
<file path=[Content_Types].xml><?xml version="1.0" encoding="utf-8"?>
<Types xmlns="http://schemas.openxmlformats.org/package/2006/content-types">
  <Default Extension="bin" ContentType="application/vnd.openxmlformats-officedocument.oleObject"/>
  <Default Extension="jpeg" ContentType="image/jpeg"/>
  <Default Extension="png" ContentType="image/png"/>
  <Default Extension="rels" ContentType="application/vnd.openxmlformats-package.relationships+xml"/>
  <Default Extension="vml" ContentType="application/vnd.openxmlformats-officedocument.vmlDrawing"/>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theme/theme2.xml" ContentType="application/vnd.openxmlformats-officedocument.theme+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theme/theme3.xml" ContentType="application/vnd.openxmlformats-officedocument.theme+xml"/>
  <Override PartName="/ppt/slideLayouts/slideLayout10.xml" ContentType="application/vnd.openxmlformats-officedocument.presentationml.slideLayout+xml"/>
  <Override PartName="/ppt/theme/theme4.xml" ContentType="application/vnd.openxmlformats-officedocument.theme+xml"/>
  <Override PartName="/ppt/slideLayouts/slideLayout11.xml" ContentType="application/vnd.openxmlformats-officedocument.presentationml.slideLayout+xml"/>
  <Override PartName="/ppt/theme/theme5.xml" ContentType="application/vnd.openxmlformats-officedocument.theme+xml"/>
  <Override PartName="/ppt/slideLayouts/slideLayout12.xml" ContentType="application/vnd.openxmlformats-officedocument.presentationml.slideLayout+xml"/>
  <Override PartName="/ppt/theme/theme6.xml" ContentType="application/vnd.openxmlformats-officedocument.theme+xml"/>
  <Override PartName="/ppt/theme/theme7.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50" r:id="rId2"/>
    <p:sldMasterId id="2147483653" r:id="rId3"/>
    <p:sldMasterId id="2147483659" r:id="rId4"/>
    <p:sldMasterId id="2147483661" r:id="rId5"/>
    <p:sldMasterId id="2147483668" r:id="rId6"/>
  </p:sldMasterIdLst>
  <p:notesMasterIdLst>
    <p:notesMasterId r:id="rId246"/>
  </p:notesMasterIdLst>
  <p:sldIdLst>
    <p:sldId id="256" r:id="rId7"/>
    <p:sldId id="264" r:id="rId8"/>
    <p:sldId id="821" r:id="rId9"/>
    <p:sldId id="822" r:id="rId10"/>
    <p:sldId id="823" r:id="rId11"/>
    <p:sldId id="824" r:id="rId12"/>
    <p:sldId id="581" r:id="rId13"/>
    <p:sldId id="274" r:id="rId14"/>
    <p:sldId id="275" r:id="rId15"/>
    <p:sldId id="276" r:id="rId16"/>
    <p:sldId id="277" r:id="rId17"/>
    <p:sldId id="278" r:id="rId18"/>
    <p:sldId id="279" r:id="rId19"/>
    <p:sldId id="280" r:id="rId20"/>
    <p:sldId id="281" r:id="rId21"/>
    <p:sldId id="282" r:id="rId22"/>
    <p:sldId id="283" r:id="rId23"/>
    <p:sldId id="284" r:id="rId24"/>
    <p:sldId id="285" r:id="rId25"/>
    <p:sldId id="286" r:id="rId26"/>
    <p:sldId id="287" r:id="rId27"/>
    <p:sldId id="599" r:id="rId28"/>
    <p:sldId id="600" r:id="rId29"/>
    <p:sldId id="601" r:id="rId30"/>
    <p:sldId id="602" r:id="rId31"/>
    <p:sldId id="603" r:id="rId32"/>
    <p:sldId id="604" r:id="rId33"/>
    <p:sldId id="605" r:id="rId34"/>
    <p:sldId id="606" r:id="rId35"/>
    <p:sldId id="607" r:id="rId36"/>
    <p:sldId id="608" r:id="rId37"/>
    <p:sldId id="609" r:id="rId38"/>
    <p:sldId id="610" r:id="rId39"/>
    <p:sldId id="611" r:id="rId40"/>
    <p:sldId id="612" r:id="rId41"/>
    <p:sldId id="613" r:id="rId42"/>
    <p:sldId id="614" r:id="rId43"/>
    <p:sldId id="615" r:id="rId44"/>
    <p:sldId id="616" r:id="rId45"/>
    <p:sldId id="617" r:id="rId46"/>
    <p:sldId id="618" r:id="rId47"/>
    <p:sldId id="619" r:id="rId48"/>
    <p:sldId id="620" r:id="rId49"/>
    <p:sldId id="621" r:id="rId50"/>
    <p:sldId id="622" r:id="rId51"/>
    <p:sldId id="623" r:id="rId52"/>
    <p:sldId id="624" r:id="rId53"/>
    <p:sldId id="625" r:id="rId54"/>
    <p:sldId id="626" r:id="rId55"/>
    <p:sldId id="627" r:id="rId56"/>
    <p:sldId id="628" r:id="rId57"/>
    <p:sldId id="629" r:id="rId58"/>
    <p:sldId id="630" r:id="rId59"/>
    <p:sldId id="631" r:id="rId60"/>
    <p:sldId id="632" r:id="rId61"/>
    <p:sldId id="633" r:id="rId62"/>
    <p:sldId id="634" r:id="rId63"/>
    <p:sldId id="635" r:id="rId64"/>
    <p:sldId id="636" r:id="rId65"/>
    <p:sldId id="637" r:id="rId66"/>
    <p:sldId id="638" r:id="rId67"/>
    <p:sldId id="639" r:id="rId68"/>
    <p:sldId id="640" r:id="rId69"/>
    <p:sldId id="641" r:id="rId70"/>
    <p:sldId id="642" r:id="rId71"/>
    <p:sldId id="643" r:id="rId72"/>
    <p:sldId id="644" r:id="rId73"/>
    <p:sldId id="645" r:id="rId74"/>
    <p:sldId id="646" r:id="rId75"/>
    <p:sldId id="647" r:id="rId76"/>
    <p:sldId id="648" r:id="rId77"/>
    <p:sldId id="649" r:id="rId78"/>
    <p:sldId id="650" r:id="rId79"/>
    <p:sldId id="651" r:id="rId80"/>
    <p:sldId id="652" r:id="rId81"/>
    <p:sldId id="653" r:id="rId82"/>
    <p:sldId id="654" r:id="rId83"/>
    <p:sldId id="655" r:id="rId84"/>
    <p:sldId id="656" r:id="rId85"/>
    <p:sldId id="657" r:id="rId86"/>
    <p:sldId id="658" r:id="rId87"/>
    <p:sldId id="659" r:id="rId88"/>
    <p:sldId id="660" r:id="rId89"/>
    <p:sldId id="661" r:id="rId90"/>
    <p:sldId id="662" r:id="rId91"/>
    <p:sldId id="663" r:id="rId92"/>
    <p:sldId id="664" r:id="rId93"/>
    <p:sldId id="665" r:id="rId94"/>
    <p:sldId id="666" r:id="rId95"/>
    <p:sldId id="667" r:id="rId96"/>
    <p:sldId id="668" r:id="rId97"/>
    <p:sldId id="669" r:id="rId98"/>
    <p:sldId id="670" r:id="rId99"/>
    <p:sldId id="671" r:id="rId100"/>
    <p:sldId id="672" r:id="rId101"/>
    <p:sldId id="673" r:id="rId102"/>
    <p:sldId id="674" r:id="rId103"/>
    <p:sldId id="675" r:id="rId104"/>
    <p:sldId id="676" r:id="rId105"/>
    <p:sldId id="677" r:id="rId106"/>
    <p:sldId id="678" r:id="rId107"/>
    <p:sldId id="679" r:id="rId108"/>
    <p:sldId id="680" r:id="rId109"/>
    <p:sldId id="681" r:id="rId110"/>
    <p:sldId id="682" r:id="rId111"/>
    <p:sldId id="683" r:id="rId112"/>
    <p:sldId id="684" r:id="rId113"/>
    <p:sldId id="685" r:id="rId114"/>
    <p:sldId id="686" r:id="rId115"/>
    <p:sldId id="687" r:id="rId116"/>
    <p:sldId id="688" r:id="rId117"/>
    <p:sldId id="689" r:id="rId118"/>
    <p:sldId id="690" r:id="rId119"/>
    <p:sldId id="691" r:id="rId120"/>
    <p:sldId id="692" r:id="rId121"/>
    <p:sldId id="693" r:id="rId122"/>
    <p:sldId id="694" r:id="rId123"/>
    <p:sldId id="695" r:id="rId124"/>
    <p:sldId id="696" r:id="rId125"/>
    <p:sldId id="697" r:id="rId126"/>
    <p:sldId id="698" r:id="rId127"/>
    <p:sldId id="699" r:id="rId128"/>
    <p:sldId id="700" r:id="rId129"/>
    <p:sldId id="701" r:id="rId130"/>
    <p:sldId id="702" r:id="rId131"/>
    <p:sldId id="703" r:id="rId132"/>
    <p:sldId id="704" r:id="rId133"/>
    <p:sldId id="705" r:id="rId134"/>
    <p:sldId id="706" r:id="rId135"/>
    <p:sldId id="707" r:id="rId136"/>
    <p:sldId id="708" r:id="rId137"/>
    <p:sldId id="709" r:id="rId138"/>
    <p:sldId id="710" r:id="rId139"/>
    <p:sldId id="711" r:id="rId140"/>
    <p:sldId id="712" r:id="rId141"/>
    <p:sldId id="713" r:id="rId142"/>
    <p:sldId id="714" r:id="rId143"/>
    <p:sldId id="715" r:id="rId144"/>
    <p:sldId id="716" r:id="rId145"/>
    <p:sldId id="717" r:id="rId146"/>
    <p:sldId id="718" r:id="rId147"/>
    <p:sldId id="719" r:id="rId148"/>
    <p:sldId id="720" r:id="rId149"/>
    <p:sldId id="721" r:id="rId150"/>
    <p:sldId id="722" r:id="rId151"/>
    <p:sldId id="723" r:id="rId152"/>
    <p:sldId id="724" r:id="rId153"/>
    <p:sldId id="725" r:id="rId154"/>
    <p:sldId id="726" r:id="rId155"/>
    <p:sldId id="727" r:id="rId156"/>
    <p:sldId id="728" r:id="rId157"/>
    <p:sldId id="729" r:id="rId158"/>
    <p:sldId id="730" r:id="rId159"/>
    <p:sldId id="731" r:id="rId160"/>
    <p:sldId id="732" r:id="rId161"/>
    <p:sldId id="733" r:id="rId162"/>
    <p:sldId id="734" r:id="rId163"/>
    <p:sldId id="735" r:id="rId164"/>
    <p:sldId id="736" r:id="rId165"/>
    <p:sldId id="737" r:id="rId166"/>
    <p:sldId id="738" r:id="rId167"/>
    <p:sldId id="739" r:id="rId168"/>
    <p:sldId id="740" r:id="rId169"/>
    <p:sldId id="741" r:id="rId170"/>
    <p:sldId id="742" r:id="rId171"/>
    <p:sldId id="743" r:id="rId172"/>
    <p:sldId id="744" r:id="rId173"/>
    <p:sldId id="745" r:id="rId174"/>
    <p:sldId id="746" r:id="rId175"/>
    <p:sldId id="747" r:id="rId176"/>
    <p:sldId id="748" r:id="rId177"/>
    <p:sldId id="749" r:id="rId178"/>
    <p:sldId id="750" r:id="rId179"/>
    <p:sldId id="751" r:id="rId180"/>
    <p:sldId id="752" r:id="rId181"/>
    <p:sldId id="753" r:id="rId182"/>
    <p:sldId id="754" r:id="rId183"/>
    <p:sldId id="755" r:id="rId184"/>
    <p:sldId id="756" r:id="rId185"/>
    <p:sldId id="757" r:id="rId186"/>
    <p:sldId id="758" r:id="rId187"/>
    <p:sldId id="759" r:id="rId188"/>
    <p:sldId id="760" r:id="rId189"/>
    <p:sldId id="761" r:id="rId190"/>
    <p:sldId id="762" r:id="rId191"/>
    <p:sldId id="763" r:id="rId192"/>
    <p:sldId id="764" r:id="rId193"/>
    <p:sldId id="765" r:id="rId194"/>
    <p:sldId id="766" r:id="rId195"/>
    <p:sldId id="767" r:id="rId196"/>
    <p:sldId id="768" r:id="rId197"/>
    <p:sldId id="769" r:id="rId198"/>
    <p:sldId id="770" r:id="rId199"/>
    <p:sldId id="771" r:id="rId200"/>
    <p:sldId id="772" r:id="rId201"/>
    <p:sldId id="773" r:id="rId202"/>
    <p:sldId id="774" r:id="rId203"/>
    <p:sldId id="775" r:id="rId204"/>
    <p:sldId id="776" r:id="rId205"/>
    <p:sldId id="777" r:id="rId206"/>
    <p:sldId id="778" r:id="rId207"/>
    <p:sldId id="779" r:id="rId208"/>
    <p:sldId id="780" r:id="rId209"/>
    <p:sldId id="781" r:id="rId210"/>
    <p:sldId id="782" r:id="rId211"/>
    <p:sldId id="783" r:id="rId212"/>
    <p:sldId id="784" r:id="rId213"/>
    <p:sldId id="785" r:id="rId214"/>
    <p:sldId id="786" r:id="rId215"/>
    <p:sldId id="787" r:id="rId216"/>
    <p:sldId id="788" r:id="rId217"/>
    <p:sldId id="789" r:id="rId218"/>
    <p:sldId id="790" r:id="rId219"/>
    <p:sldId id="791" r:id="rId220"/>
    <p:sldId id="792" r:id="rId221"/>
    <p:sldId id="793" r:id="rId222"/>
    <p:sldId id="794" r:id="rId223"/>
    <p:sldId id="795" r:id="rId224"/>
    <p:sldId id="796" r:id="rId225"/>
    <p:sldId id="797" r:id="rId226"/>
    <p:sldId id="798" r:id="rId227"/>
    <p:sldId id="799" r:id="rId228"/>
    <p:sldId id="800" r:id="rId229"/>
    <p:sldId id="801" r:id="rId230"/>
    <p:sldId id="802" r:id="rId231"/>
    <p:sldId id="803" r:id="rId232"/>
    <p:sldId id="804" r:id="rId233"/>
    <p:sldId id="805" r:id="rId234"/>
    <p:sldId id="806" r:id="rId235"/>
    <p:sldId id="807" r:id="rId236"/>
    <p:sldId id="808" r:id="rId237"/>
    <p:sldId id="809" r:id="rId238"/>
    <p:sldId id="810" r:id="rId239"/>
    <p:sldId id="811" r:id="rId240"/>
    <p:sldId id="826" r:id="rId241"/>
    <p:sldId id="827" r:id="rId242"/>
    <p:sldId id="828" r:id="rId243"/>
    <p:sldId id="829" r:id="rId244"/>
    <p:sldId id="832" r:id="rId245"/>
  </p:sldIdLst>
  <p:sldSz cx="9144000" cy="6858000" type="screen4x3"/>
  <p:notesSz cx="6858000" cy="9144000"/>
  <p:defaultTextStyle>
    <a:defPPr>
      <a:defRPr lang="en-GB"/>
    </a:defPPr>
    <a:lvl1pPr algn="l" rtl="0" fontAlgn="base">
      <a:spcBef>
        <a:spcPct val="0"/>
      </a:spcBef>
      <a:spcAft>
        <a:spcPct val="0"/>
      </a:spcAft>
      <a:defRPr kern="1200">
        <a:solidFill>
          <a:schemeClr val="tx1"/>
        </a:solidFill>
        <a:latin typeface="Calibri" panose="020F0502020204030204" pitchFamily="34" charset="0"/>
        <a:ea typeface="+mn-ea"/>
        <a:cs typeface="Arial" panose="020B0604020202020204" pitchFamily="34" charset="0"/>
      </a:defRPr>
    </a:lvl1pPr>
    <a:lvl2pPr marL="457200" algn="l" rtl="0" fontAlgn="base">
      <a:spcBef>
        <a:spcPct val="0"/>
      </a:spcBef>
      <a:spcAft>
        <a:spcPct val="0"/>
      </a:spcAft>
      <a:defRPr kern="1200">
        <a:solidFill>
          <a:schemeClr val="tx1"/>
        </a:solidFill>
        <a:latin typeface="Calibri" panose="020F0502020204030204" pitchFamily="34" charset="0"/>
        <a:ea typeface="+mn-ea"/>
        <a:cs typeface="Arial" panose="020B0604020202020204" pitchFamily="34" charset="0"/>
      </a:defRPr>
    </a:lvl2pPr>
    <a:lvl3pPr marL="914400" algn="l" rtl="0" fontAlgn="base">
      <a:spcBef>
        <a:spcPct val="0"/>
      </a:spcBef>
      <a:spcAft>
        <a:spcPct val="0"/>
      </a:spcAft>
      <a:defRPr kern="1200">
        <a:solidFill>
          <a:schemeClr val="tx1"/>
        </a:solidFill>
        <a:latin typeface="Calibri" panose="020F0502020204030204" pitchFamily="34" charset="0"/>
        <a:ea typeface="+mn-ea"/>
        <a:cs typeface="Arial" panose="020B0604020202020204" pitchFamily="34" charset="0"/>
      </a:defRPr>
    </a:lvl3pPr>
    <a:lvl4pPr marL="1371600" algn="l" rtl="0" fontAlgn="base">
      <a:spcBef>
        <a:spcPct val="0"/>
      </a:spcBef>
      <a:spcAft>
        <a:spcPct val="0"/>
      </a:spcAft>
      <a:defRPr kern="1200">
        <a:solidFill>
          <a:schemeClr val="tx1"/>
        </a:solidFill>
        <a:latin typeface="Calibri" panose="020F0502020204030204" pitchFamily="34" charset="0"/>
        <a:ea typeface="+mn-ea"/>
        <a:cs typeface="Arial" panose="020B0604020202020204" pitchFamily="34" charset="0"/>
      </a:defRPr>
    </a:lvl4pPr>
    <a:lvl5pPr marL="1828800" algn="l" rtl="0" fontAlgn="base">
      <a:spcBef>
        <a:spcPct val="0"/>
      </a:spcBef>
      <a:spcAft>
        <a:spcPct val="0"/>
      </a:spcAft>
      <a:defRPr kern="1200">
        <a:solidFill>
          <a:schemeClr val="tx1"/>
        </a:solidFill>
        <a:latin typeface="Calibri" panose="020F0502020204030204" pitchFamily="34" charset="0"/>
        <a:ea typeface="+mn-ea"/>
        <a:cs typeface="Arial" panose="020B0604020202020204" pitchFamily="34" charset="0"/>
      </a:defRPr>
    </a:lvl5pPr>
    <a:lvl6pPr marL="2286000" algn="l" defTabSz="914400" rtl="0" eaLnBrk="1" latinLnBrk="0" hangingPunct="1">
      <a:defRPr kern="1200">
        <a:solidFill>
          <a:schemeClr val="tx1"/>
        </a:solidFill>
        <a:latin typeface="Calibri" panose="020F0502020204030204" pitchFamily="34" charset="0"/>
        <a:ea typeface="+mn-ea"/>
        <a:cs typeface="Arial" panose="020B0604020202020204" pitchFamily="34" charset="0"/>
      </a:defRPr>
    </a:lvl6pPr>
    <a:lvl7pPr marL="2743200" algn="l" defTabSz="914400" rtl="0" eaLnBrk="1" latinLnBrk="0" hangingPunct="1">
      <a:defRPr kern="1200">
        <a:solidFill>
          <a:schemeClr val="tx1"/>
        </a:solidFill>
        <a:latin typeface="Calibri" panose="020F0502020204030204" pitchFamily="34" charset="0"/>
        <a:ea typeface="+mn-ea"/>
        <a:cs typeface="Arial" panose="020B0604020202020204" pitchFamily="34" charset="0"/>
      </a:defRPr>
    </a:lvl7pPr>
    <a:lvl8pPr marL="3200400" algn="l" defTabSz="914400" rtl="0" eaLnBrk="1" latinLnBrk="0" hangingPunct="1">
      <a:defRPr kern="1200">
        <a:solidFill>
          <a:schemeClr val="tx1"/>
        </a:solidFill>
        <a:latin typeface="Calibri" panose="020F0502020204030204" pitchFamily="34" charset="0"/>
        <a:ea typeface="+mn-ea"/>
        <a:cs typeface="Arial" panose="020B0604020202020204" pitchFamily="34" charset="0"/>
      </a:defRPr>
    </a:lvl8pPr>
    <a:lvl9pPr marL="3657600" algn="l" defTabSz="914400" rtl="0" eaLnBrk="1" latinLnBrk="0" hangingPunct="1">
      <a:defRPr kern="1200">
        <a:solidFill>
          <a:schemeClr val="tx1"/>
        </a:solidFill>
        <a:latin typeface="Calibri" panose="020F0502020204030204" pitchFamily="34" charset="0"/>
        <a:ea typeface="+mn-ea"/>
        <a:cs typeface="Arial" panose="020B0604020202020204" pitchFamily="34" charset="0"/>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99FF"/>
    <a:srgbClr val="FF9933"/>
    <a:srgbClr val="CC3300"/>
    <a:srgbClr val="FF6699"/>
    <a:srgbClr val="FF0000"/>
    <a:srgbClr val="FFCCFF"/>
    <a:srgbClr val="CCECFF"/>
    <a:srgbClr val="0000FF"/>
    <a:srgbClr val="00FF00"/>
    <a:srgbClr val="3366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3408" autoAdjust="0"/>
    <p:restoredTop sz="85431" autoAdjust="0"/>
  </p:normalViewPr>
  <p:slideViewPr>
    <p:cSldViewPr>
      <p:cViewPr varScale="1">
        <p:scale>
          <a:sx n="73" d="100"/>
          <a:sy n="73" d="100"/>
        </p:scale>
        <p:origin x="1838" y="62"/>
      </p:cViewPr>
      <p:guideLst>
        <p:guide orient="horz" pos="2160"/>
        <p:guide pos="2880"/>
      </p:guideLst>
    </p:cSldViewPr>
  </p:slideViewPr>
  <p:outlineViewPr>
    <p:cViewPr>
      <p:scale>
        <a:sx n="33" d="100"/>
        <a:sy n="33" d="100"/>
      </p:scale>
      <p:origin x="0" y="38250"/>
    </p:cViewPr>
  </p:outlineViewPr>
  <p:notesTextViewPr>
    <p:cViewPr>
      <p:scale>
        <a:sx n="1" d="1"/>
        <a:sy n="1" d="1"/>
      </p:scale>
      <p:origin x="0" y="0"/>
    </p:cViewPr>
  </p:notesTextViewPr>
  <p:sorterViewPr>
    <p:cViewPr>
      <p:scale>
        <a:sx n="66" d="100"/>
        <a:sy n="66" d="100"/>
      </p:scale>
      <p:origin x="0" y="0"/>
    </p:cViewPr>
  </p:sorterViewPr>
  <p:gridSpacing cx="72237" cy="72237"/>
</p:viewPr>
</file>

<file path=ppt/_rels/presentation.xml.rels><?xml version="1.0" encoding="UTF-8" standalone="yes"?>
<Relationships xmlns="http://schemas.openxmlformats.org/package/2006/relationships"><Relationship Id="rId117" Type="http://schemas.openxmlformats.org/officeDocument/2006/relationships/slide" Target="slides/slide111.xml"/><Relationship Id="rId21" Type="http://schemas.openxmlformats.org/officeDocument/2006/relationships/slide" Target="slides/slide15.xml"/><Relationship Id="rId42" Type="http://schemas.openxmlformats.org/officeDocument/2006/relationships/slide" Target="slides/slide36.xml"/><Relationship Id="rId63" Type="http://schemas.openxmlformats.org/officeDocument/2006/relationships/slide" Target="slides/slide57.xml"/><Relationship Id="rId84" Type="http://schemas.openxmlformats.org/officeDocument/2006/relationships/slide" Target="slides/slide78.xml"/><Relationship Id="rId138" Type="http://schemas.openxmlformats.org/officeDocument/2006/relationships/slide" Target="slides/slide132.xml"/><Relationship Id="rId159" Type="http://schemas.openxmlformats.org/officeDocument/2006/relationships/slide" Target="slides/slide153.xml"/><Relationship Id="rId170" Type="http://schemas.openxmlformats.org/officeDocument/2006/relationships/slide" Target="slides/slide164.xml"/><Relationship Id="rId191" Type="http://schemas.openxmlformats.org/officeDocument/2006/relationships/slide" Target="slides/slide185.xml"/><Relationship Id="rId205" Type="http://schemas.openxmlformats.org/officeDocument/2006/relationships/slide" Target="slides/slide199.xml"/><Relationship Id="rId226" Type="http://schemas.openxmlformats.org/officeDocument/2006/relationships/slide" Target="slides/slide220.xml"/><Relationship Id="rId247" Type="http://schemas.openxmlformats.org/officeDocument/2006/relationships/presProps" Target="presProps.xml"/><Relationship Id="rId107" Type="http://schemas.openxmlformats.org/officeDocument/2006/relationships/slide" Target="slides/slide101.xml"/><Relationship Id="rId11" Type="http://schemas.openxmlformats.org/officeDocument/2006/relationships/slide" Target="slides/slide5.xml"/><Relationship Id="rId32" Type="http://schemas.openxmlformats.org/officeDocument/2006/relationships/slide" Target="slides/slide26.xml"/><Relationship Id="rId53" Type="http://schemas.openxmlformats.org/officeDocument/2006/relationships/slide" Target="slides/slide47.xml"/><Relationship Id="rId74" Type="http://schemas.openxmlformats.org/officeDocument/2006/relationships/slide" Target="slides/slide68.xml"/><Relationship Id="rId128" Type="http://schemas.openxmlformats.org/officeDocument/2006/relationships/slide" Target="slides/slide122.xml"/><Relationship Id="rId149" Type="http://schemas.openxmlformats.org/officeDocument/2006/relationships/slide" Target="slides/slide143.xml"/><Relationship Id="rId5" Type="http://schemas.openxmlformats.org/officeDocument/2006/relationships/slideMaster" Target="slideMasters/slideMaster5.xml"/><Relationship Id="rId95" Type="http://schemas.openxmlformats.org/officeDocument/2006/relationships/slide" Target="slides/slide89.xml"/><Relationship Id="rId160" Type="http://schemas.openxmlformats.org/officeDocument/2006/relationships/slide" Target="slides/slide154.xml"/><Relationship Id="rId181" Type="http://schemas.openxmlformats.org/officeDocument/2006/relationships/slide" Target="slides/slide175.xml"/><Relationship Id="rId216" Type="http://schemas.openxmlformats.org/officeDocument/2006/relationships/slide" Target="slides/slide210.xml"/><Relationship Id="rId237" Type="http://schemas.openxmlformats.org/officeDocument/2006/relationships/slide" Target="slides/slide231.xml"/><Relationship Id="rId22" Type="http://schemas.openxmlformats.org/officeDocument/2006/relationships/slide" Target="slides/slide16.xml"/><Relationship Id="rId43" Type="http://schemas.openxmlformats.org/officeDocument/2006/relationships/slide" Target="slides/slide37.xml"/><Relationship Id="rId64" Type="http://schemas.openxmlformats.org/officeDocument/2006/relationships/slide" Target="slides/slide58.xml"/><Relationship Id="rId118" Type="http://schemas.openxmlformats.org/officeDocument/2006/relationships/slide" Target="slides/slide112.xml"/><Relationship Id="rId139" Type="http://schemas.openxmlformats.org/officeDocument/2006/relationships/slide" Target="slides/slide133.xml"/><Relationship Id="rId85" Type="http://schemas.openxmlformats.org/officeDocument/2006/relationships/slide" Target="slides/slide79.xml"/><Relationship Id="rId150" Type="http://schemas.openxmlformats.org/officeDocument/2006/relationships/slide" Target="slides/slide144.xml"/><Relationship Id="rId171" Type="http://schemas.openxmlformats.org/officeDocument/2006/relationships/slide" Target="slides/slide165.xml"/><Relationship Id="rId192" Type="http://schemas.openxmlformats.org/officeDocument/2006/relationships/slide" Target="slides/slide186.xml"/><Relationship Id="rId206" Type="http://schemas.openxmlformats.org/officeDocument/2006/relationships/slide" Target="slides/slide200.xml"/><Relationship Id="rId227" Type="http://schemas.openxmlformats.org/officeDocument/2006/relationships/slide" Target="slides/slide221.xml"/><Relationship Id="rId248" Type="http://schemas.openxmlformats.org/officeDocument/2006/relationships/viewProps" Target="viewProps.xml"/><Relationship Id="rId12" Type="http://schemas.openxmlformats.org/officeDocument/2006/relationships/slide" Target="slides/slide6.xml"/><Relationship Id="rId17" Type="http://schemas.openxmlformats.org/officeDocument/2006/relationships/slide" Target="slides/slide11.xml"/><Relationship Id="rId33" Type="http://schemas.openxmlformats.org/officeDocument/2006/relationships/slide" Target="slides/slide27.xml"/><Relationship Id="rId38" Type="http://schemas.openxmlformats.org/officeDocument/2006/relationships/slide" Target="slides/slide32.xml"/><Relationship Id="rId59" Type="http://schemas.openxmlformats.org/officeDocument/2006/relationships/slide" Target="slides/slide53.xml"/><Relationship Id="rId103" Type="http://schemas.openxmlformats.org/officeDocument/2006/relationships/slide" Target="slides/slide97.xml"/><Relationship Id="rId108" Type="http://schemas.openxmlformats.org/officeDocument/2006/relationships/slide" Target="slides/slide102.xml"/><Relationship Id="rId124" Type="http://schemas.openxmlformats.org/officeDocument/2006/relationships/slide" Target="slides/slide118.xml"/><Relationship Id="rId129" Type="http://schemas.openxmlformats.org/officeDocument/2006/relationships/slide" Target="slides/slide123.xml"/><Relationship Id="rId54" Type="http://schemas.openxmlformats.org/officeDocument/2006/relationships/slide" Target="slides/slide48.xml"/><Relationship Id="rId70" Type="http://schemas.openxmlformats.org/officeDocument/2006/relationships/slide" Target="slides/slide64.xml"/><Relationship Id="rId75" Type="http://schemas.openxmlformats.org/officeDocument/2006/relationships/slide" Target="slides/slide69.xml"/><Relationship Id="rId91" Type="http://schemas.openxmlformats.org/officeDocument/2006/relationships/slide" Target="slides/slide85.xml"/><Relationship Id="rId96" Type="http://schemas.openxmlformats.org/officeDocument/2006/relationships/slide" Target="slides/slide90.xml"/><Relationship Id="rId140" Type="http://schemas.openxmlformats.org/officeDocument/2006/relationships/slide" Target="slides/slide134.xml"/><Relationship Id="rId145" Type="http://schemas.openxmlformats.org/officeDocument/2006/relationships/slide" Target="slides/slide139.xml"/><Relationship Id="rId161" Type="http://schemas.openxmlformats.org/officeDocument/2006/relationships/slide" Target="slides/slide155.xml"/><Relationship Id="rId166" Type="http://schemas.openxmlformats.org/officeDocument/2006/relationships/slide" Target="slides/slide160.xml"/><Relationship Id="rId182" Type="http://schemas.openxmlformats.org/officeDocument/2006/relationships/slide" Target="slides/slide176.xml"/><Relationship Id="rId187" Type="http://schemas.openxmlformats.org/officeDocument/2006/relationships/slide" Target="slides/slide181.xml"/><Relationship Id="rId217" Type="http://schemas.openxmlformats.org/officeDocument/2006/relationships/slide" Target="slides/slide211.xml"/><Relationship Id="rId1" Type="http://schemas.openxmlformats.org/officeDocument/2006/relationships/slideMaster" Target="slideMasters/slideMaster1.xml"/><Relationship Id="rId6" Type="http://schemas.openxmlformats.org/officeDocument/2006/relationships/slideMaster" Target="slideMasters/slideMaster6.xml"/><Relationship Id="rId212" Type="http://schemas.openxmlformats.org/officeDocument/2006/relationships/slide" Target="slides/slide206.xml"/><Relationship Id="rId233" Type="http://schemas.openxmlformats.org/officeDocument/2006/relationships/slide" Target="slides/slide227.xml"/><Relationship Id="rId238" Type="http://schemas.openxmlformats.org/officeDocument/2006/relationships/slide" Target="slides/slide232.xml"/><Relationship Id="rId23" Type="http://schemas.openxmlformats.org/officeDocument/2006/relationships/slide" Target="slides/slide17.xml"/><Relationship Id="rId28" Type="http://schemas.openxmlformats.org/officeDocument/2006/relationships/slide" Target="slides/slide22.xml"/><Relationship Id="rId49" Type="http://schemas.openxmlformats.org/officeDocument/2006/relationships/slide" Target="slides/slide43.xml"/><Relationship Id="rId114" Type="http://schemas.openxmlformats.org/officeDocument/2006/relationships/slide" Target="slides/slide108.xml"/><Relationship Id="rId119" Type="http://schemas.openxmlformats.org/officeDocument/2006/relationships/slide" Target="slides/slide113.xml"/><Relationship Id="rId44" Type="http://schemas.openxmlformats.org/officeDocument/2006/relationships/slide" Target="slides/slide38.xml"/><Relationship Id="rId60" Type="http://schemas.openxmlformats.org/officeDocument/2006/relationships/slide" Target="slides/slide54.xml"/><Relationship Id="rId65" Type="http://schemas.openxmlformats.org/officeDocument/2006/relationships/slide" Target="slides/slide59.xml"/><Relationship Id="rId81" Type="http://schemas.openxmlformats.org/officeDocument/2006/relationships/slide" Target="slides/slide75.xml"/><Relationship Id="rId86" Type="http://schemas.openxmlformats.org/officeDocument/2006/relationships/slide" Target="slides/slide80.xml"/><Relationship Id="rId130" Type="http://schemas.openxmlformats.org/officeDocument/2006/relationships/slide" Target="slides/slide124.xml"/><Relationship Id="rId135" Type="http://schemas.openxmlformats.org/officeDocument/2006/relationships/slide" Target="slides/slide129.xml"/><Relationship Id="rId151" Type="http://schemas.openxmlformats.org/officeDocument/2006/relationships/slide" Target="slides/slide145.xml"/><Relationship Id="rId156" Type="http://schemas.openxmlformats.org/officeDocument/2006/relationships/slide" Target="slides/slide150.xml"/><Relationship Id="rId177" Type="http://schemas.openxmlformats.org/officeDocument/2006/relationships/slide" Target="slides/slide171.xml"/><Relationship Id="rId198" Type="http://schemas.openxmlformats.org/officeDocument/2006/relationships/slide" Target="slides/slide192.xml"/><Relationship Id="rId172" Type="http://schemas.openxmlformats.org/officeDocument/2006/relationships/slide" Target="slides/slide166.xml"/><Relationship Id="rId193" Type="http://schemas.openxmlformats.org/officeDocument/2006/relationships/slide" Target="slides/slide187.xml"/><Relationship Id="rId202" Type="http://schemas.openxmlformats.org/officeDocument/2006/relationships/slide" Target="slides/slide196.xml"/><Relationship Id="rId207" Type="http://schemas.openxmlformats.org/officeDocument/2006/relationships/slide" Target="slides/slide201.xml"/><Relationship Id="rId223" Type="http://schemas.openxmlformats.org/officeDocument/2006/relationships/slide" Target="slides/slide217.xml"/><Relationship Id="rId228" Type="http://schemas.openxmlformats.org/officeDocument/2006/relationships/slide" Target="slides/slide222.xml"/><Relationship Id="rId244" Type="http://schemas.openxmlformats.org/officeDocument/2006/relationships/slide" Target="slides/slide238.xml"/><Relationship Id="rId249" Type="http://schemas.openxmlformats.org/officeDocument/2006/relationships/theme" Target="theme/theme1.xml"/><Relationship Id="rId13" Type="http://schemas.openxmlformats.org/officeDocument/2006/relationships/slide" Target="slides/slide7.xml"/><Relationship Id="rId18" Type="http://schemas.openxmlformats.org/officeDocument/2006/relationships/slide" Target="slides/slide12.xml"/><Relationship Id="rId39" Type="http://schemas.openxmlformats.org/officeDocument/2006/relationships/slide" Target="slides/slide33.xml"/><Relationship Id="rId109" Type="http://schemas.openxmlformats.org/officeDocument/2006/relationships/slide" Target="slides/slide103.xml"/><Relationship Id="rId34" Type="http://schemas.openxmlformats.org/officeDocument/2006/relationships/slide" Target="slides/slide28.xml"/><Relationship Id="rId50" Type="http://schemas.openxmlformats.org/officeDocument/2006/relationships/slide" Target="slides/slide44.xml"/><Relationship Id="rId55" Type="http://schemas.openxmlformats.org/officeDocument/2006/relationships/slide" Target="slides/slide49.xml"/><Relationship Id="rId76" Type="http://schemas.openxmlformats.org/officeDocument/2006/relationships/slide" Target="slides/slide70.xml"/><Relationship Id="rId97" Type="http://schemas.openxmlformats.org/officeDocument/2006/relationships/slide" Target="slides/slide91.xml"/><Relationship Id="rId104" Type="http://schemas.openxmlformats.org/officeDocument/2006/relationships/slide" Target="slides/slide98.xml"/><Relationship Id="rId120" Type="http://schemas.openxmlformats.org/officeDocument/2006/relationships/slide" Target="slides/slide114.xml"/><Relationship Id="rId125" Type="http://schemas.openxmlformats.org/officeDocument/2006/relationships/slide" Target="slides/slide119.xml"/><Relationship Id="rId141" Type="http://schemas.openxmlformats.org/officeDocument/2006/relationships/slide" Target="slides/slide135.xml"/><Relationship Id="rId146" Type="http://schemas.openxmlformats.org/officeDocument/2006/relationships/slide" Target="slides/slide140.xml"/><Relationship Id="rId167" Type="http://schemas.openxmlformats.org/officeDocument/2006/relationships/slide" Target="slides/slide161.xml"/><Relationship Id="rId188" Type="http://schemas.openxmlformats.org/officeDocument/2006/relationships/slide" Target="slides/slide182.xml"/><Relationship Id="rId7" Type="http://schemas.openxmlformats.org/officeDocument/2006/relationships/slide" Target="slides/slide1.xml"/><Relationship Id="rId71" Type="http://schemas.openxmlformats.org/officeDocument/2006/relationships/slide" Target="slides/slide65.xml"/><Relationship Id="rId92" Type="http://schemas.openxmlformats.org/officeDocument/2006/relationships/slide" Target="slides/slide86.xml"/><Relationship Id="rId162" Type="http://schemas.openxmlformats.org/officeDocument/2006/relationships/slide" Target="slides/slide156.xml"/><Relationship Id="rId183" Type="http://schemas.openxmlformats.org/officeDocument/2006/relationships/slide" Target="slides/slide177.xml"/><Relationship Id="rId213" Type="http://schemas.openxmlformats.org/officeDocument/2006/relationships/slide" Target="slides/slide207.xml"/><Relationship Id="rId218" Type="http://schemas.openxmlformats.org/officeDocument/2006/relationships/slide" Target="slides/slide212.xml"/><Relationship Id="rId234" Type="http://schemas.openxmlformats.org/officeDocument/2006/relationships/slide" Target="slides/slide228.xml"/><Relationship Id="rId239" Type="http://schemas.openxmlformats.org/officeDocument/2006/relationships/slide" Target="slides/slide233.xml"/><Relationship Id="rId2" Type="http://schemas.openxmlformats.org/officeDocument/2006/relationships/slideMaster" Target="slideMasters/slideMaster2.xml"/><Relationship Id="rId29" Type="http://schemas.openxmlformats.org/officeDocument/2006/relationships/slide" Target="slides/slide23.xml"/><Relationship Id="rId250" Type="http://schemas.openxmlformats.org/officeDocument/2006/relationships/tableStyles" Target="tableStyles.xml"/><Relationship Id="rId24" Type="http://schemas.openxmlformats.org/officeDocument/2006/relationships/slide" Target="slides/slide18.xml"/><Relationship Id="rId40" Type="http://schemas.openxmlformats.org/officeDocument/2006/relationships/slide" Target="slides/slide34.xml"/><Relationship Id="rId45" Type="http://schemas.openxmlformats.org/officeDocument/2006/relationships/slide" Target="slides/slide39.xml"/><Relationship Id="rId66" Type="http://schemas.openxmlformats.org/officeDocument/2006/relationships/slide" Target="slides/slide60.xml"/><Relationship Id="rId87" Type="http://schemas.openxmlformats.org/officeDocument/2006/relationships/slide" Target="slides/slide81.xml"/><Relationship Id="rId110" Type="http://schemas.openxmlformats.org/officeDocument/2006/relationships/slide" Target="slides/slide104.xml"/><Relationship Id="rId115" Type="http://schemas.openxmlformats.org/officeDocument/2006/relationships/slide" Target="slides/slide109.xml"/><Relationship Id="rId131" Type="http://schemas.openxmlformats.org/officeDocument/2006/relationships/slide" Target="slides/slide125.xml"/><Relationship Id="rId136" Type="http://schemas.openxmlformats.org/officeDocument/2006/relationships/slide" Target="slides/slide130.xml"/><Relationship Id="rId157" Type="http://schemas.openxmlformats.org/officeDocument/2006/relationships/slide" Target="slides/slide151.xml"/><Relationship Id="rId178" Type="http://schemas.openxmlformats.org/officeDocument/2006/relationships/slide" Target="slides/slide172.xml"/><Relationship Id="rId61" Type="http://schemas.openxmlformats.org/officeDocument/2006/relationships/slide" Target="slides/slide55.xml"/><Relationship Id="rId82" Type="http://schemas.openxmlformats.org/officeDocument/2006/relationships/slide" Target="slides/slide76.xml"/><Relationship Id="rId152" Type="http://schemas.openxmlformats.org/officeDocument/2006/relationships/slide" Target="slides/slide146.xml"/><Relationship Id="rId173" Type="http://schemas.openxmlformats.org/officeDocument/2006/relationships/slide" Target="slides/slide167.xml"/><Relationship Id="rId194" Type="http://schemas.openxmlformats.org/officeDocument/2006/relationships/slide" Target="slides/slide188.xml"/><Relationship Id="rId199" Type="http://schemas.openxmlformats.org/officeDocument/2006/relationships/slide" Target="slides/slide193.xml"/><Relationship Id="rId203" Type="http://schemas.openxmlformats.org/officeDocument/2006/relationships/slide" Target="slides/slide197.xml"/><Relationship Id="rId208" Type="http://schemas.openxmlformats.org/officeDocument/2006/relationships/slide" Target="slides/slide202.xml"/><Relationship Id="rId229" Type="http://schemas.openxmlformats.org/officeDocument/2006/relationships/slide" Target="slides/slide223.xml"/><Relationship Id="rId19" Type="http://schemas.openxmlformats.org/officeDocument/2006/relationships/slide" Target="slides/slide13.xml"/><Relationship Id="rId224" Type="http://schemas.openxmlformats.org/officeDocument/2006/relationships/slide" Target="slides/slide218.xml"/><Relationship Id="rId240" Type="http://schemas.openxmlformats.org/officeDocument/2006/relationships/slide" Target="slides/slide234.xml"/><Relationship Id="rId245" Type="http://schemas.openxmlformats.org/officeDocument/2006/relationships/slide" Target="slides/slide239.xml"/><Relationship Id="rId14" Type="http://schemas.openxmlformats.org/officeDocument/2006/relationships/slide" Target="slides/slide8.xml"/><Relationship Id="rId30" Type="http://schemas.openxmlformats.org/officeDocument/2006/relationships/slide" Target="slides/slide24.xml"/><Relationship Id="rId35" Type="http://schemas.openxmlformats.org/officeDocument/2006/relationships/slide" Target="slides/slide29.xml"/><Relationship Id="rId56" Type="http://schemas.openxmlformats.org/officeDocument/2006/relationships/slide" Target="slides/slide50.xml"/><Relationship Id="rId77" Type="http://schemas.openxmlformats.org/officeDocument/2006/relationships/slide" Target="slides/slide71.xml"/><Relationship Id="rId100" Type="http://schemas.openxmlformats.org/officeDocument/2006/relationships/slide" Target="slides/slide94.xml"/><Relationship Id="rId105" Type="http://schemas.openxmlformats.org/officeDocument/2006/relationships/slide" Target="slides/slide99.xml"/><Relationship Id="rId126" Type="http://schemas.openxmlformats.org/officeDocument/2006/relationships/slide" Target="slides/slide120.xml"/><Relationship Id="rId147" Type="http://schemas.openxmlformats.org/officeDocument/2006/relationships/slide" Target="slides/slide141.xml"/><Relationship Id="rId168" Type="http://schemas.openxmlformats.org/officeDocument/2006/relationships/slide" Target="slides/slide162.xml"/><Relationship Id="rId8" Type="http://schemas.openxmlformats.org/officeDocument/2006/relationships/slide" Target="slides/slide2.xml"/><Relationship Id="rId51" Type="http://schemas.openxmlformats.org/officeDocument/2006/relationships/slide" Target="slides/slide45.xml"/><Relationship Id="rId72" Type="http://schemas.openxmlformats.org/officeDocument/2006/relationships/slide" Target="slides/slide66.xml"/><Relationship Id="rId93" Type="http://schemas.openxmlformats.org/officeDocument/2006/relationships/slide" Target="slides/slide87.xml"/><Relationship Id="rId98" Type="http://schemas.openxmlformats.org/officeDocument/2006/relationships/slide" Target="slides/slide92.xml"/><Relationship Id="rId121" Type="http://schemas.openxmlformats.org/officeDocument/2006/relationships/slide" Target="slides/slide115.xml"/><Relationship Id="rId142" Type="http://schemas.openxmlformats.org/officeDocument/2006/relationships/slide" Target="slides/slide136.xml"/><Relationship Id="rId163" Type="http://schemas.openxmlformats.org/officeDocument/2006/relationships/slide" Target="slides/slide157.xml"/><Relationship Id="rId184" Type="http://schemas.openxmlformats.org/officeDocument/2006/relationships/slide" Target="slides/slide178.xml"/><Relationship Id="rId189" Type="http://schemas.openxmlformats.org/officeDocument/2006/relationships/slide" Target="slides/slide183.xml"/><Relationship Id="rId219" Type="http://schemas.openxmlformats.org/officeDocument/2006/relationships/slide" Target="slides/slide213.xml"/><Relationship Id="rId3" Type="http://schemas.openxmlformats.org/officeDocument/2006/relationships/slideMaster" Target="slideMasters/slideMaster3.xml"/><Relationship Id="rId214" Type="http://schemas.openxmlformats.org/officeDocument/2006/relationships/slide" Target="slides/slide208.xml"/><Relationship Id="rId230" Type="http://schemas.openxmlformats.org/officeDocument/2006/relationships/slide" Target="slides/slide224.xml"/><Relationship Id="rId235" Type="http://schemas.openxmlformats.org/officeDocument/2006/relationships/slide" Target="slides/slide229.xml"/><Relationship Id="rId25" Type="http://schemas.openxmlformats.org/officeDocument/2006/relationships/slide" Target="slides/slide19.xml"/><Relationship Id="rId46" Type="http://schemas.openxmlformats.org/officeDocument/2006/relationships/slide" Target="slides/slide40.xml"/><Relationship Id="rId67" Type="http://schemas.openxmlformats.org/officeDocument/2006/relationships/slide" Target="slides/slide61.xml"/><Relationship Id="rId116" Type="http://schemas.openxmlformats.org/officeDocument/2006/relationships/slide" Target="slides/slide110.xml"/><Relationship Id="rId137" Type="http://schemas.openxmlformats.org/officeDocument/2006/relationships/slide" Target="slides/slide131.xml"/><Relationship Id="rId158" Type="http://schemas.openxmlformats.org/officeDocument/2006/relationships/slide" Target="slides/slide152.xml"/><Relationship Id="rId20" Type="http://schemas.openxmlformats.org/officeDocument/2006/relationships/slide" Target="slides/slide14.xml"/><Relationship Id="rId41" Type="http://schemas.openxmlformats.org/officeDocument/2006/relationships/slide" Target="slides/slide35.xml"/><Relationship Id="rId62" Type="http://schemas.openxmlformats.org/officeDocument/2006/relationships/slide" Target="slides/slide56.xml"/><Relationship Id="rId83" Type="http://schemas.openxmlformats.org/officeDocument/2006/relationships/slide" Target="slides/slide77.xml"/><Relationship Id="rId88" Type="http://schemas.openxmlformats.org/officeDocument/2006/relationships/slide" Target="slides/slide82.xml"/><Relationship Id="rId111" Type="http://schemas.openxmlformats.org/officeDocument/2006/relationships/slide" Target="slides/slide105.xml"/><Relationship Id="rId132" Type="http://schemas.openxmlformats.org/officeDocument/2006/relationships/slide" Target="slides/slide126.xml"/><Relationship Id="rId153" Type="http://schemas.openxmlformats.org/officeDocument/2006/relationships/slide" Target="slides/slide147.xml"/><Relationship Id="rId174" Type="http://schemas.openxmlformats.org/officeDocument/2006/relationships/slide" Target="slides/slide168.xml"/><Relationship Id="rId179" Type="http://schemas.openxmlformats.org/officeDocument/2006/relationships/slide" Target="slides/slide173.xml"/><Relationship Id="rId195" Type="http://schemas.openxmlformats.org/officeDocument/2006/relationships/slide" Target="slides/slide189.xml"/><Relationship Id="rId209" Type="http://schemas.openxmlformats.org/officeDocument/2006/relationships/slide" Target="slides/slide203.xml"/><Relationship Id="rId190" Type="http://schemas.openxmlformats.org/officeDocument/2006/relationships/slide" Target="slides/slide184.xml"/><Relationship Id="rId204" Type="http://schemas.openxmlformats.org/officeDocument/2006/relationships/slide" Target="slides/slide198.xml"/><Relationship Id="rId220" Type="http://schemas.openxmlformats.org/officeDocument/2006/relationships/slide" Target="slides/slide214.xml"/><Relationship Id="rId225" Type="http://schemas.openxmlformats.org/officeDocument/2006/relationships/slide" Target="slides/slide219.xml"/><Relationship Id="rId241" Type="http://schemas.openxmlformats.org/officeDocument/2006/relationships/slide" Target="slides/slide235.xml"/><Relationship Id="rId246" Type="http://schemas.openxmlformats.org/officeDocument/2006/relationships/notesMaster" Target="notesMasters/notesMaster1.xml"/><Relationship Id="rId15" Type="http://schemas.openxmlformats.org/officeDocument/2006/relationships/slide" Target="slides/slide9.xml"/><Relationship Id="rId36" Type="http://schemas.openxmlformats.org/officeDocument/2006/relationships/slide" Target="slides/slide30.xml"/><Relationship Id="rId57" Type="http://schemas.openxmlformats.org/officeDocument/2006/relationships/slide" Target="slides/slide51.xml"/><Relationship Id="rId106" Type="http://schemas.openxmlformats.org/officeDocument/2006/relationships/slide" Target="slides/slide100.xml"/><Relationship Id="rId127" Type="http://schemas.openxmlformats.org/officeDocument/2006/relationships/slide" Target="slides/slide121.xml"/><Relationship Id="rId10" Type="http://schemas.openxmlformats.org/officeDocument/2006/relationships/slide" Target="slides/slide4.xml"/><Relationship Id="rId31" Type="http://schemas.openxmlformats.org/officeDocument/2006/relationships/slide" Target="slides/slide25.xml"/><Relationship Id="rId52" Type="http://schemas.openxmlformats.org/officeDocument/2006/relationships/slide" Target="slides/slide46.xml"/><Relationship Id="rId73" Type="http://schemas.openxmlformats.org/officeDocument/2006/relationships/slide" Target="slides/slide67.xml"/><Relationship Id="rId78" Type="http://schemas.openxmlformats.org/officeDocument/2006/relationships/slide" Target="slides/slide72.xml"/><Relationship Id="rId94" Type="http://schemas.openxmlformats.org/officeDocument/2006/relationships/slide" Target="slides/slide88.xml"/><Relationship Id="rId99" Type="http://schemas.openxmlformats.org/officeDocument/2006/relationships/slide" Target="slides/slide93.xml"/><Relationship Id="rId101" Type="http://schemas.openxmlformats.org/officeDocument/2006/relationships/slide" Target="slides/slide95.xml"/><Relationship Id="rId122" Type="http://schemas.openxmlformats.org/officeDocument/2006/relationships/slide" Target="slides/slide116.xml"/><Relationship Id="rId143" Type="http://schemas.openxmlformats.org/officeDocument/2006/relationships/slide" Target="slides/slide137.xml"/><Relationship Id="rId148" Type="http://schemas.openxmlformats.org/officeDocument/2006/relationships/slide" Target="slides/slide142.xml"/><Relationship Id="rId164" Type="http://schemas.openxmlformats.org/officeDocument/2006/relationships/slide" Target="slides/slide158.xml"/><Relationship Id="rId169" Type="http://schemas.openxmlformats.org/officeDocument/2006/relationships/slide" Target="slides/slide163.xml"/><Relationship Id="rId185" Type="http://schemas.openxmlformats.org/officeDocument/2006/relationships/slide" Target="slides/slide179.xml"/><Relationship Id="rId4" Type="http://schemas.openxmlformats.org/officeDocument/2006/relationships/slideMaster" Target="slideMasters/slideMaster4.xml"/><Relationship Id="rId9" Type="http://schemas.openxmlformats.org/officeDocument/2006/relationships/slide" Target="slides/slide3.xml"/><Relationship Id="rId180" Type="http://schemas.openxmlformats.org/officeDocument/2006/relationships/slide" Target="slides/slide174.xml"/><Relationship Id="rId210" Type="http://schemas.openxmlformats.org/officeDocument/2006/relationships/slide" Target="slides/slide204.xml"/><Relationship Id="rId215" Type="http://schemas.openxmlformats.org/officeDocument/2006/relationships/slide" Target="slides/slide209.xml"/><Relationship Id="rId236" Type="http://schemas.openxmlformats.org/officeDocument/2006/relationships/slide" Target="slides/slide230.xml"/><Relationship Id="rId26" Type="http://schemas.openxmlformats.org/officeDocument/2006/relationships/slide" Target="slides/slide20.xml"/><Relationship Id="rId231" Type="http://schemas.openxmlformats.org/officeDocument/2006/relationships/slide" Target="slides/slide225.xml"/><Relationship Id="rId47" Type="http://schemas.openxmlformats.org/officeDocument/2006/relationships/slide" Target="slides/slide41.xml"/><Relationship Id="rId68" Type="http://schemas.openxmlformats.org/officeDocument/2006/relationships/slide" Target="slides/slide62.xml"/><Relationship Id="rId89" Type="http://schemas.openxmlformats.org/officeDocument/2006/relationships/slide" Target="slides/slide83.xml"/><Relationship Id="rId112" Type="http://schemas.openxmlformats.org/officeDocument/2006/relationships/slide" Target="slides/slide106.xml"/><Relationship Id="rId133" Type="http://schemas.openxmlformats.org/officeDocument/2006/relationships/slide" Target="slides/slide127.xml"/><Relationship Id="rId154" Type="http://schemas.openxmlformats.org/officeDocument/2006/relationships/slide" Target="slides/slide148.xml"/><Relationship Id="rId175" Type="http://schemas.openxmlformats.org/officeDocument/2006/relationships/slide" Target="slides/slide169.xml"/><Relationship Id="rId196" Type="http://schemas.openxmlformats.org/officeDocument/2006/relationships/slide" Target="slides/slide190.xml"/><Relationship Id="rId200" Type="http://schemas.openxmlformats.org/officeDocument/2006/relationships/slide" Target="slides/slide194.xml"/><Relationship Id="rId16" Type="http://schemas.openxmlformats.org/officeDocument/2006/relationships/slide" Target="slides/slide10.xml"/><Relationship Id="rId221" Type="http://schemas.openxmlformats.org/officeDocument/2006/relationships/slide" Target="slides/slide215.xml"/><Relationship Id="rId242" Type="http://schemas.openxmlformats.org/officeDocument/2006/relationships/slide" Target="slides/slide236.xml"/><Relationship Id="rId37" Type="http://schemas.openxmlformats.org/officeDocument/2006/relationships/slide" Target="slides/slide31.xml"/><Relationship Id="rId58" Type="http://schemas.openxmlformats.org/officeDocument/2006/relationships/slide" Target="slides/slide52.xml"/><Relationship Id="rId79" Type="http://schemas.openxmlformats.org/officeDocument/2006/relationships/slide" Target="slides/slide73.xml"/><Relationship Id="rId102" Type="http://schemas.openxmlformats.org/officeDocument/2006/relationships/slide" Target="slides/slide96.xml"/><Relationship Id="rId123" Type="http://schemas.openxmlformats.org/officeDocument/2006/relationships/slide" Target="slides/slide117.xml"/><Relationship Id="rId144" Type="http://schemas.openxmlformats.org/officeDocument/2006/relationships/slide" Target="slides/slide138.xml"/><Relationship Id="rId90" Type="http://schemas.openxmlformats.org/officeDocument/2006/relationships/slide" Target="slides/slide84.xml"/><Relationship Id="rId165" Type="http://schemas.openxmlformats.org/officeDocument/2006/relationships/slide" Target="slides/slide159.xml"/><Relationship Id="rId186" Type="http://schemas.openxmlformats.org/officeDocument/2006/relationships/slide" Target="slides/slide180.xml"/><Relationship Id="rId211" Type="http://schemas.openxmlformats.org/officeDocument/2006/relationships/slide" Target="slides/slide205.xml"/><Relationship Id="rId232" Type="http://schemas.openxmlformats.org/officeDocument/2006/relationships/slide" Target="slides/slide226.xml"/><Relationship Id="rId27" Type="http://schemas.openxmlformats.org/officeDocument/2006/relationships/slide" Target="slides/slide21.xml"/><Relationship Id="rId48" Type="http://schemas.openxmlformats.org/officeDocument/2006/relationships/slide" Target="slides/slide42.xml"/><Relationship Id="rId69" Type="http://schemas.openxmlformats.org/officeDocument/2006/relationships/slide" Target="slides/slide63.xml"/><Relationship Id="rId113" Type="http://schemas.openxmlformats.org/officeDocument/2006/relationships/slide" Target="slides/slide107.xml"/><Relationship Id="rId134" Type="http://schemas.openxmlformats.org/officeDocument/2006/relationships/slide" Target="slides/slide128.xml"/><Relationship Id="rId80" Type="http://schemas.openxmlformats.org/officeDocument/2006/relationships/slide" Target="slides/slide74.xml"/><Relationship Id="rId155" Type="http://schemas.openxmlformats.org/officeDocument/2006/relationships/slide" Target="slides/slide149.xml"/><Relationship Id="rId176" Type="http://schemas.openxmlformats.org/officeDocument/2006/relationships/slide" Target="slides/slide170.xml"/><Relationship Id="rId197" Type="http://schemas.openxmlformats.org/officeDocument/2006/relationships/slide" Target="slides/slide191.xml"/><Relationship Id="rId201" Type="http://schemas.openxmlformats.org/officeDocument/2006/relationships/slide" Target="slides/slide195.xml"/><Relationship Id="rId222" Type="http://schemas.openxmlformats.org/officeDocument/2006/relationships/slide" Target="slides/slide216.xml"/><Relationship Id="rId243" Type="http://schemas.openxmlformats.org/officeDocument/2006/relationships/slide" Target="slides/slide237.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44.wmf"/></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7.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3398D1D5-AE06-46A4-827A-6AFA77617C7F}" type="datetimeFigureOut">
              <a:rPr lang="en-US" smtClean="0"/>
              <a:pPr/>
              <a:t>3/26/2020</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9656668B-F8C3-4789-8A05-2D9DD4861D01}" type="slidenum">
              <a:rPr lang="en-US" smtClean="0"/>
              <a:pPr/>
              <a:t>‹#›</a:t>
            </a:fld>
            <a:endParaRPr 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87.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88.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0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endParaRPr lang="en-US" dirty="0"/>
          </a:p>
        </p:txBody>
      </p:sp>
      <p:sp>
        <p:nvSpPr>
          <p:cNvPr id="4" name="Slide Number Placeholder 3"/>
          <p:cNvSpPr>
            <a:spLocks noGrp="1"/>
          </p:cNvSpPr>
          <p:nvPr>
            <p:ph type="sldNum" sz="quarter" idx="10"/>
          </p:nvPr>
        </p:nvSpPr>
        <p:spPr/>
        <p:txBody>
          <a:bodyPr/>
          <a:lstStyle/>
          <a:p>
            <a:fld id="{9656668B-F8C3-4789-8A05-2D9DD4861D01}" type="slidenum">
              <a:rPr lang="en-US" smtClean="0"/>
              <a:pPr/>
              <a:t>1</a:t>
            </a:fld>
            <a:endParaRPr lang="en-US" dirty="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7"/>
          <p:cNvSpPr>
            <a:spLocks noGrp="1" noChangeArrowheads="1"/>
          </p:cNvSpPr>
          <p:nvPr>
            <p:ph type="sldNum" sz="quarter" idx="5"/>
          </p:nvPr>
        </p:nvSpPr>
        <p:spPr>
          <a:noFill/>
        </p:spPr>
        <p:txBody>
          <a:bodyPr/>
          <a:lstStyle/>
          <a:p>
            <a:fld id="{772DF6EA-C7D9-450E-89DD-336D3A6E79F3}" type="slidenum">
              <a:rPr lang="en-US" smtClean="0">
                <a:latin typeface="Arial" panose="020B0604020202020204" pitchFamily="34" charset="0"/>
              </a:rPr>
              <a:pPr/>
              <a:t>12</a:t>
            </a:fld>
            <a:endParaRPr lang="en-US">
              <a:latin typeface="Arial" panose="020B0604020202020204" pitchFamily="34" charset="0"/>
            </a:endParaRPr>
          </a:p>
        </p:txBody>
      </p:sp>
      <p:sp>
        <p:nvSpPr>
          <p:cNvPr id="63491" name="Rectangle 2"/>
          <p:cNvSpPr>
            <a:spLocks noChangeArrowheads="1"/>
          </p:cNvSpPr>
          <p:nvPr/>
        </p:nvSpPr>
        <p:spPr bwMode="auto">
          <a:xfrm>
            <a:off x="3886200" y="6350"/>
            <a:ext cx="2971800" cy="428625"/>
          </a:xfrm>
          <a:prstGeom prst="rect">
            <a:avLst/>
          </a:prstGeom>
          <a:noFill/>
          <a:ln w="9525">
            <a:noFill/>
            <a:miter lim="800000"/>
          </a:ln>
        </p:spPr>
        <p:txBody>
          <a:bodyPr wrap="none" anchor="ctr"/>
          <a:lstStyle/>
          <a:p>
            <a:endParaRPr lang="en-US"/>
          </a:p>
        </p:txBody>
      </p:sp>
      <p:sp>
        <p:nvSpPr>
          <p:cNvPr id="63492" name="Rectangle 3"/>
          <p:cNvSpPr>
            <a:spLocks noChangeArrowheads="1"/>
          </p:cNvSpPr>
          <p:nvPr/>
        </p:nvSpPr>
        <p:spPr bwMode="auto">
          <a:xfrm>
            <a:off x="3886200" y="8704263"/>
            <a:ext cx="2971800" cy="427037"/>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3493" name="Rectangle 4"/>
          <p:cNvSpPr>
            <a:spLocks noChangeArrowheads="1"/>
          </p:cNvSpPr>
          <p:nvPr/>
        </p:nvSpPr>
        <p:spPr bwMode="auto">
          <a:xfrm>
            <a:off x="0" y="8704263"/>
            <a:ext cx="2971800" cy="427037"/>
          </a:xfrm>
          <a:prstGeom prst="rect">
            <a:avLst/>
          </a:prstGeom>
          <a:noFill/>
          <a:ln w="9525">
            <a:noFill/>
            <a:miter lim="800000"/>
          </a:ln>
        </p:spPr>
        <p:txBody>
          <a:bodyPr wrap="none" anchor="ctr"/>
          <a:lstStyle/>
          <a:p>
            <a:endParaRPr lang="en-US"/>
          </a:p>
        </p:txBody>
      </p:sp>
      <p:sp>
        <p:nvSpPr>
          <p:cNvPr id="63494" name="Rectangle 5"/>
          <p:cNvSpPr>
            <a:spLocks noChangeArrowheads="1"/>
          </p:cNvSpPr>
          <p:nvPr/>
        </p:nvSpPr>
        <p:spPr bwMode="auto">
          <a:xfrm>
            <a:off x="0" y="6350"/>
            <a:ext cx="2971800" cy="428625"/>
          </a:xfrm>
          <a:prstGeom prst="rect">
            <a:avLst/>
          </a:prstGeom>
          <a:noFill/>
          <a:ln w="9525">
            <a:noFill/>
            <a:miter lim="800000"/>
          </a:ln>
        </p:spPr>
        <p:txBody>
          <a:bodyPr wrap="none" anchor="ctr"/>
          <a:lstStyle/>
          <a:p>
            <a:endParaRPr lang="en-US"/>
          </a:p>
        </p:txBody>
      </p:sp>
      <p:sp>
        <p:nvSpPr>
          <p:cNvPr id="63495" name="Rectangle 6"/>
          <p:cNvSpPr>
            <a:spLocks noChangeArrowheads="1"/>
          </p:cNvSpPr>
          <p:nvPr/>
        </p:nvSpPr>
        <p:spPr bwMode="auto">
          <a:xfrm>
            <a:off x="3884613" y="3175"/>
            <a:ext cx="2973387" cy="428625"/>
          </a:xfrm>
          <a:prstGeom prst="rect">
            <a:avLst/>
          </a:prstGeom>
          <a:noFill/>
          <a:ln w="9525">
            <a:noFill/>
            <a:miter lim="800000"/>
          </a:ln>
        </p:spPr>
        <p:txBody>
          <a:bodyPr wrap="none" anchor="ctr"/>
          <a:lstStyle/>
          <a:p>
            <a:endParaRPr lang="en-US"/>
          </a:p>
        </p:txBody>
      </p:sp>
      <p:sp>
        <p:nvSpPr>
          <p:cNvPr id="63496" name="Rectangle 7"/>
          <p:cNvSpPr>
            <a:spLocks noChangeArrowheads="1"/>
          </p:cNvSpPr>
          <p:nvPr/>
        </p:nvSpPr>
        <p:spPr bwMode="auto">
          <a:xfrm>
            <a:off x="3884613" y="8702675"/>
            <a:ext cx="2973387" cy="427038"/>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3497" name="Rectangle 8"/>
          <p:cNvSpPr>
            <a:spLocks noChangeArrowheads="1"/>
          </p:cNvSpPr>
          <p:nvPr/>
        </p:nvSpPr>
        <p:spPr bwMode="auto">
          <a:xfrm>
            <a:off x="-1588" y="8702675"/>
            <a:ext cx="2971801" cy="427038"/>
          </a:xfrm>
          <a:prstGeom prst="rect">
            <a:avLst/>
          </a:prstGeom>
          <a:noFill/>
          <a:ln w="9525">
            <a:noFill/>
            <a:miter lim="800000"/>
          </a:ln>
        </p:spPr>
        <p:txBody>
          <a:bodyPr wrap="none" anchor="ctr"/>
          <a:lstStyle/>
          <a:p>
            <a:endParaRPr lang="en-US"/>
          </a:p>
        </p:txBody>
      </p:sp>
      <p:sp>
        <p:nvSpPr>
          <p:cNvPr id="63498" name="Rectangle 9"/>
          <p:cNvSpPr>
            <a:spLocks noChangeArrowheads="1"/>
          </p:cNvSpPr>
          <p:nvPr/>
        </p:nvSpPr>
        <p:spPr bwMode="auto">
          <a:xfrm>
            <a:off x="-1588" y="3175"/>
            <a:ext cx="2971801" cy="428625"/>
          </a:xfrm>
          <a:prstGeom prst="rect">
            <a:avLst/>
          </a:prstGeom>
          <a:noFill/>
          <a:ln w="9525">
            <a:noFill/>
            <a:miter lim="800000"/>
          </a:ln>
        </p:spPr>
        <p:txBody>
          <a:bodyPr wrap="none" anchor="ctr"/>
          <a:lstStyle/>
          <a:p>
            <a:endParaRPr lang="en-US"/>
          </a:p>
        </p:txBody>
      </p:sp>
      <p:sp>
        <p:nvSpPr>
          <p:cNvPr id="63499"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63500" name="Rectangle 11"/>
          <p:cNvSpPr>
            <a:spLocks noGrp="1" noChangeArrowheads="1"/>
          </p:cNvSpPr>
          <p:nvPr>
            <p:ph type="body" idx="1"/>
          </p:nvPr>
        </p:nvSpPr>
        <p:spPr>
          <a:xfrm>
            <a:off x="911225" y="4356100"/>
            <a:ext cx="5030788" cy="3617913"/>
          </a:xfrm>
          <a:noFill/>
        </p:spPr>
        <p:txBody>
          <a:bodyPr lIns="82550" tIns="41275" rIns="82550" bIns="41275"/>
          <a:lstStyle/>
          <a:p>
            <a:pPr eaLnBrk="1" hangingPunct="1"/>
            <a:r>
              <a:rPr lang="en-US" b="1" dirty="0">
                <a:latin typeface="Arial" panose="020B0604020202020204" pitchFamily="34" charset="0"/>
              </a:rPr>
              <a:t>Simple </a:t>
            </a:r>
            <a:r>
              <a:rPr lang="en-US" b="1" dirty="0" err="1">
                <a:latin typeface="Arial" panose="020B0604020202020204" pitchFamily="34" charset="0"/>
              </a:rPr>
              <a:t>Hypermetropic</a:t>
            </a:r>
            <a:r>
              <a:rPr lang="en-US" b="1" dirty="0">
                <a:latin typeface="Arial" panose="020B0604020202020204" pitchFamily="34" charset="0"/>
              </a:rPr>
              <a:t>/Hyperopic Astigmatism (SHA)</a:t>
            </a:r>
          </a:p>
          <a:p>
            <a:pPr eaLnBrk="1" hangingPunct="1"/>
            <a:r>
              <a:rPr lang="en-US" dirty="0">
                <a:latin typeface="Arial" panose="020B0604020202020204" pitchFamily="34" charset="0"/>
              </a:rPr>
              <a:t>One focal line (</a:t>
            </a:r>
            <a:r>
              <a:rPr lang="en-US" dirty="0" err="1">
                <a:latin typeface="Arial" panose="020B0604020202020204" pitchFamily="34" charset="0"/>
              </a:rPr>
              <a:t>F</a:t>
            </a:r>
            <a:r>
              <a:rPr lang="en-US" baseline="-25000" dirty="0" err="1">
                <a:latin typeface="Arial" panose="020B0604020202020204" pitchFamily="34" charset="0"/>
              </a:rPr>
              <a:t>1</a:t>
            </a:r>
            <a:r>
              <a:rPr lang="en-US" dirty="0">
                <a:latin typeface="Arial" panose="020B0604020202020204" pitchFamily="34" charset="0"/>
              </a:rPr>
              <a:t>´) lies on the retina, the other (</a:t>
            </a:r>
            <a:r>
              <a:rPr lang="en-US" dirty="0" err="1">
                <a:latin typeface="Arial" panose="020B0604020202020204" pitchFamily="34" charset="0"/>
              </a:rPr>
              <a:t>F</a:t>
            </a:r>
            <a:r>
              <a:rPr lang="en-US" baseline="-25000" dirty="0" err="1">
                <a:latin typeface="Arial" panose="020B0604020202020204" pitchFamily="34" charset="0"/>
              </a:rPr>
              <a:t>2</a:t>
            </a:r>
            <a:r>
              <a:rPr lang="en-US" dirty="0">
                <a:latin typeface="Arial" panose="020B0604020202020204" pitchFamily="34" charset="0"/>
              </a:rPr>
              <a:t>´) is located behind.</a:t>
            </a:r>
          </a:p>
          <a:p>
            <a:pPr eaLnBrk="1" hangingPunct="1"/>
            <a:r>
              <a:rPr lang="en-US" b="1" dirty="0">
                <a:latin typeface="Arial" panose="020B0604020202020204" pitchFamily="34" charset="0"/>
              </a:rPr>
              <a:t>NB</a:t>
            </a:r>
            <a:r>
              <a:rPr lang="en-US" dirty="0">
                <a:latin typeface="Arial" panose="020B0604020202020204" pitchFamily="34" charset="0"/>
              </a:rPr>
              <a:t>: The </a:t>
            </a:r>
            <a:r>
              <a:rPr lang="en-US" dirty="0" err="1">
                <a:latin typeface="Arial" panose="020B0604020202020204" pitchFamily="34" charset="0"/>
              </a:rPr>
              <a:t>Rxs</a:t>
            </a:r>
            <a:r>
              <a:rPr lang="en-US" dirty="0">
                <a:latin typeface="Arial" panose="020B0604020202020204" pitchFamily="34" charset="0"/>
              </a:rPr>
              <a:t> given as examples in this, &amp; the following slides, refers to the correction required (the Rx), NOT the optical parameters of the eye’s optics which are equal &amp; opposite to the Rx, i.e. a +2.00 D eye requires a –2.00</a:t>
            </a:r>
            <a:r>
              <a:rPr lang="en-US" baseline="0" dirty="0">
                <a:latin typeface="Arial" panose="020B0604020202020204" pitchFamily="34" charset="0"/>
              </a:rPr>
              <a:t> D Rx.</a:t>
            </a:r>
            <a:endParaRPr lang="en-US" dirty="0">
              <a:latin typeface="Arial" panose="020B0604020202020204" pitchFamily="34" charset="0"/>
            </a:endParaRPr>
          </a:p>
          <a:p>
            <a:pPr eaLnBrk="1" hangingPunct="1"/>
            <a:endParaRPr lang="en-US" dirty="0">
              <a:latin typeface="Arial" panose="020B0604020202020204" pitchFamily="34" charset="0"/>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5"/>
          <p:cNvSpPr>
            <a:spLocks noGrp="1" noChangeArrowheads="1"/>
          </p:cNvSpPr>
          <p:nvPr>
            <p:ph type="sldNum" sz="quarter" idx="5"/>
          </p:nvPr>
        </p:nvSpPr>
        <p:spPr/>
        <p:txBody>
          <a:bodyPr/>
          <a:lstStyle/>
          <a:p>
            <a:pPr>
              <a:defRPr/>
            </a:pPr>
            <a:fld id="{C4799401-CEDC-4D38-A79C-4B8C5E86FEF1}" type="slidenum">
              <a:rPr lang="en-US" smtClean="0">
                <a:latin typeface="Times New Roman" pitchFamily="18" charset="0"/>
              </a:rPr>
              <a:pPr>
                <a:defRPr/>
              </a:pPr>
              <a:t>102</a:t>
            </a:fld>
            <a:endParaRPr lang="en-US">
              <a:latin typeface="Times New Roman" pitchFamily="18" charset="0"/>
            </a:endParaRPr>
          </a:p>
        </p:txBody>
      </p:sp>
      <p:sp>
        <p:nvSpPr>
          <p:cNvPr id="55299"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55300"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55301"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55302"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55303"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55304"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55305"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55306"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55307" name="Rectangle 10"/>
          <p:cNvSpPr>
            <a:spLocks noGrp="1" noRot="1" noChangeAspect="1" noChangeArrowheads="1" noTextEdit="1"/>
          </p:cNvSpPr>
          <p:nvPr>
            <p:ph type="sldImg"/>
          </p:nvPr>
        </p:nvSpPr>
        <p:spPr>
          <a:xfrm>
            <a:off x="1143000" y="685800"/>
            <a:ext cx="4572000" cy="3429000"/>
          </a:xfrm>
          <a:ln cap="flat"/>
        </p:spPr>
      </p:sp>
      <p:sp>
        <p:nvSpPr>
          <p:cNvPr id="55308" name="Rectangle 11"/>
          <p:cNvSpPr>
            <a:spLocks noGrp="1" noChangeArrowheads="1"/>
          </p:cNvSpPr>
          <p:nvPr>
            <p:ph type="body" idx="1"/>
          </p:nvPr>
        </p:nvSpPr>
        <p:spPr>
          <a:noFill/>
          <a:ln/>
        </p:spPr>
        <p:txBody>
          <a:bodyPr/>
          <a:lstStyle/>
          <a:p>
            <a:r>
              <a:rPr lang="zh-CN" altLang="en-US" b="1" dirty="0">
                <a:latin typeface="Times New Roman" pitchFamily="18" charset="0"/>
              </a:rPr>
              <a:t>预估镜片旋转量</a:t>
            </a:r>
            <a:endParaRPr lang="en-US" b="1" dirty="0">
              <a:latin typeface="Times New Roman" pitchFamily="18" charset="0"/>
            </a:endParaRPr>
          </a:p>
          <a:p>
            <a:r>
              <a:rPr lang="zh-CN" altLang="en-US" dirty="0">
                <a:latin typeface="Times New Roman" pitchFamily="18" charset="0"/>
              </a:rPr>
              <a:t>平均，环曲面软镜倾向于向鼻侧旋转</a:t>
            </a:r>
            <a:r>
              <a:rPr lang="en-US" altLang="zh-CN" dirty="0">
                <a:latin typeface="Times New Roman" pitchFamily="18" charset="0"/>
              </a:rPr>
              <a:t>5°</a:t>
            </a:r>
            <a:r>
              <a:rPr lang="zh-CN" altLang="en-US" dirty="0">
                <a:latin typeface="Times New Roman" pitchFamily="18" charset="0"/>
              </a:rPr>
              <a:t>到</a:t>
            </a:r>
            <a:r>
              <a:rPr lang="en-US" altLang="zh-CN" dirty="0">
                <a:latin typeface="Times New Roman" pitchFamily="18" charset="0"/>
              </a:rPr>
              <a:t>10°</a:t>
            </a:r>
            <a:r>
              <a:rPr lang="zh-CN" altLang="en-US" dirty="0">
                <a:latin typeface="Times New Roman" pitchFamily="18" charset="0"/>
              </a:rPr>
              <a:t>（相对于下方</a:t>
            </a:r>
            <a:r>
              <a:rPr lang="en-US" altLang="zh-CN" dirty="0">
                <a:latin typeface="Times New Roman" pitchFamily="18" charset="0"/>
              </a:rPr>
              <a:t>6</a:t>
            </a:r>
            <a:r>
              <a:rPr lang="zh-CN" altLang="en-US" dirty="0">
                <a:latin typeface="Times New Roman" pitchFamily="18" charset="0"/>
              </a:rPr>
              <a:t>点钟方向或镜片基底方向向鼻侧旋转），然而镜片旋转的实际大小受个体差异影响很大，取决于以下因素</a:t>
            </a:r>
            <a:r>
              <a:rPr lang="en-US" dirty="0">
                <a:latin typeface="Times New Roman" pitchFamily="18" charset="0"/>
              </a:rPr>
              <a:t>:</a:t>
            </a:r>
          </a:p>
          <a:p>
            <a:pPr marL="171450" indent="-171450">
              <a:buFont typeface="Arial" panose="020B0604020202020204" pitchFamily="34" charset="0"/>
              <a:buChar char="•"/>
            </a:pPr>
            <a:r>
              <a:rPr lang="zh-CN" altLang="en-US" dirty="0">
                <a:latin typeface="Times New Roman" pitchFamily="18" charset="0"/>
              </a:rPr>
              <a:t>眼睑解剖学。这包括眼睑张力，（紧眼睑，松眼睑），眼睑相对于角膜的位置以及睑裂大小。</a:t>
            </a:r>
            <a:endParaRPr lang="en-US" dirty="0">
              <a:latin typeface="Times New Roman" pitchFamily="18" charset="0"/>
            </a:endParaRPr>
          </a:p>
          <a:p>
            <a:pPr marL="171450" indent="-171450">
              <a:buFont typeface="Arial" panose="020B0604020202020204" pitchFamily="34" charset="0"/>
              <a:buChar char="•"/>
            </a:pPr>
            <a:r>
              <a:rPr lang="zh-CN" altLang="en-US" dirty="0">
                <a:latin typeface="Times New Roman" pitchFamily="18" charset="0"/>
              </a:rPr>
              <a:t>镜片和眼睛的相对关系，考虑镜片在眼部的适应情况。大直径和小直径，松配适和紧配适。</a:t>
            </a:r>
            <a:endParaRPr lang="en-US" dirty="0">
              <a:latin typeface="Times New Roman" pitchFamily="18" charset="0"/>
            </a:endParaRPr>
          </a:p>
          <a:p>
            <a:pPr marL="171450" indent="-171450">
              <a:buFont typeface="Arial" panose="020B0604020202020204" pitchFamily="34" charset="0"/>
              <a:buChar char="•"/>
            </a:pPr>
            <a:r>
              <a:rPr lang="zh-CN" altLang="en-US" dirty="0">
                <a:latin typeface="Times New Roman" pitchFamily="18" charset="0"/>
              </a:rPr>
              <a:t>镜片厚度剖面。 这由镜片设计和镜片屈光度决定，特别是像散光镜片的轴和幅度。 对于斜轴的环曲面散光</a:t>
            </a:r>
            <a:r>
              <a:rPr lang="en-US" dirty="0">
                <a:latin typeface="Times New Roman" pitchFamily="18" charset="0"/>
              </a:rPr>
              <a:t>（30 - 60</a:t>
            </a:r>
            <a:r>
              <a:rPr lang="zh-CN" altLang="en-US" dirty="0">
                <a:latin typeface="Times New Roman" pitchFamily="18" charset="0"/>
              </a:rPr>
              <a:t>和</a:t>
            </a:r>
            <a:r>
              <a:rPr lang="en-US" altLang="zh-CN" dirty="0">
                <a:latin typeface="Times New Roman" pitchFamily="18" charset="0"/>
              </a:rPr>
              <a:t>120 - 150</a:t>
            </a:r>
            <a:r>
              <a:rPr lang="zh-CN" altLang="en-US" dirty="0">
                <a:latin typeface="Times New Roman" pitchFamily="18" charset="0"/>
              </a:rPr>
              <a:t>），旋转影响最大，其次是顺规散光（</a:t>
            </a:r>
            <a:r>
              <a:rPr lang="en-US" altLang="zh-CN" dirty="0">
                <a:latin typeface="Times New Roman" pitchFamily="18" charset="0"/>
              </a:rPr>
              <a:t>150 - 30</a:t>
            </a:r>
            <a:r>
              <a:rPr lang="zh-CN" altLang="en-US" dirty="0">
                <a:latin typeface="Times New Roman" pitchFamily="18" charset="0"/>
              </a:rPr>
              <a:t>）的镜片</a:t>
            </a:r>
            <a:r>
              <a:rPr lang="en-US" dirty="0">
                <a:latin typeface="Times New Roman" pitchFamily="18" charset="0"/>
              </a:rPr>
              <a:t>，</a:t>
            </a:r>
            <a:r>
              <a:rPr lang="zh-CN" altLang="en-US" dirty="0">
                <a:latin typeface="Times New Roman" pitchFamily="18" charset="0"/>
              </a:rPr>
              <a:t>对于逆规散光的镜片最小（</a:t>
            </a:r>
            <a:r>
              <a:rPr lang="en-US" altLang="zh-CN" dirty="0">
                <a:latin typeface="Times New Roman" pitchFamily="18" charset="0"/>
              </a:rPr>
              <a:t>60 – 120</a:t>
            </a:r>
            <a:r>
              <a:rPr lang="zh-CN" altLang="en-US" dirty="0">
                <a:latin typeface="Times New Roman" pitchFamily="18" charset="0"/>
              </a:rPr>
              <a:t>）。</a:t>
            </a:r>
            <a:endParaRPr lang="en-US" dirty="0">
              <a:latin typeface="Times New Roman" pitchFamily="18" charset="0"/>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5"/>
          <p:cNvSpPr>
            <a:spLocks noGrp="1" noChangeArrowheads="1"/>
          </p:cNvSpPr>
          <p:nvPr>
            <p:ph type="sldNum" sz="quarter" idx="5"/>
          </p:nvPr>
        </p:nvSpPr>
        <p:spPr/>
        <p:txBody>
          <a:bodyPr/>
          <a:lstStyle/>
          <a:p>
            <a:pPr>
              <a:defRPr/>
            </a:pPr>
            <a:fld id="{9AE72C2C-0673-41AF-B121-2E1083AD0020}" type="slidenum">
              <a:rPr lang="en-US" smtClean="0"/>
              <a:pPr>
                <a:defRPr/>
              </a:pPr>
              <a:t>103</a:t>
            </a:fld>
            <a:endParaRPr lang="en-US" dirty="0"/>
          </a:p>
        </p:txBody>
      </p:sp>
      <p:sp>
        <p:nvSpPr>
          <p:cNvPr id="104451"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dirty="0"/>
          </a:p>
        </p:txBody>
      </p:sp>
      <p:sp>
        <p:nvSpPr>
          <p:cNvPr id="104452"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4453"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dirty="0"/>
          </a:p>
        </p:txBody>
      </p:sp>
      <p:sp>
        <p:nvSpPr>
          <p:cNvPr id="104454"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dirty="0"/>
          </a:p>
        </p:txBody>
      </p:sp>
      <p:sp>
        <p:nvSpPr>
          <p:cNvPr id="104455"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dirty="0"/>
          </a:p>
        </p:txBody>
      </p:sp>
      <p:sp>
        <p:nvSpPr>
          <p:cNvPr id="104456"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4457"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dirty="0"/>
          </a:p>
        </p:txBody>
      </p:sp>
      <p:sp>
        <p:nvSpPr>
          <p:cNvPr id="104458"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dirty="0"/>
          </a:p>
        </p:txBody>
      </p:sp>
      <p:sp>
        <p:nvSpPr>
          <p:cNvPr id="104459" name="Rectangle 10"/>
          <p:cNvSpPr>
            <a:spLocks noGrp="1" noRot="1" noChangeAspect="1" noChangeArrowheads="1" noTextEdit="1"/>
          </p:cNvSpPr>
          <p:nvPr>
            <p:ph type="sldImg"/>
          </p:nvPr>
        </p:nvSpPr>
        <p:spPr>
          <a:xfrm>
            <a:off x="1143000" y="685800"/>
            <a:ext cx="4572000" cy="3429000"/>
          </a:xfrm>
          <a:ln cap="flat"/>
        </p:spPr>
      </p:sp>
      <p:sp>
        <p:nvSpPr>
          <p:cNvPr id="104460" name="Rectangle 11"/>
          <p:cNvSpPr>
            <a:spLocks noGrp="1" noChangeArrowheads="1"/>
          </p:cNvSpPr>
          <p:nvPr>
            <p:ph type="body" idx="1"/>
          </p:nvPr>
        </p:nvSpPr>
        <p:spPr>
          <a:noFill/>
          <a:ln/>
        </p:spPr>
        <p:txBody>
          <a:bodyPr/>
          <a:lstStyle/>
          <a:p>
            <a:r>
              <a:rPr lang="zh-CN" altLang="en-US" b="1" dirty="0"/>
              <a:t>眼睑闭合时的剪刀运动</a:t>
            </a:r>
            <a:r>
              <a:rPr lang="en-US" b="1" dirty="0"/>
              <a:t> (after Forst, 1985)</a:t>
            </a:r>
            <a:endParaRPr lang="en-US" dirty="0"/>
          </a:p>
          <a:p>
            <a:r>
              <a:rPr lang="en-US" dirty="0"/>
              <a:t>Forst（1985）</a:t>
            </a:r>
            <a:r>
              <a:rPr lang="zh-CN" altLang="en-US" dirty="0"/>
              <a:t>使用高速电影技术分析了眼睑闭合的作用。 该分析的结果如下。 在大多数情况下，</a:t>
            </a:r>
            <a:r>
              <a:rPr lang="en-US" dirty="0"/>
              <a:t>Forst</a:t>
            </a:r>
            <a:r>
              <a:rPr lang="zh-CN" altLang="en-US" dirty="0"/>
              <a:t>发现眼睑闭合不完整。 示出了眼睑与眼睑相遇（或几乎相遇）的线。 重要的是，从图中的“作用线”可以明显看出眼睑的方向性和上眼睑的主导性。 有时这种动作被称为眼睑的剪刀运动。 这一动作对镜片旋转行为的潜在影响将联系上斜轴散光在本节中探讨。</a:t>
            </a:r>
            <a:endParaRPr lang="en-US" altLang="zh-CN" dirty="0"/>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5"/>
          <p:cNvSpPr>
            <a:spLocks noGrp="1" noChangeArrowheads="1"/>
          </p:cNvSpPr>
          <p:nvPr>
            <p:ph type="sldNum" sz="quarter" idx="5"/>
          </p:nvPr>
        </p:nvSpPr>
        <p:spPr/>
        <p:txBody>
          <a:bodyPr/>
          <a:lstStyle/>
          <a:p>
            <a:pPr>
              <a:defRPr/>
            </a:pPr>
            <a:fld id="{11B6F845-D04F-4DBA-9BAF-F93533D0CAAE}" type="slidenum">
              <a:rPr lang="en-US" smtClean="0">
                <a:latin typeface="Times New Roman" pitchFamily="18" charset="0"/>
              </a:rPr>
              <a:pPr>
                <a:defRPr/>
              </a:pPr>
              <a:t>104</a:t>
            </a:fld>
            <a:endParaRPr lang="en-US">
              <a:latin typeface="Times New Roman" pitchFamily="18" charset="0"/>
            </a:endParaRPr>
          </a:p>
        </p:txBody>
      </p:sp>
      <p:sp>
        <p:nvSpPr>
          <p:cNvPr id="56323"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56324"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56325"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56326"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56327"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56328"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56329"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56330"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56331" name="Rectangle 10"/>
          <p:cNvSpPr>
            <a:spLocks noGrp="1" noRot="1" noChangeAspect="1" noChangeArrowheads="1" noTextEdit="1"/>
          </p:cNvSpPr>
          <p:nvPr>
            <p:ph type="sldImg"/>
          </p:nvPr>
        </p:nvSpPr>
        <p:spPr>
          <a:xfrm>
            <a:off x="1143000" y="685800"/>
            <a:ext cx="4572000" cy="3429000"/>
          </a:xfrm>
          <a:ln cap="flat"/>
        </p:spPr>
      </p:sp>
      <p:sp>
        <p:nvSpPr>
          <p:cNvPr id="56332" name="Rectangle 11"/>
          <p:cNvSpPr>
            <a:spLocks noGrp="1" noChangeArrowheads="1"/>
          </p:cNvSpPr>
          <p:nvPr>
            <p:ph type="body" idx="1"/>
          </p:nvPr>
        </p:nvSpPr>
        <p:spPr>
          <a:noFill/>
          <a:ln/>
        </p:spPr>
        <p:txBody>
          <a:bodyPr/>
          <a:lstStyle/>
          <a:p>
            <a:r>
              <a:rPr lang="zh-CN" altLang="en-US" dirty="0">
                <a:latin typeface="Times New Roman" pitchFamily="18" charset="0"/>
              </a:rPr>
              <a:t>这是基于以下原则：影响镜片旋转的主要因素之一是上睑缘和较厚子午线之间的初始接触点。 镜片将始终尝试将自身定位，使得偏薄的区域在眼睑下，偏厚的区域在眼睑中间。</a:t>
            </a:r>
            <a:endParaRPr lang="en-US" dirty="0">
              <a:latin typeface="Times New Roman" pitchFamily="18" charset="0"/>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5"/>
          <p:cNvSpPr>
            <a:spLocks noGrp="1" noChangeArrowheads="1"/>
          </p:cNvSpPr>
          <p:nvPr>
            <p:ph type="sldNum" sz="quarter" idx="5"/>
          </p:nvPr>
        </p:nvSpPr>
        <p:spPr/>
        <p:txBody>
          <a:bodyPr/>
          <a:lstStyle/>
          <a:p>
            <a:pPr>
              <a:defRPr/>
            </a:pPr>
            <a:fld id="{E9E0E4F0-621F-4935-9D53-8900CA676218}" type="slidenum">
              <a:rPr lang="en-US" smtClean="0">
                <a:latin typeface="Times New Roman" pitchFamily="18" charset="0"/>
              </a:rPr>
              <a:pPr>
                <a:defRPr/>
              </a:pPr>
              <a:t>105</a:t>
            </a:fld>
            <a:endParaRPr lang="en-US">
              <a:latin typeface="Times New Roman" pitchFamily="18" charset="0"/>
            </a:endParaRPr>
          </a:p>
        </p:txBody>
      </p:sp>
      <p:sp>
        <p:nvSpPr>
          <p:cNvPr id="57347"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57348"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57349"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57350"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57351"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57352"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57353"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57354"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57355" name="Rectangle 10"/>
          <p:cNvSpPr>
            <a:spLocks noGrp="1" noRot="1" noChangeAspect="1" noChangeArrowheads="1" noTextEdit="1"/>
          </p:cNvSpPr>
          <p:nvPr>
            <p:ph type="sldImg"/>
          </p:nvPr>
        </p:nvSpPr>
        <p:spPr>
          <a:xfrm>
            <a:off x="1143000" y="685800"/>
            <a:ext cx="4572000" cy="3429000"/>
          </a:xfrm>
          <a:ln cap="flat"/>
        </p:spPr>
      </p:sp>
      <p:sp>
        <p:nvSpPr>
          <p:cNvPr id="57356" name="Rectangle 11"/>
          <p:cNvSpPr>
            <a:spLocks noGrp="1" noChangeArrowheads="1"/>
          </p:cNvSpPr>
          <p:nvPr>
            <p:ph type="body" idx="1"/>
          </p:nvPr>
        </p:nvSpPr>
        <p:spPr>
          <a:noFill/>
          <a:ln/>
        </p:spPr>
        <p:txBody>
          <a:bodyPr/>
          <a:lstStyle/>
          <a:p>
            <a:r>
              <a:rPr lang="zh-CN" altLang="en-US" dirty="0">
                <a:latin typeface="Times New Roman" pitchFamily="18" charset="0"/>
              </a:rPr>
              <a:t>例如，如果右眼中的环曲面</a:t>
            </a:r>
            <a:r>
              <a:rPr lang="en-US" dirty="0">
                <a:latin typeface="Times New Roman" pitchFamily="18" charset="0"/>
              </a:rPr>
              <a:t>CL</a:t>
            </a:r>
            <a:r>
              <a:rPr lang="zh-CN" altLang="en-US" dirty="0">
                <a:latin typeface="Times New Roman" pitchFamily="18" charset="0"/>
              </a:rPr>
              <a:t>的轴为</a:t>
            </a:r>
            <a:r>
              <a:rPr lang="en-US" altLang="zh-CN" dirty="0">
                <a:latin typeface="Times New Roman" pitchFamily="18" charset="0"/>
              </a:rPr>
              <a:t>50°</a:t>
            </a:r>
            <a:r>
              <a:rPr lang="zh-CN" altLang="en-US" dirty="0">
                <a:latin typeface="Times New Roman" pitchFamily="18" charset="0"/>
              </a:rPr>
              <a:t>（强主子午线</a:t>
            </a:r>
            <a:r>
              <a:rPr lang="en-US" altLang="zh-CN" dirty="0">
                <a:latin typeface="Times New Roman" pitchFamily="18" charset="0"/>
              </a:rPr>
              <a:t>140°</a:t>
            </a:r>
            <a:r>
              <a:rPr lang="zh-CN" altLang="en-US" dirty="0">
                <a:latin typeface="Times New Roman" pitchFamily="18" charset="0"/>
              </a:rPr>
              <a:t>），则</a:t>
            </a:r>
            <a:r>
              <a:rPr lang="en-US" dirty="0">
                <a:latin typeface="Times New Roman" pitchFamily="18" charset="0"/>
              </a:rPr>
              <a:t>CL</a:t>
            </a:r>
            <a:r>
              <a:rPr lang="zh-CN" altLang="en-US" dirty="0">
                <a:latin typeface="Times New Roman" pitchFamily="18" charset="0"/>
              </a:rPr>
              <a:t>厚度曲线最有可能导致鼻（逆时针）旋转。 相反，左眼中的相同</a:t>
            </a:r>
            <a:r>
              <a:rPr lang="en-US" dirty="0">
                <a:latin typeface="Times New Roman" pitchFamily="18" charset="0"/>
              </a:rPr>
              <a:t>CL</a:t>
            </a:r>
            <a:r>
              <a:rPr lang="zh-CN" altLang="en-US" dirty="0">
                <a:latin typeface="Times New Roman" pitchFamily="18" charset="0"/>
              </a:rPr>
              <a:t>可能会朝颞侧（但仍然是逆时针旋转）方向旋转。 同样的原理适用于顺时针旋转，这种情况很可能由两只眼睛的圆柱轴为</a:t>
            </a:r>
            <a:r>
              <a:rPr lang="en-US" altLang="zh-CN" dirty="0">
                <a:latin typeface="Times New Roman" pitchFamily="18" charset="0"/>
              </a:rPr>
              <a:t>140°</a:t>
            </a:r>
            <a:r>
              <a:rPr lang="zh-CN" altLang="en-US" dirty="0">
                <a:latin typeface="Times New Roman" pitchFamily="18" charset="0"/>
              </a:rPr>
              <a:t>的</a:t>
            </a:r>
            <a:r>
              <a:rPr lang="en-US" dirty="0">
                <a:latin typeface="Times New Roman" pitchFamily="18" charset="0"/>
              </a:rPr>
              <a:t>CL</a:t>
            </a:r>
            <a:r>
              <a:rPr lang="zh-CN" altLang="en-US" dirty="0">
                <a:latin typeface="Times New Roman" pitchFamily="18" charset="0"/>
              </a:rPr>
              <a:t>表现出来。</a:t>
            </a:r>
            <a:endParaRPr lang="en-US" dirty="0">
              <a:latin typeface="Times New Roman" pitchFamily="18" charset="0"/>
            </a:endParaRPr>
          </a:p>
          <a:p>
            <a:r>
              <a:rPr lang="en-US" dirty="0">
                <a:latin typeface="Times New Roman" pitchFamily="18" charset="0"/>
              </a:rPr>
              <a:t> </a:t>
            </a:r>
          </a:p>
          <a:p>
            <a:endParaRPr lang="en-US" dirty="0">
              <a:latin typeface="Times New Roman" pitchFamily="18" charset="0"/>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5"/>
          <p:cNvSpPr>
            <a:spLocks noGrp="1" noChangeArrowheads="1"/>
          </p:cNvSpPr>
          <p:nvPr>
            <p:ph type="sldNum" sz="quarter" idx="5"/>
          </p:nvPr>
        </p:nvSpPr>
        <p:spPr/>
        <p:txBody>
          <a:bodyPr/>
          <a:lstStyle/>
          <a:p>
            <a:pPr>
              <a:defRPr/>
            </a:pPr>
            <a:fld id="{24944F5C-672C-4942-8604-77478BC14F15}" type="slidenum">
              <a:rPr lang="en-US" smtClean="0"/>
              <a:pPr>
                <a:defRPr/>
              </a:pPr>
              <a:t>106</a:t>
            </a:fld>
            <a:endParaRPr lang="en-US"/>
          </a:p>
        </p:txBody>
      </p:sp>
      <p:sp>
        <p:nvSpPr>
          <p:cNvPr id="105475"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476"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5477"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478"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479"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480"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5481"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482"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483" name="Rectangle 10"/>
          <p:cNvSpPr>
            <a:spLocks noGrp="1" noRot="1" noChangeAspect="1" noChangeArrowheads="1" noTextEdit="1"/>
          </p:cNvSpPr>
          <p:nvPr>
            <p:ph type="sldImg"/>
          </p:nvPr>
        </p:nvSpPr>
        <p:spPr>
          <a:xfrm>
            <a:off x="1143000" y="685800"/>
            <a:ext cx="4572000" cy="3429000"/>
          </a:xfrm>
          <a:ln cap="flat"/>
        </p:spPr>
      </p:sp>
      <p:sp>
        <p:nvSpPr>
          <p:cNvPr id="105484" name="Rectangle 11"/>
          <p:cNvSpPr>
            <a:spLocks noGrp="1" noChangeArrowheads="1"/>
          </p:cNvSpPr>
          <p:nvPr>
            <p:ph type="body" idx="1"/>
          </p:nvPr>
        </p:nvSpPr>
        <p:spPr>
          <a:noFill/>
          <a:ln/>
        </p:spPr>
        <p:txBody>
          <a:bodyPr/>
          <a:lstStyle/>
          <a:p>
            <a:r>
              <a:rPr lang="zh-CN" altLang="en-US" b="1" dirty="0"/>
              <a:t>环曲面软镜：顺规散光</a:t>
            </a:r>
            <a:endParaRPr lang="en-US" dirty="0"/>
          </a:p>
          <a:p>
            <a:r>
              <a:rPr lang="zh-CN" altLang="en-US" dirty="0"/>
              <a:t>主要出于制造原因，大多数复曲面</a:t>
            </a:r>
            <a:r>
              <a:rPr lang="en-US" dirty="0"/>
              <a:t>CL</a:t>
            </a:r>
            <a:r>
              <a:rPr lang="zh-CN" altLang="en-US" dirty="0"/>
              <a:t>是以正柱镜形式（前环曲面）制造的。 幻灯片中显示了正柱镜形式的顺规散光环曲面</a:t>
            </a:r>
            <a:r>
              <a:rPr lang="en-US" dirty="0"/>
              <a:t>CL</a:t>
            </a:r>
            <a:r>
              <a:rPr lang="zh-CN" altLang="en-US" dirty="0"/>
              <a:t>的图示。 仅示出了顺规散光环曲面</a:t>
            </a:r>
            <a:r>
              <a:rPr lang="en-US" dirty="0"/>
              <a:t>CL</a:t>
            </a:r>
            <a:r>
              <a:rPr lang="zh-CN" altLang="en-US" dirty="0"/>
              <a:t>的圆柱形部件。 </a:t>
            </a:r>
            <a:r>
              <a:rPr lang="en-US" dirty="0"/>
              <a:t>CL</a:t>
            </a:r>
            <a:r>
              <a:rPr lang="zh-CN" altLang="en-US" dirty="0"/>
              <a:t>厚度的相对不同显示为圆柱体较薄区域的“</a:t>
            </a:r>
            <a:r>
              <a:rPr lang="en-US" dirty="0"/>
              <a:t>t”</a:t>
            </a:r>
            <a:r>
              <a:rPr lang="zh-CN" altLang="en-US" dirty="0"/>
              <a:t>和较厚区域的“</a:t>
            </a:r>
            <a:r>
              <a:rPr lang="en-US" dirty="0"/>
              <a:t>T”。</a:t>
            </a: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5"/>
          <p:cNvSpPr>
            <a:spLocks noGrp="1" noChangeArrowheads="1"/>
          </p:cNvSpPr>
          <p:nvPr>
            <p:ph type="sldNum" sz="quarter" idx="5"/>
          </p:nvPr>
        </p:nvSpPr>
        <p:spPr/>
        <p:txBody>
          <a:bodyPr/>
          <a:lstStyle/>
          <a:p>
            <a:pPr>
              <a:defRPr/>
            </a:pPr>
            <a:fld id="{50FE68B4-A0E4-42FE-B2E9-A1C9B01E8773}" type="slidenum">
              <a:rPr lang="en-US" smtClean="0"/>
              <a:pPr>
                <a:defRPr/>
              </a:pPr>
              <a:t>107</a:t>
            </a:fld>
            <a:endParaRPr lang="en-US"/>
          </a:p>
        </p:txBody>
      </p:sp>
      <p:sp>
        <p:nvSpPr>
          <p:cNvPr id="106499"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6500"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6501"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6502"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6503"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6504"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6505"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6506"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6507" name="Rectangle 10"/>
          <p:cNvSpPr>
            <a:spLocks noGrp="1" noRot="1" noChangeAspect="1" noChangeArrowheads="1" noTextEdit="1"/>
          </p:cNvSpPr>
          <p:nvPr>
            <p:ph type="sldImg"/>
          </p:nvPr>
        </p:nvSpPr>
        <p:spPr>
          <a:xfrm>
            <a:off x="1143000" y="685800"/>
            <a:ext cx="4572000" cy="3429000"/>
          </a:xfrm>
          <a:ln cap="flat"/>
        </p:spPr>
      </p:sp>
      <p:sp>
        <p:nvSpPr>
          <p:cNvPr id="106508" name="Rectangle 11"/>
          <p:cNvSpPr>
            <a:spLocks noGrp="1" noChangeArrowheads="1"/>
          </p:cNvSpPr>
          <p:nvPr>
            <p:ph type="body" idx="1"/>
          </p:nvPr>
        </p:nvSpPr>
        <p:spPr>
          <a:noFill/>
          <a:ln/>
        </p:spPr>
        <p:txBody>
          <a:bodyPr/>
          <a:lstStyle/>
          <a:p>
            <a:r>
              <a:rPr lang="zh-CN" altLang="en-US" dirty="0"/>
              <a:t>然而，由于在下处方时使用的负柱镜惯例，更容易设想负柱镜形式的散光处方的柱镜分量。 另外，不需要考虑通过将处方转换成正柱镜形式而产生的球镜分量。 顺规散光的负柱镜形式如前一张幻灯片所示。 可以看出，仅由柱镜对</a:t>
            </a:r>
            <a:r>
              <a:rPr lang="en-US" dirty="0"/>
              <a:t>CL</a:t>
            </a:r>
            <a:r>
              <a:rPr lang="zh-CN" altLang="en-US" dirty="0"/>
              <a:t>厚度的影响是相同的（正如预期的那样，因为处方是相同的，无论制造或处方书写，使用的惯例如何），即柱镜部分的最厚区域位于</a:t>
            </a:r>
            <a:r>
              <a:rPr lang="en-US" altLang="zh-CN" dirty="0"/>
              <a:t>6</a:t>
            </a:r>
            <a:r>
              <a:rPr lang="zh-CN" altLang="en-US" dirty="0"/>
              <a:t>点和</a:t>
            </a:r>
            <a:r>
              <a:rPr lang="en-US" altLang="zh-CN" dirty="0"/>
              <a:t>12</a:t>
            </a:r>
            <a:r>
              <a:rPr lang="zh-CN" altLang="en-US" dirty="0"/>
              <a:t>点方向。</a:t>
            </a:r>
            <a:endParaRPr lang="en-US" altLang="zh-CN" dirty="0"/>
          </a:p>
          <a:p>
            <a:r>
              <a:rPr lang="zh-CN" altLang="en-US" sz="1200" kern="1200" dirty="0">
                <a:solidFill>
                  <a:schemeClr val="tx1"/>
                </a:solidFill>
                <a:latin typeface="+mn-lt"/>
                <a:ea typeface="+mn-ea"/>
                <a:cs typeface="+mn-cs"/>
              </a:rPr>
              <a:t>在原位，所有软镜都为：眼前部和制造镜片的形式对镜片</a:t>
            </a:r>
            <a:r>
              <a:rPr lang="en-US" altLang="en-US" sz="1200" kern="1200" dirty="0">
                <a:solidFill>
                  <a:schemeClr val="tx1"/>
                </a:solidFill>
                <a:latin typeface="+mn-lt"/>
                <a:ea typeface="+mn-ea"/>
                <a:cs typeface="+mn-cs"/>
              </a:rPr>
              <a:t>（</a:t>
            </a:r>
            <a:r>
              <a:rPr lang="zh-CN" altLang="en-US" sz="1200" kern="1200" dirty="0">
                <a:solidFill>
                  <a:schemeClr val="tx1"/>
                </a:solidFill>
                <a:latin typeface="+mn-lt"/>
                <a:ea typeface="+mn-ea"/>
                <a:cs typeface="+mn-cs"/>
              </a:rPr>
              <a:t>通常是</a:t>
            </a:r>
            <a:r>
              <a:rPr lang="en-US" altLang="en-US" sz="1200" kern="1200" dirty="0">
                <a:solidFill>
                  <a:schemeClr val="tx1"/>
                </a:solidFill>
                <a:latin typeface="+mn-lt"/>
                <a:ea typeface="+mn-ea"/>
                <a:cs typeface="+mn-cs"/>
              </a:rPr>
              <a:t>bitoric）</a:t>
            </a:r>
            <a:r>
              <a:rPr lang="zh-CN" altLang="en-US" sz="1200" kern="1200" dirty="0">
                <a:solidFill>
                  <a:schemeClr val="tx1"/>
                </a:solidFill>
                <a:latin typeface="+mn-lt"/>
                <a:ea typeface="+mn-ea"/>
                <a:cs typeface="+mn-cs"/>
              </a:rPr>
              <a:t>的实际原位形状的影响相对较小。</a:t>
            </a:r>
            <a:endParaRPr lang="en-US" altLang="zh-CN" sz="1200" kern="1200" dirty="0">
              <a:solidFill>
                <a:schemeClr val="tx1"/>
              </a:solidFill>
              <a:latin typeface="+mn-lt"/>
              <a:ea typeface="+mn-ea"/>
              <a:cs typeface="+mn-cs"/>
            </a:endParaRPr>
          </a:p>
          <a:p>
            <a:r>
              <a:rPr lang="zh-CN" altLang="en-US" sz="1200" kern="1200" dirty="0">
                <a:solidFill>
                  <a:schemeClr val="tx1"/>
                </a:solidFill>
                <a:latin typeface="+mn-lt"/>
                <a:ea typeface="+mn-ea"/>
                <a:cs typeface="+mn-cs"/>
              </a:rPr>
              <a:t>因为负柱镜形式更容易与常规得出的处方相关，所以负柱镜形式用于其余图示。</a:t>
            </a:r>
          </a:p>
          <a:p>
            <a:r>
              <a:rPr lang="zh-CN" altLang="en-US" sz="1200" kern="1200" dirty="0">
                <a:solidFill>
                  <a:schemeClr val="tx1"/>
                </a:solidFill>
                <a:latin typeface="+mn-lt"/>
                <a:ea typeface="+mn-ea"/>
                <a:cs typeface="+mn-cs"/>
              </a:rPr>
              <a:t>如果球镜组分很少或没有，那么该图表示镜片后顶点焦度</a:t>
            </a:r>
            <a:r>
              <a:rPr lang="en-US" altLang="en-US" sz="1200" kern="1200" dirty="0">
                <a:solidFill>
                  <a:schemeClr val="tx1"/>
                </a:solidFill>
                <a:latin typeface="+mn-lt"/>
                <a:ea typeface="+mn-ea"/>
                <a:cs typeface="+mn-cs"/>
              </a:rPr>
              <a:t>BVP</a:t>
            </a:r>
            <a:r>
              <a:rPr lang="zh-CN" altLang="en-US" sz="1200" kern="1200" dirty="0">
                <a:solidFill>
                  <a:schemeClr val="tx1"/>
                </a:solidFill>
                <a:latin typeface="+mn-lt"/>
                <a:ea typeface="+mn-ea"/>
                <a:cs typeface="+mn-cs"/>
              </a:rPr>
              <a:t>对整体镜片厚度差异的影响。 其他厚度差异由所使用的环曲面</a:t>
            </a:r>
            <a:r>
              <a:rPr lang="en-US" altLang="en-US" sz="1200" kern="1200" dirty="0">
                <a:solidFill>
                  <a:schemeClr val="tx1"/>
                </a:solidFill>
                <a:latin typeface="+mn-lt"/>
                <a:ea typeface="+mn-ea"/>
                <a:cs typeface="+mn-cs"/>
              </a:rPr>
              <a:t>CL</a:t>
            </a:r>
            <a:r>
              <a:rPr lang="zh-CN" altLang="en-US" sz="1200" kern="1200" dirty="0">
                <a:solidFill>
                  <a:schemeClr val="tx1"/>
                </a:solidFill>
                <a:latin typeface="+mn-lt"/>
                <a:ea typeface="+mn-ea"/>
                <a:cs typeface="+mn-cs"/>
              </a:rPr>
              <a:t>设计（例如棱镜稳定法或双边垂重法）造成。</a:t>
            </a:r>
            <a:endParaRPr lang="en-US" altLang="zh-CN" sz="1200" kern="1200" dirty="0">
              <a:solidFill>
                <a:schemeClr val="tx1"/>
              </a:solidFill>
              <a:latin typeface="+mn-lt"/>
              <a:ea typeface="+mn-ea"/>
              <a:cs typeface="+mn-cs"/>
            </a:endParaRPr>
          </a:p>
          <a:p>
            <a:endParaRPr lang="en-US" dirty="0"/>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5"/>
          <p:cNvSpPr>
            <a:spLocks noGrp="1" noChangeArrowheads="1"/>
          </p:cNvSpPr>
          <p:nvPr>
            <p:ph type="sldNum" sz="quarter" idx="5"/>
          </p:nvPr>
        </p:nvSpPr>
        <p:spPr/>
        <p:txBody>
          <a:bodyPr/>
          <a:lstStyle/>
          <a:p>
            <a:pPr>
              <a:defRPr/>
            </a:pPr>
            <a:fld id="{E43A3D9D-1EBE-43E9-8FEC-1600C71C13B4}" type="slidenum">
              <a:rPr lang="en-US" smtClean="0"/>
              <a:pPr>
                <a:defRPr/>
              </a:pPr>
              <a:t>108</a:t>
            </a:fld>
            <a:endParaRPr lang="en-US"/>
          </a:p>
        </p:txBody>
      </p:sp>
      <p:sp>
        <p:nvSpPr>
          <p:cNvPr id="107523"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7524"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7525"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7526"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7527"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7528"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7529"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7530"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7531" name="Rectangle 10"/>
          <p:cNvSpPr>
            <a:spLocks noGrp="1" noRot="1" noChangeAspect="1" noChangeArrowheads="1" noTextEdit="1"/>
          </p:cNvSpPr>
          <p:nvPr>
            <p:ph type="sldImg"/>
          </p:nvPr>
        </p:nvSpPr>
        <p:spPr>
          <a:xfrm>
            <a:off x="1143000" y="685800"/>
            <a:ext cx="4572000" cy="3429000"/>
          </a:xfrm>
          <a:ln cap="flat"/>
        </p:spPr>
      </p:sp>
      <p:sp>
        <p:nvSpPr>
          <p:cNvPr id="107532" name="Rectangle 11"/>
          <p:cNvSpPr>
            <a:spLocks noGrp="1" noChangeArrowheads="1"/>
          </p:cNvSpPr>
          <p:nvPr>
            <p:ph type="body" idx="1"/>
          </p:nvPr>
        </p:nvSpPr>
        <p:spPr>
          <a:noFill/>
          <a:ln/>
        </p:spPr>
        <p:txBody>
          <a:bodyPr/>
          <a:lstStyle/>
          <a:p>
            <a:r>
              <a:rPr lang="zh-CN" altLang="en-US" b="1" dirty="0"/>
              <a:t>环曲面软镜：顺规散光，结合环曲面设计</a:t>
            </a:r>
            <a:endParaRPr lang="en-US" dirty="0"/>
          </a:p>
          <a:p>
            <a:r>
              <a:rPr lang="zh-CN" altLang="en-US" dirty="0"/>
              <a:t>无论采用哪种镜片设计，尤其是在追求棱镜稳定和</a:t>
            </a:r>
            <a:r>
              <a:rPr lang="en-US" dirty="0"/>
              <a:t>DSO</a:t>
            </a:r>
            <a:r>
              <a:rPr lang="zh-CN" altLang="en-US" dirty="0"/>
              <a:t>设计的情况下，制造步骤都会使镜片上下都变薄。 </a:t>
            </a:r>
            <a:r>
              <a:rPr lang="en-US" dirty="0"/>
              <a:t>DSO</a:t>
            </a:r>
            <a:r>
              <a:rPr lang="zh-CN" altLang="en-US" dirty="0"/>
              <a:t>设计是对称稀疏的，棱镜稳定设计不是。 净效果是消除了大部分柱镜对</a:t>
            </a:r>
            <a:r>
              <a:rPr lang="en-US" altLang="zh-CN" dirty="0"/>
              <a:t>6</a:t>
            </a:r>
            <a:r>
              <a:rPr lang="zh-CN" altLang="en-US" dirty="0"/>
              <a:t>点钟和</a:t>
            </a:r>
            <a:r>
              <a:rPr lang="en-US" altLang="zh-CN" dirty="0"/>
              <a:t>12</a:t>
            </a:r>
            <a:r>
              <a:rPr lang="zh-CN" altLang="en-US" dirty="0"/>
              <a:t>点钟位置的厚度差异的影响。 这对于成品镜片的旋转稳定性具有潜在的严重后果。</a:t>
            </a:r>
            <a:endParaRPr lang="en-US" dirty="0"/>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Rectangle 5"/>
          <p:cNvSpPr>
            <a:spLocks noGrp="1" noChangeArrowheads="1"/>
          </p:cNvSpPr>
          <p:nvPr>
            <p:ph type="sldNum" sz="quarter" idx="5"/>
          </p:nvPr>
        </p:nvSpPr>
        <p:spPr/>
        <p:txBody>
          <a:bodyPr/>
          <a:lstStyle/>
          <a:p>
            <a:pPr>
              <a:defRPr/>
            </a:pPr>
            <a:fld id="{9D11F8EA-EDF1-4C8D-AD2E-010CD3903A99}" type="slidenum">
              <a:rPr lang="en-US" smtClean="0"/>
              <a:pPr>
                <a:defRPr/>
              </a:pPr>
              <a:t>109</a:t>
            </a:fld>
            <a:endParaRPr lang="en-US"/>
          </a:p>
        </p:txBody>
      </p:sp>
      <p:sp>
        <p:nvSpPr>
          <p:cNvPr id="108547"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8548"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8549"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8550"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8551"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8552"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8553"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8554"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8555" name="Rectangle 10"/>
          <p:cNvSpPr>
            <a:spLocks noGrp="1" noRot="1" noChangeAspect="1" noChangeArrowheads="1" noTextEdit="1"/>
          </p:cNvSpPr>
          <p:nvPr>
            <p:ph type="sldImg"/>
          </p:nvPr>
        </p:nvSpPr>
        <p:spPr>
          <a:xfrm>
            <a:off x="1143000" y="685800"/>
            <a:ext cx="4572000" cy="3429000"/>
          </a:xfrm>
          <a:ln cap="flat"/>
        </p:spPr>
      </p:sp>
      <p:sp>
        <p:nvSpPr>
          <p:cNvPr id="108556" name="Rectangle 11"/>
          <p:cNvSpPr>
            <a:spLocks noGrp="1" noChangeArrowheads="1"/>
          </p:cNvSpPr>
          <p:nvPr>
            <p:ph type="body" idx="1"/>
          </p:nvPr>
        </p:nvSpPr>
        <p:spPr>
          <a:noFill/>
          <a:ln/>
        </p:spPr>
        <p:txBody>
          <a:bodyPr/>
          <a:lstStyle/>
          <a:p>
            <a:r>
              <a:rPr lang="zh-CN" altLang="en-US" b="1" dirty="0"/>
              <a:t>环曲面软镜：顺规散光，成品镜片厚度</a:t>
            </a:r>
            <a:endParaRPr lang="en-US" dirty="0"/>
          </a:p>
          <a:p>
            <a:r>
              <a:rPr lang="zh-CN" altLang="en-US" dirty="0"/>
              <a:t>在这种情况下，其中处方是</a:t>
            </a:r>
            <a:r>
              <a:rPr lang="en-US" dirty="0"/>
              <a:t>Plano / -2.00×180，</a:t>
            </a:r>
            <a:r>
              <a:rPr lang="zh-CN" altLang="en-US" dirty="0"/>
              <a:t>镜片的变薄使得在</a:t>
            </a:r>
            <a:r>
              <a:rPr lang="en-US" altLang="zh-CN" dirty="0"/>
              <a:t>6</a:t>
            </a:r>
            <a:r>
              <a:rPr lang="zh-CN" altLang="en-US" dirty="0"/>
              <a:t>点钟和</a:t>
            </a:r>
            <a:r>
              <a:rPr lang="en-US" altLang="zh-CN" dirty="0"/>
              <a:t>12</a:t>
            </a:r>
            <a:r>
              <a:rPr lang="zh-CN" altLang="en-US" dirty="0"/>
              <a:t>点钟处的镜片厚度比倒角过程之前的厚度小得多。 在</a:t>
            </a:r>
            <a:r>
              <a:rPr lang="en-US" dirty="0"/>
              <a:t>DSO</a:t>
            </a:r>
            <a:r>
              <a:rPr lang="zh-CN" altLang="en-US" dirty="0"/>
              <a:t>设计的情况下，厚度的损失可能更为显著，因为在棱镜稳定设计中发生的整体棱镜的结合没有增加厚度，并且倒角是对称的。 这种倒角意味着</a:t>
            </a:r>
            <a:r>
              <a:rPr lang="en-US" altLang="zh-CN" dirty="0"/>
              <a:t>6</a:t>
            </a:r>
            <a:r>
              <a:rPr lang="zh-CN" altLang="en-US" dirty="0"/>
              <a:t>点钟和</a:t>
            </a:r>
            <a:r>
              <a:rPr lang="en-US" altLang="zh-CN" dirty="0"/>
              <a:t>12</a:t>
            </a:r>
            <a:r>
              <a:rPr lang="zh-CN" altLang="en-US" dirty="0"/>
              <a:t>点钟处的厚度接近</a:t>
            </a:r>
            <a:r>
              <a:rPr lang="en-US" altLang="zh-CN" dirty="0"/>
              <a:t>3</a:t>
            </a:r>
            <a:r>
              <a:rPr lang="zh-CN" altLang="en-US" dirty="0"/>
              <a:t>点钟和</a:t>
            </a:r>
            <a:r>
              <a:rPr lang="en-US" altLang="zh-CN" dirty="0"/>
              <a:t>9</a:t>
            </a:r>
            <a:r>
              <a:rPr lang="zh-CN" altLang="en-US" dirty="0"/>
              <a:t>点钟处的厚度。 这相当于镜片周围的厚度差异的减少和旋转稳定力的有效性↓。 在极端情况下，</a:t>
            </a:r>
            <a:r>
              <a:rPr lang="en-US" dirty="0"/>
              <a:t>CL</a:t>
            </a:r>
            <a:r>
              <a:rPr lang="zh-CN" altLang="en-US" dirty="0"/>
              <a:t>的定位非常不可预测。 垂直圆柱轴的错位比倾斜轴或水平轴要少见。</a:t>
            </a:r>
            <a:endParaRPr lang="en-US" altLang="zh-CN" dirty="0"/>
          </a:p>
          <a:p>
            <a:r>
              <a:rPr lang="zh-CN" altLang="en-US" dirty="0"/>
              <a:t>在棱镜稳定的情况下，镜片下部通常较厚，并且这种镜片往往表现出比相同度数的</a:t>
            </a:r>
            <a:r>
              <a:rPr lang="en-US" altLang="zh-CN" dirty="0"/>
              <a:t>DSO</a:t>
            </a:r>
            <a:r>
              <a:rPr lang="zh-CN" altLang="en-US" dirty="0"/>
              <a:t>镜片更少的极端行为。</a:t>
            </a:r>
          </a:p>
          <a:p>
            <a:r>
              <a:rPr lang="zh-CN" altLang="en-US" dirty="0"/>
              <a:t>对于这种形式的处方，谨慎的做法是使用具有类似于所需的处方的试验</a:t>
            </a:r>
            <a:r>
              <a:rPr lang="en-US" altLang="zh-CN" dirty="0"/>
              <a:t>CL</a:t>
            </a:r>
            <a:r>
              <a:rPr lang="zh-CN" altLang="en-US" dirty="0"/>
              <a:t>和与所设想的相同的设计。 如果试验镜片旋转不稳定，则应考虑其他设计，</a:t>
            </a:r>
            <a:r>
              <a:rPr lang="en-US" altLang="zh-CN" dirty="0"/>
              <a:t>GP CL</a:t>
            </a:r>
            <a:r>
              <a:rPr lang="zh-CN" altLang="en-US" dirty="0"/>
              <a:t>或框架眼镜。</a:t>
            </a:r>
            <a:endParaRPr lang="en-US" altLang="zh-CN" dirty="0"/>
          </a:p>
          <a:p>
            <a:endParaRPr lang="en-US" dirty="0"/>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Rectangle 5"/>
          <p:cNvSpPr>
            <a:spLocks noGrp="1" noChangeArrowheads="1"/>
          </p:cNvSpPr>
          <p:nvPr>
            <p:ph type="sldNum" sz="quarter" idx="5"/>
          </p:nvPr>
        </p:nvSpPr>
        <p:spPr/>
        <p:txBody>
          <a:bodyPr/>
          <a:lstStyle/>
          <a:p>
            <a:pPr>
              <a:defRPr/>
            </a:pPr>
            <a:fld id="{32D12E96-C515-4441-8070-39D49C85CDD6}" type="slidenum">
              <a:rPr lang="en-US" smtClean="0"/>
              <a:pPr>
                <a:defRPr/>
              </a:pPr>
              <a:t>110</a:t>
            </a:fld>
            <a:endParaRPr lang="en-US"/>
          </a:p>
        </p:txBody>
      </p:sp>
      <p:sp>
        <p:nvSpPr>
          <p:cNvPr id="109571"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9572"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9573"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9574"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9575"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9576"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9577"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9578"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9579" name="Rectangle 10"/>
          <p:cNvSpPr>
            <a:spLocks noGrp="1" noRot="1" noChangeAspect="1" noChangeArrowheads="1" noTextEdit="1"/>
          </p:cNvSpPr>
          <p:nvPr>
            <p:ph type="sldImg"/>
          </p:nvPr>
        </p:nvSpPr>
        <p:spPr>
          <a:xfrm>
            <a:off x="1143000" y="685800"/>
            <a:ext cx="4572000" cy="3429000"/>
          </a:xfrm>
          <a:ln cap="flat"/>
        </p:spPr>
      </p:sp>
      <p:sp>
        <p:nvSpPr>
          <p:cNvPr id="109580" name="Rectangle 11"/>
          <p:cNvSpPr>
            <a:spLocks noGrp="1" noChangeArrowheads="1"/>
          </p:cNvSpPr>
          <p:nvPr>
            <p:ph type="body" idx="1"/>
          </p:nvPr>
        </p:nvSpPr>
        <p:spPr>
          <a:noFill/>
          <a:ln/>
        </p:spPr>
        <p:txBody>
          <a:bodyPr/>
          <a:lstStyle/>
          <a:p>
            <a:r>
              <a:rPr lang="zh-CN" altLang="en-US" b="1" dirty="0"/>
              <a:t>环曲面软镜：逆规散光</a:t>
            </a:r>
            <a:endParaRPr lang="en-US" dirty="0"/>
          </a:p>
          <a:p>
            <a:r>
              <a:rPr lang="zh-CN" altLang="en-US" dirty="0"/>
              <a:t>如果考虑</a:t>
            </a:r>
            <a:r>
              <a:rPr lang="en-US" dirty="0"/>
              <a:t>Plano</a:t>
            </a:r>
            <a:r>
              <a:rPr lang="zh-CN" altLang="en-US" dirty="0"/>
              <a:t>的</a:t>
            </a:r>
            <a:r>
              <a:rPr lang="en-US" dirty="0"/>
              <a:t>Rx / -2.00 X 90，</a:t>
            </a:r>
            <a:r>
              <a:rPr lang="zh-CN" altLang="en-US" dirty="0"/>
              <a:t>即逆规散光</a:t>
            </a:r>
            <a:r>
              <a:rPr lang="en-US" dirty="0"/>
              <a:t>Rx，</a:t>
            </a:r>
            <a:r>
              <a:rPr lang="zh-CN" altLang="en-US" dirty="0"/>
              <a:t>则情况正好相反，大多数设计实际上倾向于增强所需的厚度轮廓，即水平与垂直的厚度差异被放大而不是减少。</a:t>
            </a:r>
            <a:endParaRPr lang="en-US" altLang="zh-CN" dirty="0"/>
          </a:p>
          <a:p>
            <a:r>
              <a:rPr lang="en-US" b="1" dirty="0"/>
              <a:t> </a:t>
            </a:r>
            <a:endParaRPr lang="en-US" dirty="0"/>
          </a:p>
          <a:p>
            <a:r>
              <a:rPr lang="en-US" b="1" dirty="0"/>
              <a:t> </a:t>
            </a:r>
            <a:endParaRPr lang="en-US" dirty="0"/>
          </a:p>
          <a:p>
            <a:r>
              <a:rPr lang="en-US" b="1" dirty="0"/>
              <a:t> </a:t>
            </a:r>
            <a:endParaRPr lang="en-US" dirty="0"/>
          </a:p>
          <a:p>
            <a:r>
              <a:rPr lang="en-US" b="1" dirty="0"/>
              <a:t> </a:t>
            </a:r>
            <a:endParaRPr lang="en-US" dirty="0"/>
          </a:p>
          <a:p>
            <a:r>
              <a:rPr lang="en-US" b="1" dirty="0"/>
              <a:t> </a:t>
            </a:r>
            <a:endParaRPr lang="en-US" dirty="0"/>
          </a:p>
          <a:p>
            <a:endParaRPr lang="en-US" dirty="0"/>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Rectangle 5"/>
          <p:cNvSpPr>
            <a:spLocks noGrp="1" noChangeArrowheads="1"/>
          </p:cNvSpPr>
          <p:nvPr>
            <p:ph type="sldNum" sz="quarter" idx="5"/>
          </p:nvPr>
        </p:nvSpPr>
        <p:spPr/>
        <p:txBody>
          <a:bodyPr/>
          <a:lstStyle/>
          <a:p>
            <a:pPr>
              <a:defRPr/>
            </a:pPr>
            <a:fld id="{7D0AF6F0-277C-4E8B-B1F1-329F94F50B8E}" type="slidenum">
              <a:rPr lang="en-US" smtClean="0"/>
              <a:pPr>
                <a:defRPr/>
              </a:pPr>
              <a:t>111</a:t>
            </a:fld>
            <a:endParaRPr lang="en-US"/>
          </a:p>
        </p:txBody>
      </p:sp>
      <p:sp>
        <p:nvSpPr>
          <p:cNvPr id="110595"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0596"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10597"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0598"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0599"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0600"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10601"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0602"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0603" name="Rectangle 10"/>
          <p:cNvSpPr>
            <a:spLocks noGrp="1" noRot="1" noChangeAspect="1" noChangeArrowheads="1" noTextEdit="1"/>
          </p:cNvSpPr>
          <p:nvPr>
            <p:ph type="sldImg"/>
          </p:nvPr>
        </p:nvSpPr>
        <p:spPr>
          <a:xfrm>
            <a:off x="1143000" y="685800"/>
            <a:ext cx="4572000" cy="3429000"/>
          </a:xfrm>
          <a:ln cap="flat"/>
        </p:spPr>
      </p:sp>
      <p:sp>
        <p:nvSpPr>
          <p:cNvPr id="110604" name="Rectangle 11"/>
          <p:cNvSpPr>
            <a:spLocks noGrp="1" noChangeArrowheads="1"/>
          </p:cNvSpPr>
          <p:nvPr>
            <p:ph type="body" idx="1"/>
          </p:nvPr>
        </p:nvSpPr>
        <p:spPr>
          <a:noFill/>
          <a:ln/>
        </p:spPr>
        <p:txBody>
          <a:bodyPr/>
          <a:lstStyle/>
          <a:p>
            <a:r>
              <a:rPr lang="zh-CN" altLang="en-US" b="1" dirty="0"/>
              <a:t>环曲面软镜：逆规散光，成品镜片厚度。</a:t>
            </a:r>
            <a:endParaRPr lang="en-US" dirty="0"/>
          </a:p>
          <a:p>
            <a:r>
              <a:rPr lang="zh-CN" altLang="en-US" dirty="0"/>
              <a:t>镜片的任何倒角都在</a:t>
            </a:r>
            <a:r>
              <a:rPr lang="en-US" altLang="zh-CN" dirty="0"/>
              <a:t>6</a:t>
            </a:r>
            <a:r>
              <a:rPr lang="zh-CN" altLang="en-US" dirty="0"/>
              <a:t>点和</a:t>
            </a:r>
            <a:r>
              <a:rPr lang="en-US" altLang="zh-CN" dirty="0"/>
              <a:t>12</a:t>
            </a:r>
            <a:r>
              <a:rPr lang="zh-CN" altLang="en-US" dirty="0"/>
              <a:t>点之间具有最大效果，在</a:t>
            </a:r>
            <a:r>
              <a:rPr lang="en-US" altLang="zh-CN" dirty="0"/>
              <a:t>3</a:t>
            </a:r>
            <a:r>
              <a:rPr lang="zh-CN" altLang="en-US" dirty="0"/>
              <a:t>点钟和</a:t>
            </a:r>
            <a:r>
              <a:rPr lang="en-US" altLang="zh-CN" dirty="0"/>
              <a:t>9</a:t>
            </a:r>
            <a:r>
              <a:rPr lang="zh-CN" altLang="en-US" dirty="0"/>
              <a:t>点钟时效果最小。 厚度如图所示。 这种情况对于旋转稳定性是理想的，并且通常逆规散光镜片更可靠和可预测。</a:t>
            </a:r>
            <a:endParaRPr lang="en-US" altLang="zh-CN" dirty="0"/>
          </a:p>
          <a:p>
            <a:r>
              <a:rPr lang="en-US" b="1" dirty="0"/>
              <a:t> </a:t>
            </a:r>
            <a:endParaRPr lang="en-US" dirty="0"/>
          </a:p>
          <a:p>
            <a:endParaRPr lang="en-US" dirty="0"/>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7"/>
          <p:cNvSpPr>
            <a:spLocks noGrp="1" noChangeArrowheads="1"/>
          </p:cNvSpPr>
          <p:nvPr>
            <p:ph type="sldNum" sz="quarter" idx="5"/>
          </p:nvPr>
        </p:nvSpPr>
        <p:spPr>
          <a:noFill/>
        </p:spPr>
        <p:txBody>
          <a:bodyPr/>
          <a:lstStyle/>
          <a:p>
            <a:fld id="{12EBADC3-9592-4BF4-AD83-88D9B9701151}" type="slidenum">
              <a:rPr lang="en-US" smtClean="0">
                <a:latin typeface="Arial" panose="020B0604020202020204" pitchFamily="34" charset="0"/>
              </a:rPr>
              <a:pPr/>
              <a:t>13</a:t>
            </a:fld>
            <a:endParaRPr lang="en-US">
              <a:latin typeface="Arial" panose="020B0604020202020204" pitchFamily="34" charset="0"/>
            </a:endParaRPr>
          </a:p>
        </p:txBody>
      </p:sp>
      <p:sp>
        <p:nvSpPr>
          <p:cNvPr id="64515" name="Rectangle 2"/>
          <p:cNvSpPr>
            <a:spLocks noChangeArrowheads="1"/>
          </p:cNvSpPr>
          <p:nvPr/>
        </p:nvSpPr>
        <p:spPr bwMode="auto">
          <a:xfrm>
            <a:off x="3886200" y="6350"/>
            <a:ext cx="2971800" cy="428625"/>
          </a:xfrm>
          <a:prstGeom prst="rect">
            <a:avLst/>
          </a:prstGeom>
          <a:noFill/>
          <a:ln w="9525">
            <a:noFill/>
            <a:miter lim="800000"/>
          </a:ln>
        </p:spPr>
        <p:txBody>
          <a:bodyPr wrap="none" anchor="ctr"/>
          <a:lstStyle/>
          <a:p>
            <a:endParaRPr lang="en-US"/>
          </a:p>
        </p:txBody>
      </p:sp>
      <p:sp>
        <p:nvSpPr>
          <p:cNvPr id="64516" name="Rectangle 3"/>
          <p:cNvSpPr>
            <a:spLocks noChangeArrowheads="1"/>
          </p:cNvSpPr>
          <p:nvPr/>
        </p:nvSpPr>
        <p:spPr bwMode="auto">
          <a:xfrm>
            <a:off x="3886200" y="8704263"/>
            <a:ext cx="2971800" cy="427037"/>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4517" name="Rectangle 4"/>
          <p:cNvSpPr>
            <a:spLocks noChangeArrowheads="1"/>
          </p:cNvSpPr>
          <p:nvPr/>
        </p:nvSpPr>
        <p:spPr bwMode="auto">
          <a:xfrm>
            <a:off x="0" y="8704263"/>
            <a:ext cx="2971800" cy="427037"/>
          </a:xfrm>
          <a:prstGeom prst="rect">
            <a:avLst/>
          </a:prstGeom>
          <a:noFill/>
          <a:ln w="9525">
            <a:noFill/>
            <a:miter lim="800000"/>
          </a:ln>
        </p:spPr>
        <p:txBody>
          <a:bodyPr wrap="none" anchor="ctr"/>
          <a:lstStyle/>
          <a:p>
            <a:endParaRPr lang="en-US"/>
          </a:p>
        </p:txBody>
      </p:sp>
      <p:sp>
        <p:nvSpPr>
          <p:cNvPr id="64518" name="Rectangle 5"/>
          <p:cNvSpPr>
            <a:spLocks noChangeArrowheads="1"/>
          </p:cNvSpPr>
          <p:nvPr/>
        </p:nvSpPr>
        <p:spPr bwMode="auto">
          <a:xfrm>
            <a:off x="0" y="6350"/>
            <a:ext cx="2971800" cy="428625"/>
          </a:xfrm>
          <a:prstGeom prst="rect">
            <a:avLst/>
          </a:prstGeom>
          <a:noFill/>
          <a:ln w="9525">
            <a:noFill/>
            <a:miter lim="800000"/>
          </a:ln>
        </p:spPr>
        <p:txBody>
          <a:bodyPr wrap="none" anchor="ctr"/>
          <a:lstStyle/>
          <a:p>
            <a:endParaRPr lang="en-US"/>
          </a:p>
        </p:txBody>
      </p:sp>
      <p:sp>
        <p:nvSpPr>
          <p:cNvPr id="64519" name="Rectangle 6"/>
          <p:cNvSpPr>
            <a:spLocks noChangeArrowheads="1"/>
          </p:cNvSpPr>
          <p:nvPr/>
        </p:nvSpPr>
        <p:spPr bwMode="auto">
          <a:xfrm>
            <a:off x="3884613" y="3175"/>
            <a:ext cx="2973387" cy="428625"/>
          </a:xfrm>
          <a:prstGeom prst="rect">
            <a:avLst/>
          </a:prstGeom>
          <a:noFill/>
          <a:ln w="9525">
            <a:noFill/>
            <a:miter lim="800000"/>
          </a:ln>
        </p:spPr>
        <p:txBody>
          <a:bodyPr wrap="none" anchor="ctr"/>
          <a:lstStyle/>
          <a:p>
            <a:endParaRPr lang="en-US"/>
          </a:p>
        </p:txBody>
      </p:sp>
      <p:sp>
        <p:nvSpPr>
          <p:cNvPr id="64520" name="Rectangle 7"/>
          <p:cNvSpPr>
            <a:spLocks noChangeArrowheads="1"/>
          </p:cNvSpPr>
          <p:nvPr/>
        </p:nvSpPr>
        <p:spPr bwMode="auto">
          <a:xfrm>
            <a:off x="3884613" y="8702675"/>
            <a:ext cx="2973387" cy="427038"/>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4521" name="Rectangle 8"/>
          <p:cNvSpPr>
            <a:spLocks noChangeArrowheads="1"/>
          </p:cNvSpPr>
          <p:nvPr/>
        </p:nvSpPr>
        <p:spPr bwMode="auto">
          <a:xfrm>
            <a:off x="-1588" y="8702675"/>
            <a:ext cx="2971801" cy="427038"/>
          </a:xfrm>
          <a:prstGeom prst="rect">
            <a:avLst/>
          </a:prstGeom>
          <a:noFill/>
          <a:ln w="9525">
            <a:noFill/>
            <a:miter lim="800000"/>
          </a:ln>
        </p:spPr>
        <p:txBody>
          <a:bodyPr wrap="none" anchor="ctr"/>
          <a:lstStyle/>
          <a:p>
            <a:endParaRPr lang="en-US"/>
          </a:p>
        </p:txBody>
      </p:sp>
      <p:sp>
        <p:nvSpPr>
          <p:cNvPr id="64522" name="Rectangle 9"/>
          <p:cNvSpPr>
            <a:spLocks noChangeArrowheads="1"/>
          </p:cNvSpPr>
          <p:nvPr/>
        </p:nvSpPr>
        <p:spPr bwMode="auto">
          <a:xfrm>
            <a:off x="-1588" y="3175"/>
            <a:ext cx="2971801" cy="428625"/>
          </a:xfrm>
          <a:prstGeom prst="rect">
            <a:avLst/>
          </a:prstGeom>
          <a:noFill/>
          <a:ln w="9525">
            <a:noFill/>
            <a:miter lim="800000"/>
          </a:ln>
        </p:spPr>
        <p:txBody>
          <a:bodyPr wrap="none" anchor="ctr"/>
          <a:lstStyle/>
          <a:p>
            <a:endParaRPr lang="en-US"/>
          </a:p>
        </p:txBody>
      </p:sp>
      <p:sp>
        <p:nvSpPr>
          <p:cNvPr id="64523"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64524" name="Rectangle 11"/>
          <p:cNvSpPr>
            <a:spLocks noGrp="1" noChangeArrowheads="1"/>
          </p:cNvSpPr>
          <p:nvPr>
            <p:ph type="body" idx="1"/>
          </p:nvPr>
        </p:nvSpPr>
        <p:spPr>
          <a:xfrm>
            <a:off x="911225" y="4356100"/>
            <a:ext cx="5030788" cy="3617913"/>
          </a:xfrm>
          <a:noFill/>
        </p:spPr>
        <p:txBody>
          <a:bodyPr lIns="82550" tIns="41275" rIns="82550" bIns="41275"/>
          <a:lstStyle/>
          <a:p>
            <a:pPr eaLnBrk="1" hangingPunct="1"/>
            <a:r>
              <a:rPr lang="en-US" b="1" dirty="0">
                <a:latin typeface="Arial" panose="020B0604020202020204" pitchFamily="34" charset="0"/>
              </a:rPr>
              <a:t>Compound </a:t>
            </a:r>
            <a:r>
              <a:rPr lang="en-US" b="1" dirty="0" err="1">
                <a:latin typeface="Arial" panose="020B0604020202020204" pitchFamily="34" charset="0"/>
              </a:rPr>
              <a:t>Hypermetropic</a:t>
            </a:r>
            <a:r>
              <a:rPr lang="en-US" b="1" dirty="0">
                <a:latin typeface="Arial" panose="020B0604020202020204" pitchFamily="34" charset="0"/>
              </a:rPr>
              <a:t>/Hyperopic Astigmatism (CHA)</a:t>
            </a:r>
          </a:p>
          <a:p>
            <a:pPr eaLnBrk="1" hangingPunct="1"/>
            <a:r>
              <a:rPr lang="en-US" dirty="0">
                <a:latin typeface="Arial" panose="020B0604020202020204" pitchFamily="34" charset="0"/>
              </a:rPr>
              <a:t>Both focal lines are located behind the retina.</a:t>
            </a:r>
          </a:p>
          <a:p>
            <a:pPr eaLnBrk="1" hangingPunct="1"/>
            <a:endParaRPr lang="en-US" dirty="0">
              <a:latin typeface="Arial" panose="020B0604020202020204" pitchFamily="34" charset="0"/>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Rectangle 5"/>
          <p:cNvSpPr>
            <a:spLocks noGrp="1" noChangeArrowheads="1"/>
          </p:cNvSpPr>
          <p:nvPr>
            <p:ph type="sldNum" sz="quarter" idx="5"/>
          </p:nvPr>
        </p:nvSpPr>
        <p:spPr/>
        <p:txBody>
          <a:bodyPr/>
          <a:lstStyle/>
          <a:p>
            <a:pPr>
              <a:defRPr/>
            </a:pPr>
            <a:fld id="{826BC0ED-9E8C-42A0-8175-5152BCA44CE2}" type="slidenum">
              <a:rPr lang="en-US" smtClean="0"/>
              <a:pPr>
                <a:defRPr/>
              </a:pPr>
              <a:t>112</a:t>
            </a:fld>
            <a:endParaRPr lang="en-US"/>
          </a:p>
        </p:txBody>
      </p:sp>
      <p:sp>
        <p:nvSpPr>
          <p:cNvPr id="111619"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1620"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11621"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1622"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1623"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1624"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11625"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1626"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1627" name="Rectangle 10"/>
          <p:cNvSpPr>
            <a:spLocks noGrp="1" noRot="1" noChangeAspect="1" noChangeArrowheads="1" noTextEdit="1"/>
          </p:cNvSpPr>
          <p:nvPr>
            <p:ph type="sldImg"/>
          </p:nvPr>
        </p:nvSpPr>
        <p:spPr>
          <a:xfrm>
            <a:off x="1143000" y="685800"/>
            <a:ext cx="4572000" cy="3429000"/>
          </a:xfrm>
          <a:ln cap="flat"/>
        </p:spPr>
      </p:sp>
      <p:sp>
        <p:nvSpPr>
          <p:cNvPr id="111628" name="Rectangle 11"/>
          <p:cNvSpPr>
            <a:spLocks noGrp="1" noChangeArrowheads="1"/>
          </p:cNvSpPr>
          <p:nvPr>
            <p:ph type="body" idx="1"/>
          </p:nvPr>
        </p:nvSpPr>
        <p:spPr>
          <a:noFill/>
          <a:ln/>
        </p:spPr>
        <p:txBody>
          <a:bodyPr/>
          <a:lstStyle/>
          <a:p>
            <a:r>
              <a:rPr lang="zh-CN" altLang="en-US" b="1" dirty="0"/>
              <a:t>环曲面软镜：斜轴散光</a:t>
            </a:r>
            <a:endParaRPr lang="en-US" dirty="0"/>
          </a:p>
          <a:p>
            <a:r>
              <a:rPr lang="zh-CN" altLang="en-US" dirty="0"/>
              <a:t>当考虑斜轴散光时，由柱镜部分引起的可预测镜片旋转的问题变得更加明显。</a:t>
            </a:r>
          </a:p>
          <a:p>
            <a:r>
              <a:rPr lang="zh-CN" altLang="en-US" dirty="0"/>
              <a:t>在</a:t>
            </a:r>
            <a:r>
              <a:rPr lang="en-US" altLang="zh-CN" dirty="0"/>
              <a:t>Plano</a:t>
            </a:r>
            <a:r>
              <a:rPr lang="zh-CN" altLang="en-US" dirty="0"/>
              <a:t>的</a:t>
            </a:r>
            <a:r>
              <a:rPr lang="en-US" altLang="zh-CN" dirty="0"/>
              <a:t>Rx = -2.00×45</a:t>
            </a:r>
            <a:r>
              <a:rPr lang="zh-CN" altLang="en-US" dirty="0"/>
              <a:t>的情况下，由柱镜部分造成的最大厚度为</a:t>
            </a:r>
            <a:r>
              <a:rPr lang="en-US" altLang="zh-CN" dirty="0"/>
              <a:t>135°</a:t>
            </a:r>
            <a:r>
              <a:rPr lang="zh-CN" altLang="en-US" dirty="0"/>
              <a:t>，最小为</a:t>
            </a:r>
            <a:r>
              <a:rPr lang="en-US" altLang="zh-CN" dirty="0"/>
              <a:t>45°</a:t>
            </a:r>
            <a:r>
              <a:rPr lang="zh-CN" altLang="en-US" dirty="0"/>
              <a:t>。 倒角镜片对这些子午线的相对厚度不同的影响最小。 位置稳定性因此受到影响。</a:t>
            </a:r>
            <a:endParaRPr lang="en-US" dirty="0"/>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5"/>
          <p:cNvSpPr>
            <a:spLocks noGrp="1" noChangeArrowheads="1"/>
          </p:cNvSpPr>
          <p:nvPr>
            <p:ph type="sldNum" sz="quarter" idx="5"/>
          </p:nvPr>
        </p:nvSpPr>
        <p:spPr/>
        <p:txBody>
          <a:bodyPr/>
          <a:lstStyle/>
          <a:p>
            <a:pPr>
              <a:defRPr/>
            </a:pPr>
            <a:fld id="{F5BDB79A-F77C-4B25-9738-17334B392EBC}" type="slidenum">
              <a:rPr lang="en-US" smtClean="0"/>
              <a:pPr>
                <a:defRPr/>
              </a:pPr>
              <a:t>113</a:t>
            </a:fld>
            <a:endParaRPr lang="en-US"/>
          </a:p>
        </p:txBody>
      </p:sp>
      <p:sp>
        <p:nvSpPr>
          <p:cNvPr id="112643"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2644"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12645"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2646"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2647"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2648"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12649"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2650"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12651" name="Rectangle 10"/>
          <p:cNvSpPr>
            <a:spLocks noGrp="1" noRot="1" noChangeAspect="1" noChangeArrowheads="1" noTextEdit="1"/>
          </p:cNvSpPr>
          <p:nvPr>
            <p:ph type="sldImg"/>
          </p:nvPr>
        </p:nvSpPr>
        <p:spPr>
          <a:xfrm>
            <a:off x="1143000" y="685800"/>
            <a:ext cx="4572000" cy="3429000"/>
          </a:xfrm>
          <a:ln cap="flat"/>
        </p:spPr>
      </p:sp>
      <p:sp>
        <p:nvSpPr>
          <p:cNvPr id="112652" name="Rectangle 11"/>
          <p:cNvSpPr>
            <a:spLocks noGrp="1" noChangeArrowheads="1"/>
          </p:cNvSpPr>
          <p:nvPr>
            <p:ph type="body" idx="1"/>
          </p:nvPr>
        </p:nvSpPr>
        <p:spPr>
          <a:noFill/>
          <a:ln/>
        </p:spPr>
        <p:txBody>
          <a:bodyPr/>
          <a:lstStyle/>
          <a:p>
            <a:r>
              <a:rPr lang="zh-CN" altLang="en-US" b="1" dirty="0"/>
              <a:t>环曲面软镜：斜轴散光。成品镜片厚度。</a:t>
            </a:r>
            <a:endParaRPr lang="en-US" dirty="0"/>
          </a:p>
          <a:p>
            <a:r>
              <a:rPr lang="zh-CN" altLang="en-US" dirty="0"/>
              <a:t>该图显示了由斜轴散光造成的厚度差异。</a:t>
            </a:r>
          </a:p>
          <a:p>
            <a:r>
              <a:rPr lang="zh-CN" altLang="en-US" dirty="0"/>
              <a:t>通过参考前面详述的眼睑剪刀动作，可以预测眼睑闭合可能预期的转动力矩。 假设这个镜片佩戴在右眼上，上眼睑将在较薄的</a:t>
            </a:r>
            <a:r>
              <a:rPr lang="en-US" altLang="zh-CN" dirty="0"/>
              <a:t>45°</a:t>
            </a:r>
            <a:r>
              <a:rPr lang="zh-CN" altLang="en-US" dirty="0"/>
              <a:t>子午线之前与较厚的</a:t>
            </a:r>
            <a:r>
              <a:rPr lang="en-US" altLang="zh-CN" dirty="0"/>
              <a:t>135°</a:t>
            </a:r>
            <a:r>
              <a:rPr lang="zh-CN" altLang="en-US" dirty="0"/>
              <a:t>子午线相遇。 类似地，但不太明显，下眼睑将首先满足较薄的</a:t>
            </a:r>
            <a:r>
              <a:rPr lang="en-US" altLang="zh-CN" dirty="0"/>
              <a:t>45°</a:t>
            </a:r>
            <a:r>
              <a:rPr lang="zh-CN" altLang="en-US" dirty="0"/>
              <a:t>子午线。 对于右眼中的这个镜片</a:t>
            </a:r>
            <a:r>
              <a:rPr lang="en-US" dirty="0"/>
              <a:t>，</a:t>
            </a:r>
            <a:r>
              <a:rPr lang="zh-CN" altLang="en-US" dirty="0"/>
              <a:t>旋转趋势将是逆时针的。 如果镜片在左眼中，则趋势可能类似，即逆时针。 涉及哪个眼睛的这个问题对于更靠近</a:t>
            </a:r>
            <a:r>
              <a:rPr lang="en-US" altLang="zh-CN" dirty="0"/>
              <a:t>90°</a:t>
            </a:r>
            <a:r>
              <a:rPr lang="zh-CN" altLang="en-US" dirty="0"/>
              <a:t>的斜轴具有更大的意义。</a:t>
            </a:r>
            <a:endParaRPr lang="en-US" altLang="zh-CN" dirty="0"/>
          </a:p>
          <a:p>
            <a:r>
              <a:rPr lang="zh-CN" altLang="en-US" dirty="0"/>
              <a:t>如果圆柱轴是</a:t>
            </a:r>
            <a:r>
              <a:rPr lang="en-US" altLang="zh-CN" dirty="0"/>
              <a:t>135°</a:t>
            </a:r>
            <a:r>
              <a:rPr lang="zh-CN" altLang="en-US" dirty="0"/>
              <a:t>，则镜片可能在任一眼中顺时针旋转。</a:t>
            </a:r>
          </a:p>
          <a:p>
            <a:r>
              <a:rPr lang="zh-CN" altLang="en-US" dirty="0"/>
              <a:t>斜轴环曲面</a:t>
            </a:r>
            <a:r>
              <a:rPr lang="en-US" dirty="0"/>
              <a:t>CL</a:t>
            </a:r>
            <a:r>
              <a:rPr lang="zh-CN" altLang="en-US" dirty="0"/>
              <a:t>的成功率通常较低。 与顺规散光一样，大轴补偿不太可能导致成功，因为包含补偿轴的新镜片是与试验</a:t>
            </a:r>
            <a:r>
              <a:rPr lang="en-US" dirty="0"/>
              <a:t>CL</a:t>
            </a:r>
            <a:r>
              <a:rPr lang="zh-CN" altLang="en-US" dirty="0"/>
              <a:t>不同的实体（所使用的</a:t>
            </a:r>
            <a:r>
              <a:rPr lang="en-US" altLang="zh-CN" dirty="0"/>
              <a:t>‘</a:t>
            </a:r>
            <a:r>
              <a:rPr lang="zh-CN" altLang="en-US" dirty="0"/>
              <a:t>试验</a:t>
            </a:r>
            <a:r>
              <a:rPr lang="en-US" altLang="zh-CN" dirty="0"/>
              <a:t>’</a:t>
            </a:r>
            <a:r>
              <a:rPr lang="en-US" dirty="0"/>
              <a:t>CL</a:t>
            </a:r>
            <a:r>
              <a:rPr lang="zh-CN" altLang="en-US" dirty="0"/>
              <a:t>可能是真正的试验</a:t>
            </a:r>
            <a:r>
              <a:rPr lang="en-US" dirty="0"/>
              <a:t>CL</a:t>
            </a:r>
            <a:r>
              <a:rPr lang="zh-CN" altLang="en-US" dirty="0"/>
              <a:t>或一种不能满足佩戴者的需求交付的</a:t>
            </a:r>
            <a:r>
              <a:rPr lang="en-US" dirty="0"/>
              <a:t>CL ）。</a:t>
            </a:r>
          </a:p>
          <a:p>
            <a:endParaRPr lang="en-US" dirty="0"/>
          </a:p>
          <a:p>
            <a:endParaRPr lang="en-US" dirty="0"/>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5"/>
          <p:cNvSpPr>
            <a:spLocks noGrp="1" noChangeArrowheads="1"/>
          </p:cNvSpPr>
          <p:nvPr>
            <p:ph type="sldNum" sz="quarter" idx="5"/>
          </p:nvPr>
        </p:nvSpPr>
        <p:spPr/>
        <p:txBody>
          <a:bodyPr/>
          <a:lstStyle/>
          <a:p>
            <a:pPr>
              <a:defRPr/>
            </a:pPr>
            <a:fld id="{0B3365DB-6B66-46EB-8F3B-F591D771862A}" type="slidenum">
              <a:rPr lang="en-US" smtClean="0">
                <a:latin typeface="Times New Roman" pitchFamily="18" charset="0"/>
              </a:rPr>
              <a:pPr>
                <a:defRPr/>
              </a:pPr>
              <a:t>114</a:t>
            </a:fld>
            <a:endParaRPr lang="en-US">
              <a:latin typeface="Times New Roman" pitchFamily="18" charset="0"/>
            </a:endParaRPr>
          </a:p>
        </p:txBody>
      </p:sp>
      <p:sp>
        <p:nvSpPr>
          <p:cNvPr id="60419"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0420"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60421"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60422"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0423"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60424"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60425"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60426"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0427" name="Rectangle 10"/>
          <p:cNvSpPr>
            <a:spLocks noGrp="1" noRot="1" noChangeAspect="1" noChangeArrowheads="1" noTextEdit="1"/>
          </p:cNvSpPr>
          <p:nvPr>
            <p:ph type="sldImg"/>
          </p:nvPr>
        </p:nvSpPr>
        <p:spPr>
          <a:xfrm>
            <a:off x="1143000" y="685800"/>
            <a:ext cx="4572000" cy="3429000"/>
          </a:xfrm>
          <a:ln cap="flat"/>
        </p:spPr>
      </p:sp>
      <p:sp>
        <p:nvSpPr>
          <p:cNvPr id="60428" name="Rectangle 11"/>
          <p:cNvSpPr>
            <a:spLocks noGrp="1" noChangeArrowheads="1"/>
          </p:cNvSpPr>
          <p:nvPr>
            <p:ph type="body" idx="1"/>
          </p:nvPr>
        </p:nvSpPr>
        <p:spPr>
          <a:noFill/>
          <a:ln/>
        </p:spPr>
        <p:txBody>
          <a:bodyPr>
            <a:normAutofit fontScale="92500" lnSpcReduction="10000"/>
          </a:bodyPr>
          <a:lstStyle/>
          <a:p>
            <a:r>
              <a:rPr lang="zh-CN" altLang="en-US" b="1" dirty="0">
                <a:latin typeface="Times New Roman" pitchFamily="18" charset="0"/>
              </a:rPr>
              <a:t>补偿镜片旋转</a:t>
            </a:r>
            <a:endParaRPr lang="en-US" altLang="zh-CN" b="1" dirty="0">
              <a:latin typeface="Times New Roman" pitchFamily="18" charset="0"/>
            </a:endParaRPr>
          </a:p>
          <a:p>
            <a:r>
              <a:rPr lang="zh-CN" altLang="en-US" sz="1200" kern="1200" dirty="0">
                <a:solidFill>
                  <a:schemeClr val="tx1"/>
                </a:solidFill>
                <a:latin typeface="Times New Roman" pitchFamily="18" charset="0"/>
                <a:ea typeface="+mn-ea"/>
                <a:cs typeface="+mn-cs"/>
              </a:rPr>
              <a:t>通过针对试验</a:t>
            </a:r>
            <a:r>
              <a:rPr lang="en-US" sz="1200" kern="1200" dirty="0">
                <a:solidFill>
                  <a:schemeClr val="tx1"/>
                </a:solidFill>
                <a:latin typeface="Times New Roman" pitchFamily="18" charset="0"/>
                <a:ea typeface="+mn-ea"/>
                <a:cs typeface="+mn-cs"/>
              </a:rPr>
              <a:t>CL</a:t>
            </a:r>
            <a:r>
              <a:rPr lang="zh-CN" altLang="en-US" sz="1200" kern="1200" dirty="0">
                <a:solidFill>
                  <a:schemeClr val="tx1"/>
                </a:solidFill>
                <a:latin typeface="Times New Roman" pitchFamily="18" charset="0"/>
                <a:ea typeface="+mn-ea"/>
                <a:cs typeface="+mn-cs"/>
              </a:rPr>
              <a:t>的旋转行为补偿眼部散光轴的方式来确定镜片最终的散光轴。 假设相同设计的任何后续的镜片将表现出与试验镜片相同的行为（有时是不可能的）。 无论方向问题如何，完整的散光校正都需要将规定的环曲面</a:t>
            </a:r>
            <a:r>
              <a:rPr lang="en-US" sz="1200" kern="1200" dirty="0">
                <a:solidFill>
                  <a:schemeClr val="tx1"/>
                </a:solidFill>
                <a:latin typeface="Times New Roman" pitchFamily="18" charset="0"/>
                <a:ea typeface="+mn-ea"/>
                <a:cs typeface="+mn-cs"/>
              </a:rPr>
              <a:t>CL</a:t>
            </a:r>
            <a:r>
              <a:rPr lang="zh-CN" altLang="en-US" sz="1200" kern="1200" dirty="0">
                <a:solidFill>
                  <a:schemeClr val="tx1"/>
                </a:solidFill>
                <a:latin typeface="Times New Roman" pitchFamily="18" charset="0"/>
                <a:ea typeface="+mn-ea"/>
                <a:cs typeface="+mn-cs"/>
              </a:rPr>
              <a:t>和眼睛主子午线进行对准。</a:t>
            </a:r>
            <a:endParaRPr lang="en-US" sz="1200" kern="1200" dirty="0">
              <a:solidFill>
                <a:schemeClr val="tx1"/>
              </a:solidFill>
              <a:latin typeface="Times New Roman" pitchFamily="18" charset="0"/>
              <a:ea typeface="+mn-ea"/>
              <a:cs typeface="+mn-cs"/>
            </a:endParaRPr>
          </a:p>
          <a:p>
            <a:r>
              <a:rPr lang="zh-CN" altLang="en-US" dirty="0">
                <a:latin typeface="Times New Roman" pitchFamily="18" charset="0"/>
              </a:rPr>
              <a:t>如果</a:t>
            </a:r>
            <a:r>
              <a:rPr lang="en-US" dirty="0">
                <a:latin typeface="Times New Roman" pitchFamily="18" charset="0"/>
              </a:rPr>
              <a:t>CL（</a:t>
            </a:r>
            <a:r>
              <a:rPr lang="zh-CN" altLang="en-US" dirty="0">
                <a:latin typeface="Times New Roman" pitchFamily="18" charset="0"/>
              </a:rPr>
              <a:t>试验和规定）的参考标记在水平或垂直以外的某些子午线上能够可靠且稳定地定向，取决于它们是否具有水平或垂直参考标记，则必须在制造时进行补偿从而允许眼部主子午线和原位镜片对齐。 此补偿仅在镜片表现出最初允许的偏位量时有效。 这种补偿应被视为“处方”的一部分，因为任何偏差都将导致残余散光和降低敏锐度。</a:t>
            </a:r>
            <a:endParaRPr lang="en-US" altLang="zh-CN" dirty="0">
              <a:latin typeface="Times New Roman" pitchFamily="18" charset="0"/>
            </a:endParaRPr>
          </a:p>
          <a:p>
            <a:r>
              <a:rPr lang="zh-CN" altLang="en-US" dirty="0">
                <a:latin typeface="Times New Roman" pitchFamily="18" charset="0"/>
              </a:rPr>
              <a:t>在最简单的形式中，补偿基于以下概念：顺加，即如果试验</a:t>
            </a:r>
            <a:r>
              <a:rPr lang="en-US" altLang="zh-CN" dirty="0">
                <a:latin typeface="Times New Roman" pitchFamily="18" charset="0"/>
              </a:rPr>
              <a:t>CL</a:t>
            </a:r>
            <a:r>
              <a:rPr lang="zh-CN" altLang="en-US" dirty="0">
                <a:latin typeface="Times New Roman" pitchFamily="18" charset="0"/>
              </a:rPr>
              <a:t>可靠地顺时针方向旋转</a:t>
            </a:r>
            <a:r>
              <a:rPr lang="en-US" altLang="zh-CN" dirty="0">
                <a:latin typeface="Times New Roman" pitchFamily="18" charset="0"/>
              </a:rPr>
              <a:t>10°</a:t>
            </a:r>
            <a:r>
              <a:rPr lang="zh-CN" altLang="en-US" dirty="0">
                <a:latin typeface="Times New Roman" pitchFamily="18" charset="0"/>
              </a:rPr>
              <a:t>，则需要将</a:t>
            </a:r>
            <a:r>
              <a:rPr lang="en-US" altLang="zh-CN" dirty="0">
                <a:latin typeface="Times New Roman" pitchFamily="18" charset="0"/>
              </a:rPr>
              <a:t>10°</a:t>
            </a:r>
            <a:r>
              <a:rPr lang="zh-CN" altLang="en-US" dirty="0">
                <a:latin typeface="Times New Roman" pitchFamily="18" charset="0"/>
              </a:rPr>
              <a:t>添加到处方中的眼部散光轴。 当交付的</a:t>
            </a:r>
            <a:r>
              <a:rPr lang="en-US" altLang="zh-CN" dirty="0">
                <a:latin typeface="Times New Roman" pitchFamily="18" charset="0"/>
              </a:rPr>
              <a:t>CL</a:t>
            </a:r>
            <a:r>
              <a:rPr lang="zh-CN" altLang="en-US" dirty="0">
                <a:latin typeface="Times New Roman" pitchFamily="18" charset="0"/>
              </a:rPr>
              <a:t>也顺时针旋转</a:t>
            </a:r>
            <a:r>
              <a:rPr lang="en-US" altLang="zh-CN" dirty="0">
                <a:latin typeface="Times New Roman" pitchFamily="18" charset="0"/>
              </a:rPr>
              <a:t>10°</a:t>
            </a:r>
            <a:r>
              <a:rPr lang="zh-CN" altLang="en-US" dirty="0">
                <a:latin typeface="Times New Roman" pitchFamily="18" charset="0"/>
              </a:rPr>
              <a:t>时，镜片和眼睛的主子午线就会对齐。</a:t>
            </a:r>
            <a:endParaRPr lang="en-US" dirty="0">
              <a:latin typeface="Times New Roman" pitchFamily="18" charset="0"/>
            </a:endParaRPr>
          </a:p>
          <a:p>
            <a:r>
              <a:rPr lang="zh-CN" altLang="en-US" dirty="0">
                <a:latin typeface="Times New Roman" pitchFamily="18" charset="0"/>
              </a:rPr>
              <a:t>一些制造商遵循的另一个规则是</a:t>
            </a:r>
            <a:r>
              <a:rPr lang="en-US" altLang="zh-CN" dirty="0">
                <a:latin typeface="Times New Roman" pitchFamily="18" charset="0"/>
              </a:rPr>
              <a:t>‘</a:t>
            </a:r>
            <a:r>
              <a:rPr lang="en-US" dirty="0">
                <a:latin typeface="Times New Roman" pitchFamily="18" charset="0"/>
              </a:rPr>
              <a:t>LARS’，</a:t>
            </a:r>
            <a:r>
              <a:rPr lang="zh-CN" altLang="en-US" dirty="0">
                <a:latin typeface="Times New Roman" pitchFamily="18" charset="0"/>
              </a:rPr>
              <a:t>它代表着</a:t>
            </a:r>
            <a:r>
              <a:rPr lang="en-US" altLang="zh-CN" dirty="0">
                <a:latin typeface="Times New Roman" pitchFamily="18" charset="0"/>
              </a:rPr>
              <a:t>; </a:t>
            </a:r>
            <a:r>
              <a:rPr lang="zh-CN" altLang="en-US" dirty="0">
                <a:latin typeface="Times New Roman" pitchFamily="18" charset="0"/>
              </a:rPr>
              <a:t>左加右减，即在观察</a:t>
            </a:r>
            <a:r>
              <a:rPr lang="en-US" dirty="0">
                <a:latin typeface="Times New Roman" pitchFamily="18" charset="0"/>
              </a:rPr>
              <a:t>CL</a:t>
            </a:r>
            <a:r>
              <a:rPr lang="zh-CN" altLang="en-US" dirty="0">
                <a:latin typeface="Times New Roman" pitchFamily="18" charset="0"/>
              </a:rPr>
              <a:t>基座向左旋转时（无论正在考虑哪一只眼睛），应将错位量添加到眼睛</a:t>
            </a:r>
            <a:r>
              <a:rPr lang="en-US" dirty="0">
                <a:latin typeface="Times New Roman" pitchFamily="18" charset="0"/>
              </a:rPr>
              <a:t>Rx</a:t>
            </a:r>
            <a:r>
              <a:rPr lang="zh-CN" altLang="en-US" dirty="0">
                <a:latin typeface="Times New Roman" pitchFamily="18" charset="0"/>
              </a:rPr>
              <a:t>轴以补偿顺时针旋转。 当</a:t>
            </a:r>
            <a:r>
              <a:rPr lang="en-US" dirty="0">
                <a:latin typeface="Times New Roman" pitchFamily="18" charset="0"/>
              </a:rPr>
              <a:t>CL</a:t>
            </a:r>
            <a:r>
              <a:rPr lang="zh-CN" altLang="en-US" dirty="0">
                <a:latin typeface="Times New Roman" pitchFamily="18" charset="0"/>
              </a:rPr>
              <a:t>向右旋转时，减去错位量。</a:t>
            </a:r>
            <a:endParaRPr lang="en-US" altLang="zh-CN" dirty="0">
              <a:latin typeface="Times New Roman" pitchFamily="18" charset="0"/>
            </a:endParaRPr>
          </a:p>
          <a:p>
            <a:endParaRPr lang="en-US" dirty="0">
              <a:latin typeface="Times New Roman" pitchFamily="18" charset="0"/>
            </a:endParaRPr>
          </a:p>
          <a:p>
            <a:r>
              <a:rPr lang="zh-CN" altLang="en-US" dirty="0">
                <a:latin typeface="Times New Roman" pitchFamily="18" charset="0"/>
              </a:rPr>
              <a:t>顺加逆减的规则，强烈推荐。</a:t>
            </a:r>
            <a:endParaRPr lang="en-US" altLang="zh-CN" dirty="0">
              <a:latin typeface="Times New Roman" pitchFamily="18" charset="0"/>
            </a:endParaRPr>
          </a:p>
          <a:p>
            <a:r>
              <a:rPr lang="zh-CN" altLang="en-US" dirty="0">
                <a:latin typeface="Times New Roman" pitchFamily="18" charset="0"/>
              </a:rPr>
              <a:t>例</a:t>
            </a:r>
            <a:r>
              <a:rPr lang="en-US" altLang="zh-CN" dirty="0">
                <a:latin typeface="Times New Roman" pitchFamily="18" charset="0"/>
              </a:rPr>
              <a:t>1</a:t>
            </a:r>
            <a:r>
              <a:rPr lang="zh-CN" altLang="en-US" dirty="0">
                <a:latin typeface="Times New Roman" pitchFamily="18" charset="0"/>
              </a:rPr>
              <a:t>：</a:t>
            </a:r>
          </a:p>
          <a:p>
            <a:r>
              <a:rPr lang="zh-CN" altLang="en-US" dirty="0">
                <a:latin typeface="Times New Roman" pitchFamily="18" charset="0"/>
              </a:rPr>
              <a:t>眼睛散光轴是</a:t>
            </a:r>
            <a:r>
              <a:rPr lang="en-US" altLang="zh-CN" dirty="0">
                <a:latin typeface="Times New Roman" pitchFamily="18" charset="0"/>
              </a:rPr>
              <a:t>140°</a:t>
            </a:r>
            <a:r>
              <a:rPr lang="zh-CN" altLang="en-US" dirty="0">
                <a:latin typeface="Times New Roman" pitchFamily="18" charset="0"/>
              </a:rPr>
              <a:t>。 左眼上的试验</a:t>
            </a:r>
            <a:r>
              <a:rPr lang="en-US" dirty="0">
                <a:latin typeface="Times New Roman" pitchFamily="18" charset="0"/>
              </a:rPr>
              <a:t>CL</a:t>
            </a:r>
            <a:r>
              <a:rPr lang="zh-CN" altLang="en-US" dirty="0">
                <a:latin typeface="Times New Roman" pitchFamily="18" charset="0"/>
              </a:rPr>
              <a:t>沿顺时针（鼻）方向旋转</a:t>
            </a:r>
            <a:r>
              <a:rPr lang="en-US" altLang="zh-CN" dirty="0">
                <a:latin typeface="Times New Roman" pitchFamily="18" charset="0"/>
              </a:rPr>
              <a:t>20°</a:t>
            </a:r>
            <a:r>
              <a:rPr lang="zh-CN" altLang="en-US" dirty="0">
                <a:latin typeface="Times New Roman" pitchFamily="18" charset="0"/>
              </a:rPr>
              <a:t>。 因此，规定的环曲面</a:t>
            </a:r>
            <a:r>
              <a:rPr lang="en-US" dirty="0">
                <a:latin typeface="Times New Roman" pitchFamily="18" charset="0"/>
              </a:rPr>
              <a:t>SCL</a:t>
            </a:r>
            <a:r>
              <a:rPr lang="zh-CN" altLang="en-US" dirty="0">
                <a:latin typeface="Times New Roman" pitchFamily="18" charset="0"/>
              </a:rPr>
              <a:t>的最终圆柱轴将为</a:t>
            </a:r>
            <a:r>
              <a:rPr lang="en-US" altLang="zh-CN" dirty="0">
                <a:latin typeface="Times New Roman" pitchFamily="18" charset="0"/>
              </a:rPr>
              <a:t>160°</a:t>
            </a:r>
            <a:r>
              <a:rPr lang="zh-CN" altLang="en-US" dirty="0">
                <a:latin typeface="Times New Roman" pitchFamily="18" charset="0"/>
              </a:rPr>
              <a:t>。</a:t>
            </a:r>
          </a:p>
          <a:p>
            <a:r>
              <a:rPr lang="zh-CN" altLang="en-US" dirty="0">
                <a:latin typeface="Times New Roman" pitchFamily="18" charset="0"/>
              </a:rPr>
              <a:t>例</a:t>
            </a:r>
            <a:r>
              <a:rPr lang="en-US" altLang="zh-CN" dirty="0">
                <a:latin typeface="Times New Roman" pitchFamily="18" charset="0"/>
              </a:rPr>
              <a:t>2</a:t>
            </a:r>
            <a:r>
              <a:rPr lang="zh-CN" altLang="en-US" dirty="0">
                <a:latin typeface="Times New Roman" pitchFamily="18" charset="0"/>
              </a:rPr>
              <a:t>：</a:t>
            </a:r>
          </a:p>
          <a:p>
            <a:r>
              <a:rPr lang="zh-CN" altLang="en-US" dirty="0">
                <a:latin typeface="Times New Roman" pitchFamily="18" charset="0"/>
              </a:rPr>
              <a:t>眼睛散光轴为</a:t>
            </a:r>
            <a:r>
              <a:rPr lang="en-US" altLang="zh-CN" dirty="0">
                <a:latin typeface="Times New Roman" pitchFamily="18" charset="0"/>
              </a:rPr>
              <a:t>15°</a:t>
            </a:r>
            <a:r>
              <a:rPr lang="zh-CN" altLang="en-US" dirty="0">
                <a:latin typeface="Times New Roman" pitchFamily="18" charset="0"/>
              </a:rPr>
              <a:t>。 右眼上的试验</a:t>
            </a:r>
            <a:r>
              <a:rPr lang="en-US" dirty="0">
                <a:latin typeface="Times New Roman" pitchFamily="18" charset="0"/>
              </a:rPr>
              <a:t>CL</a:t>
            </a:r>
            <a:r>
              <a:rPr lang="zh-CN" altLang="en-US" dirty="0">
                <a:latin typeface="Times New Roman" pitchFamily="18" charset="0"/>
              </a:rPr>
              <a:t>沿逆时针（鼻）方向旋转</a:t>
            </a:r>
            <a:r>
              <a:rPr lang="en-US" altLang="zh-CN" dirty="0">
                <a:latin typeface="Times New Roman" pitchFamily="18" charset="0"/>
              </a:rPr>
              <a:t>10°</a:t>
            </a:r>
            <a:r>
              <a:rPr lang="zh-CN" altLang="en-US" dirty="0">
                <a:latin typeface="Times New Roman" pitchFamily="18" charset="0"/>
              </a:rPr>
              <a:t>。 因此，规定的环曲面</a:t>
            </a:r>
            <a:r>
              <a:rPr lang="en-US" dirty="0">
                <a:latin typeface="Times New Roman" pitchFamily="18" charset="0"/>
              </a:rPr>
              <a:t>SCL</a:t>
            </a:r>
            <a:r>
              <a:rPr lang="zh-CN" altLang="en-US" dirty="0">
                <a:latin typeface="Times New Roman" pitchFamily="18" charset="0"/>
              </a:rPr>
              <a:t>的最终圆柱轴将为</a:t>
            </a:r>
            <a:r>
              <a:rPr lang="en-US" altLang="zh-CN" dirty="0">
                <a:latin typeface="Times New Roman" pitchFamily="18" charset="0"/>
              </a:rPr>
              <a:t>5°</a:t>
            </a:r>
            <a:r>
              <a:rPr lang="zh-CN" altLang="en-US" dirty="0">
                <a:latin typeface="Times New Roman" pitchFamily="18" charset="0"/>
              </a:rPr>
              <a:t>。</a:t>
            </a:r>
            <a:endParaRPr lang="en-US" dirty="0">
              <a:latin typeface="Times New Roman" pitchFamily="18" charset="0"/>
            </a:endParaRP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endParaRPr lang="en-US" dirty="0">
              <a:latin typeface="Times New Roman" pitchFamily="18" charset="0"/>
            </a:endParaRP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5"/>
          <p:cNvSpPr>
            <a:spLocks noGrp="1" noChangeArrowheads="1"/>
          </p:cNvSpPr>
          <p:nvPr>
            <p:ph type="sldNum" sz="quarter" idx="5"/>
          </p:nvPr>
        </p:nvSpPr>
        <p:spPr/>
        <p:txBody>
          <a:bodyPr/>
          <a:lstStyle/>
          <a:p>
            <a:pPr>
              <a:defRPr/>
            </a:pPr>
            <a:fld id="{7F9E3FB1-B4FF-4B31-8306-2F995001317F}" type="slidenum">
              <a:rPr lang="en-US" smtClean="0">
                <a:latin typeface="Times New Roman" pitchFamily="18" charset="0"/>
              </a:rPr>
              <a:pPr>
                <a:defRPr/>
              </a:pPr>
              <a:t>115</a:t>
            </a:fld>
            <a:endParaRPr lang="en-US">
              <a:latin typeface="Times New Roman" pitchFamily="18" charset="0"/>
            </a:endParaRPr>
          </a:p>
        </p:txBody>
      </p:sp>
      <p:sp>
        <p:nvSpPr>
          <p:cNvPr id="61443"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1444"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61445"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61446"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1447"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61448"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61449"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61450"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1451" name="Rectangle 10"/>
          <p:cNvSpPr>
            <a:spLocks noGrp="1" noRot="1" noChangeAspect="1" noChangeArrowheads="1" noTextEdit="1"/>
          </p:cNvSpPr>
          <p:nvPr>
            <p:ph type="sldImg"/>
          </p:nvPr>
        </p:nvSpPr>
        <p:spPr>
          <a:xfrm>
            <a:off x="1143000" y="685800"/>
            <a:ext cx="4572000" cy="3429000"/>
          </a:xfrm>
          <a:ln cap="flat"/>
        </p:spPr>
      </p:sp>
      <p:sp>
        <p:nvSpPr>
          <p:cNvPr id="61452" name="Rectangle 11"/>
          <p:cNvSpPr>
            <a:spLocks noGrp="1" noChangeArrowheads="1"/>
          </p:cNvSpPr>
          <p:nvPr>
            <p:ph type="body" idx="1"/>
          </p:nvPr>
        </p:nvSpPr>
        <p:spPr>
          <a:noFill/>
          <a:ln/>
        </p:spPr>
        <p:txBody>
          <a:bodyPr>
            <a:normAutofit fontScale="47500" lnSpcReduction="20000"/>
          </a:bodyPr>
          <a:lstStyle/>
          <a:p>
            <a:r>
              <a:rPr lang="zh-CN" altLang="en-US" b="1" dirty="0">
                <a:latin typeface="Times New Roman" pitchFamily="18" charset="0"/>
              </a:rPr>
              <a:t>验配流程</a:t>
            </a:r>
            <a:endParaRPr lang="en-US" b="1" dirty="0">
              <a:latin typeface="Times New Roman" pitchFamily="18" charset="0"/>
            </a:endParaRPr>
          </a:p>
          <a:p>
            <a:r>
              <a:rPr lang="zh-CN" altLang="en-US" dirty="0">
                <a:latin typeface="Times New Roman" pitchFamily="18" charset="0"/>
              </a:rPr>
              <a:t>当验配环曲面软镜时，在选择</a:t>
            </a:r>
            <a:r>
              <a:rPr lang="en-US" altLang="zh-CN" dirty="0">
                <a:latin typeface="Times New Roman" pitchFamily="18" charset="0"/>
              </a:rPr>
              <a:t>CL</a:t>
            </a:r>
            <a:r>
              <a:rPr lang="zh-CN" altLang="en-US" dirty="0">
                <a:latin typeface="Times New Roman" pitchFamily="18" charset="0"/>
              </a:rPr>
              <a:t>总直径（</a:t>
            </a:r>
            <a:r>
              <a:rPr lang="en-US" altLang="zh-CN" dirty="0">
                <a:latin typeface="Times New Roman" pitchFamily="18" charset="0"/>
              </a:rPr>
              <a:t>TD</a:t>
            </a:r>
            <a:r>
              <a:rPr lang="zh-CN" altLang="en-US" dirty="0">
                <a:latin typeface="Times New Roman" pitchFamily="18" charset="0"/>
              </a:rPr>
              <a:t>）时通常在较大的一侧是错误的，因为这将有助于</a:t>
            </a:r>
            <a:r>
              <a:rPr lang="en-US" altLang="zh-CN" dirty="0">
                <a:latin typeface="Times New Roman" pitchFamily="18" charset="0"/>
              </a:rPr>
              <a:t>CL</a:t>
            </a:r>
            <a:r>
              <a:rPr lang="zh-CN" altLang="en-US" dirty="0">
                <a:latin typeface="Times New Roman" pitchFamily="18" charset="0"/>
              </a:rPr>
              <a:t>稳定。</a:t>
            </a:r>
            <a:endParaRPr lang="en-US" altLang="zh-CN" dirty="0">
              <a:latin typeface="Times New Roman" pitchFamily="18" charset="0"/>
            </a:endParaRPr>
          </a:p>
          <a:p>
            <a:r>
              <a:rPr lang="zh-CN" altLang="en-US" dirty="0">
                <a:latin typeface="Times New Roman" pitchFamily="18" charset="0"/>
              </a:rPr>
              <a:t>特殊球面试验</a:t>
            </a:r>
            <a:r>
              <a:rPr lang="en-US" altLang="zh-CN" dirty="0">
                <a:latin typeface="Times New Roman" pitchFamily="18" charset="0"/>
              </a:rPr>
              <a:t>CL</a:t>
            </a:r>
            <a:r>
              <a:rPr lang="zh-CN" altLang="en-US" dirty="0">
                <a:latin typeface="Times New Roman" pitchFamily="18" charset="0"/>
              </a:rPr>
              <a:t>（环曲面设计）。将试验</a:t>
            </a:r>
            <a:r>
              <a:rPr lang="en-US" altLang="zh-CN" dirty="0">
                <a:latin typeface="Times New Roman" pitchFamily="18" charset="0"/>
              </a:rPr>
              <a:t>CL</a:t>
            </a:r>
            <a:r>
              <a:rPr lang="zh-CN" altLang="en-US" dirty="0">
                <a:latin typeface="Times New Roman" pitchFamily="18" charset="0"/>
              </a:rPr>
              <a:t>放在眼睛上，进行球柱面折射。请注意，过度折射的柱镜和轴线可能与眼睛的散光和轴向略有不同（尽管它们应该大致相同）。确定试验</a:t>
            </a:r>
            <a:r>
              <a:rPr lang="en-US" altLang="zh-CN" dirty="0">
                <a:latin typeface="Times New Roman" pitchFamily="18" charset="0"/>
              </a:rPr>
              <a:t>CL</a:t>
            </a:r>
            <a:r>
              <a:rPr lang="zh-CN" altLang="en-US" dirty="0">
                <a:latin typeface="Times New Roman" pitchFamily="18" charset="0"/>
              </a:rPr>
              <a:t>的方向。补偿该方向的眼睛</a:t>
            </a:r>
            <a:r>
              <a:rPr lang="en-US" altLang="zh-CN" dirty="0">
                <a:latin typeface="Times New Roman" pitchFamily="18" charset="0"/>
              </a:rPr>
              <a:t>Rx</a:t>
            </a:r>
            <a:r>
              <a:rPr lang="zh-CN" altLang="en-US" dirty="0">
                <a:latin typeface="Times New Roman" pitchFamily="18" charset="0"/>
              </a:rPr>
              <a:t>轴并记录所产生的余量（例如顺时针</a:t>
            </a:r>
            <a:r>
              <a:rPr lang="en-US" altLang="zh-CN" dirty="0">
                <a:latin typeface="Times New Roman" pitchFamily="18" charset="0"/>
              </a:rPr>
              <a:t>10°[</a:t>
            </a:r>
            <a:r>
              <a:rPr lang="zh-CN" altLang="en-US" dirty="0">
                <a:latin typeface="Times New Roman" pitchFamily="18" charset="0"/>
              </a:rPr>
              <a:t>必须包括幅度和方向</a:t>
            </a:r>
            <a:r>
              <a:rPr lang="en-US" altLang="zh-CN" dirty="0">
                <a:latin typeface="Times New Roman" pitchFamily="18" charset="0"/>
              </a:rPr>
              <a:t>]</a:t>
            </a:r>
            <a:r>
              <a:rPr lang="zh-CN" altLang="en-US" dirty="0">
                <a:latin typeface="Times New Roman" pitchFamily="18" charset="0"/>
              </a:rPr>
              <a:t>）。如果交付时的</a:t>
            </a:r>
            <a:r>
              <a:rPr lang="en-US" altLang="zh-CN" dirty="0">
                <a:latin typeface="Times New Roman" pitchFamily="18" charset="0"/>
              </a:rPr>
              <a:t>CL</a:t>
            </a:r>
            <a:r>
              <a:rPr lang="zh-CN" altLang="en-US" dirty="0">
                <a:latin typeface="Times New Roman" pitchFamily="18" charset="0"/>
              </a:rPr>
              <a:t>方向不是预期的，即交付的</a:t>
            </a:r>
            <a:r>
              <a:rPr lang="en-US" altLang="zh-CN" dirty="0">
                <a:latin typeface="Times New Roman" pitchFamily="18" charset="0"/>
              </a:rPr>
              <a:t>CL</a:t>
            </a:r>
            <a:r>
              <a:rPr lang="zh-CN" altLang="en-US" dirty="0">
                <a:latin typeface="Times New Roman" pitchFamily="18" charset="0"/>
              </a:rPr>
              <a:t>的方向与试验</a:t>
            </a:r>
            <a:r>
              <a:rPr lang="en-US" altLang="zh-CN" dirty="0">
                <a:latin typeface="Times New Roman" pitchFamily="18" charset="0"/>
              </a:rPr>
              <a:t>CL</a:t>
            </a:r>
            <a:r>
              <a:rPr lang="zh-CN" altLang="en-US" dirty="0">
                <a:latin typeface="Times New Roman" pitchFamily="18" charset="0"/>
              </a:rPr>
              <a:t>的方向不同，但是交付的</a:t>
            </a:r>
            <a:r>
              <a:rPr lang="en-US" altLang="zh-CN" dirty="0">
                <a:latin typeface="Times New Roman" pitchFamily="18" charset="0"/>
              </a:rPr>
              <a:t>CL</a:t>
            </a:r>
            <a:r>
              <a:rPr lang="zh-CN" altLang="en-US" dirty="0">
                <a:latin typeface="Times New Roman" pitchFamily="18" charset="0"/>
              </a:rPr>
              <a:t>在这个新方向上是稳定的，则预定下一个镜片时应该基于这个新的（交付的</a:t>
            </a:r>
            <a:r>
              <a:rPr lang="en-US" altLang="zh-CN" dirty="0">
                <a:latin typeface="Times New Roman" pitchFamily="18" charset="0"/>
              </a:rPr>
              <a:t>CL</a:t>
            </a:r>
            <a:r>
              <a:rPr lang="zh-CN" altLang="en-US" dirty="0">
                <a:latin typeface="Times New Roman" pitchFamily="18" charset="0"/>
              </a:rPr>
              <a:t>） ）方向。请记住，更改柱镜轴将改变厚度轮廓并可能影响旋转度。如果旋转稳定性差，则可能需要考虑改变</a:t>
            </a:r>
            <a:r>
              <a:rPr lang="en-US" altLang="zh-CN" dirty="0">
                <a:latin typeface="Times New Roman" pitchFamily="18" charset="0"/>
              </a:rPr>
              <a:t>BOZR</a:t>
            </a:r>
            <a:r>
              <a:rPr lang="zh-CN" altLang="en-US" dirty="0">
                <a:latin typeface="Times New Roman" pitchFamily="18" charset="0"/>
              </a:rPr>
              <a:t>或</a:t>
            </a:r>
            <a:r>
              <a:rPr lang="en-US" altLang="zh-CN" dirty="0">
                <a:latin typeface="Times New Roman" pitchFamily="18" charset="0"/>
              </a:rPr>
              <a:t>TD</a:t>
            </a:r>
            <a:r>
              <a:rPr lang="zh-CN" altLang="en-US" dirty="0">
                <a:latin typeface="Times New Roman" pitchFamily="18" charset="0"/>
              </a:rPr>
              <a:t>以实现更好的</a:t>
            </a:r>
            <a:r>
              <a:rPr lang="en-US" altLang="zh-CN" dirty="0">
                <a:latin typeface="Times New Roman" pitchFamily="18" charset="0"/>
              </a:rPr>
              <a:t>CL</a:t>
            </a:r>
            <a:r>
              <a:rPr lang="zh-CN" altLang="en-US" dirty="0">
                <a:latin typeface="Times New Roman" pitchFamily="18" charset="0"/>
              </a:rPr>
              <a:t>稳定性。通常，提高定向稳定性的最简单方法是增加</a:t>
            </a:r>
            <a:r>
              <a:rPr lang="en-US" altLang="zh-CN" dirty="0">
                <a:latin typeface="Times New Roman" pitchFamily="18" charset="0"/>
              </a:rPr>
              <a:t>TD</a:t>
            </a:r>
            <a:r>
              <a:rPr lang="zh-CN" altLang="en-US" dirty="0">
                <a:latin typeface="Times New Roman" pitchFamily="18" charset="0"/>
              </a:rPr>
              <a:t>。这增强了镜片和眼睑的相互作用，从而增加作用在</a:t>
            </a:r>
            <a:r>
              <a:rPr lang="en-US" altLang="zh-CN" dirty="0">
                <a:latin typeface="Times New Roman" pitchFamily="18" charset="0"/>
              </a:rPr>
              <a:t>CL</a:t>
            </a:r>
            <a:r>
              <a:rPr lang="zh-CN" altLang="en-US" dirty="0">
                <a:latin typeface="Times New Roman" pitchFamily="18" charset="0"/>
              </a:rPr>
              <a:t>上的定位力。如果稳定性仍然很差，则可能需要考虑另一种镜片设计或其他形式的散光校正。如有疑问，请在重新订购前等待第一次护理后访问（注意患者记录卡上的</a:t>
            </a:r>
            <a:r>
              <a:rPr lang="en-US" altLang="zh-CN" dirty="0">
                <a:latin typeface="Times New Roman" pitchFamily="18" charset="0"/>
              </a:rPr>
              <a:t>CL</a:t>
            </a:r>
            <a:r>
              <a:rPr lang="zh-CN" altLang="en-US" dirty="0">
                <a:latin typeface="Times New Roman" pitchFamily="18" charset="0"/>
              </a:rPr>
              <a:t>旋转程度）。可能需要不止一次尝试才能成功完成环曲面。</a:t>
            </a:r>
            <a:endParaRPr lang="en-US" altLang="zh-CN" dirty="0">
              <a:latin typeface="Times New Roman" pitchFamily="18" charset="0"/>
            </a:endParaRPr>
          </a:p>
          <a:p>
            <a:r>
              <a:rPr lang="zh-CN" altLang="en-US" dirty="0">
                <a:latin typeface="Times New Roman" pitchFamily="18" charset="0"/>
              </a:rPr>
              <a:t>试验环曲面</a:t>
            </a:r>
            <a:r>
              <a:rPr lang="en-US" altLang="zh-CN" dirty="0">
                <a:latin typeface="Times New Roman" pitchFamily="18" charset="0"/>
              </a:rPr>
              <a:t>CL</a:t>
            </a:r>
            <a:r>
              <a:rPr lang="zh-CN" altLang="en-US" dirty="0">
                <a:latin typeface="Times New Roman" pitchFamily="18" charset="0"/>
              </a:rPr>
              <a:t>方法。 放入试验</a:t>
            </a:r>
            <a:r>
              <a:rPr lang="en-US" altLang="zh-CN" dirty="0">
                <a:latin typeface="Times New Roman" pitchFamily="18" charset="0"/>
              </a:rPr>
              <a:t>CL</a:t>
            </a:r>
            <a:r>
              <a:rPr lang="zh-CN" altLang="en-US" dirty="0">
                <a:latin typeface="Times New Roman" pitchFamily="18" charset="0"/>
              </a:rPr>
              <a:t>待其稳定。 其定向行为是确定的。 需要在处方中合并角膜表面屈光，如果需要，补偿任何镜片偏位。 任何补偿都应被记录。</a:t>
            </a:r>
            <a:endParaRPr lang="en-US" altLang="zh-CN" dirty="0">
              <a:latin typeface="Times New Roman" pitchFamily="18" charset="0"/>
            </a:endParaRPr>
          </a:p>
          <a:p>
            <a:r>
              <a:rPr lang="zh-CN" altLang="en-US" dirty="0">
                <a:latin typeface="Times New Roman" pitchFamily="18" charset="0"/>
              </a:rPr>
              <a:t>经验法。 测量框架眼镜屈光度和顶点距离并得出角膜平面屈光度（与真实眼睛</a:t>
            </a:r>
            <a:r>
              <a:rPr lang="en-US" altLang="zh-CN" dirty="0">
                <a:latin typeface="Times New Roman" pitchFamily="18" charset="0"/>
              </a:rPr>
              <a:t>Rx</a:t>
            </a:r>
            <a:r>
              <a:rPr lang="zh-CN" altLang="en-US" dirty="0">
                <a:latin typeface="Times New Roman" pitchFamily="18" charset="0"/>
              </a:rPr>
              <a:t>近似）。 测量角膜曲率半径和水平横径。 将数据提供给制造商。 如果需要任何后续的</a:t>
            </a:r>
            <a:r>
              <a:rPr lang="en-US" altLang="zh-CN" dirty="0">
                <a:latin typeface="Times New Roman" pitchFamily="18" charset="0"/>
              </a:rPr>
              <a:t>CL</a:t>
            </a:r>
            <a:r>
              <a:rPr lang="zh-CN" altLang="en-US" dirty="0">
                <a:latin typeface="Times New Roman" pitchFamily="18" charset="0"/>
              </a:rPr>
              <a:t>，它们应该基于第一次交付的</a:t>
            </a:r>
            <a:r>
              <a:rPr lang="en-US" altLang="zh-CN" dirty="0">
                <a:latin typeface="Times New Roman" pitchFamily="18" charset="0"/>
              </a:rPr>
              <a:t>CL</a:t>
            </a:r>
            <a:r>
              <a:rPr lang="zh-CN" altLang="en-US" dirty="0">
                <a:latin typeface="Times New Roman" pitchFamily="18" charset="0"/>
              </a:rPr>
              <a:t>的经验，这些</a:t>
            </a:r>
            <a:r>
              <a:rPr lang="en-US" altLang="zh-CN" dirty="0">
                <a:latin typeface="Times New Roman" pitchFamily="18" charset="0"/>
              </a:rPr>
              <a:t>CL</a:t>
            </a:r>
            <a:r>
              <a:rPr lang="zh-CN" altLang="en-US" dirty="0">
                <a:latin typeface="Times New Roman" pitchFamily="18" charset="0"/>
              </a:rPr>
              <a:t>承担了试验</a:t>
            </a:r>
            <a:r>
              <a:rPr lang="en-US" altLang="zh-CN" dirty="0">
                <a:latin typeface="Times New Roman" pitchFamily="18" charset="0"/>
              </a:rPr>
              <a:t>CL</a:t>
            </a:r>
            <a:r>
              <a:rPr lang="zh-CN" altLang="en-US" dirty="0">
                <a:latin typeface="Times New Roman" pitchFamily="18" charset="0"/>
              </a:rPr>
              <a:t>的</a:t>
            </a:r>
            <a:r>
              <a:rPr lang="en-US" altLang="zh-CN" dirty="0">
                <a:latin typeface="Times New Roman" pitchFamily="18" charset="0"/>
              </a:rPr>
              <a:t>rôle</a:t>
            </a:r>
            <a:r>
              <a:rPr lang="zh-CN" altLang="en-US" dirty="0">
                <a:latin typeface="Times New Roman" pitchFamily="18" charset="0"/>
              </a:rPr>
              <a:t>。</a:t>
            </a:r>
          </a:p>
          <a:p>
            <a:r>
              <a:rPr lang="zh-CN" altLang="en-US" dirty="0">
                <a:latin typeface="Times New Roman" pitchFamily="18" charset="0"/>
              </a:rPr>
              <a:t>球镜试验</a:t>
            </a:r>
            <a:r>
              <a:rPr lang="en-US" altLang="zh-CN" dirty="0">
                <a:latin typeface="Times New Roman" pitchFamily="18" charset="0"/>
              </a:rPr>
              <a:t>CL</a:t>
            </a:r>
            <a:r>
              <a:rPr lang="zh-CN" altLang="en-US" dirty="0">
                <a:latin typeface="Times New Roman" pitchFamily="18" charset="0"/>
              </a:rPr>
              <a:t>。 将</a:t>
            </a:r>
            <a:r>
              <a:rPr lang="en-US" altLang="zh-CN" dirty="0">
                <a:latin typeface="Times New Roman" pitchFamily="18" charset="0"/>
              </a:rPr>
              <a:t>CL</a:t>
            </a:r>
            <a:r>
              <a:rPr lang="zh-CN" altLang="en-US" dirty="0">
                <a:latin typeface="Times New Roman" pitchFamily="18" charset="0"/>
              </a:rPr>
              <a:t>视为传统的球形软镜，并按照制造商的说明从最佳试验</a:t>
            </a:r>
            <a:r>
              <a:rPr lang="en-US" altLang="zh-CN" dirty="0">
                <a:latin typeface="Times New Roman" pitchFamily="18" charset="0"/>
              </a:rPr>
              <a:t>CL</a:t>
            </a:r>
            <a:r>
              <a:rPr lang="zh-CN" altLang="en-US" dirty="0">
                <a:latin typeface="Times New Roman" pitchFamily="18" charset="0"/>
              </a:rPr>
              <a:t>配适中确定环曲面处方。 通常，这将涉及确定角膜平面屈光。 一些制造商可能会对“鼻侧”旋转进行常规补偿。 后续</a:t>
            </a:r>
            <a:r>
              <a:rPr lang="en-US" altLang="zh-CN" dirty="0">
                <a:latin typeface="Times New Roman" pitchFamily="18" charset="0"/>
              </a:rPr>
              <a:t>CL</a:t>
            </a:r>
            <a:r>
              <a:rPr lang="zh-CN" altLang="en-US" dirty="0">
                <a:latin typeface="Times New Roman" pitchFamily="18" charset="0"/>
              </a:rPr>
              <a:t>订单的基础都应该参照第一次交付的</a:t>
            </a:r>
            <a:r>
              <a:rPr lang="en-US" altLang="zh-CN" dirty="0">
                <a:latin typeface="Times New Roman" pitchFamily="18" charset="0"/>
              </a:rPr>
              <a:t>CL</a:t>
            </a:r>
            <a:r>
              <a:rPr lang="zh-CN" altLang="en-US" dirty="0">
                <a:latin typeface="Times New Roman" pitchFamily="18" charset="0"/>
              </a:rPr>
              <a:t>的经验。</a:t>
            </a:r>
            <a:endParaRPr lang="en-US" altLang="zh-CN" dirty="0">
              <a:latin typeface="Times New Roman" pitchFamily="18" charset="0"/>
            </a:endParaRP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r>
              <a:rPr lang="en-US" dirty="0">
                <a:latin typeface="Times New Roman" pitchFamily="18" charset="0"/>
              </a:rPr>
              <a:t> </a:t>
            </a:r>
          </a:p>
          <a:p>
            <a:endParaRPr lang="en-US" dirty="0">
              <a:latin typeface="Times New Roman" pitchFamily="18" charset="0"/>
            </a:endParaRP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5"/>
          <p:cNvSpPr>
            <a:spLocks noGrp="1" noChangeArrowheads="1"/>
          </p:cNvSpPr>
          <p:nvPr>
            <p:ph type="sldNum" sz="quarter" idx="5"/>
          </p:nvPr>
        </p:nvSpPr>
        <p:spPr/>
        <p:txBody>
          <a:bodyPr/>
          <a:lstStyle/>
          <a:p>
            <a:pPr>
              <a:defRPr/>
            </a:pPr>
            <a:fld id="{6F4EB487-1782-4427-AD0A-84B9BA457B30}" type="slidenum">
              <a:rPr lang="en-US" smtClean="0">
                <a:latin typeface="Times New Roman" pitchFamily="18" charset="0"/>
              </a:rPr>
              <a:pPr>
                <a:defRPr/>
              </a:pPr>
              <a:t>116</a:t>
            </a:fld>
            <a:endParaRPr lang="en-US">
              <a:latin typeface="Times New Roman" pitchFamily="18" charset="0"/>
            </a:endParaRPr>
          </a:p>
        </p:txBody>
      </p:sp>
      <p:sp>
        <p:nvSpPr>
          <p:cNvPr id="62467"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2468"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62469"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62470"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2471"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62472"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62473"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62474"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2475" name="Rectangle 10"/>
          <p:cNvSpPr>
            <a:spLocks noGrp="1" noRot="1" noChangeAspect="1" noChangeArrowheads="1" noTextEdit="1"/>
          </p:cNvSpPr>
          <p:nvPr>
            <p:ph type="sldImg"/>
          </p:nvPr>
        </p:nvSpPr>
        <p:spPr>
          <a:xfrm>
            <a:off x="1143000" y="685800"/>
            <a:ext cx="4572000" cy="3429000"/>
          </a:xfrm>
          <a:ln cap="flat"/>
        </p:spPr>
      </p:sp>
      <p:sp>
        <p:nvSpPr>
          <p:cNvPr id="62476" name="Rectangle 11"/>
          <p:cNvSpPr>
            <a:spLocks noGrp="1" noChangeArrowheads="1"/>
          </p:cNvSpPr>
          <p:nvPr>
            <p:ph type="body" idx="1"/>
          </p:nvPr>
        </p:nvSpPr>
        <p:spPr>
          <a:noFill/>
          <a:ln/>
        </p:spPr>
        <p:txBody>
          <a:bodyPr/>
          <a:lstStyle/>
          <a:p>
            <a:r>
              <a:rPr lang="zh-CN" altLang="en-US" b="1" dirty="0">
                <a:latin typeface="Times New Roman" pitchFamily="18" charset="0"/>
              </a:rPr>
              <a:t>生理学考虑</a:t>
            </a:r>
          </a:p>
          <a:p>
            <a:r>
              <a:rPr lang="zh-CN" altLang="en-US" sz="1200" kern="1200" dirty="0">
                <a:solidFill>
                  <a:schemeClr val="tx1"/>
                </a:solidFill>
                <a:latin typeface="Times New Roman" pitchFamily="18" charset="0"/>
                <a:ea typeface="+mn-ea"/>
                <a:cs typeface="+mn-cs"/>
              </a:rPr>
              <a:t>由于设计产生的厚度差异和柱镜的结合，环曲面软镜比“等效”球面</a:t>
            </a:r>
            <a:r>
              <a:rPr lang="en-US" sz="1200" kern="1200" dirty="0">
                <a:solidFill>
                  <a:schemeClr val="tx1"/>
                </a:solidFill>
                <a:latin typeface="Times New Roman" pitchFamily="18" charset="0"/>
                <a:ea typeface="+mn-ea"/>
                <a:cs typeface="+mn-cs"/>
              </a:rPr>
              <a:t>CL</a:t>
            </a:r>
            <a:r>
              <a:rPr lang="zh-CN" altLang="en-US" sz="1200" kern="1200" dirty="0">
                <a:solidFill>
                  <a:schemeClr val="tx1"/>
                </a:solidFill>
                <a:latin typeface="Times New Roman" pitchFamily="18" charset="0"/>
                <a:ea typeface="+mn-ea"/>
                <a:cs typeface="+mn-cs"/>
              </a:rPr>
              <a:t>显着更厚（中心和外围）。 因此，</a:t>
            </a:r>
            <a:r>
              <a:rPr lang="en-US" sz="1200" kern="1200" dirty="0">
                <a:solidFill>
                  <a:schemeClr val="tx1"/>
                </a:solidFill>
                <a:latin typeface="Times New Roman" pitchFamily="18" charset="0"/>
                <a:ea typeface="+mn-ea"/>
                <a:cs typeface="+mn-cs"/>
              </a:rPr>
              <a:t>O2</a:t>
            </a:r>
            <a:r>
              <a:rPr lang="zh-CN" altLang="en-US" sz="1200" kern="1200" dirty="0">
                <a:solidFill>
                  <a:schemeClr val="tx1"/>
                </a:solidFill>
                <a:latin typeface="Times New Roman" pitchFamily="18" charset="0"/>
                <a:ea typeface="+mn-ea"/>
                <a:cs typeface="+mn-cs"/>
              </a:rPr>
              <a:t>传递率会降低，和机械相互作用会增加，导致对角膜和眼前部的生理上妥协的可能性增加。</a:t>
            </a:r>
            <a:endParaRPr lang="en-US" altLang="zh-CN" sz="1200" kern="1200" dirty="0">
              <a:solidFill>
                <a:schemeClr val="tx1"/>
              </a:solidFill>
              <a:latin typeface="Times New Roman" pitchFamily="18" charset="0"/>
              <a:ea typeface="+mn-ea"/>
              <a:cs typeface="+mn-cs"/>
            </a:endParaRPr>
          </a:p>
          <a:p>
            <a:endParaRPr lang="en-US" dirty="0">
              <a:latin typeface="Times New Roman" pitchFamily="18" charset="0"/>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5"/>
          <p:cNvSpPr>
            <a:spLocks noGrp="1" noChangeArrowheads="1"/>
          </p:cNvSpPr>
          <p:nvPr>
            <p:ph type="sldNum" sz="quarter" idx="5"/>
          </p:nvPr>
        </p:nvSpPr>
        <p:spPr/>
        <p:txBody>
          <a:bodyPr/>
          <a:lstStyle/>
          <a:p>
            <a:pPr>
              <a:defRPr/>
            </a:pPr>
            <a:fld id="{0A409AE7-6B43-4610-B48B-FAADA4C6BC5A}" type="slidenum">
              <a:rPr lang="en-US" smtClean="0">
                <a:latin typeface="Times New Roman" pitchFamily="18" charset="0"/>
              </a:rPr>
              <a:pPr>
                <a:defRPr/>
              </a:pPr>
              <a:t>117</a:t>
            </a:fld>
            <a:endParaRPr lang="en-US">
              <a:latin typeface="Times New Roman" pitchFamily="18" charset="0"/>
            </a:endParaRPr>
          </a:p>
        </p:txBody>
      </p:sp>
      <p:sp>
        <p:nvSpPr>
          <p:cNvPr id="65539"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5540"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65541"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65542"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5543"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65544"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65545"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65546"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5547" name="Rectangle 10"/>
          <p:cNvSpPr>
            <a:spLocks noGrp="1" noRot="1" noChangeAspect="1" noChangeArrowheads="1" noTextEdit="1"/>
          </p:cNvSpPr>
          <p:nvPr>
            <p:ph type="sldImg"/>
          </p:nvPr>
        </p:nvSpPr>
        <p:spPr>
          <a:xfrm>
            <a:off x="1143000" y="685800"/>
            <a:ext cx="4572000" cy="3429000"/>
          </a:xfrm>
          <a:ln cap="flat"/>
        </p:spPr>
      </p:sp>
      <p:sp>
        <p:nvSpPr>
          <p:cNvPr id="65548" name="Rectangle 11"/>
          <p:cNvSpPr>
            <a:spLocks noGrp="1" noChangeArrowheads="1"/>
          </p:cNvSpPr>
          <p:nvPr>
            <p:ph type="body" idx="1"/>
          </p:nvPr>
        </p:nvSpPr>
        <p:spPr>
          <a:noFill/>
          <a:ln/>
        </p:spPr>
        <p:txBody>
          <a:bodyPr>
            <a:normAutofit/>
          </a:bodyPr>
          <a:lstStyle/>
          <a:p>
            <a:r>
              <a:rPr lang="zh-CN" altLang="en-US" b="1" dirty="0">
                <a:latin typeface="Times New Roman" pitchFamily="18" charset="0"/>
              </a:rPr>
              <a:t>疑难案例</a:t>
            </a:r>
            <a:endParaRPr lang="en-US" altLang="zh-CN" b="1" dirty="0">
              <a:latin typeface="Times New Roman" pitchFamily="18" charset="0"/>
            </a:endParaRPr>
          </a:p>
          <a:p>
            <a:r>
              <a:rPr lang="zh-CN" altLang="en-US" dirty="0">
                <a:latin typeface="Times New Roman" pitchFamily="18" charset="0"/>
              </a:rPr>
              <a:t>很难成功使用环曲面接触镜的患者包括</a:t>
            </a:r>
            <a:r>
              <a:rPr lang="en-US" altLang="zh-CN" dirty="0">
                <a:latin typeface="Times New Roman" pitchFamily="18" charset="0"/>
              </a:rPr>
              <a:t>:</a:t>
            </a:r>
          </a:p>
          <a:p>
            <a:pPr marL="171450" indent="-171450">
              <a:buFont typeface="Arial" panose="020B0604020202020204" pitchFamily="34" charset="0"/>
              <a:buChar char="•"/>
            </a:pPr>
            <a:r>
              <a:rPr lang="zh-CN" altLang="en-US" dirty="0">
                <a:latin typeface="Times New Roman" pitchFamily="18" charset="0"/>
              </a:rPr>
              <a:t>球镜部分低</a:t>
            </a:r>
            <a:r>
              <a:rPr lang="en-US" altLang="zh-CN" dirty="0">
                <a:latin typeface="Times New Roman" pitchFamily="18" charset="0"/>
              </a:rPr>
              <a:t>,</a:t>
            </a:r>
            <a:r>
              <a:rPr lang="en-US" altLang="zh-CN" baseline="0" dirty="0">
                <a:latin typeface="Times New Roman" pitchFamily="18" charset="0"/>
              </a:rPr>
              <a:t> </a:t>
            </a:r>
            <a:r>
              <a:rPr lang="zh-CN" altLang="en-US" baseline="0" dirty="0">
                <a:latin typeface="Times New Roman" pitchFamily="18" charset="0"/>
              </a:rPr>
              <a:t>例如 </a:t>
            </a:r>
            <a:r>
              <a:rPr lang="en-US" altLang="zh-CN" dirty="0">
                <a:latin typeface="Times New Roman" pitchFamily="18" charset="0"/>
              </a:rPr>
              <a:t>+0.25 / -2.50 X 180 </a:t>
            </a:r>
            <a:r>
              <a:rPr lang="zh-CN" altLang="en-US" dirty="0">
                <a:latin typeface="Times New Roman" pitchFamily="18" charset="0"/>
              </a:rPr>
              <a:t>，轴位的正确对这些患者非常重要，因为散光是其屈光不正的重要组成部分。此外，通常的厚度差异下降有很少的球镜部分。</a:t>
            </a:r>
          </a:p>
          <a:p>
            <a:pPr marL="171450" indent="-171450">
              <a:buFont typeface="Arial" panose="020B0604020202020204" pitchFamily="34" charset="0"/>
              <a:buChar char="•"/>
            </a:pPr>
            <a:r>
              <a:rPr lang="zh-CN" altLang="en-US" dirty="0">
                <a:latin typeface="Times New Roman" pitchFamily="18" charset="0"/>
              </a:rPr>
              <a:t>斜轴，例如 </a:t>
            </a:r>
            <a:r>
              <a:rPr lang="en-US" altLang="zh-CN" dirty="0">
                <a:latin typeface="Times New Roman" pitchFamily="18" charset="0"/>
              </a:rPr>
              <a:t>-2.00 / -2.00 X 45</a:t>
            </a:r>
            <a:r>
              <a:rPr lang="zh-CN" altLang="en-US" dirty="0">
                <a:latin typeface="Times New Roman" pitchFamily="18" charset="0"/>
              </a:rPr>
              <a:t>，由于眼睑和接触镜的相互作用，可能会导致稳定性差</a:t>
            </a:r>
            <a:endParaRPr lang="en-US" altLang="zh-CN" dirty="0">
              <a:latin typeface="Times New Roman" pitchFamily="18" charset="0"/>
            </a:endParaRPr>
          </a:p>
          <a:p>
            <a:pPr marL="171450" indent="-171450">
              <a:buFont typeface="Arial" panose="020B0604020202020204" pitchFamily="34" charset="0"/>
              <a:buChar char="•"/>
            </a:pPr>
            <a:r>
              <a:rPr lang="zh-CN" altLang="en-US" dirty="0">
                <a:latin typeface="Times New Roman" pitchFamily="18" charset="0"/>
              </a:rPr>
              <a:t>柱镜部分高，例如 </a:t>
            </a:r>
            <a:r>
              <a:rPr lang="en-US" altLang="zh-CN" dirty="0">
                <a:latin typeface="Times New Roman" pitchFamily="18" charset="0"/>
              </a:rPr>
              <a:t>+4.00 / -6.00 X 80 </a:t>
            </a:r>
            <a:r>
              <a:rPr lang="zh-CN" altLang="en-US" dirty="0">
                <a:latin typeface="Times New Roman" pitchFamily="18" charset="0"/>
              </a:rPr>
              <a:t>，接触镜旋转在散光度增大的情况下变得更加明显。因此，在测量</a:t>
            </a:r>
            <a:r>
              <a:rPr lang="en-US" altLang="zh-CN" dirty="0">
                <a:latin typeface="Times New Roman" pitchFamily="18" charset="0"/>
              </a:rPr>
              <a:t>CL</a:t>
            </a:r>
            <a:r>
              <a:rPr lang="zh-CN" altLang="en-US" dirty="0">
                <a:latin typeface="Times New Roman" pitchFamily="18" charset="0"/>
              </a:rPr>
              <a:t>偏位时，较大的散光度需要更高的精度。虽然并非总是可行，但通常提供高散光眼镜接触镜的精度也应用于</a:t>
            </a:r>
            <a:r>
              <a:rPr lang="en-US" altLang="zh-CN" dirty="0">
                <a:latin typeface="Times New Roman" pitchFamily="18" charset="0"/>
              </a:rPr>
              <a:t>CL</a:t>
            </a:r>
            <a:r>
              <a:rPr lang="zh-CN" altLang="en-US" dirty="0">
                <a:latin typeface="Times New Roman" pitchFamily="18" charset="0"/>
              </a:rPr>
              <a:t>。</a:t>
            </a:r>
            <a:endParaRPr lang="en-US" altLang="zh-CN" dirty="0">
              <a:latin typeface="Times New Roman" pitchFamily="18" charset="0"/>
            </a:endParaRPr>
          </a:p>
          <a:p>
            <a:pPr marL="0" indent="0">
              <a:buFont typeface="Arial" panose="020B0604020202020204" pitchFamily="34" charset="0"/>
              <a:buNone/>
            </a:pPr>
            <a:endParaRPr lang="en-US" altLang="zh-CN" dirty="0">
              <a:latin typeface="Times New Roman" pitchFamily="18" charset="0"/>
            </a:endParaRPr>
          </a:p>
          <a:p>
            <a:pPr marL="0" indent="0">
              <a:buFont typeface="Arial" panose="020B0604020202020204" pitchFamily="34" charset="0"/>
              <a:buNone/>
            </a:pPr>
            <a:r>
              <a:rPr lang="zh-CN" altLang="en-US" dirty="0">
                <a:latin typeface="Times New Roman" pitchFamily="18" charset="0"/>
              </a:rPr>
              <a:t>如果针对特定的佩戴者进行了</a:t>
            </a:r>
            <a:r>
              <a:rPr lang="en-US" altLang="zh-CN" dirty="0">
                <a:latin typeface="Times New Roman" pitchFamily="18" charset="0"/>
              </a:rPr>
              <a:t>BOZR</a:t>
            </a:r>
            <a:r>
              <a:rPr lang="zh-CN" altLang="en-US" dirty="0">
                <a:latin typeface="Times New Roman" pitchFamily="18" charset="0"/>
              </a:rPr>
              <a:t>和</a:t>
            </a:r>
            <a:r>
              <a:rPr lang="en-US" altLang="zh-CN" dirty="0">
                <a:latin typeface="Times New Roman" pitchFamily="18" charset="0"/>
              </a:rPr>
              <a:t>TD</a:t>
            </a:r>
            <a:r>
              <a:rPr lang="zh-CN" altLang="en-US" dirty="0">
                <a:latin typeface="Times New Roman" pitchFamily="18" charset="0"/>
              </a:rPr>
              <a:t>优化时仍然遇到困难，则需要考虑以下问题：</a:t>
            </a:r>
          </a:p>
          <a:p>
            <a:pPr marL="171450" indent="-171450">
              <a:buFont typeface="Arial" panose="020B0604020202020204" pitchFamily="34" charset="0"/>
              <a:buChar char="•"/>
            </a:pPr>
            <a:r>
              <a:rPr lang="zh-CN" altLang="en-US" b="1" dirty="0">
                <a:latin typeface="Times New Roman" pitchFamily="18" charset="0"/>
              </a:rPr>
              <a:t>即使</a:t>
            </a:r>
            <a:r>
              <a:rPr lang="en-US" altLang="zh-CN" b="1" dirty="0">
                <a:latin typeface="Times New Roman" pitchFamily="18" charset="0"/>
              </a:rPr>
              <a:t>CL</a:t>
            </a:r>
            <a:r>
              <a:rPr lang="zh-CN" altLang="en-US" b="1" dirty="0">
                <a:latin typeface="Times New Roman" pitchFamily="18" charset="0"/>
              </a:rPr>
              <a:t>偏离轴位稳定，也要避免对轴偏位的补偿</a:t>
            </a:r>
            <a:r>
              <a:rPr lang="en-US" altLang="zh-CN" b="1" dirty="0">
                <a:latin typeface="Times New Roman" pitchFamily="18" charset="0"/>
              </a:rPr>
              <a:t>&gt; 25°</a:t>
            </a:r>
            <a:r>
              <a:rPr lang="zh-CN" altLang="en-US" b="1" dirty="0">
                <a:latin typeface="Times New Roman" pitchFamily="18" charset="0"/>
              </a:rPr>
              <a:t>。</a:t>
            </a:r>
          </a:p>
          <a:p>
            <a:pPr marL="171450" indent="-171450">
              <a:buFont typeface="Arial" panose="020B0604020202020204" pitchFamily="34" charset="0"/>
              <a:buChar char="•"/>
            </a:pPr>
            <a:r>
              <a:rPr lang="en-US" altLang="zh-CN" b="1" dirty="0">
                <a:latin typeface="Times New Roman" pitchFamily="18" charset="0"/>
              </a:rPr>
              <a:t>20°</a:t>
            </a:r>
            <a:r>
              <a:rPr lang="zh-CN" altLang="en-US" b="1" dirty="0">
                <a:latin typeface="Times New Roman" pitchFamily="18" charset="0"/>
              </a:rPr>
              <a:t>或更多的偏位意味新的</a:t>
            </a:r>
            <a:r>
              <a:rPr lang="en-US" altLang="zh-CN" b="1" dirty="0">
                <a:latin typeface="Times New Roman" pitchFamily="18" charset="0"/>
              </a:rPr>
              <a:t>CL</a:t>
            </a:r>
            <a:r>
              <a:rPr lang="zh-CN" altLang="en-US" b="1" dirty="0">
                <a:latin typeface="Times New Roman" pitchFamily="18" charset="0"/>
              </a:rPr>
              <a:t>与原</a:t>
            </a:r>
            <a:r>
              <a:rPr lang="en-US" altLang="zh-CN" b="1" dirty="0">
                <a:latin typeface="Times New Roman" pitchFamily="18" charset="0"/>
              </a:rPr>
              <a:t>CL</a:t>
            </a:r>
            <a:r>
              <a:rPr lang="zh-CN" altLang="en-US" b="1" dirty="0">
                <a:latin typeface="Times New Roman" pitchFamily="18" charset="0"/>
              </a:rPr>
              <a:t>的差异很大，佩戴时的结果可能不如预期的那样。</a:t>
            </a:r>
          </a:p>
          <a:p>
            <a:pPr marL="171450" indent="-171450">
              <a:buFont typeface="Arial" panose="020B0604020202020204" pitchFamily="34" charset="0"/>
              <a:buChar char="•"/>
            </a:pPr>
            <a:r>
              <a:rPr lang="zh-CN" altLang="en-US" dirty="0">
                <a:latin typeface="Times New Roman" pitchFamily="18" charset="0"/>
              </a:rPr>
              <a:t>如果散光很大（</a:t>
            </a:r>
            <a:r>
              <a:rPr lang="en-US" altLang="zh-CN" dirty="0">
                <a:latin typeface="Times New Roman" pitchFamily="18" charset="0"/>
              </a:rPr>
              <a:t>&gt; 2.00D</a:t>
            </a:r>
            <a:r>
              <a:rPr lang="zh-CN" altLang="en-US" dirty="0">
                <a:latin typeface="Times New Roman" pitchFamily="18" charset="0"/>
              </a:rPr>
              <a:t>）并且球镜度低或平面，则避免补偿误差</a:t>
            </a:r>
            <a:r>
              <a:rPr lang="en-US" altLang="zh-CN" dirty="0">
                <a:latin typeface="Times New Roman" pitchFamily="18" charset="0"/>
              </a:rPr>
              <a:t>&gt; 20°</a:t>
            </a:r>
            <a:r>
              <a:rPr lang="zh-CN" altLang="en-US" dirty="0">
                <a:latin typeface="Times New Roman" pitchFamily="18" charset="0"/>
              </a:rPr>
              <a:t>。</a:t>
            </a:r>
          </a:p>
          <a:p>
            <a:pPr marL="171450" indent="-171450">
              <a:buFont typeface="Arial" panose="020B0604020202020204" pitchFamily="34" charset="0"/>
              <a:buChar char="•"/>
            </a:pPr>
            <a:r>
              <a:rPr lang="zh-CN" altLang="en-US" dirty="0">
                <a:latin typeface="Times New Roman" pitchFamily="18" charset="0"/>
              </a:rPr>
              <a:t>如果轴是顺规而不是</a:t>
            </a:r>
            <a:r>
              <a:rPr lang="en-US" altLang="zh-CN" dirty="0">
                <a:latin typeface="Times New Roman" pitchFamily="18" charset="0"/>
              </a:rPr>
              <a:t>180°</a:t>
            </a:r>
            <a:r>
              <a:rPr lang="zh-CN" altLang="en-US" dirty="0">
                <a:latin typeface="Times New Roman" pitchFamily="18" charset="0"/>
              </a:rPr>
              <a:t>并且球镜度低或平面，则避免补偿误差</a:t>
            </a:r>
            <a:r>
              <a:rPr lang="en-US" altLang="zh-CN" dirty="0">
                <a:latin typeface="Times New Roman" pitchFamily="18" charset="0"/>
              </a:rPr>
              <a:t>&gt; 20°</a:t>
            </a:r>
            <a:r>
              <a:rPr lang="zh-CN" altLang="en-US" dirty="0">
                <a:latin typeface="Times New Roman" pitchFamily="18" charset="0"/>
              </a:rPr>
              <a:t>，特别是如果散光也很大。</a:t>
            </a:r>
            <a:endParaRPr lang="en-US" altLang="zh-CN" dirty="0">
              <a:latin typeface="Times New Roman" pitchFamily="18" charset="0"/>
            </a:endParaRPr>
          </a:p>
          <a:p>
            <a:endParaRPr lang="en-US" dirty="0">
              <a:latin typeface="Times New Roman" pitchFamily="18" charset="0"/>
            </a:endParaRPr>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5"/>
          <p:cNvSpPr>
            <a:spLocks noGrp="1" noChangeArrowheads="1"/>
          </p:cNvSpPr>
          <p:nvPr>
            <p:ph type="sldNum" sz="quarter" idx="5"/>
          </p:nvPr>
        </p:nvSpPr>
        <p:spPr/>
        <p:txBody>
          <a:bodyPr/>
          <a:lstStyle/>
          <a:p>
            <a:pPr>
              <a:defRPr/>
            </a:pPr>
            <a:fld id="{E857DE51-322F-4C6D-B2BE-4C1497D6E7D2}" type="slidenum">
              <a:rPr lang="en-US" smtClean="0">
                <a:latin typeface="Times New Roman" pitchFamily="18" charset="0"/>
              </a:rPr>
              <a:pPr>
                <a:defRPr/>
              </a:pPr>
              <a:t>118</a:t>
            </a:fld>
            <a:endParaRPr lang="en-US">
              <a:latin typeface="Times New Roman" pitchFamily="18" charset="0"/>
            </a:endParaRPr>
          </a:p>
        </p:txBody>
      </p:sp>
      <p:sp>
        <p:nvSpPr>
          <p:cNvPr id="66563"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6564"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66565"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66566"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6567"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66568"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66569"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66570"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6571" name="Rectangle 10"/>
          <p:cNvSpPr>
            <a:spLocks noGrp="1" noRot="1" noChangeAspect="1" noChangeArrowheads="1" noTextEdit="1"/>
          </p:cNvSpPr>
          <p:nvPr>
            <p:ph type="sldImg"/>
          </p:nvPr>
        </p:nvSpPr>
        <p:spPr>
          <a:xfrm>
            <a:off x="1143000" y="685800"/>
            <a:ext cx="4572000" cy="3429000"/>
          </a:xfrm>
          <a:ln cap="flat"/>
        </p:spPr>
      </p:sp>
      <p:sp>
        <p:nvSpPr>
          <p:cNvPr id="66572" name="Rectangle 11"/>
          <p:cNvSpPr>
            <a:spLocks noGrp="1" noChangeArrowheads="1"/>
          </p:cNvSpPr>
          <p:nvPr>
            <p:ph type="body" idx="1"/>
          </p:nvPr>
        </p:nvSpPr>
        <p:spPr>
          <a:noFill/>
          <a:ln/>
        </p:spPr>
        <p:txBody>
          <a:bodyPr/>
          <a:lstStyle/>
          <a:p>
            <a:r>
              <a:rPr lang="zh-CN" altLang="en-US" b="1" dirty="0">
                <a:latin typeface="Times New Roman" pitchFamily="18" charset="0"/>
              </a:rPr>
              <a:t>解决问题</a:t>
            </a:r>
            <a:endParaRPr lang="en-US" altLang="zh-CN" dirty="0">
              <a:latin typeface="Times New Roman" pitchFamily="18" charset="0"/>
            </a:endParaRPr>
          </a:p>
          <a:p>
            <a:r>
              <a:rPr lang="zh-CN" altLang="en-US" dirty="0">
                <a:latin typeface="Times New Roman" pitchFamily="18" charset="0"/>
              </a:rPr>
              <a:t>当过矫不如预期时，可以使用简单的指南（下一张幻灯片）来确定可能的原因，这取决于使用接触镜的视敏度及视觉质量。 要使用此图表，只需从左向右移动，在每个交叉点做出选择，找到原因。</a:t>
            </a:r>
            <a:endParaRPr lang="en-US" altLang="zh-CN" dirty="0">
              <a:latin typeface="Times New Roman" pitchFamily="18" charset="0"/>
            </a:endParaRPr>
          </a:p>
          <a:p>
            <a:r>
              <a:rPr lang="en-US" altLang="zh-CN" dirty="0">
                <a:latin typeface="Times New Roman" pitchFamily="18" charset="0"/>
              </a:rPr>
              <a:t> </a:t>
            </a:r>
          </a:p>
          <a:p>
            <a:r>
              <a:rPr lang="en-US" dirty="0">
                <a:latin typeface="Times New Roman" pitchFamily="18" charset="0"/>
              </a:rPr>
              <a:t> </a:t>
            </a:r>
          </a:p>
          <a:p>
            <a:r>
              <a:rPr lang="en-US" dirty="0">
                <a:latin typeface="Times New Roman" pitchFamily="18" charset="0"/>
              </a:rPr>
              <a:t> </a:t>
            </a: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5"/>
          <p:cNvSpPr>
            <a:spLocks noGrp="1" noChangeArrowheads="1"/>
          </p:cNvSpPr>
          <p:nvPr>
            <p:ph type="sldNum" sz="quarter" idx="5"/>
          </p:nvPr>
        </p:nvSpPr>
        <p:spPr/>
        <p:txBody>
          <a:bodyPr/>
          <a:lstStyle/>
          <a:p>
            <a:pPr>
              <a:defRPr/>
            </a:pPr>
            <a:fld id="{6E1C48AD-C0A1-4DA1-B2A2-D5FC8C985A5F}" type="slidenum">
              <a:rPr lang="en-US" smtClean="0">
                <a:latin typeface="Times New Roman" pitchFamily="18" charset="0"/>
              </a:rPr>
              <a:pPr>
                <a:defRPr/>
              </a:pPr>
              <a:t>119</a:t>
            </a:fld>
            <a:endParaRPr lang="en-US">
              <a:latin typeface="Times New Roman" pitchFamily="18" charset="0"/>
            </a:endParaRPr>
          </a:p>
        </p:txBody>
      </p:sp>
      <p:sp>
        <p:nvSpPr>
          <p:cNvPr id="67587"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7588"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67589"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67590"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7591"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67592"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67593"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67594"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7595" name="Rectangle 10"/>
          <p:cNvSpPr>
            <a:spLocks noGrp="1" noRot="1" noChangeAspect="1" noChangeArrowheads="1" noTextEdit="1"/>
          </p:cNvSpPr>
          <p:nvPr>
            <p:ph type="sldImg"/>
          </p:nvPr>
        </p:nvSpPr>
        <p:spPr>
          <a:xfrm>
            <a:off x="1143000" y="685800"/>
            <a:ext cx="4572000" cy="3429000"/>
          </a:xfrm>
          <a:ln cap="flat"/>
        </p:spPr>
      </p:sp>
      <p:sp>
        <p:nvSpPr>
          <p:cNvPr id="67596" name="Rectangle 11"/>
          <p:cNvSpPr>
            <a:spLocks noGrp="1" noChangeArrowheads="1"/>
          </p:cNvSpPr>
          <p:nvPr>
            <p:ph type="body" idx="1"/>
          </p:nvPr>
        </p:nvSpPr>
        <p:spPr>
          <a:noFill/>
          <a:ln/>
        </p:spPr>
        <p:txBody>
          <a:bodyPr/>
          <a:lstStyle/>
          <a:p>
            <a:endParaRPr lang="en-US">
              <a:latin typeface="Times New Roman" pitchFamily="18" charset="0"/>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5"/>
          <p:cNvSpPr>
            <a:spLocks noGrp="1" noChangeArrowheads="1"/>
          </p:cNvSpPr>
          <p:nvPr>
            <p:ph type="sldNum" sz="quarter" idx="5"/>
          </p:nvPr>
        </p:nvSpPr>
        <p:spPr/>
        <p:txBody>
          <a:bodyPr/>
          <a:lstStyle/>
          <a:p>
            <a:pPr>
              <a:defRPr/>
            </a:pPr>
            <a:fld id="{F798EA61-B4CE-4C01-8289-A2C7052EA6C4}" type="slidenum">
              <a:rPr lang="en-US" smtClean="0">
                <a:latin typeface="Times New Roman" pitchFamily="18" charset="0"/>
              </a:rPr>
              <a:pPr>
                <a:defRPr/>
              </a:pPr>
              <a:t>120</a:t>
            </a:fld>
            <a:endParaRPr lang="en-US">
              <a:latin typeface="Times New Roman" pitchFamily="18" charset="0"/>
            </a:endParaRPr>
          </a:p>
        </p:txBody>
      </p:sp>
      <p:sp>
        <p:nvSpPr>
          <p:cNvPr id="68611"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8612"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68613"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68614"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8615"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68616"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68617"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68618"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8619" name="Rectangle 10"/>
          <p:cNvSpPr>
            <a:spLocks noGrp="1" noRot="1" noChangeAspect="1" noChangeArrowheads="1" noTextEdit="1"/>
          </p:cNvSpPr>
          <p:nvPr>
            <p:ph type="sldImg"/>
          </p:nvPr>
        </p:nvSpPr>
        <p:spPr>
          <a:xfrm>
            <a:off x="1143000" y="685800"/>
            <a:ext cx="4572000" cy="3429000"/>
          </a:xfrm>
          <a:ln cap="flat"/>
        </p:spPr>
      </p:sp>
      <p:sp>
        <p:nvSpPr>
          <p:cNvPr id="68620" name="Rectangle 11"/>
          <p:cNvSpPr>
            <a:spLocks noGrp="1" noChangeArrowheads="1"/>
          </p:cNvSpPr>
          <p:nvPr>
            <p:ph type="body" idx="1"/>
          </p:nvPr>
        </p:nvSpPr>
        <p:spPr>
          <a:noFill/>
          <a:ln/>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dirty="0">
                <a:latin typeface="Times New Roman" pitchFamily="18" charset="0"/>
              </a:rPr>
              <a:t>另外，接下来的</a:t>
            </a:r>
            <a:r>
              <a:rPr lang="en-US" altLang="zh-CN" dirty="0">
                <a:latin typeface="Times New Roman" pitchFamily="18" charset="0"/>
              </a:rPr>
              <a:t>2</a:t>
            </a:r>
            <a:r>
              <a:rPr lang="zh-CN" altLang="en-US" dirty="0">
                <a:latin typeface="Times New Roman" pitchFamily="18" charset="0"/>
              </a:rPr>
              <a:t>张幻灯片说明了解决过矫和散光轴偏位的顺序问题。 在过矫的情况下，可以使用合适的表确定偏位的角度，参考原</a:t>
            </a:r>
            <a:r>
              <a:rPr lang="en-US" altLang="zh-CN" dirty="0">
                <a:latin typeface="Times New Roman" pitchFamily="18" charset="0"/>
              </a:rPr>
              <a:t>ICLC</a:t>
            </a:r>
            <a:r>
              <a:rPr lang="zh-CN" altLang="en-US" dirty="0">
                <a:latin typeface="Times New Roman" pitchFamily="18" charset="0"/>
              </a:rPr>
              <a:t>的</a:t>
            </a:r>
            <a:r>
              <a:rPr lang="en-US" altLang="zh-CN" dirty="0">
                <a:latin typeface="Times New Roman" pitchFamily="18" charset="0"/>
              </a:rPr>
              <a:t>3.3</a:t>
            </a:r>
            <a:r>
              <a:rPr lang="zh-CN" altLang="en-US" dirty="0">
                <a:latin typeface="Times New Roman" pitchFamily="18" charset="0"/>
              </a:rPr>
              <a:t>章节，附录：</a:t>
            </a:r>
            <a:r>
              <a:rPr lang="en-US" altLang="zh-CN" dirty="0">
                <a:latin typeface="Times New Roman" pitchFamily="18" charset="0"/>
              </a:rPr>
              <a:t>B</a:t>
            </a:r>
            <a:r>
              <a:rPr lang="zh-CN" altLang="en-US" dirty="0">
                <a:latin typeface="Times New Roman" pitchFamily="18" charset="0"/>
              </a:rPr>
              <a:t>。该表提供了基于</a:t>
            </a:r>
            <a:r>
              <a:rPr lang="en-US" altLang="zh-CN" dirty="0">
                <a:latin typeface="Times New Roman" pitchFamily="18" charset="0"/>
              </a:rPr>
              <a:t>Stoke’s</a:t>
            </a:r>
            <a:r>
              <a:rPr lang="zh-CN" altLang="en-US" dirty="0">
                <a:latin typeface="Times New Roman" pitchFamily="18" charset="0"/>
              </a:rPr>
              <a:t>结构的接触镜散光相对于眼散光轴位的偏位计算。 偏位</a:t>
            </a:r>
            <a:r>
              <a:rPr lang="en-US" altLang="zh-CN" dirty="0">
                <a:latin typeface="Times New Roman" pitchFamily="18" charset="0"/>
              </a:rPr>
              <a:t>&gt; 25°</a:t>
            </a:r>
            <a:r>
              <a:rPr lang="zh-CN" altLang="en-US" dirty="0">
                <a:latin typeface="Times New Roman" pitchFamily="18" charset="0"/>
              </a:rPr>
              <a:t>通常表示需要使用不同设计的环曲面接触镜进行矫正。</a:t>
            </a:r>
            <a:endParaRPr lang="en-US" altLang="zh-CN" dirty="0">
              <a:latin typeface="Times New Roman" pitchFamily="18" charset="0"/>
            </a:endParaRPr>
          </a:p>
          <a:p>
            <a:endParaRPr lang="en-US" dirty="0">
              <a:latin typeface="Times New Roman" pitchFamily="18" charset="0"/>
            </a:endParaRPr>
          </a:p>
          <a:p>
            <a:endParaRPr lang="en-US" dirty="0">
              <a:latin typeface="Times New Roman" pitchFamily="18" charset="0"/>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5"/>
          <p:cNvSpPr>
            <a:spLocks noGrp="1" noChangeArrowheads="1"/>
          </p:cNvSpPr>
          <p:nvPr>
            <p:ph type="sldNum" sz="quarter" idx="5"/>
          </p:nvPr>
        </p:nvSpPr>
        <p:spPr/>
        <p:txBody>
          <a:bodyPr/>
          <a:lstStyle/>
          <a:p>
            <a:pPr>
              <a:defRPr/>
            </a:pPr>
            <a:fld id="{1184122C-380B-4695-A9A6-D551157BE9AA}" type="slidenum">
              <a:rPr lang="en-US" smtClean="0">
                <a:latin typeface="Times New Roman" pitchFamily="18" charset="0"/>
              </a:rPr>
              <a:pPr>
                <a:defRPr/>
              </a:pPr>
              <a:t>121</a:t>
            </a:fld>
            <a:endParaRPr lang="en-US">
              <a:latin typeface="Times New Roman" pitchFamily="18" charset="0"/>
            </a:endParaRPr>
          </a:p>
        </p:txBody>
      </p:sp>
      <p:sp>
        <p:nvSpPr>
          <p:cNvPr id="69635"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9636"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69637"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69638"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9639"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69640"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69641"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69642"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69643" name="Rectangle 10"/>
          <p:cNvSpPr>
            <a:spLocks noGrp="1" noRot="1" noChangeAspect="1" noChangeArrowheads="1" noTextEdit="1"/>
          </p:cNvSpPr>
          <p:nvPr>
            <p:ph type="sldImg"/>
          </p:nvPr>
        </p:nvSpPr>
        <p:spPr>
          <a:xfrm>
            <a:off x="1143000" y="685800"/>
            <a:ext cx="4572000" cy="3429000"/>
          </a:xfrm>
          <a:ln cap="flat"/>
        </p:spPr>
      </p:sp>
      <p:sp>
        <p:nvSpPr>
          <p:cNvPr id="69644" name="Rectangle 11"/>
          <p:cNvSpPr>
            <a:spLocks noGrp="1" noChangeArrowheads="1"/>
          </p:cNvSpPr>
          <p:nvPr>
            <p:ph type="body" idx="1"/>
          </p:nvPr>
        </p:nvSpPr>
        <p:spPr>
          <a:noFill/>
          <a:ln/>
        </p:spPr>
        <p:txBody>
          <a:bodyPr/>
          <a:lstStyle/>
          <a:p>
            <a:endParaRPr lang="en-US">
              <a:latin typeface="Times New Roman" pitchFamily="18" charset="0"/>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7"/>
          <p:cNvSpPr>
            <a:spLocks noGrp="1" noChangeArrowheads="1"/>
          </p:cNvSpPr>
          <p:nvPr>
            <p:ph type="sldNum" sz="quarter" idx="5"/>
          </p:nvPr>
        </p:nvSpPr>
        <p:spPr>
          <a:noFill/>
        </p:spPr>
        <p:txBody>
          <a:bodyPr/>
          <a:lstStyle/>
          <a:p>
            <a:fld id="{3B890711-01BD-4D11-A17E-0E5B3E216A0E}" type="slidenum">
              <a:rPr lang="en-US" smtClean="0">
                <a:latin typeface="Arial" panose="020B0604020202020204" pitchFamily="34" charset="0"/>
              </a:rPr>
              <a:pPr/>
              <a:t>14</a:t>
            </a:fld>
            <a:endParaRPr lang="en-US">
              <a:latin typeface="Arial" panose="020B0604020202020204" pitchFamily="34" charset="0"/>
            </a:endParaRPr>
          </a:p>
        </p:txBody>
      </p:sp>
      <p:sp>
        <p:nvSpPr>
          <p:cNvPr id="65539" name="Rectangle 2"/>
          <p:cNvSpPr>
            <a:spLocks noChangeArrowheads="1"/>
          </p:cNvSpPr>
          <p:nvPr/>
        </p:nvSpPr>
        <p:spPr bwMode="auto">
          <a:xfrm>
            <a:off x="3886200" y="6350"/>
            <a:ext cx="2971800" cy="428625"/>
          </a:xfrm>
          <a:prstGeom prst="rect">
            <a:avLst/>
          </a:prstGeom>
          <a:noFill/>
          <a:ln w="9525">
            <a:noFill/>
            <a:miter lim="800000"/>
          </a:ln>
        </p:spPr>
        <p:txBody>
          <a:bodyPr wrap="none" anchor="ctr"/>
          <a:lstStyle/>
          <a:p>
            <a:endParaRPr lang="en-US"/>
          </a:p>
        </p:txBody>
      </p:sp>
      <p:sp>
        <p:nvSpPr>
          <p:cNvPr id="65540" name="Rectangle 3"/>
          <p:cNvSpPr>
            <a:spLocks noChangeArrowheads="1"/>
          </p:cNvSpPr>
          <p:nvPr/>
        </p:nvSpPr>
        <p:spPr bwMode="auto">
          <a:xfrm>
            <a:off x="3886200" y="8704263"/>
            <a:ext cx="2971800" cy="427037"/>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5541" name="Rectangle 4"/>
          <p:cNvSpPr>
            <a:spLocks noChangeArrowheads="1"/>
          </p:cNvSpPr>
          <p:nvPr/>
        </p:nvSpPr>
        <p:spPr bwMode="auto">
          <a:xfrm>
            <a:off x="0" y="8704263"/>
            <a:ext cx="2971800" cy="427037"/>
          </a:xfrm>
          <a:prstGeom prst="rect">
            <a:avLst/>
          </a:prstGeom>
          <a:noFill/>
          <a:ln w="9525">
            <a:noFill/>
            <a:miter lim="800000"/>
          </a:ln>
        </p:spPr>
        <p:txBody>
          <a:bodyPr wrap="none" anchor="ctr"/>
          <a:lstStyle/>
          <a:p>
            <a:endParaRPr lang="en-US"/>
          </a:p>
        </p:txBody>
      </p:sp>
      <p:sp>
        <p:nvSpPr>
          <p:cNvPr id="65542" name="Rectangle 5"/>
          <p:cNvSpPr>
            <a:spLocks noChangeArrowheads="1"/>
          </p:cNvSpPr>
          <p:nvPr/>
        </p:nvSpPr>
        <p:spPr bwMode="auto">
          <a:xfrm>
            <a:off x="0" y="6350"/>
            <a:ext cx="2971800" cy="428625"/>
          </a:xfrm>
          <a:prstGeom prst="rect">
            <a:avLst/>
          </a:prstGeom>
          <a:noFill/>
          <a:ln w="9525">
            <a:noFill/>
            <a:miter lim="800000"/>
          </a:ln>
        </p:spPr>
        <p:txBody>
          <a:bodyPr wrap="none" anchor="ctr"/>
          <a:lstStyle/>
          <a:p>
            <a:endParaRPr lang="en-US"/>
          </a:p>
        </p:txBody>
      </p:sp>
      <p:sp>
        <p:nvSpPr>
          <p:cNvPr id="65543" name="Rectangle 6"/>
          <p:cNvSpPr>
            <a:spLocks noChangeArrowheads="1"/>
          </p:cNvSpPr>
          <p:nvPr/>
        </p:nvSpPr>
        <p:spPr bwMode="auto">
          <a:xfrm>
            <a:off x="3884613" y="3175"/>
            <a:ext cx="2973387" cy="428625"/>
          </a:xfrm>
          <a:prstGeom prst="rect">
            <a:avLst/>
          </a:prstGeom>
          <a:noFill/>
          <a:ln w="9525">
            <a:noFill/>
            <a:miter lim="800000"/>
          </a:ln>
        </p:spPr>
        <p:txBody>
          <a:bodyPr wrap="none" anchor="ctr"/>
          <a:lstStyle/>
          <a:p>
            <a:endParaRPr lang="en-US"/>
          </a:p>
        </p:txBody>
      </p:sp>
      <p:sp>
        <p:nvSpPr>
          <p:cNvPr id="65544" name="Rectangle 7"/>
          <p:cNvSpPr>
            <a:spLocks noChangeArrowheads="1"/>
          </p:cNvSpPr>
          <p:nvPr/>
        </p:nvSpPr>
        <p:spPr bwMode="auto">
          <a:xfrm>
            <a:off x="3884613" y="8702675"/>
            <a:ext cx="2973387" cy="427038"/>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5545" name="Rectangle 8"/>
          <p:cNvSpPr>
            <a:spLocks noChangeArrowheads="1"/>
          </p:cNvSpPr>
          <p:nvPr/>
        </p:nvSpPr>
        <p:spPr bwMode="auto">
          <a:xfrm>
            <a:off x="-1588" y="8702675"/>
            <a:ext cx="2971801" cy="427038"/>
          </a:xfrm>
          <a:prstGeom prst="rect">
            <a:avLst/>
          </a:prstGeom>
          <a:noFill/>
          <a:ln w="9525">
            <a:noFill/>
            <a:miter lim="800000"/>
          </a:ln>
        </p:spPr>
        <p:txBody>
          <a:bodyPr wrap="none" anchor="ctr"/>
          <a:lstStyle/>
          <a:p>
            <a:endParaRPr lang="en-US"/>
          </a:p>
        </p:txBody>
      </p:sp>
      <p:sp>
        <p:nvSpPr>
          <p:cNvPr id="65546" name="Rectangle 9"/>
          <p:cNvSpPr>
            <a:spLocks noChangeArrowheads="1"/>
          </p:cNvSpPr>
          <p:nvPr/>
        </p:nvSpPr>
        <p:spPr bwMode="auto">
          <a:xfrm>
            <a:off x="-1588" y="3175"/>
            <a:ext cx="2971801" cy="428625"/>
          </a:xfrm>
          <a:prstGeom prst="rect">
            <a:avLst/>
          </a:prstGeom>
          <a:noFill/>
          <a:ln w="9525">
            <a:noFill/>
            <a:miter lim="800000"/>
          </a:ln>
        </p:spPr>
        <p:txBody>
          <a:bodyPr wrap="none" anchor="ctr"/>
          <a:lstStyle/>
          <a:p>
            <a:endParaRPr lang="en-US"/>
          </a:p>
        </p:txBody>
      </p:sp>
      <p:sp>
        <p:nvSpPr>
          <p:cNvPr id="65547"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65548" name="Rectangle 11"/>
          <p:cNvSpPr>
            <a:spLocks noGrp="1" noChangeArrowheads="1"/>
          </p:cNvSpPr>
          <p:nvPr>
            <p:ph type="body" idx="1"/>
          </p:nvPr>
        </p:nvSpPr>
        <p:spPr>
          <a:xfrm>
            <a:off x="911225" y="4356100"/>
            <a:ext cx="5030788" cy="3617913"/>
          </a:xfrm>
          <a:noFill/>
        </p:spPr>
        <p:txBody>
          <a:bodyPr lIns="82550" tIns="41275" rIns="82550" bIns="41275"/>
          <a:lstStyle/>
          <a:p>
            <a:pPr eaLnBrk="1" hangingPunct="1"/>
            <a:r>
              <a:rPr lang="en-US" b="1" dirty="0">
                <a:latin typeface="Arial" panose="020B0604020202020204" pitchFamily="34" charset="0"/>
              </a:rPr>
              <a:t>Simple Myopic Astigmatism (</a:t>
            </a:r>
            <a:r>
              <a:rPr lang="en-US" b="1" dirty="0" err="1">
                <a:latin typeface="Arial" panose="020B0604020202020204" pitchFamily="34" charset="0"/>
              </a:rPr>
              <a:t>SMA</a:t>
            </a:r>
            <a:r>
              <a:rPr lang="en-US" b="1" dirty="0">
                <a:latin typeface="Arial" panose="020B0604020202020204" pitchFamily="34" charset="0"/>
              </a:rPr>
              <a:t>)</a:t>
            </a:r>
          </a:p>
          <a:p>
            <a:pPr eaLnBrk="1" hangingPunct="1"/>
            <a:r>
              <a:rPr lang="en-US" dirty="0">
                <a:latin typeface="Arial" panose="020B0604020202020204" pitchFamily="34" charset="0"/>
              </a:rPr>
              <a:t>One focal line (</a:t>
            </a:r>
            <a:r>
              <a:rPr lang="en-US" dirty="0" err="1">
                <a:latin typeface="Arial" panose="020B0604020202020204" pitchFamily="34" charset="0"/>
              </a:rPr>
              <a:t>F</a:t>
            </a:r>
            <a:r>
              <a:rPr lang="en-US" baseline="-25000" dirty="0" err="1">
                <a:latin typeface="Arial" panose="020B0604020202020204" pitchFamily="34" charset="0"/>
              </a:rPr>
              <a:t>2</a:t>
            </a:r>
            <a:r>
              <a:rPr lang="en-US" dirty="0">
                <a:latin typeface="Arial" panose="020B0604020202020204" pitchFamily="34" charset="0"/>
              </a:rPr>
              <a:t>´) is on the retina, the other (</a:t>
            </a:r>
            <a:r>
              <a:rPr lang="en-US" dirty="0" err="1">
                <a:latin typeface="Arial" panose="020B0604020202020204" pitchFamily="34" charset="0"/>
              </a:rPr>
              <a:t>F</a:t>
            </a:r>
            <a:r>
              <a:rPr lang="en-US" baseline="-25000" dirty="0" err="1">
                <a:latin typeface="Arial" panose="020B0604020202020204" pitchFamily="34" charset="0"/>
              </a:rPr>
              <a:t>1</a:t>
            </a:r>
            <a:r>
              <a:rPr lang="en-US" dirty="0">
                <a:latin typeface="Arial" panose="020B0604020202020204" pitchFamily="34" charset="0"/>
              </a:rPr>
              <a:t>´) is located in front.</a:t>
            </a:r>
          </a:p>
          <a:p>
            <a:pPr eaLnBrk="1" hangingPunct="1"/>
            <a:endParaRPr lang="en-US" dirty="0">
              <a:latin typeface="Arial" panose="020B0604020202020204" pitchFamily="34" charset="0"/>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5"/>
          <p:cNvSpPr>
            <a:spLocks noGrp="1" noChangeArrowheads="1"/>
          </p:cNvSpPr>
          <p:nvPr>
            <p:ph type="sldNum" sz="quarter" idx="5"/>
          </p:nvPr>
        </p:nvSpPr>
        <p:spPr>
          <a:noFill/>
        </p:spPr>
        <p:txBody>
          <a:bodyPr/>
          <a:lstStyle/>
          <a:p>
            <a:fld id="{EE59F441-00FF-40BD-9AF3-7A4EB88F4D6B}" type="slidenum">
              <a:rPr lang="en-US" smtClean="0"/>
              <a:pPr/>
              <a:t>122</a:t>
            </a:fld>
            <a:endParaRPr lang="en-US"/>
          </a:p>
        </p:txBody>
      </p:sp>
      <p:sp>
        <p:nvSpPr>
          <p:cNvPr id="39939"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39940"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39941"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39942"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39943"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39944"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39945"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39946"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39947" name="Rectangle 10"/>
          <p:cNvSpPr>
            <a:spLocks noGrp="1" noRot="1" noChangeAspect="1" noChangeArrowheads="1" noTextEdit="1"/>
          </p:cNvSpPr>
          <p:nvPr>
            <p:ph type="sldImg"/>
          </p:nvPr>
        </p:nvSpPr>
        <p:spPr>
          <a:xfrm>
            <a:off x="1143000" y="685800"/>
            <a:ext cx="4572000" cy="3429000"/>
          </a:xfrm>
          <a:ln cap="flat"/>
        </p:spPr>
      </p:sp>
      <p:sp>
        <p:nvSpPr>
          <p:cNvPr id="39948" name="Rectangle 11"/>
          <p:cNvSpPr>
            <a:spLocks noGrp="1" noChangeArrowheads="1"/>
          </p:cNvSpPr>
          <p:nvPr>
            <p:ph type="body" idx="1"/>
          </p:nvPr>
        </p:nvSpPr>
        <p:spPr>
          <a:noFill/>
        </p:spPr>
        <p:txBody>
          <a:bodyPr/>
          <a:lstStyle/>
          <a:p>
            <a:endParaRPr lang="en-US"/>
          </a:p>
        </p:txBody>
      </p:sp>
    </p:spTree>
    <p:extLst>
      <p:ext uri="{BB962C8B-B14F-4D97-AF65-F5344CB8AC3E}">
        <p14:creationId xmlns:p14="http://schemas.microsoft.com/office/powerpoint/2010/main" val="1377378611"/>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5"/>
          <p:cNvSpPr>
            <a:spLocks noGrp="1" noChangeArrowheads="1"/>
          </p:cNvSpPr>
          <p:nvPr>
            <p:ph type="sldNum" sz="quarter" idx="5"/>
          </p:nvPr>
        </p:nvSpPr>
        <p:spPr>
          <a:noFill/>
        </p:spPr>
        <p:txBody>
          <a:bodyPr/>
          <a:lstStyle/>
          <a:p>
            <a:fld id="{3138F7ED-E698-450F-82DF-5BDCD22F63E5}" type="slidenum">
              <a:rPr lang="en-US" smtClean="0"/>
              <a:pPr/>
              <a:t>123</a:t>
            </a:fld>
            <a:endParaRPr lang="en-US"/>
          </a:p>
        </p:txBody>
      </p:sp>
      <p:sp>
        <p:nvSpPr>
          <p:cNvPr id="40963"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40964"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40965"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40966"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40967"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40968"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40969"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40970"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40971" name="Rectangle 10"/>
          <p:cNvSpPr>
            <a:spLocks noGrp="1" noRot="1" noChangeAspect="1" noChangeArrowheads="1" noTextEdit="1"/>
          </p:cNvSpPr>
          <p:nvPr>
            <p:ph type="sldImg"/>
          </p:nvPr>
        </p:nvSpPr>
        <p:spPr>
          <a:xfrm>
            <a:off x="1143000" y="685800"/>
            <a:ext cx="4572000" cy="3429000"/>
          </a:xfrm>
          <a:ln cap="flat"/>
        </p:spPr>
      </p:sp>
      <p:sp>
        <p:nvSpPr>
          <p:cNvPr id="40972" name="Rectangle 11"/>
          <p:cNvSpPr>
            <a:spLocks noGrp="1" noChangeArrowheads="1"/>
          </p:cNvSpPr>
          <p:nvPr>
            <p:ph type="body" idx="1"/>
          </p:nvPr>
        </p:nvSpPr>
        <p:spPr>
          <a:noFill/>
        </p:spPr>
        <p:txBody>
          <a:bodyPr/>
          <a:lstStyle/>
          <a:p>
            <a:endParaRPr lang="en-US" dirty="0"/>
          </a:p>
        </p:txBody>
      </p:sp>
    </p:spTree>
    <p:extLst>
      <p:ext uri="{BB962C8B-B14F-4D97-AF65-F5344CB8AC3E}">
        <p14:creationId xmlns:p14="http://schemas.microsoft.com/office/powerpoint/2010/main" val="1876084064"/>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5"/>
          <p:cNvSpPr>
            <a:spLocks noGrp="1" noChangeArrowheads="1"/>
          </p:cNvSpPr>
          <p:nvPr>
            <p:ph type="sldNum" sz="quarter" idx="5"/>
          </p:nvPr>
        </p:nvSpPr>
        <p:spPr>
          <a:noFill/>
        </p:spPr>
        <p:txBody>
          <a:bodyPr/>
          <a:lstStyle/>
          <a:p>
            <a:fld id="{AE862DB7-3E77-4E5A-B858-E5F42D01A57C}" type="slidenum">
              <a:rPr lang="en-US" smtClean="0"/>
              <a:pPr/>
              <a:t>124</a:t>
            </a:fld>
            <a:endParaRPr lang="en-US"/>
          </a:p>
        </p:txBody>
      </p:sp>
      <p:sp>
        <p:nvSpPr>
          <p:cNvPr id="41987"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41988"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41989"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41990"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41991"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41992"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41993"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41994"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41995" name="Rectangle 10"/>
          <p:cNvSpPr>
            <a:spLocks noGrp="1" noRot="1" noChangeAspect="1" noChangeArrowheads="1" noTextEdit="1"/>
          </p:cNvSpPr>
          <p:nvPr>
            <p:ph type="sldImg"/>
          </p:nvPr>
        </p:nvSpPr>
        <p:spPr>
          <a:xfrm>
            <a:off x="1143000" y="685800"/>
            <a:ext cx="4572000" cy="3429000"/>
          </a:xfrm>
          <a:ln cap="flat"/>
        </p:spPr>
      </p:sp>
      <p:sp>
        <p:nvSpPr>
          <p:cNvPr id="41996" name="Rectangle 11"/>
          <p:cNvSpPr>
            <a:spLocks noGrp="1" noChangeArrowheads="1"/>
          </p:cNvSpPr>
          <p:nvPr>
            <p:ph type="body" idx="1"/>
          </p:nvPr>
        </p:nvSpPr>
        <p:spPr>
          <a:noFill/>
        </p:spPr>
        <p:txBody>
          <a:bodyPr/>
          <a:lstStyle/>
          <a:p>
            <a:r>
              <a:rPr lang="en-US" b="1" dirty="0"/>
              <a:t>Fitting Requirements</a:t>
            </a:r>
          </a:p>
          <a:p>
            <a:r>
              <a:rPr lang="en-US" dirty="0"/>
              <a:t>成功的球形GP CL</a:t>
            </a:r>
            <a:r>
              <a:rPr lang="zh-CN" altLang="en-US" dirty="0"/>
              <a:t>配适</a:t>
            </a:r>
            <a:r>
              <a:rPr lang="en-US" dirty="0"/>
              <a:t>的很大一部分是实现CL的前后表面与眼表面和附件之间的兼容关系。</a:t>
            </a:r>
          </a:p>
          <a:p>
            <a:r>
              <a:rPr lang="en-US" dirty="0"/>
              <a:t>由于↑CL厚度，↑</a:t>
            </a:r>
            <a:r>
              <a:rPr lang="zh-CN" altLang="en-US" dirty="0"/>
              <a:t>眼睑</a:t>
            </a:r>
            <a:r>
              <a:rPr lang="en-US" dirty="0"/>
              <a:t>以及静态和动态拟合特性的变化等因素，在</a:t>
            </a:r>
            <a:r>
              <a:rPr lang="zh-CN" altLang="en-US" dirty="0"/>
              <a:t>佩戴</a:t>
            </a:r>
            <a:r>
              <a:rPr lang="en-US" dirty="0"/>
              <a:t>复曲面GP CL时，这种兼容性更为重要。</a:t>
            </a:r>
          </a:p>
          <a:p>
            <a:r>
              <a:rPr lang="en-US" dirty="0"/>
              <a:t>在许多复曲面CL</a:t>
            </a:r>
            <a:r>
              <a:rPr lang="zh-CN" altLang="en-US" dirty="0"/>
              <a:t>配适</a:t>
            </a:r>
            <a:r>
              <a:rPr lang="en-US" dirty="0"/>
              <a:t>中，成功取决于在角膜上实现CL的稳定经向取向以校正散光。 散光度可以由角膜</a:t>
            </a:r>
            <a:r>
              <a:rPr lang="zh-CN" altLang="en-US" dirty="0"/>
              <a:t>形态</a:t>
            </a:r>
            <a:r>
              <a:rPr lang="en-US" dirty="0"/>
              <a:t>，内散/或来自CL的复曲面背面的诱发散光决定。</a:t>
            </a:r>
          </a:p>
        </p:txBody>
      </p:sp>
    </p:spTree>
    <p:extLst>
      <p:ext uri="{BB962C8B-B14F-4D97-AF65-F5344CB8AC3E}">
        <p14:creationId xmlns:p14="http://schemas.microsoft.com/office/powerpoint/2010/main" val="1989958394"/>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5"/>
          <p:cNvSpPr>
            <a:spLocks noGrp="1" noChangeArrowheads="1"/>
          </p:cNvSpPr>
          <p:nvPr>
            <p:ph type="sldNum" sz="quarter" idx="5"/>
          </p:nvPr>
        </p:nvSpPr>
        <p:spPr>
          <a:noFill/>
        </p:spPr>
        <p:txBody>
          <a:bodyPr/>
          <a:lstStyle/>
          <a:p>
            <a:fld id="{6F0902A2-4D61-4702-BF2E-19A33526B230}" type="slidenum">
              <a:rPr lang="en-US" smtClean="0"/>
              <a:pPr/>
              <a:t>125</a:t>
            </a:fld>
            <a:endParaRPr lang="en-US"/>
          </a:p>
        </p:txBody>
      </p:sp>
      <p:sp>
        <p:nvSpPr>
          <p:cNvPr id="43011"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43012"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43013"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43014"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43015"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43016"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43017"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43018"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43019" name="Rectangle 10"/>
          <p:cNvSpPr>
            <a:spLocks noGrp="1" noRot="1" noChangeAspect="1" noChangeArrowheads="1" noTextEdit="1"/>
          </p:cNvSpPr>
          <p:nvPr>
            <p:ph type="sldImg"/>
          </p:nvPr>
        </p:nvSpPr>
        <p:spPr>
          <a:xfrm>
            <a:off x="1143000" y="685800"/>
            <a:ext cx="4572000" cy="3429000"/>
          </a:xfrm>
          <a:ln cap="flat"/>
        </p:spPr>
      </p:sp>
      <p:sp>
        <p:nvSpPr>
          <p:cNvPr id="43020" name="Rectangle 11"/>
          <p:cNvSpPr>
            <a:spLocks noGrp="1" noChangeArrowheads="1"/>
          </p:cNvSpPr>
          <p:nvPr>
            <p:ph type="body" idx="1"/>
          </p:nvPr>
        </p:nvSpPr>
        <p:spPr>
          <a:noFill/>
        </p:spPr>
        <p:txBody>
          <a:bodyPr>
            <a:normAutofit/>
          </a:bodyPr>
          <a:lstStyle/>
          <a:p>
            <a:r>
              <a:rPr lang="en-US" b="1" dirty="0"/>
              <a:t>Forces Affecting CL Orientation</a:t>
            </a:r>
          </a:p>
          <a:p>
            <a:r>
              <a:rPr lang="en-US" dirty="0"/>
              <a:t>保持复曲面CL在角膜上的位置涉及许多因素。这些包括：</a:t>
            </a:r>
          </a:p>
          <a:p>
            <a:r>
              <a:rPr lang="zh-CN" altLang="en-US" dirty="0"/>
              <a:t>眼睑张力</a:t>
            </a:r>
            <a:r>
              <a:rPr lang="en-US" dirty="0"/>
              <a:t>：</a:t>
            </a:r>
            <a:r>
              <a:rPr lang="zh-CN" altLang="en-US" dirty="0"/>
              <a:t>上睑</a:t>
            </a:r>
            <a:r>
              <a:rPr lang="en-US" dirty="0"/>
              <a:t>和</a:t>
            </a:r>
            <a:r>
              <a:rPr lang="zh-CN" altLang="en-US" dirty="0"/>
              <a:t>较松的下睑</a:t>
            </a:r>
            <a:r>
              <a:rPr lang="en-US" dirty="0"/>
              <a:t>可以给GP CL带来显着的旋转力，这与子午稳定性的所需配合特性相反。通常需要一种机制来抵抗或阻止由该力引起的CL的旋转运动。</a:t>
            </a:r>
          </a:p>
          <a:p>
            <a:r>
              <a:rPr lang="en-US" dirty="0"/>
              <a:t>重力：重力用于将CL移向角膜的下部区域。在大多数复曲面CL中，↑厚度导致↑CL质量，更可能受重力影响。 CL的动态拟合特性可能受到重力的不利影响。</a:t>
            </a:r>
          </a:p>
          <a:p>
            <a:r>
              <a:rPr lang="zh-CN" altLang="en-US" dirty="0"/>
              <a:t>泪膜</a:t>
            </a:r>
            <a:r>
              <a:rPr lang="en-US" dirty="0"/>
              <a:t>表面张力：泪膜的表面张力将用于将GP CL保持在角膜上，并且为CL的中心和稳定性提供一些力。</a:t>
            </a:r>
          </a:p>
          <a:p>
            <a:r>
              <a:rPr lang="en-US" dirty="0"/>
              <a:t>CL与角膜的拟合关系：CL背面和角膜之间的物理拟合关系是GP环形CLs成功的主要因素。如果要提供尽可能高的视觉水平，这种关系必须确保实现稳定的动态拟合。通常，松配合的GP环形CL将不会成功。</a:t>
            </a:r>
          </a:p>
          <a:p>
            <a:r>
              <a:rPr lang="zh-CN" altLang="en-US" dirty="0"/>
              <a:t>眼睑</a:t>
            </a:r>
            <a:r>
              <a:rPr lang="en-US" dirty="0"/>
              <a:t>张力：在眨眼时，上</a:t>
            </a:r>
            <a:r>
              <a:rPr lang="zh-CN" altLang="en-US" dirty="0"/>
              <a:t>睑</a:t>
            </a:r>
            <a:r>
              <a:rPr lang="en-US" dirty="0"/>
              <a:t>可以在CL上施加相当大的力。这可能导致由于圆柱轴的未对准导致的不良配合或由于不稳定的配合而导致的不可接受的视力。</a:t>
            </a:r>
          </a:p>
          <a:p>
            <a:r>
              <a:rPr lang="zh-CN" altLang="en-US" dirty="0"/>
              <a:t>眼睑</a:t>
            </a:r>
            <a:r>
              <a:rPr lang="en-US" dirty="0"/>
              <a:t>位置：上</a:t>
            </a:r>
            <a:r>
              <a:rPr lang="zh-CN" altLang="en-US" dirty="0"/>
              <a:t>睑</a:t>
            </a:r>
            <a:r>
              <a:rPr lang="en-US" dirty="0"/>
              <a:t>和下</a:t>
            </a:r>
            <a:r>
              <a:rPr lang="zh-CN" altLang="en-US" dirty="0"/>
              <a:t>睑</a:t>
            </a:r>
            <a:r>
              <a:rPr lang="en-US" dirty="0"/>
              <a:t>的位置都会对CL的动态配合产生相当大的影响。需要注意为需要GP CL的患者选择最合适类型的复曲面CL。</a:t>
            </a:r>
          </a:p>
        </p:txBody>
      </p:sp>
    </p:spTree>
    <p:extLst>
      <p:ext uri="{BB962C8B-B14F-4D97-AF65-F5344CB8AC3E}">
        <p14:creationId xmlns:p14="http://schemas.microsoft.com/office/powerpoint/2010/main" val="320409580"/>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5"/>
          <p:cNvSpPr>
            <a:spLocks noGrp="1" noChangeArrowheads="1"/>
          </p:cNvSpPr>
          <p:nvPr>
            <p:ph type="sldNum" sz="quarter" idx="5"/>
          </p:nvPr>
        </p:nvSpPr>
        <p:spPr>
          <a:noFill/>
        </p:spPr>
        <p:txBody>
          <a:bodyPr/>
          <a:lstStyle/>
          <a:p>
            <a:fld id="{157BE129-272A-4456-9946-061640175C4C}" type="slidenum">
              <a:rPr lang="en-US" smtClean="0"/>
              <a:pPr/>
              <a:t>126</a:t>
            </a:fld>
            <a:endParaRPr lang="en-US"/>
          </a:p>
        </p:txBody>
      </p:sp>
      <p:sp>
        <p:nvSpPr>
          <p:cNvPr id="44035"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44036"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44037"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44038"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44039"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44040"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44041"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44042"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44043" name="Rectangle 10"/>
          <p:cNvSpPr>
            <a:spLocks noGrp="1" noRot="1" noChangeAspect="1" noChangeArrowheads="1" noTextEdit="1"/>
          </p:cNvSpPr>
          <p:nvPr>
            <p:ph type="sldImg"/>
          </p:nvPr>
        </p:nvSpPr>
        <p:spPr>
          <a:xfrm>
            <a:off x="1143000" y="685800"/>
            <a:ext cx="4572000" cy="3429000"/>
          </a:xfrm>
          <a:ln cap="flat"/>
        </p:spPr>
      </p:sp>
      <p:sp>
        <p:nvSpPr>
          <p:cNvPr id="44044" name="Rectangle 11"/>
          <p:cNvSpPr>
            <a:spLocks noGrp="1" noChangeArrowheads="1"/>
          </p:cNvSpPr>
          <p:nvPr>
            <p:ph type="body" idx="1"/>
          </p:nvPr>
        </p:nvSpPr>
        <p:spPr>
          <a:noFill/>
        </p:spPr>
        <p:txBody>
          <a:bodyPr/>
          <a:lstStyle/>
          <a:p>
            <a:r>
              <a:rPr lang="en-US" b="1" dirty="0"/>
              <a:t>Front-Surface </a:t>
            </a:r>
            <a:r>
              <a:rPr lang="en-US" b="1" dirty="0" err="1"/>
              <a:t>Torics</a:t>
            </a:r>
            <a:endParaRPr lang="en-US" b="1" dirty="0"/>
          </a:p>
          <a:p>
            <a:r>
              <a:rPr lang="en-US" dirty="0"/>
              <a:t>前表面复曲面CL具有许多非常特殊的设计特征。这些旨在满足</a:t>
            </a:r>
            <a:r>
              <a:rPr lang="zh-CN" altLang="en-US" dirty="0"/>
              <a:t>佩戴</a:t>
            </a:r>
            <a:r>
              <a:rPr lang="en-US" dirty="0"/>
              <a:t>球形CL的要求和维持矫正患者散光误差所需的</a:t>
            </a:r>
            <a:r>
              <a:rPr lang="zh-CN" altLang="en-US" dirty="0"/>
              <a:t>子午线</a:t>
            </a:r>
            <a:r>
              <a:rPr lang="en-US" dirty="0"/>
              <a:t>向方向的要求。</a:t>
            </a:r>
          </a:p>
          <a:p>
            <a:r>
              <a:rPr lang="en-US" dirty="0"/>
              <a:t>球面背面。背面设计原理与标准GP CL配件的原理类似。</a:t>
            </a:r>
          </a:p>
          <a:p>
            <a:r>
              <a:rPr lang="en-US" dirty="0"/>
              <a:t>底座棱镜。这是将CL保持在适当的子午方向以校正散光的关键因素</a:t>
            </a:r>
          </a:p>
          <a:p>
            <a:r>
              <a:rPr lang="en-US" dirty="0"/>
              <a:t>圆柱形前表面。视觉质量取决于任何残余散光的校正。这是通过在CL的前表面上包括圆柱形校正来实现的。</a:t>
            </a:r>
          </a:p>
          <a:p>
            <a:r>
              <a:rPr lang="en-US" dirty="0"/>
              <a:t>圆形设计。 CL可以以传统的圆形设计制造，其中CL后表面关于其中心轴旋转对称。</a:t>
            </a:r>
          </a:p>
          <a:p>
            <a:r>
              <a:rPr lang="en-US" dirty="0"/>
              <a:t>截断设计。当棱镜不能保持圆柱体的方向时，可以采用较差的CL截断来通过与</a:t>
            </a:r>
            <a:r>
              <a:rPr lang="zh-CN" altLang="en-US" dirty="0"/>
              <a:t>下睑</a:t>
            </a:r>
            <a:r>
              <a:rPr lang="en-US" dirty="0"/>
              <a:t>边缘相互作用来稳定CL。</a:t>
            </a:r>
          </a:p>
        </p:txBody>
      </p:sp>
    </p:spTree>
    <p:extLst>
      <p:ext uri="{BB962C8B-B14F-4D97-AF65-F5344CB8AC3E}">
        <p14:creationId xmlns:p14="http://schemas.microsoft.com/office/powerpoint/2010/main" val="138230803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5"/>
          <p:cNvSpPr>
            <a:spLocks noGrp="1" noChangeArrowheads="1"/>
          </p:cNvSpPr>
          <p:nvPr>
            <p:ph type="sldNum" sz="quarter" idx="5"/>
          </p:nvPr>
        </p:nvSpPr>
        <p:spPr>
          <a:noFill/>
        </p:spPr>
        <p:txBody>
          <a:bodyPr/>
          <a:lstStyle/>
          <a:p>
            <a:fld id="{03E750C0-9A5C-4662-8F54-ACDD3D40AAA5}" type="slidenum">
              <a:rPr lang="en-US" smtClean="0"/>
              <a:pPr/>
              <a:t>127</a:t>
            </a:fld>
            <a:endParaRPr lang="en-US"/>
          </a:p>
        </p:txBody>
      </p:sp>
      <p:sp>
        <p:nvSpPr>
          <p:cNvPr id="45059"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45060"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45061"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45062"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45063"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45064"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45065"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45066"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45067" name="Rectangle 10"/>
          <p:cNvSpPr>
            <a:spLocks noGrp="1" noRot="1" noChangeAspect="1" noChangeArrowheads="1" noTextEdit="1"/>
          </p:cNvSpPr>
          <p:nvPr>
            <p:ph type="sldImg"/>
          </p:nvPr>
        </p:nvSpPr>
        <p:spPr>
          <a:xfrm>
            <a:off x="1143000" y="685800"/>
            <a:ext cx="4572000" cy="3429000"/>
          </a:xfrm>
          <a:ln cap="flat"/>
        </p:spPr>
      </p:sp>
      <p:sp>
        <p:nvSpPr>
          <p:cNvPr id="45068" name="Rectangle 11"/>
          <p:cNvSpPr>
            <a:spLocks noGrp="1" noChangeArrowheads="1"/>
          </p:cNvSpPr>
          <p:nvPr>
            <p:ph type="body" idx="1"/>
          </p:nvPr>
        </p:nvSpPr>
        <p:spPr>
          <a:noFill/>
        </p:spPr>
        <p:txBody>
          <a:bodyPr/>
          <a:lstStyle/>
          <a:p>
            <a:r>
              <a:rPr lang="en-US" b="1" dirty="0"/>
              <a:t>Spherical Back Surface</a:t>
            </a:r>
          </a:p>
          <a:p>
            <a:r>
              <a:rPr lang="en-US" dirty="0"/>
              <a:t>所有患者均无法接受单一CL设计。 只有指导可以提供试验CL的设计，从业者可以用于初始评估复曲面GP CL</a:t>
            </a:r>
            <a:r>
              <a:rPr lang="zh-CN" altLang="en-US" dirty="0"/>
              <a:t>配适</a:t>
            </a:r>
            <a:r>
              <a:rPr lang="en-US" dirty="0"/>
              <a:t>。</a:t>
            </a:r>
          </a:p>
          <a:p>
            <a:r>
              <a:rPr lang="en-US" dirty="0"/>
              <a:t>CL的光学区域为7.70 mm，总直径为9.20 mm，采用三</a:t>
            </a:r>
            <a:r>
              <a:rPr lang="zh-CN" altLang="en-US" dirty="0"/>
              <a:t>弧</a:t>
            </a:r>
            <a:r>
              <a:rPr lang="en-US" dirty="0"/>
              <a:t>曲面背面设计制造，是大多数患者理想的初始试验CL。</a:t>
            </a:r>
          </a:p>
        </p:txBody>
      </p:sp>
    </p:spTree>
    <p:extLst>
      <p:ext uri="{BB962C8B-B14F-4D97-AF65-F5344CB8AC3E}">
        <p14:creationId xmlns:p14="http://schemas.microsoft.com/office/powerpoint/2010/main" val="972983771"/>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5"/>
          <p:cNvSpPr>
            <a:spLocks noGrp="1" noChangeArrowheads="1"/>
          </p:cNvSpPr>
          <p:nvPr>
            <p:ph type="sldNum" sz="quarter" idx="5"/>
          </p:nvPr>
        </p:nvSpPr>
        <p:spPr>
          <a:noFill/>
        </p:spPr>
        <p:txBody>
          <a:bodyPr/>
          <a:lstStyle/>
          <a:p>
            <a:fld id="{981A1416-26E9-446A-A644-796ACD063E95}" type="slidenum">
              <a:rPr lang="en-US" smtClean="0"/>
              <a:pPr/>
              <a:t>128</a:t>
            </a:fld>
            <a:endParaRPr lang="en-US"/>
          </a:p>
        </p:txBody>
      </p:sp>
      <p:sp>
        <p:nvSpPr>
          <p:cNvPr id="46083"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46084"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46085"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46086"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46087"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46088"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46089"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46090"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46091" name="Rectangle 10"/>
          <p:cNvSpPr>
            <a:spLocks noGrp="1" noRot="1" noChangeAspect="1" noChangeArrowheads="1" noTextEdit="1"/>
          </p:cNvSpPr>
          <p:nvPr>
            <p:ph type="sldImg"/>
          </p:nvPr>
        </p:nvSpPr>
        <p:spPr>
          <a:xfrm>
            <a:off x="1143000" y="685800"/>
            <a:ext cx="4572000" cy="3429000"/>
          </a:xfrm>
          <a:ln cap="flat"/>
        </p:spPr>
      </p:sp>
      <p:sp>
        <p:nvSpPr>
          <p:cNvPr id="46092" name="Rectangle 11"/>
          <p:cNvSpPr>
            <a:spLocks noGrp="1" noChangeArrowheads="1"/>
          </p:cNvSpPr>
          <p:nvPr>
            <p:ph type="body" idx="1"/>
          </p:nvPr>
        </p:nvSpPr>
        <p:spPr>
          <a:noFill/>
        </p:spPr>
        <p:txBody>
          <a:bodyPr/>
          <a:lstStyle/>
          <a:p>
            <a:r>
              <a:rPr lang="en-US" b="1" dirty="0"/>
              <a:t>Base-Down Prism</a:t>
            </a:r>
          </a:p>
          <a:p>
            <a:r>
              <a:rPr lang="en-US" dirty="0"/>
              <a:t>底部向下棱镜在CL的顶部和底部之间产生厚度/重量差。这有助于防止每次眨眼时的CL旋转并保持圆柱轴的子午方向。在CL前表面的制造期间可以控制底部向下棱镜的量。</a:t>
            </a:r>
          </a:p>
          <a:p>
            <a:r>
              <a:rPr lang="en-US" dirty="0"/>
              <a:t>适当量的棱镜由许多变量定义，例如CL功率，CL总直径和</a:t>
            </a:r>
            <a:r>
              <a:rPr lang="zh-CN" altLang="en-US" dirty="0"/>
              <a:t>眼睑</a:t>
            </a:r>
            <a:r>
              <a:rPr lang="en-US" dirty="0"/>
              <a:t>的旋转力。在许多情况下，它只能通过</a:t>
            </a:r>
            <a:r>
              <a:rPr lang="zh-CN" altLang="en-US" dirty="0"/>
              <a:t>戴到眼中的配适以及</a:t>
            </a:r>
            <a:r>
              <a:rPr lang="en-US" dirty="0"/>
              <a:t>临床表现来确定。</a:t>
            </a:r>
          </a:p>
          <a:p>
            <a:r>
              <a:rPr lang="en-US" dirty="0"/>
              <a:t>由于其较大的重量和重力的影响，过度的棱镜可能导致CL在角膜上</a:t>
            </a:r>
            <a:r>
              <a:rPr lang="zh-CN" altLang="en-US" dirty="0"/>
              <a:t>过于平坦</a:t>
            </a:r>
            <a:r>
              <a:rPr lang="en-US" dirty="0"/>
              <a:t>。棱镜不足可能无法阻止CL在每次</a:t>
            </a:r>
            <a:r>
              <a:rPr lang="zh-CN" altLang="en-US" dirty="0"/>
              <a:t>眨眼</a:t>
            </a:r>
            <a:r>
              <a:rPr lang="en-US" dirty="0"/>
              <a:t>时旋转。</a:t>
            </a:r>
          </a:p>
          <a:p>
            <a:r>
              <a:rPr lang="en-US" dirty="0"/>
              <a:t>很少发现棱镜基底位于垂直子午线中。通常，在CL上有足够的旋转力以使棱镜基部在每个眼睛的鼻方向上移动。</a:t>
            </a:r>
          </a:p>
          <a:p>
            <a:r>
              <a:rPr lang="en-US" dirty="0"/>
              <a:t>当使用经验拟合技术时，允许的鼻旋转量通常在10-15度的量级。这只是一个经验法则，并不适用于所有情况。</a:t>
            </a:r>
          </a:p>
        </p:txBody>
      </p:sp>
    </p:spTree>
    <p:extLst>
      <p:ext uri="{BB962C8B-B14F-4D97-AF65-F5344CB8AC3E}">
        <p14:creationId xmlns:p14="http://schemas.microsoft.com/office/powerpoint/2010/main" val="1997750939"/>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5"/>
          <p:cNvSpPr>
            <a:spLocks noGrp="1" noChangeArrowheads="1"/>
          </p:cNvSpPr>
          <p:nvPr>
            <p:ph type="sldNum" sz="quarter" idx="5"/>
          </p:nvPr>
        </p:nvSpPr>
        <p:spPr>
          <a:noFill/>
        </p:spPr>
        <p:txBody>
          <a:bodyPr/>
          <a:lstStyle/>
          <a:p>
            <a:fld id="{5F15ACEF-4B86-4940-B271-13607A8E8313}" type="slidenum">
              <a:rPr lang="en-US" smtClean="0">
                <a:solidFill>
                  <a:prstClr val="black"/>
                </a:solidFill>
              </a:rPr>
              <a:pPr/>
              <a:t>129</a:t>
            </a:fld>
            <a:endParaRPr lang="en-US">
              <a:solidFill>
                <a:prstClr val="black"/>
              </a:solidFill>
            </a:endParaRPr>
          </a:p>
        </p:txBody>
      </p:sp>
      <p:sp>
        <p:nvSpPr>
          <p:cNvPr id="47107"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solidFill>
                <a:prstClr val="black"/>
              </a:solidFill>
            </a:endParaRPr>
          </a:p>
        </p:txBody>
      </p:sp>
      <p:sp>
        <p:nvSpPr>
          <p:cNvPr id="47108"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solidFill>
                  <a:prstClr val="black"/>
                </a:solidFill>
              </a:rPr>
              <a:t>12</a:t>
            </a:r>
          </a:p>
        </p:txBody>
      </p:sp>
      <p:sp>
        <p:nvSpPr>
          <p:cNvPr id="47109"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solidFill>
                <a:prstClr val="black"/>
              </a:solidFill>
            </a:endParaRPr>
          </a:p>
        </p:txBody>
      </p:sp>
      <p:sp>
        <p:nvSpPr>
          <p:cNvPr id="47110"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solidFill>
                <a:prstClr val="black"/>
              </a:solidFill>
            </a:endParaRPr>
          </a:p>
        </p:txBody>
      </p:sp>
      <p:sp>
        <p:nvSpPr>
          <p:cNvPr id="47111"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solidFill>
                <a:prstClr val="black"/>
              </a:solidFill>
            </a:endParaRPr>
          </a:p>
        </p:txBody>
      </p:sp>
      <p:sp>
        <p:nvSpPr>
          <p:cNvPr id="47112"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solidFill>
                  <a:prstClr val="black"/>
                </a:solidFill>
              </a:rPr>
              <a:t>12</a:t>
            </a:r>
          </a:p>
        </p:txBody>
      </p:sp>
      <p:sp>
        <p:nvSpPr>
          <p:cNvPr id="47113"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solidFill>
                <a:prstClr val="black"/>
              </a:solidFill>
            </a:endParaRPr>
          </a:p>
        </p:txBody>
      </p:sp>
      <p:sp>
        <p:nvSpPr>
          <p:cNvPr id="47114"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solidFill>
                <a:prstClr val="black"/>
              </a:solidFill>
            </a:endParaRPr>
          </a:p>
        </p:txBody>
      </p:sp>
      <p:sp>
        <p:nvSpPr>
          <p:cNvPr id="47115" name="Rectangle 10"/>
          <p:cNvSpPr>
            <a:spLocks noGrp="1" noRot="1" noChangeAspect="1" noChangeArrowheads="1" noTextEdit="1"/>
          </p:cNvSpPr>
          <p:nvPr>
            <p:ph type="sldImg"/>
          </p:nvPr>
        </p:nvSpPr>
        <p:spPr>
          <a:xfrm>
            <a:off x="1143000" y="685800"/>
            <a:ext cx="4572000" cy="3429000"/>
          </a:xfrm>
          <a:ln cap="flat"/>
        </p:spPr>
      </p:sp>
      <p:sp>
        <p:nvSpPr>
          <p:cNvPr id="47116" name="Rectangle 11"/>
          <p:cNvSpPr>
            <a:spLocks noGrp="1" noChangeArrowheads="1"/>
          </p:cNvSpPr>
          <p:nvPr>
            <p:ph type="body" idx="1"/>
          </p:nvPr>
        </p:nvSpPr>
        <p:spPr>
          <a:noFill/>
        </p:spPr>
        <p:txBody>
          <a:bodyPr/>
          <a:lstStyle/>
          <a:p>
            <a:endParaRPr lang="en-US"/>
          </a:p>
        </p:txBody>
      </p:sp>
    </p:spTree>
    <p:extLst>
      <p:ext uri="{BB962C8B-B14F-4D97-AF65-F5344CB8AC3E}">
        <p14:creationId xmlns:p14="http://schemas.microsoft.com/office/powerpoint/2010/main" val="1330187993"/>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5"/>
          <p:cNvSpPr>
            <a:spLocks noGrp="1" noChangeArrowheads="1"/>
          </p:cNvSpPr>
          <p:nvPr>
            <p:ph type="sldNum" sz="quarter" idx="5"/>
          </p:nvPr>
        </p:nvSpPr>
        <p:spPr>
          <a:noFill/>
        </p:spPr>
        <p:txBody>
          <a:bodyPr/>
          <a:lstStyle/>
          <a:p>
            <a:fld id="{3B87485A-6B7D-42AA-B2B9-0BF42CD73609}" type="slidenum">
              <a:rPr lang="en-US" smtClean="0"/>
              <a:pPr/>
              <a:t>130</a:t>
            </a:fld>
            <a:endParaRPr lang="en-US"/>
          </a:p>
        </p:txBody>
      </p:sp>
      <p:sp>
        <p:nvSpPr>
          <p:cNvPr id="48131"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48132"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48133"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48134"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48135"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48136"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48137"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48138"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48139" name="Rectangle 10"/>
          <p:cNvSpPr>
            <a:spLocks noGrp="1" noRot="1" noChangeAspect="1" noChangeArrowheads="1" noTextEdit="1"/>
          </p:cNvSpPr>
          <p:nvPr>
            <p:ph type="sldImg"/>
          </p:nvPr>
        </p:nvSpPr>
        <p:spPr>
          <a:xfrm>
            <a:off x="1143000" y="685800"/>
            <a:ext cx="4572000" cy="3429000"/>
          </a:xfrm>
          <a:ln cap="flat"/>
        </p:spPr>
      </p:sp>
      <p:sp>
        <p:nvSpPr>
          <p:cNvPr id="48140" name="Rectangle 11"/>
          <p:cNvSpPr>
            <a:spLocks noGrp="1" noChangeArrowheads="1"/>
          </p:cNvSpPr>
          <p:nvPr>
            <p:ph type="body" idx="1"/>
          </p:nvPr>
        </p:nvSpPr>
        <p:spPr>
          <a:noFill/>
        </p:spPr>
        <p:txBody>
          <a:bodyPr/>
          <a:lstStyle/>
          <a:p>
            <a:r>
              <a:rPr lang="en-US" b="1" dirty="0"/>
              <a:t>重力也可以起到维持GP环形CL的</a:t>
            </a:r>
            <a:r>
              <a:rPr lang="zh-CN" altLang="en-US" b="1" dirty="0"/>
              <a:t>子午线</a:t>
            </a:r>
            <a:r>
              <a:rPr lang="en-US" b="1" dirty="0"/>
              <a:t>定</a:t>
            </a:r>
            <a:r>
              <a:rPr lang="zh-CN" altLang="en-US" b="1" dirty="0"/>
              <a:t>位</a:t>
            </a:r>
            <a:r>
              <a:rPr lang="en-US" b="1" dirty="0"/>
              <a:t>的作用。 然而，已经证明，使用棱镜压载的SCL，重力的影响是最小的。</a:t>
            </a:r>
          </a:p>
          <a:p>
            <a:r>
              <a:rPr lang="en-US" b="1" dirty="0"/>
              <a:t>在眨眼开始时，CL的较厚区域位于</a:t>
            </a:r>
            <a:r>
              <a:rPr lang="zh-CN" altLang="en-US" b="1" dirty="0"/>
              <a:t>眼睑</a:t>
            </a:r>
            <a:r>
              <a:rPr lang="en-US" b="1" dirty="0"/>
              <a:t>之间，其中</a:t>
            </a:r>
            <a:r>
              <a:rPr lang="zh-CN" altLang="en-US" b="1" dirty="0"/>
              <a:t>眼睑张力使得眨眼后镜片能下落到角膜上</a:t>
            </a:r>
            <a:r>
              <a:rPr lang="en-US" b="1" dirty="0"/>
              <a:t>。 从这一点来看，任何CL旋转都会试将CL的较厚底部定位在</a:t>
            </a:r>
            <a:r>
              <a:rPr lang="zh-CN" altLang="en-US" b="1" dirty="0"/>
              <a:t>睑缘</a:t>
            </a:r>
            <a:r>
              <a:rPr lang="en-US" b="1" dirty="0"/>
              <a:t>下方。 然而，由于</a:t>
            </a:r>
            <a:r>
              <a:rPr lang="zh-CN" altLang="en-US" b="1" dirty="0"/>
              <a:t>上睑</a:t>
            </a:r>
            <a:r>
              <a:rPr lang="en-US" b="1" dirty="0"/>
              <a:t>从薄区域移动到较厚区域，因此</a:t>
            </a:r>
            <a:r>
              <a:rPr lang="zh-CN" altLang="en-US" b="1" dirty="0"/>
              <a:t>眼睑</a:t>
            </a:r>
            <a:r>
              <a:rPr lang="en-US" b="1" dirty="0"/>
              <a:t>的机械和肌肉特性与CL的任何旋转运动相反。</a:t>
            </a:r>
          </a:p>
          <a:p>
            <a:r>
              <a:rPr lang="zh-CN" altLang="en-US" b="1" dirty="0"/>
              <a:t>眼睑张开和闭合</a:t>
            </a:r>
            <a:r>
              <a:rPr lang="en-US" b="1" dirty="0"/>
              <a:t>闭</a:t>
            </a:r>
            <a:r>
              <a:rPr lang="zh-CN" altLang="en-US" b="1" dirty="0"/>
              <a:t>起到</a:t>
            </a:r>
            <a:r>
              <a:rPr lang="en-US" b="1" dirty="0"/>
              <a:t>相似的定向/定位效果。 CL后泪膜的粘弹性使得CL的移动和旋转具有额外的阻力。</a:t>
            </a:r>
          </a:p>
          <a:p>
            <a:endParaRPr lang="en-US" dirty="0"/>
          </a:p>
        </p:txBody>
      </p:sp>
    </p:spTree>
    <p:extLst>
      <p:ext uri="{BB962C8B-B14F-4D97-AF65-F5344CB8AC3E}">
        <p14:creationId xmlns:p14="http://schemas.microsoft.com/office/powerpoint/2010/main" val="888666315"/>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5"/>
          <p:cNvSpPr>
            <a:spLocks noGrp="1" noChangeArrowheads="1"/>
          </p:cNvSpPr>
          <p:nvPr>
            <p:ph type="sldNum" sz="quarter" idx="5"/>
          </p:nvPr>
        </p:nvSpPr>
        <p:spPr>
          <a:noFill/>
        </p:spPr>
        <p:txBody>
          <a:bodyPr/>
          <a:lstStyle/>
          <a:p>
            <a:fld id="{9B65C3B4-F19C-4FBC-A597-4E921E08D7A6}" type="slidenum">
              <a:rPr lang="en-US" smtClean="0"/>
              <a:pPr/>
              <a:t>131</a:t>
            </a:fld>
            <a:endParaRPr lang="en-US"/>
          </a:p>
        </p:txBody>
      </p:sp>
      <p:sp>
        <p:nvSpPr>
          <p:cNvPr id="49155"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49156"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49157"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49158"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49159"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49160"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49161"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49162"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49163" name="Rectangle 10"/>
          <p:cNvSpPr>
            <a:spLocks noGrp="1" noRot="1" noChangeAspect="1" noChangeArrowheads="1" noTextEdit="1"/>
          </p:cNvSpPr>
          <p:nvPr>
            <p:ph type="sldImg"/>
          </p:nvPr>
        </p:nvSpPr>
        <p:spPr>
          <a:xfrm>
            <a:off x="1143000" y="685800"/>
            <a:ext cx="4572000" cy="3429000"/>
          </a:xfrm>
          <a:ln cap="flat"/>
        </p:spPr>
      </p:sp>
      <p:sp>
        <p:nvSpPr>
          <p:cNvPr id="49164" name="Rectangle 11"/>
          <p:cNvSpPr>
            <a:spLocks noGrp="1" noChangeArrowheads="1"/>
          </p:cNvSpPr>
          <p:nvPr>
            <p:ph type="body" idx="1"/>
          </p:nvPr>
        </p:nvSpPr>
        <p:spPr>
          <a:noFill/>
        </p:spPr>
        <p:txBody>
          <a:bodyPr/>
          <a:lstStyle/>
          <a:p>
            <a:r>
              <a:rPr lang="en-US" b="1" dirty="0"/>
              <a:t>Base-Down Prism</a:t>
            </a:r>
          </a:p>
          <a:p>
            <a:r>
              <a:rPr lang="en-US" dirty="0"/>
              <a:t>棱镜 - 压载复曲面CL的上下边缘设计的质量对于C</a:t>
            </a:r>
            <a:r>
              <a:rPr lang="zh-CN" altLang="en-US" dirty="0"/>
              <a:t>佩戴</a:t>
            </a:r>
            <a:r>
              <a:rPr lang="en-US" dirty="0"/>
              <a:t>期间的足够舒适性是至关重要的。</a:t>
            </a:r>
          </a:p>
          <a:p>
            <a:r>
              <a:rPr lang="en-US" dirty="0"/>
              <a:t>CL的顶点应具有类似于标准球形GP CL的边缘厚度和轮廓。 边缘厚度过厚和/或不合适的轮廓可能会导致不适。</a:t>
            </a:r>
          </a:p>
          <a:p>
            <a:r>
              <a:rPr lang="en-US" dirty="0"/>
              <a:t>为了获得最大的舒适度，边缘应该在顶点处具有圆形的前后表面，该顶点应该位于中央或略微向后的位置。</a:t>
            </a:r>
          </a:p>
          <a:p>
            <a:r>
              <a:rPr lang="en-US" dirty="0"/>
              <a:t>如果CL边缘轮廓不合适，CL较厚的</a:t>
            </a:r>
            <a:r>
              <a:rPr lang="zh-CN" altLang="en-US" dirty="0"/>
              <a:t>可能导致下睑缘不适</a:t>
            </a:r>
            <a:r>
              <a:rPr lang="en-US" dirty="0"/>
              <a:t>。 因此需要特别注意棱镜基底的光洁度。</a:t>
            </a:r>
          </a:p>
          <a:p>
            <a:r>
              <a:rPr lang="en-US" dirty="0"/>
              <a:t>过度的棱镜和边缘厚度可能会阻止上盖在眨眼期间弄湿眼表，导致上皮干燥等问题。</a:t>
            </a:r>
          </a:p>
        </p:txBody>
      </p:sp>
    </p:spTree>
    <p:extLst>
      <p:ext uri="{BB962C8B-B14F-4D97-AF65-F5344CB8AC3E}">
        <p14:creationId xmlns:p14="http://schemas.microsoft.com/office/powerpoint/2010/main" val="6599132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7"/>
          <p:cNvSpPr>
            <a:spLocks noGrp="1" noChangeArrowheads="1"/>
          </p:cNvSpPr>
          <p:nvPr>
            <p:ph type="sldNum" sz="quarter" idx="5"/>
          </p:nvPr>
        </p:nvSpPr>
        <p:spPr>
          <a:noFill/>
        </p:spPr>
        <p:txBody>
          <a:bodyPr/>
          <a:lstStyle/>
          <a:p>
            <a:fld id="{917D8E81-CF37-4F6E-B247-46A99EA7F756}" type="slidenum">
              <a:rPr lang="en-US" smtClean="0">
                <a:latin typeface="Arial" panose="020B0604020202020204" pitchFamily="34" charset="0"/>
              </a:rPr>
              <a:pPr/>
              <a:t>15</a:t>
            </a:fld>
            <a:endParaRPr lang="en-US">
              <a:latin typeface="Arial" panose="020B0604020202020204" pitchFamily="34" charset="0"/>
            </a:endParaRPr>
          </a:p>
        </p:txBody>
      </p:sp>
      <p:sp>
        <p:nvSpPr>
          <p:cNvPr id="66563" name="Rectangle 2"/>
          <p:cNvSpPr>
            <a:spLocks noChangeArrowheads="1"/>
          </p:cNvSpPr>
          <p:nvPr/>
        </p:nvSpPr>
        <p:spPr bwMode="auto">
          <a:xfrm>
            <a:off x="3886200" y="6350"/>
            <a:ext cx="2971800" cy="428625"/>
          </a:xfrm>
          <a:prstGeom prst="rect">
            <a:avLst/>
          </a:prstGeom>
          <a:noFill/>
          <a:ln w="9525">
            <a:noFill/>
            <a:miter lim="800000"/>
          </a:ln>
        </p:spPr>
        <p:txBody>
          <a:bodyPr wrap="none" anchor="ctr"/>
          <a:lstStyle/>
          <a:p>
            <a:endParaRPr lang="en-US"/>
          </a:p>
        </p:txBody>
      </p:sp>
      <p:sp>
        <p:nvSpPr>
          <p:cNvPr id="66564" name="Rectangle 3"/>
          <p:cNvSpPr>
            <a:spLocks noChangeArrowheads="1"/>
          </p:cNvSpPr>
          <p:nvPr/>
        </p:nvSpPr>
        <p:spPr bwMode="auto">
          <a:xfrm>
            <a:off x="3886200" y="8704263"/>
            <a:ext cx="2971800" cy="427037"/>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6565" name="Rectangle 4"/>
          <p:cNvSpPr>
            <a:spLocks noChangeArrowheads="1"/>
          </p:cNvSpPr>
          <p:nvPr/>
        </p:nvSpPr>
        <p:spPr bwMode="auto">
          <a:xfrm>
            <a:off x="0" y="8704263"/>
            <a:ext cx="2971800" cy="427037"/>
          </a:xfrm>
          <a:prstGeom prst="rect">
            <a:avLst/>
          </a:prstGeom>
          <a:noFill/>
          <a:ln w="9525">
            <a:noFill/>
            <a:miter lim="800000"/>
          </a:ln>
        </p:spPr>
        <p:txBody>
          <a:bodyPr wrap="none" anchor="ctr"/>
          <a:lstStyle/>
          <a:p>
            <a:endParaRPr lang="en-US"/>
          </a:p>
        </p:txBody>
      </p:sp>
      <p:sp>
        <p:nvSpPr>
          <p:cNvPr id="66566" name="Rectangle 5"/>
          <p:cNvSpPr>
            <a:spLocks noChangeArrowheads="1"/>
          </p:cNvSpPr>
          <p:nvPr/>
        </p:nvSpPr>
        <p:spPr bwMode="auto">
          <a:xfrm>
            <a:off x="0" y="6350"/>
            <a:ext cx="2971800" cy="428625"/>
          </a:xfrm>
          <a:prstGeom prst="rect">
            <a:avLst/>
          </a:prstGeom>
          <a:noFill/>
          <a:ln w="9525">
            <a:noFill/>
            <a:miter lim="800000"/>
          </a:ln>
        </p:spPr>
        <p:txBody>
          <a:bodyPr wrap="none" anchor="ctr"/>
          <a:lstStyle/>
          <a:p>
            <a:endParaRPr lang="en-US"/>
          </a:p>
        </p:txBody>
      </p:sp>
      <p:sp>
        <p:nvSpPr>
          <p:cNvPr id="66567" name="Rectangle 6"/>
          <p:cNvSpPr>
            <a:spLocks noChangeArrowheads="1"/>
          </p:cNvSpPr>
          <p:nvPr/>
        </p:nvSpPr>
        <p:spPr bwMode="auto">
          <a:xfrm>
            <a:off x="3884613" y="3175"/>
            <a:ext cx="2973387" cy="428625"/>
          </a:xfrm>
          <a:prstGeom prst="rect">
            <a:avLst/>
          </a:prstGeom>
          <a:noFill/>
          <a:ln w="9525">
            <a:noFill/>
            <a:miter lim="800000"/>
          </a:ln>
        </p:spPr>
        <p:txBody>
          <a:bodyPr wrap="none" anchor="ctr"/>
          <a:lstStyle/>
          <a:p>
            <a:endParaRPr lang="en-US"/>
          </a:p>
        </p:txBody>
      </p:sp>
      <p:sp>
        <p:nvSpPr>
          <p:cNvPr id="66568" name="Rectangle 7"/>
          <p:cNvSpPr>
            <a:spLocks noChangeArrowheads="1"/>
          </p:cNvSpPr>
          <p:nvPr/>
        </p:nvSpPr>
        <p:spPr bwMode="auto">
          <a:xfrm>
            <a:off x="3884613" y="8702675"/>
            <a:ext cx="2973387" cy="427038"/>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6569" name="Rectangle 8"/>
          <p:cNvSpPr>
            <a:spLocks noChangeArrowheads="1"/>
          </p:cNvSpPr>
          <p:nvPr/>
        </p:nvSpPr>
        <p:spPr bwMode="auto">
          <a:xfrm>
            <a:off x="-1588" y="8702675"/>
            <a:ext cx="2971801" cy="427038"/>
          </a:xfrm>
          <a:prstGeom prst="rect">
            <a:avLst/>
          </a:prstGeom>
          <a:noFill/>
          <a:ln w="9525">
            <a:noFill/>
            <a:miter lim="800000"/>
          </a:ln>
        </p:spPr>
        <p:txBody>
          <a:bodyPr wrap="none" anchor="ctr"/>
          <a:lstStyle/>
          <a:p>
            <a:endParaRPr lang="en-US"/>
          </a:p>
        </p:txBody>
      </p:sp>
      <p:sp>
        <p:nvSpPr>
          <p:cNvPr id="66570" name="Rectangle 9"/>
          <p:cNvSpPr>
            <a:spLocks noChangeArrowheads="1"/>
          </p:cNvSpPr>
          <p:nvPr/>
        </p:nvSpPr>
        <p:spPr bwMode="auto">
          <a:xfrm>
            <a:off x="-1588" y="3175"/>
            <a:ext cx="2971801" cy="428625"/>
          </a:xfrm>
          <a:prstGeom prst="rect">
            <a:avLst/>
          </a:prstGeom>
          <a:noFill/>
          <a:ln w="9525">
            <a:noFill/>
            <a:miter lim="800000"/>
          </a:ln>
        </p:spPr>
        <p:txBody>
          <a:bodyPr wrap="none" anchor="ctr"/>
          <a:lstStyle/>
          <a:p>
            <a:endParaRPr lang="en-US"/>
          </a:p>
        </p:txBody>
      </p:sp>
      <p:sp>
        <p:nvSpPr>
          <p:cNvPr id="66571"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66572" name="Rectangle 11"/>
          <p:cNvSpPr>
            <a:spLocks noGrp="1" noChangeArrowheads="1"/>
          </p:cNvSpPr>
          <p:nvPr>
            <p:ph type="body" idx="1"/>
          </p:nvPr>
        </p:nvSpPr>
        <p:spPr>
          <a:xfrm>
            <a:off x="911225" y="4356100"/>
            <a:ext cx="5030788" cy="3617913"/>
          </a:xfrm>
          <a:noFill/>
        </p:spPr>
        <p:txBody>
          <a:bodyPr lIns="82550" tIns="41275" rIns="82550" bIns="41275"/>
          <a:lstStyle/>
          <a:p>
            <a:pPr eaLnBrk="1" hangingPunct="1"/>
            <a:r>
              <a:rPr lang="en-US" b="1" dirty="0">
                <a:latin typeface="Arial" panose="020B0604020202020204" pitchFamily="34" charset="0"/>
              </a:rPr>
              <a:t>Compound Myopic Astigmatism (CMA)</a:t>
            </a:r>
          </a:p>
          <a:p>
            <a:pPr eaLnBrk="1" hangingPunct="1"/>
            <a:r>
              <a:rPr lang="en-US" dirty="0">
                <a:latin typeface="Arial" panose="020B0604020202020204" pitchFamily="34" charset="0"/>
              </a:rPr>
              <a:t>Both focal lines are located in front of the retina.</a:t>
            </a:r>
          </a:p>
          <a:p>
            <a:pPr eaLnBrk="1" hangingPunct="1"/>
            <a:endParaRPr lang="en-US" dirty="0">
              <a:latin typeface="Arial" panose="020B0604020202020204" pitchFamily="34" charset="0"/>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5"/>
          <p:cNvSpPr>
            <a:spLocks noGrp="1" noChangeArrowheads="1"/>
          </p:cNvSpPr>
          <p:nvPr>
            <p:ph type="sldNum" sz="quarter" idx="5"/>
          </p:nvPr>
        </p:nvSpPr>
        <p:spPr>
          <a:noFill/>
        </p:spPr>
        <p:txBody>
          <a:bodyPr/>
          <a:lstStyle/>
          <a:p>
            <a:fld id="{44F310E9-4DC6-4641-B3FF-FB4E74CDE48E}" type="slidenum">
              <a:rPr lang="en-US" smtClean="0"/>
              <a:pPr/>
              <a:t>132</a:t>
            </a:fld>
            <a:endParaRPr lang="en-US"/>
          </a:p>
        </p:txBody>
      </p:sp>
      <p:sp>
        <p:nvSpPr>
          <p:cNvPr id="50179"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50180"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50181"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50182"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50183"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50184"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50185"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50186"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50187" name="Rectangle 10"/>
          <p:cNvSpPr>
            <a:spLocks noGrp="1" noRot="1" noChangeAspect="1" noChangeArrowheads="1" noTextEdit="1"/>
          </p:cNvSpPr>
          <p:nvPr>
            <p:ph type="sldImg"/>
          </p:nvPr>
        </p:nvSpPr>
        <p:spPr>
          <a:xfrm>
            <a:off x="1143000" y="685800"/>
            <a:ext cx="4572000" cy="3429000"/>
          </a:xfrm>
          <a:ln cap="flat"/>
        </p:spPr>
      </p:sp>
      <p:sp>
        <p:nvSpPr>
          <p:cNvPr id="50188" name="Rectangle 11"/>
          <p:cNvSpPr>
            <a:spLocks noGrp="1" noChangeArrowheads="1"/>
          </p:cNvSpPr>
          <p:nvPr>
            <p:ph type="body" idx="1"/>
          </p:nvPr>
        </p:nvSpPr>
        <p:spPr>
          <a:noFill/>
        </p:spPr>
        <p:txBody>
          <a:bodyPr/>
          <a:lstStyle/>
          <a:p>
            <a:r>
              <a:rPr lang="en-US" b="1" dirty="0"/>
              <a:t>Cylindrical Front Surface</a:t>
            </a:r>
          </a:p>
          <a:p>
            <a:r>
              <a:rPr lang="en-US" dirty="0"/>
              <a:t>在GP CL上产生复曲面前表面的最常用方法是将材料的球形弯曲（弯曲）指定的量。 这个过程称为卷曲。 然后将弯曲的</a:t>
            </a:r>
            <a:r>
              <a:rPr lang="zh-CN" altLang="en-US" dirty="0"/>
              <a:t>镜片</a:t>
            </a:r>
            <a:r>
              <a:rPr lang="en-US" dirty="0"/>
              <a:t>（现在是复曲面形状）安装在车床上并切割前表面，然后用球形曲线抛光。 在从坯料释放压接压力时，前表面变成复曲面。</a:t>
            </a:r>
          </a:p>
        </p:txBody>
      </p:sp>
    </p:spTree>
    <p:extLst>
      <p:ext uri="{BB962C8B-B14F-4D97-AF65-F5344CB8AC3E}">
        <p14:creationId xmlns:p14="http://schemas.microsoft.com/office/powerpoint/2010/main" val="1014553388"/>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2" name="Rectangle 5"/>
          <p:cNvSpPr>
            <a:spLocks noGrp="1" noChangeArrowheads="1"/>
          </p:cNvSpPr>
          <p:nvPr>
            <p:ph type="sldNum" sz="quarter" idx="5"/>
          </p:nvPr>
        </p:nvSpPr>
        <p:spPr>
          <a:noFill/>
        </p:spPr>
        <p:txBody>
          <a:bodyPr/>
          <a:lstStyle/>
          <a:p>
            <a:fld id="{16D79079-C4E4-409F-B22F-4DD33E254703}" type="slidenum">
              <a:rPr lang="en-US" smtClean="0"/>
              <a:pPr/>
              <a:t>133</a:t>
            </a:fld>
            <a:endParaRPr lang="en-US"/>
          </a:p>
        </p:txBody>
      </p:sp>
      <p:sp>
        <p:nvSpPr>
          <p:cNvPr id="51203"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51204"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51205"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51206"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51207"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51208"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51209"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51210"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51211" name="Rectangle 10"/>
          <p:cNvSpPr>
            <a:spLocks noGrp="1" noRot="1" noChangeAspect="1" noChangeArrowheads="1" noTextEdit="1"/>
          </p:cNvSpPr>
          <p:nvPr>
            <p:ph type="sldImg"/>
          </p:nvPr>
        </p:nvSpPr>
        <p:spPr>
          <a:xfrm>
            <a:off x="1143000" y="685800"/>
            <a:ext cx="4572000" cy="3429000"/>
          </a:xfrm>
          <a:ln cap="flat"/>
        </p:spPr>
      </p:sp>
      <p:sp>
        <p:nvSpPr>
          <p:cNvPr id="51212" name="Rectangle 11"/>
          <p:cNvSpPr>
            <a:spLocks noGrp="1" noChangeArrowheads="1"/>
          </p:cNvSpPr>
          <p:nvPr>
            <p:ph type="body" idx="1"/>
          </p:nvPr>
        </p:nvSpPr>
        <p:spPr>
          <a:noFill/>
        </p:spPr>
        <p:txBody>
          <a:bodyPr/>
          <a:lstStyle/>
          <a:p>
            <a:r>
              <a:rPr lang="en-US" b="1" dirty="0"/>
              <a:t>Circular Design</a:t>
            </a:r>
          </a:p>
          <a:p>
            <a:r>
              <a:rPr lang="en-US" dirty="0"/>
              <a:t>与截</a:t>
            </a:r>
            <a:r>
              <a:rPr lang="zh-CN" altLang="en-US" dirty="0"/>
              <a:t>断</a:t>
            </a:r>
            <a:r>
              <a:rPr lang="en-US" dirty="0"/>
              <a:t>的CL设计相比，圆形前表面复曲面CL设计为从业者和制造商提供了较少的变量，用于为患者产生成功的CL。</a:t>
            </a:r>
          </a:p>
          <a:p>
            <a:r>
              <a:rPr lang="en-US" dirty="0"/>
              <a:t>光学区域居中。 CL旋转稳定性所需的棱镜量小于截</a:t>
            </a:r>
            <a:r>
              <a:rPr lang="zh-CN" altLang="en-US" dirty="0"/>
              <a:t>断</a:t>
            </a:r>
            <a:r>
              <a:rPr lang="en-US" dirty="0"/>
              <a:t>CL所需的量。 这是因为在任何二次制造步骤中都没有去除棱镜基底。</a:t>
            </a:r>
          </a:p>
          <a:p>
            <a:r>
              <a:rPr lang="en-US" dirty="0"/>
              <a:t>制造商的一个优点是，如果需要更换CL，通常可以再现原始CL设计，从而</a:t>
            </a:r>
            <a:r>
              <a:rPr lang="zh-CN" altLang="en-US" dirty="0"/>
              <a:t>复制之前成功的</a:t>
            </a:r>
            <a:r>
              <a:rPr lang="en-US" altLang="zh-CN" dirty="0"/>
              <a:t>CL</a:t>
            </a:r>
            <a:r>
              <a:rPr lang="en-US" dirty="0"/>
              <a:t>。 截断的CL更难以再现。</a:t>
            </a:r>
          </a:p>
        </p:txBody>
      </p:sp>
    </p:spTree>
    <p:extLst>
      <p:ext uri="{BB962C8B-B14F-4D97-AF65-F5344CB8AC3E}">
        <p14:creationId xmlns:p14="http://schemas.microsoft.com/office/powerpoint/2010/main" val="578634936"/>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5"/>
          <p:cNvSpPr>
            <a:spLocks noGrp="1" noChangeArrowheads="1"/>
          </p:cNvSpPr>
          <p:nvPr>
            <p:ph type="sldNum" sz="quarter" idx="5"/>
          </p:nvPr>
        </p:nvSpPr>
        <p:spPr>
          <a:noFill/>
        </p:spPr>
        <p:txBody>
          <a:bodyPr/>
          <a:lstStyle/>
          <a:p>
            <a:fld id="{0C4E9CFA-168B-4B5E-9FA4-319ECC50DF96}" type="slidenum">
              <a:rPr lang="en-US" smtClean="0"/>
              <a:pPr/>
              <a:t>134</a:t>
            </a:fld>
            <a:endParaRPr lang="en-US"/>
          </a:p>
        </p:txBody>
      </p:sp>
      <p:sp>
        <p:nvSpPr>
          <p:cNvPr id="52227"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52228"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52229"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52230"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52231"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52232"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52233"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52234"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52235" name="Rectangle 10"/>
          <p:cNvSpPr>
            <a:spLocks noGrp="1" noRot="1" noChangeAspect="1" noChangeArrowheads="1" noTextEdit="1"/>
          </p:cNvSpPr>
          <p:nvPr>
            <p:ph type="sldImg"/>
          </p:nvPr>
        </p:nvSpPr>
        <p:spPr>
          <a:xfrm>
            <a:off x="1143000" y="685800"/>
            <a:ext cx="4572000" cy="3429000"/>
          </a:xfrm>
          <a:ln cap="flat"/>
        </p:spPr>
      </p:sp>
      <p:sp>
        <p:nvSpPr>
          <p:cNvPr id="52236" name="Rectangle 11"/>
          <p:cNvSpPr>
            <a:spLocks noGrp="1" noChangeArrowheads="1"/>
          </p:cNvSpPr>
          <p:nvPr>
            <p:ph type="body" idx="1"/>
          </p:nvPr>
        </p:nvSpPr>
        <p:spPr>
          <a:noFill/>
        </p:spPr>
        <p:txBody>
          <a:bodyPr/>
          <a:lstStyle/>
          <a:p>
            <a:r>
              <a:rPr lang="en-US" b="1" dirty="0"/>
              <a:t>Truncated Design</a:t>
            </a:r>
          </a:p>
          <a:p>
            <a:r>
              <a:rPr lang="en-US" dirty="0"/>
              <a:t> 这是通过将CL的底部成形以匹配</a:t>
            </a:r>
            <a:r>
              <a:rPr lang="zh-CN" altLang="en-US" dirty="0"/>
              <a:t>下睑缘</a:t>
            </a:r>
            <a:r>
              <a:rPr lang="en-US" dirty="0"/>
              <a:t>的轮廓和角度方向来实现的。</a:t>
            </a:r>
          </a:p>
          <a:p>
            <a:r>
              <a:rPr lang="en-US" dirty="0"/>
              <a:t>需要仔细评估下眼睑边缘，以确定使用截断的可能效果。 如果CL远离</a:t>
            </a:r>
            <a:r>
              <a:rPr lang="zh-CN" altLang="en-US" dirty="0"/>
              <a:t>睑缘</a:t>
            </a:r>
            <a:r>
              <a:rPr lang="en-US" dirty="0"/>
              <a:t>，CL和</a:t>
            </a:r>
            <a:r>
              <a:rPr lang="zh-CN" altLang="en-US" dirty="0"/>
              <a:t>睑缘</a:t>
            </a:r>
            <a:r>
              <a:rPr lang="en-US" dirty="0"/>
              <a:t>之间的相互作用将不足以稳定圆柱轴的方向。</a:t>
            </a:r>
          </a:p>
          <a:p>
            <a:r>
              <a:rPr lang="en-US" dirty="0"/>
              <a:t>在截断的复曲面CL设计中通常还需要棱镜</a:t>
            </a:r>
            <a:r>
              <a:rPr lang="zh-CN" altLang="en-US" dirty="0"/>
              <a:t>压贴</a:t>
            </a:r>
            <a:r>
              <a:rPr lang="en-US" dirty="0"/>
              <a:t>。 必要的棱镜量将受截断在抵抗旋转力方面的有效性的影响。</a:t>
            </a:r>
          </a:p>
          <a:p>
            <a:r>
              <a:rPr lang="en-US" dirty="0"/>
              <a:t>具有棱镜压载物的截头CL旨在在角膜上</a:t>
            </a:r>
            <a:r>
              <a:rPr lang="zh-CN" altLang="en-US" dirty="0"/>
              <a:t>固定</a:t>
            </a:r>
            <a:r>
              <a:rPr lang="en-US" dirty="0"/>
              <a:t>。 为了克服较差的偏心，光学区域可以</a:t>
            </a:r>
            <a:r>
              <a:rPr lang="zh-CN" altLang="en-US" dirty="0"/>
              <a:t>较好的</a:t>
            </a:r>
            <a:r>
              <a:rPr lang="en-US" dirty="0"/>
              <a:t>抵消。 这</a:t>
            </a:r>
            <a:r>
              <a:rPr lang="zh-CN" altLang="en-US" dirty="0"/>
              <a:t>将提升镜片的覆盖度，提高视力的同时降低</a:t>
            </a:r>
            <a:r>
              <a:rPr lang="en-US" dirty="0"/>
              <a:t>其他原因的风险。</a:t>
            </a:r>
          </a:p>
        </p:txBody>
      </p:sp>
    </p:spTree>
    <p:extLst>
      <p:ext uri="{BB962C8B-B14F-4D97-AF65-F5344CB8AC3E}">
        <p14:creationId xmlns:p14="http://schemas.microsoft.com/office/powerpoint/2010/main" val="1311415736"/>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50" name="Rectangle 5"/>
          <p:cNvSpPr>
            <a:spLocks noGrp="1" noChangeArrowheads="1"/>
          </p:cNvSpPr>
          <p:nvPr>
            <p:ph type="sldNum" sz="quarter" idx="5"/>
          </p:nvPr>
        </p:nvSpPr>
        <p:spPr>
          <a:noFill/>
        </p:spPr>
        <p:txBody>
          <a:bodyPr/>
          <a:lstStyle/>
          <a:p>
            <a:fld id="{1C2C8C7C-D6F0-458D-BC0E-3B0AADCBFC86}" type="slidenum">
              <a:rPr lang="en-US" smtClean="0"/>
              <a:pPr/>
              <a:t>135</a:t>
            </a:fld>
            <a:endParaRPr lang="en-US"/>
          </a:p>
        </p:txBody>
      </p:sp>
      <p:sp>
        <p:nvSpPr>
          <p:cNvPr id="53251"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53252"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53253"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53254"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53255"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53256"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53257"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53258"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53259" name="Rectangle 10"/>
          <p:cNvSpPr>
            <a:spLocks noGrp="1" noRot="1" noChangeAspect="1" noChangeArrowheads="1" noTextEdit="1"/>
          </p:cNvSpPr>
          <p:nvPr>
            <p:ph type="sldImg"/>
          </p:nvPr>
        </p:nvSpPr>
        <p:spPr>
          <a:xfrm>
            <a:off x="1143000" y="685800"/>
            <a:ext cx="4572000" cy="3429000"/>
          </a:xfrm>
          <a:ln cap="flat"/>
        </p:spPr>
      </p:sp>
      <p:sp>
        <p:nvSpPr>
          <p:cNvPr id="53260" name="Rectangle 11"/>
          <p:cNvSpPr>
            <a:spLocks noGrp="1" noChangeArrowheads="1"/>
          </p:cNvSpPr>
          <p:nvPr>
            <p:ph type="body" idx="1"/>
          </p:nvPr>
        </p:nvSpPr>
        <p:spPr>
          <a:noFill/>
        </p:spPr>
        <p:txBody>
          <a:bodyPr/>
          <a:lstStyle/>
          <a:p>
            <a:endParaRPr lang="en-US"/>
          </a:p>
        </p:txBody>
      </p:sp>
    </p:spTree>
    <p:extLst>
      <p:ext uri="{BB962C8B-B14F-4D97-AF65-F5344CB8AC3E}">
        <p14:creationId xmlns:p14="http://schemas.microsoft.com/office/powerpoint/2010/main" val="1339605791"/>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5"/>
          <p:cNvSpPr>
            <a:spLocks noGrp="1" noChangeArrowheads="1"/>
          </p:cNvSpPr>
          <p:nvPr>
            <p:ph type="sldNum" sz="quarter" idx="5"/>
          </p:nvPr>
        </p:nvSpPr>
        <p:spPr>
          <a:noFill/>
        </p:spPr>
        <p:txBody>
          <a:bodyPr/>
          <a:lstStyle/>
          <a:p>
            <a:fld id="{03009616-DB8B-4B03-AF19-FC24C19F06E1}" type="slidenum">
              <a:rPr lang="en-US" smtClean="0"/>
              <a:pPr/>
              <a:t>136</a:t>
            </a:fld>
            <a:endParaRPr lang="en-US"/>
          </a:p>
        </p:txBody>
      </p:sp>
      <p:sp>
        <p:nvSpPr>
          <p:cNvPr id="54275"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54276"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54277"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54278"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54279"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54280"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54281"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54282"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54283" name="Rectangle 10"/>
          <p:cNvSpPr>
            <a:spLocks noGrp="1" noRot="1" noChangeAspect="1" noChangeArrowheads="1" noTextEdit="1"/>
          </p:cNvSpPr>
          <p:nvPr>
            <p:ph type="sldImg"/>
          </p:nvPr>
        </p:nvSpPr>
        <p:spPr>
          <a:xfrm>
            <a:off x="1143000" y="685800"/>
            <a:ext cx="4572000" cy="3429000"/>
          </a:xfrm>
          <a:ln cap="flat"/>
        </p:spPr>
      </p:sp>
      <p:sp>
        <p:nvSpPr>
          <p:cNvPr id="54284" name="Rectangle 11"/>
          <p:cNvSpPr>
            <a:spLocks noGrp="1" noChangeArrowheads="1"/>
          </p:cNvSpPr>
          <p:nvPr>
            <p:ph type="body" idx="1"/>
          </p:nvPr>
        </p:nvSpPr>
        <p:spPr>
          <a:noFill/>
        </p:spPr>
        <p:txBody>
          <a:bodyPr/>
          <a:lstStyle/>
          <a:p>
            <a:r>
              <a:rPr lang="en-US" b="1" dirty="0"/>
              <a:t>Truncated Design</a:t>
            </a:r>
          </a:p>
          <a:p>
            <a:r>
              <a:rPr lang="en-US" dirty="0"/>
              <a:t>棱镜基部的轮廓将在一定程度上控制CL的动态拟合特性。</a:t>
            </a:r>
          </a:p>
          <a:p>
            <a:r>
              <a:rPr lang="en-US" dirty="0"/>
              <a:t>为了使棱镜底座和</a:t>
            </a:r>
            <a:r>
              <a:rPr lang="zh-CN" altLang="en-US" dirty="0"/>
              <a:t>下睑</a:t>
            </a:r>
            <a:r>
              <a:rPr lang="en-US" dirty="0"/>
              <a:t>边缘之间</a:t>
            </a:r>
            <a:r>
              <a:rPr lang="zh-CN" altLang="en-US" dirty="0"/>
              <a:t>产生</a:t>
            </a:r>
            <a:r>
              <a:rPr lang="en-US" dirty="0"/>
              <a:t>最大相互作用，</a:t>
            </a:r>
            <a:r>
              <a:rPr lang="zh-CN" altLang="en-US" dirty="0"/>
              <a:t>镜片</a:t>
            </a:r>
            <a:r>
              <a:rPr lang="en-US" dirty="0"/>
              <a:t>轮廓应尽可能平坦（上面的</a:t>
            </a:r>
            <a:r>
              <a:rPr lang="zh-CN" altLang="en-US" dirty="0"/>
              <a:t>图</a:t>
            </a:r>
            <a:r>
              <a:rPr lang="en-US" dirty="0"/>
              <a:t>b）。这将有助于保持CL的子午方向。必须将边缘修圆至↑舒适。</a:t>
            </a:r>
          </a:p>
          <a:p>
            <a:r>
              <a:rPr lang="en-US" dirty="0"/>
              <a:t>当CL棱镜轮廓从前表面到后表面逐渐变细（</a:t>
            </a:r>
            <a:r>
              <a:rPr lang="zh-CN" altLang="en-US" dirty="0"/>
              <a:t>图</a:t>
            </a:r>
            <a:r>
              <a:rPr lang="en-US" dirty="0"/>
              <a:t> a）时，CL将：</a:t>
            </a:r>
          </a:p>
          <a:p>
            <a:r>
              <a:rPr lang="en-US" dirty="0"/>
              <a:t>有↓与</a:t>
            </a:r>
            <a:r>
              <a:rPr lang="zh-CN" altLang="en-US" dirty="0"/>
              <a:t>下睑</a:t>
            </a:r>
            <a:r>
              <a:rPr lang="en-US" dirty="0"/>
              <a:t>相互作用</a:t>
            </a:r>
          </a:p>
          <a:p>
            <a:r>
              <a:rPr lang="en-US" dirty="0"/>
              <a:t>在眨眼期间由</a:t>
            </a:r>
            <a:r>
              <a:rPr lang="zh-CN" altLang="en-US" dirty="0"/>
              <a:t>上睑作用力</a:t>
            </a:r>
            <a:r>
              <a:rPr lang="en-US" dirty="0"/>
              <a:t>引起的</a:t>
            </a:r>
            <a:r>
              <a:rPr lang="zh-CN" altLang="en-US" dirty="0"/>
              <a:t>镜片</a:t>
            </a:r>
            <a:r>
              <a:rPr lang="en-US" dirty="0"/>
              <a:t>向下运动</a:t>
            </a:r>
            <a:r>
              <a:rPr lang="zh-CN" altLang="en-US" dirty="0"/>
              <a:t>。</a:t>
            </a:r>
          </a:p>
          <a:p>
            <a:r>
              <a:rPr lang="en-US" dirty="0"/>
              <a:t>如果CL棱镜基部的轮廓使得锥形从后面朝向前表面（上面的</a:t>
            </a:r>
            <a:r>
              <a:rPr lang="zh-CN" altLang="en-US" dirty="0"/>
              <a:t>图</a:t>
            </a:r>
            <a:r>
              <a:rPr lang="en-US" dirty="0"/>
              <a:t>c），则CL可能非常不舒服。这是由于CL基座的相对较小的前部部分施加在</a:t>
            </a:r>
            <a:r>
              <a:rPr lang="zh-CN" altLang="en-US" dirty="0"/>
              <a:t>下睑</a:t>
            </a:r>
            <a:r>
              <a:rPr lang="en-US" dirty="0"/>
              <a:t>边缘上的压力。 ↑舒适性需要均匀分布压力。</a:t>
            </a:r>
          </a:p>
          <a:p>
            <a:r>
              <a:rPr lang="en-US" dirty="0"/>
              <a:t>前表面或后表面的任何逐渐变细将导致棱镜</a:t>
            </a:r>
            <a:r>
              <a:rPr lang="zh-CN" altLang="en-US" dirty="0"/>
              <a:t>压贴</a:t>
            </a:r>
            <a:r>
              <a:rPr lang="en-US" dirty="0"/>
              <a:t>效应中的↓。这可能导致不稳定的子午方向。</a:t>
            </a:r>
          </a:p>
        </p:txBody>
      </p:sp>
    </p:spTree>
    <p:extLst>
      <p:ext uri="{BB962C8B-B14F-4D97-AF65-F5344CB8AC3E}">
        <p14:creationId xmlns:p14="http://schemas.microsoft.com/office/powerpoint/2010/main" val="679245024"/>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5"/>
          <p:cNvSpPr>
            <a:spLocks noGrp="1" noChangeArrowheads="1"/>
          </p:cNvSpPr>
          <p:nvPr>
            <p:ph type="sldNum" sz="quarter" idx="5"/>
          </p:nvPr>
        </p:nvSpPr>
        <p:spPr>
          <a:noFill/>
        </p:spPr>
        <p:txBody>
          <a:bodyPr/>
          <a:lstStyle/>
          <a:p>
            <a:fld id="{0C22D9FD-DC3E-40DB-913B-EEB345746E99}" type="slidenum">
              <a:rPr lang="en-US" smtClean="0"/>
              <a:pPr/>
              <a:t>137</a:t>
            </a:fld>
            <a:endParaRPr lang="en-US"/>
          </a:p>
        </p:txBody>
      </p:sp>
      <p:sp>
        <p:nvSpPr>
          <p:cNvPr id="56323"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56324"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56325"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56326"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56327"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56328"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56329"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56330"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56331" name="Rectangle 10"/>
          <p:cNvSpPr>
            <a:spLocks noGrp="1" noRot="1" noChangeAspect="1" noChangeArrowheads="1" noTextEdit="1"/>
          </p:cNvSpPr>
          <p:nvPr>
            <p:ph type="sldImg"/>
          </p:nvPr>
        </p:nvSpPr>
        <p:spPr>
          <a:xfrm>
            <a:off x="1143000" y="685800"/>
            <a:ext cx="4572000" cy="3429000"/>
          </a:xfrm>
          <a:ln cap="flat"/>
        </p:spPr>
      </p:sp>
      <p:sp>
        <p:nvSpPr>
          <p:cNvPr id="56332" name="Rectangle 11"/>
          <p:cNvSpPr>
            <a:spLocks noGrp="1" noChangeArrowheads="1"/>
          </p:cNvSpPr>
          <p:nvPr>
            <p:ph type="body" idx="1"/>
          </p:nvPr>
        </p:nvSpPr>
        <p:spPr>
          <a:noFill/>
        </p:spPr>
        <p:txBody>
          <a:bodyPr/>
          <a:lstStyle/>
          <a:p>
            <a:r>
              <a:rPr lang="en-US" b="1" dirty="0"/>
              <a:t>Truncated Design</a:t>
            </a:r>
          </a:p>
          <a:p>
            <a:r>
              <a:rPr lang="en-US" dirty="0"/>
              <a:t>截断必须与</a:t>
            </a:r>
            <a:r>
              <a:rPr lang="zh-CN" altLang="en-US" dirty="0"/>
              <a:t>下睑缘</a:t>
            </a:r>
            <a:r>
              <a:rPr lang="en-US" dirty="0"/>
              <a:t>对齐。由于在鼻</a:t>
            </a:r>
            <a:r>
              <a:rPr lang="zh-CN" altLang="en-US" dirty="0"/>
              <a:t>侧</a:t>
            </a:r>
            <a:r>
              <a:rPr lang="en-US" dirty="0"/>
              <a:t>方向上的共同</a:t>
            </a:r>
            <a:r>
              <a:rPr lang="zh-CN" altLang="en-US" dirty="0"/>
              <a:t>基底</a:t>
            </a:r>
            <a:r>
              <a:rPr lang="en-US" dirty="0"/>
              <a:t>旋转，它不一定垂直于CL的基部 - 顶点子午线。</a:t>
            </a:r>
          </a:p>
          <a:p>
            <a:r>
              <a:rPr lang="en-US" dirty="0"/>
              <a:t>截断必须略微圆整</a:t>
            </a:r>
            <a:r>
              <a:rPr lang="zh-CN" altLang="en-US" dirty="0"/>
              <a:t>，能提高</a:t>
            </a:r>
            <a:r>
              <a:rPr lang="en-US" dirty="0"/>
              <a:t>舒适</a:t>
            </a:r>
            <a:r>
              <a:rPr lang="zh-CN" altLang="en-US" dirty="0"/>
              <a:t>度</a:t>
            </a:r>
            <a:r>
              <a:rPr lang="en-US" dirty="0"/>
              <a:t>。 如果截断的边缘没有平滑，则会导致</a:t>
            </a:r>
            <a:r>
              <a:rPr lang="zh-CN" altLang="en-US" dirty="0"/>
              <a:t>下眼睑的</a:t>
            </a:r>
            <a:r>
              <a:rPr lang="en-US" dirty="0"/>
              <a:t>不适。 截断CL的这一方面对于成功的性能至关重要。</a:t>
            </a:r>
          </a:p>
          <a:p>
            <a:r>
              <a:rPr lang="en-US" dirty="0"/>
              <a:t>通过↑CL-</a:t>
            </a:r>
            <a:r>
              <a:rPr lang="zh-CN" altLang="en-US" dirty="0"/>
              <a:t>眼睑的</a:t>
            </a:r>
            <a:r>
              <a:rPr lang="en-US" dirty="0"/>
              <a:t>相互作用使用截断来促进CL稳定性</a:t>
            </a:r>
            <a:r>
              <a:rPr lang="zh-CN" altLang="en-US" dirty="0"/>
              <a:t>来减少</a:t>
            </a:r>
            <a:r>
              <a:rPr lang="en-US" dirty="0"/>
              <a:t>棱镜</a:t>
            </a:r>
            <a:r>
              <a:rPr lang="zh-CN" altLang="en-US" dirty="0"/>
              <a:t>压贴</a:t>
            </a:r>
            <a:r>
              <a:rPr lang="en-US" dirty="0"/>
              <a:t>。</a:t>
            </a:r>
            <a:r>
              <a:rPr lang="zh-CN" altLang="en-US" dirty="0"/>
              <a:t>同时</a:t>
            </a:r>
            <a:r>
              <a:rPr lang="en-US" dirty="0"/>
              <a:t>CL厚度</a:t>
            </a:r>
            <a:r>
              <a:rPr lang="zh-CN" altLang="en-US" dirty="0"/>
              <a:t>下降</a:t>
            </a:r>
            <a:r>
              <a:rPr lang="en-US" dirty="0"/>
              <a:t>。 因此，除非截断能够抵抗旋转力，否则截断的CL将需要</a:t>
            </a:r>
            <a:r>
              <a:rPr lang="zh-CN" altLang="en-US" dirty="0"/>
              <a:t>增加棱镜压贴。</a:t>
            </a:r>
            <a:endParaRPr lang="en-US" dirty="0"/>
          </a:p>
        </p:txBody>
      </p:sp>
    </p:spTree>
    <p:extLst>
      <p:ext uri="{BB962C8B-B14F-4D97-AF65-F5344CB8AC3E}">
        <p14:creationId xmlns:p14="http://schemas.microsoft.com/office/powerpoint/2010/main" val="48050916"/>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5"/>
          <p:cNvSpPr>
            <a:spLocks noGrp="1" noChangeArrowheads="1"/>
          </p:cNvSpPr>
          <p:nvPr>
            <p:ph type="sldNum" sz="quarter" idx="5"/>
          </p:nvPr>
        </p:nvSpPr>
        <p:spPr>
          <a:noFill/>
        </p:spPr>
        <p:txBody>
          <a:bodyPr/>
          <a:lstStyle/>
          <a:p>
            <a:fld id="{14FF6DF6-2453-4698-8FCC-44A65A5A92A0}" type="slidenum">
              <a:rPr lang="en-US" smtClean="0"/>
              <a:pPr/>
              <a:t>138</a:t>
            </a:fld>
            <a:endParaRPr lang="en-US"/>
          </a:p>
        </p:txBody>
      </p:sp>
      <p:sp>
        <p:nvSpPr>
          <p:cNvPr id="57347"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57348"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57349"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57350"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57351"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57352"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57353"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57354"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57355" name="Rectangle 10"/>
          <p:cNvSpPr>
            <a:spLocks noGrp="1" noRot="1" noChangeAspect="1" noChangeArrowheads="1" noTextEdit="1"/>
          </p:cNvSpPr>
          <p:nvPr>
            <p:ph type="sldImg"/>
          </p:nvPr>
        </p:nvSpPr>
        <p:spPr>
          <a:xfrm>
            <a:off x="1143000" y="685800"/>
            <a:ext cx="4572000" cy="3429000"/>
          </a:xfrm>
          <a:ln cap="flat"/>
        </p:spPr>
      </p:sp>
      <p:sp>
        <p:nvSpPr>
          <p:cNvPr id="57356" name="Rectangle 11"/>
          <p:cNvSpPr>
            <a:spLocks noGrp="1" noChangeArrowheads="1"/>
          </p:cNvSpPr>
          <p:nvPr>
            <p:ph type="body" idx="1"/>
          </p:nvPr>
        </p:nvSpPr>
        <p:spPr>
          <a:noFill/>
        </p:spPr>
        <p:txBody>
          <a:bodyPr/>
          <a:lstStyle/>
          <a:p>
            <a:endParaRPr lang="en-US" dirty="0"/>
          </a:p>
        </p:txBody>
      </p:sp>
    </p:spTree>
    <p:extLst>
      <p:ext uri="{BB962C8B-B14F-4D97-AF65-F5344CB8AC3E}">
        <p14:creationId xmlns:p14="http://schemas.microsoft.com/office/powerpoint/2010/main" val="137893940"/>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5"/>
          <p:cNvSpPr>
            <a:spLocks noGrp="1" noChangeArrowheads="1"/>
          </p:cNvSpPr>
          <p:nvPr>
            <p:ph type="sldNum" sz="quarter" idx="5"/>
          </p:nvPr>
        </p:nvSpPr>
        <p:spPr>
          <a:noFill/>
        </p:spPr>
        <p:txBody>
          <a:bodyPr/>
          <a:lstStyle/>
          <a:p>
            <a:fld id="{41424BF5-606F-40F1-83FB-D83A1B28AF50}" type="slidenum">
              <a:rPr lang="en-US" smtClean="0"/>
              <a:pPr/>
              <a:t>139</a:t>
            </a:fld>
            <a:endParaRPr lang="en-US"/>
          </a:p>
        </p:txBody>
      </p:sp>
      <p:sp>
        <p:nvSpPr>
          <p:cNvPr id="58371"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58372"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58373"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58374"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58375"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58376"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58377"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58378"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58379" name="Rectangle 10"/>
          <p:cNvSpPr>
            <a:spLocks noGrp="1" noRot="1" noChangeAspect="1" noChangeArrowheads="1" noTextEdit="1"/>
          </p:cNvSpPr>
          <p:nvPr>
            <p:ph type="sldImg"/>
          </p:nvPr>
        </p:nvSpPr>
        <p:spPr>
          <a:xfrm>
            <a:off x="1143000" y="685800"/>
            <a:ext cx="4572000" cy="3429000"/>
          </a:xfrm>
          <a:ln cap="flat"/>
        </p:spPr>
      </p:sp>
      <p:sp>
        <p:nvSpPr>
          <p:cNvPr id="58380" name="Rectangle 11"/>
          <p:cNvSpPr>
            <a:spLocks noGrp="1" noChangeArrowheads="1"/>
          </p:cNvSpPr>
          <p:nvPr>
            <p:ph type="body" idx="1"/>
          </p:nvPr>
        </p:nvSpPr>
        <p:spPr>
          <a:noFill/>
        </p:spPr>
        <p:txBody>
          <a:bodyPr/>
          <a:lstStyle/>
          <a:p>
            <a:r>
              <a:rPr lang="en-US" b="1" dirty="0"/>
              <a:t>Double Truncation</a:t>
            </a:r>
          </a:p>
          <a:p>
            <a:r>
              <a:rPr lang="en-US" b="1" dirty="0"/>
              <a:t>在CL的上部使用额外的截断可能有助于↑CL旋转稳定性。 当患者</a:t>
            </a:r>
            <a:r>
              <a:rPr lang="zh-CN" altLang="en-US" b="1" dirty="0"/>
              <a:t>上睑较紧</a:t>
            </a:r>
            <a:r>
              <a:rPr lang="en-US" b="1" dirty="0"/>
              <a:t>或当</a:t>
            </a:r>
            <a:r>
              <a:rPr lang="zh-CN" altLang="en-US" b="1" dirty="0"/>
              <a:t>睑裂窄</a:t>
            </a:r>
            <a:r>
              <a:rPr lang="en-US" b="1" dirty="0"/>
              <a:t>时，它可能是有用的。</a:t>
            </a:r>
          </a:p>
          <a:p>
            <a:r>
              <a:rPr lang="en-US" b="1" dirty="0"/>
              <a:t>为了获得最大效果，</a:t>
            </a:r>
            <a:r>
              <a:rPr lang="zh-CN" altLang="en-US" b="1" dirty="0"/>
              <a:t>上睑</a:t>
            </a:r>
            <a:r>
              <a:rPr lang="en-US" b="1" dirty="0"/>
              <a:t>边缘必须能够与CL相互作用。 垂直CL总直径是关键设计特征。</a:t>
            </a:r>
          </a:p>
        </p:txBody>
      </p:sp>
    </p:spTree>
    <p:extLst>
      <p:ext uri="{BB962C8B-B14F-4D97-AF65-F5344CB8AC3E}">
        <p14:creationId xmlns:p14="http://schemas.microsoft.com/office/powerpoint/2010/main" val="1658811289"/>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5"/>
          <p:cNvSpPr>
            <a:spLocks noGrp="1" noChangeArrowheads="1"/>
          </p:cNvSpPr>
          <p:nvPr>
            <p:ph type="sldNum" sz="quarter" idx="5"/>
          </p:nvPr>
        </p:nvSpPr>
        <p:spPr>
          <a:noFill/>
        </p:spPr>
        <p:txBody>
          <a:bodyPr/>
          <a:lstStyle/>
          <a:p>
            <a:fld id="{FA76A902-47C8-410E-AECB-AB23B219EB9D}" type="slidenum">
              <a:rPr lang="en-US" smtClean="0"/>
              <a:pPr/>
              <a:t>140</a:t>
            </a:fld>
            <a:endParaRPr lang="en-US"/>
          </a:p>
        </p:txBody>
      </p:sp>
      <p:sp>
        <p:nvSpPr>
          <p:cNvPr id="60419"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60420"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60421"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60422"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60423"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60424"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60425"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60426"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60427" name="Rectangle 10"/>
          <p:cNvSpPr>
            <a:spLocks noGrp="1" noRot="1" noChangeAspect="1" noChangeArrowheads="1" noTextEdit="1"/>
          </p:cNvSpPr>
          <p:nvPr>
            <p:ph type="sldImg"/>
          </p:nvPr>
        </p:nvSpPr>
        <p:spPr>
          <a:xfrm>
            <a:off x="1143000" y="685800"/>
            <a:ext cx="4572000" cy="3429000"/>
          </a:xfrm>
          <a:ln cap="flat"/>
        </p:spPr>
      </p:sp>
      <p:sp>
        <p:nvSpPr>
          <p:cNvPr id="60428" name="Rectangle 11"/>
          <p:cNvSpPr>
            <a:spLocks noGrp="1" noChangeArrowheads="1"/>
          </p:cNvSpPr>
          <p:nvPr>
            <p:ph type="body" idx="1"/>
          </p:nvPr>
        </p:nvSpPr>
        <p:spPr>
          <a:noFill/>
        </p:spPr>
        <p:txBody>
          <a:bodyPr/>
          <a:lstStyle/>
          <a:p>
            <a:endParaRPr lang="en-US"/>
          </a:p>
        </p:txBody>
      </p:sp>
    </p:spTree>
    <p:extLst>
      <p:ext uri="{BB962C8B-B14F-4D97-AF65-F5344CB8AC3E}">
        <p14:creationId xmlns:p14="http://schemas.microsoft.com/office/powerpoint/2010/main" val="1008628869"/>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5"/>
          <p:cNvSpPr>
            <a:spLocks noGrp="1" noChangeArrowheads="1"/>
          </p:cNvSpPr>
          <p:nvPr>
            <p:ph type="sldNum" sz="quarter" idx="5"/>
          </p:nvPr>
        </p:nvSpPr>
        <p:spPr>
          <a:noFill/>
        </p:spPr>
        <p:txBody>
          <a:bodyPr/>
          <a:lstStyle/>
          <a:p>
            <a:fld id="{B39DCF06-1500-44A8-A35A-8367FE05B412}" type="slidenum">
              <a:rPr lang="en-US" smtClean="0"/>
              <a:pPr/>
              <a:t>141</a:t>
            </a:fld>
            <a:endParaRPr lang="en-US"/>
          </a:p>
        </p:txBody>
      </p:sp>
      <p:sp>
        <p:nvSpPr>
          <p:cNvPr id="61443"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61444"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61445"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61446"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61447"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61448"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61449"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61450"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61451" name="Rectangle 10"/>
          <p:cNvSpPr>
            <a:spLocks noGrp="1" noRot="1" noChangeAspect="1" noChangeArrowheads="1" noTextEdit="1"/>
          </p:cNvSpPr>
          <p:nvPr>
            <p:ph type="sldImg"/>
          </p:nvPr>
        </p:nvSpPr>
        <p:spPr>
          <a:xfrm>
            <a:off x="1143000" y="685800"/>
            <a:ext cx="4572000" cy="3429000"/>
          </a:xfrm>
          <a:ln cap="flat"/>
        </p:spPr>
      </p:sp>
      <p:sp>
        <p:nvSpPr>
          <p:cNvPr id="61452" name="Rectangle 11"/>
          <p:cNvSpPr>
            <a:spLocks noGrp="1" noChangeArrowheads="1"/>
          </p:cNvSpPr>
          <p:nvPr>
            <p:ph type="body" idx="1"/>
          </p:nvPr>
        </p:nvSpPr>
        <p:spPr>
          <a:noFill/>
        </p:spPr>
        <p:txBody>
          <a:bodyPr/>
          <a:lstStyle/>
          <a:p>
            <a:r>
              <a:rPr lang="en-US" b="1" dirty="0"/>
              <a:t>Back-Surface </a:t>
            </a:r>
            <a:r>
              <a:rPr lang="en-US" b="1" dirty="0" err="1"/>
              <a:t>Toric</a:t>
            </a:r>
            <a:endParaRPr lang="en-US" b="1" dirty="0"/>
          </a:p>
          <a:p>
            <a:r>
              <a:rPr lang="en-US" dirty="0"/>
              <a:t>角膜与背面环形GP CL</a:t>
            </a:r>
            <a:r>
              <a:rPr lang="zh-CN" altLang="en-US" dirty="0"/>
              <a:t>是否贴合</a:t>
            </a:r>
            <a:r>
              <a:rPr lang="en-US" dirty="0"/>
              <a:t>是基于在角膜</a:t>
            </a:r>
            <a:r>
              <a:rPr lang="zh-CN" altLang="en-US" dirty="0"/>
              <a:t>与镜片所需的散光量是否匹配</a:t>
            </a:r>
            <a:r>
              <a:rPr lang="en-US" dirty="0"/>
              <a:t>。当将球面背面CL装入具有中度到高度屈光度的角膜时，在静态荧光图案中可以看到</a:t>
            </a:r>
            <a:r>
              <a:rPr lang="zh-CN" altLang="en-US" dirty="0"/>
              <a:t>较差的光学区配适</a:t>
            </a:r>
            <a:r>
              <a:rPr lang="en-US" dirty="0"/>
              <a:t>。这样的拟合可以为患者提供重要的光学、物理和生理问题。</a:t>
            </a:r>
          </a:p>
        </p:txBody>
      </p:sp>
    </p:spTree>
    <p:extLst>
      <p:ext uri="{BB962C8B-B14F-4D97-AF65-F5344CB8AC3E}">
        <p14:creationId xmlns:p14="http://schemas.microsoft.com/office/powerpoint/2010/main" val="193697551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7"/>
          <p:cNvSpPr>
            <a:spLocks noGrp="1" noChangeArrowheads="1"/>
          </p:cNvSpPr>
          <p:nvPr>
            <p:ph type="sldNum" sz="quarter" idx="5"/>
          </p:nvPr>
        </p:nvSpPr>
        <p:spPr>
          <a:noFill/>
        </p:spPr>
        <p:txBody>
          <a:bodyPr/>
          <a:lstStyle/>
          <a:p>
            <a:fld id="{459BB193-39DA-4552-83A9-C2DF9138CBFB}" type="slidenum">
              <a:rPr lang="en-US" smtClean="0">
                <a:latin typeface="Arial" panose="020B0604020202020204" pitchFamily="34" charset="0"/>
              </a:rPr>
              <a:pPr/>
              <a:t>16</a:t>
            </a:fld>
            <a:endParaRPr lang="en-US">
              <a:latin typeface="Arial" panose="020B0604020202020204" pitchFamily="34" charset="0"/>
            </a:endParaRPr>
          </a:p>
        </p:txBody>
      </p:sp>
      <p:sp>
        <p:nvSpPr>
          <p:cNvPr id="67587" name="Rectangle 2"/>
          <p:cNvSpPr>
            <a:spLocks noChangeArrowheads="1"/>
          </p:cNvSpPr>
          <p:nvPr/>
        </p:nvSpPr>
        <p:spPr bwMode="auto">
          <a:xfrm>
            <a:off x="3886200" y="6350"/>
            <a:ext cx="2971800" cy="428625"/>
          </a:xfrm>
          <a:prstGeom prst="rect">
            <a:avLst/>
          </a:prstGeom>
          <a:noFill/>
          <a:ln w="9525">
            <a:noFill/>
            <a:miter lim="800000"/>
          </a:ln>
        </p:spPr>
        <p:txBody>
          <a:bodyPr wrap="none" anchor="ctr"/>
          <a:lstStyle/>
          <a:p>
            <a:endParaRPr lang="en-US"/>
          </a:p>
        </p:txBody>
      </p:sp>
      <p:sp>
        <p:nvSpPr>
          <p:cNvPr id="67588" name="Rectangle 3"/>
          <p:cNvSpPr>
            <a:spLocks noChangeArrowheads="1"/>
          </p:cNvSpPr>
          <p:nvPr/>
        </p:nvSpPr>
        <p:spPr bwMode="auto">
          <a:xfrm>
            <a:off x="3886200" y="8704263"/>
            <a:ext cx="2971800" cy="427037"/>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7589" name="Rectangle 4"/>
          <p:cNvSpPr>
            <a:spLocks noChangeArrowheads="1"/>
          </p:cNvSpPr>
          <p:nvPr/>
        </p:nvSpPr>
        <p:spPr bwMode="auto">
          <a:xfrm>
            <a:off x="0" y="8704263"/>
            <a:ext cx="2971800" cy="427037"/>
          </a:xfrm>
          <a:prstGeom prst="rect">
            <a:avLst/>
          </a:prstGeom>
          <a:noFill/>
          <a:ln w="9525">
            <a:noFill/>
            <a:miter lim="800000"/>
          </a:ln>
        </p:spPr>
        <p:txBody>
          <a:bodyPr wrap="none" anchor="ctr"/>
          <a:lstStyle/>
          <a:p>
            <a:endParaRPr lang="en-US"/>
          </a:p>
        </p:txBody>
      </p:sp>
      <p:sp>
        <p:nvSpPr>
          <p:cNvPr id="67590" name="Rectangle 5"/>
          <p:cNvSpPr>
            <a:spLocks noChangeArrowheads="1"/>
          </p:cNvSpPr>
          <p:nvPr/>
        </p:nvSpPr>
        <p:spPr bwMode="auto">
          <a:xfrm>
            <a:off x="0" y="6350"/>
            <a:ext cx="2971800" cy="428625"/>
          </a:xfrm>
          <a:prstGeom prst="rect">
            <a:avLst/>
          </a:prstGeom>
          <a:noFill/>
          <a:ln w="9525">
            <a:noFill/>
            <a:miter lim="800000"/>
          </a:ln>
        </p:spPr>
        <p:txBody>
          <a:bodyPr wrap="none" anchor="ctr"/>
          <a:lstStyle/>
          <a:p>
            <a:endParaRPr lang="en-US"/>
          </a:p>
        </p:txBody>
      </p:sp>
      <p:sp>
        <p:nvSpPr>
          <p:cNvPr id="67591" name="Rectangle 6"/>
          <p:cNvSpPr>
            <a:spLocks noChangeArrowheads="1"/>
          </p:cNvSpPr>
          <p:nvPr/>
        </p:nvSpPr>
        <p:spPr bwMode="auto">
          <a:xfrm>
            <a:off x="3884613" y="3175"/>
            <a:ext cx="2973387" cy="428625"/>
          </a:xfrm>
          <a:prstGeom prst="rect">
            <a:avLst/>
          </a:prstGeom>
          <a:noFill/>
          <a:ln w="9525">
            <a:noFill/>
            <a:miter lim="800000"/>
          </a:ln>
        </p:spPr>
        <p:txBody>
          <a:bodyPr wrap="none" anchor="ctr"/>
          <a:lstStyle/>
          <a:p>
            <a:endParaRPr lang="en-US"/>
          </a:p>
        </p:txBody>
      </p:sp>
      <p:sp>
        <p:nvSpPr>
          <p:cNvPr id="67592" name="Rectangle 7"/>
          <p:cNvSpPr>
            <a:spLocks noChangeArrowheads="1"/>
          </p:cNvSpPr>
          <p:nvPr/>
        </p:nvSpPr>
        <p:spPr bwMode="auto">
          <a:xfrm>
            <a:off x="3884613" y="8702675"/>
            <a:ext cx="2973387" cy="427038"/>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7593" name="Rectangle 8"/>
          <p:cNvSpPr>
            <a:spLocks noChangeArrowheads="1"/>
          </p:cNvSpPr>
          <p:nvPr/>
        </p:nvSpPr>
        <p:spPr bwMode="auto">
          <a:xfrm>
            <a:off x="-1588" y="8702675"/>
            <a:ext cx="2971801" cy="427038"/>
          </a:xfrm>
          <a:prstGeom prst="rect">
            <a:avLst/>
          </a:prstGeom>
          <a:noFill/>
          <a:ln w="9525">
            <a:noFill/>
            <a:miter lim="800000"/>
          </a:ln>
        </p:spPr>
        <p:txBody>
          <a:bodyPr wrap="none" anchor="ctr"/>
          <a:lstStyle/>
          <a:p>
            <a:endParaRPr lang="en-US"/>
          </a:p>
        </p:txBody>
      </p:sp>
      <p:sp>
        <p:nvSpPr>
          <p:cNvPr id="67594" name="Rectangle 9"/>
          <p:cNvSpPr>
            <a:spLocks noChangeArrowheads="1"/>
          </p:cNvSpPr>
          <p:nvPr/>
        </p:nvSpPr>
        <p:spPr bwMode="auto">
          <a:xfrm>
            <a:off x="-1588" y="3175"/>
            <a:ext cx="2971801" cy="428625"/>
          </a:xfrm>
          <a:prstGeom prst="rect">
            <a:avLst/>
          </a:prstGeom>
          <a:noFill/>
          <a:ln w="9525">
            <a:noFill/>
            <a:miter lim="800000"/>
          </a:ln>
        </p:spPr>
        <p:txBody>
          <a:bodyPr wrap="none" anchor="ctr"/>
          <a:lstStyle/>
          <a:p>
            <a:endParaRPr lang="en-US"/>
          </a:p>
        </p:txBody>
      </p:sp>
      <p:sp>
        <p:nvSpPr>
          <p:cNvPr id="67595"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67596" name="Rectangle 11"/>
          <p:cNvSpPr>
            <a:spLocks noGrp="1" noChangeArrowheads="1"/>
          </p:cNvSpPr>
          <p:nvPr>
            <p:ph type="body" idx="1"/>
          </p:nvPr>
        </p:nvSpPr>
        <p:spPr>
          <a:xfrm>
            <a:off x="911225" y="4356100"/>
            <a:ext cx="5030788" cy="3617913"/>
          </a:xfrm>
          <a:noFill/>
        </p:spPr>
        <p:txBody>
          <a:bodyPr lIns="82550" tIns="41275" rIns="82550" bIns="41275"/>
          <a:lstStyle/>
          <a:p>
            <a:pPr eaLnBrk="1" hangingPunct="1"/>
            <a:r>
              <a:rPr lang="en-US" b="1" dirty="0">
                <a:latin typeface="Arial" panose="020B0604020202020204" pitchFamily="34" charset="0"/>
              </a:rPr>
              <a:t>Mixed Astigmatism (MA)</a:t>
            </a:r>
          </a:p>
          <a:p>
            <a:pPr eaLnBrk="1" hangingPunct="1"/>
            <a:r>
              <a:rPr lang="en-US" dirty="0">
                <a:latin typeface="Arial" panose="020B0604020202020204" pitchFamily="34" charset="0"/>
              </a:rPr>
              <a:t>One line (</a:t>
            </a:r>
            <a:r>
              <a:rPr lang="en-US" dirty="0" err="1">
                <a:latin typeface="Arial" panose="020B0604020202020204" pitchFamily="34" charset="0"/>
              </a:rPr>
              <a:t>F</a:t>
            </a:r>
            <a:r>
              <a:rPr lang="en-US" baseline="-25000" dirty="0" err="1">
                <a:latin typeface="Arial" panose="020B0604020202020204" pitchFamily="34" charset="0"/>
              </a:rPr>
              <a:t>1</a:t>
            </a:r>
            <a:r>
              <a:rPr lang="en-US" dirty="0">
                <a:latin typeface="Arial" panose="020B0604020202020204" pitchFamily="34" charset="0"/>
              </a:rPr>
              <a:t>´) is in front of the retina &amp; the other (</a:t>
            </a:r>
            <a:r>
              <a:rPr lang="en-US" dirty="0" err="1">
                <a:latin typeface="Arial" panose="020B0604020202020204" pitchFamily="34" charset="0"/>
              </a:rPr>
              <a:t>F</a:t>
            </a:r>
            <a:r>
              <a:rPr lang="en-US" baseline="-25000" dirty="0" err="1">
                <a:latin typeface="Arial" panose="020B0604020202020204" pitchFamily="34" charset="0"/>
              </a:rPr>
              <a:t>2</a:t>
            </a:r>
            <a:r>
              <a:rPr lang="en-US" dirty="0">
                <a:latin typeface="Arial" panose="020B0604020202020204" pitchFamily="34" charset="0"/>
              </a:rPr>
              <a:t>´) is located behind.</a:t>
            </a:r>
          </a:p>
          <a:p>
            <a:pPr eaLnBrk="1" hangingPunct="1"/>
            <a:endParaRPr lang="en-US" dirty="0">
              <a:latin typeface="Arial" panose="020B0604020202020204" pitchFamily="34" charset="0"/>
            </a:endParaRPr>
          </a:p>
          <a:p>
            <a:r>
              <a:rPr lang="en-US" dirty="0">
                <a:latin typeface="Arial" panose="020B0604020202020204" pitchFamily="34" charset="0"/>
              </a:rPr>
              <a:t>In the uncorrected astigmatic eye, best vision is attained when the ‘neck’ of the Interval of Sturm is located on the retina.  This ‘neck’ is called the </a:t>
            </a:r>
            <a:r>
              <a:rPr lang="en-US" b="1" i="1" dirty="0">
                <a:latin typeface="Arial" panose="020B0604020202020204" pitchFamily="34" charset="0"/>
              </a:rPr>
              <a:t>circle of least confusion</a:t>
            </a:r>
            <a:r>
              <a:rPr lang="en-US" b="1" dirty="0">
                <a:latin typeface="Arial" panose="020B0604020202020204" pitchFamily="34" charset="0"/>
              </a:rPr>
              <a:t> </a:t>
            </a:r>
            <a:r>
              <a:rPr lang="en-US" dirty="0">
                <a:latin typeface="Arial" panose="020B0604020202020204" pitchFamily="34" charset="0"/>
              </a:rPr>
              <a:t>(</a:t>
            </a:r>
            <a:r>
              <a:rPr lang="en-US" dirty="0" err="1">
                <a:latin typeface="Arial" panose="020B0604020202020204" pitchFamily="34" charset="0"/>
              </a:rPr>
              <a:t>COLC</a:t>
            </a:r>
            <a:r>
              <a:rPr lang="en-US" dirty="0">
                <a:latin typeface="Arial" panose="020B0604020202020204" pitchFamily="34" charset="0"/>
              </a:rPr>
              <a:t>).</a:t>
            </a:r>
          </a:p>
          <a:p>
            <a:r>
              <a:rPr lang="en-US" dirty="0">
                <a:latin typeface="Arial" panose="020B0604020202020204" pitchFamily="34" charset="0"/>
              </a:rPr>
              <a:t>This situation arises when the </a:t>
            </a:r>
            <a:r>
              <a:rPr lang="en-US" i="1" dirty="0">
                <a:latin typeface="Arial" panose="020B0604020202020204" pitchFamily="34" charset="0"/>
              </a:rPr>
              <a:t>best sphere</a:t>
            </a:r>
            <a:r>
              <a:rPr lang="en-US" dirty="0">
                <a:latin typeface="Arial" panose="020B0604020202020204" pitchFamily="34" charset="0"/>
              </a:rPr>
              <a:t> result (in either CL or spectacle form) is in place.  The </a:t>
            </a:r>
            <a:r>
              <a:rPr lang="en-US" i="1" dirty="0">
                <a:latin typeface="Arial" panose="020B0604020202020204" pitchFamily="34" charset="0"/>
              </a:rPr>
              <a:t>best sphere</a:t>
            </a:r>
            <a:r>
              <a:rPr lang="en-US" dirty="0">
                <a:latin typeface="Arial" panose="020B0604020202020204" pitchFamily="34" charset="0"/>
              </a:rPr>
              <a:t> is defined as the best spherical correction (maximum plus, minimum minus) which </a:t>
            </a:r>
            <a:r>
              <a:rPr lang="en-US" dirty="0">
                <a:latin typeface="Arial" panose="020B0604020202020204" pitchFamily="34" charset="0"/>
                <a:sym typeface="Symbol" panose="05050102010706020507"/>
              </a:rPr>
              <a:t> </a:t>
            </a:r>
            <a:r>
              <a:rPr lang="en-US" dirty="0">
                <a:latin typeface="Arial" panose="020B0604020202020204" pitchFamily="34" charset="0"/>
              </a:rPr>
              <a:t>in optimum  (albeit compromised) vision.</a:t>
            </a:r>
          </a:p>
          <a:p>
            <a:r>
              <a:rPr lang="en-US" dirty="0">
                <a:latin typeface="Arial" panose="020B0604020202020204" pitchFamily="34" charset="0"/>
              </a:rPr>
              <a:t> </a:t>
            </a:r>
          </a:p>
          <a:p>
            <a:pPr eaLnBrk="1" hangingPunct="1"/>
            <a:endParaRPr lang="en-US" dirty="0">
              <a:latin typeface="Arial" panose="020B0604020202020204" pitchFamily="34" charset="0"/>
            </a:endParaRPr>
          </a:p>
          <a:p>
            <a:pPr eaLnBrk="1" hangingPunct="1"/>
            <a:endParaRPr lang="en-US" dirty="0">
              <a:latin typeface="Arial" panose="020B0604020202020204" pitchFamily="34" charset="0"/>
            </a:endParaRPr>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5"/>
          <p:cNvSpPr>
            <a:spLocks noGrp="1" noChangeArrowheads="1"/>
          </p:cNvSpPr>
          <p:nvPr>
            <p:ph type="sldNum" sz="quarter" idx="5"/>
          </p:nvPr>
        </p:nvSpPr>
        <p:spPr>
          <a:noFill/>
        </p:spPr>
        <p:txBody>
          <a:bodyPr/>
          <a:lstStyle/>
          <a:p>
            <a:fld id="{4EAD27AA-D557-401E-B925-3995FA6E32A9}" type="slidenum">
              <a:rPr lang="en-US" smtClean="0"/>
              <a:pPr/>
              <a:t>142</a:t>
            </a:fld>
            <a:endParaRPr lang="en-US"/>
          </a:p>
        </p:txBody>
      </p:sp>
      <p:sp>
        <p:nvSpPr>
          <p:cNvPr id="62467"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62468"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62469"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62470"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62471"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62472"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62473"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62474"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62475" name="Rectangle 10"/>
          <p:cNvSpPr>
            <a:spLocks noGrp="1" noRot="1" noChangeAspect="1" noChangeArrowheads="1" noTextEdit="1"/>
          </p:cNvSpPr>
          <p:nvPr>
            <p:ph type="sldImg"/>
          </p:nvPr>
        </p:nvSpPr>
        <p:spPr>
          <a:xfrm>
            <a:off x="1143000" y="685800"/>
            <a:ext cx="4572000" cy="3429000"/>
          </a:xfrm>
          <a:ln cap="flat"/>
        </p:spPr>
      </p:sp>
      <p:sp>
        <p:nvSpPr>
          <p:cNvPr id="62476" name="Rectangle 11"/>
          <p:cNvSpPr>
            <a:spLocks noGrp="1" noChangeArrowheads="1"/>
          </p:cNvSpPr>
          <p:nvPr>
            <p:ph type="body" idx="1"/>
          </p:nvPr>
        </p:nvSpPr>
        <p:spPr>
          <a:noFill/>
        </p:spPr>
        <p:txBody>
          <a:bodyPr/>
          <a:lstStyle/>
          <a:p>
            <a:r>
              <a:rPr lang="en-US" b="1" dirty="0"/>
              <a:t>Fitting Requirements</a:t>
            </a:r>
          </a:p>
          <a:p>
            <a:r>
              <a:rPr lang="en-US" dirty="0"/>
              <a:t>背面复曲面CL必须</a:t>
            </a:r>
            <a:r>
              <a:rPr lang="zh-CN" altLang="en-US" dirty="0"/>
              <a:t>有较大的角膜散光</a:t>
            </a:r>
            <a:r>
              <a:rPr lang="en-US" dirty="0"/>
              <a:t>才能</a:t>
            </a:r>
            <a:r>
              <a:rPr lang="zh-CN" altLang="en-US" dirty="0"/>
              <a:t>起到较好的矫正作用</a:t>
            </a:r>
            <a:r>
              <a:rPr lang="en-US" dirty="0"/>
              <a:t>。 </a:t>
            </a:r>
            <a:r>
              <a:rPr lang="zh-CN" altLang="en-US" dirty="0"/>
              <a:t>降低</a:t>
            </a:r>
            <a:r>
              <a:rPr lang="en-US" dirty="0"/>
              <a:t>CL</a:t>
            </a:r>
            <a:r>
              <a:rPr lang="zh-CN" altLang="en-US" dirty="0"/>
              <a:t>的</a:t>
            </a:r>
            <a:r>
              <a:rPr lang="en-US" dirty="0"/>
              <a:t>旋转需要至少2D角膜</a:t>
            </a:r>
            <a:r>
              <a:rPr lang="zh-CN" altLang="en-US" dirty="0"/>
              <a:t>散光</a:t>
            </a:r>
            <a:r>
              <a:rPr lang="en-US" dirty="0"/>
              <a:t>。 CL的背面形状与角膜的复曲面之间的对应关系使旋转最小化。</a:t>
            </a:r>
          </a:p>
          <a:p>
            <a:r>
              <a:rPr lang="zh-CN" altLang="en-US" dirty="0"/>
              <a:t>如果角膜散光较小，镜片难以旋转到正确的矫正位置</a:t>
            </a:r>
            <a:r>
              <a:rPr lang="en-US" dirty="0"/>
              <a:t>。 如果这样的CL在角膜上旋转，那么CL和角膜表面的物理相容性就会很差，给佩戴者带来不舒服和其他问题。</a:t>
            </a:r>
          </a:p>
        </p:txBody>
      </p:sp>
    </p:spTree>
    <p:extLst>
      <p:ext uri="{BB962C8B-B14F-4D97-AF65-F5344CB8AC3E}">
        <p14:creationId xmlns:p14="http://schemas.microsoft.com/office/powerpoint/2010/main" val="1042825311"/>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5"/>
          <p:cNvSpPr>
            <a:spLocks noGrp="1" noChangeArrowheads="1"/>
          </p:cNvSpPr>
          <p:nvPr>
            <p:ph type="sldNum" sz="quarter" idx="5"/>
          </p:nvPr>
        </p:nvSpPr>
        <p:spPr>
          <a:noFill/>
        </p:spPr>
        <p:txBody>
          <a:bodyPr/>
          <a:lstStyle/>
          <a:p>
            <a:fld id="{6BB8F000-B8B9-4AA7-B7AE-3BC98D2D6E01}" type="slidenum">
              <a:rPr lang="en-US" smtClean="0"/>
              <a:pPr/>
              <a:t>143</a:t>
            </a:fld>
            <a:endParaRPr lang="en-US"/>
          </a:p>
        </p:txBody>
      </p:sp>
      <p:sp>
        <p:nvSpPr>
          <p:cNvPr id="63491"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63492"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63493"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63494"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63495"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63496"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63497"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63498"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63499" name="Rectangle 10"/>
          <p:cNvSpPr>
            <a:spLocks noGrp="1" noRot="1" noChangeAspect="1" noChangeArrowheads="1" noTextEdit="1"/>
          </p:cNvSpPr>
          <p:nvPr>
            <p:ph type="sldImg"/>
          </p:nvPr>
        </p:nvSpPr>
        <p:spPr>
          <a:xfrm>
            <a:off x="1143000" y="685800"/>
            <a:ext cx="4572000" cy="3429000"/>
          </a:xfrm>
          <a:ln cap="flat"/>
        </p:spPr>
      </p:sp>
      <p:sp>
        <p:nvSpPr>
          <p:cNvPr id="63500" name="Rectangle 11"/>
          <p:cNvSpPr>
            <a:spLocks noGrp="1" noChangeArrowheads="1"/>
          </p:cNvSpPr>
          <p:nvPr>
            <p:ph type="body" idx="1"/>
          </p:nvPr>
        </p:nvSpPr>
        <p:spPr>
          <a:noFill/>
        </p:spPr>
        <p:txBody>
          <a:bodyPr/>
          <a:lstStyle/>
          <a:p>
            <a:r>
              <a:rPr lang="en-US" b="1" dirty="0"/>
              <a:t>CL Design</a:t>
            </a:r>
          </a:p>
          <a:p>
            <a:r>
              <a:rPr lang="en-US" dirty="0"/>
              <a:t>在某些情况下，CL可以产生具有复曲面背面和球形前表面。 复曲面背面提供与角膜的</a:t>
            </a:r>
            <a:r>
              <a:rPr lang="zh-CN" altLang="en-US" dirty="0"/>
              <a:t>更贴合的</a:t>
            </a:r>
            <a:r>
              <a:rPr lang="en-US" dirty="0"/>
              <a:t>物理拟合关系。 只要在过Rx中没有明显的残余像散，球形前表面曲率将提供完全校正。 有时需要对一个后表面子午线的</a:t>
            </a:r>
            <a:r>
              <a:rPr lang="zh-CN" altLang="en-US" dirty="0"/>
              <a:t>曲率</a:t>
            </a:r>
            <a:r>
              <a:rPr lang="en-US" dirty="0"/>
              <a:t>半径进行小的调整以优化屈光矫正。</a:t>
            </a:r>
          </a:p>
          <a:p>
            <a:r>
              <a:rPr lang="en-US" dirty="0"/>
              <a:t>这种情况很少见，并且在大多数情况下，当需要背面复曲面CL进行最佳物理拟合时，必须在CL的前表面上</a:t>
            </a:r>
            <a:r>
              <a:rPr lang="zh-CN" altLang="en-US" dirty="0"/>
              <a:t>加工成</a:t>
            </a:r>
            <a:r>
              <a:rPr lang="en-US" dirty="0"/>
              <a:t>圆柱</a:t>
            </a:r>
            <a:r>
              <a:rPr lang="zh-CN" altLang="en-US" dirty="0"/>
              <a:t>来</a:t>
            </a:r>
            <a:r>
              <a:rPr lang="en-US" dirty="0"/>
              <a:t>获得最佳视觉性能。 在这种情况下，前表面和后表面都是复曲面。 这种CL被称为bitoric。</a:t>
            </a:r>
          </a:p>
        </p:txBody>
      </p:sp>
    </p:spTree>
    <p:extLst>
      <p:ext uri="{BB962C8B-B14F-4D97-AF65-F5344CB8AC3E}">
        <p14:creationId xmlns:p14="http://schemas.microsoft.com/office/powerpoint/2010/main" val="1150958810"/>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5"/>
          <p:cNvSpPr>
            <a:spLocks noGrp="1" noChangeArrowheads="1"/>
          </p:cNvSpPr>
          <p:nvPr>
            <p:ph type="sldNum" sz="quarter" idx="5"/>
          </p:nvPr>
        </p:nvSpPr>
        <p:spPr>
          <a:noFill/>
        </p:spPr>
        <p:txBody>
          <a:bodyPr/>
          <a:lstStyle/>
          <a:p>
            <a:fld id="{16D0A162-08CA-43F5-AADD-27078AEF9D34}" type="slidenum">
              <a:rPr lang="en-US" smtClean="0"/>
              <a:pPr/>
              <a:t>144</a:t>
            </a:fld>
            <a:endParaRPr lang="en-US"/>
          </a:p>
        </p:txBody>
      </p:sp>
      <p:sp>
        <p:nvSpPr>
          <p:cNvPr id="64515"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64516"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64517"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64518"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64519"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64520"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64521"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64522"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64523" name="Rectangle 10"/>
          <p:cNvSpPr>
            <a:spLocks noGrp="1" noRot="1" noChangeAspect="1" noChangeArrowheads="1" noTextEdit="1"/>
          </p:cNvSpPr>
          <p:nvPr>
            <p:ph type="sldImg"/>
          </p:nvPr>
        </p:nvSpPr>
        <p:spPr>
          <a:xfrm>
            <a:off x="1143000" y="685800"/>
            <a:ext cx="4572000" cy="3429000"/>
          </a:xfrm>
          <a:ln cap="flat"/>
        </p:spPr>
      </p:sp>
      <p:sp>
        <p:nvSpPr>
          <p:cNvPr id="64524" name="Rectangle 11"/>
          <p:cNvSpPr>
            <a:spLocks noGrp="1" noChangeArrowheads="1"/>
          </p:cNvSpPr>
          <p:nvPr>
            <p:ph type="body" idx="1"/>
          </p:nvPr>
        </p:nvSpPr>
        <p:spPr>
          <a:noFill/>
        </p:spPr>
        <p:txBody>
          <a:bodyPr/>
          <a:lstStyle/>
          <a:p>
            <a:endParaRPr lang="en-US" dirty="0"/>
          </a:p>
        </p:txBody>
      </p:sp>
    </p:spTree>
    <p:extLst>
      <p:ext uri="{BB962C8B-B14F-4D97-AF65-F5344CB8AC3E}">
        <p14:creationId xmlns:p14="http://schemas.microsoft.com/office/powerpoint/2010/main" val="1779511141"/>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5"/>
          <p:cNvSpPr>
            <a:spLocks noGrp="1" noChangeArrowheads="1"/>
          </p:cNvSpPr>
          <p:nvPr>
            <p:ph type="sldNum" sz="quarter" idx="5"/>
          </p:nvPr>
        </p:nvSpPr>
        <p:spPr>
          <a:noFill/>
        </p:spPr>
        <p:txBody>
          <a:bodyPr/>
          <a:lstStyle/>
          <a:p>
            <a:fld id="{BFC7F771-042A-441C-AD1A-9ED240226B7C}" type="slidenum">
              <a:rPr lang="en-US" smtClean="0"/>
              <a:pPr/>
              <a:t>145</a:t>
            </a:fld>
            <a:endParaRPr lang="en-US"/>
          </a:p>
        </p:txBody>
      </p:sp>
      <p:sp>
        <p:nvSpPr>
          <p:cNvPr id="65539"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65540"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65541"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65542"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65543"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65544"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65545"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65546"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65547" name="Rectangle 10"/>
          <p:cNvSpPr>
            <a:spLocks noGrp="1" noRot="1" noChangeAspect="1" noChangeArrowheads="1" noTextEdit="1"/>
          </p:cNvSpPr>
          <p:nvPr>
            <p:ph type="sldImg"/>
          </p:nvPr>
        </p:nvSpPr>
        <p:spPr>
          <a:xfrm>
            <a:off x="1143000" y="685800"/>
            <a:ext cx="4572000" cy="3429000"/>
          </a:xfrm>
          <a:ln cap="flat"/>
        </p:spPr>
      </p:sp>
      <p:sp>
        <p:nvSpPr>
          <p:cNvPr id="65548" name="Rectangle 11"/>
          <p:cNvSpPr>
            <a:spLocks noGrp="1" noChangeArrowheads="1"/>
          </p:cNvSpPr>
          <p:nvPr>
            <p:ph type="body" idx="1"/>
          </p:nvPr>
        </p:nvSpPr>
        <p:spPr>
          <a:noFill/>
        </p:spPr>
        <p:txBody>
          <a:bodyPr/>
          <a:lstStyle/>
          <a:p>
            <a:r>
              <a:rPr lang="en-US" b="1" dirty="0" err="1"/>
              <a:t>Bitoric</a:t>
            </a:r>
            <a:r>
              <a:rPr lang="en-US" b="1" dirty="0"/>
              <a:t> CLs</a:t>
            </a:r>
          </a:p>
          <a:p>
            <a:r>
              <a:rPr lang="en-US"/>
              <a:t>在许多情况下需要立体CL，因为背面复曲面/前表面球</a:t>
            </a:r>
            <a:r>
              <a:rPr lang="zh-CN" altLang="en-US"/>
              <a:t>面的</a:t>
            </a:r>
            <a:r>
              <a:rPr lang="en-US"/>
              <a:t>CL将导致过量的残余像散。 这可以通过生产前表面圆</a:t>
            </a:r>
            <a:r>
              <a:rPr lang="zh-CN" altLang="en-US"/>
              <a:t>柱形</a:t>
            </a:r>
            <a:r>
              <a:rPr lang="en-US"/>
              <a:t>来校正。</a:t>
            </a:r>
          </a:p>
        </p:txBody>
      </p:sp>
    </p:spTree>
    <p:extLst>
      <p:ext uri="{BB962C8B-B14F-4D97-AF65-F5344CB8AC3E}">
        <p14:creationId xmlns:p14="http://schemas.microsoft.com/office/powerpoint/2010/main" val="238995018"/>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5"/>
          <p:cNvSpPr>
            <a:spLocks noGrp="1" noChangeArrowheads="1"/>
          </p:cNvSpPr>
          <p:nvPr>
            <p:ph type="sldNum" sz="quarter" idx="5"/>
          </p:nvPr>
        </p:nvSpPr>
        <p:spPr>
          <a:noFill/>
        </p:spPr>
        <p:txBody>
          <a:bodyPr/>
          <a:lstStyle/>
          <a:p>
            <a:fld id="{6DC620FF-DCD8-486E-B407-7FEB09D99069}" type="slidenum">
              <a:rPr lang="en-US" smtClean="0"/>
              <a:pPr/>
              <a:t>146</a:t>
            </a:fld>
            <a:endParaRPr lang="en-US"/>
          </a:p>
        </p:txBody>
      </p:sp>
      <p:sp>
        <p:nvSpPr>
          <p:cNvPr id="66563"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66564"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66565"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66566"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66567"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66568"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66569"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66570"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66571" name="Rectangle 10"/>
          <p:cNvSpPr>
            <a:spLocks noGrp="1" noRot="1" noChangeAspect="1" noChangeArrowheads="1" noTextEdit="1"/>
          </p:cNvSpPr>
          <p:nvPr>
            <p:ph type="sldImg"/>
          </p:nvPr>
        </p:nvSpPr>
        <p:spPr>
          <a:xfrm>
            <a:off x="1143000" y="685800"/>
            <a:ext cx="4572000" cy="3429000"/>
          </a:xfrm>
          <a:ln cap="flat"/>
        </p:spPr>
      </p:sp>
      <p:sp>
        <p:nvSpPr>
          <p:cNvPr id="66572" name="Rectangle 11"/>
          <p:cNvSpPr>
            <a:spLocks noGrp="1" noChangeArrowheads="1"/>
          </p:cNvSpPr>
          <p:nvPr>
            <p:ph type="body" idx="1"/>
          </p:nvPr>
        </p:nvSpPr>
        <p:spPr>
          <a:noFill/>
        </p:spPr>
        <p:txBody>
          <a:bodyPr>
            <a:normAutofit/>
          </a:bodyPr>
          <a:lstStyle/>
          <a:p>
            <a:r>
              <a:rPr lang="en-US" b="1" dirty="0" err="1"/>
              <a:t>Bitoric</a:t>
            </a:r>
            <a:r>
              <a:rPr lang="en-US" b="1" dirty="0"/>
              <a:t> CL Design</a:t>
            </a:r>
          </a:p>
          <a:p>
            <a:r>
              <a:rPr lang="en-US"/>
              <a:t>为了更好地理解bitoric CL的设计和原理，应根据其与角膜提供可接受的物理拟合关系的能力来考虑</a:t>
            </a:r>
            <a:r>
              <a:rPr lang="zh-CN" altLang="en-US"/>
              <a:t>后表面设计</a:t>
            </a:r>
            <a:r>
              <a:rPr lang="en-US"/>
              <a:t>。 然后，CL前表面设计必须为球形和圆柱形</a:t>
            </a:r>
            <a:r>
              <a:rPr lang="zh-CN" altLang="en-US"/>
              <a:t>来</a:t>
            </a:r>
            <a:r>
              <a:rPr lang="en-US"/>
              <a:t>提供视觉校正。</a:t>
            </a:r>
          </a:p>
          <a:p>
            <a:r>
              <a:rPr lang="en-US"/>
              <a:t>成功的bitoric GP CL必须在角膜上保持稳定的方向，以允许前表面圆柱</a:t>
            </a:r>
            <a:r>
              <a:rPr lang="zh-CN" altLang="en-US"/>
              <a:t>来</a:t>
            </a:r>
            <a:r>
              <a:rPr lang="en-US"/>
              <a:t>进行最佳的视觉矫正。 通常通过CL</a:t>
            </a:r>
            <a:r>
              <a:rPr lang="zh-CN" altLang="en-US"/>
              <a:t>内表面</a:t>
            </a:r>
            <a:r>
              <a:rPr lang="en-US"/>
              <a:t>和角膜之间的紧密物理配合关系来实现旋转稳定性。 如果不能以这种方式获得足够的CL稳定性，则可以选择添加棱镜</a:t>
            </a:r>
            <a:r>
              <a:rPr lang="zh-CN" altLang="en-US"/>
              <a:t>压贴。</a:t>
            </a:r>
            <a:r>
              <a:rPr lang="en-US" dirty="0"/>
              <a:t> </a:t>
            </a:r>
          </a:p>
          <a:p>
            <a:r>
              <a:rPr lang="en-US" dirty="0"/>
              <a:t> </a:t>
            </a:r>
          </a:p>
          <a:p>
            <a:endParaRPr lang="en-US" dirty="0"/>
          </a:p>
        </p:txBody>
      </p:sp>
    </p:spTree>
    <p:extLst>
      <p:ext uri="{BB962C8B-B14F-4D97-AF65-F5344CB8AC3E}">
        <p14:creationId xmlns:p14="http://schemas.microsoft.com/office/powerpoint/2010/main" val="994847636"/>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5"/>
          <p:cNvSpPr>
            <a:spLocks noGrp="1" noChangeArrowheads="1"/>
          </p:cNvSpPr>
          <p:nvPr>
            <p:ph type="sldNum" sz="quarter" idx="5"/>
          </p:nvPr>
        </p:nvSpPr>
        <p:spPr>
          <a:noFill/>
        </p:spPr>
        <p:txBody>
          <a:bodyPr/>
          <a:lstStyle/>
          <a:p>
            <a:fld id="{C52FA00E-750F-4C5E-BC5D-FC216B6CC11E}" type="slidenum">
              <a:rPr lang="en-US" smtClean="0"/>
              <a:pPr/>
              <a:t>147</a:t>
            </a:fld>
            <a:endParaRPr lang="en-US"/>
          </a:p>
        </p:txBody>
      </p:sp>
      <p:sp>
        <p:nvSpPr>
          <p:cNvPr id="67587"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67588"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67589"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67590"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67591"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67592"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67593"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67594"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67595" name="Rectangle 10"/>
          <p:cNvSpPr>
            <a:spLocks noGrp="1" noRot="1" noChangeAspect="1" noChangeArrowheads="1" noTextEdit="1"/>
          </p:cNvSpPr>
          <p:nvPr>
            <p:ph type="sldImg"/>
          </p:nvPr>
        </p:nvSpPr>
        <p:spPr>
          <a:xfrm>
            <a:off x="1143000" y="685800"/>
            <a:ext cx="4572000" cy="3429000"/>
          </a:xfrm>
          <a:ln cap="flat"/>
        </p:spPr>
      </p:sp>
      <p:sp>
        <p:nvSpPr>
          <p:cNvPr id="67596" name="Rectangle 11"/>
          <p:cNvSpPr>
            <a:spLocks noGrp="1" noChangeArrowheads="1"/>
          </p:cNvSpPr>
          <p:nvPr>
            <p:ph type="body" idx="1"/>
          </p:nvPr>
        </p:nvSpPr>
        <p:spPr>
          <a:noFill/>
        </p:spPr>
        <p:txBody>
          <a:bodyPr/>
          <a:lstStyle/>
          <a:p>
            <a:r>
              <a:rPr lang="en-US" b="1" dirty="0"/>
              <a:t>Peripheral </a:t>
            </a:r>
            <a:r>
              <a:rPr lang="en-US" b="1" dirty="0" err="1"/>
              <a:t>Toric</a:t>
            </a:r>
            <a:endParaRPr lang="en-US" b="1" dirty="0"/>
          </a:p>
          <a:p>
            <a:r>
              <a:rPr lang="zh-CN" altLang="en-US" dirty="0"/>
              <a:t>周边</a:t>
            </a:r>
            <a:r>
              <a:rPr lang="en-US" dirty="0"/>
              <a:t>复曲面GP CL是改进的球形设计。 CL的BOZD是球形的，并且仅外围曲线制造成具有复曲面形状。 这是一个相对简单的</a:t>
            </a:r>
            <a:r>
              <a:rPr lang="zh-CN" altLang="en-US" dirty="0"/>
              <a:t>镜片</a:t>
            </a:r>
            <a:r>
              <a:rPr lang="en-US" dirty="0"/>
              <a:t>制作。 复曲面外围对视觉矫正没有影响。 CL可以在角膜上旋转而不会影响视觉性能。</a:t>
            </a:r>
          </a:p>
          <a:p>
            <a:r>
              <a:rPr lang="en-US" dirty="0"/>
              <a:t>在物理上，CL将与角膜具有更好的外周配合关系，只要它在旋转上是稳定的。</a:t>
            </a:r>
          </a:p>
          <a:p>
            <a:endParaRPr lang="en-US" dirty="0"/>
          </a:p>
        </p:txBody>
      </p:sp>
    </p:spTree>
    <p:extLst>
      <p:ext uri="{BB962C8B-B14F-4D97-AF65-F5344CB8AC3E}">
        <p14:creationId xmlns:p14="http://schemas.microsoft.com/office/powerpoint/2010/main" val="96542710"/>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5"/>
          <p:cNvSpPr>
            <a:spLocks noGrp="1" noChangeArrowheads="1"/>
          </p:cNvSpPr>
          <p:nvPr>
            <p:ph type="sldNum" sz="quarter" idx="5"/>
          </p:nvPr>
        </p:nvSpPr>
        <p:spPr>
          <a:noFill/>
        </p:spPr>
        <p:txBody>
          <a:bodyPr/>
          <a:lstStyle/>
          <a:p>
            <a:fld id="{C980CAFD-2D11-45FA-A470-B446265FC9E8}" type="slidenum">
              <a:rPr lang="en-US" smtClean="0"/>
              <a:pPr/>
              <a:t>148</a:t>
            </a:fld>
            <a:endParaRPr lang="en-US"/>
          </a:p>
        </p:txBody>
      </p:sp>
      <p:sp>
        <p:nvSpPr>
          <p:cNvPr id="68611"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68612"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68613"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68614"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68615"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68616"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68617"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68618"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68619" name="Rectangle 10"/>
          <p:cNvSpPr>
            <a:spLocks noGrp="1" noRot="1" noChangeAspect="1" noChangeArrowheads="1" noTextEdit="1"/>
          </p:cNvSpPr>
          <p:nvPr>
            <p:ph type="sldImg"/>
          </p:nvPr>
        </p:nvSpPr>
        <p:spPr>
          <a:xfrm>
            <a:off x="1143000" y="685800"/>
            <a:ext cx="4572000" cy="3429000"/>
          </a:xfrm>
          <a:ln cap="flat"/>
        </p:spPr>
      </p:sp>
      <p:sp>
        <p:nvSpPr>
          <p:cNvPr id="68620" name="Rectangle 11"/>
          <p:cNvSpPr>
            <a:spLocks noGrp="1" noChangeArrowheads="1"/>
          </p:cNvSpPr>
          <p:nvPr>
            <p:ph type="body" idx="1"/>
          </p:nvPr>
        </p:nvSpPr>
        <p:spPr>
          <a:noFill/>
        </p:spPr>
        <p:txBody>
          <a:bodyPr/>
          <a:lstStyle/>
          <a:p>
            <a:r>
              <a:rPr lang="en-US" dirty="0"/>
              <a:t>外围环面设计可以在以下情况下使用：</a:t>
            </a:r>
          </a:p>
          <a:p>
            <a:endParaRPr lang="en-US" dirty="0"/>
          </a:p>
          <a:p>
            <a:r>
              <a:rPr lang="en-US" dirty="0"/>
              <a:t>观察到一个可接受的中心</a:t>
            </a:r>
            <a:r>
              <a:rPr lang="zh-CN" altLang="en-US" dirty="0"/>
              <a:t>配适</a:t>
            </a:r>
            <a:r>
              <a:rPr lang="en-US" dirty="0"/>
              <a:t>。</a:t>
            </a:r>
          </a:p>
          <a:p>
            <a:endParaRPr lang="en-US" dirty="0"/>
          </a:p>
          <a:p>
            <a:r>
              <a:rPr lang="en-US" dirty="0"/>
              <a:t>沿陡峭的角膜</a:t>
            </a:r>
            <a:r>
              <a:rPr lang="zh-CN" altLang="en-US" dirty="0"/>
              <a:t>子午线</a:t>
            </a:r>
            <a:r>
              <a:rPr lang="en-US" dirty="0"/>
              <a:t>的周边轴向</a:t>
            </a:r>
            <a:r>
              <a:rPr lang="zh-CN" altLang="en-US" dirty="0"/>
              <a:t>，</a:t>
            </a:r>
            <a:r>
              <a:rPr lang="en-US" dirty="0"/>
              <a:t>边缘间隙是大</a:t>
            </a:r>
            <a:r>
              <a:rPr lang="zh-CN" altLang="en-US" dirty="0"/>
              <a:t>到</a:t>
            </a:r>
            <a:r>
              <a:rPr lang="en-US" dirty="0"/>
              <a:t>不能接受。在这种情况下，可以通过更密切地将周边角膜屈光度与CL的周边曲线匹配来提高CL稳定性。</a:t>
            </a:r>
          </a:p>
          <a:p>
            <a:endParaRPr lang="en-US" dirty="0"/>
          </a:p>
          <a:p>
            <a:r>
              <a:rPr lang="en-US" dirty="0"/>
              <a:t>周边角膜</a:t>
            </a:r>
            <a:r>
              <a:rPr lang="zh-CN" altLang="en-US" dirty="0"/>
              <a:t>弯曲</a:t>
            </a:r>
            <a:r>
              <a:rPr lang="en-US" dirty="0"/>
              <a:t>的程度一般通过</a:t>
            </a:r>
            <a:r>
              <a:rPr lang="zh-CN" altLang="en-US" dirty="0"/>
              <a:t>调整</a:t>
            </a:r>
            <a:r>
              <a:rPr lang="en-US" dirty="0"/>
              <a:t>CL拟合来确定。然而，现代地形角膜测绘系统也可以被用来作为指导。</a:t>
            </a:r>
          </a:p>
        </p:txBody>
      </p:sp>
    </p:spTree>
    <p:extLst>
      <p:ext uri="{BB962C8B-B14F-4D97-AF65-F5344CB8AC3E}">
        <p14:creationId xmlns:p14="http://schemas.microsoft.com/office/powerpoint/2010/main" val="1243173485"/>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5"/>
          <p:cNvSpPr>
            <a:spLocks noGrp="1" noChangeArrowheads="1"/>
          </p:cNvSpPr>
          <p:nvPr>
            <p:ph type="sldNum" sz="quarter" idx="5"/>
          </p:nvPr>
        </p:nvSpPr>
        <p:spPr>
          <a:noFill/>
        </p:spPr>
        <p:txBody>
          <a:bodyPr/>
          <a:lstStyle/>
          <a:p>
            <a:fld id="{8F15F7DF-3A97-40C0-8A16-607B8C47F8E5}" type="slidenum">
              <a:rPr lang="en-US" smtClean="0"/>
              <a:pPr/>
              <a:t>149</a:t>
            </a:fld>
            <a:endParaRPr lang="en-US"/>
          </a:p>
        </p:txBody>
      </p:sp>
      <p:sp>
        <p:nvSpPr>
          <p:cNvPr id="69635"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69636"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69637"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69638"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69639"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69640"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69641"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69642"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69643" name="Rectangle 10"/>
          <p:cNvSpPr>
            <a:spLocks noGrp="1" noRot="1" noChangeAspect="1" noChangeArrowheads="1" noTextEdit="1"/>
          </p:cNvSpPr>
          <p:nvPr>
            <p:ph type="sldImg"/>
          </p:nvPr>
        </p:nvSpPr>
        <p:spPr>
          <a:xfrm>
            <a:off x="1143000" y="685800"/>
            <a:ext cx="4572000" cy="3429000"/>
          </a:xfrm>
          <a:ln cap="flat"/>
        </p:spPr>
      </p:sp>
      <p:sp>
        <p:nvSpPr>
          <p:cNvPr id="69644" name="Rectangle 11"/>
          <p:cNvSpPr>
            <a:spLocks noGrp="1" noChangeArrowheads="1"/>
          </p:cNvSpPr>
          <p:nvPr>
            <p:ph type="body" idx="1"/>
          </p:nvPr>
        </p:nvSpPr>
        <p:spPr>
          <a:noFill/>
        </p:spPr>
        <p:txBody>
          <a:bodyPr/>
          <a:lstStyle/>
          <a:p>
            <a:r>
              <a:rPr lang="en-US" b="1" dirty="0"/>
              <a:t>CL Design</a:t>
            </a:r>
          </a:p>
          <a:p>
            <a:r>
              <a:rPr lang="en-US" dirty="0"/>
              <a:t>通过使外围曲线复曲面，CL的光学区域将是椭圆形的。 所得到的2个光学区直径中较小的一个将沿着角膜较平坦的主子午线取向。</a:t>
            </a:r>
          </a:p>
        </p:txBody>
      </p:sp>
    </p:spTree>
    <p:extLst>
      <p:ext uri="{BB962C8B-B14F-4D97-AF65-F5344CB8AC3E}">
        <p14:creationId xmlns:p14="http://schemas.microsoft.com/office/powerpoint/2010/main" val="1148360732"/>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5"/>
          <p:cNvSpPr>
            <a:spLocks noGrp="1" noChangeArrowheads="1"/>
          </p:cNvSpPr>
          <p:nvPr>
            <p:ph type="sldNum" sz="quarter" idx="5"/>
          </p:nvPr>
        </p:nvSpPr>
        <p:spPr>
          <a:noFill/>
        </p:spPr>
        <p:txBody>
          <a:bodyPr/>
          <a:lstStyle/>
          <a:p>
            <a:fld id="{F6DDA96E-EE05-47A3-AC10-55409150E1F5}" type="slidenum">
              <a:rPr lang="en-US" smtClean="0"/>
              <a:pPr/>
              <a:t>150</a:t>
            </a:fld>
            <a:endParaRPr lang="en-US"/>
          </a:p>
        </p:txBody>
      </p:sp>
      <p:sp>
        <p:nvSpPr>
          <p:cNvPr id="70659"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70660"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70661"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70662"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70663"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70664"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70665"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70666"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70667" name="Rectangle 10"/>
          <p:cNvSpPr>
            <a:spLocks noGrp="1" noRot="1" noChangeAspect="1" noChangeArrowheads="1" noTextEdit="1"/>
          </p:cNvSpPr>
          <p:nvPr>
            <p:ph type="sldImg"/>
          </p:nvPr>
        </p:nvSpPr>
        <p:spPr>
          <a:xfrm>
            <a:off x="1143000" y="685800"/>
            <a:ext cx="4572000" cy="3429000"/>
          </a:xfrm>
          <a:ln cap="flat"/>
        </p:spPr>
      </p:sp>
      <p:sp>
        <p:nvSpPr>
          <p:cNvPr id="70668" name="Rectangle 11"/>
          <p:cNvSpPr>
            <a:spLocks noGrp="1" noChangeArrowheads="1"/>
          </p:cNvSpPr>
          <p:nvPr>
            <p:ph type="body" idx="1"/>
          </p:nvPr>
        </p:nvSpPr>
        <p:spPr>
          <a:noFill/>
        </p:spPr>
        <p:txBody>
          <a:bodyPr/>
          <a:lstStyle/>
          <a:p>
            <a:endParaRPr lang="en-US"/>
          </a:p>
        </p:txBody>
      </p:sp>
    </p:spTree>
    <p:extLst>
      <p:ext uri="{BB962C8B-B14F-4D97-AF65-F5344CB8AC3E}">
        <p14:creationId xmlns:p14="http://schemas.microsoft.com/office/powerpoint/2010/main" val="1063287135"/>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5"/>
          <p:cNvSpPr>
            <a:spLocks noGrp="1" noChangeArrowheads="1"/>
          </p:cNvSpPr>
          <p:nvPr>
            <p:ph type="sldNum" sz="quarter" idx="5"/>
          </p:nvPr>
        </p:nvSpPr>
        <p:spPr>
          <a:noFill/>
        </p:spPr>
        <p:txBody>
          <a:bodyPr/>
          <a:lstStyle/>
          <a:p>
            <a:fld id="{332A97BE-F3A3-4D06-B179-C2AADD188AF0}" type="slidenum">
              <a:rPr lang="en-US" smtClean="0"/>
              <a:pPr/>
              <a:t>151</a:t>
            </a:fld>
            <a:endParaRPr lang="en-US"/>
          </a:p>
        </p:txBody>
      </p:sp>
      <p:sp>
        <p:nvSpPr>
          <p:cNvPr id="71683"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71684"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71685"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71686"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71687"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71688"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71689"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71690"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71691" name="Rectangle 10"/>
          <p:cNvSpPr>
            <a:spLocks noGrp="1" noRot="1" noChangeAspect="1" noChangeArrowheads="1" noTextEdit="1"/>
          </p:cNvSpPr>
          <p:nvPr>
            <p:ph type="sldImg"/>
          </p:nvPr>
        </p:nvSpPr>
        <p:spPr>
          <a:xfrm>
            <a:off x="1143000" y="685800"/>
            <a:ext cx="4572000" cy="3429000"/>
          </a:xfrm>
          <a:ln cap="flat"/>
        </p:spPr>
      </p:sp>
      <p:sp>
        <p:nvSpPr>
          <p:cNvPr id="71692" name="Rectangle 11"/>
          <p:cNvSpPr>
            <a:spLocks noGrp="1" noChangeArrowheads="1"/>
          </p:cNvSpPr>
          <p:nvPr>
            <p:ph type="body" idx="1"/>
          </p:nvPr>
        </p:nvSpPr>
        <p:spPr>
          <a:noFill/>
        </p:spPr>
        <p:txBody>
          <a:bodyPr>
            <a:normAutofit fontScale="92500" lnSpcReduction="10000"/>
          </a:bodyPr>
          <a:lstStyle/>
          <a:p>
            <a:r>
              <a:rPr lang="en-US" b="1" dirty="0"/>
              <a:t>Peripheral </a:t>
            </a:r>
            <a:r>
              <a:rPr lang="en-US" b="1" dirty="0" err="1"/>
              <a:t>Toric</a:t>
            </a:r>
            <a:r>
              <a:rPr lang="en-US" b="1" dirty="0"/>
              <a:t> Features</a:t>
            </a:r>
          </a:p>
          <a:p>
            <a:r>
              <a:rPr lang="en-US" dirty="0"/>
              <a:t>环形外周曲线在周边角膜复曲面&gt;集中测量的情况下是有用的。</a:t>
            </a:r>
          </a:p>
          <a:p>
            <a:r>
              <a:rPr lang="en-US" dirty="0"/>
              <a:t>通过在GP CL上产生复曲面外围曲线，CL和角膜之间的物理拟合关系将是↑。</a:t>
            </a:r>
          </a:p>
          <a:p>
            <a:r>
              <a:rPr lang="en-US" dirty="0"/>
              <a:t>改进的拟合特性包括：</a:t>
            </a:r>
          </a:p>
          <a:p>
            <a:r>
              <a:rPr lang="en-US" dirty="0"/>
              <a:t>更好更稳定的中心</a:t>
            </a:r>
          </a:p>
          <a:p>
            <a:r>
              <a:rPr lang="en-US" dirty="0"/>
              <a:t>↓局限于角膜周边</a:t>
            </a:r>
          </a:p>
          <a:p>
            <a:r>
              <a:rPr lang="en-US" dirty="0"/>
              <a:t>↓由于过多的边缘间隙可能在周边形成气泡。</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endParaRPr lang="en-US" dirty="0"/>
          </a:p>
        </p:txBody>
      </p:sp>
    </p:spTree>
    <p:extLst>
      <p:ext uri="{BB962C8B-B14F-4D97-AF65-F5344CB8AC3E}">
        <p14:creationId xmlns:p14="http://schemas.microsoft.com/office/powerpoint/2010/main" val="145545125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7"/>
          <p:cNvSpPr>
            <a:spLocks noGrp="1" noChangeArrowheads="1"/>
          </p:cNvSpPr>
          <p:nvPr>
            <p:ph type="sldNum" sz="quarter" idx="5"/>
          </p:nvPr>
        </p:nvSpPr>
        <p:spPr>
          <a:noFill/>
        </p:spPr>
        <p:txBody>
          <a:bodyPr/>
          <a:lstStyle/>
          <a:p>
            <a:fld id="{D10D8631-19D8-480C-9435-392BCCE53F58}" type="slidenum">
              <a:rPr lang="en-US" smtClean="0">
                <a:latin typeface="Arial" panose="020B0604020202020204" pitchFamily="34" charset="0"/>
              </a:rPr>
              <a:pPr/>
              <a:t>17</a:t>
            </a:fld>
            <a:endParaRPr lang="en-US">
              <a:latin typeface="Arial" panose="020B0604020202020204" pitchFamily="34" charset="0"/>
            </a:endParaRPr>
          </a:p>
        </p:txBody>
      </p:sp>
      <p:sp>
        <p:nvSpPr>
          <p:cNvPr id="68611" name="Rectangle 2"/>
          <p:cNvSpPr>
            <a:spLocks noChangeArrowheads="1"/>
          </p:cNvSpPr>
          <p:nvPr/>
        </p:nvSpPr>
        <p:spPr bwMode="auto">
          <a:xfrm>
            <a:off x="3886200" y="6350"/>
            <a:ext cx="2971800" cy="428625"/>
          </a:xfrm>
          <a:prstGeom prst="rect">
            <a:avLst/>
          </a:prstGeom>
          <a:noFill/>
          <a:ln w="9525">
            <a:noFill/>
            <a:miter lim="800000"/>
          </a:ln>
        </p:spPr>
        <p:txBody>
          <a:bodyPr wrap="none" anchor="ctr"/>
          <a:lstStyle/>
          <a:p>
            <a:endParaRPr lang="en-US"/>
          </a:p>
        </p:txBody>
      </p:sp>
      <p:sp>
        <p:nvSpPr>
          <p:cNvPr id="68612" name="Rectangle 3"/>
          <p:cNvSpPr>
            <a:spLocks noChangeArrowheads="1"/>
          </p:cNvSpPr>
          <p:nvPr/>
        </p:nvSpPr>
        <p:spPr bwMode="auto">
          <a:xfrm>
            <a:off x="3886200" y="8704263"/>
            <a:ext cx="2971800" cy="427037"/>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8613" name="Rectangle 4"/>
          <p:cNvSpPr>
            <a:spLocks noChangeArrowheads="1"/>
          </p:cNvSpPr>
          <p:nvPr/>
        </p:nvSpPr>
        <p:spPr bwMode="auto">
          <a:xfrm>
            <a:off x="0" y="8704263"/>
            <a:ext cx="2971800" cy="427037"/>
          </a:xfrm>
          <a:prstGeom prst="rect">
            <a:avLst/>
          </a:prstGeom>
          <a:noFill/>
          <a:ln w="9525">
            <a:noFill/>
            <a:miter lim="800000"/>
          </a:ln>
        </p:spPr>
        <p:txBody>
          <a:bodyPr wrap="none" anchor="ctr"/>
          <a:lstStyle/>
          <a:p>
            <a:endParaRPr lang="en-US"/>
          </a:p>
        </p:txBody>
      </p:sp>
      <p:sp>
        <p:nvSpPr>
          <p:cNvPr id="68614" name="Rectangle 5"/>
          <p:cNvSpPr>
            <a:spLocks noChangeArrowheads="1"/>
          </p:cNvSpPr>
          <p:nvPr/>
        </p:nvSpPr>
        <p:spPr bwMode="auto">
          <a:xfrm>
            <a:off x="0" y="6350"/>
            <a:ext cx="2971800" cy="428625"/>
          </a:xfrm>
          <a:prstGeom prst="rect">
            <a:avLst/>
          </a:prstGeom>
          <a:noFill/>
          <a:ln w="9525">
            <a:noFill/>
            <a:miter lim="800000"/>
          </a:ln>
        </p:spPr>
        <p:txBody>
          <a:bodyPr wrap="none" anchor="ctr"/>
          <a:lstStyle/>
          <a:p>
            <a:endParaRPr lang="en-US"/>
          </a:p>
        </p:txBody>
      </p:sp>
      <p:sp>
        <p:nvSpPr>
          <p:cNvPr id="68615" name="Rectangle 6"/>
          <p:cNvSpPr>
            <a:spLocks noChangeArrowheads="1"/>
          </p:cNvSpPr>
          <p:nvPr/>
        </p:nvSpPr>
        <p:spPr bwMode="auto">
          <a:xfrm>
            <a:off x="3884613" y="3175"/>
            <a:ext cx="2973387" cy="428625"/>
          </a:xfrm>
          <a:prstGeom prst="rect">
            <a:avLst/>
          </a:prstGeom>
          <a:noFill/>
          <a:ln w="9525">
            <a:noFill/>
            <a:miter lim="800000"/>
          </a:ln>
        </p:spPr>
        <p:txBody>
          <a:bodyPr wrap="none" anchor="ctr"/>
          <a:lstStyle/>
          <a:p>
            <a:endParaRPr lang="en-US"/>
          </a:p>
        </p:txBody>
      </p:sp>
      <p:sp>
        <p:nvSpPr>
          <p:cNvPr id="68616" name="Rectangle 7"/>
          <p:cNvSpPr>
            <a:spLocks noChangeArrowheads="1"/>
          </p:cNvSpPr>
          <p:nvPr/>
        </p:nvSpPr>
        <p:spPr bwMode="auto">
          <a:xfrm>
            <a:off x="3884613" y="8702675"/>
            <a:ext cx="2973387" cy="427038"/>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8617" name="Rectangle 8"/>
          <p:cNvSpPr>
            <a:spLocks noChangeArrowheads="1"/>
          </p:cNvSpPr>
          <p:nvPr/>
        </p:nvSpPr>
        <p:spPr bwMode="auto">
          <a:xfrm>
            <a:off x="-1588" y="8702675"/>
            <a:ext cx="2971801" cy="427038"/>
          </a:xfrm>
          <a:prstGeom prst="rect">
            <a:avLst/>
          </a:prstGeom>
          <a:noFill/>
          <a:ln w="9525">
            <a:noFill/>
            <a:miter lim="800000"/>
          </a:ln>
        </p:spPr>
        <p:txBody>
          <a:bodyPr wrap="none" anchor="ctr"/>
          <a:lstStyle/>
          <a:p>
            <a:endParaRPr lang="en-US"/>
          </a:p>
        </p:txBody>
      </p:sp>
      <p:sp>
        <p:nvSpPr>
          <p:cNvPr id="68618" name="Rectangle 9"/>
          <p:cNvSpPr>
            <a:spLocks noChangeArrowheads="1"/>
          </p:cNvSpPr>
          <p:nvPr/>
        </p:nvSpPr>
        <p:spPr bwMode="auto">
          <a:xfrm>
            <a:off x="-1588" y="3175"/>
            <a:ext cx="2971801" cy="428625"/>
          </a:xfrm>
          <a:prstGeom prst="rect">
            <a:avLst/>
          </a:prstGeom>
          <a:noFill/>
          <a:ln w="9525">
            <a:noFill/>
            <a:miter lim="800000"/>
          </a:ln>
        </p:spPr>
        <p:txBody>
          <a:bodyPr wrap="none" anchor="ctr"/>
          <a:lstStyle/>
          <a:p>
            <a:endParaRPr lang="en-US"/>
          </a:p>
        </p:txBody>
      </p:sp>
      <p:sp>
        <p:nvSpPr>
          <p:cNvPr id="68619"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68620" name="Rectangle 11"/>
          <p:cNvSpPr>
            <a:spLocks noGrp="1" noChangeArrowheads="1"/>
          </p:cNvSpPr>
          <p:nvPr>
            <p:ph type="body" idx="1"/>
          </p:nvPr>
        </p:nvSpPr>
        <p:spPr>
          <a:xfrm>
            <a:off x="911225" y="4356100"/>
            <a:ext cx="5030788" cy="3617913"/>
          </a:xfrm>
          <a:noFill/>
        </p:spPr>
        <p:txBody>
          <a:bodyPr lIns="82550" tIns="41275" rIns="82550" bIns="41275"/>
          <a:lstStyle/>
          <a:p>
            <a:r>
              <a:rPr lang="en-US" b="1" dirty="0">
                <a:latin typeface="Arial" panose="020B0604020202020204" pitchFamily="34" charset="0"/>
              </a:rPr>
              <a:t>Classification of Astigmatism: Structural</a:t>
            </a:r>
          </a:p>
          <a:p>
            <a:r>
              <a:rPr lang="en-US" dirty="0">
                <a:latin typeface="Arial" panose="020B0604020202020204" pitchFamily="34" charset="0"/>
              </a:rPr>
              <a:t>Astigmatism can be classified on the basis of the structure that is </a:t>
            </a:r>
            <a:r>
              <a:rPr lang="en-US" dirty="0">
                <a:latin typeface="Arial" panose="020B0604020202020204" pitchFamily="34" charset="0"/>
                <a:sym typeface="Symbol" panose="05050102010706020507"/>
              </a:rPr>
              <a:t> </a:t>
            </a:r>
            <a:r>
              <a:rPr lang="en-US" dirty="0">
                <a:latin typeface="Arial" panose="020B0604020202020204" pitchFamily="34" charset="0"/>
              </a:rPr>
              <a:t>the meridional refractive power differences within an eye.</a:t>
            </a:r>
          </a:p>
          <a:p>
            <a:pPr eaLnBrk="1" hangingPunct="1"/>
            <a:endParaRPr lang="en-US" dirty="0">
              <a:latin typeface="Arial" panose="020B0604020202020204" pitchFamily="34" charset="0"/>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5"/>
          <p:cNvSpPr>
            <a:spLocks noGrp="1" noChangeArrowheads="1"/>
          </p:cNvSpPr>
          <p:nvPr>
            <p:ph type="sldNum" sz="quarter" idx="5"/>
          </p:nvPr>
        </p:nvSpPr>
        <p:spPr>
          <a:noFill/>
        </p:spPr>
        <p:txBody>
          <a:bodyPr/>
          <a:lstStyle/>
          <a:p>
            <a:fld id="{B8636660-1AEA-4358-AC25-7B00FAE670C0}" type="slidenum">
              <a:rPr lang="en-US" smtClean="0"/>
              <a:pPr/>
              <a:t>152</a:t>
            </a:fld>
            <a:endParaRPr lang="en-US"/>
          </a:p>
        </p:txBody>
      </p:sp>
      <p:sp>
        <p:nvSpPr>
          <p:cNvPr id="72707"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72708"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72709"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72710"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72711"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72712"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72713"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72714"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72715" name="Rectangle 10"/>
          <p:cNvSpPr>
            <a:spLocks noGrp="1" noRot="1" noChangeAspect="1" noChangeArrowheads="1" noTextEdit="1"/>
          </p:cNvSpPr>
          <p:nvPr>
            <p:ph type="sldImg"/>
          </p:nvPr>
        </p:nvSpPr>
        <p:spPr>
          <a:xfrm>
            <a:off x="1143000" y="685800"/>
            <a:ext cx="4572000" cy="3429000"/>
          </a:xfrm>
          <a:ln cap="flat"/>
        </p:spPr>
      </p:sp>
      <p:sp>
        <p:nvSpPr>
          <p:cNvPr id="72716" name="Rectangle 11"/>
          <p:cNvSpPr>
            <a:spLocks noGrp="1" noChangeArrowheads="1"/>
          </p:cNvSpPr>
          <p:nvPr>
            <p:ph type="body" idx="1"/>
          </p:nvPr>
        </p:nvSpPr>
        <p:spPr>
          <a:noFill/>
        </p:spPr>
        <p:txBody>
          <a:bodyPr/>
          <a:lstStyle/>
          <a:p>
            <a:r>
              <a:rPr lang="en-US" b="1" dirty="0"/>
              <a:t>Bier＆Lowther（1977）描述了以下制造程序。</a:t>
            </a:r>
          </a:p>
          <a:p>
            <a:r>
              <a:rPr lang="en-US" b="1" dirty="0"/>
              <a:t>制造商在按钮上切割球形背面，然后将其放置在卷边器或套环中，该卷曲器或套环可以在直径上施加压力。轴环的压力产生复曲面，该曲面可以通过↑压力来控制，直到达到所需的复曲面量。</a:t>
            </a:r>
          </a:p>
          <a:p>
            <a:r>
              <a:rPr lang="en-US" b="1" dirty="0"/>
              <a:t>然后将位于轴环中的</a:t>
            </a:r>
            <a:r>
              <a:rPr lang="zh-CN" altLang="en-US" b="1" dirty="0"/>
              <a:t>毛坯</a:t>
            </a:r>
            <a:r>
              <a:rPr lang="en-US" b="1" dirty="0"/>
              <a:t>放在车床上。切割球面并再抛光。当压力放松时，弯曲的</a:t>
            </a:r>
            <a:r>
              <a:rPr lang="zh-CN" altLang="en-US" b="1" dirty="0"/>
              <a:t>镜片</a:t>
            </a:r>
            <a:r>
              <a:rPr lang="en-US" b="1" dirty="0"/>
              <a:t>将返回其原始状态，这将是复曲面。</a:t>
            </a:r>
          </a:p>
          <a:p>
            <a:r>
              <a:rPr lang="en-US" b="1" dirty="0"/>
              <a:t>相同的技术可以应用于CL的前表面和后表面，因此可以产生仅后表面的复曲面，仅前表面的复曲面或者bitoric CL。</a:t>
            </a:r>
          </a:p>
          <a:p>
            <a:r>
              <a:rPr lang="en-US" b="1" dirty="0"/>
              <a:t>也可以使用复曲面工具或复曲面CL发生器研磨复曲面。前一种技术的主要缺点是需要大量的工具来覆盖所需的所有曲线组合。</a:t>
            </a:r>
          </a:p>
          <a:p>
            <a:r>
              <a:rPr lang="en-US" b="1" dirty="0"/>
              <a:t>复曲面发生器的缺点在于它们通常局限于前表面设计，并且它们可以产生的曲线的复杂性是有限的。</a:t>
            </a:r>
            <a:endParaRPr lang="en-US" dirty="0"/>
          </a:p>
        </p:txBody>
      </p:sp>
    </p:spTree>
    <p:extLst>
      <p:ext uri="{BB962C8B-B14F-4D97-AF65-F5344CB8AC3E}">
        <p14:creationId xmlns:p14="http://schemas.microsoft.com/office/powerpoint/2010/main" val="1930553876"/>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5"/>
          <p:cNvSpPr>
            <a:spLocks noGrp="1" noChangeArrowheads="1"/>
          </p:cNvSpPr>
          <p:nvPr>
            <p:ph type="sldNum" sz="quarter" idx="5"/>
          </p:nvPr>
        </p:nvSpPr>
        <p:spPr>
          <a:noFill/>
        </p:spPr>
        <p:txBody>
          <a:bodyPr/>
          <a:lstStyle/>
          <a:p>
            <a:fld id="{D5400737-70AF-4411-B39D-A995A05A7757}" type="slidenum">
              <a:rPr lang="en-US" smtClean="0"/>
              <a:pPr/>
              <a:t>153</a:t>
            </a:fld>
            <a:endParaRPr lang="en-US"/>
          </a:p>
        </p:txBody>
      </p:sp>
      <p:sp>
        <p:nvSpPr>
          <p:cNvPr id="73731"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73732"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73733"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73734"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73735"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73736"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73737"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73738"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73739" name="Rectangle 10"/>
          <p:cNvSpPr>
            <a:spLocks noGrp="1" noRot="1" noChangeAspect="1" noChangeArrowheads="1" noTextEdit="1"/>
          </p:cNvSpPr>
          <p:nvPr>
            <p:ph type="sldImg"/>
          </p:nvPr>
        </p:nvSpPr>
        <p:spPr>
          <a:xfrm>
            <a:off x="1143000" y="685800"/>
            <a:ext cx="4572000" cy="3429000"/>
          </a:xfrm>
          <a:ln cap="flat"/>
        </p:spPr>
      </p:sp>
      <p:sp>
        <p:nvSpPr>
          <p:cNvPr id="73740" name="Rectangle 11"/>
          <p:cNvSpPr>
            <a:spLocks noGrp="1" noChangeArrowheads="1"/>
          </p:cNvSpPr>
          <p:nvPr>
            <p:ph type="body" idx="1"/>
          </p:nvPr>
        </p:nvSpPr>
        <p:spPr>
          <a:noFill/>
        </p:spPr>
        <p:txBody>
          <a:bodyPr/>
          <a:lstStyle/>
          <a:p>
            <a:r>
              <a:rPr lang="en-US" b="1" dirty="0"/>
              <a:t>Manufacturing</a:t>
            </a:r>
          </a:p>
          <a:p>
            <a:r>
              <a:rPr lang="en-US" dirty="0"/>
              <a:t>棱镜压载是使用安装工具创建的，其与工具主轴的角度关系是可调节的。 通过倾斜半成品CL使其前表面不再垂直于车床轴线，产生棱镜。</a:t>
            </a:r>
          </a:p>
          <a:p>
            <a:r>
              <a:rPr lang="en-US" dirty="0"/>
              <a:t>在实践中，可以采用一系列固定倾斜安装座，其中每个安装座提供独特数量的棱镜。 或者，可以使用连续可调的支架。</a:t>
            </a:r>
          </a:p>
        </p:txBody>
      </p:sp>
    </p:spTree>
    <p:extLst>
      <p:ext uri="{BB962C8B-B14F-4D97-AF65-F5344CB8AC3E}">
        <p14:creationId xmlns:p14="http://schemas.microsoft.com/office/powerpoint/2010/main" val="922936358"/>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5"/>
          <p:cNvSpPr>
            <a:spLocks noGrp="1" noChangeArrowheads="1"/>
          </p:cNvSpPr>
          <p:nvPr>
            <p:ph type="sldNum" sz="quarter" idx="5"/>
          </p:nvPr>
        </p:nvSpPr>
        <p:spPr>
          <a:noFill/>
        </p:spPr>
        <p:txBody>
          <a:bodyPr/>
          <a:lstStyle/>
          <a:p>
            <a:fld id="{EE59F441-00FF-40BD-9AF3-7A4EB88F4D6B}" type="slidenum">
              <a:rPr lang="en-US" smtClean="0"/>
              <a:pPr/>
              <a:t>154</a:t>
            </a:fld>
            <a:endParaRPr lang="en-US"/>
          </a:p>
        </p:txBody>
      </p:sp>
      <p:sp>
        <p:nvSpPr>
          <p:cNvPr id="39939"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39940"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39941"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39942"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39943"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39944"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39945"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39946"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39947" name="Rectangle 10"/>
          <p:cNvSpPr>
            <a:spLocks noGrp="1" noRot="1" noChangeAspect="1" noChangeArrowheads="1" noTextEdit="1"/>
          </p:cNvSpPr>
          <p:nvPr>
            <p:ph type="sldImg"/>
          </p:nvPr>
        </p:nvSpPr>
        <p:spPr>
          <a:ln cap="flat"/>
        </p:spPr>
      </p:sp>
      <p:sp>
        <p:nvSpPr>
          <p:cNvPr id="39948" name="Rectangle 11"/>
          <p:cNvSpPr>
            <a:spLocks noGrp="1" noChangeArrowheads="1"/>
          </p:cNvSpPr>
          <p:nvPr>
            <p:ph type="body" idx="1"/>
          </p:nvPr>
        </p:nvSpPr>
        <p:spPr>
          <a:noFill/>
        </p:spPr>
        <p:txBody>
          <a:bodyPr/>
          <a:lstStyle/>
          <a:p>
            <a:endParaRPr lang="en-US" dirty="0"/>
          </a:p>
        </p:txBody>
      </p:sp>
    </p:spTree>
    <p:extLst>
      <p:ext uri="{BB962C8B-B14F-4D97-AF65-F5344CB8AC3E}">
        <p14:creationId xmlns:p14="http://schemas.microsoft.com/office/powerpoint/2010/main" val="516986625"/>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5"/>
          <p:cNvSpPr>
            <a:spLocks noGrp="1" noChangeArrowheads="1"/>
          </p:cNvSpPr>
          <p:nvPr>
            <p:ph type="sldNum" sz="quarter" idx="5"/>
          </p:nvPr>
        </p:nvSpPr>
        <p:spPr>
          <a:noFill/>
        </p:spPr>
        <p:txBody>
          <a:bodyPr/>
          <a:lstStyle/>
          <a:p>
            <a:fld id="{6939E0F0-795C-41EE-8DFD-795DB05BBAA3}" type="slidenum">
              <a:rPr lang="en-US" smtClean="0"/>
              <a:pPr/>
              <a:t>155</a:t>
            </a:fld>
            <a:endParaRPr lang="en-US"/>
          </a:p>
        </p:txBody>
      </p:sp>
      <p:sp>
        <p:nvSpPr>
          <p:cNvPr id="88067"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88068"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88069"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88070"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88071"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88072"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88073"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88074"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88075" name="Rectangle 10"/>
          <p:cNvSpPr>
            <a:spLocks noGrp="1" noRot="1" noChangeAspect="1" noChangeArrowheads="1" noTextEdit="1"/>
          </p:cNvSpPr>
          <p:nvPr>
            <p:ph type="sldImg"/>
          </p:nvPr>
        </p:nvSpPr>
        <p:spPr>
          <a:ln cap="flat"/>
        </p:spPr>
      </p:sp>
      <p:sp>
        <p:nvSpPr>
          <p:cNvPr id="88076" name="Rectangle 11"/>
          <p:cNvSpPr>
            <a:spLocks noGrp="1" noChangeArrowheads="1"/>
          </p:cNvSpPr>
          <p:nvPr>
            <p:ph type="body" idx="1"/>
          </p:nvPr>
        </p:nvSpPr>
        <p:spPr>
          <a:noFill/>
        </p:spPr>
        <p:txBody>
          <a:bodyPr/>
          <a:lstStyle/>
          <a:p>
            <a:endParaRPr lang="en-US"/>
          </a:p>
        </p:txBody>
      </p:sp>
    </p:spTree>
    <p:extLst>
      <p:ext uri="{BB962C8B-B14F-4D97-AF65-F5344CB8AC3E}">
        <p14:creationId xmlns:p14="http://schemas.microsoft.com/office/powerpoint/2010/main" val="275370613"/>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5"/>
          <p:cNvSpPr>
            <a:spLocks noGrp="1" noChangeArrowheads="1"/>
          </p:cNvSpPr>
          <p:nvPr>
            <p:ph type="sldNum" sz="quarter" idx="5"/>
          </p:nvPr>
        </p:nvSpPr>
        <p:spPr>
          <a:noFill/>
        </p:spPr>
        <p:txBody>
          <a:bodyPr/>
          <a:lstStyle/>
          <a:p>
            <a:fld id="{05F92A34-9857-48BA-9476-26F44C774F38}" type="slidenum">
              <a:rPr lang="en-US" smtClean="0"/>
              <a:pPr/>
              <a:t>156</a:t>
            </a:fld>
            <a:endParaRPr lang="en-US"/>
          </a:p>
        </p:txBody>
      </p:sp>
      <p:sp>
        <p:nvSpPr>
          <p:cNvPr id="89091"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89092"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89093"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89094"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89095"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89096"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89097"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89098"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89099" name="Rectangle 10"/>
          <p:cNvSpPr>
            <a:spLocks noGrp="1" noRot="1" noChangeAspect="1" noChangeArrowheads="1" noTextEdit="1"/>
          </p:cNvSpPr>
          <p:nvPr>
            <p:ph type="sldImg"/>
          </p:nvPr>
        </p:nvSpPr>
        <p:spPr>
          <a:ln cap="flat"/>
        </p:spPr>
      </p:sp>
      <p:sp>
        <p:nvSpPr>
          <p:cNvPr id="89100" name="Rectangle 11"/>
          <p:cNvSpPr>
            <a:spLocks noGrp="1" noChangeArrowheads="1"/>
          </p:cNvSpPr>
          <p:nvPr>
            <p:ph type="body" idx="1"/>
          </p:nvPr>
        </p:nvSpPr>
        <p:spPr>
          <a:noFill/>
        </p:spPr>
        <p:txBody>
          <a:bodyPr/>
          <a:lstStyle/>
          <a:p>
            <a:r>
              <a:rPr lang="en-US" b="1" dirty="0"/>
              <a:t>Spherical CLs on </a:t>
            </a:r>
            <a:r>
              <a:rPr lang="en-US" b="1" dirty="0" err="1"/>
              <a:t>Toric</a:t>
            </a:r>
            <a:r>
              <a:rPr lang="en-US" b="1" dirty="0"/>
              <a:t> Corneas</a:t>
            </a:r>
          </a:p>
          <a:p>
            <a:r>
              <a:rPr lang="en-US" dirty="0"/>
              <a:t>作为屈光和/或角膜散光↑，达到可接受的球形GP CL拟合的可能性↓。 可能遇到的问题很多，包括以下内容：</a:t>
            </a:r>
          </a:p>
          <a:p>
            <a:r>
              <a:rPr lang="en-US" dirty="0"/>
              <a:t>视力不佳。 这可能是由于残余散光，不稳定的拟合特性和CL弯曲。</a:t>
            </a:r>
          </a:p>
          <a:p>
            <a:r>
              <a:rPr lang="en-US" dirty="0"/>
              <a:t>中心差。 这可能是由于CL和角膜之间缺乏物理相容性。</a:t>
            </a:r>
          </a:p>
          <a:p>
            <a:r>
              <a:rPr lang="en-US" dirty="0"/>
              <a:t>CL在平的子午线上摇摆。 这可能会导致更高的CL意识和视觉不稳定性。</a:t>
            </a:r>
          </a:p>
          <a:p>
            <a:r>
              <a:rPr lang="en-US" dirty="0"/>
              <a:t>不稳定的配件。 CL和角膜之间的物理相容性差将导致CL过度移动并且中心不良。</a:t>
            </a:r>
          </a:p>
          <a:p>
            <a:r>
              <a:rPr lang="en-US" dirty="0"/>
              <a:t>CL弯曲。 随着角膜变得更加复曲面，球形GP CL更可能弯曲以符合角膜形状。 这可以↓视觉质量。</a:t>
            </a:r>
          </a:p>
        </p:txBody>
      </p:sp>
    </p:spTree>
    <p:extLst>
      <p:ext uri="{BB962C8B-B14F-4D97-AF65-F5344CB8AC3E}">
        <p14:creationId xmlns:p14="http://schemas.microsoft.com/office/powerpoint/2010/main" val="326633406"/>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5"/>
          <p:cNvSpPr>
            <a:spLocks noGrp="1" noChangeArrowheads="1"/>
          </p:cNvSpPr>
          <p:nvPr>
            <p:ph type="sldNum" sz="quarter" idx="5"/>
          </p:nvPr>
        </p:nvSpPr>
        <p:spPr>
          <a:noFill/>
        </p:spPr>
        <p:txBody>
          <a:bodyPr/>
          <a:lstStyle/>
          <a:p>
            <a:fld id="{9652C8E0-6CBA-4F8D-9C4F-4231D7FD124F}" type="slidenum">
              <a:rPr lang="en-US" smtClean="0"/>
              <a:pPr/>
              <a:t>157</a:t>
            </a:fld>
            <a:endParaRPr lang="en-US"/>
          </a:p>
        </p:txBody>
      </p:sp>
      <p:sp>
        <p:nvSpPr>
          <p:cNvPr id="90115"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90116"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90117"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90118"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90119"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90120"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90121"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90122"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90123" name="Rectangle 10"/>
          <p:cNvSpPr>
            <a:spLocks noGrp="1" noRot="1" noChangeAspect="1" noChangeArrowheads="1" noTextEdit="1"/>
          </p:cNvSpPr>
          <p:nvPr>
            <p:ph type="sldImg"/>
          </p:nvPr>
        </p:nvSpPr>
        <p:spPr>
          <a:ln cap="flat"/>
        </p:spPr>
      </p:sp>
      <p:sp>
        <p:nvSpPr>
          <p:cNvPr id="90124" name="Rectangle 11"/>
          <p:cNvSpPr>
            <a:spLocks noGrp="1" noChangeArrowheads="1"/>
          </p:cNvSpPr>
          <p:nvPr>
            <p:ph type="body" idx="1"/>
          </p:nvPr>
        </p:nvSpPr>
        <p:spPr>
          <a:noFill/>
        </p:spPr>
        <p:txBody>
          <a:bodyPr/>
          <a:lstStyle/>
          <a:p>
            <a:r>
              <a:rPr lang="en-US" dirty="0"/>
              <a:t>轴承压力增加。如果GP CL背面和角膜在物理上不相容，当CL压在表面上时，角膜区域将暴露于↑承压。</a:t>
            </a:r>
          </a:p>
          <a:p>
            <a:r>
              <a:rPr lang="en-US" dirty="0"/>
              <a:t>角膜扭曲。 GP CL对角膜的连续压力可以使角膜形状以规则或不规则的方式变</a:t>
            </a:r>
            <a:r>
              <a:rPr lang="zh-CN" altLang="en-US" dirty="0"/>
              <a:t>化</a:t>
            </a:r>
            <a:r>
              <a:rPr lang="en-US" dirty="0"/>
              <a:t>。</a:t>
            </a:r>
          </a:p>
          <a:p>
            <a:r>
              <a:rPr lang="en-US" dirty="0"/>
              <a:t>眼镜模糊。角膜形状中的任何</a:t>
            </a:r>
            <a:r>
              <a:rPr lang="zh-CN" altLang="en-US" dirty="0"/>
              <a:t>散光改变</a:t>
            </a:r>
            <a:r>
              <a:rPr lang="en-US" dirty="0"/>
              <a:t>可能影响眼睛的屈光状态。这可</a:t>
            </a:r>
            <a:r>
              <a:rPr lang="zh-CN" altLang="en-US" dirty="0"/>
              <a:t>能影响</a:t>
            </a:r>
            <a:r>
              <a:rPr lang="en-US" dirty="0"/>
              <a:t>当患者从CL转移到眼镜时的视觉问题。</a:t>
            </a:r>
          </a:p>
          <a:p>
            <a:r>
              <a:rPr lang="en-US" dirty="0"/>
              <a:t>不舒服导致眨眼不良。如果CL不舒服，患者不太可能正常眨眼。这可能会影响</a:t>
            </a:r>
            <a:r>
              <a:rPr lang="zh-CN" altLang="en-US" dirty="0"/>
              <a:t>瞬目</a:t>
            </a:r>
            <a:r>
              <a:rPr lang="en-US" dirty="0"/>
              <a:t>的频率和/或每次</a:t>
            </a:r>
            <a:r>
              <a:rPr lang="zh-CN" altLang="en-US" dirty="0"/>
              <a:t>瞬目</a:t>
            </a:r>
            <a:r>
              <a:rPr lang="en-US" dirty="0"/>
              <a:t>的完整性。</a:t>
            </a:r>
          </a:p>
          <a:p>
            <a:r>
              <a:rPr lang="en-US" dirty="0"/>
              <a:t>上皮损伤。 CL和角膜之间任何程度的物理不相容都可</a:t>
            </a:r>
            <a:r>
              <a:rPr lang="zh-CN" altLang="en-US" dirty="0"/>
              <a:t>能会</a:t>
            </a:r>
            <a:r>
              <a:rPr lang="en-US" dirty="0"/>
              <a:t>由于产生的↑轴承而损伤上皮。</a:t>
            </a:r>
          </a:p>
          <a:p>
            <a:r>
              <a:rPr lang="en-US" dirty="0"/>
              <a:t>3点和9点染色。 CL角度差，</a:t>
            </a:r>
            <a:r>
              <a:rPr lang="zh-CN" altLang="en-US" dirty="0"/>
              <a:t>镜片的活动</a:t>
            </a:r>
            <a:r>
              <a:rPr lang="en-US" dirty="0"/>
              <a:t>和与角膜的物理不相容可能导致3点钟和9点钟的↑水平染色。</a:t>
            </a:r>
          </a:p>
        </p:txBody>
      </p:sp>
    </p:spTree>
    <p:extLst>
      <p:ext uri="{BB962C8B-B14F-4D97-AF65-F5344CB8AC3E}">
        <p14:creationId xmlns:p14="http://schemas.microsoft.com/office/powerpoint/2010/main" val="759452910"/>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5"/>
          <p:cNvSpPr>
            <a:spLocks noGrp="1" noChangeArrowheads="1"/>
          </p:cNvSpPr>
          <p:nvPr>
            <p:ph type="sldNum" sz="quarter" idx="5"/>
          </p:nvPr>
        </p:nvSpPr>
        <p:spPr>
          <a:noFill/>
        </p:spPr>
        <p:txBody>
          <a:bodyPr/>
          <a:lstStyle/>
          <a:p>
            <a:fld id="{4D23FC0A-DC7F-4573-B755-7C4D2A49238C}" type="slidenum">
              <a:rPr lang="en-US" smtClean="0"/>
              <a:pPr/>
              <a:t>158</a:t>
            </a:fld>
            <a:endParaRPr lang="en-US"/>
          </a:p>
        </p:txBody>
      </p:sp>
      <p:sp>
        <p:nvSpPr>
          <p:cNvPr id="91139"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91140"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91141"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91142"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91143"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91144"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91145"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91146"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91147" name="Rectangle 10"/>
          <p:cNvSpPr>
            <a:spLocks noGrp="1" noRot="1" noChangeAspect="1" noChangeArrowheads="1" noTextEdit="1"/>
          </p:cNvSpPr>
          <p:nvPr>
            <p:ph type="sldImg"/>
          </p:nvPr>
        </p:nvSpPr>
        <p:spPr>
          <a:ln cap="flat"/>
        </p:spPr>
      </p:sp>
      <p:sp>
        <p:nvSpPr>
          <p:cNvPr id="91148" name="Rectangle 11"/>
          <p:cNvSpPr>
            <a:spLocks noGrp="1" noChangeArrowheads="1"/>
          </p:cNvSpPr>
          <p:nvPr>
            <p:ph type="body" idx="1"/>
          </p:nvPr>
        </p:nvSpPr>
        <p:spPr>
          <a:noFill/>
        </p:spPr>
        <p:txBody>
          <a:bodyPr/>
          <a:lstStyle/>
          <a:p>
            <a:r>
              <a:rPr lang="en-US" dirty="0"/>
              <a:t>这是具有规则角膜的复曲面</a:t>
            </a:r>
            <a:r>
              <a:rPr lang="zh-CN" altLang="en-US" dirty="0"/>
              <a:t>，佩戴</a:t>
            </a:r>
            <a:r>
              <a:rPr lang="en-US" dirty="0"/>
              <a:t>球形CL的示例，其中荧光素图案清楚地显示</a:t>
            </a:r>
            <a:r>
              <a:rPr lang="zh-CN" altLang="en-US" dirty="0"/>
              <a:t>周边区的荧光充盈，没有形成完整的拟合球面</a:t>
            </a:r>
          </a:p>
        </p:txBody>
      </p:sp>
    </p:spTree>
    <p:extLst>
      <p:ext uri="{BB962C8B-B14F-4D97-AF65-F5344CB8AC3E}">
        <p14:creationId xmlns:p14="http://schemas.microsoft.com/office/powerpoint/2010/main" val="1629744249"/>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5"/>
          <p:cNvSpPr>
            <a:spLocks noGrp="1" noChangeArrowheads="1"/>
          </p:cNvSpPr>
          <p:nvPr>
            <p:ph type="sldNum" sz="quarter" idx="5"/>
          </p:nvPr>
        </p:nvSpPr>
        <p:spPr>
          <a:noFill/>
        </p:spPr>
        <p:txBody>
          <a:bodyPr/>
          <a:lstStyle/>
          <a:p>
            <a:fld id="{3719E9A2-F69F-4D7A-8A8F-6EC6E98A3D35}" type="slidenum">
              <a:rPr lang="en-US" smtClean="0"/>
              <a:pPr/>
              <a:t>159</a:t>
            </a:fld>
            <a:endParaRPr lang="en-US"/>
          </a:p>
        </p:txBody>
      </p:sp>
      <p:sp>
        <p:nvSpPr>
          <p:cNvPr id="92163"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92164"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92165"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92166"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92167"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92168"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92169"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92170"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92171" name="Rectangle 10"/>
          <p:cNvSpPr>
            <a:spLocks noGrp="1" noRot="1" noChangeAspect="1" noChangeArrowheads="1" noTextEdit="1"/>
          </p:cNvSpPr>
          <p:nvPr>
            <p:ph type="sldImg"/>
          </p:nvPr>
        </p:nvSpPr>
        <p:spPr>
          <a:ln cap="flat"/>
        </p:spPr>
      </p:sp>
      <p:sp>
        <p:nvSpPr>
          <p:cNvPr id="92172" name="Rectangle 11"/>
          <p:cNvSpPr>
            <a:spLocks noGrp="1" noChangeArrowheads="1"/>
          </p:cNvSpPr>
          <p:nvPr>
            <p:ph type="body" idx="1"/>
          </p:nvPr>
        </p:nvSpPr>
        <p:spPr>
          <a:noFill/>
        </p:spPr>
        <p:txBody>
          <a:bodyPr/>
          <a:lstStyle/>
          <a:p>
            <a:endParaRPr lang="en-US" dirty="0"/>
          </a:p>
        </p:txBody>
      </p:sp>
    </p:spTree>
    <p:extLst>
      <p:ext uri="{BB962C8B-B14F-4D97-AF65-F5344CB8AC3E}">
        <p14:creationId xmlns:p14="http://schemas.microsoft.com/office/powerpoint/2010/main" val="2105159105"/>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Rectangle 5"/>
          <p:cNvSpPr>
            <a:spLocks noGrp="1" noChangeArrowheads="1"/>
          </p:cNvSpPr>
          <p:nvPr>
            <p:ph type="sldNum" sz="quarter" idx="5"/>
          </p:nvPr>
        </p:nvSpPr>
        <p:spPr>
          <a:noFill/>
        </p:spPr>
        <p:txBody>
          <a:bodyPr/>
          <a:lstStyle/>
          <a:p>
            <a:fld id="{E10544C3-7A88-4326-A6D1-388086E18D74}" type="slidenum">
              <a:rPr lang="en-US" smtClean="0"/>
              <a:pPr/>
              <a:t>160</a:t>
            </a:fld>
            <a:endParaRPr lang="en-US"/>
          </a:p>
        </p:txBody>
      </p:sp>
      <p:sp>
        <p:nvSpPr>
          <p:cNvPr id="93187"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93188"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93189"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93190"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93191"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93192"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93193"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93194"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93195" name="Rectangle 10"/>
          <p:cNvSpPr>
            <a:spLocks noGrp="1" noRot="1" noChangeAspect="1" noChangeArrowheads="1" noTextEdit="1"/>
          </p:cNvSpPr>
          <p:nvPr>
            <p:ph type="sldImg"/>
          </p:nvPr>
        </p:nvSpPr>
        <p:spPr>
          <a:ln cap="flat"/>
        </p:spPr>
      </p:sp>
      <p:sp>
        <p:nvSpPr>
          <p:cNvPr id="93196" name="Rectangle 11"/>
          <p:cNvSpPr>
            <a:spLocks noGrp="1" noChangeArrowheads="1"/>
          </p:cNvSpPr>
          <p:nvPr>
            <p:ph type="body" idx="1"/>
          </p:nvPr>
        </p:nvSpPr>
        <p:spPr>
          <a:noFill/>
        </p:spPr>
        <p:txBody>
          <a:bodyPr/>
          <a:lstStyle/>
          <a:p>
            <a:r>
              <a:rPr lang="en-US" b="1" dirty="0" err="1"/>
              <a:t>Toric</a:t>
            </a:r>
            <a:r>
              <a:rPr lang="en-US" b="1" dirty="0"/>
              <a:t> GP CLs: Advantages</a:t>
            </a:r>
            <a:endParaRPr lang="en-US" dirty="0"/>
          </a:p>
          <a:p>
            <a:r>
              <a:rPr lang="en-US" dirty="0"/>
              <a:t>在许多情况下，复曲面GP CL的拟合将为患者提供优于软复曲面CL或不适合球形GP CL的显着优势。</a:t>
            </a:r>
          </a:p>
          <a:p>
            <a:r>
              <a:rPr lang="en-US" dirty="0"/>
              <a:t>作为角膜散光↑，球形GP CL的拟合特性将变得稳定。</a:t>
            </a:r>
          </a:p>
          <a:p>
            <a:r>
              <a:rPr lang="en-US" dirty="0"/>
              <a:t>可以容易地制造GP CL以提供合适的</a:t>
            </a:r>
            <a:r>
              <a:rPr lang="zh-CN" altLang="en-US" dirty="0"/>
              <a:t>内表面</a:t>
            </a:r>
            <a:r>
              <a:rPr lang="en-US" dirty="0"/>
              <a:t>形状以匹配角膜的形状。 CL和角膜之间的物理相容性对于</a:t>
            </a:r>
            <a:r>
              <a:rPr lang="zh-CN" altLang="en-US" dirty="0"/>
              <a:t>长期佩戴的角膜上皮健康很重要。</a:t>
            </a:r>
            <a:r>
              <a:rPr lang="en-US" dirty="0"/>
              <a:t>通过材料的</a:t>
            </a:r>
            <a:r>
              <a:rPr lang="zh-CN" altLang="en-US" dirty="0"/>
              <a:t>成形性来</a:t>
            </a:r>
            <a:r>
              <a:rPr lang="en-US" dirty="0"/>
              <a:t>优化视觉质量。 GP CL所需的散光校正通常较少。</a:t>
            </a:r>
          </a:p>
          <a:p>
            <a:r>
              <a:rPr lang="en-US" dirty="0"/>
              <a:t>GP CL相对于软CL的生理学益处是众所周知的。 这些益处源于高渗透性材料可以提供给角膜的高水平氧气以及每次眨眼时发生的显着</a:t>
            </a:r>
            <a:r>
              <a:rPr lang="zh-CN" altLang="en-US" dirty="0"/>
              <a:t>泪液</a:t>
            </a:r>
            <a:r>
              <a:rPr lang="en-US" dirty="0"/>
              <a:t>交换。 然而，SiHy CLs降低了上述声明的有效性。</a:t>
            </a:r>
          </a:p>
        </p:txBody>
      </p:sp>
    </p:spTree>
    <p:extLst>
      <p:ext uri="{BB962C8B-B14F-4D97-AF65-F5344CB8AC3E}">
        <p14:creationId xmlns:p14="http://schemas.microsoft.com/office/powerpoint/2010/main" val="1615993410"/>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5"/>
          <p:cNvSpPr>
            <a:spLocks noGrp="1" noChangeArrowheads="1"/>
          </p:cNvSpPr>
          <p:nvPr>
            <p:ph type="sldNum" sz="quarter" idx="5"/>
          </p:nvPr>
        </p:nvSpPr>
        <p:spPr>
          <a:noFill/>
        </p:spPr>
        <p:txBody>
          <a:bodyPr/>
          <a:lstStyle/>
          <a:p>
            <a:fld id="{196E43B3-7E31-4B97-8CB4-F769FB4FC2C9}" type="slidenum">
              <a:rPr lang="en-US" smtClean="0"/>
              <a:pPr/>
              <a:t>161</a:t>
            </a:fld>
            <a:endParaRPr lang="en-US"/>
          </a:p>
        </p:txBody>
      </p:sp>
      <p:sp>
        <p:nvSpPr>
          <p:cNvPr id="94211"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94212"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94213"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94214"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94215"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94216"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94217"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94218"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94219" name="Rectangle 10"/>
          <p:cNvSpPr>
            <a:spLocks noGrp="1" noRot="1" noChangeAspect="1" noChangeArrowheads="1" noTextEdit="1"/>
          </p:cNvSpPr>
          <p:nvPr>
            <p:ph type="sldImg"/>
          </p:nvPr>
        </p:nvSpPr>
        <p:spPr>
          <a:ln cap="flat"/>
        </p:spPr>
      </p:sp>
      <p:sp>
        <p:nvSpPr>
          <p:cNvPr id="94220" name="Rectangle 11"/>
          <p:cNvSpPr>
            <a:spLocks noGrp="1" noChangeArrowheads="1"/>
          </p:cNvSpPr>
          <p:nvPr>
            <p:ph type="body" idx="1"/>
          </p:nvPr>
        </p:nvSpPr>
        <p:spPr>
          <a:noFill/>
        </p:spPr>
        <p:txBody>
          <a:bodyPr>
            <a:normAutofit/>
          </a:bodyPr>
          <a:lstStyle/>
          <a:p>
            <a:r>
              <a:rPr lang="en-US" b="1" dirty="0" err="1"/>
              <a:t>Toric</a:t>
            </a:r>
            <a:r>
              <a:rPr lang="en-US" b="1" dirty="0"/>
              <a:t> GP CLs: Disadvantages</a:t>
            </a:r>
            <a:endParaRPr lang="en-US" dirty="0"/>
          </a:p>
          <a:p>
            <a:r>
              <a:rPr lang="en-US" dirty="0"/>
              <a:t>虽然复曲面GP CL的潜在优势是相当大的，但确实存在缺点并且必须予以认可。</a:t>
            </a:r>
          </a:p>
          <a:p>
            <a:r>
              <a:rPr lang="en-US" dirty="0"/>
              <a:t>Toric CL比标准球形CL更厚，并且由于以下原因可能导致某些患者出现问题：</a:t>
            </a:r>
          </a:p>
          <a:p>
            <a:r>
              <a:rPr lang="en-US" dirty="0"/>
              <a:t>↑CL意识。</a:t>
            </a:r>
          </a:p>
          <a:p>
            <a:r>
              <a:rPr lang="en-US" dirty="0"/>
              <a:t>↑3点和9点的水平染色。</a:t>
            </a:r>
          </a:p>
          <a:p>
            <a:r>
              <a:rPr lang="en-US" dirty="0"/>
              <a:t>↓O2渗透性。</a:t>
            </a:r>
          </a:p>
          <a:p>
            <a:r>
              <a:rPr lang="en-US" dirty="0"/>
              <a:t>最佳CL边缘轮廓对于任何GP CL的最大舒适度都很重要。 缺乏一致性可以在舒适程度上◎短暂或持久的↓。 在某些情况下，复曲面CL的产生使得更难以确保整体均匀的边缘轮廓。</a:t>
            </a:r>
          </a:p>
          <a:p>
            <a:r>
              <a:rPr lang="en-US" dirty="0"/>
              <a:t>角膜和眼镜圆柱轴之间的显着差异可以解决当必须在CL上产生前表面圆柱时校正任何残余散光的问题。 在这种情况下，CL背面和前面的主要经线将不对齐。 这使制造商面临对最佳质量CL的挑战。 </a:t>
            </a:r>
          </a:p>
          <a:p>
            <a:r>
              <a:rPr lang="en-US" dirty="0"/>
              <a:t> </a:t>
            </a:r>
          </a:p>
          <a:p>
            <a:r>
              <a:rPr lang="en-US" dirty="0"/>
              <a:t> </a:t>
            </a:r>
          </a:p>
          <a:p>
            <a:r>
              <a:rPr lang="en-US" dirty="0"/>
              <a:t> </a:t>
            </a:r>
          </a:p>
          <a:p>
            <a:r>
              <a:rPr lang="en-US" dirty="0"/>
              <a:t> </a:t>
            </a:r>
          </a:p>
          <a:p>
            <a:r>
              <a:rPr lang="en-US" dirty="0"/>
              <a:t> </a:t>
            </a:r>
          </a:p>
          <a:p>
            <a:r>
              <a:rPr lang="en-US" dirty="0"/>
              <a:t> </a:t>
            </a:r>
          </a:p>
          <a:p>
            <a:br>
              <a:rPr lang="en-US" dirty="0"/>
            </a:br>
            <a:endParaRPr lang="en-US" dirty="0"/>
          </a:p>
          <a:p>
            <a:r>
              <a:rPr lang="en-US" dirty="0"/>
              <a:t> </a:t>
            </a:r>
          </a:p>
          <a:p>
            <a:r>
              <a:rPr lang="en-US" dirty="0"/>
              <a:t> </a:t>
            </a:r>
          </a:p>
          <a:p>
            <a:endParaRPr lang="en-US" dirty="0"/>
          </a:p>
        </p:txBody>
      </p:sp>
    </p:spTree>
    <p:extLst>
      <p:ext uri="{BB962C8B-B14F-4D97-AF65-F5344CB8AC3E}">
        <p14:creationId xmlns:p14="http://schemas.microsoft.com/office/powerpoint/2010/main" val="77555826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7"/>
          <p:cNvSpPr>
            <a:spLocks noGrp="1" noChangeArrowheads="1"/>
          </p:cNvSpPr>
          <p:nvPr>
            <p:ph type="sldNum" sz="quarter" idx="5"/>
          </p:nvPr>
        </p:nvSpPr>
        <p:spPr>
          <a:noFill/>
        </p:spPr>
        <p:txBody>
          <a:bodyPr/>
          <a:lstStyle/>
          <a:p>
            <a:fld id="{1ECCEDD0-8145-44CA-B167-B6C116B84C37}" type="slidenum">
              <a:rPr lang="en-US" smtClean="0">
                <a:latin typeface="Arial" panose="020B0604020202020204" pitchFamily="34" charset="0"/>
              </a:rPr>
              <a:pPr/>
              <a:t>18</a:t>
            </a:fld>
            <a:endParaRPr lang="en-US">
              <a:latin typeface="Arial" panose="020B0604020202020204" pitchFamily="34" charset="0"/>
            </a:endParaRPr>
          </a:p>
        </p:txBody>
      </p:sp>
      <p:sp>
        <p:nvSpPr>
          <p:cNvPr id="69635" name="Rectangle 2"/>
          <p:cNvSpPr>
            <a:spLocks noChangeArrowheads="1"/>
          </p:cNvSpPr>
          <p:nvPr/>
        </p:nvSpPr>
        <p:spPr bwMode="auto">
          <a:xfrm>
            <a:off x="3886200" y="6350"/>
            <a:ext cx="2971800" cy="428625"/>
          </a:xfrm>
          <a:prstGeom prst="rect">
            <a:avLst/>
          </a:prstGeom>
          <a:noFill/>
          <a:ln w="9525">
            <a:noFill/>
            <a:miter lim="800000"/>
          </a:ln>
        </p:spPr>
        <p:txBody>
          <a:bodyPr wrap="none" anchor="ctr"/>
          <a:lstStyle/>
          <a:p>
            <a:endParaRPr lang="en-US"/>
          </a:p>
        </p:txBody>
      </p:sp>
      <p:sp>
        <p:nvSpPr>
          <p:cNvPr id="69636" name="Rectangle 3"/>
          <p:cNvSpPr>
            <a:spLocks noChangeArrowheads="1"/>
          </p:cNvSpPr>
          <p:nvPr/>
        </p:nvSpPr>
        <p:spPr bwMode="auto">
          <a:xfrm>
            <a:off x="3886200" y="8704263"/>
            <a:ext cx="2971800" cy="427037"/>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9637" name="Rectangle 4"/>
          <p:cNvSpPr>
            <a:spLocks noChangeArrowheads="1"/>
          </p:cNvSpPr>
          <p:nvPr/>
        </p:nvSpPr>
        <p:spPr bwMode="auto">
          <a:xfrm>
            <a:off x="0" y="8704263"/>
            <a:ext cx="2971800" cy="427037"/>
          </a:xfrm>
          <a:prstGeom prst="rect">
            <a:avLst/>
          </a:prstGeom>
          <a:noFill/>
          <a:ln w="9525">
            <a:noFill/>
            <a:miter lim="800000"/>
          </a:ln>
        </p:spPr>
        <p:txBody>
          <a:bodyPr wrap="none" anchor="ctr"/>
          <a:lstStyle/>
          <a:p>
            <a:endParaRPr lang="en-US"/>
          </a:p>
        </p:txBody>
      </p:sp>
      <p:sp>
        <p:nvSpPr>
          <p:cNvPr id="69638" name="Rectangle 5"/>
          <p:cNvSpPr>
            <a:spLocks noChangeArrowheads="1"/>
          </p:cNvSpPr>
          <p:nvPr/>
        </p:nvSpPr>
        <p:spPr bwMode="auto">
          <a:xfrm>
            <a:off x="0" y="6350"/>
            <a:ext cx="2971800" cy="428625"/>
          </a:xfrm>
          <a:prstGeom prst="rect">
            <a:avLst/>
          </a:prstGeom>
          <a:noFill/>
          <a:ln w="9525">
            <a:noFill/>
            <a:miter lim="800000"/>
          </a:ln>
        </p:spPr>
        <p:txBody>
          <a:bodyPr wrap="none" anchor="ctr"/>
          <a:lstStyle/>
          <a:p>
            <a:endParaRPr lang="en-US"/>
          </a:p>
        </p:txBody>
      </p:sp>
      <p:sp>
        <p:nvSpPr>
          <p:cNvPr id="69639" name="Rectangle 6"/>
          <p:cNvSpPr>
            <a:spLocks noChangeArrowheads="1"/>
          </p:cNvSpPr>
          <p:nvPr/>
        </p:nvSpPr>
        <p:spPr bwMode="auto">
          <a:xfrm>
            <a:off x="3884613" y="3175"/>
            <a:ext cx="2973387" cy="428625"/>
          </a:xfrm>
          <a:prstGeom prst="rect">
            <a:avLst/>
          </a:prstGeom>
          <a:noFill/>
          <a:ln w="9525">
            <a:noFill/>
            <a:miter lim="800000"/>
          </a:ln>
        </p:spPr>
        <p:txBody>
          <a:bodyPr wrap="none" anchor="ctr"/>
          <a:lstStyle/>
          <a:p>
            <a:endParaRPr lang="en-US"/>
          </a:p>
        </p:txBody>
      </p:sp>
      <p:sp>
        <p:nvSpPr>
          <p:cNvPr id="69640" name="Rectangle 7"/>
          <p:cNvSpPr>
            <a:spLocks noChangeArrowheads="1"/>
          </p:cNvSpPr>
          <p:nvPr/>
        </p:nvSpPr>
        <p:spPr bwMode="auto">
          <a:xfrm>
            <a:off x="3884613" y="8702675"/>
            <a:ext cx="2973387" cy="427038"/>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9641" name="Rectangle 8"/>
          <p:cNvSpPr>
            <a:spLocks noChangeArrowheads="1"/>
          </p:cNvSpPr>
          <p:nvPr/>
        </p:nvSpPr>
        <p:spPr bwMode="auto">
          <a:xfrm>
            <a:off x="-1588" y="8702675"/>
            <a:ext cx="2971801" cy="427038"/>
          </a:xfrm>
          <a:prstGeom prst="rect">
            <a:avLst/>
          </a:prstGeom>
          <a:noFill/>
          <a:ln w="9525">
            <a:noFill/>
            <a:miter lim="800000"/>
          </a:ln>
        </p:spPr>
        <p:txBody>
          <a:bodyPr wrap="none" anchor="ctr"/>
          <a:lstStyle/>
          <a:p>
            <a:endParaRPr lang="en-US"/>
          </a:p>
        </p:txBody>
      </p:sp>
      <p:sp>
        <p:nvSpPr>
          <p:cNvPr id="69642" name="Rectangle 9"/>
          <p:cNvSpPr>
            <a:spLocks noChangeArrowheads="1"/>
          </p:cNvSpPr>
          <p:nvPr/>
        </p:nvSpPr>
        <p:spPr bwMode="auto">
          <a:xfrm>
            <a:off x="-1588" y="3175"/>
            <a:ext cx="2971801" cy="428625"/>
          </a:xfrm>
          <a:prstGeom prst="rect">
            <a:avLst/>
          </a:prstGeom>
          <a:noFill/>
          <a:ln w="9525">
            <a:noFill/>
            <a:miter lim="800000"/>
          </a:ln>
        </p:spPr>
        <p:txBody>
          <a:bodyPr wrap="none" anchor="ctr"/>
          <a:lstStyle/>
          <a:p>
            <a:endParaRPr lang="en-US"/>
          </a:p>
        </p:txBody>
      </p:sp>
      <p:sp>
        <p:nvSpPr>
          <p:cNvPr id="69643"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69644" name="Rectangle 11"/>
          <p:cNvSpPr>
            <a:spLocks noGrp="1" noChangeArrowheads="1"/>
          </p:cNvSpPr>
          <p:nvPr>
            <p:ph type="body" idx="1"/>
          </p:nvPr>
        </p:nvSpPr>
        <p:spPr>
          <a:xfrm>
            <a:off x="911225" y="4356100"/>
            <a:ext cx="5030788" cy="3617913"/>
          </a:xfrm>
          <a:noFill/>
        </p:spPr>
        <p:txBody>
          <a:bodyPr lIns="82550" tIns="41275" rIns="82550" bIns="41275">
            <a:normAutofit fontScale="85000" lnSpcReduction="20000"/>
          </a:bodyPr>
          <a:lstStyle/>
          <a:p>
            <a:r>
              <a:rPr lang="en-US" b="1" dirty="0">
                <a:latin typeface="Arial" panose="020B0604020202020204" pitchFamily="34" charset="0"/>
              </a:rPr>
              <a:t>Corneal Astigmatism</a:t>
            </a:r>
          </a:p>
          <a:p>
            <a:r>
              <a:rPr lang="en-US" dirty="0">
                <a:latin typeface="Arial" panose="020B0604020202020204" pitchFamily="34" charset="0"/>
              </a:rPr>
              <a:t>The cornea is seldom truly spherical even in the immediate vicinity of the eye’s optical axis (Bennett, </a:t>
            </a:r>
            <a:r>
              <a:rPr lang="en-US" dirty="0" err="1">
                <a:latin typeface="Arial" panose="020B0604020202020204" pitchFamily="34" charset="0"/>
              </a:rPr>
              <a:t>Rabbetts</a:t>
            </a:r>
            <a:r>
              <a:rPr lang="en-US" dirty="0">
                <a:latin typeface="Arial" panose="020B0604020202020204" pitchFamily="34" charset="0"/>
              </a:rPr>
              <a:t> 1984).  As the cornea accounts for approximately 2/</a:t>
            </a:r>
            <a:r>
              <a:rPr lang="en-US" dirty="0" err="1">
                <a:latin typeface="Arial" panose="020B0604020202020204" pitchFamily="34" charset="0"/>
              </a:rPr>
              <a:t>3rds</a:t>
            </a:r>
            <a:r>
              <a:rPr lang="en-US" dirty="0">
                <a:latin typeface="Arial" panose="020B0604020202020204" pitchFamily="34" charset="0"/>
              </a:rPr>
              <a:t> of the total refractive power of the eye, any corneal astigmatism can be significant visually.  </a:t>
            </a:r>
          </a:p>
          <a:p>
            <a:r>
              <a:rPr lang="en-US" dirty="0">
                <a:latin typeface="Arial" panose="020B0604020202020204" pitchFamily="34" charset="0"/>
              </a:rPr>
              <a:t>The term </a:t>
            </a:r>
            <a:r>
              <a:rPr lang="en-US" i="1" dirty="0">
                <a:latin typeface="Arial" panose="020B0604020202020204" pitchFamily="34" charset="0"/>
              </a:rPr>
              <a:t>corneal</a:t>
            </a:r>
            <a:r>
              <a:rPr lang="en-US" dirty="0">
                <a:latin typeface="Arial" panose="020B0604020202020204" pitchFamily="34" charset="0"/>
              </a:rPr>
              <a:t> </a:t>
            </a:r>
            <a:r>
              <a:rPr lang="en-US" i="1" dirty="0">
                <a:latin typeface="Arial" panose="020B0604020202020204" pitchFamily="34" charset="0"/>
              </a:rPr>
              <a:t>astigmatism</a:t>
            </a:r>
            <a:r>
              <a:rPr lang="en-US" dirty="0">
                <a:latin typeface="Arial" panose="020B0604020202020204" pitchFamily="34" charset="0"/>
              </a:rPr>
              <a:t> is usually applied to </a:t>
            </a:r>
            <a:r>
              <a:rPr lang="en-US" b="1" dirty="0">
                <a:latin typeface="Arial" panose="020B0604020202020204" pitchFamily="34" charset="0"/>
              </a:rPr>
              <a:t>anterior</a:t>
            </a:r>
            <a:r>
              <a:rPr lang="en-US" dirty="0">
                <a:latin typeface="Arial" panose="020B0604020202020204" pitchFamily="34" charset="0"/>
              </a:rPr>
              <a:t> surface astigmatism.  True corneal astigmatism should take into account the refractive effects of the posterior cornea as well as any refractive index anomalies in the cornea as a whole.  However, the posterior corneal curvature is not easily measured with current instrumentation although some attempt ‘estimates’.  Further, the optical effectiveness of the posterior corneal interface is low because of the small refractive index differences at the cornea/anterior chamber interface.</a:t>
            </a:r>
          </a:p>
          <a:p>
            <a:r>
              <a:rPr lang="en-US" dirty="0">
                <a:latin typeface="Arial" panose="020B0604020202020204" pitchFamily="34" charset="0"/>
              </a:rPr>
              <a:t>It is believed that, especially in the cases of marked astigmatism, the general shape configuration of the anterior surface is mirrored by the back surface shape.  As a result, about 10% of the anterior surface astigmatism is </a:t>
            </a:r>
            <a:r>
              <a:rPr lang="en-US" i="1" dirty="0">
                <a:latin typeface="Arial" panose="020B0604020202020204" pitchFamily="34" charset="0"/>
              </a:rPr>
              <a:t>neutralized</a:t>
            </a:r>
            <a:r>
              <a:rPr lang="en-US" dirty="0">
                <a:latin typeface="Arial" panose="020B0604020202020204" pitchFamily="34" charset="0"/>
              </a:rPr>
              <a:t> by the much less effective back surface (Bennett, </a:t>
            </a:r>
            <a:r>
              <a:rPr lang="en-US" dirty="0" err="1">
                <a:latin typeface="Arial" panose="020B0604020202020204" pitchFamily="34" charset="0"/>
              </a:rPr>
              <a:t>Rabbetts</a:t>
            </a:r>
            <a:r>
              <a:rPr lang="en-US" dirty="0">
                <a:latin typeface="Arial" panose="020B0604020202020204" pitchFamily="34" charset="0"/>
              </a:rPr>
              <a:t> 1984).  This approximation is the basis of the refractive index used for most </a:t>
            </a:r>
            <a:r>
              <a:rPr lang="en-US" dirty="0" err="1">
                <a:latin typeface="Arial" panose="020B0604020202020204" pitchFamily="34" charset="0"/>
              </a:rPr>
              <a:t>keratometers</a:t>
            </a:r>
            <a:r>
              <a:rPr lang="en-US" dirty="0">
                <a:latin typeface="Arial" panose="020B0604020202020204" pitchFamily="34" charset="0"/>
              </a:rPr>
              <a:t> (n = 1.3375, whereas the cornea is accepted as being 1.376).  The </a:t>
            </a:r>
            <a:r>
              <a:rPr lang="en-US" dirty="0" err="1">
                <a:latin typeface="Arial" panose="020B0604020202020204" pitchFamily="34" charset="0"/>
              </a:rPr>
              <a:t>keratometer’s</a:t>
            </a:r>
            <a:r>
              <a:rPr lang="en-US" dirty="0">
                <a:latin typeface="Arial" panose="020B0604020202020204" pitchFamily="34" charset="0"/>
              </a:rPr>
              <a:t> determination of corneal astigmatism (the difference in the dioptric power estimates of the principal meridians) incorporates the 10% </a:t>
            </a:r>
            <a:r>
              <a:rPr lang="en-US" dirty="0">
                <a:latin typeface="Arial" panose="020B0604020202020204"/>
                <a:cs typeface="Arial" panose="020B0604020202020204"/>
              </a:rPr>
              <a:t>↓ ← </a:t>
            </a:r>
            <a:r>
              <a:rPr lang="en-US" dirty="0">
                <a:latin typeface="Arial" panose="020B0604020202020204" pitchFamily="34" charset="0"/>
              </a:rPr>
              <a:t>posterior cornea’s astigmatism.</a:t>
            </a:r>
          </a:p>
          <a:p>
            <a:r>
              <a:rPr lang="en-US" dirty="0">
                <a:latin typeface="Arial" panose="020B0604020202020204" pitchFamily="34" charset="0"/>
              </a:rPr>
              <a:t>Corneal astigmatism should be regarded as an optical effect of corneal </a:t>
            </a:r>
            <a:r>
              <a:rPr lang="en-US" dirty="0" err="1">
                <a:latin typeface="Arial" panose="020B0604020202020204" pitchFamily="34" charset="0"/>
              </a:rPr>
              <a:t>toricity</a:t>
            </a:r>
            <a:r>
              <a:rPr lang="en-US" dirty="0">
                <a:latin typeface="Arial" panose="020B0604020202020204" pitchFamily="34" charset="0"/>
              </a:rPr>
              <a:t>, the latter being the anatomical analogue of astigmatism.</a:t>
            </a:r>
          </a:p>
          <a:p>
            <a:r>
              <a:rPr lang="en-US" b="1" dirty="0">
                <a:latin typeface="Arial" panose="020B0604020202020204" pitchFamily="34" charset="0"/>
              </a:rPr>
              <a:t> </a:t>
            </a:r>
          </a:p>
          <a:p>
            <a:r>
              <a:rPr lang="en-US" dirty="0">
                <a:latin typeface="Arial" panose="020B0604020202020204" pitchFamily="34" charset="0"/>
              </a:rPr>
              <a:t> </a:t>
            </a:r>
          </a:p>
          <a:p>
            <a:r>
              <a:rPr lang="en-US" dirty="0">
                <a:latin typeface="Arial" panose="020B0604020202020204" pitchFamily="34" charset="0"/>
              </a:rPr>
              <a:t> </a:t>
            </a:r>
          </a:p>
          <a:p>
            <a:r>
              <a:rPr lang="en-US" b="1" dirty="0">
                <a:latin typeface="Arial" panose="020B0604020202020204" pitchFamily="34" charset="0"/>
              </a:rPr>
              <a:t> </a:t>
            </a:r>
          </a:p>
          <a:p>
            <a:r>
              <a:rPr lang="en-US" dirty="0">
                <a:latin typeface="Arial" panose="020B0604020202020204" pitchFamily="34" charset="0"/>
              </a:rPr>
              <a:t> </a:t>
            </a:r>
          </a:p>
          <a:p>
            <a:r>
              <a:rPr lang="en-US" dirty="0">
                <a:latin typeface="Arial" panose="020B0604020202020204" pitchFamily="34" charset="0"/>
              </a:rPr>
              <a:t> </a:t>
            </a:r>
          </a:p>
          <a:p>
            <a:pPr eaLnBrk="1" hangingPunct="1"/>
            <a:endParaRPr lang="en-US" dirty="0">
              <a:latin typeface="Arial" panose="020B0604020202020204" pitchFamily="34" charset="0"/>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5"/>
          <p:cNvSpPr>
            <a:spLocks noGrp="1" noChangeArrowheads="1"/>
          </p:cNvSpPr>
          <p:nvPr>
            <p:ph type="sldNum" sz="quarter" idx="5"/>
          </p:nvPr>
        </p:nvSpPr>
        <p:spPr>
          <a:noFill/>
        </p:spPr>
        <p:txBody>
          <a:bodyPr/>
          <a:lstStyle/>
          <a:p>
            <a:fld id="{1EF54846-6DC7-4C7D-AE92-923822510629}" type="slidenum">
              <a:rPr lang="en-US" smtClean="0"/>
              <a:pPr/>
              <a:t>162</a:t>
            </a:fld>
            <a:endParaRPr lang="en-US"/>
          </a:p>
        </p:txBody>
      </p:sp>
      <p:sp>
        <p:nvSpPr>
          <p:cNvPr id="95235"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95236"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95237"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95238"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95239"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95240"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95241"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95242"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95243" name="Rectangle 10"/>
          <p:cNvSpPr>
            <a:spLocks noGrp="1" noRot="1" noChangeAspect="1" noChangeArrowheads="1" noTextEdit="1"/>
          </p:cNvSpPr>
          <p:nvPr>
            <p:ph type="sldImg"/>
          </p:nvPr>
        </p:nvSpPr>
        <p:spPr>
          <a:ln cap="flat"/>
        </p:spPr>
      </p:sp>
      <p:sp>
        <p:nvSpPr>
          <p:cNvPr id="95244" name="Rectangle 11"/>
          <p:cNvSpPr>
            <a:spLocks noGrp="1" noChangeArrowheads="1"/>
          </p:cNvSpPr>
          <p:nvPr>
            <p:ph type="body" idx="1"/>
          </p:nvPr>
        </p:nvSpPr>
        <p:spPr>
          <a:noFill/>
          <a:ln/>
        </p:spPr>
        <p:txBody>
          <a:bodyPr/>
          <a:lstStyle/>
          <a:p>
            <a:endParaRPr lang="en-US"/>
          </a:p>
        </p:txBody>
      </p:sp>
    </p:spTree>
    <p:extLst>
      <p:ext uri="{BB962C8B-B14F-4D97-AF65-F5344CB8AC3E}">
        <p14:creationId xmlns:p14="http://schemas.microsoft.com/office/powerpoint/2010/main" val="2050574984"/>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5"/>
          <p:cNvSpPr>
            <a:spLocks noGrp="1" noChangeArrowheads="1"/>
          </p:cNvSpPr>
          <p:nvPr>
            <p:ph type="sldNum" sz="quarter" idx="5"/>
          </p:nvPr>
        </p:nvSpPr>
        <p:spPr>
          <a:noFill/>
        </p:spPr>
        <p:txBody>
          <a:bodyPr/>
          <a:lstStyle/>
          <a:p>
            <a:fld id="{F831C7F4-1C6F-4596-B20C-0B262964B9DF}" type="slidenum">
              <a:rPr lang="en-US" smtClean="0"/>
              <a:pPr/>
              <a:t>163</a:t>
            </a:fld>
            <a:endParaRPr lang="en-US"/>
          </a:p>
        </p:txBody>
      </p:sp>
      <p:sp>
        <p:nvSpPr>
          <p:cNvPr id="96259"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96260"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96261"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96262"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96263"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96264"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96265"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96266"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96267" name="Rectangle 10"/>
          <p:cNvSpPr>
            <a:spLocks noGrp="1" noRot="1" noChangeAspect="1" noChangeArrowheads="1" noTextEdit="1"/>
          </p:cNvSpPr>
          <p:nvPr>
            <p:ph type="sldImg"/>
          </p:nvPr>
        </p:nvSpPr>
        <p:spPr>
          <a:ln cap="flat"/>
        </p:spPr>
      </p:sp>
      <p:sp>
        <p:nvSpPr>
          <p:cNvPr id="96268" name="Rectangle 11"/>
          <p:cNvSpPr>
            <a:spLocks noGrp="1" noChangeArrowheads="1"/>
          </p:cNvSpPr>
          <p:nvPr>
            <p:ph type="body" idx="1"/>
          </p:nvPr>
        </p:nvSpPr>
        <p:spPr>
          <a:noFill/>
          <a:ln/>
        </p:spPr>
        <p:txBody>
          <a:bodyPr/>
          <a:lstStyle/>
          <a:p>
            <a:pPr>
              <a:lnSpc>
                <a:spcPct val="150000"/>
              </a:lnSpc>
            </a:pPr>
            <a:r>
              <a:rPr lang="zh-CN" altLang="zh-CN" sz="1050" b="1" dirty="0"/>
              <a:t>前</a:t>
            </a:r>
            <a:r>
              <a:rPr lang="zh-CN" altLang="en-US" sz="1050" b="1" dirty="0"/>
              <a:t>表</a:t>
            </a:r>
            <a:r>
              <a:rPr lang="zh-CN" altLang="zh-CN" sz="1050" b="1" dirty="0"/>
              <a:t>面</a:t>
            </a:r>
            <a:r>
              <a:rPr lang="en-US" altLang="zh-CN" sz="1050" b="1" dirty="0" err="1"/>
              <a:t>Toric</a:t>
            </a:r>
            <a:endParaRPr lang="zh-CN" altLang="en-US" sz="1050" b="1" dirty="0"/>
          </a:p>
          <a:p>
            <a:pPr>
              <a:lnSpc>
                <a:spcPct val="150000"/>
              </a:lnSpc>
            </a:pPr>
            <a:endParaRPr lang="zh-CN" altLang="zh-CN" sz="1050" dirty="0"/>
          </a:p>
          <a:p>
            <a:pPr>
              <a:lnSpc>
                <a:spcPct val="150000"/>
              </a:lnSpc>
            </a:pPr>
            <a:r>
              <a:rPr lang="zh-CN" altLang="zh-CN" sz="1200" dirty="0"/>
              <a:t>如果</a:t>
            </a:r>
            <a:r>
              <a:rPr lang="zh-CN" altLang="en-US" sz="1200" dirty="0"/>
              <a:t>选择</a:t>
            </a:r>
            <a:r>
              <a:rPr lang="zh-CN" altLang="zh-CN" sz="1200" dirty="0"/>
              <a:t>其他</a:t>
            </a:r>
            <a:r>
              <a:rPr lang="en-US" altLang="zh-CN" sz="1200" dirty="0"/>
              <a:t>CL</a:t>
            </a:r>
            <a:r>
              <a:rPr lang="zh-CN" altLang="en-US" sz="1200" dirty="0"/>
              <a:t>但</a:t>
            </a:r>
            <a:r>
              <a:rPr lang="zh-CN" altLang="zh-CN" sz="1200" dirty="0"/>
              <a:t>其</a:t>
            </a:r>
            <a:r>
              <a:rPr lang="zh-CN" altLang="en-US" sz="1200" dirty="0"/>
              <a:t>效果</a:t>
            </a:r>
            <a:r>
              <a:rPr lang="zh-CN" altLang="zh-CN" sz="1200" dirty="0"/>
              <a:t>不令人满意，那么前表面</a:t>
            </a:r>
            <a:r>
              <a:rPr lang="en-US" altLang="zh-CN" sz="1200" dirty="0" err="1"/>
              <a:t>Toric</a:t>
            </a:r>
            <a:r>
              <a:rPr lang="zh-CN" altLang="en-US" sz="1200" dirty="0"/>
              <a:t> </a:t>
            </a:r>
            <a:r>
              <a:rPr lang="en-US" altLang="zh-CN" sz="1200" dirty="0"/>
              <a:t>GP</a:t>
            </a:r>
            <a:r>
              <a:rPr lang="zh-CN" altLang="zh-CN" sz="1200" dirty="0"/>
              <a:t>可以是解决</a:t>
            </a:r>
            <a:r>
              <a:rPr lang="zh-CN" altLang="en-US" sz="1200" dirty="0"/>
              <a:t>散光</a:t>
            </a:r>
            <a:r>
              <a:rPr lang="zh-CN" altLang="zh-CN" sz="1200" dirty="0"/>
              <a:t>问题的简单方法。在大多数情况下，需要使用前表面</a:t>
            </a:r>
            <a:r>
              <a:rPr lang="en-US" altLang="zh-CN" sz="1200" dirty="0" err="1"/>
              <a:t>Toric</a:t>
            </a:r>
            <a:r>
              <a:rPr lang="zh-CN" altLang="en-US" sz="1200" dirty="0"/>
              <a:t> </a:t>
            </a:r>
            <a:r>
              <a:rPr lang="en-US" altLang="zh-CN" sz="1200" dirty="0"/>
              <a:t>GP CL</a:t>
            </a:r>
            <a:r>
              <a:rPr lang="zh-CN" altLang="zh-CN" sz="1200" dirty="0"/>
              <a:t>进行校正的残余</a:t>
            </a:r>
            <a:r>
              <a:rPr lang="zh-CN" altLang="en-US" sz="1200" dirty="0"/>
              <a:t>散光</a:t>
            </a:r>
            <a:r>
              <a:rPr lang="zh-CN" altLang="zh-CN" sz="1200" dirty="0"/>
              <a:t>小于</a:t>
            </a:r>
            <a:r>
              <a:rPr lang="en-US" altLang="zh-CN" sz="1200" dirty="0" err="1"/>
              <a:t>Toric</a:t>
            </a:r>
            <a:r>
              <a:rPr lang="zh-CN" altLang="en-US" sz="1200" dirty="0"/>
              <a:t> </a:t>
            </a:r>
            <a:r>
              <a:rPr lang="en-US" altLang="zh-CN" sz="1200" dirty="0"/>
              <a:t>SCL</a:t>
            </a:r>
            <a:r>
              <a:rPr lang="zh-CN" altLang="zh-CN" sz="1200" dirty="0"/>
              <a:t>。这是由于</a:t>
            </a:r>
            <a:r>
              <a:rPr lang="zh-CN" altLang="en-US" sz="1200" dirty="0"/>
              <a:t>产生的泪液镜矫正了部分残余散光</a:t>
            </a:r>
            <a:r>
              <a:rPr lang="zh-CN" altLang="zh-CN" sz="1200" dirty="0"/>
              <a:t>。</a:t>
            </a:r>
          </a:p>
          <a:p>
            <a:pPr>
              <a:lnSpc>
                <a:spcPct val="150000"/>
              </a:lnSpc>
            </a:pPr>
            <a:r>
              <a:rPr lang="zh-CN" altLang="zh-CN" sz="1200" dirty="0"/>
              <a:t>由于残余</a:t>
            </a:r>
            <a:r>
              <a:rPr lang="zh-CN" altLang="en-US" sz="1200" dirty="0"/>
              <a:t>散光</a:t>
            </a:r>
            <a:r>
              <a:rPr lang="zh-CN" altLang="zh-CN" sz="1200" dirty="0"/>
              <a:t>不是</a:t>
            </a:r>
            <a:r>
              <a:rPr lang="en-US" altLang="zh-CN" sz="1200" dirty="0" err="1"/>
              <a:t>Δ</a:t>
            </a:r>
            <a:r>
              <a:rPr lang="zh-CN" altLang="zh-CN" sz="1200" dirty="0"/>
              <a:t>，前面的</a:t>
            </a:r>
            <a:r>
              <a:rPr lang="en-US" altLang="zh-CN" sz="1200" dirty="0" err="1"/>
              <a:t>toric</a:t>
            </a:r>
            <a:r>
              <a:rPr lang="zh-CN" altLang="en-US" sz="1200" dirty="0"/>
              <a:t> </a:t>
            </a:r>
            <a:r>
              <a:rPr lang="en-US" altLang="zh-CN" sz="1200" dirty="0"/>
              <a:t>GP</a:t>
            </a:r>
            <a:r>
              <a:rPr lang="zh-CN" altLang="en-US" sz="1200" dirty="0"/>
              <a:t> </a:t>
            </a:r>
            <a:r>
              <a:rPr lang="en-US" altLang="zh-CN" sz="1200" dirty="0"/>
              <a:t>CL</a:t>
            </a:r>
            <a:r>
              <a:rPr lang="zh-CN" altLang="en-US" sz="1200" dirty="0"/>
              <a:t>的散光轴</a:t>
            </a:r>
            <a:r>
              <a:rPr lang="zh-CN" altLang="zh-CN" sz="1200" dirty="0"/>
              <a:t>还必须沿着子午线朝向</a:t>
            </a:r>
            <a:r>
              <a:rPr lang="zh-CN" altLang="en-US" sz="1200" dirty="0"/>
              <a:t>以获得最佳</a:t>
            </a:r>
            <a:r>
              <a:rPr lang="zh-CN" altLang="zh-CN" sz="1200" dirty="0"/>
              <a:t>视觉矫正。</a:t>
            </a:r>
          </a:p>
        </p:txBody>
      </p:sp>
    </p:spTree>
    <p:extLst>
      <p:ext uri="{BB962C8B-B14F-4D97-AF65-F5344CB8AC3E}">
        <p14:creationId xmlns:p14="http://schemas.microsoft.com/office/powerpoint/2010/main" val="1196189032"/>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Rectangle 5"/>
          <p:cNvSpPr>
            <a:spLocks noGrp="1" noChangeArrowheads="1"/>
          </p:cNvSpPr>
          <p:nvPr>
            <p:ph type="sldNum" sz="quarter" idx="5"/>
          </p:nvPr>
        </p:nvSpPr>
        <p:spPr>
          <a:noFill/>
        </p:spPr>
        <p:txBody>
          <a:bodyPr/>
          <a:lstStyle/>
          <a:p>
            <a:fld id="{0E42E780-B203-4C91-8D8A-E58C9EF6892A}" type="slidenum">
              <a:rPr lang="en-US" smtClean="0"/>
              <a:pPr/>
              <a:t>164</a:t>
            </a:fld>
            <a:endParaRPr lang="en-US"/>
          </a:p>
        </p:txBody>
      </p:sp>
      <p:sp>
        <p:nvSpPr>
          <p:cNvPr id="97283"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97284"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97285"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97286"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97287"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97288"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97289"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97290"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97291" name="Rectangle 10"/>
          <p:cNvSpPr>
            <a:spLocks noGrp="1" noRot="1" noChangeAspect="1" noChangeArrowheads="1" noTextEdit="1"/>
          </p:cNvSpPr>
          <p:nvPr>
            <p:ph type="sldImg"/>
          </p:nvPr>
        </p:nvSpPr>
        <p:spPr>
          <a:ln cap="flat"/>
        </p:spPr>
      </p:sp>
      <p:sp>
        <p:nvSpPr>
          <p:cNvPr id="97292" name="Rectangle 11"/>
          <p:cNvSpPr>
            <a:spLocks noGrp="1" noChangeArrowheads="1"/>
          </p:cNvSpPr>
          <p:nvPr>
            <p:ph type="body" idx="1"/>
          </p:nvPr>
        </p:nvSpPr>
        <p:spPr>
          <a:noFill/>
          <a:ln/>
        </p:spPr>
        <p:txBody>
          <a:bodyPr>
            <a:normAutofit fontScale="85000" lnSpcReduction="10000"/>
          </a:bodyPr>
          <a:lstStyle/>
          <a:p>
            <a:pPr>
              <a:lnSpc>
                <a:spcPct val="150000"/>
              </a:lnSpc>
            </a:pPr>
            <a:r>
              <a:rPr lang="zh-CN" altLang="zh-CN" sz="1050" b="1" dirty="0"/>
              <a:t>计算</a:t>
            </a:r>
            <a:r>
              <a:rPr lang="zh-CN" altLang="en-US" sz="1050" b="1" dirty="0"/>
              <a:t>残余</a:t>
            </a:r>
            <a:r>
              <a:rPr lang="zh-CN" altLang="zh-CN" sz="1050" b="1" dirty="0"/>
              <a:t>散光</a:t>
            </a:r>
            <a:endParaRPr lang="zh-CN" altLang="zh-CN" sz="1050" dirty="0"/>
          </a:p>
          <a:p>
            <a:pPr>
              <a:lnSpc>
                <a:spcPct val="150000"/>
              </a:lnSpc>
            </a:pPr>
            <a:endParaRPr lang="zh-CN" altLang="en-US" sz="1050" dirty="0"/>
          </a:p>
          <a:p>
            <a:pPr>
              <a:lnSpc>
                <a:spcPct val="150000"/>
              </a:lnSpc>
            </a:pPr>
            <a:r>
              <a:rPr lang="zh-CN" altLang="zh-CN" sz="1200" dirty="0"/>
              <a:t>当使用</a:t>
            </a:r>
            <a:r>
              <a:rPr lang="en-US" altLang="zh-CN" sz="1200" dirty="0" err="1"/>
              <a:t>Toric</a:t>
            </a:r>
            <a:r>
              <a:rPr lang="zh-CN" altLang="en-US" sz="1200" dirty="0"/>
              <a:t> </a:t>
            </a:r>
            <a:r>
              <a:rPr lang="en-US" altLang="zh-CN" sz="1200" dirty="0"/>
              <a:t>GP CL</a:t>
            </a:r>
            <a:r>
              <a:rPr lang="zh-CN" altLang="zh-CN" sz="1200" dirty="0"/>
              <a:t>时，如果在</a:t>
            </a:r>
            <a:r>
              <a:rPr lang="zh-CN" altLang="en-US" sz="1200" dirty="0"/>
              <a:t>配戴</a:t>
            </a:r>
            <a:r>
              <a:rPr lang="zh-CN" altLang="zh-CN" sz="1200" dirty="0"/>
              <a:t>非弯曲球</a:t>
            </a:r>
            <a:r>
              <a:rPr lang="zh-CN" altLang="en-US" sz="1200" dirty="0"/>
              <a:t>面</a:t>
            </a:r>
            <a:r>
              <a:rPr lang="en-US" altLang="zh-CN" sz="1200" dirty="0"/>
              <a:t>CL</a:t>
            </a:r>
            <a:r>
              <a:rPr lang="zh-CN" altLang="zh-CN" sz="1200" dirty="0"/>
              <a:t>，则计算</a:t>
            </a:r>
            <a:r>
              <a:rPr lang="zh-CN" altLang="en-US" sz="1200" dirty="0"/>
              <a:t>预计</a:t>
            </a:r>
            <a:r>
              <a:rPr lang="zh-CN" altLang="zh-CN" sz="1200" dirty="0"/>
              <a:t>出现的残余</a:t>
            </a:r>
            <a:r>
              <a:rPr lang="zh-CN" altLang="en-US" sz="1200" dirty="0"/>
              <a:t>散光是非常有必要的</a:t>
            </a:r>
            <a:r>
              <a:rPr lang="zh-CN" altLang="zh-CN" sz="1200" dirty="0"/>
              <a:t>。</a:t>
            </a:r>
          </a:p>
          <a:p>
            <a:pPr>
              <a:lnSpc>
                <a:spcPct val="150000"/>
              </a:lnSpc>
            </a:pPr>
            <a:r>
              <a:rPr lang="zh-CN" altLang="zh-CN" sz="1200" dirty="0"/>
              <a:t>计算的残余散光，总屈光散光和角膜散光通过以下公式彼此相关：</a:t>
            </a:r>
          </a:p>
          <a:p>
            <a:pPr>
              <a:lnSpc>
                <a:spcPct val="150000"/>
              </a:lnSpc>
            </a:pPr>
            <a:r>
              <a:rPr lang="en-US" altLang="zh-CN" sz="1200" dirty="0"/>
              <a:t>CRA = TRA - CA.</a:t>
            </a:r>
            <a:endParaRPr lang="zh-CN" altLang="zh-CN" sz="1200" dirty="0"/>
          </a:p>
          <a:p>
            <a:pPr>
              <a:lnSpc>
                <a:spcPct val="150000"/>
              </a:lnSpc>
            </a:pPr>
            <a:r>
              <a:rPr lang="zh-CN" altLang="en-US" sz="1200" dirty="0"/>
              <a:t>需要注意的是</a:t>
            </a:r>
            <a:r>
              <a:rPr lang="zh-CN" altLang="zh-CN" sz="1200" dirty="0"/>
              <a:t>该公式仅给出近似结果，该结果可用作确定适合患者</a:t>
            </a:r>
            <a:r>
              <a:rPr lang="zh-CN" altLang="en-US" sz="1200" dirty="0"/>
              <a:t>参数</a:t>
            </a:r>
            <a:r>
              <a:rPr lang="zh-CN" altLang="zh-CN" sz="1200" dirty="0"/>
              <a:t>时的最佳的</a:t>
            </a:r>
            <a:r>
              <a:rPr lang="zh-CN" altLang="en-US" sz="1200" dirty="0"/>
              <a:t>操作</a:t>
            </a:r>
            <a:r>
              <a:rPr lang="zh-CN" altLang="zh-CN" sz="1200" dirty="0"/>
              <a:t>指南。建议</a:t>
            </a:r>
            <a:r>
              <a:rPr lang="zh-CN" altLang="en-US" sz="1200" dirty="0"/>
              <a:t>将</a:t>
            </a:r>
            <a:r>
              <a:rPr lang="en-US" altLang="zh-CN" sz="1200" dirty="0"/>
              <a:t>CL</a:t>
            </a:r>
            <a:r>
              <a:rPr lang="zh-CN" altLang="en-US" sz="1200" dirty="0"/>
              <a:t>配戴</a:t>
            </a:r>
            <a:r>
              <a:rPr lang="zh-CN" altLang="zh-CN" sz="1200" dirty="0"/>
              <a:t>在角膜上</a:t>
            </a:r>
            <a:r>
              <a:rPr lang="zh-CN" altLang="en-US" sz="1200" dirty="0"/>
              <a:t>来确定残余的球、柱度数</a:t>
            </a:r>
            <a:r>
              <a:rPr lang="zh-CN" altLang="zh-CN" sz="1200" dirty="0"/>
              <a:t>。</a:t>
            </a:r>
            <a:endParaRPr lang="zh-CN" altLang="en-US" sz="1200" dirty="0"/>
          </a:p>
          <a:p>
            <a:pPr>
              <a:lnSpc>
                <a:spcPct val="150000"/>
              </a:lnSpc>
            </a:pPr>
            <a:r>
              <a:rPr lang="zh-CN" altLang="zh-CN" sz="1200" dirty="0"/>
              <a:t>当使用</a:t>
            </a:r>
            <a:r>
              <a:rPr lang="en-US" altLang="zh-CN" sz="1200" dirty="0" err="1"/>
              <a:t>Toric</a:t>
            </a:r>
            <a:r>
              <a:rPr lang="zh-CN" altLang="en-US" sz="1200" dirty="0"/>
              <a:t> </a:t>
            </a:r>
            <a:r>
              <a:rPr lang="en-US" altLang="zh-CN" sz="1200" dirty="0"/>
              <a:t>GP CL</a:t>
            </a:r>
            <a:r>
              <a:rPr lang="zh-CN" altLang="zh-CN" sz="1200" dirty="0"/>
              <a:t>时，如果在</a:t>
            </a:r>
            <a:r>
              <a:rPr lang="zh-CN" altLang="en-US" sz="1200" dirty="0"/>
              <a:t>配戴</a:t>
            </a:r>
            <a:r>
              <a:rPr lang="zh-CN" altLang="zh-CN" sz="1200" dirty="0"/>
              <a:t>非弯曲球</a:t>
            </a:r>
            <a:r>
              <a:rPr lang="zh-CN" altLang="en-US" sz="1200" dirty="0"/>
              <a:t>面</a:t>
            </a:r>
            <a:r>
              <a:rPr lang="en-US" altLang="zh-CN" sz="1200" dirty="0"/>
              <a:t>CL</a:t>
            </a:r>
            <a:r>
              <a:rPr lang="zh-CN" altLang="zh-CN" sz="1200" dirty="0"/>
              <a:t>，则计算</a:t>
            </a:r>
            <a:r>
              <a:rPr lang="zh-CN" altLang="en-US" sz="1200" dirty="0"/>
              <a:t>预计</a:t>
            </a:r>
            <a:r>
              <a:rPr lang="zh-CN" altLang="zh-CN" sz="1200" dirty="0"/>
              <a:t>出现的残余</a:t>
            </a:r>
            <a:r>
              <a:rPr lang="zh-CN" altLang="en-US" sz="1200" dirty="0"/>
              <a:t>散光是非常有必要的</a:t>
            </a:r>
            <a:r>
              <a:rPr lang="zh-CN" altLang="zh-CN" sz="1200" dirty="0"/>
              <a:t>。</a:t>
            </a:r>
          </a:p>
          <a:p>
            <a:pPr>
              <a:lnSpc>
                <a:spcPct val="150000"/>
              </a:lnSpc>
            </a:pPr>
            <a:r>
              <a:rPr lang="zh-CN" altLang="zh-CN" sz="1200" dirty="0"/>
              <a:t>计算的残余散光，总屈光散光和角膜散光通过以下公式彼此相关：</a:t>
            </a:r>
          </a:p>
          <a:p>
            <a:pPr>
              <a:lnSpc>
                <a:spcPct val="150000"/>
              </a:lnSpc>
            </a:pPr>
            <a:r>
              <a:rPr lang="en-US" altLang="zh-CN" sz="1200" dirty="0"/>
              <a:t>CRA = TRA - CA.</a:t>
            </a:r>
            <a:endParaRPr lang="zh-CN" altLang="zh-CN" sz="1200" dirty="0"/>
          </a:p>
          <a:p>
            <a:pPr>
              <a:lnSpc>
                <a:spcPct val="150000"/>
              </a:lnSpc>
            </a:pPr>
            <a:r>
              <a:rPr lang="zh-CN" altLang="en-US" sz="1200" dirty="0"/>
              <a:t>需要注意的是</a:t>
            </a:r>
            <a:r>
              <a:rPr lang="zh-CN" altLang="zh-CN" sz="1200" dirty="0"/>
              <a:t>该公式仅给出近似结果，该结果可用作确定适合患者</a:t>
            </a:r>
            <a:r>
              <a:rPr lang="zh-CN" altLang="en-US" sz="1200" dirty="0"/>
              <a:t>参数</a:t>
            </a:r>
            <a:r>
              <a:rPr lang="zh-CN" altLang="zh-CN" sz="1200" dirty="0"/>
              <a:t>时的最佳的</a:t>
            </a:r>
            <a:r>
              <a:rPr lang="zh-CN" altLang="en-US" sz="1200" dirty="0"/>
              <a:t>操作</a:t>
            </a:r>
            <a:r>
              <a:rPr lang="zh-CN" altLang="zh-CN" sz="1200" dirty="0"/>
              <a:t>指南。建议</a:t>
            </a:r>
            <a:r>
              <a:rPr lang="zh-CN" altLang="en-US" sz="1200" dirty="0"/>
              <a:t>将</a:t>
            </a:r>
            <a:r>
              <a:rPr lang="en-US" altLang="zh-CN" sz="1200" dirty="0"/>
              <a:t>CL</a:t>
            </a:r>
            <a:r>
              <a:rPr lang="zh-CN" altLang="en-US" sz="1200" dirty="0"/>
              <a:t>配戴</a:t>
            </a:r>
            <a:r>
              <a:rPr lang="zh-CN" altLang="zh-CN" sz="1200" dirty="0"/>
              <a:t>在角膜上</a:t>
            </a:r>
            <a:r>
              <a:rPr lang="zh-CN" altLang="en-US" sz="1200" dirty="0"/>
              <a:t>来确定残余的球、柱度数</a:t>
            </a:r>
            <a:r>
              <a:rPr lang="zh-CN" altLang="zh-CN" sz="1200" dirty="0"/>
              <a:t>。</a:t>
            </a:r>
          </a:p>
          <a:p>
            <a:pPr>
              <a:lnSpc>
                <a:spcPct val="150000"/>
              </a:lnSpc>
            </a:pPr>
            <a:r>
              <a:rPr lang="zh-CN" altLang="zh-CN" sz="1200" dirty="0"/>
              <a:t>在计算残余散光时存在许多</a:t>
            </a:r>
            <a:r>
              <a:rPr lang="zh-CN" altLang="en-US" sz="1200" dirty="0"/>
              <a:t>因素导致</a:t>
            </a:r>
            <a:r>
              <a:rPr lang="zh-CN" altLang="zh-CN" sz="1200" dirty="0"/>
              <a:t>误差。</a:t>
            </a:r>
            <a:r>
              <a:rPr lang="zh-CN" altLang="en-US" sz="1200" dirty="0"/>
              <a:t>例如</a:t>
            </a:r>
            <a:r>
              <a:rPr lang="zh-CN" altLang="zh-CN" sz="1200" dirty="0"/>
              <a:t>：</a:t>
            </a:r>
          </a:p>
          <a:p>
            <a:pPr lvl="0">
              <a:lnSpc>
                <a:spcPct val="150000"/>
              </a:lnSpc>
            </a:pPr>
            <a:endParaRPr lang="zh-CN" altLang="en-US" sz="1200" dirty="0"/>
          </a:p>
          <a:p>
            <a:pPr marL="342900" lvl="0" indent="-342900">
              <a:lnSpc>
                <a:spcPct val="150000"/>
              </a:lnSpc>
              <a:buFont typeface="Arial" charset="0"/>
              <a:buChar char="•"/>
            </a:pPr>
            <a:r>
              <a:rPr lang="zh-CN" altLang="zh-CN" sz="1200" dirty="0"/>
              <a:t>不准确的角膜曲率测量校准和</a:t>
            </a:r>
            <a:r>
              <a:rPr lang="en-US" altLang="zh-CN" sz="1200" dirty="0"/>
              <a:t>/</a:t>
            </a:r>
            <a:r>
              <a:rPr lang="zh-CN" altLang="zh-CN" sz="1200" dirty="0"/>
              <a:t>或测量</a:t>
            </a:r>
          </a:p>
          <a:p>
            <a:pPr marL="342900" lvl="0" indent="-342900">
              <a:lnSpc>
                <a:spcPct val="150000"/>
              </a:lnSpc>
              <a:buFont typeface="Arial" charset="0"/>
              <a:buChar char="•"/>
            </a:pPr>
            <a:r>
              <a:rPr lang="zh-CN" altLang="zh-CN" sz="1200" dirty="0"/>
              <a:t>不准确的眼屈光信息</a:t>
            </a:r>
          </a:p>
          <a:p>
            <a:pPr marL="342900" lvl="0" indent="-342900">
              <a:lnSpc>
                <a:spcPct val="150000"/>
              </a:lnSpc>
              <a:buFont typeface="Arial" charset="0"/>
              <a:buChar char="•"/>
            </a:pPr>
            <a:r>
              <a:rPr lang="zh-CN" altLang="en-US" sz="1200" dirty="0"/>
              <a:t>屈光</a:t>
            </a:r>
            <a:r>
              <a:rPr lang="zh-CN" altLang="zh-CN" sz="1200" dirty="0"/>
              <a:t>和角膜</a:t>
            </a:r>
            <a:r>
              <a:rPr lang="zh-CN" altLang="en-US" sz="1200" dirty="0"/>
              <a:t>散光</a:t>
            </a:r>
            <a:r>
              <a:rPr lang="zh-CN" altLang="zh-CN" sz="1200" dirty="0"/>
              <a:t>轴</a:t>
            </a:r>
            <a:r>
              <a:rPr lang="zh-CN" altLang="en-US" sz="1200" dirty="0"/>
              <a:t>向显著不</a:t>
            </a:r>
            <a:r>
              <a:rPr lang="zh-CN" altLang="zh-CN" sz="1200" dirty="0"/>
              <a:t>准</a:t>
            </a:r>
          </a:p>
          <a:p>
            <a:pPr marL="342900" lvl="0" indent="-342900">
              <a:lnSpc>
                <a:spcPct val="150000"/>
              </a:lnSpc>
              <a:buFont typeface="Arial" charset="0"/>
              <a:buChar char="•"/>
            </a:pPr>
            <a:r>
              <a:rPr lang="zh-CN" altLang="zh-CN" sz="1200" dirty="0"/>
              <a:t>由于</a:t>
            </a:r>
            <a:r>
              <a:rPr lang="en-US" altLang="zh-CN" sz="1200" dirty="0"/>
              <a:t>GP CL</a:t>
            </a:r>
            <a:r>
              <a:rPr lang="zh-CN" altLang="zh-CN" sz="1200" dirty="0"/>
              <a:t>在角膜上的</a:t>
            </a:r>
            <a:r>
              <a:rPr lang="zh-CN" altLang="zh-CN" sz="1200" dirty="0">
                <a:solidFill>
                  <a:srgbClr val="FF0000"/>
                </a:solidFill>
              </a:rPr>
              <a:t>弯曲</a:t>
            </a:r>
            <a:r>
              <a:rPr lang="zh-CN" altLang="en-US" sz="1200" dirty="0">
                <a:solidFill>
                  <a:srgbClr val="FF0000"/>
                </a:solidFill>
              </a:rPr>
              <a:t>（</a:t>
            </a:r>
            <a:r>
              <a:rPr lang="en-US" altLang="zh-CN" sz="1200" dirty="0">
                <a:solidFill>
                  <a:srgbClr val="FF0000"/>
                </a:solidFill>
              </a:rPr>
              <a:t>flexure</a:t>
            </a:r>
            <a:r>
              <a:rPr lang="zh-CN" altLang="en-US" sz="1200" dirty="0">
                <a:solidFill>
                  <a:srgbClr val="FF0000"/>
                </a:solidFill>
              </a:rPr>
              <a:t>）</a:t>
            </a:r>
            <a:r>
              <a:rPr lang="zh-CN" altLang="zh-CN" sz="1200" dirty="0"/>
              <a:t>，所测量的残余散光也可能与计算的残余散光显着不同。</a:t>
            </a:r>
          </a:p>
          <a:p>
            <a:pPr>
              <a:lnSpc>
                <a:spcPct val="150000"/>
              </a:lnSpc>
            </a:pPr>
            <a:endParaRPr lang="zh-CN" altLang="zh-CN" sz="1200" dirty="0"/>
          </a:p>
        </p:txBody>
      </p:sp>
    </p:spTree>
    <p:extLst>
      <p:ext uri="{BB962C8B-B14F-4D97-AF65-F5344CB8AC3E}">
        <p14:creationId xmlns:p14="http://schemas.microsoft.com/office/powerpoint/2010/main" val="1754641257"/>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5"/>
          <p:cNvSpPr>
            <a:spLocks noGrp="1" noChangeArrowheads="1"/>
          </p:cNvSpPr>
          <p:nvPr>
            <p:ph type="sldNum" sz="quarter" idx="5"/>
          </p:nvPr>
        </p:nvSpPr>
        <p:spPr>
          <a:noFill/>
        </p:spPr>
        <p:txBody>
          <a:bodyPr/>
          <a:lstStyle/>
          <a:p>
            <a:fld id="{3F3DDBE6-6BDB-4559-9916-6998750A7E19}" type="slidenum">
              <a:rPr lang="en-US" smtClean="0"/>
              <a:pPr/>
              <a:t>165</a:t>
            </a:fld>
            <a:endParaRPr lang="en-US"/>
          </a:p>
        </p:txBody>
      </p:sp>
      <p:sp>
        <p:nvSpPr>
          <p:cNvPr id="98307"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98308"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98309"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98310"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98311"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98312"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98313"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98314"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98315" name="Rectangle 10"/>
          <p:cNvSpPr>
            <a:spLocks noGrp="1" noRot="1" noChangeAspect="1" noChangeArrowheads="1" noTextEdit="1"/>
          </p:cNvSpPr>
          <p:nvPr>
            <p:ph type="sldImg"/>
          </p:nvPr>
        </p:nvSpPr>
        <p:spPr>
          <a:ln cap="flat"/>
        </p:spPr>
      </p:sp>
      <p:sp>
        <p:nvSpPr>
          <p:cNvPr id="98316" name="Rectangle 11"/>
          <p:cNvSpPr>
            <a:spLocks noGrp="1" noChangeArrowheads="1"/>
          </p:cNvSpPr>
          <p:nvPr>
            <p:ph type="body" idx="1"/>
          </p:nvPr>
        </p:nvSpPr>
        <p:spPr>
          <a:noFill/>
          <a:ln/>
        </p:spPr>
        <p:txBody>
          <a:bodyPr/>
          <a:lstStyle/>
          <a:p>
            <a:pPr>
              <a:lnSpc>
                <a:spcPct val="150000"/>
              </a:lnSpc>
            </a:pPr>
            <a:r>
              <a:rPr lang="zh-CN" altLang="zh-CN" sz="1200" b="1" dirty="0"/>
              <a:t>计算</a:t>
            </a:r>
            <a:r>
              <a:rPr lang="zh-CN" altLang="en-US" sz="1200" b="1" dirty="0"/>
              <a:t>残余</a:t>
            </a:r>
            <a:r>
              <a:rPr lang="zh-CN" altLang="zh-CN" sz="1200" b="1" dirty="0"/>
              <a:t>散光</a:t>
            </a:r>
            <a:endParaRPr lang="zh-CN" altLang="en-US" sz="1200" b="1" dirty="0"/>
          </a:p>
          <a:p>
            <a:pPr>
              <a:lnSpc>
                <a:spcPct val="150000"/>
              </a:lnSpc>
            </a:pPr>
            <a:br>
              <a:rPr lang="zh-CN" altLang="zh-CN" sz="1200" dirty="0"/>
            </a:br>
            <a:r>
              <a:rPr lang="zh-CN" altLang="zh-CN" sz="1200" dirty="0"/>
              <a:t>在这个例子中，</a:t>
            </a:r>
            <a:r>
              <a:rPr lang="zh-CN" altLang="en-US" sz="1200" dirty="0"/>
              <a:t>配戴</a:t>
            </a:r>
            <a:r>
              <a:rPr lang="zh-CN" altLang="zh-CN" sz="1200" dirty="0"/>
              <a:t>在角膜上的球形</a:t>
            </a:r>
            <a:r>
              <a:rPr lang="en-US" altLang="zh-CN" sz="1200" dirty="0"/>
              <a:t>GP CL</a:t>
            </a:r>
            <a:r>
              <a:rPr lang="zh-CN" altLang="zh-CN" sz="1200" dirty="0"/>
              <a:t>需要在</a:t>
            </a:r>
            <a:r>
              <a:rPr lang="en-US" altLang="zh-CN" sz="1200" dirty="0"/>
              <a:t>90</a:t>
            </a:r>
            <a:r>
              <a:rPr lang="zh-CN" altLang="zh-CN" sz="1200" dirty="0"/>
              <a:t>度</a:t>
            </a:r>
            <a:r>
              <a:rPr lang="zh-CN" altLang="en-US" sz="1200" dirty="0"/>
              <a:t>方向附加</a:t>
            </a:r>
            <a:r>
              <a:rPr lang="en-US" altLang="zh-CN" sz="1200" dirty="0"/>
              <a:t>-1.75D</a:t>
            </a:r>
            <a:r>
              <a:rPr lang="zh-CN" altLang="en-US" sz="1200" dirty="0"/>
              <a:t>散光</a:t>
            </a:r>
            <a:r>
              <a:rPr lang="zh-CN" altLang="zh-CN" sz="1200" dirty="0"/>
              <a:t>以提供最</a:t>
            </a:r>
            <a:r>
              <a:rPr lang="zh-CN" altLang="en-US" sz="1200" dirty="0"/>
              <a:t>佳的视觉质量</a:t>
            </a:r>
            <a:r>
              <a:rPr lang="zh-CN" altLang="zh-CN" sz="1200" dirty="0"/>
              <a:t>。</a:t>
            </a:r>
          </a:p>
          <a:p>
            <a:pPr>
              <a:lnSpc>
                <a:spcPct val="150000"/>
              </a:lnSpc>
            </a:pPr>
            <a:r>
              <a:rPr lang="zh-CN" altLang="zh-CN" sz="1200" dirty="0"/>
              <a:t>为了用</a:t>
            </a:r>
            <a:r>
              <a:rPr lang="en-US" altLang="zh-CN" sz="1200" dirty="0"/>
              <a:t>GP CL</a:t>
            </a:r>
            <a:r>
              <a:rPr lang="zh-CN" altLang="en-US" sz="1200" dirty="0"/>
              <a:t>矫正</a:t>
            </a:r>
            <a:r>
              <a:rPr lang="zh-CN" altLang="zh-CN" sz="1200" dirty="0"/>
              <a:t>患者的屈光不正，</a:t>
            </a:r>
            <a:r>
              <a:rPr lang="zh-CN" altLang="en-US" sz="1200" dirty="0"/>
              <a:t>散光的矫正</a:t>
            </a:r>
            <a:r>
              <a:rPr lang="zh-CN" altLang="zh-CN" sz="1200" dirty="0"/>
              <a:t>可以应用于</a:t>
            </a:r>
            <a:r>
              <a:rPr lang="en-US" altLang="zh-CN" sz="1200" dirty="0"/>
              <a:t>CL</a:t>
            </a:r>
            <a:r>
              <a:rPr lang="zh-CN" altLang="zh-CN" sz="1200" dirty="0"/>
              <a:t>的前表面，</a:t>
            </a:r>
            <a:r>
              <a:rPr lang="zh-CN" altLang="en-US" sz="1200" dirty="0"/>
              <a:t>但</a:t>
            </a:r>
            <a:r>
              <a:rPr lang="zh-CN" altLang="zh-CN" sz="1200" dirty="0"/>
              <a:t>必须保持</a:t>
            </a:r>
            <a:r>
              <a:rPr lang="zh-CN" altLang="en-US" sz="1200" dirty="0"/>
              <a:t>散光的</a:t>
            </a:r>
            <a:r>
              <a:rPr lang="zh-CN" altLang="zh-CN" sz="1200" dirty="0"/>
              <a:t>子午方向</a:t>
            </a:r>
            <a:r>
              <a:rPr lang="zh-CN" altLang="en-US" sz="1200" dirty="0"/>
              <a:t>稳定</a:t>
            </a:r>
            <a:r>
              <a:rPr lang="zh-CN" altLang="zh-CN" sz="1200" dirty="0"/>
              <a:t>以防止视觉波动。</a:t>
            </a:r>
          </a:p>
        </p:txBody>
      </p:sp>
    </p:spTree>
    <p:extLst>
      <p:ext uri="{BB962C8B-B14F-4D97-AF65-F5344CB8AC3E}">
        <p14:creationId xmlns:p14="http://schemas.microsoft.com/office/powerpoint/2010/main" val="1010165795"/>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5"/>
          <p:cNvSpPr>
            <a:spLocks noGrp="1" noChangeArrowheads="1"/>
          </p:cNvSpPr>
          <p:nvPr>
            <p:ph type="sldNum" sz="quarter" idx="5"/>
          </p:nvPr>
        </p:nvSpPr>
        <p:spPr>
          <a:noFill/>
        </p:spPr>
        <p:txBody>
          <a:bodyPr/>
          <a:lstStyle/>
          <a:p>
            <a:fld id="{6F61A8C7-278F-4984-994B-3ECC07F2BFFC}" type="slidenum">
              <a:rPr lang="en-US" smtClean="0"/>
              <a:pPr/>
              <a:t>166</a:t>
            </a:fld>
            <a:endParaRPr lang="en-US"/>
          </a:p>
        </p:txBody>
      </p:sp>
      <p:sp>
        <p:nvSpPr>
          <p:cNvPr id="99331"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99332"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99333"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99334"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99335"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99336"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99337"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99338"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99339" name="Rectangle 10"/>
          <p:cNvSpPr>
            <a:spLocks noGrp="1" noRot="1" noChangeAspect="1" noChangeArrowheads="1" noTextEdit="1"/>
          </p:cNvSpPr>
          <p:nvPr>
            <p:ph type="sldImg"/>
          </p:nvPr>
        </p:nvSpPr>
        <p:spPr>
          <a:ln cap="flat"/>
        </p:spPr>
      </p:sp>
      <p:sp>
        <p:nvSpPr>
          <p:cNvPr id="99340" name="Rectangle 11"/>
          <p:cNvSpPr>
            <a:spLocks noGrp="1" noChangeArrowheads="1"/>
          </p:cNvSpPr>
          <p:nvPr>
            <p:ph type="body" idx="1"/>
          </p:nvPr>
        </p:nvSpPr>
        <p:spPr>
          <a:noFill/>
          <a:ln/>
        </p:spPr>
        <p:txBody>
          <a:bodyPr/>
          <a:lstStyle/>
          <a:p>
            <a:pPr>
              <a:lnSpc>
                <a:spcPct val="150000"/>
              </a:lnSpc>
            </a:pPr>
            <a:r>
              <a:rPr lang="zh-CN" altLang="en-US" sz="1200" dirty="0"/>
              <a:t>配戴</a:t>
            </a:r>
            <a:r>
              <a:rPr lang="zh-CN" altLang="zh-CN" sz="1200" dirty="0"/>
              <a:t>球形</a:t>
            </a:r>
            <a:r>
              <a:rPr lang="en-US" altLang="zh-CN" sz="1200" dirty="0"/>
              <a:t>GP CL</a:t>
            </a:r>
            <a:r>
              <a:rPr lang="zh-CN" altLang="en-US" sz="1200" dirty="0"/>
              <a:t>时，</a:t>
            </a:r>
            <a:r>
              <a:rPr lang="zh-CN" altLang="zh-CN" sz="1200" dirty="0"/>
              <a:t>正常</a:t>
            </a:r>
            <a:r>
              <a:rPr lang="zh-CN" altLang="en-US" sz="1200" dirty="0"/>
              <a:t>眼睑作用</a:t>
            </a:r>
            <a:r>
              <a:rPr lang="zh-CN" altLang="zh-CN" sz="1200" dirty="0"/>
              <a:t>经常导致下部</a:t>
            </a:r>
            <a:r>
              <a:rPr lang="en-US" altLang="zh-CN" sz="1200" dirty="0"/>
              <a:t>CL</a:t>
            </a:r>
            <a:r>
              <a:rPr lang="zh-CN" altLang="zh-CN" sz="1200" dirty="0"/>
              <a:t>边缘</a:t>
            </a:r>
            <a:r>
              <a:rPr lang="zh-CN" altLang="en-US" sz="1200" dirty="0"/>
              <a:t>向鼻侧</a:t>
            </a:r>
            <a:r>
              <a:rPr lang="zh-CN" altLang="zh-CN" sz="1200" dirty="0"/>
              <a:t>方向旋转，即对于右眼</a:t>
            </a:r>
            <a:r>
              <a:rPr lang="zh-CN" altLang="en-US" sz="1200" dirty="0"/>
              <a:t>来说会</a:t>
            </a:r>
            <a:r>
              <a:rPr lang="zh-CN" altLang="zh-CN" sz="1200" dirty="0"/>
              <a:t>逆时针旋转</a:t>
            </a:r>
            <a:r>
              <a:rPr lang="zh-CN" altLang="en-US" sz="1200" dirty="0"/>
              <a:t>，</a:t>
            </a:r>
            <a:r>
              <a:rPr lang="zh-CN" altLang="zh-CN" sz="1200" dirty="0"/>
              <a:t>对于左眼顺时针旋转。</a:t>
            </a:r>
          </a:p>
          <a:p>
            <a:pPr>
              <a:lnSpc>
                <a:spcPct val="150000"/>
              </a:lnSpc>
            </a:pPr>
            <a:r>
              <a:rPr lang="zh-CN" altLang="zh-CN" sz="1200" dirty="0"/>
              <a:t>为了克服正常的旋转力，必须设计</a:t>
            </a:r>
            <a:r>
              <a:rPr lang="en-US" altLang="zh-CN" sz="1200" dirty="0"/>
              <a:t>GP CL</a:t>
            </a:r>
            <a:r>
              <a:rPr lang="zh-CN" altLang="zh-CN" sz="1200" dirty="0"/>
              <a:t>使其在角膜上的方向更稳定。确保稳定性的最常用方法是在设计中使用棱镜制造</a:t>
            </a:r>
            <a:r>
              <a:rPr lang="en-US" altLang="zh-CN" sz="1200" dirty="0"/>
              <a:t>CL</a:t>
            </a:r>
            <a:r>
              <a:rPr lang="zh-CN" altLang="zh-CN" sz="1200" dirty="0"/>
              <a:t>。</a:t>
            </a:r>
            <a:endParaRPr lang="en-US" dirty="0"/>
          </a:p>
        </p:txBody>
      </p:sp>
    </p:spTree>
    <p:extLst>
      <p:ext uri="{BB962C8B-B14F-4D97-AF65-F5344CB8AC3E}">
        <p14:creationId xmlns:p14="http://schemas.microsoft.com/office/powerpoint/2010/main" val="199828703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5"/>
          <p:cNvSpPr>
            <a:spLocks noGrp="1" noChangeArrowheads="1"/>
          </p:cNvSpPr>
          <p:nvPr>
            <p:ph type="sldNum" sz="quarter" idx="5"/>
          </p:nvPr>
        </p:nvSpPr>
        <p:spPr>
          <a:noFill/>
        </p:spPr>
        <p:txBody>
          <a:bodyPr/>
          <a:lstStyle/>
          <a:p>
            <a:fld id="{089D11F3-9362-4836-93D0-F25F32FB48CC}" type="slidenum">
              <a:rPr lang="en-US" smtClean="0"/>
              <a:pPr/>
              <a:t>167</a:t>
            </a:fld>
            <a:endParaRPr lang="en-US"/>
          </a:p>
        </p:txBody>
      </p:sp>
      <p:sp>
        <p:nvSpPr>
          <p:cNvPr id="100355"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00356"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00357"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00358"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00359"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00360"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00361"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00362"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00363" name="Rectangle 10"/>
          <p:cNvSpPr>
            <a:spLocks noGrp="1" noRot="1" noChangeAspect="1" noChangeArrowheads="1" noTextEdit="1"/>
          </p:cNvSpPr>
          <p:nvPr>
            <p:ph type="sldImg"/>
          </p:nvPr>
        </p:nvSpPr>
        <p:spPr>
          <a:ln cap="flat"/>
        </p:spPr>
      </p:sp>
      <p:sp>
        <p:nvSpPr>
          <p:cNvPr id="100364" name="Rectangle 11"/>
          <p:cNvSpPr>
            <a:spLocks noGrp="1" noChangeArrowheads="1"/>
          </p:cNvSpPr>
          <p:nvPr>
            <p:ph type="body" idx="1"/>
          </p:nvPr>
        </p:nvSpPr>
        <p:spPr>
          <a:noFill/>
          <a:ln/>
        </p:spPr>
        <p:txBody>
          <a:bodyPr>
            <a:normAutofit fontScale="85000" lnSpcReduction="10000"/>
          </a:bodyPr>
          <a:lstStyle/>
          <a:p>
            <a:pPr>
              <a:lnSpc>
                <a:spcPct val="150000"/>
              </a:lnSpc>
            </a:pPr>
            <a:r>
              <a:rPr lang="en-US" altLang="zh-CN" sz="1200" b="1" dirty="0"/>
              <a:t>Prism-Ballast</a:t>
            </a:r>
          </a:p>
          <a:p>
            <a:pPr>
              <a:lnSpc>
                <a:spcPct val="150000"/>
              </a:lnSpc>
            </a:pPr>
            <a:endParaRPr lang="zh-CN" altLang="zh-CN" sz="1200" dirty="0"/>
          </a:p>
          <a:p>
            <a:pPr>
              <a:lnSpc>
                <a:spcPct val="150000"/>
              </a:lnSpc>
            </a:pPr>
            <a:r>
              <a:rPr lang="zh-CN" altLang="zh-CN" sz="1200" dirty="0"/>
              <a:t>在安装</a:t>
            </a:r>
            <a:r>
              <a:rPr lang="en-US" altLang="zh-CN" sz="1200" dirty="0"/>
              <a:t>Prism-Ballast</a:t>
            </a:r>
            <a:r>
              <a:rPr lang="zh-CN" altLang="en-US" sz="1200" b="1" dirty="0"/>
              <a:t> </a:t>
            </a:r>
            <a:r>
              <a:rPr lang="en-US" altLang="zh-CN" sz="1200" dirty="0"/>
              <a:t>GP</a:t>
            </a:r>
            <a:r>
              <a:rPr lang="zh-CN" altLang="en-US" sz="1200" dirty="0"/>
              <a:t> </a:t>
            </a:r>
            <a:r>
              <a:rPr lang="en-US" altLang="zh-CN" sz="1200" dirty="0" err="1"/>
              <a:t>toric</a:t>
            </a:r>
            <a:r>
              <a:rPr lang="zh-CN" altLang="en-US" sz="1200" dirty="0"/>
              <a:t> </a:t>
            </a:r>
            <a:r>
              <a:rPr lang="en-US" altLang="zh-CN" sz="1200" dirty="0"/>
              <a:t>CL</a:t>
            </a:r>
            <a:r>
              <a:rPr lang="zh-CN" altLang="zh-CN" sz="1200" dirty="0"/>
              <a:t>时，最好使用尽可能少的棱镜来保持</a:t>
            </a:r>
            <a:r>
              <a:rPr lang="zh-CN" altLang="en-US" sz="1200" dirty="0"/>
              <a:t>矫正柱镜轴向的</a:t>
            </a:r>
            <a:r>
              <a:rPr lang="zh-CN" altLang="zh-CN" sz="1200" dirty="0"/>
              <a:t>稳定性。</a:t>
            </a:r>
          </a:p>
          <a:p>
            <a:pPr>
              <a:lnSpc>
                <a:spcPct val="150000"/>
              </a:lnSpc>
            </a:pPr>
            <a:r>
              <a:rPr lang="zh-CN" altLang="zh-CN" sz="1200" dirty="0"/>
              <a:t>对于</a:t>
            </a:r>
            <a:r>
              <a:rPr lang="zh-CN" altLang="en-US" sz="1200" dirty="0"/>
              <a:t>某</a:t>
            </a:r>
            <a:r>
              <a:rPr lang="zh-CN" altLang="zh-CN" sz="1200" dirty="0"/>
              <a:t>些患者，</a:t>
            </a:r>
            <a:r>
              <a:rPr lang="zh-CN" altLang="en-US" sz="1200" dirty="0"/>
              <a:t>任一大小的</a:t>
            </a:r>
            <a:r>
              <a:rPr lang="en-US" altLang="zh-CN" sz="1200" dirty="0"/>
              <a:t>Prism-Ballast</a:t>
            </a:r>
            <a:r>
              <a:rPr lang="zh-CN" altLang="zh-CN" sz="1200" dirty="0"/>
              <a:t>项</a:t>
            </a:r>
            <a:r>
              <a:rPr lang="zh-CN" altLang="en-US" sz="1200" dirty="0"/>
              <a:t>都</a:t>
            </a:r>
            <a:r>
              <a:rPr lang="zh-CN" altLang="zh-CN" sz="1200" dirty="0"/>
              <a:t>将</a:t>
            </a:r>
            <a:r>
              <a:rPr lang="zh-CN" altLang="en-US" sz="1200" dirty="0"/>
              <a:t>导致一些</a:t>
            </a:r>
            <a:r>
              <a:rPr lang="zh-CN" altLang="zh-CN" sz="1200" dirty="0"/>
              <a:t>问题。每个</a:t>
            </a:r>
            <a:r>
              <a:rPr lang="zh-CN" altLang="en-US" sz="1200" dirty="0"/>
              <a:t>病例</a:t>
            </a:r>
            <a:r>
              <a:rPr lang="zh-CN" altLang="zh-CN" sz="1200" dirty="0"/>
              <a:t>都必须单独评估。过度棱镜可以</a:t>
            </a:r>
            <a:r>
              <a:rPr lang="zh-CN" altLang="en-US" sz="1200" dirty="0"/>
              <a:t>导致</a:t>
            </a:r>
            <a:r>
              <a:rPr lang="zh-CN" altLang="zh-CN" sz="1200" dirty="0"/>
              <a:t>以下问题：</a:t>
            </a:r>
          </a:p>
          <a:p>
            <a:pPr>
              <a:lnSpc>
                <a:spcPct val="150000"/>
              </a:lnSpc>
            </a:pPr>
            <a:r>
              <a:rPr lang="en-US" altLang="zh-CN" sz="1200" b="1" dirty="0"/>
              <a:t>CL</a:t>
            </a:r>
            <a:r>
              <a:rPr lang="zh-CN" altLang="zh-CN" sz="1200" b="1" dirty="0"/>
              <a:t>质量增加。</a:t>
            </a:r>
            <a:r>
              <a:rPr lang="zh-CN" altLang="en-US" sz="1200" b="1" dirty="0"/>
              <a:t>任一大小</a:t>
            </a:r>
            <a:r>
              <a:rPr lang="zh-CN" altLang="zh-CN" sz="1200" dirty="0"/>
              <a:t>的棱镜都会</a:t>
            </a:r>
            <a:r>
              <a:rPr lang="zh-CN" altLang="en-US" sz="1200" dirty="0"/>
              <a:t>增加</a:t>
            </a:r>
            <a:r>
              <a:rPr lang="en-US" altLang="zh-CN" sz="1200" dirty="0"/>
              <a:t>CL</a:t>
            </a:r>
            <a:r>
              <a:rPr lang="zh-CN" altLang="zh-CN" sz="1200" dirty="0"/>
              <a:t>质量，这可能会对动态</a:t>
            </a:r>
            <a:r>
              <a:rPr lang="zh-CN" altLang="en-US" sz="1200" dirty="0"/>
              <a:t>验配评估</a:t>
            </a:r>
            <a:r>
              <a:rPr lang="zh-CN" altLang="zh-CN" sz="1200" dirty="0"/>
              <a:t>产生不利影响。</a:t>
            </a:r>
          </a:p>
          <a:p>
            <a:pPr>
              <a:lnSpc>
                <a:spcPct val="150000"/>
              </a:lnSpc>
            </a:pPr>
            <a:r>
              <a:rPr lang="en-US" altLang="zh-CN" sz="1200" b="1" dirty="0"/>
              <a:t>Lower riding CL</a:t>
            </a:r>
            <a:r>
              <a:rPr lang="zh-CN" altLang="zh-CN" sz="1200" b="1" dirty="0"/>
              <a:t>。</a:t>
            </a:r>
            <a:r>
              <a:rPr lang="zh-CN" altLang="zh-CN" sz="1200" dirty="0"/>
              <a:t>当设计包含棱镜时</a:t>
            </a:r>
            <a:r>
              <a:rPr lang="zh-CN" altLang="zh-CN" sz="1200" dirty="0">
                <a:solidFill>
                  <a:srgbClr val="FF0000"/>
                </a:solidFill>
              </a:rPr>
              <a:t>，</a:t>
            </a:r>
            <a:r>
              <a:rPr lang="en-US" altLang="zh-CN" sz="1200" dirty="0">
                <a:solidFill>
                  <a:srgbClr val="FF0000"/>
                </a:solidFill>
              </a:rPr>
              <a:t> A well-</a:t>
            </a:r>
            <a:r>
              <a:rPr lang="en-US" altLang="zh-CN" sz="1200" dirty="0" err="1">
                <a:solidFill>
                  <a:srgbClr val="FF0000"/>
                </a:solidFill>
              </a:rPr>
              <a:t>centred</a:t>
            </a:r>
            <a:r>
              <a:rPr lang="en-US" altLang="zh-CN" sz="1200" dirty="0">
                <a:solidFill>
                  <a:srgbClr val="FF0000"/>
                </a:solidFill>
              </a:rPr>
              <a:t> </a:t>
            </a:r>
            <a:r>
              <a:rPr lang="zh-CN" altLang="en-US" sz="1200" dirty="0">
                <a:solidFill>
                  <a:srgbClr val="FF0000"/>
                </a:solidFill>
              </a:rPr>
              <a:t> </a:t>
            </a:r>
            <a:r>
              <a:rPr lang="en-US" altLang="zh-CN" sz="1200" dirty="0"/>
              <a:t>GP CL</a:t>
            </a:r>
            <a:r>
              <a:rPr lang="zh-CN" altLang="zh-CN" sz="1200" dirty="0"/>
              <a:t>可能会在角膜上</a:t>
            </a:r>
            <a:r>
              <a:rPr lang="zh-CN" altLang="en-US" sz="1200" dirty="0">
                <a:solidFill>
                  <a:srgbClr val="FF0000"/>
                </a:solidFill>
              </a:rPr>
              <a:t>附着的（</a:t>
            </a:r>
            <a:r>
              <a:rPr lang="en-US" altLang="zh-CN" sz="1200" dirty="0">
                <a:solidFill>
                  <a:srgbClr val="FF0000"/>
                </a:solidFill>
              </a:rPr>
              <a:t>riding</a:t>
            </a:r>
            <a:r>
              <a:rPr lang="zh-CN" altLang="en-US" sz="1200" dirty="0">
                <a:solidFill>
                  <a:srgbClr val="FF0000"/>
                </a:solidFill>
              </a:rPr>
              <a:t>）</a:t>
            </a:r>
            <a:r>
              <a:rPr lang="zh-CN" altLang="zh-CN" sz="1200" dirty="0"/>
              <a:t>更低。过度偏心可以</a:t>
            </a:r>
            <a:r>
              <a:rPr lang="zh-CN" altLang="en-US" sz="1200" dirty="0"/>
              <a:t>导致</a:t>
            </a:r>
            <a:r>
              <a:rPr lang="en-US" altLang="zh-CN" sz="1200" dirty="0"/>
              <a:t> CL</a:t>
            </a:r>
            <a:r>
              <a:rPr lang="zh-CN" altLang="en-US" sz="1200" dirty="0"/>
              <a:t>附着于</a:t>
            </a:r>
            <a:r>
              <a:rPr lang="zh-CN" altLang="zh-CN" sz="1200" dirty="0"/>
              <a:t>下缘区域。</a:t>
            </a:r>
          </a:p>
          <a:p>
            <a:pPr>
              <a:lnSpc>
                <a:spcPct val="150000"/>
              </a:lnSpc>
            </a:pPr>
            <a:r>
              <a:rPr lang="zh-CN" altLang="en-US" sz="1200" b="1" dirty="0"/>
              <a:t>移动受限</a:t>
            </a:r>
            <a:r>
              <a:rPr lang="zh-CN" altLang="zh-CN" sz="1200" b="1" dirty="0"/>
              <a:t>。</a:t>
            </a:r>
            <a:r>
              <a:rPr lang="en-US" altLang="zh-CN" sz="1200" dirty="0"/>
              <a:t>CL</a:t>
            </a:r>
            <a:r>
              <a:rPr lang="zh-CN" altLang="zh-CN" sz="1200" dirty="0"/>
              <a:t>的质量</a:t>
            </a:r>
            <a:r>
              <a:rPr lang="zh-CN" altLang="en-US" sz="1200" dirty="0"/>
              <a:t>增加</a:t>
            </a:r>
            <a:r>
              <a:rPr lang="zh-CN" altLang="zh-CN" sz="1200" dirty="0"/>
              <a:t>可以在眨眼后</a:t>
            </a:r>
            <a:r>
              <a:rPr lang="zh-CN" altLang="en-US" sz="1200" dirty="0"/>
              <a:t>延缓移动</a:t>
            </a:r>
            <a:r>
              <a:rPr lang="zh-CN" altLang="zh-CN" sz="1200" dirty="0"/>
              <a:t>。确保</a:t>
            </a:r>
            <a:r>
              <a:rPr lang="en-US" altLang="zh-CN" sz="1200" dirty="0"/>
              <a:t>CL</a:t>
            </a:r>
            <a:r>
              <a:rPr lang="zh-CN" altLang="en-US" sz="1200" dirty="0"/>
              <a:t>的</a:t>
            </a:r>
            <a:r>
              <a:rPr lang="zh-CN" altLang="zh-CN" sz="1200" dirty="0"/>
              <a:t>设计</a:t>
            </a:r>
            <a:r>
              <a:rPr lang="zh-CN" altLang="en-US" sz="1200" dirty="0"/>
              <a:t>在</a:t>
            </a:r>
            <a:r>
              <a:rPr lang="zh-CN" altLang="zh-CN" sz="1200" dirty="0"/>
              <a:t>眨眼</a:t>
            </a:r>
            <a:r>
              <a:rPr lang="zh-CN" altLang="en-US" sz="1200" dirty="0"/>
              <a:t>后有一定的活动度</a:t>
            </a:r>
            <a:r>
              <a:rPr lang="zh-CN" altLang="zh-CN" sz="1200" dirty="0"/>
              <a:t>是至关重要的。如果没有</a:t>
            </a:r>
            <a:r>
              <a:rPr lang="zh-CN" altLang="en-US" sz="1200" dirty="0"/>
              <a:t>移动</a:t>
            </a:r>
            <a:r>
              <a:rPr lang="zh-CN" altLang="zh-CN" sz="1200" dirty="0"/>
              <a:t>，很可能</a:t>
            </a:r>
            <a:r>
              <a:rPr lang="zh-CN" altLang="en-US" sz="1200" dirty="0"/>
              <a:t>导致</a:t>
            </a:r>
            <a:r>
              <a:rPr lang="en-US" altLang="zh-CN" sz="1200" dirty="0"/>
              <a:t>3</a:t>
            </a:r>
            <a:r>
              <a:rPr lang="zh-CN" altLang="zh-CN" sz="1200" dirty="0"/>
              <a:t>和</a:t>
            </a:r>
            <a:r>
              <a:rPr lang="en-US" altLang="zh-CN" sz="1200" dirty="0"/>
              <a:t>9</a:t>
            </a:r>
            <a:r>
              <a:rPr lang="zh-CN" altLang="zh-CN" sz="1200" dirty="0"/>
              <a:t>点</a:t>
            </a:r>
            <a:r>
              <a:rPr lang="zh-CN" altLang="en-US" sz="1200" dirty="0"/>
              <a:t>方向</a:t>
            </a:r>
            <a:r>
              <a:rPr lang="zh-CN" altLang="zh-CN" sz="1200" dirty="0"/>
              <a:t>的水平</a:t>
            </a:r>
            <a:r>
              <a:rPr lang="zh-CN" altLang="en-US" sz="1200" dirty="0"/>
              <a:t>点染</a:t>
            </a:r>
            <a:r>
              <a:rPr lang="zh-CN" altLang="zh-CN" sz="1200" dirty="0"/>
              <a:t>。</a:t>
            </a:r>
            <a:endParaRPr lang="zh-CN" altLang="en-US" sz="1200" dirty="0"/>
          </a:p>
          <a:p>
            <a:pPr>
              <a:lnSpc>
                <a:spcPct val="150000"/>
              </a:lnSpc>
            </a:pPr>
            <a:r>
              <a:rPr lang="zh-CN" altLang="zh-CN" sz="1200" b="1" dirty="0"/>
              <a:t>泪液交换</a:t>
            </a:r>
            <a:r>
              <a:rPr lang="zh-CN" altLang="en-US" sz="1200" b="1" dirty="0"/>
              <a:t>减少</a:t>
            </a:r>
            <a:r>
              <a:rPr lang="zh-CN" altLang="zh-CN" sz="1200" b="1" dirty="0"/>
              <a:t>和</a:t>
            </a:r>
            <a:r>
              <a:rPr lang="zh-CN" altLang="en-US" sz="1200" b="1" dirty="0"/>
              <a:t>代谢物排出</a:t>
            </a:r>
            <a:r>
              <a:rPr lang="zh-CN" altLang="zh-CN" sz="1200" b="1" dirty="0"/>
              <a:t>不良。</a:t>
            </a:r>
            <a:r>
              <a:rPr lang="zh-CN" altLang="en-US" sz="1200" b="1" dirty="0"/>
              <a:t>活动度</a:t>
            </a:r>
            <a:r>
              <a:rPr lang="zh-CN" altLang="zh-CN" sz="1200" dirty="0"/>
              <a:t>的</a:t>
            </a:r>
            <a:r>
              <a:rPr lang="zh-CN" altLang="en-US" sz="1200" dirty="0"/>
              <a:t>受限会降低戴镜</a:t>
            </a:r>
            <a:r>
              <a:rPr lang="zh-CN" altLang="zh-CN" sz="1200" dirty="0"/>
              <a:t>后</a:t>
            </a:r>
            <a:r>
              <a:rPr lang="zh-CN" altLang="en-US" sz="1200" dirty="0"/>
              <a:t>泪液</a:t>
            </a:r>
            <a:r>
              <a:rPr lang="zh-CN" altLang="zh-CN" sz="1200" dirty="0"/>
              <a:t>交换</a:t>
            </a:r>
            <a:r>
              <a:rPr lang="zh-CN" altLang="en-US" sz="1200" dirty="0"/>
              <a:t>，泪液而</a:t>
            </a:r>
            <a:r>
              <a:rPr lang="zh-CN" altLang="zh-CN" sz="1200" dirty="0"/>
              <a:t>能够</a:t>
            </a:r>
            <a:r>
              <a:rPr lang="zh-CN" altLang="en-US" sz="1200" dirty="0"/>
              <a:t>帮助排出</a:t>
            </a:r>
            <a:r>
              <a:rPr lang="en-US" altLang="zh-CN" sz="1200" dirty="0"/>
              <a:t>GP CL</a:t>
            </a:r>
            <a:r>
              <a:rPr lang="zh-CN" altLang="en-US" sz="1200" dirty="0"/>
              <a:t>配戴</a:t>
            </a:r>
            <a:r>
              <a:rPr lang="zh-CN" altLang="zh-CN" sz="1200" dirty="0"/>
              <a:t>时</a:t>
            </a:r>
            <a:r>
              <a:rPr lang="zh-CN" altLang="en-US" sz="1200" dirty="0"/>
              <a:t>产生</a:t>
            </a:r>
            <a:r>
              <a:rPr lang="zh-CN" altLang="zh-CN" sz="1200" dirty="0"/>
              <a:t>的</a:t>
            </a:r>
            <a:r>
              <a:rPr lang="zh-CN" altLang="en-US" sz="1200" dirty="0"/>
              <a:t>排泄物堆积</a:t>
            </a:r>
            <a:r>
              <a:rPr lang="zh-CN" altLang="zh-CN" sz="1200" dirty="0"/>
              <a:t>。</a:t>
            </a:r>
          </a:p>
          <a:p>
            <a:pPr>
              <a:lnSpc>
                <a:spcPct val="150000"/>
              </a:lnSpc>
            </a:pPr>
            <a:r>
              <a:rPr lang="zh-CN" altLang="zh-CN" sz="1200" b="1" dirty="0"/>
              <a:t>角膜水肿。</a:t>
            </a:r>
            <a:r>
              <a:rPr lang="zh-CN" altLang="zh-CN" sz="1200" dirty="0"/>
              <a:t>增加</a:t>
            </a:r>
            <a:r>
              <a:rPr lang="en-US" altLang="zh-CN" sz="1200" dirty="0"/>
              <a:t>CL</a:t>
            </a:r>
            <a:r>
              <a:rPr lang="zh-CN" altLang="zh-CN" sz="1200" dirty="0"/>
              <a:t>厚度将</a:t>
            </a:r>
            <a:r>
              <a:rPr lang="zh-CN" altLang="en-US" sz="1200" dirty="0"/>
              <a:t>降低透氧性</a:t>
            </a:r>
            <a:r>
              <a:rPr lang="zh-CN" altLang="zh-CN" sz="1200" dirty="0"/>
              <a:t>，特别是在</a:t>
            </a:r>
            <a:r>
              <a:rPr lang="en-US" altLang="zh-CN" sz="1200" dirty="0"/>
              <a:t>CL</a:t>
            </a:r>
            <a:r>
              <a:rPr lang="zh-CN" altLang="zh-CN" sz="1200" dirty="0"/>
              <a:t>的</a:t>
            </a:r>
            <a:r>
              <a:rPr lang="en-US" altLang="zh-CN" sz="1200" dirty="0"/>
              <a:t>1/3</a:t>
            </a:r>
            <a:r>
              <a:rPr lang="zh-CN" altLang="zh-CN" sz="1200" dirty="0"/>
              <a:t>下。</a:t>
            </a:r>
            <a:r>
              <a:rPr lang="zh-CN" altLang="en-US" sz="1200" dirty="0"/>
              <a:t>镜片活动度降低会减少泪液交换，也会增加</a:t>
            </a:r>
            <a:r>
              <a:rPr lang="zh-CN" altLang="zh-CN" sz="1200" dirty="0"/>
              <a:t>角膜水肿的风险。</a:t>
            </a:r>
          </a:p>
          <a:p>
            <a:pPr>
              <a:lnSpc>
                <a:spcPct val="150000"/>
              </a:lnSpc>
            </a:pPr>
            <a:r>
              <a:rPr lang="zh-CN" altLang="en-US" sz="1200" b="1" dirty="0"/>
              <a:t>眼睑</a:t>
            </a:r>
            <a:r>
              <a:rPr lang="zh-CN" altLang="zh-CN" sz="1200" b="1" dirty="0"/>
              <a:t>不舒服。</a:t>
            </a:r>
            <a:r>
              <a:rPr lang="zh-CN" altLang="en-US" sz="1200" b="1" dirty="0"/>
              <a:t>增加</a:t>
            </a:r>
            <a:r>
              <a:rPr lang="en-US" altLang="zh-CN" sz="1200" dirty="0"/>
              <a:t>CL</a:t>
            </a:r>
            <a:r>
              <a:rPr lang="zh-CN" altLang="en-US" sz="1200" dirty="0"/>
              <a:t>与眼睑</a:t>
            </a:r>
            <a:r>
              <a:rPr lang="zh-CN" altLang="zh-CN" sz="1200" dirty="0"/>
              <a:t>相互作用，特别是在下</a:t>
            </a:r>
            <a:r>
              <a:rPr lang="zh-CN" altLang="en-US" sz="1200" dirty="0"/>
              <a:t>眼睑</a:t>
            </a:r>
            <a:r>
              <a:rPr lang="zh-CN" altLang="zh-CN" sz="1200" dirty="0"/>
              <a:t>边缘与棱镜</a:t>
            </a:r>
            <a:r>
              <a:rPr lang="zh-CN" altLang="en-US" sz="1200" dirty="0"/>
              <a:t>基底</a:t>
            </a:r>
            <a:r>
              <a:rPr lang="zh-CN" altLang="zh-CN" sz="1200" dirty="0"/>
              <a:t>相互作用</a:t>
            </a:r>
            <a:r>
              <a:rPr lang="zh-CN" altLang="en-US" sz="1200" dirty="0"/>
              <a:t>的地方</a:t>
            </a:r>
            <a:r>
              <a:rPr lang="zh-CN" altLang="zh-CN" sz="1200" dirty="0"/>
              <a:t>，</a:t>
            </a:r>
            <a:r>
              <a:rPr lang="zh-CN" altLang="en-US" sz="1200" dirty="0"/>
              <a:t>会增加</a:t>
            </a:r>
            <a:r>
              <a:rPr lang="zh-CN" altLang="zh-CN" sz="1200" dirty="0"/>
              <a:t>佩戴者的不适。</a:t>
            </a:r>
          </a:p>
          <a:p>
            <a:pPr>
              <a:lnSpc>
                <a:spcPct val="150000"/>
              </a:lnSpc>
            </a:pPr>
            <a:r>
              <a:rPr lang="zh-CN" altLang="zh-CN" sz="1200" b="1" dirty="0"/>
              <a:t>角膜干燥。</a:t>
            </a:r>
            <a:r>
              <a:rPr lang="zh-CN" altLang="zh-CN" sz="1200" dirty="0"/>
              <a:t>增加的</a:t>
            </a:r>
            <a:r>
              <a:rPr lang="en-US" altLang="zh-CN" sz="1200" dirty="0"/>
              <a:t>CL</a:t>
            </a:r>
            <a:r>
              <a:rPr lang="zh-CN" altLang="zh-CN" sz="1200" dirty="0"/>
              <a:t>厚度，</a:t>
            </a:r>
            <a:r>
              <a:rPr lang="zh-CN" altLang="en-US" sz="1200" dirty="0"/>
              <a:t>会降低</a:t>
            </a:r>
            <a:r>
              <a:rPr lang="en-US" altLang="zh-CN" sz="1200" dirty="0"/>
              <a:t>CL</a:t>
            </a:r>
            <a:r>
              <a:rPr lang="zh-CN" altLang="en-US" sz="1200" dirty="0"/>
              <a:t>活动度，配戴</a:t>
            </a:r>
            <a:r>
              <a:rPr lang="zh-CN" altLang="zh-CN" sz="1200" dirty="0"/>
              <a:t>不</a:t>
            </a:r>
            <a:r>
              <a:rPr lang="zh-CN" altLang="en-US" sz="1200" dirty="0"/>
              <a:t>舒适会降低眨眼频率</a:t>
            </a:r>
            <a:r>
              <a:rPr lang="zh-CN" altLang="zh-CN" sz="1200" dirty="0"/>
              <a:t>，</a:t>
            </a:r>
            <a:r>
              <a:rPr lang="zh-CN" altLang="en-US" sz="1200" dirty="0"/>
              <a:t>这会增加</a:t>
            </a:r>
            <a:r>
              <a:rPr lang="zh-CN" altLang="zh-CN" sz="1200" dirty="0"/>
              <a:t>角膜</a:t>
            </a:r>
            <a:r>
              <a:rPr lang="zh-CN" altLang="en-US" sz="1200" dirty="0"/>
              <a:t>干燥瘢</a:t>
            </a:r>
            <a:r>
              <a:rPr lang="zh-CN" altLang="zh-CN" sz="1200" dirty="0"/>
              <a:t>的风险，特别是</a:t>
            </a:r>
            <a:r>
              <a:rPr lang="en-US" altLang="zh-CN" sz="1200" dirty="0"/>
              <a:t>3</a:t>
            </a:r>
            <a:r>
              <a:rPr lang="zh-CN" altLang="zh-CN" sz="1200" dirty="0"/>
              <a:t>点和</a:t>
            </a:r>
            <a:r>
              <a:rPr lang="en-US" altLang="zh-CN" sz="1200" dirty="0"/>
              <a:t>9</a:t>
            </a:r>
            <a:r>
              <a:rPr lang="zh-CN" altLang="zh-CN" sz="1200" dirty="0"/>
              <a:t>点</a:t>
            </a:r>
            <a:r>
              <a:rPr lang="zh-CN" altLang="en-US" sz="1200" dirty="0"/>
              <a:t>的点染</a:t>
            </a:r>
            <a:r>
              <a:rPr lang="zh-CN" altLang="zh-CN" sz="1200" dirty="0"/>
              <a:t>。</a:t>
            </a:r>
          </a:p>
          <a:p>
            <a:pPr>
              <a:lnSpc>
                <a:spcPct val="150000"/>
              </a:lnSpc>
            </a:pPr>
            <a:endParaRPr lang="zh-CN" altLang="zh-CN" sz="1200" dirty="0"/>
          </a:p>
        </p:txBody>
      </p:sp>
    </p:spTree>
    <p:extLst>
      <p:ext uri="{BB962C8B-B14F-4D97-AF65-F5344CB8AC3E}">
        <p14:creationId xmlns:p14="http://schemas.microsoft.com/office/powerpoint/2010/main" val="1809435314"/>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Rectangle 5"/>
          <p:cNvSpPr>
            <a:spLocks noGrp="1" noChangeArrowheads="1"/>
          </p:cNvSpPr>
          <p:nvPr>
            <p:ph type="sldNum" sz="quarter" idx="5"/>
          </p:nvPr>
        </p:nvSpPr>
        <p:spPr>
          <a:noFill/>
        </p:spPr>
        <p:txBody>
          <a:bodyPr/>
          <a:lstStyle/>
          <a:p>
            <a:fld id="{5A643D13-6A13-4E4D-8F6E-BA16A7C1058D}" type="slidenum">
              <a:rPr lang="en-US" smtClean="0"/>
              <a:pPr/>
              <a:t>168</a:t>
            </a:fld>
            <a:endParaRPr lang="en-US"/>
          </a:p>
        </p:txBody>
      </p:sp>
      <p:sp>
        <p:nvSpPr>
          <p:cNvPr id="101379"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01380"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01381"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01382"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01383"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01384"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01385"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01386"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01387" name="Rectangle 10"/>
          <p:cNvSpPr>
            <a:spLocks noGrp="1" noRot="1" noChangeAspect="1" noChangeArrowheads="1" noTextEdit="1"/>
          </p:cNvSpPr>
          <p:nvPr>
            <p:ph type="sldImg"/>
          </p:nvPr>
        </p:nvSpPr>
        <p:spPr>
          <a:ln cap="flat"/>
        </p:spPr>
      </p:sp>
      <p:sp>
        <p:nvSpPr>
          <p:cNvPr id="101388" name="Rectangle 11"/>
          <p:cNvSpPr>
            <a:spLocks noGrp="1" noChangeArrowheads="1"/>
          </p:cNvSpPr>
          <p:nvPr>
            <p:ph type="body" idx="1"/>
          </p:nvPr>
        </p:nvSpPr>
        <p:spPr>
          <a:noFill/>
          <a:ln/>
        </p:spPr>
        <p:txBody>
          <a:bodyPr/>
          <a:lstStyle/>
          <a:p>
            <a:pPr>
              <a:lnSpc>
                <a:spcPct val="150000"/>
              </a:lnSpc>
            </a:pPr>
            <a:r>
              <a:rPr lang="en-US" altLang="zh-CN" sz="1200" dirty="0"/>
              <a:t>Prism-Ballast</a:t>
            </a:r>
            <a:endParaRPr lang="zh-CN" altLang="en-US" sz="1200" b="1" dirty="0"/>
          </a:p>
          <a:p>
            <a:pPr>
              <a:lnSpc>
                <a:spcPct val="150000"/>
              </a:lnSpc>
            </a:pPr>
            <a:endParaRPr lang="zh-CN" altLang="zh-CN" sz="1200" dirty="0"/>
          </a:p>
          <a:p>
            <a:pPr>
              <a:lnSpc>
                <a:spcPct val="150000"/>
              </a:lnSpc>
            </a:pPr>
            <a:r>
              <a:rPr lang="zh-CN" altLang="zh-CN" sz="1200" dirty="0"/>
              <a:t>由于</a:t>
            </a:r>
            <a:r>
              <a:rPr lang="en-US" altLang="zh-CN" sz="1200" dirty="0"/>
              <a:t>CL</a:t>
            </a:r>
            <a:r>
              <a:rPr lang="zh-CN" altLang="zh-CN" sz="1200" dirty="0"/>
              <a:t>的</a:t>
            </a:r>
            <a:r>
              <a:rPr lang="zh-CN" altLang="en-US" sz="1200" dirty="0"/>
              <a:t>后表面</a:t>
            </a:r>
            <a:r>
              <a:rPr lang="zh-CN" altLang="zh-CN" sz="1200" dirty="0"/>
              <a:t>是球形的，因此获得最佳的物理</a:t>
            </a:r>
            <a:r>
              <a:rPr lang="zh-CN" altLang="en-US" sz="1200" dirty="0"/>
              <a:t>贴附</a:t>
            </a:r>
            <a:r>
              <a:rPr lang="zh-CN" altLang="zh-CN" sz="1200" dirty="0"/>
              <a:t>关系对于</a:t>
            </a:r>
            <a:r>
              <a:rPr lang="zh-CN" altLang="en-US" sz="1200" dirty="0"/>
              <a:t>提高验配</a:t>
            </a:r>
            <a:r>
              <a:rPr lang="zh-CN" altLang="zh-CN" sz="1200" dirty="0"/>
              <a:t>成功的</a:t>
            </a:r>
            <a:r>
              <a:rPr lang="zh-CN" altLang="en-US" sz="1200" dirty="0"/>
              <a:t>几率</a:t>
            </a:r>
            <a:r>
              <a:rPr lang="zh-CN" altLang="zh-CN" sz="1200" dirty="0"/>
              <a:t>非常重要。随着角膜</a:t>
            </a:r>
            <a:r>
              <a:rPr lang="zh-CN" altLang="en-US" sz="1200" dirty="0"/>
              <a:t>不规则性的增加</a:t>
            </a:r>
            <a:r>
              <a:rPr lang="zh-CN" altLang="zh-CN" sz="1200" dirty="0"/>
              <a:t>，</a:t>
            </a:r>
            <a:r>
              <a:rPr lang="zh-CN" altLang="en-US" sz="1200" dirty="0">
                <a:solidFill>
                  <a:srgbClr val="FF0000"/>
                </a:solidFill>
              </a:rPr>
              <a:t>配适标准会有所降低（</a:t>
            </a:r>
            <a:r>
              <a:rPr lang="en-US" altLang="zh-CN" sz="1200" dirty="0">
                <a:solidFill>
                  <a:srgbClr val="FF0000"/>
                </a:solidFill>
              </a:rPr>
              <a:t> the fitting characteristics become more compromised </a:t>
            </a:r>
            <a:r>
              <a:rPr lang="zh-CN" altLang="en-US" sz="1200" dirty="0">
                <a:solidFill>
                  <a:srgbClr val="FF0000"/>
                </a:solidFill>
              </a:rPr>
              <a:t>）</a:t>
            </a:r>
            <a:r>
              <a:rPr lang="zh-CN" altLang="zh-CN" sz="1200" dirty="0"/>
              <a:t>，并且与前表面</a:t>
            </a:r>
            <a:r>
              <a:rPr lang="zh-CN" altLang="en-US" sz="1200" dirty="0"/>
              <a:t> </a:t>
            </a:r>
            <a:r>
              <a:rPr lang="en-US" altLang="zh-CN" sz="1200" dirty="0" err="1"/>
              <a:t>toric</a:t>
            </a:r>
            <a:r>
              <a:rPr lang="zh-CN" altLang="en-US" sz="1200" dirty="0"/>
              <a:t> </a:t>
            </a:r>
            <a:r>
              <a:rPr lang="en-US" altLang="zh-CN" sz="1200" dirty="0"/>
              <a:t>GP CL</a:t>
            </a:r>
            <a:r>
              <a:rPr lang="zh-CN" altLang="zh-CN" sz="1200" dirty="0"/>
              <a:t>相关的一些问题可能会</a:t>
            </a:r>
            <a:r>
              <a:rPr lang="zh-CN" altLang="en-US" sz="1200" dirty="0"/>
              <a:t>更加</a:t>
            </a:r>
            <a:r>
              <a:rPr lang="zh-CN" altLang="zh-CN" sz="1200" dirty="0"/>
              <a:t>恶化。</a:t>
            </a:r>
          </a:p>
          <a:p>
            <a:pPr>
              <a:lnSpc>
                <a:spcPct val="150000"/>
              </a:lnSpc>
            </a:pPr>
            <a:r>
              <a:rPr lang="zh-CN" altLang="en-US" sz="1200" dirty="0"/>
              <a:t>某些患者</a:t>
            </a:r>
            <a:r>
              <a:rPr lang="zh-CN" altLang="zh-CN" sz="1200" dirty="0"/>
              <a:t>使用球形</a:t>
            </a:r>
            <a:r>
              <a:rPr lang="en-US" altLang="zh-CN" sz="1200" dirty="0"/>
              <a:t>GP CL</a:t>
            </a:r>
            <a:r>
              <a:rPr lang="zh-CN" altLang="zh-CN" sz="1200" dirty="0"/>
              <a:t>可以实现良好配合的情况</a:t>
            </a:r>
            <a:r>
              <a:rPr lang="zh-CN" altLang="en-US" sz="1200" dirty="0"/>
              <a:t>，</a:t>
            </a:r>
            <a:r>
              <a:rPr lang="zh-CN" altLang="zh-CN" sz="1200" dirty="0"/>
              <a:t>但是由于残余散光的水平，视觉质量很差，</a:t>
            </a:r>
            <a:r>
              <a:rPr lang="zh-CN" altLang="en-US" sz="1200" dirty="0"/>
              <a:t>故</a:t>
            </a:r>
            <a:r>
              <a:rPr lang="zh-CN" altLang="zh-CN" sz="1200" dirty="0"/>
              <a:t>前表面</a:t>
            </a:r>
            <a:r>
              <a:rPr lang="en-US" altLang="zh-CN" sz="1200" dirty="0" err="1"/>
              <a:t>toric</a:t>
            </a:r>
            <a:r>
              <a:rPr lang="zh-CN" altLang="zh-CN" sz="1200" dirty="0"/>
              <a:t>设计</a:t>
            </a:r>
            <a:r>
              <a:rPr lang="zh-CN" altLang="en-US" sz="1200" dirty="0"/>
              <a:t>是其</a:t>
            </a:r>
            <a:r>
              <a:rPr lang="zh-CN" altLang="zh-CN" sz="1200" dirty="0"/>
              <a:t>理想</a:t>
            </a:r>
            <a:r>
              <a:rPr lang="zh-CN" altLang="en-US" sz="1200" dirty="0"/>
              <a:t>的</a:t>
            </a:r>
            <a:r>
              <a:rPr lang="zh-CN" altLang="zh-CN" sz="1200" dirty="0"/>
              <a:t>选择。</a:t>
            </a:r>
          </a:p>
        </p:txBody>
      </p:sp>
    </p:spTree>
    <p:extLst>
      <p:ext uri="{BB962C8B-B14F-4D97-AF65-F5344CB8AC3E}">
        <p14:creationId xmlns:p14="http://schemas.microsoft.com/office/powerpoint/2010/main" val="663397231"/>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5"/>
          <p:cNvSpPr>
            <a:spLocks noGrp="1" noChangeArrowheads="1"/>
          </p:cNvSpPr>
          <p:nvPr>
            <p:ph type="sldNum" sz="quarter" idx="5"/>
          </p:nvPr>
        </p:nvSpPr>
        <p:spPr>
          <a:noFill/>
        </p:spPr>
        <p:txBody>
          <a:bodyPr/>
          <a:lstStyle/>
          <a:p>
            <a:fld id="{097853DB-5A4D-4DA2-961A-F4CAAB8C2A50}" type="slidenum">
              <a:rPr lang="en-US" smtClean="0"/>
              <a:pPr/>
              <a:t>169</a:t>
            </a:fld>
            <a:endParaRPr lang="en-US"/>
          </a:p>
        </p:txBody>
      </p:sp>
      <p:sp>
        <p:nvSpPr>
          <p:cNvPr id="102403"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02404"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02405"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02406"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02407"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02408"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02409"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02410"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02411" name="Rectangle 10"/>
          <p:cNvSpPr>
            <a:spLocks noGrp="1" noRot="1" noChangeAspect="1" noChangeArrowheads="1" noTextEdit="1"/>
          </p:cNvSpPr>
          <p:nvPr>
            <p:ph type="sldImg"/>
          </p:nvPr>
        </p:nvSpPr>
        <p:spPr>
          <a:ln cap="flat"/>
        </p:spPr>
      </p:sp>
      <p:sp>
        <p:nvSpPr>
          <p:cNvPr id="102412" name="Rectangle 11"/>
          <p:cNvSpPr>
            <a:spLocks noGrp="1" noChangeArrowheads="1"/>
          </p:cNvSpPr>
          <p:nvPr>
            <p:ph type="body" idx="1"/>
          </p:nvPr>
        </p:nvSpPr>
        <p:spPr>
          <a:noFill/>
          <a:ln/>
        </p:spPr>
        <p:txBody>
          <a:bodyPr/>
          <a:lstStyle/>
          <a:p>
            <a:pPr>
              <a:lnSpc>
                <a:spcPct val="150000"/>
              </a:lnSpc>
            </a:pPr>
            <a:r>
              <a:rPr lang="zh-CN" altLang="zh-CN" sz="1200" b="1" dirty="0"/>
              <a:t>圆形</a:t>
            </a:r>
            <a:r>
              <a:rPr lang="zh-CN" altLang="en-US" sz="1200" b="1" dirty="0"/>
              <a:t>前表面设计的 </a:t>
            </a:r>
            <a:r>
              <a:rPr lang="en-US" altLang="zh-CN" sz="1200" b="1" dirty="0" err="1"/>
              <a:t>Toric</a:t>
            </a:r>
            <a:r>
              <a:rPr lang="en-US" altLang="zh-CN" sz="1200" b="1" dirty="0"/>
              <a:t> CL</a:t>
            </a:r>
            <a:endParaRPr lang="zh-CN" altLang="en-US" sz="1200" b="1" dirty="0"/>
          </a:p>
          <a:p>
            <a:pPr>
              <a:lnSpc>
                <a:spcPct val="150000"/>
              </a:lnSpc>
            </a:pPr>
            <a:endParaRPr lang="zh-CN" altLang="zh-CN" sz="1200" dirty="0"/>
          </a:p>
          <a:p>
            <a:pPr>
              <a:lnSpc>
                <a:spcPct val="150000"/>
              </a:lnSpc>
            </a:pPr>
            <a:r>
              <a:rPr lang="zh-CN" altLang="zh-CN" sz="1200" dirty="0"/>
              <a:t>圆形前表面</a:t>
            </a:r>
            <a:r>
              <a:rPr lang="en-US" altLang="zh-CN" sz="1200" dirty="0" err="1"/>
              <a:t>Toric</a:t>
            </a:r>
            <a:r>
              <a:rPr lang="zh-CN" altLang="en-US" sz="1200" dirty="0"/>
              <a:t> </a:t>
            </a:r>
            <a:r>
              <a:rPr lang="en-US" altLang="zh-CN" sz="1200" dirty="0"/>
              <a:t>CL</a:t>
            </a:r>
            <a:r>
              <a:rPr lang="zh-CN" altLang="zh-CN" sz="1200" dirty="0"/>
              <a:t>比截断设计</a:t>
            </a:r>
            <a:r>
              <a:rPr lang="zh-CN" altLang="en-US" sz="1200" dirty="0"/>
              <a:t>应用更为广泛</a:t>
            </a:r>
            <a:r>
              <a:rPr lang="zh-CN" altLang="zh-CN" sz="1200" dirty="0"/>
              <a:t>。当</a:t>
            </a:r>
            <a:r>
              <a:rPr lang="en-US" altLang="zh-CN" sz="1200" dirty="0"/>
              <a:t>CL</a:t>
            </a:r>
            <a:r>
              <a:rPr lang="zh-CN" altLang="zh-CN" sz="1200" dirty="0"/>
              <a:t>和</a:t>
            </a:r>
            <a:r>
              <a:rPr lang="zh-CN" altLang="en-US" sz="1200" dirty="0"/>
              <a:t>下睑</a:t>
            </a:r>
            <a:r>
              <a:rPr lang="zh-CN" altLang="zh-CN" sz="1200" dirty="0"/>
              <a:t>边缘之间的相互作用</a:t>
            </a:r>
            <a:r>
              <a:rPr lang="zh-CN" altLang="en-US" sz="1200" dirty="0"/>
              <a:t>不理想</a:t>
            </a:r>
            <a:r>
              <a:rPr lang="zh-CN" altLang="zh-CN" sz="1200" dirty="0"/>
              <a:t>时，选择的</a:t>
            </a:r>
            <a:r>
              <a:rPr lang="en-US" altLang="zh-CN" sz="1200" dirty="0"/>
              <a:t>CL</a:t>
            </a:r>
            <a:r>
              <a:rPr lang="zh-CN" altLang="en-US" sz="1200" dirty="0"/>
              <a:t>结合</a:t>
            </a:r>
            <a:r>
              <a:rPr lang="zh-CN" altLang="zh-CN" sz="1200" dirty="0"/>
              <a:t>截断</a:t>
            </a:r>
            <a:r>
              <a:rPr lang="zh-CN" altLang="en-US" sz="1200" dirty="0"/>
              <a:t>设计</a:t>
            </a:r>
            <a:r>
              <a:rPr lang="zh-CN" altLang="zh-CN" sz="1200" dirty="0"/>
              <a:t>的使用。在下列情况下</a:t>
            </a:r>
            <a:r>
              <a:rPr lang="zh-CN" altLang="en-US" sz="1200" dirty="0"/>
              <a:t>趋向于</a:t>
            </a:r>
            <a:r>
              <a:rPr lang="zh-CN" altLang="zh-CN" sz="1200" dirty="0"/>
              <a:t>圆形</a:t>
            </a:r>
            <a:r>
              <a:rPr lang="en-US" altLang="zh-CN" sz="1200" dirty="0"/>
              <a:t>prism-ballast</a:t>
            </a:r>
            <a:r>
              <a:rPr lang="zh-CN" altLang="en-US" sz="1200" dirty="0"/>
              <a:t> </a:t>
            </a:r>
            <a:r>
              <a:rPr lang="en-US" altLang="zh-CN" sz="1200" dirty="0"/>
              <a:t>CL</a:t>
            </a:r>
            <a:r>
              <a:rPr lang="zh-CN" altLang="zh-CN" sz="1200" dirty="0"/>
              <a:t>：</a:t>
            </a:r>
          </a:p>
          <a:p>
            <a:pPr marL="171450" indent="-171450">
              <a:lnSpc>
                <a:spcPct val="150000"/>
              </a:lnSpc>
              <a:buFont typeface="Arial" panose="020B0604020202020204" pitchFamily="34" charset="0"/>
              <a:buChar char="•"/>
            </a:pPr>
            <a:r>
              <a:rPr lang="zh-CN" altLang="en-US" sz="1200" dirty="0"/>
              <a:t>睑裂很大</a:t>
            </a:r>
          </a:p>
          <a:p>
            <a:pPr marL="171450" indent="-171450">
              <a:lnSpc>
                <a:spcPct val="150000"/>
              </a:lnSpc>
              <a:buFont typeface="Arial" panose="020B0604020202020204" pitchFamily="34" charset="0"/>
              <a:buChar char="•"/>
            </a:pPr>
            <a:r>
              <a:rPr lang="zh-CN" altLang="en-US" sz="1200" dirty="0"/>
              <a:t>下睑</a:t>
            </a:r>
            <a:r>
              <a:rPr lang="zh-CN" altLang="zh-CN" sz="1200" dirty="0"/>
              <a:t>边缘位于下</a:t>
            </a:r>
            <a:r>
              <a:rPr lang="zh-CN" altLang="en-US" sz="1200" dirty="0"/>
              <a:t>睑缘</a:t>
            </a:r>
            <a:r>
              <a:rPr lang="zh-CN" altLang="zh-CN" sz="1200" dirty="0"/>
              <a:t>下方</a:t>
            </a:r>
            <a:endParaRPr lang="zh-CN" altLang="en-US" sz="1200" dirty="0"/>
          </a:p>
          <a:p>
            <a:pPr marL="171450" indent="-171450">
              <a:lnSpc>
                <a:spcPct val="150000"/>
              </a:lnSpc>
              <a:buFont typeface="Arial" panose="020B0604020202020204" pitchFamily="34" charset="0"/>
              <a:buChar char="•"/>
            </a:pPr>
            <a:r>
              <a:rPr lang="zh-CN" altLang="en-US" sz="1200" dirty="0"/>
              <a:t>眼睑松弛</a:t>
            </a:r>
          </a:p>
          <a:p>
            <a:pPr marL="171450" indent="-171450">
              <a:lnSpc>
                <a:spcPct val="150000"/>
              </a:lnSpc>
              <a:buFont typeface="Arial" panose="020B0604020202020204" pitchFamily="34" charset="0"/>
              <a:buChar char="•"/>
            </a:pPr>
            <a:r>
              <a:rPr lang="zh-CN" altLang="zh-CN" sz="1200" dirty="0"/>
              <a:t>与</a:t>
            </a:r>
            <a:r>
              <a:rPr lang="zh-CN" altLang="en-US" sz="1200" dirty="0"/>
              <a:t>截断</a:t>
            </a:r>
            <a:r>
              <a:rPr lang="zh-CN" altLang="zh-CN" sz="1200" dirty="0"/>
              <a:t>的</a:t>
            </a:r>
            <a:r>
              <a:rPr lang="en-US" altLang="zh-CN" sz="1200" dirty="0"/>
              <a:t>CL</a:t>
            </a:r>
            <a:r>
              <a:rPr lang="zh-CN" altLang="zh-CN" sz="1200" dirty="0"/>
              <a:t>相比，圆形前</a:t>
            </a:r>
            <a:r>
              <a:rPr lang="zh-CN" altLang="en-US" sz="1200" dirty="0"/>
              <a:t>表面设计</a:t>
            </a:r>
            <a:r>
              <a:rPr lang="en-US" altLang="zh-CN" sz="1200" dirty="0" err="1"/>
              <a:t>Toric</a:t>
            </a:r>
            <a:r>
              <a:rPr lang="zh-CN" altLang="en-US" sz="1200" dirty="0"/>
              <a:t> </a:t>
            </a:r>
            <a:r>
              <a:rPr lang="en-US" altLang="zh-CN" sz="1200" dirty="0"/>
              <a:t>CL</a:t>
            </a:r>
            <a:r>
              <a:rPr lang="zh-CN" altLang="zh-CN" sz="1200" dirty="0"/>
              <a:t>更容易设计和制造，并且当为患者</a:t>
            </a:r>
            <a:r>
              <a:rPr lang="zh-CN" altLang="en-US" sz="1200" dirty="0"/>
              <a:t>验配</a:t>
            </a:r>
            <a:r>
              <a:rPr lang="zh-CN" altLang="zh-CN" sz="1200" dirty="0"/>
              <a:t>时，从业者考虑</a:t>
            </a:r>
            <a:r>
              <a:rPr lang="zh-CN" altLang="en-US" sz="1200" dirty="0"/>
              <a:t>的因素</a:t>
            </a:r>
            <a:r>
              <a:rPr lang="zh-CN" altLang="zh-CN" sz="1200" dirty="0"/>
              <a:t>更少。</a:t>
            </a:r>
          </a:p>
        </p:txBody>
      </p:sp>
    </p:spTree>
    <p:extLst>
      <p:ext uri="{BB962C8B-B14F-4D97-AF65-F5344CB8AC3E}">
        <p14:creationId xmlns:p14="http://schemas.microsoft.com/office/powerpoint/2010/main" val="2129649840"/>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5"/>
          <p:cNvSpPr>
            <a:spLocks noGrp="1" noChangeArrowheads="1"/>
          </p:cNvSpPr>
          <p:nvPr>
            <p:ph type="sldNum" sz="quarter" idx="5"/>
          </p:nvPr>
        </p:nvSpPr>
        <p:spPr>
          <a:noFill/>
        </p:spPr>
        <p:txBody>
          <a:bodyPr/>
          <a:lstStyle/>
          <a:p>
            <a:fld id="{7E20EC3A-A613-4BB9-82E7-B1AF38EEAC4F}" type="slidenum">
              <a:rPr lang="en-US" smtClean="0"/>
              <a:pPr/>
              <a:t>170</a:t>
            </a:fld>
            <a:endParaRPr lang="en-US"/>
          </a:p>
        </p:txBody>
      </p:sp>
      <p:sp>
        <p:nvSpPr>
          <p:cNvPr id="103427"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03428"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03429"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03430"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03431"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03432"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03433"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03434"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03435" name="Rectangle 10"/>
          <p:cNvSpPr>
            <a:spLocks noGrp="1" noRot="1" noChangeAspect="1" noChangeArrowheads="1" noTextEdit="1"/>
          </p:cNvSpPr>
          <p:nvPr>
            <p:ph type="sldImg"/>
          </p:nvPr>
        </p:nvSpPr>
        <p:spPr>
          <a:ln cap="flat"/>
        </p:spPr>
      </p:sp>
      <p:sp>
        <p:nvSpPr>
          <p:cNvPr id="103436" name="Rectangle 11"/>
          <p:cNvSpPr>
            <a:spLocks noGrp="1" noChangeArrowheads="1"/>
          </p:cNvSpPr>
          <p:nvPr>
            <p:ph type="body" idx="1"/>
          </p:nvPr>
        </p:nvSpPr>
        <p:spPr>
          <a:noFill/>
          <a:ln/>
        </p:spPr>
        <p:txBody>
          <a:bodyPr/>
          <a:lstStyle/>
          <a:p>
            <a:pPr>
              <a:lnSpc>
                <a:spcPct val="150000"/>
              </a:lnSpc>
            </a:pPr>
            <a:r>
              <a:rPr lang="zh-CN" altLang="en-US" sz="1200" dirty="0"/>
              <a:t>环</a:t>
            </a:r>
            <a:r>
              <a:rPr lang="zh-CN" altLang="zh-CN" sz="1200" dirty="0"/>
              <a:t>形</a:t>
            </a:r>
            <a:r>
              <a:rPr lang="zh-CN" altLang="en-US" sz="1200" dirty="0"/>
              <a:t>、前表面设计</a:t>
            </a:r>
            <a:r>
              <a:rPr lang="en-US" altLang="zh-CN" sz="1200" dirty="0" err="1"/>
              <a:t>Toric</a:t>
            </a:r>
            <a:r>
              <a:rPr lang="zh-CN" altLang="en-US" sz="1200" dirty="0"/>
              <a:t> </a:t>
            </a:r>
            <a:r>
              <a:rPr lang="en-US" altLang="zh-CN" sz="1200" dirty="0"/>
              <a:t>CL</a:t>
            </a:r>
            <a:endParaRPr lang="zh-CN" altLang="en-US" sz="1200" dirty="0"/>
          </a:p>
          <a:p>
            <a:pPr>
              <a:lnSpc>
                <a:spcPct val="150000"/>
              </a:lnSpc>
            </a:pPr>
            <a:r>
              <a:rPr lang="zh-CN" altLang="zh-CN" sz="1200" dirty="0"/>
              <a:t>由于圆形前</a:t>
            </a:r>
            <a:r>
              <a:rPr lang="zh-CN" altLang="en-US" sz="1200" dirty="0"/>
              <a:t>表面</a:t>
            </a:r>
            <a:r>
              <a:rPr lang="en-US" altLang="zh-CN" sz="1200" dirty="0" err="1"/>
              <a:t>toric</a:t>
            </a:r>
            <a:r>
              <a:rPr lang="zh-CN" altLang="en-US" sz="1200" dirty="0"/>
              <a:t> </a:t>
            </a:r>
            <a:r>
              <a:rPr lang="en-US" altLang="zh-CN" sz="1200" dirty="0"/>
              <a:t>CL</a:t>
            </a:r>
            <a:r>
              <a:rPr lang="zh-CN" altLang="zh-CN" sz="1200" dirty="0"/>
              <a:t>比</a:t>
            </a:r>
            <a:r>
              <a:rPr lang="zh-CN" altLang="en-US" sz="1200" dirty="0"/>
              <a:t>截断型</a:t>
            </a:r>
            <a:r>
              <a:rPr lang="zh-CN" altLang="zh-CN" sz="1200" dirty="0"/>
              <a:t>更容易</a:t>
            </a:r>
            <a:r>
              <a:rPr lang="zh-CN" altLang="en-US" sz="1200" dirty="0"/>
              <a:t>验配</a:t>
            </a:r>
            <a:r>
              <a:rPr lang="zh-CN" altLang="zh-CN" sz="1200" dirty="0"/>
              <a:t>和设计，因此它通常是首选的。与截断</a:t>
            </a:r>
            <a:r>
              <a:rPr lang="zh-CN" altLang="en-US" sz="1200" dirty="0"/>
              <a:t>型</a:t>
            </a:r>
            <a:r>
              <a:rPr lang="en-US" altLang="zh-CN" sz="1200" dirty="0"/>
              <a:t>CL</a:t>
            </a:r>
            <a:r>
              <a:rPr lang="zh-CN" altLang="zh-CN" sz="1200" dirty="0"/>
              <a:t>相比，它的优点包括：</a:t>
            </a:r>
            <a:endParaRPr lang="zh-CN" altLang="en-US" sz="1200" dirty="0"/>
          </a:p>
          <a:p>
            <a:pPr>
              <a:lnSpc>
                <a:spcPct val="150000"/>
              </a:lnSpc>
            </a:pPr>
            <a:endParaRPr lang="zh-CN" altLang="zh-CN" sz="1200" dirty="0"/>
          </a:p>
          <a:p>
            <a:pPr marL="342900" lvl="0" indent="-342900">
              <a:lnSpc>
                <a:spcPct val="150000"/>
              </a:lnSpc>
              <a:buFont typeface="Arial" charset="0"/>
              <a:buChar char="•"/>
            </a:pPr>
            <a:r>
              <a:rPr lang="zh-CN" altLang="zh-CN" sz="1200" dirty="0"/>
              <a:t>后</a:t>
            </a:r>
            <a:r>
              <a:rPr lang="zh-CN" altLang="en-US" sz="1200" dirty="0"/>
              <a:t>表面</a:t>
            </a:r>
            <a:r>
              <a:rPr lang="zh-CN" altLang="zh-CN" sz="1200" dirty="0"/>
              <a:t>光学区关于几何中心对称。这使得制造更容易，复</a:t>
            </a:r>
            <a:r>
              <a:rPr lang="zh-CN" altLang="en-US" sz="1200" dirty="0"/>
              <a:t>产</a:t>
            </a:r>
            <a:r>
              <a:rPr lang="zh-CN" altLang="zh-CN" sz="1200" dirty="0"/>
              <a:t>性更高</a:t>
            </a:r>
          </a:p>
          <a:p>
            <a:pPr marL="342900" lvl="0" indent="-342900">
              <a:lnSpc>
                <a:spcPct val="150000"/>
              </a:lnSpc>
              <a:buFont typeface="Arial" charset="0"/>
              <a:buChar char="•"/>
            </a:pPr>
            <a:r>
              <a:rPr lang="zh-CN" altLang="en-US" sz="1200" dirty="0"/>
              <a:t>用</a:t>
            </a:r>
            <a:r>
              <a:rPr lang="zh-CN" altLang="zh-CN" sz="1200" dirty="0"/>
              <a:t>来稳定</a:t>
            </a:r>
            <a:r>
              <a:rPr lang="zh-CN" altLang="en-US" sz="1200" dirty="0"/>
              <a:t>柱镜</a:t>
            </a:r>
            <a:r>
              <a:rPr lang="zh-CN" altLang="zh-CN" sz="1200" dirty="0"/>
              <a:t>轴</a:t>
            </a:r>
            <a:r>
              <a:rPr lang="zh-CN" altLang="en-US" sz="1200" dirty="0"/>
              <a:t>的棱镜量更小</a:t>
            </a:r>
            <a:endParaRPr lang="zh-CN" altLang="zh-CN" sz="1200" dirty="0"/>
          </a:p>
          <a:p>
            <a:pPr marL="342900" lvl="0" indent="-342900">
              <a:lnSpc>
                <a:spcPct val="150000"/>
              </a:lnSpc>
              <a:buFont typeface="Arial" charset="0"/>
              <a:buChar char="•"/>
            </a:pPr>
            <a:r>
              <a:rPr lang="zh-CN" altLang="en-US" sz="1200" dirty="0"/>
              <a:t>降低</a:t>
            </a:r>
            <a:r>
              <a:rPr lang="zh-CN" altLang="zh-CN" sz="1200" dirty="0"/>
              <a:t>棱镜</a:t>
            </a:r>
            <a:r>
              <a:rPr lang="zh-CN" altLang="en-US" sz="1200" dirty="0"/>
              <a:t>量</a:t>
            </a:r>
            <a:r>
              <a:rPr lang="zh-CN" altLang="zh-CN" sz="1200" dirty="0"/>
              <a:t>导致整体</a:t>
            </a:r>
            <a:r>
              <a:rPr lang="en-US" altLang="zh-CN" sz="1200" dirty="0"/>
              <a:t>CL</a:t>
            </a:r>
            <a:r>
              <a:rPr lang="zh-CN" altLang="zh-CN" sz="1200" dirty="0"/>
              <a:t>更薄。这有助于</a:t>
            </a:r>
            <a:r>
              <a:rPr lang="zh-CN" altLang="en-US" sz="1200" dirty="0"/>
              <a:t>提高</a:t>
            </a:r>
            <a:r>
              <a:rPr lang="zh-CN" altLang="zh-CN" sz="1200" dirty="0"/>
              <a:t>舒适</a:t>
            </a:r>
            <a:r>
              <a:rPr lang="zh-CN" altLang="en-US" sz="1200" dirty="0"/>
              <a:t>度</a:t>
            </a:r>
            <a:r>
              <a:rPr lang="zh-CN" altLang="zh-CN" sz="1200" dirty="0"/>
              <a:t>和生理表现。</a:t>
            </a:r>
          </a:p>
        </p:txBody>
      </p:sp>
    </p:spTree>
    <p:extLst>
      <p:ext uri="{BB962C8B-B14F-4D97-AF65-F5344CB8AC3E}">
        <p14:creationId xmlns:p14="http://schemas.microsoft.com/office/powerpoint/2010/main" val="914916331"/>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5"/>
          <p:cNvSpPr>
            <a:spLocks noGrp="1" noChangeArrowheads="1"/>
          </p:cNvSpPr>
          <p:nvPr>
            <p:ph type="sldNum" sz="quarter" idx="5"/>
          </p:nvPr>
        </p:nvSpPr>
        <p:spPr>
          <a:noFill/>
        </p:spPr>
        <p:txBody>
          <a:bodyPr/>
          <a:lstStyle/>
          <a:p>
            <a:fld id="{2E13688B-03D0-4968-B402-4226FBC28F02}" type="slidenum">
              <a:rPr lang="en-US" smtClean="0"/>
              <a:pPr/>
              <a:t>171</a:t>
            </a:fld>
            <a:endParaRPr lang="en-US"/>
          </a:p>
        </p:txBody>
      </p:sp>
      <p:sp>
        <p:nvSpPr>
          <p:cNvPr id="104451"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04452"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04453"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04454"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04455"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04456"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04457"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04458"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04459" name="Rectangle 10"/>
          <p:cNvSpPr>
            <a:spLocks noGrp="1" noRot="1" noChangeAspect="1" noChangeArrowheads="1" noTextEdit="1"/>
          </p:cNvSpPr>
          <p:nvPr>
            <p:ph type="sldImg"/>
          </p:nvPr>
        </p:nvSpPr>
        <p:spPr>
          <a:ln cap="flat"/>
        </p:spPr>
      </p:sp>
      <p:sp>
        <p:nvSpPr>
          <p:cNvPr id="104460" name="Rectangle 11"/>
          <p:cNvSpPr>
            <a:spLocks noGrp="1" noChangeArrowheads="1"/>
          </p:cNvSpPr>
          <p:nvPr>
            <p:ph type="body" idx="1"/>
          </p:nvPr>
        </p:nvSpPr>
        <p:spPr>
          <a:noFill/>
          <a:ln/>
        </p:spPr>
        <p:txBody>
          <a:bodyPr/>
          <a:lstStyle/>
          <a:p>
            <a:pPr>
              <a:lnSpc>
                <a:spcPct val="150000"/>
              </a:lnSpc>
            </a:pPr>
            <a:r>
              <a:rPr lang="zh-CN" altLang="en-US" sz="1200" b="1" dirty="0"/>
              <a:t>配适选择</a:t>
            </a:r>
          </a:p>
          <a:p>
            <a:pPr>
              <a:lnSpc>
                <a:spcPct val="150000"/>
              </a:lnSpc>
            </a:pPr>
            <a:endParaRPr lang="zh-CN" altLang="zh-CN" sz="1200" dirty="0"/>
          </a:p>
          <a:p>
            <a:pPr>
              <a:lnSpc>
                <a:spcPct val="150000"/>
              </a:lnSpc>
            </a:pPr>
            <a:r>
              <a:rPr lang="zh-CN" altLang="zh-CN" sz="1200" dirty="0"/>
              <a:t>当选择</a:t>
            </a:r>
            <a:r>
              <a:rPr lang="zh-CN" altLang="en-US" sz="1200" dirty="0"/>
              <a:t>验配</a:t>
            </a:r>
            <a:r>
              <a:rPr lang="en-US" altLang="zh-CN" sz="1200" dirty="0"/>
              <a:t>a circular prism-ballast front-surface </a:t>
            </a:r>
            <a:r>
              <a:rPr lang="en-US" altLang="zh-CN" sz="1200" dirty="0" err="1"/>
              <a:t>toric</a:t>
            </a:r>
            <a:r>
              <a:rPr lang="en-US" altLang="zh-CN" sz="1200" dirty="0"/>
              <a:t> GP CL</a:t>
            </a:r>
            <a:r>
              <a:rPr lang="zh-CN" altLang="zh-CN" sz="1200" dirty="0"/>
              <a:t>时，从业者可以</a:t>
            </a:r>
            <a:r>
              <a:rPr lang="zh-CN" altLang="en-US" sz="1200" dirty="0"/>
              <a:t>有多种</a:t>
            </a:r>
            <a:r>
              <a:rPr lang="zh-CN" altLang="zh-CN" sz="1200" dirty="0"/>
              <a:t>选择。</a:t>
            </a:r>
          </a:p>
          <a:p>
            <a:pPr>
              <a:lnSpc>
                <a:spcPct val="150000"/>
              </a:lnSpc>
            </a:pPr>
            <a:r>
              <a:rPr lang="zh-CN" altLang="zh-CN" sz="1200" dirty="0"/>
              <a:t>期望的结果是：</a:t>
            </a:r>
          </a:p>
          <a:p>
            <a:pPr marL="342900" lvl="0" indent="-342900">
              <a:lnSpc>
                <a:spcPct val="150000"/>
              </a:lnSpc>
              <a:buFont typeface="Arial" charset="0"/>
              <a:buChar char="•"/>
            </a:pPr>
            <a:r>
              <a:rPr lang="zh-CN" altLang="zh-CN" sz="1200" dirty="0"/>
              <a:t>稳定的</a:t>
            </a:r>
            <a:r>
              <a:rPr lang="zh-CN" altLang="en-US" sz="1200" dirty="0"/>
              <a:t>配适</a:t>
            </a:r>
            <a:endParaRPr lang="zh-CN" altLang="zh-CN" sz="1200" dirty="0"/>
          </a:p>
          <a:p>
            <a:pPr marL="342900" lvl="0" indent="-342900">
              <a:lnSpc>
                <a:spcPct val="150000"/>
              </a:lnSpc>
              <a:buFont typeface="Arial" charset="0"/>
              <a:buChar char="•"/>
            </a:pPr>
            <a:r>
              <a:rPr lang="zh-CN" altLang="zh-CN" sz="1200" dirty="0"/>
              <a:t>充足的动态和静态特性</a:t>
            </a:r>
          </a:p>
          <a:p>
            <a:pPr marL="342900" lvl="0" indent="-342900">
              <a:lnSpc>
                <a:spcPct val="150000"/>
              </a:lnSpc>
              <a:buFont typeface="Arial" charset="0"/>
              <a:buChar char="•"/>
            </a:pPr>
            <a:r>
              <a:rPr lang="zh-CN" altLang="en-US" sz="1200" dirty="0"/>
              <a:t>矫正柱镜轴向</a:t>
            </a:r>
            <a:endParaRPr lang="zh-CN" altLang="zh-CN" sz="1200" dirty="0"/>
          </a:p>
          <a:p>
            <a:pPr marL="342900" lvl="0" indent="-342900">
              <a:lnSpc>
                <a:spcPct val="150000"/>
              </a:lnSpc>
              <a:buFont typeface="Arial" charset="0"/>
              <a:buChar char="•"/>
            </a:pPr>
            <a:r>
              <a:rPr lang="zh-CN" altLang="zh-CN" sz="1200" dirty="0"/>
              <a:t>球形</a:t>
            </a:r>
            <a:r>
              <a:rPr lang="zh-CN" altLang="en-US" sz="1200" dirty="0"/>
              <a:t>试戴</a:t>
            </a:r>
            <a:r>
              <a:rPr lang="en-US" altLang="zh-CN" sz="1200" dirty="0"/>
              <a:t>CL</a:t>
            </a:r>
            <a:r>
              <a:rPr lang="zh-CN" altLang="zh-CN" sz="1200" dirty="0"/>
              <a:t>可用于确定静态</a:t>
            </a:r>
            <a:r>
              <a:rPr lang="zh-CN" altLang="en-US" sz="1200" dirty="0"/>
              <a:t>配适</a:t>
            </a:r>
            <a:r>
              <a:rPr lang="zh-CN" altLang="zh-CN" sz="1200" dirty="0"/>
              <a:t>特性以及最终的</a:t>
            </a:r>
            <a:r>
              <a:rPr lang="zh-CN" altLang="en-US" sz="1200" dirty="0"/>
              <a:t>球镜度数</a:t>
            </a:r>
            <a:r>
              <a:rPr lang="zh-CN" altLang="zh-CN" sz="1200" dirty="0"/>
              <a:t>。然而，球形</a:t>
            </a:r>
            <a:r>
              <a:rPr lang="en-US" altLang="zh-CN" sz="1200" dirty="0"/>
              <a:t>CL</a:t>
            </a:r>
            <a:r>
              <a:rPr lang="zh-CN" altLang="zh-CN" sz="1200" dirty="0"/>
              <a:t>的使用将不能提供动态拟合特性的准确评估，包括由于</a:t>
            </a:r>
            <a:r>
              <a:rPr lang="zh-CN" altLang="en-US" sz="1200" dirty="0"/>
              <a:t>眼睑</a:t>
            </a:r>
            <a:r>
              <a:rPr lang="zh-CN" altLang="zh-CN" sz="1200" dirty="0"/>
              <a:t>影响导致的</a:t>
            </a:r>
            <a:r>
              <a:rPr lang="en-US" altLang="zh-CN" sz="1200" dirty="0"/>
              <a:t>CL</a:t>
            </a:r>
            <a:r>
              <a:rPr lang="zh-CN" altLang="zh-CN" sz="1200" dirty="0"/>
              <a:t>旋转量。为了克服球形</a:t>
            </a:r>
            <a:r>
              <a:rPr lang="zh-CN" altLang="en-US" sz="1200" dirty="0"/>
              <a:t>试戴</a:t>
            </a:r>
            <a:r>
              <a:rPr lang="en-US" altLang="zh-CN" sz="1200" dirty="0"/>
              <a:t>CL</a:t>
            </a:r>
            <a:r>
              <a:rPr lang="zh-CN" altLang="zh-CN" sz="1200" dirty="0"/>
              <a:t>的局限性，从业者可以在每个</a:t>
            </a:r>
            <a:r>
              <a:rPr lang="zh-CN" altLang="en-US" sz="1200" dirty="0"/>
              <a:t>试戴</a:t>
            </a:r>
            <a:r>
              <a:rPr lang="en-US" altLang="zh-CN" sz="1200" dirty="0"/>
              <a:t>CL</a:t>
            </a:r>
            <a:r>
              <a:rPr lang="zh-CN" altLang="zh-CN" sz="1200" dirty="0"/>
              <a:t>中掺入特定量的棱镜。这些</a:t>
            </a:r>
            <a:r>
              <a:rPr lang="en-US" altLang="zh-CN" sz="1200" dirty="0"/>
              <a:t>CL</a:t>
            </a:r>
            <a:r>
              <a:rPr lang="zh-CN" altLang="en-US" sz="1200" dirty="0"/>
              <a:t>可以适应</a:t>
            </a:r>
            <a:r>
              <a:rPr lang="zh-CN" altLang="zh-CN" sz="1200" dirty="0"/>
              <a:t>由于</a:t>
            </a:r>
            <a:r>
              <a:rPr lang="zh-CN" altLang="en-US" sz="1200" dirty="0"/>
              <a:t>眼睑</a:t>
            </a:r>
            <a:r>
              <a:rPr lang="zh-CN" altLang="zh-CN" sz="1200" dirty="0"/>
              <a:t>影响而引起的旋转</a:t>
            </a:r>
            <a:r>
              <a:rPr lang="zh-CN" altLang="en-US" sz="1200" dirty="0"/>
              <a:t>的影响</a:t>
            </a:r>
            <a:r>
              <a:rPr lang="zh-CN" altLang="zh-CN" sz="1200" dirty="0"/>
              <a:t>。</a:t>
            </a:r>
            <a:r>
              <a:rPr lang="zh-CN" altLang="en-US" sz="1200" dirty="0"/>
              <a:t>可</a:t>
            </a:r>
            <a:r>
              <a:rPr lang="zh-CN" altLang="zh-CN" sz="1200" dirty="0"/>
              <a:t>在最终的</a:t>
            </a:r>
            <a:r>
              <a:rPr lang="en-US" altLang="zh-CN" sz="1200" dirty="0"/>
              <a:t>CL</a:t>
            </a:r>
            <a:r>
              <a:rPr lang="zh-CN" altLang="en-US" sz="1200" dirty="0"/>
              <a:t>选择</a:t>
            </a:r>
            <a:r>
              <a:rPr lang="zh-CN" altLang="zh-CN" sz="1200" dirty="0"/>
              <a:t>中获得更精确的</a:t>
            </a:r>
            <a:r>
              <a:rPr lang="zh-CN" altLang="en-US" sz="1200" dirty="0"/>
              <a:t>柱镜</a:t>
            </a:r>
            <a:r>
              <a:rPr lang="zh-CN" altLang="zh-CN" sz="1200" dirty="0"/>
              <a:t>的子午</a:t>
            </a:r>
            <a:r>
              <a:rPr lang="zh-CN" altLang="en-US" sz="1200" dirty="0"/>
              <a:t>线方向</a:t>
            </a:r>
            <a:r>
              <a:rPr lang="zh-CN" altLang="zh-CN" sz="1200" dirty="0"/>
              <a:t>。</a:t>
            </a:r>
            <a:endParaRPr lang="zh-CN" altLang="en-US" sz="1200" dirty="0"/>
          </a:p>
          <a:p>
            <a:pPr marL="342900" lvl="0" indent="-342900">
              <a:lnSpc>
                <a:spcPct val="150000"/>
              </a:lnSpc>
              <a:buFont typeface="Arial" charset="0"/>
              <a:buChar char="•"/>
            </a:pPr>
            <a:endParaRPr lang="zh-CN" altLang="zh-CN" sz="1200" dirty="0"/>
          </a:p>
        </p:txBody>
      </p:sp>
    </p:spTree>
    <p:extLst>
      <p:ext uri="{BB962C8B-B14F-4D97-AF65-F5344CB8AC3E}">
        <p14:creationId xmlns:p14="http://schemas.microsoft.com/office/powerpoint/2010/main" val="1015862597"/>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7"/>
          <p:cNvSpPr>
            <a:spLocks noGrp="1" noChangeArrowheads="1"/>
          </p:cNvSpPr>
          <p:nvPr>
            <p:ph type="sldNum" sz="quarter" idx="5"/>
          </p:nvPr>
        </p:nvSpPr>
        <p:spPr>
          <a:noFill/>
        </p:spPr>
        <p:txBody>
          <a:bodyPr/>
          <a:lstStyle/>
          <a:p>
            <a:fld id="{A5B71724-1386-4829-8375-6EC76DD7C954}" type="slidenum">
              <a:rPr lang="en-US" smtClean="0">
                <a:latin typeface="Arial" panose="020B0604020202020204" pitchFamily="34" charset="0"/>
              </a:rPr>
              <a:pPr/>
              <a:t>19</a:t>
            </a:fld>
            <a:endParaRPr lang="en-US">
              <a:latin typeface="Arial" panose="020B0604020202020204" pitchFamily="34" charset="0"/>
            </a:endParaRPr>
          </a:p>
        </p:txBody>
      </p:sp>
      <p:sp>
        <p:nvSpPr>
          <p:cNvPr id="70659" name="Rectangle 2"/>
          <p:cNvSpPr>
            <a:spLocks noChangeArrowheads="1"/>
          </p:cNvSpPr>
          <p:nvPr/>
        </p:nvSpPr>
        <p:spPr bwMode="auto">
          <a:xfrm>
            <a:off x="3886200" y="6350"/>
            <a:ext cx="2971800" cy="428625"/>
          </a:xfrm>
          <a:prstGeom prst="rect">
            <a:avLst/>
          </a:prstGeom>
          <a:noFill/>
          <a:ln w="9525">
            <a:noFill/>
            <a:miter lim="800000"/>
          </a:ln>
        </p:spPr>
        <p:txBody>
          <a:bodyPr wrap="none" anchor="ctr"/>
          <a:lstStyle/>
          <a:p>
            <a:endParaRPr lang="en-US"/>
          </a:p>
        </p:txBody>
      </p:sp>
      <p:sp>
        <p:nvSpPr>
          <p:cNvPr id="70660" name="Rectangle 3"/>
          <p:cNvSpPr>
            <a:spLocks noChangeArrowheads="1"/>
          </p:cNvSpPr>
          <p:nvPr/>
        </p:nvSpPr>
        <p:spPr bwMode="auto">
          <a:xfrm>
            <a:off x="3886200" y="8704263"/>
            <a:ext cx="2971800" cy="427037"/>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70661" name="Rectangle 4"/>
          <p:cNvSpPr>
            <a:spLocks noChangeArrowheads="1"/>
          </p:cNvSpPr>
          <p:nvPr/>
        </p:nvSpPr>
        <p:spPr bwMode="auto">
          <a:xfrm>
            <a:off x="0" y="8704263"/>
            <a:ext cx="2971800" cy="427037"/>
          </a:xfrm>
          <a:prstGeom prst="rect">
            <a:avLst/>
          </a:prstGeom>
          <a:noFill/>
          <a:ln w="9525">
            <a:noFill/>
            <a:miter lim="800000"/>
          </a:ln>
        </p:spPr>
        <p:txBody>
          <a:bodyPr wrap="none" anchor="ctr"/>
          <a:lstStyle/>
          <a:p>
            <a:endParaRPr lang="en-US"/>
          </a:p>
        </p:txBody>
      </p:sp>
      <p:sp>
        <p:nvSpPr>
          <p:cNvPr id="70662" name="Rectangle 5"/>
          <p:cNvSpPr>
            <a:spLocks noChangeArrowheads="1"/>
          </p:cNvSpPr>
          <p:nvPr/>
        </p:nvSpPr>
        <p:spPr bwMode="auto">
          <a:xfrm>
            <a:off x="0" y="6350"/>
            <a:ext cx="2971800" cy="428625"/>
          </a:xfrm>
          <a:prstGeom prst="rect">
            <a:avLst/>
          </a:prstGeom>
          <a:noFill/>
          <a:ln w="9525">
            <a:noFill/>
            <a:miter lim="800000"/>
          </a:ln>
        </p:spPr>
        <p:txBody>
          <a:bodyPr wrap="none" anchor="ctr"/>
          <a:lstStyle/>
          <a:p>
            <a:endParaRPr lang="en-US"/>
          </a:p>
        </p:txBody>
      </p:sp>
      <p:sp>
        <p:nvSpPr>
          <p:cNvPr id="70663" name="Rectangle 6"/>
          <p:cNvSpPr>
            <a:spLocks noChangeArrowheads="1"/>
          </p:cNvSpPr>
          <p:nvPr/>
        </p:nvSpPr>
        <p:spPr bwMode="auto">
          <a:xfrm>
            <a:off x="3884613" y="3175"/>
            <a:ext cx="2973387" cy="428625"/>
          </a:xfrm>
          <a:prstGeom prst="rect">
            <a:avLst/>
          </a:prstGeom>
          <a:noFill/>
          <a:ln w="9525">
            <a:noFill/>
            <a:miter lim="800000"/>
          </a:ln>
        </p:spPr>
        <p:txBody>
          <a:bodyPr wrap="none" anchor="ctr"/>
          <a:lstStyle/>
          <a:p>
            <a:endParaRPr lang="en-US"/>
          </a:p>
        </p:txBody>
      </p:sp>
      <p:sp>
        <p:nvSpPr>
          <p:cNvPr id="70664" name="Rectangle 7"/>
          <p:cNvSpPr>
            <a:spLocks noChangeArrowheads="1"/>
          </p:cNvSpPr>
          <p:nvPr/>
        </p:nvSpPr>
        <p:spPr bwMode="auto">
          <a:xfrm>
            <a:off x="3884613" y="8702675"/>
            <a:ext cx="2973387" cy="427038"/>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70665" name="Rectangle 8"/>
          <p:cNvSpPr>
            <a:spLocks noChangeArrowheads="1"/>
          </p:cNvSpPr>
          <p:nvPr/>
        </p:nvSpPr>
        <p:spPr bwMode="auto">
          <a:xfrm>
            <a:off x="-1588" y="8702675"/>
            <a:ext cx="2971801" cy="427038"/>
          </a:xfrm>
          <a:prstGeom prst="rect">
            <a:avLst/>
          </a:prstGeom>
          <a:noFill/>
          <a:ln w="9525">
            <a:noFill/>
            <a:miter lim="800000"/>
          </a:ln>
        </p:spPr>
        <p:txBody>
          <a:bodyPr wrap="none" anchor="ctr"/>
          <a:lstStyle/>
          <a:p>
            <a:endParaRPr lang="en-US"/>
          </a:p>
        </p:txBody>
      </p:sp>
      <p:sp>
        <p:nvSpPr>
          <p:cNvPr id="70666" name="Rectangle 9"/>
          <p:cNvSpPr>
            <a:spLocks noChangeArrowheads="1"/>
          </p:cNvSpPr>
          <p:nvPr/>
        </p:nvSpPr>
        <p:spPr bwMode="auto">
          <a:xfrm>
            <a:off x="-1588" y="3175"/>
            <a:ext cx="2971801" cy="428625"/>
          </a:xfrm>
          <a:prstGeom prst="rect">
            <a:avLst/>
          </a:prstGeom>
          <a:noFill/>
          <a:ln w="9525">
            <a:noFill/>
            <a:miter lim="800000"/>
          </a:ln>
        </p:spPr>
        <p:txBody>
          <a:bodyPr wrap="none" anchor="ctr"/>
          <a:lstStyle/>
          <a:p>
            <a:endParaRPr lang="en-US"/>
          </a:p>
        </p:txBody>
      </p:sp>
      <p:sp>
        <p:nvSpPr>
          <p:cNvPr id="70667"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70668" name="Rectangle 11"/>
          <p:cNvSpPr>
            <a:spLocks noGrp="1" noChangeArrowheads="1"/>
          </p:cNvSpPr>
          <p:nvPr>
            <p:ph type="body" idx="1"/>
          </p:nvPr>
        </p:nvSpPr>
        <p:spPr>
          <a:xfrm>
            <a:off x="911225" y="4356100"/>
            <a:ext cx="5030788" cy="3617913"/>
          </a:xfrm>
          <a:noFill/>
        </p:spPr>
        <p:txBody>
          <a:bodyPr lIns="82550" tIns="41275" rIns="82550" bIns="41275"/>
          <a:lstStyle/>
          <a:p>
            <a:r>
              <a:rPr lang="en-US" b="1" dirty="0">
                <a:latin typeface="Arial" panose="020B0604020202020204" pitchFamily="34" charset="0"/>
              </a:rPr>
              <a:t>Lenticular Astigmatism</a:t>
            </a:r>
          </a:p>
          <a:p>
            <a:r>
              <a:rPr lang="en-US" dirty="0">
                <a:latin typeface="Arial" panose="020B0604020202020204" pitchFamily="34" charset="0"/>
              </a:rPr>
              <a:t>Meridional differences in refractive power of the crystalline CL are an obvious internal source of ocular astigmatism.  One or both surfaces may be involved.  It is also possible for differences in the refractive index or surface flattening rates of the various CL layers &amp;/or asymmetry in the layers, to </a:t>
            </a:r>
            <a:r>
              <a:rPr lang="en-US" dirty="0">
                <a:latin typeface="Arial" panose="020B0604020202020204" pitchFamily="34" charset="0"/>
                <a:sym typeface="Symbol" panose="05050102010706020507"/>
              </a:rPr>
              <a:t> </a:t>
            </a:r>
            <a:r>
              <a:rPr lang="en-US" dirty="0">
                <a:latin typeface="Arial" panose="020B0604020202020204" pitchFamily="34" charset="0"/>
              </a:rPr>
              <a:t>in meridional power differences.  Since the CL is surrounded by aqueous humor whose refractive index is somewhat different to that of the crystalline CL, any lenticular contribution to astigmatism will be </a:t>
            </a:r>
            <a:r>
              <a:rPr lang="en-US" dirty="0">
                <a:latin typeface="Arial" panose="020B0604020202020204"/>
                <a:cs typeface="Arial" panose="020B0604020202020204"/>
              </a:rPr>
              <a:t>↓</a:t>
            </a:r>
            <a:r>
              <a:rPr lang="en-US" dirty="0">
                <a:latin typeface="Arial" panose="020B0604020202020204" pitchFamily="34" charset="0"/>
              </a:rPr>
              <a:t>.  However, the short radii of curvature of the surfaces mean that significant optical effects can still be induced.</a:t>
            </a:r>
          </a:p>
          <a:p>
            <a:r>
              <a:rPr lang="en-US" dirty="0">
                <a:latin typeface="Arial" panose="020B0604020202020204" pitchFamily="34" charset="0"/>
              </a:rPr>
              <a:t>A tilted &amp;/or </a:t>
            </a:r>
            <a:r>
              <a:rPr lang="en-US" dirty="0" err="1">
                <a:latin typeface="Arial" panose="020B0604020202020204" pitchFamily="34" charset="0"/>
              </a:rPr>
              <a:t>decentred</a:t>
            </a:r>
            <a:r>
              <a:rPr lang="en-US" dirty="0">
                <a:latin typeface="Arial" panose="020B0604020202020204" pitchFamily="34" charset="0"/>
              </a:rPr>
              <a:t> crystalline CL can also </a:t>
            </a:r>
            <a:r>
              <a:rPr lang="en-US" dirty="0">
                <a:latin typeface="Arial" panose="020B0604020202020204" pitchFamily="34" charset="0"/>
                <a:sym typeface="Symbol" panose="05050102010706020507"/>
              </a:rPr>
              <a:t> </a:t>
            </a:r>
            <a:r>
              <a:rPr lang="en-US" dirty="0">
                <a:latin typeface="Arial" panose="020B0604020202020204" pitchFamily="34" charset="0"/>
              </a:rPr>
              <a:t>significant astigmatism.</a:t>
            </a:r>
          </a:p>
          <a:p>
            <a:pPr eaLnBrk="1" hangingPunct="1"/>
            <a:endParaRPr lang="en-US" dirty="0">
              <a:latin typeface="Arial" panose="020B0604020202020204" pitchFamily="34" charset="0"/>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474" name="Rectangle 5"/>
          <p:cNvSpPr>
            <a:spLocks noGrp="1" noChangeArrowheads="1"/>
          </p:cNvSpPr>
          <p:nvPr>
            <p:ph type="sldNum" sz="quarter" idx="5"/>
          </p:nvPr>
        </p:nvSpPr>
        <p:spPr>
          <a:noFill/>
        </p:spPr>
        <p:txBody>
          <a:bodyPr/>
          <a:lstStyle/>
          <a:p>
            <a:fld id="{260AE329-91B6-46E4-A048-4C9038D208EB}" type="slidenum">
              <a:rPr lang="en-US" smtClean="0"/>
              <a:pPr/>
              <a:t>172</a:t>
            </a:fld>
            <a:endParaRPr lang="en-US"/>
          </a:p>
        </p:txBody>
      </p:sp>
      <p:sp>
        <p:nvSpPr>
          <p:cNvPr id="105475"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05476"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05477"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05478"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05479"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05480"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05481"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05482"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05483" name="Rectangle 10"/>
          <p:cNvSpPr>
            <a:spLocks noGrp="1" noRot="1" noChangeAspect="1" noChangeArrowheads="1" noTextEdit="1"/>
          </p:cNvSpPr>
          <p:nvPr>
            <p:ph type="sldImg"/>
          </p:nvPr>
        </p:nvSpPr>
        <p:spPr>
          <a:ln cap="flat"/>
        </p:spPr>
      </p:sp>
      <p:sp>
        <p:nvSpPr>
          <p:cNvPr id="105484" name="Rectangle 11"/>
          <p:cNvSpPr>
            <a:spLocks noGrp="1" noChangeArrowheads="1"/>
          </p:cNvSpPr>
          <p:nvPr>
            <p:ph type="body" idx="1"/>
          </p:nvPr>
        </p:nvSpPr>
        <p:spPr>
          <a:noFill/>
          <a:ln/>
        </p:spPr>
        <p:txBody>
          <a:bodyPr/>
          <a:lstStyle/>
          <a:p>
            <a:pPr>
              <a:lnSpc>
                <a:spcPct val="150000"/>
              </a:lnSpc>
            </a:pPr>
            <a:r>
              <a:rPr lang="en-US" altLang="zh-CN" sz="1100" b="1" dirty="0"/>
              <a:t>Trial Fitting: Use</a:t>
            </a:r>
            <a:endParaRPr lang="en-US" altLang="zh-CN" sz="1100" dirty="0"/>
          </a:p>
          <a:p>
            <a:pPr>
              <a:lnSpc>
                <a:spcPct val="150000"/>
              </a:lnSpc>
            </a:pPr>
            <a:endParaRPr lang="zh-CN" altLang="zh-CN" sz="1100" dirty="0"/>
          </a:p>
          <a:p>
            <a:pPr>
              <a:lnSpc>
                <a:spcPct val="150000"/>
              </a:lnSpc>
            </a:pPr>
            <a:r>
              <a:rPr lang="zh-CN" altLang="en-US" sz="1200" dirty="0"/>
              <a:t>验配</a:t>
            </a:r>
            <a:r>
              <a:rPr lang="zh-CN" altLang="zh-CN" sz="1200" dirty="0"/>
              <a:t>时，应使用尽可能接近最终设计的</a:t>
            </a:r>
            <a:r>
              <a:rPr lang="en-US" altLang="zh-CN" sz="1200" dirty="0"/>
              <a:t>CL</a:t>
            </a:r>
            <a:r>
              <a:rPr lang="zh-CN" altLang="zh-CN" sz="1200" dirty="0"/>
              <a:t>。要考虑的最重要的</a:t>
            </a:r>
            <a:r>
              <a:rPr lang="en-US" altLang="zh-CN" sz="1200" dirty="0"/>
              <a:t>CL</a:t>
            </a:r>
            <a:r>
              <a:rPr lang="zh-CN" altLang="zh-CN" sz="1200" dirty="0"/>
              <a:t>参数之一是</a:t>
            </a:r>
            <a:r>
              <a:rPr lang="en-US" altLang="zh-CN" sz="1200" dirty="0"/>
              <a:t>CL</a:t>
            </a:r>
            <a:r>
              <a:rPr lang="zh-CN" altLang="zh-CN" sz="1200" dirty="0"/>
              <a:t>总直径。如果使用过大</a:t>
            </a:r>
            <a:r>
              <a:rPr lang="en-US" altLang="zh-CN" sz="1200" dirty="0"/>
              <a:t>TD</a:t>
            </a:r>
            <a:r>
              <a:rPr lang="zh-CN" altLang="zh-CN" sz="1200" dirty="0"/>
              <a:t>的</a:t>
            </a:r>
            <a:r>
              <a:rPr lang="zh-CN" altLang="en-US" sz="1200" dirty="0"/>
              <a:t>试戴</a:t>
            </a:r>
            <a:r>
              <a:rPr lang="en-US" altLang="zh-CN" sz="1200" dirty="0"/>
              <a:t>CL</a:t>
            </a:r>
            <a:r>
              <a:rPr lang="zh-CN" altLang="zh-CN" sz="1200" dirty="0"/>
              <a:t>，则当结合棱镜时，最终</a:t>
            </a:r>
            <a:r>
              <a:rPr lang="en-US" altLang="zh-CN" sz="1200" dirty="0"/>
              <a:t>CL</a:t>
            </a:r>
            <a:r>
              <a:rPr lang="zh-CN" altLang="zh-CN" sz="1200" dirty="0"/>
              <a:t>可具有显着不同的动态</a:t>
            </a:r>
            <a:r>
              <a:rPr lang="zh-CN" altLang="en-US" sz="1200" dirty="0"/>
              <a:t>配适效果</a:t>
            </a:r>
            <a:r>
              <a:rPr lang="zh-CN" altLang="zh-CN" sz="1200" dirty="0"/>
              <a:t>。这是由于掺入</a:t>
            </a:r>
            <a:r>
              <a:rPr lang="en-US" altLang="zh-CN" sz="1200" dirty="0"/>
              <a:t>prism-ballast</a:t>
            </a:r>
            <a:r>
              <a:rPr lang="zh-CN" altLang="zh-CN" sz="1200" dirty="0"/>
              <a:t>时会出现厚度</a:t>
            </a:r>
            <a:r>
              <a:rPr lang="en-US" altLang="zh-CN" sz="1200" dirty="0" err="1"/>
              <a:t>Δs</a:t>
            </a:r>
            <a:r>
              <a:rPr lang="zh-CN" altLang="zh-CN" sz="1200" dirty="0"/>
              <a:t>和重量</a:t>
            </a:r>
            <a:r>
              <a:rPr lang="zh-CN" altLang="en-US" sz="1200" dirty="0"/>
              <a:t>的增加</a:t>
            </a:r>
            <a:r>
              <a:rPr lang="zh-CN" altLang="zh-CN" sz="1200" dirty="0"/>
              <a:t>。</a:t>
            </a:r>
          </a:p>
          <a:p>
            <a:pPr>
              <a:lnSpc>
                <a:spcPct val="150000"/>
              </a:lnSpc>
            </a:pPr>
            <a:r>
              <a:rPr lang="zh-CN" altLang="zh-CN" sz="1200" dirty="0"/>
              <a:t>一般来说，较小的（</a:t>
            </a:r>
            <a:r>
              <a:rPr lang="en-US" altLang="zh-CN" sz="1200" dirty="0"/>
              <a:t>8.80 mm</a:t>
            </a:r>
            <a:r>
              <a:rPr lang="zh-CN" altLang="zh-CN" sz="1200" dirty="0"/>
              <a:t>）</a:t>
            </a:r>
            <a:r>
              <a:rPr lang="en-US" altLang="zh-CN" sz="1200" dirty="0"/>
              <a:t>TD CL</a:t>
            </a:r>
            <a:r>
              <a:rPr lang="zh-CN" altLang="zh-CN" sz="1200" dirty="0"/>
              <a:t>用于比</a:t>
            </a:r>
            <a:r>
              <a:rPr lang="zh-CN" altLang="en-US" sz="1200" dirty="0"/>
              <a:t>角膜</a:t>
            </a:r>
            <a:r>
              <a:rPr lang="zh-CN" altLang="zh-CN" sz="1200" dirty="0"/>
              <a:t>平均曲率</a:t>
            </a:r>
            <a:r>
              <a:rPr lang="zh-CN" altLang="en-US" sz="1200" dirty="0"/>
              <a:t>更陡</a:t>
            </a:r>
            <a:r>
              <a:rPr lang="zh-CN" altLang="zh-CN" sz="1200" dirty="0"/>
              <a:t>和</a:t>
            </a:r>
            <a:r>
              <a:rPr lang="en-US" altLang="zh-CN" sz="1200" dirty="0"/>
              <a:t>/</a:t>
            </a:r>
            <a:r>
              <a:rPr lang="zh-CN" altLang="zh-CN" sz="1200" dirty="0"/>
              <a:t>或</a:t>
            </a:r>
            <a:r>
              <a:rPr lang="zh-CN" altLang="en-US" sz="1200" dirty="0"/>
              <a:t>角膜直径</a:t>
            </a:r>
            <a:r>
              <a:rPr lang="zh-CN" altLang="zh-CN" sz="1200" dirty="0"/>
              <a:t>更小的</a:t>
            </a:r>
            <a:r>
              <a:rPr lang="zh-CN" altLang="en-US" sz="1200" dirty="0"/>
              <a:t>患者</a:t>
            </a:r>
            <a:r>
              <a:rPr lang="zh-CN" altLang="zh-CN" sz="1200" dirty="0"/>
              <a:t>。直径较大（</a:t>
            </a:r>
            <a:r>
              <a:rPr lang="en-US" altLang="zh-CN" sz="1200" dirty="0"/>
              <a:t>9.20 mm</a:t>
            </a:r>
            <a:r>
              <a:rPr lang="zh-CN" altLang="zh-CN" sz="1200" dirty="0"/>
              <a:t>）的</a:t>
            </a:r>
            <a:r>
              <a:rPr lang="en-US" altLang="zh-CN" sz="1200" dirty="0"/>
              <a:t>CL</a:t>
            </a:r>
            <a:r>
              <a:rPr lang="zh-CN" altLang="zh-CN" sz="1200" dirty="0"/>
              <a:t>更适合角膜曲率平坦和</a:t>
            </a:r>
            <a:r>
              <a:rPr lang="en-US" altLang="zh-CN" sz="1200" dirty="0"/>
              <a:t>/</a:t>
            </a:r>
            <a:r>
              <a:rPr lang="zh-CN" altLang="zh-CN" sz="1200" dirty="0"/>
              <a:t>或角膜直径较大的患者。</a:t>
            </a:r>
          </a:p>
        </p:txBody>
      </p:sp>
    </p:spTree>
    <p:extLst>
      <p:ext uri="{BB962C8B-B14F-4D97-AF65-F5344CB8AC3E}">
        <p14:creationId xmlns:p14="http://schemas.microsoft.com/office/powerpoint/2010/main" val="1107674129"/>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6498" name="Rectangle 5"/>
          <p:cNvSpPr>
            <a:spLocks noGrp="1" noChangeArrowheads="1"/>
          </p:cNvSpPr>
          <p:nvPr>
            <p:ph type="sldNum" sz="quarter" idx="5"/>
          </p:nvPr>
        </p:nvSpPr>
        <p:spPr>
          <a:noFill/>
        </p:spPr>
        <p:txBody>
          <a:bodyPr/>
          <a:lstStyle/>
          <a:p>
            <a:fld id="{0C02AF51-9CE9-43C1-A890-CCDD09359A57}" type="slidenum">
              <a:rPr lang="en-US" smtClean="0"/>
              <a:pPr/>
              <a:t>173</a:t>
            </a:fld>
            <a:endParaRPr lang="en-US"/>
          </a:p>
        </p:txBody>
      </p:sp>
      <p:sp>
        <p:nvSpPr>
          <p:cNvPr id="106499"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06500"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06501"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06502"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06503"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06504"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06505"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06506"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06507" name="Rectangle 10"/>
          <p:cNvSpPr>
            <a:spLocks noGrp="1" noRot="1" noChangeAspect="1" noChangeArrowheads="1" noTextEdit="1"/>
          </p:cNvSpPr>
          <p:nvPr>
            <p:ph type="sldImg"/>
          </p:nvPr>
        </p:nvSpPr>
        <p:spPr>
          <a:ln cap="flat"/>
        </p:spPr>
      </p:sp>
      <p:sp>
        <p:nvSpPr>
          <p:cNvPr id="106508" name="Rectangle 11"/>
          <p:cNvSpPr>
            <a:spLocks noGrp="1" noChangeArrowheads="1"/>
          </p:cNvSpPr>
          <p:nvPr>
            <p:ph type="body" idx="1"/>
          </p:nvPr>
        </p:nvSpPr>
        <p:spPr>
          <a:noFill/>
          <a:ln/>
        </p:spPr>
        <p:txBody>
          <a:bodyPr/>
          <a:lstStyle/>
          <a:p>
            <a:pPr>
              <a:lnSpc>
                <a:spcPct val="150000"/>
              </a:lnSpc>
            </a:pPr>
            <a:r>
              <a:rPr lang="zh-CN" altLang="en-US" sz="1100" b="1" dirty="0"/>
              <a:t>试戴</a:t>
            </a:r>
            <a:r>
              <a:rPr lang="zh-CN" altLang="zh-CN" sz="1100" b="1" dirty="0"/>
              <a:t>：评估</a:t>
            </a:r>
            <a:endParaRPr lang="zh-CN" altLang="en-US" sz="1100" b="1" dirty="0"/>
          </a:p>
          <a:p>
            <a:pPr>
              <a:lnSpc>
                <a:spcPct val="150000"/>
              </a:lnSpc>
            </a:pPr>
            <a:endParaRPr lang="zh-CN" altLang="zh-CN" sz="1100" dirty="0"/>
          </a:p>
          <a:p>
            <a:pPr>
              <a:lnSpc>
                <a:spcPct val="150000"/>
              </a:lnSpc>
            </a:pPr>
            <a:r>
              <a:rPr lang="zh-CN" altLang="en-US" sz="1200" dirty="0"/>
              <a:t>试戴</a:t>
            </a:r>
            <a:r>
              <a:rPr lang="en-US" altLang="zh-CN" sz="1200" dirty="0"/>
              <a:t>CL</a:t>
            </a:r>
            <a:r>
              <a:rPr lang="zh-CN" altLang="en-US" sz="1200" dirty="0"/>
              <a:t>配适</a:t>
            </a:r>
            <a:r>
              <a:rPr lang="zh-CN" altLang="zh-CN" sz="1200" dirty="0"/>
              <a:t>评估应包括动态和静态</a:t>
            </a:r>
            <a:r>
              <a:rPr lang="zh-CN" altLang="en-US" sz="1200" dirty="0"/>
              <a:t>的评估，这对任何</a:t>
            </a:r>
            <a:r>
              <a:rPr lang="en-US" altLang="zh-CN" sz="1200" dirty="0"/>
              <a:t>GP</a:t>
            </a:r>
            <a:r>
              <a:rPr lang="zh-CN" altLang="en-US" sz="1200" dirty="0"/>
              <a:t> </a:t>
            </a:r>
            <a:r>
              <a:rPr lang="en-US" altLang="zh-CN" sz="1200" dirty="0"/>
              <a:t>CL</a:t>
            </a:r>
            <a:r>
              <a:rPr lang="zh-CN" altLang="en-US" sz="1200" dirty="0"/>
              <a:t>的评估都很重要</a:t>
            </a:r>
            <a:r>
              <a:rPr lang="zh-CN" altLang="zh-CN" sz="1200" dirty="0"/>
              <a:t>。仔细分析的关键因素包括：</a:t>
            </a:r>
          </a:p>
          <a:p>
            <a:pPr marL="342900" lvl="0" indent="-342900">
              <a:lnSpc>
                <a:spcPct val="150000"/>
              </a:lnSpc>
              <a:buFont typeface="Arial" charset="0"/>
              <a:buChar char="•"/>
            </a:pPr>
            <a:r>
              <a:rPr lang="zh-CN" altLang="en-US" sz="1200" b="1" dirty="0"/>
              <a:t>中央</a:t>
            </a:r>
            <a:r>
              <a:rPr lang="zh-CN" altLang="zh-CN" sz="1200" b="1" dirty="0"/>
              <a:t>定位。</a:t>
            </a:r>
            <a:r>
              <a:rPr lang="en-US" altLang="zh-CN" sz="1200" dirty="0"/>
              <a:t>Prism-ballast</a:t>
            </a:r>
            <a:r>
              <a:rPr lang="zh-CN" altLang="en-US" sz="1200" dirty="0"/>
              <a:t> </a:t>
            </a:r>
            <a:r>
              <a:rPr lang="en-US" altLang="zh-CN" sz="1200" dirty="0"/>
              <a:t>CL</a:t>
            </a:r>
            <a:r>
              <a:rPr lang="zh-CN" altLang="zh-CN" sz="1200" dirty="0"/>
              <a:t>将倾向于</a:t>
            </a:r>
            <a:r>
              <a:rPr lang="zh-CN" altLang="en-US" sz="1200" dirty="0"/>
              <a:t>偏下贴附在</a:t>
            </a:r>
            <a:r>
              <a:rPr lang="zh-CN" altLang="zh-CN" sz="1200" dirty="0"/>
              <a:t>角膜上。如果使用</a:t>
            </a:r>
            <a:r>
              <a:rPr lang="en-US" altLang="zh-CN" sz="1200" dirty="0"/>
              <a:t>non-ballasted </a:t>
            </a:r>
            <a:r>
              <a:rPr lang="zh-CN" altLang="en-US" sz="1200" dirty="0"/>
              <a:t> 试戴</a:t>
            </a:r>
            <a:r>
              <a:rPr lang="en-US" altLang="zh-CN" sz="1200" dirty="0"/>
              <a:t>CL</a:t>
            </a:r>
            <a:r>
              <a:rPr lang="zh-CN" altLang="zh-CN" sz="1200" dirty="0"/>
              <a:t>，确保</a:t>
            </a:r>
            <a:r>
              <a:rPr lang="zh-CN" altLang="en-US" sz="1200" dirty="0"/>
              <a:t>中央</a:t>
            </a:r>
            <a:r>
              <a:rPr lang="zh-CN" altLang="zh-CN" sz="1200" dirty="0"/>
              <a:t>是可接受的，因为一旦将棱镜添加到设计中，诸如</a:t>
            </a:r>
            <a:r>
              <a:rPr lang="zh-CN" altLang="en-US" sz="1200" dirty="0"/>
              <a:t>镜片位置靠下</a:t>
            </a:r>
            <a:r>
              <a:rPr lang="zh-CN" altLang="zh-CN" sz="1200" dirty="0"/>
              <a:t>的问题将会加剧。</a:t>
            </a:r>
          </a:p>
          <a:p>
            <a:pPr marL="342900" lvl="0" indent="-342900">
              <a:lnSpc>
                <a:spcPct val="150000"/>
              </a:lnSpc>
              <a:buFont typeface="Arial" charset="0"/>
              <a:buChar char="•"/>
            </a:pPr>
            <a:r>
              <a:rPr lang="zh-CN" altLang="en-US" sz="1200" b="1" dirty="0"/>
              <a:t>眼睑相互作用</a:t>
            </a:r>
            <a:r>
              <a:rPr lang="zh-CN" altLang="zh-CN" sz="1200" b="1" dirty="0"/>
              <a:t>和</a:t>
            </a:r>
            <a:r>
              <a:rPr lang="en-US" altLang="zh-CN" sz="1200" b="1" dirty="0"/>
              <a:t>CL</a:t>
            </a:r>
            <a:r>
              <a:rPr lang="zh-CN" altLang="en-US" sz="1200" b="1" dirty="0"/>
              <a:t>活动度</a:t>
            </a:r>
            <a:r>
              <a:rPr lang="zh-CN" altLang="zh-CN" sz="1200" b="1" dirty="0"/>
              <a:t>。</a:t>
            </a:r>
            <a:r>
              <a:rPr lang="zh-CN" altLang="zh-CN" sz="1200" dirty="0"/>
              <a:t>如果</a:t>
            </a:r>
            <a:r>
              <a:rPr lang="en-US" altLang="zh-CN" sz="1200" dirty="0"/>
              <a:t>Prism-ballast</a:t>
            </a:r>
            <a:r>
              <a:rPr lang="zh-CN" altLang="en-US" sz="1200" dirty="0"/>
              <a:t>试戴</a:t>
            </a:r>
            <a:r>
              <a:rPr lang="en-US" altLang="zh-CN" sz="1200" dirty="0"/>
              <a:t>CL</a:t>
            </a:r>
            <a:r>
              <a:rPr lang="zh-CN" altLang="zh-CN" sz="1200" dirty="0"/>
              <a:t>在每次眨眼时</a:t>
            </a:r>
            <a:r>
              <a:rPr lang="zh-CN" altLang="en-US" sz="1200" dirty="0"/>
              <a:t>移动度很小</a:t>
            </a:r>
            <a:r>
              <a:rPr lang="zh-CN" altLang="zh-CN" sz="1200" dirty="0"/>
              <a:t>，则需要</a:t>
            </a:r>
            <a:r>
              <a:rPr lang="zh-CN" altLang="en-US" sz="1200" dirty="0"/>
              <a:t>调整设计提高活动度</a:t>
            </a:r>
            <a:r>
              <a:rPr lang="zh-CN" altLang="zh-CN" sz="1200" dirty="0"/>
              <a:t>。厚而不动的</a:t>
            </a:r>
            <a:r>
              <a:rPr lang="en-US" altLang="zh-CN" sz="1200" dirty="0"/>
              <a:t>CL</a:t>
            </a:r>
            <a:r>
              <a:rPr lang="zh-CN" altLang="zh-CN" sz="1200" dirty="0"/>
              <a:t>可能会引起诸如</a:t>
            </a:r>
            <a:r>
              <a:rPr lang="en-US" altLang="zh-CN" sz="1200" dirty="0"/>
              <a:t>3</a:t>
            </a:r>
            <a:r>
              <a:rPr lang="zh-CN" altLang="zh-CN" sz="1200" dirty="0"/>
              <a:t>点钟和</a:t>
            </a:r>
            <a:r>
              <a:rPr lang="en-US" altLang="zh-CN" sz="1200" dirty="0"/>
              <a:t>9</a:t>
            </a:r>
            <a:r>
              <a:rPr lang="zh-CN" altLang="zh-CN" sz="1200" dirty="0"/>
              <a:t>点钟</a:t>
            </a:r>
            <a:r>
              <a:rPr lang="zh-CN" altLang="en-US" sz="1200" dirty="0"/>
              <a:t>点染</a:t>
            </a:r>
            <a:r>
              <a:rPr lang="zh-CN" altLang="zh-CN" sz="1200" dirty="0"/>
              <a:t>等问题。</a:t>
            </a:r>
            <a:endParaRPr lang="zh-CN" altLang="en-US" sz="1200" dirty="0"/>
          </a:p>
          <a:p>
            <a:pPr marL="342900" lvl="0" indent="-342900">
              <a:lnSpc>
                <a:spcPct val="150000"/>
              </a:lnSpc>
              <a:buFont typeface="Arial" charset="0"/>
              <a:buChar char="•"/>
            </a:pPr>
            <a:endParaRPr lang="zh-CN" altLang="zh-CN" sz="1200" dirty="0"/>
          </a:p>
        </p:txBody>
      </p:sp>
    </p:spTree>
    <p:extLst>
      <p:ext uri="{BB962C8B-B14F-4D97-AF65-F5344CB8AC3E}">
        <p14:creationId xmlns:p14="http://schemas.microsoft.com/office/powerpoint/2010/main" val="143350260"/>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7522" name="Rectangle 5"/>
          <p:cNvSpPr>
            <a:spLocks noGrp="1" noChangeArrowheads="1"/>
          </p:cNvSpPr>
          <p:nvPr>
            <p:ph type="sldNum" sz="quarter" idx="5"/>
          </p:nvPr>
        </p:nvSpPr>
        <p:spPr>
          <a:noFill/>
        </p:spPr>
        <p:txBody>
          <a:bodyPr/>
          <a:lstStyle/>
          <a:p>
            <a:fld id="{6F0BDD4E-A9B6-48F3-9254-28B37473EADB}" type="slidenum">
              <a:rPr lang="en-US" smtClean="0"/>
              <a:pPr/>
              <a:t>174</a:t>
            </a:fld>
            <a:endParaRPr lang="en-US"/>
          </a:p>
        </p:txBody>
      </p:sp>
      <p:sp>
        <p:nvSpPr>
          <p:cNvPr id="107523"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07524"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07525"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07526"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07527"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07528"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07529"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07530"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07531" name="Rectangle 10"/>
          <p:cNvSpPr>
            <a:spLocks noGrp="1" noRot="1" noChangeAspect="1" noChangeArrowheads="1" noTextEdit="1"/>
          </p:cNvSpPr>
          <p:nvPr>
            <p:ph type="sldImg"/>
          </p:nvPr>
        </p:nvSpPr>
        <p:spPr>
          <a:ln cap="flat"/>
        </p:spPr>
      </p:sp>
      <p:sp>
        <p:nvSpPr>
          <p:cNvPr id="107532" name="Rectangle 11"/>
          <p:cNvSpPr>
            <a:spLocks noGrp="1" noChangeArrowheads="1"/>
          </p:cNvSpPr>
          <p:nvPr>
            <p:ph type="body" idx="1"/>
          </p:nvPr>
        </p:nvSpPr>
        <p:spPr>
          <a:noFill/>
          <a:ln/>
        </p:spPr>
        <p:txBody>
          <a:bodyPr>
            <a:normAutofit fontScale="85000" lnSpcReduction="20000"/>
          </a:bodyPr>
          <a:lstStyle/>
          <a:p>
            <a:pPr>
              <a:lnSpc>
                <a:spcPct val="150000"/>
              </a:lnSpc>
            </a:pPr>
            <a:r>
              <a:rPr lang="zh-CN" altLang="en-US" sz="2000" b="1" dirty="0"/>
              <a:t>试戴</a:t>
            </a:r>
          </a:p>
          <a:p>
            <a:pPr>
              <a:lnSpc>
                <a:spcPct val="150000"/>
              </a:lnSpc>
            </a:pPr>
            <a:endParaRPr lang="zh-CN" altLang="zh-CN" sz="2000" dirty="0"/>
          </a:p>
          <a:p>
            <a:pPr>
              <a:lnSpc>
                <a:spcPct val="150000"/>
              </a:lnSpc>
            </a:pPr>
            <a:r>
              <a:rPr lang="zh-CN" altLang="zh-CN" sz="2400" dirty="0"/>
              <a:t>在</a:t>
            </a:r>
            <a:r>
              <a:rPr lang="zh-CN" altLang="en-US" sz="2400" dirty="0"/>
              <a:t>验配</a:t>
            </a:r>
            <a:r>
              <a:rPr lang="zh-CN" altLang="zh-CN" sz="2400" dirty="0"/>
              <a:t>前表面</a:t>
            </a:r>
            <a:r>
              <a:rPr lang="en-US" altLang="zh-CN" sz="2400" dirty="0" err="1"/>
              <a:t>toric</a:t>
            </a:r>
            <a:r>
              <a:rPr lang="zh-CN" altLang="en-US" sz="2400" dirty="0"/>
              <a:t> </a:t>
            </a:r>
            <a:r>
              <a:rPr lang="en-US" altLang="zh-CN" sz="2400" dirty="0"/>
              <a:t>GP CL</a:t>
            </a:r>
            <a:r>
              <a:rPr lang="zh-CN" altLang="zh-CN" sz="2400" dirty="0"/>
              <a:t>时，最好使用尽可能小的</a:t>
            </a:r>
            <a:r>
              <a:rPr lang="en-US" altLang="zh-CN" sz="2400" dirty="0"/>
              <a:t>CL TD </a:t>
            </a:r>
            <a:r>
              <a:rPr lang="zh-CN" altLang="en-US" sz="2400" dirty="0"/>
              <a:t>，有利于</a:t>
            </a:r>
            <a:r>
              <a:rPr lang="zh-CN" altLang="zh-CN" sz="2400" dirty="0"/>
              <a:t>动态</a:t>
            </a:r>
            <a:r>
              <a:rPr lang="zh-CN" altLang="en-US" sz="2400" dirty="0"/>
              <a:t>评估配适</a:t>
            </a:r>
            <a:r>
              <a:rPr lang="zh-CN" altLang="zh-CN" sz="2400" dirty="0"/>
              <a:t>。在确定</a:t>
            </a:r>
            <a:r>
              <a:rPr lang="zh-CN" altLang="en-US" sz="2400" dirty="0"/>
              <a:t>合适</a:t>
            </a:r>
            <a:r>
              <a:rPr lang="zh-CN" altLang="zh-CN" sz="2400" dirty="0"/>
              <a:t>的</a:t>
            </a:r>
            <a:r>
              <a:rPr lang="en-US" altLang="zh-CN" sz="2400" dirty="0"/>
              <a:t>CL TD</a:t>
            </a:r>
            <a:r>
              <a:rPr lang="zh-CN" altLang="zh-CN" sz="2400" dirty="0"/>
              <a:t>时，从业者必须评估的特征包括：</a:t>
            </a:r>
          </a:p>
          <a:p>
            <a:pPr marL="1200150" lvl="2" indent="-285750">
              <a:lnSpc>
                <a:spcPct val="150000"/>
              </a:lnSpc>
              <a:buFont typeface="Arial" charset="0"/>
              <a:buChar char="•"/>
            </a:pPr>
            <a:r>
              <a:rPr lang="zh-CN" altLang="en-US" sz="2400" dirty="0"/>
              <a:t>睑裂</a:t>
            </a:r>
            <a:r>
              <a:rPr lang="zh-CN" altLang="zh-CN" sz="2400" dirty="0"/>
              <a:t>大小</a:t>
            </a:r>
          </a:p>
          <a:p>
            <a:pPr marL="1200150" lvl="2" indent="-285750">
              <a:lnSpc>
                <a:spcPct val="150000"/>
              </a:lnSpc>
              <a:buFont typeface="Arial" charset="0"/>
              <a:buChar char="•"/>
            </a:pPr>
            <a:r>
              <a:rPr lang="zh-CN" altLang="en-US" sz="2400" dirty="0"/>
              <a:t>眼睑</a:t>
            </a:r>
            <a:r>
              <a:rPr lang="zh-CN" altLang="zh-CN" sz="2400" dirty="0"/>
              <a:t>的特点</a:t>
            </a:r>
          </a:p>
          <a:p>
            <a:pPr marL="1200150" lvl="2" indent="-285750">
              <a:lnSpc>
                <a:spcPct val="150000"/>
              </a:lnSpc>
              <a:buFont typeface="Arial" charset="0"/>
              <a:buChar char="•"/>
            </a:pPr>
            <a:r>
              <a:rPr lang="zh-CN" altLang="zh-CN" sz="2400" dirty="0"/>
              <a:t>角膜地形图</a:t>
            </a:r>
          </a:p>
          <a:p>
            <a:pPr marL="1200150" lvl="2" indent="-285750">
              <a:lnSpc>
                <a:spcPct val="150000"/>
              </a:lnSpc>
              <a:buFont typeface="Arial" charset="0"/>
              <a:buChar char="•"/>
            </a:pPr>
            <a:r>
              <a:rPr lang="en-US" altLang="zh-CN" sz="2400" dirty="0"/>
              <a:t>CL</a:t>
            </a:r>
            <a:r>
              <a:rPr lang="zh-CN" altLang="en-US" sz="2400" dirty="0"/>
              <a:t>屈光度</a:t>
            </a:r>
            <a:endParaRPr lang="zh-CN" altLang="zh-CN" sz="2400" dirty="0"/>
          </a:p>
          <a:p>
            <a:pPr marL="1200150" lvl="2" indent="-285750">
              <a:lnSpc>
                <a:spcPct val="150000"/>
              </a:lnSpc>
              <a:buFont typeface="Arial" charset="0"/>
              <a:buChar char="•"/>
            </a:pPr>
            <a:r>
              <a:rPr lang="en-US" altLang="zh-CN" sz="2400" dirty="0"/>
              <a:t>CL</a:t>
            </a:r>
            <a:r>
              <a:rPr lang="zh-CN" altLang="en-US" sz="2400" dirty="0"/>
              <a:t>居中性</a:t>
            </a:r>
            <a:endParaRPr lang="zh-CN" altLang="zh-CN" sz="2400" dirty="0"/>
          </a:p>
        </p:txBody>
      </p:sp>
    </p:spTree>
    <p:extLst>
      <p:ext uri="{BB962C8B-B14F-4D97-AF65-F5344CB8AC3E}">
        <p14:creationId xmlns:p14="http://schemas.microsoft.com/office/powerpoint/2010/main" val="1958651533"/>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6" name="Rectangle 5"/>
          <p:cNvSpPr>
            <a:spLocks noGrp="1" noChangeArrowheads="1"/>
          </p:cNvSpPr>
          <p:nvPr>
            <p:ph type="sldNum" sz="quarter" idx="5"/>
          </p:nvPr>
        </p:nvSpPr>
        <p:spPr>
          <a:noFill/>
        </p:spPr>
        <p:txBody>
          <a:bodyPr/>
          <a:lstStyle/>
          <a:p>
            <a:fld id="{1E112F7D-BC57-4F90-BEBC-1DE6CFC9711F}" type="slidenum">
              <a:rPr lang="en-US" smtClean="0"/>
              <a:pPr/>
              <a:t>175</a:t>
            </a:fld>
            <a:endParaRPr lang="en-US"/>
          </a:p>
        </p:txBody>
      </p:sp>
      <p:sp>
        <p:nvSpPr>
          <p:cNvPr id="108547"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08548"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08549"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08550"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08551"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08552"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08553"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08554"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08555" name="Rectangle 10"/>
          <p:cNvSpPr>
            <a:spLocks noGrp="1" noRot="1" noChangeAspect="1" noChangeArrowheads="1" noTextEdit="1"/>
          </p:cNvSpPr>
          <p:nvPr>
            <p:ph type="sldImg"/>
          </p:nvPr>
        </p:nvSpPr>
        <p:spPr>
          <a:ln cap="flat"/>
        </p:spPr>
      </p:sp>
      <p:sp>
        <p:nvSpPr>
          <p:cNvPr id="108556" name="Rectangle 11"/>
          <p:cNvSpPr>
            <a:spLocks noGrp="1" noChangeArrowheads="1"/>
          </p:cNvSpPr>
          <p:nvPr>
            <p:ph type="body" idx="1"/>
          </p:nvPr>
        </p:nvSpPr>
        <p:spPr>
          <a:noFill/>
          <a:ln/>
        </p:spPr>
        <p:txBody>
          <a:bodyPr/>
          <a:lstStyle/>
          <a:p>
            <a:endParaRPr lang="en-US"/>
          </a:p>
        </p:txBody>
      </p:sp>
    </p:spTree>
    <p:extLst>
      <p:ext uri="{BB962C8B-B14F-4D97-AF65-F5344CB8AC3E}">
        <p14:creationId xmlns:p14="http://schemas.microsoft.com/office/powerpoint/2010/main" val="279490268"/>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9570" name="Rectangle 5"/>
          <p:cNvSpPr>
            <a:spLocks noGrp="1" noChangeArrowheads="1"/>
          </p:cNvSpPr>
          <p:nvPr>
            <p:ph type="sldNum" sz="quarter" idx="5"/>
          </p:nvPr>
        </p:nvSpPr>
        <p:spPr>
          <a:noFill/>
        </p:spPr>
        <p:txBody>
          <a:bodyPr/>
          <a:lstStyle/>
          <a:p>
            <a:fld id="{A2C3B3BC-73DD-4726-962B-BA2FEB743467}" type="slidenum">
              <a:rPr lang="en-US" smtClean="0"/>
              <a:pPr/>
              <a:t>176</a:t>
            </a:fld>
            <a:endParaRPr lang="en-US"/>
          </a:p>
        </p:txBody>
      </p:sp>
      <p:sp>
        <p:nvSpPr>
          <p:cNvPr id="109571"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09572"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09573"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09574"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09575"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09576"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09577"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09578"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09579" name="Rectangle 10"/>
          <p:cNvSpPr>
            <a:spLocks noGrp="1" noRot="1" noChangeAspect="1" noChangeArrowheads="1" noTextEdit="1"/>
          </p:cNvSpPr>
          <p:nvPr>
            <p:ph type="sldImg"/>
          </p:nvPr>
        </p:nvSpPr>
        <p:spPr>
          <a:ln cap="flat"/>
        </p:spPr>
      </p:sp>
      <p:sp>
        <p:nvSpPr>
          <p:cNvPr id="109580" name="Rectangle 11"/>
          <p:cNvSpPr>
            <a:spLocks noGrp="1" noChangeArrowheads="1"/>
          </p:cNvSpPr>
          <p:nvPr>
            <p:ph type="body" idx="1"/>
          </p:nvPr>
        </p:nvSpPr>
        <p:spPr>
          <a:noFill/>
          <a:ln/>
        </p:spPr>
        <p:txBody>
          <a:bodyPr/>
          <a:lstStyle/>
          <a:p>
            <a:pPr>
              <a:lnSpc>
                <a:spcPct val="150000"/>
              </a:lnSpc>
            </a:pPr>
            <a:r>
              <a:rPr lang="en-US" altLang="zh-CN" sz="1100" b="1" dirty="0"/>
              <a:t>CL</a:t>
            </a:r>
            <a:r>
              <a:rPr lang="zh-CN" altLang="zh-CN" sz="1100" b="1" dirty="0"/>
              <a:t>旋转</a:t>
            </a:r>
            <a:endParaRPr lang="zh-CN" altLang="en-US" sz="1100" b="1" dirty="0"/>
          </a:p>
          <a:p>
            <a:pPr>
              <a:lnSpc>
                <a:spcPct val="150000"/>
              </a:lnSpc>
            </a:pPr>
            <a:endParaRPr lang="zh-CN" altLang="zh-CN" sz="1100" dirty="0"/>
          </a:p>
          <a:p>
            <a:pPr>
              <a:lnSpc>
                <a:spcPct val="150000"/>
              </a:lnSpc>
            </a:pPr>
            <a:r>
              <a:rPr lang="zh-CN" altLang="zh-CN" sz="1200" dirty="0"/>
              <a:t>在眨眼期间施加到</a:t>
            </a:r>
            <a:r>
              <a:rPr lang="en-US" altLang="zh-CN" sz="1200" dirty="0"/>
              <a:t>CL</a:t>
            </a:r>
            <a:r>
              <a:rPr lang="zh-CN" altLang="zh-CN" sz="1200" dirty="0"/>
              <a:t>的力的方向经常导致</a:t>
            </a:r>
            <a:r>
              <a:rPr lang="en-US" altLang="zh-CN" sz="1200" dirty="0"/>
              <a:t>CL</a:t>
            </a:r>
            <a:r>
              <a:rPr lang="zh-CN" altLang="zh-CN" sz="1200" dirty="0"/>
              <a:t>的下</a:t>
            </a:r>
            <a:r>
              <a:rPr lang="zh-CN" altLang="en-US" sz="1200" dirty="0"/>
              <a:t>侧</a:t>
            </a:r>
            <a:r>
              <a:rPr lang="zh-CN" altLang="zh-CN" sz="1200" dirty="0"/>
              <a:t>（</a:t>
            </a:r>
            <a:r>
              <a:rPr lang="en-US" altLang="zh-CN" sz="1200" dirty="0"/>
              <a:t>6</a:t>
            </a:r>
            <a:r>
              <a:rPr lang="zh-CN" altLang="zh-CN" sz="1200" dirty="0"/>
              <a:t>点钟</a:t>
            </a:r>
            <a:r>
              <a:rPr lang="zh-CN" altLang="en-US" sz="1200" dirty="0"/>
              <a:t>方向</a:t>
            </a:r>
            <a:r>
              <a:rPr lang="zh-CN" altLang="zh-CN" sz="1200" dirty="0"/>
              <a:t>）边缘向</a:t>
            </a:r>
            <a:r>
              <a:rPr lang="zh-CN" altLang="en-US" sz="1200" dirty="0"/>
              <a:t>鼻侧</a:t>
            </a:r>
            <a:r>
              <a:rPr lang="zh-CN" altLang="zh-CN" sz="1200" dirty="0"/>
              <a:t>旋转（</a:t>
            </a:r>
            <a:r>
              <a:rPr lang="en-US" altLang="zh-CN" sz="1200" dirty="0"/>
              <a:t>RE</a:t>
            </a:r>
            <a:r>
              <a:rPr lang="zh-CN" altLang="zh-CN" sz="1200" dirty="0"/>
              <a:t>逆时针旋转，</a:t>
            </a:r>
            <a:r>
              <a:rPr lang="en-US" altLang="zh-CN" sz="1200" dirty="0"/>
              <a:t>LE</a:t>
            </a:r>
            <a:r>
              <a:rPr lang="zh-CN" altLang="zh-CN" sz="1200" dirty="0"/>
              <a:t>顺时针旋转）。</a:t>
            </a:r>
          </a:p>
          <a:p>
            <a:pPr>
              <a:lnSpc>
                <a:spcPct val="150000"/>
              </a:lnSpc>
            </a:pPr>
            <a:r>
              <a:rPr lang="zh-CN" altLang="zh-CN" sz="1200" dirty="0"/>
              <a:t>当</a:t>
            </a:r>
            <a:r>
              <a:rPr lang="zh-CN" altLang="en-US" sz="1200" dirty="0"/>
              <a:t>使用经验法验配</a:t>
            </a:r>
            <a:r>
              <a:rPr lang="en-US" altLang="zh-CN" sz="1200" dirty="0"/>
              <a:t>CL</a:t>
            </a:r>
            <a:r>
              <a:rPr lang="zh-CN" altLang="zh-CN" sz="1200" dirty="0"/>
              <a:t>时，或者如果使用球形</a:t>
            </a:r>
            <a:r>
              <a:rPr lang="zh-CN" altLang="en-US" sz="1200" dirty="0"/>
              <a:t>试戴</a:t>
            </a:r>
            <a:r>
              <a:rPr lang="en-US" altLang="zh-CN" sz="1200" dirty="0"/>
              <a:t>CL</a:t>
            </a:r>
            <a:r>
              <a:rPr lang="zh-CN" altLang="zh-CN" sz="1200" dirty="0"/>
              <a:t>时，必须允许旋转效应，</a:t>
            </a:r>
            <a:r>
              <a:rPr lang="zh-CN" altLang="en-US" sz="1200" dirty="0"/>
              <a:t>要认为</a:t>
            </a:r>
            <a:r>
              <a:rPr lang="zh-CN" altLang="zh-CN" sz="1200" dirty="0"/>
              <a:t>在</a:t>
            </a:r>
            <a:r>
              <a:rPr lang="zh-CN" altLang="en-US" sz="1200" dirty="0"/>
              <a:t>确定最后的</a:t>
            </a:r>
            <a:r>
              <a:rPr lang="en-US" altLang="zh-CN" sz="1200" dirty="0"/>
              <a:t>prism-ballast</a:t>
            </a:r>
            <a:r>
              <a:rPr lang="zh-CN" altLang="en-US" sz="1200" dirty="0"/>
              <a:t> </a:t>
            </a:r>
            <a:r>
              <a:rPr lang="en-US" altLang="zh-CN" sz="1200" dirty="0"/>
              <a:t>CL</a:t>
            </a:r>
            <a:r>
              <a:rPr lang="zh-CN" altLang="en-US" sz="1200" dirty="0"/>
              <a:t>参数</a:t>
            </a:r>
            <a:r>
              <a:rPr lang="zh-CN" altLang="zh-CN" sz="1200" dirty="0"/>
              <a:t>时</a:t>
            </a:r>
            <a:r>
              <a:rPr lang="zh-CN" altLang="en-US" sz="1200" dirty="0"/>
              <a:t>也</a:t>
            </a:r>
            <a:r>
              <a:rPr lang="zh-CN" altLang="zh-CN" sz="1200" dirty="0"/>
              <a:t>将发生相同的旋转。</a:t>
            </a:r>
            <a:r>
              <a:rPr lang="zh-CN" altLang="en-US" sz="1200" dirty="0"/>
              <a:t>鼻侧</a:t>
            </a:r>
            <a:r>
              <a:rPr lang="zh-CN" altLang="zh-CN" sz="1200" dirty="0"/>
              <a:t>的容差通常为</a:t>
            </a:r>
            <a:r>
              <a:rPr lang="en-US" altLang="zh-CN" sz="1200" dirty="0"/>
              <a:t>10-15</a:t>
            </a:r>
            <a:r>
              <a:rPr lang="zh-CN" altLang="zh-CN" sz="1200" dirty="0"/>
              <a:t>度。采用这种</a:t>
            </a:r>
            <a:r>
              <a:rPr lang="zh-CN" altLang="en-US" sz="1200" dirty="0"/>
              <a:t>验配</a:t>
            </a:r>
            <a:r>
              <a:rPr lang="zh-CN" altLang="zh-CN" sz="1200" dirty="0"/>
              <a:t>方法时，应寻求</a:t>
            </a:r>
            <a:r>
              <a:rPr lang="en-US" altLang="zh-CN" sz="1200" dirty="0"/>
              <a:t>CL</a:t>
            </a:r>
            <a:r>
              <a:rPr lang="zh-CN" altLang="zh-CN" sz="1200" dirty="0"/>
              <a:t>制造商的建议。</a:t>
            </a:r>
          </a:p>
          <a:p>
            <a:pPr>
              <a:lnSpc>
                <a:spcPct val="150000"/>
              </a:lnSpc>
            </a:pPr>
            <a:r>
              <a:rPr lang="zh-CN" altLang="zh-CN" sz="1200" dirty="0"/>
              <a:t>如果</a:t>
            </a:r>
            <a:r>
              <a:rPr lang="zh-CN" altLang="en-US" sz="1200" dirty="0"/>
              <a:t>有</a:t>
            </a:r>
            <a:r>
              <a:rPr lang="en-US" altLang="zh-CN" sz="1200" dirty="0"/>
              <a:t>prism-ballast</a:t>
            </a:r>
            <a:r>
              <a:rPr lang="zh-CN" altLang="en-US" sz="1200" dirty="0"/>
              <a:t>试戴片的话，</a:t>
            </a:r>
            <a:r>
              <a:rPr lang="zh-CN" altLang="zh-CN" sz="1200" dirty="0"/>
              <a:t>可以更准确地评估旋转度</a:t>
            </a:r>
          </a:p>
          <a:p>
            <a:pPr>
              <a:lnSpc>
                <a:spcPct val="150000"/>
              </a:lnSpc>
            </a:pPr>
            <a:r>
              <a:rPr lang="zh-CN" altLang="zh-CN" sz="1200" dirty="0"/>
              <a:t>。</a:t>
            </a:r>
            <a:r>
              <a:rPr lang="zh-CN" altLang="en-US" sz="1200" dirty="0"/>
              <a:t>操作者</a:t>
            </a:r>
            <a:r>
              <a:rPr lang="zh-CN" altLang="zh-CN" sz="1200" dirty="0"/>
              <a:t>可以直接测量旋转，</a:t>
            </a:r>
            <a:r>
              <a:rPr lang="zh-CN" altLang="en-US" sz="1200" dirty="0"/>
              <a:t>可</a:t>
            </a:r>
            <a:r>
              <a:rPr lang="zh-CN" altLang="zh-CN" sz="1200" dirty="0"/>
              <a:t>更有信心地</a:t>
            </a:r>
            <a:r>
              <a:rPr lang="zh-CN" altLang="en-US" sz="1200" dirty="0"/>
              <a:t>确定散光的轴位</a:t>
            </a:r>
            <a:r>
              <a:rPr lang="zh-CN" altLang="zh-CN" sz="1200" dirty="0"/>
              <a:t>。</a:t>
            </a:r>
          </a:p>
        </p:txBody>
      </p:sp>
    </p:spTree>
    <p:extLst>
      <p:ext uri="{BB962C8B-B14F-4D97-AF65-F5344CB8AC3E}">
        <p14:creationId xmlns:p14="http://schemas.microsoft.com/office/powerpoint/2010/main" val="846198287"/>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594" name="Rectangle 5"/>
          <p:cNvSpPr>
            <a:spLocks noGrp="1" noChangeArrowheads="1"/>
          </p:cNvSpPr>
          <p:nvPr>
            <p:ph type="sldNum" sz="quarter" idx="5"/>
          </p:nvPr>
        </p:nvSpPr>
        <p:spPr>
          <a:noFill/>
        </p:spPr>
        <p:txBody>
          <a:bodyPr/>
          <a:lstStyle/>
          <a:p>
            <a:fld id="{6623DC0B-6391-4571-8DDD-50F06ABBE091}" type="slidenum">
              <a:rPr lang="en-US" smtClean="0"/>
              <a:pPr/>
              <a:t>177</a:t>
            </a:fld>
            <a:endParaRPr lang="en-US"/>
          </a:p>
        </p:txBody>
      </p:sp>
      <p:sp>
        <p:nvSpPr>
          <p:cNvPr id="110595"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10596"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10597"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10598"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10599"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10600"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10601"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10602"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10603" name="Rectangle 10"/>
          <p:cNvSpPr>
            <a:spLocks noGrp="1" noRot="1" noChangeAspect="1" noChangeArrowheads="1" noTextEdit="1"/>
          </p:cNvSpPr>
          <p:nvPr>
            <p:ph type="sldImg"/>
          </p:nvPr>
        </p:nvSpPr>
        <p:spPr>
          <a:ln cap="flat"/>
        </p:spPr>
      </p:sp>
      <p:sp>
        <p:nvSpPr>
          <p:cNvPr id="110604" name="Rectangle 11"/>
          <p:cNvSpPr>
            <a:spLocks noGrp="1" noChangeArrowheads="1"/>
          </p:cNvSpPr>
          <p:nvPr>
            <p:ph type="body" idx="1"/>
          </p:nvPr>
        </p:nvSpPr>
        <p:spPr>
          <a:noFill/>
          <a:ln/>
        </p:spPr>
        <p:txBody>
          <a:bodyPr/>
          <a:lstStyle/>
          <a:p>
            <a:endParaRPr lang="en-US"/>
          </a:p>
        </p:txBody>
      </p:sp>
    </p:spTree>
    <p:extLst>
      <p:ext uri="{BB962C8B-B14F-4D97-AF65-F5344CB8AC3E}">
        <p14:creationId xmlns:p14="http://schemas.microsoft.com/office/powerpoint/2010/main" val="1417899175"/>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1618" name="Rectangle 5"/>
          <p:cNvSpPr>
            <a:spLocks noGrp="1" noChangeArrowheads="1"/>
          </p:cNvSpPr>
          <p:nvPr>
            <p:ph type="sldNum" sz="quarter" idx="5"/>
          </p:nvPr>
        </p:nvSpPr>
        <p:spPr>
          <a:noFill/>
        </p:spPr>
        <p:txBody>
          <a:bodyPr/>
          <a:lstStyle/>
          <a:p>
            <a:fld id="{453A35F0-E1F2-4B8A-A781-BB1CD5E979ED}" type="slidenum">
              <a:rPr lang="en-US" smtClean="0"/>
              <a:pPr/>
              <a:t>178</a:t>
            </a:fld>
            <a:endParaRPr lang="en-US"/>
          </a:p>
        </p:txBody>
      </p:sp>
      <p:sp>
        <p:nvSpPr>
          <p:cNvPr id="111619"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11620"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11621"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11622"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11623"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11624"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11625"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11626"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11627" name="Rectangle 10"/>
          <p:cNvSpPr>
            <a:spLocks noGrp="1" noRot="1" noChangeAspect="1" noChangeArrowheads="1" noTextEdit="1"/>
          </p:cNvSpPr>
          <p:nvPr>
            <p:ph type="sldImg"/>
          </p:nvPr>
        </p:nvSpPr>
        <p:spPr>
          <a:ln cap="flat"/>
        </p:spPr>
      </p:sp>
      <p:sp>
        <p:nvSpPr>
          <p:cNvPr id="111628" name="Rectangle 11"/>
          <p:cNvSpPr>
            <a:spLocks noGrp="1" noChangeArrowheads="1"/>
          </p:cNvSpPr>
          <p:nvPr>
            <p:ph type="body" idx="1"/>
          </p:nvPr>
        </p:nvSpPr>
        <p:spPr>
          <a:noFill/>
          <a:ln/>
        </p:spPr>
        <p:txBody>
          <a:bodyPr>
            <a:normAutofit lnSpcReduction="10000"/>
          </a:bodyPr>
          <a:lstStyle/>
          <a:p>
            <a:pPr>
              <a:lnSpc>
                <a:spcPct val="150000"/>
              </a:lnSpc>
            </a:pPr>
            <a:r>
              <a:rPr lang="zh-CN" altLang="zh-CN" sz="1200" b="1" dirty="0"/>
              <a:t>评估</a:t>
            </a:r>
            <a:r>
              <a:rPr lang="zh-CN" altLang="en-US" sz="1200" b="1" dirty="0"/>
              <a:t>旋转度</a:t>
            </a:r>
            <a:endParaRPr lang="zh-CN" altLang="zh-CN" sz="1200" dirty="0"/>
          </a:p>
          <a:p>
            <a:pPr>
              <a:lnSpc>
                <a:spcPct val="150000"/>
              </a:lnSpc>
            </a:pPr>
            <a:r>
              <a:rPr lang="zh-CN" altLang="zh-CN" sz="1200" dirty="0"/>
              <a:t>准确评估</a:t>
            </a:r>
            <a:r>
              <a:rPr lang="en-US" altLang="zh-CN" sz="1200" dirty="0"/>
              <a:t>CL</a:t>
            </a:r>
            <a:r>
              <a:rPr lang="zh-CN" altLang="zh-CN" sz="1200" dirty="0"/>
              <a:t>旋转是前表面</a:t>
            </a:r>
            <a:r>
              <a:rPr lang="en-US" altLang="zh-CN" sz="1200" dirty="0" err="1"/>
              <a:t>toric</a:t>
            </a:r>
            <a:r>
              <a:rPr lang="zh-CN" altLang="en-US" sz="1200" dirty="0"/>
              <a:t> </a:t>
            </a:r>
            <a:r>
              <a:rPr lang="en-US" altLang="zh-CN" sz="1200" dirty="0"/>
              <a:t>CL</a:t>
            </a:r>
            <a:r>
              <a:rPr lang="zh-CN" altLang="en-US" sz="1200" dirty="0"/>
              <a:t>验配</a:t>
            </a:r>
            <a:r>
              <a:rPr lang="zh-CN" altLang="zh-CN" sz="1200" dirty="0"/>
              <a:t>成功的关键。从业者可以使用许多方法来确定正确的</a:t>
            </a:r>
            <a:r>
              <a:rPr lang="zh-CN" altLang="en-US" sz="1200" dirty="0"/>
              <a:t>散光</a:t>
            </a:r>
            <a:r>
              <a:rPr lang="zh-CN" altLang="zh-CN" sz="1200" dirty="0"/>
              <a:t>轴</a:t>
            </a:r>
            <a:r>
              <a:rPr lang="zh-CN" altLang="en-US" sz="1200" dirty="0"/>
              <a:t>位</a:t>
            </a:r>
            <a:r>
              <a:rPr lang="zh-CN" altLang="zh-CN" sz="1200" dirty="0"/>
              <a:t>。</a:t>
            </a:r>
          </a:p>
          <a:p>
            <a:pPr>
              <a:lnSpc>
                <a:spcPct val="150000"/>
              </a:lnSpc>
            </a:pPr>
            <a:r>
              <a:rPr lang="zh-CN" altLang="zh-CN" sz="1200" dirty="0"/>
              <a:t>如果</a:t>
            </a:r>
            <a:r>
              <a:rPr lang="en-US" altLang="zh-CN" sz="1200" dirty="0"/>
              <a:t>CL</a:t>
            </a:r>
            <a:r>
              <a:rPr lang="zh-CN" altLang="zh-CN" sz="1200" dirty="0"/>
              <a:t>不旋转，并且棱镜</a:t>
            </a:r>
            <a:r>
              <a:rPr lang="zh-CN" altLang="en-US" sz="1200" dirty="0"/>
              <a:t>基底</a:t>
            </a:r>
            <a:r>
              <a:rPr lang="zh-CN" altLang="zh-CN" sz="1200" dirty="0"/>
              <a:t>保持在</a:t>
            </a:r>
            <a:r>
              <a:rPr lang="en-US" altLang="zh-CN" sz="1200" dirty="0"/>
              <a:t>6</a:t>
            </a:r>
            <a:r>
              <a:rPr lang="zh-CN" altLang="zh-CN" sz="1200" dirty="0"/>
              <a:t>点钟位置，则</a:t>
            </a:r>
            <a:r>
              <a:rPr lang="en-US" altLang="zh-CN" sz="1200" dirty="0"/>
              <a:t>CL</a:t>
            </a:r>
            <a:r>
              <a:rPr lang="zh-CN" altLang="zh-CN" sz="1200" dirty="0"/>
              <a:t>和</a:t>
            </a:r>
            <a:r>
              <a:rPr lang="zh-CN" altLang="en-US" sz="1200" dirty="0"/>
              <a:t>散光</a:t>
            </a:r>
            <a:r>
              <a:rPr lang="zh-CN" altLang="zh-CN" sz="1200" dirty="0"/>
              <a:t>轴将重合并且不需要补偿。如果棱镜基座确实</a:t>
            </a:r>
            <a:r>
              <a:rPr lang="zh-CN" altLang="en-US" sz="1200" dirty="0"/>
              <a:t>沿</a:t>
            </a:r>
            <a:r>
              <a:rPr lang="zh-CN" altLang="zh-CN" sz="1200" dirty="0"/>
              <a:t>垂直子午线旋转，则在</a:t>
            </a:r>
            <a:r>
              <a:rPr lang="zh-CN" altLang="en-US" sz="1200" dirty="0"/>
              <a:t>验配</a:t>
            </a:r>
            <a:r>
              <a:rPr lang="en-US" altLang="zh-CN" sz="1200" dirty="0"/>
              <a:t>CL</a:t>
            </a:r>
            <a:r>
              <a:rPr lang="zh-CN" altLang="en-US" sz="1200" dirty="0"/>
              <a:t>散光</a:t>
            </a:r>
            <a:r>
              <a:rPr lang="zh-CN" altLang="zh-CN" sz="1200" dirty="0"/>
              <a:t>轴时必须进行补偿。这</a:t>
            </a:r>
            <a:r>
              <a:rPr lang="zh-CN" altLang="en-US" sz="1200" dirty="0"/>
              <a:t>有助于准确</a:t>
            </a:r>
            <a:r>
              <a:rPr lang="zh-CN" altLang="zh-CN" sz="1200" dirty="0"/>
              <a:t>的对准</a:t>
            </a:r>
            <a:r>
              <a:rPr lang="zh-CN" altLang="en-US" sz="1200" dirty="0"/>
              <a:t>散光轴</a:t>
            </a:r>
            <a:r>
              <a:rPr lang="zh-CN" altLang="zh-CN" sz="1200" dirty="0"/>
              <a:t>。</a:t>
            </a:r>
          </a:p>
          <a:p>
            <a:pPr>
              <a:lnSpc>
                <a:spcPct val="150000"/>
              </a:lnSpc>
            </a:pPr>
            <a:r>
              <a:rPr lang="zh-CN" altLang="zh-CN" sz="1200" dirty="0"/>
              <a:t>使用</a:t>
            </a:r>
            <a:r>
              <a:rPr lang="zh-CN" altLang="en-US" sz="1200" dirty="0"/>
              <a:t>适当</a:t>
            </a:r>
            <a:r>
              <a:rPr lang="zh-CN" altLang="zh-CN" sz="1200" dirty="0"/>
              <a:t>的</a:t>
            </a:r>
            <a:r>
              <a:rPr lang="en-US" altLang="zh-CN" sz="1200" dirty="0"/>
              <a:t>prism-ballast</a:t>
            </a:r>
            <a:r>
              <a:rPr lang="zh-CN" altLang="en-US" sz="1200" dirty="0"/>
              <a:t> </a:t>
            </a:r>
            <a:r>
              <a:rPr lang="en-US" altLang="zh-CN" sz="1200" dirty="0"/>
              <a:t>CL</a:t>
            </a:r>
            <a:r>
              <a:rPr lang="zh-CN" altLang="zh-CN" sz="1200" dirty="0"/>
              <a:t>将允许从业者准确评估旋转。</a:t>
            </a:r>
            <a:endParaRPr lang="zh-CN" altLang="en-US" sz="1200" dirty="0"/>
          </a:p>
          <a:p>
            <a:pPr>
              <a:lnSpc>
                <a:spcPct val="150000"/>
              </a:lnSpc>
            </a:pPr>
            <a:r>
              <a:rPr lang="zh-CN" altLang="zh-CN" sz="1200" b="1" dirty="0"/>
              <a:t>评估</a:t>
            </a:r>
            <a:r>
              <a:rPr lang="zh-CN" altLang="en-US" sz="1200" b="1" dirty="0"/>
              <a:t>旋转度</a:t>
            </a:r>
            <a:endParaRPr lang="zh-CN" altLang="zh-CN" sz="1200" dirty="0"/>
          </a:p>
          <a:p>
            <a:pPr>
              <a:lnSpc>
                <a:spcPct val="150000"/>
              </a:lnSpc>
            </a:pPr>
            <a:endParaRPr lang="en-US" altLang="zh-CN" sz="1200" b="1" dirty="0"/>
          </a:p>
          <a:p>
            <a:pPr>
              <a:lnSpc>
                <a:spcPct val="150000"/>
              </a:lnSpc>
            </a:pPr>
            <a:r>
              <a:rPr lang="zh-CN" altLang="zh-CN" sz="1200" dirty="0"/>
              <a:t>评估旋转度的一种方法是</a:t>
            </a:r>
            <a:r>
              <a:rPr lang="zh-CN" altLang="zh-CN" sz="1200" dirty="0">
                <a:sym typeface="+mn-ea"/>
              </a:rPr>
              <a:t>将裂隙灯光束对齐</a:t>
            </a:r>
            <a:r>
              <a:rPr lang="zh-CN" altLang="zh-CN" sz="1200" dirty="0">
                <a:solidFill>
                  <a:srgbClr val="FF0000"/>
                </a:solidFill>
              </a:rPr>
              <a:t>基部</a:t>
            </a:r>
            <a:r>
              <a:rPr lang="en-US" altLang="zh-CN" sz="1200" dirty="0">
                <a:solidFill>
                  <a:srgbClr val="FF0000"/>
                </a:solidFill>
              </a:rPr>
              <a:t> - </a:t>
            </a:r>
            <a:r>
              <a:rPr lang="zh-CN" altLang="zh-CN" sz="1200" dirty="0">
                <a:solidFill>
                  <a:srgbClr val="FF0000"/>
                </a:solidFill>
              </a:rPr>
              <a:t>顶点子午线</a:t>
            </a:r>
            <a:r>
              <a:rPr lang="en-US" altLang="zh-CN" sz="1200" dirty="0">
                <a:solidFill>
                  <a:srgbClr val="FF0000"/>
                </a:solidFill>
                <a:sym typeface="+mn-ea"/>
              </a:rPr>
              <a:t> </a:t>
            </a:r>
            <a:r>
              <a:rPr lang="zh-CN" altLang="en-US" sz="1200" dirty="0">
                <a:solidFill>
                  <a:srgbClr val="FF0000"/>
                </a:solidFill>
                <a:sym typeface="+mn-ea"/>
              </a:rPr>
              <a:t>（</a:t>
            </a:r>
            <a:r>
              <a:rPr lang="en-US" altLang="zh-CN" sz="1200" dirty="0">
                <a:solidFill>
                  <a:srgbClr val="FF0000"/>
                </a:solidFill>
                <a:sym typeface="+mn-ea"/>
              </a:rPr>
              <a:t>base - apex meridian</a:t>
            </a:r>
            <a:r>
              <a:rPr lang="zh-CN" altLang="en-US" sz="1200" dirty="0">
                <a:solidFill>
                  <a:srgbClr val="FF0000"/>
                </a:solidFill>
                <a:sym typeface="+mn-ea"/>
              </a:rPr>
              <a:t>）</a:t>
            </a:r>
            <a:r>
              <a:rPr lang="zh-CN" altLang="zh-CN" sz="1200" dirty="0"/>
              <a:t>，然后根据裂隙灯照明系统上的量角器刻度读取旋转度。</a:t>
            </a:r>
          </a:p>
          <a:p>
            <a:pPr>
              <a:lnSpc>
                <a:spcPct val="150000"/>
              </a:lnSpc>
            </a:pPr>
            <a:endParaRPr lang="zh-CN" altLang="zh-CN" sz="1200" dirty="0"/>
          </a:p>
          <a:p>
            <a:pPr>
              <a:lnSpc>
                <a:spcPct val="150000"/>
              </a:lnSpc>
            </a:pPr>
            <a:r>
              <a:rPr lang="zh-CN" altLang="zh-CN" sz="1200" dirty="0"/>
              <a:t>另一种方法是让患者配戴试镜架并使用带有刻度的柱镜片，可以旋转与</a:t>
            </a:r>
            <a:r>
              <a:rPr lang="zh-CN" altLang="zh-CN" sz="1200" dirty="0">
                <a:solidFill>
                  <a:srgbClr val="FF0000"/>
                </a:solidFill>
                <a:sym typeface="+mn-ea"/>
              </a:rPr>
              <a:t>基部</a:t>
            </a:r>
            <a:r>
              <a:rPr lang="en-US" altLang="zh-CN" sz="1200" dirty="0">
                <a:solidFill>
                  <a:srgbClr val="FF0000"/>
                </a:solidFill>
                <a:sym typeface="+mn-ea"/>
              </a:rPr>
              <a:t> - </a:t>
            </a:r>
            <a:r>
              <a:rPr lang="zh-CN" altLang="zh-CN" sz="1200" dirty="0">
                <a:solidFill>
                  <a:srgbClr val="FF0000"/>
                </a:solidFill>
                <a:sym typeface="+mn-ea"/>
              </a:rPr>
              <a:t>顶点子午线</a:t>
            </a:r>
            <a:r>
              <a:rPr lang="zh-CN" altLang="en-US" sz="1200" dirty="0">
                <a:solidFill>
                  <a:srgbClr val="FF0000"/>
                </a:solidFill>
                <a:sym typeface="+mn-ea"/>
              </a:rPr>
              <a:t>（</a:t>
            </a:r>
            <a:r>
              <a:rPr lang="en-US" altLang="zh-CN" sz="1200" dirty="0">
                <a:solidFill>
                  <a:srgbClr val="FF0000"/>
                </a:solidFill>
                <a:sym typeface="+mn-ea"/>
              </a:rPr>
              <a:t> base - apex meridian</a:t>
            </a:r>
            <a:r>
              <a:rPr lang="zh-CN" altLang="en-US" sz="1200" dirty="0">
                <a:solidFill>
                  <a:srgbClr val="FF0000"/>
                </a:solidFill>
                <a:sym typeface="+mn-ea"/>
              </a:rPr>
              <a:t>）</a:t>
            </a:r>
            <a:r>
              <a:rPr lang="zh-CN" altLang="zh-CN" sz="1200" dirty="0"/>
              <a:t>。然后可以直接从试戴架的轴位刻度读取旋转度。</a:t>
            </a:r>
          </a:p>
          <a:p>
            <a:pPr>
              <a:lnSpc>
                <a:spcPct val="150000"/>
              </a:lnSpc>
            </a:pPr>
            <a:endParaRPr lang="zh-CN" altLang="zh-CN" sz="1200" dirty="0"/>
          </a:p>
        </p:txBody>
      </p:sp>
    </p:spTree>
    <p:extLst>
      <p:ext uri="{BB962C8B-B14F-4D97-AF65-F5344CB8AC3E}">
        <p14:creationId xmlns:p14="http://schemas.microsoft.com/office/powerpoint/2010/main" val="845558528"/>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42" name="Rectangle 5"/>
          <p:cNvSpPr>
            <a:spLocks noGrp="1" noChangeArrowheads="1"/>
          </p:cNvSpPr>
          <p:nvPr>
            <p:ph type="sldNum" sz="quarter" idx="5"/>
          </p:nvPr>
        </p:nvSpPr>
        <p:spPr>
          <a:noFill/>
        </p:spPr>
        <p:txBody>
          <a:bodyPr/>
          <a:lstStyle/>
          <a:p>
            <a:fld id="{E100A3B4-E92F-403A-8935-0B4D6D4AB340}" type="slidenum">
              <a:rPr lang="en-US" smtClean="0"/>
              <a:pPr/>
              <a:t>179</a:t>
            </a:fld>
            <a:endParaRPr lang="en-US"/>
          </a:p>
        </p:txBody>
      </p:sp>
      <p:sp>
        <p:nvSpPr>
          <p:cNvPr id="112643"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12644"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12645"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12646"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12647"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12648"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12649"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12650"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12651" name="Rectangle 10"/>
          <p:cNvSpPr>
            <a:spLocks noGrp="1" noRot="1" noChangeAspect="1" noChangeArrowheads="1" noTextEdit="1"/>
          </p:cNvSpPr>
          <p:nvPr>
            <p:ph type="sldImg"/>
          </p:nvPr>
        </p:nvSpPr>
        <p:spPr>
          <a:ln cap="flat"/>
        </p:spPr>
      </p:sp>
      <p:sp>
        <p:nvSpPr>
          <p:cNvPr id="112652" name="Rectangle 11"/>
          <p:cNvSpPr>
            <a:spLocks noGrp="1" noChangeArrowheads="1"/>
          </p:cNvSpPr>
          <p:nvPr>
            <p:ph type="body" idx="1"/>
          </p:nvPr>
        </p:nvSpPr>
        <p:spPr>
          <a:noFill/>
        </p:spPr>
        <p:txBody>
          <a:bodyPr/>
          <a:lstStyle/>
          <a:p>
            <a:r>
              <a:rPr lang="zh-CN" altLang="zh-CN" sz="1200" dirty="0"/>
              <a:t>有经验的临床医生可通过观察准确地评估旋转度。如果将角膜按照时钟分割，每个小时代表</a:t>
            </a:r>
            <a:r>
              <a:rPr lang="en-US" altLang="zh-CN" sz="1200" dirty="0"/>
              <a:t>30°</a:t>
            </a:r>
            <a:r>
              <a:rPr lang="zh-CN" altLang="zh-CN" sz="1200" dirty="0"/>
              <a:t>。进一步细分成</a:t>
            </a:r>
            <a:r>
              <a:rPr lang="en-US" altLang="zh-CN" sz="1200" dirty="0"/>
              <a:t>10°</a:t>
            </a:r>
            <a:r>
              <a:rPr lang="zh-CN" altLang="en-US" sz="1200" dirty="0"/>
              <a:t>梯度，可以用于评估</a:t>
            </a:r>
            <a:r>
              <a:rPr lang="zh-CN" altLang="zh-CN" sz="1200" dirty="0">
                <a:solidFill>
                  <a:srgbClr val="FF0000"/>
                </a:solidFill>
                <a:sym typeface="+mn-ea"/>
              </a:rPr>
              <a:t>基部</a:t>
            </a:r>
            <a:r>
              <a:rPr lang="en-US" altLang="zh-CN" sz="1200" dirty="0">
                <a:solidFill>
                  <a:srgbClr val="FF0000"/>
                </a:solidFill>
                <a:sym typeface="+mn-ea"/>
              </a:rPr>
              <a:t> - </a:t>
            </a:r>
            <a:r>
              <a:rPr lang="zh-CN" altLang="zh-CN" sz="1200" dirty="0">
                <a:solidFill>
                  <a:srgbClr val="FF0000"/>
                </a:solidFill>
                <a:sym typeface="+mn-ea"/>
              </a:rPr>
              <a:t>顶点子午线</a:t>
            </a:r>
            <a:r>
              <a:rPr lang="en-US" altLang="zh-CN" sz="1200" dirty="0">
                <a:solidFill>
                  <a:srgbClr val="FF0000"/>
                </a:solidFill>
                <a:sym typeface="+mn-ea"/>
              </a:rPr>
              <a:t> base - apex meridian</a:t>
            </a:r>
            <a:r>
              <a:rPr lang="zh-CN" altLang="zh-CN" sz="1200" dirty="0"/>
              <a:t>的旋转度</a:t>
            </a:r>
            <a:endParaRPr lang="en-US" dirty="0"/>
          </a:p>
        </p:txBody>
      </p:sp>
    </p:spTree>
    <p:extLst>
      <p:ext uri="{BB962C8B-B14F-4D97-AF65-F5344CB8AC3E}">
        <p14:creationId xmlns:p14="http://schemas.microsoft.com/office/powerpoint/2010/main" val="1087264937"/>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3666" name="Rectangle 5"/>
          <p:cNvSpPr>
            <a:spLocks noGrp="1" noChangeArrowheads="1"/>
          </p:cNvSpPr>
          <p:nvPr>
            <p:ph type="sldNum" sz="quarter" idx="5"/>
          </p:nvPr>
        </p:nvSpPr>
        <p:spPr>
          <a:noFill/>
        </p:spPr>
        <p:txBody>
          <a:bodyPr/>
          <a:lstStyle/>
          <a:p>
            <a:fld id="{01FBE422-5F55-4E0F-AD55-3787BD0B777A}" type="slidenum">
              <a:rPr lang="en-US" smtClean="0"/>
              <a:pPr/>
              <a:t>180</a:t>
            </a:fld>
            <a:endParaRPr lang="en-US"/>
          </a:p>
        </p:txBody>
      </p:sp>
      <p:sp>
        <p:nvSpPr>
          <p:cNvPr id="113667"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13668"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13669"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13670"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13671"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13672"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13673"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13674"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13675" name="Rectangle 10"/>
          <p:cNvSpPr>
            <a:spLocks noGrp="1" noRot="1" noChangeAspect="1" noChangeArrowheads="1" noTextEdit="1"/>
          </p:cNvSpPr>
          <p:nvPr>
            <p:ph type="sldImg"/>
          </p:nvPr>
        </p:nvSpPr>
        <p:spPr>
          <a:ln cap="flat"/>
        </p:spPr>
      </p:sp>
      <p:sp>
        <p:nvSpPr>
          <p:cNvPr id="113676" name="Rectangle 11"/>
          <p:cNvSpPr>
            <a:spLocks noGrp="1" noChangeArrowheads="1"/>
          </p:cNvSpPr>
          <p:nvPr>
            <p:ph type="body" idx="1"/>
          </p:nvPr>
        </p:nvSpPr>
        <p:spPr>
          <a:noFill/>
        </p:spPr>
        <p:txBody>
          <a:bodyPr/>
          <a:lstStyle/>
          <a:p>
            <a:pPr>
              <a:lnSpc>
                <a:spcPct val="150000"/>
              </a:lnSpc>
            </a:pPr>
            <a:r>
              <a:rPr lang="zh-CN" altLang="zh-CN" sz="1100" b="1" dirty="0"/>
              <a:t>确定柱镜度</a:t>
            </a:r>
            <a:endParaRPr lang="zh-CN" altLang="en-US" sz="1100" b="1" dirty="0"/>
          </a:p>
          <a:p>
            <a:pPr>
              <a:lnSpc>
                <a:spcPct val="150000"/>
              </a:lnSpc>
            </a:pPr>
            <a:r>
              <a:rPr lang="zh-CN" altLang="zh-CN" sz="1200" dirty="0"/>
              <a:t>准确的片上验光对于确定所需的柱镜处方很重要。准确的过度折射很重要。最好使用球面诊断</a:t>
            </a:r>
            <a:r>
              <a:rPr lang="zh-CN" altLang="en-US" sz="1200" dirty="0"/>
              <a:t>性镜片</a:t>
            </a:r>
            <a:r>
              <a:rPr lang="zh-CN" altLang="zh-CN" sz="1200" dirty="0"/>
              <a:t>来评估柱镜度，这样从业者可以对最终结果更有信心。</a:t>
            </a:r>
          </a:p>
          <a:p>
            <a:pPr>
              <a:lnSpc>
                <a:spcPct val="150000"/>
              </a:lnSpc>
            </a:pPr>
            <a:r>
              <a:rPr lang="zh-CN" altLang="zh-CN" sz="1200" dirty="0"/>
              <a:t>只有球镜度的使用棱镜垂重法的试戴片也适用于</a:t>
            </a:r>
            <a:r>
              <a:rPr lang="zh-CN" altLang="en-US" sz="1200" dirty="0"/>
              <a:t>柱镜度</a:t>
            </a:r>
            <a:r>
              <a:rPr lang="zh-CN" altLang="zh-CN" sz="1200" dirty="0"/>
              <a:t>的评估。</a:t>
            </a:r>
          </a:p>
          <a:p>
            <a:pPr>
              <a:lnSpc>
                <a:spcPct val="150000"/>
              </a:lnSpc>
            </a:pPr>
            <a:r>
              <a:rPr lang="zh-CN" altLang="zh-CN" sz="1200" dirty="0"/>
              <a:t>为确保准确性，必须在足够时间适配后，再进行</a:t>
            </a:r>
            <a:r>
              <a:rPr lang="en-US" altLang="zh-CN" sz="1200" dirty="0"/>
              <a:t>CL</a:t>
            </a:r>
            <a:r>
              <a:rPr lang="zh-CN" altLang="zh-CN" sz="1200" dirty="0"/>
              <a:t>稳定性、旋转度和所需的球柱镜度的所有评估。 </a:t>
            </a:r>
            <a:endParaRPr lang="en-US" dirty="0"/>
          </a:p>
        </p:txBody>
      </p:sp>
    </p:spTree>
    <p:extLst>
      <p:ext uri="{BB962C8B-B14F-4D97-AF65-F5344CB8AC3E}">
        <p14:creationId xmlns:p14="http://schemas.microsoft.com/office/powerpoint/2010/main" val="71398470"/>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Rectangle 5"/>
          <p:cNvSpPr>
            <a:spLocks noGrp="1" noChangeArrowheads="1"/>
          </p:cNvSpPr>
          <p:nvPr>
            <p:ph type="sldNum" sz="quarter" idx="5"/>
          </p:nvPr>
        </p:nvSpPr>
        <p:spPr>
          <a:noFill/>
        </p:spPr>
        <p:txBody>
          <a:bodyPr/>
          <a:lstStyle/>
          <a:p>
            <a:fld id="{F627CC40-FBD5-4F25-A99A-F85502BAEC44}" type="slidenum">
              <a:rPr lang="en-US" smtClean="0"/>
              <a:pPr/>
              <a:t>181</a:t>
            </a:fld>
            <a:endParaRPr lang="en-US"/>
          </a:p>
        </p:txBody>
      </p:sp>
      <p:sp>
        <p:nvSpPr>
          <p:cNvPr id="114691"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14692"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14693"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14694"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14695"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14696"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14697"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14698"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14699" name="Rectangle 10"/>
          <p:cNvSpPr>
            <a:spLocks noGrp="1" noRot="1" noChangeAspect="1" noChangeArrowheads="1" noTextEdit="1"/>
          </p:cNvSpPr>
          <p:nvPr>
            <p:ph type="sldImg"/>
          </p:nvPr>
        </p:nvSpPr>
        <p:spPr>
          <a:ln cap="flat"/>
        </p:spPr>
      </p:sp>
      <p:sp>
        <p:nvSpPr>
          <p:cNvPr id="114700" name="Rectangle 11"/>
          <p:cNvSpPr>
            <a:spLocks noGrp="1" noChangeArrowheads="1"/>
          </p:cNvSpPr>
          <p:nvPr>
            <p:ph type="body" idx="1"/>
          </p:nvPr>
        </p:nvSpPr>
        <p:spPr>
          <a:noFill/>
        </p:spPr>
        <p:txBody>
          <a:bodyPr/>
          <a:lstStyle/>
          <a:p>
            <a:pPr>
              <a:lnSpc>
                <a:spcPct val="150000"/>
              </a:lnSpc>
            </a:pPr>
            <a:r>
              <a:rPr lang="zh-CN" altLang="zh-CN" sz="1200" dirty="0">
                <a:sym typeface="+mn-ea"/>
              </a:rPr>
              <a:t>确定</a:t>
            </a:r>
            <a:r>
              <a:rPr lang="zh-CN" altLang="en-US" sz="1200" dirty="0">
                <a:sym typeface="+mn-ea"/>
              </a:rPr>
              <a:t>柱镜度</a:t>
            </a:r>
            <a:endParaRPr lang="zh-CN" altLang="zh-CN" sz="1200" dirty="0"/>
          </a:p>
          <a:p>
            <a:pPr>
              <a:lnSpc>
                <a:spcPct val="150000"/>
              </a:lnSpc>
            </a:pPr>
            <a:endParaRPr lang="zh-CN" altLang="zh-CN" sz="1200" dirty="0"/>
          </a:p>
          <a:p>
            <a:pPr>
              <a:lnSpc>
                <a:spcPct val="150000"/>
              </a:lnSpc>
            </a:pPr>
            <a:r>
              <a:rPr lang="zh-CN" altLang="zh-CN" sz="1200" dirty="0"/>
              <a:t>应仔细和有条理地评估柱镜度。使用合适的试验片进行片上主觉验光应该为确定所需的柱镜处方提供最准确的指导。</a:t>
            </a:r>
          </a:p>
          <a:p>
            <a:pPr>
              <a:lnSpc>
                <a:spcPct val="150000"/>
              </a:lnSpc>
            </a:pPr>
            <a:r>
              <a:rPr lang="zh-CN" altLang="zh-CN" sz="1200" dirty="0"/>
              <a:t>任何理论计算都应与主观验光结果相一致。当出现显着差异时，需要分析相应原因。</a:t>
            </a:r>
          </a:p>
        </p:txBody>
      </p:sp>
    </p:spTree>
    <p:extLst>
      <p:ext uri="{BB962C8B-B14F-4D97-AF65-F5344CB8AC3E}">
        <p14:creationId xmlns:p14="http://schemas.microsoft.com/office/powerpoint/2010/main" val="1994115549"/>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7"/>
          <p:cNvSpPr>
            <a:spLocks noGrp="1" noChangeArrowheads="1"/>
          </p:cNvSpPr>
          <p:nvPr>
            <p:ph type="sldNum" sz="quarter" idx="5"/>
          </p:nvPr>
        </p:nvSpPr>
        <p:spPr>
          <a:noFill/>
        </p:spPr>
        <p:txBody>
          <a:bodyPr/>
          <a:lstStyle/>
          <a:p>
            <a:fld id="{20ECB8A2-24D1-439D-93D8-DD27CC053EF4}" type="slidenum">
              <a:rPr lang="en-US" smtClean="0">
                <a:latin typeface="Arial" panose="020B0604020202020204" pitchFamily="34" charset="0"/>
              </a:rPr>
              <a:pPr/>
              <a:t>20</a:t>
            </a:fld>
            <a:endParaRPr lang="en-US">
              <a:latin typeface="Arial" panose="020B0604020202020204" pitchFamily="34" charset="0"/>
            </a:endParaRPr>
          </a:p>
        </p:txBody>
      </p:sp>
      <p:sp>
        <p:nvSpPr>
          <p:cNvPr id="71683" name="Rectangle 2"/>
          <p:cNvSpPr>
            <a:spLocks noChangeArrowheads="1"/>
          </p:cNvSpPr>
          <p:nvPr/>
        </p:nvSpPr>
        <p:spPr bwMode="auto">
          <a:xfrm>
            <a:off x="3886200" y="6350"/>
            <a:ext cx="2971800" cy="428625"/>
          </a:xfrm>
          <a:prstGeom prst="rect">
            <a:avLst/>
          </a:prstGeom>
          <a:noFill/>
          <a:ln w="9525">
            <a:noFill/>
            <a:miter lim="800000"/>
          </a:ln>
        </p:spPr>
        <p:txBody>
          <a:bodyPr wrap="none" anchor="ctr"/>
          <a:lstStyle/>
          <a:p>
            <a:endParaRPr lang="en-US"/>
          </a:p>
        </p:txBody>
      </p:sp>
      <p:sp>
        <p:nvSpPr>
          <p:cNvPr id="71684" name="Rectangle 3"/>
          <p:cNvSpPr>
            <a:spLocks noChangeArrowheads="1"/>
          </p:cNvSpPr>
          <p:nvPr/>
        </p:nvSpPr>
        <p:spPr bwMode="auto">
          <a:xfrm>
            <a:off x="3886200" y="8704263"/>
            <a:ext cx="2971800" cy="427037"/>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71685" name="Rectangle 4"/>
          <p:cNvSpPr>
            <a:spLocks noChangeArrowheads="1"/>
          </p:cNvSpPr>
          <p:nvPr/>
        </p:nvSpPr>
        <p:spPr bwMode="auto">
          <a:xfrm>
            <a:off x="0" y="8704263"/>
            <a:ext cx="2971800" cy="427037"/>
          </a:xfrm>
          <a:prstGeom prst="rect">
            <a:avLst/>
          </a:prstGeom>
          <a:noFill/>
          <a:ln w="9525">
            <a:noFill/>
            <a:miter lim="800000"/>
          </a:ln>
        </p:spPr>
        <p:txBody>
          <a:bodyPr wrap="none" anchor="ctr"/>
          <a:lstStyle/>
          <a:p>
            <a:endParaRPr lang="en-US"/>
          </a:p>
        </p:txBody>
      </p:sp>
      <p:sp>
        <p:nvSpPr>
          <p:cNvPr id="71686" name="Rectangle 5"/>
          <p:cNvSpPr>
            <a:spLocks noChangeArrowheads="1"/>
          </p:cNvSpPr>
          <p:nvPr/>
        </p:nvSpPr>
        <p:spPr bwMode="auto">
          <a:xfrm>
            <a:off x="0" y="6350"/>
            <a:ext cx="2971800" cy="428625"/>
          </a:xfrm>
          <a:prstGeom prst="rect">
            <a:avLst/>
          </a:prstGeom>
          <a:noFill/>
          <a:ln w="9525">
            <a:noFill/>
            <a:miter lim="800000"/>
          </a:ln>
        </p:spPr>
        <p:txBody>
          <a:bodyPr wrap="none" anchor="ctr"/>
          <a:lstStyle/>
          <a:p>
            <a:endParaRPr lang="en-US"/>
          </a:p>
        </p:txBody>
      </p:sp>
      <p:sp>
        <p:nvSpPr>
          <p:cNvPr id="71687" name="Rectangle 6"/>
          <p:cNvSpPr>
            <a:spLocks noChangeArrowheads="1"/>
          </p:cNvSpPr>
          <p:nvPr/>
        </p:nvSpPr>
        <p:spPr bwMode="auto">
          <a:xfrm>
            <a:off x="3884613" y="3175"/>
            <a:ext cx="2973387" cy="428625"/>
          </a:xfrm>
          <a:prstGeom prst="rect">
            <a:avLst/>
          </a:prstGeom>
          <a:noFill/>
          <a:ln w="9525">
            <a:noFill/>
            <a:miter lim="800000"/>
          </a:ln>
        </p:spPr>
        <p:txBody>
          <a:bodyPr wrap="none" anchor="ctr"/>
          <a:lstStyle/>
          <a:p>
            <a:endParaRPr lang="en-US"/>
          </a:p>
        </p:txBody>
      </p:sp>
      <p:sp>
        <p:nvSpPr>
          <p:cNvPr id="71688" name="Rectangle 7"/>
          <p:cNvSpPr>
            <a:spLocks noChangeArrowheads="1"/>
          </p:cNvSpPr>
          <p:nvPr/>
        </p:nvSpPr>
        <p:spPr bwMode="auto">
          <a:xfrm>
            <a:off x="3884613" y="8702675"/>
            <a:ext cx="2973387" cy="427038"/>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71689" name="Rectangle 8"/>
          <p:cNvSpPr>
            <a:spLocks noChangeArrowheads="1"/>
          </p:cNvSpPr>
          <p:nvPr/>
        </p:nvSpPr>
        <p:spPr bwMode="auto">
          <a:xfrm>
            <a:off x="-1588" y="8702675"/>
            <a:ext cx="2971801" cy="427038"/>
          </a:xfrm>
          <a:prstGeom prst="rect">
            <a:avLst/>
          </a:prstGeom>
          <a:noFill/>
          <a:ln w="9525">
            <a:noFill/>
            <a:miter lim="800000"/>
          </a:ln>
        </p:spPr>
        <p:txBody>
          <a:bodyPr wrap="none" anchor="ctr"/>
          <a:lstStyle/>
          <a:p>
            <a:endParaRPr lang="en-US"/>
          </a:p>
        </p:txBody>
      </p:sp>
      <p:sp>
        <p:nvSpPr>
          <p:cNvPr id="71690" name="Rectangle 9"/>
          <p:cNvSpPr>
            <a:spLocks noChangeArrowheads="1"/>
          </p:cNvSpPr>
          <p:nvPr/>
        </p:nvSpPr>
        <p:spPr bwMode="auto">
          <a:xfrm>
            <a:off x="-1588" y="3175"/>
            <a:ext cx="2971801" cy="428625"/>
          </a:xfrm>
          <a:prstGeom prst="rect">
            <a:avLst/>
          </a:prstGeom>
          <a:noFill/>
          <a:ln w="9525">
            <a:noFill/>
            <a:miter lim="800000"/>
          </a:ln>
        </p:spPr>
        <p:txBody>
          <a:bodyPr wrap="none" anchor="ctr"/>
          <a:lstStyle/>
          <a:p>
            <a:endParaRPr lang="en-US"/>
          </a:p>
        </p:txBody>
      </p:sp>
      <p:sp>
        <p:nvSpPr>
          <p:cNvPr id="71691"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71692" name="Rectangle 11"/>
          <p:cNvSpPr>
            <a:spLocks noGrp="1" noChangeArrowheads="1"/>
          </p:cNvSpPr>
          <p:nvPr>
            <p:ph type="body" idx="1"/>
          </p:nvPr>
        </p:nvSpPr>
        <p:spPr>
          <a:xfrm>
            <a:off x="911225" y="4356100"/>
            <a:ext cx="5030788" cy="3617913"/>
          </a:xfrm>
          <a:noFill/>
        </p:spPr>
        <p:txBody>
          <a:bodyPr lIns="82550" tIns="41275" rIns="82550" bIns="41275"/>
          <a:lstStyle/>
          <a:p>
            <a:r>
              <a:rPr lang="en-US" b="1" dirty="0">
                <a:latin typeface="Arial" panose="020B0604020202020204" pitchFamily="34" charset="0"/>
              </a:rPr>
              <a:t>Internal Astigmatism: Other</a:t>
            </a:r>
            <a:endParaRPr lang="en-US" dirty="0">
              <a:latin typeface="Arial" panose="020B0604020202020204" pitchFamily="34" charset="0"/>
            </a:endParaRPr>
          </a:p>
          <a:p>
            <a:r>
              <a:rPr lang="en-US" dirty="0">
                <a:latin typeface="Arial" panose="020B0604020202020204" pitchFamily="34" charset="0"/>
              </a:rPr>
              <a:t>Apart from corneal &amp; lenticular </a:t>
            </a:r>
            <a:r>
              <a:rPr lang="en-US" dirty="0" err="1">
                <a:latin typeface="Arial" panose="020B0604020202020204" pitchFamily="34" charset="0"/>
              </a:rPr>
              <a:t>astigmata</a:t>
            </a:r>
            <a:r>
              <a:rPr lang="en-US" dirty="0">
                <a:latin typeface="Arial" panose="020B0604020202020204" pitchFamily="34" charset="0"/>
              </a:rPr>
              <a:t>, the other main ocular factor is the posterior pole.</a:t>
            </a:r>
          </a:p>
          <a:p>
            <a:r>
              <a:rPr lang="en-US" dirty="0">
                <a:latin typeface="Arial" panose="020B0604020202020204" pitchFamily="34" charset="0"/>
              </a:rPr>
              <a:t>There is no support in the literature for any contribution to ocular astigmatism by refractive index anomalies in the vitreous body &amp;/or the interface between the vitreous &amp; posterior aqueous at the </a:t>
            </a:r>
            <a:r>
              <a:rPr lang="en-US" i="1" dirty="0">
                <a:latin typeface="Arial" panose="020B0604020202020204" pitchFamily="34" charset="0"/>
              </a:rPr>
              <a:t>patellar fossa</a:t>
            </a:r>
            <a:r>
              <a:rPr lang="en-US" dirty="0">
                <a:latin typeface="Arial" panose="020B0604020202020204" pitchFamily="34" charset="0"/>
              </a:rPr>
              <a:t>.</a:t>
            </a:r>
          </a:p>
          <a:p>
            <a:pPr eaLnBrk="1" hangingPunct="1"/>
            <a:endParaRPr lang="en-US" dirty="0">
              <a:latin typeface="Arial" panose="020B0604020202020204" pitchFamily="34" charset="0"/>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Rectangle 5"/>
          <p:cNvSpPr>
            <a:spLocks noGrp="1" noChangeArrowheads="1"/>
          </p:cNvSpPr>
          <p:nvPr>
            <p:ph type="sldNum" sz="quarter" idx="5"/>
          </p:nvPr>
        </p:nvSpPr>
        <p:spPr>
          <a:noFill/>
        </p:spPr>
        <p:txBody>
          <a:bodyPr/>
          <a:lstStyle/>
          <a:p>
            <a:fld id="{092A4F55-7C54-41D6-8791-85AE521AA1E6}" type="slidenum">
              <a:rPr lang="en-US" smtClean="0"/>
              <a:pPr/>
              <a:t>182</a:t>
            </a:fld>
            <a:endParaRPr lang="en-US"/>
          </a:p>
        </p:txBody>
      </p:sp>
      <p:sp>
        <p:nvSpPr>
          <p:cNvPr id="115715"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15716"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15717"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15718"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15719"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15720"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15721"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15722"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15723" name="Rectangle 10"/>
          <p:cNvSpPr>
            <a:spLocks noGrp="1" noRot="1" noChangeAspect="1" noChangeArrowheads="1" noTextEdit="1"/>
          </p:cNvSpPr>
          <p:nvPr>
            <p:ph type="sldImg"/>
          </p:nvPr>
        </p:nvSpPr>
        <p:spPr>
          <a:ln cap="flat"/>
        </p:spPr>
      </p:sp>
      <p:sp>
        <p:nvSpPr>
          <p:cNvPr id="115724" name="Rectangle 11"/>
          <p:cNvSpPr>
            <a:spLocks noGrp="1" noChangeArrowheads="1"/>
          </p:cNvSpPr>
          <p:nvPr>
            <p:ph type="body" idx="1"/>
          </p:nvPr>
        </p:nvSpPr>
        <p:spPr>
          <a:noFill/>
        </p:spPr>
        <p:txBody>
          <a:bodyPr/>
          <a:lstStyle/>
          <a:p>
            <a:pPr>
              <a:lnSpc>
                <a:spcPct val="150000"/>
              </a:lnSpc>
            </a:pPr>
            <a:r>
              <a:rPr lang="zh-CN" altLang="zh-CN" sz="1200" b="1" dirty="0">
                <a:sym typeface="+mn-ea"/>
              </a:rPr>
              <a:t>理想配适特征</a:t>
            </a:r>
            <a:endParaRPr lang="zh-CN" altLang="zh-CN" sz="1200" dirty="0"/>
          </a:p>
          <a:p>
            <a:pPr>
              <a:lnSpc>
                <a:spcPct val="150000"/>
              </a:lnSpc>
            </a:pPr>
            <a:endParaRPr lang="zh-CN" altLang="zh-CN" sz="1200" dirty="0"/>
          </a:p>
          <a:p>
            <a:pPr>
              <a:lnSpc>
                <a:spcPct val="150000"/>
              </a:lnSpc>
            </a:pPr>
            <a:r>
              <a:rPr lang="zh-CN" altLang="zh-CN" sz="1200" dirty="0"/>
              <a:t>以下指南将帮助从业者为患者提供满意的</a:t>
            </a:r>
            <a:r>
              <a:rPr lang="en-US" altLang="zh-CN" sz="1200" dirty="0"/>
              <a:t>CL</a:t>
            </a:r>
            <a:r>
              <a:rPr lang="zh-CN" altLang="zh-CN" sz="1200" dirty="0"/>
              <a:t>：</a:t>
            </a:r>
          </a:p>
          <a:p>
            <a:pPr>
              <a:lnSpc>
                <a:spcPct val="150000"/>
              </a:lnSpc>
            </a:pPr>
            <a:r>
              <a:rPr lang="zh-CN" altLang="zh-CN" sz="1200" dirty="0">
                <a:sym typeface="+mn-ea"/>
              </a:rPr>
              <a:t>中央平行配适</a:t>
            </a:r>
            <a:r>
              <a:rPr lang="zh-CN" altLang="zh-CN" sz="1200" dirty="0"/>
              <a:t>是理想的，因为它同时满足稳定性和良好的活动度。</a:t>
            </a:r>
          </a:p>
          <a:p>
            <a:pPr>
              <a:lnSpc>
                <a:spcPct val="150000"/>
              </a:lnSpc>
            </a:pPr>
            <a:r>
              <a:rPr lang="zh-CN" altLang="zh-CN" sz="1200" dirty="0"/>
              <a:t>大多数前表面环曲面</a:t>
            </a:r>
            <a:r>
              <a:rPr lang="en-US" altLang="zh-CN" sz="1200" dirty="0"/>
              <a:t>CL</a:t>
            </a:r>
            <a:r>
              <a:rPr lang="zh-CN" altLang="zh-CN" sz="1200" dirty="0"/>
              <a:t>会出现下方偏位。应该防止镜片超出角膜缘的过度偏位，因为这可能导致不适和视觉表现不佳。</a:t>
            </a:r>
          </a:p>
          <a:p>
            <a:pPr>
              <a:lnSpc>
                <a:spcPct val="150000"/>
              </a:lnSpc>
            </a:pPr>
            <a:r>
              <a:rPr lang="zh-CN" altLang="zh-CN" sz="1200" dirty="0"/>
              <a:t>一定的活动度（</a:t>
            </a:r>
            <a:r>
              <a:rPr lang="en-US" altLang="zh-CN" sz="1200" dirty="0"/>
              <a:t>&gt; 0.5 mm</a:t>
            </a:r>
            <a:r>
              <a:rPr lang="zh-CN" altLang="zh-CN" sz="1200" dirty="0"/>
              <a:t>）是成功配适所必需的。前表面</a:t>
            </a:r>
            <a:r>
              <a:rPr lang="zh-CN" altLang="zh-CN" sz="1200" dirty="0">
                <a:sym typeface="+mn-ea"/>
              </a:rPr>
              <a:t>环曲面</a:t>
            </a:r>
            <a:r>
              <a:rPr lang="en-US" altLang="zh-CN" sz="1200" dirty="0"/>
              <a:t>CL</a:t>
            </a:r>
            <a:r>
              <a:rPr lang="zh-CN" altLang="zh-CN" sz="1200" dirty="0"/>
              <a:t>由于重力会导致镜片向下运动。在大多数情况下，固定不动的</a:t>
            </a:r>
            <a:r>
              <a:rPr lang="en-US" altLang="zh-CN" sz="1200" dirty="0"/>
              <a:t>CL</a:t>
            </a:r>
            <a:r>
              <a:rPr lang="zh-CN" altLang="zh-CN" sz="1200" dirty="0"/>
              <a:t>会引起严重的问题，例如</a:t>
            </a:r>
            <a:r>
              <a:rPr lang="en-US" altLang="zh-CN" sz="1200" dirty="0"/>
              <a:t>3&amp;9</a:t>
            </a:r>
            <a:r>
              <a:rPr lang="zh-CN" altLang="zh-CN" sz="1200" dirty="0"/>
              <a:t>点钟的染色。</a:t>
            </a:r>
            <a:endParaRPr lang="zh-CN" altLang="en-US" sz="1200" dirty="0"/>
          </a:p>
          <a:p>
            <a:pPr>
              <a:lnSpc>
                <a:spcPct val="150000"/>
              </a:lnSpc>
            </a:pPr>
            <a:r>
              <a:rPr lang="zh-CN" altLang="zh-CN" sz="1200" dirty="0"/>
              <a:t>由于大多数前表面</a:t>
            </a:r>
            <a:r>
              <a:rPr lang="zh-CN" altLang="zh-CN" sz="1200" dirty="0">
                <a:sym typeface="+mn-ea"/>
              </a:rPr>
              <a:t>环曲面</a:t>
            </a:r>
            <a:r>
              <a:rPr lang="en-US" altLang="zh-CN" sz="1200" dirty="0"/>
              <a:t>CL</a:t>
            </a:r>
            <a:r>
              <a:rPr lang="zh-CN" altLang="zh-CN" sz="1200" dirty="0"/>
              <a:t>存在偏位，所以验配师必须仔细评估瞳孔覆盖度。瞳孔覆盖不足会导致视觉问题，尤其在夜间瞳孔散大时最明显。</a:t>
            </a:r>
          </a:p>
          <a:p>
            <a:pPr>
              <a:lnSpc>
                <a:spcPct val="150000"/>
              </a:lnSpc>
            </a:pPr>
            <a:r>
              <a:rPr lang="zh-CN" altLang="zh-CN" sz="1200" dirty="0"/>
              <a:t>为获得最佳视觉效果，前表面环曲面</a:t>
            </a:r>
            <a:r>
              <a:rPr lang="en-US" altLang="zh-CN" sz="1200" dirty="0"/>
              <a:t>CL</a:t>
            </a:r>
            <a:r>
              <a:rPr lang="zh-CN" altLang="zh-CN" sz="1200" dirty="0"/>
              <a:t>必须有稳定的旋转度，以确保柱镜处方合适。如果每次眨眼旋转度变化会带来严重的视觉干扰。</a:t>
            </a:r>
          </a:p>
          <a:p>
            <a:pPr>
              <a:lnSpc>
                <a:spcPct val="150000"/>
              </a:lnSpc>
            </a:pPr>
            <a:endParaRPr lang="zh-CN" altLang="zh-CN" sz="1200" dirty="0"/>
          </a:p>
        </p:txBody>
      </p:sp>
    </p:spTree>
    <p:extLst>
      <p:ext uri="{BB962C8B-B14F-4D97-AF65-F5344CB8AC3E}">
        <p14:creationId xmlns:p14="http://schemas.microsoft.com/office/powerpoint/2010/main" val="1924726390"/>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Rectangle 5"/>
          <p:cNvSpPr>
            <a:spLocks noGrp="1" noChangeArrowheads="1"/>
          </p:cNvSpPr>
          <p:nvPr>
            <p:ph type="sldNum" sz="quarter" idx="5"/>
          </p:nvPr>
        </p:nvSpPr>
        <p:spPr>
          <a:noFill/>
        </p:spPr>
        <p:txBody>
          <a:bodyPr/>
          <a:lstStyle/>
          <a:p>
            <a:fld id="{A99E50DA-8BA2-4773-9F6A-701F77BBF2F2}" type="slidenum">
              <a:rPr lang="en-US" smtClean="0"/>
              <a:pPr/>
              <a:t>183</a:t>
            </a:fld>
            <a:endParaRPr lang="en-US"/>
          </a:p>
        </p:txBody>
      </p:sp>
      <p:sp>
        <p:nvSpPr>
          <p:cNvPr id="116739"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16740"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16741"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16742"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16743"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16744"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16745"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16746"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16747" name="Rectangle 10"/>
          <p:cNvSpPr>
            <a:spLocks noGrp="1" noRot="1" noChangeAspect="1" noChangeArrowheads="1" noTextEdit="1"/>
          </p:cNvSpPr>
          <p:nvPr>
            <p:ph type="sldImg"/>
          </p:nvPr>
        </p:nvSpPr>
        <p:spPr>
          <a:ln cap="flat"/>
        </p:spPr>
      </p:sp>
      <p:sp>
        <p:nvSpPr>
          <p:cNvPr id="116748" name="Rectangle 11"/>
          <p:cNvSpPr>
            <a:spLocks noGrp="1" noChangeArrowheads="1"/>
          </p:cNvSpPr>
          <p:nvPr>
            <p:ph type="body" idx="1"/>
          </p:nvPr>
        </p:nvSpPr>
        <p:spPr>
          <a:noFill/>
        </p:spPr>
        <p:txBody>
          <a:bodyPr/>
          <a:lstStyle/>
          <a:p>
            <a:pPr>
              <a:lnSpc>
                <a:spcPct val="150000"/>
              </a:lnSpc>
            </a:pPr>
            <a:r>
              <a:rPr lang="zh-CN" altLang="zh-CN" sz="1200" dirty="0"/>
              <a:t>确保将试戴片后表面的设计和所有其他参数提供给厂商。</a:t>
            </a:r>
          </a:p>
          <a:p>
            <a:pPr>
              <a:lnSpc>
                <a:spcPct val="150000"/>
              </a:lnSpc>
            </a:pPr>
            <a:r>
              <a:rPr lang="zh-CN" altLang="zh-CN" sz="1200" dirty="0"/>
              <a:t>在确定最终轴位时，必须考虑任何导致</a:t>
            </a:r>
            <a:r>
              <a:rPr lang="zh-CN" altLang="zh-CN" sz="1200" dirty="0">
                <a:solidFill>
                  <a:srgbClr val="FF0000"/>
                </a:solidFill>
                <a:sym typeface="+mn-ea"/>
              </a:rPr>
              <a:t>基部</a:t>
            </a:r>
            <a:r>
              <a:rPr lang="en-US" altLang="zh-CN" sz="1200" dirty="0">
                <a:solidFill>
                  <a:srgbClr val="FF0000"/>
                </a:solidFill>
                <a:sym typeface="+mn-ea"/>
              </a:rPr>
              <a:t> - </a:t>
            </a:r>
            <a:r>
              <a:rPr lang="zh-CN" altLang="zh-CN" sz="1200" dirty="0">
                <a:solidFill>
                  <a:srgbClr val="FF0000"/>
                </a:solidFill>
                <a:sym typeface="+mn-ea"/>
              </a:rPr>
              <a:t>顶点子午线</a:t>
            </a:r>
            <a:r>
              <a:rPr lang="en-US" altLang="zh-CN" sz="1200" dirty="0">
                <a:solidFill>
                  <a:srgbClr val="FF0000"/>
                </a:solidFill>
                <a:sym typeface="+mn-ea"/>
              </a:rPr>
              <a:t> base - apex meridian</a:t>
            </a:r>
            <a:r>
              <a:rPr lang="zh-CN" altLang="zh-CN" sz="1200" dirty="0"/>
              <a:t>不在垂直位的</a:t>
            </a:r>
            <a:r>
              <a:rPr lang="zh-CN" altLang="zh-CN" sz="1200" dirty="0">
                <a:sym typeface="+mn-ea"/>
              </a:rPr>
              <a:t>镜片旋转</a:t>
            </a:r>
            <a:r>
              <a:rPr lang="zh-CN" altLang="zh-CN" sz="1200" dirty="0"/>
              <a:t>，否则镜片轴位偏移会导致视觉质量</a:t>
            </a:r>
            <a:r>
              <a:rPr lang="zh-CN" altLang="en-US" sz="1200" dirty="0"/>
              <a:t>下降</a:t>
            </a:r>
            <a:r>
              <a:rPr lang="zh-CN" altLang="zh-CN" sz="1200" dirty="0"/>
              <a:t>。</a:t>
            </a:r>
            <a:endParaRPr lang="zh-CN" altLang="en-US" sz="1200" dirty="0"/>
          </a:p>
          <a:p>
            <a:pPr>
              <a:lnSpc>
                <a:spcPct val="150000"/>
              </a:lnSpc>
            </a:pPr>
            <a:r>
              <a:rPr lang="zh-CN" altLang="zh-CN" sz="1200" dirty="0"/>
              <a:t>在确定棱镜垂重法所需棱镜量时，使用保持</a:t>
            </a:r>
            <a:r>
              <a:rPr lang="en-US" altLang="zh-CN" sz="1200" dirty="0"/>
              <a:t>CL</a:t>
            </a:r>
            <a:r>
              <a:rPr lang="zh-CN" altLang="zh-CN" sz="1200" dirty="0"/>
              <a:t>的旋转稳定性所需的最少棱镜量。不要将这个问题留给厂商。</a:t>
            </a:r>
          </a:p>
          <a:p>
            <a:pPr>
              <a:lnSpc>
                <a:spcPct val="150000"/>
              </a:lnSpc>
            </a:pPr>
            <a:r>
              <a:rPr lang="zh-CN" altLang="zh-CN" sz="1200" dirty="0"/>
              <a:t>与球面</a:t>
            </a:r>
            <a:r>
              <a:rPr lang="en-US" altLang="zh-CN" sz="1200" dirty="0"/>
              <a:t>CL</a:t>
            </a:r>
            <a:r>
              <a:rPr lang="zh-CN" altLang="zh-CN" sz="1200" dirty="0"/>
              <a:t>相比，校验前表面环曲面</a:t>
            </a:r>
            <a:r>
              <a:rPr lang="en-US" altLang="zh-CN" sz="1200" dirty="0"/>
              <a:t>CL</a:t>
            </a:r>
            <a:r>
              <a:rPr lang="zh-CN" altLang="zh-CN" sz="1200" dirty="0"/>
              <a:t>的参数更加困难。尽管存在技术问题，但所获得的信息对于理解镜片在眼睛上的表现很有帮助。</a:t>
            </a:r>
          </a:p>
          <a:p>
            <a:pPr>
              <a:lnSpc>
                <a:spcPct val="150000"/>
              </a:lnSpc>
            </a:pPr>
            <a:endParaRPr lang="zh-CN" altLang="zh-CN" sz="1200" dirty="0"/>
          </a:p>
        </p:txBody>
      </p:sp>
    </p:spTree>
    <p:extLst>
      <p:ext uri="{BB962C8B-B14F-4D97-AF65-F5344CB8AC3E}">
        <p14:creationId xmlns:p14="http://schemas.microsoft.com/office/powerpoint/2010/main" val="1481858856"/>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Rectangle 5"/>
          <p:cNvSpPr>
            <a:spLocks noGrp="1" noChangeArrowheads="1"/>
          </p:cNvSpPr>
          <p:nvPr>
            <p:ph type="sldNum" sz="quarter" idx="5"/>
          </p:nvPr>
        </p:nvSpPr>
        <p:spPr>
          <a:noFill/>
        </p:spPr>
        <p:txBody>
          <a:bodyPr/>
          <a:lstStyle/>
          <a:p>
            <a:fld id="{16EBE4C7-3023-4DE9-8B1F-2F4D0EF3D018}" type="slidenum">
              <a:rPr lang="en-US" smtClean="0"/>
              <a:pPr/>
              <a:t>184</a:t>
            </a:fld>
            <a:endParaRPr lang="en-US"/>
          </a:p>
        </p:txBody>
      </p:sp>
      <p:sp>
        <p:nvSpPr>
          <p:cNvPr id="117763"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17764"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17765"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17766"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17767"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17768"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17769"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17770"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17771" name="Rectangle 10"/>
          <p:cNvSpPr>
            <a:spLocks noGrp="1" noRot="1" noChangeAspect="1" noChangeArrowheads="1" noTextEdit="1"/>
          </p:cNvSpPr>
          <p:nvPr>
            <p:ph type="sldImg"/>
          </p:nvPr>
        </p:nvSpPr>
        <p:spPr>
          <a:ln cap="flat"/>
        </p:spPr>
      </p:sp>
      <p:sp>
        <p:nvSpPr>
          <p:cNvPr id="117772" name="Rectangle 11"/>
          <p:cNvSpPr>
            <a:spLocks noGrp="1" noChangeArrowheads="1"/>
          </p:cNvSpPr>
          <p:nvPr>
            <p:ph type="body" idx="1"/>
          </p:nvPr>
        </p:nvSpPr>
        <p:spPr>
          <a:noFill/>
        </p:spPr>
        <p:txBody>
          <a:bodyPr/>
          <a:lstStyle/>
          <a:p>
            <a:endParaRPr lang="en-US"/>
          </a:p>
        </p:txBody>
      </p:sp>
    </p:spTree>
    <p:extLst>
      <p:ext uri="{BB962C8B-B14F-4D97-AF65-F5344CB8AC3E}">
        <p14:creationId xmlns:p14="http://schemas.microsoft.com/office/powerpoint/2010/main" val="1710109175"/>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Rectangle 5"/>
          <p:cNvSpPr>
            <a:spLocks noGrp="1" noChangeArrowheads="1"/>
          </p:cNvSpPr>
          <p:nvPr>
            <p:ph type="sldNum" sz="quarter" idx="5"/>
          </p:nvPr>
        </p:nvSpPr>
        <p:spPr>
          <a:noFill/>
        </p:spPr>
        <p:txBody>
          <a:bodyPr/>
          <a:lstStyle/>
          <a:p>
            <a:fld id="{F90D6559-8EBE-43F3-8BE8-6F769B47AB4E}" type="slidenum">
              <a:rPr lang="en-US" smtClean="0"/>
              <a:pPr/>
              <a:t>185</a:t>
            </a:fld>
            <a:endParaRPr lang="en-US"/>
          </a:p>
        </p:txBody>
      </p:sp>
      <p:sp>
        <p:nvSpPr>
          <p:cNvPr id="118787"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18788"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18789"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18790"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18791"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18792"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18793"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18794"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18795" name="Rectangle 10"/>
          <p:cNvSpPr>
            <a:spLocks noGrp="1" noRot="1" noChangeAspect="1" noChangeArrowheads="1" noTextEdit="1"/>
          </p:cNvSpPr>
          <p:nvPr>
            <p:ph type="sldImg"/>
          </p:nvPr>
        </p:nvSpPr>
        <p:spPr>
          <a:ln cap="flat"/>
        </p:spPr>
      </p:sp>
      <p:sp>
        <p:nvSpPr>
          <p:cNvPr id="118796" name="Rectangle 11"/>
          <p:cNvSpPr>
            <a:spLocks noGrp="1" noChangeArrowheads="1"/>
          </p:cNvSpPr>
          <p:nvPr>
            <p:ph type="body" idx="1"/>
          </p:nvPr>
        </p:nvSpPr>
        <p:spPr>
          <a:noFill/>
        </p:spPr>
        <p:txBody>
          <a:bodyPr/>
          <a:lstStyle/>
          <a:p>
            <a:pPr>
              <a:lnSpc>
                <a:spcPct val="150000"/>
              </a:lnSpc>
            </a:pPr>
            <a:r>
              <a:rPr lang="en-US" altLang="zh-CN" sz="1200" b="1" dirty="0"/>
              <a:t>CL</a:t>
            </a:r>
            <a:r>
              <a:rPr lang="zh-CN" altLang="zh-CN" sz="1200" b="1" dirty="0"/>
              <a:t>订购</a:t>
            </a:r>
            <a:endParaRPr lang="zh-CN" altLang="en-US" sz="1200" b="1" dirty="0"/>
          </a:p>
          <a:p>
            <a:pPr>
              <a:lnSpc>
                <a:spcPct val="150000"/>
              </a:lnSpc>
            </a:pPr>
            <a:endParaRPr lang="zh-CN" altLang="zh-CN" sz="1200" dirty="0"/>
          </a:p>
          <a:p>
            <a:pPr>
              <a:lnSpc>
                <a:spcPct val="150000"/>
              </a:lnSpc>
            </a:pPr>
            <a:r>
              <a:rPr lang="zh-CN" altLang="zh-CN" sz="1200" dirty="0"/>
              <a:t>在订购</a:t>
            </a:r>
            <a:r>
              <a:rPr lang="en-US" altLang="zh-CN" sz="1200" dirty="0"/>
              <a:t>CL</a:t>
            </a:r>
            <a:r>
              <a:rPr lang="zh-CN" altLang="zh-CN" sz="1200" dirty="0"/>
              <a:t>之前，验配者必须确保已经评估了真实的旋转度。</a:t>
            </a:r>
          </a:p>
          <a:p>
            <a:pPr>
              <a:lnSpc>
                <a:spcPct val="150000"/>
              </a:lnSpc>
            </a:pPr>
            <a:r>
              <a:rPr lang="zh-CN" altLang="zh-CN" sz="1200" dirty="0"/>
              <a:t>如果不考虑</a:t>
            </a:r>
            <a:r>
              <a:rPr lang="en-US" altLang="zh-CN" sz="1200" dirty="0"/>
              <a:t>CL</a:t>
            </a:r>
            <a:r>
              <a:rPr lang="zh-CN" altLang="zh-CN" sz="1200" dirty="0"/>
              <a:t>的水平偏位，则</a:t>
            </a:r>
            <a:r>
              <a:rPr lang="zh-CN" altLang="zh-CN" sz="1200" dirty="0">
                <a:sym typeface="+mn-ea"/>
              </a:rPr>
              <a:t>评估的</a:t>
            </a:r>
            <a:r>
              <a:rPr lang="zh-CN" altLang="zh-CN" sz="1200" dirty="0"/>
              <a:t>旋转度可能无效。</a:t>
            </a:r>
            <a:r>
              <a:rPr lang="en-US" altLang="zh-CN" sz="1200" dirty="0"/>
              <a:t>CL</a:t>
            </a:r>
            <a:r>
              <a:rPr lang="zh-CN" altLang="zh-CN" sz="1200" dirty="0"/>
              <a:t>可能发生鼻侧或颞侧偏位（横向移动），但不一定旋转。在这种情况下，基部</a:t>
            </a:r>
            <a:r>
              <a:rPr lang="en-US" altLang="zh-CN" sz="1200" dirty="0"/>
              <a:t> - </a:t>
            </a:r>
            <a:r>
              <a:rPr lang="zh-CN" altLang="zh-CN" sz="1200" dirty="0"/>
              <a:t>顶点子午线依旧保持垂直方向。</a:t>
            </a:r>
          </a:p>
          <a:p>
            <a:pPr>
              <a:lnSpc>
                <a:spcPct val="150000"/>
              </a:lnSpc>
            </a:pPr>
            <a:r>
              <a:rPr lang="zh-CN" altLang="zh-CN" sz="1200" dirty="0"/>
              <a:t>镜片旋转度评估应该在患者在主要注视方向时进行。验配者必须考虑到在其他注视方向上旋转度可能不同。</a:t>
            </a:r>
          </a:p>
          <a:p>
            <a:pPr>
              <a:lnSpc>
                <a:spcPct val="150000"/>
              </a:lnSpc>
            </a:pPr>
            <a:r>
              <a:rPr lang="zh-CN" altLang="zh-CN" sz="1200" dirty="0"/>
              <a:t>由于旋转度是不可预测的，因此需要仔细评估</a:t>
            </a:r>
            <a:r>
              <a:rPr lang="zh-CN" altLang="en-US" sz="1200" dirty="0"/>
              <a:t>镜片</a:t>
            </a:r>
            <a:r>
              <a:rPr lang="zh-CN" altLang="zh-CN" sz="1200" dirty="0"/>
              <a:t>运动和柱镜轴向补偿。</a:t>
            </a:r>
          </a:p>
        </p:txBody>
      </p:sp>
    </p:spTree>
    <p:extLst>
      <p:ext uri="{BB962C8B-B14F-4D97-AF65-F5344CB8AC3E}">
        <p14:creationId xmlns:p14="http://schemas.microsoft.com/office/powerpoint/2010/main" val="779181809"/>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Rectangle 5"/>
          <p:cNvSpPr>
            <a:spLocks noGrp="1" noChangeArrowheads="1"/>
          </p:cNvSpPr>
          <p:nvPr>
            <p:ph type="sldNum" sz="quarter" idx="5"/>
          </p:nvPr>
        </p:nvSpPr>
        <p:spPr>
          <a:noFill/>
        </p:spPr>
        <p:txBody>
          <a:bodyPr/>
          <a:lstStyle/>
          <a:p>
            <a:fld id="{36ED3BB9-7AC9-4B48-8FB9-F8A72E269C38}" type="slidenum">
              <a:rPr lang="en-US" smtClean="0"/>
              <a:pPr/>
              <a:t>186</a:t>
            </a:fld>
            <a:endParaRPr lang="en-US"/>
          </a:p>
        </p:txBody>
      </p:sp>
      <p:sp>
        <p:nvSpPr>
          <p:cNvPr id="119811"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19812"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19813"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19814"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19815"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19816"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19817"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19818"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19819" name="Rectangle 10"/>
          <p:cNvSpPr>
            <a:spLocks noGrp="1" noRot="1" noChangeAspect="1" noChangeArrowheads="1" noTextEdit="1"/>
          </p:cNvSpPr>
          <p:nvPr>
            <p:ph type="sldImg"/>
          </p:nvPr>
        </p:nvSpPr>
        <p:spPr>
          <a:ln cap="flat"/>
        </p:spPr>
      </p:sp>
      <p:sp>
        <p:nvSpPr>
          <p:cNvPr id="119820" name="Rectangle 11"/>
          <p:cNvSpPr>
            <a:spLocks noGrp="1" noChangeArrowheads="1"/>
          </p:cNvSpPr>
          <p:nvPr>
            <p:ph type="body" idx="1"/>
          </p:nvPr>
        </p:nvSpPr>
        <p:spPr>
          <a:noFill/>
        </p:spPr>
        <p:txBody>
          <a:bodyPr/>
          <a:lstStyle/>
          <a:p>
            <a:endParaRPr lang="en-US"/>
          </a:p>
        </p:txBody>
      </p:sp>
    </p:spTree>
    <p:extLst>
      <p:ext uri="{BB962C8B-B14F-4D97-AF65-F5344CB8AC3E}">
        <p14:creationId xmlns:p14="http://schemas.microsoft.com/office/powerpoint/2010/main" val="1799492170"/>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Rectangle 5"/>
          <p:cNvSpPr>
            <a:spLocks noGrp="1" noChangeArrowheads="1"/>
          </p:cNvSpPr>
          <p:nvPr>
            <p:ph type="sldNum" sz="quarter" idx="5"/>
          </p:nvPr>
        </p:nvSpPr>
        <p:spPr>
          <a:noFill/>
        </p:spPr>
        <p:txBody>
          <a:bodyPr/>
          <a:lstStyle/>
          <a:p>
            <a:fld id="{C7A24208-356D-4E74-B356-4365C624C9BC}" type="slidenum">
              <a:rPr lang="en-US" smtClean="0"/>
              <a:pPr/>
              <a:t>187</a:t>
            </a:fld>
            <a:endParaRPr lang="en-US"/>
          </a:p>
        </p:txBody>
      </p:sp>
      <p:sp>
        <p:nvSpPr>
          <p:cNvPr id="120835"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20836"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20837"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20838"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20839"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20840"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20841"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20842"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20843" name="Rectangle 10"/>
          <p:cNvSpPr>
            <a:spLocks noGrp="1" noRot="1" noChangeAspect="1" noChangeArrowheads="1" noTextEdit="1"/>
          </p:cNvSpPr>
          <p:nvPr>
            <p:ph type="sldImg"/>
          </p:nvPr>
        </p:nvSpPr>
        <p:spPr>
          <a:ln cap="flat"/>
        </p:spPr>
      </p:sp>
      <p:sp>
        <p:nvSpPr>
          <p:cNvPr id="120844" name="Rectangle 11"/>
          <p:cNvSpPr>
            <a:spLocks noGrp="1" noChangeArrowheads="1"/>
          </p:cNvSpPr>
          <p:nvPr>
            <p:ph type="body" idx="1"/>
          </p:nvPr>
        </p:nvSpPr>
        <p:spPr>
          <a:noFill/>
        </p:spPr>
        <p:txBody>
          <a:bodyPr/>
          <a:lstStyle/>
          <a:p>
            <a:endParaRPr lang="en-US"/>
          </a:p>
        </p:txBody>
      </p:sp>
    </p:spTree>
    <p:extLst>
      <p:ext uri="{BB962C8B-B14F-4D97-AF65-F5344CB8AC3E}">
        <p14:creationId xmlns:p14="http://schemas.microsoft.com/office/powerpoint/2010/main" val="1766834637"/>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Rectangle 5"/>
          <p:cNvSpPr>
            <a:spLocks noGrp="1" noChangeArrowheads="1"/>
          </p:cNvSpPr>
          <p:nvPr>
            <p:ph type="sldNum" sz="quarter" idx="5"/>
          </p:nvPr>
        </p:nvSpPr>
        <p:spPr>
          <a:noFill/>
        </p:spPr>
        <p:txBody>
          <a:bodyPr/>
          <a:lstStyle/>
          <a:p>
            <a:fld id="{F59E9EB4-4089-4004-9EFC-1AB53D2A1C01}" type="slidenum">
              <a:rPr lang="en-US" smtClean="0"/>
              <a:pPr/>
              <a:t>188</a:t>
            </a:fld>
            <a:endParaRPr lang="en-US"/>
          </a:p>
        </p:txBody>
      </p:sp>
      <p:sp>
        <p:nvSpPr>
          <p:cNvPr id="121859"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21860"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21861"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21862"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21863"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21864"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21865"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21866"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21867" name="Rectangle 10"/>
          <p:cNvSpPr>
            <a:spLocks noGrp="1" noRot="1" noChangeAspect="1" noChangeArrowheads="1" noTextEdit="1"/>
          </p:cNvSpPr>
          <p:nvPr>
            <p:ph type="sldImg"/>
          </p:nvPr>
        </p:nvSpPr>
        <p:spPr>
          <a:ln cap="flat"/>
        </p:spPr>
      </p:sp>
      <p:sp>
        <p:nvSpPr>
          <p:cNvPr id="121868" name="Rectangle 11"/>
          <p:cNvSpPr>
            <a:spLocks noGrp="1" noChangeArrowheads="1"/>
          </p:cNvSpPr>
          <p:nvPr>
            <p:ph type="body" idx="1"/>
          </p:nvPr>
        </p:nvSpPr>
        <p:spPr>
          <a:noFill/>
        </p:spPr>
        <p:txBody>
          <a:bodyPr/>
          <a:lstStyle/>
          <a:p>
            <a:pPr>
              <a:lnSpc>
                <a:spcPct val="150000"/>
              </a:lnSpc>
            </a:pPr>
            <a:r>
              <a:rPr lang="zh-CN" altLang="zh-CN" sz="1100" b="1" dirty="0"/>
              <a:t>理想的患者特征</a:t>
            </a:r>
            <a:endParaRPr lang="zh-CN" altLang="zh-CN" sz="1100" dirty="0"/>
          </a:p>
          <a:p>
            <a:pPr>
              <a:lnSpc>
                <a:spcPct val="150000"/>
              </a:lnSpc>
            </a:pPr>
            <a:r>
              <a:rPr lang="zh-CN" altLang="zh-CN" sz="1200" dirty="0"/>
              <a:t>只有当下</a:t>
            </a:r>
            <a:r>
              <a:rPr lang="zh-CN" altLang="en-US" sz="1200" dirty="0"/>
              <a:t>眼睑</a:t>
            </a:r>
            <a:r>
              <a:rPr lang="zh-CN" altLang="zh-CN" sz="1200" dirty="0"/>
              <a:t>位置使之有可能增大与</a:t>
            </a:r>
            <a:r>
              <a:rPr lang="en-US" altLang="zh-CN" sz="1200" dirty="0"/>
              <a:t>CL</a:t>
            </a:r>
            <a:r>
              <a:rPr lang="zh-CN" altLang="zh-CN" sz="1200" dirty="0"/>
              <a:t>底部的接触时，才应尝试</a:t>
            </a:r>
            <a:r>
              <a:rPr lang="en-US" altLang="zh-CN" sz="1200" dirty="0"/>
              <a:t>CL</a:t>
            </a:r>
            <a:r>
              <a:rPr lang="zh-CN" altLang="zh-CN" sz="1200" dirty="0">
                <a:solidFill>
                  <a:srgbClr val="FF0000"/>
                </a:solidFill>
              </a:rPr>
              <a:t>截断</a:t>
            </a:r>
            <a:r>
              <a:rPr lang="zh-CN" altLang="en-US" sz="1200" dirty="0">
                <a:solidFill>
                  <a:srgbClr val="FF0000"/>
                </a:solidFill>
              </a:rPr>
              <a:t>（</a:t>
            </a:r>
            <a:r>
              <a:rPr lang="en-US" altLang="zh-CN" sz="1200" dirty="0">
                <a:solidFill>
                  <a:srgbClr val="FF0000"/>
                </a:solidFill>
                <a:sym typeface="+mn-ea"/>
              </a:rPr>
              <a:t> truncation</a:t>
            </a:r>
            <a:r>
              <a:rPr lang="zh-CN" altLang="en-US" sz="1200" dirty="0">
                <a:solidFill>
                  <a:srgbClr val="FF0000"/>
                </a:solidFill>
                <a:sym typeface="+mn-ea"/>
              </a:rPr>
              <a:t>）</a:t>
            </a:r>
            <a:r>
              <a:rPr lang="zh-CN" altLang="zh-CN" sz="1200" dirty="0"/>
              <a:t>。如果下</a:t>
            </a:r>
            <a:r>
              <a:rPr lang="zh-CN" altLang="en-US" sz="1200" dirty="0"/>
              <a:t>睑</a:t>
            </a:r>
            <a:r>
              <a:rPr lang="zh-CN" altLang="zh-CN" sz="1200" dirty="0"/>
              <a:t>缘低于下方角膜缘，则与</a:t>
            </a:r>
            <a:r>
              <a:rPr lang="en-US" altLang="zh-CN" sz="1200" dirty="0"/>
              <a:t>CL</a:t>
            </a:r>
            <a:r>
              <a:rPr lang="zh-CN" altLang="zh-CN" sz="1200" dirty="0"/>
              <a:t>的稳定接触将是最小的。</a:t>
            </a:r>
          </a:p>
          <a:p>
            <a:pPr>
              <a:lnSpc>
                <a:spcPct val="150000"/>
              </a:lnSpc>
            </a:pPr>
            <a:r>
              <a:rPr lang="zh-CN" altLang="zh-CN" sz="1200" dirty="0"/>
              <a:t>上</a:t>
            </a:r>
            <a:r>
              <a:rPr lang="zh-CN" altLang="en-US" sz="1200" dirty="0"/>
              <a:t>眼睑的</a:t>
            </a:r>
            <a:r>
              <a:rPr lang="zh-CN" altLang="zh-CN" sz="1200" dirty="0"/>
              <a:t>位置没有那么重要。然而，它</a:t>
            </a:r>
            <a:r>
              <a:rPr lang="zh-CN" altLang="zh-CN" sz="1200" dirty="0">
                <a:solidFill>
                  <a:schemeClr val="tx1"/>
                </a:solidFill>
              </a:rPr>
              <a:t>应该在角膜上的位置比正常稍高并且</a:t>
            </a:r>
            <a:r>
              <a:rPr lang="zh-CN" altLang="zh-CN" sz="1200" dirty="0"/>
              <a:t>具有中等到松弛的张力。如果上</a:t>
            </a:r>
            <a:r>
              <a:rPr lang="zh-CN" altLang="en-US" sz="1200" dirty="0"/>
              <a:t>眼睑</a:t>
            </a:r>
            <a:r>
              <a:rPr lang="zh-CN" altLang="zh-CN" sz="1200" dirty="0"/>
              <a:t>在角膜上位置较低和</a:t>
            </a:r>
            <a:r>
              <a:rPr lang="en-US" altLang="zh-CN" sz="1200" dirty="0"/>
              <a:t>/</a:t>
            </a:r>
            <a:r>
              <a:rPr lang="zh-CN" altLang="zh-CN" sz="1200" dirty="0"/>
              <a:t>或较紧，则其对</a:t>
            </a:r>
            <a:r>
              <a:rPr lang="en-US" altLang="zh-CN" sz="1200" dirty="0"/>
              <a:t>CL</a:t>
            </a:r>
            <a:r>
              <a:rPr lang="zh-CN" altLang="zh-CN" sz="1200" dirty="0"/>
              <a:t>的影响可能抵消</a:t>
            </a:r>
            <a:r>
              <a:rPr lang="zh-CN" altLang="zh-CN" sz="1200" dirty="0">
                <a:solidFill>
                  <a:srgbClr val="FF0000"/>
                </a:solidFill>
              </a:rPr>
              <a:t>截断</a:t>
            </a:r>
            <a:r>
              <a:rPr lang="zh-CN" altLang="en-US" sz="1200" dirty="0">
                <a:solidFill>
                  <a:srgbClr val="FF0000"/>
                </a:solidFill>
              </a:rPr>
              <a:t>（</a:t>
            </a:r>
            <a:r>
              <a:rPr lang="en-US" altLang="zh-CN" sz="1200" dirty="0">
                <a:solidFill>
                  <a:srgbClr val="FF0000"/>
                </a:solidFill>
                <a:sym typeface="+mn-ea"/>
              </a:rPr>
              <a:t>truncation</a:t>
            </a:r>
            <a:r>
              <a:rPr lang="zh-CN" altLang="en-US" sz="1200" dirty="0">
                <a:solidFill>
                  <a:srgbClr val="FF0000"/>
                </a:solidFill>
                <a:sym typeface="+mn-ea"/>
              </a:rPr>
              <a:t>）</a:t>
            </a:r>
            <a:r>
              <a:rPr lang="zh-CN" altLang="zh-CN" sz="1200" dirty="0"/>
              <a:t>的作用。</a:t>
            </a:r>
          </a:p>
        </p:txBody>
      </p:sp>
    </p:spTree>
    <p:extLst>
      <p:ext uri="{BB962C8B-B14F-4D97-AF65-F5344CB8AC3E}">
        <p14:creationId xmlns:p14="http://schemas.microsoft.com/office/powerpoint/2010/main" val="355868173"/>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Rectangle 5"/>
          <p:cNvSpPr>
            <a:spLocks noGrp="1" noChangeArrowheads="1"/>
          </p:cNvSpPr>
          <p:nvPr>
            <p:ph type="sldNum" sz="quarter" idx="5"/>
          </p:nvPr>
        </p:nvSpPr>
        <p:spPr>
          <a:noFill/>
        </p:spPr>
        <p:txBody>
          <a:bodyPr/>
          <a:lstStyle/>
          <a:p>
            <a:fld id="{6931DE8D-3328-4206-8921-DAD8A9A13F1B}" type="slidenum">
              <a:rPr lang="en-US" smtClean="0"/>
              <a:pPr/>
              <a:t>189</a:t>
            </a:fld>
            <a:endParaRPr lang="en-US"/>
          </a:p>
        </p:txBody>
      </p:sp>
      <p:sp>
        <p:nvSpPr>
          <p:cNvPr id="123907"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23908"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23909"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23910"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23911"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23912"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23913"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23914"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23915" name="Rectangle 10"/>
          <p:cNvSpPr>
            <a:spLocks noGrp="1" noRot="1" noChangeAspect="1" noChangeArrowheads="1" noTextEdit="1"/>
          </p:cNvSpPr>
          <p:nvPr>
            <p:ph type="sldImg"/>
          </p:nvPr>
        </p:nvSpPr>
        <p:spPr>
          <a:ln cap="flat"/>
        </p:spPr>
      </p:sp>
      <p:sp>
        <p:nvSpPr>
          <p:cNvPr id="123916" name="Rectangle 11"/>
          <p:cNvSpPr>
            <a:spLocks noGrp="1" noChangeArrowheads="1"/>
          </p:cNvSpPr>
          <p:nvPr>
            <p:ph type="body" idx="1"/>
          </p:nvPr>
        </p:nvSpPr>
        <p:spPr>
          <a:noFill/>
        </p:spPr>
        <p:txBody>
          <a:bodyPr/>
          <a:lstStyle/>
          <a:p>
            <a:pPr>
              <a:lnSpc>
                <a:spcPct val="150000"/>
              </a:lnSpc>
            </a:pPr>
            <a:r>
              <a:rPr lang="zh-CN" altLang="zh-CN" sz="1200" b="1" dirty="0"/>
              <a:t>配适要求</a:t>
            </a:r>
            <a:endParaRPr lang="zh-CN" altLang="zh-CN" sz="1200" dirty="0"/>
          </a:p>
          <a:p>
            <a:pPr>
              <a:lnSpc>
                <a:spcPct val="150000"/>
              </a:lnSpc>
            </a:pPr>
            <a:r>
              <a:rPr lang="zh-CN" altLang="zh-CN" sz="1200" dirty="0">
                <a:solidFill>
                  <a:srgbClr val="FF0000"/>
                </a:solidFill>
                <a:sym typeface="+mn-ea"/>
              </a:rPr>
              <a:t>截断</a:t>
            </a:r>
            <a:r>
              <a:rPr lang="en-US" altLang="zh-CN" sz="1200" dirty="0">
                <a:solidFill>
                  <a:srgbClr val="FF0000"/>
                </a:solidFill>
                <a:sym typeface="+mn-ea"/>
              </a:rPr>
              <a:t> </a:t>
            </a:r>
            <a:r>
              <a:rPr lang="zh-CN" altLang="en-US" sz="1200" dirty="0">
                <a:solidFill>
                  <a:srgbClr val="FF0000"/>
                </a:solidFill>
                <a:sym typeface="+mn-ea"/>
              </a:rPr>
              <a:t>（</a:t>
            </a:r>
            <a:r>
              <a:rPr lang="en-US" altLang="zh-CN" sz="1200" dirty="0">
                <a:solidFill>
                  <a:srgbClr val="FF0000"/>
                </a:solidFill>
                <a:sym typeface="+mn-ea"/>
              </a:rPr>
              <a:t>truncated</a:t>
            </a:r>
            <a:r>
              <a:rPr lang="zh-CN" altLang="zh-CN" sz="1200" dirty="0"/>
              <a:t>的</a:t>
            </a:r>
            <a:r>
              <a:rPr lang="zh-CN" altLang="en-US" sz="1200" dirty="0"/>
              <a:t>）</a:t>
            </a:r>
            <a:r>
              <a:rPr lang="zh-CN" altLang="zh-CN" sz="1200" dirty="0"/>
              <a:t>镜片主要配适考虑因素是</a:t>
            </a:r>
            <a:r>
              <a:rPr lang="en-US" altLang="zh-CN" sz="1200" dirty="0"/>
              <a:t>CL</a:t>
            </a:r>
            <a:r>
              <a:rPr lang="zh-CN" altLang="zh-CN" sz="1200" dirty="0"/>
              <a:t>底部和下</a:t>
            </a:r>
            <a:r>
              <a:rPr lang="zh-CN" altLang="en-US" sz="1200" dirty="0"/>
              <a:t>睑</a:t>
            </a:r>
            <a:r>
              <a:rPr lang="zh-CN" altLang="zh-CN" sz="1200" dirty="0"/>
              <a:t>缘之间的相互作用的情况。必须对其进行优化以保持</a:t>
            </a:r>
            <a:r>
              <a:rPr lang="en-US" altLang="zh-CN" sz="1200" dirty="0"/>
              <a:t>CL</a:t>
            </a:r>
            <a:r>
              <a:rPr lang="zh-CN" altLang="zh-CN" sz="1200" dirty="0"/>
              <a:t>定位并获得足够的舒适度。</a:t>
            </a:r>
          </a:p>
          <a:p>
            <a:pPr>
              <a:lnSpc>
                <a:spcPct val="150000"/>
              </a:lnSpc>
            </a:pPr>
            <a:r>
              <a:rPr lang="zh-CN" altLang="zh-CN" sz="1200" dirty="0"/>
              <a:t>必须仔细评估</a:t>
            </a:r>
            <a:r>
              <a:rPr lang="en-US" altLang="zh-CN" sz="1200" dirty="0"/>
              <a:t>CL</a:t>
            </a:r>
            <a:r>
              <a:rPr lang="zh-CN" altLang="zh-CN" sz="1200" dirty="0"/>
              <a:t>活动度。通常，</a:t>
            </a:r>
            <a:r>
              <a:rPr lang="zh-CN" altLang="zh-CN" sz="1200" dirty="0">
                <a:solidFill>
                  <a:srgbClr val="FF0000"/>
                </a:solidFill>
                <a:sym typeface="+mn-ea"/>
              </a:rPr>
              <a:t>截断</a:t>
            </a:r>
            <a:r>
              <a:rPr lang="en-US" altLang="zh-CN" sz="1200" dirty="0">
                <a:solidFill>
                  <a:srgbClr val="FF0000"/>
                </a:solidFill>
                <a:sym typeface="+mn-ea"/>
              </a:rPr>
              <a:t> </a:t>
            </a:r>
            <a:r>
              <a:rPr lang="zh-CN" altLang="en-US" sz="1200" dirty="0">
                <a:solidFill>
                  <a:srgbClr val="FF0000"/>
                </a:solidFill>
                <a:sym typeface="+mn-ea"/>
              </a:rPr>
              <a:t>（</a:t>
            </a:r>
            <a:r>
              <a:rPr lang="en-US" altLang="zh-CN" sz="1200" dirty="0">
                <a:solidFill>
                  <a:srgbClr val="FF0000"/>
                </a:solidFill>
                <a:sym typeface="+mn-ea"/>
              </a:rPr>
              <a:t>truncated</a:t>
            </a:r>
            <a:r>
              <a:rPr lang="zh-CN" altLang="en-US" sz="1200" dirty="0">
                <a:solidFill>
                  <a:srgbClr val="FF0000"/>
                </a:solidFill>
                <a:sym typeface="+mn-ea"/>
              </a:rPr>
              <a:t>）</a:t>
            </a:r>
            <a:r>
              <a:rPr lang="zh-CN" altLang="zh-CN" sz="1200" dirty="0">
                <a:sym typeface="+mn-ea"/>
              </a:rPr>
              <a:t>的镜片</a:t>
            </a:r>
            <a:r>
              <a:rPr lang="zh-CN" altLang="zh-CN" sz="1200" dirty="0"/>
              <a:t>随着每次眨眼而向上移动，然后重新定位，向下抵靠住下</a:t>
            </a:r>
            <a:r>
              <a:rPr lang="zh-CN" altLang="en-US" sz="1200" dirty="0"/>
              <a:t>眼睑</a:t>
            </a:r>
            <a:r>
              <a:rPr lang="zh-CN" altLang="zh-CN" sz="1200" dirty="0"/>
              <a:t>。不充分的</a:t>
            </a:r>
            <a:r>
              <a:rPr lang="zh-CN" altLang="en-US" sz="1200" dirty="0"/>
              <a:t>镜片活动（</a:t>
            </a:r>
            <a:r>
              <a:rPr lang="en-US" altLang="zh-CN" sz="1200" dirty="0"/>
              <a:t>0.5mm</a:t>
            </a:r>
            <a:r>
              <a:rPr lang="zh-CN" altLang="en-US" sz="1200" dirty="0"/>
              <a:t>或更少）</a:t>
            </a:r>
            <a:r>
              <a:rPr lang="zh-CN" altLang="zh-CN" sz="1200" dirty="0"/>
              <a:t>通常会导致周边角膜干燥等并发症。</a:t>
            </a:r>
          </a:p>
        </p:txBody>
      </p:sp>
    </p:spTree>
    <p:extLst>
      <p:ext uri="{BB962C8B-B14F-4D97-AF65-F5344CB8AC3E}">
        <p14:creationId xmlns:p14="http://schemas.microsoft.com/office/powerpoint/2010/main" val="1113734034"/>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Rectangle 5"/>
          <p:cNvSpPr>
            <a:spLocks noGrp="1" noChangeArrowheads="1"/>
          </p:cNvSpPr>
          <p:nvPr>
            <p:ph type="sldNum" sz="quarter" idx="5"/>
          </p:nvPr>
        </p:nvSpPr>
        <p:spPr>
          <a:noFill/>
        </p:spPr>
        <p:txBody>
          <a:bodyPr/>
          <a:lstStyle/>
          <a:p>
            <a:fld id="{CE497E5F-B763-4241-868B-42B7B78AD2C5}" type="slidenum">
              <a:rPr lang="en-US" smtClean="0"/>
              <a:pPr/>
              <a:t>190</a:t>
            </a:fld>
            <a:endParaRPr lang="en-US"/>
          </a:p>
        </p:txBody>
      </p:sp>
      <p:sp>
        <p:nvSpPr>
          <p:cNvPr id="124931"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24932"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24933"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24934"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24935"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24936"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24937"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24938"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24939" name="Rectangle 10"/>
          <p:cNvSpPr>
            <a:spLocks noGrp="1" noRot="1" noChangeAspect="1" noChangeArrowheads="1" noTextEdit="1"/>
          </p:cNvSpPr>
          <p:nvPr>
            <p:ph type="sldImg"/>
          </p:nvPr>
        </p:nvSpPr>
        <p:spPr>
          <a:ln cap="flat"/>
        </p:spPr>
      </p:sp>
      <p:sp>
        <p:nvSpPr>
          <p:cNvPr id="124940" name="Rectangle 11"/>
          <p:cNvSpPr>
            <a:spLocks noGrp="1" noChangeArrowheads="1"/>
          </p:cNvSpPr>
          <p:nvPr>
            <p:ph type="body" idx="1"/>
          </p:nvPr>
        </p:nvSpPr>
        <p:spPr>
          <a:noFill/>
        </p:spPr>
        <p:txBody>
          <a:bodyPr/>
          <a:lstStyle/>
          <a:p>
            <a:pPr>
              <a:lnSpc>
                <a:spcPct val="150000"/>
              </a:lnSpc>
            </a:pPr>
            <a:r>
              <a:rPr lang="en-US" altLang="zh-CN" b="1" dirty="0"/>
              <a:t>CL</a:t>
            </a:r>
            <a:r>
              <a:rPr lang="zh-CN" altLang="zh-CN" b="1" dirty="0"/>
              <a:t>要求</a:t>
            </a:r>
            <a:endParaRPr lang="zh-CN" altLang="en-US" b="1" dirty="0"/>
          </a:p>
          <a:p>
            <a:pPr>
              <a:lnSpc>
                <a:spcPct val="150000"/>
              </a:lnSpc>
            </a:pPr>
            <a:endParaRPr lang="zh-CN" altLang="zh-CN" dirty="0"/>
          </a:p>
          <a:p>
            <a:pPr>
              <a:lnSpc>
                <a:spcPct val="150000"/>
              </a:lnSpc>
            </a:pPr>
            <a:r>
              <a:rPr lang="zh-CN" altLang="zh-CN" sz="1200" dirty="0"/>
              <a:t>硬镜的</a:t>
            </a:r>
            <a:r>
              <a:rPr lang="zh-CN" altLang="en-US" sz="1200" dirty="0"/>
              <a:t>（</a:t>
            </a:r>
            <a:r>
              <a:rPr lang="zh-CN" altLang="zh-CN" sz="1200" dirty="0">
                <a:solidFill>
                  <a:srgbClr val="FF0000"/>
                </a:solidFill>
                <a:sym typeface="+mn-ea"/>
              </a:rPr>
              <a:t>截断</a:t>
            </a:r>
            <a:r>
              <a:rPr lang="en-US" altLang="zh-CN" sz="1200" dirty="0">
                <a:solidFill>
                  <a:srgbClr val="FF0000"/>
                </a:solidFill>
                <a:sym typeface="+mn-ea"/>
              </a:rPr>
              <a:t>Truncation</a:t>
            </a:r>
            <a:r>
              <a:rPr lang="zh-CN" altLang="en-US" sz="1200" dirty="0">
                <a:solidFill>
                  <a:srgbClr val="FF0000"/>
                </a:solidFill>
                <a:sym typeface="+mn-ea"/>
              </a:rPr>
              <a:t>）</a:t>
            </a:r>
            <a:r>
              <a:rPr lang="zh-CN" altLang="zh-CN" sz="1200" dirty="0"/>
              <a:t>设计比圆形的</a:t>
            </a:r>
            <a:r>
              <a:rPr lang="en-US" altLang="zh-CN" sz="1200" dirty="0"/>
              <a:t>CL</a:t>
            </a:r>
            <a:r>
              <a:rPr lang="zh-CN" altLang="zh-CN" sz="1200" dirty="0"/>
              <a:t>更复杂。</a:t>
            </a:r>
          </a:p>
          <a:p>
            <a:pPr>
              <a:lnSpc>
                <a:spcPct val="150000"/>
              </a:lnSpc>
            </a:pPr>
            <a:r>
              <a:rPr lang="zh-CN" altLang="zh-CN" sz="1200" dirty="0"/>
              <a:t>需要关注以下关键特点以确保理想配适：</a:t>
            </a:r>
          </a:p>
          <a:p>
            <a:pPr>
              <a:lnSpc>
                <a:spcPct val="150000"/>
              </a:lnSpc>
            </a:pPr>
            <a:r>
              <a:rPr lang="en-US" altLang="zh-CN" sz="1200" dirty="0"/>
              <a:t>CL</a:t>
            </a:r>
            <a:r>
              <a:rPr lang="zh-CN" altLang="zh-CN" sz="1200" dirty="0"/>
              <a:t>必须在角膜上低位使其能与</a:t>
            </a:r>
            <a:r>
              <a:rPr lang="zh-CN" altLang="en-US" sz="1200" dirty="0"/>
              <a:t>眼睑</a:t>
            </a:r>
            <a:r>
              <a:rPr lang="zh-CN" altLang="zh-CN" sz="1200" dirty="0"/>
              <a:t>边缘相接触。</a:t>
            </a:r>
          </a:p>
          <a:p>
            <a:pPr>
              <a:lnSpc>
                <a:spcPct val="150000"/>
              </a:lnSpc>
            </a:pPr>
            <a:r>
              <a:rPr lang="zh-CN" altLang="zh-CN" sz="1200" dirty="0"/>
              <a:t>如果光学区域太小，则在昏暗照明下瞳孔的覆盖度可能不足。</a:t>
            </a:r>
          </a:p>
          <a:p>
            <a:pPr>
              <a:lnSpc>
                <a:spcPct val="150000"/>
              </a:lnSpc>
            </a:pPr>
            <a:r>
              <a:rPr lang="zh-CN" altLang="zh-CN" sz="1200" dirty="0"/>
              <a:t>必须仔细考虑所需的</a:t>
            </a:r>
            <a:r>
              <a:rPr lang="en-US" altLang="zh-CN" sz="1200" dirty="0"/>
              <a:t>BOZD</a:t>
            </a:r>
            <a:r>
              <a:rPr lang="zh-CN" altLang="zh-CN" sz="1200" dirty="0"/>
              <a:t>。</a:t>
            </a:r>
          </a:p>
          <a:p>
            <a:pPr>
              <a:lnSpc>
                <a:spcPct val="150000"/>
              </a:lnSpc>
            </a:pPr>
            <a:r>
              <a:rPr lang="zh-CN" altLang="zh-CN" sz="1200" dirty="0"/>
              <a:t>为了获得最大的舒适度，上部或顶部</a:t>
            </a:r>
            <a:r>
              <a:rPr lang="en-US" altLang="zh-CN" sz="1200" dirty="0"/>
              <a:t>CL</a:t>
            </a:r>
            <a:r>
              <a:rPr lang="zh-CN" altLang="zh-CN" sz="1200" dirty="0"/>
              <a:t>边缘必须圆润和抛光。这是一个关键考虑因素，因为低位的</a:t>
            </a:r>
            <a:r>
              <a:rPr lang="en-US" altLang="zh-CN" sz="1200" dirty="0"/>
              <a:t>CL</a:t>
            </a:r>
            <a:r>
              <a:rPr lang="zh-CN" altLang="en-US" sz="1200" dirty="0"/>
              <a:t>增大了</a:t>
            </a:r>
            <a:r>
              <a:rPr lang="zh-CN" altLang="zh-CN" sz="1200" dirty="0"/>
              <a:t>上</a:t>
            </a:r>
            <a:r>
              <a:rPr lang="zh-CN" altLang="en-US" sz="1200" dirty="0"/>
              <a:t>眼睑与</a:t>
            </a:r>
            <a:r>
              <a:rPr lang="en-US" altLang="zh-CN" sz="1200" dirty="0"/>
              <a:t>CL</a:t>
            </a:r>
            <a:r>
              <a:rPr lang="zh-CN" altLang="zh-CN" sz="1200" dirty="0"/>
              <a:t>相互作用的机会。</a:t>
            </a:r>
          </a:p>
          <a:p>
            <a:pPr>
              <a:lnSpc>
                <a:spcPct val="150000"/>
              </a:lnSpc>
            </a:pPr>
            <a:r>
              <a:rPr lang="en-US" altLang="zh-CN" sz="1200" dirty="0"/>
              <a:t> </a:t>
            </a:r>
            <a:endParaRPr lang="en-US" dirty="0"/>
          </a:p>
        </p:txBody>
      </p:sp>
    </p:spTree>
    <p:extLst>
      <p:ext uri="{BB962C8B-B14F-4D97-AF65-F5344CB8AC3E}">
        <p14:creationId xmlns:p14="http://schemas.microsoft.com/office/powerpoint/2010/main" val="1288799621"/>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Rectangle 5"/>
          <p:cNvSpPr>
            <a:spLocks noGrp="1" noChangeArrowheads="1"/>
          </p:cNvSpPr>
          <p:nvPr>
            <p:ph type="sldNum" sz="quarter" idx="5"/>
          </p:nvPr>
        </p:nvSpPr>
        <p:spPr>
          <a:noFill/>
        </p:spPr>
        <p:txBody>
          <a:bodyPr/>
          <a:lstStyle/>
          <a:p>
            <a:fld id="{FD037CB9-E676-41B1-8958-7E8306439D1A}" type="slidenum">
              <a:rPr lang="en-US" smtClean="0"/>
              <a:pPr/>
              <a:t>191</a:t>
            </a:fld>
            <a:endParaRPr lang="en-US"/>
          </a:p>
        </p:txBody>
      </p:sp>
      <p:sp>
        <p:nvSpPr>
          <p:cNvPr id="125955"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25956"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25957"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25958"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25959"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25960"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25961"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25962"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25963" name="Rectangle 10"/>
          <p:cNvSpPr>
            <a:spLocks noGrp="1" noRot="1" noChangeAspect="1" noChangeArrowheads="1" noTextEdit="1"/>
          </p:cNvSpPr>
          <p:nvPr>
            <p:ph type="sldImg"/>
          </p:nvPr>
        </p:nvSpPr>
        <p:spPr>
          <a:ln cap="flat"/>
        </p:spPr>
      </p:sp>
      <p:sp>
        <p:nvSpPr>
          <p:cNvPr id="125964" name="Rectangle 11"/>
          <p:cNvSpPr>
            <a:spLocks noGrp="1" noChangeArrowheads="1"/>
          </p:cNvSpPr>
          <p:nvPr>
            <p:ph type="body" idx="1"/>
          </p:nvPr>
        </p:nvSpPr>
        <p:spPr>
          <a:noFill/>
        </p:spPr>
        <p:txBody>
          <a:bodyPr/>
          <a:lstStyle/>
          <a:p>
            <a:endParaRPr lang="en-US"/>
          </a:p>
        </p:txBody>
      </p:sp>
    </p:spTree>
    <p:extLst>
      <p:ext uri="{BB962C8B-B14F-4D97-AF65-F5344CB8AC3E}">
        <p14:creationId xmlns:p14="http://schemas.microsoft.com/office/powerpoint/2010/main" val="186947408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7"/>
          <p:cNvSpPr>
            <a:spLocks noGrp="1" noChangeArrowheads="1"/>
          </p:cNvSpPr>
          <p:nvPr>
            <p:ph type="sldNum" sz="quarter" idx="5"/>
          </p:nvPr>
        </p:nvSpPr>
        <p:spPr>
          <a:noFill/>
        </p:spPr>
        <p:txBody>
          <a:bodyPr/>
          <a:lstStyle/>
          <a:p>
            <a:fld id="{0214332F-0ED9-402D-9695-A13F74DE0C75}" type="slidenum">
              <a:rPr lang="en-US" smtClean="0">
                <a:latin typeface="Arial" panose="020B0604020202020204" pitchFamily="34" charset="0"/>
              </a:rPr>
              <a:pPr/>
              <a:t>21</a:t>
            </a:fld>
            <a:endParaRPr lang="en-US">
              <a:latin typeface="Arial" panose="020B0604020202020204" pitchFamily="34" charset="0"/>
            </a:endParaRPr>
          </a:p>
        </p:txBody>
      </p:sp>
      <p:sp>
        <p:nvSpPr>
          <p:cNvPr id="72707" name="Rectangle 2"/>
          <p:cNvSpPr>
            <a:spLocks noChangeArrowheads="1"/>
          </p:cNvSpPr>
          <p:nvPr/>
        </p:nvSpPr>
        <p:spPr bwMode="auto">
          <a:xfrm>
            <a:off x="3886200" y="6350"/>
            <a:ext cx="2971800" cy="428625"/>
          </a:xfrm>
          <a:prstGeom prst="rect">
            <a:avLst/>
          </a:prstGeom>
          <a:noFill/>
          <a:ln w="9525">
            <a:noFill/>
            <a:miter lim="800000"/>
          </a:ln>
        </p:spPr>
        <p:txBody>
          <a:bodyPr wrap="none" anchor="ctr"/>
          <a:lstStyle/>
          <a:p>
            <a:endParaRPr lang="en-US"/>
          </a:p>
        </p:txBody>
      </p:sp>
      <p:sp>
        <p:nvSpPr>
          <p:cNvPr id="72708" name="Rectangle 3"/>
          <p:cNvSpPr>
            <a:spLocks noChangeArrowheads="1"/>
          </p:cNvSpPr>
          <p:nvPr/>
        </p:nvSpPr>
        <p:spPr bwMode="auto">
          <a:xfrm>
            <a:off x="3886200" y="8704263"/>
            <a:ext cx="2971800" cy="427037"/>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72709" name="Rectangle 4"/>
          <p:cNvSpPr>
            <a:spLocks noChangeArrowheads="1"/>
          </p:cNvSpPr>
          <p:nvPr/>
        </p:nvSpPr>
        <p:spPr bwMode="auto">
          <a:xfrm>
            <a:off x="0" y="8704263"/>
            <a:ext cx="2971800" cy="427037"/>
          </a:xfrm>
          <a:prstGeom prst="rect">
            <a:avLst/>
          </a:prstGeom>
          <a:noFill/>
          <a:ln w="9525">
            <a:noFill/>
            <a:miter lim="800000"/>
          </a:ln>
        </p:spPr>
        <p:txBody>
          <a:bodyPr wrap="none" anchor="ctr"/>
          <a:lstStyle/>
          <a:p>
            <a:endParaRPr lang="en-US"/>
          </a:p>
        </p:txBody>
      </p:sp>
      <p:sp>
        <p:nvSpPr>
          <p:cNvPr id="72710" name="Rectangle 5"/>
          <p:cNvSpPr>
            <a:spLocks noChangeArrowheads="1"/>
          </p:cNvSpPr>
          <p:nvPr/>
        </p:nvSpPr>
        <p:spPr bwMode="auto">
          <a:xfrm>
            <a:off x="0" y="6350"/>
            <a:ext cx="2971800" cy="428625"/>
          </a:xfrm>
          <a:prstGeom prst="rect">
            <a:avLst/>
          </a:prstGeom>
          <a:noFill/>
          <a:ln w="9525">
            <a:noFill/>
            <a:miter lim="800000"/>
          </a:ln>
        </p:spPr>
        <p:txBody>
          <a:bodyPr wrap="none" anchor="ctr"/>
          <a:lstStyle/>
          <a:p>
            <a:endParaRPr lang="en-US"/>
          </a:p>
        </p:txBody>
      </p:sp>
      <p:sp>
        <p:nvSpPr>
          <p:cNvPr id="72711" name="Rectangle 6"/>
          <p:cNvSpPr>
            <a:spLocks noChangeArrowheads="1"/>
          </p:cNvSpPr>
          <p:nvPr/>
        </p:nvSpPr>
        <p:spPr bwMode="auto">
          <a:xfrm>
            <a:off x="3884613" y="3175"/>
            <a:ext cx="2973387" cy="428625"/>
          </a:xfrm>
          <a:prstGeom prst="rect">
            <a:avLst/>
          </a:prstGeom>
          <a:noFill/>
          <a:ln w="9525">
            <a:noFill/>
            <a:miter lim="800000"/>
          </a:ln>
        </p:spPr>
        <p:txBody>
          <a:bodyPr wrap="none" anchor="ctr"/>
          <a:lstStyle/>
          <a:p>
            <a:endParaRPr lang="en-US"/>
          </a:p>
        </p:txBody>
      </p:sp>
      <p:sp>
        <p:nvSpPr>
          <p:cNvPr id="72712" name="Rectangle 7"/>
          <p:cNvSpPr>
            <a:spLocks noChangeArrowheads="1"/>
          </p:cNvSpPr>
          <p:nvPr/>
        </p:nvSpPr>
        <p:spPr bwMode="auto">
          <a:xfrm>
            <a:off x="3884613" y="8702675"/>
            <a:ext cx="2973387" cy="427038"/>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72713" name="Rectangle 8"/>
          <p:cNvSpPr>
            <a:spLocks noChangeArrowheads="1"/>
          </p:cNvSpPr>
          <p:nvPr/>
        </p:nvSpPr>
        <p:spPr bwMode="auto">
          <a:xfrm>
            <a:off x="-1588" y="8702675"/>
            <a:ext cx="2971801" cy="427038"/>
          </a:xfrm>
          <a:prstGeom prst="rect">
            <a:avLst/>
          </a:prstGeom>
          <a:noFill/>
          <a:ln w="9525">
            <a:noFill/>
            <a:miter lim="800000"/>
          </a:ln>
        </p:spPr>
        <p:txBody>
          <a:bodyPr wrap="none" anchor="ctr"/>
          <a:lstStyle/>
          <a:p>
            <a:endParaRPr lang="en-US"/>
          </a:p>
        </p:txBody>
      </p:sp>
      <p:sp>
        <p:nvSpPr>
          <p:cNvPr id="72714" name="Rectangle 9"/>
          <p:cNvSpPr>
            <a:spLocks noChangeArrowheads="1"/>
          </p:cNvSpPr>
          <p:nvPr/>
        </p:nvSpPr>
        <p:spPr bwMode="auto">
          <a:xfrm>
            <a:off x="-1588" y="3175"/>
            <a:ext cx="2971801" cy="428625"/>
          </a:xfrm>
          <a:prstGeom prst="rect">
            <a:avLst/>
          </a:prstGeom>
          <a:noFill/>
          <a:ln w="9525">
            <a:noFill/>
            <a:miter lim="800000"/>
          </a:ln>
        </p:spPr>
        <p:txBody>
          <a:bodyPr wrap="none" anchor="ctr"/>
          <a:lstStyle/>
          <a:p>
            <a:endParaRPr lang="en-US"/>
          </a:p>
        </p:txBody>
      </p:sp>
      <p:sp>
        <p:nvSpPr>
          <p:cNvPr id="72715"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72716" name="Rectangle 11"/>
          <p:cNvSpPr>
            <a:spLocks noGrp="1" noChangeArrowheads="1"/>
          </p:cNvSpPr>
          <p:nvPr>
            <p:ph type="body" idx="1"/>
          </p:nvPr>
        </p:nvSpPr>
        <p:spPr>
          <a:xfrm>
            <a:off x="911225" y="4356100"/>
            <a:ext cx="5030788" cy="3617913"/>
          </a:xfrm>
          <a:noFill/>
        </p:spPr>
        <p:txBody>
          <a:bodyPr lIns="82550" tIns="41275" rIns="82550" bIns="41275"/>
          <a:lstStyle/>
          <a:p>
            <a:r>
              <a:rPr lang="en-US" b="1" dirty="0">
                <a:latin typeface="Arial" panose="020B0604020202020204" pitchFamily="34" charset="0"/>
              </a:rPr>
              <a:t>Total Astigmatism</a:t>
            </a:r>
          </a:p>
          <a:p>
            <a:r>
              <a:rPr lang="en-US" i="1" dirty="0">
                <a:latin typeface="Arial" panose="020B0604020202020204" pitchFamily="34" charset="0"/>
              </a:rPr>
              <a:t>Total astigmatism</a:t>
            </a:r>
            <a:r>
              <a:rPr lang="en-US" dirty="0">
                <a:latin typeface="Arial" panose="020B0604020202020204" pitchFamily="34" charset="0"/>
              </a:rPr>
              <a:t> is defined as an uncorrected eye’s manifest ocular astigmatism.  It is the summation of </a:t>
            </a:r>
            <a:r>
              <a:rPr lang="en-US" b="1" dirty="0">
                <a:latin typeface="Arial" panose="020B0604020202020204" pitchFamily="34" charset="0"/>
              </a:rPr>
              <a:t>all</a:t>
            </a:r>
            <a:r>
              <a:rPr lang="en-US" dirty="0">
                <a:latin typeface="Arial" panose="020B0604020202020204" pitchFamily="34" charset="0"/>
              </a:rPr>
              <a:t> the </a:t>
            </a:r>
            <a:r>
              <a:rPr lang="en-US" dirty="0" err="1">
                <a:latin typeface="Arial" panose="020B0604020202020204" pitchFamily="34" charset="0"/>
              </a:rPr>
              <a:t>astigmata</a:t>
            </a:r>
            <a:r>
              <a:rPr lang="en-US" dirty="0">
                <a:latin typeface="Arial" panose="020B0604020202020204" pitchFamily="34" charset="0"/>
              </a:rPr>
              <a:t> present in that eye.  The various </a:t>
            </a:r>
            <a:r>
              <a:rPr lang="en-US" dirty="0" err="1">
                <a:latin typeface="Arial" panose="020B0604020202020204" pitchFamily="34" charset="0"/>
              </a:rPr>
              <a:t>astigmata</a:t>
            </a:r>
            <a:r>
              <a:rPr lang="en-US" dirty="0">
                <a:latin typeface="Arial" panose="020B0604020202020204" pitchFamily="34" charset="0"/>
              </a:rPr>
              <a:t> present may be additive or subtractive.</a:t>
            </a:r>
          </a:p>
          <a:p>
            <a:pPr eaLnBrk="1" hangingPunct="1"/>
            <a:endParaRPr lang="en-US" dirty="0">
              <a:latin typeface="Arial" panose="020B0604020202020204" pitchFamily="34" charset="0"/>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Rectangle 5"/>
          <p:cNvSpPr>
            <a:spLocks noGrp="1" noChangeArrowheads="1"/>
          </p:cNvSpPr>
          <p:nvPr>
            <p:ph type="sldNum" sz="quarter" idx="5"/>
          </p:nvPr>
        </p:nvSpPr>
        <p:spPr>
          <a:noFill/>
        </p:spPr>
        <p:txBody>
          <a:bodyPr/>
          <a:lstStyle/>
          <a:p>
            <a:fld id="{56AF794F-8768-4F0A-912D-6B83053FE885}" type="slidenum">
              <a:rPr lang="en-US" smtClean="0"/>
              <a:pPr/>
              <a:t>192</a:t>
            </a:fld>
            <a:endParaRPr lang="en-US"/>
          </a:p>
        </p:txBody>
      </p:sp>
      <p:sp>
        <p:nvSpPr>
          <p:cNvPr id="126979"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26980"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26981"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26982"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26983"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26984"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26985"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26986"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26987" name="Rectangle 10"/>
          <p:cNvSpPr>
            <a:spLocks noGrp="1" noRot="1" noChangeAspect="1" noChangeArrowheads="1" noTextEdit="1"/>
          </p:cNvSpPr>
          <p:nvPr>
            <p:ph type="sldImg"/>
          </p:nvPr>
        </p:nvSpPr>
        <p:spPr>
          <a:ln cap="flat"/>
        </p:spPr>
      </p:sp>
      <p:sp>
        <p:nvSpPr>
          <p:cNvPr id="126988" name="Rectangle 11"/>
          <p:cNvSpPr>
            <a:spLocks noGrp="1" noChangeArrowheads="1"/>
          </p:cNvSpPr>
          <p:nvPr>
            <p:ph type="body" idx="1"/>
          </p:nvPr>
        </p:nvSpPr>
        <p:spPr>
          <a:noFill/>
        </p:spPr>
        <p:txBody>
          <a:bodyPr/>
          <a:lstStyle/>
          <a:p>
            <a:pPr>
              <a:lnSpc>
                <a:spcPct val="150000"/>
              </a:lnSpc>
            </a:pPr>
            <a:r>
              <a:rPr lang="zh-CN" altLang="zh-CN" sz="1200" b="1" dirty="0"/>
              <a:t>截断偏移</a:t>
            </a:r>
            <a:endParaRPr lang="zh-CN" altLang="en-US" sz="1200" b="1" dirty="0"/>
          </a:p>
          <a:p>
            <a:pPr>
              <a:lnSpc>
                <a:spcPct val="150000"/>
              </a:lnSpc>
            </a:pPr>
            <a:endParaRPr lang="zh-CN" altLang="zh-CN" sz="1200" dirty="0"/>
          </a:p>
          <a:p>
            <a:pPr>
              <a:lnSpc>
                <a:spcPct val="150000"/>
              </a:lnSpc>
            </a:pPr>
            <a:r>
              <a:rPr lang="zh-CN" altLang="zh-CN" sz="1200" dirty="0"/>
              <a:t>为了实现</a:t>
            </a:r>
            <a:r>
              <a:rPr lang="en-US" altLang="zh-CN" sz="1200" dirty="0"/>
              <a:t>CL</a:t>
            </a:r>
            <a:r>
              <a:rPr lang="zh-CN" altLang="zh-CN" sz="1200" dirty="0"/>
              <a:t>截断和下</a:t>
            </a:r>
            <a:r>
              <a:rPr lang="zh-CN" altLang="en-US" sz="1200" dirty="0"/>
              <a:t>眼睑</a:t>
            </a:r>
            <a:r>
              <a:rPr lang="zh-CN" altLang="zh-CN" sz="1200" dirty="0"/>
              <a:t>边缘之间的最大程度的相互作用，重要的是在两个表面之间具有尽可能多的接触。</a:t>
            </a:r>
          </a:p>
          <a:p>
            <a:pPr>
              <a:lnSpc>
                <a:spcPct val="150000"/>
              </a:lnSpc>
            </a:pPr>
            <a:r>
              <a:rPr lang="zh-CN" altLang="zh-CN" sz="1200" dirty="0"/>
              <a:t>当</a:t>
            </a:r>
            <a:r>
              <a:rPr lang="en-US" altLang="zh-CN" sz="1200" dirty="0"/>
              <a:t>CL</a:t>
            </a:r>
            <a:r>
              <a:rPr lang="zh-CN" altLang="zh-CN" sz="1200" dirty="0"/>
              <a:t>处于其静止位置时，截断和</a:t>
            </a:r>
            <a:r>
              <a:rPr lang="zh-CN" altLang="en-US" sz="1200" dirty="0"/>
              <a:t>眼睑</a:t>
            </a:r>
            <a:r>
              <a:rPr lang="zh-CN" altLang="zh-CN" sz="1200" dirty="0"/>
              <a:t>边缘</a:t>
            </a:r>
          </a:p>
          <a:p>
            <a:pPr>
              <a:lnSpc>
                <a:spcPct val="150000"/>
              </a:lnSpc>
            </a:pPr>
            <a:r>
              <a:rPr lang="zh-CN" altLang="zh-CN" sz="1200" dirty="0"/>
              <a:t>应该对齐。这将最大化对</a:t>
            </a:r>
            <a:r>
              <a:rPr lang="en-US" altLang="zh-CN" sz="1200" dirty="0"/>
              <a:t>CL</a:t>
            </a:r>
            <a:r>
              <a:rPr lang="zh-CN" altLang="zh-CN" sz="1200" dirty="0"/>
              <a:t>旋转的抵抗力。</a:t>
            </a:r>
          </a:p>
          <a:p>
            <a:pPr>
              <a:lnSpc>
                <a:spcPct val="150000"/>
              </a:lnSpc>
            </a:pPr>
            <a:r>
              <a:rPr lang="zh-CN" altLang="zh-CN" sz="1200" dirty="0"/>
              <a:t>在大多数情况下，基部</a:t>
            </a:r>
            <a:r>
              <a:rPr lang="en-US" altLang="zh-CN" sz="1200" dirty="0"/>
              <a:t> - </a:t>
            </a:r>
            <a:r>
              <a:rPr lang="zh-CN" altLang="zh-CN" sz="1200" dirty="0"/>
              <a:t>顶点子午线将经鼻旋转，因此，需要在</a:t>
            </a:r>
            <a:r>
              <a:rPr lang="en-US" altLang="zh-CN" sz="1200" dirty="0"/>
              <a:t>CL</a:t>
            </a:r>
            <a:r>
              <a:rPr lang="zh-CN" altLang="zh-CN" sz="1200" dirty="0"/>
              <a:t>基部的颞侧进行截断。在某些情况下，将截断的轮廓与</a:t>
            </a:r>
            <a:r>
              <a:rPr lang="zh-CN" altLang="en-US" sz="1200" dirty="0"/>
              <a:t>眼睑</a:t>
            </a:r>
            <a:r>
              <a:rPr lang="zh-CN" altLang="zh-CN" sz="1200" dirty="0"/>
              <a:t>的轮廓相匹配可能是有用的。</a:t>
            </a:r>
          </a:p>
        </p:txBody>
      </p:sp>
    </p:spTree>
    <p:extLst>
      <p:ext uri="{BB962C8B-B14F-4D97-AF65-F5344CB8AC3E}">
        <p14:creationId xmlns:p14="http://schemas.microsoft.com/office/powerpoint/2010/main" val="1413088719"/>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Rectangle 5"/>
          <p:cNvSpPr>
            <a:spLocks noGrp="1" noChangeArrowheads="1"/>
          </p:cNvSpPr>
          <p:nvPr>
            <p:ph type="sldNum" sz="quarter" idx="5"/>
          </p:nvPr>
        </p:nvSpPr>
        <p:spPr>
          <a:noFill/>
        </p:spPr>
        <p:txBody>
          <a:bodyPr/>
          <a:lstStyle/>
          <a:p>
            <a:fld id="{C4AF941D-3CB2-4480-A98D-D6EAC503C52A}" type="slidenum">
              <a:rPr lang="en-US" smtClean="0"/>
              <a:pPr/>
              <a:t>193</a:t>
            </a:fld>
            <a:endParaRPr lang="en-US"/>
          </a:p>
        </p:txBody>
      </p:sp>
      <p:sp>
        <p:nvSpPr>
          <p:cNvPr id="128003"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28004"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28005"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28006"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28007"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28008"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28009"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28010"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28011" name="Rectangle 10"/>
          <p:cNvSpPr>
            <a:spLocks noGrp="1" noRot="1" noChangeAspect="1" noChangeArrowheads="1" noTextEdit="1"/>
          </p:cNvSpPr>
          <p:nvPr>
            <p:ph type="sldImg"/>
          </p:nvPr>
        </p:nvSpPr>
        <p:spPr>
          <a:ln cap="flat"/>
        </p:spPr>
      </p:sp>
      <p:sp>
        <p:nvSpPr>
          <p:cNvPr id="128012" name="Rectangle 11"/>
          <p:cNvSpPr>
            <a:spLocks noGrp="1" noChangeArrowheads="1"/>
          </p:cNvSpPr>
          <p:nvPr>
            <p:ph type="body" idx="1"/>
          </p:nvPr>
        </p:nvSpPr>
        <p:spPr>
          <a:noFill/>
        </p:spPr>
        <p:txBody>
          <a:bodyPr/>
          <a:lstStyle/>
          <a:p>
            <a:pPr>
              <a:lnSpc>
                <a:spcPct val="150000"/>
              </a:lnSpc>
            </a:pPr>
            <a:r>
              <a:rPr lang="zh-CN" altLang="zh-CN" sz="1200" dirty="0"/>
              <a:t>截断</a:t>
            </a:r>
            <a:r>
              <a:rPr lang="zh-CN" altLang="en-US" sz="1200" dirty="0"/>
              <a:t>负度数</a:t>
            </a:r>
            <a:r>
              <a:rPr lang="en-US" altLang="zh-CN" sz="1200" dirty="0"/>
              <a:t>CL</a:t>
            </a:r>
            <a:endParaRPr lang="zh-CN" altLang="zh-CN" sz="1200" dirty="0"/>
          </a:p>
          <a:p>
            <a:pPr>
              <a:lnSpc>
                <a:spcPct val="150000"/>
              </a:lnSpc>
            </a:pPr>
            <a:r>
              <a:rPr lang="zh-CN" altLang="zh-CN" sz="1200" dirty="0"/>
              <a:t>截断</a:t>
            </a:r>
            <a:r>
              <a:rPr lang="en-US" altLang="zh-CN" sz="1200" dirty="0"/>
              <a:t>CL</a:t>
            </a:r>
            <a:r>
              <a:rPr lang="zh-CN" altLang="zh-CN" sz="1200" dirty="0"/>
              <a:t>涉及去除大量</a:t>
            </a:r>
            <a:r>
              <a:rPr lang="en-US" altLang="zh-CN" sz="1200" dirty="0"/>
              <a:t>CL</a:t>
            </a:r>
            <a:r>
              <a:rPr lang="zh-CN" altLang="zh-CN" sz="1200" dirty="0"/>
              <a:t>材料。当</a:t>
            </a:r>
            <a:r>
              <a:rPr lang="en-US" altLang="zh-CN" sz="1200" dirty="0"/>
              <a:t>CL BVP</a:t>
            </a:r>
            <a:r>
              <a:rPr lang="zh-CN" altLang="zh-CN" sz="1200" dirty="0"/>
              <a:t>为</a:t>
            </a:r>
            <a:r>
              <a:rPr lang="en-US" altLang="zh-CN" sz="1200" dirty="0"/>
              <a:t>³-6.00D</a:t>
            </a:r>
            <a:r>
              <a:rPr lang="zh-CN" altLang="zh-CN" sz="1200" dirty="0"/>
              <a:t>时尤其如此。</a:t>
            </a:r>
          </a:p>
          <a:p>
            <a:pPr>
              <a:lnSpc>
                <a:spcPct val="150000"/>
              </a:lnSpc>
            </a:pPr>
            <a:r>
              <a:rPr lang="zh-CN" altLang="zh-CN" sz="1200" dirty="0"/>
              <a:t>材料的损失可能不利地影响</a:t>
            </a:r>
            <a:r>
              <a:rPr lang="en-US" altLang="zh-CN" sz="1200" dirty="0"/>
              <a:t>CL</a:t>
            </a:r>
            <a:r>
              <a:rPr lang="zh-CN" altLang="zh-CN" sz="1200" dirty="0"/>
              <a:t>配件的稳定性并导致过量的</a:t>
            </a:r>
            <a:r>
              <a:rPr lang="en-US" altLang="zh-CN" sz="1200" dirty="0"/>
              <a:t>CL</a:t>
            </a:r>
            <a:r>
              <a:rPr lang="zh-CN" altLang="zh-CN" sz="1200" dirty="0"/>
              <a:t>旋转。动态拟合特性可以与用相同</a:t>
            </a:r>
            <a:r>
              <a:rPr lang="en-US" altLang="zh-CN" sz="1200" dirty="0"/>
              <a:t>BVP</a:t>
            </a:r>
            <a:r>
              <a:rPr lang="zh-CN" altLang="zh-CN" sz="1200" dirty="0"/>
              <a:t>的圆形</a:t>
            </a:r>
            <a:r>
              <a:rPr lang="en-US" altLang="zh-CN" sz="1200" dirty="0"/>
              <a:t>prism-ballast</a:t>
            </a:r>
            <a:r>
              <a:rPr lang="zh-CN" altLang="en-US" sz="1200" dirty="0"/>
              <a:t> </a:t>
            </a:r>
            <a:r>
              <a:rPr lang="en-US" altLang="zh-CN" sz="1200" dirty="0"/>
              <a:t>CL</a:t>
            </a:r>
            <a:r>
              <a:rPr lang="zh-CN" altLang="zh-CN" sz="1200" dirty="0"/>
              <a:t>观察到的那些显着改变。</a:t>
            </a:r>
          </a:p>
          <a:p>
            <a:pPr>
              <a:lnSpc>
                <a:spcPct val="150000"/>
              </a:lnSpc>
            </a:pPr>
            <a:r>
              <a:rPr lang="zh-CN" altLang="zh-CN" sz="1200" dirty="0"/>
              <a:t>如果在这种情况下需要截断，则可能需要更高量的</a:t>
            </a:r>
            <a:r>
              <a:rPr lang="en-US" altLang="zh-CN" sz="1200" dirty="0"/>
              <a:t>prism-ballast</a:t>
            </a:r>
            <a:r>
              <a:rPr lang="zh-CN" altLang="zh-CN" sz="1200" dirty="0"/>
              <a:t>来</a:t>
            </a:r>
            <a:r>
              <a:rPr lang="zh-CN" altLang="en-US" sz="1200" dirty="0"/>
              <a:t>维持</a:t>
            </a:r>
            <a:r>
              <a:rPr lang="zh-CN" altLang="zh-CN" sz="1200" dirty="0"/>
              <a:t>最佳</a:t>
            </a:r>
            <a:r>
              <a:rPr lang="zh-CN" altLang="en-US" sz="1200" dirty="0"/>
              <a:t>的视觉质量</a:t>
            </a:r>
            <a:r>
              <a:rPr lang="zh-CN" altLang="zh-CN" sz="1200" dirty="0"/>
              <a:t>。</a:t>
            </a:r>
            <a:endParaRPr lang="zh-CN" altLang="en-US" sz="1200" dirty="0"/>
          </a:p>
          <a:p>
            <a:pPr>
              <a:lnSpc>
                <a:spcPct val="150000"/>
              </a:lnSpc>
            </a:pPr>
            <a:r>
              <a:rPr lang="zh-CN" altLang="zh-CN" dirty="0"/>
              <a:t>截断</a:t>
            </a:r>
            <a:r>
              <a:rPr lang="zh-CN" altLang="en-US" dirty="0"/>
              <a:t>正度数</a:t>
            </a:r>
            <a:r>
              <a:rPr lang="en-US" altLang="zh-CN" dirty="0"/>
              <a:t>CL</a:t>
            </a:r>
            <a:endParaRPr lang="zh-CN" altLang="zh-CN" dirty="0"/>
          </a:p>
          <a:p>
            <a:pPr>
              <a:lnSpc>
                <a:spcPct val="150000"/>
              </a:lnSpc>
            </a:pPr>
            <a:r>
              <a:rPr lang="zh-CN" altLang="zh-CN" dirty="0"/>
              <a:t>当截断正</a:t>
            </a:r>
            <a:r>
              <a:rPr lang="zh-CN" altLang="en-US" dirty="0"/>
              <a:t>屈光度的</a:t>
            </a:r>
            <a:r>
              <a:rPr lang="en-US" altLang="zh-CN" dirty="0"/>
              <a:t>CL</a:t>
            </a:r>
            <a:r>
              <a:rPr lang="zh-CN" altLang="zh-CN" dirty="0"/>
              <a:t>时，去除的材料量不如</a:t>
            </a:r>
            <a:r>
              <a:rPr lang="zh-CN" altLang="en-US" dirty="0"/>
              <a:t>负去逛的</a:t>
            </a:r>
            <a:r>
              <a:rPr lang="en-US" altLang="zh-CN" dirty="0"/>
              <a:t>CL</a:t>
            </a:r>
            <a:r>
              <a:rPr lang="zh-CN" altLang="en-US" dirty="0"/>
              <a:t>显著</a:t>
            </a:r>
            <a:r>
              <a:rPr lang="zh-CN" altLang="zh-CN" dirty="0"/>
              <a:t>。通常，没有必要对</a:t>
            </a:r>
            <a:r>
              <a:rPr lang="zh-CN" altLang="zh-CN" dirty="0">
                <a:solidFill>
                  <a:srgbClr val="FF0000"/>
                </a:solidFill>
              </a:rPr>
              <a:t>高</a:t>
            </a:r>
            <a:r>
              <a:rPr lang="zh-CN" altLang="en-US" dirty="0">
                <a:solidFill>
                  <a:srgbClr val="FF0000"/>
                </a:solidFill>
              </a:rPr>
              <a:t>附加处方（</a:t>
            </a:r>
            <a:r>
              <a:rPr lang="en-US" altLang="zh-CN" dirty="0" err="1">
                <a:solidFill>
                  <a:srgbClr val="FF0000"/>
                </a:solidFill>
              </a:rPr>
              <a:t>Rxs</a:t>
            </a:r>
            <a:r>
              <a:rPr lang="zh-CN" altLang="en-US" dirty="0">
                <a:solidFill>
                  <a:srgbClr val="FF0000"/>
                </a:solidFill>
              </a:rPr>
              <a:t>）</a:t>
            </a:r>
            <a:r>
              <a:rPr lang="zh-CN" altLang="zh-CN" dirty="0"/>
              <a:t>使用的</a:t>
            </a:r>
            <a:r>
              <a:rPr lang="en-US" altLang="zh-CN" dirty="0"/>
              <a:t>prism-ballast</a:t>
            </a:r>
            <a:r>
              <a:rPr lang="zh-CN" altLang="zh-CN" dirty="0"/>
              <a:t>进行任何补偿。</a:t>
            </a:r>
          </a:p>
          <a:p>
            <a:pPr>
              <a:lnSpc>
                <a:spcPct val="150000"/>
              </a:lnSpc>
            </a:pPr>
            <a:endParaRPr lang="zh-CN" altLang="zh-CN" sz="1200" dirty="0"/>
          </a:p>
        </p:txBody>
      </p:sp>
    </p:spTree>
    <p:extLst>
      <p:ext uri="{BB962C8B-B14F-4D97-AF65-F5344CB8AC3E}">
        <p14:creationId xmlns:p14="http://schemas.microsoft.com/office/powerpoint/2010/main" val="1739809155"/>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6" name="Rectangle 5"/>
          <p:cNvSpPr>
            <a:spLocks noGrp="1" noChangeArrowheads="1"/>
          </p:cNvSpPr>
          <p:nvPr>
            <p:ph type="sldNum" sz="quarter" idx="5"/>
          </p:nvPr>
        </p:nvSpPr>
        <p:spPr>
          <a:noFill/>
        </p:spPr>
        <p:txBody>
          <a:bodyPr/>
          <a:lstStyle/>
          <a:p>
            <a:fld id="{CC290E35-5D10-48AC-BDE4-AA00A18B38BF}" type="slidenum">
              <a:rPr lang="en-US" smtClean="0"/>
              <a:pPr/>
              <a:t>194</a:t>
            </a:fld>
            <a:endParaRPr lang="en-US"/>
          </a:p>
        </p:txBody>
      </p:sp>
      <p:sp>
        <p:nvSpPr>
          <p:cNvPr id="129027"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29028"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29029"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29030"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29031"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29032"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29033"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29034"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29035" name="Rectangle 10"/>
          <p:cNvSpPr>
            <a:spLocks noGrp="1" noRot="1" noChangeAspect="1" noChangeArrowheads="1" noTextEdit="1"/>
          </p:cNvSpPr>
          <p:nvPr>
            <p:ph type="sldImg"/>
          </p:nvPr>
        </p:nvSpPr>
        <p:spPr>
          <a:ln cap="flat"/>
        </p:spPr>
      </p:sp>
      <p:sp>
        <p:nvSpPr>
          <p:cNvPr id="129036" name="Rectangle 11"/>
          <p:cNvSpPr>
            <a:spLocks noGrp="1" noChangeArrowheads="1"/>
          </p:cNvSpPr>
          <p:nvPr>
            <p:ph type="body" idx="1"/>
          </p:nvPr>
        </p:nvSpPr>
        <p:spPr>
          <a:noFill/>
          <a:ln/>
        </p:spPr>
        <p:txBody>
          <a:bodyPr/>
          <a:lstStyle/>
          <a:p>
            <a:endParaRPr lang="en-US"/>
          </a:p>
        </p:txBody>
      </p:sp>
    </p:spTree>
    <p:extLst>
      <p:ext uri="{BB962C8B-B14F-4D97-AF65-F5344CB8AC3E}">
        <p14:creationId xmlns:p14="http://schemas.microsoft.com/office/powerpoint/2010/main" val="1113924466"/>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Rectangle 5"/>
          <p:cNvSpPr>
            <a:spLocks noGrp="1" noChangeArrowheads="1"/>
          </p:cNvSpPr>
          <p:nvPr>
            <p:ph type="sldNum" sz="quarter" idx="5"/>
          </p:nvPr>
        </p:nvSpPr>
        <p:spPr>
          <a:noFill/>
        </p:spPr>
        <p:txBody>
          <a:bodyPr/>
          <a:lstStyle/>
          <a:p>
            <a:fld id="{DA698A34-1F03-417C-A05C-67017CCA4EAA}" type="slidenum">
              <a:rPr lang="en-US" smtClean="0"/>
              <a:pPr/>
              <a:t>195</a:t>
            </a:fld>
            <a:endParaRPr lang="en-US"/>
          </a:p>
        </p:txBody>
      </p:sp>
      <p:sp>
        <p:nvSpPr>
          <p:cNvPr id="130051"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30052"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30053"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30054"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30055"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30056"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30057"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30058"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30059" name="Rectangle 10"/>
          <p:cNvSpPr>
            <a:spLocks noGrp="1" noRot="1" noChangeAspect="1" noChangeArrowheads="1" noTextEdit="1"/>
          </p:cNvSpPr>
          <p:nvPr>
            <p:ph type="sldImg"/>
          </p:nvPr>
        </p:nvSpPr>
        <p:spPr>
          <a:ln cap="flat"/>
        </p:spPr>
      </p:sp>
      <p:sp>
        <p:nvSpPr>
          <p:cNvPr id="130060" name="Rectangle 11"/>
          <p:cNvSpPr>
            <a:spLocks noGrp="1" noChangeArrowheads="1"/>
          </p:cNvSpPr>
          <p:nvPr>
            <p:ph type="body" idx="1"/>
          </p:nvPr>
        </p:nvSpPr>
        <p:spPr>
          <a:noFill/>
          <a:ln/>
        </p:spPr>
        <p:txBody>
          <a:bodyPr/>
          <a:lstStyle/>
          <a:p>
            <a:endParaRPr lang="en-US"/>
          </a:p>
        </p:txBody>
      </p:sp>
    </p:spTree>
    <p:extLst>
      <p:ext uri="{BB962C8B-B14F-4D97-AF65-F5344CB8AC3E}">
        <p14:creationId xmlns:p14="http://schemas.microsoft.com/office/powerpoint/2010/main" val="2113549163"/>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Rectangle 5"/>
          <p:cNvSpPr>
            <a:spLocks noGrp="1" noChangeArrowheads="1"/>
          </p:cNvSpPr>
          <p:nvPr>
            <p:ph type="sldNum" sz="quarter" idx="5"/>
          </p:nvPr>
        </p:nvSpPr>
        <p:spPr>
          <a:noFill/>
        </p:spPr>
        <p:txBody>
          <a:bodyPr/>
          <a:lstStyle/>
          <a:p>
            <a:fld id="{3D106CCC-86D3-42E6-AF74-D91883E18F19}" type="slidenum">
              <a:rPr lang="en-US" smtClean="0"/>
              <a:pPr/>
              <a:t>196</a:t>
            </a:fld>
            <a:endParaRPr lang="en-US"/>
          </a:p>
        </p:txBody>
      </p:sp>
      <p:sp>
        <p:nvSpPr>
          <p:cNvPr id="131075"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31076"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31077"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31078"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31079"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31080"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31081"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31082"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31083" name="Rectangle 10"/>
          <p:cNvSpPr>
            <a:spLocks noGrp="1" noRot="1" noChangeAspect="1" noChangeArrowheads="1" noTextEdit="1"/>
          </p:cNvSpPr>
          <p:nvPr>
            <p:ph type="sldImg"/>
          </p:nvPr>
        </p:nvSpPr>
        <p:spPr>
          <a:ln cap="flat"/>
        </p:spPr>
      </p:sp>
      <p:sp>
        <p:nvSpPr>
          <p:cNvPr id="131084" name="Rectangle 11"/>
          <p:cNvSpPr>
            <a:spLocks noGrp="1" noChangeArrowheads="1"/>
          </p:cNvSpPr>
          <p:nvPr>
            <p:ph type="body" idx="1"/>
          </p:nvPr>
        </p:nvSpPr>
        <p:spPr>
          <a:noFill/>
          <a:ln/>
        </p:spPr>
        <p:txBody>
          <a:bodyPr/>
          <a:lstStyle/>
          <a:p>
            <a:pPr>
              <a:lnSpc>
                <a:spcPct val="150000"/>
              </a:lnSpc>
            </a:pPr>
            <a:r>
              <a:rPr lang="en-US" altLang="zh-CN" sz="1200" b="1" dirty="0"/>
              <a:t>Optics of </a:t>
            </a:r>
            <a:r>
              <a:rPr lang="en-US" altLang="zh-CN" sz="1200" b="1" dirty="0" err="1"/>
              <a:t>Toric</a:t>
            </a:r>
            <a:r>
              <a:rPr lang="en-US" altLang="zh-CN" sz="1200" b="1" dirty="0"/>
              <a:t> CLs</a:t>
            </a:r>
          </a:p>
          <a:p>
            <a:pPr>
              <a:lnSpc>
                <a:spcPct val="150000"/>
              </a:lnSpc>
            </a:pPr>
            <a:r>
              <a:rPr lang="zh-CN" altLang="zh-CN" sz="1200" dirty="0"/>
              <a:t>如果</a:t>
            </a:r>
            <a:r>
              <a:rPr lang="en-US" altLang="zh-CN" sz="1200" dirty="0"/>
              <a:t>CL</a:t>
            </a:r>
            <a:r>
              <a:rPr lang="zh-CN" altLang="zh-CN" sz="1200" dirty="0"/>
              <a:t>背面是</a:t>
            </a:r>
            <a:r>
              <a:rPr lang="en-US" altLang="zh-CN" sz="1200" dirty="0" err="1"/>
              <a:t>toric</a:t>
            </a:r>
            <a:r>
              <a:rPr lang="zh-CN" altLang="en-US" sz="1200" dirty="0"/>
              <a:t>设计</a:t>
            </a:r>
            <a:r>
              <a:rPr lang="zh-CN" altLang="zh-CN" sz="1200" dirty="0"/>
              <a:t>的，它将无法矫正所有角膜散光。</a:t>
            </a:r>
          </a:p>
          <a:p>
            <a:pPr>
              <a:lnSpc>
                <a:spcPct val="150000"/>
              </a:lnSpc>
            </a:pPr>
            <a:r>
              <a:rPr lang="zh-CN" altLang="zh-CN" sz="1200" dirty="0"/>
              <a:t>例如，</a:t>
            </a:r>
            <a:r>
              <a:rPr lang="zh-CN" altLang="en-US" sz="1200" dirty="0"/>
              <a:t>一个球面、</a:t>
            </a:r>
            <a:r>
              <a:rPr lang="zh-CN" altLang="zh-CN" sz="1200" dirty="0"/>
              <a:t>非弯曲的</a:t>
            </a:r>
            <a:r>
              <a:rPr lang="en-US" altLang="zh-CN" sz="1200" dirty="0"/>
              <a:t>GP CL</a:t>
            </a:r>
            <a:r>
              <a:rPr lang="zh-CN" altLang="en-US" sz="1200" dirty="0"/>
              <a:t>矫正</a:t>
            </a:r>
            <a:r>
              <a:rPr lang="en-US" altLang="zh-CN" sz="1200" dirty="0"/>
              <a:t>90</a:t>
            </a:r>
            <a:r>
              <a:rPr lang="zh-CN" altLang="zh-CN" sz="1200" dirty="0"/>
              <a:t>％的角膜散光并且</a:t>
            </a:r>
            <a:r>
              <a:rPr lang="zh-CN" altLang="en-US" sz="1200" dirty="0"/>
              <a:t>过矫的屈光度</a:t>
            </a:r>
            <a:r>
              <a:rPr lang="zh-CN" altLang="zh-CN" sz="1200" dirty="0"/>
              <a:t>仅</a:t>
            </a:r>
            <a:r>
              <a:rPr lang="zh-CN" altLang="en-US" sz="1200" dirty="0"/>
              <a:t>为原散光度数的</a:t>
            </a:r>
            <a:r>
              <a:rPr lang="en-US" altLang="zh-CN" sz="1200" dirty="0"/>
              <a:t>10</a:t>
            </a:r>
            <a:r>
              <a:rPr lang="zh-CN" altLang="zh-CN" sz="1200" dirty="0"/>
              <a:t>％时，可以</a:t>
            </a:r>
            <a:r>
              <a:rPr lang="zh-CN" altLang="en-US" sz="1200" dirty="0"/>
              <a:t>认为</a:t>
            </a:r>
            <a:r>
              <a:rPr lang="zh-CN" altLang="zh-CN" sz="1200" dirty="0"/>
              <a:t>所有的散光都是角膜</a:t>
            </a:r>
            <a:r>
              <a:rPr lang="zh-CN" altLang="en-US" sz="1200" dirty="0"/>
              <a:t>产生的</a:t>
            </a:r>
            <a:r>
              <a:rPr lang="zh-CN" altLang="zh-CN" sz="1200" dirty="0"/>
              <a:t>。</a:t>
            </a:r>
          </a:p>
          <a:p>
            <a:pPr>
              <a:lnSpc>
                <a:spcPct val="150000"/>
              </a:lnSpc>
            </a:pPr>
            <a:r>
              <a:rPr lang="zh-CN" altLang="zh-CN" sz="1200" dirty="0"/>
              <a:t>如果在相同的角膜上，</a:t>
            </a:r>
            <a:r>
              <a:rPr lang="en-US" altLang="zh-CN" sz="1200" dirty="0"/>
              <a:t>CL</a:t>
            </a:r>
            <a:r>
              <a:rPr lang="zh-CN" altLang="zh-CN" sz="1200" dirty="0"/>
              <a:t>配有</a:t>
            </a:r>
            <a:r>
              <a:rPr lang="zh-CN" altLang="en-US" sz="1200" dirty="0"/>
              <a:t>后表面</a:t>
            </a:r>
            <a:r>
              <a:rPr lang="en-US" altLang="zh-CN" sz="1200" dirty="0" err="1"/>
              <a:t>toric</a:t>
            </a:r>
            <a:r>
              <a:rPr lang="zh-CN" altLang="zh-CN" sz="1200" dirty="0"/>
              <a:t>设计，则角膜散光不能像</a:t>
            </a:r>
            <a:r>
              <a:rPr lang="zh-CN" altLang="en-US" sz="1200" dirty="0"/>
              <a:t>后表面球面设计的</a:t>
            </a:r>
            <a:r>
              <a:rPr lang="en-US" altLang="zh-CN" sz="1200" dirty="0"/>
              <a:t>CL</a:t>
            </a:r>
            <a:r>
              <a:rPr lang="zh-CN" altLang="zh-CN" sz="1200" dirty="0"/>
              <a:t>那样</a:t>
            </a:r>
            <a:r>
              <a:rPr lang="zh-CN" altLang="en-US" sz="1200" dirty="0"/>
              <a:t>被</a:t>
            </a:r>
            <a:r>
              <a:rPr lang="zh-CN" altLang="zh-CN" sz="1200" dirty="0"/>
              <a:t>完全矫正。</a:t>
            </a:r>
            <a:r>
              <a:rPr lang="zh-CN" altLang="en-US" sz="1200" dirty="0"/>
              <a:t>过矫的屈光度中</a:t>
            </a:r>
            <a:r>
              <a:rPr lang="zh-CN" altLang="zh-CN" sz="1200" dirty="0"/>
              <a:t>将</a:t>
            </a:r>
            <a:r>
              <a:rPr lang="zh-CN" altLang="en-US" sz="1200" dirty="0"/>
              <a:t>包含一部分非生理性散光度数</a:t>
            </a:r>
            <a:r>
              <a:rPr lang="zh-CN" altLang="zh-CN" sz="1200" dirty="0"/>
              <a:t>。</a:t>
            </a:r>
            <a:r>
              <a:rPr lang="zh-CN" altLang="en-US" sz="1200" dirty="0"/>
              <a:t>是</a:t>
            </a:r>
            <a:r>
              <a:rPr lang="zh-CN" altLang="zh-CN" sz="1200" dirty="0"/>
              <a:t>通过制作</a:t>
            </a:r>
            <a:r>
              <a:rPr lang="en-US" altLang="zh-CN" sz="1200" dirty="0"/>
              <a:t>CL</a:t>
            </a:r>
            <a:r>
              <a:rPr lang="zh-CN" altLang="en-US" sz="1200" dirty="0"/>
              <a:t>后表面</a:t>
            </a:r>
            <a:r>
              <a:rPr lang="en-US" altLang="zh-CN" sz="1200" dirty="0" err="1"/>
              <a:t>toric</a:t>
            </a:r>
            <a:r>
              <a:rPr lang="zh-CN" altLang="en-US" sz="1200" dirty="0"/>
              <a:t>设计而</a:t>
            </a:r>
            <a:r>
              <a:rPr lang="zh-CN" altLang="zh-CN" sz="1200" dirty="0"/>
              <a:t>诱导</a:t>
            </a:r>
            <a:r>
              <a:rPr lang="zh-CN" altLang="en-US" sz="1200" dirty="0"/>
              <a:t>出来的</a:t>
            </a:r>
            <a:r>
              <a:rPr lang="zh-CN" altLang="zh-CN" sz="1200" dirty="0"/>
              <a:t>。</a:t>
            </a:r>
            <a:endParaRPr lang="en-US" dirty="0"/>
          </a:p>
        </p:txBody>
      </p:sp>
    </p:spTree>
    <p:extLst>
      <p:ext uri="{BB962C8B-B14F-4D97-AF65-F5344CB8AC3E}">
        <p14:creationId xmlns:p14="http://schemas.microsoft.com/office/powerpoint/2010/main" val="893777514"/>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2098" name="Rectangle 5"/>
          <p:cNvSpPr>
            <a:spLocks noGrp="1" noChangeArrowheads="1"/>
          </p:cNvSpPr>
          <p:nvPr>
            <p:ph type="sldNum" sz="quarter" idx="5"/>
          </p:nvPr>
        </p:nvSpPr>
        <p:spPr>
          <a:noFill/>
        </p:spPr>
        <p:txBody>
          <a:bodyPr/>
          <a:lstStyle/>
          <a:p>
            <a:fld id="{5E4956B5-286B-40B6-A348-9702A22463D2}" type="slidenum">
              <a:rPr lang="en-US" smtClean="0"/>
              <a:pPr/>
              <a:t>197</a:t>
            </a:fld>
            <a:endParaRPr lang="en-US"/>
          </a:p>
        </p:txBody>
      </p:sp>
      <p:sp>
        <p:nvSpPr>
          <p:cNvPr id="132099"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32100"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32101"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32102"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32103"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32104"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32105"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32106"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32107" name="Rectangle 10"/>
          <p:cNvSpPr>
            <a:spLocks noGrp="1" noRot="1" noChangeAspect="1" noChangeArrowheads="1" noTextEdit="1"/>
          </p:cNvSpPr>
          <p:nvPr>
            <p:ph type="sldImg"/>
          </p:nvPr>
        </p:nvSpPr>
        <p:spPr>
          <a:ln cap="flat"/>
        </p:spPr>
      </p:sp>
      <p:sp>
        <p:nvSpPr>
          <p:cNvPr id="132108" name="Rectangle 11"/>
          <p:cNvSpPr>
            <a:spLocks noGrp="1" noChangeArrowheads="1"/>
          </p:cNvSpPr>
          <p:nvPr>
            <p:ph type="body" idx="1"/>
          </p:nvPr>
        </p:nvSpPr>
        <p:spPr>
          <a:noFill/>
          <a:ln/>
        </p:spPr>
        <p:txBody>
          <a:bodyPr/>
          <a:lstStyle/>
          <a:p>
            <a:endParaRPr lang="en-US"/>
          </a:p>
        </p:txBody>
      </p:sp>
    </p:spTree>
    <p:extLst>
      <p:ext uri="{BB962C8B-B14F-4D97-AF65-F5344CB8AC3E}">
        <p14:creationId xmlns:p14="http://schemas.microsoft.com/office/powerpoint/2010/main" val="70567033"/>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Rectangle 5"/>
          <p:cNvSpPr>
            <a:spLocks noGrp="1" noChangeArrowheads="1"/>
          </p:cNvSpPr>
          <p:nvPr>
            <p:ph type="sldNum" sz="quarter" idx="5"/>
          </p:nvPr>
        </p:nvSpPr>
        <p:spPr>
          <a:noFill/>
        </p:spPr>
        <p:txBody>
          <a:bodyPr/>
          <a:lstStyle/>
          <a:p>
            <a:fld id="{EB619E42-517B-4A37-93C1-0268D3B6FBFA}" type="slidenum">
              <a:rPr lang="en-US" smtClean="0"/>
              <a:pPr/>
              <a:t>198</a:t>
            </a:fld>
            <a:endParaRPr lang="en-US"/>
          </a:p>
        </p:txBody>
      </p:sp>
      <p:sp>
        <p:nvSpPr>
          <p:cNvPr id="133123"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33124"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33125"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33126"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33127"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33128"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33129"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33130"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33131" name="Rectangle 10"/>
          <p:cNvSpPr>
            <a:spLocks noGrp="1" noRot="1" noChangeAspect="1" noChangeArrowheads="1" noTextEdit="1"/>
          </p:cNvSpPr>
          <p:nvPr>
            <p:ph type="sldImg"/>
          </p:nvPr>
        </p:nvSpPr>
        <p:spPr>
          <a:ln cap="flat"/>
        </p:spPr>
      </p:sp>
      <p:sp>
        <p:nvSpPr>
          <p:cNvPr id="133132" name="Rectangle 11"/>
          <p:cNvSpPr>
            <a:spLocks noGrp="1" noChangeArrowheads="1"/>
          </p:cNvSpPr>
          <p:nvPr>
            <p:ph type="body" idx="1"/>
          </p:nvPr>
        </p:nvSpPr>
        <p:spPr>
          <a:noFill/>
          <a:ln/>
        </p:spPr>
        <p:txBody>
          <a:bodyPr/>
          <a:lstStyle/>
          <a:p>
            <a:endParaRPr lang="en-US" dirty="0"/>
          </a:p>
        </p:txBody>
      </p:sp>
    </p:spTree>
    <p:extLst>
      <p:ext uri="{BB962C8B-B14F-4D97-AF65-F5344CB8AC3E}">
        <p14:creationId xmlns:p14="http://schemas.microsoft.com/office/powerpoint/2010/main" val="609150487"/>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5"/>
          <p:cNvSpPr>
            <a:spLocks noGrp="1" noChangeArrowheads="1"/>
          </p:cNvSpPr>
          <p:nvPr>
            <p:ph type="sldNum" sz="quarter" idx="5"/>
          </p:nvPr>
        </p:nvSpPr>
        <p:spPr>
          <a:noFill/>
        </p:spPr>
        <p:txBody>
          <a:bodyPr/>
          <a:lstStyle/>
          <a:p>
            <a:fld id="{A82C2978-8D63-4D59-9979-9F0485C55733}" type="slidenum">
              <a:rPr lang="en-US" smtClean="0"/>
              <a:pPr/>
              <a:t>199</a:t>
            </a:fld>
            <a:endParaRPr lang="en-US"/>
          </a:p>
        </p:txBody>
      </p:sp>
      <p:sp>
        <p:nvSpPr>
          <p:cNvPr id="134147"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34148"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34149"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34150"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34151"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34152"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34153"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34154"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34155" name="Rectangle 10"/>
          <p:cNvSpPr>
            <a:spLocks noGrp="1" noRot="1" noChangeAspect="1" noChangeArrowheads="1" noTextEdit="1"/>
          </p:cNvSpPr>
          <p:nvPr>
            <p:ph type="sldImg"/>
          </p:nvPr>
        </p:nvSpPr>
        <p:spPr>
          <a:ln cap="flat"/>
        </p:spPr>
      </p:sp>
      <p:sp>
        <p:nvSpPr>
          <p:cNvPr id="134156" name="Rectangle 11"/>
          <p:cNvSpPr>
            <a:spLocks noGrp="1" noChangeArrowheads="1"/>
          </p:cNvSpPr>
          <p:nvPr>
            <p:ph type="body" idx="1"/>
          </p:nvPr>
        </p:nvSpPr>
        <p:spPr>
          <a:noFill/>
          <a:ln/>
        </p:spPr>
        <p:txBody>
          <a:bodyPr/>
          <a:lstStyle/>
          <a:p>
            <a:pPr>
              <a:lnSpc>
                <a:spcPct val="150000"/>
              </a:lnSpc>
            </a:pPr>
            <a:r>
              <a:rPr lang="zh-CN" altLang="en-US" sz="1200" b="1" dirty="0"/>
              <a:t>诱发的柱镜度数</a:t>
            </a:r>
          </a:p>
          <a:p>
            <a:pPr>
              <a:lnSpc>
                <a:spcPct val="150000"/>
              </a:lnSpc>
            </a:pPr>
            <a:endParaRPr lang="zh-CN" altLang="zh-CN" sz="1200" dirty="0"/>
          </a:p>
          <a:p>
            <a:pPr>
              <a:lnSpc>
                <a:spcPct val="150000"/>
              </a:lnSpc>
            </a:pPr>
            <a:r>
              <a:rPr lang="zh-CN" altLang="zh-CN" sz="1200" dirty="0"/>
              <a:t>如果已知以下值，则可以</a:t>
            </a:r>
            <a:r>
              <a:rPr lang="zh-CN" altLang="en-US" sz="1200" dirty="0"/>
              <a:t>计算出</a:t>
            </a:r>
            <a:r>
              <a:rPr lang="en-US" altLang="zh-CN" sz="1200" dirty="0"/>
              <a:t>CL</a:t>
            </a:r>
            <a:r>
              <a:rPr lang="zh-CN" altLang="en-US" sz="1200" dirty="0"/>
              <a:t>诱发的散光值</a:t>
            </a:r>
            <a:r>
              <a:rPr lang="zh-CN" altLang="zh-CN" sz="1200" dirty="0"/>
              <a:t>：</a:t>
            </a:r>
          </a:p>
          <a:p>
            <a:pPr marL="342900" lvl="0" indent="-342900">
              <a:lnSpc>
                <a:spcPct val="150000"/>
              </a:lnSpc>
              <a:buFont typeface="Arial" charset="0"/>
              <a:buChar char="•"/>
            </a:pPr>
            <a:r>
              <a:rPr lang="en-US" altLang="zh-CN" sz="1200" dirty="0"/>
              <a:t>CL</a:t>
            </a:r>
            <a:r>
              <a:rPr lang="zh-CN" altLang="zh-CN" sz="1200" dirty="0"/>
              <a:t>材料的折射率</a:t>
            </a:r>
          </a:p>
          <a:p>
            <a:pPr marL="342900" lvl="0" indent="-342900">
              <a:lnSpc>
                <a:spcPct val="150000"/>
              </a:lnSpc>
              <a:buFont typeface="Arial" charset="0"/>
              <a:buChar char="•"/>
            </a:pPr>
            <a:r>
              <a:rPr lang="zh-CN" altLang="zh-CN" sz="1200" dirty="0"/>
              <a:t>主子午线的曲率半径</a:t>
            </a:r>
          </a:p>
          <a:p>
            <a:pPr marL="342900" lvl="0" indent="-342900">
              <a:lnSpc>
                <a:spcPct val="150000"/>
              </a:lnSpc>
              <a:buFont typeface="Arial" charset="0"/>
              <a:buChar char="•"/>
            </a:pPr>
            <a:r>
              <a:rPr lang="zh-CN" altLang="zh-CN" sz="1200" dirty="0"/>
              <a:t>随着</a:t>
            </a:r>
            <a:r>
              <a:rPr lang="en-US" altLang="zh-CN" sz="1200" dirty="0"/>
              <a:t>CL</a:t>
            </a:r>
            <a:r>
              <a:rPr lang="zh-CN" altLang="zh-CN" sz="1200" dirty="0"/>
              <a:t>材料的折射率接近泪膜的折射率（</a:t>
            </a:r>
            <a:r>
              <a:rPr lang="en-US" altLang="zh-CN" sz="1200" dirty="0"/>
              <a:t>1.336</a:t>
            </a:r>
            <a:r>
              <a:rPr lang="zh-CN" altLang="zh-CN" sz="1200" dirty="0"/>
              <a:t>），</a:t>
            </a:r>
            <a:r>
              <a:rPr lang="zh-CN" altLang="en-US" sz="1200" dirty="0"/>
              <a:t>造成的散光</a:t>
            </a:r>
            <a:r>
              <a:rPr lang="zh-CN" altLang="zh-CN" sz="1200" dirty="0"/>
              <a:t>的屈光力</a:t>
            </a:r>
            <a:r>
              <a:rPr lang="zh-CN" altLang="en-US" sz="1200" dirty="0"/>
              <a:t>也随之</a:t>
            </a:r>
            <a:r>
              <a:rPr lang="zh-CN" altLang="zh-CN" sz="1200" dirty="0"/>
              <a:t>降低</a:t>
            </a:r>
          </a:p>
          <a:p>
            <a:pPr marL="342900" lvl="0" indent="-342900">
              <a:lnSpc>
                <a:spcPct val="150000"/>
              </a:lnSpc>
              <a:buFont typeface="Arial" charset="0"/>
              <a:buChar char="•"/>
            </a:pPr>
            <a:r>
              <a:rPr lang="zh-CN" altLang="zh-CN" sz="1200" dirty="0"/>
              <a:t>对于任</a:t>
            </a:r>
            <a:r>
              <a:rPr lang="zh-CN" altLang="en-US" sz="1200" dirty="0"/>
              <a:t>一后表面</a:t>
            </a:r>
            <a:r>
              <a:rPr lang="en-US" altLang="zh-CN" sz="1200" dirty="0" err="1"/>
              <a:t>toric</a:t>
            </a:r>
            <a:r>
              <a:rPr lang="en-US" altLang="zh-CN" sz="1200" dirty="0"/>
              <a:t>/</a:t>
            </a:r>
            <a:r>
              <a:rPr lang="zh-CN" altLang="zh-CN" sz="1200" dirty="0"/>
              <a:t>前表面</a:t>
            </a:r>
            <a:r>
              <a:rPr lang="zh-CN" altLang="en-US" sz="1200" dirty="0"/>
              <a:t>球面设计的</a:t>
            </a:r>
            <a:r>
              <a:rPr lang="en-US" altLang="zh-CN" sz="1200" dirty="0"/>
              <a:t>CL</a:t>
            </a:r>
            <a:r>
              <a:rPr lang="zh-CN" altLang="zh-CN" sz="1200" dirty="0"/>
              <a:t>，也可以由焦</a:t>
            </a:r>
            <a:r>
              <a:rPr lang="zh-CN" altLang="en-US" sz="1200" dirty="0"/>
              <a:t>点</a:t>
            </a:r>
            <a:r>
              <a:rPr lang="zh-CN" altLang="zh-CN" sz="1200" dirty="0"/>
              <a:t>计</a:t>
            </a:r>
            <a:r>
              <a:rPr lang="zh-CN" altLang="en-US" sz="1200" dirty="0"/>
              <a:t>（</a:t>
            </a:r>
            <a:r>
              <a:rPr lang="en-US" altLang="zh-CN" sz="1200" dirty="0" err="1"/>
              <a:t>focimeter</a:t>
            </a:r>
            <a:r>
              <a:rPr lang="zh-CN" altLang="en-US" sz="1200" dirty="0"/>
              <a:t>）</a:t>
            </a:r>
            <a:r>
              <a:rPr lang="zh-CN" altLang="zh-CN" sz="1200" dirty="0"/>
              <a:t>测量的</a:t>
            </a:r>
            <a:r>
              <a:rPr lang="en-US" altLang="zh-CN" sz="1200" dirty="0"/>
              <a:t>CL</a:t>
            </a:r>
            <a:r>
              <a:rPr lang="zh-CN" altLang="en-US" sz="1200" dirty="0"/>
              <a:t>柱镜度数来</a:t>
            </a:r>
            <a:r>
              <a:rPr lang="zh-CN" altLang="zh-CN" sz="1200" dirty="0"/>
              <a:t>计算</a:t>
            </a:r>
            <a:r>
              <a:rPr lang="en-US" altLang="zh-CN" sz="1200" dirty="0"/>
              <a:t>CL</a:t>
            </a:r>
            <a:r>
              <a:rPr lang="zh-CN" altLang="en-US" sz="1200" dirty="0"/>
              <a:t>诱发的散光度数</a:t>
            </a:r>
            <a:r>
              <a:rPr lang="zh-CN" altLang="zh-CN" sz="1200" dirty="0"/>
              <a:t>。对于折射率较低的材料，</a:t>
            </a:r>
            <a:r>
              <a:rPr lang="en-US" altLang="zh-CN" sz="1200" dirty="0">
                <a:solidFill>
                  <a:srgbClr val="FF0000"/>
                </a:solidFill>
              </a:rPr>
              <a:t>multiplier</a:t>
            </a:r>
            <a:r>
              <a:rPr lang="zh-CN" altLang="en-US" sz="1200" dirty="0">
                <a:solidFill>
                  <a:srgbClr val="FF0000"/>
                </a:solidFill>
              </a:rPr>
              <a:t>值</a:t>
            </a:r>
            <a:r>
              <a:rPr lang="zh-CN" altLang="zh-CN" sz="1200" dirty="0"/>
              <a:t>也会降低。</a:t>
            </a:r>
          </a:p>
        </p:txBody>
      </p:sp>
    </p:spTree>
    <p:extLst>
      <p:ext uri="{BB962C8B-B14F-4D97-AF65-F5344CB8AC3E}">
        <p14:creationId xmlns:p14="http://schemas.microsoft.com/office/powerpoint/2010/main" val="937689760"/>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70" name="Rectangle 5"/>
          <p:cNvSpPr>
            <a:spLocks noGrp="1" noChangeArrowheads="1"/>
          </p:cNvSpPr>
          <p:nvPr>
            <p:ph type="sldNum" sz="quarter" idx="5"/>
          </p:nvPr>
        </p:nvSpPr>
        <p:spPr>
          <a:noFill/>
        </p:spPr>
        <p:txBody>
          <a:bodyPr/>
          <a:lstStyle/>
          <a:p>
            <a:fld id="{B016981C-34D0-4398-8C20-0D95C1C6B313}" type="slidenum">
              <a:rPr lang="en-US" smtClean="0"/>
              <a:pPr/>
              <a:t>200</a:t>
            </a:fld>
            <a:endParaRPr lang="en-US"/>
          </a:p>
        </p:txBody>
      </p:sp>
      <p:sp>
        <p:nvSpPr>
          <p:cNvPr id="135171"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35172"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35173"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35174"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35175"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35176"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35177"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35178"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35179" name="Rectangle 10"/>
          <p:cNvSpPr>
            <a:spLocks noGrp="1" noRot="1" noChangeAspect="1" noChangeArrowheads="1" noTextEdit="1"/>
          </p:cNvSpPr>
          <p:nvPr>
            <p:ph type="sldImg"/>
          </p:nvPr>
        </p:nvSpPr>
        <p:spPr>
          <a:ln cap="flat"/>
        </p:spPr>
      </p:sp>
      <p:sp>
        <p:nvSpPr>
          <p:cNvPr id="135180" name="Rectangle 11"/>
          <p:cNvSpPr>
            <a:spLocks noGrp="1" noChangeArrowheads="1"/>
          </p:cNvSpPr>
          <p:nvPr>
            <p:ph type="body" idx="1"/>
          </p:nvPr>
        </p:nvSpPr>
        <p:spPr>
          <a:noFill/>
          <a:ln/>
        </p:spPr>
        <p:txBody>
          <a:bodyPr/>
          <a:lstStyle/>
          <a:p>
            <a:endParaRPr lang="en-US"/>
          </a:p>
        </p:txBody>
      </p:sp>
    </p:spTree>
    <p:extLst>
      <p:ext uri="{BB962C8B-B14F-4D97-AF65-F5344CB8AC3E}">
        <p14:creationId xmlns:p14="http://schemas.microsoft.com/office/powerpoint/2010/main" val="1516794634"/>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Rectangle 5"/>
          <p:cNvSpPr>
            <a:spLocks noGrp="1" noChangeArrowheads="1"/>
          </p:cNvSpPr>
          <p:nvPr>
            <p:ph type="sldNum" sz="quarter" idx="5"/>
          </p:nvPr>
        </p:nvSpPr>
        <p:spPr>
          <a:noFill/>
        </p:spPr>
        <p:txBody>
          <a:bodyPr/>
          <a:lstStyle/>
          <a:p>
            <a:fld id="{616ED79B-8759-4745-98A5-F40363B06DF0}" type="slidenum">
              <a:rPr lang="en-US" smtClean="0"/>
              <a:pPr/>
              <a:t>201</a:t>
            </a:fld>
            <a:endParaRPr lang="en-US"/>
          </a:p>
        </p:txBody>
      </p:sp>
      <p:sp>
        <p:nvSpPr>
          <p:cNvPr id="136195"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36196"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36197"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36198"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36199"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36200"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36201"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36202"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36203" name="Rectangle 10"/>
          <p:cNvSpPr>
            <a:spLocks noGrp="1" noRot="1" noChangeAspect="1" noChangeArrowheads="1" noTextEdit="1"/>
          </p:cNvSpPr>
          <p:nvPr>
            <p:ph type="sldImg"/>
          </p:nvPr>
        </p:nvSpPr>
        <p:spPr>
          <a:ln cap="flat"/>
        </p:spPr>
      </p:sp>
      <p:sp>
        <p:nvSpPr>
          <p:cNvPr id="136204" name="Rectangle 11"/>
          <p:cNvSpPr>
            <a:spLocks noGrp="1" noChangeArrowheads="1"/>
          </p:cNvSpPr>
          <p:nvPr>
            <p:ph type="body" idx="1"/>
          </p:nvPr>
        </p:nvSpPr>
        <p:spPr>
          <a:noFill/>
          <a:ln/>
        </p:spPr>
        <p:txBody>
          <a:bodyPr/>
          <a:lstStyle/>
          <a:p>
            <a:endParaRPr lang="en-US"/>
          </a:p>
        </p:txBody>
      </p:sp>
    </p:spTree>
    <p:extLst>
      <p:ext uri="{BB962C8B-B14F-4D97-AF65-F5344CB8AC3E}">
        <p14:creationId xmlns:p14="http://schemas.microsoft.com/office/powerpoint/2010/main" val="213652374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dirty="0"/>
          </a:p>
        </p:txBody>
      </p:sp>
      <p:sp>
        <p:nvSpPr>
          <p:cNvPr id="4" name="Slide Number Placeholder 3"/>
          <p:cNvSpPr>
            <a:spLocks noGrp="1"/>
          </p:cNvSpPr>
          <p:nvPr>
            <p:ph type="sldNum" sz="quarter" idx="10"/>
          </p:nvPr>
        </p:nvSpPr>
        <p:spPr/>
        <p:txBody>
          <a:bodyPr/>
          <a:lstStyle/>
          <a:p>
            <a:pPr>
              <a:defRPr/>
            </a:pPr>
            <a:fld id="{9BC7E1F7-2270-4364-9213-9C7A727D50FA}" type="slidenum">
              <a:rPr lang="en-US" altLang="en-US" smtClean="0"/>
              <a:t>3</a:t>
            </a:fld>
            <a:endParaRPr lang="en-US" altLang="en-US"/>
          </a:p>
        </p:txBody>
      </p:sp>
    </p:spTree>
    <p:extLst>
      <p:ext uri="{BB962C8B-B14F-4D97-AF65-F5344CB8AC3E}">
        <p14:creationId xmlns:p14="http://schemas.microsoft.com/office/powerpoint/2010/main" val="669693224"/>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7"/>
          <p:cNvSpPr>
            <a:spLocks noGrp="1" noChangeArrowheads="1"/>
          </p:cNvSpPr>
          <p:nvPr>
            <p:ph type="sldNum" sz="quarter" idx="5"/>
          </p:nvPr>
        </p:nvSpPr>
        <p:spPr>
          <a:noFill/>
        </p:spPr>
        <p:txBody>
          <a:bodyPr/>
          <a:lstStyle/>
          <a:p>
            <a:fld id="{1C0EEFB5-748F-477E-B610-31F6EE0E36EE}" type="slidenum">
              <a:rPr lang="en-US" smtClean="0">
                <a:latin typeface="Arial" pitchFamily="34" charset="0"/>
              </a:rPr>
              <a:pPr/>
              <a:t>22</a:t>
            </a:fld>
            <a:endParaRPr lang="en-US">
              <a:latin typeface="Arial" pitchFamily="34" charset="0"/>
            </a:endParaRPr>
          </a:p>
        </p:txBody>
      </p:sp>
      <p:sp>
        <p:nvSpPr>
          <p:cNvPr id="73731"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73732"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73733"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73734"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73735"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73736"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73737"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73738"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73739"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73740" name="Rectangle 11"/>
          <p:cNvSpPr>
            <a:spLocks noGrp="1" noChangeArrowheads="1"/>
          </p:cNvSpPr>
          <p:nvPr>
            <p:ph type="body" idx="1"/>
          </p:nvPr>
        </p:nvSpPr>
        <p:spPr>
          <a:xfrm>
            <a:off x="911225" y="4356100"/>
            <a:ext cx="5030788" cy="3617913"/>
          </a:xfrm>
          <a:noFill/>
          <a:ln/>
        </p:spPr>
        <p:txBody>
          <a:bodyPr lIns="82550" tIns="41275" rIns="82550" bIns="41275"/>
          <a:lstStyle/>
          <a:p>
            <a:r>
              <a:rPr lang="zh-CN" altLang="en-US" b="1" dirty="0">
                <a:latin typeface="Arial" pitchFamily="34" charset="0"/>
              </a:rPr>
              <a:t>规则散光</a:t>
            </a:r>
            <a:r>
              <a:rPr lang="en-US" b="1" dirty="0">
                <a:latin typeface="Arial" pitchFamily="34" charset="0"/>
              </a:rPr>
              <a:t> &amp; </a:t>
            </a:r>
            <a:r>
              <a:rPr lang="zh-CN" altLang="en-US" b="1" dirty="0">
                <a:latin typeface="Arial" pitchFamily="34" charset="0"/>
              </a:rPr>
              <a:t>不规则散光</a:t>
            </a:r>
            <a:endParaRPr lang="en-US" b="1" dirty="0">
              <a:latin typeface="Arial" pitchFamily="34" charset="0"/>
            </a:endParaRPr>
          </a:p>
          <a:p>
            <a:r>
              <a:rPr lang="zh-CN" altLang="en-US" i="1" dirty="0">
                <a:latin typeface="Arial" pitchFamily="34" charset="0"/>
              </a:rPr>
              <a:t>规则散光</a:t>
            </a:r>
            <a:r>
              <a:rPr lang="zh-CN" altLang="en-US" i="0" dirty="0">
                <a:latin typeface="Arial" pitchFamily="34" charset="0"/>
              </a:rPr>
              <a:t>是一种光学系统，具有互相垂直的两条主子午线</a:t>
            </a:r>
            <a:r>
              <a:rPr lang="zh-CN" altLang="en-US" i="1" dirty="0">
                <a:latin typeface="Arial" pitchFamily="34" charset="0"/>
              </a:rPr>
              <a:t>。</a:t>
            </a:r>
            <a:r>
              <a:rPr lang="zh-CN" altLang="en-US" i="0" dirty="0">
                <a:latin typeface="Arial" pitchFamily="34" charset="0"/>
              </a:rPr>
              <a:t>眼屈光部分曲率或折射率的不规则差异</a:t>
            </a:r>
            <a:r>
              <a:rPr lang="en-US" altLang="zh-CN" i="0" dirty="0">
                <a:latin typeface="Arial" pitchFamily="34" charset="0"/>
              </a:rPr>
              <a:t>/</a:t>
            </a:r>
            <a:r>
              <a:rPr lang="zh-CN" altLang="en-US" i="0" dirty="0">
                <a:latin typeface="Arial" pitchFamily="34" charset="0"/>
              </a:rPr>
              <a:t>或眼中屈光部分未对准会造成</a:t>
            </a:r>
            <a:r>
              <a:rPr lang="zh-CN" altLang="en-US" i="1" dirty="0">
                <a:latin typeface="Arial" pitchFamily="34" charset="0"/>
              </a:rPr>
              <a:t>不规则散光</a:t>
            </a:r>
            <a:r>
              <a:rPr lang="zh-CN" altLang="en-US" i="0" dirty="0">
                <a:latin typeface="Arial" pitchFamily="34" charset="0"/>
              </a:rPr>
              <a:t>。两条主子午线的概念及其互相垂直甚至是主子午线的存在均不适用于不规则散光</a:t>
            </a:r>
            <a:r>
              <a:rPr lang="zh-CN" altLang="en-US" i="1" dirty="0">
                <a:latin typeface="Arial" pitchFamily="34" charset="0"/>
              </a:rPr>
              <a:t>。</a:t>
            </a:r>
            <a:r>
              <a:rPr lang="zh-CN" altLang="en-US" dirty="0">
                <a:latin typeface="Arial" pitchFamily="34" charset="0"/>
              </a:rPr>
              <a:t>它通常是在外伤或疾病中形成的。在后一种情况中，散光可以称为获得性散光，因为它是潜在后天因素下的光学表现。</a:t>
            </a:r>
            <a:endParaRPr lang="en-US" dirty="0">
              <a:latin typeface="Arial" pitchFamily="34" charset="0"/>
            </a:endParaRPr>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Rectangle 5"/>
          <p:cNvSpPr>
            <a:spLocks noGrp="1" noChangeArrowheads="1"/>
          </p:cNvSpPr>
          <p:nvPr>
            <p:ph type="sldNum" sz="quarter" idx="5"/>
          </p:nvPr>
        </p:nvSpPr>
        <p:spPr>
          <a:noFill/>
        </p:spPr>
        <p:txBody>
          <a:bodyPr/>
          <a:lstStyle/>
          <a:p>
            <a:fld id="{C27D584E-8245-48B6-9FD0-26A7C41698E9}" type="slidenum">
              <a:rPr lang="en-US" smtClean="0"/>
              <a:pPr/>
              <a:t>202</a:t>
            </a:fld>
            <a:endParaRPr lang="en-US"/>
          </a:p>
        </p:txBody>
      </p:sp>
      <p:sp>
        <p:nvSpPr>
          <p:cNvPr id="137219"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37220"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37221"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37222"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37223"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37224"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37225"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37226"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37227" name="Rectangle 10"/>
          <p:cNvSpPr>
            <a:spLocks noGrp="1" noRot="1" noChangeAspect="1" noChangeArrowheads="1" noTextEdit="1"/>
          </p:cNvSpPr>
          <p:nvPr>
            <p:ph type="sldImg"/>
          </p:nvPr>
        </p:nvSpPr>
        <p:spPr>
          <a:ln cap="flat"/>
        </p:spPr>
      </p:sp>
      <p:sp>
        <p:nvSpPr>
          <p:cNvPr id="137228" name="Rectangle 11"/>
          <p:cNvSpPr>
            <a:spLocks noGrp="1" noChangeArrowheads="1"/>
          </p:cNvSpPr>
          <p:nvPr>
            <p:ph type="body" idx="1"/>
          </p:nvPr>
        </p:nvSpPr>
        <p:spPr>
          <a:noFill/>
          <a:ln/>
        </p:spPr>
        <p:txBody>
          <a:bodyPr/>
          <a:lstStyle/>
          <a:p>
            <a:pPr>
              <a:lnSpc>
                <a:spcPct val="150000"/>
              </a:lnSpc>
            </a:pPr>
            <a:r>
              <a:rPr lang="zh-CN" altLang="en-US" sz="1200" b="1" dirty="0"/>
              <a:t>诱发的</a:t>
            </a:r>
            <a:r>
              <a:rPr lang="zh-CN" altLang="en-US" sz="1200" dirty="0"/>
              <a:t>柱面屈光力</a:t>
            </a:r>
            <a:r>
              <a:rPr lang="zh-CN" altLang="zh-CN" sz="1200" dirty="0"/>
              <a:t>：示例</a:t>
            </a:r>
            <a:endParaRPr lang="zh-CN" altLang="en-US" sz="1200" dirty="0"/>
          </a:p>
          <a:p>
            <a:pPr>
              <a:lnSpc>
                <a:spcPct val="150000"/>
              </a:lnSpc>
            </a:pPr>
            <a:endParaRPr lang="zh-CN" altLang="en-US" sz="1200" dirty="0"/>
          </a:p>
          <a:p>
            <a:pPr>
              <a:lnSpc>
                <a:spcPct val="150000"/>
              </a:lnSpc>
            </a:pPr>
            <a:r>
              <a:rPr lang="zh-CN" altLang="zh-CN" sz="1200" dirty="0"/>
              <a:t>在该示例中，如果发现球</a:t>
            </a:r>
            <a:r>
              <a:rPr lang="zh-CN" altLang="en-US" sz="1200" dirty="0"/>
              <a:t>面</a:t>
            </a:r>
            <a:r>
              <a:rPr lang="en-US" altLang="zh-CN" sz="1200" dirty="0"/>
              <a:t>CL</a:t>
            </a:r>
            <a:r>
              <a:rPr lang="zh-CN" altLang="zh-CN" sz="1200" dirty="0"/>
              <a:t>具有可忽略的</a:t>
            </a:r>
            <a:r>
              <a:rPr lang="zh-CN" altLang="en-US" sz="1200" dirty="0"/>
              <a:t>过矫屈光度</a:t>
            </a:r>
            <a:r>
              <a:rPr lang="zh-CN" altLang="zh-CN" sz="1200" dirty="0"/>
              <a:t>，则</a:t>
            </a:r>
            <a:r>
              <a:rPr lang="zh-CN" altLang="en-US" sz="1200" dirty="0"/>
              <a:t>后表</a:t>
            </a:r>
            <a:r>
              <a:rPr lang="zh-CN" altLang="zh-CN" sz="1200" dirty="0"/>
              <a:t>面</a:t>
            </a:r>
            <a:r>
              <a:rPr lang="en-US" altLang="zh-CN" sz="1200" dirty="0" err="1"/>
              <a:t>toric</a:t>
            </a:r>
            <a:r>
              <a:rPr lang="en-US" altLang="zh-CN" sz="1200" dirty="0"/>
              <a:t>/</a:t>
            </a:r>
            <a:r>
              <a:rPr lang="zh-CN" altLang="zh-CN" sz="1200" dirty="0"/>
              <a:t>前表面</a:t>
            </a:r>
            <a:r>
              <a:rPr lang="zh-CN" altLang="en-US" sz="1200" dirty="0"/>
              <a:t>球面</a:t>
            </a:r>
            <a:r>
              <a:rPr lang="en-US" altLang="zh-CN" sz="1200" dirty="0"/>
              <a:t>CL</a:t>
            </a:r>
            <a:r>
              <a:rPr lang="zh-CN" altLang="zh-CN" sz="1200" dirty="0"/>
              <a:t>将具有</a:t>
            </a:r>
            <a:r>
              <a:rPr lang="zh-CN" altLang="en-US" sz="1200" dirty="0"/>
              <a:t>一个</a:t>
            </a:r>
            <a:r>
              <a:rPr lang="en-US" altLang="zh-CN" sz="1200" dirty="0"/>
              <a:t>1.75D</a:t>
            </a:r>
            <a:r>
              <a:rPr lang="zh-CN" altLang="en-US" sz="1200" dirty="0"/>
              <a:t>散光度</a:t>
            </a:r>
            <a:r>
              <a:rPr lang="zh-CN" altLang="zh-CN" sz="1200" dirty="0"/>
              <a:t>的</a:t>
            </a:r>
            <a:r>
              <a:rPr lang="zh-CN" altLang="en-US" sz="1200" dirty="0"/>
              <a:t>过矫度数</a:t>
            </a:r>
            <a:r>
              <a:rPr lang="zh-CN" altLang="zh-CN" sz="1200" dirty="0"/>
              <a:t>。</a:t>
            </a:r>
          </a:p>
          <a:p>
            <a:pPr>
              <a:lnSpc>
                <a:spcPct val="150000"/>
              </a:lnSpc>
            </a:pPr>
            <a:r>
              <a:rPr lang="zh-CN" altLang="zh-CN" sz="1200" dirty="0"/>
              <a:t>在大多数情况下，</a:t>
            </a:r>
            <a:r>
              <a:rPr lang="en-US" altLang="zh-CN" sz="1200" dirty="0"/>
              <a:t>CL</a:t>
            </a:r>
            <a:r>
              <a:rPr lang="zh-CN" altLang="en-US" sz="1200" dirty="0"/>
              <a:t>诱发的散光会降低</a:t>
            </a:r>
            <a:r>
              <a:rPr lang="zh-CN" altLang="zh-CN" sz="1200" dirty="0"/>
              <a:t>视觉质量。选择</a:t>
            </a:r>
            <a:r>
              <a:rPr lang="zh-CN" altLang="en-US" sz="1200" dirty="0"/>
              <a:t>后表</a:t>
            </a:r>
            <a:r>
              <a:rPr lang="zh-CN" altLang="zh-CN" sz="1200" dirty="0"/>
              <a:t>面</a:t>
            </a:r>
            <a:r>
              <a:rPr lang="en-US" altLang="zh-CN" sz="1200" dirty="0" err="1"/>
              <a:t>toric</a:t>
            </a:r>
            <a:r>
              <a:rPr lang="zh-CN" altLang="zh-CN" sz="1200" dirty="0"/>
              <a:t>的目的是在</a:t>
            </a:r>
            <a:r>
              <a:rPr lang="en-US" altLang="zh-CN" sz="1200" dirty="0"/>
              <a:t>CL</a:t>
            </a:r>
            <a:r>
              <a:rPr lang="zh-CN" altLang="zh-CN" sz="1200" dirty="0"/>
              <a:t>和角膜之间实现更令人满意的物理</a:t>
            </a:r>
            <a:r>
              <a:rPr lang="zh-CN" altLang="en-US" sz="1200" dirty="0"/>
              <a:t>贴合</a:t>
            </a:r>
            <a:r>
              <a:rPr lang="zh-CN" altLang="zh-CN" sz="1200" dirty="0"/>
              <a:t>关系。如果视觉受到</a:t>
            </a:r>
            <a:r>
              <a:rPr lang="zh-CN" altLang="en-US" sz="1200" dirty="0"/>
              <a:t>诱发散光</a:t>
            </a:r>
            <a:r>
              <a:rPr lang="zh-CN" altLang="zh-CN" sz="1200" dirty="0"/>
              <a:t>的不利影响，则必须在</a:t>
            </a:r>
            <a:r>
              <a:rPr lang="en-US" altLang="zh-CN" sz="1200" dirty="0"/>
              <a:t>CL</a:t>
            </a:r>
            <a:r>
              <a:rPr lang="zh-CN" altLang="zh-CN" sz="1200" dirty="0"/>
              <a:t>前表面上施加适当的</a:t>
            </a:r>
            <a:r>
              <a:rPr lang="zh-CN" altLang="en-US" sz="1200" dirty="0"/>
              <a:t>散光矫正</a:t>
            </a:r>
            <a:r>
              <a:rPr lang="zh-CN" altLang="zh-CN" sz="1200" dirty="0"/>
              <a:t>。前表面</a:t>
            </a:r>
            <a:r>
              <a:rPr lang="zh-CN" altLang="en-US" sz="1200" dirty="0"/>
              <a:t>设计</a:t>
            </a:r>
            <a:r>
              <a:rPr lang="zh-CN" altLang="zh-CN" sz="1200" dirty="0"/>
              <a:t>必须</a:t>
            </a:r>
            <a:r>
              <a:rPr lang="zh-CN" altLang="en-US" sz="1200" dirty="0"/>
              <a:t>矫正</a:t>
            </a:r>
            <a:r>
              <a:rPr lang="zh-CN" altLang="zh-CN" sz="1200" dirty="0"/>
              <a:t>所有的</a:t>
            </a:r>
            <a:r>
              <a:rPr lang="zh-CN" altLang="en-US" sz="1200" dirty="0"/>
              <a:t>散光</a:t>
            </a:r>
            <a:r>
              <a:rPr lang="zh-CN" altLang="zh-CN" sz="1200" dirty="0"/>
              <a:t>（</a:t>
            </a:r>
            <a:r>
              <a:rPr lang="en-US" altLang="zh-CN" sz="1200" dirty="0"/>
              <a:t>CL</a:t>
            </a:r>
            <a:r>
              <a:rPr lang="zh-CN" altLang="en-US" sz="1200" dirty="0"/>
              <a:t>导致</a:t>
            </a:r>
            <a:r>
              <a:rPr lang="zh-CN" altLang="zh-CN" sz="1200" dirty="0"/>
              <a:t>，残留和</a:t>
            </a:r>
            <a:r>
              <a:rPr lang="en-US" altLang="zh-CN" sz="1200" dirty="0"/>
              <a:t>/</a:t>
            </a:r>
            <a:r>
              <a:rPr lang="zh-CN" altLang="zh-CN" sz="1200" dirty="0"/>
              <a:t>或生理）。</a:t>
            </a:r>
            <a:endParaRPr lang="zh-CN" altLang="en-US" sz="1200" dirty="0"/>
          </a:p>
          <a:p>
            <a:pPr marL="0" marR="0" indent="0" algn="l" defTabSz="914400" rtl="0" eaLnBrk="1" fontAlgn="auto" latinLnBrk="0" hangingPunct="1">
              <a:lnSpc>
                <a:spcPct val="150000"/>
              </a:lnSpc>
              <a:spcBef>
                <a:spcPts val="0"/>
              </a:spcBef>
              <a:spcAft>
                <a:spcPts val="0"/>
              </a:spcAft>
              <a:buClrTx/>
              <a:buSzTx/>
              <a:buFontTx/>
              <a:buNone/>
              <a:tabLst/>
              <a:defRPr/>
            </a:pPr>
            <a:r>
              <a:rPr lang="zh-CN" altLang="zh-CN" sz="1200" dirty="0"/>
              <a:t>对于此示例，前表面上的</a:t>
            </a:r>
            <a:r>
              <a:rPr lang="en-US" altLang="zh-CN" sz="1200" dirty="0"/>
              <a:t>+1.75 DC x 180</a:t>
            </a:r>
            <a:r>
              <a:rPr lang="zh-CN" altLang="zh-CN" sz="1200" dirty="0"/>
              <a:t>将中和</a:t>
            </a:r>
            <a:r>
              <a:rPr lang="zh-CN" altLang="en-US" sz="1200" dirty="0"/>
              <a:t>诱发的柱镜</a:t>
            </a:r>
            <a:r>
              <a:rPr lang="zh-CN" altLang="zh-CN" sz="1200" dirty="0"/>
              <a:t>。在</a:t>
            </a:r>
            <a:r>
              <a:rPr lang="en-US" altLang="zh-CN" sz="1200" dirty="0"/>
              <a:t>CL</a:t>
            </a:r>
            <a:r>
              <a:rPr lang="zh-CN" altLang="zh-CN" sz="1200" dirty="0"/>
              <a:t>的前面添加</a:t>
            </a:r>
            <a:r>
              <a:rPr lang="en-US" altLang="zh-CN" sz="1200" dirty="0" err="1"/>
              <a:t>toric</a:t>
            </a:r>
            <a:r>
              <a:rPr lang="zh-CN" altLang="en-US" sz="1200" dirty="0"/>
              <a:t>设计得到</a:t>
            </a:r>
            <a:r>
              <a:rPr lang="en-US" altLang="zh-CN" sz="1200" dirty="0"/>
              <a:t>BITORIC</a:t>
            </a:r>
            <a:r>
              <a:rPr lang="zh-CN" altLang="zh-CN" sz="1200" dirty="0"/>
              <a:t>设计。这将在角膜上提供可接受的物理</a:t>
            </a:r>
            <a:r>
              <a:rPr lang="zh-CN" altLang="en-US" sz="1200" dirty="0"/>
              <a:t>贴合</a:t>
            </a:r>
            <a:r>
              <a:rPr lang="zh-CN" altLang="zh-CN" sz="1200" dirty="0"/>
              <a:t>关系以及令人满意地</a:t>
            </a:r>
            <a:r>
              <a:rPr lang="zh-CN" altLang="en-US" sz="1200" dirty="0"/>
              <a:t>矫正</a:t>
            </a:r>
            <a:r>
              <a:rPr lang="zh-CN" altLang="zh-CN" sz="1200" dirty="0"/>
              <a:t>视力。</a:t>
            </a:r>
          </a:p>
          <a:p>
            <a:pPr>
              <a:lnSpc>
                <a:spcPct val="150000"/>
              </a:lnSpc>
            </a:pPr>
            <a:endParaRPr lang="en-US" dirty="0"/>
          </a:p>
        </p:txBody>
      </p:sp>
    </p:spTree>
    <p:extLst>
      <p:ext uri="{BB962C8B-B14F-4D97-AF65-F5344CB8AC3E}">
        <p14:creationId xmlns:p14="http://schemas.microsoft.com/office/powerpoint/2010/main" val="480571149"/>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2" name="Rectangle 5"/>
          <p:cNvSpPr>
            <a:spLocks noGrp="1" noChangeArrowheads="1"/>
          </p:cNvSpPr>
          <p:nvPr>
            <p:ph type="sldNum" sz="quarter" idx="5"/>
          </p:nvPr>
        </p:nvSpPr>
        <p:spPr>
          <a:noFill/>
        </p:spPr>
        <p:txBody>
          <a:bodyPr/>
          <a:lstStyle/>
          <a:p>
            <a:fld id="{DE30B047-48F3-47A3-9521-FA48624C0739}" type="slidenum">
              <a:rPr lang="en-US" smtClean="0"/>
              <a:pPr/>
              <a:t>203</a:t>
            </a:fld>
            <a:endParaRPr lang="en-US"/>
          </a:p>
        </p:txBody>
      </p:sp>
      <p:sp>
        <p:nvSpPr>
          <p:cNvPr id="138243"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38244"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38245"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38246"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38247"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38248"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38249"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38250"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38251" name="Rectangle 10"/>
          <p:cNvSpPr>
            <a:spLocks noGrp="1" noRot="1" noChangeAspect="1" noChangeArrowheads="1" noTextEdit="1"/>
          </p:cNvSpPr>
          <p:nvPr>
            <p:ph type="sldImg"/>
          </p:nvPr>
        </p:nvSpPr>
        <p:spPr>
          <a:ln cap="flat"/>
        </p:spPr>
      </p:sp>
      <p:sp>
        <p:nvSpPr>
          <p:cNvPr id="138252" name="Rectangle 11"/>
          <p:cNvSpPr>
            <a:spLocks noGrp="1" noChangeArrowheads="1"/>
          </p:cNvSpPr>
          <p:nvPr>
            <p:ph type="body" idx="1"/>
          </p:nvPr>
        </p:nvSpPr>
        <p:spPr>
          <a:noFill/>
          <a:ln/>
        </p:spPr>
        <p:txBody>
          <a:bodyPr/>
          <a:lstStyle/>
          <a:p>
            <a:endParaRPr lang="en-US" dirty="0"/>
          </a:p>
        </p:txBody>
      </p:sp>
    </p:spTree>
    <p:extLst>
      <p:ext uri="{BB962C8B-B14F-4D97-AF65-F5344CB8AC3E}">
        <p14:creationId xmlns:p14="http://schemas.microsoft.com/office/powerpoint/2010/main" val="273304876"/>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6" name="Rectangle 5"/>
          <p:cNvSpPr>
            <a:spLocks noGrp="1" noChangeArrowheads="1"/>
          </p:cNvSpPr>
          <p:nvPr>
            <p:ph type="sldNum" sz="quarter" idx="5"/>
          </p:nvPr>
        </p:nvSpPr>
        <p:spPr>
          <a:noFill/>
        </p:spPr>
        <p:txBody>
          <a:bodyPr/>
          <a:lstStyle/>
          <a:p>
            <a:fld id="{07EEB815-FCF9-4D07-BD90-131E98954085}" type="slidenum">
              <a:rPr lang="en-US" smtClean="0"/>
              <a:pPr/>
              <a:t>204</a:t>
            </a:fld>
            <a:endParaRPr lang="en-US"/>
          </a:p>
        </p:txBody>
      </p:sp>
      <p:sp>
        <p:nvSpPr>
          <p:cNvPr id="139267"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39268"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39269"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39270"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39271"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39272"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39273"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39274"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39275" name="Rectangle 10"/>
          <p:cNvSpPr>
            <a:spLocks noGrp="1" noRot="1" noChangeAspect="1" noChangeArrowheads="1" noTextEdit="1"/>
          </p:cNvSpPr>
          <p:nvPr>
            <p:ph type="sldImg"/>
          </p:nvPr>
        </p:nvSpPr>
        <p:spPr>
          <a:ln cap="flat"/>
        </p:spPr>
      </p:sp>
      <p:sp>
        <p:nvSpPr>
          <p:cNvPr id="139276" name="Rectangle 11"/>
          <p:cNvSpPr>
            <a:spLocks noGrp="1" noChangeArrowheads="1"/>
          </p:cNvSpPr>
          <p:nvPr>
            <p:ph type="body" idx="1"/>
          </p:nvPr>
        </p:nvSpPr>
        <p:spPr>
          <a:noFill/>
          <a:ln/>
        </p:spPr>
        <p:txBody>
          <a:bodyPr/>
          <a:lstStyle/>
          <a:p>
            <a:pPr>
              <a:lnSpc>
                <a:spcPct val="150000"/>
              </a:lnSpc>
            </a:pPr>
            <a:r>
              <a:rPr lang="zh-CN" altLang="zh-CN" sz="1200" b="1" dirty="0"/>
              <a:t>材料选择</a:t>
            </a:r>
            <a:endParaRPr lang="zh-CN" altLang="en-US" sz="1200" b="1" dirty="0"/>
          </a:p>
          <a:p>
            <a:pPr>
              <a:lnSpc>
                <a:spcPct val="150000"/>
              </a:lnSpc>
            </a:pPr>
            <a:endParaRPr lang="zh-CN" altLang="zh-CN" sz="1200" dirty="0"/>
          </a:p>
          <a:p>
            <a:pPr>
              <a:lnSpc>
                <a:spcPct val="150000"/>
              </a:lnSpc>
            </a:pPr>
            <a:r>
              <a:rPr lang="zh-CN" altLang="zh-CN" sz="1200" dirty="0"/>
              <a:t>实现</a:t>
            </a:r>
            <a:r>
              <a:rPr lang="en-US" altLang="zh-CN" sz="1200" dirty="0"/>
              <a:t>GP</a:t>
            </a:r>
            <a:r>
              <a:rPr lang="zh-CN" altLang="en-US" sz="1200" dirty="0"/>
              <a:t>后表面</a:t>
            </a:r>
            <a:r>
              <a:rPr lang="en-US" altLang="zh-CN" sz="1200" dirty="0" err="1"/>
              <a:t>toric</a:t>
            </a:r>
            <a:r>
              <a:rPr lang="zh-CN" altLang="en-US" sz="1200" dirty="0"/>
              <a:t>设计</a:t>
            </a:r>
            <a:r>
              <a:rPr lang="zh-CN" altLang="zh-CN" sz="1200" dirty="0"/>
              <a:t>成功的最重要因素之一是选择</a:t>
            </a:r>
            <a:r>
              <a:rPr lang="en-US" altLang="zh-CN" sz="1200" dirty="0"/>
              <a:t>CL</a:t>
            </a:r>
            <a:r>
              <a:rPr lang="zh-CN" altLang="zh-CN" sz="1200" dirty="0"/>
              <a:t>材料。关键问题是：</a:t>
            </a:r>
            <a:r>
              <a:rPr lang="zh-CN" altLang="zh-CN" sz="1200" b="1" dirty="0"/>
              <a:t>尺寸稳定性。</a:t>
            </a:r>
            <a:r>
              <a:rPr lang="en-US" altLang="zh-CN" sz="1200" dirty="0"/>
              <a:t>CL</a:t>
            </a:r>
            <a:r>
              <a:rPr lang="zh-CN" altLang="zh-CN" sz="1200" dirty="0"/>
              <a:t>必须保持其形状以确保保持</a:t>
            </a:r>
            <a:r>
              <a:rPr lang="zh-CN" altLang="en-US" sz="1200" dirty="0"/>
              <a:t>后表面</a:t>
            </a:r>
            <a:r>
              <a:rPr lang="zh-CN" altLang="zh-CN" sz="1200" dirty="0"/>
              <a:t>和角膜之间的物理相容性。对于一些材料，</a:t>
            </a:r>
            <a:r>
              <a:rPr lang="zh-CN" altLang="en-US" sz="1200" dirty="0"/>
              <a:t>后表面</a:t>
            </a:r>
            <a:r>
              <a:rPr lang="en-US" altLang="zh-CN" sz="1200" dirty="0" err="1"/>
              <a:t>toric</a:t>
            </a:r>
            <a:r>
              <a:rPr lang="zh-CN" altLang="zh-CN" sz="1200" dirty="0"/>
              <a:t>的程度可能随时间而变化，结果，视觉质量可能随着</a:t>
            </a:r>
            <a:r>
              <a:rPr lang="zh-CN" altLang="en-US" sz="1200" dirty="0"/>
              <a:t>戴镜周期的增加</a:t>
            </a:r>
            <a:r>
              <a:rPr lang="zh-CN" altLang="zh-CN" sz="1200" dirty="0"/>
              <a:t>而</a:t>
            </a:r>
            <a:r>
              <a:rPr lang="zh-CN" altLang="en-US" sz="1200" dirty="0"/>
              <a:t>下降</a:t>
            </a:r>
            <a:r>
              <a:rPr lang="zh-CN" altLang="zh-CN" sz="1200" dirty="0"/>
              <a:t>。</a:t>
            </a:r>
          </a:p>
          <a:p>
            <a:pPr>
              <a:lnSpc>
                <a:spcPct val="150000"/>
              </a:lnSpc>
            </a:pPr>
            <a:r>
              <a:rPr lang="zh-CN" altLang="en-US" sz="1200" b="1" dirty="0"/>
              <a:t>透氧性</a:t>
            </a:r>
            <a:r>
              <a:rPr lang="zh-CN" altLang="zh-CN" sz="1200" b="1" dirty="0"/>
              <a:t>。</a:t>
            </a:r>
            <a:r>
              <a:rPr lang="zh-CN" altLang="zh-CN" sz="1200" dirty="0"/>
              <a:t>由于复曲面</a:t>
            </a:r>
            <a:r>
              <a:rPr lang="en-US" altLang="zh-CN" sz="1200" dirty="0"/>
              <a:t>CL</a:t>
            </a:r>
            <a:r>
              <a:rPr lang="zh-CN" altLang="zh-CN" sz="1200" dirty="0"/>
              <a:t>较厚，</a:t>
            </a:r>
            <a:r>
              <a:rPr lang="en-US" altLang="zh-CN" sz="1200" dirty="0" err="1"/>
              <a:t>Dk</a:t>
            </a:r>
            <a:r>
              <a:rPr lang="en-US" altLang="zh-CN" sz="1200" dirty="0"/>
              <a:t> / </a:t>
            </a:r>
            <a:r>
              <a:rPr lang="en-US" altLang="zh-CN" sz="1200" i="1" dirty="0"/>
              <a:t>t</a:t>
            </a:r>
            <a:r>
              <a:rPr lang="zh-CN" altLang="en-US" sz="1200" i="1" dirty="0"/>
              <a:t>低</a:t>
            </a:r>
            <a:r>
              <a:rPr lang="zh-CN" altLang="zh-CN" sz="1200" dirty="0"/>
              <a:t>于等效球</a:t>
            </a:r>
            <a:r>
              <a:rPr lang="zh-CN" altLang="en-US" sz="1200" dirty="0"/>
              <a:t>镜度</a:t>
            </a:r>
            <a:r>
              <a:rPr lang="zh-CN" altLang="zh-CN" sz="1200" dirty="0"/>
              <a:t>相近</a:t>
            </a:r>
            <a:r>
              <a:rPr lang="zh-CN" altLang="en-US" sz="1200" dirty="0"/>
              <a:t>的球面镜</a:t>
            </a:r>
            <a:r>
              <a:rPr lang="zh-CN" altLang="zh-CN" sz="1200" dirty="0"/>
              <a:t>。选择具有中</a:t>
            </a:r>
            <a:r>
              <a:rPr lang="en-US" altLang="zh-CN" sz="1200" dirty="0"/>
              <a:t>-</a:t>
            </a:r>
            <a:r>
              <a:rPr lang="zh-CN" altLang="zh-CN" sz="1200" dirty="0"/>
              <a:t>高透氧性的</a:t>
            </a:r>
            <a:r>
              <a:rPr lang="en-US" altLang="zh-CN" sz="1200" dirty="0"/>
              <a:t>CL</a:t>
            </a:r>
            <a:r>
              <a:rPr lang="zh-CN" altLang="zh-CN" sz="1200" dirty="0"/>
              <a:t>是</a:t>
            </a:r>
            <a:r>
              <a:rPr lang="zh-CN" altLang="en-US" sz="1200" dirty="0"/>
              <a:t>非常有</a:t>
            </a:r>
            <a:r>
              <a:rPr lang="zh-CN" altLang="zh-CN" sz="1200" dirty="0"/>
              <a:t>必要的，以确保满足角膜的生理要求。</a:t>
            </a:r>
            <a:endParaRPr lang="zh-CN" altLang="en-US" sz="1200" dirty="0"/>
          </a:p>
          <a:p>
            <a:pPr>
              <a:lnSpc>
                <a:spcPct val="150000"/>
              </a:lnSpc>
            </a:pPr>
            <a:r>
              <a:rPr lang="zh-CN" altLang="zh-CN" sz="1200" b="1" dirty="0"/>
              <a:t>光学稳定性</a:t>
            </a:r>
            <a:r>
              <a:rPr lang="zh-CN" altLang="zh-CN" sz="1200" dirty="0"/>
              <a:t>。稳定的</a:t>
            </a:r>
            <a:r>
              <a:rPr lang="en-US" altLang="zh-CN" sz="1200" dirty="0"/>
              <a:t>CL</a:t>
            </a:r>
            <a:r>
              <a:rPr lang="zh-CN" altLang="zh-CN" sz="1200" dirty="0"/>
              <a:t>材料可最大限度地降低</a:t>
            </a:r>
            <a:r>
              <a:rPr lang="en-US" altLang="zh-CN" sz="1200" dirty="0"/>
              <a:t>CL</a:t>
            </a:r>
            <a:r>
              <a:rPr lang="zh-CN" altLang="zh-CN" sz="1200" dirty="0"/>
              <a:t>翘曲的风险。</a:t>
            </a:r>
            <a:r>
              <a:rPr lang="en-US" altLang="zh-CN" sz="1200" dirty="0"/>
              <a:t>CL</a:t>
            </a:r>
            <a:r>
              <a:rPr lang="zh-CN" altLang="zh-CN" sz="1200" dirty="0"/>
              <a:t>形状的不规则变化将导致视觉质量的</a:t>
            </a:r>
            <a:r>
              <a:rPr lang="zh-CN" altLang="en-US" sz="1200" dirty="0"/>
              <a:t>降低</a:t>
            </a:r>
            <a:r>
              <a:rPr lang="zh-CN" altLang="zh-CN" sz="1200" dirty="0"/>
              <a:t>。</a:t>
            </a:r>
          </a:p>
          <a:p>
            <a:pPr>
              <a:lnSpc>
                <a:spcPct val="150000"/>
              </a:lnSpc>
            </a:pPr>
            <a:r>
              <a:rPr lang="zh-CN" altLang="zh-CN" sz="1200" b="1" dirty="0"/>
              <a:t>制造问题。</a:t>
            </a:r>
            <a:r>
              <a:rPr lang="zh-CN" altLang="zh-CN" sz="1200" dirty="0"/>
              <a:t>一些</a:t>
            </a:r>
            <a:r>
              <a:rPr lang="en-US" altLang="zh-CN" sz="1200" dirty="0"/>
              <a:t>GP CL</a:t>
            </a:r>
            <a:r>
              <a:rPr lang="zh-CN" altLang="zh-CN" sz="1200" dirty="0"/>
              <a:t>材料难以被制造商切割和抛光。</a:t>
            </a:r>
            <a:r>
              <a:rPr lang="zh-CN" altLang="en-US" sz="1200" dirty="0"/>
              <a:t>应</a:t>
            </a:r>
            <a:r>
              <a:rPr lang="zh-CN" altLang="zh-CN" sz="1200" dirty="0"/>
              <a:t>向</a:t>
            </a:r>
            <a:r>
              <a:rPr lang="en-US" altLang="zh-CN" sz="1200" dirty="0"/>
              <a:t>CL</a:t>
            </a:r>
            <a:r>
              <a:rPr lang="zh-CN" altLang="zh-CN" sz="1200" dirty="0"/>
              <a:t>实验室询问他们使用的材料，并要求他们建议哪种材料能够最好地结合强度和耐久性</a:t>
            </a:r>
            <a:r>
              <a:rPr lang="zh-CN" altLang="en-US" sz="1200" dirty="0"/>
              <a:t>需求</a:t>
            </a:r>
            <a:r>
              <a:rPr lang="zh-CN" altLang="zh-CN" sz="1200" dirty="0"/>
              <a:t>以及易于制造。</a:t>
            </a:r>
          </a:p>
          <a:p>
            <a:pPr>
              <a:lnSpc>
                <a:spcPct val="150000"/>
              </a:lnSpc>
            </a:pPr>
            <a:endParaRPr lang="zh-CN" altLang="zh-CN" sz="1200" dirty="0"/>
          </a:p>
        </p:txBody>
      </p:sp>
    </p:spTree>
    <p:extLst>
      <p:ext uri="{BB962C8B-B14F-4D97-AF65-F5344CB8AC3E}">
        <p14:creationId xmlns:p14="http://schemas.microsoft.com/office/powerpoint/2010/main" val="2115013646"/>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290" name="Rectangle 5"/>
          <p:cNvSpPr>
            <a:spLocks noGrp="1" noChangeArrowheads="1"/>
          </p:cNvSpPr>
          <p:nvPr>
            <p:ph type="sldNum" sz="quarter" idx="5"/>
          </p:nvPr>
        </p:nvSpPr>
        <p:spPr>
          <a:noFill/>
        </p:spPr>
        <p:txBody>
          <a:bodyPr/>
          <a:lstStyle/>
          <a:p>
            <a:fld id="{6E9BC4DE-52A9-4F27-8307-40C802DDC7A5}" type="slidenum">
              <a:rPr lang="en-US" smtClean="0"/>
              <a:pPr/>
              <a:t>205</a:t>
            </a:fld>
            <a:endParaRPr lang="en-US"/>
          </a:p>
        </p:txBody>
      </p:sp>
      <p:sp>
        <p:nvSpPr>
          <p:cNvPr id="140291"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40292"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40293"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40294"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40295"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40296"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40297"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40298"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40299" name="Rectangle 10"/>
          <p:cNvSpPr>
            <a:spLocks noGrp="1" noRot="1" noChangeAspect="1" noChangeArrowheads="1" noTextEdit="1"/>
          </p:cNvSpPr>
          <p:nvPr>
            <p:ph type="sldImg"/>
          </p:nvPr>
        </p:nvSpPr>
        <p:spPr>
          <a:ln cap="flat"/>
        </p:spPr>
      </p:sp>
      <p:sp>
        <p:nvSpPr>
          <p:cNvPr id="140300" name="Rectangle 11"/>
          <p:cNvSpPr>
            <a:spLocks noGrp="1" noChangeArrowheads="1"/>
          </p:cNvSpPr>
          <p:nvPr>
            <p:ph type="body" idx="1"/>
          </p:nvPr>
        </p:nvSpPr>
        <p:spPr>
          <a:noFill/>
          <a:ln/>
        </p:spPr>
        <p:txBody>
          <a:bodyPr/>
          <a:lstStyle/>
          <a:p>
            <a:pPr>
              <a:lnSpc>
                <a:spcPct val="150000"/>
              </a:lnSpc>
            </a:pPr>
            <a:r>
              <a:rPr lang="en-US" altLang="zh-CN" sz="1200" b="1" dirty="0"/>
              <a:t>CL</a:t>
            </a:r>
            <a:r>
              <a:rPr lang="zh-CN" altLang="zh-CN" sz="1200" b="1" dirty="0"/>
              <a:t>设计理念</a:t>
            </a:r>
            <a:endParaRPr lang="zh-CN" altLang="en-US" sz="1200" b="1" dirty="0"/>
          </a:p>
          <a:p>
            <a:pPr>
              <a:lnSpc>
                <a:spcPct val="150000"/>
              </a:lnSpc>
            </a:pPr>
            <a:endParaRPr lang="zh-CN" altLang="zh-CN" sz="1200" dirty="0"/>
          </a:p>
          <a:p>
            <a:pPr>
              <a:lnSpc>
                <a:spcPct val="150000"/>
              </a:lnSpc>
            </a:pPr>
            <a:r>
              <a:rPr lang="zh-CN" altLang="zh-CN" sz="1200" dirty="0"/>
              <a:t>在设计</a:t>
            </a:r>
            <a:r>
              <a:rPr lang="zh-CN" altLang="en-US" sz="1200" dirty="0"/>
              <a:t>后表面</a:t>
            </a:r>
            <a:r>
              <a:rPr lang="en-US" altLang="zh-CN" sz="1200" dirty="0" err="1"/>
              <a:t>toric</a:t>
            </a:r>
            <a:r>
              <a:rPr lang="zh-CN" altLang="en-US" sz="1200" dirty="0"/>
              <a:t> </a:t>
            </a:r>
            <a:r>
              <a:rPr lang="en-US" altLang="zh-CN" sz="1200" dirty="0"/>
              <a:t>GP CL</a:t>
            </a:r>
            <a:r>
              <a:rPr lang="zh-CN" altLang="zh-CN" sz="1200" dirty="0"/>
              <a:t>的形状时，从业者可以选择使用经验</a:t>
            </a:r>
            <a:r>
              <a:rPr lang="zh-CN" altLang="en-US" sz="1200" dirty="0"/>
              <a:t>验配</a:t>
            </a:r>
            <a:r>
              <a:rPr lang="zh-CN" altLang="zh-CN" sz="1200" dirty="0"/>
              <a:t>技术或</a:t>
            </a:r>
            <a:r>
              <a:rPr lang="zh-CN" altLang="en-US" sz="1200" dirty="0"/>
              <a:t>试戴</a:t>
            </a:r>
            <a:r>
              <a:rPr lang="en-US" altLang="zh-CN" sz="1200" dirty="0"/>
              <a:t>CL</a:t>
            </a:r>
            <a:r>
              <a:rPr lang="zh-CN" altLang="en-US" sz="1200" dirty="0"/>
              <a:t>验配法</a:t>
            </a:r>
            <a:r>
              <a:rPr lang="zh-CN" altLang="zh-CN" sz="1200" dirty="0"/>
              <a:t>。后者通常会给出更令人满意的结果，因为从业者可以更好地控制最终结果。</a:t>
            </a:r>
          </a:p>
        </p:txBody>
      </p:sp>
    </p:spTree>
    <p:extLst>
      <p:ext uri="{BB962C8B-B14F-4D97-AF65-F5344CB8AC3E}">
        <p14:creationId xmlns:p14="http://schemas.microsoft.com/office/powerpoint/2010/main" val="1885023178"/>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1314" name="Rectangle 5"/>
          <p:cNvSpPr>
            <a:spLocks noGrp="1" noChangeArrowheads="1"/>
          </p:cNvSpPr>
          <p:nvPr>
            <p:ph type="sldNum" sz="quarter" idx="5"/>
          </p:nvPr>
        </p:nvSpPr>
        <p:spPr>
          <a:noFill/>
        </p:spPr>
        <p:txBody>
          <a:bodyPr/>
          <a:lstStyle/>
          <a:p>
            <a:fld id="{8F47402A-E986-4C0F-A41B-D3D795F17C95}" type="slidenum">
              <a:rPr lang="en-US" smtClean="0"/>
              <a:pPr/>
              <a:t>206</a:t>
            </a:fld>
            <a:endParaRPr lang="en-US"/>
          </a:p>
        </p:txBody>
      </p:sp>
      <p:sp>
        <p:nvSpPr>
          <p:cNvPr id="141315"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41316"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41317"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41318"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41319"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41320"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41321"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41322"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41323" name="Rectangle 10"/>
          <p:cNvSpPr>
            <a:spLocks noGrp="1" noRot="1" noChangeAspect="1" noChangeArrowheads="1" noTextEdit="1"/>
          </p:cNvSpPr>
          <p:nvPr>
            <p:ph type="sldImg"/>
          </p:nvPr>
        </p:nvSpPr>
        <p:spPr>
          <a:ln cap="flat"/>
        </p:spPr>
      </p:sp>
      <p:sp>
        <p:nvSpPr>
          <p:cNvPr id="141324" name="Rectangle 11"/>
          <p:cNvSpPr>
            <a:spLocks noGrp="1" noChangeArrowheads="1"/>
          </p:cNvSpPr>
          <p:nvPr>
            <p:ph type="body" idx="1"/>
          </p:nvPr>
        </p:nvSpPr>
        <p:spPr>
          <a:noFill/>
          <a:ln/>
        </p:spPr>
        <p:txBody>
          <a:bodyPr/>
          <a:lstStyle/>
          <a:p>
            <a:r>
              <a:rPr lang="en-US" b="1" dirty="0"/>
              <a:t>Empirical Ordering</a:t>
            </a:r>
          </a:p>
          <a:p>
            <a:r>
              <a:rPr lang="en-US" dirty="0"/>
              <a:t>Fitting the CL empirically involves the manufacturer designing a CL based on refractive &amp; </a:t>
            </a:r>
            <a:r>
              <a:rPr lang="en-US" dirty="0" err="1"/>
              <a:t>keratometric</a:t>
            </a:r>
            <a:r>
              <a:rPr lang="en-US" dirty="0"/>
              <a:t> data provided by the practitioner.</a:t>
            </a:r>
          </a:p>
          <a:p>
            <a:r>
              <a:rPr lang="en-US" dirty="0"/>
              <a:t>This technique is often successful. However, the first CL fitted may fail to perform satisfactorily.  This first CL therefore becomes the trial CL from which a second, improved  CL design can be derived. </a:t>
            </a:r>
          </a:p>
        </p:txBody>
      </p:sp>
    </p:spTree>
    <p:extLst>
      <p:ext uri="{BB962C8B-B14F-4D97-AF65-F5344CB8AC3E}">
        <p14:creationId xmlns:p14="http://schemas.microsoft.com/office/powerpoint/2010/main" val="1905792102"/>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Rectangle 5"/>
          <p:cNvSpPr>
            <a:spLocks noGrp="1" noChangeArrowheads="1"/>
          </p:cNvSpPr>
          <p:nvPr>
            <p:ph type="sldNum" sz="quarter" idx="5"/>
          </p:nvPr>
        </p:nvSpPr>
        <p:spPr>
          <a:noFill/>
        </p:spPr>
        <p:txBody>
          <a:bodyPr/>
          <a:lstStyle/>
          <a:p>
            <a:fld id="{41FBBE1F-3684-4193-B238-70A1AD0E02E7}" type="slidenum">
              <a:rPr lang="en-US" smtClean="0"/>
              <a:pPr/>
              <a:t>207</a:t>
            </a:fld>
            <a:endParaRPr lang="en-US"/>
          </a:p>
        </p:txBody>
      </p:sp>
      <p:sp>
        <p:nvSpPr>
          <p:cNvPr id="142339"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42340"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42341"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42342"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42343"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42344"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42345"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42346"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42347" name="Rectangle 10"/>
          <p:cNvSpPr>
            <a:spLocks noGrp="1" noRot="1" noChangeAspect="1" noChangeArrowheads="1" noTextEdit="1"/>
          </p:cNvSpPr>
          <p:nvPr>
            <p:ph type="sldImg"/>
          </p:nvPr>
        </p:nvSpPr>
        <p:spPr>
          <a:ln cap="flat"/>
        </p:spPr>
      </p:sp>
      <p:sp>
        <p:nvSpPr>
          <p:cNvPr id="142348" name="Rectangle 11"/>
          <p:cNvSpPr>
            <a:spLocks noGrp="1" noChangeArrowheads="1"/>
          </p:cNvSpPr>
          <p:nvPr>
            <p:ph type="body" idx="1"/>
          </p:nvPr>
        </p:nvSpPr>
        <p:spPr>
          <a:noFill/>
          <a:ln/>
        </p:spPr>
        <p:txBody>
          <a:bodyPr/>
          <a:lstStyle/>
          <a:p>
            <a:pPr>
              <a:lnSpc>
                <a:spcPct val="150000"/>
              </a:lnSpc>
            </a:pPr>
            <a:r>
              <a:rPr lang="zh-CN" altLang="en-US" sz="1200" dirty="0"/>
              <a:t>限制经验法成功的因素有很多</a:t>
            </a:r>
            <a:r>
              <a:rPr lang="zh-CN" altLang="zh-CN" sz="1200" dirty="0"/>
              <a:t>原因有很多，包括：</a:t>
            </a:r>
          </a:p>
          <a:p>
            <a:pPr>
              <a:lnSpc>
                <a:spcPct val="150000"/>
              </a:lnSpc>
            </a:pPr>
            <a:r>
              <a:rPr lang="zh-CN" altLang="zh-CN" sz="1200" b="1" dirty="0"/>
              <a:t>角膜曲率</a:t>
            </a:r>
            <a:r>
              <a:rPr lang="zh-CN" altLang="en-US" sz="1200" b="1" dirty="0"/>
              <a:t>的误差</a:t>
            </a:r>
            <a:r>
              <a:rPr lang="zh-CN" altLang="zh-CN" sz="1200" b="1" dirty="0"/>
              <a:t>。</a:t>
            </a:r>
            <a:r>
              <a:rPr lang="zh-CN" altLang="zh-CN" sz="1200" dirty="0"/>
              <a:t>测量期间发生的误差将影响</a:t>
            </a:r>
            <a:r>
              <a:rPr lang="en-US" altLang="zh-CN" sz="1200" dirty="0" err="1"/>
              <a:t>toric</a:t>
            </a:r>
            <a:r>
              <a:rPr lang="zh-CN" altLang="en-US" sz="1200" dirty="0"/>
              <a:t> </a:t>
            </a:r>
            <a:r>
              <a:rPr lang="en-US" altLang="zh-CN" sz="1200" dirty="0"/>
              <a:t>CL</a:t>
            </a:r>
            <a:r>
              <a:rPr lang="zh-CN" altLang="zh-CN" sz="1200" dirty="0"/>
              <a:t>曲率半径的选择。这可能导致角膜上的物理</a:t>
            </a:r>
            <a:r>
              <a:rPr lang="zh-CN" altLang="en-US" sz="1200" dirty="0"/>
              <a:t>贴合</a:t>
            </a:r>
            <a:r>
              <a:rPr lang="zh-CN" altLang="zh-CN" sz="1200" dirty="0"/>
              <a:t>不良。</a:t>
            </a:r>
          </a:p>
          <a:p>
            <a:pPr>
              <a:lnSpc>
                <a:spcPct val="150000"/>
              </a:lnSpc>
            </a:pPr>
            <a:r>
              <a:rPr lang="zh-CN" altLang="zh-CN" sz="1200" b="1" dirty="0"/>
              <a:t>角膜曲率</a:t>
            </a:r>
            <a:r>
              <a:rPr lang="zh-CN" altLang="en-US" sz="1200" b="1" dirty="0"/>
              <a:t>数据不全</a:t>
            </a:r>
            <a:r>
              <a:rPr lang="zh-CN" altLang="zh-CN" sz="1200" b="1" dirty="0"/>
              <a:t>。</a:t>
            </a:r>
            <a:r>
              <a:rPr lang="zh-CN" altLang="zh-CN" sz="1200" dirty="0"/>
              <a:t>由于仅测量中央角膜曲率，因此几乎没有有用的信息来帮助指导</a:t>
            </a:r>
            <a:r>
              <a:rPr lang="zh-CN" altLang="en-US" sz="1200" dirty="0"/>
              <a:t>周边曲率</a:t>
            </a:r>
            <a:r>
              <a:rPr lang="zh-CN" altLang="zh-CN" sz="1200" dirty="0"/>
              <a:t>和</a:t>
            </a:r>
            <a:r>
              <a:rPr lang="zh-CN" altLang="en-US" sz="1200" dirty="0"/>
              <a:t>光学区</a:t>
            </a:r>
            <a:r>
              <a:rPr lang="zh-CN" altLang="zh-CN" sz="1200" dirty="0"/>
              <a:t>直径的选择。</a:t>
            </a:r>
          </a:p>
          <a:p>
            <a:pPr>
              <a:lnSpc>
                <a:spcPct val="150000"/>
              </a:lnSpc>
            </a:pPr>
            <a:r>
              <a:rPr lang="zh-CN" altLang="zh-CN" sz="1200" b="1" dirty="0"/>
              <a:t>不了解周边角膜</a:t>
            </a:r>
            <a:r>
              <a:rPr lang="zh-CN" altLang="en-US" sz="1200" b="1" dirty="0"/>
              <a:t>形态</a:t>
            </a:r>
            <a:r>
              <a:rPr lang="zh-CN" altLang="zh-CN" sz="1200" b="1" dirty="0"/>
              <a:t>。</a:t>
            </a:r>
            <a:r>
              <a:rPr lang="zh-CN" altLang="zh-CN" sz="1200" dirty="0"/>
              <a:t>从中央到周边区域可发生角膜复曲面</a:t>
            </a:r>
            <a:r>
              <a:rPr lang="zh-CN" altLang="en-US" sz="1200" dirty="0"/>
              <a:t>性（</a:t>
            </a:r>
            <a:r>
              <a:rPr lang="en-US" altLang="zh-CN" sz="1200" dirty="0" err="1"/>
              <a:t>toricity</a:t>
            </a:r>
            <a:r>
              <a:rPr lang="zh-CN" altLang="en-US" sz="1200" dirty="0"/>
              <a:t>）</a:t>
            </a:r>
            <a:r>
              <a:rPr lang="zh-CN" altLang="zh-CN" sz="1200" dirty="0"/>
              <a:t>的显着变化。</a:t>
            </a:r>
          </a:p>
          <a:p>
            <a:pPr>
              <a:lnSpc>
                <a:spcPct val="150000"/>
              </a:lnSpc>
            </a:pPr>
            <a:r>
              <a:rPr lang="zh-CN" altLang="zh-CN" sz="1200" b="1" dirty="0">
                <a:solidFill>
                  <a:srgbClr val="FF0000"/>
                </a:solidFill>
              </a:rPr>
              <a:t>患者的时间延迟</a:t>
            </a:r>
            <a:r>
              <a:rPr lang="zh-CN" altLang="en-US" sz="1200" b="1" dirty="0">
                <a:solidFill>
                  <a:srgbClr val="FF0000"/>
                </a:solidFill>
              </a:rPr>
              <a:t>（</a:t>
            </a:r>
            <a:r>
              <a:rPr lang="en-US" altLang="zh-CN" sz="1200" b="1" dirty="0">
                <a:solidFill>
                  <a:srgbClr val="FF0000"/>
                </a:solidFill>
              </a:rPr>
              <a:t> Time delay for the patient </a:t>
            </a:r>
            <a:r>
              <a:rPr lang="zh-CN" altLang="en-US" sz="1200" b="1" dirty="0">
                <a:solidFill>
                  <a:srgbClr val="FF0000"/>
                </a:solidFill>
              </a:rPr>
              <a:t>）</a:t>
            </a:r>
            <a:r>
              <a:rPr lang="zh-CN" altLang="zh-CN" sz="1200" b="1" dirty="0"/>
              <a:t>。</a:t>
            </a:r>
            <a:r>
              <a:rPr lang="zh-CN" altLang="zh-CN" sz="1200" dirty="0"/>
              <a:t>如果通过经验</a:t>
            </a:r>
            <a:r>
              <a:rPr lang="zh-CN" altLang="en-US" sz="1200" dirty="0"/>
              <a:t>法验配</a:t>
            </a:r>
            <a:r>
              <a:rPr lang="zh-CN" altLang="zh-CN" sz="1200" dirty="0"/>
              <a:t>的第一</a:t>
            </a:r>
            <a:r>
              <a:rPr lang="zh-CN" altLang="en-US" sz="1200" dirty="0"/>
              <a:t>片</a:t>
            </a:r>
            <a:r>
              <a:rPr lang="en-US" altLang="zh-CN" sz="1200" dirty="0"/>
              <a:t>CL</a:t>
            </a:r>
            <a:r>
              <a:rPr lang="zh-CN" altLang="zh-CN" sz="1200" dirty="0"/>
              <a:t>不令人满意，则需要重新</a:t>
            </a:r>
            <a:r>
              <a:rPr lang="zh-CN" altLang="en-US" sz="1200" dirty="0"/>
              <a:t>验配</a:t>
            </a:r>
            <a:r>
              <a:rPr lang="zh-CN" altLang="zh-CN" sz="1200" dirty="0"/>
              <a:t>。通过</a:t>
            </a:r>
            <a:r>
              <a:rPr lang="zh-CN" altLang="en-US" sz="1200" dirty="0"/>
              <a:t>试戴法结合患者戴镜的评估，验配成功率大大提高。</a:t>
            </a:r>
            <a:endParaRPr lang="zh-CN" altLang="zh-CN" sz="1200" dirty="0"/>
          </a:p>
        </p:txBody>
      </p:sp>
    </p:spTree>
    <p:extLst>
      <p:ext uri="{BB962C8B-B14F-4D97-AF65-F5344CB8AC3E}">
        <p14:creationId xmlns:p14="http://schemas.microsoft.com/office/powerpoint/2010/main" val="929263309"/>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62" name="Rectangle 5"/>
          <p:cNvSpPr>
            <a:spLocks noGrp="1" noChangeArrowheads="1"/>
          </p:cNvSpPr>
          <p:nvPr>
            <p:ph type="sldNum" sz="quarter" idx="5"/>
          </p:nvPr>
        </p:nvSpPr>
        <p:spPr>
          <a:noFill/>
        </p:spPr>
        <p:txBody>
          <a:bodyPr/>
          <a:lstStyle/>
          <a:p>
            <a:fld id="{A8FA7FC4-2E61-496F-9DF1-E05F9ADEF09A}" type="slidenum">
              <a:rPr lang="en-US" smtClean="0"/>
              <a:pPr/>
              <a:t>208</a:t>
            </a:fld>
            <a:endParaRPr lang="en-US"/>
          </a:p>
        </p:txBody>
      </p:sp>
      <p:sp>
        <p:nvSpPr>
          <p:cNvPr id="143363"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43364"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43365"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43366"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43367"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43368"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43369"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43370"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43371" name="Rectangle 10"/>
          <p:cNvSpPr>
            <a:spLocks noGrp="1" noRot="1" noChangeAspect="1" noChangeArrowheads="1" noTextEdit="1"/>
          </p:cNvSpPr>
          <p:nvPr>
            <p:ph type="sldImg"/>
          </p:nvPr>
        </p:nvSpPr>
        <p:spPr>
          <a:ln cap="flat"/>
        </p:spPr>
      </p:sp>
      <p:sp>
        <p:nvSpPr>
          <p:cNvPr id="143372" name="Rectangle 11"/>
          <p:cNvSpPr>
            <a:spLocks noGrp="1" noChangeArrowheads="1"/>
          </p:cNvSpPr>
          <p:nvPr>
            <p:ph type="body" idx="1"/>
          </p:nvPr>
        </p:nvSpPr>
        <p:spPr>
          <a:noFill/>
          <a:ln/>
        </p:spPr>
        <p:txBody>
          <a:bodyPr/>
          <a:lstStyle/>
          <a:p>
            <a:endParaRPr lang="en-US" dirty="0"/>
          </a:p>
        </p:txBody>
      </p:sp>
    </p:spTree>
    <p:extLst>
      <p:ext uri="{BB962C8B-B14F-4D97-AF65-F5344CB8AC3E}">
        <p14:creationId xmlns:p14="http://schemas.microsoft.com/office/powerpoint/2010/main" val="1627353379"/>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6" name="Rectangle 5"/>
          <p:cNvSpPr>
            <a:spLocks noGrp="1" noChangeArrowheads="1"/>
          </p:cNvSpPr>
          <p:nvPr>
            <p:ph type="sldNum" sz="quarter" idx="5"/>
          </p:nvPr>
        </p:nvSpPr>
        <p:spPr>
          <a:noFill/>
        </p:spPr>
        <p:txBody>
          <a:bodyPr/>
          <a:lstStyle/>
          <a:p>
            <a:fld id="{B5591796-BC69-45AC-A573-31AA071A3D89}" type="slidenum">
              <a:rPr lang="en-US" smtClean="0"/>
              <a:pPr/>
              <a:t>209</a:t>
            </a:fld>
            <a:endParaRPr lang="en-US"/>
          </a:p>
        </p:txBody>
      </p:sp>
      <p:sp>
        <p:nvSpPr>
          <p:cNvPr id="144387"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44388"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44389"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44390"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44391"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44392"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44393"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44394"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44395" name="Rectangle 10"/>
          <p:cNvSpPr>
            <a:spLocks noGrp="1" noRot="1" noChangeAspect="1" noChangeArrowheads="1" noTextEdit="1"/>
          </p:cNvSpPr>
          <p:nvPr>
            <p:ph type="sldImg"/>
          </p:nvPr>
        </p:nvSpPr>
        <p:spPr>
          <a:ln cap="flat"/>
        </p:spPr>
      </p:sp>
      <p:sp>
        <p:nvSpPr>
          <p:cNvPr id="144396" name="Rectangle 11"/>
          <p:cNvSpPr>
            <a:spLocks noGrp="1" noChangeArrowheads="1"/>
          </p:cNvSpPr>
          <p:nvPr>
            <p:ph type="body" idx="1"/>
          </p:nvPr>
        </p:nvSpPr>
        <p:spPr>
          <a:noFill/>
          <a:ln/>
        </p:spPr>
        <p:txBody>
          <a:bodyPr/>
          <a:lstStyle/>
          <a:p>
            <a:pPr>
              <a:lnSpc>
                <a:spcPct val="150000"/>
              </a:lnSpc>
            </a:pPr>
            <a:r>
              <a:rPr lang="en-US" altLang="zh-CN" sz="1200" b="1" dirty="0"/>
              <a:t>Full Alignment</a:t>
            </a:r>
          </a:p>
          <a:p>
            <a:pPr>
              <a:lnSpc>
                <a:spcPct val="150000"/>
              </a:lnSpc>
            </a:pPr>
            <a:endParaRPr lang="zh-CN" altLang="zh-CN" sz="1200" dirty="0"/>
          </a:p>
          <a:p>
            <a:pPr>
              <a:lnSpc>
                <a:spcPct val="150000"/>
              </a:lnSpc>
            </a:pPr>
            <a:r>
              <a:rPr lang="zh-CN" altLang="zh-CN" sz="1200" dirty="0"/>
              <a:t>在每个主子午线上</a:t>
            </a:r>
            <a:r>
              <a:rPr lang="zh-CN" altLang="en-US" sz="1200" dirty="0"/>
              <a:t>配</a:t>
            </a:r>
            <a:r>
              <a:rPr lang="zh-CN" altLang="zh-CN" sz="1200" dirty="0"/>
              <a:t>有等于角膜曲率半径的</a:t>
            </a:r>
            <a:r>
              <a:rPr lang="en-US" altLang="zh-CN" sz="1200" dirty="0"/>
              <a:t>BOZR</a:t>
            </a:r>
            <a:r>
              <a:rPr lang="zh-CN" altLang="zh-CN" sz="1200" dirty="0"/>
              <a:t>的后表面</a:t>
            </a:r>
            <a:r>
              <a:rPr lang="zh-CN" altLang="en-US" sz="1200" dirty="0"/>
              <a:t>设计的</a:t>
            </a:r>
            <a:r>
              <a:rPr lang="en-US" altLang="zh-CN" sz="1200" dirty="0" err="1"/>
              <a:t>toric</a:t>
            </a:r>
            <a:r>
              <a:rPr lang="zh-CN" altLang="en-US" sz="1200" dirty="0"/>
              <a:t> </a:t>
            </a:r>
            <a:r>
              <a:rPr lang="en-US" altLang="zh-CN" sz="1200" dirty="0"/>
              <a:t>GP CL</a:t>
            </a:r>
            <a:r>
              <a:rPr lang="zh-CN" altLang="zh-CN" sz="1200" dirty="0"/>
              <a:t>通常</a:t>
            </a:r>
            <a:r>
              <a:rPr lang="zh-CN" altLang="en-US" sz="1200" dirty="0"/>
              <a:t>会有</a:t>
            </a:r>
            <a:r>
              <a:rPr lang="zh-CN" altLang="zh-CN" sz="1200" dirty="0"/>
              <a:t>稳定的</a:t>
            </a:r>
            <a:r>
              <a:rPr lang="zh-CN" altLang="en-US" sz="1200" dirty="0"/>
              <a:t>偏紧的配适</a:t>
            </a:r>
            <a:r>
              <a:rPr lang="zh-CN" altLang="zh-CN" sz="1200" dirty="0"/>
              <a:t>。</a:t>
            </a:r>
          </a:p>
          <a:p>
            <a:pPr>
              <a:lnSpc>
                <a:spcPct val="150000"/>
              </a:lnSpc>
            </a:pPr>
            <a:r>
              <a:rPr lang="zh-CN" altLang="zh-CN" sz="1200" dirty="0"/>
              <a:t>该技术最适用于角膜</a:t>
            </a:r>
            <a:r>
              <a:rPr lang="zh-CN" altLang="en-US" sz="1200" dirty="0"/>
              <a:t>散光</a:t>
            </a:r>
            <a:r>
              <a:rPr lang="zh-CN" altLang="zh-CN" sz="1200" dirty="0"/>
              <a:t>在</a:t>
            </a:r>
            <a:r>
              <a:rPr lang="en-US" altLang="zh-CN" sz="1200" dirty="0"/>
              <a:t>1.75D</a:t>
            </a:r>
            <a:r>
              <a:rPr lang="zh-CN" altLang="zh-CN" sz="1200" dirty="0"/>
              <a:t>至</a:t>
            </a:r>
            <a:r>
              <a:rPr lang="en-US" altLang="zh-CN" sz="1200" dirty="0"/>
              <a:t>2.50D</a:t>
            </a:r>
            <a:r>
              <a:rPr lang="zh-CN" altLang="zh-CN" sz="1200" dirty="0"/>
              <a:t>范围内的情况。当</a:t>
            </a:r>
            <a:r>
              <a:rPr lang="zh-CN" altLang="en-US" sz="1200" dirty="0"/>
              <a:t>散光</a:t>
            </a:r>
            <a:r>
              <a:rPr lang="zh-CN" altLang="zh-CN" sz="1200" dirty="0"/>
              <a:t>度低时，</a:t>
            </a:r>
            <a:r>
              <a:rPr lang="en-US" altLang="zh-CN" sz="1200" dirty="0"/>
              <a:t>full</a:t>
            </a:r>
            <a:r>
              <a:rPr lang="zh-CN" altLang="en-US" sz="1200" dirty="0"/>
              <a:t> </a:t>
            </a:r>
            <a:r>
              <a:rPr lang="en-US" altLang="zh-CN" sz="1200" dirty="0"/>
              <a:t>alignment</a:t>
            </a:r>
            <a:r>
              <a:rPr lang="zh-CN" altLang="zh-CN" sz="1200" dirty="0"/>
              <a:t>技术</a:t>
            </a:r>
            <a:r>
              <a:rPr lang="zh-CN" altLang="en-US" sz="1200" dirty="0"/>
              <a:t>可产生</a:t>
            </a:r>
            <a:r>
              <a:rPr lang="zh-CN" altLang="zh-CN" sz="1200" dirty="0"/>
              <a:t>对</a:t>
            </a:r>
            <a:r>
              <a:rPr lang="en-US" altLang="zh-CN" sz="1200" dirty="0"/>
              <a:t>CL</a:t>
            </a:r>
            <a:r>
              <a:rPr lang="zh-CN" altLang="zh-CN" sz="1200" dirty="0"/>
              <a:t>旋转的最大阻力。</a:t>
            </a:r>
          </a:p>
          <a:p>
            <a:pPr>
              <a:lnSpc>
                <a:spcPct val="150000"/>
              </a:lnSpc>
            </a:pPr>
            <a:r>
              <a:rPr lang="en-US" altLang="zh-CN" sz="1200" dirty="0"/>
              <a:t>CL </a:t>
            </a:r>
            <a:r>
              <a:rPr lang="zh-CN" altLang="en-US" sz="1200" dirty="0"/>
              <a:t>总直径</a:t>
            </a:r>
            <a:r>
              <a:rPr lang="zh-CN" altLang="zh-CN" sz="1200" dirty="0"/>
              <a:t>的选择对于保持稳定性也很重要。较大的</a:t>
            </a:r>
            <a:r>
              <a:rPr lang="en-US" altLang="zh-CN" sz="1200" dirty="0"/>
              <a:t>TD</a:t>
            </a:r>
            <a:r>
              <a:rPr lang="zh-CN" altLang="zh-CN" sz="1200" dirty="0"/>
              <a:t>将有助于稳定性。</a:t>
            </a:r>
          </a:p>
        </p:txBody>
      </p:sp>
    </p:spTree>
    <p:extLst>
      <p:ext uri="{BB962C8B-B14F-4D97-AF65-F5344CB8AC3E}">
        <p14:creationId xmlns:p14="http://schemas.microsoft.com/office/powerpoint/2010/main" val="576512661"/>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5410" name="Rectangle 5"/>
          <p:cNvSpPr>
            <a:spLocks noGrp="1" noChangeArrowheads="1"/>
          </p:cNvSpPr>
          <p:nvPr>
            <p:ph type="sldNum" sz="quarter" idx="5"/>
          </p:nvPr>
        </p:nvSpPr>
        <p:spPr>
          <a:noFill/>
        </p:spPr>
        <p:txBody>
          <a:bodyPr/>
          <a:lstStyle/>
          <a:p>
            <a:fld id="{68162115-6F1E-48BE-8451-97D5D432F311}" type="slidenum">
              <a:rPr lang="en-US" smtClean="0"/>
              <a:pPr/>
              <a:t>210</a:t>
            </a:fld>
            <a:endParaRPr lang="en-US"/>
          </a:p>
        </p:txBody>
      </p:sp>
      <p:sp>
        <p:nvSpPr>
          <p:cNvPr id="145411"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45412"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45413"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45414"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45415"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45416"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45417"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45418"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45419" name="Rectangle 10"/>
          <p:cNvSpPr>
            <a:spLocks noGrp="1" noRot="1" noChangeAspect="1" noChangeArrowheads="1" noTextEdit="1"/>
          </p:cNvSpPr>
          <p:nvPr>
            <p:ph type="sldImg"/>
          </p:nvPr>
        </p:nvSpPr>
        <p:spPr>
          <a:ln cap="flat"/>
        </p:spPr>
      </p:sp>
      <p:sp>
        <p:nvSpPr>
          <p:cNvPr id="145420" name="Rectangle 11"/>
          <p:cNvSpPr>
            <a:spLocks noGrp="1" noChangeArrowheads="1"/>
          </p:cNvSpPr>
          <p:nvPr>
            <p:ph type="body" idx="1"/>
          </p:nvPr>
        </p:nvSpPr>
        <p:spPr>
          <a:noFill/>
          <a:ln/>
        </p:spPr>
        <p:txBody>
          <a:bodyPr/>
          <a:lstStyle/>
          <a:p>
            <a:r>
              <a:rPr lang="en-US" altLang="zh-CN" sz="1200" b="1" dirty="0"/>
              <a:t>Full</a:t>
            </a:r>
            <a:r>
              <a:rPr lang="zh-CN" altLang="en-US" sz="1200" b="1" dirty="0"/>
              <a:t> </a:t>
            </a:r>
            <a:r>
              <a:rPr lang="en-US" altLang="zh-CN" sz="1200" b="1" dirty="0"/>
              <a:t>Alignment</a:t>
            </a:r>
            <a:r>
              <a:rPr lang="zh-CN" altLang="zh-CN" sz="1200" b="1" dirty="0"/>
              <a:t>：优点</a:t>
            </a:r>
            <a:endParaRPr lang="zh-CN" altLang="en-US" sz="1200" b="1" dirty="0"/>
          </a:p>
          <a:p>
            <a:endParaRPr lang="zh-CN" altLang="zh-CN" sz="1200" dirty="0"/>
          </a:p>
          <a:p>
            <a:pPr>
              <a:lnSpc>
                <a:spcPct val="150000"/>
              </a:lnSpc>
            </a:pPr>
            <a:r>
              <a:rPr lang="zh-CN" altLang="zh-CN" sz="1200" dirty="0"/>
              <a:t>当</a:t>
            </a:r>
            <a:r>
              <a:rPr lang="zh-CN" altLang="en-US" sz="1200" dirty="0"/>
              <a:t>验配后表面</a:t>
            </a:r>
            <a:r>
              <a:rPr lang="en-US" altLang="zh-CN" sz="1200" dirty="0" err="1"/>
              <a:t>toric</a:t>
            </a:r>
            <a:r>
              <a:rPr lang="zh-CN" altLang="en-US" sz="1200" dirty="0"/>
              <a:t> </a:t>
            </a:r>
            <a:r>
              <a:rPr lang="en-US" altLang="zh-CN" sz="1200" dirty="0"/>
              <a:t>GP CL</a:t>
            </a:r>
            <a:r>
              <a:rPr lang="zh-CN" altLang="zh-CN" sz="1200" dirty="0"/>
              <a:t>时，</a:t>
            </a:r>
            <a:r>
              <a:rPr lang="en-US" altLang="zh-CN" sz="1200" dirty="0"/>
              <a:t>full</a:t>
            </a:r>
            <a:r>
              <a:rPr lang="zh-CN" altLang="en-US" sz="1200" dirty="0"/>
              <a:t> </a:t>
            </a:r>
            <a:r>
              <a:rPr lang="en-US" altLang="zh-CN" sz="1200" dirty="0"/>
              <a:t>alignment</a:t>
            </a:r>
            <a:r>
              <a:rPr lang="zh-CN" altLang="zh-CN" sz="1200" dirty="0"/>
              <a:t>技术的主要优点是</a:t>
            </a:r>
            <a:r>
              <a:rPr lang="en-US" altLang="zh-CN" sz="1200" dirty="0"/>
              <a:t>CL</a:t>
            </a:r>
            <a:r>
              <a:rPr lang="zh-CN" altLang="zh-CN" sz="1200" dirty="0"/>
              <a:t>通常将在角膜上保持</a:t>
            </a:r>
            <a:r>
              <a:rPr lang="zh-CN" altLang="en-US" sz="1200" dirty="0"/>
              <a:t>它的子午线方向的稳定</a:t>
            </a:r>
            <a:r>
              <a:rPr lang="zh-CN" altLang="zh-CN" sz="1200" dirty="0"/>
              <a:t>。当</a:t>
            </a:r>
            <a:r>
              <a:rPr lang="en-US" altLang="zh-CN" sz="1200" dirty="0"/>
              <a:t>CL</a:t>
            </a:r>
            <a:r>
              <a:rPr lang="zh-CN" altLang="en-US" sz="1200" dirty="0"/>
              <a:t>后表面</a:t>
            </a:r>
            <a:r>
              <a:rPr lang="zh-CN" altLang="zh-CN" sz="1200" dirty="0"/>
              <a:t>的复曲面与角膜的复曲面紧密</a:t>
            </a:r>
            <a:r>
              <a:rPr lang="zh-CN" altLang="en-US" sz="1200" dirty="0"/>
              <a:t>贴合</a:t>
            </a:r>
            <a:r>
              <a:rPr lang="zh-CN" altLang="zh-CN" sz="1200" dirty="0"/>
              <a:t>时，</a:t>
            </a:r>
            <a:r>
              <a:rPr lang="zh-CN" altLang="en-US" sz="1200" dirty="0"/>
              <a:t>会提高</a:t>
            </a:r>
            <a:r>
              <a:rPr lang="zh-CN" altLang="zh-CN" sz="1200" dirty="0"/>
              <a:t>对旋转的阻力。</a:t>
            </a:r>
          </a:p>
          <a:p>
            <a:pPr>
              <a:lnSpc>
                <a:spcPct val="150000"/>
              </a:lnSpc>
            </a:pPr>
            <a:r>
              <a:rPr lang="zh-CN" altLang="zh-CN" sz="1200" dirty="0"/>
              <a:t>当</a:t>
            </a:r>
            <a:r>
              <a:rPr lang="en-US" altLang="zh-CN" sz="1200" dirty="0"/>
              <a:t>CL</a:t>
            </a:r>
            <a:r>
              <a:rPr lang="zh-CN" altLang="zh-CN" sz="1200" dirty="0"/>
              <a:t>的主</a:t>
            </a:r>
            <a:r>
              <a:rPr lang="zh-CN" altLang="en-US" sz="1200" dirty="0"/>
              <a:t>子午线</a:t>
            </a:r>
            <a:r>
              <a:rPr lang="zh-CN" altLang="zh-CN" sz="1200" dirty="0"/>
              <a:t>与角膜</a:t>
            </a:r>
            <a:r>
              <a:rPr lang="zh-CN" altLang="en-US" sz="1200" dirty="0"/>
              <a:t>贴合</a:t>
            </a:r>
            <a:r>
              <a:rPr lang="zh-CN" altLang="zh-CN" sz="1200" dirty="0"/>
              <a:t>时，</a:t>
            </a:r>
            <a:r>
              <a:rPr lang="zh-CN" altLang="en-US" sz="1200" dirty="0"/>
              <a:t>会</a:t>
            </a:r>
            <a:r>
              <a:rPr lang="zh-CN" altLang="zh-CN" sz="1200" dirty="0"/>
              <a:t>产生平面</a:t>
            </a:r>
            <a:r>
              <a:rPr lang="zh-CN" altLang="en-US" sz="1200" dirty="0"/>
              <a:t>的泪液镜</a:t>
            </a:r>
            <a:r>
              <a:rPr lang="zh-CN" altLang="zh-CN" sz="1200" dirty="0"/>
              <a:t>。因此，</a:t>
            </a:r>
            <a:r>
              <a:rPr lang="zh-CN" altLang="en-US" sz="1200" dirty="0"/>
              <a:t>矫正</a:t>
            </a:r>
            <a:r>
              <a:rPr lang="zh-CN" altLang="zh-CN" sz="1200" dirty="0"/>
              <a:t>每个子午线所需的</a:t>
            </a:r>
            <a:r>
              <a:rPr lang="zh-CN" altLang="en-US" sz="1200" dirty="0"/>
              <a:t>屈光度（</a:t>
            </a:r>
            <a:r>
              <a:rPr lang="en-US" altLang="zh-CN" sz="1200" dirty="0"/>
              <a:t>BVP</a:t>
            </a:r>
            <a:r>
              <a:rPr lang="zh-CN" altLang="en-US" sz="1200" dirty="0"/>
              <a:t>）</a:t>
            </a:r>
            <a:r>
              <a:rPr lang="zh-CN" altLang="zh-CN" sz="1200" dirty="0"/>
              <a:t>将等于</a:t>
            </a:r>
            <a:r>
              <a:rPr lang="zh-CN" altLang="en-US" sz="1200" dirty="0"/>
              <a:t>矫正球面角膜的框架</a:t>
            </a:r>
            <a:r>
              <a:rPr lang="zh-CN" altLang="zh-CN" sz="1200" dirty="0"/>
              <a:t>眼镜</a:t>
            </a:r>
            <a:r>
              <a:rPr lang="zh-CN" altLang="en-US" sz="1200" dirty="0"/>
              <a:t>度数</a:t>
            </a:r>
            <a:r>
              <a:rPr lang="zh-CN" altLang="zh-CN" sz="1200" dirty="0"/>
              <a:t>。</a:t>
            </a:r>
          </a:p>
          <a:p>
            <a:pPr>
              <a:lnSpc>
                <a:spcPct val="150000"/>
              </a:lnSpc>
            </a:pPr>
            <a:r>
              <a:rPr lang="zh-CN" altLang="zh-CN" sz="1200" dirty="0"/>
              <a:t>荧光素图案应显示出宽的</a:t>
            </a:r>
            <a:r>
              <a:rPr lang="zh-CN" altLang="en-US" sz="1200" dirty="0"/>
              <a:t>定位区</a:t>
            </a:r>
            <a:r>
              <a:rPr lang="zh-CN" altLang="zh-CN" sz="1200" dirty="0"/>
              <a:t>，</a:t>
            </a:r>
            <a:r>
              <a:rPr lang="zh-CN" altLang="en-US" sz="1200" dirty="0"/>
              <a:t>对验配者来说评估很容易</a:t>
            </a:r>
            <a:r>
              <a:rPr lang="zh-CN" altLang="zh-CN" sz="1200" dirty="0"/>
              <a:t>。</a:t>
            </a:r>
          </a:p>
        </p:txBody>
      </p:sp>
    </p:spTree>
    <p:extLst>
      <p:ext uri="{BB962C8B-B14F-4D97-AF65-F5344CB8AC3E}">
        <p14:creationId xmlns:p14="http://schemas.microsoft.com/office/powerpoint/2010/main" val="2078163"/>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434" name="Rectangle 5"/>
          <p:cNvSpPr>
            <a:spLocks noGrp="1" noChangeArrowheads="1"/>
          </p:cNvSpPr>
          <p:nvPr>
            <p:ph type="sldNum" sz="quarter" idx="5"/>
          </p:nvPr>
        </p:nvSpPr>
        <p:spPr>
          <a:noFill/>
        </p:spPr>
        <p:txBody>
          <a:bodyPr/>
          <a:lstStyle/>
          <a:p>
            <a:fld id="{41FF2A90-C2D5-4203-8B41-661F29A2F47C}" type="slidenum">
              <a:rPr lang="en-US" smtClean="0"/>
              <a:pPr/>
              <a:t>211</a:t>
            </a:fld>
            <a:endParaRPr lang="en-US"/>
          </a:p>
        </p:txBody>
      </p:sp>
      <p:sp>
        <p:nvSpPr>
          <p:cNvPr id="146435"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endParaRPr lang="en-US"/>
          </a:p>
        </p:txBody>
      </p:sp>
      <p:sp>
        <p:nvSpPr>
          <p:cNvPr id="146436"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a:r>
              <a:rPr lang="en-US" sz="1000" i="1"/>
              <a:t>12</a:t>
            </a:r>
          </a:p>
        </p:txBody>
      </p:sp>
      <p:sp>
        <p:nvSpPr>
          <p:cNvPr id="146437"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endParaRPr lang="en-US"/>
          </a:p>
        </p:txBody>
      </p:sp>
      <p:sp>
        <p:nvSpPr>
          <p:cNvPr id="146438"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endParaRPr lang="en-US"/>
          </a:p>
        </p:txBody>
      </p:sp>
      <p:sp>
        <p:nvSpPr>
          <p:cNvPr id="146439"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endParaRPr lang="en-US"/>
          </a:p>
        </p:txBody>
      </p:sp>
      <p:sp>
        <p:nvSpPr>
          <p:cNvPr id="146440"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a:r>
              <a:rPr lang="en-US" sz="1000" i="1"/>
              <a:t>12</a:t>
            </a:r>
          </a:p>
        </p:txBody>
      </p:sp>
      <p:sp>
        <p:nvSpPr>
          <p:cNvPr id="146441"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endParaRPr lang="en-US"/>
          </a:p>
        </p:txBody>
      </p:sp>
      <p:sp>
        <p:nvSpPr>
          <p:cNvPr id="146442"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endParaRPr lang="en-US"/>
          </a:p>
        </p:txBody>
      </p:sp>
      <p:sp>
        <p:nvSpPr>
          <p:cNvPr id="146443" name="Rectangle 10"/>
          <p:cNvSpPr>
            <a:spLocks noGrp="1" noRot="1" noChangeAspect="1" noChangeArrowheads="1" noTextEdit="1"/>
          </p:cNvSpPr>
          <p:nvPr>
            <p:ph type="sldImg"/>
          </p:nvPr>
        </p:nvSpPr>
        <p:spPr>
          <a:ln cap="flat"/>
        </p:spPr>
      </p:sp>
      <p:sp>
        <p:nvSpPr>
          <p:cNvPr id="146444" name="Rectangle 11"/>
          <p:cNvSpPr>
            <a:spLocks noGrp="1" noChangeArrowheads="1"/>
          </p:cNvSpPr>
          <p:nvPr>
            <p:ph type="body" idx="1"/>
          </p:nvPr>
        </p:nvSpPr>
        <p:spPr>
          <a:noFill/>
          <a:ln/>
        </p:spPr>
        <p:txBody>
          <a:bodyPr/>
          <a:lstStyle/>
          <a:p>
            <a:pPr>
              <a:lnSpc>
                <a:spcPct val="150000"/>
              </a:lnSpc>
            </a:pPr>
            <a:r>
              <a:rPr lang="en-US" altLang="zh-CN" sz="1200" b="1" dirty="0"/>
              <a:t>Full</a:t>
            </a:r>
            <a:r>
              <a:rPr lang="zh-CN" altLang="en-US" sz="1200" b="1" dirty="0"/>
              <a:t> </a:t>
            </a:r>
            <a:r>
              <a:rPr lang="en-US" altLang="zh-CN" sz="1200" b="1" dirty="0"/>
              <a:t>Alignment</a:t>
            </a:r>
            <a:r>
              <a:rPr lang="zh-CN" altLang="zh-CN" sz="1200" b="1" dirty="0"/>
              <a:t>：缺点</a:t>
            </a:r>
            <a:endParaRPr lang="zh-CN" altLang="zh-CN" sz="1200" dirty="0"/>
          </a:p>
          <a:p>
            <a:pPr>
              <a:lnSpc>
                <a:spcPct val="150000"/>
              </a:lnSpc>
            </a:pPr>
            <a:r>
              <a:rPr lang="zh-CN" altLang="zh-CN" sz="1200" dirty="0"/>
              <a:t>即使</a:t>
            </a:r>
            <a:r>
              <a:rPr lang="en-US" altLang="zh-CN" sz="1200" dirty="0"/>
              <a:t>Full-Alignment Model</a:t>
            </a:r>
            <a:r>
              <a:rPr lang="zh-CN" altLang="zh-CN" sz="1200" dirty="0"/>
              <a:t>通常</a:t>
            </a:r>
            <a:r>
              <a:rPr lang="zh-CN" altLang="en-US" sz="1200" dirty="0"/>
              <a:t>可以达到</a:t>
            </a:r>
            <a:r>
              <a:rPr lang="zh-CN" altLang="zh-CN" sz="1200" dirty="0"/>
              <a:t>稳定</a:t>
            </a:r>
            <a:r>
              <a:rPr lang="zh-CN" altLang="en-US" sz="1200" dirty="0"/>
              <a:t>贴合</a:t>
            </a:r>
            <a:r>
              <a:rPr lang="zh-CN" altLang="zh-CN" sz="1200" dirty="0"/>
              <a:t>，</a:t>
            </a:r>
            <a:r>
              <a:rPr lang="zh-CN" altLang="en-US" sz="1200" dirty="0"/>
              <a:t>但</a:t>
            </a:r>
            <a:r>
              <a:rPr lang="zh-CN" altLang="zh-CN" sz="1200" dirty="0"/>
              <a:t>仍存在一些缺点：</a:t>
            </a:r>
          </a:p>
          <a:p>
            <a:pPr>
              <a:lnSpc>
                <a:spcPct val="150000"/>
              </a:lnSpc>
            </a:pPr>
            <a:r>
              <a:rPr lang="zh-CN" altLang="zh-CN" sz="1200" dirty="0"/>
              <a:t>紧密的</a:t>
            </a:r>
            <a:r>
              <a:rPr lang="zh-CN" altLang="en-US" sz="1200" dirty="0"/>
              <a:t>贴合验配</a:t>
            </a:r>
            <a:r>
              <a:rPr lang="zh-CN" altLang="zh-CN" sz="1200" dirty="0"/>
              <a:t>将</a:t>
            </a:r>
            <a:r>
              <a:rPr lang="zh-CN" altLang="en-US" sz="1200" dirty="0"/>
              <a:t>降低</a:t>
            </a:r>
            <a:r>
              <a:rPr lang="en-US" altLang="zh-CN" sz="1200" dirty="0"/>
              <a:t>CL</a:t>
            </a:r>
            <a:r>
              <a:rPr lang="zh-CN" altLang="zh-CN" sz="1200" dirty="0"/>
              <a:t>下的泪液</a:t>
            </a:r>
            <a:r>
              <a:rPr lang="zh-CN" altLang="en-US" sz="1200" dirty="0"/>
              <a:t>交换</a:t>
            </a:r>
            <a:r>
              <a:rPr lang="zh-CN" altLang="zh-CN" sz="1200" dirty="0"/>
              <a:t>。这可能向角膜供</a:t>
            </a:r>
            <a:r>
              <a:rPr lang="zh-CN" altLang="en-US" sz="1200" dirty="0"/>
              <a:t>氧降低</a:t>
            </a:r>
            <a:r>
              <a:rPr lang="zh-CN" altLang="zh-CN" sz="1200" dirty="0"/>
              <a:t>以及限制从</a:t>
            </a:r>
            <a:r>
              <a:rPr lang="en-US" altLang="zh-CN" sz="1200" dirty="0"/>
              <a:t>CL</a:t>
            </a:r>
            <a:r>
              <a:rPr lang="zh-CN" altLang="zh-CN" sz="1200" dirty="0"/>
              <a:t>后面</a:t>
            </a:r>
            <a:r>
              <a:rPr lang="zh-CN" altLang="en-US" sz="1200" dirty="0"/>
              <a:t>排除</a:t>
            </a:r>
            <a:r>
              <a:rPr lang="zh-CN" altLang="zh-CN" sz="1200" dirty="0"/>
              <a:t>代谢</a:t>
            </a:r>
            <a:r>
              <a:rPr lang="zh-CN" altLang="en-US" sz="1200" dirty="0"/>
              <a:t>物</a:t>
            </a:r>
            <a:r>
              <a:rPr lang="zh-CN" altLang="zh-CN" sz="1200" dirty="0"/>
              <a:t>。</a:t>
            </a:r>
            <a:r>
              <a:rPr lang="zh-CN" altLang="en-US" sz="1200" dirty="0"/>
              <a:t>代谢物</a:t>
            </a:r>
            <a:r>
              <a:rPr lang="zh-CN" altLang="zh-CN" sz="1200" dirty="0"/>
              <a:t>堆积可能导致</a:t>
            </a:r>
            <a:r>
              <a:rPr lang="en-US" altLang="zh-CN" sz="1200" dirty="0"/>
              <a:t>CL</a:t>
            </a:r>
            <a:r>
              <a:rPr lang="zh-CN" altLang="zh-CN" sz="1200" dirty="0"/>
              <a:t>沉积物</a:t>
            </a:r>
            <a:r>
              <a:rPr lang="zh-CN" altLang="en-US" sz="1200" dirty="0"/>
              <a:t>增加</a:t>
            </a:r>
            <a:r>
              <a:rPr lang="zh-CN" altLang="zh-CN" sz="1200" dirty="0"/>
              <a:t>以及</a:t>
            </a:r>
            <a:r>
              <a:rPr lang="zh-CN" altLang="en-US" sz="1200" dirty="0"/>
              <a:t>眨眼</a:t>
            </a:r>
            <a:r>
              <a:rPr lang="zh-CN" altLang="zh-CN" sz="1200" dirty="0"/>
              <a:t>时</a:t>
            </a:r>
            <a:r>
              <a:rPr lang="en-US" altLang="zh-CN" sz="1200" dirty="0"/>
              <a:t>CL</a:t>
            </a:r>
            <a:r>
              <a:rPr lang="zh-CN" altLang="en-US" sz="1200" dirty="0"/>
              <a:t>的活动度降低</a:t>
            </a:r>
            <a:r>
              <a:rPr lang="zh-CN" altLang="zh-CN" sz="1200" dirty="0"/>
              <a:t>。</a:t>
            </a:r>
          </a:p>
          <a:p>
            <a:pPr>
              <a:lnSpc>
                <a:spcPct val="150000"/>
              </a:lnSpc>
            </a:pPr>
            <a:r>
              <a:rPr lang="zh-CN" altLang="zh-CN" sz="1200" dirty="0"/>
              <a:t>使每个子午线</a:t>
            </a:r>
            <a:r>
              <a:rPr lang="zh-CN" altLang="en-US" sz="1200" dirty="0"/>
              <a:t>贴合会</a:t>
            </a:r>
            <a:r>
              <a:rPr lang="zh-CN" altLang="zh-CN" sz="1200" dirty="0"/>
              <a:t>导致</a:t>
            </a:r>
            <a:r>
              <a:rPr lang="zh-CN" altLang="en-US" sz="1200" dirty="0"/>
              <a:t>泪液镜的缺失</a:t>
            </a:r>
            <a:r>
              <a:rPr lang="zh-CN" altLang="zh-CN" sz="1200" dirty="0"/>
              <a:t>。因此，每个子午线所需的</a:t>
            </a:r>
            <a:r>
              <a:rPr lang="en-US" altLang="zh-CN" sz="1200" dirty="0"/>
              <a:t>BVP</a:t>
            </a:r>
            <a:r>
              <a:rPr lang="zh-CN" altLang="zh-CN" sz="1200" dirty="0"/>
              <a:t>将是由</a:t>
            </a:r>
            <a:r>
              <a:rPr lang="zh-CN" altLang="en-US" sz="1200" dirty="0"/>
              <a:t>屈光不正</a:t>
            </a:r>
            <a:r>
              <a:rPr lang="zh-CN" altLang="zh-CN" sz="1200" dirty="0"/>
              <a:t>确定的</a:t>
            </a:r>
            <a:r>
              <a:rPr lang="zh-CN" altLang="en-US" sz="1200" dirty="0"/>
              <a:t>全部屈光度</a:t>
            </a:r>
            <a:r>
              <a:rPr lang="zh-CN" altLang="zh-CN" sz="1200" dirty="0"/>
              <a:t>。这导致</a:t>
            </a:r>
            <a:r>
              <a:rPr lang="en-US" altLang="zh-CN" sz="1200" dirty="0"/>
              <a:t>CL</a:t>
            </a:r>
            <a:r>
              <a:rPr lang="zh-CN" altLang="zh-CN" sz="1200" dirty="0"/>
              <a:t>设计必须比</a:t>
            </a:r>
            <a:r>
              <a:rPr lang="en-US" altLang="zh-CN" sz="1200" dirty="0"/>
              <a:t>low-</a:t>
            </a:r>
            <a:r>
              <a:rPr lang="en-US" altLang="zh-CN" sz="1200" dirty="0" err="1"/>
              <a:t>toric</a:t>
            </a:r>
            <a:r>
              <a:rPr lang="zh-CN" altLang="zh-CN" sz="1200" dirty="0"/>
              <a:t>设计更厚更重，</a:t>
            </a:r>
            <a:r>
              <a:rPr lang="en-US" altLang="zh-CN" sz="1200" dirty="0"/>
              <a:t>where a negative tear CL contributes some of the power required along one meridian.</a:t>
            </a:r>
          </a:p>
          <a:p>
            <a:pPr>
              <a:lnSpc>
                <a:spcPct val="150000"/>
              </a:lnSpc>
            </a:pPr>
            <a:endParaRPr lang="zh-CN" altLang="zh-CN" sz="1200" dirty="0"/>
          </a:p>
        </p:txBody>
      </p:sp>
    </p:spTree>
    <p:extLst>
      <p:ext uri="{BB962C8B-B14F-4D97-AF65-F5344CB8AC3E}">
        <p14:creationId xmlns:p14="http://schemas.microsoft.com/office/powerpoint/2010/main" val="56794718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7"/>
          <p:cNvSpPr>
            <a:spLocks noGrp="1" noChangeArrowheads="1"/>
          </p:cNvSpPr>
          <p:nvPr>
            <p:ph type="sldNum" sz="quarter" idx="5"/>
          </p:nvPr>
        </p:nvSpPr>
        <p:spPr>
          <a:noFill/>
        </p:spPr>
        <p:txBody>
          <a:bodyPr/>
          <a:lstStyle/>
          <a:p>
            <a:fld id="{5EE341AC-2088-4D3B-9D49-B14BA50649C9}" type="slidenum">
              <a:rPr lang="en-US" smtClean="0">
                <a:latin typeface="Arial" pitchFamily="34" charset="0"/>
              </a:rPr>
              <a:pPr/>
              <a:t>23</a:t>
            </a:fld>
            <a:endParaRPr lang="en-US">
              <a:latin typeface="Arial" pitchFamily="34" charset="0"/>
            </a:endParaRPr>
          </a:p>
        </p:txBody>
      </p:sp>
      <p:sp>
        <p:nvSpPr>
          <p:cNvPr id="74755"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74756"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74757"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74758"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74759"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74760"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74761"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74762"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74763"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74764" name="Rectangle 11"/>
          <p:cNvSpPr>
            <a:spLocks noGrp="1" noChangeArrowheads="1"/>
          </p:cNvSpPr>
          <p:nvPr>
            <p:ph type="body" idx="1"/>
          </p:nvPr>
        </p:nvSpPr>
        <p:spPr>
          <a:xfrm>
            <a:off x="911225" y="4356100"/>
            <a:ext cx="5030788" cy="3617913"/>
          </a:xfrm>
          <a:noFill/>
          <a:ln/>
        </p:spPr>
        <p:txBody>
          <a:bodyPr lIns="82550" tIns="41275" rIns="82550" bIns="41275"/>
          <a:lstStyle/>
          <a:p>
            <a:r>
              <a:rPr lang="zh-CN" altLang="en-US" b="1" dirty="0">
                <a:latin typeface="Arial" pitchFamily="34" charset="0"/>
              </a:rPr>
              <a:t>不规则散光：成因</a:t>
            </a:r>
            <a:r>
              <a:rPr lang="en-US" b="1" dirty="0">
                <a:latin typeface="Arial" pitchFamily="34" charset="0"/>
              </a:rPr>
              <a:t> </a:t>
            </a:r>
            <a:endParaRPr lang="en-US" dirty="0">
              <a:latin typeface="Arial" pitchFamily="34" charset="0"/>
            </a:endParaRPr>
          </a:p>
          <a:p>
            <a:r>
              <a:rPr lang="zh-CN" altLang="en-US" dirty="0">
                <a:latin typeface="Arial" pitchFamily="34" charset="0"/>
              </a:rPr>
              <a:t>可能因素</a:t>
            </a:r>
            <a:r>
              <a:rPr lang="en-US" dirty="0">
                <a:latin typeface="Arial" pitchFamily="34" charset="0"/>
              </a:rPr>
              <a:t>:</a:t>
            </a:r>
          </a:p>
          <a:p>
            <a:pPr marL="171450" indent="-171450">
              <a:buFont typeface="Arial" panose="020B0604020202020204" pitchFamily="34" charset="0"/>
              <a:buChar char="•"/>
            </a:pPr>
            <a:r>
              <a:rPr lang="zh-CN" altLang="en-US" dirty="0">
                <a:latin typeface="Arial" pitchFamily="34" charset="0"/>
              </a:rPr>
              <a:t>屈光面的变形</a:t>
            </a:r>
            <a:endParaRPr lang="en-US" dirty="0">
              <a:latin typeface="Arial" pitchFamily="34" charset="0"/>
            </a:endParaRPr>
          </a:p>
          <a:p>
            <a:pPr marL="171450" indent="-171450">
              <a:buFont typeface="Arial" panose="020B0604020202020204" pitchFamily="34" charset="0"/>
              <a:buChar char="•"/>
            </a:pPr>
            <a:r>
              <a:rPr lang="zh-CN" altLang="en-US" dirty="0">
                <a:latin typeface="Arial" pitchFamily="34" charset="0"/>
              </a:rPr>
              <a:t>光学介质的折射率不规则</a:t>
            </a:r>
            <a:r>
              <a:rPr lang="en-US" dirty="0">
                <a:latin typeface="Arial" pitchFamily="34" charset="0"/>
              </a:rPr>
              <a:t>(</a:t>
            </a:r>
            <a:r>
              <a:rPr lang="zh-CN" altLang="en-US" dirty="0">
                <a:latin typeface="Arial" pitchFamily="34" charset="0"/>
              </a:rPr>
              <a:t>尤其是晶状体</a:t>
            </a:r>
            <a:r>
              <a:rPr lang="en-US" dirty="0">
                <a:latin typeface="Arial" pitchFamily="34" charset="0"/>
              </a:rPr>
              <a:t>)</a:t>
            </a:r>
          </a:p>
          <a:p>
            <a:pPr marL="171450" indent="-171450">
              <a:buFont typeface="Arial" panose="020B0604020202020204" pitchFamily="34" charset="0"/>
              <a:buChar char="•"/>
            </a:pPr>
            <a:r>
              <a:rPr lang="zh-CN" altLang="en-US" dirty="0">
                <a:latin typeface="Arial" pitchFamily="34" charset="0"/>
              </a:rPr>
              <a:t>疾病活动期</a:t>
            </a:r>
            <a:r>
              <a:rPr lang="en-US" dirty="0">
                <a:latin typeface="Arial" pitchFamily="34" charset="0"/>
              </a:rPr>
              <a:t>/</a:t>
            </a:r>
            <a:r>
              <a:rPr lang="zh-CN" altLang="en-US" dirty="0">
                <a:latin typeface="Arial" pitchFamily="34" charset="0"/>
              </a:rPr>
              <a:t>变性过程</a:t>
            </a:r>
            <a:r>
              <a:rPr lang="en-US" dirty="0">
                <a:latin typeface="Arial" pitchFamily="34" charset="0"/>
              </a:rPr>
              <a:t>. </a:t>
            </a:r>
            <a:r>
              <a:rPr lang="zh-CN" altLang="en-US" dirty="0">
                <a:latin typeface="Arial" pitchFamily="34" charset="0"/>
              </a:rPr>
              <a:t>在许多国家中，一个常见病因是翼状胬肉。</a:t>
            </a:r>
            <a:endParaRPr lang="en-US" dirty="0">
              <a:latin typeface="Arial" pitchFamily="34" charset="0"/>
            </a:endParaRPr>
          </a:p>
          <a:p>
            <a:pPr marL="171450" indent="-171450">
              <a:buFont typeface="Arial" panose="020B0604020202020204" pitchFamily="34" charset="0"/>
              <a:buChar char="•"/>
            </a:pPr>
            <a:r>
              <a:rPr lang="zh-CN" altLang="en-US" dirty="0">
                <a:latin typeface="Arial" pitchFamily="34" charset="0"/>
              </a:rPr>
              <a:t>疤痕和眼表瘢痕组织的影响。</a:t>
            </a:r>
            <a:endParaRPr lang="en-US" dirty="0">
              <a:latin typeface="Arial" pitchFamily="34" charset="0"/>
            </a:endParaRPr>
          </a:p>
          <a:p>
            <a:pPr marL="171450" indent="-171450">
              <a:buFont typeface="Arial" panose="020B0604020202020204" pitchFamily="34" charset="0"/>
              <a:buChar char="•"/>
            </a:pPr>
            <a:endParaRPr lang="en-US" dirty="0">
              <a:latin typeface="Arial" pitchFamily="34" charset="0"/>
            </a:endParaRPr>
          </a:p>
          <a:p>
            <a:r>
              <a:rPr lang="zh-CN" altLang="en-US" dirty="0">
                <a:latin typeface="Arial" pitchFamily="34" charset="0"/>
              </a:rPr>
              <a:t>说明一个翼状胬肉的例子，手术切除后疤痕的存在使局部角膜扭曲、导致视觉障碍，并且在球镜柱镜可以矫正的情况下，柱镜（经过数月）常显著变化。</a:t>
            </a:r>
            <a:endParaRPr lang="en-US" altLang="zh-CN" dirty="0">
              <a:latin typeface="Arial" pitchFamily="34" charset="0"/>
            </a:endParaRPr>
          </a:p>
          <a:p>
            <a:r>
              <a:rPr lang="zh-CN" altLang="en-US" dirty="0">
                <a:latin typeface="Arial" pitchFamily="34" charset="0"/>
              </a:rPr>
              <a:t>在没有对称的主子午线存在的情况下，主子午线没有互相垂直，或主子午线不存在，柱镜或球柱框架镜无法进行有效的矫正，更不用说全矫。 在这种情况下，接触镜可能是得到最佳视力的最好选择。</a:t>
            </a:r>
            <a:endParaRPr lang="en-US" dirty="0">
              <a:latin typeface="Arial" pitchFamily="34" charset="0"/>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7458" name="Rectangle 5"/>
          <p:cNvSpPr>
            <a:spLocks noGrp="1" noChangeArrowheads="1"/>
          </p:cNvSpPr>
          <p:nvPr>
            <p:ph type="sldNum" sz="quarter" idx="5"/>
          </p:nvPr>
        </p:nvSpPr>
        <p:spPr>
          <a:noFill/>
        </p:spPr>
        <p:txBody>
          <a:bodyPr/>
          <a:lstStyle/>
          <a:p>
            <a:fld id="{AD489EA6-F0F9-4CDD-9D2B-DED9E1E90435}" type="slidenum">
              <a:rPr lang="en-US" smtClean="0"/>
              <a:pPr/>
              <a:t>212</a:t>
            </a:fld>
            <a:endParaRPr lang="en-US"/>
          </a:p>
        </p:txBody>
      </p:sp>
      <p:sp>
        <p:nvSpPr>
          <p:cNvPr id="147459"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47460"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47461"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47462"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47463"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47464"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47465"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47466"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47467" name="Rectangle 10"/>
          <p:cNvSpPr>
            <a:spLocks noGrp="1" noRot="1" noChangeAspect="1" noChangeArrowheads="1" noTextEdit="1"/>
          </p:cNvSpPr>
          <p:nvPr>
            <p:ph type="sldImg"/>
          </p:nvPr>
        </p:nvSpPr>
        <p:spPr>
          <a:ln cap="flat"/>
        </p:spPr>
      </p:sp>
      <p:sp>
        <p:nvSpPr>
          <p:cNvPr id="147468" name="Rectangle 11"/>
          <p:cNvSpPr>
            <a:spLocks noGrp="1" noChangeArrowheads="1"/>
          </p:cNvSpPr>
          <p:nvPr>
            <p:ph type="body" idx="1"/>
          </p:nvPr>
        </p:nvSpPr>
        <p:spPr>
          <a:noFill/>
        </p:spPr>
        <p:txBody>
          <a:bodyPr/>
          <a:lstStyle/>
          <a:p>
            <a:r>
              <a:rPr lang="en-US" b="1" dirty="0"/>
              <a:t>Low-</a:t>
            </a:r>
            <a:r>
              <a:rPr lang="en-US" b="1" dirty="0" err="1"/>
              <a:t>Toric</a:t>
            </a:r>
            <a:r>
              <a:rPr lang="en-US" b="1" dirty="0"/>
              <a:t> Simulation</a:t>
            </a:r>
          </a:p>
          <a:p>
            <a:r>
              <a:rPr lang="en-US" dirty="0"/>
              <a:t>An alternative to fitting a patient with a full alignment design is to flatten one principal meridian. The final CL to cornea relationship will be similar to that achieved when fitting a spherical back surface GP CL to a cornea with a low level of </a:t>
            </a:r>
            <a:r>
              <a:rPr lang="en-US" dirty="0" err="1"/>
              <a:t>toricity</a:t>
            </a:r>
            <a:r>
              <a:rPr lang="en-US" dirty="0"/>
              <a:t> where the flatter meridian is fitted close to alignment. </a:t>
            </a:r>
          </a:p>
          <a:p>
            <a:r>
              <a:rPr lang="en-US" dirty="0"/>
              <a:t>The low-</a:t>
            </a:r>
            <a:r>
              <a:rPr lang="en-US" dirty="0" err="1"/>
              <a:t>toric</a:t>
            </a:r>
            <a:r>
              <a:rPr lang="en-US" dirty="0"/>
              <a:t> simulation CL will be relatively flatter along the steeper corneal meridian, resulting in a fluorescein pattern typical of a cornea of low </a:t>
            </a:r>
            <a:r>
              <a:rPr lang="en-US" dirty="0" err="1"/>
              <a:t>toricity</a:t>
            </a:r>
            <a:r>
              <a:rPr lang="en-US" dirty="0"/>
              <a:t>.</a:t>
            </a:r>
          </a:p>
          <a:p>
            <a:endParaRPr lang="en-US" dirty="0"/>
          </a:p>
        </p:txBody>
      </p:sp>
    </p:spTree>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Rectangle 5"/>
          <p:cNvSpPr>
            <a:spLocks noGrp="1" noChangeArrowheads="1"/>
          </p:cNvSpPr>
          <p:nvPr>
            <p:ph type="sldNum" sz="quarter" idx="5"/>
          </p:nvPr>
        </p:nvSpPr>
        <p:spPr>
          <a:noFill/>
        </p:spPr>
        <p:txBody>
          <a:bodyPr/>
          <a:lstStyle/>
          <a:p>
            <a:fld id="{4DF8A770-D98B-40A9-AE1C-E02B9F7459AE}" type="slidenum">
              <a:rPr lang="en-US" smtClean="0"/>
              <a:pPr/>
              <a:t>213</a:t>
            </a:fld>
            <a:endParaRPr lang="en-US"/>
          </a:p>
        </p:txBody>
      </p:sp>
      <p:sp>
        <p:nvSpPr>
          <p:cNvPr id="148483"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48484"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48485"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48486"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48487"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48488"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48489"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48490"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48491" name="Rectangle 10"/>
          <p:cNvSpPr>
            <a:spLocks noGrp="1" noRot="1" noChangeAspect="1" noChangeArrowheads="1" noTextEdit="1"/>
          </p:cNvSpPr>
          <p:nvPr>
            <p:ph type="sldImg"/>
          </p:nvPr>
        </p:nvSpPr>
        <p:spPr>
          <a:ln cap="flat"/>
        </p:spPr>
      </p:sp>
      <p:sp>
        <p:nvSpPr>
          <p:cNvPr id="148492" name="Rectangle 11"/>
          <p:cNvSpPr>
            <a:spLocks noGrp="1" noChangeArrowheads="1"/>
          </p:cNvSpPr>
          <p:nvPr>
            <p:ph type="body" idx="1"/>
          </p:nvPr>
        </p:nvSpPr>
        <p:spPr>
          <a:noFill/>
        </p:spPr>
        <p:txBody>
          <a:bodyPr/>
          <a:lstStyle/>
          <a:p>
            <a:r>
              <a:rPr lang="en-US" b="1" dirty="0"/>
              <a:t>Low-</a:t>
            </a:r>
            <a:r>
              <a:rPr lang="en-US" b="1" dirty="0" err="1"/>
              <a:t>Toric</a:t>
            </a:r>
            <a:r>
              <a:rPr lang="en-US" b="1" dirty="0"/>
              <a:t> Simulation</a:t>
            </a:r>
          </a:p>
          <a:p>
            <a:r>
              <a:rPr lang="en-US" dirty="0"/>
              <a:t>This technique of fitting a </a:t>
            </a:r>
            <a:r>
              <a:rPr lang="en-US" dirty="0" err="1"/>
              <a:t>toric</a:t>
            </a:r>
            <a:r>
              <a:rPr lang="en-US" dirty="0"/>
              <a:t> GP CL is best suited to corneas with moderate to high levels of astigmatism.</a:t>
            </a:r>
          </a:p>
          <a:p>
            <a:r>
              <a:rPr lang="en-US" dirty="0"/>
              <a:t>A general approach to selecting the correct CL design is to fit the flatter corneal meridian close to alignment to achieve dynamic stability. The steeper meridian is fitted with a CL radius that is flatter than the corneal radius by approximately 1/4 to 1/3 the total corneal </a:t>
            </a:r>
            <a:r>
              <a:rPr lang="en-US" dirty="0" err="1"/>
              <a:t>toricity</a:t>
            </a:r>
            <a:r>
              <a:rPr lang="en-US" dirty="0"/>
              <a:t>.</a:t>
            </a:r>
          </a:p>
          <a:p>
            <a:r>
              <a:rPr lang="en-US" dirty="0"/>
              <a:t>The CL TD is in the range from 9.0 mm to 9.4 mm.  Such a TD will provide added stability to the CL fitting.</a:t>
            </a:r>
          </a:p>
        </p:txBody>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9506" name="Rectangle 5"/>
          <p:cNvSpPr>
            <a:spLocks noGrp="1" noChangeArrowheads="1"/>
          </p:cNvSpPr>
          <p:nvPr>
            <p:ph type="sldNum" sz="quarter" idx="5"/>
          </p:nvPr>
        </p:nvSpPr>
        <p:spPr>
          <a:noFill/>
        </p:spPr>
        <p:txBody>
          <a:bodyPr/>
          <a:lstStyle/>
          <a:p>
            <a:fld id="{A541990F-927A-4C48-9FA2-D26202E44F17}" type="slidenum">
              <a:rPr lang="en-US" smtClean="0"/>
              <a:pPr/>
              <a:t>214</a:t>
            </a:fld>
            <a:endParaRPr lang="en-US"/>
          </a:p>
        </p:txBody>
      </p:sp>
      <p:sp>
        <p:nvSpPr>
          <p:cNvPr id="149507"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49508"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49509"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49510"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49511"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49512"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49513"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49514"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49515" name="Rectangle 10"/>
          <p:cNvSpPr>
            <a:spLocks noGrp="1" noRot="1" noChangeAspect="1" noChangeArrowheads="1" noTextEdit="1"/>
          </p:cNvSpPr>
          <p:nvPr>
            <p:ph type="sldImg"/>
          </p:nvPr>
        </p:nvSpPr>
        <p:spPr>
          <a:ln cap="flat"/>
        </p:spPr>
      </p:sp>
      <p:sp>
        <p:nvSpPr>
          <p:cNvPr id="149516" name="Rectangle 11"/>
          <p:cNvSpPr>
            <a:spLocks noGrp="1" noChangeArrowheads="1"/>
          </p:cNvSpPr>
          <p:nvPr>
            <p:ph type="body" idx="1"/>
          </p:nvPr>
        </p:nvSpPr>
        <p:spPr>
          <a:noFill/>
        </p:spPr>
        <p:txBody>
          <a:bodyPr/>
          <a:lstStyle/>
          <a:p>
            <a:r>
              <a:rPr lang="en-US" dirty="0"/>
              <a:t>The following is an example of this approach:</a:t>
            </a:r>
          </a:p>
          <a:p>
            <a:r>
              <a:rPr lang="en-US" dirty="0" err="1"/>
              <a:t>Keratometry</a:t>
            </a:r>
            <a:r>
              <a:rPr lang="en-US" dirty="0"/>
              <a:t>	8.23 mm @ 180   (41.00 D)</a:t>
            </a:r>
          </a:p>
          <a:p>
            <a:r>
              <a:rPr lang="en-US" dirty="0"/>
              <a:t>	7.67 mm @ 090   (44.00 D)</a:t>
            </a:r>
          </a:p>
          <a:p>
            <a:r>
              <a:rPr lang="en-US" dirty="0"/>
              <a:t>Corneal astigmatism	3.00 D</a:t>
            </a:r>
          </a:p>
          <a:p>
            <a:r>
              <a:rPr lang="en-US" dirty="0"/>
              <a:t>1st principal meridian	=	flat K</a:t>
            </a:r>
          </a:p>
          <a:p>
            <a:r>
              <a:rPr lang="en-US" dirty="0"/>
              <a:t>	                   = 41.00 D (8.23 mm)</a:t>
            </a:r>
          </a:p>
          <a:p>
            <a:r>
              <a:rPr lang="en-US" dirty="0"/>
              <a:t> </a:t>
            </a:r>
          </a:p>
          <a:p>
            <a:r>
              <a:rPr lang="en-US" dirty="0"/>
              <a:t> 2nd principal meridian	=	1/3 of corneal </a:t>
            </a:r>
            <a:r>
              <a:rPr lang="en-US" dirty="0" err="1"/>
              <a:t>toricity</a:t>
            </a:r>
            <a:r>
              <a:rPr lang="en-US" dirty="0"/>
              <a:t> (1/3 of 3 D)</a:t>
            </a:r>
          </a:p>
          <a:p>
            <a:r>
              <a:rPr lang="en-US" dirty="0"/>
              <a:t>	=	1.00 D flatter</a:t>
            </a:r>
          </a:p>
          <a:p>
            <a:r>
              <a:rPr lang="en-US" dirty="0"/>
              <a:t>	=	43.00 D (7.85 mm)</a:t>
            </a:r>
          </a:p>
          <a:p>
            <a:r>
              <a:rPr lang="en-US" dirty="0"/>
              <a:t> </a:t>
            </a:r>
          </a:p>
          <a:p>
            <a:endParaRPr lang="en-US" dirty="0"/>
          </a:p>
        </p:txBody>
      </p:sp>
    </p:spTree>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530" name="Rectangle 5"/>
          <p:cNvSpPr>
            <a:spLocks noGrp="1" noChangeArrowheads="1"/>
          </p:cNvSpPr>
          <p:nvPr>
            <p:ph type="sldNum" sz="quarter" idx="5"/>
          </p:nvPr>
        </p:nvSpPr>
        <p:spPr>
          <a:noFill/>
        </p:spPr>
        <p:txBody>
          <a:bodyPr/>
          <a:lstStyle/>
          <a:p>
            <a:fld id="{35366534-65DF-4353-A6C4-D99ACB2A4038}" type="slidenum">
              <a:rPr lang="en-US" smtClean="0"/>
              <a:pPr/>
              <a:t>215</a:t>
            </a:fld>
            <a:endParaRPr lang="en-US"/>
          </a:p>
        </p:txBody>
      </p:sp>
      <p:sp>
        <p:nvSpPr>
          <p:cNvPr id="150531"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50532"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50533"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50534"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50535"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50536"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50537"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50538"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50539" name="Rectangle 10"/>
          <p:cNvSpPr>
            <a:spLocks noGrp="1" noRot="1" noChangeAspect="1" noChangeArrowheads="1" noTextEdit="1"/>
          </p:cNvSpPr>
          <p:nvPr>
            <p:ph type="sldImg"/>
          </p:nvPr>
        </p:nvSpPr>
        <p:spPr>
          <a:ln cap="flat"/>
        </p:spPr>
      </p:sp>
      <p:sp>
        <p:nvSpPr>
          <p:cNvPr id="150540" name="Rectangle 11"/>
          <p:cNvSpPr>
            <a:spLocks noGrp="1" noChangeArrowheads="1"/>
          </p:cNvSpPr>
          <p:nvPr>
            <p:ph type="body" idx="1"/>
          </p:nvPr>
        </p:nvSpPr>
        <p:spPr>
          <a:noFill/>
        </p:spPr>
        <p:txBody>
          <a:bodyPr/>
          <a:lstStyle/>
          <a:p>
            <a:r>
              <a:rPr lang="en-US" b="1" dirty="0"/>
              <a:t>Low-</a:t>
            </a:r>
            <a:r>
              <a:rPr lang="en-US" b="1" dirty="0" err="1"/>
              <a:t>Toric</a:t>
            </a:r>
            <a:r>
              <a:rPr lang="en-US" b="1" dirty="0"/>
              <a:t> Simulation: Advantages</a:t>
            </a:r>
            <a:endParaRPr lang="en-US" dirty="0"/>
          </a:p>
          <a:p>
            <a:r>
              <a:rPr lang="en-US" dirty="0"/>
              <a:t>The low-</a:t>
            </a:r>
            <a:r>
              <a:rPr lang="en-US" dirty="0" err="1"/>
              <a:t>toric</a:t>
            </a:r>
            <a:r>
              <a:rPr lang="en-US" dirty="0"/>
              <a:t> simulation GP fitting is the most commonly employed method. It offers some advantages over full alignment </a:t>
            </a:r>
            <a:r>
              <a:rPr lang="en-US" dirty="0" err="1"/>
              <a:t>toric</a:t>
            </a:r>
            <a:r>
              <a:rPr lang="en-US" dirty="0"/>
              <a:t> CL designs.</a:t>
            </a:r>
          </a:p>
          <a:p>
            <a:r>
              <a:rPr lang="en-US" dirty="0"/>
              <a:t>By having one meridian fitted flatter than the cornea, the exchange of tears during each blink is facilitated. The </a:t>
            </a:r>
            <a:r>
              <a:rPr lang="en-US" dirty="0">
                <a:latin typeface="Arial" panose="020B0604020202020204"/>
                <a:cs typeface="Arial" panose="020B0604020202020204"/>
              </a:rPr>
              <a:t>↑ </a:t>
            </a:r>
            <a:r>
              <a:rPr lang="en-US" dirty="0"/>
              <a:t>tear flow results in a somewhat greater supply of </a:t>
            </a:r>
            <a:r>
              <a:rPr lang="en-US" dirty="0" err="1"/>
              <a:t>O</a:t>
            </a:r>
            <a:r>
              <a:rPr lang="en-US" baseline="-25000" dirty="0" err="1"/>
              <a:t>2</a:t>
            </a:r>
            <a:r>
              <a:rPr lang="en-US" dirty="0"/>
              <a:t> to the cornea as well as assisting in the removal of debris from behind the CL.</a:t>
            </a:r>
          </a:p>
          <a:p>
            <a:r>
              <a:rPr lang="en-US" dirty="0"/>
              <a:t>The BVP required in the steeper meridian for a low- </a:t>
            </a:r>
            <a:r>
              <a:rPr lang="en-US" dirty="0" err="1"/>
              <a:t>toric</a:t>
            </a:r>
            <a:r>
              <a:rPr lang="en-US" dirty="0"/>
              <a:t> simulation design is less than that needed for a full alignment back-surface </a:t>
            </a:r>
            <a:r>
              <a:rPr lang="en-US" dirty="0" err="1"/>
              <a:t>toric</a:t>
            </a:r>
            <a:r>
              <a:rPr lang="en-US" dirty="0"/>
              <a:t> CL as some of the astigmatism is corrected by the tear layer. The CL will be thinner, lighter, &amp; provide a higher level of </a:t>
            </a:r>
            <a:r>
              <a:rPr lang="en-US" dirty="0" err="1"/>
              <a:t>O</a:t>
            </a:r>
            <a:r>
              <a:rPr lang="en-US" baseline="-25000" dirty="0" err="1"/>
              <a:t>2</a:t>
            </a:r>
            <a:r>
              <a:rPr lang="en-US" dirty="0"/>
              <a:t> transmission. </a:t>
            </a:r>
          </a:p>
          <a:p>
            <a:r>
              <a:rPr lang="en-US" dirty="0"/>
              <a:t>The overall advantages of this type of design make it the CL of first choice for the majority of patients needing a back-surface </a:t>
            </a:r>
            <a:r>
              <a:rPr lang="en-US" dirty="0" err="1"/>
              <a:t>toric</a:t>
            </a:r>
            <a:r>
              <a:rPr lang="en-US" dirty="0"/>
              <a:t> GP CL correction.</a:t>
            </a:r>
          </a:p>
          <a:p>
            <a:endParaRPr lang="en-US" dirty="0"/>
          </a:p>
        </p:txBody>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554" name="Rectangle 5"/>
          <p:cNvSpPr>
            <a:spLocks noGrp="1" noChangeArrowheads="1"/>
          </p:cNvSpPr>
          <p:nvPr>
            <p:ph type="sldNum" sz="quarter" idx="5"/>
          </p:nvPr>
        </p:nvSpPr>
        <p:spPr>
          <a:noFill/>
        </p:spPr>
        <p:txBody>
          <a:bodyPr/>
          <a:lstStyle/>
          <a:p>
            <a:fld id="{D8EA84B1-03EE-4542-8015-96CDA8968B6E}" type="slidenum">
              <a:rPr lang="en-US" smtClean="0"/>
              <a:pPr/>
              <a:t>216</a:t>
            </a:fld>
            <a:endParaRPr lang="en-US"/>
          </a:p>
        </p:txBody>
      </p:sp>
      <p:sp>
        <p:nvSpPr>
          <p:cNvPr id="151555"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51556"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51557"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51558"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51559"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51560"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51561"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51562"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51563" name="Rectangle 10"/>
          <p:cNvSpPr>
            <a:spLocks noGrp="1" noRot="1" noChangeAspect="1" noChangeArrowheads="1" noTextEdit="1"/>
          </p:cNvSpPr>
          <p:nvPr>
            <p:ph type="sldImg"/>
          </p:nvPr>
        </p:nvSpPr>
        <p:spPr>
          <a:ln cap="flat"/>
        </p:spPr>
      </p:sp>
      <p:sp>
        <p:nvSpPr>
          <p:cNvPr id="151564" name="Rectangle 11"/>
          <p:cNvSpPr>
            <a:spLocks noGrp="1" noChangeArrowheads="1"/>
          </p:cNvSpPr>
          <p:nvPr>
            <p:ph type="body" idx="1"/>
          </p:nvPr>
        </p:nvSpPr>
        <p:spPr>
          <a:noFill/>
        </p:spPr>
        <p:txBody>
          <a:bodyPr/>
          <a:lstStyle/>
          <a:p>
            <a:r>
              <a:rPr lang="en-US" b="1" dirty="0"/>
              <a:t>Back-Surface </a:t>
            </a:r>
            <a:r>
              <a:rPr lang="en-US" b="1" dirty="0" err="1"/>
              <a:t>Toric</a:t>
            </a:r>
            <a:r>
              <a:rPr lang="en-US" b="1" dirty="0"/>
              <a:t> With a Spherical Front</a:t>
            </a:r>
          </a:p>
          <a:p>
            <a:r>
              <a:rPr lang="en-US" dirty="0"/>
              <a:t>A CL with a </a:t>
            </a:r>
            <a:r>
              <a:rPr lang="en-US" dirty="0" err="1"/>
              <a:t>toric</a:t>
            </a:r>
            <a:r>
              <a:rPr lang="en-US" dirty="0"/>
              <a:t> back surface &amp; a spherical front surface has only limited application. It can be applied when the induced cylinder can be used as the correcting power for the physiological residual astigmatism.</a:t>
            </a:r>
          </a:p>
          <a:p>
            <a:r>
              <a:rPr lang="en-US" dirty="0"/>
              <a:t>This occurs when the total refractive astigmatism is about 1/3 greater than the corneal astigmatism &amp; both have the same axis. This situation is more likely to occur in cases of against-the-rule corneal astigmatism.</a:t>
            </a:r>
          </a:p>
          <a:p>
            <a:endParaRPr lang="en-US" dirty="0"/>
          </a:p>
        </p:txBody>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578" name="Rectangle 5"/>
          <p:cNvSpPr>
            <a:spLocks noGrp="1" noChangeArrowheads="1"/>
          </p:cNvSpPr>
          <p:nvPr>
            <p:ph type="sldNum" sz="quarter" idx="5"/>
          </p:nvPr>
        </p:nvSpPr>
        <p:spPr>
          <a:noFill/>
        </p:spPr>
        <p:txBody>
          <a:bodyPr/>
          <a:lstStyle/>
          <a:p>
            <a:fld id="{F2055A47-64C2-4D2A-BAFB-C17C4766F893}" type="slidenum">
              <a:rPr lang="en-US" smtClean="0"/>
              <a:pPr/>
              <a:t>217</a:t>
            </a:fld>
            <a:endParaRPr lang="en-US"/>
          </a:p>
        </p:txBody>
      </p:sp>
      <p:sp>
        <p:nvSpPr>
          <p:cNvPr id="152579"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52580"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52581"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52582"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52583"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52584"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52585"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52586"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52587" name="Rectangle 10"/>
          <p:cNvSpPr>
            <a:spLocks noGrp="1" noRot="1" noChangeAspect="1" noChangeArrowheads="1" noTextEdit="1"/>
          </p:cNvSpPr>
          <p:nvPr>
            <p:ph type="sldImg"/>
          </p:nvPr>
        </p:nvSpPr>
        <p:spPr>
          <a:ln cap="flat"/>
        </p:spPr>
      </p:sp>
      <p:sp>
        <p:nvSpPr>
          <p:cNvPr id="152588" name="Rectangle 11"/>
          <p:cNvSpPr>
            <a:spLocks noGrp="1" noChangeArrowheads="1"/>
          </p:cNvSpPr>
          <p:nvPr>
            <p:ph type="body" idx="1"/>
          </p:nvPr>
        </p:nvSpPr>
        <p:spPr>
          <a:noFill/>
        </p:spPr>
        <p:txBody>
          <a:bodyPr>
            <a:normAutofit fontScale="70000" lnSpcReduction="20000"/>
          </a:bodyPr>
          <a:lstStyle/>
          <a:p>
            <a:r>
              <a:rPr lang="en-US" b="1" dirty="0" err="1"/>
              <a:t>Toric</a:t>
            </a:r>
            <a:r>
              <a:rPr lang="en-US" b="1" dirty="0"/>
              <a:t> Back/Spherical Front</a:t>
            </a:r>
          </a:p>
          <a:p>
            <a:r>
              <a:rPr lang="en-US" dirty="0"/>
              <a:t>In this example, the calculation indicates that if a spherical GP CL were fitted a residual cylinder of -1.00 D x 90 would be manifest in the over-refraction.</a:t>
            </a:r>
          </a:p>
          <a:p>
            <a:r>
              <a:rPr lang="en-US" dirty="0"/>
              <a:t>If a full alignment back-surface </a:t>
            </a:r>
            <a:r>
              <a:rPr lang="en-US" dirty="0" err="1"/>
              <a:t>toric</a:t>
            </a:r>
            <a:r>
              <a:rPr lang="en-US" dirty="0"/>
              <a:t> GP CL with a material refractive index of 1.47 was fitted, the induced cylinder could be determined from the following formula:</a:t>
            </a:r>
          </a:p>
          <a:p>
            <a:r>
              <a:rPr lang="en-US" dirty="0"/>
              <a:t>Induced </a:t>
            </a:r>
            <a:r>
              <a:rPr lang="en-US" dirty="0" err="1"/>
              <a:t>Cyl</a:t>
            </a:r>
            <a:r>
              <a:rPr lang="en-US" dirty="0"/>
              <a:t> = 0.397 x 2.00</a:t>
            </a:r>
          </a:p>
          <a:p>
            <a:r>
              <a:rPr lang="en-US" dirty="0"/>
              <a:t>                   = 0.79 D</a:t>
            </a:r>
          </a:p>
          <a:p>
            <a:r>
              <a:rPr lang="en-US" dirty="0"/>
              <a:t>Therefore a negative cylinder of 0.75 D with an axis along the flatter meridian (90 degrees) is </a:t>
            </a:r>
            <a:r>
              <a:rPr lang="en-US" dirty="0">
                <a:latin typeface="Arial" panose="020B0604020202020204"/>
                <a:cs typeface="Arial" panose="020B0604020202020204"/>
              </a:rPr>
              <a:t>← </a:t>
            </a:r>
            <a:r>
              <a:rPr lang="en-US" dirty="0"/>
              <a:t>the CL back-surface </a:t>
            </a:r>
            <a:r>
              <a:rPr lang="en-US" dirty="0" err="1"/>
              <a:t>toricity</a:t>
            </a:r>
            <a:r>
              <a:rPr lang="en-US" dirty="0"/>
              <a:t>. This cylinder will, in this example, correct the physiological residual astigmatism.</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endParaRPr lang="en-US" dirty="0"/>
          </a:p>
        </p:txBody>
      </p:sp>
    </p:spTree>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02" name="Rectangle 5"/>
          <p:cNvSpPr>
            <a:spLocks noGrp="1" noChangeArrowheads="1"/>
          </p:cNvSpPr>
          <p:nvPr>
            <p:ph type="sldNum" sz="quarter" idx="5"/>
          </p:nvPr>
        </p:nvSpPr>
        <p:spPr>
          <a:noFill/>
        </p:spPr>
        <p:txBody>
          <a:bodyPr/>
          <a:lstStyle/>
          <a:p>
            <a:fld id="{CD8EE55F-E43A-48DB-AF2E-C889C0040FAD}" type="slidenum">
              <a:rPr lang="en-US" smtClean="0"/>
              <a:pPr/>
              <a:t>218</a:t>
            </a:fld>
            <a:endParaRPr lang="en-US"/>
          </a:p>
        </p:txBody>
      </p:sp>
      <p:sp>
        <p:nvSpPr>
          <p:cNvPr id="153603"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53604"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53605"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53606"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53607"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53608"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53609"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53610"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53611" name="Rectangle 10"/>
          <p:cNvSpPr>
            <a:spLocks noGrp="1" noRot="1" noChangeAspect="1" noChangeArrowheads="1" noTextEdit="1"/>
          </p:cNvSpPr>
          <p:nvPr>
            <p:ph type="sldImg"/>
          </p:nvPr>
        </p:nvSpPr>
        <p:spPr>
          <a:ln cap="flat"/>
        </p:spPr>
      </p:sp>
      <p:sp>
        <p:nvSpPr>
          <p:cNvPr id="153612" name="Rectangle 11"/>
          <p:cNvSpPr>
            <a:spLocks noGrp="1" noChangeArrowheads="1"/>
          </p:cNvSpPr>
          <p:nvPr>
            <p:ph type="body" idx="1"/>
          </p:nvPr>
        </p:nvSpPr>
        <p:spPr>
          <a:noFill/>
        </p:spPr>
        <p:txBody>
          <a:bodyPr/>
          <a:lstStyle/>
          <a:p>
            <a:r>
              <a:rPr lang="en-US" b="1" dirty="0" err="1"/>
              <a:t>Bitoric</a:t>
            </a:r>
            <a:r>
              <a:rPr lang="en-US" b="1" dirty="0"/>
              <a:t> CLs</a:t>
            </a:r>
          </a:p>
          <a:p>
            <a:r>
              <a:rPr lang="en-US" dirty="0"/>
              <a:t>In most cases, the use of a back-surface </a:t>
            </a:r>
            <a:r>
              <a:rPr lang="en-US" dirty="0" err="1"/>
              <a:t>toric</a:t>
            </a:r>
            <a:r>
              <a:rPr lang="en-US" dirty="0"/>
              <a:t> GP CL to improve the physical fit will result in significant induced residual astigmatism which can be confirmed by over-refraction.</a:t>
            </a:r>
          </a:p>
          <a:p>
            <a:r>
              <a:rPr lang="en-US" dirty="0"/>
              <a:t>The patient’s visual requirements can only be satisfied by manufacturing a CL with the appropriate correcting cylinder cut on the front surface.</a:t>
            </a:r>
          </a:p>
          <a:p>
            <a:endParaRPr lang="en-US" dirty="0"/>
          </a:p>
        </p:txBody>
      </p:sp>
    </p:spTree>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5"/>
          <p:cNvSpPr>
            <a:spLocks noGrp="1" noChangeArrowheads="1"/>
          </p:cNvSpPr>
          <p:nvPr>
            <p:ph type="sldNum" sz="quarter" idx="5"/>
          </p:nvPr>
        </p:nvSpPr>
        <p:spPr>
          <a:noFill/>
        </p:spPr>
        <p:txBody>
          <a:bodyPr/>
          <a:lstStyle/>
          <a:p>
            <a:fld id="{B3BE5F12-1226-4C74-B98C-BBB6C951C77B}" type="slidenum">
              <a:rPr lang="en-US" smtClean="0"/>
              <a:pPr/>
              <a:t>219</a:t>
            </a:fld>
            <a:endParaRPr lang="en-US"/>
          </a:p>
        </p:txBody>
      </p:sp>
      <p:sp>
        <p:nvSpPr>
          <p:cNvPr id="154627"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54628"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54629"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54630"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54631"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54632"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54633"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54634"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54635" name="Rectangle 10"/>
          <p:cNvSpPr>
            <a:spLocks noGrp="1" noRot="1" noChangeAspect="1" noChangeArrowheads="1" noTextEdit="1"/>
          </p:cNvSpPr>
          <p:nvPr>
            <p:ph type="sldImg"/>
          </p:nvPr>
        </p:nvSpPr>
        <p:spPr>
          <a:ln cap="flat"/>
        </p:spPr>
      </p:sp>
      <p:sp>
        <p:nvSpPr>
          <p:cNvPr id="154636" name="Rectangle 11"/>
          <p:cNvSpPr>
            <a:spLocks noGrp="1" noChangeArrowheads="1"/>
          </p:cNvSpPr>
          <p:nvPr>
            <p:ph type="body" idx="1"/>
          </p:nvPr>
        </p:nvSpPr>
        <p:spPr>
          <a:noFill/>
        </p:spPr>
        <p:txBody>
          <a:bodyPr/>
          <a:lstStyle/>
          <a:p>
            <a:r>
              <a:rPr lang="en-US" b="1" dirty="0"/>
              <a:t>Fitting </a:t>
            </a:r>
            <a:r>
              <a:rPr lang="en-US" b="1" dirty="0" err="1"/>
              <a:t>Bitorics</a:t>
            </a:r>
            <a:endParaRPr lang="en-US" b="1" dirty="0"/>
          </a:p>
          <a:p>
            <a:r>
              <a:rPr lang="en-US" dirty="0"/>
              <a:t>The fitting of </a:t>
            </a:r>
            <a:r>
              <a:rPr lang="en-US" dirty="0" err="1"/>
              <a:t>bitoric</a:t>
            </a:r>
            <a:r>
              <a:rPr lang="en-US" dirty="0"/>
              <a:t> GP CLs  is not a complicated issue if the practitioner considers the CL in terms of 2 spherical CLs: one fitted to the flatter meridian &amp; one to the steeper meridian.</a:t>
            </a:r>
          </a:p>
          <a:p>
            <a:r>
              <a:rPr lang="en-US" dirty="0"/>
              <a:t>In this way the calculations for the CL back surface design &amp; meridional BVP are made for </a:t>
            </a:r>
            <a:r>
              <a:rPr lang="en-US" dirty="0" err="1"/>
              <a:t>toric</a:t>
            </a:r>
            <a:r>
              <a:rPr lang="en-US" dirty="0"/>
              <a:t> corneas by considering them to consist of 2 independent meridians.</a:t>
            </a:r>
          </a:p>
          <a:p>
            <a:endParaRPr lang="en-US" dirty="0"/>
          </a:p>
        </p:txBody>
      </p:sp>
    </p:spTree>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650" name="Rectangle 5"/>
          <p:cNvSpPr>
            <a:spLocks noGrp="1" noChangeArrowheads="1"/>
          </p:cNvSpPr>
          <p:nvPr>
            <p:ph type="sldNum" sz="quarter" idx="5"/>
          </p:nvPr>
        </p:nvSpPr>
        <p:spPr>
          <a:noFill/>
        </p:spPr>
        <p:txBody>
          <a:bodyPr/>
          <a:lstStyle/>
          <a:p>
            <a:fld id="{FF0ECB11-1DB9-47CA-97B3-6C50537CC854}" type="slidenum">
              <a:rPr lang="en-US" smtClean="0"/>
              <a:pPr/>
              <a:t>220</a:t>
            </a:fld>
            <a:endParaRPr lang="en-US"/>
          </a:p>
        </p:txBody>
      </p:sp>
      <p:sp>
        <p:nvSpPr>
          <p:cNvPr id="155651"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55652"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55653"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55654"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55655"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55656"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55657"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55658"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55659" name="Rectangle 10"/>
          <p:cNvSpPr>
            <a:spLocks noGrp="1" noRot="1" noChangeAspect="1" noChangeArrowheads="1" noTextEdit="1"/>
          </p:cNvSpPr>
          <p:nvPr>
            <p:ph type="sldImg"/>
          </p:nvPr>
        </p:nvSpPr>
        <p:spPr>
          <a:ln cap="flat"/>
        </p:spPr>
      </p:sp>
      <p:sp>
        <p:nvSpPr>
          <p:cNvPr id="155660" name="Rectangle 11"/>
          <p:cNvSpPr>
            <a:spLocks noGrp="1" noChangeArrowheads="1"/>
          </p:cNvSpPr>
          <p:nvPr>
            <p:ph type="body" idx="1"/>
          </p:nvPr>
        </p:nvSpPr>
        <p:spPr>
          <a:noFill/>
        </p:spPr>
        <p:txBody>
          <a:bodyPr/>
          <a:lstStyle/>
          <a:p>
            <a:r>
              <a:rPr lang="en-US" b="1" dirty="0"/>
              <a:t>Fitting Options</a:t>
            </a:r>
          </a:p>
          <a:p>
            <a:r>
              <a:rPr lang="en-US" dirty="0"/>
              <a:t>Empirical methods of fitting </a:t>
            </a:r>
            <a:r>
              <a:rPr lang="en-US" dirty="0" err="1"/>
              <a:t>bitoric</a:t>
            </a:r>
            <a:r>
              <a:rPr lang="en-US" dirty="0"/>
              <a:t> GP CLs  may be employed by the practitioner &amp; the manufacturer. The limitations of the empirical approach were described previously.  For </a:t>
            </a:r>
            <a:r>
              <a:rPr lang="en-US" dirty="0" err="1"/>
              <a:t>bitoric</a:t>
            </a:r>
            <a:r>
              <a:rPr lang="en-US" dirty="0"/>
              <a:t> CLs, the potential for error in the calculations is significant, even when great care is taken in measuring the refractive error &amp; the corneal shape.</a:t>
            </a:r>
          </a:p>
          <a:p>
            <a:r>
              <a:rPr lang="en-US" dirty="0"/>
              <a:t>To </a:t>
            </a:r>
            <a:r>
              <a:rPr lang="en-US" dirty="0">
                <a:latin typeface="Arial" panose="020B0604020202020204"/>
                <a:cs typeface="Arial" panose="020B0604020202020204"/>
              </a:rPr>
              <a:t>↑ </a:t>
            </a:r>
            <a:r>
              <a:rPr lang="en-US" dirty="0"/>
              <a:t>the chance of a successful first fitting, trial CL assessment is recommended. By using back-surface </a:t>
            </a:r>
            <a:r>
              <a:rPr lang="en-US" dirty="0" err="1"/>
              <a:t>toric</a:t>
            </a:r>
            <a:r>
              <a:rPr lang="en-US" dirty="0"/>
              <a:t> trial CLs, the practitioner can more accurately assess the CL to cornea relationship as well as </a:t>
            </a:r>
            <a:r>
              <a:rPr lang="en-US" dirty="0" err="1"/>
              <a:t>determe</a:t>
            </a:r>
            <a:r>
              <a:rPr lang="en-US" dirty="0"/>
              <a:t> the BVP needed along each meridian.</a:t>
            </a:r>
          </a:p>
          <a:p>
            <a:endParaRPr lang="en-US" dirty="0"/>
          </a:p>
        </p:txBody>
      </p:sp>
    </p:spTree>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674" name="Rectangle 5"/>
          <p:cNvSpPr>
            <a:spLocks noGrp="1" noChangeArrowheads="1"/>
          </p:cNvSpPr>
          <p:nvPr>
            <p:ph type="sldNum" sz="quarter" idx="5"/>
          </p:nvPr>
        </p:nvSpPr>
        <p:spPr>
          <a:noFill/>
        </p:spPr>
        <p:txBody>
          <a:bodyPr/>
          <a:lstStyle/>
          <a:p>
            <a:fld id="{780B1F83-432C-445E-B59D-22C5E0DAF8E3}" type="slidenum">
              <a:rPr lang="en-US" smtClean="0"/>
              <a:pPr/>
              <a:t>221</a:t>
            </a:fld>
            <a:endParaRPr lang="en-US"/>
          </a:p>
        </p:txBody>
      </p:sp>
      <p:sp>
        <p:nvSpPr>
          <p:cNvPr id="156675"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56676"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56677"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56678"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56679"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56680"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56681"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56682"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56683" name="Rectangle 10"/>
          <p:cNvSpPr>
            <a:spLocks noGrp="1" noRot="1" noChangeAspect="1" noChangeArrowheads="1" noTextEdit="1"/>
          </p:cNvSpPr>
          <p:nvPr>
            <p:ph type="sldImg"/>
          </p:nvPr>
        </p:nvSpPr>
        <p:spPr>
          <a:ln cap="flat"/>
        </p:spPr>
      </p:sp>
      <p:sp>
        <p:nvSpPr>
          <p:cNvPr id="156684" name="Rectangle 11"/>
          <p:cNvSpPr>
            <a:spLocks noGrp="1" noChangeArrowheads="1"/>
          </p:cNvSpPr>
          <p:nvPr>
            <p:ph type="body" idx="1"/>
          </p:nvPr>
        </p:nvSpPr>
        <p:spPr>
          <a:noFill/>
        </p:spPr>
        <p:txBody>
          <a:bodyPr/>
          <a:lstStyle/>
          <a:p>
            <a:r>
              <a:rPr lang="en-US" b="1" dirty="0"/>
              <a:t>Fitting </a:t>
            </a:r>
            <a:r>
              <a:rPr lang="en-US" b="1" dirty="0" err="1"/>
              <a:t>Bitorics</a:t>
            </a:r>
            <a:endParaRPr lang="en-US" b="1" dirty="0"/>
          </a:p>
          <a:p>
            <a:r>
              <a:rPr lang="en-US" dirty="0"/>
              <a:t>An example of the empirical fitting technique for a </a:t>
            </a:r>
            <a:r>
              <a:rPr lang="en-US" dirty="0" err="1"/>
              <a:t>bitoric</a:t>
            </a:r>
            <a:r>
              <a:rPr lang="en-US" dirty="0"/>
              <a:t> GP CL is given here.</a:t>
            </a:r>
          </a:p>
          <a:p>
            <a:r>
              <a:rPr lang="en-US" dirty="0"/>
              <a:t>The cornea has 4.50 D of cylinder &amp; the CL is fitted, for ease of calculation, using the full alignment technique (the low-</a:t>
            </a:r>
            <a:r>
              <a:rPr lang="en-US" dirty="0" err="1"/>
              <a:t>toric</a:t>
            </a:r>
            <a:r>
              <a:rPr lang="en-US" dirty="0"/>
              <a:t> simulation technique is more likely in this case). </a:t>
            </a:r>
          </a:p>
          <a:p>
            <a:r>
              <a:rPr lang="en-US" dirty="0"/>
              <a:t>The first step is to calculate the refractive error along each meridian after allowing for the vertex distance. As can be seen in this example, the cylindrical power at the corneal plane is not the same as that found at the spectacle plane. </a:t>
            </a:r>
            <a:br>
              <a:rPr lang="en-US" dirty="0"/>
            </a:br>
            <a:endParaRPr lang="en-US" dirty="0"/>
          </a:p>
          <a:p>
            <a:r>
              <a:rPr lang="en-US" dirty="0"/>
              <a:t>The meridional powers are –2.00 D along the 180 meridian &amp; –6.50 D along 90.  As the CL is fitted in alignment, there is no need to allow for any tear CL effects.</a:t>
            </a:r>
          </a:p>
          <a:p>
            <a:r>
              <a:rPr lang="en-US" dirty="0"/>
              <a:t>Providing the manufacturer with the details of the BOZR for each meridian as well as the BVP allows the required front-surface </a:t>
            </a:r>
            <a:r>
              <a:rPr lang="en-US" dirty="0" err="1"/>
              <a:t>toric</a:t>
            </a:r>
            <a:r>
              <a:rPr lang="en-US" dirty="0"/>
              <a:t> curvature to be calculated.</a:t>
            </a:r>
          </a:p>
          <a:p>
            <a:r>
              <a:rPr lang="en-US" dirty="0"/>
              <a:t>Note that a vertex distance of 14 mm is more realistic that the 12 mm used in this example. </a:t>
            </a:r>
          </a:p>
          <a:p>
            <a:endParaRPr lang="en-US" dirty="0"/>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7"/>
          <p:cNvSpPr>
            <a:spLocks noGrp="1" noChangeArrowheads="1"/>
          </p:cNvSpPr>
          <p:nvPr>
            <p:ph type="sldNum" sz="quarter" idx="5"/>
          </p:nvPr>
        </p:nvSpPr>
        <p:spPr>
          <a:noFill/>
        </p:spPr>
        <p:txBody>
          <a:bodyPr/>
          <a:lstStyle/>
          <a:p>
            <a:fld id="{3E4E501C-5468-48DE-BC48-A937046C2490}" type="slidenum">
              <a:rPr lang="en-US" smtClean="0">
                <a:latin typeface="Arial" pitchFamily="34" charset="0"/>
              </a:rPr>
              <a:pPr/>
              <a:t>24</a:t>
            </a:fld>
            <a:endParaRPr lang="en-US">
              <a:latin typeface="Arial" pitchFamily="34" charset="0"/>
            </a:endParaRPr>
          </a:p>
        </p:txBody>
      </p:sp>
      <p:sp>
        <p:nvSpPr>
          <p:cNvPr id="75779"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75780"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75781"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75782"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75783"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75784"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75785"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75786"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75787"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75788" name="Rectangle 11"/>
          <p:cNvSpPr>
            <a:spLocks noGrp="1" noChangeArrowheads="1"/>
          </p:cNvSpPr>
          <p:nvPr>
            <p:ph type="body" idx="1"/>
          </p:nvPr>
        </p:nvSpPr>
        <p:spPr>
          <a:xfrm>
            <a:off x="911225" y="4356100"/>
            <a:ext cx="5030788" cy="3617913"/>
          </a:xfrm>
          <a:noFill/>
          <a:ln/>
        </p:spPr>
        <p:txBody>
          <a:bodyPr lIns="82550" tIns="41275" rIns="82550" bIns="41275"/>
          <a:lstStyle/>
          <a:p>
            <a:r>
              <a:rPr lang="zh-CN" altLang="en-US" b="1" dirty="0">
                <a:latin typeface="Arial" pitchFamily="34" charset="0"/>
              </a:rPr>
              <a:t>散光分类：子午线</a:t>
            </a:r>
            <a:endParaRPr lang="en-US" altLang="zh-CN" b="1" dirty="0">
              <a:latin typeface="Arial" pitchFamily="34" charset="0"/>
            </a:endParaRPr>
          </a:p>
          <a:p>
            <a:r>
              <a:rPr lang="zh-CN" altLang="en-US" b="0" dirty="0">
                <a:latin typeface="Arial" pitchFamily="34" charset="0"/>
              </a:rPr>
              <a:t>处方中</a:t>
            </a:r>
            <a:r>
              <a:rPr lang="zh-CN" altLang="en-US" dirty="0">
                <a:latin typeface="Arial" pitchFamily="34" charset="0"/>
              </a:rPr>
              <a:t>中负柱镜的轴位提供了进一步细化和分类规则散光的方法。</a:t>
            </a:r>
            <a:endParaRPr lang="en-US" dirty="0">
              <a:latin typeface="Arial" pitchFamily="34" charset="0"/>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8" name="Rectangle 5"/>
          <p:cNvSpPr>
            <a:spLocks noGrp="1" noChangeArrowheads="1"/>
          </p:cNvSpPr>
          <p:nvPr>
            <p:ph type="sldNum" sz="quarter" idx="5"/>
          </p:nvPr>
        </p:nvSpPr>
        <p:spPr>
          <a:noFill/>
        </p:spPr>
        <p:txBody>
          <a:bodyPr/>
          <a:lstStyle/>
          <a:p>
            <a:fld id="{AF65F6B9-8BE2-41A0-9360-19B1F26E65F3}" type="slidenum">
              <a:rPr lang="en-US" smtClean="0"/>
              <a:pPr/>
              <a:t>222</a:t>
            </a:fld>
            <a:endParaRPr lang="en-US"/>
          </a:p>
        </p:txBody>
      </p:sp>
      <p:sp>
        <p:nvSpPr>
          <p:cNvPr id="157699"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57700"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57701"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57702"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57703"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57704"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57705"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57706"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57707" name="Rectangle 10"/>
          <p:cNvSpPr>
            <a:spLocks noGrp="1" noRot="1" noChangeAspect="1" noChangeArrowheads="1" noTextEdit="1"/>
          </p:cNvSpPr>
          <p:nvPr>
            <p:ph type="sldImg"/>
          </p:nvPr>
        </p:nvSpPr>
        <p:spPr>
          <a:ln cap="flat"/>
        </p:spPr>
      </p:sp>
      <p:sp>
        <p:nvSpPr>
          <p:cNvPr id="157708" name="Rectangle 11"/>
          <p:cNvSpPr>
            <a:spLocks noGrp="1" noChangeArrowheads="1"/>
          </p:cNvSpPr>
          <p:nvPr>
            <p:ph type="body" idx="1"/>
          </p:nvPr>
        </p:nvSpPr>
        <p:spPr/>
        <p:txBody>
          <a:bodyPr/>
          <a:lstStyle/>
          <a:p>
            <a:pPr>
              <a:defRPr/>
            </a:pPr>
            <a:r>
              <a:rPr lang="en-US" b="1" cap="all" dirty="0"/>
              <a:t>S</a:t>
            </a:r>
            <a:r>
              <a:rPr lang="en-US" b="1" dirty="0"/>
              <a:t>pherical Trial CLs</a:t>
            </a:r>
          </a:p>
          <a:p>
            <a:pPr>
              <a:defRPr/>
            </a:pPr>
            <a:r>
              <a:rPr lang="en-US" dirty="0"/>
              <a:t>When using spherical trial CLs, begin by fitting the flattest meridian with a CL that has a BOZR equal to the corneal radius of curvature. Such an alignment fitting will provide the best assessment of the physical fitting relationship for that meridian. Most importantly, a careful analysis of the static fitting characteristics is made along that meridian. The trial CL can be altered to try to achieve an optimal meridional fitting.</a:t>
            </a:r>
          </a:p>
          <a:p>
            <a:pPr>
              <a:defRPr/>
            </a:pPr>
            <a:r>
              <a:rPr lang="en-US" dirty="0"/>
              <a:t>The best fitting trial CL is then used to determine, by over-refraction, the BVP needed along the meridian. An allowance should be made for any tear CL effects if the BOZR of the final CL differs from that of the trial CL.</a:t>
            </a:r>
            <a:endParaRPr lang="en-US" b="1" dirty="0"/>
          </a:p>
          <a:p>
            <a:pPr>
              <a:defRPr/>
            </a:pPr>
            <a:endParaRPr lang="en-US" dirty="0"/>
          </a:p>
        </p:txBody>
      </p:sp>
    </p:spTree>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722" name="Rectangle 5"/>
          <p:cNvSpPr>
            <a:spLocks noGrp="1" noChangeArrowheads="1"/>
          </p:cNvSpPr>
          <p:nvPr>
            <p:ph type="sldNum" sz="quarter" idx="5"/>
          </p:nvPr>
        </p:nvSpPr>
        <p:spPr>
          <a:noFill/>
        </p:spPr>
        <p:txBody>
          <a:bodyPr/>
          <a:lstStyle/>
          <a:p>
            <a:fld id="{EF86B51C-140D-40B3-BA90-4376955BABB7}" type="slidenum">
              <a:rPr lang="en-US" smtClean="0"/>
              <a:pPr/>
              <a:t>223</a:t>
            </a:fld>
            <a:endParaRPr lang="en-US"/>
          </a:p>
        </p:txBody>
      </p:sp>
      <p:sp>
        <p:nvSpPr>
          <p:cNvPr id="158723"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58724"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58725"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58726"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58727"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58728"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58729"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58730"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58731" name="Rectangle 10"/>
          <p:cNvSpPr>
            <a:spLocks noGrp="1" noRot="1" noChangeAspect="1" noChangeArrowheads="1" noTextEdit="1"/>
          </p:cNvSpPr>
          <p:nvPr>
            <p:ph type="sldImg"/>
          </p:nvPr>
        </p:nvSpPr>
        <p:spPr>
          <a:ln cap="flat"/>
        </p:spPr>
      </p:sp>
      <p:sp>
        <p:nvSpPr>
          <p:cNvPr id="158732" name="Rectangle 11"/>
          <p:cNvSpPr>
            <a:spLocks noGrp="1" noChangeArrowheads="1"/>
          </p:cNvSpPr>
          <p:nvPr>
            <p:ph type="body" idx="1"/>
          </p:nvPr>
        </p:nvSpPr>
        <p:spPr>
          <a:noFill/>
        </p:spPr>
        <p:txBody>
          <a:bodyPr/>
          <a:lstStyle/>
          <a:p>
            <a:r>
              <a:rPr lang="en-US" b="1" dirty="0"/>
              <a:t>Spherical Trial CLs</a:t>
            </a:r>
          </a:p>
          <a:p>
            <a:r>
              <a:rPr lang="en-US" dirty="0"/>
              <a:t>Using the method of low-</a:t>
            </a:r>
            <a:r>
              <a:rPr lang="en-US" dirty="0" err="1"/>
              <a:t>toric</a:t>
            </a:r>
            <a:r>
              <a:rPr lang="en-US" dirty="0"/>
              <a:t> simulation requires the steeper meridian of the CL to be fitted flatter than the corneal radius of curvature. The general rule is to make the CL radius flatter than the corneal radius by 25%-33% of the value of the corneal </a:t>
            </a:r>
            <a:r>
              <a:rPr lang="en-US" dirty="0" err="1"/>
              <a:t>toricity</a:t>
            </a:r>
            <a:r>
              <a:rPr lang="en-US" dirty="0"/>
              <a:t> (in mm).</a:t>
            </a:r>
          </a:p>
          <a:p>
            <a:r>
              <a:rPr lang="en-US" dirty="0"/>
              <a:t>For example, if the corneal radii of curvature are 7.20 mm &amp; 8.00 mm, the steeper radius of curvature of the trial CL would be selected to be 7.40 mm &amp; the flatter meridian would be 8.00 mm (i.e. 25% of the 0.8 mm </a:t>
            </a:r>
            <a:r>
              <a:rPr lang="en-US" dirty="0" err="1"/>
              <a:t>toricity</a:t>
            </a:r>
            <a:r>
              <a:rPr lang="en-US" dirty="0"/>
              <a:t> for the steep meridian and on-K for the flattest).</a:t>
            </a:r>
          </a:p>
          <a:p>
            <a:r>
              <a:rPr lang="en-US" dirty="0"/>
              <a:t>An over-refraction is performed to obtain the necessary BVP.  An allowance must be made for the tear CL effect if the final CL BOZR differs from that of the trial CL.</a:t>
            </a:r>
          </a:p>
          <a:p>
            <a:endParaRPr lang="en-US" dirty="0"/>
          </a:p>
        </p:txBody>
      </p:sp>
    </p:spTree>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746" name="Rectangle 5"/>
          <p:cNvSpPr>
            <a:spLocks noGrp="1" noChangeArrowheads="1"/>
          </p:cNvSpPr>
          <p:nvPr>
            <p:ph type="sldNum" sz="quarter" idx="5"/>
          </p:nvPr>
        </p:nvSpPr>
        <p:spPr>
          <a:noFill/>
        </p:spPr>
        <p:txBody>
          <a:bodyPr/>
          <a:lstStyle/>
          <a:p>
            <a:fld id="{E812264B-6588-4432-ADFF-9C39B3CBBD25}" type="slidenum">
              <a:rPr lang="en-US" smtClean="0"/>
              <a:pPr/>
              <a:t>224</a:t>
            </a:fld>
            <a:endParaRPr lang="en-US"/>
          </a:p>
        </p:txBody>
      </p:sp>
      <p:sp>
        <p:nvSpPr>
          <p:cNvPr id="159747"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59748"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59749"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59750"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59751"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59752"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59753"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59754"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59755" name="Rectangle 10"/>
          <p:cNvSpPr>
            <a:spLocks noGrp="1" noRot="1" noChangeAspect="1" noChangeArrowheads="1" noTextEdit="1"/>
          </p:cNvSpPr>
          <p:nvPr>
            <p:ph type="sldImg"/>
          </p:nvPr>
        </p:nvSpPr>
        <p:spPr>
          <a:ln cap="flat"/>
        </p:spPr>
      </p:sp>
      <p:sp>
        <p:nvSpPr>
          <p:cNvPr id="159756" name="Rectangle 11"/>
          <p:cNvSpPr>
            <a:spLocks noGrp="1" noChangeArrowheads="1"/>
          </p:cNvSpPr>
          <p:nvPr>
            <p:ph type="body" idx="1"/>
          </p:nvPr>
        </p:nvSpPr>
        <p:spPr>
          <a:noFill/>
        </p:spPr>
        <p:txBody>
          <a:bodyPr/>
          <a:lstStyle/>
          <a:p>
            <a:r>
              <a:rPr lang="en-US" b="1" dirty="0"/>
              <a:t>Spherical Trial CLs</a:t>
            </a:r>
          </a:p>
          <a:p>
            <a:r>
              <a:rPr lang="en-US" dirty="0"/>
              <a:t>The trial fitting technique allows the practitioner to determine the optimum back surface design for the flat meridian.  It is important that the trial CLs have a BOZD that is close to the required size to allow for accurate determination of the optimal back surface design. A trial CL also allows for an accurate measurement of the BVP required along each meridian.</a:t>
            </a:r>
          </a:p>
          <a:p>
            <a:r>
              <a:rPr lang="en-US" dirty="0"/>
              <a:t>Once the design &amp; BVP have been finalized, the information for each meridian is supplied to the manufacturer. The necessary front surface design  is then calculated taking into account the material refractive index.</a:t>
            </a:r>
            <a:br>
              <a:rPr lang="en-US" dirty="0"/>
            </a:br>
            <a:br>
              <a:rPr lang="en-US" dirty="0"/>
            </a:br>
            <a:br>
              <a:rPr lang="en-US" dirty="0"/>
            </a:br>
            <a:endParaRPr lang="en-US" dirty="0"/>
          </a:p>
          <a:p>
            <a:endParaRPr lang="en-US" dirty="0"/>
          </a:p>
        </p:txBody>
      </p:sp>
    </p:spTree>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Rectangle 5"/>
          <p:cNvSpPr>
            <a:spLocks noGrp="1" noChangeArrowheads="1"/>
          </p:cNvSpPr>
          <p:nvPr>
            <p:ph type="sldNum" sz="quarter" idx="5"/>
          </p:nvPr>
        </p:nvSpPr>
        <p:spPr>
          <a:noFill/>
        </p:spPr>
        <p:txBody>
          <a:bodyPr/>
          <a:lstStyle/>
          <a:p>
            <a:fld id="{1827F108-5A5B-464A-861E-6A337F09B316}" type="slidenum">
              <a:rPr lang="en-US" smtClean="0"/>
              <a:pPr/>
              <a:t>225</a:t>
            </a:fld>
            <a:endParaRPr lang="en-US"/>
          </a:p>
        </p:txBody>
      </p:sp>
      <p:sp>
        <p:nvSpPr>
          <p:cNvPr id="160771"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60772"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60773"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60774"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60775"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60776"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60777"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60778"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60779" name="Rectangle 10"/>
          <p:cNvSpPr>
            <a:spLocks noGrp="1" noRot="1" noChangeAspect="1" noChangeArrowheads="1" noTextEdit="1"/>
          </p:cNvSpPr>
          <p:nvPr>
            <p:ph type="sldImg"/>
          </p:nvPr>
        </p:nvSpPr>
        <p:spPr>
          <a:ln cap="flat"/>
        </p:spPr>
      </p:sp>
      <p:sp>
        <p:nvSpPr>
          <p:cNvPr id="160780" name="Rectangle 11"/>
          <p:cNvSpPr>
            <a:spLocks noGrp="1" noChangeArrowheads="1"/>
          </p:cNvSpPr>
          <p:nvPr>
            <p:ph type="body" idx="1"/>
          </p:nvPr>
        </p:nvSpPr>
        <p:spPr>
          <a:noFill/>
        </p:spPr>
        <p:txBody>
          <a:bodyPr/>
          <a:lstStyle/>
          <a:p>
            <a:r>
              <a:rPr lang="en-US" b="1" dirty="0"/>
              <a:t>Spherical Trial CLs</a:t>
            </a:r>
          </a:p>
          <a:p>
            <a:r>
              <a:rPr lang="en-US" dirty="0"/>
              <a:t>There are a number of advantages in using a spherical trial CL when fitting the patient with </a:t>
            </a:r>
            <a:r>
              <a:rPr lang="en-US" dirty="0" err="1"/>
              <a:t>bitoric</a:t>
            </a:r>
            <a:r>
              <a:rPr lang="en-US" dirty="0"/>
              <a:t> GP CLs.  Each CL design used allows the static fitting pattern to be assessed. The practitioner can then determine the optimum back surface shape for each meridian.</a:t>
            </a:r>
          </a:p>
          <a:p>
            <a:r>
              <a:rPr lang="en-US" dirty="0"/>
              <a:t>The BVP needed for each meridian can be assessed by over-refraction with the best fitting trial CL on the eye.  It is important that the over-refraction be performed carefully to ensure that the full refractive error is determined.</a:t>
            </a:r>
          </a:p>
          <a:p>
            <a:r>
              <a:rPr lang="en-US" dirty="0"/>
              <a:t>An advantage of using trial CLs is that the effect of the tear CL is often very small.  If the best trial CL is similar in design to that of the ordered CL, the adjustments to the BVP, as determined by the over-refraction, will be very low. A change in the BOZR of 0.05 mm is equivalent to an alteration to the BVP by 0.25 D.</a:t>
            </a:r>
          </a:p>
          <a:p>
            <a:endParaRPr lang="en-US" dirty="0"/>
          </a:p>
        </p:txBody>
      </p:sp>
    </p:spTree>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4" name="Rectangle 5"/>
          <p:cNvSpPr>
            <a:spLocks noGrp="1" noChangeArrowheads="1"/>
          </p:cNvSpPr>
          <p:nvPr>
            <p:ph type="sldNum" sz="quarter" idx="5"/>
          </p:nvPr>
        </p:nvSpPr>
        <p:spPr>
          <a:noFill/>
        </p:spPr>
        <p:txBody>
          <a:bodyPr/>
          <a:lstStyle/>
          <a:p>
            <a:fld id="{5106295D-017D-4B52-91EF-57205282A937}" type="slidenum">
              <a:rPr lang="en-US" smtClean="0"/>
              <a:pPr/>
              <a:t>226</a:t>
            </a:fld>
            <a:endParaRPr lang="en-US"/>
          </a:p>
        </p:txBody>
      </p:sp>
      <p:sp>
        <p:nvSpPr>
          <p:cNvPr id="161795"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61796"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61797"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61798"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61799"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61800"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61801"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61802"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61803" name="Rectangle 10"/>
          <p:cNvSpPr>
            <a:spLocks noGrp="1" noRot="1" noChangeAspect="1" noChangeArrowheads="1" noTextEdit="1"/>
          </p:cNvSpPr>
          <p:nvPr>
            <p:ph type="sldImg"/>
          </p:nvPr>
        </p:nvSpPr>
        <p:spPr>
          <a:ln cap="flat"/>
        </p:spPr>
      </p:sp>
      <p:sp>
        <p:nvSpPr>
          <p:cNvPr id="161804" name="Rectangle 11"/>
          <p:cNvSpPr>
            <a:spLocks noGrp="1" noChangeArrowheads="1"/>
          </p:cNvSpPr>
          <p:nvPr>
            <p:ph type="body" idx="1"/>
          </p:nvPr>
        </p:nvSpPr>
        <p:spPr>
          <a:noFill/>
        </p:spPr>
        <p:txBody>
          <a:bodyPr/>
          <a:lstStyle/>
          <a:p>
            <a:r>
              <a:rPr lang="en-US" b="1" dirty="0"/>
              <a:t>Spherical Trial CLs</a:t>
            </a:r>
          </a:p>
          <a:p>
            <a:r>
              <a:rPr lang="en-US" dirty="0"/>
              <a:t>Performing an over-refraction with a spherical trial CL on the cornea will provide the practitioner with very useful information.</a:t>
            </a:r>
          </a:p>
          <a:p>
            <a:r>
              <a:rPr lang="en-US" dirty="0"/>
              <a:t>If the result of an over-refraction suggests that a high level of vision can be obtained with a spherical power, then the only complicating factor might be the induced cylinder that results from making the CL back surface a </a:t>
            </a:r>
            <a:r>
              <a:rPr lang="en-US" dirty="0" err="1"/>
              <a:t>toric</a:t>
            </a:r>
            <a:r>
              <a:rPr lang="en-US" dirty="0"/>
              <a:t> shape. </a:t>
            </a:r>
          </a:p>
          <a:p>
            <a:r>
              <a:rPr lang="en-US" dirty="0"/>
              <a:t>The induced cylinder can be corrected by cutting a plus cylinder of the same power on the CL front surface. </a:t>
            </a:r>
          </a:p>
          <a:p>
            <a:endParaRPr lang="en-US" dirty="0"/>
          </a:p>
        </p:txBody>
      </p:sp>
    </p:spTree>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8" name="Rectangle 5"/>
          <p:cNvSpPr>
            <a:spLocks noGrp="1" noChangeArrowheads="1"/>
          </p:cNvSpPr>
          <p:nvPr>
            <p:ph type="sldNum" sz="quarter" idx="5"/>
          </p:nvPr>
        </p:nvSpPr>
        <p:spPr>
          <a:noFill/>
        </p:spPr>
        <p:txBody>
          <a:bodyPr/>
          <a:lstStyle/>
          <a:p>
            <a:fld id="{9D1279C1-1C5E-4A3C-B1B8-D38BB15FE6FD}" type="slidenum">
              <a:rPr lang="en-US" smtClean="0"/>
              <a:pPr/>
              <a:t>227</a:t>
            </a:fld>
            <a:endParaRPr lang="en-US"/>
          </a:p>
        </p:txBody>
      </p:sp>
      <p:sp>
        <p:nvSpPr>
          <p:cNvPr id="162819"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62820"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62821"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62822"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62823"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62824"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62825"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62826"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62827" name="Rectangle 10"/>
          <p:cNvSpPr>
            <a:spLocks noGrp="1" noRot="1" noChangeAspect="1" noChangeArrowheads="1" noTextEdit="1"/>
          </p:cNvSpPr>
          <p:nvPr>
            <p:ph type="sldImg"/>
          </p:nvPr>
        </p:nvSpPr>
        <p:spPr>
          <a:ln cap="flat"/>
        </p:spPr>
      </p:sp>
      <p:sp>
        <p:nvSpPr>
          <p:cNvPr id="162828" name="Rectangle 11"/>
          <p:cNvSpPr>
            <a:spLocks noGrp="1" noChangeArrowheads="1"/>
          </p:cNvSpPr>
          <p:nvPr>
            <p:ph type="body" idx="1"/>
          </p:nvPr>
        </p:nvSpPr>
        <p:spPr>
          <a:noFill/>
        </p:spPr>
        <p:txBody>
          <a:bodyPr/>
          <a:lstStyle/>
          <a:p>
            <a:r>
              <a:rPr lang="en-US" dirty="0"/>
              <a:t>Such a CL is described as a spherical power effect (SPE) design, as the CL may rotate on the cornea without compromising the quality of vision.</a:t>
            </a:r>
          </a:p>
        </p:txBody>
      </p:sp>
    </p:spTree>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Rectangle 5"/>
          <p:cNvSpPr>
            <a:spLocks noGrp="1" noChangeArrowheads="1"/>
          </p:cNvSpPr>
          <p:nvPr>
            <p:ph type="sldNum" sz="quarter" idx="5"/>
          </p:nvPr>
        </p:nvSpPr>
        <p:spPr>
          <a:noFill/>
        </p:spPr>
        <p:txBody>
          <a:bodyPr/>
          <a:lstStyle/>
          <a:p>
            <a:fld id="{3F876769-2450-4397-884D-BDF0DE679E38}" type="slidenum">
              <a:rPr lang="en-US" smtClean="0"/>
              <a:pPr/>
              <a:t>228</a:t>
            </a:fld>
            <a:endParaRPr lang="en-US"/>
          </a:p>
        </p:txBody>
      </p:sp>
      <p:sp>
        <p:nvSpPr>
          <p:cNvPr id="163843"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63844"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63845"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63846"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63847"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63848"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63849"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63850"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63851" name="Rectangle 10"/>
          <p:cNvSpPr>
            <a:spLocks noGrp="1" noRot="1" noChangeAspect="1" noChangeArrowheads="1" noTextEdit="1"/>
          </p:cNvSpPr>
          <p:nvPr>
            <p:ph type="sldImg"/>
          </p:nvPr>
        </p:nvSpPr>
        <p:spPr>
          <a:ln cap="flat"/>
        </p:spPr>
      </p:sp>
      <p:sp>
        <p:nvSpPr>
          <p:cNvPr id="163852" name="Rectangle 11"/>
          <p:cNvSpPr>
            <a:spLocks noGrp="1" noChangeArrowheads="1"/>
          </p:cNvSpPr>
          <p:nvPr>
            <p:ph type="body" idx="1"/>
          </p:nvPr>
        </p:nvSpPr>
        <p:spPr>
          <a:noFill/>
        </p:spPr>
        <p:txBody>
          <a:bodyPr/>
          <a:lstStyle/>
          <a:p>
            <a:r>
              <a:rPr lang="en-US" b="1" dirty="0"/>
              <a:t>Spherical Power Effect</a:t>
            </a:r>
          </a:p>
          <a:p>
            <a:r>
              <a:rPr lang="en-US" dirty="0"/>
              <a:t>A more rigorous way of fitting </a:t>
            </a:r>
            <a:r>
              <a:rPr lang="en-US" dirty="0" err="1"/>
              <a:t>bitoric</a:t>
            </a:r>
            <a:r>
              <a:rPr lang="en-US" dirty="0"/>
              <a:t> GP CLs  is to use a set of </a:t>
            </a:r>
            <a:r>
              <a:rPr lang="en-US" dirty="0" err="1"/>
              <a:t>bitoric</a:t>
            </a:r>
            <a:r>
              <a:rPr lang="en-US" dirty="0"/>
              <a:t> trial CLs that have been manufactured with a spherical power effect design.</a:t>
            </a:r>
          </a:p>
          <a:p>
            <a:r>
              <a:rPr lang="en-US" dirty="0"/>
              <a:t>These CLs, which have </a:t>
            </a:r>
            <a:r>
              <a:rPr lang="en-US" dirty="0" err="1"/>
              <a:t>toric</a:t>
            </a:r>
            <a:r>
              <a:rPr lang="en-US" dirty="0"/>
              <a:t> back surfaces, provide the best opportunity for judging the suitability of the physical fitting relationship between the CL back surface &amp; a </a:t>
            </a:r>
            <a:r>
              <a:rPr lang="en-US" dirty="0" err="1"/>
              <a:t>toric</a:t>
            </a:r>
            <a:r>
              <a:rPr lang="en-US" dirty="0"/>
              <a:t> cornea.</a:t>
            </a:r>
          </a:p>
          <a:p>
            <a:endParaRPr lang="en-US" dirty="0"/>
          </a:p>
        </p:txBody>
      </p:sp>
    </p:spTree>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866" name="Rectangle 5"/>
          <p:cNvSpPr>
            <a:spLocks noGrp="1" noChangeArrowheads="1"/>
          </p:cNvSpPr>
          <p:nvPr>
            <p:ph type="sldNum" sz="quarter" idx="5"/>
          </p:nvPr>
        </p:nvSpPr>
        <p:spPr>
          <a:noFill/>
        </p:spPr>
        <p:txBody>
          <a:bodyPr/>
          <a:lstStyle/>
          <a:p>
            <a:fld id="{FC147B93-D3A5-4F40-B085-73A4A55A25A4}" type="slidenum">
              <a:rPr lang="en-US" smtClean="0"/>
              <a:pPr/>
              <a:t>229</a:t>
            </a:fld>
            <a:endParaRPr lang="en-US"/>
          </a:p>
        </p:txBody>
      </p:sp>
      <p:sp>
        <p:nvSpPr>
          <p:cNvPr id="164867"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64868"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64869"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64870"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64871"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64872"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64873"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64874"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64875" name="Rectangle 10"/>
          <p:cNvSpPr>
            <a:spLocks noGrp="1" noRot="1" noChangeAspect="1" noChangeArrowheads="1" noTextEdit="1"/>
          </p:cNvSpPr>
          <p:nvPr>
            <p:ph type="sldImg"/>
          </p:nvPr>
        </p:nvSpPr>
        <p:spPr>
          <a:ln cap="flat"/>
        </p:spPr>
      </p:sp>
      <p:sp>
        <p:nvSpPr>
          <p:cNvPr id="164876" name="Rectangle 11"/>
          <p:cNvSpPr>
            <a:spLocks noGrp="1" noChangeArrowheads="1"/>
          </p:cNvSpPr>
          <p:nvPr>
            <p:ph type="body" idx="1"/>
          </p:nvPr>
        </p:nvSpPr>
        <p:spPr>
          <a:noFill/>
        </p:spPr>
        <p:txBody>
          <a:bodyPr>
            <a:normAutofit fontScale="85000" lnSpcReduction="20000"/>
          </a:bodyPr>
          <a:lstStyle/>
          <a:p>
            <a:r>
              <a:rPr lang="en-US" b="1" dirty="0"/>
              <a:t>Spherical Power Effect (</a:t>
            </a:r>
            <a:r>
              <a:rPr lang="en-US" b="1" dirty="0" err="1"/>
              <a:t>SPE</a:t>
            </a:r>
            <a:r>
              <a:rPr lang="en-US" b="1" dirty="0"/>
              <a:t>)</a:t>
            </a:r>
          </a:p>
          <a:p>
            <a:r>
              <a:rPr lang="en-US" dirty="0"/>
              <a:t>The prime advantage of an </a:t>
            </a:r>
            <a:r>
              <a:rPr lang="en-US" dirty="0" err="1"/>
              <a:t>SPE</a:t>
            </a:r>
            <a:r>
              <a:rPr lang="en-US" dirty="0"/>
              <a:t> </a:t>
            </a:r>
            <a:r>
              <a:rPr lang="en-US" dirty="0" err="1"/>
              <a:t>bitoric</a:t>
            </a:r>
            <a:r>
              <a:rPr lang="en-US" dirty="0"/>
              <a:t> CL is that any rotation on the cornea will not adversely affect the visual performance. At any orientation, the front surface cylinder will neutralize the induced cylinder.</a:t>
            </a:r>
          </a:p>
          <a:p>
            <a:r>
              <a:rPr lang="en-US" dirty="0"/>
              <a:t>In air, when the CL is placed on the </a:t>
            </a:r>
            <a:r>
              <a:rPr lang="en-US" dirty="0" err="1"/>
              <a:t>focimeter</a:t>
            </a:r>
            <a:r>
              <a:rPr lang="en-US" dirty="0"/>
              <a:t>, the value of the measured cylinder power will be equal to the amount of the back surface cylinder (</a:t>
            </a:r>
            <a:r>
              <a:rPr lang="en-US" dirty="0">
                <a:latin typeface="Arial" panose="020B0604020202020204"/>
                <a:cs typeface="Arial" panose="020B0604020202020204"/>
              </a:rPr>
              <a:t>∆</a:t>
            </a:r>
            <a:r>
              <a:rPr lang="en-US" dirty="0"/>
              <a:t>K) as measured by the </a:t>
            </a:r>
            <a:r>
              <a:rPr lang="en-US" dirty="0" err="1"/>
              <a:t>keratometer</a:t>
            </a:r>
            <a:r>
              <a:rPr lang="en-US" dirty="0"/>
              <a:t>.</a:t>
            </a:r>
          </a:p>
          <a:p>
            <a:r>
              <a:rPr lang="en-US" dirty="0"/>
              <a:t>An </a:t>
            </a:r>
            <a:r>
              <a:rPr lang="en-US" dirty="0" err="1"/>
              <a:t>SPE</a:t>
            </a:r>
            <a:r>
              <a:rPr lang="en-US" dirty="0"/>
              <a:t> trial CL set will allow for a very accurate determination of any residual astigmatism.  If residual astigmatism is present, the manufacturer will produce a front surface on the CL that corrects the cylinder.  Such a CL is described as a cylinder power effect (CPE) design.</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br>
              <a:rPr lang="en-US" dirty="0"/>
            </a:br>
            <a:br>
              <a:rPr lang="en-US" dirty="0"/>
            </a:br>
            <a:endParaRPr lang="en-US" dirty="0"/>
          </a:p>
          <a:p>
            <a:endParaRPr lang="en-US" dirty="0"/>
          </a:p>
        </p:txBody>
      </p:sp>
    </p:spTree>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5"/>
          <p:cNvSpPr>
            <a:spLocks noGrp="1" noChangeArrowheads="1"/>
          </p:cNvSpPr>
          <p:nvPr>
            <p:ph type="sldNum" sz="quarter" idx="5"/>
          </p:nvPr>
        </p:nvSpPr>
        <p:spPr>
          <a:noFill/>
        </p:spPr>
        <p:txBody>
          <a:bodyPr/>
          <a:lstStyle/>
          <a:p>
            <a:fld id="{456BDBAB-AA3F-4A15-9C91-6121326C05E5}" type="slidenum">
              <a:rPr lang="en-US" smtClean="0"/>
              <a:pPr/>
              <a:t>230</a:t>
            </a:fld>
            <a:endParaRPr lang="en-US"/>
          </a:p>
        </p:txBody>
      </p:sp>
      <p:sp>
        <p:nvSpPr>
          <p:cNvPr id="165891"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65892"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65893"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65894"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65895"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65896"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65897"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65898"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65899" name="Rectangle 10"/>
          <p:cNvSpPr>
            <a:spLocks noGrp="1" noRot="1" noChangeAspect="1" noChangeArrowheads="1" noTextEdit="1"/>
          </p:cNvSpPr>
          <p:nvPr>
            <p:ph type="sldImg"/>
          </p:nvPr>
        </p:nvSpPr>
        <p:spPr>
          <a:ln cap="flat"/>
        </p:spPr>
      </p:sp>
      <p:sp>
        <p:nvSpPr>
          <p:cNvPr id="165900" name="Rectangle 11"/>
          <p:cNvSpPr>
            <a:spLocks noGrp="1" noChangeArrowheads="1"/>
          </p:cNvSpPr>
          <p:nvPr>
            <p:ph type="body" idx="1"/>
          </p:nvPr>
        </p:nvSpPr>
        <p:spPr>
          <a:noFill/>
        </p:spPr>
        <p:txBody>
          <a:bodyPr/>
          <a:lstStyle/>
          <a:p>
            <a:r>
              <a:rPr lang="en-US" b="1" dirty="0"/>
              <a:t>Peripheral </a:t>
            </a:r>
            <a:r>
              <a:rPr lang="en-US" b="1" dirty="0" err="1"/>
              <a:t>Toric</a:t>
            </a:r>
            <a:endParaRPr lang="en-US" b="1" dirty="0"/>
          </a:p>
          <a:p>
            <a:r>
              <a:rPr lang="en-US" dirty="0"/>
              <a:t>In some cases, the peripheral corneal </a:t>
            </a:r>
            <a:r>
              <a:rPr lang="en-US" dirty="0" err="1"/>
              <a:t>toricity</a:t>
            </a:r>
            <a:r>
              <a:rPr lang="en-US" dirty="0"/>
              <a:t> may be greater than expected based on the central measurements. </a:t>
            </a:r>
          </a:p>
          <a:p>
            <a:r>
              <a:rPr lang="en-US" dirty="0"/>
              <a:t>When this occurs, a spherical back surface CL may fit the central zone of the cornea adequately &amp; provide an acceptable physical fitting relationship. </a:t>
            </a:r>
          </a:p>
          <a:p>
            <a:r>
              <a:rPr lang="en-US" dirty="0"/>
              <a:t>Due to the peripheral </a:t>
            </a:r>
            <a:r>
              <a:rPr lang="en-US" dirty="0" err="1"/>
              <a:t>toricity</a:t>
            </a:r>
            <a:r>
              <a:rPr lang="en-US" dirty="0"/>
              <a:t>, an excessive amount of clearance will occur between the CL back surface &amp; the cornea along the steeper corneal meridian. </a:t>
            </a:r>
          </a:p>
          <a:p>
            <a:r>
              <a:rPr lang="en-US" dirty="0"/>
              <a:t>A large amount of clearance along one meridian of the cornea is likely to result in an unstable fitting, rocking of the CL about the flatter corneal curvature &amp; possibly discomfort.  By utilizing a </a:t>
            </a:r>
            <a:r>
              <a:rPr lang="en-US" dirty="0" err="1"/>
              <a:t>toric</a:t>
            </a:r>
            <a:r>
              <a:rPr lang="en-US" dirty="0"/>
              <a:t> peripheral design, the stability can be improved </a:t>
            </a:r>
            <a:r>
              <a:rPr lang="en-US" dirty="0">
                <a:latin typeface="Arial" panose="020B0604020202020204"/>
                <a:cs typeface="Arial" panose="020B0604020202020204"/>
              </a:rPr>
              <a:t>↑ </a:t>
            </a:r>
            <a:r>
              <a:rPr lang="en-US" dirty="0"/>
              <a:t>significantly.  When the physical fitting characteristics of the CL are optimized, the physiological integrity of the cornea will be better maintained.</a:t>
            </a:r>
          </a:p>
          <a:p>
            <a:endParaRPr lang="en-US" dirty="0"/>
          </a:p>
        </p:txBody>
      </p:sp>
    </p:spTree>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6914" name="Rectangle 5"/>
          <p:cNvSpPr>
            <a:spLocks noGrp="1" noChangeArrowheads="1"/>
          </p:cNvSpPr>
          <p:nvPr>
            <p:ph type="sldNum" sz="quarter" idx="5"/>
          </p:nvPr>
        </p:nvSpPr>
        <p:spPr>
          <a:noFill/>
        </p:spPr>
        <p:txBody>
          <a:bodyPr/>
          <a:lstStyle/>
          <a:p>
            <a:fld id="{EC42305F-549F-4D45-B1F2-39DB06E3FBB2}" type="slidenum">
              <a:rPr lang="en-US" smtClean="0"/>
              <a:pPr/>
              <a:t>231</a:t>
            </a:fld>
            <a:endParaRPr lang="en-US"/>
          </a:p>
        </p:txBody>
      </p:sp>
      <p:sp>
        <p:nvSpPr>
          <p:cNvPr id="166915"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66916"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66917"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66918"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66919"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66920"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66921"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66922"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66923" name="Rectangle 10"/>
          <p:cNvSpPr>
            <a:spLocks noGrp="1" noRot="1" noChangeAspect="1" noChangeArrowheads="1" noTextEdit="1"/>
          </p:cNvSpPr>
          <p:nvPr>
            <p:ph type="sldImg"/>
          </p:nvPr>
        </p:nvSpPr>
        <p:spPr>
          <a:ln cap="flat"/>
        </p:spPr>
      </p:sp>
      <p:sp>
        <p:nvSpPr>
          <p:cNvPr id="166924" name="Rectangle 11"/>
          <p:cNvSpPr>
            <a:spLocks noGrp="1" noChangeArrowheads="1"/>
          </p:cNvSpPr>
          <p:nvPr>
            <p:ph type="body" idx="1"/>
          </p:nvPr>
        </p:nvSpPr>
        <p:spPr>
          <a:noFill/>
        </p:spPr>
        <p:txBody>
          <a:bodyPr/>
          <a:lstStyle/>
          <a:p>
            <a:endParaRPr 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7"/>
          <p:cNvSpPr>
            <a:spLocks noGrp="1" noChangeArrowheads="1"/>
          </p:cNvSpPr>
          <p:nvPr>
            <p:ph type="sldNum" sz="quarter" idx="5"/>
          </p:nvPr>
        </p:nvSpPr>
        <p:spPr>
          <a:noFill/>
        </p:spPr>
        <p:txBody>
          <a:bodyPr/>
          <a:lstStyle/>
          <a:p>
            <a:fld id="{BA8A78D9-D5EF-4E09-B82C-252C63B80E31}" type="slidenum">
              <a:rPr lang="en-US" smtClean="0">
                <a:latin typeface="Arial" pitchFamily="34" charset="0"/>
              </a:rPr>
              <a:pPr/>
              <a:t>25</a:t>
            </a:fld>
            <a:endParaRPr lang="en-US">
              <a:latin typeface="Arial" pitchFamily="34" charset="0"/>
            </a:endParaRPr>
          </a:p>
        </p:txBody>
      </p:sp>
      <p:sp>
        <p:nvSpPr>
          <p:cNvPr id="76803"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76804"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76805"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76806"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76807"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76808"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76809"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76810"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76811"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76812" name="Rectangle 11"/>
          <p:cNvSpPr>
            <a:spLocks noGrp="1" noChangeArrowheads="1"/>
          </p:cNvSpPr>
          <p:nvPr>
            <p:ph type="body" idx="1"/>
          </p:nvPr>
        </p:nvSpPr>
        <p:spPr>
          <a:xfrm>
            <a:off x="911225" y="4356100"/>
            <a:ext cx="5030788" cy="3617913"/>
          </a:xfrm>
          <a:noFill/>
          <a:ln/>
        </p:spPr>
        <p:txBody>
          <a:bodyPr lIns="82550" tIns="41275" rIns="82550" bIns="41275"/>
          <a:lstStyle/>
          <a:p>
            <a:r>
              <a:rPr lang="zh-CN" altLang="en-US" b="1" dirty="0">
                <a:latin typeface="Arial" pitchFamily="34" charset="0"/>
              </a:rPr>
              <a:t>顺规散光</a:t>
            </a:r>
            <a:r>
              <a:rPr lang="en-US" b="1" dirty="0">
                <a:latin typeface="Arial" pitchFamily="34" charset="0"/>
              </a:rPr>
              <a:t> (WTR)</a:t>
            </a:r>
          </a:p>
          <a:p>
            <a:r>
              <a:rPr lang="zh-CN" altLang="en-US" dirty="0">
                <a:latin typeface="Arial" pitchFamily="34" charset="0"/>
              </a:rPr>
              <a:t>定义是眼散光中强主子午线在垂直（或近垂直）方向</a:t>
            </a:r>
            <a:r>
              <a:rPr lang="en-US" dirty="0">
                <a:latin typeface="Arial" pitchFamily="34" charset="0"/>
              </a:rPr>
              <a:t>(</a:t>
            </a:r>
            <a:r>
              <a:rPr lang="en-US" dirty="0" err="1">
                <a:latin typeface="Arial" pitchFamily="34" charset="0"/>
              </a:rPr>
              <a:t>Millodot</a:t>
            </a:r>
            <a:r>
              <a:rPr lang="en-US" dirty="0">
                <a:latin typeface="Arial" pitchFamily="34" charset="0"/>
              </a:rPr>
              <a:t>, 1986).</a:t>
            </a:r>
            <a:r>
              <a:rPr lang="zh-CN" altLang="en-US" dirty="0">
                <a:latin typeface="Arial" pitchFamily="34" charset="0"/>
              </a:rPr>
              <a:t>因此，子午线的轴（最小屈光力的子午线）位于水平。 对于顺规散光定义的应用，负柱轴必须位于</a:t>
            </a:r>
            <a:r>
              <a:rPr lang="en-US" altLang="zh-CN" dirty="0">
                <a:latin typeface="Arial" pitchFamily="34" charset="0"/>
              </a:rPr>
              <a:t>180°±30°</a:t>
            </a:r>
            <a:r>
              <a:rPr lang="zh-CN" altLang="en-US" dirty="0">
                <a:latin typeface="Arial" pitchFamily="34" charset="0"/>
              </a:rPr>
              <a:t>的区间之间，即轴</a:t>
            </a:r>
            <a:r>
              <a:rPr lang="en-US" altLang="zh-CN" dirty="0">
                <a:latin typeface="Arial" pitchFamily="34" charset="0"/>
              </a:rPr>
              <a:t>0°-30°,150°</a:t>
            </a:r>
            <a:r>
              <a:rPr lang="zh-CN" altLang="en-US" dirty="0">
                <a:latin typeface="Arial" pitchFamily="34" charset="0"/>
              </a:rPr>
              <a:t>到</a:t>
            </a:r>
            <a:r>
              <a:rPr lang="en-US" altLang="zh-CN" dirty="0">
                <a:latin typeface="Arial" pitchFamily="34" charset="0"/>
              </a:rPr>
              <a:t>180°</a:t>
            </a:r>
            <a:r>
              <a:rPr lang="zh-CN" altLang="en-US" dirty="0">
                <a:latin typeface="Arial" pitchFamily="34" charset="0"/>
              </a:rPr>
              <a:t>（一些更严格的数据为</a:t>
            </a:r>
            <a:r>
              <a:rPr lang="en-US" altLang="zh-CN" dirty="0">
                <a:latin typeface="Arial" pitchFamily="34" charset="0"/>
              </a:rPr>
              <a:t>±20°</a:t>
            </a:r>
            <a:r>
              <a:rPr lang="zh-CN" altLang="en-US" dirty="0">
                <a:latin typeface="Arial" pitchFamily="34" charset="0"/>
              </a:rPr>
              <a:t>区间）。</a:t>
            </a:r>
          </a:p>
          <a:p>
            <a:r>
              <a:rPr lang="zh-CN" altLang="en-US" dirty="0">
                <a:latin typeface="Arial" pitchFamily="34" charset="0"/>
              </a:rPr>
              <a:t>有据研究表明，角膜散光在出生时具有规律性。眼睑的解剖结构和张力被假定为角膜在水平子午线上方和下方变平的原因。</a:t>
            </a:r>
          </a:p>
          <a:p>
            <a:r>
              <a:rPr lang="zh-CN" altLang="en-US" dirty="0">
                <a:latin typeface="Arial" pitchFamily="34" charset="0"/>
              </a:rPr>
              <a:t>顺规散光的别称是</a:t>
            </a:r>
            <a:r>
              <a:rPr lang="zh-CN" altLang="en-US" i="1" dirty="0">
                <a:latin typeface="Arial" pitchFamily="34" charset="0"/>
              </a:rPr>
              <a:t>直接散光</a:t>
            </a:r>
            <a:r>
              <a:rPr lang="zh-CN" altLang="en-US" dirty="0">
                <a:latin typeface="Arial" pitchFamily="34" charset="0"/>
              </a:rPr>
              <a:t>。</a:t>
            </a:r>
            <a:endParaRPr lang="en-US" dirty="0">
              <a:latin typeface="Arial" pitchFamily="34" charset="0"/>
            </a:endParaRPr>
          </a:p>
        </p:txBody>
      </p:sp>
    </p:spTree>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Rectangle 5"/>
          <p:cNvSpPr>
            <a:spLocks noGrp="1" noChangeArrowheads="1"/>
          </p:cNvSpPr>
          <p:nvPr>
            <p:ph type="sldNum" sz="quarter" idx="5"/>
          </p:nvPr>
        </p:nvSpPr>
        <p:spPr>
          <a:noFill/>
        </p:spPr>
        <p:txBody>
          <a:bodyPr/>
          <a:lstStyle/>
          <a:p>
            <a:fld id="{C99360A5-1FA4-4D9B-B0CE-84344DA780A6}" type="slidenum">
              <a:rPr lang="en-US" smtClean="0"/>
              <a:pPr/>
              <a:t>232</a:t>
            </a:fld>
            <a:endParaRPr lang="en-US"/>
          </a:p>
        </p:txBody>
      </p:sp>
      <p:sp>
        <p:nvSpPr>
          <p:cNvPr id="167939"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67940"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67941"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67942"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67943"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67944"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67945"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67946"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67947" name="Rectangle 10"/>
          <p:cNvSpPr>
            <a:spLocks noGrp="1" noRot="1" noChangeAspect="1" noChangeArrowheads="1" noTextEdit="1"/>
          </p:cNvSpPr>
          <p:nvPr>
            <p:ph type="sldImg"/>
          </p:nvPr>
        </p:nvSpPr>
        <p:spPr>
          <a:ln cap="flat"/>
        </p:spPr>
      </p:sp>
      <p:sp>
        <p:nvSpPr>
          <p:cNvPr id="167948" name="Rectangle 11"/>
          <p:cNvSpPr>
            <a:spLocks noGrp="1" noChangeArrowheads="1"/>
          </p:cNvSpPr>
          <p:nvPr>
            <p:ph type="body" idx="1"/>
          </p:nvPr>
        </p:nvSpPr>
        <p:spPr>
          <a:noFill/>
        </p:spPr>
        <p:txBody>
          <a:bodyPr/>
          <a:lstStyle/>
          <a:p>
            <a:r>
              <a:rPr lang="en-US" b="1" dirty="0"/>
              <a:t>Peripheral </a:t>
            </a:r>
            <a:r>
              <a:rPr lang="en-US" b="1" dirty="0" err="1"/>
              <a:t>Toric</a:t>
            </a:r>
            <a:endParaRPr lang="en-US" b="1" dirty="0"/>
          </a:p>
          <a:p>
            <a:r>
              <a:rPr lang="en-US" dirty="0"/>
              <a:t>On a cornea with a moderate degree of peripheral </a:t>
            </a:r>
            <a:r>
              <a:rPr lang="en-US" dirty="0" err="1"/>
              <a:t>toricity</a:t>
            </a:r>
            <a:r>
              <a:rPr lang="en-US" dirty="0"/>
              <a:t>, the peripheral </a:t>
            </a:r>
            <a:r>
              <a:rPr lang="en-US" dirty="0" err="1"/>
              <a:t>toric</a:t>
            </a:r>
            <a:r>
              <a:rPr lang="en-US" dirty="0"/>
              <a:t> design has a number of advantages over a spherical design.</a:t>
            </a:r>
          </a:p>
          <a:p>
            <a:r>
              <a:rPr lang="en-US" dirty="0"/>
              <a:t>The primary advantage is an improvement in the physical fitting characteristics including CL centration &amp; stability.  By using a peripheral </a:t>
            </a:r>
            <a:r>
              <a:rPr lang="en-US" dirty="0" err="1"/>
              <a:t>toric</a:t>
            </a:r>
            <a:r>
              <a:rPr lang="en-US" dirty="0"/>
              <a:t> design, the axial edge clearance will be more uniform around the circumference of the CL.  This will </a:t>
            </a:r>
            <a:r>
              <a:rPr lang="en-US" dirty="0">
                <a:sym typeface="Symbol" panose="05050102010706020507"/>
              </a:rPr>
              <a:t> </a:t>
            </a:r>
            <a:r>
              <a:rPr lang="en-US" dirty="0"/>
              <a:t>smoother movement &amp; permits the exchange of tears more freely without the risk of peripheral or central bubble formation.</a:t>
            </a:r>
          </a:p>
          <a:p>
            <a:endParaRPr lang="en-US" dirty="0"/>
          </a:p>
        </p:txBody>
      </p:sp>
    </p:spTree>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Rectangle 5"/>
          <p:cNvSpPr>
            <a:spLocks noGrp="1" noChangeArrowheads="1"/>
          </p:cNvSpPr>
          <p:nvPr>
            <p:ph type="sldNum" sz="quarter" idx="5"/>
          </p:nvPr>
        </p:nvSpPr>
        <p:spPr>
          <a:noFill/>
        </p:spPr>
        <p:txBody>
          <a:bodyPr/>
          <a:lstStyle/>
          <a:p>
            <a:fld id="{3EEF3263-CAD4-48D7-B103-0377D3277C65}" type="slidenum">
              <a:rPr lang="en-US" smtClean="0"/>
              <a:pPr/>
              <a:t>233</a:t>
            </a:fld>
            <a:endParaRPr lang="en-US"/>
          </a:p>
        </p:txBody>
      </p:sp>
      <p:sp>
        <p:nvSpPr>
          <p:cNvPr id="168963"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68964"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68965"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68966"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68967"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68968"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68969"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68970"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68971" name="Rectangle 10"/>
          <p:cNvSpPr>
            <a:spLocks noGrp="1" noRot="1" noChangeAspect="1" noChangeArrowheads="1" noTextEdit="1"/>
          </p:cNvSpPr>
          <p:nvPr>
            <p:ph type="sldImg"/>
          </p:nvPr>
        </p:nvSpPr>
        <p:spPr>
          <a:ln cap="flat"/>
        </p:spPr>
      </p:sp>
      <p:sp>
        <p:nvSpPr>
          <p:cNvPr id="168972" name="Rectangle 11"/>
          <p:cNvSpPr>
            <a:spLocks noGrp="1" noChangeArrowheads="1"/>
          </p:cNvSpPr>
          <p:nvPr>
            <p:ph type="body" idx="1"/>
          </p:nvPr>
        </p:nvSpPr>
        <p:spPr>
          <a:noFill/>
        </p:spPr>
        <p:txBody>
          <a:bodyPr/>
          <a:lstStyle/>
          <a:p>
            <a:r>
              <a:rPr lang="en-US" b="1" dirty="0"/>
              <a:t>Peripheral </a:t>
            </a:r>
            <a:r>
              <a:rPr lang="en-US" b="1" dirty="0" err="1"/>
              <a:t>Toric</a:t>
            </a:r>
            <a:endParaRPr lang="en-US" b="1" dirty="0"/>
          </a:p>
          <a:p>
            <a:r>
              <a:rPr lang="en-US" dirty="0"/>
              <a:t>For optimum peripheral </a:t>
            </a:r>
            <a:r>
              <a:rPr lang="en-US" dirty="0" err="1"/>
              <a:t>toric</a:t>
            </a:r>
            <a:r>
              <a:rPr lang="en-US" dirty="0"/>
              <a:t> CL performance, the secondary &amp; subsequent curves should be sufficiently wide to enhance the CL to cornea fitting relationship. A width of 0.4 to 0.6 mm permits the manufacturer to control CL production accurately.</a:t>
            </a:r>
          </a:p>
          <a:p>
            <a:r>
              <a:rPr lang="en-US" dirty="0"/>
              <a:t>When designing a peripheral </a:t>
            </a:r>
            <a:r>
              <a:rPr lang="en-US" dirty="0" err="1"/>
              <a:t>toric</a:t>
            </a:r>
            <a:r>
              <a:rPr lang="en-US" dirty="0"/>
              <a:t> CL, the amount of </a:t>
            </a:r>
            <a:r>
              <a:rPr lang="en-US" dirty="0" err="1"/>
              <a:t>toricity</a:t>
            </a:r>
            <a:r>
              <a:rPr lang="en-US" dirty="0"/>
              <a:t> generated is based on the central corneal </a:t>
            </a:r>
            <a:r>
              <a:rPr lang="en-US" dirty="0" err="1"/>
              <a:t>keratometry</a:t>
            </a:r>
            <a:r>
              <a:rPr lang="en-US" dirty="0"/>
              <a:t> measurements. The value of the </a:t>
            </a:r>
            <a:r>
              <a:rPr lang="en-US" dirty="0" err="1"/>
              <a:t>keratometry</a:t>
            </a:r>
            <a:r>
              <a:rPr lang="en-US" dirty="0"/>
              <a:t> may underestimate or overestimate the peripheral </a:t>
            </a:r>
            <a:r>
              <a:rPr lang="en-US" dirty="0" err="1"/>
              <a:t>toricity</a:t>
            </a:r>
            <a:r>
              <a:rPr lang="en-US" dirty="0"/>
              <a:t>.  As a general rule, the peripheral CL </a:t>
            </a:r>
            <a:r>
              <a:rPr lang="en-US" dirty="0" err="1"/>
              <a:t>toricity</a:t>
            </a:r>
            <a:r>
              <a:rPr lang="en-US" dirty="0"/>
              <a:t> is 65%-75% of the value of the central corneal </a:t>
            </a:r>
            <a:r>
              <a:rPr lang="en-US" dirty="0" err="1"/>
              <a:t>toricity</a:t>
            </a:r>
            <a:r>
              <a:rPr lang="en-US" dirty="0"/>
              <a:t> as measured by the </a:t>
            </a:r>
            <a:r>
              <a:rPr lang="en-US" dirty="0" err="1"/>
              <a:t>keratometer</a:t>
            </a:r>
            <a:r>
              <a:rPr lang="en-US" dirty="0"/>
              <a:t>.</a:t>
            </a:r>
            <a:br>
              <a:rPr lang="en-US" dirty="0"/>
            </a:br>
            <a:r>
              <a:rPr lang="en-US" dirty="0"/>
              <a:t> </a:t>
            </a:r>
          </a:p>
          <a:p>
            <a:r>
              <a:rPr lang="en-US" dirty="0"/>
              <a:t>The production of peripheral </a:t>
            </a:r>
            <a:r>
              <a:rPr lang="en-US" dirty="0" err="1"/>
              <a:t>toric</a:t>
            </a:r>
            <a:r>
              <a:rPr lang="en-US" dirty="0"/>
              <a:t> curves results in an elliptical optic zone shape. Care should be taken to ensure that the optic zone is large enough to prevent visual problems associated with </a:t>
            </a:r>
            <a:r>
              <a:rPr lang="en-US" dirty="0" err="1"/>
              <a:t>decentration</a:t>
            </a:r>
            <a:r>
              <a:rPr lang="en-US" dirty="0"/>
              <a:t> of the CL.</a:t>
            </a:r>
          </a:p>
          <a:p>
            <a:r>
              <a:rPr lang="en-US" dirty="0"/>
              <a:t>Because of the relatively small area of </a:t>
            </a:r>
            <a:r>
              <a:rPr lang="en-US" dirty="0" err="1"/>
              <a:t>toricity</a:t>
            </a:r>
            <a:r>
              <a:rPr lang="en-US" dirty="0"/>
              <a:t> on such a CL, it is more likely to rotate than a full back-surface </a:t>
            </a:r>
            <a:r>
              <a:rPr lang="en-US" dirty="0" err="1"/>
              <a:t>toric</a:t>
            </a:r>
            <a:r>
              <a:rPr lang="en-US" dirty="0"/>
              <a:t> design.</a:t>
            </a:r>
          </a:p>
          <a:p>
            <a:r>
              <a:rPr lang="en-US" dirty="0"/>
              <a:t>If a peripheral </a:t>
            </a:r>
            <a:r>
              <a:rPr lang="en-US" dirty="0" err="1"/>
              <a:t>toric</a:t>
            </a:r>
            <a:r>
              <a:rPr lang="en-US" dirty="0"/>
              <a:t> CL rotates on the cornea, the steeper meridian of the CL periphery will impinge upon the flatter meridian of the cornea. This has the potential to </a:t>
            </a:r>
            <a:r>
              <a:rPr lang="en-US" dirty="0">
                <a:sym typeface="Symbol" panose="05050102010706020507"/>
              </a:rPr>
              <a:t> </a:t>
            </a:r>
            <a:r>
              <a:rPr lang="en-US" dirty="0"/>
              <a:t>localized corneal damage &amp; </a:t>
            </a:r>
            <a:r>
              <a:rPr lang="en-US" dirty="0">
                <a:latin typeface="Arial" panose="020B0604020202020204"/>
                <a:cs typeface="Arial" panose="020B0604020202020204"/>
              </a:rPr>
              <a:t>↓ </a:t>
            </a:r>
            <a:r>
              <a:rPr lang="en-US" dirty="0"/>
              <a:t>comfort for the wearer. Such rotation is most likely to occur if insufficient </a:t>
            </a:r>
            <a:r>
              <a:rPr lang="en-US" dirty="0" err="1"/>
              <a:t>toricity</a:t>
            </a:r>
            <a:r>
              <a:rPr lang="en-US" dirty="0"/>
              <a:t> is generated on the CL, or if an attempt is made to fit a cornea that has too little peripheral </a:t>
            </a:r>
            <a:r>
              <a:rPr lang="en-US" dirty="0" err="1"/>
              <a:t>toricity</a:t>
            </a:r>
            <a:r>
              <a:rPr lang="en-US" dirty="0"/>
              <a:t>.</a:t>
            </a:r>
          </a:p>
          <a:p>
            <a:endParaRPr lang="en-US" dirty="0"/>
          </a:p>
        </p:txBody>
      </p:sp>
    </p:spTree>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9986" name="Rectangle 5"/>
          <p:cNvSpPr>
            <a:spLocks noGrp="1" noChangeArrowheads="1"/>
          </p:cNvSpPr>
          <p:nvPr>
            <p:ph type="sldNum" sz="quarter" idx="5"/>
          </p:nvPr>
        </p:nvSpPr>
        <p:spPr>
          <a:noFill/>
        </p:spPr>
        <p:txBody>
          <a:bodyPr/>
          <a:lstStyle/>
          <a:p>
            <a:fld id="{C5E4BC7B-EA88-44EB-B040-E9A2F06AD82F}" type="slidenum">
              <a:rPr lang="en-US" smtClean="0"/>
              <a:pPr/>
              <a:t>234</a:t>
            </a:fld>
            <a:endParaRPr lang="en-US"/>
          </a:p>
        </p:txBody>
      </p:sp>
      <p:sp>
        <p:nvSpPr>
          <p:cNvPr id="169987" name="Rectangle 2"/>
          <p:cNvSpPr>
            <a:spLocks noChangeArrowheads="1"/>
          </p:cNvSpPr>
          <p:nvPr/>
        </p:nvSpPr>
        <p:spPr bwMode="auto">
          <a:xfrm>
            <a:off x="3886712" y="5916"/>
            <a:ext cx="2971289" cy="428879"/>
          </a:xfrm>
          <a:prstGeom prst="rect">
            <a:avLst/>
          </a:prstGeom>
          <a:noFill/>
          <a:ln w="9525">
            <a:noFill/>
            <a:miter lim="800000"/>
          </a:ln>
        </p:spPr>
        <p:txBody>
          <a:bodyPr wrap="none" anchor="ctr"/>
          <a:lstStyle/>
          <a:p>
            <a:endParaRPr lang="en-US"/>
          </a:p>
        </p:txBody>
      </p:sp>
      <p:sp>
        <p:nvSpPr>
          <p:cNvPr id="169988" name="Rectangle 3"/>
          <p:cNvSpPr>
            <a:spLocks noChangeArrowheads="1"/>
          </p:cNvSpPr>
          <p:nvPr/>
        </p:nvSpPr>
        <p:spPr bwMode="auto">
          <a:xfrm>
            <a:off x="3886712" y="8704768"/>
            <a:ext cx="2971289" cy="425921"/>
          </a:xfrm>
          <a:prstGeom prst="rect">
            <a:avLst/>
          </a:prstGeom>
          <a:noFill/>
          <a:ln w="9525">
            <a:noFill/>
            <a:miter lim="800000"/>
          </a:ln>
        </p:spPr>
        <p:txBody>
          <a:bodyPr lIns="19050" tIns="0" rIns="19050" bIns="0" anchor="b"/>
          <a:lstStyle/>
          <a:p>
            <a:pPr algn="r"/>
            <a:r>
              <a:rPr lang="en-US" sz="1000" i="1"/>
              <a:t>12</a:t>
            </a:r>
          </a:p>
        </p:txBody>
      </p:sp>
      <p:sp>
        <p:nvSpPr>
          <p:cNvPr id="169989" name="Rectangle 4"/>
          <p:cNvSpPr>
            <a:spLocks noChangeArrowheads="1"/>
          </p:cNvSpPr>
          <p:nvPr/>
        </p:nvSpPr>
        <p:spPr bwMode="auto">
          <a:xfrm>
            <a:off x="0" y="8704768"/>
            <a:ext cx="2971289" cy="425921"/>
          </a:xfrm>
          <a:prstGeom prst="rect">
            <a:avLst/>
          </a:prstGeom>
          <a:noFill/>
          <a:ln w="9525">
            <a:noFill/>
            <a:miter lim="800000"/>
          </a:ln>
        </p:spPr>
        <p:txBody>
          <a:bodyPr wrap="none" anchor="ctr"/>
          <a:lstStyle/>
          <a:p>
            <a:endParaRPr lang="en-US"/>
          </a:p>
        </p:txBody>
      </p:sp>
      <p:sp>
        <p:nvSpPr>
          <p:cNvPr id="169990" name="Rectangle 5"/>
          <p:cNvSpPr>
            <a:spLocks noChangeArrowheads="1"/>
          </p:cNvSpPr>
          <p:nvPr/>
        </p:nvSpPr>
        <p:spPr bwMode="auto">
          <a:xfrm>
            <a:off x="0" y="5916"/>
            <a:ext cx="2971289" cy="428879"/>
          </a:xfrm>
          <a:prstGeom prst="rect">
            <a:avLst/>
          </a:prstGeom>
          <a:noFill/>
          <a:ln w="9525">
            <a:noFill/>
            <a:miter lim="800000"/>
          </a:ln>
        </p:spPr>
        <p:txBody>
          <a:bodyPr wrap="none" anchor="ctr"/>
          <a:lstStyle/>
          <a:p>
            <a:endParaRPr lang="en-US"/>
          </a:p>
        </p:txBody>
      </p:sp>
      <p:sp>
        <p:nvSpPr>
          <p:cNvPr id="169991" name="Rectangle 6"/>
          <p:cNvSpPr>
            <a:spLocks noChangeArrowheads="1"/>
          </p:cNvSpPr>
          <p:nvPr/>
        </p:nvSpPr>
        <p:spPr bwMode="auto">
          <a:xfrm>
            <a:off x="3885007" y="2958"/>
            <a:ext cx="2972993" cy="428879"/>
          </a:xfrm>
          <a:prstGeom prst="rect">
            <a:avLst/>
          </a:prstGeom>
          <a:noFill/>
          <a:ln w="9525">
            <a:noFill/>
            <a:miter lim="800000"/>
          </a:ln>
        </p:spPr>
        <p:txBody>
          <a:bodyPr wrap="none" anchor="ctr"/>
          <a:lstStyle/>
          <a:p>
            <a:endParaRPr lang="en-US"/>
          </a:p>
        </p:txBody>
      </p:sp>
      <p:sp>
        <p:nvSpPr>
          <p:cNvPr id="169992" name="Rectangle 7"/>
          <p:cNvSpPr>
            <a:spLocks noChangeArrowheads="1"/>
          </p:cNvSpPr>
          <p:nvPr/>
        </p:nvSpPr>
        <p:spPr bwMode="auto">
          <a:xfrm>
            <a:off x="3885007" y="8703290"/>
            <a:ext cx="2972993" cy="425921"/>
          </a:xfrm>
          <a:prstGeom prst="rect">
            <a:avLst/>
          </a:prstGeom>
          <a:noFill/>
          <a:ln w="9525">
            <a:noFill/>
            <a:miter lim="800000"/>
          </a:ln>
        </p:spPr>
        <p:txBody>
          <a:bodyPr lIns="19050" tIns="0" rIns="19050" bIns="0" anchor="b"/>
          <a:lstStyle/>
          <a:p>
            <a:pPr algn="r"/>
            <a:r>
              <a:rPr lang="en-US" sz="1000" i="1"/>
              <a:t>12</a:t>
            </a:r>
          </a:p>
        </p:txBody>
      </p:sp>
      <p:sp>
        <p:nvSpPr>
          <p:cNvPr id="169993" name="Rectangle 8"/>
          <p:cNvSpPr>
            <a:spLocks noChangeArrowheads="1"/>
          </p:cNvSpPr>
          <p:nvPr/>
        </p:nvSpPr>
        <p:spPr bwMode="auto">
          <a:xfrm>
            <a:off x="-1705" y="8703290"/>
            <a:ext cx="2971289" cy="425921"/>
          </a:xfrm>
          <a:prstGeom prst="rect">
            <a:avLst/>
          </a:prstGeom>
          <a:noFill/>
          <a:ln w="9525">
            <a:noFill/>
            <a:miter lim="800000"/>
          </a:ln>
        </p:spPr>
        <p:txBody>
          <a:bodyPr wrap="none" anchor="ctr"/>
          <a:lstStyle/>
          <a:p>
            <a:endParaRPr lang="en-US"/>
          </a:p>
        </p:txBody>
      </p:sp>
      <p:sp>
        <p:nvSpPr>
          <p:cNvPr id="169994" name="Rectangle 9"/>
          <p:cNvSpPr>
            <a:spLocks noChangeArrowheads="1"/>
          </p:cNvSpPr>
          <p:nvPr/>
        </p:nvSpPr>
        <p:spPr bwMode="auto">
          <a:xfrm>
            <a:off x="-1705" y="2958"/>
            <a:ext cx="2971289" cy="428879"/>
          </a:xfrm>
          <a:prstGeom prst="rect">
            <a:avLst/>
          </a:prstGeom>
          <a:noFill/>
          <a:ln w="9525">
            <a:noFill/>
            <a:miter lim="800000"/>
          </a:ln>
        </p:spPr>
        <p:txBody>
          <a:bodyPr wrap="none" anchor="ctr"/>
          <a:lstStyle/>
          <a:p>
            <a:endParaRPr lang="en-US"/>
          </a:p>
        </p:txBody>
      </p:sp>
      <p:sp>
        <p:nvSpPr>
          <p:cNvPr id="169995" name="Rectangle 10"/>
          <p:cNvSpPr>
            <a:spLocks noGrp="1" noRot="1" noChangeAspect="1" noChangeArrowheads="1" noTextEdit="1"/>
          </p:cNvSpPr>
          <p:nvPr>
            <p:ph type="sldImg"/>
          </p:nvPr>
        </p:nvSpPr>
        <p:spPr>
          <a:ln cap="flat"/>
        </p:spPr>
      </p:sp>
      <p:sp>
        <p:nvSpPr>
          <p:cNvPr id="169996" name="Rectangle 11"/>
          <p:cNvSpPr>
            <a:spLocks noGrp="1" noChangeArrowheads="1"/>
          </p:cNvSpPr>
          <p:nvPr>
            <p:ph type="body" idx="1"/>
          </p:nvPr>
        </p:nvSpPr>
        <p:spPr>
          <a:noFill/>
        </p:spPr>
        <p:txBody>
          <a:bodyPr/>
          <a:lstStyle/>
          <a:p>
            <a:r>
              <a:rPr lang="en-US" b="1" dirty="0"/>
              <a:t>Peripheral </a:t>
            </a:r>
            <a:r>
              <a:rPr lang="en-US" b="1" dirty="0" err="1"/>
              <a:t>Toric</a:t>
            </a:r>
            <a:r>
              <a:rPr lang="en-US" b="1" dirty="0"/>
              <a:t>:  Advantages</a:t>
            </a:r>
          </a:p>
          <a:p>
            <a:r>
              <a:rPr lang="en-US" dirty="0"/>
              <a:t>The main advantage of a peripheral </a:t>
            </a:r>
            <a:r>
              <a:rPr lang="en-US" dirty="0" err="1"/>
              <a:t>toric</a:t>
            </a:r>
            <a:r>
              <a:rPr lang="en-US" dirty="0"/>
              <a:t> GP CL design is that it is often the simplest solution to the problem of fitting an GP CL to a </a:t>
            </a:r>
            <a:r>
              <a:rPr lang="en-US" dirty="0" err="1"/>
              <a:t>toric</a:t>
            </a:r>
            <a:r>
              <a:rPr lang="en-US" dirty="0"/>
              <a:t> cornea.  In cases where a spherical CL can provide an acceptable central fitting, the addition of </a:t>
            </a:r>
            <a:r>
              <a:rPr lang="en-US" dirty="0" err="1"/>
              <a:t>toric</a:t>
            </a:r>
            <a:r>
              <a:rPr lang="en-US" dirty="0"/>
              <a:t> peripheral curves to the CL will </a:t>
            </a:r>
            <a:r>
              <a:rPr lang="en-US" dirty="0">
                <a:latin typeface="Arial" panose="020B0604020202020204"/>
                <a:cs typeface="Arial" panose="020B0604020202020204"/>
              </a:rPr>
              <a:t>↑ </a:t>
            </a:r>
            <a:r>
              <a:rPr lang="en-US" dirty="0"/>
              <a:t>the stability &amp; quality of the fit.</a:t>
            </a:r>
          </a:p>
          <a:p>
            <a:r>
              <a:rPr lang="en-US" dirty="0"/>
              <a:t>A peripheral </a:t>
            </a:r>
            <a:r>
              <a:rPr lang="en-US" dirty="0" err="1"/>
              <a:t>toric</a:t>
            </a:r>
            <a:r>
              <a:rPr lang="en-US" dirty="0"/>
              <a:t> CL is relatively simple to manufacture &amp; is more reproducible should a replacement CL be required.</a:t>
            </a:r>
          </a:p>
          <a:p>
            <a:endParaRPr lang="en-US" dirty="0"/>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7"/>
          <p:cNvSpPr>
            <a:spLocks noGrp="1" noChangeArrowheads="1"/>
          </p:cNvSpPr>
          <p:nvPr>
            <p:ph type="sldNum" sz="quarter" idx="5"/>
          </p:nvPr>
        </p:nvSpPr>
        <p:spPr>
          <a:noFill/>
        </p:spPr>
        <p:txBody>
          <a:bodyPr/>
          <a:lstStyle/>
          <a:p>
            <a:fld id="{B9F8E0FC-E798-4F1D-B371-924D0DDA120C}" type="slidenum">
              <a:rPr lang="en-US" smtClean="0">
                <a:latin typeface="Arial" pitchFamily="34" charset="0"/>
              </a:rPr>
              <a:pPr/>
              <a:t>26</a:t>
            </a:fld>
            <a:endParaRPr lang="en-US">
              <a:latin typeface="Arial" pitchFamily="34" charset="0"/>
            </a:endParaRPr>
          </a:p>
        </p:txBody>
      </p:sp>
      <p:sp>
        <p:nvSpPr>
          <p:cNvPr id="77827"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77828"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77829"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77830"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77831"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77832"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77833"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77834"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77835"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77836" name="Rectangle 11"/>
          <p:cNvSpPr>
            <a:spLocks noGrp="1" noChangeArrowheads="1"/>
          </p:cNvSpPr>
          <p:nvPr>
            <p:ph type="body" idx="1"/>
          </p:nvPr>
        </p:nvSpPr>
        <p:spPr>
          <a:xfrm>
            <a:off x="911225" y="4356100"/>
            <a:ext cx="5030788" cy="3617913"/>
          </a:xfrm>
          <a:noFill/>
          <a:ln/>
        </p:spPr>
        <p:txBody>
          <a:bodyPr lIns="82550" tIns="41275" rIns="82550" bIns="41275"/>
          <a:lstStyle/>
          <a:p>
            <a:r>
              <a:rPr lang="zh-CN" altLang="en-US" b="1" dirty="0">
                <a:latin typeface="Arial" pitchFamily="34" charset="0"/>
              </a:rPr>
              <a:t>逆规散光</a:t>
            </a:r>
            <a:r>
              <a:rPr lang="en-US" b="1" dirty="0">
                <a:latin typeface="Arial" pitchFamily="34" charset="0"/>
              </a:rPr>
              <a:t> (ATR)</a:t>
            </a:r>
          </a:p>
          <a:p>
            <a:r>
              <a:rPr lang="en-US" dirty="0" err="1">
                <a:latin typeface="Arial" pitchFamily="34" charset="0"/>
              </a:rPr>
              <a:t>Millodot</a:t>
            </a:r>
            <a:r>
              <a:rPr lang="en-US" dirty="0">
                <a:latin typeface="Arial" pitchFamily="34" charset="0"/>
              </a:rPr>
              <a:t> (</a:t>
            </a:r>
            <a:r>
              <a:rPr lang="en-US" dirty="0">
                <a:solidFill>
                  <a:srgbClr val="FF0000"/>
                </a:solidFill>
                <a:latin typeface="Arial" pitchFamily="34" charset="0"/>
              </a:rPr>
              <a:t>1986) </a:t>
            </a:r>
            <a:r>
              <a:rPr lang="zh-CN" altLang="en-US" dirty="0">
                <a:solidFill>
                  <a:srgbClr val="FF0000"/>
                </a:solidFill>
                <a:latin typeface="Arial" pitchFamily="34" charset="0"/>
              </a:rPr>
              <a:t>定义强主子午线在水平方向（或接近水平）为逆规散光。轴因此位于垂直方向。 对于逆规散光的应用，负柱轴必须位于</a:t>
            </a:r>
            <a:r>
              <a:rPr lang="en-US" altLang="zh-CN" dirty="0">
                <a:solidFill>
                  <a:srgbClr val="FF0000"/>
                </a:solidFill>
                <a:latin typeface="Arial" pitchFamily="34" charset="0"/>
              </a:rPr>
              <a:t>90°±30°</a:t>
            </a:r>
            <a:r>
              <a:rPr lang="zh-CN" altLang="en-US" dirty="0">
                <a:solidFill>
                  <a:srgbClr val="FF0000"/>
                </a:solidFill>
                <a:latin typeface="Arial" pitchFamily="34" charset="0"/>
              </a:rPr>
              <a:t>的区间之间，即</a:t>
            </a:r>
            <a:r>
              <a:rPr lang="en-US" altLang="zh-CN" dirty="0">
                <a:solidFill>
                  <a:srgbClr val="FF0000"/>
                </a:solidFill>
                <a:latin typeface="Arial" pitchFamily="34" charset="0"/>
              </a:rPr>
              <a:t>60°-90°,90°-120°</a:t>
            </a:r>
            <a:r>
              <a:rPr lang="zh-CN" altLang="en-US" dirty="0">
                <a:solidFill>
                  <a:srgbClr val="FF0000"/>
                </a:solidFill>
                <a:latin typeface="Arial" pitchFamily="34" charset="0"/>
              </a:rPr>
              <a:t>。</a:t>
            </a:r>
          </a:p>
          <a:p>
            <a:r>
              <a:rPr lang="zh-CN" altLang="en-US" dirty="0">
                <a:solidFill>
                  <a:srgbClr val="FF0000"/>
                </a:solidFill>
                <a:latin typeface="Arial" pitchFamily="34" charset="0"/>
              </a:rPr>
              <a:t>总散光的大小通常不同于角膜散光，差异可能是由于晶体部分。</a:t>
            </a:r>
          </a:p>
          <a:p>
            <a:r>
              <a:rPr lang="zh-CN" altLang="en-US" dirty="0">
                <a:solidFill>
                  <a:srgbClr val="FF0000"/>
                </a:solidFill>
                <a:latin typeface="Arial" pitchFamily="34" charset="0"/>
              </a:rPr>
              <a:t>逆规散光的别称包括</a:t>
            </a:r>
            <a:r>
              <a:rPr lang="zh-CN" altLang="en-US" i="1" dirty="0">
                <a:solidFill>
                  <a:srgbClr val="FF0000"/>
                </a:solidFill>
                <a:latin typeface="Arial" pitchFamily="34" charset="0"/>
              </a:rPr>
              <a:t>间接或反向散光</a:t>
            </a:r>
            <a:r>
              <a:rPr lang="zh-CN" altLang="en-US" dirty="0">
                <a:solidFill>
                  <a:srgbClr val="FF0000"/>
                </a:solidFill>
                <a:latin typeface="Arial" pitchFamily="34" charset="0"/>
              </a:rPr>
              <a:t>。</a:t>
            </a:r>
            <a:endParaRPr lang="en-US" dirty="0">
              <a:latin typeface="Arial" pitchFamily="34" charset="0"/>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7"/>
          <p:cNvSpPr>
            <a:spLocks noGrp="1" noChangeArrowheads="1"/>
          </p:cNvSpPr>
          <p:nvPr>
            <p:ph type="sldNum" sz="quarter" idx="5"/>
          </p:nvPr>
        </p:nvSpPr>
        <p:spPr>
          <a:noFill/>
        </p:spPr>
        <p:txBody>
          <a:bodyPr/>
          <a:lstStyle/>
          <a:p>
            <a:fld id="{568533C0-E76A-4C68-B869-0625A84217C3}" type="slidenum">
              <a:rPr lang="en-US" smtClean="0">
                <a:latin typeface="Arial" pitchFamily="34" charset="0"/>
              </a:rPr>
              <a:pPr/>
              <a:t>27</a:t>
            </a:fld>
            <a:endParaRPr lang="en-US">
              <a:latin typeface="Arial" pitchFamily="34" charset="0"/>
            </a:endParaRPr>
          </a:p>
        </p:txBody>
      </p:sp>
      <p:sp>
        <p:nvSpPr>
          <p:cNvPr id="78851"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78852"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78853"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78854"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78855"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78856"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78857"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78858"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78859"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78860" name="Rectangle 11"/>
          <p:cNvSpPr>
            <a:spLocks noGrp="1" noChangeArrowheads="1"/>
          </p:cNvSpPr>
          <p:nvPr>
            <p:ph type="body" idx="1"/>
          </p:nvPr>
        </p:nvSpPr>
        <p:spPr>
          <a:xfrm>
            <a:off x="911225" y="4356100"/>
            <a:ext cx="5030788" cy="3617913"/>
          </a:xfrm>
          <a:noFill/>
          <a:ln/>
        </p:spPr>
        <p:txBody>
          <a:bodyPr lIns="82550" tIns="41275" rIns="82550" bIns="41275"/>
          <a:lstStyle/>
          <a:p>
            <a:r>
              <a:rPr lang="zh-CN" altLang="en-US" b="1" dirty="0">
                <a:latin typeface="Arial" pitchFamily="34" charset="0"/>
              </a:rPr>
              <a:t>斜轴散光</a:t>
            </a:r>
          </a:p>
          <a:p>
            <a:r>
              <a:rPr lang="zh-CN" altLang="en-US" b="0" dirty="0">
                <a:latin typeface="Arial" pitchFamily="34" charset="0"/>
              </a:rPr>
              <a:t>定义为</a:t>
            </a:r>
            <a:r>
              <a:rPr lang="en-US" altLang="zh-CN" b="0" dirty="0">
                <a:latin typeface="Arial" pitchFamily="34" charset="0"/>
              </a:rPr>
              <a:t>2</a:t>
            </a:r>
            <a:r>
              <a:rPr lang="zh-CN" altLang="en-US" b="0" dirty="0">
                <a:latin typeface="Arial" pitchFamily="34" charset="0"/>
              </a:rPr>
              <a:t>个主子午线位于顺规和逆规散光的轴之间（外）。 根据</a:t>
            </a:r>
            <a:r>
              <a:rPr lang="en-US" altLang="zh-CN" b="0" dirty="0" err="1">
                <a:latin typeface="Arial" pitchFamily="34" charset="0"/>
              </a:rPr>
              <a:t>Millodot</a:t>
            </a:r>
            <a:r>
              <a:rPr lang="zh-CN" altLang="en-US" b="0" dirty="0">
                <a:latin typeface="Arial" pitchFamily="34" charset="0"/>
              </a:rPr>
              <a:t>的定义，斜轴的数值限制为：</a:t>
            </a:r>
            <a:r>
              <a:rPr lang="en-US" altLang="zh-CN" b="0" dirty="0">
                <a:latin typeface="Arial" pitchFamily="34" charset="0"/>
              </a:rPr>
              <a:t>31</a:t>
            </a:r>
            <a:r>
              <a:rPr lang="zh-CN" altLang="en-US" b="0" dirty="0">
                <a:latin typeface="Arial" pitchFamily="34" charset="0"/>
              </a:rPr>
              <a:t>至</a:t>
            </a:r>
            <a:r>
              <a:rPr lang="en-US" altLang="zh-CN" b="0" dirty="0">
                <a:latin typeface="Arial" pitchFamily="34" charset="0"/>
              </a:rPr>
              <a:t>59</a:t>
            </a:r>
            <a:r>
              <a:rPr lang="zh-CN" altLang="en-US" b="0" dirty="0">
                <a:latin typeface="Arial" pitchFamily="34" charset="0"/>
              </a:rPr>
              <a:t>和</a:t>
            </a:r>
            <a:r>
              <a:rPr lang="en-US" altLang="zh-CN" b="0" dirty="0">
                <a:latin typeface="Arial" pitchFamily="34" charset="0"/>
              </a:rPr>
              <a:t>121</a:t>
            </a:r>
            <a:r>
              <a:rPr lang="zh-CN" altLang="en-US" b="0" dirty="0">
                <a:latin typeface="Arial" pitchFamily="34" charset="0"/>
              </a:rPr>
              <a:t>至</a:t>
            </a:r>
            <a:r>
              <a:rPr lang="en-US" altLang="zh-CN" b="0" dirty="0">
                <a:latin typeface="Arial" pitchFamily="34" charset="0"/>
              </a:rPr>
              <a:t>149</a:t>
            </a:r>
            <a:r>
              <a:rPr lang="zh-CN" altLang="en-US" b="0" dirty="0">
                <a:latin typeface="Arial" pitchFamily="34" charset="0"/>
              </a:rPr>
              <a:t>度。临床上，这种方法可能过于严格。</a:t>
            </a:r>
            <a:endParaRPr lang="en-US" b="0" dirty="0">
              <a:latin typeface="Arial" pitchFamily="34" charset="0"/>
            </a:endParaRPr>
          </a:p>
          <a:p>
            <a:endParaRPr lang="en-US" dirty="0">
              <a:latin typeface="Arial" pitchFamily="34" charset="0"/>
            </a:endParaRPr>
          </a:p>
          <a:p>
            <a:r>
              <a:rPr lang="en-US" dirty="0">
                <a:latin typeface="Arial" pitchFamily="34" charset="0"/>
              </a:rPr>
              <a:t> </a:t>
            </a:r>
          </a:p>
          <a:p>
            <a:pPr eaLnBrk="1" hangingPunct="1"/>
            <a:endParaRPr lang="en-US" dirty="0">
              <a:latin typeface="Arial" pitchFamily="34" charset="0"/>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7"/>
          <p:cNvSpPr>
            <a:spLocks noGrp="1" noChangeArrowheads="1"/>
          </p:cNvSpPr>
          <p:nvPr>
            <p:ph type="sldNum" sz="quarter" idx="5"/>
          </p:nvPr>
        </p:nvSpPr>
        <p:spPr>
          <a:noFill/>
        </p:spPr>
        <p:txBody>
          <a:bodyPr/>
          <a:lstStyle/>
          <a:p>
            <a:fld id="{27E0A346-73C8-48FE-92DF-6550E9773654}" type="slidenum">
              <a:rPr lang="en-US" smtClean="0">
                <a:latin typeface="Arial" pitchFamily="34" charset="0"/>
              </a:rPr>
              <a:pPr/>
              <a:t>28</a:t>
            </a:fld>
            <a:endParaRPr lang="en-US">
              <a:latin typeface="Arial" pitchFamily="34" charset="0"/>
            </a:endParaRPr>
          </a:p>
        </p:txBody>
      </p:sp>
      <p:sp>
        <p:nvSpPr>
          <p:cNvPr id="79875"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79876"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79877"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79878"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79879"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79880"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79881"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79882"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79883"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79884" name="Rectangle 11"/>
          <p:cNvSpPr>
            <a:spLocks noGrp="1" noChangeArrowheads="1"/>
          </p:cNvSpPr>
          <p:nvPr>
            <p:ph type="body" idx="1"/>
          </p:nvPr>
        </p:nvSpPr>
        <p:spPr>
          <a:xfrm>
            <a:off x="911225" y="4356100"/>
            <a:ext cx="5030788" cy="3617913"/>
          </a:xfrm>
          <a:noFill/>
          <a:ln/>
        </p:spPr>
        <p:txBody>
          <a:bodyPr lIns="82550" tIns="41275" rIns="82550" bIns="41275"/>
          <a:lstStyle/>
          <a:p>
            <a:pPr eaLnBrk="1" hangingPunct="1"/>
            <a:r>
              <a:rPr lang="zh-CN" altLang="en-US" b="1" dirty="0">
                <a:latin typeface="Arial" pitchFamily="34" charset="0"/>
              </a:rPr>
              <a:t>散光：分类</a:t>
            </a:r>
            <a:endParaRPr lang="en-US" b="1" dirty="0">
              <a:latin typeface="Arial" pitchFamily="34" charset="0"/>
            </a:endParaRPr>
          </a:p>
          <a:p>
            <a:pPr eaLnBrk="1" hangingPunct="1"/>
            <a:r>
              <a:rPr lang="zh-CN" altLang="en-US" dirty="0">
                <a:latin typeface="Arial" pitchFamily="34" charset="0"/>
              </a:rPr>
              <a:t>当然也存在其他意见，例如：</a:t>
            </a:r>
            <a:endParaRPr lang="en-US" dirty="0">
              <a:latin typeface="Arial" pitchFamily="34" charset="0"/>
            </a:endParaRPr>
          </a:p>
          <a:p>
            <a:pPr eaLnBrk="1" hangingPunct="1">
              <a:lnSpc>
                <a:spcPct val="150000"/>
              </a:lnSpc>
            </a:pPr>
            <a:r>
              <a:rPr lang="zh-CN" altLang="en-US" sz="1200" dirty="0"/>
              <a:t>轻度</a:t>
            </a:r>
            <a:r>
              <a:rPr lang="en-US" sz="1200" dirty="0"/>
              <a:t>	</a:t>
            </a:r>
            <a:r>
              <a:rPr lang="en-US" sz="1200" dirty="0">
                <a:latin typeface="Arial"/>
                <a:cs typeface="Arial"/>
                <a:sym typeface="Symbol"/>
              </a:rPr>
              <a:t></a:t>
            </a:r>
            <a:r>
              <a:rPr lang="en-US" sz="1200" dirty="0"/>
              <a:t>0.50 D </a:t>
            </a:r>
          </a:p>
          <a:p>
            <a:pPr eaLnBrk="1" hangingPunct="1">
              <a:lnSpc>
                <a:spcPct val="150000"/>
              </a:lnSpc>
            </a:pPr>
            <a:r>
              <a:rPr lang="zh-CN" altLang="en-US" sz="1200" dirty="0"/>
              <a:t>低度</a:t>
            </a:r>
            <a:r>
              <a:rPr lang="en-US" sz="1200" dirty="0"/>
              <a:t>	0.75 to 1.75 D </a:t>
            </a:r>
          </a:p>
          <a:p>
            <a:pPr eaLnBrk="1" hangingPunct="1">
              <a:lnSpc>
                <a:spcPct val="150000"/>
              </a:lnSpc>
            </a:pPr>
            <a:r>
              <a:rPr lang="zh-CN" altLang="en-US" sz="1200" dirty="0"/>
              <a:t>中度</a:t>
            </a:r>
            <a:r>
              <a:rPr lang="en-US" sz="1200" dirty="0"/>
              <a:t>	2.00 to 2.75 D </a:t>
            </a:r>
          </a:p>
          <a:p>
            <a:pPr eaLnBrk="1" hangingPunct="1">
              <a:lnSpc>
                <a:spcPct val="150000"/>
              </a:lnSpc>
            </a:pPr>
            <a:r>
              <a:rPr lang="zh-CN" altLang="en-US" sz="1200" dirty="0"/>
              <a:t>高度</a:t>
            </a:r>
            <a:r>
              <a:rPr lang="en-US" sz="1200" dirty="0"/>
              <a:t>	</a:t>
            </a:r>
            <a:r>
              <a:rPr lang="en-US" sz="1200" dirty="0">
                <a:sym typeface="Symbol"/>
              </a:rPr>
              <a:t></a:t>
            </a:r>
            <a:r>
              <a:rPr lang="en-US" sz="1200" dirty="0"/>
              <a:t>3.00 D </a:t>
            </a:r>
          </a:p>
          <a:p>
            <a:pPr eaLnBrk="1" hangingPunct="1"/>
            <a:r>
              <a:rPr lang="en-US" dirty="0">
                <a:latin typeface="Arial" pitchFamily="34" charset="0"/>
              </a:rPr>
              <a:t> </a:t>
            </a: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Rectangle 7"/>
          <p:cNvSpPr>
            <a:spLocks noGrp="1" noChangeArrowheads="1"/>
          </p:cNvSpPr>
          <p:nvPr>
            <p:ph type="sldNum" sz="quarter" idx="5"/>
          </p:nvPr>
        </p:nvSpPr>
        <p:spPr>
          <a:noFill/>
        </p:spPr>
        <p:txBody>
          <a:bodyPr/>
          <a:lstStyle/>
          <a:p>
            <a:fld id="{8E9CCDE7-CB53-4154-9209-0F64E2E051A2}" type="slidenum">
              <a:rPr lang="en-US" smtClean="0">
                <a:latin typeface="Arial" pitchFamily="34" charset="0"/>
              </a:rPr>
              <a:pPr/>
              <a:t>29</a:t>
            </a:fld>
            <a:endParaRPr lang="en-US">
              <a:latin typeface="Arial" pitchFamily="34" charset="0"/>
            </a:endParaRPr>
          </a:p>
        </p:txBody>
      </p:sp>
      <p:sp>
        <p:nvSpPr>
          <p:cNvPr id="80899"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80900"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80901"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80902"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80903"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80904"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80905"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80906"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80907"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80908" name="Rectangle 11"/>
          <p:cNvSpPr>
            <a:spLocks noGrp="1" noChangeArrowheads="1"/>
          </p:cNvSpPr>
          <p:nvPr>
            <p:ph type="body" idx="1"/>
          </p:nvPr>
        </p:nvSpPr>
        <p:spPr>
          <a:xfrm>
            <a:off x="911225" y="4356100"/>
            <a:ext cx="5030788" cy="3617913"/>
          </a:xfrm>
          <a:noFill/>
          <a:ln/>
        </p:spPr>
        <p:txBody>
          <a:bodyPr lIns="82550" tIns="41275" rIns="82550" bIns="41275"/>
          <a:lstStyle/>
          <a:p>
            <a:r>
              <a:rPr lang="zh-CN" altLang="en-US" b="1" dirty="0">
                <a:latin typeface="Arial" pitchFamily="34" charset="0"/>
              </a:rPr>
              <a:t>散光的发病率大小</a:t>
            </a:r>
            <a:endParaRPr lang="en-US" b="1" dirty="0">
              <a:latin typeface="Arial" pitchFamily="34" charset="0"/>
            </a:endParaRPr>
          </a:p>
          <a:p>
            <a:r>
              <a:rPr lang="en-US" dirty="0">
                <a:latin typeface="Arial" pitchFamily="34" charset="0"/>
              </a:rPr>
              <a:t>Holden (1975)</a:t>
            </a:r>
            <a:r>
              <a:rPr lang="zh-CN" altLang="en-US" dirty="0">
                <a:latin typeface="Arial" pitchFamily="34" charset="0"/>
              </a:rPr>
              <a:t>和</a:t>
            </a:r>
            <a:r>
              <a:rPr lang="en-US" dirty="0" err="1">
                <a:latin typeface="Arial" pitchFamily="34" charset="0"/>
              </a:rPr>
              <a:t>Cavara</a:t>
            </a:r>
            <a:r>
              <a:rPr lang="en-US" dirty="0">
                <a:latin typeface="Arial" pitchFamily="34" charset="0"/>
              </a:rPr>
              <a:t> (1922)</a:t>
            </a:r>
            <a:r>
              <a:rPr lang="zh-CN" altLang="en-US" dirty="0">
                <a:latin typeface="Arial" pitchFamily="34" charset="0"/>
              </a:rPr>
              <a:t>调查了两个种群（澳大利亚和西班牙）散光的发生率。</a:t>
            </a:r>
            <a:endParaRPr lang="en-US" dirty="0">
              <a:latin typeface="Arial" pitchFamily="34" charset="0"/>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7"/>
          <p:cNvSpPr>
            <a:spLocks noGrp="1" noChangeArrowheads="1"/>
          </p:cNvSpPr>
          <p:nvPr>
            <p:ph type="sldNum" sz="quarter" idx="5"/>
          </p:nvPr>
        </p:nvSpPr>
        <p:spPr>
          <a:noFill/>
        </p:spPr>
        <p:txBody>
          <a:bodyPr/>
          <a:lstStyle/>
          <a:p>
            <a:fld id="{2780332D-707F-42D2-A687-585266AAC170}" type="slidenum">
              <a:rPr lang="en-US" smtClean="0">
                <a:latin typeface="Arial" pitchFamily="34" charset="0"/>
              </a:rPr>
              <a:pPr/>
              <a:t>30</a:t>
            </a:fld>
            <a:endParaRPr lang="en-US">
              <a:latin typeface="Arial" pitchFamily="34" charset="0"/>
            </a:endParaRPr>
          </a:p>
        </p:txBody>
      </p:sp>
      <p:sp>
        <p:nvSpPr>
          <p:cNvPr id="81923"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81924"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81925"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81926"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81927"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81928"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81929"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81930"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81931"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81932" name="Rectangle 11"/>
          <p:cNvSpPr>
            <a:spLocks noGrp="1" noChangeArrowheads="1"/>
          </p:cNvSpPr>
          <p:nvPr>
            <p:ph type="body" idx="1"/>
          </p:nvPr>
        </p:nvSpPr>
        <p:spPr>
          <a:xfrm>
            <a:off x="911225" y="4356100"/>
            <a:ext cx="5030788" cy="3617913"/>
          </a:xfrm>
          <a:noFill/>
          <a:ln/>
        </p:spPr>
        <p:txBody>
          <a:bodyPr lIns="82550" tIns="41275" rIns="82550" bIns="41275"/>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b="1" dirty="0">
                <a:latin typeface="Arial" pitchFamily="34" charset="0"/>
              </a:rPr>
              <a:t>散光的发病率大小</a:t>
            </a:r>
            <a:endParaRPr lang="en-US" dirty="0">
              <a:latin typeface="Arial" pitchFamily="34" charset="0"/>
            </a:endParaRPr>
          </a:p>
          <a:p>
            <a:r>
              <a:rPr lang="en-US" dirty="0" err="1">
                <a:latin typeface="Arial" pitchFamily="34" charset="0"/>
              </a:rPr>
              <a:t>Fledeliu</a:t>
            </a:r>
            <a:r>
              <a:rPr lang="en-US" altLang="zh-CN" dirty="0" err="1">
                <a:latin typeface="Arial" pitchFamily="34" charset="0"/>
              </a:rPr>
              <a:t>s</a:t>
            </a:r>
            <a:r>
              <a:rPr lang="en-US" altLang="zh-CN" dirty="0">
                <a:latin typeface="Arial" pitchFamily="34" charset="0"/>
              </a:rPr>
              <a:t> &amp;</a:t>
            </a:r>
            <a:r>
              <a:rPr lang="en-US" altLang="zh-CN" baseline="0" dirty="0">
                <a:latin typeface="Arial" pitchFamily="34" charset="0"/>
              </a:rPr>
              <a:t> </a:t>
            </a:r>
            <a:r>
              <a:rPr lang="en-US" dirty="0">
                <a:latin typeface="Arial" pitchFamily="34" charset="0"/>
              </a:rPr>
              <a:t>Stubgaard（1986</a:t>
            </a:r>
            <a:r>
              <a:rPr lang="zh-CN" altLang="en-US" dirty="0">
                <a:latin typeface="Arial" pitchFamily="34" charset="0"/>
              </a:rPr>
              <a:t>）与英国卫生部（</a:t>
            </a:r>
            <a:r>
              <a:rPr lang="en-US" altLang="zh-CN" dirty="0">
                <a:latin typeface="Arial" pitchFamily="34" charset="0"/>
              </a:rPr>
              <a:t>1962</a:t>
            </a:r>
            <a:r>
              <a:rPr lang="zh-CN" altLang="en-US" dirty="0">
                <a:latin typeface="Arial" pitchFamily="34" charset="0"/>
              </a:rPr>
              <a:t>）给</a:t>
            </a:r>
            <a:r>
              <a:rPr lang="en-US" altLang="zh-CN" dirty="0" err="1">
                <a:latin typeface="Arial" pitchFamily="34" charset="0"/>
              </a:rPr>
              <a:t>Cavara</a:t>
            </a:r>
            <a:r>
              <a:rPr lang="zh-CN" altLang="en-US" dirty="0">
                <a:latin typeface="Arial" pitchFamily="34" charset="0"/>
              </a:rPr>
              <a:t>和</a:t>
            </a:r>
            <a:r>
              <a:rPr lang="en-US" altLang="zh-CN" dirty="0">
                <a:latin typeface="Arial" pitchFamily="34" charset="0"/>
              </a:rPr>
              <a:t>Holden</a:t>
            </a:r>
            <a:r>
              <a:rPr lang="zh-CN" altLang="en-US" dirty="0">
                <a:latin typeface="Arial" pitchFamily="34" charset="0"/>
              </a:rPr>
              <a:t>提供了使用不同柱镜的可比数据</a:t>
            </a:r>
            <a:r>
              <a:rPr lang="en-US" dirty="0">
                <a:latin typeface="Arial" pitchFamily="34" charset="0"/>
              </a:rPr>
              <a:t>。</a:t>
            </a:r>
          </a:p>
          <a:p>
            <a:endParaRPr lang="en-US" dirty="0">
              <a:latin typeface="Arial" pitchFamily="34" charset="0"/>
            </a:endParaRPr>
          </a:p>
          <a:p>
            <a:r>
              <a:rPr lang="zh-CN" altLang="en-US" dirty="0">
                <a:latin typeface="Arial" pitchFamily="34" charset="0"/>
              </a:rPr>
              <a:t>由于这些结果是使用由不同种族的不同人群（医疗保健系统、医院、接触镜诊所等）获得的，因此可以想象到这些差异观察是有研究依赖性的。当考虑这种可能性时，结果显示出相当类似的分布。</a:t>
            </a:r>
            <a:endParaRPr lang="en-US" dirty="0">
              <a:latin typeface="Arial" pitchFamily="34" charset="0"/>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Rectangle 7"/>
          <p:cNvSpPr>
            <a:spLocks noGrp="1" noChangeArrowheads="1"/>
          </p:cNvSpPr>
          <p:nvPr>
            <p:ph type="sldNum" sz="quarter" idx="5"/>
          </p:nvPr>
        </p:nvSpPr>
        <p:spPr>
          <a:noFill/>
        </p:spPr>
        <p:txBody>
          <a:bodyPr/>
          <a:lstStyle/>
          <a:p>
            <a:fld id="{55CB1E7E-A067-4F50-A536-38546D993220}" type="slidenum">
              <a:rPr lang="en-US" smtClean="0">
                <a:latin typeface="Arial" pitchFamily="34" charset="0"/>
              </a:rPr>
              <a:pPr/>
              <a:t>31</a:t>
            </a:fld>
            <a:endParaRPr lang="en-US">
              <a:latin typeface="Arial" pitchFamily="34" charset="0"/>
            </a:endParaRPr>
          </a:p>
        </p:txBody>
      </p:sp>
      <p:sp>
        <p:nvSpPr>
          <p:cNvPr id="82947"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82948"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82949"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82950"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82951"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82952"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82953"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82954"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82955"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82956" name="Rectangle 11"/>
          <p:cNvSpPr>
            <a:spLocks noGrp="1" noChangeArrowheads="1"/>
          </p:cNvSpPr>
          <p:nvPr>
            <p:ph type="body" idx="1"/>
          </p:nvPr>
        </p:nvSpPr>
        <p:spPr>
          <a:xfrm>
            <a:off x="911225" y="4356100"/>
            <a:ext cx="5030788" cy="3617913"/>
          </a:xfrm>
          <a:noFill/>
          <a:ln/>
        </p:spPr>
        <p:txBody>
          <a:bodyPr lIns="82550" tIns="41275" rIns="82550" bIns="41275"/>
          <a:lstStyle/>
          <a:p>
            <a:r>
              <a:rPr lang="zh-CN" altLang="en-US" b="1" dirty="0">
                <a:latin typeface="Arial" pitchFamily="34" charset="0"/>
              </a:rPr>
              <a:t>散光发病率的种类</a:t>
            </a:r>
            <a:endParaRPr lang="en-US" b="1" dirty="0">
              <a:latin typeface="Arial" pitchFamily="34" charset="0"/>
            </a:endParaRPr>
          </a:p>
          <a:p>
            <a:r>
              <a:rPr lang="zh-CN" altLang="en-US" dirty="0">
                <a:latin typeface="Arial" pitchFamily="34" charset="0"/>
              </a:rPr>
              <a:t>在调查丹麦的</a:t>
            </a:r>
            <a:r>
              <a:rPr lang="en-US" altLang="zh-CN" dirty="0">
                <a:latin typeface="Arial" pitchFamily="34" charset="0"/>
              </a:rPr>
              <a:t>600</a:t>
            </a:r>
            <a:r>
              <a:rPr lang="zh-CN" altLang="en-US" dirty="0">
                <a:latin typeface="Arial" pitchFamily="34" charset="0"/>
              </a:rPr>
              <a:t>只主观散光</a:t>
            </a:r>
            <a:r>
              <a:rPr lang="en-US" altLang="zh-CN" dirty="0">
                <a:latin typeface="Arial" pitchFamily="34" charset="0"/>
                <a:sym typeface="Symbol"/>
              </a:rPr>
              <a:t></a:t>
            </a:r>
            <a:r>
              <a:rPr lang="en-US" altLang="zh-CN" dirty="0">
                <a:latin typeface="Arial" pitchFamily="34" charset="0"/>
              </a:rPr>
              <a:t>0.75D</a:t>
            </a:r>
            <a:r>
              <a:rPr lang="zh-CN" altLang="en-US" dirty="0">
                <a:latin typeface="Arial" pitchFamily="34" charset="0"/>
              </a:rPr>
              <a:t>的眼睛后，</a:t>
            </a:r>
            <a:r>
              <a:rPr lang="en-US" altLang="zh-CN" dirty="0" err="1">
                <a:latin typeface="Arial" pitchFamily="34" charset="0"/>
              </a:rPr>
              <a:t>Fledelius</a:t>
            </a:r>
            <a:r>
              <a:rPr lang="zh-CN" altLang="en-US" dirty="0">
                <a:latin typeface="Arial" pitchFamily="34" charset="0"/>
              </a:rPr>
              <a:t>（</a:t>
            </a:r>
            <a:r>
              <a:rPr lang="en-US" altLang="zh-CN" dirty="0">
                <a:latin typeface="Arial" pitchFamily="34" charset="0"/>
              </a:rPr>
              <a:t>1984</a:t>
            </a:r>
            <a:r>
              <a:rPr lang="zh-CN" altLang="en-US" dirty="0">
                <a:latin typeface="Arial" pitchFamily="34" charset="0"/>
              </a:rPr>
              <a:t>）在此幻灯片中报告了结果。</a:t>
            </a:r>
            <a:endParaRPr lang="en-US" dirty="0">
              <a:latin typeface="Arial" pitchFamily="34"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Rectangle 2"/>
          <p:cNvSpPr>
            <a:spLocks noGrp="1" noRot="1" noChangeAspect="1" noChangeArrowheads="1" noTextEdit="1"/>
          </p:cNvSpPr>
          <p:nvPr>
            <p:ph type="sldImg"/>
          </p:nvPr>
        </p:nvSpPr>
        <p:spPr>
          <a:xfrm>
            <a:off x="1143000" y="685800"/>
            <a:ext cx="4572000" cy="3429000"/>
          </a:xfrm>
        </p:spPr>
      </p:sp>
      <p:sp>
        <p:nvSpPr>
          <p:cNvPr id="253955" name="Rectangle 3"/>
          <p:cNvSpPr>
            <a:spLocks noGrp="1" noChangeArrowheads="1"/>
          </p:cNvSpPr>
          <p:nvPr>
            <p:ph type="body" idx="1"/>
          </p:nvPr>
        </p:nvSpPr>
        <p:spPr>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endParaRPr lang="en-GB" altLang="en-US" dirty="0">
              <a:latin typeface="Times New Roman" panose="02020603050405020304" pitchFamily="18" charset="0"/>
            </a:endParaRPr>
          </a:p>
        </p:txBody>
      </p:sp>
    </p:spTree>
    <p:extLst>
      <p:ext uri="{BB962C8B-B14F-4D97-AF65-F5344CB8AC3E}">
        <p14:creationId xmlns:p14="http://schemas.microsoft.com/office/powerpoint/2010/main" val="4179972455"/>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7"/>
          <p:cNvSpPr>
            <a:spLocks noGrp="1" noChangeArrowheads="1"/>
          </p:cNvSpPr>
          <p:nvPr>
            <p:ph type="sldNum" sz="quarter" idx="5"/>
          </p:nvPr>
        </p:nvSpPr>
        <p:spPr>
          <a:noFill/>
        </p:spPr>
        <p:txBody>
          <a:bodyPr/>
          <a:lstStyle/>
          <a:p>
            <a:fld id="{F809B49E-E509-4DD2-BDC4-6F68621BEF02}" type="slidenum">
              <a:rPr lang="en-US" smtClean="0">
                <a:latin typeface="Arial" pitchFamily="34" charset="0"/>
              </a:rPr>
              <a:pPr/>
              <a:t>32</a:t>
            </a:fld>
            <a:endParaRPr lang="en-US">
              <a:latin typeface="Arial" pitchFamily="34" charset="0"/>
            </a:endParaRPr>
          </a:p>
        </p:txBody>
      </p:sp>
      <p:sp>
        <p:nvSpPr>
          <p:cNvPr id="84995"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84996"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84997"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84998"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84999"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85000"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85001"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85002"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85003"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85004" name="Rectangle 11"/>
          <p:cNvSpPr>
            <a:spLocks noGrp="1" noChangeArrowheads="1"/>
          </p:cNvSpPr>
          <p:nvPr>
            <p:ph type="body" idx="1"/>
          </p:nvPr>
        </p:nvSpPr>
        <p:spPr>
          <a:xfrm>
            <a:off x="911225" y="4356100"/>
            <a:ext cx="5030788" cy="3617913"/>
          </a:xfrm>
          <a:noFill/>
          <a:ln/>
        </p:spPr>
        <p:txBody>
          <a:bodyPr lIns="82550" tIns="41275" rIns="82550" bIns="41275"/>
          <a:lstStyle/>
          <a:p>
            <a:r>
              <a:rPr lang="zh-CN" altLang="en-US" dirty="0">
                <a:latin typeface="Arial" pitchFamily="34" charset="0"/>
              </a:rPr>
              <a:t>角膜散光与全散光的关系</a:t>
            </a:r>
            <a:endParaRPr lang="en-US" altLang="zh-CN" dirty="0">
              <a:latin typeface="Arial" pitchFamily="34" charset="0"/>
            </a:endParaRPr>
          </a:p>
          <a:p>
            <a:r>
              <a:rPr lang="zh-CN" altLang="en-US" dirty="0">
                <a:latin typeface="Arial" pitchFamily="34" charset="0"/>
              </a:rPr>
              <a:t>虽然角膜散光只是全散光的一部分（往往是重要部分），但角膜散光和全散光间的关系有一定的作用。角膜散光和全散光的大小和方向存在差异。</a:t>
            </a:r>
            <a:endParaRPr lang="en-US" altLang="zh-CN" dirty="0">
              <a:latin typeface="Arial" pitchFamily="34" charset="0"/>
            </a:endParaRPr>
          </a:p>
          <a:p>
            <a:pPr eaLnBrk="1" hangingPunct="1"/>
            <a:endParaRPr lang="en-US" dirty="0">
              <a:latin typeface="Arial" pitchFamily="34" charset="0"/>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7"/>
          <p:cNvSpPr>
            <a:spLocks noGrp="1" noChangeArrowheads="1"/>
          </p:cNvSpPr>
          <p:nvPr>
            <p:ph type="sldNum" sz="quarter" idx="5"/>
          </p:nvPr>
        </p:nvSpPr>
        <p:spPr>
          <a:noFill/>
        </p:spPr>
        <p:txBody>
          <a:bodyPr/>
          <a:lstStyle/>
          <a:p>
            <a:fld id="{31573100-B493-47AD-BBAD-7745C5ACB3EE}" type="slidenum">
              <a:rPr lang="en-US" smtClean="0">
                <a:latin typeface="Arial" pitchFamily="34" charset="0"/>
              </a:rPr>
              <a:pPr/>
              <a:t>33</a:t>
            </a:fld>
            <a:endParaRPr lang="en-US">
              <a:latin typeface="Arial" pitchFamily="34" charset="0"/>
            </a:endParaRPr>
          </a:p>
        </p:txBody>
      </p:sp>
      <p:sp>
        <p:nvSpPr>
          <p:cNvPr id="86019"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86020"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86021"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86022"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86023"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86024"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86025"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86026"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86027"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86028" name="Rectangle 11"/>
          <p:cNvSpPr>
            <a:spLocks noGrp="1" noChangeArrowheads="1"/>
          </p:cNvSpPr>
          <p:nvPr>
            <p:ph type="body" idx="1"/>
          </p:nvPr>
        </p:nvSpPr>
        <p:spPr>
          <a:xfrm>
            <a:off x="911225" y="4356100"/>
            <a:ext cx="5030788" cy="3617913"/>
          </a:xfrm>
          <a:noFill/>
          <a:ln/>
        </p:spPr>
        <p:txBody>
          <a:bodyPr lIns="82550" tIns="41275" rIns="82550" bIns="41275">
            <a:normAutofit fontScale="77500" lnSpcReduction="20000"/>
          </a:bodyPr>
          <a:lstStyle/>
          <a:p>
            <a:r>
              <a:rPr lang="zh-CN" altLang="en-US" b="1" dirty="0">
                <a:latin typeface="Arial" pitchFamily="34" charset="0"/>
              </a:rPr>
              <a:t>全散光的计算</a:t>
            </a:r>
            <a:endParaRPr lang="en-US" b="1" dirty="0">
              <a:latin typeface="Arial" pitchFamily="34" charset="0"/>
            </a:endParaRPr>
          </a:p>
          <a:p>
            <a:r>
              <a:rPr lang="zh-CN" altLang="en-US" dirty="0">
                <a:latin typeface="Arial" pitchFamily="34" charset="0"/>
              </a:rPr>
              <a:t>其中最著名的是</a:t>
            </a:r>
            <a:r>
              <a:rPr lang="en-US" dirty="0" err="1">
                <a:latin typeface="Arial" pitchFamily="34" charset="0"/>
              </a:rPr>
              <a:t>Javal’s</a:t>
            </a:r>
            <a:r>
              <a:rPr lang="en-US" dirty="0">
                <a:latin typeface="Arial" pitchFamily="34" charset="0"/>
              </a:rPr>
              <a:t> </a:t>
            </a:r>
            <a:r>
              <a:rPr lang="zh-CN" altLang="en-US" dirty="0">
                <a:latin typeface="Arial" pitchFamily="34" charset="0"/>
              </a:rPr>
              <a:t>法则</a:t>
            </a:r>
            <a:r>
              <a:rPr lang="en-US" dirty="0">
                <a:latin typeface="Arial" pitchFamily="34" charset="0"/>
              </a:rPr>
              <a:t>(1890).</a:t>
            </a:r>
          </a:p>
          <a:p>
            <a:r>
              <a:rPr lang="en-US" dirty="0" err="1">
                <a:latin typeface="Arial" pitchFamily="34" charset="0"/>
              </a:rPr>
              <a:t>Javal’s</a:t>
            </a:r>
            <a:r>
              <a:rPr lang="zh-CN" altLang="en-US" dirty="0">
                <a:latin typeface="Arial" pitchFamily="34" charset="0"/>
              </a:rPr>
              <a:t>法则规定</a:t>
            </a:r>
            <a:r>
              <a:rPr lang="en-US" dirty="0">
                <a:latin typeface="Arial" pitchFamily="34" charset="0"/>
              </a:rPr>
              <a:t>:</a:t>
            </a:r>
          </a:p>
          <a:p>
            <a:r>
              <a:rPr lang="zh-CN" altLang="en-US" dirty="0">
                <a:latin typeface="Arial" pitchFamily="34" charset="0"/>
              </a:rPr>
              <a:t>全散光</a:t>
            </a:r>
            <a:r>
              <a:rPr lang="en-US" dirty="0">
                <a:latin typeface="Arial" pitchFamily="34" charset="0"/>
              </a:rPr>
              <a:t> = 1.25 X </a:t>
            </a:r>
            <a:r>
              <a:rPr lang="zh-CN" altLang="en-US" dirty="0">
                <a:latin typeface="Arial" pitchFamily="34" charset="0"/>
              </a:rPr>
              <a:t>角膜散光</a:t>
            </a:r>
            <a:r>
              <a:rPr lang="en-US" dirty="0">
                <a:latin typeface="Arial" pitchFamily="34" charset="0"/>
              </a:rPr>
              <a:t>– 0.50 D (</a:t>
            </a:r>
            <a:r>
              <a:rPr lang="zh-CN" altLang="en-US" dirty="0">
                <a:latin typeface="Arial" pitchFamily="34" charset="0"/>
              </a:rPr>
              <a:t>逆规</a:t>
            </a:r>
            <a:r>
              <a:rPr lang="en-US" dirty="0">
                <a:latin typeface="Arial" pitchFamily="34" charset="0"/>
              </a:rPr>
              <a:t>)</a:t>
            </a:r>
          </a:p>
          <a:p>
            <a:r>
              <a:rPr lang="zh-CN" altLang="en-US" dirty="0">
                <a:latin typeface="Arial" pitchFamily="34" charset="0"/>
              </a:rPr>
              <a:t>一些评论和修订证实了</a:t>
            </a:r>
            <a:r>
              <a:rPr lang="en-US" dirty="0" err="1">
                <a:latin typeface="Arial" pitchFamily="34" charset="0"/>
              </a:rPr>
              <a:t>Javal’s</a:t>
            </a:r>
            <a:r>
              <a:rPr lang="en-US" dirty="0">
                <a:latin typeface="Arial" pitchFamily="34" charset="0"/>
              </a:rPr>
              <a:t> </a:t>
            </a:r>
            <a:r>
              <a:rPr lang="zh-CN" altLang="en-US" dirty="0">
                <a:latin typeface="Arial" pitchFamily="34" charset="0"/>
              </a:rPr>
              <a:t>法则与近期得出的结论仅在细节上有所不同</a:t>
            </a:r>
            <a:r>
              <a:rPr lang="en-US" dirty="0">
                <a:latin typeface="Arial" pitchFamily="34" charset="0"/>
              </a:rPr>
              <a:t>.</a:t>
            </a:r>
            <a:r>
              <a:rPr lang="zh-CN" altLang="en-US" dirty="0">
                <a:latin typeface="Arial" pitchFamily="34" charset="0"/>
              </a:rPr>
              <a:t>还有一些证据表明，当眼镜有较大全散光 </a:t>
            </a:r>
            <a:r>
              <a:rPr lang="en-US" dirty="0">
                <a:latin typeface="Arial" pitchFamily="34" charset="0"/>
              </a:rPr>
              <a:t>(&gt;2.50 D </a:t>
            </a:r>
            <a:r>
              <a:rPr lang="en-US" dirty="0" err="1">
                <a:latin typeface="Arial" pitchFamily="34" charset="0"/>
              </a:rPr>
              <a:t>Cyl</a:t>
            </a:r>
            <a:r>
              <a:rPr lang="en-US" dirty="0">
                <a:latin typeface="Arial" pitchFamily="34" charset="0"/>
              </a:rPr>
              <a:t>)</a:t>
            </a:r>
            <a:r>
              <a:rPr lang="zh-CN" altLang="en-US" dirty="0">
                <a:latin typeface="Arial" pitchFamily="34" charset="0"/>
              </a:rPr>
              <a:t>时，结果可能略有不同</a:t>
            </a:r>
            <a:r>
              <a:rPr lang="en-US" dirty="0">
                <a:latin typeface="Arial" pitchFamily="34" charset="0"/>
              </a:rPr>
              <a:t>(Grosvenor, </a:t>
            </a:r>
            <a:r>
              <a:rPr lang="en-US" dirty="0" err="1">
                <a:latin typeface="Arial" pitchFamily="34" charset="0"/>
              </a:rPr>
              <a:t>Ratnakaram</a:t>
            </a:r>
            <a:r>
              <a:rPr lang="en-US" dirty="0">
                <a:latin typeface="Arial" pitchFamily="34" charset="0"/>
              </a:rPr>
              <a:t>, 1990).</a:t>
            </a:r>
          </a:p>
          <a:p>
            <a:r>
              <a:rPr lang="zh-CN" altLang="en-US" dirty="0">
                <a:latin typeface="Arial" pitchFamily="34" charset="0"/>
              </a:rPr>
              <a:t>目前可接受的“法则”如下</a:t>
            </a:r>
            <a:r>
              <a:rPr lang="en-US" dirty="0">
                <a:latin typeface="Arial" pitchFamily="34" charset="0"/>
              </a:rPr>
              <a:t>(Grosvenor </a:t>
            </a:r>
            <a:r>
              <a:rPr lang="en-US" i="1" dirty="0">
                <a:latin typeface="Arial" pitchFamily="34" charset="0"/>
              </a:rPr>
              <a:t>et al.</a:t>
            </a:r>
            <a:r>
              <a:rPr lang="en-US" dirty="0">
                <a:latin typeface="Arial" pitchFamily="34" charset="0"/>
              </a:rPr>
              <a:t> 1988):</a:t>
            </a:r>
          </a:p>
          <a:p>
            <a:r>
              <a:rPr lang="zh-CN" altLang="en-US" dirty="0">
                <a:latin typeface="Arial" pitchFamily="34" charset="0"/>
              </a:rPr>
              <a:t>全散光</a:t>
            </a:r>
            <a:r>
              <a:rPr lang="en-US" dirty="0">
                <a:latin typeface="Arial" pitchFamily="34" charset="0"/>
              </a:rPr>
              <a:t>= </a:t>
            </a:r>
            <a:r>
              <a:rPr lang="zh-CN" altLang="en-US" dirty="0">
                <a:latin typeface="Arial" pitchFamily="34" charset="0"/>
              </a:rPr>
              <a:t>角膜散光</a:t>
            </a:r>
            <a:r>
              <a:rPr lang="en-US" dirty="0">
                <a:latin typeface="Arial" pitchFamily="34" charset="0"/>
              </a:rPr>
              <a:t>– 0.50 D (</a:t>
            </a:r>
            <a:r>
              <a:rPr lang="zh-CN" altLang="en-US" dirty="0">
                <a:latin typeface="Arial" pitchFamily="34" charset="0"/>
              </a:rPr>
              <a:t>逆规</a:t>
            </a:r>
            <a:r>
              <a:rPr lang="en-US" dirty="0">
                <a:latin typeface="Arial" pitchFamily="34" charset="0"/>
              </a:rPr>
              <a:t>)</a:t>
            </a:r>
          </a:p>
          <a:p>
            <a:r>
              <a:rPr lang="zh-CN" altLang="en-US" dirty="0">
                <a:latin typeface="Arial" pitchFamily="34" charset="0"/>
              </a:rPr>
              <a:t>在眼镜中测得的全散光和角膜散光</a:t>
            </a:r>
            <a:r>
              <a:rPr lang="en-US" dirty="0">
                <a:latin typeface="Arial" pitchFamily="34" charset="0"/>
              </a:rPr>
              <a:t> (</a:t>
            </a:r>
            <a:r>
              <a:rPr lang="zh-CN" altLang="en-US" b="1" dirty="0">
                <a:latin typeface="Arial" pitchFamily="34" charset="0"/>
              </a:rPr>
              <a:t>总是负柱形式</a:t>
            </a:r>
            <a:r>
              <a:rPr lang="en-US" dirty="0">
                <a:latin typeface="Arial" pitchFamily="34" charset="0"/>
              </a:rPr>
              <a:t>) </a:t>
            </a:r>
            <a:r>
              <a:rPr lang="zh-CN" altLang="en-US" dirty="0">
                <a:latin typeface="Arial" pitchFamily="34" charset="0"/>
              </a:rPr>
              <a:t>如果是顺规散光则是正；如果是逆规散光则为负。</a:t>
            </a:r>
            <a:endParaRPr lang="en-US" altLang="zh-CN" dirty="0">
              <a:latin typeface="Arial" pitchFamily="34" charset="0"/>
            </a:endParaRPr>
          </a:p>
          <a:p>
            <a:r>
              <a:rPr lang="zh-CN" altLang="en-US" b="1" dirty="0">
                <a:latin typeface="Arial" pitchFamily="34" charset="0"/>
              </a:rPr>
              <a:t>例</a:t>
            </a:r>
            <a:r>
              <a:rPr lang="en-US" b="1" dirty="0">
                <a:latin typeface="Arial" pitchFamily="34" charset="0"/>
              </a:rPr>
              <a:t> 1:</a:t>
            </a:r>
          </a:p>
          <a:p>
            <a:r>
              <a:rPr lang="zh-CN" altLang="en-US" dirty="0">
                <a:latin typeface="Arial" pitchFamily="34" charset="0"/>
              </a:rPr>
              <a:t>角膜散光 </a:t>
            </a:r>
            <a:r>
              <a:rPr lang="en-US" dirty="0">
                <a:latin typeface="Arial" pitchFamily="34" charset="0"/>
              </a:rPr>
              <a:t>= –1.00 D </a:t>
            </a:r>
            <a:r>
              <a:rPr lang="en-US" dirty="0" err="1">
                <a:latin typeface="Arial" pitchFamily="34" charset="0"/>
              </a:rPr>
              <a:t>Cyl</a:t>
            </a:r>
            <a:r>
              <a:rPr lang="en-US" dirty="0">
                <a:latin typeface="Arial" pitchFamily="34" charset="0"/>
              </a:rPr>
              <a:t> X 90</a:t>
            </a:r>
          </a:p>
          <a:p>
            <a:r>
              <a:rPr lang="zh-CN" altLang="en-US" dirty="0">
                <a:latin typeface="Arial" pitchFamily="34" charset="0"/>
              </a:rPr>
              <a:t>全散光</a:t>
            </a:r>
            <a:r>
              <a:rPr lang="en-US" dirty="0">
                <a:latin typeface="Arial" pitchFamily="34" charset="0"/>
              </a:rPr>
              <a:t> = –1.00 D –0.50 D</a:t>
            </a:r>
          </a:p>
          <a:p>
            <a:r>
              <a:rPr lang="zh-CN" altLang="en-US" dirty="0">
                <a:latin typeface="Arial" pitchFamily="34" charset="0"/>
              </a:rPr>
              <a:t>全散光</a:t>
            </a:r>
            <a:r>
              <a:rPr lang="en-US" dirty="0">
                <a:latin typeface="Arial" pitchFamily="34" charset="0"/>
              </a:rPr>
              <a:t> = –1.50 D (</a:t>
            </a:r>
            <a:r>
              <a:rPr lang="zh-CN" altLang="en-US" dirty="0">
                <a:latin typeface="Arial" pitchFamily="34" charset="0"/>
              </a:rPr>
              <a:t>负轴</a:t>
            </a:r>
            <a:r>
              <a:rPr lang="en-US" altLang="zh-CN" dirty="0">
                <a:latin typeface="Arial" pitchFamily="34" charset="0"/>
              </a:rPr>
              <a:t>=</a:t>
            </a:r>
            <a:r>
              <a:rPr lang="zh-CN" altLang="en-US" dirty="0">
                <a:latin typeface="Arial" pitchFamily="34" charset="0"/>
              </a:rPr>
              <a:t>逆规</a:t>
            </a:r>
            <a:r>
              <a:rPr lang="en-US" dirty="0">
                <a:latin typeface="Arial" pitchFamily="34" charset="0"/>
              </a:rPr>
              <a:t>)</a:t>
            </a:r>
          </a:p>
          <a:p>
            <a:r>
              <a:rPr lang="zh-CN" altLang="en-US" dirty="0">
                <a:latin typeface="Arial" pitchFamily="34" charset="0"/>
              </a:rPr>
              <a:t>全散光</a:t>
            </a:r>
            <a:r>
              <a:rPr lang="en-US" dirty="0">
                <a:latin typeface="Arial" pitchFamily="34" charset="0"/>
              </a:rPr>
              <a:t> = –1.50 X 90</a:t>
            </a:r>
          </a:p>
          <a:p>
            <a:endParaRPr lang="en-US" dirty="0">
              <a:latin typeface="Arial" pitchFamily="34" charset="0"/>
            </a:endParaRPr>
          </a:p>
          <a:p>
            <a:r>
              <a:rPr lang="zh-CN" altLang="en-US" b="1" dirty="0">
                <a:latin typeface="Arial" pitchFamily="34" charset="0"/>
              </a:rPr>
              <a:t>例</a:t>
            </a:r>
            <a:r>
              <a:rPr lang="zh-CN" altLang="en-US" b="1" baseline="0" dirty="0">
                <a:latin typeface="Arial" pitchFamily="34" charset="0"/>
              </a:rPr>
              <a:t> </a:t>
            </a:r>
            <a:r>
              <a:rPr lang="en-US" b="1" dirty="0">
                <a:latin typeface="Arial" pitchFamily="34" charset="0"/>
              </a:rPr>
              <a:t>2:</a:t>
            </a:r>
          </a:p>
          <a:p>
            <a:r>
              <a:rPr lang="zh-CN" altLang="en-US" dirty="0">
                <a:latin typeface="Arial" pitchFamily="34" charset="0"/>
              </a:rPr>
              <a:t>角膜散光</a:t>
            </a:r>
            <a:r>
              <a:rPr lang="en-US" dirty="0">
                <a:latin typeface="Arial" pitchFamily="34" charset="0"/>
              </a:rPr>
              <a:t> = –1.00 D </a:t>
            </a:r>
            <a:r>
              <a:rPr lang="en-US" dirty="0" err="1">
                <a:latin typeface="Arial" pitchFamily="34" charset="0"/>
              </a:rPr>
              <a:t>Cyl</a:t>
            </a:r>
            <a:r>
              <a:rPr lang="en-US" dirty="0">
                <a:latin typeface="Arial" pitchFamily="34" charset="0"/>
              </a:rPr>
              <a:t> X 180</a:t>
            </a:r>
          </a:p>
          <a:p>
            <a:r>
              <a:rPr lang="zh-CN" altLang="en-US" dirty="0">
                <a:latin typeface="Arial" pitchFamily="34" charset="0"/>
              </a:rPr>
              <a:t>全散光</a:t>
            </a:r>
            <a:r>
              <a:rPr lang="en-US" dirty="0">
                <a:latin typeface="Arial" pitchFamily="34" charset="0"/>
              </a:rPr>
              <a:t> = +1.00 D –0.50 D</a:t>
            </a:r>
          </a:p>
          <a:p>
            <a:r>
              <a:rPr lang="zh-CN" altLang="en-US" dirty="0">
                <a:latin typeface="Arial" pitchFamily="34" charset="0"/>
              </a:rPr>
              <a:t>全散光</a:t>
            </a:r>
            <a:r>
              <a:rPr lang="en-US" dirty="0">
                <a:latin typeface="Arial" pitchFamily="34" charset="0"/>
              </a:rPr>
              <a:t> = +0.50 D (</a:t>
            </a:r>
            <a:r>
              <a:rPr lang="zh-CN" altLang="en-US" dirty="0">
                <a:latin typeface="Arial" pitchFamily="34" charset="0"/>
              </a:rPr>
              <a:t>正轴</a:t>
            </a:r>
            <a:r>
              <a:rPr lang="en-US" dirty="0">
                <a:latin typeface="Arial" pitchFamily="34" charset="0"/>
              </a:rPr>
              <a:t> = </a:t>
            </a:r>
            <a:r>
              <a:rPr lang="zh-CN" altLang="en-US" dirty="0">
                <a:latin typeface="Arial" pitchFamily="34" charset="0"/>
              </a:rPr>
              <a:t>顺规</a:t>
            </a:r>
            <a:r>
              <a:rPr lang="en-US" dirty="0">
                <a:latin typeface="Arial" pitchFamily="34" charset="0"/>
              </a:rPr>
              <a:t>)</a:t>
            </a:r>
          </a:p>
          <a:p>
            <a:r>
              <a:rPr lang="zh-CN" altLang="en-US" dirty="0">
                <a:latin typeface="Arial" pitchFamily="34" charset="0"/>
              </a:rPr>
              <a:t>全散光</a:t>
            </a:r>
            <a:r>
              <a:rPr lang="en-US" dirty="0">
                <a:latin typeface="Arial" pitchFamily="34" charset="0"/>
              </a:rPr>
              <a:t> = –0.50 X 180</a:t>
            </a:r>
          </a:p>
          <a:p>
            <a:endParaRPr lang="en-US" dirty="0">
              <a:latin typeface="Arial" pitchFamily="34" charset="0"/>
            </a:endParaRPr>
          </a:p>
          <a:p>
            <a:r>
              <a:rPr lang="zh-CN" altLang="en-US" dirty="0">
                <a:latin typeface="Arial" pitchFamily="34" charset="0"/>
              </a:rPr>
              <a:t>尽管使用分组数据的许多研究者强烈支持这个等式（或有其它轻微改变），但是不能将该法则应用于个别的案例。 有人认为，与该法则（</a:t>
            </a:r>
            <a:r>
              <a:rPr lang="en-US" altLang="zh-CN" dirty="0" err="1">
                <a:latin typeface="Arial" pitchFamily="34" charset="0"/>
              </a:rPr>
              <a:t>Neumueller</a:t>
            </a:r>
            <a:r>
              <a:rPr lang="zh-CN" altLang="en-US" dirty="0">
                <a:latin typeface="Arial" pitchFamily="34" charset="0"/>
              </a:rPr>
              <a:t>，</a:t>
            </a:r>
            <a:r>
              <a:rPr lang="en-US" altLang="zh-CN" dirty="0">
                <a:latin typeface="Arial" pitchFamily="34" charset="0"/>
              </a:rPr>
              <a:t>1930</a:t>
            </a:r>
            <a:r>
              <a:rPr lang="zh-CN" altLang="en-US" dirty="0">
                <a:latin typeface="Arial" pitchFamily="34" charset="0"/>
              </a:rPr>
              <a:t>）相比，近视可能需要更多的散光度数和远视需要更少的散光度数，并且可以导致高达</a:t>
            </a:r>
            <a:r>
              <a:rPr lang="en-US" altLang="zh-CN" dirty="0">
                <a:latin typeface="Arial" pitchFamily="34" charset="0"/>
              </a:rPr>
              <a:t>1.50 D</a:t>
            </a:r>
            <a:r>
              <a:rPr lang="zh-CN" altLang="en-US" dirty="0">
                <a:latin typeface="Arial" pitchFamily="34" charset="0"/>
              </a:rPr>
              <a:t>的误差（</a:t>
            </a:r>
            <a:r>
              <a:rPr lang="en-US" altLang="zh-CN" dirty="0">
                <a:latin typeface="Arial" pitchFamily="34" charset="0"/>
              </a:rPr>
              <a:t>Mote</a:t>
            </a:r>
            <a:r>
              <a:rPr lang="zh-CN" altLang="en-US" dirty="0">
                <a:latin typeface="Arial" pitchFamily="34" charset="0"/>
              </a:rPr>
              <a:t>＆</a:t>
            </a:r>
            <a:r>
              <a:rPr lang="en-US" altLang="zh-CN" dirty="0">
                <a:latin typeface="Arial" pitchFamily="34" charset="0"/>
              </a:rPr>
              <a:t>Fry</a:t>
            </a:r>
            <a:r>
              <a:rPr lang="zh-CN" altLang="en-US" dirty="0">
                <a:latin typeface="Arial" pitchFamily="34" charset="0"/>
              </a:rPr>
              <a:t>，</a:t>
            </a:r>
            <a:r>
              <a:rPr lang="en-US" altLang="zh-CN" dirty="0">
                <a:latin typeface="Arial" pitchFamily="34" charset="0"/>
              </a:rPr>
              <a:t>1939</a:t>
            </a:r>
            <a:r>
              <a:rPr lang="zh-CN" altLang="en-US" dirty="0">
                <a:latin typeface="Arial" pitchFamily="34" charset="0"/>
              </a:rPr>
              <a:t>）。</a:t>
            </a:r>
          </a:p>
          <a:p>
            <a:r>
              <a:rPr lang="zh-CN" altLang="en-US" dirty="0">
                <a:latin typeface="Arial" pitchFamily="34" charset="0"/>
              </a:rPr>
              <a:t>所有这些法则在倾斜散光（定义为</a:t>
            </a:r>
            <a:r>
              <a:rPr lang="en-US" altLang="zh-CN" dirty="0">
                <a:latin typeface="Arial" pitchFamily="34" charset="0"/>
              </a:rPr>
              <a:t>90°</a:t>
            </a:r>
            <a:r>
              <a:rPr lang="zh-CN" altLang="en-US" dirty="0">
                <a:latin typeface="Arial" pitchFamily="34" charset="0"/>
              </a:rPr>
              <a:t>或</a:t>
            </a:r>
            <a:r>
              <a:rPr lang="en-US" altLang="zh-CN" dirty="0">
                <a:latin typeface="Arial" pitchFamily="34" charset="0"/>
              </a:rPr>
              <a:t>180°±30°</a:t>
            </a:r>
            <a:r>
              <a:rPr lang="zh-CN" altLang="en-US" dirty="0">
                <a:latin typeface="Arial" pitchFamily="34" charset="0"/>
              </a:rPr>
              <a:t>之外的轴）的情况下是不适用的，并且在散光既不是轴</a:t>
            </a:r>
            <a:r>
              <a:rPr lang="en-US" altLang="zh-CN" dirty="0">
                <a:latin typeface="Arial" pitchFamily="34" charset="0"/>
              </a:rPr>
              <a:t>90°</a:t>
            </a:r>
            <a:r>
              <a:rPr lang="zh-CN" altLang="en-US" dirty="0">
                <a:latin typeface="Arial" pitchFamily="34" charset="0"/>
              </a:rPr>
              <a:t>也不是</a:t>
            </a:r>
            <a:r>
              <a:rPr lang="en-US" altLang="zh-CN" dirty="0">
                <a:latin typeface="Arial" pitchFamily="34" charset="0"/>
              </a:rPr>
              <a:t>180°</a:t>
            </a:r>
            <a:r>
              <a:rPr lang="zh-CN" altLang="en-US" dirty="0">
                <a:latin typeface="Arial" pitchFamily="34" charset="0"/>
              </a:rPr>
              <a:t>（近似）的情况下，则必须采用与斜轴散光相关的计算。 当这种法则如此笼统时，这种方法很难证明是正确的。</a:t>
            </a:r>
            <a:endParaRPr lang="en-US" dirty="0">
              <a:latin typeface="Arial" pitchFamily="34" charset="0"/>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7"/>
          <p:cNvSpPr>
            <a:spLocks noGrp="1" noChangeArrowheads="1"/>
          </p:cNvSpPr>
          <p:nvPr>
            <p:ph type="sldNum" sz="quarter" idx="5"/>
          </p:nvPr>
        </p:nvSpPr>
        <p:spPr>
          <a:noFill/>
        </p:spPr>
        <p:txBody>
          <a:bodyPr/>
          <a:lstStyle/>
          <a:p>
            <a:fld id="{ADF3FEBC-13AA-476B-8983-1AE963CB2CAD}" type="slidenum">
              <a:rPr lang="en-US" smtClean="0">
                <a:latin typeface="Arial" pitchFamily="34" charset="0"/>
              </a:rPr>
              <a:pPr/>
              <a:t>34</a:t>
            </a:fld>
            <a:endParaRPr lang="en-US">
              <a:latin typeface="Arial" pitchFamily="34" charset="0"/>
            </a:endParaRPr>
          </a:p>
        </p:txBody>
      </p:sp>
      <p:sp>
        <p:nvSpPr>
          <p:cNvPr id="87043"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87044"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87045"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87046"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87047"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87048"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87049"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87050"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87051"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87052" name="Rectangle 11"/>
          <p:cNvSpPr>
            <a:spLocks noGrp="1" noChangeArrowheads="1"/>
          </p:cNvSpPr>
          <p:nvPr>
            <p:ph type="body" idx="1"/>
          </p:nvPr>
        </p:nvSpPr>
        <p:spPr>
          <a:xfrm>
            <a:off x="911225" y="4356100"/>
            <a:ext cx="5030788" cy="3617913"/>
          </a:xfrm>
          <a:noFill/>
          <a:ln/>
        </p:spPr>
        <p:txBody>
          <a:bodyPr lIns="82550" tIns="41275" rIns="82550" bIns="41275"/>
          <a:lstStyle/>
          <a:p>
            <a:r>
              <a:rPr lang="zh-CN" altLang="en-US" b="1" dirty="0">
                <a:latin typeface="Arial" pitchFamily="34" charset="0"/>
              </a:rPr>
              <a:t>角膜散光的测量</a:t>
            </a:r>
            <a:endParaRPr lang="en-US" dirty="0">
              <a:latin typeface="Arial" pitchFamily="34" charset="0"/>
            </a:endParaRPr>
          </a:p>
          <a:p>
            <a:pPr eaLnBrk="1" hangingPunct="1"/>
            <a:r>
              <a:rPr lang="zh-CN" altLang="en-US" dirty="0">
                <a:latin typeface="Arial" pitchFamily="34" charset="0"/>
              </a:rPr>
              <a:t>直接和拍摄（反射）测量技术可用于确定中央和周边角膜形状。</a:t>
            </a:r>
            <a:endParaRPr lang="en-US" dirty="0">
              <a:latin typeface="Arial" pitchFamily="34" charset="0"/>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Slide Image Placeholder 1"/>
          <p:cNvSpPr>
            <a:spLocks noGrp="1" noRot="1" noChangeAspect="1" noTextEdit="1"/>
          </p:cNvSpPr>
          <p:nvPr>
            <p:ph type="sldImg"/>
          </p:nvPr>
        </p:nvSpPr>
        <p:spPr>
          <a:xfrm>
            <a:off x="1143000" y="685800"/>
            <a:ext cx="4572000" cy="3429000"/>
          </a:xfrm>
          <a:ln/>
        </p:spPr>
      </p:sp>
      <p:sp>
        <p:nvSpPr>
          <p:cNvPr id="89091" name="Notes Placeholder 2"/>
          <p:cNvSpPr>
            <a:spLocks noGrp="1"/>
          </p:cNvSpPr>
          <p:nvPr>
            <p:ph type="body" idx="1"/>
          </p:nvPr>
        </p:nvSpPr>
        <p:spPr>
          <a:noFill/>
          <a:ln/>
        </p:spPr>
        <p:txBody>
          <a:bodyPr/>
          <a:lstStyle/>
          <a:p>
            <a:r>
              <a:rPr lang="zh-CN" altLang="en-US" b="1" dirty="0">
                <a:latin typeface="Arial" pitchFamily="34" charset="0"/>
              </a:rPr>
              <a:t>计算机辅助测量角膜地形图系统</a:t>
            </a:r>
            <a:br>
              <a:rPr lang="en-US" dirty="0">
                <a:latin typeface="Arial" pitchFamily="34" charset="0"/>
              </a:rPr>
            </a:br>
            <a:r>
              <a:rPr lang="zh-CN" altLang="en-US" dirty="0">
                <a:latin typeface="Arial" pitchFamily="34" charset="0"/>
              </a:rPr>
              <a:t>由于它具有类似角膜曲率计的精确度，广泛的覆盖范围以及全面的数据输出，角膜地形图已经取代了之前的所有仪器。 然而，它们的高初始成本和潜在的高运行成本使得在大多数科室中完全更换角膜曲率计还需要一段时间。 虽然这些工具是客观的，内置了各种安全性和有效性检查，但操作者的技术仍然可能是某些数据准确性的一个因素。</a:t>
            </a:r>
            <a:endParaRPr lang="en-US" dirty="0">
              <a:latin typeface="Arial" pitchFamily="34" charset="0"/>
            </a:endParaRPr>
          </a:p>
        </p:txBody>
      </p:sp>
      <p:sp>
        <p:nvSpPr>
          <p:cNvPr id="89092" name="Slide Number Placeholder 3"/>
          <p:cNvSpPr>
            <a:spLocks noGrp="1"/>
          </p:cNvSpPr>
          <p:nvPr>
            <p:ph type="sldNum" sz="quarter" idx="5"/>
          </p:nvPr>
        </p:nvSpPr>
        <p:spPr>
          <a:noFill/>
        </p:spPr>
        <p:txBody>
          <a:bodyPr/>
          <a:lstStyle/>
          <a:p>
            <a:fld id="{1CC307F4-642C-47BD-AB1E-6F9F081CDEC5}" type="slidenum">
              <a:rPr lang="en-US" smtClean="0">
                <a:latin typeface="Arial" pitchFamily="34" charset="0"/>
              </a:rPr>
              <a:pPr/>
              <a:t>35</a:t>
            </a:fld>
            <a:endParaRPr lang="en-US">
              <a:latin typeface="Arial" pitchFamily="34" charset="0"/>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7"/>
          <p:cNvSpPr>
            <a:spLocks noGrp="1" noChangeArrowheads="1"/>
          </p:cNvSpPr>
          <p:nvPr>
            <p:ph type="sldNum" sz="quarter" idx="5"/>
          </p:nvPr>
        </p:nvSpPr>
        <p:spPr>
          <a:noFill/>
        </p:spPr>
        <p:txBody>
          <a:bodyPr/>
          <a:lstStyle/>
          <a:p>
            <a:fld id="{3554161E-9516-4AEE-9EF7-07F79BE3B7F9}" type="slidenum">
              <a:rPr lang="en-US" smtClean="0">
                <a:latin typeface="Arial" pitchFamily="34" charset="0"/>
              </a:rPr>
              <a:pPr/>
              <a:t>36</a:t>
            </a:fld>
            <a:endParaRPr lang="en-US">
              <a:latin typeface="Arial" pitchFamily="34" charset="0"/>
            </a:endParaRPr>
          </a:p>
        </p:txBody>
      </p:sp>
      <p:sp>
        <p:nvSpPr>
          <p:cNvPr id="90115"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90116"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90117"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90118"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90119"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90120"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90121"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90122"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90123"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90124" name="Rectangle 11"/>
          <p:cNvSpPr>
            <a:spLocks noGrp="1" noChangeArrowheads="1"/>
          </p:cNvSpPr>
          <p:nvPr>
            <p:ph type="body" idx="1"/>
          </p:nvPr>
        </p:nvSpPr>
        <p:spPr>
          <a:xfrm>
            <a:off x="911225" y="4356100"/>
            <a:ext cx="5030788" cy="3617913"/>
          </a:xfrm>
          <a:noFill/>
          <a:ln/>
        </p:spPr>
        <p:txBody>
          <a:bodyPr lIns="82550" tIns="41275" rIns="82550" bIns="41275"/>
          <a:lstStyle/>
          <a:p>
            <a:r>
              <a:rPr lang="zh-CN" altLang="en-US" b="1" dirty="0">
                <a:latin typeface="Arial" pitchFamily="34" charset="0"/>
              </a:rPr>
              <a:t>后表面散光</a:t>
            </a:r>
          </a:p>
          <a:p>
            <a:r>
              <a:rPr lang="zh-CN" altLang="en-US" b="0" dirty="0">
                <a:latin typeface="Arial" pitchFamily="34" charset="0"/>
              </a:rPr>
              <a:t>在接触镜实践中通常不需要评估角膜后表面形状。 它很难测量，</a:t>
            </a:r>
            <a:r>
              <a:rPr lang="en-US" altLang="zh-CN" b="0" dirty="0">
                <a:latin typeface="Arial" pitchFamily="34" charset="0"/>
              </a:rPr>
              <a:t>Purkinje-</a:t>
            </a:r>
            <a:r>
              <a:rPr lang="en-US" altLang="zh-CN" b="0" dirty="0" err="1">
                <a:latin typeface="Arial" pitchFamily="34" charset="0"/>
              </a:rPr>
              <a:t>Sanson</a:t>
            </a:r>
            <a:r>
              <a:rPr lang="zh-CN" altLang="en-US" b="0" dirty="0">
                <a:latin typeface="Arial" pitchFamily="34" charset="0"/>
              </a:rPr>
              <a:t>（</a:t>
            </a:r>
            <a:r>
              <a:rPr lang="en-US" altLang="zh-CN" b="0" dirty="0">
                <a:latin typeface="Arial" pitchFamily="34" charset="0"/>
              </a:rPr>
              <a:t>PS</a:t>
            </a:r>
            <a:r>
              <a:rPr lang="zh-CN" altLang="en-US" b="0" dirty="0">
                <a:latin typeface="Arial" pitchFamily="34" charset="0"/>
              </a:rPr>
              <a:t>）图像系统＃</a:t>
            </a:r>
            <a:r>
              <a:rPr lang="en-US" altLang="zh-CN" b="0" dirty="0">
                <a:latin typeface="Arial" pitchFamily="34" charset="0"/>
              </a:rPr>
              <a:t>2</a:t>
            </a:r>
            <a:r>
              <a:rPr lang="zh-CN" altLang="en-US" b="0" dirty="0">
                <a:latin typeface="Arial" pitchFamily="34" charset="0"/>
              </a:rPr>
              <a:t>只能捕捉到角膜反光的百分之一（</a:t>
            </a:r>
            <a:r>
              <a:rPr lang="en-US" altLang="zh-CN" b="0" dirty="0">
                <a:latin typeface="Arial" pitchFamily="34" charset="0"/>
              </a:rPr>
              <a:t>Bennett</a:t>
            </a:r>
            <a:r>
              <a:rPr lang="zh-CN" altLang="en-US" b="0" dirty="0">
                <a:latin typeface="Arial" pitchFamily="34" charset="0"/>
              </a:rPr>
              <a:t>，</a:t>
            </a:r>
            <a:r>
              <a:rPr lang="en-US" altLang="zh-CN" b="0" dirty="0" err="1">
                <a:latin typeface="Arial" pitchFamily="34" charset="0"/>
              </a:rPr>
              <a:t>Rabbetts</a:t>
            </a:r>
            <a:r>
              <a:rPr lang="zh-CN" altLang="en-US" b="0" dirty="0">
                <a:latin typeface="Arial" pitchFamily="34" charset="0"/>
              </a:rPr>
              <a:t>，</a:t>
            </a:r>
            <a:r>
              <a:rPr lang="en-US" altLang="zh-CN" b="0" dirty="0">
                <a:latin typeface="Arial" pitchFamily="34" charset="0"/>
              </a:rPr>
              <a:t>1984</a:t>
            </a:r>
            <a:r>
              <a:rPr lang="zh-CN" altLang="en-US" b="0" dirty="0">
                <a:latin typeface="Arial" pitchFamily="34" charset="0"/>
              </a:rPr>
              <a:t>）并且容易被遮蔽（</a:t>
            </a:r>
            <a:r>
              <a:rPr lang="en-US" altLang="zh-CN" b="0" dirty="0">
                <a:latin typeface="Arial" pitchFamily="34" charset="0"/>
              </a:rPr>
              <a:t>Dunne</a:t>
            </a:r>
            <a:r>
              <a:rPr lang="zh-CN" altLang="en-US" b="0" dirty="0">
                <a:latin typeface="Arial" pitchFamily="34" charset="0"/>
              </a:rPr>
              <a:t>，</a:t>
            </a:r>
            <a:r>
              <a:rPr lang="en-US" altLang="zh-CN" b="0" dirty="0">
                <a:latin typeface="Arial" pitchFamily="34" charset="0"/>
              </a:rPr>
              <a:t>1992</a:t>
            </a:r>
            <a:r>
              <a:rPr lang="zh-CN" altLang="en-US" b="0" dirty="0">
                <a:latin typeface="Arial" pitchFamily="34" charset="0"/>
              </a:rPr>
              <a:t>），还需要进行一些计算。没有可以定期测量角膜后表面的仪器。</a:t>
            </a:r>
          </a:p>
          <a:p>
            <a:r>
              <a:rPr lang="en-US" altLang="zh-CN" b="0" dirty="0">
                <a:latin typeface="Arial" pitchFamily="34" charset="0"/>
              </a:rPr>
              <a:t>Dunne</a:t>
            </a:r>
            <a:r>
              <a:rPr lang="zh-CN" altLang="en-US" b="0" dirty="0">
                <a:latin typeface="Arial" pitchFamily="34" charset="0"/>
              </a:rPr>
              <a:t>等人的一项研究表明，通常认为大约</a:t>
            </a:r>
            <a:r>
              <a:rPr lang="en-US" altLang="zh-CN" b="0" dirty="0">
                <a:latin typeface="Arial" pitchFamily="34" charset="0"/>
              </a:rPr>
              <a:t>10</a:t>
            </a:r>
            <a:r>
              <a:rPr lang="zh-CN" altLang="en-US" b="0" dirty="0">
                <a:latin typeface="Arial" pitchFamily="34" charset="0"/>
              </a:rPr>
              <a:t>％的前角膜散光被后角膜中和。 （</a:t>
            </a:r>
            <a:r>
              <a:rPr lang="en-US" altLang="zh-CN" b="0" dirty="0">
                <a:latin typeface="Arial" pitchFamily="34" charset="0"/>
              </a:rPr>
              <a:t>1991</a:t>
            </a:r>
            <a:r>
              <a:rPr lang="zh-CN" altLang="en-US" b="0" dirty="0">
                <a:latin typeface="Arial" pitchFamily="34" charset="0"/>
              </a:rPr>
              <a:t>）显示减少了</a:t>
            </a:r>
            <a:r>
              <a:rPr lang="en-US" altLang="zh-CN" b="0" dirty="0">
                <a:latin typeface="Arial" pitchFamily="34" charset="0"/>
              </a:rPr>
              <a:t>14</a:t>
            </a:r>
            <a:r>
              <a:rPr lang="zh-CN" altLang="en-US" b="0" dirty="0">
                <a:latin typeface="Arial" pitchFamily="34" charset="0"/>
              </a:rPr>
              <a:t>％。 然而，</a:t>
            </a:r>
            <a:r>
              <a:rPr lang="en-US" altLang="zh-CN" b="0" dirty="0">
                <a:latin typeface="Arial" pitchFamily="34" charset="0"/>
              </a:rPr>
              <a:t>Patel</a:t>
            </a:r>
            <a:r>
              <a:rPr lang="zh-CN" altLang="en-US" b="0" dirty="0">
                <a:latin typeface="Arial" pitchFamily="34" charset="0"/>
              </a:rPr>
              <a:t>等人（</a:t>
            </a:r>
            <a:r>
              <a:rPr lang="en-US" altLang="zh-CN" b="0" dirty="0">
                <a:latin typeface="Arial" pitchFamily="34" charset="0"/>
              </a:rPr>
              <a:t>1993</a:t>
            </a:r>
            <a:r>
              <a:rPr lang="zh-CN" altLang="en-US" b="0" dirty="0">
                <a:latin typeface="Arial" pitchFamily="34" charset="0"/>
              </a:rPr>
              <a:t>）的数据从</a:t>
            </a:r>
            <a:r>
              <a:rPr lang="en-US" altLang="zh-CN" b="0" dirty="0">
                <a:latin typeface="Arial" pitchFamily="34" charset="0"/>
              </a:rPr>
              <a:t>19-23</a:t>
            </a:r>
            <a:r>
              <a:rPr lang="zh-CN" altLang="en-US" b="0" dirty="0">
                <a:latin typeface="Arial" pitchFamily="34" charset="0"/>
              </a:rPr>
              <a:t>岁的人眼中进行的计算表明，这个数字低至</a:t>
            </a:r>
            <a:r>
              <a:rPr lang="en-US" altLang="zh-CN" b="0" dirty="0">
                <a:latin typeface="Arial" pitchFamily="34" charset="0"/>
              </a:rPr>
              <a:t>2.4</a:t>
            </a:r>
            <a:r>
              <a:rPr lang="zh-CN" altLang="en-US" b="0" dirty="0">
                <a:latin typeface="Arial" pitchFamily="34" charset="0"/>
              </a:rPr>
              <a:t>％（使用他们公布的舍入数据为</a:t>
            </a:r>
            <a:r>
              <a:rPr lang="en-US" altLang="zh-CN" b="0" dirty="0">
                <a:latin typeface="Arial" pitchFamily="34" charset="0"/>
              </a:rPr>
              <a:t>3.1</a:t>
            </a:r>
            <a:r>
              <a:rPr lang="zh-CN" altLang="en-US" b="0" dirty="0">
                <a:latin typeface="Arial" pitchFamily="34" charset="0"/>
              </a:rPr>
              <a:t>％）。</a:t>
            </a:r>
            <a:r>
              <a:rPr lang="en-US" b="0" dirty="0">
                <a:latin typeface="Arial" pitchFamily="34" charset="0"/>
              </a:rPr>
              <a:t> </a:t>
            </a:r>
          </a:p>
          <a:p>
            <a:r>
              <a:rPr lang="en-US" dirty="0">
                <a:latin typeface="Arial" pitchFamily="34" charset="0"/>
              </a:rPr>
              <a:t> </a:t>
            </a:r>
          </a:p>
          <a:p>
            <a:pPr eaLnBrk="1" hangingPunct="1"/>
            <a:endParaRPr lang="en-US" dirty="0">
              <a:latin typeface="Arial" pitchFamily="34" charset="0"/>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7"/>
          <p:cNvSpPr>
            <a:spLocks noGrp="1" noChangeArrowheads="1"/>
          </p:cNvSpPr>
          <p:nvPr>
            <p:ph type="sldNum" sz="quarter" idx="5"/>
          </p:nvPr>
        </p:nvSpPr>
        <p:spPr>
          <a:noFill/>
        </p:spPr>
        <p:txBody>
          <a:bodyPr/>
          <a:lstStyle/>
          <a:p>
            <a:fld id="{0CB9C2EC-404F-4408-966E-814813B89C7E}" type="slidenum">
              <a:rPr lang="en-US" smtClean="0">
                <a:latin typeface="Arial" pitchFamily="34" charset="0"/>
              </a:rPr>
              <a:pPr/>
              <a:t>37</a:t>
            </a:fld>
            <a:endParaRPr lang="en-US">
              <a:latin typeface="Arial" pitchFamily="34" charset="0"/>
            </a:endParaRPr>
          </a:p>
        </p:txBody>
      </p:sp>
      <p:sp>
        <p:nvSpPr>
          <p:cNvPr id="92163"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92164"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92165"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92166"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92167"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92168"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92169"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92170"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92171"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92172" name="Rectangle 11"/>
          <p:cNvSpPr>
            <a:spLocks noGrp="1" noChangeArrowheads="1"/>
          </p:cNvSpPr>
          <p:nvPr>
            <p:ph type="body" idx="1"/>
          </p:nvPr>
        </p:nvSpPr>
        <p:spPr>
          <a:xfrm>
            <a:off x="911225" y="4356100"/>
            <a:ext cx="5030788" cy="3617913"/>
          </a:xfrm>
          <a:noFill/>
          <a:ln/>
        </p:spPr>
        <p:txBody>
          <a:bodyPr lIns="82550" tIns="41275" rIns="82550" bIns="41275">
            <a:normAutofit/>
          </a:bodyPr>
          <a:lstStyle/>
          <a:p>
            <a:r>
              <a:rPr lang="zh-CN" altLang="en-US" b="1" dirty="0">
                <a:latin typeface="Arial" pitchFamily="34" charset="0"/>
              </a:rPr>
              <a:t>全散光测量方法</a:t>
            </a:r>
            <a:r>
              <a:rPr lang="en-US" b="1" dirty="0">
                <a:latin typeface="Arial" pitchFamily="34" charset="0"/>
              </a:rPr>
              <a:t>: </a:t>
            </a:r>
            <a:r>
              <a:rPr lang="zh-CN" altLang="en-US" b="1" dirty="0">
                <a:latin typeface="Arial" pitchFamily="34" charset="0"/>
              </a:rPr>
              <a:t>主观</a:t>
            </a:r>
            <a:endParaRPr lang="en-US" b="1" dirty="0">
              <a:latin typeface="Arial" pitchFamily="34" charset="0"/>
            </a:endParaRPr>
          </a:p>
          <a:p>
            <a:r>
              <a:rPr lang="zh-CN" altLang="en-US" dirty="0">
                <a:latin typeface="Arial" pitchFamily="34" charset="0"/>
              </a:rPr>
              <a:t>各种主观临床技术已经用于测量眼睛中存在的总散光量。目前的临床技术包括：</a:t>
            </a:r>
            <a:endParaRPr lang="en-US" dirty="0">
              <a:latin typeface="Arial" pitchFamily="34" charset="0"/>
            </a:endParaRPr>
          </a:p>
          <a:p>
            <a:pPr marL="171450" indent="-171450">
              <a:buFont typeface="Arial" panose="020B0604020202020204" pitchFamily="34" charset="0"/>
              <a:buChar char="•"/>
            </a:pPr>
            <a:r>
              <a:rPr lang="zh-CN" altLang="en-US" dirty="0">
                <a:latin typeface="Arial" pitchFamily="34" charset="0"/>
              </a:rPr>
              <a:t>散光表和雾视。不同种的散光表用来确定散光眼度数及轴向。常用散光表包括钟表盘、扇形图、</a:t>
            </a:r>
            <a:r>
              <a:rPr lang="en-US" dirty="0" err="1">
                <a:latin typeface="Arial" pitchFamily="34" charset="0"/>
              </a:rPr>
              <a:t>Raubitschek</a:t>
            </a:r>
            <a:r>
              <a:rPr lang="zh-CN" altLang="en-US" dirty="0">
                <a:latin typeface="Arial" pitchFamily="34" charset="0"/>
              </a:rPr>
              <a:t>抛物线图和</a:t>
            </a:r>
            <a:r>
              <a:rPr lang="en-US" altLang="zh-CN" dirty="0">
                <a:latin typeface="Arial" pitchFamily="34" charset="0"/>
              </a:rPr>
              <a:t>T-</a:t>
            </a:r>
            <a:r>
              <a:rPr lang="zh-CN" altLang="en-US" dirty="0">
                <a:latin typeface="Arial" pitchFamily="34" charset="0"/>
              </a:rPr>
              <a:t>图。在测量散光时，目的是确认所需的柱镜量消除</a:t>
            </a:r>
            <a:r>
              <a:rPr lang="en-US" dirty="0">
                <a:latin typeface="Arial" pitchFamily="34" charset="0"/>
              </a:rPr>
              <a:t>Sturm</a:t>
            </a:r>
            <a:r>
              <a:rPr lang="zh-CN" altLang="en-US" dirty="0">
                <a:latin typeface="Arial" pitchFamily="34" charset="0"/>
              </a:rPr>
              <a:t>光锥。当完成上一步后，焦点需要通过球镜的加减重新移到视网膜上（对于未经调节的眼睛）以矫正任何剩余的近视或远视。通常雾视来控制屈光时的调节。</a:t>
            </a:r>
            <a:r>
              <a:rPr lang="en-US" dirty="0">
                <a:latin typeface="Arial" pitchFamily="34" charset="0"/>
              </a:rPr>
              <a:t> </a:t>
            </a:r>
          </a:p>
          <a:p>
            <a:pPr marL="171450" indent="-171450">
              <a:buFont typeface="Arial" panose="020B0604020202020204" pitchFamily="34" charset="0"/>
              <a:buChar char="•"/>
            </a:pPr>
            <a:r>
              <a:rPr lang="zh-CN" altLang="en-US" dirty="0">
                <a:latin typeface="Arial" pitchFamily="34" charset="0"/>
              </a:rPr>
              <a:t>裂隙片。这是基于子午线</a:t>
            </a:r>
            <a:r>
              <a:rPr lang="en-US" altLang="zh-CN" dirty="0">
                <a:latin typeface="Arial" pitchFamily="34" charset="0"/>
              </a:rPr>
              <a:t>-</a:t>
            </a:r>
            <a:r>
              <a:rPr lang="zh-CN" altLang="en-US" dirty="0">
                <a:latin typeface="Arial" pitchFamily="34" charset="0"/>
              </a:rPr>
              <a:t>子午线（主子午线）、球面</a:t>
            </a:r>
            <a:r>
              <a:rPr lang="en-US" altLang="zh-CN" dirty="0">
                <a:latin typeface="Arial" pitchFamily="34" charset="0"/>
              </a:rPr>
              <a:t>-</a:t>
            </a:r>
            <a:r>
              <a:rPr lang="zh-CN" altLang="en-US" dirty="0">
                <a:latin typeface="Arial" pitchFamily="34" charset="0"/>
              </a:rPr>
              <a:t>球面的测量技术。 不透明试镜片中裂隙用于抵消几乎所有的其他子午线。 裂隙旋转到</a:t>
            </a:r>
            <a:r>
              <a:rPr lang="en-US" altLang="zh-CN" dirty="0">
                <a:latin typeface="Arial" pitchFamily="34" charset="0"/>
              </a:rPr>
              <a:t>2</a:t>
            </a:r>
            <a:r>
              <a:rPr lang="zh-CN" altLang="en-US" dirty="0">
                <a:latin typeface="Arial" pitchFamily="34" charset="0"/>
              </a:rPr>
              <a:t>个位置中的一个（在规则散光中相互垂直），这时有最清晰的图像。 对每条主子午线记录球镜度数，然后得到球柱处方。控制年轻患者的调节是个难题。</a:t>
            </a:r>
            <a:endParaRPr lang="en-US" dirty="0">
              <a:latin typeface="Arial" pitchFamily="34" charset="0"/>
            </a:endParaRPr>
          </a:p>
          <a:p>
            <a:pPr marL="171450" indent="-171450">
              <a:buFont typeface="Arial" panose="020B0604020202020204" pitchFamily="34" charset="0"/>
              <a:buChar char="•"/>
            </a:pPr>
            <a:r>
              <a:rPr lang="zh-CN" altLang="en-US" dirty="0">
                <a:latin typeface="Arial" pitchFamily="34" charset="0"/>
              </a:rPr>
              <a:t>检影镜。</a:t>
            </a:r>
            <a:endParaRPr lang="en-US" dirty="0">
              <a:latin typeface="Arial" pitchFamily="34" charset="0"/>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Slide Image Placeholder 1"/>
          <p:cNvSpPr>
            <a:spLocks noGrp="1" noRot="1" noChangeAspect="1" noTextEdit="1"/>
          </p:cNvSpPr>
          <p:nvPr>
            <p:ph type="sldImg"/>
          </p:nvPr>
        </p:nvSpPr>
        <p:spPr>
          <a:xfrm>
            <a:off x="1143000" y="685800"/>
            <a:ext cx="4572000" cy="3429000"/>
          </a:xfrm>
          <a:ln/>
        </p:spPr>
      </p:sp>
      <p:sp>
        <p:nvSpPr>
          <p:cNvPr id="93187" name="Notes Placeholder 2"/>
          <p:cNvSpPr>
            <a:spLocks noGrp="1"/>
          </p:cNvSpPr>
          <p:nvPr>
            <p:ph type="body" idx="1"/>
          </p:nvPr>
        </p:nvSpPr>
        <p:spPr>
          <a:noFill/>
          <a:ln/>
        </p:spPr>
        <p:txBody>
          <a:bodyPr/>
          <a:lstStyle/>
          <a:p>
            <a:r>
              <a:rPr lang="zh-CN" altLang="en-US" b="1" dirty="0">
                <a:latin typeface="Arial" pitchFamily="34" charset="0"/>
              </a:rPr>
              <a:t>交叉柱镜</a:t>
            </a:r>
            <a:endParaRPr lang="en-US" b="1" dirty="0">
              <a:latin typeface="Arial" pitchFamily="34" charset="0"/>
            </a:endParaRPr>
          </a:p>
          <a:p>
            <a:r>
              <a:rPr lang="zh-CN" altLang="en-US" dirty="0">
                <a:latin typeface="Arial" pitchFamily="34" charset="0"/>
              </a:rPr>
              <a:t>交叉圆柱镜（</a:t>
            </a:r>
            <a:r>
              <a:rPr lang="en-US" dirty="0">
                <a:latin typeface="Arial" pitchFamily="34" charset="0"/>
              </a:rPr>
              <a:t>The Jackson cross-cylinder</a:t>
            </a:r>
            <a:r>
              <a:rPr lang="zh-CN" altLang="en-US" dirty="0">
                <a:latin typeface="Arial" pitchFamily="34" charset="0"/>
              </a:rPr>
              <a:t>）</a:t>
            </a:r>
            <a:r>
              <a:rPr lang="en-US" dirty="0">
                <a:latin typeface="Arial" pitchFamily="34" charset="0"/>
              </a:rPr>
              <a:t> (</a:t>
            </a:r>
            <a:r>
              <a:rPr lang="zh-CN" altLang="en-US" dirty="0">
                <a:latin typeface="Arial" pitchFamily="34" charset="0"/>
              </a:rPr>
              <a:t>相同度数但正负相反的圆柱体，彼此垂直</a:t>
            </a:r>
            <a:r>
              <a:rPr lang="en-US" dirty="0">
                <a:latin typeface="Arial" pitchFamily="34" charset="0"/>
              </a:rPr>
              <a:t>) </a:t>
            </a:r>
            <a:r>
              <a:rPr lang="zh-CN" altLang="en-US" dirty="0">
                <a:latin typeface="Arial" pitchFamily="34" charset="0"/>
              </a:rPr>
              <a:t>原理是利用完全矫正总散光时，落于视网膜的最小弥散圆。</a:t>
            </a:r>
            <a:r>
              <a:rPr lang="en-US" dirty="0">
                <a:latin typeface="Arial" pitchFamily="34" charset="0"/>
              </a:rPr>
              <a:t> </a:t>
            </a:r>
            <a:r>
              <a:rPr lang="zh-CN" altLang="en-US" dirty="0">
                <a:latin typeface="Arial" pitchFamily="34" charset="0"/>
              </a:rPr>
              <a:t>在其他情况下，使用交叉圆柱镜优点是无需全矫球镜。缺点是需要改变全矫球镜的度数（退柱镜度数的一半），使最小弥散圆保持或接近在视网膜上。</a:t>
            </a:r>
            <a:endParaRPr lang="en-US" dirty="0">
              <a:latin typeface="Arial" pitchFamily="34" charset="0"/>
            </a:endParaRPr>
          </a:p>
        </p:txBody>
      </p:sp>
      <p:sp>
        <p:nvSpPr>
          <p:cNvPr id="93188" name="Slide Number Placeholder 3"/>
          <p:cNvSpPr>
            <a:spLocks noGrp="1"/>
          </p:cNvSpPr>
          <p:nvPr>
            <p:ph type="sldNum" sz="quarter" idx="5"/>
          </p:nvPr>
        </p:nvSpPr>
        <p:spPr>
          <a:noFill/>
        </p:spPr>
        <p:txBody>
          <a:bodyPr/>
          <a:lstStyle/>
          <a:p>
            <a:fld id="{F1AC3D7C-4E1D-4623-B84F-34DC537B90F9}" type="slidenum">
              <a:rPr lang="en-US" smtClean="0">
                <a:latin typeface="Arial" pitchFamily="34" charset="0"/>
              </a:rPr>
              <a:pPr/>
              <a:t>38</a:t>
            </a:fld>
            <a:endParaRPr lang="en-US">
              <a:latin typeface="Arial" pitchFamily="34" charset="0"/>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Slide Image Placeholder 1"/>
          <p:cNvSpPr>
            <a:spLocks noGrp="1" noRot="1" noChangeAspect="1" noTextEdit="1"/>
          </p:cNvSpPr>
          <p:nvPr>
            <p:ph type="sldImg"/>
          </p:nvPr>
        </p:nvSpPr>
        <p:spPr>
          <a:xfrm>
            <a:off x="1143000" y="685800"/>
            <a:ext cx="4572000" cy="3429000"/>
          </a:xfrm>
          <a:ln/>
        </p:spPr>
      </p:sp>
      <p:sp>
        <p:nvSpPr>
          <p:cNvPr id="94211" name="Notes Placeholder 2"/>
          <p:cNvSpPr>
            <a:spLocks noGrp="1"/>
          </p:cNvSpPr>
          <p:nvPr>
            <p:ph type="body" idx="1"/>
          </p:nvPr>
        </p:nvSpPr>
        <p:spPr>
          <a:noFill/>
          <a:ln/>
        </p:spPr>
        <p:txBody>
          <a:bodyPr/>
          <a:lstStyle/>
          <a:p>
            <a:r>
              <a:rPr lang="zh-CN" altLang="en-US" dirty="0">
                <a:latin typeface="Arial" pitchFamily="34" charset="0"/>
              </a:rPr>
              <a:t>电脑验光</a:t>
            </a:r>
          </a:p>
          <a:p>
            <a:r>
              <a:rPr lang="zh-CN" altLang="en-US" dirty="0">
                <a:latin typeface="Arial" pitchFamily="34" charset="0"/>
              </a:rPr>
              <a:t>所有自动验光仪都能测得球镜和柱镜。</a:t>
            </a:r>
          </a:p>
          <a:p>
            <a:r>
              <a:rPr lang="zh-CN" altLang="en-US" dirty="0">
                <a:latin typeface="Arial" pitchFamily="34" charset="0"/>
              </a:rPr>
              <a:t>大多数自动验光仪都有角膜曲率计选项，通过比较球镜柱镜及其轴，可以帮助人们快速粗略地评估眼内散光。</a:t>
            </a:r>
            <a:endParaRPr lang="en-US" dirty="0">
              <a:latin typeface="Arial" pitchFamily="34" charset="0"/>
            </a:endParaRPr>
          </a:p>
        </p:txBody>
      </p:sp>
      <p:sp>
        <p:nvSpPr>
          <p:cNvPr id="94212" name="Slide Number Placeholder 3"/>
          <p:cNvSpPr>
            <a:spLocks noGrp="1"/>
          </p:cNvSpPr>
          <p:nvPr>
            <p:ph type="sldNum" sz="quarter" idx="5"/>
          </p:nvPr>
        </p:nvSpPr>
        <p:spPr>
          <a:noFill/>
        </p:spPr>
        <p:txBody>
          <a:bodyPr/>
          <a:lstStyle/>
          <a:p>
            <a:fld id="{E45EB5F6-2742-4EF3-9F52-EEE2B16E4793}" type="slidenum">
              <a:rPr lang="en-US" smtClean="0">
                <a:latin typeface="Arial" pitchFamily="34" charset="0"/>
              </a:rPr>
              <a:pPr/>
              <a:t>39</a:t>
            </a:fld>
            <a:endParaRPr lang="en-US">
              <a:latin typeface="Arial" pitchFamily="34" charset="0"/>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7"/>
          <p:cNvSpPr>
            <a:spLocks noGrp="1" noChangeArrowheads="1"/>
          </p:cNvSpPr>
          <p:nvPr>
            <p:ph type="sldNum" sz="quarter" idx="5"/>
          </p:nvPr>
        </p:nvSpPr>
        <p:spPr>
          <a:noFill/>
        </p:spPr>
        <p:txBody>
          <a:bodyPr/>
          <a:lstStyle/>
          <a:p>
            <a:fld id="{C46D896E-5EBA-4304-8145-AA46D75C53B0}" type="slidenum">
              <a:rPr lang="en-US" smtClean="0">
                <a:latin typeface="Arial" pitchFamily="34" charset="0"/>
              </a:rPr>
              <a:pPr/>
              <a:t>40</a:t>
            </a:fld>
            <a:endParaRPr lang="en-US">
              <a:latin typeface="Arial" pitchFamily="34" charset="0"/>
            </a:endParaRPr>
          </a:p>
        </p:txBody>
      </p:sp>
      <p:sp>
        <p:nvSpPr>
          <p:cNvPr id="95235"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95236"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95237"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95238"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95239"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95240"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95241"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95242"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95243"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95244" name="Rectangle 11"/>
          <p:cNvSpPr>
            <a:spLocks noGrp="1" noChangeArrowheads="1"/>
          </p:cNvSpPr>
          <p:nvPr>
            <p:ph type="body" idx="1"/>
          </p:nvPr>
        </p:nvSpPr>
        <p:spPr>
          <a:xfrm>
            <a:off x="911225" y="4356100"/>
            <a:ext cx="5030788" cy="3617913"/>
          </a:xfrm>
          <a:noFill/>
          <a:ln/>
        </p:spPr>
        <p:txBody>
          <a:bodyPr lIns="82550" tIns="41275" rIns="82550" bIns="41275">
            <a:normAutofit/>
          </a:bodyPr>
          <a:lstStyle/>
          <a:p>
            <a:r>
              <a:rPr lang="zh-CN" altLang="en-US" b="1" dirty="0">
                <a:latin typeface="Arial" pitchFamily="34" charset="0"/>
              </a:rPr>
              <a:t>残余散光的定义</a:t>
            </a:r>
            <a:endParaRPr lang="en-US" altLang="zh-CN" b="1" dirty="0">
              <a:latin typeface="Arial" pitchFamily="34" charset="0"/>
            </a:endParaRPr>
          </a:p>
          <a:p>
            <a:r>
              <a:rPr lang="zh-CN" altLang="en-US" dirty="0">
                <a:latin typeface="Arial" pitchFamily="34" charset="0"/>
              </a:rPr>
              <a:t>残余散光定义为当接触镜置于角膜上矫正现有屈光不正时未校正的散光屈光不正。 应注意，该定义中不包括接触镜的类型，（例如环曲面，球面，硬性或软性）。</a:t>
            </a:r>
          </a:p>
          <a:p>
            <a:r>
              <a:rPr lang="zh-CN" altLang="en-US" dirty="0">
                <a:latin typeface="Arial" pitchFamily="34" charset="0"/>
              </a:rPr>
              <a:t>因为接触镜的类型不包括在该定义中，所以应该被解释为</a:t>
            </a:r>
            <a:r>
              <a:rPr lang="zh-CN" altLang="en-US" b="1" dirty="0">
                <a:latin typeface="Arial" pitchFamily="34" charset="0"/>
              </a:rPr>
              <a:t>球面接触镜</a:t>
            </a:r>
            <a:r>
              <a:rPr lang="zh-CN" altLang="en-US" dirty="0">
                <a:latin typeface="Arial" pitchFamily="34" charset="0"/>
              </a:rPr>
              <a:t>。残余散光可以细分为</a:t>
            </a:r>
            <a:r>
              <a:rPr lang="zh-CN" altLang="en-US" b="1" dirty="0">
                <a:latin typeface="Arial" pitchFamily="34" charset="0"/>
              </a:rPr>
              <a:t>生理性</a:t>
            </a:r>
            <a:r>
              <a:rPr lang="zh-CN" altLang="en-US" dirty="0">
                <a:latin typeface="Arial" pitchFamily="34" charset="0"/>
              </a:rPr>
              <a:t>和</a:t>
            </a:r>
            <a:r>
              <a:rPr lang="zh-CN" altLang="en-US" b="1" dirty="0">
                <a:latin typeface="Arial" pitchFamily="34" charset="0"/>
              </a:rPr>
              <a:t>诱发性</a:t>
            </a:r>
            <a:r>
              <a:rPr lang="zh-CN" altLang="en-US" dirty="0">
                <a:latin typeface="Arial" pitchFamily="34" charset="0"/>
              </a:rPr>
              <a:t>残余散光。</a:t>
            </a:r>
            <a:r>
              <a:rPr lang="en-US" b="1" dirty="0">
                <a:solidFill>
                  <a:srgbClr val="FF0000"/>
                </a:solidFill>
                <a:latin typeface="Arial" pitchFamily="34" charset="0"/>
              </a:rPr>
              <a:t> </a:t>
            </a:r>
          </a:p>
          <a:p>
            <a:r>
              <a:rPr lang="en-US" b="1" dirty="0">
                <a:latin typeface="Arial" pitchFamily="34" charset="0"/>
              </a:rPr>
              <a:t> </a:t>
            </a:r>
            <a:endParaRPr lang="en-US" dirty="0">
              <a:latin typeface="Arial" pitchFamily="34" charset="0"/>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6258" name="Rectangle 7"/>
          <p:cNvSpPr>
            <a:spLocks noGrp="1" noChangeArrowheads="1"/>
          </p:cNvSpPr>
          <p:nvPr>
            <p:ph type="sldNum" sz="quarter" idx="5"/>
          </p:nvPr>
        </p:nvSpPr>
        <p:spPr>
          <a:noFill/>
        </p:spPr>
        <p:txBody>
          <a:bodyPr/>
          <a:lstStyle/>
          <a:p>
            <a:fld id="{E00DE37E-D1CA-4EDF-BBF1-6FD8B88B5C39}" type="slidenum">
              <a:rPr lang="en-US" smtClean="0">
                <a:latin typeface="Arial" pitchFamily="34" charset="0"/>
              </a:rPr>
              <a:pPr/>
              <a:t>41</a:t>
            </a:fld>
            <a:endParaRPr lang="en-US">
              <a:latin typeface="Arial" pitchFamily="34" charset="0"/>
            </a:endParaRPr>
          </a:p>
        </p:txBody>
      </p:sp>
      <p:sp>
        <p:nvSpPr>
          <p:cNvPr id="96259"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96260"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96261"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96262"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96263"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96264"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96265"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96266"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96267"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96268" name="Rectangle 11"/>
          <p:cNvSpPr>
            <a:spLocks noGrp="1" noChangeArrowheads="1"/>
          </p:cNvSpPr>
          <p:nvPr>
            <p:ph type="body" idx="1"/>
          </p:nvPr>
        </p:nvSpPr>
        <p:spPr>
          <a:xfrm>
            <a:off x="911225" y="4356100"/>
            <a:ext cx="5030788" cy="3617913"/>
          </a:xfrm>
          <a:noFill/>
          <a:ln/>
        </p:spPr>
        <p:txBody>
          <a:bodyPr lIns="82550" tIns="41275" rIns="82550" bIns="41275">
            <a:normAutofit/>
          </a:bodyPr>
          <a:lstStyle/>
          <a:p>
            <a:r>
              <a:rPr lang="zh-CN" altLang="en-US" b="1" dirty="0">
                <a:latin typeface="Arial" pitchFamily="34" charset="0"/>
              </a:rPr>
              <a:t>生理性残留散光</a:t>
            </a:r>
          </a:p>
          <a:p>
            <a:r>
              <a:rPr lang="zh-CN" altLang="en-US" b="0" dirty="0">
                <a:latin typeface="Arial" pitchFamily="34" charset="0"/>
              </a:rPr>
              <a:t>生理性残余散光是眼屈光系统的残余散光成分，可归因于以下一种，一些，一个或全部（</a:t>
            </a:r>
            <a:r>
              <a:rPr lang="en-US" altLang="zh-CN" b="0" dirty="0" err="1">
                <a:latin typeface="Arial" pitchFamily="34" charset="0"/>
              </a:rPr>
              <a:t>Mandell</a:t>
            </a:r>
            <a:r>
              <a:rPr lang="zh-CN" altLang="en-US" b="0" dirty="0">
                <a:latin typeface="Arial" pitchFamily="34" charset="0"/>
              </a:rPr>
              <a:t>，</a:t>
            </a:r>
            <a:r>
              <a:rPr lang="en-US" altLang="zh-CN" b="0" dirty="0">
                <a:latin typeface="Arial" pitchFamily="34" charset="0"/>
              </a:rPr>
              <a:t>1988</a:t>
            </a:r>
            <a:r>
              <a:rPr lang="zh-CN" altLang="en-US" b="0" dirty="0">
                <a:latin typeface="Arial" pitchFamily="34" charset="0"/>
              </a:rPr>
              <a:t>之后）：</a:t>
            </a:r>
          </a:p>
          <a:p>
            <a:pPr marL="171450" indent="-171450">
              <a:buFont typeface="Arial" pitchFamily="34" charset="0"/>
              <a:buChar char="•"/>
            </a:pPr>
            <a:r>
              <a:rPr lang="zh-CN" altLang="en-US" b="0" dirty="0">
                <a:latin typeface="Arial" pitchFamily="34" charset="0"/>
              </a:rPr>
              <a:t>角膜散光仍未被泪液透镜中和</a:t>
            </a:r>
          </a:p>
          <a:p>
            <a:pPr marL="171450" indent="-171450">
              <a:buFont typeface="Arial" pitchFamily="34" charset="0"/>
              <a:buChar char="•"/>
            </a:pPr>
            <a:r>
              <a:rPr lang="zh-CN" altLang="en-US" b="0" dirty="0">
                <a:latin typeface="Arial" pitchFamily="34" charset="0"/>
              </a:rPr>
              <a:t>角膜后表面散光</a:t>
            </a:r>
          </a:p>
          <a:p>
            <a:pPr marL="171450" indent="-171450">
              <a:buFont typeface="Arial" pitchFamily="34" charset="0"/>
              <a:buChar char="•"/>
            </a:pPr>
            <a:r>
              <a:rPr lang="zh-CN" altLang="en-US" b="0" dirty="0">
                <a:latin typeface="Arial" pitchFamily="34" charset="0"/>
              </a:rPr>
              <a:t>前后</a:t>
            </a:r>
            <a:r>
              <a:rPr lang="en-US" altLang="zh-CN" b="0" dirty="0">
                <a:latin typeface="Arial" pitchFamily="34" charset="0"/>
              </a:rPr>
              <a:t>CL</a:t>
            </a:r>
            <a:r>
              <a:rPr lang="zh-CN" altLang="en-US" b="0" dirty="0">
                <a:latin typeface="Arial" pitchFamily="34" charset="0"/>
              </a:rPr>
              <a:t>表面散光</a:t>
            </a:r>
          </a:p>
          <a:p>
            <a:pPr marL="171450" indent="-171450">
              <a:buFont typeface="Arial" pitchFamily="34" charset="0"/>
              <a:buChar char="•"/>
            </a:pPr>
            <a:r>
              <a:rPr lang="zh-CN" altLang="en-US" b="0" dirty="0">
                <a:latin typeface="Arial" pitchFamily="34" charset="0"/>
              </a:rPr>
              <a:t>晶状体倾斜</a:t>
            </a:r>
            <a:endParaRPr lang="en-US" altLang="zh-CN" b="0" dirty="0">
              <a:latin typeface="Arial" pitchFamily="34" charset="0"/>
            </a:endParaRPr>
          </a:p>
          <a:p>
            <a:pPr marL="171450" indent="-171450">
              <a:buFont typeface="Arial" pitchFamily="34" charset="0"/>
              <a:buChar char="•"/>
            </a:pPr>
            <a:r>
              <a:rPr lang="zh-CN" altLang="en-US" b="0" dirty="0">
                <a:latin typeface="Arial" pitchFamily="34" charset="0"/>
              </a:rPr>
              <a:t>眼睛屈光系统的折射率异常，尤其是晶体</a:t>
            </a:r>
            <a:r>
              <a:rPr lang="en-US" altLang="zh-CN" b="0" dirty="0">
                <a:latin typeface="Arial" pitchFamily="34" charset="0"/>
              </a:rPr>
              <a:t>CL</a:t>
            </a:r>
            <a:r>
              <a:rPr lang="zh-CN" altLang="en-US" b="0" dirty="0">
                <a:latin typeface="Arial" pitchFamily="34" charset="0"/>
              </a:rPr>
              <a:t>和角膜</a:t>
            </a:r>
          </a:p>
          <a:p>
            <a:pPr marL="171450" indent="-171450">
              <a:buFont typeface="Arial" pitchFamily="34" charset="0"/>
              <a:buChar char="•"/>
            </a:pPr>
            <a:r>
              <a:rPr lang="zh-CN" altLang="en-US" b="0" dirty="0">
                <a:latin typeface="Arial" pitchFamily="34" charset="0"/>
              </a:rPr>
              <a:t>眼睛的斜像差，特别是角膜，占眼睛屈光力的大约三分之二</a:t>
            </a:r>
          </a:p>
          <a:p>
            <a:pPr marL="171450" indent="-171450">
              <a:buFont typeface="Arial" pitchFamily="34" charset="0"/>
              <a:buChar char="•"/>
            </a:pPr>
            <a:r>
              <a:rPr lang="zh-CN" altLang="en-US" b="0" dirty="0">
                <a:latin typeface="Arial" pitchFamily="34" charset="0"/>
              </a:rPr>
              <a:t>眼睛屈光系统部分未对准，包括相对于视轴的中心凹位置</a:t>
            </a:r>
          </a:p>
          <a:p>
            <a:pPr marL="171450" indent="-171450">
              <a:buFont typeface="Arial" pitchFamily="34" charset="0"/>
              <a:buChar char="•"/>
            </a:pPr>
            <a:r>
              <a:rPr lang="zh-CN" altLang="en-US" b="0" dirty="0">
                <a:latin typeface="Arial" pitchFamily="34" charset="0"/>
              </a:rPr>
              <a:t>任何后极像变、斜变或中心异常，特别是中央凹或黄斑区域。</a:t>
            </a:r>
            <a:endParaRPr lang="en-US" b="0" dirty="0">
              <a:latin typeface="Arial" pitchFamily="34" charset="0"/>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1" name="Slide Image Placeholder 1"/>
          <p:cNvSpPr>
            <a:spLocks noGrp="1" noRot="1" noChangeAspect="1" noTextEdit="1"/>
          </p:cNvSpPr>
          <p:nvPr>
            <p:ph type="sldImg"/>
          </p:nvPr>
        </p:nvSpPr>
        <p:spPr bwMode="auto">
          <a:xfrm>
            <a:off x="857250" y="685800"/>
            <a:ext cx="5143500" cy="3429000"/>
          </a:xfrm>
          <a:noFill/>
          <a:ln>
            <a:solidFill>
              <a:srgbClr val="000000"/>
            </a:solidFill>
            <a:miter lim="800000"/>
          </a:ln>
        </p:spPr>
      </p:sp>
      <p:sp>
        <p:nvSpPr>
          <p:cNvPr id="51202" name="Notes Placeholder 2"/>
          <p:cNvSpPr>
            <a:spLocks noGrp="1"/>
          </p:cNvSpPr>
          <p:nvPr>
            <p:ph type="body" idx="1"/>
          </p:nvPr>
        </p:nvSpPr>
        <p:spPr bwMode="auto">
          <a:noFill/>
        </p:spPr>
        <p:txBody>
          <a:bodyPr/>
          <a:lstStyle/>
          <a:p>
            <a:pPr eaLnBrk="1" hangingPunct="1">
              <a:spcBef>
                <a:spcPct val="0"/>
              </a:spcBef>
            </a:pPr>
            <a:endParaRPr lang="en-CA" altLang="en-US" dirty="0">
              <a:ea typeface="MS PGothic" panose="020B0600070205080204" pitchFamily="34" charset="-128"/>
            </a:endParaRPr>
          </a:p>
        </p:txBody>
      </p:sp>
      <p:sp>
        <p:nvSpPr>
          <p:cNvPr id="51203" name="Slide Number Placeholder 3"/>
          <p:cNvSpPr>
            <a:spLocks noGrp="1"/>
          </p:cNvSpPr>
          <p:nvPr>
            <p:ph type="sldNum" sz="quarter" idx="5"/>
          </p:nvPr>
        </p:nvSpPr>
        <p:spPr bwMode="auto">
          <a:noFill/>
          <a:ln>
            <a:miter lim="800000"/>
          </a:ln>
        </p:spPr>
        <p:txBody>
          <a:bodyPr/>
          <a:lstStyle/>
          <a:p>
            <a:fld id="{26AD6163-B8E4-43D3-9B2B-667C667941B5}" type="slidenum">
              <a:rPr lang="en-US" altLang="en-US" sz="1000" smtClean="0">
                <a:solidFill>
                  <a:srgbClr val="000000"/>
                </a:solidFill>
              </a:rPr>
              <a:t>6</a:t>
            </a:fld>
            <a:endParaRPr lang="en-US" altLang="en-US" sz="1000" dirty="0">
              <a:solidFill>
                <a:srgbClr val="000000"/>
              </a:solidFill>
            </a:endParaRPr>
          </a:p>
        </p:txBody>
      </p:sp>
    </p:spTree>
    <p:extLst>
      <p:ext uri="{BB962C8B-B14F-4D97-AF65-F5344CB8AC3E}">
        <p14:creationId xmlns:p14="http://schemas.microsoft.com/office/powerpoint/2010/main" val="705221563"/>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Rectangle 7"/>
          <p:cNvSpPr>
            <a:spLocks noGrp="1" noChangeArrowheads="1"/>
          </p:cNvSpPr>
          <p:nvPr>
            <p:ph type="sldNum" sz="quarter" idx="5"/>
          </p:nvPr>
        </p:nvSpPr>
        <p:spPr>
          <a:noFill/>
        </p:spPr>
        <p:txBody>
          <a:bodyPr/>
          <a:lstStyle/>
          <a:p>
            <a:fld id="{538D5357-4F3E-4F2D-ABF9-5EC108675DCF}" type="slidenum">
              <a:rPr lang="en-US" smtClean="0">
                <a:latin typeface="Arial" pitchFamily="34" charset="0"/>
              </a:rPr>
              <a:pPr/>
              <a:t>42</a:t>
            </a:fld>
            <a:endParaRPr lang="en-US">
              <a:latin typeface="Arial" pitchFamily="34" charset="0"/>
            </a:endParaRPr>
          </a:p>
        </p:txBody>
      </p:sp>
      <p:sp>
        <p:nvSpPr>
          <p:cNvPr id="97283"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97284"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97285"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97286"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97287"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97288"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97289"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97290"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97291"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97292" name="Rectangle 11"/>
          <p:cNvSpPr>
            <a:spLocks noGrp="1" noChangeArrowheads="1"/>
          </p:cNvSpPr>
          <p:nvPr>
            <p:ph type="body" idx="1"/>
          </p:nvPr>
        </p:nvSpPr>
        <p:spPr>
          <a:xfrm>
            <a:off x="911225" y="4356100"/>
            <a:ext cx="5030788" cy="3617913"/>
          </a:xfrm>
          <a:noFill/>
          <a:ln/>
        </p:spPr>
        <p:txBody>
          <a:bodyPr lIns="82550" tIns="41275" rIns="82550" bIns="41275">
            <a:normAutofit/>
          </a:bodyPr>
          <a:lstStyle/>
          <a:p>
            <a:r>
              <a:rPr lang="zh-CN" altLang="en-US" b="1" dirty="0">
                <a:latin typeface="Arial" pitchFamily="34" charset="0"/>
              </a:rPr>
              <a:t>诱发性残余散光</a:t>
            </a:r>
          </a:p>
          <a:p>
            <a:r>
              <a:rPr lang="zh-CN" altLang="en-US" b="0" dirty="0">
                <a:latin typeface="Arial" pitchFamily="34" charset="0"/>
              </a:rPr>
              <a:t>诱发性残余散光是由接触镜本身的存在进入接触镜</a:t>
            </a:r>
            <a:r>
              <a:rPr lang="en-US" altLang="zh-CN" b="0" dirty="0">
                <a:latin typeface="Arial" pitchFamily="34" charset="0"/>
              </a:rPr>
              <a:t>-</a:t>
            </a:r>
            <a:r>
              <a:rPr lang="zh-CN" altLang="en-US" b="0" dirty="0">
                <a:latin typeface="Arial" pitchFamily="34" charset="0"/>
              </a:rPr>
              <a:t>眼系统的残余散光。</a:t>
            </a:r>
          </a:p>
          <a:p>
            <a:r>
              <a:rPr lang="zh-CN" altLang="en-US" b="0" dirty="0">
                <a:latin typeface="Arial" pitchFamily="34" charset="0"/>
              </a:rPr>
              <a:t>可能的原因是（在</a:t>
            </a:r>
            <a:r>
              <a:rPr lang="en-US" altLang="zh-CN" b="0" dirty="0" err="1">
                <a:latin typeface="Arial" pitchFamily="34" charset="0"/>
              </a:rPr>
              <a:t>Mandell</a:t>
            </a:r>
            <a:r>
              <a:rPr lang="zh-CN" altLang="en-US" b="0" dirty="0">
                <a:latin typeface="Arial" pitchFamily="34" charset="0"/>
              </a:rPr>
              <a:t>，</a:t>
            </a:r>
            <a:r>
              <a:rPr lang="en-US" altLang="zh-CN" b="0" dirty="0">
                <a:latin typeface="Arial" pitchFamily="34" charset="0"/>
              </a:rPr>
              <a:t>1988</a:t>
            </a:r>
            <a:r>
              <a:rPr lang="zh-CN" altLang="en-US" b="0" dirty="0">
                <a:latin typeface="Arial" pitchFamily="34" charset="0"/>
              </a:rPr>
              <a:t>之后）：</a:t>
            </a:r>
          </a:p>
          <a:p>
            <a:pPr marL="171450" indent="-171450">
              <a:buFont typeface="Arial" pitchFamily="34" charset="0"/>
              <a:buChar char="•"/>
            </a:pPr>
            <a:r>
              <a:rPr lang="zh-CN" altLang="en-US" b="0" dirty="0">
                <a:latin typeface="Arial" pitchFamily="34" charset="0"/>
              </a:rPr>
              <a:t>倾斜或偏心的接触镜，特别是在透气性接触镜或高后顶焦度的接触镜中</a:t>
            </a:r>
            <a:endParaRPr lang="en-US" altLang="zh-CN" b="0" dirty="0">
              <a:latin typeface="Arial" pitchFamily="34" charset="0"/>
            </a:endParaRPr>
          </a:p>
          <a:p>
            <a:pPr marL="171450" indent="-171450">
              <a:buFont typeface="Arial" pitchFamily="34" charset="0"/>
              <a:buChar char="•"/>
            </a:pPr>
            <a:r>
              <a:rPr lang="zh-CN" altLang="en-US" b="0" dirty="0">
                <a:latin typeface="Arial" pitchFamily="34" charset="0"/>
              </a:rPr>
              <a:t>接触镜的散光和双散光。 除了这些因素之外，还可以包括制造上的缺陷或不准确以及处方错误。</a:t>
            </a:r>
            <a:endParaRPr lang="en-US" altLang="zh-CN" b="0" dirty="0">
              <a:latin typeface="Arial" pitchFamily="34" charset="0"/>
            </a:endParaRPr>
          </a:p>
          <a:p>
            <a:pPr marL="171450" indent="-171450">
              <a:buFont typeface="Arial" pitchFamily="34" charset="0"/>
              <a:buChar char="•"/>
            </a:pPr>
            <a:r>
              <a:rPr lang="zh-CN" altLang="en-US" b="0" dirty="0">
                <a:latin typeface="Arial" pitchFamily="34" charset="0"/>
              </a:rPr>
              <a:t>接触镜中散光轴与眼睛总散光轴的错位。 </a:t>
            </a:r>
            <a:r>
              <a:rPr lang="zh-CN" altLang="en-US" b="1" i="0" dirty="0">
                <a:latin typeface="Arial" pitchFamily="34" charset="0"/>
              </a:rPr>
              <a:t>附录</a:t>
            </a:r>
            <a:r>
              <a:rPr lang="zh-CN" altLang="en-US" b="0" dirty="0">
                <a:latin typeface="Arial" pitchFamily="34" charset="0"/>
              </a:rPr>
              <a:t>中有相关记录。</a:t>
            </a:r>
          </a:p>
          <a:p>
            <a:pPr marL="171450" indent="-171450">
              <a:buFont typeface="Arial" pitchFamily="34" charset="0"/>
              <a:buChar char="•"/>
            </a:pPr>
            <a:r>
              <a:rPr lang="zh-CN" altLang="en-US" b="0" dirty="0">
                <a:latin typeface="Arial" pitchFamily="34" charset="0"/>
              </a:rPr>
              <a:t>硬镜和软镜的翘曲或弯曲</a:t>
            </a:r>
            <a:endParaRPr lang="en-US" dirty="0">
              <a:latin typeface="Arial" pitchFamily="34" charset="0"/>
            </a:endParaRPr>
          </a:p>
          <a:p>
            <a:r>
              <a:rPr lang="en-US" dirty="0">
                <a:latin typeface="Arial" pitchFamily="34" charset="0"/>
              </a:rPr>
              <a:t> </a:t>
            </a:r>
          </a:p>
          <a:p>
            <a:r>
              <a:rPr lang="en-US" dirty="0">
                <a:latin typeface="Arial" pitchFamily="34" charset="0"/>
              </a:rPr>
              <a:t> </a:t>
            </a: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8306" name="Rectangle 7"/>
          <p:cNvSpPr>
            <a:spLocks noGrp="1" noChangeArrowheads="1"/>
          </p:cNvSpPr>
          <p:nvPr>
            <p:ph type="sldNum" sz="quarter" idx="5"/>
          </p:nvPr>
        </p:nvSpPr>
        <p:spPr>
          <a:noFill/>
        </p:spPr>
        <p:txBody>
          <a:bodyPr/>
          <a:lstStyle/>
          <a:p>
            <a:fld id="{5B57F566-03AB-489B-BCF8-B7D1A24E1BF2}" type="slidenum">
              <a:rPr lang="en-US" smtClean="0">
                <a:latin typeface="Arial" pitchFamily="34" charset="0"/>
              </a:rPr>
              <a:pPr/>
              <a:t>43</a:t>
            </a:fld>
            <a:endParaRPr lang="en-US">
              <a:latin typeface="Arial" pitchFamily="34" charset="0"/>
            </a:endParaRPr>
          </a:p>
        </p:txBody>
      </p:sp>
      <p:sp>
        <p:nvSpPr>
          <p:cNvPr id="98307"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98308"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98309"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98310"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98311"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98312"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98313"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98314"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98315"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98316" name="Rectangle 11"/>
          <p:cNvSpPr>
            <a:spLocks noGrp="1" noChangeArrowheads="1"/>
          </p:cNvSpPr>
          <p:nvPr>
            <p:ph type="body" idx="1"/>
          </p:nvPr>
        </p:nvSpPr>
        <p:spPr>
          <a:xfrm>
            <a:off x="911225" y="4356100"/>
            <a:ext cx="5030788" cy="3617913"/>
          </a:xfrm>
          <a:noFill/>
          <a:ln/>
        </p:spPr>
        <p:txBody>
          <a:bodyPr lIns="82550" tIns="41275" rIns="82550" bIns="41275">
            <a:normAutofit fontScale="70000" lnSpcReduction="20000"/>
          </a:bodyPr>
          <a:lstStyle/>
          <a:p>
            <a:r>
              <a:rPr lang="zh-CN" altLang="en-US" b="1" dirty="0">
                <a:latin typeface="Arial" pitchFamily="34" charset="0"/>
              </a:rPr>
              <a:t>残余散光</a:t>
            </a:r>
            <a:r>
              <a:rPr lang="en-US" b="1" dirty="0">
                <a:latin typeface="Arial" pitchFamily="34" charset="0"/>
              </a:rPr>
              <a:t>:</a:t>
            </a:r>
            <a:r>
              <a:rPr lang="zh-CN" altLang="en-US" b="1" dirty="0">
                <a:latin typeface="Arial" pitchFamily="34" charset="0"/>
              </a:rPr>
              <a:t>在环曲面角膜上的球面硬性接触镜</a:t>
            </a:r>
            <a:r>
              <a:rPr lang="en-US" b="1" dirty="0">
                <a:latin typeface="Arial" pitchFamily="34" charset="0"/>
              </a:rPr>
              <a:t> , </a:t>
            </a:r>
            <a:r>
              <a:rPr lang="zh-CN" altLang="en-US" b="1" dirty="0">
                <a:latin typeface="Arial" pitchFamily="34" charset="0"/>
              </a:rPr>
              <a:t>散光处方中屈光不正</a:t>
            </a:r>
            <a:endParaRPr lang="en-US" b="1" dirty="0">
              <a:latin typeface="Arial" pitchFamily="34" charset="0"/>
            </a:endParaRPr>
          </a:p>
          <a:p>
            <a:r>
              <a:rPr lang="zh-CN" altLang="en-US" dirty="0">
                <a:latin typeface="Arial" pitchFamily="34" charset="0"/>
              </a:rPr>
              <a:t>在低到中度散光的情况下使用球面硬性接触镜通常（但不总是）能矫正散光。这是接触镜后泪膜（泪液</a:t>
            </a:r>
            <a:r>
              <a:rPr lang="en-US" altLang="zh-CN" dirty="0">
                <a:latin typeface="Arial" pitchFamily="34" charset="0"/>
              </a:rPr>
              <a:t>CL</a:t>
            </a:r>
            <a:r>
              <a:rPr lang="zh-CN" altLang="en-US" dirty="0">
                <a:latin typeface="Arial" pitchFamily="34" charset="0"/>
              </a:rPr>
              <a:t>）中和大约</a:t>
            </a:r>
            <a:r>
              <a:rPr lang="en-US" altLang="zh-CN" dirty="0">
                <a:latin typeface="Arial" pitchFamily="34" charset="0"/>
              </a:rPr>
              <a:t>90</a:t>
            </a:r>
            <a:r>
              <a:rPr lang="zh-CN" altLang="en-US" dirty="0">
                <a:latin typeface="Arial" pitchFamily="34" charset="0"/>
              </a:rPr>
              <a:t>％的角膜散光的结果，其被认为占总散光的大部分。泪液</a:t>
            </a:r>
            <a:r>
              <a:rPr lang="en-US" altLang="zh-CN" dirty="0">
                <a:latin typeface="Arial" pitchFamily="34" charset="0"/>
              </a:rPr>
              <a:t>CL</a:t>
            </a:r>
            <a:r>
              <a:rPr lang="zh-CN" altLang="en-US" dirty="0">
                <a:latin typeface="Arial" pitchFamily="34" charset="0"/>
              </a:rPr>
              <a:t>由接触镜的后表面向前塑形并且由角膜向后塑形。由于它们与角膜形状的一致性，这种泪液</a:t>
            </a:r>
            <a:r>
              <a:rPr lang="en-US" altLang="zh-CN" dirty="0">
                <a:latin typeface="Arial" pitchFamily="34" charset="0"/>
              </a:rPr>
              <a:t>CL</a:t>
            </a:r>
            <a:r>
              <a:rPr lang="zh-CN" altLang="en-US" dirty="0">
                <a:latin typeface="Arial" pitchFamily="34" charset="0"/>
              </a:rPr>
              <a:t>不存在于软镜中。</a:t>
            </a:r>
          </a:p>
          <a:p>
            <a:r>
              <a:rPr lang="zh-CN" altLang="en-US" dirty="0">
                <a:latin typeface="Arial" pitchFamily="34" charset="0"/>
              </a:rPr>
              <a:t>通过计算每条子午线在空气中泪液透镜的表面屈光力，可以计算出残余散光，然后将其与眼内散光进行比较。</a:t>
            </a:r>
            <a:endParaRPr lang="en-US" altLang="zh-CN" dirty="0">
              <a:latin typeface="Arial" pitchFamily="34" charset="0"/>
            </a:endParaRPr>
          </a:p>
          <a:p>
            <a:r>
              <a:rPr lang="zh-CN" altLang="en-US" dirty="0">
                <a:latin typeface="Arial" pitchFamily="34" charset="0"/>
              </a:rPr>
              <a:t>例子</a:t>
            </a:r>
            <a:r>
              <a:rPr lang="en-US" dirty="0">
                <a:latin typeface="Arial" pitchFamily="34" charset="0"/>
              </a:rPr>
              <a:t>: </a:t>
            </a:r>
            <a:r>
              <a:rPr lang="zh-CN" altLang="en-US" dirty="0">
                <a:latin typeface="Arial" pitchFamily="34" charset="0"/>
              </a:rPr>
              <a:t>眼内散光</a:t>
            </a:r>
            <a:r>
              <a:rPr lang="en-US" dirty="0">
                <a:latin typeface="Arial" pitchFamily="34" charset="0"/>
              </a:rPr>
              <a:t>: –2.00 / -1.00 X 180</a:t>
            </a:r>
          </a:p>
          <a:p>
            <a:r>
              <a:rPr lang="en-US" dirty="0">
                <a:latin typeface="Arial" pitchFamily="34" charset="0"/>
              </a:rPr>
              <a:t>K</a:t>
            </a:r>
            <a:r>
              <a:rPr lang="zh-CN" altLang="en-US" dirty="0">
                <a:latin typeface="Arial" pitchFamily="34" charset="0"/>
              </a:rPr>
              <a:t>值度数</a:t>
            </a:r>
            <a:r>
              <a:rPr lang="en-US" dirty="0">
                <a:latin typeface="Arial" pitchFamily="34" charset="0"/>
              </a:rPr>
              <a:t>:	</a:t>
            </a:r>
            <a:r>
              <a:rPr lang="en-US" u="sng" dirty="0">
                <a:latin typeface="Arial" pitchFamily="34" charset="0"/>
              </a:rPr>
              <a:t>7.80 mm (43.27 D) @ 180</a:t>
            </a:r>
            <a:br>
              <a:rPr lang="en-US" u="sng" dirty="0">
                <a:latin typeface="Arial" pitchFamily="34" charset="0"/>
              </a:rPr>
            </a:br>
            <a:r>
              <a:rPr lang="en-US" dirty="0">
                <a:latin typeface="Arial" pitchFamily="34" charset="0"/>
              </a:rPr>
              <a:t>	7.60 mm (44.41 D) @ 90</a:t>
            </a:r>
          </a:p>
          <a:p>
            <a:r>
              <a:rPr lang="en-US" dirty="0">
                <a:latin typeface="Arial" pitchFamily="34" charset="0"/>
              </a:rPr>
              <a:t>BOZR:  	7.80 mm</a:t>
            </a:r>
          </a:p>
          <a:p>
            <a:r>
              <a:rPr lang="en-US" dirty="0">
                <a:latin typeface="Arial" pitchFamily="34" charset="0"/>
              </a:rPr>
              <a:t>BVP:  	–2.00 D </a:t>
            </a:r>
            <a:r>
              <a:rPr lang="en-US" dirty="0" err="1">
                <a:latin typeface="Arial" pitchFamily="34" charset="0"/>
              </a:rPr>
              <a:t>Sph</a:t>
            </a:r>
            <a:endParaRPr lang="en-US" dirty="0">
              <a:latin typeface="Arial" pitchFamily="34" charset="0"/>
            </a:endParaRPr>
          </a:p>
          <a:p>
            <a:r>
              <a:rPr lang="en-US" dirty="0">
                <a:latin typeface="Arial" pitchFamily="34" charset="0"/>
              </a:rPr>
              <a:t>1.</a:t>
            </a:r>
            <a:r>
              <a:rPr lang="zh-CN" altLang="en-US" dirty="0">
                <a:latin typeface="Arial" pitchFamily="34" charset="0"/>
              </a:rPr>
              <a:t>使用</a:t>
            </a:r>
            <a:r>
              <a:rPr lang="en-US" altLang="zh-CN" dirty="0">
                <a:latin typeface="Arial" pitchFamily="34" charset="0"/>
              </a:rPr>
              <a:t>BORZ</a:t>
            </a:r>
            <a:r>
              <a:rPr lang="zh-CN" altLang="en-US" dirty="0">
                <a:latin typeface="Arial" pitchFamily="34" charset="0"/>
              </a:rPr>
              <a:t>计算在空气中泪液透镜前表面屈光力的大小：</a:t>
            </a:r>
            <a:endParaRPr lang="en-US" altLang="zh-CN" dirty="0">
              <a:latin typeface="Arial" pitchFamily="34" charset="0"/>
            </a:endParaRPr>
          </a:p>
          <a:p>
            <a:r>
              <a:rPr lang="zh-CN" altLang="en-US" b="1" dirty="0">
                <a:latin typeface="Arial" pitchFamily="34" charset="0"/>
              </a:rPr>
              <a:t>泪液</a:t>
            </a:r>
            <a:r>
              <a:rPr lang="en-US" b="1" dirty="0">
                <a:latin typeface="Arial" pitchFamily="34" charset="0"/>
              </a:rPr>
              <a:t>:</a:t>
            </a:r>
            <a:r>
              <a:rPr lang="zh-CN" altLang="en-US" b="1" dirty="0">
                <a:latin typeface="Arial" pitchFamily="34" charset="0"/>
              </a:rPr>
              <a:t>前表面</a:t>
            </a:r>
            <a:r>
              <a:rPr lang="en-US" b="1" dirty="0">
                <a:latin typeface="Arial" pitchFamily="34" charset="0"/>
              </a:rPr>
              <a:t> </a:t>
            </a:r>
            <a:endParaRPr lang="en-US" dirty="0">
              <a:latin typeface="Arial" pitchFamily="34" charset="0"/>
            </a:endParaRPr>
          </a:p>
          <a:p>
            <a:r>
              <a:rPr lang="en-US" dirty="0">
                <a:latin typeface="Arial" pitchFamily="34" charset="0"/>
              </a:rPr>
              <a:t>F</a:t>
            </a:r>
            <a:r>
              <a:rPr lang="en-US" baseline="-25000" dirty="0">
                <a:latin typeface="Arial" pitchFamily="34" charset="0"/>
              </a:rPr>
              <a:t>F Tears</a:t>
            </a:r>
            <a:r>
              <a:rPr lang="en-US" dirty="0">
                <a:latin typeface="Arial" pitchFamily="34" charset="0"/>
              </a:rPr>
              <a:t> = +43.0769</a:t>
            </a:r>
          </a:p>
          <a:p>
            <a:r>
              <a:rPr lang="zh-CN" altLang="en-US" dirty="0">
                <a:latin typeface="Arial" pitchFamily="34" charset="0"/>
              </a:rPr>
              <a:t>使用</a:t>
            </a:r>
            <a:r>
              <a:rPr lang="en-US" altLang="zh-CN" dirty="0">
                <a:latin typeface="Arial" pitchFamily="34" charset="0"/>
              </a:rPr>
              <a:t>K</a:t>
            </a:r>
            <a:r>
              <a:rPr lang="zh-CN" altLang="en-US" dirty="0">
                <a:latin typeface="Arial" pitchFamily="34" charset="0"/>
              </a:rPr>
              <a:t>值计算泪液透镜后表面每条子午线屈光力的大小（在空气中）：</a:t>
            </a:r>
            <a:endParaRPr lang="en-US" dirty="0">
              <a:latin typeface="Arial" pitchFamily="34" charset="0"/>
            </a:endParaRPr>
          </a:p>
          <a:p>
            <a:r>
              <a:rPr lang="zh-CN" altLang="en-US" b="1" dirty="0">
                <a:latin typeface="Arial" pitchFamily="34" charset="0"/>
              </a:rPr>
              <a:t>泪液</a:t>
            </a:r>
            <a:r>
              <a:rPr lang="en-US" b="1" dirty="0">
                <a:latin typeface="Arial" pitchFamily="34" charset="0"/>
              </a:rPr>
              <a:t>: </a:t>
            </a:r>
            <a:r>
              <a:rPr lang="zh-CN" altLang="en-US" b="1" dirty="0">
                <a:latin typeface="Arial" pitchFamily="34" charset="0"/>
              </a:rPr>
              <a:t>后表面，垂直子午线</a:t>
            </a:r>
            <a:endParaRPr lang="en-US" dirty="0">
              <a:latin typeface="Arial" pitchFamily="34" charset="0"/>
            </a:endParaRPr>
          </a:p>
          <a:p>
            <a:r>
              <a:rPr lang="en-US" dirty="0">
                <a:latin typeface="Arial" pitchFamily="34" charset="0"/>
              </a:rPr>
              <a:t>F</a:t>
            </a:r>
            <a:r>
              <a:rPr lang="en-US" baseline="-25000" dirty="0">
                <a:latin typeface="Arial" pitchFamily="34" charset="0"/>
              </a:rPr>
              <a:t>BV Tears</a:t>
            </a:r>
            <a:r>
              <a:rPr lang="en-US" dirty="0">
                <a:latin typeface="Arial" pitchFamily="34" charset="0"/>
              </a:rPr>
              <a:t> = –44.2105</a:t>
            </a:r>
          </a:p>
          <a:p>
            <a:r>
              <a:rPr lang="zh-CN" altLang="en-US" dirty="0">
                <a:latin typeface="Arial" pitchFamily="34" charset="0"/>
              </a:rPr>
              <a:t>泪液透镜屈光力</a:t>
            </a:r>
            <a:r>
              <a:rPr lang="en-US" dirty="0">
                <a:latin typeface="Arial" pitchFamily="34" charset="0"/>
              </a:rPr>
              <a:t>:</a:t>
            </a:r>
            <a:r>
              <a:rPr lang="zh-CN" altLang="en-US" dirty="0">
                <a:latin typeface="Arial" pitchFamily="34" charset="0"/>
              </a:rPr>
              <a:t>垂直</a:t>
            </a:r>
            <a:r>
              <a:rPr lang="en-US" dirty="0">
                <a:latin typeface="Arial" pitchFamily="34" charset="0"/>
              </a:rPr>
              <a:t> </a:t>
            </a:r>
          </a:p>
          <a:p>
            <a:r>
              <a:rPr lang="en-US" dirty="0">
                <a:latin typeface="Arial" pitchFamily="34" charset="0"/>
              </a:rPr>
              <a:t>F</a:t>
            </a:r>
            <a:r>
              <a:rPr lang="en-US" baseline="-25000" dirty="0">
                <a:latin typeface="Arial" pitchFamily="34" charset="0"/>
              </a:rPr>
              <a:t>V Tears</a:t>
            </a:r>
            <a:r>
              <a:rPr lang="en-US" dirty="0">
                <a:latin typeface="Arial" pitchFamily="34" charset="0"/>
              </a:rPr>
              <a:t> =  (</a:t>
            </a:r>
            <a:r>
              <a:rPr lang="zh-CN" altLang="en-US" dirty="0">
                <a:latin typeface="Arial" pitchFamily="34" charset="0"/>
              </a:rPr>
              <a:t>前</a:t>
            </a:r>
            <a:r>
              <a:rPr lang="en-US" dirty="0">
                <a:latin typeface="Arial" pitchFamily="34" charset="0"/>
              </a:rPr>
              <a:t> + </a:t>
            </a:r>
            <a:r>
              <a:rPr lang="zh-CN" altLang="en-US" dirty="0">
                <a:latin typeface="Arial" pitchFamily="34" charset="0"/>
              </a:rPr>
              <a:t>后</a:t>
            </a:r>
            <a:r>
              <a:rPr lang="en-US" dirty="0">
                <a:latin typeface="Arial" pitchFamily="34" charset="0"/>
              </a:rPr>
              <a:t>) </a:t>
            </a:r>
            <a:r>
              <a:rPr lang="zh-CN" altLang="en-US" dirty="0">
                <a:latin typeface="Arial" pitchFamily="34" charset="0"/>
              </a:rPr>
              <a:t>泪液</a:t>
            </a:r>
            <a:r>
              <a:rPr lang="en-US" dirty="0">
                <a:latin typeface="Arial" pitchFamily="34" charset="0"/>
              </a:rPr>
              <a:t>CL</a:t>
            </a:r>
            <a:r>
              <a:rPr lang="zh-CN" altLang="en-US" dirty="0">
                <a:latin typeface="Arial" pitchFamily="34" charset="0"/>
              </a:rPr>
              <a:t>屈光力</a:t>
            </a:r>
            <a:endParaRPr lang="en-US" dirty="0">
              <a:latin typeface="Arial" pitchFamily="34" charset="0"/>
            </a:endParaRPr>
          </a:p>
          <a:p>
            <a:r>
              <a:rPr lang="en-US" dirty="0">
                <a:latin typeface="Arial" pitchFamily="34" charset="0"/>
              </a:rPr>
              <a:t>F</a:t>
            </a:r>
            <a:r>
              <a:rPr lang="en-US" baseline="-25000" dirty="0">
                <a:latin typeface="Arial" pitchFamily="34" charset="0"/>
              </a:rPr>
              <a:t>V Tears</a:t>
            </a:r>
            <a:r>
              <a:rPr lang="en-US" dirty="0">
                <a:latin typeface="Arial" pitchFamily="34" charset="0"/>
              </a:rPr>
              <a:t> = +43.0769 + (– 44.2105)</a:t>
            </a:r>
          </a:p>
          <a:p>
            <a:r>
              <a:rPr lang="en-US" dirty="0">
                <a:latin typeface="Arial" pitchFamily="34" charset="0"/>
              </a:rPr>
              <a:t>F</a:t>
            </a:r>
            <a:r>
              <a:rPr lang="en-US" baseline="-25000" dirty="0">
                <a:latin typeface="Arial" pitchFamily="34" charset="0"/>
              </a:rPr>
              <a:t>V Tears</a:t>
            </a:r>
            <a:r>
              <a:rPr lang="en-US" dirty="0">
                <a:latin typeface="Arial" pitchFamily="34" charset="0"/>
              </a:rPr>
              <a:t> = –1.1336 D</a:t>
            </a:r>
            <a:br>
              <a:rPr lang="en-US" dirty="0">
                <a:latin typeface="Arial" pitchFamily="34" charset="0"/>
              </a:rPr>
            </a:br>
            <a:endParaRPr lang="en-US" dirty="0">
              <a:latin typeface="Arial" pitchFamily="34" charset="0"/>
            </a:endParaRPr>
          </a:p>
          <a:p>
            <a:r>
              <a:rPr lang="zh-CN" altLang="en-US" b="1" dirty="0">
                <a:latin typeface="Arial" pitchFamily="34" charset="0"/>
              </a:rPr>
              <a:t>泪液</a:t>
            </a:r>
            <a:r>
              <a:rPr lang="en-US" b="1" dirty="0">
                <a:latin typeface="Arial" pitchFamily="34" charset="0"/>
              </a:rPr>
              <a:t>: </a:t>
            </a:r>
            <a:r>
              <a:rPr lang="zh-CN" altLang="en-US" b="1" dirty="0">
                <a:latin typeface="Arial" pitchFamily="34" charset="0"/>
              </a:rPr>
              <a:t>后表面</a:t>
            </a:r>
            <a:r>
              <a:rPr lang="en-US" b="1" dirty="0">
                <a:latin typeface="Arial" pitchFamily="34" charset="0"/>
              </a:rPr>
              <a:t>, </a:t>
            </a:r>
            <a:r>
              <a:rPr lang="zh-CN" altLang="en-US" b="1" dirty="0">
                <a:latin typeface="Arial" pitchFamily="34" charset="0"/>
              </a:rPr>
              <a:t>水平子午线</a:t>
            </a:r>
            <a:endParaRPr lang="en-US" dirty="0">
              <a:latin typeface="Arial" pitchFamily="34" charset="0"/>
            </a:endParaRPr>
          </a:p>
          <a:p>
            <a:r>
              <a:rPr lang="en-US" dirty="0" err="1">
                <a:latin typeface="Arial" pitchFamily="34" charset="0"/>
              </a:rPr>
              <a:t>F</a:t>
            </a:r>
            <a:r>
              <a:rPr lang="en-US" baseline="-25000" dirty="0" err="1">
                <a:latin typeface="Arial" pitchFamily="34" charset="0"/>
              </a:rPr>
              <a:t>BH</a:t>
            </a:r>
            <a:r>
              <a:rPr lang="en-US" baseline="-25000" dirty="0">
                <a:latin typeface="Arial" pitchFamily="34" charset="0"/>
              </a:rPr>
              <a:t> Tears</a:t>
            </a:r>
            <a:r>
              <a:rPr lang="en-US" dirty="0">
                <a:latin typeface="Arial" pitchFamily="34" charset="0"/>
              </a:rPr>
              <a:t> = –43.0769</a:t>
            </a:r>
          </a:p>
          <a:p>
            <a:r>
              <a:rPr lang="en-US" dirty="0">
                <a:latin typeface="Arial" pitchFamily="34" charset="0"/>
              </a:rPr>
              <a:t>F</a:t>
            </a:r>
            <a:r>
              <a:rPr lang="en-US" baseline="-25000" dirty="0">
                <a:latin typeface="Arial" pitchFamily="34" charset="0"/>
              </a:rPr>
              <a:t>H Tears</a:t>
            </a:r>
            <a:r>
              <a:rPr lang="en-US" dirty="0">
                <a:latin typeface="Arial" pitchFamily="34" charset="0"/>
              </a:rPr>
              <a:t> =  </a:t>
            </a:r>
            <a:r>
              <a:rPr lang="en-US" altLang="zh-CN" dirty="0">
                <a:latin typeface="Arial" pitchFamily="34" charset="0"/>
              </a:rPr>
              <a:t>(</a:t>
            </a:r>
            <a:r>
              <a:rPr lang="zh-CN" altLang="en-US" dirty="0">
                <a:latin typeface="Arial" pitchFamily="34" charset="0"/>
              </a:rPr>
              <a:t>前</a:t>
            </a:r>
            <a:r>
              <a:rPr lang="en-US" altLang="zh-CN" dirty="0">
                <a:latin typeface="Arial" pitchFamily="34" charset="0"/>
              </a:rPr>
              <a:t> + </a:t>
            </a:r>
            <a:r>
              <a:rPr lang="zh-CN" altLang="en-US" dirty="0">
                <a:latin typeface="Arial" pitchFamily="34" charset="0"/>
              </a:rPr>
              <a:t>后</a:t>
            </a:r>
            <a:r>
              <a:rPr lang="en-US" altLang="zh-CN" dirty="0">
                <a:latin typeface="Arial" pitchFamily="34" charset="0"/>
              </a:rPr>
              <a:t>) </a:t>
            </a:r>
            <a:r>
              <a:rPr lang="zh-CN" altLang="en-US" dirty="0">
                <a:latin typeface="Arial" pitchFamily="34" charset="0"/>
              </a:rPr>
              <a:t>泪液</a:t>
            </a:r>
            <a:r>
              <a:rPr lang="en-US" altLang="zh-CN" dirty="0">
                <a:latin typeface="Arial" pitchFamily="34" charset="0"/>
              </a:rPr>
              <a:t>CL</a:t>
            </a:r>
            <a:r>
              <a:rPr lang="zh-CN" altLang="en-US" dirty="0">
                <a:latin typeface="Arial" pitchFamily="34" charset="0"/>
              </a:rPr>
              <a:t>屈光力</a:t>
            </a:r>
            <a:endParaRPr lang="en-US" altLang="zh-CN" dirty="0">
              <a:latin typeface="Arial" pitchFamily="34" charset="0"/>
            </a:endParaRPr>
          </a:p>
          <a:p>
            <a:r>
              <a:rPr lang="en-US" dirty="0">
                <a:latin typeface="Arial" pitchFamily="34" charset="0"/>
              </a:rPr>
              <a:t>F</a:t>
            </a:r>
            <a:r>
              <a:rPr lang="en-US" baseline="-25000" dirty="0">
                <a:latin typeface="Arial" pitchFamily="34" charset="0"/>
              </a:rPr>
              <a:t>H Tears</a:t>
            </a:r>
            <a:r>
              <a:rPr lang="en-US" dirty="0">
                <a:latin typeface="Arial" pitchFamily="34" charset="0"/>
              </a:rPr>
              <a:t> = +43.0769 + (– 43.0769)</a:t>
            </a:r>
          </a:p>
          <a:p>
            <a:r>
              <a:rPr lang="en-US" dirty="0">
                <a:latin typeface="Arial" pitchFamily="34" charset="0"/>
              </a:rPr>
              <a:t>F</a:t>
            </a:r>
            <a:r>
              <a:rPr lang="en-US" baseline="-25000" dirty="0">
                <a:latin typeface="Arial" pitchFamily="34" charset="0"/>
              </a:rPr>
              <a:t>H Tears</a:t>
            </a:r>
            <a:r>
              <a:rPr lang="en-US" dirty="0">
                <a:latin typeface="Arial" pitchFamily="34" charset="0"/>
              </a:rPr>
              <a:t> = Plano</a:t>
            </a:r>
          </a:p>
          <a:p>
            <a:r>
              <a:rPr lang="zh-CN" altLang="en-US" b="1" i="1" dirty="0">
                <a:latin typeface="Arial" pitchFamily="34" charset="0"/>
              </a:rPr>
              <a:t>泪液透镜</a:t>
            </a:r>
            <a:r>
              <a:rPr lang="en-US" b="1" i="1" dirty="0">
                <a:latin typeface="Arial" pitchFamily="34" charset="0"/>
              </a:rPr>
              <a:t>BVP =  Pl / –</a:t>
            </a:r>
            <a:r>
              <a:rPr lang="en-US" b="1" dirty="0">
                <a:latin typeface="Arial" pitchFamily="34" charset="0"/>
              </a:rPr>
              <a:t>1.13 X 180</a:t>
            </a:r>
            <a:endParaRPr lang="en-US" dirty="0">
              <a:latin typeface="Arial" pitchFamily="34" charset="0"/>
            </a:endParaRPr>
          </a:p>
          <a:p>
            <a:r>
              <a:rPr lang="zh-CN" altLang="en-US" dirty="0">
                <a:latin typeface="Arial" pitchFamily="34" charset="0"/>
              </a:rPr>
              <a:t>当与眼内散光相比时，可以看出泪液</a:t>
            </a:r>
            <a:r>
              <a:rPr lang="en-US" altLang="zh-CN" dirty="0">
                <a:latin typeface="Arial" pitchFamily="34" charset="0"/>
              </a:rPr>
              <a:t>CL</a:t>
            </a:r>
            <a:r>
              <a:rPr lang="zh-CN" altLang="en-US" dirty="0">
                <a:latin typeface="Arial" pitchFamily="34" charset="0"/>
              </a:rPr>
              <a:t>略微超过了所需的眼内散光（ </a:t>
            </a:r>
            <a:r>
              <a:rPr lang="en-US" altLang="zh-CN" dirty="0">
                <a:latin typeface="Arial" pitchFamily="34" charset="0"/>
              </a:rPr>
              <a:t>- 1.00D</a:t>
            </a:r>
            <a:r>
              <a:rPr lang="zh-CN" altLang="en-US" dirty="0">
                <a:latin typeface="Arial" pitchFamily="34" charset="0"/>
              </a:rPr>
              <a:t>）。 诱发的残余散光是眼内散光和泪液</a:t>
            </a:r>
            <a:r>
              <a:rPr lang="en-US" altLang="zh-CN" dirty="0">
                <a:latin typeface="Arial" pitchFamily="34" charset="0"/>
              </a:rPr>
              <a:t>CL</a:t>
            </a:r>
            <a:r>
              <a:rPr lang="zh-CN" altLang="en-US" dirty="0">
                <a:latin typeface="Arial" pitchFamily="34" charset="0"/>
              </a:rPr>
              <a:t>散光之间的差异。</a:t>
            </a:r>
            <a:endParaRPr lang="en-US" altLang="zh-CN" dirty="0">
              <a:latin typeface="Arial" pitchFamily="34" charset="0"/>
            </a:endParaRPr>
          </a:p>
          <a:p>
            <a:r>
              <a:rPr lang="zh-CN" altLang="en-US" b="1" dirty="0">
                <a:latin typeface="Arial" pitchFamily="34" charset="0"/>
              </a:rPr>
              <a:t>残余散光</a:t>
            </a:r>
            <a:r>
              <a:rPr lang="en-US" dirty="0">
                <a:latin typeface="Arial" pitchFamily="34" charset="0"/>
              </a:rPr>
              <a:t> = –</a:t>
            </a:r>
            <a:r>
              <a:rPr lang="en-US" b="1" dirty="0">
                <a:latin typeface="Arial" pitchFamily="34" charset="0"/>
              </a:rPr>
              <a:t>0.13 D </a:t>
            </a:r>
            <a:r>
              <a:rPr lang="en-US" b="1" dirty="0" err="1">
                <a:latin typeface="Arial" pitchFamily="34" charset="0"/>
              </a:rPr>
              <a:t>Cyl</a:t>
            </a:r>
            <a:r>
              <a:rPr lang="en-US" b="1" dirty="0">
                <a:latin typeface="Arial" pitchFamily="34" charset="0"/>
              </a:rPr>
              <a:t> X 180</a:t>
            </a:r>
            <a:endParaRPr lang="en-US" dirty="0">
              <a:latin typeface="Arial" pitchFamily="34" charset="0"/>
            </a:endParaRPr>
          </a:p>
          <a:p>
            <a:r>
              <a:rPr lang="zh-CN" altLang="en-US" dirty="0">
                <a:latin typeface="Arial" pitchFamily="34" charset="0"/>
              </a:rPr>
              <a:t>（在所有这些例子中，可忽略泪膜厚度。由于所有屈光力</a:t>
            </a:r>
            <a:r>
              <a:rPr lang="en-US" altLang="zh-CN" dirty="0">
                <a:latin typeface="Arial" pitchFamily="34" charset="0"/>
              </a:rPr>
              <a:t>&lt;4.00 D</a:t>
            </a:r>
            <a:r>
              <a:rPr lang="zh-CN" altLang="en-US" dirty="0">
                <a:latin typeface="Arial" pitchFamily="34" charset="0"/>
              </a:rPr>
              <a:t>），因此不需要矫正顶点距离的影响。</a:t>
            </a:r>
          </a:p>
          <a:p>
            <a:r>
              <a:rPr lang="zh-CN" altLang="en-US" dirty="0">
                <a:latin typeface="Arial" pitchFamily="34" charset="0"/>
              </a:rPr>
              <a:t>考虑散光眼上的球形透气性接触镜时，通常忽略残余散光（约</a:t>
            </a:r>
            <a:r>
              <a:rPr lang="en-US" altLang="zh-CN" dirty="0">
                <a:latin typeface="Arial" pitchFamily="34" charset="0"/>
              </a:rPr>
              <a:t>10</a:t>
            </a:r>
            <a:r>
              <a:rPr lang="zh-CN" altLang="en-US" dirty="0">
                <a:latin typeface="Arial" pitchFamily="34" charset="0"/>
              </a:rPr>
              <a:t>％）。</a:t>
            </a:r>
          </a:p>
          <a:p>
            <a:r>
              <a:rPr lang="zh-CN" altLang="en-US" i="1" dirty="0">
                <a:latin typeface="Arial" pitchFamily="34" charset="0"/>
              </a:rPr>
              <a:t>注意</a:t>
            </a:r>
            <a:r>
              <a:rPr lang="zh-CN" altLang="en-US" dirty="0">
                <a:latin typeface="Arial" pitchFamily="34" charset="0"/>
              </a:rPr>
              <a:t>：在原始</a:t>
            </a:r>
            <a:r>
              <a:rPr lang="en-US" altLang="zh-CN" dirty="0">
                <a:latin typeface="Arial" pitchFamily="34" charset="0"/>
              </a:rPr>
              <a:t>ICLC</a:t>
            </a:r>
            <a:r>
              <a:rPr lang="zh-CN" altLang="en-US" dirty="0">
                <a:latin typeface="Arial" pitchFamily="34" charset="0"/>
              </a:rPr>
              <a:t>的</a:t>
            </a:r>
            <a:r>
              <a:rPr lang="en-US" altLang="zh-CN" dirty="0">
                <a:latin typeface="Arial" pitchFamily="34" charset="0"/>
              </a:rPr>
              <a:t>3.8</a:t>
            </a:r>
            <a:r>
              <a:rPr lang="zh-CN" altLang="en-US" dirty="0">
                <a:latin typeface="Arial" pitchFamily="34" charset="0"/>
              </a:rPr>
              <a:t>章节中讨论了散光角膜和球面或散光表现为眼部散光的残余散光问题。</a:t>
            </a:r>
            <a:endParaRPr lang="en-US" dirty="0">
              <a:latin typeface="Arial" pitchFamily="34" charset="0"/>
            </a:endParaRPr>
          </a:p>
          <a:p>
            <a:pPr eaLnBrk="1" hangingPunct="1"/>
            <a:endParaRPr lang="en-US" dirty="0">
              <a:latin typeface="Arial" pitchFamily="34" charset="0"/>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Rectangle 7"/>
          <p:cNvSpPr>
            <a:spLocks noGrp="1" noChangeArrowheads="1"/>
          </p:cNvSpPr>
          <p:nvPr>
            <p:ph type="sldNum" sz="quarter" idx="5"/>
          </p:nvPr>
        </p:nvSpPr>
        <p:spPr>
          <a:noFill/>
        </p:spPr>
        <p:txBody>
          <a:bodyPr/>
          <a:lstStyle/>
          <a:p>
            <a:fld id="{A5EA953D-4D9A-4EAC-B18E-FEABCE17A098}" type="slidenum">
              <a:rPr lang="en-US" smtClean="0">
                <a:solidFill>
                  <a:prstClr val="black"/>
                </a:solidFill>
                <a:latin typeface="Arial" pitchFamily="34" charset="0"/>
              </a:rPr>
              <a:pPr/>
              <a:t>44</a:t>
            </a:fld>
            <a:endParaRPr lang="en-US">
              <a:solidFill>
                <a:prstClr val="black"/>
              </a:solidFill>
              <a:latin typeface="Arial" pitchFamily="34" charset="0"/>
            </a:endParaRPr>
          </a:p>
        </p:txBody>
      </p:sp>
      <p:sp>
        <p:nvSpPr>
          <p:cNvPr id="99331"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solidFill>
                <a:prstClr val="black"/>
              </a:solidFill>
            </a:endParaRPr>
          </a:p>
        </p:txBody>
      </p:sp>
      <p:sp>
        <p:nvSpPr>
          <p:cNvPr id="99332"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solidFill>
                  <a:prstClr val="black"/>
                </a:solidFill>
                <a:latin typeface="Times New Roman" pitchFamily="18" charset="0"/>
              </a:rPr>
              <a:t>12</a:t>
            </a:r>
          </a:p>
        </p:txBody>
      </p:sp>
      <p:sp>
        <p:nvSpPr>
          <p:cNvPr id="99333"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solidFill>
                <a:prstClr val="black"/>
              </a:solidFill>
            </a:endParaRPr>
          </a:p>
        </p:txBody>
      </p:sp>
      <p:sp>
        <p:nvSpPr>
          <p:cNvPr id="99334"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solidFill>
                <a:prstClr val="black"/>
              </a:solidFill>
            </a:endParaRPr>
          </a:p>
        </p:txBody>
      </p:sp>
      <p:sp>
        <p:nvSpPr>
          <p:cNvPr id="99335"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solidFill>
                <a:prstClr val="black"/>
              </a:solidFill>
            </a:endParaRPr>
          </a:p>
        </p:txBody>
      </p:sp>
      <p:sp>
        <p:nvSpPr>
          <p:cNvPr id="99336"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solidFill>
                  <a:prstClr val="black"/>
                </a:solidFill>
                <a:latin typeface="Times New Roman" pitchFamily="18" charset="0"/>
              </a:rPr>
              <a:t>12</a:t>
            </a:r>
          </a:p>
        </p:txBody>
      </p:sp>
      <p:sp>
        <p:nvSpPr>
          <p:cNvPr id="99337"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solidFill>
                <a:prstClr val="black"/>
              </a:solidFill>
            </a:endParaRPr>
          </a:p>
        </p:txBody>
      </p:sp>
      <p:sp>
        <p:nvSpPr>
          <p:cNvPr id="99338"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solidFill>
                <a:prstClr val="black"/>
              </a:solidFill>
            </a:endParaRPr>
          </a:p>
        </p:txBody>
      </p:sp>
      <p:sp>
        <p:nvSpPr>
          <p:cNvPr id="99339"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99340" name="Rectangle 11"/>
          <p:cNvSpPr>
            <a:spLocks noGrp="1" noChangeArrowheads="1"/>
          </p:cNvSpPr>
          <p:nvPr>
            <p:ph type="body" idx="1"/>
          </p:nvPr>
        </p:nvSpPr>
        <p:spPr>
          <a:xfrm>
            <a:off x="911225" y="4356100"/>
            <a:ext cx="5030788" cy="3617913"/>
          </a:xfrm>
          <a:noFill/>
          <a:ln/>
        </p:spPr>
        <p:txBody>
          <a:bodyPr lIns="82550" tIns="41275" rIns="82550" bIns="41275">
            <a:normAutofit/>
          </a:bodyPr>
          <a:lstStyle/>
          <a:p>
            <a:r>
              <a:rPr lang="zh-CN" altLang="en-US" b="1" dirty="0">
                <a:latin typeface="Arial" pitchFamily="34" charset="0"/>
              </a:rPr>
              <a:t>使用</a:t>
            </a:r>
            <a:r>
              <a:rPr lang="en-US" altLang="zh-CN" b="1" dirty="0">
                <a:latin typeface="Arial" pitchFamily="34" charset="0"/>
              </a:rPr>
              <a:t>K</a:t>
            </a:r>
            <a:r>
              <a:rPr lang="zh-CN" altLang="en-US" b="1" dirty="0">
                <a:latin typeface="Arial" pitchFamily="34" charset="0"/>
              </a:rPr>
              <a:t>值计算残余散光</a:t>
            </a:r>
            <a:r>
              <a:rPr lang="en-US" b="1" dirty="0">
                <a:latin typeface="Arial" pitchFamily="34" charset="0"/>
              </a:rPr>
              <a:t>(CRA) </a:t>
            </a:r>
          </a:p>
          <a:p>
            <a:r>
              <a:rPr lang="zh-CN" altLang="en-US" dirty="0">
                <a:latin typeface="Arial" pitchFamily="34" charset="0"/>
              </a:rPr>
              <a:t>基于</a:t>
            </a:r>
            <a:r>
              <a:rPr lang="en-US" altLang="zh-CN" dirty="0">
                <a:latin typeface="Arial" pitchFamily="34" charset="0"/>
              </a:rPr>
              <a:t>n = 1.3375</a:t>
            </a:r>
            <a:r>
              <a:rPr lang="zh-CN" altLang="en-US" dirty="0">
                <a:latin typeface="Arial" pitchFamily="34" charset="0"/>
              </a:rPr>
              <a:t>的角膜折射率估计角膜屈光力，相当准确计算角膜散光量（实际</a:t>
            </a:r>
            <a:r>
              <a:rPr lang="en-US" altLang="zh-CN" dirty="0">
                <a:latin typeface="Arial" pitchFamily="34" charset="0"/>
              </a:rPr>
              <a:t>89.36</a:t>
            </a:r>
            <a:r>
              <a:rPr lang="zh-CN" altLang="en-US" dirty="0">
                <a:latin typeface="Arial" pitchFamily="34" charset="0"/>
              </a:rPr>
              <a:t>％，</a:t>
            </a:r>
            <a:r>
              <a:rPr lang="en-US" altLang="zh-CN" dirty="0">
                <a:latin typeface="Arial" pitchFamily="34" charset="0"/>
              </a:rPr>
              <a:t>Ks</a:t>
            </a:r>
            <a:r>
              <a:rPr lang="zh-CN" altLang="en-US" dirty="0">
                <a:latin typeface="Arial" pitchFamily="34" charset="0"/>
              </a:rPr>
              <a:t>估计</a:t>
            </a:r>
            <a:r>
              <a:rPr lang="en-US" altLang="zh-CN" dirty="0">
                <a:latin typeface="Arial" pitchFamily="34" charset="0"/>
              </a:rPr>
              <a:t>89.76</a:t>
            </a:r>
            <a:r>
              <a:rPr lang="zh-CN" altLang="en-US" dirty="0">
                <a:latin typeface="Arial" pitchFamily="34" charset="0"/>
              </a:rPr>
              <a:t>％），矫正硬性接触镜下的泪液透镜。</a:t>
            </a:r>
            <a:endParaRPr lang="en-US" altLang="zh-CN" dirty="0">
              <a:latin typeface="Arial" pitchFamily="34" charset="0"/>
            </a:endParaRPr>
          </a:p>
          <a:p>
            <a:r>
              <a:rPr lang="zh-CN" altLang="en-US" b="1" dirty="0">
                <a:latin typeface="Arial" pitchFamily="34" charset="0"/>
              </a:rPr>
              <a:t>例子</a:t>
            </a:r>
            <a:r>
              <a:rPr lang="en-US" b="1" dirty="0">
                <a:latin typeface="Arial" pitchFamily="34" charset="0"/>
              </a:rPr>
              <a:t>:</a:t>
            </a:r>
          </a:p>
          <a:p>
            <a:r>
              <a:rPr lang="zh-CN" altLang="en-US" dirty="0">
                <a:latin typeface="Arial" pitchFamily="34" charset="0"/>
              </a:rPr>
              <a:t>框架眼镜处方</a:t>
            </a:r>
            <a:r>
              <a:rPr lang="en-US" dirty="0">
                <a:latin typeface="Arial" pitchFamily="34" charset="0"/>
              </a:rPr>
              <a:t>:–3.00 / –1.00 X 180 </a:t>
            </a:r>
          </a:p>
          <a:p>
            <a:r>
              <a:rPr lang="zh-CN" altLang="en-US" dirty="0">
                <a:latin typeface="Arial" pitchFamily="34" charset="0"/>
              </a:rPr>
              <a:t>总眼内散光</a:t>
            </a:r>
            <a:r>
              <a:rPr lang="en-US" dirty="0">
                <a:latin typeface="Arial" pitchFamily="34" charset="0"/>
              </a:rPr>
              <a:t> = –1.00 X 180</a:t>
            </a:r>
          </a:p>
          <a:p>
            <a:r>
              <a:rPr lang="en-US" dirty="0">
                <a:latin typeface="Arial" pitchFamily="34" charset="0"/>
              </a:rPr>
              <a:t>Ks: 43.00 @ 180    /    45.00 @ 90</a:t>
            </a:r>
          </a:p>
          <a:p>
            <a:r>
              <a:rPr lang="zh-CN" altLang="en-US" dirty="0">
                <a:latin typeface="Arial" pitchFamily="34" charset="0"/>
              </a:rPr>
              <a:t>角膜散光</a:t>
            </a:r>
            <a:r>
              <a:rPr lang="en-US" dirty="0">
                <a:latin typeface="Arial" pitchFamily="34" charset="0"/>
              </a:rPr>
              <a:t> = –2.00 X 180</a:t>
            </a:r>
          </a:p>
          <a:p>
            <a:r>
              <a:rPr lang="zh-CN" altLang="en-US" dirty="0">
                <a:latin typeface="Arial" pitchFamily="34" charset="0"/>
              </a:rPr>
              <a:t>残余散光</a:t>
            </a:r>
            <a:r>
              <a:rPr lang="en-US" dirty="0">
                <a:latin typeface="Arial" pitchFamily="34" charset="0"/>
              </a:rPr>
              <a:t> = </a:t>
            </a:r>
            <a:r>
              <a:rPr lang="zh-CN" altLang="en-US" dirty="0">
                <a:latin typeface="Arial" pitchFamily="34" charset="0"/>
              </a:rPr>
              <a:t>全散光</a:t>
            </a:r>
            <a:r>
              <a:rPr lang="en-US" dirty="0">
                <a:latin typeface="Arial" pitchFamily="34" charset="0"/>
              </a:rPr>
              <a:t> – </a:t>
            </a:r>
            <a:r>
              <a:rPr lang="zh-CN" altLang="en-US" dirty="0">
                <a:latin typeface="Arial" pitchFamily="34" charset="0"/>
              </a:rPr>
              <a:t>角膜散光</a:t>
            </a:r>
            <a:endParaRPr lang="en-US" dirty="0">
              <a:latin typeface="Arial" pitchFamily="34" charset="0"/>
            </a:endParaRPr>
          </a:p>
          <a:p>
            <a:r>
              <a:rPr lang="en-US" dirty="0">
                <a:latin typeface="Arial" pitchFamily="34" charset="0"/>
              </a:rPr>
              <a:t>CRA = –1.00 X 180 – (–2.00 X 180)</a:t>
            </a:r>
          </a:p>
          <a:p>
            <a:r>
              <a:rPr lang="en-US" dirty="0">
                <a:latin typeface="Arial" pitchFamily="34" charset="0"/>
              </a:rPr>
              <a:t>         = +1.00 X 180      (or –1.00 X 90)</a:t>
            </a:r>
          </a:p>
          <a:p>
            <a:endParaRPr lang="en-US" dirty="0">
              <a:latin typeface="Arial" pitchFamily="34" charset="0"/>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7"/>
          <p:cNvSpPr>
            <a:spLocks noGrp="1" noChangeArrowheads="1"/>
          </p:cNvSpPr>
          <p:nvPr>
            <p:ph type="sldNum" sz="quarter" idx="5"/>
          </p:nvPr>
        </p:nvSpPr>
        <p:spPr>
          <a:noFill/>
        </p:spPr>
        <p:txBody>
          <a:bodyPr/>
          <a:lstStyle/>
          <a:p>
            <a:fld id="{EFBF72C7-B48B-4462-A773-E54D8019673E}" type="slidenum">
              <a:rPr lang="en-US" smtClean="0">
                <a:latin typeface="Arial" pitchFamily="34" charset="0"/>
              </a:rPr>
              <a:pPr/>
              <a:t>45</a:t>
            </a:fld>
            <a:endParaRPr lang="en-US">
              <a:latin typeface="Arial" pitchFamily="34" charset="0"/>
            </a:endParaRPr>
          </a:p>
        </p:txBody>
      </p:sp>
      <p:sp>
        <p:nvSpPr>
          <p:cNvPr id="100355"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100356"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100357"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100358"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100359"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100360"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100361"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100362"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100363"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100364" name="Rectangle 11"/>
          <p:cNvSpPr>
            <a:spLocks noGrp="1" noChangeArrowheads="1"/>
          </p:cNvSpPr>
          <p:nvPr>
            <p:ph type="body" idx="1"/>
          </p:nvPr>
        </p:nvSpPr>
        <p:spPr>
          <a:xfrm>
            <a:off x="911225" y="4356100"/>
            <a:ext cx="5030788" cy="3617913"/>
          </a:xfrm>
          <a:noFill/>
          <a:ln/>
        </p:spPr>
        <p:txBody>
          <a:bodyPr lIns="82550" tIns="41275" rIns="82550" bIns="41275">
            <a:normAutofit/>
          </a:bodyPr>
          <a:lstStyle/>
          <a:p>
            <a:r>
              <a:rPr lang="zh-CN" altLang="en-US" b="1" dirty="0">
                <a:latin typeface="Arial" pitchFamily="34" charset="0"/>
              </a:rPr>
              <a:t>残余散光</a:t>
            </a:r>
            <a:r>
              <a:rPr lang="en-US" b="1" dirty="0">
                <a:latin typeface="Arial" pitchFamily="34" charset="0"/>
              </a:rPr>
              <a:t> (RA): </a:t>
            </a:r>
            <a:r>
              <a:rPr lang="zh-CN" altLang="en-US" b="1" dirty="0">
                <a:latin typeface="Arial" pitchFamily="34" charset="0"/>
              </a:rPr>
              <a:t>计算与测量</a:t>
            </a:r>
            <a:endParaRPr lang="en-US" b="1" dirty="0">
              <a:latin typeface="Arial" pitchFamily="34" charset="0"/>
            </a:endParaRPr>
          </a:p>
          <a:p>
            <a:r>
              <a:rPr lang="zh-CN" altLang="en-US" dirty="0">
                <a:latin typeface="Arial" pitchFamily="34" charset="0"/>
              </a:rPr>
              <a:t>残余散光的计算（</a:t>
            </a:r>
            <a:r>
              <a:rPr lang="en-US" altLang="zh-CN" dirty="0">
                <a:latin typeface="Arial" pitchFamily="34" charset="0"/>
              </a:rPr>
              <a:t>CRA</a:t>
            </a:r>
            <a:r>
              <a:rPr lang="zh-CN" altLang="en-US" dirty="0">
                <a:latin typeface="Arial" pitchFamily="34" charset="0"/>
              </a:rPr>
              <a:t>）可能不同于残余散光的测量结果</a:t>
            </a:r>
            <a:r>
              <a:rPr lang="en-US" altLang="zh-CN" dirty="0">
                <a:latin typeface="Arial" pitchFamily="34" charset="0"/>
              </a:rPr>
              <a:t>(MRA)</a:t>
            </a:r>
            <a:r>
              <a:rPr lang="zh-CN" altLang="en-US" dirty="0">
                <a:latin typeface="Arial" pitchFamily="34" charset="0"/>
              </a:rPr>
              <a:t>，原因如下：</a:t>
            </a:r>
            <a:endParaRPr lang="en-US" altLang="zh-CN" dirty="0">
              <a:latin typeface="Arial" pitchFamily="34" charset="0"/>
            </a:endParaRPr>
          </a:p>
          <a:p>
            <a:pPr marL="171450" indent="-171450">
              <a:buFont typeface="Arial" pitchFamily="34" charset="0"/>
              <a:buChar char="•"/>
            </a:pPr>
            <a:r>
              <a:rPr lang="zh-CN" altLang="en-US" dirty="0">
                <a:latin typeface="Arial" pitchFamily="34" charset="0"/>
              </a:rPr>
              <a:t>偏心或倾斜的接触镜</a:t>
            </a:r>
            <a:r>
              <a:rPr lang="en-US" altLang="zh-CN" dirty="0">
                <a:latin typeface="Arial" pitchFamily="34" charset="0"/>
                <a:sym typeface="Symbol"/>
              </a:rPr>
              <a:t></a:t>
            </a:r>
            <a:r>
              <a:rPr lang="zh-CN" altLang="en-US" dirty="0">
                <a:latin typeface="Arial" pitchFamily="34" charset="0"/>
              </a:rPr>
              <a:t>散光，特别是如果</a:t>
            </a:r>
            <a:r>
              <a:rPr lang="en-US" altLang="zh-CN" dirty="0">
                <a:latin typeface="Arial" pitchFamily="34" charset="0"/>
              </a:rPr>
              <a:t>CL</a:t>
            </a:r>
            <a:r>
              <a:rPr lang="zh-CN" altLang="en-US" dirty="0">
                <a:latin typeface="Arial" pitchFamily="34" charset="0"/>
              </a:rPr>
              <a:t>具有高散光</a:t>
            </a:r>
            <a:endParaRPr lang="en-US" altLang="zh-CN" dirty="0">
              <a:latin typeface="Arial" pitchFamily="34" charset="0"/>
            </a:endParaRPr>
          </a:p>
          <a:p>
            <a:pPr marL="171450" indent="-171450">
              <a:buFont typeface="Arial" pitchFamily="34" charset="0"/>
              <a:buChar char="•"/>
            </a:pPr>
            <a:r>
              <a:rPr lang="zh-CN" altLang="en-US" dirty="0">
                <a:latin typeface="Arial" pitchFamily="34" charset="0"/>
              </a:rPr>
              <a:t>错位环曲面接触镜</a:t>
            </a:r>
            <a:r>
              <a:rPr lang="en-US" altLang="zh-CN" dirty="0">
                <a:latin typeface="Arial" pitchFamily="34" charset="0"/>
                <a:sym typeface="Symbol"/>
              </a:rPr>
              <a:t></a:t>
            </a:r>
            <a:r>
              <a:rPr lang="zh-CN" altLang="en-US" dirty="0">
                <a:latin typeface="Arial" pitchFamily="34" charset="0"/>
              </a:rPr>
              <a:t>残余散光。 散光是来自接触镜和眼睛斜轴散光的总和</a:t>
            </a:r>
          </a:p>
          <a:p>
            <a:pPr marL="171450" indent="-171450">
              <a:buFont typeface="Arial" pitchFamily="34" charset="0"/>
              <a:buChar char="•"/>
            </a:pPr>
            <a:r>
              <a:rPr lang="zh-CN" altLang="en-US" dirty="0">
                <a:latin typeface="Arial" pitchFamily="34" charset="0"/>
              </a:rPr>
              <a:t>逆规或顺规角膜散光可发生接触镜弯曲和翘曲，特别是薄的硬性接触镜</a:t>
            </a:r>
            <a:endParaRPr lang="en-US" altLang="zh-CN" dirty="0">
              <a:latin typeface="Arial" pitchFamily="34" charset="0"/>
            </a:endParaRPr>
          </a:p>
          <a:p>
            <a:pPr marL="171450" indent="-171450">
              <a:buFont typeface="Arial" pitchFamily="34" charset="0"/>
              <a:buChar char="•"/>
            </a:pPr>
            <a:r>
              <a:rPr lang="zh-CN" altLang="en-US" dirty="0">
                <a:latin typeface="Arial" pitchFamily="34" charset="0"/>
              </a:rPr>
              <a:t>通过眼睑压力进行角膜成型</a:t>
            </a:r>
          </a:p>
          <a:p>
            <a:pPr marL="171450" indent="-171450">
              <a:buFont typeface="Arial" pitchFamily="34" charset="0"/>
              <a:buChar char="•"/>
            </a:pPr>
            <a:r>
              <a:rPr lang="zh-CN" altLang="en-US" dirty="0">
                <a:latin typeface="Arial" pitchFamily="34" charset="0"/>
              </a:rPr>
              <a:t>不准确的屈光或角膜曲率测量。</a:t>
            </a:r>
          </a:p>
          <a:p>
            <a:endParaRPr lang="zh-CN" altLang="en-US" dirty="0">
              <a:latin typeface="Arial" pitchFamily="34" charset="0"/>
            </a:endParaRPr>
          </a:p>
          <a:p>
            <a:r>
              <a:rPr lang="zh-CN" altLang="en-US" dirty="0">
                <a:latin typeface="Arial" pitchFamily="34" charset="0"/>
              </a:rPr>
              <a:t>倾斜的入射光可以显着增加残余散光，例如：对视轴（水平面）的</a:t>
            </a:r>
            <a:r>
              <a:rPr lang="en-US" altLang="zh-CN" dirty="0">
                <a:latin typeface="Arial" pitchFamily="34" charset="0"/>
              </a:rPr>
              <a:t>5°</a:t>
            </a:r>
            <a:r>
              <a:rPr lang="zh-CN" altLang="en-US" dirty="0">
                <a:latin typeface="Arial" pitchFamily="34" charset="0"/>
              </a:rPr>
              <a:t>倾斜能够诱导</a:t>
            </a:r>
            <a:r>
              <a:rPr lang="en-US" altLang="zh-CN" dirty="0">
                <a:latin typeface="Arial" pitchFamily="34" charset="0"/>
              </a:rPr>
              <a:t>0.50D </a:t>
            </a:r>
            <a:r>
              <a:rPr lang="zh-CN" altLang="en-US" dirty="0">
                <a:latin typeface="Arial" pitchFamily="34" charset="0"/>
              </a:rPr>
              <a:t>逆规散光（</a:t>
            </a:r>
            <a:r>
              <a:rPr lang="en-US" altLang="zh-CN" dirty="0" err="1">
                <a:latin typeface="Arial" pitchFamily="34" charset="0"/>
              </a:rPr>
              <a:t>Mandell</a:t>
            </a:r>
            <a:r>
              <a:rPr lang="zh-CN" altLang="en-US" dirty="0">
                <a:latin typeface="Arial" pitchFamily="34" charset="0"/>
              </a:rPr>
              <a:t>，</a:t>
            </a:r>
            <a:r>
              <a:rPr lang="en-US" altLang="zh-CN" dirty="0">
                <a:latin typeface="Arial" pitchFamily="34" charset="0"/>
              </a:rPr>
              <a:t>1988</a:t>
            </a:r>
            <a:r>
              <a:rPr lang="zh-CN" altLang="en-US" dirty="0">
                <a:latin typeface="Arial" pitchFamily="34" charset="0"/>
              </a:rPr>
              <a:t>）。 虽然在计算残余散光时通常不包括斜轴散光，但它可能会影响测量结果。</a:t>
            </a:r>
          </a:p>
          <a:p>
            <a:r>
              <a:rPr lang="en-US" altLang="zh-CN" dirty="0">
                <a:latin typeface="Arial" pitchFamily="34" charset="0"/>
              </a:rPr>
              <a:t>Sarver</a:t>
            </a:r>
            <a:r>
              <a:rPr lang="zh-CN" altLang="en-US" dirty="0">
                <a:latin typeface="Arial" pitchFamily="34" charset="0"/>
              </a:rPr>
              <a:t>（</a:t>
            </a:r>
            <a:r>
              <a:rPr lang="en-US" altLang="zh-CN" dirty="0">
                <a:latin typeface="Arial" pitchFamily="34" charset="0"/>
              </a:rPr>
              <a:t>1969</a:t>
            </a:r>
            <a:r>
              <a:rPr lang="zh-CN" altLang="en-US" dirty="0">
                <a:latin typeface="Arial" pitchFamily="34" charset="0"/>
              </a:rPr>
              <a:t>）计算出</a:t>
            </a:r>
            <a:r>
              <a:rPr lang="en-US" altLang="zh-CN" dirty="0">
                <a:latin typeface="Arial" pitchFamily="34" charset="0"/>
              </a:rPr>
              <a:t>PMMA CLs</a:t>
            </a:r>
            <a:r>
              <a:rPr lang="zh-CN" altLang="en-US" dirty="0">
                <a:latin typeface="Arial" pitchFamily="34" charset="0"/>
              </a:rPr>
              <a:t>（</a:t>
            </a:r>
            <a:r>
              <a:rPr lang="en-US" altLang="zh-CN" dirty="0">
                <a:latin typeface="Arial" pitchFamily="34" charset="0"/>
              </a:rPr>
              <a:t>n = 408</a:t>
            </a:r>
            <a:r>
              <a:rPr lang="zh-CN" altLang="en-US" dirty="0">
                <a:latin typeface="Arial" pitchFamily="34" charset="0"/>
              </a:rPr>
              <a:t>）的残余散光为</a:t>
            </a:r>
            <a:r>
              <a:rPr lang="en-US" altLang="zh-CN" dirty="0">
                <a:latin typeface="Arial" pitchFamily="34" charset="0"/>
              </a:rPr>
              <a:t>-0.51 X 90±30°</a:t>
            </a:r>
            <a:r>
              <a:rPr lang="zh-CN" altLang="en-US" dirty="0">
                <a:latin typeface="Arial" pitchFamily="34" charset="0"/>
              </a:rPr>
              <a:t>，但测得残余散光仅为</a:t>
            </a:r>
            <a:r>
              <a:rPr lang="en-US" altLang="zh-CN" dirty="0">
                <a:latin typeface="Arial" pitchFamily="34" charset="0"/>
              </a:rPr>
              <a:t>-0.23 X90±30°</a:t>
            </a:r>
            <a:r>
              <a:rPr lang="zh-CN" altLang="en-US" dirty="0">
                <a:latin typeface="Arial" pitchFamily="34" charset="0"/>
              </a:rPr>
              <a:t>。</a:t>
            </a:r>
            <a:endParaRPr lang="en-US" altLang="zh-CN" dirty="0">
              <a:latin typeface="Arial" pitchFamily="34" charset="0"/>
            </a:endParaRPr>
          </a:p>
          <a:p>
            <a:endParaRPr lang="en-US" dirty="0">
              <a:latin typeface="Arial" pitchFamily="34" charset="0"/>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450" name="Rectangle 7"/>
          <p:cNvSpPr>
            <a:spLocks noGrp="1" noChangeArrowheads="1"/>
          </p:cNvSpPr>
          <p:nvPr>
            <p:ph type="sldNum" sz="quarter" idx="5"/>
          </p:nvPr>
        </p:nvSpPr>
        <p:spPr>
          <a:noFill/>
        </p:spPr>
        <p:txBody>
          <a:bodyPr/>
          <a:lstStyle/>
          <a:p>
            <a:fld id="{9A5A33DA-1740-4531-810A-63BE0DCAB498}" type="slidenum">
              <a:rPr lang="en-US" smtClean="0">
                <a:latin typeface="Arial" pitchFamily="34" charset="0"/>
              </a:rPr>
              <a:pPr/>
              <a:t>46</a:t>
            </a:fld>
            <a:endParaRPr lang="en-US">
              <a:latin typeface="Arial" pitchFamily="34" charset="0"/>
            </a:endParaRPr>
          </a:p>
        </p:txBody>
      </p:sp>
      <p:sp>
        <p:nvSpPr>
          <p:cNvPr id="104451" name="Rectangle 2"/>
          <p:cNvSpPr>
            <a:spLocks noChangeArrowheads="1"/>
          </p:cNvSpPr>
          <p:nvPr/>
        </p:nvSpPr>
        <p:spPr bwMode="auto">
          <a:xfrm>
            <a:off x="3886200" y="6350"/>
            <a:ext cx="2971800" cy="428625"/>
          </a:xfrm>
          <a:prstGeom prst="rect">
            <a:avLst/>
          </a:prstGeom>
          <a:noFill/>
          <a:ln w="9525">
            <a:noFill/>
            <a:miter lim="800000"/>
            <a:headEnd/>
            <a:tailEnd/>
          </a:ln>
        </p:spPr>
        <p:txBody>
          <a:bodyPr wrap="none" anchor="ctr"/>
          <a:lstStyle/>
          <a:p>
            <a:endParaRPr lang="en-US"/>
          </a:p>
        </p:txBody>
      </p:sp>
      <p:sp>
        <p:nvSpPr>
          <p:cNvPr id="104452" name="Rectangle 3"/>
          <p:cNvSpPr>
            <a:spLocks noChangeArrowheads="1"/>
          </p:cNvSpPr>
          <p:nvPr/>
        </p:nvSpPr>
        <p:spPr bwMode="auto">
          <a:xfrm>
            <a:off x="3886200" y="8704263"/>
            <a:ext cx="2971800" cy="427037"/>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104453" name="Rectangle 4"/>
          <p:cNvSpPr>
            <a:spLocks noChangeArrowheads="1"/>
          </p:cNvSpPr>
          <p:nvPr/>
        </p:nvSpPr>
        <p:spPr bwMode="auto">
          <a:xfrm>
            <a:off x="0" y="8704263"/>
            <a:ext cx="2971800" cy="427037"/>
          </a:xfrm>
          <a:prstGeom prst="rect">
            <a:avLst/>
          </a:prstGeom>
          <a:noFill/>
          <a:ln w="9525">
            <a:noFill/>
            <a:miter lim="800000"/>
            <a:headEnd/>
            <a:tailEnd/>
          </a:ln>
        </p:spPr>
        <p:txBody>
          <a:bodyPr wrap="none" anchor="ctr"/>
          <a:lstStyle/>
          <a:p>
            <a:endParaRPr lang="en-US"/>
          </a:p>
        </p:txBody>
      </p:sp>
      <p:sp>
        <p:nvSpPr>
          <p:cNvPr id="104454" name="Rectangle 5"/>
          <p:cNvSpPr>
            <a:spLocks noChangeArrowheads="1"/>
          </p:cNvSpPr>
          <p:nvPr/>
        </p:nvSpPr>
        <p:spPr bwMode="auto">
          <a:xfrm>
            <a:off x="0" y="6350"/>
            <a:ext cx="2971800" cy="428625"/>
          </a:xfrm>
          <a:prstGeom prst="rect">
            <a:avLst/>
          </a:prstGeom>
          <a:noFill/>
          <a:ln w="9525">
            <a:noFill/>
            <a:miter lim="800000"/>
            <a:headEnd/>
            <a:tailEnd/>
          </a:ln>
        </p:spPr>
        <p:txBody>
          <a:bodyPr wrap="none" anchor="ctr"/>
          <a:lstStyle/>
          <a:p>
            <a:endParaRPr lang="en-US"/>
          </a:p>
        </p:txBody>
      </p:sp>
      <p:sp>
        <p:nvSpPr>
          <p:cNvPr id="104455" name="Rectangle 6"/>
          <p:cNvSpPr>
            <a:spLocks noChangeArrowheads="1"/>
          </p:cNvSpPr>
          <p:nvPr/>
        </p:nvSpPr>
        <p:spPr bwMode="auto">
          <a:xfrm>
            <a:off x="3884613" y="3175"/>
            <a:ext cx="2973387" cy="428625"/>
          </a:xfrm>
          <a:prstGeom prst="rect">
            <a:avLst/>
          </a:prstGeom>
          <a:noFill/>
          <a:ln w="9525">
            <a:noFill/>
            <a:miter lim="800000"/>
            <a:headEnd/>
            <a:tailEnd/>
          </a:ln>
        </p:spPr>
        <p:txBody>
          <a:bodyPr wrap="none" anchor="ctr"/>
          <a:lstStyle/>
          <a:p>
            <a:endParaRPr lang="en-US"/>
          </a:p>
        </p:txBody>
      </p:sp>
      <p:sp>
        <p:nvSpPr>
          <p:cNvPr id="104456" name="Rectangle 7"/>
          <p:cNvSpPr>
            <a:spLocks noChangeArrowheads="1"/>
          </p:cNvSpPr>
          <p:nvPr/>
        </p:nvSpPr>
        <p:spPr bwMode="auto">
          <a:xfrm>
            <a:off x="3884613" y="8702675"/>
            <a:ext cx="2973387" cy="427038"/>
          </a:xfrm>
          <a:prstGeom prst="rect">
            <a:avLst/>
          </a:prstGeom>
          <a:noFill/>
          <a:ln w="9525">
            <a:noFill/>
            <a:miter lim="800000"/>
            <a:headEnd/>
            <a:tailEnd/>
          </a:ln>
        </p:spPr>
        <p:txBody>
          <a:bodyPr lIns="19050" tIns="0" rIns="19050" bIns="0" anchor="b"/>
          <a:lstStyle/>
          <a:p>
            <a:pPr algn="r" eaLnBrk="0" hangingPunct="0"/>
            <a:r>
              <a:rPr lang="en-US" sz="1000" i="1">
                <a:latin typeface="Times New Roman" pitchFamily="18" charset="0"/>
              </a:rPr>
              <a:t>12</a:t>
            </a:r>
          </a:p>
        </p:txBody>
      </p:sp>
      <p:sp>
        <p:nvSpPr>
          <p:cNvPr id="104457" name="Rectangle 8"/>
          <p:cNvSpPr>
            <a:spLocks noChangeArrowheads="1"/>
          </p:cNvSpPr>
          <p:nvPr/>
        </p:nvSpPr>
        <p:spPr bwMode="auto">
          <a:xfrm>
            <a:off x="-1588" y="8702675"/>
            <a:ext cx="2971801" cy="427038"/>
          </a:xfrm>
          <a:prstGeom prst="rect">
            <a:avLst/>
          </a:prstGeom>
          <a:noFill/>
          <a:ln w="9525">
            <a:noFill/>
            <a:miter lim="800000"/>
            <a:headEnd/>
            <a:tailEnd/>
          </a:ln>
        </p:spPr>
        <p:txBody>
          <a:bodyPr wrap="none" anchor="ctr"/>
          <a:lstStyle/>
          <a:p>
            <a:endParaRPr lang="en-US"/>
          </a:p>
        </p:txBody>
      </p:sp>
      <p:sp>
        <p:nvSpPr>
          <p:cNvPr id="104458" name="Rectangle 9"/>
          <p:cNvSpPr>
            <a:spLocks noChangeArrowheads="1"/>
          </p:cNvSpPr>
          <p:nvPr/>
        </p:nvSpPr>
        <p:spPr bwMode="auto">
          <a:xfrm>
            <a:off x="-1588" y="3175"/>
            <a:ext cx="2971801" cy="428625"/>
          </a:xfrm>
          <a:prstGeom prst="rect">
            <a:avLst/>
          </a:prstGeom>
          <a:noFill/>
          <a:ln w="9525">
            <a:noFill/>
            <a:miter lim="800000"/>
            <a:headEnd/>
            <a:tailEnd/>
          </a:ln>
        </p:spPr>
        <p:txBody>
          <a:bodyPr wrap="none" anchor="ctr"/>
          <a:lstStyle/>
          <a:p>
            <a:endParaRPr lang="en-US"/>
          </a:p>
        </p:txBody>
      </p:sp>
      <p:sp>
        <p:nvSpPr>
          <p:cNvPr id="104459"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104460" name="Rectangle 11"/>
          <p:cNvSpPr>
            <a:spLocks noGrp="1" noChangeArrowheads="1"/>
          </p:cNvSpPr>
          <p:nvPr>
            <p:ph type="body" idx="1"/>
          </p:nvPr>
        </p:nvSpPr>
        <p:spPr>
          <a:xfrm>
            <a:off x="911225" y="4356100"/>
            <a:ext cx="5030788" cy="3617913"/>
          </a:xfrm>
          <a:noFill/>
          <a:ln/>
        </p:spPr>
        <p:txBody>
          <a:bodyPr lIns="82550" tIns="41275" rIns="82550" bIns="41275">
            <a:normAutofit fontScale="92500" lnSpcReduction="20000"/>
          </a:bodyPr>
          <a:lstStyle/>
          <a:p>
            <a:r>
              <a:rPr lang="zh-CN" altLang="en-US" b="1" dirty="0">
                <a:latin typeface="Arial" pitchFamily="34" charset="0"/>
              </a:rPr>
              <a:t>例子</a:t>
            </a:r>
            <a:r>
              <a:rPr lang="en-US" b="1" dirty="0">
                <a:latin typeface="Arial" pitchFamily="34" charset="0"/>
              </a:rPr>
              <a:t>: </a:t>
            </a:r>
            <a:r>
              <a:rPr lang="zh-CN" altLang="en-US" b="1" dirty="0">
                <a:latin typeface="Arial" pitchFamily="34" charset="0"/>
              </a:rPr>
              <a:t>散光</a:t>
            </a:r>
            <a:r>
              <a:rPr lang="en-US" b="1" dirty="0">
                <a:latin typeface="Arial" pitchFamily="34" charset="0"/>
              </a:rPr>
              <a:t> &amp; </a:t>
            </a:r>
            <a:r>
              <a:rPr lang="zh-CN" altLang="en-US" b="1" dirty="0">
                <a:latin typeface="Arial" pitchFamily="34" charset="0"/>
              </a:rPr>
              <a:t>接触镜弯曲</a:t>
            </a:r>
            <a:endParaRPr lang="en-US" dirty="0">
              <a:latin typeface="Arial" pitchFamily="34" charset="0"/>
            </a:endParaRPr>
          </a:p>
          <a:p>
            <a:r>
              <a:rPr lang="zh-CN" altLang="en-US" dirty="0">
                <a:latin typeface="Arial" pitchFamily="34" charset="0"/>
              </a:rPr>
              <a:t>眼镜散光</a:t>
            </a:r>
            <a:r>
              <a:rPr lang="en-US" dirty="0">
                <a:latin typeface="Arial" pitchFamily="34" charset="0"/>
              </a:rPr>
              <a:t>: –1.00 X 180 (</a:t>
            </a:r>
            <a:r>
              <a:rPr lang="zh-CN" altLang="en-US" dirty="0">
                <a:latin typeface="Arial" pitchFamily="34" charset="0"/>
              </a:rPr>
              <a:t>全散光</a:t>
            </a:r>
            <a:r>
              <a:rPr lang="en-US" dirty="0">
                <a:latin typeface="Arial" pitchFamily="34" charset="0"/>
              </a:rPr>
              <a:t>)</a:t>
            </a:r>
          </a:p>
          <a:p>
            <a:r>
              <a:rPr lang="en-US" dirty="0">
                <a:latin typeface="Arial" pitchFamily="34" charset="0"/>
              </a:rPr>
              <a:t>K </a:t>
            </a:r>
            <a:r>
              <a:rPr lang="zh-CN" altLang="en-US" dirty="0">
                <a:latin typeface="Arial" pitchFamily="34" charset="0"/>
              </a:rPr>
              <a:t>读数</a:t>
            </a:r>
            <a:r>
              <a:rPr lang="zh-CN" altLang="en-US" baseline="0" dirty="0">
                <a:latin typeface="Arial" pitchFamily="34" charset="0"/>
              </a:rPr>
              <a:t>    </a:t>
            </a:r>
            <a:r>
              <a:rPr lang="en-US" dirty="0">
                <a:latin typeface="Arial" pitchFamily="34" charset="0"/>
              </a:rPr>
              <a:t> (</a:t>
            </a:r>
            <a:r>
              <a:rPr lang="en-US" i="1" dirty="0">
                <a:latin typeface="Arial" pitchFamily="34" charset="0"/>
              </a:rPr>
              <a:t>n</a:t>
            </a:r>
            <a:r>
              <a:rPr lang="en-US" dirty="0">
                <a:latin typeface="Arial" pitchFamily="34" charset="0"/>
              </a:rPr>
              <a:t> = 1.3375):</a:t>
            </a:r>
          </a:p>
          <a:p>
            <a:r>
              <a:rPr lang="en-US" dirty="0">
                <a:latin typeface="Arial" pitchFamily="34" charset="0"/>
              </a:rPr>
              <a:t>	</a:t>
            </a:r>
            <a:r>
              <a:rPr lang="en-US" u="sng" dirty="0">
                <a:latin typeface="Arial" pitchFamily="34" charset="0"/>
              </a:rPr>
              <a:t>43.00 D @ 180</a:t>
            </a:r>
            <a:br>
              <a:rPr lang="en-US" u="sng" dirty="0">
                <a:latin typeface="Arial" pitchFamily="34" charset="0"/>
              </a:rPr>
            </a:br>
            <a:r>
              <a:rPr lang="en-US" dirty="0">
                <a:latin typeface="Arial" pitchFamily="34" charset="0"/>
              </a:rPr>
              <a:t>	45.00 D @ 90</a:t>
            </a:r>
          </a:p>
          <a:p>
            <a:r>
              <a:rPr lang="zh-CN" altLang="en-US" dirty="0">
                <a:latin typeface="Arial" pitchFamily="34" charset="0"/>
              </a:rPr>
              <a:t>角膜散光</a:t>
            </a:r>
            <a:r>
              <a:rPr lang="en-US" dirty="0">
                <a:latin typeface="Arial" pitchFamily="34" charset="0"/>
              </a:rPr>
              <a:t>: –2.00 X 180</a:t>
            </a:r>
          </a:p>
          <a:p>
            <a:r>
              <a:rPr lang="zh-CN" altLang="en-US" b="1" dirty="0">
                <a:latin typeface="Arial" pitchFamily="34" charset="0"/>
              </a:rPr>
              <a:t>如果接触镜弯曲</a:t>
            </a:r>
            <a:r>
              <a:rPr lang="en-US" dirty="0">
                <a:latin typeface="Arial" pitchFamily="34" charset="0"/>
              </a:rPr>
              <a:t>, </a:t>
            </a:r>
            <a:r>
              <a:rPr lang="zh-CN" altLang="en-US" dirty="0">
                <a:latin typeface="Arial" pitchFamily="34" charset="0"/>
              </a:rPr>
              <a:t>有</a:t>
            </a:r>
            <a:r>
              <a:rPr lang="en-US" dirty="0">
                <a:latin typeface="Arial" pitchFamily="34" charset="0"/>
              </a:rPr>
              <a:t> +1.00 X 180 </a:t>
            </a:r>
            <a:r>
              <a:rPr lang="zh-CN" altLang="en-US" dirty="0">
                <a:latin typeface="Arial" pitchFamily="34" charset="0"/>
              </a:rPr>
              <a:t>散光，泪液透镜不会只矫正</a:t>
            </a:r>
            <a:r>
              <a:rPr lang="en-US" dirty="0">
                <a:latin typeface="Arial" pitchFamily="34" charset="0"/>
              </a:rPr>
              <a:t>–1.00 X 180</a:t>
            </a:r>
            <a:br>
              <a:rPr lang="en-US" dirty="0">
                <a:latin typeface="Arial" pitchFamily="34" charset="0"/>
              </a:rPr>
            </a:br>
            <a:r>
              <a:rPr lang="en-US" dirty="0">
                <a:latin typeface="Arial" pitchFamily="34" charset="0"/>
              </a:rPr>
              <a:t>(–2.00 + {+1.00})</a:t>
            </a:r>
          </a:p>
          <a:p>
            <a:r>
              <a:rPr lang="zh-CN" altLang="en-US" dirty="0">
                <a:latin typeface="Arial" pitchFamily="34" charset="0"/>
              </a:rPr>
              <a:t>残余散光</a:t>
            </a:r>
            <a:r>
              <a:rPr lang="en-US" dirty="0">
                <a:latin typeface="Arial" pitchFamily="34" charset="0"/>
              </a:rPr>
              <a:t>:</a:t>
            </a:r>
          </a:p>
          <a:p>
            <a:r>
              <a:rPr lang="en-US" dirty="0">
                <a:latin typeface="Arial" pitchFamily="34" charset="0"/>
              </a:rPr>
              <a:t>= </a:t>
            </a:r>
            <a:r>
              <a:rPr lang="zh-CN" altLang="en-US" dirty="0">
                <a:latin typeface="Arial" pitchFamily="34" charset="0"/>
              </a:rPr>
              <a:t>眼总散光</a:t>
            </a:r>
            <a:r>
              <a:rPr lang="en-US" dirty="0">
                <a:latin typeface="Arial" pitchFamily="34" charset="0"/>
              </a:rPr>
              <a:t> – (</a:t>
            </a:r>
            <a:r>
              <a:rPr lang="zh-CN" altLang="en-US" dirty="0">
                <a:latin typeface="Arial" pitchFamily="34" charset="0"/>
              </a:rPr>
              <a:t>角膜散光</a:t>
            </a:r>
            <a:r>
              <a:rPr lang="en-US" dirty="0">
                <a:latin typeface="Arial" pitchFamily="34" charset="0"/>
              </a:rPr>
              <a:t>. + </a:t>
            </a:r>
            <a:r>
              <a:rPr lang="zh-CN" altLang="en-US" dirty="0">
                <a:latin typeface="Arial" pitchFamily="34" charset="0"/>
              </a:rPr>
              <a:t>弯曲散光</a:t>
            </a:r>
            <a:r>
              <a:rPr lang="en-US" dirty="0">
                <a:latin typeface="Arial" pitchFamily="34" charset="0"/>
              </a:rPr>
              <a:t>.)</a:t>
            </a:r>
          </a:p>
          <a:p>
            <a:r>
              <a:rPr lang="en-US" dirty="0">
                <a:latin typeface="Arial" pitchFamily="34" charset="0"/>
              </a:rPr>
              <a:t>= –1.00 X 180 – ({–2.00 X 180} + {+1.00 X 180})</a:t>
            </a:r>
          </a:p>
          <a:p>
            <a:r>
              <a:rPr lang="en-US" dirty="0">
                <a:latin typeface="Arial" pitchFamily="34" charset="0"/>
              </a:rPr>
              <a:t>= 0  (i.e. </a:t>
            </a:r>
            <a:r>
              <a:rPr lang="zh-CN" altLang="en-US" dirty="0">
                <a:latin typeface="Arial" pitchFamily="34" charset="0"/>
              </a:rPr>
              <a:t>接触镜弯曲是有益的</a:t>
            </a:r>
            <a:r>
              <a:rPr lang="en-US" dirty="0">
                <a:latin typeface="Arial" pitchFamily="34" charset="0"/>
              </a:rPr>
              <a:t>)</a:t>
            </a:r>
          </a:p>
          <a:p>
            <a:r>
              <a:rPr lang="zh-CN" altLang="en-US" dirty="0">
                <a:latin typeface="Arial" pitchFamily="34" charset="0"/>
              </a:rPr>
              <a:t>临床上，以下规则适用于硬性接触镜：</a:t>
            </a:r>
          </a:p>
          <a:p>
            <a:pPr marL="171450" indent="-171450">
              <a:buFont typeface="Arial" pitchFamily="34" charset="0"/>
              <a:buChar char="•"/>
            </a:pPr>
            <a:r>
              <a:rPr lang="zh-CN" altLang="en-US" dirty="0">
                <a:latin typeface="Arial" pitchFamily="34" charset="0"/>
              </a:rPr>
              <a:t>如果角膜散光</a:t>
            </a:r>
            <a:r>
              <a:rPr lang="en-US" altLang="zh-CN" dirty="0">
                <a:latin typeface="Arial" pitchFamily="34" charset="0"/>
              </a:rPr>
              <a:t>&gt;</a:t>
            </a:r>
            <a:r>
              <a:rPr lang="zh-CN" altLang="en-US" dirty="0">
                <a:latin typeface="Arial" pitchFamily="34" charset="0"/>
              </a:rPr>
              <a:t>总散光并且两者都是顺规，则接触镜弯曲将降低残余散光量。</a:t>
            </a:r>
          </a:p>
          <a:p>
            <a:pPr marL="171450" indent="-171450">
              <a:buFont typeface="Arial" pitchFamily="34" charset="0"/>
              <a:buChar char="•"/>
            </a:pPr>
            <a:r>
              <a:rPr lang="zh-CN" altLang="en-US" dirty="0">
                <a:latin typeface="Arial" pitchFamily="34" charset="0"/>
              </a:rPr>
              <a:t>如果接触镜弯曲的量等于角膜散光和总散光之差，并且两个散光具有相同的方向，则不会留下残余散光。</a:t>
            </a:r>
          </a:p>
          <a:p>
            <a:r>
              <a:rPr lang="zh-CN" altLang="en-US" dirty="0">
                <a:latin typeface="Arial" pitchFamily="34" charset="0"/>
              </a:rPr>
              <a:t>（曼德尔之后，</a:t>
            </a:r>
            <a:r>
              <a:rPr lang="en-US" altLang="zh-CN" dirty="0">
                <a:latin typeface="Arial" pitchFamily="34" charset="0"/>
              </a:rPr>
              <a:t>1988</a:t>
            </a:r>
            <a:r>
              <a:rPr lang="zh-CN" altLang="en-US" dirty="0">
                <a:latin typeface="Arial" pitchFamily="34" charset="0"/>
              </a:rPr>
              <a:t>年）</a:t>
            </a:r>
          </a:p>
          <a:p>
            <a:r>
              <a:rPr lang="zh-CN" altLang="en-US" dirty="0">
                <a:latin typeface="Arial" pitchFamily="34" charset="0"/>
              </a:rPr>
              <a:t>在科室中，</a:t>
            </a:r>
            <a:r>
              <a:rPr lang="en-US" altLang="zh-CN" dirty="0">
                <a:latin typeface="Arial" pitchFamily="34" charset="0"/>
              </a:rPr>
              <a:t>FSK</a:t>
            </a:r>
            <a:r>
              <a:rPr lang="zh-CN" altLang="en-US" dirty="0">
                <a:latin typeface="Arial" pitchFamily="34" charset="0"/>
              </a:rPr>
              <a:t>读数（在原接触镜的前表面上进行的角膜测定法）将显示</a:t>
            </a:r>
            <a:r>
              <a:rPr lang="en-US" altLang="zh-CN" dirty="0">
                <a:latin typeface="Arial" pitchFamily="34" charset="0"/>
              </a:rPr>
              <a:t>CL</a:t>
            </a:r>
            <a:r>
              <a:rPr lang="zh-CN" altLang="en-US" dirty="0">
                <a:latin typeface="Arial" pitchFamily="34" charset="0"/>
              </a:rPr>
              <a:t>弯曲的程度（如果有的话）。</a:t>
            </a:r>
          </a:p>
          <a:p>
            <a:r>
              <a:rPr lang="zh-CN" altLang="en-US" dirty="0">
                <a:latin typeface="Arial" pitchFamily="34" charset="0"/>
              </a:rPr>
              <a:t>在原</a:t>
            </a:r>
            <a:r>
              <a:rPr lang="en-US" altLang="zh-CN" dirty="0">
                <a:latin typeface="Arial" pitchFamily="34" charset="0"/>
              </a:rPr>
              <a:t>ICLC</a:t>
            </a:r>
            <a:r>
              <a:rPr lang="zh-CN" altLang="en-US" dirty="0">
                <a:latin typeface="Arial" pitchFamily="34" charset="0"/>
              </a:rPr>
              <a:t>的</a:t>
            </a:r>
            <a:r>
              <a:rPr lang="en-US" altLang="zh-CN" dirty="0">
                <a:latin typeface="Arial" pitchFamily="34" charset="0"/>
              </a:rPr>
              <a:t>2.5</a:t>
            </a:r>
            <a:r>
              <a:rPr lang="zh-CN" altLang="en-US" dirty="0">
                <a:latin typeface="Arial" pitchFamily="34" charset="0"/>
              </a:rPr>
              <a:t>章节中更全面地讲述了硬性接触镜弯曲。</a:t>
            </a:r>
          </a:p>
          <a:p>
            <a:r>
              <a:rPr lang="zh-CN" altLang="en-US" dirty="0">
                <a:latin typeface="Arial" pitchFamily="34" charset="0"/>
              </a:rPr>
              <a:t>软镜弯曲是个有争议的话题，仍然没有得到很好的理解。 在度数较高的接触镜中，效果会影响球镜和柱镜度。 关于“模型”没有一致的意见解释经验得出的数据，特别是对于环曲面</a:t>
            </a:r>
            <a:r>
              <a:rPr lang="en-US" altLang="zh-CN" dirty="0">
                <a:latin typeface="Arial" pitchFamily="34" charset="0"/>
              </a:rPr>
              <a:t>CL</a:t>
            </a:r>
            <a:r>
              <a:rPr lang="zh-CN" altLang="en-US" dirty="0">
                <a:latin typeface="Arial" pitchFamily="34" charset="0"/>
              </a:rPr>
              <a:t>。 临床上，可以发现正度数的显着下降以及柱镜度的变化（参见</a:t>
            </a:r>
            <a:r>
              <a:rPr lang="en-US" altLang="zh-CN" dirty="0">
                <a:latin typeface="Arial" pitchFamily="34" charset="0"/>
              </a:rPr>
              <a:t>Holden</a:t>
            </a:r>
            <a:r>
              <a:rPr lang="zh-CN" altLang="en-US" dirty="0">
                <a:latin typeface="Arial" pitchFamily="34" charset="0"/>
              </a:rPr>
              <a:t>等人</a:t>
            </a:r>
            <a:r>
              <a:rPr lang="en-US" altLang="zh-CN" dirty="0">
                <a:latin typeface="Arial" pitchFamily="34" charset="0"/>
              </a:rPr>
              <a:t>1976</a:t>
            </a:r>
            <a:r>
              <a:rPr lang="zh-CN" altLang="en-US" dirty="0">
                <a:latin typeface="Arial" pitchFamily="34" charset="0"/>
              </a:rPr>
              <a:t>）。</a:t>
            </a:r>
            <a:endParaRPr lang="en-US" altLang="zh-CN" dirty="0">
              <a:latin typeface="Arial" pitchFamily="34" charset="0"/>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5"/>
          <p:cNvSpPr>
            <a:spLocks noGrp="1" noChangeArrowheads="1"/>
          </p:cNvSpPr>
          <p:nvPr>
            <p:ph type="sldNum" sz="quarter" idx="5"/>
          </p:nvPr>
        </p:nvSpPr>
        <p:spPr/>
        <p:txBody>
          <a:bodyPr/>
          <a:lstStyle/>
          <a:p>
            <a:pPr>
              <a:defRPr/>
            </a:pPr>
            <a:fld id="{6B6FCA56-3157-4831-A1F9-DA71B273090C}" type="slidenum">
              <a:rPr lang="en-US" smtClean="0"/>
              <a:pPr>
                <a:defRPr/>
              </a:pPr>
              <a:t>47</a:t>
            </a:fld>
            <a:endParaRPr lang="en-US"/>
          </a:p>
        </p:txBody>
      </p:sp>
      <p:sp>
        <p:nvSpPr>
          <p:cNvPr id="63491"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3492"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63493"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3494"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3495"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3496"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63497"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3498"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3499" name="Rectangle 10"/>
          <p:cNvSpPr>
            <a:spLocks noGrp="1" noRot="1" noChangeAspect="1" noChangeArrowheads="1" noTextEdit="1"/>
          </p:cNvSpPr>
          <p:nvPr>
            <p:ph type="sldImg"/>
          </p:nvPr>
        </p:nvSpPr>
        <p:spPr>
          <a:xfrm>
            <a:off x="1143000" y="685800"/>
            <a:ext cx="4572000" cy="3429000"/>
          </a:xfrm>
          <a:ln cap="flat"/>
        </p:spPr>
      </p:sp>
      <p:sp>
        <p:nvSpPr>
          <p:cNvPr id="63500" name="Rectangle 11"/>
          <p:cNvSpPr>
            <a:spLocks noGrp="1" noChangeArrowheads="1"/>
          </p:cNvSpPr>
          <p:nvPr>
            <p:ph type="body" idx="1"/>
          </p:nvPr>
        </p:nvSpPr>
        <p:spPr>
          <a:noFill/>
          <a:ln/>
        </p:spPr>
        <p:txBody>
          <a:bodyPr>
            <a:normAutofit/>
          </a:bodyPr>
          <a:lstStyle/>
          <a:p>
            <a:r>
              <a:rPr lang="zh-CN" altLang="en-US" b="1" dirty="0"/>
              <a:t>环曲面软镜：种类</a:t>
            </a:r>
            <a:r>
              <a:rPr lang="en-US" altLang="zh-CN" b="1" dirty="0"/>
              <a:t>&amp;</a:t>
            </a:r>
            <a:r>
              <a:rPr lang="zh-CN" altLang="en-US" b="1" dirty="0"/>
              <a:t>设计</a:t>
            </a:r>
            <a:endParaRPr lang="en-US" b="1" dirty="0"/>
          </a:p>
          <a:p>
            <a:r>
              <a:rPr lang="en-US" altLang="zh-CN" dirty="0"/>
              <a:t>20</a:t>
            </a:r>
            <a:r>
              <a:rPr lang="zh-CN" altLang="en-US" dirty="0"/>
              <a:t>世纪</a:t>
            </a:r>
            <a:r>
              <a:rPr lang="en-US" altLang="zh-CN" dirty="0"/>
              <a:t>50</a:t>
            </a:r>
            <a:r>
              <a:rPr lang="zh-CN" altLang="en-US" dirty="0"/>
              <a:t>年代由</a:t>
            </a:r>
            <a:r>
              <a:rPr lang="en-US" altLang="zh-CN" dirty="0" err="1"/>
              <a:t>Wichterle</a:t>
            </a:r>
            <a:r>
              <a:rPr lang="zh-CN" altLang="en-US" dirty="0"/>
              <a:t>＆</a:t>
            </a:r>
            <a:r>
              <a:rPr lang="en-US" altLang="zh-CN" dirty="0"/>
              <a:t>Lim</a:t>
            </a:r>
            <a:r>
              <a:rPr lang="zh-CN" altLang="en-US" dirty="0"/>
              <a:t>开发的</a:t>
            </a:r>
            <a:r>
              <a:rPr lang="en-US" altLang="zh-CN" dirty="0" err="1"/>
              <a:t>pHEMA</a:t>
            </a:r>
            <a:r>
              <a:rPr lang="zh-CN" altLang="en-US" dirty="0"/>
              <a:t>（聚羟乙基甲基丙烯酸酯）最终导致了对所有类型接触镜的需求上升。对于无法（或不愿意）佩戴硬性接触镜的患者，软镜的出现是一个机会。其他人被“软性”接触镜的概念所吸引，甚至使用“软”这个词带来了更广泛接受的产品承诺。由于广泛接受软镜，所有类型接触镜的使用率达到前所未有的水平。在短时间内，软镜主导了大多数世界市场。</a:t>
            </a:r>
            <a:endParaRPr lang="en-US" altLang="zh-CN" dirty="0"/>
          </a:p>
          <a:p>
            <a:r>
              <a:rPr lang="zh-CN" altLang="en-US" dirty="0"/>
              <a:t>市场规模的扩大也刺激了制造技术的发展，导致制造出的软镜可以矫正散光。就其本质而言，软镜更贴合眼睛表面。作为直接结果，任何角膜表面的散光导致软镜复位。这可能致使相当大量的诱发残余散光。</a:t>
            </a:r>
          </a:p>
          <a:p>
            <a:r>
              <a:rPr lang="en-US" altLang="zh-CN" dirty="0"/>
              <a:t>Stimson</a:t>
            </a:r>
            <a:r>
              <a:rPr lang="zh-CN" altLang="en-US" dirty="0"/>
              <a:t>在</a:t>
            </a:r>
            <a:r>
              <a:rPr lang="en-US" altLang="zh-CN" dirty="0"/>
              <a:t>1950</a:t>
            </a:r>
            <a:r>
              <a:rPr lang="zh-CN" altLang="en-US" dirty="0"/>
              <a:t>年引入了用环曲面</a:t>
            </a:r>
            <a:r>
              <a:rPr lang="en-US" altLang="zh-CN" dirty="0"/>
              <a:t>PMMA</a:t>
            </a:r>
            <a:r>
              <a:rPr lang="zh-CN" altLang="en-US" dirty="0"/>
              <a:t>接触镜矫正散光的概念。在硬性接触镜中，散光矫正泪液</a:t>
            </a:r>
            <a:r>
              <a:rPr lang="en-US" altLang="zh-CN" dirty="0"/>
              <a:t>CL</a:t>
            </a:r>
            <a:r>
              <a:rPr lang="zh-CN" altLang="en-US" dirty="0"/>
              <a:t>的可能很大。</a:t>
            </a:r>
            <a:endParaRPr lang="en-US" altLang="zh-CN" dirty="0"/>
          </a:p>
          <a:p>
            <a:r>
              <a:rPr lang="zh-CN" altLang="en-US" dirty="0"/>
              <a:t>对于软镜，实际上不存在泪液透镜。因此，拟合和光学考虑因素与硬镜不同。然而，与透气性接触镜一样，稳定性和参数对拟合动力学的影响是环曲面软镜的主要考虑因素。</a:t>
            </a:r>
          </a:p>
          <a:p>
            <a:r>
              <a:rPr lang="zh-CN" altLang="en-US" dirty="0"/>
              <a:t>本课件的目的是讨论环曲面软镜的各种设计。设计对环曲面软镜拟合的影响将在原</a:t>
            </a:r>
            <a:r>
              <a:rPr lang="en-US" altLang="zh-CN" dirty="0"/>
              <a:t>ICLC</a:t>
            </a:r>
            <a:r>
              <a:rPr lang="zh-CN" altLang="en-US" dirty="0"/>
              <a:t>的</a:t>
            </a:r>
            <a:r>
              <a:rPr lang="en-US" altLang="zh-CN" dirty="0"/>
              <a:t>3.6</a:t>
            </a:r>
            <a:r>
              <a:rPr lang="zh-CN" altLang="en-US" dirty="0"/>
              <a:t>章节中讨论。</a:t>
            </a: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5"/>
          <p:cNvSpPr>
            <a:spLocks noGrp="1" noChangeArrowheads="1"/>
          </p:cNvSpPr>
          <p:nvPr>
            <p:ph type="sldNum" sz="quarter" idx="5"/>
          </p:nvPr>
        </p:nvSpPr>
        <p:spPr/>
        <p:txBody>
          <a:bodyPr/>
          <a:lstStyle/>
          <a:p>
            <a:pPr>
              <a:defRPr/>
            </a:pPr>
            <a:fld id="{7F326973-B86E-454F-B94E-6B8D02B46D3F}" type="slidenum">
              <a:rPr lang="en-US" smtClean="0"/>
              <a:pPr>
                <a:defRPr/>
              </a:pPr>
              <a:t>48</a:t>
            </a:fld>
            <a:endParaRPr lang="en-US"/>
          </a:p>
        </p:txBody>
      </p:sp>
      <p:sp>
        <p:nvSpPr>
          <p:cNvPr id="65539"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5540"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65541"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5542"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5543"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5544"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65545"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5546"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5547" name="Rectangle 10"/>
          <p:cNvSpPr>
            <a:spLocks noGrp="1" noRot="1" noChangeAspect="1" noChangeArrowheads="1" noTextEdit="1"/>
          </p:cNvSpPr>
          <p:nvPr>
            <p:ph type="sldImg"/>
          </p:nvPr>
        </p:nvSpPr>
        <p:spPr>
          <a:xfrm>
            <a:off x="1143000" y="685800"/>
            <a:ext cx="4572000" cy="3429000"/>
          </a:xfrm>
          <a:ln cap="flat"/>
        </p:spPr>
      </p:sp>
      <p:sp>
        <p:nvSpPr>
          <p:cNvPr id="65548" name="Rectangle 11"/>
          <p:cNvSpPr>
            <a:spLocks noGrp="1" noChangeArrowheads="1"/>
          </p:cNvSpPr>
          <p:nvPr>
            <p:ph type="body" idx="1"/>
          </p:nvPr>
        </p:nvSpPr>
        <p:spPr>
          <a:noFill/>
          <a:ln/>
        </p:spPr>
        <p:txBody>
          <a:bodyPr/>
          <a:lstStyle/>
          <a:p>
            <a:r>
              <a:rPr lang="zh-CN" altLang="en-US" b="1" dirty="0"/>
              <a:t>环曲面接触镜设计原理</a:t>
            </a:r>
          </a:p>
          <a:p>
            <a:r>
              <a:rPr lang="zh-CN" altLang="en-US" b="0" dirty="0"/>
              <a:t>所有环曲面</a:t>
            </a:r>
            <a:r>
              <a:rPr lang="en-US" altLang="zh-CN" b="0" dirty="0"/>
              <a:t>CL</a:t>
            </a:r>
            <a:r>
              <a:rPr lang="zh-CN" altLang="en-US" b="0" dirty="0"/>
              <a:t>设计的基本原则是完全矫正每条主子午线。 这可以抵消主子午线屈光不正，并将来自所有子午线的光带聚焦到视网膜的一点上。</a:t>
            </a:r>
          </a:p>
          <a:p>
            <a:r>
              <a:rPr lang="zh-CN" altLang="en-US" b="0" dirty="0"/>
              <a:t>主子午线屈光度的变化影响接触镜在眼睛上的稳定性变化。 由于接触镜设计和后顶点焦度，“</a:t>
            </a:r>
            <a:r>
              <a:rPr lang="en-US" altLang="zh-CN" b="0" dirty="0"/>
              <a:t>On-eye”</a:t>
            </a:r>
            <a:r>
              <a:rPr lang="zh-CN" altLang="en-US" b="0" dirty="0"/>
              <a:t>接触镜动态评估和稳定性受重力、眼睑压力、泪液透镜和厚度差异的影响。</a:t>
            </a:r>
            <a:endParaRPr lang="en-US" b="0" dirty="0"/>
          </a:p>
          <a:p>
            <a:endParaRPr lang="en-US" dirty="0"/>
          </a:p>
          <a:p>
            <a:endParaRPr lang="en-US" dirty="0"/>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5"/>
          <p:cNvSpPr>
            <a:spLocks noGrp="1" noChangeArrowheads="1"/>
          </p:cNvSpPr>
          <p:nvPr>
            <p:ph type="sldNum" sz="quarter" idx="5"/>
          </p:nvPr>
        </p:nvSpPr>
        <p:spPr/>
        <p:txBody>
          <a:bodyPr/>
          <a:lstStyle/>
          <a:p>
            <a:pPr>
              <a:defRPr/>
            </a:pPr>
            <a:fld id="{4F211EE6-AC72-48CB-9060-4B6786773357}" type="slidenum">
              <a:rPr lang="en-US" smtClean="0"/>
              <a:pPr>
                <a:defRPr/>
              </a:pPr>
              <a:t>49</a:t>
            </a:fld>
            <a:endParaRPr lang="en-US"/>
          </a:p>
        </p:txBody>
      </p:sp>
      <p:sp>
        <p:nvSpPr>
          <p:cNvPr id="66563"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6564"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66565"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6566"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6567"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6568"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66569"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6570"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6571" name="Rectangle 10"/>
          <p:cNvSpPr>
            <a:spLocks noGrp="1" noRot="1" noChangeAspect="1" noChangeArrowheads="1" noTextEdit="1"/>
          </p:cNvSpPr>
          <p:nvPr>
            <p:ph type="sldImg"/>
          </p:nvPr>
        </p:nvSpPr>
        <p:spPr>
          <a:xfrm>
            <a:off x="1143000" y="685800"/>
            <a:ext cx="4572000" cy="3429000"/>
          </a:xfrm>
          <a:ln cap="flat"/>
        </p:spPr>
      </p:sp>
      <p:sp>
        <p:nvSpPr>
          <p:cNvPr id="66572" name="Rectangle 11"/>
          <p:cNvSpPr>
            <a:spLocks noGrp="1" noChangeArrowheads="1"/>
          </p:cNvSpPr>
          <p:nvPr>
            <p:ph type="body" idx="1"/>
          </p:nvPr>
        </p:nvSpPr>
        <p:spPr>
          <a:noFill/>
          <a:ln/>
        </p:spPr>
        <p:txBody>
          <a:bodyPr/>
          <a:lstStyle/>
          <a:p>
            <a:r>
              <a:rPr lang="zh-CN" altLang="en-US" b="1" dirty="0"/>
              <a:t>矫正散光</a:t>
            </a:r>
            <a:r>
              <a:rPr lang="en-US" b="1" dirty="0"/>
              <a:t>: </a:t>
            </a:r>
            <a:r>
              <a:rPr lang="zh-CN" altLang="en-US" b="1" dirty="0"/>
              <a:t>目的</a:t>
            </a:r>
            <a:endParaRPr lang="en-US" b="1" dirty="0"/>
          </a:p>
          <a:p>
            <a:r>
              <a:rPr lang="zh-CN" altLang="en-US" dirty="0"/>
              <a:t>为了获得最佳视力，环曲面软镜子午线的轴位必须在眼中保持正确的位置。 在生理上，接触镜要有适当的移动度。 极少数情况下，要保持特定方向的同时运动的要求，这尤其具有挑战性。</a:t>
            </a:r>
            <a:endParaRPr lang="en-US" altLang="zh-CN" dirty="0"/>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5"/>
          <p:cNvSpPr>
            <a:spLocks noGrp="1" noChangeArrowheads="1"/>
          </p:cNvSpPr>
          <p:nvPr>
            <p:ph type="sldNum" sz="quarter" idx="5"/>
          </p:nvPr>
        </p:nvSpPr>
        <p:spPr/>
        <p:txBody>
          <a:bodyPr/>
          <a:lstStyle/>
          <a:p>
            <a:pPr>
              <a:defRPr/>
            </a:pPr>
            <a:fld id="{845B5028-E5A5-4BDA-927E-59721170564D}" type="slidenum">
              <a:rPr lang="en-US" smtClean="0"/>
              <a:pPr>
                <a:defRPr/>
              </a:pPr>
              <a:t>50</a:t>
            </a:fld>
            <a:endParaRPr lang="en-US"/>
          </a:p>
        </p:txBody>
      </p:sp>
      <p:sp>
        <p:nvSpPr>
          <p:cNvPr id="67587"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7588"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67589"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7590"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7591"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7592"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67593"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7594"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7595" name="Rectangle 10"/>
          <p:cNvSpPr>
            <a:spLocks noGrp="1" noRot="1" noChangeAspect="1" noChangeArrowheads="1" noTextEdit="1"/>
          </p:cNvSpPr>
          <p:nvPr>
            <p:ph type="sldImg"/>
          </p:nvPr>
        </p:nvSpPr>
        <p:spPr>
          <a:xfrm>
            <a:off x="1143000" y="685800"/>
            <a:ext cx="4572000" cy="3429000"/>
          </a:xfrm>
          <a:ln cap="flat"/>
        </p:spPr>
      </p:sp>
      <p:sp>
        <p:nvSpPr>
          <p:cNvPr id="67596" name="Rectangle 11"/>
          <p:cNvSpPr>
            <a:spLocks noGrp="1" noChangeArrowheads="1"/>
          </p:cNvSpPr>
          <p:nvPr>
            <p:ph type="body" idx="1"/>
          </p:nvPr>
        </p:nvSpPr>
        <p:spPr>
          <a:noFill/>
          <a:ln/>
        </p:spPr>
        <p:txBody>
          <a:bodyPr/>
          <a:lstStyle/>
          <a:p>
            <a:endParaRPr lang="en-US" dirty="0"/>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5"/>
          <p:cNvSpPr>
            <a:spLocks noGrp="1" noChangeArrowheads="1"/>
          </p:cNvSpPr>
          <p:nvPr>
            <p:ph type="sldNum" sz="quarter" idx="5"/>
          </p:nvPr>
        </p:nvSpPr>
        <p:spPr/>
        <p:txBody>
          <a:bodyPr/>
          <a:lstStyle/>
          <a:p>
            <a:pPr>
              <a:defRPr/>
            </a:pPr>
            <a:fld id="{1C58EB95-85CD-4ECE-B918-F3BA22DF22A0}" type="slidenum">
              <a:rPr lang="en-US" smtClean="0"/>
              <a:pPr>
                <a:defRPr/>
              </a:pPr>
              <a:t>51</a:t>
            </a:fld>
            <a:endParaRPr lang="en-US"/>
          </a:p>
        </p:txBody>
      </p:sp>
      <p:sp>
        <p:nvSpPr>
          <p:cNvPr id="68611"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8612"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68613"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8614"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8615"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8616"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68617"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8618"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8619" name="Rectangle 10"/>
          <p:cNvSpPr>
            <a:spLocks noGrp="1" noRot="1" noChangeAspect="1" noChangeArrowheads="1" noTextEdit="1"/>
          </p:cNvSpPr>
          <p:nvPr>
            <p:ph type="sldImg"/>
          </p:nvPr>
        </p:nvSpPr>
        <p:spPr>
          <a:xfrm>
            <a:off x="1143000" y="685800"/>
            <a:ext cx="4572000" cy="3429000"/>
          </a:xfrm>
          <a:ln cap="flat"/>
        </p:spPr>
      </p:sp>
      <p:sp>
        <p:nvSpPr>
          <p:cNvPr id="68620" name="Rectangle 11"/>
          <p:cNvSpPr>
            <a:spLocks noGrp="1" noChangeArrowheads="1"/>
          </p:cNvSpPr>
          <p:nvPr>
            <p:ph type="body" idx="1"/>
          </p:nvPr>
        </p:nvSpPr>
        <p:spPr>
          <a:noFill/>
          <a:ln/>
        </p:spPr>
        <p:txBody>
          <a:bodyPr/>
          <a:lstStyle/>
          <a:p>
            <a:r>
              <a:rPr lang="zh-CN" altLang="en-US" b="1" dirty="0"/>
              <a:t>环曲面软镜制作工艺</a:t>
            </a:r>
            <a:endParaRPr lang="en-US" b="1" dirty="0"/>
          </a:p>
          <a:p>
            <a:r>
              <a:rPr lang="zh-CN" altLang="en-US" dirty="0"/>
              <a:t>环曲面软镜使用以下一种或多种方法制造：</a:t>
            </a:r>
            <a:endParaRPr lang="en-US" altLang="zh-CN" dirty="0"/>
          </a:p>
          <a:p>
            <a:pPr marL="171450" indent="-171450">
              <a:buFont typeface="Arial" pitchFamily="34" charset="0"/>
              <a:buChar char="•"/>
            </a:pPr>
            <a:r>
              <a:rPr lang="zh-CN" altLang="en-US" dirty="0"/>
              <a:t>压接和车床加工</a:t>
            </a:r>
            <a:endParaRPr lang="en-US" altLang="zh-CN" dirty="0"/>
          </a:p>
          <a:p>
            <a:pPr marL="171450" indent="-171450">
              <a:buFont typeface="Arial" pitchFamily="34" charset="0"/>
              <a:buChar char="•"/>
            </a:pPr>
            <a:r>
              <a:rPr lang="zh-CN" altLang="en-US" dirty="0"/>
              <a:t>环曲面加工。作为替代方案，接触镜的前表面或后表面可以使用“飞刀”加工，通过将旋转切刀应用于旋转接触镜按钮来创建环曲面前表面。</a:t>
            </a:r>
            <a:endParaRPr lang="en-US" altLang="zh-CN" dirty="0"/>
          </a:p>
          <a:p>
            <a:pPr marL="171450" indent="-171450">
              <a:buFont typeface="Arial" pitchFamily="34" charset="0"/>
              <a:buChar char="•"/>
            </a:pPr>
            <a:r>
              <a:rPr lang="zh-CN" altLang="en-US" dirty="0"/>
              <a:t>成型。使用一对匹配的模具（一个凹模，一个凸模），其中只有一个有正确的环曲面。在模具互相配合并压紧在一起后，中间的空间充满液体单体并固化（通常借助于紫外线）。在分离模具之后，成品接触镜进入二次制造（如果有的话）并最终水合、包装。</a:t>
            </a:r>
            <a:endParaRPr lang="en-US" altLang="zh-CN" dirty="0"/>
          </a:p>
          <a:p>
            <a:pPr marL="171450" indent="-171450">
              <a:buFont typeface="Arial" pitchFamily="34" charset="0"/>
              <a:buChar char="•"/>
            </a:pPr>
            <a:r>
              <a:rPr lang="zh-CN" altLang="en-US" b="1" dirty="0"/>
              <a:t>组合</a:t>
            </a:r>
            <a:r>
              <a:rPr lang="zh-CN" altLang="en-US" dirty="0"/>
              <a:t>：成型或旋压铸造和车削。旋转铸造可用于制造接触镜的前表面球面和“主体”，使其成为环曲面。然后使用环曲面发生器（特殊车床）生产具有正确屈光度和轴位的后表面环曲面，同时接触镜半成品仍然在原始模具中。</a:t>
            </a:r>
            <a:endParaRPr lang="en-US" altLang="zh-CN" dirty="0"/>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7"/>
          <p:cNvSpPr>
            <a:spLocks noGrp="1" noChangeArrowheads="1"/>
          </p:cNvSpPr>
          <p:nvPr>
            <p:ph type="sldNum" sz="quarter" idx="5"/>
          </p:nvPr>
        </p:nvSpPr>
        <p:spPr>
          <a:noFill/>
        </p:spPr>
        <p:txBody>
          <a:bodyPr/>
          <a:lstStyle/>
          <a:p>
            <a:fld id="{097D56C6-A915-481F-AB51-57F3DAEF91F9}" type="slidenum">
              <a:rPr lang="en-US" smtClean="0">
                <a:latin typeface="Arial" panose="020B0604020202020204" pitchFamily="34" charset="0"/>
              </a:rPr>
              <a:pPr/>
              <a:t>7</a:t>
            </a:fld>
            <a:endParaRPr lang="en-US">
              <a:latin typeface="Arial" panose="020B0604020202020204" pitchFamily="34" charset="0"/>
            </a:endParaRPr>
          </a:p>
        </p:txBody>
      </p:sp>
      <p:sp>
        <p:nvSpPr>
          <p:cNvPr id="58371" name="Rectangle 2"/>
          <p:cNvSpPr>
            <a:spLocks noChangeArrowheads="1"/>
          </p:cNvSpPr>
          <p:nvPr/>
        </p:nvSpPr>
        <p:spPr bwMode="auto">
          <a:xfrm>
            <a:off x="3886200" y="6350"/>
            <a:ext cx="2971800" cy="428625"/>
          </a:xfrm>
          <a:prstGeom prst="rect">
            <a:avLst/>
          </a:prstGeom>
          <a:noFill/>
          <a:ln w="9525">
            <a:noFill/>
            <a:miter lim="800000"/>
          </a:ln>
        </p:spPr>
        <p:txBody>
          <a:bodyPr wrap="none" anchor="ctr"/>
          <a:lstStyle/>
          <a:p>
            <a:endParaRPr lang="en-US"/>
          </a:p>
        </p:txBody>
      </p:sp>
      <p:sp>
        <p:nvSpPr>
          <p:cNvPr id="58372" name="Rectangle 3"/>
          <p:cNvSpPr>
            <a:spLocks noChangeArrowheads="1"/>
          </p:cNvSpPr>
          <p:nvPr/>
        </p:nvSpPr>
        <p:spPr bwMode="auto">
          <a:xfrm>
            <a:off x="3886200" y="8704263"/>
            <a:ext cx="2971800" cy="427037"/>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58373" name="Rectangle 4"/>
          <p:cNvSpPr>
            <a:spLocks noChangeArrowheads="1"/>
          </p:cNvSpPr>
          <p:nvPr/>
        </p:nvSpPr>
        <p:spPr bwMode="auto">
          <a:xfrm>
            <a:off x="0" y="8704263"/>
            <a:ext cx="2971800" cy="427037"/>
          </a:xfrm>
          <a:prstGeom prst="rect">
            <a:avLst/>
          </a:prstGeom>
          <a:noFill/>
          <a:ln w="9525">
            <a:noFill/>
            <a:miter lim="800000"/>
          </a:ln>
        </p:spPr>
        <p:txBody>
          <a:bodyPr wrap="none" anchor="ctr"/>
          <a:lstStyle/>
          <a:p>
            <a:endParaRPr lang="en-US"/>
          </a:p>
        </p:txBody>
      </p:sp>
      <p:sp>
        <p:nvSpPr>
          <p:cNvPr id="58374" name="Rectangle 5"/>
          <p:cNvSpPr>
            <a:spLocks noChangeArrowheads="1"/>
          </p:cNvSpPr>
          <p:nvPr/>
        </p:nvSpPr>
        <p:spPr bwMode="auto">
          <a:xfrm>
            <a:off x="0" y="6350"/>
            <a:ext cx="2971800" cy="428625"/>
          </a:xfrm>
          <a:prstGeom prst="rect">
            <a:avLst/>
          </a:prstGeom>
          <a:noFill/>
          <a:ln w="9525">
            <a:noFill/>
            <a:miter lim="800000"/>
          </a:ln>
        </p:spPr>
        <p:txBody>
          <a:bodyPr wrap="none" anchor="ctr"/>
          <a:lstStyle/>
          <a:p>
            <a:endParaRPr lang="en-US"/>
          </a:p>
        </p:txBody>
      </p:sp>
      <p:sp>
        <p:nvSpPr>
          <p:cNvPr id="58375" name="Rectangle 6"/>
          <p:cNvSpPr>
            <a:spLocks noChangeArrowheads="1"/>
          </p:cNvSpPr>
          <p:nvPr/>
        </p:nvSpPr>
        <p:spPr bwMode="auto">
          <a:xfrm>
            <a:off x="3884613" y="3175"/>
            <a:ext cx="2973387" cy="428625"/>
          </a:xfrm>
          <a:prstGeom prst="rect">
            <a:avLst/>
          </a:prstGeom>
          <a:noFill/>
          <a:ln w="9525">
            <a:noFill/>
            <a:miter lim="800000"/>
          </a:ln>
        </p:spPr>
        <p:txBody>
          <a:bodyPr wrap="none" anchor="ctr"/>
          <a:lstStyle/>
          <a:p>
            <a:endParaRPr lang="en-US"/>
          </a:p>
        </p:txBody>
      </p:sp>
      <p:sp>
        <p:nvSpPr>
          <p:cNvPr id="58376" name="Rectangle 7"/>
          <p:cNvSpPr>
            <a:spLocks noChangeArrowheads="1"/>
          </p:cNvSpPr>
          <p:nvPr/>
        </p:nvSpPr>
        <p:spPr bwMode="auto">
          <a:xfrm>
            <a:off x="3884613" y="8702675"/>
            <a:ext cx="2973387" cy="427038"/>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58377" name="Rectangle 8"/>
          <p:cNvSpPr>
            <a:spLocks noChangeArrowheads="1"/>
          </p:cNvSpPr>
          <p:nvPr/>
        </p:nvSpPr>
        <p:spPr bwMode="auto">
          <a:xfrm>
            <a:off x="-1588" y="8702675"/>
            <a:ext cx="2971801" cy="427038"/>
          </a:xfrm>
          <a:prstGeom prst="rect">
            <a:avLst/>
          </a:prstGeom>
          <a:noFill/>
          <a:ln w="9525">
            <a:noFill/>
            <a:miter lim="800000"/>
          </a:ln>
        </p:spPr>
        <p:txBody>
          <a:bodyPr wrap="none" anchor="ctr"/>
          <a:lstStyle/>
          <a:p>
            <a:endParaRPr lang="en-US"/>
          </a:p>
        </p:txBody>
      </p:sp>
      <p:sp>
        <p:nvSpPr>
          <p:cNvPr id="58378" name="Rectangle 9"/>
          <p:cNvSpPr>
            <a:spLocks noChangeArrowheads="1"/>
          </p:cNvSpPr>
          <p:nvPr/>
        </p:nvSpPr>
        <p:spPr bwMode="auto">
          <a:xfrm>
            <a:off x="-1588" y="3175"/>
            <a:ext cx="2971801" cy="428625"/>
          </a:xfrm>
          <a:prstGeom prst="rect">
            <a:avLst/>
          </a:prstGeom>
          <a:noFill/>
          <a:ln w="9525">
            <a:noFill/>
            <a:miter lim="800000"/>
          </a:ln>
        </p:spPr>
        <p:txBody>
          <a:bodyPr wrap="none" anchor="ctr"/>
          <a:lstStyle/>
          <a:p>
            <a:endParaRPr lang="en-US"/>
          </a:p>
        </p:txBody>
      </p:sp>
      <p:sp>
        <p:nvSpPr>
          <p:cNvPr id="58379"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58380" name="Rectangle 11"/>
          <p:cNvSpPr>
            <a:spLocks noGrp="1" noChangeArrowheads="1"/>
          </p:cNvSpPr>
          <p:nvPr>
            <p:ph type="body" idx="1"/>
          </p:nvPr>
        </p:nvSpPr>
        <p:spPr>
          <a:xfrm>
            <a:off x="911225" y="4356100"/>
            <a:ext cx="5030788" cy="3617913"/>
          </a:xfrm>
          <a:noFill/>
        </p:spPr>
        <p:txBody>
          <a:bodyPr lIns="82550" tIns="41275" rIns="82550" bIns="41275"/>
          <a:lstStyle/>
          <a:p>
            <a:pPr eaLnBrk="1" hangingPunct="1"/>
            <a:r>
              <a:rPr lang="en-US" b="1" i="0" dirty="0">
                <a:latin typeface="Arial" panose="020B0604020202020204" pitchFamily="34" charset="0"/>
              </a:rPr>
              <a:t>Focal Planes</a:t>
            </a:r>
          </a:p>
          <a:p>
            <a:pPr eaLnBrk="1" hangingPunct="1"/>
            <a:r>
              <a:rPr lang="en-US" i="1" dirty="0">
                <a:latin typeface="Arial" panose="020B0604020202020204" pitchFamily="34" charset="0"/>
              </a:rPr>
              <a:t>Regular</a:t>
            </a:r>
            <a:r>
              <a:rPr lang="en-US" dirty="0">
                <a:latin typeface="Arial" panose="020B0604020202020204" pitchFamily="34" charset="0"/>
              </a:rPr>
              <a:t> astigmatic systems incorporate 2 mutually perpendicular </a:t>
            </a:r>
            <a:r>
              <a:rPr lang="en-US" i="1" dirty="0">
                <a:latin typeface="Arial" panose="020B0604020202020204" pitchFamily="34" charset="0"/>
              </a:rPr>
              <a:t>principal meridians </a:t>
            </a:r>
            <a:r>
              <a:rPr lang="en-US" dirty="0">
                <a:latin typeface="Arial" panose="020B0604020202020204" pitchFamily="34" charset="0"/>
              </a:rPr>
              <a:t>each having a </a:t>
            </a:r>
            <a:r>
              <a:rPr lang="en-US" i="1" dirty="0">
                <a:latin typeface="Arial" panose="020B0604020202020204" pitchFamily="34" charset="0"/>
              </a:rPr>
              <a:t>principal power </a:t>
            </a:r>
            <a:r>
              <a:rPr lang="en-US" dirty="0">
                <a:latin typeface="Arial" panose="020B0604020202020204" pitchFamily="34" charset="0"/>
              </a:rPr>
              <a:t>different from the other</a:t>
            </a:r>
            <a:r>
              <a:rPr lang="en-US" i="1" dirty="0">
                <a:latin typeface="Arial" panose="020B0604020202020204" pitchFamily="34" charset="0"/>
              </a:rPr>
              <a:t>.</a:t>
            </a:r>
            <a:r>
              <a:rPr lang="en-US" dirty="0">
                <a:latin typeface="Arial" panose="020B0604020202020204" pitchFamily="34" charset="0"/>
              </a:rPr>
              <a:t>  The existence of 2 principal powers </a:t>
            </a:r>
            <a:r>
              <a:rPr lang="en-US" dirty="0">
                <a:latin typeface="Arial" panose="020B0604020202020204" pitchFamily="34" charset="0"/>
                <a:sym typeface="Symbol" panose="05050102010706020507"/>
              </a:rPr>
              <a:t> </a:t>
            </a:r>
            <a:r>
              <a:rPr lang="en-US" dirty="0">
                <a:latin typeface="Arial" panose="020B0604020202020204" pitchFamily="34" charset="0"/>
              </a:rPr>
              <a:t>rise to 2 mutually perpendicular </a:t>
            </a:r>
            <a:r>
              <a:rPr lang="en-US" i="1" dirty="0">
                <a:latin typeface="Arial" panose="020B0604020202020204" pitchFamily="34" charset="0"/>
              </a:rPr>
              <a:t>principal foci </a:t>
            </a:r>
            <a:r>
              <a:rPr lang="en-US" dirty="0">
                <a:latin typeface="Arial" panose="020B0604020202020204" pitchFamily="34" charset="0"/>
              </a:rPr>
              <a:t>(the image planes for an object at infinity).  The power of the system as a whole varies from a maximum in one of the principal meridians to a minimum in the other in a regular &amp; predictable manner.  The smooth gradation of refractive power between meridians results in an image continuum called the </a:t>
            </a:r>
            <a:r>
              <a:rPr lang="en-US" i="1" dirty="0">
                <a:latin typeface="Arial" panose="020B0604020202020204" pitchFamily="34" charset="0"/>
              </a:rPr>
              <a:t>astigmatic pencil.  </a:t>
            </a:r>
            <a:r>
              <a:rPr lang="en-US" dirty="0">
                <a:latin typeface="Arial" panose="020B0604020202020204" pitchFamily="34" charset="0"/>
              </a:rPr>
              <a:t> The distance between the line foci is called </a:t>
            </a:r>
            <a:r>
              <a:rPr lang="en-US" i="1" dirty="0">
                <a:latin typeface="Arial" panose="020B0604020202020204" pitchFamily="34" charset="0"/>
              </a:rPr>
              <a:t>The Interval of Sturm</a:t>
            </a:r>
            <a:r>
              <a:rPr lang="en-US" i="1" baseline="30000" dirty="0">
                <a:latin typeface="Arial" panose="020B0604020202020204" pitchFamily="34" charset="0"/>
              </a:rPr>
              <a:t>*</a:t>
            </a:r>
            <a:r>
              <a:rPr lang="en-US" dirty="0">
                <a:latin typeface="Arial" panose="020B0604020202020204" pitchFamily="34" charset="0"/>
              </a:rPr>
              <a:t>.</a:t>
            </a:r>
          </a:p>
          <a:p>
            <a:pPr eaLnBrk="1" hangingPunct="1"/>
            <a:r>
              <a:rPr lang="en-US" dirty="0">
                <a:latin typeface="Arial" panose="020B0604020202020204" pitchFamily="34" charset="0"/>
              </a:rPr>
              <a:t>The amount of astigmatism depends on the magnitude of any such </a:t>
            </a:r>
            <a:r>
              <a:rPr lang="en-US" dirty="0" err="1">
                <a:latin typeface="Arial" panose="020B0604020202020204" pitchFamily="34" charset="0"/>
              </a:rPr>
              <a:t>meridional</a:t>
            </a:r>
            <a:r>
              <a:rPr lang="en-US" dirty="0">
                <a:latin typeface="Arial" panose="020B0604020202020204" pitchFamily="34" charset="0"/>
              </a:rPr>
              <a:t> </a:t>
            </a:r>
            <a:r>
              <a:rPr lang="en-US" b="1" dirty="0">
                <a:latin typeface="Arial" panose="020B0604020202020204" pitchFamily="34" charset="0"/>
              </a:rPr>
              <a:t>differences</a:t>
            </a:r>
            <a:r>
              <a:rPr lang="en-US" dirty="0">
                <a:latin typeface="Arial" panose="020B0604020202020204" pitchFamily="34" charset="0"/>
              </a:rPr>
              <a:t>.</a:t>
            </a:r>
          </a:p>
          <a:p>
            <a:pPr eaLnBrk="1" hangingPunct="1"/>
            <a:r>
              <a:rPr lang="en-US" dirty="0">
                <a:latin typeface="Arial" panose="020B0604020202020204" pitchFamily="34" charset="0"/>
              </a:rPr>
              <a:t>Irregular </a:t>
            </a:r>
            <a:r>
              <a:rPr lang="en-US" dirty="0" err="1">
                <a:latin typeface="Arial" panose="020B0604020202020204" pitchFamily="34" charset="0"/>
              </a:rPr>
              <a:t>meridional</a:t>
            </a:r>
            <a:r>
              <a:rPr lang="en-US" dirty="0">
                <a:latin typeface="Arial" panose="020B0604020202020204" pitchFamily="34" charset="0"/>
              </a:rPr>
              <a:t> differences give rise to </a:t>
            </a:r>
            <a:r>
              <a:rPr lang="en-US" i="1" dirty="0">
                <a:latin typeface="Arial" panose="020B0604020202020204" pitchFamily="34" charset="0"/>
              </a:rPr>
              <a:t>irregular</a:t>
            </a:r>
            <a:r>
              <a:rPr lang="en-US" dirty="0">
                <a:latin typeface="Arial" panose="020B0604020202020204" pitchFamily="34" charset="0"/>
              </a:rPr>
              <a:t> astigmatism.</a:t>
            </a:r>
          </a:p>
          <a:p>
            <a:pPr eaLnBrk="1" hangingPunct="1"/>
            <a:endParaRPr lang="en-US" dirty="0">
              <a:latin typeface="Arial" panose="020B0604020202020204" pitchFamily="34" charset="0"/>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5"/>
          <p:cNvSpPr>
            <a:spLocks noGrp="1" noChangeArrowheads="1"/>
          </p:cNvSpPr>
          <p:nvPr>
            <p:ph type="sldNum" sz="quarter" idx="5"/>
          </p:nvPr>
        </p:nvSpPr>
        <p:spPr/>
        <p:txBody>
          <a:bodyPr/>
          <a:lstStyle/>
          <a:p>
            <a:pPr>
              <a:defRPr/>
            </a:pPr>
            <a:fld id="{BE9B4664-2AC0-4195-B0E9-8ED031431D85}" type="slidenum">
              <a:rPr lang="en-US" smtClean="0"/>
              <a:pPr>
                <a:defRPr/>
              </a:pPr>
              <a:t>52</a:t>
            </a:fld>
            <a:endParaRPr lang="en-US"/>
          </a:p>
        </p:txBody>
      </p:sp>
      <p:sp>
        <p:nvSpPr>
          <p:cNvPr id="69635"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9636"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69637"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9638"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9639"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9640"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69641"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9642"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69643" name="Rectangle 10"/>
          <p:cNvSpPr>
            <a:spLocks noGrp="1" noRot="1" noChangeAspect="1" noChangeArrowheads="1" noTextEdit="1"/>
          </p:cNvSpPr>
          <p:nvPr>
            <p:ph type="sldImg"/>
          </p:nvPr>
        </p:nvSpPr>
        <p:spPr>
          <a:xfrm>
            <a:off x="1143000" y="685800"/>
            <a:ext cx="4572000" cy="3429000"/>
          </a:xfrm>
          <a:ln cap="flat"/>
        </p:spPr>
      </p:sp>
      <p:sp>
        <p:nvSpPr>
          <p:cNvPr id="69644" name="Rectangle 11"/>
          <p:cNvSpPr>
            <a:spLocks noGrp="1" noChangeArrowheads="1"/>
          </p:cNvSpPr>
          <p:nvPr>
            <p:ph type="body" idx="1"/>
          </p:nvPr>
        </p:nvSpPr>
        <p:spPr>
          <a:noFill/>
          <a:ln/>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b="1" dirty="0"/>
              <a:t>压接</a:t>
            </a:r>
            <a:r>
              <a:rPr lang="en-US" b="1" dirty="0"/>
              <a:t> &amp; </a:t>
            </a:r>
            <a:r>
              <a:rPr lang="zh-CN" altLang="en-US" b="1" dirty="0"/>
              <a:t>车削</a:t>
            </a:r>
            <a:endParaRPr lang="en-US" dirty="0"/>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dirty="0"/>
              <a:t>普通车削技术用以矫正主子午线的屈光力。</a:t>
            </a:r>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dirty="0"/>
              <a:t>干凝胶（完全脱水）按钮通过特殊夹头中的径向对置的压力进行压接。 当表面被车削时，产生球形表面。 一旦压接压力释放，表面将是环曲面。 压接压力和压力点的位置控制所得柱镜的大小和方向。</a:t>
            </a:r>
            <a:endParaRPr lang="en-US" dirty="0"/>
          </a:p>
          <a:p>
            <a:pPr marL="0" marR="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indent="0" algn="l" defTabSz="914400" rtl="0" eaLnBrk="1" fontAlgn="auto" latinLnBrk="0" hangingPunct="1">
              <a:lnSpc>
                <a:spcPct val="100000"/>
              </a:lnSpc>
              <a:spcBef>
                <a:spcPts val="0"/>
              </a:spcBef>
              <a:spcAft>
                <a:spcPts val="0"/>
              </a:spcAft>
              <a:buClrTx/>
              <a:buSzTx/>
              <a:buFontTx/>
              <a:buNone/>
              <a:tabLst/>
              <a:defRPr/>
            </a:pPr>
            <a:endParaRPr lang="en-US" dirty="0"/>
          </a:p>
          <a:p>
            <a:endParaRPr lang="en-US" dirty="0"/>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5"/>
          <p:cNvSpPr>
            <a:spLocks noGrp="1" noChangeArrowheads="1"/>
          </p:cNvSpPr>
          <p:nvPr>
            <p:ph type="sldNum" sz="quarter" idx="5"/>
          </p:nvPr>
        </p:nvSpPr>
        <p:spPr/>
        <p:txBody>
          <a:bodyPr/>
          <a:lstStyle/>
          <a:p>
            <a:pPr>
              <a:defRPr/>
            </a:pPr>
            <a:fld id="{8D7B1555-5FA5-4F14-9DFE-4DE3AE8B5268}" type="slidenum">
              <a:rPr lang="en-US" smtClean="0"/>
              <a:pPr>
                <a:defRPr/>
              </a:pPr>
              <a:t>53</a:t>
            </a:fld>
            <a:endParaRPr lang="en-US"/>
          </a:p>
        </p:txBody>
      </p:sp>
      <p:sp>
        <p:nvSpPr>
          <p:cNvPr id="70659"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0660"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0661"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0662"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0663"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0664"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0665"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0666"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0667" name="Rectangle 10"/>
          <p:cNvSpPr>
            <a:spLocks noGrp="1" noRot="1" noChangeAspect="1" noChangeArrowheads="1" noTextEdit="1"/>
          </p:cNvSpPr>
          <p:nvPr>
            <p:ph type="sldImg"/>
          </p:nvPr>
        </p:nvSpPr>
        <p:spPr>
          <a:xfrm>
            <a:off x="1143000" y="685800"/>
            <a:ext cx="4572000" cy="3429000"/>
          </a:xfrm>
          <a:ln cap="flat"/>
        </p:spPr>
      </p:sp>
      <p:sp>
        <p:nvSpPr>
          <p:cNvPr id="70668" name="Rectangle 11"/>
          <p:cNvSpPr>
            <a:spLocks noGrp="1" noChangeArrowheads="1"/>
          </p:cNvSpPr>
          <p:nvPr>
            <p:ph type="body" idx="1"/>
          </p:nvPr>
        </p:nvSpPr>
        <p:spPr>
          <a:noFill/>
          <a:ln/>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b="1" dirty="0"/>
              <a:t>环曲面加工</a:t>
            </a:r>
            <a:br>
              <a:rPr lang="en-US" dirty="0"/>
            </a:br>
            <a:r>
              <a:rPr lang="zh-CN" altLang="en-US" dirty="0"/>
              <a:t>作为替代方案，接触镜的前表面或后表面可以使用“飞刀”加工，通过将旋转切刀应用于旋转接触镜按钮来创建环曲面前表面。</a:t>
            </a:r>
            <a:endParaRPr lang="en-US" altLang="zh-CN" dirty="0"/>
          </a:p>
          <a:p>
            <a:r>
              <a:rPr lang="zh-CN" altLang="en-US" dirty="0"/>
              <a:t>前环曲面发生器在幻灯片中示出。</a:t>
            </a:r>
            <a:endParaRPr lang="en-US" dirty="0"/>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5"/>
          <p:cNvSpPr>
            <a:spLocks noGrp="1" noChangeArrowheads="1"/>
          </p:cNvSpPr>
          <p:nvPr>
            <p:ph type="sldNum" sz="quarter" idx="5"/>
          </p:nvPr>
        </p:nvSpPr>
        <p:spPr/>
        <p:txBody>
          <a:bodyPr/>
          <a:lstStyle/>
          <a:p>
            <a:pPr>
              <a:defRPr/>
            </a:pPr>
            <a:fld id="{40326CC1-7214-4066-AAB9-48F77C72D53A}" type="slidenum">
              <a:rPr lang="en-US" smtClean="0"/>
              <a:pPr>
                <a:defRPr/>
              </a:pPr>
              <a:t>54</a:t>
            </a:fld>
            <a:endParaRPr lang="en-US"/>
          </a:p>
        </p:txBody>
      </p:sp>
      <p:sp>
        <p:nvSpPr>
          <p:cNvPr id="71683"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1684"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1685"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1686"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1687"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1688"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1689"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1690"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1691" name="Rectangle 10"/>
          <p:cNvSpPr>
            <a:spLocks noGrp="1" noRot="1" noChangeAspect="1" noChangeArrowheads="1" noTextEdit="1"/>
          </p:cNvSpPr>
          <p:nvPr>
            <p:ph type="sldImg"/>
          </p:nvPr>
        </p:nvSpPr>
        <p:spPr>
          <a:xfrm>
            <a:off x="1143000" y="685800"/>
            <a:ext cx="4572000" cy="3429000"/>
          </a:xfrm>
          <a:ln cap="flat"/>
        </p:spPr>
      </p:sp>
      <p:sp>
        <p:nvSpPr>
          <p:cNvPr id="71692" name="Rectangle 11"/>
          <p:cNvSpPr>
            <a:spLocks noGrp="1" noChangeArrowheads="1"/>
          </p:cNvSpPr>
          <p:nvPr>
            <p:ph type="body" idx="1"/>
          </p:nvPr>
        </p:nvSpPr>
        <p:spPr>
          <a:noFill/>
          <a:ln/>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200" b="1" i="0" u="none" strike="noStrike" kern="1200" dirty="0">
                <a:solidFill>
                  <a:schemeClr val="tx1"/>
                </a:solidFill>
                <a:effectLst/>
                <a:latin typeface="+mn-lt"/>
                <a:ea typeface="+mn-ea"/>
                <a:cs typeface="+mn-cs"/>
              </a:rPr>
              <a:t>铸塑成型</a:t>
            </a:r>
            <a:endParaRPr lang="en-US" b="1" dirty="0"/>
          </a:p>
          <a:p>
            <a:pPr marL="0" indent="0">
              <a:buFont typeface="Arial" pitchFamily="34" charset="0"/>
              <a:buNone/>
            </a:pPr>
            <a:r>
              <a:rPr lang="zh-CN" altLang="en-US" dirty="0"/>
              <a:t>使用一对匹配的模具（一个凹模，一个凸模），其中只有一个有正确的环曲面。在模具互相配合并压紧在一起后，中间的空间充满液体单体并固化（通常借助于紫外线）。在分离模具之后，二次制造成品接触镜（如果有的话）并最终水合、包装。</a:t>
            </a:r>
            <a:endParaRPr lang="en-US" altLang="zh-CN" dirty="0"/>
          </a:p>
          <a:p>
            <a:endParaRPr lang="en-US" dirty="0"/>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5"/>
          <p:cNvSpPr>
            <a:spLocks noGrp="1" noChangeArrowheads="1"/>
          </p:cNvSpPr>
          <p:nvPr>
            <p:ph type="sldNum" sz="quarter" idx="5"/>
          </p:nvPr>
        </p:nvSpPr>
        <p:spPr/>
        <p:txBody>
          <a:bodyPr/>
          <a:lstStyle/>
          <a:p>
            <a:pPr>
              <a:defRPr/>
            </a:pPr>
            <a:fld id="{2B5CFC79-FCBC-41D6-8D60-C5ED154A3DA2}" type="slidenum">
              <a:rPr lang="en-US" smtClean="0"/>
              <a:pPr>
                <a:defRPr/>
              </a:pPr>
              <a:t>55</a:t>
            </a:fld>
            <a:endParaRPr lang="en-US"/>
          </a:p>
        </p:txBody>
      </p:sp>
      <p:sp>
        <p:nvSpPr>
          <p:cNvPr id="72707"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2708"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2709"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2710"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2711"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2712"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2713"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2714"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2715" name="Rectangle 10"/>
          <p:cNvSpPr>
            <a:spLocks noGrp="1" noRot="1" noChangeAspect="1" noChangeArrowheads="1" noTextEdit="1"/>
          </p:cNvSpPr>
          <p:nvPr>
            <p:ph type="sldImg"/>
          </p:nvPr>
        </p:nvSpPr>
        <p:spPr>
          <a:xfrm>
            <a:off x="1143000" y="685800"/>
            <a:ext cx="4572000" cy="3429000"/>
          </a:xfrm>
          <a:ln cap="flat"/>
        </p:spPr>
      </p:sp>
      <p:sp>
        <p:nvSpPr>
          <p:cNvPr id="72716" name="Rectangle 11"/>
          <p:cNvSpPr>
            <a:spLocks noGrp="1" noChangeArrowheads="1"/>
          </p:cNvSpPr>
          <p:nvPr>
            <p:ph type="body" idx="1"/>
          </p:nvPr>
        </p:nvSpPr>
        <p:spPr>
          <a:noFill/>
          <a:ln/>
        </p:spPr>
        <p:txBody>
          <a:bodyPr/>
          <a:lstStyle/>
          <a:p>
            <a:endParaRPr lang="en-US" dirty="0"/>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5"/>
          <p:cNvSpPr>
            <a:spLocks noGrp="1" noChangeArrowheads="1"/>
          </p:cNvSpPr>
          <p:nvPr>
            <p:ph type="sldNum" sz="quarter" idx="5"/>
          </p:nvPr>
        </p:nvSpPr>
        <p:spPr/>
        <p:txBody>
          <a:bodyPr/>
          <a:lstStyle/>
          <a:p>
            <a:pPr>
              <a:defRPr/>
            </a:pPr>
            <a:fld id="{85694C9C-EAB9-4B0C-A144-8BA36862A227}" type="slidenum">
              <a:rPr lang="en-US" smtClean="0"/>
              <a:pPr>
                <a:defRPr/>
              </a:pPr>
              <a:t>56</a:t>
            </a:fld>
            <a:endParaRPr lang="en-US"/>
          </a:p>
        </p:txBody>
      </p:sp>
      <p:sp>
        <p:nvSpPr>
          <p:cNvPr id="73731"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3732"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3733"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3734"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3735"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3736"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3737"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3738"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3739" name="Rectangle 10"/>
          <p:cNvSpPr>
            <a:spLocks noGrp="1" noRot="1" noChangeAspect="1" noChangeArrowheads="1" noTextEdit="1"/>
          </p:cNvSpPr>
          <p:nvPr>
            <p:ph type="sldImg"/>
          </p:nvPr>
        </p:nvSpPr>
        <p:spPr>
          <a:xfrm>
            <a:off x="1143000" y="685800"/>
            <a:ext cx="4572000" cy="3429000"/>
          </a:xfrm>
          <a:ln cap="flat"/>
        </p:spPr>
      </p:sp>
      <p:sp>
        <p:nvSpPr>
          <p:cNvPr id="73740" name="Rectangle 11"/>
          <p:cNvSpPr>
            <a:spLocks noGrp="1" noChangeArrowheads="1"/>
          </p:cNvSpPr>
          <p:nvPr>
            <p:ph type="body" idx="1"/>
          </p:nvPr>
        </p:nvSpPr>
        <p:spPr>
          <a:noFill/>
          <a:ln/>
        </p:spPr>
        <p:txBody>
          <a:bodyPr/>
          <a:lstStyle/>
          <a:p>
            <a:r>
              <a:rPr lang="zh-CN" altLang="en-US" b="1" dirty="0"/>
              <a:t>环曲面软镜表面设计</a:t>
            </a:r>
            <a:endParaRPr lang="en-US" b="1" dirty="0"/>
          </a:p>
          <a:p>
            <a:r>
              <a:rPr lang="zh-CN" altLang="en-US" dirty="0"/>
              <a:t>可以在接触镜的前表面、后表面或两个表面上制造柱镜度数。 出于方便制造和控制质量的原因，软镜传统上不是以</a:t>
            </a:r>
            <a:r>
              <a:rPr lang="en-US" altLang="zh-CN" dirty="0"/>
              <a:t>Lottery</a:t>
            </a:r>
            <a:r>
              <a:rPr lang="zh-CN" altLang="en-US" dirty="0"/>
              <a:t>形式制造的。 为了制造双环曲面接触镜，不仅需要控制</a:t>
            </a:r>
            <a:r>
              <a:rPr lang="en-US" altLang="zh-CN" dirty="0"/>
              <a:t>2</a:t>
            </a:r>
            <a:r>
              <a:rPr lang="zh-CN" altLang="en-US" dirty="0"/>
              <a:t>个环曲面，而且还要严格控制彼此的方向和中心。</a:t>
            </a:r>
          </a:p>
          <a:p>
            <a:r>
              <a:rPr lang="zh-CN" altLang="en-US" dirty="0"/>
              <a:t>无论接触镜的设计如何，当角膜为环曲面时，所有环曲面软镜（以及所有球面接触镜）都会在原位。 这是由于接触镜与眼前节的地形图，特别是角膜的一致性。</a:t>
            </a:r>
            <a:endParaRPr lang="en-US" altLang="zh-CN" dirty="0"/>
          </a:p>
          <a:p>
            <a:endParaRPr lang="en-US" dirty="0"/>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5"/>
          <p:cNvSpPr>
            <a:spLocks noGrp="1" noChangeArrowheads="1"/>
          </p:cNvSpPr>
          <p:nvPr>
            <p:ph type="sldNum" sz="quarter" idx="5"/>
          </p:nvPr>
        </p:nvSpPr>
        <p:spPr/>
        <p:txBody>
          <a:bodyPr/>
          <a:lstStyle/>
          <a:p>
            <a:pPr>
              <a:defRPr/>
            </a:pPr>
            <a:fld id="{CB4F3E06-2178-46C4-8C78-B08E78B4F88B}" type="slidenum">
              <a:rPr lang="en-US" smtClean="0"/>
              <a:pPr>
                <a:defRPr/>
              </a:pPr>
              <a:t>57</a:t>
            </a:fld>
            <a:endParaRPr lang="en-US"/>
          </a:p>
        </p:txBody>
      </p:sp>
      <p:sp>
        <p:nvSpPr>
          <p:cNvPr id="74755"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4756"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4757"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4758"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4759"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4760"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4761"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4762"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4763" name="Rectangle 10"/>
          <p:cNvSpPr>
            <a:spLocks noGrp="1" noRot="1" noChangeAspect="1" noChangeArrowheads="1" noTextEdit="1"/>
          </p:cNvSpPr>
          <p:nvPr>
            <p:ph type="sldImg"/>
          </p:nvPr>
        </p:nvSpPr>
        <p:spPr>
          <a:xfrm>
            <a:off x="1143000" y="685800"/>
            <a:ext cx="4572000" cy="3429000"/>
          </a:xfrm>
          <a:ln cap="flat"/>
        </p:spPr>
      </p:sp>
      <p:sp>
        <p:nvSpPr>
          <p:cNvPr id="74764" name="Rectangle 11"/>
          <p:cNvSpPr>
            <a:spLocks noGrp="1" noChangeArrowheads="1"/>
          </p:cNvSpPr>
          <p:nvPr>
            <p:ph type="body" idx="1"/>
          </p:nvPr>
        </p:nvSpPr>
        <p:spPr>
          <a:noFill/>
          <a:ln/>
        </p:spPr>
        <p:txBody>
          <a:bodyPr/>
          <a:lstStyle/>
          <a:p>
            <a:r>
              <a:rPr lang="zh-CN" altLang="en-US" b="1" dirty="0"/>
              <a:t>环曲面软镜表面设计</a:t>
            </a:r>
            <a:r>
              <a:rPr lang="en-US" b="1" dirty="0"/>
              <a:t>: </a:t>
            </a:r>
            <a:r>
              <a:rPr lang="zh-CN" altLang="en-US" b="1" dirty="0"/>
              <a:t>例子</a:t>
            </a:r>
            <a:endParaRPr lang="en-US" b="1" dirty="0"/>
          </a:p>
          <a:p>
            <a:r>
              <a:rPr lang="zh-CN" altLang="en-US" dirty="0"/>
              <a:t>用于矫正复性近视散光（</a:t>
            </a:r>
            <a:r>
              <a:rPr lang="en-US" altLang="zh-CN" dirty="0"/>
              <a:t>CMA</a:t>
            </a:r>
            <a:r>
              <a:rPr lang="zh-CN" altLang="en-US" dirty="0"/>
              <a:t>）的前表面和后表面环曲面的参数可以如下计算：</a:t>
            </a:r>
          </a:p>
          <a:p>
            <a:r>
              <a:rPr lang="zh-CN" altLang="en-US" i="1" dirty="0"/>
              <a:t>主观处方</a:t>
            </a:r>
            <a:endParaRPr lang="en-US" dirty="0"/>
          </a:p>
          <a:p>
            <a:r>
              <a:rPr lang="en-US" dirty="0"/>
              <a:t>–2.00 / –3.00 X 180</a:t>
            </a:r>
            <a:r>
              <a:rPr lang="zh-CN" altLang="en-US" dirty="0"/>
              <a:t>（所有处方都以负柱的形式书写和处理）</a:t>
            </a:r>
            <a:br>
              <a:rPr lang="en-US" dirty="0"/>
            </a:br>
            <a:r>
              <a:rPr lang="en-US" i="1" dirty="0" err="1"/>
              <a:t>n</a:t>
            </a:r>
            <a:r>
              <a:rPr lang="en-US" baseline="-25000" dirty="0" err="1"/>
              <a:t>SCL</a:t>
            </a:r>
            <a:r>
              <a:rPr lang="en-US" dirty="0"/>
              <a:t> = 1.43</a:t>
            </a:r>
          </a:p>
          <a:p>
            <a:r>
              <a:rPr lang="en-US" i="1" dirty="0" err="1"/>
              <a:t>t</a:t>
            </a:r>
            <a:r>
              <a:rPr lang="en-US" baseline="-25000" dirty="0" err="1"/>
              <a:t>c</a:t>
            </a:r>
            <a:r>
              <a:rPr lang="en-US" dirty="0"/>
              <a:t> = 0.15 mm</a:t>
            </a:r>
          </a:p>
          <a:p>
            <a:r>
              <a:rPr lang="zh-CN" altLang="en-US" dirty="0"/>
              <a:t>在以下幻灯片中可能进行了讨论。</a:t>
            </a:r>
            <a:endParaRPr lang="en-US" dirty="0"/>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5"/>
          <p:cNvSpPr>
            <a:spLocks noGrp="1" noChangeArrowheads="1"/>
          </p:cNvSpPr>
          <p:nvPr>
            <p:ph type="sldNum" sz="quarter" idx="5"/>
          </p:nvPr>
        </p:nvSpPr>
        <p:spPr/>
        <p:txBody>
          <a:bodyPr/>
          <a:lstStyle/>
          <a:p>
            <a:pPr>
              <a:defRPr/>
            </a:pPr>
            <a:fld id="{E4B89ED7-1DE5-4DB1-9DB6-57578C84623D}" type="slidenum">
              <a:rPr lang="en-US" smtClean="0"/>
              <a:pPr>
                <a:defRPr/>
              </a:pPr>
              <a:t>58</a:t>
            </a:fld>
            <a:endParaRPr lang="en-US"/>
          </a:p>
        </p:txBody>
      </p:sp>
      <p:sp>
        <p:nvSpPr>
          <p:cNvPr id="75779"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5780"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5781"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5782"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5783"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5784"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5785"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5786"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5787" name="Rectangle 10"/>
          <p:cNvSpPr>
            <a:spLocks noGrp="1" noRot="1" noChangeAspect="1" noChangeArrowheads="1" noTextEdit="1"/>
          </p:cNvSpPr>
          <p:nvPr>
            <p:ph type="sldImg"/>
          </p:nvPr>
        </p:nvSpPr>
        <p:spPr>
          <a:xfrm>
            <a:off x="1143000" y="685800"/>
            <a:ext cx="4572000" cy="3429000"/>
          </a:xfrm>
          <a:ln cap="flat"/>
        </p:spPr>
      </p:sp>
      <p:sp>
        <p:nvSpPr>
          <p:cNvPr id="75788" name="Rectangle 11"/>
          <p:cNvSpPr>
            <a:spLocks noGrp="1" noChangeArrowheads="1"/>
          </p:cNvSpPr>
          <p:nvPr>
            <p:ph type="body" idx="1"/>
          </p:nvPr>
        </p:nvSpPr>
        <p:spPr>
          <a:noFill/>
          <a:ln/>
        </p:spPr>
        <p:txBody>
          <a:bodyPr/>
          <a:lstStyle/>
          <a:p>
            <a:r>
              <a:rPr lang="zh-CN" altLang="en-US" b="1" dirty="0"/>
              <a:t>前表面环曲面</a:t>
            </a:r>
            <a:r>
              <a:rPr lang="en-US" b="1" dirty="0"/>
              <a:t>:</a:t>
            </a:r>
            <a:endParaRPr lang="en-US" dirty="0"/>
          </a:p>
          <a:p>
            <a:r>
              <a:rPr lang="en-US" dirty="0" err="1"/>
              <a:t>BOZR</a:t>
            </a:r>
            <a:r>
              <a:rPr lang="en-US" dirty="0"/>
              <a:t> = 8.70 mm</a:t>
            </a:r>
          </a:p>
          <a:p>
            <a:r>
              <a:rPr lang="zh-CN" altLang="en-US" dirty="0"/>
              <a:t>后顶点焦度</a:t>
            </a:r>
            <a:r>
              <a:rPr lang="en-US" dirty="0"/>
              <a:t>(BVPs):</a:t>
            </a:r>
          </a:p>
          <a:p>
            <a:r>
              <a:rPr lang="en-US" dirty="0"/>
              <a:t>–2.00 @ 180,    –5.00 @ 90</a:t>
            </a:r>
          </a:p>
          <a:p>
            <a:r>
              <a:rPr lang="zh-CN" altLang="en-US" dirty="0"/>
              <a:t>在制造时（在小瓶中），前环曲面软镜具有球面后表面和环曲面前表面。</a:t>
            </a:r>
            <a:endParaRPr lang="en-US" dirty="0"/>
          </a:p>
          <a:p>
            <a:r>
              <a:rPr lang="en-US" dirty="0" err="1"/>
              <a:t>FOZR</a:t>
            </a:r>
            <a:r>
              <a:rPr lang="en-US" dirty="0"/>
              <a:t> @ 180 = 9.11 mm</a:t>
            </a:r>
          </a:p>
          <a:p>
            <a:r>
              <a:rPr lang="en-US" dirty="0" err="1"/>
              <a:t>FOZR</a:t>
            </a:r>
            <a:r>
              <a:rPr lang="en-US" dirty="0"/>
              <a:t> @ 90 = 9.72 mm</a:t>
            </a:r>
          </a:p>
          <a:p>
            <a:endParaRPr lang="en-US" dirty="0"/>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5"/>
          <p:cNvSpPr>
            <a:spLocks noGrp="1" noChangeArrowheads="1"/>
          </p:cNvSpPr>
          <p:nvPr>
            <p:ph type="sldNum" sz="quarter" idx="5"/>
          </p:nvPr>
        </p:nvSpPr>
        <p:spPr/>
        <p:txBody>
          <a:bodyPr/>
          <a:lstStyle/>
          <a:p>
            <a:pPr>
              <a:defRPr/>
            </a:pPr>
            <a:fld id="{D8E600E6-AC34-487A-A7EC-13F950157B36}" type="slidenum">
              <a:rPr lang="en-US" smtClean="0"/>
              <a:pPr>
                <a:defRPr/>
              </a:pPr>
              <a:t>59</a:t>
            </a:fld>
            <a:endParaRPr lang="en-US"/>
          </a:p>
        </p:txBody>
      </p:sp>
      <p:sp>
        <p:nvSpPr>
          <p:cNvPr id="76803"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6804"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6805"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6806"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6807"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6808"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6809"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6810"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6811" name="Rectangle 10"/>
          <p:cNvSpPr>
            <a:spLocks noGrp="1" noRot="1" noChangeAspect="1" noChangeArrowheads="1" noTextEdit="1"/>
          </p:cNvSpPr>
          <p:nvPr>
            <p:ph type="sldImg"/>
          </p:nvPr>
        </p:nvSpPr>
        <p:spPr>
          <a:xfrm>
            <a:off x="1143000" y="685800"/>
            <a:ext cx="4572000" cy="3429000"/>
          </a:xfrm>
          <a:ln cap="flat"/>
        </p:spPr>
      </p:sp>
      <p:sp>
        <p:nvSpPr>
          <p:cNvPr id="76812" name="Rectangle 11"/>
          <p:cNvSpPr>
            <a:spLocks noGrp="1" noChangeArrowheads="1"/>
          </p:cNvSpPr>
          <p:nvPr>
            <p:ph type="body" idx="1"/>
          </p:nvPr>
        </p:nvSpPr>
        <p:spPr>
          <a:noFill/>
          <a:ln/>
        </p:spPr>
        <p:txBody>
          <a:bodyPr/>
          <a:lstStyle/>
          <a:p>
            <a:r>
              <a:rPr lang="zh-CN" altLang="en-US" b="1" dirty="0"/>
              <a:t>后表面环曲面</a:t>
            </a:r>
            <a:r>
              <a:rPr lang="en-US" b="1" dirty="0"/>
              <a:t>:</a:t>
            </a:r>
            <a:endParaRPr lang="en-US" dirty="0"/>
          </a:p>
          <a:p>
            <a:r>
              <a:rPr lang="zh-CN" altLang="en-US" dirty="0"/>
              <a:t>后环曲面软镜的前表面是球面，后表面是环曲面。</a:t>
            </a:r>
            <a:endParaRPr lang="en-US" dirty="0"/>
          </a:p>
          <a:p>
            <a:r>
              <a:rPr lang="en-US" dirty="0" err="1"/>
              <a:t>FOZR</a:t>
            </a:r>
            <a:r>
              <a:rPr lang="en-US" dirty="0"/>
              <a:t> = 9.00</a:t>
            </a:r>
          </a:p>
          <a:p>
            <a:r>
              <a:rPr lang="zh-CN" altLang="en-US" dirty="0"/>
              <a:t>计算出</a:t>
            </a:r>
            <a:r>
              <a:rPr lang="en-US" dirty="0"/>
              <a:t>:</a:t>
            </a:r>
          </a:p>
          <a:p>
            <a:r>
              <a:rPr lang="en-US" dirty="0" err="1"/>
              <a:t>BOZR</a:t>
            </a:r>
            <a:r>
              <a:rPr lang="en-US" baseline="-25000" dirty="0"/>
              <a:t>–2.00 D</a:t>
            </a:r>
            <a:r>
              <a:rPr lang="en-US" dirty="0"/>
              <a:t> = 8.60 mm</a:t>
            </a:r>
          </a:p>
          <a:p>
            <a:r>
              <a:rPr lang="en-US" dirty="0" err="1"/>
              <a:t>BOZR</a:t>
            </a:r>
            <a:r>
              <a:rPr lang="en-US" baseline="-25000" dirty="0"/>
              <a:t>–5.00 D</a:t>
            </a:r>
            <a:r>
              <a:rPr lang="en-US" dirty="0"/>
              <a:t> = 8.11 mm</a:t>
            </a:r>
          </a:p>
          <a:p>
            <a:r>
              <a:rPr lang="zh-CN" altLang="en-US" dirty="0"/>
              <a:t>如果要矫正任何残余散光，显然在</a:t>
            </a:r>
            <a:r>
              <a:rPr lang="en-US" altLang="zh-CN" dirty="0"/>
              <a:t>FST</a:t>
            </a:r>
            <a:r>
              <a:rPr lang="zh-CN" altLang="en-US" dirty="0"/>
              <a:t>的前表面或</a:t>
            </a:r>
            <a:r>
              <a:rPr lang="en-US" altLang="zh-CN" dirty="0"/>
              <a:t>BST</a:t>
            </a:r>
            <a:r>
              <a:rPr lang="zh-CN" altLang="en-US" dirty="0"/>
              <a:t>的后表面上矫正柱镜度数。</a:t>
            </a:r>
            <a:endParaRPr lang="en-US" dirty="0"/>
          </a:p>
          <a:p>
            <a:endParaRPr lang="en-US" dirty="0"/>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5"/>
          <p:cNvSpPr>
            <a:spLocks noGrp="1" noChangeArrowheads="1"/>
          </p:cNvSpPr>
          <p:nvPr>
            <p:ph type="sldNum" sz="quarter" idx="5"/>
          </p:nvPr>
        </p:nvSpPr>
        <p:spPr/>
        <p:txBody>
          <a:bodyPr/>
          <a:lstStyle/>
          <a:p>
            <a:pPr>
              <a:defRPr/>
            </a:pPr>
            <a:fld id="{31F3E9B6-FDB8-4233-A9F0-3C62F73C8E11}" type="slidenum">
              <a:rPr lang="en-US" smtClean="0"/>
              <a:pPr>
                <a:defRPr/>
              </a:pPr>
              <a:t>60</a:t>
            </a:fld>
            <a:endParaRPr lang="en-US"/>
          </a:p>
        </p:txBody>
      </p:sp>
      <p:sp>
        <p:nvSpPr>
          <p:cNvPr id="78851"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8852"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8853"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8854"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8855"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8856"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8857"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8858"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8859" name="Rectangle 10"/>
          <p:cNvSpPr>
            <a:spLocks noGrp="1" noRot="1" noChangeAspect="1" noChangeArrowheads="1" noTextEdit="1"/>
          </p:cNvSpPr>
          <p:nvPr>
            <p:ph type="sldImg"/>
          </p:nvPr>
        </p:nvSpPr>
        <p:spPr>
          <a:xfrm>
            <a:off x="1143000" y="685800"/>
            <a:ext cx="4572000" cy="3429000"/>
          </a:xfrm>
          <a:ln cap="flat"/>
        </p:spPr>
      </p:sp>
      <p:sp>
        <p:nvSpPr>
          <p:cNvPr id="78860" name="Rectangle 11"/>
          <p:cNvSpPr>
            <a:spLocks noGrp="1" noChangeArrowheads="1"/>
          </p:cNvSpPr>
          <p:nvPr>
            <p:ph type="body" idx="1"/>
          </p:nvPr>
        </p:nvSpPr>
        <p:spPr>
          <a:noFill/>
          <a:ln/>
        </p:spPr>
        <p:txBody>
          <a:bodyPr/>
          <a:lstStyle/>
          <a:p>
            <a:endParaRPr lang="en-US"/>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5"/>
          <p:cNvSpPr>
            <a:spLocks noGrp="1" noChangeArrowheads="1"/>
          </p:cNvSpPr>
          <p:nvPr>
            <p:ph type="sldNum" sz="quarter" idx="5"/>
          </p:nvPr>
        </p:nvSpPr>
        <p:spPr/>
        <p:txBody>
          <a:bodyPr/>
          <a:lstStyle/>
          <a:p>
            <a:pPr>
              <a:defRPr/>
            </a:pPr>
            <a:fld id="{7D8B9ACA-085F-4D92-B06D-31749B4EF1F6}" type="slidenum">
              <a:rPr lang="en-US" smtClean="0"/>
              <a:pPr>
                <a:defRPr/>
              </a:pPr>
              <a:t>61</a:t>
            </a:fld>
            <a:endParaRPr lang="en-US"/>
          </a:p>
        </p:txBody>
      </p:sp>
      <p:sp>
        <p:nvSpPr>
          <p:cNvPr id="77827"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7828"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7829"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7830"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7831"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7832"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7833"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7834"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7835" name="Rectangle 10"/>
          <p:cNvSpPr>
            <a:spLocks noGrp="1" noRot="1" noChangeAspect="1" noChangeArrowheads="1" noTextEdit="1"/>
          </p:cNvSpPr>
          <p:nvPr>
            <p:ph type="sldImg"/>
          </p:nvPr>
        </p:nvSpPr>
        <p:spPr>
          <a:xfrm>
            <a:off x="1143000" y="685800"/>
            <a:ext cx="4572000" cy="3429000"/>
          </a:xfrm>
          <a:ln cap="flat"/>
        </p:spPr>
      </p:sp>
      <p:sp>
        <p:nvSpPr>
          <p:cNvPr id="77836" name="Rectangle 11"/>
          <p:cNvSpPr>
            <a:spLocks noGrp="1" noChangeArrowheads="1"/>
          </p:cNvSpPr>
          <p:nvPr>
            <p:ph type="body" idx="1"/>
          </p:nvPr>
        </p:nvSpPr>
        <p:spPr>
          <a:noFill/>
          <a:ln/>
        </p:spPr>
        <p:txBody>
          <a:bodyPr>
            <a:normAutofit lnSpcReduction="10000"/>
          </a:bodyPr>
          <a:lstStyle/>
          <a:p>
            <a:r>
              <a:rPr lang="zh-CN" altLang="en-US" b="1" dirty="0"/>
              <a:t>环曲面软镜稳定技术</a:t>
            </a:r>
            <a:endParaRPr lang="en-US" b="1" dirty="0"/>
          </a:p>
          <a:p>
            <a:r>
              <a:rPr lang="zh-CN" altLang="en-US" dirty="0"/>
              <a:t>散光的矫正依赖于通过矫正每条主子午线将散光聚焦到视网膜上一点的原理。</a:t>
            </a:r>
          </a:p>
          <a:p>
            <a:r>
              <a:rPr lang="zh-CN" altLang="en-US" dirty="0"/>
              <a:t>对于眼镜镜片，是通过具有固定位置和方向的镜片来完成的。然而，一般而言，虽然接触镜具有相当明确的定义位置（大约以角膜为中心和有限的移动量），但它们不具有固定的矫正方向。对于环曲面软镜</a:t>
            </a:r>
            <a:r>
              <a:rPr lang="en-US" dirty="0"/>
              <a:t>，</a:t>
            </a:r>
            <a:r>
              <a:rPr lang="zh-CN" altLang="en-US" dirty="0"/>
              <a:t>像散轴必须稳定，并与眼睛像散轴对齐，以拥有良好的视觉效果。因此，必须将环曲面稳定技术列入接触镜设计中。</a:t>
            </a:r>
            <a:endParaRPr lang="en-US" altLang="zh-CN" dirty="0"/>
          </a:p>
          <a:p>
            <a:r>
              <a:rPr lang="zh-CN" altLang="en-US" dirty="0"/>
              <a:t>使用以下稳定技术：</a:t>
            </a:r>
          </a:p>
          <a:p>
            <a:r>
              <a:rPr lang="zh-CN" altLang="en-US" dirty="0"/>
              <a:t>棱镜稳定法</a:t>
            </a:r>
            <a:br>
              <a:rPr lang="en-US" dirty="0"/>
            </a:br>
            <a:r>
              <a:rPr lang="zh-CN" altLang="en-US" dirty="0"/>
              <a:t>例子</a:t>
            </a:r>
            <a:r>
              <a:rPr lang="en-US" dirty="0"/>
              <a:t>:	</a:t>
            </a:r>
            <a:r>
              <a:rPr lang="en-US" dirty="0" err="1"/>
              <a:t>Hydrasoft</a:t>
            </a:r>
            <a:r>
              <a:rPr lang="en-US" dirty="0"/>
              <a:t> </a:t>
            </a:r>
            <a:r>
              <a:rPr lang="en-US" dirty="0" err="1"/>
              <a:t>Toric</a:t>
            </a:r>
            <a:r>
              <a:rPr lang="en-US" dirty="0"/>
              <a:t> XW™</a:t>
            </a:r>
          </a:p>
          <a:p>
            <a:r>
              <a:rPr lang="en-US" dirty="0" err="1"/>
              <a:t>CooperVision</a:t>
            </a:r>
            <a:r>
              <a:rPr lang="en-US" dirty="0"/>
              <a:t> Preference™</a:t>
            </a:r>
          </a:p>
          <a:p>
            <a:r>
              <a:rPr lang="en-US" dirty="0" err="1"/>
              <a:t>B&amp;L</a:t>
            </a:r>
            <a:r>
              <a:rPr lang="en-US" dirty="0"/>
              <a:t> Optima </a:t>
            </a:r>
            <a:r>
              <a:rPr lang="en-US" dirty="0" err="1"/>
              <a:t>Toric</a:t>
            </a:r>
            <a:r>
              <a:rPr lang="en-US" dirty="0"/>
              <a:t>™,</a:t>
            </a:r>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200" dirty="0"/>
              <a:t>截边法</a:t>
            </a:r>
            <a:br>
              <a:rPr lang="en-US" dirty="0"/>
            </a:br>
            <a:r>
              <a:rPr lang="zh-CN" altLang="en-US" dirty="0"/>
              <a:t>例子</a:t>
            </a:r>
            <a:r>
              <a:rPr lang="en-US" dirty="0"/>
              <a:t>:	</a:t>
            </a:r>
            <a:r>
              <a:rPr lang="en-US" dirty="0" err="1"/>
              <a:t>Hydroflex</a:t>
            </a:r>
            <a:r>
              <a:rPr lang="en-US" dirty="0"/>
              <a:t> TS™</a:t>
            </a:r>
          </a:p>
          <a:p>
            <a:r>
              <a:rPr lang="zh-CN" altLang="en-US" dirty="0"/>
              <a:t>周边垂重法</a:t>
            </a:r>
            <a:br>
              <a:rPr lang="en-US" dirty="0"/>
            </a:br>
            <a:r>
              <a:rPr lang="zh-CN" altLang="en-US" dirty="0"/>
              <a:t>例子</a:t>
            </a:r>
            <a:r>
              <a:rPr lang="en-US" dirty="0"/>
              <a:t>:	</a:t>
            </a:r>
            <a:r>
              <a:rPr lang="en-US" dirty="0" err="1"/>
              <a:t>Sof</a:t>
            </a:r>
            <a:r>
              <a:rPr lang="en-US" dirty="0"/>
              <a:t>-Form 55 </a:t>
            </a:r>
            <a:r>
              <a:rPr lang="en-US" dirty="0" err="1"/>
              <a:t>Toric</a:t>
            </a:r>
            <a:r>
              <a:rPr lang="en-US" dirty="0"/>
              <a:t>™.</a:t>
            </a:r>
          </a:p>
          <a:p>
            <a:r>
              <a:rPr lang="zh-CN" altLang="en-US" dirty="0"/>
              <a:t>薄区法</a:t>
            </a:r>
            <a:br>
              <a:rPr lang="en-US" dirty="0"/>
            </a:br>
            <a:r>
              <a:rPr lang="zh-CN" altLang="en-US" dirty="0"/>
              <a:t>例子</a:t>
            </a:r>
            <a:r>
              <a:rPr lang="en-US" dirty="0"/>
              <a:t>:	</a:t>
            </a:r>
            <a:r>
              <a:rPr lang="en-US" dirty="0" err="1"/>
              <a:t>Torisoft</a:t>
            </a:r>
            <a:r>
              <a:rPr lang="en-US" dirty="0"/>
              <a:t>™			</a:t>
            </a:r>
            <a:r>
              <a:rPr lang="en-US" dirty="0" err="1"/>
              <a:t>Westhin</a:t>
            </a:r>
            <a:r>
              <a:rPr lang="en-US" dirty="0"/>
              <a:t> </a:t>
            </a:r>
            <a:r>
              <a:rPr lang="en-US" dirty="0" err="1"/>
              <a:t>Toric</a:t>
            </a:r>
            <a:r>
              <a:rPr lang="en-US" dirty="0"/>
              <a:t>™, </a:t>
            </a:r>
            <a:r>
              <a:rPr lang="en-US" dirty="0" err="1"/>
              <a:t>Weicon</a:t>
            </a:r>
            <a:r>
              <a:rPr lang="en-US" dirty="0"/>
              <a:t>-T™.</a:t>
            </a:r>
          </a:p>
          <a:p>
            <a:r>
              <a:rPr lang="zh-CN" altLang="en-US" dirty="0"/>
              <a:t>反转棱镜法</a:t>
            </a:r>
            <a:br>
              <a:rPr lang="en-US" dirty="0"/>
            </a:br>
            <a:r>
              <a:rPr lang="zh-CN" altLang="en-US" dirty="0"/>
              <a:t>例子</a:t>
            </a:r>
            <a:r>
              <a:rPr lang="en-US" dirty="0"/>
              <a:t>: </a:t>
            </a:r>
            <a:r>
              <a:rPr lang="en-US" dirty="0" err="1"/>
              <a:t>Hydron</a:t>
            </a:r>
            <a:r>
              <a:rPr lang="en-US" dirty="0"/>
              <a:t> RP </a:t>
            </a:r>
            <a:r>
              <a:rPr lang="en-US" dirty="0" err="1"/>
              <a:t>Toric</a:t>
            </a:r>
            <a:r>
              <a:rPr lang="en-US" dirty="0"/>
              <a:t>™</a:t>
            </a:r>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dirty="0"/>
              <a:t>可以说，当总散光在很大程度上或完全来源角膜时，背面环曲面设计本身就构成了稳定技术。但是，角膜环曲面量小意味着稳定性差。</a:t>
            </a:r>
            <a:endParaRPr lang="en-US" altLang="zh-CN" dirty="0"/>
          </a:p>
          <a:p>
            <a:endParaRPr lang="en-US" dirty="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7"/>
          <p:cNvSpPr>
            <a:spLocks noGrp="1" noChangeArrowheads="1"/>
          </p:cNvSpPr>
          <p:nvPr>
            <p:ph type="sldNum" sz="quarter" idx="5"/>
          </p:nvPr>
        </p:nvSpPr>
        <p:spPr>
          <a:noFill/>
        </p:spPr>
        <p:txBody>
          <a:bodyPr/>
          <a:lstStyle/>
          <a:p>
            <a:fld id="{34AF168F-D6C0-4116-9D18-C1200C9CC7AC}" type="slidenum">
              <a:rPr lang="en-US" smtClean="0">
                <a:latin typeface="Arial" panose="020B0604020202020204" pitchFamily="34" charset="0"/>
              </a:rPr>
              <a:pPr/>
              <a:t>8</a:t>
            </a:fld>
            <a:endParaRPr lang="en-US">
              <a:latin typeface="Arial" panose="020B0604020202020204" pitchFamily="34" charset="0"/>
            </a:endParaRPr>
          </a:p>
        </p:txBody>
      </p:sp>
      <p:sp>
        <p:nvSpPr>
          <p:cNvPr id="59395" name="Rectangle 2"/>
          <p:cNvSpPr>
            <a:spLocks noChangeArrowheads="1"/>
          </p:cNvSpPr>
          <p:nvPr/>
        </p:nvSpPr>
        <p:spPr bwMode="auto">
          <a:xfrm>
            <a:off x="3886200" y="6350"/>
            <a:ext cx="2971800" cy="428625"/>
          </a:xfrm>
          <a:prstGeom prst="rect">
            <a:avLst/>
          </a:prstGeom>
          <a:noFill/>
          <a:ln w="9525">
            <a:noFill/>
            <a:miter lim="800000"/>
          </a:ln>
        </p:spPr>
        <p:txBody>
          <a:bodyPr wrap="none" anchor="ctr"/>
          <a:lstStyle/>
          <a:p>
            <a:endParaRPr lang="en-US"/>
          </a:p>
        </p:txBody>
      </p:sp>
      <p:sp>
        <p:nvSpPr>
          <p:cNvPr id="59396" name="Rectangle 3"/>
          <p:cNvSpPr>
            <a:spLocks noChangeArrowheads="1"/>
          </p:cNvSpPr>
          <p:nvPr/>
        </p:nvSpPr>
        <p:spPr bwMode="auto">
          <a:xfrm>
            <a:off x="3886200" y="8704263"/>
            <a:ext cx="2971800" cy="427037"/>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59397" name="Rectangle 4"/>
          <p:cNvSpPr>
            <a:spLocks noChangeArrowheads="1"/>
          </p:cNvSpPr>
          <p:nvPr/>
        </p:nvSpPr>
        <p:spPr bwMode="auto">
          <a:xfrm>
            <a:off x="0" y="8704263"/>
            <a:ext cx="2971800" cy="427037"/>
          </a:xfrm>
          <a:prstGeom prst="rect">
            <a:avLst/>
          </a:prstGeom>
          <a:noFill/>
          <a:ln w="9525">
            <a:noFill/>
            <a:miter lim="800000"/>
          </a:ln>
        </p:spPr>
        <p:txBody>
          <a:bodyPr wrap="none" anchor="ctr"/>
          <a:lstStyle/>
          <a:p>
            <a:endParaRPr lang="en-US"/>
          </a:p>
        </p:txBody>
      </p:sp>
      <p:sp>
        <p:nvSpPr>
          <p:cNvPr id="59398" name="Rectangle 5"/>
          <p:cNvSpPr>
            <a:spLocks noChangeArrowheads="1"/>
          </p:cNvSpPr>
          <p:nvPr/>
        </p:nvSpPr>
        <p:spPr bwMode="auto">
          <a:xfrm>
            <a:off x="0" y="6350"/>
            <a:ext cx="2971800" cy="428625"/>
          </a:xfrm>
          <a:prstGeom prst="rect">
            <a:avLst/>
          </a:prstGeom>
          <a:noFill/>
          <a:ln w="9525">
            <a:noFill/>
            <a:miter lim="800000"/>
          </a:ln>
        </p:spPr>
        <p:txBody>
          <a:bodyPr wrap="none" anchor="ctr"/>
          <a:lstStyle/>
          <a:p>
            <a:endParaRPr lang="en-US"/>
          </a:p>
        </p:txBody>
      </p:sp>
      <p:sp>
        <p:nvSpPr>
          <p:cNvPr id="59399" name="Rectangle 6"/>
          <p:cNvSpPr>
            <a:spLocks noChangeArrowheads="1"/>
          </p:cNvSpPr>
          <p:nvPr/>
        </p:nvSpPr>
        <p:spPr bwMode="auto">
          <a:xfrm>
            <a:off x="3884613" y="3175"/>
            <a:ext cx="2973387" cy="428625"/>
          </a:xfrm>
          <a:prstGeom prst="rect">
            <a:avLst/>
          </a:prstGeom>
          <a:noFill/>
          <a:ln w="9525">
            <a:noFill/>
            <a:miter lim="800000"/>
          </a:ln>
        </p:spPr>
        <p:txBody>
          <a:bodyPr wrap="none" anchor="ctr"/>
          <a:lstStyle/>
          <a:p>
            <a:endParaRPr lang="en-US"/>
          </a:p>
        </p:txBody>
      </p:sp>
      <p:sp>
        <p:nvSpPr>
          <p:cNvPr id="59400" name="Rectangle 7"/>
          <p:cNvSpPr>
            <a:spLocks noChangeArrowheads="1"/>
          </p:cNvSpPr>
          <p:nvPr/>
        </p:nvSpPr>
        <p:spPr bwMode="auto">
          <a:xfrm>
            <a:off x="3884613" y="8702675"/>
            <a:ext cx="2973387" cy="427038"/>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59401" name="Rectangle 8"/>
          <p:cNvSpPr>
            <a:spLocks noChangeArrowheads="1"/>
          </p:cNvSpPr>
          <p:nvPr/>
        </p:nvSpPr>
        <p:spPr bwMode="auto">
          <a:xfrm>
            <a:off x="-1588" y="8702675"/>
            <a:ext cx="2971801" cy="427038"/>
          </a:xfrm>
          <a:prstGeom prst="rect">
            <a:avLst/>
          </a:prstGeom>
          <a:noFill/>
          <a:ln w="9525">
            <a:noFill/>
            <a:miter lim="800000"/>
          </a:ln>
        </p:spPr>
        <p:txBody>
          <a:bodyPr wrap="none" anchor="ctr"/>
          <a:lstStyle/>
          <a:p>
            <a:endParaRPr lang="en-US"/>
          </a:p>
        </p:txBody>
      </p:sp>
      <p:sp>
        <p:nvSpPr>
          <p:cNvPr id="59402" name="Rectangle 9"/>
          <p:cNvSpPr>
            <a:spLocks noChangeArrowheads="1"/>
          </p:cNvSpPr>
          <p:nvPr/>
        </p:nvSpPr>
        <p:spPr bwMode="auto">
          <a:xfrm>
            <a:off x="-1588" y="3175"/>
            <a:ext cx="2971801" cy="428625"/>
          </a:xfrm>
          <a:prstGeom prst="rect">
            <a:avLst/>
          </a:prstGeom>
          <a:noFill/>
          <a:ln w="9525">
            <a:noFill/>
            <a:miter lim="800000"/>
          </a:ln>
        </p:spPr>
        <p:txBody>
          <a:bodyPr wrap="none" anchor="ctr"/>
          <a:lstStyle/>
          <a:p>
            <a:endParaRPr lang="en-US"/>
          </a:p>
        </p:txBody>
      </p:sp>
      <p:sp>
        <p:nvSpPr>
          <p:cNvPr id="59403"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59404" name="Rectangle 11"/>
          <p:cNvSpPr>
            <a:spLocks noGrp="1" noChangeArrowheads="1"/>
          </p:cNvSpPr>
          <p:nvPr>
            <p:ph type="body" idx="1"/>
          </p:nvPr>
        </p:nvSpPr>
        <p:spPr>
          <a:xfrm>
            <a:off x="911225" y="4356100"/>
            <a:ext cx="5030788" cy="3617913"/>
          </a:xfrm>
          <a:noFill/>
        </p:spPr>
        <p:txBody>
          <a:bodyPr lIns="82550" tIns="41275" rIns="82550" bIns="41275"/>
          <a:lstStyle/>
          <a:p>
            <a:pPr eaLnBrk="1" hangingPunct="1"/>
            <a:r>
              <a:rPr lang="en-US" b="1" baseline="0" dirty="0" err="1">
                <a:latin typeface="Arial" panose="020B0604020202020204" pitchFamily="34" charset="0"/>
              </a:rPr>
              <a:t>Conoid</a:t>
            </a:r>
            <a:r>
              <a:rPr lang="en-US" b="1" baseline="0" dirty="0">
                <a:latin typeface="Arial" panose="020B0604020202020204" pitchFamily="34" charset="0"/>
              </a:rPr>
              <a:t> of Sturm</a:t>
            </a:r>
          </a:p>
          <a:p>
            <a:pPr eaLnBrk="1" hangingPunct="1"/>
            <a:r>
              <a:rPr lang="en-US" baseline="30000" dirty="0">
                <a:latin typeface="Arial" panose="020B0604020202020204" pitchFamily="34" charset="0"/>
              </a:rPr>
              <a:t>*</a:t>
            </a:r>
            <a:r>
              <a:rPr lang="en-US" dirty="0">
                <a:latin typeface="Arial" panose="020B0604020202020204" pitchFamily="34" charset="0"/>
              </a:rPr>
              <a:t> </a:t>
            </a:r>
            <a:r>
              <a:rPr lang="en-US" i="1" dirty="0">
                <a:latin typeface="Arial" panose="020B0604020202020204" pitchFamily="34" charset="0"/>
              </a:rPr>
              <a:t>Historical note:</a:t>
            </a:r>
            <a:r>
              <a:rPr lang="en-US" dirty="0">
                <a:latin typeface="Arial" panose="020B0604020202020204" pitchFamily="34" charset="0"/>
              </a:rPr>
              <a:t> Bennett (1961) claims that ‘The Interval of Sturm’ should be attributed to Sir Isaac Newton (1642 - 1727) &amp; ‘Sturm’s </a:t>
            </a:r>
            <a:r>
              <a:rPr lang="en-US" dirty="0" err="1">
                <a:latin typeface="Arial" panose="020B0604020202020204" pitchFamily="34" charset="0"/>
              </a:rPr>
              <a:t>Conoid</a:t>
            </a:r>
            <a:r>
              <a:rPr lang="en-US" dirty="0">
                <a:latin typeface="Arial" panose="020B0604020202020204" pitchFamily="34" charset="0"/>
              </a:rPr>
              <a:t>’ to Thomas Young (1773 - 1829) who was himself an </a:t>
            </a:r>
            <a:r>
              <a:rPr lang="en-US" dirty="0" err="1">
                <a:latin typeface="Arial" panose="020B0604020202020204" pitchFamily="34" charset="0"/>
              </a:rPr>
              <a:t>astigmat</a:t>
            </a:r>
            <a:r>
              <a:rPr lang="en-US" dirty="0">
                <a:latin typeface="Arial" panose="020B0604020202020204" pitchFamily="34" charset="0"/>
              </a:rPr>
              <a:t> (Duke-Elder &amp; Abrams, 1970).  Jacques Charles François Sturm (1803 - 1855) published his study of the properties of the astigmatic pencil in 1838 lending credence to Bennett’s claim that Young’s work preceded that of Sturm by ‘many years’.</a:t>
            </a: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5"/>
          <p:cNvSpPr>
            <a:spLocks noGrp="1" noChangeArrowheads="1"/>
          </p:cNvSpPr>
          <p:nvPr>
            <p:ph type="sldNum" sz="quarter" idx="5"/>
          </p:nvPr>
        </p:nvSpPr>
        <p:spPr/>
        <p:txBody>
          <a:bodyPr/>
          <a:lstStyle/>
          <a:p>
            <a:pPr>
              <a:defRPr/>
            </a:pPr>
            <a:fld id="{28EE001C-64ED-4767-B49C-42D8886DC85D}" type="slidenum">
              <a:rPr lang="en-US" smtClean="0"/>
              <a:pPr>
                <a:defRPr/>
              </a:pPr>
              <a:t>62</a:t>
            </a:fld>
            <a:endParaRPr lang="en-US"/>
          </a:p>
        </p:txBody>
      </p:sp>
      <p:sp>
        <p:nvSpPr>
          <p:cNvPr id="79875" name="Rectangle 2050"/>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9876" name="Rectangle 2051"/>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9877" name="Rectangle 2052"/>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9878" name="Rectangle 2053"/>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9879" name="Rectangle 2054"/>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9880" name="Rectangle 2055"/>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79881" name="Rectangle 2056"/>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9882" name="Rectangle 2057"/>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79883" name="Rectangle 2058"/>
          <p:cNvSpPr>
            <a:spLocks noGrp="1" noRot="1" noChangeAspect="1" noChangeArrowheads="1" noTextEdit="1"/>
          </p:cNvSpPr>
          <p:nvPr>
            <p:ph type="sldImg"/>
          </p:nvPr>
        </p:nvSpPr>
        <p:spPr>
          <a:xfrm>
            <a:off x="1143000" y="685800"/>
            <a:ext cx="4572000" cy="3429000"/>
          </a:xfrm>
          <a:ln cap="flat"/>
        </p:spPr>
      </p:sp>
      <p:sp>
        <p:nvSpPr>
          <p:cNvPr id="79884" name="Rectangle 2059"/>
          <p:cNvSpPr>
            <a:spLocks noGrp="1" noChangeArrowheads="1"/>
          </p:cNvSpPr>
          <p:nvPr>
            <p:ph type="body" idx="1"/>
          </p:nvPr>
        </p:nvSpPr>
        <p:spPr>
          <a:noFill/>
          <a:ln/>
        </p:spPr>
        <p:txBody>
          <a:bodyPr/>
          <a:lstStyle/>
          <a:p>
            <a:endParaRPr lang="en-US"/>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Rectangle 5"/>
          <p:cNvSpPr>
            <a:spLocks noGrp="1" noChangeArrowheads="1"/>
          </p:cNvSpPr>
          <p:nvPr>
            <p:ph type="sldNum" sz="quarter" idx="5"/>
          </p:nvPr>
        </p:nvSpPr>
        <p:spPr/>
        <p:txBody>
          <a:bodyPr/>
          <a:lstStyle/>
          <a:p>
            <a:pPr>
              <a:defRPr/>
            </a:pPr>
            <a:fld id="{D13A0F40-CBBD-4D79-B47E-290B272BE9BD}" type="slidenum">
              <a:rPr lang="en-US" smtClean="0"/>
              <a:pPr>
                <a:defRPr/>
              </a:pPr>
              <a:t>63</a:t>
            </a:fld>
            <a:endParaRPr lang="en-US"/>
          </a:p>
        </p:txBody>
      </p:sp>
      <p:sp>
        <p:nvSpPr>
          <p:cNvPr id="80899"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0900"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0901"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0902"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0903"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0904"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0905"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0906"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0907" name="Rectangle 10"/>
          <p:cNvSpPr>
            <a:spLocks noGrp="1" noRot="1" noChangeAspect="1" noChangeArrowheads="1" noTextEdit="1"/>
          </p:cNvSpPr>
          <p:nvPr>
            <p:ph type="sldImg"/>
          </p:nvPr>
        </p:nvSpPr>
        <p:spPr>
          <a:xfrm>
            <a:off x="1143000" y="685800"/>
            <a:ext cx="4572000" cy="3429000"/>
          </a:xfrm>
          <a:ln cap="flat"/>
        </p:spPr>
      </p:sp>
      <p:sp>
        <p:nvSpPr>
          <p:cNvPr id="80908" name="Rectangle 11"/>
          <p:cNvSpPr>
            <a:spLocks noGrp="1" noChangeArrowheads="1"/>
          </p:cNvSpPr>
          <p:nvPr>
            <p:ph type="body" idx="1"/>
          </p:nvPr>
        </p:nvSpPr>
        <p:spPr>
          <a:noFill/>
          <a:ln/>
        </p:spPr>
        <p:txBody>
          <a:bodyPr/>
          <a:lstStyle/>
          <a:p>
            <a:r>
              <a:rPr lang="en-US" b="1" dirty="0"/>
              <a:t>Stabilization Techniques: The watermelon seed principle.</a:t>
            </a:r>
            <a:endParaRPr lang="en-US" dirty="0"/>
          </a:p>
          <a:p>
            <a:r>
              <a:rPr lang="en-US" dirty="0"/>
              <a:t>If a fresh, wet, fruit seed (e.g. watermelon) is squeezed between the thumb &amp; forefinger, it is expelled rapidly from the convergent (v-shaped) space between the fingers. Expulsion is a direct result of one of the 2 force vectors of the pressure applied by each finger to the seed’s tapered surface.  One vector attempts to compress the seed, the other attempts to expel the seed.  Expulsion is facilitated (lubricated) by the ‘slippery’ moist surface of the seed.</a:t>
            </a:r>
          </a:p>
          <a:p>
            <a:r>
              <a:rPr lang="en-US" dirty="0"/>
              <a:t>The CL analogy to the watermelon seed is the tapered CL edge, especially the taper created by either prism-ballast or double slab-off design features incorporated in </a:t>
            </a:r>
            <a:r>
              <a:rPr lang="en-US" dirty="0" err="1"/>
              <a:t>toric</a:t>
            </a:r>
            <a:r>
              <a:rPr lang="en-US" dirty="0"/>
              <a:t> CLs.</a:t>
            </a:r>
          </a:p>
          <a:p>
            <a:r>
              <a:rPr lang="en-US" dirty="0"/>
              <a:t>The tears provide lubrication &amp; the lid tonus provides the ‘squeeze’ pressure attempting to expel the CL from under both lids.</a:t>
            </a:r>
          </a:p>
          <a:p>
            <a:endParaRPr lang="en-US" dirty="0"/>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5"/>
          <p:cNvSpPr>
            <a:spLocks noGrp="1" noChangeArrowheads="1"/>
          </p:cNvSpPr>
          <p:nvPr>
            <p:ph type="sldNum" sz="quarter" idx="5"/>
          </p:nvPr>
        </p:nvSpPr>
        <p:spPr/>
        <p:txBody>
          <a:bodyPr/>
          <a:lstStyle/>
          <a:p>
            <a:pPr>
              <a:defRPr/>
            </a:pPr>
            <a:fld id="{AD77F9A7-2392-4446-A0E5-4862FA5B4E61}" type="slidenum">
              <a:rPr lang="en-US" smtClean="0"/>
              <a:pPr>
                <a:defRPr/>
              </a:pPr>
              <a:t>64</a:t>
            </a:fld>
            <a:endParaRPr lang="en-US"/>
          </a:p>
        </p:txBody>
      </p:sp>
      <p:sp>
        <p:nvSpPr>
          <p:cNvPr id="81923"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1924"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1925"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1926"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1927"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1928"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1929"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1930"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1931" name="Rectangle 10"/>
          <p:cNvSpPr>
            <a:spLocks noGrp="1" noRot="1" noChangeAspect="1" noChangeArrowheads="1" noTextEdit="1"/>
          </p:cNvSpPr>
          <p:nvPr>
            <p:ph type="sldImg"/>
          </p:nvPr>
        </p:nvSpPr>
        <p:spPr>
          <a:xfrm>
            <a:off x="1143000" y="685800"/>
            <a:ext cx="4572000" cy="3429000"/>
          </a:xfrm>
          <a:ln cap="flat"/>
        </p:spPr>
      </p:sp>
      <p:sp>
        <p:nvSpPr>
          <p:cNvPr id="81932" name="Rectangle 11"/>
          <p:cNvSpPr>
            <a:spLocks noGrp="1" noChangeArrowheads="1"/>
          </p:cNvSpPr>
          <p:nvPr>
            <p:ph type="body" idx="1"/>
          </p:nvPr>
        </p:nvSpPr>
        <p:spPr>
          <a:noFill/>
          <a:ln/>
        </p:spPr>
        <p:txBody>
          <a:bodyPr>
            <a:normAutofit fontScale="92500"/>
          </a:bodyPr>
          <a:lstStyle/>
          <a:p>
            <a:r>
              <a:rPr lang="en-US" b="1" dirty="0"/>
              <a:t>Stabilization Techniques: General Upper &amp; Lower Lid Forces Acting on the CL Periphery</a:t>
            </a:r>
            <a:endParaRPr lang="en-US" dirty="0"/>
          </a:p>
          <a:p>
            <a:r>
              <a:rPr lang="en-US" dirty="0"/>
              <a:t>Regardless of the CL type (rigid, soft, spherical, or </a:t>
            </a:r>
            <a:r>
              <a:rPr lang="en-US" dirty="0" err="1"/>
              <a:t>toric</a:t>
            </a:r>
            <a:r>
              <a:rPr lang="en-US" dirty="0"/>
              <a:t>) the lids &amp; lid forces (static &amp; dynamic) hold CLs ‘captive’ in the </a:t>
            </a:r>
            <a:r>
              <a:rPr lang="en-US" dirty="0" err="1"/>
              <a:t>interpalpebral</a:t>
            </a:r>
            <a:r>
              <a:rPr lang="en-US" dirty="0"/>
              <a:t> space.  Lid movement will attempt to move the CL in the </a:t>
            </a:r>
            <a:r>
              <a:rPr lang="en-US" i="1" dirty="0"/>
              <a:t>same</a:t>
            </a:r>
            <a:r>
              <a:rPr lang="en-US" dirty="0"/>
              <a:t> direction as itself.  This is assisted by the viscosity of the pre-CL tear film &amp; counteracted by the post-CL tear film, the viscoelastic properties of a </a:t>
            </a:r>
            <a:r>
              <a:rPr lang="en-US" dirty="0" err="1"/>
              <a:t>SCL</a:t>
            </a:r>
            <a:r>
              <a:rPr lang="en-US" dirty="0"/>
              <a:t>, &amp; surface tension forces at the exposed CL edges.  Gravity &amp; the inertia of  CL &amp; tear fluid, play relatively insignificant </a:t>
            </a:r>
            <a:r>
              <a:rPr lang="en-US" dirty="0" err="1"/>
              <a:t>rôles</a:t>
            </a:r>
            <a:r>
              <a:rPr lang="en-US" dirty="0"/>
              <a:t>.</a:t>
            </a:r>
          </a:p>
          <a:p>
            <a:r>
              <a:rPr lang="en-US" dirty="0"/>
              <a:t>In the case of </a:t>
            </a:r>
            <a:r>
              <a:rPr lang="en-US" i="1" dirty="0" err="1"/>
              <a:t>toric</a:t>
            </a:r>
            <a:r>
              <a:rPr lang="en-US" dirty="0"/>
              <a:t> CLs, CL movement tends to be rotationally stable about the vertical, or near vertical axis.  While partly due to the direction of lid forces &amp; blink action (dealt with later in this lecture), some of this stability is due to the thickness differences introduced by the stabilization systems incorporated in such CLs.  Any attempt by the CL to rotate in either direction will result in </a:t>
            </a:r>
            <a:r>
              <a:rPr lang="en-US" i="1" dirty="0"/>
              <a:t>thicker</a:t>
            </a:r>
            <a:r>
              <a:rPr lang="en-US" dirty="0"/>
              <a:t> zones of the CL being forced under either lid.  This is resisted by the lids.  Some rotational resistance is also provided by tear film viscosity.</a:t>
            </a:r>
          </a:p>
          <a:p>
            <a:r>
              <a:rPr lang="en-US" dirty="0"/>
              <a:t>Compression forces applied to the CL have little effect on CL thickness but play a significant </a:t>
            </a:r>
            <a:r>
              <a:rPr lang="en-US" dirty="0" err="1"/>
              <a:t>rôle</a:t>
            </a:r>
            <a:r>
              <a:rPr lang="en-US" baseline="0" dirty="0"/>
              <a:t> </a:t>
            </a:r>
            <a:r>
              <a:rPr lang="en-US" dirty="0"/>
              <a:t>in effecting CL conformance to the topography of the anterior eye.  Such conformance occurs progressively over a short time period &amp; requires &gt; one blink.</a:t>
            </a:r>
          </a:p>
          <a:p>
            <a:r>
              <a:rPr lang="en-US" dirty="0"/>
              <a:t>The forces applied by the upper lid are much &gt; than those of the lower lid.  The </a:t>
            </a:r>
            <a:r>
              <a:rPr lang="en-US" dirty="0" err="1"/>
              <a:t>interpalpebral</a:t>
            </a:r>
            <a:r>
              <a:rPr lang="en-US" dirty="0"/>
              <a:t> aperture, lid tonus, &amp; TD of the CL are also relevant.</a:t>
            </a:r>
          </a:p>
          <a:p>
            <a:r>
              <a:rPr lang="zh-CN" altLang="en-US" dirty="0"/>
              <a:t>无论是软性，硬性，球形，环曲面的</a:t>
            </a:r>
            <a:r>
              <a:rPr lang="en-US" altLang="zh-CN" dirty="0"/>
              <a:t>CL,</a:t>
            </a:r>
            <a:r>
              <a:rPr lang="zh-CN" altLang="en-US" dirty="0"/>
              <a:t>眼睑及眼睑压力都能将</a:t>
            </a:r>
            <a:r>
              <a:rPr lang="en-US" altLang="zh-CN" dirty="0"/>
              <a:t>CL</a:t>
            </a:r>
            <a:r>
              <a:rPr lang="zh-CN" altLang="en-US" dirty="0"/>
              <a:t>固定在眼睑之间。眼睑的活动可使镜片随其向相同方向移动。这是</a:t>
            </a:r>
            <a:r>
              <a:rPr lang="en-US" altLang="zh-CN" dirty="0"/>
              <a:t>CL</a:t>
            </a:r>
            <a:r>
              <a:rPr lang="zh-CN" altLang="en-US" dirty="0"/>
              <a:t>前泪膜的黏液层和</a:t>
            </a:r>
            <a:r>
              <a:rPr lang="en-US" altLang="zh-CN" dirty="0"/>
              <a:t>Cl</a:t>
            </a:r>
            <a:r>
              <a:rPr lang="zh-CN" altLang="en-US" dirty="0"/>
              <a:t>后互相作用，以及</a:t>
            </a:r>
            <a:r>
              <a:rPr lang="en-US" altLang="zh-CN" dirty="0"/>
              <a:t>SCL</a:t>
            </a:r>
            <a:r>
              <a:rPr lang="zh-CN" altLang="en-US" dirty="0"/>
              <a:t>的弹性，以及在暴露的</a:t>
            </a:r>
            <a:r>
              <a:rPr lang="en-US" altLang="zh-CN" dirty="0"/>
              <a:t>CL</a:t>
            </a:r>
            <a:r>
              <a:rPr lang="zh-CN" altLang="en-US" dirty="0"/>
              <a:t>边缘处的表面张力共同起作用。重力和液体和</a:t>
            </a:r>
            <a:r>
              <a:rPr lang="en-US" altLang="zh-CN" dirty="0"/>
              <a:t>CL</a:t>
            </a:r>
            <a:r>
              <a:rPr lang="zh-CN" altLang="en-US" dirty="0"/>
              <a:t>移动的惯性下，发挥着相对较小地作用。</a:t>
            </a:r>
            <a:r>
              <a:rPr lang="en-US" altLang="zh-CN" dirty="0" err="1"/>
              <a:t>toric</a:t>
            </a:r>
            <a:r>
              <a:rPr lang="en-US" altLang="zh-CN" dirty="0"/>
              <a:t> CLs</a:t>
            </a:r>
            <a:r>
              <a:rPr lang="zh-CN" altLang="en-US" dirty="0"/>
              <a:t>，倾向于在垂直或垂直轴附近旋转运动。</a:t>
            </a:r>
            <a:endParaRPr lang="en-US" dirty="0"/>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6" name="Rectangle 5"/>
          <p:cNvSpPr>
            <a:spLocks noGrp="1" noChangeArrowheads="1"/>
          </p:cNvSpPr>
          <p:nvPr>
            <p:ph type="sldNum" sz="quarter" idx="5"/>
          </p:nvPr>
        </p:nvSpPr>
        <p:spPr/>
        <p:txBody>
          <a:bodyPr/>
          <a:lstStyle/>
          <a:p>
            <a:pPr>
              <a:defRPr/>
            </a:pPr>
            <a:fld id="{0582B540-BC06-47ED-9B00-DFA78E950F31}" type="slidenum">
              <a:rPr lang="en-US" smtClean="0"/>
              <a:pPr>
                <a:defRPr/>
              </a:pPr>
              <a:t>65</a:t>
            </a:fld>
            <a:endParaRPr lang="en-US"/>
          </a:p>
        </p:txBody>
      </p:sp>
      <p:sp>
        <p:nvSpPr>
          <p:cNvPr id="82947"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2948"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2949"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2950"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2951"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2952"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2953"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2954"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2955" name="Rectangle 10"/>
          <p:cNvSpPr>
            <a:spLocks noGrp="1" noRot="1" noChangeAspect="1" noChangeArrowheads="1" noTextEdit="1"/>
          </p:cNvSpPr>
          <p:nvPr>
            <p:ph type="sldImg"/>
          </p:nvPr>
        </p:nvSpPr>
        <p:spPr>
          <a:xfrm>
            <a:off x="1143000" y="685800"/>
            <a:ext cx="4572000" cy="3429000"/>
          </a:xfrm>
          <a:ln cap="flat"/>
        </p:spPr>
      </p:sp>
      <p:sp>
        <p:nvSpPr>
          <p:cNvPr id="82956" name="Rectangle 11"/>
          <p:cNvSpPr>
            <a:spLocks noGrp="1" noChangeArrowheads="1"/>
          </p:cNvSpPr>
          <p:nvPr>
            <p:ph type="body" idx="1"/>
          </p:nvPr>
        </p:nvSpPr>
        <p:spPr>
          <a:noFill/>
          <a:ln/>
        </p:spPr>
        <p:txBody>
          <a:bodyPr/>
          <a:lstStyle/>
          <a:p>
            <a:r>
              <a:rPr lang="en-US" b="1" dirty="0" err="1"/>
              <a:t>Toric</a:t>
            </a:r>
            <a:r>
              <a:rPr lang="en-US" b="1" dirty="0"/>
              <a:t> SCL Stabilization Techniques: Prism-Ballast </a:t>
            </a:r>
            <a:r>
              <a:rPr lang="zh-CN" altLang="en-US" b="1" dirty="0"/>
              <a:t>棱镜稳定法</a:t>
            </a:r>
            <a:endParaRPr lang="en-US" b="1"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In its simplest form, this CL design incorporates a base-down prism &amp; relies on lid forces (mainly upper lid forces) acting on the thickness differences </a:t>
            </a:r>
            <a:r>
              <a:rPr lang="zh-CN" altLang="en-US" dirty="0"/>
              <a:t>（在这种简单模式下，镜片设计利用了底朝下的三棱镜和眼睑压力，特别是上眼睑）</a:t>
            </a:r>
            <a:r>
              <a:rPr lang="en-US" dirty="0">
                <a:latin typeface="Arial"/>
                <a:cs typeface="Arial"/>
              </a:rPr>
              <a:t>← </a:t>
            </a:r>
            <a:r>
              <a:rPr lang="en-US" dirty="0"/>
              <a:t>by the base-down prism (thickness taper) to orient the CL on the eye (see the watermelon seed principle).</a:t>
            </a:r>
            <a:r>
              <a:rPr lang="zh-CN" altLang="en-US" dirty="0"/>
              <a:t>通过三棱镜，产生了西瓜子原理</a:t>
            </a:r>
            <a:r>
              <a:rPr lang="en-US" dirty="0"/>
              <a:t>  Base-down prism of 1 to 1.5</a:t>
            </a:r>
            <a:r>
              <a:rPr lang="en-US" baseline="30000" dirty="0">
                <a:latin typeface="Arial"/>
                <a:cs typeface="Arial"/>
              </a:rPr>
              <a:t>∆</a:t>
            </a:r>
            <a:r>
              <a:rPr lang="en-US" dirty="0"/>
              <a:t> (prism </a:t>
            </a:r>
            <a:r>
              <a:rPr lang="en-US" dirty="0" err="1"/>
              <a:t>dioptres</a:t>
            </a:r>
            <a:r>
              <a:rPr lang="en-US" dirty="0"/>
              <a:t>) is used.  While this </a:t>
            </a:r>
            <a:r>
              <a:rPr lang="en-US" dirty="0">
                <a:latin typeface="Arial"/>
                <a:cs typeface="Arial"/>
              </a:rPr>
              <a:t>↑ </a:t>
            </a:r>
            <a:r>
              <a:rPr lang="en-US" dirty="0"/>
              <a:t>the thickness of the CL inferiorly, all edges, especially the edge at 6 o’clock are thinned in the interests of comfort &amp; physiology</a:t>
            </a:r>
            <a:r>
              <a:rPr lang="zh-CN" altLang="en-US" dirty="0"/>
              <a:t>这样，</a:t>
            </a:r>
            <a:r>
              <a:rPr lang="en-US" altLang="zh-CN" dirty="0"/>
              <a:t>CL</a:t>
            </a:r>
            <a:r>
              <a:rPr lang="zh-CN" altLang="en-US" dirty="0"/>
              <a:t>镜片下方厚度，特别是</a:t>
            </a:r>
            <a:r>
              <a:rPr lang="en-US" altLang="zh-CN" dirty="0"/>
              <a:t>6</a:t>
            </a:r>
            <a:r>
              <a:rPr lang="zh-CN" altLang="en-US" dirty="0"/>
              <a:t>点钟方向，为了舒适和生理方面变薄</a:t>
            </a:r>
            <a:r>
              <a:rPr lang="en-US" dirty="0"/>
              <a:t>.  The disadvantages of this design </a:t>
            </a:r>
            <a:r>
              <a:rPr lang="en-US" dirty="0" err="1"/>
              <a:t>include:Vertical</a:t>
            </a:r>
            <a:r>
              <a:rPr lang="en-US" dirty="0"/>
              <a:t> prismatic imbalance can be induced by the use of a prism-ballasted CL in one eye only.  In most cases this seems to be less of a problem than theory would suggest &amp; it is unusual for a spherical CL with similar prism to be prescribed for the other eye</a:t>
            </a:r>
          </a:p>
          <a:p>
            <a:pPr marL="171450" indent="-171450">
              <a:buFont typeface="Arial" panose="020B0604020202020204" pitchFamily="34" charset="0"/>
              <a:buChar char="•"/>
            </a:pPr>
            <a:r>
              <a:rPr lang="en-US" dirty="0"/>
              <a:t>Reduced O</a:t>
            </a:r>
            <a:r>
              <a:rPr lang="en-US" baseline="-25000" dirty="0"/>
              <a:t>2</a:t>
            </a:r>
            <a:r>
              <a:rPr lang="en-US" dirty="0"/>
              <a:t> transmissibility in the areas of greater thickness.</a:t>
            </a:r>
            <a:r>
              <a:rPr lang="zh-CN" altLang="en-US" dirty="0"/>
              <a:t>（镜片厚度增加的区域透氧性下降）</a:t>
            </a:r>
            <a:endParaRPr lang="en-US" dirty="0"/>
          </a:p>
          <a:p>
            <a:pPr marL="171450" indent="-171450">
              <a:buFont typeface="Arial" panose="020B0604020202020204" pitchFamily="34" charset="0"/>
              <a:buChar char="•"/>
            </a:pPr>
            <a:r>
              <a:rPr lang="en-US" dirty="0"/>
              <a:t>Discomfort along the lower lid margin caused by the </a:t>
            </a:r>
            <a:r>
              <a:rPr lang="en-US" dirty="0">
                <a:latin typeface="Arial"/>
                <a:cs typeface="Arial"/>
              </a:rPr>
              <a:t>↑ </a:t>
            </a:r>
            <a:r>
              <a:rPr lang="en-US" dirty="0"/>
              <a:t>thickness of the prism base &amp;/or inadequate chamfering of the CL profile inferiorly.</a:t>
            </a:r>
            <a:r>
              <a:rPr lang="zh-CN" altLang="en-US" dirty="0"/>
              <a:t>（下方因</a:t>
            </a:r>
            <a:r>
              <a:rPr lang="zh-CN" altLang="en-US" sz="1200" b="0" i="0" kern="1200" dirty="0">
                <a:solidFill>
                  <a:schemeClr val="tx1"/>
                </a:solidFill>
                <a:effectLst/>
                <a:latin typeface="+mn-lt"/>
                <a:ea typeface="+mn-ea"/>
                <a:cs typeface="+mn-cs"/>
              </a:rPr>
              <a:t>棱镜</a:t>
            </a:r>
            <a:r>
              <a:rPr lang="zh-CN" altLang="en-US" dirty="0"/>
              <a:t>增加的厚度造成</a:t>
            </a:r>
            <a:r>
              <a:rPr lang="zh-CN" altLang="en-US" sz="1200" b="0" i="0" kern="1200" dirty="0">
                <a:solidFill>
                  <a:schemeClr val="tx1"/>
                </a:solidFill>
                <a:effectLst/>
                <a:latin typeface="+mn-lt"/>
                <a:ea typeface="+mn-ea"/>
                <a:cs typeface="+mn-cs"/>
              </a:rPr>
              <a:t>下睑缘的不适</a:t>
            </a:r>
            <a:r>
              <a:rPr lang="zh-CN" altLang="en-US" dirty="0"/>
              <a:t>）</a:t>
            </a:r>
            <a:endParaRPr lang="en-US" dirty="0"/>
          </a:p>
          <a:p>
            <a:r>
              <a:rPr lang="en-US" dirty="0"/>
              <a:t> </a:t>
            </a:r>
          </a:p>
          <a:p>
            <a:endParaRPr lang="en-US" dirty="0"/>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5"/>
          <p:cNvSpPr>
            <a:spLocks noGrp="1" noChangeArrowheads="1"/>
          </p:cNvSpPr>
          <p:nvPr>
            <p:ph type="sldNum" sz="quarter" idx="5"/>
          </p:nvPr>
        </p:nvSpPr>
        <p:spPr/>
        <p:txBody>
          <a:bodyPr/>
          <a:lstStyle/>
          <a:p>
            <a:pPr>
              <a:defRPr/>
            </a:pPr>
            <a:fld id="{5452D4F8-13AF-4975-B0F6-84FB961DD671}" type="slidenum">
              <a:rPr lang="en-US" smtClean="0"/>
              <a:pPr>
                <a:defRPr/>
              </a:pPr>
              <a:t>66</a:t>
            </a:fld>
            <a:endParaRPr lang="en-US"/>
          </a:p>
        </p:txBody>
      </p:sp>
      <p:sp>
        <p:nvSpPr>
          <p:cNvPr id="83971"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3972"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3973"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3974"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3975"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3976"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3977"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3978"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3979" name="Rectangle 10"/>
          <p:cNvSpPr>
            <a:spLocks noGrp="1" noRot="1" noChangeAspect="1" noChangeArrowheads="1" noTextEdit="1"/>
          </p:cNvSpPr>
          <p:nvPr>
            <p:ph type="sldImg"/>
          </p:nvPr>
        </p:nvSpPr>
        <p:spPr>
          <a:xfrm>
            <a:off x="1143000" y="685800"/>
            <a:ext cx="4572000" cy="3429000"/>
          </a:xfrm>
          <a:ln cap="flat"/>
        </p:spPr>
      </p:sp>
      <p:sp>
        <p:nvSpPr>
          <p:cNvPr id="83980" name="Rectangle 11"/>
          <p:cNvSpPr>
            <a:spLocks noGrp="1" noChangeArrowheads="1"/>
          </p:cNvSpPr>
          <p:nvPr>
            <p:ph type="body" idx="1"/>
          </p:nvPr>
        </p:nvSpPr>
        <p:spPr>
          <a:noFill/>
          <a:ln/>
        </p:spPr>
        <p:txBody>
          <a:bodyPr/>
          <a:lstStyle/>
          <a:p>
            <a:endParaRPr lang="en-US" dirty="0"/>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fontAlgn="base"/>
            <a:r>
              <a:rPr lang="en-US" b="1" dirty="0" err="1"/>
              <a:t>Purevision</a:t>
            </a:r>
            <a:r>
              <a:rPr lang="en-US" b="1" dirty="0"/>
              <a:t> 2 </a:t>
            </a:r>
            <a:r>
              <a:rPr lang="en-US" b="1" dirty="0" err="1"/>
              <a:t>Toric</a:t>
            </a:r>
            <a:r>
              <a:rPr lang="en-US" b="1" dirty="0"/>
              <a:t>  Advanced design</a:t>
            </a:r>
          </a:p>
          <a:p>
            <a:pPr fontAlgn="base"/>
            <a:endParaRPr lang="en-US" b="1" dirty="0"/>
          </a:p>
          <a:p>
            <a:pPr fontAlgn="base"/>
            <a:r>
              <a:rPr lang="en-US" sz="1200" b="1" i="0" u="sng" kern="1200" dirty="0">
                <a:solidFill>
                  <a:schemeClr val="tx1"/>
                </a:solidFill>
                <a:latin typeface="+mn-lt"/>
                <a:ea typeface="+mn-ea"/>
                <a:cs typeface="+mn-cs"/>
              </a:rPr>
              <a:t>Prism-</a:t>
            </a:r>
            <a:r>
              <a:rPr lang="en-US" sz="1200" b="1" i="0" kern="1200" dirty="0">
                <a:solidFill>
                  <a:schemeClr val="tx1"/>
                </a:solidFill>
                <a:latin typeface="+mn-lt"/>
                <a:ea typeface="+mn-ea"/>
                <a:cs typeface="+mn-cs"/>
              </a:rPr>
              <a:t>ballasting stabilizing geometry</a:t>
            </a:r>
            <a:r>
              <a:rPr lang="en-US" sz="1200" b="0" i="0" kern="1200" dirty="0">
                <a:solidFill>
                  <a:schemeClr val="tx1"/>
                </a:solidFill>
                <a:latin typeface="+mn-lt"/>
                <a:ea typeface="+mn-ea"/>
                <a:cs typeface="+mn-cs"/>
              </a:rPr>
              <a:t> -- </a:t>
            </a:r>
            <a:r>
              <a:rPr lang="en-US" sz="1200" b="0" i="0" kern="1200" dirty="0">
                <a:solidFill>
                  <a:schemeClr val="tx1"/>
                </a:solidFill>
                <a:latin typeface="Arial"/>
                <a:ea typeface="+mn-ea"/>
                <a:cs typeface="Arial"/>
              </a:rPr>
              <a:t>↑ </a:t>
            </a:r>
            <a:r>
              <a:rPr lang="en-US" sz="1200" b="0" i="0" kern="1200" dirty="0">
                <a:solidFill>
                  <a:schemeClr val="tx1"/>
                </a:solidFill>
                <a:latin typeface="+mn-lt"/>
                <a:ea typeface="+mn-ea"/>
                <a:cs typeface="+mn-cs"/>
              </a:rPr>
              <a:t>thickness from apex to base of a CL offers excellent axis stabilization</a:t>
            </a:r>
          </a:p>
          <a:p>
            <a:pPr fontAlgn="base"/>
            <a:r>
              <a:rPr lang="en-US" sz="1200" b="1" i="0" u="sng" kern="1200" dirty="0">
                <a:solidFill>
                  <a:schemeClr val="tx1"/>
                </a:solidFill>
                <a:latin typeface="+mn-lt"/>
                <a:ea typeface="+mn-ea"/>
                <a:cs typeface="+mn-cs"/>
              </a:rPr>
              <a:t>Refined</a:t>
            </a:r>
            <a:r>
              <a:rPr lang="en-US" sz="1200" b="1" i="0" kern="1200" dirty="0">
                <a:solidFill>
                  <a:schemeClr val="tx1"/>
                </a:solidFill>
                <a:latin typeface="+mn-lt"/>
                <a:ea typeface="+mn-ea"/>
                <a:cs typeface="+mn-cs"/>
              </a:rPr>
              <a:t> optic zone</a:t>
            </a:r>
            <a:r>
              <a:rPr lang="en-US" sz="1200" b="0" i="0" kern="1200" dirty="0">
                <a:solidFill>
                  <a:schemeClr val="tx1"/>
                </a:solidFill>
                <a:latin typeface="+mn-lt"/>
                <a:ea typeface="+mn-ea"/>
                <a:cs typeface="+mn-cs"/>
              </a:rPr>
              <a:t> -- anterior &amp; posterior optic zone diameters are adjusted to </a:t>
            </a:r>
            <a:r>
              <a:rPr lang="en-US" sz="1200" b="0" i="0" kern="1200" dirty="0">
                <a:solidFill>
                  <a:schemeClr val="tx1"/>
                </a:solidFill>
                <a:latin typeface="Arial"/>
                <a:ea typeface="+mn-ea"/>
                <a:cs typeface="Arial"/>
              </a:rPr>
              <a:t>↓ </a:t>
            </a:r>
            <a:r>
              <a:rPr lang="en-US" sz="1200" b="0" i="0" kern="1200" dirty="0">
                <a:solidFill>
                  <a:schemeClr val="tx1"/>
                </a:solidFill>
                <a:latin typeface="+mn-lt"/>
                <a:ea typeface="+mn-ea"/>
                <a:cs typeface="+mn-cs"/>
              </a:rPr>
              <a:t>variations in thickness </a:t>
            </a:r>
            <a:r>
              <a:rPr lang="en-US" sz="1200" b="0" i="0" kern="1200" dirty="0">
                <a:solidFill>
                  <a:schemeClr val="tx1"/>
                </a:solidFill>
                <a:latin typeface="+mn-lt"/>
                <a:ea typeface="+mn-ea"/>
                <a:cs typeface="+mn-cs"/>
                <a:sym typeface="Symbol"/>
              </a:rPr>
              <a:t> </a:t>
            </a:r>
            <a:r>
              <a:rPr lang="en-US" sz="1200" b="0" i="0" kern="1200" dirty="0">
                <a:solidFill>
                  <a:schemeClr val="tx1"/>
                </a:solidFill>
                <a:latin typeface="+mn-lt"/>
                <a:ea typeface="+mn-ea"/>
                <a:cs typeface="+mn-cs"/>
              </a:rPr>
              <a:t>optimal stability</a:t>
            </a:r>
          </a:p>
          <a:p>
            <a:pPr fontAlgn="base"/>
            <a:r>
              <a:rPr lang="en-US" sz="1200" b="1" i="0" u="sng" kern="1200" dirty="0">
                <a:solidFill>
                  <a:schemeClr val="tx1"/>
                </a:solidFill>
                <a:latin typeface="+mn-lt"/>
                <a:ea typeface="+mn-ea"/>
                <a:cs typeface="+mn-cs"/>
              </a:rPr>
              <a:t>360° comfort</a:t>
            </a:r>
            <a:r>
              <a:rPr lang="en-US" sz="1200" b="1" i="0" kern="1200" dirty="0">
                <a:solidFill>
                  <a:schemeClr val="tx1"/>
                </a:solidFill>
                <a:latin typeface="+mn-lt"/>
                <a:ea typeface="+mn-ea"/>
                <a:cs typeface="+mn-cs"/>
              </a:rPr>
              <a:t> chamfer</a:t>
            </a:r>
            <a:r>
              <a:rPr lang="en-US" sz="1200" b="0" i="0" kern="1200" dirty="0">
                <a:solidFill>
                  <a:schemeClr val="tx1"/>
                </a:solidFill>
                <a:latin typeface="+mn-lt"/>
                <a:ea typeface="+mn-ea"/>
                <a:cs typeface="+mn-cs"/>
              </a:rPr>
              <a:t> -- </a:t>
            </a:r>
            <a:r>
              <a:rPr lang="en-US" sz="1200" b="0" i="0" kern="1200" dirty="0">
                <a:solidFill>
                  <a:schemeClr val="tx1"/>
                </a:solidFill>
                <a:latin typeface="Arial"/>
                <a:ea typeface="+mn-ea"/>
                <a:cs typeface="Arial"/>
              </a:rPr>
              <a:t>↓ </a:t>
            </a:r>
            <a:r>
              <a:rPr lang="en-US" sz="1200" b="0" i="0" kern="1200" dirty="0">
                <a:solidFill>
                  <a:schemeClr val="tx1"/>
                </a:solidFill>
                <a:latin typeface="+mn-lt"/>
                <a:ea typeface="+mn-ea"/>
                <a:cs typeface="+mn-cs"/>
              </a:rPr>
              <a:t>CL mass for </a:t>
            </a:r>
            <a:r>
              <a:rPr lang="en-US" sz="1200" b="0" i="0" kern="1200" dirty="0">
                <a:solidFill>
                  <a:schemeClr val="tx1"/>
                </a:solidFill>
                <a:latin typeface="Arial"/>
                <a:ea typeface="+mn-ea"/>
                <a:cs typeface="Arial"/>
              </a:rPr>
              <a:t>↑ </a:t>
            </a:r>
            <a:r>
              <a:rPr lang="en-US" sz="1200" b="0" i="0" kern="1200" dirty="0">
                <a:solidFill>
                  <a:schemeClr val="tx1"/>
                </a:solidFill>
                <a:latin typeface="+mn-lt"/>
                <a:ea typeface="+mn-ea"/>
                <a:cs typeface="+mn-cs"/>
              </a:rPr>
              <a:t>rotational stability</a:t>
            </a:r>
          </a:p>
          <a:p>
            <a:pPr fontAlgn="base"/>
            <a:r>
              <a:rPr lang="en-US" sz="1200" b="1" i="0" u="sng" kern="1200" dirty="0">
                <a:solidFill>
                  <a:schemeClr val="tx1"/>
                </a:solidFill>
                <a:latin typeface="+mn-lt"/>
                <a:ea typeface="+mn-ea"/>
                <a:cs typeface="+mn-cs"/>
              </a:rPr>
              <a:t>Balanced</a:t>
            </a:r>
            <a:r>
              <a:rPr lang="en-US" sz="1200" b="1" i="0" kern="1200" dirty="0">
                <a:solidFill>
                  <a:schemeClr val="tx1"/>
                </a:solidFill>
                <a:latin typeface="+mn-lt"/>
                <a:ea typeface="+mn-ea"/>
                <a:cs typeface="+mn-cs"/>
              </a:rPr>
              <a:t> vertical thickness profile</a:t>
            </a:r>
            <a:r>
              <a:rPr lang="en-US" sz="1200" b="0" i="0" kern="1200" dirty="0">
                <a:solidFill>
                  <a:schemeClr val="tx1"/>
                </a:solidFill>
                <a:latin typeface="+mn-lt"/>
                <a:ea typeface="+mn-ea"/>
                <a:cs typeface="+mn-cs"/>
              </a:rPr>
              <a:t> -- uniform mid-peripheral thickness at apex, center, &amp; base of optic zone </a:t>
            </a:r>
            <a:r>
              <a:rPr lang="en-US" sz="1200" b="0" i="0" kern="1200" dirty="0">
                <a:solidFill>
                  <a:schemeClr val="tx1"/>
                </a:solidFill>
                <a:latin typeface="Arial"/>
                <a:ea typeface="+mn-ea"/>
                <a:cs typeface="Arial"/>
              </a:rPr>
              <a:t>↑ </a:t>
            </a:r>
            <a:r>
              <a:rPr lang="en-US" sz="1200" b="0" i="0" kern="1200" dirty="0">
                <a:solidFill>
                  <a:schemeClr val="tx1"/>
                </a:solidFill>
                <a:latin typeface="+mn-lt"/>
                <a:ea typeface="+mn-ea"/>
                <a:cs typeface="+mn-cs"/>
              </a:rPr>
              <a:t>rotational stability</a:t>
            </a:r>
          </a:p>
          <a:p>
            <a:pPr fontAlgn="base"/>
            <a:r>
              <a:rPr lang="en-US" sz="1200" b="1" i="0" u="sng" kern="1200" dirty="0">
                <a:solidFill>
                  <a:schemeClr val="tx1"/>
                </a:solidFill>
                <a:latin typeface="+mn-lt"/>
                <a:ea typeface="+mn-ea"/>
                <a:cs typeface="+mn-cs"/>
              </a:rPr>
              <a:t>Unique</a:t>
            </a:r>
            <a:r>
              <a:rPr lang="en-US" sz="1200" b="1" i="0" kern="1200" dirty="0">
                <a:solidFill>
                  <a:schemeClr val="tx1"/>
                </a:solidFill>
                <a:latin typeface="+mn-lt"/>
                <a:ea typeface="+mn-ea"/>
                <a:cs typeface="+mn-cs"/>
              </a:rPr>
              <a:t> </a:t>
            </a:r>
            <a:r>
              <a:rPr lang="en-US" sz="1200" b="1" i="0" kern="1200" dirty="0" err="1">
                <a:solidFill>
                  <a:schemeClr val="tx1"/>
                </a:solidFill>
                <a:latin typeface="+mn-lt"/>
                <a:ea typeface="+mn-ea"/>
                <a:cs typeface="+mn-cs"/>
              </a:rPr>
              <a:t>bicurve</a:t>
            </a:r>
            <a:r>
              <a:rPr lang="en-US" sz="1200" b="1" i="0" kern="1200" dirty="0">
                <a:solidFill>
                  <a:schemeClr val="tx1"/>
                </a:solidFill>
                <a:latin typeface="+mn-lt"/>
                <a:ea typeface="+mn-ea"/>
                <a:cs typeface="+mn-cs"/>
              </a:rPr>
              <a:t> posterior design</a:t>
            </a:r>
            <a:r>
              <a:rPr lang="en-US" sz="1200" b="0" i="0" kern="1200" dirty="0">
                <a:solidFill>
                  <a:schemeClr val="tx1"/>
                </a:solidFill>
                <a:latin typeface="+mn-lt"/>
                <a:ea typeface="+mn-ea"/>
                <a:cs typeface="+mn-cs"/>
              </a:rPr>
              <a:t> -- flatter center &amp; steep periphery for optimum centration &amp; visual acuity</a:t>
            </a:r>
          </a:p>
          <a:p>
            <a:pPr fontAlgn="base"/>
            <a:r>
              <a:rPr lang="en-US" sz="1200" b="1" i="0" u="sng" kern="1200" dirty="0">
                <a:solidFill>
                  <a:schemeClr val="tx1"/>
                </a:solidFill>
                <a:latin typeface="+mn-lt"/>
                <a:ea typeface="+mn-ea"/>
                <a:cs typeface="+mn-cs"/>
              </a:rPr>
              <a:t>Rounded</a:t>
            </a:r>
            <a:r>
              <a:rPr lang="en-US" sz="1200" b="1" i="0" kern="1200" dirty="0">
                <a:solidFill>
                  <a:schemeClr val="tx1"/>
                </a:solidFill>
                <a:latin typeface="+mn-lt"/>
                <a:ea typeface="+mn-ea"/>
                <a:cs typeface="+mn-cs"/>
              </a:rPr>
              <a:t> edges</a:t>
            </a:r>
            <a:r>
              <a:rPr lang="en-US" sz="1200" b="0" i="0" kern="1200" dirty="0">
                <a:solidFill>
                  <a:schemeClr val="tx1"/>
                </a:solidFill>
                <a:latin typeface="+mn-lt"/>
                <a:ea typeface="+mn-ea"/>
                <a:cs typeface="+mn-cs"/>
              </a:rPr>
              <a:t> -- </a:t>
            </a:r>
            <a:r>
              <a:rPr lang="en-US" sz="1200" b="0" i="0" kern="1200" dirty="0">
                <a:solidFill>
                  <a:schemeClr val="tx1"/>
                </a:solidFill>
                <a:latin typeface="+mn-lt"/>
                <a:ea typeface="+mn-ea"/>
                <a:cs typeface="+mn-cs"/>
                <a:sym typeface="Symbol"/>
              </a:rPr>
              <a:t> </a:t>
            </a:r>
            <a:r>
              <a:rPr lang="en-US" sz="1200" b="0" i="0" kern="1200" dirty="0">
                <a:solidFill>
                  <a:schemeClr val="tx1"/>
                </a:solidFill>
                <a:latin typeface="+mn-lt"/>
                <a:ea typeface="+mn-ea"/>
                <a:cs typeface="+mn-cs"/>
              </a:rPr>
              <a:t>comfort &amp; optimal movement over conjunctival tissue</a:t>
            </a:r>
          </a:p>
          <a:p>
            <a:endParaRPr lang="en-US" dirty="0"/>
          </a:p>
        </p:txBody>
      </p:sp>
      <p:sp>
        <p:nvSpPr>
          <p:cNvPr id="4" name="Slide Number Placeholder 3"/>
          <p:cNvSpPr>
            <a:spLocks noGrp="1"/>
          </p:cNvSpPr>
          <p:nvPr>
            <p:ph type="sldNum" sz="quarter" idx="10"/>
          </p:nvPr>
        </p:nvSpPr>
        <p:spPr/>
        <p:txBody>
          <a:bodyPr/>
          <a:lstStyle/>
          <a:p>
            <a:fld id="{9656668B-F8C3-4789-8A05-2D9DD4861D01}" type="slidenum">
              <a:rPr lang="en-US" smtClean="0"/>
              <a:pPr/>
              <a:t>67</a:t>
            </a:fld>
            <a:endParaRPr lang="en-US"/>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5"/>
          <p:cNvSpPr>
            <a:spLocks noGrp="1" noChangeArrowheads="1"/>
          </p:cNvSpPr>
          <p:nvPr>
            <p:ph type="sldNum" sz="quarter" idx="5"/>
          </p:nvPr>
        </p:nvSpPr>
        <p:spPr/>
        <p:txBody>
          <a:bodyPr/>
          <a:lstStyle/>
          <a:p>
            <a:pPr>
              <a:defRPr/>
            </a:pPr>
            <a:fld id="{9250EA8B-07E9-41CD-982D-9A7433BB6CD2}" type="slidenum">
              <a:rPr lang="en-US" smtClean="0"/>
              <a:pPr>
                <a:defRPr/>
              </a:pPr>
              <a:t>68</a:t>
            </a:fld>
            <a:endParaRPr lang="en-US"/>
          </a:p>
        </p:txBody>
      </p:sp>
      <p:sp>
        <p:nvSpPr>
          <p:cNvPr id="84995"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4996"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4997"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4998"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4999"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5000"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5001"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5002"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5003" name="Rectangle 10"/>
          <p:cNvSpPr>
            <a:spLocks noGrp="1" noRot="1" noChangeAspect="1" noChangeArrowheads="1" noTextEdit="1"/>
          </p:cNvSpPr>
          <p:nvPr>
            <p:ph type="sldImg"/>
          </p:nvPr>
        </p:nvSpPr>
        <p:spPr>
          <a:xfrm>
            <a:off x="1143000" y="685800"/>
            <a:ext cx="4572000" cy="3429000"/>
          </a:xfrm>
          <a:ln cap="flat"/>
        </p:spPr>
      </p:sp>
      <p:sp>
        <p:nvSpPr>
          <p:cNvPr id="85004" name="Rectangle 11"/>
          <p:cNvSpPr>
            <a:spLocks noGrp="1" noChangeArrowheads="1"/>
          </p:cNvSpPr>
          <p:nvPr>
            <p:ph type="body" idx="1"/>
          </p:nvPr>
        </p:nvSpPr>
        <p:spPr>
          <a:noFill/>
          <a:ln/>
        </p:spPr>
        <p:txBody>
          <a:bodyPr>
            <a:normAutofit fontScale="92500"/>
          </a:bodyPr>
          <a:lstStyle/>
          <a:p>
            <a:r>
              <a:rPr lang="en-US" b="1" dirty="0" err="1"/>
              <a:t>Toric</a:t>
            </a:r>
            <a:r>
              <a:rPr lang="en-US" b="1" dirty="0"/>
              <a:t> </a:t>
            </a:r>
            <a:r>
              <a:rPr lang="en-US" b="1" dirty="0" err="1"/>
              <a:t>SCL</a:t>
            </a:r>
            <a:r>
              <a:rPr lang="en-US" b="1" dirty="0"/>
              <a:t> Stabilization Techniques: Truncation</a:t>
            </a:r>
          </a:p>
          <a:p>
            <a:r>
              <a:rPr lang="en-US" dirty="0"/>
              <a:t>A prism-ballasted </a:t>
            </a:r>
            <a:r>
              <a:rPr lang="en-US" dirty="0" err="1"/>
              <a:t>toric</a:t>
            </a:r>
            <a:r>
              <a:rPr lang="en-US" dirty="0"/>
              <a:t> CL can be truncated inferiorly along a chord 0.5 to 1.5 mm from the 6 o’clock position.  In theory, the truncation is shaped to align with the lower lid margin thereby </a:t>
            </a:r>
            <a:r>
              <a:rPr lang="en-US" dirty="0">
                <a:latin typeface="Arial"/>
                <a:cs typeface="Arial"/>
              </a:rPr>
              <a:t>↑ </a:t>
            </a:r>
            <a:r>
              <a:rPr lang="en-US" dirty="0"/>
              <a:t>the lid-CL interaction &amp; adding to the forces orienting the CL correctly.</a:t>
            </a:r>
          </a:p>
          <a:p>
            <a:r>
              <a:rPr lang="en-US" dirty="0"/>
              <a:t>In practice this does not always happen because the truncation alters the thickness profiles &amp; differentials.  This is especially true in cases of oblique astigmatism &amp; an entirely new orientation can result with the truncation grossly misaligned with the lower lid margin.  It is not considered a </a:t>
            </a:r>
            <a:r>
              <a:rPr lang="en-US" i="1" dirty="0"/>
              <a:t>current</a:t>
            </a:r>
            <a:r>
              <a:rPr lang="en-US" dirty="0"/>
              <a:t> technique but can be employed as a last resort.</a:t>
            </a:r>
          </a:p>
          <a:p>
            <a:r>
              <a:rPr lang="en-US" dirty="0"/>
              <a:t>Truncation’s disadvantages include:</a:t>
            </a:r>
          </a:p>
          <a:p>
            <a:pPr marL="171450" indent="-171450">
              <a:buFont typeface="Arial" panose="020B0604020202020204" pitchFamily="34" charset="0"/>
              <a:buChar char="•"/>
            </a:pPr>
            <a:r>
              <a:rPr lang="en-US" dirty="0"/>
              <a:t>The truncated edge/s, even when refinished, may be a source of discomfort.  Especially for the inexperienced, truncating a CL may prove to be an expensive, frustrating, &amp; ultimately unsuccessful process</a:t>
            </a:r>
          </a:p>
          <a:p>
            <a:pPr marL="171450" indent="-171450">
              <a:buFont typeface="Arial" panose="020B0604020202020204" pitchFamily="34" charset="0"/>
              <a:buChar char="•"/>
            </a:pPr>
            <a:r>
              <a:rPr lang="en-US" dirty="0"/>
              <a:t>More patient visits may be required</a:t>
            </a:r>
          </a:p>
          <a:p>
            <a:pPr marL="171450" indent="-171450">
              <a:buFont typeface="Arial" panose="020B0604020202020204" pitchFamily="34" charset="0"/>
              <a:buChar char="•"/>
            </a:pPr>
            <a:r>
              <a:rPr lang="en-US" dirty="0"/>
              <a:t>Manufacturing &amp; finishing truncated CLs is more difficult.  Truncation is often done on a returned CL as a last resort.  Secondary manufacture of a hydrated hydrogel CL is difficult &amp; not particularly reproducible.  Further, the return of worn CLs to a manufacturer is undesirable from a microbiological point of view.</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endParaRPr lang="en-US" dirty="0"/>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5"/>
          <p:cNvSpPr>
            <a:spLocks noGrp="1" noChangeArrowheads="1"/>
          </p:cNvSpPr>
          <p:nvPr>
            <p:ph type="sldNum" sz="quarter" idx="5"/>
          </p:nvPr>
        </p:nvSpPr>
        <p:spPr/>
        <p:txBody>
          <a:bodyPr/>
          <a:lstStyle/>
          <a:p>
            <a:pPr>
              <a:defRPr/>
            </a:pPr>
            <a:fld id="{C4BDBE33-20EB-45C1-AA26-E7D58E8BC1AB}" type="slidenum">
              <a:rPr lang="en-US" smtClean="0"/>
              <a:pPr>
                <a:defRPr/>
              </a:pPr>
              <a:t>69</a:t>
            </a:fld>
            <a:endParaRPr lang="en-US"/>
          </a:p>
        </p:txBody>
      </p:sp>
      <p:sp>
        <p:nvSpPr>
          <p:cNvPr id="86019"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6020"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6021"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6022"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6023"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6024"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6025"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6026"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6027" name="Rectangle 10"/>
          <p:cNvSpPr>
            <a:spLocks noGrp="1" noRot="1" noChangeAspect="1" noChangeArrowheads="1" noTextEdit="1"/>
          </p:cNvSpPr>
          <p:nvPr>
            <p:ph type="sldImg"/>
          </p:nvPr>
        </p:nvSpPr>
        <p:spPr>
          <a:xfrm>
            <a:off x="1143000" y="685800"/>
            <a:ext cx="4572000" cy="3429000"/>
          </a:xfrm>
          <a:ln cap="flat"/>
        </p:spPr>
      </p:sp>
      <p:sp>
        <p:nvSpPr>
          <p:cNvPr id="86028" name="Rectangle 11"/>
          <p:cNvSpPr>
            <a:spLocks noGrp="1" noChangeArrowheads="1"/>
          </p:cNvSpPr>
          <p:nvPr>
            <p:ph type="body" idx="1"/>
          </p:nvPr>
        </p:nvSpPr>
        <p:spPr>
          <a:noFill/>
          <a:ln/>
        </p:spPr>
        <p:txBody>
          <a:bodyPr/>
          <a:lstStyle/>
          <a:p>
            <a:endParaRPr lang="en-US" dirty="0"/>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042" name="Rectangle 5"/>
          <p:cNvSpPr>
            <a:spLocks noGrp="1" noChangeArrowheads="1"/>
          </p:cNvSpPr>
          <p:nvPr>
            <p:ph type="sldNum" sz="quarter" idx="5"/>
          </p:nvPr>
        </p:nvSpPr>
        <p:spPr/>
        <p:txBody>
          <a:bodyPr/>
          <a:lstStyle/>
          <a:p>
            <a:pPr>
              <a:defRPr/>
            </a:pPr>
            <a:fld id="{06AD1200-7A1E-485E-B0A6-953EAE50FE41}" type="slidenum">
              <a:rPr lang="en-US" smtClean="0"/>
              <a:pPr>
                <a:defRPr/>
              </a:pPr>
              <a:t>70</a:t>
            </a:fld>
            <a:endParaRPr lang="en-US"/>
          </a:p>
        </p:txBody>
      </p:sp>
      <p:sp>
        <p:nvSpPr>
          <p:cNvPr id="87043"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7044"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7045"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7046"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7047"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7048"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7049"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7050"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7051" name="Rectangle 10"/>
          <p:cNvSpPr>
            <a:spLocks noGrp="1" noRot="1" noChangeAspect="1" noChangeArrowheads="1" noTextEdit="1"/>
          </p:cNvSpPr>
          <p:nvPr>
            <p:ph type="sldImg"/>
          </p:nvPr>
        </p:nvSpPr>
        <p:spPr>
          <a:xfrm>
            <a:off x="1143000" y="685800"/>
            <a:ext cx="4572000" cy="3429000"/>
          </a:xfrm>
          <a:ln cap="flat"/>
        </p:spPr>
      </p:sp>
      <p:sp>
        <p:nvSpPr>
          <p:cNvPr id="87052" name="Rectangle 11"/>
          <p:cNvSpPr>
            <a:spLocks noGrp="1" noChangeArrowheads="1"/>
          </p:cNvSpPr>
          <p:nvPr>
            <p:ph type="body" idx="1"/>
          </p:nvPr>
        </p:nvSpPr>
        <p:spPr>
          <a:noFill/>
          <a:ln/>
        </p:spPr>
        <p:txBody>
          <a:bodyPr/>
          <a:lstStyle/>
          <a:p>
            <a:r>
              <a:rPr lang="en-US" b="1" dirty="0" err="1"/>
              <a:t>Toric</a:t>
            </a:r>
            <a:r>
              <a:rPr lang="en-US" b="1" dirty="0"/>
              <a:t> SCL Stabilization Techniques: </a:t>
            </a:r>
            <a:r>
              <a:rPr lang="en-US" b="1" dirty="0" err="1"/>
              <a:t>Peri</a:t>
            </a:r>
            <a:r>
              <a:rPr lang="en-US" b="1" dirty="0"/>
              <a:t>-Ballast</a:t>
            </a:r>
          </a:p>
          <a:p>
            <a:r>
              <a:rPr lang="en-US" dirty="0"/>
              <a:t>This technique starts with a minus carrier design.  To create a prism base-down effect, the superior carrier is slabbed-off or chamfered superiorly to </a:t>
            </a:r>
            <a:r>
              <a:rPr lang="en-US" dirty="0">
                <a:latin typeface="Arial"/>
                <a:cs typeface="Arial"/>
              </a:rPr>
              <a:t>↓ </a:t>
            </a:r>
            <a:r>
              <a:rPr lang="en-US" dirty="0"/>
              <a:t>its thickness &amp; influence.  This process allows the CL periphery to position comfortably under the lids.  The advantage of this technique is that it limits the prism to the areas outside the optic zone. Disadvantages are similar to prism-ballasted designs, i.e.:</a:t>
            </a:r>
          </a:p>
          <a:p>
            <a:r>
              <a:rPr lang="en-US" dirty="0">
                <a:latin typeface="Arial"/>
                <a:cs typeface="Arial"/>
              </a:rPr>
              <a:t>↓ </a:t>
            </a:r>
            <a:r>
              <a:rPr lang="en-US" dirty="0" err="1">
                <a:latin typeface="Arial"/>
                <a:cs typeface="Arial"/>
              </a:rPr>
              <a:t>O</a:t>
            </a:r>
            <a:r>
              <a:rPr lang="en-US" baseline="-25000" dirty="0" err="1">
                <a:latin typeface="Arial"/>
                <a:cs typeface="Arial"/>
              </a:rPr>
              <a:t>2</a:t>
            </a:r>
            <a:r>
              <a:rPr lang="en-US" dirty="0">
                <a:latin typeface="Arial"/>
                <a:cs typeface="Arial"/>
              </a:rPr>
              <a:t> </a:t>
            </a:r>
            <a:r>
              <a:rPr lang="en-US" dirty="0"/>
              <a:t>transmissibility in the areas of greater thickness.</a:t>
            </a:r>
          </a:p>
          <a:p>
            <a:r>
              <a:rPr lang="en-US" dirty="0">
                <a:latin typeface="Arial"/>
                <a:cs typeface="Arial"/>
              </a:rPr>
              <a:t>↓ </a:t>
            </a:r>
            <a:r>
              <a:rPr lang="en-US" dirty="0"/>
              <a:t>comfort along the lower lid margin due to the </a:t>
            </a:r>
            <a:r>
              <a:rPr lang="en-US" dirty="0">
                <a:latin typeface="Arial"/>
                <a:cs typeface="Arial"/>
              </a:rPr>
              <a:t>↑ </a:t>
            </a:r>
            <a:r>
              <a:rPr lang="en-US" dirty="0"/>
              <a:t>thickness of the minus carrier inferiorly.</a:t>
            </a:r>
          </a:p>
          <a:p>
            <a:r>
              <a:rPr lang="zh-CN" altLang="en-US" dirty="0"/>
              <a:t>该技术起源于负镜载体设计。为了在镜片下部产生一个周边三棱镜，上部载体被削除或将厚度斜切。此过程使镜片周边舒适的固定于眼睑下。该技术的优点是可使三棱镜位于光学区外。缺点与三棱镜稳定法类似：镜片较厚 区域的透氧性较差，随着上方负镜载体 厚度的增加，下睑缘的舒适性下降</a:t>
            </a:r>
            <a:endParaRPr lang="en-US" dirty="0"/>
          </a:p>
          <a:p>
            <a:endParaRPr lang="en-US" dirty="0"/>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8066" name="Rectangle 5"/>
          <p:cNvSpPr>
            <a:spLocks noGrp="1" noChangeArrowheads="1"/>
          </p:cNvSpPr>
          <p:nvPr>
            <p:ph type="sldNum" sz="quarter" idx="5"/>
          </p:nvPr>
        </p:nvSpPr>
        <p:spPr/>
        <p:txBody>
          <a:bodyPr/>
          <a:lstStyle/>
          <a:p>
            <a:pPr>
              <a:defRPr/>
            </a:pPr>
            <a:fld id="{3CBF1F9C-B9F6-44A8-97A2-BA911F9954B0}" type="slidenum">
              <a:rPr lang="en-US" smtClean="0"/>
              <a:pPr>
                <a:defRPr/>
              </a:pPr>
              <a:t>71</a:t>
            </a:fld>
            <a:endParaRPr lang="en-US"/>
          </a:p>
        </p:txBody>
      </p:sp>
      <p:sp>
        <p:nvSpPr>
          <p:cNvPr id="88067"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8068"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8069"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8070"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8071"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8072"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8073"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8074"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8075" name="Rectangle 10"/>
          <p:cNvSpPr>
            <a:spLocks noGrp="1" noRot="1" noChangeAspect="1" noChangeArrowheads="1" noTextEdit="1"/>
          </p:cNvSpPr>
          <p:nvPr>
            <p:ph type="sldImg"/>
          </p:nvPr>
        </p:nvSpPr>
        <p:spPr>
          <a:xfrm>
            <a:off x="1143000" y="685800"/>
            <a:ext cx="4572000" cy="3429000"/>
          </a:xfrm>
          <a:ln cap="flat"/>
        </p:spPr>
      </p:sp>
      <p:sp>
        <p:nvSpPr>
          <p:cNvPr id="88076" name="Rectangle 11"/>
          <p:cNvSpPr>
            <a:spLocks noGrp="1" noChangeArrowheads="1"/>
          </p:cNvSpPr>
          <p:nvPr>
            <p:ph type="body" idx="1"/>
          </p:nvPr>
        </p:nvSpPr>
        <p:spPr>
          <a:noFill/>
          <a:ln/>
        </p:spPr>
        <p:txBody>
          <a:bodyPr/>
          <a:lstStyle/>
          <a:p>
            <a:endParaRPr lang="en-US" dirty="0"/>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7"/>
          <p:cNvSpPr>
            <a:spLocks noGrp="1" noChangeArrowheads="1"/>
          </p:cNvSpPr>
          <p:nvPr>
            <p:ph type="sldNum" sz="quarter" idx="5"/>
          </p:nvPr>
        </p:nvSpPr>
        <p:spPr>
          <a:noFill/>
        </p:spPr>
        <p:txBody>
          <a:bodyPr/>
          <a:lstStyle/>
          <a:p>
            <a:fld id="{FADE8CD6-BC43-4957-9961-8311C9EAAEDC}" type="slidenum">
              <a:rPr lang="en-US" smtClean="0">
                <a:latin typeface="Arial" panose="020B0604020202020204" pitchFamily="34" charset="0"/>
              </a:rPr>
              <a:pPr/>
              <a:t>9</a:t>
            </a:fld>
            <a:endParaRPr lang="en-US">
              <a:latin typeface="Arial" panose="020B0604020202020204" pitchFamily="34" charset="0"/>
            </a:endParaRPr>
          </a:p>
        </p:txBody>
      </p:sp>
      <p:sp>
        <p:nvSpPr>
          <p:cNvPr id="60419" name="Rectangle 2"/>
          <p:cNvSpPr>
            <a:spLocks noChangeArrowheads="1"/>
          </p:cNvSpPr>
          <p:nvPr/>
        </p:nvSpPr>
        <p:spPr bwMode="auto">
          <a:xfrm>
            <a:off x="3886200" y="6350"/>
            <a:ext cx="2971800" cy="428625"/>
          </a:xfrm>
          <a:prstGeom prst="rect">
            <a:avLst/>
          </a:prstGeom>
          <a:noFill/>
          <a:ln w="9525">
            <a:noFill/>
            <a:miter lim="800000"/>
          </a:ln>
        </p:spPr>
        <p:txBody>
          <a:bodyPr wrap="none" anchor="ctr"/>
          <a:lstStyle/>
          <a:p>
            <a:endParaRPr lang="en-US"/>
          </a:p>
        </p:txBody>
      </p:sp>
      <p:sp>
        <p:nvSpPr>
          <p:cNvPr id="60420" name="Rectangle 3"/>
          <p:cNvSpPr>
            <a:spLocks noChangeArrowheads="1"/>
          </p:cNvSpPr>
          <p:nvPr/>
        </p:nvSpPr>
        <p:spPr bwMode="auto">
          <a:xfrm>
            <a:off x="3886200" y="8704263"/>
            <a:ext cx="2971800" cy="427037"/>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0421" name="Rectangle 4"/>
          <p:cNvSpPr>
            <a:spLocks noChangeArrowheads="1"/>
          </p:cNvSpPr>
          <p:nvPr/>
        </p:nvSpPr>
        <p:spPr bwMode="auto">
          <a:xfrm>
            <a:off x="0" y="8704263"/>
            <a:ext cx="2971800" cy="427037"/>
          </a:xfrm>
          <a:prstGeom prst="rect">
            <a:avLst/>
          </a:prstGeom>
          <a:noFill/>
          <a:ln w="9525">
            <a:noFill/>
            <a:miter lim="800000"/>
          </a:ln>
        </p:spPr>
        <p:txBody>
          <a:bodyPr wrap="none" anchor="ctr"/>
          <a:lstStyle/>
          <a:p>
            <a:endParaRPr lang="en-US"/>
          </a:p>
        </p:txBody>
      </p:sp>
      <p:sp>
        <p:nvSpPr>
          <p:cNvPr id="60422" name="Rectangle 5"/>
          <p:cNvSpPr>
            <a:spLocks noChangeArrowheads="1"/>
          </p:cNvSpPr>
          <p:nvPr/>
        </p:nvSpPr>
        <p:spPr bwMode="auto">
          <a:xfrm>
            <a:off x="0" y="6350"/>
            <a:ext cx="2971800" cy="428625"/>
          </a:xfrm>
          <a:prstGeom prst="rect">
            <a:avLst/>
          </a:prstGeom>
          <a:noFill/>
          <a:ln w="9525">
            <a:noFill/>
            <a:miter lim="800000"/>
          </a:ln>
        </p:spPr>
        <p:txBody>
          <a:bodyPr wrap="none" anchor="ctr"/>
          <a:lstStyle/>
          <a:p>
            <a:endParaRPr lang="en-US"/>
          </a:p>
        </p:txBody>
      </p:sp>
      <p:sp>
        <p:nvSpPr>
          <p:cNvPr id="60423" name="Rectangle 6"/>
          <p:cNvSpPr>
            <a:spLocks noChangeArrowheads="1"/>
          </p:cNvSpPr>
          <p:nvPr/>
        </p:nvSpPr>
        <p:spPr bwMode="auto">
          <a:xfrm>
            <a:off x="3884613" y="3175"/>
            <a:ext cx="2973387" cy="428625"/>
          </a:xfrm>
          <a:prstGeom prst="rect">
            <a:avLst/>
          </a:prstGeom>
          <a:noFill/>
          <a:ln w="9525">
            <a:noFill/>
            <a:miter lim="800000"/>
          </a:ln>
        </p:spPr>
        <p:txBody>
          <a:bodyPr wrap="none" anchor="ctr"/>
          <a:lstStyle/>
          <a:p>
            <a:endParaRPr lang="en-US"/>
          </a:p>
        </p:txBody>
      </p:sp>
      <p:sp>
        <p:nvSpPr>
          <p:cNvPr id="60424" name="Rectangle 7"/>
          <p:cNvSpPr>
            <a:spLocks noChangeArrowheads="1"/>
          </p:cNvSpPr>
          <p:nvPr/>
        </p:nvSpPr>
        <p:spPr bwMode="auto">
          <a:xfrm>
            <a:off x="3884613" y="8702675"/>
            <a:ext cx="2973387" cy="427038"/>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0425" name="Rectangle 8"/>
          <p:cNvSpPr>
            <a:spLocks noChangeArrowheads="1"/>
          </p:cNvSpPr>
          <p:nvPr/>
        </p:nvSpPr>
        <p:spPr bwMode="auto">
          <a:xfrm>
            <a:off x="-1588" y="8702675"/>
            <a:ext cx="2971801" cy="427038"/>
          </a:xfrm>
          <a:prstGeom prst="rect">
            <a:avLst/>
          </a:prstGeom>
          <a:noFill/>
          <a:ln w="9525">
            <a:noFill/>
            <a:miter lim="800000"/>
          </a:ln>
        </p:spPr>
        <p:txBody>
          <a:bodyPr wrap="none" anchor="ctr"/>
          <a:lstStyle/>
          <a:p>
            <a:endParaRPr lang="en-US"/>
          </a:p>
        </p:txBody>
      </p:sp>
      <p:sp>
        <p:nvSpPr>
          <p:cNvPr id="60426" name="Rectangle 9"/>
          <p:cNvSpPr>
            <a:spLocks noChangeArrowheads="1"/>
          </p:cNvSpPr>
          <p:nvPr/>
        </p:nvSpPr>
        <p:spPr bwMode="auto">
          <a:xfrm>
            <a:off x="-1588" y="3175"/>
            <a:ext cx="2971801" cy="428625"/>
          </a:xfrm>
          <a:prstGeom prst="rect">
            <a:avLst/>
          </a:prstGeom>
          <a:noFill/>
          <a:ln w="9525">
            <a:noFill/>
            <a:miter lim="800000"/>
          </a:ln>
        </p:spPr>
        <p:txBody>
          <a:bodyPr wrap="none" anchor="ctr"/>
          <a:lstStyle/>
          <a:p>
            <a:endParaRPr lang="en-US"/>
          </a:p>
        </p:txBody>
      </p:sp>
      <p:sp>
        <p:nvSpPr>
          <p:cNvPr id="60427"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60428" name="Rectangle 11"/>
          <p:cNvSpPr>
            <a:spLocks noGrp="1" noChangeArrowheads="1"/>
          </p:cNvSpPr>
          <p:nvPr>
            <p:ph type="body" idx="1"/>
          </p:nvPr>
        </p:nvSpPr>
        <p:spPr>
          <a:xfrm>
            <a:off x="911225" y="4356100"/>
            <a:ext cx="5030788" cy="3617913"/>
          </a:xfrm>
          <a:noFill/>
        </p:spPr>
        <p:txBody>
          <a:bodyPr lIns="82550" tIns="41275" rIns="82550" bIns="41275"/>
          <a:lstStyle/>
          <a:p>
            <a:pPr eaLnBrk="1" hangingPunct="1"/>
            <a:r>
              <a:rPr lang="en-US" b="1" dirty="0">
                <a:latin typeface="Arial" panose="020B0604020202020204" pitchFamily="34" charset="0"/>
              </a:rPr>
              <a:t>Regular Ocular Astigmatism: Astigmatic Meridians:</a:t>
            </a:r>
            <a:endParaRPr lang="en-US" dirty="0">
              <a:latin typeface="Arial" panose="020B0604020202020204" pitchFamily="34" charset="0"/>
            </a:endParaRPr>
          </a:p>
          <a:p>
            <a:pPr eaLnBrk="1" hangingPunct="1"/>
            <a:r>
              <a:rPr lang="en-US" dirty="0" err="1">
                <a:latin typeface="Arial" panose="020B0604020202020204" pitchFamily="34" charset="0"/>
              </a:rPr>
              <a:t>Meridional</a:t>
            </a:r>
            <a:r>
              <a:rPr lang="en-US" dirty="0">
                <a:latin typeface="Arial" panose="020B0604020202020204" pitchFamily="34" charset="0"/>
              </a:rPr>
              <a:t> differences are usually expressed in terms of refractive power (in </a:t>
            </a:r>
            <a:r>
              <a:rPr lang="en-US" i="1" dirty="0" err="1">
                <a:latin typeface="Arial" panose="020B0604020202020204" pitchFamily="34" charset="0"/>
              </a:rPr>
              <a:t>dioptres</a:t>
            </a:r>
            <a:r>
              <a:rPr lang="en-US" dirty="0">
                <a:latin typeface="Arial" panose="020B0604020202020204" pitchFamily="34" charset="0"/>
              </a:rPr>
              <a:t>) or where a surface is being described, as radii (usually in mm).</a:t>
            </a:r>
          </a:p>
          <a:p>
            <a:pPr eaLnBrk="1" hangingPunct="1"/>
            <a:r>
              <a:rPr lang="en-US" dirty="0">
                <a:latin typeface="Arial" panose="020B0604020202020204" pitchFamily="34" charset="0"/>
              </a:rPr>
              <a:t>The 2 </a:t>
            </a:r>
            <a:r>
              <a:rPr lang="en-US" i="1" dirty="0">
                <a:latin typeface="Arial" panose="020B0604020202020204" pitchFamily="34" charset="0"/>
              </a:rPr>
              <a:t>principal meridians</a:t>
            </a:r>
            <a:r>
              <a:rPr lang="en-US" dirty="0">
                <a:latin typeface="Arial" panose="020B0604020202020204" pitchFamily="34" charset="0"/>
              </a:rPr>
              <a:t> in regular ocular astigmatism are:</a:t>
            </a:r>
          </a:p>
          <a:p>
            <a:pPr eaLnBrk="1" hangingPunct="1"/>
            <a:r>
              <a:rPr lang="en-US" i="1" dirty="0">
                <a:latin typeface="Arial" panose="020B0604020202020204" pitchFamily="34" charset="0"/>
              </a:rPr>
              <a:t>Power meridian</a:t>
            </a:r>
            <a:r>
              <a:rPr lang="en-US" dirty="0">
                <a:latin typeface="Arial" panose="020B0604020202020204" pitchFamily="34" charset="0"/>
              </a:rPr>
              <a:t> - meridian of greatest curvature/optical power (plus or minus).</a:t>
            </a:r>
          </a:p>
          <a:p>
            <a:pPr eaLnBrk="1" hangingPunct="1"/>
            <a:r>
              <a:rPr lang="en-US" i="1" dirty="0">
                <a:latin typeface="Arial" panose="020B0604020202020204" pitchFamily="34" charset="0"/>
              </a:rPr>
              <a:t>Axis meridian</a:t>
            </a:r>
            <a:r>
              <a:rPr lang="en-US" dirty="0">
                <a:latin typeface="Arial" panose="020B0604020202020204" pitchFamily="34" charset="0"/>
              </a:rPr>
              <a:t> - meridian of least curvature/optical power.</a:t>
            </a:r>
            <a:br>
              <a:rPr lang="en-US" dirty="0">
                <a:latin typeface="Arial" panose="020B0604020202020204" pitchFamily="34" charset="0"/>
              </a:rPr>
            </a:br>
            <a:r>
              <a:rPr lang="en-US" dirty="0">
                <a:latin typeface="Arial" panose="020B0604020202020204" pitchFamily="34" charset="0"/>
              </a:rPr>
              <a:t>Light rays refracted by meridians other than the principal meridians have their image points somewhere between the 2 astigmatic foci, i.e. somewhere along the </a:t>
            </a:r>
            <a:r>
              <a:rPr lang="en-US" b="1" i="1" dirty="0">
                <a:latin typeface="Arial" panose="020B0604020202020204" pitchFamily="34" charset="0"/>
              </a:rPr>
              <a:t>Interval of Sturm</a:t>
            </a:r>
            <a:r>
              <a:rPr lang="en-US" dirty="0">
                <a:latin typeface="Arial" panose="020B0604020202020204" pitchFamily="34" charset="0"/>
              </a:rPr>
              <a:t>.</a:t>
            </a:r>
          </a:p>
          <a:p>
            <a:pPr eaLnBrk="1" hangingPunct="1"/>
            <a:endParaRPr lang="en-US" dirty="0">
              <a:latin typeface="Arial" panose="020B0604020202020204" pitchFamily="34" charset="0"/>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090" name="Rectangle 5"/>
          <p:cNvSpPr>
            <a:spLocks noGrp="1" noChangeArrowheads="1"/>
          </p:cNvSpPr>
          <p:nvPr>
            <p:ph type="sldNum" sz="quarter" idx="5"/>
          </p:nvPr>
        </p:nvSpPr>
        <p:spPr/>
        <p:txBody>
          <a:bodyPr/>
          <a:lstStyle/>
          <a:p>
            <a:pPr>
              <a:defRPr/>
            </a:pPr>
            <a:fld id="{45AE187B-4EA8-4A49-93E3-B2C3CE36C7B4}" type="slidenum">
              <a:rPr lang="en-US" smtClean="0"/>
              <a:pPr>
                <a:defRPr/>
              </a:pPr>
              <a:t>72</a:t>
            </a:fld>
            <a:endParaRPr lang="en-US"/>
          </a:p>
        </p:txBody>
      </p:sp>
      <p:sp>
        <p:nvSpPr>
          <p:cNvPr id="89091"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9092"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9093"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9094"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9095"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9096"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89097"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9098"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89099" name="Rectangle 10"/>
          <p:cNvSpPr>
            <a:spLocks noGrp="1" noRot="1" noChangeAspect="1" noChangeArrowheads="1" noTextEdit="1"/>
          </p:cNvSpPr>
          <p:nvPr>
            <p:ph type="sldImg"/>
          </p:nvPr>
        </p:nvSpPr>
        <p:spPr>
          <a:xfrm>
            <a:off x="1143000" y="685800"/>
            <a:ext cx="4572000" cy="3429000"/>
          </a:xfrm>
          <a:ln cap="flat"/>
        </p:spPr>
      </p:sp>
      <p:sp>
        <p:nvSpPr>
          <p:cNvPr id="89100" name="Rectangle 11"/>
          <p:cNvSpPr>
            <a:spLocks noGrp="1" noChangeArrowheads="1"/>
          </p:cNvSpPr>
          <p:nvPr>
            <p:ph type="body" idx="1"/>
          </p:nvPr>
        </p:nvSpPr>
        <p:spPr>
          <a:noFill/>
          <a:ln/>
        </p:spPr>
        <p:txBody>
          <a:bodyPr/>
          <a:lstStyle/>
          <a:p>
            <a:endParaRPr lang="en-US"/>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fontAlgn="base"/>
            <a:r>
              <a:rPr lang="en-US" b="1" dirty="0"/>
              <a:t>PRECISION BALANCE 8|4™ CL Design </a:t>
            </a:r>
          </a:p>
          <a:p>
            <a:pPr fontAlgn="base"/>
            <a:r>
              <a:rPr lang="en-US" sz="1200" b="0" i="0" kern="1200" dirty="0" err="1">
                <a:solidFill>
                  <a:schemeClr val="tx1"/>
                </a:solidFill>
                <a:latin typeface="+mn-lt"/>
                <a:ea typeface="+mn-ea"/>
                <a:cs typeface="+mn-cs"/>
              </a:rPr>
              <a:t>Peri</a:t>
            </a:r>
            <a:r>
              <a:rPr lang="en-US" sz="1200" b="0" i="0" kern="1200" dirty="0">
                <a:solidFill>
                  <a:schemeClr val="tx1"/>
                </a:solidFill>
                <a:latin typeface="+mn-lt"/>
                <a:ea typeface="+mn-ea"/>
                <a:cs typeface="+mn-cs"/>
              </a:rPr>
              <a:t>-ballast adopts similar concept as prism-ballast designs. The CL has a high minus power lenticular carrier with superior portion of the CL edge thinned to </a:t>
            </a:r>
            <a:r>
              <a:rPr lang="en-US" sz="1200" b="0" i="0" kern="1200" dirty="0">
                <a:solidFill>
                  <a:schemeClr val="tx1"/>
                </a:solidFill>
                <a:latin typeface="+mn-lt"/>
                <a:ea typeface="+mn-ea"/>
                <a:cs typeface="+mn-cs"/>
                <a:sym typeface="Symbol"/>
              </a:rPr>
              <a:t> </a:t>
            </a:r>
            <a:r>
              <a:rPr lang="en-US" sz="1200" b="0" i="0" kern="1200" dirty="0">
                <a:solidFill>
                  <a:schemeClr val="tx1"/>
                </a:solidFill>
                <a:latin typeface="+mn-lt"/>
                <a:ea typeface="+mn-ea"/>
                <a:cs typeface="+mn-cs"/>
              </a:rPr>
              <a:t>a prism-like rotational stabilization effect. The advantages of this design over prism-ballast design are the prism-free optical portion allowing thinner CL profile centrally enhancing </a:t>
            </a:r>
            <a:r>
              <a:rPr lang="en-US" sz="1200" b="0" i="0" kern="1200" dirty="0" err="1">
                <a:solidFill>
                  <a:schemeClr val="tx1"/>
                </a:solidFill>
                <a:latin typeface="+mn-lt"/>
                <a:ea typeface="+mn-ea"/>
                <a:cs typeface="+mn-cs"/>
              </a:rPr>
              <a:t>O</a:t>
            </a:r>
            <a:r>
              <a:rPr lang="en-US" sz="1200" b="0" i="0" kern="1200" baseline="-25000" dirty="0" err="1">
                <a:solidFill>
                  <a:schemeClr val="tx1"/>
                </a:solidFill>
                <a:latin typeface="+mn-lt"/>
                <a:ea typeface="+mn-ea"/>
                <a:cs typeface="+mn-cs"/>
              </a:rPr>
              <a:t>2</a:t>
            </a:r>
            <a:r>
              <a:rPr lang="en-US" sz="1200" b="0" i="0" kern="1200" dirty="0">
                <a:solidFill>
                  <a:schemeClr val="tx1"/>
                </a:solidFill>
                <a:latin typeface="+mn-lt"/>
                <a:ea typeface="+mn-ea"/>
                <a:cs typeface="+mn-cs"/>
              </a:rPr>
              <a:t> transmissibility (</a:t>
            </a:r>
            <a:r>
              <a:rPr lang="en-US" sz="1200" b="0" i="0" kern="1200" dirty="0" err="1">
                <a:solidFill>
                  <a:schemeClr val="tx1"/>
                </a:solidFill>
                <a:latin typeface="+mn-lt"/>
                <a:ea typeface="+mn-ea"/>
                <a:cs typeface="+mn-cs"/>
              </a:rPr>
              <a:t>Edrington</a:t>
            </a:r>
            <a:r>
              <a:rPr lang="en-US" sz="1200" b="0" i="0" kern="1200" dirty="0">
                <a:solidFill>
                  <a:schemeClr val="tx1"/>
                </a:solidFill>
                <a:latin typeface="+mn-lt"/>
                <a:ea typeface="+mn-ea"/>
                <a:cs typeface="+mn-cs"/>
              </a:rPr>
              <a:t>, 2011).</a:t>
            </a:r>
          </a:p>
          <a:p>
            <a:pPr fontAlgn="base"/>
            <a:r>
              <a:rPr lang="en-US" sz="1200" b="0" i="0" kern="1200" dirty="0">
                <a:solidFill>
                  <a:schemeClr val="tx1"/>
                </a:solidFill>
                <a:latin typeface="+mn-lt"/>
                <a:ea typeface="+mn-ea"/>
                <a:cs typeface="+mn-cs"/>
              </a:rPr>
              <a:t>An example of a CL that uses a similar design to </a:t>
            </a:r>
            <a:r>
              <a:rPr lang="en-US" sz="1200" b="0" i="0" kern="1200" dirty="0" err="1">
                <a:solidFill>
                  <a:schemeClr val="tx1"/>
                </a:solidFill>
                <a:latin typeface="+mn-lt"/>
                <a:ea typeface="+mn-ea"/>
                <a:cs typeface="+mn-cs"/>
              </a:rPr>
              <a:t>peri</a:t>
            </a:r>
            <a:r>
              <a:rPr lang="en-US" sz="1200" b="0" i="0" kern="1200" dirty="0">
                <a:solidFill>
                  <a:schemeClr val="tx1"/>
                </a:solidFill>
                <a:latin typeface="+mn-lt"/>
                <a:ea typeface="+mn-ea"/>
                <a:cs typeface="+mn-cs"/>
              </a:rPr>
              <a:t>-ballast is Alcon’s Air </a:t>
            </a:r>
            <a:r>
              <a:rPr lang="en-US" sz="1200" b="0" i="0" kern="1200" dirty="0" err="1">
                <a:solidFill>
                  <a:schemeClr val="tx1"/>
                </a:solidFill>
                <a:latin typeface="+mn-lt"/>
                <a:ea typeface="+mn-ea"/>
                <a:cs typeface="+mn-cs"/>
              </a:rPr>
              <a:t>Optix</a:t>
            </a:r>
            <a:r>
              <a:rPr lang="en-US" sz="1200" b="0" i="0" kern="1200" dirty="0">
                <a:solidFill>
                  <a:schemeClr val="tx1"/>
                </a:solidFill>
                <a:latin typeface="+mn-lt"/>
                <a:ea typeface="+mn-ea"/>
                <a:cs typeface="+mn-cs"/>
              </a:rPr>
              <a:t> for Astigmatism that uses its own precision Balance 8/4 design.</a:t>
            </a:r>
          </a:p>
          <a:p>
            <a:pPr fontAlgn="base"/>
            <a:endParaRPr lang="en-US" sz="1200" b="0" i="0" kern="1200" dirty="0">
              <a:solidFill>
                <a:schemeClr val="tx1"/>
              </a:solidFill>
              <a:latin typeface="+mn-lt"/>
              <a:ea typeface="+mn-ea"/>
              <a:cs typeface="+mn-cs"/>
            </a:endParaRPr>
          </a:p>
          <a:p>
            <a:pPr fontAlgn="base"/>
            <a:r>
              <a:rPr lang="en-US" sz="1200" b="0" i="0" kern="1200" dirty="0">
                <a:solidFill>
                  <a:schemeClr val="tx1"/>
                </a:solidFill>
                <a:latin typeface="+mn-lt"/>
                <a:ea typeface="+mn-ea"/>
                <a:cs typeface="+mn-cs"/>
              </a:rPr>
              <a:t>optometry.catherinecaregroup.com/method-of-stabilization</a:t>
            </a:r>
          </a:p>
          <a:p>
            <a:pPr fontAlgn="base"/>
            <a:r>
              <a:rPr lang="zh-CN" altLang="en-US" sz="1200" b="1" i="0" kern="1200" dirty="0">
                <a:solidFill>
                  <a:schemeClr val="accent3"/>
                </a:solidFill>
                <a:latin typeface="+mn-lt"/>
                <a:ea typeface="+mn-ea"/>
                <a:cs typeface="+mn-cs"/>
              </a:rPr>
              <a:t>周边稳定法采用与棱镜稳定法类似的设计理念。镜片的高负镜载体被削除，起到与三棱镜旋转相似的稳定作用。该设计的优点使光学区的三棱镜消除，从而减小了镜片的中心厚度，提高了透氧性</a:t>
            </a:r>
            <a:endParaRPr lang="en-US" sz="1200" b="1" i="0" kern="1200" dirty="0">
              <a:solidFill>
                <a:schemeClr val="accent3"/>
              </a:solidFill>
              <a:latin typeface="+mn-lt"/>
              <a:ea typeface="+mn-ea"/>
              <a:cs typeface="+mn-cs"/>
            </a:endParaRPr>
          </a:p>
          <a:p>
            <a:endParaRPr lang="en-US" dirty="0"/>
          </a:p>
        </p:txBody>
      </p:sp>
      <p:sp>
        <p:nvSpPr>
          <p:cNvPr id="4" name="Slide Number Placeholder 3"/>
          <p:cNvSpPr>
            <a:spLocks noGrp="1"/>
          </p:cNvSpPr>
          <p:nvPr>
            <p:ph type="sldNum" sz="quarter" idx="10"/>
          </p:nvPr>
        </p:nvSpPr>
        <p:spPr/>
        <p:txBody>
          <a:bodyPr/>
          <a:lstStyle/>
          <a:p>
            <a:fld id="{9656668B-F8C3-4789-8A05-2D9DD4861D01}" type="slidenum">
              <a:rPr lang="en-US" smtClean="0"/>
              <a:pPr/>
              <a:t>73</a:t>
            </a:fld>
            <a:endParaRPr lang="en-US"/>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114" name="Rectangle 5"/>
          <p:cNvSpPr>
            <a:spLocks noGrp="1" noChangeArrowheads="1"/>
          </p:cNvSpPr>
          <p:nvPr>
            <p:ph type="sldNum" sz="quarter" idx="5"/>
          </p:nvPr>
        </p:nvSpPr>
        <p:spPr/>
        <p:txBody>
          <a:bodyPr/>
          <a:lstStyle/>
          <a:p>
            <a:pPr>
              <a:defRPr/>
            </a:pPr>
            <a:fld id="{DF28E2E0-7D18-4579-91CC-63B6E4AC008B}" type="slidenum">
              <a:rPr lang="en-US" smtClean="0"/>
              <a:pPr>
                <a:defRPr/>
              </a:pPr>
              <a:t>74</a:t>
            </a:fld>
            <a:endParaRPr lang="en-US"/>
          </a:p>
        </p:txBody>
      </p:sp>
      <p:sp>
        <p:nvSpPr>
          <p:cNvPr id="90115"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0116"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90117"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0118"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0119"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0120"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90121"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0122"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0123" name="Rectangle 10"/>
          <p:cNvSpPr>
            <a:spLocks noGrp="1" noRot="1" noChangeAspect="1" noChangeArrowheads="1" noTextEdit="1"/>
          </p:cNvSpPr>
          <p:nvPr>
            <p:ph type="sldImg"/>
          </p:nvPr>
        </p:nvSpPr>
        <p:spPr>
          <a:xfrm>
            <a:off x="1143000" y="685800"/>
            <a:ext cx="4572000" cy="3429000"/>
          </a:xfrm>
          <a:ln cap="flat"/>
        </p:spPr>
      </p:sp>
      <p:sp>
        <p:nvSpPr>
          <p:cNvPr id="90124" name="Rectangle 11"/>
          <p:cNvSpPr>
            <a:spLocks noGrp="1" noChangeArrowheads="1"/>
          </p:cNvSpPr>
          <p:nvPr>
            <p:ph type="body" idx="1"/>
          </p:nvPr>
        </p:nvSpPr>
        <p:spPr>
          <a:noFill/>
          <a:ln/>
        </p:spPr>
        <p:txBody>
          <a:bodyPr/>
          <a:lstStyle/>
          <a:p>
            <a:r>
              <a:rPr lang="en-US" b="1" dirty="0" err="1"/>
              <a:t>Toric</a:t>
            </a:r>
            <a:r>
              <a:rPr lang="en-US" b="1" dirty="0"/>
              <a:t> </a:t>
            </a:r>
            <a:r>
              <a:rPr lang="en-US" b="1" dirty="0" err="1"/>
              <a:t>SCL</a:t>
            </a:r>
            <a:r>
              <a:rPr lang="en-US" b="1" dirty="0"/>
              <a:t> Stabilization Techniques: Double Slab-Off (DSO)</a:t>
            </a:r>
          </a:p>
          <a:p>
            <a:r>
              <a:rPr lang="en-US" dirty="0"/>
              <a:t>This CL design originated from Fanti of Germany &amp; was announced in 1974.  Other terms used in association with this CL are </a:t>
            </a:r>
            <a:r>
              <a:rPr lang="en-US" i="1" dirty="0"/>
              <a:t>thin zones</a:t>
            </a:r>
            <a:r>
              <a:rPr lang="en-US" dirty="0"/>
              <a:t> &amp; </a:t>
            </a:r>
            <a:r>
              <a:rPr lang="en-US" i="1" dirty="0"/>
              <a:t>dynamic stabilization</a:t>
            </a:r>
            <a:r>
              <a:rPr lang="en-US" dirty="0"/>
              <a:t>.  This design, perhaps more than any other </a:t>
            </a:r>
            <a:r>
              <a:rPr lang="en-US" dirty="0" err="1"/>
              <a:t>toric</a:t>
            </a:r>
            <a:r>
              <a:rPr lang="en-US" dirty="0"/>
              <a:t> CL design, confirms the dominant </a:t>
            </a:r>
            <a:r>
              <a:rPr lang="en-US" dirty="0" err="1"/>
              <a:t>rôle</a:t>
            </a:r>
            <a:r>
              <a:rPr lang="en-US" dirty="0"/>
              <a:t> of lid forces in CL orientation control, as opposed to the insignificant </a:t>
            </a:r>
            <a:r>
              <a:rPr lang="en-US" dirty="0" err="1"/>
              <a:t>rôle</a:t>
            </a:r>
            <a:r>
              <a:rPr lang="en-US" dirty="0"/>
              <a:t> of gravity.  This design has no CL region which is obviously </a:t>
            </a:r>
            <a:r>
              <a:rPr lang="en-US" i="1" dirty="0"/>
              <a:t>heavier</a:t>
            </a:r>
            <a:r>
              <a:rPr lang="en-US" dirty="0"/>
              <a:t> than any other, yet rotational stability can be attained.  </a:t>
            </a:r>
            <a:r>
              <a:rPr lang="en-US" dirty="0" err="1"/>
              <a:t>Killpatrick</a:t>
            </a:r>
            <a:r>
              <a:rPr lang="en-US" dirty="0"/>
              <a:t> (1983) &amp; Hanks (1983) conducted research to confirm that gravity was an insignificant factor in </a:t>
            </a:r>
            <a:r>
              <a:rPr lang="en-US" dirty="0" err="1"/>
              <a:t>toric</a:t>
            </a:r>
            <a:r>
              <a:rPr lang="en-US" dirty="0"/>
              <a:t> CL orientation by observing prism-ballasted </a:t>
            </a:r>
            <a:r>
              <a:rPr lang="en-US" dirty="0" err="1"/>
              <a:t>toric</a:t>
            </a:r>
            <a:r>
              <a:rPr lang="en-US" dirty="0"/>
              <a:t> </a:t>
            </a:r>
            <a:r>
              <a:rPr lang="en-US" dirty="0" err="1"/>
              <a:t>SCLs</a:t>
            </a:r>
            <a:r>
              <a:rPr lang="en-US" dirty="0"/>
              <a:t> in patients while they were inverted (standing on their heads).  The CLs behaved in the same way when the wearer was standing normally &amp; did not relocate under the influence of gravity.  Their observations led to the conclusion that lid interaction &amp; thickness profile are the major influencing factors in the stabilization of the orientation of </a:t>
            </a:r>
            <a:r>
              <a:rPr lang="en-US" dirty="0" err="1"/>
              <a:t>toric</a:t>
            </a:r>
            <a:r>
              <a:rPr lang="en-US" dirty="0"/>
              <a:t> </a:t>
            </a:r>
            <a:r>
              <a:rPr lang="en-US" dirty="0" err="1"/>
              <a:t>SCLs</a:t>
            </a:r>
            <a:r>
              <a:rPr lang="en-US" dirty="0"/>
              <a:t>.  The double slab-off design (DSO) relies on these principles only.   More recently, Young (2007</a:t>
            </a:r>
            <a:r>
              <a:rPr lang="en-US" baseline="0" dirty="0"/>
              <a:t> </a:t>
            </a:r>
            <a:r>
              <a:rPr lang="en-US" baseline="0" dirty="0" err="1"/>
              <a:t>CLSpectrum</a:t>
            </a:r>
            <a:r>
              <a:rPr lang="en-US" baseline="0" dirty="0"/>
              <a:t> Jan page 39-)</a:t>
            </a:r>
            <a:r>
              <a:rPr lang="en-US" dirty="0"/>
              <a:t> has shown a small weight factor in the locational </a:t>
            </a:r>
            <a:r>
              <a:rPr lang="en-US" dirty="0" err="1"/>
              <a:t>behaviour</a:t>
            </a:r>
            <a:r>
              <a:rPr lang="en-US" dirty="0"/>
              <a:t> of some </a:t>
            </a:r>
            <a:r>
              <a:rPr lang="en-US" dirty="0" err="1"/>
              <a:t>toric</a:t>
            </a:r>
            <a:r>
              <a:rPr lang="en-US" dirty="0"/>
              <a:t> </a:t>
            </a:r>
            <a:r>
              <a:rPr lang="en-US" dirty="0" err="1"/>
              <a:t>SCLs</a:t>
            </a:r>
            <a:r>
              <a:rPr lang="en-US" dirty="0"/>
              <a:t>.</a:t>
            </a: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138" name="Rectangle 5"/>
          <p:cNvSpPr>
            <a:spLocks noGrp="1" noChangeArrowheads="1"/>
          </p:cNvSpPr>
          <p:nvPr>
            <p:ph type="sldNum" sz="quarter" idx="5"/>
          </p:nvPr>
        </p:nvSpPr>
        <p:spPr/>
        <p:txBody>
          <a:bodyPr/>
          <a:lstStyle/>
          <a:p>
            <a:pPr>
              <a:defRPr/>
            </a:pPr>
            <a:fld id="{15FCE36C-D622-49C4-AAA8-A603D959368B}" type="slidenum">
              <a:rPr lang="en-US" smtClean="0"/>
              <a:pPr>
                <a:defRPr/>
              </a:pPr>
              <a:t>75</a:t>
            </a:fld>
            <a:endParaRPr lang="en-US"/>
          </a:p>
        </p:txBody>
      </p:sp>
      <p:sp>
        <p:nvSpPr>
          <p:cNvPr id="91139"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1140"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91141"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1142"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1143"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1144"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91145"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1146"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1147" name="Rectangle 10"/>
          <p:cNvSpPr>
            <a:spLocks noGrp="1" noRot="1" noChangeAspect="1" noChangeArrowheads="1" noTextEdit="1"/>
          </p:cNvSpPr>
          <p:nvPr>
            <p:ph type="sldImg"/>
          </p:nvPr>
        </p:nvSpPr>
        <p:spPr>
          <a:xfrm>
            <a:off x="1143000" y="685800"/>
            <a:ext cx="4572000" cy="3429000"/>
          </a:xfrm>
          <a:ln cap="flat"/>
        </p:spPr>
      </p:sp>
      <p:sp>
        <p:nvSpPr>
          <p:cNvPr id="91148" name="Rectangle 11"/>
          <p:cNvSpPr>
            <a:spLocks noGrp="1" noChangeArrowheads="1"/>
          </p:cNvSpPr>
          <p:nvPr>
            <p:ph type="body" idx="1"/>
          </p:nvPr>
        </p:nvSpPr>
        <p:spPr>
          <a:noFill/>
          <a:ln/>
        </p:spPr>
        <p:txBody>
          <a:bodyPr/>
          <a:lstStyle/>
          <a:p>
            <a:r>
              <a:rPr lang="en-US" b="1" dirty="0"/>
              <a:t>DSO</a:t>
            </a:r>
          </a:p>
          <a:p>
            <a:r>
              <a:rPr lang="en-US" dirty="0"/>
              <a:t>Because the design has thin zones superiorly &amp; inferiorly, &amp; is </a:t>
            </a:r>
            <a:r>
              <a:rPr lang="en-US" dirty="0" err="1"/>
              <a:t>prismless</a:t>
            </a:r>
            <a:r>
              <a:rPr lang="en-US" dirty="0"/>
              <a:t> &amp; symmetrical, the CLs are thinner than the alternatives.  The interaction of the thin zones (upper &amp; lower) with the lids (especially the upper lid) positions &amp; stabilizes the CL on the eye &amp; gave rise to the term </a:t>
            </a:r>
            <a:r>
              <a:rPr lang="en-US" i="1" dirty="0"/>
              <a:t>dynamic stabilization</a:t>
            </a:r>
            <a:r>
              <a:rPr lang="en-US" dirty="0"/>
              <a:t>.  Although a popular technique, it is not without disadvantages:</a:t>
            </a:r>
          </a:p>
          <a:p>
            <a:pPr marL="171450" indent="-171450">
              <a:buFont typeface="Arial" panose="020B0604020202020204" pitchFamily="34" charset="0"/>
              <a:buChar char="•"/>
            </a:pPr>
            <a:r>
              <a:rPr lang="en-US" dirty="0"/>
              <a:t>Lid tension (lid tonus) is an individual variable &amp; CL fit may vary from patient to patient</a:t>
            </a:r>
          </a:p>
          <a:p>
            <a:pPr marL="171450" indent="-171450">
              <a:buFont typeface="Arial" panose="020B0604020202020204" pitchFamily="34" charset="0"/>
              <a:buChar char="•"/>
            </a:pPr>
            <a:r>
              <a:rPr lang="en-US" dirty="0"/>
              <a:t>DSO </a:t>
            </a:r>
            <a:r>
              <a:rPr lang="en-US" dirty="0" err="1"/>
              <a:t>toric</a:t>
            </a:r>
            <a:r>
              <a:rPr lang="en-US" dirty="0"/>
              <a:t> CLs may not be as reliable in patients with loose lids.  Generally, because of the reliance on lid interaction, DSO CLs</a:t>
            </a:r>
            <a:r>
              <a:rPr lang="en-US" baseline="0" dirty="0"/>
              <a:t> </a:t>
            </a:r>
            <a:r>
              <a:rPr lang="en-US" dirty="0"/>
              <a:t>need to be fitted with a larger TD to guarantee satisfactory performance in a majority of wearers.</a:t>
            </a:r>
          </a:p>
          <a:p>
            <a:r>
              <a:rPr lang="en-US" dirty="0"/>
              <a:t>A study by </a:t>
            </a:r>
            <a:r>
              <a:rPr lang="en-US" dirty="0" err="1"/>
              <a:t>Castellano</a:t>
            </a:r>
            <a:r>
              <a:rPr lang="en-US" dirty="0"/>
              <a:t> </a:t>
            </a:r>
            <a:r>
              <a:rPr lang="en-US" i="1" dirty="0"/>
              <a:t>et al</a:t>
            </a:r>
            <a:r>
              <a:rPr lang="en-US" dirty="0"/>
              <a:t>. (1990) showed that hyperopes, low myopes, &amp; with-the-rule </a:t>
            </a:r>
            <a:r>
              <a:rPr lang="en-US" dirty="0" err="1"/>
              <a:t>astigmats</a:t>
            </a:r>
            <a:r>
              <a:rPr lang="en-US" dirty="0"/>
              <a:t> showed greater rotational instability with DSO </a:t>
            </a:r>
            <a:r>
              <a:rPr lang="en-US" dirty="0" err="1"/>
              <a:t>toric</a:t>
            </a:r>
            <a:r>
              <a:rPr lang="en-US" dirty="0"/>
              <a:t> SCLs.</a:t>
            </a:r>
          </a:p>
          <a:p>
            <a:r>
              <a:rPr lang="zh-CN" altLang="en-US" b="1" dirty="0">
                <a:solidFill>
                  <a:schemeClr val="accent6">
                    <a:lumMod val="75000"/>
                  </a:schemeClr>
                </a:solidFill>
              </a:rPr>
              <a:t>因为该种设计的镜片上下部分厚度薄，没有棱镜，具有对称性，因此此类设计镜片比其他类别的更薄。镜片与上下眼睑的作用可使镜片位置稳定。尽管该技术流行，它也有缺点。眼睑压力因人而异，因此镜片配试也因人而异。眼睑松弛者，效果不佳。一般说来，该设计的稳定性依赖于与眼睑之间的作用，因此加大镜片之间可提高配戴者的满意度</a:t>
            </a:r>
            <a:endParaRPr lang="en-US" b="1" dirty="0">
              <a:solidFill>
                <a:schemeClr val="accent6">
                  <a:lumMod val="75000"/>
                </a:schemeClr>
              </a:solidFill>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Rectangle 5"/>
          <p:cNvSpPr>
            <a:spLocks noGrp="1" noChangeArrowheads="1"/>
          </p:cNvSpPr>
          <p:nvPr>
            <p:ph type="sldNum" sz="quarter" idx="5"/>
          </p:nvPr>
        </p:nvSpPr>
        <p:spPr/>
        <p:txBody>
          <a:bodyPr/>
          <a:lstStyle/>
          <a:p>
            <a:pPr>
              <a:defRPr/>
            </a:pPr>
            <a:fld id="{8FC811C5-87AC-490B-97CF-2BD585BDEC04}" type="slidenum">
              <a:rPr lang="en-US" smtClean="0"/>
              <a:pPr>
                <a:defRPr/>
              </a:pPr>
              <a:t>76</a:t>
            </a:fld>
            <a:endParaRPr lang="en-US"/>
          </a:p>
        </p:txBody>
      </p:sp>
      <p:sp>
        <p:nvSpPr>
          <p:cNvPr id="92163"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2164"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92165"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2166"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2167"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2168"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92169"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2170"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2171" name="Rectangle 10"/>
          <p:cNvSpPr>
            <a:spLocks noGrp="1" noRot="1" noChangeAspect="1" noChangeArrowheads="1" noTextEdit="1"/>
          </p:cNvSpPr>
          <p:nvPr>
            <p:ph type="sldImg"/>
          </p:nvPr>
        </p:nvSpPr>
        <p:spPr>
          <a:xfrm>
            <a:off x="1143000" y="685800"/>
            <a:ext cx="4572000" cy="3429000"/>
          </a:xfrm>
          <a:ln cap="flat"/>
        </p:spPr>
      </p:sp>
      <p:sp>
        <p:nvSpPr>
          <p:cNvPr id="92172" name="Rectangle 11"/>
          <p:cNvSpPr>
            <a:spLocks noGrp="1" noChangeArrowheads="1"/>
          </p:cNvSpPr>
          <p:nvPr>
            <p:ph type="body" idx="1"/>
          </p:nvPr>
        </p:nvSpPr>
        <p:spPr>
          <a:noFill/>
          <a:ln/>
        </p:spPr>
        <p:txBody>
          <a:bodyPr/>
          <a:lstStyle/>
          <a:p>
            <a:endParaRPr lang="en-US" dirty="0"/>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b="1" dirty="0"/>
              <a:t>Optimized ballast design </a:t>
            </a:r>
            <a:r>
              <a:rPr lang="en-US" dirty="0"/>
              <a:t>(optimized CL geometry) has a wide ballast area encircling the optic</a:t>
            </a:r>
            <a:r>
              <a:rPr lang="en-US" baseline="0" dirty="0"/>
              <a:t> zone &amp; a constant horizontal thickness to </a:t>
            </a:r>
            <a:r>
              <a:rPr lang="en-US" baseline="0" dirty="0">
                <a:latin typeface="Arial"/>
                <a:cs typeface="Arial"/>
              </a:rPr>
              <a:t>↑ </a:t>
            </a:r>
            <a:r>
              <a:rPr lang="en-US" baseline="0" dirty="0"/>
              <a:t>stability.</a:t>
            </a:r>
            <a:r>
              <a:rPr lang="zh-CN" altLang="en-US" baseline="0" dirty="0"/>
              <a:t>优化的稳定法设计（优化的</a:t>
            </a:r>
            <a:r>
              <a:rPr lang="en-US" altLang="zh-CN" baseline="0" dirty="0"/>
              <a:t>CL</a:t>
            </a:r>
            <a:r>
              <a:rPr lang="zh-CN" altLang="en-US" baseline="0" dirty="0"/>
              <a:t>几何）：环绕光学区有一个大的稳定区＆一个水平方向恒定的厚度</a:t>
            </a:r>
            <a:endParaRPr lang="en-US" baseline="0" dirty="0"/>
          </a:p>
          <a:p>
            <a:r>
              <a:rPr lang="en-US" baseline="0" dirty="0"/>
              <a:t>Designed to remain constant across all powers (0.75 </a:t>
            </a:r>
            <a:r>
              <a:rPr lang="en-US" baseline="0" dirty="0" err="1"/>
              <a:t>Cyl</a:t>
            </a:r>
            <a:r>
              <a:rPr lang="en-US" baseline="0" dirty="0"/>
              <a:t> to 2.25 </a:t>
            </a:r>
            <a:r>
              <a:rPr lang="en-US" baseline="0" dirty="0" err="1"/>
              <a:t>DCyl</a:t>
            </a:r>
            <a:r>
              <a:rPr lang="en-US" baseline="0" dirty="0"/>
              <a:t>) thus making the CLs reproducibility more consistent &amp; predictable.</a:t>
            </a:r>
          </a:p>
          <a:p>
            <a:r>
              <a:rPr lang="zh-CN" altLang="en-US" baseline="0" dirty="0"/>
              <a:t>设计上保持屈光度维持在</a:t>
            </a:r>
            <a:r>
              <a:rPr lang="en-US" altLang="zh-CN" baseline="0" dirty="0"/>
              <a:t>0.75 </a:t>
            </a:r>
            <a:r>
              <a:rPr lang="en-US" altLang="zh-CN" baseline="0" dirty="0" err="1"/>
              <a:t>Cyl</a:t>
            </a:r>
            <a:r>
              <a:rPr lang="en-US" altLang="zh-CN" baseline="0" dirty="0"/>
              <a:t> to 2.25 </a:t>
            </a:r>
            <a:r>
              <a:rPr lang="en-US" altLang="zh-CN" baseline="0" dirty="0" err="1"/>
              <a:t>Dcyl</a:t>
            </a:r>
            <a:r>
              <a:rPr lang="zh-CN" altLang="en-US" baseline="0" dirty="0"/>
              <a:t>，这可是</a:t>
            </a:r>
            <a:r>
              <a:rPr lang="en-US" altLang="zh-CN" baseline="0" dirty="0"/>
              <a:t>Cl</a:t>
            </a:r>
            <a:r>
              <a:rPr lang="zh-CN" altLang="en-US" baseline="0" dirty="0"/>
              <a:t>的生产更具一致性和可预测性</a:t>
            </a:r>
            <a:endParaRPr lang="en-US" dirty="0"/>
          </a:p>
        </p:txBody>
      </p:sp>
      <p:sp>
        <p:nvSpPr>
          <p:cNvPr id="4" name="Slide Number Placeholder 3"/>
          <p:cNvSpPr>
            <a:spLocks noGrp="1"/>
          </p:cNvSpPr>
          <p:nvPr>
            <p:ph type="sldNum" sz="quarter" idx="10"/>
          </p:nvPr>
        </p:nvSpPr>
        <p:spPr/>
        <p:txBody>
          <a:bodyPr/>
          <a:lstStyle/>
          <a:p>
            <a:fld id="{9656668B-F8C3-4789-8A05-2D9DD4861D01}" type="slidenum">
              <a:rPr lang="en-US" smtClean="0"/>
              <a:pPr/>
              <a:t>77</a:t>
            </a:fld>
            <a:endParaRPr lang="en-US"/>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pPr fontAlgn="base"/>
            <a:r>
              <a:rPr lang="en-US" sz="1200" b="1" i="0" kern="1200" dirty="0">
                <a:solidFill>
                  <a:schemeClr val="tx1"/>
                </a:solidFill>
                <a:latin typeface="+mn-lt"/>
                <a:ea typeface="+mn-ea"/>
                <a:cs typeface="+mn-cs"/>
              </a:rPr>
              <a:t>DSO</a:t>
            </a:r>
          </a:p>
          <a:p>
            <a:pPr fontAlgn="base"/>
            <a:r>
              <a:rPr lang="en-US" sz="1200" b="0" i="0" kern="1200" dirty="0">
                <a:solidFill>
                  <a:schemeClr val="tx1"/>
                </a:solidFill>
                <a:latin typeface="+mn-lt"/>
                <a:ea typeface="+mn-ea"/>
                <a:cs typeface="+mn-cs"/>
              </a:rPr>
              <a:t>Accelerated stabilization design (ASD) is the latest design that was created with the understanding of the eye dynamics &amp; application of advanced manufacturing techniques (Resnick, 2006). It has 4 stability zones &amp; uses the force of the blink to stabilize the CL with advantages of </a:t>
            </a:r>
            <a:r>
              <a:rPr lang="en-US" sz="1200" b="0" i="0" kern="1200" dirty="0">
                <a:solidFill>
                  <a:schemeClr val="tx1"/>
                </a:solidFill>
                <a:latin typeface="Arial"/>
                <a:ea typeface="+mn-ea"/>
                <a:cs typeface="Arial"/>
              </a:rPr>
              <a:t>↓ </a:t>
            </a:r>
            <a:r>
              <a:rPr lang="en-US" sz="1200" b="0" i="0" kern="1200" dirty="0">
                <a:solidFill>
                  <a:schemeClr val="tx1"/>
                </a:solidFill>
                <a:latin typeface="+mn-lt"/>
                <a:ea typeface="+mn-ea"/>
                <a:cs typeface="+mn-cs"/>
              </a:rPr>
              <a:t>variable vision &amp; blur (</a:t>
            </a:r>
            <a:r>
              <a:rPr lang="en-US" sz="1200" b="0" i="0" kern="1200" dirty="0" err="1">
                <a:solidFill>
                  <a:schemeClr val="tx1"/>
                </a:solidFill>
                <a:latin typeface="+mn-lt"/>
                <a:ea typeface="+mn-ea"/>
                <a:cs typeface="+mn-cs"/>
              </a:rPr>
              <a:t>Hickson</a:t>
            </a:r>
            <a:r>
              <a:rPr lang="en-US" sz="1200" b="0" i="0" kern="1200" dirty="0">
                <a:solidFill>
                  <a:schemeClr val="tx1"/>
                </a:solidFill>
                <a:latin typeface="+mn-lt"/>
                <a:ea typeface="+mn-ea"/>
                <a:cs typeface="+mn-cs"/>
              </a:rPr>
              <a:t>-Curran &amp; </a:t>
            </a:r>
            <a:r>
              <a:rPr lang="en-US" sz="1200" b="0" i="0" kern="1200" dirty="0" err="1">
                <a:solidFill>
                  <a:schemeClr val="tx1"/>
                </a:solidFill>
                <a:latin typeface="+mn-lt"/>
                <a:ea typeface="+mn-ea"/>
                <a:cs typeface="+mn-cs"/>
              </a:rPr>
              <a:t>Rocher</a:t>
            </a:r>
            <a:r>
              <a:rPr lang="en-US" sz="1200" b="0" i="0" kern="1200" dirty="0">
                <a:solidFill>
                  <a:schemeClr val="tx1"/>
                </a:solidFill>
                <a:latin typeface="+mn-lt"/>
                <a:ea typeface="+mn-ea"/>
                <a:cs typeface="+mn-cs"/>
              </a:rPr>
              <a:t>, 2006). ASD is designed such that, when the CL is correctly aligned, there is minimal destabilizing interaction with the lid &amp; maximum lid interaction happens only when the CL is misaligned (</a:t>
            </a:r>
            <a:r>
              <a:rPr lang="en-US" sz="1200" b="0" i="0" kern="1200" dirty="0" err="1">
                <a:solidFill>
                  <a:schemeClr val="tx1"/>
                </a:solidFill>
                <a:latin typeface="+mn-lt"/>
                <a:ea typeface="+mn-ea"/>
                <a:cs typeface="+mn-cs"/>
              </a:rPr>
              <a:t>Sulley</a:t>
            </a:r>
            <a:r>
              <a:rPr lang="en-US" sz="1200" b="0" i="0" kern="1200" dirty="0">
                <a:solidFill>
                  <a:schemeClr val="tx1"/>
                </a:solidFill>
                <a:latin typeface="+mn-lt"/>
                <a:ea typeface="+mn-ea"/>
                <a:cs typeface="+mn-cs"/>
              </a:rPr>
              <a:t>, 2009). The upper &amp; lower lid forces therefore continually orientate &amp; stabilize the CL to return it to its correctly orientated position.</a:t>
            </a:r>
          </a:p>
          <a:p>
            <a:pPr fontAlgn="base"/>
            <a:r>
              <a:rPr lang="en-US" sz="1200" b="0" i="0" kern="1200" dirty="0">
                <a:solidFill>
                  <a:schemeClr val="tx1"/>
                </a:solidFill>
                <a:latin typeface="+mn-lt"/>
                <a:ea typeface="+mn-ea"/>
                <a:cs typeface="+mn-cs"/>
              </a:rPr>
              <a:t>This design is used in all Johnson &amp; Johnson CLs for astigmatism such as 1 Day </a:t>
            </a:r>
            <a:r>
              <a:rPr lang="en-US" sz="1200" b="0" i="0" kern="1200" dirty="0" err="1">
                <a:solidFill>
                  <a:schemeClr val="tx1"/>
                </a:solidFill>
                <a:latin typeface="+mn-lt"/>
                <a:ea typeface="+mn-ea"/>
                <a:cs typeface="+mn-cs"/>
              </a:rPr>
              <a:t>Acuvue</a:t>
            </a:r>
            <a:r>
              <a:rPr lang="en-US" sz="1200" b="0" i="0" kern="1200" dirty="0">
                <a:solidFill>
                  <a:schemeClr val="tx1"/>
                </a:solidFill>
                <a:latin typeface="+mn-lt"/>
                <a:ea typeface="+mn-ea"/>
                <a:cs typeface="+mn-cs"/>
              </a:rPr>
              <a:t> Moist for Astigmatism, </a:t>
            </a:r>
            <a:r>
              <a:rPr lang="en-US" sz="1200" b="0" i="0" kern="1200" dirty="0" err="1">
                <a:solidFill>
                  <a:schemeClr val="tx1"/>
                </a:solidFill>
                <a:latin typeface="+mn-lt"/>
                <a:ea typeface="+mn-ea"/>
                <a:cs typeface="+mn-cs"/>
              </a:rPr>
              <a:t>Acuvue</a:t>
            </a:r>
            <a:r>
              <a:rPr lang="en-US" sz="1200" b="0" i="0" kern="1200" dirty="0">
                <a:solidFill>
                  <a:schemeClr val="tx1"/>
                </a:solidFill>
                <a:latin typeface="+mn-lt"/>
                <a:ea typeface="+mn-ea"/>
                <a:cs typeface="+mn-cs"/>
              </a:rPr>
              <a:t> </a:t>
            </a:r>
            <a:r>
              <a:rPr lang="en-US" sz="1200" b="0" i="0" kern="1200" dirty="0" err="1">
                <a:solidFill>
                  <a:schemeClr val="tx1"/>
                </a:solidFill>
                <a:latin typeface="+mn-lt"/>
                <a:ea typeface="+mn-ea"/>
                <a:cs typeface="+mn-cs"/>
              </a:rPr>
              <a:t>Oasys</a:t>
            </a:r>
            <a:r>
              <a:rPr lang="en-US" sz="1200" b="0" i="0" kern="1200" dirty="0">
                <a:solidFill>
                  <a:schemeClr val="tx1"/>
                </a:solidFill>
                <a:latin typeface="+mn-lt"/>
                <a:ea typeface="+mn-ea"/>
                <a:cs typeface="+mn-cs"/>
              </a:rPr>
              <a:t> for Astigmatism.</a:t>
            </a:r>
          </a:p>
          <a:p>
            <a:pPr fontAlgn="base"/>
            <a:endParaRPr lang="en-US" sz="1200" b="0" i="0" kern="1200" dirty="0">
              <a:solidFill>
                <a:schemeClr val="tx1"/>
              </a:solidFill>
              <a:latin typeface="+mn-lt"/>
              <a:ea typeface="+mn-ea"/>
              <a:cs typeface="+mn-cs"/>
            </a:endParaRPr>
          </a:p>
          <a:p>
            <a:pPr fontAlgn="base"/>
            <a:r>
              <a:rPr lang="en-US" sz="1200" b="0" i="0" kern="1200" dirty="0">
                <a:solidFill>
                  <a:schemeClr val="tx1"/>
                </a:solidFill>
                <a:latin typeface="+mn-lt"/>
                <a:ea typeface="+mn-ea"/>
                <a:cs typeface="+mn-cs"/>
              </a:rPr>
              <a:t>optometry.catherinecaregroup.com/method-of-</a:t>
            </a:r>
            <a:r>
              <a:rPr lang="en-US" sz="1200" b="0" i="0" kern="1200" dirty="0" err="1">
                <a:solidFill>
                  <a:schemeClr val="tx1"/>
                </a:solidFill>
                <a:latin typeface="+mn-lt"/>
                <a:ea typeface="+mn-ea"/>
                <a:cs typeface="+mn-cs"/>
              </a:rPr>
              <a:t>stabilisation</a:t>
            </a:r>
            <a:endParaRPr lang="en-US" sz="1200" b="0" i="0" kern="1200" dirty="0">
              <a:solidFill>
                <a:schemeClr val="tx1"/>
              </a:solidFill>
              <a:latin typeface="+mn-lt"/>
              <a:ea typeface="+mn-ea"/>
              <a:cs typeface="+mn-cs"/>
            </a:endParaRPr>
          </a:p>
          <a:p>
            <a:endParaRPr lang="en-US" dirty="0"/>
          </a:p>
        </p:txBody>
      </p:sp>
      <p:sp>
        <p:nvSpPr>
          <p:cNvPr id="4" name="Slide Number Placeholder 3"/>
          <p:cNvSpPr>
            <a:spLocks noGrp="1"/>
          </p:cNvSpPr>
          <p:nvPr>
            <p:ph type="sldNum" sz="quarter" idx="10"/>
          </p:nvPr>
        </p:nvSpPr>
        <p:spPr/>
        <p:txBody>
          <a:bodyPr/>
          <a:lstStyle/>
          <a:p>
            <a:fld id="{9656668B-F8C3-4789-8A05-2D9DD4861D01}" type="slidenum">
              <a:rPr lang="en-US" smtClean="0"/>
              <a:pPr/>
              <a:t>78</a:t>
            </a:fld>
            <a:endParaRPr lang="en-US"/>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Rectangle 5"/>
          <p:cNvSpPr>
            <a:spLocks noGrp="1" noChangeArrowheads="1"/>
          </p:cNvSpPr>
          <p:nvPr>
            <p:ph type="sldNum" sz="quarter" idx="5"/>
          </p:nvPr>
        </p:nvSpPr>
        <p:spPr/>
        <p:txBody>
          <a:bodyPr/>
          <a:lstStyle/>
          <a:p>
            <a:pPr>
              <a:defRPr/>
            </a:pPr>
            <a:fld id="{8885B202-43CD-40FF-AE47-F41199C72CD0}" type="slidenum">
              <a:rPr lang="en-US" smtClean="0"/>
              <a:pPr>
                <a:defRPr/>
              </a:pPr>
              <a:t>79</a:t>
            </a:fld>
            <a:endParaRPr lang="en-US"/>
          </a:p>
        </p:txBody>
      </p:sp>
      <p:sp>
        <p:nvSpPr>
          <p:cNvPr id="93187"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3188"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93189"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3190"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3191"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3192"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93193"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3194"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3195" name="Rectangle 10"/>
          <p:cNvSpPr>
            <a:spLocks noGrp="1" noRot="1" noChangeAspect="1" noChangeArrowheads="1" noTextEdit="1"/>
          </p:cNvSpPr>
          <p:nvPr>
            <p:ph type="sldImg"/>
          </p:nvPr>
        </p:nvSpPr>
        <p:spPr>
          <a:xfrm>
            <a:off x="1143000" y="685800"/>
            <a:ext cx="4572000" cy="3429000"/>
          </a:xfrm>
          <a:ln cap="flat"/>
        </p:spPr>
      </p:sp>
      <p:sp>
        <p:nvSpPr>
          <p:cNvPr id="93196" name="Rectangle 11"/>
          <p:cNvSpPr>
            <a:spLocks noGrp="1" noChangeArrowheads="1"/>
          </p:cNvSpPr>
          <p:nvPr>
            <p:ph type="body" idx="1"/>
          </p:nvPr>
        </p:nvSpPr>
        <p:spPr>
          <a:noFill/>
          <a:ln/>
        </p:spPr>
        <p:txBody>
          <a:bodyPr/>
          <a:lstStyle/>
          <a:p>
            <a:r>
              <a:rPr lang="en-US" b="1" dirty="0" err="1"/>
              <a:t>Toric</a:t>
            </a:r>
            <a:r>
              <a:rPr lang="en-US" b="1" dirty="0"/>
              <a:t> SCL Stabilization Techniques: Reverse Prism Designs</a:t>
            </a:r>
          </a:p>
          <a:p>
            <a:r>
              <a:rPr lang="en-US" dirty="0"/>
              <a:t>This design is an evolutionary &amp; logical follow-on from true prism-ballast designs.  Because of the CL thickness inherent in the incorporation of prism, &amp; the resultant need to chamfer the inferior CL edge in the interests of comfort, it was logical to incorporate both prism (base-down) &amp; the inferior chamfer (base-up) into an integrated design which should be both thinner &amp; more comfortable.  The base-to-base line is located </a:t>
            </a:r>
            <a:r>
              <a:rPr lang="en-US" i="1" dirty="0"/>
              <a:t>below </a:t>
            </a:r>
            <a:r>
              <a:rPr lang="en-US" dirty="0"/>
              <a:t> the geometric centre of the CL in deference to the greater </a:t>
            </a:r>
            <a:r>
              <a:rPr lang="en-US" dirty="0" err="1"/>
              <a:t>rôle</a:t>
            </a:r>
            <a:r>
              <a:rPr lang="en-US" dirty="0"/>
              <a:t> the upper lid plays in CL orientation.  This design, which is now common, has been further evolved &amp; now usually has the cylindrical component limited to the optical zone which is </a:t>
            </a:r>
            <a:r>
              <a:rPr lang="en-US" dirty="0" err="1"/>
              <a:t>prismless</a:t>
            </a:r>
            <a:r>
              <a:rPr lang="en-US" dirty="0"/>
              <a:t>, &amp; flanges or </a:t>
            </a:r>
            <a:r>
              <a:rPr lang="en-US" dirty="0" err="1"/>
              <a:t>lenticulation</a:t>
            </a:r>
            <a:r>
              <a:rPr lang="en-US" dirty="0"/>
              <a:t> zones superiorly in the interests of CL thinness.</a:t>
            </a:r>
          </a:p>
          <a:p>
            <a:r>
              <a:rPr lang="en-US" dirty="0"/>
              <a:t> </a:t>
            </a:r>
          </a:p>
          <a:p>
            <a:r>
              <a:rPr lang="en-US" dirty="0"/>
              <a:t> </a:t>
            </a:r>
          </a:p>
          <a:p>
            <a:r>
              <a:rPr lang="en-US" dirty="0"/>
              <a:t> </a:t>
            </a:r>
          </a:p>
          <a:p>
            <a:r>
              <a:rPr lang="en-US" dirty="0"/>
              <a:t> </a:t>
            </a:r>
          </a:p>
          <a:p>
            <a:r>
              <a:rPr lang="en-US" dirty="0"/>
              <a:t> </a:t>
            </a:r>
          </a:p>
          <a:p>
            <a:r>
              <a:rPr lang="en-US" dirty="0"/>
              <a:t> </a:t>
            </a:r>
          </a:p>
          <a:p>
            <a:endParaRPr lang="en-US" dirty="0"/>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Rectangle 5"/>
          <p:cNvSpPr>
            <a:spLocks noGrp="1" noChangeArrowheads="1"/>
          </p:cNvSpPr>
          <p:nvPr>
            <p:ph type="sldNum" sz="quarter" idx="5"/>
          </p:nvPr>
        </p:nvSpPr>
        <p:spPr/>
        <p:txBody>
          <a:bodyPr/>
          <a:lstStyle/>
          <a:p>
            <a:pPr>
              <a:defRPr/>
            </a:pPr>
            <a:fld id="{6C7B7861-21BF-49F0-AE4B-FD0FAEF5C163}" type="slidenum">
              <a:rPr lang="en-US" smtClean="0"/>
              <a:pPr>
                <a:defRPr/>
              </a:pPr>
              <a:t>80</a:t>
            </a:fld>
            <a:endParaRPr lang="en-US"/>
          </a:p>
        </p:txBody>
      </p:sp>
      <p:sp>
        <p:nvSpPr>
          <p:cNvPr id="94211"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4212"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94213"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4214"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4215"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4216"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94217"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4218"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94219" name="Rectangle 10"/>
          <p:cNvSpPr>
            <a:spLocks noGrp="1" noRot="1" noChangeAspect="1" noChangeArrowheads="1" noTextEdit="1"/>
          </p:cNvSpPr>
          <p:nvPr>
            <p:ph type="sldImg"/>
          </p:nvPr>
        </p:nvSpPr>
        <p:spPr>
          <a:xfrm>
            <a:off x="1143000" y="685800"/>
            <a:ext cx="4572000" cy="3429000"/>
          </a:xfrm>
          <a:ln cap="flat"/>
        </p:spPr>
      </p:sp>
      <p:sp>
        <p:nvSpPr>
          <p:cNvPr id="94220" name="Rectangle 11"/>
          <p:cNvSpPr>
            <a:spLocks noGrp="1" noChangeArrowheads="1"/>
          </p:cNvSpPr>
          <p:nvPr>
            <p:ph type="body" idx="1"/>
          </p:nvPr>
        </p:nvSpPr>
        <p:spPr>
          <a:noFill/>
          <a:ln/>
        </p:spPr>
        <p:txBody>
          <a:bodyPr/>
          <a:lstStyle/>
          <a:p>
            <a:r>
              <a:rPr lang="en-US" b="1" dirty="0" err="1"/>
              <a:t>Toric</a:t>
            </a:r>
            <a:r>
              <a:rPr lang="en-US" b="1" dirty="0"/>
              <a:t> SCL Reference Marks</a:t>
            </a:r>
          </a:p>
          <a:p>
            <a:r>
              <a:rPr lang="en-US" dirty="0"/>
              <a:t>When fitting </a:t>
            </a:r>
            <a:r>
              <a:rPr lang="en-US" dirty="0" err="1"/>
              <a:t>toric</a:t>
            </a:r>
            <a:r>
              <a:rPr lang="en-US" dirty="0"/>
              <a:t> </a:t>
            </a:r>
            <a:r>
              <a:rPr lang="en-US" dirty="0" err="1"/>
              <a:t>SCLs</a:t>
            </a:r>
            <a:r>
              <a:rPr lang="en-US" dirty="0"/>
              <a:t>, it is essential to know where, &amp; how reliably, the CL is orienting on the eye.  </a:t>
            </a:r>
          </a:p>
          <a:p>
            <a:r>
              <a:rPr lang="en-US" dirty="0"/>
              <a:t>If a CL, whether a prescription CL or a trial CL, is to form the basis of a CL order, its orientation must be measured accurately.  This can only be done by observing some reference point(s) or mark(s) on the CL.  Traditionally, manufacturers have provided special markings for just this purpose.  They are usually located a short distance in from the CL edge at either 6 o’clock, 3 &amp; 9 o’clock or in all 3 positions on some CLs. The advantage of a horizontal location is that the eyelids do not have to be disturbed to observe the CL’s </a:t>
            </a:r>
            <a:r>
              <a:rPr lang="en-US" dirty="0" err="1"/>
              <a:t>orientational</a:t>
            </a:r>
            <a:r>
              <a:rPr lang="en-US" dirty="0"/>
              <a:t>  behavior.  The need to disturb the lids to observe markings at 6 o’clock is not only inconvenient but such a perturbation can invalidate the assessment because a locating force, albeit not the most significant, is removed in so doing.</a:t>
            </a:r>
          </a:p>
          <a:p>
            <a:r>
              <a:rPr lang="en-US" sz="1200" b="0" i="0" kern="1200" dirty="0">
                <a:solidFill>
                  <a:schemeClr val="tx1"/>
                </a:solidFill>
                <a:latin typeface="+mn-lt"/>
                <a:ea typeface="+mn-ea"/>
                <a:cs typeface="+mn-cs"/>
              </a:rPr>
              <a:t>CL scribe lines do not indicate cylinder axis, but rather show how the CL is orienting on the eye &amp; allow an assessment of the degree of rotation to be made.  It facilitates modification of cylinder axis.  Different companies has the CL scribe lines placed at different locations &amp; different angular separations on the CL.</a:t>
            </a:r>
            <a:endParaRPr lang="en-US" dirty="0"/>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normAutofit/>
          </a:bodyPr>
          <a:lstStyle/>
          <a:p>
            <a:r>
              <a:rPr lang="en-US" sz="1200" b="1" i="0" kern="1200" dirty="0">
                <a:solidFill>
                  <a:schemeClr val="tx1"/>
                </a:solidFill>
                <a:latin typeface="+mn-lt"/>
                <a:ea typeface="+mn-ea"/>
                <a:cs typeface="+mn-cs"/>
              </a:rPr>
              <a:t>Vertical lines in the 6 &amp; 12 o’clock positions:</a:t>
            </a:r>
          </a:p>
          <a:p>
            <a:r>
              <a:rPr lang="en-US" sz="1200" b="0" i="1" kern="1200" dirty="0">
                <a:solidFill>
                  <a:schemeClr val="tx1"/>
                </a:solidFill>
                <a:latin typeface="+mn-lt"/>
                <a:ea typeface="+mn-ea"/>
                <a:cs typeface="+mn-cs"/>
              </a:rPr>
              <a:t>Johnson &amp; Johnson</a:t>
            </a:r>
            <a:br>
              <a:rPr lang="en-US" dirty="0"/>
            </a:br>
            <a:r>
              <a:rPr lang="en-US" sz="1200" b="0" i="0" kern="1200" dirty="0">
                <a:solidFill>
                  <a:schemeClr val="tx1"/>
                </a:solidFill>
                <a:latin typeface="+mn-lt"/>
                <a:ea typeface="+mn-ea"/>
                <a:cs typeface="+mn-cs"/>
              </a:rPr>
              <a:t>- 1 Day </a:t>
            </a:r>
            <a:r>
              <a:rPr lang="en-US" sz="1200" b="0" i="0" kern="1200" dirty="0" err="1">
                <a:solidFill>
                  <a:schemeClr val="tx1"/>
                </a:solidFill>
                <a:latin typeface="+mn-lt"/>
                <a:ea typeface="+mn-ea"/>
                <a:cs typeface="+mn-cs"/>
              </a:rPr>
              <a:t>Acuvue</a:t>
            </a:r>
            <a:r>
              <a:rPr lang="en-US" sz="1200" b="0" i="0" kern="1200" dirty="0">
                <a:solidFill>
                  <a:schemeClr val="tx1"/>
                </a:solidFill>
                <a:latin typeface="+mn-lt"/>
                <a:ea typeface="+mn-ea"/>
                <a:cs typeface="+mn-cs"/>
              </a:rPr>
              <a:t> Moist for Astigmatism</a:t>
            </a:r>
            <a:br>
              <a:rPr lang="en-US" dirty="0"/>
            </a:br>
            <a:r>
              <a:rPr lang="en-US" sz="1200" b="0" i="0" kern="1200" dirty="0">
                <a:solidFill>
                  <a:schemeClr val="tx1"/>
                </a:solidFill>
                <a:latin typeface="+mn-lt"/>
                <a:ea typeface="+mn-ea"/>
                <a:cs typeface="+mn-cs"/>
              </a:rPr>
              <a:t>- </a:t>
            </a:r>
            <a:r>
              <a:rPr lang="en-US" sz="1200" b="0" i="0" kern="1200" dirty="0" err="1">
                <a:solidFill>
                  <a:schemeClr val="tx1"/>
                </a:solidFill>
                <a:latin typeface="+mn-lt"/>
                <a:ea typeface="+mn-ea"/>
                <a:cs typeface="+mn-cs"/>
              </a:rPr>
              <a:t>Acuvue</a:t>
            </a:r>
            <a:r>
              <a:rPr lang="en-US" sz="1200" b="0" i="0" kern="1200" dirty="0">
                <a:solidFill>
                  <a:schemeClr val="tx1"/>
                </a:solidFill>
                <a:latin typeface="+mn-lt"/>
                <a:ea typeface="+mn-ea"/>
                <a:cs typeface="+mn-cs"/>
              </a:rPr>
              <a:t> </a:t>
            </a:r>
            <a:r>
              <a:rPr lang="en-US" sz="1200" b="0" i="0" kern="1200" dirty="0" err="1">
                <a:solidFill>
                  <a:schemeClr val="tx1"/>
                </a:solidFill>
                <a:latin typeface="+mn-lt"/>
                <a:ea typeface="+mn-ea"/>
                <a:cs typeface="+mn-cs"/>
              </a:rPr>
              <a:t>Oasys</a:t>
            </a:r>
            <a:r>
              <a:rPr lang="en-US" sz="1200" b="0" i="0" kern="1200" dirty="0">
                <a:solidFill>
                  <a:schemeClr val="tx1"/>
                </a:solidFill>
                <a:latin typeface="+mn-lt"/>
                <a:ea typeface="+mn-ea"/>
                <a:cs typeface="+mn-cs"/>
              </a:rPr>
              <a:t> for Astigmatism</a:t>
            </a:r>
            <a:br>
              <a:rPr lang="en-US" dirty="0"/>
            </a:br>
            <a:r>
              <a:rPr lang="en-US" sz="1200" b="0" i="0" kern="1200" dirty="0">
                <a:solidFill>
                  <a:schemeClr val="tx1"/>
                </a:solidFill>
                <a:latin typeface="+mn-lt"/>
                <a:ea typeface="+mn-ea"/>
                <a:cs typeface="+mn-cs"/>
              </a:rPr>
              <a:t>- </a:t>
            </a:r>
            <a:r>
              <a:rPr lang="en-US" sz="1200" b="0" i="0" kern="1200" dirty="0" err="1">
                <a:solidFill>
                  <a:schemeClr val="tx1"/>
                </a:solidFill>
                <a:latin typeface="+mn-lt"/>
                <a:ea typeface="+mn-ea"/>
                <a:cs typeface="+mn-cs"/>
              </a:rPr>
              <a:t>Acuvue</a:t>
            </a:r>
            <a:r>
              <a:rPr lang="en-US" sz="1200" b="0" i="0" kern="1200" dirty="0">
                <a:solidFill>
                  <a:schemeClr val="tx1"/>
                </a:solidFill>
                <a:latin typeface="+mn-lt"/>
                <a:ea typeface="+mn-ea"/>
                <a:cs typeface="+mn-cs"/>
              </a:rPr>
              <a:t> Advance for Astigmatism</a:t>
            </a:r>
            <a:endParaRPr lang="en-US" dirty="0"/>
          </a:p>
        </p:txBody>
      </p:sp>
      <p:sp>
        <p:nvSpPr>
          <p:cNvPr id="4" name="Slide Number Placeholder 3"/>
          <p:cNvSpPr>
            <a:spLocks noGrp="1"/>
          </p:cNvSpPr>
          <p:nvPr>
            <p:ph type="sldNum" sz="quarter" idx="10"/>
          </p:nvPr>
        </p:nvSpPr>
        <p:spPr/>
        <p:txBody>
          <a:bodyPr/>
          <a:lstStyle/>
          <a:p>
            <a:fld id="{9656668B-F8C3-4789-8A05-2D9DD4861D01}" type="slidenum">
              <a:rPr lang="en-US" smtClean="0"/>
              <a:pPr/>
              <a:t>81</a:t>
            </a:fld>
            <a:endParaRPr 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7"/>
          <p:cNvSpPr>
            <a:spLocks noGrp="1" noChangeArrowheads="1"/>
          </p:cNvSpPr>
          <p:nvPr>
            <p:ph type="sldNum" sz="quarter" idx="5"/>
          </p:nvPr>
        </p:nvSpPr>
        <p:spPr>
          <a:noFill/>
        </p:spPr>
        <p:txBody>
          <a:bodyPr/>
          <a:lstStyle/>
          <a:p>
            <a:fld id="{91DBBC42-C2F7-4047-8C2D-29A892BA1359}" type="slidenum">
              <a:rPr lang="en-US" smtClean="0">
                <a:latin typeface="Arial" panose="020B0604020202020204" pitchFamily="34" charset="0"/>
              </a:rPr>
              <a:pPr/>
              <a:t>10</a:t>
            </a:fld>
            <a:endParaRPr lang="en-US">
              <a:latin typeface="Arial" panose="020B0604020202020204" pitchFamily="34" charset="0"/>
            </a:endParaRPr>
          </a:p>
        </p:txBody>
      </p:sp>
      <p:sp>
        <p:nvSpPr>
          <p:cNvPr id="61443" name="Rectangle 2"/>
          <p:cNvSpPr>
            <a:spLocks noChangeArrowheads="1"/>
          </p:cNvSpPr>
          <p:nvPr/>
        </p:nvSpPr>
        <p:spPr bwMode="auto">
          <a:xfrm>
            <a:off x="3886200" y="6350"/>
            <a:ext cx="2971800" cy="428625"/>
          </a:xfrm>
          <a:prstGeom prst="rect">
            <a:avLst/>
          </a:prstGeom>
          <a:noFill/>
          <a:ln w="9525">
            <a:noFill/>
            <a:miter lim="800000"/>
          </a:ln>
        </p:spPr>
        <p:txBody>
          <a:bodyPr wrap="none" anchor="ctr"/>
          <a:lstStyle/>
          <a:p>
            <a:endParaRPr lang="en-US"/>
          </a:p>
        </p:txBody>
      </p:sp>
      <p:sp>
        <p:nvSpPr>
          <p:cNvPr id="61444" name="Rectangle 3"/>
          <p:cNvSpPr>
            <a:spLocks noChangeArrowheads="1"/>
          </p:cNvSpPr>
          <p:nvPr/>
        </p:nvSpPr>
        <p:spPr bwMode="auto">
          <a:xfrm>
            <a:off x="3886200" y="8704263"/>
            <a:ext cx="2971800" cy="427037"/>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1445" name="Rectangle 4"/>
          <p:cNvSpPr>
            <a:spLocks noChangeArrowheads="1"/>
          </p:cNvSpPr>
          <p:nvPr/>
        </p:nvSpPr>
        <p:spPr bwMode="auto">
          <a:xfrm>
            <a:off x="0" y="8704263"/>
            <a:ext cx="2971800" cy="427037"/>
          </a:xfrm>
          <a:prstGeom prst="rect">
            <a:avLst/>
          </a:prstGeom>
          <a:noFill/>
          <a:ln w="9525">
            <a:noFill/>
            <a:miter lim="800000"/>
          </a:ln>
        </p:spPr>
        <p:txBody>
          <a:bodyPr wrap="none" anchor="ctr"/>
          <a:lstStyle/>
          <a:p>
            <a:endParaRPr lang="en-US"/>
          </a:p>
        </p:txBody>
      </p:sp>
      <p:sp>
        <p:nvSpPr>
          <p:cNvPr id="61446" name="Rectangle 5"/>
          <p:cNvSpPr>
            <a:spLocks noChangeArrowheads="1"/>
          </p:cNvSpPr>
          <p:nvPr/>
        </p:nvSpPr>
        <p:spPr bwMode="auto">
          <a:xfrm>
            <a:off x="0" y="6350"/>
            <a:ext cx="2971800" cy="428625"/>
          </a:xfrm>
          <a:prstGeom prst="rect">
            <a:avLst/>
          </a:prstGeom>
          <a:noFill/>
          <a:ln w="9525">
            <a:noFill/>
            <a:miter lim="800000"/>
          </a:ln>
        </p:spPr>
        <p:txBody>
          <a:bodyPr wrap="none" anchor="ctr"/>
          <a:lstStyle/>
          <a:p>
            <a:endParaRPr lang="en-US"/>
          </a:p>
        </p:txBody>
      </p:sp>
      <p:sp>
        <p:nvSpPr>
          <p:cNvPr id="61447" name="Rectangle 6"/>
          <p:cNvSpPr>
            <a:spLocks noChangeArrowheads="1"/>
          </p:cNvSpPr>
          <p:nvPr/>
        </p:nvSpPr>
        <p:spPr bwMode="auto">
          <a:xfrm>
            <a:off x="3884613" y="3175"/>
            <a:ext cx="2973387" cy="428625"/>
          </a:xfrm>
          <a:prstGeom prst="rect">
            <a:avLst/>
          </a:prstGeom>
          <a:noFill/>
          <a:ln w="9525">
            <a:noFill/>
            <a:miter lim="800000"/>
          </a:ln>
        </p:spPr>
        <p:txBody>
          <a:bodyPr wrap="none" anchor="ctr"/>
          <a:lstStyle/>
          <a:p>
            <a:endParaRPr lang="en-US"/>
          </a:p>
        </p:txBody>
      </p:sp>
      <p:sp>
        <p:nvSpPr>
          <p:cNvPr id="61448" name="Rectangle 7"/>
          <p:cNvSpPr>
            <a:spLocks noChangeArrowheads="1"/>
          </p:cNvSpPr>
          <p:nvPr/>
        </p:nvSpPr>
        <p:spPr bwMode="auto">
          <a:xfrm>
            <a:off x="3884613" y="8702675"/>
            <a:ext cx="2973387" cy="427038"/>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1449" name="Rectangle 8"/>
          <p:cNvSpPr>
            <a:spLocks noChangeArrowheads="1"/>
          </p:cNvSpPr>
          <p:nvPr/>
        </p:nvSpPr>
        <p:spPr bwMode="auto">
          <a:xfrm>
            <a:off x="-1588" y="8702675"/>
            <a:ext cx="2971801" cy="427038"/>
          </a:xfrm>
          <a:prstGeom prst="rect">
            <a:avLst/>
          </a:prstGeom>
          <a:noFill/>
          <a:ln w="9525">
            <a:noFill/>
            <a:miter lim="800000"/>
          </a:ln>
        </p:spPr>
        <p:txBody>
          <a:bodyPr wrap="none" anchor="ctr"/>
          <a:lstStyle/>
          <a:p>
            <a:endParaRPr lang="en-US"/>
          </a:p>
        </p:txBody>
      </p:sp>
      <p:sp>
        <p:nvSpPr>
          <p:cNvPr id="61450" name="Rectangle 9"/>
          <p:cNvSpPr>
            <a:spLocks noChangeArrowheads="1"/>
          </p:cNvSpPr>
          <p:nvPr/>
        </p:nvSpPr>
        <p:spPr bwMode="auto">
          <a:xfrm>
            <a:off x="-1588" y="3175"/>
            <a:ext cx="2971801" cy="428625"/>
          </a:xfrm>
          <a:prstGeom prst="rect">
            <a:avLst/>
          </a:prstGeom>
          <a:noFill/>
          <a:ln w="9525">
            <a:noFill/>
            <a:miter lim="800000"/>
          </a:ln>
        </p:spPr>
        <p:txBody>
          <a:bodyPr wrap="none" anchor="ctr"/>
          <a:lstStyle/>
          <a:p>
            <a:endParaRPr lang="en-US"/>
          </a:p>
        </p:txBody>
      </p:sp>
      <p:sp>
        <p:nvSpPr>
          <p:cNvPr id="61451"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61452" name="Rectangle 11"/>
          <p:cNvSpPr>
            <a:spLocks noGrp="1" noChangeArrowheads="1"/>
          </p:cNvSpPr>
          <p:nvPr>
            <p:ph type="body" idx="1"/>
          </p:nvPr>
        </p:nvSpPr>
        <p:spPr>
          <a:xfrm>
            <a:off x="911225" y="4356100"/>
            <a:ext cx="5030788" cy="3617913"/>
          </a:xfrm>
          <a:noFill/>
        </p:spPr>
        <p:txBody>
          <a:bodyPr lIns="82550" tIns="41275" rIns="82550" bIns="41275"/>
          <a:lstStyle/>
          <a:p>
            <a:r>
              <a:rPr lang="en-US" b="1" dirty="0">
                <a:latin typeface="Arial" panose="020B0604020202020204" pitchFamily="34" charset="0"/>
              </a:rPr>
              <a:t>Astigmatism: Causes</a:t>
            </a:r>
          </a:p>
          <a:p>
            <a:r>
              <a:rPr lang="en-US" dirty="0">
                <a:latin typeface="Arial" panose="020B0604020202020204" pitchFamily="34" charset="0"/>
              </a:rPr>
              <a:t>Meridional differences in curvature &amp;/or the flattening rates of the peripheral cornea &amp; crystalline CL can </a:t>
            </a:r>
            <a:r>
              <a:rPr lang="en-US" dirty="0">
                <a:latin typeface="Arial" panose="020B0604020202020204" pitchFamily="34" charset="0"/>
                <a:sym typeface="Symbol" panose="05050102010706020507"/>
              </a:rPr>
              <a:t> </a:t>
            </a:r>
            <a:r>
              <a:rPr lang="en-US" dirty="0">
                <a:latin typeface="Arial" panose="020B0604020202020204" pitchFamily="34" charset="0"/>
              </a:rPr>
              <a:t>to ocular astigmatism, as can the shape of the posterior pole.  Meridional differences in the refractive index of the optical components can also have similar (but probably lesser) effects to shape-induced differences.</a:t>
            </a:r>
          </a:p>
          <a:p>
            <a:r>
              <a:rPr lang="en-US" dirty="0">
                <a:latin typeface="Arial" panose="020B0604020202020204" pitchFamily="34" charset="0"/>
              </a:rPr>
              <a:t>Initially, it is difficult to ascertain the </a:t>
            </a:r>
            <a:r>
              <a:rPr lang="en-US" dirty="0" err="1">
                <a:latin typeface="Arial" panose="020B0604020202020204" pitchFamily="34" charset="0"/>
              </a:rPr>
              <a:t>aetiology</a:t>
            </a:r>
            <a:r>
              <a:rPr lang="en-US" dirty="0">
                <a:latin typeface="Arial" panose="020B0604020202020204" pitchFamily="34" charset="0"/>
              </a:rPr>
              <a:t> of any astigmatism detected since the visual outcomes of the different </a:t>
            </a:r>
            <a:r>
              <a:rPr lang="en-US" dirty="0" err="1">
                <a:latin typeface="Arial" panose="020B0604020202020204" pitchFamily="34" charset="0"/>
              </a:rPr>
              <a:t>astigmata</a:t>
            </a:r>
            <a:r>
              <a:rPr lang="en-US" dirty="0">
                <a:latin typeface="Arial" panose="020B0604020202020204" pitchFamily="34" charset="0"/>
              </a:rPr>
              <a:t> may be only slightly or insignificantly different.</a:t>
            </a:r>
          </a:p>
          <a:p>
            <a:pPr eaLnBrk="1" hangingPunct="1"/>
            <a:endParaRPr lang="en-US" dirty="0">
              <a:latin typeface="Arial" panose="020B0604020202020204" pitchFamily="34" charset="0"/>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07" name="Slide Image Placeholder 1"/>
          <p:cNvSpPr>
            <a:spLocks noGrp="1" noRot="1" noChangeAspect="1"/>
          </p:cNvSpPr>
          <p:nvPr>
            <p:ph type="sldImg"/>
          </p:nvPr>
        </p:nvSpPr>
        <p:spPr/>
      </p:sp>
      <p:sp>
        <p:nvSpPr>
          <p:cNvPr id="1052508" name="Notes Placeholder 2"/>
          <p:cNvSpPr>
            <a:spLocks noGrp="1"/>
          </p:cNvSpPr>
          <p:nvPr>
            <p:ph type="body" idx="1"/>
          </p:nvPr>
        </p:nvSpPr>
        <p:spPr/>
        <p:txBody>
          <a:bodyPr>
            <a:normAutofit/>
          </a:bodyPr>
          <a:lstStyle/>
          <a:p>
            <a:r>
              <a:rPr lang="zh-CN" altLang="en-US" sz="1200" b="1" i="0" kern="1200" dirty="0">
                <a:solidFill>
                  <a:schemeClr val="tx1"/>
                </a:solidFill>
                <a:latin typeface="+mn-lt"/>
                <a:ea typeface="+mn-ea"/>
                <a:cs typeface="+mn-cs"/>
              </a:rPr>
              <a:t>在三点和九点位置的隐形虚线：</a:t>
            </a:r>
            <a:endParaRPr lang="en-US" sz="1200" b="1" i="0" kern="1200" dirty="0">
              <a:solidFill>
                <a:schemeClr val="tx1"/>
              </a:solidFill>
              <a:latin typeface="+mn-lt"/>
              <a:ea typeface="+mn-ea"/>
              <a:cs typeface="+mn-cs"/>
            </a:endParaRPr>
          </a:p>
          <a:p>
            <a:r>
              <a:rPr lang="zh-CN" altLang="en-US" sz="1200" b="0" i="1" kern="1200" dirty="0">
                <a:solidFill>
                  <a:schemeClr val="tx1"/>
                </a:solidFill>
                <a:latin typeface="+mn-lt"/>
                <a:ea typeface="+mn-ea"/>
                <a:cs typeface="+mn-cs"/>
              </a:rPr>
              <a:t>爱尔康</a:t>
            </a:r>
            <a:r>
              <a:rPr lang="en-US" sz="1200" b="0" i="0" kern="1200" dirty="0">
                <a:solidFill>
                  <a:schemeClr val="tx1"/>
                </a:solidFill>
                <a:latin typeface="+mn-lt"/>
                <a:ea typeface="+mn-ea"/>
                <a:cs typeface="+mn-cs"/>
              </a:rPr>
              <a:t>:</a:t>
            </a:r>
            <a:r>
              <a:rPr lang="zh-CN" altLang="en-US" sz="1200" b="0" i="0" kern="1200" dirty="0">
                <a:solidFill>
                  <a:schemeClr val="tx1"/>
                </a:solidFill>
                <a:latin typeface="+mn-lt"/>
                <a:ea typeface="+mn-ea"/>
                <a:cs typeface="+mn-cs"/>
              </a:rPr>
              <a:t>天天抛散光隐形眼镜</a:t>
            </a:r>
            <a:endParaRPr lang="en-US" dirty="0"/>
          </a:p>
        </p:txBody>
      </p:sp>
      <p:sp>
        <p:nvSpPr>
          <p:cNvPr id="1052509" name="Slide Number Placeholder 3"/>
          <p:cNvSpPr>
            <a:spLocks noGrp="1"/>
          </p:cNvSpPr>
          <p:nvPr>
            <p:ph type="sldNum" sz="quarter" idx="10"/>
          </p:nvPr>
        </p:nvSpPr>
        <p:spPr/>
        <p:txBody>
          <a:bodyPr/>
          <a:lstStyle/>
          <a:p>
            <a:fld id="{9656668B-F8C3-4789-8A05-2D9DD4861D01}" type="slidenum">
              <a:rPr lang="en-US" smtClean="0"/>
              <a:pPr/>
              <a:t>83</a:t>
            </a:fld>
            <a:endParaRPr lang="en-US"/>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12" name="Slide Image Placeholder 1"/>
          <p:cNvSpPr>
            <a:spLocks noGrp="1" noRot="1" noChangeAspect="1"/>
          </p:cNvSpPr>
          <p:nvPr>
            <p:ph type="sldImg"/>
          </p:nvPr>
        </p:nvSpPr>
        <p:spPr/>
      </p:sp>
      <p:sp>
        <p:nvSpPr>
          <p:cNvPr id="1052513" name="Notes Placeholder 2"/>
          <p:cNvSpPr>
            <a:spLocks noGrp="1"/>
          </p:cNvSpPr>
          <p:nvPr>
            <p:ph type="body" idx="1"/>
          </p:nvPr>
        </p:nvSpPr>
        <p:spPr/>
        <p:txBody>
          <a:bodyPr>
            <a:normAutofit/>
          </a:bodyPr>
          <a:lstStyle/>
          <a:p>
            <a:r>
              <a:rPr lang="zh-CN" altLang="en-US" sz="1200" b="1" i="0" kern="1200" dirty="0">
                <a:solidFill>
                  <a:schemeClr val="tx1"/>
                </a:solidFill>
                <a:latin typeface="+mn-lt"/>
                <a:ea typeface="+mn-ea"/>
                <a:cs typeface="+mn-cs"/>
              </a:rPr>
              <a:t>水平和垂直线在</a:t>
            </a:r>
            <a:r>
              <a:rPr lang="en-US" altLang="zh-CN" sz="1200" b="1" i="0" kern="1200" dirty="0">
                <a:solidFill>
                  <a:schemeClr val="tx1"/>
                </a:solidFill>
                <a:latin typeface="+mn-lt"/>
                <a:ea typeface="+mn-ea"/>
                <a:cs typeface="+mn-cs"/>
              </a:rPr>
              <a:t>3</a:t>
            </a:r>
            <a:r>
              <a:rPr lang="zh-CN" altLang="en-US" sz="1200" b="1" i="0" kern="1200" dirty="0">
                <a:solidFill>
                  <a:schemeClr val="tx1"/>
                </a:solidFill>
                <a:latin typeface="+mn-lt"/>
                <a:ea typeface="+mn-ea"/>
                <a:cs typeface="+mn-cs"/>
              </a:rPr>
              <a:t>、</a:t>
            </a:r>
            <a:r>
              <a:rPr lang="en-US" altLang="zh-CN" sz="1200" b="1" i="0" kern="1200" dirty="0">
                <a:solidFill>
                  <a:schemeClr val="tx1"/>
                </a:solidFill>
                <a:latin typeface="+mn-lt"/>
                <a:ea typeface="+mn-ea"/>
                <a:cs typeface="+mn-cs"/>
              </a:rPr>
              <a:t>6</a:t>
            </a:r>
            <a:r>
              <a:rPr lang="zh-CN" altLang="en-US" sz="1200" b="1" i="0" kern="1200" dirty="0">
                <a:solidFill>
                  <a:schemeClr val="tx1"/>
                </a:solidFill>
                <a:latin typeface="+mn-lt"/>
                <a:ea typeface="+mn-ea"/>
                <a:cs typeface="+mn-cs"/>
              </a:rPr>
              <a:t>、</a:t>
            </a:r>
            <a:r>
              <a:rPr lang="en-US" altLang="zh-CN" sz="1200" b="1" i="0" kern="1200" dirty="0">
                <a:solidFill>
                  <a:schemeClr val="tx1"/>
                </a:solidFill>
                <a:latin typeface="+mn-lt"/>
                <a:ea typeface="+mn-ea"/>
                <a:cs typeface="+mn-cs"/>
              </a:rPr>
              <a:t>9</a:t>
            </a:r>
            <a:r>
              <a:rPr lang="zh-CN" altLang="en-US" sz="1200" b="1" i="0" kern="1200" dirty="0">
                <a:solidFill>
                  <a:schemeClr val="tx1"/>
                </a:solidFill>
                <a:latin typeface="+mn-lt"/>
                <a:ea typeface="+mn-ea"/>
                <a:cs typeface="+mn-cs"/>
              </a:rPr>
              <a:t>点位置的组合，在</a:t>
            </a:r>
            <a:r>
              <a:rPr lang="en-US" altLang="zh-CN" sz="1200" b="1" i="0" kern="1200" dirty="0">
                <a:solidFill>
                  <a:schemeClr val="tx1"/>
                </a:solidFill>
                <a:latin typeface="+mn-lt"/>
                <a:ea typeface="+mn-ea"/>
                <a:cs typeface="+mn-cs"/>
              </a:rPr>
              <a:t>6</a:t>
            </a:r>
            <a:r>
              <a:rPr lang="zh-CN" altLang="en-US" sz="1200" b="1" i="0" kern="1200" dirty="0">
                <a:solidFill>
                  <a:schemeClr val="tx1"/>
                </a:solidFill>
                <a:latin typeface="+mn-lt"/>
                <a:ea typeface="+mn-ea"/>
                <a:cs typeface="+mn-cs"/>
              </a:rPr>
              <a:t>点的位置更厚的刻痕：</a:t>
            </a:r>
            <a:endParaRPr lang="en-US" sz="1200" b="1" i="0" kern="1200" dirty="0">
              <a:solidFill>
                <a:schemeClr val="tx1"/>
              </a:solidFill>
              <a:latin typeface="+mn-lt"/>
              <a:ea typeface="+mn-ea"/>
              <a:cs typeface="+mn-cs"/>
            </a:endParaRPr>
          </a:p>
          <a:p>
            <a:r>
              <a:rPr lang="zh-CN" altLang="en-US" sz="1200" b="0" i="1" kern="1200" dirty="0">
                <a:solidFill>
                  <a:schemeClr val="tx1"/>
                </a:solidFill>
                <a:latin typeface="+mn-lt"/>
                <a:ea typeface="+mn-ea"/>
                <a:cs typeface="+mn-cs"/>
              </a:rPr>
              <a:t>视康</a:t>
            </a:r>
            <a:r>
              <a:rPr lang="en-US" sz="1200" b="0" i="0" kern="1200" dirty="0">
                <a:solidFill>
                  <a:schemeClr val="tx1"/>
                </a:solidFill>
                <a:latin typeface="+mn-lt"/>
                <a:ea typeface="+mn-ea"/>
                <a:cs typeface="+mn-cs"/>
              </a:rPr>
              <a:t>: </a:t>
            </a:r>
            <a:r>
              <a:rPr lang="zh-CN" altLang="en-US" sz="1200" b="0" i="0" kern="1200" dirty="0">
                <a:solidFill>
                  <a:schemeClr val="tx1"/>
                </a:solidFill>
                <a:latin typeface="+mn-lt"/>
                <a:ea typeface="+mn-ea"/>
                <a:cs typeface="+mn-cs"/>
              </a:rPr>
              <a:t>舒适氧散光隐形眼镜</a:t>
            </a:r>
            <a:endParaRPr lang="en-US" dirty="0"/>
          </a:p>
        </p:txBody>
      </p:sp>
      <p:sp>
        <p:nvSpPr>
          <p:cNvPr id="1052514" name="Slide Number Placeholder 3"/>
          <p:cNvSpPr>
            <a:spLocks noGrp="1"/>
          </p:cNvSpPr>
          <p:nvPr>
            <p:ph type="sldNum" sz="quarter" idx="10"/>
          </p:nvPr>
        </p:nvSpPr>
        <p:spPr/>
        <p:txBody>
          <a:bodyPr/>
          <a:lstStyle/>
          <a:p>
            <a:fld id="{9656668B-F8C3-4789-8A05-2D9DD4861D01}" type="slidenum">
              <a:rPr lang="en-US" smtClean="0"/>
              <a:pPr/>
              <a:t>84</a:t>
            </a:fld>
            <a:endParaRPr lang="en-US"/>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16" name="Slide Image Placeholder 1"/>
          <p:cNvSpPr>
            <a:spLocks noGrp="1" noRot="1" noChangeAspect="1"/>
          </p:cNvSpPr>
          <p:nvPr>
            <p:ph type="sldImg"/>
          </p:nvPr>
        </p:nvSpPr>
        <p:spPr/>
      </p:sp>
      <p:sp>
        <p:nvSpPr>
          <p:cNvPr id="1052517" name="Notes Placeholder 2"/>
          <p:cNvSpPr>
            <a:spLocks noGrp="1"/>
          </p:cNvSpPr>
          <p:nvPr>
            <p:ph type="body" idx="1"/>
          </p:nvPr>
        </p:nvSpPr>
        <p:spPr/>
        <p:txBody>
          <a:bodyPr>
            <a:normAutofit/>
          </a:bodyPr>
          <a:lstStyle/>
          <a:p>
            <a:r>
              <a:rPr lang="zh-CN" altLang="en-US" sz="1200" b="1" i="0" kern="1200" dirty="0">
                <a:solidFill>
                  <a:schemeClr val="tx1"/>
                </a:solidFill>
                <a:latin typeface="+mn-lt"/>
                <a:ea typeface="+mn-ea"/>
                <a:cs typeface="+mn-cs"/>
              </a:rPr>
              <a:t>在</a:t>
            </a:r>
            <a:r>
              <a:rPr lang="en-US" altLang="zh-CN" sz="1200" b="1" i="0" kern="1200" dirty="0">
                <a:solidFill>
                  <a:schemeClr val="tx1"/>
                </a:solidFill>
                <a:latin typeface="+mn-lt"/>
                <a:ea typeface="+mn-ea"/>
                <a:cs typeface="+mn-cs"/>
              </a:rPr>
              <a:t>6</a:t>
            </a:r>
            <a:r>
              <a:rPr lang="zh-CN" altLang="en-US" sz="1200" b="1" i="0" kern="1200" dirty="0">
                <a:solidFill>
                  <a:schemeClr val="tx1"/>
                </a:solidFill>
                <a:latin typeface="+mn-lt"/>
                <a:ea typeface="+mn-ea"/>
                <a:cs typeface="+mn-cs"/>
              </a:rPr>
              <a:t>点钟位置（</a:t>
            </a:r>
            <a:r>
              <a:rPr lang="en-US" altLang="zh-CN" sz="1200" b="1" i="0" kern="1200" dirty="0">
                <a:solidFill>
                  <a:schemeClr val="tx1"/>
                </a:solidFill>
                <a:latin typeface="+mn-lt"/>
                <a:ea typeface="+mn-ea"/>
                <a:cs typeface="+mn-cs"/>
              </a:rPr>
              <a:t>30</a:t>
            </a:r>
            <a:r>
              <a:rPr lang="zh-CN" altLang="en-US" sz="1200" b="1" i="0" kern="1200" dirty="0">
                <a:solidFill>
                  <a:schemeClr val="tx1"/>
                </a:solidFill>
                <a:latin typeface="+mn-lt"/>
                <a:ea typeface="+mn-ea"/>
                <a:cs typeface="+mn-cs"/>
              </a:rPr>
              <a:t>度分离）</a:t>
            </a:r>
            <a:r>
              <a:rPr lang="en-US" altLang="zh-CN" sz="1200" b="1" i="0" kern="1200" dirty="0">
                <a:solidFill>
                  <a:schemeClr val="tx1"/>
                </a:solidFill>
                <a:latin typeface="+mn-lt"/>
                <a:ea typeface="+mn-ea"/>
                <a:cs typeface="+mn-cs"/>
              </a:rPr>
              <a:t>3</a:t>
            </a:r>
            <a:r>
              <a:rPr lang="zh-CN" altLang="en-US" sz="1200" b="1" i="0" kern="1200" dirty="0">
                <a:solidFill>
                  <a:schemeClr val="tx1"/>
                </a:solidFill>
                <a:latin typeface="+mn-lt"/>
                <a:ea typeface="+mn-ea"/>
                <a:cs typeface="+mn-cs"/>
              </a:rPr>
              <a:t>行：</a:t>
            </a:r>
            <a:endParaRPr lang="en-US" sz="1200" b="0" i="0" kern="1200" baseline="0" dirty="0">
              <a:solidFill>
                <a:schemeClr val="tx1"/>
              </a:solidFill>
              <a:latin typeface="+mn-lt"/>
              <a:ea typeface="+mn-ea"/>
              <a:cs typeface="+mn-cs"/>
            </a:endParaRPr>
          </a:p>
          <a:p>
            <a:r>
              <a:rPr lang="zh-CN" altLang="en-US" sz="1200" b="0" i="1" kern="1200" dirty="0">
                <a:solidFill>
                  <a:schemeClr val="tx1"/>
                </a:solidFill>
                <a:latin typeface="+mn-lt"/>
                <a:ea typeface="+mn-ea"/>
                <a:cs typeface="+mn-cs"/>
              </a:rPr>
              <a:t>博士伦</a:t>
            </a:r>
            <a:br>
              <a:rPr lang="en-US" dirty="0"/>
            </a:br>
            <a:r>
              <a:rPr lang="en-US" sz="1200" b="0" i="0" kern="1200" dirty="0">
                <a:solidFill>
                  <a:schemeClr val="tx1"/>
                </a:solidFill>
                <a:latin typeface="+mn-lt"/>
                <a:ea typeface="+mn-ea"/>
                <a:cs typeface="+mn-cs"/>
              </a:rPr>
              <a:t>- </a:t>
            </a:r>
            <a:r>
              <a:rPr lang="zh-CN" altLang="en-US" sz="1200" b="0" i="0" kern="1200" dirty="0">
                <a:solidFill>
                  <a:schemeClr val="tx1"/>
                </a:solidFill>
                <a:latin typeface="+mn-lt"/>
                <a:ea typeface="+mn-ea"/>
                <a:cs typeface="+mn-cs"/>
              </a:rPr>
              <a:t>纯视散光</a:t>
            </a:r>
            <a:br>
              <a:rPr lang="en-US" dirty="0"/>
            </a:br>
            <a:r>
              <a:rPr lang="en-US" sz="1200" b="0" i="0" kern="1200" dirty="0">
                <a:solidFill>
                  <a:schemeClr val="tx1"/>
                </a:solidFill>
                <a:latin typeface="+mn-lt"/>
                <a:ea typeface="+mn-ea"/>
                <a:cs typeface="+mn-cs"/>
              </a:rPr>
              <a:t>-</a:t>
            </a:r>
            <a:r>
              <a:rPr lang="zh-CN" altLang="en-US" sz="1200" b="0" i="0" kern="1200" dirty="0">
                <a:solidFill>
                  <a:schemeClr val="tx1"/>
                </a:solidFill>
                <a:latin typeface="+mn-lt"/>
                <a:ea typeface="+mn-ea"/>
                <a:cs typeface="+mn-cs"/>
              </a:rPr>
              <a:t>里程散光</a:t>
            </a:r>
            <a:r>
              <a:rPr lang="en-US" sz="1200" b="0" i="0" kern="1200" dirty="0">
                <a:solidFill>
                  <a:schemeClr val="tx1"/>
                </a:solidFill>
                <a:latin typeface="+mn-lt"/>
                <a:ea typeface="+mn-ea"/>
                <a:cs typeface="+mn-cs"/>
              </a:rPr>
              <a:t> </a:t>
            </a:r>
            <a:br>
              <a:rPr lang="en-US" dirty="0"/>
            </a:br>
            <a:r>
              <a:rPr lang="en-US" sz="1200" b="0" i="0" kern="1200" dirty="0">
                <a:solidFill>
                  <a:schemeClr val="tx1"/>
                </a:solidFill>
                <a:latin typeface="+mn-lt"/>
                <a:ea typeface="+mn-ea"/>
                <a:cs typeface="+mn-cs"/>
              </a:rPr>
              <a:t>- </a:t>
            </a:r>
            <a:r>
              <a:rPr lang="zh-CN" altLang="en-US" sz="1200" b="0" i="0" kern="1200" dirty="0">
                <a:solidFill>
                  <a:schemeClr val="tx1"/>
                </a:solidFill>
                <a:latin typeface="+mn-lt"/>
                <a:ea typeface="+mn-ea"/>
                <a:cs typeface="+mn-cs"/>
              </a:rPr>
              <a:t>清朗散光</a:t>
            </a:r>
            <a:endParaRPr lang="en-US" sz="1200" b="1" i="0" kern="1200" dirty="0">
              <a:solidFill>
                <a:schemeClr val="tx1"/>
              </a:solidFill>
              <a:latin typeface="+mn-lt"/>
              <a:ea typeface="+mn-ea"/>
              <a:cs typeface="+mn-cs"/>
            </a:endParaRPr>
          </a:p>
        </p:txBody>
      </p:sp>
      <p:sp>
        <p:nvSpPr>
          <p:cNvPr id="1052518" name="Slide Number Placeholder 3"/>
          <p:cNvSpPr>
            <a:spLocks noGrp="1"/>
          </p:cNvSpPr>
          <p:nvPr>
            <p:ph type="sldNum" sz="quarter" idx="10"/>
          </p:nvPr>
        </p:nvSpPr>
        <p:spPr/>
        <p:txBody>
          <a:bodyPr/>
          <a:lstStyle/>
          <a:p>
            <a:fld id="{9656668B-F8C3-4789-8A05-2D9DD4861D01}" type="slidenum">
              <a:rPr lang="en-US" smtClean="0"/>
              <a:pPr/>
              <a:t>85</a:t>
            </a:fld>
            <a:endParaRPr lang="en-US"/>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20" name="Slide Image Placeholder 1"/>
          <p:cNvSpPr>
            <a:spLocks noGrp="1" noRot="1" noChangeAspect="1"/>
          </p:cNvSpPr>
          <p:nvPr>
            <p:ph type="sldImg"/>
          </p:nvPr>
        </p:nvSpPr>
        <p:spPr/>
      </p:sp>
      <p:sp>
        <p:nvSpPr>
          <p:cNvPr id="1052521" name="Notes Placeholder 2"/>
          <p:cNvSpPr>
            <a:spLocks noGrp="1"/>
          </p:cNvSpPr>
          <p:nvPr>
            <p:ph type="body" idx="1"/>
          </p:nvPr>
        </p:nvSpPr>
        <p:spPr/>
        <p:txBody>
          <a:bodyPr>
            <a:normAutofit/>
          </a:bodyPr>
          <a:lstStyle/>
          <a:p>
            <a:r>
              <a:rPr lang="zh-CN" altLang="en-US" sz="1200" b="1" i="0" kern="1200" dirty="0">
                <a:solidFill>
                  <a:schemeClr val="tx1"/>
                </a:solidFill>
                <a:latin typeface="+mn-lt"/>
                <a:ea typeface="+mn-ea"/>
                <a:cs typeface="+mn-cs"/>
              </a:rPr>
              <a:t>在</a:t>
            </a:r>
            <a:r>
              <a:rPr lang="en-US" altLang="zh-CN" sz="1200" b="1" i="0" kern="1200" dirty="0">
                <a:solidFill>
                  <a:schemeClr val="tx1"/>
                </a:solidFill>
                <a:latin typeface="+mn-lt"/>
                <a:ea typeface="+mn-ea"/>
                <a:cs typeface="+mn-cs"/>
              </a:rPr>
              <a:t>6</a:t>
            </a:r>
            <a:r>
              <a:rPr lang="zh-CN" altLang="en-US" sz="1200" b="1" i="0" kern="1200" dirty="0">
                <a:solidFill>
                  <a:schemeClr val="tx1"/>
                </a:solidFill>
                <a:latin typeface="+mn-lt"/>
                <a:ea typeface="+mn-ea"/>
                <a:cs typeface="+mn-cs"/>
              </a:rPr>
              <a:t>点位置（间隔</a:t>
            </a:r>
            <a:r>
              <a:rPr lang="en-US" altLang="zh-CN" sz="1200" b="1" i="0" kern="1200" dirty="0">
                <a:solidFill>
                  <a:schemeClr val="tx1"/>
                </a:solidFill>
                <a:latin typeface="+mn-lt"/>
                <a:ea typeface="+mn-ea"/>
                <a:cs typeface="+mn-cs"/>
              </a:rPr>
              <a:t>15</a:t>
            </a:r>
            <a:r>
              <a:rPr lang="en-US" altLang="zh-CN" dirty="0">
                <a:solidFill>
                  <a:srgbClr val="FFFF00"/>
                </a:solidFill>
              </a:rPr>
              <a:t>°</a:t>
            </a:r>
            <a:r>
              <a:rPr lang="zh-CN" altLang="en-US" sz="1200" b="1" i="0" kern="1200" dirty="0">
                <a:solidFill>
                  <a:schemeClr val="tx1"/>
                </a:solidFill>
                <a:latin typeface="+mn-lt"/>
                <a:ea typeface="+mn-ea"/>
                <a:cs typeface="+mn-cs"/>
              </a:rPr>
              <a:t>）有</a:t>
            </a:r>
            <a:r>
              <a:rPr lang="en-US" altLang="zh-CN" sz="1200" b="1" i="0" kern="1200" dirty="0">
                <a:solidFill>
                  <a:schemeClr val="tx1"/>
                </a:solidFill>
                <a:latin typeface="+mn-lt"/>
                <a:ea typeface="+mn-ea"/>
                <a:cs typeface="+mn-cs"/>
              </a:rPr>
              <a:t>3</a:t>
            </a:r>
            <a:r>
              <a:rPr lang="zh-CN" altLang="en-US" sz="1200" b="1" i="0" kern="1200" dirty="0">
                <a:solidFill>
                  <a:schemeClr val="tx1"/>
                </a:solidFill>
                <a:latin typeface="+mn-lt"/>
                <a:ea typeface="+mn-ea"/>
                <a:cs typeface="+mn-cs"/>
              </a:rPr>
              <a:t>条线</a:t>
            </a:r>
            <a:endParaRPr lang="en-US" sz="1200" b="1" i="0" kern="1200" dirty="0">
              <a:solidFill>
                <a:schemeClr val="tx1"/>
              </a:solidFill>
              <a:latin typeface="+mn-lt"/>
              <a:ea typeface="+mn-ea"/>
              <a:cs typeface="+mn-cs"/>
            </a:endParaRPr>
          </a:p>
          <a:p>
            <a:endParaRPr lang="en-US" dirty="0"/>
          </a:p>
        </p:txBody>
      </p:sp>
      <p:sp>
        <p:nvSpPr>
          <p:cNvPr id="1052522" name="Slide Number Placeholder 3"/>
          <p:cNvSpPr>
            <a:spLocks noGrp="1"/>
          </p:cNvSpPr>
          <p:nvPr>
            <p:ph type="sldNum" sz="quarter" idx="10"/>
          </p:nvPr>
        </p:nvSpPr>
        <p:spPr/>
        <p:txBody>
          <a:bodyPr/>
          <a:lstStyle/>
          <a:p>
            <a:fld id="{9656668B-F8C3-4789-8A05-2D9DD4861D01}" type="slidenum">
              <a:rPr lang="en-US" smtClean="0"/>
              <a:pPr/>
              <a:t>86</a:t>
            </a:fld>
            <a:endParaRPr lang="en-US"/>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29" name="Rectangle 5"/>
          <p:cNvSpPr>
            <a:spLocks noGrp="1" noChangeArrowheads="1"/>
          </p:cNvSpPr>
          <p:nvPr>
            <p:ph type="sldNum" sz="quarter" idx="5"/>
          </p:nvPr>
        </p:nvSpPr>
        <p:spPr/>
        <p:txBody>
          <a:bodyPr/>
          <a:lstStyle/>
          <a:p>
            <a:fld id="{0F988038-B1DB-4EBB-A96C-94EBE2C2011F}" type="slidenum">
              <a:rPr lang="en-US" smtClean="0"/>
              <a:pPr/>
              <a:t>87</a:t>
            </a:fld>
            <a:endParaRPr lang="en-US"/>
          </a:p>
        </p:txBody>
      </p:sp>
      <p:sp>
        <p:nvSpPr>
          <p:cNvPr id="1052530"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31"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52532"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33"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34"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35"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52536"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37"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38" name="Rectangle 10"/>
          <p:cNvSpPr>
            <a:spLocks noGrp="1" noRot="1" noChangeAspect="1" noChangeArrowheads="1" noTextEdit="1"/>
          </p:cNvSpPr>
          <p:nvPr>
            <p:ph type="sldImg"/>
          </p:nvPr>
        </p:nvSpPr>
        <p:spPr>
          <a:xfrm>
            <a:off x="1143000" y="685800"/>
            <a:ext cx="4572000" cy="3429000"/>
          </a:xfrm>
          <a:ln cap="flat"/>
        </p:spPr>
      </p:sp>
      <p:sp>
        <p:nvSpPr>
          <p:cNvPr id="1052539" name="Rectangle 11"/>
          <p:cNvSpPr>
            <a:spLocks noGrp="1" noChangeArrowheads="1"/>
          </p:cNvSpPr>
          <p:nvPr>
            <p:ph type="body" idx="1"/>
          </p:nvPr>
        </p:nvSpPr>
        <p:spPr>
          <a:noFill/>
        </p:spPr>
        <p:txBody>
          <a:bodyPr/>
          <a:lstStyle/>
          <a:p>
            <a:r>
              <a:rPr lang="en-US" dirty="0"/>
              <a:t>环曲面软镜的厚度差异：
环曲面镜片显示出显著的区域和经线厚度差异← 子午线屈光力的差异和子午线屈光方向的差异。在设计上，环曲面 CLs与球形CLs相比，有更大的厚度，以及更大范围的厚度。与环曲面镜片有关的CL厚度通常是几何中心厚度，可能会产生误导。比所引用的数字更大的厚度可能存在，许多外围区域可能更薄。制造商应该提供更具体的厚度数据 。1985年的一项研究结果表明，Wechsler基于一个CL重量主张使用平均厚度。这一建议没有得到结果，可能是由于计算这样一个数字的困难。
</a:t>
            </a: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47" name="Rectangle 5"/>
          <p:cNvSpPr>
            <a:spLocks noGrp="1" noChangeArrowheads="1"/>
          </p:cNvSpPr>
          <p:nvPr>
            <p:ph type="sldNum" sz="quarter" idx="5"/>
          </p:nvPr>
        </p:nvSpPr>
        <p:spPr/>
        <p:txBody>
          <a:bodyPr/>
          <a:lstStyle/>
          <a:p>
            <a:fld id="{E6B0897B-2E46-4FF7-B294-0437FA65863C}" type="slidenum">
              <a:rPr lang="en-US" smtClean="0"/>
              <a:pPr/>
              <a:t>88</a:t>
            </a:fld>
            <a:endParaRPr lang="en-US"/>
          </a:p>
        </p:txBody>
      </p:sp>
      <p:sp>
        <p:nvSpPr>
          <p:cNvPr id="1052548"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49"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52550"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51"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52"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53"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52554"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55"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56" name="Rectangle 10"/>
          <p:cNvSpPr>
            <a:spLocks noGrp="1" noRot="1" noChangeAspect="1" noChangeArrowheads="1" noTextEdit="1"/>
          </p:cNvSpPr>
          <p:nvPr>
            <p:ph type="sldImg"/>
          </p:nvPr>
        </p:nvSpPr>
        <p:spPr>
          <a:xfrm>
            <a:off x="1143000" y="685800"/>
            <a:ext cx="4572000" cy="3429000"/>
          </a:xfrm>
          <a:ln cap="flat"/>
        </p:spPr>
      </p:sp>
      <p:sp>
        <p:nvSpPr>
          <p:cNvPr id="1052557" name="Rectangle 11"/>
          <p:cNvSpPr>
            <a:spLocks noGrp="1" noChangeArrowheads="1"/>
          </p:cNvSpPr>
          <p:nvPr>
            <p:ph type="body" idx="1"/>
          </p:nvPr>
        </p:nvSpPr>
        <p:spPr>
          <a:noFill/>
        </p:spPr>
        <p:txBody>
          <a:bodyPr/>
          <a:lstStyle/>
          <a:p>
            <a:r>
              <a:rPr lang="zh-CN" altLang="en-US" b="1" dirty="0"/>
              <a:t>厚度差异：</a:t>
            </a:r>
            <a:endParaRPr lang="en-US" b="1" dirty="0"/>
          </a:p>
          <a:p>
            <a:r>
              <a:rPr lang="zh-CN" altLang="en-US" dirty="0"/>
              <a:t>可以从以下几个方面来考虑不同厚度变化的影响：</a:t>
            </a:r>
            <a:endParaRPr lang="en-US" dirty="0"/>
          </a:p>
          <a:p>
            <a:pPr marL="171450" indent="-171450">
              <a:buFont typeface="Arial" panose="020B0604020202020204" pitchFamily="34" charset="0"/>
              <a:buChar char="•"/>
            </a:pPr>
            <a:r>
              <a:rPr lang="zh-CN" altLang="en-US" dirty="0"/>
              <a:t>配适</a:t>
            </a:r>
            <a:endParaRPr lang="en-US" dirty="0"/>
          </a:p>
          <a:p>
            <a:pPr marL="171450" indent="-171450">
              <a:buFont typeface="Arial" panose="020B0604020202020204" pitchFamily="34" charset="0"/>
              <a:buChar char="•"/>
            </a:pPr>
            <a:r>
              <a:rPr lang="zh-CN" altLang="en-US" dirty="0"/>
              <a:t>氧气交换</a:t>
            </a:r>
            <a:endParaRPr lang="en-US" dirty="0"/>
          </a:p>
          <a:p>
            <a:pPr marL="171450" indent="-171450">
              <a:buFont typeface="Arial" panose="020B0604020202020204" pitchFamily="34" charset="0"/>
              <a:buChar char="•"/>
            </a:pPr>
            <a:r>
              <a:rPr lang="zh-CN" altLang="en-US" dirty="0"/>
              <a:t>角膜物理和生理的改变</a:t>
            </a:r>
            <a:endParaRPr lang="en-US" dirty="0"/>
          </a:p>
          <a:p>
            <a:endParaRPr lang="en-US" dirty="0"/>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66" name="Rectangle 5"/>
          <p:cNvSpPr>
            <a:spLocks noGrp="1" noChangeArrowheads="1"/>
          </p:cNvSpPr>
          <p:nvPr>
            <p:ph type="sldNum" sz="quarter" idx="5"/>
          </p:nvPr>
        </p:nvSpPr>
        <p:spPr/>
        <p:txBody>
          <a:bodyPr/>
          <a:lstStyle/>
          <a:p>
            <a:fld id="{0A7C06EF-19EB-466B-AC71-E2BDC16AA1AC}" type="slidenum">
              <a:rPr lang="en-US" smtClean="0"/>
              <a:pPr/>
              <a:t>89</a:t>
            </a:fld>
            <a:endParaRPr lang="en-US"/>
          </a:p>
        </p:txBody>
      </p:sp>
      <p:sp>
        <p:nvSpPr>
          <p:cNvPr id="1052567"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68"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52569"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70"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71"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72"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52573"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74"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75" name="Rectangle 10"/>
          <p:cNvSpPr>
            <a:spLocks noGrp="1" noRot="1" noChangeAspect="1" noChangeArrowheads="1" noTextEdit="1"/>
          </p:cNvSpPr>
          <p:nvPr>
            <p:ph type="sldImg"/>
          </p:nvPr>
        </p:nvSpPr>
        <p:spPr>
          <a:xfrm>
            <a:off x="1143000" y="685800"/>
            <a:ext cx="4572000" cy="3429000"/>
          </a:xfrm>
          <a:ln cap="flat"/>
        </p:spPr>
      </p:sp>
      <p:sp>
        <p:nvSpPr>
          <p:cNvPr id="1052576" name="Rectangle 11"/>
          <p:cNvSpPr>
            <a:spLocks noGrp="1" noChangeArrowheads="1"/>
          </p:cNvSpPr>
          <p:nvPr>
            <p:ph type="body" idx="1"/>
          </p:nvPr>
        </p:nvSpPr>
        <p:spPr>
          <a:noFill/>
        </p:spPr>
        <p:txBody>
          <a:bodyPr/>
          <a:lstStyle/>
          <a:p>
            <a:r>
              <a:rPr lang="en-US" dirty="0"/>
              <a:t> 环曲面软镜厚度变化对配适的影响
从上述的大部分情况看，环曲面软镜的配适取决于镜片-眼睑相互作用、CL厚度剖面和厚度差异。
然而，经线厚度差异与稳定技术（s）之间的相互作用对配适和定位都有重要意义。稍后将在本单元中详细介绍这一内容。
</a:t>
            </a: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85" name="Rectangle 5"/>
          <p:cNvSpPr>
            <a:spLocks noGrp="1" noChangeArrowheads="1"/>
          </p:cNvSpPr>
          <p:nvPr>
            <p:ph type="sldNum" sz="quarter" idx="5"/>
          </p:nvPr>
        </p:nvSpPr>
        <p:spPr/>
        <p:txBody>
          <a:bodyPr/>
          <a:lstStyle/>
          <a:p>
            <a:fld id="{A09A9B0B-3052-49FB-A655-6D88A31BE29B}" type="slidenum">
              <a:rPr lang="en-US" smtClean="0"/>
              <a:pPr/>
              <a:t>90</a:t>
            </a:fld>
            <a:endParaRPr lang="en-US"/>
          </a:p>
        </p:txBody>
      </p:sp>
      <p:sp>
        <p:nvSpPr>
          <p:cNvPr id="1052586"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87"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52588"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89"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90"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91"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52592"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93"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594" name="Rectangle 10"/>
          <p:cNvSpPr>
            <a:spLocks noGrp="1" noRot="1" noChangeAspect="1" noChangeArrowheads="1" noTextEdit="1"/>
          </p:cNvSpPr>
          <p:nvPr>
            <p:ph type="sldImg"/>
          </p:nvPr>
        </p:nvSpPr>
        <p:spPr>
          <a:xfrm>
            <a:off x="1143000" y="685800"/>
            <a:ext cx="4572000" cy="3429000"/>
          </a:xfrm>
          <a:ln cap="flat"/>
        </p:spPr>
      </p:sp>
      <p:sp>
        <p:nvSpPr>
          <p:cNvPr id="1052595" name="Rectangle 11"/>
          <p:cNvSpPr>
            <a:spLocks noGrp="1" noChangeArrowheads="1"/>
          </p:cNvSpPr>
          <p:nvPr>
            <p:ph type="body" idx="1"/>
          </p:nvPr>
        </p:nvSpPr>
        <p:spPr>
          <a:noFill/>
        </p:spPr>
        <p:txBody>
          <a:bodyPr/>
          <a:lstStyle/>
          <a:p>
            <a:r>
              <a:rPr lang="zh-CN" altLang="en-US" b="1" dirty="0"/>
              <a:t>环曲面的镜片厚度变化</a:t>
            </a:r>
            <a:endParaRPr lang="en-US" dirty="0"/>
          </a:p>
          <a:p>
            <a:r>
              <a:rPr lang="zh-CN" altLang="en-US" b="1" dirty="0"/>
              <a:t>氧传导率</a:t>
            </a:r>
            <a:endParaRPr lang="en-US" dirty="0"/>
          </a:p>
          <a:p>
            <a:r>
              <a:rPr lang="zh-CN" altLang="en-US" dirty="0"/>
              <a:t>在更大的</a:t>
            </a:r>
            <a:r>
              <a:rPr lang="en-US" altLang="zh-CN" dirty="0"/>
              <a:t>CL</a:t>
            </a:r>
            <a:r>
              <a:rPr lang="zh-CN" altLang="en-US" dirty="0"/>
              <a:t>厚度范围内的角膜妥协是由机械刺激、缺氧引起的，或者两者都是，氧气的剥夺的影响不能被过分强调。</a:t>
            </a:r>
            <a:r>
              <a:rPr lang="en-US" dirty="0"/>
              <a:t> </a:t>
            </a:r>
            <a:r>
              <a:rPr lang="zh-CN" altLang="en-US" dirty="0"/>
              <a:t>随着厚度增加，氧气传递减少是不可避免的。</a:t>
            </a:r>
            <a:endParaRPr lang="en-US" dirty="0"/>
          </a:p>
          <a:p>
            <a:endParaRPr lang="en-US" dirty="0"/>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610" name="Rectangle 5"/>
          <p:cNvSpPr>
            <a:spLocks noGrp="1" noChangeArrowheads="1"/>
          </p:cNvSpPr>
          <p:nvPr>
            <p:ph type="sldNum" sz="quarter" idx="5"/>
          </p:nvPr>
        </p:nvSpPr>
        <p:spPr/>
        <p:txBody>
          <a:bodyPr/>
          <a:lstStyle/>
          <a:p>
            <a:fld id="{E7117578-2322-4277-8999-04D7AF236146}" type="slidenum">
              <a:rPr lang="en-US" smtClean="0"/>
              <a:pPr/>
              <a:t>91</a:t>
            </a:fld>
            <a:endParaRPr lang="en-US"/>
          </a:p>
        </p:txBody>
      </p:sp>
      <p:sp>
        <p:nvSpPr>
          <p:cNvPr id="1052611"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612"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52613"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614"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615"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616"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52617"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618"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52619" name="Rectangle 10"/>
          <p:cNvSpPr>
            <a:spLocks noGrp="1" noRot="1" noChangeAspect="1" noChangeArrowheads="1" noTextEdit="1"/>
          </p:cNvSpPr>
          <p:nvPr>
            <p:ph type="sldImg"/>
          </p:nvPr>
        </p:nvSpPr>
        <p:spPr>
          <a:xfrm>
            <a:off x="1143000" y="685800"/>
            <a:ext cx="4572000" cy="3429000"/>
          </a:xfrm>
          <a:ln cap="flat"/>
        </p:spPr>
      </p:sp>
      <p:sp>
        <p:nvSpPr>
          <p:cNvPr id="1052620" name="Rectangle 11"/>
          <p:cNvSpPr>
            <a:spLocks noGrp="1" noChangeArrowheads="1"/>
          </p:cNvSpPr>
          <p:nvPr>
            <p:ph type="body" idx="1"/>
          </p:nvPr>
        </p:nvSpPr>
        <p:spPr>
          <a:noFill/>
        </p:spPr>
        <p:txBody>
          <a:bodyPr/>
          <a:lstStyle/>
          <a:p>
            <a:r>
              <a:rPr lang="zh-CN" altLang="en-US" dirty="0"/>
              <a:t> </a:t>
            </a:r>
            <a:r>
              <a:rPr lang="en-US" altLang="zh-CN" dirty="0" err="1"/>
              <a:t>Eghbali</a:t>
            </a:r>
            <a:r>
              <a:rPr lang="zh-CN" altLang="en-US" dirty="0"/>
              <a:t>等人（</a:t>
            </a:r>
            <a:r>
              <a:rPr lang="en-US" altLang="zh-CN" dirty="0"/>
              <a:t>1996</a:t>
            </a:r>
            <a:r>
              <a:rPr lang="zh-CN" altLang="en-US" dirty="0"/>
              <a:t>年）研究了在上、中和下区域有下加棱镜的镜片在氧气传输水平上的差异。他们的数据总结如下：</a:t>
            </a:r>
            <a:endParaRPr lang="en-US" altLang="zh-CN" dirty="0"/>
          </a:p>
          <a:p>
            <a:r>
              <a:rPr lang="zh-CN" altLang="en-US" dirty="0"/>
              <a:t>上（从中心</a:t>
            </a:r>
            <a:r>
              <a:rPr lang="en-US" altLang="zh-CN" dirty="0"/>
              <a:t>6</a:t>
            </a:r>
            <a:r>
              <a:rPr lang="zh-CN" altLang="en-US" dirty="0"/>
              <a:t>毫米）</a:t>
            </a:r>
            <a:r>
              <a:rPr lang="en-US" dirty="0"/>
              <a:t>	12 ± 2 x 10</a:t>
            </a:r>
            <a:r>
              <a:rPr lang="en-US" baseline="30000" dirty="0"/>
              <a:t>-9</a:t>
            </a:r>
            <a:endParaRPr lang="en-US" dirty="0"/>
          </a:p>
          <a:p>
            <a:r>
              <a:rPr lang="zh-CN" altLang="en-US" dirty="0"/>
              <a:t>上（从中心</a:t>
            </a:r>
            <a:r>
              <a:rPr lang="en-US" altLang="zh-CN" dirty="0"/>
              <a:t>3</a:t>
            </a:r>
            <a:r>
              <a:rPr lang="zh-CN" altLang="en-US" dirty="0"/>
              <a:t>毫米）</a:t>
            </a:r>
            <a:r>
              <a:rPr lang="en-US" dirty="0"/>
              <a:t>	13 ± 4 x 10</a:t>
            </a:r>
            <a:r>
              <a:rPr lang="en-US" baseline="30000" dirty="0"/>
              <a:t>-9</a:t>
            </a:r>
            <a:endParaRPr lang="en-US" dirty="0"/>
          </a:p>
          <a:p>
            <a:r>
              <a:rPr lang="zh-CN" altLang="en-US" dirty="0"/>
              <a:t>中心</a:t>
            </a:r>
            <a:r>
              <a:rPr lang="en-US" dirty="0"/>
              <a:t>:		  8 ± 4 x 10</a:t>
            </a:r>
            <a:r>
              <a:rPr lang="en-US" baseline="30000" dirty="0"/>
              <a:t>-9</a:t>
            </a:r>
            <a:endParaRPr lang="en-US" dirty="0"/>
          </a:p>
          <a:p>
            <a:r>
              <a:rPr lang="zh-CN" altLang="en-US" dirty="0"/>
              <a:t>下（从</a:t>
            </a:r>
            <a:r>
              <a:rPr lang="en-US" altLang="zh-CN" dirty="0"/>
              <a:t>3</a:t>
            </a:r>
            <a:r>
              <a:rPr lang="zh-CN" altLang="en-US" dirty="0"/>
              <a:t>毫米从中心）</a:t>
            </a:r>
            <a:r>
              <a:rPr lang="en-US" dirty="0"/>
              <a:t>	  6 ± 1 x 10</a:t>
            </a:r>
            <a:r>
              <a:rPr lang="en-US" baseline="30000" dirty="0"/>
              <a:t>-9</a:t>
            </a:r>
            <a:endParaRPr lang="en-US" dirty="0"/>
          </a:p>
          <a:p>
            <a:r>
              <a:rPr lang="zh-CN" altLang="en-US" dirty="0"/>
              <a:t>下（从</a:t>
            </a:r>
            <a:r>
              <a:rPr lang="en-US" altLang="zh-CN" dirty="0"/>
              <a:t>6</a:t>
            </a:r>
            <a:r>
              <a:rPr lang="zh-CN" altLang="en-US" dirty="0"/>
              <a:t>毫米从中心）</a:t>
            </a:r>
            <a:r>
              <a:rPr lang="en-US" dirty="0"/>
              <a:t>	  4 ± 2 x 10</a:t>
            </a:r>
            <a:r>
              <a:rPr lang="en-US" baseline="30000" dirty="0"/>
              <a:t>-9</a:t>
            </a:r>
            <a:endParaRPr lang="en-US" dirty="0"/>
          </a:p>
          <a:p>
            <a:r>
              <a:rPr lang="zh-CN" altLang="en-US" b="1" i="0" dirty="0"/>
              <a:t>备注</a:t>
            </a:r>
            <a:r>
              <a:rPr lang="en-US" b="0" i="0" dirty="0"/>
              <a:t>: </a:t>
            </a:r>
            <a:r>
              <a:rPr lang="zh-CN" altLang="en-US" b="0" dirty="0"/>
              <a:t>此外，还研究了双板的设计和球形</a:t>
            </a:r>
            <a:r>
              <a:rPr lang="en-US" altLang="zh-CN" b="0" dirty="0"/>
              <a:t>CLs</a:t>
            </a:r>
            <a:r>
              <a:rPr lang="zh-CN" altLang="en-US" b="0" dirty="0"/>
              <a:t>对比，并在垂直子午线上显示了很小的差异。</a:t>
            </a:r>
            <a:endParaRPr lang="en-US" b="0" dirty="0"/>
          </a:p>
          <a:p>
            <a:endParaRPr lang="en-IN" b="0" dirty="0"/>
          </a:p>
          <a:p>
            <a:endParaRPr lang="en-US" dirty="0"/>
          </a:p>
          <a:p>
            <a:endParaRPr lang="en-US" dirty="0"/>
          </a:p>
          <a:p>
            <a:r>
              <a:rPr lang="en-US" dirty="0"/>
              <a:t> </a:t>
            </a:r>
          </a:p>
          <a:p>
            <a:endParaRPr lang="en-US" dirty="0"/>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7"/>
          <p:cNvSpPr>
            <a:spLocks noGrp="1" noChangeArrowheads="1"/>
          </p:cNvSpPr>
          <p:nvPr>
            <p:ph type="sldNum" sz="quarter" idx="5"/>
          </p:nvPr>
        </p:nvSpPr>
        <p:spPr>
          <a:noFill/>
        </p:spPr>
        <p:txBody>
          <a:bodyPr/>
          <a:lstStyle/>
          <a:p>
            <a:fld id="{A25BF1DA-DCB5-439F-96EC-F883398FA260}" type="slidenum">
              <a:rPr lang="en-US" smtClean="0">
                <a:latin typeface="Arial" panose="020B0604020202020204" pitchFamily="34" charset="0"/>
              </a:rPr>
              <a:pPr/>
              <a:t>11</a:t>
            </a:fld>
            <a:endParaRPr lang="en-US">
              <a:latin typeface="Arial" panose="020B0604020202020204" pitchFamily="34" charset="0"/>
            </a:endParaRPr>
          </a:p>
        </p:txBody>
      </p:sp>
      <p:sp>
        <p:nvSpPr>
          <p:cNvPr id="62467" name="Rectangle 2"/>
          <p:cNvSpPr>
            <a:spLocks noChangeArrowheads="1"/>
          </p:cNvSpPr>
          <p:nvPr/>
        </p:nvSpPr>
        <p:spPr bwMode="auto">
          <a:xfrm>
            <a:off x="3886200" y="6350"/>
            <a:ext cx="2971800" cy="428625"/>
          </a:xfrm>
          <a:prstGeom prst="rect">
            <a:avLst/>
          </a:prstGeom>
          <a:noFill/>
          <a:ln w="9525">
            <a:noFill/>
            <a:miter lim="800000"/>
          </a:ln>
        </p:spPr>
        <p:txBody>
          <a:bodyPr wrap="none" anchor="ctr"/>
          <a:lstStyle/>
          <a:p>
            <a:endParaRPr lang="en-US"/>
          </a:p>
        </p:txBody>
      </p:sp>
      <p:sp>
        <p:nvSpPr>
          <p:cNvPr id="62468" name="Rectangle 3"/>
          <p:cNvSpPr>
            <a:spLocks noChangeArrowheads="1"/>
          </p:cNvSpPr>
          <p:nvPr/>
        </p:nvSpPr>
        <p:spPr bwMode="auto">
          <a:xfrm>
            <a:off x="3886200" y="8704263"/>
            <a:ext cx="2971800" cy="427037"/>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2469" name="Rectangle 4"/>
          <p:cNvSpPr>
            <a:spLocks noChangeArrowheads="1"/>
          </p:cNvSpPr>
          <p:nvPr/>
        </p:nvSpPr>
        <p:spPr bwMode="auto">
          <a:xfrm>
            <a:off x="0" y="8704263"/>
            <a:ext cx="2971800" cy="427037"/>
          </a:xfrm>
          <a:prstGeom prst="rect">
            <a:avLst/>
          </a:prstGeom>
          <a:noFill/>
          <a:ln w="9525">
            <a:noFill/>
            <a:miter lim="800000"/>
          </a:ln>
        </p:spPr>
        <p:txBody>
          <a:bodyPr wrap="none" anchor="ctr"/>
          <a:lstStyle/>
          <a:p>
            <a:endParaRPr lang="en-US"/>
          </a:p>
        </p:txBody>
      </p:sp>
      <p:sp>
        <p:nvSpPr>
          <p:cNvPr id="62470" name="Rectangle 5"/>
          <p:cNvSpPr>
            <a:spLocks noChangeArrowheads="1"/>
          </p:cNvSpPr>
          <p:nvPr/>
        </p:nvSpPr>
        <p:spPr bwMode="auto">
          <a:xfrm>
            <a:off x="0" y="6350"/>
            <a:ext cx="2971800" cy="428625"/>
          </a:xfrm>
          <a:prstGeom prst="rect">
            <a:avLst/>
          </a:prstGeom>
          <a:noFill/>
          <a:ln w="9525">
            <a:noFill/>
            <a:miter lim="800000"/>
          </a:ln>
        </p:spPr>
        <p:txBody>
          <a:bodyPr wrap="none" anchor="ctr"/>
          <a:lstStyle/>
          <a:p>
            <a:endParaRPr lang="en-US"/>
          </a:p>
        </p:txBody>
      </p:sp>
      <p:sp>
        <p:nvSpPr>
          <p:cNvPr id="62471" name="Rectangle 6"/>
          <p:cNvSpPr>
            <a:spLocks noChangeArrowheads="1"/>
          </p:cNvSpPr>
          <p:nvPr/>
        </p:nvSpPr>
        <p:spPr bwMode="auto">
          <a:xfrm>
            <a:off x="3884613" y="3175"/>
            <a:ext cx="2973387" cy="428625"/>
          </a:xfrm>
          <a:prstGeom prst="rect">
            <a:avLst/>
          </a:prstGeom>
          <a:noFill/>
          <a:ln w="9525">
            <a:noFill/>
            <a:miter lim="800000"/>
          </a:ln>
        </p:spPr>
        <p:txBody>
          <a:bodyPr wrap="none" anchor="ctr"/>
          <a:lstStyle/>
          <a:p>
            <a:endParaRPr lang="en-US"/>
          </a:p>
        </p:txBody>
      </p:sp>
      <p:sp>
        <p:nvSpPr>
          <p:cNvPr id="62472" name="Rectangle 7"/>
          <p:cNvSpPr>
            <a:spLocks noChangeArrowheads="1"/>
          </p:cNvSpPr>
          <p:nvPr/>
        </p:nvSpPr>
        <p:spPr bwMode="auto">
          <a:xfrm>
            <a:off x="3884613" y="8702675"/>
            <a:ext cx="2973387" cy="427038"/>
          </a:xfrm>
          <a:prstGeom prst="rect">
            <a:avLst/>
          </a:prstGeom>
          <a:noFill/>
          <a:ln w="9525">
            <a:noFill/>
            <a:miter lim="800000"/>
          </a:ln>
        </p:spPr>
        <p:txBody>
          <a:bodyPr lIns="19050" tIns="0" rIns="19050" bIns="0" anchor="b"/>
          <a:lstStyle/>
          <a:p>
            <a:pPr algn="r" eaLnBrk="0" hangingPunct="0"/>
            <a:r>
              <a:rPr lang="en-US" sz="1000" i="1">
                <a:latin typeface="Times New Roman" panose="02020603050405020304" pitchFamily="18" charset="0"/>
              </a:rPr>
              <a:t>12</a:t>
            </a:r>
          </a:p>
        </p:txBody>
      </p:sp>
      <p:sp>
        <p:nvSpPr>
          <p:cNvPr id="62473" name="Rectangle 8"/>
          <p:cNvSpPr>
            <a:spLocks noChangeArrowheads="1"/>
          </p:cNvSpPr>
          <p:nvPr/>
        </p:nvSpPr>
        <p:spPr bwMode="auto">
          <a:xfrm>
            <a:off x="-1588" y="8702675"/>
            <a:ext cx="2971801" cy="427038"/>
          </a:xfrm>
          <a:prstGeom prst="rect">
            <a:avLst/>
          </a:prstGeom>
          <a:noFill/>
          <a:ln w="9525">
            <a:noFill/>
            <a:miter lim="800000"/>
          </a:ln>
        </p:spPr>
        <p:txBody>
          <a:bodyPr wrap="none" anchor="ctr"/>
          <a:lstStyle/>
          <a:p>
            <a:endParaRPr lang="en-US"/>
          </a:p>
        </p:txBody>
      </p:sp>
      <p:sp>
        <p:nvSpPr>
          <p:cNvPr id="62474" name="Rectangle 9"/>
          <p:cNvSpPr>
            <a:spLocks noChangeArrowheads="1"/>
          </p:cNvSpPr>
          <p:nvPr/>
        </p:nvSpPr>
        <p:spPr bwMode="auto">
          <a:xfrm>
            <a:off x="-1588" y="3175"/>
            <a:ext cx="2971801" cy="428625"/>
          </a:xfrm>
          <a:prstGeom prst="rect">
            <a:avLst/>
          </a:prstGeom>
          <a:noFill/>
          <a:ln w="9525">
            <a:noFill/>
            <a:miter lim="800000"/>
          </a:ln>
        </p:spPr>
        <p:txBody>
          <a:bodyPr wrap="none" anchor="ctr"/>
          <a:lstStyle/>
          <a:p>
            <a:endParaRPr lang="en-US"/>
          </a:p>
        </p:txBody>
      </p:sp>
      <p:sp>
        <p:nvSpPr>
          <p:cNvPr id="62475" name="Rectangle 10"/>
          <p:cNvSpPr>
            <a:spLocks noGrp="1" noRot="1" noChangeAspect="1" noChangeArrowheads="1" noTextEdit="1"/>
          </p:cNvSpPr>
          <p:nvPr>
            <p:ph type="sldImg"/>
          </p:nvPr>
        </p:nvSpPr>
        <p:spPr>
          <a:xfrm>
            <a:off x="1298575" y="800100"/>
            <a:ext cx="4260850" cy="3195638"/>
          </a:xfrm>
          <a:ln w="12700" cap="flat">
            <a:solidFill>
              <a:schemeClr val="tx1"/>
            </a:solidFill>
          </a:ln>
        </p:spPr>
      </p:sp>
      <p:sp>
        <p:nvSpPr>
          <p:cNvPr id="62476" name="Rectangle 11"/>
          <p:cNvSpPr>
            <a:spLocks noGrp="1" noChangeArrowheads="1"/>
          </p:cNvSpPr>
          <p:nvPr>
            <p:ph type="body" idx="1"/>
          </p:nvPr>
        </p:nvSpPr>
        <p:spPr>
          <a:xfrm>
            <a:off x="911225" y="4356100"/>
            <a:ext cx="5030788" cy="3617913"/>
          </a:xfrm>
          <a:noFill/>
        </p:spPr>
        <p:txBody>
          <a:bodyPr lIns="82550" tIns="41275" rIns="82550" bIns="41275"/>
          <a:lstStyle/>
          <a:p>
            <a:r>
              <a:rPr lang="en-US" b="1" dirty="0">
                <a:latin typeface="Arial" panose="020B0604020202020204" pitchFamily="34" charset="0"/>
              </a:rPr>
              <a:t>Classification of Astigmatism</a:t>
            </a:r>
          </a:p>
          <a:p>
            <a:r>
              <a:rPr lang="en-US" dirty="0">
                <a:latin typeface="Arial" panose="020B0604020202020204" pitchFamily="34" charset="0"/>
              </a:rPr>
              <a:t>The existence of 2 line foci provides a convenient basis for the classification of the types of astigmatism.  The basis is the location of the foci, i.e. in front, on, or behind the retina.</a:t>
            </a:r>
          </a:p>
          <a:p>
            <a:r>
              <a:rPr lang="en-US" dirty="0">
                <a:latin typeface="Arial" panose="020B0604020202020204" pitchFamily="34" charset="0"/>
              </a:rPr>
              <a:t>An unaccommodated astigmatic eye can be classified five different ways.  These are detailed in the following slides.</a:t>
            </a: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8" name="Rectangle 5"/>
          <p:cNvSpPr>
            <a:spLocks noGrp="1" noChangeArrowheads="1"/>
          </p:cNvSpPr>
          <p:nvPr>
            <p:ph type="sldNum" sz="quarter" idx="5"/>
          </p:nvPr>
        </p:nvSpPr>
        <p:spPr/>
        <p:txBody>
          <a:bodyPr/>
          <a:lstStyle/>
          <a:p>
            <a:pPr>
              <a:defRPr/>
            </a:pPr>
            <a:fld id="{C32DE7BC-3D2F-4FFE-8A65-5EEA247A88D0}" type="slidenum">
              <a:rPr lang="en-US" smtClean="0"/>
              <a:pPr>
                <a:defRPr/>
              </a:pPr>
              <a:t>92</a:t>
            </a:fld>
            <a:endParaRPr lang="en-US"/>
          </a:p>
        </p:txBody>
      </p:sp>
      <p:sp>
        <p:nvSpPr>
          <p:cNvPr id="101379"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1380"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1381"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1382"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1383"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1384"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1385"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1386"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1387" name="Rectangle 10"/>
          <p:cNvSpPr>
            <a:spLocks noGrp="1" noRot="1" noChangeAspect="1" noChangeArrowheads="1" noTextEdit="1"/>
          </p:cNvSpPr>
          <p:nvPr>
            <p:ph type="sldImg"/>
          </p:nvPr>
        </p:nvSpPr>
        <p:spPr>
          <a:xfrm>
            <a:off x="1143000" y="685800"/>
            <a:ext cx="4572000" cy="3429000"/>
          </a:xfrm>
          <a:ln cap="flat"/>
        </p:spPr>
      </p:sp>
      <p:sp>
        <p:nvSpPr>
          <p:cNvPr id="101388" name="Rectangle 11"/>
          <p:cNvSpPr>
            <a:spLocks noGrp="1" noChangeArrowheads="1"/>
          </p:cNvSpPr>
          <p:nvPr>
            <p:ph type="body" idx="1"/>
          </p:nvPr>
        </p:nvSpPr>
        <p:spPr>
          <a:noFill/>
          <a:ln/>
        </p:spPr>
        <p:txBody>
          <a:bodyPr/>
          <a:lstStyle/>
          <a:p>
            <a:r>
              <a:rPr lang="en-US" dirty="0"/>
              <a:t>W</a:t>
            </a:r>
            <a:r>
              <a:rPr lang="en-US" altLang="zh-CN" dirty="0"/>
              <a:t>echsler</a:t>
            </a:r>
            <a:r>
              <a:rPr lang="zh-CN" altLang="en-US" dirty="0"/>
              <a:t>的发现（</a:t>
            </a:r>
            <a:r>
              <a:rPr lang="en-US" altLang="zh-CN" dirty="0"/>
              <a:t>1985</a:t>
            </a:r>
            <a:r>
              <a:rPr lang="zh-CN" altLang="en-US" dirty="0"/>
              <a:t>）指出平均厚度在评估氧传导性时可能优于中心厚度</a:t>
            </a:r>
            <a:r>
              <a:rPr lang="en-US" dirty="0"/>
              <a:t>.</a:t>
            </a:r>
          </a:p>
          <a:p>
            <a:r>
              <a:rPr lang="zh-CN" altLang="en-US" dirty="0"/>
              <a:t>使用棱镜稳定法的环曲面</a:t>
            </a:r>
            <a:r>
              <a:rPr lang="en-US" altLang="zh-CN" dirty="0"/>
              <a:t>CL</a:t>
            </a:r>
            <a:r>
              <a:rPr lang="zh-CN" altLang="en-US" dirty="0"/>
              <a:t>相对于未使用该法则的环曲面</a:t>
            </a:r>
            <a:r>
              <a:rPr lang="en-US" altLang="zh-CN" dirty="0"/>
              <a:t>CL</a:t>
            </a:r>
            <a:r>
              <a:rPr lang="zh-CN" altLang="en-US" dirty="0"/>
              <a:t>的平均厚度更小，原因在这一单元会被提到。</a:t>
            </a:r>
            <a:endParaRPr lang="en-US" dirty="0"/>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02" name="Rectangle 5"/>
          <p:cNvSpPr>
            <a:spLocks noGrp="1" noChangeArrowheads="1"/>
          </p:cNvSpPr>
          <p:nvPr>
            <p:ph type="sldNum" sz="quarter" idx="5"/>
          </p:nvPr>
        </p:nvSpPr>
        <p:spPr/>
        <p:txBody>
          <a:bodyPr/>
          <a:lstStyle/>
          <a:p>
            <a:pPr>
              <a:defRPr/>
            </a:pPr>
            <a:fld id="{D753EF0A-3F5A-434E-8CE3-9458BAFB8394}" type="slidenum">
              <a:rPr lang="en-US" smtClean="0"/>
              <a:pPr>
                <a:defRPr/>
              </a:pPr>
              <a:t>93</a:t>
            </a:fld>
            <a:endParaRPr lang="en-US"/>
          </a:p>
        </p:txBody>
      </p:sp>
      <p:sp>
        <p:nvSpPr>
          <p:cNvPr id="102403"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2404"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2405"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2406"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2407"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2408"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2409"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2410"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2411" name="Rectangle 10"/>
          <p:cNvSpPr>
            <a:spLocks noGrp="1" noRot="1" noChangeAspect="1" noChangeArrowheads="1" noTextEdit="1"/>
          </p:cNvSpPr>
          <p:nvPr>
            <p:ph type="sldImg"/>
          </p:nvPr>
        </p:nvSpPr>
        <p:spPr>
          <a:xfrm>
            <a:off x="1143000" y="685800"/>
            <a:ext cx="4572000" cy="3429000"/>
          </a:xfrm>
          <a:ln cap="flat"/>
        </p:spPr>
      </p:sp>
      <p:sp>
        <p:nvSpPr>
          <p:cNvPr id="102412" name="Rectangle 11"/>
          <p:cNvSpPr>
            <a:spLocks noGrp="1" noChangeArrowheads="1"/>
          </p:cNvSpPr>
          <p:nvPr>
            <p:ph type="body" idx="1"/>
          </p:nvPr>
        </p:nvSpPr>
        <p:spPr>
          <a:noFill/>
          <a:ln/>
        </p:spPr>
        <p:txBody>
          <a:bodyPr/>
          <a:lstStyle/>
          <a:p>
            <a:r>
              <a:rPr lang="en-US" b="1" dirty="0"/>
              <a:t>CL</a:t>
            </a:r>
            <a:r>
              <a:rPr lang="zh-CN" altLang="en-US" b="1" dirty="0"/>
              <a:t>厚度变化：对机械性和生理性角膜变化的影响</a:t>
            </a:r>
            <a:endParaRPr lang="en-US" dirty="0"/>
          </a:p>
          <a:p>
            <a:r>
              <a:rPr lang="en-US" dirty="0"/>
              <a:t>Soni </a:t>
            </a:r>
            <a:r>
              <a:rPr lang="zh-CN" altLang="en-US" dirty="0"/>
              <a:t>等</a:t>
            </a:r>
            <a:r>
              <a:rPr lang="en-US" dirty="0"/>
              <a:t>(1979) </a:t>
            </a:r>
            <a:r>
              <a:rPr lang="zh-CN" altLang="en-US" dirty="0"/>
              <a:t>研究了角膜中央，鼻腔，颞叶，上部和下部区域厚度的变化。他们证实，当使用其他设计而不是棱镜稳定法时，佩戴一整天后，在角膜中央，颞侧和下方都出现了明显的厚度变化。具有临床意义的证据表明，在佩戴棱镜稳定设计的</a:t>
            </a:r>
            <a:r>
              <a:rPr lang="en-US" altLang="zh-CN" dirty="0"/>
              <a:t>CL</a:t>
            </a:r>
            <a:r>
              <a:rPr lang="zh-CN" altLang="en-US" dirty="0"/>
              <a:t>时角膜下缘处会受损，尤其是在高负</a:t>
            </a:r>
            <a:r>
              <a:rPr lang="en-US" altLang="zh-CN" dirty="0"/>
              <a:t>Rx</a:t>
            </a:r>
            <a:r>
              <a:rPr lang="zh-CN" altLang="en-US" dirty="0"/>
              <a:t>时。</a:t>
            </a:r>
            <a:r>
              <a:rPr lang="en-US" altLang="zh-CN" dirty="0"/>
              <a:t>Westin</a:t>
            </a:r>
            <a:r>
              <a:rPr lang="zh-CN" altLang="en-US" dirty="0"/>
              <a:t>等人在</a:t>
            </a:r>
            <a:r>
              <a:rPr lang="en-US" altLang="zh-CN" dirty="0"/>
              <a:t>1089</a:t>
            </a:r>
            <a:r>
              <a:rPr lang="zh-CN" altLang="en-US" dirty="0"/>
              <a:t>年报道，</a:t>
            </a:r>
            <a:r>
              <a:rPr lang="en-US" altLang="zh-CN" dirty="0"/>
              <a:t>1989</a:t>
            </a:r>
            <a:r>
              <a:rPr lang="zh-CN" altLang="en-US" dirty="0"/>
              <a:t>年</a:t>
            </a:r>
            <a:r>
              <a:rPr lang="en-US" altLang="zh-CN" dirty="0"/>
              <a:t>Westin</a:t>
            </a:r>
            <a:r>
              <a:rPr lang="zh-CN" altLang="en-US" dirty="0"/>
              <a:t>等人报道，对于垂直方向力量强的眼睛来讲，血管化的现象更明显。</a:t>
            </a:r>
            <a:endParaRPr lang="en-US" dirty="0"/>
          </a:p>
          <a:p>
            <a:r>
              <a:rPr lang="en-US" dirty="0"/>
              <a:t> </a:t>
            </a:r>
          </a:p>
          <a:p>
            <a:endParaRPr lang="en-US" dirty="0"/>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3426" name="Rectangle 5"/>
          <p:cNvSpPr>
            <a:spLocks noGrp="1" noChangeArrowheads="1"/>
          </p:cNvSpPr>
          <p:nvPr>
            <p:ph type="sldNum" sz="quarter" idx="5"/>
          </p:nvPr>
        </p:nvSpPr>
        <p:spPr/>
        <p:txBody>
          <a:bodyPr/>
          <a:lstStyle/>
          <a:p>
            <a:pPr>
              <a:defRPr/>
            </a:pPr>
            <a:fld id="{EC1BA080-0C25-42F9-81BB-AA79E7842AD6}" type="slidenum">
              <a:rPr lang="en-US" smtClean="0"/>
              <a:pPr>
                <a:defRPr/>
              </a:pPr>
              <a:t>94</a:t>
            </a:fld>
            <a:endParaRPr lang="en-US"/>
          </a:p>
        </p:txBody>
      </p:sp>
      <p:sp>
        <p:nvSpPr>
          <p:cNvPr id="103427" name="Rectangle 2"/>
          <p:cNvSpPr>
            <a:spLocks noChangeArrowheads="1"/>
          </p:cNvSpPr>
          <p:nvPr/>
        </p:nvSpPr>
        <p:spPr bwMode="auto">
          <a:xfrm>
            <a:off x="3886815"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3428" name="Rectangle 3"/>
          <p:cNvSpPr>
            <a:spLocks noChangeArrowheads="1"/>
          </p:cNvSpPr>
          <p:nvPr/>
        </p:nvSpPr>
        <p:spPr bwMode="auto">
          <a:xfrm>
            <a:off x="3886815" y="8705190"/>
            <a:ext cx="2971185"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3429" name="Rectangle 4"/>
          <p:cNvSpPr>
            <a:spLocks noChangeArrowheads="1"/>
          </p:cNvSpPr>
          <p:nvPr/>
        </p:nvSpPr>
        <p:spPr bwMode="auto">
          <a:xfrm>
            <a:off x="1" y="8705190"/>
            <a:ext cx="2971185"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3430" name="Rectangle 5"/>
          <p:cNvSpPr>
            <a:spLocks noChangeArrowheads="1"/>
          </p:cNvSpPr>
          <p:nvPr/>
        </p:nvSpPr>
        <p:spPr bwMode="auto">
          <a:xfrm>
            <a:off x="1" y="5681"/>
            <a:ext cx="2971185"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3431" name="Rectangle 6"/>
          <p:cNvSpPr>
            <a:spLocks noChangeArrowheads="1"/>
          </p:cNvSpPr>
          <p:nvPr/>
        </p:nvSpPr>
        <p:spPr bwMode="auto">
          <a:xfrm>
            <a:off x="3885279" y="2841"/>
            <a:ext cx="2972721"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3432" name="Rectangle 7"/>
          <p:cNvSpPr>
            <a:spLocks noChangeArrowheads="1"/>
          </p:cNvSpPr>
          <p:nvPr/>
        </p:nvSpPr>
        <p:spPr bwMode="auto">
          <a:xfrm>
            <a:off x="3885279" y="8703770"/>
            <a:ext cx="2972721" cy="426029"/>
          </a:xfrm>
          <a:prstGeom prst="rect">
            <a:avLst/>
          </a:prstGeom>
          <a:noFill/>
          <a:ln w="9525">
            <a:noFill/>
            <a:miter lim="800000"/>
            <a:headEnd/>
            <a:tailEnd/>
          </a:ln>
        </p:spPr>
        <p:txBody>
          <a:bodyPr lIns="18813" tIns="0" rIns="18813" bIns="0" anchor="b"/>
          <a:lstStyle/>
          <a:p>
            <a:pPr algn="r" defTabSz="902601" eaLnBrk="0" hangingPunct="0"/>
            <a:r>
              <a:rPr lang="en-US" sz="1000" i="1" dirty="0"/>
              <a:t>12</a:t>
            </a:r>
          </a:p>
        </p:txBody>
      </p:sp>
      <p:sp>
        <p:nvSpPr>
          <p:cNvPr id="103433" name="Rectangle 8"/>
          <p:cNvSpPr>
            <a:spLocks noChangeArrowheads="1"/>
          </p:cNvSpPr>
          <p:nvPr/>
        </p:nvSpPr>
        <p:spPr bwMode="auto">
          <a:xfrm>
            <a:off x="-1537" y="8703770"/>
            <a:ext cx="2971186" cy="42602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3434" name="Rectangle 9"/>
          <p:cNvSpPr>
            <a:spLocks noChangeArrowheads="1"/>
          </p:cNvSpPr>
          <p:nvPr/>
        </p:nvSpPr>
        <p:spPr bwMode="auto">
          <a:xfrm>
            <a:off x="-1537" y="2841"/>
            <a:ext cx="2971186" cy="428869"/>
          </a:xfrm>
          <a:prstGeom prst="rect">
            <a:avLst/>
          </a:prstGeom>
          <a:noFill/>
          <a:ln w="9525">
            <a:noFill/>
            <a:miter lim="800000"/>
            <a:headEnd/>
            <a:tailEnd/>
          </a:ln>
        </p:spPr>
        <p:txBody>
          <a:bodyPr wrap="none" lIns="84536" tIns="42268" rIns="84536" bIns="42268" anchor="ctr"/>
          <a:lstStyle/>
          <a:p>
            <a:pPr algn="ctr" eaLnBrk="0" hangingPunct="0"/>
            <a:endParaRPr lang="en-US"/>
          </a:p>
        </p:txBody>
      </p:sp>
      <p:sp>
        <p:nvSpPr>
          <p:cNvPr id="103435" name="Rectangle 10"/>
          <p:cNvSpPr>
            <a:spLocks noGrp="1" noRot="1" noChangeAspect="1" noChangeArrowheads="1" noTextEdit="1"/>
          </p:cNvSpPr>
          <p:nvPr>
            <p:ph type="sldImg"/>
          </p:nvPr>
        </p:nvSpPr>
        <p:spPr>
          <a:xfrm>
            <a:off x="1143000" y="685800"/>
            <a:ext cx="4572000" cy="3429000"/>
          </a:xfrm>
          <a:ln cap="flat"/>
        </p:spPr>
      </p:sp>
      <p:sp>
        <p:nvSpPr>
          <p:cNvPr id="103436" name="Rectangle 11"/>
          <p:cNvSpPr>
            <a:spLocks noGrp="1" noChangeArrowheads="1"/>
          </p:cNvSpPr>
          <p:nvPr>
            <p:ph type="body" idx="1"/>
          </p:nvPr>
        </p:nvSpPr>
        <p:spPr>
          <a:noFill/>
          <a:ln/>
        </p:spPr>
        <p:txBody>
          <a:bodyPr>
            <a:normAutofit fontScale="92500" lnSpcReduction="20000"/>
          </a:bodyPr>
          <a:lstStyle/>
          <a:p>
            <a:r>
              <a:rPr lang="zh-CN" altLang="en-US" dirty="0"/>
              <a:t>环曲面软镜的含水量</a:t>
            </a:r>
            <a:endParaRPr lang="en-US" altLang="zh-CN" dirty="0"/>
          </a:p>
          <a:p>
            <a:pPr rtl="0"/>
            <a:r>
              <a:rPr lang="zh-CN" altLang="en-US" sz="1200" b="0" i="0" kern="1200" dirty="0">
                <a:solidFill>
                  <a:schemeClr val="tx1"/>
                </a:solidFill>
                <a:latin typeface="+mn-lt"/>
                <a:ea typeface="+mn-ea"/>
                <a:cs typeface="+mn-cs"/>
              </a:rPr>
              <a:t>已经使用了几种测量</a:t>
            </a:r>
            <a:r>
              <a:rPr lang="en-US" altLang="zh-CN" sz="1200" b="0" i="0" kern="1200" dirty="0">
                <a:solidFill>
                  <a:schemeClr val="tx1"/>
                </a:solidFill>
                <a:latin typeface="+mn-lt"/>
                <a:ea typeface="+mn-ea"/>
                <a:cs typeface="+mn-cs"/>
              </a:rPr>
              <a:t>SCL</a:t>
            </a:r>
            <a:r>
              <a:rPr lang="zh-CN" altLang="en-US" sz="1200" b="0" i="0" kern="1200" dirty="0">
                <a:solidFill>
                  <a:schemeClr val="tx1"/>
                </a:solidFill>
                <a:latin typeface="+mn-lt"/>
                <a:ea typeface="+mn-ea"/>
                <a:cs typeface="+mn-cs"/>
              </a:rPr>
              <a:t>水含量的方法，例如， 差示扫描量热法和热重分析法。</a:t>
            </a:r>
          </a:p>
          <a:p>
            <a:r>
              <a:rPr lang="en-US" altLang="zh-CN" sz="1200" b="0" i="0" kern="1200" dirty="0">
                <a:solidFill>
                  <a:schemeClr val="tx1"/>
                </a:solidFill>
                <a:latin typeface="+mn-lt"/>
                <a:ea typeface="+mn-ea"/>
                <a:cs typeface="+mn-cs"/>
              </a:rPr>
              <a:t>Atago CL-1</a:t>
            </a:r>
            <a:r>
              <a:rPr lang="zh-CN" altLang="en-US" sz="1200" b="0" i="0" kern="1200" dirty="0">
                <a:solidFill>
                  <a:schemeClr val="tx1"/>
                </a:solidFill>
                <a:latin typeface="+mn-lt"/>
                <a:ea typeface="+mn-ea"/>
                <a:cs typeface="+mn-cs"/>
              </a:rPr>
              <a:t>软性隐形眼镜验光仪由</a:t>
            </a:r>
            <a:r>
              <a:rPr lang="en-US" altLang="zh-CN" sz="1200" b="0" i="0" kern="1200" dirty="0">
                <a:solidFill>
                  <a:schemeClr val="tx1"/>
                </a:solidFill>
                <a:latin typeface="+mn-lt"/>
                <a:ea typeface="+mn-ea"/>
                <a:cs typeface="+mn-cs"/>
              </a:rPr>
              <a:t>Efron</a:t>
            </a:r>
            <a:r>
              <a:rPr lang="zh-CN" altLang="en-US" sz="1200" b="0" i="0" kern="1200" dirty="0">
                <a:solidFill>
                  <a:schemeClr val="tx1"/>
                </a:solidFill>
                <a:latin typeface="+mn-lt"/>
                <a:ea typeface="+mn-ea"/>
                <a:cs typeface="+mn-cs"/>
              </a:rPr>
              <a:t>＆</a:t>
            </a:r>
            <a:r>
              <a:rPr lang="en-US" altLang="zh-CN" sz="1200" b="0" i="0" kern="1200" dirty="0">
                <a:solidFill>
                  <a:schemeClr val="tx1"/>
                </a:solidFill>
                <a:latin typeface="+mn-lt"/>
                <a:ea typeface="+mn-ea"/>
                <a:cs typeface="+mn-cs"/>
              </a:rPr>
              <a:t>Brennan</a:t>
            </a:r>
            <a:r>
              <a:rPr lang="zh-CN" altLang="en-US" sz="1200" b="0" i="0" kern="1200" dirty="0">
                <a:solidFill>
                  <a:schemeClr val="tx1"/>
                </a:solidFill>
                <a:latin typeface="+mn-lt"/>
                <a:ea typeface="+mn-ea"/>
                <a:cs typeface="+mn-cs"/>
              </a:rPr>
              <a:t>在</a:t>
            </a:r>
            <a:r>
              <a:rPr lang="en-US" altLang="zh-CN" sz="1200" b="0" i="0" kern="1200" dirty="0">
                <a:solidFill>
                  <a:schemeClr val="tx1"/>
                </a:solidFill>
                <a:latin typeface="+mn-lt"/>
                <a:ea typeface="+mn-ea"/>
                <a:cs typeface="+mn-cs"/>
              </a:rPr>
              <a:t>1985</a:t>
            </a:r>
            <a:r>
              <a:rPr lang="zh-CN" altLang="en-US" sz="1200" b="0" i="0" kern="1200" dirty="0">
                <a:solidFill>
                  <a:schemeClr val="tx1"/>
                </a:solidFill>
                <a:latin typeface="+mn-lt"/>
                <a:ea typeface="+mn-ea"/>
                <a:cs typeface="+mn-cs"/>
              </a:rPr>
              <a:t>年发明，作为验证</a:t>
            </a:r>
            <a:r>
              <a:rPr lang="en-US" altLang="zh-CN" sz="1200" b="0" i="0" kern="1200" dirty="0">
                <a:solidFill>
                  <a:schemeClr val="tx1"/>
                </a:solidFill>
                <a:latin typeface="+mn-lt"/>
                <a:ea typeface="+mn-ea"/>
                <a:cs typeface="+mn-cs"/>
              </a:rPr>
              <a:t>SCL</a:t>
            </a:r>
            <a:r>
              <a:rPr lang="zh-CN" altLang="en-US" sz="1200" b="0" i="0" kern="1200" dirty="0">
                <a:solidFill>
                  <a:schemeClr val="tx1"/>
                </a:solidFill>
                <a:latin typeface="+mn-lt"/>
                <a:ea typeface="+mn-ea"/>
                <a:cs typeface="+mn-cs"/>
              </a:rPr>
              <a:t>水含量的简单临床装置。</a:t>
            </a:r>
          </a:p>
          <a:p>
            <a:r>
              <a:rPr lang="zh-CN" altLang="en-US" dirty="0"/>
              <a:t>脱水</a:t>
            </a:r>
            <a:r>
              <a:rPr lang="en-US" dirty="0"/>
              <a:t>:</a:t>
            </a:r>
          </a:p>
          <a:p>
            <a:r>
              <a:rPr lang="zh-CN" altLang="en-US" dirty="0"/>
              <a:t>虽然一些研究人员已经研究过软镜的脱水，但环曲面软镜的相关文献记录还是很。只能从现有的球面软镜中得出一些一般结论。</a:t>
            </a:r>
            <a:endParaRPr lang="en-US" dirty="0"/>
          </a:p>
          <a:p>
            <a:r>
              <a:rPr lang="zh-CN" altLang="en-US" dirty="0"/>
              <a:t>湿度和温度的变化会影响</a:t>
            </a:r>
            <a:r>
              <a:rPr lang="en-US" dirty="0"/>
              <a:t>SCL</a:t>
            </a:r>
            <a:r>
              <a:rPr lang="zh-CN" altLang="en-US" dirty="0"/>
              <a:t>内的含水量，通常，患者反应的</a:t>
            </a:r>
            <a:r>
              <a:rPr lang="en-US" altLang="zh-CN" dirty="0"/>
              <a:t>CL</a:t>
            </a:r>
            <a:r>
              <a:rPr lang="zh-CN" altLang="en-US" dirty="0"/>
              <a:t>含水量降低表现为几小时佩戴后以及在相对湿度低时感受到的“干燥”感。 然而，这些症状可能与脱水无关（</a:t>
            </a:r>
            <a:r>
              <a:rPr lang="en-US" dirty="0"/>
              <a:t>Pritchard＆Fonn，1995）。 Andrasko＆Schoessler（1980）</a:t>
            </a:r>
            <a:r>
              <a:rPr lang="zh-CN" altLang="en-US" dirty="0"/>
              <a:t>报道，即使在相对湿度较高的条件下，</a:t>
            </a:r>
            <a:r>
              <a:rPr lang="en-US" dirty="0"/>
              <a:t>CL</a:t>
            </a:r>
            <a:r>
              <a:rPr lang="zh-CN" altLang="en-US" dirty="0"/>
              <a:t>佩戴</a:t>
            </a:r>
            <a:r>
              <a:rPr lang="en-US" altLang="zh-CN" dirty="0"/>
              <a:t>30</a:t>
            </a:r>
            <a:r>
              <a:rPr lang="zh-CN" altLang="en-US" dirty="0"/>
              <a:t>分钟后，约有</a:t>
            </a:r>
            <a:r>
              <a:rPr lang="en-US" altLang="zh-CN" dirty="0"/>
              <a:t>10</a:t>
            </a:r>
            <a:r>
              <a:rPr lang="zh-CN" altLang="en-US" dirty="0"/>
              <a:t>％的</a:t>
            </a:r>
            <a:r>
              <a:rPr lang="en-US" dirty="0"/>
              <a:t>CL</a:t>
            </a:r>
            <a:r>
              <a:rPr lang="zh-CN" altLang="en-US" dirty="0"/>
              <a:t>水合作用也会消失。 </a:t>
            </a:r>
            <a:r>
              <a:rPr lang="en-US" dirty="0"/>
              <a:t>Masnick＆Holden（1972）</a:t>
            </a:r>
            <a:r>
              <a:rPr lang="zh-CN" altLang="en-US" dirty="0"/>
              <a:t>通过观察中等含水量接触镜在相对湿度为</a:t>
            </a:r>
            <a:r>
              <a:rPr lang="en-US" altLang="zh-CN" dirty="0"/>
              <a:t>60</a:t>
            </a:r>
            <a:r>
              <a:rPr lang="zh-CN" altLang="en-US" dirty="0"/>
              <a:t>％至</a:t>
            </a:r>
            <a:r>
              <a:rPr lang="en-US" altLang="zh-CN" dirty="0"/>
              <a:t>80</a:t>
            </a:r>
            <a:r>
              <a:rPr lang="zh-CN" altLang="en-US" dirty="0"/>
              <a:t>％环境中的情况时也发现这一点</a:t>
            </a:r>
            <a:r>
              <a:rPr lang="en-US" dirty="0"/>
              <a:t>。</a:t>
            </a:r>
          </a:p>
          <a:p>
            <a:r>
              <a:rPr lang="zh-CN" altLang="en-US" dirty="0"/>
              <a:t>尽管</a:t>
            </a:r>
            <a:r>
              <a:rPr lang="en-US" dirty="0"/>
              <a:t>Efron</a:t>
            </a:r>
            <a:r>
              <a:rPr lang="zh-CN" altLang="en-US" dirty="0"/>
              <a:t>和</a:t>
            </a:r>
            <a:r>
              <a:rPr lang="en-US" dirty="0"/>
              <a:t>Brennan（1987）</a:t>
            </a:r>
            <a:r>
              <a:rPr lang="zh-CN" altLang="en-US" dirty="0"/>
              <a:t>没有发现与温度或湿度的关系，但</a:t>
            </a:r>
            <a:r>
              <a:rPr lang="en-US" dirty="0"/>
              <a:t>Williams</a:t>
            </a:r>
            <a:r>
              <a:rPr lang="zh-CN" altLang="en-US" dirty="0"/>
              <a:t>等人发现了一些主观症状（</a:t>
            </a:r>
            <a:r>
              <a:rPr lang="en-US" altLang="zh-CN" dirty="0"/>
              <a:t>1992</a:t>
            </a:r>
            <a:r>
              <a:rPr lang="zh-CN" altLang="en-US" dirty="0"/>
              <a:t>年未发表），而在温度恒定为</a:t>
            </a:r>
            <a:r>
              <a:rPr lang="en-US" altLang="zh-CN" dirty="0"/>
              <a:t>24°C</a:t>
            </a:r>
            <a:r>
              <a:rPr lang="zh-CN" altLang="en-US" dirty="0"/>
              <a:t>、湿度</a:t>
            </a:r>
            <a:r>
              <a:rPr lang="en-US" altLang="zh-CN" dirty="0"/>
              <a:t>30-40</a:t>
            </a:r>
            <a:r>
              <a:rPr lang="zh-CN" altLang="en-US" dirty="0"/>
              <a:t>％时，</a:t>
            </a:r>
            <a:r>
              <a:rPr lang="en-US" altLang="zh-CN" dirty="0"/>
              <a:t>（</a:t>
            </a:r>
            <a:r>
              <a:rPr lang="zh-CN" altLang="en-US" dirty="0"/>
              <a:t>佩戴</a:t>
            </a:r>
            <a:r>
              <a:rPr lang="en-US" altLang="zh-CN" dirty="0"/>
              <a:t>55％</a:t>
            </a:r>
            <a:r>
              <a:rPr lang="zh-CN" altLang="en-US" dirty="0"/>
              <a:t>含水量、厚度</a:t>
            </a:r>
            <a:r>
              <a:rPr lang="en-US" altLang="zh-CN" dirty="0"/>
              <a:t>0.06</a:t>
            </a:r>
            <a:r>
              <a:rPr lang="zh-CN" altLang="en-US" dirty="0"/>
              <a:t>或</a:t>
            </a:r>
            <a:r>
              <a:rPr lang="en-US" altLang="zh-CN" dirty="0"/>
              <a:t>0.1mm</a:t>
            </a:r>
            <a:r>
              <a:rPr lang="zh-CN" altLang="en-US" dirty="0"/>
              <a:t>的</a:t>
            </a:r>
            <a:r>
              <a:rPr lang="en-US" altLang="zh-CN" dirty="0"/>
              <a:t>CL</a:t>
            </a:r>
            <a:r>
              <a:rPr lang="zh-CN" altLang="en-US" dirty="0"/>
              <a:t>时）角膜受损的客观迹象很少。</a:t>
            </a:r>
            <a:endParaRPr lang="en-US" dirty="0"/>
          </a:p>
          <a:p>
            <a:r>
              <a:rPr lang="zh-CN" altLang="en-US" dirty="0"/>
              <a:t>可以从这些发现中推断出，各种其他因素可能影响</a:t>
            </a:r>
            <a:r>
              <a:rPr lang="en-US" dirty="0"/>
              <a:t>CL</a:t>
            </a:r>
            <a:r>
              <a:rPr lang="zh-CN" altLang="en-US" dirty="0"/>
              <a:t>佩戴期间</a:t>
            </a:r>
            <a:r>
              <a:rPr lang="en-US" dirty="0"/>
              <a:t>SCL</a:t>
            </a:r>
            <a:r>
              <a:rPr lang="zh-CN" altLang="en-US" dirty="0"/>
              <a:t>的脱水和舒适性，并且问题比最初想象的更复杂。</a:t>
            </a:r>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r>
              <a:rPr lang="en-US" dirty="0"/>
              <a:t> </a:t>
            </a:r>
          </a:p>
          <a:p>
            <a:endParaRPr lang="en-US" dirty="0"/>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5"/>
          <p:cNvSpPr>
            <a:spLocks noGrp="1" noChangeArrowheads="1"/>
          </p:cNvSpPr>
          <p:nvPr>
            <p:ph type="sldNum" sz="quarter" idx="5"/>
          </p:nvPr>
        </p:nvSpPr>
        <p:spPr/>
        <p:txBody>
          <a:bodyPr/>
          <a:lstStyle/>
          <a:p>
            <a:pPr>
              <a:defRPr/>
            </a:pPr>
            <a:fld id="{1F2374FE-4208-4474-ABC8-348C82A760C9}" type="slidenum">
              <a:rPr lang="en-US" smtClean="0">
                <a:latin typeface="Times New Roman" pitchFamily="18" charset="0"/>
              </a:rPr>
              <a:pPr>
                <a:defRPr/>
              </a:pPr>
              <a:t>95</a:t>
            </a:fld>
            <a:endParaRPr lang="en-US">
              <a:latin typeface="Times New Roman" pitchFamily="18" charset="0"/>
            </a:endParaRPr>
          </a:p>
        </p:txBody>
      </p:sp>
      <p:sp>
        <p:nvSpPr>
          <p:cNvPr id="41987"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1988"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41989"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41990"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1991"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41992"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41993"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41994"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1995" name="Rectangle 10"/>
          <p:cNvSpPr>
            <a:spLocks noGrp="1" noRot="1" noChangeAspect="1" noChangeArrowheads="1" noTextEdit="1"/>
          </p:cNvSpPr>
          <p:nvPr>
            <p:ph type="sldImg"/>
          </p:nvPr>
        </p:nvSpPr>
        <p:spPr>
          <a:xfrm>
            <a:off x="1143000" y="685800"/>
            <a:ext cx="4572000" cy="3429000"/>
          </a:xfrm>
          <a:ln cap="flat"/>
        </p:spPr>
      </p:sp>
      <p:sp>
        <p:nvSpPr>
          <p:cNvPr id="41996" name="Rectangle 11"/>
          <p:cNvSpPr>
            <a:spLocks noGrp="1" noChangeArrowheads="1"/>
          </p:cNvSpPr>
          <p:nvPr>
            <p:ph type="body" idx="1"/>
          </p:nvPr>
        </p:nvSpPr>
        <p:spPr>
          <a:noFill/>
          <a:ln/>
        </p:spPr>
        <p:txBody>
          <a:bodyPr/>
          <a:lstStyle/>
          <a:p>
            <a:endParaRPr lang="en-US">
              <a:latin typeface="Times New Roman" pitchFamily="18" charset="0"/>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5"/>
          <p:cNvSpPr>
            <a:spLocks noGrp="1" noChangeArrowheads="1"/>
          </p:cNvSpPr>
          <p:nvPr>
            <p:ph type="sldNum" sz="quarter" idx="5"/>
          </p:nvPr>
        </p:nvSpPr>
        <p:spPr/>
        <p:txBody>
          <a:bodyPr/>
          <a:lstStyle/>
          <a:p>
            <a:pPr>
              <a:defRPr/>
            </a:pPr>
            <a:fld id="{BFC7FA3A-3CD7-4F4B-8210-4567B70AC432}" type="slidenum">
              <a:rPr lang="en-US" smtClean="0">
                <a:latin typeface="Times New Roman" pitchFamily="18" charset="0"/>
              </a:rPr>
              <a:pPr>
                <a:defRPr/>
              </a:pPr>
              <a:t>96</a:t>
            </a:fld>
            <a:endParaRPr lang="en-US">
              <a:latin typeface="Times New Roman" pitchFamily="18" charset="0"/>
            </a:endParaRPr>
          </a:p>
        </p:txBody>
      </p:sp>
      <p:sp>
        <p:nvSpPr>
          <p:cNvPr id="44035"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4036"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44037"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44038"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4039"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44040"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44041"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44042"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4043" name="Rectangle 10"/>
          <p:cNvSpPr>
            <a:spLocks noGrp="1" noRot="1" noChangeAspect="1" noChangeArrowheads="1" noTextEdit="1"/>
          </p:cNvSpPr>
          <p:nvPr>
            <p:ph type="sldImg"/>
          </p:nvPr>
        </p:nvSpPr>
        <p:spPr>
          <a:xfrm>
            <a:off x="1143000" y="685800"/>
            <a:ext cx="4572000" cy="3429000"/>
          </a:xfrm>
          <a:ln cap="flat"/>
        </p:spPr>
      </p:sp>
      <p:sp>
        <p:nvSpPr>
          <p:cNvPr id="44044" name="Rectangle 11"/>
          <p:cNvSpPr>
            <a:spLocks noGrp="1" noChangeArrowheads="1"/>
          </p:cNvSpPr>
          <p:nvPr>
            <p:ph type="body" idx="1"/>
          </p:nvPr>
        </p:nvSpPr>
        <p:spPr>
          <a:noFill/>
          <a:ln/>
        </p:spPr>
        <p:txBody>
          <a:bodyPr/>
          <a:lstStyle/>
          <a:p>
            <a:r>
              <a:rPr lang="zh-CN" altLang="en-US" b="1" dirty="0">
                <a:latin typeface="Times New Roman" pitchFamily="18" charset="0"/>
              </a:rPr>
              <a:t>为什么使用</a:t>
            </a:r>
            <a:r>
              <a:rPr lang="en-US" b="1" dirty="0">
                <a:latin typeface="Times New Roman" pitchFamily="18" charset="0"/>
              </a:rPr>
              <a:t>SCLs?</a:t>
            </a:r>
          </a:p>
          <a:p>
            <a:r>
              <a:rPr lang="zh-CN" altLang="en-US" dirty="0">
                <a:latin typeface="Times New Roman" pitchFamily="18" charset="0"/>
              </a:rPr>
              <a:t>不像</a:t>
            </a:r>
            <a:r>
              <a:rPr lang="en-US" altLang="zh-CN" dirty="0">
                <a:latin typeface="Times New Roman" pitchFamily="18" charset="0"/>
              </a:rPr>
              <a:t>RGP</a:t>
            </a:r>
            <a:r>
              <a:rPr lang="zh-CN" altLang="en-US" dirty="0">
                <a:latin typeface="Times New Roman" pitchFamily="18" charset="0"/>
              </a:rPr>
              <a:t>，普通的球面软镜不能矫正角膜散光，而是更符合角膜的形状，</a:t>
            </a:r>
            <a:r>
              <a:rPr lang="en-US" altLang="zh-CN" dirty="0">
                <a:latin typeface="Times New Roman" pitchFamily="18" charset="0"/>
              </a:rPr>
              <a:t>Bernstein</a:t>
            </a:r>
            <a:r>
              <a:rPr lang="zh-CN" altLang="en-US" dirty="0">
                <a:latin typeface="Times New Roman" pitchFamily="18" charset="0"/>
              </a:rPr>
              <a:t>等发现（</a:t>
            </a:r>
            <a:r>
              <a:rPr lang="en-US" altLang="zh-CN" dirty="0">
                <a:latin typeface="Times New Roman" pitchFamily="18" charset="0"/>
              </a:rPr>
              <a:t>1991</a:t>
            </a:r>
            <a:r>
              <a:rPr lang="zh-CN" altLang="en-US" dirty="0">
                <a:latin typeface="Times New Roman" pitchFamily="18" charset="0"/>
              </a:rPr>
              <a:t>）在佩戴</a:t>
            </a:r>
            <a:r>
              <a:rPr lang="en-US" altLang="zh-CN" dirty="0">
                <a:latin typeface="Times New Roman" pitchFamily="18" charset="0"/>
              </a:rPr>
              <a:t>SCL</a:t>
            </a:r>
            <a:r>
              <a:rPr lang="zh-CN" altLang="en-US" dirty="0">
                <a:latin typeface="Times New Roman" pitchFamily="18" charset="0"/>
              </a:rPr>
              <a:t>时的残余散光与原始的散光度数之间有高度的相关性。因此，如果我们希望用</a:t>
            </a:r>
            <a:r>
              <a:rPr lang="en-US" altLang="zh-CN" dirty="0">
                <a:latin typeface="Times New Roman" pitchFamily="18" charset="0"/>
              </a:rPr>
              <a:t>SCL</a:t>
            </a:r>
            <a:r>
              <a:rPr lang="zh-CN" altLang="en-US" dirty="0">
                <a:latin typeface="Times New Roman" pitchFamily="18" charset="0"/>
              </a:rPr>
              <a:t>矫正散光，必须使用环曲面</a:t>
            </a:r>
            <a:r>
              <a:rPr lang="en-US" altLang="zh-CN" dirty="0">
                <a:latin typeface="Times New Roman" pitchFamily="18" charset="0"/>
              </a:rPr>
              <a:t>CL</a:t>
            </a:r>
            <a:r>
              <a:rPr lang="zh-CN" altLang="en-US" dirty="0">
                <a:latin typeface="Times New Roman" pitchFamily="18" charset="0"/>
              </a:rPr>
              <a:t>。</a:t>
            </a:r>
            <a:endParaRPr lang="en-US" dirty="0">
              <a:latin typeface="Times New Roman" pitchFamily="18" charset="0"/>
            </a:endParaRPr>
          </a:p>
          <a:p>
            <a:r>
              <a:rPr lang="zh-CN" altLang="en-US" dirty="0">
                <a:latin typeface="Times New Roman" pitchFamily="18" charset="0"/>
              </a:rPr>
              <a:t>如果散光是晶体散光或部分非角膜散光，则与环曲面或球形</a:t>
            </a:r>
            <a:r>
              <a:rPr lang="en-US" dirty="0">
                <a:latin typeface="Times New Roman" pitchFamily="18" charset="0"/>
              </a:rPr>
              <a:t>GP CL</a:t>
            </a:r>
            <a:r>
              <a:rPr lang="zh-CN" altLang="en-US" dirty="0">
                <a:latin typeface="Times New Roman" pitchFamily="18" charset="0"/>
              </a:rPr>
              <a:t>相比，用环曲面</a:t>
            </a:r>
            <a:r>
              <a:rPr lang="en-US" dirty="0">
                <a:latin typeface="Times New Roman" pitchFamily="18" charset="0"/>
              </a:rPr>
              <a:t>SCL</a:t>
            </a:r>
            <a:r>
              <a:rPr lang="zh-CN" altLang="en-US" dirty="0">
                <a:latin typeface="Times New Roman" pitchFamily="18" charset="0"/>
              </a:rPr>
              <a:t>更容易矫正。</a:t>
            </a:r>
            <a:endParaRPr lang="en-US" dirty="0">
              <a:latin typeface="Times New Roman" pitchFamily="18" charset="0"/>
            </a:endParaRPr>
          </a:p>
          <a:p>
            <a:r>
              <a:rPr lang="zh-CN" altLang="en-US" dirty="0">
                <a:latin typeface="Times New Roman" pitchFamily="18" charset="0"/>
              </a:rPr>
              <a:t>对于一些由于感觉不适而不能佩戴</a:t>
            </a:r>
            <a:r>
              <a:rPr lang="en-US" altLang="zh-CN" dirty="0">
                <a:latin typeface="Times New Roman" pitchFamily="18" charset="0"/>
              </a:rPr>
              <a:t>GP CLs</a:t>
            </a:r>
            <a:r>
              <a:rPr lang="zh-CN" altLang="en-US" dirty="0">
                <a:latin typeface="Times New Roman" pitchFamily="18" charset="0"/>
              </a:rPr>
              <a:t>的患者来讲，就可以使用环曲面软镜。</a:t>
            </a:r>
            <a:endParaRPr lang="en-US" dirty="0">
              <a:latin typeface="Times New Roman" pitchFamily="18" charset="0"/>
            </a:endParaRPr>
          </a:p>
          <a:p>
            <a:endParaRPr lang="en-US" dirty="0">
              <a:latin typeface="Times New Roman" pitchFamily="18" charset="0"/>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5"/>
          <p:cNvSpPr>
            <a:spLocks noGrp="1" noChangeArrowheads="1"/>
          </p:cNvSpPr>
          <p:nvPr>
            <p:ph type="sldNum" sz="quarter" idx="5"/>
          </p:nvPr>
        </p:nvSpPr>
        <p:spPr/>
        <p:txBody>
          <a:bodyPr/>
          <a:lstStyle/>
          <a:p>
            <a:pPr>
              <a:defRPr/>
            </a:pPr>
            <a:fld id="{685B682B-03E6-4B8F-A431-AB4071455635}" type="slidenum">
              <a:rPr lang="en-US" smtClean="0">
                <a:latin typeface="Times New Roman" pitchFamily="18" charset="0"/>
              </a:rPr>
              <a:pPr>
                <a:defRPr/>
              </a:pPr>
              <a:t>97</a:t>
            </a:fld>
            <a:endParaRPr lang="en-US">
              <a:latin typeface="Times New Roman" pitchFamily="18" charset="0"/>
            </a:endParaRPr>
          </a:p>
        </p:txBody>
      </p:sp>
      <p:sp>
        <p:nvSpPr>
          <p:cNvPr id="45059"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5060"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45061"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45062"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5063"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45064"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45065"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45066"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5067" name="Rectangle 10"/>
          <p:cNvSpPr>
            <a:spLocks noGrp="1" noRot="1" noChangeAspect="1" noChangeArrowheads="1" noTextEdit="1"/>
          </p:cNvSpPr>
          <p:nvPr>
            <p:ph type="sldImg"/>
          </p:nvPr>
        </p:nvSpPr>
        <p:spPr>
          <a:xfrm>
            <a:off x="1143000" y="685800"/>
            <a:ext cx="4572000" cy="3429000"/>
          </a:xfrm>
          <a:ln cap="flat"/>
        </p:spPr>
      </p:sp>
      <p:sp>
        <p:nvSpPr>
          <p:cNvPr id="45068" name="Rectangle 11"/>
          <p:cNvSpPr>
            <a:spLocks noGrp="1" noChangeArrowheads="1"/>
          </p:cNvSpPr>
          <p:nvPr>
            <p:ph type="body" idx="1"/>
          </p:nvPr>
        </p:nvSpPr>
        <p:spPr>
          <a:noFill/>
          <a:ln/>
        </p:spPr>
        <p:txBody>
          <a:bodyPr/>
          <a:lstStyle/>
          <a:p>
            <a:r>
              <a:rPr lang="zh-CN" altLang="en-US" dirty="0">
                <a:latin typeface="Times New Roman" pitchFamily="18" charset="0"/>
              </a:rPr>
              <a:t>环曲面软镜的适应症</a:t>
            </a:r>
            <a:endParaRPr lang="en-US" altLang="zh-CN" dirty="0">
              <a:latin typeface="Times New Roman" pitchFamily="18" charset="0"/>
            </a:endParaRPr>
          </a:p>
          <a:p>
            <a:r>
              <a:rPr lang="zh-CN" altLang="en-US" dirty="0">
                <a:latin typeface="Times New Roman" pitchFamily="18" charset="0"/>
              </a:rPr>
              <a:t>尽管现代制造技术能够为医生提供可复制且精确的环曲面</a:t>
            </a:r>
            <a:r>
              <a:rPr lang="en-US" altLang="zh-CN" dirty="0">
                <a:latin typeface="Times New Roman" pitchFamily="18" charset="0"/>
              </a:rPr>
              <a:t>CL</a:t>
            </a:r>
            <a:r>
              <a:rPr lang="zh-CN" altLang="en-US" dirty="0">
                <a:latin typeface="Times New Roman" pitchFamily="18" charset="0"/>
              </a:rPr>
              <a:t>，但制造成本仍然在环曲面</a:t>
            </a:r>
            <a:r>
              <a:rPr lang="en-US" altLang="zh-CN" dirty="0">
                <a:latin typeface="Times New Roman" pitchFamily="18" charset="0"/>
              </a:rPr>
              <a:t>SCL</a:t>
            </a:r>
            <a:r>
              <a:rPr lang="zh-CN" altLang="en-US" dirty="0">
                <a:latin typeface="Times New Roman" pitchFamily="18" charset="0"/>
              </a:rPr>
              <a:t>的价格上占了很大的比重。 因此，在验配环曲面</a:t>
            </a:r>
            <a:r>
              <a:rPr lang="en-US" altLang="zh-CN" dirty="0">
                <a:latin typeface="Times New Roman" pitchFamily="18" charset="0"/>
              </a:rPr>
              <a:t>SCL</a:t>
            </a:r>
            <a:r>
              <a:rPr lang="zh-CN" altLang="en-US" dirty="0">
                <a:latin typeface="Times New Roman" pitchFamily="18" charset="0"/>
              </a:rPr>
              <a:t>之前，应该仔细考虑。 以下说明将作为指导原则：</a:t>
            </a:r>
          </a:p>
          <a:p>
            <a:r>
              <a:rPr lang="zh-CN" altLang="en-US" dirty="0">
                <a:latin typeface="Times New Roman" pitchFamily="18" charset="0"/>
              </a:rPr>
              <a:t>当残余散光矫正受限而出现太多的</a:t>
            </a:r>
            <a:r>
              <a:rPr lang="en-US" altLang="zh-CN" dirty="0">
                <a:latin typeface="Times New Roman" pitchFamily="18" charset="0"/>
              </a:rPr>
              <a:t>visual compromise</a:t>
            </a:r>
            <a:r>
              <a:rPr lang="zh-CN" altLang="en-US" dirty="0">
                <a:latin typeface="Times New Roman" pitchFamily="18" charset="0"/>
              </a:rPr>
              <a:t>时。 </a:t>
            </a:r>
            <a:r>
              <a:rPr lang="en-US" altLang="zh-CN" dirty="0">
                <a:latin typeface="Times New Roman" pitchFamily="18" charset="0"/>
              </a:rPr>
              <a:t>Holden</a:t>
            </a:r>
            <a:r>
              <a:rPr lang="zh-CN" altLang="en-US" dirty="0">
                <a:latin typeface="Times New Roman" pitchFamily="18" charset="0"/>
              </a:rPr>
              <a:t>（</a:t>
            </a:r>
            <a:r>
              <a:rPr lang="en-US" altLang="zh-CN" dirty="0">
                <a:latin typeface="Times New Roman" pitchFamily="18" charset="0"/>
              </a:rPr>
              <a:t>1975</a:t>
            </a:r>
            <a:r>
              <a:rPr lang="zh-CN" altLang="en-US" dirty="0">
                <a:latin typeface="Times New Roman" pitchFamily="18" charset="0"/>
              </a:rPr>
              <a:t>）估计，</a:t>
            </a:r>
            <a:r>
              <a:rPr lang="en-US" altLang="zh-CN" dirty="0">
                <a:latin typeface="Times New Roman" pitchFamily="18" charset="0"/>
              </a:rPr>
              <a:t>45.4</a:t>
            </a:r>
            <a:r>
              <a:rPr lang="zh-CN" altLang="en-US" dirty="0">
                <a:latin typeface="Times New Roman" pitchFamily="18" charset="0"/>
              </a:rPr>
              <a:t>％的</a:t>
            </a:r>
            <a:r>
              <a:rPr lang="en-US" altLang="zh-CN" dirty="0">
                <a:latin typeface="Times New Roman" pitchFamily="18" charset="0"/>
              </a:rPr>
              <a:t>SCL</a:t>
            </a:r>
            <a:r>
              <a:rPr lang="zh-CN" altLang="en-US" dirty="0">
                <a:latin typeface="Times New Roman" pitchFamily="18" charset="0"/>
              </a:rPr>
              <a:t>佩戴者的残余散光为</a:t>
            </a:r>
            <a:r>
              <a:rPr lang="en-US" altLang="zh-CN" dirty="0">
                <a:latin typeface="Times New Roman" pitchFamily="18" charset="0"/>
              </a:rPr>
              <a:t>0.75 D</a:t>
            </a:r>
            <a:r>
              <a:rPr lang="zh-CN" altLang="en-US" dirty="0">
                <a:latin typeface="Times New Roman" pitchFamily="18" charset="0"/>
              </a:rPr>
              <a:t>或更高，因此需要环曲面</a:t>
            </a:r>
            <a:r>
              <a:rPr lang="en-US" altLang="zh-CN" dirty="0">
                <a:latin typeface="Times New Roman" pitchFamily="18" charset="0"/>
              </a:rPr>
              <a:t>SCL</a:t>
            </a:r>
            <a:r>
              <a:rPr lang="zh-CN" altLang="en-US" dirty="0">
                <a:latin typeface="Times New Roman" pitchFamily="18" charset="0"/>
              </a:rPr>
              <a:t>。</a:t>
            </a:r>
            <a:endParaRPr lang="en-US" altLang="zh-CN" dirty="0">
              <a:latin typeface="Times New Roman" pitchFamily="18" charset="0"/>
            </a:endParaRPr>
          </a:p>
          <a:p>
            <a:pPr marL="0" marR="0" indent="0" algn="l" defTabSz="914400" rtl="0" eaLnBrk="1" fontAlgn="auto" latinLnBrk="0" hangingPunct="1">
              <a:lnSpc>
                <a:spcPct val="100000"/>
              </a:lnSpc>
              <a:spcBef>
                <a:spcPts val="0"/>
              </a:spcBef>
              <a:spcAft>
                <a:spcPts val="0"/>
              </a:spcAft>
              <a:buClrTx/>
              <a:buSzTx/>
              <a:buFontTx/>
              <a:buNone/>
              <a:tabLst/>
              <a:defRPr/>
            </a:pPr>
            <a:r>
              <a:rPr lang="zh-CN" altLang="en-US" sz="1200" dirty="0"/>
              <a:t>当佩戴最佳球镜处方而视力不够理想时。</a:t>
            </a:r>
            <a:endParaRPr lang="en-US" altLang="zh-CN" sz="1200" dirty="0"/>
          </a:p>
          <a:p>
            <a:r>
              <a:rPr lang="zh-CN" altLang="en-US" dirty="0">
                <a:latin typeface="Times New Roman" pitchFamily="18" charset="0"/>
              </a:rPr>
              <a:t>当球柱比小于</a:t>
            </a:r>
            <a:r>
              <a:rPr lang="en-US" altLang="zh-CN" dirty="0">
                <a:latin typeface="Times New Roman" pitchFamily="18" charset="0"/>
              </a:rPr>
              <a:t>4</a:t>
            </a:r>
            <a:r>
              <a:rPr lang="zh-CN" altLang="en-US" dirty="0">
                <a:latin typeface="Times New Roman" pitchFamily="18" charset="0"/>
              </a:rPr>
              <a:t>：</a:t>
            </a:r>
            <a:r>
              <a:rPr lang="en-US" altLang="zh-CN" dirty="0">
                <a:latin typeface="Times New Roman" pitchFamily="18" charset="0"/>
              </a:rPr>
              <a:t>1</a:t>
            </a:r>
            <a:r>
              <a:rPr lang="zh-CN" altLang="en-US" dirty="0">
                <a:latin typeface="Times New Roman" pitchFamily="18" charset="0"/>
              </a:rPr>
              <a:t>时。</a:t>
            </a:r>
          </a:p>
          <a:p>
            <a:r>
              <a:rPr lang="zh-CN" altLang="en-US" dirty="0">
                <a:latin typeface="Times New Roman" pitchFamily="18" charset="0"/>
              </a:rPr>
              <a:t>当患者不能接受</a:t>
            </a:r>
            <a:r>
              <a:rPr lang="en-US" altLang="zh-CN" dirty="0">
                <a:latin typeface="Times New Roman" pitchFamily="18" charset="0"/>
              </a:rPr>
              <a:t>GP CL</a:t>
            </a:r>
            <a:r>
              <a:rPr lang="zh-CN" altLang="en-US" dirty="0">
                <a:latin typeface="Times New Roman" pitchFamily="18" charset="0"/>
              </a:rPr>
              <a:t>时。</a:t>
            </a:r>
            <a:r>
              <a:rPr lang="en-US" dirty="0">
                <a:latin typeface="Times New Roman" pitchFamily="18" charset="0"/>
              </a:rPr>
              <a:t> </a:t>
            </a:r>
          </a:p>
          <a:p>
            <a:r>
              <a:rPr lang="en-US" dirty="0">
                <a:latin typeface="Times New Roman" pitchFamily="18" charset="0"/>
              </a:rPr>
              <a:t> </a:t>
            </a:r>
          </a:p>
          <a:p>
            <a:endParaRPr lang="en-US" dirty="0">
              <a:latin typeface="Times New Roman" pitchFamily="18" charset="0"/>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5"/>
          <p:cNvSpPr>
            <a:spLocks noGrp="1" noChangeArrowheads="1"/>
          </p:cNvSpPr>
          <p:nvPr>
            <p:ph type="sldNum" sz="quarter" idx="5"/>
          </p:nvPr>
        </p:nvSpPr>
        <p:spPr/>
        <p:txBody>
          <a:bodyPr/>
          <a:lstStyle/>
          <a:p>
            <a:pPr>
              <a:defRPr/>
            </a:pPr>
            <a:fld id="{B7FAD0D8-107C-4C4B-ABF2-0198B35CD758}" type="slidenum">
              <a:rPr lang="en-US" smtClean="0">
                <a:latin typeface="Times New Roman" pitchFamily="18" charset="0"/>
              </a:rPr>
              <a:pPr>
                <a:defRPr/>
              </a:pPr>
              <a:t>98</a:t>
            </a:fld>
            <a:endParaRPr lang="en-US">
              <a:latin typeface="Times New Roman" pitchFamily="18" charset="0"/>
            </a:endParaRPr>
          </a:p>
        </p:txBody>
      </p:sp>
      <p:sp>
        <p:nvSpPr>
          <p:cNvPr id="47107"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7108"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47109"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47110"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7111"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47112"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47113"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47114"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7115" name="Rectangle 10"/>
          <p:cNvSpPr>
            <a:spLocks noGrp="1" noRot="1" noChangeAspect="1" noChangeArrowheads="1" noTextEdit="1"/>
          </p:cNvSpPr>
          <p:nvPr>
            <p:ph type="sldImg"/>
          </p:nvPr>
        </p:nvSpPr>
        <p:spPr>
          <a:xfrm>
            <a:off x="1143000" y="685800"/>
            <a:ext cx="4572000" cy="3429000"/>
          </a:xfrm>
          <a:ln cap="flat"/>
        </p:spPr>
      </p:sp>
      <p:sp>
        <p:nvSpPr>
          <p:cNvPr id="47116" name="Rectangle 11"/>
          <p:cNvSpPr>
            <a:spLocks noGrp="1" noChangeArrowheads="1"/>
          </p:cNvSpPr>
          <p:nvPr>
            <p:ph type="body" idx="1"/>
          </p:nvPr>
        </p:nvSpPr>
        <p:spPr>
          <a:noFill/>
          <a:ln/>
        </p:spPr>
        <p:txBody>
          <a:bodyPr/>
          <a:lstStyle/>
          <a:p>
            <a:r>
              <a:rPr lang="zh-CN" altLang="en-US" sz="1200" b="0" i="0" kern="1200" dirty="0">
                <a:solidFill>
                  <a:schemeClr val="tx1"/>
                </a:solidFill>
                <a:latin typeface="+mn-lt"/>
                <a:ea typeface="+mn-ea"/>
                <a:cs typeface="+mn-cs"/>
              </a:rPr>
              <a:t>环曲面</a:t>
            </a:r>
            <a:r>
              <a:rPr lang="en-US" altLang="zh-CN" sz="1200" b="0" i="0" kern="1200" dirty="0">
                <a:solidFill>
                  <a:schemeClr val="tx1"/>
                </a:solidFill>
                <a:latin typeface="+mn-lt"/>
                <a:ea typeface="+mn-ea"/>
                <a:cs typeface="+mn-cs"/>
              </a:rPr>
              <a:t>SCL</a:t>
            </a:r>
            <a:r>
              <a:rPr lang="zh-CN" altLang="en-US" sz="1200" b="0" i="0" kern="1200" dirty="0">
                <a:solidFill>
                  <a:schemeClr val="tx1"/>
                </a:solidFill>
                <a:latin typeface="+mn-lt"/>
                <a:ea typeface="+mn-ea"/>
                <a:cs typeface="+mn-cs"/>
              </a:rPr>
              <a:t>配适方法</a:t>
            </a:r>
            <a:br>
              <a:rPr lang="zh-CN" altLang="en-US" sz="1200" b="0" i="0" kern="1200" dirty="0">
                <a:solidFill>
                  <a:schemeClr val="tx1"/>
                </a:solidFill>
                <a:latin typeface="+mn-lt"/>
                <a:ea typeface="+mn-ea"/>
                <a:cs typeface="+mn-cs"/>
              </a:rPr>
            </a:br>
            <a:r>
              <a:rPr lang="zh-CN" altLang="en-US" sz="1200" b="0" i="0" kern="1200" dirty="0">
                <a:solidFill>
                  <a:schemeClr val="tx1"/>
                </a:solidFill>
                <a:latin typeface="+mn-lt"/>
                <a:ea typeface="+mn-ea"/>
                <a:cs typeface="+mn-cs"/>
              </a:rPr>
              <a:t>虽然子午线方向需要特别考虑，环曲面</a:t>
            </a:r>
            <a:r>
              <a:rPr lang="en-US" altLang="zh-CN" sz="1200" b="0" i="0" kern="1200" dirty="0">
                <a:solidFill>
                  <a:schemeClr val="tx1"/>
                </a:solidFill>
                <a:latin typeface="+mn-lt"/>
                <a:ea typeface="+mn-ea"/>
                <a:cs typeface="+mn-cs"/>
              </a:rPr>
              <a:t>SCL</a:t>
            </a:r>
            <a:r>
              <a:rPr lang="zh-CN" altLang="en-US" sz="1200" b="0" i="0" kern="1200" dirty="0">
                <a:solidFill>
                  <a:schemeClr val="tx1"/>
                </a:solidFill>
                <a:latin typeface="+mn-lt"/>
                <a:ea typeface="+mn-ea"/>
                <a:cs typeface="+mn-cs"/>
              </a:rPr>
              <a:t>必须主要考虑并适用于其他</a:t>
            </a:r>
            <a:r>
              <a:rPr lang="en-US" altLang="zh-CN" sz="1200" b="0" i="0" kern="1200" dirty="0">
                <a:solidFill>
                  <a:schemeClr val="tx1"/>
                </a:solidFill>
                <a:latin typeface="+mn-lt"/>
                <a:ea typeface="+mn-ea"/>
                <a:cs typeface="+mn-cs"/>
              </a:rPr>
              <a:t>SCL</a:t>
            </a:r>
            <a:r>
              <a:rPr lang="zh-CN" altLang="en-US" sz="1200" b="0" i="0" kern="1200" dirty="0">
                <a:solidFill>
                  <a:schemeClr val="tx1"/>
                </a:solidFill>
                <a:latin typeface="+mn-lt"/>
                <a:ea typeface="+mn-ea"/>
                <a:cs typeface="+mn-cs"/>
              </a:rPr>
              <a:t>。原始</a:t>
            </a:r>
            <a:r>
              <a:rPr lang="en-US" altLang="zh-CN" sz="1200" b="0" i="0" kern="1200" dirty="0">
                <a:solidFill>
                  <a:schemeClr val="tx1"/>
                </a:solidFill>
                <a:latin typeface="+mn-lt"/>
                <a:ea typeface="+mn-ea"/>
                <a:cs typeface="+mn-cs"/>
              </a:rPr>
              <a:t>ICLC</a:t>
            </a:r>
            <a:r>
              <a:rPr lang="zh-CN" altLang="en-US" sz="1200" b="0" i="0" kern="1200" dirty="0">
                <a:solidFill>
                  <a:schemeClr val="tx1"/>
                </a:solidFill>
                <a:latin typeface="+mn-lt"/>
                <a:ea typeface="+mn-ea"/>
                <a:cs typeface="+mn-cs"/>
              </a:rPr>
              <a:t>的</a:t>
            </a:r>
            <a:r>
              <a:rPr lang="en-US" altLang="zh-CN" sz="1200" b="0" i="0" kern="1200" dirty="0">
                <a:solidFill>
                  <a:schemeClr val="tx1"/>
                </a:solidFill>
                <a:latin typeface="+mn-lt"/>
                <a:ea typeface="+mn-ea"/>
                <a:cs typeface="+mn-cs"/>
              </a:rPr>
              <a:t>3.2</a:t>
            </a:r>
            <a:r>
              <a:rPr lang="zh-CN" altLang="en-US" sz="1200" b="0" i="0" kern="1200" dirty="0">
                <a:solidFill>
                  <a:schemeClr val="tx1"/>
                </a:solidFill>
                <a:latin typeface="+mn-lt"/>
                <a:ea typeface="+mn-ea"/>
                <a:cs typeface="+mn-cs"/>
              </a:rPr>
              <a:t>单元所涵盖的配适问题同样适用于环曲面</a:t>
            </a:r>
            <a:r>
              <a:rPr lang="en-US" altLang="zh-CN" sz="1200" b="0" i="0" kern="1200" dirty="0">
                <a:solidFill>
                  <a:schemeClr val="tx1"/>
                </a:solidFill>
                <a:latin typeface="+mn-lt"/>
                <a:ea typeface="+mn-ea"/>
                <a:cs typeface="+mn-cs"/>
              </a:rPr>
              <a:t>SCL</a:t>
            </a:r>
            <a:r>
              <a:rPr lang="zh-CN" altLang="en-US" sz="1200" b="0" i="0" kern="1200" dirty="0">
                <a:solidFill>
                  <a:schemeClr val="tx1"/>
                </a:solidFill>
                <a:latin typeface="+mn-lt"/>
                <a:ea typeface="+mn-ea"/>
                <a:cs typeface="+mn-cs"/>
              </a:rPr>
              <a:t>。</a:t>
            </a:r>
            <a:br>
              <a:rPr lang="zh-CN" altLang="en-US" sz="1200" b="0" i="0" kern="1200" dirty="0">
                <a:solidFill>
                  <a:schemeClr val="tx1"/>
                </a:solidFill>
                <a:latin typeface="+mn-lt"/>
                <a:ea typeface="+mn-ea"/>
                <a:cs typeface="+mn-cs"/>
              </a:rPr>
            </a:br>
            <a:r>
              <a:rPr lang="zh-CN" altLang="en-US" sz="1200" b="0" i="0" kern="1200" dirty="0">
                <a:solidFill>
                  <a:schemeClr val="tx1"/>
                </a:solidFill>
                <a:latin typeface="+mn-lt"/>
                <a:ea typeface="+mn-ea"/>
                <a:cs typeface="+mn-cs"/>
              </a:rPr>
              <a:t>特殊球面试验</a:t>
            </a:r>
            <a:r>
              <a:rPr lang="en-US" altLang="zh-CN" sz="1200" b="0" i="0" kern="1200" dirty="0">
                <a:solidFill>
                  <a:schemeClr val="tx1"/>
                </a:solidFill>
                <a:latin typeface="+mn-lt"/>
                <a:ea typeface="+mn-ea"/>
                <a:cs typeface="+mn-cs"/>
              </a:rPr>
              <a:t>CL</a:t>
            </a:r>
            <a:r>
              <a:rPr lang="zh-CN" altLang="en-US" sz="1200" b="0" i="0" kern="1200" dirty="0">
                <a:solidFill>
                  <a:schemeClr val="tx1"/>
                </a:solidFill>
                <a:latin typeface="+mn-lt"/>
                <a:ea typeface="+mn-ea"/>
                <a:cs typeface="+mn-cs"/>
              </a:rPr>
              <a:t>（环曲面设计）方法。 一些试验</a:t>
            </a:r>
            <a:r>
              <a:rPr lang="en-US" altLang="zh-CN" sz="1200" b="0" i="0" kern="1200" dirty="0">
                <a:solidFill>
                  <a:schemeClr val="tx1"/>
                </a:solidFill>
                <a:latin typeface="+mn-lt"/>
                <a:ea typeface="+mn-ea"/>
                <a:cs typeface="+mn-cs"/>
              </a:rPr>
              <a:t>CL</a:t>
            </a:r>
            <a:r>
              <a:rPr lang="zh-CN" altLang="en-US" sz="1200" b="0" i="0" kern="1200" dirty="0">
                <a:solidFill>
                  <a:schemeClr val="tx1"/>
                </a:solidFill>
                <a:latin typeface="+mn-lt"/>
                <a:ea typeface="+mn-ea"/>
                <a:cs typeface="+mn-cs"/>
              </a:rPr>
              <a:t>可以以环曲面设计制造（例如，具有动态稳定性），而不在</a:t>
            </a:r>
            <a:r>
              <a:rPr lang="en-US" altLang="zh-CN" sz="1200" b="0" i="0" kern="1200" dirty="0">
                <a:solidFill>
                  <a:schemeClr val="tx1"/>
                </a:solidFill>
                <a:latin typeface="+mn-lt"/>
                <a:ea typeface="+mn-ea"/>
                <a:cs typeface="+mn-cs"/>
              </a:rPr>
              <a:t>CL</a:t>
            </a:r>
            <a:r>
              <a:rPr lang="zh-CN" altLang="en-US" sz="1200" b="0" i="0" kern="1200" dirty="0">
                <a:solidFill>
                  <a:schemeClr val="tx1"/>
                </a:solidFill>
                <a:latin typeface="+mn-lt"/>
                <a:ea typeface="+mn-ea"/>
                <a:cs typeface="+mn-cs"/>
              </a:rPr>
              <a:t>中加入柱镜。</a:t>
            </a:r>
            <a:br>
              <a:rPr lang="zh-CN" altLang="en-US" sz="1200" b="0" i="0" kern="1200" dirty="0">
                <a:solidFill>
                  <a:schemeClr val="tx1"/>
                </a:solidFill>
                <a:latin typeface="+mn-lt"/>
                <a:ea typeface="+mn-ea"/>
                <a:cs typeface="+mn-cs"/>
              </a:rPr>
            </a:br>
            <a:r>
              <a:rPr lang="zh-CN" altLang="en-US" sz="1200" b="0" i="0" kern="1200" dirty="0">
                <a:solidFill>
                  <a:schemeClr val="tx1"/>
                </a:solidFill>
                <a:latin typeface="+mn-lt"/>
                <a:ea typeface="+mn-ea"/>
                <a:cs typeface="+mn-cs"/>
              </a:rPr>
              <a:t>在这种情况下，基于</a:t>
            </a:r>
            <a:r>
              <a:rPr lang="en-US" altLang="zh-CN" sz="1200" b="0" i="0" kern="1200" dirty="0">
                <a:solidFill>
                  <a:schemeClr val="tx1"/>
                </a:solidFill>
                <a:latin typeface="+mn-lt"/>
                <a:ea typeface="+mn-ea"/>
                <a:cs typeface="+mn-cs"/>
              </a:rPr>
              <a:t>BOZR</a:t>
            </a:r>
            <a:r>
              <a:rPr lang="zh-CN" altLang="en-US" sz="1200" b="0" i="0" kern="1200" dirty="0">
                <a:solidFill>
                  <a:schemeClr val="tx1"/>
                </a:solidFill>
                <a:latin typeface="+mn-lt"/>
                <a:ea typeface="+mn-ea"/>
                <a:cs typeface="+mn-cs"/>
              </a:rPr>
              <a:t>选择试验</a:t>
            </a:r>
            <a:r>
              <a:rPr lang="en-US" altLang="zh-CN" sz="1200" b="0" i="0" kern="1200" dirty="0">
                <a:solidFill>
                  <a:schemeClr val="tx1"/>
                </a:solidFill>
                <a:latin typeface="+mn-lt"/>
                <a:ea typeface="+mn-ea"/>
                <a:cs typeface="+mn-cs"/>
              </a:rPr>
              <a:t>CL</a:t>
            </a:r>
            <a:r>
              <a:rPr lang="zh-CN" altLang="en-US" sz="1200" b="0" i="0" kern="1200" dirty="0">
                <a:solidFill>
                  <a:schemeClr val="tx1"/>
                </a:solidFill>
                <a:latin typeface="+mn-lt"/>
                <a:ea typeface="+mn-ea"/>
                <a:cs typeface="+mn-cs"/>
              </a:rPr>
              <a:t>，并进行球柱联合过度折射。 然后评估</a:t>
            </a:r>
            <a:r>
              <a:rPr lang="en-US" altLang="zh-CN" sz="1200" b="0" i="0" kern="1200" dirty="0">
                <a:solidFill>
                  <a:schemeClr val="tx1"/>
                </a:solidFill>
                <a:latin typeface="+mn-lt"/>
                <a:ea typeface="+mn-ea"/>
                <a:cs typeface="+mn-cs"/>
              </a:rPr>
              <a:t>CL</a:t>
            </a:r>
            <a:r>
              <a:rPr lang="zh-CN" altLang="en-US" sz="1200" b="0" i="0" kern="1200" dirty="0">
                <a:solidFill>
                  <a:schemeClr val="tx1"/>
                </a:solidFill>
                <a:latin typeface="+mn-lt"/>
                <a:ea typeface="+mn-ea"/>
                <a:cs typeface="+mn-cs"/>
              </a:rPr>
              <a:t>的配适并确定试验</a:t>
            </a:r>
            <a:r>
              <a:rPr lang="en-US" altLang="zh-CN" sz="1200" b="0" i="0" kern="1200" dirty="0">
                <a:solidFill>
                  <a:schemeClr val="tx1"/>
                </a:solidFill>
                <a:latin typeface="+mn-lt"/>
                <a:ea typeface="+mn-ea"/>
                <a:cs typeface="+mn-cs"/>
              </a:rPr>
              <a:t>CL</a:t>
            </a:r>
            <a:r>
              <a:rPr lang="zh-CN" altLang="en-US" sz="1200" b="0" i="0" kern="1200" dirty="0">
                <a:solidFill>
                  <a:schemeClr val="tx1"/>
                </a:solidFill>
                <a:latin typeface="+mn-lt"/>
                <a:ea typeface="+mn-ea"/>
                <a:cs typeface="+mn-cs"/>
              </a:rPr>
              <a:t>的定向。 其他配适方面与球形</a:t>
            </a:r>
            <a:r>
              <a:rPr lang="en-US" altLang="zh-CN" sz="1200" b="0" i="0" kern="1200" dirty="0">
                <a:solidFill>
                  <a:schemeClr val="tx1"/>
                </a:solidFill>
                <a:latin typeface="+mn-lt"/>
                <a:ea typeface="+mn-ea"/>
                <a:cs typeface="+mn-cs"/>
              </a:rPr>
              <a:t>SCL</a:t>
            </a:r>
            <a:r>
              <a:rPr lang="zh-CN" altLang="en-US" sz="1200" b="0" i="0" kern="1200" dirty="0">
                <a:solidFill>
                  <a:schemeClr val="tx1"/>
                </a:solidFill>
                <a:latin typeface="+mn-lt"/>
                <a:ea typeface="+mn-ea"/>
                <a:cs typeface="+mn-cs"/>
              </a:rPr>
              <a:t>相同。</a:t>
            </a:r>
          </a:p>
          <a:p>
            <a:endParaRPr lang="en-US" dirty="0">
              <a:latin typeface="Times New Roman" pitchFamily="18" charset="0"/>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5"/>
          <p:cNvSpPr>
            <a:spLocks noGrp="1" noChangeArrowheads="1"/>
          </p:cNvSpPr>
          <p:nvPr>
            <p:ph type="sldNum" sz="quarter" idx="5"/>
          </p:nvPr>
        </p:nvSpPr>
        <p:spPr/>
        <p:txBody>
          <a:bodyPr/>
          <a:lstStyle/>
          <a:p>
            <a:pPr>
              <a:defRPr/>
            </a:pPr>
            <a:fld id="{5FAACA5D-6A18-43FD-AB6A-3F572CD701B1}" type="slidenum">
              <a:rPr lang="en-US" smtClean="0">
                <a:latin typeface="Times New Roman" pitchFamily="18" charset="0"/>
              </a:rPr>
              <a:pPr>
                <a:defRPr/>
              </a:pPr>
              <a:t>99</a:t>
            </a:fld>
            <a:endParaRPr lang="en-US">
              <a:latin typeface="Times New Roman" pitchFamily="18" charset="0"/>
            </a:endParaRPr>
          </a:p>
        </p:txBody>
      </p:sp>
      <p:sp>
        <p:nvSpPr>
          <p:cNvPr id="48131"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8132"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48133"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48134"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8135"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48136"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48137"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48138"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8139" name="Rectangle 10"/>
          <p:cNvSpPr>
            <a:spLocks noGrp="1" noRot="1" noChangeAspect="1" noChangeArrowheads="1" noTextEdit="1"/>
          </p:cNvSpPr>
          <p:nvPr>
            <p:ph type="sldImg"/>
          </p:nvPr>
        </p:nvSpPr>
        <p:spPr>
          <a:xfrm>
            <a:off x="1143000" y="685800"/>
            <a:ext cx="4572000" cy="3429000"/>
          </a:xfrm>
          <a:ln cap="flat"/>
        </p:spPr>
      </p:sp>
      <p:sp>
        <p:nvSpPr>
          <p:cNvPr id="48140" name="Rectangle 11"/>
          <p:cNvSpPr>
            <a:spLocks noGrp="1" noChangeArrowheads="1"/>
          </p:cNvSpPr>
          <p:nvPr>
            <p:ph type="body" idx="1"/>
          </p:nvPr>
        </p:nvSpPr>
        <p:spPr>
          <a:noFill/>
          <a:ln/>
        </p:spPr>
        <p:txBody>
          <a:bodyPr>
            <a:normAutofit/>
          </a:bodyPr>
          <a:lstStyle/>
          <a:p>
            <a:r>
              <a:rPr lang="zh-CN" altLang="en-US" b="1" dirty="0">
                <a:latin typeface="Times New Roman" pitchFamily="18" charset="0"/>
              </a:rPr>
              <a:t>环曲面软镜试戴方法</a:t>
            </a:r>
            <a:endParaRPr lang="en-US" b="1" dirty="0">
              <a:latin typeface="Times New Roman" pitchFamily="18" charset="0"/>
            </a:endParaRPr>
          </a:p>
          <a:p>
            <a:pPr fontAlgn="ctr"/>
            <a:r>
              <a:rPr lang="zh-CN" altLang="en-US" dirty="0">
                <a:latin typeface="Times New Roman" pitchFamily="18" charset="0"/>
              </a:rPr>
              <a:t>这个方法包括了加入了柱镜的试戴片的用法。</a:t>
            </a:r>
            <a:r>
              <a:rPr lang="zh-CN" altLang="en-US" sz="1200" b="0" i="0" kern="1200" dirty="0">
                <a:solidFill>
                  <a:schemeClr val="tx1"/>
                </a:solidFill>
                <a:latin typeface="+mn-lt"/>
                <a:ea typeface="+mn-ea"/>
                <a:cs typeface="+mn-cs"/>
              </a:rPr>
              <a:t>因此，其稳定特征代表了从同一系列中订购的任何</a:t>
            </a:r>
            <a:r>
              <a:rPr lang="en-US" altLang="zh-CN" sz="1200" b="0" i="0" kern="1200" dirty="0">
                <a:solidFill>
                  <a:schemeClr val="tx1"/>
                </a:solidFill>
                <a:latin typeface="+mn-lt"/>
                <a:ea typeface="+mn-ea"/>
                <a:cs typeface="+mn-cs"/>
              </a:rPr>
              <a:t>CL</a:t>
            </a:r>
            <a:r>
              <a:rPr lang="zh-CN" altLang="en-US" sz="1200" b="0" i="0" kern="1200" dirty="0">
                <a:solidFill>
                  <a:schemeClr val="tx1"/>
                </a:solidFill>
                <a:latin typeface="+mn-lt"/>
                <a:ea typeface="+mn-ea"/>
                <a:cs typeface="+mn-cs"/>
              </a:rPr>
              <a:t>。 测量折射误差，并在必要时校正顶点距离对角膜表面折射的影响（对于合适的表格，参见原始</a:t>
            </a:r>
            <a:r>
              <a:rPr lang="en-US" altLang="zh-CN" sz="1200" b="0" i="0" kern="1200" dirty="0">
                <a:solidFill>
                  <a:schemeClr val="tx1"/>
                </a:solidFill>
                <a:latin typeface="+mn-lt"/>
                <a:ea typeface="+mn-ea"/>
                <a:cs typeface="+mn-cs"/>
              </a:rPr>
              <a:t>ICLC</a:t>
            </a:r>
            <a:r>
              <a:rPr lang="zh-CN" altLang="en-US" sz="1200" b="0" i="0" kern="1200" dirty="0">
                <a:solidFill>
                  <a:schemeClr val="tx1"/>
                </a:solidFill>
                <a:latin typeface="+mn-lt"/>
                <a:ea typeface="+mn-ea"/>
                <a:cs typeface="+mn-cs"/>
              </a:rPr>
              <a:t>的附录</a:t>
            </a:r>
            <a:r>
              <a:rPr lang="en-US" altLang="zh-CN" sz="1200" b="0" i="0" kern="1200" dirty="0">
                <a:solidFill>
                  <a:schemeClr val="tx1"/>
                </a:solidFill>
                <a:latin typeface="+mn-lt"/>
                <a:ea typeface="+mn-ea"/>
                <a:cs typeface="+mn-cs"/>
              </a:rPr>
              <a:t>A</a:t>
            </a:r>
            <a:r>
              <a:rPr lang="zh-CN" altLang="en-US" sz="1200" b="0" i="0" kern="1200" dirty="0">
                <a:solidFill>
                  <a:schemeClr val="tx1"/>
                </a:solidFill>
                <a:latin typeface="+mn-lt"/>
                <a:ea typeface="+mn-ea"/>
                <a:cs typeface="+mn-cs"/>
              </a:rPr>
              <a:t>中的单元</a:t>
            </a:r>
            <a:r>
              <a:rPr lang="en-US" altLang="zh-CN" sz="1200" b="0" i="0" kern="1200" dirty="0">
                <a:solidFill>
                  <a:schemeClr val="tx1"/>
                </a:solidFill>
                <a:latin typeface="+mn-lt"/>
                <a:ea typeface="+mn-ea"/>
                <a:cs typeface="+mn-cs"/>
              </a:rPr>
              <a:t>3.3</a:t>
            </a:r>
            <a:r>
              <a:rPr lang="zh-CN" altLang="en-US" sz="1200" b="0" i="0" kern="1200" dirty="0">
                <a:solidFill>
                  <a:schemeClr val="tx1"/>
                </a:solidFill>
                <a:latin typeface="+mn-lt"/>
                <a:ea typeface="+mn-ea"/>
                <a:cs typeface="+mn-cs"/>
              </a:rPr>
              <a:t>）。 根据该处方或接近最终处方的处方选择环曲面试验</a:t>
            </a:r>
            <a:r>
              <a:rPr lang="en-US" altLang="zh-CN" sz="1200" b="0" i="0" kern="1200" dirty="0">
                <a:solidFill>
                  <a:schemeClr val="tx1"/>
                </a:solidFill>
                <a:latin typeface="+mn-lt"/>
                <a:ea typeface="+mn-ea"/>
                <a:cs typeface="+mn-cs"/>
              </a:rPr>
              <a:t>CL</a:t>
            </a:r>
            <a:r>
              <a:rPr lang="zh-CN" altLang="en-US" sz="1200" b="0" i="0" kern="1200" dirty="0">
                <a:solidFill>
                  <a:schemeClr val="tx1"/>
                </a:solidFill>
                <a:latin typeface="+mn-lt"/>
                <a:ea typeface="+mn-ea"/>
                <a:cs typeface="+mn-cs"/>
              </a:rPr>
              <a:t>。 如果要得出近似处方，则柱镜轴和度数比球镜度数更重要。 由于已经确定了矫正度数（角膜表面折射），因此不需要过度折射。</a:t>
            </a:r>
            <a:endParaRPr lang="en-US" altLang="zh-CN" sz="1200" b="0" i="0" kern="1200" dirty="0">
              <a:solidFill>
                <a:schemeClr val="tx1"/>
              </a:solidFill>
              <a:latin typeface="+mn-lt"/>
              <a:ea typeface="+mn-ea"/>
              <a:cs typeface="+mn-cs"/>
            </a:endParaRPr>
          </a:p>
          <a:p>
            <a:pPr fontAlgn="ctr"/>
            <a:r>
              <a:rPr lang="zh-CN" altLang="en-US" sz="1200" b="0" i="0" kern="1200" dirty="0">
                <a:solidFill>
                  <a:schemeClr val="tx1"/>
                </a:solidFill>
                <a:latin typeface="+mn-lt"/>
                <a:ea typeface="+mn-ea"/>
                <a:cs typeface="+mn-cs"/>
              </a:rPr>
              <a:t>然而，需要评估试验</a:t>
            </a:r>
            <a:r>
              <a:rPr lang="en-US" altLang="zh-CN" sz="1200" b="0" i="0" kern="1200" dirty="0">
                <a:solidFill>
                  <a:schemeClr val="tx1"/>
                </a:solidFill>
                <a:latin typeface="+mn-lt"/>
                <a:ea typeface="+mn-ea"/>
                <a:cs typeface="+mn-cs"/>
              </a:rPr>
              <a:t>CL</a:t>
            </a:r>
            <a:r>
              <a:rPr lang="zh-CN" altLang="en-US" sz="1200" b="0" i="0" kern="1200" dirty="0">
                <a:solidFill>
                  <a:schemeClr val="tx1"/>
                </a:solidFill>
                <a:latin typeface="+mn-lt"/>
                <a:ea typeface="+mn-ea"/>
                <a:cs typeface="+mn-cs"/>
              </a:rPr>
              <a:t>配适并确定定位。 最终处方中出现任何角度偏位都应被考虑。</a:t>
            </a:r>
          </a:p>
          <a:p>
            <a:r>
              <a:rPr lang="zh-CN" altLang="en-US" sz="1200" b="1" kern="1200" dirty="0">
                <a:solidFill>
                  <a:schemeClr val="tx1"/>
                </a:solidFill>
                <a:latin typeface="Times New Roman" pitchFamily="18" charset="0"/>
                <a:ea typeface="+mn-ea"/>
                <a:cs typeface="+mn-cs"/>
              </a:rPr>
              <a:t>经验法</a:t>
            </a:r>
            <a:endParaRPr lang="en-US" altLang="zh-CN" dirty="0">
              <a:latin typeface="Times New Roman" pitchFamily="18" charset="0"/>
            </a:endParaRPr>
          </a:p>
          <a:p>
            <a:r>
              <a:rPr lang="zh-CN" altLang="en-US" dirty="0">
                <a:latin typeface="Times New Roman" pitchFamily="18" charset="0"/>
              </a:rPr>
              <a:t>无合适</a:t>
            </a:r>
            <a:r>
              <a:rPr lang="en-US" altLang="zh-CN" dirty="0">
                <a:latin typeface="Times New Roman" pitchFamily="18" charset="0"/>
              </a:rPr>
              <a:t>CL</a:t>
            </a:r>
            <a:r>
              <a:rPr lang="en-US" dirty="0">
                <a:latin typeface="Times New Roman" pitchFamily="18" charset="0"/>
              </a:rPr>
              <a:t>. </a:t>
            </a:r>
            <a:r>
              <a:rPr lang="zh-CN" altLang="en-US" dirty="0">
                <a:latin typeface="Times New Roman" pitchFamily="18" charset="0"/>
              </a:rPr>
              <a:t>在这种方法中，环曲面软镜的订购是根据屈光不正和其他眼部参数的测量来确定的。基弧是根据角膜曲率值确定，镜片直径通常根据镜片设计确定。一些制造商通常允许一定的轴位偏差，除非医生有另外的要求。</a:t>
            </a:r>
            <a:endParaRPr lang="en-US" dirty="0">
              <a:latin typeface="Times New Roman" pitchFamily="18" charset="0"/>
            </a:endParaRPr>
          </a:p>
          <a:p>
            <a:r>
              <a:rPr lang="zh-CN" altLang="en-US" b="1" dirty="0">
                <a:latin typeface="Times New Roman" pitchFamily="18" charset="0"/>
              </a:rPr>
              <a:t>球面软镜试戴片</a:t>
            </a:r>
            <a:endParaRPr lang="en-US" altLang="zh-CN" b="1" dirty="0">
              <a:latin typeface="Times New Roman" pitchFamily="18" charset="0"/>
            </a:endParaRPr>
          </a:p>
          <a:p>
            <a:r>
              <a:rPr lang="zh-CN" altLang="en-US" sz="1200" kern="1200" dirty="0">
                <a:solidFill>
                  <a:schemeClr val="tx1"/>
                </a:solidFill>
                <a:latin typeface="Times New Roman" pitchFamily="18" charset="0"/>
                <a:ea typeface="+mn-ea"/>
                <a:cs typeface="+mn-cs"/>
              </a:rPr>
              <a:t>这消除了对环曲面试戴片的需要。进行球柱面过度折射，在最终处方中可能需要或可能不需要包含旋转余量。 </a:t>
            </a:r>
            <a:r>
              <a:rPr lang="en-US" sz="1200" kern="1200" dirty="0">
                <a:solidFill>
                  <a:schemeClr val="tx1"/>
                </a:solidFill>
                <a:latin typeface="Times New Roman" pitchFamily="18" charset="0"/>
                <a:ea typeface="+mn-ea"/>
                <a:cs typeface="+mn-cs"/>
              </a:rPr>
              <a:t>CL</a:t>
            </a:r>
            <a:r>
              <a:rPr lang="zh-CN" altLang="en-US" sz="1200" kern="1200" dirty="0">
                <a:solidFill>
                  <a:schemeClr val="tx1"/>
                </a:solidFill>
                <a:latin typeface="Times New Roman" pitchFamily="18" charset="0"/>
                <a:ea typeface="+mn-ea"/>
                <a:cs typeface="+mn-cs"/>
              </a:rPr>
              <a:t>处方的其他参数根据试验</a:t>
            </a:r>
            <a:r>
              <a:rPr lang="en-US" sz="1200" kern="1200" dirty="0">
                <a:solidFill>
                  <a:schemeClr val="tx1"/>
                </a:solidFill>
                <a:latin typeface="Times New Roman" pitchFamily="18" charset="0"/>
                <a:ea typeface="+mn-ea"/>
                <a:cs typeface="+mn-cs"/>
              </a:rPr>
              <a:t>CL</a:t>
            </a:r>
            <a:r>
              <a:rPr lang="zh-CN" altLang="en-US" sz="1200" kern="1200" dirty="0">
                <a:solidFill>
                  <a:schemeClr val="tx1"/>
                </a:solidFill>
                <a:latin typeface="Times New Roman" pitchFamily="18" charset="0"/>
                <a:ea typeface="+mn-ea"/>
                <a:cs typeface="+mn-cs"/>
              </a:rPr>
              <a:t>设计凭经验确定。 在某些情况下，经验性</a:t>
            </a:r>
            <a:r>
              <a:rPr lang="en-US" sz="1200" kern="1200" dirty="0">
                <a:solidFill>
                  <a:schemeClr val="tx1"/>
                </a:solidFill>
                <a:latin typeface="Times New Roman" pitchFamily="18" charset="0"/>
                <a:ea typeface="+mn-ea"/>
                <a:cs typeface="+mn-cs"/>
              </a:rPr>
              <a:t>CL</a:t>
            </a:r>
            <a:r>
              <a:rPr lang="zh-CN" altLang="en-US" sz="1200" kern="1200" dirty="0">
                <a:solidFill>
                  <a:schemeClr val="tx1"/>
                </a:solidFill>
                <a:latin typeface="Times New Roman" pitchFamily="18" charset="0"/>
                <a:ea typeface="+mn-ea"/>
                <a:cs typeface="+mn-cs"/>
              </a:rPr>
              <a:t>确定可能是首选方法，因为它不需要准备多个试戴片。 此外，现代环曲面</a:t>
            </a:r>
            <a:r>
              <a:rPr lang="en-US" sz="1200" kern="1200" dirty="0">
                <a:solidFill>
                  <a:schemeClr val="tx1"/>
                </a:solidFill>
                <a:latin typeface="Times New Roman" pitchFamily="18" charset="0"/>
                <a:ea typeface="+mn-ea"/>
                <a:cs typeface="+mn-cs"/>
              </a:rPr>
              <a:t>SCL</a:t>
            </a:r>
            <a:r>
              <a:rPr lang="zh-CN" altLang="en-US" sz="1200" kern="1200" dirty="0">
                <a:solidFill>
                  <a:schemeClr val="tx1"/>
                </a:solidFill>
                <a:latin typeface="Times New Roman" pitchFamily="18" charset="0"/>
                <a:ea typeface="+mn-ea"/>
                <a:cs typeface="+mn-cs"/>
              </a:rPr>
              <a:t>的性能和一致性使得所交付的</a:t>
            </a:r>
            <a:r>
              <a:rPr lang="en-US" sz="1200" kern="1200" dirty="0">
                <a:solidFill>
                  <a:schemeClr val="tx1"/>
                </a:solidFill>
                <a:latin typeface="Times New Roman" pitchFamily="18" charset="0"/>
                <a:ea typeface="+mn-ea"/>
                <a:cs typeface="+mn-cs"/>
              </a:rPr>
              <a:t>CL</a:t>
            </a:r>
            <a:r>
              <a:rPr lang="zh-CN" altLang="en-US" sz="1200" kern="1200" dirty="0">
                <a:solidFill>
                  <a:schemeClr val="tx1"/>
                </a:solidFill>
                <a:latin typeface="Times New Roman" pitchFamily="18" charset="0"/>
                <a:ea typeface="+mn-ea"/>
                <a:cs typeface="+mn-cs"/>
              </a:rPr>
              <a:t>可以与医生之前的设计经验和原始</a:t>
            </a:r>
            <a:r>
              <a:rPr lang="en-US" sz="1200" kern="1200" dirty="0">
                <a:solidFill>
                  <a:schemeClr val="tx1"/>
                </a:solidFill>
                <a:latin typeface="Times New Roman" pitchFamily="18" charset="0"/>
                <a:ea typeface="+mn-ea"/>
                <a:cs typeface="+mn-cs"/>
              </a:rPr>
              <a:t>CL</a:t>
            </a:r>
            <a:r>
              <a:rPr lang="zh-CN" altLang="en-US" sz="1200" kern="1200" dirty="0">
                <a:solidFill>
                  <a:schemeClr val="tx1"/>
                </a:solidFill>
                <a:latin typeface="Times New Roman" pitchFamily="18" charset="0"/>
                <a:ea typeface="+mn-ea"/>
                <a:cs typeface="+mn-cs"/>
              </a:rPr>
              <a:t>订单紧密匹配。</a:t>
            </a:r>
            <a:endParaRPr lang="en-US" altLang="zh-CN" sz="1200" kern="1200" dirty="0">
              <a:solidFill>
                <a:schemeClr val="tx1"/>
              </a:solidFill>
              <a:latin typeface="Times New Roman" pitchFamily="18" charset="0"/>
              <a:ea typeface="+mn-ea"/>
              <a:cs typeface="+mn-cs"/>
            </a:endParaRPr>
          </a:p>
          <a:p>
            <a:r>
              <a:rPr lang="zh-CN" altLang="en-US" sz="1200" kern="1200" dirty="0">
                <a:solidFill>
                  <a:schemeClr val="tx1"/>
                </a:solidFill>
                <a:latin typeface="Times New Roman" pitchFamily="18" charset="0"/>
                <a:ea typeface="+mn-ea"/>
                <a:cs typeface="+mn-cs"/>
              </a:rPr>
              <a:t>然而，最可靠的技术是环曲面试验</a:t>
            </a:r>
            <a:r>
              <a:rPr lang="en-US" sz="1200" kern="1200" dirty="0">
                <a:solidFill>
                  <a:schemeClr val="tx1"/>
                </a:solidFill>
                <a:latin typeface="Times New Roman" pitchFamily="18" charset="0"/>
                <a:ea typeface="+mn-ea"/>
                <a:cs typeface="+mn-cs"/>
              </a:rPr>
              <a:t>CL</a:t>
            </a:r>
            <a:r>
              <a:rPr lang="zh-CN" altLang="en-US" sz="1200" kern="1200" dirty="0">
                <a:solidFill>
                  <a:schemeClr val="tx1"/>
                </a:solidFill>
                <a:latin typeface="Times New Roman" pitchFamily="18" charset="0"/>
                <a:ea typeface="+mn-ea"/>
                <a:cs typeface="+mn-cs"/>
              </a:rPr>
              <a:t>拟合方法，其中可以精确地测量所选择的</a:t>
            </a:r>
            <a:r>
              <a:rPr lang="en-US" sz="1200" kern="1200" dirty="0">
                <a:solidFill>
                  <a:schemeClr val="tx1"/>
                </a:solidFill>
                <a:latin typeface="Times New Roman" pitchFamily="18" charset="0"/>
                <a:ea typeface="+mn-ea"/>
                <a:cs typeface="+mn-cs"/>
              </a:rPr>
              <a:t>CL</a:t>
            </a:r>
            <a:r>
              <a:rPr lang="zh-CN" altLang="en-US" sz="1200" kern="1200" dirty="0">
                <a:solidFill>
                  <a:schemeClr val="tx1"/>
                </a:solidFill>
                <a:latin typeface="Times New Roman" pitchFamily="18" charset="0"/>
                <a:ea typeface="+mn-ea"/>
                <a:cs typeface="+mn-cs"/>
              </a:rPr>
              <a:t>设计的子午线方向。</a:t>
            </a:r>
            <a:endParaRPr lang="en-US" sz="1200" kern="1200" dirty="0">
              <a:solidFill>
                <a:schemeClr val="tx1"/>
              </a:solidFill>
              <a:latin typeface="Times New Roman" pitchFamily="18" charset="0"/>
              <a:ea typeface="+mn-ea"/>
              <a:cs typeface="+mn-cs"/>
            </a:endParaRPr>
          </a:p>
          <a:p>
            <a:endParaRPr lang="en-US" dirty="0">
              <a:latin typeface="Times New Roman" pitchFamily="18" charset="0"/>
            </a:endParaRPr>
          </a:p>
          <a:p>
            <a:endParaRPr lang="en-US" dirty="0">
              <a:latin typeface="Times New Roman" pitchFamily="18" charset="0"/>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5"/>
          <p:cNvSpPr>
            <a:spLocks noGrp="1" noChangeArrowheads="1"/>
          </p:cNvSpPr>
          <p:nvPr>
            <p:ph type="sldNum" sz="quarter" idx="5"/>
          </p:nvPr>
        </p:nvSpPr>
        <p:spPr/>
        <p:txBody>
          <a:bodyPr/>
          <a:lstStyle/>
          <a:p>
            <a:pPr>
              <a:defRPr/>
            </a:pPr>
            <a:fld id="{882408A7-14EB-4D17-B2FF-552944203236}" type="slidenum">
              <a:rPr lang="en-US" smtClean="0">
                <a:latin typeface="Times New Roman" pitchFamily="18" charset="0"/>
              </a:rPr>
              <a:pPr>
                <a:defRPr/>
              </a:pPr>
              <a:t>100</a:t>
            </a:fld>
            <a:endParaRPr lang="en-US">
              <a:latin typeface="Times New Roman" pitchFamily="18" charset="0"/>
            </a:endParaRPr>
          </a:p>
        </p:txBody>
      </p:sp>
      <p:sp>
        <p:nvSpPr>
          <p:cNvPr id="49155"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9156"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49157"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49158"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9159"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49160"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49161"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49162"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49163" name="Rectangle 10"/>
          <p:cNvSpPr>
            <a:spLocks noGrp="1" noRot="1" noChangeAspect="1" noChangeArrowheads="1" noTextEdit="1"/>
          </p:cNvSpPr>
          <p:nvPr>
            <p:ph type="sldImg"/>
          </p:nvPr>
        </p:nvSpPr>
        <p:spPr>
          <a:xfrm>
            <a:off x="1143000" y="685800"/>
            <a:ext cx="4572000" cy="3429000"/>
          </a:xfrm>
          <a:ln cap="flat"/>
        </p:spPr>
      </p:sp>
      <p:sp>
        <p:nvSpPr>
          <p:cNvPr id="49164" name="Rectangle 11"/>
          <p:cNvSpPr>
            <a:spLocks noGrp="1" noChangeArrowheads="1"/>
          </p:cNvSpPr>
          <p:nvPr>
            <p:ph type="body" idx="1"/>
          </p:nvPr>
        </p:nvSpPr>
        <p:spPr>
          <a:noFill/>
          <a:ln/>
        </p:spPr>
        <p:txBody>
          <a:bodyPr/>
          <a:lstStyle/>
          <a:p>
            <a:endParaRPr lang="en-US" dirty="0">
              <a:latin typeface="Times New Roman" pitchFamily="18" charset="0"/>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5"/>
          <p:cNvSpPr>
            <a:spLocks noGrp="1" noChangeArrowheads="1"/>
          </p:cNvSpPr>
          <p:nvPr>
            <p:ph type="sldNum" sz="quarter" idx="5"/>
          </p:nvPr>
        </p:nvSpPr>
        <p:spPr/>
        <p:txBody>
          <a:bodyPr/>
          <a:lstStyle/>
          <a:p>
            <a:pPr>
              <a:defRPr/>
            </a:pPr>
            <a:fld id="{8BCFB33B-8E07-43D2-9433-EFB3DFEC08CC}" type="slidenum">
              <a:rPr lang="en-US" smtClean="0">
                <a:latin typeface="Times New Roman" pitchFamily="18" charset="0"/>
              </a:rPr>
              <a:pPr>
                <a:defRPr/>
              </a:pPr>
              <a:t>101</a:t>
            </a:fld>
            <a:endParaRPr lang="en-US">
              <a:latin typeface="Times New Roman" pitchFamily="18" charset="0"/>
            </a:endParaRPr>
          </a:p>
        </p:txBody>
      </p:sp>
      <p:sp>
        <p:nvSpPr>
          <p:cNvPr id="50179" name="Rectangle 2"/>
          <p:cNvSpPr>
            <a:spLocks noChangeArrowheads="1"/>
          </p:cNvSpPr>
          <p:nvPr/>
        </p:nvSpPr>
        <p:spPr bwMode="auto">
          <a:xfrm>
            <a:off x="3886712"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50180" name="Rectangle 3"/>
          <p:cNvSpPr>
            <a:spLocks noChangeArrowheads="1"/>
          </p:cNvSpPr>
          <p:nvPr/>
        </p:nvSpPr>
        <p:spPr bwMode="auto">
          <a:xfrm>
            <a:off x="3886712" y="8704768"/>
            <a:ext cx="2971289"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50181" name="Rectangle 4"/>
          <p:cNvSpPr>
            <a:spLocks noChangeArrowheads="1"/>
          </p:cNvSpPr>
          <p:nvPr/>
        </p:nvSpPr>
        <p:spPr bwMode="auto">
          <a:xfrm>
            <a:off x="0" y="8704768"/>
            <a:ext cx="2971289" cy="425921"/>
          </a:xfrm>
          <a:prstGeom prst="rect">
            <a:avLst/>
          </a:prstGeom>
          <a:noFill/>
          <a:ln w="9525">
            <a:noFill/>
            <a:miter lim="800000"/>
            <a:headEnd/>
            <a:tailEnd/>
          </a:ln>
        </p:spPr>
        <p:txBody>
          <a:bodyPr wrap="none" anchor="ctr"/>
          <a:lstStyle/>
          <a:p>
            <a:pPr algn="ctr" eaLnBrk="0" hangingPunct="0"/>
            <a:endParaRPr lang="en-US"/>
          </a:p>
        </p:txBody>
      </p:sp>
      <p:sp>
        <p:nvSpPr>
          <p:cNvPr id="50182" name="Rectangle 5"/>
          <p:cNvSpPr>
            <a:spLocks noChangeArrowheads="1"/>
          </p:cNvSpPr>
          <p:nvPr/>
        </p:nvSpPr>
        <p:spPr bwMode="auto">
          <a:xfrm>
            <a:off x="0" y="5916"/>
            <a:ext cx="2971289" cy="428879"/>
          </a:xfrm>
          <a:prstGeom prst="rect">
            <a:avLst/>
          </a:prstGeom>
          <a:noFill/>
          <a:ln w="9525">
            <a:noFill/>
            <a:miter lim="800000"/>
            <a:headEnd/>
            <a:tailEnd/>
          </a:ln>
        </p:spPr>
        <p:txBody>
          <a:bodyPr wrap="none" anchor="ctr"/>
          <a:lstStyle/>
          <a:p>
            <a:pPr algn="ctr" eaLnBrk="0" hangingPunct="0"/>
            <a:endParaRPr lang="en-US"/>
          </a:p>
        </p:txBody>
      </p:sp>
      <p:sp>
        <p:nvSpPr>
          <p:cNvPr id="50183" name="Rectangle 6"/>
          <p:cNvSpPr>
            <a:spLocks noChangeArrowheads="1"/>
          </p:cNvSpPr>
          <p:nvPr/>
        </p:nvSpPr>
        <p:spPr bwMode="auto">
          <a:xfrm>
            <a:off x="3885007" y="2958"/>
            <a:ext cx="2972993" cy="428879"/>
          </a:xfrm>
          <a:prstGeom prst="rect">
            <a:avLst/>
          </a:prstGeom>
          <a:noFill/>
          <a:ln w="9525">
            <a:noFill/>
            <a:miter lim="800000"/>
            <a:headEnd/>
            <a:tailEnd/>
          </a:ln>
        </p:spPr>
        <p:txBody>
          <a:bodyPr wrap="none" anchor="ctr"/>
          <a:lstStyle/>
          <a:p>
            <a:pPr algn="ctr" eaLnBrk="0" hangingPunct="0"/>
            <a:endParaRPr lang="en-US"/>
          </a:p>
        </p:txBody>
      </p:sp>
      <p:sp>
        <p:nvSpPr>
          <p:cNvPr id="50184" name="Rectangle 7"/>
          <p:cNvSpPr>
            <a:spLocks noChangeArrowheads="1"/>
          </p:cNvSpPr>
          <p:nvPr/>
        </p:nvSpPr>
        <p:spPr bwMode="auto">
          <a:xfrm>
            <a:off x="3885007" y="8703290"/>
            <a:ext cx="2972993" cy="425921"/>
          </a:xfrm>
          <a:prstGeom prst="rect">
            <a:avLst/>
          </a:prstGeom>
          <a:noFill/>
          <a:ln w="9525">
            <a:noFill/>
            <a:miter lim="800000"/>
            <a:headEnd/>
            <a:tailEnd/>
          </a:ln>
        </p:spPr>
        <p:txBody>
          <a:bodyPr lIns="19050" tIns="0" rIns="19050" bIns="0" anchor="b"/>
          <a:lstStyle/>
          <a:p>
            <a:pPr algn="r" eaLnBrk="0" hangingPunct="0"/>
            <a:r>
              <a:rPr lang="en-US" sz="1000" i="1"/>
              <a:t>12</a:t>
            </a:r>
          </a:p>
        </p:txBody>
      </p:sp>
      <p:sp>
        <p:nvSpPr>
          <p:cNvPr id="50185" name="Rectangle 8"/>
          <p:cNvSpPr>
            <a:spLocks noChangeArrowheads="1"/>
          </p:cNvSpPr>
          <p:nvPr/>
        </p:nvSpPr>
        <p:spPr bwMode="auto">
          <a:xfrm>
            <a:off x="-1705" y="8703290"/>
            <a:ext cx="2971289" cy="425921"/>
          </a:xfrm>
          <a:prstGeom prst="rect">
            <a:avLst/>
          </a:prstGeom>
          <a:noFill/>
          <a:ln w="9525">
            <a:noFill/>
            <a:miter lim="800000"/>
            <a:headEnd/>
            <a:tailEnd/>
          </a:ln>
        </p:spPr>
        <p:txBody>
          <a:bodyPr wrap="none" anchor="ctr"/>
          <a:lstStyle/>
          <a:p>
            <a:pPr algn="ctr" eaLnBrk="0" hangingPunct="0"/>
            <a:endParaRPr lang="en-US"/>
          </a:p>
        </p:txBody>
      </p:sp>
      <p:sp>
        <p:nvSpPr>
          <p:cNvPr id="50186" name="Rectangle 9"/>
          <p:cNvSpPr>
            <a:spLocks noChangeArrowheads="1"/>
          </p:cNvSpPr>
          <p:nvPr/>
        </p:nvSpPr>
        <p:spPr bwMode="auto">
          <a:xfrm>
            <a:off x="-1705" y="2958"/>
            <a:ext cx="2971289" cy="428879"/>
          </a:xfrm>
          <a:prstGeom prst="rect">
            <a:avLst/>
          </a:prstGeom>
          <a:noFill/>
          <a:ln w="9525">
            <a:noFill/>
            <a:miter lim="800000"/>
            <a:headEnd/>
            <a:tailEnd/>
          </a:ln>
        </p:spPr>
        <p:txBody>
          <a:bodyPr wrap="none" anchor="ctr"/>
          <a:lstStyle/>
          <a:p>
            <a:pPr algn="ctr" eaLnBrk="0" hangingPunct="0"/>
            <a:endParaRPr lang="en-US"/>
          </a:p>
        </p:txBody>
      </p:sp>
      <p:sp>
        <p:nvSpPr>
          <p:cNvPr id="50187" name="Rectangle 10"/>
          <p:cNvSpPr>
            <a:spLocks noGrp="1" noRot="1" noChangeAspect="1" noChangeArrowheads="1" noTextEdit="1"/>
          </p:cNvSpPr>
          <p:nvPr>
            <p:ph type="sldImg"/>
          </p:nvPr>
        </p:nvSpPr>
        <p:spPr>
          <a:xfrm>
            <a:off x="1143000" y="685800"/>
            <a:ext cx="4572000" cy="3429000"/>
          </a:xfrm>
          <a:ln cap="flat"/>
        </p:spPr>
      </p:sp>
      <p:sp>
        <p:nvSpPr>
          <p:cNvPr id="50188" name="Rectangle 11"/>
          <p:cNvSpPr>
            <a:spLocks noGrp="1" noChangeArrowheads="1"/>
          </p:cNvSpPr>
          <p:nvPr>
            <p:ph type="body" idx="1"/>
          </p:nvPr>
        </p:nvSpPr>
        <p:spPr>
          <a:noFill/>
          <a:ln/>
        </p:spPr>
        <p:txBody>
          <a:bodyPr>
            <a:normAutofit/>
          </a:bodyPr>
          <a:lstStyle/>
          <a:p>
            <a:r>
              <a:rPr lang="zh-CN" altLang="en-US" b="1" dirty="0">
                <a:latin typeface="Times New Roman" pitchFamily="18" charset="0"/>
              </a:rPr>
              <a:t>镜片旋转的测量</a:t>
            </a:r>
            <a:endParaRPr lang="en-US" altLang="zh-CN" b="1" dirty="0">
              <a:latin typeface="Times New Roman" pitchFamily="18" charset="0"/>
            </a:endParaRPr>
          </a:p>
          <a:p>
            <a:r>
              <a:rPr lang="zh-CN" altLang="en-US" dirty="0">
                <a:latin typeface="Times New Roman" pitchFamily="18" charset="0"/>
              </a:rPr>
              <a:t>制作</a:t>
            </a:r>
            <a:r>
              <a:rPr lang="en-US" dirty="0">
                <a:latin typeface="Times New Roman" pitchFamily="18" charset="0"/>
              </a:rPr>
              <a:t>CL</a:t>
            </a:r>
            <a:r>
              <a:rPr lang="zh-CN" altLang="en-US" dirty="0">
                <a:latin typeface="Times New Roman" pitchFamily="18" charset="0"/>
              </a:rPr>
              <a:t>的实验室通常会在</a:t>
            </a:r>
            <a:r>
              <a:rPr lang="en-US" dirty="0">
                <a:latin typeface="Times New Roman" pitchFamily="18" charset="0"/>
              </a:rPr>
              <a:t>CL</a:t>
            </a:r>
            <a:r>
              <a:rPr lang="zh-CN" altLang="en-US" dirty="0">
                <a:latin typeface="Times New Roman" pitchFamily="18" charset="0"/>
              </a:rPr>
              <a:t>上放置一个参考标记，以便在</a:t>
            </a:r>
            <a:r>
              <a:rPr lang="en-US" dirty="0">
                <a:latin typeface="Times New Roman" pitchFamily="18" charset="0"/>
              </a:rPr>
              <a:t>CL</a:t>
            </a:r>
            <a:r>
              <a:rPr lang="zh-CN" altLang="en-US" dirty="0">
                <a:latin typeface="Times New Roman" pitchFamily="18" charset="0"/>
              </a:rPr>
              <a:t>在眼睛上时评估其旋转行为。 请注意，此标记是参考点 </a:t>
            </a:r>
            <a:r>
              <a:rPr lang="en-US" altLang="zh-CN" dirty="0">
                <a:latin typeface="Times New Roman" pitchFamily="18" charset="0"/>
              </a:rPr>
              <a:t>- </a:t>
            </a:r>
            <a:r>
              <a:rPr lang="zh-CN" altLang="en-US" dirty="0">
                <a:latin typeface="Times New Roman" pitchFamily="18" charset="0"/>
              </a:rPr>
              <a:t>它不代表柱镜轴。</a:t>
            </a:r>
          </a:p>
          <a:p>
            <a:r>
              <a:rPr lang="zh-CN" altLang="en-US" dirty="0">
                <a:latin typeface="Times New Roman" pitchFamily="18" charset="0"/>
              </a:rPr>
              <a:t>这些标记可以在</a:t>
            </a:r>
            <a:r>
              <a:rPr lang="en-US" altLang="zh-CN" dirty="0">
                <a:latin typeface="Times New Roman" pitchFamily="18" charset="0"/>
              </a:rPr>
              <a:t>3</a:t>
            </a:r>
            <a:r>
              <a:rPr lang="zh-CN" altLang="en-US" dirty="0">
                <a:latin typeface="Times New Roman" pitchFamily="18" charset="0"/>
              </a:rPr>
              <a:t>点钟和</a:t>
            </a:r>
            <a:r>
              <a:rPr lang="en-US" altLang="zh-CN" dirty="0">
                <a:latin typeface="Times New Roman" pitchFamily="18" charset="0"/>
              </a:rPr>
              <a:t>9</a:t>
            </a:r>
            <a:r>
              <a:rPr lang="zh-CN" altLang="en-US" dirty="0">
                <a:latin typeface="Times New Roman" pitchFamily="18" charset="0"/>
              </a:rPr>
              <a:t>点钟位置，也可以在</a:t>
            </a:r>
            <a:r>
              <a:rPr lang="en-US" altLang="zh-CN" dirty="0">
                <a:latin typeface="Times New Roman" pitchFamily="18" charset="0"/>
              </a:rPr>
              <a:t>6</a:t>
            </a:r>
            <a:r>
              <a:rPr lang="zh-CN" altLang="en-US" dirty="0">
                <a:latin typeface="Times New Roman" pitchFamily="18" charset="0"/>
              </a:rPr>
              <a:t>点钟位置。 横向位置是优选的，因为该位置允许在不扒开眼睑的情况下观察标记。 标记可以是墨水或光化学点，激光标记，划线或雕刻点的形式。</a:t>
            </a:r>
            <a:endParaRPr lang="en-US" dirty="0">
              <a:latin typeface="Times New Roman" pitchFamily="18" charset="0"/>
            </a:endParaRPr>
          </a:p>
          <a:p>
            <a:r>
              <a:rPr lang="zh-CN" altLang="en-US" dirty="0">
                <a:latin typeface="Times New Roman" pitchFamily="18" charset="0"/>
              </a:rPr>
              <a:t>测量镜片旋转的方法包括：</a:t>
            </a:r>
            <a:endParaRPr lang="en-US" dirty="0">
              <a:latin typeface="Times New Roman" pitchFamily="18" charset="0"/>
            </a:endParaRPr>
          </a:p>
          <a:p>
            <a:pPr marL="171450" indent="-171450">
              <a:buFont typeface="Arial" panose="020B0604020202020204" pitchFamily="34" charset="0"/>
              <a:buChar char="•"/>
            </a:pPr>
            <a:r>
              <a:rPr lang="zh-CN" altLang="en-US" dirty="0">
                <a:latin typeface="Times New Roman" pitchFamily="18" charset="0"/>
              </a:rPr>
              <a:t>用试验框架或者柱镜片测量</a:t>
            </a:r>
            <a:endParaRPr lang="en-US" dirty="0">
              <a:latin typeface="Times New Roman" pitchFamily="18" charset="0"/>
            </a:endParaRPr>
          </a:p>
          <a:p>
            <a:pPr marL="171450" indent="-171450">
              <a:buFont typeface="Arial" panose="020B0604020202020204" pitchFamily="34" charset="0"/>
              <a:buChar char="•"/>
            </a:pPr>
            <a:r>
              <a:rPr lang="zh-CN" altLang="en-US" dirty="0">
                <a:latin typeface="Times New Roman" pitchFamily="18" charset="0"/>
              </a:rPr>
              <a:t>将低度数柱镜精片</a:t>
            </a:r>
            <a:r>
              <a:rPr lang="en-US" dirty="0">
                <a:latin typeface="Times New Roman" pitchFamily="18" charset="0"/>
              </a:rPr>
              <a:t>CL</a:t>
            </a:r>
            <a:r>
              <a:rPr lang="zh-CN" altLang="en-US" dirty="0">
                <a:latin typeface="Times New Roman" pitchFamily="18" charset="0"/>
              </a:rPr>
              <a:t>置于试验框架中。 一旦在患者身上正确调整了试验框架，试验</a:t>
            </a:r>
            <a:r>
              <a:rPr lang="en-US" dirty="0">
                <a:latin typeface="Times New Roman" pitchFamily="18" charset="0"/>
              </a:rPr>
              <a:t>CL</a:t>
            </a:r>
            <a:r>
              <a:rPr lang="zh-CN" altLang="en-US" dirty="0">
                <a:latin typeface="Times New Roman" pitchFamily="18" charset="0"/>
              </a:rPr>
              <a:t>轴位就与</a:t>
            </a:r>
            <a:r>
              <a:rPr lang="en-US" dirty="0">
                <a:latin typeface="Times New Roman" pitchFamily="18" charset="0"/>
              </a:rPr>
              <a:t>CL</a:t>
            </a:r>
            <a:r>
              <a:rPr lang="zh-CN" altLang="en-US" dirty="0">
                <a:latin typeface="Times New Roman" pitchFamily="18" charset="0"/>
              </a:rPr>
              <a:t>参考标记对齐。 这需要使用某种形式的外部照明。 这种技术不如裂隙灯法那么精确。</a:t>
            </a:r>
            <a:endParaRPr lang="en-US" dirty="0">
              <a:latin typeface="Times New Roman" pitchFamily="18" charset="0"/>
            </a:endParaRPr>
          </a:p>
          <a:p>
            <a:pPr marL="171450" indent="-171450">
              <a:buFont typeface="Arial" panose="020B0604020202020204" pitchFamily="34" charset="0"/>
              <a:buChar char="•"/>
            </a:pPr>
            <a:r>
              <a:rPr lang="zh-CN" altLang="en-US" dirty="0">
                <a:latin typeface="Times New Roman" pitchFamily="18" charset="0"/>
              </a:rPr>
              <a:t>在裂隙灯上使用旋转窄光束。 大多数裂隙灯具有量角器刻度以确定窄光束的角度。 在照明臂位于中央并选择窄缝的情况下，窄缝与镜片上的参考标记对齐。 可以从仪器的量角器刻度读取旋转角度。</a:t>
            </a:r>
            <a:endParaRPr lang="en-US" dirty="0">
              <a:latin typeface="Times New Roman" pitchFamily="18" charset="0"/>
            </a:endParaRPr>
          </a:p>
          <a:p>
            <a:pPr marL="171450" indent="-171450">
              <a:buFont typeface="Arial" panose="020B0604020202020204" pitchFamily="34" charset="0"/>
              <a:buChar char="•"/>
            </a:pPr>
            <a:r>
              <a:rPr lang="zh-CN" altLang="en-US" dirty="0">
                <a:latin typeface="Times New Roman" pitchFamily="18" charset="0"/>
              </a:rPr>
              <a:t>量角器刻度灯目镜刻度。 用于测量环曲面</a:t>
            </a:r>
            <a:r>
              <a:rPr lang="en-US" dirty="0">
                <a:latin typeface="Times New Roman" pitchFamily="18" charset="0"/>
              </a:rPr>
              <a:t>CL</a:t>
            </a:r>
            <a:r>
              <a:rPr lang="zh-CN" altLang="en-US" dirty="0">
                <a:latin typeface="Times New Roman" pitchFamily="18" charset="0"/>
              </a:rPr>
              <a:t>旋转的专用量角器刻度目镜刻度可用于大多数裂隙灯。 在正常的裂隙灯使用期间，仅在一个目镜中的刻度可以留在原位。 可以在原位观察</a:t>
            </a:r>
            <a:r>
              <a:rPr lang="en-US" dirty="0">
                <a:latin typeface="Times New Roman" pitchFamily="18" charset="0"/>
              </a:rPr>
              <a:t>CL</a:t>
            </a:r>
            <a:r>
              <a:rPr lang="zh-CN" altLang="en-US" dirty="0">
                <a:latin typeface="Times New Roman" pitchFamily="18" charset="0"/>
              </a:rPr>
              <a:t>的同时直接读取参考标记的方向。 这可能是最直接和准确的方法。</a:t>
            </a:r>
            <a:endParaRPr lang="en-US" dirty="0">
              <a:latin typeface="Times New Roman" pitchFamily="18" charset="0"/>
            </a:endParaRPr>
          </a:p>
          <a:p>
            <a:pPr marL="171450" indent="-171450">
              <a:buFont typeface="Arial" panose="020B0604020202020204" pitchFamily="34" charset="0"/>
              <a:buChar char="•"/>
            </a:pPr>
            <a:r>
              <a:rPr lang="zh-CN" altLang="en-US" dirty="0">
                <a:latin typeface="Times New Roman" pitchFamily="18" charset="0"/>
              </a:rPr>
              <a:t>估计。 一些环曲面</a:t>
            </a:r>
            <a:r>
              <a:rPr lang="en-US" dirty="0">
                <a:latin typeface="Times New Roman" pitchFamily="18" charset="0"/>
              </a:rPr>
              <a:t>CL</a:t>
            </a:r>
            <a:r>
              <a:rPr lang="zh-CN" altLang="en-US" dirty="0">
                <a:latin typeface="Times New Roman" pitchFamily="18" charset="0"/>
              </a:rPr>
              <a:t>在</a:t>
            </a:r>
            <a:r>
              <a:rPr lang="en-US" altLang="zh-CN" dirty="0">
                <a:latin typeface="Times New Roman" pitchFamily="18" charset="0"/>
              </a:rPr>
              <a:t>6</a:t>
            </a:r>
            <a:r>
              <a:rPr lang="zh-CN" altLang="en-US" dirty="0">
                <a:latin typeface="Times New Roman" pitchFamily="18" charset="0"/>
              </a:rPr>
              <a:t>点钟位置附近有一个以上的参考标记。 例如，</a:t>
            </a:r>
            <a:r>
              <a:rPr lang="en-US" dirty="0">
                <a:latin typeface="Times New Roman" pitchFamily="18" charset="0"/>
              </a:rPr>
              <a:t>Bausch＆Lomb</a:t>
            </a:r>
            <a:r>
              <a:rPr lang="zh-CN" altLang="en-US" dirty="0">
                <a:latin typeface="Times New Roman" pitchFamily="18" charset="0"/>
              </a:rPr>
              <a:t>环曲面设计有</a:t>
            </a:r>
            <a:r>
              <a:rPr lang="en-US" altLang="zh-CN" dirty="0">
                <a:latin typeface="Times New Roman" pitchFamily="18" charset="0"/>
              </a:rPr>
              <a:t>3</a:t>
            </a:r>
            <a:r>
              <a:rPr lang="zh-CN" altLang="en-US" dirty="0">
                <a:latin typeface="Times New Roman" pitchFamily="18" charset="0"/>
              </a:rPr>
              <a:t>个激光标记，每个标记间隔</a:t>
            </a:r>
            <a:r>
              <a:rPr lang="en-US" altLang="zh-CN" dirty="0">
                <a:latin typeface="Times New Roman" pitchFamily="18" charset="0"/>
              </a:rPr>
              <a:t>30°</a:t>
            </a:r>
            <a:r>
              <a:rPr lang="zh-CN" altLang="en-US" dirty="0">
                <a:latin typeface="Times New Roman" pitchFamily="18" charset="0"/>
              </a:rPr>
              <a:t>（钟面上</a:t>
            </a:r>
            <a:r>
              <a:rPr lang="en-US" altLang="zh-CN" dirty="0">
                <a:latin typeface="Times New Roman" pitchFamily="18" charset="0"/>
              </a:rPr>
              <a:t>5</a:t>
            </a:r>
            <a:r>
              <a:rPr lang="zh-CN" altLang="en-US" dirty="0">
                <a:latin typeface="Times New Roman" pitchFamily="18" charset="0"/>
              </a:rPr>
              <a:t>分钟）。 其他有的间隔</a:t>
            </a:r>
            <a:r>
              <a:rPr lang="en-US" altLang="zh-CN" dirty="0">
                <a:latin typeface="Times New Roman" pitchFamily="18" charset="0"/>
              </a:rPr>
              <a:t>15</a:t>
            </a:r>
            <a:r>
              <a:rPr lang="zh-CN" altLang="en-US" dirty="0">
                <a:latin typeface="Times New Roman" pitchFamily="18" charset="0"/>
              </a:rPr>
              <a:t>或</a:t>
            </a:r>
            <a:r>
              <a:rPr lang="en-US" altLang="zh-CN" dirty="0">
                <a:latin typeface="Times New Roman" pitchFamily="18" charset="0"/>
              </a:rPr>
              <a:t>20°</a:t>
            </a:r>
            <a:r>
              <a:rPr lang="zh-CN" altLang="en-US" dirty="0">
                <a:latin typeface="Times New Roman" pitchFamily="18" charset="0"/>
              </a:rPr>
              <a:t>。 可以通过用裂隙灯观察</a:t>
            </a:r>
            <a:r>
              <a:rPr lang="en-US" dirty="0">
                <a:latin typeface="Times New Roman" pitchFamily="18" charset="0"/>
              </a:rPr>
              <a:t>CL</a:t>
            </a:r>
            <a:r>
              <a:rPr lang="zh-CN" altLang="en-US" dirty="0">
                <a:latin typeface="Times New Roman" pitchFamily="18" charset="0"/>
              </a:rPr>
              <a:t>参考标记来估计旋转量。</a:t>
            </a:r>
            <a:endParaRPr lang="en-US" dirty="0">
              <a:latin typeface="Times New Roman" pitchFamily="18" charset="0"/>
            </a:endParaRPr>
          </a:p>
          <a:p>
            <a:endParaRPr lang="en-US" dirty="0">
              <a:latin typeface="Times New Roman" pitchFamily="18"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2.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4.png"/><Relationship Id="rId7" Type="http://schemas.openxmlformats.org/officeDocument/2006/relationships/image" Target="../media/image8.png"/><Relationship Id="rId2" Type="http://schemas.openxmlformats.org/officeDocument/2006/relationships/image" Target="../media/image3.png"/><Relationship Id="rId1" Type="http://schemas.openxmlformats.org/officeDocument/2006/relationships/slideMaster" Target="../slideMasters/slideMaster2.xml"/><Relationship Id="rId6" Type="http://schemas.openxmlformats.org/officeDocument/2006/relationships/image" Target="../media/image7.png"/><Relationship Id="rId5" Type="http://schemas.openxmlformats.org/officeDocument/2006/relationships/image" Target="../media/image6.png"/><Relationship Id="rId4" Type="http://schemas.openxmlformats.org/officeDocument/2006/relationships/image" Target="../media/image5.png"/><Relationship Id="rId9" Type="http://schemas.openxmlformats.org/officeDocument/2006/relationships/image" Target="../media/image10.png"/></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slideMaster" Target="../slideMasters/slideMaster3.xml"/><Relationship Id="rId4" Type="http://schemas.openxmlformats.org/officeDocument/2006/relationships/image" Target="../media/image11.png"/></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Title 1"/>
          <p:cNvSpPr txBox="1"/>
          <p:nvPr/>
        </p:nvSpPr>
        <p:spPr>
          <a:xfrm>
            <a:off x="685800" y="6353175"/>
            <a:ext cx="7772400" cy="352425"/>
          </a:xfrm>
          <a:prstGeom prst="rect">
            <a:avLst/>
          </a:prstGeom>
        </p:spPr>
        <p:txBody>
          <a:bodyPr anchor="ctr"/>
          <a:lstStyle>
            <a:lvl1pPr algn="ctr" defTabSz="914400" rtl="0" eaLnBrk="1" latinLnBrk="0" hangingPunct="1">
              <a:spcBef>
                <a:spcPct val="0"/>
              </a:spcBef>
              <a:buNone/>
              <a:defRPr sz="3600" kern="1200">
                <a:solidFill>
                  <a:srgbClr val="5C6F7B"/>
                </a:solidFill>
                <a:latin typeface="Times New Roman" panose="02020603050405020304" pitchFamily="18" charset="0"/>
                <a:ea typeface="+mj-ea"/>
                <a:cs typeface="Times New Roman" panose="02020603050405020304" pitchFamily="18" charset="0"/>
              </a:defRPr>
            </a:lvl1pPr>
          </a:lstStyle>
          <a:p>
            <a:pPr fontAlgn="auto">
              <a:spcAft>
                <a:spcPts val="0"/>
              </a:spcAft>
              <a:defRPr/>
            </a:pPr>
            <a:r>
              <a:rPr lang="en-US" sz="1000" dirty="0"/>
              <a:t>©  </a:t>
            </a:r>
            <a:r>
              <a:rPr lang="en-US" sz="1000" dirty="0">
                <a:latin typeface="Arial" panose="020B0604020202020204" pitchFamily="34" charset="0"/>
                <a:cs typeface="Arial" panose="020B0604020202020204" pitchFamily="34" charset="0"/>
              </a:rPr>
              <a:t>The International Association of Contact CL Educators</a:t>
            </a:r>
          </a:p>
          <a:p>
            <a:pPr fontAlgn="auto">
              <a:spcAft>
                <a:spcPts val="0"/>
              </a:spcAft>
              <a:defRPr/>
            </a:pPr>
            <a:r>
              <a:rPr lang="en-US" sz="1000" dirty="0">
                <a:solidFill>
                  <a:srgbClr val="0073AE"/>
                </a:solidFill>
                <a:latin typeface="Arial" panose="020B0604020202020204" pitchFamily="34" charset="0"/>
                <a:cs typeface="Arial" panose="020B0604020202020204" pitchFamily="34" charset="0"/>
              </a:rPr>
              <a:t>www.iacle.org</a:t>
            </a:r>
            <a:endParaRPr lang="en-CA" sz="1000" dirty="0">
              <a:solidFill>
                <a:srgbClr val="0073AE"/>
              </a:solidFill>
              <a:latin typeface="Arial" panose="020B0604020202020204" pitchFamily="34" charset="0"/>
              <a:cs typeface="Arial" panose="020B0604020202020204" pitchFamily="34" charset="0"/>
            </a:endParaRPr>
          </a:p>
        </p:txBody>
      </p:sp>
      <p:sp>
        <p:nvSpPr>
          <p:cNvPr id="2" name="Title 1"/>
          <p:cNvSpPr>
            <a:spLocks noGrp="1"/>
          </p:cNvSpPr>
          <p:nvPr>
            <p:ph type="ctrTitle"/>
          </p:nvPr>
        </p:nvSpPr>
        <p:spPr>
          <a:xfrm>
            <a:off x="685800" y="2130425"/>
            <a:ext cx="7772400" cy="1470025"/>
          </a:xfrm>
        </p:spPr>
        <p:txBody>
          <a:bodyPr>
            <a:normAutofit/>
          </a:bodyPr>
          <a:lstStyle>
            <a:lvl1pPr>
              <a:defRPr sz="3600">
                <a:solidFill>
                  <a:srgbClr val="5C6F7B"/>
                </a:solidFill>
                <a:latin typeface="Times New Roman" panose="02020603050405020304" pitchFamily="18" charset="0"/>
                <a:cs typeface="Times New Roman" panose="02020603050405020304" pitchFamily="18" charset="0"/>
              </a:defRPr>
            </a:lvl1pPr>
          </a:lstStyle>
          <a:p>
            <a:r>
              <a:rPr lang="en-US"/>
              <a:t>Click to edit Master title style</a:t>
            </a:r>
            <a:endParaRPr lang="en-CA" dirty="0"/>
          </a:p>
        </p:txBody>
      </p:sp>
      <p:sp>
        <p:nvSpPr>
          <p:cNvPr id="3" name="Subtitle 2"/>
          <p:cNvSpPr>
            <a:spLocks noGrp="1"/>
          </p:cNvSpPr>
          <p:nvPr>
            <p:ph type="subTitle" idx="1"/>
          </p:nvPr>
        </p:nvSpPr>
        <p:spPr>
          <a:xfrm>
            <a:off x="1371600" y="3886200"/>
            <a:ext cx="6400800" cy="1752600"/>
          </a:xfrm>
        </p:spPr>
        <p:txBody>
          <a:bodyPr>
            <a:normAutofit/>
          </a:bodyPr>
          <a:lstStyle>
            <a:lvl1pPr marL="0" indent="0" algn="ctr">
              <a:buNone/>
              <a:defRPr sz="2400">
                <a:solidFill>
                  <a:srgbClr val="0073AE"/>
                </a:solidFill>
                <a:latin typeface="Arial" panose="020B0604020202020204"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endParaRPr lang="en-CA"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title" preserve="1">
  <p:cSld name="Title Slide 1">
    <p:spTree>
      <p:nvGrpSpPr>
        <p:cNvPr id="1" name=""/>
        <p:cNvGrpSpPr/>
        <p:nvPr/>
      </p:nvGrpSpPr>
      <p:grpSpPr>
        <a:xfrm>
          <a:off x="0" y="0"/>
          <a:ext cx="0" cy="0"/>
          <a:chOff x="0" y="0"/>
          <a:chExt cx="0" cy="0"/>
        </a:xfrm>
      </p:grpSpPr>
      <p:sp>
        <p:nvSpPr>
          <p:cNvPr id="4" name="Title Placeholder 1"/>
          <p:cNvSpPr txBox="1"/>
          <p:nvPr/>
        </p:nvSpPr>
        <p:spPr>
          <a:xfrm>
            <a:off x="152400" y="4763"/>
            <a:ext cx="8839200" cy="681037"/>
          </a:xfrm>
          <a:prstGeom prst="rect">
            <a:avLst/>
          </a:prstGeom>
        </p:spPr>
        <p:txBody>
          <a:bodyPr anchor="ctr">
            <a:normAutofit/>
          </a:bodyPr>
          <a:lstStyle>
            <a:lvl1pPr algn="ctr" defTabSz="914400" rtl="0" eaLnBrk="1" latinLnBrk="0" hangingPunct="1">
              <a:spcBef>
                <a:spcPct val="0"/>
              </a:spcBef>
              <a:buNone/>
              <a:defRPr sz="2000" kern="1200">
                <a:solidFill>
                  <a:schemeClr val="bg1"/>
                </a:solidFill>
                <a:latin typeface="Arial" panose="020B0604020202020204" pitchFamily="34" charset="0"/>
                <a:ea typeface="+mj-ea"/>
                <a:cs typeface="Arial" panose="020B0604020202020204" pitchFamily="34" charset="0"/>
              </a:defRPr>
            </a:lvl1pPr>
          </a:lstStyle>
          <a:p>
            <a:pPr fontAlgn="auto">
              <a:spcAft>
                <a:spcPts val="0"/>
              </a:spcAft>
              <a:defRPr/>
            </a:pPr>
            <a:r>
              <a:rPr lang="en-US" dirty="0"/>
              <a:t>International Association of Contact CL Educators</a:t>
            </a:r>
            <a:endParaRPr lang="en-CA" dirty="0"/>
          </a:p>
        </p:txBody>
      </p:sp>
      <p:sp>
        <p:nvSpPr>
          <p:cNvPr id="5" name="TextBox 8"/>
          <p:cNvSpPr txBox="1">
            <a:spLocks noChangeArrowheads="1"/>
          </p:cNvSpPr>
          <p:nvPr/>
        </p:nvSpPr>
        <p:spPr bwMode="auto">
          <a:xfrm>
            <a:off x="0" y="6381750"/>
            <a:ext cx="9144000" cy="400050"/>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a:defRPr/>
            </a:pPr>
            <a:r>
              <a:rPr lang="en-GB" altLang="en-US" sz="1000" dirty="0">
                <a:solidFill>
                  <a:srgbClr val="7F7F7F"/>
                </a:solidFill>
                <a:latin typeface="Arial" panose="020B0604020202020204" pitchFamily="34" charset="0"/>
                <a:cs typeface="Arial" panose="020B0604020202020204" pitchFamily="34" charset="0"/>
              </a:rPr>
              <a:t>©  The International Association of Contact CL Educators</a:t>
            </a:r>
          </a:p>
          <a:p>
            <a:pPr algn="ctr">
              <a:defRPr/>
            </a:pPr>
            <a:r>
              <a:rPr lang="en-GB" altLang="en-US" sz="1000" dirty="0">
                <a:solidFill>
                  <a:srgbClr val="0073AE"/>
                </a:solidFill>
                <a:latin typeface="Arial" panose="020B0604020202020204" pitchFamily="34" charset="0"/>
                <a:cs typeface="Arial" panose="020B0604020202020204" pitchFamily="34" charset="0"/>
              </a:rPr>
              <a:t>www.iacle.org</a:t>
            </a:r>
            <a:endParaRPr lang="en-CA" altLang="en-US" sz="1000" dirty="0">
              <a:latin typeface="Arial" panose="020B0604020202020204" pitchFamily="34" charset="0"/>
              <a:cs typeface="Arial" panose="020B0604020202020204" pitchFamily="34" charset="0"/>
            </a:endParaRPr>
          </a:p>
        </p:txBody>
      </p:sp>
      <p:sp>
        <p:nvSpPr>
          <p:cNvPr id="2" name="Title 1"/>
          <p:cNvSpPr>
            <a:spLocks noGrp="1"/>
          </p:cNvSpPr>
          <p:nvPr>
            <p:ph type="ctrTitle"/>
          </p:nvPr>
        </p:nvSpPr>
        <p:spPr>
          <a:xfrm>
            <a:off x="304800" y="2257989"/>
            <a:ext cx="8534400" cy="1214896"/>
          </a:xfrm>
          <a:prstGeom prst="rect">
            <a:avLst/>
          </a:prstGeom>
        </p:spPr>
        <p:txBody>
          <a:bodyPr>
            <a:normAutofit/>
          </a:bodyPr>
          <a:lstStyle>
            <a:lvl1pPr algn="ctr">
              <a:defRPr sz="3600">
                <a:solidFill>
                  <a:schemeClr val="bg1"/>
                </a:solidFill>
                <a:latin typeface="Times New Roman" panose="02020603050405020304" pitchFamily="18" charset="0"/>
                <a:cs typeface="Times New Roman" panose="02020603050405020304" pitchFamily="18" charset="0"/>
              </a:defRPr>
            </a:lvl1pPr>
          </a:lstStyle>
          <a:p>
            <a:r>
              <a:rPr lang="en-US" dirty="0"/>
              <a:t>Click to edit Master title style</a:t>
            </a:r>
            <a:endParaRPr lang="en-CA" dirty="0"/>
          </a:p>
        </p:txBody>
      </p:sp>
      <p:sp>
        <p:nvSpPr>
          <p:cNvPr id="3" name="Subtitle 2"/>
          <p:cNvSpPr>
            <a:spLocks noGrp="1"/>
          </p:cNvSpPr>
          <p:nvPr>
            <p:ph type="subTitle" idx="1"/>
          </p:nvPr>
        </p:nvSpPr>
        <p:spPr>
          <a:xfrm>
            <a:off x="1371600" y="3506503"/>
            <a:ext cx="6400800" cy="989297"/>
          </a:xfrm>
        </p:spPr>
        <p:txBody>
          <a:bodyPr>
            <a:normAutofit/>
          </a:bodyPr>
          <a:lstStyle>
            <a:lvl1pPr marL="0" indent="0" algn="ctr">
              <a:buNone/>
              <a:defRPr sz="1800" b="0">
                <a:solidFill>
                  <a:schemeClr val="bg1"/>
                </a:solidFill>
                <a:latin typeface="Arial" panose="020B0604020202020204"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endParaRPr lang="en-CA" dirty="0"/>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itle" preserve="1">
  <p:cSld name="Last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3742210"/>
            <a:ext cx="7772400" cy="829790"/>
          </a:xfrm>
        </p:spPr>
        <p:txBody>
          <a:bodyPr>
            <a:normAutofit/>
          </a:bodyPr>
          <a:lstStyle>
            <a:lvl1pPr>
              <a:defRPr sz="3600"/>
            </a:lvl1pPr>
          </a:lstStyle>
          <a:p>
            <a:r>
              <a:rPr lang="en-US" dirty="0"/>
              <a:t>Click to edit Master title style</a:t>
            </a:r>
            <a:endParaRPr lang="en-CA" dirty="0"/>
          </a:p>
        </p:txBody>
      </p:sp>
      <p:sp>
        <p:nvSpPr>
          <p:cNvPr id="3" name="Subtitle 2"/>
          <p:cNvSpPr>
            <a:spLocks noGrp="1"/>
          </p:cNvSpPr>
          <p:nvPr>
            <p:ph type="subTitle" idx="1"/>
          </p:nvPr>
        </p:nvSpPr>
        <p:spPr>
          <a:xfrm>
            <a:off x="1371600" y="4445334"/>
            <a:ext cx="6400800" cy="507666"/>
          </a:xfrm>
        </p:spPr>
        <p:txBody>
          <a:bodyPr>
            <a:normAutofit/>
          </a:bodyPr>
          <a:lstStyle>
            <a:lvl1pPr marL="0" indent="0" algn="ctr">
              <a:buNone/>
              <a:defRPr sz="2000">
                <a:solidFill>
                  <a:srgbClr val="0073AE"/>
                </a:solidFill>
                <a:latin typeface="Arial" panose="020B0604020202020204"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endParaRPr lang="en-CA" dirty="0"/>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Last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3742210"/>
            <a:ext cx="7772400" cy="829790"/>
          </a:xfrm>
        </p:spPr>
        <p:txBody>
          <a:bodyPr>
            <a:normAutofit/>
          </a:bodyPr>
          <a:lstStyle>
            <a:lvl1pPr>
              <a:defRPr sz="3600"/>
            </a:lvl1pPr>
          </a:lstStyle>
          <a:p>
            <a:r>
              <a:rPr lang="en-US" dirty="0"/>
              <a:t>Click to edit Master title style</a:t>
            </a:r>
            <a:endParaRPr lang="en-CA" dirty="0"/>
          </a:p>
        </p:txBody>
      </p:sp>
      <p:sp>
        <p:nvSpPr>
          <p:cNvPr id="3" name="Subtitle 2"/>
          <p:cNvSpPr>
            <a:spLocks noGrp="1"/>
          </p:cNvSpPr>
          <p:nvPr>
            <p:ph type="subTitle" idx="1"/>
          </p:nvPr>
        </p:nvSpPr>
        <p:spPr>
          <a:xfrm>
            <a:off x="1371600" y="4445334"/>
            <a:ext cx="6400800" cy="507666"/>
          </a:xfrm>
        </p:spPr>
        <p:txBody>
          <a:bodyPr>
            <a:normAutofit/>
          </a:bodyPr>
          <a:lstStyle>
            <a:lvl1pPr marL="0" indent="0" algn="ctr">
              <a:buNone/>
              <a:defRPr sz="2000">
                <a:solidFill>
                  <a:srgbClr val="0073AE"/>
                </a:solidFill>
                <a:latin typeface="Arial" pitchFamily="34" charset="0"/>
                <a:cs typeface="Arial"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endParaRPr lang="en-CA" dirty="0"/>
          </a:p>
        </p:txBody>
      </p:sp>
    </p:spTree>
    <p:extLst>
      <p:ext uri="{BB962C8B-B14F-4D97-AF65-F5344CB8AC3E}">
        <p14:creationId xmlns:p14="http://schemas.microsoft.com/office/powerpoint/2010/main" val="206921357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2" name="Title Placeholder 1"/>
          <p:cNvSpPr txBox="1"/>
          <p:nvPr/>
        </p:nvSpPr>
        <p:spPr>
          <a:xfrm>
            <a:off x="152400" y="0"/>
            <a:ext cx="8839200" cy="685800"/>
          </a:xfrm>
          <a:prstGeom prst="rect">
            <a:avLst/>
          </a:prstGeom>
        </p:spPr>
        <p:txBody>
          <a:bodyPr anchor="ctr">
            <a:normAutofit/>
          </a:bodyPr>
          <a:lstStyle>
            <a:lvl1pPr algn="l" defTabSz="914400" rtl="0" eaLnBrk="1" latinLnBrk="0" hangingPunct="1">
              <a:spcBef>
                <a:spcPct val="0"/>
              </a:spcBef>
              <a:buNone/>
              <a:defRPr sz="2800" kern="1200">
                <a:solidFill>
                  <a:schemeClr val="bg1"/>
                </a:solidFill>
                <a:latin typeface="Arial" panose="020B0604020202020204" pitchFamily="34" charset="0"/>
                <a:ea typeface="+mj-ea"/>
                <a:cs typeface="Arial" panose="020B0604020202020204" pitchFamily="34" charset="0"/>
              </a:defRPr>
            </a:lvl1pPr>
          </a:lstStyle>
          <a:p>
            <a:pPr fontAlgn="auto">
              <a:spcAft>
                <a:spcPts val="0"/>
              </a:spcAft>
              <a:defRPr/>
            </a:pPr>
            <a:r>
              <a:rPr lang="en-US" dirty="0"/>
              <a:t>IACLE Sponsors</a:t>
            </a:r>
            <a:endParaRPr lang="en-CA" dirty="0"/>
          </a:p>
        </p:txBody>
      </p:sp>
      <p:pic>
        <p:nvPicPr>
          <p:cNvPr id="3" name="Picture 7"/>
          <p:cNvPicPr>
            <a:picLocks noChangeAspect="1"/>
          </p:cNvPicPr>
          <p:nvPr/>
        </p:nvPicPr>
        <p:blipFill>
          <a:blip r:embed="rId2" cstate="print"/>
          <a:srcRect/>
          <a:stretch>
            <a:fillRect/>
          </a:stretch>
        </p:blipFill>
        <p:spPr bwMode="auto">
          <a:xfrm>
            <a:off x="6457950" y="3505200"/>
            <a:ext cx="1695450" cy="581025"/>
          </a:xfrm>
          <a:prstGeom prst="rect">
            <a:avLst/>
          </a:prstGeom>
          <a:noFill/>
          <a:ln w="9525">
            <a:noFill/>
            <a:miter lim="800000"/>
            <a:headEnd/>
            <a:tailEnd/>
          </a:ln>
        </p:spPr>
      </p:pic>
      <p:pic>
        <p:nvPicPr>
          <p:cNvPr id="4" name="Picture 8"/>
          <p:cNvPicPr>
            <a:picLocks noChangeAspect="1"/>
          </p:cNvPicPr>
          <p:nvPr/>
        </p:nvPicPr>
        <p:blipFill>
          <a:blip r:embed="rId3" cstate="print"/>
          <a:srcRect/>
          <a:stretch>
            <a:fillRect/>
          </a:stretch>
        </p:blipFill>
        <p:spPr bwMode="auto">
          <a:xfrm>
            <a:off x="3962400" y="3505200"/>
            <a:ext cx="1943100" cy="581025"/>
          </a:xfrm>
          <a:prstGeom prst="rect">
            <a:avLst/>
          </a:prstGeom>
          <a:noFill/>
          <a:ln w="9525">
            <a:noFill/>
            <a:miter lim="800000"/>
            <a:headEnd/>
            <a:tailEnd/>
          </a:ln>
        </p:spPr>
      </p:pic>
      <p:pic>
        <p:nvPicPr>
          <p:cNvPr id="5" name="Picture 9"/>
          <p:cNvPicPr>
            <a:picLocks noChangeAspect="1"/>
          </p:cNvPicPr>
          <p:nvPr/>
        </p:nvPicPr>
        <p:blipFill>
          <a:blip r:embed="rId4" cstate="print"/>
          <a:srcRect/>
          <a:stretch>
            <a:fillRect/>
          </a:stretch>
        </p:blipFill>
        <p:spPr bwMode="auto">
          <a:xfrm>
            <a:off x="6457950" y="2590800"/>
            <a:ext cx="2000250" cy="581025"/>
          </a:xfrm>
          <a:prstGeom prst="rect">
            <a:avLst/>
          </a:prstGeom>
          <a:noFill/>
          <a:ln w="9525">
            <a:noFill/>
            <a:miter lim="800000"/>
            <a:headEnd/>
            <a:tailEnd/>
          </a:ln>
        </p:spPr>
      </p:pic>
      <p:pic>
        <p:nvPicPr>
          <p:cNvPr id="6" name="Picture 10"/>
          <p:cNvPicPr>
            <a:picLocks noChangeAspect="1"/>
          </p:cNvPicPr>
          <p:nvPr/>
        </p:nvPicPr>
        <p:blipFill>
          <a:blip r:embed="rId5" cstate="print"/>
          <a:srcRect/>
          <a:stretch>
            <a:fillRect/>
          </a:stretch>
        </p:blipFill>
        <p:spPr bwMode="auto">
          <a:xfrm>
            <a:off x="5334000" y="2619375"/>
            <a:ext cx="685800" cy="581025"/>
          </a:xfrm>
          <a:prstGeom prst="rect">
            <a:avLst/>
          </a:prstGeom>
          <a:noFill/>
          <a:ln w="9525">
            <a:noFill/>
            <a:miter lim="800000"/>
            <a:headEnd/>
            <a:tailEnd/>
          </a:ln>
        </p:spPr>
      </p:pic>
      <p:pic>
        <p:nvPicPr>
          <p:cNvPr id="7" name="Picture 11"/>
          <p:cNvPicPr>
            <a:picLocks noChangeAspect="1"/>
          </p:cNvPicPr>
          <p:nvPr/>
        </p:nvPicPr>
        <p:blipFill>
          <a:blip r:embed="rId6" cstate="print"/>
          <a:srcRect/>
          <a:stretch>
            <a:fillRect/>
          </a:stretch>
        </p:blipFill>
        <p:spPr bwMode="auto">
          <a:xfrm>
            <a:off x="3609975" y="2667000"/>
            <a:ext cx="1143000" cy="581025"/>
          </a:xfrm>
          <a:prstGeom prst="rect">
            <a:avLst/>
          </a:prstGeom>
          <a:noFill/>
          <a:ln w="9525">
            <a:noFill/>
            <a:miter lim="800000"/>
            <a:headEnd/>
            <a:tailEnd/>
          </a:ln>
        </p:spPr>
      </p:pic>
      <p:sp>
        <p:nvSpPr>
          <p:cNvPr id="8" name="Title 1"/>
          <p:cNvSpPr txBox="1"/>
          <p:nvPr/>
        </p:nvSpPr>
        <p:spPr>
          <a:xfrm>
            <a:off x="685800" y="6353175"/>
            <a:ext cx="7772400" cy="352425"/>
          </a:xfrm>
          <a:prstGeom prst="rect">
            <a:avLst/>
          </a:prstGeom>
        </p:spPr>
        <p:txBody>
          <a:bodyPr anchor="ctr"/>
          <a:lstStyle>
            <a:lvl1pPr algn="ctr" defTabSz="914400" rtl="0" eaLnBrk="1" latinLnBrk="0" hangingPunct="1">
              <a:spcBef>
                <a:spcPct val="0"/>
              </a:spcBef>
              <a:buNone/>
              <a:defRPr sz="3600" kern="1200">
                <a:solidFill>
                  <a:srgbClr val="5C6F7B"/>
                </a:solidFill>
                <a:latin typeface="Times New Roman" panose="02020603050405020304" pitchFamily="18" charset="0"/>
                <a:ea typeface="+mj-ea"/>
                <a:cs typeface="Times New Roman" panose="02020603050405020304" pitchFamily="18" charset="0"/>
              </a:defRPr>
            </a:lvl1pPr>
          </a:lstStyle>
          <a:p>
            <a:pPr fontAlgn="auto">
              <a:spcAft>
                <a:spcPts val="0"/>
              </a:spcAft>
              <a:defRPr/>
            </a:pPr>
            <a:r>
              <a:rPr lang="en-US" sz="1000" dirty="0"/>
              <a:t>©  </a:t>
            </a:r>
            <a:r>
              <a:rPr lang="en-US" sz="1000" dirty="0">
                <a:latin typeface="Arial" panose="020B0604020202020204" pitchFamily="34" charset="0"/>
                <a:cs typeface="Arial" panose="020B0604020202020204" pitchFamily="34" charset="0"/>
              </a:rPr>
              <a:t>The International Association of Contact CL Educators</a:t>
            </a:r>
          </a:p>
          <a:p>
            <a:pPr fontAlgn="auto">
              <a:spcAft>
                <a:spcPts val="0"/>
              </a:spcAft>
              <a:defRPr/>
            </a:pPr>
            <a:r>
              <a:rPr lang="en-US" sz="1000" dirty="0">
                <a:solidFill>
                  <a:srgbClr val="0073AE"/>
                </a:solidFill>
                <a:latin typeface="Arial" panose="020B0604020202020204" pitchFamily="34" charset="0"/>
                <a:cs typeface="Arial" panose="020B0604020202020204" pitchFamily="34" charset="0"/>
              </a:rPr>
              <a:t>www.iacle.org</a:t>
            </a:r>
            <a:endParaRPr lang="en-CA" sz="1000" dirty="0">
              <a:solidFill>
                <a:srgbClr val="0073AE"/>
              </a:solidFill>
              <a:latin typeface="Arial" panose="020B0604020202020204" pitchFamily="34" charset="0"/>
              <a:cs typeface="Arial" panose="020B0604020202020204" pitchFamily="34" charset="0"/>
            </a:endParaRPr>
          </a:p>
        </p:txBody>
      </p:sp>
      <p:pic>
        <p:nvPicPr>
          <p:cNvPr id="9" name="Picture 13"/>
          <p:cNvPicPr>
            <a:picLocks noChangeAspect="1"/>
          </p:cNvPicPr>
          <p:nvPr/>
        </p:nvPicPr>
        <p:blipFill>
          <a:blip r:embed="rId7" cstate="print"/>
          <a:srcRect/>
          <a:stretch>
            <a:fillRect/>
          </a:stretch>
        </p:blipFill>
        <p:spPr bwMode="auto">
          <a:xfrm>
            <a:off x="4905375" y="4905375"/>
            <a:ext cx="2105025" cy="581025"/>
          </a:xfrm>
          <a:prstGeom prst="rect">
            <a:avLst/>
          </a:prstGeom>
          <a:noFill/>
          <a:ln w="9525">
            <a:noFill/>
            <a:miter lim="800000"/>
            <a:headEnd/>
            <a:tailEnd/>
          </a:ln>
        </p:spPr>
      </p:pic>
      <p:pic>
        <p:nvPicPr>
          <p:cNvPr id="10" name="Picture 14"/>
          <p:cNvPicPr>
            <a:picLocks noChangeAspect="1"/>
          </p:cNvPicPr>
          <p:nvPr/>
        </p:nvPicPr>
        <p:blipFill>
          <a:blip r:embed="rId8" cstate="print"/>
          <a:srcRect/>
          <a:stretch>
            <a:fillRect/>
          </a:stretch>
        </p:blipFill>
        <p:spPr bwMode="auto">
          <a:xfrm>
            <a:off x="333375" y="2476500"/>
            <a:ext cx="2486025" cy="1866900"/>
          </a:xfrm>
          <a:prstGeom prst="rect">
            <a:avLst/>
          </a:prstGeom>
          <a:noFill/>
          <a:ln w="9525">
            <a:noFill/>
            <a:miter lim="800000"/>
            <a:headEnd/>
            <a:tailEnd/>
          </a:ln>
        </p:spPr>
      </p:pic>
      <p:pic>
        <p:nvPicPr>
          <p:cNvPr id="11" name="Picture 15"/>
          <p:cNvPicPr>
            <a:picLocks noChangeAspect="1"/>
          </p:cNvPicPr>
          <p:nvPr/>
        </p:nvPicPr>
        <p:blipFill>
          <a:blip r:embed="rId9" cstate="print"/>
          <a:srcRect/>
          <a:stretch>
            <a:fillRect/>
          </a:stretch>
        </p:blipFill>
        <p:spPr bwMode="auto">
          <a:xfrm>
            <a:off x="333375" y="4572000"/>
            <a:ext cx="2486025" cy="1219200"/>
          </a:xfrm>
          <a:prstGeom prst="rect">
            <a:avLst/>
          </a:prstGeom>
          <a:noFill/>
          <a:ln w="9525">
            <a:noFill/>
            <a:miter lim="800000"/>
            <a:headEnd/>
            <a:tailEnd/>
          </a:ln>
        </p:spPr>
      </p:pic>
      <p:sp>
        <p:nvSpPr>
          <p:cNvPr id="12" name="TextBox 11"/>
          <p:cNvSpPr txBox="1">
            <a:spLocks noChangeArrowheads="1"/>
          </p:cNvSpPr>
          <p:nvPr/>
        </p:nvSpPr>
        <p:spPr bwMode="auto">
          <a:xfrm>
            <a:off x="333375" y="2932113"/>
            <a:ext cx="2486025" cy="954087"/>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a:defRPr/>
            </a:pPr>
            <a:r>
              <a:rPr lang="en-GB" altLang="en-US" sz="2800">
                <a:solidFill>
                  <a:schemeClr val="bg1"/>
                </a:solidFill>
                <a:latin typeface="Times New Roman" panose="02020603050405020304" pitchFamily="18" charset="0"/>
                <a:cs typeface="Times New Roman" panose="02020603050405020304" pitchFamily="18" charset="0"/>
              </a:rPr>
              <a:t>Industry</a:t>
            </a:r>
          </a:p>
          <a:p>
            <a:pPr algn="ctr">
              <a:defRPr/>
            </a:pPr>
            <a:r>
              <a:rPr lang="en-GB" altLang="en-US" sz="2800">
                <a:solidFill>
                  <a:schemeClr val="bg1"/>
                </a:solidFill>
                <a:latin typeface="Times New Roman" panose="02020603050405020304" pitchFamily="18" charset="0"/>
                <a:cs typeface="Times New Roman" panose="02020603050405020304" pitchFamily="18" charset="0"/>
              </a:rPr>
              <a:t>Supporters</a:t>
            </a:r>
            <a:endParaRPr lang="en-CA" altLang="en-US" sz="2800">
              <a:solidFill>
                <a:schemeClr val="bg1"/>
              </a:solidFill>
              <a:latin typeface="Times New Roman" panose="02020603050405020304" pitchFamily="18" charset="0"/>
              <a:cs typeface="Times New Roman" panose="02020603050405020304" pitchFamily="18" charset="0"/>
            </a:endParaRPr>
          </a:p>
        </p:txBody>
      </p:sp>
      <p:sp>
        <p:nvSpPr>
          <p:cNvPr id="13" name="TextBox 12"/>
          <p:cNvSpPr txBox="1">
            <a:spLocks noChangeArrowheads="1"/>
          </p:cNvSpPr>
          <p:nvPr/>
        </p:nvSpPr>
        <p:spPr bwMode="auto">
          <a:xfrm>
            <a:off x="333375" y="4724400"/>
            <a:ext cx="2486025" cy="954088"/>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a:defRPr/>
            </a:pPr>
            <a:r>
              <a:rPr lang="en-GB" altLang="en-US" sz="2800">
                <a:solidFill>
                  <a:schemeClr val="bg1"/>
                </a:solidFill>
                <a:latin typeface="Times New Roman" panose="02020603050405020304" pitchFamily="18" charset="0"/>
                <a:cs typeface="Times New Roman" panose="02020603050405020304" pitchFamily="18" charset="0"/>
              </a:rPr>
              <a:t>Major In-Kind</a:t>
            </a:r>
          </a:p>
          <a:p>
            <a:pPr algn="ctr">
              <a:defRPr/>
            </a:pPr>
            <a:r>
              <a:rPr lang="en-GB" altLang="en-US" sz="2800">
                <a:solidFill>
                  <a:schemeClr val="bg1"/>
                </a:solidFill>
                <a:latin typeface="Times New Roman" panose="02020603050405020304" pitchFamily="18" charset="0"/>
                <a:cs typeface="Times New Roman" panose="02020603050405020304" pitchFamily="18" charset="0"/>
              </a:rPr>
              <a:t>Supporter</a:t>
            </a:r>
            <a:endParaRPr lang="en-CA" altLang="en-US" sz="2800">
              <a:solidFill>
                <a:schemeClr val="bg1"/>
              </a:solidFill>
              <a:latin typeface="Times New Roman" panose="02020603050405020304" pitchFamily="18" charset="0"/>
              <a:cs typeface="Times New Roman" panose="02020603050405020304" pitchFamily="18" charset="0"/>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8839200" cy="685800"/>
          </a:xfrm>
          <a:prstGeom prst="rect">
            <a:avLst/>
          </a:prstGeom>
        </p:spPr>
        <p:txBody>
          <a:bodyPr>
            <a:normAutofit/>
          </a:bodyPr>
          <a:lstStyle>
            <a:lvl1pPr algn="l">
              <a:defRPr sz="2800">
                <a:solidFill>
                  <a:schemeClr val="bg1"/>
                </a:solidFill>
                <a:latin typeface="Arial" panose="020B0604020202020204" pitchFamily="34" charset="0"/>
                <a:cs typeface="Arial" panose="020B0604020202020204" pitchFamily="34" charset="0"/>
              </a:defRPr>
            </a:lvl1pPr>
          </a:lstStyle>
          <a:p>
            <a:r>
              <a:rPr lang="en-US" dirty="0"/>
              <a:t>Click to edit Master title style</a:t>
            </a:r>
            <a:endParaRPr lang="en-CA" dirty="0"/>
          </a:p>
        </p:txBody>
      </p:sp>
      <p:sp>
        <p:nvSpPr>
          <p:cNvPr id="3" name="Content Placeholder 2"/>
          <p:cNvSpPr>
            <a:spLocks noGrp="1"/>
          </p:cNvSpPr>
          <p:nvPr>
            <p:ph idx="1"/>
          </p:nvPr>
        </p:nvSpPr>
        <p:spPr>
          <a:xfrm>
            <a:off x="152400" y="990600"/>
            <a:ext cx="8839200" cy="5135563"/>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4" name="Date Placeholder 3"/>
          <p:cNvSpPr>
            <a:spLocks noGrp="1"/>
          </p:cNvSpPr>
          <p:nvPr>
            <p:ph type="dt" sz="half" idx="10"/>
          </p:nvPr>
        </p:nvSpPr>
        <p:spPr/>
        <p:txBody>
          <a:bodyPr/>
          <a:lstStyle>
            <a:lvl1pPr>
              <a:defRPr/>
            </a:lvl1pPr>
          </a:lstStyle>
          <a:p>
            <a:pPr>
              <a:defRPr/>
            </a:pPr>
            <a:fld id="{374BBF7F-507B-403C-A409-BE61689B6875}" type="datetimeFigureOut">
              <a:rPr lang="en-CA"/>
              <a:pPr>
                <a:defRPr/>
              </a:pPr>
              <a:t>2020-03-26</a:t>
            </a:fld>
            <a:endParaRPr lang="en-CA"/>
          </a:p>
        </p:txBody>
      </p:sp>
      <p:sp>
        <p:nvSpPr>
          <p:cNvPr id="5" name="Footer Placeholder 4"/>
          <p:cNvSpPr>
            <a:spLocks noGrp="1"/>
          </p:cNvSpPr>
          <p:nvPr>
            <p:ph type="ftr" sz="quarter" idx="11"/>
          </p:nvPr>
        </p:nvSpPr>
        <p:spPr/>
        <p:txBody>
          <a:bodyPr/>
          <a:lstStyle>
            <a:lvl1pPr>
              <a:defRPr/>
            </a:lvl1pPr>
          </a:lstStyle>
          <a:p>
            <a:pPr>
              <a:defRPr/>
            </a:pPr>
            <a:endParaRPr lang="en-CA"/>
          </a:p>
        </p:txBody>
      </p:sp>
      <p:sp>
        <p:nvSpPr>
          <p:cNvPr id="6" name="Slide Number Placeholder 5"/>
          <p:cNvSpPr>
            <a:spLocks noGrp="1"/>
          </p:cNvSpPr>
          <p:nvPr>
            <p:ph type="sldNum" sz="quarter" idx="12"/>
          </p:nvPr>
        </p:nvSpPr>
        <p:spPr/>
        <p:txBody>
          <a:bodyPr/>
          <a:lstStyle>
            <a:lvl1pPr>
              <a:defRPr/>
            </a:lvl1pPr>
          </a:lstStyle>
          <a:p>
            <a:pPr>
              <a:defRPr/>
            </a:pPr>
            <a:fld id="{0C10F2DC-47C8-47DC-A82A-8775D487D6CA}" type="slidenum">
              <a:rPr lang="en-CA"/>
              <a:pPr>
                <a:defRPr/>
              </a:pPr>
              <a:t>‹#›</a:t>
            </a:fld>
            <a:endParaRPr lang="en-CA"/>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itle" preserve="1">
  <p:cSld name="Title Slide 1">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normAutofit/>
          </a:bodyPr>
          <a:lstStyle>
            <a:lvl1pPr algn="ctr">
              <a:defRPr sz="3600">
                <a:solidFill>
                  <a:srgbClr val="5C6F7B"/>
                </a:solidFill>
                <a:latin typeface="Times New Roman" panose="02020603050405020304" pitchFamily="18" charset="0"/>
                <a:cs typeface="Times New Roman" panose="02020603050405020304" pitchFamily="18" charset="0"/>
              </a:defRPr>
            </a:lvl1pPr>
          </a:lstStyle>
          <a:p>
            <a:r>
              <a:rPr lang="en-US" dirty="0"/>
              <a:t>Click to edit Master title style</a:t>
            </a:r>
            <a:endParaRPr lang="en-CA" dirty="0"/>
          </a:p>
        </p:txBody>
      </p:sp>
      <p:sp>
        <p:nvSpPr>
          <p:cNvPr id="3" name="Subtitle 2"/>
          <p:cNvSpPr>
            <a:spLocks noGrp="1"/>
          </p:cNvSpPr>
          <p:nvPr>
            <p:ph type="subTitle" idx="1"/>
          </p:nvPr>
        </p:nvSpPr>
        <p:spPr>
          <a:xfrm>
            <a:off x="1371600" y="3886200"/>
            <a:ext cx="6400800" cy="1752600"/>
          </a:xfrm>
        </p:spPr>
        <p:txBody>
          <a:bodyPr>
            <a:normAutofit/>
          </a:bodyPr>
          <a:lstStyle>
            <a:lvl1pPr marL="0" indent="0" algn="ctr">
              <a:buNone/>
              <a:defRPr sz="2400">
                <a:solidFill>
                  <a:srgbClr val="0073AE"/>
                </a:solidFill>
                <a:latin typeface="Arial" panose="020B0604020202020204"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endParaRPr lang="en-CA" dirty="0"/>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a:latin typeface="+mn-lt"/>
                <a:cs typeface="+mn-cs"/>
              </a:defRPr>
            </a:lvl1pPr>
          </a:lstStyle>
          <a:p>
            <a:pPr>
              <a:defRPr/>
            </a:pPr>
            <a:fld id="{F134D503-3558-46C3-9936-7F11D8722293}" type="datetimeFigureOut">
              <a:rPr lang="en-CA"/>
              <a:pPr>
                <a:defRPr/>
              </a:pPr>
              <a:t>2020-03-26</a:t>
            </a:fld>
            <a:endParaRPr lang="en-CA"/>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a:latin typeface="+mn-lt"/>
                <a:cs typeface="+mn-cs"/>
              </a:defRPr>
            </a:lvl1pPr>
          </a:lstStyle>
          <a:p>
            <a:pPr>
              <a:defRPr/>
            </a:pPr>
            <a:endParaRPr lang="en-CA"/>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a:latin typeface="+mn-lt"/>
                <a:cs typeface="+mn-cs"/>
              </a:defRPr>
            </a:lvl1pPr>
          </a:lstStyle>
          <a:p>
            <a:pPr>
              <a:defRPr/>
            </a:pPr>
            <a:fld id="{B9EA6077-EF62-4983-B5E6-D1D56EB07B40}" type="slidenum">
              <a:rPr lang="en-CA"/>
              <a:pPr>
                <a:defRPr/>
              </a:pPr>
              <a:t>‹#›</a:t>
            </a:fld>
            <a:endParaRPr lang="en-CA"/>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8839200" cy="685800"/>
          </a:xfrm>
        </p:spPr>
        <p:txBody>
          <a:bodyPr>
            <a:normAutofit/>
          </a:bodyPr>
          <a:lstStyle>
            <a:lvl1pPr algn="l">
              <a:defRPr sz="2800">
                <a:solidFill>
                  <a:schemeClr val="bg1"/>
                </a:solidFill>
                <a:latin typeface="Arial" panose="020B0604020202020204" pitchFamily="34" charset="0"/>
                <a:cs typeface="Arial" panose="020B0604020202020204" pitchFamily="34" charset="0"/>
              </a:defRPr>
            </a:lvl1pPr>
          </a:lstStyle>
          <a:p>
            <a:r>
              <a:rPr lang="en-US" dirty="0"/>
              <a:t>Click to edit Master title style</a:t>
            </a:r>
            <a:endParaRPr lang="en-CA" dirty="0"/>
          </a:p>
        </p:txBody>
      </p:sp>
      <p:sp>
        <p:nvSpPr>
          <p:cNvPr id="3" name="Content Placeholder 2"/>
          <p:cNvSpPr>
            <a:spLocks noGrp="1"/>
          </p:cNvSpPr>
          <p:nvPr>
            <p:ph idx="1"/>
          </p:nvPr>
        </p:nvSpPr>
        <p:spPr>
          <a:xfrm>
            <a:off x="152400" y="990600"/>
            <a:ext cx="8839200" cy="5135563"/>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a:latin typeface="+mn-lt"/>
                <a:cs typeface="+mn-cs"/>
              </a:defRPr>
            </a:lvl1pPr>
          </a:lstStyle>
          <a:p>
            <a:pPr>
              <a:defRPr/>
            </a:pPr>
            <a:fld id="{36D63186-5826-4771-9CB9-29A0A025F61F}" type="datetimeFigureOut">
              <a:rPr lang="en-CA"/>
              <a:pPr>
                <a:defRPr/>
              </a:pPr>
              <a:t>2020-03-26</a:t>
            </a:fld>
            <a:endParaRPr lang="en-CA" dirty="0"/>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a:latin typeface="+mn-lt"/>
                <a:cs typeface="+mn-cs"/>
              </a:defRPr>
            </a:lvl1pPr>
          </a:lstStyle>
          <a:p>
            <a:pPr>
              <a:defRPr/>
            </a:pPr>
            <a:endParaRPr lang="en-CA"/>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a:latin typeface="+mn-lt"/>
                <a:cs typeface="+mn-cs"/>
              </a:defRPr>
            </a:lvl1pPr>
          </a:lstStyle>
          <a:p>
            <a:pPr>
              <a:defRPr/>
            </a:pPr>
            <a:fld id="{9D0BCFD6-7CB0-446F-A64A-72155F759F30}" type="slidenum">
              <a:rPr lang="en-CA"/>
              <a:pPr>
                <a:defRPr/>
              </a:pPr>
              <a:t>‹#›</a:t>
            </a:fld>
            <a:endParaRPr lang="en-CA"/>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Title, Heading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8839200" cy="685800"/>
          </a:xfrm>
        </p:spPr>
        <p:txBody>
          <a:bodyPr>
            <a:normAutofit/>
          </a:bodyPr>
          <a:lstStyle>
            <a:lvl1pPr algn="l">
              <a:defRPr sz="2800">
                <a:solidFill>
                  <a:schemeClr val="bg1"/>
                </a:solidFill>
                <a:latin typeface="Arial" panose="020B0604020202020204" pitchFamily="34" charset="0"/>
                <a:cs typeface="Arial" panose="020B0604020202020204" pitchFamily="34" charset="0"/>
              </a:defRPr>
            </a:lvl1pPr>
          </a:lstStyle>
          <a:p>
            <a:r>
              <a:rPr lang="en-US" dirty="0"/>
              <a:t>Click to edit Master title style</a:t>
            </a:r>
            <a:endParaRPr lang="en-CA" dirty="0"/>
          </a:p>
        </p:txBody>
      </p:sp>
      <p:sp>
        <p:nvSpPr>
          <p:cNvPr id="3" name="Content Placeholder 2"/>
          <p:cNvSpPr>
            <a:spLocks noGrp="1"/>
          </p:cNvSpPr>
          <p:nvPr>
            <p:ph idx="1"/>
          </p:nvPr>
        </p:nvSpPr>
        <p:spPr>
          <a:xfrm>
            <a:off x="152400" y="1676400"/>
            <a:ext cx="8839200" cy="4449763"/>
          </a:xfrm>
        </p:spPr>
        <p:txBody>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7" name="Text Placeholder 2"/>
          <p:cNvSpPr>
            <a:spLocks noGrp="1"/>
          </p:cNvSpPr>
          <p:nvPr>
            <p:ph type="body" idx="13"/>
          </p:nvPr>
        </p:nvSpPr>
        <p:spPr>
          <a:xfrm>
            <a:off x="152400" y="990600"/>
            <a:ext cx="8839200" cy="520456"/>
          </a:xfrm>
        </p:spPr>
        <p:txBody>
          <a:bodyPr anchor="b">
            <a:noAutofit/>
          </a:bodyPr>
          <a:lstStyle>
            <a:lvl1pPr marL="0" indent="0">
              <a:buNone/>
              <a:defRPr sz="2800" b="0">
                <a:solidFill>
                  <a:srgbClr val="0073AE"/>
                </a:solidFill>
                <a:latin typeface="Times New Roman" panose="02020603050405020304" pitchFamily="18" charset="0"/>
                <a:cs typeface="Times New Roman" panose="02020603050405020304" pitchFamily="18"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5" name="Date Placeholder 3"/>
          <p:cNvSpPr>
            <a:spLocks noGrp="1"/>
          </p:cNvSpPr>
          <p:nvPr>
            <p:ph type="dt" sz="half" idx="14"/>
          </p:nvPr>
        </p:nvSpPr>
        <p:spPr>
          <a:xfrm>
            <a:off x="457200" y="6356350"/>
            <a:ext cx="2133600" cy="365125"/>
          </a:xfrm>
          <a:prstGeom prst="rect">
            <a:avLst/>
          </a:prstGeom>
        </p:spPr>
        <p:txBody>
          <a:bodyPr/>
          <a:lstStyle>
            <a:lvl1pPr fontAlgn="auto">
              <a:spcBef>
                <a:spcPts val="0"/>
              </a:spcBef>
              <a:spcAft>
                <a:spcPts val="0"/>
              </a:spcAft>
              <a:defRPr>
                <a:latin typeface="+mn-lt"/>
                <a:cs typeface="+mn-cs"/>
              </a:defRPr>
            </a:lvl1pPr>
          </a:lstStyle>
          <a:p>
            <a:pPr>
              <a:defRPr/>
            </a:pPr>
            <a:fld id="{AD67FF5E-B52A-4270-AD0E-15206A3B94F2}" type="datetimeFigureOut">
              <a:rPr lang="en-CA"/>
              <a:pPr>
                <a:defRPr/>
              </a:pPr>
              <a:t>2020-03-26</a:t>
            </a:fld>
            <a:endParaRPr lang="en-CA" dirty="0"/>
          </a:p>
        </p:txBody>
      </p:sp>
      <p:sp>
        <p:nvSpPr>
          <p:cNvPr id="6" name="Footer Placeholder 4"/>
          <p:cNvSpPr>
            <a:spLocks noGrp="1"/>
          </p:cNvSpPr>
          <p:nvPr>
            <p:ph type="ftr" sz="quarter" idx="15"/>
          </p:nvPr>
        </p:nvSpPr>
        <p:spPr>
          <a:xfrm>
            <a:off x="3124200" y="6356350"/>
            <a:ext cx="2895600" cy="365125"/>
          </a:xfrm>
          <a:prstGeom prst="rect">
            <a:avLst/>
          </a:prstGeom>
        </p:spPr>
        <p:txBody>
          <a:bodyPr/>
          <a:lstStyle>
            <a:lvl1pPr fontAlgn="auto">
              <a:spcBef>
                <a:spcPts val="0"/>
              </a:spcBef>
              <a:spcAft>
                <a:spcPts val="0"/>
              </a:spcAft>
              <a:defRPr>
                <a:latin typeface="+mn-lt"/>
                <a:cs typeface="+mn-cs"/>
              </a:defRPr>
            </a:lvl1pPr>
          </a:lstStyle>
          <a:p>
            <a:pPr>
              <a:defRPr/>
            </a:pPr>
            <a:endParaRPr lang="en-CA"/>
          </a:p>
        </p:txBody>
      </p:sp>
      <p:sp>
        <p:nvSpPr>
          <p:cNvPr id="8" name="Slide Number Placeholder 5"/>
          <p:cNvSpPr>
            <a:spLocks noGrp="1"/>
          </p:cNvSpPr>
          <p:nvPr>
            <p:ph type="sldNum" sz="quarter" idx="16"/>
          </p:nvPr>
        </p:nvSpPr>
        <p:spPr>
          <a:xfrm>
            <a:off x="6553200" y="6356350"/>
            <a:ext cx="2133600" cy="365125"/>
          </a:xfrm>
          <a:prstGeom prst="rect">
            <a:avLst/>
          </a:prstGeom>
        </p:spPr>
        <p:txBody>
          <a:bodyPr/>
          <a:lstStyle>
            <a:lvl1pPr fontAlgn="auto">
              <a:spcBef>
                <a:spcPts val="0"/>
              </a:spcBef>
              <a:spcAft>
                <a:spcPts val="0"/>
              </a:spcAft>
              <a:defRPr>
                <a:latin typeface="+mn-lt"/>
                <a:cs typeface="+mn-cs"/>
              </a:defRPr>
            </a:lvl1pPr>
          </a:lstStyle>
          <a:p>
            <a:pPr>
              <a:defRPr/>
            </a:pPr>
            <a:fld id="{4B0C5D66-60F9-4E21-AA05-59F79A6C3C94}" type="slidenum">
              <a:rPr lang="en-CA"/>
              <a:pPr>
                <a:defRPr/>
              </a:pPr>
              <a:t>‹#›</a:t>
            </a:fld>
            <a:endParaRPr lang="en-CA"/>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152400" y="0"/>
            <a:ext cx="8839200" cy="685800"/>
          </a:xfrm>
        </p:spPr>
        <p:txBody>
          <a:bodyPr>
            <a:normAutofit/>
          </a:bodyPr>
          <a:lstStyle>
            <a:lvl1pPr algn="l">
              <a:defRPr sz="2800">
                <a:solidFill>
                  <a:schemeClr val="bg1"/>
                </a:solidFill>
                <a:latin typeface="Arial" panose="020B0604020202020204" pitchFamily="34" charset="0"/>
                <a:cs typeface="Arial" panose="020B0604020202020204" pitchFamily="34" charset="0"/>
              </a:defRPr>
            </a:lvl1pPr>
          </a:lstStyle>
          <a:p>
            <a:r>
              <a:rPr lang="en-US" dirty="0"/>
              <a:t>Click to edit Master title style</a:t>
            </a:r>
            <a:endParaRPr lang="en-CA" dirty="0"/>
          </a:p>
        </p:txBody>
      </p:sp>
      <p:sp>
        <p:nvSpPr>
          <p:cNvPr id="3" name="Content Placeholder 2"/>
          <p:cNvSpPr>
            <a:spLocks noGrp="1"/>
          </p:cNvSpPr>
          <p:nvPr>
            <p:ph sz="half" idx="1"/>
          </p:nvPr>
        </p:nvSpPr>
        <p:spPr>
          <a:xfrm>
            <a:off x="152400" y="990600"/>
            <a:ext cx="4343400" cy="5135563"/>
          </a:xfrm>
        </p:spPr>
        <p:txBody>
          <a:bodyPr>
            <a:normAutofit/>
          </a:bodyPr>
          <a:lstStyle>
            <a:lvl1pPr>
              <a:defRPr sz="1600"/>
            </a:lvl1pPr>
            <a:lvl2pPr>
              <a:defRPr sz="1600"/>
            </a:lvl2pPr>
            <a:lvl3pPr>
              <a:defRPr sz="1600"/>
            </a:lvl3pPr>
            <a:lvl4pPr>
              <a:defRPr sz="1600"/>
            </a:lvl4pPr>
            <a:lvl5pPr>
              <a:defRPr sz="1600"/>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4" name="Content Placeholder 3"/>
          <p:cNvSpPr>
            <a:spLocks noGrp="1"/>
          </p:cNvSpPr>
          <p:nvPr>
            <p:ph sz="half" idx="2"/>
          </p:nvPr>
        </p:nvSpPr>
        <p:spPr>
          <a:xfrm>
            <a:off x="4648200" y="990600"/>
            <a:ext cx="4343400" cy="5135563"/>
          </a:xfrm>
        </p:spPr>
        <p:txBody>
          <a:bodyPr>
            <a:normAutofit/>
          </a:bodyPr>
          <a:lstStyle>
            <a:lvl1pPr>
              <a:defRPr sz="1600"/>
            </a:lvl1pPr>
            <a:lvl2pPr>
              <a:defRPr sz="1600"/>
            </a:lvl2pPr>
            <a:lvl3pPr>
              <a:defRPr sz="1600"/>
            </a:lvl3pPr>
            <a:lvl4pPr>
              <a:defRPr sz="1600"/>
            </a:lvl4pPr>
            <a:lvl5pPr>
              <a:defRPr sz="1600"/>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5" name="Date Placeholder 4"/>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a:latin typeface="+mn-lt"/>
                <a:cs typeface="+mn-cs"/>
              </a:defRPr>
            </a:lvl1pPr>
          </a:lstStyle>
          <a:p>
            <a:pPr>
              <a:defRPr/>
            </a:pPr>
            <a:fld id="{77C07A77-5D0D-4B54-BE49-7549EC28960F}" type="datetimeFigureOut">
              <a:rPr lang="en-CA"/>
              <a:pPr>
                <a:defRPr/>
              </a:pPr>
              <a:t>2020-03-26</a:t>
            </a:fld>
            <a:endParaRPr lang="en-CA"/>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a:latin typeface="+mn-lt"/>
                <a:cs typeface="+mn-cs"/>
              </a:defRPr>
            </a:lvl1pPr>
          </a:lstStyle>
          <a:p>
            <a:pPr>
              <a:defRPr/>
            </a:pPr>
            <a:endParaRPr lang="en-CA"/>
          </a:p>
        </p:txBody>
      </p:sp>
      <p:sp>
        <p:nvSpPr>
          <p:cNvPr id="7" name="Slide Number Placeholder 6"/>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a:latin typeface="+mn-lt"/>
                <a:cs typeface="+mn-cs"/>
              </a:defRPr>
            </a:lvl1pPr>
          </a:lstStyle>
          <a:p>
            <a:pPr>
              <a:defRPr/>
            </a:pPr>
            <a:fld id="{0324558D-5BFD-4A47-AA67-559DF812123E}" type="slidenum">
              <a:rPr lang="en-CA"/>
              <a:pPr>
                <a:defRPr/>
              </a:pPr>
              <a:t>‹#›</a:t>
            </a:fld>
            <a:endParaRPr lang="en-CA"/>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152400" y="990600"/>
            <a:ext cx="4344988" cy="838200"/>
          </a:xfrm>
        </p:spPr>
        <p:txBody>
          <a:bodyPr anchor="b">
            <a:noAutofit/>
          </a:bodyPr>
          <a:lstStyle>
            <a:lvl1pPr marL="0" indent="0">
              <a:buNone/>
              <a:defRPr sz="2800" b="0">
                <a:solidFill>
                  <a:srgbClr val="0073AE"/>
                </a:solidFill>
                <a:latin typeface="Times New Roman" panose="02020603050405020304" pitchFamily="18" charset="0"/>
                <a:cs typeface="Times New Roman" panose="02020603050405020304" pitchFamily="18"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152400" y="1981200"/>
            <a:ext cx="4344988" cy="4144963"/>
          </a:xfrm>
        </p:spPr>
        <p:txBody>
          <a:bodyPr>
            <a:normAutofit/>
          </a:bodyPr>
          <a:lstStyle>
            <a:lvl1pPr>
              <a:defRPr sz="1600"/>
            </a:lvl1pPr>
            <a:lvl2pPr>
              <a:defRPr sz="1600"/>
            </a:lvl2pPr>
            <a:lvl3pPr>
              <a:defRPr sz="1600"/>
            </a:lvl3pPr>
            <a:lvl4pPr>
              <a:defRPr sz="1600"/>
            </a:lvl4pPr>
            <a:lvl5pPr>
              <a:defRPr sz="1600"/>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5" name="Text Placeholder 4"/>
          <p:cNvSpPr>
            <a:spLocks noGrp="1"/>
          </p:cNvSpPr>
          <p:nvPr>
            <p:ph type="body" sz="quarter" idx="3"/>
          </p:nvPr>
        </p:nvSpPr>
        <p:spPr>
          <a:xfrm>
            <a:off x="4645025" y="990600"/>
            <a:ext cx="4346575" cy="838200"/>
          </a:xfrm>
        </p:spPr>
        <p:txBody>
          <a:bodyPr anchor="b">
            <a:noAutofit/>
          </a:bodyPr>
          <a:lstStyle>
            <a:lvl1pPr marL="0" indent="0">
              <a:buNone/>
              <a:defRPr sz="2800" b="0">
                <a:solidFill>
                  <a:srgbClr val="0073AE"/>
                </a:solidFill>
                <a:latin typeface="Times New Roman" panose="02020603050405020304" pitchFamily="18" charset="0"/>
                <a:cs typeface="Times New Roman" panose="02020603050405020304" pitchFamily="18"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1981200"/>
            <a:ext cx="4346575" cy="4144963"/>
          </a:xfrm>
        </p:spPr>
        <p:txBody>
          <a:bodyPr>
            <a:normAutofit/>
          </a:bodyPr>
          <a:lstStyle>
            <a:lvl1pPr>
              <a:defRPr sz="1600"/>
            </a:lvl1pPr>
            <a:lvl2pPr>
              <a:defRPr sz="1600"/>
            </a:lvl2pPr>
            <a:lvl3pPr>
              <a:defRPr sz="1600"/>
            </a:lvl3pPr>
            <a:lvl4pPr>
              <a:defRPr sz="1600"/>
            </a:lvl4pPr>
            <a:lvl5pPr>
              <a:defRPr sz="1600"/>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7" name="Date Placeholder 6"/>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a:latin typeface="+mn-lt"/>
                <a:cs typeface="+mn-cs"/>
              </a:defRPr>
            </a:lvl1pPr>
          </a:lstStyle>
          <a:p>
            <a:pPr>
              <a:defRPr/>
            </a:pPr>
            <a:fld id="{A5C4DFB1-0A2E-4B83-A354-05747CA8D793}" type="datetimeFigureOut">
              <a:rPr lang="en-CA"/>
              <a:pPr>
                <a:defRPr/>
              </a:pPr>
              <a:t>2020-03-26</a:t>
            </a:fld>
            <a:endParaRPr lang="en-CA"/>
          </a:p>
        </p:txBody>
      </p:sp>
      <p:sp>
        <p:nvSpPr>
          <p:cNvPr id="8" name="Footer Placeholder 7"/>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a:latin typeface="+mn-lt"/>
                <a:cs typeface="+mn-cs"/>
              </a:defRPr>
            </a:lvl1pPr>
          </a:lstStyle>
          <a:p>
            <a:pPr>
              <a:defRPr/>
            </a:pPr>
            <a:endParaRPr lang="en-CA"/>
          </a:p>
        </p:txBody>
      </p:sp>
      <p:sp>
        <p:nvSpPr>
          <p:cNvPr id="9" name="Slide Number Placeholder 8"/>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a:latin typeface="+mn-lt"/>
                <a:cs typeface="+mn-cs"/>
              </a:defRPr>
            </a:lvl1pPr>
          </a:lstStyle>
          <a:p>
            <a:pPr>
              <a:defRPr/>
            </a:pPr>
            <a:fld id="{C40181EE-E75E-4EE6-9AF3-9678E7BC6F6E}" type="slidenum">
              <a:rPr lang="en-CA"/>
              <a:pPr>
                <a:defRPr/>
              </a:pPr>
              <a:t>‹#›</a:t>
            </a:fld>
            <a:endParaRPr lang="en-CA"/>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1_Title Slide">
    <p:spTree>
      <p:nvGrpSpPr>
        <p:cNvPr id="1" name=""/>
        <p:cNvGrpSpPr/>
        <p:nvPr/>
      </p:nvGrpSpPr>
      <p:grpSpPr>
        <a:xfrm>
          <a:off x="0" y="0"/>
          <a:ext cx="0" cy="0"/>
          <a:chOff x="0" y="0"/>
          <a:chExt cx="0" cy="0"/>
        </a:xfrm>
      </p:grpSpPr>
      <p:sp>
        <p:nvSpPr>
          <p:cNvPr id="2" name="Title Placeholder 1"/>
          <p:cNvSpPr txBox="1"/>
          <p:nvPr userDrawn="1"/>
        </p:nvSpPr>
        <p:spPr>
          <a:xfrm>
            <a:off x="152400" y="0"/>
            <a:ext cx="8839200" cy="685800"/>
          </a:xfrm>
          <a:prstGeom prst="rect">
            <a:avLst/>
          </a:prstGeom>
        </p:spPr>
        <p:txBody>
          <a:bodyPr anchor="ctr">
            <a:normAutofit/>
          </a:bodyPr>
          <a:lstStyle>
            <a:lvl1pPr algn="l" defTabSz="914400" rtl="0" eaLnBrk="1" latinLnBrk="0" hangingPunct="1">
              <a:spcBef>
                <a:spcPct val="0"/>
              </a:spcBef>
              <a:buNone/>
              <a:defRPr sz="2800" kern="1200">
                <a:solidFill>
                  <a:schemeClr val="bg1"/>
                </a:solidFill>
                <a:latin typeface="Arial" panose="020B0604020202020204" pitchFamily="34" charset="0"/>
                <a:ea typeface="+mj-ea"/>
                <a:cs typeface="Arial" panose="020B0604020202020204" pitchFamily="34" charset="0"/>
              </a:defRPr>
            </a:lvl1pPr>
          </a:lstStyle>
          <a:p>
            <a:pPr fontAlgn="auto">
              <a:spcAft>
                <a:spcPts val="0"/>
              </a:spcAft>
              <a:defRPr/>
            </a:pPr>
            <a:r>
              <a:rPr lang="en-US" sz="2489" dirty="0">
                <a:solidFill>
                  <a:prstClr val="white"/>
                </a:solidFill>
              </a:rPr>
              <a:t>			    </a:t>
            </a:r>
            <a:r>
              <a:rPr lang="en-US" sz="2489" b="1" dirty="0">
                <a:solidFill>
                  <a:prstClr val="white"/>
                </a:solidFill>
              </a:rPr>
              <a:t>IACLE SPONSORS</a:t>
            </a:r>
            <a:endParaRPr lang="en-CA" sz="2489" b="1" dirty="0">
              <a:solidFill>
                <a:prstClr val="white"/>
              </a:solidFill>
            </a:endParaRPr>
          </a:p>
        </p:txBody>
      </p:sp>
      <p:sp>
        <p:nvSpPr>
          <p:cNvPr id="3" name="Title 1"/>
          <p:cNvSpPr txBox="1"/>
          <p:nvPr userDrawn="1"/>
        </p:nvSpPr>
        <p:spPr>
          <a:xfrm>
            <a:off x="685800" y="6353179"/>
            <a:ext cx="7772400" cy="352425"/>
          </a:xfrm>
          <a:prstGeom prst="rect">
            <a:avLst/>
          </a:prstGeom>
        </p:spPr>
        <p:txBody>
          <a:bodyPr anchor="ctr"/>
          <a:lstStyle>
            <a:lvl1pPr algn="ctr" defTabSz="914400" rtl="0" eaLnBrk="1" latinLnBrk="0" hangingPunct="1">
              <a:spcBef>
                <a:spcPct val="0"/>
              </a:spcBef>
              <a:buNone/>
              <a:defRPr sz="3600" kern="1200">
                <a:solidFill>
                  <a:srgbClr val="5C6F7B"/>
                </a:solidFill>
                <a:latin typeface="Times New Roman" panose="02020603050405020304" pitchFamily="18" charset="0"/>
                <a:ea typeface="+mj-ea"/>
                <a:cs typeface="Times New Roman" panose="02020603050405020304" pitchFamily="18" charset="0"/>
              </a:defRPr>
            </a:lvl1pPr>
          </a:lstStyle>
          <a:p>
            <a:pPr fontAlgn="auto">
              <a:spcAft>
                <a:spcPts val="0"/>
              </a:spcAft>
              <a:defRPr/>
            </a:pPr>
            <a:r>
              <a:rPr lang="en-US" sz="889" dirty="0"/>
              <a:t>©  </a:t>
            </a:r>
            <a:r>
              <a:rPr lang="en-US" sz="889" dirty="0">
                <a:latin typeface="Arial" panose="020B0604020202020204" pitchFamily="34" charset="0"/>
                <a:cs typeface="Arial" panose="020B0604020202020204" pitchFamily="34" charset="0"/>
              </a:rPr>
              <a:t>The International Association of Contact Lens Educators</a:t>
            </a:r>
          </a:p>
          <a:p>
            <a:pPr fontAlgn="auto">
              <a:spcAft>
                <a:spcPts val="0"/>
              </a:spcAft>
              <a:defRPr/>
            </a:pPr>
            <a:r>
              <a:rPr lang="en-US" sz="889" dirty="0">
                <a:solidFill>
                  <a:srgbClr val="0073AE"/>
                </a:solidFill>
                <a:latin typeface="Arial" panose="020B0604020202020204" pitchFamily="34" charset="0"/>
                <a:cs typeface="Arial" panose="020B0604020202020204" pitchFamily="34" charset="0"/>
              </a:rPr>
              <a:t>www.iacle.org</a:t>
            </a:r>
            <a:endParaRPr lang="en-CA" sz="889" dirty="0">
              <a:solidFill>
                <a:srgbClr val="0073AE"/>
              </a:solidFill>
              <a:latin typeface="Arial" panose="020B0604020202020204" pitchFamily="34" charset="0"/>
              <a:cs typeface="Arial" panose="020B0604020202020204" pitchFamily="34" charset="0"/>
            </a:endParaRPr>
          </a:p>
        </p:txBody>
      </p:sp>
      <p:pic>
        <p:nvPicPr>
          <p:cNvPr id="4" name="Picture 14"/>
          <p:cNvPicPr>
            <a:picLocks noChangeAspect="1"/>
          </p:cNvPicPr>
          <p:nvPr userDrawn="1"/>
        </p:nvPicPr>
        <p:blipFill>
          <a:blip r:embed="rId2" cstate="print">
            <a:extLst>
              <a:ext uri="{28A0092B-C50C-407E-A947-70E740481C1C}">
                <a14:useLocalDpi xmlns:a14="http://schemas.microsoft.com/office/drawing/2010/main" val="0"/>
              </a:ext>
            </a:extLst>
          </a:blip>
          <a:srcRect/>
          <a:stretch>
            <a:fillRect/>
          </a:stretch>
        </p:blipFill>
        <p:spPr bwMode="auto">
          <a:xfrm>
            <a:off x="312740" y="2095500"/>
            <a:ext cx="2486025" cy="1866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15"/>
          <p:cNvPicPr>
            <a:picLocks noChangeAspect="1"/>
          </p:cNvPicPr>
          <p:nvPr userDrawn="1"/>
        </p:nvPicPr>
        <p:blipFill>
          <a:blip r:embed="rId3" cstate="print">
            <a:extLst>
              <a:ext uri="{28A0092B-C50C-407E-A947-70E740481C1C}">
                <a14:useLocalDpi xmlns:a14="http://schemas.microsoft.com/office/drawing/2010/main" val="0"/>
              </a:ext>
            </a:extLst>
          </a:blip>
          <a:srcRect/>
          <a:stretch>
            <a:fillRect/>
          </a:stretch>
        </p:blipFill>
        <p:spPr bwMode="auto">
          <a:xfrm>
            <a:off x="312740" y="4876800"/>
            <a:ext cx="2486025" cy="1219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Box 16"/>
          <p:cNvSpPr txBox="1">
            <a:spLocks noChangeArrowheads="1"/>
          </p:cNvSpPr>
          <p:nvPr userDrawn="1"/>
        </p:nvSpPr>
        <p:spPr bwMode="auto">
          <a:xfrm>
            <a:off x="312740" y="2514600"/>
            <a:ext cx="2486025" cy="646331"/>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defRPr/>
            </a:pPr>
            <a:r>
              <a:rPr lang="en-US" dirty="0">
                <a:solidFill>
                  <a:prstClr val="white"/>
                </a:solidFill>
                <a:latin typeface="Arial" panose="020B0604020202020204" pitchFamily="34" charset="0"/>
              </a:rPr>
              <a:t>Industry</a:t>
            </a:r>
          </a:p>
          <a:p>
            <a:pPr algn="ctr" eaLnBrk="1" hangingPunct="1">
              <a:defRPr/>
            </a:pPr>
            <a:r>
              <a:rPr lang="en-US" dirty="0">
                <a:solidFill>
                  <a:prstClr val="white"/>
                </a:solidFill>
                <a:latin typeface="Arial" panose="020B0604020202020204" pitchFamily="34" charset="0"/>
              </a:rPr>
              <a:t>Supporters</a:t>
            </a:r>
            <a:endParaRPr lang="en-CA" dirty="0">
              <a:solidFill>
                <a:prstClr val="white"/>
              </a:solidFill>
              <a:latin typeface="Arial" panose="020B0604020202020204" pitchFamily="34" charset="0"/>
            </a:endParaRPr>
          </a:p>
        </p:txBody>
      </p:sp>
      <p:sp>
        <p:nvSpPr>
          <p:cNvPr id="7" name="TextBox 16"/>
          <p:cNvSpPr txBox="1">
            <a:spLocks noChangeArrowheads="1"/>
          </p:cNvSpPr>
          <p:nvPr userDrawn="1"/>
        </p:nvSpPr>
        <p:spPr bwMode="auto">
          <a:xfrm>
            <a:off x="312740" y="5008567"/>
            <a:ext cx="2486025" cy="646331"/>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eaLnBrk="1" hangingPunct="1">
              <a:defRPr/>
            </a:pPr>
            <a:r>
              <a:rPr lang="en-US" dirty="0">
                <a:solidFill>
                  <a:prstClr val="white"/>
                </a:solidFill>
                <a:latin typeface="Arial" panose="020B0604020202020204" pitchFamily="34" charset="0"/>
              </a:rPr>
              <a:t>Previous</a:t>
            </a:r>
          </a:p>
          <a:p>
            <a:pPr algn="ctr" eaLnBrk="1" hangingPunct="1">
              <a:defRPr/>
            </a:pPr>
            <a:r>
              <a:rPr lang="en-US" dirty="0">
                <a:solidFill>
                  <a:prstClr val="white"/>
                </a:solidFill>
                <a:latin typeface="Arial" panose="020B0604020202020204" pitchFamily="34" charset="0"/>
              </a:rPr>
              <a:t>Supporters</a:t>
            </a:r>
            <a:endParaRPr lang="en-CA" dirty="0">
              <a:solidFill>
                <a:prstClr val="white"/>
              </a:solidFill>
              <a:latin typeface="Arial" panose="020B0604020202020204" pitchFamily="34" charset="0"/>
            </a:endParaRPr>
          </a:p>
        </p:txBody>
      </p:sp>
      <p:pic>
        <p:nvPicPr>
          <p:cNvPr id="8" name="Picture 10"/>
          <p:cNvPicPr>
            <a:picLocks noChangeAspect="1"/>
          </p:cNvPicPr>
          <p:nvPr userDrawn="1"/>
        </p:nvPicPr>
        <p:blipFill>
          <a:blip r:embed="rId4" cstate="print">
            <a:extLst>
              <a:ext uri="{28A0092B-C50C-407E-A947-70E740481C1C}">
                <a14:useLocalDpi xmlns:a14="http://schemas.microsoft.com/office/drawing/2010/main" val="0"/>
              </a:ext>
            </a:extLst>
          </a:blip>
          <a:srcRect/>
          <a:stretch>
            <a:fillRect/>
          </a:stretch>
        </p:blipFill>
        <p:spPr bwMode="auto">
          <a:xfrm>
            <a:off x="3200402" y="2659067"/>
            <a:ext cx="5605463" cy="1887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754706164"/>
      </p:ext>
    </p:extLst>
  </p:cSld>
  <p:clrMapOvr>
    <a:masterClrMapping/>
  </p:clrMapOvr>
</p:sldLayout>
</file>

<file path=ppt/slideMasters/_rels/slideMaster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theme" Target="../theme/theme1.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3" Type="http://schemas.openxmlformats.org/officeDocument/2006/relationships/theme" Target="../theme/theme2.xml"/><Relationship Id="rId2" Type="http://schemas.openxmlformats.org/officeDocument/2006/relationships/slideLayout" Target="../slideLayouts/slideLayout3.xml"/><Relationship Id="rId1" Type="http://schemas.openxmlformats.org/officeDocument/2006/relationships/slideLayout" Target="../slideLayouts/slideLayout2.xml"/><Relationship Id="rId4" Type="http://schemas.openxmlformats.org/officeDocument/2006/relationships/image" Target="../media/image2.png"/></Relationships>
</file>

<file path=ppt/slideMasters/_rels/slideMaster3.xml.rels><?xml version="1.0" encoding="UTF-8" standalone="yes"?>
<Relationships xmlns="http://schemas.openxmlformats.org/package/2006/relationships"><Relationship Id="rId8" Type="http://schemas.openxmlformats.org/officeDocument/2006/relationships/image" Target="../media/image2.png"/><Relationship Id="rId3" Type="http://schemas.openxmlformats.org/officeDocument/2006/relationships/slideLayout" Target="../slideLayouts/slideLayout6.xml"/><Relationship Id="rId7" Type="http://schemas.openxmlformats.org/officeDocument/2006/relationships/theme" Target="../theme/theme3.xml"/><Relationship Id="rId2" Type="http://schemas.openxmlformats.org/officeDocument/2006/relationships/slideLayout" Target="../slideLayouts/slideLayout5.xml"/><Relationship Id="rId1" Type="http://schemas.openxmlformats.org/officeDocument/2006/relationships/slideLayout" Target="../slideLayouts/slideLayout4.xml"/><Relationship Id="rId6" Type="http://schemas.openxmlformats.org/officeDocument/2006/relationships/slideLayout" Target="../slideLayouts/slideLayout9.xml"/><Relationship Id="rId5" Type="http://schemas.openxmlformats.org/officeDocument/2006/relationships/slideLayout" Target="../slideLayouts/slideLayout8.xml"/><Relationship Id="rId4" Type="http://schemas.openxmlformats.org/officeDocument/2006/relationships/slideLayout" Target="../slideLayouts/slideLayout7.xml"/></Relationships>
</file>

<file path=ppt/slideMasters/_rels/slideMaster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theme" Target="../theme/theme4.xml"/><Relationship Id="rId1" Type="http://schemas.openxmlformats.org/officeDocument/2006/relationships/slideLayout" Target="../slideLayouts/slideLayout10.xml"/></Relationships>
</file>

<file path=ppt/slideMasters/_rels/slideMaster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theme" Target="../theme/theme5.xml"/><Relationship Id="rId1" Type="http://schemas.openxmlformats.org/officeDocument/2006/relationships/slideLayout" Target="../slideLayouts/slideLayout11.xml"/></Relationships>
</file>

<file path=ppt/slideMasters/_rels/slideMaster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theme" Target="../theme/theme6.xml"/><Relationship Id="rId1" Type="http://schemas.openxmlformats.org/officeDocument/2006/relationships/slideLayout" Target="../slideLayouts/slideLayout1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Picture 6"/>
          <p:cNvPicPr>
            <a:picLocks noChangeAspect="1"/>
          </p:cNvPicPr>
          <p:nvPr/>
        </p:nvPicPr>
        <p:blipFill>
          <a:blip r:embed="rId3" cstate="print"/>
          <a:srcRect/>
          <a:stretch>
            <a:fillRect/>
          </a:stretch>
        </p:blipFill>
        <p:spPr bwMode="auto">
          <a:xfrm>
            <a:off x="0" y="4763"/>
            <a:ext cx="9144000" cy="6848475"/>
          </a:xfrm>
          <a:prstGeom prst="rect">
            <a:avLst/>
          </a:prstGeom>
          <a:noFill/>
          <a:ln w="9525">
            <a:noFill/>
            <a:miter lim="800000"/>
            <a:headEnd/>
            <a:tailEnd/>
          </a:ln>
        </p:spPr>
      </p:pic>
      <p:sp>
        <p:nvSpPr>
          <p:cNvPr id="1027" name="Title Placeholder 1"/>
          <p:cNvSpPr>
            <a:spLocks noGrp="1"/>
          </p:cNvSpPr>
          <p:nvPr>
            <p:ph type="title"/>
          </p:nvPr>
        </p:nvSpPr>
        <p:spPr bwMode="auto">
          <a:xfrm>
            <a:off x="457200" y="274638"/>
            <a:ext cx="8229600" cy="1143000"/>
          </a:xfrm>
          <a:prstGeom prst="rect">
            <a:avLst/>
          </a:prstGeom>
          <a:noFill/>
          <a:ln w="9525">
            <a:noFill/>
            <a:miter lim="800000"/>
          </a:ln>
        </p:spPr>
        <p:txBody>
          <a:bodyPr vert="horz" wrap="square" lIns="91440" tIns="45720" rIns="91440" bIns="45720" numCol="1" anchor="ctr" anchorCtr="0" compatLnSpc="1"/>
          <a:lstStyle/>
          <a:p>
            <a:pPr lvl="0"/>
            <a:r>
              <a:rPr lang="en-US" altLang="en-US"/>
              <a:t>Click to edit Master title style</a:t>
            </a:r>
            <a:endParaRPr lang="en-CA" altLang="en-US"/>
          </a:p>
        </p:txBody>
      </p:sp>
      <p:sp>
        <p:nvSpPr>
          <p:cNvPr id="1028" name="Text Placeholder 2"/>
          <p:cNvSpPr>
            <a:spLocks noGrp="1"/>
          </p:cNvSpPr>
          <p:nvPr>
            <p:ph type="body" idx="1"/>
          </p:nvPr>
        </p:nvSpPr>
        <p:spPr bwMode="auto">
          <a:xfrm>
            <a:off x="457200" y="1600200"/>
            <a:ext cx="8229600" cy="4525963"/>
          </a:xfrm>
          <a:prstGeom prst="rect">
            <a:avLst/>
          </a:prstGeom>
          <a:noFill/>
          <a:ln w="9525">
            <a:noFill/>
            <a:miter lim="800000"/>
          </a:ln>
        </p:spPr>
        <p:txBody>
          <a:bodyPr vert="horz" wrap="square" lIns="91440" tIns="45720" rIns="91440" bIns="45720" numCol="1" anchor="t" anchorCtr="0" compatLnSpc="1"/>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endParaRPr lang="en-CA" altLang="en-US"/>
          </a:p>
        </p:txBody>
      </p:sp>
    </p:spTree>
  </p:cSld>
  <p:clrMap bg1="lt1" tx1="dk1" bg2="lt2" tx2="dk2" accent1="accent1" accent2="accent2" accent3="accent3" accent4="accent4" accent5="accent5" accent6="accent6" hlink="hlink" folHlink="folHlink"/>
  <p:sldLayoutIdLst>
    <p:sldLayoutId id="2147483649" r:id="rId1"/>
  </p:sldLayoutIdLst>
  <p:txStyles>
    <p:titleStyle>
      <a:lvl1pPr algn="ctr" rtl="0" eaLnBrk="0" fontAlgn="base" hangingPunct="0">
        <a:spcBef>
          <a:spcPct val="0"/>
        </a:spcBef>
        <a:spcAft>
          <a:spcPct val="0"/>
        </a:spcAft>
        <a:defRPr sz="4400" kern="1200">
          <a:solidFill>
            <a:schemeClr val="tx1"/>
          </a:solidFill>
          <a:latin typeface="+mj-lt"/>
          <a:ea typeface="+mj-ea"/>
          <a:cs typeface="+mj-cs"/>
        </a:defRPr>
      </a:lvl1pPr>
      <a:lvl2pPr algn="ctr" rtl="0" eaLnBrk="0" fontAlgn="base" hangingPunct="0">
        <a:spcBef>
          <a:spcPct val="0"/>
        </a:spcBef>
        <a:spcAft>
          <a:spcPct val="0"/>
        </a:spcAft>
        <a:defRPr sz="4400">
          <a:solidFill>
            <a:schemeClr val="tx1"/>
          </a:solidFill>
          <a:latin typeface="Calibri" panose="020F0502020204030204" pitchFamily="34" charset="0"/>
        </a:defRPr>
      </a:lvl2pPr>
      <a:lvl3pPr algn="ctr" rtl="0" eaLnBrk="0" fontAlgn="base" hangingPunct="0">
        <a:spcBef>
          <a:spcPct val="0"/>
        </a:spcBef>
        <a:spcAft>
          <a:spcPct val="0"/>
        </a:spcAft>
        <a:defRPr sz="4400">
          <a:solidFill>
            <a:schemeClr val="tx1"/>
          </a:solidFill>
          <a:latin typeface="Calibri" panose="020F0502020204030204" pitchFamily="34" charset="0"/>
        </a:defRPr>
      </a:lvl3pPr>
      <a:lvl4pPr algn="ctr" rtl="0" eaLnBrk="0" fontAlgn="base" hangingPunct="0">
        <a:spcBef>
          <a:spcPct val="0"/>
        </a:spcBef>
        <a:spcAft>
          <a:spcPct val="0"/>
        </a:spcAft>
        <a:defRPr sz="4400">
          <a:solidFill>
            <a:schemeClr val="tx1"/>
          </a:solidFill>
          <a:latin typeface="Calibri" panose="020F0502020204030204" pitchFamily="34" charset="0"/>
        </a:defRPr>
      </a:lvl4pPr>
      <a:lvl5pPr algn="ctr" rtl="0" eaLnBrk="0" fontAlgn="base" hangingPunct="0">
        <a:spcBef>
          <a:spcPct val="0"/>
        </a:spcBef>
        <a:spcAft>
          <a:spcPct val="0"/>
        </a:spcAft>
        <a:defRPr sz="4400">
          <a:solidFill>
            <a:schemeClr val="tx1"/>
          </a:solidFill>
          <a:latin typeface="Calibri" panose="020F0502020204030204" pitchFamily="34" charset="0"/>
        </a:defRPr>
      </a:lvl5pPr>
      <a:lvl6pPr marL="457200" algn="ctr" rtl="0" eaLnBrk="1" fontAlgn="base" hangingPunct="1">
        <a:spcBef>
          <a:spcPct val="0"/>
        </a:spcBef>
        <a:spcAft>
          <a:spcPct val="0"/>
        </a:spcAft>
        <a:defRPr sz="4400">
          <a:solidFill>
            <a:schemeClr val="tx1"/>
          </a:solidFill>
          <a:latin typeface="Calibri" panose="020F0502020204030204" pitchFamily="34" charset="0"/>
        </a:defRPr>
      </a:lvl6pPr>
      <a:lvl7pPr marL="914400" algn="ctr" rtl="0" eaLnBrk="1" fontAlgn="base" hangingPunct="1">
        <a:spcBef>
          <a:spcPct val="0"/>
        </a:spcBef>
        <a:spcAft>
          <a:spcPct val="0"/>
        </a:spcAft>
        <a:defRPr sz="4400">
          <a:solidFill>
            <a:schemeClr val="tx1"/>
          </a:solidFill>
          <a:latin typeface="Calibri" panose="020F0502020204030204" pitchFamily="34" charset="0"/>
        </a:defRPr>
      </a:lvl7pPr>
      <a:lvl8pPr marL="1371600" algn="ctr" rtl="0" eaLnBrk="1" fontAlgn="base" hangingPunct="1">
        <a:spcBef>
          <a:spcPct val="0"/>
        </a:spcBef>
        <a:spcAft>
          <a:spcPct val="0"/>
        </a:spcAft>
        <a:defRPr sz="4400">
          <a:solidFill>
            <a:schemeClr val="tx1"/>
          </a:solidFill>
          <a:latin typeface="Calibri" panose="020F0502020204030204" pitchFamily="34" charset="0"/>
        </a:defRPr>
      </a:lvl8pPr>
      <a:lvl9pPr marL="1828800" algn="ctr" rtl="0" eaLnBrk="1" fontAlgn="base" hangingPunct="1">
        <a:spcBef>
          <a:spcPct val="0"/>
        </a:spcBef>
        <a:spcAft>
          <a:spcPct val="0"/>
        </a:spcAft>
        <a:defRPr sz="4400">
          <a:solidFill>
            <a:schemeClr val="tx1"/>
          </a:solidFill>
          <a:latin typeface="Calibri" panose="020F0502020204030204"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2050" name="Picture 1"/>
          <p:cNvPicPr>
            <a:picLocks noChangeAspect="1"/>
          </p:cNvPicPr>
          <p:nvPr/>
        </p:nvPicPr>
        <p:blipFill>
          <a:blip r:embed="rId4" cstate="print"/>
          <a:srcRect/>
          <a:stretch>
            <a:fillRect/>
          </a:stretch>
        </p:blipFill>
        <p:spPr bwMode="auto">
          <a:xfrm>
            <a:off x="0" y="4763"/>
            <a:ext cx="9144000" cy="6848475"/>
          </a:xfrm>
          <a:prstGeom prst="rect">
            <a:avLst/>
          </a:prstGeom>
          <a:noFill/>
          <a:ln w="9525">
            <a:noFill/>
            <a:miter lim="800000"/>
            <a:headEnd/>
            <a:tailEnd/>
          </a:ln>
        </p:spPr>
      </p:pic>
      <p:sp>
        <p:nvSpPr>
          <p:cNvPr id="2051" name="Text Placeholder 2"/>
          <p:cNvSpPr>
            <a:spLocks noGrp="1"/>
          </p:cNvSpPr>
          <p:nvPr>
            <p:ph type="body" idx="1"/>
          </p:nvPr>
        </p:nvSpPr>
        <p:spPr bwMode="auto">
          <a:xfrm>
            <a:off x="152400" y="990600"/>
            <a:ext cx="8839200" cy="5135563"/>
          </a:xfrm>
          <a:prstGeom prst="rect">
            <a:avLst/>
          </a:prstGeom>
          <a:noFill/>
          <a:ln w="9525">
            <a:noFill/>
            <a:miter lim="800000"/>
          </a:ln>
        </p:spPr>
        <p:txBody>
          <a:bodyPr vert="horz" wrap="square" lIns="91440" tIns="45720" rIns="91440" bIns="45720" numCol="1" anchor="t" anchorCtr="0" compatLnSpc="1"/>
          <a:lstStyle/>
          <a:p>
            <a:pPr lvl="0"/>
            <a:r>
              <a:rPr lang="en-GB" altLang="en-US"/>
              <a:t>Click to edit Master text styles</a:t>
            </a:r>
          </a:p>
          <a:p>
            <a:pPr lvl="1"/>
            <a:r>
              <a:rPr lang="en-GB" altLang="en-US"/>
              <a:t>Second level</a:t>
            </a:r>
          </a:p>
          <a:p>
            <a:pPr lvl="2"/>
            <a:r>
              <a:rPr lang="en-GB" altLang="en-US"/>
              <a:t>Third level</a:t>
            </a:r>
          </a:p>
          <a:p>
            <a:pPr lvl="3"/>
            <a:r>
              <a:rPr lang="en-GB" altLang="en-US"/>
              <a:t>Fourth level</a:t>
            </a:r>
          </a:p>
          <a:p>
            <a:pPr lvl="4"/>
            <a:r>
              <a:rPr lang="en-GB" altLang="en-US"/>
              <a:t>Fifth level</a:t>
            </a:r>
            <a:endParaRPr lang="en-CA" alt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a:solidFill>
                  <a:schemeClr val="tx1">
                    <a:tint val="75000"/>
                  </a:schemeClr>
                </a:solidFill>
                <a:latin typeface="+mn-lt"/>
                <a:cs typeface="+mn-cs"/>
              </a:defRPr>
            </a:lvl1pPr>
          </a:lstStyle>
          <a:p>
            <a:pPr>
              <a:defRPr/>
            </a:pPr>
            <a:fld id="{427B2C21-5A9B-487A-A5D8-CA39F2F2F5EE}" type="datetimeFigureOut">
              <a:rPr lang="en-CA"/>
              <a:pPr>
                <a:defRPr/>
              </a:pPr>
              <a:t>2020-03-26</a:t>
            </a:fld>
            <a:endParaRPr lang="en-CA"/>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cs typeface="+mn-cs"/>
              </a:defRPr>
            </a:lvl1pPr>
          </a:lstStyle>
          <a:p>
            <a:pPr>
              <a:defRPr/>
            </a:pPr>
            <a:endParaRPr lang="en-CA"/>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1200">
                <a:solidFill>
                  <a:schemeClr val="tx1">
                    <a:tint val="75000"/>
                  </a:schemeClr>
                </a:solidFill>
                <a:latin typeface="+mn-lt"/>
                <a:cs typeface="+mn-cs"/>
              </a:defRPr>
            </a:lvl1pPr>
          </a:lstStyle>
          <a:p>
            <a:pPr>
              <a:defRPr/>
            </a:pPr>
            <a:fld id="{6BDE667A-ED47-4427-AE5E-A4E973143888}" type="slidenum">
              <a:rPr lang="en-CA"/>
              <a:pPr>
                <a:defRPr/>
              </a:pPr>
              <a:t>‹#›</a:t>
            </a:fld>
            <a:endParaRPr lang="en-CA"/>
          </a:p>
        </p:txBody>
      </p:sp>
    </p:spTree>
  </p:cSld>
  <p:clrMap bg1="lt1" tx1="dk1" bg2="lt2" tx2="dk2" accent1="accent1" accent2="accent2" accent3="accent3" accent4="accent4" accent5="accent5" accent6="accent6" hlink="hlink" folHlink="folHlink"/>
  <p:sldLayoutIdLst>
    <p:sldLayoutId id="2147483651" r:id="rId1"/>
    <p:sldLayoutId id="2147483652" r:id="rId2"/>
  </p:sldLayoutIdLst>
  <p:txStyles>
    <p:titleStyle>
      <a:lvl1pPr algn="l" rtl="0" eaLnBrk="0" fontAlgn="base" hangingPunct="0">
        <a:spcBef>
          <a:spcPct val="0"/>
        </a:spcBef>
        <a:spcAft>
          <a:spcPct val="0"/>
        </a:spcAft>
        <a:defRPr sz="2800" kern="1200">
          <a:solidFill>
            <a:schemeClr val="bg1"/>
          </a:solidFill>
          <a:latin typeface="Arial" panose="020B0604020202020204" pitchFamily="34" charset="0"/>
          <a:ea typeface="+mj-ea"/>
          <a:cs typeface="Arial" panose="020B0604020202020204" pitchFamily="34" charset="0"/>
        </a:defRPr>
      </a:lvl1pPr>
      <a:lvl2pPr algn="l" rtl="0" eaLnBrk="0" fontAlgn="base" hangingPunct="0">
        <a:spcBef>
          <a:spcPct val="0"/>
        </a:spcBef>
        <a:spcAft>
          <a:spcPct val="0"/>
        </a:spcAft>
        <a:defRPr sz="2800">
          <a:solidFill>
            <a:schemeClr val="bg1"/>
          </a:solidFill>
          <a:latin typeface="Arial" panose="020B0604020202020204" pitchFamily="34" charset="0"/>
          <a:cs typeface="Arial" panose="020B0604020202020204" pitchFamily="34" charset="0"/>
        </a:defRPr>
      </a:lvl2pPr>
      <a:lvl3pPr algn="l" rtl="0" eaLnBrk="0" fontAlgn="base" hangingPunct="0">
        <a:spcBef>
          <a:spcPct val="0"/>
        </a:spcBef>
        <a:spcAft>
          <a:spcPct val="0"/>
        </a:spcAft>
        <a:defRPr sz="2800">
          <a:solidFill>
            <a:schemeClr val="bg1"/>
          </a:solidFill>
          <a:latin typeface="Arial" panose="020B0604020202020204" pitchFamily="34" charset="0"/>
          <a:cs typeface="Arial" panose="020B0604020202020204" pitchFamily="34" charset="0"/>
        </a:defRPr>
      </a:lvl3pPr>
      <a:lvl4pPr algn="l" rtl="0" eaLnBrk="0" fontAlgn="base" hangingPunct="0">
        <a:spcBef>
          <a:spcPct val="0"/>
        </a:spcBef>
        <a:spcAft>
          <a:spcPct val="0"/>
        </a:spcAft>
        <a:defRPr sz="2800">
          <a:solidFill>
            <a:schemeClr val="bg1"/>
          </a:solidFill>
          <a:latin typeface="Arial" panose="020B0604020202020204" pitchFamily="34" charset="0"/>
          <a:cs typeface="Arial" panose="020B0604020202020204" pitchFamily="34" charset="0"/>
        </a:defRPr>
      </a:lvl4pPr>
      <a:lvl5pPr algn="l" rtl="0" eaLnBrk="0" fontAlgn="base" hangingPunct="0">
        <a:spcBef>
          <a:spcPct val="0"/>
        </a:spcBef>
        <a:spcAft>
          <a:spcPct val="0"/>
        </a:spcAft>
        <a:defRPr sz="2800">
          <a:solidFill>
            <a:schemeClr val="bg1"/>
          </a:solidFill>
          <a:latin typeface="Arial" panose="020B0604020202020204" pitchFamily="34" charset="0"/>
          <a:cs typeface="Arial" panose="020B0604020202020204" pitchFamily="34" charset="0"/>
        </a:defRPr>
      </a:lvl5pPr>
      <a:lvl6pPr marL="457200" algn="l" rtl="0" fontAlgn="base">
        <a:spcBef>
          <a:spcPct val="0"/>
        </a:spcBef>
        <a:spcAft>
          <a:spcPct val="0"/>
        </a:spcAft>
        <a:defRPr sz="2800">
          <a:solidFill>
            <a:schemeClr val="bg1"/>
          </a:solidFill>
          <a:latin typeface="Arial" panose="020B0604020202020204" pitchFamily="34" charset="0"/>
          <a:cs typeface="Arial" panose="020B0604020202020204" pitchFamily="34" charset="0"/>
        </a:defRPr>
      </a:lvl6pPr>
      <a:lvl7pPr marL="914400" algn="l" rtl="0" fontAlgn="base">
        <a:spcBef>
          <a:spcPct val="0"/>
        </a:spcBef>
        <a:spcAft>
          <a:spcPct val="0"/>
        </a:spcAft>
        <a:defRPr sz="2800">
          <a:solidFill>
            <a:schemeClr val="bg1"/>
          </a:solidFill>
          <a:latin typeface="Arial" panose="020B0604020202020204" pitchFamily="34" charset="0"/>
          <a:cs typeface="Arial" panose="020B0604020202020204" pitchFamily="34" charset="0"/>
        </a:defRPr>
      </a:lvl7pPr>
      <a:lvl8pPr marL="1371600" algn="l" rtl="0" fontAlgn="base">
        <a:spcBef>
          <a:spcPct val="0"/>
        </a:spcBef>
        <a:spcAft>
          <a:spcPct val="0"/>
        </a:spcAft>
        <a:defRPr sz="2800">
          <a:solidFill>
            <a:schemeClr val="bg1"/>
          </a:solidFill>
          <a:latin typeface="Arial" panose="020B0604020202020204" pitchFamily="34" charset="0"/>
          <a:cs typeface="Arial" panose="020B0604020202020204" pitchFamily="34" charset="0"/>
        </a:defRPr>
      </a:lvl8pPr>
      <a:lvl9pPr marL="1828800" algn="l" rtl="0" fontAlgn="base">
        <a:spcBef>
          <a:spcPct val="0"/>
        </a:spcBef>
        <a:spcAft>
          <a:spcPct val="0"/>
        </a:spcAft>
        <a:defRPr sz="2800">
          <a:solidFill>
            <a:schemeClr val="bg1"/>
          </a:solidFill>
          <a:latin typeface="Arial" panose="020B0604020202020204" pitchFamily="34" charset="0"/>
          <a:cs typeface="Arial" panose="020B0604020202020204"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kern="1200">
          <a:solidFill>
            <a:srgbClr val="5C6F7B"/>
          </a:solidFill>
          <a:latin typeface="Arial" panose="020B0604020202020204" pitchFamily="34" charset="0"/>
          <a:ea typeface="+mn-ea"/>
          <a:cs typeface="Arial" panose="020B0604020202020204" pitchFamily="34" charset="0"/>
        </a:defRPr>
      </a:lvl1pPr>
      <a:lvl2pPr marL="742950" indent="-285750" algn="l" rtl="0" eaLnBrk="0" fontAlgn="base" hangingPunct="0">
        <a:spcBef>
          <a:spcPct val="20000"/>
        </a:spcBef>
        <a:spcAft>
          <a:spcPct val="0"/>
        </a:spcAft>
        <a:buFont typeface="Arial" panose="020B0604020202020204" pitchFamily="34" charset="0"/>
        <a:buChar char="•"/>
        <a:defRPr kern="1200">
          <a:solidFill>
            <a:srgbClr val="5C6F7B"/>
          </a:solidFill>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Font typeface="Arial" panose="020B0604020202020204" pitchFamily="34" charset="0"/>
        <a:buChar char="•"/>
        <a:defRPr kern="1200">
          <a:solidFill>
            <a:srgbClr val="5C6F7B"/>
          </a:solidFill>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Font typeface="Arial" panose="020B0604020202020204" pitchFamily="34" charset="0"/>
        <a:buChar char="•"/>
        <a:defRPr kern="1200">
          <a:solidFill>
            <a:srgbClr val="5C6F7B"/>
          </a:solidFill>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Font typeface="Arial" panose="020B0604020202020204" pitchFamily="34" charset="0"/>
        <a:buChar char="•"/>
        <a:defRPr kern="1200">
          <a:solidFill>
            <a:srgbClr val="5C6F7B"/>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3074" name="Picture 7"/>
          <p:cNvPicPr>
            <a:picLocks noChangeAspect="1"/>
          </p:cNvPicPr>
          <p:nvPr/>
        </p:nvPicPr>
        <p:blipFill>
          <a:blip r:embed="rId8" cstate="print"/>
          <a:srcRect/>
          <a:stretch>
            <a:fillRect/>
          </a:stretch>
        </p:blipFill>
        <p:spPr bwMode="auto">
          <a:xfrm>
            <a:off x="0" y="4763"/>
            <a:ext cx="9144000" cy="6848475"/>
          </a:xfrm>
          <a:prstGeom prst="rect">
            <a:avLst/>
          </a:prstGeom>
          <a:noFill/>
          <a:ln w="9525">
            <a:noFill/>
            <a:miter lim="800000"/>
            <a:headEnd/>
            <a:tailEnd/>
          </a:ln>
        </p:spPr>
      </p:pic>
      <p:sp>
        <p:nvSpPr>
          <p:cNvPr id="3075" name="Title Placeholder 1"/>
          <p:cNvSpPr>
            <a:spLocks noGrp="1"/>
          </p:cNvSpPr>
          <p:nvPr>
            <p:ph type="title"/>
          </p:nvPr>
        </p:nvSpPr>
        <p:spPr bwMode="auto">
          <a:xfrm>
            <a:off x="152400" y="4763"/>
            <a:ext cx="8839200" cy="681037"/>
          </a:xfrm>
          <a:prstGeom prst="rect">
            <a:avLst/>
          </a:prstGeom>
          <a:noFill/>
          <a:ln w="9525">
            <a:noFill/>
            <a:miter lim="800000"/>
          </a:ln>
        </p:spPr>
        <p:txBody>
          <a:bodyPr vert="horz" wrap="square" lIns="91440" tIns="45720" rIns="91440" bIns="45720" numCol="1" anchor="ctr" anchorCtr="0" compatLnSpc="1"/>
          <a:lstStyle/>
          <a:p>
            <a:pPr lvl="0"/>
            <a:r>
              <a:rPr lang="en-GB" altLang="en-US"/>
              <a:t>Click to edit Master title style</a:t>
            </a:r>
            <a:endParaRPr lang="en-CA" altLang="en-US"/>
          </a:p>
        </p:txBody>
      </p:sp>
      <p:sp>
        <p:nvSpPr>
          <p:cNvPr id="3076" name="Text Placeholder 2"/>
          <p:cNvSpPr>
            <a:spLocks noGrp="1"/>
          </p:cNvSpPr>
          <p:nvPr>
            <p:ph type="body" idx="1"/>
          </p:nvPr>
        </p:nvSpPr>
        <p:spPr bwMode="auto">
          <a:xfrm>
            <a:off x="152400" y="990600"/>
            <a:ext cx="8839200" cy="5135563"/>
          </a:xfrm>
          <a:prstGeom prst="rect">
            <a:avLst/>
          </a:prstGeom>
          <a:noFill/>
          <a:ln w="9525">
            <a:noFill/>
            <a:miter lim="800000"/>
          </a:ln>
        </p:spPr>
        <p:txBody>
          <a:bodyPr vert="horz" wrap="square" lIns="91440" tIns="45720" rIns="91440" bIns="45720" numCol="1" anchor="t" anchorCtr="0" compatLnSpc="1"/>
          <a:lstStyle/>
          <a:p>
            <a:pPr lvl="0"/>
            <a:r>
              <a:rPr lang="en-GB" altLang="en-US"/>
              <a:t>Click to edit Master text styles</a:t>
            </a:r>
          </a:p>
          <a:p>
            <a:pPr lvl="1"/>
            <a:r>
              <a:rPr lang="en-GB" altLang="en-US"/>
              <a:t>Second level</a:t>
            </a:r>
          </a:p>
          <a:p>
            <a:pPr lvl="2"/>
            <a:r>
              <a:rPr lang="en-GB" altLang="en-US"/>
              <a:t>Third level</a:t>
            </a:r>
          </a:p>
          <a:p>
            <a:pPr lvl="3"/>
            <a:r>
              <a:rPr lang="en-GB" altLang="en-US"/>
              <a:t>Fourth level</a:t>
            </a:r>
          </a:p>
          <a:p>
            <a:pPr lvl="4"/>
            <a:r>
              <a:rPr lang="en-GB" altLang="en-US"/>
              <a:t>Fifth level</a:t>
            </a:r>
            <a:endParaRPr lang="en-CA" altLang="en-US"/>
          </a:p>
        </p:txBody>
      </p:sp>
      <p:sp>
        <p:nvSpPr>
          <p:cNvPr id="3077" name="TextBox 8"/>
          <p:cNvSpPr txBox="1">
            <a:spLocks noChangeArrowheads="1"/>
          </p:cNvSpPr>
          <p:nvPr/>
        </p:nvSpPr>
        <p:spPr bwMode="auto">
          <a:xfrm>
            <a:off x="0" y="6381750"/>
            <a:ext cx="9144000" cy="400050"/>
          </a:xfrm>
          <a:prstGeom prst="rect">
            <a:avLst/>
          </a:prstGeom>
          <a:noFill/>
          <a:ln>
            <a:noFill/>
          </a:ln>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fontAlgn="base">
              <a:spcBef>
                <a:spcPct val="0"/>
              </a:spcBef>
              <a:spcAft>
                <a:spcPct val="0"/>
              </a:spcAft>
              <a:defRPr>
                <a:solidFill>
                  <a:schemeClr val="tx1"/>
                </a:solidFill>
                <a:latin typeface="Calibri" panose="020F0502020204030204" pitchFamily="34" charset="0"/>
              </a:defRPr>
            </a:lvl6pPr>
            <a:lvl7pPr marL="2971800" indent="-228600" fontAlgn="base">
              <a:spcBef>
                <a:spcPct val="0"/>
              </a:spcBef>
              <a:spcAft>
                <a:spcPct val="0"/>
              </a:spcAft>
              <a:defRPr>
                <a:solidFill>
                  <a:schemeClr val="tx1"/>
                </a:solidFill>
                <a:latin typeface="Calibri" panose="020F0502020204030204" pitchFamily="34" charset="0"/>
              </a:defRPr>
            </a:lvl7pPr>
            <a:lvl8pPr marL="3429000" indent="-228600" fontAlgn="base">
              <a:spcBef>
                <a:spcPct val="0"/>
              </a:spcBef>
              <a:spcAft>
                <a:spcPct val="0"/>
              </a:spcAft>
              <a:defRPr>
                <a:solidFill>
                  <a:schemeClr val="tx1"/>
                </a:solidFill>
                <a:latin typeface="Calibri" panose="020F0502020204030204" pitchFamily="34" charset="0"/>
              </a:defRPr>
            </a:lvl8pPr>
            <a:lvl9pPr marL="3886200" indent="-228600" fontAlgn="base">
              <a:spcBef>
                <a:spcPct val="0"/>
              </a:spcBef>
              <a:spcAft>
                <a:spcPct val="0"/>
              </a:spcAft>
              <a:defRPr>
                <a:solidFill>
                  <a:schemeClr val="tx1"/>
                </a:solidFill>
                <a:latin typeface="Calibri" panose="020F0502020204030204" pitchFamily="34" charset="0"/>
              </a:defRPr>
            </a:lvl9pPr>
          </a:lstStyle>
          <a:p>
            <a:pPr algn="ctr">
              <a:defRPr/>
            </a:pPr>
            <a:r>
              <a:rPr lang="en-GB" altLang="en-US" sz="1000" dirty="0">
                <a:solidFill>
                  <a:srgbClr val="7F7F7F"/>
                </a:solidFill>
                <a:latin typeface="Arial" panose="020B0604020202020204" pitchFamily="34" charset="0"/>
                <a:cs typeface="Arial" panose="020B0604020202020204" pitchFamily="34" charset="0"/>
              </a:rPr>
              <a:t>©  The International Association of Contact CL Educators</a:t>
            </a:r>
          </a:p>
          <a:p>
            <a:pPr algn="ctr">
              <a:defRPr/>
            </a:pPr>
            <a:r>
              <a:rPr lang="en-GB" altLang="en-US" sz="1000" dirty="0">
                <a:solidFill>
                  <a:srgbClr val="0073AE"/>
                </a:solidFill>
                <a:latin typeface="Arial" panose="020B0604020202020204" pitchFamily="34" charset="0"/>
                <a:cs typeface="Arial" panose="020B0604020202020204" pitchFamily="34" charset="0"/>
              </a:rPr>
              <a:t>www.iacle.org</a:t>
            </a:r>
            <a:endParaRPr lang="en-CA" altLang="en-US" sz="1000" dirty="0">
              <a:latin typeface="Arial" panose="020B0604020202020204" pitchFamily="34" charset="0"/>
              <a:cs typeface="Arial" panose="020B0604020202020204" pitchFamily="34" charset="0"/>
            </a:endParaRPr>
          </a:p>
        </p:txBody>
      </p:sp>
    </p:spTree>
  </p:cSld>
  <p:clrMap bg1="lt1" tx1="dk1" bg2="lt2" tx2="dk2" accent1="accent1" accent2="accent2" accent3="accent3" accent4="accent4" accent5="accent5" accent6="accent6" hlink="hlink" folHlink="folHlink"/>
  <p:sldLayoutIdLst>
    <p:sldLayoutId id="2147483654" r:id="rId1"/>
    <p:sldLayoutId id="2147483655" r:id="rId2"/>
    <p:sldLayoutId id="2147483656" r:id="rId3"/>
    <p:sldLayoutId id="2147483657" r:id="rId4"/>
    <p:sldLayoutId id="2147483658" r:id="rId5"/>
    <p:sldLayoutId id="2147483667" r:id="rId6"/>
  </p:sldLayoutIdLst>
  <p:txStyles>
    <p:titleStyle>
      <a:lvl1pPr algn="l" rtl="0" eaLnBrk="0" fontAlgn="base" hangingPunct="0">
        <a:spcBef>
          <a:spcPct val="0"/>
        </a:spcBef>
        <a:spcAft>
          <a:spcPct val="0"/>
        </a:spcAft>
        <a:defRPr sz="2800" kern="1200">
          <a:solidFill>
            <a:schemeClr val="bg1"/>
          </a:solidFill>
          <a:latin typeface="Arial" panose="020B0604020202020204" pitchFamily="34" charset="0"/>
          <a:ea typeface="+mj-ea"/>
          <a:cs typeface="Arial" panose="020B0604020202020204" pitchFamily="34" charset="0"/>
        </a:defRPr>
      </a:lvl1pPr>
      <a:lvl2pPr algn="l" rtl="0" eaLnBrk="0" fontAlgn="base" hangingPunct="0">
        <a:spcBef>
          <a:spcPct val="0"/>
        </a:spcBef>
        <a:spcAft>
          <a:spcPct val="0"/>
        </a:spcAft>
        <a:defRPr sz="2800">
          <a:solidFill>
            <a:schemeClr val="bg1"/>
          </a:solidFill>
          <a:latin typeface="Arial" panose="020B0604020202020204" pitchFamily="34" charset="0"/>
          <a:cs typeface="Arial" panose="020B0604020202020204" pitchFamily="34" charset="0"/>
        </a:defRPr>
      </a:lvl2pPr>
      <a:lvl3pPr algn="l" rtl="0" eaLnBrk="0" fontAlgn="base" hangingPunct="0">
        <a:spcBef>
          <a:spcPct val="0"/>
        </a:spcBef>
        <a:spcAft>
          <a:spcPct val="0"/>
        </a:spcAft>
        <a:defRPr sz="2800">
          <a:solidFill>
            <a:schemeClr val="bg1"/>
          </a:solidFill>
          <a:latin typeface="Arial" panose="020B0604020202020204" pitchFamily="34" charset="0"/>
          <a:cs typeface="Arial" panose="020B0604020202020204" pitchFamily="34" charset="0"/>
        </a:defRPr>
      </a:lvl3pPr>
      <a:lvl4pPr algn="l" rtl="0" eaLnBrk="0" fontAlgn="base" hangingPunct="0">
        <a:spcBef>
          <a:spcPct val="0"/>
        </a:spcBef>
        <a:spcAft>
          <a:spcPct val="0"/>
        </a:spcAft>
        <a:defRPr sz="2800">
          <a:solidFill>
            <a:schemeClr val="bg1"/>
          </a:solidFill>
          <a:latin typeface="Arial" panose="020B0604020202020204" pitchFamily="34" charset="0"/>
          <a:cs typeface="Arial" panose="020B0604020202020204" pitchFamily="34" charset="0"/>
        </a:defRPr>
      </a:lvl4pPr>
      <a:lvl5pPr algn="l" rtl="0" eaLnBrk="0" fontAlgn="base" hangingPunct="0">
        <a:spcBef>
          <a:spcPct val="0"/>
        </a:spcBef>
        <a:spcAft>
          <a:spcPct val="0"/>
        </a:spcAft>
        <a:defRPr sz="2800">
          <a:solidFill>
            <a:schemeClr val="bg1"/>
          </a:solidFill>
          <a:latin typeface="Arial" panose="020B0604020202020204" pitchFamily="34" charset="0"/>
          <a:cs typeface="Arial" panose="020B0604020202020204" pitchFamily="34" charset="0"/>
        </a:defRPr>
      </a:lvl5pPr>
      <a:lvl6pPr marL="457200" algn="l" rtl="0" fontAlgn="base">
        <a:spcBef>
          <a:spcPct val="0"/>
        </a:spcBef>
        <a:spcAft>
          <a:spcPct val="0"/>
        </a:spcAft>
        <a:defRPr sz="2800">
          <a:solidFill>
            <a:schemeClr val="bg1"/>
          </a:solidFill>
          <a:latin typeface="Arial" panose="020B0604020202020204" pitchFamily="34" charset="0"/>
          <a:cs typeface="Arial" panose="020B0604020202020204" pitchFamily="34" charset="0"/>
        </a:defRPr>
      </a:lvl6pPr>
      <a:lvl7pPr marL="914400" algn="l" rtl="0" fontAlgn="base">
        <a:spcBef>
          <a:spcPct val="0"/>
        </a:spcBef>
        <a:spcAft>
          <a:spcPct val="0"/>
        </a:spcAft>
        <a:defRPr sz="2800">
          <a:solidFill>
            <a:schemeClr val="bg1"/>
          </a:solidFill>
          <a:latin typeface="Arial" panose="020B0604020202020204" pitchFamily="34" charset="0"/>
          <a:cs typeface="Arial" panose="020B0604020202020204" pitchFamily="34" charset="0"/>
        </a:defRPr>
      </a:lvl7pPr>
      <a:lvl8pPr marL="1371600" algn="l" rtl="0" fontAlgn="base">
        <a:spcBef>
          <a:spcPct val="0"/>
        </a:spcBef>
        <a:spcAft>
          <a:spcPct val="0"/>
        </a:spcAft>
        <a:defRPr sz="2800">
          <a:solidFill>
            <a:schemeClr val="bg1"/>
          </a:solidFill>
          <a:latin typeface="Arial" panose="020B0604020202020204" pitchFamily="34" charset="0"/>
          <a:cs typeface="Arial" panose="020B0604020202020204" pitchFamily="34" charset="0"/>
        </a:defRPr>
      </a:lvl8pPr>
      <a:lvl9pPr marL="1828800" algn="l" rtl="0" fontAlgn="base">
        <a:spcBef>
          <a:spcPct val="0"/>
        </a:spcBef>
        <a:spcAft>
          <a:spcPct val="0"/>
        </a:spcAft>
        <a:defRPr sz="2800">
          <a:solidFill>
            <a:schemeClr val="bg1"/>
          </a:solidFill>
          <a:latin typeface="Arial" panose="020B0604020202020204" pitchFamily="34" charset="0"/>
          <a:cs typeface="Arial" panose="020B0604020202020204"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kern="1200">
          <a:solidFill>
            <a:srgbClr val="5C6F7B"/>
          </a:solidFill>
          <a:latin typeface="Arial" panose="020B0604020202020204" pitchFamily="34" charset="0"/>
          <a:ea typeface="+mn-ea"/>
          <a:cs typeface="Arial" panose="020B0604020202020204" pitchFamily="34" charset="0"/>
        </a:defRPr>
      </a:lvl1pPr>
      <a:lvl2pPr marL="742950" indent="-285750" algn="l" rtl="0" eaLnBrk="0" fontAlgn="base" hangingPunct="0">
        <a:spcBef>
          <a:spcPct val="20000"/>
        </a:spcBef>
        <a:spcAft>
          <a:spcPct val="0"/>
        </a:spcAft>
        <a:buFont typeface="Arial" panose="020B0604020202020204" pitchFamily="34" charset="0"/>
        <a:buChar char="•"/>
        <a:defRPr kern="1200">
          <a:solidFill>
            <a:srgbClr val="5C6F7B"/>
          </a:solidFill>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Font typeface="Arial" panose="020B0604020202020204" pitchFamily="34" charset="0"/>
        <a:buChar char="•"/>
        <a:defRPr kern="1200">
          <a:solidFill>
            <a:srgbClr val="5C6F7B"/>
          </a:solidFill>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Font typeface="Arial" panose="020B0604020202020204" pitchFamily="34" charset="0"/>
        <a:buChar char="•"/>
        <a:defRPr kern="1200">
          <a:solidFill>
            <a:srgbClr val="5C6F7B"/>
          </a:solidFill>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Font typeface="Arial" panose="020B0604020202020204" pitchFamily="34" charset="0"/>
        <a:buChar char="•"/>
        <a:defRPr kern="1200">
          <a:solidFill>
            <a:srgbClr val="5C6F7B"/>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4098" name="Picture 7"/>
          <p:cNvPicPr>
            <a:picLocks noChangeAspect="1"/>
          </p:cNvPicPr>
          <p:nvPr/>
        </p:nvPicPr>
        <p:blipFill>
          <a:blip r:embed="rId3" cstate="print"/>
          <a:srcRect/>
          <a:stretch>
            <a:fillRect/>
          </a:stretch>
        </p:blipFill>
        <p:spPr bwMode="auto">
          <a:xfrm>
            <a:off x="0" y="4763"/>
            <a:ext cx="9144000" cy="6848475"/>
          </a:xfrm>
          <a:prstGeom prst="rect">
            <a:avLst/>
          </a:prstGeom>
          <a:noFill/>
          <a:ln w="9525">
            <a:noFill/>
            <a:miter lim="800000"/>
            <a:headEnd/>
            <a:tailEnd/>
          </a:ln>
        </p:spPr>
      </p:pic>
      <p:sp>
        <p:nvSpPr>
          <p:cNvPr id="4099" name="Text Placeholder 2"/>
          <p:cNvSpPr>
            <a:spLocks noGrp="1"/>
          </p:cNvSpPr>
          <p:nvPr>
            <p:ph type="body" idx="1"/>
          </p:nvPr>
        </p:nvSpPr>
        <p:spPr bwMode="auto">
          <a:xfrm>
            <a:off x="152400" y="990600"/>
            <a:ext cx="8839200" cy="5135563"/>
          </a:xfrm>
          <a:prstGeom prst="rect">
            <a:avLst/>
          </a:prstGeom>
          <a:noFill/>
          <a:ln w="9525">
            <a:noFill/>
            <a:miter lim="800000"/>
          </a:ln>
        </p:spPr>
        <p:txBody>
          <a:bodyPr vert="horz" wrap="square" lIns="91440" tIns="45720" rIns="91440" bIns="45720" numCol="1" anchor="t" anchorCtr="0" compatLnSpc="1"/>
          <a:lstStyle/>
          <a:p>
            <a:pPr lvl="0"/>
            <a:r>
              <a:rPr lang="en-GB" altLang="en-US"/>
              <a:t>Click to edit Master text styles</a:t>
            </a:r>
          </a:p>
          <a:p>
            <a:pPr lvl="1"/>
            <a:r>
              <a:rPr lang="en-GB" altLang="en-US"/>
              <a:t>Second level</a:t>
            </a:r>
          </a:p>
          <a:p>
            <a:pPr lvl="2"/>
            <a:r>
              <a:rPr lang="en-GB" altLang="en-US"/>
              <a:t>Third level</a:t>
            </a:r>
          </a:p>
          <a:p>
            <a:pPr lvl="3"/>
            <a:r>
              <a:rPr lang="en-GB" altLang="en-US"/>
              <a:t>Fourth level</a:t>
            </a:r>
          </a:p>
          <a:p>
            <a:pPr lvl="4"/>
            <a:r>
              <a:rPr lang="en-GB" altLang="en-US"/>
              <a:t>Fifth level</a:t>
            </a:r>
            <a:endParaRPr lang="en-CA" altLang="en-US"/>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fontAlgn="auto">
              <a:spcBef>
                <a:spcPts val="0"/>
              </a:spcBef>
              <a:spcAft>
                <a:spcPts val="0"/>
              </a:spcAft>
              <a:defRPr sz="1200">
                <a:solidFill>
                  <a:schemeClr val="tx1">
                    <a:tint val="75000"/>
                  </a:schemeClr>
                </a:solidFill>
                <a:latin typeface="+mn-lt"/>
                <a:cs typeface="+mn-cs"/>
              </a:defRPr>
            </a:lvl1pPr>
          </a:lstStyle>
          <a:p>
            <a:pPr>
              <a:defRPr/>
            </a:pPr>
            <a:fld id="{64B2C487-D162-41D7-B5DF-E1E58D89C513}" type="datetimeFigureOut">
              <a:rPr lang="en-CA"/>
              <a:pPr>
                <a:defRPr/>
              </a:pPr>
              <a:t>2020-03-26</a:t>
            </a:fld>
            <a:endParaRPr lang="en-CA"/>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cs typeface="+mn-cs"/>
              </a:defRPr>
            </a:lvl1pPr>
          </a:lstStyle>
          <a:p>
            <a:pPr>
              <a:defRPr/>
            </a:pPr>
            <a:endParaRPr lang="en-CA"/>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fontAlgn="auto">
              <a:spcBef>
                <a:spcPts val="0"/>
              </a:spcBef>
              <a:spcAft>
                <a:spcPts val="0"/>
              </a:spcAft>
              <a:defRPr sz="1200">
                <a:solidFill>
                  <a:schemeClr val="tx1">
                    <a:tint val="75000"/>
                  </a:schemeClr>
                </a:solidFill>
                <a:latin typeface="+mn-lt"/>
                <a:cs typeface="+mn-cs"/>
              </a:defRPr>
            </a:lvl1pPr>
          </a:lstStyle>
          <a:p>
            <a:pPr>
              <a:defRPr/>
            </a:pPr>
            <a:fld id="{6045A210-E5D3-4455-AAE7-456FC8DB2909}" type="slidenum">
              <a:rPr lang="en-CA"/>
              <a:pPr>
                <a:defRPr/>
              </a:pPr>
              <a:t>‹#›</a:t>
            </a:fld>
            <a:endParaRPr lang="en-CA"/>
          </a:p>
        </p:txBody>
      </p:sp>
    </p:spTree>
  </p:cSld>
  <p:clrMap bg1="lt1" tx1="dk1" bg2="lt2" tx2="dk2" accent1="accent1" accent2="accent2" accent3="accent3" accent4="accent4" accent5="accent5" accent6="accent6" hlink="hlink" folHlink="folHlink"/>
  <p:sldLayoutIdLst>
    <p:sldLayoutId id="2147483660" r:id="rId1"/>
  </p:sldLayoutIdLst>
  <p:txStyles>
    <p:titleStyle>
      <a:lvl1pPr algn="ctr" rtl="0" eaLnBrk="0" fontAlgn="base" hangingPunct="0">
        <a:spcBef>
          <a:spcPct val="0"/>
        </a:spcBef>
        <a:spcAft>
          <a:spcPct val="0"/>
        </a:spcAft>
        <a:defRPr sz="2000" kern="1200">
          <a:solidFill>
            <a:schemeClr val="bg1"/>
          </a:solidFill>
          <a:latin typeface="Arial" panose="020B0604020202020204" pitchFamily="34" charset="0"/>
          <a:ea typeface="+mj-ea"/>
          <a:cs typeface="Arial" panose="020B0604020202020204" pitchFamily="34" charset="0"/>
        </a:defRPr>
      </a:lvl1pPr>
      <a:lvl2pPr algn="ctr" rtl="0" eaLnBrk="0" fontAlgn="base" hangingPunct="0">
        <a:spcBef>
          <a:spcPct val="0"/>
        </a:spcBef>
        <a:spcAft>
          <a:spcPct val="0"/>
        </a:spcAft>
        <a:defRPr sz="2000">
          <a:solidFill>
            <a:schemeClr val="bg1"/>
          </a:solidFill>
          <a:latin typeface="Arial" panose="020B0604020202020204" pitchFamily="34" charset="0"/>
          <a:cs typeface="Arial" panose="020B0604020202020204" pitchFamily="34" charset="0"/>
        </a:defRPr>
      </a:lvl2pPr>
      <a:lvl3pPr algn="ctr" rtl="0" eaLnBrk="0" fontAlgn="base" hangingPunct="0">
        <a:spcBef>
          <a:spcPct val="0"/>
        </a:spcBef>
        <a:spcAft>
          <a:spcPct val="0"/>
        </a:spcAft>
        <a:defRPr sz="2000">
          <a:solidFill>
            <a:schemeClr val="bg1"/>
          </a:solidFill>
          <a:latin typeface="Arial" panose="020B0604020202020204" pitchFamily="34" charset="0"/>
          <a:cs typeface="Arial" panose="020B0604020202020204" pitchFamily="34" charset="0"/>
        </a:defRPr>
      </a:lvl3pPr>
      <a:lvl4pPr algn="ctr" rtl="0" eaLnBrk="0" fontAlgn="base" hangingPunct="0">
        <a:spcBef>
          <a:spcPct val="0"/>
        </a:spcBef>
        <a:spcAft>
          <a:spcPct val="0"/>
        </a:spcAft>
        <a:defRPr sz="2000">
          <a:solidFill>
            <a:schemeClr val="bg1"/>
          </a:solidFill>
          <a:latin typeface="Arial" panose="020B0604020202020204" pitchFamily="34" charset="0"/>
          <a:cs typeface="Arial" panose="020B0604020202020204" pitchFamily="34" charset="0"/>
        </a:defRPr>
      </a:lvl4pPr>
      <a:lvl5pPr algn="ctr" rtl="0" eaLnBrk="0" fontAlgn="base" hangingPunct="0">
        <a:spcBef>
          <a:spcPct val="0"/>
        </a:spcBef>
        <a:spcAft>
          <a:spcPct val="0"/>
        </a:spcAft>
        <a:defRPr sz="2000">
          <a:solidFill>
            <a:schemeClr val="bg1"/>
          </a:solidFill>
          <a:latin typeface="Arial" panose="020B0604020202020204" pitchFamily="34" charset="0"/>
          <a:cs typeface="Arial" panose="020B0604020202020204" pitchFamily="34" charset="0"/>
        </a:defRPr>
      </a:lvl5pPr>
      <a:lvl6pPr marL="457200" algn="ctr" rtl="0" fontAlgn="base">
        <a:spcBef>
          <a:spcPct val="0"/>
        </a:spcBef>
        <a:spcAft>
          <a:spcPct val="0"/>
        </a:spcAft>
        <a:defRPr sz="2000">
          <a:solidFill>
            <a:schemeClr val="bg1"/>
          </a:solidFill>
          <a:latin typeface="Arial" panose="020B0604020202020204" pitchFamily="34" charset="0"/>
          <a:cs typeface="Arial" panose="020B0604020202020204" pitchFamily="34" charset="0"/>
        </a:defRPr>
      </a:lvl6pPr>
      <a:lvl7pPr marL="914400" algn="ctr" rtl="0" fontAlgn="base">
        <a:spcBef>
          <a:spcPct val="0"/>
        </a:spcBef>
        <a:spcAft>
          <a:spcPct val="0"/>
        </a:spcAft>
        <a:defRPr sz="2000">
          <a:solidFill>
            <a:schemeClr val="bg1"/>
          </a:solidFill>
          <a:latin typeface="Arial" panose="020B0604020202020204" pitchFamily="34" charset="0"/>
          <a:cs typeface="Arial" panose="020B0604020202020204" pitchFamily="34" charset="0"/>
        </a:defRPr>
      </a:lvl7pPr>
      <a:lvl8pPr marL="1371600" algn="ctr" rtl="0" fontAlgn="base">
        <a:spcBef>
          <a:spcPct val="0"/>
        </a:spcBef>
        <a:spcAft>
          <a:spcPct val="0"/>
        </a:spcAft>
        <a:defRPr sz="2000">
          <a:solidFill>
            <a:schemeClr val="bg1"/>
          </a:solidFill>
          <a:latin typeface="Arial" panose="020B0604020202020204" pitchFamily="34" charset="0"/>
          <a:cs typeface="Arial" panose="020B0604020202020204" pitchFamily="34" charset="0"/>
        </a:defRPr>
      </a:lvl8pPr>
      <a:lvl9pPr marL="1828800" algn="ctr" rtl="0" fontAlgn="base">
        <a:spcBef>
          <a:spcPct val="0"/>
        </a:spcBef>
        <a:spcAft>
          <a:spcPct val="0"/>
        </a:spcAft>
        <a:defRPr sz="2000">
          <a:solidFill>
            <a:schemeClr val="bg1"/>
          </a:solidFill>
          <a:latin typeface="Arial" panose="020B0604020202020204" pitchFamily="34" charset="0"/>
          <a:cs typeface="Arial" panose="020B0604020202020204" pitchFamily="34"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kern="1200">
          <a:solidFill>
            <a:srgbClr val="5C6F7B"/>
          </a:solidFill>
          <a:latin typeface="Arial" panose="020B0604020202020204" pitchFamily="34" charset="0"/>
          <a:ea typeface="+mn-ea"/>
          <a:cs typeface="Arial" panose="020B0604020202020204" pitchFamily="34" charset="0"/>
        </a:defRPr>
      </a:lvl1pPr>
      <a:lvl2pPr marL="742950" indent="-285750" algn="l" rtl="0" eaLnBrk="0" fontAlgn="base" hangingPunct="0">
        <a:spcBef>
          <a:spcPct val="20000"/>
        </a:spcBef>
        <a:spcAft>
          <a:spcPct val="0"/>
        </a:spcAft>
        <a:buFont typeface="Arial" panose="020B0604020202020204" pitchFamily="34" charset="0"/>
        <a:buChar char="•"/>
        <a:defRPr kern="1200">
          <a:solidFill>
            <a:srgbClr val="5C6F7B"/>
          </a:solidFill>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Font typeface="Arial" panose="020B0604020202020204" pitchFamily="34" charset="0"/>
        <a:buChar char="•"/>
        <a:defRPr kern="1200">
          <a:solidFill>
            <a:srgbClr val="5C6F7B"/>
          </a:solidFill>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Font typeface="Arial" panose="020B0604020202020204" pitchFamily="34" charset="0"/>
        <a:buChar char="•"/>
        <a:defRPr kern="1200">
          <a:solidFill>
            <a:srgbClr val="5C6F7B"/>
          </a:solidFill>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Font typeface="Arial" panose="020B0604020202020204" pitchFamily="34" charset="0"/>
        <a:buChar char="•"/>
        <a:defRPr kern="1200">
          <a:solidFill>
            <a:srgbClr val="5C6F7B"/>
          </a:solidFill>
          <a:latin typeface="Arial" panose="020B0604020202020204" pitchFamily="34" charset="0"/>
          <a:ea typeface="+mn-ea"/>
          <a:cs typeface="Arial" panose="020B0604020202020204" pitchFamily="34" charset="0"/>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5122" name="Picture 6"/>
          <p:cNvPicPr>
            <a:picLocks noChangeAspect="1"/>
          </p:cNvPicPr>
          <p:nvPr/>
        </p:nvPicPr>
        <p:blipFill>
          <a:blip r:embed="rId3" cstate="print"/>
          <a:srcRect/>
          <a:stretch>
            <a:fillRect/>
          </a:stretch>
        </p:blipFill>
        <p:spPr bwMode="auto">
          <a:xfrm>
            <a:off x="0" y="4763"/>
            <a:ext cx="9144000" cy="6848475"/>
          </a:xfrm>
          <a:prstGeom prst="rect">
            <a:avLst/>
          </a:prstGeom>
          <a:noFill/>
          <a:ln w="9525">
            <a:noFill/>
            <a:miter lim="800000"/>
            <a:headEnd/>
            <a:tailEnd/>
          </a:ln>
        </p:spPr>
      </p:pic>
      <p:sp>
        <p:nvSpPr>
          <p:cNvPr id="5123" name="Title Placeholder 1"/>
          <p:cNvSpPr>
            <a:spLocks noGrp="1"/>
          </p:cNvSpPr>
          <p:nvPr>
            <p:ph type="title"/>
          </p:nvPr>
        </p:nvSpPr>
        <p:spPr bwMode="auto">
          <a:xfrm>
            <a:off x="457200" y="274638"/>
            <a:ext cx="8229600" cy="1143000"/>
          </a:xfrm>
          <a:prstGeom prst="rect">
            <a:avLst/>
          </a:prstGeom>
          <a:noFill/>
          <a:ln w="9525">
            <a:noFill/>
            <a:miter lim="800000"/>
          </a:ln>
        </p:spPr>
        <p:txBody>
          <a:bodyPr vert="horz" wrap="square" lIns="91440" tIns="45720" rIns="91440" bIns="45720" numCol="1" anchor="ctr" anchorCtr="0" compatLnSpc="1"/>
          <a:lstStyle/>
          <a:p>
            <a:pPr lvl="0"/>
            <a:r>
              <a:rPr lang="en-GB" altLang="en-US"/>
              <a:t>Click to edit Master title style</a:t>
            </a:r>
            <a:endParaRPr lang="en-CA" altLang="en-US"/>
          </a:p>
        </p:txBody>
      </p:sp>
      <p:sp>
        <p:nvSpPr>
          <p:cNvPr id="5124" name="Text Placeholder 2"/>
          <p:cNvSpPr>
            <a:spLocks noGrp="1"/>
          </p:cNvSpPr>
          <p:nvPr>
            <p:ph type="body" idx="1"/>
          </p:nvPr>
        </p:nvSpPr>
        <p:spPr bwMode="auto">
          <a:xfrm>
            <a:off x="457200" y="1600200"/>
            <a:ext cx="8229600" cy="4525963"/>
          </a:xfrm>
          <a:prstGeom prst="rect">
            <a:avLst/>
          </a:prstGeom>
          <a:noFill/>
          <a:ln w="9525">
            <a:noFill/>
            <a:miter lim="800000"/>
          </a:ln>
        </p:spPr>
        <p:txBody>
          <a:bodyPr vert="horz" wrap="square" lIns="91440" tIns="45720" rIns="91440" bIns="45720" numCol="1" anchor="t" anchorCtr="0" compatLnSpc="1"/>
          <a:lstStyle/>
          <a:p>
            <a:pPr lvl="0"/>
            <a:r>
              <a:rPr lang="en-GB" altLang="en-US"/>
              <a:t>Click to edit Master text styles</a:t>
            </a:r>
          </a:p>
          <a:p>
            <a:pPr lvl="1"/>
            <a:r>
              <a:rPr lang="en-GB" altLang="en-US"/>
              <a:t>Second level</a:t>
            </a:r>
          </a:p>
          <a:p>
            <a:pPr lvl="2"/>
            <a:r>
              <a:rPr lang="en-GB" altLang="en-US"/>
              <a:t>Third level</a:t>
            </a:r>
          </a:p>
          <a:p>
            <a:pPr lvl="3"/>
            <a:r>
              <a:rPr lang="en-GB" altLang="en-US"/>
              <a:t>Fourth level</a:t>
            </a:r>
          </a:p>
          <a:p>
            <a:pPr lvl="4"/>
            <a:r>
              <a:rPr lang="en-GB" altLang="en-US"/>
              <a:t>Fifth level</a:t>
            </a:r>
            <a:endParaRPr lang="en-CA" altLang="en-US"/>
          </a:p>
        </p:txBody>
      </p:sp>
    </p:spTree>
  </p:cSld>
  <p:clrMap bg1="lt1" tx1="dk1" bg2="lt2" tx2="dk2" accent1="accent1" accent2="accent2" accent3="accent3" accent4="accent4" accent5="accent5" accent6="accent6" hlink="hlink" folHlink="folHlink"/>
  <p:sldLayoutIdLst>
    <p:sldLayoutId id="2147483662" r:id="rId1"/>
  </p:sldLayoutIdLst>
  <p:txStyles>
    <p:titleStyle>
      <a:lvl1pPr algn="ctr" rtl="0" eaLnBrk="0" fontAlgn="base" hangingPunct="0">
        <a:spcBef>
          <a:spcPct val="0"/>
        </a:spcBef>
        <a:spcAft>
          <a:spcPct val="0"/>
        </a:spcAft>
        <a:defRPr sz="4400" kern="1200">
          <a:solidFill>
            <a:srgbClr val="7F7F7F"/>
          </a:solidFill>
          <a:latin typeface="Times New Roman" panose="02020603050405020304" pitchFamily="18" charset="0"/>
          <a:ea typeface="+mj-ea"/>
          <a:cs typeface="Times New Roman" panose="02020603050405020304" pitchFamily="18" charset="0"/>
        </a:defRPr>
      </a:lvl1pPr>
      <a:lvl2pPr algn="ctr" rtl="0" eaLnBrk="0" fontAlgn="base" hangingPunct="0">
        <a:spcBef>
          <a:spcPct val="0"/>
        </a:spcBef>
        <a:spcAft>
          <a:spcPct val="0"/>
        </a:spcAft>
        <a:defRPr sz="4400">
          <a:solidFill>
            <a:srgbClr val="7F7F7F"/>
          </a:solidFill>
          <a:latin typeface="Times New Roman" panose="02020603050405020304" pitchFamily="18" charset="0"/>
          <a:cs typeface="Times New Roman" panose="02020603050405020304" pitchFamily="18" charset="0"/>
        </a:defRPr>
      </a:lvl2pPr>
      <a:lvl3pPr algn="ctr" rtl="0" eaLnBrk="0" fontAlgn="base" hangingPunct="0">
        <a:spcBef>
          <a:spcPct val="0"/>
        </a:spcBef>
        <a:spcAft>
          <a:spcPct val="0"/>
        </a:spcAft>
        <a:defRPr sz="4400">
          <a:solidFill>
            <a:srgbClr val="7F7F7F"/>
          </a:solidFill>
          <a:latin typeface="Times New Roman" panose="02020603050405020304" pitchFamily="18" charset="0"/>
          <a:cs typeface="Times New Roman" panose="02020603050405020304" pitchFamily="18" charset="0"/>
        </a:defRPr>
      </a:lvl3pPr>
      <a:lvl4pPr algn="ctr" rtl="0" eaLnBrk="0" fontAlgn="base" hangingPunct="0">
        <a:spcBef>
          <a:spcPct val="0"/>
        </a:spcBef>
        <a:spcAft>
          <a:spcPct val="0"/>
        </a:spcAft>
        <a:defRPr sz="4400">
          <a:solidFill>
            <a:srgbClr val="7F7F7F"/>
          </a:solidFill>
          <a:latin typeface="Times New Roman" panose="02020603050405020304" pitchFamily="18" charset="0"/>
          <a:cs typeface="Times New Roman" panose="02020603050405020304" pitchFamily="18" charset="0"/>
        </a:defRPr>
      </a:lvl4pPr>
      <a:lvl5pPr algn="ctr" rtl="0" eaLnBrk="0" fontAlgn="base" hangingPunct="0">
        <a:spcBef>
          <a:spcPct val="0"/>
        </a:spcBef>
        <a:spcAft>
          <a:spcPct val="0"/>
        </a:spcAft>
        <a:defRPr sz="4400">
          <a:solidFill>
            <a:srgbClr val="7F7F7F"/>
          </a:solidFill>
          <a:latin typeface="Times New Roman" panose="02020603050405020304" pitchFamily="18" charset="0"/>
          <a:cs typeface="Times New Roman" panose="02020603050405020304" pitchFamily="18" charset="0"/>
        </a:defRPr>
      </a:lvl5pPr>
      <a:lvl6pPr marL="457200" algn="ctr" rtl="0" fontAlgn="base">
        <a:spcBef>
          <a:spcPct val="0"/>
        </a:spcBef>
        <a:spcAft>
          <a:spcPct val="0"/>
        </a:spcAft>
        <a:defRPr sz="4400">
          <a:solidFill>
            <a:srgbClr val="7F7F7F"/>
          </a:solidFill>
          <a:latin typeface="Times New Roman" panose="02020603050405020304" pitchFamily="18" charset="0"/>
          <a:cs typeface="Times New Roman" panose="02020603050405020304" pitchFamily="18" charset="0"/>
        </a:defRPr>
      </a:lvl6pPr>
      <a:lvl7pPr marL="914400" algn="ctr" rtl="0" fontAlgn="base">
        <a:spcBef>
          <a:spcPct val="0"/>
        </a:spcBef>
        <a:spcAft>
          <a:spcPct val="0"/>
        </a:spcAft>
        <a:defRPr sz="4400">
          <a:solidFill>
            <a:srgbClr val="7F7F7F"/>
          </a:solidFill>
          <a:latin typeface="Times New Roman" panose="02020603050405020304" pitchFamily="18" charset="0"/>
          <a:cs typeface="Times New Roman" panose="02020603050405020304" pitchFamily="18" charset="0"/>
        </a:defRPr>
      </a:lvl7pPr>
      <a:lvl8pPr marL="1371600" algn="ctr" rtl="0" fontAlgn="base">
        <a:spcBef>
          <a:spcPct val="0"/>
        </a:spcBef>
        <a:spcAft>
          <a:spcPct val="0"/>
        </a:spcAft>
        <a:defRPr sz="4400">
          <a:solidFill>
            <a:srgbClr val="7F7F7F"/>
          </a:solidFill>
          <a:latin typeface="Times New Roman" panose="02020603050405020304" pitchFamily="18" charset="0"/>
          <a:cs typeface="Times New Roman" panose="02020603050405020304" pitchFamily="18" charset="0"/>
        </a:defRPr>
      </a:lvl8pPr>
      <a:lvl9pPr marL="1828800" algn="ctr" rtl="0" fontAlgn="base">
        <a:spcBef>
          <a:spcPct val="0"/>
        </a:spcBef>
        <a:spcAft>
          <a:spcPct val="0"/>
        </a:spcAft>
        <a:defRPr sz="4400">
          <a:solidFill>
            <a:srgbClr val="7F7F7F"/>
          </a:solidFill>
          <a:latin typeface="Times New Roman" panose="02020603050405020304" pitchFamily="18" charset="0"/>
          <a:cs typeface="Times New Roman" panose="02020603050405020304" pitchFamily="18"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rgbClr val="0073AE"/>
          </a:solidFill>
          <a:latin typeface="+mn-lt"/>
          <a:ea typeface="+mn-ea"/>
          <a:cs typeface="+mn-cs"/>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rgbClr val="0073AE"/>
          </a:solidFill>
          <a:latin typeface="+mn-lt"/>
          <a:ea typeface="+mn-ea"/>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rgbClr val="0073AE"/>
          </a:solidFill>
          <a:latin typeface="+mn-lt"/>
          <a:ea typeface="+mn-ea"/>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rgbClr val="0073AE"/>
          </a:solidFill>
          <a:latin typeface="+mn-lt"/>
          <a:ea typeface="+mn-ea"/>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rgbClr val="0073AE"/>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solidFill>
          <a:schemeClr val="bg1"/>
        </a:solidFill>
        <a:effectLst/>
      </p:bgPr>
    </p:bg>
    <p:spTree>
      <p:nvGrpSpPr>
        <p:cNvPr id="1" name=""/>
        <p:cNvGrpSpPr/>
        <p:nvPr/>
      </p:nvGrpSpPr>
      <p:grpSpPr>
        <a:xfrm>
          <a:off x="0" y="0"/>
          <a:ext cx="0" cy="0"/>
          <a:chOff x="0" y="0"/>
          <a:chExt cx="0" cy="0"/>
        </a:xfrm>
      </p:grpSpPr>
      <p:pic>
        <p:nvPicPr>
          <p:cNvPr id="5122" name="Picture 6"/>
          <p:cNvPicPr>
            <a:picLocks noChangeAspect="1"/>
          </p:cNvPicPr>
          <p:nvPr/>
        </p:nvPicPr>
        <p:blipFill>
          <a:blip r:embed="rId3" cstate="print"/>
          <a:srcRect/>
          <a:stretch>
            <a:fillRect/>
          </a:stretch>
        </p:blipFill>
        <p:spPr bwMode="auto">
          <a:xfrm>
            <a:off x="0" y="4763"/>
            <a:ext cx="9144000" cy="6848475"/>
          </a:xfrm>
          <a:prstGeom prst="rect">
            <a:avLst/>
          </a:prstGeom>
          <a:noFill/>
          <a:ln w="9525">
            <a:noFill/>
            <a:miter lim="800000"/>
            <a:headEnd/>
            <a:tailEnd/>
          </a:ln>
        </p:spPr>
      </p:pic>
      <p:sp>
        <p:nvSpPr>
          <p:cNvPr id="5123" name="Title Placeholder 1"/>
          <p:cNvSpPr>
            <a:spLocks noGrp="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GB" altLang="en-US"/>
              <a:t>Click to edit Master title style</a:t>
            </a:r>
            <a:endParaRPr lang="en-CA" altLang="en-US"/>
          </a:p>
        </p:txBody>
      </p:sp>
      <p:sp>
        <p:nvSpPr>
          <p:cNvPr id="5124" name="Text Placeholder 2"/>
          <p:cNvSpPr>
            <a:spLocks noGrp="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GB" altLang="en-US"/>
              <a:t>Click to edit Master text styles</a:t>
            </a:r>
          </a:p>
          <a:p>
            <a:pPr lvl="1"/>
            <a:r>
              <a:rPr lang="en-GB" altLang="en-US"/>
              <a:t>Second level</a:t>
            </a:r>
          </a:p>
          <a:p>
            <a:pPr lvl="2"/>
            <a:r>
              <a:rPr lang="en-GB" altLang="en-US"/>
              <a:t>Third level</a:t>
            </a:r>
          </a:p>
          <a:p>
            <a:pPr lvl="3"/>
            <a:r>
              <a:rPr lang="en-GB" altLang="en-US"/>
              <a:t>Fourth level</a:t>
            </a:r>
          </a:p>
          <a:p>
            <a:pPr lvl="4"/>
            <a:r>
              <a:rPr lang="en-GB" altLang="en-US"/>
              <a:t>Fifth level</a:t>
            </a:r>
            <a:endParaRPr lang="en-CA" altLang="en-US"/>
          </a:p>
        </p:txBody>
      </p:sp>
    </p:spTree>
    <p:extLst>
      <p:ext uri="{BB962C8B-B14F-4D97-AF65-F5344CB8AC3E}">
        <p14:creationId xmlns:p14="http://schemas.microsoft.com/office/powerpoint/2010/main" val="2845359405"/>
      </p:ext>
    </p:extLst>
  </p:cSld>
  <p:clrMap bg1="lt1" tx1="dk1" bg2="lt2" tx2="dk2" accent1="accent1" accent2="accent2" accent3="accent3" accent4="accent4" accent5="accent5" accent6="accent6" hlink="hlink" folHlink="folHlink"/>
  <p:sldLayoutIdLst>
    <p:sldLayoutId id="2147483669" r:id="rId1"/>
  </p:sldLayoutIdLst>
  <p:hf hdr="0" ftr="0" dt="0"/>
  <p:txStyles>
    <p:titleStyle>
      <a:lvl1pPr algn="ctr" rtl="0" eaLnBrk="0" fontAlgn="base" hangingPunct="0">
        <a:spcBef>
          <a:spcPct val="0"/>
        </a:spcBef>
        <a:spcAft>
          <a:spcPct val="0"/>
        </a:spcAft>
        <a:defRPr sz="4400" kern="1200">
          <a:solidFill>
            <a:srgbClr val="7F7F7F"/>
          </a:solidFill>
          <a:latin typeface="Times New Roman" pitchFamily="18" charset="0"/>
          <a:ea typeface="+mj-ea"/>
          <a:cs typeface="Times New Roman" pitchFamily="18" charset="0"/>
        </a:defRPr>
      </a:lvl1pPr>
      <a:lvl2pPr algn="ctr" rtl="0" eaLnBrk="0" fontAlgn="base" hangingPunct="0">
        <a:spcBef>
          <a:spcPct val="0"/>
        </a:spcBef>
        <a:spcAft>
          <a:spcPct val="0"/>
        </a:spcAft>
        <a:defRPr sz="4400">
          <a:solidFill>
            <a:srgbClr val="7F7F7F"/>
          </a:solidFill>
          <a:latin typeface="Times New Roman" pitchFamily="18" charset="0"/>
          <a:cs typeface="Times New Roman" pitchFamily="18" charset="0"/>
        </a:defRPr>
      </a:lvl2pPr>
      <a:lvl3pPr algn="ctr" rtl="0" eaLnBrk="0" fontAlgn="base" hangingPunct="0">
        <a:spcBef>
          <a:spcPct val="0"/>
        </a:spcBef>
        <a:spcAft>
          <a:spcPct val="0"/>
        </a:spcAft>
        <a:defRPr sz="4400">
          <a:solidFill>
            <a:srgbClr val="7F7F7F"/>
          </a:solidFill>
          <a:latin typeface="Times New Roman" pitchFamily="18" charset="0"/>
          <a:cs typeface="Times New Roman" pitchFamily="18" charset="0"/>
        </a:defRPr>
      </a:lvl3pPr>
      <a:lvl4pPr algn="ctr" rtl="0" eaLnBrk="0" fontAlgn="base" hangingPunct="0">
        <a:spcBef>
          <a:spcPct val="0"/>
        </a:spcBef>
        <a:spcAft>
          <a:spcPct val="0"/>
        </a:spcAft>
        <a:defRPr sz="4400">
          <a:solidFill>
            <a:srgbClr val="7F7F7F"/>
          </a:solidFill>
          <a:latin typeface="Times New Roman" pitchFamily="18" charset="0"/>
          <a:cs typeface="Times New Roman" pitchFamily="18" charset="0"/>
        </a:defRPr>
      </a:lvl4pPr>
      <a:lvl5pPr algn="ctr" rtl="0" eaLnBrk="0" fontAlgn="base" hangingPunct="0">
        <a:spcBef>
          <a:spcPct val="0"/>
        </a:spcBef>
        <a:spcAft>
          <a:spcPct val="0"/>
        </a:spcAft>
        <a:defRPr sz="4400">
          <a:solidFill>
            <a:srgbClr val="7F7F7F"/>
          </a:solidFill>
          <a:latin typeface="Times New Roman" pitchFamily="18" charset="0"/>
          <a:cs typeface="Times New Roman" pitchFamily="18" charset="0"/>
        </a:defRPr>
      </a:lvl5pPr>
      <a:lvl6pPr marL="457200" algn="ctr" rtl="0" fontAlgn="base">
        <a:spcBef>
          <a:spcPct val="0"/>
        </a:spcBef>
        <a:spcAft>
          <a:spcPct val="0"/>
        </a:spcAft>
        <a:defRPr sz="4400">
          <a:solidFill>
            <a:srgbClr val="7F7F7F"/>
          </a:solidFill>
          <a:latin typeface="Times New Roman" pitchFamily="18" charset="0"/>
          <a:cs typeface="Times New Roman" pitchFamily="18" charset="0"/>
        </a:defRPr>
      </a:lvl6pPr>
      <a:lvl7pPr marL="914400" algn="ctr" rtl="0" fontAlgn="base">
        <a:spcBef>
          <a:spcPct val="0"/>
        </a:spcBef>
        <a:spcAft>
          <a:spcPct val="0"/>
        </a:spcAft>
        <a:defRPr sz="4400">
          <a:solidFill>
            <a:srgbClr val="7F7F7F"/>
          </a:solidFill>
          <a:latin typeface="Times New Roman" pitchFamily="18" charset="0"/>
          <a:cs typeface="Times New Roman" pitchFamily="18" charset="0"/>
        </a:defRPr>
      </a:lvl7pPr>
      <a:lvl8pPr marL="1371600" algn="ctr" rtl="0" fontAlgn="base">
        <a:spcBef>
          <a:spcPct val="0"/>
        </a:spcBef>
        <a:spcAft>
          <a:spcPct val="0"/>
        </a:spcAft>
        <a:defRPr sz="4400">
          <a:solidFill>
            <a:srgbClr val="7F7F7F"/>
          </a:solidFill>
          <a:latin typeface="Times New Roman" pitchFamily="18" charset="0"/>
          <a:cs typeface="Times New Roman" pitchFamily="18" charset="0"/>
        </a:defRPr>
      </a:lvl8pPr>
      <a:lvl9pPr marL="1828800" algn="ctr" rtl="0" fontAlgn="base">
        <a:spcBef>
          <a:spcPct val="0"/>
        </a:spcBef>
        <a:spcAft>
          <a:spcPct val="0"/>
        </a:spcAft>
        <a:defRPr sz="4400">
          <a:solidFill>
            <a:srgbClr val="7F7F7F"/>
          </a:solidFill>
          <a:latin typeface="Times New Roman" pitchFamily="18" charset="0"/>
          <a:cs typeface="Times New Roman" pitchFamily="18" charset="0"/>
        </a:defRPr>
      </a:lvl9pPr>
    </p:titleStyle>
    <p:bodyStyle>
      <a:lvl1pPr marL="342900" indent="-342900" algn="l" rtl="0" eaLnBrk="0" fontAlgn="base" hangingPunct="0">
        <a:spcBef>
          <a:spcPct val="20000"/>
        </a:spcBef>
        <a:spcAft>
          <a:spcPct val="0"/>
        </a:spcAft>
        <a:buFont typeface="Arial" charset="0"/>
        <a:buChar char="•"/>
        <a:defRPr sz="3200" kern="1200">
          <a:solidFill>
            <a:srgbClr val="0073AE"/>
          </a:solidFill>
          <a:latin typeface="+mn-lt"/>
          <a:ea typeface="+mn-ea"/>
          <a:cs typeface="+mn-cs"/>
        </a:defRPr>
      </a:lvl1pPr>
      <a:lvl2pPr marL="742950" indent="-285750" algn="l" rtl="0" eaLnBrk="0" fontAlgn="base" hangingPunct="0">
        <a:spcBef>
          <a:spcPct val="20000"/>
        </a:spcBef>
        <a:spcAft>
          <a:spcPct val="0"/>
        </a:spcAft>
        <a:buFont typeface="Arial" charset="0"/>
        <a:buChar char="–"/>
        <a:defRPr sz="2800" kern="1200">
          <a:solidFill>
            <a:srgbClr val="0073AE"/>
          </a:solidFill>
          <a:latin typeface="+mn-lt"/>
          <a:ea typeface="+mn-ea"/>
          <a:cs typeface="+mn-cs"/>
        </a:defRPr>
      </a:lvl2pPr>
      <a:lvl3pPr marL="1143000" indent="-228600" algn="l" rtl="0" eaLnBrk="0" fontAlgn="base" hangingPunct="0">
        <a:spcBef>
          <a:spcPct val="20000"/>
        </a:spcBef>
        <a:spcAft>
          <a:spcPct val="0"/>
        </a:spcAft>
        <a:buFont typeface="Arial" charset="0"/>
        <a:buChar char="•"/>
        <a:defRPr sz="2400" kern="1200">
          <a:solidFill>
            <a:srgbClr val="0073AE"/>
          </a:solidFill>
          <a:latin typeface="+mn-lt"/>
          <a:ea typeface="+mn-ea"/>
          <a:cs typeface="+mn-cs"/>
        </a:defRPr>
      </a:lvl3pPr>
      <a:lvl4pPr marL="1600200" indent="-228600" algn="l" rtl="0" eaLnBrk="0" fontAlgn="base" hangingPunct="0">
        <a:spcBef>
          <a:spcPct val="20000"/>
        </a:spcBef>
        <a:spcAft>
          <a:spcPct val="0"/>
        </a:spcAft>
        <a:buFont typeface="Arial" charset="0"/>
        <a:buChar char="–"/>
        <a:defRPr sz="2000" kern="1200">
          <a:solidFill>
            <a:srgbClr val="0073AE"/>
          </a:solidFill>
          <a:latin typeface="+mn-lt"/>
          <a:ea typeface="+mn-ea"/>
          <a:cs typeface="+mn-cs"/>
        </a:defRPr>
      </a:lvl4pPr>
      <a:lvl5pPr marL="2057400" indent="-228600" algn="l" rtl="0" eaLnBrk="0" fontAlgn="base" hangingPunct="0">
        <a:spcBef>
          <a:spcPct val="20000"/>
        </a:spcBef>
        <a:spcAft>
          <a:spcPct val="0"/>
        </a:spcAft>
        <a:buFont typeface="Arial" charset="0"/>
        <a:buChar char="»"/>
        <a:defRPr sz="2000" kern="1200">
          <a:solidFill>
            <a:srgbClr val="0073AE"/>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2" Type="http://schemas.openxmlformats.org/officeDocument/2006/relationships/notesSlide" Target="../notesSlides/notesSlide98.xml"/><Relationship Id="rId1" Type="http://schemas.openxmlformats.org/officeDocument/2006/relationships/slideLayout" Target="../slideLayouts/slideLayout3.xml"/></Relationships>
</file>

<file path=ppt/slides/_rels/slide101.xml.rels><?xml version="1.0" encoding="UTF-8" standalone="yes"?>
<Relationships xmlns="http://schemas.openxmlformats.org/package/2006/relationships"><Relationship Id="rId2" Type="http://schemas.openxmlformats.org/officeDocument/2006/relationships/notesSlide" Target="../notesSlides/notesSlide99.xml"/><Relationship Id="rId1" Type="http://schemas.openxmlformats.org/officeDocument/2006/relationships/slideLayout" Target="../slideLayouts/slideLayout3.xml"/></Relationships>
</file>

<file path=ppt/slides/_rels/slide102.xml.rels><?xml version="1.0" encoding="UTF-8" standalone="yes"?>
<Relationships xmlns="http://schemas.openxmlformats.org/package/2006/relationships"><Relationship Id="rId2" Type="http://schemas.openxmlformats.org/officeDocument/2006/relationships/notesSlide" Target="../notesSlides/notesSlide100.xml"/><Relationship Id="rId1" Type="http://schemas.openxmlformats.org/officeDocument/2006/relationships/slideLayout" Target="../slideLayouts/slideLayout3.xml"/></Relationships>
</file>

<file path=ppt/slides/_rels/slide103.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101.xml"/><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2" Type="http://schemas.openxmlformats.org/officeDocument/2006/relationships/notesSlide" Target="../notesSlides/notesSlide102.xml"/><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103.xml"/><Relationship Id="rId1" Type="http://schemas.openxmlformats.org/officeDocument/2006/relationships/slideLayout" Target="../slideLayouts/slideLayout3.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104.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2" Type="http://schemas.openxmlformats.org/officeDocument/2006/relationships/notesSlide" Target="../notesSlides/notesSlide105.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106.xml"/><Relationship Id="rId1" Type="http://schemas.openxmlformats.org/officeDocument/2006/relationships/slideLayout" Target="../slideLayouts/slideLayout3.xml"/></Relationships>
</file>

<file path=ppt/slides/_rels/slide109.xml.rels><?xml version="1.0" encoding="UTF-8" standalone="yes"?>
<Relationships xmlns="http://schemas.openxmlformats.org/package/2006/relationships"><Relationship Id="rId3" Type="http://schemas.openxmlformats.org/officeDocument/2006/relationships/image" Target="../media/image43.wmf"/><Relationship Id="rId2" Type="http://schemas.openxmlformats.org/officeDocument/2006/relationships/notesSlide" Target="../notesSlides/notesSlide107.xml"/><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3" Type="http://schemas.openxmlformats.org/officeDocument/2006/relationships/image" Target="../media/image43.wmf"/><Relationship Id="rId2" Type="http://schemas.openxmlformats.org/officeDocument/2006/relationships/notesSlide" Target="../notesSlides/notesSlide109.xml"/><Relationship Id="rId1" Type="http://schemas.openxmlformats.org/officeDocument/2006/relationships/slideLayout" Target="../slideLayouts/slideLayout3.xml"/></Relationships>
</file>

<file path=ppt/slides/_rels/slide112.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3.xml"/></Relationships>
</file>

<file path=ppt/slides/_rels/slide113.xml.rels><?xml version="1.0" encoding="UTF-8" standalone="yes"?>
<Relationships xmlns="http://schemas.openxmlformats.org/package/2006/relationships"><Relationship Id="rId3" Type="http://schemas.openxmlformats.org/officeDocument/2006/relationships/image" Target="../media/image43.wmf"/><Relationship Id="rId2" Type="http://schemas.openxmlformats.org/officeDocument/2006/relationships/notesSlide" Target="../notesSlides/notesSlide111.xml"/><Relationship Id="rId1" Type="http://schemas.openxmlformats.org/officeDocument/2006/relationships/slideLayout" Target="../slideLayouts/slideLayout3.xml"/></Relationships>
</file>

<file path=ppt/slides/_rels/slide114.xml.rels><?xml version="1.0" encoding="UTF-8" standalone="yes"?>
<Relationships xmlns="http://schemas.openxmlformats.org/package/2006/relationships"><Relationship Id="rId2" Type="http://schemas.openxmlformats.org/officeDocument/2006/relationships/notesSlide" Target="../notesSlides/notesSlide112.xml"/><Relationship Id="rId1" Type="http://schemas.openxmlformats.org/officeDocument/2006/relationships/slideLayout" Target="../slideLayouts/slideLayout3.xml"/></Relationships>
</file>

<file path=ppt/slides/_rels/slide115.xml.rels><?xml version="1.0" encoding="UTF-8" standalone="yes"?>
<Relationships xmlns="http://schemas.openxmlformats.org/package/2006/relationships"><Relationship Id="rId2" Type="http://schemas.openxmlformats.org/officeDocument/2006/relationships/notesSlide" Target="../notesSlides/notesSlide113.xml"/><Relationship Id="rId1" Type="http://schemas.openxmlformats.org/officeDocument/2006/relationships/slideLayout" Target="../slideLayouts/slideLayout3.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114.xml"/><Relationship Id="rId1" Type="http://schemas.openxmlformats.org/officeDocument/2006/relationships/slideLayout" Target="../slideLayouts/slideLayout3.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115.xml"/><Relationship Id="rId1" Type="http://schemas.openxmlformats.org/officeDocument/2006/relationships/slideLayout" Target="../slideLayouts/slideLayout3.xml"/></Relationships>
</file>

<file path=ppt/slides/_rels/slide118.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3.xml"/></Relationships>
</file>

<file path=ppt/slides/_rels/slide119.xml.rels><?xml version="1.0" encoding="UTF-8" standalone="yes"?>
<Relationships xmlns="http://schemas.openxmlformats.org/package/2006/relationships"><Relationship Id="rId2" Type="http://schemas.openxmlformats.org/officeDocument/2006/relationships/notesSlide" Target="../notesSlides/notesSlide117.xml"/><Relationship Id="rId1" Type="http://schemas.openxmlformats.org/officeDocument/2006/relationships/slideLayout" Target="../slideLayouts/slideLayout3.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3.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118.xml"/><Relationship Id="rId1" Type="http://schemas.openxmlformats.org/officeDocument/2006/relationships/slideLayout" Target="../slideLayouts/slideLayout3.xml"/></Relationships>
</file>

<file path=ppt/slides/_rels/slide121.xml.rels><?xml version="1.0" encoding="UTF-8" standalone="yes"?>
<Relationships xmlns="http://schemas.openxmlformats.org/package/2006/relationships"><Relationship Id="rId2" Type="http://schemas.openxmlformats.org/officeDocument/2006/relationships/notesSlide" Target="../notesSlides/notesSlide119.xml"/><Relationship Id="rId1" Type="http://schemas.openxmlformats.org/officeDocument/2006/relationships/slideLayout" Target="../slideLayouts/slideLayout3.xml"/></Relationships>
</file>

<file path=ppt/slides/_rels/slide122.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3.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121.xml"/><Relationship Id="rId1" Type="http://schemas.openxmlformats.org/officeDocument/2006/relationships/slideLayout" Target="../slideLayouts/slideLayout3.xml"/></Relationships>
</file>

<file path=ppt/slides/_rels/slide124.xml.rels><?xml version="1.0" encoding="UTF-8" standalone="yes"?>
<Relationships xmlns="http://schemas.openxmlformats.org/package/2006/relationships"><Relationship Id="rId2" Type="http://schemas.openxmlformats.org/officeDocument/2006/relationships/notesSlide" Target="../notesSlides/notesSlide122.xml"/><Relationship Id="rId1" Type="http://schemas.openxmlformats.org/officeDocument/2006/relationships/slideLayout" Target="../slideLayouts/slideLayout3.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123.xml"/><Relationship Id="rId1" Type="http://schemas.openxmlformats.org/officeDocument/2006/relationships/slideLayout" Target="../slideLayouts/slideLayout3.xml"/></Relationships>
</file>

<file path=ppt/slides/_rels/slide126.xml.rels><?xml version="1.0" encoding="UTF-8" standalone="yes"?>
<Relationships xmlns="http://schemas.openxmlformats.org/package/2006/relationships"><Relationship Id="rId2" Type="http://schemas.openxmlformats.org/officeDocument/2006/relationships/notesSlide" Target="../notesSlides/notesSlide124.xml"/><Relationship Id="rId1" Type="http://schemas.openxmlformats.org/officeDocument/2006/relationships/slideLayout" Target="../slideLayouts/slideLayout3.xml"/></Relationships>
</file>

<file path=ppt/slides/_rels/slide127.xml.rels><?xml version="1.0" encoding="UTF-8" standalone="yes"?>
<Relationships xmlns="http://schemas.openxmlformats.org/package/2006/relationships"><Relationship Id="rId2" Type="http://schemas.openxmlformats.org/officeDocument/2006/relationships/notesSlide" Target="../notesSlides/notesSlide125.xml"/><Relationship Id="rId1" Type="http://schemas.openxmlformats.org/officeDocument/2006/relationships/slideLayout" Target="../slideLayouts/slideLayout3.xml"/></Relationships>
</file>

<file path=ppt/slides/_rels/slide128.xml.rels><?xml version="1.0" encoding="UTF-8" standalone="yes"?>
<Relationships xmlns="http://schemas.openxmlformats.org/package/2006/relationships"><Relationship Id="rId3" Type="http://schemas.openxmlformats.org/officeDocument/2006/relationships/notesSlide" Target="../notesSlides/notesSlide126.xml"/><Relationship Id="rId2" Type="http://schemas.openxmlformats.org/officeDocument/2006/relationships/slideLayout" Target="../slideLayouts/slideLayout3.xml"/><Relationship Id="rId1" Type="http://schemas.openxmlformats.org/officeDocument/2006/relationships/vmlDrawing" Target="../drawings/vmlDrawing1.vml"/><Relationship Id="rId6" Type="http://schemas.openxmlformats.org/officeDocument/2006/relationships/oleObject" Target="../embeddings/oleObject2.bin"/><Relationship Id="rId5" Type="http://schemas.openxmlformats.org/officeDocument/2006/relationships/image" Target="../media/image44.wmf"/><Relationship Id="rId4" Type="http://schemas.openxmlformats.org/officeDocument/2006/relationships/oleObject" Target="../embeddings/oleObject1.bin"/></Relationships>
</file>

<file path=ppt/slides/_rels/slide129.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3.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3.xml"/></Relationships>
</file>

<file path=ppt/slides/_rels/slide130.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3.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3.xml"/></Relationships>
</file>

<file path=ppt/slides/_rels/slide132.xml.rels><?xml version="1.0" encoding="UTF-8" standalone="yes"?>
<Relationships xmlns="http://schemas.openxmlformats.org/package/2006/relationships"><Relationship Id="rId3" Type="http://schemas.openxmlformats.org/officeDocument/2006/relationships/image" Target="../media/image45.png"/><Relationship Id="rId2" Type="http://schemas.openxmlformats.org/officeDocument/2006/relationships/notesSlide" Target="../notesSlides/notesSlide130.xml"/><Relationship Id="rId1" Type="http://schemas.openxmlformats.org/officeDocument/2006/relationships/slideLayout" Target="../slideLayouts/slideLayout3.xml"/></Relationships>
</file>

<file path=ppt/slides/_rels/slide133.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3.xml"/></Relationships>
</file>

<file path=ppt/slides/_rels/slide134.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3.xml"/></Relationships>
</file>

<file path=ppt/slides/_rels/slide135.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3.xml"/></Relationships>
</file>

<file path=ppt/slides/_rels/slide136.xml.rels><?xml version="1.0" encoding="UTF-8" standalone="yes"?>
<Relationships xmlns="http://schemas.openxmlformats.org/package/2006/relationships"><Relationship Id="rId3" Type="http://schemas.openxmlformats.org/officeDocument/2006/relationships/image" Target="../media/image46.wmf"/><Relationship Id="rId2" Type="http://schemas.openxmlformats.org/officeDocument/2006/relationships/notesSlide" Target="../notesSlides/notesSlide134.xml"/><Relationship Id="rId1" Type="http://schemas.openxmlformats.org/officeDocument/2006/relationships/slideLayout" Target="../slideLayouts/slideLayout3.xml"/></Relationships>
</file>

<file path=ppt/slides/_rels/slide137.xml.rels><?xml version="1.0" encoding="UTF-8" standalone="yes"?>
<Relationships xmlns="http://schemas.openxmlformats.org/package/2006/relationships"><Relationship Id="rId2" Type="http://schemas.openxmlformats.org/officeDocument/2006/relationships/notesSlide" Target="../notesSlides/notesSlide135.xml"/><Relationship Id="rId1" Type="http://schemas.openxmlformats.org/officeDocument/2006/relationships/slideLayout" Target="../slideLayouts/slideLayout3.xml"/></Relationships>
</file>

<file path=ppt/slides/_rels/slide138.xml.rels><?xml version="1.0" encoding="UTF-8" standalone="yes"?>
<Relationships xmlns="http://schemas.openxmlformats.org/package/2006/relationships"><Relationship Id="rId2" Type="http://schemas.openxmlformats.org/officeDocument/2006/relationships/notesSlide" Target="../notesSlides/notesSlide136.xml"/><Relationship Id="rId1" Type="http://schemas.openxmlformats.org/officeDocument/2006/relationships/slideLayout" Target="../slideLayouts/slideLayout3.xml"/></Relationships>
</file>

<file path=ppt/slides/_rels/slide139.xml.rels><?xml version="1.0" encoding="UTF-8" standalone="yes"?>
<Relationships xmlns="http://schemas.openxmlformats.org/package/2006/relationships"><Relationship Id="rId3" Type="http://schemas.openxmlformats.org/officeDocument/2006/relationships/image" Target="../media/image47.wmf"/><Relationship Id="rId2" Type="http://schemas.openxmlformats.org/officeDocument/2006/relationships/notesSlide" Target="../notesSlides/notesSlide137.xml"/><Relationship Id="rId1" Type="http://schemas.openxmlformats.org/officeDocument/2006/relationships/slideLayout" Target="../slideLayouts/slideLayout3.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3.xml"/></Relationships>
</file>

<file path=ppt/slides/_rels/slide140.xml.rels><?xml version="1.0" encoding="UTF-8" standalone="yes"?>
<Relationships xmlns="http://schemas.openxmlformats.org/package/2006/relationships"><Relationship Id="rId3" Type="http://schemas.openxmlformats.org/officeDocument/2006/relationships/image" Target="../media/image48.wmf"/><Relationship Id="rId2" Type="http://schemas.openxmlformats.org/officeDocument/2006/relationships/notesSlide" Target="../notesSlides/notesSlide138.xml"/><Relationship Id="rId1" Type="http://schemas.openxmlformats.org/officeDocument/2006/relationships/slideLayout" Target="../slideLayouts/slideLayout3.xml"/></Relationships>
</file>

<file path=ppt/slides/_rels/slide141.xml.rels><?xml version="1.0" encoding="UTF-8" standalone="yes"?>
<Relationships xmlns="http://schemas.openxmlformats.org/package/2006/relationships"><Relationship Id="rId2" Type="http://schemas.openxmlformats.org/officeDocument/2006/relationships/notesSlide" Target="../notesSlides/notesSlide139.xml"/><Relationship Id="rId1" Type="http://schemas.openxmlformats.org/officeDocument/2006/relationships/slideLayout" Target="../slideLayouts/slideLayout3.xml"/></Relationships>
</file>

<file path=ppt/slides/_rels/slide142.xml.rels><?xml version="1.0" encoding="UTF-8" standalone="yes"?>
<Relationships xmlns="http://schemas.openxmlformats.org/package/2006/relationships"><Relationship Id="rId2" Type="http://schemas.openxmlformats.org/officeDocument/2006/relationships/notesSlide" Target="../notesSlides/notesSlide140.xml"/><Relationship Id="rId1" Type="http://schemas.openxmlformats.org/officeDocument/2006/relationships/slideLayout" Target="../slideLayouts/slideLayout3.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41.xml"/><Relationship Id="rId1" Type="http://schemas.openxmlformats.org/officeDocument/2006/relationships/slideLayout" Target="../slideLayouts/slideLayout3.xml"/></Relationships>
</file>

<file path=ppt/slides/_rels/slide144.xml.rels><?xml version="1.0" encoding="UTF-8" standalone="yes"?>
<Relationships xmlns="http://schemas.openxmlformats.org/package/2006/relationships"><Relationship Id="rId2" Type="http://schemas.openxmlformats.org/officeDocument/2006/relationships/notesSlide" Target="../notesSlides/notesSlide142.xml"/><Relationship Id="rId1" Type="http://schemas.openxmlformats.org/officeDocument/2006/relationships/slideLayout" Target="../slideLayouts/slideLayout3.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43.xml"/><Relationship Id="rId1" Type="http://schemas.openxmlformats.org/officeDocument/2006/relationships/slideLayout" Target="../slideLayouts/slideLayout3.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44.xml"/><Relationship Id="rId1" Type="http://schemas.openxmlformats.org/officeDocument/2006/relationships/slideLayout" Target="../slideLayouts/slideLayout3.xml"/></Relationships>
</file>

<file path=ppt/slides/_rels/slide147.xml.rels><?xml version="1.0" encoding="UTF-8" standalone="yes"?>
<Relationships xmlns="http://schemas.openxmlformats.org/package/2006/relationships"><Relationship Id="rId2" Type="http://schemas.openxmlformats.org/officeDocument/2006/relationships/notesSlide" Target="../notesSlides/notesSlide145.xml"/><Relationship Id="rId1" Type="http://schemas.openxmlformats.org/officeDocument/2006/relationships/slideLayout" Target="../slideLayouts/slideLayout3.xml"/></Relationships>
</file>

<file path=ppt/slides/_rels/slide148.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3.xml"/></Relationships>
</file>

<file path=ppt/slides/_rels/slide149.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3.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3.xml"/></Relationships>
</file>

<file path=ppt/slides/_rels/slide150.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3.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3.xml"/></Relationships>
</file>

<file path=ppt/slides/_rels/slide152.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3.xml"/></Relationships>
</file>

<file path=ppt/slides/_rels/slide153.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151.xml"/><Relationship Id="rId1" Type="http://schemas.openxmlformats.org/officeDocument/2006/relationships/slideLayout" Target="../slideLayouts/slideLayout3.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52.xml"/><Relationship Id="rId1" Type="http://schemas.openxmlformats.org/officeDocument/2006/relationships/slideLayout" Target="../slideLayouts/slideLayout3.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53.xml"/><Relationship Id="rId1" Type="http://schemas.openxmlformats.org/officeDocument/2006/relationships/slideLayout" Target="../slideLayouts/slideLayout3.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3.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3.xml"/></Relationships>
</file>

<file path=ppt/slides/_rels/slide158.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notesSlide" Target="../notesSlides/notesSlide156.xml"/><Relationship Id="rId1" Type="http://schemas.openxmlformats.org/officeDocument/2006/relationships/slideLayout" Target="../slideLayouts/slideLayout3.xml"/></Relationships>
</file>

<file path=ppt/slides/_rels/slide159.xml.rels><?xml version="1.0" encoding="UTF-8" standalone="yes"?>
<Relationships xmlns="http://schemas.openxmlformats.org/package/2006/relationships"><Relationship Id="rId2" Type="http://schemas.openxmlformats.org/officeDocument/2006/relationships/notesSlide" Target="../notesSlides/notesSlide157.xml"/><Relationship Id="rId1" Type="http://schemas.openxmlformats.org/officeDocument/2006/relationships/slideLayout" Target="../slideLayouts/slideLayout3.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3.xml"/></Relationships>
</file>

<file path=ppt/slides/_rels/slide160.xml.rels><?xml version="1.0" encoding="UTF-8" standalone="yes"?>
<Relationships xmlns="http://schemas.openxmlformats.org/package/2006/relationships"><Relationship Id="rId2" Type="http://schemas.openxmlformats.org/officeDocument/2006/relationships/notesSlide" Target="../notesSlides/notesSlide158.xml"/><Relationship Id="rId1" Type="http://schemas.openxmlformats.org/officeDocument/2006/relationships/slideLayout" Target="../slideLayouts/slideLayout3.xml"/></Relationships>
</file>

<file path=ppt/slides/_rels/slide161.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3.xml"/></Relationships>
</file>

<file path=ppt/slides/_rels/slide162.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3.xml"/></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3.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62.xml"/><Relationship Id="rId1" Type="http://schemas.openxmlformats.org/officeDocument/2006/relationships/slideLayout" Target="../slideLayouts/slideLayout3.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63.xml"/><Relationship Id="rId1" Type="http://schemas.openxmlformats.org/officeDocument/2006/relationships/slideLayout" Target="../slideLayouts/slideLayout3.xml"/></Relationships>
</file>

<file path=ppt/slides/_rels/slide166.xml.rels><?xml version="1.0" encoding="UTF-8" standalone="yes"?>
<Relationships xmlns="http://schemas.openxmlformats.org/package/2006/relationships"><Relationship Id="rId2" Type="http://schemas.openxmlformats.org/officeDocument/2006/relationships/notesSlide" Target="../notesSlides/notesSlide164.xml"/><Relationship Id="rId1" Type="http://schemas.openxmlformats.org/officeDocument/2006/relationships/slideLayout" Target="../slideLayouts/slideLayout3.xml"/></Relationships>
</file>

<file path=ppt/slides/_rels/slide167.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3.xml"/></Relationships>
</file>

<file path=ppt/slides/_rels/slide168.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3.xml"/></Relationships>
</file>

<file path=ppt/slides/_rels/slide169.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3.xml"/></Relationships>
</file>

<file path=ppt/slides/_rels/slide170.xml.rels><?xml version="1.0" encoding="UTF-8" standalone="yes"?>
<Relationships xmlns="http://schemas.openxmlformats.org/package/2006/relationships"><Relationship Id="rId2" Type="http://schemas.openxmlformats.org/officeDocument/2006/relationships/notesSlide" Target="../notesSlides/notesSlide168.xml"/><Relationship Id="rId1" Type="http://schemas.openxmlformats.org/officeDocument/2006/relationships/slideLayout" Target="../slideLayouts/slideLayout3.xml"/></Relationships>
</file>

<file path=ppt/slides/_rels/slide171.xml.rels><?xml version="1.0" encoding="UTF-8" standalone="yes"?>
<Relationships xmlns="http://schemas.openxmlformats.org/package/2006/relationships"><Relationship Id="rId2" Type="http://schemas.openxmlformats.org/officeDocument/2006/relationships/notesSlide" Target="../notesSlides/notesSlide169.xml"/><Relationship Id="rId1" Type="http://schemas.openxmlformats.org/officeDocument/2006/relationships/slideLayout" Target="../slideLayouts/slideLayout3.xml"/></Relationships>
</file>

<file path=ppt/slides/_rels/slide172.xml.rels><?xml version="1.0" encoding="UTF-8" standalone="yes"?>
<Relationships xmlns="http://schemas.openxmlformats.org/package/2006/relationships"><Relationship Id="rId2" Type="http://schemas.openxmlformats.org/officeDocument/2006/relationships/notesSlide" Target="../notesSlides/notesSlide170.xml"/><Relationship Id="rId1" Type="http://schemas.openxmlformats.org/officeDocument/2006/relationships/slideLayout" Target="../slideLayouts/slideLayout3.xml"/></Relationships>
</file>

<file path=ppt/slides/_rels/slide173.xml.rels><?xml version="1.0" encoding="UTF-8" standalone="yes"?>
<Relationships xmlns="http://schemas.openxmlformats.org/package/2006/relationships"><Relationship Id="rId2" Type="http://schemas.openxmlformats.org/officeDocument/2006/relationships/notesSlide" Target="../notesSlides/notesSlide171.xml"/><Relationship Id="rId1" Type="http://schemas.openxmlformats.org/officeDocument/2006/relationships/slideLayout" Target="../slideLayouts/slideLayout3.xml"/></Relationships>
</file>

<file path=ppt/slides/_rels/slide174.xml.rels><?xml version="1.0" encoding="UTF-8" standalone="yes"?>
<Relationships xmlns="http://schemas.openxmlformats.org/package/2006/relationships"><Relationship Id="rId2" Type="http://schemas.openxmlformats.org/officeDocument/2006/relationships/notesSlide" Target="../notesSlides/notesSlide172.xml"/><Relationship Id="rId1" Type="http://schemas.openxmlformats.org/officeDocument/2006/relationships/slideLayout" Target="../slideLayouts/slideLayout3.xml"/></Relationships>
</file>

<file path=ppt/slides/_rels/slide175.xml.rels><?xml version="1.0" encoding="UTF-8" standalone="yes"?>
<Relationships xmlns="http://schemas.openxmlformats.org/package/2006/relationships"><Relationship Id="rId2" Type="http://schemas.openxmlformats.org/officeDocument/2006/relationships/notesSlide" Target="../notesSlides/notesSlide173.xml"/><Relationship Id="rId1" Type="http://schemas.openxmlformats.org/officeDocument/2006/relationships/slideLayout" Target="../slideLayouts/slideLayout3.xml"/></Relationships>
</file>

<file path=ppt/slides/_rels/slide176.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3.xml"/></Relationships>
</file>

<file path=ppt/slides/_rels/slide177.xml.rels><?xml version="1.0" encoding="UTF-8" standalone="yes"?>
<Relationships xmlns="http://schemas.openxmlformats.org/package/2006/relationships"><Relationship Id="rId2" Type="http://schemas.openxmlformats.org/officeDocument/2006/relationships/notesSlide" Target="../notesSlides/notesSlide175.xml"/><Relationship Id="rId1" Type="http://schemas.openxmlformats.org/officeDocument/2006/relationships/slideLayout" Target="../slideLayouts/slideLayout3.xml"/></Relationships>
</file>

<file path=ppt/slides/_rels/slide178.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176.xml"/><Relationship Id="rId1" Type="http://schemas.openxmlformats.org/officeDocument/2006/relationships/slideLayout" Target="../slideLayouts/slideLayout3.xml"/></Relationships>
</file>

<file path=ppt/slides/_rels/slide179.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177.xml"/><Relationship Id="rId1" Type="http://schemas.openxmlformats.org/officeDocument/2006/relationships/slideLayout" Target="../slideLayouts/slideLayout3.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3.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3.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3.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3.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3.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3.xml"/></Relationships>
</file>

<file path=ppt/slides/_rels/slide186.xml.rels><?xml version="1.0" encoding="UTF-8" standalone="yes"?>
<Relationships xmlns="http://schemas.openxmlformats.org/package/2006/relationships"><Relationship Id="rId3" Type="http://schemas.openxmlformats.org/officeDocument/2006/relationships/image" Target="../media/image53.wmf"/><Relationship Id="rId2" Type="http://schemas.openxmlformats.org/officeDocument/2006/relationships/notesSlide" Target="../notesSlides/notesSlide184.xml"/><Relationship Id="rId1" Type="http://schemas.openxmlformats.org/officeDocument/2006/relationships/slideLayout" Target="../slideLayouts/slideLayout3.xml"/></Relationships>
</file>

<file path=ppt/slides/_rels/slide187.xml.rels><?xml version="1.0" encoding="UTF-8" standalone="yes"?>
<Relationships xmlns="http://schemas.openxmlformats.org/package/2006/relationships"><Relationship Id="rId3" Type="http://schemas.openxmlformats.org/officeDocument/2006/relationships/image" Target="../media/image54.wmf"/><Relationship Id="rId2" Type="http://schemas.openxmlformats.org/officeDocument/2006/relationships/notesSlide" Target="../notesSlides/notesSlide185.xml"/><Relationship Id="rId1" Type="http://schemas.openxmlformats.org/officeDocument/2006/relationships/slideLayout" Target="../slideLayouts/slideLayout3.xml"/></Relationships>
</file>

<file path=ppt/slides/_rels/slide188.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186.xml"/><Relationship Id="rId1" Type="http://schemas.openxmlformats.org/officeDocument/2006/relationships/slideLayout" Target="../slideLayouts/slideLayout3.xml"/></Relationships>
</file>

<file path=ppt/slides/_rels/slide189.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3.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3.xml"/></Relationships>
</file>

<file path=ppt/slides/_rels/slide190.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3.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3.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3.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3.xml"/></Relationships>
</file>

<file path=ppt/slides/_rels/slide194.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3.xml"/></Relationships>
</file>

<file path=ppt/slides/_rels/slide195.xml.rels><?xml version="1.0" encoding="UTF-8" standalone="yes"?>
<Relationships xmlns="http://schemas.openxmlformats.org/package/2006/relationships"><Relationship Id="rId3" Type="http://schemas.openxmlformats.org/officeDocument/2006/relationships/image" Target="../media/image56.jpeg"/><Relationship Id="rId2" Type="http://schemas.openxmlformats.org/officeDocument/2006/relationships/notesSlide" Target="../notesSlides/notesSlide193.xml"/><Relationship Id="rId1" Type="http://schemas.openxmlformats.org/officeDocument/2006/relationships/slideLayout" Target="../slideLayouts/slideLayout3.xml"/></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3.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3.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3.xml"/></Relationships>
</file>

<file path=ppt/slides/_rels/slide199.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3.xml"/></Relationships>
</file>

<file path=ppt/slides/_rels/slide200.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3.xml"/></Relationships>
</file>

<file path=ppt/slides/_rels/slide201.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3.xml"/></Relationships>
</file>

<file path=ppt/slides/_rels/slide202.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3.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3.xml"/></Relationships>
</file>

<file path=ppt/slides/_rels/slide204.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3.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3.xml"/></Relationships>
</file>

<file path=ppt/slides/_rels/slide206.xml.rels><?xml version="1.0" encoding="UTF-8" standalone="yes"?>
<Relationships xmlns="http://schemas.openxmlformats.org/package/2006/relationships"><Relationship Id="rId2" Type="http://schemas.openxmlformats.org/officeDocument/2006/relationships/notesSlide" Target="../notesSlides/notesSlide204.xml"/><Relationship Id="rId1" Type="http://schemas.openxmlformats.org/officeDocument/2006/relationships/slideLayout" Target="../slideLayouts/slideLayout3.xml"/></Relationships>
</file>

<file path=ppt/slides/_rels/slide207.xml.rels><?xml version="1.0" encoding="UTF-8" standalone="yes"?>
<Relationships xmlns="http://schemas.openxmlformats.org/package/2006/relationships"><Relationship Id="rId2" Type="http://schemas.openxmlformats.org/officeDocument/2006/relationships/notesSlide" Target="../notesSlides/notesSlide205.xml"/><Relationship Id="rId1" Type="http://schemas.openxmlformats.org/officeDocument/2006/relationships/slideLayout" Target="../slideLayouts/slideLayout3.xml"/></Relationships>
</file>

<file path=ppt/slides/_rels/slide208.xml.rels><?xml version="1.0" encoding="UTF-8" standalone="yes"?>
<Relationships xmlns="http://schemas.openxmlformats.org/package/2006/relationships"><Relationship Id="rId2" Type="http://schemas.openxmlformats.org/officeDocument/2006/relationships/notesSlide" Target="../notesSlides/notesSlide206.xml"/><Relationship Id="rId1" Type="http://schemas.openxmlformats.org/officeDocument/2006/relationships/slideLayout" Target="../slideLayouts/slideLayout3.xml"/></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3.xml"/></Relationships>
</file>

<file path=ppt/slides/_rels/slide210.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3.xml"/></Relationships>
</file>

<file path=ppt/slides/_rels/slide211.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3.xml"/></Relationships>
</file>

<file path=ppt/slides/_rels/slide212.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3.xml"/></Relationships>
</file>

<file path=ppt/slides/_rels/slide213.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3.xml"/></Relationships>
</file>

<file path=ppt/slides/_rels/slide214.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212.xml"/><Relationship Id="rId1" Type="http://schemas.openxmlformats.org/officeDocument/2006/relationships/slideLayout" Target="../slideLayouts/slideLayout3.xml"/></Relationships>
</file>

<file path=ppt/slides/_rels/slide215.xml.rels><?xml version="1.0" encoding="UTF-8" standalone="yes"?>
<Relationships xmlns="http://schemas.openxmlformats.org/package/2006/relationships"><Relationship Id="rId2" Type="http://schemas.openxmlformats.org/officeDocument/2006/relationships/notesSlide" Target="../notesSlides/notesSlide213.xml"/><Relationship Id="rId1" Type="http://schemas.openxmlformats.org/officeDocument/2006/relationships/slideLayout" Target="../slideLayouts/slideLayout3.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3.xml"/></Relationships>
</file>

<file path=ppt/slides/_rels/slide217.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3.xml"/></Relationships>
</file>

<file path=ppt/slides/_rels/slide218.xml.rels><?xml version="1.0" encoding="UTF-8" standalone="yes"?>
<Relationships xmlns="http://schemas.openxmlformats.org/package/2006/relationships"><Relationship Id="rId2" Type="http://schemas.openxmlformats.org/officeDocument/2006/relationships/notesSlide" Target="../notesSlides/notesSlide216.xml"/><Relationship Id="rId1" Type="http://schemas.openxmlformats.org/officeDocument/2006/relationships/slideLayout" Target="../slideLayouts/slideLayout3.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217.xml"/><Relationship Id="rId1" Type="http://schemas.openxmlformats.org/officeDocument/2006/relationships/slideLayout" Target="../slideLayouts/slideLayout3.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3.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218.xml"/><Relationship Id="rId1" Type="http://schemas.openxmlformats.org/officeDocument/2006/relationships/slideLayout" Target="../slideLayouts/slideLayout3.xml"/></Relationships>
</file>

<file path=ppt/slides/_rels/slide221.xml.rels><?xml version="1.0" encoding="UTF-8" standalone="yes"?>
<Relationships xmlns="http://schemas.openxmlformats.org/package/2006/relationships"><Relationship Id="rId2" Type="http://schemas.openxmlformats.org/officeDocument/2006/relationships/notesSlide" Target="../notesSlides/notesSlide219.xml"/><Relationship Id="rId1" Type="http://schemas.openxmlformats.org/officeDocument/2006/relationships/slideLayout" Target="../slideLayouts/slideLayout3.xml"/></Relationships>
</file>

<file path=ppt/slides/_rels/slide222.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3.xml"/></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3.xml"/></Relationships>
</file>

<file path=ppt/slides/_rels/slide224.xml.rels><?xml version="1.0" encoding="UTF-8" standalone="yes"?>
<Relationships xmlns="http://schemas.openxmlformats.org/package/2006/relationships"><Relationship Id="rId2" Type="http://schemas.openxmlformats.org/officeDocument/2006/relationships/notesSlide" Target="../notesSlides/notesSlide222.xml"/><Relationship Id="rId1" Type="http://schemas.openxmlformats.org/officeDocument/2006/relationships/slideLayout" Target="../slideLayouts/slideLayout3.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223.xml"/><Relationship Id="rId1" Type="http://schemas.openxmlformats.org/officeDocument/2006/relationships/slideLayout" Target="../slideLayouts/slideLayout3.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3.xml"/></Relationships>
</file>

<file path=ppt/slides/_rels/slide227.xml.rels><?xml version="1.0" encoding="UTF-8" standalone="yes"?>
<Relationships xmlns="http://schemas.openxmlformats.org/package/2006/relationships"><Relationship Id="rId2" Type="http://schemas.openxmlformats.org/officeDocument/2006/relationships/notesSlide" Target="../notesSlides/notesSlide225.xml"/><Relationship Id="rId1" Type="http://schemas.openxmlformats.org/officeDocument/2006/relationships/slideLayout" Target="../slideLayouts/slideLayout3.xml"/></Relationships>
</file>

<file path=ppt/slides/_rels/slide228.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3.xml"/></Relationships>
</file>

<file path=ppt/slides/_rels/slide229.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3.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3.xml"/></Relationships>
</file>

<file path=ppt/slides/_rels/slide230.xml.rels><?xml version="1.0" encoding="UTF-8" standalone="yes"?>
<Relationships xmlns="http://schemas.openxmlformats.org/package/2006/relationships"><Relationship Id="rId2" Type="http://schemas.openxmlformats.org/officeDocument/2006/relationships/notesSlide" Target="../notesSlides/notesSlide228.xml"/><Relationship Id="rId1" Type="http://schemas.openxmlformats.org/officeDocument/2006/relationships/slideLayout" Target="../slideLayouts/slideLayout3.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229.xml"/><Relationship Id="rId1" Type="http://schemas.openxmlformats.org/officeDocument/2006/relationships/slideLayout" Target="../slideLayouts/slideLayout3.xml"/></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230.xml"/><Relationship Id="rId1" Type="http://schemas.openxmlformats.org/officeDocument/2006/relationships/slideLayout" Target="../slideLayouts/slideLayout3.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231.xml"/><Relationship Id="rId1" Type="http://schemas.openxmlformats.org/officeDocument/2006/relationships/slideLayout" Target="../slideLayouts/slideLayout3.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232.xml"/><Relationship Id="rId1" Type="http://schemas.openxmlformats.org/officeDocument/2006/relationships/slideLayout" Target="../slideLayouts/slideLayout3.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3.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3.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3.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3.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5.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xml"/></Relationships>
</file>

<file path=ppt/slides/_rels/slide31.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2" Type="http://schemas.openxmlformats.org/officeDocument/2006/relationships/notesSlide" Target="../notesSlides/notesSlide30.xml"/><Relationship Id="rId1" Type="http://schemas.openxmlformats.org/officeDocument/2006/relationships/slideLayout" Target="../slideLayouts/slideLayout3.xml"/></Relationships>
</file>

<file path=ppt/slides/_rels/slide33.xml.rels><?xml version="1.0" encoding="UTF-8" standalone="yes"?>
<Relationships xmlns="http://schemas.openxmlformats.org/package/2006/relationships"><Relationship Id="rId2" Type="http://schemas.openxmlformats.org/officeDocument/2006/relationships/notesSlide" Target="../notesSlides/notesSlide31.xml"/><Relationship Id="rId1" Type="http://schemas.openxmlformats.org/officeDocument/2006/relationships/slideLayout" Target="../slideLayouts/slideLayout3.xml"/></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3.xml"/></Relationships>
</file>

<file path=ppt/slides/_rels/slide35.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33.xml"/><Relationship Id="rId1" Type="http://schemas.openxmlformats.org/officeDocument/2006/relationships/slideLayout" Target="../slideLayouts/slideLayout3.xml"/></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3.xml"/></Relationships>
</file>

<file path=ppt/slides/_rels/slide37.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3.xml"/></Relationships>
</file>

<file path=ppt/slides/_rels/slide38.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notesSlide" Target="../notesSlides/notesSlide36.xml"/><Relationship Id="rId1" Type="http://schemas.openxmlformats.org/officeDocument/2006/relationships/slideLayout" Target="../slideLayouts/slideLayout3.xml"/></Relationships>
</file>

<file path=ppt/slides/_rels/slide39.xml.rels><?xml version="1.0" encoding="UTF-8" standalone="yes"?>
<Relationships xmlns="http://schemas.openxmlformats.org/package/2006/relationships"><Relationship Id="rId3" Type="http://schemas.openxmlformats.org/officeDocument/2006/relationships/image" Target="../media/image18.jpeg"/><Relationship Id="rId2" Type="http://schemas.openxmlformats.org/officeDocument/2006/relationships/notesSlide" Target="../notesSlides/notesSlide37.xml"/><Relationship Id="rId1" Type="http://schemas.openxmlformats.org/officeDocument/2006/relationships/slideLayout" Target="../slideLayouts/slideLayout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40.xml.rels><?xml version="1.0" encoding="UTF-8" standalone="yes"?>
<Relationships xmlns="http://schemas.openxmlformats.org/package/2006/relationships"><Relationship Id="rId2" Type="http://schemas.openxmlformats.org/officeDocument/2006/relationships/notesSlide" Target="../notesSlides/notesSlide38.xml"/><Relationship Id="rId1" Type="http://schemas.openxmlformats.org/officeDocument/2006/relationships/slideLayout" Target="../slideLayouts/slideLayout3.xml"/></Relationships>
</file>

<file path=ppt/slides/_rels/slide41.xml.rels><?xml version="1.0" encoding="UTF-8" standalone="yes"?>
<Relationships xmlns="http://schemas.openxmlformats.org/package/2006/relationships"><Relationship Id="rId2" Type="http://schemas.openxmlformats.org/officeDocument/2006/relationships/notesSlide" Target="../notesSlides/notesSlide39.xml"/><Relationship Id="rId1" Type="http://schemas.openxmlformats.org/officeDocument/2006/relationships/slideLayout" Target="../slideLayouts/slideLayout3.xml"/></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40.xml"/><Relationship Id="rId1" Type="http://schemas.openxmlformats.org/officeDocument/2006/relationships/slideLayout" Target="../slideLayouts/slideLayout3.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41.xml"/><Relationship Id="rId1" Type="http://schemas.openxmlformats.org/officeDocument/2006/relationships/slideLayout" Target="../slideLayouts/slideLayout3.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3.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3.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44.xml"/><Relationship Id="rId1" Type="http://schemas.openxmlformats.org/officeDocument/2006/relationships/slideLayout" Target="../slideLayouts/slideLayout3.xml"/></Relationships>
</file>

<file path=ppt/slides/_rels/slide47.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3.xml"/></Relationships>
</file>

<file path=ppt/slides/_rels/slide48.xml.rels><?xml version="1.0" encoding="UTF-8" standalone="yes"?>
<Relationships xmlns="http://schemas.openxmlformats.org/package/2006/relationships"><Relationship Id="rId2" Type="http://schemas.openxmlformats.org/officeDocument/2006/relationships/notesSlide" Target="../notesSlides/notesSlide46.xml"/><Relationship Id="rId1" Type="http://schemas.openxmlformats.org/officeDocument/2006/relationships/slideLayout" Target="../slideLayouts/slideLayout3.xml"/></Relationships>
</file>

<file path=ppt/slides/_rels/slide49.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3.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5.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3.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3.xml"/></Relationships>
</file>

<file path=ppt/slides/_rels/slide52.xml.rels><?xml version="1.0" encoding="UTF-8" standalone="yes"?>
<Relationships xmlns="http://schemas.openxmlformats.org/package/2006/relationships"><Relationship Id="rId3" Type="http://schemas.openxmlformats.org/officeDocument/2006/relationships/image" Target="../media/image19.wmf"/><Relationship Id="rId2" Type="http://schemas.openxmlformats.org/officeDocument/2006/relationships/notesSlide" Target="../notesSlides/notesSlide50.xml"/><Relationship Id="rId1" Type="http://schemas.openxmlformats.org/officeDocument/2006/relationships/slideLayout" Target="../slideLayouts/slideLayout3.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3.xml"/></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3.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53.xml"/><Relationship Id="rId1" Type="http://schemas.openxmlformats.org/officeDocument/2006/relationships/slideLayout" Target="../slideLayouts/slideLayout3.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3.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5.xml"/><Relationship Id="rId1" Type="http://schemas.openxmlformats.org/officeDocument/2006/relationships/slideLayout" Target="../slideLayouts/slideLayout3.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3.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58.xml"/><Relationship Id="rId1" Type="http://schemas.openxmlformats.org/officeDocument/2006/relationships/slideLayout" Target="../slideLayouts/slideLayout3.xml"/><Relationship Id="rId5" Type="http://schemas.openxmlformats.org/officeDocument/2006/relationships/image" Target="../media/image22.png"/><Relationship Id="rId4" Type="http://schemas.openxmlformats.org/officeDocument/2006/relationships/image" Target="../media/image21.png"/></Relationships>
</file>

<file path=ppt/slides/_rels/slide61.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3.xml"/></Relationships>
</file>

<file path=ppt/slides/_rels/slide62.xml.rels><?xml version="1.0" encoding="UTF-8" standalone="yes"?>
<Relationships xmlns="http://schemas.openxmlformats.org/package/2006/relationships"><Relationship Id="rId2" Type="http://schemas.openxmlformats.org/officeDocument/2006/relationships/notesSlide" Target="../notesSlides/notesSlide60.xml"/><Relationship Id="rId1" Type="http://schemas.openxmlformats.org/officeDocument/2006/relationships/slideLayout" Target="../slideLayouts/slideLayout3.xml"/></Relationships>
</file>

<file path=ppt/slides/_rels/slide63.xml.rels><?xml version="1.0" encoding="UTF-8" standalone="yes"?>
<Relationships xmlns="http://schemas.openxmlformats.org/package/2006/relationships"><Relationship Id="rId3" Type="http://schemas.openxmlformats.org/officeDocument/2006/relationships/image" Target="../media/image23.png"/><Relationship Id="rId2" Type="http://schemas.openxmlformats.org/officeDocument/2006/relationships/notesSlide" Target="../notesSlides/notesSlide61.xml"/><Relationship Id="rId1" Type="http://schemas.openxmlformats.org/officeDocument/2006/relationships/slideLayout" Target="../slideLayouts/slideLayout3.xml"/></Relationships>
</file>

<file path=ppt/slides/_rels/slide6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62.xml"/><Relationship Id="rId1" Type="http://schemas.openxmlformats.org/officeDocument/2006/relationships/slideLayout" Target="../slideLayouts/slideLayout3.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63.xml"/><Relationship Id="rId1" Type="http://schemas.openxmlformats.org/officeDocument/2006/relationships/slideLayout" Target="../slideLayouts/slideLayout3.xml"/></Relationships>
</file>

<file path=ppt/slides/_rels/slide66.xml.rels><?xml version="1.0" encoding="UTF-8" standalone="yes"?>
<Relationships xmlns="http://schemas.openxmlformats.org/package/2006/relationships"><Relationship Id="rId2" Type="http://schemas.openxmlformats.org/officeDocument/2006/relationships/notesSlide" Target="../notesSlides/notesSlide64.xml"/><Relationship Id="rId1" Type="http://schemas.openxmlformats.org/officeDocument/2006/relationships/slideLayout" Target="../slideLayouts/slideLayout3.xml"/></Relationships>
</file>

<file path=ppt/slides/_rels/slide67.xml.rels><?xml version="1.0" encoding="UTF-8" standalone="yes"?>
<Relationships xmlns="http://schemas.openxmlformats.org/package/2006/relationships"><Relationship Id="rId3" Type="http://schemas.openxmlformats.org/officeDocument/2006/relationships/image" Target="../media/image25.jpeg"/><Relationship Id="rId2" Type="http://schemas.openxmlformats.org/officeDocument/2006/relationships/notesSlide" Target="../notesSlides/notesSlide65.xml"/><Relationship Id="rId1" Type="http://schemas.openxmlformats.org/officeDocument/2006/relationships/slideLayout" Target="../slideLayouts/slideLayout3.xml"/></Relationships>
</file>

<file path=ppt/slides/_rels/slide68.xml.rels><?xml version="1.0" encoding="UTF-8" standalone="yes"?>
<Relationships xmlns="http://schemas.openxmlformats.org/package/2006/relationships"><Relationship Id="rId2" Type="http://schemas.openxmlformats.org/officeDocument/2006/relationships/notesSlide" Target="../notesSlides/notesSlide66.xml"/><Relationship Id="rId1" Type="http://schemas.openxmlformats.org/officeDocument/2006/relationships/slideLayout" Target="../slideLayouts/slideLayout3.xml"/></Relationships>
</file>

<file path=ppt/slides/_rels/slide69.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3.xml"/></Relationships>
</file>

<file path=ppt/slides/_rels/slide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2" Type="http://schemas.openxmlformats.org/officeDocument/2006/relationships/notesSlide" Target="../notesSlides/notesSlide68.xml"/><Relationship Id="rId1" Type="http://schemas.openxmlformats.org/officeDocument/2006/relationships/slideLayout" Target="../slideLayouts/slideLayout3.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69.xml"/><Relationship Id="rId1" Type="http://schemas.openxmlformats.org/officeDocument/2006/relationships/slideLayout" Target="../slideLayouts/slideLayout3.xml"/></Relationships>
</file>

<file path=ppt/slides/_rels/slide72.xml.rels><?xml version="1.0" encoding="UTF-8" standalone="yes"?>
<Relationships xmlns="http://schemas.openxmlformats.org/package/2006/relationships"><Relationship Id="rId3" Type="http://schemas.openxmlformats.org/officeDocument/2006/relationships/image" Target="../media/image26.wmf"/><Relationship Id="rId2" Type="http://schemas.openxmlformats.org/officeDocument/2006/relationships/notesSlide" Target="../notesSlides/notesSlide70.xml"/><Relationship Id="rId1" Type="http://schemas.openxmlformats.org/officeDocument/2006/relationships/slideLayout" Target="../slideLayouts/slideLayout3.xml"/></Relationships>
</file>

<file path=ppt/slides/_rels/slide73.xml.rels><?xml version="1.0" encoding="UTF-8" standalone="yes"?>
<Relationships xmlns="http://schemas.openxmlformats.org/package/2006/relationships"><Relationship Id="rId3" Type="http://schemas.openxmlformats.org/officeDocument/2006/relationships/image" Target="../media/image27.jpeg"/><Relationship Id="rId2" Type="http://schemas.openxmlformats.org/officeDocument/2006/relationships/notesSlide" Target="../notesSlides/notesSlide71.xml"/><Relationship Id="rId1" Type="http://schemas.openxmlformats.org/officeDocument/2006/relationships/slideLayout" Target="../slideLayouts/slideLayout3.xml"/><Relationship Id="rId4" Type="http://schemas.openxmlformats.org/officeDocument/2006/relationships/image" Target="../media/image28.png"/></Relationships>
</file>

<file path=ppt/slides/_rels/slide74.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3.xml"/></Relationships>
</file>

<file path=ppt/slides/_rels/slide75.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3.xml"/></Relationships>
</file>

<file path=ppt/slides/_rels/slide76.xml.rels><?xml version="1.0" encoding="UTF-8" standalone="yes"?>
<Relationships xmlns="http://schemas.openxmlformats.org/package/2006/relationships"><Relationship Id="rId3" Type="http://schemas.openxmlformats.org/officeDocument/2006/relationships/image" Target="../media/image29.wmf"/><Relationship Id="rId2" Type="http://schemas.openxmlformats.org/officeDocument/2006/relationships/notesSlide" Target="../notesSlides/notesSlide74.xml"/><Relationship Id="rId1" Type="http://schemas.openxmlformats.org/officeDocument/2006/relationships/slideLayout" Target="../slideLayouts/slideLayout3.xml"/></Relationships>
</file>

<file path=ppt/slides/_rels/slide77.xml.rels><?xml version="1.0" encoding="UTF-8" standalone="yes"?>
<Relationships xmlns="http://schemas.openxmlformats.org/package/2006/relationships"><Relationship Id="rId3" Type="http://schemas.openxmlformats.org/officeDocument/2006/relationships/image" Target="../media/image30.jpeg"/><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81.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82.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80.xml"/><Relationship Id="rId1" Type="http://schemas.openxmlformats.org/officeDocument/2006/relationships/slideLayout" Target="../slideLayouts/slideLayout3.xml"/><Relationship Id="rId4" Type="http://schemas.openxmlformats.org/officeDocument/2006/relationships/image" Target="../media/image34.jpeg"/></Relationships>
</file>

<file path=ppt/slides/_rels/slide83.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81.xml"/><Relationship Id="rId1" Type="http://schemas.openxmlformats.org/officeDocument/2006/relationships/slideLayout" Target="../slideLayouts/slideLayout3.xml"/><Relationship Id="rId4" Type="http://schemas.openxmlformats.org/officeDocument/2006/relationships/image" Target="../media/image36.jpeg"/></Relationships>
</file>

<file path=ppt/slides/_rels/slide84.xml.rels><?xml version="1.0" encoding="UTF-8" standalone="yes"?>
<Relationships xmlns="http://schemas.openxmlformats.org/package/2006/relationships"><Relationship Id="rId3" Type="http://schemas.openxmlformats.org/officeDocument/2006/relationships/image" Target="../media/image37.jpeg"/><Relationship Id="rId2" Type="http://schemas.openxmlformats.org/officeDocument/2006/relationships/notesSlide" Target="../notesSlides/notesSlide82.xml"/><Relationship Id="rId1" Type="http://schemas.openxmlformats.org/officeDocument/2006/relationships/slideLayout" Target="../slideLayouts/slideLayout3.xml"/><Relationship Id="rId4" Type="http://schemas.openxmlformats.org/officeDocument/2006/relationships/image" Target="../media/image35.png"/></Relationships>
</file>

<file path=ppt/slides/_rels/slide85.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83.xml"/><Relationship Id="rId1" Type="http://schemas.openxmlformats.org/officeDocument/2006/relationships/slideLayout" Target="../slideLayouts/slideLayout3.xml"/><Relationship Id="rId4" Type="http://schemas.openxmlformats.org/officeDocument/2006/relationships/image" Target="../media/image39.jpeg"/></Relationships>
</file>

<file path=ppt/slides/_rels/slide8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84.xml"/><Relationship Id="rId1" Type="http://schemas.openxmlformats.org/officeDocument/2006/relationships/slideLayout" Target="../slideLayouts/slideLayout3.xml"/><Relationship Id="rId4" Type="http://schemas.openxmlformats.org/officeDocument/2006/relationships/image" Target="../media/image41.jpeg"/></Relationships>
</file>

<file path=ppt/slides/_rels/slide87.xml.rels><?xml version="1.0" encoding="UTF-8" standalone="yes"?>
<Relationships xmlns="http://schemas.openxmlformats.org/package/2006/relationships"><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2" Type="http://schemas.openxmlformats.org/officeDocument/2006/relationships/notesSlide" Target="../notesSlides/notesSlide86.xml"/><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2" Type="http://schemas.openxmlformats.org/officeDocument/2006/relationships/notesSlide" Target="../notesSlides/notesSlide88.xml"/><Relationship Id="rId1" Type="http://schemas.openxmlformats.org/officeDocument/2006/relationships/slideLayout" Target="../slideLayouts/slideLayout3.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3.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90.xml"/><Relationship Id="rId1" Type="http://schemas.openxmlformats.org/officeDocument/2006/relationships/slideLayout" Target="../slideLayouts/slideLayout3.xml"/></Relationships>
</file>

<file path=ppt/slides/_rels/slide93.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92.xml"/><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2" Type="http://schemas.openxmlformats.org/officeDocument/2006/relationships/notesSlide" Target="../notesSlides/notesSlide93.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2" Type="http://schemas.openxmlformats.org/officeDocument/2006/relationships/notesSlide" Target="../notesSlides/notesSlide94.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2" Type="http://schemas.openxmlformats.org/officeDocument/2006/relationships/notesSlide" Target="../notesSlides/notesSlide95.xml"/><Relationship Id="rId1" Type="http://schemas.openxmlformats.org/officeDocument/2006/relationships/slideLayout" Target="../slideLayouts/slideLayout3.xml"/></Relationships>
</file>

<file path=ppt/slides/_rels/slide98.xml.rels><?xml version="1.0" encoding="UTF-8" standalone="yes"?>
<Relationships xmlns="http://schemas.openxmlformats.org/package/2006/relationships"><Relationship Id="rId2" Type="http://schemas.openxmlformats.org/officeDocument/2006/relationships/notesSlide" Target="../notesSlides/notesSlide96.xml"/><Relationship Id="rId1" Type="http://schemas.openxmlformats.org/officeDocument/2006/relationships/slideLayout" Target="../slideLayouts/slideLayout3.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3.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Title 1"/>
          <p:cNvSpPr>
            <a:spLocks noGrp="1"/>
          </p:cNvSpPr>
          <p:nvPr>
            <p:ph type="ctrTitle"/>
          </p:nvPr>
        </p:nvSpPr>
        <p:spPr/>
        <p:txBody>
          <a:bodyPr/>
          <a:lstStyle/>
          <a:p>
            <a:pPr eaLnBrk="1" hangingPunct="1"/>
            <a:r>
              <a:rPr lang="zh-CN" altLang="en-US" dirty="0"/>
              <a:t>接触镜矫正散光</a:t>
            </a:r>
            <a:endParaRPr lang="en-CA" altLang="en-US" dirty="0"/>
          </a:p>
        </p:txBody>
      </p:sp>
      <p:sp>
        <p:nvSpPr>
          <p:cNvPr id="14339" name="Subtitle 2"/>
          <p:cNvSpPr>
            <a:spLocks noGrp="1"/>
          </p:cNvSpPr>
          <p:nvPr>
            <p:ph type="subTitle" idx="1"/>
          </p:nvPr>
        </p:nvSpPr>
        <p:spPr/>
        <p:txBody>
          <a:bodyPr>
            <a:normAutofit/>
          </a:bodyPr>
          <a:lstStyle/>
          <a:p>
            <a:pPr eaLnBrk="1" hangingPunct="1"/>
            <a:r>
              <a:rPr lang="en-GB" altLang="en-US" sz="3600" dirty="0"/>
              <a:t>B5</a:t>
            </a:r>
          </a:p>
        </p:txBody>
      </p:sp>
      <p:sp>
        <p:nvSpPr>
          <p:cNvPr id="4" name="TextBox 3"/>
          <p:cNvSpPr txBox="1"/>
          <p:nvPr/>
        </p:nvSpPr>
        <p:spPr>
          <a:xfrm>
            <a:off x="179512" y="5883168"/>
            <a:ext cx="2495427" cy="369332"/>
          </a:xfrm>
          <a:prstGeom prst="rect">
            <a:avLst/>
          </a:prstGeom>
          <a:noFill/>
        </p:spPr>
        <p:txBody>
          <a:bodyPr wrap="none" rtlCol="0">
            <a:spAutoFit/>
          </a:bodyPr>
          <a:lstStyle/>
          <a:p>
            <a:pPr algn="l"/>
            <a:r>
              <a:rPr lang="en-AU" dirty="0">
                <a:solidFill>
                  <a:srgbClr val="FF0000"/>
                </a:solidFill>
                <a:cs typeface="Arial" panose="020B0604020202020204" pitchFamily="34" charset="0"/>
              </a:rPr>
              <a:t>2016-Jul-28 last updated</a:t>
            </a:r>
            <a:endParaRPr lang="en-GB" sz="1800" dirty="0">
              <a:solidFill>
                <a:srgbClr val="FF0000"/>
              </a:solidFill>
              <a:latin typeface="Calibri" panose="020F0502020204030204" pitchFamily="34" charset="0"/>
              <a:cs typeface="Arial" panose="020B0604020202020204" pitchFamily="34" charset="0"/>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9219"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9220" name="Rectangle 6"/>
          <p:cNvSpPr>
            <a:spLocks noGrp="1" noChangeArrowheads="1"/>
          </p:cNvSpPr>
          <p:nvPr>
            <p:ph type="title"/>
          </p:nvPr>
        </p:nvSpPr>
        <p:spPr>
          <a:xfrm>
            <a:off x="-28575" y="68243"/>
            <a:ext cx="8259763" cy="565150"/>
          </a:xfrm>
          <a:noFill/>
        </p:spPr>
        <p:txBody>
          <a:bodyPr>
            <a:noAutofit/>
          </a:bodyPr>
          <a:lstStyle/>
          <a:p>
            <a:pPr eaLnBrk="1" hangingPunct="1"/>
            <a:r>
              <a:rPr lang="en-US" dirty="0"/>
              <a:t>  </a:t>
            </a:r>
            <a:r>
              <a:rPr lang="zh-CN" altLang="en-US" dirty="0"/>
              <a:t>散光</a:t>
            </a:r>
            <a:r>
              <a:rPr lang="en-US" dirty="0"/>
              <a:t>: </a:t>
            </a:r>
            <a:r>
              <a:rPr lang="zh-CN" altLang="en-US" dirty="0">
                <a:solidFill>
                  <a:srgbClr val="FFFF00"/>
                </a:solidFill>
              </a:rPr>
              <a:t>成因</a:t>
            </a:r>
            <a:br>
              <a:rPr lang="en-US" dirty="0"/>
            </a:br>
            <a:endParaRPr lang="en-US" dirty="0"/>
          </a:p>
        </p:txBody>
      </p:sp>
      <p:sp>
        <p:nvSpPr>
          <p:cNvPr id="9221" name="Rectangle 7"/>
          <p:cNvSpPr>
            <a:spLocks noGrp="1" noChangeArrowheads="1"/>
          </p:cNvSpPr>
          <p:nvPr>
            <p:ph idx="1"/>
          </p:nvPr>
        </p:nvSpPr>
        <p:spPr>
          <a:xfrm>
            <a:off x="811163" y="908720"/>
            <a:ext cx="7399337" cy="4764088"/>
          </a:xfrm>
        </p:spPr>
        <p:txBody>
          <a:bodyPr/>
          <a:lstStyle/>
          <a:p>
            <a:pPr eaLnBrk="1" hangingPunct="1">
              <a:lnSpc>
                <a:spcPct val="150000"/>
              </a:lnSpc>
            </a:pPr>
            <a:r>
              <a:rPr lang="zh-CN" altLang="en-US" sz="2400" dirty="0"/>
              <a:t>径线间存在差异：</a:t>
            </a:r>
            <a:endParaRPr lang="en-US" sz="2400" dirty="0"/>
          </a:p>
          <a:p>
            <a:pPr lvl="1" eaLnBrk="1" hangingPunct="1">
              <a:lnSpc>
                <a:spcPct val="150000"/>
              </a:lnSpc>
              <a:buFont typeface="Arial" panose="020B0604020202020204" pitchFamily="34" charset="0"/>
              <a:buChar char="‒"/>
            </a:pPr>
            <a:r>
              <a:rPr lang="zh-CN" altLang="en-US" sz="2400" dirty="0"/>
              <a:t>弯曲和</a:t>
            </a:r>
            <a:r>
              <a:rPr lang="en-US" altLang="zh-CN" sz="2400" dirty="0"/>
              <a:t>/</a:t>
            </a:r>
            <a:r>
              <a:rPr lang="zh-CN" altLang="en-US" sz="2400" dirty="0"/>
              <a:t>或平坦的比率</a:t>
            </a:r>
            <a:endParaRPr lang="en-US" sz="2400" dirty="0"/>
          </a:p>
          <a:p>
            <a:pPr lvl="2" eaLnBrk="1" hangingPunct="1">
              <a:lnSpc>
                <a:spcPct val="150000"/>
              </a:lnSpc>
              <a:buFont typeface="Arial" panose="020B0604020202020204" pitchFamily="34" charset="0"/>
              <a:buChar char="‒"/>
            </a:pPr>
            <a:r>
              <a:rPr lang="zh-CN" altLang="en-US" sz="2400" dirty="0"/>
              <a:t>角膜</a:t>
            </a:r>
            <a:endParaRPr lang="en-US" sz="2400" dirty="0"/>
          </a:p>
          <a:p>
            <a:pPr lvl="2" eaLnBrk="1" hangingPunct="1">
              <a:lnSpc>
                <a:spcPct val="150000"/>
              </a:lnSpc>
              <a:buFont typeface="Arial" panose="020B0604020202020204" pitchFamily="34" charset="0"/>
              <a:buChar char="‒"/>
            </a:pPr>
            <a:r>
              <a:rPr lang="zh-CN" altLang="en-US" sz="2400" dirty="0"/>
              <a:t>晶状体</a:t>
            </a:r>
            <a:endParaRPr lang="en-US" sz="2400" dirty="0"/>
          </a:p>
          <a:p>
            <a:pPr lvl="1" eaLnBrk="1" hangingPunct="1">
              <a:lnSpc>
                <a:spcPct val="150000"/>
              </a:lnSpc>
              <a:buFont typeface="Arial" panose="020B0604020202020204" pitchFamily="34" charset="0"/>
              <a:buChar char="‒"/>
            </a:pPr>
            <a:r>
              <a:rPr lang="zh-CN" altLang="en-US" sz="2400" dirty="0"/>
              <a:t>屈光间质的折射率</a:t>
            </a:r>
            <a:endParaRPr lang="en-US" sz="2400" dirty="0"/>
          </a:p>
          <a:p>
            <a:pPr eaLnBrk="1" hangingPunct="1">
              <a:lnSpc>
                <a:spcPct val="150000"/>
              </a:lnSpc>
            </a:pPr>
            <a:r>
              <a:rPr lang="zh-CN" altLang="en-US" sz="2400" dirty="0"/>
              <a:t>后极部的形状</a:t>
            </a:r>
            <a:endParaRPr lang="en-US" sz="2400" dirty="0"/>
          </a:p>
          <a:p>
            <a:pPr eaLnBrk="1" hangingPunct="1">
              <a:lnSpc>
                <a:spcPct val="150000"/>
              </a:lnSpc>
              <a:buNone/>
            </a:pPr>
            <a:r>
              <a:rPr lang="en-US" altLang="zh-CN" sz="2400" dirty="0"/>
              <a:t> </a:t>
            </a:r>
            <a:endParaRPr lang="zh-CN" altLang="en-US" sz="2400" dirty="0"/>
          </a:p>
        </p:txBody>
      </p:sp>
      <p:sp>
        <p:nvSpPr>
          <p:cNvPr id="9222" name="Rectangle 8"/>
          <p:cNvSpPr>
            <a:spLocks noChangeArrowheads="1"/>
          </p:cNvSpPr>
          <p:nvPr/>
        </p:nvSpPr>
        <p:spPr bwMode="auto">
          <a:xfrm>
            <a:off x="0" y="0"/>
            <a:ext cx="8259763" cy="565150"/>
          </a:xfrm>
          <a:prstGeom prst="rect">
            <a:avLst/>
          </a:prstGeom>
          <a:noFill/>
          <a:ln w="9525">
            <a:noFill/>
            <a:miter lim="800000"/>
          </a:ln>
        </p:spPr>
        <p:txBody>
          <a:bodyPr lIns="92075" tIns="46038" rIns="92075" bIns="46038" anchor="ctr"/>
          <a:lstStyle/>
          <a:p>
            <a:pPr defTabSz="762000" eaLnBrk="0" hangingPunct="0"/>
            <a:endParaRPr lang="en-US" sz="3500" b="1" dirty="0">
              <a:solidFill>
                <a:schemeClr val="bg1"/>
              </a:solidFill>
            </a:endParaRPr>
          </a:p>
        </p:txBody>
      </p:sp>
    </p:spTree>
  </p:cSld>
  <p:clrMapOvr>
    <a:masterClrMapping/>
  </p:clrMapOvr>
  <p:transition/>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5363"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5364"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5365"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5366" name="Rectangle 10"/>
          <p:cNvSpPr>
            <a:spLocks noGrp="1" noChangeArrowheads="1"/>
          </p:cNvSpPr>
          <p:nvPr>
            <p:ph type="title"/>
          </p:nvPr>
        </p:nvSpPr>
        <p:spPr>
          <a:xfrm>
            <a:off x="0" y="162308"/>
            <a:ext cx="7260167" cy="466725"/>
          </a:xfrm>
        </p:spPr>
        <p:txBody>
          <a:bodyPr>
            <a:noAutofit/>
          </a:bodyPr>
          <a:lstStyle/>
          <a:p>
            <a:pPr eaLnBrk="1" hangingPunct="1">
              <a:lnSpc>
                <a:spcPct val="90000"/>
              </a:lnSpc>
            </a:pPr>
            <a:r>
              <a:rPr lang="en-US" dirty="0"/>
              <a:t>  </a:t>
            </a:r>
            <a:r>
              <a:rPr lang="zh-CN" altLang="en-US" dirty="0"/>
              <a:t>环曲面软性接触镜</a:t>
            </a:r>
            <a:r>
              <a:rPr lang="en-US" dirty="0"/>
              <a:t>: </a:t>
            </a:r>
            <a:r>
              <a:rPr lang="zh-CN" altLang="en-US" dirty="0">
                <a:solidFill>
                  <a:srgbClr val="FFFF00"/>
                </a:solidFill>
              </a:rPr>
              <a:t>配适</a:t>
            </a:r>
            <a:endParaRPr lang="en-US" dirty="0">
              <a:solidFill>
                <a:srgbClr val="FFFF00"/>
              </a:solidFill>
            </a:endParaRPr>
          </a:p>
        </p:txBody>
      </p:sp>
      <p:sp>
        <p:nvSpPr>
          <p:cNvPr id="15367" name="Rectangle 54"/>
          <p:cNvSpPr>
            <a:spLocks noGrp="1" noChangeArrowheads="1"/>
          </p:cNvSpPr>
          <p:nvPr>
            <p:ph idx="1"/>
          </p:nvPr>
        </p:nvSpPr>
        <p:spPr>
          <a:xfrm>
            <a:off x="814566" y="766712"/>
            <a:ext cx="8480778" cy="4086225"/>
          </a:xfrm>
        </p:spPr>
        <p:txBody>
          <a:bodyPr/>
          <a:lstStyle/>
          <a:p>
            <a:pPr eaLnBrk="1" hangingPunct="1">
              <a:lnSpc>
                <a:spcPct val="200000"/>
              </a:lnSpc>
            </a:pPr>
            <a:r>
              <a:rPr lang="zh-CN" altLang="en-US" sz="2400" dirty="0"/>
              <a:t>完全覆盖角膜</a:t>
            </a:r>
            <a:r>
              <a:rPr lang="en-US" sz="2400" dirty="0"/>
              <a:t>, 0.2 - 0.5 mm</a:t>
            </a:r>
            <a:r>
              <a:rPr lang="zh-CN" altLang="en-US" sz="2400" dirty="0"/>
              <a:t>的移动度</a:t>
            </a:r>
            <a:endParaRPr lang="en-US" sz="2400" dirty="0"/>
          </a:p>
          <a:p>
            <a:pPr eaLnBrk="1" hangingPunct="1">
              <a:lnSpc>
                <a:spcPct val="200000"/>
              </a:lnSpc>
            </a:pPr>
            <a:r>
              <a:rPr lang="zh-CN" altLang="en-US" sz="2400" dirty="0">
                <a:solidFill>
                  <a:srgbClr val="00B050"/>
                </a:solidFill>
              </a:rPr>
              <a:t>理想的配适</a:t>
            </a:r>
            <a:r>
              <a:rPr lang="en-US" sz="2400" dirty="0"/>
              <a:t>- </a:t>
            </a:r>
            <a:r>
              <a:rPr lang="zh-CN" altLang="en-US" sz="2400" dirty="0"/>
              <a:t>偏位后迅速回归轴位</a:t>
            </a:r>
            <a:endParaRPr lang="en-US" sz="2400" dirty="0"/>
          </a:p>
          <a:p>
            <a:pPr eaLnBrk="1" hangingPunct="1">
              <a:lnSpc>
                <a:spcPct val="200000"/>
              </a:lnSpc>
            </a:pPr>
            <a:r>
              <a:rPr lang="zh-CN" altLang="en-US" sz="2400" dirty="0">
                <a:solidFill>
                  <a:srgbClr val="FF0000"/>
                </a:solidFill>
              </a:rPr>
              <a:t>较紧配适</a:t>
            </a:r>
            <a:r>
              <a:rPr lang="en-US" sz="2400" dirty="0"/>
              <a:t>- </a:t>
            </a:r>
            <a:r>
              <a:rPr lang="zh-CN" altLang="en-US" sz="2400" dirty="0"/>
              <a:t>偏位后回归轴位慢</a:t>
            </a:r>
            <a:endParaRPr lang="en-US" sz="2400" dirty="0"/>
          </a:p>
          <a:p>
            <a:pPr eaLnBrk="1" hangingPunct="1">
              <a:lnSpc>
                <a:spcPct val="200000"/>
              </a:lnSpc>
            </a:pPr>
            <a:r>
              <a:rPr lang="zh-CN" altLang="en-US" sz="2400" dirty="0">
                <a:solidFill>
                  <a:srgbClr val="FF9933"/>
                </a:solidFill>
              </a:rPr>
              <a:t>较松配适</a:t>
            </a:r>
            <a:r>
              <a:rPr lang="en-US" sz="2400" dirty="0">
                <a:solidFill>
                  <a:schemeClr val="tx1"/>
                </a:solidFill>
              </a:rPr>
              <a:t>-</a:t>
            </a:r>
            <a:r>
              <a:rPr lang="en-US" sz="2400" dirty="0"/>
              <a:t> </a:t>
            </a:r>
            <a:r>
              <a:rPr lang="zh-CN" altLang="en-US" sz="2400" dirty="0"/>
              <a:t>接触镜定位不稳定</a:t>
            </a:r>
            <a:r>
              <a:rPr lang="en-US" altLang="zh-CN" sz="2400" dirty="0"/>
              <a:t>&amp;</a:t>
            </a:r>
            <a:r>
              <a:rPr lang="zh-CN" altLang="en-US" sz="2400" dirty="0"/>
              <a:t>不能始终一致</a:t>
            </a:r>
            <a:endParaRPr lang="en-US" sz="2400" dirty="0"/>
          </a:p>
        </p:txBody>
      </p:sp>
    </p:spTree>
  </p:cSld>
  <p:clrMapOvr>
    <a:masterClrMapping/>
  </p:clrMapOvr>
  <p:transition/>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6387"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6388"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638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6391" name="Rectangle 74"/>
          <p:cNvSpPr>
            <a:spLocks noGrp="1" noChangeArrowheads="1"/>
          </p:cNvSpPr>
          <p:nvPr>
            <p:ph idx="1"/>
          </p:nvPr>
        </p:nvSpPr>
        <p:spPr>
          <a:xfrm>
            <a:off x="808128" y="907994"/>
            <a:ext cx="8156360" cy="5699433"/>
          </a:xfrm>
        </p:spPr>
        <p:txBody>
          <a:bodyPr/>
          <a:lstStyle/>
          <a:p>
            <a:pPr eaLnBrk="1" hangingPunct="1">
              <a:lnSpc>
                <a:spcPct val="150000"/>
              </a:lnSpc>
            </a:pPr>
            <a:r>
              <a:rPr lang="zh-CN" altLang="en-US" sz="2400" dirty="0"/>
              <a:t>镜片参考标记在</a:t>
            </a:r>
            <a:r>
              <a:rPr lang="en-US" sz="2400" dirty="0"/>
              <a:t> 3 &amp; 9</a:t>
            </a:r>
            <a:r>
              <a:rPr lang="zh-CN" altLang="en-US" sz="2400" dirty="0"/>
              <a:t>点钟</a:t>
            </a:r>
            <a:r>
              <a:rPr lang="en-US" sz="2400" dirty="0"/>
              <a:t>or 6 </a:t>
            </a:r>
            <a:r>
              <a:rPr lang="zh-CN" altLang="en-US" sz="2400" dirty="0"/>
              <a:t>点钟方向</a:t>
            </a:r>
            <a:endParaRPr lang="en-US" sz="2400" dirty="0"/>
          </a:p>
          <a:p>
            <a:pPr eaLnBrk="1" hangingPunct="1">
              <a:lnSpc>
                <a:spcPct val="150000"/>
              </a:lnSpc>
            </a:pPr>
            <a:r>
              <a:rPr lang="en-US" sz="2400" b="1" dirty="0">
                <a:solidFill>
                  <a:srgbClr val="FF0000"/>
                </a:solidFill>
              </a:rPr>
              <a:t>CL </a:t>
            </a:r>
            <a:r>
              <a:rPr lang="zh-CN" altLang="en-US" sz="2400" b="1" dirty="0">
                <a:solidFill>
                  <a:srgbClr val="FF0000"/>
                </a:solidFill>
              </a:rPr>
              <a:t>标记仅供参考</a:t>
            </a:r>
            <a:endParaRPr lang="en-US" sz="2400" b="1" dirty="0">
              <a:solidFill>
                <a:srgbClr val="FF0000"/>
              </a:solidFill>
            </a:endParaRPr>
          </a:p>
          <a:p>
            <a:pPr lvl="1" eaLnBrk="1" hangingPunct="1">
              <a:lnSpc>
                <a:spcPct val="150000"/>
              </a:lnSpc>
              <a:buFont typeface="Arial" panose="020B0604020202020204" pitchFamily="34" charset="0"/>
              <a:buChar char="‒"/>
            </a:pPr>
            <a:r>
              <a:rPr lang="zh-CN" altLang="en-US" sz="2400" dirty="0">
                <a:solidFill>
                  <a:srgbClr val="FF0000"/>
                </a:solidFill>
              </a:rPr>
              <a:t>光学地，它们无特殊的意义</a:t>
            </a:r>
            <a:endParaRPr lang="en-US" sz="2400" dirty="0">
              <a:solidFill>
                <a:srgbClr val="FF0000"/>
              </a:solidFill>
            </a:endParaRPr>
          </a:p>
          <a:p>
            <a:pPr eaLnBrk="1" hangingPunct="1">
              <a:lnSpc>
                <a:spcPct val="150000"/>
              </a:lnSpc>
            </a:pPr>
            <a:r>
              <a:rPr lang="zh-CN" altLang="en-US" sz="2400" dirty="0"/>
              <a:t>测量旋转使用</a:t>
            </a:r>
            <a:r>
              <a:rPr lang="en-US" sz="2400" dirty="0"/>
              <a:t>:</a:t>
            </a:r>
          </a:p>
          <a:p>
            <a:pPr lvl="1" eaLnBrk="1" hangingPunct="1">
              <a:lnSpc>
                <a:spcPct val="150000"/>
              </a:lnSpc>
              <a:buFont typeface="Arial" panose="020B0604020202020204" pitchFamily="34" charset="0"/>
              <a:buChar char="‒"/>
            </a:pPr>
            <a:r>
              <a:rPr lang="zh-CN" altLang="en-US" sz="2400" dirty="0"/>
              <a:t>带有量角器刻度的裂隙灯窄光束</a:t>
            </a:r>
            <a:endParaRPr lang="en-US" sz="2400" dirty="0"/>
          </a:p>
          <a:p>
            <a:pPr lvl="1" eaLnBrk="1" hangingPunct="1">
              <a:lnSpc>
                <a:spcPct val="150000"/>
              </a:lnSpc>
              <a:buFont typeface="Arial" panose="020B0604020202020204" pitchFamily="34" charset="0"/>
              <a:buChar char="‒"/>
            </a:pPr>
            <a:r>
              <a:rPr lang="zh-CN" altLang="en-US" sz="2400" dirty="0"/>
              <a:t>在试镜架上框架镜柱镜</a:t>
            </a:r>
            <a:r>
              <a:rPr lang="en-US" sz="2400" dirty="0"/>
              <a:t> (</a:t>
            </a:r>
            <a:r>
              <a:rPr lang="zh-CN" altLang="en-US" sz="2400" dirty="0"/>
              <a:t>完全调试好了的</a:t>
            </a:r>
            <a:r>
              <a:rPr lang="en-US" sz="2400" dirty="0"/>
              <a:t>)</a:t>
            </a:r>
          </a:p>
          <a:p>
            <a:pPr lvl="1" eaLnBrk="1" hangingPunct="1">
              <a:lnSpc>
                <a:spcPct val="150000"/>
              </a:lnSpc>
              <a:buFont typeface="Arial" panose="020B0604020202020204" pitchFamily="34" charset="0"/>
              <a:buChar char="‒"/>
            </a:pPr>
            <a:r>
              <a:rPr lang="zh-CN" altLang="en-US" sz="2400" dirty="0"/>
              <a:t>带有量角器刻度的目镜是理想的</a:t>
            </a:r>
            <a:endParaRPr lang="en-US" sz="2400" dirty="0"/>
          </a:p>
          <a:p>
            <a:pPr eaLnBrk="1" hangingPunct="1">
              <a:lnSpc>
                <a:spcPct val="150000"/>
              </a:lnSpc>
            </a:pPr>
            <a:r>
              <a:rPr lang="zh-CN" altLang="en-US" sz="2400" dirty="0"/>
              <a:t>估算</a:t>
            </a:r>
            <a:r>
              <a:rPr lang="en-US" altLang="zh-CN" sz="2400" dirty="0"/>
              <a:t>CL</a:t>
            </a:r>
            <a:r>
              <a:rPr lang="zh-CN" altLang="en-US" sz="2400" dirty="0"/>
              <a:t>旋转的幅度</a:t>
            </a:r>
            <a:r>
              <a:rPr lang="en-US" sz="2400" dirty="0"/>
              <a:t>( ?° &amp; </a:t>
            </a:r>
            <a:r>
              <a:rPr lang="zh-CN" altLang="en-US" sz="2400" dirty="0"/>
              <a:t>方向</a:t>
            </a:r>
            <a:r>
              <a:rPr lang="en-US" sz="2400" dirty="0"/>
              <a:t>)</a:t>
            </a:r>
          </a:p>
        </p:txBody>
      </p:sp>
      <p:sp>
        <p:nvSpPr>
          <p:cNvPr id="16392" name="Rectangle 75"/>
          <p:cNvSpPr>
            <a:spLocks noChangeArrowheads="1"/>
          </p:cNvSpPr>
          <p:nvPr/>
        </p:nvSpPr>
        <p:spPr bwMode="auto">
          <a:xfrm>
            <a:off x="188235" y="201796"/>
            <a:ext cx="7542389" cy="379412"/>
          </a:xfrm>
          <a:prstGeom prst="rect">
            <a:avLst/>
          </a:prstGeom>
          <a:noFill/>
          <a:ln w="9525">
            <a:noFill/>
            <a:miter lim="800000"/>
            <a:headEnd/>
            <a:tailEnd/>
          </a:ln>
        </p:spPr>
        <p:txBody>
          <a:bodyPr lIns="92075" tIns="46038" rIns="92075" bIns="46038" anchor="ctr"/>
          <a:lstStyle/>
          <a:p>
            <a:pPr defTabSz="762000" eaLnBrk="0" hangingPunct="0">
              <a:lnSpc>
                <a:spcPct val="90000"/>
              </a:lnSpc>
            </a:pPr>
            <a:r>
              <a:rPr lang="zh-CN" altLang="en-US" sz="2800" dirty="0">
                <a:solidFill>
                  <a:schemeClr val="bg1"/>
                </a:solidFill>
                <a:latin typeface="Arial" pitchFamily="34" charset="0"/>
              </a:rPr>
              <a:t>接触镜旋转</a:t>
            </a:r>
            <a:r>
              <a:rPr lang="en-US" sz="2800" dirty="0">
                <a:solidFill>
                  <a:schemeClr val="bg1"/>
                </a:solidFill>
                <a:latin typeface="Arial" pitchFamily="34" charset="0"/>
              </a:rPr>
              <a:t>: </a:t>
            </a:r>
            <a:r>
              <a:rPr lang="zh-CN" altLang="en-US" sz="2800" dirty="0">
                <a:solidFill>
                  <a:srgbClr val="FFFF00"/>
                </a:solidFill>
                <a:latin typeface="Arial" pitchFamily="34" charset="0"/>
              </a:rPr>
              <a:t>测量</a:t>
            </a:r>
            <a:endParaRPr lang="en-US" sz="2800" dirty="0">
              <a:solidFill>
                <a:srgbClr val="FFFF00"/>
              </a:solidFill>
              <a:latin typeface="Arial" pitchFamily="34" charset="0"/>
            </a:endParaRPr>
          </a:p>
        </p:txBody>
      </p:sp>
    </p:spTree>
  </p:cSld>
  <p:clrMapOvr>
    <a:masterClrMapping/>
  </p:clrMapOvr>
  <p:transition/>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1507"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1508"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150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1511" name="Rectangle 66"/>
          <p:cNvSpPr>
            <a:spLocks noGrp="1" noChangeArrowheads="1"/>
          </p:cNvSpPr>
          <p:nvPr>
            <p:ph idx="1"/>
          </p:nvPr>
        </p:nvSpPr>
        <p:spPr>
          <a:xfrm>
            <a:off x="808128" y="908720"/>
            <a:ext cx="8117574" cy="5081587"/>
          </a:xfrm>
        </p:spPr>
        <p:txBody>
          <a:bodyPr/>
          <a:lstStyle/>
          <a:p>
            <a:pPr eaLnBrk="1" hangingPunct="1">
              <a:lnSpc>
                <a:spcPct val="150000"/>
              </a:lnSpc>
            </a:pPr>
            <a:r>
              <a:rPr lang="zh-CN" altLang="en-US" sz="2400" dirty="0"/>
              <a:t>通常，镜片向鼻侧旋转</a:t>
            </a:r>
            <a:r>
              <a:rPr lang="en-US" altLang="zh-CN" sz="2400" b="1" dirty="0"/>
              <a:t>5 °– 10°</a:t>
            </a:r>
            <a:r>
              <a:rPr lang="zh-CN" altLang="en-US" sz="2400" b="1" dirty="0"/>
              <a:t>，</a:t>
            </a:r>
            <a:r>
              <a:rPr lang="zh-CN" altLang="en-US" sz="2400" dirty="0"/>
              <a:t>例如：</a:t>
            </a:r>
            <a:r>
              <a:rPr lang="zh-CN" altLang="en-US" sz="2400" b="1" dirty="0"/>
              <a:t></a:t>
            </a:r>
            <a:endParaRPr lang="en-US" sz="2400" dirty="0"/>
          </a:p>
          <a:p>
            <a:pPr lvl="1" eaLnBrk="1" hangingPunct="1">
              <a:lnSpc>
                <a:spcPct val="150000"/>
              </a:lnSpc>
              <a:buFont typeface="Arial" panose="020B0604020202020204" pitchFamily="34" charset="0"/>
              <a:buChar char="‒"/>
            </a:pPr>
            <a:r>
              <a:rPr lang="zh-CN" altLang="en-US" sz="2400" dirty="0"/>
              <a:t>右眼逆时针</a:t>
            </a:r>
            <a:r>
              <a:rPr lang="en-US" sz="2400" dirty="0"/>
              <a:t>(OD)</a:t>
            </a:r>
          </a:p>
          <a:p>
            <a:pPr lvl="1" eaLnBrk="1" hangingPunct="1">
              <a:lnSpc>
                <a:spcPct val="150000"/>
              </a:lnSpc>
              <a:buFont typeface="Arial" panose="020B0604020202020204" pitchFamily="34" charset="0"/>
              <a:buChar char="‒"/>
            </a:pPr>
            <a:r>
              <a:rPr lang="zh-CN" altLang="en-US" sz="2400" dirty="0"/>
              <a:t>左眼顺时针</a:t>
            </a:r>
            <a:r>
              <a:rPr lang="en-US" sz="2400" dirty="0"/>
              <a:t>(OS)</a:t>
            </a:r>
          </a:p>
          <a:p>
            <a:pPr lvl="2" eaLnBrk="1" hangingPunct="1">
              <a:lnSpc>
                <a:spcPct val="150000"/>
              </a:lnSpc>
              <a:buFont typeface="Arial" panose="020B0604020202020204" pitchFamily="34" charset="0"/>
              <a:buChar char="‒"/>
            </a:pPr>
            <a:r>
              <a:rPr lang="zh-CN" altLang="en-US" sz="2400" dirty="0"/>
              <a:t>然而，存在较大的个体差异</a:t>
            </a:r>
            <a:endParaRPr lang="en-US" sz="2400" dirty="0"/>
          </a:p>
          <a:p>
            <a:pPr eaLnBrk="1" hangingPunct="1">
              <a:lnSpc>
                <a:spcPct val="150000"/>
              </a:lnSpc>
            </a:pPr>
            <a:r>
              <a:rPr lang="zh-CN" altLang="en-US" sz="2400" dirty="0"/>
              <a:t>镜片受镜片与眼关系和眼睑解剖位置</a:t>
            </a:r>
            <a:r>
              <a:rPr lang="en-US" altLang="zh-CN" sz="2400" dirty="0"/>
              <a:t>/</a:t>
            </a:r>
            <a:r>
              <a:rPr lang="zh-CN" altLang="en-US" sz="2400" dirty="0"/>
              <a:t>压力的影响</a:t>
            </a:r>
            <a:endParaRPr lang="en-US" sz="2400" dirty="0"/>
          </a:p>
          <a:p>
            <a:pPr eaLnBrk="1" hangingPunct="1">
              <a:lnSpc>
                <a:spcPct val="150000"/>
              </a:lnSpc>
            </a:pPr>
            <a:r>
              <a:rPr lang="zh-CN" altLang="en-US" sz="2400" dirty="0"/>
              <a:t>镜片定位受镜片厚度轮廓的影响</a:t>
            </a:r>
          </a:p>
          <a:p>
            <a:pPr eaLnBrk="1" hangingPunct="1">
              <a:lnSpc>
                <a:spcPct val="150000"/>
              </a:lnSpc>
            </a:pPr>
            <a:endParaRPr lang="en-US" sz="2400" dirty="0"/>
          </a:p>
        </p:txBody>
      </p:sp>
      <p:sp>
        <p:nvSpPr>
          <p:cNvPr id="21512" name="Rectangle 67"/>
          <p:cNvSpPr>
            <a:spLocks noChangeArrowheads="1"/>
          </p:cNvSpPr>
          <p:nvPr/>
        </p:nvSpPr>
        <p:spPr bwMode="auto">
          <a:xfrm>
            <a:off x="192153" y="188117"/>
            <a:ext cx="7260167" cy="422275"/>
          </a:xfrm>
          <a:prstGeom prst="rect">
            <a:avLst/>
          </a:prstGeom>
          <a:noFill/>
          <a:ln w="9525">
            <a:noFill/>
            <a:miter lim="800000"/>
            <a:headEnd/>
            <a:tailEnd/>
          </a:ln>
        </p:spPr>
        <p:txBody>
          <a:bodyPr lIns="92075" tIns="46038" rIns="92075" bIns="46038" anchor="ctr"/>
          <a:lstStyle/>
          <a:p>
            <a:pPr defTabSz="762000" eaLnBrk="0" hangingPunct="0">
              <a:lnSpc>
                <a:spcPct val="90000"/>
              </a:lnSpc>
            </a:pPr>
            <a:r>
              <a:rPr lang="en-US" sz="2800" dirty="0">
                <a:solidFill>
                  <a:schemeClr val="bg1"/>
                </a:solidFill>
                <a:latin typeface="Arial" pitchFamily="34" charset="0"/>
              </a:rPr>
              <a:t>CL </a:t>
            </a:r>
            <a:r>
              <a:rPr lang="zh-CN" altLang="en-US" sz="2800" dirty="0">
                <a:solidFill>
                  <a:schemeClr val="bg1"/>
                </a:solidFill>
                <a:latin typeface="Arial" pitchFamily="34" charset="0"/>
              </a:rPr>
              <a:t>旋转</a:t>
            </a:r>
            <a:r>
              <a:rPr lang="en-US" sz="2800" dirty="0">
                <a:solidFill>
                  <a:schemeClr val="bg1"/>
                </a:solidFill>
                <a:latin typeface="Arial" pitchFamily="34" charset="0"/>
              </a:rPr>
              <a:t>: </a:t>
            </a:r>
            <a:r>
              <a:rPr lang="zh-CN" altLang="en-US" sz="2800" dirty="0">
                <a:solidFill>
                  <a:srgbClr val="FFFF00"/>
                </a:solidFill>
                <a:latin typeface="Arial" pitchFamily="34" charset="0"/>
              </a:rPr>
              <a:t>预估</a:t>
            </a:r>
            <a:r>
              <a:rPr lang="en-US" sz="2800" dirty="0">
                <a:solidFill>
                  <a:srgbClr val="FFFF00"/>
                </a:solidFill>
                <a:latin typeface="Arial" pitchFamily="34" charset="0"/>
              </a:rPr>
              <a:t>…</a:t>
            </a:r>
          </a:p>
        </p:txBody>
      </p:sp>
      <p:sp>
        <p:nvSpPr>
          <p:cNvPr id="2" name="Circular Arrow 1"/>
          <p:cNvSpPr/>
          <p:nvPr/>
        </p:nvSpPr>
        <p:spPr>
          <a:xfrm>
            <a:off x="4572000" y="2216974"/>
            <a:ext cx="864096" cy="864096"/>
          </a:xfrm>
          <a:prstGeom prst="circularArrow">
            <a:avLst/>
          </a:prstGeom>
          <a:solidFill>
            <a:srgbClr val="00FF00"/>
          </a:solidFill>
          <a:ln>
            <a:solidFill>
              <a:srgbClr val="00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00B050"/>
              </a:solidFill>
            </a:endParaRPr>
          </a:p>
        </p:txBody>
      </p:sp>
      <p:sp>
        <p:nvSpPr>
          <p:cNvPr id="9" name="Circular Arrow 8"/>
          <p:cNvSpPr/>
          <p:nvPr/>
        </p:nvSpPr>
        <p:spPr>
          <a:xfrm flipH="1">
            <a:off x="4572000" y="1550838"/>
            <a:ext cx="864096" cy="864096"/>
          </a:xfrm>
          <a:prstGeom prst="circularArrow">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solidFill>
                <a:srgbClr val="00B050"/>
              </a:solidFill>
            </a:endParaRPr>
          </a:p>
        </p:txBody>
      </p:sp>
    </p:spTree>
  </p:cSld>
  <p:clrMapOvr>
    <a:masterClrMapping/>
  </p:clrMapOvr>
  <p:transition/>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 name="Rectangle 70"/>
          <p:cNvSpPr/>
          <p:nvPr/>
        </p:nvSpPr>
        <p:spPr>
          <a:xfrm>
            <a:off x="511445" y="1312031"/>
            <a:ext cx="8115300" cy="4421225"/>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p>
        </p:txBody>
      </p:sp>
      <p:sp>
        <p:nvSpPr>
          <p:cNvPr id="48131"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dirty="0"/>
          </a:p>
        </p:txBody>
      </p:sp>
      <p:sp>
        <p:nvSpPr>
          <p:cNvPr id="48132"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dirty="0"/>
          </a:p>
        </p:txBody>
      </p:sp>
      <p:sp>
        <p:nvSpPr>
          <p:cNvPr id="48133"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dirty="0"/>
          </a:p>
        </p:txBody>
      </p:sp>
      <p:sp>
        <p:nvSpPr>
          <p:cNvPr id="48134"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dirty="0"/>
          </a:p>
        </p:txBody>
      </p:sp>
      <p:sp>
        <p:nvSpPr>
          <p:cNvPr id="48135" name="Rectangle 6"/>
          <p:cNvSpPr>
            <a:spLocks noGrp="1" noChangeArrowheads="1"/>
          </p:cNvSpPr>
          <p:nvPr>
            <p:ph type="title"/>
          </p:nvPr>
        </p:nvSpPr>
        <p:spPr>
          <a:xfrm>
            <a:off x="9728" y="194264"/>
            <a:ext cx="8964789" cy="334962"/>
          </a:xfrm>
        </p:spPr>
        <p:txBody>
          <a:bodyPr>
            <a:noAutofit/>
          </a:bodyPr>
          <a:lstStyle/>
          <a:p>
            <a:pPr eaLnBrk="1" hangingPunct="1">
              <a:lnSpc>
                <a:spcPct val="80000"/>
              </a:lnSpc>
            </a:pPr>
            <a:r>
              <a:rPr lang="en-US" dirty="0"/>
              <a:t>  </a:t>
            </a:r>
            <a:r>
              <a:rPr lang="zh-CN" altLang="en-US" dirty="0"/>
              <a:t>眼睑闭合时的剪刀运动</a:t>
            </a:r>
            <a:endParaRPr lang="en-US" dirty="0"/>
          </a:p>
        </p:txBody>
      </p:sp>
      <p:grpSp>
        <p:nvGrpSpPr>
          <p:cNvPr id="2" name="Group 3"/>
          <p:cNvGrpSpPr/>
          <p:nvPr/>
        </p:nvGrpSpPr>
        <p:grpSpPr>
          <a:xfrm>
            <a:off x="611560" y="1421365"/>
            <a:ext cx="7049914" cy="4246857"/>
            <a:chOff x="827584" y="1421365"/>
            <a:chExt cx="7049914" cy="4246857"/>
          </a:xfrm>
        </p:grpSpPr>
        <p:sp>
          <p:nvSpPr>
            <p:cNvPr id="48136" name="Freeform 11"/>
            <p:cNvSpPr>
              <a:spLocks/>
            </p:cNvSpPr>
            <p:nvPr/>
          </p:nvSpPr>
          <p:spPr bwMode="auto">
            <a:xfrm>
              <a:off x="3515753" y="2691365"/>
              <a:ext cx="798689" cy="887412"/>
            </a:xfrm>
            <a:custGeom>
              <a:avLst/>
              <a:gdLst>
                <a:gd name="T0" fmla="*/ 2147483647 w 566"/>
                <a:gd name="T1" fmla="*/ 2147483647 h 559"/>
                <a:gd name="T2" fmla="*/ 2147483647 w 566"/>
                <a:gd name="T3" fmla="*/ 2147483647 h 559"/>
                <a:gd name="T4" fmla="*/ 2147483647 w 566"/>
                <a:gd name="T5" fmla="*/ 2147483647 h 559"/>
                <a:gd name="T6" fmla="*/ 2147483647 w 566"/>
                <a:gd name="T7" fmla="*/ 2147483647 h 559"/>
                <a:gd name="T8" fmla="*/ 2147483647 w 566"/>
                <a:gd name="T9" fmla="*/ 2147483647 h 559"/>
                <a:gd name="T10" fmla="*/ 2147483647 w 566"/>
                <a:gd name="T11" fmla="*/ 2147483647 h 559"/>
                <a:gd name="T12" fmla="*/ 2147483647 w 566"/>
                <a:gd name="T13" fmla="*/ 2147483647 h 559"/>
                <a:gd name="T14" fmla="*/ 2147483647 w 566"/>
                <a:gd name="T15" fmla="*/ 2147483647 h 559"/>
                <a:gd name="T16" fmla="*/ 2147483647 w 566"/>
                <a:gd name="T17" fmla="*/ 2147483647 h 559"/>
                <a:gd name="T18" fmla="*/ 2147483647 w 566"/>
                <a:gd name="T19" fmla="*/ 2147483647 h 559"/>
                <a:gd name="T20" fmla="*/ 2147483647 w 566"/>
                <a:gd name="T21" fmla="*/ 2147483647 h 559"/>
                <a:gd name="T22" fmla="*/ 2147483647 w 566"/>
                <a:gd name="T23" fmla="*/ 2147483647 h 559"/>
                <a:gd name="T24" fmla="*/ 2147483647 w 566"/>
                <a:gd name="T25" fmla="*/ 2147483647 h 559"/>
                <a:gd name="T26" fmla="*/ 2147483647 w 566"/>
                <a:gd name="T27" fmla="*/ 2147483647 h 559"/>
                <a:gd name="T28" fmla="*/ 2147483647 w 566"/>
                <a:gd name="T29" fmla="*/ 2147483647 h 559"/>
                <a:gd name="T30" fmla="*/ 2147483647 w 566"/>
                <a:gd name="T31" fmla="*/ 2147483647 h 559"/>
                <a:gd name="T32" fmla="*/ 2147483647 w 566"/>
                <a:gd name="T33" fmla="*/ 2147483647 h 559"/>
                <a:gd name="T34" fmla="*/ 2147483647 w 566"/>
                <a:gd name="T35" fmla="*/ 2147483647 h 559"/>
                <a:gd name="T36" fmla="*/ 2147483647 w 566"/>
                <a:gd name="T37" fmla="*/ 2147483647 h 559"/>
                <a:gd name="T38" fmla="*/ 2147483647 w 566"/>
                <a:gd name="T39" fmla="*/ 2147483647 h 559"/>
                <a:gd name="T40" fmla="*/ 2147483647 w 566"/>
                <a:gd name="T41" fmla="*/ 2147483647 h 559"/>
                <a:gd name="T42" fmla="*/ 2147483647 w 566"/>
                <a:gd name="T43" fmla="*/ 2147483647 h 559"/>
                <a:gd name="T44" fmla="*/ 2147483647 w 566"/>
                <a:gd name="T45" fmla="*/ 2147483647 h 559"/>
                <a:gd name="T46" fmla="*/ 2147483647 w 566"/>
                <a:gd name="T47" fmla="*/ 2147483647 h 559"/>
                <a:gd name="T48" fmla="*/ 2147483647 w 566"/>
                <a:gd name="T49" fmla="*/ 2147483647 h 559"/>
                <a:gd name="T50" fmla="*/ 2147483647 w 566"/>
                <a:gd name="T51" fmla="*/ 2147483647 h 559"/>
                <a:gd name="T52" fmla="*/ 2147483647 w 566"/>
                <a:gd name="T53" fmla="*/ 2147483647 h 559"/>
                <a:gd name="T54" fmla="*/ 2147483647 w 566"/>
                <a:gd name="T55" fmla="*/ 2147483647 h 559"/>
                <a:gd name="T56" fmla="*/ 2147483647 w 566"/>
                <a:gd name="T57" fmla="*/ 2147483647 h 559"/>
                <a:gd name="T58" fmla="*/ 2147483647 w 566"/>
                <a:gd name="T59" fmla="*/ 2147483647 h 559"/>
                <a:gd name="T60" fmla="*/ 2147483647 w 566"/>
                <a:gd name="T61" fmla="*/ 2147483647 h 559"/>
                <a:gd name="T62" fmla="*/ 2147483647 w 566"/>
                <a:gd name="T63" fmla="*/ 2147483647 h 55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66"/>
                <a:gd name="T97" fmla="*/ 0 h 559"/>
                <a:gd name="T98" fmla="*/ 566 w 566"/>
                <a:gd name="T99" fmla="*/ 559 h 55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66" h="559">
                  <a:moveTo>
                    <a:pt x="282" y="0"/>
                  </a:moveTo>
                  <a:lnTo>
                    <a:pt x="313" y="2"/>
                  </a:lnTo>
                  <a:lnTo>
                    <a:pt x="340" y="6"/>
                  </a:lnTo>
                  <a:lnTo>
                    <a:pt x="367" y="13"/>
                  </a:lnTo>
                  <a:lnTo>
                    <a:pt x="393" y="23"/>
                  </a:lnTo>
                  <a:lnTo>
                    <a:pt x="418" y="35"/>
                  </a:lnTo>
                  <a:lnTo>
                    <a:pt x="441" y="48"/>
                  </a:lnTo>
                  <a:lnTo>
                    <a:pt x="463" y="65"/>
                  </a:lnTo>
                  <a:lnTo>
                    <a:pt x="484" y="83"/>
                  </a:lnTo>
                  <a:lnTo>
                    <a:pt x="501" y="102"/>
                  </a:lnTo>
                  <a:lnTo>
                    <a:pt x="518" y="123"/>
                  </a:lnTo>
                  <a:lnTo>
                    <a:pt x="532" y="146"/>
                  </a:lnTo>
                  <a:lnTo>
                    <a:pt x="545" y="171"/>
                  </a:lnTo>
                  <a:lnTo>
                    <a:pt x="555" y="198"/>
                  </a:lnTo>
                  <a:lnTo>
                    <a:pt x="560" y="223"/>
                  </a:lnTo>
                  <a:lnTo>
                    <a:pt x="564" y="251"/>
                  </a:lnTo>
                  <a:lnTo>
                    <a:pt x="566" y="280"/>
                  </a:lnTo>
                  <a:lnTo>
                    <a:pt x="564" y="309"/>
                  </a:lnTo>
                  <a:lnTo>
                    <a:pt x="560" y="336"/>
                  </a:lnTo>
                  <a:lnTo>
                    <a:pt x="555" y="363"/>
                  </a:lnTo>
                  <a:lnTo>
                    <a:pt x="545" y="388"/>
                  </a:lnTo>
                  <a:lnTo>
                    <a:pt x="532" y="413"/>
                  </a:lnTo>
                  <a:lnTo>
                    <a:pt x="518" y="436"/>
                  </a:lnTo>
                  <a:lnTo>
                    <a:pt x="501" y="457"/>
                  </a:lnTo>
                  <a:lnTo>
                    <a:pt x="484" y="478"/>
                  </a:lnTo>
                  <a:lnTo>
                    <a:pt x="463" y="495"/>
                  </a:lnTo>
                  <a:lnTo>
                    <a:pt x="441" y="511"/>
                  </a:lnTo>
                  <a:lnTo>
                    <a:pt x="418" y="526"/>
                  </a:lnTo>
                  <a:lnTo>
                    <a:pt x="393" y="537"/>
                  </a:lnTo>
                  <a:lnTo>
                    <a:pt x="367" y="547"/>
                  </a:lnTo>
                  <a:lnTo>
                    <a:pt x="340" y="553"/>
                  </a:lnTo>
                  <a:lnTo>
                    <a:pt x="313" y="559"/>
                  </a:lnTo>
                  <a:lnTo>
                    <a:pt x="282" y="559"/>
                  </a:lnTo>
                  <a:lnTo>
                    <a:pt x="253" y="559"/>
                  </a:lnTo>
                  <a:lnTo>
                    <a:pt x="226" y="553"/>
                  </a:lnTo>
                  <a:lnTo>
                    <a:pt x="200" y="547"/>
                  </a:lnTo>
                  <a:lnTo>
                    <a:pt x="173" y="537"/>
                  </a:lnTo>
                  <a:lnTo>
                    <a:pt x="148" y="526"/>
                  </a:lnTo>
                  <a:lnTo>
                    <a:pt x="125" y="511"/>
                  </a:lnTo>
                  <a:lnTo>
                    <a:pt x="104" y="495"/>
                  </a:lnTo>
                  <a:lnTo>
                    <a:pt x="83" y="478"/>
                  </a:lnTo>
                  <a:lnTo>
                    <a:pt x="65" y="457"/>
                  </a:lnTo>
                  <a:lnTo>
                    <a:pt x="48" y="436"/>
                  </a:lnTo>
                  <a:lnTo>
                    <a:pt x="35" y="413"/>
                  </a:lnTo>
                  <a:lnTo>
                    <a:pt x="21" y="388"/>
                  </a:lnTo>
                  <a:lnTo>
                    <a:pt x="12" y="363"/>
                  </a:lnTo>
                  <a:lnTo>
                    <a:pt x="6" y="336"/>
                  </a:lnTo>
                  <a:lnTo>
                    <a:pt x="2" y="309"/>
                  </a:lnTo>
                  <a:lnTo>
                    <a:pt x="0" y="280"/>
                  </a:lnTo>
                  <a:lnTo>
                    <a:pt x="2" y="251"/>
                  </a:lnTo>
                  <a:lnTo>
                    <a:pt x="6" y="223"/>
                  </a:lnTo>
                  <a:lnTo>
                    <a:pt x="12" y="198"/>
                  </a:lnTo>
                  <a:lnTo>
                    <a:pt x="21" y="171"/>
                  </a:lnTo>
                  <a:lnTo>
                    <a:pt x="35" y="146"/>
                  </a:lnTo>
                  <a:lnTo>
                    <a:pt x="48" y="123"/>
                  </a:lnTo>
                  <a:lnTo>
                    <a:pt x="65" y="102"/>
                  </a:lnTo>
                  <a:lnTo>
                    <a:pt x="83" y="83"/>
                  </a:lnTo>
                  <a:lnTo>
                    <a:pt x="104" y="65"/>
                  </a:lnTo>
                  <a:lnTo>
                    <a:pt x="125" y="48"/>
                  </a:lnTo>
                  <a:lnTo>
                    <a:pt x="148" y="35"/>
                  </a:lnTo>
                  <a:lnTo>
                    <a:pt x="173" y="23"/>
                  </a:lnTo>
                  <a:lnTo>
                    <a:pt x="200" y="13"/>
                  </a:lnTo>
                  <a:lnTo>
                    <a:pt x="226" y="6"/>
                  </a:lnTo>
                  <a:lnTo>
                    <a:pt x="253" y="2"/>
                  </a:lnTo>
                  <a:lnTo>
                    <a:pt x="282" y="0"/>
                  </a:lnTo>
                  <a:close/>
                </a:path>
              </a:pathLst>
            </a:custGeom>
            <a:solidFill>
              <a:srgbClr val="FFFF66"/>
            </a:solidFill>
            <a:ln w="9525">
              <a:noFill/>
              <a:round/>
              <a:headEnd/>
              <a:tailEnd/>
            </a:ln>
          </p:spPr>
          <p:txBody>
            <a:bodyPr/>
            <a:lstStyle/>
            <a:p>
              <a:endParaRPr lang="en-US" dirty="0"/>
            </a:p>
          </p:txBody>
        </p:sp>
        <p:sp>
          <p:nvSpPr>
            <p:cNvPr id="48137" name="Freeform 12"/>
            <p:cNvSpPr>
              <a:spLocks/>
            </p:cNvSpPr>
            <p:nvPr/>
          </p:nvSpPr>
          <p:spPr bwMode="auto">
            <a:xfrm>
              <a:off x="3913687" y="2675494"/>
              <a:ext cx="414867" cy="460375"/>
            </a:xfrm>
            <a:custGeom>
              <a:avLst/>
              <a:gdLst>
                <a:gd name="T0" fmla="*/ 2147483647 w 294"/>
                <a:gd name="T1" fmla="*/ 2147483647 h 290"/>
                <a:gd name="T2" fmla="*/ 2147483647 w 294"/>
                <a:gd name="T3" fmla="*/ 2147483647 h 290"/>
                <a:gd name="T4" fmla="*/ 2147483647 w 294"/>
                <a:gd name="T5" fmla="*/ 2147483647 h 290"/>
                <a:gd name="T6" fmla="*/ 2147483647 w 294"/>
                <a:gd name="T7" fmla="*/ 2147483647 h 290"/>
                <a:gd name="T8" fmla="*/ 2147483647 w 294"/>
                <a:gd name="T9" fmla="*/ 2147483647 h 290"/>
                <a:gd name="T10" fmla="*/ 2147483647 w 294"/>
                <a:gd name="T11" fmla="*/ 2147483647 h 290"/>
                <a:gd name="T12" fmla="*/ 2147483647 w 294"/>
                <a:gd name="T13" fmla="*/ 2147483647 h 290"/>
                <a:gd name="T14" fmla="*/ 2147483647 w 294"/>
                <a:gd name="T15" fmla="*/ 2147483647 h 290"/>
                <a:gd name="T16" fmla="*/ 2147483647 w 294"/>
                <a:gd name="T17" fmla="*/ 2147483647 h 290"/>
                <a:gd name="T18" fmla="*/ 2147483647 w 294"/>
                <a:gd name="T19" fmla="*/ 2147483647 h 290"/>
                <a:gd name="T20" fmla="*/ 2147483647 w 294"/>
                <a:gd name="T21" fmla="*/ 2147483647 h 290"/>
                <a:gd name="T22" fmla="*/ 2147483647 w 294"/>
                <a:gd name="T23" fmla="*/ 2147483647 h 290"/>
                <a:gd name="T24" fmla="*/ 2147483647 w 294"/>
                <a:gd name="T25" fmla="*/ 2147483647 h 290"/>
                <a:gd name="T26" fmla="*/ 2147483647 w 294"/>
                <a:gd name="T27" fmla="*/ 2147483647 h 290"/>
                <a:gd name="T28" fmla="*/ 2147483647 w 294"/>
                <a:gd name="T29" fmla="*/ 2147483647 h 290"/>
                <a:gd name="T30" fmla="*/ 2147483647 w 294"/>
                <a:gd name="T31" fmla="*/ 2147483647 h 290"/>
                <a:gd name="T32" fmla="*/ 0 w 294"/>
                <a:gd name="T33" fmla="*/ 0 h 290"/>
                <a:gd name="T34" fmla="*/ 0 w 294"/>
                <a:gd name="T35" fmla="*/ 2147483647 h 290"/>
                <a:gd name="T36" fmla="*/ 2147483647 w 294"/>
                <a:gd name="T37" fmla="*/ 2147483647 h 290"/>
                <a:gd name="T38" fmla="*/ 2147483647 w 294"/>
                <a:gd name="T39" fmla="*/ 2147483647 h 290"/>
                <a:gd name="T40" fmla="*/ 2147483647 w 294"/>
                <a:gd name="T41" fmla="*/ 2147483647 h 290"/>
                <a:gd name="T42" fmla="*/ 2147483647 w 294"/>
                <a:gd name="T43" fmla="*/ 2147483647 h 290"/>
                <a:gd name="T44" fmla="*/ 2147483647 w 294"/>
                <a:gd name="T45" fmla="*/ 2147483647 h 290"/>
                <a:gd name="T46" fmla="*/ 2147483647 w 294"/>
                <a:gd name="T47" fmla="*/ 2147483647 h 290"/>
                <a:gd name="T48" fmla="*/ 2147483647 w 294"/>
                <a:gd name="T49" fmla="*/ 2147483647 h 290"/>
                <a:gd name="T50" fmla="*/ 2147483647 w 294"/>
                <a:gd name="T51" fmla="*/ 2147483647 h 290"/>
                <a:gd name="T52" fmla="*/ 2147483647 w 294"/>
                <a:gd name="T53" fmla="*/ 2147483647 h 290"/>
                <a:gd name="T54" fmla="*/ 2147483647 w 294"/>
                <a:gd name="T55" fmla="*/ 2147483647 h 290"/>
                <a:gd name="T56" fmla="*/ 2147483647 w 294"/>
                <a:gd name="T57" fmla="*/ 2147483647 h 290"/>
                <a:gd name="T58" fmla="*/ 2147483647 w 294"/>
                <a:gd name="T59" fmla="*/ 2147483647 h 290"/>
                <a:gd name="T60" fmla="*/ 2147483647 w 294"/>
                <a:gd name="T61" fmla="*/ 2147483647 h 290"/>
                <a:gd name="T62" fmla="*/ 2147483647 w 294"/>
                <a:gd name="T63" fmla="*/ 2147483647 h 290"/>
                <a:gd name="T64" fmla="*/ 2147483647 w 294"/>
                <a:gd name="T65" fmla="*/ 2147483647 h 290"/>
                <a:gd name="T66" fmla="*/ 2147483647 w 294"/>
                <a:gd name="T67" fmla="*/ 2147483647 h 290"/>
                <a:gd name="T68" fmla="*/ 2147483647 w 294"/>
                <a:gd name="T69" fmla="*/ 2147483647 h 2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4"/>
                <a:gd name="T106" fmla="*/ 0 h 290"/>
                <a:gd name="T107" fmla="*/ 294 w 294"/>
                <a:gd name="T108" fmla="*/ 290 h 29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4" h="290">
                  <a:moveTo>
                    <a:pt x="294" y="290"/>
                  </a:moveTo>
                  <a:lnTo>
                    <a:pt x="294" y="260"/>
                  </a:lnTo>
                  <a:lnTo>
                    <a:pt x="288" y="231"/>
                  </a:lnTo>
                  <a:lnTo>
                    <a:pt x="282" y="204"/>
                  </a:lnTo>
                  <a:lnTo>
                    <a:pt x="271" y="177"/>
                  </a:lnTo>
                  <a:lnTo>
                    <a:pt x="259" y="152"/>
                  </a:lnTo>
                  <a:lnTo>
                    <a:pt x="244" y="129"/>
                  </a:lnTo>
                  <a:lnTo>
                    <a:pt x="227" y="106"/>
                  </a:lnTo>
                  <a:lnTo>
                    <a:pt x="209" y="85"/>
                  </a:lnTo>
                  <a:lnTo>
                    <a:pt x="188" y="66"/>
                  </a:lnTo>
                  <a:lnTo>
                    <a:pt x="165" y="50"/>
                  </a:lnTo>
                  <a:lnTo>
                    <a:pt x="140" y="35"/>
                  </a:lnTo>
                  <a:lnTo>
                    <a:pt x="115" y="23"/>
                  </a:lnTo>
                  <a:lnTo>
                    <a:pt x="88" y="14"/>
                  </a:lnTo>
                  <a:lnTo>
                    <a:pt x="60" y="6"/>
                  </a:lnTo>
                  <a:lnTo>
                    <a:pt x="31" y="2"/>
                  </a:lnTo>
                  <a:lnTo>
                    <a:pt x="0" y="0"/>
                  </a:lnTo>
                  <a:lnTo>
                    <a:pt x="0" y="20"/>
                  </a:lnTo>
                  <a:lnTo>
                    <a:pt x="29" y="21"/>
                  </a:lnTo>
                  <a:lnTo>
                    <a:pt x="56" y="25"/>
                  </a:lnTo>
                  <a:lnTo>
                    <a:pt x="83" y="33"/>
                  </a:lnTo>
                  <a:lnTo>
                    <a:pt x="108" y="43"/>
                  </a:lnTo>
                  <a:lnTo>
                    <a:pt x="131" y="52"/>
                  </a:lnTo>
                  <a:lnTo>
                    <a:pt x="154" y="66"/>
                  </a:lnTo>
                  <a:lnTo>
                    <a:pt x="175" y="83"/>
                  </a:lnTo>
                  <a:lnTo>
                    <a:pt x="194" y="100"/>
                  </a:lnTo>
                  <a:lnTo>
                    <a:pt x="211" y="119"/>
                  </a:lnTo>
                  <a:lnTo>
                    <a:pt x="228" y="139"/>
                  </a:lnTo>
                  <a:lnTo>
                    <a:pt x="242" y="162"/>
                  </a:lnTo>
                  <a:lnTo>
                    <a:pt x="253" y="185"/>
                  </a:lnTo>
                  <a:lnTo>
                    <a:pt x="261" y="210"/>
                  </a:lnTo>
                  <a:lnTo>
                    <a:pt x="269" y="236"/>
                  </a:lnTo>
                  <a:lnTo>
                    <a:pt x="273" y="261"/>
                  </a:lnTo>
                  <a:lnTo>
                    <a:pt x="275" y="290"/>
                  </a:lnTo>
                  <a:lnTo>
                    <a:pt x="294" y="290"/>
                  </a:lnTo>
                  <a:close/>
                </a:path>
              </a:pathLst>
            </a:custGeom>
            <a:solidFill>
              <a:srgbClr val="000000"/>
            </a:solidFill>
            <a:ln w="9525">
              <a:noFill/>
              <a:round/>
              <a:headEnd/>
              <a:tailEnd/>
            </a:ln>
          </p:spPr>
          <p:txBody>
            <a:bodyPr/>
            <a:lstStyle/>
            <a:p>
              <a:endParaRPr lang="en-US" dirty="0"/>
            </a:p>
          </p:txBody>
        </p:sp>
        <p:sp>
          <p:nvSpPr>
            <p:cNvPr id="48138" name="Freeform 13"/>
            <p:cNvSpPr>
              <a:spLocks/>
            </p:cNvSpPr>
            <p:nvPr/>
          </p:nvSpPr>
          <p:spPr bwMode="auto">
            <a:xfrm>
              <a:off x="3913687" y="3135870"/>
              <a:ext cx="414867" cy="460375"/>
            </a:xfrm>
            <a:custGeom>
              <a:avLst/>
              <a:gdLst>
                <a:gd name="T0" fmla="*/ 0 w 294"/>
                <a:gd name="T1" fmla="*/ 2147483647 h 290"/>
                <a:gd name="T2" fmla="*/ 2147483647 w 294"/>
                <a:gd name="T3" fmla="*/ 2147483647 h 290"/>
                <a:gd name="T4" fmla="*/ 2147483647 w 294"/>
                <a:gd name="T5" fmla="*/ 2147483647 h 290"/>
                <a:gd name="T6" fmla="*/ 2147483647 w 294"/>
                <a:gd name="T7" fmla="*/ 2147483647 h 290"/>
                <a:gd name="T8" fmla="*/ 2147483647 w 294"/>
                <a:gd name="T9" fmla="*/ 2147483647 h 290"/>
                <a:gd name="T10" fmla="*/ 2147483647 w 294"/>
                <a:gd name="T11" fmla="*/ 2147483647 h 290"/>
                <a:gd name="T12" fmla="*/ 2147483647 w 294"/>
                <a:gd name="T13" fmla="*/ 2147483647 h 290"/>
                <a:gd name="T14" fmla="*/ 2147483647 w 294"/>
                <a:gd name="T15" fmla="*/ 2147483647 h 290"/>
                <a:gd name="T16" fmla="*/ 2147483647 w 294"/>
                <a:gd name="T17" fmla="*/ 2147483647 h 290"/>
                <a:gd name="T18" fmla="*/ 2147483647 w 294"/>
                <a:gd name="T19" fmla="*/ 2147483647 h 290"/>
                <a:gd name="T20" fmla="*/ 2147483647 w 294"/>
                <a:gd name="T21" fmla="*/ 2147483647 h 290"/>
                <a:gd name="T22" fmla="*/ 2147483647 w 294"/>
                <a:gd name="T23" fmla="*/ 2147483647 h 290"/>
                <a:gd name="T24" fmla="*/ 2147483647 w 294"/>
                <a:gd name="T25" fmla="*/ 2147483647 h 290"/>
                <a:gd name="T26" fmla="*/ 2147483647 w 294"/>
                <a:gd name="T27" fmla="*/ 2147483647 h 290"/>
                <a:gd name="T28" fmla="*/ 2147483647 w 294"/>
                <a:gd name="T29" fmla="*/ 2147483647 h 290"/>
                <a:gd name="T30" fmla="*/ 2147483647 w 294"/>
                <a:gd name="T31" fmla="*/ 2147483647 h 290"/>
                <a:gd name="T32" fmla="*/ 2147483647 w 294"/>
                <a:gd name="T33" fmla="*/ 0 h 290"/>
                <a:gd name="T34" fmla="*/ 2147483647 w 294"/>
                <a:gd name="T35" fmla="*/ 0 h 290"/>
                <a:gd name="T36" fmla="*/ 2147483647 w 294"/>
                <a:gd name="T37" fmla="*/ 2147483647 h 290"/>
                <a:gd name="T38" fmla="*/ 2147483647 w 294"/>
                <a:gd name="T39" fmla="*/ 2147483647 h 290"/>
                <a:gd name="T40" fmla="*/ 2147483647 w 294"/>
                <a:gd name="T41" fmla="*/ 2147483647 h 290"/>
                <a:gd name="T42" fmla="*/ 2147483647 w 294"/>
                <a:gd name="T43" fmla="*/ 2147483647 h 290"/>
                <a:gd name="T44" fmla="*/ 2147483647 w 294"/>
                <a:gd name="T45" fmla="*/ 2147483647 h 290"/>
                <a:gd name="T46" fmla="*/ 2147483647 w 294"/>
                <a:gd name="T47" fmla="*/ 2147483647 h 290"/>
                <a:gd name="T48" fmla="*/ 2147483647 w 294"/>
                <a:gd name="T49" fmla="*/ 2147483647 h 290"/>
                <a:gd name="T50" fmla="*/ 2147483647 w 294"/>
                <a:gd name="T51" fmla="*/ 2147483647 h 290"/>
                <a:gd name="T52" fmla="*/ 2147483647 w 294"/>
                <a:gd name="T53" fmla="*/ 2147483647 h 290"/>
                <a:gd name="T54" fmla="*/ 2147483647 w 294"/>
                <a:gd name="T55" fmla="*/ 2147483647 h 290"/>
                <a:gd name="T56" fmla="*/ 2147483647 w 294"/>
                <a:gd name="T57" fmla="*/ 2147483647 h 290"/>
                <a:gd name="T58" fmla="*/ 2147483647 w 294"/>
                <a:gd name="T59" fmla="*/ 2147483647 h 290"/>
                <a:gd name="T60" fmla="*/ 2147483647 w 294"/>
                <a:gd name="T61" fmla="*/ 2147483647 h 290"/>
                <a:gd name="T62" fmla="*/ 2147483647 w 294"/>
                <a:gd name="T63" fmla="*/ 2147483647 h 290"/>
                <a:gd name="T64" fmla="*/ 2147483647 w 294"/>
                <a:gd name="T65" fmla="*/ 2147483647 h 290"/>
                <a:gd name="T66" fmla="*/ 0 w 294"/>
                <a:gd name="T67" fmla="*/ 2147483647 h 290"/>
                <a:gd name="T68" fmla="*/ 0 w 294"/>
                <a:gd name="T69" fmla="*/ 2147483647 h 2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4"/>
                <a:gd name="T106" fmla="*/ 0 h 290"/>
                <a:gd name="T107" fmla="*/ 294 w 294"/>
                <a:gd name="T108" fmla="*/ 290 h 29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4" h="290">
                  <a:moveTo>
                    <a:pt x="0" y="290"/>
                  </a:moveTo>
                  <a:lnTo>
                    <a:pt x="31" y="288"/>
                  </a:lnTo>
                  <a:lnTo>
                    <a:pt x="60" y="282"/>
                  </a:lnTo>
                  <a:lnTo>
                    <a:pt x="88" y="277"/>
                  </a:lnTo>
                  <a:lnTo>
                    <a:pt x="115" y="267"/>
                  </a:lnTo>
                  <a:lnTo>
                    <a:pt x="140" y="254"/>
                  </a:lnTo>
                  <a:lnTo>
                    <a:pt x="165" y="240"/>
                  </a:lnTo>
                  <a:lnTo>
                    <a:pt x="188" y="223"/>
                  </a:lnTo>
                  <a:lnTo>
                    <a:pt x="209" y="204"/>
                  </a:lnTo>
                  <a:lnTo>
                    <a:pt x="227" y="184"/>
                  </a:lnTo>
                  <a:lnTo>
                    <a:pt x="244" y="161"/>
                  </a:lnTo>
                  <a:lnTo>
                    <a:pt x="259" y="138"/>
                  </a:lnTo>
                  <a:lnTo>
                    <a:pt x="271" y="112"/>
                  </a:lnTo>
                  <a:lnTo>
                    <a:pt x="282" y="87"/>
                  </a:lnTo>
                  <a:lnTo>
                    <a:pt x="288" y="58"/>
                  </a:lnTo>
                  <a:lnTo>
                    <a:pt x="294" y="29"/>
                  </a:lnTo>
                  <a:lnTo>
                    <a:pt x="294" y="0"/>
                  </a:lnTo>
                  <a:lnTo>
                    <a:pt x="275" y="0"/>
                  </a:lnTo>
                  <a:lnTo>
                    <a:pt x="273" y="27"/>
                  </a:lnTo>
                  <a:lnTo>
                    <a:pt x="269" y="54"/>
                  </a:lnTo>
                  <a:lnTo>
                    <a:pt x="261" y="79"/>
                  </a:lnTo>
                  <a:lnTo>
                    <a:pt x="253" y="104"/>
                  </a:lnTo>
                  <a:lnTo>
                    <a:pt x="242" y="129"/>
                  </a:lnTo>
                  <a:lnTo>
                    <a:pt x="228" y="150"/>
                  </a:lnTo>
                  <a:lnTo>
                    <a:pt x="211" y="171"/>
                  </a:lnTo>
                  <a:lnTo>
                    <a:pt x="194" y="190"/>
                  </a:lnTo>
                  <a:lnTo>
                    <a:pt x="175" y="208"/>
                  </a:lnTo>
                  <a:lnTo>
                    <a:pt x="154" y="223"/>
                  </a:lnTo>
                  <a:lnTo>
                    <a:pt x="131" y="236"/>
                  </a:lnTo>
                  <a:lnTo>
                    <a:pt x="108" y="248"/>
                  </a:lnTo>
                  <a:lnTo>
                    <a:pt x="83" y="257"/>
                  </a:lnTo>
                  <a:lnTo>
                    <a:pt x="56" y="263"/>
                  </a:lnTo>
                  <a:lnTo>
                    <a:pt x="29" y="267"/>
                  </a:lnTo>
                  <a:lnTo>
                    <a:pt x="0" y="269"/>
                  </a:lnTo>
                  <a:lnTo>
                    <a:pt x="0" y="290"/>
                  </a:lnTo>
                  <a:close/>
                </a:path>
              </a:pathLst>
            </a:custGeom>
            <a:solidFill>
              <a:srgbClr val="000000"/>
            </a:solidFill>
            <a:ln w="9525">
              <a:noFill/>
              <a:round/>
              <a:headEnd/>
              <a:tailEnd/>
            </a:ln>
          </p:spPr>
          <p:txBody>
            <a:bodyPr/>
            <a:lstStyle/>
            <a:p>
              <a:endParaRPr lang="en-US" dirty="0"/>
            </a:p>
          </p:txBody>
        </p:sp>
        <p:sp>
          <p:nvSpPr>
            <p:cNvPr id="48139" name="Freeform 14"/>
            <p:cNvSpPr>
              <a:spLocks/>
            </p:cNvSpPr>
            <p:nvPr/>
          </p:nvSpPr>
          <p:spPr bwMode="auto">
            <a:xfrm>
              <a:off x="3501640" y="3135870"/>
              <a:ext cx="412044" cy="460375"/>
            </a:xfrm>
            <a:custGeom>
              <a:avLst/>
              <a:gdLst>
                <a:gd name="T0" fmla="*/ 0 w 292"/>
                <a:gd name="T1" fmla="*/ 0 h 290"/>
                <a:gd name="T2" fmla="*/ 0 w 292"/>
                <a:gd name="T3" fmla="*/ 2147483647 h 290"/>
                <a:gd name="T4" fmla="*/ 2147483647 w 292"/>
                <a:gd name="T5" fmla="*/ 2147483647 h 290"/>
                <a:gd name="T6" fmla="*/ 2147483647 w 292"/>
                <a:gd name="T7" fmla="*/ 2147483647 h 290"/>
                <a:gd name="T8" fmla="*/ 2147483647 w 292"/>
                <a:gd name="T9" fmla="*/ 2147483647 h 290"/>
                <a:gd name="T10" fmla="*/ 2147483647 w 292"/>
                <a:gd name="T11" fmla="*/ 2147483647 h 290"/>
                <a:gd name="T12" fmla="*/ 2147483647 w 292"/>
                <a:gd name="T13" fmla="*/ 2147483647 h 290"/>
                <a:gd name="T14" fmla="*/ 2147483647 w 292"/>
                <a:gd name="T15" fmla="*/ 2147483647 h 290"/>
                <a:gd name="T16" fmla="*/ 2147483647 w 292"/>
                <a:gd name="T17" fmla="*/ 2147483647 h 290"/>
                <a:gd name="T18" fmla="*/ 2147483647 w 292"/>
                <a:gd name="T19" fmla="*/ 2147483647 h 290"/>
                <a:gd name="T20" fmla="*/ 2147483647 w 292"/>
                <a:gd name="T21" fmla="*/ 2147483647 h 290"/>
                <a:gd name="T22" fmla="*/ 2147483647 w 292"/>
                <a:gd name="T23" fmla="*/ 2147483647 h 290"/>
                <a:gd name="T24" fmla="*/ 2147483647 w 292"/>
                <a:gd name="T25" fmla="*/ 2147483647 h 290"/>
                <a:gd name="T26" fmla="*/ 2147483647 w 292"/>
                <a:gd name="T27" fmla="*/ 2147483647 h 290"/>
                <a:gd name="T28" fmla="*/ 2147483647 w 292"/>
                <a:gd name="T29" fmla="*/ 2147483647 h 290"/>
                <a:gd name="T30" fmla="*/ 2147483647 w 292"/>
                <a:gd name="T31" fmla="*/ 2147483647 h 290"/>
                <a:gd name="T32" fmla="*/ 2147483647 w 292"/>
                <a:gd name="T33" fmla="*/ 2147483647 h 290"/>
                <a:gd name="T34" fmla="*/ 2147483647 w 292"/>
                <a:gd name="T35" fmla="*/ 2147483647 h 290"/>
                <a:gd name="T36" fmla="*/ 2147483647 w 292"/>
                <a:gd name="T37" fmla="*/ 2147483647 h 290"/>
                <a:gd name="T38" fmla="*/ 2147483647 w 292"/>
                <a:gd name="T39" fmla="*/ 2147483647 h 290"/>
                <a:gd name="T40" fmla="*/ 2147483647 w 292"/>
                <a:gd name="T41" fmla="*/ 2147483647 h 290"/>
                <a:gd name="T42" fmla="*/ 2147483647 w 292"/>
                <a:gd name="T43" fmla="*/ 2147483647 h 290"/>
                <a:gd name="T44" fmla="*/ 2147483647 w 292"/>
                <a:gd name="T45" fmla="*/ 2147483647 h 290"/>
                <a:gd name="T46" fmla="*/ 2147483647 w 292"/>
                <a:gd name="T47" fmla="*/ 2147483647 h 290"/>
                <a:gd name="T48" fmla="*/ 2147483647 w 292"/>
                <a:gd name="T49" fmla="*/ 2147483647 h 290"/>
                <a:gd name="T50" fmla="*/ 2147483647 w 292"/>
                <a:gd name="T51" fmla="*/ 2147483647 h 290"/>
                <a:gd name="T52" fmla="*/ 2147483647 w 292"/>
                <a:gd name="T53" fmla="*/ 2147483647 h 290"/>
                <a:gd name="T54" fmla="*/ 2147483647 w 292"/>
                <a:gd name="T55" fmla="*/ 2147483647 h 290"/>
                <a:gd name="T56" fmla="*/ 2147483647 w 292"/>
                <a:gd name="T57" fmla="*/ 2147483647 h 290"/>
                <a:gd name="T58" fmla="*/ 2147483647 w 292"/>
                <a:gd name="T59" fmla="*/ 2147483647 h 290"/>
                <a:gd name="T60" fmla="*/ 2147483647 w 292"/>
                <a:gd name="T61" fmla="*/ 2147483647 h 290"/>
                <a:gd name="T62" fmla="*/ 2147483647 w 292"/>
                <a:gd name="T63" fmla="*/ 2147483647 h 290"/>
                <a:gd name="T64" fmla="*/ 2147483647 w 292"/>
                <a:gd name="T65" fmla="*/ 2147483647 h 290"/>
                <a:gd name="T66" fmla="*/ 2147483647 w 292"/>
                <a:gd name="T67" fmla="*/ 0 h 290"/>
                <a:gd name="T68" fmla="*/ 0 w 292"/>
                <a:gd name="T69" fmla="*/ 0 h 2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2"/>
                <a:gd name="T106" fmla="*/ 0 h 290"/>
                <a:gd name="T107" fmla="*/ 292 w 292"/>
                <a:gd name="T108" fmla="*/ 290 h 29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2" h="290">
                  <a:moveTo>
                    <a:pt x="0" y="0"/>
                  </a:moveTo>
                  <a:lnTo>
                    <a:pt x="0" y="29"/>
                  </a:lnTo>
                  <a:lnTo>
                    <a:pt x="6" y="58"/>
                  </a:lnTo>
                  <a:lnTo>
                    <a:pt x="12" y="87"/>
                  </a:lnTo>
                  <a:lnTo>
                    <a:pt x="23" y="112"/>
                  </a:lnTo>
                  <a:lnTo>
                    <a:pt x="35" y="138"/>
                  </a:lnTo>
                  <a:lnTo>
                    <a:pt x="50" y="161"/>
                  </a:lnTo>
                  <a:lnTo>
                    <a:pt x="68" y="184"/>
                  </a:lnTo>
                  <a:lnTo>
                    <a:pt x="85" y="204"/>
                  </a:lnTo>
                  <a:lnTo>
                    <a:pt x="106" y="223"/>
                  </a:lnTo>
                  <a:lnTo>
                    <a:pt x="129" y="240"/>
                  </a:lnTo>
                  <a:lnTo>
                    <a:pt x="154" y="254"/>
                  </a:lnTo>
                  <a:lnTo>
                    <a:pt x="179" y="267"/>
                  </a:lnTo>
                  <a:lnTo>
                    <a:pt x="206" y="277"/>
                  </a:lnTo>
                  <a:lnTo>
                    <a:pt x="235" y="282"/>
                  </a:lnTo>
                  <a:lnTo>
                    <a:pt x="263" y="288"/>
                  </a:lnTo>
                  <a:lnTo>
                    <a:pt x="292" y="290"/>
                  </a:lnTo>
                  <a:lnTo>
                    <a:pt x="292" y="269"/>
                  </a:lnTo>
                  <a:lnTo>
                    <a:pt x="265" y="267"/>
                  </a:lnTo>
                  <a:lnTo>
                    <a:pt x="238" y="263"/>
                  </a:lnTo>
                  <a:lnTo>
                    <a:pt x="212" y="257"/>
                  </a:lnTo>
                  <a:lnTo>
                    <a:pt x="187" y="248"/>
                  </a:lnTo>
                  <a:lnTo>
                    <a:pt x="164" y="236"/>
                  </a:lnTo>
                  <a:lnTo>
                    <a:pt x="141" y="223"/>
                  </a:lnTo>
                  <a:lnTo>
                    <a:pt x="119" y="208"/>
                  </a:lnTo>
                  <a:lnTo>
                    <a:pt x="100" y="190"/>
                  </a:lnTo>
                  <a:lnTo>
                    <a:pt x="83" y="171"/>
                  </a:lnTo>
                  <a:lnTo>
                    <a:pt x="66" y="150"/>
                  </a:lnTo>
                  <a:lnTo>
                    <a:pt x="52" y="129"/>
                  </a:lnTo>
                  <a:lnTo>
                    <a:pt x="41" y="104"/>
                  </a:lnTo>
                  <a:lnTo>
                    <a:pt x="31" y="79"/>
                  </a:lnTo>
                  <a:lnTo>
                    <a:pt x="25" y="54"/>
                  </a:lnTo>
                  <a:lnTo>
                    <a:pt x="22" y="27"/>
                  </a:lnTo>
                  <a:lnTo>
                    <a:pt x="20" y="0"/>
                  </a:lnTo>
                  <a:lnTo>
                    <a:pt x="0" y="0"/>
                  </a:lnTo>
                  <a:close/>
                </a:path>
              </a:pathLst>
            </a:custGeom>
            <a:solidFill>
              <a:srgbClr val="000000"/>
            </a:solidFill>
            <a:ln w="9525">
              <a:noFill/>
              <a:round/>
              <a:headEnd/>
              <a:tailEnd/>
            </a:ln>
          </p:spPr>
          <p:txBody>
            <a:bodyPr/>
            <a:lstStyle/>
            <a:p>
              <a:endParaRPr lang="en-US" dirty="0"/>
            </a:p>
          </p:txBody>
        </p:sp>
        <p:sp>
          <p:nvSpPr>
            <p:cNvPr id="48140" name="Freeform 15"/>
            <p:cNvSpPr>
              <a:spLocks/>
            </p:cNvSpPr>
            <p:nvPr/>
          </p:nvSpPr>
          <p:spPr bwMode="auto">
            <a:xfrm>
              <a:off x="3501640" y="2675494"/>
              <a:ext cx="412044" cy="460375"/>
            </a:xfrm>
            <a:custGeom>
              <a:avLst/>
              <a:gdLst>
                <a:gd name="T0" fmla="*/ 2147483647 w 292"/>
                <a:gd name="T1" fmla="*/ 0 h 290"/>
                <a:gd name="T2" fmla="*/ 2147483647 w 292"/>
                <a:gd name="T3" fmla="*/ 2147483647 h 290"/>
                <a:gd name="T4" fmla="*/ 2147483647 w 292"/>
                <a:gd name="T5" fmla="*/ 2147483647 h 290"/>
                <a:gd name="T6" fmla="*/ 2147483647 w 292"/>
                <a:gd name="T7" fmla="*/ 2147483647 h 290"/>
                <a:gd name="T8" fmla="*/ 2147483647 w 292"/>
                <a:gd name="T9" fmla="*/ 2147483647 h 290"/>
                <a:gd name="T10" fmla="*/ 2147483647 w 292"/>
                <a:gd name="T11" fmla="*/ 2147483647 h 290"/>
                <a:gd name="T12" fmla="*/ 2147483647 w 292"/>
                <a:gd name="T13" fmla="*/ 2147483647 h 290"/>
                <a:gd name="T14" fmla="*/ 2147483647 w 292"/>
                <a:gd name="T15" fmla="*/ 2147483647 h 290"/>
                <a:gd name="T16" fmla="*/ 2147483647 w 292"/>
                <a:gd name="T17" fmla="*/ 2147483647 h 290"/>
                <a:gd name="T18" fmla="*/ 2147483647 w 292"/>
                <a:gd name="T19" fmla="*/ 2147483647 h 290"/>
                <a:gd name="T20" fmla="*/ 2147483647 w 292"/>
                <a:gd name="T21" fmla="*/ 2147483647 h 290"/>
                <a:gd name="T22" fmla="*/ 2147483647 w 292"/>
                <a:gd name="T23" fmla="*/ 2147483647 h 290"/>
                <a:gd name="T24" fmla="*/ 2147483647 w 292"/>
                <a:gd name="T25" fmla="*/ 2147483647 h 290"/>
                <a:gd name="T26" fmla="*/ 2147483647 w 292"/>
                <a:gd name="T27" fmla="*/ 2147483647 h 290"/>
                <a:gd name="T28" fmla="*/ 2147483647 w 292"/>
                <a:gd name="T29" fmla="*/ 2147483647 h 290"/>
                <a:gd name="T30" fmla="*/ 0 w 292"/>
                <a:gd name="T31" fmla="*/ 2147483647 h 290"/>
                <a:gd name="T32" fmla="*/ 0 w 292"/>
                <a:gd name="T33" fmla="*/ 2147483647 h 290"/>
                <a:gd name="T34" fmla="*/ 2147483647 w 292"/>
                <a:gd name="T35" fmla="*/ 2147483647 h 290"/>
                <a:gd name="T36" fmla="*/ 2147483647 w 292"/>
                <a:gd name="T37" fmla="*/ 2147483647 h 290"/>
                <a:gd name="T38" fmla="*/ 2147483647 w 292"/>
                <a:gd name="T39" fmla="*/ 2147483647 h 290"/>
                <a:gd name="T40" fmla="*/ 2147483647 w 292"/>
                <a:gd name="T41" fmla="*/ 2147483647 h 290"/>
                <a:gd name="T42" fmla="*/ 2147483647 w 292"/>
                <a:gd name="T43" fmla="*/ 2147483647 h 290"/>
                <a:gd name="T44" fmla="*/ 2147483647 w 292"/>
                <a:gd name="T45" fmla="*/ 2147483647 h 290"/>
                <a:gd name="T46" fmla="*/ 2147483647 w 292"/>
                <a:gd name="T47" fmla="*/ 2147483647 h 290"/>
                <a:gd name="T48" fmla="*/ 2147483647 w 292"/>
                <a:gd name="T49" fmla="*/ 2147483647 h 290"/>
                <a:gd name="T50" fmla="*/ 2147483647 w 292"/>
                <a:gd name="T51" fmla="*/ 2147483647 h 290"/>
                <a:gd name="T52" fmla="*/ 2147483647 w 292"/>
                <a:gd name="T53" fmla="*/ 2147483647 h 290"/>
                <a:gd name="T54" fmla="*/ 2147483647 w 292"/>
                <a:gd name="T55" fmla="*/ 2147483647 h 290"/>
                <a:gd name="T56" fmla="*/ 2147483647 w 292"/>
                <a:gd name="T57" fmla="*/ 2147483647 h 290"/>
                <a:gd name="T58" fmla="*/ 2147483647 w 292"/>
                <a:gd name="T59" fmla="*/ 2147483647 h 290"/>
                <a:gd name="T60" fmla="*/ 2147483647 w 292"/>
                <a:gd name="T61" fmla="*/ 2147483647 h 290"/>
                <a:gd name="T62" fmla="*/ 2147483647 w 292"/>
                <a:gd name="T63" fmla="*/ 2147483647 h 290"/>
                <a:gd name="T64" fmla="*/ 2147483647 w 292"/>
                <a:gd name="T65" fmla="*/ 2147483647 h 290"/>
                <a:gd name="T66" fmla="*/ 2147483647 w 292"/>
                <a:gd name="T67" fmla="*/ 2147483647 h 290"/>
                <a:gd name="T68" fmla="*/ 2147483647 w 292"/>
                <a:gd name="T69" fmla="*/ 0 h 29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2"/>
                <a:gd name="T106" fmla="*/ 0 h 290"/>
                <a:gd name="T107" fmla="*/ 292 w 292"/>
                <a:gd name="T108" fmla="*/ 290 h 29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2" h="290">
                  <a:moveTo>
                    <a:pt x="292" y="0"/>
                  </a:moveTo>
                  <a:lnTo>
                    <a:pt x="263" y="2"/>
                  </a:lnTo>
                  <a:lnTo>
                    <a:pt x="235" y="6"/>
                  </a:lnTo>
                  <a:lnTo>
                    <a:pt x="206" y="14"/>
                  </a:lnTo>
                  <a:lnTo>
                    <a:pt x="179" y="23"/>
                  </a:lnTo>
                  <a:lnTo>
                    <a:pt x="154" y="35"/>
                  </a:lnTo>
                  <a:lnTo>
                    <a:pt x="129" y="50"/>
                  </a:lnTo>
                  <a:lnTo>
                    <a:pt x="106" y="66"/>
                  </a:lnTo>
                  <a:lnTo>
                    <a:pt x="85" y="85"/>
                  </a:lnTo>
                  <a:lnTo>
                    <a:pt x="68" y="106"/>
                  </a:lnTo>
                  <a:lnTo>
                    <a:pt x="50" y="129"/>
                  </a:lnTo>
                  <a:lnTo>
                    <a:pt x="35" y="152"/>
                  </a:lnTo>
                  <a:lnTo>
                    <a:pt x="23" y="177"/>
                  </a:lnTo>
                  <a:lnTo>
                    <a:pt x="12" y="204"/>
                  </a:lnTo>
                  <a:lnTo>
                    <a:pt x="6" y="231"/>
                  </a:lnTo>
                  <a:lnTo>
                    <a:pt x="0" y="260"/>
                  </a:lnTo>
                  <a:lnTo>
                    <a:pt x="0" y="290"/>
                  </a:lnTo>
                  <a:lnTo>
                    <a:pt x="20" y="290"/>
                  </a:lnTo>
                  <a:lnTo>
                    <a:pt x="22" y="261"/>
                  </a:lnTo>
                  <a:lnTo>
                    <a:pt x="25" y="236"/>
                  </a:lnTo>
                  <a:lnTo>
                    <a:pt x="31" y="210"/>
                  </a:lnTo>
                  <a:lnTo>
                    <a:pt x="41" y="185"/>
                  </a:lnTo>
                  <a:lnTo>
                    <a:pt x="52" y="162"/>
                  </a:lnTo>
                  <a:lnTo>
                    <a:pt x="66" y="139"/>
                  </a:lnTo>
                  <a:lnTo>
                    <a:pt x="83" y="119"/>
                  </a:lnTo>
                  <a:lnTo>
                    <a:pt x="100" y="100"/>
                  </a:lnTo>
                  <a:lnTo>
                    <a:pt x="119" y="83"/>
                  </a:lnTo>
                  <a:lnTo>
                    <a:pt x="141" y="66"/>
                  </a:lnTo>
                  <a:lnTo>
                    <a:pt x="164" y="52"/>
                  </a:lnTo>
                  <a:lnTo>
                    <a:pt x="187" y="43"/>
                  </a:lnTo>
                  <a:lnTo>
                    <a:pt x="212" y="33"/>
                  </a:lnTo>
                  <a:lnTo>
                    <a:pt x="238" y="25"/>
                  </a:lnTo>
                  <a:lnTo>
                    <a:pt x="265" y="21"/>
                  </a:lnTo>
                  <a:lnTo>
                    <a:pt x="292" y="20"/>
                  </a:lnTo>
                  <a:lnTo>
                    <a:pt x="292" y="0"/>
                  </a:lnTo>
                  <a:close/>
                </a:path>
              </a:pathLst>
            </a:custGeom>
            <a:solidFill>
              <a:srgbClr val="000000"/>
            </a:solidFill>
            <a:ln w="9525">
              <a:noFill/>
              <a:round/>
              <a:headEnd/>
              <a:tailEnd/>
            </a:ln>
          </p:spPr>
          <p:txBody>
            <a:bodyPr/>
            <a:lstStyle/>
            <a:p>
              <a:endParaRPr lang="en-US" dirty="0"/>
            </a:p>
          </p:txBody>
        </p:sp>
        <p:sp>
          <p:nvSpPr>
            <p:cNvPr id="48141" name="Freeform 16"/>
            <p:cNvSpPr>
              <a:spLocks/>
            </p:cNvSpPr>
            <p:nvPr/>
          </p:nvSpPr>
          <p:spPr bwMode="auto">
            <a:xfrm>
              <a:off x="1200117" y="1911907"/>
              <a:ext cx="6069189" cy="1014413"/>
            </a:xfrm>
            <a:custGeom>
              <a:avLst/>
              <a:gdLst>
                <a:gd name="T0" fmla="*/ 2147483647 w 4301"/>
                <a:gd name="T1" fmla="*/ 2147483647 h 639"/>
                <a:gd name="T2" fmla="*/ 2147483647 w 4301"/>
                <a:gd name="T3" fmla="*/ 2147483647 h 639"/>
                <a:gd name="T4" fmla="*/ 2147483647 w 4301"/>
                <a:gd name="T5" fmla="*/ 2147483647 h 639"/>
                <a:gd name="T6" fmla="*/ 2147483647 w 4301"/>
                <a:gd name="T7" fmla="*/ 2147483647 h 639"/>
                <a:gd name="T8" fmla="*/ 2147483647 w 4301"/>
                <a:gd name="T9" fmla="*/ 2147483647 h 639"/>
                <a:gd name="T10" fmla="*/ 2147483647 w 4301"/>
                <a:gd name="T11" fmla="*/ 2147483647 h 639"/>
                <a:gd name="T12" fmla="*/ 2147483647 w 4301"/>
                <a:gd name="T13" fmla="*/ 2147483647 h 639"/>
                <a:gd name="T14" fmla="*/ 2147483647 w 4301"/>
                <a:gd name="T15" fmla="*/ 2147483647 h 639"/>
                <a:gd name="T16" fmla="*/ 2147483647 w 4301"/>
                <a:gd name="T17" fmla="*/ 2147483647 h 639"/>
                <a:gd name="T18" fmla="*/ 2147483647 w 4301"/>
                <a:gd name="T19" fmla="*/ 2147483647 h 639"/>
                <a:gd name="T20" fmla="*/ 2147483647 w 4301"/>
                <a:gd name="T21" fmla="*/ 0 h 639"/>
                <a:gd name="T22" fmla="*/ 2147483647 w 4301"/>
                <a:gd name="T23" fmla="*/ 0 h 639"/>
                <a:gd name="T24" fmla="*/ 2147483647 w 4301"/>
                <a:gd name="T25" fmla="*/ 2147483647 h 639"/>
                <a:gd name="T26" fmla="*/ 2147483647 w 4301"/>
                <a:gd name="T27" fmla="*/ 2147483647 h 639"/>
                <a:gd name="T28" fmla="*/ 2147483647 w 4301"/>
                <a:gd name="T29" fmla="*/ 2147483647 h 639"/>
                <a:gd name="T30" fmla="*/ 2147483647 w 4301"/>
                <a:gd name="T31" fmla="*/ 2147483647 h 639"/>
                <a:gd name="T32" fmla="*/ 2147483647 w 4301"/>
                <a:gd name="T33" fmla="*/ 2147483647 h 639"/>
                <a:gd name="T34" fmla="*/ 2147483647 w 4301"/>
                <a:gd name="T35" fmla="*/ 2147483647 h 639"/>
                <a:gd name="T36" fmla="*/ 2147483647 w 4301"/>
                <a:gd name="T37" fmla="*/ 2147483647 h 639"/>
                <a:gd name="T38" fmla="*/ 2147483647 w 4301"/>
                <a:gd name="T39" fmla="*/ 2147483647 h 639"/>
                <a:gd name="T40" fmla="*/ 2147483647 w 4301"/>
                <a:gd name="T41" fmla="*/ 2147483647 h 639"/>
                <a:gd name="T42" fmla="*/ 2147483647 w 4301"/>
                <a:gd name="T43" fmla="*/ 2147483647 h 639"/>
                <a:gd name="T44" fmla="*/ 2147483647 w 4301"/>
                <a:gd name="T45" fmla="*/ 2147483647 h 639"/>
                <a:gd name="T46" fmla="*/ 2147483647 w 4301"/>
                <a:gd name="T47" fmla="*/ 2147483647 h 639"/>
                <a:gd name="T48" fmla="*/ 2147483647 w 4301"/>
                <a:gd name="T49" fmla="*/ 2147483647 h 639"/>
                <a:gd name="T50" fmla="*/ 2147483647 w 4301"/>
                <a:gd name="T51" fmla="*/ 2147483647 h 639"/>
                <a:gd name="T52" fmla="*/ 2147483647 w 4301"/>
                <a:gd name="T53" fmla="*/ 2147483647 h 639"/>
                <a:gd name="T54" fmla="*/ 2147483647 w 4301"/>
                <a:gd name="T55" fmla="*/ 2147483647 h 639"/>
                <a:gd name="T56" fmla="*/ 2147483647 w 4301"/>
                <a:gd name="T57" fmla="*/ 2147483647 h 639"/>
                <a:gd name="T58" fmla="*/ 2147483647 w 4301"/>
                <a:gd name="T59" fmla="*/ 2147483647 h 639"/>
                <a:gd name="T60" fmla="*/ 2147483647 w 4301"/>
                <a:gd name="T61" fmla="*/ 2147483647 h 639"/>
                <a:gd name="T62" fmla="*/ 2147483647 w 4301"/>
                <a:gd name="T63" fmla="*/ 2147483647 h 639"/>
                <a:gd name="T64" fmla="*/ 2147483647 w 4301"/>
                <a:gd name="T65" fmla="*/ 2147483647 h 639"/>
                <a:gd name="T66" fmla="*/ 2147483647 w 4301"/>
                <a:gd name="T67" fmla="*/ 2147483647 h 639"/>
                <a:gd name="T68" fmla="*/ 2147483647 w 4301"/>
                <a:gd name="T69" fmla="*/ 2147483647 h 639"/>
                <a:gd name="T70" fmla="*/ 2147483647 w 4301"/>
                <a:gd name="T71" fmla="*/ 2147483647 h 639"/>
                <a:gd name="T72" fmla="*/ 2147483647 w 4301"/>
                <a:gd name="T73" fmla="*/ 2147483647 h 639"/>
                <a:gd name="T74" fmla="*/ 2147483647 w 4301"/>
                <a:gd name="T75" fmla="*/ 2147483647 h 639"/>
                <a:gd name="T76" fmla="*/ 2147483647 w 4301"/>
                <a:gd name="T77" fmla="*/ 2147483647 h 639"/>
                <a:gd name="T78" fmla="*/ 2147483647 w 4301"/>
                <a:gd name="T79" fmla="*/ 2147483647 h 639"/>
                <a:gd name="T80" fmla="*/ 2147483647 w 4301"/>
                <a:gd name="T81" fmla="*/ 2147483647 h 639"/>
                <a:gd name="T82" fmla="*/ 2147483647 w 4301"/>
                <a:gd name="T83" fmla="*/ 2147483647 h 639"/>
                <a:gd name="T84" fmla="*/ 2147483647 w 4301"/>
                <a:gd name="T85" fmla="*/ 2147483647 h 639"/>
                <a:gd name="T86" fmla="*/ 2147483647 w 4301"/>
                <a:gd name="T87" fmla="*/ 2147483647 h 639"/>
                <a:gd name="T88" fmla="*/ 2147483647 w 4301"/>
                <a:gd name="T89" fmla="*/ 2147483647 h 639"/>
                <a:gd name="T90" fmla="*/ 2147483647 w 4301"/>
                <a:gd name="T91" fmla="*/ 2147483647 h 639"/>
                <a:gd name="T92" fmla="*/ 2147483647 w 4301"/>
                <a:gd name="T93" fmla="*/ 2147483647 h 639"/>
                <a:gd name="T94" fmla="*/ 2147483647 w 4301"/>
                <a:gd name="T95" fmla="*/ 2147483647 h 639"/>
                <a:gd name="T96" fmla="*/ 2147483647 w 4301"/>
                <a:gd name="T97" fmla="*/ 2147483647 h 639"/>
                <a:gd name="T98" fmla="*/ 2147483647 w 4301"/>
                <a:gd name="T99" fmla="*/ 2147483647 h 639"/>
                <a:gd name="T100" fmla="*/ 2147483647 w 4301"/>
                <a:gd name="T101" fmla="*/ 2147483647 h 639"/>
                <a:gd name="T102" fmla="*/ 2147483647 w 4301"/>
                <a:gd name="T103" fmla="*/ 2147483647 h 639"/>
                <a:gd name="T104" fmla="*/ 2147483647 w 4301"/>
                <a:gd name="T105" fmla="*/ 2147483647 h 63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4301"/>
                <a:gd name="T160" fmla="*/ 0 h 639"/>
                <a:gd name="T161" fmla="*/ 4301 w 4301"/>
                <a:gd name="T162" fmla="*/ 639 h 63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4301" h="639">
                  <a:moveTo>
                    <a:pt x="4301" y="533"/>
                  </a:moveTo>
                  <a:lnTo>
                    <a:pt x="4172" y="481"/>
                  </a:lnTo>
                  <a:lnTo>
                    <a:pt x="4044" y="431"/>
                  </a:lnTo>
                  <a:lnTo>
                    <a:pt x="3913" y="383"/>
                  </a:lnTo>
                  <a:lnTo>
                    <a:pt x="3783" y="337"/>
                  </a:lnTo>
                  <a:lnTo>
                    <a:pt x="3650" y="293"/>
                  </a:lnTo>
                  <a:lnTo>
                    <a:pt x="3518" y="253"/>
                  </a:lnTo>
                  <a:lnTo>
                    <a:pt x="3383" y="213"/>
                  </a:lnTo>
                  <a:lnTo>
                    <a:pt x="3249" y="176"/>
                  </a:lnTo>
                  <a:lnTo>
                    <a:pt x="3115" y="142"/>
                  </a:lnTo>
                  <a:lnTo>
                    <a:pt x="2980" y="111"/>
                  </a:lnTo>
                  <a:lnTo>
                    <a:pt x="2844" y="84"/>
                  </a:lnTo>
                  <a:lnTo>
                    <a:pt x="2708" y="59"/>
                  </a:lnTo>
                  <a:lnTo>
                    <a:pt x="2639" y="50"/>
                  </a:lnTo>
                  <a:lnTo>
                    <a:pt x="2572" y="40"/>
                  </a:lnTo>
                  <a:lnTo>
                    <a:pt x="2503" y="30"/>
                  </a:lnTo>
                  <a:lnTo>
                    <a:pt x="2435" y="23"/>
                  </a:lnTo>
                  <a:lnTo>
                    <a:pt x="2366" y="17"/>
                  </a:lnTo>
                  <a:lnTo>
                    <a:pt x="2297" y="11"/>
                  </a:lnTo>
                  <a:lnTo>
                    <a:pt x="2230" y="5"/>
                  </a:lnTo>
                  <a:lnTo>
                    <a:pt x="2161" y="3"/>
                  </a:lnTo>
                  <a:lnTo>
                    <a:pt x="2092" y="0"/>
                  </a:lnTo>
                  <a:lnTo>
                    <a:pt x="2025" y="0"/>
                  </a:lnTo>
                  <a:lnTo>
                    <a:pt x="1956" y="0"/>
                  </a:lnTo>
                  <a:lnTo>
                    <a:pt x="1887" y="0"/>
                  </a:lnTo>
                  <a:lnTo>
                    <a:pt x="1818" y="3"/>
                  </a:lnTo>
                  <a:lnTo>
                    <a:pt x="1750" y="7"/>
                  </a:lnTo>
                  <a:lnTo>
                    <a:pt x="1681" y="11"/>
                  </a:lnTo>
                  <a:lnTo>
                    <a:pt x="1612" y="17"/>
                  </a:lnTo>
                  <a:lnTo>
                    <a:pt x="1545" y="25"/>
                  </a:lnTo>
                  <a:lnTo>
                    <a:pt x="1476" y="34"/>
                  </a:lnTo>
                  <a:lnTo>
                    <a:pt x="1407" y="46"/>
                  </a:lnTo>
                  <a:lnTo>
                    <a:pt x="1340" y="57"/>
                  </a:lnTo>
                  <a:lnTo>
                    <a:pt x="1271" y="71"/>
                  </a:lnTo>
                  <a:lnTo>
                    <a:pt x="1204" y="84"/>
                  </a:lnTo>
                  <a:lnTo>
                    <a:pt x="1136" y="101"/>
                  </a:lnTo>
                  <a:lnTo>
                    <a:pt x="1067" y="119"/>
                  </a:lnTo>
                  <a:lnTo>
                    <a:pt x="1000" y="138"/>
                  </a:lnTo>
                  <a:lnTo>
                    <a:pt x="933" y="159"/>
                  </a:lnTo>
                  <a:lnTo>
                    <a:pt x="864" y="182"/>
                  </a:lnTo>
                  <a:lnTo>
                    <a:pt x="797" y="205"/>
                  </a:lnTo>
                  <a:lnTo>
                    <a:pt x="730" y="230"/>
                  </a:lnTo>
                  <a:lnTo>
                    <a:pt x="662" y="259"/>
                  </a:lnTo>
                  <a:lnTo>
                    <a:pt x="595" y="288"/>
                  </a:lnTo>
                  <a:lnTo>
                    <a:pt x="528" y="318"/>
                  </a:lnTo>
                  <a:lnTo>
                    <a:pt x="463" y="351"/>
                  </a:lnTo>
                  <a:lnTo>
                    <a:pt x="396" y="385"/>
                  </a:lnTo>
                  <a:lnTo>
                    <a:pt x="329" y="422"/>
                  </a:lnTo>
                  <a:lnTo>
                    <a:pt x="263" y="458"/>
                  </a:lnTo>
                  <a:lnTo>
                    <a:pt x="198" y="499"/>
                  </a:lnTo>
                  <a:lnTo>
                    <a:pt x="131" y="541"/>
                  </a:lnTo>
                  <a:lnTo>
                    <a:pt x="66" y="583"/>
                  </a:lnTo>
                  <a:lnTo>
                    <a:pt x="0" y="629"/>
                  </a:lnTo>
                  <a:lnTo>
                    <a:pt x="8" y="639"/>
                  </a:lnTo>
                  <a:lnTo>
                    <a:pt x="73" y="593"/>
                  </a:lnTo>
                  <a:lnTo>
                    <a:pt x="139" y="550"/>
                  </a:lnTo>
                  <a:lnTo>
                    <a:pt x="204" y="508"/>
                  </a:lnTo>
                  <a:lnTo>
                    <a:pt x="269" y="468"/>
                  </a:lnTo>
                  <a:lnTo>
                    <a:pt x="334" y="431"/>
                  </a:lnTo>
                  <a:lnTo>
                    <a:pt x="401" y="395"/>
                  </a:lnTo>
                  <a:lnTo>
                    <a:pt x="467" y="360"/>
                  </a:lnTo>
                  <a:lnTo>
                    <a:pt x="534" y="328"/>
                  </a:lnTo>
                  <a:lnTo>
                    <a:pt x="601" y="297"/>
                  </a:lnTo>
                  <a:lnTo>
                    <a:pt x="666" y="268"/>
                  </a:lnTo>
                  <a:lnTo>
                    <a:pt x="733" y="241"/>
                  </a:lnTo>
                  <a:lnTo>
                    <a:pt x="801" y="217"/>
                  </a:lnTo>
                  <a:lnTo>
                    <a:pt x="868" y="192"/>
                  </a:lnTo>
                  <a:lnTo>
                    <a:pt x="935" y="170"/>
                  </a:lnTo>
                  <a:lnTo>
                    <a:pt x="1002" y="149"/>
                  </a:lnTo>
                  <a:lnTo>
                    <a:pt x="1071" y="130"/>
                  </a:lnTo>
                  <a:lnTo>
                    <a:pt x="1138" y="113"/>
                  </a:lnTo>
                  <a:lnTo>
                    <a:pt x="1205" y="96"/>
                  </a:lnTo>
                  <a:lnTo>
                    <a:pt x="1275" y="80"/>
                  </a:lnTo>
                  <a:lnTo>
                    <a:pt x="1342" y="69"/>
                  </a:lnTo>
                  <a:lnTo>
                    <a:pt x="1409" y="55"/>
                  </a:lnTo>
                  <a:lnTo>
                    <a:pt x="1478" y="46"/>
                  </a:lnTo>
                  <a:lnTo>
                    <a:pt x="1545" y="36"/>
                  </a:lnTo>
                  <a:lnTo>
                    <a:pt x="1614" y="28"/>
                  </a:lnTo>
                  <a:lnTo>
                    <a:pt x="1683" y="23"/>
                  </a:lnTo>
                  <a:lnTo>
                    <a:pt x="1750" y="19"/>
                  </a:lnTo>
                  <a:lnTo>
                    <a:pt x="1820" y="15"/>
                  </a:lnTo>
                  <a:lnTo>
                    <a:pt x="1887" y="11"/>
                  </a:lnTo>
                  <a:lnTo>
                    <a:pt x="1956" y="11"/>
                  </a:lnTo>
                  <a:lnTo>
                    <a:pt x="2025" y="11"/>
                  </a:lnTo>
                  <a:lnTo>
                    <a:pt x="2092" y="11"/>
                  </a:lnTo>
                  <a:lnTo>
                    <a:pt x="2161" y="15"/>
                  </a:lnTo>
                  <a:lnTo>
                    <a:pt x="2228" y="17"/>
                  </a:lnTo>
                  <a:lnTo>
                    <a:pt x="2297" y="23"/>
                  </a:lnTo>
                  <a:lnTo>
                    <a:pt x="2366" y="28"/>
                  </a:lnTo>
                  <a:lnTo>
                    <a:pt x="2434" y="34"/>
                  </a:lnTo>
                  <a:lnTo>
                    <a:pt x="2503" y="42"/>
                  </a:lnTo>
                  <a:lnTo>
                    <a:pt x="2570" y="51"/>
                  </a:lnTo>
                  <a:lnTo>
                    <a:pt x="2639" y="61"/>
                  </a:lnTo>
                  <a:lnTo>
                    <a:pt x="2706" y="71"/>
                  </a:lnTo>
                  <a:lnTo>
                    <a:pt x="2842" y="96"/>
                  </a:lnTo>
                  <a:lnTo>
                    <a:pt x="2977" y="122"/>
                  </a:lnTo>
                  <a:lnTo>
                    <a:pt x="3113" y="153"/>
                  </a:lnTo>
                  <a:lnTo>
                    <a:pt x="3247" y="188"/>
                  </a:lnTo>
                  <a:lnTo>
                    <a:pt x="3380" y="224"/>
                  </a:lnTo>
                  <a:lnTo>
                    <a:pt x="3514" y="263"/>
                  </a:lnTo>
                  <a:lnTo>
                    <a:pt x="3646" y="305"/>
                  </a:lnTo>
                  <a:lnTo>
                    <a:pt x="3779" y="349"/>
                  </a:lnTo>
                  <a:lnTo>
                    <a:pt x="3909" y="395"/>
                  </a:lnTo>
                  <a:lnTo>
                    <a:pt x="4040" y="443"/>
                  </a:lnTo>
                  <a:lnTo>
                    <a:pt x="4168" y="493"/>
                  </a:lnTo>
                  <a:lnTo>
                    <a:pt x="4297" y="543"/>
                  </a:lnTo>
                  <a:lnTo>
                    <a:pt x="4301" y="533"/>
                  </a:lnTo>
                  <a:close/>
                </a:path>
              </a:pathLst>
            </a:custGeom>
            <a:solidFill>
              <a:srgbClr val="00CCFF"/>
            </a:solidFill>
            <a:ln w="9525">
              <a:noFill/>
              <a:round/>
              <a:headEnd/>
              <a:tailEnd/>
            </a:ln>
          </p:spPr>
          <p:txBody>
            <a:bodyPr/>
            <a:lstStyle/>
            <a:p>
              <a:endParaRPr lang="en-US" dirty="0"/>
            </a:p>
          </p:txBody>
        </p:sp>
        <p:sp>
          <p:nvSpPr>
            <p:cNvPr id="48142" name="Freeform 17"/>
            <p:cNvSpPr>
              <a:spLocks/>
            </p:cNvSpPr>
            <p:nvPr/>
          </p:nvSpPr>
          <p:spPr bwMode="auto">
            <a:xfrm>
              <a:off x="1293253" y="2511977"/>
              <a:ext cx="5976056" cy="885825"/>
            </a:xfrm>
            <a:custGeom>
              <a:avLst/>
              <a:gdLst>
                <a:gd name="T0" fmla="*/ 2147483647 w 4235"/>
                <a:gd name="T1" fmla="*/ 2147483647 h 558"/>
                <a:gd name="T2" fmla="*/ 2147483647 w 4235"/>
                <a:gd name="T3" fmla="*/ 2147483647 h 558"/>
                <a:gd name="T4" fmla="*/ 2147483647 w 4235"/>
                <a:gd name="T5" fmla="*/ 2147483647 h 558"/>
                <a:gd name="T6" fmla="*/ 2147483647 w 4235"/>
                <a:gd name="T7" fmla="*/ 2147483647 h 558"/>
                <a:gd name="T8" fmla="*/ 2147483647 w 4235"/>
                <a:gd name="T9" fmla="*/ 2147483647 h 558"/>
                <a:gd name="T10" fmla="*/ 2147483647 w 4235"/>
                <a:gd name="T11" fmla="*/ 2147483647 h 558"/>
                <a:gd name="T12" fmla="*/ 2147483647 w 4235"/>
                <a:gd name="T13" fmla="*/ 2147483647 h 558"/>
                <a:gd name="T14" fmla="*/ 2147483647 w 4235"/>
                <a:gd name="T15" fmla="*/ 0 h 558"/>
                <a:gd name="T16" fmla="*/ 2147483647 w 4235"/>
                <a:gd name="T17" fmla="*/ 2147483647 h 558"/>
                <a:gd name="T18" fmla="*/ 2147483647 w 4235"/>
                <a:gd name="T19" fmla="*/ 2147483647 h 558"/>
                <a:gd name="T20" fmla="*/ 2147483647 w 4235"/>
                <a:gd name="T21" fmla="*/ 2147483647 h 558"/>
                <a:gd name="T22" fmla="*/ 2147483647 w 4235"/>
                <a:gd name="T23" fmla="*/ 2147483647 h 558"/>
                <a:gd name="T24" fmla="*/ 2147483647 w 4235"/>
                <a:gd name="T25" fmla="*/ 2147483647 h 558"/>
                <a:gd name="T26" fmla="*/ 2147483647 w 4235"/>
                <a:gd name="T27" fmla="*/ 2147483647 h 558"/>
                <a:gd name="T28" fmla="*/ 2147483647 w 4235"/>
                <a:gd name="T29" fmla="*/ 2147483647 h 558"/>
                <a:gd name="T30" fmla="*/ 2147483647 w 4235"/>
                <a:gd name="T31" fmla="*/ 2147483647 h 558"/>
                <a:gd name="T32" fmla="*/ 2147483647 w 4235"/>
                <a:gd name="T33" fmla="*/ 2147483647 h 558"/>
                <a:gd name="T34" fmla="*/ 2147483647 w 4235"/>
                <a:gd name="T35" fmla="*/ 2147483647 h 558"/>
                <a:gd name="T36" fmla="*/ 2147483647 w 4235"/>
                <a:gd name="T37" fmla="*/ 2147483647 h 558"/>
                <a:gd name="T38" fmla="*/ 2147483647 w 4235"/>
                <a:gd name="T39" fmla="*/ 2147483647 h 558"/>
                <a:gd name="T40" fmla="*/ 2147483647 w 4235"/>
                <a:gd name="T41" fmla="*/ 2147483647 h 558"/>
                <a:gd name="T42" fmla="*/ 2147483647 w 4235"/>
                <a:gd name="T43" fmla="*/ 2147483647 h 558"/>
                <a:gd name="T44" fmla="*/ 2147483647 w 4235"/>
                <a:gd name="T45" fmla="*/ 2147483647 h 558"/>
                <a:gd name="T46" fmla="*/ 2147483647 w 4235"/>
                <a:gd name="T47" fmla="*/ 2147483647 h 558"/>
                <a:gd name="T48" fmla="*/ 2147483647 w 4235"/>
                <a:gd name="T49" fmla="*/ 2147483647 h 558"/>
                <a:gd name="T50" fmla="*/ 2147483647 w 4235"/>
                <a:gd name="T51" fmla="*/ 2147483647 h 558"/>
                <a:gd name="T52" fmla="*/ 2147483647 w 4235"/>
                <a:gd name="T53" fmla="*/ 2147483647 h 558"/>
                <a:gd name="T54" fmla="*/ 2147483647 w 4235"/>
                <a:gd name="T55" fmla="*/ 2147483647 h 558"/>
                <a:gd name="T56" fmla="*/ 2147483647 w 4235"/>
                <a:gd name="T57" fmla="*/ 2147483647 h 558"/>
                <a:gd name="T58" fmla="*/ 2147483647 w 4235"/>
                <a:gd name="T59" fmla="*/ 2147483647 h 558"/>
                <a:gd name="T60" fmla="*/ 2147483647 w 4235"/>
                <a:gd name="T61" fmla="*/ 2147483647 h 558"/>
                <a:gd name="T62" fmla="*/ 2147483647 w 4235"/>
                <a:gd name="T63" fmla="*/ 2147483647 h 558"/>
                <a:gd name="T64" fmla="*/ 2147483647 w 4235"/>
                <a:gd name="T65" fmla="*/ 2147483647 h 558"/>
                <a:gd name="T66" fmla="*/ 2147483647 w 4235"/>
                <a:gd name="T67" fmla="*/ 2147483647 h 558"/>
                <a:gd name="T68" fmla="*/ 2147483647 w 4235"/>
                <a:gd name="T69" fmla="*/ 2147483647 h 558"/>
                <a:gd name="T70" fmla="*/ 2147483647 w 4235"/>
                <a:gd name="T71" fmla="*/ 2147483647 h 558"/>
                <a:gd name="T72" fmla="*/ 2147483647 w 4235"/>
                <a:gd name="T73" fmla="*/ 2147483647 h 558"/>
                <a:gd name="T74" fmla="*/ 2147483647 w 4235"/>
                <a:gd name="T75" fmla="*/ 2147483647 h 558"/>
                <a:gd name="T76" fmla="*/ 2147483647 w 4235"/>
                <a:gd name="T77" fmla="*/ 2147483647 h 558"/>
                <a:gd name="T78" fmla="*/ 2147483647 w 4235"/>
                <a:gd name="T79" fmla="*/ 2147483647 h 558"/>
                <a:gd name="T80" fmla="*/ 2147483647 w 4235"/>
                <a:gd name="T81" fmla="*/ 2147483647 h 558"/>
                <a:gd name="T82" fmla="*/ 2147483647 w 4235"/>
                <a:gd name="T83" fmla="*/ 2147483647 h 558"/>
                <a:gd name="T84" fmla="*/ 2147483647 w 4235"/>
                <a:gd name="T85" fmla="*/ 2147483647 h 5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235"/>
                <a:gd name="T130" fmla="*/ 0 h 558"/>
                <a:gd name="T131" fmla="*/ 4235 w 4235"/>
                <a:gd name="T132" fmla="*/ 558 h 55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235" h="558">
                  <a:moveTo>
                    <a:pt x="4235" y="307"/>
                  </a:moveTo>
                  <a:lnTo>
                    <a:pt x="4118" y="267"/>
                  </a:lnTo>
                  <a:lnTo>
                    <a:pt x="3999" y="230"/>
                  </a:lnTo>
                  <a:lnTo>
                    <a:pt x="3874" y="196"/>
                  </a:lnTo>
                  <a:lnTo>
                    <a:pt x="3749" y="163"/>
                  </a:lnTo>
                  <a:lnTo>
                    <a:pt x="3619" y="134"/>
                  </a:lnTo>
                  <a:lnTo>
                    <a:pt x="3488" y="107"/>
                  </a:lnTo>
                  <a:lnTo>
                    <a:pt x="3354" y="84"/>
                  </a:lnTo>
                  <a:lnTo>
                    <a:pt x="3220" y="63"/>
                  </a:lnTo>
                  <a:lnTo>
                    <a:pt x="3081" y="44"/>
                  </a:lnTo>
                  <a:lnTo>
                    <a:pt x="2943" y="29"/>
                  </a:lnTo>
                  <a:lnTo>
                    <a:pt x="2803" y="17"/>
                  </a:lnTo>
                  <a:lnTo>
                    <a:pt x="2661" y="7"/>
                  </a:lnTo>
                  <a:lnTo>
                    <a:pt x="2519" y="2"/>
                  </a:lnTo>
                  <a:lnTo>
                    <a:pt x="2377" y="0"/>
                  </a:lnTo>
                  <a:lnTo>
                    <a:pt x="2235" y="0"/>
                  </a:lnTo>
                  <a:lnTo>
                    <a:pt x="2091" y="4"/>
                  </a:lnTo>
                  <a:lnTo>
                    <a:pt x="1949" y="11"/>
                  </a:lnTo>
                  <a:lnTo>
                    <a:pt x="1807" y="21"/>
                  </a:lnTo>
                  <a:lnTo>
                    <a:pt x="1665" y="34"/>
                  </a:lnTo>
                  <a:lnTo>
                    <a:pt x="1525" y="52"/>
                  </a:lnTo>
                  <a:lnTo>
                    <a:pt x="1385" y="73"/>
                  </a:lnTo>
                  <a:lnTo>
                    <a:pt x="1247" y="98"/>
                  </a:lnTo>
                  <a:lnTo>
                    <a:pt x="1180" y="111"/>
                  </a:lnTo>
                  <a:lnTo>
                    <a:pt x="1111" y="126"/>
                  </a:lnTo>
                  <a:lnTo>
                    <a:pt x="1044" y="142"/>
                  </a:lnTo>
                  <a:lnTo>
                    <a:pt x="976" y="157"/>
                  </a:lnTo>
                  <a:lnTo>
                    <a:pt x="911" y="174"/>
                  </a:lnTo>
                  <a:lnTo>
                    <a:pt x="844" y="192"/>
                  </a:lnTo>
                  <a:lnTo>
                    <a:pt x="779" y="211"/>
                  </a:lnTo>
                  <a:lnTo>
                    <a:pt x="715" y="232"/>
                  </a:lnTo>
                  <a:lnTo>
                    <a:pt x="650" y="253"/>
                  </a:lnTo>
                  <a:lnTo>
                    <a:pt x="587" y="274"/>
                  </a:lnTo>
                  <a:lnTo>
                    <a:pt x="525" y="297"/>
                  </a:lnTo>
                  <a:lnTo>
                    <a:pt x="464" y="322"/>
                  </a:lnTo>
                  <a:lnTo>
                    <a:pt x="403" y="345"/>
                  </a:lnTo>
                  <a:lnTo>
                    <a:pt x="341" y="372"/>
                  </a:lnTo>
                  <a:lnTo>
                    <a:pt x="282" y="399"/>
                  </a:lnTo>
                  <a:lnTo>
                    <a:pt x="224" y="426"/>
                  </a:lnTo>
                  <a:lnTo>
                    <a:pt x="167" y="455"/>
                  </a:lnTo>
                  <a:lnTo>
                    <a:pt x="109" y="485"/>
                  </a:lnTo>
                  <a:lnTo>
                    <a:pt x="53" y="516"/>
                  </a:lnTo>
                  <a:lnTo>
                    <a:pt x="0" y="549"/>
                  </a:lnTo>
                  <a:lnTo>
                    <a:pt x="5" y="558"/>
                  </a:lnTo>
                  <a:lnTo>
                    <a:pt x="59" y="526"/>
                  </a:lnTo>
                  <a:lnTo>
                    <a:pt x="115" y="495"/>
                  </a:lnTo>
                  <a:lnTo>
                    <a:pt x="172" y="466"/>
                  </a:lnTo>
                  <a:lnTo>
                    <a:pt x="230" y="437"/>
                  </a:lnTo>
                  <a:lnTo>
                    <a:pt x="287" y="409"/>
                  </a:lnTo>
                  <a:lnTo>
                    <a:pt x="347" y="382"/>
                  </a:lnTo>
                  <a:lnTo>
                    <a:pt x="406" y="357"/>
                  </a:lnTo>
                  <a:lnTo>
                    <a:pt x="468" y="332"/>
                  </a:lnTo>
                  <a:lnTo>
                    <a:pt x="529" y="309"/>
                  </a:lnTo>
                  <a:lnTo>
                    <a:pt x="591" y="286"/>
                  </a:lnTo>
                  <a:lnTo>
                    <a:pt x="654" y="263"/>
                  </a:lnTo>
                  <a:lnTo>
                    <a:pt x="717" y="242"/>
                  </a:lnTo>
                  <a:lnTo>
                    <a:pt x="783" y="222"/>
                  </a:lnTo>
                  <a:lnTo>
                    <a:pt x="848" y="203"/>
                  </a:lnTo>
                  <a:lnTo>
                    <a:pt x="913" y="186"/>
                  </a:lnTo>
                  <a:lnTo>
                    <a:pt x="980" y="169"/>
                  </a:lnTo>
                  <a:lnTo>
                    <a:pt x="1045" y="151"/>
                  </a:lnTo>
                  <a:lnTo>
                    <a:pt x="1115" y="136"/>
                  </a:lnTo>
                  <a:lnTo>
                    <a:pt x="1182" y="123"/>
                  </a:lnTo>
                  <a:lnTo>
                    <a:pt x="1249" y="109"/>
                  </a:lnTo>
                  <a:lnTo>
                    <a:pt x="1387" y="84"/>
                  </a:lnTo>
                  <a:lnTo>
                    <a:pt x="1527" y="63"/>
                  </a:lnTo>
                  <a:lnTo>
                    <a:pt x="1667" y="46"/>
                  </a:lnTo>
                  <a:lnTo>
                    <a:pt x="1807" y="32"/>
                  </a:lnTo>
                  <a:lnTo>
                    <a:pt x="1949" y="23"/>
                  </a:lnTo>
                  <a:lnTo>
                    <a:pt x="2091" y="15"/>
                  </a:lnTo>
                  <a:lnTo>
                    <a:pt x="2235" y="11"/>
                  </a:lnTo>
                  <a:lnTo>
                    <a:pt x="2377" y="11"/>
                  </a:lnTo>
                  <a:lnTo>
                    <a:pt x="2519" y="13"/>
                  </a:lnTo>
                  <a:lnTo>
                    <a:pt x="2661" y="19"/>
                  </a:lnTo>
                  <a:lnTo>
                    <a:pt x="2801" y="29"/>
                  </a:lnTo>
                  <a:lnTo>
                    <a:pt x="2941" y="40"/>
                  </a:lnTo>
                  <a:lnTo>
                    <a:pt x="3079" y="55"/>
                  </a:lnTo>
                  <a:lnTo>
                    <a:pt x="3218" y="75"/>
                  </a:lnTo>
                  <a:lnTo>
                    <a:pt x="3352" y="94"/>
                  </a:lnTo>
                  <a:lnTo>
                    <a:pt x="3486" y="119"/>
                  </a:lnTo>
                  <a:lnTo>
                    <a:pt x="3617" y="146"/>
                  </a:lnTo>
                  <a:lnTo>
                    <a:pt x="3745" y="174"/>
                  </a:lnTo>
                  <a:lnTo>
                    <a:pt x="3872" y="207"/>
                  </a:lnTo>
                  <a:lnTo>
                    <a:pt x="3995" y="242"/>
                  </a:lnTo>
                  <a:lnTo>
                    <a:pt x="4114" y="278"/>
                  </a:lnTo>
                  <a:lnTo>
                    <a:pt x="4231" y="318"/>
                  </a:lnTo>
                  <a:lnTo>
                    <a:pt x="4235" y="307"/>
                  </a:lnTo>
                  <a:close/>
                </a:path>
              </a:pathLst>
            </a:custGeom>
            <a:solidFill>
              <a:srgbClr val="00CCFF"/>
            </a:solidFill>
            <a:ln w="9525">
              <a:noFill/>
              <a:round/>
              <a:headEnd/>
              <a:tailEnd/>
            </a:ln>
          </p:spPr>
          <p:txBody>
            <a:bodyPr/>
            <a:lstStyle/>
            <a:p>
              <a:endParaRPr lang="en-US" dirty="0"/>
            </a:p>
          </p:txBody>
        </p:sp>
        <p:sp>
          <p:nvSpPr>
            <p:cNvPr id="48143" name="Freeform 18"/>
            <p:cNvSpPr>
              <a:spLocks/>
            </p:cNvSpPr>
            <p:nvPr/>
          </p:nvSpPr>
          <p:spPr bwMode="auto">
            <a:xfrm>
              <a:off x="1406142" y="3048552"/>
              <a:ext cx="5863167" cy="909638"/>
            </a:xfrm>
            <a:custGeom>
              <a:avLst/>
              <a:gdLst>
                <a:gd name="T0" fmla="*/ 2147483647 w 4155"/>
                <a:gd name="T1" fmla="*/ 2147483647 h 573"/>
                <a:gd name="T2" fmla="*/ 2147483647 w 4155"/>
                <a:gd name="T3" fmla="*/ 2147483647 h 573"/>
                <a:gd name="T4" fmla="*/ 2147483647 w 4155"/>
                <a:gd name="T5" fmla="*/ 2147483647 h 573"/>
                <a:gd name="T6" fmla="*/ 2147483647 w 4155"/>
                <a:gd name="T7" fmla="*/ 2147483647 h 573"/>
                <a:gd name="T8" fmla="*/ 2147483647 w 4155"/>
                <a:gd name="T9" fmla="*/ 0 h 573"/>
                <a:gd name="T10" fmla="*/ 2147483647 w 4155"/>
                <a:gd name="T11" fmla="*/ 2147483647 h 573"/>
                <a:gd name="T12" fmla="*/ 2147483647 w 4155"/>
                <a:gd name="T13" fmla="*/ 2147483647 h 573"/>
                <a:gd name="T14" fmla="*/ 2147483647 w 4155"/>
                <a:gd name="T15" fmla="*/ 2147483647 h 573"/>
                <a:gd name="T16" fmla="*/ 2147483647 w 4155"/>
                <a:gd name="T17" fmla="*/ 2147483647 h 573"/>
                <a:gd name="T18" fmla="*/ 2147483647 w 4155"/>
                <a:gd name="T19" fmla="*/ 2147483647 h 573"/>
                <a:gd name="T20" fmla="*/ 2147483647 w 4155"/>
                <a:gd name="T21" fmla="*/ 2147483647 h 573"/>
                <a:gd name="T22" fmla="*/ 2147483647 w 4155"/>
                <a:gd name="T23" fmla="*/ 2147483647 h 573"/>
                <a:gd name="T24" fmla="*/ 2147483647 w 4155"/>
                <a:gd name="T25" fmla="*/ 2147483647 h 573"/>
                <a:gd name="T26" fmla="*/ 2147483647 w 4155"/>
                <a:gd name="T27" fmla="*/ 2147483647 h 573"/>
                <a:gd name="T28" fmla="*/ 2147483647 w 4155"/>
                <a:gd name="T29" fmla="*/ 2147483647 h 573"/>
                <a:gd name="T30" fmla="*/ 2147483647 w 4155"/>
                <a:gd name="T31" fmla="*/ 2147483647 h 573"/>
                <a:gd name="T32" fmla="*/ 2147483647 w 4155"/>
                <a:gd name="T33" fmla="*/ 2147483647 h 573"/>
                <a:gd name="T34" fmla="*/ 2147483647 w 4155"/>
                <a:gd name="T35" fmla="*/ 2147483647 h 573"/>
                <a:gd name="T36" fmla="*/ 2147483647 w 4155"/>
                <a:gd name="T37" fmla="*/ 2147483647 h 573"/>
                <a:gd name="T38" fmla="*/ 2147483647 w 4155"/>
                <a:gd name="T39" fmla="*/ 2147483647 h 573"/>
                <a:gd name="T40" fmla="*/ 2147483647 w 4155"/>
                <a:gd name="T41" fmla="*/ 2147483647 h 573"/>
                <a:gd name="T42" fmla="*/ 2147483647 w 4155"/>
                <a:gd name="T43" fmla="*/ 2147483647 h 573"/>
                <a:gd name="T44" fmla="*/ 2147483647 w 4155"/>
                <a:gd name="T45" fmla="*/ 2147483647 h 573"/>
                <a:gd name="T46" fmla="*/ 2147483647 w 4155"/>
                <a:gd name="T47" fmla="*/ 2147483647 h 573"/>
                <a:gd name="T48" fmla="*/ 2147483647 w 4155"/>
                <a:gd name="T49" fmla="*/ 2147483647 h 573"/>
                <a:gd name="T50" fmla="*/ 2147483647 w 4155"/>
                <a:gd name="T51" fmla="*/ 2147483647 h 573"/>
                <a:gd name="T52" fmla="*/ 2147483647 w 4155"/>
                <a:gd name="T53" fmla="*/ 2147483647 h 573"/>
                <a:gd name="T54" fmla="*/ 2147483647 w 4155"/>
                <a:gd name="T55" fmla="*/ 2147483647 h 573"/>
                <a:gd name="T56" fmla="*/ 2147483647 w 4155"/>
                <a:gd name="T57" fmla="*/ 2147483647 h 573"/>
                <a:gd name="T58" fmla="*/ 2147483647 w 4155"/>
                <a:gd name="T59" fmla="*/ 2147483647 h 573"/>
                <a:gd name="T60" fmla="*/ 2147483647 w 4155"/>
                <a:gd name="T61" fmla="*/ 2147483647 h 573"/>
                <a:gd name="T62" fmla="*/ 2147483647 w 4155"/>
                <a:gd name="T63" fmla="*/ 2147483647 h 573"/>
                <a:gd name="T64" fmla="*/ 2147483647 w 4155"/>
                <a:gd name="T65" fmla="*/ 2147483647 h 5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155"/>
                <a:gd name="T100" fmla="*/ 0 h 573"/>
                <a:gd name="T101" fmla="*/ 4155 w 4155"/>
                <a:gd name="T102" fmla="*/ 573 h 5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155" h="573">
                  <a:moveTo>
                    <a:pt x="4155" y="97"/>
                  </a:moveTo>
                  <a:lnTo>
                    <a:pt x="4026" y="76"/>
                  </a:lnTo>
                  <a:lnTo>
                    <a:pt x="3898" y="57"/>
                  </a:lnTo>
                  <a:lnTo>
                    <a:pt x="3767" y="42"/>
                  </a:lnTo>
                  <a:lnTo>
                    <a:pt x="3637" y="28"/>
                  </a:lnTo>
                  <a:lnTo>
                    <a:pt x="3504" y="17"/>
                  </a:lnTo>
                  <a:lnTo>
                    <a:pt x="3372" y="9"/>
                  </a:lnTo>
                  <a:lnTo>
                    <a:pt x="3239" y="3"/>
                  </a:lnTo>
                  <a:lnTo>
                    <a:pt x="3105" y="0"/>
                  </a:lnTo>
                  <a:lnTo>
                    <a:pt x="2971" y="0"/>
                  </a:lnTo>
                  <a:lnTo>
                    <a:pt x="2834" y="0"/>
                  </a:lnTo>
                  <a:lnTo>
                    <a:pt x="2700" y="3"/>
                  </a:lnTo>
                  <a:lnTo>
                    <a:pt x="2564" y="9"/>
                  </a:lnTo>
                  <a:lnTo>
                    <a:pt x="2430" y="17"/>
                  </a:lnTo>
                  <a:lnTo>
                    <a:pt x="2293" y="26"/>
                  </a:lnTo>
                  <a:lnTo>
                    <a:pt x="2159" y="40"/>
                  </a:lnTo>
                  <a:lnTo>
                    <a:pt x="2025" y="55"/>
                  </a:lnTo>
                  <a:lnTo>
                    <a:pt x="1890" y="71"/>
                  </a:lnTo>
                  <a:lnTo>
                    <a:pt x="1756" y="90"/>
                  </a:lnTo>
                  <a:lnTo>
                    <a:pt x="1624" y="111"/>
                  </a:lnTo>
                  <a:lnTo>
                    <a:pt x="1491" y="134"/>
                  </a:lnTo>
                  <a:lnTo>
                    <a:pt x="1359" y="159"/>
                  </a:lnTo>
                  <a:lnTo>
                    <a:pt x="1228" y="186"/>
                  </a:lnTo>
                  <a:lnTo>
                    <a:pt x="1100" y="215"/>
                  </a:lnTo>
                  <a:lnTo>
                    <a:pt x="971" y="247"/>
                  </a:lnTo>
                  <a:lnTo>
                    <a:pt x="843" y="280"/>
                  </a:lnTo>
                  <a:lnTo>
                    <a:pt x="718" y="314"/>
                  </a:lnTo>
                  <a:lnTo>
                    <a:pt x="593" y="351"/>
                  </a:lnTo>
                  <a:lnTo>
                    <a:pt x="472" y="389"/>
                  </a:lnTo>
                  <a:lnTo>
                    <a:pt x="351" y="429"/>
                  </a:lnTo>
                  <a:lnTo>
                    <a:pt x="232" y="472"/>
                  </a:lnTo>
                  <a:lnTo>
                    <a:pt x="115" y="516"/>
                  </a:lnTo>
                  <a:lnTo>
                    <a:pt x="0" y="562"/>
                  </a:lnTo>
                  <a:lnTo>
                    <a:pt x="4" y="573"/>
                  </a:lnTo>
                  <a:lnTo>
                    <a:pt x="119" y="527"/>
                  </a:lnTo>
                  <a:lnTo>
                    <a:pt x="236" y="483"/>
                  </a:lnTo>
                  <a:lnTo>
                    <a:pt x="355" y="441"/>
                  </a:lnTo>
                  <a:lnTo>
                    <a:pt x="474" y="401"/>
                  </a:lnTo>
                  <a:lnTo>
                    <a:pt x="597" y="362"/>
                  </a:lnTo>
                  <a:lnTo>
                    <a:pt x="722" y="326"/>
                  </a:lnTo>
                  <a:lnTo>
                    <a:pt x="846" y="291"/>
                  </a:lnTo>
                  <a:lnTo>
                    <a:pt x="973" y="257"/>
                  </a:lnTo>
                  <a:lnTo>
                    <a:pt x="1102" y="226"/>
                  </a:lnTo>
                  <a:lnTo>
                    <a:pt x="1230" y="197"/>
                  </a:lnTo>
                  <a:lnTo>
                    <a:pt x="1361" y="170"/>
                  </a:lnTo>
                  <a:lnTo>
                    <a:pt x="1493" y="145"/>
                  </a:lnTo>
                  <a:lnTo>
                    <a:pt x="1626" y="122"/>
                  </a:lnTo>
                  <a:lnTo>
                    <a:pt x="1758" y="101"/>
                  </a:lnTo>
                  <a:lnTo>
                    <a:pt x="1892" y="82"/>
                  </a:lnTo>
                  <a:lnTo>
                    <a:pt x="2027" y="65"/>
                  </a:lnTo>
                  <a:lnTo>
                    <a:pt x="2161" y="51"/>
                  </a:lnTo>
                  <a:lnTo>
                    <a:pt x="2295" y="38"/>
                  </a:lnTo>
                  <a:lnTo>
                    <a:pt x="2430" y="28"/>
                  </a:lnTo>
                  <a:lnTo>
                    <a:pt x="2566" y="21"/>
                  </a:lnTo>
                  <a:lnTo>
                    <a:pt x="2700" y="15"/>
                  </a:lnTo>
                  <a:lnTo>
                    <a:pt x="2834" y="11"/>
                  </a:lnTo>
                  <a:lnTo>
                    <a:pt x="2971" y="11"/>
                  </a:lnTo>
                  <a:lnTo>
                    <a:pt x="3105" y="11"/>
                  </a:lnTo>
                  <a:lnTo>
                    <a:pt x="3237" y="15"/>
                  </a:lnTo>
                  <a:lnTo>
                    <a:pt x="3372" y="21"/>
                  </a:lnTo>
                  <a:lnTo>
                    <a:pt x="3504" y="28"/>
                  </a:lnTo>
                  <a:lnTo>
                    <a:pt x="3637" y="40"/>
                  </a:lnTo>
                  <a:lnTo>
                    <a:pt x="3767" y="53"/>
                  </a:lnTo>
                  <a:lnTo>
                    <a:pt x="3896" y="69"/>
                  </a:lnTo>
                  <a:lnTo>
                    <a:pt x="4024" y="88"/>
                  </a:lnTo>
                  <a:lnTo>
                    <a:pt x="4153" y="109"/>
                  </a:lnTo>
                  <a:lnTo>
                    <a:pt x="4155" y="97"/>
                  </a:lnTo>
                  <a:close/>
                </a:path>
              </a:pathLst>
            </a:custGeom>
            <a:solidFill>
              <a:srgbClr val="00B0F0"/>
            </a:solidFill>
            <a:ln w="9525">
              <a:noFill/>
              <a:round/>
              <a:headEnd/>
              <a:tailEnd/>
            </a:ln>
          </p:spPr>
          <p:txBody>
            <a:bodyPr/>
            <a:lstStyle/>
            <a:p>
              <a:endParaRPr lang="en-US" dirty="0"/>
            </a:p>
          </p:txBody>
        </p:sp>
        <p:sp>
          <p:nvSpPr>
            <p:cNvPr id="48144" name="Freeform 19"/>
            <p:cNvSpPr>
              <a:spLocks/>
            </p:cNvSpPr>
            <p:nvPr/>
          </p:nvSpPr>
          <p:spPr bwMode="auto">
            <a:xfrm>
              <a:off x="1541606" y="3291445"/>
              <a:ext cx="5724878" cy="1112837"/>
            </a:xfrm>
            <a:custGeom>
              <a:avLst/>
              <a:gdLst>
                <a:gd name="T0" fmla="*/ 2147483647 w 4057"/>
                <a:gd name="T1" fmla="*/ 0 h 701"/>
                <a:gd name="T2" fmla="*/ 2147483647 w 4057"/>
                <a:gd name="T3" fmla="*/ 2147483647 h 701"/>
                <a:gd name="T4" fmla="*/ 2147483647 w 4057"/>
                <a:gd name="T5" fmla="*/ 2147483647 h 701"/>
                <a:gd name="T6" fmla="*/ 2147483647 w 4057"/>
                <a:gd name="T7" fmla="*/ 2147483647 h 701"/>
                <a:gd name="T8" fmla="*/ 2147483647 w 4057"/>
                <a:gd name="T9" fmla="*/ 2147483647 h 701"/>
                <a:gd name="T10" fmla="*/ 2147483647 w 4057"/>
                <a:gd name="T11" fmla="*/ 2147483647 h 701"/>
                <a:gd name="T12" fmla="*/ 2147483647 w 4057"/>
                <a:gd name="T13" fmla="*/ 2147483647 h 701"/>
                <a:gd name="T14" fmla="*/ 2147483647 w 4057"/>
                <a:gd name="T15" fmla="*/ 2147483647 h 701"/>
                <a:gd name="T16" fmla="*/ 2147483647 w 4057"/>
                <a:gd name="T17" fmla="*/ 2147483647 h 701"/>
                <a:gd name="T18" fmla="*/ 2147483647 w 4057"/>
                <a:gd name="T19" fmla="*/ 2147483647 h 701"/>
                <a:gd name="T20" fmla="*/ 2147483647 w 4057"/>
                <a:gd name="T21" fmla="*/ 2147483647 h 701"/>
                <a:gd name="T22" fmla="*/ 2147483647 w 4057"/>
                <a:gd name="T23" fmla="*/ 2147483647 h 701"/>
                <a:gd name="T24" fmla="*/ 2147483647 w 4057"/>
                <a:gd name="T25" fmla="*/ 2147483647 h 701"/>
                <a:gd name="T26" fmla="*/ 2147483647 w 4057"/>
                <a:gd name="T27" fmla="*/ 2147483647 h 701"/>
                <a:gd name="T28" fmla="*/ 2147483647 w 4057"/>
                <a:gd name="T29" fmla="*/ 2147483647 h 701"/>
                <a:gd name="T30" fmla="*/ 2147483647 w 4057"/>
                <a:gd name="T31" fmla="*/ 2147483647 h 701"/>
                <a:gd name="T32" fmla="*/ 0 w 4057"/>
                <a:gd name="T33" fmla="*/ 2147483647 h 701"/>
                <a:gd name="T34" fmla="*/ 2147483647 w 4057"/>
                <a:gd name="T35" fmla="*/ 2147483647 h 701"/>
                <a:gd name="T36" fmla="*/ 2147483647 w 4057"/>
                <a:gd name="T37" fmla="*/ 2147483647 h 701"/>
                <a:gd name="T38" fmla="*/ 2147483647 w 4057"/>
                <a:gd name="T39" fmla="*/ 2147483647 h 701"/>
                <a:gd name="T40" fmla="*/ 2147483647 w 4057"/>
                <a:gd name="T41" fmla="*/ 2147483647 h 701"/>
                <a:gd name="T42" fmla="*/ 2147483647 w 4057"/>
                <a:gd name="T43" fmla="*/ 2147483647 h 701"/>
                <a:gd name="T44" fmla="*/ 2147483647 w 4057"/>
                <a:gd name="T45" fmla="*/ 2147483647 h 701"/>
                <a:gd name="T46" fmla="*/ 2147483647 w 4057"/>
                <a:gd name="T47" fmla="*/ 2147483647 h 701"/>
                <a:gd name="T48" fmla="*/ 2147483647 w 4057"/>
                <a:gd name="T49" fmla="*/ 2147483647 h 701"/>
                <a:gd name="T50" fmla="*/ 2147483647 w 4057"/>
                <a:gd name="T51" fmla="*/ 2147483647 h 701"/>
                <a:gd name="T52" fmla="*/ 2147483647 w 4057"/>
                <a:gd name="T53" fmla="*/ 2147483647 h 701"/>
                <a:gd name="T54" fmla="*/ 2147483647 w 4057"/>
                <a:gd name="T55" fmla="*/ 2147483647 h 701"/>
                <a:gd name="T56" fmla="*/ 2147483647 w 4057"/>
                <a:gd name="T57" fmla="*/ 2147483647 h 701"/>
                <a:gd name="T58" fmla="*/ 2147483647 w 4057"/>
                <a:gd name="T59" fmla="*/ 2147483647 h 701"/>
                <a:gd name="T60" fmla="*/ 2147483647 w 4057"/>
                <a:gd name="T61" fmla="*/ 2147483647 h 701"/>
                <a:gd name="T62" fmla="*/ 2147483647 w 4057"/>
                <a:gd name="T63" fmla="*/ 2147483647 h 701"/>
                <a:gd name="T64" fmla="*/ 2147483647 w 4057"/>
                <a:gd name="T65" fmla="*/ 2147483647 h 701"/>
                <a:gd name="T66" fmla="*/ 2147483647 w 4057"/>
                <a:gd name="T67" fmla="*/ 2147483647 h 701"/>
                <a:gd name="T68" fmla="*/ 2147483647 w 4057"/>
                <a:gd name="T69" fmla="*/ 0 h 70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057"/>
                <a:gd name="T106" fmla="*/ 0 h 701"/>
                <a:gd name="T107" fmla="*/ 4057 w 4057"/>
                <a:gd name="T108" fmla="*/ 701 h 70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057" h="701">
                  <a:moveTo>
                    <a:pt x="4057" y="0"/>
                  </a:moveTo>
                  <a:lnTo>
                    <a:pt x="3721" y="33"/>
                  </a:lnTo>
                  <a:lnTo>
                    <a:pt x="3399" y="69"/>
                  </a:lnTo>
                  <a:lnTo>
                    <a:pt x="3090" y="106"/>
                  </a:lnTo>
                  <a:lnTo>
                    <a:pt x="2792" y="144"/>
                  </a:lnTo>
                  <a:lnTo>
                    <a:pt x="2508" y="184"/>
                  </a:lnTo>
                  <a:lnTo>
                    <a:pt x="2234" y="227"/>
                  </a:lnTo>
                  <a:lnTo>
                    <a:pt x="1973" y="269"/>
                  </a:lnTo>
                  <a:lnTo>
                    <a:pt x="1720" y="313"/>
                  </a:lnTo>
                  <a:lnTo>
                    <a:pt x="1478" y="357"/>
                  </a:lnTo>
                  <a:lnTo>
                    <a:pt x="1244" y="403"/>
                  </a:lnTo>
                  <a:lnTo>
                    <a:pt x="1019" y="451"/>
                  </a:lnTo>
                  <a:lnTo>
                    <a:pt x="802" y="497"/>
                  </a:lnTo>
                  <a:lnTo>
                    <a:pt x="591" y="545"/>
                  </a:lnTo>
                  <a:lnTo>
                    <a:pt x="390" y="593"/>
                  </a:lnTo>
                  <a:lnTo>
                    <a:pt x="192" y="641"/>
                  </a:lnTo>
                  <a:lnTo>
                    <a:pt x="0" y="689"/>
                  </a:lnTo>
                  <a:lnTo>
                    <a:pt x="4" y="701"/>
                  </a:lnTo>
                  <a:lnTo>
                    <a:pt x="196" y="653"/>
                  </a:lnTo>
                  <a:lnTo>
                    <a:pt x="392" y="605"/>
                  </a:lnTo>
                  <a:lnTo>
                    <a:pt x="595" y="557"/>
                  </a:lnTo>
                  <a:lnTo>
                    <a:pt x="804" y="509"/>
                  </a:lnTo>
                  <a:lnTo>
                    <a:pt x="1021" y="461"/>
                  </a:lnTo>
                  <a:lnTo>
                    <a:pt x="1246" y="415"/>
                  </a:lnTo>
                  <a:lnTo>
                    <a:pt x="1480" y="369"/>
                  </a:lnTo>
                  <a:lnTo>
                    <a:pt x="1721" y="324"/>
                  </a:lnTo>
                  <a:lnTo>
                    <a:pt x="1975" y="280"/>
                  </a:lnTo>
                  <a:lnTo>
                    <a:pt x="2236" y="238"/>
                  </a:lnTo>
                  <a:lnTo>
                    <a:pt x="2510" y="196"/>
                  </a:lnTo>
                  <a:lnTo>
                    <a:pt x="2794" y="156"/>
                  </a:lnTo>
                  <a:lnTo>
                    <a:pt x="3090" y="117"/>
                  </a:lnTo>
                  <a:lnTo>
                    <a:pt x="3399" y="81"/>
                  </a:lnTo>
                  <a:lnTo>
                    <a:pt x="3721" y="44"/>
                  </a:lnTo>
                  <a:lnTo>
                    <a:pt x="4057" y="12"/>
                  </a:lnTo>
                  <a:lnTo>
                    <a:pt x="4057" y="0"/>
                  </a:lnTo>
                  <a:close/>
                </a:path>
              </a:pathLst>
            </a:custGeom>
            <a:solidFill>
              <a:srgbClr val="00CCFF"/>
            </a:solidFill>
            <a:ln w="9525">
              <a:noFill/>
              <a:round/>
              <a:headEnd/>
              <a:tailEnd/>
            </a:ln>
          </p:spPr>
          <p:txBody>
            <a:bodyPr/>
            <a:lstStyle/>
            <a:p>
              <a:endParaRPr lang="en-US" dirty="0"/>
            </a:p>
          </p:txBody>
        </p:sp>
        <p:sp>
          <p:nvSpPr>
            <p:cNvPr id="48145" name="Freeform 20"/>
            <p:cNvSpPr>
              <a:spLocks/>
            </p:cNvSpPr>
            <p:nvPr/>
          </p:nvSpPr>
          <p:spPr bwMode="auto">
            <a:xfrm>
              <a:off x="932008" y="4891645"/>
              <a:ext cx="206022" cy="60325"/>
            </a:xfrm>
            <a:custGeom>
              <a:avLst/>
              <a:gdLst>
                <a:gd name="T0" fmla="*/ 2147483647 w 146"/>
                <a:gd name="T1" fmla="*/ 0 h 38"/>
                <a:gd name="T2" fmla="*/ 2147483647 w 146"/>
                <a:gd name="T3" fmla="*/ 0 h 38"/>
                <a:gd name="T4" fmla="*/ 0 w 146"/>
                <a:gd name="T5" fmla="*/ 2147483647 h 38"/>
                <a:gd name="T6" fmla="*/ 2147483647 w 146"/>
                <a:gd name="T7" fmla="*/ 2147483647 h 38"/>
                <a:gd name="T8" fmla="*/ 2147483647 w 146"/>
                <a:gd name="T9" fmla="*/ 2147483647 h 38"/>
                <a:gd name="T10" fmla="*/ 2147483647 w 146"/>
                <a:gd name="T11" fmla="*/ 2147483647 h 38"/>
                <a:gd name="T12" fmla="*/ 2147483647 w 146"/>
                <a:gd name="T13" fmla="*/ 0 h 38"/>
                <a:gd name="T14" fmla="*/ 0 60000 65536"/>
                <a:gd name="T15" fmla="*/ 0 60000 65536"/>
                <a:gd name="T16" fmla="*/ 0 60000 65536"/>
                <a:gd name="T17" fmla="*/ 0 60000 65536"/>
                <a:gd name="T18" fmla="*/ 0 60000 65536"/>
                <a:gd name="T19" fmla="*/ 0 60000 65536"/>
                <a:gd name="T20" fmla="*/ 0 60000 65536"/>
                <a:gd name="T21" fmla="*/ 0 w 146"/>
                <a:gd name="T22" fmla="*/ 0 h 38"/>
                <a:gd name="T23" fmla="*/ 146 w 146"/>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 h="38">
                  <a:moveTo>
                    <a:pt x="144" y="0"/>
                  </a:moveTo>
                  <a:lnTo>
                    <a:pt x="141" y="0"/>
                  </a:lnTo>
                  <a:lnTo>
                    <a:pt x="0" y="9"/>
                  </a:lnTo>
                  <a:lnTo>
                    <a:pt x="2" y="38"/>
                  </a:lnTo>
                  <a:lnTo>
                    <a:pt x="144" y="29"/>
                  </a:lnTo>
                  <a:lnTo>
                    <a:pt x="146" y="29"/>
                  </a:lnTo>
                  <a:lnTo>
                    <a:pt x="144" y="0"/>
                  </a:lnTo>
                  <a:close/>
                </a:path>
              </a:pathLst>
            </a:custGeom>
            <a:solidFill>
              <a:srgbClr val="FF3300"/>
            </a:solidFill>
            <a:ln w="9525">
              <a:noFill/>
              <a:round/>
              <a:headEnd/>
              <a:tailEnd/>
            </a:ln>
          </p:spPr>
          <p:txBody>
            <a:bodyPr/>
            <a:lstStyle/>
            <a:p>
              <a:endParaRPr lang="en-US" dirty="0"/>
            </a:p>
          </p:txBody>
        </p:sp>
        <p:sp>
          <p:nvSpPr>
            <p:cNvPr id="48146" name="Freeform 21"/>
            <p:cNvSpPr>
              <a:spLocks/>
            </p:cNvSpPr>
            <p:nvPr/>
          </p:nvSpPr>
          <p:spPr bwMode="auto">
            <a:xfrm>
              <a:off x="1338408" y="4845602"/>
              <a:ext cx="206022" cy="69850"/>
            </a:xfrm>
            <a:custGeom>
              <a:avLst/>
              <a:gdLst>
                <a:gd name="T0" fmla="*/ 2147483647 w 146"/>
                <a:gd name="T1" fmla="*/ 0 h 44"/>
                <a:gd name="T2" fmla="*/ 2147483647 w 146"/>
                <a:gd name="T3" fmla="*/ 2147483647 h 44"/>
                <a:gd name="T4" fmla="*/ 0 w 146"/>
                <a:gd name="T5" fmla="*/ 2147483647 h 44"/>
                <a:gd name="T6" fmla="*/ 2147483647 w 146"/>
                <a:gd name="T7" fmla="*/ 2147483647 h 44"/>
                <a:gd name="T8" fmla="*/ 2147483647 w 146"/>
                <a:gd name="T9" fmla="*/ 2147483647 h 44"/>
                <a:gd name="T10" fmla="*/ 2147483647 w 146"/>
                <a:gd name="T11" fmla="*/ 2147483647 h 44"/>
                <a:gd name="T12" fmla="*/ 2147483647 w 146"/>
                <a:gd name="T13" fmla="*/ 0 h 44"/>
                <a:gd name="T14" fmla="*/ 0 60000 65536"/>
                <a:gd name="T15" fmla="*/ 0 60000 65536"/>
                <a:gd name="T16" fmla="*/ 0 60000 65536"/>
                <a:gd name="T17" fmla="*/ 0 60000 65536"/>
                <a:gd name="T18" fmla="*/ 0 60000 65536"/>
                <a:gd name="T19" fmla="*/ 0 60000 65536"/>
                <a:gd name="T20" fmla="*/ 0 60000 65536"/>
                <a:gd name="T21" fmla="*/ 0 w 146"/>
                <a:gd name="T22" fmla="*/ 0 h 44"/>
                <a:gd name="T23" fmla="*/ 146 w 146"/>
                <a:gd name="T24" fmla="*/ 44 h 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 h="44">
                  <a:moveTo>
                    <a:pt x="142" y="0"/>
                  </a:moveTo>
                  <a:lnTo>
                    <a:pt x="2" y="15"/>
                  </a:lnTo>
                  <a:lnTo>
                    <a:pt x="0" y="15"/>
                  </a:lnTo>
                  <a:lnTo>
                    <a:pt x="2" y="44"/>
                  </a:lnTo>
                  <a:lnTo>
                    <a:pt x="6" y="44"/>
                  </a:lnTo>
                  <a:lnTo>
                    <a:pt x="146" y="29"/>
                  </a:lnTo>
                  <a:lnTo>
                    <a:pt x="142" y="0"/>
                  </a:lnTo>
                  <a:close/>
                </a:path>
              </a:pathLst>
            </a:custGeom>
            <a:solidFill>
              <a:srgbClr val="FF3300"/>
            </a:solidFill>
            <a:ln w="9525">
              <a:noFill/>
              <a:round/>
              <a:headEnd/>
              <a:tailEnd/>
            </a:ln>
          </p:spPr>
          <p:txBody>
            <a:bodyPr/>
            <a:lstStyle/>
            <a:p>
              <a:endParaRPr lang="en-US" dirty="0"/>
            </a:p>
          </p:txBody>
        </p:sp>
        <p:sp>
          <p:nvSpPr>
            <p:cNvPr id="48147" name="Freeform 22"/>
            <p:cNvSpPr>
              <a:spLocks/>
            </p:cNvSpPr>
            <p:nvPr/>
          </p:nvSpPr>
          <p:spPr bwMode="auto">
            <a:xfrm>
              <a:off x="1741984" y="4788452"/>
              <a:ext cx="206022" cy="76200"/>
            </a:xfrm>
            <a:custGeom>
              <a:avLst/>
              <a:gdLst>
                <a:gd name="T0" fmla="*/ 2147483647 w 146"/>
                <a:gd name="T1" fmla="*/ 0 h 48"/>
                <a:gd name="T2" fmla="*/ 2147483647 w 146"/>
                <a:gd name="T3" fmla="*/ 2147483647 h 48"/>
                <a:gd name="T4" fmla="*/ 0 w 146"/>
                <a:gd name="T5" fmla="*/ 2147483647 h 48"/>
                <a:gd name="T6" fmla="*/ 2147483647 w 146"/>
                <a:gd name="T7" fmla="*/ 2147483647 h 48"/>
                <a:gd name="T8" fmla="*/ 2147483647 w 146"/>
                <a:gd name="T9" fmla="*/ 2147483647 h 48"/>
                <a:gd name="T10" fmla="*/ 2147483647 w 146"/>
                <a:gd name="T11" fmla="*/ 2147483647 h 48"/>
                <a:gd name="T12" fmla="*/ 2147483647 w 146"/>
                <a:gd name="T13" fmla="*/ 0 h 48"/>
                <a:gd name="T14" fmla="*/ 0 60000 65536"/>
                <a:gd name="T15" fmla="*/ 0 60000 65536"/>
                <a:gd name="T16" fmla="*/ 0 60000 65536"/>
                <a:gd name="T17" fmla="*/ 0 60000 65536"/>
                <a:gd name="T18" fmla="*/ 0 60000 65536"/>
                <a:gd name="T19" fmla="*/ 0 60000 65536"/>
                <a:gd name="T20" fmla="*/ 0 60000 65536"/>
                <a:gd name="T21" fmla="*/ 0 w 146"/>
                <a:gd name="T22" fmla="*/ 0 h 48"/>
                <a:gd name="T23" fmla="*/ 146 w 146"/>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 h="48">
                  <a:moveTo>
                    <a:pt x="142" y="0"/>
                  </a:moveTo>
                  <a:lnTo>
                    <a:pt x="39" y="13"/>
                  </a:lnTo>
                  <a:lnTo>
                    <a:pt x="0" y="19"/>
                  </a:lnTo>
                  <a:lnTo>
                    <a:pt x="2" y="48"/>
                  </a:lnTo>
                  <a:lnTo>
                    <a:pt x="42" y="42"/>
                  </a:lnTo>
                  <a:lnTo>
                    <a:pt x="146" y="28"/>
                  </a:lnTo>
                  <a:lnTo>
                    <a:pt x="142" y="0"/>
                  </a:lnTo>
                  <a:close/>
                </a:path>
              </a:pathLst>
            </a:custGeom>
            <a:solidFill>
              <a:srgbClr val="FF3300"/>
            </a:solidFill>
            <a:ln w="9525">
              <a:noFill/>
              <a:round/>
              <a:headEnd/>
              <a:tailEnd/>
            </a:ln>
          </p:spPr>
          <p:txBody>
            <a:bodyPr/>
            <a:lstStyle/>
            <a:p>
              <a:endParaRPr lang="en-US" dirty="0"/>
            </a:p>
          </p:txBody>
        </p:sp>
        <p:sp>
          <p:nvSpPr>
            <p:cNvPr id="48148" name="Freeform 23"/>
            <p:cNvSpPr>
              <a:spLocks/>
            </p:cNvSpPr>
            <p:nvPr/>
          </p:nvSpPr>
          <p:spPr bwMode="auto">
            <a:xfrm>
              <a:off x="2142742" y="4720195"/>
              <a:ext cx="206022" cy="79375"/>
            </a:xfrm>
            <a:custGeom>
              <a:avLst/>
              <a:gdLst>
                <a:gd name="T0" fmla="*/ 2147483647 w 146"/>
                <a:gd name="T1" fmla="*/ 0 h 50"/>
                <a:gd name="T2" fmla="*/ 2147483647 w 146"/>
                <a:gd name="T3" fmla="*/ 2147483647 h 50"/>
                <a:gd name="T4" fmla="*/ 0 w 146"/>
                <a:gd name="T5" fmla="*/ 2147483647 h 50"/>
                <a:gd name="T6" fmla="*/ 2147483647 w 146"/>
                <a:gd name="T7" fmla="*/ 2147483647 h 50"/>
                <a:gd name="T8" fmla="*/ 2147483647 w 146"/>
                <a:gd name="T9" fmla="*/ 2147483647 h 50"/>
                <a:gd name="T10" fmla="*/ 2147483647 w 146"/>
                <a:gd name="T11" fmla="*/ 2147483647 h 50"/>
                <a:gd name="T12" fmla="*/ 2147483647 w 146"/>
                <a:gd name="T13" fmla="*/ 0 h 50"/>
                <a:gd name="T14" fmla="*/ 0 60000 65536"/>
                <a:gd name="T15" fmla="*/ 0 60000 65536"/>
                <a:gd name="T16" fmla="*/ 0 60000 65536"/>
                <a:gd name="T17" fmla="*/ 0 60000 65536"/>
                <a:gd name="T18" fmla="*/ 0 60000 65536"/>
                <a:gd name="T19" fmla="*/ 0 60000 65536"/>
                <a:gd name="T20" fmla="*/ 0 60000 65536"/>
                <a:gd name="T21" fmla="*/ 0 w 146"/>
                <a:gd name="T22" fmla="*/ 0 h 50"/>
                <a:gd name="T23" fmla="*/ 146 w 146"/>
                <a:gd name="T24" fmla="*/ 50 h 5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 h="50">
                  <a:moveTo>
                    <a:pt x="142" y="0"/>
                  </a:moveTo>
                  <a:lnTo>
                    <a:pt x="98" y="6"/>
                  </a:lnTo>
                  <a:lnTo>
                    <a:pt x="0" y="21"/>
                  </a:lnTo>
                  <a:lnTo>
                    <a:pt x="4" y="50"/>
                  </a:lnTo>
                  <a:lnTo>
                    <a:pt x="102" y="35"/>
                  </a:lnTo>
                  <a:lnTo>
                    <a:pt x="146" y="27"/>
                  </a:lnTo>
                  <a:lnTo>
                    <a:pt x="142" y="0"/>
                  </a:lnTo>
                  <a:close/>
                </a:path>
              </a:pathLst>
            </a:custGeom>
            <a:solidFill>
              <a:srgbClr val="FF3300"/>
            </a:solidFill>
            <a:ln w="9525">
              <a:noFill/>
              <a:round/>
              <a:headEnd/>
              <a:tailEnd/>
            </a:ln>
          </p:spPr>
          <p:txBody>
            <a:bodyPr/>
            <a:lstStyle/>
            <a:p>
              <a:endParaRPr lang="en-US" dirty="0"/>
            </a:p>
          </p:txBody>
        </p:sp>
        <p:sp>
          <p:nvSpPr>
            <p:cNvPr id="48149" name="Freeform 24"/>
            <p:cNvSpPr>
              <a:spLocks/>
            </p:cNvSpPr>
            <p:nvPr/>
          </p:nvSpPr>
          <p:spPr bwMode="auto">
            <a:xfrm>
              <a:off x="2543495" y="4643990"/>
              <a:ext cx="208844" cy="82550"/>
            </a:xfrm>
            <a:custGeom>
              <a:avLst/>
              <a:gdLst>
                <a:gd name="T0" fmla="*/ 2147483647 w 148"/>
                <a:gd name="T1" fmla="*/ 0 h 52"/>
                <a:gd name="T2" fmla="*/ 2147483647 w 148"/>
                <a:gd name="T3" fmla="*/ 2147483647 h 52"/>
                <a:gd name="T4" fmla="*/ 2147483647 w 148"/>
                <a:gd name="T5" fmla="*/ 2147483647 h 52"/>
                <a:gd name="T6" fmla="*/ 0 w 148"/>
                <a:gd name="T7" fmla="*/ 2147483647 h 52"/>
                <a:gd name="T8" fmla="*/ 2147483647 w 148"/>
                <a:gd name="T9" fmla="*/ 0 h 52"/>
                <a:gd name="T10" fmla="*/ 0 60000 65536"/>
                <a:gd name="T11" fmla="*/ 0 60000 65536"/>
                <a:gd name="T12" fmla="*/ 0 60000 65536"/>
                <a:gd name="T13" fmla="*/ 0 60000 65536"/>
                <a:gd name="T14" fmla="*/ 0 60000 65536"/>
                <a:gd name="T15" fmla="*/ 0 w 148"/>
                <a:gd name="T16" fmla="*/ 0 h 52"/>
                <a:gd name="T17" fmla="*/ 148 w 148"/>
                <a:gd name="T18" fmla="*/ 52 h 52"/>
              </a:gdLst>
              <a:ahLst/>
              <a:cxnLst>
                <a:cxn ang="T10">
                  <a:pos x="T0" y="T1"/>
                </a:cxn>
                <a:cxn ang="T11">
                  <a:pos x="T2" y="T3"/>
                </a:cxn>
                <a:cxn ang="T12">
                  <a:pos x="T4" y="T5"/>
                </a:cxn>
                <a:cxn ang="T13">
                  <a:pos x="T6" y="T7"/>
                </a:cxn>
                <a:cxn ang="T14">
                  <a:pos x="T8" y="T9"/>
                </a:cxn>
              </a:cxnLst>
              <a:rect l="T15" t="T16" r="T17" b="T18"/>
              <a:pathLst>
                <a:path w="148" h="52">
                  <a:moveTo>
                    <a:pt x="142" y="0"/>
                  </a:moveTo>
                  <a:lnTo>
                    <a:pt x="148" y="29"/>
                  </a:lnTo>
                  <a:lnTo>
                    <a:pt x="6" y="52"/>
                  </a:lnTo>
                  <a:lnTo>
                    <a:pt x="0" y="25"/>
                  </a:lnTo>
                  <a:lnTo>
                    <a:pt x="142" y="0"/>
                  </a:lnTo>
                  <a:close/>
                </a:path>
              </a:pathLst>
            </a:custGeom>
            <a:solidFill>
              <a:srgbClr val="FF3300"/>
            </a:solidFill>
            <a:ln w="9525">
              <a:noFill/>
              <a:round/>
              <a:headEnd/>
              <a:tailEnd/>
            </a:ln>
          </p:spPr>
          <p:txBody>
            <a:bodyPr/>
            <a:lstStyle/>
            <a:p>
              <a:endParaRPr lang="en-US" dirty="0"/>
            </a:p>
          </p:txBody>
        </p:sp>
        <p:sp>
          <p:nvSpPr>
            <p:cNvPr id="48150" name="Freeform 25"/>
            <p:cNvSpPr>
              <a:spLocks/>
            </p:cNvSpPr>
            <p:nvPr/>
          </p:nvSpPr>
          <p:spPr bwMode="auto">
            <a:xfrm>
              <a:off x="2944251" y="4559857"/>
              <a:ext cx="206022" cy="87313"/>
            </a:xfrm>
            <a:custGeom>
              <a:avLst/>
              <a:gdLst>
                <a:gd name="T0" fmla="*/ 2147483647 w 146"/>
                <a:gd name="T1" fmla="*/ 0 h 55"/>
                <a:gd name="T2" fmla="*/ 2147483647 w 146"/>
                <a:gd name="T3" fmla="*/ 2147483647 h 55"/>
                <a:gd name="T4" fmla="*/ 0 w 146"/>
                <a:gd name="T5" fmla="*/ 2147483647 h 55"/>
                <a:gd name="T6" fmla="*/ 2147483647 w 146"/>
                <a:gd name="T7" fmla="*/ 2147483647 h 55"/>
                <a:gd name="T8" fmla="*/ 2147483647 w 146"/>
                <a:gd name="T9" fmla="*/ 2147483647 h 55"/>
                <a:gd name="T10" fmla="*/ 2147483647 w 146"/>
                <a:gd name="T11" fmla="*/ 2147483647 h 55"/>
                <a:gd name="T12" fmla="*/ 2147483647 w 146"/>
                <a:gd name="T13" fmla="*/ 0 h 55"/>
                <a:gd name="T14" fmla="*/ 0 60000 65536"/>
                <a:gd name="T15" fmla="*/ 0 60000 65536"/>
                <a:gd name="T16" fmla="*/ 0 60000 65536"/>
                <a:gd name="T17" fmla="*/ 0 60000 65536"/>
                <a:gd name="T18" fmla="*/ 0 60000 65536"/>
                <a:gd name="T19" fmla="*/ 0 60000 65536"/>
                <a:gd name="T20" fmla="*/ 0 60000 65536"/>
                <a:gd name="T21" fmla="*/ 0 w 146"/>
                <a:gd name="T22" fmla="*/ 0 h 55"/>
                <a:gd name="T23" fmla="*/ 146 w 146"/>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 h="55">
                  <a:moveTo>
                    <a:pt x="140" y="0"/>
                  </a:moveTo>
                  <a:lnTo>
                    <a:pt x="60" y="17"/>
                  </a:lnTo>
                  <a:lnTo>
                    <a:pt x="0" y="26"/>
                  </a:lnTo>
                  <a:lnTo>
                    <a:pt x="4" y="55"/>
                  </a:lnTo>
                  <a:lnTo>
                    <a:pt x="65" y="44"/>
                  </a:lnTo>
                  <a:lnTo>
                    <a:pt x="146" y="28"/>
                  </a:lnTo>
                  <a:lnTo>
                    <a:pt x="140" y="0"/>
                  </a:lnTo>
                  <a:close/>
                </a:path>
              </a:pathLst>
            </a:custGeom>
            <a:solidFill>
              <a:srgbClr val="FF3300"/>
            </a:solidFill>
            <a:ln w="9525">
              <a:noFill/>
              <a:round/>
              <a:headEnd/>
              <a:tailEnd/>
            </a:ln>
          </p:spPr>
          <p:txBody>
            <a:bodyPr/>
            <a:lstStyle/>
            <a:p>
              <a:endParaRPr lang="en-US" dirty="0"/>
            </a:p>
          </p:txBody>
        </p:sp>
        <p:sp>
          <p:nvSpPr>
            <p:cNvPr id="48151" name="Freeform 26"/>
            <p:cNvSpPr>
              <a:spLocks/>
            </p:cNvSpPr>
            <p:nvPr/>
          </p:nvSpPr>
          <p:spPr bwMode="auto">
            <a:xfrm>
              <a:off x="3342184" y="4470952"/>
              <a:ext cx="208844" cy="90488"/>
            </a:xfrm>
            <a:custGeom>
              <a:avLst/>
              <a:gdLst>
                <a:gd name="T0" fmla="*/ 2147483647 w 148"/>
                <a:gd name="T1" fmla="*/ 0 h 57"/>
                <a:gd name="T2" fmla="*/ 2147483647 w 148"/>
                <a:gd name="T3" fmla="*/ 2147483647 h 57"/>
                <a:gd name="T4" fmla="*/ 0 w 148"/>
                <a:gd name="T5" fmla="*/ 2147483647 h 57"/>
                <a:gd name="T6" fmla="*/ 2147483647 w 148"/>
                <a:gd name="T7" fmla="*/ 2147483647 h 57"/>
                <a:gd name="T8" fmla="*/ 2147483647 w 148"/>
                <a:gd name="T9" fmla="*/ 2147483647 h 57"/>
                <a:gd name="T10" fmla="*/ 2147483647 w 148"/>
                <a:gd name="T11" fmla="*/ 2147483647 h 57"/>
                <a:gd name="T12" fmla="*/ 2147483647 w 148"/>
                <a:gd name="T13" fmla="*/ 0 h 57"/>
                <a:gd name="T14" fmla="*/ 0 60000 65536"/>
                <a:gd name="T15" fmla="*/ 0 60000 65536"/>
                <a:gd name="T16" fmla="*/ 0 60000 65536"/>
                <a:gd name="T17" fmla="*/ 0 60000 65536"/>
                <a:gd name="T18" fmla="*/ 0 60000 65536"/>
                <a:gd name="T19" fmla="*/ 0 60000 65536"/>
                <a:gd name="T20" fmla="*/ 0 60000 65536"/>
                <a:gd name="T21" fmla="*/ 0 w 148"/>
                <a:gd name="T22" fmla="*/ 0 h 57"/>
                <a:gd name="T23" fmla="*/ 148 w 148"/>
                <a:gd name="T24" fmla="*/ 57 h 5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8" h="57">
                  <a:moveTo>
                    <a:pt x="140" y="0"/>
                  </a:moveTo>
                  <a:lnTo>
                    <a:pt x="127" y="4"/>
                  </a:lnTo>
                  <a:lnTo>
                    <a:pt x="0" y="29"/>
                  </a:lnTo>
                  <a:lnTo>
                    <a:pt x="6" y="57"/>
                  </a:lnTo>
                  <a:lnTo>
                    <a:pt x="133" y="31"/>
                  </a:lnTo>
                  <a:lnTo>
                    <a:pt x="148" y="29"/>
                  </a:lnTo>
                  <a:lnTo>
                    <a:pt x="140" y="0"/>
                  </a:lnTo>
                  <a:close/>
                </a:path>
              </a:pathLst>
            </a:custGeom>
            <a:solidFill>
              <a:srgbClr val="FF3300"/>
            </a:solidFill>
            <a:ln w="9525">
              <a:noFill/>
              <a:round/>
              <a:headEnd/>
              <a:tailEnd/>
            </a:ln>
          </p:spPr>
          <p:txBody>
            <a:bodyPr/>
            <a:lstStyle/>
            <a:p>
              <a:endParaRPr lang="en-US" dirty="0"/>
            </a:p>
          </p:txBody>
        </p:sp>
        <p:sp>
          <p:nvSpPr>
            <p:cNvPr id="48152" name="Freeform 27"/>
            <p:cNvSpPr>
              <a:spLocks/>
            </p:cNvSpPr>
            <p:nvPr/>
          </p:nvSpPr>
          <p:spPr bwMode="auto">
            <a:xfrm>
              <a:off x="3740120" y="4372527"/>
              <a:ext cx="206022" cy="95250"/>
            </a:xfrm>
            <a:custGeom>
              <a:avLst/>
              <a:gdLst>
                <a:gd name="T0" fmla="*/ 2147483647 w 146"/>
                <a:gd name="T1" fmla="*/ 0 h 60"/>
                <a:gd name="T2" fmla="*/ 2147483647 w 146"/>
                <a:gd name="T3" fmla="*/ 2147483647 h 60"/>
                <a:gd name="T4" fmla="*/ 0 w 146"/>
                <a:gd name="T5" fmla="*/ 2147483647 h 60"/>
                <a:gd name="T6" fmla="*/ 2147483647 w 146"/>
                <a:gd name="T7" fmla="*/ 2147483647 h 60"/>
                <a:gd name="T8" fmla="*/ 2147483647 w 146"/>
                <a:gd name="T9" fmla="*/ 2147483647 h 60"/>
                <a:gd name="T10" fmla="*/ 2147483647 w 146"/>
                <a:gd name="T11" fmla="*/ 2147483647 h 60"/>
                <a:gd name="T12" fmla="*/ 2147483647 w 146"/>
                <a:gd name="T13" fmla="*/ 0 h 60"/>
                <a:gd name="T14" fmla="*/ 0 60000 65536"/>
                <a:gd name="T15" fmla="*/ 0 60000 65536"/>
                <a:gd name="T16" fmla="*/ 0 60000 65536"/>
                <a:gd name="T17" fmla="*/ 0 60000 65536"/>
                <a:gd name="T18" fmla="*/ 0 60000 65536"/>
                <a:gd name="T19" fmla="*/ 0 60000 65536"/>
                <a:gd name="T20" fmla="*/ 0 60000 65536"/>
                <a:gd name="T21" fmla="*/ 0 w 146"/>
                <a:gd name="T22" fmla="*/ 0 h 60"/>
                <a:gd name="T23" fmla="*/ 146 w 146"/>
                <a:gd name="T24" fmla="*/ 60 h 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 h="60">
                  <a:moveTo>
                    <a:pt x="140" y="0"/>
                  </a:moveTo>
                  <a:lnTo>
                    <a:pt x="12" y="29"/>
                  </a:lnTo>
                  <a:lnTo>
                    <a:pt x="0" y="31"/>
                  </a:lnTo>
                  <a:lnTo>
                    <a:pt x="6" y="60"/>
                  </a:lnTo>
                  <a:lnTo>
                    <a:pt x="18" y="56"/>
                  </a:lnTo>
                  <a:lnTo>
                    <a:pt x="146" y="27"/>
                  </a:lnTo>
                  <a:lnTo>
                    <a:pt x="140" y="0"/>
                  </a:lnTo>
                  <a:close/>
                </a:path>
              </a:pathLst>
            </a:custGeom>
            <a:solidFill>
              <a:srgbClr val="FF3300"/>
            </a:solidFill>
            <a:ln w="9525">
              <a:noFill/>
              <a:round/>
              <a:headEnd/>
              <a:tailEnd/>
            </a:ln>
          </p:spPr>
          <p:txBody>
            <a:bodyPr/>
            <a:lstStyle/>
            <a:p>
              <a:endParaRPr lang="en-US" dirty="0"/>
            </a:p>
          </p:txBody>
        </p:sp>
        <p:sp>
          <p:nvSpPr>
            <p:cNvPr id="48153" name="Freeform 28"/>
            <p:cNvSpPr>
              <a:spLocks/>
            </p:cNvSpPr>
            <p:nvPr/>
          </p:nvSpPr>
          <p:spPr bwMode="auto">
            <a:xfrm>
              <a:off x="4135231" y="4266170"/>
              <a:ext cx="206022" cy="98425"/>
            </a:xfrm>
            <a:custGeom>
              <a:avLst/>
              <a:gdLst>
                <a:gd name="T0" fmla="*/ 2147483647 w 146"/>
                <a:gd name="T1" fmla="*/ 0 h 62"/>
                <a:gd name="T2" fmla="*/ 2147483647 w 146"/>
                <a:gd name="T3" fmla="*/ 2147483647 h 62"/>
                <a:gd name="T4" fmla="*/ 0 w 146"/>
                <a:gd name="T5" fmla="*/ 2147483647 h 62"/>
                <a:gd name="T6" fmla="*/ 2147483647 w 146"/>
                <a:gd name="T7" fmla="*/ 2147483647 h 62"/>
                <a:gd name="T8" fmla="*/ 2147483647 w 146"/>
                <a:gd name="T9" fmla="*/ 2147483647 h 62"/>
                <a:gd name="T10" fmla="*/ 2147483647 w 146"/>
                <a:gd name="T11" fmla="*/ 2147483647 h 62"/>
                <a:gd name="T12" fmla="*/ 2147483647 w 146"/>
                <a:gd name="T13" fmla="*/ 0 h 62"/>
                <a:gd name="T14" fmla="*/ 0 60000 65536"/>
                <a:gd name="T15" fmla="*/ 0 60000 65536"/>
                <a:gd name="T16" fmla="*/ 0 60000 65536"/>
                <a:gd name="T17" fmla="*/ 0 60000 65536"/>
                <a:gd name="T18" fmla="*/ 0 60000 65536"/>
                <a:gd name="T19" fmla="*/ 0 60000 65536"/>
                <a:gd name="T20" fmla="*/ 0 60000 65536"/>
                <a:gd name="T21" fmla="*/ 0 w 146"/>
                <a:gd name="T22" fmla="*/ 0 h 62"/>
                <a:gd name="T23" fmla="*/ 146 w 146"/>
                <a:gd name="T24" fmla="*/ 62 h 6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 h="62">
                  <a:moveTo>
                    <a:pt x="141" y="0"/>
                  </a:moveTo>
                  <a:lnTo>
                    <a:pt x="50" y="23"/>
                  </a:lnTo>
                  <a:lnTo>
                    <a:pt x="0" y="35"/>
                  </a:lnTo>
                  <a:lnTo>
                    <a:pt x="6" y="62"/>
                  </a:lnTo>
                  <a:lnTo>
                    <a:pt x="56" y="50"/>
                  </a:lnTo>
                  <a:lnTo>
                    <a:pt x="146" y="27"/>
                  </a:lnTo>
                  <a:lnTo>
                    <a:pt x="141" y="0"/>
                  </a:lnTo>
                  <a:close/>
                </a:path>
              </a:pathLst>
            </a:custGeom>
            <a:solidFill>
              <a:srgbClr val="FF3300"/>
            </a:solidFill>
            <a:ln w="9525">
              <a:noFill/>
              <a:round/>
              <a:headEnd/>
              <a:tailEnd/>
            </a:ln>
          </p:spPr>
          <p:txBody>
            <a:bodyPr/>
            <a:lstStyle/>
            <a:p>
              <a:endParaRPr lang="en-US" dirty="0"/>
            </a:p>
          </p:txBody>
        </p:sp>
        <p:sp>
          <p:nvSpPr>
            <p:cNvPr id="48154" name="Freeform 29"/>
            <p:cNvSpPr>
              <a:spLocks/>
            </p:cNvSpPr>
            <p:nvPr/>
          </p:nvSpPr>
          <p:spPr bwMode="auto">
            <a:xfrm>
              <a:off x="4528929" y="4183615"/>
              <a:ext cx="88900" cy="68262"/>
            </a:xfrm>
            <a:custGeom>
              <a:avLst/>
              <a:gdLst>
                <a:gd name="T0" fmla="*/ 2147483647 w 63"/>
                <a:gd name="T1" fmla="*/ 0 h 43"/>
                <a:gd name="T2" fmla="*/ 0 w 63"/>
                <a:gd name="T3" fmla="*/ 2147483647 h 43"/>
                <a:gd name="T4" fmla="*/ 2147483647 w 63"/>
                <a:gd name="T5" fmla="*/ 2147483647 h 43"/>
                <a:gd name="T6" fmla="*/ 2147483647 w 63"/>
                <a:gd name="T7" fmla="*/ 2147483647 h 43"/>
                <a:gd name="T8" fmla="*/ 2147483647 w 63"/>
                <a:gd name="T9" fmla="*/ 0 h 43"/>
                <a:gd name="T10" fmla="*/ 0 60000 65536"/>
                <a:gd name="T11" fmla="*/ 0 60000 65536"/>
                <a:gd name="T12" fmla="*/ 0 60000 65536"/>
                <a:gd name="T13" fmla="*/ 0 60000 65536"/>
                <a:gd name="T14" fmla="*/ 0 60000 65536"/>
                <a:gd name="T15" fmla="*/ 0 w 63"/>
                <a:gd name="T16" fmla="*/ 0 h 43"/>
                <a:gd name="T17" fmla="*/ 63 w 63"/>
                <a:gd name="T18" fmla="*/ 43 h 43"/>
              </a:gdLst>
              <a:ahLst/>
              <a:cxnLst>
                <a:cxn ang="T10">
                  <a:pos x="T0" y="T1"/>
                </a:cxn>
                <a:cxn ang="T11">
                  <a:pos x="T2" y="T3"/>
                </a:cxn>
                <a:cxn ang="T12">
                  <a:pos x="T4" y="T5"/>
                </a:cxn>
                <a:cxn ang="T13">
                  <a:pos x="T6" y="T7"/>
                </a:cxn>
                <a:cxn ang="T14">
                  <a:pos x="T8" y="T9"/>
                </a:cxn>
              </a:cxnLst>
              <a:rect l="T15" t="T16" r="T17" b="T18"/>
              <a:pathLst>
                <a:path w="63" h="43">
                  <a:moveTo>
                    <a:pt x="55" y="0"/>
                  </a:moveTo>
                  <a:lnTo>
                    <a:pt x="0" y="16"/>
                  </a:lnTo>
                  <a:lnTo>
                    <a:pt x="7" y="43"/>
                  </a:lnTo>
                  <a:lnTo>
                    <a:pt x="63" y="29"/>
                  </a:lnTo>
                  <a:lnTo>
                    <a:pt x="55" y="0"/>
                  </a:lnTo>
                  <a:close/>
                </a:path>
              </a:pathLst>
            </a:custGeom>
            <a:solidFill>
              <a:srgbClr val="FF3300"/>
            </a:solidFill>
            <a:ln w="9525">
              <a:noFill/>
              <a:round/>
              <a:headEnd/>
              <a:tailEnd/>
            </a:ln>
          </p:spPr>
          <p:txBody>
            <a:bodyPr/>
            <a:lstStyle/>
            <a:p>
              <a:endParaRPr lang="en-US" dirty="0"/>
            </a:p>
          </p:txBody>
        </p:sp>
        <p:sp>
          <p:nvSpPr>
            <p:cNvPr id="48155" name="Freeform 30"/>
            <p:cNvSpPr>
              <a:spLocks/>
            </p:cNvSpPr>
            <p:nvPr/>
          </p:nvSpPr>
          <p:spPr bwMode="auto">
            <a:xfrm>
              <a:off x="4606540" y="4147102"/>
              <a:ext cx="128412" cy="82550"/>
            </a:xfrm>
            <a:custGeom>
              <a:avLst/>
              <a:gdLst>
                <a:gd name="T0" fmla="*/ 2147483647 w 91"/>
                <a:gd name="T1" fmla="*/ 0 h 52"/>
                <a:gd name="T2" fmla="*/ 2147483647 w 91"/>
                <a:gd name="T3" fmla="*/ 2147483647 h 52"/>
                <a:gd name="T4" fmla="*/ 2147483647 w 91"/>
                <a:gd name="T5" fmla="*/ 2147483647 h 52"/>
                <a:gd name="T6" fmla="*/ 0 w 91"/>
                <a:gd name="T7" fmla="*/ 2147483647 h 52"/>
                <a:gd name="T8" fmla="*/ 2147483647 w 91"/>
                <a:gd name="T9" fmla="*/ 0 h 52"/>
                <a:gd name="T10" fmla="*/ 0 60000 65536"/>
                <a:gd name="T11" fmla="*/ 0 60000 65536"/>
                <a:gd name="T12" fmla="*/ 0 60000 65536"/>
                <a:gd name="T13" fmla="*/ 0 60000 65536"/>
                <a:gd name="T14" fmla="*/ 0 60000 65536"/>
                <a:gd name="T15" fmla="*/ 0 w 91"/>
                <a:gd name="T16" fmla="*/ 0 h 52"/>
                <a:gd name="T17" fmla="*/ 91 w 91"/>
                <a:gd name="T18" fmla="*/ 52 h 52"/>
              </a:gdLst>
              <a:ahLst/>
              <a:cxnLst>
                <a:cxn ang="T10">
                  <a:pos x="T0" y="T1"/>
                </a:cxn>
                <a:cxn ang="T11">
                  <a:pos x="T2" y="T3"/>
                </a:cxn>
                <a:cxn ang="T12">
                  <a:pos x="T4" y="T5"/>
                </a:cxn>
                <a:cxn ang="T13">
                  <a:pos x="T6" y="T7"/>
                </a:cxn>
                <a:cxn ang="T14">
                  <a:pos x="T8" y="T9"/>
                </a:cxn>
              </a:cxnLst>
              <a:rect l="T15" t="T16" r="T17" b="T18"/>
              <a:pathLst>
                <a:path w="91" h="52">
                  <a:moveTo>
                    <a:pt x="85" y="0"/>
                  </a:moveTo>
                  <a:lnTo>
                    <a:pt x="91" y="27"/>
                  </a:lnTo>
                  <a:lnTo>
                    <a:pt x="8" y="52"/>
                  </a:lnTo>
                  <a:lnTo>
                    <a:pt x="0" y="23"/>
                  </a:lnTo>
                  <a:lnTo>
                    <a:pt x="85" y="0"/>
                  </a:lnTo>
                  <a:close/>
                </a:path>
              </a:pathLst>
            </a:custGeom>
            <a:solidFill>
              <a:srgbClr val="FF3300"/>
            </a:solidFill>
            <a:ln w="9525">
              <a:noFill/>
              <a:round/>
              <a:headEnd/>
              <a:tailEnd/>
            </a:ln>
          </p:spPr>
          <p:txBody>
            <a:bodyPr/>
            <a:lstStyle/>
            <a:p>
              <a:endParaRPr lang="en-US" dirty="0"/>
            </a:p>
          </p:txBody>
        </p:sp>
        <p:sp>
          <p:nvSpPr>
            <p:cNvPr id="48156" name="Freeform 31"/>
            <p:cNvSpPr>
              <a:spLocks/>
            </p:cNvSpPr>
            <p:nvPr/>
          </p:nvSpPr>
          <p:spPr bwMode="auto">
            <a:xfrm>
              <a:off x="4921218" y="4023282"/>
              <a:ext cx="206022" cy="106363"/>
            </a:xfrm>
            <a:custGeom>
              <a:avLst/>
              <a:gdLst>
                <a:gd name="T0" fmla="*/ 2147483647 w 146"/>
                <a:gd name="T1" fmla="*/ 0 h 67"/>
                <a:gd name="T2" fmla="*/ 2147483647 w 146"/>
                <a:gd name="T3" fmla="*/ 2147483647 h 67"/>
                <a:gd name="T4" fmla="*/ 0 w 146"/>
                <a:gd name="T5" fmla="*/ 2147483647 h 67"/>
                <a:gd name="T6" fmla="*/ 2147483647 w 146"/>
                <a:gd name="T7" fmla="*/ 2147483647 h 67"/>
                <a:gd name="T8" fmla="*/ 2147483647 w 146"/>
                <a:gd name="T9" fmla="*/ 2147483647 h 67"/>
                <a:gd name="T10" fmla="*/ 2147483647 w 146"/>
                <a:gd name="T11" fmla="*/ 2147483647 h 67"/>
                <a:gd name="T12" fmla="*/ 2147483647 w 146"/>
                <a:gd name="T13" fmla="*/ 0 h 67"/>
                <a:gd name="T14" fmla="*/ 0 60000 65536"/>
                <a:gd name="T15" fmla="*/ 0 60000 65536"/>
                <a:gd name="T16" fmla="*/ 0 60000 65536"/>
                <a:gd name="T17" fmla="*/ 0 60000 65536"/>
                <a:gd name="T18" fmla="*/ 0 60000 65536"/>
                <a:gd name="T19" fmla="*/ 0 60000 65536"/>
                <a:gd name="T20" fmla="*/ 0 60000 65536"/>
                <a:gd name="T21" fmla="*/ 0 w 146"/>
                <a:gd name="T22" fmla="*/ 0 h 67"/>
                <a:gd name="T23" fmla="*/ 146 w 146"/>
                <a:gd name="T24" fmla="*/ 67 h 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 h="67">
                  <a:moveTo>
                    <a:pt x="138" y="0"/>
                  </a:moveTo>
                  <a:lnTo>
                    <a:pt x="52" y="25"/>
                  </a:lnTo>
                  <a:lnTo>
                    <a:pt x="0" y="40"/>
                  </a:lnTo>
                  <a:lnTo>
                    <a:pt x="8" y="67"/>
                  </a:lnTo>
                  <a:lnTo>
                    <a:pt x="59" y="54"/>
                  </a:lnTo>
                  <a:lnTo>
                    <a:pt x="146" y="27"/>
                  </a:lnTo>
                  <a:lnTo>
                    <a:pt x="138" y="0"/>
                  </a:lnTo>
                  <a:close/>
                </a:path>
              </a:pathLst>
            </a:custGeom>
            <a:solidFill>
              <a:srgbClr val="FF3300"/>
            </a:solidFill>
            <a:ln w="9525">
              <a:noFill/>
              <a:round/>
              <a:headEnd/>
              <a:tailEnd/>
            </a:ln>
          </p:spPr>
          <p:txBody>
            <a:bodyPr/>
            <a:lstStyle/>
            <a:p>
              <a:endParaRPr lang="en-US" dirty="0"/>
            </a:p>
          </p:txBody>
        </p:sp>
        <p:sp>
          <p:nvSpPr>
            <p:cNvPr id="48157" name="Freeform 32"/>
            <p:cNvSpPr>
              <a:spLocks/>
            </p:cNvSpPr>
            <p:nvPr/>
          </p:nvSpPr>
          <p:spPr bwMode="auto">
            <a:xfrm>
              <a:off x="5310687" y="3894695"/>
              <a:ext cx="206022" cy="109537"/>
            </a:xfrm>
            <a:custGeom>
              <a:avLst/>
              <a:gdLst>
                <a:gd name="T0" fmla="*/ 2147483647 w 146"/>
                <a:gd name="T1" fmla="*/ 0 h 69"/>
                <a:gd name="T2" fmla="*/ 2147483647 w 146"/>
                <a:gd name="T3" fmla="*/ 2147483647 h 69"/>
                <a:gd name="T4" fmla="*/ 0 w 146"/>
                <a:gd name="T5" fmla="*/ 2147483647 h 69"/>
                <a:gd name="T6" fmla="*/ 2147483647 w 146"/>
                <a:gd name="T7" fmla="*/ 2147483647 h 69"/>
                <a:gd name="T8" fmla="*/ 2147483647 w 146"/>
                <a:gd name="T9" fmla="*/ 2147483647 h 69"/>
                <a:gd name="T10" fmla="*/ 2147483647 w 146"/>
                <a:gd name="T11" fmla="*/ 2147483647 h 69"/>
                <a:gd name="T12" fmla="*/ 2147483647 w 146"/>
                <a:gd name="T13" fmla="*/ 0 h 69"/>
                <a:gd name="T14" fmla="*/ 0 60000 65536"/>
                <a:gd name="T15" fmla="*/ 0 60000 65536"/>
                <a:gd name="T16" fmla="*/ 0 60000 65536"/>
                <a:gd name="T17" fmla="*/ 0 60000 65536"/>
                <a:gd name="T18" fmla="*/ 0 60000 65536"/>
                <a:gd name="T19" fmla="*/ 0 60000 65536"/>
                <a:gd name="T20" fmla="*/ 0 60000 65536"/>
                <a:gd name="T21" fmla="*/ 0 w 146"/>
                <a:gd name="T22" fmla="*/ 0 h 69"/>
                <a:gd name="T23" fmla="*/ 146 w 146"/>
                <a:gd name="T24" fmla="*/ 69 h 6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 h="69">
                  <a:moveTo>
                    <a:pt x="138" y="0"/>
                  </a:moveTo>
                  <a:lnTo>
                    <a:pt x="67" y="21"/>
                  </a:lnTo>
                  <a:lnTo>
                    <a:pt x="0" y="40"/>
                  </a:lnTo>
                  <a:lnTo>
                    <a:pt x="8" y="69"/>
                  </a:lnTo>
                  <a:lnTo>
                    <a:pt x="75" y="50"/>
                  </a:lnTo>
                  <a:lnTo>
                    <a:pt x="146" y="29"/>
                  </a:lnTo>
                  <a:lnTo>
                    <a:pt x="138" y="0"/>
                  </a:lnTo>
                  <a:close/>
                </a:path>
              </a:pathLst>
            </a:custGeom>
            <a:solidFill>
              <a:srgbClr val="FF3300"/>
            </a:solidFill>
            <a:ln w="9525">
              <a:noFill/>
              <a:round/>
              <a:headEnd/>
              <a:tailEnd/>
            </a:ln>
          </p:spPr>
          <p:txBody>
            <a:bodyPr/>
            <a:lstStyle/>
            <a:p>
              <a:endParaRPr lang="en-US" dirty="0"/>
            </a:p>
          </p:txBody>
        </p:sp>
        <p:sp>
          <p:nvSpPr>
            <p:cNvPr id="48158" name="Freeform 33"/>
            <p:cNvSpPr>
              <a:spLocks/>
            </p:cNvSpPr>
            <p:nvPr/>
          </p:nvSpPr>
          <p:spPr bwMode="auto">
            <a:xfrm>
              <a:off x="5701561" y="3769277"/>
              <a:ext cx="204612" cy="107950"/>
            </a:xfrm>
            <a:custGeom>
              <a:avLst/>
              <a:gdLst>
                <a:gd name="T0" fmla="*/ 2147483647 w 145"/>
                <a:gd name="T1" fmla="*/ 0 h 68"/>
                <a:gd name="T2" fmla="*/ 2147483647 w 145"/>
                <a:gd name="T3" fmla="*/ 2147483647 h 68"/>
                <a:gd name="T4" fmla="*/ 0 w 145"/>
                <a:gd name="T5" fmla="*/ 2147483647 h 68"/>
                <a:gd name="T6" fmla="*/ 2147483647 w 145"/>
                <a:gd name="T7" fmla="*/ 2147483647 h 68"/>
                <a:gd name="T8" fmla="*/ 2147483647 w 145"/>
                <a:gd name="T9" fmla="*/ 2147483647 h 68"/>
                <a:gd name="T10" fmla="*/ 2147483647 w 145"/>
                <a:gd name="T11" fmla="*/ 2147483647 h 68"/>
                <a:gd name="T12" fmla="*/ 2147483647 w 145"/>
                <a:gd name="T13" fmla="*/ 0 h 68"/>
                <a:gd name="T14" fmla="*/ 0 60000 65536"/>
                <a:gd name="T15" fmla="*/ 0 60000 65536"/>
                <a:gd name="T16" fmla="*/ 0 60000 65536"/>
                <a:gd name="T17" fmla="*/ 0 60000 65536"/>
                <a:gd name="T18" fmla="*/ 0 60000 65536"/>
                <a:gd name="T19" fmla="*/ 0 60000 65536"/>
                <a:gd name="T20" fmla="*/ 0 60000 65536"/>
                <a:gd name="T21" fmla="*/ 0 w 145"/>
                <a:gd name="T22" fmla="*/ 0 h 68"/>
                <a:gd name="T23" fmla="*/ 145 w 145"/>
                <a:gd name="T24" fmla="*/ 68 h 6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5" h="68">
                  <a:moveTo>
                    <a:pt x="138" y="0"/>
                  </a:moveTo>
                  <a:lnTo>
                    <a:pt x="96" y="12"/>
                  </a:lnTo>
                  <a:lnTo>
                    <a:pt x="0" y="41"/>
                  </a:lnTo>
                  <a:lnTo>
                    <a:pt x="7" y="68"/>
                  </a:lnTo>
                  <a:lnTo>
                    <a:pt x="103" y="41"/>
                  </a:lnTo>
                  <a:lnTo>
                    <a:pt x="145" y="27"/>
                  </a:lnTo>
                  <a:lnTo>
                    <a:pt x="138" y="0"/>
                  </a:lnTo>
                  <a:close/>
                </a:path>
              </a:pathLst>
            </a:custGeom>
            <a:solidFill>
              <a:srgbClr val="FF3300"/>
            </a:solidFill>
            <a:ln w="9525">
              <a:noFill/>
              <a:round/>
              <a:headEnd/>
              <a:tailEnd/>
            </a:ln>
          </p:spPr>
          <p:txBody>
            <a:bodyPr/>
            <a:lstStyle/>
            <a:p>
              <a:endParaRPr lang="en-US" dirty="0"/>
            </a:p>
          </p:txBody>
        </p:sp>
        <p:sp>
          <p:nvSpPr>
            <p:cNvPr id="48159" name="Freeform 34"/>
            <p:cNvSpPr>
              <a:spLocks/>
            </p:cNvSpPr>
            <p:nvPr/>
          </p:nvSpPr>
          <p:spPr bwMode="auto">
            <a:xfrm>
              <a:off x="6091029" y="3645457"/>
              <a:ext cx="208844" cy="106363"/>
            </a:xfrm>
            <a:custGeom>
              <a:avLst/>
              <a:gdLst>
                <a:gd name="T0" fmla="*/ 2147483647 w 148"/>
                <a:gd name="T1" fmla="*/ 0 h 67"/>
                <a:gd name="T2" fmla="*/ 2147483647 w 148"/>
                <a:gd name="T3" fmla="*/ 2147483647 h 67"/>
                <a:gd name="T4" fmla="*/ 0 w 148"/>
                <a:gd name="T5" fmla="*/ 2147483647 h 67"/>
                <a:gd name="T6" fmla="*/ 2147483647 w 148"/>
                <a:gd name="T7" fmla="*/ 2147483647 h 67"/>
                <a:gd name="T8" fmla="*/ 2147483647 w 148"/>
                <a:gd name="T9" fmla="*/ 2147483647 h 67"/>
                <a:gd name="T10" fmla="*/ 2147483647 w 148"/>
                <a:gd name="T11" fmla="*/ 2147483647 h 67"/>
                <a:gd name="T12" fmla="*/ 2147483647 w 148"/>
                <a:gd name="T13" fmla="*/ 0 h 67"/>
                <a:gd name="T14" fmla="*/ 0 60000 65536"/>
                <a:gd name="T15" fmla="*/ 0 60000 65536"/>
                <a:gd name="T16" fmla="*/ 0 60000 65536"/>
                <a:gd name="T17" fmla="*/ 0 60000 65536"/>
                <a:gd name="T18" fmla="*/ 0 60000 65536"/>
                <a:gd name="T19" fmla="*/ 0 60000 65536"/>
                <a:gd name="T20" fmla="*/ 0 60000 65536"/>
                <a:gd name="T21" fmla="*/ 0 w 148"/>
                <a:gd name="T22" fmla="*/ 0 h 67"/>
                <a:gd name="T23" fmla="*/ 148 w 148"/>
                <a:gd name="T24" fmla="*/ 67 h 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8" h="67">
                  <a:moveTo>
                    <a:pt x="140" y="0"/>
                  </a:moveTo>
                  <a:lnTo>
                    <a:pt x="132" y="2"/>
                  </a:lnTo>
                  <a:lnTo>
                    <a:pt x="0" y="40"/>
                  </a:lnTo>
                  <a:lnTo>
                    <a:pt x="10" y="67"/>
                  </a:lnTo>
                  <a:lnTo>
                    <a:pt x="140" y="30"/>
                  </a:lnTo>
                  <a:lnTo>
                    <a:pt x="148" y="29"/>
                  </a:lnTo>
                  <a:lnTo>
                    <a:pt x="140" y="0"/>
                  </a:lnTo>
                  <a:close/>
                </a:path>
              </a:pathLst>
            </a:custGeom>
            <a:solidFill>
              <a:srgbClr val="FF3300"/>
            </a:solidFill>
            <a:ln w="9525">
              <a:noFill/>
              <a:round/>
              <a:headEnd/>
              <a:tailEnd/>
            </a:ln>
          </p:spPr>
          <p:txBody>
            <a:bodyPr/>
            <a:lstStyle/>
            <a:p>
              <a:endParaRPr lang="en-US" dirty="0"/>
            </a:p>
          </p:txBody>
        </p:sp>
        <p:sp>
          <p:nvSpPr>
            <p:cNvPr id="48160" name="Freeform 35"/>
            <p:cNvSpPr>
              <a:spLocks/>
            </p:cNvSpPr>
            <p:nvPr/>
          </p:nvSpPr>
          <p:spPr bwMode="auto">
            <a:xfrm>
              <a:off x="6483317" y="3526395"/>
              <a:ext cx="208844" cy="103187"/>
            </a:xfrm>
            <a:custGeom>
              <a:avLst/>
              <a:gdLst>
                <a:gd name="T0" fmla="*/ 2147483647 w 148"/>
                <a:gd name="T1" fmla="*/ 0 h 65"/>
                <a:gd name="T2" fmla="*/ 2147483647 w 148"/>
                <a:gd name="T3" fmla="*/ 2147483647 h 65"/>
                <a:gd name="T4" fmla="*/ 0 w 148"/>
                <a:gd name="T5" fmla="*/ 2147483647 h 65"/>
                <a:gd name="T6" fmla="*/ 2147483647 w 148"/>
                <a:gd name="T7" fmla="*/ 2147483647 h 65"/>
                <a:gd name="T8" fmla="*/ 2147483647 w 148"/>
                <a:gd name="T9" fmla="*/ 2147483647 h 65"/>
                <a:gd name="T10" fmla="*/ 2147483647 w 148"/>
                <a:gd name="T11" fmla="*/ 2147483647 h 65"/>
                <a:gd name="T12" fmla="*/ 2147483647 w 148"/>
                <a:gd name="T13" fmla="*/ 0 h 65"/>
                <a:gd name="T14" fmla="*/ 0 60000 65536"/>
                <a:gd name="T15" fmla="*/ 0 60000 65536"/>
                <a:gd name="T16" fmla="*/ 0 60000 65536"/>
                <a:gd name="T17" fmla="*/ 0 60000 65536"/>
                <a:gd name="T18" fmla="*/ 0 60000 65536"/>
                <a:gd name="T19" fmla="*/ 0 60000 65536"/>
                <a:gd name="T20" fmla="*/ 0 60000 65536"/>
                <a:gd name="T21" fmla="*/ 0 w 148"/>
                <a:gd name="T22" fmla="*/ 0 h 65"/>
                <a:gd name="T23" fmla="*/ 148 w 148"/>
                <a:gd name="T24" fmla="*/ 65 h 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8" h="65">
                  <a:moveTo>
                    <a:pt x="140" y="0"/>
                  </a:moveTo>
                  <a:lnTo>
                    <a:pt x="12" y="34"/>
                  </a:lnTo>
                  <a:lnTo>
                    <a:pt x="0" y="38"/>
                  </a:lnTo>
                  <a:lnTo>
                    <a:pt x="8" y="65"/>
                  </a:lnTo>
                  <a:lnTo>
                    <a:pt x="19" y="61"/>
                  </a:lnTo>
                  <a:lnTo>
                    <a:pt x="148" y="29"/>
                  </a:lnTo>
                  <a:lnTo>
                    <a:pt x="140" y="0"/>
                  </a:lnTo>
                  <a:close/>
                </a:path>
              </a:pathLst>
            </a:custGeom>
            <a:solidFill>
              <a:srgbClr val="FF3300"/>
            </a:solidFill>
            <a:ln w="9525">
              <a:noFill/>
              <a:round/>
              <a:headEnd/>
              <a:tailEnd/>
            </a:ln>
          </p:spPr>
          <p:txBody>
            <a:bodyPr/>
            <a:lstStyle/>
            <a:p>
              <a:endParaRPr lang="en-US" dirty="0"/>
            </a:p>
          </p:txBody>
        </p:sp>
        <p:sp>
          <p:nvSpPr>
            <p:cNvPr id="48161" name="Freeform 36"/>
            <p:cNvSpPr>
              <a:spLocks/>
            </p:cNvSpPr>
            <p:nvPr/>
          </p:nvSpPr>
          <p:spPr bwMode="auto">
            <a:xfrm>
              <a:off x="6878431" y="3416852"/>
              <a:ext cx="206022" cy="96838"/>
            </a:xfrm>
            <a:custGeom>
              <a:avLst/>
              <a:gdLst>
                <a:gd name="T0" fmla="*/ 2147483647 w 146"/>
                <a:gd name="T1" fmla="*/ 0 h 61"/>
                <a:gd name="T2" fmla="*/ 2147483647 w 146"/>
                <a:gd name="T3" fmla="*/ 2147483647 h 61"/>
                <a:gd name="T4" fmla="*/ 0 w 146"/>
                <a:gd name="T5" fmla="*/ 2147483647 h 61"/>
                <a:gd name="T6" fmla="*/ 2147483647 w 146"/>
                <a:gd name="T7" fmla="*/ 2147483647 h 61"/>
                <a:gd name="T8" fmla="*/ 2147483647 w 146"/>
                <a:gd name="T9" fmla="*/ 2147483647 h 61"/>
                <a:gd name="T10" fmla="*/ 2147483647 w 146"/>
                <a:gd name="T11" fmla="*/ 2147483647 h 61"/>
                <a:gd name="T12" fmla="*/ 2147483647 w 146"/>
                <a:gd name="T13" fmla="*/ 0 h 61"/>
                <a:gd name="T14" fmla="*/ 0 60000 65536"/>
                <a:gd name="T15" fmla="*/ 0 60000 65536"/>
                <a:gd name="T16" fmla="*/ 0 60000 65536"/>
                <a:gd name="T17" fmla="*/ 0 60000 65536"/>
                <a:gd name="T18" fmla="*/ 0 60000 65536"/>
                <a:gd name="T19" fmla="*/ 0 60000 65536"/>
                <a:gd name="T20" fmla="*/ 0 60000 65536"/>
                <a:gd name="T21" fmla="*/ 0 w 146"/>
                <a:gd name="T22" fmla="*/ 0 h 61"/>
                <a:gd name="T23" fmla="*/ 146 w 146"/>
                <a:gd name="T24" fmla="*/ 61 h 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 h="61">
                  <a:moveTo>
                    <a:pt x="140" y="0"/>
                  </a:moveTo>
                  <a:lnTo>
                    <a:pt x="46" y="23"/>
                  </a:lnTo>
                  <a:lnTo>
                    <a:pt x="0" y="34"/>
                  </a:lnTo>
                  <a:lnTo>
                    <a:pt x="6" y="61"/>
                  </a:lnTo>
                  <a:lnTo>
                    <a:pt x="54" y="50"/>
                  </a:lnTo>
                  <a:lnTo>
                    <a:pt x="146" y="27"/>
                  </a:lnTo>
                  <a:lnTo>
                    <a:pt x="140" y="0"/>
                  </a:lnTo>
                  <a:close/>
                </a:path>
              </a:pathLst>
            </a:custGeom>
            <a:solidFill>
              <a:srgbClr val="FF3300"/>
            </a:solidFill>
            <a:ln w="9525">
              <a:noFill/>
              <a:round/>
              <a:headEnd/>
              <a:tailEnd/>
            </a:ln>
          </p:spPr>
          <p:txBody>
            <a:bodyPr/>
            <a:lstStyle/>
            <a:p>
              <a:endParaRPr lang="en-US" dirty="0"/>
            </a:p>
          </p:txBody>
        </p:sp>
        <p:sp>
          <p:nvSpPr>
            <p:cNvPr id="48162" name="Freeform 37"/>
            <p:cNvSpPr>
              <a:spLocks/>
            </p:cNvSpPr>
            <p:nvPr/>
          </p:nvSpPr>
          <p:spPr bwMode="auto">
            <a:xfrm>
              <a:off x="7273542" y="3315257"/>
              <a:ext cx="206022" cy="92075"/>
            </a:xfrm>
            <a:custGeom>
              <a:avLst/>
              <a:gdLst>
                <a:gd name="T0" fmla="*/ 2147483647 w 146"/>
                <a:gd name="T1" fmla="*/ 0 h 58"/>
                <a:gd name="T2" fmla="*/ 2147483647 w 146"/>
                <a:gd name="T3" fmla="*/ 2147483647 h 58"/>
                <a:gd name="T4" fmla="*/ 0 w 146"/>
                <a:gd name="T5" fmla="*/ 2147483647 h 58"/>
                <a:gd name="T6" fmla="*/ 2147483647 w 146"/>
                <a:gd name="T7" fmla="*/ 2147483647 h 58"/>
                <a:gd name="T8" fmla="*/ 2147483647 w 146"/>
                <a:gd name="T9" fmla="*/ 2147483647 h 58"/>
                <a:gd name="T10" fmla="*/ 2147483647 w 146"/>
                <a:gd name="T11" fmla="*/ 2147483647 h 58"/>
                <a:gd name="T12" fmla="*/ 2147483647 w 146"/>
                <a:gd name="T13" fmla="*/ 0 h 58"/>
                <a:gd name="T14" fmla="*/ 0 60000 65536"/>
                <a:gd name="T15" fmla="*/ 0 60000 65536"/>
                <a:gd name="T16" fmla="*/ 0 60000 65536"/>
                <a:gd name="T17" fmla="*/ 0 60000 65536"/>
                <a:gd name="T18" fmla="*/ 0 60000 65536"/>
                <a:gd name="T19" fmla="*/ 0 60000 65536"/>
                <a:gd name="T20" fmla="*/ 0 60000 65536"/>
                <a:gd name="T21" fmla="*/ 0 w 146"/>
                <a:gd name="T22" fmla="*/ 0 h 58"/>
                <a:gd name="T23" fmla="*/ 146 w 146"/>
                <a:gd name="T24" fmla="*/ 58 h 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6" h="58">
                  <a:moveTo>
                    <a:pt x="141" y="0"/>
                  </a:moveTo>
                  <a:lnTo>
                    <a:pt x="77" y="14"/>
                  </a:lnTo>
                  <a:lnTo>
                    <a:pt x="0" y="31"/>
                  </a:lnTo>
                  <a:lnTo>
                    <a:pt x="6" y="58"/>
                  </a:lnTo>
                  <a:lnTo>
                    <a:pt x="83" y="41"/>
                  </a:lnTo>
                  <a:lnTo>
                    <a:pt x="146" y="27"/>
                  </a:lnTo>
                  <a:lnTo>
                    <a:pt x="141" y="0"/>
                  </a:lnTo>
                  <a:close/>
                </a:path>
              </a:pathLst>
            </a:custGeom>
            <a:solidFill>
              <a:srgbClr val="FF3300"/>
            </a:solidFill>
            <a:ln w="9525">
              <a:noFill/>
              <a:round/>
              <a:headEnd/>
              <a:tailEnd/>
            </a:ln>
          </p:spPr>
          <p:txBody>
            <a:bodyPr/>
            <a:lstStyle/>
            <a:p>
              <a:endParaRPr lang="en-US" dirty="0"/>
            </a:p>
          </p:txBody>
        </p:sp>
        <p:sp>
          <p:nvSpPr>
            <p:cNvPr id="48163" name="Freeform 38"/>
            <p:cNvSpPr>
              <a:spLocks/>
            </p:cNvSpPr>
            <p:nvPr/>
          </p:nvSpPr>
          <p:spPr bwMode="auto">
            <a:xfrm>
              <a:off x="7672887" y="3227941"/>
              <a:ext cx="204611" cy="85725"/>
            </a:xfrm>
            <a:custGeom>
              <a:avLst/>
              <a:gdLst>
                <a:gd name="T0" fmla="*/ 2147483647 w 145"/>
                <a:gd name="T1" fmla="*/ 0 h 54"/>
                <a:gd name="T2" fmla="*/ 2147483647 w 145"/>
                <a:gd name="T3" fmla="*/ 2147483647 h 54"/>
                <a:gd name="T4" fmla="*/ 0 w 145"/>
                <a:gd name="T5" fmla="*/ 2147483647 h 54"/>
                <a:gd name="T6" fmla="*/ 2147483647 w 145"/>
                <a:gd name="T7" fmla="*/ 2147483647 h 54"/>
                <a:gd name="T8" fmla="*/ 2147483647 w 145"/>
                <a:gd name="T9" fmla="*/ 2147483647 h 54"/>
                <a:gd name="T10" fmla="*/ 2147483647 w 145"/>
                <a:gd name="T11" fmla="*/ 2147483647 h 54"/>
                <a:gd name="T12" fmla="*/ 2147483647 w 145"/>
                <a:gd name="T13" fmla="*/ 0 h 54"/>
                <a:gd name="T14" fmla="*/ 0 60000 65536"/>
                <a:gd name="T15" fmla="*/ 0 60000 65536"/>
                <a:gd name="T16" fmla="*/ 0 60000 65536"/>
                <a:gd name="T17" fmla="*/ 0 60000 65536"/>
                <a:gd name="T18" fmla="*/ 0 60000 65536"/>
                <a:gd name="T19" fmla="*/ 0 60000 65536"/>
                <a:gd name="T20" fmla="*/ 0 60000 65536"/>
                <a:gd name="T21" fmla="*/ 0 w 145"/>
                <a:gd name="T22" fmla="*/ 0 h 54"/>
                <a:gd name="T23" fmla="*/ 145 w 145"/>
                <a:gd name="T24" fmla="*/ 54 h 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45" h="54">
                  <a:moveTo>
                    <a:pt x="142" y="0"/>
                  </a:moveTo>
                  <a:lnTo>
                    <a:pt x="94" y="7"/>
                  </a:lnTo>
                  <a:lnTo>
                    <a:pt x="0" y="27"/>
                  </a:lnTo>
                  <a:lnTo>
                    <a:pt x="5" y="54"/>
                  </a:lnTo>
                  <a:lnTo>
                    <a:pt x="99" y="36"/>
                  </a:lnTo>
                  <a:lnTo>
                    <a:pt x="145" y="29"/>
                  </a:lnTo>
                  <a:lnTo>
                    <a:pt x="142" y="0"/>
                  </a:lnTo>
                  <a:close/>
                </a:path>
              </a:pathLst>
            </a:custGeom>
            <a:solidFill>
              <a:srgbClr val="FF3300"/>
            </a:solidFill>
            <a:ln w="9525">
              <a:noFill/>
              <a:round/>
              <a:headEnd/>
              <a:tailEnd/>
            </a:ln>
          </p:spPr>
          <p:txBody>
            <a:bodyPr/>
            <a:lstStyle/>
            <a:p>
              <a:endParaRPr lang="en-US" dirty="0"/>
            </a:p>
          </p:txBody>
        </p:sp>
        <p:sp>
          <p:nvSpPr>
            <p:cNvPr id="48164" name="Freeform 39"/>
            <p:cNvSpPr>
              <a:spLocks/>
            </p:cNvSpPr>
            <p:nvPr/>
          </p:nvSpPr>
          <p:spPr bwMode="auto">
            <a:xfrm>
              <a:off x="7255197" y="2569127"/>
              <a:ext cx="16933" cy="901700"/>
            </a:xfrm>
            <a:custGeom>
              <a:avLst/>
              <a:gdLst>
                <a:gd name="T0" fmla="*/ 2147483647 w 12"/>
                <a:gd name="T1" fmla="*/ 2147483647 h 568"/>
                <a:gd name="T2" fmla="*/ 2147483647 w 12"/>
                <a:gd name="T3" fmla="*/ 2147483647 h 568"/>
                <a:gd name="T4" fmla="*/ 2147483647 w 12"/>
                <a:gd name="T5" fmla="*/ 0 h 568"/>
                <a:gd name="T6" fmla="*/ 0 w 12"/>
                <a:gd name="T7" fmla="*/ 0 h 568"/>
                <a:gd name="T8" fmla="*/ 0 w 12"/>
                <a:gd name="T9" fmla="*/ 2147483647 h 568"/>
                <a:gd name="T10" fmla="*/ 2147483647 w 12"/>
                <a:gd name="T11" fmla="*/ 2147483647 h 568"/>
                <a:gd name="T12" fmla="*/ 0 60000 65536"/>
                <a:gd name="T13" fmla="*/ 0 60000 65536"/>
                <a:gd name="T14" fmla="*/ 0 60000 65536"/>
                <a:gd name="T15" fmla="*/ 0 60000 65536"/>
                <a:gd name="T16" fmla="*/ 0 60000 65536"/>
                <a:gd name="T17" fmla="*/ 0 60000 65536"/>
                <a:gd name="T18" fmla="*/ 0 w 12"/>
                <a:gd name="T19" fmla="*/ 0 h 568"/>
                <a:gd name="T20" fmla="*/ 12 w 12"/>
                <a:gd name="T21" fmla="*/ 568 h 568"/>
              </a:gdLst>
              <a:ahLst/>
              <a:cxnLst>
                <a:cxn ang="T12">
                  <a:pos x="T0" y="T1"/>
                </a:cxn>
                <a:cxn ang="T13">
                  <a:pos x="T2" y="T3"/>
                </a:cxn>
                <a:cxn ang="T14">
                  <a:pos x="T4" y="T5"/>
                </a:cxn>
                <a:cxn ang="T15">
                  <a:pos x="T6" y="T7"/>
                </a:cxn>
                <a:cxn ang="T16">
                  <a:pos x="T8" y="T9"/>
                </a:cxn>
                <a:cxn ang="T17">
                  <a:pos x="T10" y="T11"/>
                </a:cxn>
              </a:cxnLst>
              <a:rect l="T18" t="T19" r="T20" b="T21"/>
              <a:pathLst>
                <a:path w="12" h="568">
                  <a:moveTo>
                    <a:pt x="6" y="568"/>
                  </a:moveTo>
                  <a:lnTo>
                    <a:pt x="12" y="568"/>
                  </a:lnTo>
                  <a:lnTo>
                    <a:pt x="12" y="0"/>
                  </a:lnTo>
                  <a:lnTo>
                    <a:pt x="0" y="0"/>
                  </a:lnTo>
                  <a:lnTo>
                    <a:pt x="0" y="568"/>
                  </a:lnTo>
                  <a:lnTo>
                    <a:pt x="6" y="568"/>
                  </a:lnTo>
                  <a:close/>
                </a:path>
              </a:pathLst>
            </a:custGeom>
            <a:solidFill>
              <a:srgbClr val="00FFFF"/>
            </a:solidFill>
            <a:ln w="9525">
              <a:noFill/>
              <a:round/>
              <a:headEnd/>
              <a:tailEnd/>
            </a:ln>
          </p:spPr>
          <p:txBody>
            <a:bodyPr/>
            <a:lstStyle/>
            <a:p>
              <a:endParaRPr lang="en-US" dirty="0"/>
            </a:p>
          </p:txBody>
        </p:sp>
        <p:sp>
          <p:nvSpPr>
            <p:cNvPr id="48165" name="Freeform 40"/>
            <p:cNvSpPr>
              <a:spLocks/>
            </p:cNvSpPr>
            <p:nvPr/>
          </p:nvSpPr>
          <p:spPr bwMode="auto">
            <a:xfrm>
              <a:off x="3816317" y="1500745"/>
              <a:ext cx="485422" cy="2592387"/>
            </a:xfrm>
            <a:custGeom>
              <a:avLst/>
              <a:gdLst>
                <a:gd name="T0" fmla="*/ 2147483647 w 344"/>
                <a:gd name="T1" fmla="*/ 2147483647 h 1633"/>
                <a:gd name="T2" fmla="*/ 2147483647 w 344"/>
                <a:gd name="T3" fmla="*/ 2147483647 h 1633"/>
                <a:gd name="T4" fmla="*/ 2147483647 w 344"/>
                <a:gd name="T5" fmla="*/ 2147483647 h 1633"/>
                <a:gd name="T6" fmla="*/ 2147483647 w 344"/>
                <a:gd name="T7" fmla="*/ 2147483647 h 1633"/>
                <a:gd name="T8" fmla="*/ 2147483647 w 344"/>
                <a:gd name="T9" fmla="*/ 2147483647 h 1633"/>
                <a:gd name="T10" fmla="*/ 2147483647 w 344"/>
                <a:gd name="T11" fmla="*/ 2147483647 h 1633"/>
                <a:gd name="T12" fmla="*/ 2147483647 w 344"/>
                <a:gd name="T13" fmla="*/ 2147483647 h 1633"/>
                <a:gd name="T14" fmla="*/ 2147483647 w 344"/>
                <a:gd name="T15" fmla="*/ 2147483647 h 1633"/>
                <a:gd name="T16" fmla="*/ 2147483647 w 344"/>
                <a:gd name="T17" fmla="*/ 2147483647 h 1633"/>
                <a:gd name="T18" fmla="*/ 2147483647 w 344"/>
                <a:gd name="T19" fmla="*/ 2147483647 h 1633"/>
                <a:gd name="T20" fmla="*/ 2147483647 w 344"/>
                <a:gd name="T21" fmla="*/ 2147483647 h 1633"/>
                <a:gd name="T22" fmla="*/ 2147483647 w 344"/>
                <a:gd name="T23" fmla="*/ 2147483647 h 1633"/>
                <a:gd name="T24" fmla="*/ 2147483647 w 344"/>
                <a:gd name="T25" fmla="*/ 2147483647 h 1633"/>
                <a:gd name="T26" fmla="*/ 2147483647 w 344"/>
                <a:gd name="T27" fmla="*/ 2147483647 h 1633"/>
                <a:gd name="T28" fmla="*/ 2147483647 w 344"/>
                <a:gd name="T29" fmla="*/ 2147483647 h 1633"/>
                <a:gd name="T30" fmla="*/ 2147483647 w 344"/>
                <a:gd name="T31" fmla="*/ 2147483647 h 1633"/>
                <a:gd name="T32" fmla="*/ 2147483647 w 344"/>
                <a:gd name="T33" fmla="*/ 0 h 1633"/>
                <a:gd name="T34" fmla="*/ 0 w 344"/>
                <a:gd name="T35" fmla="*/ 0 h 1633"/>
                <a:gd name="T36" fmla="*/ 2147483647 w 344"/>
                <a:gd name="T37" fmla="*/ 2147483647 h 1633"/>
                <a:gd name="T38" fmla="*/ 2147483647 w 344"/>
                <a:gd name="T39" fmla="*/ 2147483647 h 1633"/>
                <a:gd name="T40" fmla="*/ 2147483647 w 344"/>
                <a:gd name="T41" fmla="*/ 2147483647 h 1633"/>
                <a:gd name="T42" fmla="*/ 2147483647 w 344"/>
                <a:gd name="T43" fmla="*/ 2147483647 h 1633"/>
                <a:gd name="T44" fmla="*/ 2147483647 w 344"/>
                <a:gd name="T45" fmla="*/ 2147483647 h 1633"/>
                <a:gd name="T46" fmla="*/ 2147483647 w 344"/>
                <a:gd name="T47" fmla="*/ 2147483647 h 1633"/>
                <a:gd name="T48" fmla="*/ 2147483647 w 344"/>
                <a:gd name="T49" fmla="*/ 2147483647 h 1633"/>
                <a:gd name="T50" fmla="*/ 2147483647 w 344"/>
                <a:gd name="T51" fmla="*/ 2147483647 h 1633"/>
                <a:gd name="T52" fmla="*/ 2147483647 w 344"/>
                <a:gd name="T53" fmla="*/ 2147483647 h 1633"/>
                <a:gd name="T54" fmla="*/ 2147483647 w 344"/>
                <a:gd name="T55" fmla="*/ 2147483647 h 1633"/>
                <a:gd name="T56" fmla="*/ 2147483647 w 344"/>
                <a:gd name="T57" fmla="*/ 2147483647 h 1633"/>
                <a:gd name="T58" fmla="*/ 2147483647 w 344"/>
                <a:gd name="T59" fmla="*/ 2147483647 h 1633"/>
                <a:gd name="T60" fmla="*/ 2147483647 w 344"/>
                <a:gd name="T61" fmla="*/ 2147483647 h 1633"/>
                <a:gd name="T62" fmla="*/ 2147483647 w 344"/>
                <a:gd name="T63" fmla="*/ 2147483647 h 1633"/>
                <a:gd name="T64" fmla="*/ 2147483647 w 344"/>
                <a:gd name="T65" fmla="*/ 2147483647 h 1633"/>
                <a:gd name="T66" fmla="*/ 2147483647 w 344"/>
                <a:gd name="T67" fmla="*/ 2147483647 h 1633"/>
                <a:gd name="T68" fmla="*/ 2147483647 w 344"/>
                <a:gd name="T69" fmla="*/ 2147483647 h 163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4"/>
                <a:gd name="T106" fmla="*/ 0 h 1633"/>
                <a:gd name="T107" fmla="*/ 344 w 344"/>
                <a:gd name="T108" fmla="*/ 1633 h 163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4" h="1633">
                  <a:moveTo>
                    <a:pt x="344" y="1621"/>
                  </a:moveTo>
                  <a:lnTo>
                    <a:pt x="305" y="1522"/>
                  </a:lnTo>
                  <a:lnTo>
                    <a:pt x="271" y="1424"/>
                  </a:lnTo>
                  <a:lnTo>
                    <a:pt x="238" y="1328"/>
                  </a:lnTo>
                  <a:lnTo>
                    <a:pt x="207" y="1232"/>
                  </a:lnTo>
                  <a:lnTo>
                    <a:pt x="179" y="1138"/>
                  </a:lnTo>
                  <a:lnTo>
                    <a:pt x="154" y="1044"/>
                  </a:lnTo>
                  <a:lnTo>
                    <a:pt x="131" y="950"/>
                  </a:lnTo>
                  <a:lnTo>
                    <a:pt x="108" y="854"/>
                  </a:lnTo>
                  <a:lnTo>
                    <a:pt x="90" y="756"/>
                  </a:lnTo>
                  <a:lnTo>
                    <a:pt x="73" y="658"/>
                  </a:lnTo>
                  <a:lnTo>
                    <a:pt x="60" y="556"/>
                  </a:lnTo>
                  <a:lnTo>
                    <a:pt x="48" y="452"/>
                  </a:lnTo>
                  <a:lnTo>
                    <a:pt x="40" y="345"/>
                  </a:lnTo>
                  <a:lnTo>
                    <a:pt x="35" y="236"/>
                  </a:lnTo>
                  <a:lnTo>
                    <a:pt x="31" y="119"/>
                  </a:lnTo>
                  <a:lnTo>
                    <a:pt x="29" y="0"/>
                  </a:lnTo>
                  <a:lnTo>
                    <a:pt x="0" y="0"/>
                  </a:lnTo>
                  <a:lnTo>
                    <a:pt x="2" y="120"/>
                  </a:lnTo>
                  <a:lnTo>
                    <a:pt x="6" y="236"/>
                  </a:lnTo>
                  <a:lnTo>
                    <a:pt x="12" y="347"/>
                  </a:lnTo>
                  <a:lnTo>
                    <a:pt x="19" y="456"/>
                  </a:lnTo>
                  <a:lnTo>
                    <a:pt x="31" y="560"/>
                  </a:lnTo>
                  <a:lnTo>
                    <a:pt x="44" y="662"/>
                  </a:lnTo>
                  <a:lnTo>
                    <a:pt x="61" y="761"/>
                  </a:lnTo>
                  <a:lnTo>
                    <a:pt x="81" y="859"/>
                  </a:lnTo>
                  <a:lnTo>
                    <a:pt x="102" y="955"/>
                  </a:lnTo>
                  <a:lnTo>
                    <a:pt x="125" y="1051"/>
                  </a:lnTo>
                  <a:lnTo>
                    <a:pt x="152" y="1145"/>
                  </a:lnTo>
                  <a:lnTo>
                    <a:pt x="180" y="1241"/>
                  </a:lnTo>
                  <a:lnTo>
                    <a:pt x="211" y="1337"/>
                  </a:lnTo>
                  <a:lnTo>
                    <a:pt x="244" y="1433"/>
                  </a:lnTo>
                  <a:lnTo>
                    <a:pt x="278" y="1531"/>
                  </a:lnTo>
                  <a:lnTo>
                    <a:pt x="317" y="1633"/>
                  </a:lnTo>
                  <a:lnTo>
                    <a:pt x="344" y="1621"/>
                  </a:lnTo>
                  <a:close/>
                </a:path>
              </a:pathLst>
            </a:custGeom>
            <a:solidFill>
              <a:srgbClr val="33FF66"/>
            </a:solidFill>
            <a:ln w="9525">
              <a:noFill/>
              <a:round/>
              <a:headEnd/>
              <a:tailEnd/>
            </a:ln>
          </p:spPr>
          <p:txBody>
            <a:bodyPr/>
            <a:lstStyle/>
            <a:p>
              <a:endParaRPr lang="en-US" dirty="0"/>
            </a:p>
          </p:txBody>
        </p:sp>
        <p:sp>
          <p:nvSpPr>
            <p:cNvPr id="48166" name="Freeform 41"/>
            <p:cNvSpPr>
              <a:spLocks/>
            </p:cNvSpPr>
            <p:nvPr/>
          </p:nvSpPr>
          <p:spPr bwMode="auto">
            <a:xfrm>
              <a:off x="4116887" y="3885165"/>
              <a:ext cx="227188" cy="347662"/>
            </a:xfrm>
            <a:custGeom>
              <a:avLst/>
              <a:gdLst>
                <a:gd name="T0" fmla="*/ 2147483647 w 161"/>
                <a:gd name="T1" fmla="*/ 2147483647 h 219"/>
                <a:gd name="T2" fmla="*/ 2147483647 w 161"/>
                <a:gd name="T3" fmla="*/ 0 h 219"/>
                <a:gd name="T4" fmla="*/ 2147483647 w 161"/>
                <a:gd name="T5" fmla="*/ 2147483647 h 219"/>
                <a:gd name="T6" fmla="*/ 2147483647 w 161"/>
                <a:gd name="T7" fmla="*/ 2147483647 h 219"/>
                <a:gd name="T8" fmla="*/ 2147483647 w 161"/>
                <a:gd name="T9" fmla="*/ 2147483647 h 219"/>
                <a:gd name="T10" fmla="*/ 2147483647 w 161"/>
                <a:gd name="T11" fmla="*/ 2147483647 h 219"/>
                <a:gd name="T12" fmla="*/ 2147483647 w 161"/>
                <a:gd name="T13" fmla="*/ 2147483647 h 219"/>
                <a:gd name="T14" fmla="*/ 2147483647 w 161"/>
                <a:gd name="T15" fmla="*/ 2147483647 h 219"/>
                <a:gd name="T16" fmla="*/ 2147483647 w 161"/>
                <a:gd name="T17" fmla="*/ 2147483647 h 219"/>
                <a:gd name="T18" fmla="*/ 2147483647 w 161"/>
                <a:gd name="T19" fmla="*/ 2147483647 h 219"/>
                <a:gd name="T20" fmla="*/ 2147483647 w 161"/>
                <a:gd name="T21" fmla="*/ 2147483647 h 219"/>
                <a:gd name="T22" fmla="*/ 2147483647 w 161"/>
                <a:gd name="T23" fmla="*/ 2147483647 h 219"/>
                <a:gd name="T24" fmla="*/ 2147483647 w 161"/>
                <a:gd name="T25" fmla="*/ 2147483647 h 219"/>
                <a:gd name="T26" fmla="*/ 2147483647 w 161"/>
                <a:gd name="T27" fmla="*/ 2147483647 h 219"/>
                <a:gd name="T28" fmla="*/ 2147483647 w 161"/>
                <a:gd name="T29" fmla="*/ 2147483647 h 219"/>
                <a:gd name="T30" fmla="*/ 2147483647 w 161"/>
                <a:gd name="T31" fmla="*/ 2147483647 h 219"/>
                <a:gd name="T32" fmla="*/ 2147483647 w 161"/>
                <a:gd name="T33" fmla="*/ 2147483647 h 219"/>
                <a:gd name="T34" fmla="*/ 2147483647 w 161"/>
                <a:gd name="T35" fmla="*/ 2147483647 h 219"/>
                <a:gd name="T36" fmla="*/ 2147483647 w 161"/>
                <a:gd name="T37" fmla="*/ 2147483647 h 219"/>
                <a:gd name="T38" fmla="*/ 2147483647 w 161"/>
                <a:gd name="T39" fmla="*/ 2147483647 h 219"/>
                <a:gd name="T40" fmla="*/ 2147483647 w 161"/>
                <a:gd name="T41" fmla="*/ 2147483647 h 219"/>
                <a:gd name="T42" fmla="*/ 2147483647 w 161"/>
                <a:gd name="T43" fmla="*/ 2147483647 h 219"/>
                <a:gd name="T44" fmla="*/ 2147483647 w 161"/>
                <a:gd name="T45" fmla="*/ 2147483647 h 219"/>
                <a:gd name="T46" fmla="*/ 2147483647 w 161"/>
                <a:gd name="T47" fmla="*/ 2147483647 h 219"/>
                <a:gd name="T48" fmla="*/ 2147483647 w 161"/>
                <a:gd name="T49" fmla="*/ 2147483647 h 219"/>
                <a:gd name="T50" fmla="*/ 2147483647 w 161"/>
                <a:gd name="T51" fmla="*/ 2147483647 h 219"/>
                <a:gd name="T52" fmla="*/ 2147483647 w 161"/>
                <a:gd name="T53" fmla="*/ 2147483647 h 219"/>
                <a:gd name="T54" fmla="*/ 2147483647 w 161"/>
                <a:gd name="T55" fmla="*/ 2147483647 h 219"/>
                <a:gd name="T56" fmla="*/ 2147483647 w 161"/>
                <a:gd name="T57" fmla="*/ 2147483647 h 219"/>
                <a:gd name="T58" fmla="*/ 2147483647 w 161"/>
                <a:gd name="T59" fmla="*/ 2147483647 h 219"/>
                <a:gd name="T60" fmla="*/ 2147483647 w 161"/>
                <a:gd name="T61" fmla="*/ 2147483647 h 219"/>
                <a:gd name="T62" fmla="*/ 2147483647 w 161"/>
                <a:gd name="T63" fmla="*/ 2147483647 h 219"/>
                <a:gd name="T64" fmla="*/ 2147483647 w 161"/>
                <a:gd name="T65" fmla="*/ 2147483647 h 219"/>
                <a:gd name="T66" fmla="*/ 0 w 161"/>
                <a:gd name="T67" fmla="*/ 2147483647 h 219"/>
                <a:gd name="T68" fmla="*/ 2147483647 w 161"/>
                <a:gd name="T69" fmla="*/ 2147483647 h 21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1"/>
                <a:gd name="T106" fmla="*/ 0 h 219"/>
                <a:gd name="T107" fmla="*/ 161 w 161"/>
                <a:gd name="T108" fmla="*/ 219 h 21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1" h="219">
                  <a:moveTo>
                    <a:pt x="152" y="219"/>
                  </a:moveTo>
                  <a:lnTo>
                    <a:pt x="161" y="0"/>
                  </a:lnTo>
                  <a:lnTo>
                    <a:pt x="157" y="6"/>
                  </a:lnTo>
                  <a:lnTo>
                    <a:pt x="154" y="10"/>
                  </a:lnTo>
                  <a:lnTo>
                    <a:pt x="150" y="14"/>
                  </a:lnTo>
                  <a:lnTo>
                    <a:pt x="146" y="18"/>
                  </a:lnTo>
                  <a:lnTo>
                    <a:pt x="140" y="21"/>
                  </a:lnTo>
                  <a:lnTo>
                    <a:pt x="136" y="25"/>
                  </a:lnTo>
                  <a:lnTo>
                    <a:pt x="132" y="27"/>
                  </a:lnTo>
                  <a:lnTo>
                    <a:pt x="127" y="31"/>
                  </a:lnTo>
                  <a:lnTo>
                    <a:pt x="123" y="35"/>
                  </a:lnTo>
                  <a:lnTo>
                    <a:pt x="119" y="37"/>
                  </a:lnTo>
                  <a:lnTo>
                    <a:pt x="113" y="41"/>
                  </a:lnTo>
                  <a:lnTo>
                    <a:pt x="109" y="43"/>
                  </a:lnTo>
                  <a:lnTo>
                    <a:pt x="104" y="45"/>
                  </a:lnTo>
                  <a:lnTo>
                    <a:pt x="100" y="48"/>
                  </a:lnTo>
                  <a:lnTo>
                    <a:pt x="94" y="50"/>
                  </a:lnTo>
                  <a:lnTo>
                    <a:pt x="88" y="52"/>
                  </a:lnTo>
                  <a:lnTo>
                    <a:pt x="84" y="54"/>
                  </a:lnTo>
                  <a:lnTo>
                    <a:pt x="79" y="56"/>
                  </a:lnTo>
                  <a:lnTo>
                    <a:pt x="73" y="56"/>
                  </a:lnTo>
                  <a:lnTo>
                    <a:pt x="69" y="58"/>
                  </a:lnTo>
                  <a:lnTo>
                    <a:pt x="63" y="60"/>
                  </a:lnTo>
                  <a:lnTo>
                    <a:pt x="58" y="60"/>
                  </a:lnTo>
                  <a:lnTo>
                    <a:pt x="52" y="62"/>
                  </a:lnTo>
                  <a:lnTo>
                    <a:pt x="46" y="62"/>
                  </a:lnTo>
                  <a:lnTo>
                    <a:pt x="42" y="62"/>
                  </a:lnTo>
                  <a:lnTo>
                    <a:pt x="37" y="64"/>
                  </a:lnTo>
                  <a:lnTo>
                    <a:pt x="31" y="64"/>
                  </a:lnTo>
                  <a:lnTo>
                    <a:pt x="25" y="64"/>
                  </a:lnTo>
                  <a:lnTo>
                    <a:pt x="19" y="64"/>
                  </a:lnTo>
                  <a:lnTo>
                    <a:pt x="13" y="64"/>
                  </a:lnTo>
                  <a:lnTo>
                    <a:pt x="8" y="62"/>
                  </a:lnTo>
                  <a:lnTo>
                    <a:pt x="0" y="62"/>
                  </a:lnTo>
                  <a:lnTo>
                    <a:pt x="152" y="219"/>
                  </a:lnTo>
                  <a:close/>
                </a:path>
              </a:pathLst>
            </a:custGeom>
            <a:solidFill>
              <a:srgbClr val="33FF66"/>
            </a:solidFill>
            <a:ln w="9525">
              <a:noFill/>
              <a:round/>
              <a:headEnd/>
              <a:tailEnd/>
            </a:ln>
          </p:spPr>
          <p:txBody>
            <a:bodyPr/>
            <a:lstStyle/>
            <a:p>
              <a:endParaRPr lang="en-US" dirty="0"/>
            </a:p>
          </p:txBody>
        </p:sp>
        <p:sp>
          <p:nvSpPr>
            <p:cNvPr id="48167" name="Freeform 42"/>
            <p:cNvSpPr>
              <a:spLocks/>
            </p:cNvSpPr>
            <p:nvPr/>
          </p:nvSpPr>
          <p:spPr bwMode="auto">
            <a:xfrm>
              <a:off x="6306931" y="2127802"/>
              <a:ext cx="187677" cy="1322388"/>
            </a:xfrm>
            <a:custGeom>
              <a:avLst/>
              <a:gdLst>
                <a:gd name="T0" fmla="*/ 2147483647 w 133"/>
                <a:gd name="T1" fmla="*/ 2147483647 h 833"/>
                <a:gd name="T2" fmla="*/ 2147483647 w 133"/>
                <a:gd name="T3" fmla="*/ 2147483647 h 833"/>
                <a:gd name="T4" fmla="*/ 2147483647 w 133"/>
                <a:gd name="T5" fmla="*/ 2147483647 h 833"/>
                <a:gd name="T6" fmla="*/ 2147483647 w 133"/>
                <a:gd name="T7" fmla="*/ 2147483647 h 833"/>
                <a:gd name="T8" fmla="*/ 2147483647 w 133"/>
                <a:gd name="T9" fmla="*/ 2147483647 h 833"/>
                <a:gd name="T10" fmla="*/ 2147483647 w 133"/>
                <a:gd name="T11" fmla="*/ 2147483647 h 833"/>
                <a:gd name="T12" fmla="*/ 2147483647 w 133"/>
                <a:gd name="T13" fmla="*/ 2147483647 h 833"/>
                <a:gd name="T14" fmla="*/ 2147483647 w 133"/>
                <a:gd name="T15" fmla="*/ 2147483647 h 833"/>
                <a:gd name="T16" fmla="*/ 2147483647 w 133"/>
                <a:gd name="T17" fmla="*/ 2147483647 h 833"/>
                <a:gd name="T18" fmla="*/ 2147483647 w 133"/>
                <a:gd name="T19" fmla="*/ 2147483647 h 833"/>
                <a:gd name="T20" fmla="*/ 2147483647 w 133"/>
                <a:gd name="T21" fmla="*/ 0 h 833"/>
                <a:gd name="T22" fmla="*/ 0 w 133"/>
                <a:gd name="T23" fmla="*/ 2147483647 h 833"/>
                <a:gd name="T24" fmla="*/ 2147483647 w 133"/>
                <a:gd name="T25" fmla="*/ 2147483647 h 833"/>
                <a:gd name="T26" fmla="*/ 2147483647 w 133"/>
                <a:gd name="T27" fmla="*/ 2147483647 h 833"/>
                <a:gd name="T28" fmla="*/ 2147483647 w 133"/>
                <a:gd name="T29" fmla="*/ 2147483647 h 833"/>
                <a:gd name="T30" fmla="*/ 2147483647 w 133"/>
                <a:gd name="T31" fmla="*/ 2147483647 h 833"/>
                <a:gd name="T32" fmla="*/ 2147483647 w 133"/>
                <a:gd name="T33" fmla="*/ 2147483647 h 833"/>
                <a:gd name="T34" fmla="*/ 2147483647 w 133"/>
                <a:gd name="T35" fmla="*/ 2147483647 h 833"/>
                <a:gd name="T36" fmla="*/ 2147483647 w 133"/>
                <a:gd name="T37" fmla="*/ 2147483647 h 833"/>
                <a:gd name="T38" fmla="*/ 2147483647 w 133"/>
                <a:gd name="T39" fmla="*/ 2147483647 h 833"/>
                <a:gd name="T40" fmla="*/ 2147483647 w 133"/>
                <a:gd name="T41" fmla="*/ 2147483647 h 833"/>
                <a:gd name="T42" fmla="*/ 2147483647 w 133"/>
                <a:gd name="T43" fmla="*/ 2147483647 h 833"/>
                <a:gd name="T44" fmla="*/ 2147483647 w 133"/>
                <a:gd name="T45" fmla="*/ 2147483647 h 83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3"/>
                <a:gd name="T70" fmla="*/ 0 h 833"/>
                <a:gd name="T71" fmla="*/ 133 w 133"/>
                <a:gd name="T72" fmla="*/ 833 h 83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3" h="833">
                  <a:moveTo>
                    <a:pt x="133" y="829"/>
                  </a:moveTo>
                  <a:lnTo>
                    <a:pt x="116" y="720"/>
                  </a:lnTo>
                  <a:lnTo>
                    <a:pt x="98" y="616"/>
                  </a:lnTo>
                  <a:lnTo>
                    <a:pt x="81" y="518"/>
                  </a:lnTo>
                  <a:lnTo>
                    <a:pt x="66" y="420"/>
                  </a:lnTo>
                  <a:lnTo>
                    <a:pt x="52" y="322"/>
                  </a:lnTo>
                  <a:lnTo>
                    <a:pt x="43" y="221"/>
                  </a:lnTo>
                  <a:lnTo>
                    <a:pt x="37" y="169"/>
                  </a:lnTo>
                  <a:lnTo>
                    <a:pt x="33" y="115"/>
                  </a:lnTo>
                  <a:lnTo>
                    <a:pt x="31" y="59"/>
                  </a:lnTo>
                  <a:lnTo>
                    <a:pt x="29" y="0"/>
                  </a:lnTo>
                  <a:lnTo>
                    <a:pt x="0" y="2"/>
                  </a:lnTo>
                  <a:lnTo>
                    <a:pt x="2" y="59"/>
                  </a:lnTo>
                  <a:lnTo>
                    <a:pt x="6" y="117"/>
                  </a:lnTo>
                  <a:lnTo>
                    <a:pt x="8" y="171"/>
                  </a:lnTo>
                  <a:lnTo>
                    <a:pt x="14" y="224"/>
                  </a:lnTo>
                  <a:lnTo>
                    <a:pt x="23" y="326"/>
                  </a:lnTo>
                  <a:lnTo>
                    <a:pt x="37" y="424"/>
                  </a:lnTo>
                  <a:lnTo>
                    <a:pt x="52" y="522"/>
                  </a:lnTo>
                  <a:lnTo>
                    <a:pt x="70" y="622"/>
                  </a:lnTo>
                  <a:lnTo>
                    <a:pt x="87" y="724"/>
                  </a:lnTo>
                  <a:lnTo>
                    <a:pt x="106" y="833"/>
                  </a:lnTo>
                  <a:lnTo>
                    <a:pt x="133" y="829"/>
                  </a:lnTo>
                  <a:close/>
                </a:path>
              </a:pathLst>
            </a:custGeom>
            <a:solidFill>
              <a:srgbClr val="33FF66"/>
            </a:solidFill>
            <a:ln w="9525">
              <a:noFill/>
              <a:round/>
              <a:headEnd/>
              <a:tailEnd/>
            </a:ln>
          </p:spPr>
          <p:txBody>
            <a:bodyPr/>
            <a:lstStyle/>
            <a:p>
              <a:endParaRPr lang="en-US" dirty="0"/>
            </a:p>
          </p:txBody>
        </p:sp>
        <p:sp>
          <p:nvSpPr>
            <p:cNvPr id="48168" name="Freeform 43"/>
            <p:cNvSpPr>
              <a:spLocks/>
            </p:cNvSpPr>
            <p:nvPr/>
          </p:nvSpPr>
          <p:spPr bwMode="auto">
            <a:xfrm>
              <a:off x="6332331" y="3270807"/>
              <a:ext cx="239889" cy="334963"/>
            </a:xfrm>
            <a:custGeom>
              <a:avLst/>
              <a:gdLst>
                <a:gd name="T0" fmla="*/ 2147483647 w 170"/>
                <a:gd name="T1" fmla="*/ 2147483647 h 211"/>
                <a:gd name="T2" fmla="*/ 2147483647 w 170"/>
                <a:gd name="T3" fmla="*/ 0 h 211"/>
                <a:gd name="T4" fmla="*/ 2147483647 w 170"/>
                <a:gd name="T5" fmla="*/ 2147483647 h 211"/>
                <a:gd name="T6" fmla="*/ 2147483647 w 170"/>
                <a:gd name="T7" fmla="*/ 2147483647 h 211"/>
                <a:gd name="T8" fmla="*/ 2147483647 w 170"/>
                <a:gd name="T9" fmla="*/ 2147483647 h 211"/>
                <a:gd name="T10" fmla="*/ 2147483647 w 170"/>
                <a:gd name="T11" fmla="*/ 2147483647 h 211"/>
                <a:gd name="T12" fmla="*/ 2147483647 w 170"/>
                <a:gd name="T13" fmla="*/ 2147483647 h 211"/>
                <a:gd name="T14" fmla="*/ 2147483647 w 170"/>
                <a:gd name="T15" fmla="*/ 2147483647 h 211"/>
                <a:gd name="T16" fmla="*/ 2147483647 w 170"/>
                <a:gd name="T17" fmla="*/ 2147483647 h 211"/>
                <a:gd name="T18" fmla="*/ 2147483647 w 170"/>
                <a:gd name="T19" fmla="*/ 2147483647 h 211"/>
                <a:gd name="T20" fmla="*/ 2147483647 w 170"/>
                <a:gd name="T21" fmla="*/ 2147483647 h 211"/>
                <a:gd name="T22" fmla="*/ 2147483647 w 170"/>
                <a:gd name="T23" fmla="*/ 2147483647 h 211"/>
                <a:gd name="T24" fmla="*/ 2147483647 w 170"/>
                <a:gd name="T25" fmla="*/ 2147483647 h 211"/>
                <a:gd name="T26" fmla="*/ 2147483647 w 170"/>
                <a:gd name="T27" fmla="*/ 2147483647 h 211"/>
                <a:gd name="T28" fmla="*/ 2147483647 w 170"/>
                <a:gd name="T29" fmla="*/ 2147483647 h 211"/>
                <a:gd name="T30" fmla="*/ 2147483647 w 170"/>
                <a:gd name="T31" fmla="*/ 2147483647 h 211"/>
                <a:gd name="T32" fmla="*/ 2147483647 w 170"/>
                <a:gd name="T33" fmla="*/ 2147483647 h 211"/>
                <a:gd name="T34" fmla="*/ 2147483647 w 170"/>
                <a:gd name="T35" fmla="*/ 2147483647 h 211"/>
                <a:gd name="T36" fmla="*/ 2147483647 w 170"/>
                <a:gd name="T37" fmla="*/ 2147483647 h 211"/>
                <a:gd name="T38" fmla="*/ 2147483647 w 170"/>
                <a:gd name="T39" fmla="*/ 2147483647 h 211"/>
                <a:gd name="T40" fmla="*/ 2147483647 w 170"/>
                <a:gd name="T41" fmla="*/ 2147483647 h 211"/>
                <a:gd name="T42" fmla="*/ 2147483647 w 170"/>
                <a:gd name="T43" fmla="*/ 2147483647 h 211"/>
                <a:gd name="T44" fmla="*/ 2147483647 w 170"/>
                <a:gd name="T45" fmla="*/ 2147483647 h 211"/>
                <a:gd name="T46" fmla="*/ 2147483647 w 170"/>
                <a:gd name="T47" fmla="*/ 2147483647 h 211"/>
                <a:gd name="T48" fmla="*/ 2147483647 w 170"/>
                <a:gd name="T49" fmla="*/ 2147483647 h 211"/>
                <a:gd name="T50" fmla="*/ 2147483647 w 170"/>
                <a:gd name="T51" fmla="*/ 2147483647 h 211"/>
                <a:gd name="T52" fmla="*/ 2147483647 w 170"/>
                <a:gd name="T53" fmla="*/ 2147483647 h 211"/>
                <a:gd name="T54" fmla="*/ 2147483647 w 170"/>
                <a:gd name="T55" fmla="*/ 2147483647 h 211"/>
                <a:gd name="T56" fmla="*/ 2147483647 w 170"/>
                <a:gd name="T57" fmla="*/ 2147483647 h 211"/>
                <a:gd name="T58" fmla="*/ 2147483647 w 170"/>
                <a:gd name="T59" fmla="*/ 2147483647 h 211"/>
                <a:gd name="T60" fmla="*/ 2147483647 w 170"/>
                <a:gd name="T61" fmla="*/ 2147483647 h 211"/>
                <a:gd name="T62" fmla="*/ 2147483647 w 170"/>
                <a:gd name="T63" fmla="*/ 2147483647 h 211"/>
                <a:gd name="T64" fmla="*/ 2147483647 w 170"/>
                <a:gd name="T65" fmla="*/ 2147483647 h 211"/>
                <a:gd name="T66" fmla="*/ 0 w 170"/>
                <a:gd name="T67" fmla="*/ 2147483647 h 211"/>
                <a:gd name="T68" fmla="*/ 2147483647 w 170"/>
                <a:gd name="T69" fmla="*/ 2147483647 h 21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70"/>
                <a:gd name="T106" fmla="*/ 0 h 211"/>
                <a:gd name="T107" fmla="*/ 170 w 170"/>
                <a:gd name="T108" fmla="*/ 211 h 21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70" h="211">
                  <a:moveTo>
                    <a:pt x="117" y="211"/>
                  </a:moveTo>
                  <a:lnTo>
                    <a:pt x="170" y="0"/>
                  </a:lnTo>
                  <a:lnTo>
                    <a:pt x="167" y="2"/>
                  </a:lnTo>
                  <a:lnTo>
                    <a:pt x="161" y="5"/>
                  </a:lnTo>
                  <a:lnTo>
                    <a:pt x="155" y="9"/>
                  </a:lnTo>
                  <a:lnTo>
                    <a:pt x="151" y="11"/>
                  </a:lnTo>
                  <a:lnTo>
                    <a:pt x="146" y="15"/>
                  </a:lnTo>
                  <a:lnTo>
                    <a:pt x="142" y="17"/>
                  </a:lnTo>
                  <a:lnTo>
                    <a:pt x="136" y="19"/>
                  </a:lnTo>
                  <a:lnTo>
                    <a:pt x="130" y="21"/>
                  </a:lnTo>
                  <a:lnTo>
                    <a:pt x="126" y="25"/>
                  </a:lnTo>
                  <a:lnTo>
                    <a:pt x="121" y="27"/>
                  </a:lnTo>
                  <a:lnTo>
                    <a:pt x="115" y="27"/>
                  </a:lnTo>
                  <a:lnTo>
                    <a:pt x="111" y="28"/>
                  </a:lnTo>
                  <a:lnTo>
                    <a:pt x="105" y="30"/>
                  </a:lnTo>
                  <a:lnTo>
                    <a:pt x="99" y="32"/>
                  </a:lnTo>
                  <a:lnTo>
                    <a:pt x="94" y="32"/>
                  </a:lnTo>
                  <a:lnTo>
                    <a:pt x="90" y="34"/>
                  </a:lnTo>
                  <a:lnTo>
                    <a:pt x="84" y="34"/>
                  </a:lnTo>
                  <a:lnTo>
                    <a:pt x="78" y="34"/>
                  </a:lnTo>
                  <a:lnTo>
                    <a:pt x="73" y="36"/>
                  </a:lnTo>
                  <a:lnTo>
                    <a:pt x="67" y="36"/>
                  </a:lnTo>
                  <a:lnTo>
                    <a:pt x="63" y="36"/>
                  </a:lnTo>
                  <a:lnTo>
                    <a:pt x="57" y="36"/>
                  </a:lnTo>
                  <a:lnTo>
                    <a:pt x="52" y="36"/>
                  </a:lnTo>
                  <a:lnTo>
                    <a:pt x="46" y="36"/>
                  </a:lnTo>
                  <a:lnTo>
                    <a:pt x="40" y="34"/>
                  </a:lnTo>
                  <a:lnTo>
                    <a:pt x="34" y="34"/>
                  </a:lnTo>
                  <a:lnTo>
                    <a:pt x="28" y="32"/>
                  </a:lnTo>
                  <a:lnTo>
                    <a:pt x="23" y="32"/>
                  </a:lnTo>
                  <a:lnTo>
                    <a:pt x="17" y="30"/>
                  </a:lnTo>
                  <a:lnTo>
                    <a:pt x="11" y="28"/>
                  </a:lnTo>
                  <a:lnTo>
                    <a:pt x="5" y="28"/>
                  </a:lnTo>
                  <a:lnTo>
                    <a:pt x="0" y="27"/>
                  </a:lnTo>
                  <a:lnTo>
                    <a:pt x="117" y="211"/>
                  </a:lnTo>
                  <a:close/>
                </a:path>
              </a:pathLst>
            </a:custGeom>
            <a:solidFill>
              <a:srgbClr val="33FF66"/>
            </a:solidFill>
            <a:ln w="9525">
              <a:noFill/>
              <a:round/>
              <a:headEnd/>
              <a:tailEnd/>
            </a:ln>
          </p:spPr>
          <p:txBody>
            <a:bodyPr/>
            <a:lstStyle/>
            <a:p>
              <a:endParaRPr lang="en-US" dirty="0"/>
            </a:p>
          </p:txBody>
        </p:sp>
        <p:sp>
          <p:nvSpPr>
            <p:cNvPr id="48169" name="Freeform 44"/>
            <p:cNvSpPr>
              <a:spLocks/>
            </p:cNvSpPr>
            <p:nvPr/>
          </p:nvSpPr>
          <p:spPr bwMode="auto">
            <a:xfrm>
              <a:off x="3014806" y="4477302"/>
              <a:ext cx="883356" cy="361950"/>
            </a:xfrm>
            <a:custGeom>
              <a:avLst/>
              <a:gdLst>
                <a:gd name="T0" fmla="*/ 2147483647 w 626"/>
                <a:gd name="T1" fmla="*/ 0 h 228"/>
                <a:gd name="T2" fmla="*/ 2147483647 w 626"/>
                <a:gd name="T3" fmla="*/ 2147483647 h 228"/>
                <a:gd name="T4" fmla="*/ 2147483647 w 626"/>
                <a:gd name="T5" fmla="*/ 2147483647 h 228"/>
                <a:gd name="T6" fmla="*/ 2147483647 w 626"/>
                <a:gd name="T7" fmla="*/ 2147483647 h 228"/>
                <a:gd name="T8" fmla="*/ 2147483647 w 626"/>
                <a:gd name="T9" fmla="*/ 2147483647 h 228"/>
                <a:gd name="T10" fmla="*/ 2147483647 w 626"/>
                <a:gd name="T11" fmla="*/ 2147483647 h 228"/>
                <a:gd name="T12" fmla="*/ 2147483647 w 626"/>
                <a:gd name="T13" fmla="*/ 2147483647 h 228"/>
                <a:gd name="T14" fmla="*/ 2147483647 w 626"/>
                <a:gd name="T15" fmla="*/ 2147483647 h 228"/>
                <a:gd name="T16" fmla="*/ 2147483647 w 626"/>
                <a:gd name="T17" fmla="*/ 2147483647 h 228"/>
                <a:gd name="T18" fmla="*/ 2147483647 w 626"/>
                <a:gd name="T19" fmla="*/ 2147483647 h 228"/>
                <a:gd name="T20" fmla="*/ 2147483647 w 626"/>
                <a:gd name="T21" fmla="*/ 2147483647 h 228"/>
                <a:gd name="T22" fmla="*/ 2147483647 w 626"/>
                <a:gd name="T23" fmla="*/ 2147483647 h 228"/>
                <a:gd name="T24" fmla="*/ 2147483647 w 626"/>
                <a:gd name="T25" fmla="*/ 2147483647 h 228"/>
                <a:gd name="T26" fmla="*/ 2147483647 w 626"/>
                <a:gd name="T27" fmla="*/ 2147483647 h 228"/>
                <a:gd name="T28" fmla="*/ 2147483647 w 626"/>
                <a:gd name="T29" fmla="*/ 2147483647 h 228"/>
                <a:gd name="T30" fmla="*/ 2147483647 w 626"/>
                <a:gd name="T31" fmla="*/ 2147483647 h 228"/>
                <a:gd name="T32" fmla="*/ 0 w 626"/>
                <a:gd name="T33" fmla="*/ 2147483647 h 228"/>
                <a:gd name="T34" fmla="*/ 0 w 626"/>
                <a:gd name="T35" fmla="*/ 2147483647 h 228"/>
                <a:gd name="T36" fmla="*/ 2147483647 w 626"/>
                <a:gd name="T37" fmla="*/ 2147483647 h 228"/>
                <a:gd name="T38" fmla="*/ 2147483647 w 626"/>
                <a:gd name="T39" fmla="*/ 2147483647 h 228"/>
                <a:gd name="T40" fmla="*/ 2147483647 w 626"/>
                <a:gd name="T41" fmla="*/ 2147483647 h 228"/>
                <a:gd name="T42" fmla="*/ 2147483647 w 626"/>
                <a:gd name="T43" fmla="*/ 2147483647 h 228"/>
                <a:gd name="T44" fmla="*/ 2147483647 w 626"/>
                <a:gd name="T45" fmla="*/ 2147483647 h 228"/>
                <a:gd name="T46" fmla="*/ 2147483647 w 626"/>
                <a:gd name="T47" fmla="*/ 2147483647 h 228"/>
                <a:gd name="T48" fmla="*/ 2147483647 w 626"/>
                <a:gd name="T49" fmla="*/ 2147483647 h 228"/>
                <a:gd name="T50" fmla="*/ 2147483647 w 626"/>
                <a:gd name="T51" fmla="*/ 2147483647 h 228"/>
                <a:gd name="T52" fmla="*/ 2147483647 w 626"/>
                <a:gd name="T53" fmla="*/ 2147483647 h 228"/>
                <a:gd name="T54" fmla="*/ 2147483647 w 626"/>
                <a:gd name="T55" fmla="*/ 2147483647 h 228"/>
                <a:gd name="T56" fmla="*/ 2147483647 w 626"/>
                <a:gd name="T57" fmla="*/ 2147483647 h 228"/>
                <a:gd name="T58" fmla="*/ 2147483647 w 626"/>
                <a:gd name="T59" fmla="*/ 2147483647 h 228"/>
                <a:gd name="T60" fmla="*/ 2147483647 w 626"/>
                <a:gd name="T61" fmla="*/ 2147483647 h 228"/>
                <a:gd name="T62" fmla="*/ 2147483647 w 626"/>
                <a:gd name="T63" fmla="*/ 2147483647 h 228"/>
                <a:gd name="T64" fmla="*/ 2147483647 w 626"/>
                <a:gd name="T65" fmla="*/ 2147483647 h 228"/>
                <a:gd name="T66" fmla="*/ 2147483647 w 626"/>
                <a:gd name="T67" fmla="*/ 2147483647 h 228"/>
                <a:gd name="T68" fmla="*/ 2147483647 w 626"/>
                <a:gd name="T69" fmla="*/ 0 h 22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26"/>
                <a:gd name="T106" fmla="*/ 0 h 228"/>
                <a:gd name="T107" fmla="*/ 626 w 626"/>
                <a:gd name="T108" fmla="*/ 228 h 22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26" h="228">
                  <a:moveTo>
                    <a:pt x="608" y="0"/>
                  </a:moveTo>
                  <a:lnTo>
                    <a:pt x="574" y="25"/>
                  </a:lnTo>
                  <a:lnTo>
                    <a:pt x="539" y="46"/>
                  </a:lnTo>
                  <a:lnTo>
                    <a:pt x="505" y="67"/>
                  </a:lnTo>
                  <a:lnTo>
                    <a:pt x="470" y="86"/>
                  </a:lnTo>
                  <a:lnTo>
                    <a:pt x="434" y="103"/>
                  </a:lnTo>
                  <a:lnTo>
                    <a:pt x="397" y="121"/>
                  </a:lnTo>
                  <a:lnTo>
                    <a:pt x="359" y="134"/>
                  </a:lnTo>
                  <a:lnTo>
                    <a:pt x="322" y="148"/>
                  </a:lnTo>
                  <a:lnTo>
                    <a:pt x="284" y="159"/>
                  </a:lnTo>
                  <a:lnTo>
                    <a:pt x="244" y="169"/>
                  </a:lnTo>
                  <a:lnTo>
                    <a:pt x="205" y="178"/>
                  </a:lnTo>
                  <a:lnTo>
                    <a:pt x="165" y="186"/>
                  </a:lnTo>
                  <a:lnTo>
                    <a:pt x="125" y="192"/>
                  </a:lnTo>
                  <a:lnTo>
                    <a:pt x="84" y="196"/>
                  </a:lnTo>
                  <a:lnTo>
                    <a:pt x="42" y="199"/>
                  </a:lnTo>
                  <a:lnTo>
                    <a:pt x="0" y="199"/>
                  </a:lnTo>
                  <a:lnTo>
                    <a:pt x="0" y="228"/>
                  </a:lnTo>
                  <a:lnTo>
                    <a:pt x="44" y="228"/>
                  </a:lnTo>
                  <a:lnTo>
                    <a:pt x="86" y="224"/>
                  </a:lnTo>
                  <a:lnTo>
                    <a:pt x="129" y="220"/>
                  </a:lnTo>
                  <a:lnTo>
                    <a:pt x="171" y="213"/>
                  </a:lnTo>
                  <a:lnTo>
                    <a:pt x="211" y="207"/>
                  </a:lnTo>
                  <a:lnTo>
                    <a:pt x="251" y="197"/>
                  </a:lnTo>
                  <a:lnTo>
                    <a:pt x="292" y="186"/>
                  </a:lnTo>
                  <a:lnTo>
                    <a:pt x="330" y="174"/>
                  </a:lnTo>
                  <a:lnTo>
                    <a:pt x="368" y="161"/>
                  </a:lnTo>
                  <a:lnTo>
                    <a:pt x="407" y="146"/>
                  </a:lnTo>
                  <a:lnTo>
                    <a:pt x="445" y="130"/>
                  </a:lnTo>
                  <a:lnTo>
                    <a:pt x="482" y="111"/>
                  </a:lnTo>
                  <a:lnTo>
                    <a:pt x="518" y="92"/>
                  </a:lnTo>
                  <a:lnTo>
                    <a:pt x="555" y="71"/>
                  </a:lnTo>
                  <a:lnTo>
                    <a:pt x="591" y="48"/>
                  </a:lnTo>
                  <a:lnTo>
                    <a:pt x="626" y="23"/>
                  </a:lnTo>
                  <a:lnTo>
                    <a:pt x="608" y="0"/>
                  </a:lnTo>
                  <a:close/>
                </a:path>
              </a:pathLst>
            </a:custGeom>
            <a:solidFill>
              <a:srgbClr val="FFFF00"/>
            </a:solidFill>
            <a:ln w="9525">
              <a:noFill/>
              <a:round/>
              <a:headEnd/>
              <a:tailEnd/>
            </a:ln>
          </p:spPr>
          <p:txBody>
            <a:bodyPr/>
            <a:lstStyle/>
            <a:p>
              <a:endParaRPr lang="en-US" dirty="0"/>
            </a:p>
          </p:txBody>
        </p:sp>
        <p:sp>
          <p:nvSpPr>
            <p:cNvPr id="48170" name="Freeform 45"/>
            <p:cNvSpPr>
              <a:spLocks/>
            </p:cNvSpPr>
            <p:nvPr/>
          </p:nvSpPr>
          <p:spPr bwMode="auto">
            <a:xfrm>
              <a:off x="3700606" y="4401102"/>
              <a:ext cx="300567" cy="298450"/>
            </a:xfrm>
            <a:custGeom>
              <a:avLst/>
              <a:gdLst>
                <a:gd name="T0" fmla="*/ 2147483647 w 213"/>
                <a:gd name="T1" fmla="*/ 0 h 188"/>
                <a:gd name="T2" fmla="*/ 0 w 213"/>
                <a:gd name="T3" fmla="*/ 2147483647 h 188"/>
                <a:gd name="T4" fmla="*/ 2147483647 w 213"/>
                <a:gd name="T5" fmla="*/ 2147483647 h 188"/>
                <a:gd name="T6" fmla="*/ 2147483647 w 213"/>
                <a:gd name="T7" fmla="*/ 2147483647 h 188"/>
                <a:gd name="T8" fmla="*/ 2147483647 w 213"/>
                <a:gd name="T9" fmla="*/ 2147483647 h 188"/>
                <a:gd name="T10" fmla="*/ 2147483647 w 213"/>
                <a:gd name="T11" fmla="*/ 2147483647 h 188"/>
                <a:gd name="T12" fmla="*/ 2147483647 w 213"/>
                <a:gd name="T13" fmla="*/ 2147483647 h 188"/>
                <a:gd name="T14" fmla="*/ 2147483647 w 213"/>
                <a:gd name="T15" fmla="*/ 2147483647 h 188"/>
                <a:gd name="T16" fmla="*/ 2147483647 w 213"/>
                <a:gd name="T17" fmla="*/ 2147483647 h 188"/>
                <a:gd name="T18" fmla="*/ 2147483647 w 213"/>
                <a:gd name="T19" fmla="*/ 2147483647 h 188"/>
                <a:gd name="T20" fmla="*/ 2147483647 w 213"/>
                <a:gd name="T21" fmla="*/ 2147483647 h 188"/>
                <a:gd name="T22" fmla="*/ 2147483647 w 213"/>
                <a:gd name="T23" fmla="*/ 2147483647 h 188"/>
                <a:gd name="T24" fmla="*/ 2147483647 w 213"/>
                <a:gd name="T25" fmla="*/ 2147483647 h 188"/>
                <a:gd name="T26" fmla="*/ 2147483647 w 213"/>
                <a:gd name="T27" fmla="*/ 2147483647 h 188"/>
                <a:gd name="T28" fmla="*/ 2147483647 w 213"/>
                <a:gd name="T29" fmla="*/ 2147483647 h 188"/>
                <a:gd name="T30" fmla="*/ 2147483647 w 213"/>
                <a:gd name="T31" fmla="*/ 2147483647 h 188"/>
                <a:gd name="T32" fmla="*/ 2147483647 w 213"/>
                <a:gd name="T33" fmla="*/ 2147483647 h 188"/>
                <a:gd name="T34" fmla="*/ 2147483647 w 213"/>
                <a:gd name="T35" fmla="*/ 2147483647 h 188"/>
                <a:gd name="T36" fmla="*/ 2147483647 w 213"/>
                <a:gd name="T37" fmla="*/ 2147483647 h 188"/>
                <a:gd name="T38" fmla="*/ 2147483647 w 213"/>
                <a:gd name="T39" fmla="*/ 2147483647 h 188"/>
                <a:gd name="T40" fmla="*/ 2147483647 w 213"/>
                <a:gd name="T41" fmla="*/ 2147483647 h 188"/>
                <a:gd name="T42" fmla="*/ 2147483647 w 213"/>
                <a:gd name="T43" fmla="*/ 2147483647 h 188"/>
                <a:gd name="T44" fmla="*/ 2147483647 w 213"/>
                <a:gd name="T45" fmla="*/ 2147483647 h 188"/>
                <a:gd name="T46" fmla="*/ 2147483647 w 213"/>
                <a:gd name="T47" fmla="*/ 2147483647 h 188"/>
                <a:gd name="T48" fmla="*/ 2147483647 w 213"/>
                <a:gd name="T49" fmla="*/ 2147483647 h 188"/>
                <a:gd name="T50" fmla="*/ 2147483647 w 213"/>
                <a:gd name="T51" fmla="*/ 2147483647 h 188"/>
                <a:gd name="T52" fmla="*/ 2147483647 w 213"/>
                <a:gd name="T53" fmla="*/ 2147483647 h 188"/>
                <a:gd name="T54" fmla="*/ 2147483647 w 213"/>
                <a:gd name="T55" fmla="*/ 2147483647 h 188"/>
                <a:gd name="T56" fmla="*/ 2147483647 w 213"/>
                <a:gd name="T57" fmla="*/ 2147483647 h 188"/>
                <a:gd name="T58" fmla="*/ 2147483647 w 213"/>
                <a:gd name="T59" fmla="*/ 2147483647 h 188"/>
                <a:gd name="T60" fmla="*/ 2147483647 w 213"/>
                <a:gd name="T61" fmla="*/ 2147483647 h 188"/>
                <a:gd name="T62" fmla="*/ 2147483647 w 213"/>
                <a:gd name="T63" fmla="*/ 2147483647 h 188"/>
                <a:gd name="T64" fmla="*/ 2147483647 w 213"/>
                <a:gd name="T65" fmla="*/ 2147483647 h 188"/>
                <a:gd name="T66" fmla="*/ 2147483647 w 213"/>
                <a:gd name="T67" fmla="*/ 2147483647 h 188"/>
                <a:gd name="T68" fmla="*/ 2147483647 w 213"/>
                <a:gd name="T69" fmla="*/ 0 h 18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3"/>
                <a:gd name="T106" fmla="*/ 0 h 188"/>
                <a:gd name="T107" fmla="*/ 213 w 213"/>
                <a:gd name="T108" fmla="*/ 188 h 18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3" h="188">
                  <a:moveTo>
                    <a:pt x="213" y="0"/>
                  </a:moveTo>
                  <a:lnTo>
                    <a:pt x="0" y="50"/>
                  </a:lnTo>
                  <a:lnTo>
                    <a:pt x="5" y="52"/>
                  </a:lnTo>
                  <a:lnTo>
                    <a:pt x="9" y="55"/>
                  </a:lnTo>
                  <a:lnTo>
                    <a:pt x="15" y="57"/>
                  </a:lnTo>
                  <a:lnTo>
                    <a:pt x="21" y="61"/>
                  </a:lnTo>
                  <a:lnTo>
                    <a:pt x="24" y="65"/>
                  </a:lnTo>
                  <a:lnTo>
                    <a:pt x="28" y="67"/>
                  </a:lnTo>
                  <a:lnTo>
                    <a:pt x="34" y="71"/>
                  </a:lnTo>
                  <a:lnTo>
                    <a:pt x="38" y="75"/>
                  </a:lnTo>
                  <a:lnTo>
                    <a:pt x="42" y="78"/>
                  </a:lnTo>
                  <a:lnTo>
                    <a:pt x="46" y="82"/>
                  </a:lnTo>
                  <a:lnTo>
                    <a:pt x="49" y="86"/>
                  </a:lnTo>
                  <a:lnTo>
                    <a:pt x="53" y="90"/>
                  </a:lnTo>
                  <a:lnTo>
                    <a:pt x="57" y="94"/>
                  </a:lnTo>
                  <a:lnTo>
                    <a:pt x="61" y="98"/>
                  </a:lnTo>
                  <a:lnTo>
                    <a:pt x="65" y="101"/>
                  </a:lnTo>
                  <a:lnTo>
                    <a:pt x="69" y="105"/>
                  </a:lnTo>
                  <a:lnTo>
                    <a:pt x="71" y="111"/>
                  </a:lnTo>
                  <a:lnTo>
                    <a:pt x="74" y="115"/>
                  </a:lnTo>
                  <a:lnTo>
                    <a:pt x="76" y="119"/>
                  </a:lnTo>
                  <a:lnTo>
                    <a:pt x="80" y="125"/>
                  </a:lnTo>
                  <a:lnTo>
                    <a:pt x="82" y="128"/>
                  </a:lnTo>
                  <a:lnTo>
                    <a:pt x="84" y="134"/>
                  </a:lnTo>
                  <a:lnTo>
                    <a:pt x="86" y="140"/>
                  </a:lnTo>
                  <a:lnTo>
                    <a:pt x="88" y="144"/>
                  </a:lnTo>
                  <a:lnTo>
                    <a:pt x="92" y="149"/>
                  </a:lnTo>
                  <a:lnTo>
                    <a:pt x="94" y="155"/>
                  </a:lnTo>
                  <a:lnTo>
                    <a:pt x="94" y="161"/>
                  </a:lnTo>
                  <a:lnTo>
                    <a:pt x="95" y="165"/>
                  </a:lnTo>
                  <a:lnTo>
                    <a:pt x="97" y="171"/>
                  </a:lnTo>
                  <a:lnTo>
                    <a:pt x="99" y="176"/>
                  </a:lnTo>
                  <a:lnTo>
                    <a:pt x="99" y="182"/>
                  </a:lnTo>
                  <a:lnTo>
                    <a:pt x="101" y="188"/>
                  </a:lnTo>
                  <a:lnTo>
                    <a:pt x="213" y="0"/>
                  </a:lnTo>
                  <a:close/>
                </a:path>
              </a:pathLst>
            </a:custGeom>
            <a:solidFill>
              <a:srgbClr val="FFFF00"/>
            </a:solidFill>
            <a:ln w="9525">
              <a:noFill/>
              <a:round/>
              <a:headEnd/>
              <a:tailEnd/>
            </a:ln>
          </p:spPr>
          <p:txBody>
            <a:bodyPr/>
            <a:lstStyle/>
            <a:p>
              <a:endParaRPr lang="en-US" dirty="0"/>
            </a:p>
          </p:txBody>
        </p:sp>
        <p:sp>
          <p:nvSpPr>
            <p:cNvPr id="48171" name="Freeform 46"/>
            <p:cNvSpPr>
              <a:spLocks/>
            </p:cNvSpPr>
            <p:nvPr/>
          </p:nvSpPr>
          <p:spPr bwMode="auto">
            <a:xfrm>
              <a:off x="4241064" y="4139170"/>
              <a:ext cx="859366" cy="712787"/>
            </a:xfrm>
            <a:custGeom>
              <a:avLst/>
              <a:gdLst>
                <a:gd name="T0" fmla="*/ 2147483647 w 609"/>
                <a:gd name="T1" fmla="*/ 0 h 449"/>
                <a:gd name="T2" fmla="*/ 2147483647 w 609"/>
                <a:gd name="T3" fmla="*/ 2147483647 h 449"/>
                <a:gd name="T4" fmla="*/ 2147483647 w 609"/>
                <a:gd name="T5" fmla="*/ 2147483647 h 449"/>
                <a:gd name="T6" fmla="*/ 2147483647 w 609"/>
                <a:gd name="T7" fmla="*/ 2147483647 h 449"/>
                <a:gd name="T8" fmla="*/ 2147483647 w 609"/>
                <a:gd name="T9" fmla="*/ 2147483647 h 449"/>
                <a:gd name="T10" fmla="*/ 2147483647 w 609"/>
                <a:gd name="T11" fmla="*/ 2147483647 h 449"/>
                <a:gd name="T12" fmla="*/ 2147483647 w 609"/>
                <a:gd name="T13" fmla="*/ 2147483647 h 449"/>
                <a:gd name="T14" fmla="*/ 2147483647 w 609"/>
                <a:gd name="T15" fmla="*/ 2147483647 h 449"/>
                <a:gd name="T16" fmla="*/ 2147483647 w 609"/>
                <a:gd name="T17" fmla="*/ 2147483647 h 449"/>
                <a:gd name="T18" fmla="*/ 2147483647 w 609"/>
                <a:gd name="T19" fmla="*/ 2147483647 h 449"/>
                <a:gd name="T20" fmla="*/ 2147483647 w 609"/>
                <a:gd name="T21" fmla="*/ 2147483647 h 449"/>
                <a:gd name="T22" fmla="*/ 2147483647 w 609"/>
                <a:gd name="T23" fmla="*/ 2147483647 h 449"/>
                <a:gd name="T24" fmla="*/ 2147483647 w 609"/>
                <a:gd name="T25" fmla="*/ 2147483647 h 449"/>
                <a:gd name="T26" fmla="*/ 2147483647 w 609"/>
                <a:gd name="T27" fmla="*/ 2147483647 h 449"/>
                <a:gd name="T28" fmla="*/ 2147483647 w 609"/>
                <a:gd name="T29" fmla="*/ 2147483647 h 449"/>
                <a:gd name="T30" fmla="*/ 2147483647 w 609"/>
                <a:gd name="T31" fmla="*/ 2147483647 h 449"/>
                <a:gd name="T32" fmla="*/ 0 w 609"/>
                <a:gd name="T33" fmla="*/ 2147483647 h 449"/>
                <a:gd name="T34" fmla="*/ 2147483647 w 609"/>
                <a:gd name="T35" fmla="*/ 2147483647 h 449"/>
                <a:gd name="T36" fmla="*/ 2147483647 w 609"/>
                <a:gd name="T37" fmla="*/ 2147483647 h 449"/>
                <a:gd name="T38" fmla="*/ 2147483647 w 609"/>
                <a:gd name="T39" fmla="*/ 2147483647 h 449"/>
                <a:gd name="T40" fmla="*/ 2147483647 w 609"/>
                <a:gd name="T41" fmla="*/ 2147483647 h 449"/>
                <a:gd name="T42" fmla="*/ 2147483647 w 609"/>
                <a:gd name="T43" fmla="*/ 2147483647 h 449"/>
                <a:gd name="T44" fmla="*/ 2147483647 w 609"/>
                <a:gd name="T45" fmla="*/ 2147483647 h 449"/>
                <a:gd name="T46" fmla="*/ 2147483647 w 609"/>
                <a:gd name="T47" fmla="*/ 2147483647 h 449"/>
                <a:gd name="T48" fmla="*/ 2147483647 w 609"/>
                <a:gd name="T49" fmla="*/ 2147483647 h 449"/>
                <a:gd name="T50" fmla="*/ 2147483647 w 609"/>
                <a:gd name="T51" fmla="*/ 2147483647 h 449"/>
                <a:gd name="T52" fmla="*/ 2147483647 w 609"/>
                <a:gd name="T53" fmla="*/ 2147483647 h 449"/>
                <a:gd name="T54" fmla="*/ 2147483647 w 609"/>
                <a:gd name="T55" fmla="*/ 2147483647 h 449"/>
                <a:gd name="T56" fmla="*/ 2147483647 w 609"/>
                <a:gd name="T57" fmla="*/ 2147483647 h 449"/>
                <a:gd name="T58" fmla="*/ 2147483647 w 609"/>
                <a:gd name="T59" fmla="*/ 2147483647 h 449"/>
                <a:gd name="T60" fmla="*/ 2147483647 w 609"/>
                <a:gd name="T61" fmla="*/ 2147483647 h 449"/>
                <a:gd name="T62" fmla="*/ 2147483647 w 609"/>
                <a:gd name="T63" fmla="*/ 2147483647 h 449"/>
                <a:gd name="T64" fmla="*/ 2147483647 w 609"/>
                <a:gd name="T65" fmla="*/ 2147483647 h 449"/>
                <a:gd name="T66" fmla="*/ 2147483647 w 609"/>
                <a:gd name="T67" fmla="*/ 2147483647 h 449"/>
                <a:gd name="T68" fmla="*/ 2147483647 w 609"/>
                <a:gd name="T69" fmla="*/ 0 h 44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09"/>
                <a:gd name="T106" fmla="*/ 0 h 449"/>
                <a:gd name="T107" fmla="*/ 609 w 609"/>
                <a:gd name="T108" fmla="*/ 449 h 44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09" h="449">
                  <a:moveTo>
                    <a:pt x="586" y="0"/>
                  </a:moveTo>
                  <a:lnTo>
                    <a:pt x="553" y="40"/>
                  </a:lnTo>
                  <a:lnTo>
                    <a:pt x="518" y="76"/>
                  </a:lnTo>
                  <a:lnTo>
                    <a:pt x="486" y="113"/>
                  </a:lnTo>
                  <a:lnTo>
                    <a:pt x="449" y="146"/>
                  </a:lnTo>
                  <a:lnTo>
                    <a:pt x="415" y="178"/>
                  </a:lnTo>
                  <a:lnTo>
                    <a:pt x="380" y="209"/>
                  </a:lnTo>
                  <a:lnTo>
                    <a:pt x="344" y="238"/>
                  </a:lnTo>
                  <a:lnTo>
                    <a:pt x="307" y="265"/>
                  </a:lnTo>
                  <a:lnTo>
                    <a:pt x="271" y="290"/>
                  </a:lnTo>
                  <a:lnTo>
                    <a:pt x="233" y="313"/>
                  </a:lnTo>
                  <a:lnTo>
                    <a:pt x="196" y="336"/>
                  </a:lnTo>
                  <a:lnTo>
                    <a:pt x="158" y="355"/>
                  </a:lnTo>
                  <a:lnTo>
                    <a:pt x="119" y="374"/>
                  </a:lnTo>
                  <a:lnTo>
                    <a:pt x="79" y="391"/>
                  </a:lnTo>
                  <a:lnTo>
                    <a:pt x="41" y="407"/>
                  </a:lnTo>
                  <a:lnTo>
                    <a:pt x="0" y="420"/>
                  </a:lnTo>
                  <a:lnTo>
                    <a:pt x="10" y="449"/>
                  </a:lnTo>
                  <a:lnTo>
                    <a:pt x="50" y="433"/>
                  </a:lnTo>
                  <a:lnTo>
                    <a:pt x="91" y="418"/>
                  </a:lnTo>
                  <a:lnTo>
                    <a:pt x="131" y="401"/>
                  </a:lnTo>
                  <a:lnTo>
                    <a:pt x="169" y="382"/>
                  </a:lnTo>
                  <a:lnTo>
                    <a:pt x="209" y="361"/>
                  </a:lnTo>
                  <a:lnTo>
                    <a:pt x="248" y="338"/>
                  </a:lnTo>
                  <a:lnTo>
                    <a:pt x="286" y="314"/>
                  </a:lnTo>
                  <a:lnTo>
                    <a:pt x="325" y="288"/>
                  </a:lnTo>
                  <a:lnTo>
                    <a:pt x="361" y="261"/>
                  </a:lnTo>
                  <a:lnTo>
                    <a:pt x="398" y="232"/>
                  </a:lnTo>
                  <a:lnTo>
                    <a:pt x="434" y="199"/>
                  </a:lnTo>
                  <a:lnTo>
                    <a:pt x="470" y="167"/>
                  </a:lnTo>
                  <a:lnTo>
                    <a:pt x="505" y="132"/>
                  </a:lnTo>
                  <a:lnTo>
                    <a:pt x="540" y="96"/>
                  </a:lnTo>
                  <a:lnTo>
                    <a:pt x="574" y="57"/>
                  </a:lnTo>
                  <a:lnTo>
                    <a:pt x="609" y="19"/>
                  </a:lnTo>
                  <a:lnTo>
                    <a:pt x="586" y="0"/>
                  </a:lnTo>
                  <a:close/>
                </a:path>
              </a:pathLst>
            </a:custGeom>
            <a:solidFill>
              <a:srgbClr val="FFFF00"/>
            </a:solidFill>
            <a:ln w="9525">
              <a:noFill/>
              <a:round/>
              <a:headEnd/>
              <a:tailEnd/>
            </a:ln>
          </p:spPr>
          <p:txBody>
            <a:bodyPr/>
            <a:lstStyle/>
            <a:p>
              <a:endParaRPr lang="en-US" dirty="0"/>
            </a:p>
          </p:txBody>
        </p:sp>
        <p:sp>
          <p:nvSpPr>
            <p:cNvPr id="48172" name="Freeform 47"/>
            <p:cNvSpPr>
              <a:spLocks/>
            </p:cNvSpPr>
            <p:nvPr/>
          </p:nvSpPr>
          <p:spPr bwMode="auto">
            <a:xfrm>
              <a:off x="4900051" y="4029627"/>
              <a:ext cx="272345" cy="331788"/>
            </a:xfrm>
            <a:custGeom>
              <a:avLst/>
              <a:gdLst>
                <a:gd name="T0" fmla="*/ 2147483647 w 193"/>
                <a:gd name="T1" fmla="*/ 0 h 209"/>
                <a:gd name="T2" fmla="*/ 0 w 193"/>
                <a:gd name="T3" fmla="*/ 2147483647 h 209"/>
                <a:gd name="T4" fmla="*/ 2147483647 w 193"/>
                <a:gd name="T5" fmla="*/ 2147483647 h 209"/>
                <a:gd name="T6" fmla="*/ 2147483647 w 193"/>
                <a:gd name="T7" fmla="*/ 2147483647 h 209"/>
                <a:gd name="T8" fmla="*/ 2147483647 w 193"/>
                <a:gd name="T9" fmla="*/ 2147483647 h 209"/>
                <a:gd name="T10" fmla="*/ 2147483647 w 193"/>
                <a:gd name="T11" fmla="*/ 2147483647 h 209"/>
                <a:gd name="T12" fmla="*/ 2147483647 w 193"/>
                <a:gd name="T13" fmla="*/ 2147483647 h 209"/>
                <a:gd name="T14" fmla="*/ 2147483647 w 193"/>
                <a:gd name="T15" fmla="*/ 2147483647 h 209"/>
                <a:gd name="T16" fmla="*/ 2147483647 w 193"/>
                <a:gd name="T17" fmla="*/ 2147483647 h 209"/>
                <a:gd name="T18" fmla="*/ 2147483647 w 193"/>
                <a:gd name="T19" fmla="*/ 2147483647 h 209"/>
                <a:gd name="T20" fmla="*/ 2147483647 w 193"/>
                <a:gd name="T21" fmla="*/ 2147483647 h 209"/>
                <a:gd name="T22" fmla="*/ 2147483647 w 193"/>
                <a:gd name="T23" fmla="*/ 2147483647 h 209"/>
                <a:gd name="T24" fmla="*/ 2147483647 w 193"/>
                <a:gd name="T25" fmla="*/ 2147483647 h 209"/>
                <a:gd name="T26" fmla="*/ 2147483647 w 193"/>
                <a:gd name="T27" fmla="*/ 2147483647 h 209"/>
                <a:gd name="T28" fmla="*/ 2147483647 w 193"/>
                <a:gd name="T29" fmla="*/ 2147483647 h 209"/>
                <a:gd name="T30" fmla="*/ 2147483647 w 193"/>
                <a:gd name="T31" fmla="*/ 2147483647 h 209"/>
                <a:gd name="T32" fmla="*/ 2147483647 w 193"/>
                <a:gd name="T33" fmla="*/ 2147483647 h 209"/>
                <a:gd name="T34" fmla="*/ 2147483647 w 193"/>
                <a:gd name="T35" fmla="*/ 2147483647 h 209"/>
                <a:gd name="T36" fmla="*/ 2147483647 w 193"/>
                <a:gd name="T37" fmla="*/ 2147483647 h 209"/>
                <a:gd name="T38" fmla="*/ 2147483647 w 193"/>
                <a:gd name="T39" fmla="*/ 2147483647 h 209"/>
                <a:gd name="T40" fmla="*/ 2147483647 w 193"/>
                <a:gd name="T41" fmla="*/ 2147483647 h 209"/>
                <a:gd name="T42" fmla="*/ 2147483647 w 193"/>
                <a:gd name="T43" fmla="*/ 2147483647 h 209"/>
                <a:gd name="T44" fmla="*/ 2147483647 w 193"/>
                <a:gd name="T45" fmla="*/ 2147483647 h 209"/>
                <a:gd name="T46" fmla="*/ 2147483647 w 193"/>
                <a:gd name="T47" fmla="*/ 2147483647 h 209"/>
                <a:gd name="T48" fmla="*/ 2147483647 w 193"/>
                <a:gd name="T49" fmla="*/ 2147483647 h 209"/>
                <a:gd name="T50" fmla="*/ 2147483647 w 193"/>
                <a:gd name="T51" fmla="*/ 2147483647 h 209"/>
                <a:gd name="T52" fmla="*/ 2147483647 w 193"/>
                <a:gd name="T53" fmla="*/ 2147483647 h 209"/>
                <a:gd name="T54" fmla="*/ 2147483647 w 193"/>
                <a:gd name="T55" fmla="*/ 2147483647 h 209"/>
                <a:gd name="T56" fmla="*/ 2147483647 w 193"/>
                <a:gd name="T57" fmla="*/ 2147483647 h 209"/>
                <a:gd name="T58" fmla="*/ 2147483647 w 193"/>
                <a:gd name="T59" fmla="*/ 2147483647 h 209"/>
                <a:gd name="T60" fmla="*/ 2147483647 w 193"/>
                <a:gd name="T61" fmla="*/ 2147483647 h 209"/>
                <a:gd name="T62" fmla="*/ 2147483647 w 193"/>
                <a:gd name="T63" fmla="*/ 2147483647 h 209"/>
                <a:gd name="T64" fmla="*/ 2147483647 w 193"/>
                <a:gd name="T65" fmla="*/ 2147483647 h 209"/>
                <a:gd name="T66" fmla="*/ 2147483647 w 193"/>
                <a:gd name="T67" fmla="*/ 2147483647 h 209"/>
                <a:gd name="T68" fmla="*/ 2147483647 w 193"/>
                <a:gd name="T69" fmla="*/ 0 h 20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93"/>
                <a:gd name="T106" fmla="*/ 0 h 209"/>
                <a:gd name="T107" fmla="*/ 193 w 193"/>
                <a:gd name="T108" fmla="*/ 209 h 20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93" h="209">
                  <a:moveTo>
                    <a:pt x="193" y="0"/>
                  </a:moveTo>
                  <a:lnTo>
                    <a:pt x="0" y="101"/>
                  </a:lnTo>
                  <a:lnTo>
                    <a:pt x="5" y="101"/>
                  </a:lnTo>
                  <a:lnTo>
                    <a:pt x="11" y="103"/>
                  </a:lnTo>
                  <a:lnTo>
                    <a:pt x="17" y="105"/>
                  </a:lnTo>
                  <a:lnTo>
                    <a:pt x="23" y="107"/>
                  </a:lnTo>
                  <a:lnTo>
                    <a:pt x="28" y="109"/>
                  </a:lnTo>
                  <a:lnTo>
                    <a:pt x="34" y="111"/>
                  </a:lnTo>
                  <a:lnTo>
                    <a:pt x="38" y="113"/>
                  </a:lnTo>
                  <a:lnTo>
                    <a:pt x="44" y="115"/>
                  </a:lnTo>
                  <a:lnTo>
                    <a:pt x="50" y="119"/>
                  </a:lnTo>
                  <a:lnTo>
                    <a:pt x="53" y="121"/>
                  </a:lnTo>
                  <a:lnTo>
                    <a:pt x="59" y="122"/>
                  </a:lnTo>
                  <a:lnTo>
                    <a:pt x="63" y="126"/>
                  </a:lnTo>
                  <a:lnTo>
                    <a:pt x="67" y="128"/>
                  </a:lnTo>
                  <a:lnTo>
                    <a:pt x="73" y="132"/>
                  </a:lnTo>
                  <a:lnTo>
                    <a:pt x="76" y="136"/>
                  </a:lnTo>
                  <a:lnTo>
                    <a:pt x="80" y="138"/>
                  </a:lnTo>
                  <a:lnTo>
                    <a:pt x="84" y="142"/>
                  </a:lnTo>
                  <a:lnTo>
                    <a:pt x="88" y="145"/>
                  </a:lnTo>
                  <a:lnTo>
                    <a:pt x="92" y="149"/>
                  </a:lnTo>
                  <a:lnTo>
                    <a:pt x="96" y="153"/>
                  </a:lnTo>
                  <a:lnTo>
                    <a:pt x="99" y="157"/>
                  </a:lnTo>
                  <a:lnTo>
                    <a:pt x="103" y="161"/>
                  </a:lnTo>
                  <a:lnTo>
                    <a:pt x="107" y="165"/>
                  </a:lnTo>
                  <a:lnTo>
                    <a:pt x="111" y="170"/>
                  </a:lnTo>
                  <a:lnTo>
                    <a:pt x="113" y="174"/>
                  </a:lnTo>
                  <a:lnTo>
                    <a:pt x="117" y="180"/>
                  </a:lnTo>
                  <a:lnTo>
                    <a:pt x="121" y="184"/>
                  </a:lnTo>
                  <a:lnTo>
                    <a:pt x="122" y="190"/>
                  </a:lnTo>
                  <a:lnTo>
                    <a:pt x="126" y="193"/>
                  </a:lnTo>
                  <a:lnTo>
                    <a:pt x="128" y="199"/>
                  </a:lnTo>
                  <a:lnTo>
                    <a:pt x="132" y="205"/>
                  </a:lnTo>
                  <a:lnTo>
                    <a:pt x="134" y="209"/>
                  </a:lnTo>
                  <a:lnTo>
                    <a:pt x="193" y="0"/>
                  </a:lnTo>
                  <a:close/>
                </a:path>
              </a:pathLst>
            </a:custGeom>
            <a:solidFill>
              <a:srgbClr val="FFFF00"/>
            </a:solidFill>
            <a:ln w="9525">
              <a:noFill/>
              <a:round/>
              <a:headEnd/>
              <a:tailEnd/>
            </a:ln>
          </p:spPr>
          <p:txBody>
            <a:bodyPr/>
            <a:lstStyle/>
            <a:p>
              <a:endParaRPr lang="en-US" dirty="0"/>
            </a:p>
          </p:txBody>
        </p:sp>
        <p:sp>
          <p:nvSpPr>
            <p:cNvPr id="48173" name="Freeform 48"/>
            <p:cNvSpPr>
              <a:spLocks/>
            </p:cNvSpPr>
            <p:nvPr/>
          </p:nvSpPr>
          <p:spPr bwMode="auto">
            <a:xfrm>
              <a:off x="5652176" y="3781982"/>
              <a:ext cx="486833" cy="430213"/>
            </a:xfrm>
            <a:custGeom>
              <a:avLst/>
              <a:gdLst>
                <a:gd name="T0" fmla="*/ 2147483647 w 345"/>
                <a:gd name="T1" fmla="*/ 0 h 271"/>
                <a:gd name="T2" fmla="*/ 2147483647 w 345"/>
                <a:gd name="T3" fmla="*/ 2147483647 h 271"/>
                <a:gd name="T4" fmla="*/ 2147483647 w 345"/>
                <a:gd name="T5" fmla="*/ 2147483647 h 271"/>
                <a:gd name="T6" fmla="*/ 2147483647 w 345"/>
                <a:gd name="T7" fmla="*/ 2147483647 h 271"/>
                <a:gd name="T8" fmla="*/ 2147483647 w 345"/>
                <a:gd name="T9" fmla="*/ 2147483647 h 271"/>
                <a:gd name="T10" fmla="*/ 2147483647 w 345"/>
                <a:gd name="T11" fmla="*/ 2147483647 h 271"/>
                <a:gd name="T12" fmla="*/ 2147483647 w 345"/>
                <a:gd name="T13" fmla="*/ 2147483647 h 271"/>
                <a:gd name="T14" fmla="*/ 2147483647 w 345"/>
                <a:gd name="T15" fmla="*/ 2147483647 h 271"/>
                <a:gd name="T16" fmla="*/ 0 w 345"/>
                <a:gd name="T17" fmla="*/ 2147483647 h 271"/>
                <a:gd name="T18" fmla="*/ 2147483647 w 345"/>
                <a:gd name="T19" fmla="*/ 2147483647 h 271"/>
                <a:gd name="T20" fmla="*/ 2147483647 w 345"/>
                <a:gd name="T21" fmla="*/ 2147483647 h 271"/>
                <a:gd name="T22" fmla="*/ 2147483647 w 345"/>
                <a:gd name="T23" fmla="*/ 2147483647 h 271"/>
                <a:gd name="T24" fmla="*/ 2147483647 w 345"/>
                <a:gd name="T25" fmla="*/ 2147483647 h 271"/>
                <a:gd name="T26" fmla="*/ 2147483647 w 345"/>
                <a:gd name="T27" fmla="*/ 2147483647 h 271"/>
                <a:gd name="T28" fmla="*/ 2147483647 w 345"/>
                <a:gd name="T29" fmla="*/ 2147483647 h 271"/>
                <a:gd name="T30" fmla="*/ 2147483647 w 345"/>
                <a:gd name="T31" fmla="*/ 2147483647 h 271"/>
                <a:gd name="T32" fmla="*/ 2147483647 w 345"/>
                <a:gd name="T33" fmla="*/ 2147483647 h 271"/>
                <a:gd name="T34" fmla="*/ 2147483647 w 345"/>
                <a:gd name="T35" fmla="*/ 2147483647 h 271"/>
                <a:gd name="T36" fmla="*/ 2147483647 w 345"/>
                <a:gd name="T37" fmla="*/ 0 h 27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45"/>
                <a:gd name="T58" fmla="*/ 0 h 271"/>
                <a:gd name="T59" fmla="*/ 345 w 345"/>
                <a:gd name="T60" fmla="*/ 271 h 27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45" h="271">
                  <a:moveTo>
                    <a:pt x="324" y="0"/>
                  </a:moveTo>
                  <a:lnTo>
                    <a:pt x="286" y="39"/>
                  </a:lnTo>
                  <a:lnTo>
                    <a:pt x="246" y="73"/>
                  </a:lnTo>
                  <a:lnTo>
                    <a:pt x="203" y="108"/>
                  </a:lnTo>
                  <a:lnTo>
                    <a:pt x="163" y="138"/>
                  </a:lnTo>
                  <a:lnTo>
                    <a:pt x="123" y="167"/>
                  </a:lnTo>
                  <a:lnTo>
                    <a:pt x="81" y="196"/>
                  </a:lnTo>
                  <a:lnTo>
                    <a:pt x="40" y="221"/>
                  </a:lnTo>
                  <a:lnTo>
                    <a:pt x="0" y="246"/>
                  </a:lnTo>
                  <a:lnTo>
                    <a:pt x="14" y="271"/>
                  </a:lnTo>
                  <a:lnTo>
                    <a:pt x="56" y="246"/>
                  </a:lnTo>
                  <a:lnTo>
                    <a:pt x="96" y="219"/>
                  </a:lnTo>
                  <a:lnTo>
                    <a:pt x="138" y="192"/>
                  </a:lnTo>
                  <a:lnTo>
                    <a:pt x="180" y="161"/>
                  </a:lnTo>
                  <a:lnTo>
                    <a:pt x="223" y="131"/>
                  </a:lnTo>
                  <a:lnTo>
                    <a:pt x="263" y="96"/>
                  </a:lnTo>
                  <a:lnTo>
                    <a:pt x="305" y="60"/>
                  </a:lnTo>
                  <a:lnTo>
                    <a:pt x="345" y="19"/>
                  </a:lnTo>
                  <a:lnTo>
                    <a:pt x="324" y="0"/>
                  </a:lnTo>
                  <a:close/>
                </a:path>
              </a:pathLst>
            </a:custGeom>
            <a:solidFill>
              <a:srgbClr val="FFFF00"/>
            </a:solidFill>
            <a:ln w="9525">
              <a:noFill/>
              <a:round/>
              <a:headEnd/>
              <a:tailEnd/>
            </a:ln>
          </p:spPr>
          <p:txBody>
            <a:bodyPr/>
            <a:lstStyle/>
            <a:p>
              <a:endParaRPr lang="en-US" dirty="0"/>
            </a:p>
          </p:txBody>
        </p:sp>
        <p:sp>
          <p:nvSpPr>
            <p:cNvPr id="48174" name="Freeform 49"/>
            <p:cNvSpPr>
              <a:spLocks/>
            </p:cNvSpPr>
            <p:nvPr/>
          </p:nvSpPr>
          <p:spPr bwMode="auto">
            <a:xfrm>
              <a:off x="5938631" y="3681965"/>
              <a:ext cx="285044" cy="322262"/>
            </a:xfrm>
            <a:custGeom>
              <a:avLst/>
              <a:gdLst>
                <a:gd name="T0" fmla="*/ 2147483647 w 202"/>
                <a:gd name="T1" fmla="*/ 0 h 203"/>
                <a:gd name="T2" fmla="*/ 0 w 202"/>
                <a:gd name="T3" fmla="*/ 2147483647 h 203"/>
                <a:gd name="T4" fmla="*/ 2147483647 w 202"/>
                <a:gd name="T5" fmla="*/ 2147483647 h 203"/>
                <a:gd name="T6" fmla="*/ 2147483647 w 202"/>
                <a:gd name="T7" fmla="*/ 2147483647 h 203"/>
                <a:gd name="T8" fmla="*/ 2147483647 w 202"/>
                <a:gd name="T9" fmla="*/ 2147483647 h 203"/>
                <a:gd name="T10" fmla="*/ 2147483647 w 202"/>
                <a:gd name="T11" fmla="*/ 2147483647 h 203"/>
                <a:gd name="T12" fmla="*/ 2147483647 w 202"/>
                <a:gd name="T13" fmla="*/ 2147483647 h 203"/>
                <a:gd name="T14" fmla="*/ 2147483647 w 202"/>
                <a:gd name="T15" fmla="*/ 2147483647 h 203"/>
                <a:gd name="T16" fmla="*/ 2147483647 w 202"/>
                <a:gd name="T17" fmla="*/ 2147483647 h 203"/>
                <a:gd name="T18" fmla="*/ 2147483647 w 202"/>
                <a:gd name="T19" fmla="*/ 2147483647 h 203"/>
                <a:gd name="T20" fmla="*/ 2147483647 w 202"/>
                <a:gd name="T21" fmla="*/ 2147483647 h 203"/>
                <a:gd name="T22" fmla="*/ 2147483647 w 202"/>
                <a:gd name="T23" fmla="*/ 2147483647 h 203"/>
                <a:gd name="T24" fmla="*/ 2147483647 w 202"/>
                <a:gd name="T25" fmla="*/ 2147483647 h 203"/>
                <a:gd name="T26" fmla="*/ 2147483647 w 202"/>
                <a:gd name="T27" fmla="*/ 2147483647 h 203"/>
                <a:gd name="T28" fmla="*/ 2147483647 w 202"/>
                <a:gd name="T29" fmla="*/ 2147483647 h 203"/>
                <a:gd name="T30" fmla="*/ 2147483647 w 202"/>
                <a:gd name="T31" fmla="*/ 2147483647 h 203"/>
                <a:gd name="T32" fmla="*/ 2147483647 w 202"/>
                <a:gd name="T33" fmla="*/ 2147483647 h 203"/>
                <a:gd name="T34" fmla="*/ 2147483647 w 202"/>
                <a:gd name="T35" fmla="*/ 2147483647 h 203"/>
                <a:gd name="T36" fmla="*/ 2147483647 w 202"/>
                <a:gd name="T37" fmla="*/ 2147483647 h 203"/>
                <a:gd name="T38" fmla="*/ 2147483647 w 202"/>
                <a:gd name="T39" fmla="*/ 2147483647 h 203"/>
                <a:gd name="T40" fmla="*/ 2147483647 w 202"/>
                <a:gd name="T41" fmla="*/ 2147483647 h 203"/>
                <a:gd name="T42" fmla="*/ 2147483647 w 202"/>
                <a:gd name="T43" fmla="*/ 2147483647 h 203"/>
                <a:gd name="T44" fmla="*/ 2147483647 w 202"/>
                <a:gd name="T45" fmla="*/ 2147483647 h 203"/>
                <a:gd name="T46" fmla="*/ 2147483647 w 202"/>
                <a:gd name="T47" fmla="*/ 2147483647 h 203"/>
                <a:gd name="T48" fmla="*/ 2147483647 w 202"/>
                <a:gd name="T49" fmla="*/ 2147483647 h 203"/>
                <a:gd name="T50" fmla="*/ 2147483647 w 202"/>
                <a:gd name="T51" fmla="*/ 2147483647 h 203"/>
                <a:gd name="T52" fmla="*/ 2147483647 w 202"/>
                <a:gd name="T53" fmla="*/ 2147483647 h 203"/>
                <a:gd name="T54" fmla="*/ 2147483647 w 202"/>
                <a:gd name="T55" fmla="*/ 2147483647 h 203"/>
                <a:gd name="T56" fmla="*/ 2147483647 w 202"/>
                <a:gd name="T57" fmla="*/ 2147483647 h 203"/>
                <a:gd name="T58" fmla="*/ 2147483647 w 202"/>
                <a:gd name="T59" fmla="*/ 2147483647 h 203"/>
                <a:gd name="T60" fmla="*/ 2147483647 w 202"/>
                <a:gd name="T61" fmla="*/ 2147483647 h 203"/>
                <a:gd name="T62" fmla="*/ 2147483647 w 202"/>
                <a:gd name="T63" fmla="*/ 2147483647 h 203"/>
                <a:gd name="T64" fmla="*/ 2147483647 w 202"/>
                <a:gd name="T65" fmla="*/ 2147483647 h 203"/>
                <a:gd name="T66" fmla="*/ 2147483647 w 202"/>
                <a:gd name="T67" fmla="*/ 2147483647 h 203"/>
                <a:gd name="T68" fmla="*/ 2147483647 w 202"/>
                <a:gd name="T69" fmla="*/ 0 h 20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2"/>
                <a:gd name="T106" fmla="*/ 0 h 203"/>
                <a:gd name="T107" fmla="*/ 202 w 202"/>
                <a:gd name="T108" fmla="*/ 203 h 20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2" h="203">
                  <a:moveTo>
                    <a:pt x="202" y="0"/>
                  </a:moveTo>
                  <a:lnTo>
                    <a:pt x="0" y="84"/>
                  </a:lnTo>
                  <a:lnTo>
                    <a:pt x="6" y="86"/>
                  </a:lnTo>
                  <a:lnTo>
                    <a:pt x="12" y="88"/>
                  </a:lnTo>
                  <a:lnTo>
                    <a:pt x="18" y="90"/>
                  </a:lnTo>
                  <a:lnTo>
                    <a:pt x="22" y="92"/>
                  </a:lnTo>
                  <a:lnTo>
                    <a:pt x="27" y="94"/>
                  </a:lnTo>
                  <a:lnTo>
                    <a:pt x="33" y="98"/>
                  </a:lnTo>
                  <a:lnTo>
                    <a:pt x="37" y="100"/>
                  </a:lnTo>
                  <a:lnTo>
                    <a:pt x="43" y="102"/>
                  </a:lnTo>
                  <a:lnTo>
                    <a:pt x="47" y="105"/>
                  </a:lnTo>
                  <a:lnTo>
                    <a:pt x="52" y="107"/>
                  </a:lnTo>
                  <a:lnTo>
                    <a:pt x="56" y="111"/>
                  </a:lnTo>
                  <a:lnTo>
                    <a:pt x="60" y="115"/>
                  </a:lnTo>
                  <a:lnTo>
                    <a:pt x="66" y="117"/>
                  </a:lnTo>
                  <a:lnTo>
                    <a:pt x="70" y="121"/>
                  </a:lnTo>
                  <a:lnTo>
                    <a:pt x="73" y="125"/>
                  </a:lnTo>
                  <a:lnTo>
                    <a:pt x="77" y="128"/>
                  </a:lnTo>
                  <a:lnTo>
                    <a:pt x="81" y="132"/>
                  </a:lnTo>
                  <a:lnTo>
                    <a:pt x="85" y="136"/>
                  </a:lnTo>
                  <a:lnTo>
                    <a:pt x="89" y="140"/>
                  </a:lnTo>
                  <a:lnTo>
                    <a:pt x="91" y="144"/>
                  </a:lnTo>
                  <a:lnTo>
                    <a:pt x="95" y="149"/>
                  </a:lnTo>
                  <a:lnTo>
                    <a:pt x="98" y="153"/>
                  </a:lnTo>
                  <a:lnTo>
                    <a:pt x="100" y="157"/>
                  </a:lnTo>
                  <a:lnTo>
                    <a:pt x="104" y="163"/>
                  </a:lnTo>
                  <a:lnTo>
                    <a:pt x="106" y="167"/>
                  </a:lnTo>
                  <a:lnTo>
                    <a:pt x="110" y="173"/>
                  </a:lnTo>
                  <a:lnTo>
                    <a:pt x="112" y="176"/>
                  </a:lnTo>
                  <a:lnTo>
                    <a:pt x="116" y="182"/>
                  </a:lnTo>
                  <a:lnTo>
                    <a:pt x="118" y="188"/>
                  </a:lnTo>
                  <a:lnTo>
                    <a:pt x="119" y="194"/>
                  </a:lnTo>
                  <a:lnTo>
                    <a:pt x="121" y="197"/>
                  </a:lnTo>
                  <a:lnTo>
                    <a:pt x="123" y="203"/>
                  </a:lnTo>
                  <a:lnTo>
                    <a:pt x="202" y="0"/>
                  </a:lnTo>
                  <a:close/>
                </a:path>
              </a:pathLst>
            </a:custGeom>
            <a:solidFill>
              <a:srgbClr val="FFFF00"/>
            </a:solidFill>
            <a:ln w="9525">
              <a:noFill/>
              <a:round/>
              <a:headEnd/>
              <a:tailEnd/>
            </a:ln>
          </p:spPr>
          <p:txBody>
            <a:bodyPr/>
            <a:lstStyle/>
            <a:p>
              <a:endParaRPr lang="en-US" dirty="0"/>
            </a:p>
          </p:txBody>
        </p:sp>
        <p:sp>
          <p:nvSpPr>
            <p:cNvPr id="48175" name="Freeform 50"/>
            <p:cNvSpPr>
              <a:spLocks/>
            </p:cNvSpPr>
            <p:nvPr/>
          </p:nvSpPr>
          <p:spPr bwMode="auto">
            <a:xfrm>
              <a:off x="2316307" y="3264452"/>
              <a:ext cx="1113366" cy="1614488"/>
            </a:xfrm>
            <a:custGeom>
              <a:avLst/>
              <a:gdLst>
                <a:gd name="T0" fmla="*/ 2147483647 w 789"/>
                <a:gd name="T1" fmla="*/ 2147483647 h 1017"/>
                <a:gd name="T2" fmla="*/ 2147483647 w 789"/>
                <a:gd name="T3" fmla="*/ 2147483647 h 1017"/>
                <a:gd name="T4" fmla="*/ 2147483647 w 789"/>
                <a:gd name="T5" fmla="*/ 2147483647 h 1017"/>
                <a:gd name="T6" fmla="*/ 2147483647 w 789"/>
                <a:gd name="T7" fmla="*/ 2147483647 h 1017"/>
                <a:gd name="T8" fmla="*/ 2147483647 w 789"/>
                <a:gd name="T9" fmla="*/ 2147483647 h 1017"/>
                <a:gd name="T10" fmla="*/ 2147483647 w 789"/>
                <a:gd name="T11" fmla="*/ 2147483647 h 1017"/>
                <a:gd name="T12" fmla="*/ 2147483647 w 789"/>
                <a:gd name="T13" fmla="*/ 2147483647 h 1017"/>
                <a:gd name="T14" fmla="*/ 2147483647 w 789"/>
                <a:gd name="T15" fmla="*/ 2147483647 h 1017"/>
                <a:gd name="T16" fmla="*/ 2147483647 w 789"/>
                <a:gd name="T17" fmla="*/ 2147483647 h 1017"/>
                <a:gd name="T18" fmla="*/ 2147483647 w 789"/>
                <a:gd name="T19" fmla="*/ 2147483647 h 1017"/>
                <a:gd name="T20" fmla="*/ 2147483647 w 789"/>
                <a:gd name="T21" fmla="*/ 2147483647 h 1017"/>
                <a:gd name="T22" fmla="*/ 2147483647 w 789"/>
                <a:gd name="T23" fmla="*/ 2147483647 h 1017"/>
                <a:gd name="T24" fmla="*/ 2147483647 w 789"/>
                <a:gd name="T25" fmla="*/ 2147483647 h 1017"/>
                <a:gd name="T26" fmla="*/ 2147483647 w 789"/>
                <a:gd name="T27" fmla="*/ 2147483647 h 1017"/>
                <a:gd name="T28" fmla="*/ 2147483647 w 789"/>
                <a:gd name="T29" fmla="*/ 2147483647 h 1017"/>
                <a:gd name="T30" fmla="*/ 2147483647 w 789"/>
                <a:gd name="T31" fmla="*/ 2147483647 h 1017"/>
                <a:gd name="T32" fmla="*/ 2147483647 w 789"/>
                <a:gd name="T33" fmla="*/ 2147483647 h 1017"/>
                <a:gd name="T34" fmla="*/ 2147483647 w 789"/>
                <a:gd name="T35" fmla="*/ 2147483647 h 1017"/>
                <a:gd name="T36" fmla="*/ 2147483647 w 789"/>
                <a:gd name="T37" fmla="*/ 2147483647 h 1017"/>
                <a:gd name="T38" fmla="*/ 2147483647 w 789"/>
                <a:gd name="T39" fmla="*/ 2147483647 h 1017"/>
                <a:gd name="T40" fmla="*/ 2147483647 w 789"/>
                <a:gd name="T41" fmla="*/ 2147483647 h 1017"/>
                <a:gd name="T42" fmla="*/ 2147483647 w 789"/>
                <a:gd name="T43" fmla="*/ 2147483647 h 1017"/>
                <a:gd name="T44" fmla="*/ 2147483647 w 789"/>
                <a:gd name="T45" fmla="*/ 2147483647 h 1017"/>
                <a:gd name="T46" fmla="*/ 2147483647 w 789"/>
                <a:gd name="T47" fmla="*/ 2147483647 h 1017"/>
                <a:gd name="T48" fmla="*/ 2147483647 w 789"/>
                <a:gd name="T49" fmla="*/ 2147483647 h 1017"/>
                <a:gd name="T50" fmla="*/ 2147483647 w 789"/>
                <a:gd name="T51" fmla="*/ 2147483647 h 1017"/>
                <a:gd name="T52" fmla="*/ 2147483647 w 789"/>
                <a:gd name="T53" fmla="*/ 2147483647 h 1017"/>
                <a:gd name="T54" fmla="*/ 2147483647 w 789"/>
                <a:gd name="T55" fmla="*/ 2147483647 h 1017"/>
                <a:gd name="T56" fmla="*/ 2147483647 w 789"/>
                <a:gd name="T57" fmla="*/ 2147483647 h 1017"/>
                <a:gd name="T58" fmla="*/ 2147483647 w 789"/>
                <a:gd name="T59" fmla="*/ 2147483647 h 1017"/>
                <a:gd name="T60" fmla="*/ 2147483647 w 789"/>
                <a:gd name="T61" fmla="*/ 2147483647 h 1017"/>
                <a:gd name="T62" fmla="*/ 2147483647 w 789"/>
                <a:gd name="T63" fmla="*/ 2147483647 h 1017"/>
                <a:gd name="T64" fmla="*/ 2147483647 w 789"/>
                <a:gd name="T65" fmla="*/ 0 h 10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89"/>
                <a:gd name="T100" fmla="*/ 0 h 1017"/>
                <a:gd name="T101" fmla="*/ 789 w 789"/>
                <a:gd name="T102" fmla="*/ 1017 h 10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89" h="1017">
                  <a:moveTo>
                    <a:pt x="0" y="2"/>
                  </a:moveTo>
                  <a:lnTo>
                    <a:pt x="4" y="38"/>
                  </a:lnTo>
                  <a:lnTo>
                    <a:pt x="8" y="75"/>
                  </a:lnTo>
                  <a:lnTo>
                    <a:pt x="13" y="111"/>
                  </a:lnTo>
                  <a:lnTo>
                    <a:pt x="21" y="148"/>
                  </a:lnTo>
                  <a:lnTo>
                    <a:pt x="29" y="184"/>
                  </a:lnTo>
                  <a:lnTo>
                    <a:pt x="38" y="221"/>
                  </a:lnTo>
                  <a:lnTo>
                    <a:pt x="50" y="257"/>
                  </a:lnTo>
                  <a:lnTo>
                    <a:pt x="61" y="293"/>
                  </a:lnTo>
                  <a:lnTo>
                    <a:pt x="73" y="328"/>
                  </a:lnTo>
                  <a:lnTo>
                    <a:pt x="88" y="365"/>
                  </a:lnTo>
                  <a:lnTo>
                    <a:pt x="104" y="401"/>
                  </a:lnTo>
                  <a:lnTo>
                    <a:pt x="119" y="436"/>
                  </a:lnTo>
                  <a:lnTo>
                    <a:pt x="138" y="472"/>
                  </a:lnTo>
                  <a:lnTo>
                    <a:pt x="157" y="507"/>
                  </a:lnTo>
                  <a:lnTo>
                    <a:pt x="178" y="541"/>
                  </a:lnTo>
                  <a:lnTo>
                    <a:pt x="200" y="574"/>
                  </a:lnTo>
                  <a:lnTo>
                    <a:pt x="224" y="608"/>
                  </a:lnTo>
                  <a:lnTo>
                    <a:pt x="249" y="641"/>
                  </a:lnTo>
                  <a:lnTo>
                    <a:pt x="276" y="674"/>
                  </a:lnTo>
                  <a:lnTo>
                    <a:pt x="305" y="704"/>
                  </a:lnTo>
                  <a:lnTo>
                    <a:pt x="334" y="737"/>
                  </a:lnTo>
                  <a:lnTo>
                    <a:pt x="366" y="766"/>
                  </a:lnTo>
                  <a:lnTo>
                    <a:pt x="399" y="796"/>
                  </a:lnTo>
                  <a:lnTo>
                    <a:pt x="434" y="825"/>
                  </a:lnTo>
                  <a:lnTo>
                    <a:pt x="472" y="852"/>
                  </a:lnTo>
                  <a:lnTo>
                    <a:pt x="510" y="879"/>
                  </a:lnTo>
                  <a:lnTo>
                    <a:pt x="551" y="904"/>
                  </a:lnTo>
                  <a:lnTo>
                    <a:pt x="593" y="929"/>
                  </a:lnTo>
                  <a:lnTo>
                    <a:pt x="637" y="954"/>
                  </a:lnTo>
                  <a:lnTo>
                    <a:pt x="683" y="977"/>
                  </a:lnTo>
                  <a:lnTo>
                    <a:pt x="731" y="998"/>
                  </a:lnTo>
                  <a:lnTo>
                    <a:pt x="783" y="1017"/>
                  </a:lnTo>
                  <a:lnTo>
                    <a:pt x="789" y="1000"/>
                  </a:lnTo>
                  <a:lnTo>
                    <a:pt x="741" y="979"/>
                  </a:lnTo>
                  <a:lnTo>
                    <a:pt x="693" y="958"/>
                  </a:lnTo>
                  <a:lnTo>
                    <a:pt x="647" y="936"/>
                  </a:lnTo>
                  <a:lnTo>
                    <a:pt x="603" y="912"/>
                  </a:lnTo>
                  <a:lnTo>
                    <a:pt x="562" y="889"/>
                  </a:lnTo>
                  <a:lnTo>
                    <a:pt x="522" y="862"/>
                  </a:lnTo>
                  <a:lnTo>
                    <a:pt x="484" y="837"/>
                  </a:lnTo>
                  <a:lnTo>
                    <a:pt x="447" y="808"/>
                  </a:lnTo>
                  <a:lnTo>
                    <a:pt x="413" y="781"/>
                  </a:lnTo>
                  <a:lnTo>
                    <a:pt x="380" y="752"/>
                  </a:lnTo>
                  <a:lnTo>
                    <a:pt x="349" y="722"/>
                  </a:lnTo>
                  <a:lnTo>
                    <a:pt x="319" y="691"/>
                  </a:lnTo>
                  <a:lnTo>
                    <a:pt x="292" y="660"/>
                  </a:lnTo>
                  <a:lnTo>
                    <a:pt x="265" y="629"/>
                  </a:lnTo>
                  <a:lnTo>
                    <a:pt x="240" y="597"/>
                  </a:lnTo>
                  <a:lnTo>
                    <a:pt x="217" y="564"/>
                  </a:lnTo>
                  <a:lnTo>
                    <a:pt x="194" y="530"/>
                  </a:lnTo>
                  <a:lnTo>
                    <a:pt x="175" y="497"/>
                  </a:lnTo>
                  <a:lnTo>
                    <a:pt x="155" y="462"/>
                  </a:lnTo>
                  <a:lnTo>
                    <a:pt x="138" y="428"/>
                  </a:lnTo>
                  <a:lnTo>
                    <a:pt x="121" y="393"/>
                  </a:lnTo>
                  <a:lnTo>
                    <a:pt x="106" y="357"/>
                  </a:lnTo>
                  <a:lnTo>
                    <a:pt x="92" y="322"/>
                  </a:lnTo>
                  <a:lnTo>
                    <a:pt x="81" y="286"/>
                  </a:lnTo>
                  <a:lnTo>
                    <a:pt x="69" y="251"/>
                  </a:lnTo>
                  <a:lnTo>
                    <a:pt x="58" y="215"/>
                  </a:lnTo>
                  <a:lnTo>
                    <a:pt x="50" y="178"/>
                  </a:lnTo>
                  <a:lnTo>
                    <a:pt x="40" y="144"/>
                  </a:lnTo>
                  <a:lnTo>
                    <a:pt x="35" y="107"/>
                  </a:lnTo>
                  <a:lnTo>
                    <a:pt x="29" y="71"/>
                  </a:lnTo>
                  <a:lnTo>
                    <a:pt x="23" y="36"/>
                  </a:lnTo>
                  <a:lnTo>
                    <a:pt x="19" y="0"/>
                  </a:lnTo>
                  <a:lnTo>
                    <a:pt x="0" y="2"/>
                  </a:lnTo>
                  <a:close/>
                </a:path>
              </a:pathLst>
            </a:custGeom>
            <a:solidFill>
              <a:srgbClr val="0066FF"/>
            </a:solidFill>
            <a:ln w="9525">
              <a:noFill/>
              <a:round/>
              <a:headEnd/>
              <a:tailEnd/>
            </a:ln>
          </p:spPr>
          <p:txBody>
            <a:bodyPr/>
            <a:lstStyle/>
            <a:p>
              <a:endParaRPr lang="en-US" dirty="0"/>
            </a:p>
          </p:txBody>
        </p:sp>
        <p:sp>
          <p:nvSpPr>
            <p:cNvPr id="48176" name="Freeform 51"/>
            <p:cNvSpPr>
              <a:spLocks/>
            </p:cNvSpPr>
            <p:nvPr/>
          </p:nvSpPr>
          <p:spPr bwMode="auto">
            <a:xfrm>
              <a:off x="2307841" y="1451527"/>
              <a:ext cx="996244" cy="1816100"/>
            </a:xfrm>
            <a:custGeom>
              <a:avLst/>
              <a:gdLst>
                <a:gd name="T0" fmla="*/ 2147483647 w 706"/>
                <a:gd name="T1" fmla="*/ 2147483647 h 1144"/>
                <a:gd name="T2" fmla="*/ 2147483647 w 706"/>
                <a:gd name="T3" fmla="*/ 2147483647 h 1144"/>
                <a:gd name="T4" fmla="*/ 2147483647 w 706"/>
                <a:gd name="T5" fmla="*/ 2147483647 h 1144"/>
                <a:gd name="T6" fmla="*/ 2147483647 w 706"/>
                <a:gd name="T7" fmla="*/ 2147483647 h 1144"/>
                <a:gd name="T8" fmla="*/ 2147483647 w 706"/>
                <a:gd name="T9" fmla="*/ 2147483647 h 1144"/>
                <a:gd name="T10" fmla="*/ 2147483647 w 706"/>
                <a:gd name="T11" fmla="*/ 2147483647 h 1144"/>
                <a:gd name="T12" fmla="*/ 2147483647 w 706"/>
                <a:gd name="T13" fmla="*/ 2147483647 h 1144"/>
                <a:gd name="T14" fmla="*/ 2147483647 w 706"/>
                <a:gd name="T15" fmla="*/ 2147483647 h 1144"/>
                <a:gd name="T16" fmla="*/ 2147483647 w 706"/>
                <a:gd name="T17" fmla="*/ 2147483647 h 1144"/>
                <a:gd name="T18" fmla="*/ 2147483647 w 706"/>
                <a:gd name="T19" fmla="*/ 2147483647 h 1144"/>
                <a:gd name="T20" fmla="*/ 2147483647 w 706"/>
                <a:gd name="T21" fmla="*/ 2147483647 h 1144"/>
                <a:gd name="T22" fmla="*/ 2147483647 w 706"/>
                <a:gd name="T23" fmla="*/ 2147483647 h 1144"/>
                <a:gd name="T24" fmla="*/ 2147483647 w 706"/>
                <a:gd name="T25" fmla="*/ 2147483647 h 1144"/>
                <a:gd name="T26" fmla="*/ 2147483647 w 706"/>
                <a:gd name="T27" fmla="*/ 2147483647 h 1144"/>
                <a:gd name="T28" fmla="*/ 2147483647 w 706"/>
                <a:gd name="T29" fmla="*/ 2147483647 h 1144"/>
                <a:gd name="T30" fmla="*/ 2147483647 w 706"/>
                <a:gd name="T31" fmla="*/ 2147483647 h 1144"/>
                <a:gd name="T32" fmla="*/ 2147483647 w 706"/>
                <a:gd name="T33" fmla="*/ 2147483647 h 1144"/>
                <a:gd name="T34" fmla="*/ 2147483647 w 706"/>
                <a:gd name="T35" fmla="*/ 2147483647 h 1144"/>
                <a:gd name="T36" fmla="*/ 2147483647 w 706"/>
                <a:gd name="T37" fmla="*/ 2147483647 h 1144"/>
                <a:gd name="T38" fmla="*/ 2147483647 w 706"/>
                <a:gd name="T39" fmla="*/ 2147483647 h 1144"/>
                <a:gd name="T40" fmla="*/ 2147483647 w 706"/>
                <a:gd name="T41" fmla="*/ 2147483647 h 1144"/>
                <a:gd name="T42" fmla="*/ 2147483647 w 706"/>
                <a:gd name="T43" fmla="*/ 2147483647 h 1144"/>
                <a:gd name="T44" fmla="*/ 2147483647 w 706"/>
                <a:gd name="T45" fmla="*/ 2147483647 h 1144"/>
                <a:gd name="T46" fmla="*/ 2147483647 w 706"/>
                <a:gd name="T47" fmla="*/ 2147483647 h 1144"/>
                <a:gd name="T48" fmla="*/ 2147483647 w 706"/>
                <a:gd name="T49" fmla="*/ 2147483647 h 1144"/>
                <a:gd name="T50" fmla="*/ 2147483647 w 706"/>
                <a:gd name="T51" fmla="*/ 2147483647 h 1144"/>
                <a:gd name="T52" fmla="*/ 2147483647 w 706"/>
                <a:gd name="T53" fmla="*/ 2147483647 h 1144"/>
                <a:gd name="T54" fmla="*/ 2147483647 w 706"/>
                <a:gd name="T55" fmla="*/ 2147483647 h 1144"/>
                <a:gd name="T56" fmla="*/ 2147483647 w 706"/>
                <a:gd name="T57" fmla="*/ 2147483647 h 1144"/>
                <a:gd name="T58" fmla="*/ 2147483647 w 706"/>
                <a:gd name="T59" fmla="*/ 2147483647 h 1144"/>
                <a:gd name="T60" fmla="*/ 2147483647 w 706"/>
                <a:gd name="T61" fmla="*/ 2147483647 h 1144"/>
                <a:gd name="T62" fmla="*/ 2147483647 w 706"/>
                <a:gd name="T63" fmla="*/ 2147483647 h 1144"/>
                <a:gd name="T64" fmla="*/ 2147483647 w 706"/>
                <a:gd name="T65" fmla="*/ 2147483647 h 11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06"/>
                <a:gd name="T100" fmla="*/ 0 h 1144"/>
                <a:gd name="T101" fmla="*/ 706 w 706"/>
                <a:gd name="T102" fmla="*/ 1144 h 11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06" h="1144">
                  <a:moveTo>
                    <a:pt x="703" y="0"/>
                  </a:moveTo>
                  <a:lnTo>
                    <a:pt x="674" y="9"/>
                  </a:lnTo>
                  <a:lnTo>
                    <a:pt x="645" y="19"/>
                  </a:lnTo>
                  <a:lnTo>
                    <a:pt x="616" y="32"/>
                  </a:lnTo>
                  <a:lnTo>
                    <a:pt x="585" y="50"/>
                  </a:lnTo>
                  <a:lnTo>
                    <a:pt x="555" y="67"/>
                  </a:lnTo>
                  <a:lnTo>
                    <a:pt x="524" y="88"/>
                  </a:lnTo>
                  <a:lnTo>
                    <a:pt x="493" y="109"/>
                  </a:lnTo>
                  <a:lnTo>
                    <a:pt x="461" y="134"/>
                  </a:lnTo>
                  <a:lnTo>
                    <a:pt x="430" y="161"/>
                  </a:lnTo>
                  <a:lnTo>
                    <a:pt x="399" y="188"/>
                  </a:lnTo>
                  <a:lnTo>
                    <a:pt x="369" y="219"/>
                  </a:lnTo>
                  <a:lnTo>
                    <a:pt x="338" y="251"/>
                  </a:lnTo>
                  <a:lnTo>
                    <a:pt x="309" y="284"/>
                  </a:lnTo>
                  <a:lnTo>
                    <a:pt x="280" y="318"/>
                  </a:lnTo>
                  <a:lnTo>
                    <a:pt x="252" y="355"/>
                  </a:lnTo>
                  <a:lnTo>
                    <a:pt x="223" y="393"/>
                  </a:lnTo>
                  <a:lnTo>
                    <a:pt x="198" y="434"/>
                  </a:lnTo>
                  <a:lnTo>
                    <a:pt x="171" y="474"/>
                  </a:lnTo>
                  <a:lnTo>
                    <a:pt x="148" y="516"/>
                  </a:lnTo>
                  <a:lnTo>
                    <a:pt x="125" y="560"/>
                  </a:lnTo>
                  <a:lnTo>
                    <a:pt x="104" y="604"/>
                  </a:lnTo>
                  <a:lnTo>
                    <a:pt x="85" y="649"/>
                  </a:lnTo>
                  <a:lnTo>
                    <a:pt x="65" y="695"/>
                  </a:lnTo>
                  <a:lnTo>
                    <a:pt x="50" y="743"/>
                  </a:lnTo>
                  <a:lnTo>
                    <a:pt x="37" y="791"/>
                  </a:lnTo>
                  <a:lnTo>
                    <a:pt x="25" y="840"/>
                  </a:lnTo>
                  <a:lnTo>
                    <a:pt x="16" y="888"/>
                  </a:lnTo>
                  <a:lnTo>
                    <a:pt x="8" y="938"/>
                  </a:lnTo>
                  <a:lnTo>
                    <a:pt x="2" y="990"/>
                  </a:lnTo>
                  <a:lnTo>
                    <a:pt x="0" y="1040"/>
                  </a:lnTo>
                  <a:lnTo>
                    <a:pt x="2" y="1092"/>
                  </a:lnTo>
                  <a:lnTo>
                    <a:pt x="6" y="1144"/>
                  </a:lnTo>
                  <a:lnTo>
                    <a:pt x="25" y="1142"/>
                  </a:lnTo>
                  <a:lnTo>
                    <a:pt x="21" y="1092"/>
                  </a:lnTo>
                  <a:lnTo>
                    <a:pt x="21" y="1042"/>
                  </a:lnTo>
                  <a:lnTo>
                    <a:pt x="23" y="990"/>
                  </a:lnTo>
                  <a:lnTo>
                    <a:pt x="27" y="942"/>
                  </a:lnTo>
                  <a:lnTo>
                    <a:pt x="35" y="892"/>
                  </a:lnTo>
                  <a:lnTo>
                    <a:pt x="44" y="844"/>
                  </a:lnTo>
                  <a:lnTo>
                    <a:pt x="56" y="796"/>
                  </a:lnTo>
                  <a:lnTo>
                    <a:pt x="69" y="748"/>
                  </a:lnTo>
                  <a:lnTo>
                    <a:pt x="85" y="702"/>
                  </a:lnTo>
                  <a:lnTo>
                    <a:pt x="102" y="656"/>
                  </a:lnTo>
                  <a:lnTo>
                    <a:pt x="123" y="612"/>
                  </a:lnTo>
                  <a:lnTo>
                    <a:pt x="142" y="568"/>
                  </a:lnTo>
                  <a:lnTo>
                    <a:pt x="165" y="526"/>
                  </a:lnTo>
                  <a:lnTo>
                    <a:pt x="188" y="483"/>
                  </a:lnTo>
                  <a:lnTo>
                    <a:pt x="213" y="443"/>
                  </a:lnTo>
                  <a:lnTo>
                    <a:pt x="240" y="405"/>
                  </a:lnTo>
                  <a:lnTo>
                    <a:pt x="267" y="368"/>
                  </a:lnTo>
                  <a:lnTo>
                    <a:pt x="296" y="332"/>
                  </a:lnTo>
                  <a:lnTo>
                    <a:pt x="325" y="297"/>
                  </a:lnTo>
                  <a:lnTo>
                    <a:pt x="353" y="265"/>
                  </a:lnTo>
                  <a:lnTo>
                    <a:pt x="384" y="232"/>
                  </a:lnTo>
                  <a:lnTo>
                    <a:pt x="413" y="203"/>
                  </a:lnTo>
                  <a:lnTo>
                    <a:pt x="443" y="174"/>
                  </a:lnTo>
                  <a:lnTo>
                    <a:pt x="474" y="150"/>
                  </a:lnTo>
                  <a:lnTo>
                    <a:pt x="505" y="126"/>
                  </a:lnTo>
                  <a:lnTo>
                    <a:pt x="536" y="103"/>
                  </a:lnTo>
                  <a:lnTo>
                    <a:pt x="566" y="84"/>
                  </a:lnTo>
                  <a:lnTo>
                    <a:pt x="595" y="67"/>
                  </a:lnTo>
                  <a:lnTo>
                    <a:pt x="624" y="52"/>
                  </a:lnTo>
                  <a:lnTo>
                    <a:pt x="653" y="38"/>
                  </a:lnTo>
                  <a:lnTo>
                    <a:pt x="681" y="29"/>
                  </a:lnTo>
                  <a:lnTo>
                    <a:pt x="706" y="19"/>
                  </a:lnTo>
                  <a:lnTo>
                    <a:pt x="703" y="0"/>
                  </a:lnTo>
                  <a:close/>
                </a:path>
              </a:pathLst>
            </a:custGeom>
            <a:solidFill>
              <a:srgbClr val="0066FF"/>
            </a:solidFill>
            <a:ln w="9525">
              <a:noFill/>
              <a:round/>
              <a:headEnd/>
              <a:tailEnd/>
            </a:ln>
          </p:spPr>
          <p:txBody>
            <a:bodyPr/>
            <a:lstStyle/>
            <a:p>
              <a:endParaRPr lang="en-US" dirty="0"/>
            </a:p>
          </p:txBody>
        </p:sp>
        <p:sp>
          <p:nvSpPr>
            <p:cNvPr id="48177" name="Freeform 52"/>
            <p:cNvSpPr>
              <a:spLocks/>
            </p:cNvSpPr>
            <p:nvPr/>
          </p:nvSpPr>
          <p:spPr bwMode="auto">
            <a:xfrm>
              <a:off x="4593841" y="1478520"/>
              <a:ext cx="952500" cy="1571625"/>
            </a:xfrm>
            <a:custGeom>
              <a:avLst/>
              <a:gdLst>
                <a:gd name="T0" fmla="*/ 2147483647 w 675"/>
                <a:gd name="T1" fmla="*/ 2147483647 h 990"/>
                <a:gd name="T2" fmla="*/ 2147483647 w 675"/>
                <a:gd name="T3" fmla="*/ 2147483647 h 990"/>
                <a:gd name="T4" fmla="*/ 2147483647 w 675"/>
                <a:gd name="T5" fmla="*/ 2147483647 h 990"/>
                <a:gd name="T6" fmla="*/ 2147483647 w 675"/>
                <a:gd name="T7" fmla="*/ 2147483647 h 990"/>
                <a:gd name="T8" fmla="*/ 2147483647 w 675"/>
                <a:gd name="T9" fmla="*/ 2147483647 h 990"/>
                <a:gd name="T10" fmla="*/ 2147483647 w 675"/>
                <a:gd name="T11" fmla="*/ 2147483647 h 990"/>
                <a:gd name="T12" fmla="*/ 2147483647 w 675"/>
                <a:gd name="T13" fmla="*/ 2147483647 h 990"/>
                <a:gd name="T14" fmla="*/ 2147483647 w 675"/>
                <a:gd name="T15" fmla="*/ 2147483647 h 990"/>
                <a:gd name="T16" fmla="*/ 2147483647 w 675"/>
                <a:gd name="T17" fmla="*/ 2147483647 h 990"/>
                <a:gd name="T18" fmla="*/ 2147483647 w 675"/>
                <a:gd name="T19" fmla="*/ 2147483647 h 990"/>
                <a:gd name="T20" fmla="*/ 2147483647 w 675"/>
                <a:gd name="T21" fmla="*/ 2147483647 h 990"/>
                <a:gd name="T22" fmla="*/ 2147483647 w 675"/>
                <a:gd name="T23" fmla="*/ 2147483647 h 990"/>
                <a:gd name="T24" fmla="*/ 2147483647 w 675"/>
                <a:gd name="T25" fmla="*/ 2147483647 h 990"/>
                <a:gd name="T26" fmla="*/ 2147483647 w 675"/>
                <a:gd name="T27" fmla="*/ 2147483647 h 990"/>
                <a:gd name="T28" fmla="*/ 2147483647 w 675"/>
                <a:gd name="T29" fmla="*/ 2147483647 h 990"/>
                <a:gd name="T30" fmla="*/ 2147483647 w 675"/>
                <a:gd name="T31" fmla="*/ 2147483647 h 990"/>
                <a:gd name="T32" fmla="*/ 2147483647 w 675"/>
                <a:gd name="T33" fmla="*/ 2147483647 h 990"/>
                <a:gd name="T34" fmla="*/ 2147483647 w 675"/>
                <a:gd name="T35" fmla="*/ 2147483647 h 990"/>
                <a:gd name="T36" fmla="*/ 2147483647 w 675"/>
                <a:gd name="T37" fmla="*/ 2147483647 h 990"/>
                <a:gd name="T38" fmla="*/ 2147483647 w 675"/>
                <a:gd name="T39" fmla="*/ 2147483647 h 990"/>
                <a:gd name="T40" fmla="*/ 2147483647 w 675"/>
                <a:gd name="T41" fmla="*/ 2147483647 h 990"/>
                <a:gd name="T42" fmla="*/ 2147483647 w 675"/>
                <a:gd name="T43" fmla="*/ 2147483647 h 990"/>
                <a:gd name="T44" fmla="*/ 2147483647 w 675"/>
                <a:gd name="T45" fmla="*/ 2147483647 h 990"/>
                <a:gd name="T46" fmla="*/ 2147483647 w 675"/>
                <a:gd name="T47" fmla="*/ 2147483647 h 990"/>
                <a:gd name="T48" fmla="*/ 2147483647 w 675"/>
                <a:gd name="T49" fmla="*/ 2147483647 h 990"/>
                <a:gd name="T50" fmla="*/ 2147483647 w 675"/>
                <a:gd name="T51" fmla="*/ 0 h 990"/>
                <a:gd name="T52" fmla="*/ 0 w 675"/>
                <a:gd name="T53" fmla="*/ 2147483647 h 990"/>
                <a:gd name="T54" fmla="*/ 2147483647 w 675"/>
                <a:gd name="T55" fmla="*/ 2147483647 h 990"/>
                <a:gd name="T56" fmla="*/ 2147483647 w 675"/>
                <a:gd name="T57" fmla="*/ 2147483647 h 990"/>
                <a:gd name="T58" fmla="*/ 2147483647 w 675"/>
                <a:gd name="T59" fmla="*/ 2147483647 h 990"/>
                <a:gd name="T60" fmla="*/ 2147483647 w 675"/>
                <a:gd name="T61" fmla="*/ 2147483647 h 990"/>
                <a:gd name="T62" fmla="*/ 2147483647 w 675"/>
                <a:gd name="T63" fmla="*/ 2147483647 h 990"/>
                <a:gd name="T64" fmla="*/ 2147483647 w 675"/>
                <a:gd name="T65" fmla="*/ 2147483647 h 990"/>
                <a:gd name="T66" fmla="*/ 2147483647 w 675"/>
                <a:gd name="T67" fmla="*/ 2147483647 h 990"/>
                <a:gd name="T68" fmla="*/ 2147483647 w 675"/>
                <a:gd name="T69" fmla="*/ 2147483647 h 990"/>
                <a:gd name="T70" fmla="*/ 2147483647 w 675"/>
                <a:gd name="T71" fmla="*/ 2147483647 h 990"/>
                <a:gd name="T72" fmla="*/ 2147483647 w 675"/>
                <a:gd name="T73" fmla="*/ 2147483647 h 990"/>
                <a:gd name="T74" fmla="*/ 2147483647 w 675"/>
                <a:gd name="T75" fmla="*/ 2147483647 h 990"/>
                <a:gd name="T76" fmla="*/ 2147483647 w 675"/>
                <a:gd name="T77" fmla="*/ 2147483647 h 990"/>
                <a:gd name="T78" fmla="*/ 2147483647 w 675"/>
                <a:gd name="T79" fmla="*/ 2147483647 h 990"/>
                <a:gd name="T80" fmla="*/ 2147483647 w 675"/>
                <a:gd name="T81" fmla="*/ 2147483647 h 990"/>
                <a:gd name="T82" fmla="*/ 2147483647 w 675"/>
                <a:gd name="T83" fmla="*/ 2147483647 h 990"/>
                <a:gd name="T84" fmla="*/ 2147483647 w 675"/>
                <a:gd name="T85" fmla="*/ 2147483647 h 990"/>
                <a:gd name="T86" fmla="*/ 2147483647 w 675"/>
                <a:gd name="T87" fmla="*/ 2147483647 h 990"/>
                <a:gd name="T88" fmla="*/ 2147483647 w 675"/>
                <a:gd name="T89" fmla="*/ 2147483647 h 990"/>
                <a:gd name="T90" fmla="*/ 2147483647 w 675"/>
                <a:gd name="T91" fmla="*/ 2147483647 h 990"/>
                <a:gd name="T92" fmla="*/ 2147483647 w 675"/>
                <a:gd name="T93" fmla="*/ 2147483647 h 990"/>
                <a:gd name="T94" fmla="*/ 2147483647 w 675"/>
                <a:gd name="T95" fmla="*/ 2147483647 h 990"/>
                <a:gd name="T96" fmla="*/ 2147483647 w 675"/>
                <a:gd name="T97" fmla="*/ 2147483647 h 990"/>
                <a:gd name="T98" fmla="*/ 2147483647 w 675"/>
                <a:gd name="T99" fmla="*/ 2147483647 h 990"/>
                <a:gd name="T100" fmla="*/ 2147483647 w 675"/>
                <a:gd name="T101" fmla="*/ 2147483647 h 990"/>
                <a:gd name="T102" fmla="*/ 2147483647 w 675"/>
                <a:gd name="T103" fmla="*/ 2147483647 h 990"/>
                <a:gd name="T104" fmla="*/ 2147483647 w 675"/>
                <a:gd name="T105" fmla="*/ 2147483647 h 99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5"/>
                <a:gd name="T160" fmla="*/ 0 h 990"/>
                <a:gd name="T161" fmla="*/ 675 w 675"/>
                <a:gd name="T162" fmla="*/ 990 h 99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5" h="990">
                  <a:moveTo>
                    <a:pt x="675" y="990"/>
                  </a:moveTo>
                  <a:lnTo>
                    <a:pt x="675" y="987"/>
                  </a:lnTo>
                  <a:lnTo>
                    <a:pt x="666" y="923"/>
                  </a:lnTo>
                  <a:lnTo>
                    <a:pt x="654" y="864"/>
                  </a:lnTo>
                  <a:lnTo>
                    <a:pt x="641" y="804"/>
                  </a:lnTo>
                  <a:lnTo>
                    <a:pt x="625" y="751"/>
                  </a:lnTo>
                  <a:lnTo>
                    <a:pt x="610" y="697"/>
                  </a:lnTo>
                  <a:lnTo>
                    <a:pt x="595" y="649"/>
                  </a:lnTo>
                  <a:lnTo>
                    <a:pt x="575" y="601"/>
                  </a:lnTo>
                  <a:lnTo>
                    <a:pt x="558" y="557"/>
                  </a:lnTo>
                  <a:lnTo>
                    <a:pt x="539" y="514"/>
                  </a:lnTo>
                  <a:lnTo>
                    <a:pt x="518" y="474"/>
                  </a:lnTo>
                  <a:lnTo>
                    <a:pt x="497" y="436"/>
                  </a:lnTo>
                  <a:lnTo>
                    <a:pt x="474" y="401"/>
                  </a:lnTo>
                  <a:lnTo>
                    <a:pt x="453" y="369"/>
                  </a:lnTo>
                  <a:lnTo>
                    <a:pt x="430" y="336"/>
                  </a:lnTo>
                  <a:lnTo>
                    <a:pt x="405" y="307"/>
                  </a:lnTo>
                  <a:lnTo>
                    <a:pt x="382" y="278"/>
                  </a:lnTo>
                  <a:lnTo>
                    <a:pt x="357" y="252"/>
                  </a:lnTo>
                  <a:lnTo>
                    <a:pt x="334" y="228"/>
                  </a:lnTo>
                  <a:lnTo>
                    <a:pt x="309" y="205"/>
                  </a:lnTo>
                  <a:lnTo>
                    <a:pt x="284" y="182"/>
                  </a:lnTo>
                  <a:lnTo>
                    <a:pt x="234" y="144"/>
                  </a:lnTo>
                  <a:lnTo>
                    <a:pt x="186" y="108"/>
                  </a:lnTo>
                  <a:lnTo>
                    <a:pt x="94" y="50"/>
                  </a:lnTo>
                  <a:lnTo>
                    <a:pt x="11" y="0"/>
                  </a:lnTo>
                  <a:lnTo>
                    <a:pt x="0" y="17"/>
                  </a:lnTo>
                  <a:lnTo>
                    <a:pt x="82" y="67"/>
                  </a:lnTo>
                  <a:lnTo>
                    <a:pt x="174" y="125"/>
                  </a:lnTo>
                  <a:lnTo>
                    <a:pt x="222" y="159"/>
                  </a:lnTo>
                  <a:lnTo>
                    <a:pt x="270" y="198"/>
                  </a:lnTo>
                  <a:lnTo>
                    <a:pt x="295" y="219"/>
                  </a:lnTo>
                  <a:lnTo>
                    <a:pt x="318" y="242"/>
                  </a:lnTo>
                  <a:lnTo>
                    <a:pt x="343" y="267"/>
                  </a:lnTo>
                  <a:lnTo>
                    <a:pt x="366" y="292"/>
                  </a:lnTo>
                  <a:lnTo>
                    <a:pt x="389" y="319"/>
                  </a:lnTo>
                  <a:lnTo>
                    <a:pt x="412" y="347"/>
                  </a:lnTo>
                  <a:lnTo>
                    <a:pt x="435" y="380"/>
                  </a:lnTo>
                  <a:lnTo>
                    <a:pt x="458" y="413"/>
                  </a:lnTo>
                  <a:lnTo>
                    <a:pt x="480" y="447"/>
                  </a:lnTo>
                  <a:lnTo>
                    <a:pt x="501" y="484"/>
                  </a:lnTo>
                  <a:lnTo>
                    <a:pt x="520" y="522"/>
                  </a:lnTo>
                  <a:lnTo>
                    <a:pt x="539" y="564"/>
                  </a:lnTo>
                  <a:lnTo>
                    <a:pt x="558" y="609"/>
                  </a:lnTo>
                  <a:lnTo>
                    <a:pt x="575" y="655"/>
                  </a:lnTo>
                  <a:lnTo>
                    <a:pt x="591" y="704"/>
                  </a:lnTo>
                  <a:lnTo>
                    <a:pt x="606" y="756"/>
                  </a:lnTo>
                  <a:lnTo>
                    <a:pt x="622" y="810"/>
                  </a:lnTo>
                  <a:lnTo>
                    <a:pt x="633" y="868"/>
                  </a:lnTo>
                  <a:lnTo>
                    <a:pt x="645" y="927"/>
                  </a:lnTo>
                  <a:lnTo>
                    <a:pt x="656" y="990"/>
                  </a:lnTo>
                  <a:lnTo>
                    <a:pt x="656" y="989"/>
                  </a:lnTo>
                  <a:lnTo>
                    <a:pt x="675" y="990"/>
                  </a:lnTo>
                  <a:close/>
                </a:path>
              </a:pathLst>
            </a:custGeom>
            <a:solidFill>
              <a:srgbClr val="0066FF"/>
            </a:solidFill>
            <a:ln w="9525">
              <a:noFill/>
              <a:round/>
              <a:headEnd/>
              <a:tailEnd/>
            </a:ln>
          </p:spPr>
          <p:txBody>
            <a:bodyPr/>
            <a:lstStyle/>
            <a:p>
              <a:endParaRPr lang="en-US" dirty="0"/>
            </a:p>
          </p:txBody>
        </p:sp>
        <p:sp>
          <p:nvSpPr>
            <p:cNvPr id="48178" name="Freeform 53"/>
            <p:cNvSpPr>
              <a:spLocks/>
            </p:cNvSpPr>
            <p:nvPr/>
          </p:nvSpPr>
          <p:spPr bwMode="auto">
            <a:xfrm>
              <a:off x="4900053" y="3048552"/>
              <a:ext cx="646289" cy="1550988"/>
            </a:xfrm>
            <a:custGeom>
              <a:avLst/>
              <a:gdLst>
                <a:gd name="T0" fmla="*/ 2147483647 w 458"/>
                <a:gd name="T1" fmla="*/ 2147483647 h 977"/>
                <a:gd name="T2" fmla="*/ 2147483647 w 458"/>
                <a:gd name="T3" fmla="*/ 2147483647 h 977"/>
                <a:gd name="T4" fmla="*/ 2147483647 w 458"/>
                <a:gd name="T5" fmla="*/ 2147483647 h 977"/>
                <a:gd name="T6" fmla="*/ 2147483647 w 458"/>
                <a:gd name="T7" fmla="*/ 2147483647 h 977"/>
                <a:gd name="T8" fmla="*/ 2147483647 w 458"/>
                <a:gd name="T9" fmla="*/ 2147483647 h 977"/>
                <a:gd name="T10" fmla="*/ 2147483647 w 458"/>
                <a:gd name="T11" fmla="*/ 2147483647 h 977"/>
                <a:gd name="T12" fmla="*/ 2147483647 w 458"/>
                <a:gd name="T13" fmla="*/ 2147483647 h 977"/>
                <a:gd name="T14" fmla="*/ 2147483647 w 458"/>
                <a:gd name="T15" fmla="*/ 2147483647 h 977"/>
                <a:gd name="T16" fmla="*/ 2147483647 w 458"/>
                <a:gd name="T17" fmla="*/ 2147483647 h 977"/>
                <a:gd name="T18" fmla="*/ 2147483647 w 458"/>
                <a:gd name="T19" fmla="*/ 2147483647 h 977"/>
                <a:gd name="T20" fmla="*/ 2147483647 w 458"/>
                <a:gd name="T21" fmla="*/ 2147483647 h 977"/>
                <a:gd name="T22" fmla="*/ 2147483647 w 458"/>
                <a:gd name="T23" fmla="*/ 2147483647 h 977"/>
                <a:gd name="T24" fmla="*/ 2147483647 w 458"/>
                <a:gd name="T25" fmla="*/ 2147483647 h 977"/>
                <a:gd name="T26" fmla="*/ 2147483647 w 458"/>
                <a:gd name="T27" fmla="*/ 2147483647 h 977"/>
                <a:gd name="T28" fmla="*/ 2147483647 w 458"/>
                <a:gd name="T29" fmla="*/ 2147483647 h 977"/>
                <a:gd name="T30" fmla="*/ 2147483647 w 458"/>
                <a:gd name="T31" fmla="*/ 2147483647 h 977"/>
                <a:gd name="T32" fmla="*/ 2147483647 w 458"/>
                <a:gd name="T33" fmla="*/ 2147483647 h 977"/>
                <a:gd name="T34" fmla="*/ 2147483647 w 458"/>
                <a:gd name="T35" fmla="*/ 2147483647 h 977"/>
                <a:gd name="T36" fmla="*/ 2147483647 w 458"/>
                <a:gd name="T37" fmla="*/ 2147483647 h 977"/>
                <a:gd name="T38" fmla="*/ 2147483647 w 458"/>
                <a:gd name="T39" fmla="*/ 2147483647 h 977"/>
                <a:gd name="T40" fmla="*/ 2147483647 w 458"/>
                <a:gd name="T41" fmla="*/ 2147483647 h 977"/>
                <a:gd name="T42" fmla="*/ 2147483647 w 458"/>
                <a:gd name="T43" fmla="*/ 2147483647 h 977"/>
                <a:gd name="T44" fmla="*/ 2147483647 w 458"/>
                <a:gd name="T45" fmla="*/ 2147483647 h 977"/>
                <a:gd name="T46" fmla="*/ 2147483647 w 458"/>
                <a:gd name="T47" fmla="*/ 0 h 977"/>
                <a:gd name="T48" fmla="*/ 2147483647 w 458"/>
                <a:gd name="T49" fmla="*/ 2147483647 h 977"/>
                <a:gd name="T50" fmla="*/ 2147483647 w 458"/>
                <a:gd name="T51" fmla="*/ 2147483647 h 977"/>
                <a:gd name="T52" fmla="*/ 2147483647 w 458"/>
                <a:gd name="T53" fmla="*/ 2147483647 h 977"/>
                <a:gd name="T54" fmla="*/ 2147483647 w 458"/>
                <a:gd name="T55" fmla="*/ 2147483647 h 977"/>
                <a:gd name="T56" fmla="*/ 2147483647 w 458"/>
                <a:gd name="T57" fmla="*/ 2147483647 h 977"/>
                <a:gd name="T58" fmla="*/ 2147483647 w 458"/>
                <a:gd name="T59" fmla="*/ 2147483647 h 977"/>
                <a:gd name="T60" fmla="*/ 2147483647 w 458"/>
                <a:gd name="T61" fmla="*/ 2147483647 h 977"/>
                <a:gd name="T62" fmla="*/ 2147483647 w 458"/>
                <a:gd name="T63" fmla="*/ 2147483647 h 977"/>
                <a:gd name="T64" fmla="*/ 2147483647 w 458"/>
                <a:gd name="T65" fmla="*/ 2147483647 h 977"/>
                <a:gd name="T66" fmla="*/ 2147483647 w 458"/>
                <a:gd name="T67" fmla="*/ 2147483647 h 977"/>
                <a:gd name="T68" fmla="*/ 2147483647 w 458"/>
                <a:gd name="T69" fmla="*/ 2147483647 h 977"/>
                <a:gd name="T70" fmla="*/ 2147483647 w 458"/>
                <a:gd name="T71" fmla="*/ 2147483647 h 977"/>
                <a:gd name="T72" fmla="*/ 2147483647 w 458"/>
                <a:gd name="T73" fmla="*/ 2147483647 h 977"/>
                <a:gd name="T74" fmla="*/ 2147483647 w 458"/>
                <a:gd name="T75" fmla="*/ 2147483647 h 977"/>
                <a:gd name="T76" fmla="*/ 2147483647 w 458"/>
                <a:gd name="T77" fmla="*/ 2147483647 h 977"/>
                <a:gd name="T78" fmla="*/ 2147483647 w 458"/>
                <a:gd name="T79" fmla="*/ 2147483647 h 977"/>
                <a:gd name="T80" fmla="*/ 2147483647 w 458"/>
                <a:gd name="T81" fmla="*/ 2147483647 h 977"/>
                <a:gd name="T82" fmla="*/ 2147483647 w 458"/>
                <a:gd name="T83" fmla="*/ 2147483647 h 977"/>
                <a:gd name="T84" fmla="*/ 2147483647 w 458"/>
                <a:gd name="T85" fmla="*/ 2147483647 h 977"/>
                <a:gd name="T86" fmla="*/ 2147483647 w 458"/>
                <a:gd name="T87" fmla="*/ 2147483647 h 977"/>
                <a:gd name="T88" fmla="*/ 2147483647 w 458"/>
                <a:gd name="T89" fmla="*/ 2147483647 h 977"/>
                <a:gd name="T90" fmla="*/ 0 w 458"/>
                <a:gd name="T91" fmla="*/ 2147483647 h 977"/>
                <a:gd name="T92" fmla="*/ 2147483647 w 458"/>
                <a:gd name="T93" fmla="*/ 2147483647 h 97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58"/>
                <a:gd name="T142" fmla="*/ 0 h 977"/>
                <a:gd name="T143" fmla="*/ 458 w 458"/>
                <a:gd name="T144" fmla="*/ 977 h 97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58" h="977">
                  <a:moveTo>
                    <a:pt x="13" y="977"/>
                  </a:moveTo>
                  <a:lnTo>
                    <a:pt x="53" y="942"/>
                  </a:lnTo>
                  <a:lnTo>
                    <a:pt x="92" y="907"/>
                  </a:lnTo>
                  <a:lnTo>
                    <a:pt x="126" y="873"/>
                  </a:lnTo>
                  <a:lnTo>
                    <a:pt x="161" y="836"/>
                  </a:lnTo>
                  <a:lnTo>
                    <a:pt x="192" y="802"/>
                  </a:lnTo>
                  <a:lnTo>
                    <a:pt x="218" y="767"/>
                  </a:lnTo>
                  <a:lnTo>
                    <a:pt x="245" y="733"/>
                  </a:lnTo>
                  <a:lnTo>
                    <a:pt x="268" y="698"/>
                  </a:lnTo>
                  <a:lnTo>
                    <a:pt x="291" y="666"/>
                  </a:lnTo>
                  <a:lnTo>
                    <a:pt x="310" y="631"/>
                  </a:lnTo>
                  <a:lnTo>
                    <a:pt x="330" y="596"/>
                  </a:lnTo>
                  <a:lnTo>
                    <a:pt x="345" y="564"/>
                  </a:lnTo>
                  <a:lnTo>
                    <a:pt x="360" y="531"/>
                  </a:lnTo>
                  <a:lnTo>
                    <a:pt x="374" y="499"/>
                  </a:lnTo>
                  <a:lnTo>
                    <a:pt x="385" y="466"/>
                  </a:lnTo>
                  <a:lnTo>
                    <a:pt x="397" y="433"/>
                  </a:lnTo>
                  <a:lnTo>
                    <a:pt x="414" y="372"/>
                  </a:lnTo>
                  <a:lnTo>
                    <a:pt x="426" y="312"/>
                  </a:lnTo>
                  <a:lnTo>
                    <a:pt x="435" y="253"/>
                  </a:lnTo>
                  <a:lnTo>
                    <a:pt x="443" y="197"/>
                  </a:lnTo>
                  <a:lnTo>
                    <a:pt x="451" y="94"/>
                  </a:lnTo>
                  <a:lnTo>
                    <a:pt x="458" y="1"/>
                  </a:lnTo>
                  <a:lnTo>
                    <a:pt x="439" y="0"/>
                  </a:lnTo>
                  <a:lnTo>
                    <a:pt x="431" y="92"/>
                  </a:lnTo>
                  <a:lnTo>
                    <a:pt x="424" y="195"/>
                  </a:lnTo>
                  <a:lnTo>
                    <a:pt x="416" y="251"/>
                  </a:lnTo>
                  <a:lnTo>
                    <a:pt x="406" y="309"/>
                  </a:lnTo>
                  <a:lnTo>
                    <a:pt x="393" y="368"/>
                  </a:lnTo>
                  <a:lnTo>
                    <a:pt x="378" y="429"/>
                  </a:lnTo>
                  <a:lnTo>
                    <a:pt x="366" y="460"/>
                  </a:lnTo>
                  <a:lnTo>
                    <a:pt x="355" y="491"/>
                  </a:lnTo>
                  <a:lnTo>
                    <a:pt x="341" y="524"/>
                  </a:lnTo>
                  <a:lnTo>
                    <a:pt x="328" y="556"/>
                  </a:lnTo>
                  <a:lnTo>
                    <a:pt x="312" y="589"/>
                  </a:lnTo>
                  <a:lnTo>
                    <a:pt x="293" y="621"/>
                  </a:lnTo>
                  <a:lnTo>
                    <a:pt x="274" y="654"/>
                  </a:lnTo>
                  <a:lnTo>
                    <a:pt x="253" y="689"/>
                  </a:lnTo>
                  <a:lnTo>
                    <a:pt x="228" y="721"/>
                  </a:lnTo>
                  <a:lnTo>
                    <a:pt x="203" y="756"/>
                  </a:lnTo>
                  <a:lnTo>
                    <a:pt x="176" y="790"/>
                  </a:lnTo>
                  <a:lnTo>
                    <a:pt x="145" y="823"/>
                  </a:lnTo>
                  <a:lnTo>
                    <a:pt x="113" y="858"/>
                  </a:lnTo>
                  <a:lnTo>
                    <a:pt x="78" y="892"/>
                  </a:lnTo>
                  <a:lnTo>
                    <a:pt x="40" y="927"/>
                  </a:lnTo>
                  <a:lnTo>
                    <a:pt x="0" y="961"/>
                  </a:lnTo>
                  <a:lnTo>
                    <a:pt x="13" y="977"/>
                  </a:lnTo>
                  <a:close/>
                </a:path>
              </a:pathLst>
            </a:custGeom>
            <a:solidFill>
              <a:srgbClr val="0066FF"/>
            </a:solidFill>
            <a:ln w="9525">
              <a:noFill/>
              <a:round/>
              <a:headEnd/>
              <a:tailEnd/>
            </a:ln>
          </p:spPr>
          <p:txBody>
            <a:bodyPr/>
            <a:lstStyle/>
            <a:p>
              <a:endParaRPr lang="en-US" dirty="0"/>
            </a:p>
          </p:txBody>
        </p:sp>
        <p:sp>
          <p:nvSpPr>
            <p:cNvPr id="48179" name="Freeform 54"/>
            <p:cNvSpPr>
              <a:spLocks/>
            </p:cNvSpPr>
            <p:nvPr/>
          </p:nvSpPr>
          <p:spPr bwMode="auto">
            <a:xfrm>
              <a:off x="1038226" y="4956118"/>
              <a:ext cx="206022" cy="222250"/>
            </a:xfrm>
            <a:custGeom>
              <a:avLst/>
              <a:gdLst>
                <a:gd name="T0" fmla="*/ 0 w 146"/>
                <a:gd name="T1" fmla="*/ 0 h 140"/>
                <a:gd name="T2" fmla="*/ 2147483647 w 146"/>
                <a:gd name="T3" fmla="*/ 2147483647 h 140"/>
                <a:gd name="T4" fmla="*/ 2147483647 w 146"/>
                <a:gd name="T5" fmla="*/ 2147483647 h 140"/>
                <a:gd name="T6" fmla="*/ 2147483647 w 146"/>
                <a:gd name="T7" fmla="*/ 2147483647 h 140"/>
                <a:gd name="T8" fmla="*/ 2147483647 w 146"/>
                <a:gd name="T9" fmla="*/ 2147483647 h 140"/>
                <a:gd name="T10" fmla="*/ 2147483647 w 146"/>
                <a:gd name="T11" fmla="*/ 2147483647 h 140"/>
                <a:gd name="T12" fmla="*/ 2147483647 w 146"/>
                <a:gd name="T13" fmla="*/ 2147483647 h 140"/>
                <a:gd name="T14" fmla="*/ 2147483647 w 146"/>
                <a:gd name="T15" fmla="*/ 2147483647 h 140"/>
                <a:gd name="T16" fmla="*/ 2147483647 w 146"/>
                <a:gd name="T17" fmla="*/ 2147483647 h 140"/>
                <a:gd name="T18" fmla="*/ 2147483647 w 146"/>
                <a:gd name="T19" fmla="*/ 2147483647 h 140"/>
                <a:gd name="T20" fmla="*/ 2147483647 w 146"/>
                <a:gd name="T21" fmla="*/ 2147483647 h 140"/>
                <a:gd name="T22" fmla="*/ 2147483647 w 146"/>
                <a:gd name="T23" fmla="*/ 2147483647 h 140"/>
                <a:gd name="T24" fmla="*/ 2147483647 w 146"/>
                <a:gd name="T25" fmla="*/ 2147483647 h 140"/>
                <a:gd name="T26" fmla="*/ 2147483647 w 146"/>
                <a:gd name="T27" fmla="*/ 2147483647 h 140"/>
                <a:gd name="T28" fmla="*/ 2147483647 w 146"/>
                <a:gd name="T29" fmla="*/ 2147483647 h 140"/>
                <a:gd name="T30" fmla="*/ 2147483647 w 146"/>
                <a:gd name="T31" fmla="*/ 2147483647 h 140"/>
                <a:gd name="T32" fmla="*/ 2147483647 w 146"/>
                <a:gd name="T33" fmla="*/ 2147483647 h 140"/>
                <a:gd name="T34" fmla="*/ 2147483647 w 146"/>
                <a:gd name="T35" fmla="*/ 2147483647 h 140"/>
                <a:gd name="T36" fmla="*/ 2147483647 w 146"/>
                <a:gd name="T37" fmla="*/ 2147483647 h 140"/>
                <a:gd name="T38" fmla="*/ 2147483647 w 146"/>
                <a:gd name="T39" fmla="*/ 2147483647 h 140"/>
                <a:gd name="T40" fmla="*/ 2147483647 w 146"/>
                <a:gd name="T41" fmla="*/ 2147483647 h 140"/>
                <a:gd name="T42" fmla="*/ 2147483647 w 146"/>
                <a:gd name="T43" fmla="*/ 2147483647 h 140"/>
                <a:gd name="T44" fmla="*/ 2147483647 w 146"/>
                <a:gd name="T45" fmla="*/ 2147483647 h 140"/>
                <a:gd name="T46" fmla="*/ 2147483647 w 146"/>
                <a:gd name="T47" fmla="*/ 2147483647 h 140"/>
                <a:gd name="T48" fmla="*/ 2147483647 w 146"/>
                <a:gd name="T49" fmla="*/ 2147483647 h 140"/>
                <a:gd name="T50" fmla="*/ 2147483647 w 146"/>
                <a:gd name="T51" fmla="*/ 2147483647 h 140"/>
                <a:gd name="T52" fmla="*/ 2147483647 w 146"/>
                <a:gd name="T53" fmla="*/ 2147483647 h 140"/>
                <a:gd name="T54" fmla="*/ 2147483647 w 146"/>
                <a:gd name="T55" fmla="*/ 2147483647 h 140"/>
                <a:gd name="T56" fmla="*/ 2147483647 w 146"/>
                <a:gd name="T57" fmla="*/ 2147483647 h 140"/>
                <a:gd name="T58" fmla="*/ 2147483647 w 146"/>
                <a:gd name="T59" fmla="*/ 2147483647 h 140"/>
                <a:gd name="T60" fmla="*/ 2147483647 w 146"/>
                <a:gd name="T61" fmla="*/ 2147483647 h 140"/>
                <a:gd name="T62" fmla="*/ 2147483647 w 146"/>
                <a:gd name="T63" fmla="*/ 2147483647 h 140"/>
                <a:gd name="T64" fmla="*/ 2147483647 w 146"/>
                <a:gd name="T65" fmla="*/ 2147483647 h 140"/>
                <a:gd name="T66" fmla="*/ 2147483647 w 146"/>
                <a:gd name="T67" fmla="*/ 2147483647 h 140"/>
                <a:gd name="T68" fmla="*/ 0 w 146"/>
                <a:gd name="T69" fmla="*/ 0 h 14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6"/>
                <a:gd name="T106" fmla="*/ 0 h 140"/>
                <a:gd name="T107" fmla="*/ 146 w 146"/>
                <a:gd name="T108" fmla="*/ 140 h 14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6" h="140">
                  <a:moveTo>
                    <a:pt x="0" y="0"/>
                  </a:moveTo>
                  <a:lnTo>
                    <a:pt x="146" y="52"/>
                  </a:lnTo>
                  <a:lnTo>
                    <a:pt x="142" y="54"/>
                  </a:lnTo>
                  <a:lnTo>
                    <a:pt x="138" y="56"/>
                  </a:lnTo>
                  <a:lnTo>
                    <a:pt x="134" y="58"/>
                  </a:lnTo>
                  <a:lnTo>
                    <a:pt x="130" y="60"/>
                  </a:lnTo>
                  <a:lnTo>
                    <a:pt x="126" y="62"/>
                  </a:lnTo>
                  <a:lnTo>
                    <a:pt x="123" y="64"/>
                  </a:lnTo>
                  <a:lnTo>
                    <a:pt x="119" y="66"/>
                  </a:lnTo>
                  <a:lnTo>
                    <a:pt x="117" y="67"/>
                  </a:lnTo>
                  <a:lnTo>
                    <a:pt x="113" y="69"/>
                  </a:lnTo>
                  <a:lnTo>
                    <a:pt x="109" y="71"/>
                  </a:lnTo>
                  <a:lnTo>
                    <a:pt x="107" y="73"/>
                  </a:lnTo>
                  <a:lnTo>
                    <a:pt x="103" y="75"/>
                  </a:lnTo>
                  <a:lnTo>
                    <a:pt x="101" y="79"/>
                  </a:lnTo>
                  <a:lnTo>
                    <a:pt x="98" y="81"/>
                  </a:lnTo>
                  <a:lnTo>
                    <a:pt x="96" y="83"/>
                  </a:lnTo>
                  <a:lnTo>
                    <a:pt x="94" y="87"/>
                  </a:lnTo>
                  <a:lnTo>
                    <a:pt x="90" y="89"/>
                  </a:lnTo>
                  <a:lnTo>
                    <a:pt x="88" y="92"/>
                  </a:lnTo>
                  <a:lnTo>
                    <a:pt x="86" y="94"/>
                  </a:lnTo>
                  <a:lnTo>
                    <a:pt x="84" y="98"/>
                  </a:lnTo>
                  <a:lnTo>
                    <a:pt x="80" y="102"/>
                  </a:lnTo>
                  <a:lnTo>
                    <a:pt x="78" y="104"/>
                  </a:lnTo>
                  <a:lnTo>
                    <a:pt x="77" y="108"/>
                  </a:lnTo>
                  <a:lnTo>
                    <a:pt x="75" y="112"/>
                  </a:lnTo>
                  <a:lnTo>
                    <a:pt x="73" y="115"/>
                  </a:lnTo>
                  <a:lnTo>
                    <a:pt x="73" y="117"/>
                  </a:lnTo>
                  <a:lnTo>
                    <a:pt x="71" y="121"/>
                  </a:lnTo>
                  <a:lnTo>
                    <a:pt x="69" y="125"/>
                  </a:lnTo>
                  <a:lnTo>
                    <a:pt x="67" y="129"/>
                  </a:lnTo>
                  <a:lnTo>
                    <a:pt x="65" y="133"/>
                  </a:lnTo>
                  <a:lnTo>
                    <a:pt x="65" y="137"/>
                  </a:lnTo>
                  <a:lnTo>
                    <a:pt x="63" y="140"/>
                  </a:lnTo>
                  <a:lnTo>
                    <a:pt x="0" y="0"/>
                  </a:lnTo>
                  <a:close/>
                </a:path>
              </a:pathLst>
            </a:custGeom>
            <a:solidFill>
              <a:srgbClr val="FF0000"/>
            </a:solidFill>
            <a:ln w="9525">
              <a:noFill/>
              <a:round/>
              <a:headEnd/>
              <a:tailEnd/>
            </a:ln>
          </p:spPr>
          <p:txBody>
            <a:bodyPr/>
            <a:lstStyle/>
            <a:p>
              <a:endParaRPr lang="en-US" dirty="0"/>
            </a:p>
          </p:txBody>
        </p:sp>
        <p:sp>
          <p:nvSpPr>
            <p:cNvPr id="48180" name="Freeform 55"/>
            <p:cNvSpPr>
              <a:spLocks/>
            </p:cNvSpPr>
            <p:nvPr/>
          </p:nvSpPr>
          <p:spPr bwMode="auto">
            <a:xfrm>
              <a:off x="1120184" y="5024381"/>
              <a:ext cx="330200" cy="342900"/>
            </a:xfrm>
            <a:custGeom>
              <a:avLst/>
              <a:gdLst>
                <a:gd name="T0" fmla="*/ 2147483647 w 234"/>
                <a:gd name="T1" fmla="*/ 2147483647 h 216"/>
                <a:gd name="T2" fmla="*/ 2147483647 w 234"/>
                <a:gd name="T3" fmla="*/ 2147483647 h 216"/>
                <a:gd name="T4" fmla="*/ 2147483647 w 234"/>
                <a:gd name="T5" fmla="*/ 0 h 216"/>
                <a:gd name="T6" fmla="*/ 0 w 234"/>
                <a:gd name="T7" fmla="*/ 2147483647 h 216"/>
                <a:gd name="T8" fmla="*/ 2147483647 w 234"/>
                <a:gd name="T9" fmla="*/ 2147483647 h 216"/>
                <a:gd name="T10" fmla="*/ 2147483647 w 234"/>
                <a:gd name="T11" fmla="*/ 2147483647 h 216"/>
                <a:gd name="T12" fmla="*/ 0 60000 65536"/>
                <a:gd name="T13" fmla="*/ 0 60000 65536"/>
                <a:gd name="T14" fmla="*/ 0 60000 65536"/>
                <a:gd name="T15" fmla="*/ 0 60000 65536"/>
                <a:gd name="T16" fmla="*/ 0 60000 65536"/>
                <a:gd name="T17" fmla="*/ 0 60000 65536"/>
                <a:gd name="T18" fmla="*/ 0 w 234"/>
                <a:gd name="T19" fmla="*/ 0 h 216"/>
                <a:gd name="T20" fmla="*/ 234 w 234"/>
                <a:gd name="T21" fmla="*/ 216 h 216"/>
              </a:gdLst>
              <a:ahLst/>
              <a:cxnLst>
                <a:cxn ang="T12">
                  <a:pos x="T0" y="T1"/>
                </a:cxn>
                <a:cxn ang="T13">
                  <a:pos x="T2" y="T3"/>
                </a:cxn>
                <a:cxn ang="T14">
                  <a:pos x="T4" y="T5"/>
                </a:cxn>
                <a:cxn ang="T15">
                  <a:pos x="T6" y="T7"/>
                </a:cxn>
                <a:cxn ang="T16">
                  <a:pos x="T8" y="T9"/>
                </a:cxn>
                <a:cxn ang="T17">
                  <a:pos x="T10" y="T11"/>
                </a:cxn>
              </a:cxnLst>
              <a:rect l="T18" t="T19" r="T20" b="T21"/>
              <a:pathLst>
                <a:path w="234" h="216">
                  <a:moveTo>
                    <a:pt x="228" y="211"/>
                  </a:moveTo>
                  <a:lnTo>
                    <a:pt x="234" y="203"/>
                  </a:lnTo>
                  <a:lnTo>
                    <a:pt x="13" y="0"/>
                  </a:lnTo>
                  <a:lnTo>
                    <a:pt x="0" y="13"/>
                  </a:lnTo>
                  <a:lnTo>
                    <a:pt x="221" y="216"/>
                  </a:lnTo>
                  <a:lnTo>
                    <a:pt x="228" y="211"/>
                  </a:lnTo>
                  <a:close/>
                </a:path>
              </a:pathLst>
            </a:custGeom>
            <a:solidFill>
              <a:srgbClr val="FF0000"/>
            </a:solidFill>
            <a:ln w="9525">
              <a:noFill/>
              <a:round/>
              <a:headEnd/>
              <a:tailEnd/>
            </a:ln>
          </p:spPr>
          <p:txBody>
            <a:bodyPr/>
            <a:lstStyle/>
            <a:p>
              <a:endParaRPr lang="en-US" dirty="0"/>
            </a:p>
          </p:txBody>
        </p:sp>
        <p:sp>
          <p:nvSpPr>
            <p:cNvPr id="48181" name="Freeform 56"/>
            <p:cNvSpPr>
              <a:spLocks/>
            </p:cNvSpPr>
            <p:nvPr/>
          </p:nvSpPr>
          <p:spPr bwMode="auto">
            <a:xfrm>
              <a:off x="1959297" y="4448727"/>
              <a:ext cx="952500" cy="177800"/>
            </a:xfrm>
            <a:custGeom>
              <a:avLst/>
              <a:gdLst>
                <a:gd name="T0" fmla="*/ 2147483647 w 675"/>
                <a:gd name="T1" fmla="*/ 2147483647 h 112"/>
                <a:gd name="T2" fmla="*/ 2147483647 w 675"/>
                <a:gd name="T3" fmla="*/ 2147483647 h 112"/>
                <a:gd name="T4" fmla="*/ 2147483647 w 675"/>
                <a:gd name="T5" fmla="*/ 2147483647 h 112"/>
                <a:gd name="T6" fmla="*/ 2147483647 w 675"/>
                <a:gd name="T7" fmla="*/ 2147483647 h 112"/>
                <a:gd name="T8" fmla="*/ 2147483647 w 675"/>
                <a:gd name="T9" fmla="*/ 2147483647 h 112"/>
                <a:gd name="T10" fmla="*/ 2147483647 w 675"/>
                <a:gd name="T11" fmla="*/ 2147483647 h 112"/>
                <a:gd name="T12" fmla="*/ 2147483647 w 675"/>
                <a:gd name="T13" fmla="*/ 2147483647 h 112"/>
                <a:gd name="T14" fmla="*/ 2147483647 w 675"/>
                <a:gd name="T15" fmla="*/ 2147483647 h 112"/>
                <a:gd name="T16" fmla="*/ 2147483647 w 675"/>
                <a:gd name="T17" fmla="*/ 2147483647 h 112"/>
                <a:gd name="T18" fmla="*/ 2147483647 w 675"/>
                <a:gd name="T19" fmla="*/ 2147483647 h 112"/>
                <a:gd name="T20" fmla="*/ 2147483647 w 675"/>
                <a:gd name="T21" fmla="*/ 2147483647 h 112"/>
                <a:gd name="T22" fmla="*/ 2147483647 w 675"/>
                <a:gd name="T23" fmla="*/ 2147483647 h 112"/>
                <a:gd name="T24" fmla="*/ 2147483647 w 675"/>
                <a:gd name="T25" fmla="*/ 2147483647 h 112"/>
                <a:gd name="T26" fmla="*/ 2147483647 w 675"/>
                <a:gd name="T27" fmla="*/ 2147483647 h 112"/>
                <a:gd name="T28" fmla="*/ 2147483647 w 675"/>
                <a:gd name="T29" fmla="*/ 2147483647 h 112"/>
                <a:gd name="T30" fmla="*/ 2147483647 w 675"/>
                <a:gd name="T31" fmla="*/ 2147483647 h 112"/>
                <a:gd name="T32" fmla="*/ 2147483647 w 675"/>
                <a:gd name="T33" fmla="*/ 0 h 112"/>
                <a:gd name="T34" fmla="*/ 0 w 675"/>
                <a:gd name="T35" fmla="*/ 2147483647 h 112"/>
                <a:gd name="T36" fmla="*/ 2147483647 w 675"/>
                <a:gd name="T37" fmla="*/ 2147483647 h 112"/>
                <a:gd name="T38" fmla="*/ 2147483647 w 675"/>
                <a:gd name="T39" fmla="*/ 2147483647 h 112"/>
                <a:gd name="T40" fmla="*/ 2147483647 w 675"/>
                <a:gd name="T41" fmla="*/ 2147483647 h 112"/>
                <a:gd name="T42" fmla="*/ 2147483647 w 675"/>
                <a:gd name="T43" fmla="*/ 2147483647 h 112"/>
                <a:gd name="T44" fmla="*/ 2147483647 w 675"/>
                <a:gd name="T45" fmla="*/ 2147483647 h 112"/>
                <a:gd name="T46" fmla="*/ 2147483647 w 675"/>
                <a:gd name="T47" fmla="*/ 2147483647 h 112"/>
                <a:gd name="T48" fmla="*/ 2147483647 w 675"/>
                <a:gd name="T49" fmla="*/ 2147483647 h 112"/>
                <a:gd name="T50" fmla="*/ 2147483647 w 675"/>
                <a:gd name="T51" fmla="*/ 2147483647 h 112"/>
                <a:gd name="T52" fmla="*/ 2147483647 w 675"/>
                <a:gd name="T53" fmla="*/ 2147483647 h 112"/>
                <a:gd name="T54" fmla="*/ 2147483647 w 675"/>
                <a:gd name="T55" fmla="*/ 2147483647 h 112"/>
                <a:gd name="T56" fmla="*/ 2147483647 w 675"/>
                <a:gd name="T57" fmla="*/ 2147483647 h 112"/>
                <a:gd name="T58" fmla="*/ 2147483647 w 675"/>
                <a:gd name="T59" fmla="*/ 2147483647 h 112"/>
                <a:gd name="T60" fmla="*/ 2147483647 w 675"/>
                <a:gd name="T61" fmla="*/ 2147483647 h 112"/>
                <a:gd name="T62" fmla="*/ 2147483647 w 675"/>
                <a:gd name="T63" fmla="*/ 2147483647 h 112"/>
                <a:gd name="T64" fmla="*/ 2147483647 w 675"/>
                <a:gd name="T65" fmla="*/ 2147483647 h 112"/>
                <a:gd name="T66" fmla="*/ 2147483647 w 675"/>
                <a:gd name="T67" fmla="*/ 2147483647 h 112"/>
                <a:gd name="T68" fmla="*/ 2147483647 w 675"/>
                <a:gd name="T69" fmla="*/ 2147483647 h 1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75"/>
                <a:gd name="T106" fmla="*/ 0 h 112"/>
                <a:gd name="T107" fmla="*/ 675 w 675"/>
                <a:gd name="T108" fmla="*/ 112 h 1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75" h="112">
                  <a:moveTo>
                    <a:pt x="671" y="71"/>
                  </a:moveTo>
                  <a:lnTo>
                    <a:pt x="633" y="75"/>
                  </a:lnTo>
                  <a:lnTo>
                    <a:pt x="593" y="79"/>
                  </a:lnTo>
                  <a:lnTo>
                    <a:pt x="552" y="81"/>
                  </a:lnTo>
                  <a:lnTo>
                    <a:pt x="510" y="83"/>
                  </a:lnTo>
                  <a:lnTo>
                    <a:pt x="470" y="83"/>
                  </a:lnTo>
                  <a:lnTo>
                    <a:pt x="430" y="81"/>
                  </a:lnTo>
                  <a:lnTo>
                    <a:pt x="387" y="77"/>
                  </a:lnTo>
                  <a:lnTo>
                    <a:pt x="345" y="73"/>
                  </a:lnTo>
                  <a:lnTo>
                    <a:pt x="305" y="70"/>
                  </a:lnTo>
                  <a:lnTo>
                    <a:pt x="263" y="62"/>
                  </a:lnTo>
                  <a:lnTo>
                    <a:pt x="220" y="54"/>
                  </a:lnTo>
                  <a:lnTo>
                    <a:pt x="178" y="47"/>
                  </a:lnTo>
                  <a:lnTo>
                    <a:pt x="136" y="37"/>
                  </a:lnTo>
                  <a:lnTo>
                    <a:pt x="92" y="25"/>
                  </a:lnTo>
                  <a:lnTo>
                    <a:pt x="50" y="14"/>
                  </a:lnTo>
                  <a:lnTo>
                    <a:pt x="7" y="0"/>
                  </a:lnTo>
                  <a:lnTo>
                    <a:pt x="0" y="29"/>
                  </a:lnTo>
                  <a:lnTo>
                    <a:pt x="42" y="43"/>
                  </a:lnTo>
                  <a:lnTo>
                    <a:pt x="86" y="54"/>
                  </a:lnTo>
                  <a:lnTo>
                    <a:pt x="128" y="66"/>
                  </a:lnTo>
                  <a:lnTo>
                    <a:pt x="172" y="75"/>
                  </a:lnTo>
                  <a:lnTo>
                    <a:pt x="215" y="83"/>
                  </a:lnTo>
                  <a:lnTo>
                    <a:pt x="257" y="91"/>
                  </a:lnTo>
                  <a:lnTo>
                    <a:pt x="301" y="96"/>
                  </a:lnTo>
                  <a:lnTo>
                    <a:pt x="343" y="102"/>
                  </a:lnTo>
                  <a:lnTo>
                    <a:pt x="385" y="106"/>
                  </a:lnTo>
                  <a:lnTo>
                    <a:pt x="428" y="110"/>
                  </a:lnTo>
                  <a:lnTo>
                    <a:pt x="470" y="112"/>
                  </a:lnTo>
                  <a:lnTo>
                    <a:pt x="512" y="112"/>
                  </a:lnTo>
                  <a:lnTo>
                    <a:pt x="552" y="110"/>
                  </a:lnTo>
                  <a:lnTo>
                    <a:pt x="595" y="108"/>
                  </a:lnTo>
                  <a:lnTo>
                    <a:pt x="635" y="104"/>
                  </a:lnTo>
                  <a:lnTo>
                    <a:pt x="675" y="100"/>
                  </a:lnTo>
                  <a:lnTo>
                    <a:pt x="671" y="71"/>
                  </a:lnTo>
                  <a:close/>
                </a:path>
              </a:pathLst>
            </a:custGeom>
            <a:solidFill>
              <a:srgbClr val="FFFF00"/>
            </a:solidFill>
            <a:ln w="9525">
              <a:noFill/>
              <a:round/>
              <a:headEnd/>
              <a:tailEnd/>
            </a:ln>
          </p:spPr>
          <p:txBody>
            <a:bodyPr/>
            <a:lstStyle/>
            <a:p>
              <a:endParaRPr lang="en-US" dirty="0"/>
            </a:p>
          </p:txBody>
        </p:sp>
        <p:sp>
          <p:nvSpPr>
            <p:cNvPr id="48182" name="Freeform 57"/>
            <p:cNvSpPr>
              <a:spLocks/>
            </p:cNvSpPr>
            <p:nvPr/>
          </p:nvSpPr>
          <p:spPr bwMode="auto">
            <a:xfrm>
              <a:off x="2755164" y="4470957"/>
              <a:ext cx="297745" cy="271463"/>
            </a:xfrm>
            <a:custGeom>
              <a:avLst/>
              <a:gdLst>
                <a:gd name="T0" fmla="*/ 2147483647 w 211"/>
                <a:gd name="T1" fmla="*/ 2147483647 h 171"/>
                <a:gd name="T2" fmla="*/ 0 w 211"/>
                <a:gd name="T3" fmla="*/ 0 h 171"/>
                <a:gd name="T4" fmla="*/ 2147483647 w 211"/>
                <a:gd name="T5" fmla="*/ 2147483647 h 171"/>
                <a:gd name="T6" fmla="*/ 2147483647 w 211"/>
                <a:gd name="T7" fmla="*/ 2147483647 h 171"/>
                <a:gd name="T8" fmla="*/ 2147483647 w 211"/>
                <a:gd name="T9" fmla="*/ 2147483647 h 171"/>
                <a:gd name="T10" fmla="*/ 2147483647 w 211"/>
                <a:gd name="T11" fmla="*/ 2147483647 h 171"/>
                <a:gd name="T12" fmla="*/ 2147483647 w 211"/>
                <a:gd name="T13" fmla="*/ 2147483647 h 171"/>
                <a:gd name="T14" fmla="*/ 2147483647 w 211"/>
                <a:gd name="T15" fmla="*/ 2147483647 h 171"/>
                <a:gd name="T16" fmla="*/ 2147483647 w 211"/>
                <a:gd name="T17" fmla="*/ 2147483647 h 171"/>
                <a:gd name="T18" fmla="*/ 2147483647 w 211"/>
                <a:gd name="T19" fmla="*/ 2147483647 h 171"/>
                <a:gd name="T20" fmla="*/ 2147483647 w 211"/>
                <a:gd name="T21" fmla="*/ 2147483647 h 171"/>
                <a:gd name="T22" fmla="*/ 2147483647 w 211"/>
                <a:gd name="T23" fmla="*/ 2147483647 h 171"/>
                <a:gd name="T24" fmla="*/ 2147483647 w 211"/>
                <a:gd name="T25" fmla="*/ 2147483647 h 171"/>
                <a:gd name="T26" fmla="*/ 2147483647 w 211"/>
                <a:gd name="T27" fmla="*/ 2147483647 h 171"/>
                <a:gd name="T28" fmla="*/ 2147483647 w 211"/>
                <a:gd name="T29" fmla="*/ 2147483647 h 171"/>
                <a:gd name="T30" fmla="*/ 2147483647 w 211"/>
                <a:gd name="T31" fmla="*/ 2147483647 h 171"/>
                <a:gd name="T32" fmla="*/ 2147483647 w 211"/>
                <a:gd name="T33" fmla="*/ 2147483647 h 171"/>
                <a:gd name="T34" fmla="*/ 2147483647 w 211"/>
                <a:gd name="T35" fmla="*/ 2147483647 h 171"/>
                <a:gd name="T36" fmla="*/ 2147483647 w 211"/>
                <a:gd name="T37" fmla="*/ 2147483647 h 171"/>
                <a:gd name="T38" fmla="*/ 2147483647 w 211"/>
                <a:gd name="T39" fmla="*/ 2147483647 h 171"/>
                <a:gd name="T40" fmla="*/ 2147483647 w 211"/>
                <a:gd name="T41" fmla="*/ 2147483647 h 171"/>
                <a:gd name="T42" fmla="*/ 2147483647 w 211"/>
                <a:gd name="T43" fmla="*/ 2147483647 h 171"/>
                <a:gd name="T44" fmla="*/ 2147483647 w 211"/>
                <a:gd name="T45" fmla="*/ 2147483647 h 171"/>
                <a:gd name="T46" fmla="*/ 2147483647 w 211"/>
                <a:gd name="T47" fmla="*/ 2147483647 h 171"/>
                <a:gd name="T48" fmla="*/ 2147483647 w 211"/>
                <a:gd name="T49" fmla="*/ 2147483647 h 171"/>
                <a:gd name="T50" fmla="*/ 2147483647 w 211"/>
                <a:gd name="T51" fmla="*/ 2147483647 h 171"/>
                <a:gd name="T52" fmla="*/ 2147483647 w 211"/>
                <a:gd name="T53" fmla="*/ 2147483647 h 171"/>
                <a:gd name="T54" fmla="*/ 2147483647 w 211"/>
                <a:gd name="T55" fmla="*/ 2147483647 h 171"/>
                <a:gd name="T56" fmla="*/ 2147483647 w 211"/>
                <a:gd name="T57" fmla="*/ 2147483647 h 171"/>
                <a:gd name="T58" fmla="*/ 2147483647 w 211"/>
                <a:gd name="T59" fmla="*/ 2147483647 h 171"/>
                <a:gd name="T60" fmla="*/ 2147483647 w 211"/>
                <a:gd name="T61" fmla="*/ 2147483647 h 171"/>
                <a:gd name="T62" fmla="*/ 2147483647 w 211"/>
                <a:gd name="T63" fmla="*/ 2147483647 h 171"/>
                <a:gd name="T64" fmla="*/ 2147483647 w 211"/>
                <a:gd name="T65" fmla="*/ 2147483647 h 171"/>
                <a:gd name="T66" fmla="*/ 2147483647 w 211"/>
                <a:gd name="T67" fmla="*/ 2147483647 h 171"/>
                <a:gd name="T68" fmla="*/ 2147483647 w 211"/>
                <a:gd name="T69" fmla="*/ 2147483647 h 17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1"/>
                <a:gd name="T106" fmla="*/ 0 h 171"/>
                <a:gd name="T107" fmla="*/ 211 w 211"/>
                <a:gd name="T108" fmla="*/ 171 h 17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1" h="171">
                  <a:moveTo>
                    <a:pt x="211" y="57"/>
                  </a:moveTo>
                  <a:lnTo>
                    <a:pt x="0" y="0"/>
                  </a:lnTo>
                  <a:lnTo>
                    <a:pt x="2" y="4"/>
                  </a:lnTo>
                  <a:lnTo>
                    <a:pt x="6" y="10"/>
                  </a:lnTo>
                  <a:lnTo>
                    <a:pt x="9" y="15"/>
                  </a:lnTo>
                  <a:lnTo>
                    <a:pt x="11" y="19"/>
                  </a:lnTo>
                  <a:lnTo>
                    <a:pt x="15" y="25"/>
                  </a:lnTo>
                  <a:lnTo>
                    <a:pt x="17" y="29"/>
                  </a:lnTo>
                  <a:lnTo>
                    <a:pt x="19" y="34"/>
                  </a:lnTo>
                  <a:lnTo>
                    <a:pt x="21" y="40"/>
                  </a:lnTo>
                  <a:lnTo>
                    <a:pt x="23" y="46"/>
                  </a:lnTo>
                  <a:lnTo>
                    <a:pt x="25" y="50"/>
                  </a:lnTo>
                  <a:lnTo>
                    <a:pt x="27" y="56"/>
                  </a:lnTo>
                  <a:lnTo>
                    <a:pt x="29" y="61"/>
                  </a:lnTo>
                  <a:lnTo>
                    <a:pt x="29" y="65"/>
                  </a:lnTo>
                  <a:lnTo>
                    <a:pt x="31" y="71"/>
                  </a:lnTo>
                  <a:lnTo>
                    <a:pt x="32" y="77"/>
                  </a:lnTo>
                  <a:lnTo>
                    <a:pt x="32" y="82"/>
                  </a:lnTo>
                  <a:lnTo>
                    <a:pt x="32" y="86"/>
                  </a:lnTo>
                  <a:lnTo>
                    <a:pt x="34" y="92"/>
                  </a:lnTo>
                  <a:lnTo>
                    <a:pt x="34" y="98"/>
                  </a:lnTo>
                  <a:lnTo>
                    <a:pt x="34" y="104"/>
                  </a:lnTo>
                  <a:lnTo>
                    <a:pt x="34" y="109"/>
                  </a:lnTo>
                  <a:lnTo>
                    <a:pt x="34" y="115"/>
                  </a:lnTo>
                  <a:lnTo>
                    <a:pt x="34" y="119"/>
                  </a:lnTo>
                  <a:lnTo>
                    <a:pt x="32" y="125"/>
                  </a:lnTo>
                  <a:lnTo>
                    <a:pt x="32" y="130"/>
                  </a:lnTo>
                  <a:lnTo>
                    <a:pt x="31" y="136"/>
                  </a:lnTo>
                  <a:lnTo>
                    <a:pt x="31" y="142"/>
                  </a:lnTo>
                  <a:lnTo>
                    <a:pt x="29" y="148"/>
                  </a:lnTo>
                  <a:lnTo>
                    <a:pt x="29" y="153"/>
                  </a:lnTo>
                  <a:lnTo>
                    <a:pt x="27" y="159"/>
                  </a:lnTo>
                  <a:lnTo>
                    <a:pt x="25" y="165"/>
                  </a:lnTo>
                  <a:lnTo>
                    <a:pt x="23" y="171"/>
                  </a:lnTo>
                  <a:lnTo>
                    <a:pt x="211" y="57"/>
                  </a:lnTo>
                  <a:close/>
                </a:path>
              </a:pathLst>
            </a:custGeom>
            <a:solidFill>
              <a:srgbClr val="FFFF00"/>
            </a:solidFill>
            <a:ln w="9525">
              <a:noFill/>
              <a:round/>
              <a:headEnd/>
              <a:tailEnd/>
            </a:ln>
          </p:spPr>
          <p:txBody>
            <a:bodyPr/>
            <a:lstStyle/>
            <a:p>
              <a:endParaRPr lang="en-US" dirty="0"/>
            </a:p>
          </p:txBody>
        </p:sp>
        <p:sp>
          <p:nvSpPr>
            <p:cNvPr id="48183" name="Freeform 58"/>
            <p:cNvSpPr>
              <a:spLocks/>
            </p:cNvSpPr>
            <p:nvPr/>
          </p:nvSpPr>
          <p:spPr bwMode="auto">
            <a:xfrm>
              <a:off x="827586" y="1829357"/>
              <a:ext cx="1202267" cy="1541463"/>
            </a:xfrm>
            <a:custGeom>
              <a:avLst/>
              <a:gdLst>
                <a:gd name="T0" fmla="*/ 2147483647 w 852"/>
                <a:gd name="T1" fmla="*/ 0 h 971"/>
                <a:gd name="T2" fmla="*/ 2147483647 w 852"/>
                <a:gd name="T3" fmla="*/ 2147483647 h 971"/>
                <a:gd name="T4" fmla="*/ 2147483647 w 852"/>
                <a:gd name="T5" fmla="*/ 2147483647 h 971"/>
                <a:gd name="T6" fmla="*/ 2147483647 w 852"/>
                <a:gd name="T7" fmla="*/ 2147483647 h 971"/>
                <a:gd name="T8" fmla="*/ 2147483647 w 852"/>
                <a:gd name="T9" fmla="*/ 2147483647 h 971"/>
                <a:gd name="T10" fmla="*/ 2147483647 w 852"/>
                <a:gd name="T11" fmla="*/ 2147483647 h 971"/>
                <a:gd name="T12" fmla="*/ 2147483647 w 852"/>
                <a:gd name="T13" fmla="*/ 2147483647 h 971"/>
                <a:gd name="T14" fmla="*/ 2147483647 w 852"/>
                <a:gd name="T15" fmla="*/ 2147483647 h 971"/>
                <a:gd name="T16" fmla="*/ 2147483647 w 852"/>
                <a:gd name="T17" fmla="*/ 2147483647 h 971"/>
                <a:gd name="T18" fmla="*/ 2147483647 w 852"/>
                <a:gd name="T19" fmla="*/ 2147483647 h 971"/>
                <a:gd name="T20" fmla="*/ 2147483647 w 852"/>
                <a:gd name="T21" fmla="*/ 2147483647 h 971"/>
                <a:gd name="T22" fmla="*/ 2147483647 w 852"/>
                <a:gd name="T23" fmla="*/ 2147483647 h 971"/>
                <a:gd name="T24" fmla="*/ 2147483647 w 852"/>
                <a:gd name="T25" fmla="*/ 2147483647 h 971"/>
                <a:gd name="T26" fmla="*/ 2147483647 w 852"/>
                <a:gd name="T27" fmla="*/ 2147483647 h 971"/>
                <a:gd name="T28" fmla="*/ 2147483647 w 852"/>
                <a:gd name="T29" fmla="*/ 2147483647 h 971"/>
                <a:gd name="T30" fmla="*/ 2147483647 w 852"/>
                <a:gd name="T31" fmla="*/ 2147483647 h 971"/>
                <a:gd name="T32" fmla="*/ 2147483647 w 852"/>
                <a:gd name="T33" fmla="*/ 2147483647 h 971"/>
                <a:gd name="T34" fmla="*/ 2147483647 w 852"/>
                <a:gd name="T35" fmla="*/ 2147483647 h 971"/>
                <a:gd name="T36" fmla="*/ 2147483647 w 852"/>
                <a:gd name="T37" fmla="*/ 2147483647 h 971"/>
                <a:gd name="T38" fmla="*/ 2147483647 w 852"/>
                <a:gd name="T39" fmla="*/ 2147483647 h 971"/>
                <a:gd name="T40" fmla="*/ 2147483647 w 852"/>
                <a:gd name="T41" fmla="*/ 2147483647 h 971"/>
                <a:gd name="T42" fmla="*/ 2147483647 w 852"/>
                <a:gd name="T43" fmla="*/ 2147483647 h 971"/>
                <a:gd name="T44" fmla="*/ 2147483647 w 852"/>
                <a:gd name="T45" fmla="*/ 2147483647 h 971"/>
                <a:gd name="T46" fmla="*/ 2147483647 w 852"/>
                <a:gd name="T47" fmla="*/ 2147483647 h 971"/>
                <a:gd name="T48" fmla="*/ 2147483647 w 852"/>
                <a:gd name="T49" fmla="*/ 2147483647 h 971"/>
                <a:gd name="T50" fmla="*/ 2147483647 w 852"/>
                <a:gd name="T51" fmla="*/ 2147483647 h 971"/>
                <a:gd name="T52" fmla="*/ 0 w 852"/>
                <a:gd name="T53" fmla="*/ 2147483647 h 971"/>
                <a:gd name="T54" fmla="*/ 2147483647 w 852"/>
                <a:gd name="T55" fmla="*/ 2147483647 h 971"/>
                <a:gd name="T56" fmla="*/ 2147483647 w 852"/>
                <a:gd name="T57" fmla="*/ 2147483647 h 971"/>
                <a:gd name="T58" fmla="*/ 2147483647 w 852"/>
                <a:gd name="T59" fmla="*/ 2147483647 h 971"/>
                <a:gd name="T60" fmla="*/ 2147483647 w 852"/>
                <a:gd name="T61" fmla="*/ 2147483647 h 971"/>
                <a:gd name="T62" fmla="*/ 2147483647 w 852"/>
                <a:gd name="T63" fmla="*/ 2147483647 h 971"/>
                <a:gd name="T64" fmla="*/ 2147483647 w 852"/>
                <a:gd name="T65" fmla="*/ 2147483647 h 971"/>
                <a:gd name="T66" fmla="*/ 2147483647 w 852"/>
                <a:gd name="T67" fmla="*/ 2147483647 h 971"/>
                <a:gd name="T68" fmla="*/ 2147483647 w 852"/>
                <a:gd name="T69" fmla="*/ 2147483647 h 971"/>
                <a:gd name="T70" fmla="*/ 2147483647 w 852"/>
                <a:gd name="T71" fmla="*/ 2147483647 h 971"/>
                <a:gd name="T72" fmla="*/ 2147483647 w 852"/>
                <a:gd name="T73" fmla="*/ 2147483647 h 971"/>
                <a:gd name="T74" fmla="*/ 2147483647 w 852"/>
                <a:gd name="T75" fmla="*/ 2147483647 h 971"/>
                <a:gd name="T76" fmla="*/ 2147483647 w 852"/>
                <a:gd name="T77" fmla="*/ 2147483647 h 971"/>
                <a:gd name="T78" fmla="*/ 2147483647 w 852"/>
                <a:gd name="T79" fmla="*/ 2147483647 h 971"/>
                <a:gd name="T80" fmla="*/ 2147483647 w 852"/>
                <a:gd name="T81" fmla="*/ 2147483647 h 971"/>
                <a:gd name="T82" fmla="*/ 2147483647 w 852"/>
                <a:gd name="T83" fmla="*/ 2147483647 h 971"/>
                <a:gd name="T84" fmla="*/ 2147483647 w 852"/>
                <a:gd name="T85" fmla="*/ 2147483647 h 971"/>
                <a:gd name="T86" fmla="*/ 2147483647 w 852"/>
                <a:gd name="T87" fmla="*/ 2147483647 h 971"/>
                <a:gd name="T88" fmla="*/ 2147483647 w 852"/>
                <a:gd name="T89" fmla="*/ 2147483647 h 971"/>
                <a:gd name="T90" fmla="*/ 2147483647 w 852"/>
                <a:gd name="T91" fmla="*/ 2147483647 h 971"/>
                <a:gd name="T92" fmla="*/ 2147483647 w 852"/>
                <a:gd name="T93" fmla="*/ 2147483647 h 971"/>
                <a:gd name="T94" fmla="*/ 2147483647 w 852"/>
                <a:gd name="T95" fmla="*/ 2147483647 h 971"/>
                <a:gd name="T96" fmla="*/ 2147483647 w 852"/>
                <a:gd name="T97" fmla="*/ 2147483647 h 971"/>
                <a:gd name="T98" fmla="*/ 2147483647 w 852"/>
                <a:gd name="T99" fmla="*/ 2147483647 h 971"/>
                <a:gd name="T100" fmla="*/ 2147483647 w 852"/>
                <a:gd name="T101" fmla="*/ 2147483647 h 971"/>
                <a:gd name="T102" fmla="*/ 2147483647 w 852"/>
                <a:gd name="T103" fmla="*/ 2147483647 h 971"/>
                <a:gd name="T104" fmla="*/ 2147483647 w 852"/>
                <a:gd name="T105" fmla="*/ 2147483647 h 971"/>
                <a:gd name="T106" fmla="*/ 2147483647 w 852"/>
                <a:gd name="T107" fmla="*/ 2147483647 h 971"/>
                <a:gd name="T108" fmla="*/ 2147483647 w 852"/>
                <a:gd name="T109" fmla="*/ 0 h 97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2"/>
                <a:gd name="T166" fmla="*/ 0 h 971"/>
                <a:gd name="T167" fmla="*/ 852 w 852"/>
                <a:gd name="T168" fmla="*/ 971 h 97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2" h="971">
                  <a:moveTo>
                    <a:pt x="838" y="0"/>
                  </a:moveTo>
                  <a:lnTo>
                    <a:pt x="767" y="38"/>
                  </a:lnTo>
                  <a:lnTo>
                    <a:pt x="700" y="78"/>
                  </a:lnTo>
                  <a:lnTo>
                    <a:pt x="633" y="121"/>
                  </a:lnTo>
                  <a:lnTo>
                    <a:pt x="570" y="167"/>
                  </a:lnTo>
                  <a:lnTo>
                    <a:pt x="506" y="215"/>
                  </a:lnTo>
                  <a:lnTo>
                    <a:pt x="447" y="267"/>
                  </a:lnTo>
                  <a:lnTo>
                    <a:pt x="418" y="293"/>
                  </a:lnTo>
                  <a:lnTo>
                    <a:pt x="389" y="322"/>
                  </a:lnTo>
                  <a:lnTo>
                    <a:pt x="362" y="349"/>
                  </a:lnTo>
                  <a:lnTo>
                    <a:pt x="333" y="378"/>
                  </a:lnTo>
                  <a:lnTo>
                    <a:pt x="309" y="409"/>
                  </a:lnTo>
                  <a:lnTo>
                    <a:pt x="282" y="439"/>
                  </a:lnTo>
                  <a:lnTo>
                    <a:pt x="257" y="472"/>
                  </a:lnTo>
                  <a:lnTo>
                    <a:pt x="232" y="505"/>
                  </a:lnTo>
                  <a:lnTo>
                    <a:pt x="209" y="537"/>
                  </a:lnTo>
                  <a:lnTo>
                    <a:pt x="186" y="572"/>
                  </a:lnTo>
                  <a:lnTo>
                    <a:pt x="163" y="606"/>
                  </a:lnTo>
                  <a:lnTo>
                    <a:pt x="142" y="643"/>
                  </a:lnTo>
                  <a:lnTo>
                    <a:pt x="120" y="679"/>
                  </a:lnTo>
                  <a:lnTo>
                    <a:pt x="101" y="716"/>
                  </a:lnTo>
                  <a:lnTo>
                    <a:pt x="82" y="756"/>
                  </a:lnTo>
                  <a:lnTo>
                    <a:pt x="63" y="794"/>
                  </a:lnTo>
                  <a:lnTo>
                    <a:pt x="46" y="835"/>
                  </a:lnTo>
                  <a:lnTo>
                    <a:pt x="30" y="877"/>
                  </a:lnTo>
                  <a:lnTo>
                    <a:pt x="13" y="919"/>
                  </a:lnTo>
                  <a:lnTo>
                    <a:pt x="0" y="961"/>
                  </a:lnTo>
                  <a:lnTo>
                    <a:pt x="26" y="971"/>
                  </a:lnTo>
                  <a:lnTo>
                    <a:pt x="40" y="929"/>
                  </a:lnTo>
                  <a:lnTo>
                    <a:pt x="57" y="887"/>
                  </a:lnTo>
                  <a:lnTo>
                    <a:pt x="73" y="846"/>
                  </a:lnTo>
                  <a:lnTo>
                    <a:pt x="90" y="806"/>
                  </a:lnTo>
                  <a:lnTo>
                    <a:pt x="107" y="768"/>
                  </a:lnTo>
                  <a:lnTo>
                    <a:pt x="126" y="729"/>
                  </a:lnTo>
                  <a:lnTo>
                    <a:pt x="145" y="693"/>
                  </a:lnTo>
                  <a:lnTo>
                    <a:pt x="167" y="656"/>
                  </a:lnTo>
                  <a:lnTo>
                    <a:pt x="188" y="622"/>
                  </a:lnTo>
                  <a:lnTo>
                    <a:pt x="209" y="587"/>
                  </a:lnTo>
                  <a:lnTo>
                    <a:pt x="232" y="553"/>
                  </a:lnTo>
                  <a:lnTo>
                    <a:pt x="255" y="520"/>
                  </a:lnTo>
                  <a:lnTo>
                    <a:pt x="280" y="489"/>
                  </a:lnTo>
                  <a:lnTo>
                    <a:pt x="305" y="459"/>
                  </a:lnTo>
                  <a:lnTo>
                    <a:pt x="330" y="428"/>
                  </a:lnTo>
                  <a:lnTo>
                    <a:pt x="355" y="399"/>
                  </a:lnTo>
                  <a:lnTo>
                    <a:pt x="381" y="370"/>
                  </a:lnTo>
                  <a:lnTo>
                    <a:pt x="410" y="341"/>
                  </a:lnTo>
                  <a:lnTo>
                    <a:pt x="437" y="315"/>
                  </a:lnTo>
                  <a:lnTo>
                    <a:pt x="466" y="288"/>
                  </a:lnTo>
                  <a:lnTo>
                    <a:pt x="525" y="238"/>
                  </a:lnTo>
                  <a:lnTo>
                    <a:pt x="587" y="190"/>
                  </a:lnTo>
                  <a:lnTo>
                    <a:pt x="650" y="146"/>
                  </a:lnTo>
                  <a:lnTo>
                    <a:pt x="715" y="103"/>
                  </a:lnTo>
                  <a:lnTo>
                    <a:pt x="783" y="63"/>
                  </a:lnTo>
                  <a:lnTo>
                    <a:pt x="852" y="27"/>
                  </a:lnTo>
                  <a:lnTo>
                    <a:pt x="838" y="0"/>
                  </a:lnTo>
                  <a:close/>
                </a:path>
              </a:pathLst>
            </a:custGeom>
            <a:solidFill>
              <a:schemeClr val="hlink"/>
            </a:solidFill>
            <a:ln w="9525">
              <a:noFill/>
              <a:round/>
              <a:headEnd/>
              <a:tailEnd/>
            </a:ln>
          </p:spPr>
          <p:txBody>
            <a:bodyPr/>
            <a:lstStyle/>
            <a:p>
              <a:endParaRPr lang="en-US" dirty="0"/>
            </a:p>
          </p:txBody>
        </p:sp>
        <p:sp>
          <p:nvSpPr>
            <p:cNvPr id="48184" name="Freeform 59"/>
            <p:cNvSpPr>
              <a:spLocks/>
            </p:cNvSpPr>
            <p:nvPr/>
          </p:nvSpPr>
          <p:spPr bwMode="auto">
            <a:xfrm>
              <a:off x="2010098" y="1421365"/>
              <a:ext cx="1944511" cy="450850"/>
            </a:xfrm>
            <a:custGeom>
              <a:avLst/>
              <a:gdLst>
                <a:gd name="T0" fmla="*/ 2147483647 w 1378"/>
                <a:gd name="T1" fmla="*/ 0 h 284"/>
                <a:gd name="T2" fmla="*/ 2147483647 w 1378"/>
                <a:gd name="T3" fmla="*/ 0 h 284"/>
                <a:gd name="T4" fmla="*/ 2147483647 w 1378"/>
                <a:gd name="T5" fmla="*/ 0 h 284"/>
                <a:gd name="T6" fmla="*/ 2147483647 w 1378"/>
                <a:gd name="T7" fmla="*/ 2147483647 h 284"/>
                <a:gd name="T8" fmla="*/ 2147483647 w 1378"/>
                <a:gd name="T9" fmla="*/ 2147483647 h 284"/>
                <a:gd name="T10" fmla="*/ 2147483647 w 1378"/>
                <a:gd name="T11" fmla="*/ 2147483647 h 284"/>
                <a:gd name="T12" fmla="*/ 2147483647 w 1378"/>
                <a:gd name="T13" fmla="*/ 2147483647 h 284"/>
                <a:gd name="T14" fmla="*/ 2147483647 w 1378"/>
                <a:gd name="T15" fmla="*/ 2147483647 h 284"/>
                <a:gd name="T16" fmla="*/ 2147483647 w 1378"/>
                <a:gd name="T17" fmla="*/ 2147483647 h 284"/>
                <a:gd name="T18" fmla="*/ 2147483647 w 1378"/>
                <a:gd name="T19" fmla="*/ 2147483647 h 284"/>
                <a:gd name="T20" fmla="*/ 2147483647 w 1378"/>
                <a:gd name="T21" fmla="*/ 2147483647 h 284"/>
                <a:gd name="T22" fmla="*/ 2147483647 w 1378"/>
                <a:gd name="T23" fmla="*/ 2147483647 h 284"/>
                <a:gd name="T24" fmla="*/ 2147483647 w 1378"/>
                <a:gd name="T25" fmla="*/ 2147483647 h 284"/>
                <a:gd name="T26" fmla="*/ 2147483647 w 1378"/>
                <a:gd name="T27" fmla="*/ 2147483647 h 284"/>
                <a:gd name="T28" fmla="*/ 2147483647 w 1378"/>
                <a:gd name="T29" fmla="*/ 2147483647 h 284"/>
                <a:gd name="T30" fmla="*/ 2147483647 w 1378"/>
                <a:gd name="T31" fmla="*/ 2147483647 h 284"/>
                <a:gd name="T32" fmla="*/ 2147483647 w 1378"/>
                <a:gd name="T33" fmla="*/ 2147483647 h 284"/>
                <a:gd name="T34" fmla="*/ 2147483647 w 1378"/>
                <a:gd name="T35" fmla="*/ 2147483647 h 284"/>
                <a:gd name="T36" fmla="*/ 0 w 1378"/>
                <a:gd name="T37" fmla="*/ 2147483647 h 284"/>
                <a:gd name="T38" fmla="*/ 2147483647 w 1378"/>
                <a:gd name="T39" fmla="*/ 2147483647 h 284"/>
                <a:gd name="T40" fmla="*/ 2147483647 w 1378"/>
                <a:gd name="T41" fmla="*/ 2147483647 h 284"/>
                <a:gd name="T42" fmla="*/ 2147483647 w 1378"/>
                <a:gd name="T43" fmla="*/ 2147483647 h 284"/>
                <a:gd name="T44" fmla="*/ 2147483647 w 1378"/>
                <a:gd name="T45" fmla="*/ 2147483647 h 284"/>
                <a:gd name="T46" fmla="*/ 2147483647 w 1378"/>
                <a:gd name="T47" fmla="*/ 2147483647 h 284"/>
                <a:gd name="T48" fmla="*/ 2147483647 w 1378"/>
                <a:gd name="T49" fmla="*/ 2147483647 h 284"/>
                <a:gd name="T50" fmla="*/ 2147483647 w 1378"/>
                <a:gd name="T51" fmla="*/ 2147483647 h 284"/>
                <a:gd name="T52" fmla="*/ 2147483647 w 1378"/>
                <a:gd name="T53" fmla="*/ 2147483647 h 284"/>
                <a:gd name="T54" fmla="*/ 2147483647 w 1378"/>
                <a:gd name="T55" fmla="*/ 2147483647 h 284"/>
                <a:gd name="T56" fmla="*/ 2147483647 w 1378"/>
                <a:gd name="T57" fmla="*/ 2147483647 h 284"/>
                <a:gd name="T58" fmla="*/ 2147483647 w 1378"/>
                <a:gd name="T59" fmla="*/ 2147483647 h 284"/>
                <a:gd name="T60" fmla="*/ 2147483647 w 1378"/>
                <a:gd name="T61" fmla="*/ 2147483647 h 284"/>
                <a:gd name="T62" fmla="*/ 2147483647 w 1378"/>
                <a:gd name="T63" fmla="*/ 2147483647 h 284"/>
                <a:gd name="T64" fmla="*/ 2147483647 w 1378"/>
                <a:gd name="T65" fmla="*/ 2147483647 h 284"/>
                <a:gd name="T66" fmla="*/ 2147483647 w 1378"/>
                <a:gd name="T67" fmla="*/ 2147483647 h 284"/>
                <a:gd name="T68" fmla="*/ 2147483647 w 1378"/>
                <a:gd name="T69" fmla="*/ 2147483647 h 284"/>
                <a:gd name="T70" fmla="*/ 2147483647 w 1378"/>
                <a:gd name="T71" fmla="*/ 2147483647 h 284"/>
                <a:gd name="T72" fmla="*/ 2147483647 w 1378"/>
                <a:gd name="T73" fmla="*/ 2147483647 h 284"/>
                <a:gd name="T74" fmla="*/ 2147483647 w 1378"/>
                <a:gd name="T75" fmla="*/ 2147483647 h 284"/>
                <a:gd name="T76" fmla="*/ 2147483647 w 1378"/>
                <a:gd name="T77" fmla="*/ 0 h 28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378"/>
                <a:gd name="T118" fmla="*/ 0 h 284"/>
                <a:gd name="T119" fmla="*/ 1378 w 1378"/>
                <a:gd name="T120" fmla="*/ 284 h 28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378" h="284">
                  <a:moveTo>
                    <a:pt x="1378" y="0"/>
                  </a:moveTo>
                  <a:lnTo>
                    <a:pt x="1288" y="0"/>
                  </a:lnTo>
                  <a:lnTo>
                    <a:pt x="1199" y="0"/>
                  </a:lnTo>
                  <a:lnTo>
                    <a:pt x="1109" y="3"/>
                  </a:lnTo>
                  <a:lnTo>
                    <a:pt x="1019" y="9"/>
                  </a:lnTo>
                  <a:lnTo>
                    <a:pt x="929" y="15"/>
                  </a:lnTo>
                  <a:lnTo>
                    <a:pt x="839" y="25"/>
                  </a:lnTo>
                  <a:lnTo>
                    <a:pt x="749" y="36"/>
                  </a:lnTo>
                  <a:lnTo>
                    <a:pt x="660" y="50"/>
                  </a:lnTo>
                  <a:lnTo>
                    <a:pt x="572" y="67"/>
                  </a:lnTo>
                  <a:lnTo>
                    <a:pt x="484" y="86"/>
                  </a:lnTo>
                  <a:lnTo>
                    <a:pt x="399" y="107"/>
                  </a:lnTo>
                  <a:lnTo>
                    <a:pt x="315" y="132"/>
                  </a:lnTo>
                  <a:lnTo>
                    <a:pt x="232" y="159"/>
                  </a:lnTo>
                  <a:lnTo>
                    <a:pt x="154" y="188"/>
                  </a:lnTo>
                  <a:lnTo>
                    <a:pt x="113" y="205"/>
                  </a:lnTo>
                  <a:lnTo>
                    <a:pt x="75" y="222"/>
                  </a:lnTo>
                  <a:lnTo>
                    <a:pt x="37" y="240"/>
                  </a:lnTo>
                  <a:lnTo>
                    <a:pt x="0" y="257"/>
                  </a:lnTo>
                  <a:lnTo>
                    <a:pt x="14" y="284"/>
                  </a:lnTo>
                  <a:lnTo>
                    <a:pt x="50" y="264"/>
                  </a:lnTo>
                  <a:lnTo>
                    <a:pt x="87" y="247"/>
                  </a:lnTo>
                  <a:lnTo>
                    <a:pt x="125" y="232"/>
                  </a:lnTo>
                  <a:lnTo>
                    <a:pt x="163" y="215"/>
                  </a:lnTo>
                  <a:lnTo>
                    <a:pt x="242" y="186"/>
                  </a:lnTo>
                  <a:lnTo>
                    <a:pt x="323" y="159"/>
                  </a:lnTo>
                  <a:lnTo>
                    <a:pt x="407" y="134"/>
                  </a:lnTo>
                  <a:lnTo>
                    <a:pt x="491" y="113"/>
                  </a:lnTo>
                  <a:lnTo>
                    <a:pt x="578" y="96"/>
                  </a:lnTo>
                  <a:lnTo>
                    <a:pt x="664" y="78"/>
                  </a:lnTo>
                  <a:lnTo>
                    <a:pt x="752" y="65"/>
                  </a:lnTo>
                  <a:lnTo>
                    <a:pt x="841" y="53"/>
                  </a:lnTo>
                  <a:lnTo>
                    <a:pt x="931" y="44"/>
                  </a:lnTo>
                  <a:lnTo>
                    <a:pt x="1021" y="38"/>
                  </a:lnTo>
                  <a:lnTo>
                    <a:pt x="1111" y="32"/>
                  </a:lnTo>
                  <a:lnTo>
                    <a:pt x="1199" y="28"/>
                  </a:lnTo>
                  <a:lnTo>
                    <a:pt x="1288" y="28"/>
                  </a:lnTo>
                  <a:lnTo>
                    <a:pt x="1376" y="28"/>
                  </a:lnTo>
                  <a:lnTo>
                    <a:pt x="1378" y="0"/>
                  </a:lnTo>
                  <a:close/>
                </a:path>
              </a:pathLst>
            </a:custGeom>
            <a:solidFill>
              <a:schemeClr val="hlink"/>
            </a:solidFill>
            <a:ln w="9525">
              <a:noFill/>
              <a:round/>
              <a:headEnd/>
              <a:tailEnd/>
            </a:ln>
          </p:spPr>
          <p:txBody>
            <a:bodyPr/>
            <a:lstStyle/>
            <a:p>
              <a:endParaRPr lang="en-US" dirty="0"/>
            </a:p>
          </p:txBody>
        </p:sp>
        <p:sp>
          <p:nvSpPr>
            <p:cNvPr id="48185" name="Freeform 60"/>
            <p:cNvSpPr>
              <a:spLocks/>
            </p:cNvSpPr>
            <p:nvPr/>
          </p:nvSpPr>
          <p:spPr bwMode="auto">
            <a:xfrm>
              <a:off x="3951785" y="1421365"/>
              <a:ext cx="2578100" cy="766762"/>
            </a:xfrm>
            <a:custGeom>
              <a:avLst/>
              <a:gdLst>
                <a:gd name="T0" fmla="*/ 2147483647 w 1827"/>
                <a:gd name="T1" fmla="*/ 2147483647 h 483"/>
                <a:gd name="T2" fmla="*/ 2147483647 w 1827"/>
                <a:gd name="T3" fmla="*/ 2147483647 h 483"/>
                <a:gd name="T4" fmla="*/ 2147483647 w 1827"/>
                <a:gd name="T5" fmla="*/ 2147483647 h 483"/>
                <a:gd name="T6" fmla="*/ 2147483647 w 1827"/>
                <a:gd name="T7" fmla="*/ 2147483647 h 483"/>
                <a:gd name="T8" fmla="*/ 2147483647 w 1827"/>
                <a:gd name="T9" fmla="*/ 2147483647 h 483"/>
                <a:gd name="T10" fmla="*/ 2147483647 w 1827"/>
                <a:gd name="T11" fmla="*/ 2147483647 h 483"/>
                <a:gd name="T12" fmla="*/ 2147483647 w 1827"/>
                <a:gd name="T13" fmla="*/ 2147483647 h 483"/>
                <a:gd name="T14" fmla="*/ 2147483647 w 1827"/>
                <a:gd name="T15" fmla="*/ 2147483647 h 483"/>
                <a:gd name="T16" fmla="*/ 2147483647 w 1827"/>
                <a:gd name="T17" fmla="*/ 2147483647 h 483"/>
                <a:gd name="T18" fmla="*/ 2147483647 w 1827"/>
                <a:gd name="T19" fmla="*/ 2147483647 h 483"/>
                <a:gd name="T20" fmla="*/ 2147483647 w 1827"/>
                <a:gd name="T21" fmla="*/ 2147483647 h 483"/>
                <a:gd name="T22" fmla="*/ 2147483647 w 1827"/>
                <a:gd name="T23" fmla="*/ 2147483647 h 483"/>
                <a:gd name="T24" fmla="*/ 2147483647 w 1827"/>
                <a:gd name="T25" fmla="*/ 2147483647 h 483"/>
                <a:gd name="T26" fmla="*/ 2147483647 w 1827"/>
                <a:gd name="T27" fmla="*/ 2147483647 h 483"/>
                <a:gd name="T28" fmla="*/ 2147483647 w 1827"/>
                <a:gd name="T29" fmla="*/ 2147483647 h 483"/>
                <a:gd name="T30" fmla="*/ 2147483647 w 1827"/>
                <a:gd name="T31" fmla="*/ 2147483647 h 483"/>
                <a:gd name="T32" fmla="*/ 2147483647 w 1827"/>
                <a:gd name="T33" fmla="*/ 0 h 483"/>
                <a:gd name="T34" fmla="*/ 0 w 1827"/>
                <a:gd name="T35" fmla="*/ 2147483647 h 483"/>
                <a:gd name="T36" fmla="*/ 2147483647 w 1827"/>
                <a:gd name="T37" fmla="*/ 2147483647 h 483"/>
                <a:gd name="T38" fmla="*/ 2147483647 w 1827"/>
                <a:gd name="T39" fmla="*/ 2147483647 h 483"/>
                <a:gd name="T40" fmla="*/ 2147483647 w 1827"/>
                <a:gd name="T41" fmla="*/ 2147483647 h 483"/>
                <a:gd name="T42" fmla="*/ 2147483647 w 1827"/>
                <a:gd name="T43" fmla="*/ 2147483647 h 483"/>
                <a:gd name="T44" fmla="*/ 2147483647 w 1827"/>
                <a:gd name="T45" fmla="*/ 2147483647 h 483"/>
                <a:gd name="T46" fmla="*/ 2147483647 w 1827"/>
                <a:gd name="T47" fmla="*/ 2147483647 h 483"/>
                <a:gd name="T48" fmla="*/ 2147483647 w 1827"/>
                <a:gd name="T49" fmla="*/ 2147483647 h 483"/>
                <a:gd name="T50" fmla="*/ 2147483647 w 1827"/>
                <a:gd name="T51" fmla="*/ 2147483647 h 483"/>
                <a:gd name="T52" fmla="*/ 2147483647 w 1827"/>
                <a:gd name="T53" fmla="*/ 2147483647 h 483"/>
                <a:gd name="T54" fmla="*/ 2147483647 w 1827"/>
                <a:gd name="T55" fmla="*/ 2147483647 h 483"/>
                <a:gd name="T56" fmla="*/ 2147483647 w 1827"/>
                <a:gd name="T57" fmla="*/ 2147483647 h 483"/>
                <a:gd name="T58" fmla="*/ 2147483647 w 1827"/>
                <a:gd name="T59" fmla="*/ 2147483647 h 483"/>
                <a:gd name="T60" fmla="*/ 2147483647 w 1827"/>
                <a:gd name="T61" fmla="*/ 2147483647 h 483"/>
                <a:gd name="T62" fmla="*/ 2147483647 w 1827"/>
                <a:gd name="T63" fmla="*/ 2147483647 h 483"/>
                <a:gd name="T64" fmla="*/ 2147483647 w 1827"/>
                <a:gd name="T65" fmla="*/ 2147483647 h 483"/>
                <a:gd name="T66" fmla="*/ 2147483647 w 1827"/>
                <a:gd name="T67" fmla="*/ 2147483647 h 483"/>
                <a:gd name="T68" fmla="*/ 2147483647 w 1827"/>
                <a:gd name="T69" fmla="*/ 2147483647 h 48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27"/>
                <a:gd name="T106" fmla="*/ 0 h 483"/>
                <a:gd name="T107" fmla="*/ 1827 w 1827"/>
                <a:gd name="T108" fmla="*/ 483 h 48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27" h="483">
                  <a:moveTo>
                    <a:pt x="1827" y="456"/>
                  </a:moveTo>
                  <a:lnTo>
                    <a:pt x="1706" y="401"/>
                  </a:lnTo>
                  <a:lnTo>
                    <a:pt x="1587" y="349"/>
                  </a:lnTo>
                  <a:lnTo>
                    <a:pt x="1470" y="301"/>
                  </a:lnTo>
                  <a:lnTo>
                    <a:pt x="1355" y="257"/>
                  </a:lnTo>
                  <a:lnTo>
                    <a:pt x="1240" y="216"/>
                  </a:lnTo>
                  <a:lnTo>
                    <a:pt x="1128" y="178"/>
                  </a:lnTo>
                  <a:lnTo>
                    <a:pt x="1015" y="145"/>
                  </a:lnTo>
                  <a:lnTo>
                    <a:pt x="904" y="115"/>
                  </a:lnTo>
                  <a:lnTo>
                    <a:pt x="793" y="90"/>
                  </a:lnTo>
                  <a:lnTo>
                    <a:pt x="681" y="67"/>
                  </a:lnTo>
                  <a:lnTo>
                    <a:pt x="570" y="48"/>
                  </a:lnTo>
                  <a:lnTo>
                    <a:pt x="459" y="30"/>
                  </a:lnTo>
                  <a:lnTo>
                    <a:pt x="345" y="19"/>
                  </a:lnTo>
                  <a:lnTo>
                    <a:pt x="232" y="9"/>
                  </a:lnTo>
                  <a:lnTo>
                    <a:pt x="117" y="2"/>
                  </a:lnTo>
                  <a:lnTo>
                    <a:pt x="2" y="0"/>
                  </a:lnTo>
                  <a:lnTo>
                    <a:pt x="0" y="28"/>
                  </a:lnTo>
                  <a:lnTo>
                    <a:pt x="117" y="30"/>
                  </a:lnTo>
                  <a:lnTo>
                    <a:pt x="230" y="38"/>
                  </a:lnTo>
                  <a:lnTo>
                    <a:pt x="343" y="46"/>
                  </a:lnTo>
                  <a:lnTo>
                    <a:pt x="455" y="59"/>
                  </a:lnTo>
                  <a:lnTo>
                    <a:pt x="566" y="74"/>
                  </a:lnTo>
                  <a:lnTo>
                    <a:pt x="675" y="94"/>
                  </a:lnTo>
                  <a:lnTo>
                    <a:pt x="787" y="117"/>
                  </a:lnTo>
                  <a:lnTo>
                    <a:pt x="896" y="144"/>
                  </a:lnTo>
                  <a:lnTo>
                    <a:pt x="1007" y="172"/>
                  </a:lnTo>
                  <a:lnTo>
                    <a:pt x="1119" y="207"/>
                  </a:lnTo>
                  <a:lnTo>
                    <a:pt x="1232" y="243"/>
                  </a:lnTo>
                  <a:lnTo>
                    <a:pt x="1345" y="284"/>
                  </a:lnTo>
                  <a:lnTo>
                    <a:pt x="1458" y="328"/>
                  </a:lnTo>
                  <a:lnTo>
                    <a:pt x="1575" y="376"/>
                  </a:lnTo>
                  <a:lnTo>
                    <a:pt x="1694" y="428"/>
                  </a:lnTo>
                  <a:lnTo>
                    <a:pt x="1813" y="483"/>
                  </a:lnTo>
                  <a:lnTo>
                    <a:pt x="1827" y="456"/>
                  </a:lnTo>
                  <a:close/>
                </a:path>
              </a:pathLst>
            </a:custGeom>
            <a:solidFill>
              <a:schemeClr val="hlink"/>
            </a:solidFill>
            <a:ln w="9525">
              <a:noFill/>
              <a:round/>
              <a:headEnd/>
              <a:tailEnd/>
            </a:ln>
          </p:spPr>
          <p:txBody>
            <a:bodyPr/>
            <a:lstStyle/>
            <a:p>
              <a:endParaRPr lang="en-US" dirty="0"/>
            </a:p>
          </p:txBody>
        </p:sp>
        <p:sp>
          <p:nvSpPr>
            <p:cNvPr id="48186" name="Freeform 61"/>
            <p:cNvSpPr>
              <a:spLocks/>
            </p:cNvSpPr>
            <p:nvPr/>
          </p:nvSpPr>
          <p:spPr bwMode="auto">
            <a:xfrm>
              <a:off x="6510129" y="2145265"/>
              <a:ext cx="1213556" cy="893762"/>
            </a:xfrm>
            <a:custGeom>
              <a:avLst/>
              <a:gdLst>
                <a:gd name="T0" fmla="*/ 2147483647 w 860"/>
                <a:gd name="T1" fmla="*/ 2147483647 h 563"/>
                <a:gd name="T2" fmla="*/ 2147483647 w 860"/>
                <a:gd name="T3" fmla="*/ 2147483647 h 563"/>
                <a:gd name="T4" fmla="*/ 2147483647 w 860"/>
                <a:gd name="T5" fmla="*/ 2147483647 h 563"/>
                <a:gd name="T6" fmla="*/ 2147483647 w 860"/>
                <a:gd name="T7" fmla="*/ 2147483647 h 563"/>
                <a:gd name="T8" fmla="*/ 2147483647 w 860"/>
                <a:gd name="T9" fmla="*/ 2147483647 h 563"/>
                <a:gd name="T10" fmla="*/ 2147483647 w 860"/>
                <a:gd name="T11" fmla="*/ 2147483647 h 563"/>
                <a:gd name="T12" fmla="*/ 2147483647 w 860"/>
                <a:gd name="T13" fmla="*/ 2147483647 h 563"/>
                <a:gd name="T14" fmla="*/ 2147483647 w 860"/>
                <a:gd name="T15" fmla="*/ 2147483647 h 563"/>
                <a:gd name="T16" fmla="*/ 2147483647 w 860"/>
                <a:gd name="T17" fmla="*/ 2147483647 h 563"/>
                <a:gd name="T18" fmla="*/ 2147483647 w 860"/>
                <a:gd name="T19" fmla="*/ 2147483647 h 563"/>
                <a:gd name="T20" fmla="*/ 2147483647 w 860"/>
                <a:gd name="T21" fmla="*/ 2147483647 h 563"/>
                <a:gd name="T22" fmla="*/ 2147483647 w 860"/>
                <a:gd name="T23" fmla="*/ 2147483647 h 563"/>
                <a:gd name="T24" fmla="*/ 2147483647 w 860"/>
                <a:gd name="T25" fmla="*/ 2147483647 h 563"/>
                <a:gd name="T26" fmla="*/ 2147483647 w 860"/>
                <a:gd name="T27" fmla="*/ 2147483647 h 563"/>
                <a:gd name="T28" fmla="*/ 2147483647 w 860"/>
                <a:gd name="T29" fmla="*/ 2147483647 h 563"/>
                <a:gd name="T30" fmla="*/ 2147483647 w 860"/>
                <a:gd name="T31" fmla="*/ 2147483647 h 563"/>
                <a:gd name="T32" fmla="*/ 2147483647 w 860"/>
                <a:gd name="T33" fmla="*/ 2147483647 h 563"/>
                <a:gd name="T34" fmla="*/ 2147483647 w 860"/>
                <a:gd name="T35" fmla="*/ 2147483647 h 563"/>
                <a:gd name="T36" fmla="*/ 2147483647 w 860"/>
                <a:gd name="T37" fmla="*/ 2147483647 h 563"/>
                <a:gd name="T38" fmla="*/ 2147483647 w 860"/>
                <a:gd name="T39" fmla="*/ 2147483647 h 563"/>
                <a:gd name="T40" fmla="*/ 2147483647 w 860"/>
                <a:gd name="T41" fmla="*/ 0 h 563"/>
                <a:gd name="T42" fmla="*/ 0 w 860"/>
                <a:gd name="T43" fmla="*/ 2147483647 h 563"/>
                <a:gd name="T44" fmla="*/ 2147483647 w 860"/>
                <a:gd name="T45" fmla="*/ 2147483647 h 563"/>
                <a:gd name="T46" fmla="*/ 2147483647 w 860"/>
                <a:gd name="T47" fmla="*/ 2147483647 h 563"/>
                <a:gd name="T48" fmla="*/ 2147483647 w 860"/>
                <a:gd name="T49" fmla="*/ 2147483647 h 563"/>
                <a:gd name="T50" fmla="*/ 2147483647 w 860"/>
                <a:gd name="T51" fmla="*/ 2147483647 h 563"/>
                <a:gd name="T52" fmla="*/ 2147483647 w 860"/>
                <a:gd name="T53" fmla="*/ 2147483647 h 563"/>
                <a:gd name="T54" fmla="*/ 2147483647 w 860"/>
                <a:gd name="T55" fmla="*/ 2147483647 h 563"/>
                <a:gd name="T56" fmla="*/ 2147483647 w 860"/>
                <a:gd name="T57" fmla="*/ 2147483647 h 563"/>
                <a:gd name="T58" fmla="*/ 2147483647 w 860"/>
                <a:gd name="T59" fmla="*/ 2147483647 h 563"/>
                <a:gd name="T60" fmla="*/ 2147483647 w 860"/>
                <a:gd name="T61" fmla="*/ 2147483647 h 563"/>
                <a:gd name="T62" fmla="*/ 2147483647 w 860"/>
                <a:gd name="T63" fmla="*/ 2147483647 h 563"/>
                <a:gd name="T64" fmla="*/ 2147483647 w 860"/>
                <a:gd name="T65" fmla="*/ 2147483647 h 563"/>
                <a:gd name="T66" fmla="*/ 2147483647 w 860"/>
                <a:gd name="T67" fmla="*/ 2147483647 h 563"/>
                <a:gd name="T68" fmla="*/ 2147483647 w 860"/>
                <a:gd name="T69" fmla="*/ 2147483647 h 563"/>
                <a:gd name="T70" fmla="*/ 2147483647 w 860"/>
                <a:gd name="T71" fmla="*/ 2147483647 h 563"/>
                <a:gd name="T72" fmla="*/ 2147483647 w 860"/>
                <a:gd name="T73" fmla="*/ 2147483647 h 563"/>
                <a:gd name="T74" fmla="*/ 2147483647 w 860"/>
                <a:gd name="T75" fmla="*/ 2147483647 h 563"/>
                <a:gd name="T76" fmla="*/ 2147483647 w 860"/>
                <a:gd name="T77" fmla="*/ 2147483647 h 563"/>
                <a:gd name="T78" fmla="*/ 2147483647 w 860"/>
                <a:gd name="T79" fmla="*/ 2147483647 h 563"/>
                <a:gd name="T80" fmla="*/ 2147483647 w 860"/>
                <a:gd name="T81" fmla="*/ 2147483647 h 563"/>
                <a:gd name="T82" fmla="*/ 2147483647 w 860"/>
                <a:gd name="T83" fmla="*/ 2147483647 h 563"/>
                <a:gd name="T84" fmla="*/ 2147483647 w 860"/>
                <a:gd name="T85" fmla="*/ 2147483647 h 56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60"/>
                <a:gd name="T130" fmla="*/ 0 h 563"/>
                <a:gd name="T131" fmla="*/ 860 w 860"/>
                <a:gd name="T132" fmla="*/ 563 h 56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60" h="563">
                  <a:moveTo>
                    <a:pt x="854" y="563"/>
                  </a:moveTo>
                  <a:lnTo>
                    <a:pt x="858" y="547"/>
                  </a:lnTo>
                  <a:lnTo>
                    <a:pt x="860" y="530"/>
                  </a:lnTo>
                  <a:lnTo>
                    <a:pt x="858" y="515"/>
                  </a:lnTo>
                  <a:lnTo>
                    <a:pt x="856" y="499"/>
                  </a:lnTo>
                  <a:lnTo>
                    <a:pt x="852" y="484"/>
                  </a:lnTo>
                  <a:lnTo>
                    <a:pt x="847" y="469"/>
                  </a:lnTo>
                  <a:lnTo>
                    <a:pt x="839" y="455"/>
                  </a:lnTo>
                  <a:lnTo>
                    <a:pt x="829" y="442"/>
                  </a:lnTo>
                  <a:lnTo>
                    <a:pt x="820" y="427"/>
                  </a:lnTo>
                  <a:lnTo>
                    <a:pt x="806" y="413"/>
                  </a:lnTo>
                  <a:lnTo>
                    <a:pt x="791" y="400"/>
                  </a:lnTo>
                  <a:lnTo>
                    <a:pt x="774" y="386"/>
                  </a:lnTo>
                  <a:lnTo>
                    <a:pt x="735" y="357"/>
                  </a:lnTo>
                  <a:lnTo>
                    <a:pt x="689" y="329"/>
                  </a:lnTo>
                  <a:lnTo>
                    <a:pt x="636" y="300"/>
                  </a:lnTo>
                  <a:lnTo>
                    <a:pt x="574" y="267"/>
                  </a:lnTo>
                  <a:lnTo>
                    <a:pt x="503" y="231"/>
                  </a:lnTo>
                  <a:lnTo>
                    <a:pt x="424" y="194"/>
                  </a:lnTo>
                  <a:lnTo>
                    <a:pt x="238" y="106"/>
                  </a:lnTo>
                  <a:lnTo>
                    <a:pt x="14" y="0"/>
                  </a:lnTo>
                  <a:lnTo>
                    <a:pt x="0" y="27"/>
                  </a:lnTo>
                  <a:lnTo>
                    <a:pt x="225" y="133"/>
                  </a:lnTo>
                  <a:lnTo>
                    <a:pt x="411" y="219"/>
                  </a:lnTo>
                  <a:lnTo>
                    <a:pt x="490" y="258"/>
                  </a:lnTo>
                  <a:lnTo>
                    <a:pt x="561" y="292"/>
                  </a:lnTo>
                  <a:lnTo>
                    <a:pt x="622" y="325"/>
                  </a:lnTo>
                  <a:lnTo>
                    <a:pt x="676" y="354"/>
                  </a:lnTo>
                  <a:lnTo>
                    <a:pt x="720" y="382"/>
                  </a:lnTo>
                  <a:lnTo>
                    <a:pt x="756" y="409"/>
                  </a:lnTo>
                  <a:lnTo>
                    <a:pt x="772" y="421"/>
                  </a:lnTo>
                  <a:lnTo>
                    <a:pt x="785" y="434"/>
                  </a:lnTo>
                  <a:lnTo>
                    <a:pt x="797" y="446"/>
                  </a:lnTo>
                  <a:lnTo>
                    <a:pt x="806" y="457"/>
                  </a:lnTo>
                  <a:lnTo>
                    <a:pt x="816" y="471"/>
                  </a:lnTo>
                  <a:lnTo>
                    <a:pt x="822" y="482"/>
                  </a:lnTo>
                  <a:lnTo>
                    <a:pt x="825" y="494"/>
                  </a:lnTo>
                  <a:lnTo>
                    <a:pt x="829" y="505"/>
                  </a:lnTo>
                  <a:lnTo>
                    <a:pt x="831" y="517"/>
                  </a:lnTo>
                  <a:lnTo>
                    <a:pt x="831" y="530"/>
                  </a:lnTo>
                  <a:lnTo>
                    <a:pt x="829" y="542"/>
                  </a:lnTo>
                  <a:lnTo>
                    <a:pt x="825" y="555"/>
                  </a:lnTo>
                  <a:lnTo>
                    <a:pt x="854" y="563"/>
                  </a:lnTo>
                  <a:close/>
                </a:path>
              </a:pathLst>
            </a:custGeom>
            <a:solidFill>
              <a:schemeClr val="hlink"/>
            </a:solidFill>
            <a:ln w="9525">
              <a:noFill/>
              <a:round/>
              <a:headEnd/>
              <a:tailEnd/>
            </a:ln>
          </p:spPr>
          <p:txBody>
            <a:bodyPr/>
            <a:lstStyle/>
            <a:p>
              <a:endParaRPr lang="en-US" dirty="0"/>
            </a:p>
          </p:txBody>
        </p:sp>
        <p:sp>
          <p:nvSpPr>
            <p:cNvPr id="48187" name="Freeform 62"/>
            <p:cNvSpPr>
              <a:spLocks/>
            </p:cNvSpPr>
            <p:nvPr/>
          </p:nvSpPr>
          <p:spPr bwMode="auto">
            <a:xfrm>
              <a:off x="827584" y="3340657"/>
              <a:ext cx="3206044" cy="1560513"/>
            </a:xfrm>
            <a:custGeom>
              <a:avLst/>
              <a:gdLst>
                <a:gd name="T0" fmla="*/ 2147483647 w 2272"/>
                <a:gd name="T1" fmla="*/ 2147483647 h 983"/>
                <a:gd name="T2" fmla="*/ 2147483647 w 2272"/>
                <a:gd name="T3" fmla="*/ 2147483647 h 983"/>
                <a:gd name="T4" fmla="*/ 2147483647 w 2272"/>
                <a:gd name="T5" fmla="*/ 2147483647 h 983"/>
                <a:gd name="T6" fmla="*/ 2147483647 w 2272"/>
                <a:gd name="T7" fmla="*/ 2147483647 h 983"/>
                <a:gd name="T8" fmla="*/ 2147483647 w 2272"/>
                <a:gd name="T9" fmla="*/ 2147483647 h 983"/>
                <a:gd name="T10" fmla="*/ 2147483647 w 2272"/>
                <a:gd name="T11" fmla="*/ 2147483647 h 983"/>
                <a:gd name="T12" fmla="*/ 2147483647 w 2272"/>
                <a:gd name="T13" fmla="*/ 2147483647 h 983"/>
                <a:gd name="T14" fmla="*/ 2147483647 w 2272"/>
                <a:gd name="T15" fmla="*/ 2147483647 h 983"/>
                <a:gd name="T16" fmla="*/ 2147483647 w 2272"/>
                <a:gd name="T17" fmla="*/ 2147483647 h 983"/>
                <a:gd name="T18" fmla="*/ 2147483647 w 2272"/>
                <a:gd name="T19" fmla="*/ 2147483647 h 983"/>
                <a:gd name="T20" fmla="*/ 2147483647 w 2272"/>
                <a:gd name="T21" fmla="*/ 2147483647 h 983"/>
                <a:gd name="T22" fmla="*/ 2147483647 w 2272"/>
                <a:gd name="T23" fmla="*/ 2147483647 h 983"/>
                <a:gd name="T24" fmla="*/ 2147483647 w 2272"/>
                <a:gd name="T25" fmla="*/ 2147483647 h 983"/>
                <a:gd name="T26" fmla="*/ 2147483647 w 2272"/>
                <a:gd name="T27" fmla="*/ 2147483647 h 983"/>
                <a:gd name="T28" fmla="*/ 2147483647 w 2272"/>
                <a:gd name="T29" fmla="*/ 2147483647 h 983"/>
                <a:gd name="T30" fmla="*/ 2147483647 w 2272"/>
                <a:gd name="T31" fmla="*/ 2147483647 h 983"/>
                <a:gd name="T32" fmla="*/ 2147483647 w 2272"/>
                <a:gd name="T33" fmla="*/ 2147483647 h 983"/>
                <a:gd name="T34" fmla="*/ 0 w 2272"/>
                <a:gd name="T35" fmla="*/ 2147483647 h 983"/>
                <a:gd name="T36" fmla="*/ 2147483647 w 2272"/>
                <a:gd name="T37" fmla="*/ 2147483647 h 983"/>
                <a:gd name="T38" fmla="*/ 2147483647 w 2272"/>
                <a:gd name="T39" fmla="*/ 2147483647 h 983"/>
                <a:gd name="T40" fmla="*/ 2147483647 w 2272"/>
                <a:gd name="T41" fmla="*/ 2147483647 h 983"/>
                <a:gd name="T42" fmla="*/ 2147483647 w 2272"/>
                <a:gd name="T43" fmla="*/ 2147483647 h 983"/>
                <a:gd name="T44" fmla="*/ 2147483647 w 2272"/>
                <a:gd name="T45" fmla="*/ 2147483647 h 983"/>
                <a:gd name="T46" fmla="*/ 2147483647 w 2272"/>
                <a:gd name="T47" fmla="*/ 2147483647 h 983"/>
                <a:gd name="T48" fmla="*/ 2147483647 w 2272"/>
                <a:gd name="T49" fmla="*/ 2147483647 h 983"/>
                <a:gd name="T50" fmla="*/ 2147483647 w 2272"/>
                <a:gd name="T51" fmla="*/ 2147483647 h 983"/>
                <a:gd name="T52" fmla="*/ 2147483647 w 2272"/>
                <a:gd name="T53" fmla="*/ 2147483647 h 983"/>
                <a:gd name="T54" fmla="*/ 2147483647 w 2272"/>
                <a:gd name="T55" fmla="*/ 2147483647 h 983"/>
                <a:gd name="T56" fmla="*/ 2147483647 w 2272"/>
                <a:gd name="T57" fmla="*/ 2147483647 h 983"/>
                <a:gd name="T58" fmla="*/ 2147483647 w 2272"/>
                <a:gd name="T59" fmla="*/ 2147483647 h 983"/>
                <a:gd name="T60" fmla="*/ 2147483647 w 2272"/>
                <a:gd name="T61" fmla="*/ 2147483647 h 983"/>
                <a:gd name="T62" fmla="*/ 2147483647 w 2272"/>
                <a:gd name="T63" fmla="*/ 2147483647 h 983"/>
                <a:gd name="T64" fmla="*/ 2147483647 w 2272"/>
                <a:gd name="T65" fmla="*/ 2147483647 h 983"/>
                <a:gd name="T66" fmla="*/ 2147483647 w 2272"/>
                <a:gd name="T67" fmla="*/ 2147483647 h 983"/>
                <a:gd name="T68" fmla="*/ 2147483647 w 2272"/>
                <a:gd name="T69" fmla="*/ 2147483647 h 98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72"/>
                <a:gd name="T106" fmla="*/ 0 h 983"/>
                <a:gd name="T107" fmla="*/ 2272 w 2272"/>
                <a:gd name="T108" fmla="*/ 983 h 98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72" h="983">
                  <a:moveTo>
                    <a:pt x="2270" y="946"/>
                  </a:moveTo>
                  <a:lnTo>
                    <a:pt x="2178" y="952"/>
                  </a:lnTo>
                  <a:lnTo>
                    <a:pt x="2087" y="954"/>
                  </a:lnTo>
                  <a:lnTo>
                    <a:pt x="1997" y="954"/>
                  </a:lnTo>
                  <a:lnTo>
                    <a:pt x="1907" y="952"/>
                  </a:lnTo>
                  <a:lnTo>
                    <a:pt x="1817" y="946"/>
                  </a:lnTo>
                  <a:lnTo>
                    <a:pt x="1729" y="938"/>
                  </a:lnTo>
                  <a:lnTo>
                    <a:pt x="1640" y="929"/>
                  </a:lnTo>
                  <a:lnTo>
                    <a:pt x="1552" y="917"/>
                  </a:lnTo>
                  <a:lnTo>
                    <a:pt x="1466" y="902"/>
                  </a:lnTo>
                  <a:lnTo>
                    <a:pt x="1381" y="887"/>
                  </a:lnTo>
                  <a:lnTo>
                    <a:pt x="1297" y="867"/>
                  </a:lnTo>
                  <a:lnTo>
                    <a:pt x="1214" y="846"/>
                  </a:lnTo>
                  <a:lnTo>
                    <a:pt x="1134" y="821"/>
                  </a:lnTo>
                  <a:lnTo>
                    <a:pt x="1053" y="796"/>
                  </a:lnTo>
                  <a:lnTo>
                    <a:pt x="976" y="769"/>
                  </a:lnTo>
                  <a:lnTo>
                    <a:pt x="900" y="739"/>
                  </a:lnTo>
                  <a:lnTo>
                    <a:pt x="825" y="708"/>
                  </a:lnTo>
                  <a:lnTo>
                    <a:pt x="754" y="674"/>
                  </a:lnTo>
                  <a:lnTo>
                    <a:pt x="683" y="637"/>
                  </a:lnTo>
                  <a:lnTo>
                    <a:pt x="616" y="599"/>
                  </a:lnTo>
                  <a:lnTo>
                    <a:pt x="550" y="560"/>
                  </a:lnTo>
                  <a:lnTo>
                    <a:pt x="487" y="518"/>
                  </a:lnTo>
                  <a:lnTo>
                    <a:pt x="428" y="474"/>
                  </a:lnTo>
                  <a:lnTo>
                    <a:pt x="370" y="428"/>
                  </a:lnTo>
                  <a:lnTo>
                    <a:pt x="316" y="380"/>
                  </a:lnTo>
                  <a:lnTo>
                    <a:pt x="264" y="332"/>
                  </a:lnTo>
                  <a:lnTo>
                    <a:pt x="216" y="280"/>
                  </a:lnTo>
                  <a:lnTo>
                    <a:pt x="170" y="228"/>
                  </a:lnTo>
                  <a:lnTo>
                    <a:pt x="130" y="173"/>
                  </a:lnTo>
                  <a:lnTo>
                    <a:pt x="92" y="117"/>
                  </a:lnTo>
                  <a:lnTo>
                    <a:pt x="73" y="88"/>
                  </a:lnTo>
                  <a:lnTo>
                    <a:pt x="57" y="59"/>
                  </a:lnTo>
                  <a:lnTo>
                    <a:pt x="40" y="31"/>
                  </a:lnTo>
                  <a:lnTo>
                    <a:pt x="25" y="0"/>
                  </a:lnTo>
                  <a:lnTo>
                    <a:pt x="0" y="13"/>
                  </a:lnTo>
                  <a:lnTo>
                    <a:pt x="15" y="44"/>
                  </a:lnTo>
                  <a:lnTo>
                    <a:pt x="32" y="75"/>
                  </a:lnTo>
                  <a:lnTo>
                    <a:pt x="49" y="103"/>
                  </a:lnTo>
                  <a:lnTo>
                    <a:pt x="67" y="132"/>
                  </a:lnTo>
                  <a:lnTo>
                    <a:pt x="107" y="190"/>
                  </a:lnTo>
                  <a:lnTo>
                    <a:pt x="149" y="245"/>
                  </a:lnTo>
                  <a:lnTo>
                    <a:pt x="195" y="299"/>
                  </a:lnTo>
                  <a:lnTo>
                    <a:pt x="243" y="351"/>
                  </a:lnTo>
                  <a:lnTo>
                    <a:pt x="297" y="403"/>
                  </a:lnTo>
                  <a:lnTo>
                    <a:pt x="353" y="451"/>
                  </a:lnTo>
                  <a:lnTo>
                    <a:pt x="410" y="497"/>
                  </a:lnTo>
                  <a:lnTo>
                    <a:pt x="472" y="541"/>
                  </a:lnTo>
                  <a:lnTo>
                    <a:pt x="535" y="583"/>
                  </a:lnTo>
                  <a:lnTo>
                    <a:pt x="600" y="624"/>
                  </a:lnTo>
                  <a:lnTo>
                    <a:pt x="669" y="662"/>
                  </a:lnTo>
                  <a:lnTo>
                    <a:pt x="740" y="698"/>
                  </a:lnTo>
                  <a:lnTo>
                    <a:pt x="813" y="733"/>
                  </a:lnTo>
                  <a:lnTo>
                    <a:pt x="888" y="766"/>
                  </a:lnTo>
                  <a:lnTo>
                    <a:pt x="965" y="796"/>
                  </a:lnTo>
                  <a:lnTo>
                    <a:pt x="1043" y="823"/>
                  </a:lnTo>
                  <a:lnTo>
                    <a:pt x="1124" y="850"/>
                  </a:lnTo>
                  <a:lnTo>
                    <a:pt x="1207" y="873"/>
                  </a:lnTo>
                  <a:lnTo>
                    <a:pt x="1291" y="894"/>
                  </a:lnTo>
                  <a:lnTo>
                    <a:pt x="1375" y="913"/>
                  </a:lnTo>
                  <a:lnTo>
                    <a:pt x="1462" y="931"/>
                  </a:lnTo>
                  <a:lnTo>
                    <a:pt x="1548" y="946"/>
                  </a:lnTo>
                  <a:lnTo>
                    <a:pt x="1636" y="958"/>
                  </a:lnTo>
                  <a:lnTo>
                    <a:pt x="1725" y="967"/>
                  </a:lnTo>
                  <a:lnTo>
                    <a:pt x="1815" y="975"/>
                  </a:lnTo>
                  <a:lnTo>
                    <a:pt x="1905" y="981"/>
                  </a:lnTo>
                  <a:lnTo>
                    <a:pt x="1997" y="983"/>
                  </a:lnTo>
                  <a:lnTo>
                    <a:pt x="2087" y="983"/>
                  </a:lnTo>
                  <a:lnTo>
                    <a:pt x="2179" y="981"/>
                  </a:lnTo>
                  <a:lnTo>
                    <a:pt x="2272" y="975"/>
                  </a:lnTo>
                  <a:lnTo>
                    <a:pt x="2270" y="946"/>
                  </a:lnTo>
                  <a:close/>
                </a:path>
              </a:pathLst>
            </a:custGeom>
            <a:solidFill>
              <a:schemeClr val="hlink"/>
            </a:solidFill>
            <a:ln w="9525">
              <a:noFill/>
              <a:round/>
              <a:headEnd/>
              <a:tailEnd/>
            </a:ln>
          </p:spPr>
          <p:txBody>
            <a:bodyPr/>
            <a:lstStyle/>
            <a:p>
              <a:endParaRPr lang="en-US" dirty="0"/>
            </a:p>
          </p:txBody>
        </p:sp>
        <p:sp>
          <p:nvSpPr>
            <p:cNvPr id="48188" name="Freeform 63"/>
            <p:cNvSpPr>
              <a:spLocks/>
            </p:cNvSpPr>
            <p:nvPr/>
          </p:nvSpPr>
          <p:spPr bwMode="auto">
            <a:xfrm>
              <a:off x="4030806" y="3620057"/>
              <a:ext cx="2844800" cy="1268413"/>
            </a:xfrm>
            <a:custGeom>
              <a:avLst/>
              <a:gdLst>
                <a:gd name="T0" fmla="*/ 2147483647 w 2016"/>
                <a:gd name="T1" fmla="*/ 0 h 799"/>
                <a:gd name="T2" fmla="*/ 2147483647 w 2016"/>
                <a:gd name="T3" fmla="*/ 2147483647 h 799"/>
                <a:gd name="T4" fmla="*/ 2147483647 w 2016"/>
                <a:gd name="T5" fmla="*/ 2147483647 h 799"/>
                <a:gd name="T6" fmla="*/ 2147483647 w 2016"/>
                <a:gd name="T7" fmla="*/ 2147483647 h 799"/>
                <a:gd name="T8" fmla="*/ 2147483647 w 2016"/>
                <a:gd name="T9" fmla="*/ 2147483647 h 799"/>
                <a:gd name="T10" fmla="*/ 2147483647 w 2016"/>
                <a:gd name="T11" fmla="*/ 2147483647 h 799"/>
                <a:gd name="T12" fmla="*/ 2147483647 w 2016"/>
                <a:gd name="T13" fmla="*/ 2147483647 h 799"/>
                <a:gd name="T14" fmla="*/ 2147483647 w 2016"/>
                <a:gd name="T15" fmla="*/ 2147483647 h 799"/>
                <a:gd name="T16" fmla="*/ 2147483647 w 2016"/>
                <a:gd name="T17" fmla="*/ 2147483647 h 799"/>
                <a:gd name="T18" fmla="*/ 2147483647 w 2016"/>
                <a:gd name="T19" fmla="*/ 2147483647 h 799"/>
                <a:gd name="T20" fmla="*/ 2147483647 w 2016"/>
                <a:gd name="T21" fmla="*/ 2147483647 h 799"/>
                <a:gd name="T22" fmla="*/ 2147483647 w 2016"/>
                <a:gd name="T23" fmla="*/ 2147483647 h 799"/>
                <a:gd name="T24" fmla="*/ 2147483647 w 2016"/>
                <a:gd name="T25" fmla="*/ 2147483647 h 799"/>
                <a:gd name="T26" fmla="*/ 2147483647 w 2016"/>
                <a:gd name="T27" fmla="*/ 2147483647 h 799"/>
                <a:gd name="T28" fmla="*/ 2147483647 w 2016"/>
                <a:gd name="T29" fmla="*/ 2147483647 h 799"/>
                <a:gd name="T30" fmla="*/ 2147483647 w 2016"/>
                <a:gd name="T31" fmla="*/ 2147483647 h 799"/>
                <a:gd name="T32" fmla="*/ 2147483647 w 2016"/>
                <a:gd name="T33" fmla="*/ 2147483647 h 799"/>
                <a:gd name="T34" fmla="*/ 2147483647 w 2016"/>
                <a:gd name="T35" fmla="*/ 2147483647 h 799"/>
                <a:gd name="T36" fmla="*/ 2147483647 w 2016"/>
                <a:gd name="T37" fmla="*/ 2147483647 h 799"/>
                <a:gd name="T38" fmla="*/ 2147483647 w 2016"/>
                <a:gd name="T39" fmla="*/ 2147483647 h 799"/>
                <a:gd name="T40" fmla="*/ 0 w 2016"/>
                <a:gd name="T41" fmla="*/ 2147483647 h 799"/>
                <a:gd name="T42" fmla="*/ 2147483647 w 2016"/>
                <a:gd name="T43" fmla="*/ 2147483647 h 799"/>
                <a:gd name="T44" fmla="*/ 2147483647 w 2016"/>
                <a:gd name="T45" fmla="*/ 2147483647 h 799"/>
                <a:gd name="T46" fmla="*/ 2147483647 w 2016"/>
                <a:gd name="T47" fmla="*/ 2147483647 h 799"/>
                <a:gd name="T48" fmla="*/ 2147483647 w 2016"/>
                <a:gd name="T49" fmla="*/ 2147483647 h 799"/>
                <a:gd name="T50" fmla="*/ 2147483647 w 2016"/>
                <a:gd name="T51" fmla="*/ 2147483647 h 799"/>
                <a:gd name="T52" fmla="*/ 2147483647 w 2016"/>
                <a:gd name="T53" fmla="*/ 2147483647 h 799"/>
                <a:gd name="T54" fmla="*/ 2147483647 w 2016"/>
                <a:gd name="T55" fmla="*/ 2147483647 h 799"/>
                <a:gd name="T56" fmla="*/ 2147483647 w 2016"/>
                <a:gd name="T57" fmla="*/ 2147483647 h 799"/>
                <a:gd name="T58" fmla="*/ 2147483647 w 2016"/>
                <a:gd name="T59" fmla="*/ 2147483647 h 799"/>
                <a:gd name="T60" fmla="*/ 2147483647 w 2016"/>
                <a:gd name="T61" fmla="*/ 2147483647 h 799"/>
                <a:gd name="T62" fmla="*/ 2147483647 w 2016"/>
                <a:gd name="T63" fmla="*/ 2147483647 h 799"/>
                <a:gd name="T64" fmla="*/ 2147483647 w 2016"/>
                <a:gd name="T65" fmla="*/ 2147483647 h 799"/>
                <a:gd name="T66" fmla="*/ 2147483647 w 2016"/>
                <a:gd name="T67" fmla="*/ 2147483647 h 799"/>
                <a:gd name="T68" fmla="*/ 2147483647 w 2016"/>
                <a:gd name="T69" fmla="*/ 2147483647 h 799"/>
                <a:gd name="T70" fmla="*/ 2147483647 w 2016"/>
                <a:gd name="T71" fmla="*/ 2147483647 h 799"/>
                <a:gd name="T72" fmla="*/ 2147483647 w 2016"/>
                <a:gd name="T73" fmla="*/ 2147483647 h 799"/>
                <a:gd name="T74" fmla="*/ 2147483647 w 2016"/>
                <a:gd name="T75" fmla="*/ 2147483647 h 799"/>
                <a:gd name="T76" fmla="*/ 2147483647 w 2016"/>
                <a:gd name="T77" fmla="*/ 2147483647 h 799"/>
                <a:gd name="T78" fmla="*/ 2147483647 w 2016"/>
                <a:gd name="T79" fmla="*/ 2147483647 h 799"/>
                <a:gd name="T80" fmla="*/ 2147483647 w 2016"/>
                <a:gd name="T81" fmla="*/ 2147483647 h 799"/>
                <a:gd name="T82" fmla="*/ 2147483647 w 2016"/>
                <a:gd name="T83" fmla="*/ 2147483647 h 799"/>
                <a:gd name="T84" fmla="*/ 2147483647 w 2016"/>
                <a:gd name="T85" fmla="*/ 0 h 7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16"/>
                <a:gd name="T130" fmla="*/ 0 h 799"/>
                <a:gd name="T131" fmla="*/ 2016 w 2016"/>
                <a:gd name="T132" fmla="*/ 799 h 7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16" h="799">
                  <a:moveTo>
                    <a:pt x="2009" y="0"/>
                  </a:moveTo>
                  <a:lnTo>
                    <a:pt x="1934" y="25"/>
                  </a:lnTo>
                  <a:lnTo>
                    <a:pt x="1861" y="52"/>
                  </a:lnTo>
                  <a:lnTo>
                    <a:pt x="1788" y="79"/>
                  </a:lnTo>
                  <a:lnTo>
                    <a:pt x="1715" y="106"/>
                  </a:lnTo>
                  <a:lnTo>
                    <a:pt x="1571" y="165"/>
                  </a:lnTo>
                  <a:lnTo>
                    <a:pt x="1431" y="225"/>
                  </a:lnTo>
                  <a:lnTo>
                    <a:pt x="1159" y="350"/>
                  </a:lnTo>
                  <a:lnTo>
                    <a:pt x="898" y="471"/>
                  </a:lnTo>
                  <a:lnTo>
                    <a:pt x="773" y="526"/>
                  </a:lnTo>
                  <a:lnTo>
                    <a:pt x="650" y="580"/>
                  </a:lnTo>
                  <a:lnTo>
                    <a:pt x="533" y="628"/>
                  </a:lnTo>
                  <a:lnTo>
                    <a:pt x="418" y="672"/>
                  </a:lnTo>
                  <a:lnTo>
                    <a:pt x="362" y="691"/>
                  </a:lnTo>
                  <a:lnTo>
                    <a:pt x="307" y="709"/>
                  </a:lnTo>
                  <a:lnTo>
                    <a:pt x="253" y="724"/>
                  </a:lnTo>
                  <a:lnTo>
                    <a:pt x="199" y="737"/>
                  </a:lnTo>
                  <a:lnTo>
                    <a:pt x="147" y="749"/>
                  </a:lnTo>
                  <a:lnTo>
                    <a:pt x="98" y="759"/>
                  </a:lnTo>
                  <a:lnTo>
                    <a:pt x="48" y="766"/>
                  </a:lnTo>
                  <a:lnTo>
                    <a:pt x="0" y="770"/>
                  </a:lnTo>
                  <a:lnTo>
                    <a:pt x="2" y="799"/>
                  </a:lnTo>
                  <a:lnTo>
                    <a:pt x="51" y="795"/>
                  </a:lnTo>
                  <a:lnTo>
                    <a:pt x="101" y="787"/>
                  </a:lnTo>
                  <a:lnTo>
                    <a:pt x="153" y="778"/>
                  </a:lnTo>
                  <a:lnTo>
                    <a:pt x="207" y="766"/>
                  </a:lnTo>
                  <a:lnTo>
                    <a:pt x="261" y="753"/>
                  </a:lnTo>
                  <a:lnTo>
                    <a:pt x="314" y="736"/>
                  </a:lnTo>
                  <a:lnTo>
                    <a:pt x="370" y="718"/>
                  </a:lnTo>
                  <a:lnTo>
                    <a:pt x="428" y="699"/>
                  </a:lnTo>
                  <a:lnTo>
                    <a:pt x="543" y="655"/>
                  </a:lnTo>
                  <a:lnTo>
                    <a:pt x="662" y="607"/>
                  </a:lnTo>
                  <a:lnTo>
                    <a:pt x="784" y="553"/>
                  </a:lnTo>
                  <a:lnTo>
                    <a:pt x="909" y="496"/>
                  </a:lnTo>
                  <a:lnTo>
                    <a:pt x="1170" y="375"/>
                  </a:lnTo>
                  <a:lnTo>
                    <a:pt x="1443" y="252"/>
                  </a:lnTo>
                  <a:lnTo>
                    <a:pt x="1583" y="192"/>
                  </a:lnTo>
                  <a:lnTo>
                    <a:pt x="1725" y="133"/>
                  </a:lnTo>
                  <a:lnTo>
                    <a:pt x="1798" y="106"/>
                  </a:lnTo>
                  <a:lnTo>
                    <a:pt x="1871" y="79"/>
                  </a:lnTo>
                  <a:lnTo>
                    <a:pt x="1943" y="54"/>
                  </a:lnTo>
                  <a:lnTo>
                    <a:pt x="2016" y="29"/>
                  </a:lnTo>
                  <a:lnTo>
                    <a:pt x="2009" y="0"/>
                  </a:lnTo>
                  <a:close/>
                </a:path>
              </a:pathLst>
            </a:custGeom>
            <a:solidFill>
              <a:schemeClr val="hlink"/>
            </a:solidFill>
            <a:ln w="9525">
              <a:noFill/>
              <a:round/>
              <a:headEnd/>
              <a:tailEnd/>
            </a:ln>
          </p:spPr>
          <p:txBody>
            <a:bodyPr/>
            <a:lstStyle/>
            <a:p>
              <a:endParaRPr lang="en-US" dirty="0"/>
            </a:p>
          </p:txBody>
        </p:sp>
        <p:sp>
          <p:nvSpPr>
            <p:cNvPr id="48189" name="Freeform 64"/>
            <p:cNvSpPr>
              <a:spLocks/>
            </p:cNvSpPr>
            <p:nvPr/>
          </p:nvSpPr>
          <p:spPr bwMode="auto">
            <a:xfrm>
              <a:off x="6865731" y="3023152"/>
              <a:ext cx="849489" cy="642938"/>
            </a:xfrm>
            <a:custGeom>
              <a:avLst/>
              <a:gdLst>
                <a:gd name="T0" fmla="*/ 2147483647 w 602"/>
                <a:gd name="T1" fmla="*/ 0 h 405"/>
                <a:gd name="T2" fmla="*/ 2147483647 w 602"/>
                <a:gd name="T3" fmla="*/ 2147483647 h 405"/>
                <a:gd name="T4" fmla="*/ 2147483647 w 602"/>
                <a:gd name="T5" fmla="*/ 2147483647 h 405"/>
                <a:gd name="T6" fmla="*/ 2147483647 w 602"/>
                <a:gd name="T7" fmla="*/ 2147483647 h 405"/>
                <a:gd name="T8" fmla="*/ 2147483647 w 602"/>
                <a:gd name="T9" fmla="*/ 2147483647 h 405"/>
                <a:gd name="T10" fmla="*/ 2147483647 w 602"/>
                <a:gd name="T11" fmla="*/ 2147483647 h 405"/>
                <a:gd name="T12" fmla="*/ 2147483647 w 602"/>
                <a:gd name="T13" fmla="*/ 2147483647 h 405"/>
                <a:gd name="T14" fmla="*/ 2147483647 w 602"/>
                <a:gd name="T15" fmla="*/ 2147483647 h 405"/>
                <a:gd name="T16" fmla="*/ 2147483647 w 602"/>
                <a:gd name="T17" fmla="*/ 2147483647 h 405"/>
                <a:gd name="T18" fmla="*/ 2147483647 w 602"/>
                <a:gd name="T19" fmla="*/ 2147483647 h 405"/>
                <a:gd name="T20" fmla="*/ 2147483647 w 602"/>
                <a:gd name="T21" fmla="*/ 2147483647 h 405"/>
                <a:gd name="T22" fmla="*/ 2147483647 w 602"/>
                <a:gd name="T23" fmla="*/ 2147483647 h 405"/>
                <a:gd name="T24" fmla="*/ 2147483647 w 602"/>
                <a:gd name="T25" fmla="*/ 2147483647 h 405"/>
                <a:gd name="T26" fmla="*/ 2147483647 w 602"/>
                <a:gd name="T27" fmla="*/ 2147483647 h 405"/>
                <a:gd name="T28" fmla="*/ 0 w 602"/>
                <a:gd name="T29" fmla="*/ 2147483647 h 405"/>
                <a:gd name="T30" fmla="*/ 2147483647 w 602"/>
                <a:gd name="T31" fmla="*/ 2147483647 h 405"/>
                <a:gd name="T32" fmla="*/ 2147483647 w 602"/>
                <a:gd name="T33" fmla="*/ 2147483647 h 405"/>
                <a:gd name="T34" fmla="*/ 2147483647 w 602"/>
                <a:gd name="T35" fmla="*/ 2147483647 h 405"/>
                <a:gd name="T36" fmla="*/ 2147483647 w 602"/>
                <a:gd name="T37" fmla="*/ 2147483647 h 405"/>
                <a:gd name="T38" fmla="*/ 2147483647 w 602"/>
                <a:gd name="T39" fmla="*/ 2147483647 h 405"/>
                <a:gd name="T40" fmla="*/ 2147483647 w 602"/>
                <a:gd name="T41" fmla="*/ 2147483647 h 405"/>
                <a:gd name="T42" fmla="*/ 2147483647 w 602"/>
                <a:gd name="T43" fmla="*/ 2147483647 h 405"/>
                <a:gd name="T44" fmla="*/ 2147483647 w 602"/>
                <a:gd name="T45" fmla="*/ 2147483647 h 405"/>
                <a:gd name="T46" fmla="*/ 2147483647 w 602"/>
                <a:gd name="T47" fmla="*/ 2147483647 h 405"/>
                <a:gd name="T48" fmla="*/ 2147483647 w 602"/>
                <a:gd name="T49" fmla="*/ 2147483647 h 405"/>
                <a:gd name="T50" fmla="*/ 2147483647 w 602"/>
                <a:gd name="T51" fmla="*/ 2147483647 h 405"/>
                <a:gd name="T52" fmla="*/ 2147483647 w 602"/>
                <a:gd name="T53" fmla="*/ 2147483647 h 405"/>
                <a:gd name="T54" fmla="*/ 2147483647 w 602"/>
                <a:gd name="T55" fmla="*/ 2147483647 h 405"/>
                <a:gd name="T56" fmla="*/ 2147483647 w 602"/>
                <a:gd name="T57" fmla="*/ 2147483647 h 405"/>
                <a:gd name="T58" fmla="*/ 2147483647 w 602"/>
                <a:gd name="T59" fmla="*/ 2147483647 h 405"/>
                <a:gd name="T60" fmla="*/ 2147483647 w 602"/>
                <a:gd name="T61" fmla="*/ 0 h 4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02"/>
                <a:gd name="T94" fmla="*/ 0 h 405"/>
                <a:gd name="T95" fmla="*/ 602 w 602"/>
                <a:gd name="T96" fmla="*/ 405 h 40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02" h="405">
                  <a:moveTo>
                    <a:pt x="573" y="0"/>
                  </a:moveTo>
                  <a:lnTo>
                    <a:pt x="572" y="21"/>
                  </a:lnTo>
                  <a:lnTo>
                    <a:pt x="562" y="50"/>
                  </a:lnTo>
                  <a:lnTo>
                    <a:pt x="554" y="67"/>
                  </a:lnTo>
                  <a:lnTo>
                    <a:pt x="543" y="87"/>
                  </a:lnTo>
                  <a:lnTo>
                    <a:pt x="526" y="108"/>
                  </a:lnTo>
                  <a:lnTo>
                    <a:pt x="502" y="133"/>
                  </a:lnTo>
                  <a:lnTo>
                    <a:pt x="474" y="158"/>
                  </a:lnTo>
                  <a:lnTo>
                    <a:pt x="435" y="184"/>
                  </a:lnTo>
                  <a:lnTo>
                    <a:pt x="389" y="213"/>
                  </a:lnTo>
                  <a:lnTo>
                    <a:pt x="334" y="244"/>
                  </a:lnTo>
                  <a:lnTo>
                    <a:pt x="268" y="277"/>
                  </a:lnTo>
                  <a:lnTo>
                    <a:pt x="192" y="309"/>
                  </a:lnTo>
                  <a:lnTo>
                    <a:pt x="101" y="342"/>
                  </a:lnTo>
                  <a:lnTo>
                    <a:pt x="0" y="376"/>
                  </a:lnTo>
                  <a:lnTo>
                    <a:pt x="7" y="405"/>
                  </a:lnTo>
                  <a:lnTo>
                    <a:pt x="111" y="369"/>
                  </a:lnTo>
                  <a:lnTo>
                    <a:pt x="201" y="336"/>
                  </a:lnTo>
                  <a:lnTo>
                    <a:pt x="280" y="302"/>
                  </a:lnTo>
                  <a:lnTo>
                    <a:pt x="347" y="269"/>
                  </a:lnTo>
                  <a:lnTo>
                    <a:pt x="405" y="238"/>
                  </a:lnTo>
                  <a:lnTo>
                    <a:pt x="451" y="209"/>
                  </a:lnTo>
                  <a:lnTo>
                    <a:pt x="491" y="181"/>
                  </a:lnTo>
                  <a:lnTo>
                    <a:pt x="522" y="154"/>
                  </a:lnTo>
                  <a:lnTo>
                    <a:pt x="547" y="127"/>
                  </a:lnTo>
                  <a:lnTo>
                    <a:pt x="566" y="104"/>
                  </a:lnTo>
                  <a:lnTo>
                    <a:pt x="579" y="81"/>
                  </a:lnTo>
                  <a:lnTo>
                    <a:pt x="589" y="60"/>
                  </a:lnTo>
                  <a:lnTo>
                    <a:pt x="598" y="27"/>
                  </a:lnTo>
                  <a:lnTo>
                    <a:pt x="602" y="6"/>
                  </a:lnTo>
                  <a:lnTo>
                    <a:pt x="573" y="0"/>
                  </a:lnTo>
                  <a:close/>
                </a:path>
              </a:pathLst>
            </a:custGeom>
            <a:solidFill>
              <a:schemeClr val="hlink"/>
            </a:solidFill>
            <a:ln w="9525">
              <a:noFill/>
              <a:round/>
              <a:headEnd/>
              <a:tailEnd/>
            </a:ln>
          </p:spPr>
          <p:txBody>
            <a:bodyPr/>
            <a:lstStyle/>
            <a:p>
              <a:endParaRPr lang="en-US" dirty="0"/>
            </a:p>
          </p:txBody>
        </p:sp>
        <p:sp>
          <p:nvSpPr>
            <p:cNvPr id="48190" name="Freeform 65"/>
            <p:cNvSpPr>
              <a:spLocks/>
            </p:cNvSpPr>
            <p:nvPr/>
          </p:nvSpPr>
          <p:spPr bwMode="auto">
            <a:xfrm>
              <a:off x="1241040" y="2642157"/>
              <a:ext cx="503766" cy="2011363"/>
            </a:xfrm>
            <a:custGeom>
              <a:avLst/>
              <a:gdLst>
                <a:gd name="T0" fmla="*/ 2147483647 w 357"/>
                <a:gd name="T1" fmla="*/ 2147483647 h 1267"/>
                <a:gd name="T2" fmla="*/ 2147483647 w 357"/>
                <a:gd name="T3" fmla="*/ 2147483647 h 1267"/>
                <a:gd name="T4" fmla="*/ 2147483647 w 357"/>
                <a:gd name="T5" fmla="*/ 2147483647 h 1267"/>
                <a:gd name="T6" fmla="*/ 2147483647 w 357"/>
                <a:gd name="T7" fmla="*/ 2147483647 h 1267"/>
                <a:gd name="T8" fmla="*/ 2147483647 w 357"/>
                <a:gd name="T9" fmla="*/ 2147483647 h 1267"/>
                <a:gd name="T10" fmla="*/ 2147483647 w 357"/>
                <a:gd name="T11" fmla="*/ 2147483647 h 1267"/>
                <a:gd name="T12" fmla="*/ 2147483647 w 357"/>
                <a:gd name="T13" fmla="*/ 2147483647 h 1267"/>
                <a:gd name="T14" fmla="*/ 2147483647 w 357"/>
                <a:gd name="T15" fmla="*/ 2147483647 h 1267"/>
                <a:gd name="T16" fmla="*/ 2147483647 w 357"/>
                <a:gd name="T17" fmla="*/ 2147483647 h 1267"/>
                <a:gd name="T18" fmla="*/ 2147483647 w 357"/>
                <a:gd name="T19" fmla="*/ 2147483647 h 1267"/>
                <a:gd name="T20" fmla="*/ 2147483647 w 357"/>
                <a:gd name="T21" fmla="*/ 2147483647 h 1267"/>
                <a:gd name="T22" fmla="*/ 2147483647 w 357"/>
                <a:gd name="T23" fmla="*/ 2147483647 h 1267"/>
                <a:gd name="T24" fmla="*/ 2147483647 w 357"/>
                <a:gd name="T25" fmla="*/ 2147483647 h 1267"/>
                <a:gd name="T26" fmla="*/ 2147483647 w 357"/>
                <a:gd name="T27" fmla="*/ 2147483647 h 1267"/>
                <a:gd name="T28" fmla="*/ 2147483647 w 357"/>
                <a:gd name="T29" fmla="*/ 0 h 1267"/>
                <a:gd name="T30" fmla="*/ 0 w 357"/>
                <a:gd name="T31" fmla="*/ 2147483647 h 1267"/>
                <a:gd name="T32" fmla="*/ 2147483647 w 357"/>
                <a:gd name="T33" fmla="*/ 2147483647 h 1267"/>
                <a:gd name="T34" fmla="*/ 2147483647 w 357"/>
                <a:gd name="T35" fmla="*/ 2147483647 h 1267"/>
                <a:gd name="T36" fmla="*/ 2147483647 w 357"/>
                <a:gd name="T37" fmla="*/ 2147483647 h 1267"/>
                <a:gd name="T38" fmla="*/ 2147483647 w 357"/>
                <a:gd name="T39" fmla="*/ 2147483647 h 1267"/>
                <a:gd name="T40" fmla="*/ 2147483647 w 357"/>
                <a:gd name="T41" fmla="*/ 2147483647 h 1267"/>
                <a:gd name="T42" fmla="*/ 2147483647 w 357"/>
                <a:gd name="T43" fmla="*/ 2147483647 h 1267"/>
                <a:gd name="T44" fmla="*/ 2147483647 w 357"/>
                <a:gd name="T45" fmla="*/ 2147483647 h 1267"/>
                <a:gd name="T46" fmla="*/ 2147483647 w 357"/>
                <a:gd name="T47" fmla="*/ 2147483647 h 1267"/>
                <a:gd name="T48" fmla="*/ 2147483647 w 357"/>
                <a:gd name="T49" fmla="*/ 2147483647 h 1267"/>
                <a:gd name="T50" fmla="*/ 2147483647 w 357"/>
                <a:gd name="T51" fmla="*/ 2147483647 h 1267"/>
                <a:gd name="T52" fmla="*/ 2147483647 w 357"/>
                <a:gd name="T53" fmla="*/ 2147483647 h 1267"/>
                <a:gd name="T54" fmla="*/ 2147483647 w 357"/>
                <a:gd name="T55" fmla="*/ 2147483647 h 1267"/>
                <a:gd name="T56" fmla="*/ 2147483647 w 357"/>
                <a:gd name="T57" fmla="*/ 2147483647 h 1267"/>
                <a:gd name="T58" fmla="*/ 2147483647 w 357"/>
                <a:gd name="T59" fmla="*/ 2147483647 h 1267"/>
                <a:gd name="T60" fmla="*/ 2147483647 w 357"/>
                <a:gd name="T61" fmla="*/ 2147483647 h 1267"/>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57"/>
                <a:gd name="T94" fmla="*/ 0 h 1267"/>
                <a:gd name="T95" fmla="*/ 357 w 357"/>
                <a:gd name="T96" fmla="*/ 1267 h 1267"/>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57" h="1267">
                  <a:moveTo>
                    <a:pt x="357" y="1257"/>
                  </a:moveTo>
                  <a:lnTo>
                    <a:pt x="296" y="1092"/>
                  </a:lnTo>
                  <a:lnTo>
                    <a:pt x="242" y="933"/>
                  </a:lnTo>
                  <a:lnTo>
                    <a:pt x="217" y="856"/>
                  </a:lnTo>
                  <a:lnTo>
                    <a:pt x="194" y="780"/>
                  </a:lnTo>
                  <a:lnTo>
                    <a:pt x="171" y="705"/>
                  </a:lnTo>
                  <a:lnTo>
                    <a:pt x="150" y="628"/>
                  </a:lnTo>
                  <a:lnTo>
                    <a:pt x="131" y="553"/>
                  </a:lnTo>
                  <a:lnTo>
                    <a:pt x="113" y="476"/>
                  </a:lnTo>
                  <a:lnTo>
                    <a:pt x="96" y="401"/>
                  </a:lnTo>
                  <a:lnTo>
                    <a:pt x="81" y="323"/>
                  </a:lnTo>
                  <a:lnTo>
                    <a:pt x="65" y="246"/>
                  </a:lnTo>
                  <a:lnTo>
                    <a:pt x="52" y="165"/>
                  </a:lnTo>
                  <a:lnTo>
                    <a:pt x="39" y="83"/>
                  </a:lnTo>
                  <a:lnTo>
                    <a:pt x="29" y="0"/>
                  </a:lnTo>
                  <a:lnTo>
                    <a:pt x="0" y="4"/>
                  </a:lnTo>
                  <a:lnTo>
                    <a:pt x="12" y="87"/>
                  </a:lnTo>
                  <a:lnTo>
                    <a:pt x="23" y="169"/>
                  </a:lnTo>
                  <a:lnTo>
                    <a:pt x="37" y="250"/>
                  </a:lnTo>
                  <a:lnTo>
                    <a:pt x="52" y="328"/>
                  </a:lnTo>
                  <a:lnTo>
                    <a:pt x="67" y="407"/>
                  </a:lnTo>
                  <a:lnTo>
                    <a:pt x="85" y="484"/>
                  </a:lnTo>
                  <a:lnTo>
                    <a:pt x="104" y="561"/>
                  </a:lnTo>
                  <a:lnTo>
                    <a:pt x="123" y="636"/>
                  </a:lnTo>
                  <a:lnTo>
                    <a:pt x="144" y="712"/>
                  </a:lnTo>
                  <a:lnTo>
                    <a:pt x="165" y="787"/>
                  </a:lnTo>
                  <a:lnTo>
                    <a:pt x="190" y="864"/>
                  </a:lnTo>
                  <a:lnTo>
                    <a:pt x="215" y="943"/>
                  </a:lnTo>
                  <a:lnTo>
                    <a:pt x="269" y="1102"/>
                  </a:lnTo>
                  <a:lnTo>
                    <a:pt x="330" y="1267"/>
                  </a:lnTo>
                  <a:lnTo>
                    <a:pt x="357" y="1257"/>
                  </a:lnTo>
                  <a:close/>
                </a:path>
              </a:pathLst>
            </a:custGeom>
            <a:solidFill>
              <a:srgbClr val="33FF66"/>
            </a:solidFill>
            <a:ln w="9525">
              <a:noFill/>
              <a:round/>
              <a:headEnd/>
              <a:tailEnd/>
            </a:ln>
          </p:spPr>
          <p:txBody>
            <a:bodyPr/>
            <a:lstStyle/>
            <a:p>
              <a:endParaRPr lang="en-US" dirty="0"/>
            </a:p>
          </p:txBody>
        </p:sp>
        <p:sp>
          <p:nvSpPr>
            <p:cNvPr id="48191" name="Freeform 66"/>
            <p:cNvSpPr>
              <a:spLocks/>
            </p:cNvSpPr>
            <p:nvPr/>
          </p:nvSpPr>
          <p:spPr bwMode="auto">
            <a:xfrm>
              <a:off x="1561362" y="4448732"/>
              <a:ext cx="230012" cy="347663"/>
            </a:xfrm>
            <a:custGeom>
              <a:avLst/>
              <a:gdLst>
                <a:gd name="T0" fmla="*/ 2147483647 w 163"/>
                <a:gd name="T1" fmla="*/ 2147483647 h 219"/>
                <a:gd name="T2" fmla="*/ 2147483647 w 163"/>
                <a:gd name="T3" fmla="*/ 0 h 219"/>
                <a:gd name="T4" fmla="*/ 2147483647 w 163"/>
                <a:gd name="T5" fmla="*/ 2147483647 h 219"/>
                <a:gd name="T6" fmla="*/ 2147483647 w 163"/>
                <a:gd name="T7" fmla="*/ 2147483647 h 219"/>
                <a:gd name="T8" fmla="*/ 2147483647 w 163"/>
                <a:gd name="T9" fmla="*/ 2147483647 h 219"/>
                <a:gd name="T10" fmla="*/ 2147483647 w 163"/>
                <a:gd name="T11" fmla="*/ 2147483647 h 219"/>
                <a:gd name="T12" fmla="*/ 2147483647 w 163"/>
                <a:gd name="T13" fmla="*/ 2147483647 h 219"/>
                <a:gd name="T14" fmla="*/ 2147483647 w 163"/>
                <a:gd name="T15" fmla="*/ 2147483647 h 219"/>
                <a:gd name="T16" fmla="*/ 2147483647 w 163"/>
                <a:gd name="T17" fmla="*/ 2147483647 h 219"/>
                <a:gd name="T18" fmla="*/ 2147483647 w 163"/>
                <a:gd name="T19" fmla="*/ 2147483647 h 219"/>
                <a:gd name="T20" fmla="*/ 2147483647 w 163"/>
                <a:gd name="T21" fmla="*/ 2147483647 h 219"/>
                <a:gd name="T22" fmla="*/ 2147483647 w 163"/>
                <a:gd name="T23" fmla="*/ 2147483647 h 219"/>
                <a:gd name="T24" fmla="*/ 2147483647 w 163"/>
                <a:gd name="T25" fmla="*/ 2147483647 h 219"/>
                <a:gd name="T26" fmla="*/ 2147483647 w 163"/>
                <a:gd name="T27" fmla="*/ 2147483647 h 219"/>
                <a:gd name="T28" fmla="*/ 2147483647 w 163"/>
                <a:gd name="T29" fmla="*/ 2147483647 h 219"/>
                <a:gd name="T30" fmla="*/ 2147483647 w 163"/>
                <a:gd name="T31" fmla="*/ 2147483647 h 219"/>
                <a:gd name="T32" fmla="*/ 2147483647 w 163"/>
                <a:gd name="T33" fmla="*/ 2147483647 h 219"/>
                <a:gd name="T34" fmla="*/ 2147483647 w 163"/>
                <a:gd name="T35" fmla="*/ 2147483647 h 219"/>
                <a:gd name="T36" fmla="*/ 2147483647 w 163"/>
                <a:gd name="T37" fmla="*/ 2147483647 h 219"/>
                <a:gd name="T38" fmla="*/ 2147483647 w 163"/>
                <a:gd name="T39" fmla="*/ 2147483647 h 219"/>
                <a:gd name="T40" fmla="*/ 2147483647 w 163"/>
                <a:gd name="T41" fmla="*/ 2147483647 h 219"/>
                <a:gd name="T42" fmla="*/ 2147483647 w 163"/>
                <a:gd name="T43" fmla="*/ 2147483647 h 219"/>
                <a:gd name="T44" fmla="*/ 2147483647 w 163"/>
                <a:gd name="T45" fmla="*/ 2147483647 h 219"/>
                <a:gd name="T46" fmla="*/ 2147483647 w 163"/>
                <a:gd name="T47" fmla="*/ 2147483647 h 219"/>
                <a:gd name="T48" fmla="*/ 2147483647 w 163"/>
                <a:gd name="T49" fmla="*/ 2147483647 h 219"/>
                <a:gd name="T50" fmla="*/ 2147483647 w 163"/>
                <a:gd name="T51" fmla="*/ 2147483647 h 219"/>
                <a:gd name="T52" fmla="*/ 2147483647 w 163"/>
                <a:gd name="T53" fmla="*/ 2147483647 h 219"/>
                <a:gd name="T54" fmla="*/ 2147483647 w 163"/>
                <a:gd name="T55" fmla="*/ 2147483647 h 219"/>
                <a:gd name="T56" fmla="*/ 2147483647 w 163"/>
                <a:gd name="T57" fmla="*/ 2147483647 h 219"/>
                <a:gd name="T58" fmla="*/ 2147483647 w 163"/>
                <a:gd name="T59" fmla="*/ 2147483647 h 219"/>
                <a:gd name="T60" fmla="*/ 2147483647 w 163"/>
                <a:gd name="T61" fmla="*/ 2147483647 h 219"/>
                <a:gd name="T62" fmla="*/ 2147483647 w 163"/>
                <a:gd name="T63" fmla="*/ 2147483647 h 219"/>
                <a:gd name="T64" fmla="*/ 2147483647 w 163"/>
                <a:gd name="T65" fmla="*/ 2147483647 h 219"/>
                <a:gd name="T66" fmla="*/ 0 w 163"/>
                <a:gd name="T67" fmla="*/ 2147483647 h 219"/>
                <a:gd name="T68" fmla="*/ 2147483647 w 163"/>
                <a:gd name="T69" fmla="*/ 2147483647 h 21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3"/>
                <a:gd name="T106" fmla="*/ 0 h 219"/>
                <a:gd name="T107" fmla="*/ 163 w 163"/>
                <a:gd name="T108" fmla="*/ 219 h 21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3" h="219">
                  <a:moveTo>
                    <a:pt x="151" y="219"/>
                  </a:moveTo>
                  <a:lnTo>
                    <a:pt x="163" y="0"/>
                  </a:lnTo>
                  <a:lnTo>
                    <a:pt x="157" y="4"/>
                  </a:lnTo>
                  <a:lnTo>
                    <a:pt x="153" y="8"/>
                  </a:lnTo>
                  <a:lnTo>
                    <a:pt x="149" y="12"/>
                  </a:lnTo>
                  <a:lnTo>
                    <a:pt x="145" y="18"/>
                  </a:lnTo>
                  <a:lnTo>
                    <a:pt x="140" y="20"/>
                  </a:lnTo>
                  <a:lnTo>
                    <a:pt x="136" y="24"/>
                  </a:lnTo>
                  <a:lnTo>
                    <a:pt x="132" y="27"/>
                  </a:lnTo>
                  <a:lnTo>
                    <a:pt x="126" y="31"/>
                  </a:lnTo>
                  <a:lnTo>
                    <a:pt x="122" y="33"/>
                  </a:lnTo>
                  <a:lnTo>
                    <a:pt x="119" y="37"/>
                  </a:lnTo>
                  <a:lnTo>
                    <a:pt x="113" y="39"/>
                  </a:lnTo>
                  <a:lnTo>
                    <a:pt x="109" y="43"/>
                  </a:lnTo>
                  <a:lnTo>
                    <a:pt x="103" y="45"/>
                  </a:lnTo>
                  <a:lnTo>
                    <a:pt x="99" y="47"/>
                  </a:lnTo>
                  <a:lnTo>
                    <a:pt x="94" y="48"/>
                  </a:lnTo>
                  <a:lnTo>
                    <a:pt x="88" y="50"/>
                  </a:lnTo>
                  <a:lnTo>
                    <a:pt x="84" y="52"/>
                  </a:lnTo>
                  <a:lnTo>
                    <a:pt x="78" y="54"/>
                  </a:lnTo>
                  <a:lnTo>
                    <a:pt x="73" y="56"/>
                  </a:lnTo>
                  <a:lnTo>
                    <a:pt x="69" y="58"/>
                  </a:lnTo>
                  <a:lnTo>
                    <a:pt x="63" y="58"/>
                  </a:lnTo>
                  <a:lnTo>
                    <a:pt x="57" y="60"/>
                  </a:lnTo>
                  <a:lnTo>
                    <a:pt x="51" y="60"/>
                  </a:lnTo>
                  <a:lnTo>
                    <a:pt x="46" y="62"/>
                  </a:lnTo>
                  <a:lnTo>
                    <a:pt x="42" y="62"/>
                  </a:lnTo>
                  <a:lnTo>
                    <a:pt x="36" y="62"/>
                  </a:lnTo>
                  <a:lnTo>
                    <a:pt x="30" y="62"/>
                  </a:lnTo>
                  <a:lnTo>
                    <a:pt x="25" y="62"/>
                  </a:lnTo>
                  <a:lnTo>
                    <a:pt x="19" y="62"/>
                  </a:lnTo>
                  <a:lnTo>
                    <a:pt x="13" y="62"/>
                  </a:lnTo>
                  <a:lnTo>
                    <a:pt x="7" y="62"/>
                  </a:lnTo>
                  <a:lnTo>
                    <a:pt x="0" y="62"/>
                  </a:lnTo>
                  <a:lnTo>
                    <a:pt x="151" y="219"/>
                  </a:lnTo>
                  <a:close/>
                </a:path>
              </a:pathLst>
            </a:custGeom>
            <a:solidFill>
              <a:srgbClr val="33FF66"/>
            </a:solidFill>
            <a:ln w="9525">
              <a:noFill/>
              <a:round/>
              <a:headEnd/>
              <a:tailEnd/>
            </a:ln>
          </p:spPr>
          <p:txBody>
            <a:bodyPr/>
            <a:lstStyle/>
            <a:p>
              <a:endParaRPr lang="en-US" dirty="0"/>
            </a:p>
          </p:txBody>
        </p:sp>
        <p:sp>
          <p:nvSpPr>
            <p:cNvPr id="48192" name="Freeform 67"/>
            <p:cNvSpPr>
              <a:spLocks/>
            </p:cNvSpPr>
            <p:nvPr/>
          </p:nvSpPr>
          <p:spPr bwMode="auto">
            <a:xfrm>
              <a:off x="2472942" y="1727755"/>
              <a:ext cx="563034" cy="2697163"/>
            </a:xfrm>
            <a:custGeom>
              <a:avLst/>
              <a:gdLst>
                <a:gd name="T0" fmla="*/ 2147483647 w 399"/>
                <a:gd name="T1" fmla="*/ 2147483647 h 1699"/>
                <a:gd name="T2" fmla="*/ 2147483647 w 399"/>
                <a:gd name="T3" fmla="*/ 2147483647 h 1699"/>
                <a:gd name="T4" fmla="*/ 2147483647 w 399"/>
                <a:gd name="T5" fmla="*/ 2147483647 h 1699"/>
                <a:gd name="T6" fmla="*/ 2147483647 w 399"/>
                <a:gd name="T7" fmla="*/ 2147483647 h 1699"/>
                <a:gd name="T8" fmla="*/ 2147483647 w 399"/>
                <a:gd name="T9" fmla="*/ 2147483647 h 1699"/>
                <a:gd name="T10" fmla="*/ 2147483647 w 399"/>
                <a:gd name="T11" fmla="*/ 2147483647 h 1699"/>
                <a:gd name="T12" fmla="*/ 2147483647 w 399"/>
                <a:gd name="T13" fmla="*/ 2147483647 h 1699"/>
                <a:gd name="T14" fmla="*/ 2147483647 w 399"/>
                <a:gd name="T15" fmla="*/ 2147483647 h 1699"/>
                <a:gd name="T16" fmla="*/ 2147483647 w 399"/>
                <a:gd name="T17" fmla="*/ 2147483647 h 1699"/>
                <a:gd name="T18" fmla="*/ 2147483647 w 399"/>
                <a:gd name="T19" fmla="*/ 2147483647 h 1699"/>
                <a:gd name="T20" fmla="*/ 2147483647 w 399"/>
                <a:gd name="T21" fmla="*/ 2147483647 h 1699"/>
                <a:gd name="T22" fmla="*/ 2147483647 w 399"/>
                <a:gd name="T23" fmla="*/ 2147483647 h 1699"/>
                <a:gd name="T24" fmla="*/ 2147483647 w 399"/>
                <a:gd name="T25" fmla="*/ 2147483647 h 1699"/>
                <a:gd name="T26" fmla="*/ 2147483647 w 399"/>
                <a:gd name="T27" fmla="*/ 2147483647 h 1699"/>
                <a:gd name="T28" fmla="*/ 2147483647 w 399"/>
                <a:gd name="T29" fmla="*/ 2147483647 h 1699"/>
                <a:gd name="T30" fmla="*/ 2147483647 w 399"/>
                <a:gd name="T31" fmla="*/ 2147483647 h 1699"/>
                <a:gd name="T32" fmla="*/ 2147483647 w 399"/>
                <a:gd name="T33" fmla="*/ 0 h 1699"/>
                <a:gd name="T34" fmla="*/ 0 w 399"/>
                <a:gd name="T35" fmla="*/ 0 h 1699"/>
                <a:gd name="T36" fmla="*/ 0 w 399"/>
                <a:gd name="T37" fmla="*/ 2147483647 h 1699"/>
                <a:gd name="T38" fmla="*/ 2147483647 w 399"/>
                <a:gd name="T39" fmla="*/ 2147483647 h 1699"/>
                <a:gd name="T40" fmla="*/ 2147483647 w 399"/>
                <a:gd name="T41" fmla="*/ 2147483647 h 1699"/>
                <a:gd name="T42" fmla="*/ 2147483647 w 399"/>
                <a:gd name="T43" fmla="*/ 2147483647 h 1699"/>
                <a:gd name="T44" fmla="*/ 2147483647 w 399"/>
                <a:gd name="T45" fmla="*/ 2147483647 h 1699"/>
                <a:gd name="T46" fmla="*/ 2147483647 w 399"/>
                <a:gd name="T47" fmla="*/ 2147483647 h 1699"/>
                <a:gd name="T48" fmla="*/ 2147483647 w 399"/>
                <a:gd name="T49" fmla="*/ 2147483647 h 1699"/>
                <a:gd name="T50" fmla="*/ 2147483647 w 399"/>
                <a:gd name="T51" fmla="*/ 2147483647 h 1699"/>
                <a:gd name="T52" fmla="*/ 2147483647 w 399"/>
                <a:gd name="T53" fmla="*/ 2147483647 h 1699"/>
                <a:gd name="T54" fmla="*/ 2147483647 w 399"/>
                <a:gd name="T55" fmla="*/ 2147483647 h 1699"/>
                <a:gd name="T56" fmla="*/ 2147483647 w 399"/>
                <a:gd name="T57" fmla="*/ 2147483647 h 1699"/>
                <a:gd name="T58" fmla="*/ 2147483647 w 399"/>
                <a:gd name="T59" fmla="*/ 2147483647 h 1699"/>
                <a:gd name="T60" fmla="*/ 2147483647 w 399"/>
                <a:gd name="T61" fmla="*/ 2147483647 h 1699"/>
                <a:gd name="T62" fmla="*/ 2147483647 w 399"/>
                <a:gd name="T63" fmla="*/ 2147483647 h 1699"/>
                <a:gd name="T64" fmla="*/ 2147483647 w 399"/>
                <a:gd name="T65" fmla="*/ 2147483647 h 1699"/>
                <a:gd name="T66" fmla="*/ 2147483647 w 399"/>
                <a:gd name="T67" fmla="*/ 2147483647 h 1699"/>
                <a:gd name="T68" fmla="*/ 2147483647 w 399"/>
                <a:gd name="T69" fmla="*/ 2147483647 h 169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99"/>
                <a:gd name="T106" fmla="*/ 0 h 1699"/>
                <a:gd name="T107" fmla="*/ 399 w 399"/>
                <a:gd name="T108" fmla="*/ 1699 h 169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99" h="1699">
                  <a:moveTo>
                    <a:pt x="399" y="1688"/>
                  </a:moveTo>
                  <a:lnTo>
                    <a:pt x="353" y="1576"/>
                  </a:lnTo>
                  <a:lnTo>
                    <a:pt x="309" y="1465"/>
                  </a:lnTo>
                  <a:lnTo>
                    <a:pt x="269" y="1359"/>
                  </a:lnTo>
                  <a:lnTo>
                    <a:pt x="232" y="1254"/>
                  </a:lnTo>
                  <a:lnTo>
                    <a:pt x="198" y="1150"/>
                  </a:lnTo>
                  <a:lnTo>
                    <a:pt x="167" y="1048"/>
                  </a:lnTo>
                  <a:lnTo>
                    <a:pt x="140" y="947"/>
                  </a:lnTo>
                  <a:lnTo>
                    <a:pt x="115" y="847"/>
                  </a:lnTo>
                  <a:lnTo>
                    <a:pt x="94" y="745"/>
                  </a:lnTo>
                  <a:lnTo>
                    <a:pt x="75" y="643"/>
                  </a:lnTo>
                  <a:lnTo>
                    <a:pt x="60" y="542"/>
                  </a:lnTo>
                  <a:lnTo>
                    <a:pt x="48" y="438"/>
                  </a:lnTo>
                  <a:lnTo>
                    <a:pt x="39" y="333"/>
                  </a:lnTo>
                  <a:lnTo>
                    <a:pt x="33" y="225"/>
                  </a:lnTo>
                  <a:lnTo>
                    <a:pt x="29" y="114"/>
                  </a:lnTo>
                  <a:lnTo>
                    <a:pt x="29" y="0"/>
                  </a:lnTo>
                  <a:lnTo>
                    <a:pt x="0" y="0"/>
                  </a:lnTo>
                  <a:lnTo>
                    <a:pt x="0" y="114"/>
                  </a:lnTo>
                  <a:lnTo>
                    <a:pt x="4" y="225"/>
                  </a:lnTo>
                  <a:lnTo>
                    <a:pt x="10" y="334"/>
                  </a:lnTo>
                  <a:lnTo>
                    <a:pt x="19" y="440"/>
                  </a:lnTo>
                  <a:lnTo>
                    <a:pt x="31" y="546"/>
                  </a:lnTo>
                  <a:lnTo>
                    <a:pt x="46" y="649"/>
                  </a:lnTo>
                  <a:lnTo>
                    <a:pt x="66" y="751"/>
                  </a:lnTo>
                  <a:lnTo>
                    <a:pt x="87" y="853"/>
                  </a:lnTo>
                  <a:lnTo>
                    <a:pt x="112" y="954"/>
                  </a:lnTo>
                  <a:lnTo>
                    <a:pt x="140" y="1056"/>
                  </a:lnTo>
                  <a:lnTo>
                    <a:pt x="171" y="1160"/>
                  </a:lnTo>
                  <a:lnTo>
                    <a:pt x="206" y="1263"/>
                  </a:lnTo>
                  <a:lnTo>
                    <a:pt x="242" y="1369"/>
                  </a:lnTo>
                  <a:lnTo>
                    <a:pt x="282" y="1476"/>
                  </a:lnTo>
                  <a:lnTo>
                    <a:pt x="326" y="1586"/>
                  </a:lnTo>
                  <a:lnTo>
                    <a:pt x="373" y="1699"/>
                  </a:lnTo>
                  <a:lnTo>
                    <a:pt x="399" y="1688"/>
                  </a:lnTo>
                  <a:close/>
                </a:path>
              </a:pathLst>
            </a:custGeom>
            <a:solidFill>
              <a:srgbClr val="33FF66"/>
            </a:solidFill>
            <a:ln w="9525">
              <a:noFill/>
              <a:round/>
              <a:headEnd/>
              <a:tailEnd/>
            </a:ln>
          </p:spPr>
          <p:txBody>
            <a:bodyPr/>
            <a:lstStyle/>
            <a:p>
              <a:endParaRPr lang="en-US" dirty="0"/>
            </a:p>
          </p:txBody>
        </p:sp>
        <p:sp>
          <p:nvSpPr>
            <p:cNvPr id="48193" name="Freeform 68"/>
            <p:cNvSpPr>
              <a:spLocks/>
            </p:cNvSpPr>
            <p:nvPr/>
          </p:nvSpPr>
          <p:spPr bwMode="auto">
            <a:xfrm>
              <a:off x="2849707" y="4218545"/>
              <a:ext cx="224366" cy="346075"/>
            </a:xfrm>
            <a:custGeom>
              <a:avLst/>
              <a:gdLst>
                <a:gd name="T0" fmla="*/ 2147483647 w 159"/>
                <a:gd name="T1" fmla="*/ 2147483647 h 218"/>
                <a:gd name="T2" fmla="*/ 2147483647 w 159"/>
                <a:gd name="T3" fmla="*/ 0 h 218"/>
                <a:gd name="T4" fmla="*/ 2147483647 w 159"/>
                <a:gd name="T5" fmla="*/ 2147483647 h 218"/>
                <a:gd name="T6" fmla="*/ 2147483647 w 159"/>
                <a:gd name="T7" fmla="*/ 2147483647 h 218"/>
                <a:gd name="T8" fmla="*/ 2147483647 w 159"/>
                <a:gd name="T9" fmla="*/ 2147483647 h 218"/>
                <a:gd name="T10" fmla="*/ 2147483647 w 159"/>
                <a:gd name="T11" fmla="*/ 2147483647 h 218"/>
                <a:gd name="T12" fmla="*/ 2147483647 w 159"/>
                <a:gd name="T13" fmla="*/ 2147483647 h 218"/>
                <a:gd name="T14" fmla="*/ 2147483647 w 159"/>
                <a:gd name="T15" fmla="*/ 2147483647 h 218"/>
                <a:gd name="T16" fmla="*/ 2147483647 w 159"/>
                <a:gd name="T17" fmla="*/ 2147483647 h 218"/>
                <a:gd name="T18" fmla="*/ 2147483647 w 159"/>
                <a:gd name="T19" fmla="*/ 2147483647 h 218"/>
                <a:gd name="T20" fmla="*/ 2147483647 w 159"/>
                <a:gd name="T21" fmla="*/ 2147483647 h 218"/>
                <a:gd name="T22" fmla="*/ 2147483647 w 159"/>
                <a:gd name="T23" fmla="*/ 2147483647 h 218"/>
                <a:gd name="T24" fmla="*/ 2147483647 w 159"/>
                <a:gd name="T25" fmla="*/ 2147483647 h 218"/>
                <a:gd name="T26" fmla="*/ 2147483647 w 159"/>
                <a:gd name="T27" fmla="*/ 2147483647 h 218"/>
                <a:gd name="T28" fmla="*/ 2147483647 w 159"/>
                <a:gd name="T29" fmla="*/ 2147483647 h 218"/>
                <a:gd name="T30" fmla="*/ 2147483647 w 159"/>
                <a:gd name="T31" fmla="*/ 2147483647 h 218"/>
                <a:gd name="T32" fmla="*/ 2147483647 w 159"/>
                <a:gd name="T33" fmla="*/ 2147483647 h 218"/>
                <a:gd name="T34" fmla="*/ 2147483647 w 159"/>
                <a:gd name="T35" fmla="*/ 2147483647 h 218"/>
                <a:gd name="T36" fmla="*/ 2147483647 w 159"/>
                <a:gd name="T37" fmla="*/ 2147483647 h 218"/>
                <a:gd name="T38" fmla="*/ 2147483647 w 159"/>
                <a:gd name="T39" fmla="*/ 2147483647 h 218"/>
                <a:gd name="T40" fmla="*/ 2147483647 w 159"/>
                <a:gd name="T41" fmla="*/ 2147483647 h 218"/>
                <a:gd name="T42" fmla="*/ 2147483647 w 159"/>
                <a:gd name="T43" fmla="*/ 2147483647 h 218"/>
                <a:gd name="T44" fmla="*/ 2147483647 w 159"/>
                <a:gd name="T45" fmla="*/ 2147483647 h 218"/>
                <a:gd name="T46" fmla="*/ 2147483647 w 159"/>
                <a:gd name="T47" fmla="*/ 2147483647 h 218"/>
                <a:gd name="T48" fmla="*/ 2147483647 w 159"/>
                <a:gd name="T49" fmla="*/ 2147483647 h 218"/>
                <a:gd name="T50" fmla="*/ 2147483647 w 159"/>
                <a:gd name="T51" fmla="*/ 2147483647 h 218"/>
                <a:gd name="T52" fmla="*/ 2147483647 w 159"/>
                <a:gd name="T53" fmla="*/ 2147483647 h 218"/>
                <a:gd name="T54" fmla="*/ 2147483647 w 159"/>
                <a:gd name="T55" fmla="*/ 2147483647 h 218"/>
                <a:gd name="T56" fmla="*/ 2147483647 w 159"/>
                <a:gd name="T57" fmla="*/ 2147483647 h 218"/>
                <a:gd name="T58" fmla="*/ 2147483647 w 159"/>
                <a:gd name="T59" fmla="*/ 2147483647 h 218"/>
                <a:gd name="T60" fmla="*/ 2147483647 w 159"/>
                <a:gd name="T61" fmla="*/ 2147483647 h 218"/>
                <a:gd name="T62" fmla="*/ 2147483647 w 159"/>
                <a:gd name="T63" fmla="*/ 2147483647 h 218"/>
                <a:gd name="T64" fmla="*/ 2147483647 w 159"/>
                <a:gd name="T65" fmla="*/ 2147483647 h 218"/>
                <a:gd name="T66" fmla="*/ 0 w 159"/>
                <a:gd name="T67" fmla="*/ 2147483647 h 218"/>
                <a:gd name="T68" fmla="*/ 2147483647 w 159"/>
                <a:gd name="T69" fmla="*/ 2147483647 h 21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59"/>
                <a:gd name="T106" fmla="*/ 0 h 218"/>
                <a:gd name="T107" fmla="*/ 159 w 159"/>
                <a:gd name="T108" fmla="*/ 218 h 21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59" h="218">
                  <a:moveTo>
                    <a:pt x="157" y="218"/>
                  </a:moveTo>
                  <a:lnTo>
                    <a:pt x="159" y="0"/>
                  </a:lnTo>
                  <a:lnTo>
                    <a:pt x="155" y="3"/>
                  </a:lnTo>
                  <a:lnTo>
                    <a:pt x="152" y="7"/>
                  </a:lnTo>
                  <a:lnTo>
                    <a:pt x="148" y="11"/>
                  </a:lnTo>
                  <a:lnTo>
                    <a:pt x="144" y="17"/>
                  </a:lnTo>
                  <a:lnTo>
                    <a:pt x="138" y="21"/>
                  </a:lnTo>
                  <a:lnTo>
                    <a:pt x="134" y="23"/>
                  </a:lnTo>
                  <a:lnTo>
                    <a:pt x="130" y="26"/>
                  </a:lnTo>
                  <a:lnTo>
                    <a:pt x="127" y="30"/>
                  </a:lnTo>
                  <a:lnTo>
                    <a:pt x="121" y="34"/>
                  </a:lnTo>
                  <a:lnTo>
                    <a:pt x="117" y="36"/>
                  </a:lnTo>
                  <a:lnTo>
                    <a:pt x="111" y="40"/>
                  </a:lnTo>
                  <a:lnTo>
                    <a:pt x="107" y="42"/>
                  </a:lnTo>
                  <a:lnTo>
                    <a:pt x="104" y="46"/>
                  </a:lnTo>
                  <a:lnTo>
                    <a:pt x="98" y="48"/>
                  </a:lnTo>
                  <a:lnTo>
                    <a:pt x="94" y="50"/>
                  </a:lnTo>
                  <a:lnTo>
                    <a:pt x="88" y="51"/>
                  </a:lnTo>
                  <a:lnTo>
                    <a:pt x="83" y="53"/>
                  </a:lnTo>
                  <a:lnTo>
                    <a:pt x="79" y="55"/>
                  </a:lnTo>
                  <a:lnTo>
                    <a:pt x="73" y="57"/>
                  </a:lnTo>
                  <a:lnTo>
                    <a:pt x="67" y="59"/>
                  </a:lnTo>
                  <a:lnTo>
                    <a:pt x="63" y="61"/>
                  </a:lnTo>
                  <a:lnTo>
                    <a:pt x="58" y="61"/>
                  </a:lnTo>
                  <a:lnTo>
                    <a:pt x="52" y="63"/>
                  </a:lnTo>
                  <a:lnTo>
                    <a:pt x="46" y="65"/>
                  </a:lnTo>
                  <a:lnTo>
                    <a:pt x="40" y="65"/>
                  </a:lnTo>
                  <a:lnTo>
                    <a:pt x="35" y="65"/>
                  </a:lnTo>
                  <a:lnTo>
                    <a:pt x="29" y="65"/>
                  </a:lnTo>
                  <a:lnTo>
                    <a:pt x="23" y="67"/>
                  </a:lnTo>
                  <a:lnTo>
                    <a:pt x="17" y="67"/>
                  </a:lnTo>
                  <a:lnTo>
                    <a:pt x="12" y="67"/>
                  </a:lnTo>
                  <a:lnTo>
                    <a:pt x="6" y="67"/>
                  </a:lnTo>
                  <a:lnTo>
                    <a:pt x="0" y="65"/>
                  </a:lnTo>
                  <a:lnTo>
                    <a:pt x="157" y="218"/>
                  </a:lnTo>
                  <a:close/>
                </a:path>
              </a:pathLst>
            </a:custGeom>
            <a:solidFill>
              <a:srgbClr val="33FF66"/>
            </a:solidFill>
            <a:ln w="9525">
              <a:noFill/>
              <a:round/>
              <a:headEnd/>
              <a:tailEnd/>
            </a:ln>
          </p:spPr>
          <p:txBody>
            <a:bodyPr/>
            <a:lstStyle/>
            <a:p>
              <a:endParaRPr lang="en-US" dirty="0"/>
            </a:p>
          </p:txBody>
        </p:sp>
        <p:sp>
          <p:nvSpPr>
            <p:cNvPr id="48194" name="Freeform 69"/>
            <p:cNvSpPr>
              <a:spLocks/>
            </p:cNvSpPr>
            <p:nvPr/>
          </p:nvSpPr>
          <p:spPr bwMode="auto">
            <a:xfrm>
              <a:off x="5130065" y="1667427"/>
              <a:ext cx="335844" cy="2101850"/>
            </a:xfrm>
            <a:custGeom>
              <a:avLst/>
              <a:gdLst>
                <a:gd name="T0" fmla="*/ 2147483647 w 238"/>
                <a:gd name="T1" fmla="*/ 2147483647 h 1324"/>
                <a:gd name="T2" fmla="*/ 2147483647 w 238"/>
                <a:gd name="T3" fmla="*/ 2147483647 h 1324"/>
                <a:gd name="T4" fmla="*/ 2147483647 w 238"/>
                <a:gd name="T5" fmla="*/ 2147483647 h 1324"/>
                <a:gd name="T6" fmla="*/ 2147483647 w 238"/>
                <a:gd name="T7" fmla="*/ 2147483647 h 1324"/>
                <a:gd name="T8" fmla="*/ 2147483647 w 238"/>
                <a:gd name="T9" fmla="*/ 2147483647 h 1324"/>
                <a:gd name="T10" fmla="*/ 2147483647 w 238"/>
                <a:gd name="T11" fmla="*/ 2147483647 h 1324"/>
                <a:gd name="T12" fmla="*/ 2147483647 w 238"/>
                <a:gd name="T13" fmla="*/ 2147483647 h 1324"/>
                <a:gd name="T14" fmla="*/ 2147483647 w 238"/>
                <a:gd name="T15" fmla="*/ 2147483647 h 1324"/>
                <a:gd name="T16" fmla="*/ 2147483647 w 238"/>
                <a:gd name="T17" fmla="*/ 2147483647 h 1324"/>
                <a:gd name="T18" fmla="*/ 2147483647 w 238"/>
                <a:gd name="T19" fmla="*/ 2147483647 h 1324"/>
                <a:gd name="T20" fmla="*/ 2147483647 w 238"/>
                <a:gd name="T21" fmla="*/ 2147483647 h 1324"/>
                <a:gd name="T22" fmla="*/ 2147483647 w 238"/>
                <a:gd name="T23" fmla="*/ 2147483647 h 1324"/>
                <a:gd name="T24" fmla="*/ 2147483647 w 238"/>
                <a:gd name="T25" fmla="*/ 2147483647 h 1324"/>
                <a:gd name="T26" fmla="*/ 2147483647 w 238"/>
                <a:gd name="T27" fmla="*/ 2147483647 h 1324"/>
                <a:gd name="T28" fmla="*/ 2147483647 w 238"/>
                <a:gd name="T29" fmla="*/ 0 h 1324"/>
                <a:gd name="T30" fmla="*/ 0 w 238"/>
                <a:gd name="T31" fmla="*/ 0 h 1324"/>
                <a:gd name="T32" fmla="*/ 2147483647 w 238"/>
                <a:gd name="T33" fmla="*/ 2147483647 h 1324"/>
                <a:gd name="T34" fmla="*/ 2147483647 w 238"/>
                <a:gd name="T35" fmla="*/ 2147483647 h 1324"/>
                <a:gd name="T36" fmla="*/ 2147483647 w 238"/>
                <a:gd name="T37" fmla="*/ 2147483647 h 1324"/>
                <a:gd name="T38" fmla="*/ 2147483647 w 238"/>
                <a:gd name="T39" fmla="*/ 2147483647 h 1324"/>
                <a:gd name="T40" fmla="*/ 2147483647 w 238"/>
                <a:gd name="T41" fmla="*/ 2147483647 h 1324"/>
                <a:gd name="T42" fmla="*/ 2147483647 w 238"/>
                <a:gd name="T43" fmla="*/ 2147483647 h 1324"/>
                <a:gd name="T44" fmla="*/ 2147483647 w 238"/>
                <a:gd name="T45" fmla="*/ 2147483647 h 1324"/>
                <a:gd name="T46" fmla="*/ 2147483647 w 238"/>
                <a:gd name="T47" fmla="*/ 2147483647 h 1324"/>
                <a:gd name="T48" fmla="*/ 2147483647 w 238"/>
                <a:gd name="T49" fmla="*/ 2147483647 h 1324"/>
                <a:gd name="T50" fmla="*/ 2147483647 w 238"/>
                <a:gd name="T51" fmla="*/ 2147483647 h 1324"/>
                <a:gd name="T52" fmla="*/ 2147483647 w 238"/>
                <a:gd name="T53" fmla="*/ 2147483647 h 1324"/>
                <a:gd name="T54" fmla="*/ 2147483647 w 238"/>
                <a:gd name="T55" fmla="*/ 2147483647 h 1324"/>
                <a:gd name="T56" fmla="*/ 2147483647 w 238"/>
                <a:gd name="T57" fmla="*/ 2147483647 h 1324"/>
                <a:gd name="T58" fmla="*/ 2147483647 w 238"/>
                <a:gd name="T59" fmla="*/ 2147483647 h 1324"/>
                <a:gd name="T60" fmla="*/ 2147483647 w 238"/>
                <a:gd name="T61" fmla="*/ 2147483647 h 132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38"/>
                <a:gd name="T94" fmla="*/ 0 h 1324"/>
                <a:gd name="T95" fmla="*/ 238 w 238"/>
                <a:gd name="T96" fmla="*/ 1324 h 132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38" h="1324">
                  <a:moveTo>
                    <a:pt x="238" y="1317"/>
                  </a:moveTo>
                  <a:lnTo>
                    <a:pt x="195" y="1146"/>
                  </a:lnTo>
                  <a:lnTo>
                    <a:pt x="155" y="981"/>
                  </a:lnTo>
                  <a:lnTo>
                    <a:pt x="138" y="900"/>
                  </a:lnTo>
                  <a:lnTo>
                    <a:pt x="121" y="822"/>
                  </a:lnTo>
                  <a:lnTo>
                    <a:pt x="105" y="741"/>
                  </a:lnTo>
                  <a:lnTo>
                    <a:pt x="92" y="662"/>
                  </a:lnTo>
                  <a:lnTo>
                    <a:pt x="78" y="582"/>
                  </a:lnTo>
                  <a:lnTo>
                    <a:pt x="67" y="501"/>
                  </a:lnTo>
                  <a:lnTo>
                    <a:pt x="57" y="420"/>
                  </a:lnTo>
                  <a:lnTo>
                    <a:pt x="50" y="340"/>
                  </a:lnTo>
                  <a:lnTo>
                    <a:pt x="42" y="257"/>
                  </a:lnTo>
                  <a:lnTo>
                    <a:pt x="36" y="173"/>
                  </a:lnTo>
                  <a:lnTo>
                    <a:pt x="32" y="86"/>
                  </a:lnTo>
                  <a:lnTo>
                    <a:pt x="29" y="0"/>
                  </a:lnTo>
                  <a:lnTo>
                    <a:pt x="0" y="0"/>
                  </a:lnTo>
                  <a:lnTo>
                    <a:pt x="4" y="88"/>
                  </a:lnTo>
                  <a:lnTo>
                    <a:pt x="7" y="175"/>
                  </a:lnTo>
                  <a:lnTo>
                    <a:pt x="13" y="259"/>
                  </a:lnTo>
                  <a:lnTo>
                    <a:pt x="21" y="342"/>
                  </a:lnTo>
                  <a:lnTo>
                    <a:pt x="29" y="424"/>
                  </a:lnTo>
                  <a:lnTo>
                    <a:pt x="38" y="505"/>
                  </a:lnTo>
                  <a:lnTo>
                    <a:pt x="50" y="585"/>
                  </a:lnTo>
                  <a:lnTo>
                    <a:pt x="63" y="666"/>
                  </a:lnTo>
                  <a:lnTo>
                    <a:pt x="78" y="747"/>
                  </a:lnTo>
                  <a:lnTo>
                    <a:pt x="94" y="825"/>
                  </a:lnTo>
                  <a:lnTo>
                    <a:pt x="109" y="906"/>
                  </a:lnTo>
                  <a:lnTo>
                    <a:pt x="128" y="989"/>
                  </a:lnTo>
                  <a:lnTo>
                    <a:pt x="167" y="1154"/>
                  </a:lnTo>
                  <a:lnTo>
                    <a:pt x="211" y="1324"/>
                  </a:lnTo>
                  <a:lnTo>
                    <a:pt x="238" y="1317"/>
                  </a:lnTo>
                  <a:close/>
                </a:path>
              </a:pathLst>
            </a:custGeom>
            <a:solidFill>
              <a:srgbClr val="33FF66"/>
            </a:solidFill>
            <a:ln w="9525">
              <a:noFill/>
              <a:round/>
              <a:headEnd/>
              <a:tailEnd/>
            </a:ln>
          </p:spPr>
          <p:txBody>
            <a:bodyPr/>
            <a:lstStyle/>
            <a:p>
              <a:endParaRPr lang="en-US" dirty="0"/>
            </a:p>
          </p:txBody>
        </p:sp>
        <p:sp>
          <p:nvSpPr>
            <p:cNvPr id="48195" name="Freeform 70"/>
            <p:cNvSpPr>
              <a:spLocks/>
            </p:cNvSpPr>
            <p:nvPr/>
          </p:nvSpPr>
          <p:spPr bwMode="auto">
            <a:xfrm>
              <a:off x="5292342" y="3575602"/>
              <a:ext cx="235656" cy="342900"/>
            </a:xfrm>
            <a:custGeom>
              <a:avLst/>
              <a:gdLst>
                <a:gd name="T0" fmla="*/ 2147483647 w 167"/>
                <a:gd name="T1" fmla="*/ 2147483647 h 216"/>
                <a:gd name="T2" fmla="*/ 2147483647 w 167"/>
                <a:gd name="T3" fmla="*/ 0 h 216"/>
                <a:gd name="T4" fmla="*/ 2147483647 w 167"/>
                <a:gd name="T5" fmla="*/ 2147483647 h 216"/>
                <a:gd name="T6" fmla="*/ 2147483647 w 167"/>
                <a:gd name="T7" fmla="*/ 2147483647 h 216"/>
                <a:gd name="T8" fmla="*/ 2147483647 w 167"/>
                <a:gd name="T9" fmla="*/ 2147483647 h 216"/>
                <a:gd name="T10" fmla="*/ 2147483647 w 167"/>
                <a:gd name="T11" fmla="*/ 2147483647 h 216"/>
                <a:gd name="T12" fmla="*/ 2147483647 w 167"/>
                <a:gd name="T13" fmla="*/ 2147483647 h 216"/>
                <a:gd name="T14" fmla="*/ 2147483647 w 167"/>
                <a:gd name="T15" fmla="*/ 2147483647 h 216"/>
                <a:gd name="T16" fmla="*/ 2147483647 w 167"/>
                <a:gd name="T17" fmla="*/ 2147483647 h 216"/>
                <a:gd name="T18" fmla="*/ 2147483647 w 167"/>
                <a:gd name="T19" fmla="*/ 2147483647 h 216"/>
                <a:gd name="T20" fmla="*/ 2147483647 w 167"/>
                <a:gd name="T21" fmla="*/ 2147483647 h 216"/>
                <a:gd name="T22" fmla="*/ 2147483647 w 167"/>
                <a:gd name="T23" fmla="*/ 2147483647 h 216"/>
                <a:gd name="T24" fmla="*/ 2147483647 w 167"/>
                <a:gd name="T25" fmla="*/ 2147483647 h 216"/>
                <a:gd name="T26" fmla="*/ 2147483647 w 167"/>
                <a:gd name="T27" fmla="*/ 2147483647 h 216"/>
                <a:gd name="T28" fmla="*/ 2147483647 w 167"/>
                <a:gd name="T29" fmla="*/ 2147483647 h 216"/>
                <a:gd name="T30" fmla="*/ 2147483647 w 167"/>
                <a:gd name="T31" fmla="*/ 2147483647 h 216"/>
                <a:gd name="T32" fmla="*/ 2147483647 w 167"/>
                <a:gd name="T33" fmla="*/ 2147483647 h 216"/>
                <a:gd name="T34" fmla="*/ 2147483647 w 167"/>
                <a:gd name="T35" fmla="*/ 2147483647 h 216"/>
                <a:gd name="T36" fmla="*/ 2147483647 w 167"/>
                <a:gd name="T37" fmla="*/ 2147483647 h 216"/>
                <a:gd name="T38" fmla="*/ 2147483647 w 167"/>
                <a:gd name="T39" fmla="*/ 2147483647 h 216"/>
                <a:gd name="T40" fmla="*/ 2147483647 w 167"/>
                <a:gd name="T41" fmla="*/ 2147483647 h 216"/>
                <a:gd name="T42" fmla="*/ 2147483647 w 167"/>
                <a:gd name="T43" fmla="*/ 2147483647 h 216"/>
                <a:gd name="T44" fmla="*/ 2147483647 w 167"/>
                <a:gd name="T45" fmla="*/ 2147483647 h 216"/>
                <a:gd name="T46" fmla="*/ 2147483647 w 167"/>
                <a:gd name="T47" fmla="*/ 2147483647 h 216"/>
                <a:gd name="T48" fmla="*/ 2147483647 w 167"/>
                <a:gd name="T49" fmla="*/ 2147483647 h 216"/>
                <a:gd name="T50" fmla="*/ 2147483647 w 167"/>
                <a:gd name="T51" fmla="*/ 2147483647 h 216"/>
                <a:gd name="T52" fmla="*/ 2147483647 w 167"/>
                <a:gd name="T53" fmla="*/ 2147483647 h 216"/>
                <a:gd name="T54" fmla="*/ 2147483647 w 167"/>
                <a:gd name="T55" fmla="*/ 2147483647 h 216"/>
                <a:gd name="T56" fmla="*/ 2147483647 w 167"/>
                <a:gd name="T57" fmla="*/ 2147483647 h 216"/>
                <a:gd name="T58" fmla="*/ 2147483647 w 167"/>
                <a:gd name="T59" fmla="*/ 2147483647 h 216"/>
                <a:gd name="T60" fmla="*/ 2147483647 w 167"/>
                <a:gd name="T61" fmla="*/ 2147483647 h 216"/>
                <a:gd name="T62" fmla="*/ 2147483647 w 167"/>
                <a:gd name="T63" fmla="*/ 2147483647 h 216"/>
                <a:gd name="T64" fmla="*/ 2147483647 w 167"/>
                <a:gd name="T65" fmla="*/ 2147483647 h 216"/>
                <a:gd name="T66" fmla="*/ 0 w 167"/>
                <a:gd name="T67" fmla="*/ 2147483647 h 216"/>
                <a:gd name="T68" fmla="*/ 2147483647 w 167"/>
                <a:gd name="T69" fmla="*/ 2147483647 h 21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7"/>
                <a:gd name="T106" fmla="*/ 0 h 216"/>
                <a:gd name="T107" fmla="*/ 167 w 167"/>
                <a:gd name="T108" fmla="*/ 216 h 21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7" h="216">
                  <a:moveTo>
                    <a:pt x="134" y="216"/>
                  </a:moveTo>
                  <a:lnTo>
                    <a:pt x="167" y="0"/>
                  </a:lnTo>
                  <a:lnTo>
                    <a:pt x="163" y="3"/>
                  </a:lnTo>
                  <a:lnTo>
                    <a:pt x="157" y="7"/>
                  </a:lnTo>
                  <a:lnTo>
                    <a:pt x="153" y="11"/>
                  </a:lnTo>
                  <a:lnTo>
                    <a:pt x="150" y="15"/>
                  </a:lnTo>
                  <a:lnTo>
                    <a:pt x="144" y="17"/>
                  </a:lnTo>
                  <a:lnTo>
                    <a:pt x="140" y="21"/>
                  </a:lnTo>
                  <a:lnTo>
                    <a:pt x="134" y="25"/>
                  </a:lnTo>
                  <a:lnTo>
                    <a:pt x="130" y="26"/>
                  </a:lnTo>
                  <a:lnTo>
                    <a:pt x="125" y="28"/>
                  </a:lnTo>
                  <a:lnTo>
                    <a:pt x="119" y="32"/>
                  </a:lnTo>
                  <a:lnTo>
                    <a:pt x="115" y="34"/>
                  </a:lnTo>
                  <a:lnTo>
                    <a:pt x="109" y="36"/>
                  </a:lnTo>
                  <a:lnTo>
                    <a:pt x="105" y="38"/>
                  </a:lnTo>
                  <a:lnTo>
                    <a:pt x="100" y="40"/>
                  </a:lnTo>
                  <a:lnTo>
                    <a:pt x="94" y="42"/>
                  </a:lnTo>
                  <a:lnTo>
                    <a:pt x="90" y="42"/>
                  </a:lnTo>
                  <a:lnTo>
                    <a:pt x="84" y="44"/>
                  </a:lnTo>
                  <a:lnTo>
                    <a:pt x="79" y="46"/>
                  </a:lnTo>
                  <a:lnTo>
                    <a:pt x="73" y="46"/>
                  </a:lnTo>
                  <a:lnTo>
                    <a:pt x="69" y="48"/>
                  </a:lnTo>
                  <a:lnTo>
                    <a:pt x="63" y="48"/>
                  </a:lnTo>
                  <a:lnTo>
                    <a:pt x="57" y="48"/>
                  </a:lnTo>
                  <a:lnTo>
                    <a:pt x="52" y="48"/>
                  </a:lnTo>
                  <a:lnTo>
                    <a:pt x="46" y="48"/>
                  </a:lnTo>
                  <a:lnTo>
                    <a:pt x="40" y="48"/>
                  </a:lnTo>
                  <a:lnTo>
                    <a:pt x="34" y="48"/>
                  </a:lnTo>
                  <a:lnTo>
                    <a:pt x="29" y="48"/>
                  </a:lnTo>
                  <a:lnTo>
                    <a:pt x="23" y="48"/>
                  </a:lnTo>
                  <a:lnTo>
                    <a:pt x="17" y="46"/>
                  </a:lnTo>
                  <a:lnTo>
                    <a:pt x="11" y="46"/>
                  </a:lnTo>
                  <a:lnTo>
                    <a:pt x="6" y="46"/>
                  </a:lnTo>
                  <a:lnTo>
                    <a:pt x="0" y="44"/>
                  </a:lnTo>
                  <a:lnTo>
                    <a:pt x="134" y="216"/>
                  </a:lnTo>
                  <a:close/>
                </a:path>
              </a:pathLst>
            </a:custGeom>
            <a:solidFill>
              <a:srgbClr val="33FF66"/>
            </a:solidFill>
            <a:ln w="9525">
              <a:noFill/>
              <a:round/>
              <a:headEnd/>
              <a:tailEnd/>
            </a:ln>
          </p:spPr>
          <p:txBody>
            <a:bodyPr/>
            <a:lstStyle/>
            <a:p>
              <a:endParaRPr lang="en-US" dirty="0"/>
            </a:p>
          </p:txBody>
        </p:sp>
        <p:sp>
          <p:nvSpPr>
            <p:cNvPr id="48196" name="Text Box 71"/>
            <p:cNvSpPr txBox="1">
              <a:spLocks noChangeArrowheads="1"/>
            </p:cNvSpPr>
            <p:nvPr/>
          </p:nvSpPr>
          <p:spPr bwMode="auto">
            <a:xfrm>
              <a:off x="6377238" y="1623075"/>
              <a:ext cx="954107" cy="400110"/>
            </a:xfrm>
            <a:prstGeom prst="rect">
              <a:avLst/>
            </a:prstGeom>
            <a:noFill/>
            <a:ln w="9525">
              <a:noFill/>
              <a:miter lim="800000"/>
              <a:headEnd/>
              <a:tailEnd/>
            </a:ln>
          </p:spPr>
          <p:txBody>
            <a:bodyPr wrap="none">
              <a:spAutoFit/>
            </a:bodyPr>
            <a:lstStyle/>
            <a:p>
              <a:pPr defTabSz="762000" eaLnBrk="0" hangingPunct="0"/>
              <a:r>
                <a:rPr lang="zh-CN" altLang="en-US" sz="2000" b="1" dirty="0">
                  <a:solidFill>
                    <a:srgbClr val="0000FF"/>
                  </a:solidFill>
                  <a:latin typeface="Arial" pitchFamily="34" charset="0"/>
                </a:rPr>
                <a:t>上睑缘</a:t>
              </a:r>
              <a:endParaRPr lang="en-US" sz="2000" b="1" dirty="0">
                <a:solidFill>
                  <a:srgbClr val="0000FF"/>
                </a:solidFill>
                <a:latin typeface="Arial" pitchFamily="34" charset="0"/>
              </a:endParaRPr>
            </a:p>
          </p:txBody>
        </p:sp>
        <p:sp>
          <p:nvSpPr>
            <p:cNvPr id="48197" name="Text Box 72"/>
            <p:cNvSpPr txBox="1">
              <a:spLocks noChangeArrowheads="1"/>
            </p:cNvSpPr>
            <p:nvPr/>
          </p:nvSpPr>
          <p:spPr bwMode="auto">
            <a:xfrm>
              <a:off x="6666186" y="3645711"/>
              <a:ext cx="958917" cy="400110"/>
            </a:xfrm>
            <a:prstGeom prst="rect">
              <a:avLst/>
            </a:prstGeom>
            <a:noFill/>
            <a:ln w="9525">
              <a:noFill/>
              <a:miter lim="800000"/>
              <a:headEnd/>
              <a:tailEnd/>
            </a:ln>
          </p:spPr>
          <p:txBody>
            <a:bodyPr wrap="none">
              <a:spAutoFit/>
            </a:bodyPr>
            <a:lstStyle/>
            <a:p>
              <a:pPr defTabSz="762000" eaLnBrk="0" hangingPunct="0"/>
              <a:r>
                <a:rPr lang="zh-CN" altLang="en-US" sz="2000" b="1" dirty="0">
                  <a:solidFill>
                    <a:srgbClr val="0000FF"/>
                  </a:solidFill>
                  <a:latin typeface="Arial" pitchFamily="34" charset="0"/>
                </a:rPr>
                <a:t>下睑缘</a:t>
              </a:r>
              <a:endParaRPr lang="en-US" sz="2000" b="1" dirty="0">
                <a:solidFill>
                  <a:srgbClr val="0000FF"/>
                </a:solidFill>
                <a:latin typeface="Arial" pitchFamily="34" charset="0"/>
              </a:endParaRPr>
            </a:p>
          </p:txBody>
        </p:sp>
        <p:sp>
          <p:nvSpPr>
            <p:cNvPr id="48198" name="Text Box 73"/>
            <p:cNvSpPr txBox="1">
              <a:spLocks noChangeArrowheads="1"/>
            </p:cNvSpPr>
            <p:nvPr/>
          </p:nvSpPr>
          <p:spPr bwMode="auto">
            <a:xfrm>
              <a:off x="1343389" y="5268112"/>
              <a:ext cx="2249334" cy="400110"/>
            </a:xfrm>
            <a:prstGeom prst="rect">
              <a:avLst/>
            </a:prstGeom>
            <a:noFill/>
            <a:ln w="9525">
              <a:noFill/>
              <a:miter lim="800000"/>
              <a:headEnd/>
              <a:tailEnd/>
            </a:ln>
          </p:spPr>
          <p:txBody>
            <a:bodyPr wrap="none">
              <a:spAutoFit/>
            </a:bodyPr>
            <a:lstStyle/>
            <a:p>
              <a:pPr defTabSz="762000" eaLnBrk="0" hangingPunct="0"/>
              <a:r>
                <a:rPr lang="zh-CN" altLang="en-US" sz="2000" b="1" dirty="0">
                  <a:solidFill>
                    <a:srgbClr val="FF0000"/>
                  </a:solidFill>
                  <a:latin typeface="Arial" pitchFamily="34" charset="0"/>
                </a:rPr>
                <a:t>闭合时的睑缘位置</a:t>
              </a:r>
              <a:endParaRPr lang="en-US" sz="2000" b="1" dirty="0">
                <a:solidFill>
                  <a:srgbClr val="FF0000"/>
                </a:solidFill>
                <a:latin typeface="Arial" pitchFamily="34" charset="0"/>
              </a:endParaRPr>
            </a:p>
          </p:txBody>
        </p:sp>
      </p:grpSp>
      <p:sp>
        <p:nvSpPr>
          <p:cNvPr id="48199" name="Text Box 74"/>
          <p:cNvSpPr txBox="1">
            <a:spLocks noChangeArrowheads="1"/>
          </p:cNvSpPr>
          <p:nvPr/>
        </p:nvSpPr>
        <p:spPr bwMode="auto">
          <a:xfrm>
            <a:off x="6414913" y="928670"/>
            <a:ext cx="2231701" cy="400110"/>
          </a:xfrm>
          <a:prstGeom prst="rect">
            <a:avLst/>
          </a:prstGeom>
          <a:noFill/>
          <a:ln w="9525">
            <a:noFill/>
            <a:miter lim="800000"/>
            <a:headEnd/>
            <a:tailEnd/>
          </a:ln>
        </p:spPr>
        <p:txBody>
          <a:bodyPr wrap="none">
            <a:spAutoFit/>
          </a:bodyPr>
          <a:lstStyle/>
          <a:p>
            <a:pPr defTabSz="762000" eaLnBrk="0" hangingPunct="0"/>
            <a:r>
              <a:rPr lang="en-US" sz="2000" dirty="0">
                <a:solidFill>
                  <a:srgbClr val="5C6F7B"/>
                </a:solidFill>
                <a:latin typeface="Arial" pitchFamily="34" charset="0"/>
              </a:rPr>
              <a:t>(after Frost, 1985)</a:t>
            </a:r>
          </a:p>
        </p:txBody>
      </p:sp>
      <p:pic>
        <p:nvPicPr>
          <p:cNvPr id="1026" name="Picture 2" descr="E:\CorelDRAW Stuff\CLs\scissors.p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rot="19870221" flipH="1">
            <a:off x="4774609" y="4335250"/>
            <a:ext cx="2749561" cy="1248402"/>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transition/>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2531"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2532"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2533"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2534" name="Rectangle 11"/>
          <p:cNvSpPr>
            <a:spLocks noGrp="1" noChangeArrowheads="1"/>
          </p:cNvSpPr>
          <p:nvPr>
            <p:ph type="title"/>
          </p:nvPr>
        </p:nvSpPr>
        <p:spPr>
          <a:xfrm>
            <a:off x="192154" y="162515"/>
            <a:ext cx="8951846" cy="581025"/>
          </a:xfrm>
        </p:spPr>
        <p:txBody>
          <a:bodyPr>
            <a:noAutofit/>
          </a:bodyPr>
          <a:lstStyle/>
          <a:p>
            <a:pPr eaLnBrk="1" hangingPunct="1">
              <a:lnSpc>
                <a:spcPct val="90000"/>
              </a:lnSpc>
            </a:pPr>
            <a:r>
              <a:rPr lang="en-US" dirty="0"/>
              <a:t>CL </a:t>
            </a:r>
            <a:r>
              <a:rPr lang="zh-CN" altLang="en-US" dirty="0"/>
              <a:t>旋转</a:t>
            </a:r>
            <a:r>
              <a:rPr lang="en-US" dirty="0"/>
              <a:t>: </a:t>
            </a:r>
            <a:r>
              <a:rPr lang="zh-CN" altLang="en-US" dirty="0">
                <a:solidFill>
                  <a:srgbClr val="FFFF00"/>
                </a:solidFill>
              </a:rPr>
              <a:t>使用镜片厚度轮廓进行预估</a:t>
            </a:r>
            <a:endParaRPr lang="en-US" dirty="0">
              <a:solidFill>
                <a:srgbClr val="FFFF00"/>
              </a:solidFill>
            </a:endParaRPr>
          </a:p>
        </p:txBody>
      </p:sp>
      <p:sp>
        <p:nvSpPr>
          <p:cNvPr id="22535" name="Rectangle 66"/>
          <p:cNvSpPr>
            <a:spLocks noGrp="1" noChangeArrowheads="1"/>
          </p:cNvSpPr>
          <p:nvPr>
            <p:ph idx="1"/>
          </p:nvPr>
        </p:nvSpPr>
        <p:spPr>
          <a:xfrm>
            <a:off x="632960" y="896144"/>
            <a:ext cx="7478653" cy="5065712"/>
          </a:xfrm>
        </p:spPr>
        <p:txBody>
          <a:bodyPr/>
          <a:lstStyle/>
          <a:p>
            <a:pPr eaLnBrk="1" hangingPunct="1">
              <a:lnSpc>
                <a:spcPct val="150000"/>
              </a:lnSpc>
            </a:pPr>
            <a:r>
              <a:rPr lang="zh-CN" altLang="en-US" sz="2400" dirty="0"/>
              <a:t>由于眼睑移动最薄径线的相互作用</a:t>
            </a:r>
            <a:r>
              <a:rPr lang="en-US" altLang="zh-CN" sz="2400" dirty="0">
                <a:sym typeface="Symbol"/>
              </a:rPr>
              <a:t></a:t>
            </a:r>
            <a:r>
              <a:rPr lang="zh-CN" altLang="en-US" sz="2400" dirty="0"/>
              <a:t>垂直</a:t>
            </a:r>
          </a:p>
          <a:p>
            <a:pPr eaLnBrk="1" hangingPunct="1">
              <a:lnSpc>
                <a:spcPct val="150000"/>
              </a:lnSpc>
            </a:pPr>
            <a:r>
              <a:rPr lang="zh-CN" altLang="en-US" sz="2400" dirty="0"/>
              <a:t>上睑缘是起稳定作用的主要部分</a:t>
            </a:r>
          </a:p>
          <a:p>
            <a:pPr eaLnBrk="1" hangingPunct="1">
              <a:lnSpc>
                <a:spcPct val="150000"/>
              </a:lnSpc>
            </a:pPr>
            <a:r>
              <a:rPr lang="zh-CN" altLang="en-US" sz="2400" dirty="0"/>
              <a:t>关于旋转的影响：</a:t>
            </a:r>
            <a:r>
              <a:rPr lang="en-US" altLang="zh-CN" sz="2400" dirty="0"/>
              <a:t> </a:t>
            </a:r>
            <a:r>
              <a:rPr lang="zh-CN" altLang="en-US" sz="2400" dirty="0"/>
              <a:t>斜轴＞顺规散光＞逆规散光</a:t>
            </a:r>
            <a:endParaRPr lang="en-US" altLang="en-US" sz="2400" dirty="0"/>
          </a:p>
        </p:txBody>
      </p:sp>
    </p:spTree>
  </p:cSld>
  <p:clrMapOvr>
    <a:masterClrMapping/>
  </p:clrMapOvr>
  <p:transition/>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 name="Rectangle 224"/>
          <p:cNvSpPr/>
          <p:nvPr/>
        </p:nvSpPr>
        <p:spPr>
          <a:xfrm>
            <a:off x="999366" y="938398"/>
            <a:ext cx="7134578" cy="4994275"/>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23555" name="Rectangle 2"/>
          <p:cNvSpPr>
            <a:spLocks noChangeArrowheads="1"/>
          </p:cNvSpPr>
          <p:nvPr/>
        </p:nvSpPr>
        <p:spPr bwMode="auto">
          <a:xfrm>
            <a:off x="685800" y="5813404"/>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3556" name="Rectangle 3"/>
          <p:cNvSpPr>
            <a:spLocks noChangeArrowheads="1"/>
          </p:cNvSpPr>
          <p:nvPr/>
        </p:nvSpPr>
        <p:spPr bwMode="auto">
          <a:xfrm>
            <a:off x="3124200" y="5813404"/>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3557" name="Rectangle 4"/>
          <p:cNvSpPr>
            <a:spLocks noChangeArrowheads="1"/>
          </p:cNvSpPr>
          <p:nvPr/>
        </p:nvSpPr>
        <p:spPr bwMode="auto">
          <a:xfrm>
            <a:off x="685800" y="5813404"/>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3558" name="Rectangle 5"/>
          <p:cNvSpPr>
            <a:spLocks noChangeArrowheads="1"/>
          </p:cNvSpPr>
          <p:nvPr/>
        </p:nvSpPr>
        <p:spPr bwMode="auto">
          <a:xfrm>
            <a:off x="3124200" y="5813404"/>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3559" name="Rectangle 6"/>
          <p:cNvSpPr>
            <a:spLocks noGrp="1" noChangeArrowheads="1"/>
          </p:cNvSpPr>
          <p:nvPr>
            <p:ph type="title"/>
          </p:nvPr>
        </p:nvSpPr>
        <p:spPr>
          <a:xfrm>
            <a:off x="0" y="201080"/>
            <a:ext cx="9144000" cy="911225"/>
          </a:xfrm>
        </p:spPr>
        <p:txBody>
          <a:bodyPr/>
          <a:lstStyle/>
          <a:p>
            <a:pPr eaLnBrk="1" hangingPunct="1">
              <a:lnSpc>
                <a:spcPct val="80000"/>
              </a:lnSpc>
            </a:pPr>
            <a:r>
              <a:rPr lang="en-US" dirty="0"/>
              <a:t>  </a:t>
            </a:r>
            <a:r>
              <a:rPr lang="zh-CN" altLang="en-US" dirty="0"/>
              <a:t>相对于厚的径线的镜片旋转</a:t>
            </a:r>
            <a:endParaRPr lang="en-US" dirty="0"/>
          </a:p>
        </p:txBody>
      </p:sp>
      <p:grpSp>
        <p:nvGrpSpPr>
          <p:cNvPr id="2" name="Group 1"/>
          <p:cNvGrpSpPr/>
          <p:nvPr/>
        </p:nvGrpSpPr>
        <p:grpSpPr>
          <a:xfrm>
            <a:off x="1465633" y="1163617"/>
            <a:ext cx="6196188" cy="4583333"/>
            <a:chOff x="1524001" y="1163617"/>
            <a:chExt cx="6196188" cy="4583333"/>
          </a:xfrm>
        </p:grpSpPr>
        <p:sp>
          <p:nvSpPr>
            <p:cNvPr id="23560" name="Freeform 11"/>
            <p:cNvSpPr>
              <a:spLocks/>
            </p:cNvSpPr>
            <p:nvPr/>
          </p:nvSpPr>
          <p:spPr bwMode="auto">
            <a:xfrm>
              <a:off x="1533880" y="1163619"/>
              <a:ext cx="1346200" cy="752475"/>
            </a:xfrm>
            <a:custGeom>
              <a:avLst/>
              <a:gdLst>
                <a:gd name="T0" fmla="*/ 2147483647 w 954"/>
                <a:gd name="T1" fmla="*/ 0 h 474"/>
                <a:gd name="T2" fmla="*/ 2147483647 w 954"/>
                <a:gd name="T3" fmla="*/ 2147483647 h 474"/>
                <a:gd name="T4" fmla="*/ 2147483647 w 954"/>
                <a:gd name="T5" fmla="*/ 2147483647 h 474"/>
                <a:gd name="T6" fmla="*/ 2147483647 w 954"/>
                <a:gd name="T7" fmla="*/ 2147483647 h 474"/>
                <a:gd name="T8" fmla="*/ 2147483647 w 954"/>
                <a:gd name="T9" fmla="*/ 2147483647 h 474"/>
                <a:gd name="T10" fmla="*/ 2147483647 w 954"/>
                <a:gd name="T11" fmla="*/ 2147483647 h 474"/>
                <a:gd name="T12" fmla="*/ 2147483647 w 954"/>
                <a:gd name="T13" fmla="*/ 2147483647 h 474"/>
                <a:gd name="T14" fmla="*/ 2147483647 w 954"/>
                <a:gd name="T15" fmla="*/ 2147483647 h 474"/>
                <a:gd name="T16" fmla="*/ 2147483647 w 954"/>
                <a:gd name="T17" fmla="*/ 2147483647 h 474"/>
                <a:gd name="T18" fmla="*/ 2147483647 w 954"/>
                <a:gd name="T19" fmla="*/ 2147483647 h 474"/>
                <a:gd name="T20" fmla="*/ 2147483647 w 954"/>
                <a:gd name="T21" fmla="*/ 2147483647 h 474"/>
                <a:gd name="T22" fmla="*/ 2147483647 w 954"/>
                <a:gd name="T23" fmla="*/ 2147483647 h 474"/>
                <a:gd name="T24" fmla="*/ 2147483647 w 954"/>
                <a:gd name="T25" fmla="*/ 2147483647 h 474"/>
                <a:gd name="T26" fmla="*/ 2147483647 w 954"/>
                <a:gd name="T27" fmla="*/ 2147483647 h 474"/>
                <a:gd name="T28" fmla="*/ 2147483647 w 954"/>
                <a:gd name="T29" fmla="*/ 2147483647 h 474"/>
                <a:gd name="T30" fmla="*/ 2147483647 w 954"/>
                <a:gd name="T31" fmla="*/ 2147483647 h 474"/>
                <a:gd name="T32" fmla="*/ 0 w 954"/>
                <a:gd name="T33" fmla="*/ 2147483647 h 474"/>
                <a:gd name="T34" fmla="*/ 2147483647 w 954"/>
                <a:gd name="T35" fmla="*/ 2147483647 h 474"/>
                <a:gd name="T36" fmla="*/ 2147483647 w 954"/>
                <a:gd name="T37" fmla="*/ 2147483647 h 474"/>
                <a:gd name="T38" fmla="*/ 2147483647 w 954"/>
                <a:gd name="T39" fmla="*/ 2147483647 h 474"/>
                <a:gd name="T40" fmla="*/ 2147483647 w 954"/>
                <a:gd name="T41" fmla="*/ 2147483647 h 474"/>
                <a:gd name="T42" fmla="*/ 2147483647 w 954"/>
                <a:gd name="T43" fmla="*/ 2147483647 h 474"/>
                <a:gd name="T44" fmla="*/ 2147483647 w 954"/>
                <a:gd name="T45" fmla="*/ 2147483647 h 474"/>
                <a:gd name="T46" fmla="*/ 2147483647 w 954"/>
                <a:gd name="T47" fmla="*/ 2147483647 h 474"/>
                <a:gd name="T48" fmla="*/ 2147483647 w 954"/>
                <a:gd name="T49" fmla="*/ 2147483647 h 474"/>
                <a:gd name="T50" fmla="*/ 2147483647 w 954"/>
                <a:gd name="T51" fmla="*/ 2147483647 h 474"/>
                <a:gd name="T52" fmla="*/ 2147483647 w 954"/>
                <a:gd name="T53" fmla="*/ 2147483647 h 474"/>
                <a:gd name="T54" fmla="*/ 2147483647 w 954"/>
                <a:gd name="T55" fmla="*/ 2147483647 h 474"/>
                <a:gd name="T56" fmla="*/ 2147483647 w 954"/>
                <a:gd name="T57" fmla="*/ 2147483647 h 474"/>
                <a:gd name="T58" fmla="*/ 2147483647 w 954"/>
                <a:gd name="T59" fmla="*/ 2147483647 h 474"/>
                <a:gd name="T60" fmla="*/ 2147483647 w 954"/>
                <a:gd name="T61" fmla="*/ 2147483647 h 474"/>
                <a:gd name="T62" fmla="*/ 2147483647 w 954"/>
                <a:gd name="T63" fmla="*/ 2147483647 h 474"/>
                <a:gd name="T64" fmla="*/ 2147483647 w 954"/>
                <a:gd name="T65" fmla="*/ 2147483647 h 474"/>
                <a:gd name="T66" fmla="*/ 2147483647 w 954"/>
                <a:gd name="T67" fmla="*/ 2147483647 h 474"/>
                <a:gd name="T68" fmla="*/ 2147483647 w 954"/>
                <a:gd name="T69" fmla="*/ 0 h 4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4"/>
                <a:gd name="T106" fmla="*/ 0 h 474"/>
                <a:gd name="T107" fmla="*/ 954 w 954"/>
                <a:gd name="T108" fmla="*/ 474 h 4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4" h="474">
                  <a:moveTo>
                    <a:pt x="954" y="0"/>
                  </a:moveTo>
                  <a:lnTo>
                    <a:pt x="954" y="0"/>
                  </a:lnTo>
                  <a:lnTo>
                    <a:pt x="913" y="1"/>
                  </a:lnTo>
                  <a:lnTo>
                    <a:pt x="874" y="5"/>
                  </a:lnTo>
                  <a:lnTo>
                    <a:pt x="834" y="10"/>
                  </a:lnTo>
                  <a:lnTo>
                    <a:pt x="797" y="15"/>
                  </a:lnTo>
                  <a:lnTo>
                    <a:pt x="759" y="21"/>
                  </a:lnTo>
                  <a:lnTo>
                    <a:pt x="723" y="29"/>
                  </a:lnTo>
                  <a:lnTo>
                    <a:pt x="687" y="36"/>
                  </a:lnTo>
                  <a:lnTo>
                    <a:pt x="650" y="44"/>
                  </a:lnTo>
                  <a:lnTo>
                    <a:pt x="615" y="52"/>
                  </a:lnTo>
                  <a:lnTo>
                    <a:pt x="581" y="62"/>
                  </a:lnTo>
                  <a:lnTo>
                    <a:pt x="547" y="73"/>
                  </a:lnTo>
                  <a:lnTo>
                    <a:pt x="514" y="84"/>
                  </a:lnTo>
                  <a:lnTo>
                    <a:pt x="482" y="98"/>
                  </a:lnTo>
                  <a:lnTo>
                    <a:pt x="449" y="110"/>
                  </a:lnTo>
                  <a:lnTo>
                    <a:pt x="419" y="124"/>
                  </a:lnTo>
                  <a:lnTo>
                    <a:pt x="388" y="138"/>
                  </a:lnTo>
                  <a:lnTo>
                    <a:pt x="358" y="153"/>
                  </a:lnTo>
                  <a:lnTo>
                    <a:pt x="329" y="168"/>
                  </a:lnTo>
                  <a:lnTo>
                    <a:pt x="300" y="185"/>
                  </a:lnTo>
                  <a:lnTo>
                    <a:pt x="274" y="201"/>
                  </a:lnTo>
                  <a:lnTo>
                    <a:pt x="246" y="219"/>
                  </a:lnTo>
                  <a:lnTo>
                    <a:pt x="220" y="238"/>
                  </a:lnTo>
                  <a:lnTo>
                    <a:pt x="195" y="256"/>
                  </a:lnTo>
                  <a:lnTo>
                    <a:pt x="171" y="277"/>
                  </a:lnTo>
                  <a:lnTo>
                    <a:pt x="146" y="296"/>
                  </a:lnTo>
                  <a:lnTo>
                    <a:pt x="122" y="318"/>
                  </a:lnTo>
                  <a:lnTo>
                    <a:pt x="100" y="339"/>
                  </a:lnTo>
                  <a:lnTo>
                    <a:pt x="78" y="362"/>
                  </a:lnTo>
                  <a:lnTo>
                    <a:pt x="58" y="384"/>
                  </a:lnTo>
                  <a:lnTo>
                    <a:pt x="38" y="408"/>
                  </a:lnTo>
                  <a:lnTo>
                    <a:pt x="18" y="431"/>
                  </a:lnTo>
                  <a:lnTo>
                    <a:pt x="0" y="455"/>
                  </a:lnTo>
                  <a:lnTo>
                    <a:pt x="26" y="474"/>
                  </a:lnTo>
                  <a:lnTo>
                    <a:pt x="44" y="450"/>
                  </a:lnTo>
                  <a:lnTo>
                    <a:pt x="62" y="428"/>
                  </a:lnTo>
                  <a:lnTo>
                    <a:pt x="81" y="405"/>
                  </a:lnTo>
                  <a:lnTo>
                    <a:pt x="102" y="383"/>
                  </a:lnTo>
                  <a:lnTo>
                    <a:pt x="124" y="362"/>
                  </a:lnTo>
                  <a:lnTo>
                    <a:pt x="144" y="340"/>
                  </a:lnTo>
                  <a:lnTo>
                    <a:pt x="166" y="321"/>
                  </a:lnTo>
                  <a:lnTo>
                    <a:pt x="190" y="302"/>
                  </a:lnTo>
                  <a:lnTo>
                    <a:pt x="215" y="282"/>
                  </a:lnTo>
                  <a:lnTo>
                    <a:pt x="239" y="264"/>
                  </a:lnTo>
                  <a:lnTo>
                    <a:pt x="264" y="247"/>
                  </a:lnTo>
                  <a:lnTo>
                    <a:pt x="290" y="229"/>
                  </a:lnTo>
                  <a:lnTo>
                    <a:pt x="317" y="212"/>
                  </a:lnTo>
                  <a:lnTo>
                    <a:pt x="346" y="196"/>
                  </a:lnTo>
                  <a:lnTo>
                    <a:pt x="373" y="180"/>
                  </a:lnTo>
                  <a:lnTo>
                    <a:pt x="402" y="167"/>
                  </a:lnTo>
                  <a:lnTo>
                    <a:pt x="431" y="151"/>
                  </a:lnTo>
                  <a:lnTo>
                    <a:pt x="461" y="139"/>
                  </a:lnTo>
                  <a:lnTo>
                    <a:pt x="493" y="127"/>
                  </a:lnTo>
                  <a:lnTo>
                    <a:pt x="525" y="114"/>
                  </a:lnTo>
                  <a:lnTo>
                    <a:pt x="558" y="105"/>
                  </a:lnTo>
                  <a:lnTo>
                    <a:pt x="589" y="94"/>
                  </a:lnTo>
                  <a:lnTo>
                    <a:pt x="624" y="84"/>
                  </a:lnTo>
                  <a:lnTo>
                    <a:pt x="658" y="74"/>
                  </a:lnTo>
                  <a:lnTo>
                    <a:pt x="693" y="66"/>
                  </a:lnTo>
                  <a:lnTo>
                    <a:pt x="728" y="59"/>
                  </a:lnTo>
                  <a:lnTo>
                    <a:pt x="764" y="52"/>
                  </a:lnTo>
                  <a:lnTo>
                    <a:pt x="801" y="47"/>
                  </a:lnTo>
                  <a:lnTo>
                    <a:pt x="840" y="41"/>
                  </a:lnTo>
                  <a:lnTo>
                    <a:pt x="877" y="37"/>
                  </a:lnTo>
                  <a:lnTo>
                    <a:pt x="916" y="34"/>
                  </a:lnTo>
                  <a:lnTo>
                    <a:pt x="954" y="32"/>
                  </a:lnTo>
                  <a:lnTo>
                    <a:pt x="954" y="0"/>
                  </a:lnTo>
                  <a:close/>
                </a:path>
              </a:pathLst>
            </a:custGeom>
            <a:solidFill>
              <a:srgbClr val="FFFFFF"/>
            </a:solidFill>
            <a:ln w="9525">
              <a:noFill/>
              <a:round/>
              <a:headEnd/>
              <a:tailEnd/>
            </a:ln>
          </p:spPr>
          <p:txBody>
            <a:bodyPr/>
            <a:lstStyle/>
            <a:p>
              <a:endParaRPr lang="en-US"/>
            </a:p>
          </p:txBody>
        </p:sp>
        <p:sp>
          <p:nvSpPr>
            <p:cNvPr id="23561" name="Freeform 12"/>
            <p:cNvSpPr>
              <a:spLocks/>
            </p:cNvSpPr>
            <p:nvPr/>
          </p:nvSpPr>
          <p:spPr bwMode="auto">
            <a:xfrm>
              <a:off x="1533880" y="1163619"/>
              <a:ext cx="1346200" cy="752475"/>
            </a:xfrm>
            <a:custGeom>
              <a:avLst/>
              <a:gdLst>
                <a:gd name="T0" fmla="*/ 2147483647 w 954"/>
                <a:gd name="T1" fmla="*/ 0 h 474"/>
                <a:gd name="T2" fmla="*/ 2147483647 w 954"/>
                <a:gd name="T3" fmla="*/ 2147483647 h 474"/>
                <a:gd name="T4" fmla="*/ 2147483647 w 954"/>
                <a:gd name="T5" fmla="*/ 2147483647 h 474"/>
                <a:gd name="T6" fmla="*/ 2147483647 w 954"/>
                <a:gd name="T7" fmla="*/ 2147483647 h 474"/>
                <a:gd name="T8" fmla="*/ 2147483647 w 954"/>
                <a:gd name="T9" fmla="*/ 2147483647 h 474"/>
                <a:gd name="T10" fmla="*/ 2147483647 w 954"/>
                <a:gd name="T11" fmla="*/ 2147483647 h 474"/>
                <a:gd name="T12" fmla="*/ 2147483647 w 954"/>
                <a:gd name="T13" fmla="*/ 2147483647 h 474"/>
                <a:gd name="T14" fmla="*/ 2147483647 w 954"/>
                <a:gd name="T15" fmla="*/ 2147483647 h 474"/>
                <a:gd name="T16" fmla="*/ 2147483647 w 954"/>
                <a:gd name="T17" fmla="*/ 2147483647 h 474"/>
                <a:gd name="T18" fmla="*/ 2147483647 w 954"/>
                <a:gd name="T19" fmla="*/ 2147483647 h 474"/>
                <a:gd name="T20" fmla="*/ 2147483647 w 954"/>
                <a:gd name="T21" fmla="*/ 2147483647 h 474"/>
                <a:gd name="T22" fmla="*/ 2147483647 w 954"/>
                <a:gd name="T23" fmla="*/ 2147483647 h 474"/>
                <a:gd name="T24" fmla="*/ 2147483647 w 954"/>
                <a:gd name="T25" fmla="*/ 2147483647 h 474"/>
                <a:gd name="T26" fmla="*/ 2147483647 w 954"/>
                <a:gd name="T27" fmla="*/ 2147483647 h 474"/>
                <a:gd name="T28" fmla="*/ 2147483647 w 954"/>
                <a:gd name="T29" fmla="*/ 2147483647 h 474"/>
                <a:gd name="T30" fmla="*/ 2147483647 w 954"/>
                <a:gd name="T31" fmla="*/ 2147483647 h 474"/>
                <a:gd name="T32" fmla="*/ 0 w 954"/>
                <a:gd name="T33" fmla="*/ 2147483647 h 474"/>
                <a:gd name="T34" fmla="*/ 2147483647 w 954"/>
                <a:gd name="T35" fmla="*/ 2147483647 h 474"/>
                <a:gd name="T36" fmla="*/ 2147483647 w 954"/>
                <a:gd name="T37" fmla="*/ 2147483647 h 474"/>
                <a:gd name="T38" fmla="*/ 2147483647 w 954"/>
                <a:gd name="T39" fmla="*/ 2147483647 h 474"/>
                <a:gd name="T40" fmla="*/ 2147483647 w 954"/>
                <a:gd name="T41" fmla="*/ 2147483647 h 474"/>
                <a:gd name="T42" fmla="*/ 2147483647 w 954"/>
                <a:gd name="T43" fmla="*/ 2147483647 h 474"/>
                <a:gd name="T44" fmla="*/ 2147483647 w 954"/>
                <a:gd name="T45" fmla="*/ 2147483647 h 474"/>
                <a:gd name="T46" fmla="*/ 2147483647 w 954"/>
                <a:gd name="T47" fmla="*/ 2147483647 h 474"/>
                <a:gd name="T48" fmla="*/ 2147483647 w 954"/>
                <a:gd name="T49" fmla="*/ 2147483647 h 474"/>
                <a:gd name="T50" fmla="*/ 2147483647 w 954"/>
                <a:gd name="T51" fmla="*/ 2147483647 h 474"/>
                <a:gd name="T52" fmla="*/ 2147483647 w 954"/>
                <a:gd name="T53" fmla="*/ 2147483647 h 474"/>
                <a:gd name="T54" fmla="*/ 2147483647 w 954"/>
                <a:gd name="T55" fmla="*/ 2147483647 h 474"/>
                <a:gd name="T56" fmla="*/ 2147483647 w 954"/>
                <a:gd name="T57" fmla="*/ 2147483647 h 474"/>
                <a:gd name="T58" fmla="*/ 2147483647 w 954"/>
                <a:gd name="T59" fmla="*/ 2147483647 h 474"/>
                <a:gd name="T60" fmla="*/ 2147483647 w 954"/>
                <a:gd name="T61" fmla="*/ 2147483647 h 474"/>
                <a:gd name="T62" fmla="*/ 2147483647 w 954"/>
                <a:gd name="T63" fmla="*/ 2147483647 h 474"/>
                <a:gd name="T64" fmla="*/ 2147483647 w 954"/>
                <a:gd name="T65" fmla="*/ 2147483647 h 474"/>
                <a:gd name="T66" fmla="*/ 2147483647 w 954"/>
                <a:gd name="T67" fmla="*/ 2147483647 h 474"/>
                <a:gd name="T68" fmla="*/ 2147483647 w 954"/>
                <a:gd name="T69" fmla="*/ 0 h 4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4"/>
                <a:gd name="T106" fmla="*/ 0 h 474"/>
                <a:gd name="T107" fmla="*/ 954 w 954"/>
                <a:gd name="T108" fmla="*/ 474 h 4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4" h="474">
                  <a:moveTo>
                    <a:pt x="954" y="0"/>
                  </a:moveTo>
                  <a:lnTo>
                    <a:pt x="954" y="0"/>
                  </a:lnTo>
                  <a:lnTo>
                    <a:pt x="913" y="1"/>
                  </a:lnTo>
                  <a:lnTo>
                    <a:pt x="874" y="5"/>
                  </a:lnTo>
                  <a:lnTo>
                    <a:pt x="834" y="10"/>
                  </a:lnTo>
                  <a:lnTo>
                    <a:pt x="797" y="15"/>
                  </a:lnTo>
                  <a:lnTo>
                    <a:pt x="759" y="21"/>
                  </a:lnTo>
                  <a:lnTo>
                    <a:pt x="723" y="29"/>
                  </a:lnTo>
                  <a:lnTo>
                    <a:pt x="687" y="36"/>
                  </a:lnTo>
                  <a:lnTo>
                    <a:pt x="650" y="44"/>
                  </a:lnTo>
                  <a:lnTo>
                    <a:pt x="615" y="52"/>
                  </a:lnTo>
                  <a:lnTo>
                    <a:pt x="581" y="62"/>
                  </a:lnTo>
                  <a:lnTo>
                    <a:pt x="547" y="73"/>
                  </a:lnTo>
                  <a:lnTo>
                    <a:pt x="514" y="84"/>
                  </a:lnTo>
                  <a:lnTo>
                    <a:pt x="482" y="98"/>
                  </a:lnTo>
                  <a:lnTo>
                    <a:pt x="449" y="110"/>
                  </a:lnTo>
                  <a:lnTo>
                    <a:pt x="419" y="124"/>
                  </a:lnTo>
                  <a:lnTo>
                    <a:pt x="388" y="138"/>
                  </a:lnTo>
                  <a:lnTo>
                    <a:pt x="358" y="153"/>
                  </a:lnTo>
                  <a:lnTo>
                    <a:pt x="329" y="168"/>
                  </a:lnTo>
                  <a:lnTo>
                    <a:pt x="300" y="185"/>
                  </a:lnTo>
                  <a:lnTo>
                    <a:pt x="274" y="201"/>
                  </a:lnTo>
                  <a:lnTo>
                    <a:pt x="246" y="219"/>
                  </a:lnTo>
                  <a:lnTo>
                    <a:pt x="220" y="238"/>
                  </a:lnTo>
                  <a:lnTo>
                    <a:pt x="195" y="256"/>
                  </a:lnTo>
                  <a:lnTo>
                    <a:pt x="171" y="277"/>
                  </a:lnTo>
                  <a:lnTo>
                    <a:pt x="146" y="296"/>
                  </a:lnTo>
                  <a:lnTo>
                    <a:pt x="122" y="318"/>
                  </a:lnTo>
                  <a:lnTo>
                    <a:pt x="100" y="339"/>
                  </a:lnTo>
                  <a:lnTo>
                    <a:pt x="78" y="362"/>
                  </a:lnTo>
                  <a:lnTo>
                    <a:pt x="58" y="384"/>
                  </a:lnTo>
                  <a:lnTo>
                    <a:pt x="38" y="408"/>
                  </a:lnTo>
                  <a:lnTo>
                    <a:pt x="18" y="431"/>
                  </a:lnTo>
                  <a:lnTo>
                    <a:pt x="0" y="455"/>
                  </a:lnTo>
                  <a:lnTo>
                    <a:pt x="26" y="474"/>
                  </a:lnTo>
                  <a:lnTo>
                    <a:pt x="44" y="450"/>
                  </a:lnTo>
                  <a:lnTo>
                    <a:pt x="62" y="428"/>
                  </a:lnTo>
                  <a:lnTo>
                    <a:pt x="81" y="405"/>
                  </a:lnTo>
                  <a:lnTo>
                    <a:pt x="102" y="383"/>
                  </a:lnTo>
                  <a:lnTo>
                    <a:pt x="124" y="362"/>
                  </a:lnTo>
                  <a:lnTo>
                    <a:pt x="144" y="340"/>
                  </a:lnTo>
                  <a:lnTo>
                    <a:pt x="166" y="321"/>
                  </a:lnTo>
                  <a:lnTo>
                    <a:pt x="190" y="302"/>
                  </a:lnTo>
                  <a:lnTo>
                    <a:pt x="215" y="282"/>
                  </a:lnTo>
                  <a:lnTo>
                    <a:pt x="239" y="264"/>
                  </a:lnTo>
                  <a:lnTo>
                    <a:pt x="264" y="247"/>
                  </a:lnTo>
                  <a:lnTo>
                    <a:pt x="290" y="229"/>
                  </a:lnTo>
                  <a:lnTo>
                    <a:pt x="317" y="212"/>
                  </a:lnTo>
                  <a:lnTo>
                    <a:pt x="346" y="196"/>
                  </a:lnTo>
                  <a:lnTo>
                    <a:pt x="373" y="180"/>
                  </a:lnTo>
                  <a:lnTo>
                    <a:pt x="402" y="167"/>
                  </a:lnTo>
                  <a:lnTo>
                    <a:pt x="431" y="151"/>
                  </a:lnTo>
                  <a:lnTo>
                    <a:pt x="461" y="139"/>
                  </a:lnTo>
                  <a:lnTo>
                    <a:pt x="493" y="127"/>
                  </a:lnTo>
                  <a:lnTo>
                    <a:pt x="525" y="114"/>
                  </a:lnTo>
                  <a:lnTo>
                    <a:pt x="558" y="105"/>
                  </a:lnTo>
                  <a:lnTo>
                    <a:pt x="589" y="94"/>
                  </a:lnTo>
                  <a:lnTo>
                    <a:pt x="624" y="84"/>
                  </a:lnTo>
                  <a:lnTo>
                    <a:pt x="658" y="74"/>
                  </a:lnTo>
                  <a:lnTo>
                    <a:pt x="693" y="66"/>
                  </a:lnTo>
                  <a:lnTo>
                    <a:pt x="728" y="59"/>
                  </a:lnTo>
                  <a:lnTo>
                    <a:pt x="764" y="52"/>
                  </a:lnTo>
                  <a:lnTo>
                    <a:pt x="801" y="47"/>
                  </a:lnTo>
                  <a:lnTo>
                    <a:pt x="840" y="41"/>
                  </a:lnTo>
                  <a:lnTo>
                    <a:pt x="877" y="37"/>
                  </a:lnTo>
                  <a:lnTo>
                    <a:pt x="916" y="34"/>
                  </a:lnTo>
                  <a:lnTo>
                    <a:pt x="954" y="32"/>
                  </a:lnTo>
                  <a:lnTo>
                    <a:pt x="954" y="0"/>
                  </a:lnTo>
                </a:path>
              </a:pathLst>
            </a:custGeom>
            <a:solidFill>
              <a:schemeClr val="hlink"/>
            </a:solidFill>
            <a:ln w="1588">
              <a:noFill/>
              <a:round/>
              <a:headEnd/>
              <a:tailEnd/>
            </a:ln>
          </p:spPr>
          <p:txBody>
            <a:bodyPr/>
            <a:lstStyle/>
            <a:p>
              <a:endParaRPr lang="en-US"/>
            </a:p>
          </p:txBody>
        </p:sp>
        <p:sp>
          <p:nvSpPr>
            <p:cNvPr id="23562" name="Freeform 13"/>
            <p:cNvSpPr>
              <a:spLocks/>
            </p:cNvSpPr>
            <p:nvPr/>
          </p:nvSpPr>
          <p:spPr bwMode="auto">
            <a:xfrm>
              <a:off x="2880078" y="1163617"/>
              <a:ext cx="1411111" cy="677862"/>
            </a:xfrm>
            <a:custGeom>
              <a:avLst/>
              <a:gdLst>
                <a:gd name="T0" fmla="*/ 2147483647 w 1000"/>
                <a:gd name="T1" fmla="*/ 2147483647 h 427"/>
                <a:gd name="T2" fmla="*/ 2147483647 w 1000"/>
                <a:gd name="T3" fmla="*/ 2147483647 h 427"/>
                <a:gd name="T4" fmla="*/ 2147483647 w 1000"/>
                <a:gd name="T5" fmla="*/ 2147483647 h 427"/>
                <a:gd name="T6" fmla="*/ 2147483647 w 1000"/>
                <a:gd name="T7" fmla="*/ 2147483647 h 427"/>
                <a:gd name="T8" fmla="*/ 2147483647 w 1000"/>
                <a:gd name="T9" fmla="*/ 2147483647 h 427"/>
                <a:gd name="T10" fmla="*/ 2147483647 w 1000"/>
                <a:gd name="T11" fmla="*/ 2147483647 h 427"/>
                <a:gd name="T12" fmla="*/ 2147483647 w 1000"/>
                <a:gd name="T13" fmla="*/ 2147483647 h 427"/>
                <a:gd name="T14" fmla="*/ 2147483647 w 1000"/>
                <a:gd name="T15" fmla="*/ 2147483647 h 427"/>
                <a:gd name="T16" fmla="*/ 2147483647 w 1000"/>
                <a:gd name="T17" fmla="*/ 2147483647 h 427"/>
                <a:gd name="T18" fmla="*/ 2147483647 w 1000"/>
                <a:gd name="T19" fmla="*/ 2147483647 h 427"/>
                <a:gd name="T20" fmla="*/ 2147483647 w 1000"/>
                <a:gd name="T21" fmla="*/ 2147483647 h 427"/>
                <a:gd name="T22" fmla="*/ 2147483647 w 1000"/>
                <a:gd name="T23" fmla="*/ 2147483647 h 427"/>
                <a:gd name="T24" fmla="*/ 2147483647 w 1000"/>
                <a:gd name="T25" fmla="*/ 2147483647 h 427"/>
                <a:gd name="T26" fmla="*/ 2147483647 w 1000"/>
                <a:gd name="T27" fmla="*/ 2147483647 h 427"/>
                <a:gd name="T28" fmla="*/ 2147483647 w 1000"/>
                <a:gd name="T29" fmla="*/ 2147483647 h 427"/>
                <a:gd name="T30" fmla="*/ 2147483647 w 1000"/>
                <a:gd name="T31" fmla="*/ 0 h 427"/>
                <a:gd name="T32" fmla="*/ 0 w 1000"/>
                <a:gd name="T33" fmla="*/ 2147483647 h 427"/>
                <a:gd name="T34" fmla="*/ 2147483647 w 1000"/>
                <a:gd name="T35" fmla="*/ 2147483647 h 427"/>
                <a:gd name="T36" fmla="*/ 2147483647 w 1000"/>
                <a:gd name="T37" fmla="*/ 2147483647 h 427"/>
                <a:gd name="T38" fmla="*/ 2147483647 w 1000"/>
                <a:gd name="T39" fmla="*/ 2147483647 h 427"/>
                <a:gd name="T40" fmla="*/ 2147483647 w 1000"/>
                <a:gd name="T41" fmla="*/ 2147483647 h 427"/>
                <a:gd name="T42" fmla="*/ 2147483647 w 1000"/>
                <a:gd name="T43" fmla="*/ 2147483647 h 427"/>
                <a:gd name="T44" fmla="*/ 2147483647 w 1000"/>
                <a:gd name="T45" fmla="*/ 2147483647 h 427"/>
                <a:gd name="T46" fmla="*/ 2147483647 w 1000"/>
                <a:gd name="T47" fmla="*/ 2147483647 h 427"/>
                <a:gd name="T48" fmla="*/ 2147483647 w 1000"/>
                <a:gd name="T49" fmla="*/ 2147483647 h 427"/>
                <a:gd name="T50" fmla="*/ 2147483647 w 1000"/>
                <a:gd name="T51" fmla="*/ 2147483647 h 427"/>
                <a:gd name="T52" fmla="*/ 2147483647 w 1000"/>
                <a:gd name="T53" fmla="*/ 2147483647 h 427"/>
                <a:gd name="T54" fmla="*/ 2147483647 w 1000"/>
                <a:gd name="T55" fmla="*/ 2147483647 h 427"/>
                <a:gd name="T56" fmla="*/ 2147483647 w 1000"/>
                <a:gd name="T57" fmla="*/ 2147483647 h 427"/>
                <a:gd name="T58" fmla="*/ 2147483647 w 1000"/>
                <a:gd name="T59" fmla="*/ 2147483647 h 427"/>
                <a:gd name="T60" fmla="*/ 2147483647 w 1000"/>
                <a:gd name="T61" fmla="*/ 2147483647 h 427"/>
                <a:gd name="T62" fmla="*/ 2147483647 w 1000"/>
                <a:gd name="T63" fmla="*/ 2147483647 h 427"/>
                <a:gd name="T64" fmla="*/ 2147483647 w 1000"/>
                <a:gd name="T65" fmla="*/ 2147483647 h 4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0"/>
                <a:gd name="T100" fmla="*/ 0 h 427"/>
                <a:gd name="T101" fmla="*/ 1000 w 1000"/>
                <a:gd name="T102" fmla="*/ 427 h 4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0" h="427">
                  <a:moveTo>
                    <a:pt x="1000" y="413"/>
                  </a:moveTo>
                  <a:lnTo>
                    <a:pt x="998" y="405"/>
                  </a:lnTo>
                  <a:lnTo>
                    <a:pt x="991" y="398"/>
                  </a:lnTo>
                  <a:lnTo>
                    <a:pt x="981" y="388"/>
                  </a:lnTo>
                  <a:lnTo>
                    <a:pt x="971" y="379"/>
                  </a:lnTo>
                  <a:lnTo>
                    <a:pt x="958" y="368"/>
                  </a:lnTo>
                  <a:lnTo>
                    <a:pt x="941" y="354"/>
                  </a:lnTo>
                  <a:lnTo>
                    <a:pt x="925" y="342"/>
                  </a:lnTo>
                  <a:lnTo>
                    <a:pt x="904" y="325"/>
                  </a:lnTo>
                  <a:lnTo>
                    <a:pt x="882" y="310"/>
                  </a:lnTo>
                  <a:lnTo>
                    <a:pt x="858" y="293"/>
                  </a:lnTo>
                  <a:lnTo>
                    <a:pt x="834" y="277"/>
                  </a:lnTo>
                  <a:lnTo>
                    <a:pt x="806" y="259"/>
                  </a:lnTo>
                  <a:lnTo>
                    <a:pt x="776" y="241"/>
                  </a:lnTo>
                  <a:lnTo>
                    <a:pt x="746" y="223"/>
                  </a:lnTo>
                  <a:lnTo>
                    <a:pt x="714" y="205"/>
                  </a:lnTo>
                  <a:lnTo>
                    <a:pt x="679" y="186"/>
                  </a:lnTo>
                  <a:lnTo>
                    <a:pt x="644" y="168"/>
                  </a:lnTo>
                  <a:lnTo>
                    <a:pt x="608" y="150"/>
                  </a:lnTo>
                  <a:lnTo>
                    <a:pt x="569" y="132"/>
                  </a:lnTo>
                  <a:lnTo>
                    <a:pt x="531" y="116"/>
                  </a:lnTo>
                  <a:lnTo>
                    <a:pt x="491" y="99"/>
                  </a:lnTo>
                  <a:lnTo>
                    <a:pt x="449" y="84"/>
                  </a:lnTo>
                  <a:lnTo>
                    <a:pt x="408" y="70"/>
                  </a:lnTo>
                  <a:lnTo>
                    <a:pt x="365" y="55"/>
                  </a:lnTo>
                  <a:lnTo>
                    <a:pt x="321" y="43"/>
                  </a:lnTo>
                  <a:lnTo>
                    <a:pt x="277" y="33"/>
                  </a:lnTo>
                  <a:lnTo>
                    <a:pt x="232" y="22"/>
                  </a:lnTo>
                  <a:lnTo>
                    <a:pt x="186" y="14"/>
                  </a:lnTo>
                  <a:lnTo>
                    <a:pt x="141" y="8"/>
                  </a:lnTo>
                  <a:lnTo>
                    <a:pt x="94" y="3"/>
                  </a:lnTo>
                  <a:lnTo>
                    <a:pt x="47" y="0"/>
                  </a:lnTo>
                  <a:lnTo>
                    <a:pt x="0" y="0"/>
                  </a:lnTo>
                  <a:lnTo>
                    <a:pt x="0" y="32"/>
                  </a:lnTo>
                  <a:lnTo>
                    <a:pt x="46" y="33"/>
                  </a:lnTo>
                  <a:lnTo>
                    <a:pt x="91" y="36"/>
                  </a:lnTo>
                  <a:lnTo>
                    <a:pt x="137" y="40"/>
                  </a:lnTo>
                  <a:lnTo>
                    <a:pt x="182" y="45"/>
                  </a:lnTo>
                  <a:lnTo>
                    <a:pt x="226" y="54"/>
                  </a:lnTo>
                  <a:lnTo>
                    <a:pt x="270" y="63"/>
                  </a:lnTo>
                  <a:lnTo>
                    <a:pt x="313" y="74"/>
                  </a:lnTo>
                  <a:lnTo>
                    <a:pt x="356" y="87"/>
                  </a:lnTo>
                  <a:lnTo>
                    <a:pt x="397" y="99"/>
                  </a:lnTo>
                  <a:lnTo>
                    <a:pt x="440" y="114"/>
                  </a:lnTo>
                  <a:lnTo>
                    <a:pt x="480" y="129"/>
                  </a:lnTo>
                  <a:lnTo>
                    <a:pt x="518" y="146"/>
                  </a:lnTo>
                  <a:lnTo>
                    <a:pt x="557" y="161"/>
                  </a:lnTo>
                  <a:lnTo>
                    <a:pt x="594" y="179"/>
                  </a:lnTo>
                  <a:lnTo>
                    <a:pt x="630" y="197"/>
                  </a:lnTo>
                  <a:lnTo>
                    <a:pt x="664" y="215"/>
                  </a:lnTo>
                  <a:lnTo>
                    <a:pt x="699" y="233"/>
                  </a:lnTo>
                  <a:lnTo>
                    <a:pt x="730" y="251"/>
                  </a:lnTo>
                  <a:lnTo>
                    <a:pt x="759" y="269"/>
                  </a:lnTo>
                  <a:lnTo>
                    <a:pt x="788" y="286"/>
                  </a:lnTo>
                  <a:lnTo>
                    <a:pt x="816" y="303"/>
                  </a:lnTo>
                  <a:lnTo>
                    <a:pt x="841" y="320"/>
                  </a:lnTo>
                  <a:lnTo>
                    <a:pt x="864" y="336"/>
                  </a:lnTo>
                  <a:lnTo>
                    <a:pt x="885" y="351"/>
                  </a:lnTo>
                  <a:lnTo>
                    <a:pt x="905" y="366"/>
                  </a:lnTo>
                  <a:lnTo>
                    <a:pt x="922" y="379"/>
                  </a:lnTo>
                  <a:lnTo>
                    <a:pt x="936" y="391"/>
                  </a:lnTo>
                  <a:lnTo>
                    <a:pt x="949" y="402"/>
                  </a:lnTo>
                  <a:lnTo>
                    <a:pt x="959" y="412"/>
                  </a:lnTo>
                  <a:lnTo>
                    <a:pt x="967" y="419"/>
                  </a:lnTo>
                  <a:lnTo>
                    <a:pt x="971" y="426"/>
                  </a:lnTo>
                  <a:lnTo>
                    <a:pt x="973" y="427"/>
                  </a:lnTo>
                  <a:lnTo>
                    <a:pt x="1000" y="413"/>
                  </a:lnTo>
                  <a:close/>
                </a:path>
              </a:pathLst>
            </a:custGeom>
            <a:solidFill>
              <a:srgbClr val="FFFFFF"/>
            </a:solidFill>
            <a:ln w="9525">
              <a:noFill/>
              <a:round/>
              <a:headEnd/>
              <a:tailEnd/>
            </a:ln>
          </p:spPr>
          <p:txBody>
            <a:bodyPr/>
            <a:lstStyle/>
            <a:p>
              <a:endParaRPr lang="en-US"/>
            </a:p>
          </p:txBody>
        </p:sp>
        <p:sp>
          <p:nvSpPr>
            <p:cNvPr id="23563" name="Freeform 14"/>
            <p:cNvSpPr>
              <a:spLocks/>
            </p:cNvSpPr>
            <p:nvPr/>
          </p:nvSpPr>
          <p:spPr bwMode="auto">
            <a:xfrm>
              <a:off x="2880078" y="1163617"/>
              <a:ext cx="1411111" cy="677862"/>
            </a:xfrm>
            <a:custGeom>
              <a:avLst/>
              <a:gdLst>
                <a:gd name="T0" fmla="*/ 2147483647 w 1000"/>
                <a:gd name="T1" fmla="*/ 2147483647 h 427"/>
                <a:gd name="T2" fmla="*/ 2147483647 w 1000"/>
                <a:gd name="T3" fmla="*/ 2147483647 h 427"/>
                <a:gd name="T4" fmla="*/ 2147483647 w 1000"/>
                <a:gd name="T5" fmla="*/ 2147483647 h 427"/>
                <a:gd name="T6" fmla="*/ 2147483647 w 1000"/>
                <a:gd name="T7" fmla="*/ 2147483647 h 427"/>
                <a:gd name="T8" fmla="*/ 2147483647 w 1000"/>
                <a:gd name="T9" fmla="*/ 2147483647 h 427"/>
                <a:gd name="T10" fmla="*/ 2147483647 w 1000"/>
                <a:gd name="T11" fmla="*/ 2147483647 h 427"/>
                <a:gd name="T12" fmla="*/ 2147483647 w 1000"/>
                <a:gd name="T13" fmla="*/ 2147483647 h 427"/>
                <a:gd name="T14" fmla="*/ 2147483647 w 1000"/>
                <a:gd name="T15" fmla="*/ 2147483647 h 427"/>
                <a:gd name="T16" fmla="*/ 2147483647 w 1000"/>
                <a:gd name="T17" fmla="*/ 2147483647 h 427"/>
                <a:gd name="T18" fmla="*/ 2147483647 w 1000"/>
                <a:gd name="T19" fmla="*/ 2147483647 h 427"/>
                <a:gd name="T20" fmla="*/ 2147483647 w 1000"/>
                <a:gd name="T21" fmla="*/ 2147483647 h 427"/>
                <a:gd name="T22" fmla="*/ 2147483647 w 1000"/>
                <a:gd name="T23" fmla="*/ 2147483647 h 427"/>
                <a:gd name="T24" fmla="*/ 2147483647 w 1000"/>
                <a:gd name="T25" fmla="*/ 2147483647 h 427"/>
                <a:gd name="T26" fmla="*/ 2147483647 w 1000"/>
                <a:gd name="T27" fmla="*/ 2147483647 h 427"/>
                <a:gd name="T28" fmla="*/ 2147483647 w 1000"/>
                <a:gd name="T29" fmla="*/ 2147483647 h 427"/>
                <a:gd name="T30" fmla="*/ 2147483647 w 1000"/>
                <a:gd name="T31" fmla="*/ 2147483647 h 427"/>
                <a:gd name="T32" fmla="*/ 0 w 1000"/>
                <a:gd name="T33" fmla="*/ 0 h 427"/>
                <a:gd name="T34" fmla="*/ 2147483647 w 1000"/>
                <a:gd name="T35" fmla="*/ 2147483647 h 427"/>
                <a:gd name="T36" fmla="*/ 2147483647 w 1000"/>
                <a:gd name="T37" fmla="*/ 2147483647 h 427"/>
                <a:gd name="T38" fmla="*/ 2147483647 w 1000"/>
                <a:gd name="T39" fmla="*/ 2147483647 h 427"/>
                <a:gd name="T40" fmla="*/ 2147483647 w 1000"/>
                <a:gd name="T41" fmla="*/ 2147483647 h 427"/>
                <a:gd name="T42" fmla="*/ 2147483647 w 1000"/>
                <a:gd name="T43" fmla="*/ 2147483647 h 427"/>
                <a:gd name="T44" fmla="*/ 2147483647 w 1000"/>
                <a:gd name="T45" fmla="*/ 2147483647 h 427"/>
                <a:gd name="T46" fmla="*/ 2147483647 w 1000"/>
                <a:gd name="T47" fmla="*/ 2147483647 h 427"/>
                <a:gd name="T48" fmla="*/ 2147483647 w 1000"/>
                <a:gd name="T49" fmla="*/ 2147483647 h 427"/>
                <a:gd name="T50" fmla="*/ 2147483647 w 1000"/>
                <a:gd name="T51" fmla="*/ 2147483647 h 427"/>
                <a:gd name="T52" fmla="*/ 2147483647 w 1000"/>
                <a:gd name="T53" fmla="*/ 2147483647 h 427"/>
                <a:gd name="T54" fmla="*/ 2147483647 w 1000"/>
                <a:gd name="T55" fmla="*/ 2147483647 h 427"/>
                <a:gd name="T56" fmla="*/ 2147483647 w 1000"/>
                <a:gd name="T57" fmla="*/ 2147483647 h 427"/>
                <a:gd name="T58" fmla="*/ 2147483647 w 1000"/>
                <a:gd name="T59" fmla="*/ 2147483647 h 427"/>
                <a:gd name="T60" fmla="*/ 2147483647 w 1000"/>
                <a:gd name="T61" fmla="*/ 2147483647 h 427"/>
                <a:gd name="T62" fmla="*/ 2147483647 w 1000"/>
                <a:gd name="T63" fmla="*/ 2147483647 h 427"/>
                <a:gd name="T64" fmla="*/ 2147483647 w 1000"/>
                <a:gd name="T65" fmla="*/ 2147483647 h 427"/>
                <a:gd name="T66" fmla="*/ 2147483647 w 1000"/>
                <a:gd name="T67" fmla="*/ 2147483647 h 4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00"/>
                <a:gd name="T103" fmla="*/ 0 h 427"/>
                <a:gd name="T104" fmla="*/ 1000 w 1000"/>
                <a:gd name="T105" fmla="*/ 427 h 4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00" h="427">
                  <a:moveTo>
                    <a:pt x="1000" y="413"/>
                  </a:moveTo>
                  <a:lnTo>
                    <a:pt x="1000" y="413"/>
                  </a:lnTo>
                  <a:lnTo>
                    <a:pt x="998" y="405"/>
                  </a:lnTo>
                  <a:lnTo>
                    <a:pt x="991" y="398"/>
                  </a:lnTo>
                  <a:lnTo>
                    <a:pt x="981" y="388"/>
                  </a:lnTo>
                  <a:lnTo>
                    <a:pt x="971" y="379"/>
                  </a:lnTo>
                  <a:lnTo>
                    <a:pt x="958" y="368"/>
                  </a:lnTo>
                  <a:lnTo>
                    <a:pt x="941" y="354"/>
                  </a:lnTo>
                  <a:lnTo>
                    <a:pt x="925" y="342"/>
                  </a:lnTo>
                  <a:lnTo>
                    <a:pt x="904" y="325"/>
                  </a:lnTo>
                  <a:lnTo>
                    <a:pt x="882" y="310"/>
                  </a:lnTo>
                  <a:lnTo>
                    <a:pt x="858" y="293"/>
                  </a:lnTo>
                  <a:lnTo>
                    <a:pt x="834" y="277"/>
                  </a:lnTo>
                  <a:lnTo>
                    <a:pt x="806" y="259"/>
                  </a:lnTo>
                  <a:lnTo>
                    <a:pt x="776" y="241"/>
                  </a:lnTo>
                  <a:lnTo>
                    <a:pt x="746" y="223"/>
                  </a:lnTo>
                  <a:lnTo>
                    <a:pt x="714" y="205"/>
                  </a:lnTo>
                  <a:lnTo>
                    <a:pt x="679" y="186"/>
                  </a:lnTo>
                  <a:lnTo>
                    <a:pt x="644" y="168"/>
                  </a:lnTo>
                  <a:lnTo>
                    <a:pt x="608" y="150"/>
                  </a:lnTo>
                  <a:lnTo>
                    <a:pt x="569" y="132"/>
                  </a:lnTo>
                  <a:lnTo>
                    <a:pt x="531" y="116"/>
                  </a:lnTo>
                  <a:lnTo>
                    <a:pt x="491" y="99"/>
                  </a:lnTo>
                  <a:lnTo>
                    <a:pt x="449" y="84"/>
                  </a:lnTo>
                  <a:lnTo>
                    <a:pt x="408" y="70"/>
                  </a:lnTo>
                  <a:lnTo>
                    <a:pt x="365" y="55"/>
                  </a:lnTo>
                  <a:lnTo>
                    <a:pt x="321" y="43"/>
                  </a:lnTo>
                  <a:lnTo>
                    <a:pt x="277" y="33"/>
                  </a:lnTo>
                  <a:lnTo>
                    <a:pt x="232" y="22"/>
                  </a:lnTo>
                  <a:lnTo>
                    <a:pt x="186" y="14"/>
                  </a:lnTo>
                  <a:lnTo>
                    <a:pt x="141" y="8"/>
                  </a:lnTo>
                  <a:lnTo>
                    <a:pt x="94" y="3"/>
                  </a:lnTo>
                  <a:lnTo>
                    <a:pt x="47" y="0"/>
                  </a:lnTo>
                  <a:lnTo>
                    <a:pt x="0" y="0"/>
                  </a:lnTo>
                  <a:lnTo>
                    <a:pt x="0" y="32"/>
                  </a:lnTo>
                  <a:lnTo>
                    <a:pt x="46" y="33"/>
                  </a:lnTo>
                  <a:lnTo>
                    <a:pt x="91" y="36"/>
                  </a:lnTo>
                  <a:lnTo>
                    <a:pt x="137" y="40"/>
                  </a:lnTo>
                  <a:lnTo>
                    <a:pt x="182" y="45"/>
                  </a:lnTo>
                  <a:lnTo>
                    <a:pt x="226" y="54"/>
                  </a:lnTo>
                  <a:lnTo>
                    <a:pt x="270" y="63"/>
                  </a:lnTo>
                  <a:lnTo>
                    <a:pt x="313" y="74"/>
                  </a:lnTo>
                  <a:lnTo>
                    <a:pt x="356" y="87"/>
                  </a:lnTo>
                  <a:lnTo>
                    <a:pt x="397" y="99"/>
                  </a:lnTo>
                  <a:lnTo>
                    <a:pt x="440" y="114"/>
                  </a:lnTo>
                  <a:lnTo>
                    <a:pt x="480" y="129"/>
                  </a:lnTo>
                  <a:lnTo>
                    <a:pt x="518" y="146"/>
                  </a:lnTo>
                  <a:lnTo>
                    <a:pt x="557" y="161"/>
                  </a:lnTo>
                  <a:lnTo>
                    <a:pt x="594" y="179"/>
                  </a:lnTo>
                  <a:lnTo>
                    <a:pt x="630" y="197"/>
                  </a:lnTo>
                  <a:lnTo>
                    <a:pt x="664" y="215"/>
                  </a:lnTo>
                  <a:lnTo>
                    <a:pt x="699" y="233"/>
                  </a:lnTo>
                  <a:lnTo>
                    <a:pt x="730" y="251"/>
                  </a:lnTo>
                  <a:lnTo>
                    <a:pt x="759" y="269"/>
                  </a:lnTo>
                  <a:lnTo>
                    <a:pt x="788" y="286"/>
                  </a:lnTo>
                  <a:lnTo>
                    <a:pt x="816" y="303"/>
                  </a:lnTo>
                  <a:lnTo>
                    <a:pt x="841" y="320"/>
                  </a:lnTo>
                  <a:lnTo>
                    <a:pt x="864" y="336"/>
                  </a:lnTo>
                  <a:lnTo>
                    <a:pt x="885" y="351"/>
                  </a:lnTo>
                  <a:lnTo>
                    <a:pt x="905" y="366"/>
                  </a:lnTo>
                  <a:lnTo>
                    <a:pt x="922" y="379"/>
                  </a:lnTo>
                  <a:lnTo>
                    <a:pt x="936" y="391"/>
                  </a:lnTo>
                  <a:lnTo>
                    <a:pt x="949" y="402"/>
                  </a:lnTo>
                  <a:lnTo>
                    <a:pt x="959" y="412"/>
                  </a:lnTo>
                  <a:lnTo>
                    <a:pt x="967" y="419"/>
                  </a:lnTo>
                  <a:lnTo>
                    <a:pt x="971" y="426"/>
                  </a:lnTo>
                  <a:lnTo>
                    <a:pt x="973" y="427"/>
                  </a:lnTo>
                </a:path>
              </a:pathLst>
            </a:custGeom>
            <a:solidFill>
              <a:schemeClr val="hlink"/>
            </a:solidFill>
            <a:ln w="1588">
              <a:noFill/>
              <a:round/>
              <a:headEnd/>
              <a:tailEnd/>
            </a:ln>
          </p:spPr>
          <p:txBody>
            <a:bodyPr/>
            <a:lstStyle/>
            <a:p>
              <a:endParaRPr lang="en-US"/>
            </a:p>
          </p:txBody>
        </p:sp>
        <p:sp>
          <p:nvSpPr>
            <p:cNvPr id="23564" name="Freeform 15"/>
            <p:cNvSpPr>
              <a:spLocks/>
            </p:cNvSpPr>
            <p:nvPr/>
          </p:nvSpPr>
          <p:spPr bwMode="auto">
            <a:xfrm>
              <a:off x="4227689" y="1819254"/>
              <a:ext cx="79022" cy="242888"/>
            </a:xfrm>
            <a:custGeom>
              <a:avLst/>
              <a:gdLst>
                <a:gd name="T0" fmla="*/ 2147483647 w 56"/>
                <a:gd name="T1" fmla="*/ 2147483647 h 153"/>
                <a:gd name="T2" fmla="*/ 2147483647 w 56"/>
                <a:gd name="T3" fmla="*/ 2147483647 h 153"/>
                <a:gd name="T4" fmla="*/ 2147483647 w 56"/>
                <a:gd name="T5" fmla="*/ 2147483647 h 153"/>
                <a:gd name="T6" fmla="*/ 2147483647 w 56"/>
                <a:gd name="T7" fmla="*/ 2147483647 h 153"/>
                <a:gd name="T8" fmla="*/ 2147483647 w 56"/>
                <a:gd name="T9" fmla="*/ 2147483647 h 153"/>
                <a:gd name="T10" fmla="*/ 2147483647 w 56"/>
                <a:gd name="T11" fmla="*/ 2147483647 h 153"/>
                <a:gd name="T12" fmla="*/ 2147483647 w 56"/>
                <a:gd name="T13" fmla="*/ 2147483647 h 153"/>
                <a:gd name="T14" fmla="*/ 2147483647 w 56"/>
                <a:gd name="T15" fmla="*/ 2147483647 h 153"/>
                <a:gd name="T16" fmla="*/ 2147483647 w 56"/>
                <a:gd name="T17" fmla="*/ 2147483647 h 153"/>
                <a:gd name="T18" fmla="*/ 2147483647 w 56"/>
                <a:gd name="T19" fmla="*/ 2147483647 h 153"/>
                <a:gd name="T20" fmla="*/ 2147483647 w 56"/>
                <a:gd name="T21" fmla="*/ 2147483647 h 153"/>
                <a:gd name="T22" fmla="*/ 2147483647 w 56"/>
                <a:gd name="T23" fmla="*/ 2147483647 h 153"/>
                <a:gd name="T24" fmla="*/ 2147483647 w 56"/>
                <a:gd name="T25" fmla="*/ 2147483647 h 153"/>
                <a:gd name="T26" fmla="*/ 2147483647 w 56"/>
                <a:gd name="T27" fmla="*/ 2147483647 h 153"/>
                <a:gd name="T28" fmla="*/ 2147483647 w 56"/>
                <a:gd name="T29" fmla="*/ 2147483647 h 153"/>
                <a:gd name="T30" fmla="*/ 2147483647 w 56"/>
                <a:gd name="T31" fmla="*/ 2147483647 h 153"/>
                <a:gd name="T32" fmla="*/ 2147483647 w 56"/>
                <a:gd name="T33" fmla="*/ 0 h 153"/>
                <a:gd name="T34" fmla="*/ 2147483647 w 56"/>
                <a:gd name="T35" fmla="*/ 2147483647 h 153"/>
                <a:gd name="T36" fmla="*/ 2147483647 w 56"/>
                <a:gd name="T37" fmla="*/ 2147483647 h 153"/>
                <a:gd name="T38" fmla="*/ 2147483647 w 56"/>
                <a:gd name="T39" fmla="*/ 2147483647 h 153"/>
                <a:gd name="T40" fmla="*/ 2147483647 w 56"/>
                <a:gd name="T41" fmla="*/ 2147483647 h 153"/>
                <a:gd name="T42" fmla="*/ 2147483647 w 56"/>
                <a:gd name="T43" fmla="*/ 2147483647 h 153"/>
                <a:gd name="T44" fmla="*/ 2147483647 w 56"/>
                <a:gd name="T45" fmla="*/ 2147483647 h 153"/>
                <a:gd name="T46" fmla="*/ 2147483647 w 56"/>
                <a:gd name="T47" fmla="*/ 2147483647 h 153"/>
                <a:gd name="T48" fmla="*/ 2147483647 w 56"/>
                <a:gd name="T49" fmla="*/ 2147483647 h 153"/>
                <a:gd name="T50" fmla="*/ 2147483647 w 56"/>
                <a:gd name="T51" fmla="*/ 2147483647 h 153"/>
                <a:gd name="T52" fmla="*/ 2147483647 w 56"/>
                <a:gd name="T53" fmla="*/ 2147483647 h 153"/>
                <a:gd name="T54" fmla="*/ 2147483647 w 56"/>
                <a:gd name="T55" fmla="*/ 2147483647 h 153"/>
                <a:gd name="T56" fmla="*/ 2147483647 w 56"/>
                <a:gd name="T57" fmla="*/ 2147483647 h 153"/>
                <a:gd name="T58" fmla="*/ 2147483647 w 56"/>
                <a:gd name="T59" fmla="*/ 2147483647 h 153"/>
                <a:gd name="T60" fmla="*/ 2147483647 w 56"/>
                <a:gd name="T61" fmla="*/ 2147483647 h 153"/>
                <a:gd name="T62" fmla="*/ 2147483647 w 56"/>
                <a:gd name="T63" fmla="*/ 2147483647 h 153"/>
                <a:gd name="T64" fmla="*/ 2147483647 w 56"/>
                <a:gd name="T65" fmla="*/ 2147483647 h 153"/>
                <a:gd name="T66" fmla="*/ 0 w 56"/>
                <a:gd name="T67" fmla="*/ 2147483647 h 153"/>
                <a:gd name="T68" fmla="*/ 2147483647 w 56"/>
                <a:gd name="T69" fmla="*/ 2147483647 h 15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6"/>
                <a:gd name="T106" fmla="*/ 0 h 153"/>
                <a:gd name="T107" fmla="*/ 56 w 56"/>
                <a:gd name="T108" fmla="*/ 153 h 15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6" h="153">
                  <a:moveTo>
                    <a:pt x="19" y="153"/>
                  </a:moveTo>
                  <a:lnTo>
                    <a:pt x="27" y="148"/>
                  </a:lnTo>
                  <a:lnTo>
                    <a:pt x="33" y="141"/>
                  </a:lnTo>
                  <a:lnTo>
                    <a:pt x="40" y="131"/>
                  </a:lnTo>
                  <a:lnTo>
                    <a:pt x="44" y="121"/>
                  </a:lnTo>
                  <a:lnTo>
                    <a:pt x="47" y="112"/>
                  </a:lnTo>
                  <a:lnTo>
                    <a:pt x="51" y="102"/>
                  </a:lnTo>
                  <a:lnTo>
                    <a:pt x="52" y="93"/>
                  </a:lnTo>
                  <a:lnTo>
                    <a:pt x="55" y="82"/>
                  </a:lnTo>
                  <a:lnTo>
                    <a:pt x="56" y="71"/>
                  </a:lnTo>
                  <a:lnTo>
                    <a:pt x="56" y="59"/>
                  </a:lnTo>
                  <a:lnTo>
                    <a:pt x="56" y="48"/>
                  </a:lnTo>
                  <a:lnTo>
                    <a:pt x="56" y="39"/>
                  </a:lnTo>
                  <a:lnTo>
                    <a:pt x="55" y="28"/>
                  </a:lnTo>
                  <a:lnTo>
                    <a:pt x="52" y="18"/>
                  </a:lnTo>
                  <a:lnTo>
                    <a:pt x="51" y="9"/>
                  </a:lnTo>
                  <a:lnTo>
                    <a:pt x="45" y="0"/>
                  </a:lnTo>
                  <a:lnTo>
                    <a:pt x="18" y="14"/>
                  </a:lnTo>
                  <a:lnTo>
                    <a:pt x="19" y="20"/>
                  </a:lnTo>
                  <a:lnTo>
                    <a:pt x="22" y="26"/>
                  </a:lnTo>
                  <a:lnTo>
                    <a:pt x="22" y="33"/>
                  </a:lnTo>
                  <a:lnTo>
                    <a:pt x="23" y="42"/>
                  </a:lnTo>
                  <a:lnTo>
                    <a:pt x="25" y="50"/>
                  </a:lnTo>
                  <a:lnTo>
                    <a:pt x="25" y="58"/>
                  </a:lnTo>
                  <a:lnTo>
                    <a:pt x="23" y="68"/>
                  </a:lnTo>
                  <a:lnTo>
                    <a:pt x="22" y="77"/>
                  </a:lnTo>
                  <a:lnTo>
                    <a:pt x="22" y="86"/>
                  </a:lnTo>
                  <a:lnTo>
                    <a:pt x="19" y="93"/>
                  </a:lnTo>
                  <a:lnTo>
                    <a:pt x="16" y="102"/>
                  </a:lnTo>
                  <a:lnTo>
                    <a:pt x="15" y="109"/>
                  </a:lnTo>
                  <a:lnTo>
                    <a:pt x="12" y="115"/>
                  </a:lnTo>
                  <a:lnTo>
                    <a:pt x="8" y="121"/>
                  </a:lnTo>
                  <a:lnTo>
                    <a:pt x="4" y="124"/>
                  </a:lnTo>
                  <a:lnTo>
                    <a:pt x="0" y="128"/>
                  </a:lnTo>
                  <a:lnTo>
                    <a:pt x="19" y="153"/>
                  </a:lnTo>
                  <a:close/>
                </a:path>
              </a:pathLst>
            </a:custGeom>
            <a:solidFill>
              <a:srgbClr val="FFFFFF"/>
            </a:solidFill>
            <a:ln w="9525">
              <a:noFill/>
              <a:round/>
              <a:headEnd/>
              <a:tailEnd/>
            </a:ln>
          </p:spPr>
          <p:txBody>
            <a:bodyPr/>
            <a:lstStyle/>
            <a:p>
              <a:endParaRPr lang="en-US"/>
            </a:p>
          </p:txBody>
        </p:sp>
        <p:sp>
          <p:nvSpPr>
            <p:cNvPr id="23565" name="Freeform 16"/>
            <p:cNvSpPr>
              <a:spLocks/>
            </p:cNvSpPr>
            <p:nvPr/>
          </p:nvSpPr>
          <p:spPr bwMode="auto">
            <a:xfrm>
              <a:off x="4227689" y="1819254"/>
              <a:ext cx="79022" cy="242888"/>
            </a:xfrm>
            <a:custGeom>
              <a:avLst/>
              <a:gdLst>
                <a:gd name="T0" fmla="*/ 2147483647 w 56"/>
                <a:gd name="T1" fmla="*/ 2147483647 h 153"/>
                <a:gd name="T2" fmla="*/ 2147483647 w 56"/>
                <a:gd name="T3" fmla="*/ 2147483647 h 153"/>
                <a:gd name="T4" fmla="*/ 2147483647 w 56"/>
                <a:gd name="T5" fmla="*/ 2147483647 h 153"/>
                <a:gd name="T6" fmla="*/ 2147483647 w 56"/>
                <a:gd name="T7" fmla="*/ 2147483647 h 153"/>
                <a:gd name="T8" fmla="*/ 2147483647 w 56"/>
                <a:gd name="T9" fmla="*/ 2147483647 h 153"/>
                <a:gd name="T10" fmla="*/ 2147483647 w 56"/>
                <a:gd name="T11" fmla="*/ 2147483647 h 153"/>
                <a:gd name="T12" fmla="*/ 2147483647 w 56"/>
                <a:gd name="T13" fmla="*/ 2147483647 h 153"/>
                <a:gd name="T14" fmla="*/ 2147483647 w 56"/>
                <a:gd name="T15" fmla="*/ 2147483647 h 153"/>
                <a:gd name="T16" fmla="*/ 2147483647 w 56"/>
                <a:gd name="T17" fmla="*/ 2147483647 h 153"/>
                <a:gd name="T18" fmla="*/ 2147483647 w 56"/>
                <a:gd name="T19" fmla="*/ 2147483647 h 153"/>
                <a:gd name="T20" fmla="*/ 2147483647 w 56"/>
                <a:gd name="T21" fmla="*/ 2147483647 h 153"/>
                <a:gd name="T22" fmla="*/ 2147483647 w 56"/>
                <a:gd name="T23" fmla="*/ 2147483647 h 153"/>
                <a:gd name="T24" fmla="*/ 2147483647 w 56"/>
                <a:gd name="T25" fmla="*/ 2147483647 h 153"/>
                <a:gd name="T26" fmla="*/ 2147483647 w 56"/>
                <a:gd name="T27" fmla="*/ 2147483647 h 153"/>
                <a:gd name="T28" fmla="*/ 2147483647 w 56"/>
                <a:gd name="T29" fmla="*/ 2147483647 h 153"/>
                <a:gd name="T30" fmla="*/ 2147483647 w 56"/>
                <a:gd name="T31" fmla="*/ 2147483647 h 153"/>
                <a:gd name="T32" fmla="*/ 2147483647 w 56"/>
                <a:gd name="T33" fmla="*/ 2147483647 h 153"/>
                <a:gd name="T34" fmla="*/ 2147483647 w 56"/>
                <a:gd name="T35" fmla="*/ 0 h 153"/>
                <a:gd name="T36" fmla="*/ 2147483647 w 56"/>
                <a:gd name="T37" fmla="*/ 2147483647 h 153"/>
                <a:gd name="T38" fmla="*/ 2147483647 w 56"/>
                <a:gd name="T39" fmla="*/ 2147483647 h 153"/>
                <a:gd name="T40" fmla="*/ 2147483647 w 56"/>
                <a:gd name="T41" fmla="*/ 2147483647 h 153"/>
                <a:gd name="T42" fmla="*/ 2147483647 w 56"/>
                <a:gd name="T43" fmla="*/ 2147483647 h 153"/>
                <a:gd name="T44" fmla="*/ 2147483647 w 56"/>
                <a:gd name="T45" fmla="*/ 2147483647 h 153"/>
                <a:gd name="T46" fmla="*/ 2147483647 w 56"/>
                <a:gd name="T47" fmla="*/ 2147483647 h 153"/>
                <a:gd name="T48" fmla="*/ 2147483647 w 56"/>
                <a:gd name="T49" fmla="*/ 2147483647 h 153"/>
                <a:gd name="T50" fmla="*/ 2147483647 w 56"/>
                <a:gd name="T51" fmla="*/ 2147483647 h 153"/>
                <a:gd name="T52" fmla="*/ 2147483647 w 56"/>
                <a:gd name="T53" fmla="*/ 2147483647 h 153"/>
                <a:gd name="T54" fmla="*/ 2147483647 w 56"/>
                <a:gd name="T55" fmla="*/ 2147483647 h 153"/>
                <a:gd name="T56" fmla="*/ 2147483647 w 56"/>
                <a:gd name="T57" fmla="*/ 2147483647 h 153"/>
                <a:gd name="T58" fmla="*/ 2147483647 w 56"/>
                <a:gd name="T59" fmla="*/ 2147483647 h 153"/>
                <a:gd name="T60" fmla="*/ 2147483647 w 56"/>
                <a:gd name="T61" fmla="*/ 2147483647 h 153"/>
                <a:gd name="T62" fmla="*/ 2147483647 w 56"/>
                <a:gd name="T63" fmla="*/ 2147483647 h 153"/>
                <a:gd name="T64" fmla="*/ 2147483647 w 56"/>
                <a:gd name="T65" fmla="*/ 2147483647 h 153"/>
                <a:gd name="T66" fmla="*/ 2147483647 w 56"/>
                <a:gd name="T67" fmla="*/ 2147483647 h 153"/>
                <a:gd name="T68" fmla="*/ 0 w 56"/>
                <a:gd name="T69" fmla="*/ 2147483647 h 153"/>
                <a:gd name="T70" fmla="*/ 0 w 56"/>
                <a:gd name="T71" fmla="*/ 2147483647 h 15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6"/>
                <a:gd name="T109" fmla="*/ 0 h 153"/>
                <a:gd name="T110" fmla="*/ 56 w 56"/>
                <a:gd name="T111" fmla="*/ 153 h 15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6" h="153">
                  <a:moveTo>
                    <a:pt x="19" y="153"/>
                  </a:moveTo>
                  <a:lnTo>
                    <a:pt x="19" y="153"/>
                  </a:lnTo>
                  <a:lnTo>
                    <a:pt x="27" y="148"/>
                  </a:lnTo>
                  <a:lnTo>
                    <a:pt x="33" y="141"/>
                  </a:lnTo>
                  <a:lnTo>
                    <a:pt x="40" y="131"/>
                  </a:lnTo>
                  <a:lnTo>
                    <a:pt x="44" y="121"/>
                  </a:lnTo>
                  <a:lnTo>
                    <a:pt x="47" y="112"/>
                  </a:lnTo>
                  <a:lnTo>
                    <a:pt x="51" y="102"/>
                  </a:lnTo>
                  <a:lnTo>
                    <a:pt x="52" y="93"/>
                  </a:lnTo>
                  <a:lnTo>
                    <a:pt x="55" y="82"/>
                  </a:lnTo>
                  <a:lnTo>
                    <a:pt x="56" y="71"/>
                  </a:lnTo>
                  <a:lnTo>
                    <a:pt x="56" y="59"/>
                  </a:lnTo>
                  <a:lnTo>
                    <a:pt x="56" y="48"/>
                  </a:lnTo>
                  <a:lnTo>
                    <a:pt x="56" y="39"/>
                  </a:lnTo>
                  <a:lnTo>
                    <a:pt x="55" y="28"/>
                  </a:lnTo>
                  <a:lnTo>
                    <a:pt x="52" y="18"/>
                  </a:lnTo>
                  <a:lnTo>
                    <a:pt x="51" y="9"/>
                  </a:lnTo>
                  <a:lnTo>
                    <a:pt x="45" y="0"/>
                  </a:lnTo>
                  <a:lnTo>
                    <a:pt x="18" y="14"/>
                  </a:lnTo>
                  <a:lnTo>
                    <a:pt x="19" y="20"/>
                  </a:lnTo>
                  <a:lnTo>
                    <a:pt x="22" y="26"/>
                  </a:lnTo>
                  <a:lnTo>
                    <a:pt x="22" y="33"/>
                  </a:lnTo>
                  <a:lnTo>
                    <a:pt x="23" y="42"/>
                  </a:lnTo>
                  <a:lnTo>
                    <a:pt x="25" y="50"/>
                  </a:lnTo>
                  <a:lnTo>
                    <a:pt x="25" y="58"/>
                  </a:lnTo>
                  <a:lnTo>
                    <a:pt x="23" y="68"/>
                  </a:lnTo>
                  <a:lnTo>
                    <a:pt x="22" y="77"/>
                  </a:lnTo>
                  <a:lnTo>
                    <a:pt x="22" y="86"/>
                  </a:lnTo>
                  <a:lnTo>
                    <a:pt x="19" y="93"/>
                  </a:lnTo>
                  <a:lnTo>
                    <a:pt x="16" y="102"/>
                  </a:lnTo>
                  <a:lnTo>
                    <a:pt x="15" y="109"/>
                  </a:lnTo>
                  <a:lnTo>
                    <a:pt x="12" y="115"/>
                  </a:lnTo>
                  <a:lnTo>
                    <a:pt x="8" y="121"/>
                  </a:lnTo>
                  <a:lnTo>
                    <a:pt x="4" y="124"/>
                  </a:lnTo>
                  <a:lnTo>
                    <a:pt x="0" y="128"/>
                  </a:lnTo>
                </a:path>
              </a:pathLst>
            </a:custGeom>
            <a:solidFill>
              <a:schemeClr val="hlink"/>
            </a:solidFill>
            <a:ln w="1588">
              <a:noFill/>
              <a:round/>
              <a:headEnd/>
              <a:tailEnd/>
            </a:ln>
          </p:spPr>
          <p:txBody>
            <a:bodyPr/>
            <a:lstStyle/>
            <a:p>
              <a:endParaRPr lang="en-US"/>
            </a:p>
          </p:txBody>
        </p:sp>
        <p:sp>
          <p:nvSpPr>
            <p:cNvPr id="23566" name="Freeform 17"/>
            <p:cNvSpPr>
              <a:spLocks/>
            </p:cNvSpPr>
            <p:nvPr/>
          </p:nvSpPr>
          <p:spPr bwMode="auto">
            <a:xfrm>
              <a:off x="2911123" y="2022454"/>
              <a:ext cx="1343378" cy="654050"/>
            </a:xfrm>
            <a:custGeom>
              <a:avLst/>
              <a:gdLst>
                <a:gd name="T0" fmla="*/ 0 w 952"/>
                <a:gd name="T1" fmla="*/ 2147483647 h 412"/>
                <a:gd name="T2" fmla="*/ 2147483647 w 952"/>
                <a:gd name="T3" fmla="*/ 2147483647 h 412"/>
                <a:gd name="T4" fmla="*/ 2147483647 w 952"/>
                <a:gd name="T5" fmla="*/ 2147483647 h 412"/>
                <a:gd name="T6" fmla="*/ 2147483647 w 952"/>
                <a:gd name="T7" fmla="*/ 2147483647 h 412"/>
                <a:gd name="T8" fmla="*/ 2147483647 w 952"/>
                <a:gd name="T9" fmla="*/ 2147483647 h 412"/>
                <a:gd name="T10" fmla="*/ 2147483647 w 952"/>
                <a:gd name="T11" fmla="*/ 2147483647 h 412"/>
                <a:gd name="T12" fmla="*/ 2147483647 w 952"/>
                <a:gd name="T13" fmla="*/ 2147483647 h 412"/>
                <a:gd name="T14" fmla="*/ 2147483647 w 952"/>
                <a:gd name="T15" fmla="*/ 2147483647 h 412"/>
                <a:gd name="T16" fmla="*/ 2147483647 w 952"/>
                <a:gd name="T17" fmla="*/ 2147483647 h 412"/>
                <a:gd name="T18" fmla="*/ 2147483647 w 952"/>
                <a:gd name="T19" fmla="*/ 2147483647 h 412"/>
                <a:gd name="T20" fmla="*/ 2147483647 w 952"/>
                <a:gd name="T21" fmla="*/ 2147483647 h 412"/>
                <a:gd name="T22" fmla="*/ 2147483647 w 952"/>
                <a:gd name="T23" fmla="*/ 2147483647 h 412"/>
                <a:gd name="T24" fmla="*/ 2147483647 w 952"/>
                <a:gd name="T25" fmla="*/ 2147483647 h 412"/>
                <a:gd name="T26" fmla="*/ 2147483647 w 952"/>
                <a:gd name="T27" fmla="*/ 2147483647 h 412"/>
                <a:gd name="T28" fmla="*/ 2147483647 w 952"/>
                <a:gd name="T29" fmla="*/ 2147483647 h 412"/>
                <a:gd name="T30" fmla="*/ 2147483647 w 952"/>
                <a:gd name="T31" fmla="*/ 2147483647 h 412"/>
                <a:gd name="T32" fmla="*/ 2147483647 w 952"/>
                <a:gd name="T33" fmla="*/ 2147483647 h 412"/>
                <a:gd name="T34" fmla="*/ 2147483647 w 952"/>
                <a:gd name="T35" fmla="*/ 2147483647 h 412"/>
                <a:gd name="T36" fmla="*/ 2147483647 w 952"/>
                <a:gd name="T37" fmla="*/ 2147483647 h 412"/>
                <a:gd name="T38" fmla="*/ 2147483647 w 952"/>
                <a:gd name="T39" fmla="*/ 2147483647 h 412"/>
                <a:gd name="T40" fmla="*/ 2147483647 w 952"/>
                <a:gd name="T41" fmla="*/ 2147483647 h 412"/>
                <a:gd name="T42" fmla="*/ 2147483647 w 952"/>
                <a:gd name="T43" fmla="*/ 2147483647 h 412"/>
                <a:gd name="T44" fmla="*/ 2147483647 w 952"/>
                <a:gd name="T45" fmla="*/ 2147483647 h 412"/>
                <a:gd name="T46" fmla="*/ 2147483647 w 952"/>
                <a:gd name="T47" fmla="*/ 2147483647 h 412"/>
                <a:gd name="T48" fmla="*/ 2147483647 w 952"/>
                <a:gd name="T49" fmla="*/ 2147483647 h 412"/>
                <a:gd name="T50" fmla="*/ 2147483647 w 952"/>
                <a:gd name="T51" fmla="*/ 2147483647 h 412"/>
                <a:gd name="T52" fmla="*/ 2147483647 w 952"/>
                <a:gd name="T53" fmla="*/ 2147483647 h 412"/>
                <a:gd name="T54" fmla="*/ 2147483647 w 952"/>
                <a:gd name="T55" fmla="*/ 2147483647 h 412"/>
                <a:gd name="T56" fmla="*/ 2147483647 w 952"/>
                <a:gd name="T57" fmla="*/ 2147483647 h 412"/>
                <a:gd name="T58" fmla="*/ 2147483647 w 952"/>
                <a:gd name="T59" fmla="*/ 2147483647 h 412"/>
                <a:gd name="T60" fmla="*/ 2147483647 w 952"/>
                <a:gd name="T61" fmla="*/ 2147483647 h 412"/>
                <a:gd name="T62" fmla="*/ 2147483647 w 952"/>
                <a:gd name="T63" fmla="*/ 2147483647 h 412"/>
                <a:gd name="T64" fmla="*/ 2147483647 w 952"/>
                <a:gd name="T65" fmla="*/ 2147483647 h 412"/>
                <a:gd name="T66" fmla="*/ 2147483647 w 952"/>
                <a:gd name="T67" fmla="*/ 2147483647 h 412"/>
                <a:gd name="T68" fmla="*/ 2147483647 w 952"/>
                <a:gd name="T69" fmla="*/ 2147483647 h 412"/>
                <a:gd name="T70" fmla="*/ 2147483647 w 952"/>
                <a:gd name="T71" fmla="*/ 2147483647 h 41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52"/>
                <a:gd name="T109" fmla="*/ 0 h 412"/>
                <a:gd name="T110" fmla="*/ 952 w 952"/>
                <a:gd name="T111" fmla="*/ 412 h 41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52" h="412">
                  <a:moveTo>
                    <a:pt x="2" y="410"/>
                  </a:moveTo>
                  <a:lnTo>
                    <a:pt x="0" y="410"/>
                  </a:lnTo>
                  <a:lnTo>
                    <a:pt x="32" y="412"/>
                  </a:lnTo>
                  <a:lnTo>
                    <a:pt x="65" y="412"/>
                  </a:lnTo>
                  <a:lnTo>
                    <a:pt x="97" y="411"/>
                  </a:lnTo>
                  <a:lnTo>
                    <a:pt x="128" y="410"/>
                  </a:lnTo>
                  <a:lnTo>
                    <a:pt x="162" y="404"/>
                  </a:lnTo>
                  <a:lnTo>
                    <a:pt x="192" y="401"/>
                  </a:lnTo>
                  <a:lnTo>
                    <a:pt x="224" y="394"/>
                  </a:lnTo>
                  <a:lnTo>
                    <a:pt x="255" y="389"/>
                  </a:lnTo>
                  <a:lnTo>
                    <a:pt x="288" y="381"/>
                  </a:lnTo>
                  <a:lnTo>
                    <a:pt x="319" y="371"/>
                  </a:lnTo>
                  <a:lnTo>
                    <a:pt x="350" y="363"/>
                  </a:lnTo>
                  <a:lnTo>
                    <a:pt x="381" y="352"/>
                  </a:lnTo>
                  <a:lnTo>
                    <a:pt x="412" y="341"/>
                  </a:lnTo>
                  <a:lnTo>
                    <a:pt x="444" y="328"/>
                  </a:lnTo>
                  <a:lnTo>
                    <a:pt x="473" y="315"/>
                  </a:lnTo>
                  <a:lnTo>
                    <a:pt x="505" y="301"/>
                  </a:lnTo>
                  <a:lnTo>
                    <a:pt x="535" y="288"/>
                  </a:lnTo>
                  <a:lnTo>
                    <a:pt x="565" y="272"/>
                  </a:lnTo>
                  <a:lnTo>
                    <a:pt x="594" y="258"/>
                  </a:lnTo>
                  <a:lnTo>
                    <a:pt x="624" y="241"/>
                  </a:lnTo>
                  <a:lnTo>
                    <a:pt x="653" y="225"/>
                  </a:lnTo>
                  <a:lnTo>
                    <a:pt x="682" y="208"/>
                  </a:lnTo>
                  <a:lnTo>
                    <a:pt x="710" y="192"/>
                  </a:lnTo>
                  <a:lnTo>
                    <a:pt x="739" y="174"/>
                  </a:lnTo>
                  <a:lnTo>
                    <a:pt x="766" y="156"/>
                  </a:lnTo>
                  <a:lnTo>
                    <a:pt x="794" y="138"/>
                  </a:lnTo>
                  <a:lnTo>
                    <a:pt x="821" y="120"/>
                  </a:lnTo>
                  <a:lnTo>
                    <a:pt x="849" y="101"/>
                  </a:lnTo>
                  <a:lnTo>
                    <a:pt x="875" y="83"/>
                  </a:lnTo>
                  <a:lnTo>
                    <a:pt x="901" y="64"/>
                  </a:lnTo>
                  <a:lnTo>
                    <a:pt x="927" y="46"/>
                  </a:lnTo>
                  <a:lnTo>
                    <a:pt x="952" y="25"/>
                  </a:lnTo>
                  <a:lnTo>
                    <a:pt x="933" y="0"/>
                  </a:lnTo>
                  <a:lnTo>
                    <a:pt x="908" y="20"/>
                  </a:lnTo>
                  <a:lnTo>
                    <a:pt x="883" y="38"/>
                  </a:lnTo>
                  <a:lnTo>
                    <a:pt x="856" y="57"/>
                  </a:lnTo>
                  <a:lnTo>
                    <a:pt x="831" y="75"/>
                  </a:lnTo>
                  <a:lnTo>
                    <a:pt x="803" y="94"/>
                  </a:lnTo>
                  <a:lnTo>
                    <a:pt x="776" y="112"/>
                  </a:lnTo>
                  <a:lnTo>
                    <a:pt x="750" y="130"/>
                  </a:lnTo>
                  <a:lnTo>
                    <a:pt x="722" y="148"/>
                  </a:lnTo>
                  <a:lnTo>
                    <a:pt x="695" y="164"/>
                  </a:lnTo>
                  <a:lnTo>
                    <a:pt x="666" y="181"/>
                  </a:lnTo>
                  <a:lnTo>
                    <a:pt x="637" y="197"/>
                  </a:lnTo>
                  <a:lnTo>
                    <a:pt x="608" y="214"/>
                  </a:lnTo>
                  <a:lnTo>
                    <a:pt x="579" y="230"/>
                  </a:lnTo>
                  <a:lnTo>
                    <a:pt x="550" y="244"/>
                  </a:lnTo>
                  <a:lnTo>
                    <a:pt x="521" y="259"/>
                  </a:lnTo>
                  <a:lnTo>
                    <a:pt x="491" y="272"/>
                  </a:lnTo>
                  <a:lnTo>
                    <a:pt x="462" y="286"/>
                  </a:lnTo>
                  <a:lnTo>
                    <a:pt x="430" y="299"/>
                  </a:lnTo>
                  <a:lnTo>
                    <a:pt x="401" y="310"/>
                  </a:lnTo>
                  <a:lnTo>
                    <a:pt x="371" y="323"/>
                  </a:lnTo>
                  <a:lnTo>
                    <a:pt x="341" y="332"/>
                  </a:lnTo>
                  <a:lnTo>
                    <a:pt x="310" y="341"/>
                  </a:lnTo>
                  <a:lnTo>
                    <a:pt x="280" y="349"/>
                  </a:lnTo>
                  <a:lnTo>
                    <a:pt x="248" y="357"/>
                  </a:lnTo>
                  <a:lnTo>
                    <a:pt x="218" y="363"/>
                  </a:lnTo>
                  <a:lnTo>
                    <a:pt x="188" y="368"/>
                  </a:lnTo>
                  <a:lnTo>
                    <a:pt x="156" y="374"/>
                  </a:lnTo>
                  <a:lnTo>
                    <a:pt x="126" y="377"/>
                  </a:lnTo>
                  <a:lnTo>
                    <a:pt x="95" y="379"/>
                  </a:lnTo>
                  <a:lnTo>
                    <a:pt x="65" y="381"/>
                  </a:lnTo>
                  <a:lnTo>
                    <a:pt x="33" y="381"/>
                  </a:lnTo>
                  <a:lnTo>
                    <a:pt x="2" y="378"/>
                  </a:lnTo>
                  <a:lnTo>
                    <a:pt x="2" y="410"/>
                  </a:lnTo>
                  <a:close/>
                </a:path>
              </a:pathLst>
            </a:custGeom>
            <a:solidFill>
              <a:srgbClr val="FFFFFF"/>
            </a:solidFill>
            <a:ln w="9525">
              <a:noFill/>
              <a:round/>
              <a:headEnd/>
              <a:tailEnd/>
            </a:ln>
          </p:spPr>
          <p:txBody>
            <a:bodyPr/>
            <a:lstStyle/>
            <a:p>
              <a:endParaRPr lang="en-US"/>
            </a:p>
          </p:txBody>
        </p:sp>
        <p:sp>
          <p:nvSpPr>
            <p:cNvPr id="23567" name="Freeform 18"/>
            <p:cNvSpPr>
              <a:spLocks/>
            </p:cNvSpPr>
            <p:nvPr/>
          </p:nvSpPr>
          <p:spPr bwMode="auto">
            <a:xfrm>
              <a:off x="2911123" y="2022454"/>
              <a:ext cx="1343378" cy="654050"/>
            </a:xfrm>
            <a:custGeom>
              <a:avLst/>
              <a:gdLst>
                <a:gd name="T0" fmla="*/ 0 w 952"/>
                <a:gd name="T1" fmla="*/ 2147483647 h 412"/>
                <a:gd name="T2" fmla="*/ 2147483647 w 952"/>
                <a:gd name="T3" fmla="*/ 2147483647 h 412"/>
                <a:gd name="T4" fmla="*/ 2147483647 w 952"/>
                <a:gd name="T5" fmla="*/ 2147483647 h 412"/>
                <a:gd name="T6" fmla="*/ 2147483647 w 952"/>
                <a:gd name="T7" fmla="*/ 2147483647 h 412"/>
                <a:gd name="T8" fmla="*/ 2147483647 w 952"/>
                <a:gd name="T9" fmla="*/ 2147483647 h 412"/>
                <a:gd name="T10" fmla="*/ 2147483647 w 952"/>
                <a:gd name="T11" fmla="*/ 2147483647 h 412"/>
                <a:gd name="T12" fmla="*/ 2147483647 w 952"/>
                <a:gd name="T13" fmla="*/ 2147483647 h 412"/>
                <a:gd name="T14" fmla="*/ 2147483647 w 952"/>
                <a:gd name="T15" fmla="*/ 2147483647 h 412"/>
                <a:gd name="T16" fmla="*/ 2147483647 w 952"/>
                <a:gd name="T17" fmla="*/ 2147483647 h 412"/>
                <a:gd name="T18" fmla="*/ 2147483647 w 952"/>
                <a:gd name="T19" fmla="*/ 2147483647 h 412"/>
                <a:gd name="T20" fmla="*/ 2147483647 w 952"/>
                <a:gd name="T21" fmla="*/ 2147483647 h 412"/>
                <a:gd name="T22" fmla="*/ 2147483647 w 952"/>
                <a:gd name="T23" fmla="*/ 2147483647 h 412"/>
                <a:gd name="T24" fmla="*/ 2147483647 w 952"/>
                <a:gd name="T25" fmla="*/ 2147483647 h 412"/>
                <a:gd name="T26" fmla="*/ 2147483647 w 952"/>
                <a:gd name="T27" fmla="*/ 2147483647 h 412"/>
                <a:gd name="T28" fmla="*/ 2147483647 w 952"/>
                <a:gd name="T29" fmla="*/ 2147483647 h 412"/>
                <a:gd name="T30" fmla="*/ 2147483647 w 952"/>
                <a:gd name="T31" fmla="*/ 2147483647 h 412"/>
                <a:gd name="T32" fmla="*/ 2147483647 w 952"/>
                <a:gd name="T33" fmla="*/ 2147483647 h 412"/>
                <a:gd name="T34" fmla="*/ 2147483647 w 952"/>
                <a:gd name="T35" fmla="*/ 2147483647 h 412"/>
                <a:gd name="T36" fmla="*/ 2147483647 w 952"/>
                <a:gd name="T37" fmla="*/ 2147483647 h 412"/>
                <a:gd name="T38" fmla="*/ 2147483647 w 952"/>
                <a:gd name="T39" fmla="*/ 2147483647 h 412"/>
                <a:gd name="T40" fmla="*/ 2147483647 w 952"/>
                <a:gd name="T41" fmla="*/ 2147483647 h 412"/>
                <a:gd name="T42" fmla="*/ 2147483647 w 952"/>
                <a:gd name="T43" fmla="*/ 2147483647 h 412"/>
                <a:gd name="T44" fmla="*/ 2147483647 w 952"/>
                <a:gd name="T45" fmla="*/ 2147483647 h 412"/>
                <a:gd name="T46" fmla="*/ 2147483647 w 952"/>
                <a:gd name="T47" fmla="*/ 2147483647 h 412"/>
                <a:gd name="T48" fmla="*/ 2147483647 w 952"/>
                <a:gd name="T49" fmla="*/ 2147483647 h 412"/>
                <a:gd name="T50" fmla="*/ 2147483647 w 952"/>
                <a:gd name="T51" fmla="*/ 2147483647 h 412"/>
                <a:gd name="T52" fmla="*/ 2147483647 w 952"/>
                <a:gd name="T53" fmla="*/ 2147483647 h 412"/>
                <a:gd name="T54" fmla="*/ 2147483647 w 952"/>
                <a:gd name="T55" fmla="*/ 2147483647 h 412"/>
                <a:gd name="T56" fmla="*/ 2147483647 w 952"/>
                <a:gd name="T57" fmla="*/ 2147483647 h 412"/>
                <a:gd name="T58" fmla="*/ 2147483647 w 952"/>
                <a:gd name="T59" fmla="*/ 2147483647 h 412"/>
                <a:gd name="T60" fmla="*/ 2147483647 w 952"/>
                <a:gd name="T61" fmla="*/ 2147483647 h 412"/>
                <a:gd name="T62" fmla="*/ 2147483647 w 952"/>
                <a:gd name="T63" fmla="*/ 2147483647 h 412"/>
                <a:gd name="T64" fmla="*/ 2147483647 w 952"/>
                <a:gd name="T65" fmla="*/ 2147483647 h 412"/>
                <a:gd name="T66" fmla="*/ 2147483647 w 952"/>
                <a:gd name="T67" fmla="*/ 2147483647 h 412"/>
                <a:gd name="T68" fmla="*/ 2147483647 w 952"/>
                <a:gd name="T69" fmla="*/ 2147483647 h 4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2"/>
                <a:gd name="T106" fmla="*/ 0 h 412"/>
                <a:gd name="T107" fmla="*/ 952 w 952"/>
                <a:gd name="T108" fmla="*/ 412 h 4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2" h="412">
                  <a:moveTo>
                    <a:pt x="2" y="410"/>
                  </a:moveTo>
                  <a:lnTo>
                    <a:pt x="0" y="410"/>
                  </a:lnTo>
                  <a:lnTo>
                    <a:pt x="32" y="412"/>
                  </a:lnTo>
                  <a:lnTo>
                    <a:pt x="65" y="412"/>
                  </a:lnTo>
                  <a:lnTo>
                    <a:pt x="97" y="411"/>
                  </a:lnTo>
                  <a:lnTo>
                    <a:pt x="128" y="410"/>
                  </a:lnTo>
                  <a:lnTo>
                    <a:pt x="162" y="404"/>
                  </a:lnTo>
                  <a:lnTo>
                    <a:pt x="192" y="401"/>
                  </a:lnTo>
                  <a:lnTo>
                    <a:pt x="224" y="394"/>
                  </a:lnTo>
                  <a:lnTo>
                    <a:pt x="255" y="389"/>
                  </a:lnTo>
                  <a:lnTo>
                    <a:pt x="288" y="381"/>
                  </a:lnTo>
                  <a:lnTo>
                    <a:pt x="319" y="371"/>
                  </a:lnTo>
                  <a:lnTo>
                    <a:pt x="350" y="363"/>
                  </a:lnTo>
                  <a:lnTo>
                    <a:pt x="381" y="352"/>
                  </a:lnTo>
                  <a:lnTo>
                    <a:pt x="412" y="341"/>
                  </a:lnTo>
                  <a:lnTo>
                    <a:pt x="444" y="328"/>
                  </a:lnTo>
                  <a:lnTo>
                    <a:pt x="473" y="315"/>
                  </a:lnTo>
                  <a:lnTo>
                    <a:pt x="505" y="301"/>
                  </a:lnTo>
                  <a:lnTo>
                    <a:pt x="535" y="288"/>
                  </a:lnTo>
                  <a:lnTo>
                    <a:pt x="565" y="272"/>
                  </a:lnTo>
                  <a:lnTo>
                    <a:pt x="594" y="258"/>
                  </a:lnTo>
                  <a:lnTo>
                    <a:pt x="624" y="241"/>
                  </a:lnTo>
                  <a:lnTo>
                    <a:pt x="653" y="225"/>
                  </a:lnTo>
                  <a:lnTo>
                    <a:pt x="682" y="208"/>
                  </a:lnTo>
                  <a:lnTo>
                    <a:pt x="710" y="192"/>
                  </a:lnTo>
                  <a:lnTo>
                    <a:pt x="739" y="174"/>
                  </a:lnTo>
                  <a:lnTo>
                    <a:pt x="766" y="156"/>
                  </a:lnTo>
                  <a:lnTo>
                    <a:pt x="794" y="138"/>
                  </a:lnTo>
                  <a:lnTo>
                    <a:pt x="821" y="120"/>
                  </a:lnTo>
                  <a:lnTo>
                    <a:pt x="849" y="101"/>
                  </a:lnTo>
                  <a:lnTo>
                    <a:pt x="875" y="83"/>
                  </a:lnTo>
                  <a:lnTo>
                    <a:pt x="901" y="64"/>
                  </a:lnTo>
                  <a:lnTo>
                    <a:pt x="927" y="46"/>
                  </a:lnTo>
                  <a:lnTo>
                    <a:pt x="952" y="25"/>
                  </a:lnTo>
                  <a:lnTo>
                    <a:pt x="933" y="0"/>
                  </a:lnTo>
                  <a:lnTo>
                    <a:pt x="908" y="20"/>
                  </a:lnTo>
                  <a:lnTo>
                    <a:pt x="883" y="38"/>
                  </a:lnTo>
                  <a:lnTo>
                    <a:pt x="856" y="57"/>
                  </a:lnTo>
                  <a:lnTo>
                    <a:pt x="831" y="75"/>
                  </a:lnTo>
                  <a:lnTo>
                    <a:pt x="803" y="94"/>
                  </a:lnTo>
                  <a:lnTo>
                    <a:pt x="776" y="112"/>
                  </a:lnTo>
                  <a:lnTo>
                    <a:pt x="750" y="130"/>
                  </a:lnTo>
                  <a:lnTo>
                    <a:pt x="722" y="148"/>
                  </a:lnTo>
                  <a:lnTo>
                    <a:pt x="695" y="164"/>
                  </a:lnTo>
                  <a:lnTo>
                    <a:pt x="666" y="181"/>
                  </a:lnTo>
                  <a:lnTo>
                    <a:pt x="637" y="197"/>
                  </a:lnTo>
                  <a:lnTo>
                    <a:pt x="608" y="214"/>
                  </a:lnTo>
                  <a:lnTo>
                    <a:pt x="579" y="230"/>
                  </a:lnTo>
                  <a:lnTo>
                    <a:pt x="550" y="244"/>
                  </a:lnTo>
                  <a:lnTo>
                    <a:pt x="521" y="259"/>
                  </a:lnTo>
                  <a:lnTo>
                    <a:pt x="491" y="272"/>
                  </a:lnTo>
                  <a:lnTo>
                    <a:pt x="462" y="286"/>
                  </a:lnTo>
                  <a:lnTo>
                    <a:pt x="430" y="299"/>
                  </a:lnTo>
                  <a:lnTo>
                    <a:pt x="401" y="310"/>
                  </a:lnTo>
                  <a:lnTo>
                    <a:pt x="371" y="323"/>
                  </a:lnTo>
                  <a:lnTo>
                    <a:pt x="341" y="332"/>
                  </a:lnTo>
                  <a:lnTo>
                    <a:pt x="310" y="341"/>
                  </a:lnTo>
                  <a:lnTo>
                    <a:pt x="280" y="349"/>
                  </a:lnTo>
                  <a:lnTo>
                    <a:pt x="248" y="357"/>
                  </a:lnTo>
                  <a:lnTo>
                    <a:pt x="218" y="363"/>
                  </a:lnTo>
                  <a:lnTo>
                    <a:pt x="188" y="368"/>
                  </a:lnTo>
                  <a:lnTo>
                    <a:pt x="156" y="374"/>
                  </a:lnTo>
                  <a:lnTo>
                    <a:pt x="126" y="377"/>
                  </a:lnTo>
                  <a:lnTo>
                    <a:pt x="95" y="379"/>
                  </a:lnTo>
                  <a:lnTo>
                    <a:pt x="65" y="381"/>
                  </a:lnTo>
                  <a:lnTo>
                    <a:pt x="33" y="381"/>
                  </a:lnTo>
                  <a:lnTo>
                    <a:pt x="2" y="378"/>
                  </a:lnTo>
                </a:path>
              </a:pathLst>
            </a:custGeom>
            <a:solidFill>
              <a:schemeClr val="hlink"/>
            </a:solidFill>
            <a:ln w="1588">
              <a:noFill/>
              <a:round/>
              <a:headEnd/>
              <a:tailEnd/>
            </a:ln>
          </p:spPr>
          <p:txBody>
            <a:bodyPr/>
            <a:lstStyle/>
            <a:p>
              <a:endParaRPr lang="en-US"/>
            </a:p>
          </p:txBody>
        </p:sp>
        <p:sp>
          <p:nvSpPr>
            <p:cNvPr id="23568" name="Freeform 19"/>
            <p:cNvSpPr>
              <a:spLocks/>
            </p:cNvSpPr>
            <p:nvPr/>
          </p:nvSpPr>
          <p:spPr bwMode="auto">
            <a:xfrm>
              <a:off x="1524001" y="1885929"/>
              <a:ext cx="1389945" cy="787400"/>
            </a:xfrm>
            <a:custGeom>
              <a:avLst/>
              <a:gdLst>
                <a:gd name="T0" fmla="*/ 2147483647 w 985"/>
                <a:gd name="T1" fmla="*/ 2147483647 h 496"/>
                <a:gd name="T2" fmla="*/ 2147483647 w 985"/>
                <a:gd name="T3" fmla="*/ 2147483647 h 496"/>
                <a:gd name="T4" fmla="*/ 2147483647 w 985"/>
                <a:gd name="T5" fmla="*/ 2147483647 h 496"/>
                <a:gd name="T6" fmla="*/ 2147483647 w 985"/>
                <a:gd name="T7" fmla="*/ 2147483647 h 496"/>
                <a:gd name="T8" fmla="*/ 2147483647 w 985"/>
                <a:gd name="T9" fmla="*/ 2147483647 h 496"/>
                <a:gd name="T10" fmla="*/ 2147483647 w 985"/>
                <a:gd name="T11" fmla="*/ 2147483647 h 496"/>
                <a:gd name="T12" fmla="*/ 2147483647 w 985"/>
                <a:gd name="T13" fmla="*/ 2147483647 h 496"/>
                <a:gd name="T14" fmla="*/ 2147483647 w 985"/>
                <a:gd name="T15" fmla="*/ 2147483647 h 496"/>
                <a:gd name="T16" fmla="*/ 2147483647 w 985"/>
                <a:gd name="T17" fmla="*/ 2147483647 h 496"/>
                <a:gd name="T18" fmla="*/ 2147483647 w 985"/>
                <a:gd name="T19" fmla="*/ 2147483647 h 496"/>
                <a:gd name="T20" fmla="*/ 2147483647 w 985"/>
                <a:gd name="T21" fmla="*/ 2147483647 h 496"/>
                <a:gd name="T22" fmla="*/ 2147483647 w 985"/>
                <a:gd name="T23" fmla="*/ 2147483647 h 496"/>
                <a:gd name="T24" fmla="*/ 2147483647 w 985"/>
                <a:gd name="T25" fmla="*/ 2147483647 h 496"/>
                <a:gd name="T26" fmla="*/ 2147483647 w 985"/>
                <a:gd name="T27" fmla="*/ 2147483647 h 496"/>
                <a:gd name="T28" fmla="*/ 2147483647 w 985"/>
                <a:gd name="T29" fmla="*/ 2147483647 h 496"/>
                <a:gd name="T30" fmla="*/ 2147483647 w 985"/>
                <a:gd name="T31" fmla="*/ 2147483647 h 496"/>
                <a:gd name="T32" fmla="*/ 2147483647 w 985"/>
                <a:gd name="T33" fmla="*/ 2147483647 h 496"/>
                <a:gd name="T34" fmla="*/ 2147483647 w 985"/>
                <a:gd name="T35" fmla="*/ 2147483647 h 496"/>
                <a:gd name="T36" fmla="*/ 2147483647 w 985"/>
                <a:gd name="T37" fmla="*/ 2147483647 h 496"/>
                <a:gd name="T38" fmla="*/ 2147483647 w 985"/>
                <a:gd name="T39" fmla="*/ 2147483647 h 496"/>
                <a:gd name="T40" fmla="*/ 2147483647 w 985"/>
                <a:gd name="T41" fmla="*/ 2147483647 h 496"/>
                <a:gd name="T42" fmla="*/ 2147483647 w 985"/>
                <a:gd name="T43" fmla="*/ 2147483647 h 496"/>
                <a:gd name="T44" fmla="*/ 2147483647 w 985"/>
                <a:gd name="T45" fmla="*/ 2147483647 h 496"/>
                <a:gd name="T46" fmla="*/ 2147483647 w 985"/>
                <a:gd name="T47" fmla="*/ 2147483647 h 496"/>
                <a:gd name="T48" fmla="*/ 2147483647 w 985"/>
                <a:gd name="T49" fmla="*/ 2147483647 h 496"/>
                <a:gd name="T50" fmla="*/ 2147483647 w 985"/>
                <a:gd name="T51" fmla="*/ 2147483647 h 496"/>
                <a:gd name="T52" fmla="*/ 2147483647 w 985"/>
                <a:gd name="T53" fmla="*/ 2147483647 h 496"/>
                <a:gd name="T54" fmla="*/ 2147483647 w 985"/>
                <a:gd name="T55" fmla="*/ 2147483647 h 496"/>
                <a:gd name="T56" fmla="*/ 2147483647 w 985"/>
                <a:gd name="T57" fmla="*/ 2147483647 h 496"/>
                <a:gd name="T58" fmla="*/ 2147483647 w 985"/>
                <a:gd name="T59" fmla="*/ 2147483647 h 496"/>
                <a:gd name="T60" fmla="*/ 2147483647 w 985"/>
                <a:gd name="T61" fmla="*/ 2147483647 h 496"/>
                <a:gd name="T62" fmla="*/ 2147483647 w 985"/>
                <a:gd name="T63" fmla="*/ 2147483647 h 496"/>
                <a:gd name="T64" fmla="*/ 2147483647 w 985"/>
                <a:gd name="T65" fmla="*/ 2147483647 h 496"/>
                <a:gd name="T66" fmla="*/ 2147483647 w 985"/>
                <a:gd name="T67" fmla="*/ 2147483647 h 496"/>
                <a:gd name="T68" fmla="*/ 0 w 985"/>
                <a:gd name="T69" fmla="*/ 2147483647 h 496"/>
                <a:gd name="T70" fmla="*/ 2147483647 w 985"/>
                <a:gd name="T71" fmla="*/ 0 h 49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85"/>
                <a:gd name="T109" fmla="*/ 0 h 496"/>
                <a:gd name="T110" fmla="*/ 985 w 985"/>
                <a:gd name="T111" fmla="*/ 496 h 49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85" h="496">
                  <a:moveTo>
                    <a:pt x="7" y="0"/>
                  </a:moveTo>
                  <a:lnTo>
                    <a:pt x="7" y="19"/>
                  </a:lnTo>
                  <a:lnTo>
                    <a:pt x="37" y="57"/>
                  </a:lnTo>
                  <a:lnTo>
                    <a:pt x="67" y="92"/>
                  </a:lnTo>
                  <a:lnTo>
                    <a:pt x="99" y="125"/>
                  </a:lnTo>
                  <a:lnTo>
                    <a:pt x="131" y="157"/>
                  </a:lnTo>
                  <a:lnTo>
                    <a:pt x="161" y="187"/>
                  </a:lnTo>
                  <a:lnTo>
                    <a:pt x="194" y="215"/>
                  </a:lnTo>
                  <a:lnTo>
                    <a:pt x="227" y="242"/>
                  </a:lnTo>
                  <a:lnTo>
                    <a:pt x="259" y="267"/>
                  </a:lnTo>
                  <a:lnTo>
                    <a:pt x="292" y="289"/>
                  </a:lnTo>
                  <a:lnTo>
                    <a:pt x="324" y="311"/>
                  </a:lnTo>
                  <a:lnTo>
                    <a:pt x="357" y="332"/>
                  </a:lnTo>
                  <a:lnTo>
                    <a:pt x="390" y="350"/>
                  </a:lnTo>
                  <a:lnTo>
                    <a:pt x="423" y="366"/>
                  </a:lnTo>
                  <a:lnTo>
                    <a:pt x="456" y="383"/>
                  </a:lnTo>
                  <a:lnTo>
                    <a:pt x="489" y="398"/>
                  </a:lnTo>
                  <a:lnTo>
                    <a:pt x="522" y="410"/>
                  </a:lnTo>
                  <a:lnTo>
                    <a:pt x="554" y="424"/>
                  </a:lnTo>
                  <a:lnTo>
                    <a:pt x="585" y="435"/>
                  </a:lnTo>
                  <a:lnTo>
                    <a:pt x="617" y="443"/>
                  </a:lnTo>
                  <a:lnTo>
                    <a:pt x="650" y="453"/>
                  </a:lnTo>
                  <a:lnTo>
                    <a:pt x="680" y="461"/>
                  </a:lnTo>
                  <a:lnTo>
                    <a:pt x="711" y="467"/>
                  </a:lnTo>
                  <a:lnTo>
                    <a:pt x="741" y="474"/>
                  </a:lnTo>
                  <a:lnTo>
                    <a:pt x="771" y="479"/>
                  </a:lnTo>
                  <a:lnTo>
                    <a:pt x="799" y="485"/>
                  </a:lnTo>
                  <a:lnTo>
                    <a:pt x="829" y="487"/>
                  </a:lnTo>
                  <a:lnTo>
                    <a:pt x="855" y="490"/>
                  </a:lnTo>
                  <a:lnTo>
                    <a:pt x="884" y="493"/>
                  </a:lnTo>
                  <a:lnTo>
                    <a:pt x="909" y="494"/>
                  </a:lnTo>
                  <a:lnTo>
                    <a:pt x="935" y="496"/>
                  </a:lnTo>
                  <a:lnTo>
                    <a:pt x="961" y="496"/>
                  </a:lnTo>
                  <a:lnTo>
                    <a:pt x="985" y="496"/>
                  </a:lnTo>
                  <a:lnTo>
                    <a:pt x="985" y="464"/>
                  </a:lnTo>
                  <a:lnTo>
                    <a:pt x="961" y="464"/>
                  </a:lnTo>
                  <a:lnTo>
                    <a:pt x="937" y="464"/>
                  </a:lnTo>
                  <a:lnTo>
                    <a:pt x="913" y="463"/>
                  </a:lnTo>
                  <a:lnTo>
                    <a:pt x="886" y="461"/>
                  </a:lnTo>
                  <a:lnTo>
                    <a:pt x="859" y="458"/>
                  </a:lnTo>
                  <a:lnTo>
                    <a:pt x="832" y="456"/>
                  </a:lnTo>
                  <a:lnTo>
                    <a:pt x="804" y="453"/>
                  </a:lnTo>
                  <a:lnTo>
                    <a:pt x="777" y="447"/>
                  </a:lnTo>
                  <a:lnTo>
                    <a:pt x="746" y="443"/>
                  </a:lnTo>
                  <a:lnTo>
                    <a:pt x="718" y="438"/>
                  </a:lnTo>
                  <a:lnTo>
                    <a:pt x="689" y="429"/>
                  </a:lnTo>
                  <a:lnTo>
                    <a:pt x="657" y="423"/>
                  </a:lnTo>
                  <a:lnTo>
                    <a:pt x="627" y="414"/>
                  </a:lnTo>
                  <a:lnTo>
                    <a:pt x="596" y="405"/>
                  </a:lnTo>
                  <a:lnTo>
                    <a:pt x="565" y="394"/>
                  </a:lnTo>
                  <a:lnTo>
                    <a:pt x="533" y="381"/>
                  </a:lnTo>
                  <a:lnTo>
                    <a:pt x="501" y="367"/>
                  </a:lnTo>
                  <a:lnTo>
                    <a:pt x="470" y="355"/>
                  </a:lnTo>
                  <a:lnTo>
                    <a:pt x="437" y="339"/>
                  </a:lnTo>
                  <a:lnTo>
                    <a:pt x="405" y="322"/>
                  </a:lnTo>
                  <a:lnTo>
                    <a:pt x="373" y="304"/>
                  </a:lnTo>
                  <a:lnTo>
                    <a:pt x="341" y="283"/>
                  </a:lnTo>
                  <a:lnTo>
                    <a:pt x="310" y="263"/>
                  </a:lnTo>
                  <a:lnTo>
                    <a:pt x="278" y="241"/>
                  </a:lnTo>
                  <a:lnTo>
                    <a:pt x="246" y="217"/>
                  </a:lnTo>
                  <a:lnTo>
                    <a:pt x="215" y="191"/>
                  </a:lnTo>
                  <a:lnTo>
                    <a:pt x="183" y="164"/>
                  </a:lnTo>
                  <a:lnTo>
                    <a:pt x="151" y="135"/>
                  </a:lnTo>
                  <a:lnTo>
                    <a:pt x="122" y="104"/>
                  </a:lnTo>
                  <a:lnTo>
                    <a:pt x="91" y="71"/>
                  </a:lnTo>
                  <a:lnTo>
                    <a:pt x="62" y="37"/>
                  </a:lnTo>
                  <a:lnTo>
                    <a:pt x="33" y="0"/>
                  </a:lnTo>
                  <a:lnTo>
                    <a:pt x="33" y="19"/>
                  </a:lnTo>
                  <a:lnTo>
                    <a:pt x="7" y="0"/>
                  </a:lnTo>
                  <a:lnTo>
                    <a:pt x="0" y="9"/>
                  </a:lnTo>
                  <a:lnTo>
                    <a:pt x="7" y="19"/>
                  </a:lnTo>
                  <a:lnTo>
                    <a:pt x="7" y="0"/>
                  </a:lnTo>
                  <a:close/>
                </a:path>
              </a:pathLst>
            </a:custGeom>
            <a:solidFill>
              <a:srgbClr val="FFFFFF"/>
            </a:solidFill>
            <a:ln w="9525">
              <a:noFill/>
              <a:round/>
              <a:headEnd/>
              <a:tailEnd/>
            </a:ln>
          </p:spPr>
          <p:txBody>
            <a:bodyPr/>
            <a:lstStyle/>
            <a:p>
              <a:endParaRPr lang="en-US"/>
            </a:p>
          </p:txBody>
        </p:sp>
        <p:sp>
          <p:nvSpPr>
            <p:cNvPr id="23569" name="Freeform 20"/>
            <p:cNvSpPr>
              <a:spLocks/>
            </p:cNvSpPr>
            <p:nvPr/>
          </p:nvSpPr>
          <p:spPr bwMode="auto">
            <a:xfrm>
              <a:off x="1524001" y="1885929"/>
              <a:ext cx="1389945" cy="787400"/>
            </a:xfrm>
            <a:custGeom>
              <a:avLst/>
              <a:gdLst>
                <a:gd name="T0" fmla="*/ 2147483647 w 985"/>
                <a:gd name="T1" fmla="*/ 2147483647 h 496"/>
                <a:gd name="T2" fmla="*/ 2147483647 w 985"/>
                <a:gd name="T3" fmla="*/ 2147483647 h 496"/>
                <a:gd name="T4" fmla="*/ 2147483647 w 985"/>
                <a:gd name="T5" fmla="*/ 2147483647 h 496"/>
                <a:gd name="T6" fmla="*/ 2147483647 w 985"/>
                <a:gd name="T7" fmla="*/ 2147483647 h 496"/>
                <a:gd name="T8" fmla="*/ 2147483647 w 985"/>
                <a:gd name="T9" fmla="*/ 2147483647 h 496"/>
                <a:gd name="T10" fmla="*/ 2147483647 w 985"/>
                <a:gd name="T11" fmla="*/ 2147483647 h 496"/>
                <a:gd name="T12" fmla="*/ 2147483647 w 985"/>
                <a:gd name="T13" fmla="*/ 2147483647 h 496"/>
                <a:gd name="T14" fmla="*/ 2147483647 w 985"/>
                <a:gd name="T15" fmla="*/ 2147483647 h 496"/>
                <a:gd name="T16" fmla="*/ 2147483647 w 985"/>
                <a:gd name="T17" fmla="*/ 2147483647 h 496"/>
                <a:gd name="T18" fmla="*/ 2147483647 w 985"/>
                <a:gd name="T19" fmla="*/ 2147483647 h 496"/>
                <a:gd name="T20" fmla="*/ 2147483647 w 985"/>
                <a:gd name="T21" fmla="*/ 2147483647 h 496"/>
                <a:gd name="T22" fmla="*/ 2147483647 w 985"/>
                <a:gd name="T23" fmla="*/ 2147483647 h 496"/>
                <a:gd name="T24" fmla="*/ 2147483647 w 985"/>
                <a:gd name="T25" fmla="*/ 2147483647 h 496"/>
                <a:gd name="T26" fmla="*/ 2147483647 w 985"/>
                <a:gd name="T27" fmla="*/ 2147483647 h 496"/>
                <a:gd name="T28" fmla="*/ 2147483647 w 985"/>
                <a:gd name="T29" fmla="*/ 2147483647 h 496"/>
                <a:gd name="T30" fmla="*/ 2147483647 w 985"/>
                <a:gd name="T31" fmla="*/ 2147483647 h 496"/>
                <a:gd name="T32" fmla="*/ 2147483647 w 985"/>
                <a:gd name="T33" fmla="*/ 2147483647 h 496"/>
                <a:gd name="T34" fmla="*/ 2147483647 w 985"/>
                <a:gd name="T35" fmla="*/ 2147483647 h 496"/>
                <a:gd name="T36" fmla="*/ 2147483647 w 985"/>
                <a:gd name="T37" fmla="*/ 2147483647 h 496"/>
                <a:gd name="T38" fmla="*/ 2147483647 w 985"/>
                <a:gd name="T39" fmla="*/ 2147483647 h 496"/>
                <a:gd name="T40" fmla="*/ 2147483647 w 985"/>
                <a:gd name="T41" fmla="*/ 2147483647 h 496"/>
                <a:gd name="T42" fmla="*/ 2147483647 w 985"/>
                <a:gd name="T43" fmla="*/ 2147483647 h 496"/>
                <a:gd name="T44" fmla="*/ 2147483647 w 985"/>
                <a:gd name="T45" fmla="*/ 2147483647 h 496"/>
                <a:gd name="T46" fmla="*/ 2147483647 w 985"/>
                <a:gd name="T47" fmla="*/ 2147483647 h 496"/>
                <a:gd name="T48" fmla="*/ 2147483647 w 985"/>
                <a:gd name="T49" fmla="*/ 2147483647 h 496"/>
                <a:gd name="T50" fmla="*/ 2147483647 w 985"/>
                <a:gd name="T51" fmla="*/ 2147483647 h 496"/>
                <a:gd name="T52" fmla="*/ 2147483647 w 985"/>
                <a:gd name="T53" fmla="*/ 2147483647 h 496"/>
                <a:gd name="T54" fmla="*/ 2147483647 w 985"/>
                <a:gd name="T55" fmla="*/ 2147483647 h 496"/>
                <a:gd name="T56" fmla="*/ 2147483647 w 985"/>
                <a:gd name="T57" fmla="*/ 2147483647 h 496"/>
                <a:gd name="T58" fmla="*/ 2147483647 w 985"/>
                <a:gd name="T59" fmla="*/ 2147483647 h 496"/>
                <a:gd name="T60" fmla="*/ 2147483647 w 985"/>
                <a:gd name="T61" fmla="*/ 2147483647 h 496"/>
                <a:gd name="T62" fmla="*/ 2147483647 w 985"/>
                <a:gd name="T63" fmla="*/ 2147483647 h 496"/>
                <a:gd name="T64" fmla="*/ 2147483647 w 985"/>
                <a:gd name="T65" fmla="*/ 2147483647 h 496"/>
                <a:gd name="T66" fmla="*/ 2147483647 w 985"/>
                <a:gd name="T67" fmla="*/ 2147483647 h 496"/>
                <a:gd name="T68" fmla="*/ 0 w 985"/>
                <a:gd name="T69" fmla="*/ 2147483647 h 49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85"/>
                <a:gd name="T106" fmla="*/ 0 h 496"/>
                <a:gd name="T107" fmla="*/ 985 w 985"/>
                <a:gd name="T108" fmla="*/ 496 h 49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85" h="496">
                  <a:moveTo>
                    <a:pt x="7" y="0"/>
                  </a:moveTo>
                  <a:lnTo>
                    <a:pt x="7" y="19"/>
                  </a:lnTo>
                  <a:lnTo>
                    <a:pt x="37" y="57"/>
                  </a:lnTo>
                  <a:lnTo>
                    <a:pt x="67" y="92"/>
                  </a:lnTo>
                  <a:lnTo>
                    <a:pt x="99" y="125"/>
                  </a:lnTo>
                  <a:lnTo>
                    <a:pt x="131" y="157"/>
                  </a:lnTo>
                  <a:lnTo>
                    <a:pt x="161" y="187"/>
                  </a:lnTo>
                  <a:lnTo>
                    <a:pt x="194" y="215"/>
                  </a:lnTo>
                  <a:lnTo>
                    <a:pt x="227" y="242"/>
                  </a:lnTo>
                  <a:lnTo>
                    <a:pt x="259" y="267"/>
                  </a:lnTo>
                  <a:lnTo>
                    <a:pt x="292" y="289"/>
                  </a:lnTo>
                  <a:lnTo>
                    <a:pt x="324" y="311"/>
                  </a:lnTo>
                  <a:lnTo>
                    <a:pt x="357" y="332"/>
                  </a:lnTo>
                  <a:lnTo>
                    <a:pt x="390" y="350"/>
                  </a:lnTo>
                  <a:lnTo>
                    <a:pt x="423" y="366"/>
                  </a:lnTo>
                  <a:lnTo>
                    <a:pt x="456" y="383"/>
                  </a:lnTo>
                  <a:lnTo>
                    <a:pt x="489" y="398"/>
                  </a:lnTo>
                  <a:lnTo>
                    <a:pt x="522" y="410"/>
                  </a:lnTo>
                  <a:lnTo>
                    <a:pt x="554" y="424"/>
                  </a:lnTo>
                  <a:lnTo>
                    <a:pt x="585" y="435"/>
                  </a:lnTo>
                  <a:lnTo>
                    <a:pt x="617" y="443"/>
                  </a:lnTo>
                  <a:lnTo>
                    <a:pt x="650" y="453"/>
                  </a:lnTo>
                  <a:lnTo>
                    <a:pt x="680" y="461"/>
                  </a:lnTo>
                  <a:lnTo>
                    <a:pt x="711" y="467"/>
                  </a:lnTo>
                  <a:lnTo>
                    <a:pt x="741" y="474"/>
                  </a:lnTo>
                  <a:lnTo>
                    <a:pt x="771" y="479"/>
                  </a:lnTo>
                  <a:lnTo>
                    <a:pt x="799" y="485"/>
                  </a:lnTo>
                  <a:lnTo>
                    <a:pt x="829" y="487"/>
                  </a:lnTo>
                  <a:lnTo>
                    <a:pt x="855" y="490"/>
                  </a:lnTo>
                  <a:lnTo>
                    <a:pt x="884" y="493"/>
                  </a:lnTo>
                  <a:lnTo>
                    <a:pt x="909" y="494"/>
                  </a:lnTo>
                  <a:lnTo>
                    <a:pt x="935" y="496"/>
                  </a:lnTo>
                  <a:lnTo>
                    <a:pt x="961" y="496"/>
                  </a:lnTo>
                  <a:lnTo>
                    <a:pt x="985" y="496"/>
                  </a:lnTo>
                  <a:lnTo>
                    <a:pt x="985" y="464"/>
                  </a:lnTo>
                  <a:lnTo>
                    <a:pt x="961" y="464"/>
                  </a:lnTo>
                  <a:lnTo>
                    <a:pt x="937" y="464"/>
                  </a:lnTo>
                  <a:lnTo>
                    <a:pt x="913" y="463"/>
                  </a:lnTo>
                  <a:lnTo>
                    <a:pt x="886" y="461"/>
                  </a:lnTo>
                  <a:lnTo>
                    <a:pt x="859" y="458"/>
                  </a:lnTo>
                  <a:lnTo>
                    <a:pt x="832" y="456"/>
                  </a:lnTo>
                  <a:lnTo>
                    <a:pt x="804" y="453"/>
                  </a:lnTo>
                  <a:lnTo>
                    <a:pt x="777" y="447"/>
                  </a:lnTo>
                  <a:lnTo>
                    <a:pt x="746" y="443"/>
                  </a:lnTo>
                  <a:lnTo>
                    <a:pt x="718" y="438"/>
                  </a:lnTo>
                  <a:lnTo>
                    <a:pt x="689" y="429"/>
                  </a:lnTo>
                  <a:lnTo>
                    <a:pt x="657" y="423"/>
                  </a:lnTo>
                  <a:lnTo>
                    <a:pt x="627" y="414"/>
                  </a:lnTo>
                  <a:lnTo>
                    <a:pt x="596" y="405"/>
                  </a:lnTo>
                  <a:lnTo>
                    <a:pt x="565" y="394"/>
                  </a:lnTo>
                  <a:lnTo>
                    <a:pt x="533" y="381"/>
                  </a:lnTo>
                  <a:lnTo>
                    <a:pt x="501" y="367"/>
                  </a:lnTo>
                  <a:lnTo>
                    <a:pt x="470" y="355"/>
                  </a:lnTo>
                  <a:lnTo>
                    <a:pt x="437" y="339"/>
                  </a:lnTo>
                  <a:lnTo>
                    <a:pt x="405" y="322"/>
                  </a:lnTo>
                  <a:lnTo>
                    <a:pt x="373" y="304"/>
                  </a:lnTo>
                  <a:lnTo>
                    <a:pt x="341" y="283"/>
                  </a:lnTo>
                  <a:lnTo>
                    <a:pt x="310" y="263"/>
                  </a:lnTo>
                  <a:lnTo>
                    <a:pt x="278" y="241"/>
                  </a:lnTo>
                  <a:lnTo>
                    <a:pt x="246" y="217"/>
                  </a:lnTo>
                  <a:lnTo>
                    <a:pt x="215" y="191"/>
                  </a:lnTo>
                  <a:lnTo>
                    <a:pt x="183" y="164"/>
                  </a:lnTo>
                  <a:lnTo>
                    <a:pt x="151" y="135"/>
                  </a:lnTo>
                  <a:lnTo>
                    <a:pt x="122" y="104"/>
                  </a:lnTo>
                  <a:lnTo>
                    <a:pt x="91" y="71"/>
                  </a:lnTo>
                  <a:lnTo>
                    <a:pt x="62" y="37"/>
                  </a:lnTo>
                  <a:lnTo>
                    <a:pt x="33" y="0"/>
                  </a:lnTo>
                  <a:lnTo>
                    <a:pt x="33" y="19"/>
                  </a:lnTo>
                  <a:lnTo>
                    <a:pt x="7" y="0"/>
                  </a:lnTo>
                  <a:lnTo>
                    <a:pt x="0" y="9"/>
                  </a:lnTo>
                  <a:lnTo>
                    <a:pt x="7" y="19"/>
                  </a:lnTo>
                </a:path>
              </a:pathLst>
            </a:custGeom>
            <a:solidFill>
              <a:schemeClr val="hlink"/>
            </a:solidFill>
            <a:ln w="1588">
              <a:noFill/>
              <a:round/>
              <a:headEnd/>
              <a:tailEnd/>
            </a:ln>
          </p:spPr>
          <p:txBody>
            <a:bodyPr/>
            <a:lstStyle/>
            <a:p>
              <a:endParaRPr lang="en-US"/>
            </a:p>
          </p:txBody>
        </p:sp>
        <p:sp>
          <p:nvSpPr>
            <p:cNvPr id="23570" name="Freeform 21"/>
            <p:cNvSpPr>
              <a:spLocks/>
            </p:cNvSpPr>
            <p:nvPr/>
          </p:nvSpPr>
          <p:spPr bwMode="auto">
            <a:xfrm>
              <a:off x="1533880" y="3560745"/>
              <a:ext cx="1346200" cy="752475"/>
            </a:xfrm>
            <a:custGeom>
              <a:avLst/>
              <a:gdLst>
                <a:gd name="T0" fmla="*/ 2147483647 w 954"/>
                <a:gd name="T1" fmla="*/ 0 h 474"/>
                <a:gd name="T2" fmla="*/ 2147483647 w 954"/>
                <a:gd name="T3" fmla="*/ 2147483647 h 474"/>
                <a:gd name="T4" fmla="*/ 2147483647 w 954"/>
                <a:gd name="T5" fmla="*/ 2147483647 h 474"/>
                <a:gd name="T6" fmla="*/ 2147483647 w 954"/>
                <a:gd name="T7" fmla="*/ 2147483647 h 474"/>
                <a:gd name="T8" fmla="*/ 2147483647 w 954"/>
                <a:gd name="T9" fmla="*/ 2147483647 h 474"/>
                <a:gd name="T10" fmla="*/ 2147483647 w 954"/>
                <a:gd name="T11" fmla="*/ 2147483647 h 474"/>
                <a:gd name="T12" fmla="*/ 2147483647 w 954"/>
                <a:gd name="T13" fmla="*/ 2147483647 h 474"/>
                <a:gd name="T14" fmla="*/ 2147483647 w 954"/>
                <a:gd name="T15" fmla="*/ 2147483647 h 474"/>
                <a:gd name="T16" fmla="*/ 2147483647 w 954"/>
                <a:gd name="T17" fmla="*/ 2147483647 h 474"/>
                <a:gd name="T18" fmla="*/ 2147483647 w 954"/>
                <a:gd name="T19" fmla="*/ 2147483647 h 474"/>
                <a:gd name="T20" fmla="*/ 2147483647 w 954"/>
                <a:gd name="T21" fmla="*/ 2147483647 h 474"/>
                <a:gd name="T22" fmla="*/ 2147483647 w 954"/>
                <a:gd name="T23" fmla="*/ 2147483647 h 474"/>
                <a:gd name="T24" fmla="*/ 2147483647 w 954"/>
                <a:gd name="T25" fmla="*/ 2147483647 h 474"/>
                <a:gd name="T26" fmla="*/ 2147483647 w 954"/>
                <a:gd name="T27" fmla="*/ 2147483647 h 474"/>
                <a:gd name="T28" fmla="*/ 2147483647 w 954"/>
                <a:gd name="T29" fmla="*/ 2147483647 h 474"/>
                <a:gd name="T30" fmla="*/ 2147483647 w 954"/>
                <a:gd name="T31" fmla="*/ 2147483647 h 474"/>
                <a:gd name="T32" fmla="*/ 0 w 954"/>
                <a:gd name="T33" fmla="*/ 2147483647 h 474"/>
                <a:gd name="T34" fmla="*/ 2147483647 w 954"/>
                <a:gd name="T35" fmla="*/ 2147483647 h 474"/>
                <a:gd name="T36" fmla="*/ 2147483647 w 954"/>
                <a:gd name="T37" fmla="*/ 2147483647 h 474"/>
                <a:gd name="T38" fmla="*/ 2147483647 w 954"/>
                <a:gd name="T39" fmla="*/ 2147483647 h 474"/>
                <a:gd name="T40" fmla="*/ 2147483647 w 954"/>
                <a:gd name="T41" fmla="*/ 2147483647 h 474"/>
                <a:gd name="T42" fmla="*/ 2147483647 w 954"/>
                <a:gd name="T43" fmla="*/ 2147483647 h 474"/>
                <a:gd name="T44" fmla="*/ 2147483647 w 954"/>
                <a:gd name="T45" fmla="*/ 2147483647 h 474"/>
                <a:gd name="T46" fmla="*/ 2147483647 w 954"/>
                <a:gd name="T47" fmla="*/ 2147483647 h 474"/>
                <a:gd name="T48" fmla="*/ 2147483647 w 954"/>
                <a:gd name="T49" fmla="*/ 2147483647 h 474"/>
                <a:gd name="T50" fmla="*/ 2147483647 w 954"/>
                <a:gd name="T51" fmla="*/ 2147483647 h 474"/>
                <a:gd name="T52" fmla="*/ 2147483647 w 954"/>
                <a:gd name="T53" fmla="*/ 2147483647 h 474"/>
                <a:gd name="T54" fmla="*/ 2147483647 w 954"/>
                <a:gd name="T55" fmla="*/ 2147483647 h 474"/>
                <a:gd name="T56" fmla="*/ 2147483647 w 954"/>
                <a:gd name="T57" fmla="*/ 2147483647 h 474"/>
                <a:gd name="T58" fmla="*/ 2147483647 w 954"/>
                <a:gd name="T59" fmla="*/ 2147483647 h 474"/>
                <a:gd name="T60" fmla="*/ 2147483647 w 954"/>
                <a:gd name="T61" fmla="*/ 2147483647 h 474"/>
                <a:gd name="T62" fmla="*/ 2147483647 w 954"/>
                <a:gd name="T63" fmla="*/ 2147483647 h 474"/>
                <a:gd name="T64" fmla="*/ 2147483647 w 954"/>
                <a:gd name="T65" fmla="*/ 2147483647 h 474"/>
                <a:gd name="T66" fmla="*/ 2147483647 w 954"/>
                <a:gd name="T67" fmla="*/ 2147483647 h 474"/>
                <a:gd name="T68" fmla="*/ 2147483647 w 954"/>
                <a:gd name="T69" fmla="*/ 0 h 4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4"/>
                <a:gd name="T106" fmla="*/ 0 h 474"/>
                <a:gd name="T107" fmla="*/ 954 w 954"/>
                <a:gd name="T108" fmla="*/ 474 h 4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4" h="474">
                  <a:moveTo>
                    <a:pt x="954" y="0"/>
                  </a:moveTo>
                  <a:lnTo>
                    <a:pt x="954" y="0"/>
                  </a:lnTo>
                  <a:lnTo>
                    <a:pt x="913" y="1"/>
                  </a:lnTo>
                  <a:lnTo>
                    <a:pt x="874" y="5"/>
                  </a:lnTo>
                  <a:lnTo>
                    <a:pt x="834" y="10"/>
                  </a:lnTo>
                  <a:lnTo>
                    <a:pt x="797" y="15"/>
                  </a:lnTo>
                  <a:lnTo>
                    <a:pt x="759" y="21"/>
                  </a:lnTo>
                  <a:lnTo>
                    <a:pt x="723" y="28"/>
                  </a:lnTo>
                  <a:lnTo>
                    <a:pt x="687" y="36"/>
                  </a:lnTo>
                  <a:lnTo>
                    <a:pt x="650" y="43"/>
                  </a:lnTo>
                  <a:lnTo>
                    <a:pt x="615" y="52"/>
                  </a:lnTo>
                  <a:lnTo>
                    <a:pt x="581" y="62"/>
                  </a:lnTo>
                  <a:lnTo>
                    <a:pt x="547" y="73"/>
                  </a:lnTo>
                  <a:lnTo>
                    <a:pt x="514" y="84"/>
                  </a:lnTo>
                  <a:lnTo>
                    <a:pt x="482" y="98"/>
                  </a:lnTo>
                  <a:lnTo>
                    <a:pt x="449" y="109"/>
                  </a:lnTo>
                  <a:lnTo>
                    <a:pt x="419" y="124"/>
                  </a:lnTo>
                  <a:lnTo>
                    <a:pt x="388" y="138"/>
                  </a:lnTo>
                  <a:lnTo>
                    <a:pt x="358" y="152"/>
                  </a:lnTo>
                  <a:lnTo>
                    <a:pt x="329" y="169"/>
                  </a:lnTo>
                  <a:lnTo>
                    <a:pt x="300" y="185"/>
                  </a:lnTo>
                  <a:lnTo>
                    <a:pt x="274" y="201"/>
                  </a:lnTo>
                  <a:lnTo>
                    <a:pt x="246" y="219"/>
                  </a:lnTo>
                  <a:lnTo>
                    <a:pt x="220" y="238"/>
                  </a:lnTo>
                  <a:lnTo>
                    <a:pt x="195" y="256"/>
                  </a:lnTo>
                  <a:lnTo>
                    <a:pt x="171" y="276"/>
                  </a:lnTo>
                  <a:lnTo>
                    <a:pt x="146" y="296"/>
                  </a:lnTo>
                  <a:lnTo>
                    <a:pt x="122" y="318"/>
                  </a:lnTo>
                  <a:lnTo>
                    <a:pt x="100" y="339"/>
                  </a:lnTo>
                  <a:lnTo>
                    <a:pt x="78" y="361"/>
                  </a:lnTo>
                  <a:lnTo>
                    <a:pt x="58" y="384"/>
                  </a:lnTo>
                  <a:lnTo>
                    <a:pt x="38" y="408"/>
                  </a:lnTo>
                  <a:lnTo>
                    <a:pt x="18" y="431"/>
                  </a:lnTo>
                  <a:lnTo>
                    <a:pt x="0" y="455"/>
                  </a:lnTo>
                  <a:lnTo>
                    <a:pt x="26" y="474"/>
                  </a:lnTo>
                  <a:lnTo>
                    <a:pt x="44" y="451"/>
                  </a:lnTo>
                  <a:lnTo>
                    <a:pt x="62" y="427"/>
                  </a:lnTo>
                  <a:lnTo>
                    <a:pt x="81" y="405"/>
                  </a:lnTo>
                  <a:lnTo>
                    <a:pt x="102" y="384"/>
                  </a:lnTo>
                  <a:lnTo>
                    <a:pt x="124" y="362"/>
                  </a:lnTo>
                  <a:lnTo>
                    <a:pt x="144" y="342"/>
                  </a:lnTo>
                  <a:lnTo>
                    <a:pt x="166" y="321"/>
                  </a:lnTo>
                  <a:lnTo>
                    <a:pt x="190" y="302"/>
                  </a:lnTo>
                  <a:lnTo>
                    <a:pt x="215" y="281"/>
                  </a:lnTo>
                  <a:lnTo>
                    <a:pt x="239" y="265"/>
                  </a:lnTo>
                  <a:lnTo>
                    <a:pt x="264" y="245"/>
                  </a:lnTo>
                  <a:lnTo>
                    <a:pt x="290" y="229"/>
                  </a:lnTo>
                  <a:lnTo>
                    <a:pt x="317" y="212"/>
                  </a:lnTo>
                  <a:lnTo>
                    <a:pt x="346" y="196"/>
                  </a:lnTo>
                  <a:lnTo>
                    <a:pt x="373" y="180"/>
                  </a:lnTo>
                  <a:lnTo>
                    <a:pt x="402" y="167"/>
                  </a:lnTo>
                  <a:lnTo>
                    <a:pt x="431" y="152"/>
                  </a:lnTo>
                  <a:lnTo>
                    <a:pt x="461" y="139"/>
                  </a:lnTo>
                  <a:lnTo>
                    <a:pt x="493" y="127"/>
                  </a:lnTo>
                  <a:lnTo>
                    <a:pt x="525" y="114"/>
                  </a:lnTo>
                  <a:lnTo>
                    <a:pt x="558" y="103"/>
                  </a:lnTo>
                  <a:lnTo>
                    <a:pt x="589" y="94"/>
                  </a:lnTo>
                  <a:lnTo>
                    <a:pt x="624" y="83"/>
                  </a:lnTo>
                  <a:lnTo>
                    <a:pt x="658" y="74"/>
                  </a:lnTo>
                  <a:lnTo>
                    <a:pt x="693" y="66"/>
                  </a:lnTo>
                  <a:lnTo>
                    <a:pt x="728" y="59"/>
                  </a:lnTo>
                  <a:lnTo>
                    <a:pt x="764" y="52"/>
                  </a:lnTo>
                  <a:lnTo>
                    <a:pt x="801" y="47"/>
                  </a:lnTo>
                  <a:lnTo>
                    <a:pt x="840" y="41"/>
                  </a:lnTo>
                  <a:lnTo>
                    <a:pt x="877" y="37"/>
                  </a:lnTo>
                  <a:lnTo>
                    <a:pt x="916" y="34"/>
                  </a:lnTo>
                  <a:lnTo>
                    <a:pt x="954" y="32"/>
                  </a:lnTo>
                  <a:lnTo>
                    <a:pt x="954" y="0"/>
                  </a:lnTo>
                  <a:close/>
                </a:path>
              </a:pathLst>
            </a:custGeom>
            <a:solidFill>
              <a:srgbClr val="FFFFFF"/>
            </a:solidFill>
            <a:ln w="9525">
              <a:noFill/>
              <a:round/>
              <a:headEnd/>
              <a:tailEnd/>
            </a:ln>
          </p:spPr>
          <p:txBody>
            <a:bodyPr/>
            <a:lstStyle/>
            <a:p>
              <a:endParaRPr lang="en-US"/>
            </a:p>
          </p:txBody>
        </p:sp>
        <p:sp>
          <p:nvSpPr>
            <p:cNvPr id="23571" name="Freeform 22"/>
            <p:cNvSpPr>
              <a:spLocks/>
            </p:cNvSpPr>
            <p:nvPr/>
          </p:nvSpPr>
          <p:spPr bwMode="auto">
            <a:xfrm>
              <a:off x="1533880" y="3560745"/>
              <a:ext cx="1346200" cy="752475"/>
            </a:xfrm>
            <a:custGeom>
              <a:avLst/>
              <a:gdLst>
                <a:gd name="T0" fmla="*/ 2147483647 w 954"/>
                <a:gd name="T1" fmla="*/ 0 h 474"/>
                <a:gd name="T2" fmla="*/ 2147483647 w 954"/>
                <a:gd name="T3" fmla="*/ 2147483647 h 474"/>
                <a:gd name="T4" fmla="*/ 2147483647 w 954"/>
                <a:gd name="T5" fmla="*/ 2147483647 h 474"/>
                <a:gd name="T6" fmla="*/ 2147483647 w 954"/>
                <a:gd name="T7" fmla="*/ 2147483647 h 474"/>
                <a:gd name="T8" fmla="*/ 2147483647 w 954"/>
                <a:gd name="T9" fmla="*/ 2147483647 h 474"/>
                <a:gd name="T10" fmla="*/ 2147483647 w 954"/>
                <a:gd name="T11" fmla="*/ 2147483647 h 474"/>
                <a:gd name="T12" fmla="*/ 2147483647 w 954"/>
                <a:gd name="T13" fmla="*/ 2147483647 h 474"/>
                <a:gd name="T14" fmla="*/ 2147483647 w 954"/>
                <a:gd name="T15" fmla="*/ 2147483647 h 474"/>
                <a:gd name="T16" fmla="*/ 2147483647 w 954"/>
                <a:gd name="T17" fmla="*/ 2147483647 h 474"/>
                <a:gd name="T18" fmla="*/ 2147483647 w 954"/>
                <a:gd name="T19" fmla="*/ 2147483647 h 474"/>
                <a:gd name="T20" fmla="*/ 2147483647 w 954"/>
                <a:gd name="T21" fmla="*/ 2147483647 h 474"/>
                <a:gd name="T22" fmla="*/ 2147483647 w 954"/>
                <a:gd name="T23" fmla="*/ 2147483647 h 474"/>
                <a:gd name="T24" fmla="*/ 2147483647 w 954"/>
                <a:gd name="T25" fmla="*/ 2147483647 h 474"/>
                <a:gd name="T26" fmla="*/ 2147483647 w 954"/>
                <a:gd name="T27" fmla="*/ 2147483647 h 474"/>
                <a:gd name="T28" fmla="*/ 2147483647 w 954"/>
                <a:gd name="T29" fmla="*/ 2147483647 h 474"/>
                <a:gd name="T30" fmla="*/ 2147483647 w 954"/>
                <a:gd name="T31" fmla="*/ 2147483647 h 474"/>
                <a:gd name="T32" fmla="*/ 0 w 954"/>
                <a:gd name="T33" fmla="*/ 2147483647 h 474"/>
                <a:gd name="T34" fmla="*/ 2147483647 w 954"/>
                <a:gd name="T35" fmla="*/ 2147483647 h 474"/>
                <a:gd name="T36" fmla="*/ 2147483647 w 954"/>
                <a:gd name="T37" fmla="*/ 2147483647 h 474"/>
                <a:gd name="T38" fmla="*/ 2147483647 w 954"/>
                <a:gd name="T39" fmla="*/ 2147483647 h 474"/>
                <a:gd name="T40" fmla="*/ 2147483647 w 954"/>
                <a:gd name="T41" fmla="*/ 2147483647 h 474"/>
                <a:gd name="T42" fmla="*/ 2147483647 w 954"/>
                <a:gd name="T43" fmla="*/ 2147483647 h 474"/>
                <a:gd name="T44" fmla="*/ 2147483647 w 954"/>
                <a:gd name="T45" fmla="*/ 2147483647 h 474"/>
                <a:gd name="T46" fmla="*/ 2147483647 w 954"/>
                <a:gd name="T47" fmla="*/ 2147483647 h 474"/>
                <a:gd name="T48" fmla="*/ 2147483647 w 954"/>
                <a:gd name="T49" fmla="*/ 2147483647 h 474"/>
                <a:gd name="T50" fmla="*/ 2147483647 w 954"/>
                <a:gd name="T51" fmla="*/ 2147483647 h 474"/>
                <a:gd name="T52" fmla="*/ 2147483647 w 954"/>
                <a:gd name="T53" fmla="*/ 2147483647 h 474"/>
                <a:gd name="T54" fmla="*/ 2147483647 w 954"/>
                <a:gd name="T55" fmla="*/ 2147483647 h 474"/>
                <a:gd name="T56" fmla="*/ 2147483647 w 954"/>
                <a:gd name="T57" fmla="*/ 2147483647 h 474"/>
                <a:gd name="T58" fmla="*/ 2147483647 w 954"/>
                <a:gd name="T59" fmla="*/ 2147483647 h 474"/>
                <a:gd name="T60" fmla="*/ 2147483647 w 954"/>
                <a:gd name="T61" fmla="*/ 2147483647 h 474"/>
                <a:gd name="T62" fmla="*/ 2147483647 w 954"/>
                <a:gd name="T63" fmla="*/ 2147483647 h 474"/>
                <a:gd name="T64" fmla="*/ 2147483647 w 954"/>
                <a:gd name="T65" fmla="*/ 2147483647 h 474"/>
                <a:gd name="T66" fmla="*/ 2147483647 w 954"/>
                <a:gd name="T67" fmla="*/ 2147483647 h 474"/>
                <a:gd name="T68" fmla="*/ 2147483647 w 954"/>
                <a:gd name="T69" fmla="*/ 0 h 4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4"/>
                <a:gd name="T106" fmla="*/ 0 h 474"/>
                <a:gd name="T107" fmla="*/ 954 w 954"/>
                <a:gd name="T108" fmla="*/ 474 h 4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4" h="474">
                  <a:moveTo>
                    <a:pt x="954" y="0"/>
                  </a:moveTo>
                  <a:lnTo>
                    <a:pt x="954" y="0"/>
                  </a:lnTo>
                  <a:lnTo>
                    <a:pt x="913" y="1"/>
                  </a:lnTo>
                  <a:lnTo>
                    <a:pt x="874" y="5"/>
                  </a:lnTo>
                  <a:lnTo>
                    <a:pt x="834" y="10"/>
                  </a:lnTo>
                  <a:lnTo>
                    <a:pt x="797" y="15"/>
                  </a:lnTo>
                  <a:lnTo>
                    <a:pt x="759" y="21"/>
                  </a:lnTo>
                  <a:lnTo>
                    <a:pt x="723" y="28"/>
                  </a:lnTo>
                  <a:lnTo>
                    <a:pt x="687" y="36"/>
                  </a:lnTo>
                  <a:lnTo>
                    <a:pt x="650" y="43"/>
                  </a:lnTo>
                  <a:lnTo>
                    <a:pt x="615" y="52"/>
                  </a:lnTo>
                  <a:lnTo>
                    <a:pt x="581" y="62"/>
                  </a:lnTo>
                  <a:lnTo>
                    <a:pt x="547" y="73"/>
                  </a:lnTo>
                  <a:lnTo>
                    <a:pt x="514" y="84"/>
                  </a:lnTo>
                  <a:lnTo>
                    <a:pt x="482" y="98"/>
                  </a:lnTo>
                  <a:lnTo>
                    <a:pt x="449" y="109"/>
                  </a:lnTo>
                  <a:lnTo>
                    <a:pt x="419" y="124"/>
                  </a:lnTo>
                  <a:lnTo>
                    <a:pt x="388" y="138"/>
                  </a:lnTo>
                  <a:lnTo>
                    <a:pt x="358" y="152"/>
                  </a:lnTo>
                  <a:lnTo>
                    <a:pt x="329" y="169"/>
                  </a:lnTo>
                  <a:lnTo>
                    <a:pt x="300" y="185"/>
                  </a:lnTo>
                  <a:lnTo>
                    <a:pt x="274" y="201"/>
                  </a:lnTo>
                  <a:lnTo>
                    <a:pt x="246" y="219"/>
                  </a:lnTo>
                  <a:lnTo>
                    <a:pt x="220" y="238"/>
                  </a:lnTo>
                  <a:lnTo>
                    <a:pt x="195" y="256"/>
                  </a:lnTo>
                  <a:lnTo>
                    <a:pt x="171" y="276"/>
                  </a:lnTo>
                  <a:lnTo>
                    <a:pt x="146" y="296"/>
                  </a:lnTo>
                  <a:lnTo>
                    <a:pt x="122" y="318"/>
                  </a:lnTo>
                  <a:lnTo>
                    <a:pt x="100" y="339"/>
                  </a:lnTo>
                  <a:lnTo>
                    <a:pt x="78" y="361"/>
                  </a:lnTo>
                  <a:lnTo>
                    <a:pt x="58" y="384"/>
                  </a:lnTo>
                  <a:lnTo>
                    <a:pt x="38" y="408"/>
                  </a:lnTo>
                  <a:lnTo>
                    <a:pt x="18" y="431"/>
                  </a:lnTo>
                  <a:lnTo>
                    <a:pt x="0" y="455"/>
                  </a:lnTo>
                  <a:lnTo>
                    <a:pt x="26" y="474"/>
                  </a:lnTo>
                  <a:lnTo>
                    <a:pt x="44" y="451"/>
                  </a:lnTo>
                  <a:lnTo>
                    <a:pt x="62" y="427"/>
                  </a:lnTo>
                  <a:lnTo>
                    <a:pt x="81" y="405"/>
                  </a:lnTo>
                  <a:lnTo>
                    <a:pt x="102" y="384"/>
                  </a:lnTo>
                  <a:lnTo>
                    <a:pt x="124" y="362"/>
                  </a:lnTo>
                  <a:lnTo>
                    <a:pt x="144" y="342"/>
                  </a:lnTo>
                  <a:lnTo>
                    <a:pt x="166" y="321"/>
                  </a:lnTo>
                  <a:lnTo>
                    <a:pt x="190" y="302"/>
                  </a:lnTo>
                  <a:lnTo>
                    <a:pt x="215" y="281"/>
                  </a:lnTo>
                  <a:lnTo>
                    <a:pt x="239" y="265"/>
                  </a:lnTo>
                  <a:lnTo>
                    <a:pt x="264" y="245"/>
                  </a:lnTo>
                  <a:lnTo>
                    <a:pt x="290" y="229"/>
                  </a:lnTo>
                  <a:lnTo>
                    <a:pt x="317" y="212"/>
                  </a:lnTo>
                  <a:lnTo>
                    <a:pt x="346" y="196"/>
                  </a:lnTo>
                  <a:lnTo>
                    <a:pt x="373" y="180"/>
                  </a:lnTo>
                  <a:lnTo>
                    <a:pt x="402" y="167"/>
                  </a:lnTo>
                  <a:lnTo>
                    <a:pt x="431" y="152"/>
                  </a:lnTo>
                  <a:lnTo>
                    <a:pt x="461" y="139"/>
                  </a:lnTo>
                  <a:lnTo>
                    <a:pt x="493" y="127"/>
                  </a:lnTo>
                  <a:lnTo>
                    <a:pt x="525" y="114"/>
                  </a:lnTo>
                  <a:lnTo>
                    <a:pt x="558" y="103"/>
                  </a:lnTo>
                  <a:lnTo>
                    <a:pt x="589" y="94"/>
                  </a:lnTo>
                  <a:lnTo>
                    <a:pt x="624" y="83"/>
                  </a:lnTo>
                  <a:lnTo>
                    <a:pt x="658" y="74"/>
                  </a:lnTo>
                  <a:lnTo>
                    <a:pt x="693" y="66"/>
                  </a:lnTo>
                  <a:lnTo>
                    <a:pt x="728" y="59"/>
                  </a:lnTo>
                  <a:lnTo>
                    <a:pt x="764" y="52"/>
                  </a:lnTo>
                  <a:lnTo>
                    <a:pt x="801" y="47"/>
                  </a:lnTo>
                  <a:lnTo>
                    <a:pt x="840" y="41"/>
                  </a:lnTo>
                  <a:lnTo>
                    <a:pt x="877" y="37"/>
                  </a:lnTo>
                  <a:lnTo>
                    <a:pt x="916" y="34"/>
                  </a:lnTo>
                  <a:lnTo>
                    <a:pt x="954" y="32"/>
                  </a:lnTo>
                  <a:lnTo>
                    <a:pt x="954" y="0"/>
                  </a:lnTo>
                </a:path>
              </a:pathLst>
            </a:custGeom>
            <a:solidFill>
              <a:schemeClr val="hlink"/>
            </a:solidFill>
            <a:ln w="1588">
              <a:noFill/>
              <a:round/>
              <a:headEnd/>
              <a:tailEnd/>
            </a:ln>
          </p:spPr>
          <p:txBody>
            <a:bodyPr/>
            <a:lstStyle/>
            <a:p>
              <a:endParaRPr lang="en-US"/>
            </a:p>
          </p:txBody>
        </p:sp>
        <p:sp>
          <p:nvSpPr>
            <p:cNvPr id="23572" name="Freeform 23"/>
            <p:cNvSpPr>
              <a:spLocks/>
            </p:cNvSpPr>
            <p:nvPr/>
          </p:nvSpPr>
          <p:spPr bwMode="auto">
            <a:xfrm>
              <a:off x="2880078" y="3560742"/>
              <a:ext cx="1411111" cy="677862"/>
            </a:xfrm>
            <a:custGeom>
              <a:avLst/>
              <a:gdLst>
                <a:gd name="T0" fmla="*/ 2147483647 w 1000"/>
                <a:gd name="T1" fmla="*/ 2147483647 h 427"/>
                <a:gd name="T2" fmla="*/ 2147483647 w 1000"/>
                <a:gd name="T3" fmla="*/ 2147483647 h 427"/>
                <a:gd name="T4" fmla="*/ 2147483647 w 1000"/>
                <a:gd name="T5" fmla="*/ 2147483647 h 427"/>
                <a:gd name="T6" fmla="*/ 2147483647 w 1000"/>
                <a:gd name="T7" fmla="*/ 2147483647 h 427"/>
                <a:gd name="T8" fmla="*/ 2147483647 w 1000"/>
                <a:gd name="T9" fmla="*/ 2147483647 h 427"/>
                <a:gd name="T10" fmla="*/ 2147483647 w 1000"/>
                <a:gd name="T11" fmla="*/ 2147483647 h 427"/>
                <a:gd name="T12" fmla="*/ 2147483647 w 1000"/>
                <a:gd name="T13" fmla="*/ 2147483647 h 427"/>
                <a:gd name="T14" fmla="*/ 2147483647 w 1000"/>
                <a:gd name="T15" fmla="*/ 2147483647 h 427"/>
                <a:gd name="T16" fmla="*/ 2147483647 w 1000"/>
                <a:gd name="T17" fmla="*/ 2147483647 h 427"/>
                <a:gd name="T18" fmla="*/ 2147483647 w 1000"/>
                <a:gd name="T19" fmla="*/ 2147483647 h 427"/>
                <a:gd name="T20" fmla="*/ 2147483647 w 1000"/>
                <a:gd name="T21" fmla="*/ 2147483647 h 427"/>
                <a:gd name="T22" fmla="*/ 2147483647 w 1000"/>
                <a:gd name="T23" fmla="*/ 2147483647 h 427"/>
                <a:gd name="T24" fmla="*/ 2147483647 w 1000"/>
                <a:gd name="T25" fmla="*/ 2147483647 h 427"/>
                <a:gd name="T26" fmla="*/ 2147483647 w 1000"/>
                <a:gd name="T27" fmla="*/ 2147483647 h 427"/>
                <a:gd name="T28" fmla="*/ 2147483647 w 1000"/>
                <a:gd name="T29" fmla="*/ 2147483647 h 427"/>
                <a:gd name="T30" fmla="*/ 2147483647 w 1000"/>
                <a:gd name="T31" fmla="*/ 0 h 427"/>
                <a:gd name="T32" fmla="*/ 0 w 1000"/>
                <a:gd name="T33" fmla="*/ 2147483647 h 427"/>
                <a:gd name="T34" fmla="*/ 2147483647 w 1000"/>
                <a:gd name="T35" fmla="*/ 2147483647 h 427"/>
                <a:gd name="T36" fmla="*/ 2147483647 w 1000"/>
                <a:gd name="T37" fmla="*/ 2147483647 h 427"/>
                <a:gd name="T38" fmla="*/ 2147483647 w 1000"/>
                <a:gd name="T39" fmla="*/ 2147483647 h 427"/>
                <a:gd name="T40" fmla="*/ 2147483647 w 1000"/>
                <a:gd name="T41" fmla="*/ 2147483647 h 427"/>
                <a:gd name="T42" fmla="*/ 2147483647 w 1000"/>
                <a:gd name="T43" fmla="*/ 2147483647 h 427"/>
                <a:gd name="T44" fmla="*/ 2147483647 w 1000"/>
                <a:gd name="T45" fmla="*/ 2147483647 h 427"/>
                <a:gd name="T46" fmla="*/ 2147483647 w 1000"/>
                <a:gd name="T47" fmla="*/ 2147483647 h 427"/>
                <a:gd name="T48" fmla="*/ 2147483647 w 1000"/>
                <a:gd name="T49" fmla="*/ 2147483647 h 427"/>
                <a:gd name="T50" fmla="*/ 2147483647 w 1000"/>
                <a:gd name="T51" fmla="*/ 2147483647 h 427"/>
                <a:gd name="T52" fmla="*/ 2147483647 w 1000"/>
                <a:gd name="T53" fmla="*/ 2147483647 h 427"/>
                <a:gd name="T54" fmla="*/ 2147483647 w 1000"/>
                <a:gd name="T55" fmla="*/ 2147483647 h 427"/>
                <a:gd name="T56" fmla="*/ 2147483647 w 1000"/>
                <a:gd name="T57" fmla="*/ 2147483647 h 427"/>
                <a:gd name="T58" fmla="*/ 2147483647 w 1000"/>
                <a:gd name="T59" fmla="*/ 2147483647 h 427"/>
                <a:gd name="T60" fmla="*/ 2147483647 w 1000"/>
                <a:gd name="T61" fmla="*/ 2147483647 h 427"/>
                <a:gd name="T62" fmla="*/ 2147483647 w 1000"/>
                <a:gd name="T63" fmla="*/ 2147483647 h 427"/>
                <a:gd name="T64" fmla="*/ 2147483647 w 1000"/>
                <a:gd name="T65" fmla="*/ 2147483647 h 4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0"/>
                <a:gd name="T100" fmla="*/ 0 h 427"/>
                <a:gd name="T101" fmla="*/ 1000 w 1000"/>
                <a:gd name="T102" fmla="*/ 427 h 4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0" h="427">
                  <a:moveTo>
                    <a:pt x="1000" y="413"/>
                  </a:moveTo>
                  <a:lnTo>
                    <a:pt x="998" y="405"/>
                  </a:lnTo>
                  <a:lnTo>
                    <a:pt x="991" y="398"/>
                  </a:lnTo>
                  <a:lnTo>
                    <a:pt x="981" y="389"/>
                  </a:lnTo>
                  <a:lnTo>
                    <a:pt x="971" y="379"/>
                  </a:lnTo>
                  <a:lnTo>
                    <a:pt x="958" y="368"/>
                  </a:lnTo>
                  <a:lnTo>
                    <a:pt x="941" y="354"/>
                  </a:lnTo>
                  <a:lnTo>
                    <a:pt x="925" y="342"/>
                  </a:lnTo>
                  <a:lnTo>
                    <a:pt x="904" y="325"/>
                  </a:lnTo>
                  <a:lnTo>
                    <a:pt x="882" y="310"/>
                  </a:lnTo>
                  <a:lnTo>
                    <a:pt x="858" y="293"/>
                  </a:lnTo>
                  <a:lnTo>
                    <a:pt x="834" y="277"/>
                  </a:lnTo>
                  <a:lnTo>
                    <a:pt x="806" y="259"/>
                  </a:lnTo>
                  <a:lnTo>
                    <a:pt x="776" y="241"/>
                  </a:lnTo>
                  <a:lnTo>
                    <a:pt x="746" y="223"/>
                  </a:lnTo>
                  <a:lnTo>
                    <a:pt x="714" y="205"/>
                  </a:lnTo>
                  <a:lnTo>
                    <a:pt x="679" y="186"/>
                  </a:lnTo>
                  <a:lnTo>
                    <a:pt x="644" y="169"/>
                  </a:lnTo>
                  <a:lnTo>
                    <a:pt x="608" y="150"/>
                  </a:lnTo>
                  <a:lnTo>
                    <a:pt x="569" y="132"/>
                  </a:lnTo>
                  <a:lnTo>
                    <a:pt x="531" y="116"/>
                  </a:lnTo>
                  <a:lnTo>
                    <a:pt x="491" y="99"/>
                  </a:lnTo>
                  <a:lnTo>
                    <a:pt x="449" y="84"/>
                  </a:lnTo>
                  <a:lnTo>
                    <a:pt x="408" y="70"/>
                  </a:lnTo>
                  <a:lnTo>
                    <a:pt x="365" y="56"/>
                  </a:lnTo>
                  <a:lnTo>
                    <a:pt x="321" y="43"/>
                  </a:lnTo>
                  <a:lnTo>
                    <a:pt x="277" y="33"/>
                  </a:lnTo>
                  <a:lnTo>
                    <a:pt x="232" y="22"/>
                  </a:lnTo>
                  <a:lnTo>
                    <a:pt x="186" y="14"/>
                  </a:lnTo>
                  <a:lnTo>
                    <a:pt x="141" y="8"/>
                  </a:lnTo>
                  <a:lnTo>
                    <a:pt x="94" y="3"/>
                  </a:lnTo>
                  <a:lnTo>
                    <a:pt x="47" y="0"/>
                  </a:lnTo>
                  <a:lnTo>
                    <a:pt x="0" y="0"/>
                  </a:lnTo>
                  <a:lnTo>
                    <a:pt x="0" y="32"/>
                  </a:lnTo>
                  <a:lnTo>
                    <a:pt x="46" y="33"/>
                  </a:lnTo>
                  <a:lnTo>
                    <a:pt x="91" y="36"/>
                  </a:lnTo>
                  <a:lnTo>
                    <a:pt x="137" y="40"/>
                  </a:lnTo>
                  <a:lnTo>
                    <a:pt x="182" y="45"/>
                  </a:lnTo>
                  <a:lnTo>
                    <a:pt x="226" y="54"/>
                  </a:lnTo>
                  <a:lnTo>
                    <a:pt x="270" y="63"/>
                  </a:lnTo>
                  <a:lnTo>
                    <a:pt x="313" y="74"/>
                  </a:lnTo>
                  <a:lnTo>
                    <a:pt x="356" y="85"/>
                  </a:lnTo>
                  <a:lnTo>
                    <a:pt x="397" y="99"/>
                  </a:lnTo>
                  <a:lnTo>
                    <a:pt x="440" y="113"/>
                  </a:lnTo>
                  <a:lnTo>
                    <a:pt x="480" y="129"/>
                  </a:lnTo>
                  <a:lnTo>
                    <a:pt x="518" y="146"/>
                  </a:lnTo>
                  <a:lnTo>
                    <a:pt x="557" y="161"/>
                  </a:lnTo>
                  <a:lnTo>
                    <a:pt x="594" y="179"/>
                  </a:lnTo>
                  <a:lnTo>
                    <a:pt x="630" y="197"/>
                  </a:lnTo>
                  <a:lnTo>
                    <a:pt x="664" y="215"/>
                  </a:lnTo>
                  <a:lnTo>
                    <a:pt x="699" y="233"/>
                  </a:lnTo>
                  <a:lnTo>
                    <a:pt x="730" y="251"/>
                  </a:lnTo>
                  <a:lnTo>
                    <a:pt x="759" y="269"/>
                  </a:lnTo>
                  <a:lnTo>
                    <a:pt x="788" y="287"/>
                  </a:lnTo>
                  <a:lnTo>
                    <a:pt x="816" y="303"/>
                  </a:lnTo>
                  <a:lnTo>
                    <a:pt x="841" y="320"/>
                  </a:lnTo>
                  <a:lnTo>
                    <a:pt x="864" y="336"/>
                  </a:lnTo>
                  <a:lnTo>
                    <a:pt x="885" y="351"/>
                  </a:lnTo>
                  <a:lnTo>
                    <a:pt x="905" y="366"/>
                  </a:lnTo>
                  <a:lnTo>
                    <a:pt x="922" y="379"/>
                  </a:lnTo>
                  <a:lnTo>
                    <a:pt x="936" y="391"/>
                  </a:lnTo>
                  <a:lnTo>
                    <a:pt x="949" y="402"/>
                  </a:lnTo>
                  <a:lnTo>
                    <a:pt x="959" y="412"/>
                  </a:lnTo>
                  <a:lnTo>
                    <a:pt x="967" y="419"/>
                  </a:lnTo>
                  <a:lnTo>
                    <a:pt x="971" y="424"/>
                  </a:lnTo>
                  <a:lnTo>
                    <a:pt x="973" y="427"/>
                  </a:lnTo>
                  <a:lnTo>
                    <a:pt x="1000" y="413"/>
                  </a:lnTo>
                  <a:close/>
                </a:path>
              </a:pathLst>
            </a:custGeom>
            <a:solidFill>
              <a:srgbClr val="FFFFFF"/>
            </a:solidFill>
            <a:ln w="9525">
              <a:noFill/>
              <a:round/>
              <a:headEnd/>
              <a:tailEnd/>
            </a:ln>
          </p:spPr>
          <p:txBody>
            <a:bodyPr/>
            <a:lstStyle/>
            <a:p>
              <a:endParaRPr lang="en-US"/>
            </a:p>
          </p:txBody>
        </p:sp>
        <p:sp>
          <p:nvSpPr>
            <p:cNvPr id="23573" name="Freeform 24"/>
            <p:cNvSpPr>
              <a:spLocks/>
            </p:cNvSpPr>
            <p:nvPr/>
          </p:nvSpPr>
          <p:spPr bwMode="auto">
            <a:xfrm>
              <a:off x="2880078" y="3560742"/>
              <a:ext cx="1411111" cy="677862"/>
            </a:xfrm>
            <a:custGeom>
              <a:avLst/>
              <a:gdLst>
                <a:gd name="T0" fmla="*/ 2147483647 w 1000"/>
                <a:gd name="T1" fmla="*/ 2147483647 h 427"/>
                <a:gd name="T2" fmla="*/ 2147483647 w 1000"/>
                <a:gd name="T3" fmla="*/ 2147483647 h 427"/>
                <a:gd name="T4" fmla="*/ 2147483647 w 1000"/>
                <a:gd name="T5" fmla="*/ 2147483647 h 427"/>
                <a:gd name="T6" fmla="*/ 2147483647 w 1000"/>
                <a:gd name="T7" fmla="*/ 2147483647 h 427"/>
                <a:gd name="T8" fmla="*/ 2147483647 w 1000"/>
                <a:gd name="T9" fmla="*/ 2147483647 h 427"/>
                <a:gd name="T10" fmla="*/ 2147483647 w 1000"/>
                <a:gd name="T11" fmla="*/ 2147483647 h 427"/>
                <a:gd name="T12" fmla="*/ 2147483647 w 1000"/>
                <a:gd name="T13" fmla="*/ 2147483647 h 427"/>
                <a:gd name="T14" fmla="*/ 2147483647 w 1000"/>
                <a:gd name="T15" fmla="*/ 2147483647 h 427"/>
                <a:gd name="T16" fmla="*/ 2147483647 w 1000"/>
                <a:gd name="T17" fmla="*/ 2147483647 h 427"/>
                <a:gd name="T18" fmla="*/ 2147483647 w 1000"/>
                <a:gd name="T19" fmla="*/ 2147483647 h 427"/>
                <a:gd name="T20" fmla="*/ 2147483647 w 1000"/>
                <a:gd name="T21" fmla="*/ 2147483647 h 427"/>
                <a:gd name="T22" fmla="*/ 2147483647 w 1000"/>
                <a:gd name="T23" fmla="*/ 2147483647 h 427"/>
                <a:gd name="T24" fmla="*/ 2147483647 w 1000"/>
                <a:gd name="T25" fmla="*/ 2147483647 h 427"/>
                <a:gd name="T26" fmla="*/ 2147483647 w 1000"/>
                <a:gd name="T27" fmla="*/ 2147483647 h 427"/>
                <a:gd name="T28" fmla="*/ 2147483647 w 1000"/>
                <a:gd name="T29" fmla="*/ 2147483647 h 427"/>
                <a:gd name="T30" fmla="*/ 2147483647 w 1000"/>
                <a:gd name="T31" fmla="*/ 2147483647 h 427"/>
                <a:gd name="T32" fmla="*/ 0 w 1000"/>
                <a:gd name="T33" fmla="*/ 0 h 427"/>
                <a:gd name="T34" fmla="*/ 2147483647 w 1000"/>
                <a:gd name="T35" fmla="*/ 2147483647 h 427"/>
                <a:gd name="T36" fmla="*/ 2147483647 w 1000"/>
                <a:gd name="T37" fmla="*/ 2147483647 h 427"/>
                <a:gd name="T38" fmla="*/ 2147483647 w 1000"/>
                <a:gd name="T39" fmla="*/ 2147483647 h 427"/>
                <a:gd name="T40" fmla="*/ 2147483647 w 1000"/>
                <a:gd name="T41" fmla="*/ 2147483647 h 427"/>
                <a:gd name="T42" fmla="*/ 2147483647 w 1000"/>
                <a:gd name="T43" fmla="*/ 2147483647 h 427"/>
                <a:gd name="T44" fmla="*/ 2147483647 w 1000"/>
                <a:gd name="T45" fmla="*/ 2147483647 h 427"/>
                <a:gd name="T46" fmla="*/ 2147483647 w 1000"/>
                <a:gd name="T47" fmla="*/ 2147483647 h 427"/>
                <a:gd name="T48" fmla="*/ 2147483647 w 1000"/>
                <a:gd name="T49" fmla="*/ 2147483647 h 427"/>
                <a:gd name="T50" fmla="*/ 2147483647 w 1000"/>
                <a:gd name="T51" fmla="*/ 2147483647 h 427"/>
                <a:gd name="T52" fmla="*/ 2147483647 w 1000"/>
                <a:gd name="T53" fmla="*/ 2147483647 h 427"/>
                <a:gd name="T54" fmla="*/ 2147483647 w 1000"/>
                <a:gd name="T55" fmla="*/ 2147483647 h 427"/>
                <a:gd name="T56" fmla="*/ 2147483647 w 1000"/>
                <a:gd name="T57" fmla="*/ 2147483647 h 427"/>
                <a:gd name="T58" fmla="*/ 2147483647 w 1000"/>
                <a:gd name="T59" fmla="*/ 2147483647 h 427"/>
                <a:gd name="T60" fmla="*/ 2147483647 w 1000"/>
                <a:gd name="T61" fmla="*/ 2147483647 h 427"/>
                <a:gd name="T62" fmla="*/ 2147483647 w 1000"/>
                <a:gd name="T63" fmla="*/ 2147483647 h 427"/>
                <a:gd name="T64" fmla="*/ 2147483647 w 1000"/>
                <a:gd name="T65" fmla="*/ 2147483647 h 427"/>
                <a:gd name="T66" fmla="*/ 2147483647 w 1000"/>
                <a:gd name="T67" fmla="*/ 2147483647 h 4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00"/>
                <a:gd name="T103" fmla="*/ 0 h 427"/>
                <a:gd name="T104" fmla="*/ 1000 w 1000"/>
                <a:gd name="T105" fmla="*/ 427 h 4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00" h="427">
                  <a:moveTo>
                    <a:pt x="1000" y="413"/>
                  </a:moveTo>
                  <a:lnTo>
                    <a:pt x="1000" y="413"/>
                  </a:lnTo>
                  <a:lnTo>
                    <a:pt x="998" y="405"/>
                  </a:lnTo>
                  <a:lnTo>
                    <a:pt x="991" y="398"/>
                  </a:lnTo>
                  <a:lnTo>
                    <a:pt x="981" y="389"/>
                  </a:lnTo>
                  <a:lnTo>
                    <a:pt x="971" y="379"/>
                  </a:lnTo>
                  <a:lnTo>
                    <a:pt x="958" y="368"/>
                  </a:lnTo>
                  <a:lnTo>
                    <a:pt x="941" y="354"/>
                  </a:lnTo>
                  <a:lnTo>
                    <a:pt x="925" y="342"/>
                  </a:lnTo>
                  <a:lnTo>
                    <a:pt x="904" y="325"/>
                  </a:lnTo>
                  <a:lnTo>
                    <a:pt x="882" y="310"/>
                  </a:lnTo>
                  <a:lnTo>
                    <a:pt x="858" y="293"/>
                  </a:lnTo>
                  <a:lnTo>
                    <a:pt x="834" y="277"/>
                  </a:lnTo>
                  <a:lnTo>
                    <a:pt x="806" y="259"/>
                  </a:lnTo>
                  <a:lnTo>
                    <a:pt x="776" y="241"/>
                  </a:lnTo>
                  <a:lnTo>
                    <a:pt x="746" y="223"/>
                  </a:lnTo>
                  <a:lnTo>
                    <a:pt x="714" y="205"/>
                  </a:lnTo>
                  <a:lnTo>
                    <a:pt x="679" y="186"/>
                  </a:lnTo>
                  <a:lnTo>
                    <a:pt x="644" y="169"/>
                  </a:lnTo>
                  <a:lnTo>
                    <a:pt x="608" y="150"/>
                  </a:lnTo>
                  <a:lnTo>
                    <a:pt x="569" y="132"/>
                  </a:lnTo>
                  <a:lnTo>
                    <a:pt x="531" y="116"/>
                  </a:lnTo>
                  <a:lnTo>
                    <a:pt x="491" y="99"/>
                  </a:lnTo>
                  <a:lnTo>
                    <a:pt x="449" y="84"/>
                  </a:lnTo>
                  <a:lnTo>
                    <a:pt x="408" y="70"/>
                  </a:lnTo>
                  <a:lnTo>
                    <a:pt x="365" y="56"/>
                  </a:lnTo>
                  <a:lnTo>
                    <a:pt x="321" y="43"/>
                  </a:lnTo>
                  <a:lnTo>
                    <a:pt x="277" y="33"/>
                  </a:lnTo>
                  <a:lnTo>
                    <a:pt x="232" y="22"/>
                  </a:lnTo>
                  <a:lnTo>
                    <a:pt x="186" y="14"/>
                  </a:lnTo>
                  <a:lnTo>
                    <a:pt x="141" y="8"/>
                  </a:lnTo>
                  <a:lnTo>
                    <a:pt x="94" y="3"/>
                  </a:lnTo>
                  <a:lnTo>
                    <a:pt x="47" y="0"/>
                  </a:lnTo>
                  <a:lnTo>
                    <a:pt x="0" y="0"/>
                  </a:lnTo>
                  <a:lnTo>
                    <a:pt x="0" y="32"/>
                  </a:lnTo>
                  <a:lnTo>
                    <a:pt x="46" y="33"/>
                  </a:lnTo>
                  <a:lnTo>
                    <a:pt x="91" y="36"/>
                  </a:lnTo>
                  <a:lnTo>
                    <a:pt x="137" y="40"/>
                  </a:lnTo>
                  <a:lnTo>
                    <a:pt x="182" y="45"/>
                  </a:lnTo>
                  <a:lnTo>
                    <a:pt x="226" y="54"/>
                  </a:lnTo>
                  <a:lnTo>
                    <a:pt x="270" y="63"/>
                  </a:lnTo>
                  <a:lnTo>
                    <a:pt x="313" y="74"/>
                  </a:lnTo>
                  <a:lnTo>
                    <a:pt x="356" y="85"/>
                  </a:lnTo>
                  <a:lnTo>
                    <a:pt x="397" y="99"/>
                  </a:lnTo>
                  <a:lnTo>
                    <a:pt x="440" y="113"/>
                  </a:lnTo>
                  <a:lnTo>
                    <a:pt x="480" y="129"/>
                  </a:lnTo>
                  <a:lnTo>
                    <a:pt x="518" y="146"/>
                  </a:lnTo>
                  <a:lnTo>
                    <a:pt x="557" y="161"/>
                  </a:lnTo>
                  <a:lnTo>
                    <a:pt x="594" y="179"/>
                  </a:lnTo>
                  <a:lnTo>
                    <a:pt x="630" y="197"/>
                  </a:lnTo>
                  <a:lnTo>
                    <a:pt x="664" y="215"/>
                  </a:lnTo>
                  <a:lnTo>
                    <a:pt x="699" y="233"/>
                  </a:lnTo>
                  <a:lnTo>
                    <a:pt x="730" y="251"/>
                  </a:lnTo>
                  <a:lnTo>
                    <a:pt x="759" y="269"/>
                  </a:lnTo>
                  <a:lnTo>
                    <a:pt x="788" y="287"/>
                  </a:lnTo>
                  <a:lnTo>
                    <a:pt x="816" y="303"/>
                  </a:lnTo>
                  <a:lnTo>
                    <a:pt x="841" y="320"/>
                  </a:lnTo>
                  <a:lnTo>
                    <a:pt x="864" y="336"/>
                  </a:lnTo>
                  <a:lnTo>
                    <a:pt x="885" y="351"/>
                  </a:lnTo>
                  <a:lnTo>
                    <a:pt x="905" y="366"/>
                  </a:lnTo>
                  <a:lnTo>
                    <a:pt x="922" y="379"/>
                  </a:lnTo>
                  <a:lnTo>
                    <a:pt x="936" y="391"/>
                  </a:lnTo>
                  <a:lnTo>
                    <a:pt x="949" y="402"/>
                  </a:lnTo>
                  <a:lnTo>
                    <a:pt x="959" y="412"/>
                  </a:lnTo>
                  <a:lnTo>
                    <a:pt x="967" y="419"/>
                  </a:lnTo>
                  <a:lnTo>
                    <a:pt x="971" y="424"/>
                  </a:lnTo>
                  <a:lnTo>
                    <a:pt x="973" y="427"/>
                  </a:lnTo>
                </a:path>
              </a:pathLst>
            </a:custGeom>
            <a:solidFill>
              <a:schemeClr val="hlink"/>
            </a:solidFill>
            <a:ln w="1588">
              <a:noFill/>
              <a:round/>
              <a:headEnd/>
              <a:tailEnd/>
            </a:ln>
          </p:spPr>
          <p:txBody>
            <a:bodyPr/>
            <a:lstStyle/>
            <a:p>
              <a:endParaRPr lang="en-US"/>
            </a:p>
          </p:txBody>
        </p:sp>
        <p:sp>
          <p:nvSpPr>
            <p:cNvPr id="23574" name="Freeform 25"/>
            <p:cNvSpPr>
              <a:spLocks/>
            </p:cNvSpPr>
            <p:nvPr/>
          </p:nvSpPr>
          <p:spPr bwMode="auto">
            <a:xfrm>
              <a:off x="4227689" y="4216379"/>
              <a:ext cx="79022" cy="242888"/>
            </a:xfrm>
            <a:custGeom>
              <a:avLst/>
              <a:gdLst>
                <a:gd name="T0" fmla="*/ 2147483647 w 56"/>
                <a:gd name="T1" fmla="*/ 2147483647 h 153"/>
                <a:gd name="T2" fmla="*/ 2147483647 w 56"/>
                <a:gd name="T3" fmla="*/ 2147483647 h 153"/>
                <a:gd name="T4" fmla="*/ 2147483647 w 56"/>
                <a:gd name="T5" fmla="*/ 2147483647 h 153"/>
                <a:gd name="T6" fmla="*/ 2147483647 w 56"/>
                <a:gd name="T7" fmla="*/ 2147483647 h 153"/>
                <a:gd name="T8" fmla="*/ 2147483647 w 56"/>
                <a:gd name="T9" fmla="*/ 2147483647 h 153"/>
                <a:gd name="T10" fmla="*/ 2147483647 w 56"/>
                <a:gd name="T11" fmla="*/ 2147483647 h 153"/>
                <a:gd name="T12" fmla="*/ 2147483647 w 56"/>
                <a:gd name="T13" fmla="*/ 2147483647 h 153"/>
                <a:gd name="T14" fmla="*/ 2147483647 w 56"/>
                <a:gd name="T15" fmla="*/ 2147483647 h 153"/>
                <a:gd name="T16" fmla="*/ 2147483647 w 56"/>
                <a:gd name="T17" fmla="*/ 2147483647 h 153"/>
                <a:gd name="T18" fmla="*/ 2147483647 w 56"/>
                <a:gd name="T19" fmla="*/ 2147483647 h 153"/>
                <a:gd name="T20" fmla="*/ 2147483647 w 56"/>
                <a:gd name="T21" fmla="*/ 2147483647 h 153"/>
                <a:gd name="T22" fmla="*/ 2147483647 w 56"/>
                <a:gd name="T23" fmla="*/ 2147483647 h 153"/>
                <a:gd name="T24" fmla="*/ 2147483647 w 56"/>
                <a:gd name="T25" fmla="*/ 2147483647 h 153"/>
                <a:gd name="T26" fmla="*/ 2147483647 w 56"/>
                <a:gd name="T27" fmla="*/ 2147483647 h 153"/>
                <a:gd name="T28" fmla="*/ 2147483647 w 56"/>
                <a:gd name="T29" fmla="*/ 2147483647 h 153"/>
                <a:gd name="T30" fmla="*/ 2147483647 w 56"/>
                <a:gd name="T31" fmla="*/ 2147483647 h 153"/>
                <a:gd name="T32" fmla="*/ 2147483647 w 56"/>
                <a:gd name="T33" fmla="*/ 0 h 153"/>
                <a:gd name="T34" fmla="*/ 2147483647 w 56"/>
                <a:gd name="T35" fmla="*/ 2147483647 h 153"/>
                <a:gd name="T36" fmla="*/ 2147483647 w 56"/>
                <a:gd name="T37" fmla="*/ 2147483647 h 153"/>
                <a:gd name="T38" fmla="*/ 2147483647 w 56"/>
                <a:gd name="T39" fmla="*/ 2147483647 h 153"/>
                <a:gd name="T40" fmla="*/ 2147483647 w 56"/>
                <a:gd name="T41" fmla="*/ 2147483647 h 153"/>
                <a:gd name="T42" fmla="*/ 2147483647 w 56"/>
                <a:gd name="T43" fmla="*/ 2147483647 h 153"/>
                <a:gd name="T44" fmla="*/ 2147483647 w 56"/>
                <a:gd name="T45" fmla="*/ 2147483647 h 153"/>
                <a:gd name="T46" fmla="*/ 2147483647 w 56"/>
                <a:gd name="T47" fmla="*/ 2147483647 h 153"/>
                <a:gd name="T48" fmla="*/ 2147483647 w 56"/>
                <a:gd name="T49" fmla="*/ 2147483647 h 153"/>
                <a:gd name="T50" fmla="*/ 2147483647 w 56"/>
                <a:gd name="T51" fmla="*/ 2147483647 h 153"/>
                <a:gd name="T52" fmla="*/ 2147483647 w 56"/>
                <a:gd name="T53" fmla="*/ 2147483647 h 153"/>
                <a:gd name="T54" fmla="*/ 2147483647 w 56"/>
                <a:gd name="T55" fmla="*/ 2147483647 h 153"/>
                <a:gd name="T56" fmla="*/ 2147483647 w 56"/>
                <a:gd name="T57" fmla="*/ 2147483647 h 153"/>
                <a:gd name="T58" fmla="*/ 2147483647 w 56"/>
                <a:gd name="T59" fmla="*/ 2147483647 h 153"/>
                <a:gd name="T60" fmla="*/ 2147483647 w 56"/>
                <a:gd name="T61" fmla="*/ 2147483647 h 153"/>
                <a:gd name="T62" fmla="*/ 2147483647 w 56"/>
                <a:gd name="T63" fmla="*/ 2147483647 h 153"/>
                <a:gd name="T64" fmla="*/ 2147483647 w 56"/>
                <a:gd name="T65" fmla="*/ 2147483647 h 153"/>
                <a:gd name="T66" fmla="*/ 0 w 56"/>
                <a:gd name="T67" fmla="*/ 2147483647 h 153"/>
                <a:gd name="T68" fmla="*/ 2147483647 w 56"/>
                <a:gd name="T69" fmla="*/ 2147483647 h 15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6"/>
                <a:gd name="T106" fmla="*/ 0 h 153"/>
                <a:gd name="T107" fmla="*/ 56 w 56"/>
                <a:gd name="T108" fmla="*/ 153 h 15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6" h="153">
                  <a:moveTo>
                    <a:pt x="19" y="153"/>
                  </a:moveTo>
                  <a:lnTo>
                    <a:pt x="27" y="148"/>
                  </a:lnTo>
                  <a:lnTo>
                    <a:pt x="33" y="139"/>
                  </a:lnTo>
                  <a:lnTo>
                    <a:pt x="40" y="131"/>
                  </a:lnTo>
                  <a:lnTo>
                    <a:pt x="44" y="122"/>
                  </a:lnTo>
                  <a:lnTo>
                    <a:pt x="47" y="112"/>
                  </a:lnTo>
                  <a:lnTo>
                    <a:pt x="51" y="102"/>
                  </a:lnTo>
                  <a:lnTo>
                    <a:pt x="52" y="93"/>
                  </a:lnTo>
                  <a:lnTo>
                    <a:pt x="55" y="82"/>
                  </a:lnTo>
                  <a:lnTo>
                    <a:pt x="56" y="71"/>
                  </a:lnTo>
                  <a:lnTo>
                    <a:pt x="56" y="60"/>
                  </a:lnTo>
                  <a:lnTo>
                    <a:pt x="56" y="49"/>
                  </a:lnTo>
                  <a:lnTo>
                    <a:pt x="56" y="38"/>
                  </a:lnTo>
                  <a:lnTo>
                    <a:pt x="55" y="28"/>
                  </a:lnTo>
                  <a:lnTo>
                    <a:pt x="52" y="18"/>
                  </a:lnTo>
                  <a:lnTo>
                    <a:pt x="51" y="9"/>
                  </a:lnTo>
                  <a:lnTo>
                    <a:pt x="45" y="0"/>
                  </a:lnTo>
                  <a:lnTo>
                    <a:pt x="18" y="14"/>
                  </a:lnTo>
                  <a:lnTo>
                    <a:pt x="19" y="20"/>
                  </a:lnTo>
                  <a:lnTo>
                    <a:pt x="22" y="27"/>
                  </a:lnTo>
                  <a:lnTo>
                    <a:pt x="22" y="33"/>
                  </a:lnTo>
                  <a:lnTo>
                    <a:pt x="23" y="42"/>
                  </a:lnTo>
                  <a:lnTo>
                    <a:pt x="25" y="50"/>
                  </a:lnTo>
                  <a:lnTo>
                    <a:pt x="25" y="58"/>
                  </a:lnTo>
                  <a:lnTo>
                    <a:pt x="23" y="68"/>
                  </a:lnTo>
                  <a:lnTo>
                    <a:pt x="22" y="76"/>
                  </a:lnTo>
                  <a:lnTo>
                    <a:pt x="22" y="86"/>
                  </a:lnTo>
                  <a:lnTo>
                    <a:pt x="19" y="93"/>
                  </a:lnTo>
                  <a:lnTo>
                    <a:pt x="16" y="102"/>
                  </a:lnTo>
                  <a:lnTo>
                    <a:pt x="15" y="109"/>
                  </a:lnTo>
                  <a:lnTo>
                    <a:pt x="12" y="115"/>
                  </a:lnTo>
                  <a:lnTo>
                    <a:pt x="8" y="120"/>
                  </a:lnTo>
                  <a:lnTo>
                    <a:pt x="4" y="124"/>
                  </a:lnTo>
                  <a:lnTo>
                    <a:pt x="0" y="128"/>
                  </a:lnTo>
                  <a:lnTo>
                    <a:pt x="19" y="153"/>
                  </a:lnTo>
                  <a:close/>
                </a:path>
              </a:pathLst>
            </a:custGeom>
            <a:solidFill>
              <a:srgbClr val="FFFFFF"/>
            </a:solidFill>
            <a:ln w="9525">
              <a:noFill/>
              <a:round/>
              <a:headEnd/>
              <a:tailEnd/>
            </a:ln>
          </p:spPr>
          <p:txBody>
            <a:bodyPr/>
            <a:lstStyle/>
            <a:p>
              <a:endParaRPr lang="en-US"/>
            </a:p>
          </p:txBody>
        </p:sp>
        <p:sp>
          <p:nvSpPr>
            <p:cNvPr id="23575" name="Freeform 26"/>
            <p:cNvSpPr>
              <a:spLocks/>
            </p:cNvSpPr>
            <p:nvPr/>
          </p:nvSpPr>
          <p:spPr bwMode="auto">
            <a:xfrm>
              <a:off x="4227689" y="4216379"/>
              <a:ext cx="79022" cy="242888"/>
            </a:xfrm>
            <a:custGeom>
              <a:avLst/>
              <a:gdLst>
                <a:gd name="T0" fmla="*/ 2147483647 w 56"/>
                <a:gd name="T1" fmla="*/ 2147483647 h 153"/>
                <a:gd name="T2" fmla="*/ 2147483647 w 56"/>
                <a:gd name="T3" fmla="*/ 2147483647 h 153"/>
                <a:gd name="T4" fmla="*/ 2147483647 w 56"/>
                <a:gd name="T5" fmla="*/ 2147483647 h 153"/>
                <a:gd name="T6" fmla="*/ 2147483647 w 56"/>
                <a:gd name="T7" fmla="*/ 2147483647 h 153"/>
                <a:gd name="T8" fmla="*/ 2147483647 w 56"/>
                <a:gd name="T9" fmla="*/ 2147483647 h 153"/>
                <a:gd name="T10" fmla="*/ 2147483647 w 56"/>
                <a:gd name="T11" fmla="*/ 2147483647 h 153"/>
                <a:gd name="T12" fmla="*/ 2147483647 w 56"/>
                <a:gd name="T13" fmla="*/ 2147483647 h 153"/>
                <a:gd name="T14" fmla="*/ 2147483647 w 56"/>
                <a:gd name="T15" fmla="*/ 2147483647 h 153"/>
                <a:gd name="T16" fmla="*/ 2147483647 w 56"/>
                <a:gd name="T17" fmla="*/ 2147483647 h 153"/>
                <a:gd name="T18" fmla="*/ 2147483647 w 56"/>
                <a:gd name="T19" fmla="*/ 2147483647 h 153"/>
                <a:gd name="T20" fmla="*/ 2147483647 w 56"/>
                <a:gd name="T21" fmla="*/ 2147483647 h 153"/>
                <a:gd name="T22" fmla="*/ 2147483647 w 56"/>
                <a:gd name="T23" fmla="*/ 2147483647 h 153"/>
                <a:gd name="T24" fmla="*/ 2147483647 w 56"/>
                <a:gd name="T25" fmla="*/ 2147483647 h 153"/>
                <a:gd name="T26" fmla="*/ 2147483647 w 56"/>
                <a:gd name="T27" fmla="*/ 2147483647 h 153"/>
                <a:gd name="T28" fmla="*/ 2147483647 w 56"/>
                <a:gd name="T29" fmla="*/ 2147483647 h 153"/>
                <a:gd name="T30" fmla="*/ 2147483647 w 56"/>
                <a:gd name="T31" fmla="*/ 2147483647 h 153"/>
                <a:gd name="T32" fmla="*/ 2147483647 w 56"/>
                <a:gd name="T33" fmla="*/ 2147483647 h 153"/>
                <a:gd name="T34" fmla="*/ 2147483647 w 56"/>
                <a:gd name="T35" fmla="*/ 0 h 153"/>
                <a:gd name="T36" fmla="*/ 2147483647 w 56"/>
                <a:gd name="T37" fmla="*/ 2147483647 h 153"/>
                <a:gd name="T38" fmla="*/ 2147483647 w 56"/>
                <a:gd name="T39" fmla="*/ 2147483647 h 153"/>
                <a:gd name="T40" fmla="*/ 2147483647 w 56"/>
                <a:gd name="T41" fmla="*/ 2147483647 h 153"/>
                <a:gd name="T42" fmla="*/ 2147483647 w 56"/>
                <a:gd name="T43" fmla="*/ 2147483647 h 153"/>
                <a:gd name="T44" fmla="*/ 2147483647 w 56"/>
                <a:gd name="T45" fmla="*/ 2147483647 h 153"/>
                <a:gd name="T46" fmla="*/ 2147483647 w 56"/>
                <a:gd name="T47" fmla="*/ 2147483647 h 153"/>
                <a:gd name="T48" fmla="*/ 2147483647 w 56"/>
                <a:gd name="T49" fmla="*/ 2147483647 h 153"/>
                <a:gd name="T50" fmla="*/ 2147483647 w 56"/>
                <a:gd name="T51" fmla="*/ 2147483647 h 153"/>
                <a:gd name="T52" fmla="*/ 2147483647 w 56"/>
                <a:gd name="T53" fmla="*/ 2147483647 h 153"/>
                <a:gd name="T54" fmla="*/ 2147483647 w 56"/>
                <a:gd name="T55" fmla="*/ 2147483647 h 153"/>
                <a:gd name="T56" fmla="*/ 2147483647 w 56"/>
                <a:gd name="T57" fmla="*/ 2147483647 h 153"/>
                <a:gd name="T58" fmla="*/ 2147483647 w 56"/>
                <a:gd name="T59" fmla="*/ 2147483647 h 153"/>
                <a:gd name="T60" fmla="*/ 2147483647 w 56"/>
                <a:gd name="T61" fmla="*/ 2147483647 h 153"/>
                <a:gd name="T62" fmla="*/ 2147483647 w 56"/>
                <a:gd name="T63" fmla="*/ 2147483647 h 153"/>
                <a:gd name="T64" fmla="*/ 2147483647 w 56"/>
                <a:gd name="T65" fmla="*/ 2147483647 h 153"/>
                <a:gd name="T66" fmla="*/ 2147483647 w 56"/>
                <a:gd name="T67" fmla="*/ 2147483647 h 153"/>
                <a:gd name="T68" fmla="*/ 0 w 56"/>
                <a:gd name="T69" fmla="*/ 2147483647 h 153"/>
                <a:gd name="T70" fmla="*/ 0 w 56"/>
                <a:gd name="T71" fmla="*/ 2147483647 h 15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6"/>
                <a:gd name="T109" fmla="*/ 0 h 153"/>
                <a:gd name="T110" fmla="*/ 56 w 56"/>
                <a:gd name="T111" fmla="*/ 153 h 15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6" h="153">
                  <a:moveTo>
                    <a:pt x="19" y="153"/>
                  </a:moveTo>
                  <a:lnTo>
                    <a:pt x="19" y="153"/>
                  </a:lnTo>
                  <a:lnTo>
                    <a:pt x="27" y="148"/>
                  </a:lnTo>
                  <a:lnTo>
                    <a:pt x="33" y="139"/>
                  </a:lnTo>
                  <a:lnTo>
                    <a:pt x="40" y="131"/>
                  </a:lnTo>
                  <a:lnTo>
                    <a:pt x="44" y="122"/>
                  </a:lnTo>
                  <a:lnTo>
                    <a:pt x="47" y="112"/>
                  </a:lnTo>
                  <a:lnTo>
                    <a:pt x="51" y="102"/>
                  </a:lnTo>
                  <a:lnTo>
                    <a:pt x="52" y="93"/>
                  </a:lnTo>
                  <a:lnTo>
                    <a:pt x="55" y="82"/>
                  </a:lnTo>
                  <a:lnTo>
                    <a:pt x="56" y="71"/>
                  </a:lnTo>
                  <a:lnTo>
                    <a:pt x="56" y="60"/>
                  </a:lnTo>
                  <a:lnTo>
                    <a:pt x="56" y="49"/>
                  </a:lnTo>
                  <a:lnTo>
                    <a:pt x="56" y="38"/>
                  </a:lnTo>
                  <a:lnTo>
                    <a:pt x="55" y="28"/>
                  </a:lnTo>
                  <a:lnTo>
                    <a:pt x="52" y="18"/>
                  </a:lnTo>
                  <a:lnTo>
                    <a:pt x="51" y="9"/>
                  </a:lnTo>
                  <a:lnTo>
                    <a:pt x="45" y="0"/>
                  </a:lnTo>
                  <a:lnTo>
                    <a:pt x="18" y="14"/>
                  </a:lnTo>
                  <a:lnTo>
                    <a:pt x="19" y="20"/>
                  </a:lnTo>
                  <a:lnTo>
                    <a:pt x="22" y="27"/>
                  </a:lnTo>
                  <a:lnTo>
                    <a:pt x="22" y="33"/>
                  </a:lnTo>
                  <a:lnTo>
                    <a:pt x="23" y="42"/>
                  </a:lnTo>
                  <a:lnTo>
                    <a:pt x="25" y="50"/>
                  </a:lnTo>
                  <a:lnTo>
                    <a:pt x="25" y="58"/>
                  </a:lnTo>
                  <a:lnTo>
                    <a:pt x="23" y="68"/>
                  </a:lnTo>
                  <a:lnTo>
                    <a:pt x="22" y="76"/>
                  </a:lnTo>
                  <a:lnTo>
                    <a:pt x="22" y="86"/>
                  </a:lnTo>
                  <a:lnTo>
                    <a:pt x="19" y="93"/>
                  </a:lnTo>
                  <a:lnTo>
                    <a:pt x="16" y="102"/>
                  </a:lnTo>
                  <a:lnTo>
                    <a:pt x="15" y="109"/>
                  </a:lnTo>
                  <a:lnTo>
                    <a:pt x="12" y="115"/>
                  </a:lnTo>
                  <a:lnTo>
                    <a:pt x="8" y="120"/>
                  </a:lnTo>
                  <a:lnTo>
                    <a:pt x="4" y="124"/>
                  </a:lnTo>
                  <a:lnTo>
                    <a:pt x="0" y="128"/>
                  </a:lnTo>
                </a:path>
              </a:pathLst>
            </a:custGeom>
            <a:solidFill>
              <a:schemeClr val="hlink"/>
            </a:solidFill>
            <a:ln w="1588">
              <a:noFill/>
              <a:round/>
              <a:headEnd/>
              <a:tailEnd/>
            </a:ln>
          </p:spPr>
          <p:txBody>
            <a:bodyPr/>
            <a:lstStyle/>
            <a:p>
              <a:endParaRPr lang="en-US"/>
            </a:p>
          </p:txBody>
        </p:sp>
        <p:sp>
          <p:nvSpPr>
            <p:cNvPr id="23576" name="Freeform 27"/>
            <p:cNvSpPr>
              <a:spLocks/>
            </p:cNvSpPr>
            <p:nvPr/>
          </p:nvSpPr>
          <p:spPr bwMode="auto">
            <a:xfrm>
              <a:off x="2911123" y="4419579"/>
              <a:ext cx="1343378" cy="654050"/>
            </a:xfrm>
            <a:custGeom>
              <a:avLst/>
              <a:gdLst>
                <a:gd name="T0" fmla="*/ 0 w 952"/>
                <a:gd name="T1" fmla="*/ 2147483647 h 412"/>
                <a:gd name="T2" fmla="*/ 2147483647 w 952"/>
                <a:gd name="T3" fmla="*/ 2147483647 h 412"/>
                <a:gd name="T4" fmla="*/ 2147483647 w 952"/>
                <a:gd name="T5" fmla="*/ 2147483647 h 412"/>
                <a:gd name="T6" fmla="*/ 2147483647 w 952"/>
                <a:gd name="T7" fmla="*/ 2147483647 h 412"/>
                <a:gd name="T8" fmla="*/ 2147483647 w 952"/>
                <a:gd name="T9" fmla="*/ 2147483647 h 412"/>
                <a:gd name="T10" fmla="*/ 2147483647 w 952"/>
                <a:gd name="T11" fmla="*/ 2147483647 h 412"/>
                <a:gd name="T12" fmla="*/ 2147483647 w 952"/>
                <a:gd name="T13" fmla="*/ 2147483647 h 412"/>
                <a:gd name="T14" fmla="*/ 2147483647 w 952"/>
                <a:gd name="T15" fmla="*/ 2147483647 h 412"/>
                <a:gd name="T16" fmla="*/ 2147483647 w 952"/>
                <a:gd name="T17" fmla="*/ 2147483647 h 412"/>
                <a:gd name="T18" fmla="*/ 2147483647 w 952"/>
                <a:gd name="T19" fmla="*/ 2147483647 h 412"/>
                <a:gd name="T20" fmla="*/ 2147483647 w 952"/>
                <a:gd name="T21" fmla="*/ 2147483647 h 412"/>
                <a:gd name="T22" fmla="*/ 2147483647 w 952"/>
                <a:gd name="T23" fmla="*/ 2147483647 h 412"/>
                <a:gd name="T24" fmla="*/ 2147483647 w 952"/>
                <a:gd name="T25" fmla="*/ 2147483647 h 412"/>
                <a:gd name="T26" fmla="*/ 2147483647 w 952"/>
                <a:gd name="T27" fmla="*/ 2147483647 h 412"/>
                <a:gd name="T28" fmla="*/ 2147483647 w 952"/>
                <a:gd name="T29" fmla="*/ 2147483647 h 412"/>
                <a:gd name="T30" fmla="*/ 2147483647 w 952"/>
                <a:gd name="T31" fmla="*/ 2147483647 h 412"/>
                <a:gd name="T32" fmla="*/ 2147483647 w 952"/>
                <a:gd name="T33" fmla="*/ 2147483647 h 412"/>
                <a:gd name="T34" fmla="*/ 2147483647 w 952"/>
                <a:gd name="T35" fmla="*/ 2147483647 h 412"/>
                <a:gd name="T36" fmla="*/ 2147483647 w 952"/>
                <a:gd name="T37" fmla="*/ 2147483647 h 412"/>
                <a:gd name="T38" fmla="*/ 2147483647 w 952"/>
                <a:gd name="T39" fmla="*/ 2147483647 h 412"/>
                <a:gd name="T40" fmla="*/ 2147483647 w 952"/>
                <a:gd name="T41" fmla="*/ 2147483647 h 412"/>
                <a:gd name="T42" fmla="*/ 2147483647 w 952"/>
                <a:gd name="T43" fmla="*/ 2147483647 h 412"/>
                <a:gd name="T44" fmla="*/ 2147483647 w 952"/>
                <a:gd name="T45" fmla="*/ 2147483647 h 412"/>
                <a:gd name="T46" fmla="*/ 2147483647 w 952"/>
                <a:gd name="T47" fmla="*/ 2147483647 h 412"/>
                <a:gd name="T48" fmla="*/ 2147483647 w 952"/>
                <a:gd name="T49" fmla="*/ 2147483647 h 412"/>
                <a:gd name="T50" fmla="*/ 2147483647 w 952"/>
                <a:gd name="T51" fmla="*/ 2147483647 h 412"/>
                <a:gd name="T52" fmla="*/ 2147483647 w 952"/>
                <a:gd name="T53" fmla="*/ 2147483647 h 412"/>
                <a:gd name="T54" fmla="*/ 2147483647 w 952"/>
                <a:gd name="T55" fmla="*/ 2147483647 h 412"/>
                <a:gd name="T56" fmla="*/ 2147483647 w 952"/>
                <a:gd name="T57" fmla="*/ 2147483647 h 412"/>
                <a:gd name="T58" fmla="*/ 2147483647 w 952"/>
                <a:gd name="T59" fmla="*/ 2147483647 h 412"/>
                <a:gd name="T60" fmla="*/ 2147483647 w 952"/>
                <a:gd name="T61" fmla="*/ 2147483647 h 412"/>
                <a:gd name="T62" fmla="*/ 2147483647 w 952"/>
                <a:gd name="T63" fmla="*/ 2147483647 h 412"/>
                <a:gd name="T64" fmla="*/ 2147483647 w 952"/>
                <a:gd name="T65" fmla="*/ 2147483647 h 412"/>
                <a:gd name="T66" fmla="*/ 2147483647 w 952"/>
                <a:gd name="T67" fmla="*/ 2147483647 h 412"/>
                <a:gd name="T68" fmla="*/ 2147483647 w 952"/>
                <a:gd name="T69" fmla="*/ 2147483647 h 412"/>
                <a:gd name="T70" fmla="*/ 2147483647 w 952"/>
                <a:gd name="T71" fmla="*/ 2147483647 h 41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52"/>
                <a:gd name="T109" fmla="*/ 0 h 412"/>
                <a:gd name="T110" fmla="*/ 952 w 952"/>
                <a:gd name="T111" fmla="*/ 412 h 41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52" h="412">
                  <a:moveTo>
                    <a:pt x="2" y="411"/>
                  </a:moveTo>
                  <a:lnTo>
                    <a:pt x="0" y="411"/>
                  </a:lnTo>
                  <a:lnTo>
                    <a:pt x="32" y="412"/>
                  </a:lnTo>
                  <a:lnTo>
                    <a:pt x="65" y="412"/>
                  </a:lnTo>
                  <a:lnTo>
                    <a:pt x="97" y="411"/>
                  </a:lnTo>
                  <a:lnTo>
                    <a:pt x="128" y="408"/>
                  </a:lnTo>
                  <a:lnTo>
                    <a:pt x="162" y="406"/>
                  </a:lnTo>
                  <a:lnTo>
                    <a:pt x="192" y="400"/>
                  </a:lnTo>
                  <a:lnTo>
                    <a:pt x="224" y="395"/>
                  </a:lnTo>
                  <a:lnTo>
                    <a:pt x="255" y="388"/>
                  </a:lnTo>
                  <a:lnTo>
                    <a:pt x="288" y="379"/>
                  </a:lnTo>
                  <a:lnTo>
                    <a:pt x="319" y="371"/>
                  </a:lnTo>
                  <a:lnTo>
                    <a:pt x="350" y="363"/>
                  </a:lnTo>
                  <a:lnTo>
                    <a:pt x="381" y="352"/>
                  </a:lnTo>
                  <a:lnTo>
                    <a:pt x="412" y="341"/>
                  </a:lnTo>
                  <a:lnTo>
                    <a:pt x="444" y="328"/>
                  </a:lnTo>
                  <a:lnTo>
                    <a:pt x="473" y="316"/>
                  </a:lnTo>
                  <a:lnTo>
                    <a:pt x="505" y="302"/>
                  </a:lnTo>
                  <a:lnTo>
                    <a:pt x="535" y="288"/>
                  </a:lnTo>
                  <a:lnTo>
                    <a:pt x="565" y="273"/>
                  </a:lnTo>
                  <a:lnTo>
                    <a:pt x="594" y="258"/>
                  </a:lnTo>
                  <a:lnTo>
                    <a:pt x="624" y="242"/>
                  </a:lnTo>
                  <a:lnTo>
                    <a:pt x="653" y="225"/>
                  </a:lnTo>
                  <a:lnTo>
                    <a:pt x="682" y="209"/>
                  </a:lnTo>
                  <a:lnTo>
                    <a:pt x="710" y="192"/>
                  </a:lnTo>
                  <a:lnTo>
                    <a:pt x="739" y="174"/>
                  </a:lnTo>
                  <a:lnTo>
                    <a:pt x="766" y="156"/>
                  </a:lnTo>
                  <a:lnTo>
                    <a:pt x="794" y="138"/>
                  </a:lnTo>
                  <a:lnTo>
                    <a:pt x="821" y="119"/>
                  </a:lnTo>
                  <a:lnTo>
                    <a:pt x="849" y="101"/>
                  </a:lnTo>
                  <a:lnTo>
                    <a:pt x="875" y="83"/>
                  </a:lnTo>
                  <a:lnTo>
                    <a:pt x="901" y="64"/>
                  </a:lnTo>
                  <a:lnTo>
                    <a:pt x="927" y="45"/>
                  </a:lnTo>
                  <a:lnTo>
                    <a:pt x="952" y="25"/>
                  </a:lnTo>
                  <a:lnTo>
                    <a:pt x="933" y="0"/>
                  </a:lnTo>
                  <a:lnTo>
                    <a:pt x="908" y="18"/>
                  </a:lnTo>
                  <a:lnTo>
                    <a:pt x="883" y="38"/>
                  </a:lnTo>
                  <a:lnTo>
                    <a:pt x="856" y="57"/>
                  </a:lnTo>
                  <a:lnTo>
                    <a:pt x="831" y="75"/>
                  </a:lnTo>
                  <a:lnTo>
                    <a:pt x="803" y="93"/>
                  </a:lnTo>
                  <a:lnTo>
                    <a:pt x="776" y="112"/>
                  </a:lnTo>
                  <a:lnTo>
                    <a:pt x="750" y="130"/>
                  </a:lnTo>
                  <a:lnTo>
                    <a:pt x="722" y="148"/>
                  </a:lnTo>
                  <a:lnTo>
                    <a:pt x="695" y="164"/>
                  </a:lnTo>
                  <a:lnTo>
                    <a:pt x="666" y="181"/>
                  </a:lnTo>
                  <a:lnTo>
                    <a:pt x="637" y="197"/>
                  </a:lnTo>
                  <a:lnTo>
                    <a:pt x="608" y="214"/>
                  </a:lnTo>
                  <a:lnTo>
                    <a:pt x="579" y="229"/>
                  </a:lnTo>
                  <a:lnTo>
                    <a:pt x="550" y="244"/>
                  </a:lnTo>
                  <a:lnTo>
                    <a:pt x="521" y="259"/>
                  </a:lnTo>
                  <a:lnTo>
                    <a:pt x="491" y="273"/>
                  </a:lnTo>
                  <a:lnTo>
                    <a:pt x="462" y="286"/>
                  </a:lnTo>
                  <a:lnTo>
                    <a:pt x="430" y="298"/>
                  </a:lnTo>
                  <a:lnTo>
                    <a:pt x="401" y="310"/>
                  </a:lnTo>
                  <a:lnTo>
                    <a:pt x="371" y="322"/>
                  </a:lnTo>
                  <a:lnTo>
                    <a:pt x="341" y="331"/>
                  </a:lnTo>
                  <a:lnTo>
                    <a:pt x="310" y="341"/>
                  </a:lnTo>
                  <a:lnTo>
                    <a:pt x="280" y="349"/>
                  </a:lnTo>
                  <a:lnTo>
                    <a:pt x="248" y="357"/>
                  </a:lnTo>
                  <a:lnTo>
                    <a:pt x="218" y="364"/>
                  </a:lnTo>
                  <a:lnTo>
                    <a:pt x="188" y="368"/>
                  </a:lnTo>
                  <a:lnTo>
                    <a:pt x="156" y="374"/>
                  </a:lnTo>
                  <a:lnTo>
                    <a:pt x="126" y="377"/>
                  </a:lnTo>
                  <a:lnTo>
                    <a:pt x="95" y="379"/>
                  </a:lnTo>
                  <a:lnTo>
                    <a:pt x="65" y="379"/>
                  </a:lnTo>
                  <a:lnTo>
                    <a:pt x="33" y="379"/>
                  </a:lnTo>
                  <a:lnTo>
                    <a:pt x="2" y="378"/>
                  </a:lnTo>
                  <a:lnTo>
                    <a:pt x="2" y="411"/>
                  </a:lnTo>
                  <a:close/>
                </a:path>
              </a:pathLst>
            </a:custGeom>
            <a:solidFill>
              <a:srgbClr val="FFFFFF"/>
            </a:solidFill>
            <a:ln w="9525">
              <a:noFill/>
              <a:round/>
              <a:headEnd/>
              <a:tailEnd/>
            </a:ln>
          </p:spPr>
          <p:txBody>
            <a:bodyPr/>
            <a:lstStyle/>
            <a:p>
              <a:endParaRPr lang="en-US"/>
            </a:p>
          </p:txBody>
        </p:sp>
        <p:sp>
          <p:nvSpPr>
            <p:cNvPr id="23577" name="Freeform 28"/>
            <p:cNvSpPr>
              <a:spLocks/>
            </p:cNvSpPr>
            <p:nvPr/>
          </p:nvSpPr>
          <p:spPr bwMode="auto">
            <a:xfrm>
              <a:off x="2911123" y="4419579"/>
              <a:ext cx="1343378" cy="654050"/>
            </a:xfrm>
            <a:custGeom>
              <a:avLst/>
              <a:gdLst>
                <a:gd name="T0" fmla="*/ 0 w 952"/>
                <a:gd name="T1" fmla="*/ 2147483647 h 412"/>
                <a:gd name="T2" fmla="*/ 2147483647 w 952"/>
                <a:gd name="T3" fmla="*/ 2147483647 h 412"/>
                <a:gd name="T4" fmla="*/ 2147483647 w 952"/>
                <a:gd name="T5" fmla="*/ 2147483647 h 412"/>
                <a:gd name="T6" fmla="*/ 2147483647 w 952"/>
                <a:gd name="T7" fmla="*/ 2147483647 h 412"/>
                <a:gd name="T8" fmla="*/ 2147483647 w 952"/>
                <a:gd name="T9" fmla="*/ 2147483647 h 412"/>
                <a:gd name="T10" fmla="*/ 2147483647 w 952"/>
                <a:gd name="T11" fmla="*/ 2147483647 h 412"/>
                <a:gd name="T12" fmla="*/ 2147483647 w 952"/>
                <a:gd name="T13" fmla="*/ 2147483647 h 412"/>
                <a:gd name="T14" fmla="*/ 2147483647 w 952"/>
                <a:gd name="T15" fmla="*/ 2147483647 h 412"/>
                <a:gd name="T16" fmla="*/ 2147483647 w 952"/>
                <a:gd name="T17" fmla="*/ 2147483647 h 412"/>
                <a:gd name="T18" fmla="*/ 2147483647 w 952"/>
                <a:gd name="T19" fmla="*/ 2147483647 h 412"/>
                <a:gd name="T20" fmla="*/ 2147483647 w 952"/>
                <a:gd name="T21" fmla="*/ 2147483647 h 412"/>
                <a:gd name="T22" fmla="*/ 2147483647 w 952"/>
                <a:gd name="T23" fmla="*/ 2147483647 h 412"/>
                <a:gd name="T24" fmla="*/ 2147483647 w 952"/>
                <a:gd name="T25" fmla="*/ 2147483647 h 412"/>
                <a:gd name="T26" fmla="*/ 2147483647 w 952"/>
                <a:gd name="T27" fmla="*/ 2147483647 h 412"/>
                <a:gd name="T28" fmla="*/ 2147483647 w 952"/>
                <a:gd name="T29" fmla="*/ 2147483647 h 412"/>
                <a:gd name="T30" fmla="*/ 2147483647 w 952"/>
                <a:gd name="T31" fmla="*/ 2147483647 h 412"/>
                <a:gd name="T32" fmla="*/ 2147483647 w 952"/>
                <a:gd name="T33" fmla="*/ 2147483647 h 412"/>
                <a:gd name="T34" fmla="*/ 2147483647 w 952"/>
                <a:gd name="T35" fmla="*/ 2147483647 h 412"/>
                <a:gd name="T36" fmla="*/ 2147483647 w 952"/>
                <a:gd name="T37" fmla="*/ 2147483647 h 412"/>
                <a:gd name="T38" fmla="*/ 2147483647 w 952"/>
                <a:gd name="T39" fmla="*/ 2147483647 h 412"/>
                <a:gd name="T40" fmla="*/ 2147483647 w 952"/>
                <a:gd name="T41" fmla="*/ 2147483647 h 412"/>
                <a:gd name="T42" fmla="*/ 2147483647 w 952"/>
                <a:gd name="T43" fmla="*/ 2147483647 h 412"/>
                <a:gd name="T44" fmla="*/ 2147483647 w 952"/>
                <a:gd name="T45" fmla="*/ 2147483647 h 412"/>
                <a:gd name="T46" fmla="*/ 2147483647 w 952"/>
                <a:gd name="T47" fmla="*/ 2147483647 h 412"/>
                <a:gd name="T48" fmla="*/ 2147483647 w 952"/>
                <a:gd name="T49" fmla="*/ 2147483647 h 412"/>
                <a:gd name="T50" fmla="*/ 2147483647 w 952"/>
                <a:gd name="T51" fmla="*/ 2147483647 h 412"/>
                <a:gd name="T52" fmla="*/ 2147483647 w 952"/>
                <a:gd name="T53" fmla="*/ 2147483647 h 412"/>
                <a:gd name="T54" fmla="*/ 2147483647 w 952"/>
                <a:gd name="T55" fmla="*/ 2147483647 h 412"/>
                <a:gd name="T56" fmla="*/ 2147483647 w 952"/>
                <a:gd name="T57" fmla="*/ 2147483647 h 412"/>
                <a:gd name="T58" fmla="*/ 2147483647 w 952"/>
                <a:gd name="T59" fmla="*/ 2147483647 h 412"/>
                <a:gd name="T60" fmla="*/ 2147483647 w 952"/>
                <a:gd name="T61" fmla="*/ 2147483647 h 412"/>
                <a:gd name="T62" fmla="*/ 2147483647 w 952"/>
                <a:gd name="T63" fmla="*/ 2147483647 h 412"/>
                <a:gd name="T64" fmla="*/ 2147483647 w 952"/>
                <a:gd name="T65" fmla="*/ 2147483647 h 412"/>
                <a:gd name="T66" fmla="*/ 2147483647 w 952"/>
                <a:gd name="T67" fmla="*/ 2147483647 h 412"/>
                <a:gd name="T68" fmla="*/ 2147483647 w 952"/>
                <a:gd name="T69" fmla="*/ 2147483647 h 4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2"/>
                <a:gd name="T106" fmla="*/ 0 h 412"/>
                <a:gd name="T107" fmla="*/ 952 w 952"/>
                <a:gd name="T108" fmla="*/ 412 h 4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2" h="412">
                  <a:moveTo>
                    <a:pt x="2" y="411"/>
                  </a:moveTo>
                  <a:lnTo>
                    <a:pt x="0" y="411"/>
                  </a:lnTo>
                  <a:lnTo>
                    <a:pt x="32" y="412"/>
                  </a:lnTo>
                  <a:lnTo>
                    <a:pt x="65" y="412"/>
                  </a:lnTo>
                  <a:lnTo>
                    <a:pt x="97" y="411"/>
                  </a:lnTo>
                  <a:lnTo>
                    <a:pt x="128" y="408"/>
                  </a:lnTo>
                  <a:lnTo>
                    <a:pt x="162" y="406"/>
                  </a:lnTo>
                  <a:lnTo>
                    <a:pt x="192" y="400"/>
                  </a:lnTo>
                  <a:lnTo>
                    <a:pt x="224" y="395"/>
                  </a:lnTo>
                  <a:lnTo>
                    <a:pt x="255" y="388"/>
                  </a:lnTo>
                  <a:lnTo>
                    <a:pt x="288" y="379"/>
                  </a:lnTo>
                  <a:lnTo>
                    <a:pt x="319" y="371"/>
                  </a:lnTo>
                  <a:lnTo>
                    <a:pt x="350" y="363"/>
                  </a:lnTo>
                  <a:lnTo>
                    <a:pt x="381" y="352"/>
                  </a:lnTo>
                  <a:lnTo>
                    <a:pt x="412" y="341"/>
                  </a:lnTo>
                  <a:lnTo>
                    <a:pt x="444" y="328"/>
                  </a:lnTo>
                  <a:lnTo>
                    <a:pt x="473" y="316"/>
                  </a:lnTo>
                  <a:lnTo>
                    <a:pt x="505" y="302"/>
                  </a:lnTo>
                  <a:lnTo>
                    <a:pt x="535" y="288"/>
                  </a:lnTo>
                  <a:lnTo>
                    <a:pt x="565" y="273"/>
                  </a:lnTo>
                  <a:lnTo>
                    <a:pt x="594" y="258"/>
                  </a:lnTo>
                  <a:lnTo>
                    <a:pt x="624" y="242"/>
                  </a:lnTo>
                  <a:lnTo>
                    <a:pt x="653" y="225"/>
                  </a:lnTo>
                  <a:lnTo>
                    <a:pt x="682" y="209"/>
                  </a:lnTo>
                  <a:lnTo>
                    <a:pt x="710" y="192"/>
                  </a:lnTo>
                  <a:lnTo>
                    <a:pt x="739" y="174"/>
                  </a:lnTo>
                  <a:lnTo>
                    <a:pt x="766" y="156"/>
                  </a:lnTo>
                  <a:lnTo>
                    <a:pt x="794" y="138"/>
                  </a:lnTo>
                  <a:lnTo>
                    <a:pt x="821" y="119"/>
                  </a:lnTo>
                  <a:lnTo>
                    <a:pt x="849" y="101"/>
                  </a:lnTo>
                  <a:lnTo>
                    <a:pt x="875" y="83"/>
                  </a:lnTo>
                  <a:lnTo>
                    <a:pt x="901" y="64"/>
                  </a:lnTo>
                  <a:lnTo>
                    <a:pt x="927" y="45"/>
                  </a:lnTo>
                  <a:lnTo>
                    <a:pt x="952" y="25"/>
                  </a:lnTo>
                  <a:lnTo>
                    <a:pt x="933" y="0"/>
                  </a:lnTo>
                  <a:lnTo>
                    <a:pt x="908" y="18"/>
                  </a:lnTo>
                  <a:lnTo>
                    <a:pt x="883" y="38"/>
                  </a:lnTo>
                  <a:lnTo>
                    <a:pt x="856" y="57"/>
                  </a:lnTo>
                  <a:lnTo>
                    <a:pt x="831" y="75"/>
                  </a:lnTo>
                  <a:lnTo>
                    <a:pt x="803" y="93"/>
                  </a:lnTo>
                  <a:lnTo>
                    <a:pt x="776" y="112"/>
                  </a:lnTo>
                  <a:lnTo>
                    <a:pt x="750" y="130"/>
                  </a:lnTo>
                  <a:lnTo>
                    <a:pt x="722" y="148"/>
                  </a:lnTo>
                  <a:lnTo>
                    <a:pt x="695" y="164"/>
                  </a:lnTo>
                  <a:lnTo>
                    <a:pt x="666" y="181"/>
                  </a:lnTo>
                  <a:lnTo>
                    <a:pt x="637" y="197"/>
                  </a:lnTo>
                  <a:lnTo>
                    <a:pt x="608" y="214"/>
                  </a:lnTo>
                  <a:lnTo>
                    <a:pt x="579" y="229"/>
                  </a:lnTo>
                  <a:lnTo>
                    <a:pt x="550" y="244"/>
                  </a:lnTo>
                  <a:lnTo>
                    <a:pt x="521" y="259"/>
                  </a:lnTo>
                  <a:lnTo>
                    <a:pt x="491" y="273"/>
                  </a:lnTo>
                  <a:lnTo>
                    <a:pt x="462" y="286"/>
                  </a:lnTo>
                  <a:lnTo>
                    <a:pt x="430" y="298"/>
                  </a:lnTo>
                  <a:lnTo>
                    <a:pt x="401" y="310"/>
                  </a:lnTo>
                  <a:lnTo>
                    <a:pt x="371" y="322"/>
                  </a:lnTo>
                  <a:lnTo>
                    <a:pt x="341" y="331"/>
                  </a:lnTo>
                  <a:lnTo>
                    <a:pt x="310" y="341"/>
                  </a:lnTo>
                  <a:lnTo>
                    <a:pt x="280" y="349"/>
                  </a:lnTo>
                  <a:lnTo>
                    <a:pt x="248" y="357"/>
                  </a:lnTo>
                  <a:lnTo>
                    <a:pt x="218" y="364"/>
                  </a:lnTo>
                  <a:lnTo>
                    <a:pt x="188" y="368"/>
                  </a:lnTo>
                  <a:lnTo>
                    <a:pt x="156" y="374"/>
                  </a:lnTo>
                  <a:lnTo>
                    <a:pt x="126" y="377"/>
                  </a:lnTo>
                  <a:lnTo>
                    <a:pt x="95" y="379"/>
                  </a:lnTo>
                  <a:lnTo>
                    <a:pt x="65" y="379"/>
                  </a:lnTo>
                  <a:lnTo>
                    <a:pt x="33" y="379"/>
                  </a:lnTo>
                  <a:lnTo>
                    <a:pt x="2" y="378"/>
                  </a:lnTo>
                </a:path>
              </a:pathLst>
            </a:custGeom>
            <a:solidFill>
              <a:schemeClr val="hlink"/>
            </a:solidFill>
            <a:ln w="1588">
              <a:noFill/>
              <a:round/>
              <a:headEnd/>
              <a:tailEnd/>
            </a:ln>
          </p:spPr>
          <p:txBody>
            <a:bodyPr/>
            <a:lstStyle/>
            <a:p>
              <a:endParaRPr lang="en-US"/>
            </a:p>
          </p:txBody>
        </p:sp>
        <p:sp>
          <p:nvSpPr>
            <p:cNvPr id="23578" name="Freeform 29"/>
            <p:cNvSpPr>
              <a:spLocks/>
            </p:cNvSpPr>
            <p:nvPr/>
          </p:nvSpPr>
          <p:spPr bwMode="auto">
            <a:xfrm>
              <a:off x="1524001" y="4283054"/>
              <a:ext cx="1389945" cy="788988"/>
            </a:xfrm>
            <a:custGeom>
              <a:avLst/>
              <a:gdLst>
                <a:gd name="T0" fmla="*/ 2147483647 w 985"/>
                <a:gd name="T1" fmla="*/ 2147483647 h 497"/>
                <a:gd name="T2" fmla="*/ 2147483647 w 985"/>
                <a:gd name="T3" fmla="*/ 2147483647 h 497"/>
                <a:gd name="T4" fmla="*/ 2147483647 w 985"/>
                <a:gd name="T5" fmla="*/ 2147483647 h 497"/>
                <a:gd name="T6" fmla="*/ 2147483647 w 985"/>
                <a:gd name="T7" fmla="*/ 2147483647 h 497"/>
                <a:gd name="T8" fmla="*/ 2147483647 w 985"/>
                <a:gd name="T9" fmla="*/ 2147483647 h 497"/>
                <a:gd name="T10" fmla="*/ 2147483647 w 985"/>
                <a:gd name="T11" fmla="*/ 2147483647 h 497"/>
                <a:gd name="T12" fmla="*/ 2147483647 w 985"/>
                <a:gd name="T13" fmla="*/ 2147483647 h 497"/>
                <a:gd name="T14" fmla="*/ 2147483647 w 985"/>
                <a:gd name="T15" fmla="*/ 2147483647 h 497"/>
                <a:gd name="T16" fmla="*/ 2147483647 w 985"/>
                <a:gd name="T17" fmla="*/ 2147483647 h 497"/>
                <a:gd name="T18" fmla="*/ 2147483647 w 985"/>
                <a:gd name="T19" fmla="*/ 2147483647 h 497"/>
                <a:gd name="T20" fmla="*/ 2147483647 w 985"/>
                <a:gd name="T21" fmla="*/ 2147483647 h 497"/>
                <a:gd name="T22" fmla="*/ 2147483647 w 985"/>
                <a:gd name="T23" fmla="*/ 2147483647 h 497"/>
                <a:gd name="T24" fmla="*/ 2147483647 w 985"/>
                <a:gd name="T25" fmla="*/ 2147483647 h 497"/>
                <a:gd name="T26" fmla="*/ 2147483647 w 985"/>
                <a:gd name="T27" fmla="*/ 2147483647 h 497"/>
                <a:gd name="T28" fmla="*/ 2147483647 w 985"/>
                <a:gd name="T29" fmla="*/ 2147483647 h 497"/>
                <a:gd name="T30" fmla="*/ 2147483647 w 985"/>
                <a:gd name="T31" fmla="*/ 2147483647 h 497"/>
                <a:gd name="T32" fmla="*/ 2147483647 w 985"/>
                <a:gd name="T33" fmla="*/ 2147483647 h 497"/>
                <a:gd name="T34" fmla="*/ 2147483647 w 985"/>
                <a:gd name="T35" fmla="*/ 2147483647 h 497"/>
                <a:gd name="T36" fmla="*/ 2147483647 w 985"/>
                <a:gd name="T37" fmla="*/ 2147483647 h 497"/>
                <a:gd name="T38" fmla="*/ 2147483647 w 985"/>
                <a:gd name="T39" fmla="*/ 2147483647 h 497"/>
                <a:gd name="T40" fmla="*/ 2147483647 w 985"/>
                <a:gd name="T41" fmla="*/ 2147483647 h 497"/>
                <a:gd name="T42" fmla="*/ 2147483647 w 985"/>
                <a:gd name="T43" fmla="*/ 2147483647 h 497"/>
                <a:gd name="T44" fmla="*/ 2147483647 w 985"/>
                <a:gd name="T45" fmla="*/ 2147483647 h 497"/>
                <a:gd name="T46" fmla="*/ 2147483647 w 985"/>
                <a:gd name="T47" fmla="*/ 2147483647 h 497"/>
                <a:gd name="T48" fmla="*/ 2147483647 w 985"/>
                <a:gd name="T49" fmla="*/ 2147483647 h 497"/>
                <a:gd name="T50" fmla="*/ 2147483647 w 985"/>
                <a:gd name="T51" fmla="*/ 2147483647 h 497"/>
                <a:gd name="T52" fmla="*/ 2147483647 w 985"/>
                <a:gd name="T53" fmla="*/ 2147483647 h 497"/>
                <a:gd name="T54" fmla="*/ 2147483647 w 985"/>
                <a:gd name="T55" fmla="*/ 2147483647 h 497"/>
                <a:gd name="T56" fmla="*/ 2147483647 w 985"/>
                <a:gd name="T57" fmla="*/ 2147483647 h 497"/>
                <a:gd name="T58" fmla="*/ 2147483647 w 985"/>
                <a:gd name="T59" fmla="*/ 2147483647 h 497"/>
                <a:gd name="T60" fmla="*/ 2147483647 w 985"/>
                <a:gd name="T61" fmla="*/ 2147483647 h 497"/>
                <a:gd name="T62" fmla="*/ 2147483647 w 985"/>
                <a:gd name="T63" fmla="*/ 2147483647 h 497"/>
                <a:gd name="T64" fmla="*/ 2147483647 w 985"/>
                <a:gd name="T65" fmla="*/ 2147483647 h 497"/>
                <a:gd name="T66" fmla="*/ 2147483647 w 985"/>
                <a:gd name="T67" fmla="*/ 2147483647 h 497"/>
                <a:gd name="T68" fmla="*/ 0 w 985"/>
                <a:gd name="T69" fmla="*/ 2147483647 h 497"/>
                <a:gd name="T70" fmla="*/ 2147483647 w 985"/>
                <a:gd name="T71" fmla="*/ 0 h 4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85"/>
                <a:gd name="T109" fmla="*/ 0 h 497"/>
                <a:gd name="T110" fmla="*/ 985 w 985"/>
                <a:gd name="T111" fmla="*/ 497 h 49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85" h="497">
                  <a:moveTo>
                    <a:pt x="7" y="0"/>
                  </a:moveTo>
                  <a:lnTo>
                    <a:pt x="7" y="19"/>
                  </a:lnTo>
                  <a:lnTo>
                    <a:pt x="37" y="58"/>
                  </a:lnTo>
                  <a:lnTo>
                    <a:pt x="67" y="92"/>
                  </a:lnTo>
                  <a:lnTo>
                    <a:pt x="99" y="125"/>
                  </a:lnTo>
                  <a:lnTo>
                    <a:pt x="131" y="157"/>
                  </a:lnTo>
                  <a:lnTo>
                    <a:pt x="161" y="187"/>
                  </a:lnTo>
                  <a:lnTo>
                    <a:pt x="194" y="215"/>
                  </a:lnTo>
                  <a:lnTo>
                    <a:pt x="227" y="242"/>
                  </a:lnTo>
                  <a:lnTo>
                    <a:pt x="259" y="267"/>
                  </a:lnTo>
                  <a:lnTo>
                    <a:pt x="292" y="289"/>
                  </a:lnTo>
                  <a:lnTo>
                    <a:pt x="324" y="311"/>
                  </a:lnTo>
                  <a:lnTo>
                    <a:pt x="357" y="332"/>
                  </a:lnTo>
                  <a:lnTo>
                    <a:pt x="390" y="350"/>
                  </a:lnTo>
                  <a:lnTo>
                    <a:pt x="423" y="368"/>
                  </a:lnTo>
                  <a:lnTo>
                    <a:pt x="456" y="383"/>
                  </a:lnTo>
                  <a:lnTo>
                    <a:pt x="489" y="398"/>
                  </a:lnTo>
                  <a:lnTo>
                    <a:pt x="522" y="412"/>
                  </a:lnTo>
                  <a:lnTo>
                    <a:pt x="554" y="423"/>
                  </a:lnTo>
                  <a:lnTo>
                    <a:pt x="585" y="435"/>
                  </a:lnTo>
                  <a:lnTo>
                    <a:pt x="617" y="445"/>
                  </a:lnTo>
                  <a:lnTo>
                    <a:pt x="650" y="453"/>
                  </a:lnTo>
                  <a:lnTo>
                    <a:pt x="680" y="461"/>
                  </a:lnTo>
                  <a:lnTo>
                    <a:pt x="711" y="468"/>
                  </a:lnTo>
                  <a:lnTo>
                    <a:pt x="741" y="474"/>
                  </a:lnTo>
                  <a:lnTo>
                    <a:pt x="771" y="479"/>
                  </a:lnTo>
                  <a:lnTo>
                    <a:pt x="799" y="483"/>
                  </a:lnTo>
                  <a:lnTo>
                    <a:pt x="829" y="487"/>
                  </a:lnTo>
                  <a:lnTo>
                    <a:pt x="855" y="490"/>
                  </a:lnTo>
                  <a:lnTo>
                    <a:pt x="884" y="493"/>
                  </a:lnTo>
                  <a:lnTo>
                    <a:pt x="909" y="494"/>
                  </a:lnTo>
                  <a:lnTo>
                    <a:pt x="935" y="496"/>
                  </a:lnTo>
                  <a:lnTo>
                    <a:pt x="961" y="497"/>
                  </a:lnTo>
                  <a:lnTo>
                    <a:pt x="985" y="497"/>
                  </a:lnTo>
                  <a:lnTo>
                    <a:pt x="985" y="464"/>
                  </a:lnTo>
                  <a:lnTo>
                    <a:pt x="961" y="464"/>
                  </a:lnTo>
                  <a:lnTo>
                    <a:pt x="937" y="464"/>
                  </a:lnTo>
                  <a:lnTo>
                    <a:pt x="913" y="463"/>
                  </a:lnTo>
                  <a:lnTo>
                    <a:pt x="886" y="461"/>
                  </a:lnTo>
                  <a:lnTo>
                    <a:pt x="859" y="458"/>
                  </a:lnTo>
                  <a:lnTo>
                    <a:pt x="832" y="456"/>
                  </a:lnTo>
                  <a:lnTo>
                    <a:pt x="804" y="452"/>
                  </a:lnTo>
                  <a:lnTo>
                    <a:pt x="777" y="447"/>
                  </a:lnTo>
                  <a:lnTo>
                    <a:pt x="746" y="443"/>
                  </a:lnTo>
                  <a:lnTo>
                    <a:pt x="718" y="438"/>
                  </a:lnTo>
                  <a:lnTo>
                    <a:pt x="689" y="431"/>
                  </a:lnTo>
                  <a:lnTo>
                    <a:pt x="657" y="423"/>
                  </a:lnTo>
                  <a:lnTo>
                    <a:pt x="627" y="414"/>
                  </a:lnTo>
                  <a:lnTo>
                    <a:pt x="596" y="403"/>
                  </a:lnTo>
                  <a:lnTo>
                    <a:pt x="565" y="394"/>
                  </a:lnTo>
                  <a:lnTo>
                    <a:pt x="533" y="381"/>
                  </a:lnTo>
                  <a:lnTo>
                    <a:pt x="501" y="369"/>
                  </a:lnTo>
                  <a:lnTo>
                    <a:pt x="470" y="354"/>
                  </a:lnTo>
                  <a:lnTo>
                    <a:pt x="437" y="339"/>
                  </a:lnTo>
                  <a:lnTo>
                    <a:pt x="405" y="322"/>
                  </a:lnTo>
                  <a:lnTo>
                    <a:pt x="373" y="304"/>
                  </a:lnTo>
                  <a:lnTo>
                    <a:pt x="341" y="283"/>
                  </a:lnTo>
                  <a:lnTo>
                    <a:pt x="310" y="263"/>
                  </a:lnTo>
                  <a:lnTo>
                    <a:pt x="278" y="241"/>
                  </a:lnTo>
                  <a:lnTo>
                    <a:pt x="246" y="216"/>
                  </a:lnTo>
                  <a:lnTo>
                    <a:pt x="215" y="191"/>
                  </a:lnTo>
                  <a:lnTo>
                    <a:pt x="183" y="162"/>
                  </a:lnTo>
                  <a:lnTo>
                    <a:pt x="151" y="135"/>
                  </a:lnTo>
                  <a:lnTo>
                    <a:pt x="122" y="104"/>
                  </a:lnTo>
                  <a:lnTo>
                    <a:pt x="91" y="70"/>
                  </a:lnTo>
                  <a:lnTo>
                    <a:pt x="62" y="37"/>
                  </a:lnTo>
                  <a:lnTo>
                    <a:pt x="33" y="0"/>
                  </a:lnTo>
                  <a:lnTo>
                    <a:pt x="33" y="19"/>
                  </a:lnTo>
                  <a:lnTo>
                    <a:pt x="7" y="0"/>
                  </a:lnTo>
                  <a:lnTo>
                    <a:pt x="0" y="9"/>
                  </a:lnTo>
                  <a:lnTo>
                    <a:pt x="7" y="19"/>
                  </a:lnTo>
                  <a:lnTo>
                    <a:pt x="7" y="0"/>
                  </a:lnTo>
                  <a:close/>
                </a:path>
              </a:pathLst>
            </a:custGeom>
            <a:solidFill>
              <a:srgbClr val="FFFFFF"/>
            </a:solidFill>
            <a:ln w="9525">
              <a:noFill/>
              <a:round/>
              <a:headEnd/>
              <a:tailEnd/>
            </a:ln>
          </p:spPr>
          <p:txBody>
            <a:bodyPr/>
            <a:lstStyle/>
            <a:p>
              <a:endParaRPr lang="en-US"/>
            </a:p>
          </p:txBody>
        </p:sp>
        <p:sp>
          <p:nvSpPr>
            <p:cNvPr id="23579" name="Freeform 30"/>
            <p:cNvSpPr>
              <a:spLocks/>
            </p:cNvSpPr>
            <p:nvPr/>
          </p:nvSpPr>
          <p:spPr bwMode="auto">
            <a:xfrm>
              <a:off x="1524001" y="4283054"/>
              <a:ext cx="1389945" cy="788988"/>
            </a:xfrm>
            <a:custGeom>
              <a:avLst/>
              <a:gdLst>
                <a:gd name="T0" fmla="*/ 2147483647 w 985"/>
                <a:gd name="T1" fmla="*/ 2147483647 h 497"/>
                <a:gd name="T2" fmla="*/ 2147483647 w 985"/>
                <a:gd name="T3" fmla="*/ 2147483647 h 497"/>
                <a:gd name="T4" fmla="*/ 2147483647 w 985"/>
                <a:gd name="T5" fmla="*/ 2147483647 h 497"/>
                <a:gd name="T6" fmla="*/ 2147483647 w 985"/>
                <a:gd name="T7" fmla="*/ 2147483647 h 497"/>
                <a:gd name="T8" fmla="*/ 2147483647 w 985"/>
                <a:gd name="T9" fmla="*/ 2147483647 h 497"/>
                <a:gd name="T10" fmla="*/ 2147483647 w 985"/>
                <a:gd name="T11" fmla="*/ 2147483647 h 497"/>
                <a:gd name="T12" fmla="*/ 2147483647 w 985"/>
                <a:gd name="T13" fmla="*/ 2147483647 h 497"/>
                <a:gd name="T14" fmla="*/ 2147483647 w 985"/>
                <a:gd name="T15" fmla="*/ 2147483647 h 497"/>
                <a:gd name="T16" fmla="*/ 2147483647 w 985"/>
                <a:gd name="T17" fmla="*/ 2147483647 h 497"/>
                <a:gd name="T18" fmla="*/ 2147483647 w 985"/>
                <a:gd name="T19" fmla="*/ 2147483647 h 497"/>
                <a:gd name="T20" fmla="*/ 2147483647 w 985"/>
                <a:gd name="T21" fmla="*/ 2147483647 h 497"/>
                <a:gd name="T22" fmla="*/ 2147483647 w 985"/>
                <a:gd name="T23" fmla="*/ 2147483647 h 497"/>
                <a:gd name="T24" fmla="*/ 2147483647 w 985"/>
                <a:gd name="T25" fmla="*/ 2147483647 h 497"/>
                <a:gd name="T26" fmla="*/ 2147483647 w 985"/>
                <a:gd name="T27" fmla="*/ 2147483647 h 497"/>
                <a:gd name="T28" fmla="*/ 2147483647 w 985"/>
                <a:gd name="T29" fmla="*/ 2147483647 h 497"/>
                <a:gd name="T30" fmla="*/ 2147483647 w 985"/>
                <a:gd name="T31" fmla="*/ 2147483647 h 497"/>
                <a:gd name="T32" fmla="*/ 2147483647 w 985"/>
                <a:gd name="T33" fmla="*/ 2147483647 h 497"/>
                <a:gd name="T34" fmla="*/ 2147483647 w 985"/>
                <a:gd name="T35" fmla="*/ 2147483647 h 497"/>
                <a:gd name="T36" fmla="*/ 2147483647 w 985"/>
                <a:gd name="T37" fmla="*/ 2147483647 h 497"/>
                <a:gd name="T38" fmla="*/ 2147483647 w 985"/>
                <a:gd name="T39" fmla="*/ 2147483647 h 497"/>
                <a:gd name="T40" fmla="*/ 2147483647 w 985"/>
                <a:gd name="T41" fmla="*/ 2147483647 h 497"/>
                <a:gd name="T42" fmla="*/ 2147483647 w 985"/>
                <a:gd name="T43" fmla="*/ 2147483647 h 497"/>
                <a:gd name="T44" fmla="*/ 2147483647 w 985"/>
                <a:gd name="T45" fmla="*/ 2147483647 h 497"/>
                <a:gd name="T46" fmla="*/ 2147483647 w 985"/>
                <a:gd name="T47" fmla="*/ 2147483647 h 497"/>
                <a:gd name="T48" fmla="*/ 2147483647 w 985"/>
                <a:gd name="T49" fmla="*/ 2147483647 h 497"/>
                <a:gd name="T50" fmla="*/ 2147483647 w 985"/>
                <a:gd name="T51" fmla="*/ 2147483647 h 497"/>
                <a:gd name="T52" fmla="*/ 2147483647 w 985"/>
                <a:gd name="T53" fmla="*/ 2147483647 h 497"/>
                <a:gd name="T54" fmla="*/ 2147483647 w 985"/>
                <a:gd name="T55" fmla="*/ 2147483647 h 497"/>
                <a:gd name="T56" fmla="*/ 2147483647 w 985"/>
                <a:gd name="T57" fmla="*/ 2147483647 h 497"/>
                <a:gd name="T58" fmla="*/ 2147483647 w 985"/>
                <a:gd name="T59" fmla="*/ 2147483647 h 497"/>
                <a:gd name="T60" fmla="*/ 2147483647 w 985"/>
                <a:gd name="T61" fmla="*/ 2147483647 h 497"/>
                <a:gd name="T62" fmla="*/ 2147483647 w 985"/>
                <a:gd name="T63" fmla="*/ 2147483647 h 497"/>
                <a:gd name="T64" fmla="*/ 2147483647 w 985"/>
                <a:gd name="T65" fmla="*/ 2147483647 h 497"/>
                <a:gd name="T66" fmla="*/ 2147483647 w 985"/>
                <a:gd name="T67" fmla="*/ 2147483647 h 497"/>
                <a:gd name="T68" fmla="*/ 0 w 985"/>
                <a:gd name="T69" fmla="*/ 2147483647 h 49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85"/>
                <a:gd name="T106" fmla="*/ 0 h 497"/>
                <a:gd name="T107" fmla="*/ 985 w 985"/>
                <a:gd name="T108" fmla="*/ 497 h 49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85" h="497">
                  <a:moveTo>
                    <a:pt x="7" y="0"/>
                  </a:moveTo>
                  <a:lnTo>
                    <a:pt x="7" y="19"/>
                  </a:lnTo>
                  <a:lnTo>
                    <a:pt x="37" y="58"/>
                  </a:lnTo>
                  <a:lnTo>
                    <a:pt x="67" y="92"/>
                  </a:lnTo>
                  <a:lnTo>
                    <a:pt x="99" y="125"/>
                  </a:lnTo>
                  <a:lnTo>
                    <a:pt x="131" y="157"/>
                  </a:lnTo>
                  <a:lnTo>
                    <a:pt x="161" y="187"/>
                  </a:lnTo>
                  <a:lnTo>
                    <a:pt x="194" y="215"/>
                  </a:lnTo>
                  <a:lnTo>
                    <a:pt x="227" y="242"/>
                  </a:lnTo>
                  <a:lnTo>
                    <a:pt x="259" y="267"/>
                  </a:lnTo>
                  <a:lnTo>
                    <a:pt x="292" y="289"/>
                  </a:lnTo>
                  <a:lnTo>
                    <a:pt x="324" y="311"/>
                  </a:lnTo>
                  <a:lnTo>
                    <a:pt x="357" y="332"/>
                  </a:lnTo>
                  <a:lnTo>
                    <a:pt x="390" y="350"/>
                  </a:lnTo>
                  <a:lnTo>
                    <a:pt x="423" y="368"/>
                  </a:lnTo>
                  <a:lnTo>
                    <a:pt x="456" y="383"/>
                  </a:lnTo>
                  <a:lnTo>
                    <a:pt x="489" y="398"/>
                  </a:lnTo>
                  <a:lnTo>
                    <a:pt x="522" y="412"/>
                  </a:lnTo>
                  <a:lnTo>
                    <a:pt x="554" y="423"/>
                  </a:lnTo>
                  <a:lnTo>
                    <a:pt x="585" y="435"/>
                  </a:lnTo>
                  <a:lnTo>
                    <a:pt x="617" y="445"/>
                  </a:lnTo>
                  <a:lnTo>
                    <a:pt x="650" y="453"/>
                  </a:lnTo>
                  <a:lnTo>
                    <a:pt x="680" y="461"/>
                  </a:lnTo>
                  <a:lnTo>
                    <a:pt x="711" y="468"/>
                  </a:lnTo>
                  <a:lnTo>
                    <a:pt x="741" y="474"/>
                  </a:lnTo>
                  <a:lnTo>
                    <a:pt x="771" y="479"/>
                  </a:lnTo>
                  <a:lnTo>
                    <a:pt x="799" y="483"/>
                  </a:lnTo>
                  <a:lnTo>
                    <a:pt x="829" y="487"/>
                  </a:lnTo>
                  <a:lnTo>
                    <a:pt x="855" y="490"/>
                  </a:lnTo>
                  <a:lnTo>
                    <a:pt x="884" y="493"/>
                  </a:lnTo>
                  <a:lnTo>
                    <a:pt x="909" y="494"/>
                  </a:lnTo>
                  <a:lnTo>
                    <a:pt x="935" y="496"/>
                  </a:lnTo>
                  <a:lnTo>
                    <a:pt x="961" y="497"/>
                  </a:lnTo>
                  <a:lnTo>
                    <a:pt x="985" y="497"/>
                  </a:lnTo>
                  <a:lnTo>
                    <a:pt x="985" y="464"/>
                  </a:lnTo>
                  <a:lnTo>
                    <a:pt x="961" y="464"/>
                  </a:lnTo>
                  <a:lnTo>
                    <a:pt x="937" y="464"/>
                  </a:lnTo>
                  <a:lnTo>
                    <a:pt x="913" y="463"/>
                  </a:lnTo>
                  <a:lnTo>
                    <a:pt x="886" y="461"/>
                  </a:lnTo>
                  <a:lnTo>
                    <a:pt x="859" y="458"/>
                  </a:lnTo>
                  <a:lnTo>
                    <a:pt x="832" y="456"/>
                  </a:lnTo>
                  <a:lnTo>
                    <a:pt x="804" y="452"/>
                  </a:lnTo>
                  <a:lnTo>
                    <a:pt x="777" y="447"/>
                  </a:lnTo>
                  <a:lnTo>
                    <a:pt x="746" y="443"/>
                  </a:lnTo>
                  <a:lnTo>
                    <a:pt x="718" y="438"/>
                  </a:lnTo>
                  <a:lnTo>
                    <a:pt x="689" y="431"/>
                  </a:lnTo>
                  <a:lnTo>
                    <a:pt x="657" y="423"/>
                  </a:lnTo>
                  <a:lnTo>
                    <a:pt x="627" y="414"/>
                  </a:lnTo>
                  <a:lnTo>
                    <a:pt x="596" y="403"/>
                  </a:lnTo>
                  <a:lnTo>
                    <a:pt x="565" y="394"/>
                  </a:lnTo>
                  <a:lnTo>
                    <a:pt x="533" y="381"/>
                  </a:lnTo>
                  <a:lnTo>
                    <a:pt x="501" y="369"/>
                  </a:lnTo>
                  <a:lnTo>
                    <a:pt x="470" y="354"/>
                  </a:lnTo>
                  <a:lnTo>
                    <a:pt x="437" y="339"/>
                  </a:lnTo>
                  <a:lnTo>
                    <a:pt x="405" y="322"/>
                  </a:lnTo>
                  <a:lnTo>
                    <a:pt x="373" y="304"/>
                  </a:lnTo>
                  <a:lnTo>
                    <a:pt x="341" y="283"/>
                  </a:lnTo>
                  <a:lnTo>
                    <a:pt x="310" y="263"/>
                  </a:lnTo>
                  <a:lnTo>
                    <a:pt x="278" y="241"/>
                  </a:lnTo>
                  <a:lnTo>
                    <a:pt x="246" y="216"/>
                  </a:lnTo>
                  <a:lnTo>
                    <a:pt x="215" y="191"/>
                  </a:lnTo>
                  <a:lnTo>
                    <a:pt x="183" y="162"/>
                  </a:lnTo>
                  <a:lnTo>
                    <a:pt x="151" y="135"/>
                  </a:lnTo>
                  <a:lnTo>
                    <a:pt x="122" y="104"/>
                  </a:lnTo>
                  <a:lnTo>
                    <a:pt x="91" y="70"/>
                  </a:lnTo>
                  <a:lnTo>
                    <a:pt x="62" y="37"/>
                  </a:lnTo>
                  <a:lnTo>
                    <a:pt x="33" y="0"/>
                  </a:lnTo>
                  <a:lnTo>
                    <a:pt x="33" y="19"/>
                  </a:lnTo>
                  <a:lnTo>
                    <a:pt x="7" y="0"/>
                  </a:lnTo>
                  <a:lnTo>
                    <a:pt x="0" y="9"/>
                  </a:lnTo>
                  <a:lnTo>
                    <a:pt x="7" y="19"/>
                  </a:lnTo>
                </a:path>
              </a:pathLst>
            </a:custGeom>
            <a:solidFill>
              <a:schemeClr val="hlink"/>
            </a:solidFill>
            <a:ln w="1588">
              <a:noFill/>
              <a:round/>
              <a:headEnd/>
              <a:tailEnd/>
            </a:ln>
          </p:spPr>
          <p:txBody>
            <a:bodyPr/>
            <a:lstStyle/>
            <a:p>
              <a:endParaRPr lang="en-US"/>
            </a:p>
          </p:txBody>
        </p:sp>
        <p:sp>
          <p:nvSpPr>
            <p:cNvPr id="23580" name="Freeform 31"/>
            <p:cNvSpPr>
              <a:spLocks/>
            </p:cNvSpPr>
            <p:nvPr/>
          </p:nvSpPr>
          <p:spPr bwMode="auto">
            <a:xfrm>
              <a:off x="6361289" y="3560745"/>
              <a:ext cx="1349022" cy="752475"/>
            </a:xfrm>
            <a:custGeom>
              <a:avLst/>
              <a:gdLst>
                <a:gd name="T0" fmla="*/ 0 w 956"/>
                <a:gd name="T1" fmla="*/ 2147483647 h 474"/>
                <a:gd name="T2" fmla="*/ 2147483647 w 956"/>
                <a:gd name="T3" fmla="*/ 2147483647 h 474"/>
                <a:gd name="T4" fmla="*/ 2147483647 w 956"/>
                <a:gd name="T5" fmla="*/ 2147483647 h 474"/>
                <a:gd name="T6" fmla="*/ 2147483647 w 956"/>
                <a:gd name="T7" fmla="*/ 2147483647 h 474"/>
                <a:gd name="T8" fmla="*/ 2147483647 w 956"/>
                <a:gd name="T9" fmla="*/ 2147483647 h 474"/>
                <a:gd name="T10" fmla="*/ 2147483647 w 956"/>
                <a:gd name="T11" fmla="*/ 2147483647 h 474"/>
                <a:gd name="T12" fmla="*/ 2147483647 w 956"/>
                <a:gd name="T13" fmla="*/ 2147483647 h 474"/>
                <a:gd name="T14" fmla="*/ 2147483647 w 956"/>
                <a:gd name="T15" fmla="*/ 2147483647 h 474"/>
                <a:gd name="T16" fmla="*/ 2147483647 w 956"/>
                <a:gd name="T17" fmla="*/ 2147483647 h 474"/>
                <a:gd name="T18" fmla="*/ 2147483647 w 956"/>
                <a:gd name="T19" fmla="*/ 2147483647 h 474"/>
                <a:gd name="T20" fmla="*/ 2147483647 w 956"/>
                <a:gd name="T21" fmla="*/ 2147483647 h 474"/>
                <a:gd name="T22" fmla="*/ 2147483647 w 956"/>
                <a:gd name="T23" fmla="*/ 2147483647 h 474"/>
                <a:gd name="T24" fmla="*/ 2147483647 w 956"/>
                <a:gd name="T25" fmla="*/ 2147483647 h 474"/>
                <a:gd name="T26" fmla="*/ 2147483647 w 956"/>
                <a:gd name="T27" fmla="*/ 2147483647 h 474"/>
                <a:gd name="T28" fmla="*/ 2147483647 w 956"/>
                <a:gd name="T29" fmla="*/ 2147483647 h 474"/>
                <a:gd name="T30" fmla="*/ 2147483647 w 956"/>
                <a:gd name="T31" fmla="*/ 2147483647 h 474"/>
                <a:gd name="T32" fmla="*/ 2147483647 w 956"/>
                <a:gd name="T33" fmla="*/ 2147483647 h 474"/>
                <a:gd name="T34" fmla="*/ 2147483647 w 956"/>
                <a:gd name="T35" fmla="*/ 2147483647 h 474"/>
                <a:gd name="T36" fmla="*/ 2147483647 w 956"/>
                <a:gd name="T37" fmla="*/ 2147483647 h 474"/>
                <a:gd name="T38" fmla="*/ 2147483647 w 956"/>
                <a:gd name="T39" fmla="*/ 2147483647 h 474"/>
                <a:gd name="T40" fmla="*/ 2147483647 w 956"/>
                <a:gd name="T41" fmla="*/ 2147483647 h 474"/>
                <a:gd name="T42" fmla="*/ 2147483647 w 956"/>
                <a:gd name="T43" fmla="*/ 2147483647 h 474"/>
                <a:gd name="T44" fmla="*/ 2147483647 w 956"/>
                <a:gd name="T45" fmla="*/ 2147483647 h 474"/>
                <a:gd name="T46" fmla="*/ 2147483647 w 956"/>
                <a:gd name="T47" fmla="*/ 2147483647 h 474"/>
                <a:gd name="T48" fmla="*/ 2147483647 w 956"/>
                <a:gd name="T49" fmla="*/ 2147483647 h 474"/>
                <a:gd name="T50" fmla="*/ 2147483647 w 956"/>
                <a:gd name="T51" fmla="*/ 2147483647 h 474"/>
                <a:gd name="T52" fmla="*/ 2147483647 w 956"/>
                <a:gd name="T53" fmla="*/ 2147483647 h 474"/>
                <a:gd name="T54" fmla="*/ 2147483647 w 956"/>
                <a:gd name="T55" fmla="*/ 2147483647 h 474"/>
                <a:gd name="T56" fmla="*/ 2147483647 w 956"/>
                <a:gd name="T57" fmla="*/ 2147483647 h 474"/>
                <a:gd name="T58" fmla="*/ 2147483647 w 956"/>
                <a:gd name="T59" fmla="*/ 2147483647 h 474"/>
                <a:gd name="T60" fmla="*/ 2147483647 w 956"/>
                <a:gd name="T61" fmla="*/ 2147483647 h 474"/>
                <a:gd name="T62" fmla="*/ 2147483647 w 956"/>
                <a:gd name="T63" fmla="*/ 2147483647 h 474"/>
                <a:gd name="T64" fmla="*/ 2147483647 w 956"/>
                <a:gd name="T65" fmla="*/ 2147483647 h 474"/>
                <a:gd name="T66" fmla="*/ 2147483647 w 956"/>
                <a:gd name="T67" fmla="*/ 0 h 474"/>
                <a:gd name="T68" fmla="*/ 2147483647 w 956"/>
                <a:gd name="T69" fmla="*/ 0 h 4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6"/>
                <a:gd name="T106" fmla="*/ 0 h 474"/>
                <a:gd name="T107" fmla="*/ 956 w 956"/>
                <a:gd name="T108" fmla="*/ 474 h 4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6" h="474">
                  <a:moveTo>
                    <a:pt x="2" y="32"/>
                  </a:moveTo>
                  <a:lnTo>
                    <a:pt x="0" y="32"/>
                  </a:lnTo>
                  <a:lnTo>
                    <a:pt x="40" y="34"/>
                  </a:lnTo>
                  <a:lnTo>
                    <a:pt x="79" y="37"/>
                  </a:lnTo>
                  <a:lnTo>
                    <a:pt x="116" y="41"/>
                  </a:lnTo>
                  <a:lnTo>
                    <a:pt x="153" y="47"/>
                  </a:lnTo>
                  <a:lnTo>
                    <a:pt x="192" y="52"/>
                  </a:lnTo>
                  <a:lnTo>
                    <a:pt x="228" y="59"/>
                  </a:lnTo>
                  <a:lnTo>
                    <a:pt x="263" y="66"/>
                  </a:lnTo>
                  <a:lnTo>
                    <a:pt x="298" y="74"/>
                  </a:lnTo>
                  <a:lnTo>
                    <a:pt x="332" y="83"/>
                  </a:lnTo>
                  <a:lnTo>
                    <a:pt x="367" y="94"/>
                  </a:lnTo>
                  <a:lnTo>
                    <a:pt x="398" y="103"/>
                  </a:lnTo>
                  <a:lnTo>
                    <a:pt x="431" y="114"/>
                  </a:lnTo>
                  <a:lnTo>
                    <a:pt x="463" y="127"/>
                  </a:lnTo>
                  <a:lnTo>
                    <a:pt x="495" y="139"/>
                  </a:lnTo>
                  <a:lnTo>
                    <a:pt x="525" y="152"/>
                  </a:lnTo>
                  <a:lnTo>
                    <a:pt x="554" y="167"/>
                  </a:lnTo>
                  <a:lnTo>
                    <a:pt x="583" y="180"/>
                  </a:lnTo>
                  <a:lnTo>
                    <a:pt x="610" y="196"/>
                  </a:lnTo>
                  <a:lnTo>
                    <a:pt x="639" y="212"/>
                  </a:lnTo>
                  <a:lnTo>
                    <a:pt x="666" y="229"/>
                  </a:lnTo>
                  <a:lnTo>
                    <a:pt x="692" y="245"/>
                  </a:lnTo>
                  <a:lnTo>
                    <a:pt x="717" y="265"/>
                  </a:lnTo>
                  <a:lnTo>
                    <a:pt x="741" y="281"/>
                  </a:lnTo>
                  <a:lnTo>
                    <a:pt x="766" y="302"/>
                  </a:lnTo>
                  <a:lnTo>
                    <a:pt x="790" y="321"/>
                  </a:lnTo>
                  <a:lnTo>
                    <a:pt x="812" y="342"/>
                  </a:lnTo>
                  <a:lnTo>
                    <a:pt x="832" y="362"/>
                  </a:lnTo>
                  <a:lnTo>
                    <a:pt x="854" y="384"/>
                  </a:lnTo>
                  <a:lnTo>
                    <a:pt x="875" y="405"/>
                  </a:lnTo>
                  <a:lnTo>
                    <a:pt x="894" y="427"/>
                  </a:lnTo>
                  <a:lnTo>
                    <a:pt x="912" y="451"/>
                  </a:lnTo>
                  <a:lnTo>
                    <a:pt x="930" y="474"/>
                  </a:lnTo>
                  <a:lnTo>
                    <a:pt x="956" y="455"/>
                  </a:lnTo>
                  <a:lnTo>
                    <a:pt x="938" y="431"/>
                  </a:lnTo>
                  <a:lnTo>
                    <a:pt x="918" y="408"/>
                  </a:lnTo>
                  <a:lnTo>
                    <a:pt x="898" y="384"/>
                  </a:lnTo>
                  <a:lnTo>
                    <a:pt x="878" y="361"/>
                  </a:lnTo>
                  <a:lnTo>
                    <a:pt x="856" y="339"/>
                  </a:lnTo>
                  <a:lnTo>
                    <a:pt x="834" y="318"/>
                  </a:lnTo>
                  <a:lnTo>
                    <a:pt x="810" y="296"/>
                  </a:lnTo>
                  <a:lnTo>
                    <a:pt x="785" y="276"/>
                  </a:lnTo>
                  <a:lnTo>
                    <a:pt x="761" y="256"/>
                  </a:lnTo>
                  <a:lnTo>
                    <a:pt x="736" y="238"/>
                  </a:lnTo>
                  <a:lnTo>
                    <a:pt x="710" y="219"/>
                  </a:lnTo>
                  <a:lnTo>
                    <a:pt x="682" y="201"/>
                  </a:lnTo>
                  <a:lnTo>
                    <a:pt x="655" y="185"/>
                  </a:lnTo>
                  <a:lnTo>
                    <a:pt x="627" y="169"/>
                  </a:lnTo>
                  <a:lnTo>
                    <a:pt x="598" y="152"/>
                  </a:lnTo>
                  <a:lnTo>
                    <a:pt x="568" y="138"/>
                  </a:lnTo>
                  <a:lnTo>
                    <a:pt x="537" y="124"/>
                  </a:lnTo>
                  <a:lnTo>
                    <a:pt x="507" y="109"/>
                  </a:lnTo>
                  <a:lnTo>
                    <a:pt x="476" y="98"/>
                  </a:lnTo>
                  <a:lnTo>
                    <a:pt x="442" y="84"/>
                  </a:lnTo>
                  <a:lnTo>
                    <a:pt x="409" y="73"/>
                  </a:lnTo>
                  <a:lnTo>
                    <a:pt x="375" y="62"/>
                  </a:lnTo>
                  <a:lnTo>
                    <a:pt x="341" y="52"/>
                  </a:lnTo>
                  <a:lnTo>
                    <a:pt x="306" y="43"/>
                  </a:lnTo>
                  <a:lnTo>
                    <a:pt x="270" y="36"/>
                  </a:lnTo>
                  <a:lnTo>
                    <a:pt x="234" y="28"/>
                  </a:lnTo>
                  <a:lnTo>
                    <a:pt x="197" y="21"/>
                  </a:lnTo>
                  <a:lnTo>
                    <a:pt x="159" y="15"/>
                  </a:lnTo>
                  <a:lnTo>
                    <a:pt x="122" y="10"/>
                  </a:lnTo>
                  <a:lnTo>
                    <a:pt x="82" y="5"/>
                  </a:lnTo>
                  <a:lnTo>
                    <a:pt x="42" y="1"/>
                  </a:lnTo>
                  <a:lnTo>
                    <a:pt x="2" y="0"/>
                  </a:lnTo>
                  <a:lnTo>
                    <a:pt x="2" y="32"/>
                  </a:lnTo>
                  <a:close/>
                </a:path>
              </a:pathLst>
            </a:custGeom>
            <a:solidFill>
              <a:srgbClr val="FFFFFF"/>
            </a:solidFill>
            <a:ln w="9525">
              <a:noFill/>
              <a:round/>
              <a:headEnd/>
              <a:tailEnd/>
            </a:ln>
          </p:spPr>
          <p:txBody>
            <a:bodyPr/>
            <a:lstStyle/>
            <a:p>
              <a:endParaRPr lang="en-US"/>
            </a:p>
          </p:txBody>
        </p:sp>
        <p:sp>
          <p:nvSpPr>
            <p:cNvPr id="23581" name="Freeform 32"/>
            <p:cNvSpPr>
              <a:spLocks/>
            </p:cNvSpPr>
            <p:nvPr/>
          </p:nvSpPr>
          <p:spPr bwMode="auto">
            <a:xfrm>
              <a:off x="6361289" y="3560745"/>
              <a:ext cx="1349022" cy="752475"/>
            </a:xfrm>
            <a:custGeom>
              <a:avLst/>
              <a:gdLst>
                <a:gd name="T0" fmla="*/ 0 w 956"/>
                <a:gd name="T1" fmla="*/ 2147483647 h 474"/>
                <a:gd name="T2" fmla="*/ 2147483647 w 956"/>
                <a:gd name="T3" fmla="*/ 2147483647 h 474"/>
                <a:gd name="T4" fmla="*/ 2147483647 w 956"/>
                <a:gd name="T5" fmla="*/ 2147483647 h 474"/>
                <a:gd name="T6" fmla="*/ 2147483647 w 956"/>
                <a:gd name="T7" fmla="*/ 2147483647 h 474"/>
                <a:gd name="T8" fmla="*/ 2147483647 w 956"/>
                <a:gd name="T9" fmla="*/ 2147483647 h 474"/>
                <a:gd name="T10" fmla="*/ 2147483647 w 956"/>
                <a:gd name="T11" fmla="*/ 2147483647 h 474"/>
                <a:gd name="T12" fmla="*/ 2147483647 w 956"/>
                <a:gd name="T13" fmla="*/ 2147483647 h 474"/>
                <a:gd name="T14" fmla="*/ 2147483647 w 956"/>
                <a:gd name="T15" fmla="*/ 2147483647 h 474"/>
                <a:gd name="T16" fmla="*/ 2147483647 w 956"/>
                <a:gd name="T17" fmla="*/ 2147483647 h 474"/>
                <a:gd name="T18" fmla="*/ 2147483647 w 956"/>
                <a:gd name="T19" fmla="*/ 2147483647 h 474"/>
                <a:gd name="T20" fmla="*/ 2147483647 w 956"/>
                <a:gd name="T21" fmla="*/ 2147483647 h 474"/>
                <a:gd name="T22" fmla="*/ 2147483647 w 956"/>
                <a:gd name="T23" fmla="*/ 2147483647 h 474"/>
                <a:gd name="T24" fmla="*/ 2147483647 w 956"/>
                <a:gd name="T25" fmla="*/ 2147483647 h 474"/>
                <a:gd name="T26" fmla="*/ 2147483647 w 956"/>
                <a:gd name="T27" fmla="*/ 2147483647 h 474"/>
                <a:gd name="T28" fmla="*/ 2147483647 w 956"/>
                <a:gd name="T29" fmla="*/ 2147483647 h 474"/>
                <a:gd name="T30" fmla="*/ 2147483647 w 956"/>
                <a:gd name="T31" fmla="*/ 2147483647 h 474"/>
                <a:gd name="T32" fmla="*/ 2147483647 w 956"/>
                <a:gd name="T33" fmla="*/ 2147483647 h 474"/>
                <a:gd name="T34" fmla="*/ 2147483647 w 956"/>
                <a:gd name="T35" fmla="*/ 2147483647 h 474"/>
                <a:gd name="T36" fmla="*/ 2147483647 w 956"/>
                <a:gd name="T37" fmla="*/ 2147483647 h 474"/>
                <a:gd name="T38" fmla="*/ 2147483647 w 956"/>
                <a:gd name="T39" fmla="*/ 2147483647 h 474"/>
                <a:gd name="T40" fmla="*/ 2147483647 w 956"/>
                <a:gd name="T41" fmla="*/ 2147483647 h 474"/>
                <a:gd name="T42" fmla="*/ 2147483647 w 956"/>
                <a:gd name="T43" fmla="*/ 2147483647 h 474"/>
                <a:gd name="T44" fmla="*/ 2147483647 w 956"/>
                <a:gd name="T45" fmla="*/ 2147483647 h 474"/>
                <a:gd name="T46" fmla="*/ 2147483647 w 956"/>
                <a:gd name="T47" fmla="*/ 2147483647 h 474"/>
                <a:gd name="T48" fmla="*/ 2147483647 w 956"/>
                <a:gd name="T49" fmla="*/ 2147483647 h 474"/>
                <a:gd name="T50" fmla="*/ 2147483647 w 956"/>
                <a:gd name="T51" fmla="*/ 2147483647 h 474"/>
                <a:gd name="T52" fmla="*/ 2147483647 w 956"/>
                <a:gd name="T53" fmla="*/ 2147483647 h 474"/>
                <a:gd name="T54" fmla="*/ 2147483647 w 956"/>
                <a:gd name="T55" fmla="*/ 2147483647 h 474"/>
                <a:gd name="T56" fmla="*/ 2147483647 w 956"/>
                <a:gd name="T57" fmla="*/ 2147483647 h 474"/>
                <a:gd name="T58" fmla="*/ 2147483647 w 956"/>
                <a:gd name="T59" fmla="*/ 2147483647 h 474"/>
                <a:gd name="T60" fmla="*/ 2147483647 w 956"/>
                <a:gd name="T61" fmla="*/ 2147483647 h 474"/>
                <a:gd name="T62" fmla="*/ 2147483647 w 956"/>
                <a:gd name="T63" fmla="*/ 2147483647 h 474"/>
                <a:gd name="T64" fmla="*/ 2147483647 w 956"/>
                <a:gd name="T65" fmla="*/ 2147483647 h 474"/>
                <a:gd name="T66" fmla="*/ 2147483647 w 956"/>
                <a:gd name="T67" fmla="*/ 0 h 474"/>
                <a:gd name="T68" fmla="*/ 2147483647 w 956"/>
                <a:gd name="T69" fmla="*/ 0 h 47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6"/>
                <a:gd name="T106" fmla="*/ 0 h 474"/>
                <a:gd name="T107" fmla="*/ 956 w 956"/>
                <a:gd name="T108" fmla="*/ 474 h 47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6" h="474">
                  <a:moveTo>
                    <a:pt x="2" y="32"/>
                  </a:moveTo>
                  <a:lnTo>
                    <a:pt x="0" y="32"/>
                  </a:lnTo>
                  <a:lnTo>
                    <a:pt x="40" y="34"/>
                  </a:lnTo>
                  <a:lnTo>
                    <a:pt x="79" y="37"/>
                  </a:lnTo>
                  <a:lnTo>
                    <a:pt x="116" y="41"/>
                  </a:lnTo>
                  <a:lnTo>
                    <a:pt x="153" y="47"/>
                  </a:lnTo>
                  <a:lnTo>
                    <a:pt x="192" y="52"/>
                  </a:lnTo>
                  <a:lnTo>
                    <a:pt x="228" y="59"/>
                  </a:lnTo>
                  <a:lnTo>
                    <a:pt x="263" y="66"/>
                  </a:lnTo>
                  <a:lnTo>
                    <a:pt x="298" y="74"/>
                  </a:lnTo>
                  <a:lnTo>
                    <a:pt x="332" y="83"/>
                  </a:lnTo>
                  <a:lnTo>
                    <a:pt x="367" y="94"/>
                  </a:lnTo>
                  <a:lnTo>
                    <a:pt x="398" y="103"/>
                  </a:lnTo>
                  <a:lnTo>
                    <a:pt x="431" y="114"/>
                  </a:lnTo>
                  <a:lnTo>
                    <a:pt x="463" y="127"/>
                  </a:lnTo>
                  <a:lnTo>
                    <a:pt x="495" y="139"/>
                  </a:lnTo>
                  <a:lnTo>
                    <a:pt x="525" y="152"/>
                  </a:lnTo>
                  <a:lnTo>
                    <a:pt x="554" y="167"/>
                  </a:lnTo>
                  <a:lnTo>
                    <a:pt x="583" y="180"/>
                  </a:lnTo>
                  <a:lnTo>
                    <a:pt x="610" y="196"/>
                  </a:lnTo>
                  <a:lnTo>
                    <a:pt x="639" y="212"/>
                  </a:lnTo>
                  <a:lnTo>
                    <a:pt x="666" y="229"/>
                  </a:lnTo>
                  <a:lnTo>
                    <a:pt x="692" y="245"/>
                  </a:lnTo>
                  <a:lnTo>
                    <a:pt x="717" y="265"/>
                  </a:lnTo>
                  <a:lnTo>
                    <a:pt x="741" y="281"/>
                  </a:lnTo>
                  <a:lnTo>
                    <a:pt x="766" y="302"/>
                  </a:lnTo>
                  <a:lnTo>
                    <a:pt x="790" y="321"/>
                  </a:lnTo>
                  <a:lnTo>
                    <a:pt x="812" y="342"/>
                  </a:lnTo>
                  <a:lnTo>
                    <a:pt x="832" y="362"/>
                  </a:lnTo>
                  <a:lnTo>
                    <a:pt x="854" y="384"/>
                  </a:lnTo>
                  <a:lnTo>
                    <a:pt x="875" y="405"/>
                  </a:lnTo>
                  <a:lnTo>
                    <a:pt x="894" y="427"/>
                  </a:lnTo>
                  <a:lnTo>
                    <a:pt x="912" y="451"/>
                  </a:lnTo>
                  <a:lnTo>
                    <a:pt x="930" y="474"/>
                  </a:lnTo>
                  <a:lnTo>
                    <a:pt x="956" y="455"/>
                  </a:lnTo>
                  <a:lnTo>
                    <a:pt x="938" y="431"/>
                  </a:lnTo>
                  <a:lnTo>
                    <a:pt x="918" y="408"/>
                  </a:lnTo>
                  <a:lnTo>
                    <a:pt x="898" y="384"/>
                  </a:lnTo>
                  <a:lnTo>
                    <a:pt x="878" y="361"/>
                  </a:lnTo>
                  <a:lnTo>
                    <a:pt x="856" y="339"/>
                  </a:lnTo>
                  <a:lnTo>
                    <a:pt x="834" y="318"/>
                  </a:lnTo>
                  <a:lnTo>
                    <a:pt x="810" y="296"/>
                  </a:lnTo>
                  <a:lnTo>
                    <a:pt x="785" y="276"/>
                  </a:lnTo>
                  <a:lnTo>
                    <a:pt x="761" y="256"/>
                  </a:lnTo>
                  <a:lnTo>
                    <a:pt x="736" y="238"/>
                  </a:lnTo>
                  <a:lnTo>
                    <a:pt x="710" y="219"/>
                  </a:lnTo>
                  <a:lnTo>
                    <a:pt x="682" y="201"/>
                  </a:lnTo>
                  <a:lnTo>
                    <a:pt x="655" y="185"/>
                  </a:lnTo>
                  <a:lnTo>
                    <a:pt x="627" y="169"/>
                  </a:lnTo>
                  <a:lnTo>
                    <a:pt x="598" y="152"/>
                  </a:lnTo>
                  <a:lnTo>
                    <a:pt x="568" y="138"/>
                  </a:lnTo>
                  <a:lnTo>
                    <a:pt x="537" y="124"/>
                  </a:lnTo>
                  <a:lnTo>
                    <a:pt x="507" y="109"/>
                  </a:lnTo>
                  <a:lnTo>
                    <a:pt x="476" y="98"/>
                  </a:lnTo>
                  <a:lnTo>
                    <a:pt x="442" y="84"/>
                  </a:lnTo>
                  <a:lnTo>
                    <a:pt x="409" y="73"/>
                  </a:lnTo>
                  <a:lnTo>
                    <a:pt x="375" y="62"/>
                  </a:lnTo>
                  <a:lnTo>
                    <a:pt x="341" y="52"/>
                  </a:lnTo>
                  <a:lnTo>
                    <a:pt x="306" y="43"/>
                  </a:lnTo>
                  <a:lnTo>
                    <a:pt x="270" y="36"/>
                  </a:lnTo>
                  <a:lnTo>
                    <a:pt x="234" y="28"/>
                  </a:lnTo>
                  <a:lnTo>
                    <a:pt x="197" y="21"/>
                  </a:lnTo>
                  <a:lnTo>
                    <a:pt x="159" y="15"/>
                  </a:lnTo>
                  <a:lnTo>
                    <a:pt x="122" y="10"/>
                  </a:lnTo>
                  <a:lnTo>
                    <a:pt x="82" y="5"/>
                  </a:lnTo>
                  <a:lnTo>
                    <a:pt x="42" y="1"/>
                  </a:lnTo>
                  <a:lnTo>
                    <a:pt x="2" y="0"/>
                  </a:lnTo>
                </a:path>
              </a:pathLst>
            </a:custGeom>
            <a:solidFill>
              <a:schemeClr val="hlink"/>
            </a:solidFill>
            <a:ln w="1588">
              <a:noFill/>
              <a:round/>
              <a:headEnd/>
              <a:tailEnd/>
            </a:ln>
          </p:spPr>
          <p:txBody>
            <a:bodyPr/>
            <a:lstStyle/>
            <a:p>
              <a:endParaRPr lang="en-US"/>
            </a:p>
          </p:txBody>
        </p:sp>
        <p:sp>
          <p:nvSpPr>
            <p:cNvPr id="23582" name="Freeform 33"/>
            <p:cNvSpPr>
              <a:spLocks/>
            </p:cNvSpPr>
            <p:nvPr/>
          </p:nvSpPr>
          <p:spPr bwMode="auto">
            <a:xfrm>
              <a:off x="4950179" y="3560742"/>
              <a:ext cx="1413933" cy="677862"/>
            </a:xfrm>
            <a:custGeom>
              <a:avLst/>
              <a:gdLst>
                <a:gd name="T0" fmla="*/ 2147483647 w 1002"/>
                <a:gd name="T1" fmla="*/ 2147483647 h 427"/>
                <a:gd name="T2" fmla="*/ 2147483647 w 1002"/>
                <a:gd name="T3" fmla="*/ 2147483647 h 427"/>
                <a:gd name="T4" fmla="*/ 2147483647 w 1002"/>
                <a:gd name="T5" fmla="*/ 2147483647 h 427"/>
                <a:gd name="T6" fmla="*/ 2147483647 w 1002"/>
                <a:gd name="T7" fmla="*/ 2147483647 h 427"/>
                <a:gd name="T8" fmla="*/ 2147483647 w 1002"/>
                <a:gd name="T9" fmla="*/ 2147483647 h 427"/>
                <a:gd name="T10" fmla="*/ 2147483647 w 1002"/>
                <a:gd name="T11" fmla="*/ 2147483647 h 427"/>
                <a:gd name="T12" fmla="*/ 2147483647 w 1002"/>
                <a:gd name="T13" fmla="*/ 2147483647 h 427"/>
                <a:gd name="T14" fmla="*/ 2147483647 w 1002"/>
                <a:gd name="T15" fmla="*/ 2147483647 h 427"/>
                <a:gd name="T16" fmla="*/ 2147483647 w 1002"/>
                <a:gd name="T17" fmla="*/ 2147483647 h 427"/>
                <a:gd name="T18" fmla="*/ 2147483647 w 1002"/>
                <a:gd name="T19" fmla="*/ 2147483647 h 427"/>
                <a:gd name="T20" fmla="*/ 2147483647 w 1002"/>
                <a:gd name="T21" fmla="*/ 2147483647 h 427"/>
                <a:gd name="T22" fmla="*/ 2147483647 w 1002"/>
                <a:gd name="T23" fmla="*/ 2147483647 h 427"/>
                <a:gd name="T24" fmla="*/ 2147483647 w 1002"/>
                <a:gd name="T25" fmla="*/ 2147483647 h 427"/>
                <a:gd name="T26" fmla="*/ 2147483647 w 1002"/>
                <a:gd name="T27" fmla="*/ 2147483647 h 427"/>
                <a:gd name="T28" fmla="*/ 2147483647 w 1002"/>
                <a:gd name="T29" fmla="*/ 2147483647 h 427"/>
                <a:gd name="T30" fmla="*/ 2147483647 w 1002"/>
                <a:gd name="T31" fmla="*/ 2147483647 h 427"/>
                <a:gd name="T32" fmla="*/ 2147483647 w 1002"/>
                <a:gd name="T33" fmla="*/ 0 h 427"/>
                <a:gd name="T34" fmla="*/ 2147483647 w 1002"/>
                <a:gd name="T35" fmla="*/ 2147483647 h 427"/>
                <a:gd name="T36" fmla="*/ 2147483647 w 1002"/>
                <a:gd name="T37" fmla="*/ 2147483647 h 427"/>
                <a:gd name="T38" fmla="*/ 2147483647 w 1002"/>
                <a:gd name="T39" fmla="*/ 2147483647 h 427"/>
                <a:gd name="T40" fmla="*/ 2147483647 w 1002"/>
                <a:gd name="T41" fmla="*/ 2147483647 h 427"/>
                <a:gd name="T42" fmla="*/ 2147483647 w 1002"/>
                <a:gd name="T43" fmla="*/ 2147483647 h 427"/>
                <a:gd name="T44" fmla="*/ 2147483647 w 1002"/>
                <a:gd name="T45" fmla="*/ 2147483647 h 427"/>
                <a:gd name="T46" fmla="*/ 2147483647 w 1002"/>
                <a:gd name="T47" fmla="*/ 2147483647 h 427"/>
                <a:gd name="T48" fmla="*/ 2147483647 w 1002"/>
                <a:gd name="T49" fmla="*/ 2147483647 h 427"/>
                <a:gd name="T50" fmla="*/ 2147483647 w 1002"/>
                <a:gd name="T51" fmla="*/ 2147483647 h 427"/>
                <a:gd name="T52" fmla="*/ 2147483647 w 1002"/>
                <a:gd name="T53" fmla="*/ 2147483647 h 427"/>
                <a:gd name="T54" fmla="*/ 2147483647 w 1002"/>
                <a:gd name="T55" fmla="*/ 2147483647 h 427"/>
                <a:gd name="T56" fmla="*/ 2147483647 w 1002"/>
                <a:gd name="T57" fmla="*/ 2147483647 h 427"/>
                <a:gd name="T58" fmla="*/ 2147483647 w 1002"/>
                <a:gd name="T59" fmla="*/ 2147483647 h 427"/>
                <a:gd name="T60" fmla="*/ 2147483647 w 1002"/>
                <a:gd name="T61" fmla="*/ 2147483647 h 427"/>
                <a:gd name="T62" fmla="*/ 2147483647 w 1002"/>
                <a:gd name="T63" fmla="*/ 2147483647 h 427"/>
                <a:gd name="T64" fmla="*/ 0 w 1002"/>
                <a:gd name="T65" fmla="*/ 2147483647 h 4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2"/>
                <a:gd name="T100" fmla="*/ 0 h 427"/>
                <a:gd name="T101" fmla="*/ 1002 w 1002"/>
                <a:gd name="T102" fmla="*/ 427 h 4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2" h="427">
                  <a:moveTo>
                    <a:pt x="29" y="427"/>
                  </a:moveTo>
                  <a:lnTo>
                    <a:pt x="31" y="424"/>
                  </a:lnTo>
                  <a:lnTo>
                    <a:pt x="35" y="419"/>
                  </a:lnTo>
                  <a:lnTo>
                    <a:pt x="43" y="412"/>
                  </a:lnTo>
                  <a:lnTo>
                    <a:pt x="53" y="402"/>
                  </a:lnTo>
                  <a:lnTo>
                    <a:pt x="65" y="391"/>
                  </a:lnTo>
                  <a:lnTo>
                    <a:pt x="80" y="379"/>
                  </a:lnTo>
                  <a:lnTo>
                    <a:pt x="97" y="366"/>
                  </a:lnTo>
                  <a:lnTo>
                    <a:pt x="117" y="351"/>
                  </a:lnTo>
                  <a:lnTo>
                    <a:pt x="138" y="336"/>
                  </a:lnTo>
                  <a:lnTo>
                    <a:pt x="161" y="320"/>
                  </a:lnTo>
                  <a:lnTo>
                    <a:pt x="186" y="303"/>
                  </a:lnTo>
                  <a:lnTo>
                    <a:pt x="214" y="287"/>
                  </a:lnTo>
                  <a:lnTo>
                    <a:pt x="243" y="269"/>
                  </a:lnTo>
                  <a:lnTo>
                    <a:pt x="272" y="251"/>
                  </a:lnTo>
                  <a:lnTo>
                    <a:pt x="305" y="233"/>
                  </a:lnTo>
                  <a:lnTo>
                    <a:pt x="338" y="215"/>
                  </a:lnTo>
                  <a:lnTo>
                    <a:pt x="372" y="197"/>
                  </a:lnTo>
                  <a:lnTo>
                    <a:pt x="408" y="179"/>
                  </a:lnTo>
                  <a:lnTo>
                    <a:pt x="445" y="161"/>
                  </a:lnTo>
                  <a:lnTo>
                    <a:pt x="484" y="146"/>
                  </a:lnTo>
                  <a:lnTo>
                    <a:pt x="522" y="129"/>
                  </a:lnTo>
                  <a:lnTo>
                    <a:pt x="562" y="113"/>
                  </a:lnTo>
                  <a:lnTo>
                    <a:pt x="605" y="99"/>
                  </a:lnTo>
                  <a:lnTo>
                    <a:pt x="646" y="85"/>
                  </a:lnTo>
                  <a:lnTo>
                    <a:pt x="689" y="74"/>
                  </a:lnTo>
                  <a:lnTo>
                    <a:pt x="732" y="63"/>
                  </a:lnTo>
                  <a:lnTo>
                    <a:pt x="776" y="54"/>
                  </a:lnTo>
                  <a:lnTo>
                    <a:pt x="820" y="45"/>
                  </a:lnTo>
                  <a:lnTo>
                    <a:pt x="865" y="40"/>
                  </a:lnTo>
                  <a:lnTo>
                    <a:pt x="909" y="36"/>
                  </a:lnTo>
                  <a:lnTo>
                    <a:pt x="956" y="33"/>
                  </a:lnTo>
                  <a:lnTo>
                    <a:pt x="1002" y="32"/>
                  </a:lnTo>
                  <a:lnTo>
                    <a:pt x="1002" y="0"/>
                  </a:lnTo>
                  <a:lnTo>
                    <a:pt x="955" y="0"/>
                  </a:lnTo>
                  <a:lnTo>
                    <a:pt x="908" y="3"/>
                  </a:lnTo>
                  <a:lnTo>
                    <a:pt x="863" y="8"/>
                  </a:lnTo>
                  <a:lnTo>
                    <a:pt x="816" y="14"/>
                  </a:lnTo>
                  <a:lnTo>
                    <a:pt x="770" y="22"/>
                  </a:lnTo>
                  <a:lnTo>
                    <a:pt x="725" y="33"/>
                  </a:lnTo>
                  <a:lnTo>
                    <a:pt x="681" y="43"/>
                  </a:lnTo>
                  <a:lnTo>
                    <a:pt x="637" y="56"/>
                  </a:lnTo>
                  <a:lnTo>
                    <a:pt x="594" y="70"/>
                  </a:lnTo>
                  <a:lnTo>
                    <a:pt x="553" y="84"/>
                  </a:lnTo>
                  <a:lnTo>
                    <a:pt x="511" y="99"/>
                  </a:lnTo>
                  <a:lnTo>
                    <a:pt x="471" y="116"/>
                  </a:lnTo>
                  <a:lnTo>
                    <a:pt x="433" y="132"/>
                  </a:lnTo>
                  <a:lnTo>
                    <a:pt x="394" y="150"/>
                  </a:lnTo>
                  <a:lnTo>
                    <a:pt x="358" y="169"/>
                  </a:lnTo>
                  <a:lnTo>
                    <a:pt x="323" y="186"/>
                  </a:lnTo>
                  <a:lnTo>
                    <a:pt x="288" y="205"/>
                  </a:lnTo>
                  <a:lnTo>
                    <a:pt x="256" y="223"/>
                  </a:lnTo>
                  <a:lnTo>
                    <a:pt x="226" y="241"/>
                  </a:lnTo>
                  <a:lnTo>
                    <a:pt x="196" y="259"/>
                  </a:lnTo>
                  <a:lnTo>
                    <a:pt x="168" y="277"/>
                  </a:lnTo>
                  <a:lnTo>
                    <a:pt x="144" y="293"/>
                  </a:lnTo>
                  <a:lnTo>
                    <a:pt x="120" y="310"/>
                  </a:lnTo>
                  <a:lnTo>
                    <a:pt x="98" y="325"/>
                  </a:lnTo>
                  <a:lnTo>
                    <a:pt x="77" y="342"/>
                  </a:lnTo>
                  <a:lnTo>
                    <a:pt x="61" y="354"/>
                  </a:lnTo>
                  <a:lnTo>
                    <a:pt x="44" y="368"/>
                  </a:lnTo>
                  <a:lnTo>
                    <a:pt x="31" y="379"/>
                  </a:lnTo>
                  <a:lnTo>
                    <a:pt x="21" y="389"/>
                  </a:lnTo>
                  <a:lnTo>
                    <a:pt x="11" y="398"/>
                  </a:lnTo>
                  <a:lnTo>
                    <a:pt x="6" y="405"/>
                  </a:lnTo>
                  <a:lnTo>
                    <a:pt x="0" y="413"/>
                  </a:lnTo>
                  <a:lnTo>
                    <a:pt x="29" y="427"/>
                  </a:lnTo>
                  <a:close/>
                </a:path>
              </a:pathLst>
            </a:custGeom>
            <a:solidFill>
              <a:srgbClr val="FFFFFF"/>
            </a:solidFill>
            <a:ln w="9525">
              <a:noFill/>
              <a:round/>
              <a:headEnd/>
              <a:tailEnd/>
            </a:ln>
          </p:spPr>
          <p:txBody>
            <a:bodyPr/>
            <a:lstStyle/>
            <a:p>
              <a:endParaRPr lang="en-US"/>
            </a:p>
          </p:txBody>
        </p:sp>
        <p:sp>
          <p:nvSpPr>
            <p:cNvPr id="23583" name="Freeform 34"/>
            <p:cNvSpPr>
              <a:spLocks/>
            </p:cNvSpPr>
            <p:nvPr/>
          </p:nvSpPr>
          <p:spPr bwMode="auto">
            <a:xfrm>
              <a:off x="4950179" y="3560742"/>
              <a:ext cx="1413933" cy="677862"/>
            </a:xfrm>
            <a:custGeom>
              <a:avLst/>
              <a:gdLst>
                <a:gd name="T0" fmla="*/ 2147483647 w 1002"/>
                <a:gd name="T1" fmla="*/ 2147483647 h 427"/>
                <a:gd name="T2" fmla="*/ 2147483647 w 1002"/>
                <a:gd name="T3" fmla="*/ 2147483647 h 427"/>
                <a:gd name="T4" fmla="*/ 2147483647 w 1002"/>
                <a:gd name="T5" fmla="*/ 2147483647 h 427"/>
                <a:gd name="T6" fmla="*/ 2147483647 w 1002"/>
                <a:gd name="T7" fmla="*/ 2147483647 h 427"/>
                <a:gd name="T8" fmla="*/ 2147483647 w 1002"/>
                <a:gd name="T9" fmla="*/ 2147483647 h 427"/>
                <a:gd name="T10" fmla="*/ 2147483647 w 1002"/>
                <a:gd name="T11" fmla="*/ 2147483647 h 427"/>
                <a:gd name="T12" fmla="*/ 2147483647 w 1002"/>
                <a:gd name="T13" fmla="*/ 2147483647 h 427"/>
                <a:gd name="T14" fmla="*/ 2147483647 w 1002"/>
                <a:gd name="T15" fmla="*/ 2147483647 h 427"/>
                <a:gd name="T16" fmla="*/ 2147483647 w 1002"/>
                <a:gd name="T17" fmla="*/ 2147483647 h 427"/>
                <a:gd name="T18" fmla="*/ 2147483647 w 1002"/>
                <a:gd name="T19" fmla="*/ 2147483647 h 427"/>
                <a:gd name="T20" fmla="*/ 2147483647 w 1002"/>
                <a:gd name="T21" fmla="*/ 2147483647 h 427"/>
                <a:gd name="T22" fmla="*/ 2147483647 w 1002"/>
                <a:gd name="T23" fmla="*/ 2147483647 h 427"/>
                <a:gd name="T24" fmla="*/ 2147483647 w 1002"/>
                <a:gd name="T25" fmla="*/ 2147483647 h 427"/>
                <a:gd name="T26" fmla="*/ 2147483647 w 1002"/>
                <a:gd name="T27" fmla="*/ 2147483647 h 427"/>
                <a:gd name="T28" fmla="*/ 2147483647 w 1002"/>
                <a:gd name="T29" fmla="*/ 2147483647 h 427"/>
                <a:gd name="T30" fmla="*/ 2147483647 w 1002"/>
                <a:gd name="T31" fmla="*/ 2147483647 h 427"/>
                <a:gd name="T32" fmla="*/ 2147483647 w 1002"/>
                <a:gd name="T33" fmla="*/ 2147483647 h 427"/>
                <a:gd name="T34" fmla="*/ 2147483647 w 1002"/>
                <a:gd name="T35" fmla="*/ 0 h 427"/>
                <a:gd name="T36" fmla="*/ 2147483647 w 1002"/>
                <a:gd name="T37" fmla="*/ 2147483647 h 427"/>
                <a:gd name="T38" fmla="*/ 2147483647 w 1002"/>
                <a:gd name="T39" fmla="*/ 2147483647 h 427"/>
                <a:gd name="T40" fmla="*/ 2147483647 w 1002"/>
                <a:gd name="T41" fmla="*/ 2147483647 h 427"/>
                <a:gd name="T42" fmla="*/ 2147483647 w 1002"/>
                <a:gd name="T43" fmla="*/ 2147483647 h 427"/>
                <a:gd name="T44" fmla="*/ 2147483647 w 1002"/>
                <a:gd name="T45" fmla="*/ 2147483647 h 427"/>
                <a:gd name="T46" fmla="*/ 2147483647 w 1002"/>
                <a:gd name="T47" fmla="*/ 2147483647 h 427"/>
                <a:gd name="T48" fmla="*/ 2147483647 w 1002"/>
                <a:gd name="T49" fmla="*/ 2147483647 h 427"/>
                <a:gd name="T50" fmla="*/ 2147483647 w 1002"/>
                <a:gd name="T51" fmla="*/ 2147483647 h 427"/>
                <a:gd name="T52" fmla="*/ 2147483647 w 1002"/>
                <a:gd name="T53" fmla="*/ 2147483647 h 427"/>
                <a:gd name="T54" fmla="*/ 2147483647 w 1002"/>
                <a:gd name="T55" fmla="*/ 2147483647 h 427"/>
                <a:gd name="T56" fmla="*/ 2147483647 w 1002"/>
                <a:gd name="T57" fmla="*/ 2147483647 h 427"/>
                <a:gd name="T58" fmla="*/ 2147483647 w 1002"/>
                <a:gd name="T59" fmla="*/ 2147483647 h 427"/>
                <a:gd name="T60" fmla="*/ 2147483647 w 1002"/>
                <a:gd name="T61" fmla="*/ 2147483647 h 427"/>
                <a:gd name="T62" fmla="*/ 2147483647 w 1002"/>
                <a:gd name="T63" fmla="*/ 2147483647 h 427"/>
                <a:gd name="T64" fmla="*/ 2147483647 w 1002"/>
                <a:gd name="T65" fmla="*/ 2147483647 h 427"/>
                <a:gd name="T66" fmla="*/ 0 w 1002"/>
                <a:gd name="T67" fmla="*/ 2147483647 h 4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02"/>
                <a:gd name="T103" fmla="*/ 0 h 427"/>
                <a:gd name="T104" fmla="*/ 1002 w 1002"/>
                <a:gd name="T105" fmla="*/ 427 h 4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02" h="427">
                  <a:moveTo>
                    <a:pt x="29" y="427"/>
                  </a:moveTo>
                  <a:lnTo>
                    <a:pt x="29" y="427"/>
                  </a:lnTo>
                  <a:lnTo>
                    <a:pt x="31" y="424"/>
                  </a:lnTo>
                  <a:lnTo>
                    <a:pt x="35" y="419"/>
                  </a:lnTo>
                  <a:lnTo>
                    <a:pt x="43" y="412"/>
                  </a:lnTo>
                  <a:lnTo>
                    <a:pt x="53" y="402"/>
                  </a:lnTo>
                  <a:lnTo>
                    <a:pt x="65" y="391"/>
                  </a:lnTo>
                  <a:lnTo>
                    <a:pt x="80" y="379"/>
                  </a:lnTo>
                  <a:lnTo>
                    <a:pt x="97" y="366"/>
                  </a:lnTo>
                  <a:lnTo>
                    <a:pt x="117" y="351"/>
                  </a:lnTo>
                  <a:lnTo>
                    <a:pt x="138" y="336"/>
                  </a:lnTo>
                  <a:lnTo>
                    <a:pt x="161" y="320"/>
                  </a:lnTo>
                  <a:lnTo>
                    <a:pt x="186" y="303"/>
                  </a:lnTo>
                  <a:lnTo>
                    <a:pt x="214" y="287"/>
                  </a:lnTo>
                  <a:lnTo>
                    <a:pt x="243" y="269"/>
                  </a:lnTo>
                  <a:lnTo>
                    <a:pt x="272" y="251"/>
                  </a:lnTo>
                  <a:lnTo>
                    <a:pt x="305" y="233"/>
                  </a:lnTo>
                  <a:lnTo>
                    <a:pt x="338" y="215"/>
                  </a:lnTo>
                  <a:lnTo>
                    <a:pt x="372" y="197"/>
                  </a:lnTo>
                  <a:lnTo>
                    <a:pt x="408" y="179"/>
                  </a:lnTo>
                  <a:lnTo>
                    <a:pt x="445" y="161"/>
                  </a:lnTo>
                  <a:lnTo>
                    <a:pt x="484" y="146"/>
                  </a:lnTo>
                  <a:lnTo>
                    <a:pt x="522" y="129"/>
                  </a:lnTo>
                  <a:lnTo>
                    <a:pt x="562" y="113"/>
                  </a:lnTo>
                  <a:lnTo>
                    <a:pt x="605" y="99"/>
                  </a:lnTo>
                  <a:lnTo>
                    <a:pt x="646" y="85"/>
                  </a:lnTo>
                  <a:lnTo>
                    <a:pt x="689" y="74"/>
                  </a:lnTo>
                  <a:lnTo>
                    <a:pt x="732" y="63"/>
                  </a:lnTo>
                  <a:lnTo>
                    <a:pt x="776" y="54"/>
                  </a:lnTo>
                  <a:lnTo>
                    <a:pt x="820" y="45"/>
                  </a:lnTo>
                  <a:lnTo>
                    <a:pt x="865" y="40"/>
                  </a:lnTo>
                  <a:lnTo>
                    <a:pt x="909" y="36"/>
                  </a:lnTo>
                  <a:lnTo>
                    <a:pt x="956" y="33"/>
                  </a:lnTo>
                  <a:lnTo>
                    <a:pt x="1002" y="32"/>
                  </a:lnTo>
                  <a:lnTo>
                    <a:pt x="1002" y="0"/>
                  </a:lnTo>
                  <a:lnTo>
                    <a:pt x="955" y="0"/>
                  </a:lnTo>
                  <a:lnTo>
                    <a:pt x="908" y="3"/>
                  </a:lnTo>
                  <a:lnTo>
                    <a:pt x="863" y="8"/>
                  </a:lnTo>
                  <a:lnTo>
                    <a:pt x="816" y="14"/>
                  </a:lnTo>
                  <a:lnTo>
                    <a:pt x="770" y="22"/>
                  </a:lnTo>
                  <a:lnTo>
                    <a:pt x="725" y="33"/>
                  </a:lnTo>
                  <a:lnTo>
                    <a:pt x="681" y="43"/>
                  </a:lnTo>
                  <a:lnTo>
                    <a:pt x="637" y="56"/>
                  </a:lnTo>
                  <a:lnTo>
                    <a:pt x="594" y="70"/>
                  </a:lnTo>
                  <a:lnTo>
                    <a:pt x="553" y="84"/>
                  </a:lnTo>
                  <a:lnTo>
                    <a:pt x="511" y="99"/>
                  </a:lnTo>
                  <a:lnTo>
                    <a:pt x="471" y="116"/>
                  </a:lnTo>
                  <a:lnTo>
                    <a:pt x="433" y="132"/>
                  </a:lnTo>
                  <a:lnTo>
                    <a:pt x="394" y="150"/>
                  </a:lnTo>
                  <a:lnTo>
                    <a:pt x="358" y="169"/>
                  </a:lnTo>
                  <a:lnTo>
                    <a:pt x="323" y="186"/>
                  </a:lnTo>
                  <a:lnTo>
                    <a:pt x="288" y="205"/>
                  </a:lnTo>
                  <a:lnTo>
                    <a:pt x="256" y="223"/>
                  </a:lnTo>
                  <a:lnTo>
                    <a:pt x="226" y="241"/>
                  </a:lnTo>
                  <a:lnTo>
                    <a:pt x="196" y="259"/>
                  </a:lnTo>
                  <a:lnTo>
                    <a:pt x="168" y="277"/>
                  </a:lnTo>
                  <a:lnTo>
                    <a:pt x="144" y="293"/>
                  </a:lnTo>
                  <a:lnTo>
                    <a:pt x="120" y="310"/>
                  </a:lnTo>
                  <a:lnTo>
                    <a:pt x="98" y="325"/>
                  </a:lnTo>
                  <a:lnTo>
                    <a:pt x="77" y="342"/>
                  </a:lnTo>
                  <a:lnTo>
                    <a:pt x="61" y="354"/>
                  </a:lnTo>
                  <a:lnTo>
                    <a:pt x="44" y="368"/>
                  </a:lnTo>
                  <a:lnTo>
                    <a:pt x="31" y="379"/>
                  </a:lnTo>
                  <a:lnTo>
                    <a:pt x="21" y="389"/>
                  </a:lnTo>
                  <a:lnTo>
                    <a:pt x="11" y="398"/>
                  </a:lnTo>
                  <a:lnTo>
                    <a:pt x="6" y="405"/>
                  </a:lnTo>
                  <a:lnTo>
                    <a:pt x="0" y="413"/>
                  </a:lnTo>
                </a:path>
              </a:pathLst>
            </a:custGeom>
            <a:solidFill>
              <a:schemeClr val="hlink"/>
            </a:solidFill>
            <a:ln w="1588">
              <a:noFill/>
              <a:round/>
              <a:headEnd/>
              <a:tailEnd/>
            </a:ln>
          </p:spPr>
          <p:txBody>
            <a:bodyPr/>
            <a:lstStyle/>
            <a:p>
              <a:endParaRPr lang="en-US"/>
            </a:p>
          </p:txBody>
        </p:sp>
        <p:sp>
          <p:nvSpPr>
            <p:cNvPr id="23584" name="Freeform 35"/>
            <p:cNvSpPr>
              <a:spLocks/>
            </p:cNvSpPr>
            <p:nvPr/>
          </p:nvSpPr>
          <p:spPr bwMode="auto">
            <a:xfrm>
              <a:off x="4937478" y="4216379"/>
              <a:ext cx="79022" cy="242888"/>
            </a:xfrm>
            <a:custGeom>
              <a:avLst/>
              <a:gdLst>
                <a:gd name="T0" fmla="*/ 2147483647 w 56"/>
                <a:gd name="T1" fmla="*/ 2147483647 h 153"/>
                <a:gd name="T2" fmla="*/ 2147483647 w 56"/>
                <a:gd name="T3" fmla="*/ 2147483647 h 153"/>
                <a:gd name="T4" fmla="*/ 2147483647 w 56"/>
                <a:gd name="T5" fmla="*/ 2147483647 h 153"/>
                <a:gd name="T6" fmla="*/ 2147483647 w 56"/>
                <a:gd name="T7" fmla="*/ 2147483647 h 153"/>
                <a:gd name="T8" fmla="*/ 2147483647 w 56"/>
                <a:gd name="T9" fmla="*/ 2147483647 h 153"/>
                <a:gd name="T10" fmla="*/ 2147483647 w 56"/>
                <a:gd name="T11" fmla="*/ 2147483647 h 153"/>
                <a:gd name="T12" fmla="*/ 2147483647 w 56"/>
                <a:gd name="T13" fmla="*/ 2147483647 h 153"/>
                <a:gd name="T14" fmla="*/ 2147483647 w 56"/>
                <a:gd name="T15" fmla="*/ 2147483647 h 153"/>
                <a:gd name="T16" fmla="*/ 2147483647 w 56"/>
                <a:gd name="T17" fmla="*/ 2147483647 h 153"/>
                <a:gd name="T18" fmla="*/ 2147483647 w 56"/>
                <a:gd name="T19" fmla="*/ 2147483647 h 153"/>
                <a:gd name="T20" fmla="*/ 2147483647 w 56"/>
                <a:gd name="T21" fmla="*/ 2147483647 h 153"/>
                <a:gd name="T22" fmla="*/ 2147483647 w 56"/>
                <a:gd name="T23" fmla="*/ 2147483647 h 153"/>
                <a:gd name="T24" fmla="*/ 2147483647 w 56"/>
                <a:gd name="T25" fmla="*/ 2147483647 h 153"/>
                <a:gd name="T26" fmla="*/ 2147483647 w 56"/>
                <a:gd name="T27" fmla="*/ 2147483647 h 153"/>
                <a:gd name="T28" fmla="*/ 2147483647 w 56"/>
                <a:gd name="T29" fmla="*/ 2147483647 h 153"/>
                <a:gd name="T30" fmla="*/ 2147483647 w 56"/>
                <a:gd name="T31" fmla="*/ 2147483647 h 153"/>
                <a:gd name="T32" fmla="*/ 2147483647 w 56"/>
                <a:gd name="T33" fmla="*/ 2147483647 h 153"/>
                <a:gd name="T34" fmla="*/ 2147483647 w 56"/>
                <a:gd name="T35" fmla="*/ 0 h 153"/>
                <a:gd name="T36" fmla="*/ 2147483647 w 56"/>
                <a:gd name="T37" fmla="*/ 2147483647 h 153"/>
                <a:gd name="T38" fmla="*/ 2147483647 w 56"/>
                <a:gd name="T39" fmla="*/ 2147483647 h 153"/>
                <a:gd name="T40" fmla="*/ 2147483647 w 56"/>
                <a:gd name="T41" fmla="*/ 2147483647 h 153"/>
                <a:gd name="T42" fmla="*/ 0 w 56"/>
                <a:gd name="T43" fmla="*/ 2147483647 h 153"/>
                <a:gd name="T44" fmla="*/ 0 w 56"/>
                <a:gd name="T45" fmla="*/ 2147483647 h 153"/>
                <a:gd name="T46" fmla="*/ 0 w 56"/>
                <a:gd name="T47" fmla="*/ 2147483647 h 153"/>
                <a:gd name="T48" fmla="*/ 0 w 56"/>
                <a:gd name="T49" fmla="*/ 2147483647 h 153"/>
                <a:gd name="T50" fmla="*/ 2147483647 w 56"/>
                <a:gd name="T51" fmla="*/ 2147483647 h 153"/>
                <a:gd name="T52" fmla="*/ 2147483647 w 56"/>
                <a:gd name="T53" fmla="*/ 2147483647 h 153"/>
                <a:gd name="T54" fmla="*/ 2147483647 w 56"/>
                <a:gd name="T55" fmla="*/ 2147483647 h 153"/>
                <a:gd name="T56" fmla="*/ 2147483647 w 56"/>
                <a:gd name="T57" fmla="*/ 2147483647 h 153"/>
                <a:gd name="T58" fmla="*/ 2147483647 w 56"/>
                <a:gd name="T59" fmla="*/ 2147483647 h 153"/>
                <a:gd name="T60" fmla="*/ 2147483647 w 56"/>
                <a:gd name="T61" fmla="*/ 2147483647 h 153"/>
                <a:gd name="T62" fmla="*/ 2147483647 w 56"/>
                <a:gd name="T63" fmla="*/ 2147483647 h 153"/>
                <a:gd name="T64" fmla="*/ 2147483647 w 56"/>
                <a:gd name="T65" fmla="*/ 2147483647 h 153"/>
                <a:gd name="T66" fmla="*/ 2147483647 w 56"/>
                <a:gd name="T67" fmla="*/ 2147483647 h 153"/>
                <a:gd name="T68" fmla="*/ 2147483647 w 56"/>
                <a:gd name="T69" fmla="*/ 2147483647 h 15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6"/>
                <a:gd name="T106" fmla="*/ 0 h 153"/>
                <a:gd name="T107" fmla="*/ 56 w 56"/>
                <a:gd name="T108" fmla="*/ 153 h 15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6" h="153">
                  <a:moveTo>
                    <a:pt x="56" y="128"/>
                  </a:moveTo>
                  <a:lnTo>
                    <a:pt x="52" y="124"/>
                  </a:lnTo>
                  <a:lnTo>
                    <a:pt x="48" y="120"/>
                  </a:lnTo>
                  <a:lnTo>
                    <a:pt x="44" y="115"/>
                  </a:lnTo>
                  <a:lnTo>
                    <a:pt x="41" y="109"/>
                  </a:lnTo>
                  <a:lnTo>
                    <a:pt x="40" y="102"/>
                  </a:lnTo>
                  <a:lnTo>
                    <a:pt x="37" y="93"/>
                  </a:lnTo>
                  <a:lnTo>
                    <a:pt x="34" y="86"/>
                  </a:lnTo>
                  <a:lnTo>
                    <a:pt x="33" y="76"/>
                  </a:lnTo>
                  <a:lnTo>
                    <a:pt x="31" y="68"/>
                  </a:lnTo>
                  <a:lnTo>
                    <a:pt x="31" y="58"/>
                  </a:lnTo>
                  <a:lnTo>
                    <a:pt x="31" y="50"/>
                  </a:lnTo>
                  <a:lnTo>
                    <a:pt x="31" y="42"/>
                  </a:lnTo>
                  <a:lnTo>
                    <a:pt x="33" y="33"/>
                  </a:lnTo>
                  <a:lnTo>
                    <a:pt x="34" y="27"/>
                  </a:lnTo>
                  <a:lnTo>
                    <a:pt x="37" y="20"/>
                  </a:lnTo>
                  <a:lnTo>
                    <a:pt x="38" y="14"/>
                  </a:lnTo>
                  <a:lnTo>
                    <a:pt x="9" y="0"/>
                  </a:lnTo>
                  <a:lnTo>
                    <a:pt x="5" y="9"/>
                  </a:lnTo>
                  <a:lnTo>
                    <a:pt x="2" y="18"/>
                  </a:lnTo>
                  <a:lnTo>
                    <a:pt x="1" y="28"/>
                  </a:lnTo>
                  <a:lnTo>
                    <a:pt x="0" y="38"/>
                  </a:lnTo>
                  <a:lnTo>
                    <a:pt x="0" y="49"/>
                  </a:lnTo>
                  <a:lnTo>
                    <a:pt x="0" y="60"/>
                  </a:lnTo>
                  <a:lnTo>
                    <a:pt x="0" y="71"/>
                  </a:lnTo>
                  <a:lnTo>
                    <a:pt x="1" y="82"/>
                  </a:lnTo>
                  <a:lnTo>
                    <a:pt x="2" y="93"/>
                  </a:lnTo>
                  <a:lnTo>
                    <a:pt x="5" y="102"/>
                  </a:lnTo>
                  <a:lnTo>
                    <a:pt x="8" y="112"/>
                  </a:lnTo>
                  <a:lnTo>
                    <a:pt x="12" y="122"/>
                  </a:lnTo>
                  <a:lnTo>
                    <a:pt x="16" y="131"/>
                  </a:lnTo>
                  <a:lnTo>
                    <a:pt x="22" y="139"/>
                  </a:lnTo>
                  <a:lnTo>
                    <a:pt x="29" y="148"/>
                  </a:lnTo>
                  <a:lnTo>
                    <a:pt x="37" y="153"/>
                  </a:lnTo>
                  <a:lnTo>
                    <a:pt x="56" y="128"/>
                  </a:lnTo>
                  <a:close/>
                </a:path>
              </a:pathLst>
            </a:custGeom>
            <a:solidFill>
              <a:srgbClr val="FFFFFF"/>
            </a:solidFill>
            <a:ln w="9525">
              <a:noFill/>
              <a:round/>
              <a:headEnd/>
              <a:tailEnd/>
            </a:ln>
          </p:spPr>
          <p:txBody>
            <a:bodyPr/>
            <a:lstStyle/>
            <a:p>
              <a:endParaRPr lang="en-US"/>
            </a:p>
          </p:txBody>
        </p:sp>
        <p:sp>
          <p:nvSpPr>
            <p:cNvPr id="23585" name="Freeform 36"/>
            <p:cNvSpPr>
              <a:spLocks/>
            </p:cNvSpPr>
            <p:nvPr/>
          </p:nvSpPr>
          <p:spPr bwMode="auto">
            <a:xfrm>
              <a:off x="4937478" y="4216379"/>
              <a:ext cx="79022" cy="242888"/>
            </a:xfrm>
            <a:custGeom>
              <a:avLst/>
              <a:gdLst>
                <a:gd name="T0" fmla="*/ 2147483647 w 56"/>
                <a:gd name="T1" fmla="*/ 2147483647 h 153"/>
                <a:gd name="T2" fmla="*/ 2147483647 w 56"/>
                <a:gd name="T3" fmla="*/ 2147483647 h 153"/>
                <a:gd name="T4" fmla="*/ 2147483647 w 56"/>
                <a:gd name="T5" fmla="*/ 2147483647 h 153"/>
                <a:gd name="T6" fmla="*/ 2147483647 w 56"/>
                <a:gd name="T7" fmla="*/ 2147483647 h 153"/>
                <a:gd name="T8" fmla="*/ 2147483647 w 56"/>
                <a:gd name="T9" fmla="*/ 2147483647 h 153"/>
                <a:gd name="T10" fmla="*/ 2147483647 w 56"/>
                <a:gd name="T11" fmla="*/ 2147483647 h 153"/>
                <a:gd name="T12" fmla="*/ 2147483647 w 56"/>
                <a:gd name="T13" fmla="*/ 2147483647 h 153"/>
                <a:gd name="T14" fmla="*/ 2147483647 w 56"/>
                <a:gd name="T15" fmla="*/ 2147483647 h 153"/>
                <a:gd name="T16" fmla="*/ 2147483647 w 56"/>
                <a:gd name="T17" fmla="*/ 2147483647 h 153"/>
                <a:gd name="T18" fmla="*/ 2147483647 w 56"/>
                <a:gd name="T19" fmla="*/ 2147483647 h 153"/>
                <a:gd name="T20" fmla="*/ 2147483647 w 56"/>
                <a:gd name="T21" fmla="*/ 2147483647 h 153"/>
                <a:gd name="T22" fmla="*/ 2147483647 w 56"/>
                <a:gd name="T23" fmla="*/ 2147483647 h 153"/>
                <a:gd name="T24" fmla="*/ 2147483647 w 56"/>
                <a:gd name="T25" fmla="*/ 2147483647 h 153"/>
                <a:gd name="T26" fmla="*/ 2147483647 w 56"/>
                <a:gd name="T27" fmla="*/ 2147483647 h 153"/>
                <a:gd name="T28" fmla="*/ 2147483647 w 56"/>
                <a:gd name="T29" fmla="*/ 2147483647 h 153"/>
                <a:gd name="T30" fmla="*/ 2147483647 w 56"/>
                <a:gd name="T31" fmla="*/ 2147483647 h 153"/>
                <a:gd name="T32" fmla="*/ 2147483647 w 56"/>
                <a:gd name="T33" fmla="*/ 2147483647 h 153"/>
                <a:gd name="T34" fmla="*/ 2147483647 w 56"/>
                <a:gd name="T35" fmla="*/ 2147483647 h 153"/>
                <a:gd name="T36" fmla="*/ 2147483647 w 56"/>
                <a:gd name="T37" fmla="*/ 0 h 153"/>
                <a:gd name="T38" fmla="*/ 2147483647 w 56"/>
                <a:gd name="T39" fmla="*/ 2147483647 h 153"/>
                <a:gd name="T40" fmla="*/ 2147483647 w 56"/>
                <a:gd name="T41" fmla="*/ 2147483647 h 153"/>
                <a:gd name="T42" fmla="*/ 2147483647 w 56"/>
                <a:gd name="T43" fmla="*/ 2147483647 h 153"/>
                <a:gd name="T44" fmla="*/ 0 w 56"/>
                <a:gd name="T45" fmla="*/ 2147483647 h 153"/>
                <a:gd name="T46" fmla="*/ 0 w 56"/>
                <a:gd name="T47" fmla="*/ 2147483647 h 153"/>
                <a:gd name="T48" fmla="*/ 0 w 56"/>
                <a:gd name="T49" fmla="*/ 2147483647 h 153"/>
                <a:gd name="T50" fmla="*/ 0 w 56"/>
                <a:gd name="T51" fmla="*/ 2147483647 h 153"/>
                <a:gd name="T52" fmla="*/ 2147483647 w 56"/>
                <a:gd name="T53" fmla="*/ 2147483647 h 153"/>
                <a:gd name="T54" fmla="*/ 2147483647 w 56"/>
                <a:gd name="T55" fmla="*/ 2147483647 h 153"/>
                <a:gd name="T56" fmla="*/ 2147483647 w 56"/>
                <a:gd name="T57" fmla="*/ 2147483647 h 153"/>
                <a:gd name="T58" fmla="*/ 2147483647 w 56"/>
                <a:gd name="T59" fmla="*/ 2147483647 h 153"/>
                <a:gd name="T60" fmla="*/ 2147483647 w 56"/>
                <a:gd name="T61" fmla="*/ 2147483647 h 153"/>
                <a:gd name="T62" fmla="*/ 2147483647 w 56"/>
                <a:gd name="T63" fmla="*/ 2147483647 h 153"/>
                <a:gd name="T64" fmla="*/ 2147483647 w 56"/>
                <a:gd name="T65" fmla="*/ 2147483647 h 153"/>
                <a:gd name="T66" fmla="*/ 2147483647 w 56"/>
                <a:gd name="T67" fmla="*/ 2147483647 h 153"/>
                <a:gd name="T68" fmla="*/ 2147483647 w 56"/>
                <a:gd name="T69" fmla="*/ 2147483647 h 153"/>
                <a:gd name="T70" fmla="*/ 2147483647 w 56"/>
                <a:gd name="T71" fmla="*/ 2147483647 h 15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6"/>
                <a:gd name="T109" fmla="*/ 0 h 153"/>
                <a:gd name="T110" fmla="*/ 56 w 56"/>
                <a:gd name="T111" fmla="*/ 153 h 15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6" h="153">
                  <a:moveTo>
                    <a:pt x="56" y="128"/>
                  </a:moveTo>
                  <a:lnTo>
                    <a:pt x="56" y="128"/>
                  </a:lnTo>
                  <a:lnTo>
                    <a:pt x="52" y="124"/>
                  </a:lnTo>
                  <a:lnTo>
                    <a:pt x="48" y="120"/>
                  </a:lnTo>
                  <a:lnTo>
                    <a:pt x="44" y="115"/>
                  </a:lnTo>
                  <a:lnTo>
                    <a:pt x="41" y="109"/>
                  </a:lnTo>
                  <a:lnTo>
                    <a:pt x="40" y="102"/>
                  </a:lnTo>
                  <a:lnTo>
                    <a:pt x="37" y="93"/>
                  </a:lnTo>
                  <a:lnTo>
                    <a:pt x="34" y="86"/>
                  </a:lnTo>
                  <a:lnTo>
                    <a:pt x="33" y="76"/>
                  </a:lnTo>
                  <a:lnTo>
                    <a:pt x="31" y="68"/>
                  </a:lnTo>
                  <a:lnTo>
                    <a:pt x="31" y="58"/>
                  </a:lnTo>
                  <a:lnTo>
                    <a:pt x="31" y="50"/>
                  </a:lnTo>
                  <a:lnTo>
                    <a:pt x="31" y="42"/>
                  </a:lnTo>
                  <a:lnTo>
                    <a:pt x="33" y="33"/>
                  </a:lnTo>
                  <a:lnTo>
                    <a:pt x="34" y="27"/>
                  </a:lnTo>
                  <a:lnTo>
                    <a:pt x="37" y="20"/>
                  </a:lnTo>
                  <a:lnTo>
                    <a:pt x="38" y="14"/>
                  </a:lnTo>
                  <a:lnTo>
                    <a:pt x="9" y="0"/>
                  </a:lnTo>
                  <a:lnTo>
                    <a:pt x="5" y="9"/>
                  </a:lnTo>
                  <a:lnTo>
                    <a:pt x="2" y="18"/>
                  </a:lnTo>
                  <a:lnTo>
                    <a:pt x="1" y="28"/>
                  </a:lnTo>
                  <a:lnTo>
                    <a:pt x="0" y="38"/>
                  </a:lnTo>
                  <a:lnTo>
                    <a:pt x="0" y="49"/>
                  </a:lnTo>
                  <a:lnTo>
                    <a:pt x="0" y="60"/>
                  </a:lnTo>
                  <a:lnTo>
                    <a:pt x="0" y="71"/>
                  </a:lnTo>
                  <a:lnTo>
                    <a:pt x="1" y="82"/>
                  </a:lnTo>
                  <a:lnTo>
                    <a:pt x="2" y="93"/>
                  </a:lnTo>
                  <a:lnTo>
                    <a:pt x="5" y="102"/>
                  </a:lnTo>
                  <a:lnTo>
                    <a:pt x="8" y="112"/>
                  </a:lnTo>
                  <a:lnTo>
                    <a:pt x="12" y="122"/>
                  </a:lnTo>
                  <a:lnTo>
                    <a:pt x="16" y="131"/>
                  </a:lnTo>
                  <a:lnTo>
                    <a:pt x="22" y="139"/>
                  </a:lnTo>
                  <a:lnTo>
                    <a:pt x="29" y="148"/>
                  </a:lnTo>
                  <a:lnTo>
                    <a:pt x="37" y="153"/>
                  </a:lnTo>
                </a:path>
              </a:pathLst>
            </a:custGeom>
            <a:solidFill>
              <a:schemeClr val="hlink"/>
            </a:solidFill>
            <a:ln w="1588">
              <a:noFill/>
              <a:round/>
              <a:headEnd/>
              <a:tailEnd/>
            </a:ln>
          </p:spPr>
          <p:txBody>
            <a:bodyPr/>
            <a:lstStyle/>
            <a:p>
              <a:endParaRPr lang="en-US"/>
            </a:p>
          </p:txBody>
        </p:sp>
        <p:sp>
          <p:nvSpPr>
            <p:cNvPr id="23586" name="Freeform 37"/>
            <p:cNvSpPr>
              <a:spLocks/>
            </p:cNvSpPr>
            <p:nvPr/>
          </p:nvSpPr>
          <p:spPr bwMode="auto">
            <a:xfrm>
              <a:off x="4989689" y="4419579"/>
              <a:ext cx="1343378" cy="654050"/>
            </a:xfrm>
            <a:custGeom>
              <a:avLst/>
              <a:gdLst>
                <a:gd name="T0" fmla="*/ 2147483647 w 952"/>
                <a:gd name="T1" fmla="*/ 2147483647 h 412"/>
                <a:gd name="T2" fmla="*/ 2147483647 w 952"/>
                <a:gd name="T3" fmla="*/ 2147483647 h 412"/>
                <a:gd name="T4" fmla="*/ 2147483647 w 952"/>
                <a:gd name="T5" fmla="*/ 2147483647 h 412"/>
                <a:gd name="T6" fmla="*/ 2147483647 w 952"/>
                <a:gd name="T7" fmla="*/ 2147483647 h 412"/>
                <a:gd name="T8" fmla="*/ 2147483647 w 952"/>
                <a:gd name="T9" fmla="*/ 2147483647 h 412"/>
                <a:gd name="T10" fmla="*/ 2147483647 w 952"/>
                <a:gd name="T11" fmla="*/ 2147483647 h 412"/>
                <a:gd name="T12" fmla="*/ 2147483647 w 952"/>
                <a:gd name="T13" fmla="*/ 2147483647 h 412"/>
                <a:gd name="T14" fmla="*/ 2147483647 w 952"/>
                <a:gd name="T15" fmla="*/ 2147483647 h 412"/>
                <a:gd name="T16" fmla="*/ 2147483647 w 952"/>
                <a:gd name="T17" fmla="*/ 2147483647 h 412"/>
                <a:gd name="T18" fmla="*/ 2147483647 w 952"/>
                <a:gd name="T19" fmla="*/ 2147483647 h 412"/>
                <a:gd name="T20" fmla="*/ 2147483647 w 952"/>
                <a:gd name="T21" fmla="*/ 2147483647 h 412"/>
                <a:gd name="T22" fmla="*/ 2147483647 w 952"/>
                <a:gd name="T23" fmla="*/ 2147483647 h 412"/>
                <a:gd name="T24" fmla="*/ 2147483647 w 952"/>
                <a:gd name="T25" fmla="*/ 2147483647 h 412"/>
                <a:gd name="T26" fmla="*/ 2147483647 w 952"/>
                <a:gd name="T27" fmla="*/ 2147483647 h 412"/>
                <a:gd name="T28" fmla="*/ 2147483647 w 952"/>
                <a:gd name="T29" fmla="*/ 2147483647 h 412"/>
                <a:gd name="T30" fmla="*/ 2147483647 w 952"/>
                <a:gd name="T31" fmla="*/ 2147483647 h 412"/>
                <a:gd name="T32" fmla="*/ 2147483647 w 952"/>
                <a:gd name="T33" fmla="*/ 0 h 412"/>
                <a:gd name="T34" fmla="*/ 2147483647 w 952"/>
                <a:gd name="T35" fmla="*/ 2147483647 h 412"/>
                <a:gd name="T36" fmla="*/ 2147483647 w 952"/>
                <a:gd name="T37" fmla="*/ 2147483647 h 412"/>
                <a:gd name="T38" fmla="*/ 2147483647 w 952"/>
                <a:gd name="T39" fmla="*/ 2147483647 h 412"/>
                <a:gd name="T40" fmla="*/ 2147483647 w 952"/>
                <a:gd name="T41" fmla="*/ 2147483647 h 412"/>
                <a:gd name="T42" fmla="*/ 2147483647 w 952"/>
                <a:gd name="T43" fmla="*/ 2147483647 h 412"/>
                <a:gd name="T44" fmla="*/ 2147483647 w 952"/>
                <a:gd name="T45" fmla="*/ 2147483647 h 412"/>
                <a:gd name="T46" fmla="*/ 2147483647 w 952"/>
                <a:gd name="T47" fmla="*/ 2147483647 h 412"/>
                <a:gd name="T48" fmla="*/ 2147483647 w 952"/>
                <a:gd name="T49" fmla="*/ 2147483647 h 412"/>
                <a:gd name="T50" fmla="*/ 2147483647 w 952"/>
                <a:gd name="T51" fmla="*/ 2147483647 h 412"/>
                <a:gd name="T52" fmla="*/ 2147483647 w 952"/>
                <a:gd name="T53" fmla="*/ 2147483647 h 412"/>
                <a:gd name="T54" fmla="*/ 2147483647 w 952"/>
                <a:gd name="T55" fmla="*/ 2147483647 h 412"/>
                <a:gd name="T56" fmla="*/ 2147483647 w 952"/>
                <a:gd name="T57" fmla="*/ 2147483647 h 412"/>
                <a:gd name="T58" fmla="*/ 2147483647 w 952"/>
                <a:gd name="T59" fmla="*/ 2147483647 h 412"/>
                <a:gd name="T60" fmla="*/ 2147483647 w 952"/>
                <a:gd name="T61" fmla="*/ 2147483647 h 412"/>
                <a:gd name="T62" fmla="*/ 2147483647 w 952"/>
                <a:gd name="T63" fmla="*/ 2147483647 h 412"/>
                <a:gd name="T64" fmla="*/ 2147483647 w 952"/>
                <a:gd name="T65" fmla="*/ 2147483647 h 412"/>
                <a:gd name="T66" fmla="*/ 2147483647 w 952"/>
                <a:gd name="T67" fmla="*/ 2147483647 h 412"/>
                <a:gd name="T68" fmla="*/ 2147483647 w 952"/>
                <a:gd name="T69" fmla="*/ 2147483647 h 412"/>
                <a:gd name="T70" fmla="*/ 2147483647 w 952"/>
                <a:gd name="T71" fmla="*/ 2147483647 h 41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52"/>
                <a:gd name="T109" fmla="*/ 0 h 412"/>
                <a:gd name="T110" fmla="*/ 952 w 952"/>
                <a:gd name="T111" fmla="*/ 412 h 41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52" h="412">
                  <a:moveTo>
                    <a:pt x="950" y="378"/>
                  </a:moveTo>
                  <a:lnTo>
                    <a:pt x="950" y="378"/>
                  </a:lnTo>
                  <a:lnTo>
                    <a:pt x="919" y="379"/>
                  </a:lnTo>
                  <a:lnTo>
                    <a:pt x="887" y="379"/>
                  </a:lnTo>
                  <a:lnTo>
                    <a:pt x="857" y="379"/>
                  </a:lnTo>
                  <a:lnTo>
                    <a:pt x="826" y="377"/>
                  </a:lnTo>
                  <a:lnTo>
                    <a:pt x="796" y="374"/>
                  </a:lnTo>
                  <a:lnTo>
                    <a:pt x="764" y="368"/>
                  </a:lnTo>
                  <a:lnTo>
                    <a:pt x="733" y="364"/>
                  </a:lnTo>
                  <a:lnTo>
                    <a:pt x="704" y="357"/>
                  </a:lnTo>
                  <a:lnTo>
                    <a:pt x="672" y="349"/>
                  </a:lnTo>
                  <a:lnTo>
                    <a:pt x="642" y="341"/>
                  </a:lnTo>
                  <a:lnTo>
                    <a:pt x="611" y="331"/>
                  </a:lnTo>
                  <a:lnTo>
                    <a:pt x="581" y="322"/>
                  </a:lnTo>
                  <a:lnTo>
                    <a:pt x="551" y="310"/>
                  </a:lnTo>
                  <a:lnTo>
                    <a:pt x="522" y="298"/>
                  </a:lnTo>
                  <a:lnTo>
                    <a:pt x="490" y="286"/>
                  </a:lnTo>
                  <a:lnTo>
                    <a:pt x="461" y="273"/>
                  </a:lnTo>
                  <a:lnTo>
                    <a:pt x="431" y="259"/>
                  </a:lnTo>
                  <a:lnTo>
                    <a:pt x="402" y="244"/>
                  </a:lnTo>
                  <a:lnTo>
                    <a:pt x="373" y="229"/>
                  </a:lnTo>
                  <a:lnTo>
                    <a:pt x="344" y="214"/>
                  </a:lnTo>
                  <a:lnTo>
                    <a:pt x="315" y="197"/>
                  </a:lnTo>
                  <a:lnTo>
                    <a:pt x="286" y="181"/>
                  </a:lnTo>
                  <a:lnTo>
                    <a:pt x="257" y="164"/>
                  </a:lnTo>
                  <a:lnTo>
                    <a:pt x="230" y="148"/>
                  </a:lnTo>
                  <a:lnTo>
                    <a:pt x="202" y="130"/>
                  </a:lnTo>
                  <a:lnTo>
                    <a:pt x="176" y="112"/>
                  </a:lnTo>
                  <a:lnTo>
                    <a:pt x="149" y="93"/>
                  </a:lnTo>
                  <a:lnTo>
                    <a:pt x="121" y="75"/>
                  </a:lnTo>
                  <a:lnTo>
                    <a:pt x="95" y="57"/>
                  </a:lnTo>
                  <a:lnTo>
                    <a:pt x="69" y="38"/>
                  </a:lnTo>
                  <a:lnTo>
                    <a:pt x="44" y="18"/>
                  </a:lnTo>
                  <a:lnTo>
                    <a:pt x="19" y="0"/>
                  </a:lnTo>
                  <a:lnTo>
                    <a:pt x="0" y="25"/>
                  </a:lnTo>
                  <a:lnTo>
                    <a:pt x="25" y="45"/>
                  </a:lnTo>
                  <a:lnTo>
                    <a:pt x="51" y="64"/>
                  </a:lnTo>
                  <a:lnTo>
                    <a:pt x="77" y="83"/>
                  </a:lnTo>
                  <a:lnTo>
                    <a:pt x="103" y="101"/>
                  </a:lnTo>
                  <a:lnTo>
                    <a:pt x="131" y="119"/>
                  </a:lnTo>
                  <a:lnTo>
                    <a:pt x="157" y="138"/>
                  </a:lnTo>
                  <a:lnTo>
                    <a:pt x="186" y="156"/>
                  </a:lnTo>
                  <a:lnTo>
                    <a:pt x="213" y="174"/>
                  </a:lnTo>
                  <a:lnTo>
                    <a:pt x="242" y="192"/>
                  </a:lnTo>
                  <a:lnTo>
                    <a:pt x="270" y="209"/>
                  </a:lnTo>
                  <a:lnTo>
                    <a:pt x="300" y="225"/>
                  </a:lnTo>
                  <a:lnTo>
                    <a:pt x="328" y="242"/>
                  </a:lnTo>
                  <a:lnTo>
                    <a:pt x="358" y="258"/>
                  </a:lnTo>
                  <a:lnTo>
                    <a:pt x="387" y="273"/>
                  </a:lnTo>
                  <a:lnTo>
                    <a:pt x="417" y="288"/>
                  </a:lnTo>
                  <a:lnTo>
                    <a:pt x="447" y="302"/>
                  </a:lnTo>
                  <a:lnTo>
                    <a:pt x="479" y="316"/>
                  </a:lnTo>
                  <a:lnTo>
                    <a:pt x="508" y="328"/>
                  </a:lnTo>
                  <a:lnTo>
                    <a:pt x="540" y="341"/>
                  </a:lnTo>
                  <a:lnTo>
                    <a:pt x="571" y="352"/>
                  </a:lnTo>
                  <a:lnTo>
                    <a:pt x="602" y="363"/>
                  </a:lnTo>
                  <a:lnTo>
                    <a:pt x="633" y="371"/>
                  </a:lnTo>
                  <a:lnTo>
                    <a:pt x="664" y="379"/>
                  </a:lnTo>
                  <a:lnTo>
                    <a:pt x="695" y="388"/>
                  </a:lnTo>
                  <a:lnTo>
                    <a:pt x="728" y="395"/>
                  </a:lnTo>
                  <a:lnTo>
                    <a:pt x="760" y="400"/>
                  </a:lnTo>
                  <a:lnTo>
                    <a:pt x="792" y="406"/>
                  </a:lnTo>
                  <a:lnTo>
                    <a:pt x="822" y="408"/>
                  </a:lnTo>
                  <a:lnTo>
                    <a:pt x="855" y="411"/>
                  </a:lnTo>
                  <a:lnTo>
                    <a:pt x="887" y="412"/>
                  </a:lnTo>
                  <a:lnTo>
                    <a:pt x="920" y="412"/>
                  </a:lnTo>
                  <a:lnTo>
                    <a:pt x="952" y="411"/>
                  </a:lnTo>
                  <a:lnTo>
                    <a:pt x="950" y="411"/>
                  </a:lnTo>
                  <a:lnTo>
                    <a:pt x="950" y="378"/>
                  </a:lnTo>
                  <a:close/>
                </a:path>
              </a:pathLst>
            </a:custGeom>
            <a:solidFill>
              <a:srgbClr val="FFFFFF"/>
            </a:solidFill>
            <a:ln w="9525">
              <a:noFill/>
              <a:round/>
              <a:headEnd/>
              <a:tailEnd/>
            </a:ln>
          </p:spPr>
          <p:txBody>
            <a:bodyPr/>
            <a:lstStyle/>
            <a:p>
              <a:endParaRPr lang="en-US"/>
            </a:p>
          </p:txBody>
        </p:sp>
        <p:sp>
          <p:nvSpPr>
            <p:cNvPr id="23587" name="Freeform 38"/>
            <p:cNvSpPr>
              <a:spLocks/>
            </p:cNvSpPr>
            <p:nvPr/>
          </p:nvSpPr>
          <p:spPr bwMode="auto">
            <a:xfrm>
              <a:off x="4989689" y="4419579"/>
              <a:ext cx="1343378" cy="654050"/>
            </a:xfrm>
            <a:custGeom>
              <a:avLst/>
              <a:gdLst>
                <a:gd name="T0" fmla="*/ 2147483647 w 952"/>
                <a:gd name="T1" fmla="*/ 2147483647 h 412"/>
                <a:gd name="T2" fmla="*/ 2147483647 w 952"/>
                <a:gd name="T3" fmla="*/ 2147483647 h 412"/>
                <a:gd name="T4" fmla="*/ 2147483647 w 952"/>
                <a:gd name="T5" fmla="*/ 2147483647 h 412"/>
                <a:gd name="T6" fmla="*/ 2147483647 w 952"/>
                <a:gd name="T7" fmla="*/ 2147483647 h 412"/>
                <a:gd name="T8" fmla="*/ 2147483647 w 952"/>
                <a:gd name="T9" fmla="*/ 2147483647 h 412"/>
                <a:gd name="T10" fmla="*/ 2147483647 w 952"/>
                <a:gd name="T11" fmla="*/ 2147483647 h 412"/>
                <a:gd name="T12" fmla="*/ 2147483647 w 952"/>
                <a:gd name="T13" fmla="*/ 2147483647 h 412"/>
                <a:gd name="T14" fmla="*/ 2147483647 w 952"/>
                <a:gd name="T15" fmla="*/ 2147483647 h 412"/>
                <a:gd name="T16" fmla="*/ 2147483647 w 952"/>
                <a:gd name="T17" fmla="*/ 2147483647 h 412"/>
                <a:gd name="T18" fmla="*/ 2147483647 w 952"/>
                <a:gd name="T19" fmla="*/ 2147483647 h 412"/>
                <a:gd name="T20" fmla="*/ 2147483647 w 952"/>
                <a:gd name="T21" fmla="*/ 2147483647 h 412"/>
                <a:gd name="T22" fmla="*/ 2147483647 w 952"/>
                <a:gd name="T23" fmla="*/ 2147483647 h 412"/>
                <a:gd name="T24" fmla="*/ 2147483647 w 952"/>
                <a:gd name="T25" fmla="*/ 2147483647 h 412"/>
                <a:gd name="T26" fmla="*/ 2147483647 w 952"/>
                <a:gd name="T27" fmla="*/ 2147483647 h 412"/>
                <a:gd name="T28" fmla="*/ 2147483647 w 952"/>
                <a:gd name="T29" fmla="*/ 2147483647 h 412"/>
                <a:gd name="T30" fmla="*/ 2147483647 w 952"/>
                <a:gd name="T31" fmla="*/ 2147483647 h 412"/>
                <a:gd name="T32" fmla="*/ 2147483647 w 952"/>
                <a:gd name="T33" fmla="*/ 0 h 412"/>
                <a:gd name="T34" fmla="*/ 2147483647 w 952"/>
                <a:gd name="T35" fmla="*/ 2147483647 h 412"/>
                <a:gd name="T36" fmla="*/ 2147483647 w 952"/>
                <a:gd name="T37" fmla="*/ 2147483647 h 412"/>
                <a:gd name="T38" fmla="*/ 2147483647 w 952"/>
                <a:gd name="T39" fmla="*/ 2147483647 h 412"/>
                <a:gd name="T40" fmla="*/ 2147483647 w 952"/>
                <a:gd name="T41" fmla="*/ 2147483647 h 412"/>
                <a:gd name="T42" fmla="*/ 2147483647 w 952"/>
                <a:gd name="T43" fmla="*/ 2147483647 h 412"/>
                <a:gd name="T44" fmla="*/ 2147483647 w 952"/>
                <a:gd name="T45" fmla="*/ 2147483647 h 412"/>
                <a:gd name="T46" fmla="*/ 2147483647 w 952"/>
                <a:gd name="T47" fmla="*/ 2147483647 h 412"/>
                <a:gd name="T48" fmla="*/ 2147483647 w 952"/>
                <a:gd name="T49" fmla="*/ 2147483647 h 412"/>
                <a:gd name="T50" fmla="*/ 2147483647 w 952"/>
                <a:gd name="T51" fmla="*/ 2147483647 h 412"/>
                <a:gd name="T52" fmla="*/ 2147483647 w 952"/>
                <a:gd name="T53" fmla="*/ 2147483647 h 412"/>
                <a:gd name="T54" fmla="*/ 2147483647 w 952"/>
                <a:gd name="T55" fmla="*/ 2147483647 h 412"/>
                <a:gd name="T56" fmla="*/ 2147483647 w 952"/>
                <a:gd name="T57" fmla="*/ 2147483647 h 412"/>
                <a:gd name="T58" fmla="*/ 2147483647 w 952"/>
                <a:gd name="T59" fmla="*/ 2147483647 h 412"/>
                <a:gd name="T60" fmla="*/ 2147483647 w 952"/>
                <a:gd name="T61" fmla="*/ 2147483647 h 412"/>
                <a:gd name="T62" fmla="*/ 2147483647 w 952"/>
                <a:gd name="T63" fmla="*/ 2147483647 h 412"/>
                <a:gd name="T64" fmla="*/ 2147483647 w 952"/>
                <a:gd name="T65" fmla="*/ 2147483647 h 412"/>
                <a:gd name="T66" fmla="*/ 2147483647 w 952"/>
                <a:gd name="T67" fmla="*/ 2147483647 h 412"/>
                <a:gd name="T68" fmla="*/ 2147483647 w 952"/>
                <a:gd name="T69" fmla="*/ 2147483647 h 41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2"/>
                <a:gd name="T106" fmla="*/ 0 h 412"/>
                <a:gd name="T107" fmla="*/ 952 w 952"/>
                <a:gd name="T108" fmla="*/ 412 h 41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2" h="412">
                  <a:moveTo>
                    <a:pt x="950" y="378"/>
                  </a:moveTo>
                  <a:lnTo>
                    <a:pt x="950" y="378"/>
                  </a:lnTo>
                  <a:lnTo>
                    <a:pt x="919" y="379"/>
                  </a:lnTo>
                  <a:lnTo>
                    <a:pt x="887" y="379"/>
                  </a:lnTo>
                  <a:lnTo>
                    <a:pt x="857" y="379"/>
                  </a:lnTo>
                  <a:lnTo>
                    <a:pt x="826" y="377"/>
                  </a:lnTo>
                  <a:lnTo>
                    <a:pt x="796" y="374"/>
                  </a:lnTo>
                  <a:lnTo>
                    <a:pt x="764" y="368"/>
                  </a:lnTo>
                  <a:lnTo>
                    <a:pt x="733" y="364"/>
                  </a:lnTo>
                  <a:lnTo>
                    <a:pt x="704" y="357"/>
                  </a:lnTo>
                  <a:lnTo>
                    <a:pt x="672" y="349"/>
                  </a:lnTo>
                  <a:lnTo>
                    <a:pt x="642" y="341"/>
                  </a:lnTo>
                  <a:lnTo>
                    <a:pt x="611" y="331"/>
                  </a:lnTo>
                  <a:lnTo>
                    <a:pt x="581" y="322"/>
                  </a:lnTo>
                  <a:lnTo>
                    <a:pt x="551" y="310"/>
                  </a:lnTo>
                  <a:lnTo>
                    <a:pt x="522" y="298"/>
                  </a:lnTo>
                  <a:lnTo>
                    <a:pt x="490" y="286"/>
                  </a:lnTo>
                  <a:lnTo>
                    <a:pt x="461" y="273"/>
                  </a:lnTo>
                  <a:lnTo>
                    <a:pt x="431" y="259"/>
                  </a:lnTo>
                  <a:lnTo>
                    <a:pt x="402" y="244"/>
                  </a:lnTo>
                  <a:lnTo>
                    <a:pt x="373" y="229"/>
                  </a:lnTo>
                  <a:lnTo>
                    <a:pt x="344" y="214"/>
                  </a:lnTo>
                  <a:lnTo>
                    <a:pt x="315" y="197"/>
                  </a:lnTo>
                  <a:lnTo>
                    <a:pt x="286" y="181"/>
                  </a:lnTo>
                  <a:lnTo>
                    <a:pt x="257" y="164"/>
                  </a:lnTo>
                  <a:lnTo>
                    <a:pt x="230" y="148"/>
                  </a:lnTo>
                  <a:lnTo>
                    <a:pt x="202" y="130"/>
                  </a:lnTo>
                  <a:lnTo>
                    <a:pt x="176" y="112"/>
                  </a:lnTo>
                  <a:lnTo>
                    <a:pt x="149" y="93"/>
                  </a:lnTo>
                  <a:lnTo>
                    <a:pt x="121" y="75"/>
                  </a:lnTo>
                  <a:lnTo>
                    <a:pt x="95" y="57"/>
                  </a:lnTo>
                  <a:lnTo>
                    <a:pt x="69" y="38"/>
                  </a:lnTo>
                  <a:lnTo>
                    <a:pt x="44" y="18"/>
                  </a:lnTo>
                  <a:lnTo>
                    <a:pt x="19" y="0"/>
                  </a:lnTo>
                  <a:lnTo>
                    <a:pt x="0" y="25"/>
                  </a:lnTo>
                  <a:lnTo>
                    <a:pt x="25" y="45"/>
                  </a:lnTo>
                  <a:lnTo>
                    <a:pt x="51" y="64"/>
                  </a:lnTo>
                  <a:lnTo>
                    <a:pt x="77" y="83"/>
                  </a:lnTo>
                  <a:lnTo>
                    <a:pt x="103" y="101"/>
                  </a:lnTo>
                  <a:lnTo>
                    <a:pt x="131" y="119"/>
                  </a:lnTo>
                  <a:lnTo>
                    <a:pt x="157" y="138"/>
                  </a:lnTo>
                  <a:lnTo>
                    <a:pt x="186" y="156"/>
                  </a:lnTo>
                  <a:lnTo>
                    <a:pt x="213" y="174"/>
                  </a:lnTo>
                  <a:lnTo>
                    <a:pt x="242" y="192"/>
                  </a:lnTo>
                  <a:lnTo>
                    <a:pt x="270" y="209"/>
                  </a:lnTo>
                  <a:lnTo>
                    <a:pt x="300" y="225"/>
                  </a:lnTo>
                  <a:lnTo>
                    <a:pt x="328" y="242"/>
                  </a:lnTo>
                  <a:lnTo>
                    <a:pt x="358" y="258"/>
                  </a:lnTo>
                  <a:lnTo>
                    <a:pt x="387" y="273"/>
                  </a:lnTo>
                  <a:lnTo>
                    <a:pt x="417" y="288"/>
                  </a:lnTo>
                  <a:lnTo>
                    <a:pt x="447" y="302"/>
                  </a:lnTo>
                  <a:lnTo>
                    <a:pt x="479" y="316"/>
                  </a:lnTo>
                  <a:lnTo>
                    <a:pt x="508" y="328"/>
                  </a:lnTo>
                  <a:lnTo>
                    <a:pt x="540" y="341"/>
                  </a:lnTo>
                  <a:lnTo>
                    <a:pt x="571" y="352"/>
                  </a:lnTo>
                  <a:lnTo>
                    <a:pt x="602" y="363"/>
                  </a:lnTo>
                  <a:lnTo>
                    <a:pt x="633" y="371"/>
                  </a:lnTo>
                  <a:lnTo>
                    <a:pt x="664" y="379"/>
                  </a:lnTo>
                  <a:lnTo>
                    <a:pt x="695" y="388"/>
                  </a:lnTo>
                  <a:lnTo>
                    <a:pt x="728" y="395"/>
                  </a:lnTo>
                  <a:lnTo>
                    <a:pt x="760" y="400"/>
                  </a:lnTo>
                  <a:lnTo>
                    <a:pt x="792" y="406"/>
                  </a:lnTo>
                  <a:lnTo>
                    <a:pt x="822" y="408"/>
                  </a:lnTo>
                  <a:lnTo>
                    <a:pt x="855" y="411"/>
                  </a:lnTo>
                  <a:lnTo>
                    <a:pt x="887" y="412"/>
                  </a:lnTo>
                  <a:lnTo>
                    <a:pt x="920" y="412"/>
                  </a:lnTo>
                  <a:lnTo>
                    <a:pt x="952" y="411"/>
                  </a:lnTo>
                  <a:lnTo>
                    <a:pt x="950" y="411"/>
                  </a:lnTo>
                  <a:lnTo>
                    <a:pt x="950" y="378"/>
                  </a:lnTo>
                </a:path>
              </a:pathLst>
            </a:custGeom>
            <a:solidFill>
              <a:schemeClr val="hlink"/>
            </a:solidFill>
            <a:ln w="1588">
              <a:noFill/>
              <a:round/>
              <a:headEnd/>
              <a:tailEnd/>
            </a:ln>
          </p:spPr>
          <p:txBody>
            <a:bodyPr/>
            <a:lstStyle/>
            <a:p>
              <a:endParaRPr lang="en-US"/>
            </a:p>
          </p:txBody>
        </p:sp>
        <p:sp>
          <p:nvSpPr>
            <p:cNvPr id="23588" name="Freeform 39"/>
            <p:cNvSpPr>
              <a:spLocks/>
            </p:cNvSpPr>
            <p:nvPr/>
          </p:nvSpPr>
          <p:spPr bwMode="auto">
            <a:xfrm>
              <a:off x="6330244" y="4283054"/>
              <a:ext cx="1389945" cy="788988"/>
            </a:xfrm>
            <a:custGeom>
              <a:avLst/>
              <a:gdLst>
                <a:gd name="T0" fmla="*/ 2147483647 w 985"/>
                <a:gd name="T1" fmla="*/ 0 h 497"/>
                <a:gd name="T2" fmla="*/ 2147483647 w 985"/>
                <a:gd name="T3" fmla="*/ 2147483647 h 497"/>
                <a:gd name="T4" fmla="*/ 2147483647 w 985"/>
                <a:gd name="T5" fmla="*/ 2147483647 h 497"/>
                <a:gd name="T6" fmla="*/ 2147483647 w 985"/>
                <a:gd name="T7" fmla="*/ 2147483647 h 497"/>
                <a:gd name="T8" fmla="*/ 2147483647 w 985"/>
                <a:gd name="T9" fmla="*/ 2147483647 h 497"/>
                <a:gd name="T10" fmla="*/ 2147483647 w 985"/>
                <a:gd name="T11" fmla="*/ 2147483647 h 497"/>
                <a:gd name="T12" fmla="*/ 2147483647 w 985"/>
                <a:gd name="T13" fmla="*/ 2147483647 h 497"/>
                <a:gd name="T14" fmla="*/ 2147483647 w 985"/>
                <a:gd name="T15" fmla="*/ 2147483647 h 497"/>
                <a:gd name="T16" fmla="*/ 2147483647 w 985"/>
                <a:gd name="T17" fmla="*/ 2147483647 h 497"/>
                <a:gd name="T18" fmla="*/ 2147483647 w 985"/>
                <a:gd name="T19" fmla="*/ 2147483647 h 497"/>
                <a:gd name="T20" fmla="*/ 2147483647 w 985"/>
                <a:gd name="T21" fmla="*/ 2147483647 h 497"/>
                <a:gd name="T22" fmla="*/ 2147483647 w 985"/>
                <a:gd name="T23" fmla="*/ 2147483647 h 497"/>
                <a:gd name="T24" fmla="*/ 2147483647 w 985"/>
                <a:gd name="T25" fmla="*/ 2147483647 h 497"/>
                <a:gd name="T26" fmla="*/ 2147483647 w 985"/>
                <a:gd name="T27" fmla="*/ 2147483647 h 497"/>
                <a:gd name="T28" fmla="*/ 2147483647 w 985"/>
                <a:gd name="T29" fmla="*/ 2147483647 h 497"/>
                <a:gd name="T30" fmla="*/ 2147483647 w 985"/>
                <a:gd name="T31" fmla="*/ 2147483647 h 497"/>
                <a:gd name="T32" fmla="*/ 0 w 985"/>
                <a:gd name="T33" fmla="*/ 2147483647 h 497"/>
                <a:gd name="T34" fmla="*/ 2147483647 w 985"/>
                <a:gd name="T35" fmla="*/ 2147483647 h 497"/>
                <a:gd name="T36" fmla="*/ 2147483647 w 985"/>
                <a:gd name="T37" fmla="*/ 2147483647 h 497"/>
                <a:gd name="T38" fmla="*/ 2147483647 w 985"/>
                <a:gd name="T39" fmla="*/ 2147483647 h 497"/>
                <a:gd name="T40" fmla="*/ 2147483647 w 985"/>
                <a:gd name="T41" fmla="*/ 2147483647 h 497"/>
                <a:gd name="T42" fmla="*/ 2147483647 w 985"/>
                <a:gd name="T43" fmla="*/ 2147483647 h 497"/>
                <a:gd name="T44" fmla="*/ 2147483647 w 985"/>
                <a:gd name="T45" fmla="*/ 2147483647 h 497"/>
                <a:gd name="T46" fmla="*/ 2147483647 w 985"/>
                <a:gd name="T47" fmla="*/ 2147483647 h 497"/>
                <a:gd name="T48" fmla="*/ 2147483647 w 985"/>
                <a:gd name="T49" fmla="*/ 2147483647 h 497"/>
                <a:gd name="T50" fmla="*/ 2147483647 w 985"/>
                <a:gd name="T51" fmla="*/ 2147483647 h 497"/>
                <a:gd name="T52" fmla="*/ 2147483647 w 985"/>
                <a:gd name="T53" fmla="*/ 2147483647 h 497"/>
                <a:gd name="T54" fmla="*/ 2147483647 w 985"/>
                <a:gd name="T55" fmla="*/ 2147483647 h 497"/>
                <a:gd name="T56" fmla="*/ 2147483647 w 985"/>
                <a:gd name="T57" fmla="*/ 2147483647 h 497"/>
                <a:gd name="T58" fmla="*/ 2147483647 w 985"/>
                <a:gd name="T59" fmla="*/ 2147483647 h 497"/>
                <a:gd name="T60" fmla="*/ 2147483647 w 985"/>
                <a:gd name="T61" fmla="*/ 2147483647 h 497"/>
                <a:gd name="T62" fmla="*/ 2147483647 w 985"/>
                <a:gd name="T63" fmla="*/ 2147483647 h 497"/>
                <a:gd name="T64" fmla="*/ 2147483647 w 985"/>
                <a:gd name="T65" fmla="*/ 2147483647 h 497"/>
                <a:gd name="T66" fmla="*/ 2147483647 w 985"/>
                <a:gd name="T67" fmla="*/ 0 h 497"/>
                <a:gd name="T68" fmla="*/ 2147483647 w 985"/>
                <a:gd name="T69" fmla="*/ 2147483647 h 497"/>
                <a:gd name="T70" fmla="*/ 2147483647 w 985"/>
                <a:gd name="T71" fmla="*/ 2147483647 h 4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85"/>
                <a:gd name="T109" fmla="*/ 0 h 497"/>
                <a:gd name="T110" fmla="*/ 985 w 985"/>
                <a:gd name="T111" fmla="*/ 497 h 49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85" h="497">
                  <a:moveTo>
                    <a:pt x="952" y="19"/>
                  </a:moveTo>
                  <a:lnTo>
                    <a:pt x="952" y="0"/>
                  </a:lnTo>
                  <a:lnTo>
                    <a:pt x="923" y="37"/>
                  </a:lnTo>
                  <a:lnTo>
                    <a:pt x="894" y="70"/>
                  </a:lnTo>
                  <a:lnTo>
                    <a:pt x="863" y="104"/>
                  </a:lnTo>
                  <a:lnTo>
                    <a:pt x="834" y="135"/>
                  </a:lnTo>
                  <a:lnTo>
                    <a:pt x="802" y="162"/>
                  </a:lnTo>
                  <a:lnTo>
                    <a:pt x="770" y="191"/>
                  </a:lnTo>
                  <a:lnTo>
                    <a:pt x="739" y="216"/>
                  </a:lnTo>
                  <a:lnTo>
                    <a:pt x="707" y="241"/>
                  </a:lnTo>
                  <a:lnTo>
                    <a:pt x="675" y="263"/>
                  </a:lnTo>
                  <a:lnTo>
                    <a:pt x="644" y="283"/>
                  </a:lnTo>
                  <a:lnTo>
                    <a:pt x="612" y="304"/>
                  </a:lnTo>
                  <a:lnTo>
                    <a:pt x="580" y="322"/>
                  </a:lnTo>
                  <a:lnTo>
                    <a:pt x="547" y="339"/>
                  </a:lnTo>
                  <a:lnTo>
                    <a:pt x="515" y="354"/>
                  </a:lnTo>
                  <a:lnTo>
                    <a:pt x="484" y="369"/>
                  </a:lnTo>
                  <a:lnTo>
                    <a:pt x="452" y="381"/>
                  </a:lnTo>
                  <a:lnTo>
                    <a:pt x="420" y="394"/>
                  </a:lnTo>
                  <a:lnTo>
                    <a:pt x="389" y="403"/>
                  </a:lnTo>
                  <a:lnTo>
                    <a:pt x="358" y="414"/>
                  </a:lnTo>
                  <a:lnTo>
                    <a:pt x="328" y="423"/>
                  </a:lnTo>
                  <a:lnTo>
                    <a:pt x="298" y="431"/>
                  </a:lnTo>
                  <a:lnTo>
                    <a:pt x="267" y="438"/>
                  </a:lnTo>
                  <a:lnTo>
                    <a:pt x="239" y="443"/>
                  </a:lnTo>
                  <a:lnTo>
                    <a:pt x="208" y="447"/>
                  </a:lnTo>
                  <a:lnTo>
                    <a:pt x="181" y="452"/>
                  </a:lnTo>
                  <a:lnTo>
                    <a:pt x="153" y="456"/>
                  </a:lnTo>
                  <a:lnTo>
                    <a:pt x="126" y="458"/>
                  </a:lnTo>
                  <a:lnTo>
                    <a:pt x="99" y="461"/>
                  </a:lnTo>
                  <a:lnTo>
                    <a:pt x="73" y="463"/>
                  </a:lnTo>
                  <a:lnTo>
                    <a:pt x="47" y="464"/>
                  </a:lnTo>
                  <a:lnTo>
                    <a:pt x="24" y="464"/>
                  </a:lnTo>
                  <a:lnTo>
                    <a:pt x="0" y="464"/>
                  </a:lnTo>
                  <a:lnTo>
                    <a:pt x="0" y="497"/>
                  </a:lnTo>
                  <a:lnTo>
                    <a:pt x="24" y="497"/>
                  </a:lnTo>
                  <a:lnTo>
                    <a:pt x="48" y="496"/>
                  </a:lnTo>
                  <a:lnTo>
                    <a:pt x="76" y="494"/>
                  </a:lnTo>
                  <a:lnTo>
                    <a:pt x="102" y="493"/>
                  </a:lnTo>
                  <a:lnTo>
                    <a:pt x="130" y="490"/>
                  </a:lnTo>
                  <a:lnTo>
                    <a:pt x="156" y="487"/>
                  </a:lnTo>
                  <a:lnTo>
                    <a:pt x="185" y="483"/>
                  </a:lnTo>
                  <a:lnTo>
                    <a:pt x="215" y="479"/>
                  </a:lnTo>
                  <a:lnTo>
                    <a:pt x="244" y="474"/>
                  </a:lnTo>
                  <a:lnTo>
                    <a:pt x="274" y="468"/>
                  </a:lnTo>
                  <a:lnTo>
                    <a:pt x="305" y="461"/>
                  </a:lnTo>
                  <a:lnTo>
                    <a:pt x="336" y="453"/>
                  </a:lnTo>
                  <a:lnTo>
                    <a:pt x="368" y="445"/>
                  </a:lnTo>
                  <a:lnTo>
                    <a:pt x="400" y="435"/>
                  </a:lnTo>
                  <a:lnTo>
                    <a:pt x="431" y="423"/>
                  </a:lnTo>
                  <a:lnTo>
                    <a:pt x="463" y="412"/>
                  </a:lnTo>
                  <a:lnTo>
                    <a:pt x="498" y="398"/>
                  </a:lnTo>
                  <a:lnTo>
                    <a:pt x="529" y="383"/>
                  </a:lnTo>
                  <a:lnTo>
                    <a:pt x="564" y="368"/>
                  </a:lnTo>
                  <a:lnTo>
                    <a:pt x="595" y="350"/>
                  </a:lnTo>
                  <a:lnTo>
                    <a:pt x="628" y="332"/>
                  </a:lnTo>
                  <a:lnTo>
                    <a:pt x="661" y="311"/>
                  </a:lnTo>
                  <a:lnTo>
                    <a:pt x="693" y="289"/>
                  </a:lnTo>
                  <a:lnTo>
                    <a:pt x="726" y="267"/>
                  </a:lnTo>
                  <a:lnTo>
                    <a:pt x="758" y="242"/>
                  </a:lnTo>
                  <a:lnTo>
                    <a:pt x="791" y="215"/>
                  </a:lnTo>
                  <a:lnTo>
                    <a:pt x="824" y="187"/>
                  </a:lnTo>
                  <a:lnTo>
                    <a:pt x="854" y="157"/>
                  </a:lnTo>
                  <a:lnTo>
                    <a:pt x="886" y="125"/>
                  </a:lnTo>
                  <a:lnTo>
                    <a:pt x="918" y="92"/>
                  </a:lnTo>
                  <a:lnTo>
                    <a:pt x="948" y="58"/>
                  </a:lnTo>
                  <a:lnTo>
                    <a:pt x="978" y="19"/>
                  </a:lnTo>
                  <a:lnTo>
                    <a:pt x="978" y="0"/>
                  </a:lnTo>
                  <a:lnTo>
                    <a:pt x="978" y="19"/>
                  </a:lnTo>
                  <a:lnTo>
                    <a:pt x="985" y="9"/>
                  </a:lnTo>
                  <a:lnTo>
                    <a:pt x="978" y="0"/>
                  </a:lnTo>
                  <a:lnTo>
                    <a:pt x="952" y="19"/>
                  </a:lnTo>
                  <a:close/>
                </a:path>
              </a:pathLst>
            </a:custGeom>
            <a:solidFill>
              <a:srgbClr val="FFFFFF"/>
            </a:solidFill>
            <a:ln w="9525">
              <a:noFill/>
              <a:round/>
              <a:headEnd/>
              <a:tailEnd/>
            </a:ln>
          </p:spPr>
          <p:txBody>
            <a:bodyPr/>
            <a:lstStyle/>
            <a:p>
              <a:endParaRPr lang="en-US"/>
            </a:p>
          </p:txBody>
        </p:sp>
        <p:sp>
          <p:nvSpPr>
            <p:cNvPr id="23589" name="Freeform 40"/>
            <p:cNvSpPr>
              <a:spLocks/>
            </p:cNvSpPr>
            <p:nvPr/>
          </p:nvSpPr>
          <p:spPr bwMode="auto">
            <a:xfrm>
              <a:off x="6330244" y="4283054"/>
              <a:ext cx="1389945" cy="788988"/>
            </a:xfrm>
            <a:custGeom>
              <a:avLst/>
              <a:gdLst>
                <a:gd name="T0" fmla="*/ 2147483647 w 985"/>
                <a:gd name="T1" fmla="*/ 0 h 497"/>
                <a:gd name="T2" fmla="*/ 2147483647 w 985"/>
                <a:gd name="T3" fmla="*/ 2147483647 h 497"/>
                <a:gd name="T4" fmla="*/ 2147483647 w 985"/>
                <a:gd name="T5" fmla="*/ 2147483647 h 497"/>
                <a:gd name="T6" fmla="*/ 2147483647 w 985"/>
                <a:gd name="T7" fmla="*/ 2147483647 h 497"/>
                <a:gd name="T8" fmla="*/ 2147483647 w 985"/>
                <a:gd name="T9" fmla="*/ 2147483647 h 497"/>
                <a:gd name="T10" fmla="*/ 2147483647 w 985"/>
                <a:gd name="T11" fmla="*/ 2147483647 h 497"/>
                <a:gd name="T12" fmla="*/ 2147483647 w 985"/>
                <a:gd name="T13" fmla="*/ 2147483647 h 497"/>
                <a:gd name="T14" fmla="*/ 2147483647 w 985"/>
                <a:gd name="T15" fmla="*/ 2147483647 h 497"/>
                <a:gd name="T16" fmla="*/ 2147483647 w 985"/>
                <a:gd name="T17" fmla="*/ 2147483647 h 497"/>
                <a:gd name="T18" fmla="*/ 2147483647 w 985"/>
                <a:gd name="T19" fmla="*/ 2147483647 h 497"/>
                <a:gd name="T20" fmla="*/ 2147483647 w 985"/>
                <a:gd name="T21" fmla="*/ 2147483647 h 497"/>
                <a:gd name="T22" fmla="*/ 2147483647 w 985"/>
                <a:gd name="T23" fmla="*/ 2147483647 h 497"/>
                <a:gd name="T24" fmla="*/ 2147483647 w 985"/>
                <a:gd name="T25" fmla="*/ 2147483647 h 497"/>
                <a:gd name="T26" fmla="*/ 2147483647 w 985"/>
                <a:gd name="T27" fmla="*/ 2147483647 h 497"/>
                <a:gd name="T28" fmla="*/ 2147483647 w 985"/>
                <a:gd name="T29" fmla="*/ 2147483647 h 497"/>
                <a:gd name="T30" fmla="*/ 2147483647 w 985"/>
                <a:gd name="T31" fmla="*/ 2147483647 h 497"/>
                <a:gd name="T32" fmla="*/ 0 w 985"/>
                <a:gd name="T33" fmla="*/ 2147483647 h 497"/>
                <a:gd name="T34" fmla="*/ 2147483647 w 985"/>
                <a:gd name="T35" fmla="*/ 2147483647 h 497"/>
                <a:gd name="T36" fmla="*/ 2147483647 w 985"/>
                <a:gd name="T37" fmla="*/ 2147483647 h 497"/>
                <a:gd name="T38" fmla="*/ 2147483647 w 985"/>
                <a:gd name="T39" fmla="*/ 2147483647 h 497"/>
                <a:gd name="T40" fmla="*/ 2147483647 w 985"/>
                <a:gd name="T41" fmla="*/ 2147483647 h 497"/>
                <a:gd name="T42" fmla="*/ 2147483647 w 985"/>
                <a:gd name="T43" fmla="*/ 2147483647 h 497"/>
                <a:gd name="T44" fmla="*/ 2147483647 w 985"/>
                <a:gd name="T45" fmla="*/ 2147483647 h 497"/>
                <a:gd name="T46" fmla="*/ 2147483647 w 985"/>
                <a:gd name="T47" fmla="*/ 2147483647 h 497"/>
                <a:gd name="T48" fmla="*/ 2147483647 w 985"/>
                <a:gd name="T49" fmla="*/ 2147483647 h 497"/>
                <a:gd name="T50" fmla="*/ 2147483647 w 985"/>
                <a:gd name="T51" fmla="*/ 2147483647 h 497"/>
                <a:gd name="T52" fmla="*/ 2147483647 w 985"/>
                <a:gd name="T53" fmla="*/ 2147483647 h 497"/>
                <a:gd name="T54" fmla="*/ 2147483647 w 985"/>
                <a:gd name="T55" fmla="*/ 2147483647 h 497"/>
                <a:gd name="T56" fmla="*/ 2147483647 w 985"/>
                <a:gd name="T57" fmla="*/ 2147483647 h 497"/>
                <a:gd name="T58" fmla="*/ 2147483647 w 985"/>
                <a:gd name="T59" fmla="*/ 2147483647 h 497"/>
                <a:gd name="T60" fmla="*/ 2147483647 w 985"/>
                <a:gd name="T61" fmla="*/ 2147483647 h 497"/>
                <a:gd name="T62" fmla="*/ 2147483647 w 985"/>
                <a:gd name="T63" fmla="*/ 2147483647 h 497"/>
                <a:gd name="T64" fmla="*/ 2147483647 w 985"/>
                <a:gd name="T65" fmla="*/ 2147483647 h 497"/>
                <a:gd name="T66" fmla="*/ 2147483647 w 985"/>
                <a:gd name="T67" fmla="*/ 0 h 497"/>
                <a:gd name="T68" fmla="*/ 2147483647 w 985"/>
                <a:gd name="T69" fmla="*/ 2147483647 h 49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85"/>
                <a:gd name="T106" fmla="*/ 0 h 497"/>
                <a:gd name="T107" fmla="*/ 985 w 985"/>
                <a:gd name="T108" fmla="*/ 497 h 49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85" h="497">
                  <a:moveTo>
                    <a:pt x="952" y="19"/>
                  </a:moveTo>
                  <a:lnTo>
                    <a:pt x="952" y="0"/>
                  </a:lnTo>
                  <a:lnTo>
                    <a:pt x="923" y="37"/>
                  </a:lnTo>
                  <a:lnTo>
                    <a:pt x="894" y="70"/>
                  </a:lnTo>
                  <a:lnTo>
                    <a:pt x="863" y="104"/>
                  </a:lnTo>
                  <a:lnTo>
                    <a:pt x="834" y="135"/>
                  </a:lnTo>
                  <a:lnTo>
                    <a:pt x="802" y="162"/>
                  </a:lnTo>
                  <a:lnTo>
                    <a:pt x="770" y="191"/>
                  </a:lnTo>
                  <a:lnTo>
                    <a:pt x="739" y="216"/>
                  </a:lnTo>
                  <a:lnTo>
                    <a:pt x="707" y="241"/>
                  </a:lnTo>
                  <a:lnTo>
                    <a:pt x="675" y="263"/>
                  </a:lnTo>
                  <a:lnTo>
                    <a:pt x="644" y="283"/>
                  </a:lnTo>
                  <a:lnTo>
                    <a:pt x="612" y="304"/>
                  </a:lnTo>
                  <a:lnTo>
                    <a:pt x="580" y="322"/>
                  </a:lnTo>
                  <a:lnTo>
                    <a:pt x="547" y="339"/>
                  </a:lnTo>
                  <a:lnTo>
                    <a:pt x="515" y="354"/>
                  </a:lnTo>
                  <a:lnTo>
                    <a:pt x="484" y="369"/>
                  </a:lnTo>
                  <a:lnTo>
                    <a:pt x="452" y="381"/>
                  </a:lnTo>
                  <a:lnTo>
                    <a:pt x="420" y="394"/>
                  </a:lnTo>
                  <a:lnTo>
                    <a:pt x="389" y="403"/>
                  </a:lnTo>
                  <a:lnTo>
                    <a:pt x="358" y="414"/>
                  </a:lnTo>
                  <a:lnTo>
                    <a:pt x="328" y="423"/>
                  </a:lnTo>
                  <a:lnTo>
                    <a:pt x="298" y="431"/>
                  </a:lnTo>
                  <a:lnTo>
                    <a:pt x="267" y="438"/>
                  </a:lnTo>
                  <a:lnTo>
                    <a:pt x="239" y="443"/>
                  </a:lnTo>
                  <a:lnTo>
                    <a:pt x="208" y="447"/>
                  </a:lnTo>
                  <a:lnTo>
                    <a:pt x="181" y="452"/>
                  </a:lnTo>
                  <a:lnTo>
                    <a:pt x="153" y="456"/>
                  </a:lnTo>
                  <a:lnTo>
                    <a:pt x="126" y="458"/>
                  </a:lnTo>
                  <a:lnTo>
                    <a:pt x="99" y="461"/>
                  </a:lnTo>
                  <a:lnTo>
                    <a:pt x="73" y="463"/>
                  </a:lnTo>
                  <a:lnTo>
                    <a:pt x="47" y="464"/>
                  </a:lnTo>
                  <a:lnTo>
                    <a:pt x="24" y="464"/>
                  </a:lnTo>
                  <a:lnTo>
                    <a:pt x="0" y="464"/>
                  </a:lnTo>
                  <a:lnTo>
                    <a:pt x="0" y="497"/>
                  </a:lnTo>
                  <a:lnTo>
                    <a:pt x="24" y="497"/>
                  </a:lnTo>
                  <a:lnTo>
                    <a:pt x="48" y="496"/>
                  </a:lnTo>
                  <a:lnTo>
                    <a:pt x="76" y="494"/>
                  </a:lnTo>
                  <a:lnTo>
                    <a:pt x="102" y="493"/>
                  </a:lnTo>
                  <a:lnTo>
                    <a:pt x="130" y="490"/>
                  </a:lnTo>
                  <a:lnTo>
                    <a:pt x="156" y="487"/>
                  </a:lnTo>
                  <a:lnTo>
                    <a:pt x="185" y="483"/>
                  </a:lnTo>
                  <a:lnTo>
                    <a:pt x="215" y="479"/>
                  </a:lnTo>
                  <a:lnTo>
                    <a:pt x="244" y="474"/>
                  </a:lnTo>
                  <a:lnTo>
                    <a:pt x="274" y="468"/>
                  </a:lnTo>
                  <a:lnTo>
                    <a:pt x="305" y="461"/>
                  </a:lnTo>
                  <a:lnTo>
                    <a:pt x="336" y="453"/>
                  </a:lnTo>
                  <a:lnTo>
                    <a:pt x="368" y="445"/>
                  </a:lnTo>
                  <a:lnTo>
                    <a:pt x="400" y="435"/>
                  </a:lnTo>
                  <a:lnTo>
                    <a:pt x="431" y="423"/>
                  </a:lnTo>
                  <a:lnTo>
                    <a:pt x="463" y="412"/>
                  </a:lnTo>
                  <a:lnTo>
                    <a:pt x="498" y="398"/>
                  </a:lnTo>
                  <a:lnTo>
                    <a:pt x="529" y="383"/>
                  </a:lnTo>
                  <a:lnTo>
                    <a:pt x="564" y="368"/>
                  </a:lnTo>
                  <a:lnTo>
                    <a:pt x="595" y="350"/>
                  </a:lnTo>
                  <a:lnTo>
                    <a:pt x="628" y="332"/>
                  </a:lnTo>
                  <a:lnTo>
                    <a:pt x="661" y="311"/>
                  </a:lnTo>
                  <a:lnTo>
                    <a:pt x="693" y="289"/>
                  </a:lnTo>
                  <a:lnTo>
                    <a:pt x="726" y="267"/>
                  </a:lnTo>
                  <a:lnTo>
                    <a:pt x="758" y="242"/>
                  </a:lnTo>
                  <a:lnTo>
                    <a:pt x="791" y="215"/>
                  </a:lnTo>
                  <a:lnTo>
                    <a:pt x="824" y="187"/>
                  </a:lnTo>
                  <a:lnTo>
                    <a:pt x="854" y="157"/>
                  </a:lnTo>
                  <a:lnTo>
                    <a:pt x="886" y="125"/>
                  </a:lnTo>
                  <a:lnTo>
                    <a:pt x="918" y="92"/>
                  </a:lnTo>
                  <a:lnTo>
                    <a:pt x="948" y="58"/>
                  </a:lnTo>
                  <a:lnTo>
                    <a:pt x="978" y="19"/>
                  </a:lnTo>
                  <a:lnTo>
                    <a:pt x="978" y="0"/>
                  </a:lnTo>
                  <a:lnTo>
                    <a:pt x="978" y="19"/>
                  </a:lnTo>
                  <a:lnTo>
                    <a:pt x="985" y="9"/>
                  </a:lnTo>
                  <a:lnTo>
                    <a:pt x="978" y="0"/>
                  </a:lnTo>
                </a:path>
              </a:pathLst>
            </a:custGeom>
            <a:solidFill>
              <a:schemeClr val="hlink"/>
            </a:solidFill>
            <a:ln w="1588">
              <a:noFill/>
              <a:round/>
              <a:headEnd/>
              <a:tailEnd/>
            </a:ln>
          </p:spPr>
          <p:txBody>
            <a:bodyPr/>
            <a:lstStyle/>
            <a:p>
              <a:endParaRPr lang="en-US"/>
            </a:p>
          </p:txBody>
        </p:sp>
        <p:sp>
          <p:nvSpPr>
            <p:cNvPr id="23590" name="Freeform 41"/>
            <p:cNvSpPr>
              <a:spLocks/>
            </p:cNvSpPr>
            <p:nvPr/>
          </p:nvSpPr>
          <p:spPr bwMode="auto">
            <a:xfrm>
              <a:off x="6361289" y="1179492"/>
              <a:ext cx="1349022" cy="754062"/>
            </a:xfrm>
            <a:custGeom>
              <a:avLst/>
              <a:gdLst>
                <a:gd name="T0" fmla="*/ 0 w 956"/>
                <a:gd name="T1" fmla="*/ 2147483647 h 475"/>
                <a:gd name="T2" fmla="*/ 2147483647 w 956"/>
                <a:gd name="T3" fmla="*/ 2147483647 h 475"/>
                <a:gd name="T4" fmla="*/ 2147483647 w 956"/>
                <a:gd name="T5" fmla="*/ 2147483647 h 475"/>
                <a:gd name="T6" fmla="*/ 2147483647 w 956"/>
                <a:gd name="T7" fmla="*/ 2147483647 h 475"/>
                <a:gd name="T8" fmla="*/ 2147483647 w 956"/>
                <a:gd name="T9" fmla="*/ 2147483647 h 475"/>
                <a:gd name="T10" fmla="*/ 2147483647 w 956"/>
                <a:gd name="T11" fmla="*/ 2147483647 h 475"/>
                <a:gd name="T12" fmla="*/ 2147483647 w 956"/>
                <a:gd name="T13" fmla="*/ 2147483647 h 475"/>
                <a:gd name="T14" fmla="*/ 2147483647 w 956"/>
                <a:gd name="T15" fmla="*/ 2147483647 h 475"/>
                <a:gd name="T16" fmla="*/ 2147483647 w 956"/>
                <a:gd name="T17" fmla="*/ 2147483647 h 475"/>
                <a:gd name="T18" fmla="*/ 2147483647 w 956"/>
                <a:gd name="T19" fmla="*/ 2147483647 h 475"/>
                <a:gd name="T20" fmla="*/ 2147483647 w 956"/>
                <a:gd name="T21" fmla="*/ 2147483647 h 475"/>
                <a:gd name="T22" fmla="*/ 2147483647 w 956"/>
                <a:gd name="T23" fmla="*/ 2147483647 h 475"/>
                <a:gd name="T24" fmla="*/ 2147483647 w 956"/>
                <a:gd name="T25" fmla="*/ 2147483647 h 475"/>
                <a:gd name="T26" fmla="*/ 2147483647 w 956"/>
                <a:gd name="T27" fmla="*/ 2147483647 h 475"/>
                <a:gd name="T28" fmla="*/ 2147483647 w 956"/>
                <a:gd name="T29" fmla="*/ 2147483647 h 475"/>
                <a:gd name="T30" fmla="*/ 2147483647 w 956"/>
                <a:gd name="T31" fmla="*/ 2147483647 h 475"/>
                <a:gd name="T32" fmla="*/ 2147483647 w 956"/>
                <a:gd name="T33" fmla="*/ 2147483647 h 475"/>
                <a:gd name="T34" fmla="*/ 2147483647 w 956"/>
                <a:gd name="T35" fmla="*/ 2147483647 h 475"/>
                <a:gd name="T36" fmla="*/ 2147483647 w 956"/>
                <a:gd name="T37" fmla="*/ 2147483647 h 475"/>
                <a:gd name="T38" fmla="*/ 2147483647 w 956"/>
                <a:gd name="T39" fmla="*/ 2147483647 h 475"/>
                <a:gd name="T40" fmla="*/ 2147483647 w 956"/>
                <a:gd name="T41" fmla="*/ 2147483647 h 475"/>
                <a:gd name="T42" fmla="*/ 2147483647 w 956"/>
                <a:gd name="T43" fmla="*/ 2147483647 h 475"/>
                <a:gd name="T44" fmla="*/ 2147483647 w 956"/>
                <a:gd name="T45" fmla="*/ 2147483647 h 475"/>
                <a:gd name="T46" fmla="*/ 2147483647 w 956"/>
                <a:gd name="T47" fmla="*/ 2147483647 h 475"/>
                <a:gd name="T48" fmla="*/ 2147483647 w 956"/>
                <a:gd name="T49" fmla="*/ 2147483647 h 475"/>
                <a:gd name="T50" fmla="*/ 2147483647 w 956"/>
                <a:gd name="T51" fmla="*/ 2147483647 h 475"/>
                <a:gd name="T52" fmla="*/ 2147483647 w 956"/>
                <a:gd name="T53" fmla="*/ 2147483647 h 475"/>
                <a:gd name="T54" fmla="*/ 2147483647 w 956"/>
                <a:gd name="T55" fmla="*/ 2147483647 h 475"/>
                <a:gd name="T56" fmla="*/ 2147483647 w 956"/>
                <a:gd name="T57" fmla="*/ 2147483647 h 475"/>
                <a:gd name="T58" fmla="*/ 2147483647 w 956"/>
                <a:gd name="T59" fmla="*/ 2147483647 h 475"/>
                <a:gd name="T60" fmla="*/ 2147483647 w 956"/>
                <a:gd name="T61" fmla="*/ 2147483647 h 475"/>
                <a:gd name="T62" fmla="*/ 2147483647 w 956"/>
                <a:gd name="T63" fmla="*/ 2147483647 h 475"/>
                <a:gd name="T64" fmla="*/ 2147483647 w 956"/>
                <a:gd name="T65" fmla="*/ 2147483647 h 475"/>
                <a:gd name="T66" fmla="*/ 2147483647 w 956"/>
                <a:gd name="T67" fmla="*/ 0 h 475"/>
                <a:gd name="T68" fmla="*/ 2147483647 w 956"/>
                <a:gd name="T69" fmla="*/ 0 h 47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6"/>
                <a:gd name="T106" fmla="*/ 0 h 475"/>
                <a:gd name="T107" fmla="*/ 956 w 956"/>
                <a:gd name="T108" fmla="*/ 475 h 47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6" h="475">
                  <a:moveTo>
                    <a:pt x="2" y="31"/>
                  </a:moveTo>
                  <a:lnTo>
                    <a:pt x="0" y="31"/>
                  </a:lnTo>
                  <a:lnTo>
                    <a:pt x="40" y="34"/>
                  </a:lnTo>
                  <a:lnTo>
                    <a:pt x="79" y="38"/>
                  </a:lnTo>
                  <a:lnTo>
                    <a:pt x="116" y="42"/>
                  </a:lnTo>
                  <a:lnTo>
                    <a:pt x="153" y="48"/>
                  </a:lnTo>
                  <a:lnTo>
                    <a:pt x="192" y="53"/>
                  </a:lnTo>
                  <a:lnTo>
                    <a:pt x="228" y="59"/>
                  </a:lnTo>
                  <a:lnTo>
                    <a:pt x="263" y="67"/>
                  </a:lnTo>
                  <a:lnTo>
                    <a:pt x="298" y="74"/>
                  </a:lnTo>
                  <a:lnTo>
                    <a:pt x="332" y="84"/>
                  </a:lnTo>
                  <a:lnTo>
                    <a:pt x="367" y="93"/>
                  </a:lnTo>
                  <a:lnTo>
                    <a:pt x="398" y="104"/>
                  </a:lnTo>
                  <a:lnTo>
                    <a:pt x="431" y="114"/>
                  </a:lnTo>
                  <a:lnTo>
                    <a:pt x="463" y="128"/>
                  </a:lnTo>
                  <a:lnTo>
                    <a:pt x="495" y="140"/>
                  </a:lnTo>
                  <a:lnTo>
                    <a:pt x="525" y="152"/>
                  </a:lnTo>
                  <a:lnTo>
                    <a:pt x="554" y="166"/>
                  </a:lnTo>
                  <a:lnTo>
                    <a:pt x="583" y="181"/>
                  </a:lnTo>
                  <a:lnTo>
                    <a:pt x="610" y="197"/>
                  </a:lnTo>
                  <a:lnTo>
                    <a:pt x="639" y="213"/>
                  </a:lnTo>
                  <a:lnTo>
                    <a:pt x="666" y="230"/>
                  </a:lnTo>
                  <a:lnTo>
                    <a:pt x="692" y="246"/>
                  </a:lnTo>
                  <a:lnTo>
                    <a:pt x="717" y="264"/>
                  </a:lnTo>
                  <a:lnTo>
                    <a:pt x="741" y="282"/>
                  </a:lnTo>
                  <a:lnTo>
                    <a:pt x="766" y="301"/>
                  </a:lnTo>
                  <a:lnTo>
                    <a:pt x="790" y="321"/>
                  </a:lnTo>
                  <a:lnTo>
                    <a:pt x="812" y="341"/>
                  </a:lnTo>
                  <a:lnTo>
                    <a:pt x="832" y="362"/>
                  </a:lnTo>
                  <a:lnTo>
                    <a:pt x="854" y="384"/>
                  </a:lnTo>
                  <a:lnTo>
                    <a:pt x="875" y="406"/>
                  </a:lnTo>
                  <a:lnTo>
                    <a:pt x="894" y="428"/>
                  </a:lnTo>
                  <a:lnTo>
                    <a:pt x="912" y="450"/>
                  </a:lnTo>
                  <a:lnTo>
                    <a:pt x="930" y="475"/>
                  </a:lnTo>
                  <a:lnTo>
                    <a:pt x="956" y="456"/>
                  </a:lnTo>
                  <a:lnTo>
                    <a:pt x="938" y="431"/>
                  </a:lnTo>
                  <a:lnTo>
                    <a:pt x="918" y="407"/>
                  </a:lnTo>
                  <a:lnTo>
                    <a:pt x="898" y="384"/>
                  </a:lnTo>
                  <a:lnTo>
                    <a:pt x="878" y="362"/>
                  </a:lnTo>
                  <a:lnTo>
                    <a:pt x="856" y="340"/>
                  </a:lnTo>
                  <a:lnTo>
                    <a:pt x="834" y="318"/>
                  </a:lnTo>
                  <a:lnTo>
                    <a:pt x="810" y="297"/>
                  </a:lnTo>
                  <a:lnTo>
                    <a:pt x="785" y="276"/>
                  </a:lnTo>
                  <a:lnTo>
                    <a:pt x="761" y="257"/>
                  </a:lnTo>
                  <a:lnTo>
                    <a:pt x="736" y="238"/>
                  </a:lnTo>
                  <a:lnTo>
                    <a:pt x="710" y="220"/>
                  </a:lnTo>
                  <a:lnTo>
                    <a:pt x="682" y="202"/>
                  </a:lnTo>
                  <a:lnTo>
                    <a:pt x="655" y="186"/>
                  </a:lnTo>
                  <a:lnTo>
                    <a:pt x="627" y="169"/>
                  </a:lnTo>
                  <a:lnTo>
                    <a:pt x="598" y="152"/>
                  </a:lnTo>
                  <a:lnTo>
                    <a:pt x="568" y="137"/>
                  </a:lnTo>
                  <a:lnTo>
                    <a:pt x="537" y="124"/>
                  </a:lnTo>
                  <a:lnTo>
                    <a:pt x="507" y="110"/>
                  </a:lnTo>
                  <a:lnTo>
                    <a:pt x="476" y="97"/>
                  </a:lnTo>
                  <a:lnTo>
                    <a:pt x="442" y="85"/>
                  </a:lnTo>
                  <a:lnTo>
                    <a:pt x="409" y="74"/>
                  </a:lnTo>
                  <a:lnTo>
                    <a:pt x="375" y="63"/>
                  </a:lnTo>
                  <a:lnTo>
                    <a:pt x="341" y="53"/>
                  </a:lnTo>
                  <a:lnTo>
                    <a:pt x="306" y="44"/>
                  </a:lnTo>
                  <a:lnTo>
                    <a:pt x="270" y="35"/>
                  </a:lnTo>
                  <a:lnTo>
                    <a:pt x="234" y="28"/>
                  </a:lnTo>
                  <a:lnTo>
                    <a:pt x="197" y="22"/>
                  </a:lnTo>
                  <a:lnTo>
                    <a:pt x="159" y="15"/>
                  </a:lnTo>
                  <a:lnTo>
                    <a:pt x="122" y="11"/>
                  </a:lnTo>
                  <a:lnTo>
                    <a:pt x="82" y="5"/>
                  </a:lnTo>
                  <a:lnTo>
                    <a:pt x="42" y="2"/>
                  </a:lnTo>
                  <a:lnTo>
                    <a:pt x="2" y="0"/>
                  </a:lnTo>
                  <a:lnTo>
                    <a:pt x="2" y="31"/>
                  </a:lnTo>
                  <a:close/>
                </a:path>
              </a:pathLst>
            </a:custGeom>
            <a:solidFill>
              <a:srgbClr val="FFFFFF"/>
            </a:solidFill>
            <a:ln w="9525">
              <a:noFill/>
              <a:round/>
              <a:headEnd/>
              <a:tailEnd/>
            </a:ln>
          </p:spPr>
          <p:txBody>
            <a:bodyPr/>
            <a:lstStyle/>
            <a:p>
              <a:endParaRPr lang="en-US"/>
            </a:p>
          </p:txBody>
        </p:sp>
        <p:sp>
          <p:nvSpPr>
            <p:cNvPr id="23591" name="Freeform 42"/>
            <p:cNvSpPr>
              <a:spLocks/>
            </p:cNvSpPr>
            <p:nvPr/>
          </p:nvSpPr>
          <p:spPr bwMode="auto">
            <a:xfrm>
              <a:off x="6361289" y="1179492"/>
              <a:ext cx="1349022" cy="754062"/>
            </a:xfrm>
            <a:custGeom>
              <a:avLst/>
              <a:gdLst>
                <a:gd name="T0" fmla="*/ 0 w 956"/>
                <a:gd name="T1" fmla="*/ 2147483647 h 475"/>
                <a:gd name="T2" fmla="*/ 2147483647 w 956"/>
                <a:gd name="T3" fmla="*/ 2147483647 h 475"/>
                <a:gd name="T4" fmla="*/ 2147483647 w 956"/>
                <a:gd name="T5" fmla="*/ 2147483647 h 475"/>
                <a:gd name="T6" fmla="*/ 2147483647 w 956"/>
                <a:gd name="T7" fmla="*/ 2147483647 h 475"/>
                <a:gd name="T8" fmla="*/ 2147483647 w 956"/>
                <a:gd name="T9" fmla="*/ 2147483647 h 475"/>
                <a:gd name="T10" fmla="*/ 2147483647 w 956"/>
                <a:gd name="T11" fmla="*/ 2147483647 h 475"/>
                <a:gd name="T12" fmla="*/ 2147483647 w 956"/>
                <a:gd name="T13" fmla="*/ 2147483647 h 475"/>
                <a:gd name="T14" fmla="*/ 2147483647 w 956"/>
                <a:gd name="T15" fmla="*/ 2147483647 h 475"/>
                <a:gd name="T16" fmla="*/ 2147483647 w 956"/>
                <a:gd name="T17" fmla="*/ 2147483647 h 475"/>
                <a:gd name="T18" fmla="*/ 2147483647 w 956"/>
                <a:gd name="T19" fmla="*/ 2147483647 h 475"/>
                <a:gd name="T20" fmla="*/ 2147483647 w 956"/>
                <a:gd name="T21" fmla="*/ 2147483647 h 475"/>
                <a:gd name="T22" fmla="*/ 2147483647 w 956"/>
                <a:gd name="T23" fmla="*/ 2147483647 h 475"/>
                <a:gd name="T24" fmla="*/ 2147483647 w 956"/>
                <a:gd name="T25" fmla="*/ 2147483647 h 475"/>
                <a:gd name="T26" fmla="*/ 2147483647 w 956"/>
                <a:gd name="T27" fmla="*/ 2147483647 h 475"/>
                <a:gd name="T28" fmla="*/ 2147483647 w 956"/>
                <a:gd name="T29" fmla="*/ 2147483647 h 475"/>
                <a:gd name="T30" fmla="*/ 2147483647 w 956"/>
                <a:gd name="T31" fmla="*/ 2147483647 h 475"/>
                <a:gd name="T32" fmla="*/ 2147483647 w 956"/>
                <a:gd name="T33" fmla="*/ 2147483647 h 475"/>
                <a:gd name="T34" fmla="*/ 2147483647 w 956"/>
                <a:gd name="T35" fmla="*/ 2147483647 h 475"/>
                <a:gd name="T36" fmla="*/ 2147483647 w 956"/>
                <a:gd name="T37" fmla="*/ 2147483647 h 475"/>
                <a:gd name="T38" fmla="*/ 2147483647 w 956"/>
                <a:gd name="T39" fmla="*/ 2147483647 h 475"/>
                <a:gd name="T40" fmla="*/ 2147483647 w 956"/>
                <a:gd name="T41" fmla="*/ 2147483647 h 475"/>
                <a:gd name="T42" fmla="*/ 2147483647 w 956"/>
                <a:gd name="T43" fmla="*/ 2147483647 h 475"/>
                <a:gd name="T44" fmla="*/ 2147483647 w 956"/>
                <a:gd name="T45" fmla="*/ 2147483647 h 475"/>
                <a:gd name="T46" fmla="*/ 2147483647 w 956"/>
                <a:gd name="T47" fmla="*/ 2147483647 h 475"/>
                <a:gd name="T48" fmla="*/ 2147483647 w 956"/>
                <a:gd name="T49" fmla="*/ 2147483647 h 475"/>
                <a:gd name="T50" fmla="*/ 2147483647 w 956"/>
                <a:gd name="T51" fmla="*/ 2147483647 h 475"/>
                <a:gd name="T52" fmla="*/ 2147483647 w 956"/>
                <a:gd name="T53" fmla="*/ 2147483647 h 475"/>
                <a:gd name="T54" fmla="*/ 2147483647 w 956"/>
                <a:gd name="T55" fmla="*/ 2147483647 h 475"/>
                <a:gd name="T56" fmla="*/ 2147483647 w 956"/>
                <a:gd name="T57" fmla="*/ 2147483647 h 475"/>
                <a:gd name="T58" fmla="*/ 2147483647 w 956"/>
                <a:gd name="T59" fmla="*/ 2147483647 h 475"/>
                <a:gd name="T60" fmla="*/ 2147483647 w 956"/>
                <a:gd name="T61" fmla="*/ 2147483647 h 475"/>
                <a:gd name="T62" fmla="*/ 2147483647 w 956"/>
                <a:gd name="T63" fmla="*/ 2147483647 h 475"/>
                <a:gd name="T64" fmla="*/ 2147483647 w 956"/>
                <a:gd name="T65" fmla="*/ 2147483647 h 475"/>
                <a:gd name="T66" fmla="*/ 2147483647 w 956"/>
                <a:gd name="T67" fmla="*/ 0 h 475"/>
                <a:gd name="T68" fmla="*/ 2147483647 w 956"/>
                <a:gd name="T69" fmla="*/ 0 h 47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6"/>
                <a:gd name="T106" fmla="*/ 0 h 475"/>
                <a:gd name="T107" fmla="*/ 956 w 956"/>
                <a:gd name="T108" fmla="*/ 475 h 47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6" h="475">
                  <a:moveTo>
                    <a:pt x="2" y="31"/>
                  </a:moveTo>
                  <a:lnTo>
                    <a:pt x="0" y="31"/>
                  </a:lnTo>
                  <a:lnTo>
                    <a:pt x="40" y="34"/>
                  </a:lnTo>
                  <a:lnTo>
                    <a:pt x="79" y="38"/>
                  </a:lnTo>
                  <a:lnTo>
                    <a:pt x="116" y="42"/>
                  </a:lnTo>
                  <a:lnTo>
                    <a:pt x="153" y="48"/>
                  </a:lnTo>
                  <a:lnTo>
                    <a:pt x="192" y="53"/>
                  </a:lnTo>
                  <a:lnTo>
                    <a:pt x="228" y="59"/>
                  </a:lnTo>
                  <a:lnTo>
                    <a:pt x="263" y="67"/>
                  </a:lnTo>
                  <a:lnTo>
                    <a:pt x="298" y="74"/>
                  </a:lnTo>
                  <a:lnTo>
                    <a:pt x="332" y="84"/>
                  </a:lnTo>
                  <a:lnTo>
                    <a:pt x="367" y="93"/>
                  </a:lnTo>
                  <a:lnTo>
                    <a:pt x="398" y="104"/>
                  </a:lnTo>
                  <a:lnTo>
                    <a:pt x="431" y="114"/>
                  </a:lnTo>
                  <a:lnTo>
                    <a:pt x="463" y="128"/>
                  </a:lnTo>
                  <a:lnTo>
                    <a:pt x="495" y="140"/>
                  </a:lnTo>
                  <a:lnTo>
                    <a:pt x="525" y="152"/>
                  </a:lnTo>
                  <a:lnTo>
                    <a:pt x="554" y="166"/>
                  </a:lnTo>
                  <a:lnTo>
                    <a:pt x="583" y="181"/>
                  </a:lnTo>
                  <a:lnTo>
                    <a:pt x="610" y="197"/>
                  </a:lnTo>
                  <a:lnTo>
                    <a:pt x="639" y="213"/>
                  </a:lnTo>
                  <a:lnTo>
                    <a:pt x="666" y="230"/>
                  </a:lnTo>
                  <a:lnTo>
                    <a:pt x="692" y="246"/>
                  </a:lnTo>
                  <a:lnTo>
                    <a:pt x="717" y="264"/>
                  </a:lnTo>
                  <a:lnTo>
                    <a:pt x="741" y="282"/>
                  </a:lnTo>
                  <a:lnTo>
                    <a:pt x="766" y="301"/>
                  </a:lnTo>
                  <a:lnTo>
                    <a:pt x="790" y="321"/>
                  </a:lnTo>
                  <a:lnTo>
                    <a:pt x="812" y="341"/>
                  </a:lnTo>
                  <a:lnTo>
                    <a:pt x="832" y="362"/>
                  </a:lnTo>
                  <a:lnTo>
                    <a:pt x="854" y="384"/>
                  </a:lnTo>
                  <a:lnTo>
                    <a:pt x="875" y="406"/>
                  </a:lnTo>
                  <a:lnTo>
                    <a:pt x="894" y="428"/>
                  </a:lnTo>
                  <a:lnTo>
                    <a:pt x="912" y="450"/>
                  </a:lnTo>
                  <a:lnTo>
                    <a:pt x="930" y="475"/>
                  </a:lnTo>
                  <a:lnTo>
                    <a:pt x="956" y="456"/>
                  </a:lnTo>
                  <a:lnTo>
                    <a:pt x="938" y="431"/>
                  </a:lnTo>
                  <a:lnTo>
                    <a:pt x="918" y="407"/>
                  </a:lnTo>
                  <a:lnTo>
                    <a:pt x="898" y="384"/>
                  </a:lnTo>
                  <a:lnTo>
                    <a:pt x="878" y="362"/>
                  </a:lnTo>
                  <a:lnTo>
                    <a:pt x="856" y="340"/>
                  </a:lnTo>
                  <a:lnTo>
                    <a:pt x="834" y="318"/>
                  </a:lnTo>
                  <a:lnTo>
                    <a:pt x="810" y="297"/>
                  </a:lnTo>
                  <a:lnTo>
                    <a:pt x="785" y="276"/>
                  </a:lnTo>
                  <a:lnTo>
                    <a:pt x="761" y="257"/>
                  </a:lnTo>
                  <a:lnTo>
                    <a:pt x="736" y="238"/>
                  </a:lnTo>
                  <a:lnTo>
                    <a:pt x="710" y="220"/>
                  </a:lnTo>
                  <a:lnTo>
                    <a:pt x="682" y="202"/>
                  </a:lnTo>
                  <a:lnTo>
                    <a:pt x="655" y="186"/>
                  </a:lnTo>
                  <a:lnTo>
                    <a:pt x="627" y="169"/>
                  </a:lnTo>
                  <a:lnTo>
                    <a:pt x="598" y="152"/>
                  </a:lnTo>
                  <a:lnTo>
                    <a:pt x="568" y="137"/>
                  </a:lnTo>
                  <a:lnTo>
                    <a:pt x="537" y="124"/>
                  </a:lnTo>
                  <a:lnTo>
                    <a:pt x="507" y="110"/>
                  </a:lnTo>
                  <a:lnTo>
                    <a:pt x="476" y="97"/>
                  </a:lnTo>
                  <a:lnTo>
                    <a:pt x="442" y="85"/>
                  </a:lnTo>
                  <a:lnTo>
                    <a:pt x="409" y="74"/>
                  </a:lnTo>
                  <a:lnTo>
                    <a:pt x="375" y="63"/>
                  </a:lnTo>
                  <a:lnTo>
                    <a:pt x="341" y="53"/>
                  </a:lnTo>
                  <a:lnTo>
                    <a:pt x="306" y="44"/>
                  </a:lnTo>
                  <a:lnTo>
                    <a:pt x="270" y="35"/>
                  </a:lnTo>
                  <a:lnTo>
                    <a:pt x="234" y="28"/>
                  </a:lnTo>
                  <a:lnTo>
                    <a:pt x="197" y="22"/>
                  </a:lnTo>
                  <a:lnTo>
                    <a:pt x="159" y="15"/>
                  </a:lnTo>
                  <a:lnTo>
                    <a:pt x="122" y="11"/>
                  </a:lnTo>
                  <a:lnTo>
                    <a:pt x="82" y="5"/>
                  </a:lnTo>
                  <a:lnTo>
                    <a:pt x="42" y="2"/>
                  </a:lnTo>
                  <a:lnTo>
                    <a:pt x="2" y="0"/>
                  </a:lnTo>
                </a:path>
              </a:pathLst>
            </a:custGeom>
            <a:solidFill>
              <a:schemeClr val="hlink"/>
            </a:solidFill>
            <a:ln w="1588">
              <a:noFill/>
              <a:round/>
              <a:headEnd/>
              <a:tailEnd/>
            </a:ln>
          </p:spPr>
          <p:txBody>
            <a:bodyPr/>
            <a:lstStyle/>
            <a:p>
              <a:endParaRPr lang="en-US"/>
            </a:p>
          </p:txBody>
        </p:sp>
        <p:sp>
          <p:nvSpPr>
            <p:cNvPr id="23592" name="Freeform 43"/>
            <p:cNvSpPr>
              <a:spLocks/>
            </p:cNvSpPr>
            <p:nvPr/>
          </p:nvSpPr>
          <p:spPr bwMode="auto">
            <a:xfrm>
              <a:off x="4950179" y="1179492"/>
              <a:ext cx="1413933" cy="677862"/>
            </a:xfrm>
            <a:custGeom>
              <a:avLst/>
              <a:gdLst>
                <a:gd name="T0" fmla="*/ 2147483647 w 1002"/>
                <a:gd name="T1" fmla="*/ 2147483647 h 427"/>
                <a:gd name="T2" fmla="*/ 2147483647 w 1002"/>
                <a:gd name="T3" fmla="*/ 2147483647 h 427"/>
                <a:gd name="T4" fmla="*/ 2147483647 w 1002"/>
                <a:gd name="T5" fmla="*/ 2147483647 h 427"/>
                <a:gd name="T6" fmla="*/ 2147483647 w 1002"/>
                <a:gd name="T7" fmla="*/ 2147483647 h 427"/>
                <a:gd name="T8" fmla="*/ 2147483647 w 1002"/>
                <a:gd name="T9" fmla="*/ 2147483647 h 427"/>
                <a:gd name="T10" fmla="*/ 2147483647 w 1002"/>
                <a:gd name="T11" fmla="*/ 2147483647 h 427"/>
                <a:gd name="T12" fmla="*/ 2147483647 w 1002"/>
                <a:gd name="T13" fmla="*/ 2147483647 h 427"/>
                <a:gd name="T14" fmla="*/ 2147483647 w 1002"/>
                <a:gd name="T15" fmla="*/ 2147483647 h 427"/>
                <a:gd name="T16" fmla="*/ 2147483647 w 1002"/>
                <a:gd name="T17" fmla="*/ 2147483647 h 427"/>
                <a:gd name="T18" fmla="*/ 2147483647 w 1002"/>
                <a:gd name="T19" fmla="*/ 2147483647 h 427"/>
                <a:gd name="T20" fmla="*/ 2147483647 w 1002"/>
                <a:gd name="T21" fmla="*/ 2147483647 h 427"/>
                <a:gd name="T22" fmla="*/ 2147483647 w 1002"/>
                <a:gd name="T23" fmla="*/ 2147483647 h 427"/>
                <a:gd name="T24" fmla="*/ 2147483647 w 1002"/>
                <a:gd name="T25" fmla="*/ 2147483647 h 427"/>
                <a:gd name="T26" fmla="*/ 2147483647 w 1002"/>
                <a:gd name="T27" fmla="*/ 2147483647 h 427"/>
                <a:gd name="T28" fmla="*/ 2147483647 w 1002"/>
                <a:gd name="T29" fmla="*/ 2147483647 h 427"/>
                <a:gd name="T30" fmla="*/ 2147483647 w 1002"/>
                <a:gd name="T31" fmla="*/ 2147483647 h 427"/>
                <a:gd name="T32" fmla="*/ 2147483647 w 1002"/>
                <a:gd name="T33" fmla="*/ 0 h 427"/>
                <a:gd name="T34" fmla="*/ 2147483647 w 1002"/>
                <a:gd name="T35" fmla="*/ 2147483647 h 427"/>
                <a:gd name="T36" fmla="*/ 2147483647 w 1002"/>
                <a:gd name="T37" fmla="*/ 2147483647 h 427"/>
                <a:gd name="T38" fmla="*/ 2147483647 w 1002"/>
                <a:gd name="T39" fmla="*/ 2147483647 h 427"/>
                <a:gd name="T40" fmla="*/ 2147483647 w 1002"/>
                <a:gd name="T41" fmla="*/ 2147483647 h 427"/>
                <a:gd name="T42" fmla="*/ 2147483647 w 1002"/>
                <a:gd name="T43" fmla="*/ 2147483647 h 427"/>
                <a:gd name="T44" fmla="*/ 2147483647 w 1002"/>
                <a:gd name="T45" fmla="*/ 2147483647 h 427"/>
                <a:gd name="T46" fmla="*/ 2147483647 w 1002"/>
                <a:gd name="T47" fmla="*/ 2147483647 h 427"/>
                <a:gd name="T48" fmla="*/ 2147483647 w 1002"/>
                <a:gd name="T49" fmla="*/ 2147483647 h 427"/>
                <a:gd name="T50" fmla="*/ 2147483647 w 1002"/>
                <a:gd name="T51" fmla="*/ 2147483647 h 427"/>
                <a:gd name="T52" fmla="*/ 2147483647 w 1002"/>
                <a:gd name="T53" fmla="*/ 2147483647 h 427"/>
                <a:gd name="T54" fmla="*/ 2147483647 w 1002"/>
                <a:gd name="T55" fmla="*/ 2147483647 h 427"/>
                <a:gd name="T56" fmla="*/ 2147483647 w 1002"/>
                <a:gd name="T57" fmla="*/ 2147483647 h 427"/>
                <a:gd name="T58" fmla="*/ 2147483647 w 1002"/>
                <a:gd name="T59" fmla="*/ 2147483647 h 427"/>
                <a:gd name="T60" fmla="*/ 2147483647 w 1002"/>
                <a:gd name="T61" fmla="*/ 2147483647 h 427"/>
                <a:gd name="T62" fmla="*/ 2147483647 w 1002"/>
                <a:gd name="T63" fmla="*/ 2147483647 h 427"/>
                <a:gd name="T64" fmla="*/ 0 w 1002"/>
                <a:gd name="T65" fmla="*/ 2147483647 h 4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2"/>
                <a:gd name="T100" fmla="*/ 0 h 427"/>
                <a:gd name="T101" fmla="*/ 1002 w 1002"/>
                <a:gd name="T102" fmla="*/ 427 h 4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2" h="427">
                  <a:moveTo>
                    <a:pt x="29" y="427"/>
                  </a:moveTo>
                  <a:lnTo>
                    <a:pt x="31" y="425"/>
                  </a:lnTo>
                  <a:lnTo>
                    <a:pt x="35" y="420"/>
                  </a:lnTo>
                  <a:lnTo>
                    <a:pt x="43" y="412"/>
                  </a:lnTo>
                  <a:lnTo>
                    <a:pt x="53" y="403"/>
                  </a:lnTo>
                  <a:lnTo>
                    <a:pt x="65" y="392"/>
                  </a:lnTo>
                  <a:lnTo>
                    <a:pt x="80" y="380"/>
                  </a:lnTo>
                  <a:lnTo>
                    <a:pt x="97" y="366"/>
                  </a:lnTo>
                  <a:lnTo>
                    <a:pt x="117" y="352"/>
                  </a:lnTo>
                  <a:lnTo>
                    <a:pt x="138" y="337"/>
                  </a:lnTo>
                  <a:lnTo>
                    <a:pt x="161" y="321"/>
                  </a:lnTo>
                  <a:lnTo>
                    <a:pt x="186" y="304"/>
                  </a:lnTo>
                  <a:lnTo>
                    <a:pt x="214" y="286"/>
                  </a:lnTo>
                  <a:lnTo>
                    <a:pt x="243" y="270"/>
                  </a:lnTo>
                  <a:lnTo>
                    <a:pt x="272" y="250"/>
                  </a:lnTo>
                  <a:lnTo>
                    <a:pt x="305" y="232"/>
                  </a:lnTo>
                  <a:lnTo>
                    <a:pt x="338" y="214"/>
                  </a:lnTo>
                  <a:lnTo>
                    <a:pt x="372" y="198"/>
                  </a:lnTo>
                  <a:lnTo>
                    <a:pt x="408" y="180"/>
                  </a:lnTo>
                  <a:lnTo>
                    <a:pt x="445" y="162"/>
                  </a:lnTo>
                  <a:lnTo>
                    <a:pt x="484" y="146"/>
                  </a:lnTo>
                  <a:lnTo>
                    <a:pt x="522" y="129"/>
                  </a:lnTo>
                  <a:lnTo>
                    <a:pt x="562" y="114"/>
                  </a:lnTo>
                  <a:lnTo>
                    <a:pt x="605" y="100"/>
                  </a:lnTo>
                  <a:lnTo>
                    <a:pt x="646" y="86"/>
                  </a:lnTo>
                  <a:lnTo>
                    <a:pt x="689" y="74"/>
                  </a:lnTo>
                  <a:lnTo>
                    <a:pt x="732" y="63"/>
                  </a:lnTo>
                  <a:lnTo>
                    <a:pt x="776" y="53"/>
                  </a:lnTo>
                  <a:lnTo>
                    <a:pt x="820" y="46"/>
                  </a:lnTo>
                  <a:lnTo>
                    <a:pt x="865" y="39"/>
                  </a:lnTo>
                  <a:lnTo>
                    <a:pt x="909" y="35"/>
                  </a:lnTo>
                  <a:lnTo>
                    <a:pt x="956" y="33"/>
                  </a:lnTo>
                  <a:lnTo>
                    <a:pt x="1002" y="31"/>
                  </a:lnTo>
                  <a:lnTo>
                    <a:pt x="1002" y="0"/>
                  </a:lnTo>
                  <a:lnTo>
                    <a:pt x="955" y="1"/>
                  </a:lnTo>
                  <a:lnTo>
                    <a:pt x="908" y="4"/>
                  </a:lnTo>
                  <a:lnTo>
                    <a:pt x="863" y="8"/>
                  </a:lnTo>
                  <a:lnTo>
                    <a:pt x="816" y="15"/>
                  </a:lnTo>
                  <a:lnTo>
                    <a:pt x="770" y="23"/>
                  </a:lnTo>
                  <a:lnTo>
                    <a:pt x="725" y="33"/>
                  </a:lnTo>
                  <a:lnTo>
                    <a:pt x="681" y="44"/>
                  </a:lnTo>
                  <a:lnTo>
                    <a:pt x="637" y="56"/>
                  </a:lnTo>
                  <a:lnTo>
                    <a:pt x="594" y="70"/>
                  </a:lnTo>
                  <a:lnTo>
                    <a:pt x="553" y="85"/>
                  </a:lnTo>
                  <a:lnTo>
                    <a:pt x="511" y="100"/>
                  </a:lnTo>
                  <a:lnTo>
                    <a:pt x="471" y="117"/>
                  </a:lnTo>
                  <a:lnTo>
                    <a:pt x="433" y="133"/>
                  </a:lnTo>
                  <a:lnTo>
                    <a:pt x="394" y="151"/>
                  </a:lnTo>
                  <a:lnTo>
                    <a:pt x="358" y="169"/>
                  </a:lnTo>
                  <a:lnTo>
                    <a:pt x="323" y="186"/>
                  </a:lnTo>
                  <a:lnTo>
                    <a:pt x="288" y="205"/>
                  </a:lnTo>
                  <a:lnTo>
                    <a:pt x="256" y="223"/>
                  </a:lnTo>
                  <a:lnTo>
                    <a:pt x="226" y="242"/>
                  </a:lnTo>
                  <a:lnTo>
                    <a:pt x="196" y="260"/>
                  </a:lnTo>
                  <a:lnTo>
                    <a:pt x="168" y="278"/>
                  </a:lnTo>
                  <a:lnTo>
                    <a:pt x="144" y="294"/>
                  </a:lnTo>
                  <a:lnTo>
                    <a:pt x="120" y="311"/>
                  </a:lnTo>
                  <a:lnTo>
                    <a:pt x="98" y="326"/>
                  </a:lnTo>
                  <a:lnTo>
                    <a:pt x="77" y="341"/>
                  </a:lnTo>
                  <a:lnTo>
                    <a:pt x="61" y="355"/>
                  </a:lnTo>
                  <a:lnTo>
                    <a:pt x="44" y="367"/>
                  </a:lnTo>
                  <a:lnTo>
                    <a:pt x="31" y="378"/>
                  </a:lnTo>
                  <a:lnTo>
                    <a:pt x="21" y="389"/>
                  </a:lnTo>
                  <a:lnTo>
                    <a:pt x="11" y="398"/>
                  </a:lnTo>
                  <a:lnTo>
                    <a:pt x="6" y="406"/>
                  </a:lnTo>
                  <a:lnTo>
                    <a:pt x="0" y="413"/>
                  </a:lnTo>
                  <a:lnTo>
                    <a:pt x="29" y="427"/>
                  </a:lnTo>
                  <a:close/>
                </a:path>
              </a:pathLst>
            </a:custGeom>
            <a:solidFill>
              <a:srgbClr val="FFFFFF"/>
            </a:solidFill>
            <a:ln w="9525">
              <a:noFill/>
              <a:round/>
              <a:headEnd/>
              <a:tailEnd/>
            </a:ln>
          </p:spPr>
          <p:txBody>
            <a:bodyPr/>
            <a:lstStyle/>
            <a:p>
              <a:endParaRPr lang="en-US"/>
            </a:p>
          </p:txBody>
        </p:sp>
        <p:sp>
          <p:nvSpPr>
            <p:cNvPr id="23593" name="Freeform 44"/>
            <p:cNvSpPr>
              <a:spLocks/>
            </p:cNvSpPr>
            <p:nvPr/>
          </p:nvSpPr>
          <p:spPr bwMode="auto">
            <a:xfrm>
              <a:off x="4950179" y="1179492"/>
              <a:ext cx="1413933" cy="677862"/>
            </a:xfrm>
            <a:custGeom>
              <a:avLst/>
              <a:gdLst>
                <a:gd name="T0" fmla="*/ 2147483647 w 1002"/>
                <a:gd name="T1" fmla="*/ 2147483647 h 427"/>
                <a:gd name="T2" fmla="*/ 2147483647 w 1002"/>
                <a:gd name="T3" fmla="*/ 2147483647 h 427"/>
                <a:gd name="T4" fmla="*/ 2147483647 w 1002"/>
                <a:gd name="T5" fmla="*/ 2147483647 h 427"/>
                <a:gd name="T6" fmla="*/ 2147483647 w 1002"/>
                <a:gd name="T7" fmla="*/ 2147483647 h 427"/>
                <a:gd name="T8" fmla="*/ 2147483647 w 1002"/>
                <a:gd name="T9" fmla="*/ 2147483647 h 427"/>
                <a:gd name="T10" fmla="*/ 2147483647 w 1002"/>
                <a:gd name="T11" fmla="*/ 2147483647 h 427"/>
                <a:gd name="T12" fmla="*/ 2147483647 w 1002"/>
                <a:gd name="T13" fmla="*/ 2147483647 h 427"/>
                <a:gd name="T14" fmla="*/ 2147483647 w 1002"/>
                <a:gd name="T15" fmla="*/ 2147483647 h 427"/>
                <a:gd name="T16" fmla="*/ 2147483647 w 1002"/>
                <a:gd name="T17" fmla="*/ 2147483647 h 427"/>
                <a:gd name="T18" fmla="*/ 2147483647 w 1002"/>
                <a:gd name="T19" fmla="*/ 2147483647 h 427"/>
                <a:gd name="T20" fmla="*/ 2147483647 w 1002"/>
                <a:gd name="T21" fmla="*/ 2147483647 h 427"/>
                <a:gd name="T22" fmla="*/ 2147483647 w 1002"/>
                <a:gd name="T23" fmla="*/ 2147483647 h 427"/>
                <a:gd name="T24" fmla="*/ 2147483647 w 1002"/>
                <a:gd name="T25" fmla="*/ 2147483647 h 427"/>
                <a:gd name="T26" fmla="*/ 2147483647 w 1002"/>
                <a:gd name="T27" fmla="*/ 2147483647 h 427"/>
                <a:gd name="T28" fmla="*/ 2147483647 w 1002"/>
                <a:gd name="T29" fmla="*/ 2147483647 h 427"/>
                <a:gd name="T30" fmla="*/ 2147483647 w 1002"/>
                <a:gd name="T31" fmla="*/ 2147483647 h 427"/>
                <a:gd name="T32" fmla="*/ 2147483647 w 1002"/>
                <a:gd name="T33" fmla="*/ 2147483647 h 427"/>
                <a:gd name="T34" fmla="*/ 2147483647 w 1002"/>
                <a:gd name="T35" fmla="*/ 2147483647 h 427"/>
                <a:gd name="T36" fmla="*/ 2147483647 w 1002"/>
                <a:gd name="T37" fmla="*/ 2147483647 h 427"/>
                <a:gd name="T38" fmla="*/ 2147483647 w 1002"/>
                <a:gd name="T39" fmla="*/ 2147483647 h 427"/>
                <a:gd name="T40" fmla="*/ 2147483647 w 1002"/>
                <a:gd name="T41" fmla="*/ 2147483647 h 427"/>
                <a:gd name="T42" fmla="*/ 2147483647 w 1002"/>
                <a:gd name="T43" fmla="*/ 2147483647 h 427"/>
                <a:gd name="T44" fmla="*/ 2147483647 w 1002"/>
                <a:gd name="T45" fmla="*/ 2147483647 h 427"/>
                <a:gd name="T46" fmla="*/ 2147483647 w 1002"/>
                <a:gd name="T47" fmla="*/ 2147483647 h 427"/>
                <a:gd name="T48" fmla="*/ 2147483647 w 1002"/>
                <a:gd name="T49" fmla="*/ 2147483647 h 427"/>
                <a:gd name="T50" fmla="*/ 2147483647 w 1002"/>
                <a:gd name="T51" fmla="*/ 2147483647 h 427"/>
                <a:gd name="T52" fmla="*/ 2147483647 w 1002"/>
                <a:gd name="T53" fmla="*/ 2147483647 h 427"/>
                <a:gd name="T54" fmla="*/ 2147483647 w 1002"/>
                <a:gd name="T55" fmla="*/ 2147483647 h 427"/>
                <a:gd name="T56" fmla="*/ 2147483647 w 1002"/>
                <a:gd name="T57" fmla="*/ 2147483647 h 427"/>
                <a:gd name="T58" fmla="*/ 2147483647 w 1002"/>
                <a:gd name="T59" fmla="*/ 2147483647 h 427"/>
                <a:gd name="T60" fmla="*/ 2147483647 w 1002"/>
                <a:gd name="T61" fmla="*/ 2147483647 h 427"/>
                <a:gd name="T62" fmla="*/ 2147483647 w 1002"/>
                <a:gd name="T63" fmla="*/ 2147483647 h 427"/>
                <a:gd name="T64" fmla="*/ 2147483647 w 1002"/>
                <a:gd name="T65" fmla="*/ 2147483647 h 427"/>
                <a:gd name="T66" fmla="*/ 0 w 1002"/>
                <a:gd name="T67" fmla="*/ 2147483647 h 4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02"/>
                <a:gd name="T103" fmla="*/ 0 h 427"/>
                <a:gd name="T104" fmla="*/ 1002 w 1002"/>
                <a:gd name="T105" fmla="*/ 427 h 4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02" h="427">
                  <a:moveTo>
                    <a:pt x="29" y="427"/>
                  </a:moveTo>
                  <a:lnTo>
                    <a:pt x="29" y="427"/>
                  </a:lnTo>
                  <a:lnTo>
                    <a:pt x="31" y="425"/>
                  </a:lnTo>
                  <a:lnTo>
                    <a:pt x="35" y="420"/>
                  </a:lnTo>
                  <a:lnTo>
                    <a:pt x="43" y="412"/>
                  </a:lnTo>
                  <a:lnTo>
                    <a:pt x="53" y="403"/>
                  </a:lnTo>
                  <a:lnTo>
                    <a:pt x="65" y="392"/>
                  </a:lnTo>
                  <a:lnTo>
                    <a:pt x="80" y="380"/>
                  </a:lnTo>
                  <a:lnTo>
                    <a:pt x="97" y="366"/>
                  </a:lnTo>
                  <a:lnTo>
                    <a:pt x="117" y="352"/>
                  </a:lnTo>
                  <a:lnTo>
                    <a:pt x="138" y="337"/>
                  </a:lnTo>
                  <a:lnTo>
                    <a:pt x="161" y="321"/>
                  </a:lnTo>
                  <a:lnTo>
                    <a:pt x="186" y="304"/>
                  </a:lnTo>
                  <a:lnTo>
                    <a:pt x="214" y="286"/>
                  </a:lnTo>
                  <a:lnTo>
                    <a:pt x="243" y="270"/>
                  </a:lnTo>
                  <a:lnTo>
                    <a:pt x="272" y="250"/>
                  </a:lnTo>
                  <a:lnTo>
                    <a:pt x="305" y="232"/>
                  </a:lnTo>
                  <a:lnTo>
                    <a:pt x="338" y="214"/>
                  </a:lnTo>
                  <a:lnTo>
                    <a:pt x="372" y="198"/>
                  </a:lnTo>
                  <a:lnTo>
                    <a:pt x="408" y="180"/>
                  </a:lnTo>
                  <a:lnTo>
                    <a:pt x="445" y="162"/>
                  </a:lnTo>
                  <a:lnTo>
                    <a:pt x="484" y="146"/>
                  </a:lnTo>
                  <a:lnTo>
                    <a:pt x="522" y="129"/>
                  </a:lnTo>
                  <a:lnTo>
                    <a:pt x="562" y="114"/>
                  </a:lnTo>
                  <a:lnTo>
                    <a:pt x="605" y="100"/>
                  </a:lnTo>
                  <a:lnTo>
                    <a:pt x="646" y="86"/>
                  </a:lnTo>
                  <a:lnTo>
                    <a:pt x="689" y="74"/>
                  </a:lnTo>
                  <a:lnTo>
                    <a:pt x="732" y="63"/>
                  </a:lnTo>
                  <a:lnTo>
                    <a:pt x="776" y="53"/>
                  </a:lnTo>
                  <a:lnTo>
                    <a:pt x="820" y="46"/>
                  </a:lnTo>
                  <a:lnTo>
                    <a:pt x="865" y="39"/>
                  </a:lnTo>
                  <a:lnTo>
                    <a:pt x="909" y="35"/>
                  </a:lnTo>
                  <a:lnTo>
                    <a:pt x="956" y="33"/>
                  </a:lnTo>
                  <a:lnTo>
                    <a:pt x="1002" y="31"/>
                  </a:lnTo>
                  <a:lnTo>
                    <a:pt x="1002" y="0"/>
                  </a:lnTo>
                  <a:lnTo>
                    <a:pt x="955" y="1"/>
                  </a:lnTo>
                  <a:lnTo>
                    <a:pt x="908" y="4"/>
                  </a:lnTo>
                  <a:lnTo>
                    <a:pt x="863" y="8"/>
                  </a:lnTo>
                  <a:lnTo>
                    <a:pt x="816" y="15"/>
                  </a:lnTo>
                  <a:lnTo>
                    <a:pt x="770" y="23"/>
                  </a:lnTo>
                  <a:lnTo>
                    <a:pt x="725" y="33"/>
                  </a:lnTo>
                  <a:lnTo>
                    <a:pt x="681" y="44"/>
                  </a:lnTo>
                  <a:lnTo>
                    <a:pt x="637" y="56"/>
                  </a:lnTo>
                  <a:lnTo>
                    <a:pt x="594" y="70"/>
                  </a:lnTo>
                  <a:lnTo>
                    <a:pt x="553" y="85"/>
                  </a:lnTo>
                  <a:lnTo>
                    <a:pt x="511" y="100"/>
                  </a:lnTo>
                  <a:lnTo>
                    <a:pt x="471" y="117"/>
                  </a:lnTo>
                  <a:lnTo>
                    <a:pt x="433" y="133"/>
                  </a:lnTo>
                  <a:lnTo>
                    <a:pt x="394" y="151"/>
                  </a:lnTo>
                  <a:lnTo>
                    <a:pt x="358" y="169"/>
                  </a:lnTo>
                  <a:lnTo>
                    <a:pt x="323" y="186"/>
                  </a:lnTo>
                  <a:lnTo>
                    <a:pt x="288" y="205"/>
                  </a:lnTo>
                  <a:lnTo>
                    <a:pt x="256" y="223"/>
                  </a:lnTo>
                  <a:lnTo>
                    <a:pt x="226" y="242"/>
                  </a:lnTo>
                  <a:lnTo>
                    <a:pt x="196" y="260"/>
                  </a:lnTo>
                  <a:lnTo>
                    <a:pt x="168" y="278"/>
                  </a:lnTo>
                  <a:lnTo>
                    <a:pt x="144" y="294"/>
                  </a:lnTo>
                  <a:lnTo>
                    <a:pt x="120" y="311"/>
                  </a:lnTo>
                  <a:lnTo>
                    <a:pt x="98" y="326"/>
                  </a:lnTo>
                  <a:lnTo>
                    <a:pt x="77" y="341"/>
                  </a:lnTo>
                  <a:lnTo>
                    <a:pt x="61" y="355"/>
                  </a:lnTo>
                  <a:lnTo>
                    <a:pt x="44" y="367"/>
                  </a:lnTo>
                  <a:lnTo>
                    <a:pt x="31" y="378"/>
                  </a:lnTo>
                  <a:lnTo>
                    <a:pt x="21" y="389"/>
                  </a:lnTo>
                  <a:lnTo>
                    <a:pt x="11" y="398"/>
                  </a:lnTo>
                  <a:lnTo>
                    <a:pt x="6" y="406"/>
                  </a:lnTo>
                  <a:lnTo>
                    <a:pt x="0" y="413"/>
                  </a:lnTo>
                </a:path>
              </a:pathLst>
            </a:custGeom>
            <a:solidFill>
              <a:schemeClr val="hlink"/>
            </a:solidFill>
            <a:ln w="1588">
              <a:noFill/>
              <a:round/>
              <a:headEnd/>
              <a:tailEnd/>
            </a:ln>
          </p:spPr>
          <p:txBody>
            <a:bodyPr/>
            <a:lstStyle/>
            <a:p>
              <a:endParaRPr lang="en-US"/>
            </a:p>
          </p:txBody>
        </p:sp>
        <p:sp>
          <p:nvSpPr>
            <p:cNvPr id="23594" name="Freeform 45"/>
            <p:cNvSpPr>
              <a:spLocks/>
            </p:cNvSpPr>
            <p:nvPr/>
          </p:nvSpPr>
          <p:spPr bwMode="auto">
            <a:xfrm>
              <a:off x="4937478" y="1835132"/>
              <a:ext cx="79022" cy="244475"/>
            </a:xfrm>
            <a:custGeom>
              <a:avLst/>
              <a:gdLst>
                <a:gd name="T0" fmla="*/ 2147483647 w 56"/>
                <a:gd name="T1" fmla="*/ 2147483647 h 154"/>
                <a:gd name="T2" fmla="*/ 2147483647 w 56"/>
                <a:gd name="T3" fmla="*/ 2147483647 h 154"/>
                <a:gd name="T4" fmla="*/ 2147483647 w 56"/>
                <a:gd name="T5" fmla="*/ 2147483647 h 154"/>
                <a:gd name="T6" fmla="*/ 2147483647 w 56"/>
                <a:gd name="T7" fmla="*/ 2147483647 h 154"/>
                <a:gd name="T8" fmla="*/ 2147483647 w 56"/>
                <a:gd name="T9" fmla="*/ 2147483647 h 154"/>
                <a:gd name="T10" fmla="*/ 2147483647 w 56"/>
                <a:gd name="T11" fmla="*/ 2147483647 h 154"/>
                <a:gd name="T12" fmla="*/ 2147483647 w 56"/>
                <a:gd name="T13" fmla="*/ 2147483647 h 154"/>
                <a:gd name="T14" fmla="*/ 2147483647 w 56"/>
                <a:gd name="T15" fmla="*/ 2147483647 h 154"/>
                <a:gd name="T16" fmla="*/ 2147483647 w 56"/>
                <a:gd name="T17" fmla="*/ 2147483647 h 154"/>
                <a:gd name="T18" fmla="*/ 2147483647 w 56"/>
                <a:gd name="T19" fmla="*/ 2147483647 h 154"/>
                <a:gd name="T20" fmla="*/ 2147483647 w 56"/>
                <a:gd name="T21" fmla="*/ 2147483647 h 154"/>
                <a:gd name="T22" fmla="*/ 2147483647 w 56"/>
                <a:gd name="T23" fmla="*/ 2147483647 h 154"/>
                <a:gd name="T24" fmla="*/ 2147483647 w 56"/>
                <a:gd name="T25" fmla="*/ 2147483647 h 154"/>
                <a:gd name="T26" fmla="*/ 2147483647 w 56"/>
                <a:gd name="T27" fmla="*/ 2147483647 h 154"/>
                <a:gd name="T28" fmla="*/ 2147483647 w 56"/>
                <a:gd name="T29" fmla="*/ 2147483647 h 154"/>
                <a:gd name="T30" fmla="*/ 2147483647 w 56"/>
                <a:gd name="T31" fmla="*/ 2147483647 h 154"/>
                <a:gd name="T32" fmla="*/ 2147483647 w 56"/>
                <a:gd name="T33" fmla="*/ 2147483647 h 154"/>
                <a:gd name="T34" fmla="*/ 2147483647 w 56"/>
                <a:gd name="T35" fmla="*/ 0 h 154"/>
                <a:gd name="T36" fmla="*/ 2147483647 w 56"/>
                <a:gd name="T37" fmla="*/ 2147483647 h 154"/>
                <a:gd name="T38" fmla="*/ 2147483647 w 56"/>
                <a:gd name="T39" fmla="*/ 2147483647 h 154"/>
                <a:gd name="T40" fmla="*/ 2147483647 w 56"/>
                <a:gd name="T41" fmla="*/ 2147483647 h 154"/>
                <a:gd name="T42" fmla="*/ 0 w 56"/>
                <a:gd name="T43" fmla="*/ 2147483647 h 154"/>
                <a:gd name="T44" fmla="*/ 0 w 56"/>
                <a:gd name="T45" fmla="*/ 2147483647 h 154"/>
                <a:gd name="T46" fmla="*/ 0 w 56"/>
                <a:gd name="T47" fmla="*/ 2147483647 h 154"/>
                <a:gd name="T48" fmla="*/ 0 w 56"/>
                <a:gd name="T49" fmla="*/ 2147483647 h 154"/>
                <a:gd name="T50" fmla="*/ 2147483647 w 56"/>
                <a:gd name="T51" fmla="*/ 2147483647 h 154"/>
                <a:gd name="T52" fmla="*/ 2147483647 w 56"/>
                <a:gd name="T53" fmla="*/ 2147483647 h 154"/>
                <a:gd name="T54" fmla="*/ 2147483647 w 56"/>
                <a:gd name="T55" fmla="*/ 2147483647 h 154"/>
                <a:gd name="T56" fmla="*/ 2147483647 w 56"/>
                <a:gd name="T57" fmla="*/ 2147483647 h 154"/>
                <a:gd name="T58" fmla="*/ 2147483647 w 56"/>
                <a:gd name="T59" fmla="*/ 2147483647 h 154"/>
                <a:gd name="T60" fmla="*/ 2147483647 w 56"/>
                <a:gd name="T61" fmla="*/ 2147483647 h 154"/>
                <a:gd name="T62" fmla="*/ 2147483647 w 56"/>
                <a:gd name="T63" fmla="*/ 2147483647 h 154"/>
                <a:gd name="T64" fmla="*/ 2147483647 w 56"/>
                <a:gd name="T65" fmla="*/ 2147483647 h 154"/>
                <a:gd name="T66" fmla="*/ 2147483647 w 56"/>
                <a:gd name="T67" fmla="*/ 2147483647 h 154"/>
                <a:gd name="T68" fmla="*/ 2147483647 w 56"/>
                <a:gd name="T69" fmla="*/ 2147483647 h 15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6"/>
                <a:gd name="T106" fmla="*/ 0 h 154"/>
                <a:gd name="T107" fmla="*/ 56 w 56"/>
                <a:gd name="T108" fmla="*/ 154 h 15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6" h="154">
                  <a:moveTo>
                    <a:pt x="56" y="129"/>
                  </a:moveTo>
                  <a:lnTo>
                    <a:pt x="52" y="125"/>
                  </a:lnTo>
                  <a:lnTo>
                    <a:pt x="48" y="121"/>
                  </a:lnTo>
                  <a:lnTo>
                    <a:pt x="44" y="116"/>
                  </a:lnTo>
                  <a:lnTo>
                    <a:pt x="41" y="110"/>
                  </a:lnTo>
                  <a:lnTo>
                    <a:pt x="40" y="102"/>
                  </a:lnTo>
                  <a:lnTo>
                    <a:pt x="37" y="94"/>
                  </a:lnTo>
                  <a:lnTo>
                    <a:pt x="34" y="85"/>
                  </a:lnTo>
                  <a:lnTo>
                    <a:pt x="33" y="77"/>
                  </a:lnTo>
                  <a:lnTo>
                    <a:pt x="31" y="69"/>
                  </a:lnTo>
                  <a:lnTo>
                    <a:pt x="31" y="59"/>
                  </a:lnTo>
                  <a:lnTo>
                    <a:pt x="31" y="51"/>
                  </a:lnTo>
                  <a:lnTo>
                    <a:pt x="31" y="41"/>
                  </a:lnTo>
                  <a:lnTo>
                    <a:pt x="33" y="33"/>
                  </a:lnTo>
                  <a:lnTo>
                    <a:pt x="34" y="26"/>
                  </a:lnTo>
                  <a:lnTo>
                    <a:pt x="37" y="19"/>
                  </a:lnTo>
                  <a:lnTo>
                    <a:pt x="38" y="14"/>
                  </a:lnTo>
                  <a:lnTo>
                    <a:pt x="9" y="0"/>
                  </a:lnTo>
                  <a:lnTo>
                    <a:pt x="5" y="10"/>
                  </a:lnTo>
                  <a:lnTo>
                    <a:pt x="2" y="18"/>
                  </a:lnTo>
                  <a:lnTo>
                    <a:pt x="1" y="29"/>
                  </a:lnTo>
                  <a:lnTo>
                    <a:pt x="0" y="38"/>
                  </a:lnTo>
                  <a:lnTo>
                    <a:pt x="0" y="49"/>
                  </a:lnTo>
                  <a:lnTo>
                    <a:pt x="0" y="61"/>
                  </a:lnTo>
                  <a:lnTo>
                    <a:pt x="0" y="70"/>
                  </a:lnTo>
                  <a:lnTo>
                    <a:pt x="1" y="81"/>
                  </a:lnTo>
                  <a:lnTo>
                    <a:pt x="2" y="92"/>
                  </a:lnTo>
                  <a:lnTo>
                    <a:pt x="5" y="103"/>
                  </a:lnTo>
                  <a:lnTo>
                    <a:pt x="8" y="113"/>
                  </a:lnTo>
                  <a:lnTo>
                    <a:pt x="12" y="123"/>
                  </a:lnTo>
                  <a:lnTo>
                    <a:pt x="16" y="131"/>
                  </a:lnTo>
                  <a:lnTo>
                    <a:pt x="22" y="140"/>
                  </a:lnTo>
                  <a:lnTo>
                    <a:pt x="29" y="147"/>
                  </a:lnTo>
                  <a:lnTo>
                    <a:pt x="37" y="154"/>
                  </a:lnTo>
                  <a:lnTo>
                    <a:pt x="56" y="129"/>
                  </a:lnTo>
                  <a:close/>
                </a:path>
              </a:pathLst>
            </a:custGeom>
            <a:solidFill>
              <a:srgbClr val="FFFFFF"/>
            </a:solidFill>
            <a:ln w="9525">
              <a:noFill/>
              <a:round/>
              <a:headEnd/>
              <a:tailEnd/>
            </a:ln>
          </p:spPr>
          <p:txBody>
            <a:bodyPr/>
            <a:lstStyle/>
            <a:p>
              <a:endParaRPr lang="en-US"/>
            </a:p>
          </p:txBody>
        </p:sp>
        <p:sp>
          <p:nvSpPr>
            <p:cNvPr id="23595" name="Freeform 46"/>
            <p:cNvSpPr>
              <a:spLocks/>
            </p:cNvSpPr>
            <p:nvPr/>
          </p:nvSpPr>
          <p:spPr bwMode="auto">
            <a:xfrm>
              <a:off x="4937478" y="1835132"/>
              <a:ext cx="79022" cy="244475"/>
            </a:xfrm>
            <a:custGeom>
              <a:avLst/>
              <a:gdLst>
                <a:gd name="T0" fmla="*/ 2147483647 w 56"/>
                <a:gd name="T1" fmla="*/ 2147483647 h 154"/>
                <a:gd name="T2" fmla="*/ 2147483647 w 56"/>
                <a:gd name="T3" fmla="*/ 2147483647 h 154"/>
                <a:gd name="T4" fmla="*/ 2147483647 w 56"/>
                <a:gd name="T5" fmla="*/ 2147483647 h 154"/>
                <a:gd name="T6" fmla="*/ 2147483647 w 56"/>
                <a:gd name="T7" fmla="*/ 2147483647 h 154"/>
                <a:gd name="T8" fmla="*/ 2147483647 w 56"/>
                <a:gd name="T9" fmla="*/ 2147483647 h 154"/>
                <a:gd name="T10" fmla="*/ 2147483647 w 56"/>
                <a:gd name="T11" fmla="*/ 2147483647 h 154"/>
                <a:gd name="T12" fmla="*/ 2147483647 w 56"/>
                <a:gd name="T13" fmla="*/ 2147483647 h 154"/>
                <a:gd name="T14" fmla="*/ 2147483647 w 56"/>
                <a:gd name="T15" fmla="*/ 2147483647 h 154"/>
                <a:gd name="T16" fmla="*/ 2147483647 w 56"/>
                <a:gd name="T17" fmla="*/ 2147483647 h 154"/>
                <a:gd name="T18" fmla="*/ 2147483647 w 56"/>
                <a:gd name="T19" fmla="*/ 2147483647 h 154"/>
                <a:gd name="T20" fmla="*/ 2147483647 w 56"/>
                <a:gd name="T21" fmla="*/ 2147483647 h 154"/>
                <a:gd name="T22" fmla="*/ 2147483647 w 56"/>
                <a:gd name="T23" fmla="*/ 2147483647 h 154"/>
                <a:gd name="T24" fmla="*/ 2147483647 w 56"/>
                <a:gd name="T25" fmla="*/ 2147483647 h 154"/>
                <a:gd name="T26" fmla="*/ 2147483647 w 56"/>
                <a:gd name="T27" fmla="*/ 2147483647 h 154"/>
                <a:gd name="T28" fmla="*/ 2147483647 w 56"/>
                <a:gd name="T29" fmla="*/ 2147483647 h 154"/>
                <a:gd name="T30" fmla="*/ 2147483647 w 56"/>
                <a:gd name="T31" fmla="*/ 2147483647 h 154"/>
                <a:gd name="T32" fmla="*/ 2147483647 w 56"/>
                <a:gd name="T33" fmla="*/ 2147483647 h 154"/>
                <a:gd name="T34" fmla="*/ 2147483647 w 56"/>
                <a:gd name="T35" fmla="*/ 2147483647 h 154"/>
                <a:gd name="T36" fmla="*/ 2147483647 w 56"/>
                <a:gd name="T37" fmla="*/ 0 h 154"/>
                <a:gd name="T38" fmla="*/ 2147483647 w 56"/>
                <a:gd name="T39" fmla="*/ 2147483647 h 154"/>
                <a:gd name="T40" fmla="*/ 2147483647 w 56"/>
                <a:gd name="T41" fmla="*/ 2147483647 h 154"/>
                <a:gd name="T42" fmla="*/ 2147483647 w 56"/>
                <a:gd name="T43" fmla="*/ 2147483647 h 154"/>
                <a:gd name="T44" fmla="*/ 0 w 56"/>
                <a:gd name="T45" fmla="*/ 2147483647 h 154"/>
                <a:gd name="T46" fmla="*/ 0 w 56"/>
                <a:gd name="T47" fmla="*/ 2147483647 h 154"/>
                <a:gd name="T48" fmla="*/ 0 w 56"/>
                <a:gd name="T49" fmla="*/ 2147483647 h 154"/>
                <a:gd name="T50" fmla="*/ 0 w 56"/>
                <a:gd name="T51" fmla="*/ 2147483647 h 154"/>
                <a:gd name="T52" fmla="*/ 2147483647 w 56"/>
                <a:gd name="T53" fmla="*/ 2147483647 h 154"/>
                <a:gd name="T54" fmla="*/ 2147483647 w 56"/>
                <a:gd name="T55" fmla="*/ 2147483647 h 154"/>
                <a:gd name="T56" fmla="*/ 2147483647 w 56"/>
                <a:gd name="T57" fmla="*/ 2147483647 h 154"/>
                <a:gd name="T58" fmla="*/ 2147483647 w 56"/>
                <a:gd name="T59" fmla="*/ 2147483647 h 154"/>
                <a:gd name="T60" fmla="*/ 2147483647 w 56"/>
                <a:gd name="T61" fmla="*/ 2147483647 h 154"/>
                <a:gd name="T62" fmla="*/ 2147483647 w 56"/>
                <a:gd name="T63" fmla="*/ 2147483647 h 154"/>
                <a:gd name="T64" fmla="*/ 2147483647 w 56"/>
                <a:gd name="T65" fmla="*/ 2147483647 h 154"/>
                <a:gd name="T66" fmla="*/ 2147483647 w 56"/>
                <a:gd name="T67" fmla="*/ 2147483647 h 154"/>
                <a:gd name="T68" fmla="*/ 2147483647 w 56"/>
                <a:gd name="T69" fmla="*/ 2147483647 h 154"/>
                <a:gd name="T70" fmla="*/ 2147483647 w 56"/>
                <a:gd name="T71" fmla="*/ 2147483647 h 15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6"/>
                <a:gd name="T109" fmla="*/ 0 h 154"/>
                <a:gd name="T110" fmla="*/ 56 w 56"/>
                <a:gd name="T111" fmla="*/ 154 h 15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6" h="154">
                  <a:moveTo>
                    <a:pt x="56" y="129"/>
                  </a:moveTo>
                  <a:lnTo>
                    <a:pt x="56" y="129"/>
                  </a:lnTo>
                  <a:lnTo>
                    <a:pt x="52" y="125"/>
                  </a:lnTo>
                  <a:lnTo>
                    <a:pt x="48" y="121"/>
                  </a:lnTo>
                  <a:lnTo>
                    <a:pt x="44" y="116"/>
                  </a:lnTo>
                  <a:lnTo>
                    <a:pt x="41" y="110"/>
                  </a:lnTo>
                  <a:lnTo>
                    <a:pt x="40" y="102"/>
                  </a:lnTo>
                  <a:lnTo>
                    <a:pt x="37" y="94"/>
                  </a:lnTo>
                  <a:lnTo>
                    <a:pt x="34" y="85"/>
                  </a:lnTo>
                  <a:lnTo>
                    <a:pt x="33" y="77"/>
                  </a:lnTo>
                  <a:lnTo>
                    <a:pt x="31" y="69"/>
                  </a:lnTo>
                  <a:lnTo>
                    <a:pt x="31" y="59"/>
                  </a:lnTo>
                  <a:lnTo>
                    <a:pt x="31" y="51"/>
                  </a:lnTo>
                  <a:lnTo>
                    <a:pt x="31" y="41"/>
                  </a:lnTo>
                  <a:lnTo>
                    <a:pt x="33" y="33"/>
                  </a:lnTo>
                  <a:lnTo>
                    <a:pt x="34" y="26"/>
                  </a:lnTo>
                  <a:lnTo>
                    <a:pt x="37" y="19"/>
                  </a:lnTo>
                  <a:lnTo>
                    <a:pt x="38" y="14"/>
                  </a:lnTo>
                  <a:lnTo>
                    <a:pt x="9" y="0"/>
                  </a:lnTo>
                  <a:lnTo>
                    <a:pt x="5" y="10"/>
                  </a:lnTo>
                  <a:lnTo>
                    <a:pt x="2" y="18"/>
                  </a:lnTo>
                  <a:lnTo>
                    <a:pt x="1" y="29"/>
                  </a:lnTo>
                  <a:lnTo>
                    <a:pt x="0" y="38"/>
                  </a:lnTo>
                  <a:lnTo>
                    <a:pt x="0" y="49"/>
                  </a:lnTo>
                  <a:lnTo>
                    <a:pt x="0" y="61"/>
                  </a:lnTo>
                  <a:lnTo>
                    <a:pt x="0" y="70"/>
                  </a:lnTo>
                  <a:lnTo>
                    <a:pt x="1" y="81"/>
                  </a:lnTo>
                  <a:lnTo>
                    <a:pt x="2" y="92"/>
                  </a:lnTo>
                  <a:lnTo>
                    <a:pt x="5" y="103"/>
                  </a:lnTo>
                  <a:lnTo>
                    <a:pt x="8" y="113"/>
                  </a:lnTo>
                  <a:lnTo>
                    <a:pt x="12" y="123"/>
                  </a:lnTo>
                  <a:lnTo>
                    <a:pt x="16" y="131"/>
                  </a:lnTo>
                  <a:lnTo>
                    <a:pt x="22" y="140"/>
                  </a:lnTo>
                  <a:lnTo>
                    <a:pt x="29" y="147"/>
                  </a:lnTo>
                  <a:lnTo>
                    <a:pt x="37" y="154"/>
                  </a:lnTo>
                </a:path>
              </a:pathLst>
            </a:custGeom>
            <a:solidFill>
              <a:schemeClr val="hlink"/>
            </a:solidFill>
            <a:ln w="1588">
              <a:noFill/>
              <a:round/>
              <a:headEnd/>
              <a:tailEnd/>
            </a:ln>
          </p:spPr>
          <p:txBody>
            <a:bodyPr/>
            <a:lstStyle/>
            <a:p>
              <a:endParaRPr lang="en-US"/>
            </a:p>
          </p:txBody>
        </p:sp>
        <p:sp>
          <p:nvSpPr>
            <p:cNvPr id="23596" name="Freeform 47"/>
            <p:cNvSpPr>
              <a:spLocks/>
            </p:cNvSpPr>
            <p:nvPr/>
          </p:nvSpPr>
          <p:spPr bwMode="auto">
            <a:xfrm>
              <a:off x="4989689" y="2039917"/>
              <a:ext cx="1343378" cy="652462"/>
            </a:xfrm>
            <a:custGeom>
              <a:avLst/>
              <a:gdLst>
                <a:gd name="T0" fmla="*/ 2147483647 w 952"/>
                <a:gd name="T1" fmla="*/ 2147483647 h 411"/>
                <a:gd name="T2" fmla="*/ 2147483647 w 952"/>
                <a:gd name="T3" fmla="*/ 2147483647 h 411"/>
                <a:gd name="T4" fmla="*/ 2147483647 w 952"/>
                <a:gd name="T5" fmla="*/ 2147483647 h 411"/>
                <a:gd name="T6" fmla="*/ 2147483647 w 952"/>
                <a:gd name="T7" fmla="*/ 2147483647 h 411"/>
                <a:gd name="T8" fmla="*/ 2147483647 w 952"/>
                <a:gd name="T9" fmla="*/ 2147483647 h 411"/>
                <a:gd name="T10" fmla="*/ 2147483647 w 952"/>
                <a:gd name="T11" fmla="*/ 2147483647 h 411"/>
                <a:gd name="T12" fmla="*/ 2147483647 w 952"/>
                <a:gd name="T13" fmla="*/ 2147483647 h 411"/>
                <a:gd name="T14" fmla="*/ 2147483647 w 952"/>
                <a:gd name="T15" fmla="*/ 2147483647 h 411"/>
                <a:gd name="T16" fmla="*/ 2147483647 w 952"/>
                <a:gd name="T17" fmla="*/ 2147483647 h 411"/>
                <a:gd name="T18" fmla="*/ 2147483647 w 952"/>
                <a:gd name="T19" fmla="*/ 2147483647 h 411"/>
                <a:gd name="T20" fmla="*/ 2147483647 w 952"/>
                <a:gd name="T21" fmla="*/ 2147483647 h 411"/>
                <a:gd name="T22" fmla="*/ 2147483647 w 952"/>
                <a:gd name="T23" fmla="*/ 2147483647 h 411"/>
                <a:gd name="T24" fmla="*/ 2147483647 w 952"/>
                <a:gd name="T25" fmla="*/ 2147483647 h 411"/>
                <a:gd name="T26" fmla="*/ 2147483647 w 952"/>
                <a:gd name="T27" fmla="*/ 2147483647 h 411"/>
                <a:gd name="T28" fmla="*/ 2147483647 w 952"/>
                <a:gd name="T29" fmla="*/ 2147483647 h 411"/>
                <a:gd name="T30" fmla="*/ 2147483647 w 952"/>
                <a:gd name="T31" fmla="*/ 2147483647 h 411"/>
                <a:gd name="T32" fmla="*/ 2147483647 w 952"/>
                <a:gd name="T33" fmla="*/ 0 h 411"/>
                <a:gd name="T34" fmla="*/ 2147483647 w 952"/>
                <a:gd name="T35" fmla="*/ 2147483647 h 411"/>
                <a:gd name="T36" fmla="*/ 2147483647 w 952"/>
                <a:gd name="T37" fmla="*/ 2147483647 h 411"/>
                <a:gd name="T38" fmla="*/ 2147483647 w 952"/>
                <a:gd name="T39" fmla="*/ 2147483647 h 411"/>
                <a:gd name="T40" fmla="*/ 2147483647 w 952"/>
                <a:gd name="T41" fmla="*/ 2147483647 h 411"/>
                <a:gd name="T42" fmla="*/ 2147483647 w 952"/>
                <a:gd name="T43" fmla="*/ 2147483647 h 411"/>
                <a:gd name="T44" fmla="*/ 2147483647 w 952"/>
                <a:gd name="T45" fmla="*/ 2147483647 h 411"/>
                <a:gd name="T46" fmla="*/ 2147483647 w 952"/>
                <a:gd name="T47" fmla="*/ 2147483647 h 411"/>
                <a:gd name="T48" fmla="*/ 2147483647 w 952"/>
                <a:gd name="T49" fmla="*/ 2147483647 h 411"/>
                <a:gd name="T50" fmla="*/ 2147483647 w 952"/>
                <a:gd name="T51" fmla="*/ 2147483647 h 411"/>
                <a:gd name="T52" fmla="*/ 2147483647 w 952"/>
                <a:gd name="T53" fmla="*/ 2147483647 h 411"/>
                <a:gd name="T54" fmla="*/ 2147483647 w 952"/>
                <a:gd name="T55" fmla="*/ 2147483647 h 411"/>
                <a:gd name="T56" fmla="*/ 2147483647 w 952"/>
                <a:gd name="T57" fmla="*/ 2147483647 h 411"/>
                <a:gd name="T58" fmla="*/ 2147483647 w 952"/>
                <a:gd name="T59" fmla="*/ 2147483647 h 411"/>
                <a:gd name="T60" fmla="*/ 2147483647 w 952"/>
                <a:gd name="T61" fmla="*/ 2147483647 h 411"/>
                <a:gd name="T62" fmla="*/ 2147483647 w 952"/>
                <a:gd name="T63" fmla="*/ 2147483647 h 411"/>
                <a:gd name="T64" fmla="*/ 2147483647 w 952"/>
                <a:gd name="T65" fmla="*/ 2147483647 h 411"/>
                <a:gd name="T66" fmla="*/ 2147483647 w 952"/>
                <a:gd name="T67" fmla="*/ 2147483647 h 411"/>
                <a:gd name="T68" fmla="*/ 2147483647 w 952"/>
                <a:gd name="T69" fmla="*/ 2147483647 h 411"/>
                <a:gd name="T70" fmla="*/ 2147483647 w 952"/>
                <a:gd name="T71" fmla="*/ 2147483647 h 41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52"/>
                <a:gd name="T109" fmla="*/ 0 h 411"/>
                <a:gd name="T110" fmla="*/ 952 w 952"/>
                <a:gd name="T111" fmla="*/ 411 h 41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52" h="411">
                  <a:moveTo>
                    <a:pt x="950" y="378"/>
                  </a:moveTo>
                  <a:lnTo>
                    <a:pt x="950" y="378"/>
                  </a:lnTo>
                  <a:lnTo>
                    <a:pt x="919" y="379"/>
                  </a:lnTo>
                  <a:lnTo>
                    <a:pt x="887" y="379"/>
                  </a:lnTo>
                  <a:lnTo>
                    <a:pt x="857" y="378"/>
                  </a:lnTo>
                  <a:lnTo>
                    <a:pt x="826" y="375"/>
                  </a:lnTo>
                  <a:lnTo>
                    <a:pt x="796" y="372"/>
                  </a:lnTo>
                  <a:lnTo>
                    <a:pt x="764" y="368"/>
                  </a:lnTo>
                  <a:lnTo>
                    <a:pt x="733" y="363"/>
                  </a:lnTo>
                  <a:lnTo>
                    <a:pt x="704" y="356"/>
                  </a:lnTo>
                  <a:lnTo>
                    <a:pt x="672" y="349"/>
                  </a:lnTo>
                  <a:lnTo>
                    <a:pt x="642" y="341"/>
                  </a:lnTo>
                  <a:lnTo>
                    <a:pt x="611" y="331"/>
                  </a:lnTo>
                  <a:lnTo>
                    <a:pt x="581" y="321"/>
                  </a:lnTo>
                  <a:lnTo>
                    <a:pt x="551" y="309"/>
                  </a:lnTo>
                  <a:lnTo>
                    <a:pt x="522" y="298"/>
                  </a:lnTo>
                  <a:lnTo>
                    <a:pt x="490" y="286"/>
                  </a:lnTo>
                  <a:lnTo>
                    <a:pt x="461" y="272"/>
                  </a:lnTo>
                  <a:lnTo>
                    <a:pt x="431" y="258"/>
                  </a:lnTo>
                  <a:lnTo>
                    <a:pt x="402" y="244"/>
                  </a:lnTo>
                  <a:lnTo>
                    <a:pt x="373" y="229"/>
                  </a:lnTo>
                  <a:lnTo>
                    <a:pt x="344" y="214"/>
                  </a:lnTo>
                  <a:lnTo>
                    <a:pt x="315" y="197"/>
                  </a:lnTo>
                  <a:lnTo>
                    <a:pt x="286" y="181"/>
                  </a:lnTo>
                  <a:lnTo>
                    <a:pt x="257" y="163"/>
                  </a:lnTo>
                  <a:lnTo>
                    <a:pt x="230" y="146"/>
                  </a:lnTo>
                  <a:lnTo>
                    <a:pt x="202" y="129"/>
                  </a:lnTo>
                  <a:lnTo>
                    <a:pt x="176" y="111"/>
                  </a:lnTo>
                  <a:lnTo>
                    <a:pt x="149" y="93"/>
                  </a:lnTo>
                  <a:lnTo>
                    <a:pt x="121" y="75"/>
                  </a:lnTo>
                  <a:lnTo>
                    <a:pt x="95" y="56"/>
                  </a:lnTo>
                  <a:lnTo>
                    <a:pt x="69" y="36"/>
                  </a:lnTo>
                  <a:lnTo>
                    <a:pt x="44" y="18"/>
                  </a:lnTo>
                  <a:lnTo>
                    <a:pt x="19" y="0"/>
                  </a:lnTo>
                  <a:lnTo>
                    <a:pt x="0" y="25"/>
                  </a:lnTo>
                  <a:lnTo>
                    <a:pt x="25" y="44"/>
                  </a:lnTo>
                  <a:lnTo>
                    <a:pt x="51" y="62"/>
                  </a:lnTo>
                  <a:lnTo>
                    <a:pt x="77" y="82"/>
                  </a:lnTo>
                  <a:lnTo>
                    <a:pt x="103" y="100"/>
                  </a:lnTo>
                  <a:lnTo>
                    <a:pt x="131" y="119"/>
                  </a:lnTo>
                  <a:lnTo>
                    <a:pt x="157" y="137"/>
                  </a:lnTo>
                  <a:lnTo>
                    <a:pt x="186" y="156"/>
                  </a:lnTo>
                  <a:lnTo>
                    <a:pt x="213" y="174"/>
                  </a:lnTo>
                  <a:lnTo>
                    <a:pt x="242" y="191"/>
                  </a:lnTo>
                  <a:lnTo>
                    <a:pt x="270" y="207"/>
                  </a:lnTo>
                  <a:lnTo>
                    <a:pt x="300" y="225"/>
                  </a:lnTo>
                  <a:lnTo>
                    <a:pt x="328" y="242"/>
                  </a:lnTo>
                  <a:lnTo>
                    <a:pt x="358" y="258"/>
                  </a:lnTo>
                  <a:lnTo>
                    <a:pt x="387" y="272"/>
                  </a:lnTo>
                  <a:lnTo>
                    <a:pt x="417" y="287"/>
                  </a:lnTo>
                  <a:lnTo>
                    <a:pt x="447" y="301"/>
                  </a:lnTo>
                  <a:lnTo>
                    <a:pt x="479" y="316"/>
                  </a:lnTo>
                  <a:lnTo>
                    <a:pt x="508" y="327"/>
                  </a:lnTo>
                  <a:lnTo>
                    <a:pt x="540" y="339"/>
                  </a:lnTo>
                  <a:lnTo>
                    <a:pt x="571" y="352"/>
                  </a:lnTo>
                  <a:lnTo>
                    <a:pt x="602" y="361"/>
                  </a:lnTo>
                  <a:lnTo>
                    <a:pt x="633" y="370"/>
                  </a:lnTo>
                  <a:lnTo>
                    <a:pt x="664" y="379"/>
                  </a:lnTo>
                  <a:lnTo>
                    <a:pt x="695" y="388"/>
                  </a:lnTo>
                  <a:lnTo>
                    <a:pt x="728" y="393"/>
                  </a:lnTo>
                  <a:lnTo>
                    <a:pt x="760" y="400"/>
                  </a:lnTo>
                  <a:lnTo>
                    <a:pt x="792" y="404"/>
                  </a:lnTo>
                  <a:lnTo>
                    <a:pt x="822" y="408"/>
                  </a:lnTo>
                  <a:lnTo>
                    <a:pt x="855" y="410"/>
                  </a:lnTo>
                  <a:lnTo>
                    <a:pt x="887" y="411"/>
                  </a:lnTo>
                  <a:lnTo>
                    <a:pt x="920" y="411"/>
                  </a:lnTo>
                  <a:lnTo>
                    <a:pt x="952" y="410"/>
                  </a:lnTo>
                  <a:lnTo>
                    <a:pt x="950" y="410"/>
                  </a:lnTo>
                  <a:lnTo>
                    <a:pt x="950" y="378"/>
                  </a:lnTo>
                  <a:close/>
                </a:path>
              </a:pathLst>
            </a:custGeom>
            <a:solidFill>
              <a:srgbClr val="FFFFFF"/>
            </a:solidFill>
            <a:ln w="9525">
              <a:noFill/>
              <a:round/>
              <a:headEnd/>
              <a:tailEnd/>
            </a:ln>
          </p:spPr>
          <p:txBody>
            <a:bodyPr/>
            <a:lstStyle/>
            <a:p>
              <a:endParaRPr lang="en-US"/>
            </a:p>
          </p:txBody>
        </p:sp>
        <p:sp>
          <p:nvSpPr>
            <p:cNvPr id="23597" name="Freeform 48"/>
            <p:cNvSpPr>
              <a:spLocks/>
            </p:cNvSpPr>
            <p:nvPr/>
          </p:nvSpPr>
          <p:spPr bwMode="auto">
            <a:xfrm>
              <a:off x="4989689" y="2039917"/>
              <a:ext cx="1343378" cy="652462"/>
            </a:xfrm>
            <a:custGeom>
              <a:avLst/>
              <a:gdLst>
                <a:gd name="T0" fmla="*/ 2147483647 w 952"/>
                <a:gd name="T1" fmla="*/ 2147483647 h 411"/>
                <a:gd name="T2" fmla="*/ 2147483647 w 952"/>
                <a:gd name="T3" fmla="*/ 2147483647 h 411"/>
                <a:gd name="T4" fmla="*/ 2147483647 w 952"/>
                <a:gd name="T5" fmla="*/ 2147483647 h 411"/>
                <a:gd name="T6" fmla="*/ 2147483647 w 952"/>
                <a:gd name="T7" fmla="*/ 2147483647 h 411"/>
                <a:gd name="T8" fmla="*/ 2147483647 w 952"/>
                <a:gd name="T9" fmla="*/ 2147483647 h 411"/>
                <a:gd name="T10" fmla="*/ 2147483647 w 952"/>
                <a:gd name="T11" fmla="*/ 2147483647 h 411"/>
                <a:gd name="T12" fmla="*/ 2147483647 w 952"/>
                <a:gd name="T13" fmla="*/ 2147483647 h 411"/>
                <a:gd name="T14" fmla="*/ 2147483647 w 952"/>
                <a:gd name="T15" fmla="*/ 2147483647 h 411"/>
                <a:gd name="T16" fmla="*/ 2147483647 w 952"/>
                <a:gd name="T17" fmla="*/ 2147483647 h 411"/>
                <a:gd name="T18" fmla="*/ 2147483647 w 952"/>
                <a:gd name="T19" fmla="*/ 2147483647 h 411"/>
                <a:gd name="T20" fmla="*/ 2147483647 w 952"/>
                <a:gd name="T21" fmla="*/ 2147483647 h 411"/>
                <a:gd name="T22" fmla="*/ 2147483647 w 952"/>
                <a:gd name="T23" fmla="*/ 2147483647 h 411"/>
                <a:gd name="T24" fmla="*/ 2147483647 w 952"/>
                <a:gd name="T25" fmla="*/ 2147483647 h 411"/>
                <a:gd name="T26" fmla="*/ 2147483647 w 952"/>
                <a:gd name="T27" fmla="*/ 2147483647 h 411"/>
                <a:gd name="T28" fmla="*/ 2147483647 w 952"/>
                <a:gd name="T29" fmla="*/ 2147483647 h 411"/>
                <a:gd name="T30" fmla="*/ 2147483647 w 952"/>
                <a:gd name="T31" fmla="*/ 2147483647 h 411"/>
                <a:gd name="T32" fmla="*/ 2147483647 w 952"/>
                <a:gd name="T33" fmla="*/ 0 h 411"/>
                <a:gd name="T34" fmla="*/ 2147483647 w 952"/>
                <a:gd name="T35" fmla="*/ 2147483647 h 411"/>
                <a:gd name="T36" fmla="*/ 2147483647 w 952"/>
                <a:gd name="T37" fmla="*/ 2147483647 h 411"/>
                <a:gd name="T38" fmla="*/ 2147483647 w 952"/>
                <a:gd name="T39" fmla="*/ 2147483647 h 411"/>
                <a:gd name="T40" fmla="*/ 2147483647 w 952"/>
                <a:gd name="T41" fmla="*/ 2147483647 h 411"/>
                <a:gd name="T42" fmla="*/ 2147483647 w 952"/>
                <a:gd name="T43" fmla="*/ 2147483647 h 411"/>
                <a:gd name="T44" fmla="*/ 2147483647 w 952"/>
                <a:gd name="T45" fmla="*/ 2147483647 h 411"/>
                <a:gd name="T46" fmla="*/ 2147483647 w 952"/>
                <a:gd name="T47" fmla="*/ 2147483647 h 411"/>
                <a:gd name="T48" fmla="*/ 2147483647 w 952"/>
                <a:gd name="T49" fmla="*/ 2147483647 h 411"/>
                <a:gd name="T50" fmla="*/ 2147483647 w 952"/>
                <a:gd name="T51" fmla="*/ 2147483647 h 411"/>
                <a:gd name="T52" fmla="*/ 2147483647 w 952"/>
                <a:gd name="T53" fmla="*/ 2147483647 h 411"/>
                <a:gd name="T54" fmla="*/ 2147483647 w 952"/>
                <a:gd name="T55" fmla="*/ 2147483647 h 411"/>
                <a:gd name="T56" fmla="*/ 2147483647 w 952"/>
                <a:gd name="T57" fmla="*/ 2147483647 h 411"/>
                <a:gd name="T58" fmla="*/ 2147483647 w 952"/>
                <a:gd name="T59" fmla="*/ 2147483647 h 411"/>
                <a:gd name="T60" fmla="*/ 2147483647 w 952"/>
                <a:gd name="T61" fmla="*/ 2147483647 h 411"/>
                <a:gd name="T62" fmla="*/ 2147483647 w 952"/>
                <a:gd name="T63" fmla="*/ 2147483647 h 411"/>
                <a:gd name="T64" fmla="*/ 2147483647 w 952"/>
                <a:gd name="T65" fmla="*/ 2147483647 h 411"/>
                <a:gd name="T66" fmla="*/ 2147483647 w 952"/>
                <a:gd name="T67" fmla="*/ 2147483647 h 411"/>
                <a:gd name="T68" fmla="*/ 2147483647 w 952"/>
                <a:gd name="T69" fmla="*/ 2147483647 h 41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52"/>
                <a:gd name="T106" fmla="*/ 0 h 411"/>
                <a:gd name="T107" fmla="*/ 952 w 952"/>
                <a:gd name="T108" fmla="*/ 411 h 41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52" h="411">
                  <a:moveTo>
                    <a:pt x="950" y="378"/>
                  </a:moveTo>
                  <a:lnTo>
                    <a:pt x="950" y="378"/>
                  </a:lnTo>
                  <a:lnTo>
                    <a:pt x="919" y="379"/>
                  </a:lnTo>
                  <a:lnTo>
                    <a:pt x="887" y="379"/>
                  </a:lnTo>
                  <a:lnTo>
                    <a:pt x="857" y="378"/>
                  </a:lnTo>
                  <a:lnTo>
                    <a:pt x="826" y="375"/>
                  </a:lnTo>
                  <a:lnTo>
                    <a:pt x="796" y="372"/>
                  </a:lnTo>
                  <a:lnTo>
                    <a:pt x="764" y="368"/>
                  </a:lnTo>
                  <a:lnTo>
                    <a:pt x="733" y="363"/>
                  </a:lnTo>
                  <a:lnTo>
                    <a:pt x="704" y="356"/>
                  </a:lnTo>
                  <a:lnTo>
                    <a:pt x="672" y="349"/>
                  </a:lnTo>
                  <a:lnTo>
                    <a:pt x="642" y="341"/>
                  </a:lnTo>
                  <a:lnTo>
                    <a:pt x="611" y="331"/>
                  </a:lnTo>
                  <a:lnTo>
                    <a:pt x="581" y="321"/>
                  </a:lnTo>
                  <a:lnTo>
                    <a:pt x="551" y="309"/>
                  </a:lnTo>
                  <a:lnTo>
                    <a:pt x="522" y="298"/>
                  </a:lnTo>
                  <a:lnTo>
                    <a:pt x="490" y="286"/>
                  </a:lnTo>
                  <a:lnTo>
                    <a:pt x="461" y="272"/>
                  </a:lnTo>
                  <a:lnTo>
                    <a:pt x="431" y="258"/>
                  </a:lnTo>
                  <a:lnTo>
                    <a:pt x="402" y="244"/>
                  </a:lnTo>
                  <a:lnTo>
                    <a:pt x="373" y="229"/>
                  </a:lnTo>
                  <a:lnTo>
                    <a:pt x="344" y="214"/>
                  </a:lnTo>
                  <a:lnTo>
                    <a:pt x="315" y="197"/>
                  </a:lnTo>
                  <a:lnTo>
                    <a:pt x="286" y="181"/>
                  </a:lnTo>
                  <a:lnTo>
                    <a:pt x="257" y="163"/>
                  </a:lnTo>
                  <a:lnTo>
                    <a:pt x="230" y="146"/>
                  </a:lnTo>
                  <a:lnTo>
                    <a:pt x="202" y="129"/>
                  </a:lnTo>
                  <a:lnTo>
                    <a:pt x="176" y="111"/>
                  </a:lnTo>
                  <a:lnTo>
                    <a:pt x="149" y="93"/>
                  </a:lnTo>
                  <a:lnTo>
                    <a:pt x="121" y="75"/>
                  </a:lnTo>
                  <a:lnTo>
                    <a:pt x="95" y="56"/>
                  </a:lnTo>
                  <a:lnTo>
                    <a:pt x="69" y="36"/>
                  </a:lnTo>
                  <a:lnTo>
                    <a:pt x="44" y="18"/>
                  </a:lnTo>
                  <a:lnTo>
                    <a:pt x="19" y="0"/>
                  </a:lnTo>
                  <a:lnTo>
                    <a:pt x="0" y="25"/>
                  </a:lnTo>
                  <a:lnTo>
                    <a:pt x="25" y="44"/>
                  </a:lnTo>
                  <a:lnTo>
                    <a:pt x="51" y="62"/>
                  </a:lnTo>
                  <a:lnTo>
                    <a:pt x="77" y="82"/>
                  </a:lnTo>
                  <a:lnTo>
                    <a:pt x="103" y="100"/>
                  </a:lnTo>
                  <a:lnTo>
                    <a:pt x="131" y="119"/>
                  </a:lnTo>
                  <a:lnTo>
                    <a:pt x="157" y="137"/>
                  </a:lnTo>
                  <a:lnTo>
                    <a:pt x="186" y="156"/>
                  </a:lnTo>
                  <a:lnTo>
                    <a:pt x="213" y="174"/>
                  </a:lnTo>
                  <a:lnTo>
                    <a:pt x="242" y="191"/>
                  </a:lnTo>
                  <a:lnTo>
                    <a:pt x="270" y="207"/>
                  </a:lnTo>
                  <a:lnTo>
                    <a:pt x="300" y="225"/>
                  </a:lnTo>
                  <a:lnTo>
                    <a:pt x="328" y="242"/>
                  </a:lnTo>
                  <a:lnTo>
                    <a:pt x="358" y="258"/>
                  </a:lnTo>
                  <a:lnTo>
                    <a:pt x="387" y="272"/>
                  </a:lnTo>
                  <a:lnTo>
                    <a:pt x="417" y="287"/>
                  </a:lnTo>
                  <a:lnTo>
                    <a:pt x="447" y="301"/>
                  </a:lnTo>
                  <a:lnTo>
                    <a:pt x="479" y="316"/>
                  </a:lnTo>
                  <a:lnTo>
                    <a:pt x="508" y="327"/>
                  </a:lnTo>
                  <a:lnTo>
                    <a:pt x="540" y="339"/>
                  </a:lnTo>
                  <a:lnTo>
                    <a:pt x="571" y="352"/>
                  </a:lnTo>
                  <a:lnTo>
                    <a:pt x="602" y="361"/>
                  </a:lnTo>
                  <a:lnTo>
                    <a:pt x="633" y="370"/>
                  </a:lnTo>
                  <a:lnTo>
                    <a:pt x="664" y="379"/>
                  </a:lnTo>
                  <a:lnTo>
                    <a:pt x="695" y="388"/>
                  </a:lnTo>
                  <a:lnTo>
                    <a:pt x="728" y="393"/>
                  </a:lnTo>
                  <a:lnTo>
                    <a:pt x="760" y="400"/>
                  </a:lnTo>
                  <a:lnTo>
                    <a:pt x="792" y="404"/>
                  </a:lnTo>
                  <a:lnTo>
                    <a:pt x="822" y="408"/>
                  </a:lnTo>
                  <a:lnTo>
                    <a:pt x="855" y="410"/>
                  </a:lnTo>
                  <a:lnTo>
                    <a:pt x="887" y="411"/>
                  </a:lnTo>
                  <a:lnTo>
                    <a:pt x="920" y="411"/>
                  </a:lnTo>
                  <a:lnTo>
                    <a:pt x="952" y="410"/>
                  </a:lnTo>
                  <a:lnTo>
                    <a:pt x="950" y="410"/>
                  </a:lnTo>
                  <a:lnTo>
                    <a:pt x="950" y="378"/>
                  </a:lnTo>
                </a:path>
              </a:pathLst>
            </a:custGeom>
            <a:solidFill>
              <a:schemeClr val="hlink"/>
            </a:solidFill>
            <a:ln w="1588">
              <a:noFill/>
              <a:round/>
              <a:headEnd/>
              <a:tailEnd/>
            </a:ln>
          </p:spPr>
          <p:txBody>
            <a:bodyPr/>
            <a:lstStyle/>
            <a:p>
              <a:endParaRPr lang="en-US"/>
            </a:p>
          </p:txBody>
        </p:sp>
        <p:sp>
          <p:nvSpPr>
            <p:cNvPr id="23598" name="Freeform 49"/>
            <p:cNvSpPr>
              <a:spLocks/>
            </p:cNvSpPr>
            <p:nvPr/>
          </p:nvSpPr>
          <p:spPr bwMode="auto">
            <a:xfrm>
              <a:off x="6330244" y="1903392"/>
              <a:ext cx="1389945" cy="787400"/>
            </a:xfrm>
            <a:custGeom>
              <a:avLst/>
              <a:gdLst>
                <a:gd name="T0" fmla="*/ 2147483647 w 985"/>
                <a:gd name="T1" fmla="*/ 0 h 496"/>
                <a:gd name="T2" fmla="*/ 2147483647 w 985"/>
                <a:gd name="T3" fmla="*/ 2147483647 h 496"/>
                <a:gd name="T4" fmla="*/ 2147483647 w 985"/>
                <a:gd name="T5" fmla="*/ 2147483647 h 496"/>
                <a:gd name="T6" fmla="*/ 2147483647 w 985"/>
                <a:gd name="T7" fmla="*/ 2147483647 h 496"/>
                <a:gd name="T8" fmla="*/ 2147483647 w 985"/>
                <a:gd name="T9" fmla="*/ 2147483647 h 496"/>
                <a:gd name="T10" fmla="*/ 2147483647 w 985"/>
                <a:gd name="T11" fmla="*/ 2147483647 h 496"/>
                <a:gd name="T12" fmla="*/ 2147483647 w 985"/>
                <a:gd name="T13" fmla="*/ 2147483647 h 496"/>
                <a:gd name="T14" fmla="*/ 2147483647 w 985"/>
                <a:gd name="T15" fmla="*/ 2147483647 h 496"/>
                <a:gd name="T16" fmla="*/ 2147483647 w 985"/>
                <a:gd name="T17" fmla="*/ 2147483647 h 496"/>
                <a:gd name="T18" fmla="*/ 2147483647 w 985"/>
                <a:gd name="T19" fmla="*/ 2147483647 h 496"/>
                <a:gd name="T20" fmla="*/ 2147483647 w 985"/>
                <a:gd name="T21" fmla="*/ 2147483647 h 496"/>
                <a:gd name="T22" fmla="*/ 2147483647 w 985"/>
                <a:gd name="T23" fmla="*/ 2147483647 h 496"/>
                <a:gd name="T24" fmla="*/ 2147483647 w 985"/>
                <a:gd name="T25" fmla="*/ 2147483647 h 496"/>
                <a:gd name="T26" fmla="*/ 2147483647 w 985"/>
                <a:gd name="T27" fmla="*/ 2147483647 h 496"/>
                <a:gd name="T28" fmla="*/ 2147483647 w 985"/>
                <a:gd name="T29" fmla="*/ 2147483647 h 496"/>
                <a:gd name="T30" fmla="*/ 2147483647 w 985"/>
                <a:gd name="T31" fmla="*/ 2147483647 h 496"/>
                <a:gd name="T32" fmla="*/ 0 w 985"/>
                <a:gd name="T33" fmla="*/ 2147483647 h 496"/>
                <a:gd name="T34" fmla="*/ 2147483647 w 985"/>
                <a:gd name="T35" fmla="*/ 2147483647 h 496"/>
                <a:gd name="T36" fmla="*/ 2147483647 w 985"/>
                <a:gd name="T37" fmla="*/ 2147483647 h 496"/>
                <a:gd name="T38" fmla="*/ 2147483647 w 985"/>
                <a:gd name="T39" fmla="*/ 2147483647 h 496"/>
                <a:gd name="T40" fmla="*/ 2147483647 w 985"/>
                <a:gd name="T41" fmla="*/ 2147483647 h 496"/>
                <a:gd name="T42" fmla="*/ 2147483647 w 985"/>
                <a:gd name="T43" fmla="*/ 2147483647 h 496"/>
                <a:gd name="T44" fmla="*/ 2147483647 w 985"/>
                <a:gd name="T45" fmla="*/ 2147483647 h 496"/>
                <a:gd name="T46" fmla="*/ 2147483647 w 985"/>
                <a:gd name="T47" fmla="*/ 2147483647 h 496"/>
                <a:gd name="T48" fmla="*/ 2147483647 w 985"/>
                <a:gd name="T49" fmla="*/ 2147483647 h 496"/>
                <a:gd name="T50" fmla="*/ 2147483647 w 985"/>
                <a:gd name="T51" fmla="*/ 2147483647 h 496"/>
                <a:gd name="T52" fmla="*/ 2147483647 w 985"/>
                <a:gd name="T53" fmla="*/ 2147483647 h 496"/>
                <a:gd name="T54" fmla="*/ 2147483647 w 985"/>
                <a:gd name="T55" fmla="*/ 2147483647 h 496"/>
                <a:gd name="T56" fmla="*/ 2147483647 w 985"/>
                <a:gd name="T57" fmla="*/ 2147483647 h 496"/>
                <a:gd name="T58" fmla="*/ 2147483647 w 985"/>
                <a:gd name="T59" fmla="*/ 2147483647 h 496"/>
                <a:gd name="T60" fmla="*/ 2147483647 w 985"/>
                <a:gd name="T61" fmla="*/ 2147483647 h 496"/>
                <a:gd name="T62" fmla="*/ 2147483647 w 985"/>
                <a:gd name="T63" fmla="*/ 2147483647 h 496"/>
                <a:gd name="T64" fmla="*/ 2147483647 w 985"/>
                <a:gd name="T65" fmla="*/ 2147483647 h 496"/>
                <a:gd name="T66" fmla="*/ 2147483647 w 985"/>
                <a:gd name="T67" fmla="*/ 0 h 496"/>
                <a:gd name="T68" fmla="*/ 2147483647 w 985"/>
                <a:gd name="T69" fmla="*/ 2147483647 h 496"/>
                <a:gd name="T70" fmla="*/ 2147483647 w 985"/>
                <a:gd name="T71" fmla="*/ 2147483647 h 49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85"/>
                <a:gd name="T109" fmla="*/ 0 h 496"/>
                <a:gd name="T110" fmla="*/ 985 w 985"/>
                <a:gd name="T111" fmla="*/ 496 h 49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85" h="496">
                  <a:moveTo>
                    <a:pt x="952" y="19"/>
                  </a:moveTo>
                  <a:lnTo>
                    <a:pt x="952" y="0"/>
                  </a:lnTo>
                  <a:lnTo>
                    <a:pt x="923" y="35"/>
                  </a:lnTo>
                  <a:lnTo>
                    <a:pt x="894" y="70"/>
                  </a:lnTo>
                  <a:lnTo>
                    <a:pt x="863" y="103"/>
                  </a:lnTo>
                  <a:lnTo>
                    <a:pt x="834" y="135"/>
                  </a:lnTo>
                  <a:lnTo>
                    <a:pt x="802" y="162"/>
                  </a:lnTo>
                  <a:lnTo>
                    <a:pt x="770" y="190"/>
                  </a:lnTo>
                  <a:lnTo>
                    <a:pt x="739" y="216"/>
                  </a:lnTo>
                  <a:lnTo>
                    <a:pt x="707" y="239"/>
                  </a:lnTo>
                  <a:lnTo>
                    <a:pt x="675" y="263"/>
                  </a:lnTo>
                  <a:lnTo>
                    <a:pt x="644" y="283"/>
                  </a:lnTo>
                  <a:lnTo>
                    <a:pt x="612" y="303"/>
                  </a:lnTo>
                  <a:lnTo>
                    <a:pt x="580" y="321"/>
                  </a:lnTo>
                  <a:lnTo>
                    <a:pt x="547" y="337"/>
                  </a:lnTo>
                  <a:lnTo>
                    <a:pt x="515" y="354"/>
                  </a:lnTo>
                  <a:lnTo>
                    <a:pt x="484" y="367"/>
                  </a:lnTo>
                  <a:lnTo>
                    <a:pt x="452" y="380"/>
                  </a:lnTo>
                  <a:lnTo>
                    <a:pt x="420" y="394"/>
                  </a:lnTo>
                  <a:lnTo>
                    <a:pt x="389" y="403"/>
                  </a:lnTo>
                  <a:lnTo>
                    <a:pt x="358" y="413"/>
                  </a:lnTo>
                  <a:lnTo>
                    <a:pt x="328" y="421"/>
                  </a:lnTo>
                  <a:lnTo>
                    <a:pt x="298" y="429"/>
                  </a:lnTo>
                  <a:lnTo>
                    <a:pt x="267" y="436"/>
                  </a:lnTo>
                  <a:lnTo>
                    <a:pt x="239" y="442"/>
                  </a:lnTo>
                  <a:lnTo>
                    <a:pt x="208" y="446"/>
                  </a:lnTo>
                  <a:lnTo>
                    <a:pt x="181" y="452"/>
                  </a:lnTo>
                  <a:lnTo>
                    <a:pt x="153" y="454"/>
                  </a:lnTo>
                  <a:lnTo>
                    <a:pt x="126" y="457"/>
                  </a:lnTo>
                  <a:lnTo>
                    <a:pt x="99" y="461"/>
                  </a:lnTo>
                  <a:lnTo>
                    <a:pt x="73" y="461"/>
                  </a:lnTo>
                  <a:lnTo>
                    <a:pt x="47" y="464"/>
                  </a:lnTo>
                  <a:lnTo>
                    <a:pt x="24" y="464"/>
                  </a:lnTo>
                  <a:lnTo>
                    <a:pt x="0" y="464"/>
                  </a:lnTo>
                  <a:lnTo>
                    <a:pt x="0" y="496"/>
                  </a:lnTo>
                  <a:lnTo>
                    <a:pt x="24" y="496"/>
                  </a:lnTo>
                  <a:lnTo>
                    <a:pt x="48" y="496"/>
                  </a:lnTo>
                  <a:lnTo>
                    <a:pt x="76" y="493"/>
                  </a:lnTo>
                  <a:lnTo>
                    <a:pt x="102" y="493"/>
                  </a:lnTo>
                  <a:lnTo>
                    <a:pt x="130" y="490"/>
                  </a:lnTo>
                  <a:lnTo>
                    <a:pt x="156" y="486"/>
                  </a:lnTo>
                  <a:lnTo>
                    <a:pt x="185" y="483"/>
                  </a:lnTo>
                  <a:lnTo>
                    <a:pt x="215" y="479"/>
                  </a:lnTo>
                  <a:lnTo>
                    <a:pt x="244" y="474"/>
                  </a:lnTo>
                  <a:lnTo>
                    <a:pt x="274" y="467"/>
                  </a:lnTo>
                  <a:lnTo>
                    <a:pt x="305" y="461"/>
                  </a:lnTo>
                  <a:lnTo>
                    <a:pt x="336" y="453"/>
                  </a:lnTo>
                  <a:lnTo>
                    <a:pt x="368" y="443"/>
                  </a:lnTo>
                  <a:lnTo>
                    <a:pt x="400" y="434"/>
                  </a:lnTo>
                  <a:lnTo>
                    <a:pt x="431" y="423"/>
                  </a:lnTo>
                  <a:lnTo>
                    <a:pt x="463" y="410"/>
                  </a:lnTo>
                  <a:lnTo>
                    <a:pt x="498" y="398"/>
                  </a:lnTo>
                  <a:lnTo>
                    <a:pt x="529" y="383"/>
                  </a:lnTo>
                  <a:lnTo>
                    <a:pt x="564" y="366"/>
                  </a:lnTo>
                  <a:lnTo>
                    <a:pt x="595" y="350"/>
                  </a:lnTo>
                  <a:lnTo>
                    <a:pt x="628" y="330"/>
                  </a:lnTo>
                  <a:lnTo>
                    <a:pt x="661" y="311"/>
                  </a:lnTo>
                  <a:lnTo>
                    <a:pt x="693" y="289"/>
                  </a:lnTo>
                  <a:lnTo>
                    <a:pt x="726" y="267"/>
                  </a:lnTo>
                  <a:lnTo>
                    <a:pt x="758" y="241"/>
                  </a:lnTo>
                  <a:lnTo>
                    <a:pt x="791" y="215"/>
                  </a:lnTo>
                  <a:lnTo>
                    <a:pt x="824" y="186"/>
                  </a:lnTo>
                  <a:lnTo>
                    <a:pt x="854" y="157"/>
                  </a:lnTo>
                  <a:lnTo>
                    <a:pt x="886" y="125"/>
                  </a:lnTo>
                  <a:lnTo>
                    <a:pt x="918" y="92"/>
                  </a:lnTo>
                  <a:lnTo>
                    <a:pt x="948" y="56"/>
                  </a:lnTo>
                  <a:lnTo>
                    <a:pt x="978" y="19"/>
                  </a:lnTo>
                  <a:lnTo>
                    <a:pt x="978" y="0"/>
                  </a:lnTo>
                  <a:lnTo>
                    <a:pt x="978" y="19"/>
                  </a:lnTo>
                  <a:lnTo>
                    <a:pt x="985" y="9"/>
                  </a:lnTo>
                  <a:lnTo>
                    <a:pt x="978" y="0"/>
                  </a:lnTo>
                  <a:lnTo>
                    <a:pt x="952" y="19"/>
                  </a:lnTo>
                  <a:close/>
                </a:path>
              </a:pathLst>
            </a:custGeom>
            <a:solidFill>
              <a:srgbClr val="FFFFFF"/>
            </a:solidFill>
            <a:ln w="9525">
              <a:noFill/>
              <a:round/>
              <a:headEnd/>
              <a:tailEnd/>
            </a:ln>
          </p:spPr>
          <p:txBody>
            <a:bodyPr/>
            <a:lstStyle/>
            <a:p>
              <a:endParaRPr lang="en-US"/>
            </a:p>
          </p:txBody>
        </p:sp>
        <p:sp>
          <p:nvSpPr>
            <p:cNvPr id="23599" name="Freeform 50"/>
            <p:cNvSpPr>
              <a:spLocks/>
            </p:cNvSpPr>
            <p:nvPr/>
          </p:nvSpPr>
          <p:spPr bwMode="auto">
            <a:xfrm>
              <a:off x="6330244" y="1903392"/>
              <a:ext cx="1389945" cy="787400"/>
            </a:xfrm>
            <a:custGeom>
              <a:avLst/>
              <a:gdLst>
                <a:gd name="T0" fmla="*/ 2147483647 w 985"/>
                <a:gd name="T1" fmla="*/ 0 h 496"/>
                <a:gd name="T2" fmla="*/ 2147483647 w 985"/>
                <a:gd name="T3" fmla="*/ 2147483647 h 496"/>
                <a:gd name="T4" fmla="*/ 2147483647 w 985"/>
                <a:gd name="T5" fmla="*/ 2147483647 h 496"/>
                <a:gd name="T6" fmla="*/ 2147483647 w 985"/>
                <a:gd name="T7" fmla="*/ 2147483647 h 496"/>
                <a:gd name="T8" fmla="*/ 2147483647 w 985"/>
                <a:gd name="T9" fmla="*/ 2147483647 h 496"/>
                <a:gd name="T10" fmla="*/ 2147483647 w 985"/>
                <a:gd name="T11" fmla="*/ 2147483647 h 496"/>
                <a:gd name="T12" fmla="*/ 2147483647 w 985"/>
                <a:gd name="T13" fmla="*/ 2147483647 h 496"/>
                <a:gd name="T14" fmla="*/ 2147483647 w 985"/>
                <a:gd name="T15" fmla="*/ 2147483647 h 496"/>
                <a:gd name="T16" fmla="*/ 2147483647 w 985"/>
                <a:gd name="T17" fmla="*/ 2147483647 h 496"/>
                <a:gd name="T18" fmla="*/ 2147483647 w 985"/>
                <a:gd name="T19" fmla="*/ 2147483647 h 496"/>
                <a:gd name="T20" fmla="*/ 2147483647 w 985"/>
                <a:gd name="T21" fmla="*/ 2147483647 h 496"/>
                <a:gd name="T22" fmla="*/ 2147483647 w 985"/>
                <a:gd name="T23" fmla="*/ 2147483647 h 496"/>
                <a:gd name="T24" fmla="*/ 2147483647 w 985"/>
                <a:gd name="T25" fmla="*/ 2147483647 h 496"/>
                <a:gd name="T26" fmla="*/ 2147483647 w 985"/>
                <a:gd name="T27" fmla="*/ 2147483647 h 496"/>
                <a:gd name="T28" fmla="*/ 2147483647 w 985"/>
                <a:gd name="T29" fmla="*/ 2147483647 h 496"/>
                <a:gd name="T30" fmla="*/ 2147483647 w 985"/>
                <a:gd name="T31" fmla="*/ 2147483647 h 496"/>
                <a:gd name="T32" fmla="*/ 0 w 985"/>
                <a:gd name="T33" fmla="*/ 2147483647 h 496"/>
                <a:gd name="T34" fmla="*/ 2147483647 w 985"/>
                <a:gd name="T35" fmla="*/ 2147483647 h 496"/>
                <a:gd name="T36" fmla="*/ 2147483647 w 985"/>
                <a:gd name="T37" fmla="*/ 2147483647 h 496"/>
                <a:gd name="T38" fmla="*/ 2147483647 w 985"/>
                <a:gd name="T39" fmla="*/ 2147483647 h 496"/>
                <a:gd name="T40" fmla="*/ 2147483647 w 985"/>
                <a:gd name="T41" fmla="*/ 2147483647 h 496"/>
                <a:gd name="T42" fmla="*/ 2147483647 w 985"/>
                <a:gd name="T43" fmla="*/ 2147483647 h 496"/>
                <a:gd name="T44" fmla="*/ 2147483647 w 985"/>
                <a:gd name="T45" fmla="*/ 2147483647 h 496"/>
                <a:gd name="T46" fmla="*/ 2147483647 w 985"/>
                <a:gd name="T47" fmla="*/ 2147483647 h 496"/>
                <a:gd name="T48" fmla="*/ 2147483647 w 985"/>
                <a:gd name="T49" fmla="*/ 2147483647 h 496"/>
                <a:gd name="T50" fmla="*/ 2147483647 w 985"/>
                <a:gd name="T51" fmla="*/ 2147483647 h 496"/>
                <a:gd name="T52" fmla="*/ 2147483647 w 985"/>
                <a:gd name="T53" fmla="*/ 2147483647 h 496"/>
                <a:gd name="T54" fmla="*/ 2147483647 w 985"/>
                <a:gd name="T55" fmla="*/ 2147483647 h 496"/>
                <a:gd name="T56" fmla="*/ 2147483647 w 985"/>
                <a:gd name="T57" fmla="*/ 2147483647 h 496"/>
                <a:gd name="T58" fmla="*/ 2147483647 w 985"/>
                <a:gd name="T59" fmla="*/ 2147483647 h 496"/>
                <a:gd name="T60" fmla="*/ 2147483647 w 985"/>
                <a:gd name="T61" fmla="*/ 2147483647 h 496"/>
                <a:gd name="T62" fmla="*/ 2147483647 w 985"/>
                <a:gd name="T63" fmla="*/ 2147483647 h 496"/>
                <a:gd name="T64" fmla="*/ 2147483647 w 985"/>
                <a:gd name="T65" fmla="*/ 2147483647 h 496"/>
                <a:gd name="T66" fmla="*/ 2147483647 w 985"/>
                <a:gd name="T67" fmla="*/ 0 h 496"/>
                <a:gd name="T68" fmla="*/ 2147483647 w 985"/>
                <a:gd name="T69" fmla="*/ 2147483647 h 49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985"/>
                <a:gd name="T106" fmla="*/ 0 h 496"/>
                <a:gd name="T107" fmla="*/ 985 w 985"/>
                <a:gd name="T108" fmla="*/ 496 h 49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985" h="496">
                  <a:moveTo>
                    <a:pt x="952" y="19"/>
                  </a:moveTo>
                  <a:lnTo>
                    <a:pt x="952" y="0"/>
                  </a:lnTo>
                  <a:lnTo>
                    <a:pt x="923" y="35"/>
                  </a:lnTo>
                  <a:lnTo>
                    <a:pt x="894" y="70"/>
                  </a:lnTo>
                  <a:lnTo>
                    <a:pt x="863" y="103"/>
                  </a:lnTo>
                  <a:lnTo>
                    <a:pt x="834" y="135"/>
                  </a:lnTo>
                  <a:lnTo>
                    <a:pt x="802" y="162"/>
                  </a:lnTo>
                  <a:lnTo>
                    <a:pt x="770" y="190"/>
                  </a:lnTo>
                  <a:lnTo>
                    <a:pt x="739" y="216"/>
                  </a:lnTo>
                  <a:lnTo>
                    <a:pt x="707" y="239"/>
                  </a:lnTo>
                  <a:lnTo>
                    <a:pt x="675" y="263"/>
                  </a:lnTo>
                  <a:lnTo>
                    <a:pt x="644" y="283"/>
                  </a:lnTo>
                  <a:lnTo>
                    <a:pt x="612" y="303"/>
                  </a:lnTo>
                  <a:lnTo>
                    <a:pt x="580" y="321"/>
                  </a:lnTo>
                  <a:lnTo>
                    <a:pt x="547" y="337"/>
                  </a:lnTo>
                  <a:lnTo>
                    <a:pt x="515" y="354"/>
                  </a:lnTo>
                  <a:lnTo>
                    <a:pt x="484" y="367"/>
                  </a:lnTo>
                  <a:lnTo>
                    <a:pt x="452" y="380"/>
                  </a:lnTo>
                  <a:lnTo>
                    <a:pt x="420" y="394"/>
                  </a:lnTo>
                  <a:lnTo>
                    <a:pt x="389" y="403"/>
                  </a:lnTo>
                  <a:lnTo>
                    <a:pt x="358" y="413"/>
                  </a:lnTo>
                  <a:lnTo>
                    <a:pt x="328" y="421"/>
                  </a:lnTo>
                  <a:lnTo>
                    <a:pt x="298" y="429"/>
                  </a:lnTo>
                  <a:lnTo>
                    <a:pt x="267" y="436"/>
                  </a:lnTo>
                  <a:lnTo>
                    <a:pt x="239" y="442"/>
                  </a:lnTo>
                  <a:lnTo>
                    <a:pt x="208" y="446"/>
                  </a:lnTo>
                  <a:lnTo>
                    <a:pt x="181" y="452"/>
                  </a:lnTo>
                  <a:lnTo>
                    <a:pt x="153" y="454"/>
                  </a:lnTo>
                  <a:lnTo>
                    <a:pt x="126" y="457"/>
                  </a:lnTo>
                  <a:lnTo>
                    <a:pt x="99" y="461"/>
                  </a:lnTo>
                  <a:lnTo>
                    <a:pt x="73" y="461"/>
                  </a:lnTo>
                  <a:lnTo>
                    <a:pt x="47" y="464"/>
                  </a:lnTo>
                  <a:lnTo>
                    <a:pt x="24" y="464"/>
                  </a:lnTo>
                  <a:lnTo>
                    <a:pt x="0" y="464"/>
                  </a:lnTo>
                  <a:lnTo>
                    <a:pt x="0" y="496"/>
                  </a:lnTo>
                  <a:lnTo>
                    <a:pt x="24" y="496"/>
                  </a:lnTo>
                  <a:lnTo>
                    <a:pt x="48" y="496"/>
                  </a:lnTo>
                  <a:lnTo>
                    <a:pt x="76" y="493"/>
                  </a:lnTo>
                  <a:lnTo>
                    <a:pt x="102" y="493"/>
                  </a:lnTo>
                  <a:lnTo>
                    <a:pt x="130" y="490"/>
                  </a:lnTo>
                  <a:lnTo>
                    <a:pt x="156" y="486"/>
                  </a:lnTo>
                  <a:lnTo>
                    <a:pt x="185" y="483"/>
                  </a:lnTo>
                  <a:lnTo>
                    <a:pt x="215" y="479"/>
                  </a:lnTo>
                  <a:lnTo>
                    <a:pt x="244" y="474"/>
                  </a:lnTo>
                  <a:lnTo>
                    <a:pt x="274" y="467"/>
                  </a:lnTo>
                  <a:lnTo>
                    <a:pt x="305" y="461"/>
                  </a:lnTo>
                  <a:lnTo>
                    <a:pt x="336" y="453"/>
                  </a:lnTo>
                  <a:lnTo>
                    <a:pt x="368" y="443"/>
                  </a:lnTo>
                  <a:lnTo>
                    <a:pt x="400" y="434"/>
                  </a:lnTo>
                  <a:lnTo>
                    <a:pt x="431" y="423"/>
                  </a:lnTo>
                  <a:lnTo>
                    <a:pt x="463" y="410"/>
                  </a:lnTo>
                  <a:lnTo>
                    <a:pt x="498" y="398"/>
                  </a:lnTo>
                  <a:lnTo>
                    <a:pt x="529" y="383"/>
                  </a:lnTo>
                  <a:lnTo>
                    <a:pt x="564" y="366"/>
                  </a:lnTo>
                  <a:lnTo>
                    <a:pt x="595" y="350"/>
                  </a:lnTo>
                  <a:lnTo>
                    <a:pt x="628" y="330"/>
                  </a:lnTo>
                  <a:lnTo>
                    <a:pt x="661" y="311"/>
                  </a:lnTo>
                  <a:lnTo>
                    <a:pt x="693" y="289"/>
                  </a:lnTo>
                  <a:lnTo>
                    <a:pt x="726" y="267"/>
                  </a:lnTo>
                  <a:lnTo>
                    <a:pt x="758" y="241"/>
                  </a:lnTo>
                  <a:lnTo>
                    <a:pt x="791" y="215"/>
                  </a:lnTo>
                  <a:lnTo>
                    <a:pt x="824" y="186"/>
                  </a:lnTo>
                  <a:lnTo>
                    <a:pt x="854" y="157"/>
                  </a:lnTo>
                  <a:lnTo>
                    <a:pt x="886" y="125"/>
                  </a:lnTo>
                  <a:lnTo>
                    <a:pt x="918" y="92"/>
                  </a:lnTo>
                  <a:lnTo>
                    <a:pt x="948" y="56"/>
                  </a:lnTo>
                  <a:lnTo>
                    <a:pt x="978" y="19"/>
                  </a:lnTo>
                  <a:lnTo>
                    <a:pt x="978" y="0"/>
                  </a:lnTo>
                  <a:lnTo>
                    <a:pt x="978" y="19"/>
                  </a:lnTo>
                  <a:lnTo>
                    <a:pt x="985" y="9"/>
                  </a:lnTo>
                  <a:lnTo>
                    <a:pt x="978" y="0"/>
                  </a:lnTo>
                </a:path>
              </a:pathLst>
            </a:custGeom>
            <a:solidFill>
              <a:schemeClr val="hlink"/>
            </a:solidFill>
            <a:ln w="1588">
              <a:noFill/>
              <a:round/>
              <a:headEnd/>
              <a:tailEnd/>
            </a:ln>
          </p:spPr>
          <p:txBody>
            <a:bodyPr/>
            <a:lstStyle/>
            <a:p>
              <a:endParaRPr lang="en-US"/>
            </a:p>
          </p:txBody>
        </p:sp>
        <p:sp>
          <p:nvSpPr>
            <p:cNvPr id="23600" name="Freeform 51"/>
            <p:cNvSpPr>
              <a:spLocks/>
            </p:cNvSpPr>
            <p:nvPr/>
          </p:nvSpPr>
          <p:spPr bwMode="auto">
            <a:xfrm>
              <a:off x="2898422" y="1268395"/>
              <a:ext cx="609600" cy="625475"/>
            </a:xfrm>
            <a:custGeom>
              <a:avLst/>
              <a:gdLst>
                <a:gd name="T0" fmla="*/ 2147483647 w 432"/>
                <a:gd name="T1" fmla="*/ 2147483647 h 394"/>
                <a:gd name="T2" fmla="*/ 2147483647 w 432"/>
                <a:gd name="T3" fmla="*/ 2147483647 h 394"/>
                <a:gd name="T4" fmla="*/ 2147483647 w 432"/>
                <a:gd name="T5" fmla="*/ 2147483647 h 394"/>
                <a:gd name="T6" fmla="*/ 2147483647 w 432"/>
                <a:gd name="T7" fmla="*/ 2147483647 h 394"/>
                <a:gd name="T8" fmla="*/ 2147483647 w 432"/>
                <a:gd name="T9" fmla="*/ 2147483647 h 394"/>
                <a:gd name="T10" fmla="*/ 2147483647 w 432"/>
                <a:gd name="T11" fmla="*/ 2147483647 h 394"/>
                <a:gd name="T12" fmla="*/ 2147483647 w 432"/>
                <a:gd name="T13" fmla="*/ 2147483647 h 394"/>
                <a:gd name="T14" fmla="*/ 2147483647 w 432"/>
                <a:gd name="T15" fmla="*/ 2147483647 h 394"/>
                <a:gd name="T16" fmla="*/ 2147483647 w 432"/>
                <a:gd name="T17" fmla="*/ 2147483647 h 394"/>
                <a:gd name="T18" fmla="*/ 2147483647 w 432"/>
                <a:gd name="T19" fmla="*/ 2147483647 h 394"/>
                <a:gd name="T20" fmla="*/ 2147483647 w 432"/>
                <a:gd name="T21" fmla="*/ 2147483647 h 394"/>
                <a:gd name="T22" fmla="*/ 2147483647 w 432"/>
                <a:gd name="T23" fmla="*/ 2147483647 h 394"/>
                <a:gd name="T24" fmla="*/ 2147483647 w 432"/>
                <a:gd name="T25" fmla="*/ 2147483647 h 394"/>
                <a:gd name="T26" fmla="*/ 2147483647 w 432"/>
                <a:gd name="T27" fmla="*/ 2147483647 h 394"/>
                <a:gd name="T28" fmla="*/ 2147483647 w 432"/>
                <a:gd name="T29" fmla="*/ 2147483647 h 394"/>
                <a:gd name="T30" fmla="*/ 2147483647 w 432"/>
                <a:gd name="T31" fmla="*/ 0 h 394"/>
                <a:gd name="T32" fmla="*/ 0 w 432"/>
                <a:gd name="T33" fmla="*/ 2147483647 h 394"/>
                <a:gd name="T34" fmla="*/ 2147483647 w 432"/>
                <a:gd name="T35" fmla="*/ 2147483647 h 394"/>
                <a:gd name="T36" fmla="*/ 2147483647 w 432"/>
                <a:gd name="T37" fmla="*/ 2147483647 h 394"/>
                <a:gd name="T38" fmla="*/ 2147483647 w 432"/>
                <a:gd name="T39" fmla="*/ 2147483647 h 394"/>
                <a:gd name="T40" fmla="*/ 2147483647 w 432"/>
                <a:gd name="T41" fmla="*/ 2147483647 h 394"/>
                <a:gd name="T42" fmla="*/ 2147483647 w 432"/>
                <a:gd name="T43" fmla="*/ 2147483647 h 394"/>
                <a:gd name="T44" fmla="*/ 2147483647 w 432"/>
                <a:gd name="T45" fmla="*/ 2147483647 h 394"/>
                <a:gd name="T46" fmla="*/ 2147483647 w 432"/>
                <a:gd name="T47" fmla="*/ 2147483647 h 394"/>
                <a:gd name="T48" fmla="*/ 2147483647 w 432"/>
                <a:gd name="T49" fmla="*/ 2147483647 h 394"/>
                <a:gd name="T50" fmla="*/ 2147483647 w 432"/>
                <a:gd name="T51" fmla="*/ 2147483647 h 394"/>
                <a:gd name="T52" fmla="*/ 2147483647 w 432"/>
                <a:gd name="T53" fmla="*/ 2147483647 h 394"/>
                <a:gd name="T54" fmla="*/ 2147483647 w 432"/>
                <a:gd name="T55" fmla="*/ 2147483647 h 394"/>
                <a:gd name="T56" fmla="*/ 2147483647 w 432"/>
                <a:gd name="T57" fmla="*/ 2147483647 h 394"/>
                <a:gd name="T58" fmla="*/ 2147483647 w 432"/>
                <a:gd name="T59" fmla="*/ 2147483647 h 394"/>
                <a:gd name="T60" fmla="*/ 2147483647 w 432"/>
                <a:gd name="T61" fmla="*/ 2147483647 h 394"/>
                <a:gd name="T62" fmla="*/ 2147483647 w 432"/>
                <a:gd name="T63" fmla="*/ 2147483647 h 394"/>
                <a:gd name="T64" fmla="*/ 2147483647 w 432"/>
                <a:gd name="T65" fmla="*/ 2147483647 h 3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2"/>
                <a:gd name="T100" fmla="*/ 0 h 394"/>
                <a:gd name="T101" fmla="*/ 432 w 432"/>
                <a:gd name="T102" fmla="*/ 394 h 3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2" h="394">
                  <a:moveTo>
                    <a:pt x="432" y="394"/>
                  </a:moveTo>
                  <a:lnTo>
                    <a:pt x="431" y="373"/>
                  </a:lnTo>
                  <a:lnTo>
                    <a:pt x="429" y="354"/>
                  </a:lnTo>
                  <a:lnTo>
                    <a:pt x="427" y="333"/>
                  </a:lnTo>
                  <a:lnTo>
                    <a:pt x="424" y="314"/>
                  </a:lnTo>
                  <a:lnTo>
                    <a:pt x="418" y="295"/>
                  </a:lnTo>
                  <a:lnTo>
                    <a:pt x="413" y="276"/>
                  </a:lnTo>
                  <a:lnTo>
                    <a:pt x="405" y="258"/>
                  </a:lnTo>
                  <a:lnTo>
                    <a:pt x="398" y="240"/>
                  </a:lnTo>
                  <a:lnTo>
                    <a:pt x="388" y="223"/>
                  </a:lnTo>
                  <a:lnTo>
                    <a:pt x="380" y="205"/>
                  </a:lnTo>
                  <a:lnTo>
                    <a:pt x="369" y="189"/>
                  </a:lnTo>
                  <a:lnTo>
                    <a:pt x="358" y="174"/>
                  </a:lnTo>
                  <a:lnTo>
                    <a:pt x="345" y="157"/>
                  </a:lnTo>
                  <a:lnTo>
                    <a:pt x="332" y="143"/>
                  </a:lnTo>
                  <a:lnTo>
                    <a:pt x="319" y="128"/>
                  </a:lnTo>
                  <a:lnTo>
                    <a:pt x="304" y="114"/>
                  </a:lnTo>
                  <a:lnTo>
                    <a:pt x="289" y="102"/>
                  </a:lnTo>
                  <a:lnTo>
                    <a:pt x="274" y="90"/>
                  </a:lnTo>
                  <a:lnTo>
                    <a:pt x="257" y="79"/>
                  </a:lnTo>
                  <a:lnTo>
                    <a:pt x="241" y="66"/>
                  </a:lnTo>
                  <a:lnTo>
                    <a:pt x="223" y="57"/>
                  </a:lnTo>
                  <a:lnTo>
                    <a:pt x="205" y="47"/>
                  </a:lnTo>
                  <a:lnTo>
                    <a:pt x="186" y="39"/>
                  </a:lnTo>
                  <a:lnTo>
                    <a:pt x="166" y="30"/>
                  </a:lnTo>
                  <a:lnTo>
                    <a:pt x="148" y="23"/>
                  </a:lnTo>
                  <a:lnTo>
                    <a:pt x="128" y="18"/>
                  </a:lnTo>
                  <a:lnTo>
                    <a:pt x="109" y="12"/>
                  </a:lnTo>
                  <a:lnTo>
                    <a:pt x="87" y="8"/>
                  </a:lnTo>
                  <a:lnTo>
                    <a:pt x="66" y="4"/>
                  </a:lnTo>
                  <a:lnTo>
                    <a:pt x="44" y="1"/>
                  </a:lnTo>
                  <a:lnTo>
                    <a:pt x="23" y="0"/>
                  </a:lnTo>
                  <a:lnTo>
                    <a:pt x="0" y="0"/>
                  </a:lnTo>
                  <a:lnTo>
                    <a:pt x="0" y="23"/>
                  </a:lnTo>
                  <a:lnTo>
                    <a:pt x="20" y="25"/>
                  </a:lnTo>
                  <a:lnTo>
                    <a:pt x="42" y="25"/>
                  </a:lnTo>
                  <a:lnTo>
                    <a:pt x="62" y="29"/>
                  </a:lnTo>
                  <a:lnTo>
                    <a:pt x="82" y="32"/>
                  </a:lnTo>
                  <a:lnTo>
                    <a:pt x="102" y="36"/>
                  </a:lnTo>
                  <a:lnTo>
                    <a:pt x="121" y="40"/>
                  </a:lnTo>
                  <a:lnTo>
                    <a:pt x="140" y="47"/>
                  </a:lnTo>
                  <a:lnTo>
                    <a:pt x="160" y="54"/>
                  </a:lnTo>
                  <a:lnTo>
                    <a:pt x="177" y="61"/>
                  </a:lnTo>
                  <a:lnTo>
                    <a:pt x="194" y="69"/>
                  </a:lnTo>
                  <a:lnTo>
                    <a:pt x="212" y="77"/>
                  </a:lnTo>
                  <a:lnTo>
                    <a:pt x="228" y="87"/>
                  </a:lnTo>
                  <a:lnTo>
                    <a:pt x="245" y="98"/>
                  </a:lnTo>
                  <a:lnTo>
                    <a:pt x="259" y="109"/>
                  </a:lnTo>
                  <a:lnTo>
                    <a:pt x="275" y="120"/>
                  </a:lnTo>
                  <a:lnTo>
                    <a:pt x="289" y="132"/>
                  </a:lnTo>
                  <a:lnTo>
                    <a:pt x="301" y="146"/>
                  </a:lnTo>
                  <a:lnTo>
                    <a:pt x="315" y="158"/>
                  </a:lnTo>
                  <a:lnTo>
                    <a:pt x="326" y="174"/>
                  </a:lnTo>
                  <a:lnTo>
                    <a:pt x="339" y="187"/>
                  </a:lnTo>
                  <a:lnTo>
                    <a:pt x="350" y="203"/>
                  </a:lnTo>
                  <a:lnTo>
                    <a:pt x="359" y="218"/>
                  </a:lnTo>
                  <a:lnTo>
                    <a:pt x="367" y="234"/>
                  </a:lnTo>
                  <a:lnTo>
                    <a:pt x="376" y="251"/>
                  </a:lnTo>
                  <a:lnTo>
                    <a:pt x="384" y="267"/>
                  </a:lnTo>
                  <a:lnTo>
                    <a:pt x="390" y="284"/>
                  </a:lnTo>
                  <a:lnTo>
                    <a:pt x="395" y="302"/>
                  </a:lnTo>
                  <a:lnTo>
                    <a:pt x="399" y="320"/>
                  </a:lnTo>
                  <a:lnTo>
                    <a:pt x="403" y="338"/>
                  </a:lnTo>
                  <a:lnTo>
                    <a:pt x="406" y="356"/>
                  </a:lnTo>
                  <a:lnTo>
                    <a:pt x="407" y="375"/>
                  </a:lnTo>
                  <a:lnTo>
                    <a:pt x="407" y="394"/>
                  </a:lnTo>
                  <a:lnTo>
                    <a:pt x="432" y="394"/>
                  </a:lnTo>
                  <a:close/>
                </a:path>
              </a:pathLst>
            </a:custGeom>
            <a:solidFill>
              <a:srgbClr val="0099FF"/>
            </a:solidFill>
            <a:ln w="9525">
              <a:noFill/>
              <a:round/>
              <a:headEnd/>
              <a:tailEnd/>
            </a:ln>
          </p:spPr>
          <p:txBody>
            <a:bodyPr/>
            <a:lstStyle/>
            <a:p>
              <a:endParaRPr lang="en-US"/>
            </a:p>
          </p:txBody>
        </p:sp>
        <p:sp>
          <p:nvSpPr>
            <p:cNvPr id="23601" name="Freeform 52"/>
            <p:cNvSpPr>
              <a:spLocks/>
            </p:cNvSpPr>
            <p:nvPr/>
          </p:nvSpPr>
          <p:spPr bwMode="auto">
            <a:xfrm>
              <a:off x="2898422" y="1268395"/>
              <a:ext cx="609600" cy="625475"/>
            </a:xfrm>
            <a:custGeom>
              <a:avLst/>
              <a:gdLst>
                <a:gd name="T0" fmla="*/ 2147483647 w 432"/>
                <a:gd name="T1" fmla="*/ 2147483647 h 394"/>
                <a:gd name="T2" fmla="*/ 2147483647 w 432"/>
                <a:gd name="T3" fmla="*/ 2147483647 h 394"/>
                <a:gd name="T4" fmla="*/ 2147483647 w 432"/>
                <a:gd name="T5" fmla="*/ 2147483647 h 394"/>
                <a:gd name="T6" fmla="*/ 2147483647 w 432"/>
                <a:gd name="T7" fmla="*/ 2147483647 h 394"/>
                <a:gd name="T8" fmla="*/ 2147483647 w 432"/>
                <a:gd name="T9" fmla="*/ 2147483647 h 394"/>
                <a:gd name="T10" fmla="*/ 2147483647 w 432"/>
                <a:gd name="T11" fmla="*/ 2147483647 h 394"/>
                <a:gd name="T12" fmla="*/ 2147483647 w 432"/>
                <a:gd name="T13" fmla="*/ 2147483647 h 394"/>
                <a:gd name="T14" fmla="*/ 2147483647 w 432"/>
                <a:gd name="T15" fmla="*/ 2147483647 h 394"/>
                <a:gd name="T16" fmla="*/ 2147483647 w 432"/>
                <a:gd name="T17" fmla="*/ 2147483647 h 394"/>
                <a:gd name="T18" fmla="*/ 2147483647 w 432"/>
                <a:gd name="T19" fmla="*/ 2147483647 h 394"/>
                <a:gd name="T20" fmla="*/ 2147483647 w 432"/>
                <a:gd name="T21" fmla="*/ 2147483647 h 394"/>
                <a:gd name="T22" fmla="*/ 2147483647 w 432"/>
                <a:gd name="T23" fmla="*/ 2147483647 h 394"/>
                <a:gd name="T24" fmla="*/ 2147483647 w 432"/>
                <a:gd name="T25" fmla="*/ 2147483647 h 394"/>
                <a:gd name="T26" fmla="*/ 2147483647 w 432"/>
                <a:gd name="T27" fmla="*/ 2147483647 h 394"/>
                <a:gd name="T28" fmla="*/ 2147483647 w 432"/>
                <a:gd name="T29" fmla="*/ 2147483647 h 394"/>
                <a:gd name="T30" fmla="*/ 2147483647 w 432"/>
                <a:gd name="T31" fmla="*/ 2147483647 h 394"/>
                <a:gd name="T32" fmla="*/ 0 w 432"/>
                <a:gd name="T33" fmla="*/ 0 h 394"/>
                <a:gd name="T34" fmla="*/ 2147483647 w 432"/>
                <a:gd name="T35" fmla="*/ 2147483647 h 394"/>
                <a:gd name="T36" fmla="*/ 2147483647 w 432"/>
                <a:gd name="T37" fmla="*/ 2147483647 h 394"/>
                <a:gd name="T38" fmla="*/ 2147483647 w 432"/>
                <a:gd name="T39" fmla="*/ 2147483647 h 394"/>
                <a:gd name="T40" fmla="*/ 2147483647 w 432"/>
                <a:gd name="T41" fmla="*/ 2147483647 h 394"/>
                <a:gd name="T42" fmla="*/ 2147483647 w 432"/>
                <a:gd name="T43" fmla="*/ 2147483647 h 394"/>
                <a:gd name="T44" fmla="*/ 2147483647 w 432"/>
                <a:gd name="T45" fmla="*/ 2147483647 h 394"/>
                <a:gd name="T46" fmla="*/ 2147483647 w 432"/>
                <a:gd name="T47" fmla="*/ 2147483647 h 394"/>
                <a:gd name="T48" fmla="*/ 2147483647 w 432"/>
                <a:gd name="T49" fmla="*/ 2147483647 h 394"/>
                <a:gd name="T50" fmla="*/ 2147483647 w 432"/>
                <a:gd name="T51" fmla="*/ 2147483647 h 394"/>
                <a:gd name="T52" fmla="*/ 2147483647 w 432"/>
                <a:gd name="T53" fmla="*/ 2147483647 h 394"/>
                <a:gd name="T54" fmla="*/ 2147483647 w 432"/>
                <a:gd name="T55" fmla="*/ 2147483647 h 394"/>
                <a:gd name="T56" fmla="*/ 2147483647 w 432"/>
                <a:gd name="T57" fmla="*/ 2147483647 h 394"/>
                <a:gd name="T58" fmla="*/ 2147483647 w 432"/>
                <a:gd name="T59" fmla="*/ 2147483647 h 394"/>
                <a:gd name="T60" fmla="*/ 2147483647 w 432"/>
                <a:gd name="T61" fmla="*/ 2147483647 h 394"/>
                <a:gd name="T62" fmla="*/ 2147483647 w 432"/>
                <a:gd name="T63" fmla="*/ 2147483647 h 394"/>
                <a:gd name="T64" fmla="*/ 2147483647 w 432"/>
                <a:gd name="T65" fmla="*/ 2147483647 h 394"/>
                <a:gd name="T66" fmla="*/ 2147483647 w 432"/>
                <a:gd name="T67" fmla="*/ 2147483647 h 3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2"/>
                <a:gd name="T103" fmla="*/ 0 h 394"/>
                <a:gd name="T104" fmla="*/ 432 w 432"/>
                <a:gd name="T105" fmla="*/ 394 h 3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2" h="394">
                  <a:moveTo>
                    <a:pt x="432" y="394"/>
                  </a:moveTo>
                  <a:lnTo>
                    <a:pt x="432" y="394"/>
                  </a:lnTo>
                  <a:lnTo>
                    <a:pt x="431" y="373"/>
                  </a:lnTo>
                  <a:lnTo>
                    <a:pt x="429" y="354"/>
                  </a:lnTo>
                  <a:lnTo>
                    <a:pt x="427" y="333"/>
                  </a:lnTo>
                  <a:lnTo>
                    <a:pt x="424" y="314"/>
                  </a:lnTo>
                  <a:lnTo>
                    <a:pt x="418" y="295"/>
                  </a:lnTo>
                  <a:lnTo>
                    <a:pt x="413" y="276"/>
                  </a:lnTo>
                  <a:lnTo>
                    <a:pt x="405" y="258"/>
                  </a:lnTo>
                  <a:lnTo>
                    <a:pt x="398" y="240"/>
                  </a:lnTo>
                  <a:lnTo>
                    <a:pt x="388" y="223"/>
                  </a:lnTo>
                  <a:lnTo>
                    <a:pt x="380" y="205"/>
                  </a:lnTo>
                  <a:lnTo>
                    <a:pt x="369" y="189"/>
                  </a:lnTo>
                  <a:lnTo>
                    <a:pt x="358" y="174"/>
                  </a:lnTo>
                  <a:lnTo>
                    <a:pt x="345" y="157"/>
                  </a:lnTo>
                  <a:lnTo>
                    <a:pt x="332" y="143"/>
                  </a:lnTo>
                  <a:lnTo>
                    <a:pt x="319" y="128"/>
                  </a:lnTo>
                  <a:lnTo>
                    <a:pt x="304" y="114"/>
                  </a:lnTo>
                  <a:lnTo>
                    <a:pt x="289" y="102"/>
                  </a:lnTo>
                  <a:lnTo>
                    <a:pt x="274" y="90"/>
                  </a:lnTo>
                  <a:lnTo>
                    <a:pt x="257" y="79"/>
                  </a:lnTo>
                  <a:lnTo>
                    <a:pt x="241" y="66"/>
                  </a:lnTo>
                  <a:lnTo>
                    <a:pt x="223" y="57"/>
                  </a:lnTo>
                  <a:lnTo>
                    <a:pt x="205" y="47"/>
                  </a:lnTo>
                  <a:lnTo>
                    <a:pt x="186" y="39"/>
                  </a:lnTo>
                  <a:lnTo>
                    <a:pt x="166" y="30"/>
                  </a:lnTo>
                  <a:lnTo>
                    <a:pt x="148" y="23"/>
                  </a:lnTo>
                  <a:lnTo>
                    <a:pt x="128" y="18"/>
                  </a:lnTo>
                  <a:lnTo>
                    <a:pt x="109" y="12"/>
                  </a:lnTo>
                  <a:lnTo>
                    <a:pt x="87" y="8"/>
                  </a:lnTo>
                  <a:lnTo>
                    <a:pt x="66" y="4"/>
                  </a:lnTo>
                  <a:lnTo>
                    <a:pt x="44" y="1"/>
                  </a:lnTo>
                  <a:lnTo>
                    <a:pt x="23" y="0"/>
                  </a:lnTo>
                  <a:lnTo>
                    <a:pt x="0" y="0"/>
                  </a:lnTo>
                  <a:lnTo>
                    <a:pt x="0" y="23"/>
                  </a:lnTo>
                  <a:lnTo>
                    <a:pt x="20" y="25"/>
                  </a:lnTo>
                  <a:lnTo>
                    <a:pt x="42" y="25"/>
                  </a:lnTo>
                  <a:lnTo>
                    <a:pt x="62" y="29"/>
                  </a:lnTo>
                  <a:lnTo>
                    <a:pt x="82" y="32"/>
                  </a:lnTo>
                  <a:lnTo>
                    <a:pt x="102" y="36"/>
                  </a:lnTo>
                  <a:lnTo>
                    <a:pt x="121" y="40"/>
                  </a:lnTo>
                  <a:lnTo>
                    <a:pt x="140" y="47"/>
                  </a:lnTo>
                  <a:lnTo>
                    <a:pt x="160" y="54"/>
                  </a:lnTo>
                  <a:lnTo>
                    <a:pt x="177" y="61"/>
                  </a:lnTo>
                  <a:lnTo>
                    <a:pt x="194" y="69"/>
                  </a:lnTo>
                  <a:lnTo>
                    <a:pt x="212" y="77"/>
                  </a:lnTo>
                  <a:lnTo>
                    <a:pt x="228" y="87"/>
                  </a:lnTo>
                  <a:lnTo>
                    <a:pt x="245" y="98"/>
                  </a:lnTo>
                  <a:lnTo>
                    <a:pt x="259" y="109"/>
                  </a:lnTo>
                  <a:lnTo>
                    <a:pt x="275" y="120"/>
                  </a:lnTo>
                  <a:lnTo>
                    <a:pt x="289" y="132"/>
                  </a:lnTo>
                  <a:lnTo>
                    <a:pt x="301" y="146"/>
                  </a:lnTo>
                  <a:lnTo>
                    <a:pt x="315" y="158"/>
                  </a:lnTo>
                  <a:lnTo>
                    <a:pt x="326" y="174"/>
                  </a:lnTo>
                  <a:lnTo>
                    <a:pt x="339" y="187"/>
                  </a:lnTo>
                  <a:lnTo>
                    <a:pt x="350" y="203"/>
                  </a:lnTo>
                  <a:lnTo>
                    <a:pt x="359" y="218"/>
                  </a:lnTo>
                  <a:lnTo>
                    <a:pt x="367" y="234"/>
                  </a:lnTo>
                  <a:lnTo>
                    <a:pt x="376" y="251"/>
                  </a:lnTo>
                  <a:lnTo>
                    <a:pt x="384" y="267"/>
                  </a:lnTo>
                  <a:lnTo>
                    <a:pt x="390" y="284"/>
                  </a:lnTo>
                  <a:lnTo>
                    <a:pt x="395" y="302"/>
                  </a:lnTo>
                  <a:lnTo>
                    <a:pt x="399" y="320"/>
                  </a:lnTo>
                  <a:lnTo>
                    <a:pt x="403" y="338"/>
                  </a:lnTo>
                  <a:lnTo>
                    <a:pt x="406" y="356"/>
                  </a:lnTo>
                  <a:lnTo>
                    <a:pt x="407" y="375"/>
                  </a:lnTo>
                  <a:lnTo>
                    <a:pt x="407" y="394"/>
                  </a:lnTo>
                </a:path>
              </a:pathLst>
            </a:custGeom>
            <a:noFill/>
            <a:ln w="1588">
              <a:solidFill>
                <a:srgbClr val="0099FF"/>
              </a:solidFill>
              <a:round/>
              <a:headEnd/>
              <a:tailEnd/>
            </a:ln>
          </p:spPr>
          <p:txBody>
            <a:bodyPr/>
            <a:lstStyle/>
            <a:p>
              <a:endParaRPr lang="en-US"/>
            </a:p>
          </p:txBody>
        </p:sp>
        <p:sp>
          <p:nvSpPr>
            <p:cNvPr id="23602" name="Freeform 53"/>
            <p:cNvSpPr>
              <a:spLocks/>
            </p:cNvSpPr>
            <p:nvPr/>
          </p:nvSpPr>
          <p:spPr bwMode="auto">
            <a:xfrm>
              <a:off x="2898422" y="1893870"/>
              <a:ext cx="609600" cy="623887"/>
            </a:xfrm>
            <a:custGeom>
              <a:avLst/>
              <a:gdLst>
                <a:gd name="T0" fmla="*/ 2147483647 w 432"/>
                <a:gd name="T1" fmla="*/ 2147483647 h 393"/>
                <a:gd name="T2" fmla="*/ 2147483647 w 432"/>
                <a:gd name="T3" fmla="*/ 2147483647 h 393"/>
                <a:gd name="T4" fmla="*/ 2147483647 w 432"/>
                <a:gd name="T5" fmla="*/ 2147483647 h 393"/>
                <a:gd name="T6" fmla="*/ 2147483647 w 432"/>
                <a:gd name="T7" fmla="*/ 2147483647 h 393"/>
                <a:gd name="T8" fmla="*/ 2147483647 w 432"/>
                <a:gd name="T9" fmla="*/ 2147483647 h 393"/>
                <a:gd name="T10" fmla="*/ 2147483647 w 432"/>
                <a:gd name="T11" fmla="*/ 2147483647 h 393"/>
                <a:gd name="T12" fmla="*/ 2147483647 w 432"/>
                <a:gd name="T13" fmla="*/ 2147483647 h 393"/>
                <a:gd name="T14" fmla="*/ 2147483647 w 432"/>
                <a:gd name="T15" fmla="*/ 2147483647 h 393"/>
                <a:gd name="T16" fmla="*/ 2147483647 w 432"/>
                <a:gd name="T17" fmla="*/ 2147483647 h 393"/>
                <a:gd name="T18" fmla="*/ 2147483647 w 432"/>
                <a:gd name="T19" fmla="*/ 2147483647 h 393"/>
                <a:gd name="T20" fmla="*/ 2147483647 w 432"/>
                <a:gd name="T21" fmla="*/ 2147483647 h 393"/>
                <a:gd name="T22" fmla="*/ 2147483647 w 432"/>
                <a:gd name="T23" fmla="*/ 2147483647 h 393"/>
                <a:gd name="T24" fmla="*/ 2147483647 w 432"/>
                <a:gd name="T25" fmla="*/ 2147483647 h 393"/>
                <a:gd name="T26" fmla="*/ 2147483647 w 432"/>
                <a:gd name="T27" fmla="*/ 2147483647 h 393"/>
                <a:gd name="T28" fmla="*/ 2147483647 w 432"/>
                <a:gd name="T29" fmla="*/ 2147483647 h 393"/>
                <a:gd name="T30" fmla="*/ 2147483647 w 432"/>
                <a:gd name="T31" fmla="*/ 2147483647 h 393"/>
                <a:gd name="T32" fmla="*/ 2147483647 w 432"/>
                <a:gd name="T33" fmla="*/ 0 h 393"/>
                <a:gd name="T34" fmla="*/ 2147483647 w 432"/>
                <a:gd name="T35" fmla="*/ 2147483647 h 393"/>
                <a:gd name="T36" fmla="*/ 2147483647 w 432"/>
                <a:gd name="T37" fmla="*/ 2147483647 h 393"/>
                <a:gd name="T38" fmla="*/ 2147483647 w 432"/>
                <a:gd name="T39" fmla="*/ 2147483647 h 393"/>
                <a:gd name="T40" fmla="*/ 2147483647 w 432"/>
                <a:gd name="T41" fmla="*/ 2147483647 h 393"/>
                <a:gd name="T42" fmla="*/ 2147483647 w 432"/>
                <a:gd name="T43" fmla="*/ 2147483647 h 393"/>
                <a:gd name="T44" fmla="*/ 2147483647 w 432"/>
                <a:gd name="T45" fmla="*/ 2147483647 h 393"/>
                <a:gd name="T46" fmla="*/ 2147483647 w 432"/>
                <a:gd name="T47" fmla="*/ 2147483647 h 393"/>
                <a:gd name="T48" fmla="*/ 2147483647 w 432"/>
                <a:gd name="T49" fmla="*/ 2147483647 h 393"/>
                <a:gd name="T50" fmla="*/ 2147483647 w 432"/>
                <a:gd name="T51" fmla="*/ 2147483647 h 393"/>
                <a:gd name="T52" fmla="*/ 2147483647 w 432"/>
                <a:gd name="T53" fmla="*/ 2147483647 h 393"/>
                <a:gd name="T54" fmla="*/ 2147483647 w 432"/>
                <a:gd name="T55" fmla="*/ 2147483647 h 393"/>
                <a:gd name="T56" fmla="*/ 2147483647 w 432"/>
                <a:gd name="T57" fmla="*/ 2147483647 h 393"/>
                <a:gd name="T58" fmla="*/ 2147483647 w 432"/>
                <a:gd name="T59" fmla="*/ 2147483647 h 393"/>
                <a:gd name="T60" fmla="*/ 2147483647 w 432"/>
                <a:gd name="T61" fmla="*/ 2147483647 h 393"/>
                <a:gd name="T62" fmla="*/ 2147483647 w 432"/>
                <a:gd name="T63" fmla="*/ 2147483647 h 393"/>
                <a:gd name="T64" fmla="*/ 0 w 432"/>
                <a:gd name="T65" fmla="*/ 2147483647 h 3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2"/>
                <a:gd name="T100" fmla="*/ 0 h 393"/>
                <a:gd name="T101" fmla="*/ 432 w 432"/>
                <a:gd name="T102" fmla="*/ 393 h 3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2" h="393">
                  <a:moveTo>
                    <a:pt x="0" y="393"/>
                  </a:moveTo>
                  <a:lnTo>
                    <a:pt x="23" y="393"/>
                  </a:lnTo>
                  <a:lnTo>
                    <a:pt x="44" y="391"/>
                  </a:lnTo>
                  <a:lnTo>
                    <a:pt x="66" y="389"/>
                  </a:lnTo>
                  <a:lnTo>
                    <a:pt x="87" y="384"/>
                  </a:lnTo>
                  <a:lnTo>
                    <a:pt x="109" y="380"/>
                  </a:lnTo>
                  <a:lnTo>
                    <a:pt x="128" y="375"/>
                  </a:lnTo>
                  <a:lnTo>
                    <a:pt x="148" y="369"/>
                  </a:lnTo>
                  <a:lnTo>
                    <a:pt x="166" y="361"/>
                  </a:lnTo>
                  <a:lnTo>
                    <a:pt x="186" y="353"/>
                  </a:lnTo>
                  <a:lnTo>
                    <a:pt x="205" y="346"/>
                  </a:lnTo>
                  <a:lnTo>
                    <a:pt x="223" y="336"/>
                  </a:lnTo>
                  <a:lnTo>
                    <a:pt x="241" y="325"/>
                  </a:lnTo>
                  <a:lnTo>
                    <a:pt x="257" y="316"/>
                  </a:lnTo>
                  <a:lnTo>
                    <a:pt x="274" y="303"/>
                  </a:lnTo>
                  <a:lnTo>
                    <a:pt x="289" y="291"/>
                  </a:lnTo>
                  <a:lnTo>
                    <a:pt x="304" y="277"/>
                  </a:lnTo>
                  <a:lnTo>
                    <a:pt x="319" y="263"/>
                  </a:lnTo>
                  <a:lnTo>
                    <a:pt x="332" y="249"/>
                  </a:lnTo>
                  <a:lnTo>
                    <a:pt x="345" y="234"/>
                  </a:lnTo>
                  <a:lnTo>
                    <a:pt x="358" y="219"/>
                  </a:lnTo>
                  <a:lnTo>
                    <a:pt x="369" y="204"/>
                  </a:lnTo>
                  <a:lnTo>
                    <a:pt x="380" y="186"/>
                  </a:lnTo>
                  <a:lnTo>
                    <a:pt x="388" y="170"/>
                  </a:lnTo>
                  <a:lnTo>
                    <a:pt x="398" y="153"/>
                  </a:lnTo>
                  <a:lnTo>
                    <a:pt x="405" y="135"/>
                  </a:lnTo>
                  <a:lnTo>
                    <a:pt x="413" y="117"/>
                  </a:lnTo>
                  <a:lnTo>
                    <a:pt x="418" y="98"/>
                  </a:lnTo>
                  <a:lnTo>
                    <a:pt x="424" y="79"/>
                  </a:lnTo>
                  <a:lnTo>
                    <a:pt x="427" y="59"/>
                  </a:lnTo>
                  <a:lnTo>
                    <a:pt x="429" y="39"/>
                  </a:lnTo>
                  <a:lnTo>
                    <a:pt x="431" y="19"/>
                  </a:lnTo>
                  <a:lnTo>
                    <a:pt x="432" y="0"/>
                  </a:lnTo>
                  <a:lnTo>
                    <a:pt x="407" y="0"/>
                  </a:lnTo>
                  <a:lnTo>
                    <a:pt x="407" y="18"/>
                  </a:lnTo>
                  <a:lnTo>
                    <a:pt x="406" y="37"/>
                  </a:lnTo>
                  <a:lnTo>
                    <a:pt x="403" y="57"/>
                  </a:lnTo>
                  <a:lnTo>
                    <a:pt x="399" y="74"/>
                  </a:lnTo>
                  <a:lnTo>
                    <a:pt x="395" y="91"/>
                  </a:lnTo>
                  <a:lnTo>
                    <a:pt x="390" y="109"/>
                  </a:lnTo>
                  <a:lnTo>
                    <a:pt x="384" y="125"/>
                  </a:lnTo>
                  <a:lnTo>
                    <a:pt x="376" y="143"/>
                  </a:lnTo>
                  <a:lnTo>
                    <a:pt x="367" y="159"/>
                  </a:lnTo>
                  <a:lnTo>
                    <a:pt x="359" y="175"/>
                  </a:lnTo>
                  <a:lnTo>
                    <a:pt x="350" y="190"/>
                  </a:lnTo>
                  <a:lnTo>
                    <a:pt x="339" y="205"/>
                  </a:lnTo>
                  <a:lnTo>
                    <a:pt x="326" y="221"/>
                  </a:lnTo>
                  <a:lnTo>
                    <a:pt x="315" y="233"/>
                  </a:lnTo>
                  <a:lnTo>
                    <a:pt x="301" y="247"/>
                  </a:lnTo>
                  <a:lnTo>
                    <a:pt x="289" y="260"/>
                  </a:lnTo>
                  <a:lnTo>
                    <a:pt x="275" y="273"/>
                  </a:lnTo>
                  <a:lnTo>
                    <a:pt x="259" y="284"/>
                  </a:lnTo>
                  <a:lnTo>
                    <a:pt x="245" y="295"/>
                  </a:lnTo>
                  <a:lnTo>
                    <a:pt x="228" y="305"/>
                  </a:lnTo>
                  <a:lnTo>
                    <a:pt x="212" y="316"/>
                  </a:lnTo>
                  <a:lnTo>
                    <a:pt x="194" y="324"/>
                  </a:lnTo>
                  <a:lnTo>
                    <a:pt x="177" y="332"/>
                  </a:lnTo>
                  <a:lnTo>
                    <a:pt x="160" y="339"/>
                  </a:lnTo>
                  <a:lnTo>
                    <a:pt x="140" y="346"/>
                  </a:lnTo>
                  <a:lnTo>
                    <a:pt x="121" y="353"/>
                  </a:lnTo>
                  <a:lnTo>
                    <a:pt x="102" y="358"/>
                  </a:lnTo>
                  <a:lnTo>
                    <a:pt x="82" y="361"/>
                  </a:lnTo>
                  <a:lnTo>
                    <a:pt x="62" y="364"/>
                  </a:lnTo>
                  <a:lnTo>
                    <a:pt x="42" y="367"/>
                  </a:lnTo>
                  <a:lnTo>
                    <a:pt x="20" y="368"/>
                  </a:lnTo>
                  <a:lnTo>
                    <a:pt x="0" y="369"/>
                  </a:lnTo>
                  <a:lnTo>
                    <a:pt x="0" y="393"/>
                  </a:lnTo>
                  <a:close/>
                </a:path>
              </a:pathLst>
            </a:custGeom>
            <a:solidFill>
              <a:srgbClr val="0099FF"/>
            </a:solidFill>
            <a:ln w="9525">
              <a:noFill/>
              <a:round/>
              <a:headEnd/>
              <a:tailEnd/>
            </a:ln>
          </p:spPr>
          <p:txBody>
            <a:bodyPr/>
            <a:lstStyle/>
            <a:p>
              <a:endParaRPr lang="en-US"/>
            </a:p>
          </p:txBody>
        </p:sp>
        <p:sp>
          <p:nvSpPr>
            <p:cNvPr id="23603" name="Freeform 54"/>
            <p:cNvSpPr>
              <a:spLocks/>
            </p:cNvSpPr>
            <p:nvPr/>
          </p:nvSpPr>
          <p:spPr bwMode="auto">
            <a:xfrm>
              <a:off x="2898422" y="1893870"/>
              <a:ext cx="609600" cy="623887"/>
            </a:xfrm>
            <a:custGeom>
              <a:avLst/>
              <a:gdLst>
                <a:gd name="T0" fmla="*/ 0 w 432"/>
                <a:gd name="T1" fmla="*/ 2147483647 h 393"/>
                <a:gd name="T2" fmla="*/ 2147483647 w 432"/>
                <a:gd name="T3" fmla="*/ 2147483647 h 393"/>
                <a:gd name="T4" fmla="*/ 2147483647 w 432"/>
                <a:gd name="T5" fmla="*/ 2147483647 h 393"/>
                <a:gd name="T6" fmla="*/ 2147483647 w 432"/>
                <a:gd name="T7" fmla="*/ 2147483647 h 393"/>
                <a:gd name="T8" fmla="*/ 2147483647 w 432"/>
                <a:gd name="T9" fmla="*/ 2147483647 h 393"/>
                <a:gd name="T10" fmla="*/ 2147483647 w 432"/>
                <a:gd name="T11" fmla="*/ 2147483647 h 393"/>
                <a:gd name="T12" fmla="*/ 2147483647 w 432"/>
                <a:gd name="T13" fmla="*/ 2147483647 h 393"/>
                <a:gd name="T14" fmla="*/ 2147483647 w 432"/>
                <a:gd name="T15" fmla="*/ 2147483647 h 393"/>
                <a:gd name="T16" fmla="*/ 2147483647 w 432"/>
                <a:gd name="T17" fmla="*/ 2147483647 h 393"/>
                <a:gd name="T18" fmla="*/ 2147483647 w 432"/>
                <a:gd name="T19" fmla="*/ 2147483647 h 393"/>
                <a:gd name="T20" fmla="*/ 2147483647 w 432"/>
                <a:gd name="T21" fmla="*/ 2147483647 h 393"/>
                <a:gd name="T22" fmla="*/ 2147483647 w 432"/>
                <a:gd name="T23" fmla="*/ 2147483647 h 393"/>
                <a:gd name="T24" fmla="*/ 2147483647 w 432"/>
                <a:gd name="T25" fmla="*/ 2147483647 h 393"/>
                <a:gd name="T26" fmla="*/ 2147483647 w 432"/>
                <a:gd name="T27" fmla="*/ 2147483647 h 393"/>
                <a:gd name="T28" fmla="*/ 2147483647 w 432"/>
                <a:gd name="T29" fmla="*/ 2147483647 h 393"/>
                <a:gd name="T30" fmla="*/ 2147483647 w 432"/>
                <a:gd name="T31" fmla="*/ 2147483647 h 393"/>
                <a:gd name="T32" fmla="*/ 2147483647 w 432"/>
                <a:gd name="T33" fmla="*/ 0 h 393"/>
                <a:gd name="T34" fmla="*/ 2147483647 w 432"/>
                <a:gd name="T35" fmla="*/ 2147483647 h 393"/>
                <a:gd name="T36" fmla="*/ 2147483647 w 432"/>
                <a:gd name="T37" fmla="*/ 2147483647 h 393"/>
                <a:gd name="T38" fmla="*/ 2147483647 w 432"/>
                <a:gd name="T39" fmla="*/ 2147483647 h 393"/>
                <a:gd name="T40" fmla="*/ 2147483647 w 432"/>
                <a:gd name="T41" fmla="*/ 2147483647 h 393"/>
                <a:gd name="T42" fmla="*/ 2147483647 w 432"/>
                <a:gd name="T43" fmla="*/ 2147483647 h 393"/>
                <a:gd name="T44" fmla="*/ 2147483647 w 432"/>
                <a:gd name="T45" fmla="*/ 2147483647 h 393"/>
                <a:gd name="T46" fmla="*/ 2147483647 w 432"/>
                <a:gd name="T47" fmla="*/ 2147483647 h 393"/>
                <a:gd name="T48" fmla="*/ 2147483647 w 432"/>
                <a:gd name="T49" fmla="*/ 2147483647 h 393"/>
                <a:gd name="T50" fmla="*/ 2147483647 w 432"/>
                <a:gd name="T51" fmla="*/ 2147483647 h 393"/>
                <a:gd name="T52" fmla="*/ 2147483647 w 432"/>
                <a:gd name="T53" fmla="*/ 2147483647 h 393"/>
                <a:gd name="T54" fmla="*/ 2147483647 w 432"/>
                <a:gd name="T55" fmla="*/ 2147483647 h 393"/>
                <a:gd name="T56" fmla="*/ 2147483647 w 432"/>
                <a:gd name="T57" fmla="*/ 2147483647 h 393"/>
                <a:gd name="T58" fmla="*/ 2147483647 w 432"/>
                <a:gd name="T59" fmla="*/ 2147483647 h 393"/>
                <a:gd name="T60" fmla="*/ 2147483647 w 432"/>
                <a:gd name="T61" fmla="*/ 2147483647 h 393"/>
                <a:gd name="T62" fmla="*/ 2147483647 w 432"/>
                <a:gd name="T63" fmla="*/ 2147483647 h 393"/>
                <a:gd name="T64" fmla="*/ 2147483647 w 432"/>
                <a:gd name="T65" fmla="*/ 2147483647 h 393"/>
                <a:gd name="T66" fmla="*/ 0 w 432"/>
                <a:gd name="T67" fmla="*/ 2147483647 h 39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2"/>
                <a:gd name="T103" fmla="*/ 0 h 393"/>
                <a:gd name="T104" fmla="*/ 432 w 432"/>
                <a:gd name="T105" fmla="*/ 393 h 39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2" h="393">
                  <a:moveTo>
                    <a:pt x="0" y="393"/>
                  </a:moveTo>
                  <a:lnTo>
                    <a:pt x="0" y="393"/>
                  </a:lnTo>
                  <a:lnTo>
                    <a:pt x="23" y="393"/>
                  </a:lnTo>
                  <a:lnTo>
                    <a:pt x="44" y="391"/>
                  </a:lnTo>
                  <a:lnTo>
                    <a:pt x="66" y="389"/>
                  </a:lnTo>
                  <a:lnTo>
                    <a:pt x="87" y="384"/>
                  </a:lnTo>
                  <a:lnTo>
                    <a:pt x="109" y="380"/>
                  </a:lnTo>
                  <a:lnTo>
                    <a:pt x="128" y="375"/>
                  </a:lnTo>
                  <a:lnTo>
                    <a:pt x="148" y="369"/>
                  </a:lnTo>
                  <a:lnTo>
                    <a:pt x="166" y="361"/>
                  </a:lnTo>
                  <a:lnTo>
                    <a:pt x="186" y="353"/>
                  </a:lnTo>
                  <a:lnTo>
                    <a:pt x="205" y="346"/>
                  </a:lnTo>
                  <a:lnTo>
                    <a:pt x="223" y="336"/>
                  </a:lnTo>
                  <a:lnTo>
                    <a:pt x="241" y="325"/>
                  </a:lnTo>
                  <a:lnTo>
                    <a:pt x="257" y="316"/>
                  </a:lnTo>
                  <a:lnTo>
                    <a:pt x="274" y="303"/>
                  </a:lnTo>
                  <a:lnTo>
                    <a:pt x="289" y="291"/>
                  </a:lnTo>
                  <a:lnTo>
                    <a:pt x="304" y="277"/>
                  </a:lnTo>
                  <a:lnTo>
                    <a:pt x="319" y="263"/>
                  </a:lnTo>
                  <a:lnTo>
                    <a:pt x="332" y="249"/>
                  </a:lnTo>
                  <a:lnTo>
                    <a:pt x="345" y="234"/>
                  </a:lnTo>
                  <a:lnTo>
                    <a:pt x="358" y="219"/>
                  </a:lnTo>
                  <a:lnTo>
                    <a:pt x="369" y="204"/>
                  </a:lnTo>
                  <a:lnTo>
                    <a:pt x="380" y="186"/>
                  </a:lnTo>
                  <a:lnTo>
                    <a:pt x="388" y="170"/>
                  </a:lnTo>
                  <a:lnTo>
                    <a:pt x="398" y="153"/>
                  </a:lnTo>
                  <a:lnTo>
                    <a:pt x="405" y="135"/>
                  </a:lnTo>
                  <a:lnTo>
                    <a:pt x="413" y="117"/>
                  </a:lnTo>
                  <a:lnTo>
                    <a:pt x="418" y="98"/>
                  </a:lnTo>
                  <a:lnTo>
                    <a:pt x="424" y="79"/>
                  </a:lnTo>
                  <a:lnTo>
                    <a:pt x="427" y="59"/>
                  </a:lnTo>
                  <a:lnTo>
                    <a:pt x="429" y="39"/>
                  </a:lnTo>
                  <a:lnTo>
                    <a:pt x="431" y="19"/>
                  </a:lnTo>
                  <a:lnTo>
                    <a:pt x="432" y="0"/>
                  </a:lnTo>
                  <a:lnTo>
                    <a:pt x="407" y="0"/>
                  </a:lnTo>
                  <a:lnTo>
                    <a:pt x="407" y="18"/>
                  </a:lnTo>
                  <a:lnTo>
                    <a:pt x="406" y="37"/>
                  </a:lnTo>
                  <a:lnTo>
                    <a:pt x="403" y="57"/>
                  </a:lnTo>
                  <a:lnTo>
                    <a:pt x="399" y="74"/>
                  </a:lnTo>
                  <a:lnTo>
                    <a:pt x="395" y="91"/>
                  </a:lnTo>
                  <a:lnTo>
                    <a:pt x="390" y="109"/>
                  </a:lnTo>
                  <a:lnTo>
                    <a:pt x="384" y="125"/>
                  </a:lnTo>
                  <a:lnTo>
                    <a:pt x="376" y="143"/>
                  </a:lnTo>
                  <a:lnTo>
                    <a:pt x="367" y="159"/>
                  </a:lnTo>
                  <a:lnTo>
                    <a:pt x="359" y="175"/>
                  </a:lnTo>
                  <a:lnTo>
                    <a:pt x="350" y="190"/>
                  </a:lnTo>
                  <a:lnTo>
                    <a:pt x="339" y="205"/>
                  </a:lnTo>
                  <a:lnTo>
                    <a:pt x="326" y="221"/>
                  </a:lnTo>
                  <a:lnTo>
                    <a:pt x="315" y="233"/>
                  </a:lnTo>
                  <a:lnTo>
                    <a:pt x="301" y="247"/>
                  </a:lnTo>
                  <a:lnTo>
                    <a:pt x="289" y="260"/>
                  </a:lnTo>
                  <a:lnTo>
                    <a:pt x="275" y="273"/>
                  </a:lnTo>
                  <a:lnTo>
                    <a:pt x="259" y="284"/>
                  </a:lnTo>
                  <a:lnTo>
                    <a:pt x="245" y="295"/>
                  </a:lnTo>
                  <a:lnTo>
                    <a:pt x="228" y="305"/>
                  </a:lnTo>
                  <a:lnTo>
                    <a:pt x="212" y="316"/>
                  </a:lnTo>
                  <a:lnTo>
                    <a:pt x="194" y="324"/>
                  </a:lnTo>
                  <a:lnTo>
                    <a:pt x="177" y="332"/>
                  </a:lnTo>
                  <a:lnTo>
                    <a:pt x="160" y="339"/>
                  </a:lnTo>
                  <a:lnTo>
                    <a:pt x="140" y="346"/>
                  </a:lnTo>
                  <a:lnTo>
                    <a:pt x="121" y="353"/>
                  </a:lnTo>
                  <a:lnTo>
                    <a:pt x="102" y="358"/>
                  </a:lnTo>
                  <a:lnTo>
                    <a:pt x="82" y="361"/>
                  </a:lnTo>
                  <a:lnTo>
                    <a:pt x="62" y="364"/>
                  </a:lnTo>
                  <a:lnTo>
                    <a:pt x="42" y="367"/>
                  </a:lnTo>
                  <a:lnTo>
                    <a:pt x="20" y="368"/>
                  </a:lnTo>
                  <a:lnTo>
                    <a:pt x="0" y="369"/>
                  </a:lnTo>
                </a:path>
              </a:pathLst>
            </a:custGeom>
            <a:noFill/>
            <a:ln w="1588">
              <a:solidFill>
                <a:srgbClr val="0099FF"/>
              </a:solidFill>
              <a:round/>
              <a:headEnd/>
              <a:tailEnd/>
            </a:ln>
          </p:spPr>
          <p:txBody>
            <a:bodyPr/>
            <a:lstStyle/>
            <a:p>
              <a:endParaRPr lang="en-US"/>
            </a:p>
          </p:txBody>
        </p:sp>
        <p:sp>
          <p:nvSpPr>
            <p:cNvPr id="23604" name="Freeform 55"/>
            <p:cNvSpPr>
              <a:spLocks/>
            </p:cNvSpPr>
            <p:nvPr/>
          </p:nvSpPr>
          <p:spPr bwMode="auto">
            <a:xfrm>
              <a:off x="2290234" y="1893870"/>
              <a:ext cx="608188" cy="623887"/>
            </a:xfrm>
            <a:custGeom>
              <a:avLst/>
              <a:gdLst>
                <a:gd name="T0" fmla="*/ 0 w 431"/>
                <a:gd name="T1" fmla="*/ 2147483647 h 393"/>
                <a:gd name="T2" fmla="*/ 2147483647 w 431"/>
                <a:gd name="T3" fmla="*/ 2147483647 h 393"/>
                <a:gd name="T4" fmla="*/ 2147483647 w 431"/>
                <a:gd name="T5" fmla="*/ 2147483647 h 393"/>
                <a:gd name="T6" fmla="*/ 2147483647 w 431"/>
                <a:gd name="T7" fmla="*/ 2147483647 h 393"/>
                <a:gd name="T8" fmla="*/ 2147483647 w 431"/>
                <a:gd name="T9" fmla="*/ 2147483647 h 393"/>
                <a:gd name="T10" fmla="*/ 2147483647 w 431"/>
                <a:gd name="T11" fmla="*/ 2147483647 h 393"/>
                <a:gd name="T12" fmla="*/ 2147483647 w 431"/>
                <a:gd name="T13" fmla="*/ 2147483647 h 393"/>
                <a:gd name="T14" fmla="*/ 2147483647 w 431"/>
                <a:gd name="T15" fmla="*/ 2147483647 h 393"/>
                <a:gd name="T16" fmla="*/ 2147483647 w 431"/>
                <a:gd name="T17" fmla="*/ 2147483647 h 393"/>
                <a:gd name="T18" fmla="*/ 2147483647 w 431"/>
                <a:gd name="T19" fmla="*/ 2147483647 h 393"/>
                <a:gd name="T20" fmla="*/ 2147483647 w 431"/>
                <a:gd name="T21" fmla="*/ 2147483647 h 393"/>
                <a:gd name="T22" fmla="*/ 2147483647 w 431"/>
                <a:gd name="T23" fmla="*/ 2147483647 h 393"/>
                <a:gd name="T24" fmla="*/ 2147483647 w 431"/>
                <a:gd name="T25" fmla="*/ 2147483647 h 393"/>
                <a:gd name="T26" fmla="*/ 2147483647 w 431"/>
                <a:gd name="T27" fmla="*/ 2147483647 h 393"/>
                <a:gd name="T28" fmla="*/ 2147483647 w 431"/>
                <a:gd name="T29" fmla="*/ 2147483647 h 393"/>
                <a:gd name="T30" fmla="*/ 2147483647 w 431"/>
                <a:gd name="T31" fmla="*/ 2147483647 h 393"/>
                <a:gd name="T32" fmla="*/ 2147483647 w 431"/>
                <a:gd name="T33" fmla="*/ 2147483647 h 393"/>
                <a:gd name="T34" fmla="*/ 2147483647 w 431"/>
                <a:gd name="T35" fmla="*/ 2147483647 h 393"/>
                <a:gd name="T36" fmla="*/ 2147483647 w 431"/>
                <a:gd name="T37" fmla="*/ 2147483647 h 393"/>
                <a:gd name="T38" fmla="*/ 2147483647 w 431"/>
                <a:gd name="T39" fmla="*/ 2147483647 h 393"/>
                <a:gd name="T40" fmla="*/ 2147483647 w 431"/>
                <a:gd name="T41" fmla="*/ 2147483647 h 393"/>
                <a:gd name="T42" fmla="*/ 2147483647 w 431"/>
                <a:gd name="T43" fmla="*/ 2147483647 h 393"/>
                <a:gd name="T44" fmla="*/ 2147483647 w 431"/>
                <a:gd name="T45" fmla="*/ 2147483647 h 393"/>
                <a:gd name="T46" fmla="*/ 2147483647 w 431"/>
                <a:gd name="T47" fmla="*/ 2147483647 h 393"/>
                <a:gd name="T48" fmla="*/ 2147483647 w 431"/>
                <a:gd name="T49" fmla="*/ 2147483647 h 393"/>
                <a:gd name="T50" fmla="*/ 2147483647 w 431"/>
                <a:gd name="T51" fmla="*/ 2147483647 h 393"/>
                <a:gd name="T52" fmla="*/ 2147483647 w 431"/>
                <a:gd name="T53" fmla="*/ 2147483647 h 393"/>
                <a:gd name="T54" fmla="*/ 2147483647 w 431"/>
                <a:gd name="T55" fmla="*/ 2147483647 h 393"/>
                <a:gd name="T56" fmla="*/ 2147483647 w 431"/>
                <a:gd name="T57" fmla="*/ 2147483647 h 393"/>
                <a:gd name="T58" fmla="*/ 2147483647 w 431"/>
                <a:gd name="T59" fmla="*/ 2147483647 h 393"/>
                <a:gd name="T60" fmla="*/ 2147483647 w 431"/>
                <a:gd name="T61" fmla="*/ 2147483647 h 393"/>
                <a:gd name="T62" fmla="*/ 2147483647 w 431"/>
                <a:gd name="T63" fmla="*/ 2147483647 h 393"/>
                <a:gd name="T64" fmla="*/ 2147483647 w 431"/>
                <a:gd name="T65" fmla="*/ 0 h 3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1"/>
                <a:gd name="T100" fmla="*/ 0 h 393"/>
                <a:gd name="T101" fmla="*/ 431 w 431"/>
                <a:gd name="T102" fmla="*/ 393 h 3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1" h="393">
                  <a:moveTo>
                    <a:pt x="0" y="0"/>
                  </a:moveTo>
                  <a:lnTo>
                    <a:pt x="0" y="19"/>
                  </a:lnTo>
                  <a:lnTo>
                    <a:pt x="2" y="39"/>
                  </a:lnTo>
                  <a:lnTo>
                    <a:pt x="5" y="59"/>
                  </a:lnTo>
                  <a:lnTo>
                    <a:pt x="8" y="79"/>
                  </a:lnTo>
                  <a:lnTo>
                    <a:pt x="13" y="98"/>
                  </a:lnTo>
                  <a:lnTo>
                    <a:pt x="19" y="117"/>
                  </a:lnTo>
                  <a:lnTo>
                    <a:pt x="26" y="135"/>
                  </a:lnTo>
                  <a:lnTo>
                    <a:pt x="34" y="153"/>
                  </a:lnTo>
                  <a:lnTo>
                    <a:pt x="42" y="170"/>
                  </a:lnTo>
                  <a:lnTo>
                    <a:pt x="52" y="186"/>
                  </a:lnTo>
                  <a:lnTo>
                    <a:pt x="63" y="204"/>
                  </a:lnTo>
                  <a:lnTo>
                    <a:pt x="73" y="219"/>
                  </a:lnTo>
                  <a:lnTo>
                    <a:pt x="86" y="234"/>
                  </a:lnTo>
                  <a:lnTo>
                    <a:pt x="99" y="249"/>
                  </a:lnTo>
                  <a:lnTo>
                    <a:pt x="111" y="263"/>
                  </a:lnTo>
                  <a:lnTo>
                    <a:pt x="126" y="277"/>
                  </a:lnTo>
                  <a:lnTo>
                    <a:pt x="141" y="291"/>
                  </a:lnTo>
                  <a:lnTo>
                    <a:pt x="157" y="303"/>
                  </a:lnTo>
                  <a:lnTo>
                    <a:pt x="173" y="316"/>
                  </a:lnTo>
                  <a:lnTo>
                    <a:pt x="190" y="325"/>
                  </a:lnTo>
                  <a:lnTo>
                    <a:pt x="208" y="336"/>
                  </a:lnTo>
                  <a:lnTo>
                    <a:pt x="225" y="346"/>
                  </a:lnTo>
                  <a:lnTo>
                    <a:pt x="245" y="353"/>
                  </a:lnTo>
                  <a:lnTo>
                    <a:pt x="264" y="361"/>
                  </a:lnTo>
                  <a:lnTo>
                    <a:pt x="283" y="369"/>
                  </a:lnTo>
                  <a:lnTo>
                    <a:pt x="304" y="375"/>
                  </a:lnTo>
                  <a:lnTo>
                    <a:pt x="323" y="380"/>
                  </a:lnTo>
                  <a:lnTo>
                    <a:pt x="345" y="384"/>
                  </a:lnTo>
                  <a:lnTo>
                    <a:pt x="365" y="389"/>
                  </a:lnTo>
                  <a:lnTo>
                    <a:pt x="388" y="391"/>
                  </a:lnTo>
                  <a:lnTo>
                    <a:pt x="409" y="393"/>
                  </a:lnTo>
                  <a:lnTo>
                    <a:pt x="431" y="393"/>
                  </a:lnTo>
                  <a:lnTo>
                    <a:pt x="431" y="369"/>
                  </a:lnTo>
                  <a:lnTo>
                    <a:pt x="410" y="368"/>
                  </a:lnTo>
                  <a:lnTo>
                    <a:pt x="389" y="367"/>
                  </a:lnTo>
                  <a:lnTo>
                    <a:pt x="370" y="364"/>
                  </a:lnTo>
                  <a:lnTo>
                    <a:pt x="349" y="361"/>
                  </a:lnTo>
                  <a:lnTo>
                    <a:pt x="329" y="358"/>
                  </a:lnTo>
                  <a:lnTo>
                    <a:pt x="310" y="353"/>
                  </a:lnTo>
                  <a:lnTo>
                    <a:pt x="290" y="346"/>
                  </a:lnTo>
                  <a:lnTo>
                    <a:pt x="272" y="339"/>
                  </a:lnTo>
                  <a:lnTo>
                    <a:pt x="254" y="332"/>
                  </a:lnTo>
                  <a:lnTo>
                    <a:pt x="237" y="324"/>
                  </a:lnTo>
                  <a:lnTo>
                    <a:pt x="220" y="316"/>
                  </a:lnTo>
                  <a:lnTo>
                    <a:pt x="202" y="305"/>
                  </a:lnTo>
                  <a:lnTo>
                    <a:pt x="187" y="295"/>
                  </a:lnTo>
                  <a:lnTo>
                    <a:pt x="172" y="284"/>
                  </a:lnTo>
                  <a:lnTo>
                    <a:pt x="157" y="273"/>
                  </a:lnTo>
                  <a:lnTo>
                    <a:pt x="143" y="260"/>
                  </a:lnTo>
                  <a:lnTo>
                    <a:pt x="129" y="247"/>
                  </a:lnTo>
                  <a:lnTo>
                    <a:pt x="115" y="233"/>
                  </a:lnTo>
                  <a:lnTo>
                    <a:pt x="104" y="221"/>
                  </a:lnTo>
                  <a:lnTo>
                    <a:pt x="92" y="205"/>
                  </a:lnTo>
                  <a:lnTo>
                    <a:pt x="82" y="190"/>
                  </a:lnTo>
                  <a:lnTo>
                    <a:pt x="71" y="175"/>
                  </a:lnTo>
                  <a:lnTo>
                    <a:pt x="63" y="159"/>
                  </a:lnTo>
                  <a:lnTo>
                    <a:pt x="55" y="143"/>
                  </a:lnTo>
                  <a:lnTo>
                    <a:pt x="48" y="125"/>
                  </a:lnTo>
                  <a:lnTo>
                    <a:pt x="42" y="109"/>
                  </a:lnTo>
                  <a:lnTo>
                    <a:pt x="35" y="91"/>
                  </a:lnTo>
                  <a:lnTo>
                    <a:pt x="31" y="74"/>
                  </a:lnTo>
                  <a:lnTo>
                    <a:pt x="29" y="57"/>
                  </a:lnTo>
                  <a:lnTo>
                    <a:pt x="24" y="37"/>
                  </a:lnTo>
                  <a:lnTo>
                    <a:pt x="24" y="18"/>
                  </a:lnTo>
                  <a:lnTo>
                    <a:pt x="23" y="0"/>
                  </a:lnTo>
                  <a:lnTo>
                    <a:pt x="0" y="0"/>
                  </a:lnTo>
                  <a:close/>
                </a:path>
              </a:pathLst>
            </a:custGeom>
            <a:solidFill>
              <a:srgbClr val="0099FF"/>
            </a:solidFill>
            <a:ln w="9525">
              <a:noFill/>
              <a:round/>
              <a:headEnd/>
              <a:tailEnd/>
            </a:ln>
          </p:spPr>
          <p:txBody>
            <a:bodyPr/>
            <a:lstStyle/>
            <a:p>
              <a:endParaRPr lang="en-US"/>
            </a:p>
          </p:txBody>
        </p:sp>
        <p:sp>
          <p:nvSpPr>
            <p:cNvPr id="23605" name="Freeform 56"/>
            <p:cNvSpPr>
              <a:spLocks/>
            </p:cNvSpPr>
            <p:nvPr/>
          </p:nvSpPr>
          <p:spPr bwMode="auto">
            <a:xfrm>
              <a:off x="2290234" y="1893870"/>
              <a:ext cx="608188" cy="623887"/>
            </a:xfrm>
            <a:custGeom>
              <a:avLst/>
              <a:gdLst>
                <a:gd name="T0" fmla="*/ 0 w 431"/>
                <a:gd name="T1" fmla="*/ 0 h 393"/>
                <a:gd name="T2" fmla="*/ 2147483647 w 431"/>
                <a:gd name="T3" fmla="*/ 2147483647 h 393"/>
                <a:gd name="T4" fmla="*/ 2147483647 w 431"/>
                <a:gd name="T5" fmla="*/ 2147483647 h 393"/>
                <a:gd name="T6" fmla="*/ 2147483647 w 431"/>
                <a:gd name="T7" fmla="*/ 2147483647 h 393"/>
                <a:gd name="T8" fmla="*/ 2147483647 w 431"/>
                <a:gd name="T9" fmla="*/ 2147483647 h 393"/>
                <a:gd name="T10" fmla="*/ 2147483647 w 431"/>
                <a:gd name="T11" fmla="*/ 2147483647 h 393"/>
                <a:gd name="T12" fmla="*/ 2147483647 w 431"/>
                <a:gd name="T13" fmla="*/ 2147483647 h 393"/>
                <a:gd name="T14" fmla="*/ 2147483647 w 431"/>
                <a:gd name="T15" fmla="*/ 2147483647 h 393"/>
                <a:gd name="T16" fmla="*/ 2147483647 w 431"/>
                <a:gd name="T17" fmla="*/ 2147483647 h 393"/>
                <a:gd name="T18" fmla="*/ 2147483647 w 431"/>
                <a:gd name="T19" fmla="*/ 2147483647 h 393"/>
                <a:gd name="T20" fmla="*/ 2147483647 w 431"/>
                <a:gd name="T21" fmla="*/ 2147483647 h 393"/>
                <a:gd name="T22" fmla="*/ 2147483647 w 431"/>
                <a:gd name="T23" fmla="*/ 2147483647 h 393"/>
                <a:gd name="T24" fmla="*/ 2147483647 w 431"/>
                <a:gd name="T25" fmla="*/ 2147483647 h 393"/>
                <a:gd name="T26" fmla="*/ 2147483647 w 431"/>
                <a:gd name="T27" fmla="*/ 2147483647 h 393"/>
                <a:gd name="T28" fmla="*/ 2147483647 w 431"/>
                <a:gd name="T29" fmla="*/ 2147483647 h 393"/>
                <a:gd name="T30" fmla="*/ 2147483647 w 431"/>
                <a:gd name="T31" fmla="*/ 2147483647 h 393"/>
                <a:gd name="T32" fmla="*/ 2147483647 w 431"/>
                <a:gd name="T33" fmla="*/ 2147483647 h 393"/>
                <a:gd name="T34" fmla="*/ 2147483647 w 431"/>
                <a:gd name="T35" fmla="*/ 2147483647 h 393"/>
                <a:gd name="T36" fmla="*/ 2147483647 w 431"/>
                <a:gd name="T37" fmla="*/ 2147483647 h 393"/>
                <a:gd name="T38" fmla="*/ 2147483647 w 431"/>
                <a:gd name="T39" fmla="*/ 2147483647 h 393"/>
                <a:gd name="T40" fmla="*/ 2147483647 w 431"/>
                <a:gd name="T41" fmla="*/ 2147483647 h 393"/>
                <a:gd name="T42" fmla="*/ 2147483647 w 431"/>
                <a:gd name="T43" fmla="*/ 2147483647 h 393"/>
                <a:gd name="T44" fmla="*/ 2147483647 w 431"/>
                <a:gd name="T45" fmla="*/ 2147483647 h 393"/>
                <a:gd name="T46" fmla="*/ 2147483647 w 431"/>
                <a:gd name="T47" fmla="*/ 2147483647 h 393"/>
                <a:gd name="T48" fmla="*/ 2147483647 w 431"/>
                <a:gd name="T49" fmla="*/ 2147483647 h 393"/>
                <a:gd name="T50" fmla="*/ 2147483647 w 431"/>
                <a:gd name="T51" fmla="*/ 2147483647 h 393"/>
                <a:gd name="T52" fmla="*/ 2147483647 w 431"/>
                <a:gd name="T53" fmla="*/ 2147483647 h 393"/>
                <a:gd name="T54" fmla="*/ 2147483647 w 431"/>
                <a:gd name="T55" fmla="*/ 2147483647 h 393"/>
                <a:gd name="T56" fmla="*/ 2147483647 w 431"/>
                <a:gd name="T57" fmla="*/ 2147483647 h 393"/>
                <a:gd name="T58" fmla="*/ 2147483647 w 431"/>
                <a:gd name="T59" fmla="*/ 2147483647 h 393"/>
                <a:gd name="T60" fmla="*/ 2147483647 w 431"/>
                <a:gd name="T61" fmla="*/ 2147483647 h 393"/>
                <a:gd name="T62" fmla="*/ 2147483647 w 431"/>
                <a:gd name="T63" fmla="*/ 2147483647 h 393"/>
                <a:gd name="T64" fmla="*/ 2147483647 w 431"/>
                <a:gd name="T65" fmla="*/ 2147483647 h 393"/>
                <a:gd name="T66" fmla="*/ 2147483647 w 431"/>
                <a:gd name="T67" fmla="*/ 0 h 39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1"/>
                <a:gd name="T103" fmla="*/ 0 h 393"/>
                <a:gd name="T104" fmla="*/ 431 w 431"/>
                <a:gd name="T105" fmla="*/ 393 h 39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1" h="393">
                  <a:moveTo>
                    <a:pt x="0" y="0"/>
                  </a:moveTo>
                  <a:lnTo>
                    <a:pt x="0" y="0"/>
                  </a:lnTo>
                  <a:lnTo>
                    <a:pt x="0" y="19"/>
                  </a:lnTo>
                  <a:lnTo>
                    <a:pt x="2" y="39"/>
                  </a:lnTo>
                  <a:lnTo>
                    <a:pt x="5" y="59"/>
                  </a:lnTo>
                  <a:lnTo>
                    <a:pt x="8" y="79"/>
                  </a:lnTo>
                  <a:lnTo>
                    <a:pt x="13" y="98"/>
                  </a:lnTo>
                  <a:lnTo>
                    <a:pt x="19" y="117"/>
                  </a:lnTo>
                  <a:lnTo>
                    <a:pt x="26" y="135"/>
                  </a:lnTo>
                  <a:lnTo>
                    <a:pt x="34" y="153"/>
                  </a:lnTo>
                  <a:lnTo>
                    <a:pt x="42" y="170"/>
                  </a:lnTo>
                  <a:lnTo>
                    <a:pt x="52" y="186"/>
                  </a:lnTo>
                  <a:lnTo>
                    <a:pt x="63" y="204"/>
                  </a:lnTo>
                  <a:lnTo>
                    <a:pt x="73" y="219"/>
                  </a:lnTo>
                  <a:lnTo>
                    <a:pt x="86" y="234"/>
                  </a:lnTo>
                  <a:lnTo>
                    <a:pt x="99" y="249"/>
                  </a:lnTo>
                  <a:lnTo>
                    <a:pt x="111" y="263"/>
                  </a:lnTo>
                  <a:lnTo>
                    <a:pt x="126" y="277"/>
                  </a:lnTo>
                  <a:lnTo>
                    <a:pt x="141" y="291"/>
                  </a:lnTo>
                  <a:lnTo>
                    <a:pt x="157" y="303"/>
                  </a:lnTo>
                  <a:lnTo>
                    <a:pt x="173" y="316"/>
                  </a:lnTo>
                  <a:lnTo>
                    <a:pt x="190" y="325"/>
                  </a:lnTo>
                  <a:lnTo>
                    <a:pt x="208" y="336"/>
                  </a:lnTo>
                  <a:lnTo>
                    <a:pt x="225" y="346"/>
                  </a:lnTo>
                  <a:lnTo>
                    <a:pt x="245" y="353"/>
                  </a:lnTo>
                  <a:lnTo>
                    <a:pt x="264" y="361"/>
                  </a:lnTo>
                  <a:lnTo>
                    <a:pt x="283" y="369"/>
                  </a:lnTo>
                  <a:lnTo>
                    <a:pt x="304" y="375"/>
                  </a:lnTo>
                  <a:lnTo>
                    <a:pt x="323" y="380"/>
                  </a:lnTo>
                  <a:lnTo>
                    <a:pt x="345" y="384"/>
                  </a:lnTo>
                  <a:lnTo>
                    <a:pt x="365" y="389"/>
                  </a:lnTo>
                  <a:lnTo>
                    <a:pt x="388" y="391"/>
                  </a:lnTo>
                  <a:lnTo>
                    <a:pt x="409" y="393"/>
                  </a:lnTo>
                  <a:lnTo>
                    <a:pt x="431" y="393"/>
                  </a:lnTo>
                  <a:lnTo>
                    <a:pt x="431" y="369"/>
                  </a:lnTo>
                  <a:lnTo>
                    <a:pt x="410" y="368"/>
                  </a:lnTo>
                  <a:lnTo>
                    <a:pt x="389" y="367"/>
                  </a:lnTo>
                  <a:lnTo>
                    <a:pt x="370" y="364"/>
                  </a:lnTo>
                  <a:lnTo>
                    <a:pt x="349" y="361"/>
                  </a:lnTo>
                  <a:lnTo>
                    <a:pt x="329" y="358"/>
                  </a:lnTo>
                  <a:lnTo>
                    <a:pt x="310" y="353"/>
                  </a:lnTo>
                  <a:lnTo>
                    <a:pt x="290" y="346"/>
                  </a:lnTo>
                  <a:lnTo>
                    <a:pt x="272" y="339"/>
                  </a:lnTo>
                  <a:lnTo>
                    <a:pt x="254" y="332"/>
                  </a:lnTo>
                  <a:lnTo>
                    <a:pt x="237" y="324"/>
                  </a:lnTo>
                  <a:lnTo>
                    <a:pt x="220" y="316"/>
                  </a:lnTo>
                  <a:lnTo>
                    <a:pt x="202" y="305"/>
                  </a:lnTo>
                  <a:lnTo>
                    <a:pt x="187" y="295"/>
                  </a:lnTo>
                  <a:lnTo>
                    <a:pt x="172" y="284"/>
                  </a:lnTo>
                  <a:lnTo>
                    <a:pt x="157" y="273"/>
                  </a:lnTo>
                  <a:lnTo>
                    <a:pt x="143" y="260"/>
                  </a:lnTo>
                  <a:lnTo>
                    <a:pt x="129" y="247"/>
                  </a:lnTo>
                  <a:lnTo>
                    <a:pt x="115" y="233"/>
                  </a:lnTo>
                  <a:lnTo>
                    <a:pt x="104" y="221"/>
                  </a:lnTo>
                  <a:lnTo>
                    <a:pt x="92" y="205"/>
                  </a:lnTo>
                  <a:lnTo>
                    <a:pt x="82" y="190"/>
                  </a:lnTo>
                  <a:lnTo>
                    <a:pt x="71" y="175"/>
                  </a:lnTo>
                  <a:lnTo>
                    <a:pt x="63" y="159"/>
                  </a:lnTo>
                  <a:lnTo>
                    <a:pt x="55" y="143"/>
                  </a:lnTo>
                  <a:lnTo>
                    <a:pt x="48" y="125"/>
                  </a:lnTo>
                  <a:lnTo>
                    <a:pt x="42" y="109"/>
                  </a:lnTo>
                  <a:lnTo>
                    <a:pt x="35" y="91"/>
                  </a:lnTo>
                  <a:lnTo>
                    <a:pt x="31" y="74"/>
                  </a:lnTo>
                  <a:lnTo>
                    <a:pt x="29" y="57"/>
                  </a:lnTo>
                  <a:lnTo>
                    <a:pt x="24" y="37"/>
                  </a:lnTo>
                  <a:lnTo>
                    <a:pt x="24" y="18"/>
                  </a:lnTo>
                  <a:lnTo>
                    <a:pt x="23" y="0"/>
                  </a:lnTo>
                </a:path>
              </a:pathLst>
            </a:custGeom>
            <a:noFill/>
            <a:ln w="1588">
              <a:solidFill>
                <a:srgbClr val="0099FF"/>
              </a:solidFill>
              <a:round/>
              <a:headEnd/>
              <a:tailEnd/>
            </a:ln>
          </p:spPr>
          <p:txBody>
            <a:bodyPr/>
            <a:lstStyle/>
            <a:p>
              <a:endParaRPr lang="en-US"/>
            </a:p>
          </p:txBody>
        </p:sp>
        <p:sp>
          <p:nvSpPr>
            <p:cNvPr id="23606" name="Freeform 57"/>
            <p:cNvSpPr>
              <a:spLocks/>
            </p:cNvSpPr>
            <p:nvPr/>
          </p:nvSpPr>
          <p:spPr bwMode="auto">
            <a:xfrm>
              <a:off x="2290234" y="1268395"/>
              <a:ext cx="608188" cy="625475"/>
            </a:xfrm>
            <a:custGeom>
              <a:avLst/>
              <a:gdLst>
                <a:gd name="T0" fmla="*/ 2147483647 w 431"/>
                <a:gd name="T1" fmla="*/ 0 h 394"/>
                <a:gd name="T2" fmla="*/ 2147483647 w 431"/>
                <a:gd name="T3" fmla="*/ 2147483647 h 394"/>
                <a:gd name="T4" fmla="*/ 2147483647 w 431"/>
                <a:gd name="T5" fmla="*/ 2147483647 h 394"/>
                <a:gd name="T6" fmla="*/ 2147483647 w 431"/>
                <a:gd name="T7" fmla="*/ 2147483647 h 394"/>
                <a:gd name="T8" fmla="*/ 2147483647 w 431"/>
                <a:gd name="T9" fmla="*/ 2147483647 h 394"/>
                <a:gd name="T10" fmla="*/ 2147483647 w 431"/>
                <a:gd name="T11" fmla="*/ 2147483647 h 394"/>
                <a:gd name="T12" fmla="*/ 2147483647 w 431"/>
                <a:gd name="T13" fmla="*/ 2147483647 h 394"/>
                <a:gd name="T14" fmla="*/ 2147483647 w 431"/>
                <a:gd name="T15" fmla="*/ 2147483647 h 394"/>
                <a:gd name="T16" fmla="*/ 2147483647 w 431"/>
                <a:gd name="T17" fmla="*/ 2147483647 h 394"/>
                <a:gd name="T18" fmla="*/ 2147483647 w 431"/>
                <a:gd name="T19" fmla="*/ 2147483647 h 394"/>
                <a:gd name="T20" fmla="*/ 2147483647 w 431"/>
                <a:gd name="T21" fmla="*/ 2147483647 h 394"/>
                <a:gd name="T22" fmla="*/ 2147483647 w 431"/>
                <a:gd name="T23" fmla="*/ 2147483647 h 394"/>
                <a:gd name="T24" fmla="*/ 2147483647 w 431"/>
                <a:gd name="T25" fmla="*/ 2147483647 h 394"/>
                <a:gd name="T26" fmla="*/ 2147483647 w 431"/>
                <a:gd name="T27" fmla="*/ 2147483647 h 394"/>
                <a:gd name="T28" fmla="*/ 2147483647 w 431"/>
                <a:gd name="T29" fmla="*/ 2147483647 h 394"/>
                <a:gd name="T30" fmla="*/ 0 w 431"/>
                <a:gd name="T31" fmla="*/ 2147483647 h 394"/>
                <a:gd name="T32" fmla="*/ 2147483647 w 431"/>
                <a:gd name="T33" fmla="*/ 2147483647 h 394"/>
                <a:gd name="T34" fmla="*/ 2147483647 w 431"/>
                <a:gd name="T35" fmla="*/ 2147483647 h 394"/>
                <a:gd name="T36" fmla="*/ 2147483647 w 431"/>
                <a:gd name="T37" fmla="*/ 2147483647 h 394"/>
                <a:gd name="T38" fmla="*/ 2147483647 w 431"/>
                <a:gd name="T39" fmla="*/ 2147483647 h 394"/>
                <a:gd name="T40" fmla="*/ 2147483647 w 431"/>
                <a:gd name="T41" fmla="*/ 2147483647 h 394"/>
                <a:gd name="T42" fmla="*/ 2147483647 w 431"/>
                <a:gd name="T43" fmla="*/ 2147483647 h 394"/>
                <a:gd name="T44" fmla="*/ 2147483647 w 431"/>
                <a:gd name="T45" fmla="*/ 2147483647 h 394"/>
                <a:gd name="T46" fmla="*/ 2147483647 w 431"/>
                <a:gd name="T47" fmla="*/ 2147483647 h 394"/>
                <a:gd name="T48" fmla="*/ 2147483647 w 431"/>
                <a:gd name="T49" fmla="*/ 2147483647 h 394"/>
                <a:gd name="T50" fmla="*/ 2147483647 w 431"/>
                <a:gd name="T51" fmla="*/ 2147483647 h 394"/>
                <a:gd name="T52" fmla="*/ 2147483647 w 431"/>
                <a:gd name="T53" fmla="*/ 2147483647 h 394"/>
                <a:gd name="T54" fmla="*/ 2147483647 w 431"/>
                <a:gd name="T55" fmla="*/ 2147483647 h 394"/>
                <a:gd name="T56" fmla="*/ 2147483647 w 431"/>
                <a:gd name="T57" fmla="*/ 2147483647 h 394"/>
                <a:gd name="T58" fmla="*/ 2147483647 w 431"/>
                <a:gd name="T59" fmla="*/ 2147483647 h 394"/>
                <a:gd name="T60" fmla="*/ 2147483647 w 431"/>
                <a:gd name="T61" fmla="*/ 2147483647 h 394"/>
                <a:gd name="T62" fmla="*/ 2147483647 w 431"/>
                <a:gd name="T63" fmla="*/ 2147483647 h 394"/>
                <a:gd name="T64" fmla="*/ 2147483647 w 431"/>
                <a:gd name="T65" fmla="*/ 2147483647 h 3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1"/>
                <a:gd name="T100" fmla="*/ 0 h 394"/>
                <a:gd name="T101" fmla="*/ 431 w 431"/>
                <a:gd name="T102" fmla="*/ 394 h 3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1" h="394">
                  <a:moveTo>
                    <a:pt x="431" y="0"/>
                  </a:moveTo>
                  <a:lnTo>
                    <a:pt x="409" y="0"/>
                  </a:lnTo>
                  <a:lnTo>
                    <a:pt x="388" y="1"/>
                  </a:lnTo>
                  <a:lnTo>
                    <a:pt x="365" y="4"/>
                  </a:lnTo>
                  <a:lnTo>
                    <a:pt x="345" y="8"/>
                  </a:lnTo>
                  <a:lnTo>
                    <a:pt x="323" y="12"/>
                  </a:lnTo>
                  <a:lnTo>
                    <a:pt x="304" y="18"/>
                  </a:lnTo>
                  <a:lnTo>
                    <a:pt x="283" y="23"/>
                  </a:lnTo>
                  <a:lnTo>
                    <a:pt x="264" y="30"/>
                  </a:lnTo>
                  <a:lnTo>
                    <a:pt x="245" y="39"/>
                  </a:lnTo>
                  <a:lnTo>
                    <a:pt x="225" y="47"/>
                  </a:lnTo>
                  <a:lnTo>
                    <a:pt x="208" y="57"/>
                  </a:lnTo>
                  <a:lnTo>
                    <a:pt x="190" y="66"/>
                  </a:lnTo>
                  <a:lnTo>
                    <a:pt x="173" y="79"/>
                  </a:lnTo>
                  <a:lnTo>
                    <a:pt x="157" y="90"/>
                  </a:lnTo>
                  <a:lnTo>
                    <a:pt x="141" y="102"/>
                  </a:lnTo>
                  <a:lnTo>
                    <a:pt x="126" y="114"/>
                  </a:lnTo>
                  <a:lnTo>
                    <a:pt x="111" y="128"/>
                  </a:lnTo>
                  <a:lnTo>
                    <a:pt x="99" y="143"/>
                  </a:lnTo>
                  <a:lnTo>
                    <a:pt x="86" y="157"/>
                  </a:lnTo>
                  <a:lnTo>
                    <a:pt x="73" y="174"/>
                  </a:lnTo>
                  <a:lnTo>
                    <a:pt x="63" y="189"/>
                  </a:lnTo>
                  <a:lnTo>
                    <a:pt x="52" y="205"/>
                  </a:lnTo>
                  <a:lnTo>
                    <a:pt x="42" y="223"/>
                  </a:lnTo>
                  <a:lnTo>
                    <a:pt x="34" y="240"/>
                  </a:lnTo>
                  <a:lnTo>
                    <a:pt x="26" y="258"/>
                  </a:lnTo>
                  <a:lnTo>
                    <a:pt x="19" y="276"/>
                  </a:lnTo>
                  <a:lnTo>
                    <a:pt x="13" y="295"/>
                  </a:lnTo>
                  <a:lnTo>
                    <a:pt x="8" y="314"/>
                  </a:lnTo>
                  <a:lnTo>
                    <a:pt x="5" y="333"/>
                  </a:lnTo>
                  <a:lnTo>
                    <a:pt x="2" y="354"/>
                  </a:lnTo>
                  <a:lnTo>
                    <a:pt x="0" y="373"/>
                  </a:lnTo>
                  <a:lnTo>
                    <a:pt x="0" y="394"/>
                  </a:lnTo>
                  <a:lnTo>
                    <a:pt x="23" y="394"/>
                  </a:lnTo>
                  <a:lnTo>
                    <a:pt x="24" y="375"/>
                  </a:lnTo>
                  <a:lnTo>
                    <a:pt x="24" y="356"/>
                  </a:lnTo>
                  <a:lnTo>
                    <a:pt x="29" y="338"/>
                  </a:lnTo>
                  <a:lnTo>
                    <a:pt x="31" y="320"/>
                  </a:lnTo>
                  <a:lnTo>
                    <a:pt x="35" y="302"/>
                  </a:lnTo>
                  <a:lnTo>
                    <a:pt x="42" y="284"/>
                  </a:lnTo>
                  <a:lnTo>
                    <a:pt x="48" y="267"/>
                  </a:lnTo>
                  <a:lnTo>
                    <a:pt x="55" y="251"/>
                  </a:lnTo>
                  <a:lnTo>
                    <a:pt x="63" y="234"/>
                  </a:lnTo>
                  <a:lnTo>
                    <a:pt x="71" y="218"/>
                  </a:lnTo>
                  <a:lnTo>
                    <a:pt x="82" y="203"/>
                  </a:lnTo>
                  <a:lnTo>
                    <a:pt x="92" y="187"/>
                  </a:lnTo>
                  <a:lnTo>
                    <a:pt x="104" y="174"/>
                  </a:lnTo>
                  <a:lnTo>
                    <a:pt x="115" y="158"/>
                  </a:lnTo>
                  <a:lnTo>
                    <a:pt x="129" y="146"/>
                  </a:lnTo>
                  <a:lnTo>
                    <a:pt x="143" y="132"/>
                  </a:lnTo>
                  <a:lnTo>
                    <a:pt x="157" y="120"/>
                  </a:lnTo>
                  <a:lnTo>
                    <a:pt x="172" y="109"/>
                  </a:lnTo>
                  <a:lnTo>
                    <a:pt x="187" y="98"/>
                  </a:lnTo>
                  <a:lnTo>
                    <a:pt x="202" y="87"/>
                  </a:lnTo>
                  <a:lnTo>
                    <a:pt x="220" y="77"/>
                  </a:lnTo>
                  <a:lnTo>
                    <a:pt x="237" y="69"/>
                  </a:lnTo>
                  <a:lnTo>
                    <a:pt x="254" y="61"/>
                  </a:lnTo>
                  <a:lnTo>
                    <a:pt x="272" y="54"/>
                  </a:lnTo>
                  <a:lnTo>
                    <a:pt x="290" y="47"/>
                  </a:lnTo>
                  <a:lnTo>
                    <a:pt x="310" y="40"/>
                  </a:lnTo>
                  <a:lnTo>
                    <a:pt x="329" y="36"/>
                  </a:lnTo>
                  <a:lnTo>
                    <a:pt x="349" y="32"/>
                  </a:lnTo>
                  <a:lnTo>
                    <a:pt x="370" y="29"/>
                  </a:lnTo>
                  <a:lnTo>
                    <a:pt x="389" y="25"/>
                  </a:lnTo>
                  <a:lnTo>
                    <a:pt x="410" y="25"/>
                  </a:lnTo>
                  <a:lnTo>
                    <a:pt x="431" y="23"/>
                  </a:lnTo>
                  <a:lnTo>
                    <a:pt x="431" y="0"/>
                  </a:lnTo>
                  <a:close/>
                </a:path>
              </a:pathLst>
            </a:custGeom>
            <a:solidFill>
              <a:srgbClr val="0099FF"/>
            </a:solidFill>
            <a:ln w="9525">
              <a:noFill/>
              <a:round/>
              <a:headEnd/>
              <a:tailEnd/>
            </a:ln>
          </p:spPr>
          <p:txBody>
            <a:bodyPr/>
            <a:lstStyle/>
            <a:p>
              <a:endParaRPr lang="en-US"/>
            </a:p>
          </p:txBody>
        </p:sp>
        <p:sp>
          <p:nvSpPr>
            <p:cNvPr id="23607" name="Freeform 58"/>
            <p:cNvSpPr>
              <a:spLocks/>
            </p:cNvSpPr>
            <p:nvPr/>
          </p:nvSpPr>
          <p:spPr bwMode="auto">
            <a:xfrm>
              <a:off x="2290234" y="1268395"/>
              <a:ext cx="608188" cy="625475"/>
            </a:xfrm>
            <a:custGeom>
              <a:avLst/>
              <a:gdLst>
                <a:gd name="T0" fmla="*/ 2147483647 w 431"/>
                <a:gd name="T1" fmla="*/ 0 h 394"/>
                <a:gd name="T2" fmla="*/ 2147483647 w 431"/>
                <a:gd name="T3" fmla="*/ 2147483647 h 394"/>
                <a:gd name="T4" fmla="*/ 2147483647 w 431"/>
                <a:gd name="T5" fmla="*/ 2147483647 h 394"/>
                <a:gd name="T6" fmla="*/ 2147483647 w 431"/>
                <a:gd name="T7" fmla="*/ 2147483647 h 394"/>
                <a:gd name="T8" fmla="*/ 2147483647 w 431"/>
                <a:gd name="T9" fmla="*/ 2147483647 h 394"/>
                <a:gd name="T10" fmla="*/ 2147483647 w 431"/>
                <a:gd name="T11" fmla="*/ 2147483647 h 394"/>
                <a:gd name="T12" fmla="*/ 2147483647 w 431"/>
                <a:gd name="T13" fmla="*/ 2147483647 h 394"/>
                <a:gd name="T14" fmla="*/ 2147483647 w 431"/>
                <a:gd name="T15" fmla="*/ 2147483647 h 394"/>
                <a:gd name="T16" fmla="*/ 2147483647 w 431"/>
                <a:gd name="T17" fmla="*/ 2147483647 h 394"/>
                <a:gd name="T18" fmla="*/ 2147483647 w 431"/>
                <a:gd name="T19" fmla="*/ 2147483647 h 394"/>
                <a:gd name="T20" fmla="*/ 2147483647 w 431"/>
                <a:gd name="T21" fmla="*/ 2147483647 h 394"/>
                <a:gd name="T22" fmla="*/ 2147483647 w 431"/>
                <a:gd name="T23" fmla="*/ 2147483647 h 394"/>
                <a:gd name="T24" fmla="*/ 2147483647 w 431"/>
                <a:gd name="T25" fmla="*/ 2147483647 h 394"/>
                <a:gd name="T26" fmla="*/ 2147483647 w 431"/>
                <a:gd name="T27" fmla="*/ 2147483647 h 394"/>
                <a:gd name="T28" fmla="*/ 2147483647 w 431"/>
                <a:gd name="T29" fmla="*/ 2147483647 h 394"/>
                <a:gd name="T30" fmla="*/ 2147483647 w 431"/>
                <a:gd name="T31" fmla="*/ 2147483647 h 394"/>
                <a:gd name="T32" fmla="*/ 0 w 431"/>
                <a:gd name="T33" fmla="*/ 2147483647 h 394"/>
                <a:gd name="T34" fmla="*/ 2147483647 w 431"/>
                <a:gd name="T35" fmla="*/ 2147483647 h 394"/>
                <a:gd name="T36" fmla="*/ 2147483647 w 431"/>
                <a:gd name="T37" fmla="*/ 2147483647 h 394"/>
                <a:gd name="T38" fmla="*/ 2147483647 w 431"/>
                <a:gd name="T39" fmla="*/ 2147483647 h 394"/>
                <a:gd name="T40" fmla="*/ 2147483647 w 431"/>
                <a:gd name="T41" fmla="*/ 2147483647 h 394"/>
                <a:gd name="T42" fmla="*/ 2147483647 w 431"/>
                <a:gd name="T43" fmla="*/ 2147483647 h 394"/>
                <a:gd name="T44" fmla="*/ 2147483647 w 431"/>
                <a:gd name="T45" fmla="*/ 2147483647 h 394"/>
                <a:gd name="T46" fmla="*/ 2147483647 w 431"/>
                <a:gd name="T47" fmla="*/ 2147483647 h 394"/>
                <a:gd name="T48" fmla="*/ 2147483647 w 431"/>
                <a:gd name="T49" fmla="*/ 2147483647 h 394"/>
                <a:gd name="T50" fmla="*/ 2147483647 w 431"/>
                <a:gd name="T51" fmla="*/ 2147483647 h 394"/>
                <a:gd name="T52" fmla="*/ 2147483647 w 431"/>
                <a:gd name="T53" fmla="*/ 2147483647 h 394"/>
                <a:gd name="T54" fmla="*/ 2147483647 w 431"/>
                <a:gd name="T55" fmla="*/ 2147483647 h 394"/>
                <a:gd name="T56" fmla="*/ 2147483647 w 431"/>
                <a:gd name="T57" fmla="*/ 2147483647 h 394"/>
                <a:gd name="T58" fmla="*/ 2147483647 w 431"/>
                <a:gd name="T59" fmla="*/ 2147483647 h 394"/>
                <a:gd name="T60" fmla="*/ 2147483647 w 431"/>
                <a:gd name="T61" fmla="*/ 2147483647 h 394"/>
                <a:gd name="T62" fmla="*/ 2147483647 w 431"/>
                <a:gd name="T63" fmla="*/ 2147483647 h 394"/>
                <a:gd name="T64" fmla="*/ 2147483647 w 431"/>
                <a:gd name="T65" fmla="*/ 2147483647 h 394"/>
                <a:gd name="T66" fmla="*/ 2147483647 w 431"/>
                <a:gd name="T67" fmla="*/ 2147483647 h 3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1"/>
                <a:gd name="T103" fmla="*/ 0 h 394"/>
                <a:gd name="T104" fmla="*/ 431 w 431"/>
                <a:gd name="T105" fmla="*/ 394 h 3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1" h="394">
                  <a:moveTo>
                    <a:pt x="431" y="0"/>
                  </a:moveTo>
                  <a:lnTo>
                    <a:pt x="431" y="0"/>
                  </a:lnTo>
                  <a:lnTo>
                    <a:pt x="409" y="0"/>
                  </a:lnTo>
                  <a:lnTo>
                    <a:pt x="388" y="1"/>
                  </a:lnTo>
                  <a:lnTo>
                    <a:pt x="365" y="4"/>
                  </a:lnTo>
                  <a:lnTo>
                    <a:pt x="345" y="8"/>
                  </a:lnTo>
                  <a:lnTo>
                    <a:pt x="323" y="12"/>
                  </a:lnTo>
                  <a:lnTo>
                    <a:pt x="304" y="18"/>
                  </a:lnTo>
                  <a:lnTo>
                    <a:pt x="283" y="23"/>
                  </a:lnTo>
                  <a:lnTo>
                    <a:pt x="264" y="30"/>
                  </a:lnTo>
                  <a:lnTo>
                    <a:pt x="245" y="39"/>
                  </a:lnTo>
                  <a:lnTo>
                    <a:pt x="225" y="47"/>
                  </a:lnTo>
                  <a:lnTo>
                    <a:pt x="208" y="57"/>
                  </a:lnTo>
                  <a:lnTo>
                    <a:pt x="190" y="66"/>
                  </a:lnTo>
                  <a:lnTo>
                    <a:pt x="173" y="79"/>
                  </a:lnTo>
                  <a:lnTo>
                    <a:pt x="157" y="90"/>
                  </a:lnTo>
                  <a:lnTo>
                    <a:pt x="141" y="102"/>
                  </a:lnTo>
                  <a:lnTo>
                    <a:pt x="126" y="114"/>
                  </a:lnTo>
                  <a:lnTo>
                    <a:pt x="111" y="128"/>
                  </a:lnTo>
                  <a:lnTo>
                    <a:pt x="99" y="143"/>
                  </a:lnTo>
                  <a:lnTo>
                    <a:pt x="86" y="157"/>
                  </a:lnTo>
                  <a:lnTo>
                    <a:pt x="73" y="174"/>
                  </a:lnTo>
                  <a:lnTo>
                    <a:pt x="63" y="189"/>
                  </a:lnTo>
                  <a:lnTo>
                    <a:pt x="52" y="205"/>
                  </a:lnTo>
                  <a:lnTo>
                    <a:pt x="42" y="223"/>
                  </a:lnTo>
                  <a:lnTo>
                    <a:pt x="34" y="240"/>
                  </a:lnTo>
                  <a:lnTo>
                    <a:pt x="26" y="258"/>
                  </a:lnTo>
                  <a:lnTo>
                    <a:pt x="19" y="276"/>
                  </a:lnTo>
                  <a:lnTo>
                    <a:pt x="13" y="295"/>
                  </a:lnTo>
                  <a:lnTo>
                    <a:pt x="8" y="314"/>
                  </a:lnTo>
                  <a:lnTo>
                    <a:pt x="5" y="333"/>
                  </a:lnTo>
                  <a:lnTo>
                    <a:pt x="2" y="354"/>
                  </a:lnTo>
                  <a:lnTo>
                    <a:pt x="0" y="373"/>
                  </a:lnTo>
                  <a:lnTo>
                    <a:pt x="0" y="394"/>
                  </a:lnTo>
                  <a:lnTo>
                    <a:pt x="23" y="394"/>
                  </a:lnTo>
                  <a:lnTo>
                    <a:pt x="24" y="375"/>
                  </a:lnTo>
                  <a:lnTo>
                    <a:pt x="24" y="356"/>
                  </a:lnTo>
                  <a:lnTo>
                    <a:pt x="29" y="338"/>
                  </a:lnTo>
                  <a:lnTo>
                    <a:pt x="31" y="320"/>
                  </a:lnTo>
                  <a:lnTo>
                    <a:pt x="35" y="302"/>
                  </a:lnTo>
                  <a:lnTo>
                    <a:pt x="42" y="284"/>
                  </a:lnTo>
                  <a:lnTo>
                    <a:pt x="48" y="267"/>
                  </a:lnTo>
                  <a:lnTo>
                    <a:pt x="55" y="251"/>
                  </a:lnTo>
                  <a:lnTo>
                    <a:pt x="63" y="234"/>
                  </a:lnTo>
                  <a:lnTo>
                    <a:pt x="71" y="218"/>
                  </a:lnTo>
                  <a:lnTo>
                    <a:pt x="82" y="203"/>
                  </a:lnTo>
                  <a:lnTo>
                    <a:pt x="92" y="187"/>
                  </a:lnTo>
                  <a:lnTo>
                    <a:pt x="104" y="174"/>
                  </a:lnTo>
                  <a:lnTo>
                    <a:pt x="115" y="158"/>
                  </a:lnTo>
                  <a:lnTo>
                    <a:pt x="129" y="146"/>
                  </a:lnTo>
                  <a:lnTo>
                    <a:pt x="143" y="132"/>
                  </a:lnTo>
                  <a:lnTo>
                    <a:pt x="157" y="120"/>
                  </a:lnTo>
                  <a:lnTo>
                    <a:pt x="172" y="109"/>
                  </a:lnTo>
                  <a:lnTo>
                    <a:pt x="187" y="98"/>
                  </a:lnTo>
                  <a:lnTo>
                    <a:pt x="202" y="87"/>
                  </a:lnTo>
                  <a:lnTo>
                    <a:pt x="220" y="77"/>
                  </a:lnTo>
                  <a:lnTo>
                    <a:pt x="237" y="69"/>
                  </a:lnTo>
                  <a:lnTo>
                    <a:pt x="254" y="61"/>
                  </a:lnTo>
                  <a:lnTo>
                    <a:pt x="272" y="54"/>
                  </a:lnTo>
                  <a:lnTo>
                    <a:pt x="290" y="47"/>
                  </a:lnTo>
                  <a:lnTo>
                    <a:pt x="310" y="40"/>
                  </a:lnTo>
                  <a:lnTo>
                    <a:pt x="329" y="36"/>
                  </a:lnTo>
                  <a:lnTo>
                    <a:pt x="349" y="32"/>
                  </a:lnTo>
                  <a:lnTo>
                    <a:pt x="370" y="29"/>
                  </a:lnTo>
                  <a:lnTo>
                    <a:pt x="389" y="25"/>
                  </a:lnTo>
                  <a:lnTo>
                    <a:pt x="410" y="25"/>
                  </a:lnTo>
                  <a:lnTo>
                    <a:pt x="431" y="23"/>
                  </a:lnTo>
                </a:path>
              </a:pathLst>
            </a:custGeom>
            <a:noFill/>
            <a:ln w="1588">
              <a:solidFill>
                <a:srgbClr val="0099FF"/>
              </a:solidFill>
              <a:round/>
              <a:headEnd/>
              <a:tailEnd/>
            </a:ln>
          </p:spPr>
          <p:txBody>
            <a:bodyPr/>
            <a:lstStyle/>
            <a:p>
              <a:endParaRPr lang="en-US"/>
            </a:p>
          </p:txBody>
        </p:sp>
        <p:sp>
          <p:nvSpPr>
            <p:cNvPr id="23608" name="Freeform 59"/>
            <p:cNvSpPr>
              <a:spLocks/>
            </p:cNvSpPr>
            <p:nvPr/>
          </p:nvSpPr>
          <p:spPr bwMode="auto">
            <a:xfrm>
              <a:off x="2449690" y="1463654"/>
              <a:ext cx="897467" cy="876300"/>
            </a:xfrm>
            <a:custGeom>
              <a:avLst/>
              <a:gdLst>
                <a:gd name="T0" fmla="*/ 2147483647 w 636"/>
                <a:gd name="T1" fmla="*/ 2147483647 h 552"/>
                <a:gd name="T2" fmla="*/ 2147483647 w 636"/>
                <a:gd name="T3" fmla="*/ 2147483647 h 552"/>
                <a:gd name="T4" fmla="*/ 2147483647 w 636"/>
                <a:gd name="T5" fmla="*/ 0 h 552"/>
                <a:gd name="T6" fmla="*/ 0 w 636"/>
                <a:gd name="T7" fmla="*/ 2147483647 h 552"/>
                <a:gd name="T8" fmla="*/ 2147483647 w 636"/>
                <a:gd name="T9" fmla="*/ 2147483647 h 552"/>
                <a:gd name="T10" fmla="*/ 2147483647 w 636"/>
                <a:gd name="T11" fmla="*/ 2147483647 h 552"/>
                <a:gd name="T12" fmla="*/ 0 60000 65536"/>
                <a:gd name="T13" fmla="*/ 0 60000 65536"/>
                <a:gd name="T14" fmla="*/ 0 60000 65536"/>
                <a:gd name="T15" fmla="*/ 0 60000 65536"/>
                <a:gd name="T16" fmla="*/ 0 60000 65536"/>
                <a:gd name="T17" fmla="*/ 0 60000 65536"/>
                <a:gd name="T18" fmla="*/ 0 w 636"/>
                <a:gd name="T19" fmla="*/ 0 h 552"/>
                <a:gd name="T20" fmla="*/ 636 w 636"/>
                <a:gd name="T21" fmla="*/ 552 h 552"/>
              </a:gdLst>
              <a:ahLst/>
              <a:cxnLst>
                <a:cxn ang="T12">
                  <a:pos x="T0" y="T1"/>
                </a:cxn>
                <a:cxn ang="T13">
                  <a:pos x="T2" y="T3"/>
                </a:cxn>
                <a:cxn ang="T14">
                  <a:pos x="T4" y="T5"/>
                </a:cxn>
                <a:cxn ang="T15">
                  <a:pos x="T6" y="T7"/>
                </a:cxn>
                <a:cxn ang="T16">
                  <a:pos x="T8" y="T9"/>
                </a:cxn>
                <a:cxn ang="T17">
                  <a:pos x="T10" y="T11"/>
                </a:cxn>
              </a:cxnLst>
              <a:rect l="T18" t="T19" r="T20" b="T21"/>
              <a:pathLst>
                <a:path w="636" h="552">
                  <a:moveTo>
                    <a:pt x="621" y="534"/>
                  </a:moveTo>
                  <a:lnTo>
                    <a:pt x="636" y="516"/>
                  </a:lnTo>
                  <a:lnTo>
                    <a:pt x="30" y="0"/>
                  </a:lnTo>
                  <a:lnTo>
                    <a:pt x="0" y="35"/>
                  </a:lnTo>
                  <a:lnTo>
                    <a:pt x="606" y="552"/>
                  </a:lnTo>
                  <a:lnTo>
                    <a:pt x="621" y="534"/>
                  </a:lnTo>
                  <a:close/>
                </a:path>
              </a:pathLst>
            </a:custGeom>
            <a:solidFill>
              <a:srgbClr val="FFFF00"/>
            </a:solidFill>
            <a:ln w="9525">
              <a:noFill/>
              <a:round/>
              <a:headEnd/>
              <a:tailEnd/>
            </a:ln>
          </p:spPr>
          <p:txBody>
            <a:bodyPr/>
            <a:lstStyle/>
            <a:p>
              <a:endParaRPr lang="en-US"/>
            </a:p>
          </p:txBody>
        </p:sp>
        <p:sp>
          <p:nvSpPr>
            <p:cNvPr id="23609" name="Freeform 60"/>
            <p:cNvSpPr>
              <a:spLocks/>
            </p:cNvSpPr>
            <p:nvPr/>
          </p:nvSpPr>
          <p:spPr bwMode="auto">
            <a:xfrm>
              <a:off x="2449690" y="1463654"/>
              <a:ext cx="897467" cy="876300"/>
            </a:xfrm>
            <a:custGeom>
              <a:avLst/>
              <a:gdLst>
                <a:gd name="T0" fmla="*/ 2147483647 w 636"/>
                <a:gd name="T1" fmla="*/ 2147483647 h 552"/>
                <a:gd name="T2" fmla="*/ 2147483647 w 636"/>
                <a:gd name="T3" fmla="*/ 2147483647 h 552"/>
                <a:gd name="T4" fmla="*/ 2147483647 w 636"/>
                <a:gd name="T5" fmla="*/ 0 h 552"/>
                <a:gd name="T6" fmla="*/ 0 w 636"/>
                <a:gd name="T7" fmla="*/ 2147483647 h 552"/>
                <a:gd name="T8" fmla="*/ 2147483647 w 636"/>
                <a:gd name="T9" fmla="*/ 2147483647 h 552"/>
                <a:gd name="T10" fmla="*/ 2147483647 w 636"/>
                <a:gd name="T11" fmla="*/ 2147483647 h 552"/>
                <a:gd name="T12" fmla="*/ 0 60000 65536"/>
                <a:gd name="T13" fmla="*/ 0 60000 65536"/>
                <a:gd name="T14" fmla="*/ 0 60000 65536"/>
                <a:gd name="T15" fmla="*/ 0 60000 65536"/>
                <a:gd name="T16" fmla="*/ 0 60000 65536"/>
                <a:gd name="T17" fmla="*/ 0 60000 65536"/>
                <a:gd name="T18" fmla="*/ 0 w 636"/>
                <a:gd name="T19" fmla="*/ 0 h 552"/>
                <a:gd name="T20" fmla="*/ 636 w 636"/>
                <a:gd name="T21" fmla="*/ 552 h 552"/>
              </a:gdLst>
              <a:ahLst/>
              <a:cxnLst>
                <a:cxn ang="T12">
                  <a:pos x="T0" y="T1"/>
                </a:cxn>
                <a:cxn ang="T13">
                  <a:pos x="T2" y="T3"/>
                </a:cxn>
                <a:cxn ang="T14">
                  <a:pos x="T4" y="T5"/>
                </a:cxn>
                <a:cxn ang="T15">
                  <a:pos x="T6" y="T7"/>
                </a:cxn>
                <a:cxn ang="T16">
                  <a:pos x="T8" y="T9"/>
                </a:cxn>
                <a:cxn ang="T17">
                  <a:pos x="T10" y="T11"/>
                </a:cxn>
              </a:cxnLst>
              <a:rect l="T18" t="T19" r="T20" b="T21"/>
              <a:pathLst>
                <a:path w="636" h="552">
                  <a:moveTo>
                    <a:pt x="621" y="534"/>
                  </a:moveTo>
                  <a:lnTo>
                    <a:pt x="636" y="516"/>
                  </a:lnTo>
                  <a:lnTo>
                    <a:pt x="30" y="0"/>
                  </a:lnTo>
                  <a:lnTo>
                    <a:pt x="0" y="35"/>
                  </a:lnTo>
                  <a:lnTo>
                    <a:pt x="606" y="552"/>
                  </a:lnTo>
                  <a:lnTo>
                    <a:pt x="621" y="534"/>
                  </a:lnTo>
                </a:path>
              </a:pathLst>
            </a:custGeom>
            <a:noFill/>
            <a:ln w="1588">
              <a:solidFill>
                <a:srgbClr val="FFFF00"/>
              </a:solidFill>
              <a:round/>
              <a:headEnd/>
              <a:tailEnd/>
            </a:ln>
          </p:spPr>
          <p:txBody>
            <a:bodyPr/>
            <a:lstStyle/>
            <a:p>
              <a:endParaRPr lang="en-US"/>
            </a:p>
          </p:txBody>
        </p:sp>
        <p:sp>
          <p:nvSpPr>
            <p:cNvPr id="23610" name="Freeform 61"/>
            <p:cNvSpPr>
              <a:spLocks/>
            </p:cNvSpPr>
            <p:nvPr/>
          </p:nvSpPr>
          <p:spPr bwMode="auto">
            <a:xfrm>
              <a:off x="1543755" y="1835132"/>
              <a:ext cx="73378" cy="74613"/>
            </a:xfrm>
            <a:custGeom>
              <a:avLst/>
              <a:gdLst>
                <a:gd name="T0" fmla="*/ 2147483647 w 52"/>
                <a:gd name="T1" fmla="*/ 0 h 47"/>
                <a:gd name="T2" fmla="*/ 2147483647 w 52"/>
                <a:gd name="T3" fmla="*/ 2147483647 h 47"/>
                <a:gd name="T4" fmla="*/ 0 w 52"/>
                <a:gd name="T5" fmla="*/ 2147483647 h 47"/>
                <a:gd name="T6" fmla="*/ 2147483647 w 52"/>
                <a:gd name="T7" fmla="*/ 2147483647 h 47"/>
                <a:gd name="T8" fmla="*/ 2147483647 w 52"/>
                <a:gd name="T9" fmla="*/ 2147483647 h 47"/>
                <a:gd name="T10" fmla="*/ 2147483647 w 52"/>
                <a:gd name="T11" fmla="*/ 2147483647 h 47"/>
                <a:gd name="T12" fmla="*/ 2147483647 w 52"/>
                <a:gd name="T13" fmla="*/ 0 h 47"/>
                <a:gd name="T14" fmla="*/ 0 60000 65536"/>
                <a:gd name="T15" fmla="*/ 0 60000 65536"/>
                <a:gd name="T16" fmla="*/ 0 60000 65536"/>
                <a:gd name="T17" fmla="*/ 0 60000 65536"/>
                <a:gd name="T18" fmla="*/ 0 60000 65536"/>
                <a:gd name="T19" fmla="*/ 0 60000 65536"/>
                <a:gd name="T20" fmla="*/ 0 60000 65536"/>
                <a:gd name="T21" fmla="*/ 0 w 52"/>
                <a:gd name="T22" fmla="*/ 0 h 47"/>
                <a:gd name="T23" fmla="*/ 52 w 52"/>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47">
                  <a:moveTo>
                    <a:pt x="38" y="0"/>
                  </a:moveTo>
                  <a:lnTo>
                    <a:pt x="29" y="7"/>
                  </a:lnTo>
                  <a:lnTo>
                    <a:pt x="0" y="27"/>
                  </a:lnTo>
                  <a:lnTo>
                    <a:pt x="13" y="47"/>
                  </a:lnTo>
                  <a:lnTo>
                    <a:pt x="42" y="26"/>
                  </a:lnTo>
                  <a:lnTo>
                    <a:pt x="52" y="19"/>
                  </a:lnTo>
                  <a:lnTo>
                    <a:pt x="38" y="0"/>
                  </a:lnTo>
                  <a:close/>
                </a:path>
              </a:pathLst>
            </a:custGeom>
            <a:solidFill>
              <a:srgbClr val="FFFFFF"/>
            </a:solidFill>
            <a:ln w="9525">
              <a:noFill/>
              <a:round/>
              <a:headEnd/>
              <a:tailEnd/>
            </a:ln>
          </p:spPr>
          <p:txBody>
            <a:bodyPr/>
            <a:lstStyle/>
            <a:p>
              <a:endParaRPr lang="en-US"/>
            </a:p>
          </p:txBody>
        </p:sp>
        <p:sp>
          <p:nvSpPr>
            <p:cNvPr id="23611" name="Freeform 62"/>
            <p:cNvSpPr>
              <a:spLocks/>
            </p:cNvSpPr>
            <p:nvPr/>
          </p:nvSpPr>
          <p:spPr bwMode="auto">
            <a:xfrm>
              <a:off x="1627013" y="1776392"/>
              <a:ext cx="76200" cy="69850"/>
            </a:xfrm>
            <a:custGeom>
              <a:avLst/>
              <a:gdLst>
                <a:gd name="T0" fmla="*/ 2147483647 w 54"/>
                <a:gd name="T1" fmla="*/ 0 h 44"/>
                <a:gd name="T2" fmla="*/ 2147483647 w 54"/>
                <a:gd name="T3" fmla="*/ 2147483647 h 44"/>
                <a:gd name="T4" fmla="*/ 2147483647 w 54"/>
                <a:gd name="T5" fmla="*/ 2147483647 h 44"/>
                <a:gd name="T6" fmla="*/ 0 w 54"/>
                <a:gd name="T7" fmla="*/ 2147483647 h 44"/>
                <a:gd name="T8" fmla="*/ 2147483647 w 54"/>
                <a:gd name="T9" fmla="*/ 2147483647 h 44"/>
                <a:gd name="T10" fmla="*/ 2147483647 w 54"/>
                <a:gd name="T11" fmla="*/ 2147483647 h 44"/>
                <a:gd name="T12" fmla="*/ 2147483647 w 54"/>
                <a:gd name="T13" fmla="*/ 2147483647 h 44"/>
                <a:gd name="T14" fmla="*/ 2147483647 w 54"/>
                <a:gd name="T15" fmla="*/ 0 h 44"/>
                <a:gd name="T16" fmla="*/ 0 60000 65536"/>
                <a:gd name="T17" fmla="*/ 0 60000 65536"/>
                <a:gd name="T18" fmla="*/ 0 60000 65536"/>
                <a:gd name="T19" fmla="*/ 0 60000 65536"/>
                <a:gd name="T20" fmla="*/ 0 60000 65536"/>
                <a:gd name="T21" fmla="*/ 0 60000 65536"/>
                <a:gd name="T22" fmla="*/ 0 60000 65536"/>
                <a:gd name="T23" fmla="*/ 0 60000 65536"/>
                <a:gd name="T24" fmla="*/ 0 w 54"/>
                <a:gd name="T25" fmla="*/ 0 h 44"/>
                <a:gd name="T26" fmla="*/ 54 w 54"/>
                <a:gd name="T27" fmla="*/ 44 h 4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4" h="44">
                  <a:moveTo>
                    <a:pt x="41" y="0"/>
                  </a:moveTo>
                  <a:lnTo>
                    <a:pt x="33" y="4"/>
                  </a:lnTo>
                  <a:lnTo>
                    <a:pt x="1" y="22"/>
                  </a:lnTo>
                  <a:lnTo>
                    <a:pt x="0" y="24"/>
                  </a:lnTo>
                  <a:lnTo>
                    <a:pt x="14" y="44"/>
                  </a:lnTo>
                  <a:lnTo>
                    <a:pt x="45" y="24"/>
                  </a:lnTo>
                  <a:lnTo>
                    <a:pt x="54" y="19"/>
                  </a:lnTo>
                  <a:lnTo>
                    <a:pt x="41" y="0"/>
                  </a:lnTo>
                  <a:close/>
                </a:path>
              </a:pathLst>
            </a:custGeom>
            <a:solidFill>
              <a:srgbClr val="FFFFFF"/>
            </a:solidFill>
            <a:ln w="9525">
              <a:noFill/>
              <a:round/>
              <a:headEnd/>
              <a:tailEnd/>
            </a:ln>
          </p:spPr>
          <p:txBody>
            <a:bodyPr/>
            <a:lstStyle/>
            <a:p>
              <a:endParaRPr lang="en-US"/>
            </a:p>
          </p:txBody>
        </p:sp>
        <p:sp>
          <p:nvSpPr>
            <p:cNvPr id="23612" name="Freeform 63"/>
            <p:cNvSpPr>
              <a:spLocks/>
            </p:cNvSpPr>
            <p:nvPr/>
          </p:nvSpPr>
          <p:spPr bwMode="auto">
            <a:xfrm>
              <a:off x="1714500" y="1719242"/>
              <a:ext cx="77611" cy="69850"/>
            </a:xfrm>
            <a:custGeom>
              <a:avLst/>
              <a:gdLst>
                <a:gd name="T0" fmla="*/ 2147483647 w 55"/>
                <a:gd name="T1" fmla="*/ 0 h 44"/>
                <a:gd name="T2" fmla="*/ 2147483647 w 55"/>
                <a:gd name="T3" fmla="*/ 2147483647 h 44"/>
                <a:gd name="T4" fmla="*/ 2147483647 w 55"/>
                <a:gd name="T5" fmla="*/ 2147483647 h 44"/>
                <a:gd name="T6" fmla="*/ 0 w 55"/>
                <a:gd name="T7" fmla="*/ 2147483647 h 44"/>
                <a:gd name="T8" fmla="*/ 2147483647 w 55"/>
                <a:gd name="T9" fmla="*/ 2147483647 h 44"/>
                <a:gd name="T10" fmla="*/ 2147483647 w 55"/>
                <a:gd name="T11" fmla="*/ 2147483647 h 44"/>
                <a:gd name="T12" fmla="*/ 2147483647 w 55"/>
                <a:gd name="T13" fmla="*/ 2147483647 h 44"/>
                <a:gd name="T14" fmla="*/ 2147483647 w 55"/>
                <a:gd name="T15" fmla="*/ 2147483647 h 44"/>
                <a:gd name="T16" fmla="*/ 2147483647 w 55"/>
                <a:gd name="T17" fmla="*/ 0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5"/>
                <a:gd name="T28" fmla="*/ 0 h 44"/>
                <a:gd name="T29" fmla="*/ 55 w 55"/>
                <a:gd name="T30" fmla="*/ 44 h 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5" h="44">
                  <a:moveTo>
                    <a:pt x="43" y="0"/>
                  </a:moveTo>
                  <a:lnTo>
                    <a:pt x="34" y="5"/>
                  </a:lnTo>
                  <a:lnTo>
                    <a:pt x="3" y="22"/>
                  </a:lnTo>
                  <a:lnTo>
                    <a:pt x="0" y="23"/>
                  </a:lnTo>
                  <a:lnTo>
                    <a:pt x="14" y="44"/>
                  </a:lnTo>
                  <a:lnTo>
                    <a:pt x="14" y="43"/>
                  </a:lnTo>
                  <a:lnTo>
                    <a:pt x="45" y="26"/>
                  </a:lnTo>
                  <a:lnTo>
                    <a:pt x="55" y="22"/>
                  </a:lnTo>
                  <a:lnTo>
                    <a:pt x="43" y="0"/>
                  </a:lnTo>
                  <a:close/>
                </a:path>
              </a:pathLst>
            </a:custGeom>
            <a:solidFill>
              <a:srgbClr val="FFFFFF"/>
            </a:solidFill>
            <a:ln w="9525">
              <a:noFill/>
              <a:round/>
              <a:headEnd/>
              <a:tailEnd/>
            </a:ln>
          </p:spPr>
          <p:txBody>
            <a:bodyPr/>
            <a:lstStyle/>
            <a:p>
              <a:endParaRPr lang="en-US"/>
            </a:p>
          </p:txBody>
        </p:sp>
        <p:sp>
          <p:nvSpPr>
            <p:cNvPr id="23613" name="Freeform 64"/>
            <p:cNvSpPr>
              <a:spLocks/>
            </p:cNvSpPr>
            <p:nvPr/>
          </p:nvSpPr>
          <p:spPr bwMode="auto">
            <a:xfrm>
              <a:off x="1806222" y="1671620"/>
              <a:ext cx="74789" cy="65087"/>
            </a:xfrm>
            <a:custGeom>
              <a:avLst/>
              <a:gdLst>
                <a:gd name="T0" fmla="*/ 2147483647 w 53"/>
                <a:gd name="T1" fmla="*/ 0 h 41"/>
                <a:gd name="T2" fmla="*/ 2147483647 w 53"/>
                <a:gd name="T3" fmla="*/ 2147483647 h 41"/>
                <a:gd name="T4" fmla="*/ 2147483647 w 53"/>
                <a:gd name="T5" fmla="*/ 2147483647 h 41"/>
                <a:gd name="T6" fmla="*/ 0 w 53"/>
                <a:gd name="T7" fmla="*/ 2147483647 h 41"/>
                <a:gd name="T8" fmla="*/ 2147483647 w 53"/>
                <a:gd name="T9" fmla="*/ 2147483647 h 41"/>
                <a:gd name="T10" fmla="*/ 2147483647 w 53"/>
                <a:gd name="T11" fmla="*/ 2147483647 h 41"/>
                <a:gd name="T12" fmla="*/ 2147483647 w 53"/>
                <a:gd name="T13" fmla="*/ 2147483647 h 41"/>
                <a:gd name="T14" fmla="*/ 2147483647 w 53"/>
                <a:gd name="T15" fmla="*/ 2147483647 h 41"/>
                <a:gd name="T16" fmla="*/ 2147483647 w 53"/>
                <a:gd name="T17" fmla="*/ 0 h 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41"/>
                <a:gd name="T29" fmla="*/ 53 w 53"/>
                <a:gd name="T30" fmla="*/ 41 h 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41">
                  <a:moveTo>
                    <a:pt x="44" y="0"/>
                  </a:moveTo>
                  <a:lnTo>
                    <a:pt x="34" y="2"/>
                  </a:lnTo>
                  <a:lnTo>
                    <a:pt x="1" y="19"/>
                  </a:lnTo>
                  <a:lnTo>
                    <a:pt x="0" y="19"/>
                  </a:lnTo>
                  <a:lnTo>
                    <a:pt x="11" y="41"/>
                  </a:lnTo>
                  <a:lnTo>
                    <a:pt x="12" y="40"/>
                  </a:lnTo>
                  <a:lnTo>
                    <a:pt x="44" y="24"/>
                  </a:lnTo>
                  <a:lnTo>
                    <a:pt x="53" y="20"/>
                  </a:lnTo>
                  <a:lnTo>
                    <a:pt x="44" y="0"/>
                  </a:lnTo>
                  <a:close/>
                </a:path>
              </a:pathLst>
            </a:custGeom>
            <a:solidFill>
              <a:srgbClr val="FFFFFF"/>
            </a:solidFill>
            <a:ln w="9525">
              <a:noFill/>
              <a:round/>
              <a:headEnd/>
              <a:tailEnd/>
            </a:ln>
          </p:spPr>
          <p:txBody>
            <a:bodyPr/>
            <a:lstStyle/>
            <a:p>
              <a:endParaRPr lang="en-US"/>
            </a:p>
          </p:txBody>
        </p:sp>
        <p:sp>
          <p:nvSpPr>
            <p:cNvPr id="23614" name="Freeform 65"/>
            <p:cNvSpPr>
              <a:spLocks/>
            </p:cNvSpPr>
            <p:nvPr/>
          </p:nvSpPr>
          <p:spPr bwMode="auto">
            <a:xfrm>
              <a:off x="1896534" y="1625579"/>
              <a:ext cx="77612" cy="63500"/>
            </a:xfrm>
            <a:custGeom>
              <a:avLst/>
              <a:gdLst>
                <a:gd name="T0" fmla="*/ 2147483647 w 55"/>
                <a:gd name="T1" fmla="*/ 0 h 40"/>
                <a:gd name="T2" fmla="*/ 2147483647 w 55"/>
                <a:gd name="T3" fmla="*/ 2147483647 h 40"/>
                <a:gd name="T4" fmla="*/ 2147483647 w 55"/>
                <a:gd name="T5" fmla="*/ 2147483647 h 40"/>
                <a:gd name="T6" fmla="*/ 0 w 55"/>
                <a:gd name="T7" fmla="*/ 2147483647 h 40"/>
                <a:gd name="T8" fmla="*/ 2147483647 w 55"/>
                <a:gd name="T9" fmla="*/ 2147483647 h 40"/>
                <a:gd name="T10" fmla="*/ 2147483647 w 55"/>
                <a:gd name="T11" fmla="*/ 2147483647 h 40"/>
                <a:gd name="T12" fmla="*/ 2147483647 w 55"/>
                <a:gd name="T13" fmla="*/ 2147483647 h 40"/>
                <a:gd name="T14" fmla="*/ 2147483647 w 55"/>
                <a:gd name="T15" fmla="*/ 2147483647 h 40"/>
                <a:gd name="T16" fmla="*/ 2147483647 w 55"/>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5"/>
                <a:gd name="T28" fmla="*/ 0 h 40"/>
                <a:gd name="T29" fmla="*/ 55 w 55"/>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5" h="40">
                  <a:moveTo>
                    <a:pt x="46" y="0"/>
                  </a:moveTo>
                  <a:lnTo>
                    <a:pt x="36" y="4"/>
                  </a:lnTo>
                  <a:lnTo>
                    <a:pt x="3" y="18"/>
                  </a:lnTo>
                  <a:lnTo>
                    <a:pt x="0" y="19"/>
                  </a:lnTo>
                  <a:lnTo>
                    <a:pt x="11" y="40"/>
                  </a:lnTo>
                  <a:lnTo>
                    <a:pt x="13" y="40"/>
                  </a:lnTo>
                  <a:lnTo>
                    <a:pt x="46" y="26"/>
                  </a:lnTo>
                  <a:lnTo>
                    <a:pt x="55" y="22"/>
                  </a:lnTo>
                  <a:lnTo>
                    <a:pt x="46" y="0"/>
                  </a:lnTo>
                  <a:close/>
                </a:path>
              </a:pathLst>
            </a:custGeom>
            <a:solidFill>
              <a:srgbClr val="FFFFFF"/>
            </a:solidFill>
            <a:ln w="9525">
              <a:noFill/>
              <a:round/>
              <a:headEnd/>
              <a:tailEnd/>
            </a:ln>
          </p:spPr>
          <p:txBody>
            <a:bodyPr/>
            <a:lstStyle/>
            <a:p>
              <a:endParaRPr lang="en-US"/>
            </a:p>
          </p:txBody>
        </p:sp>
        <p:sp>
          <p:nvSpPr>
            <p:cNvPr id="23615" name="Freeform 66"/>
            <p:cNvSpPr>
              <a:spLocks/>
            </p:cNvSpPr>
            <p:nvPr/>
          </p:nvSpPr>
          <p:spPr bwMode="auto">
            <a:xfrm>
              <a:off x="1992489" y="1582717"/>
              <a:ext cx="76200" cy="63500"/>
            </a:xfrm>
            <a:custGeom>
              <a:avLst/>
              <a:gdLst>
                <a:gd name="T0" fmla="*/ 2147483647 w 54"/>
                <a:gd name="T1" fmla="*/ 0 h 40"/>
                <a:gd name="T2" fmla="*/ 2147483647 w 54"/>
                <a:gd name="T3" fmla="*/ 2147483647 h 40"/>
                <a:gd name="T4" fmla="*/ 2147483647 w 54"/>
                <a:gd name="T5" fmla="*/ 2147483647 h 40"/>
                <a:gd name="T6" fmla="*/ 0 w 54"/>
                <a:gd name="T7" fmla="*/ 2147483647 h 40"/>
                <a:gd name="T8" fmla="*/ 2147483647 w 54"/>
                <a:gd name="T9" fmla="*/ 2147483647 h 40"/>
                <a:gd name="T10" fmla="*/ 2147483647 w 54"/>
                <a:gd name="T11" fmla="*/ 2147483647 h 40"/>
                <a:gd name="T12" fmla="*/ 2147483647 w 54"/>
                <a:gd name="T13" fmla="*/ 2147483647 h 40"/>
                <a:gd name="T14" fmla="*/ 2147483647 w 54"/>
                <a:gd name="T15" fmla="*/ 0 h 40"/>
                <a:gd name="T16" fmla="*/ 0 60000 65536"/>
                <a:gd name="T17" fmla="*/ 0 60000 65536"/>
                <a:gd name="T18" fmla="*/ 0 60000 65536"/>
                <a:gd name="T19" fmla="*/ 0 60000 65536"/>
                <a:gd name="T20" fmla="*/ 0 60000 65536"/>
                <a:gd name="T21" fmla="*/ 0 60000 65536"/>
                <a:gd name="T22" fmla="*/ 0 60000 65536"/>
                <a:gd name="T23" fmla="*/ 0 60000 65536"/>
                <a:gd name="T24" fmla="*/ 0 w 54"/>
                <a:gd name="T25" fmla="*/ 0 h 40"/>
                <a:gd name="T26" fmla="*/ 54 w 54"/>
                <a:gd name="T27" fmla="*/ 40 h 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4" h="40">
                  <a:moveTo>
                    <a:pt x="45" y="0"/>
                  </a:moveTo>
                  <a:lnTo>
                    <a:pt x="36" y="5"/>
                  </a:lnTo>
                  <a:lnTo>
                    <a:pt x="1" y="17"/>
                  </a:lnTo>
                  <a:lnTo>
                    <a:pt x="0" y="18"/>
                  </a:lnTo>
                  <a:lnTo>
                    <a:pt x="9" y="40"/>
                  </a:lnTo>
                  <a:lnTo>
                    <a:pt x="43" y="28"/>
                  </a:lnTo>
                  <a:lnTo>
                    <a:pt x="54" y="24"/>
                  </a:lnTo>
                  <a:lnTo>
                    <a:pt x="45" y="0"/>
                  </a:lnTo>
                  <a:close/>
                </a:path>
              </a:pathLst>
            </a:custGeom>
            <a:solidFill>
              <a:srgbClr val="FFFFFF"/>
            </a:solidFill>
            <a:ln w="9525">
              <a:noFill/>
              <a:round/>
              <a:headEnd/>
              <a:tailEnd/>
            </a:ln>
          </p:spPr>
          <p:txBody>
            <a:bodyPr/>
            <a:lstStyle/>
            <a:p>
              <a:endParaRPr lang="en-US"/>
            </a:p>
          </p:txBody>
        </p:sp>
        <p:sp>
          <p:nvSpPr>
            <p:cNvPr id="23616" name="Freeform 67"/>
            <p:cNvSpPr>
              <a:spLocks/>
            </p:cNvSpPr>
            <p:nvPr/>
          </p:nvSpPr>
          <p:spPr bwMode="auto">
            <a:xfrm>
              <a:off x="2089856" y="1547792"/>
              <a:ext cx="73378" cy="60325"/>
            </a:xfrm>
            <a:custGeom>
              <a:avLst/>
              <a:gdLst>
                <a:gd name="T0" fmla="*/ 2147483647 w 52"/>
                <a:gd name="T1" fmla="*/ 0 h 38"/>
                <a:gd name="T2" fmla="*/ 2147483647 w 52"/>
                <a:gd name="T3" fmla="*/ 2147483647 h 38"/>
                <a:gd name="T4" fmla="*/ 0 w 52"/>
                <a:gd name="T5" fmla="*/ 2147483647 h 38"/>
                <a:gd name="T6" fmla="*/ 2147483647 w 52"/>
                <a:gd name="T7" fmla="*/ 2147483647 h 38"/>
                <a:gd name="T8" fmla="*/ 2147483647 w 52"/>
                <a:gd name="T9" fmla="*/ 2147483647 h 38"/>
                <a:gd name="T10" fmla="*/ 2147483647 w 52"/>
                <a:gd name="T11" fmla="*/ 2147483647 h 38"/>
                <a:gd name="T12" fmla="*/ 2147483647 w 52"/>
                <a:gd name="T13" fmla="*/ 0 h 38"/>
                <a:gd name="T14" fmla="*/ 0 60000 65536"/>
                <a:gd name="T15" fmla="*/ 0 60000 65536"/>
                <a:gd name="T16" fmla="*/ 0 60000 65536"/>
                <a:gd name="T17" fmla="*/ 0 60000 65536"/>
                <a:gd name="T18" fmla="*/ 0 60000 65536"/>
                <a:gd name="T19" fmla="*/ 0 60000 65536"/>
                <a:gd name="T20" fmla="*/ 0 60000 65536"/>
                <a:gd name="T21" fmla="*/ 0 w 52"/>
                <a:gd name="T22" fmla="*/ 0 h 38"/>
                <a:gd name="T23" fmla="*/ 52 w 52"/>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38">
                  <a:moveTo>
                    <a:pt x="45" y="0"/>
                  </a:moveTo>
                  <a:lnTo>
                    <a:pt x="33" y="5"/>
                  </a:lnTo>
                  <a:lnTo>
                    <a:pt x="0" y="16"/>
                  </a:lnTo>
                  <a:lnTo>
                    <a:pt x="8" y="38"/>
                  </a:lnTo>
                  <a:lnTo>
                    <a:pt x="40" y="28"/>
                  </a:lnTo>
                  <a:lnTo>
                    <a:pt x="52" y="24"/>
                  </a:lnTo>
                  <a:lnTo>
                    <a:pt x="45" y="0"/>
                  </a:lnTo>
                  <a:close/>
                </a:path>
              </a:pathLst>
            </a:custGeom>
            <a:solidFill>
              <a:srgbClr val="FFFFFF"/>
            </a:solidFill>
            <a:ln w="9525">
              <a:noFill/>
              <a:round/>
              <a:headEnd/>
              <a:tailEnd/>
            </a:ln>
          </p:spPr>
          <p:txBody>
            <a:bodyPr/>
            <a:lstStyle/>
            <a:p>
              <a:endParaRPr lang="en-US"/>
            </a:p>
          </p:txBody>
        </p:sp>
        <p:sp>
          <p:nvSpPr>
            <p:cNvPr id="23617" name="Freeform 68"/>
            <p:cNvSpPr>
              <a:spLocks/>
            </p:cNvSpPr>
            <p:nvPr/>
          </p:nvSpPr>
          <p:spPr bwMode="auto">
            <a:xfrm>
              <a:off x="2187222" y="1517629"/>
              <a:ext cx="73378" cy="57150"/>
            </a:xfrm>
            <a:custGeom>
              <a:avLst/>
              <a:gdLst>
                <a:gd name="T0" fmla="*/ 2147483647 w 52"/>
                <a:gd name="T1" fmla="*/ 0 h 36"/>
                <a:gd name="T2" fmla="*/ 2147483647 w 52"/>
                <a:gd name="T3" fmla="*/ 2147483647 h 36"/>
                <a:gd name="T4" fmla="*/ 0 w 52"/>
                <a:gd name="T5" fmla="*/ 2147483647 h 36"/>
                <a:gd name="T6" fmla="*/ 2147483647 w 52"/>
                <a:gd name="T7" fmla="*/ 2147483647 h 36"/>
                <a:gd name="T8" fmla="*/ 2147483647 w 52"/>
                <a:gd name="T9" fmla="*/ 2147483647 h 36"/>
                <a:gd name="T10" fmla="*/ 2147483647 w 52"/>
                <a:gd name="T11" fmla="*/ 2147483647 h 36"/>
                <a:gd name="T12" fmla="*/ 2147483647 w 52"/>
                <a:gd name="T13" fmla="*/ 0 h 36"/>
                <a:gd name="T14" fmla="*/ 0 60000 65536"/>
                <a:gd name="T15" fmla="*/ 0 60000 65536"/>
                <a:gd name="T16" fmla="*/ 0 60000 65536"/>
                <a:gd name="T17" fmla="*/ 0 60000 65536"/>
                <a:gd name="T18" fmla="*/ 0 60000 65536"/>
                <a:gd name="T19" fmla="*/ 0 60000 65536"/>
                <a:gd name="T20" fmla="*/ 0 60000 65536"/>
                <a:gd name="T21" fmla="*/ 0 w 52"/>
                <a:gd name="T22" fmla="*/ 0 h 36"/>
                <a:gd name="T23" fmla="*/ 52 w 5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36">
                  <a:moveTo>
                    <a:pt x="46" y="0"/>
                  </a:moveTo>
                  <a:lnTo>
                    <a:pt x="30" y="4"/>
                  </a:lnTo>
                  <a:lnTo>
                    <a:pt x="0" y="12"/>
                  </a:lnTo>
                  <a:lnTo>
                    <a:pt x="6" y="36"/>
                  </a:lnTo>
                  <a:lnTo>
                    <a:pt x="37" y="28"/>
                  </a:lnTo>
                  <a:lnTo>
                    <a:pt x="52" y="24"/>
                  </a:lnTo>
                  <a:lnTo>
                    <a:pt x="46" y="0"/>
                  </a:lnTo>
                  <a:close/>
                </a:path>
              </a:pathLst>
            </a:custGeom>
            <a:solidFill>
              <a:srgbClr val="FFFFFF"/>
            </a:solidFill>
            <a:ln w="9525">
              <a:noFill/>
              <a:round/>
              <a:headEnd/>
              <a:tailEnd/>
            </a:ln>
          </p:spPr>
          <p:txBody>
            <a:bodyPr/>
            <a:lstStyle/>
            <a:p>
              <a:endParaRPr lang="en-US"/>
            </a:p>
          </p:txBody>
        </p:sp>
        <p:sp>
          <p:nvSpPr>
            <p:cNvPr id="23618" name="Freeform 69"/>
            <p:cNvSpPr>
              <a:spLocks/>
            </p:cNvSpPr>
            <p:nvPr/>
          </p:nvSpPr>
          <p:spPr bwMode="auto">
            <a:xfrm>
              <a:off x="2286002" y="1489056"/>
              <a:ext cx="71967" cy="55563"/>
            </a:xfrm>
            <a:custGeom>
              <a:avLst/>
              <a:gdLst>
                <a:gd name="T0" fmla="*/ 2147483647 w 51"/>
                <a:gd name="T1" fmla="*/ 0 h 35"/>
                <a:gd name="T2" fmla="*/ 2147483647 w 51"/>
                <a:gd name="T3" fmla="*/ 2147483647 h 35"/>
                <a:gd name="T4" fmla="*/ 0 w 51"/>
                <a:gd name="T5" fmla="*/ 2147483647 h 35"/>
                <a:gd name="T6" fmla="*/ 2147483647 w 51"/>
                <a:gd name="T7" fmla="*/ 2147483647 h 35"/>
                <a:gd name="T8" fmla="*/ 2147483647 w 51"/>
                <a:gd name="T9" fmla="*/ 2147483647 h 35"/>
                <a:gd name="T10" fmla="*/ 2147483647 w 51"/>
                <a:gd name="T11" fmla="*/ 2147483647 h 35"/>
                <a:gd name="T12" fmla="*/ 2147483647 w 51"/>
                <a:gd name="T13" fmla="*/ 0 h 35"/>
                <a:gd name="T14" fmla="*/ 0 60000 65536"/>
                <a:gd name="T15" fmla="*/ 0 60000 65536"/>
                <a:gd name="T16" fmla="*/ 0 60000 65536"/>
                <a:gd name="T17" fmla="*/ 0 60000 65536"/>
                <a:gd name="T18" fmla="*/ 0 60000 65536"/>
                <a:gd name="T19" fmla="*/ 0 60000 65536"/>
                <a:gd name="T20" fmla="*/ 0 60000 65536"/>
                <a:gd name="T21" fmla="*/ 0 w 51"/>
                <a:gd name="T22" fmla="*/ 0 h 35"/>
                <a:gd name="T23" fmla="*/ 51 w 51"/>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35">
                  <a:moveTo>
                    <a:pt x="45" y="0"/>
                  </a:moveTo>
                  <a:lnTo>
                    <a:pt x="25" y="6"/>
                  </a:lnTo>
                  <a:lnTo>
                    <a:pt x="0" y="11"/>
                  </a:lnTo>
                  <a:lnTo>
                    <a:pt x="5" y="35"/>
                  </a:lnTo>
                  <a:lnTo>
                    <a:pt x="32" y="28"/>
                  </a:lnTo>
                  <a:lnTo>
                    <a:pt x="51" y="24"/>
                  </a:lnTo>
                  <a:lnTo>
                    <a:pt x="45" y="0"/>
                  </a:lnTo>
                  <a:close/>
                </a:path>
              </a:pathLst>
            </a:custGeom>
            <a:solidFill>
              <a:srgbClr val="FFFFFF"/>
            </a:solidFill>
            <a:ln w="9525">
              <a:noFill/>
              <a:round/>
              <a:headEnd/>
              <a:tailEnd/>
            </a:ln>
          </p:spPr>
          <p:txBody>
            <a:bodyPr/>
            <a:lstStyle/>
            <a:p>
              <a:endParaRPr lang="en-US"/>
            </a:p>
          </p:txBody>
        </p:sp>
        <p:sp>
          <p:nvSpPr>
            <p:cNvPr id="23619" name="Freeform 70"/>
            <p:cNvSpPr>
              <a:spLocks/>
            </p:cNvSpPr>
            <p:nvPr/>
          </p:nvSpPr>
          <p:spPr bwMode="auto">
            <a:xfrm>
              <a:off x="2383367" y="1465243"/>
              <a:ext cx="73378" cy="52387"/>
            </a:xfrm>
            <a:custGeom>
              <a:avLst/>
              <a:gdLst>
                <a:gd name="T0" fmla="*/ 2147483647 w 52"/>
                <a:gd name="T1" fmla="*/ 0 h 33"/>
                <a:gd name="T2" fmla="*/ 2147483647 w 52"/>
                <a:gd name="T3" fmla="*/ 2147483647 h 33"/>
                <a:gd name="T4" fmla="*/ 0 w 52"/>
                <a:gd name="T5" fmla="*/ 2147483647 h 33"/>
                <a:gd name="T6" fmla="*/ 2147483647 w 52"/>
                <a:gd name="T7" fmla="*/ 2147483647 h 33"/>
                <a:gd name="T8" fmla="*/ 2147483647 w 52"/>
                <a:gd name="T9" fmla="*/ 2147483647 h 33"/>
                <a:gd name="T10" fmla="*/ 2147483647 w 52"/>
                <a:gd name="T11" fmla="*/ 2147483647 h 33"/>
                <a:gd name="T12" fmla="*/ 2147483647 w 52"/>
                <a:gd name="T13" fmla="*/ 0 h 33"/>
                <a:gd name="T14" fmla="*/ 0 60000 65536"/>
                <a:gd name="T15" fmla="*/ 0 60000 65536"/>
                <a:gd name="T16" fmla="*/ 0 60000 65536"/>
                <a:gd name="T17" fmla="*/ 0 60000 65536"/>
                <a:gd name="T18" fmla="*/ 0 60000 65536"/>
                <a:gd name="T19" fmla="*/ 0 60000 65536"/>
                <a:gd name="T20" fmla="*/ 0 60000 65536"/>
                <a:gd name="T21" fmla="*/ 0 w 52"/>
                <a:gd name="T22" fmla="*/ 0 h 33"/>
                <a:gd name="T23" fmla="*/ 52 w 52"/>
                <a:gd name="T24" fmla="*/ 33 h 3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33">
                  <a:moveTo>
                    <a:pt x="48" y="0"/>
                  </a:moveTo>
                  <a:lnTo>
                    <a:pt x="22" y="6"/>
                  </a:lnTo>
                  <a:lnTo>
                    <a:pt x="0" y="10"/>
                  </a:lnTo>
                  <a:lnTo>
                    <a:pt x="5" y="33"/>
                  </a:lnTo>
                  <a:lnTo>
                    <a:pt x="25" y="29"/>
                  </a:lnTo>
                  <a:lnTo>
                    <a:pt x="52" y="23"/>
                  </a:lnTo>
                  <a:lnTo>
                    <a:pt x="48" y="0"/>
                  </a:lnTo>
                  <a:close/>
                </a:path>
              </a:pathLst>
            </a:custGeom>
            <a:solidFill>
              <a:srgbClr val="FFFFFF"/>
            </a:solidFill>
            <a:ln w="9525">
              <a:noFill/>
              <a:round/>
              <a:headEnd/>
              <a:tailEnd/>
            </a:ln>
          </p:spPr>
          <p:txBody>
            <a:bodyPr/>
            <a:lstStyle/>
            <a:p>
              <a:endParaRPr lang="en-US"/>
            </a:p>
          </p:txBody>
        </p:sp>
        <p:sp>
          <p:nvSpPr>
            <p:cNvPr id="23620" name="Freeform 71"/>
            <p:cNvSpPr>
              <a:spLocks/>
            </p:cNvSpPr>
            <p:nvPr/>
          </p:nvSpPr>
          <p:spPr bwMode="auto">
            <a:xfrm>
              <a:off x="2483557" y="1446192"/>
              <a:ext cx="71967" cy="49212"/>
            </a:xfrm>
            <a:custGeom>
              <a:avLst/>
              <a:gdLst>
                <a:gd name="T0" fmla="*/ 2147483647 w 51"/>
                <a:gd name="T1" fmla="*/ 0 h 31"/>
                <a:gd name="T2" fmla="*/ 2147483647 w 51"/>
                <a:gd name="T3" fmla="*/ 0 h 31"/>
                <a:gd name="T4" fmla="*/ 2147483647 w 51"/>
                <a:gd name="T5" fmla="*/ 2147483647 h 31"/>
                <a:gd name="T6" fmla="*/ 0 w 51"/>
                <a:gd name="T7" fmla="*/ 2147483647 h 31"/>
                <a:gd name="T8" fmla="*/ 2147483647 w 51"/>
                <a:gd name="T9" fmla="*/ 2147483647 h 31"/>
                <a:gd name="T10" fmla="*/ 2147483647 w 51"/>
                <a:gd name="T11" fmla="*/ 2147483647 h 31"/>
                <a:gd name="T12" fmla="*/ 2147483647 w 51"/>
                <a:gd name="T13" fmla="*/ 2147483647 h 31"/>
                <a:gd name="T14" fmla="*/ 2147483647 w 51"/>
                <a:gd name="T15" fmla="*/ 2147483647 h 31"/>
                <a:gd name="T16" fmla="*/ 2147483647 w 51"/>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1"/>
                <a:gd name="T29" fmla="*/ 51 w 51"/>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1">
                  <a:moveTo>
                    <a:pt x="49" y="0"/>
                  </a:moveTo>
                  <a:lnTo>
                    <a:pt x="43" y="0"/>
                  </a:lnTo>
                  <a:lnTo>
                    <a:pt x="13" y="5"/>
                  </a:lnTo>
                  <a:lnTo>
                    <a:pt x="0" y="8"/>
                  </a:lnTo>
                  <a:lnTo>
                    <a:pt x="4" y="31"/>
                  </a:lnTo>
                  <a:lnTo>
                    <a:pt x="17" y="30"/>
                  </a:lnTo>
                  <a:lnTo>
                    <a:pt x="47" y="24"/>
                  </a:lnTo>
                  <a:lnTo>
                    <a:pt x="51" y="23"/>
                  </a:lnTo>
                  <a:lnTo>
                    <a:pt x="49" y="0"/>
                  </a:lnTo>
                  <a:close/>
                </a:path>
              </a:pathLst>
            </a:custGeom>
            <a:solidFill>
              <a:srgbClr val="FFFFFF"/>
            </a:solidFill>
            <a:ln w="9525">
              <a:noFill/>
              <a:round/>
              <a:headEnd/>
              <a:tailEnd/>
            </a:ln>
          </p:spPr>
          <p:txBody>
            <a:bodyPr/>
            <a:lstStyle/>
            <a:p>
              <a:endParaRPr lang="en-US"/>
            </a:p>
          </p:txBody>
        </p:sp>
        <p:sp>
          <p:nvSpPr>
            <p:cNvPr id="23621" name="Freeform 72"/>
            <p:cNvSpPr>
              <a:spLocks/>
            </p:cNvSpPr>
            <p:nvPr/>
          </p:nvSpPr>
          <p:spPr bwMode="auto">
            <a:xfrm>
              <a:off x="2585157" y="1430318"/>
              <a:ext cx="71967" cy="47625"/>
            </a:xfrm>
            <a:custGeom>
              <a:avLst/>
              <a:gdLst>
                <a:gd name="T0" fmla="*/ 2147483647 w 51"/>
                <a:gd name="T1" fmla="*/ 0 h 30"/>
                <a:gd name="T2" fmla="*/ 2147483647 w 51"/>
                <a:gd name="T3" fmla="*/ 2147483647 h 30"/>
                <a:gd name="T4" fmla="*/ 2147483647 w 51"/>
                <a:gd name="T5" fmla="*/ 2147483647 h 30"/>
                <a:gd name="T6" fmla="*/ 0 w 51"/>
                <a:gd name="T7" fmla="*/ 2147483647 h 30"/>
                <a:gd name="T8" fmla="*/ 2147483647 w 51"/>
                <a:gd name="T9" fmla="*/ 2147483647 h 30"/>
                <a:gd name="T10" fmla="*/ 2147483647 w 51"/>
                <a:gd name="T11" fmla="*/ 2147483647 h 30"/>
                <a:gd name="T12" fmla="*/ 2147483647 w 51"/>
                <a:gd name="T13" fmla="*/ 2147483647 h 30"/>
                <a:gd name="T14" fmla="*/ 2147483647 w 51"/>
                <a:gd name="T15" fmla="*/ 2147483647 h 30"/>
                <a:gd name="T16" fmla="*/ 2147483647 w 51"/>
                <a:gd name="T17" fmla="*/ 0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0"/>
                <a:gd name="T29" fmla="*/ 51 w 51"/>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0">
                  <a:moveTo>
                    <a:pt x="47" y="0"/>
                  </a:moveTo>
                  <a:lnTo>
                    <a:pt x="30" y="3"/>
                  </a:lnTo>
                  <a:lnTo>
                    <a:pt x="1" y="5"/>
                  </a:lnTo>
                  <a:lnTo>
                    <a:pt x="0" y="7"/>
                  </a:lnTo>
                  <a:lnTo>
                    <a:pt x="3" y="30"/>
                  </a:lnTo>
                  <a:lnTo>
                    <a:pt x="5" y="30"/>
                  </a:lnTo>
                  <a:lnTo>
                    <a:pt x="33" y="26"/>
                  </a:lnTo>
                  <a:lnTo>
                    <a:pt x="51" y="25"/>
                  </a:lnTo>
                  <a:lnTo>
                    <a:pt x="47" y="0"/>
                  </a:lnTo>
                  <a:close/>
                </a:path>
              </a:pathLst>
            </a:custGeom>
            <a:solidFill>
              <a:srgbClr val="FFFFFF"/>
            </a:solidFill>
            <a:ln w="9525">
              <a:noFill/>
              <a:round/>
              <a:headEnd/>
              <a:tailEnd/>
            </a:ln>
          </p:spPr>
          <p:txBody>
            <a:bodyPr/>
            <a:lstStyle/>
            <a:p>
              <a:endParaRPr lang="en-US"/>
            </a:p>
          </p:txBody>
        </p:sp>
        <p:sp>
          <p:nvSpPr>
            <p:cNvPr id="23622" name="Freeform 73"/>
            <p:cNvSpPr>
              <a:spLocks/>
            </p:cNvSpPr>
            <p:nvPr/>
          </p:nvSpPr>
          <p:spPr bwMode="auto">
            <a:xfrm>
              <a:off x="2686756" y="1419204"/>
              <a:ext cx="69145" cy="46038"/>
            </a:xfrm>
            <a:custGeom>
              <a:avLst/>
              <a:gdLst>
                <a:gd name="T0" fmla="*/ 2147483647 w 49"/>
                <a:gd name="T1" fmla="*/ 0 h 29"/>
                <a:gd name="T2" fmla="*/ 2147483647 w 49"/>
                <a:gd name="T3" fmla="*/ 0 h 29"/>
                <a:gd name="T4" fmla="*/ 2147483647 w 49"/>
                <a:gd name="T5" fmla="*/ 2147483647 h 29"/>
                <a:gd name="T6" fmla="*/ 0 w 49"/>
                <a:gd name="T7" fmla="*/ 2147483647 h 29"/>
                <a:gd name="T8" fmla="*/ 2147483647 w 49"/>
                <a:gd name="T9" fmla="*/ 2147483647 h 29"/>
                <a:gd name="T10" fmla="*/ 2147483647 w 49"/>
                <a:gd name="T11" fmla="*/ 2147483647 h 29"/>
                <a:gd name="T12" fmla="*/ 2147483647 w 49"/>
                <a:gd name="T13" fmla="*/ 2147483647 h 29"/>
                <a:gd name="T14" fmla="*/ 2147483647 w 49"/>
                <a:gd name="T15" fmla="*/ 2147483647 h 29"/>
                <a:gd name="T16" fmla="*/ 2147483647 w 49"/>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29"/>
                <a:gd name="T29" fmla="*/ 49 w 49"/>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29">
                  <a:moveTo>
                    <a:pt x="46" y="0"/>
                  </a:moveTo>
                  <a:lnTo>
                    <a:pt x="41" y="0"/>
                  </a:lnTo>
                  <a:lnTo>
                    <a:pt x="15" y="3"/>
                  </a:lnTo>
                  <a:lnTo>
                    <a:pt x="0" y="4"/>
                  </a:lnTo>
                  <a:lnTo>
                    <a:pt x="2" y="29"/>
                  </a:lnTo>
                  <a:lnTo>
                    <a:pt x="17" y="26"/>
                  </a:lnTo>
                  <a:lnTo>
                    <a:pt x="44" y="24"/>
                  </a:lnTo>
                  <a:lnTo>
                    <a:pt x="49" y="24"/>
                  </a:lnTo>
                  <a:lnTo>
                    <a:pt x="46" y="0"/>
                  </a:lnTo>
                  <a:close/>
                </a:path>
              </a:pathLst>
            </a:custGeom>
            <a:solidFill>
              <a:srgbClr val="FFFFFF"/>
            </a:solidFill>
            <a:ln w="9525">
              <a:noFill/>
              <a:round/>
              <a:headEnd/>
              <a:tailEnd/>
            </a:ln>
          </p:spPr>
          <p:txBody>
            <a:bodyPr/>
            <a:lstStyle/>
            <a:p>
              <a:endParaRPr lang="en-US"/>
            </a:p>
          </p:txBody>
        </p:sp>
        <p:sp>
          <p:nvSpPr>
            <p:cNvPr id="23623" name="Freeform 74"/>
            <p:cNvSpPr>
              <a:spLocks/>
            </p:cNvSpPr>
            <p:nvPr/>
          </p:nvSpPr>
          <p:spPr bwMode="auto">
            <a:xfrm>
              <a:off x="2786945" y="1412855"/>
              <a:ext cx="70556" cy="41275"/>
            </a:xfrm>
            <a:custGeom>
              <a:avLst/>
              <a:gdLst>
                <a:gd name="T0" fmla="*/ 2147483647 w 50"/>
                <a:gd name="T1" fmla="*/ 0 h 26"/>
                <a:gd name="T2" fmla="*/ 2147483647 w 50"/>
                <a:gd name="T3" fmla="*/ 0 h 26"/>
                <a:gd name="T4" fmla="*/ 2147483647 w 50"/>
                <a:gd name="T5" fmla="*/ 0 h 26"/>
                <a:gd name="T6" fmla="*/ 0 w 50"/>
                <a:gd name="T7" fmla="*/ 2147483647 h 26"/>
                <a:gd name="T8" fmla="*/ 2147483647 w 50"/>
                <a:gd name="T9" fmla="*/ 2147483647 h 26"/>
                <a:gd name="T10" fmla="*/ 2147483647 w 50"/>
                <a:gd name="T11" fmla="*/ 2147483647 h 26"/>
                <a:gd name="T12" fmla="*/ 2147483647 w 50"/>
                <a:gd name="T13" fmla="*/ 2147483647 h 26"/>
                <a:gd name="T14" fmla="*/ 2147483647 w 50"/>
                <a:gd name="T15" fmla="*/ 2147483647 h 26"/>
                <a:gd name="T16" fmla="*/ 2147483647 w 50"/>
                <a:gd name="T17" fmla="*/ 0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26"/>
                <a:gd name="T29" fmla="*/ 50 w 50"/>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26">
                  <a:moveTo>
                    <a:pt x="48" y="0"/>
                  </a:moveTo>
                  <a:lnTo>
                    <a:pt x="44" y="0"/>
                  </a:lnTo>
                  <a:lnTo>
                    <a:pt x="21" y="0"/>
                  </a:lnTo>
                  <a:lnTo>
                    <a:pt x="0" y="3"/>
                  </a:lnTo>
                  <a:lnTo>
                    <a:pt x="2" y="26"/>
                  </a:lnTo>
                  <a:lnTo>
                    <a:pt x="22" y="25"/>
                  </a:lnTo>
                  <a:lnTo>
                    <a:pt x="46" y="23"/>
                  </a:lnTo>
                  <a:lnTo>
                    <a:pt x="50" y="23"/>
                  </a:lnTo>
                  <a:lnTo>
                    <a:pt x="48" y="0"/>
                  </a:lnTo>
                  <a:close/>
                </a:path>
              </a:pathLst>
            </a:custGeom>
            <a:solidFill>
              <a:srgbClr val="FFFFFF"/>
            </a:solidFill>
            <a:ln w="9525">
              <a:noFill/>
              <a:round/>
              <a:headEnd/>
              <a:tailEnd/>
            </a:ln>
          </p:spPr>
          <p:txBody>
            <a:bodyPr/>
            <a:lstStyle/>
            <a:p>
              <a:endParaRPr lang="en-US"/>
            </a:p>
          </p:txBody>
        </p:sp>
        <p:sp>
          <p:nvSpPr>
            <p:cNvPr id="23624" name="Freeform 75"/>
            <p:cNvSpPr>
              <a:spLocks/>
            </p:cNvSpPr>
            <p:nvPr/>
          </p:nvSpPr>
          <p:spPr bwMode="auto">
            <a:xfrm>
              <a:off x="2889957" y="1411267"/>
              <a:ext cx="23989" cy="38100"/>
            </a:xfrm>
            <a:custGeom>
              <a:avLst/>
              <a:gdLst>
                <a:gd name="T0" fmla="*/ 2147483647 w 17"/>
                <a:gd name="T1" fmla="*/ 0 h 24"/>
                <a:gd name="T2" fmla="*/ 2147483647 w 17"/>
                <a:gd name="T3" fmla="*/ 0 h 24"/>
                <a:gd name="T4" fmla="*/ 0 w 17"/>
                <a:gd name="T5" fmla="*/ 0 h 24"/>
                <a:gd name="T6" fmla="*/ 0 w 17"/>
                <a:gd name="T7" fmla="*/ 2147483647 h 24"/>
                <a:gd name="T8" fmla="*/ 2147483647 w 17"/>
                <a:gd name="T9" fmla="*/ 2147483647 h 24"/>
                <a:gd name="T10" fmla="*/ 2147483647 w 17"/>
                <a:gd name="T11" fmla="*/ 2147483647 h 24"/>
                <a:gd name="T12" fmla="*/ 2147483647 w 17"/>
                <a:gd name="T13" fmla="*/ 0 h 24"/>
                <a:gd name="T14" fmla="*/ 2147483647 w 17"/>
                <a:gd name="T15" fmla="*/ 0 h 24"/>
                <a:gd name="T16" fmla="*/ 2147483647 w 17"/>
                <a:gd name="T17" fmla="*/ 0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7"/>
                <a:gd name="T28" fmla="*/ 0 h 24"/>
                <a:gd name="T29" fmla="*/ 17 w 17"/>
                <a:gd name="T30" fmla="*/ 24 h 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7" h="24">
                  <a:moveTo>
                    <a:pt x="17" y="0"/>
                  </a:moveTo>
                  <a:lnTo>
                    <a:pt x="17" y="0"/>
                  </a:lnTo>
                  <a:lnTo>
                    <a:pt x="0" y="0"/>
                  </a:lnTo>
                  <a:lnTo>
                    <a:pt x="0" y="24"/>
                  </a:lnTo>
                  <a:lnTo>
                    <a:pt x="17" y="24"/>
                  </a:lnTo>
                  <a:lnTo>
                    <a:pt x="17" y="0"/>
                  </a:lnTo>
                  <a:close/>
                </a:path>
              </a:pathLst>
            </a:custGeom>
            <a:solidFill>
              <a:srgbClr val="FFFFFF"/>
            </a:solidFill>
            <a:ln w="9525">
              <a:noFill/>
              <a:round/>
              <a:headEnd/>
              <a:tailEnd/>
            </a:ln>
          </p:spPr>
          <p:txBody>
            <a:bodyPr/>
            <a:lstStyle/>
            <a:p>
              <a:endParaRPr lang="en-US"/>
            </a:p>
          </p:txBody>
        </p:sp>
        <p:sp>
          <p:nvSpPr>
            <p:cNvPr id="23625" name="Freeform 76"/>
            <p:cNvSpPr>
              <a:spLocks/>
            </p:cNvSpPr>
            <p:nvPr/>
          </p:nvSpPr>
          <p:spPr bwMode="auto">
            <a:xfrm>
              <a:off x="2913945" y="1411270"/>
              <a:ext cx="43744" cy="41275"/>
            </a:xfrm>
            <a:custGeom>
              <a:avLst/>
              <a:gdLst>
                <a:gd name="T0" fmla="*/ 2147483647 w 31"/>
                <a:gd name="T1" fmla="*/ 2147483647 h 26"/>
                <a:gd name="T2" fmla="*/ 2147483647 w 31"/>
                <a:gd name="T3" fmla="*/ 2147483647 h 26"/>
                <a:gd name="T4" fmla="*/ 0 w 31"/>
                <a:gd name="T5" fmla="*/ 0 h 26"/>
                <a:gd name="T6" fmla="*/ 0 w 31"/>
                <a:gd name="T7" fmla="*/ 2147483647 h 26"/>
                <a:gd name="T8" fmla="*/ 2147483647 w 31"/>
                <a:gd name="T9" fmla="*/ 2147483647 h 26"/>
                <a:gd name="T10" fmla="*/ 2147483647 w 31"/>
                <a:gd name="T11" fmla="*/ 2147483647 h 26"/>
                <a:gd name="T12" fmla="*/ 2147483647 w 31"/>
                <a:gd name="T13" fmla="*/ 2147483647 h 26"/>
                <a:gd name="T14" fmla="*/ 0 60000 65536"/>
                <a:gd name="T15" fmla="*/ 0 60000 65536"/>
                <a:gd name="T16" fmla="*/ 0 60000 65536"/>
                <a:gd name="T17" fmla="*/ 0 60000 65536"/>
                <a:gd name="T18" fmla="*/ 0 60000 65536"/>
                <a:gd name="T19" fmla="*/ 0 60000 65536"/>
                <a:gd name="T20" fmla="*/ 0 60000 65536"/>
                <a:gd name="T21" fmla="*/ 0 w 31"/>
                <a:gd name="T22" fmla="*/ 0 h 26"/>
                <a:gd name="T23" fmla="*/ 31 w 31"/>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26">
                  <a:moveTo>
                    <a:pt x="31" y="2"/>
                  </a:moveTo>
                  <a:lnTo>
                    <a:pt x="30" y="2"/>
                  </a:lnTo>
                  <a:lnTo>
                    <a:pt x="0" y="0"/>
                  </a:lnTo>
                  <a:lnTo>
                    <a:pt x="0" y="24"/>
                  </a:lnTo>
                  <a:lnTo>
                    <a:pt x="27" y="26"/>
                  </a:lnTo>
                  <a:lnTo>
                    <a:pt x="29" y="26"/>
                  </a:lnTo>
                  <a:lnTo>
                    <a:pt x="31" y="2"/>
                  </a:lnTo>
                  <a:close/>
                </a:path>
              </a:pathLst>
            </a:custGeom>
            <a:solidFill>
              <a:srgbClr val="FFFFFF"/>
            </a:solidFill>
            <a:ln w="9525">
              <a:noFill/>
              <a:round/>
              <a:headEnd/>
              <a:tailEnd/>
            </a:ln>
          </p:spPr>
          <p:txBody>
            <a:bodyPr/>
            <a:lstStyle/>
            <a:p>
              <a:endParaRPr lang="en-US"/>
            </a:p>
          </p:txBody>
        </p:sp>
        <p:sp>
          <p:nvSpPr>
            <p:cNvPr id="23626" name="Freeform 77"/>
            <p:cNvSpPr>
              <a:spLocks/>
            </p:cNvSpPr>
            <p:nvPr/>
          </p:nvSpPr>
          <p:spPr bwMode="auto">
            <a:xfrm>
              <a:off x="2987323" y="1417617"/>
              <a:ext cx="71966" cy="46037"/>
            </a:xfrm>
            <a:custGeom>
              <a:avLst/>
              <a:gdLst>
                <a:gd name="T0" fmla="*/ 2147483647 w 51"/>
                <a:gd name="T1" fmla="*/ 2147483647 h 29"/>
                <a:gd name="T2" fmla="*/ 2147483647 w 51"/>
                <a:gd name="T3" fmla="*/ 2147483647 h 29"/>
                <a:gd name="T4" fmla="*/ 2147483647 w 51"/>
                <a:gd name="T5" fmla="*/ 2147483647 h 29"/>
                <a:gd name="T6" fmla="*/ 2147483647 w 51"/>
                <a:gd name="T7" fmla="*/ 0 h 29"/>
                <a:gd name="T8" fmla="*/ 0 w 51"/>
                <a:gd name="T9" fmla="*/ 2147483647 h 29"/>
                <a:gd name="T10" fmla="*/ 2147483647 w 51"/>
                <a:gd name="T11" fmla="*/ 2147483647 h 29"/>
                <a:gd name="T12" fmla="*/ 2147483647 w 51"/>
                <a:gd name="T13" fmla="*/ 2147483647 h 29"/>
                <a:gd name="T14" fmla="*/ 2147483647 w 51"/>
                <a:gd name="T15" fmla="*/ 2147483647 h 29"/>
                <a:gd name="T16" fmla="*/ 2147483647 w 51"/>
                <a:gd name="T17" fmla="*/ 214748364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29"/>
                <a:gd name="T29" fmla="*/ 51 w 51"/>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29">
                  <a:moveTo>
                    <a:pt x="51" y="4"/>
                  </a:moveTo>
                  <a:lnTo>
                    <a:pt x="36" y="4"/>
                  </a:lnTo>
                  <a:lnTo>
                    <a:pt x="8" y="1"/>
                  </a:lnTo>
                  <a:lnTo>
                    <a:pt x="3" y="0"/>
                  </a:lnTo>
                  <a:lnTo>
                    <a:pt x="0" y="25"/>
                  </a:lnTo>
                  <a:lnTo>
                    <a:pt x="4" y="25"/>
                  </a:lnTo>
                  <a:lnTo>
                    <a:pt x="33" y="27"/>
                  </a:lnTo>
                  <a:lnTo>
                    <a:pt x="48" y="29"/>
                  </a:lnTo>
                  <a:lnTo>
                    <a:pt x="51" y="4"/>
                  </a:lnTo>
                  <a:close/>
                </a:path>
              </a:pathLst>
            </a:custGeom>
            <a:solidFill>
              <a:srgbClr val="FFFFFF"/>
            </a:solidFill>
            <a:ln w="9525">
              <a:noFill/>
              <a:round/>
              <a:headEnd/>
              <a:tailEnd/>
            </a:ln>
          </p:spPr>
          <p:txBody>
            <a:bodyPr/>
            <a:lstStyle/>
            <a:p>
              <a:endParaRPr lang="en-US"/>
            </a:p>
          </p:txBody>
        </p:sp>
        <p:sp>
          <p:nvSpPr>
            <p:cNvPr id="23627" name="Freeform 78"/>
            <p:cNvSpPr>
              <a:spLocks/>
            </p:cNvSpPr>
            <p:nvPr/>
          </p:nvSpPr>
          <p:spPr bwMode="auto">
            <a:xfrm>
              <a:off x="3090334" y="1428729"/>
              <a:ext cx="70556" cy="47625"/>
            </a:xfrm>
            <a:custGeom>
              <a:avLst/>
              <a:gdLst>
                <a:gd name="T0" fmla="*/ 2147483647 w 50"/>
                <a:gd name="T1" fmla="*/ 2147483647 h 30"/>
                <a:gd name="T2" fmla="*/ 2147483647 w 50"/>
                <a:gd name="T3" fmla="*/ 2147483647 h 30"/>
                <a:gd name="T4" fmla="*/ 2147483647 w 50"/>
                <a:gd name="T5" fmla="*/ 2147483647 h 30"/>
                <a:gd name="T6" fmla="*/ 2147483647 w 50"/>
                <a:gd name="T7" fmla="*/ 0 h 30"/>
                <a:gd name="T8" fmla="*/ 0 w 50"/>
                <a:gd name="T9" fmla="*/ 2147483647 h 30"/>
                <a:gd name="T10" fmla="*/ 2147483647 w 50"/>
                <a:gd name="T11" fmla="*/ 2147483647 h 30"/>
                <a:gd name="T12" fmla="*/ 2147483647 w 50"/>
                <a:gd name="T13" fmla="*/ 2147483647 h 30"/>
                <a:gd name="T14" fmla="*/ 2147483647 w 50"/>
                <a:gd name="T15" fmla="*/ 2147483647 h 30"/>
                <a:gd name="T16" fmla="*/ 2147483647 w 50"/>
                <a:gd name="T17" fmla="*/ 2147483647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30"/>
                <a:gd name="T29" fmla="*/ 50 w 5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30">
                  <a:moveTo>
                    <a:pt x="50" y="6"/>
                  </a:moveTo>
                  <a:lnTo>
                    <a:pt x="50" y="6"/>
                  </a:lnTo>
                  <a:lnTo>
                    <a:pt x="21" y="2"/>
                  </a:lnTo>
                  <a:lnTo>
                    <a:pt x="1" y="0"/>
                  </a:lnTo>
                  <a:lnTo>
                    <a:pt x="0" y="24"/>
                  </a:lnTo>
                  <a:lnTo>
                    <a:pt x="17" y="26"/>
                  </a:lnTo>
                  <a:lnTo>
                    <a:pt x="46" y="30"/>
                  </a:lnTo>
                  <a:lnTo>
                    <a:pt x="47" y="30"/>
                  </a:lnTo>
                  <a:lnTo>
                    <a:pt x="50" y="6"/>
                  </a:lnTo>
                  <a:close/>
                </a:path>
              </a:pathLst>
            </a:custGeom>
            <a:solidFill>
              <a:srgbClr val="FFFFFF"/>
            </a:solidFill>
            <a:ln w="9525">
              <a:noFill/>
              <a:round/>
              <a:headEnd/>
              <a:tailEnd/>
            </a:ln>
          </p:spPr>
          <p:txBody>
            <a:bodyPr/>
            <a:lstStyle/>
            <a:p>
              <a:endParaRPr lang="en-US"/>
            </a:p>
          </p:txBody>
        </p:sp>
        <p:sp>
          <p:nvSpPr>
            <p:cNvPr id="23628" name="Freeform 79"/>
            <p:cNvSpPr>
              <a:spLocks/>
            </p:cNvSpPr>
            <p:nvPr/>
          </p:nvSpPr>
          <p:spPr bwMode="auto">
            <a:xfrm>
              <a:off x="3189111" y="1443017"/>
              <a:ext cx="70556" cy="50800"/>
            </a:xfrm>
            <a:custGeom>
              <a:avLst/>
              <a:gdLst>
                <a:gd name="T0" fmla="*/ 2147483647 w 50"/>
                <a:gd name="T1" fmla="*/ 2147483647 h 32"/>
                <a:gd name="T2" fmla="*/ 2147483647 w 50"/>
                <a:gd name="T3" fmla="*/ 2147483647 h 32"/>
                <a:gd name="T4" fmla="*/ 2147483647 w 50"/>
                <a:gd name="T5" fmla="*/ 0 h 32"/>
                <a:gd name="T6" fmla="*/ 2147483647 w 50"/>
                <a:gd name="T7" fmla="*/ 0 h 32"/>
                <a:gd name="T8" fmla="*/ 0 w 50"/>
                <a:gd name="T9" fmla="*/ 2147483647 h 32"/>
                <a:gd name="T10" fmla="*/ 2147483647 w 50"/>
                <a:gd name="T11" fmla="*/ 2147483647 h 32"/>
                <a:gd name="T12" fmla="*/ 2147483647 w 50"/>
                <a:gd name="T13" fmla="*/ 2147483647 h 32"/>
                <a:gd name="T14" fmla="*/ 2147483647 w 50"/>
                <a:gd name="T15" fmla="*/ 2147483647 h 32"/>
                <a:gd name="T16" fmla="*/ 2147483647 w 50"/>
                <a:gd name="T17" fmla="*/ 2147483647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32"/>
                <a:gd name="T29" fmla="*/ 50 w 50"/>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32">
                  <a:moveTo>
                    <a:pt x="50" y="9"/>
                  </a:moveTo>
                  <a:lnTo>
                    <a:pt x="35" y="6"/>
                  </a:lnTo>
                  <a:lnTo>
                    <a:pt x="7" y="0"/>
                  </a:lnTo>
                  <a:lnTo>
                    <a:pt x="3" y="0"/>
                  </a:lnTo>
                  <a:lnTo>
                    <a:pt x="0" y="24"/>
                  </a:lnTo>
                  <a:lnTo>
                    <a:pt x="3" y="25"/>
                  </a:lnTo>
                  <a:lnTo>
                    <a:pt x="32" y="29"/>
                  </a:lnTo>
                  <a:lnTo>
                    <a:pt x="47" y="32"/>
                  </a:lnTo>
                  <a:lnTo>
                    <a:pt x="50" y="9"/>
                  </a:lnTo>
                  <a:close/>
                </a:path>
              </a:pathLst>
            </a:custGeom>
            <a:solidFill>
              <a:srgbClr val="FFFFFF"/>
            </a:solidFill>
            <a:ln w="9525">
              <a:noFill/>
              <a:round/>
              <a:headEnd/>
              <a:tailEnd/>
            </a:ln>
          </p:spPr>
          <p:txBody>
            <a:bodyPr/>
            <a:lstStyle/>
            <a:p>
              <a:endParaRPr lang="en-US"/>
            </a:p>
          </p:txBody>
        </p:sp>
        <p:sp>
          <p:nvSpPr>
            <p:cNvPr id="23629" name="Freeform 80"/>
            <p:cNvSpPr>
              <a:spLocks/>
            </p:cNvSpPr>
            <p:nvPr/>
          </p:nvSpPr>
          <p:spPr bwMode="auto">
            <a:xfrm>
              <a:off x="3289301" y="1460479"/>
              <a:ext cx="71966" cy="50800"/>
            </a:xfrm>
            <a:custGeom>
              <a:avLst/>
              <a:gdLst>
                <a:gd name="T0" fmla="*/ 2147483647 w 51"/>
                <a:gd name="T1" fmla="*/ 2147483647 h 32"/>
                <a:gd name="T2" fmla="*/ 2147483647 w 51"/>
                <a:gd name="T3" fmla="*/ 2147483647 h 32"/>
                <a:gd name="T4" fmla="*/ 2147483647 w 51"/>
                <a:gd name="T5" fmla="*/ 2147483647 h 32"/>
                <a:gd name="T6" fmla="*/ 2147483647 w 51"/>
                <a:gd name="T7" fmla="*/ 0 h 32"/>
                <a:gd name="T8" fmla="*/ 0 w 51"/>
                <a:gd name="T9" fmla="*/ 2147483647 h 32"/>
                <a:gd name="T10" fmla="*/ 2147483647 w 51"/>
                <a:gd name="T11" fmla="*/ 2147483647 h 32"/>
                <a:gd name="T12" fmla="*/ 2147483647 w 51"/>
                <a:gd name="T13" fmla="*/ 2147483647 h 32"/>
                <a:gd name="T14" fmla="*/ 2147483647 w 51"/>
                <a:gd name="T15" fmla="*/ 2147483647 h 32"/>
                <a:gd name="T16" fmla="*/ 2147483647 w 51"/>
                <a:gd name="T17" fmla="*/ 2147483647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2"/>
                <a:gd name="T29" fmla="*/ 51 w 51"/>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2">
                  <a:moveTo>
                    <a:pt x="51" y="9"/>
                  </a:moveTo>
                  <a:lnTo>
                    <a:pt x="48" y="9"/>
                  </a:lnTo>
                  <a:lnTo>
                    <a:pt x="20" y="3"/>
                  </a:lnTo>
                  <a:lnTo>
                    <a:pt x="4" y="0"/>
                  </a:lnTo>
                  <a:lnTo>
                    <a:pt x="0" y="25"/>
                  </a:lnTo>
                  <a:lnTo>
                    <a:pt x="16" y="28"/>
                  </a:lnTo>
                  <a:lnTo>
                    <a:pt x="44" y="32"/>
                  </a:lnTo>
                  <a:lnTo>
                    <a:pt x="46" y="32"/>
                  </a:lnTo>
                  <a:lnTo>
                    <a:pt x="51" y="9"/>
                  </a:lnTo>
                  <a:close/>
                </a:path>
              </a:pathLst>
            </a:custGeom>
            <a:solidFill>
              <a:srgbClr val="FFFFFF"/>
            </a:solidFill>
            <a:ln w="9525">
              <a:noFill/>
              <a:round/>
              <a:headEnd/>
              <a:tailEnd/>
            </a:ln>
          </p:spPr>
          <p:txBody>
            <a:bodyPr/>
            <a:lstStyle/>
            <a:p>
              <a:endParaRPr lang="en-US"/>
            </a:p>
          </p:txBody>
        </p:sp>
        <p:sp>
          <p:nvSpPr>
            <p:cNvPr id="23630" name="Freeform 81"/>
            <p:cNvSpPr>
              <a:spLocks/>
            </p:cNvSpPr>
            <p:nvPr/>
          </p:nvSpPr>
          <p:spPr bwMode="auto">
            <a:xfrm>
              <a:off x="3388078" y="1481117"/>
              <a:ext cx="71966" cy="53975"/>
            </a:xfrm>
            <a:custGeom>
              <a:avLst/>
              <a:gdLst>
                <a:gd name="T0" fmla="*/ 2147483647 w 51"/>
                <a:gd name="T1" fmla="*/ 2147483647 h 34"/>
                <a:gd name="T2" fmla="*/ 2147483647 w 51"/>
                <a:gd name="T3" fmla="*/ 2147483647 h 34"/>
                <a:gd name="T4" fmla="*/ 2147483647 w 51"/>
                <a:gd name="T5" fmla="*/ 2147483647 h 34"/>
                <a:gd name="T6" fmla="*/ 2147483647 w 51"/>
                <a:gd name="T7" fmla="*/ 0 h 34"/>
                <a:gd name="T8" fmla="*/ 0 w 51"/>
                <a:gd name="T9" fmla="*/ 2147483647 h 34"/>
                <a:gd name="T10" fmla="*/ 2147483647 w 51"/>
                <a:gd name="T11" fmla="*/ 2147483647 h 34"/>
                <a:gd name="T12" fmla="*/ 2147483647 w 51"/>
                <a:gd name="T13" fmla="*/ 2147483647 h 34"/>
                <a:gd name="T14" fmla="*/ 2147483647 w 51"/>
                <a:gd name="T15" fmla="*/ 2147483647 h 34"/>
                <a:gd name="T16" fmla="*/ 2147483647 w 51"/>
                <a:gd name="T17" fmla="*/ 2147483647 h 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4"/>
                <a:gd name="T29" fmla="*/ 51 w 51"/>
                <a:gd name="T30" fmla="*/ 34 h 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4">
                  <a:moveTo>
                    <a:pt x="51" y="11"/>
                  </a:moveTo>
                  <a:lnTo>
                    <a:pt x="34" y="7"/>
                  </a:lnTo>
                  <a:lnTo>
                    <a:pt x="7" y="1"/>
                  </a:lnTo>
                  <a:lnTo>
                    <a:pt x="4" y="0"/>
                  </a:lnTo>
                  <a:lnTo>
                    <a:pt x="0" y="24"/>
                  </a:lnTo>
                  <a:lnTo>
                    <a:pt x="1" y="24"/>
                  </a:lnTo>
                  <a:lnTo>
                    <a:pt x="30" y="30"/>
                  </a:lnTo>
                  <a:lnTo>
                    <a:pt x="47" y="34"/>
                  </a:lnTo>
                  <a:lnTo>
                    <a:pt x="51" y="11"/>
                  </a:lnTo>
                  <a:close/>
                </a:path>
              </a:pathLst>
            </a:custGeom>
            <a:solidFill>
              <a:srgbClr val="FFFFFF"/>
            </a:solidFill>
            <a:ln w="9525">
              <a:noFill/>
              <a:round/>
              <a:headEnd/>
              <a:tailEnd/>
            </a:ln>
          </p:spPr>
          <p:txBody>
            <a:bodyPr/>
            <a:lstStyle/>
            <a:p>
              <a:endParaRPr lang="en-US"/>
            </a:p>
          </p:txBody>
        </p:sp>
        <p:sp>
          <p:nvSpPr>
            <p:cNvPr id="23631" name="Freeform 82"/>
            <p:cNvSpPr>
              <a:spLocks/>
            </p:cNvSpPr>
            <p:nvPr/>
          </p:nvSpPr>
          <p:spPr bwMode="auto">
            <a:xfrm>
              <a:off x="3485446" y="1506517"/>
              <a:ext cx="74789" cy="55562"/>
            </a:xfrm>
            <a:custGeom>
              <a:avLst/>
              <a:gdLst>
                <a:gd name="T0" fmla="*/ 2147483647 w 53"/>
                <a:gd name="T1" fmla="*/ 2147483647 h 35"/>
                <a:gd name="T2" fmla="*/ 2147483647 w 53"/>
                <a:gd name="T3" fmla="*/ 2147483647 h 35"/>
                <a:gd name="T4" fmla="*/ 2147483647 w 53"/>
                <a:gd name="T5" fmla="*/ 2147483647 h 35"/>
                <a:gd name="T6" fmla="*/ 2147483647 w 53"/>
                <a:gd name="T7" fmla="*/ 0 h 35"/>
                <a:gd name="T8" fmla="*/ 0 w 53"/>
                <a:gd name="T9" fmla="*/ 2147483647 h 35"/>
                <a:gd name="T10" fmla="*/ 2147483647 w 53"/>
                <a:gd name="T11" fmla="*/ 2147483647 h 35"/>
                <a:gd name="T12" fmla="*/ 2147483647 w 53"/>
                <a:gd name="T13" fmla="*/ 2147483647 h 35"/>
                <a:gd name="T14" fmla="*/ 2147483647 w 53"/>
                <a:gd name="T15" fmla="*/ 2147483647 h 35"/>
                <a:gd name="T16" fmla="*/ 2147483647 w 53"/>
                <a:gd name="T17" fmla="*/ 2147483647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35"/>
                <a:gd name="T29" fmla="*/ 53 w 53"/>
                <a:gd name="T30" fmla="*/ 35 h 3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35">
                  <a:moveTo>
                    <a:pt x="53" y="11"/>
                  </a:moveTo>
                  <a:lnTo>
                    <a:pt x="49" y="11"/>
                  </a:lnTo>
                  <a:lnTo>
                    <a:pt x="20" y="3"/>
                  </a:lnTo>
                  <a:lnTo>
                    <a:pt x="7" y="0"/>
                  </a:lnTo>
                  <a:lnTo>
                    <a:pt x="0" y="24"/>
                  </a:lnTo>
                  <a:lnTo>
                    <a:pt x="15" y="26"/>
                  </a:lnTo>
                  <a:lnTo>
                    <a:pt x="42" y="33"/>
                  </a:lnTo>
                  <a:lnTo>
                    <a:pt x="48" y="35"/>
                  </a:lnTo>
                  <a:lnTo>
                    <a:pt x="53" y="11"/>
                  </a:lnTo>
                  <a:close/>
                </a:path>
              </a:pathLst>
            </a:custGeom>
            <a:solidFill>
              <a:srgbClr val="FFFFFF"/>
            </a:solidFill>
            <a:ln w="9525">
              <a:noFill/>
              <a:round/>
              <a:headEnd/>
              <a:tailEnd/>
            </a:ln>
          </p:spPr>
          <p:txBody>
            <a:bodyPr/>
            <a:lstStyle/>
            <a:p>
              <a:endParaRPr lang="en-US"/>
            </a:p>
          </p:txBody>
        </p:sp>
        <p:sp>
          <p:nvSpPr>
            <p:cNvPr id="23632" name="Freeform 83"/>
            <p:cNvSpPr>
              <a:spLocks/>
            </p:cNvSpPr>
            <p:nvPr/>
          </p:nvSpPr>
          <p:spPr bwMode="auto">
            <a:xfrm>
              <a:off x="3585634" y="1533504"/>
              <a:ext cx="71966" cy="57150"/>
            </a:xfrm>
            <a:custGeom>
              <a:avLst/>
              <a:gdLst>
                <a:gd name="T0" fmla="*/ 2147483647 w 51"/>
                <a:gd name="T1" fmla="*/ 2147483647 h 36"/>
                <a:gd name="T2" fmla="*/ 2147483647 w 51"/>
                <a:gd name="T3" fmla="*/ 2147483647 h 36"/>
                <a:gd name="T4" fmla="*/ 2147483647 w 51"/>
                <a:gd name="T5" fmla="*/ 0 h 36"/>
                <a:gd name="T6" fmla="*/ 2147483647 w 51"/>
                <a:gd name="T7" fmla="*/ 0 h 36"/>
                <a:gd name="T8" fmla="*/ 0 w 51"/>
                <a:gd name="T9" fmla="*/ 2147483647 h 36"/>
                <a:gd name="T10" fmla="*/ 0 w 51"/>
                <a:gd name="T11" fmla="*/ 2147483647 h 36"/>
                <a:gd name="T12" fmla="*/ 2147483647 w 51"/>
                <a:gd name="T13" fmla="*/ 2147483647 h 36"/>
                <a:gd name="T14" fmla="*/ 2147483647 w 51"/>
                <a:gd name="T15" fmla="*/ 2147483647 h 36"/>
                <a:gd name="T16" fmla="*/ 2147483647 w 51"/>
                <a:gd name="T17" fmla="*/ 2147483647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6"/>
                <a:gd name="T29" fmla="*/ 51 w 51"/>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6">
                  <a:moveTo>
                    <a:pt x="51" y="12"/>
                  </a:moveTo>
                  <a:lnTo>
                    <a:pt x="33" y="8"/>
                  </a:lnTo>
                  <a:lnTo>
                    <a:pt x="6" y="0"/>
                  </a:lnTo>
                  <a:lnTo>
                    <a:pt x="0" y="23"/>
                  </a:lnTo>
                  <a:lnTo>
                    <a:pt x="28" y="30"/>
                  </a:lnTo>
                  <a:lnTo>
                    <a:pt x="46" y="36"/>
                  </a:lnTo>
                  <a:lnTo>
                    <a:pt x="51" y="12"/>
                  </a:lnTo>
                  <a:close/>
                </a:path>
              </a:pathLst>
            </a:custGeom>
            <a:solidFill>
              <a:srgbClr val="FFFFFF"/>
            </a:solidFill>
            <a:ln w="9525">
              <a:noFill/>
              <a:round/>
              <a:headEnd/>
              <a:tailEnd/>
            </a:ln>
          </p:spPr>
          <p:txBody>
            <a:bodyPr/>
            <a:lstStyle/>
            <a:p>
              <a:endParaRPr lang="en-US"/>
            </a:p>
          </p:txBody>
        </p:sp>
        <p:sp>
          <p:nvSpPr>
            <p:cNvPr id="23633" name="Freeform 84"/>
            <p:cNvSpPr>
              <a:spLocks/>
            </p:cNvSpPr>
            <p:nvPr/>
          </p:nvSpPr>
          <p:spPr bwMode="auto">
            <a:xfrm>
              <a:off x="3683000" y="1563667"/>
              <a:ext cx="74789" cy="57150"/>
            </a:xfrm>
            <a:custGeom>
              <a:avLst/>
              <a:gdLst>
                <a:gd name="T0" fmla="*/ 2147483647 w 53"/>
                <a:gd name="T1" fmla="*/ 2147483647 h 36"/>
                <a:gd name="T2" fmla="*/ 2147483647 w 53"/>
                <a:gd name="T3" fmla="*/ 2147483647 h 36"/>
                <a:gd name="T4" fmla="*/ 2147483647 w 53"/>
                <a:gd name="T5" fmla="*/ 2147483647 h 36"/>
                <a:gd name="T6" fmla="*/ 2147483647 w 53"/>
                <a:gd name="T7" fmla="*/ 0 h 36"/>
                <a:gd name="T8" fmla="*/ 0 w 53"/>
                <a:gd name="T9" fmla="*/ 2147483647 h 36"/>
                <a:gd name="T10" fmla="*/ 2147483647 w 53"/>
                <a:gd name="T11" fmla="*/ 2147483647 h 36"/>
                <a:gd name="T12" fmla="*/ 2147483647 w 53"/>
                <a:gd name="T13" fmla="*/ 2147483647 h 36"/>
                <a:gd name="T14" fmla="*/ 2147483647 w 53"/>
                <a:gd name="T15" fmla="*/ 2147483647 h 36"/>
                <a:gd name="T16" fmla="*/ 2147483647 w 53"/>
                <a:gd name="T17" fmla="*/ 2147483647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36"/>
                <a:gd name="T29" fmla="*/ 53 w 53"/>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36">
                  <a:moveTo>
                    <a:pt x="53" y="12"/>
                  </a:moveTo>
                  <a:lnTo>
                    <a:pt x="50" y="12"/>
                  </a:lnTo>
                  <a:lnTo>
                    <a:pt x="22" y="4"/>
                  </a:lnTo>
                  <a:lnTo>
                    <a:pt x="6" y="0"/>
                  </a:lnTo>
                  <a:lnTo>
                    <a:pt x="0" y="22"/>
                  </a:lnTo>
                  <a:lnTo>
                    <a:pt x="15" y="28"/>
                  </a:lnTo>
                  <a:lnTo>
                    <a:pt x="43" y="36"/>
                  </a:lnTo>
                  <a:lnTo>
                    <a:pt x="46" y="36"/>
                  </a:lnTo>
                  <a:lnTo>
                    <a:pt x="53" y="12"/>
                  </a:lnTo>
                  <a:close/>
                </a:path>
              </a:pathLst>
            </a:custGeom>
            <a:solidFill>
              <a:srgbClr val="FFFFFF"/>
            </a:solidFill>
            <a:ln w="9525">
              <a:noFill/>
              <a:round/>
              <a:headEnd/>
              <a:tailEnd/>
            </a:ln>
          </p:spPr>
          <p:txBody>
            <a:bodyPr/>
            <a:lstStyle/>
            <a:p>
              <a:endParaRPr lang="en-US"/>
            </a:p>
          </p:txBody>
        </p:sp>
        <p:sp>
          <p:nvSpPr>
            <p:cNvPr id="23634" name="Freeform 85"/>
            <p:cNvSpPr>
              <a:spLocks/>
            </p:cNvSpPr>
            <p:nvPr/>
          </p:nvSpPr>
          <p:spPr bwMode="auto">
            <a:xfrm>
              <a:off x="3778955" y="1597004"/>
              <a:ext cx="73378" cy="57150"/>
            </a:xfrm>
            <a:custGeom>
              <a:avLst/>
              <a:gdLst>
                <a:gd name="T0" fmla="*/ 2147483647 w 52"/>
                <a:gd name="T1" fmla="*/ 2147483647 h 36"/>
                <a:gd name="T2" fmla="*/ 2147483647 w 52"/>
                <a:gd name="T3" fmla="*/ 2147483647 h 36"/>
                <a:gd name="T4" fmla="*/ 2147483647 w 52"/>
                <a:gd name="T5" fmla="*/ 2147483647 h 36"/>
                <a:gd name="T6" fmla="*/ 2147483647 w 52"/>
                <a:gd name="T7" fmla="*/ 0 h 36"/>
                <a:gd name="T8" fmla="*/ 0 w 52"/>
                <a:gd name="T9" fmla="*/ 2147483647 h 36"/>
                <a:gd name="T10" fmla="*/ 2147483647 w 52"/>
                <a:gd name="T11" fmla="*/ 2147483647 h 36"/>
                <a:gd name="T12" fmla="*/ 2147483647 w 52"/>
                <a:gd name="T13" fmla="*/ 2147483647 h 36"/>
                <a:gd name="T14" fmla="*/ 2147483647 w 52"/>
                <a:gd name="T15" fmla="*/ 2147483647 h 36"/>
                <a:gd name="T16" fmla="*/ 2147483647 w 52"/>
                <a:gd name="T17" fmla="*/ 2147483647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
                <a:gd name="T28" fmla="*/ 0 h 36"/>
                <a:gd name="T29" fmla="*/ 52 w 52"/>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 h="36">
                  <a:moveTo>
                    <a:pt x="52" y="13"/>
                  </a:moveTo>
                  <a:lnTo>
                    <a:pt x="40" y="9"/>
                  </a:lnTo>
                  <a:lnTo>
                    <a:pt x="11" y="1"/>
                  </a:lnTo>
                  <a:lnTo>
                    <a:pt x="7" y="0"/>
                  </a:lnTo>
                  <a:lnTo>
                    <a:pt x="0" y="22"/>
                  </a:lnTo>
                  <a:lnTo>
                    <a:pt x="4" y="23"/>
                  </a:lnTo>
                  <a:lnTo>
                    <a:pt x="33" y="31"/>
                  </a:lnTo>
                  <a:lnTo>
                    <a:pt x="45" y="36"/>
                  </a:lnTo>
                  <a:lnTo>
                    <a:pt x="52" y="13"/>
                  </a:lnTo>
                  <a:close/>
                </a:path>
              </a:pathLst>
            </a:custGeom>
            <a:solidFill>
              <a:srgbClr val="FFFFFF"/>
            </a:solidFill>
            <a:ln w="9525">
              <a:noFill/>
              <a:round/>
              <a:headEnd/>
              <a:tailEnd/>
            </a:ln>
          </p:spPr>
          <p:txBody>
            <a:bodyPr/>
            <a:lstStyle/>
            <a:p>
              <a:endParaRPr lang="en-US"/>
            </a:p>
          </p:txBody>
        </p:sp>
        <p:sp>
          <p:nvSpPr>
            <p:cNvPr id="23635" name="Freeform 86"/>
            <p:cNvSpPr>
              <a:spLocks/>
            </p:cNvSpPr>
            <p:nvPr/>
          </p:nvSpPr>
          <p:spPr bwMode="auto">
            <a:xfrm>
              <a:off x="3873502" y="1631929"/>
              <a:ext cx="76200" cy="58738"/>
            </a:xfrm>
            <a:custGeom>
              <a:avLst/>
              <a:gdLst>
                <a:gd name="T0" fmla="*/ 2147483647 w 54"/>
                <a:gd name="T1" fmla="*/ 2147483647 h 37"/>
                <a:gd name="T2" fmla="*/ 2147483647 w 54"/>
                <a:gd name="T3" fmla="*/ 2147483647 h 37"/>
                <a:gd name="T4" fmla="*/ 2147483647 w 54"/>
                <a:gd name="T5" fmla="*/ 0 h 37"/>
                <a:gd name="T6" fmla="*/ 0 w 54"/>
                <a:gd name="T7" fmla="*/ 2147483647 h 37"/>
                <a:gd name="T8" fmla="*/ 2147483647 w 54"/>
                <a:gd name="T9" fmla="*/ 2147483647 h 37"/>
                <a:gd name="T10" fmla="*/ 2147483647 w 54"/>
                <a:gd name="T11" fmla="*/ 2147483647 h 37"/>
                <a:gd name="T12" fmla="*/ 2147483647 w 54"/>
                <a:gd name="T13" fmla="*/ 2147483647 h 37"/>
                <a:gd name="T14" fmla="*/ 0 60000 65536"/>
                <a:gd name="T15" fmla="*/ 0 60000 65536"/>
                <a:gd name="T16" fmla="*/ 0 60000 65536"/>
                <a:gd name="T17" fmla="*/ 0 60000 65536"/>
                <a:gd name="T18" fmla="*/ 0 60000 65536"/>
                <a:gd name="T19" fmla="*/ 0 60000 65536"/>
                <a:gd name="T20" fmla="*/ 0 60000 65536"/>
                <a:gd name="T21" fmla="*/ 0 w 54"/>
                <a:gd name="T22" fmla="*/ 0 h 37"/>
                <a:gd name="T23" fmla="*/ 54 w 54"/>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37">
                  <a:moveTo>
                    <a:pt x="54" y="14"/>
                  </a:moveTo>
                  <a:lnTo>
                    <a:pt x="30" y="7"/>
                  </a:lnTo>
                  <a:lnTo>
                    <a:pt x="8" y="0"/>
                  </a:lnTo>
                  <a:lnTo>
                    <a:pt x="0" y="22"/>
                  </a:lnTo>
                  <a:lnTo>
                    <a:pt x="24" y="30"/>
                  </a:lnTo>
                  <a:lnTo>
                    <a:pt x="46" y="37"/>
                  </a:lnTo>
                  <a:lnTo>
                    <a:pt x="54" y="14"/>
                  </a:lnTo>
                  <a:close/>
                </a:path>
              </a:pathLst>
            </a:custGeom>
            <a:solidFill>
              <a:srgbClr val="FFFFFF"/>
            </a:solidFill>
            <a:ln w="9525">
              <a:noFill/>
              <a:round/>
              <a:headEnd/>
              <a:tailEnd/>
            </a:ln>
          </p:spPr>
          <p:txBody>
            <a:bodyPr/>
            <a:lstStyle/>
            <a:p>
              <a:endParaRPr lang="en-US"/>
            </a:p>
          </p:txBody>
        </p:sp>
        <p:sp>
          <p:nvSpPr>
            <p:cNvPr id="23636" name="Freeform 87"/>
            <p:cNvSpPr>
              <a:spLocks/>
            </p:cNvSpPr>
            <p:nvPr/>
          </p:nvSpPr>
          <p:spPr bwMode="auto">
            <a:xfrm>
              <a:off x="3970867" y="1666854"/>
              <a:ext cx="73378" cy="63500"/>
            </a:xfrm>
            <a:custGeom>
              <a:avLst/>
              <a:gdLst>
                <a:gd name="T0" fmla="*/ 2147483647 w 52"/>
                <a:gd name="T1" fmla="*/ 2147483647 h 40"/>
                <a:gd name="T2" fmla="*/ 2147483647 w 52"/>
                <a:gd name="T3" fmla="*/ 2147483647 h 40"/>
                <a:gd name="T4" fmla="*/ 2147483647 w 52"/>
                <a:gd name="T5" fmla="*/ 2147483647 h 40"/>
                <a:gd name="T6" fmla="*/ 2147483647 w 52"/>
                <a:gd name="T7" fmla="*/ 0 h 40"/>
                <a:gd name="T8" fmla="*/ 0 w 52"/>
                <a:gd name="T9" fmla="*/ 2147483647 h 40"/>
                <a:gd name="T10" fmla="*/ 2147483647 w 52"/>
                <a:gd name="T11" fmla="*/ 2147483647 h 40"/>
                <a:gd name="T12" fmla="*/ 2147483647 w 52"/>
                <a:gd name="T13" fmla="*/ 2147483647 h 40"/>
                <a:gd name="T14" fmla="*/ 2147483647 w 52"/>
                <a:gd name="T15" fmla="*/ 2147483647 h 40"/>
                <a:gd name="T16" fmla="*/ 2147483647 w 52"/>
                <a:gd name="T17" fmla="*/ 2147483647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
                <a:gd name="T28" fmla="*/ 0 h 40"/>
                <a:gd name="T29" fmla="*/ 52 w 52"/>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 h="40">
                  <a:moveTo>
                    <a:pt x="52" y="16"/>
                  </a:moveTo>
                  <a:lnTo>
                    <a:pt x="51" y="16"/>
                  </a:lnTo>
                  <a:lnTo>
                    <a:pt x="21" y="5"/>
                  </a:lnTo>
                  <a:lnTo>
                    <a:pt x="7" y="0"/>
                  </a:lnTo>
                  <a:lnTo>
                    <a:pt x="0" y="23"/>
                  </a:lnTo>
                  <a:lnTo>
                    <a:pt x="14" y="29"/>
                  </a:lnTo>
                  <a:lnTo>
                    <a:pt x="43" y="38"/>
                  </a:lnTo>
                  <a:lnTo>
                    <a:pt x="44" y="40"/>
                  </a:lnTo>
                  <a:lnTo>
                    <a:pt x="52" y="16"/>
                  </a:lnTo>
                  <a:close/>
                </a:path>
              </a:pathLst>
            </a:custGeom>
            <a:solidFill>
              <a:srgbClr val="FFFFFF"/>
            </a:solidFill>
            <a:ln w="9525">
              <a:noFill/>
              <a:round/>
              <a:headEnd/>
              <a:tailEnd/>
            </a:ln>
          </p:spPr>
          <p:txBody>
            <a:bodyPr/>
            <a:lstStyle/>
            <a:p>
              <a:endParaRPr lang="en-US"/>
            </a:p>
          </p:txBody>
        </p:sp>
        <p:sp>
          <p:nvSpPr>
            <p:cNvPr id="23637" name="Freeform 88"/>
            <p:cNvSpPr>
              <a:spLocks/>
            </p:cNvSpPr>
            <p:nvPr/>
          </p:nvSpPr>
          <p:spPr bwMode="auto">
            <a:xfrm>
              <a:off x="4064000" y="1706542"/>
              <a:ext cx="74789" cy="63500"/>
            </a:xfrm>
            <a:custGeom>
              <a:avLst/>
              <a:gdLst>
                <a:gd name="T0" fmla="*/ 2147483647 w 53"/>
                <a:gd name="T1" fmla="*/ 2147483647 h 40"/>
                <a:gd name="T2" fmla="*/ 2147483647 w 53"/>
                <a:gd name="T3" fmla="*/ 2147483647 h 40"/>
                <a:gd name="T4" fmla="*/ 2147483647 w 53"/>
                <a:gd name="T5" fmla="*/ 2147483647 h 40"/>
                <a:gd name="T6" fmla="*/ 2147483647 w 53"/>
                <a:gd name="T7" fmla="*/ 0 h 40"/>
                <a:gd name="T8" fmla="*/ 0 w 53"/>
                <a:gd name="T9" fmla="*/ 2147483647 h 40"/>
                <a:gd name="T10" fmla="*/ 2147483647 w 53"/>
                <a:gd name="T11" fmla="*/ 2147483647 h 40"/>
                <a:gd name="T12" fmla="*/ 2147483647 w 53"/>
                <a:gd name="T13" fmla="*/ 2147483647 h 40"/>
                <a:gd name="T14" fmla="*/ 2147483647 w 53"/>
                <a:gd name="T15" fmla="*/ 2147483647 h 40"/>
                <a:gd name="T16" fmla="*/ 2147483647 w 53"/>
                <a:gd name="T17" fmla="*/ 2147483647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40"/>
                <a:gd name="T29" fmla="*/ 53 w 53"/>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40">
                  <a:moveTo>
                    <a:pt x="53" y="18"/>
                  </a:moveTo>
                  <a:lnTo>
                    <a:pt x="47" y="13"/>
                  </a:lnTo>
                  <a:lnTo>
                    <a:pt x="15" y="2"/>
                  </a:lnTo>
                  <a:lnTo>
                    <a:pt x="8" y="0"/>
                  </a:lnTo>
                  <a:lnTo>
                    <a:pt x="0" y="23"/>
                  </a:lnTo>
                  <a:lnTo>
                    <a:pt x="7" y="26"/>
                  </a:lnTo>
                  <a:lnTo>
                    <a:pt x="37" y="37"/>
                  </a:lnTo>
                  <a:lnTo>
                    <a:pt x="46" y="40"/>
                  </a:lnTo>
                  <a:lnTo>
                    <a:pt x="53" y="18"/>
                  </a:lnTo>
                  <a:close/>
                </a:path>
              </a:pathLst>
            </a:custGeom>
            <a:solidFill>
              <a:srgbClr val="FFFFFF"/>
            </a:solidFill>
            <a:ln w="9525">
              <a:noFill/>
              <a:round/>
              <a:headEnd/>
              <a:tailEnd/>
            </a:ln>
          </p:spPr>
          <p:txBody>
            <a:bodyPr/>
            <a:lstStyle/>
            <a:p>
              <a:endParaRPr lang="en-US"/>
            </a:p>
          </p:txBody>
        </p:sp>
        <p:sp>
          <p:nvSpPr>
            <p:cNvPr id="23638" name="Freeform 89"/>
            <p:cNvSpPr>
              <a:spLocks/>
            </p:cNvSpPr>
            <p:nvPr/>
          </p:nvSpPr>
          <p:spPr bwMode="auto">
            <a:xfrm>
              <a:off x="4159956" y="1747820"/>
              <a:ext cx="57856" cy="53975"/>
            </a:xfrm>
            <a:custGeom>
              <a:avLst/>
              <a:gdLst>
                <a:gd name="T0" fmla="*/ 2147483647 w 41"/>
                <a:gd name="T1" fmla="*/ 2147483647 h 34"/>
                <a:gd name="T2" fmla="*/ 2147483647 w 41"/>
                <a:gd name="T3" fmla="*/ 0 h 34"/>
                <a:gd name="T4" fmla="*/ 2147483647 w 41"/>
                <a:gd name="T5" fmla="*/ 0 h 34"/>
                <a:gd name="T6" fmla="*/ 0 w 41"/>
                <a:gd name="T7" fmla="*/ 2147483647 h 34"/>
                <a:gd name="T8" fmla="*/ 2147483647 w 41"/>
                <a:gd name="T9" fmla="*/ 2147483647 h 34"/>
                <a:gd name="T10" fmla="*/ 2147483647 w 41"/>
                <a:gd name="T11" fmla="*/ 2147483647 h 34"/>
                <a:gd name="T12" fmla="*/ 2147483647 w 41"/>
                <a:gd name="T13" fmla="*/ 2147483647 h 34"/>
                <a:gd name="T14" fmla="*/ 0 60000 65536"/>
                <a:gd name="T15" fmla="*/ 0 60000 65536"/>
                <a:gd name="T16" fmla="*/ 0 60000 65536"/>
                <a:gd name="T17" fmla="*/ 0 60000 65536"/>
                <a:gd name="T18" fmla="*/ 0 60000 65536"/>
                <a:gd name="T19" fmla="*/ 0 60000 65536"/>
                <a:gd name="T20" fmla="*/ 0 60000 65536"/>
                <a:gd name="T21" fmla="*/ 0 w 41"/>
                <a:gd name="T22" fmla="*/ 0 h 34"/>
                <a:gd name="T23" fmla="*/ 41 w 4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34">
                  <a:moveTo>
                    <a:pt x="41" y="14"/>
                  </a:moveTo>
                  <a:lnTo>
                    <a:pt x="9" y="0"/>
                  </a:lnTo>
                  <a:lnTo>
                    <a:pt x="8" y="0"/>
                  </a:lnTo>
                  <a:lnTo>
                    <a:pt x="0" y="22"/>
                  </a:lnTo>
                  <a:lnTo>
                    <a:pt x="1" y="23"/>
                  </a:lnTo>
                  <a:lnTo>
                    <a:pt x="33" y="34"/>
                  </a:lnTo>
                  <a:lnTo>
                    <a:pt x="41" y="14"/>
                  </a:lnTo>
                  <a:close/>
                </a:path>
              </a:pathLst>
            </a:custGeom>
            <a:solidFill>
              <a:srgbClr val="FFFFFF"/>
            </a:solidFill>
            <a:ln w="9525">
              <a:noFill/>
              <a:round/>
              <a:headEnd/>
              <a:tailEnd/>
            </a:ln>
          </p:spPr>
          <p:txBody>
            <a:bodyPr/>
            <a:lstStyle/>
            <a:p>
              <a:endParaRPr lang="en-US"/>
            </a:p>
          </p:txBody>
        </p:sp>
        <p:sp>
          <p:nvSpPr>
            <p:cNvPr id="23639" name="Freeform 90"/>
            <p:cNvSpPr>
              <a:spLocks/>
            </p:cNvSpPr>
            <p:nvPr/>
          </p:nvSpPr>
          <p:spPr bwMode="auto">
            <a:xfrm>
              <a:off x="3395135" y="1924032"/>
              <a:ext cx="246945" cy="519113"/>
            </a:xfrm>
            <a:custGeom>
              <a:avLst/>
              <a:gdLst>
                <a:gd name="T0" fmla="*/ 2147483647 w 175"/>
                <a:gd name="T1" fmla="*/ 0 h 327"/>
                <a:gd name="T2" fmla="*/ 2147483647 w 175"/>
                <a:gd name="T3" fmla="*/ 2147483647 h 327"/>
                <a:gd name="T4" fmla="*/ 2147483647 w 175"/>
                <a:gd name="T5" fmla="*/ 2147483647 h 327"/>
                <a:gd name="T6" fmla="*/ 2147483647 w 175"/>
                <a:gd name="T7" fmla="*/ 2147483647 h 327"/>
                <a:gd name="T8" fmla="*/ 2147483647 w 175"/>
                <a:gd name="T9" fmla="*/ 2147483647 h 327"/>
                <a:gd name="T10" fmla="*/ 2147483647 w 175"/>
                <a:gd name="T11" fmla="*/ 2147483647 h 327"/>
                <a:gd name="T12" fmla="*/ 2147483647 w 175"/>
                <a:gd name="T13" fmla="*/ 2147483647 h 327"/>
                <a:gd name="T14" fmla="*/ 2147483647 w 175"/>
                <a:gd name="T15" fmla="*/ 2147483647 h 327"/>
                <a:gd name="T16" fmla="*/ 2147483647 w 175"/>
                <a:gd name="T17" fmla="*/ 2147483647 h 327"/>
                <a:gd name="T18" fmla="*/ 2147483647 w 175"/>
                <a:gd name="T19" fmla="*/ 2147483647 h 327"/>
                <a:gd name="T20" fmla="*/ 2147483647 w 175"/>
                <a:gd name="T21" fmla="*/ 2147483647 h 327"/>
                <a:gd name="T22" fmla="*/ 2147483647 w 175"/>
                <a:gd name="T23" fmla="*/ 2147483647 h 327"/>
                <a:gd name="T24" fmla="*/ 2147483647 w 175"/>
                <a:gd name="T25" fmla="*/ 2147483647 h 327"/>
                <a:gd name="T26" fmla="*/ 2147483647 w 175"/>
                <a:gd name="T27" fmla="*/ 2147483647 h 327"/>
                <a:gd name="T28" fmla="*/ 2147483647 w 175"/>
                <a:gd name="T29" fmla="*/ 2147483647 h 327"/>
                <a:gd name="T30" fmla="*/ 2147483647 w 175"/>
                <a:gd name="T31" fmla="*/ 2147483647 h 327"/>
                <a:gd name="T32" fmla="*/ 0 w 175"/>
                <a:gd name="T33" fmla="*/ 2147483647 h 327"/>
                <a:gd name="T34" fmla="*/ 2147483647 w 175"/>
                <a:gd name="T35" fmla="*/ 2147483647 h 327"/>
                <a:gd name="T36" fmla="*/ 2147483647 w 175"/>
                <a:gd name="T37" fmla="*/ 2147483647 h 327"/>
                <a:gd name="T38" fmla="*/ 2147483647 w 175"/>
                <a:gd name="T39" fmla="*/ 2147483647 h 327"/>
                <a:gd name="T40" fmla="*/ 2147483647 w 175"/>
                <a:gd name="T41" fmla="*/ 2147483647 h 327"/>
                <a:gd name="T42" fmla="*/ 2147483647 w 175"/>
                <a:gd name="T43" fmla="*/ 2147483647 h 327"/>
                <a:gd name="T44" fmla="*/ 2147483647 w 175"/>
                <a:gd name="T45" fmla="*/ 2147483647 h 327"/>
                <a:gd name="T46" fmla="*/ 2147483647 w 175"/>
                <a:gd name="T47" fmla="*/ 2147483647 h 327"/>
                <a:gd name="T48" fmla="*/ 2147483647 w 175"/>
                <a:gd name="T49" fmla="*/ 2147483647 h 327"/>
                <a:gd name="T50" fmla="*/ 2147483647 w 175"/>
                <a:gd name="T51" fmla="*/ 2147483647 h 327"/>
                <a:gd name="T52" fmla="*/ 2147483647 w 175"/>
                <a:gd name="T53" fmla="*/ 2147483647 h 327"/>
                <a:gd name="T54" fmla="*/ 2147483647 w 175"/>
                <a:gd name="T55" fmla="*/ 2147483647 h 327"/>
                <a:gd name="T56" fmla="*/ 2147483647 w 175"/>
                <a:gd name="T57" fmla="*/ 2147483647 h 327"/>
                <a:gd name="T58" fmla="*/ 2147483647 w 175"/>
                <a:gd name="T59" fmla="*/ 2147483647 h 327"/>
                <a:gd name="T60" fmla="*/ 2147483647 w 175"/>
                <a:gd name="T61" fmla="*/ 2147483647 h 327"/>
                <a:gd name="T62" fmla="*/ 2147483647 w 175"/>
                <a:gd name="T63" fmla="*/ 2147483647 h 327"/>
                <a:gd name="T64" fmla="*/ 2147483647 w 175"/>
                <a:gd name="T65" fmla="*/ 2147483647 h 327"/>
                <a:gd name="T66" fmla="*/ 2147483647 w 175"/>
                <a:gd name="T67" fmla="*/ 2147483647 h 327"/>
                <a:gd name="T68" fmla="*/ 2147483647 w 175"/>
                <a:gd name="T69" fmla="*/ 0 h 3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75"/>
                <a:gd name="T106" fmla="*/ 0 h 327"/>
                <a:gd name="T107" fmla="*/ 175 w 175"/>
                <a:gd name="T108" fmla="*/ 327 h 3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75" h="327">
                  <a:moveTo>
                    <a:pt x="152" y="0"/>
                  </a:moveTo>
                  <a:lnTo>
                    <a:pt x="146" y="24"/>
                  </a:lnTo>
                  <a:lnTo>
                    <a:pt x="141" y="49"/>
                  </a:lnTo>
                  <a:lnTo>
                    <a:pt x="135" y="72"/>
                  </a:lnTo>
                  <a:lnTo>
                    <a:pt x="128" y="95"/>
                  </a:lnTo>
                  <a:lnTo>
                    <a:pt x="122" y="117"/>
                  </a:lnTo>
                  <a:lnTo>
                    <a:pt x="115" y="140"/>
                  </a:lnTo>
                  <a:lnTo>
                    <a:pt x="106" y="160"/>
                  </a:lnTo>
                  <a:lnTo>
                    <a:pt x="98" y="181"/>
                  </a:lnTo>
                  <a:lnTo>
                    <a:pt x="89" y="199"/>
                  </a:lnTo>
                  <a:lnTo>
                    <a:pt x="79" y="218"/>
                  </a:lnTo>
                  <a:lnTo>
                    <a:pt x="69" y="235"/>
                  </a:lnTo>
                  <a:lnTo>
                    <a:pt x="57" y="251"/>
                  </a:lnTo>
                  <a:lnTo>
                    <a:pt x="44" y="268"/>
                  </a:lnTo>
                  <a:lnTo>
                    <a:pt x="31" y="281"/>
                  </a:lnTo>
                  <a:lnTo>
                    <a:pt x="15" y="295"/>
                  </a:lnTo>
                  <a:lnTo>
                    <a:pt x="0" y="308"/>
                  </a:lnTo>
                  <a:lnTo>
                    <a:pt x="14" y="327"/>
                  </a:lnTo>
                  <a:lnTo>
                    <a:pt x="31" y="313"/>
                  </a:lnTo>
                  <a:lnTo>
                    <a:pt x="47" y="299"/>
                  </a:lnTo>
                  <a:lnTo>
                    <a:pt x="62" y="283"/>
                  </a:lnTo>
                  <a:lnTo>
                    <a:pt x="76" y="266"/>
                  </a:lnTo>
                  <a:lnTo>
                    <a:pt x="89" y="248"/>
                  </a:lnTo>
                  <a:lnTo>
                    <a:pt x="100" y="230"/>
                  </a:lnTo>
                  <a:lnTo>
                    <a:pt x="111" y="210"/>
                  </a:lnTo>
                  <a:lnTo>
                    <a:pt x="120" y="191"/>
                  </a:lnTo>
                  <a:lnTo>
                    <a:pt x="128" y="170"/>
                  </a:lnTo>
                  <a:lnTo>
                    <a:pt x="137" y="148"/>
                  </a:lnTo>
                  <a:lnTo>
                    <a:pt x="144" y="124"/>
                  </a:lnTo>
                  <a:lnTo>
                    <a:pt x="150" y="102"/>
                  </a:lnTo>
                  <a:lnTo>
                    <a:pt x="157" y="79"/>
                  </a:lnTo>
                  <a:lnTo>
                    <a:pt x="164" y="55"/>
                  </a:lnTo>
                  <a:lnTo>
                    <a:pt x="170" y="31"/>
                  </a:lnTo>
                  <a:lnTo>
                    <a:pt x="175" y="6"/>
                  </a:lnTo>
                  <a:lnTo>
                    <a:pt x="152" y="0"/>
                  </a:lnTo>
                  <a:close/>
                </a:path>
              </a:pathLst>
            </a:custGeom>
            <a:solidFill>
              <a:srgbClr val="FF6600"/>
            </a:solidFill>
            <a:ln w="9525">
              <a:noFill/>
              <a:round/>
              <a:headEnd/>
              <a:tailEnd/>
            </a:ln>
          </p:spPr>
          <p:txBody>
            <a:bodyPr/>
            <a:lstStyle/>
            <a:p>
              <a:endParaRPr lang="en-US"/>
            </a:p>
          </p:txBody>
        </p:sp>
        <p:sp>
          <p:nvSpPr>
            <p:cNvPr id="23640" name="Freeform 91"/>
            <p:cNvSpPr>
              <a:spLocks/>
            </p:cNvSpPr>
            <p:nvPr/>
          </p:nvSpPr>
          <p:spPr bwMode="auto">
            <a:xfrm>
              <a:off x="3395135" y="1924032"/>
              <a:ext cx="246945" cy="519113"/>
            </a:xfrm>
            <a:custGeom>
              <a:avLst/>
              <a:gdLst>
                <a:gd name="T0" fmla="*/ 2147483647 w 175"/>
                <a:gd name="T1" fmla="*/ 0 h 327"/>
                <a:gd name="T2" fmla="*/ 2147483647 w 175"/>
                <a:gd name="T3" fmla="*/ 2147483647 h 327"/>
                <a:gd name="T4" fmla="*/ 2147483647 w 175"/>
                <a:gd name="T5" fmla="*/ 2147483647 h 327"/>
                <a:gd name="T6" fmla="*/ 2147483647 w 175"/>
                <a:gd name="T7" fmla="*/ 2147483647 h 327"/>
                <a:gd name="T8" fmla="*/ 2147483647 w 175"/>
                <a:gd name="T9" fmla="*/ 2147483647 h 327"/>
                <a:gd name="T10" fmla="*/ 2147483647 w 175"/>
                <a:gd name="T11" fmla="*/ 2147483647 h 327"/>
                <a:gd name="T12" fmla="*/ 2147483647 w 175"/>
                <a:gd name="T13" fmla="*/ 2147483647 h 327"/>
                <a:gd name="T14" fmla="*/ 2147483647 w 175"/>
                <a:gd name="T15" fmla="*/ 2147483647 h 327"/>
                <a:gd name="T16" fmla="*/ 2147483647 w 175"/>
                <a:gd name="T17" fmla="*/ 2147483647 h 327"/>
                <a:gd name="T18" fmla="*/ 2147483647 w 175"/>
                <a:gd name="T19" fmla="*/ 2147483647 h 327"/>
                <a:gd name="T20" fmla="*/ 2147483647 w 175"/>
                <a:gd name="T21" fmla="*/ 2147483647 h 327"/>
                <a:gd name="T22" fmla="*/ 2147483647 w 175"/>
                <a:gd name="T23" fmla="*/ 2147483647 h 327"/>
                <a:gd name="T24" fmla="*/ 2147483647 w 175"/>
                <a:gd name="T25" fmla="*/ 2147483647 h 327"/>
                <a:gd name="T26" fmla="*/ 2147483647 w 175"/>
                <a:gd name="T27" fmla="*/ 2147483647 h 327"/>
                <a:gd name="T28" fmla="*/ 2147483647 w 175"/>
                <a:gd name="T29" fmla="*/ 2147483647 h 327"/>
                <a:gd name="T30" fmla="*/ 2147483647 w 175"/>
                <a:gd name="T31" fmla="*/ 2147483647 h 327"/>
                <a:gd name="T32" fmla="*/ 0 w 175"/>
                <a:gd name="T33" fmla="*/ 2147483647 h 327"/>
                <a:gd name="T34" fmla="*/ 2147483647 w 175"/>
                <a:gd name="T35" fmla="*/ 2147483647 h 327"/>
                <a:gd name="T36" fmla="*/ 2147483647 w 175"/>
                <a:gd name="T37" fmla="*/ 2147483647 h 327"/>
                <a:gd name="T38" fmla="*/ 2147483647 w 175"/>
                <a:gd name="T39" fmla="*/ 2147483647 h 327"/>
                <a:gd name="T40" fmla="*/ 2147483647 w 175"/>
                <a:gd name="T41" fmla="*/ 2147483647 h 327"/>
                <a:gd name="T42" fmla="*/ 2147483647 w 175"/>
                <a:gd name="T43" fmla="*/ 2147483647 h 327"/>
                <a:gd name="T44" fmla="*/ 2147483647 w 175"/>
                <a:gd name="T45" fmla="*/ 2147483647 h 327"/>
                <a:gd name="T46" fmla="*/ 2147483647 w 175"/>
                <a:gd name="T47" fmla="*/ 2147483647 h 327"/>
                <a:gd name="T48" fmla="*/ 2147483647 w 175"/>
                <a:gd name="T49" fmla="*/ 2147483647 h 327"/>
                <a:gd name="T50" fmla="*/ 2147483647 w 175"/>
                <a:gd name="T51" fmla="*/ 2147483647 h 327"/>
                <a:gd name="T52" fmla="*/ 2147483647 w 175"/>
                <a:gd name="T53" fmla="*/ 2147483647 h 327"/>
                <a:gd name="T54" fmla="*/ 2147483647 w 175"/>
                <a:gd name="T55" fmla="*/ 2147483647 h 327"/>
                <a:gd name="T56" fmla="*/ 2147483647 w 175"/>
                <a:gd name="T57" fmla="*/ 2147483647 h 327"/>
                <a:gd name="T58" fmla="*/ 2147483647 w 175"/>
                <a:gd name="T59" fmla="*/ 2147483647 h 327"/>
                <a:gd name="T60" fmla="*/ 2147483647 w 175"/>
                <a:gd name="T61" fmla="*/ 2147483647 h 327"/>
                <a:gd name="T62" fmla="*/ 2147483647 w 175"/>
                <a:gd name="T63" fmla="*/ 2147483647 h 327"/>
                <a:gd name="T64" fmla="*/ 2147483647 w 175"/>
                <a:gd name="T65" fmla="*/ 2147483647 h 327"/>
                <a:gd name="T66" fmla="*/ 2147483647 w 175"/>
                <a:gd name="T67" fmla="*/ 2147483647 h 3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5"/>
                <a:gd name="T103" fmla="*/ 0 h 327"/>
                <a:gd name="T104" fmla="*/ 175 w 175"/>
                <a:gd name="T105" fmla="*/ 327 h 3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5" h="327">
                  <a:moveTo>
                    <a:pt x="152" y="0"/>
                  </a:moveTo>
                  <a:lnTo>
                    <a:pt x="146" y="24"/>
                  </a:lnTo>
                  <a:lnTo>
                    <a:pt x="141" y="49"/>
                  </a:lnTo>
                  <a:lnTo>
                    <a:pt x="135" y="72"/>
                  </a:lnTo>
                  <a:lnTo>
                    <a:pt x="128" y="95"/>
                  </a:lnTo>
                  <a:lnTo>
                    <a:pt x="122" y="117"/>
                  </a:lnTo>
                  <a:lnTo>
                    <a:pt x="115" y="140"/>
                  </a:lnTo>
                  <a:lnTo>
                    <a:pt x="106" y="160"/>
                  </a:lnTo>
                  <a:lnTo>
                    <a:pt x="98" y="181"/>
                  </a:lnTo>
                  <a:lnTo>
                    <a:pt x="89" y="199"/>
                  </a:lnTo>
                  <a:lnTo>
                    <a:pt x="79" y="218"/>
                  </a:lnTo>
                  <a:lnTo>
                    <a:pt x="69" y="235"/>
                  </a:lnTo>
                  <a:lnTo>
                    <a:pt x="57" y="251"/>
                  </a:lnTo>
                  <a:lnTo>
                    <a:pt x="44" y="268"/>
                  </a:lnTo>
                  <a:lnTo>
                    <a:pt x="31" y="281"/>
                  </a:lnTo>
                  <a:lnTo>
                    <a:pt x="15" y="295"/>
                  </a:lnTo>
                  <a:lnTo>
                    <a:pt x="0" y="308"/>
                  </a:lnTo>
                  <a:lnTo>
                    <a:pt x="14" y="327"/>
                  </a:lnTo>
                  <a:lnTo>
                    <a:pt x="31" y="313"/>
                  </a:lnTo>
                  <a:lnTo>
                    <a:pt x="47" y="299"/>
                  </a:lnTo>
                  <a:lnTo>
                    <a:pt x="62" y="283"/>
                  </a:lnTo>
                  <a:lnTo>
                    <a:pt x="76" y="266"/>
                  </a:lnTo>
                  <a:lnTo>
                    <a:pt x="89" y="248"/>
                  </a:lnTo>
                  <a:lnTo>
                    <a:pt x="100" y="230"/>
                  </a:lnTo>
                  <a:lnTo>
                    <a:pt x="111" y="210"/>
                  </a:lnTo>
                  <a:lnTo>
                    <a:pt x="120" y="191"/>
                  </a:lnTo>
                  <a:lnTo>
                    <a:pt x="128" y="170"/>
                  </a:lnTo>
                  <a:lnTo>
                    <a:pt x="137" y="148"/>
                  </a:lnTo>
                  <a:lnTo>
                    <a:pt x="144" y="124"/>
                  </a:lnTo>
                  <a:lnTo>
                    <a:pt x="150" y="102"/>
                  </a:lnTo>
                  <a:lnTo>
                    <a:pt x="157" y="79"/>
                  </a:lnTo>
                  <a:lnTo>
                    <a:pt x="164" y="55"/>
                  </a:lnTo>
                  <a:lnTo>
                    <a:pt x="170" y="31"/>
                  </a:lnTo>
                  <a:lnTo>
                    <a:pt x="175" y="6"/>
                  </a:lnTo>
                </a:path>
              </a:pathLst>
            </a:custGeom>
            <a:noFill/>
            <a:ln w="1588">
              <a:solidFill>
                <a:srgbClr val="FF6600"/>
              </a:solidFill>
              <a:round/>
              <a:headEnd/>
              <a:tailEnd/>
            </a:ln>
          </p:spPr>
          <p:txBody>
            <a:bodyPr/>
            <a:lstStyle/>
            <a:p>
              <a:endParaRPr lang="en-US"/>
            </a:p>
          </p:txBody>
        </p:sp>
        <p:sp>
          <p:nvSpPr>
            <p:cNvPr id="23641" name="Freeform 92"/>
            <p:cNvSpPr>
              <a:spLocks/>
            </p:cNvSpPr>
            <p:nvPr/>
          </p:nvSpPr>
          <p:spPr bwMode="auto">
            <a:xfrm>
              <a:off x="3503791" y="1801792"/>
              <a:ext cx="193322" cy="277812"/>
            </a:xfrm>
            <a:custGeom>
              <a:avLst/>
              <a:gdLst>
                <a:gd name="T0" fmla="*/ 2147483647 w 137"/>
                <a:gd name="T1" fmla="*/ 0 h 175"/>
                <a:gd name="T2" fmla="*/ 0 w 137"/>
                <a:gd name="T3" fmla="*/ 2147483647 h 175"/>
                <a:gd name="T4" fmla="*/ 2147483647 w 137"/>
                <a:gd name="T5" fmla="*/ 2147483647 h 175"/>
                <a:gd name="T6" fmla="*/ 2147483647 w 137"/>
                <a:gd name="T7" fmla="*/ 2147483647 h 175"/>
                <a:gd name="T8" fmla="*/ 2147483647 w 137"/>
                <a:gd name="T9" fmla="*/ 2147483647 h 175"/>
                <a:gd name="T10" fmla="*/ 2147483647 w 137"/>
                <a:gd name="T11" fmla="*/ 2147483647 h 175"/>
                <a:gd name="T12" fmla="*/ 2147483647 w 137"/>
                <a:gd name="T13" fmla="*/ 2147483647 h 175"/>
                <a:gd name="T14" fmla="*/ 2147483647 w 137"/>
                <a:gd name="T15" fmla="*/ 2147483647 h 175"/>
                <a:gd name="T16" fmla="*/ 2147483647 w 137"/>
                <a:gd name="T17" fmla="*/ 2147483647 h 175"/>
                <a:gd name="T18" fmla="*/ 2147483647 w 137"/>
                <a:gd name="T19" fmla="*/ 2147483647 h 175"/>
                <a:gd name="T20" fmla="*/ 2147483647 w 137"/>
                <a:gd name="T21" fmla="*/ 2147483647 h 175"/>
                <a:gd name="T22" fmla="*/ 2147483647 w 137"/>
                <a:gd name="T23" fmla="*/ 2147483647 h 175"/>
                <a:gd name="T24" fmla="*/ 2147483647 w 137"/>
                <a:gd name="T25" fmla="*/ 2147483647 h 175"/>
                <a:gd name="T26" fmla="*/ 2147483647 w 137"/>
                <a:gd name="T27" fmla="*/ 2147483647 h 175"/>
                <a:gd name="T28" fmla="*/ 2147483647 w 137"/>
                <a:gd name="T29" fmla="*/ 2147483647 h 175"/>
                <a:gd name="T30" fmla="*/ 2147483647 w 137"/>
                <a:gd name="T31" fmla="*/ 2147483647 h 175"/>
                <a:gd name="T32" fmla="*/ 2147483647 w 137"/>
                <a:gd name="T33" fmla="*/ 2147483647 h 175"/>
                <a:gd name="T34" fmla="*/ 2147483647 w 137"/>
                <a:gd name="T35" fmla="*/ 2147483647 h 175"/>
                <a:gd name="T36" fmla="*/ 2147483647 w 137"/>
                <a:gd name="T37" fmla="*/ 2147483647 h 175"/>
                <a:gd name="T38" fmla="*/ 2147483647 w 137"/>
                <a:gd name="T39" fmla="*/ 2147483647 h 175"/>
                <a:gd name="T40" fmla="*/ 2147483647 w 137"/>
                <a:gd name="T41" fmla="*/ 2147483647 h 175"/>
                <a:gd name="T42" fmla="*/ 2147483647 w 137"/>
                <a:gd name="T43" fmla="*/ 2147483647 h 175"/>
                <a:gd name="T44" fmla="*/ 2147483647 w 137"/>
                <a:gd name="T45" fmla="*/ 2147483647 h 175"/>
                <a:gd name="T46" fmla="*/ 2147483647 w 137"/>
                <a:gd name="T47" fmla="*/ 2147483647 h 175"/>
                <a:gd name="T48" fmla="*/ 2147483647 w 137"/>
                <a:gd name="T49" fmla="*/ 2147483647 h 175"/>
                <a:gd name="T50" fmla="*/ 2147483647 w 137"/>
                <a:gd name="T51" fmla="*/ 2147483647 h 175"/>
                <a:gd name="T52" fmla="*/ 2147483647 w 137"/>
                <a:gd name="T53" fmla="*/ 2147483647 h 175"/>
                <a:gd name="T54" fmla="*/ 2147483647 w 137"/>
                <a:gd name="T55" fmla="*/ 2147483647 h 175"/>
                <a:gd name="T56" fmla="*/ 2147483647 w 137"/>
                <a:gd name="T57" fmla="*/ 2147483647 h 175"/>
                <a:gd name="T58" fmla="*/ 2147483647 w 137"/>
                <a:gd name="T59" fmla="*/ 2147483647 h 175"/>
                <a:gd name="T60" fmla="*/ 2147483647 w 137"/>
                <a:gd name="T61" fmla="*/ 2147483647 h 175"/>
                <a:gd name="T62" fmla="*/ 2147483647 w 137"/>
                <a:gd name="T63" fmla="*/ 2147483647 h 175"/>
                <a:gd name="T64" fmla="*/ 2147483647 w 137"/>
                <a:gd name="T65" fmla="*/ 2147483647 h 175"/>
                <a:gd name="T66" fmla="*/ 2147483647 w 137"/>
                <a:gd name="T67" fmla="*/ 2147483647 h 175"/>
                <a:gd name="T68" fmla="*/ 2147483647 w 137"/>
                <a:gd name="T69" fmla="*/ 0 h 17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7"/>
                <a:gd name="T106" fmla="*/ 0 h 175"/>
                <a:gd name="T107" fmla="*/ 137 w 137"/>
                <a:gd name="T108" fmla="*/ 175 h 17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7" h="175">
                  <a:moveTo>
                    <a:pt x="104" y="0"/>
                  </a:moveTo>
                  <a:lnTo>
                    <a:pt x="0" y="144"/>
                  </a:lnTo>
                  <a:lnTo>
                    <a:pt x="5" y="144"/>
                  </a:lnTo>
                  <a:lnTo>
                    <a:pt x="10" y="142"/>
                  </a:lnTo>
                  <a:lnTo>
                    <a:pt x="14" y="141"/>
                  </a:lnTo>
                  <a:lnTo>
                    <a:pt x="18" y="141"/>
                  </a:lnTo>
                  <a:lnTo>
                    <a:pt x="24" y="139"/>
                  </a:lnTo>
                  <a:lnTo>
                    <a:pt x="28" y="139"/>
                  </a:lnTo>
                  <a:lnTo>
                    <a:pt x="32" y="139"/>
                  </a:lnTo>
                  <a:lnTo>
                    <a:pt x="38" y="139"/>
                  </a:lnTo>
                  <a:lnTo>
                    <a:pt x="42" y="139"/>
                  </a:lnTo>
                  <a:lnTo>
                    <a:pt x="46" y="139"/>
                  </a:lnTo>
                  <a:lnTo>
                    <a:pt x="50" y="139"/>
                  </a:lnTo>
                  <a:lnTo>
                    <a:pt x="56" y="139"/>
                  </a:lnTo>
                  <a:lnTo>
                    <a:pt x="60" y="139"/>
                  </a:lnTo>
                  <a:lnTo>
                    <a:pt x="64" y="141"/>
                  </a:lnTo>
                  <a:lnTo>
                    <a:pt x="68" y="141"/>
                  </a:lnTo>
                  <a:lnTo>
                    <a:pt x="72" y="142"/>
                  </a:lnTo>
                  <a:lnTo>
                    <a:pt x="76" y="144"/>
                  </a:lnTo>
                  <a:lnTo>
                    <a:pt x="82" y="145"/>
                  </a:lnTo>
                  <a:lnTo>
                    <a:pt x="85" y="146"/>
                  </a:lnTo>
                  <a:lnTo>
                    <a:pt x="90" y="148"/>
                  </a:lnTo>
                  <a:lnTo>
                    <a:pt x="93" y="149"/>
                  </a:lnTo>
                  <a:lnTo>
                    <a:pt x="97" y="150"/>
                  </a:lnTo>
                  <a:lnTo>
                    <a:pt x="101" y="153"/>
                  </a:lnTo>
                  <a:lnTo>
                    <a:pt x="105" y="155"/>
                  </a:lnTo>
                  <a:lnTo>
                    <a:pt x="111" y="157"/>
                  </a:lnTo>
                  <a:lnTo>
                    <a:pt x="113" y="159"/>
                  </a:lnTo>
                  <a:lnTo>
                    <a:pt x="118" y="161"/>
                  </a:lnTo>
                  <a:lnTo>
                    <a:pt x="122" y="163"/>
                  </a:lnTo>
                  <a:lnTo>
                    <a:pt x="126" y="167"/>
                  </a:lnTo>
                  <a:lnTo>
                    <a:pt x="130" y="170"/>
                  </a:lnTo>
                  <a:lnTo>
                    <a:pt x="133" y="172"/>
                  </a:lnTo>
                  <a:lnTo>
                    <a:pt x="137" y="175"/>
                  </a:lnTo>
                  <a:lnTo>
                    <a:pt x="104" y="0"/>
                  </a:lnTo>
                  <a:close/>
                </a:path>
              </a:pathLst>
            </a:custGeom>
            <a:solidFill>
              <a:srgbClr val="FF6600"/>
            </a:solidFill>
            <a:ln w="9525">
              <a:noFill/>
              <a:round/>
              <a:headEnd/>
              <a:tailEnd/>
            </a:ln>
          </p:spPr>
          <p:txBody>
            <a:bodyPr/>
            <a:lstStyle/>
            <a:p>
              <a:endParaRPr lang="en-US"/>
            </a:p>
          </p:txBody>
        </p:sp>
        <p:sp>
          <p:nvSpPr>
            <p:cNvPr id="23642" name="Freeform 93"/>
            <p:cNvSpPr>
              <a:spLocks/>
            </p:cNvSpPr>
            <p:nvPr/>
          </p:nvSpPr>
          <p:spPr bwMode="auto">
            <a:xfrm>
              <a:off x="3503791" y="1801792"/>
              <a:ext cx="193322" cy="277812"/>
            </a:xfrm>
            <a:custGeom>
              <a:avLst/>
              <a:gdLst>
                <a:gd name="T0" fmla="*/ 2147483647 w 137"/>
                <a:gd name="T1" fmla="*/ 0 h 175"/>
                <a:gd name="T2" fmla="*/ 2147483647 w 137"/>
                <a:gd name="T3" fmla="*/ 0 h 175"/>
                <a:gd name="T4" fmla="*/ 0 w 137"/>
                <a:gd name="T5" fmla="*/ 2147483647 h 175"/>
                <a:gd name="T6" fmla="*/ 0 w 137"/>
                <a:gd name="T7" fmla="*/ 2147483647 h 175"/>
                <a:gd name="T8" fmla="*/ 2147483647 w 137"/>
                <a:gd name="T9" fmla="*/ 2147483647 h 175"/>
                <a:gd name="T10" fmla="*/ 2147483647 w 137"/>
                <a:gd name="T11" fmla="*/ 2147483647 h 175"/>
                <a:gd name="T12" fmla="*/ 2147483647 w 137"/>
                <a:gd name="T13" fmla="*/ 2147483647 h 175"/>
                <a:gd name="T14" fmla="*/ 2147483647 w 137"/>
                <a:gd name="T15" fmla="*/ 2147483647 h 175"/>
                <a:gd name="T16" fmla="*/ 2147483647 w 137"/>
                <a:gd name="T17" fmla="*/ 2147483647 h 175"/>
                <a:gd name="T18" fmla="*/ 2147483647 w 137"/>
                <a:gd name="T19" fmla="*/ 2147483647 h 175"/>
                <a:gd name="T20" fmla="*/ 2147483647 w 137"/>
                <a:gd name="T21" fmla="*/ 2147483647 h 175"/>
                <a:gd name="T22" fmla="*/ 2147483647 w 137"/>
                <a:gd name="T23" fmla="*/ 2147483647 h 175"/>
                <a:gd name="T24" fmla="*/ 2147483647 w 137"/>
                <a:gd name="T25" fmla="*/ 2147483647 h 175"/>
                <a:gd name="T26" fmla="*/ 2147483647 w 137"/>
                <a:gd name="T27" fmla="*/ 2147483647 h 175"/>
                <a:gd name="T28" fmla="*/ 2147483647 w 137"/>
                <a:gd name="T29" fmla="*/ 2147483647 h 175"/>
                <a:gd name="T30" fmla="*/ 2147483647 w 137"/>
                <a:gd name="T31" fmla="*/ 2147483647 h 175"/>
                <a:gd name="T32" fmla="*/ 2147483647 w 137"/>
                <a:gd name="T33" fmla="*/ 2147483647 h 175"/>
                <a:gd name="T34" fmla="*/ 2147483647 w 137"/>
                <a:gd name="T35" fmla="*/ 2147483647 h 175"/>
                <a:gd name="T36" fmla="*/ 2147483647 w 137"/>
                <a:gd name="T37" fmla="*/ 2147483647 h 175"/>
                <a:gd name="T38" fmla="*/ 2147483647 w 137"/>
                <a:gd name="T39" fmla="*/ 2147483647 h 175"/>
                <a:gd name="T40" fmla="*/ 2147483647 w 137"/>
                <a:gd name="T41" fmla="*/ 2147483647 h 175"/>
                <a:gd name="T42" fmla="*/ 2147483647 w 137"/>
                <a:gd name="T43" fmla="*/ 2147483647 h 175"/>
                <a:gd name="T44" fmla="*/ 2147483647 w 137"/>
                <a:gd name="T45" fmla="*/ 2147483647 h 175"/>
                <a:gd name="T46" fmla="*/ 2147483647 w 137"/>
                <a:gd name="T47" fmla="*/ 2147483647 h 175"/>
                <a:gd name="T48" fmla="*/ 2147483647 w 137"/>
                <a:gd name="T49" fmla="*/ 2147483647 h 175"/>
                <a:gd name="T50" fmla="*/ 2147483647 w 137"/>
                <a:gd name="T51" fmla="*/ 2147483647 h 175"/>
                <a:gd name="T52" fmla="*/ 2147483647 w 137"/>
                <a:gd name="T53" fmla="*/ 2147483647 h 175"/>
                <a:gd name="T54" fmla="*/ 2147483647 w 137"/>
                <a:gd name="T55" fmla="*/ 2147483647 h 175"/>
                <a:gd name="T56" fmla="*/ 2147483647 w 137"/>
                <a:gd name="T57" fmla="*/ 2147483647 h 175"/>
                <a:gd name="T58" fmla="*/ 2147483647 w 137"/>
                <a:gd name="T59" fmla="*/ 2147483647 h 175"/>
                <a:gd name="T60" fmla="*/ 2147483647 w 137"/>
                <a:gd name="T61" fmla="*/ 2147483647 h 175"/>
                <a:gd name="T62" fmla="*/ 2147483647 w 137"/>
                <a:gd name="T63" fmla="*/ 2147483647 h 175"/>
                <a:gd name="T64" fmla="*/ 2147483647 w 137"/>
                <a:gd name="T65" fmla="*/ 2147483647 h 175"/>
                <a:gd name="T66" fmla="*/ 2147483647 w 137"/>
                <a:gd name="T67" fmla="*/ 2147483647 h 175"/>
                <a:gd name="T68" fmla="*/ 2147483647 w 137"/>
                <a:gd name="T69" fmla="*/ 2147483647 h 175"/>
                <a:gd name="T70" fmla="*/ 2147483647 w 137"/>
                <a:gd name="T71" fmla="*/ 2147483647 h 175"/>
                <a:gd name="T72" fmla="*/ 2147483647 w 137"/>
                <a:gd name="T73" fmla="*/ 0 h 175"/>
                <a:gd name="T74" fmla="*/ 2147483647 w 137"/>
                <a:gd name="T75" fmla="*/ 0 h 17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7"/>
                <a:gd name="T115" fmla="*/ 0 h 175"/>
                <a:gd name="T116" fmla="*/ 137 w 137"/>
                <a:gd name="T117" fmla="*/ 175 h 17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7" h="175">
                  <a:moveTo>
                    <a:pt x="104" y="0"/>
                  </a:moveTo>
                  <a:lnTo>
                    <a:pt x="104" y="0"/>
                  </a:lnTo>
                  <a:lnTo>
                    <a:pt x="0" y="144"/>
                  </a:lnTo>
                  <a:lnTo>
                    <a:pt x="5" y="144"/>
                  </a:lnTo>
                  <a:lnTo>
                    <a:pt x="10" y="142"/>
                  </a:lnTo>
                  <a:lnTo>
                    <a:pt x="14" y="141"/>
                  </a:lnTo>
                  <a:lnTo>
                    <a:pt x="18" y="141"/>
                  </a:lnTo>
                  <a:lnTo>
                    <a:pt x="24" y="139"/>
                  </a:lnTo>
                  <a:lnTo>
                    <a:pt x="28" y="139"/>
                  </a:lnTo>
                  <a:lnTo>
                    <a:pt x="32" y="139"/>
                  </a:lnTo>
                  <a:lnTo>
                    <a:pt x="38" y="139"/>
                  </a:lnTo>
                  <a:lnTo>
                    <a:pt x="42" y="139"/>
                  </a:lnTo>
                  <a:lnTo>
                    <a:pt x="46" y="139"/>
                  </a:lnTo>
                  <a:lnTo>
                    <a:pt x="50" y="139"/>
                  </a:lnTo>
                  <a:lnTo>
                    <a:pt x="56" y="139"/>
                  </a:lnTo>
                  <a:lnTo>
                    <a:pt x="60" y="139"/>
                  </a:lnTo>
                  <a:lnTo>
                    <a:pt x="64" y="141"/>
                  </a:lnTo>
                  <a:lnTo>
                    <a:pt x="68" y="141"/>
                  </a:lnTo>
                  <a:lnTo>
                    <a:pt x="72" y="142"/>
                  </a:lnTo>
                  <a:lnTo>
                    <a:pt x="76" y="144"/>
                  </a:lnTo>
                  <a:lnTo>
                    <a:pt x="82" y="145"/>
                  </a:lnTo>
                  <a:lnTo>
                    <a:pt x="85" y="146"/>
                  </a:lnTo>
                  <a:lnTo>
                    <a:pt x="90" y="148"/>
                  </a:lnTo>
                  <a:lnTo>
                    <a:pt x="93" y="149"/>
                  </a:lnTo>
                  <a:lnTo>
                    <a:pt x="97" y="150"/>
                  </a:lnTo>
                  <a:lnTo>
                    <a:pt x="101" y="153"/>
                  </a:lnTo>
                  <a:lnTo>
                    <a:pt x="105" y="155"/>
                  </a:lnTo>
                  <a:lnTo>
                    <a:pt x="111" y="157"/>
                  </a:lnTo>
                  <a:lnTo>
                    <a:pt x="113" y="159"/>
                  </a:lnTo>
                  <a:lnTo>
                    <a:pt x="118" y="161"/>
                  </a:lnTo>
                  <a:lnTo>
                    <a:pt x="122" y="163"/>
                  </a:lnTo>
                  <a:lnTo>
                    <a:pt x="126" y="167"/>
                  </a:lnTo>
                  <a:lnTo>
                    <a:pt x="130" y="170"/>
                  </a:lnTo>
                  <a:lnTo>
                    <a:pt x="133" y="172"/>
                  </a:lnTo>
                  <a:lnTo>
                    <a:pt x="137" y="175"/>
                  </a:lnTo>
                  <a:lnTo>
                    <a:pt x="104" y="0"/>
                  </a:lnTo>
                </a:path>
              </a:pathLst>
            </a:custGeom>
            <a:noFill/>
            <a:ln w="1588">
              <a:solidFill>
                <a:srgbClr val="FF6600"/>
              </a:solidFill>
              <a:round/>
              <a:headEnd/>
              <a:tailEnd/>
            </a:ln>
          </p:spPr>
          <p:txBody>
            <a:bodyPr/>
            <a:lstStyle/>
            <a:p>
              <a:endParaRPr lang="en-US"/>
            </a:p>
          </p:txBody>
        </p:sp>
        <p:sp>
          <p:nvSpPr>
            <p:cNvPr id="23643" name="Freeform 94"/>
            <p:cNvSpPr>
              <a:spLocks/>
            </p:cNvSpPr>
            <p:nvPr/>
          </p:nvSpPr>
          <p:spPr bwMode="auto">
            <a:xfrm>
              <a:off x="6302024" y="1268395"/>
              <a:ext cx="608189" cy="625475"/>
            </a:xfrm>
            <a:custGeom>
              <a:avLst/>
              <a:gdLst>
                <a:gd name="T0" fmla="*/ 2147483647 w 431"/>
                <a:gd name="T1" fmla="*/ 2147483647 h 394"/>
                <a:gd name="T2" fmla="*/ 2147483647 w 431"/>
                <a:gd name="T3" fmla="*/ 2147483647 h 394"/>
                <a:gd name="T4" fmla="*/ 2147483647 w 431"/>
                <a:gd name="T5" fmla="*/ 2147483647 h 394"/>
                <a:gd name="T6" fmla="*/ 2147483647 w 431"/>
                <a:gd name="T7" fmla="*/ 2147483647 h 394"/>
                <a:gd name="T8" fmla="*/ 2147483647 w 431"/>
                <a:gd name="T9" fmla="*/ 2147483647 h 394"/>
                <a:gd name="T10" fmla="*/ 2147483647 w 431"/>
                <a:gd name="T11" fmla="*/ 2147483647 h 394"/>
                <a:gd name="T12" fmla="*/ 2147483647 w 431"/>
                <a:gd name="T13" fmla="*/ 2147483647 h 394"/>
                <a:gd name="T14" fmla="*/ 2147483647 w 431"/>
                <a:gd name="T15" fmla="*/ 2147483647 h 394"/>
                <a:gd name="T16" fmla="*/ 2147483647 w 431"/>
                <a:gd name="T17" fmla="*/ 2147483647 h 394"/>
                <a:gd name="T18" fmla="*/ 2147483647 w 431"/>
                <a:gd name="T19" fmla="*/ 2147483647 h 394"/>
                <a:gd name="T20" fmla="*/ 2147483647 w 431"/>
                <a:gd name="T21" fmla="*/ 2147483647 h 394"/>
                <a:gd name="T22" fmla="*/ 2147483647 w 431"/>
                <a:gd name="T23" fmla="*/ 2147483647 h 394"/>
                <a:gd name="T24" fmla="*/ 2147483647 w 431"/>
                <a:gd name="T25" fmla="*/ 2147483647 h 394"/>
                <a:gd name="T26" fmla="*/ 2147483647 w 431"/>
                <a:gd name="T27" fmla="*/ 2147483647 h 394"/>
                <a:gd name="T28" fmla="*/ 2147483647 w 431"/>
                <a:gd name="T29" fmla="*/ 2147483647 h 394"/>
                <a:gd name="T30" fmla="*/ 2147483647 w 431"/>
                <a:gd name="T31" fmla="*/ 0 h 394"/>
                <a:gd name="T32" fmla="*/ 0 w 431"/>
                <a:gd name="T33" fmla="*/ 2147483647 h 394"/>
                <a:gd name="T34" fmla="*/ 2147483647 w 431"/>
                <a:gd name="T35" fmla="*/ 2147483647 h 394"/>
                <a:gd name="T36" fmla="*/ 2147483647 w 431"/>
                <a:gd name="T37" fmla="*/ 2147483647 h 394"/>
                <a:gd name="T38" fmla="*/ 2147483647 w 431"/>
                <a:gd name="T39" fmla="*/ 2147483647 h 394"/>
                <a:gd name="T40" fmla="*/ 2147483647 w 431"/>
                <a:gd name="T41" fmla="*/ 2147483647 h 394"/>
                <a:gd name="T42" fmla="*/ 2147483647 w 431"/>
                <a:gd name="T43" fmla="*/ 2147483647 h 394"/>
                <a:gd name="T44" fmla="*/ 2147483647 w 431"/>
                <a:gd name="T45" fmla="*/ 2147483647 h 394"/>
                <a:gd name="T46" fmla="*/ 2147483647 w 431"/>
                <a:gd name="T47" fmla="*/ 2147483647 h 394"/>
                <a:gd name="T48" fmla="*/ 2147483647 w 431"/>
                <a:gd name="T49" fmla="*/ 2147483647 h 394"/>
                <a:gd name="T50" fmla="*/ 2147483647 w 431"/>
                <a:gd name="T51" fmla="*/ 2147483647 h 394"/>
                <a:gd name="T52" fmla="*/ 2147483647 w 431"/>
                <a:gd name="T53" fmla="*/ 2147483647 h 394"/>
                <a:gd name="T54" fmla="*/ 2147483647 w 431"/>
                <a:gd name="T55" fmla="*/ 2147483647 h 394"/>
                <a:gd name="T56" fmla="*/ 2147483647 w 431"/>
                <a:gd name="T57" fmla="*/ 2147483647 h 394"/>
                <a:gd name="T58" fmla="*/ 2147483647 w 431"/>
                <a:gd name="T59" fmla="*/ 2147483647 h 394"/>
                <a:gd name="T60" fmla="*/ 2147483647 w 431"/>
                <a:gd name="T61" fmla="*/ 2147483647 h 394"/>
                <a:gd name="T62" fmla="*/ 2147483647 w 431"/>
                <a:gd name="T63" fmla="*/ 2147483647 h 394"/>
                <a:gd name="T64" fmla="*/ 2147483647 w 431"/>
                <a:gd name="T65" fmla="*/ 2147483647 h 3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1"/>
                <a:gd name="T100" fmla="*/ 0 h 394"/>
                <a:gd name="T101" fmla="*/ 431 w 431"/>
                <a:gd name="T102" fmla="*/ 394 h 3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1" h="394">
                  <a:moveTo>
                    <a:pt x="431" y="394"/>
                  </a:moveTo>
                  <a:lnTo>
                    <a:pt x="431" y="373"/>
                  </a:lnTo>
                  <a:lnTo>
                    <a:pt x="429" y="354"/>
                  </a:lnTo>
                  <a:lnTo>
                    <a:pt x="427" y="333"/>
                  </a:lnTo>
                  <a:lnTo>
                    <a:pt x="422" y="314"/>
                  </a:lnTo>
                  <a:lnTo>
                    <a:pt x="417" y="295"/>
                  </a:lnTo>
                  <a:lnTo>
                    <a:pt x="411" y="276"/>
                  </a:lnTo>
                  <a:lnTo>
                    <a:pt x="405" y="258"/>
                  </a:lnTo>
                  <a:lnTo>
                    <a:pt x="398" y="240"/>
                  </a:lnTo>
                  <a:lnTo>
                    <a:pt x="388" y="223"/>
                  </a:lnTo>
                  <a:lnTo>
                    <a:pt x="380" y="205"/>
                  </a:lnTo>
                  <a:lnTo>
                    <a:pt x="369" y="189"/>
                  </a:lnTo>
                  <a:lnTo>
                    <a:pt x="358" y="174"/>
                  </a:lnTo>
                  <a:lnTo>
                    <a:pt x="345" y="157"/>
                  </a:lnTo>
                  <a:lnTo>
                    <a:pt x="332" y="143"/>
                  </a:lnTo>
                  <a:lnTo>
                    <a:pt x="319" y="128"/>
                  </a:lnTo>
                  <a:lnTo>
                    <a:pt x="304" y="114"/>
                  </a:lnTo>
                  <a:lnTo>
                    <a:pt x="289" y="102"/>
                  </a:lnTo>
                  <a:lnTo>
                    <a:pt x="274" y="90"/>
                  </a:lnTo>
                  <a:lnTo>
                    <a:pt x="257" y="79"/>
                  </a:lnTo>
                  <a:lnTo>
                    <a:pt x="241" y="66"/>
                  </a:lnTo>
                  <a:lnTo>
                    <a:pt x="223" y="57"/>
                  </a:lnTo>
                  <a:lnTo>
                    <a:pt x="205" y="47"/>
                  </a:lnTo>
                  <a:lnTo>
                    <a:pt x="186" y="39"/>
                  </a:lnTo>
                  <a:lnTo>
                    <a:pt x="168" y="30"/>
                  </a:lnTo>
                  <a:lnTo>
                    <a:pt x="147" y="23"/>
                  </a:lnTo>
                  <a:lnTo>
                    <a:pt x="128" y="18"/>
                  </a:lnTo>
                  <a:lnTo>
                    <a:pt x="107" y="12"/>
                  </a:lnTo>
                  <a:lnTo>
                    <a:pt x="86" y="8"/>
                  </a:lnTo>
                  <a:lnTo>
                    <a:pt x="64" y="4"/>
                  </a:lnTo>
                  <a:lnTo>
                    <a:pt x="44" y="1"/>
                  </a:lnTo>
                  <a:lnTo>
                    <a:pt x="22" y="0"/>
                  </a:lnTo>
                  <a:lnTo>
                    <a:pt x="0" y="0"/>
                  </a:lnTo>
                  <a:lnTo>
                    <a:pt x="0" y="23"/>
                  </a:lnTo>
                  <a:lnTo>
                    <a:pt x="20" y="25"/>
                  </a:lnTo>
                  <a:lnTo>
                    <a:pt x="41" y="25"/>
                  </a:lnTo>
                  <a:lnTo>
                    <a:pt x="62" y="29"/>
                  </a:lnTo>
                  <a:lnTo>
                    <a:pt x="82" y="32"/>
                  </a:lnTo>
                  <a:lnTo>
                    <a:pt x="102" y="36"/>
                  </a:lnTo>
                  <a:lnTo>
                    <a:pt x="121" y="40"/>
                  </a:lnTo>
                  <a:lnTo>
                    <a:pt x="140" y="47"/>
                  </a:lnTo>
                  <a:lnTo>
                    <a:pt x="158" y="54"/>
                  </a:lnTo>
                  <a:lnTo>
                    <a:pt x="176" y="61"/>
                  </a:lnTo>
                  <a:lnTo>
                    <a:pt x="194" y="69"/>
                  </a:lnTo>
                  <a:lnTo>
                    <a:pt x="212" y="77"/>
                  </a:lnTo>
                  <a:lnTo>
                    <a:pt x="228" y="87"/>
                  </a:lnTo>
                  <a:lnTo>
                    <a:pt x="243" y="98"/>
                  </a:lnTo>
                  <a:lnTo>
                    <a:pt x="259" y="109"/>
                  </a:lnTo>
                  <a:lnTo>
                    <a:pt x="275" y="120"/>
                  </a:lnTo>
                  <a:lnTo>
                    <a:pt x="289" y="132"/>
                  </a:lnTo>
                  <a:lnTo>
                    <a:pt x="303" y="146"/>
                  </a:lnTo>
                  <a:lnTo>
                    <a:pt x="315" y="158"/>
                  </a:lnTo>
                  <a:lnTo>
                    <a:pt x="326" y="174"/>
                  </a:lnTo>
                  <a:lnTo>
                    <a:pt x="338" y="187"/>
                  </a:lnTo>
                  <a:lnTo>
                    <a:pt x="348" y="203"/>
                  </a:lnTo>
                  <a:lnTo>
                    <a:pt x="359" y="218"/>
                  </a:lnTo>
                  <a:lnTo>
                    <a:pt x="367" y="234"/>
                  </a:lnTo>
                  <a:lnTo>
                    <a:pt x="376" y="251"/>
                  </a:lnTo>
                  <a:lnTo>
                    <a:pt x="384" y="267"/>
                  </a:lnTo>
                  <a:lnTo>
                    <a:pt x="389" y="284"/>
                  </a:lnTo>
                  <a:lnTo>
                    <a:pt x="395" y="302"/>
                  </a:lnTo>
                  <a:lnTo>
                    <a:pt x="399" y="320"/>
                  </a:lnTo>
                  <a:lnTo>
                    <a:pt x="403" y="338"/>
                  </a:lnTo>
                  <a:lnTo>
                    <a:pt x="405" y="356"/>
                  </a:lnTo>
                  <a:lnTo>
                    <a:pt x="407" y="375"/>
                  </a:lnTo>
                  <a:lnTo>
                    <a:pt x="409" y="394"/>
                  </a:lnTo>
                  <a:lnTo>
                    <a:pt x="431" y="394"/>
                  </a:lnTo>
                  <a:close/>
                </a:path>
              </a:pathLst>
            </a:custGeom>
            <a:solidFill>
              <a:srgbClr val="0099FF"/>
            </a:solidFill>
            <a:ln w="9525">
              <a:noFill/>
              <a:round/>
              <a:headEnd/>
              <a:tailEnd/>
            </a:ln>
          </p:spPr>
          <p:txBody>
            <a:bodyPr/>
            <a:lstStyle/>
            <a:p>
              <a:endParaRPr lang="en-US"/>
            </a:p>
          </p:txBody>
        </p:sp>
        <p:sp>
          <p:nvSpPr>
            <p:cNvPr id="23644" name="Freeform 95"/>
            <p:cNvSpPr>
              <a:spLocks/>
            </p:cNvSpPr>
            <p:nvPr/>
          </p:nvSpPr>
          <p:spPr bwMode="auto">
            <a:xfrm>
              <a:off x="6302024" y="1268395"/>
              <a:ext cx="608189" cy="625475"/>
            </a:xfrm>
            <a:custGeom>
              <a:avLst/>
              <a:gdLst>
                <a:gd name="T0" fmla="*/ 2147483647 w 431"/>
                <a:gd name="T1" fmla="*/ 2147483647 h 394"/>
                <a:gd name="T2" fmla="*/ 2147483647 w 431"/>
                <a:gd name="T3" fmla="*/ 2147483647 h 394"/>
                <a:gd name="T4" fmla="*/ 2147483647 w 431"/>
                <a:gd name="T5" fmla="*/ 2147483647 h 394"/>
                <a:gd name="T6" fmla="*/ 2147483647 w 431"/>
                <a:gd name="T7" fmla="*/ 2147483647 h 394"/>
                <a:gd name="T8" fmla="*/ 2147483647 w 431"/>
                <a:gd name="T9" fmla="*/ 2147483647 h 394"/>
                <a:gd name="T10" fmla="*/ 2147483647 w 431"/>
                <a:gd name="T11" fmla="*/ 2147483647 h 394"/>
                <a:gd name="T12" fmla="*/ 2147483647 w 431"/>
                <a:gd name="T13" fmla="*/ 2147483647 h 394"/>
                <a:gd name="T14" fmla="*/ 2147483647 w 431"/>
                <a:gd name="T15" fmla="*/ 2147483647 h 394"/>
                <a:gd name="T16" fmla="*/ 2147483647 w 431"/>
                <a:gd name="T17" fmla="*/ 2147483647 h 394"/>
                <a:gd name="T18" fmla="*/ 2147483647 w 431"/>
                <a:gd name="T19" fmla="*/ 2147483647 h 394"/>
                <a:gd name="T20" fmla="*/ 2147483647 w 431"/>
                <a:gd name="T21" fmla="*/ 2147483647 h 394"/>
                <a:gd name="T22" fmla="*/ 2147483647 w 431"/>
                <a:gd name="T23" fmla="*/ 2147483647 h 394"/>
                <a:gd name="T24" fmla="*/ 2147483647 w 431"/>
                <a:gd name="T25" fmla="*/ 2147483647 h 394"/>
                <a:gd name="T26" fmla="*/ 2147483647 w 431"/>
                <a:gd name="T27" fmla="*/ 2147483647 h 394"/>
                <a:gd name="T28" fmla="*/ 2147483647 w 431"/>
                <a:gd name="T29" fmla="*/ 2147483647 h 394"/>
                <a:gd name="T30" fmla="*/ 2147483647 w 431"/>
                <a:gd name="T31" fmla="*/ 2147483647 h 394"/>
                <a:gd name="T32" fmla="*/ 0 w 431"/>
                <a:gd name="T33" fmla="*/ 0 h 394"/>
                <a:gd name="T34" fmla="*/ 2147483647 w 431"/>
                <a:gd name="T35" fmla="*/ 2147483647 h 394"/>
                <a:gd name="T36" fmla="*/ 2147483647 w 431"/>
                <a:gd name="T37" fmla="*/ 2147483647 h 394"/>
                <a:gd name="T38" fmla="*/ 2147483647 w 431"/>
                <a:gd name="T39" fmla="*/ 2147483647 h 394"/>
                <a:gd name="T40" fmla="*/ 2147483647 w 431"/>
                <a:gd name="T41" fmla="*/ 2147483647 h 394"/>
                <a:gd name="T42" fmla="*/ 2147483647 w 431"/>
                <a:gd name="T43" fmla="*/ 2147483647 h 394"/>
                <a:gd name="T44" fmla="*/ 2147483647 w 431"/>
                <a:gd name="T45" fmla="*/ 2147483647 h 394"/>
                <a:gd name="T46" fmla="*/ 2147483647 w 431"/>
                <a:gd name="T47" fmla="*/ 2147483647 h 394"/>
                <a:gd name="T48" fmla="*/ 2147483647 w 431"/>
                <a:gd name="T49" fmla="*/ 2147483647 h 394"/>
                <a:gd name="T50" fmla="*/ 2147483647 w 431"/>
                <a:gd name="T51" fmla="*/ 2147483647 h 394"/>
                <a:gd name="T52" fmla="*/ 2147483647 w 431"/>
                <a:gd name="T53" fmla="*/ 2147483647 h 394"/>
                <a:gd name="T54" fmla="*/ 2147483647 w 431"/>
                <a:gd name="T55" fmla="*/ 2147483647 h 394"/>
                <a:gd name="T56" fmla="*/ 2147483647 w 431"/>
                <a:gd name="T57" fmla="*/ 2147483647 h 394"/>
                <a:gd name="T58" fmla="*/ 2147483647 w 431"/>
                <a:gd name="T59" fmla="*/ 2147483647 h 394"/>
                <a:gd name="T60" fmla="*/ 2147483647 w 431"/>
                <a:gd name="T61" fmla="*/ 2147483647 h 394"/>
                <a:gd name="T62" fmla="*/ 2147483647 w 431"/>
                <a:gd name="T63" fmla="*/ 2147483647 h 394"/>
                <a:gd name="T64" fmla="*/ 2147483647 w 431"/>
                <a:gd name="T65" fmla="*/ 2147483647 h 394"/>
                <a:gd name="T66" fmla="*/ 2147483647 w 431"/>
                <a:gd name="T67" fmla="*/ 2147483647 h 3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1"/>
                <a:gd name="T103" fmla="*/ 0 h 394"/>
                <a:gd name="T104" fmla="*/ 431 w 431"/>
                <a:gd name="T105" fmla="*/ 394 h 3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1" h="394">
                  <a:moveTo>
                    <a:pt x="431" y="394"/>
                  </a:moveTo>
                  <a:lnTo>
                    <a:pt x="431" y="394"/>
                  </a:lnTo>
                  <a:lnTo>
                    <a:pt x="431" y="373"/>
                  </a:lnTo>
                  <a:lnTo>
                    <a:pt x="429" y="354"/>
                  </a:lnTo>
                  <a:lnTo>
                    <a:pt x="427" y="333"/>
                  </a:lnTo>
                  <a:lnTo>
                    <a:pt x="422" y="314"/>
                  </a:lnTo>
                  <a:lnTo>
                    <a:pt x="417" y="295"/>
                  </a:lnTo>
                  <a:lnTo>
                    <a:pt x="411" y="276"/>
                  </a:lnTo>
                  <a:lnTo>
                    <a:pt x="405" y="258"/>
                  </a:lnTo>
                  <a:lnTo>
                    <a:pt x="398" y="240"/>
                  </a:lnTo>
                  <a:lnTo>
                    <a:pt x="388" y="223"/>
                  </a:lnTo>
                  <a:lnTo>
                    <a:pt x="380" y="205"/>
                  </a:lnTo>
                  <a:lnTo>
                    <a:pt x="369" y="189"/>
                  </a:lnTo>
                  <a:lnTo>
                    <a:pt x="358" y="174"/>
                  </a:lnTo>
                  <a:lnTo>
                    <a:pt x="345" y="157"/>
                  </a:lnTo>
                  <a:lnTo>
                    <a:pt x="332" y="143"/>
                  </a:lnTo>
                  <a:lnTo>
                    <a:pt x="319" y="128"/>
                  </a:lnTo>
                  <a:lnTo>
                    <a:pt x="304" y="114"/>
                  </a:lnTo>
                  <a:lnTo>
                    <a:pt x="289" y="102"/>
                  </a:lnTo>
                  <a:lnTo>
                    <a:pt x="274" y="90"/>
                  </a:lnTo>
                  <a:lnTo>
                    <a:pt x="257" y="79"/>
                  </a:lnTo>
                  <a:lnTo>
                    <a:pt x="241" y="66"/>
                  </a:lnTo>
                  <a:lnTo>
                    <a:pt x="223" y="57"/>
                  </a:lnTo>
                  <a:lnTo>
                    <a:pt x="205" y="47"/>
                  </a:lnTo>
                  <a:lnTo>
                    <a:pt x="186" y="39"/>
                  </a:lnTo>
                  <a:lnTo>
                    <a:pt x="168" y="30"/>
                  </a:lnTo>
                  <a:lnTo>
                    <a:pt x="147" y="23"/>
                  </a:lnTo>
                  <a:lnTo>
                    <a:pt x="128" y="18"/>
                  </a:lnTo>
                  <a:lnTo>
                    <a:pt x="107" y="12"/>
                  </a:lnTo>
                  <a:lnTo>
                    <a:pt x="86" y="8"/>
                  </a:lnTo>
                  <a:lnTo>
                    <a:pt x="64" y="4"/>
                  </a:lnTo>
                  <a:lnTo>
                    <a:pt x="44" y="1"/>
                  </a:lnTo>
                  <a:lnTo>
                    <a:pt x="22" y="0"/>
                  </a:lnTo>
                  <a:lnTo>
                    <a:pt x="0" y="0"/>
                  </a:lnTo>
                  <a:lnTo>
                    <a:pt x="0" y="23"/>
                  </a:lnTo>
                  <a:lnTo>
                    <a:pt x="20" y="25"/>
                  </a:lnTo>
                  <a:lnTo>
                    <a:pt x="41" y="25"/>
                  </a:lnTo>
                  <a:lnTo>
                    <a:pt x="62" y="29"/>
                  </a:lnTo>
                  <a:lnTo>
                    <a:pt x="82" y="32"/>
                  </a:lnTo>
                  <a:lnTo>
                    <a:pt x="102" y="36"/>
                  </a:lnTo>
                  <a:lnTo>
                    <a:pt x="121" y="40"/>
                  </a:lnTo>
                  <a:lnTo>
                    <a:pt x="140" y="47"/>
                  </a:lnTo>
                  <a:lnTo>
                    <a:pt x="158" y="54"/>
                  </a:lnTo>
                  <a:lnTo>
                    <a:pt x="176" y="61"/>
                  </a:lnTo>
                  <a:lnTo>
                    <a:pt x="194" y="69"/>
                  </a:lnTo>
                  <a:lnTo>
                    <a:pt x="212" y="77"/>
                  </a:lnTo>
                  <a:lnTo>
                    <a:pt x="228" y="87"/>
                  </a:lnTo>
                  <a:lnTo>
                    <a:pt x="243" y="98"/>
                  </a:lnTo>
                  <a:lnTo>
                    <a:pt x="259" y="109"/>
                  </a:lnTo>
                  <a:lnTo>
                    <a:pt x="275" y="120"/>
                  </a:lnTo>
                  <a:lnTo>
                    <a:pt x="289" y="132"/>
                  </a:lnTo>
                  <a:lnTo>
                    <a:pt x="303" y="146"/>
                  </a:lnTo>
                  <a:lnTo>
                    <a:pt x="315" y="158"/>
                  </a:lnTo>
                  <a:lnTo>
                    <a:pt x="326" y="174"/>
                  </a:lnTo>
                  <a:lnTo>
                    <a:pt x="338" y="187"/>
                  </a:lnTo>
                  <a:lnTo>
                    <a:pt x="348" y="203"/>
                  </a:lnTo>
                  <a:lnTo>
                    <a:pt x="359" y="218"/>
                  </a:lnTo>
                  <a:lnTo>
                    <a:pt x="367" y="234"/>
                  </a:lnTo>
                  <a:lnTo>
                    <a:pt x="376" y="251"/>
                  </a:lnTo>
                  <a:lnTo>
                    <a:pt x="384" y="267"/>
                  </a:lnTo>
                  <a:lnTo>
                    <a:pt x="389" y="284"/>
                  </a:lnTo>
                  <a:lnTo>
                    <a:pt x="395" y="302"/>
                  </a:lnTo>
                  <a:lnTo>
                    <a:pt x="399" y="320"/>
                  </a:lnTo>
                  <a:lnTo>
                    <a:pt x="403" y="338"/>
                  </a:lnTo>
                  <a:lnTo>
                    <a:pt x="405" y="356"/>
                  </a:lnTo>
                  <a:lnTo>
                    <a:pt x="407" y="375"/>
                  </a:lnTo>
                  <a:lnTo>
                    <a:pt x="409" y="394"/>
                  </a:lnTo>
                </a:path>
              </a:pathLst>
            </a:custGeom>
            <a:noFill/>
            <a:ln w="1588">
              <a:solidFill>
                <a:srgbClr val="0099FF"/>
              </a:solidFill>
              <a:round/>
              <a:headEnd/>
              <a:tailEnd/>
            </a:ln>
          </p:spPr>
          <p:txBody>
            <a:bodyPr/>
            <a:lstStyle/>
            <a:p>
              <a:endParaRPr lang="en-US"/>
            </a:p>
          </p:txBody>
        </p:sp>
        <p:sp>
          <p:nvSpPr>
            <p:cNvPr id="23645" name="Freeform 96"/>
            <p:cNvSpPr>
              <a:spLocks/>
            </p:cNvSpPr>
            <p:nvPr/>
          </p:nvSpPr>
          <p:spPr bwMode="auto">
            <a:xfrm>
              <a:off x="6302024" y="1893870"/>
              <a:ext cx="608189" cy="623887"/>
            </a:xfrm>
            <a:custGeom>
              <a:avLst/>
              <a:gdLst>
                <a:gd name="T0" fmla="*/ 2147483647 w 431"/>
                <a:gd name="T1" fmla="*/ 2147483647 h 393"/>
                <a:gd name="T2" fmla="*/ 2147483647 w 431"/>
                <a:gd name="T3" fmla="*/ 2147483647 h 393"/>
                <a:gd name="T4" fmla="*/ 2147483647 w 431"/>
                <a:gd name="T5" fmla="*/ 2147483647 h 393"/>
                <a:gd name="T6" fmla="*/ 2147483647 w 431"/>
                <a:gd name="T7" fmla="*/ 2147483647 h 393"/>
                <a:gd name="T8" fmla="*/ 2147483647 w 431"/>
                <a:gd name="T9" fmla="*/ 2147483647 h 393"/>
                <a:gd name="T10" fmla="*/ 2147483647 w 431"/>
                <a:gd name="T11" fmla="*/ 2147483647 h 393"/>
                <a:gd name="T12" fmla="*/ 2147483647 w 431"/>
                <a:gd name="T13" fmla="*/ 2147483647 h 393"/>
                <a:gd name="T14" fmla="*/ 2147483647 w 431"/>
                <a:gd name="T15" fmla="*/ 2147483647 h 393"/>
                <a:gd name="T16" fmla="*/ 2147483647 w 431"/>
                <a:gd name="T17" fmla="*/ 2147483647 h 393"/>
                <a:gd name="T18" fmla="*/ 2147483647 w 431"/>
                <a:gd name="T19" fmla="*/ 2147483647 h 393"/>
                <a:gd name="T20" fmla="*/ 2147483647 w 431"/>
                <a:gd name="T21" fmla="*/ 2147483647 h 393"/>
                <a:gd name="T22" fmla="*/ 2147483647 w 431"/>
                <a:gd name="T23" fmla="*/ 2147483647 h 393"/>
                <a:gd name="T24" fmla="*/ 2147483647 w 431"/>
                <a:gd name="T25" fmla="*/ 2147483647 h 393"/>
                <a:gd name="T26" fmla="*/ 2147483647 w 431"/>
                <a:gd name="T27" fmla="*/ 2147483647 h 393"/>
                <a:gd name="T28" fmla="*/ 2147483647 w 431"/>
                <a:gd name="T29" fmla="*/ 2147483647 h 393"/>
                <a:gd name="T30" fmla="*/ 2147483647 w 431"/>
                <a:gd name="T31" fmla="*/ 2147483647 h 393"/>
                <a:gd name="T32" fmla="*/ 2147483647 w 431"/>
                <a:gd name="T33" fmla="*/ 0 h 393"/>
                <a:gd name="T34" fmla="*/ 2147483647 w 431"/>
                <a:gd name="T35" fmla="*/ 2147483647 h 393"/>
                <a:gd name="T36" fmla="*/ 2147483647 w 431"/>
                <a:gd name="T37" fmla="*/ 2147483647 h 393"/>
                <a:gd name="T38" fmla="*/ 2147483647 w 431"/>
                <a:gd name="T39" fmla="*/ 2147483647 h 393"/>
                <a:gd name="T40" fmla="*/ 2147483647 w 431"/>
                <a:gd name="T41" fmla="*/ 2147483647 h 393"/>
                <a:gd name="T42" fmla="*/ 2147483647 w 431"/>
                <a:gd name="T43" fmla="*/ 2147483647 h 393"/>
                <a:gd name="T44" fmla="*/ 2147483647 w 431"/>
                <a:gd name="T45" fmla="*/ 2147483647 h 393"/>
                <a:gd name="T46" fmla="*/ 2147483647 w 431"/>
                <a:gd name="T47" fmla="*/ 2147483647 h 393"/>
                <a:gd name="T48" fmla="*/ 2147483647 w 431"/>
                <a:gd name="T49" fmla="*/ 2147483647 h 393"/>
                <a:gd name="T50" fmla="*/ 2147483647 w 431"/>
                <a:gd name="T51" fmla="*/ 2147483647 h 393"/>
                <a:gd name="T52" fmla="*/ 2147483647 w 431"/>
                <a:gd name="T53" fmla="*/ 2147483647 h 393"/>
                <a:gd name="T54" fmla="*/ 2147483647 w 431"/>
                <a:gd name="T55" fmla="*/ 2147483647 h 393"/>
                <a:gd name="T56" fmla="*/ 2147483647 w 431"/>
                <a:gd name="T57" fmla="*/ 2147483647 h 393"/>
                <a:gd name="T58" fmla="*/ 2147483647 w 431"/>
                <a:gd name="T59" fmla="*/ 2147483647 h 393"/>
                <a:gd name="T60" fmla="*/ 2147483647 w 431"/>
                <a:gd name="T61" fmla="*/ 2147483647 h 393"/>
                <a:gd name="T62" fmla="*/ 2147483647 w 431"/>
                <a:gd name="T63" fmla="*/ 2147483647 h 393"/>
                <a:gd name="T64" fmla="*/ 0 w 431"/>
                <a:gd name="T65" fmla="*/ 2147483647 h 3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1"/>
                <a:gd name="T100" fmla="*/ 0 h 393"/>
                <a:gd name="T101" fmla="*/ 431 w 431"/>
                <a:gd name="T102" fmla="*/ 393 h 3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1" h="393">
                  <a:moveTo>
                    <a:pt x="0" y="393"/>
                  </a:moveTo>
                  <a:lnTo>
                    <a:pt x="22" y="393"/>
                  </a:lnTo>
                  <a:lnTo>
                    <a:pt x="44" y="391"/>
                  </a:lnTo>
                  <a:lnTo>
                    <a:pt x="64" y="389"/>
                  </a:lnTo>
                  <a:lnTo>
                    <a:pt x="86" y="384"/>
                  </a:lnTo>
                  <a:lnTo>
                    <a:pt x="107" y="380"/>
                  </a:lnTo>
                  <a:lnTo>
                    <a:pt x="128" y="375"/>
                  </a:lnTo>
                  <a:lnTo>
                    <a:pt x="147" y="369"/>
                  </a:lnTo>
                  <a:lnTo>
                    <a:pt x="168" y="361"/>
                  </a:lnTo>
                  <a:lnTo>
                    <a:pt x="186" y="353"/>
                  </a:lnTo>
                  <a:lnTo>
                    <a:pt x="205" y="346"/>
                  </a:lnTo>
                  <a:lnTo>
                    <a:pt x="223" y="336"/>
                  </a:lnTo>
                  <a:lnTo>
                    <a:pt x="241" y="325"/>
                  </a:lnTo>
                  <a:lnTo>
                    <a:pt x="257" y="316"/>
                  </a:lnTo>
                  <a:lnTo>
                    <a:pt x="274" y="303"/>
                  </a:lnTo>
                  <a:lnTo>
                    <a:pt x="289" y="291"/>
                  </a:lnTo>
                  <a:lnTo>
                    <a:pt x="304" y="277"/>
                  </a:lnTo>
                  <a:lnTo>
                    <a:pt x="319" y="263"/>
                  </a:lnTo>
                  <a:lnTo>
                    <a:pt x="332" y="249"/>
                  </a:lnTo>
                  <a:lnTo>
                    <a:pt x="345" y="234"/>
                  </a:lnTo>
                  <a:lnTo>
                    <a:pt x="358" y="219"/>
                  </a:lnTo>
                  <a:lnTo>
                    <a:pt x="369" y="204"/>
                  </a:lnTo>
                  <a:lnTo>
                    <a:pt x="380" y="186"/>
                  </a:lnTo>
                  <a:lnTo>
                    <a:pt x="388" y="170"/>
                  </a:lnTo>
                  <a:lnTo>
                    <a:pt x="398" y="153"/>
                  </a:lnTo>
                  <a:lnTo>
                    <a:pt x="405" y="135"/>
                  </a:lnTo>
                  <a:lnTo>
                    <a:pt x="411" y="117"/>
                  </a:lnTo>
                  <a:lnTo>
                    <a:pt x="417" y="98"/>
                  </a:lnTo>
                  <a:lnTo>
                    <a:pt x="422" y="79"/>
                  </a:lnTo>
                  <a:lnTo>
                    <a:pt x="427" y="59"/>
                  </a:lnTo>
                  <a:lnTo>
                    <a:pt x="429" y="39"/>
                  </a:lnTo>
                  <a:lnTo>
                    <a:pt x="431" y="19"/>
                  </a:lnTo>
                  <a:lnTo>
                    <a:pt x="431" y="0"/>
                  </a:lnTo>
                  <a:lnTo>
                    <a:pt x="409" y="0"/>
                  </a:lnTo>
                  <a:lnTo>
                    <a:pt x="407" y="18"/>
                  </a:lnTo>
                  <a:lnTo>
                    <a:pt x="405" y="37"/>
                  </a:lnTo>
                  <a:lnTo>
                    <a:pt x="403" y="57"/>
                  </a:lnTo>
                  <a:lnTo>
                    <a:pt x="399" y="74"/>
                  </a:lnTo>
                  <a:lnTo>
                    <a:pt x="395" y="91"/>
                  </a:lnTo>
                  <a:lnTo>
                    <a:pt x="389" y="109"/>
                  </a:lnTo>
                  <a:lnTo>
                    <a:pt x="384" y="125"/>
                  </a:lnTo>
                  <a:lnTo>
                    <a:pt x="376" y="143"/>
                  </a:lnTo>
                  <a:lnTo>
                    <a:pt x="367" y="159"/>
                  </a:lnTo>
                  <a:lnTo>
                    <a:pt x="359" y="175"/>
                  </a:lnTo>
                  <a:lnTo>
                    <a:pt x="348" y="190"/>
                  </a:lnTo>
                  <a:lnTo>
                    <a:pt x="338" y="205"/>
                  </a:lnTo>
                  <a:lnTo>
                    <a:pt x="326" y="221"/>
                  </a:lnTo>
                  <a:lnTo>
                    <a:pt x="315" y="233"/>
                  </a:lnTo>
                  <a:lnTo>
                    <a:pt x="303" y="247"/>
                  </a:lnTo>
                  <a:lnTo>
                    <a:pt x="289" y="260"/>
                  </a:lnTo>
                  <a:lnTo>
                    <a:pt x="275" y="273"/>
                  </a:lnTo>
                  <a:lnTo>
                    <a:pt x="259" y="284"/>
                  </a:lnTo>
                  <a:lnTo>
                    <a:pt x="243" y="295"/>
                  </a:lnTo>
                  <a:lnTo>
                    <a:pt x="228" y="305"/>
                  </a:lnTo>
                  <a:lnTo>
                    <a:pt x="212" y="316"/>
                  </a:lnTo>
                  <a:lnTo>
                    <a:pt x="194" y="324"/>
                  </a:lnTo>
                  <a:lnTo>
                    <a:pt x="176" y="332"/>
                  </a:lnTo>
                  <a:lnTo>
                    <a:pt x="158" y="339"/>
                  </a:lnTo>
                  <a:lnTo>
                    <a:pt x="140" y="346"/>
                  </a:lnTo>
                  <a:lnTo>
                    <a:pt x="121" y="353"/>
                  </a:lnTo>
                  <a:lnTo>
                    <a:pt x="102" y="358"/>
                  </a:lnTo>
                  <a:lnTo>
                    <a:pt x="82" y="361"/>
                  </a:lnTo>
                  <a:lnTo>
                    <a:pt x="62" y="364"/>
                  </a:lnTo>
                  <a:lnTo>
                    <a:pt x="41" y="367"/>
                  </a:lnTo>
                  <a:lnTo>
                    <a:pt x="20" y="368"/>
                  </a:lnTo>
                  <a:lnTo>
                    <a:pt x="0" y="369"/>
                  </a:lnTo>
                  <a:lnTo>
                    <a:pt x="0" y="393"/>
                  </a:lnTo>
                  <a:close/>
                </a:path>
              </a:pathLst>
            </a:custGeom>
            <a:solidFill>
              <a:srgbClr val="0099FF"/>
            </a:solidFill>
            <a:ln w="9525">
              <a:noFill/>
              <a:round/>
              <a:headEnd/>
              <a:tailEnd/>
            </a:ln>
          </p:spPr>
          <p:txBody>
            <a:bodyPr/>
            <a:lstStyle/>
            <a:p>
              <a:endParaRPr lang="en-US"/>
            </a:p>
          </p:txBody>
        </p:sp>
        <p:sp>
          <p:nvSpPr>
            <p:cNvPr id="23646" name="Freeform 97"/>
            <p:cNvSpPr>
              <a:spLocks/>
            </p:cNvSpPr>
            <p:nvPr/>
          </p:nvSpPr>
          <p:spPr bwMode="auto">
            <a:xfrm>
              <a:off x="6302024" y="1893870"/>
              <a:ext cx="608189" cy="623887"/>
            </a:xfrm>
            <a:custGeom>
              <a:avLst/>
              <a:gdLst>
                <a:gd name="T0" fmla="*/ 0 w 431"/>
                <a:gd name="T1" fmla="*/ 2147483647 h 393"/>
                <a:gd name="T2" fmla="*/ 2147483647 w 431"/>
                <a:gd name="T3" fmla="*/ 2147483647 h 393"/>
                <a:gd name="T4" fmla="*/ 2147483647 w 431"/>
                <a:gd name="T5" fmla="*/ 2147483647 h 393"/>
                <a:gd name="T6" fmla="*/ 2147483647 w 431"/>
                <a:gd name="T7" fmla="*/ 2147483647 h 393"/>
                <a:gd name="T8" fmla="*/ 2147483647 w 431"/>
                <a:gd name="T9" fmla="*/ 2147483647 h 393"/>
                <a:gd name="T10" fmla="*/ 2147483647 w 431"/>
                <a:gd name="T11" fmla="*/ 2147483647 h 393"/>
                <a:gd name="T12" fmla="*/ 2147483647 w 431"/>
                <a:gd name="T13" fmla="*/ 2147483647 h 393"/>
                <a:gd name="T14" fmla="*/ 2147483647 w 431"/>
                <a:gd name="T15" fmla="*/ 2147483647 h 393"/>
                <a:gd name="T16" fmla="*/ 2147483647 w 431"/>
                <a:gd name="T17" fmla="*/ 2147483647 h 393"/>
                <a:gd name="T18" fmla="*/ 2147483647 w 431"/>
                <a:gd name="T19" fmla="*/ 2147483647 h 393"/>
                <a:gd name="T20" fmla="*/ 2147483647 w 431"/>
                <a:gd name="T21" fmla="*/ 2147483647 h 393"/>
                <a:gd name="T22" fmla="*/ 2147483647 w 431"/>
                <a:gd name="T23" fmla="*/ 2147483647 h 393"/>
                <a:gd name="T24" fmla="*/ 2147483647 w 431"/>
                <a:gd name="T25" fmla="*/ 2147483647 h 393"/>
                <a:gd name="T26" fmla="*/ 2147483647 w 431"/>
                <a:gd name="T27" fmla="*/ 2147483647 h 393"/>
                <a:gd name="T28" fmla="*/ 2147483647 w 431"/>
                <a:gd name="T29" fmla="*/ 2147483647 h 393"/>
                <a:gd name="T30" fmla="*/ 2147483647 w 431"/>
                <a:gd name="T31" fmla="*/ 2147483647 h 393"/>
                <a:gd name="T32" fmla="*/ 2147483647 w 431"/>
                <a:gd name="T33" fmla="*/ 0 h 393"/>
                <a:gd name="T34" fmla="*/ 2147483647 w 431"/>
                <a:gd name="T35" fmla="*/ 2147483647 h 393"/>
                <a:gd name="T36" fmla="*/ 2147483647 w 431"/>
                <a:gd name="T37" fmla="*/ 2147483647 h 393"/>
                <a:gd name="T38" fmla="*/ 2147483647 w 431"/>
                <a:gd name="T39" fmla="*/ 2147483647 h 393"/>
                <a:gd name="T40" fmla="*/ 2147483647 w 431"/>
                <a:gd name="T41" fmla="*/ 2147483647 h 393"/>
                <a:gd name="T42" fmla="*/ 2147483647 w 431"/>
                <a:gd name="T43" fmla="*/ 2147483647 h 393"/>
                <a:gd name="T44" fmla="*/ 2147483647 w 431"/>
                <a:gd name="T45" fmla="*/ 2147483647 h 393"/>
                <a:gd name="T46" fmla="*/ 2147483647 w 431"/>
                <a:gd name="T47" fmla="*/ 2147483647 h 393"/>
                <a:gd name="T48" fmla="*/ 2147483647 w 431"/>
                <a:gd name="T49" fmla="*/ 2147483647 h 393"/>
                <a:gd name="T50" fmla="*/ 2147483647 w 431"/>
                <a:gd name="T51" fmla="*/ 2147483647 h 393"/>
                <a:gd name="T52" fmla="*/ 2147483647 w 431"/>
                <a:gd name="T53" fmla="*/ 2147483647 h 393"/>
                <a:gd name="T54" fmla="*/ 2147483647 w 431"/>
                <a:gd name="T55" fmla="*/ 2147483647 h 393"/>
                <a:gd name="T56" fmla="*/ 2147483647 w 431"/>
                <a:gd name="T57" fmla="*/ 2147483647 h 393"/>
                <a:gd name="T58" fmla="*/ 2147483647 w 431"/>
                <a:gd name="T59" fmla="*/ 2147483647 h 393"/>
                <a:gd name="T60" fmla="*/ 2147483647 w 431"/>
                <a:gd name="T61" fmla="*/ 2147483647 h 393"/>
                <a:gd name="T62" fmla="*/ 2147483647 w 431"/>
                <a:gd name="T63" fmla="*/ 2147483647 h 393"/>
                <a:gd name="T64" fmla="*/ 2147483647 w 431"/>
                <a:gd name="T65" fmla="*/ 2147483647 h 393"/>
                <a:gd name="T66" fmla="*/ 0 w 431"/>
                <a:gd name="T67" fmla="*/ 2147483647 h 39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1"/>
                <a:gd name="T103" fmla="*/ 0 h 393"/>
                <a:gd name="T104" fmla="*/ 431 w 431"/>
                <a:gd name="T105" fmla="*/ 393 h 39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1" h="393">
                  <a:moveTo>
                    <a:pt x="0" y="393"/>
                  </a:moveTo>
                  <a:lnTo>
                    <a:pt x="0" y="393"/>
                  </a:lnTo>
                  <a:lnTo>
                    <a:pt x="22" y="393"/>
                  </a:lnTo>
                  <a:lnTo>
                    <a:pt x="44" y="391"/>
                  </a:lnTo>
                  <a:lnTo>
                    <a:pt x="64" y="389"/>
                  </a:lnTo>
                  <a:lnTo>
                    <a:pt x="86" y="384"/>
                  </a:lnTo>
                  <a:lnTo>
                    <a:pt x="107" y="380"/>
                  </a:lnTo>
                  <a:lnTo>
                    <a:pt x="128" y="375"/>
                  </a:lnTo>
                  <a:lnTo>
                    <a:pt x="147" y="369"/>
                  </a:lnTo>
                  <a:lnTo>
                    <a:pt x="168" y="361"/>
                  </a:lnTo>
                  <a:lnTo>
                    <a:pt x="186" y="353"/>
                  </a:lnTo>
                  <a:lnTo>
                    <a:pt x="205" y="346"/>
                  </a:lnTo>
                  <a:lnTo>
                    <a:pt x="223" y="336"/>
                  </a:lnTo>
                  <a:lnTo>
                    <a:pt x="241" y="325"/>
                  </a:lnTo>
                  <a:lnTo>
                    <a:pt x="257" y="316"/>
                  </a:lnTo>
                  <a:lnTo>
                    <a:pt x="274" y="303"/>
                  </a:lnTo>
                  <a:lnTo>
                    <a:pt x="289" y="291"/>
                  </a:lnTo>
                  <a:lnTo>
                    <a:pt x="304" y="277"/>
                  </a:lnTo>
                  <a:lnTo>
                    <a:pt x="319" y="263"/>
                  </a:lnTo>
                  <a:lnTo>
                    <a:pt x="332" y="249"/>
                  </a:lnTo>
                  <a:lnTo>
                    <a:pt x="345" y="234"/>
                  </a:lnTo>
                  <a:lnTo>
                    <a:pt x="358" y="219"/>
                  </a:lnTo>
                  <a:lnTo>
                    <a:pt x="369" y="204"/>
                  </a:lnTo>
                  <a:lnTo>
                    <a:pt x="380" y="186"/>
                  </a:lnTo>
                  <a:lnTo>
                    <a:pt x="388" y="170"/>
                  </a:lnTo>
                  <a:lnTo>
                    <a:pt x="398" y="153"/>
                  </a:lnTo>
                  <a:lnTo>
                    <a:pt x="405" y="135"/>
                  </a:lnTo>
                  <a:lnTo>
                    <a:pt x="411" y="117"/>
                  </a:lnTo>
                  <a:lnTo>
                    <a:pt x="417" y="98"/>
                  </a:lnTo>
                  <a:lnTo>
                    <a:pt x="422" y="79"/>
                  </a:lnTo>
                  <a:lnTo>
                    <a:pt x="427" y="59"/>
                  </a:lnTo>
                  <a:lnTo>
                    <a:pt x="429" y="39"/>
                  </a:lnTo>
                  <a:lnTo>
                    <a:pt x="431" y="19"/>
                  </a:lnTo>
                  <a:lnTo>
                    <a:pt x="431" y="0"/>
                  </a:lnTo>
                  <a:lnTo>
                    <a:pt x="409" y="0"/>
                  </a:lnTo>
                  <a:lnTo>
                    <a:pt x="407" y="18"/>
                  </a:lnTo>
                  <a:lnTo>
                    <a:pt x="405" y="37"/>
                  </a:lnTo>
                  <a:lnTo>
                    <a:pt x="403" y="57"/>
                  </a:lnTo>
                  <a:lnTo>
                    <a:pt x="399" y="74"/>
                  </a:lnTo>
                  <a:lnTo>
                    <a:pt x="395" y="91"/>
                  </a:lnTo>
                  <a:lnTo>
                    <a:pt x="389" y="109"/>
                  </a:lnTo>
                  <a:lnTo>
                    <a:pt x="384" y="125"/>
                  </a:lnTo>
                  <a:lnTo>
                    <a:pt x="376" y="143"/>
                  </a:lnTo>
                  <a:lnTo>
                    <a:pt x="367" y="159"/>
                  </a:lnTo>
                  <a:lnTo>
                    <a:pt x="359" y="175"/>
                  </a:lnTo>
                  <a:lnTo>
                    <a:pt x="348" y="190"/>
                  </a:lnTo>
                  <a:lnTo>
                    <a:pt x="338" y="205"/>
                  </a:lnTo>
                  <a:lnTo>
                    <a:pt x="326" y="221"/>
                  </a:lnTo>
                  <a:lnTo>
                    <a:pt x="315" y="233"/>
                  </a:lnTo>
                  <a:lnTo>
                    <a:pt x="303" y="247"/>
                  </a:lnTo>
                  <a:lnTo>
                    <a:pt x="289" y="260"/>
                  </a:lnTo>
                  <a:lnTo>
                    <a:pt x="275" y="273"/>
                  </a:lnTo>
                  <a:lnTo>
                    <a:pt x="259" y="284"/>
                  </a:lnTo>
                  <a:lnTo>
                    <a:pt x="243" y="295"/>
                  </a:lnTo>
                  <a:lnTo>
                    <a:pt x="228" y="305"/>
                  </a:lnTo>
                  <a:lnTo>
                    <a:pt x="212" y="316"/>
                  </a:lnTo>
                  <a:lnTo>
                    <a:pt x="194" y="324"/>
                  </a:lnTo>
                  <a:lnTo>
                    <a:pt x="176" y="332"/>
                  </a:lnTo>
                  <a:lnTo>
                    <a:pt x="158" y="339"/>
                  </a:lnTo>
                  <a:lnTo>
                    <a:pt x="140" y="346"/>
                  </a:lnTo>
                  <a:lnTo>
                    <a:pt x="121" y="353"/>
                  </a:lnTo>
                  <a:lnTo>
                    <a:pt x="102" y="358"/>
                  </a:lnTo>
                  <a:lnTo>
                    <a:pt x="82" y="361"/>
                  </a:lnTo>
                  <a:lnTo>
                    <a:pt x="62" y="364"/>
                  </a:lnTo>
                  <a:lnTo>
                    <a:pt x="41" y="367"/>
                  </a:lnTo>
                  <a:lnTo>
                    <a:pt x="20" y="368"/>
                  </a:lnTo>
                  <a:lnTo>
                    <a:pt x="0" y="369"/>
                  </a:lnTo>
                </a:path>
              </a:pathLst>
            </a:custGeom>
            <a:noFill/>
            <a:ln w="1588">
              <a:solidFill>
                <a:srgbClr val="0099FF"/>
              </a:solidFill>
              <a:round/>
              <a:headEnd/>
              <a:tailEnd/>
            </a:ln>
          </p:spPr>
          <p:txBody>
            <a:bodyPr/>
            <a:lstStyle/>
            <a:p>
              <a:endParaRPr lang="en-US"/>
            </a:p>
          </p:txBody>
        </p:sp>
        <p:sp>
          <p:nvSpPr>
            <p:cNvPr id="23647" name="Freeform 98"/>
            <p:cNvSpPr>
              <a:spLocks/>
            </p:cNvSpPr>
            <p:nvPr/>
          </p:nvSpPr>
          <p:spPr bwMode="auto">
            <a:xfrm>
              <a:off x="5692422" y="1893870"/>
              <a:ext cx="609600" cy="623887"/>
            </a:xfrm>
            <a:custGeom>
              <a:avLst/>
              <a:gdLst>
                <a:gd name="T0" fmla="*/ 0 w 432"/>
                <a:gd name="T1" fmla="*/ 2147483647 h 393"/>
                <a:gd name="T2" fmla="*/ 2147483647 w 432"/>
                <a:gd name="T3" fmla="*/ 2147483647 h 393"/>
                <a:gd name="T4" fmla="*/ 2147483647 w 432"/>
                <a:gd name="T5" fmla="*/ 2147483647 h 393"/>
                <a:gd name="T6" fmla="*/ 2147483647 w 432"/>
                <a:gd name="T7" fmla="*/ 2147483647 h 393"/>
                <a:gd name="T8" fmla="*/ 2147483647 w 432"/>
                <a:gd name="T9" fmla="*/ 2147483647 h 393"/>
                <a:gd name="T10" fmla="*/ 2147483647 w 432"/>
                <a:gd name="T11" fmla="*/ 2147483647 h 393"/>
                <a:gd name="T12" fmla="*/ 2147483647 w 432"/>
                <a:gd name="T13" fmla="*/ 2147483647 h 393"/>
                <a:gd name="T14" fmla="*/ 2147483647 w 432"/>
                <a:gd name="T15" fmla="*/ 2147483647 h 393"/>
                <a:gd name="T16" fmla="*/ 2147483647 w 432"/>
                <a:gd name="T17" fmla="*/ 2147483647 h 393"/>
                <a:gd name="T18" fmla="*/ 2147483647 w 432"/>
                <a:gd name="T19" fmla="*/ 2147483647 h 393"/>
                <a:gd name="T20" fmla="*/ 2147483647 w 432"/>
                <a:gd name="T21" fmla="*/ 2147483647 h 393"/>
                <a:gd name="T22" fmla="*/ 2147483647 w 432"/>
                <a:gd name="T23" fmla="*/ 2147483647 h 393"/>
                <a:gd name="T24" fmla="*/ 2147483647 w 432"/>
                <a:gd name="T25" fmla="*/ 2147483647 h 393"/>
                <a:gd name="T26" fmla="*/ 2147483647 w 432"/>
                <a:gd name="T27" fmla="*/ 2147483647 h 393"/>
                <a:gd name="T28" fmla="*/ 2147483647 w 432"/>
                <a:gd name="T29" fmla="*/ 2147483647 h 393"/>
                <a:gd name="T30" fmla="*/ 2147483647 w 432"/>
                <a:gd name="T31" fmla="*/ 2147483647 h 393"/>
                <a:gd name="T32" fmla="*/ 2147483647 w 432"/>
                <a:gd name="T33" fmla="*/ 2147483647 h 393"/>
                <a:gd name="T34" fmla="*/ 2147483647 w 432"/>
                <a:gd name="T35" fmla="*/ 2147483647 h 393"/>
                <a:gd name="T36" fmla="*/ 2147483647 w 432"/>
                <a:gd name="T37" fmla="*/ 2147483647 h 393"/>
                <a:gd name="T38" fmla="*/ 2147483647 w 432"/>
                <a:gd name="T39" fmla="*/ 2147483647 h 393"/>
                <a:gd name="T40" fmla="*/ 2147483647 w 432"/>
                <a:gd name="T41" fmla="*/ 2147483647 h 393"/>
                <a:gd name="T42" fmla="*/ 2147483647 w 432"/>
                <a:gd name="T43" fmla="*/ 2147483647 h 393"/>
                <a:gd name="T44" fmla="*/ 2147483647 w 432"/>
                <a:gd name="T45" fmla="*/ 2147483647 h 393"/>
                <a:gd name="T46" fmla="*/ 2147483647 w 432"/>
                <a:gd name="T47" fmla="*/ 2147483647 h 393"/>
                <a:gd name="T48" fmla="*/ 2147483647 w 432"/>
                <a:gd name="T49" fmla="*/ 2147483647 h 393"/>
                <a:gd name="T50" fmla="*/ 2147483647 w 432"/>
                <a:gd name="T51" fmla="*/ 2147483647 h 393"/>
                <a:gd name="T52" fmla="*/ 2147483647 w 432"/>
                <a:gd name="T53" fmla="*/ 2147483647 h 393"/>
                <a:gd name="T54" fmla="*/ 2147483647 w 432"/>
                <a:gd name="T55" fmla="*/ 2147483647 h 393"/>
                <a:gd name="T56" fmla="*/ 2147483647 w 432"/>
                <a:gd name="T57" fmla="*/ 2147483647 h 393"/>
                <a:gd name="T58" fmla="*/ 2147483647 w 432"/>
                <a:gd name="T59" fmla="*/ 2147483647 h 393"/>
                <a:gd name="T60" fmla="*/ 2147483647 w 432"/>
                <a:gd name="T61" fmla="*/ 2147483647 h 393"/>
                <a:gd name="T62" fmla="*/ 2147483647 w 432"/>
                <a:gd name="T63" fmla="*/ 2147483647 h 393"/>
                <a:gd name="T64" fmla="*/ 2147483647 w 432"/>
                <a:gd name="T65" fmla="*/ 0 h 3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2"/>
                <a:gd name="T100" fmla="*/ 0 h 393"/>
                <a:gd name="T101" fmla="*/ 432 w 432"/>
                <a:gd name="T102" fmla="*/ 393 h 3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2" h="393">
                  <a:moveTo>
                    <a:pt x="0" y="0"/>
                  </a:moveTo>
                  <a:lnTo>
                    <a:pt x="0" y="19"/>
                  </a:lnTo>
                  <a:lnTo>
                    <a:pt x="2" y="39"/>
                  </a:lnTo>
                  <a:lnTo>
                    <a:pt x="5" y="59"/>
                  </a:lnTo>
                  <a:lnTo>
                    <a:pt x="9" y="79"/>
                  </a:lnTo>
                  <a:lnTo>
                    <a:pt x="13" y="98"/>
                  </a:lnTo>
                  <a:lnTo>
                    <a:pt x="18" y="117"/>
                  </a:lnTo>
                  <a:lnTo>
                    <a:pt x="27" y="135"/>
                  </a:lnTo>
                  <a:lnTo>
                    <a:pt x="34" y="153"/>
                  </a:lnTo>
                  <a:lnTo>
                    <a:pt x="43" y="170"/>
                  </a:lnTo>
                  <a:lnTo>
                    <a:pt x="53" y="186"/>
                  </a:lnTo>
                  <a:lnTo>
                    <a:pt x="62" y="204"/>
                  </a:lnTo>
                  <a:lnTo>
                    <a:pt x="73" y="219"/>
                  </a:lnTo>
                  <a:lnTo>
                    <a:pt x="86" y="234"/>
                  </a:lnTo>
                  <a:lnTo>
                    <a:pt x="100" y="249"/>
                  </a:lnTo>
                  <a:lnTo>
                    <a:pt x="112" y="263"/>
                  </a:lnTo>
                  <a:lnTo>
                    <a:pt x="126" y="277"/>
                  </a:lnTo>
                  <a:lnTo>
                    <a:pt x="142" y="291"/>
                  </a:lnTo>
                  <a:lnTo>
                    <a:pt x="157" y="303"/>
                  </a:lnTo>
                  <a:lnTo>
                    <a:pt x="174" y="316"/>
                  </a:lnTo>
                  <a:lnTo>
                    <a:pt x="191" y="325"/>
                  </a:lnTo>
                  <a:lnTo>
                    <a:pt x="208" y="336"/>
                  </a:lnTo>
                  <a:lnTo>
                    <a:pt x="226" y="346"/>
                  </a:lnTo>
                  <a:lnTo>
                    <a:pt x="246" y="353"/>
                  </a:lnTo>
                  <a:lnTo>
                    <a:pt x="265" y="361"/>
                  </a:lnTo>
                  <a:lnTo>
                    <a:pt x="283" y="369"/>
                  </a:lnTo>
                  <a:lnTo>
                    <a:pt x="303" y="375"/>
                  </a:lnTo>
                  <a:lnTo>
                    <a:pt x="324" y="380"/>
                  </a:lnTo>
                  <a:lnTo>
                    <a:pt x="345" y="384"/>
                  </a:lnTo>
                  <a:lnTo>
                    <a:pt x="367" y="389"/>
                  </a:lnTo>
                  <a:lnTo>
                    <a:pt x="388" y="391"/>
                  </a:lnTo>
                  <a:lnTo>
                    <a:pt x="410" y="393"/>
                  </a:lnTo>
                  <a:lnTo>
                    <a:pt x="432" y="393"/>
                  </a:lnTo>
                  <a:lnTo>
                    <a:pt x="432" y="369"/>
                  </a:lnTo>
                  <a:lnTo>
                    <a:pt x="410" y="368"/>
                  </a:lnTo>
                  <a:lnTo>
                    <a:pt x="390" y="367"/>
                  </a:lnTo>
                  <a:lnTo>
                    <a:pt x="370" y="364"/>
                  </a:lnTo>
                  <a:lnTo>
                    <a:pt x="349" y="361"/>
                  </a:lnTo>
                  <a:lnTo>
                    <a:pt x="330" y="358"/>
                  </a:lnTo>
                  <a:lnTo>
                    <a:pt x="310" y="353"/>
                  </a:lnTo>
                  <a:lnTo>
                    <a:pt x="291" y="346"/>
                  </a:lnTo>
                  <a:lnTo>
                    <a:pt x="273" y="339"/>
                  </a:lnTo>
                  <a:lnTo>
                    <a:pt x="254" y="332"/>
                  </a:lnTo>
                  <a:lnTo>
                    <a:pt x="236" y="324"/>
                  </a:lnTo>
                  <a:lnTo>
                    <a:pt x="219" y="316"/>
                  </a:lnTo>
                  <a:lnTo>
                    <a:pt x="203" y="305"/>
                  </a:lnTo>
                  <a:lnTo>
                    <a:pt x="188" y="295"/>
                  </a:lnTo>
                  <a:lnTo>
                    <a:pt x="173" y="284"/>
                  </a:lnTo>
                  <a:lnTo>
                    <a:pt x="157" y="273"/>
                  </a:lnTo>
                  <a:lnTo>
                    <a:pt x="142" y="260"/>
                  </a:lnTo>
                  <a:lnTo>
                    <a:pt x="130" y="247"/>
                  </a:lnTo>
                  <a:lnTo>
                    <a:pt x="116" y="233"/>
                  </a:lnTo>
                  <a:lnTo>
                    <a:pt x="105" y="221"/>
                  </a:lnTo>
                  <a:lnTo>
                    <a:pt x="93" y="205"/>
                  </a:lnTo>
                  <a:lnTo>
                    <a:pt x="82" y="190"/>
                  </a:lnTo>
                  <a:lnTo>
                    <a:pt x="73" y="175"/>
                  </a:lnTo>
                  <a:lnTo>
                    <a:pt x="64" y="159"/>
                  </a:lnTo>
                  <a:lnTo>
                    <a:pt x="56" y="143"/>
                  </a:lnTo>
                  <a:lnTo>
                    <a:pt x="49" y="125"/>
                  </a:lnTo>
                  <a:lnTo>
                    <a:pt x="42" y="109"/>
                  </a:lnTo>
                  <a:lnTo>
                    <a:pt x="36" y="91"/>
                  </a:lnTo>
                  <a:lnTo>
                    <a:pt x="32" y="74"/>
                  </a:lnTo>
                  <a:lnTo>
                    <a:pt x="29" y="57"/>
                  </a:lnTo>
                  <a:lnTo>
                    <a:pt x="27" y="37"/>
                  </a:lnTo>
                  <a:lnTo>
                    <a:pt x="24" y="18"/>
                  </a:lnTo>
                  <a:lnTo>
                    <a:pt x="24" y="0"/>
                  </a:lnTo>
                  <a:lnTo>
                    <a:pt x="0" y="0"/>
                  </a:lnTo>
                  <a:close/>
                </a:path>
              </a:pathLst>
            </a:custGeom>
            <a:solidFill>
              <a:srgbClr val="0099FF"/>
            </a:solidFill>
            <a:ln w="9525">
              <a:noFill/>
              <a:round/>
              <a:headEnd/>
              <a:tailEnd/>
            </a:ln>
          </p:spPr>
          <p:txBody>
            <a:bodyPr/>
            <a:lstStyle/>
            <a:p>
              <a:endParaRPr lang="en-US"/>
            </a:p>
          </p:txBody>
        </p:sp>
        <p:sp>
          <p:nvSpPr>
            <p:cNvPr id="23648" name="Freeform 99"/>
            <p:cNvSpPr>
              <a:spLocks/>
            </p:cNvSpPr>
            <p:nvPr/>
          </p:nvSpPr>
          <p:spPr bwMode="auto">
            <a:xfrm>
              <a:off x="5692422" y="1893870"/>
              <a:ext cx="609600" cy="623887"/>
            </a:xfrm>
            <a:custGeom>
              <a:avLst/>
              <a:gdLst>
                <a:gd name="T0" fmla="*/ 0 w 432"/>
                <a:gd name="T1" fmla="*/ 0 h 393"/>
                <a:gd name="T2" fmla="*/ 2147483647 w 432"/>
                <a:gd name="T3" fmla="*/ 2147483647 h 393"/>
                <a:gd name="T4" fmla="*/ 2147483647 w 432"/>
                <a:gd name="T5" fmla="*/ 2147483647 h 393"/>
                <a:gd name="T6" fmla="*/ 2147483647 w 432"/>
                <a:gd name="T7" fmla="*/ 2147483647 h 393"/>
                <a:gd name="T8" fmla="*/ 2147483647 w 432"/>
                <a:gd name="T9" fmla="*/ 2147483647 h 393"/>
                <a:gd name="T10" fmla="*/ 2147483647 w 432"/>
                <a:gd name="T11" fmla="*/ 2147483647 h 393"/>
                <a:gd name="T12" fmla="*/ 2147483647 w 432"/>
                <a:gd name="T13" fmla="*/ 2147483647 h 393"/>
                <a:gd name="T14" fmla="*/ 2147483647 w 432"/>
                <a:gd name="T15" fmla="*/ 2147483647 h 393"/>
                <a:gd name="T16" fmla="*/ 2147483647 w 432"/>
                <a:gd name="T17" fmla="*/ 2147483647 h 393"/>
                <a:gd name="T18" fmla="*/ 2147483647 w 432"/>
                <a:gd name="T19" fmla="*/ 2147483647 h 393"/>
                <a:gd name="T20" fmla="*/ 2147483647 w 432"/>
                <a:gd name="T21" fmla="*/ 2147483647 h 393"/>
                <a:gd name="T22" fmla="*/ 2147483647 w 432"/>
                <a:gd name="T23" fmla="*/ 2147483647 h 393"/>
                <a:gd name="T24" fmla="*/ 2147483647 w 432"/>
                <a:gd name="T25" fmla="*/ 2147483647 h 393"/>
                <a:gd name="T26" fmla="*/ 2147483647 w 432"/>
                <a:gd name="T27" fmla="*/ 2147483647 h 393"/>
                <a:gd name="T28" fmla="*/ 2147483647 w 432"/>
                <a:gd name="T29" fmla="*/ 2147483647 h 393"/>
                <a:gd name="T30" fmla="*/ 2147483647 w 432"/>
                <a:gd name="T31" fmla="*/ 2147483647 h 393"/>
                <a:gd name="T32" fmla="*/ 2147483647 w 432"/>
                <a:gd name="T33" fmla="*/ 2147483647 h 393"/>
                <a:gd name="T34" fmla="*/ 2147483647 w 432"/>
                <a:gd name="T35" fmla="*/ 2147483647 h 393"/>
                <a:gd name="T36" fmla="*/ 2147483647 w 432"/>
                <a:gd name="T37" fmla="*/ 2147483647 h 393"/>
                <a:gd name="T38" fmla="*/ 2147483647 w 432"/>
                <a:gd name="T39" fmla="*/ 2147483647 h 393"/>
                <a:gd name="T40" fmla="*/ 2147483647 w 432"/>
                <a:gd name="T41" fmla="*/ 2147483647 h 393"/>
                <a:gd name="T42" fmla="*/ 2147483647 w 432"/>
                <a:gd name="T43" fmla="*/ 2147483647 h 393"/>
                <a:gd name="T44" fmla="*/ 2147483647 w 432"/>
                <a:gd name="T45" fmla="*/ 2147483647 h 393"/>
                <a:gd name="T46" fmla="*/ 2147483647 w 432"/>
                <a:gd name="T47" fmla="*/ 2147483647 h 393"/>
                <a:gd name="T48" fmla="*/ 2147483647 w 432"/>
                <a:gd name="T49" fmla="*/ 2147483647 h 393"/>
                <a:gd name="T50" fmla="*/ 2147483647 w 432"/>
                <a:gd name="T51" fmla="*/ 2147483647 h 393"/>
                <a:gd name="T52" fmla="*/ 2147483647 w 432"/>
                <a:gd name="T53" fmla="*/ 2147483647 h 393"/>
                <a:gd name="T54" fmla="*/ 2147483647 w 432"/>
                <a:gd name="T55" fmla="*/ 2147483647 h 393"/>
                <a:gd name="T56" fmla="*/ 2147483647 w 432"/>
                <a:gd name="T57" fmla="*/ 2147483647 h 393"/>
                <a:gd name="T58" fmla="*/ 2147483647 w 432"/>
                <a:gd name="T59" fmla="*/ 2147483647 h 393"/>
                <a:gd name="T60" fmla="*/ 2147483647 w 432"/>
                <a:gd name="T61" fmla="*/ 2147483647 h 393"/>
                <a:gd name="T62" fmla="*/ 2147483647 w 432"/>
                <a:gd name="T63" fmla="*/ 2147483647 h 393"/>
                <a:gd name="T64" fmla="*/ 2147483647 w 432"/>
                <a:gd name="T65" fmla="*/ 2147483647 h 393"/>
                <a:gd name="T66" fmla="*/ 2147483647 w 432"/>
                <a:gd name="T67" fmla="*/ 0 h 39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2"/>
                <a:gd name="T103" fmla="*/ 0 h 393"/>
                <a:gd name="T104" fmla="*/ 432 w 432"/>
                <a:gd name="T105" fmla="*/ 393 h 39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2" h="393">
                  <a:moveTo>
                    <a:pt x="0" y="0"/>
                  </a:moveTo>
                  <a:lnTo>
                    <a:pt x="0" y="0"/>
                  </a:lnTo>
                  <a:lnTo>
                    <a:pt x="0" y="19"/>
                  </a:lnTo>
                  <a:lnTo>
                    <a:pt x="2" y="39"/>
                  </a:lnTo>
                  <a:lnTo>
                    <a:pt x="5" y="59"/>
                  </a:lnTo>
                  <a:lnTo>
                    <a:pt x="9" y="79"/>
                  </a:lnTo>
                  <a:lnTo>
                    <a:pt x="13" y="98"/>
                  </a:lnTo>
                  <a:lnTo>
                    <a:pt x="18" y="117"/>
                  </a:lnTo>
                  <a:lnTo>
                    <a:pt x="27" y="135"/>
                  </a:lnTo>
                  <a:lnTo>
                    <a:pt x="34" y="153"/>
                  </a:lnTo>
                  <a:lnTo>
                    <a:pt x="43" y="170"/>
                  </a:lnTo>
                  <a:lnTo>
                    <a:pt x="53" y="186"/>
                  </a:lnTo>
                  <a:lnTo>
                    <a:pt x="62" y="204"/>
                  </a:lnTo>
                  <a:lnTo>
                    <a:pt x="73" y="219"/>
                  </a:lnTo>
                  <a:lnTo>
                    <a:pt x="86" y="234"/>
                  </a:lnTo>
                  <a:lnTo>
                    <a:pt x="100" y="249"/>
                  </a:lnTo>
                  <a:lnTo>
                    <a:pt x="112" y="263"/>
                  </a:lnTo>
                  <a:lnTo>
                    <a:pt x="126" y="277"/>
                  </a:lnTo>
                  <a:lnTo>
                    <a:pt x="142" y="291"/>
                  </a:lnTo>
                  <a:lnTo>
                    <a:pt x="157" y="303"/>
                  </a:lnTo>
                  <a:lnTo>
                    <a:pt x="174" y="316"/>
                  </a:lnTo>
                  <a:lnTo>
                    <a:pt x="191" y="325"/>
                  </a:lnTo>
                  <a:lnTo>
                    <a:pt x="208" y="336"/>
                  </a:lnTo>
                  <a:lnTo>
                    <a:pt x="226" y="346"/>
                  </a:lnTo>
                  <a:lnTo>
                    <a:pt x="246" y="353"/>
                  </a:lnTo>
                  <a:lnTo>
                    <a:pt x="265" y="361"/>
                  </a:lnTo>
                  <a:lnTo>
                    <a:pt x="283" y="369"/>
                  </a:lnTo>
                  <a:lnTo>
                    <a:pt x="303" y="375"/>
                  </a:lnTo>
                  <a:lnTo>
                    <a:pt x="324" y="380"/>
                  </a:lnTo>
                  <a:lnTo>
                    <a:pt x="345" y="384"/>
                  </a:lnTo>
                  <a:lnTo>
                    <a:pt x="367" y="389"/>
                  </a:lnTo>
                  <a:lnTo>
                    <a:pt x="388" y="391"/>
                  </a:lnTo>
                  <a:lnTo>
                    <a:pt x="410" y="393"/>
                  </a:lnTo>
                  <a:lnTo>
                    <a:pt x="432" y="393"/>
                  </a:lnTo>
                  <a:lnTo>
                    <a:pt x="432" y="369"/>
                  </a:lnTo>
                  <a:lnTo>
                    <a:pt x="410" y="368"/>
                  </a:lnTo>
                  <a:lnTo>
                    <a:pt x="390" y="367"/>
                  </a:lnTo>
                  <a:lnTo>
                    <a:pt x="370" y="364"/>
                  </a:lnTo>
                  <a:lnTo>
                    <a:pt x="349" y="361"/>
                  </a:lnTo>
                  <a:lnTo>
                    <a:pt x="330" y="358"/>
                  </a:lnTo>
                  <a:lnTo>
                    <a:pt x="310" y="353"/>
                  </a:lnTo>
                  <a:lnTo>
                    <a:pt x="291" y="346"/>
                  </a:lnTo>
                  <a:lnTo>
                    <a:pt x="273" y="339"/>
                  </a:lnTo>
                  <a:lnTo>
                    <a:pt x="254" y="332"/>
                  </a:lnTo>
                  <a:lnTo>
                    <a:pt x="236" y="324"/>
                  </a:lnTo>
                  <a:lnTo>
                    <a:pt x="219" y="316"/>
                  </a:lnTo>
                  <a:lnTo>
                    <a:pt x="203" y="305"/>
                  </a:lnTo>
                  <a:lnTo>
                    <a:pt x="188" y="295"/>
                  </a:lnTo>
                  <a:lnTo>
                    <a:pt x="173" y="284"/>
                  </a:lnTo>
                  <a:lnTo>
                    <a:pt x="157" y="273"/>
                  </a:lnTo>
                  <a:lnTo>
                    <a:pt x="142" y="260"/>
                  </a:lnTo>
                  <a:lnTo>
                    <a:pt x="130" y="247"/>
                  </a:lnTo>
                  <a:lnTo>
                    <a:pt x="116" y="233"/>
                  </a:lnTo>
                  <a:lnTo>
                    <a:pt x="105" y="221"/>
                  </a:lnTo>
                  <a:lnTo>
                    <a:pt x="93" y="205"/>
                  </a:lnTo>
                  <a:lnTo>
                    <a:pt x="82" y="190"/>
                  </a:lnTo>
                  <a:lnTo>
                    <a:pt x="73" y="175"/>
                  </a:lnTo>
                  <a:lnTo>
                    <a:pt x="64" y="159"/>
                  </a:lnTo>
                  <a:lnTo>
                    <a:pt x="56" y="143"/>
                  </a:lnTo>
                  <a:lnTo>
                    <a:pt x="49" y="125"/>
                  </a:lnTo>
                  <a:lnTo>
                    <a:pt x="42" y="109"/>
                  </a:lnTo>
                  <a:lnTo>
                    <a:pt x="36" y="91"/>
                  </a:lnTo>
                  <a:lnTo>
                    <a:pt x="32" y="74"/>
                  </a:lnTo>
                  <a:lnTo>
                    <a:pt x="29" y="57"/>
                  </a:lnTo>
                  <a:lnTo>
                    <a:pt x="27" y="37"/>
                  </a:lnTo>
                  <a:lnTo>
                    <a:pt x="24" y="18"/>
                  </a:lnTo>
                  <a:lnTo>
                    <a:pt x="24" y="0"/>
                  </a:lnTo>
                </a:path>
              </a:pathLst>
            </a:custGeom>
            <a:noFill/>
            <a:ln w="1588">
              <a:solidFill>
                <a:srgbClr val="0099FF"/>
              </a:solidFill>
              <a:round/>
              <a:headEnd/>
              <a:tailEnd/>
            </a:ln>
          </p:spPr>
          <p:txBody>
            <a:bodyPr/>
            <a:lstStyle/>
            <a:p>
              <a:endParaRPr lang="en-US"/>
            </a:p>
          </p:txBody>
        </p:sp>
        <p:sp>
          <p:nvSpPr>
            <p:cNvPr id="23649" name="Freeform 100"/>
            <p:cNvSpPr>
              <a:spLocks/>
            </p:cNvSpPr>
            <p:nvPr/>
          </p:nvSpPr>
          <p:spPr bwMode="auto">
            <a:xfrm>
              <a:off x="5692422" y="1268395"/>
              <a:ext cx="609600" cy="625475"/>
            </a:xfrm>
            <a:custGeom>
              <a:avLst/>
              <a:gdLst>
                <a:gd name="T0" fmla="*/ 2147483647 w 432"/>
                <a:gd name="T1" fmla="*/ 0 h 394"/>
                <a:gd name="T2" fmla="*/ 2147483647 w 432"/>
                <a:gd name="T3" fmla="*/ 2147483647 h 394"/>
                <a:gd name="T4" fmla="*/ 2147483647 w 432"/>
                <a:gd name="T5" fmla="*/ 2147483647 h 394"/>
                <a:gd name="T6" fmla="*/ 2147483647 w 432"/>
                <a:gd name="T7" fmla="*/ 2147483647 h 394"/>
                <a:gd name="T8" fmla="*/ 2147483647 w 432"/>
                <a:gd name="T9" fmla="*/ 2147483647 h 394"/>
                <a:gd name="T10" fmla="*/ 2147483647 w 432"/>
                <a:gd name="T11" fmla="*/ 2147483647 h 394"/>
                <a:gd name="T12" fmla="*/ 2147483647 w 432"/>
                <a:gd name="T13" fmla="*/ 2147483647 h 394"/>
                <a:gd name="T14" fmla="*/ 2147483647 w 432"/>
                <a:gd name="T15" fmla="*/ 2147483647 h 394"/>
                <a:gd name="T16" fmla="*/ 2147483647 w 432"/>
                <a:gd name="T17" fmla="*/ 2147483647 h 394"/>
                <a:gd name="T18" fmla="*/ 2147483647 w 432"/>
                <a:gd name="T19" fmla="*/ 2147483647 h 394"/>
                <a:gd name="T20" fmla="*/ 2147483647 w 432"/>
                <a:gd name="T21" fmla="*/ 2147483647 h 394"/>
                <a:gd name="T22" fmla="*/ 2147483647 w 432"/>
                <a:gd name="T23" fmla="*/ 2147483647 h 394"/>
                <a:gd name="T24" fmla="*/ 2147483647 w 432"/>
                <a:gd name="T25" fmla="*/ 2147483647 h 394"/>
                <a:gd name="T26" fmla="*/ 2147483647 w 432"/>
                <a:gd name="T27" fmla="*/ 2147483647 h 394"/>
                <a:gd name="T28" fmla="*/ 2147483647 w 432"/>
                <a:gd name="T29" fmla="*/ 2147483647 h 394"/>
                <a:gd name="T30" fmla="*/ 0 w 432"/>
                <a:gd name="T31" fmla="*/ 2147483647 h 394"/>
                <a:gd name="T32" fmla="*/ 2147483647 w 432"/>
                <a:gd name="T33" fmla="*/ 2147483647 h 394"/>
                <a:gd name="T34" fmla="*/ 2147483647 w 432"/>
                <a:gd name="T35" fmla="*/ 2147483647 h 394"/>
                <a:gd name="T36" fmla="*/ 2147483647 w 432"/>
                <a:gd name="T37" fmla="*/ 2147483647 h 394"/>
                <a:gd name="T38" fmla="*/ 2147483647 w 432"/>
                <a:gd name="T39" fmla="*/ 2147483647 h 394"/>
                <a:gd name="T40" fmla="*/ 2147483647 w 432"/>
                <a:gd name="T41" fmla="*/ 2147483647 h 394"/>
                <a:gd name="T42" fmla="*/ 2147483647 w 432"/>
                <a:gd name="T43" fmla="*/ 2147483647 h 394"/>
                <a:gd name="T44" fmla="*/ 2147483647 w 432"/>
                <a:gd name="T45" fmla="*/ 2147483647 h 394"/>
                <a:gd name="T46" fmla="*/ 2147483647 w 432"/>
                <a:gd name="T47" fmla="*/ 2147483647 h 394"/>
                <a:gd name="T48" fmla="*/ 2147483647 w 432"/>
                <a:gd name="T49" fmla="*/ 2147483647 h 394"/>
                <a:gd name="T50" fmla="*/ 2147483647 w 432"/>
                <a:gd name="T51" fmla="*/ 2147483647 h 394"/>
                <a:gd name="T52" fmla="*/ 2147483647 w 432"/>
                <a:gd name="T53" fmla="*/ 2147483647 h 394"/>
                <a:gd name="T54" fmla="*/ 2147483647 w 432"/>
                <a:gd name="T55" fmla="*/ 2147483647 h 394"/>
                <a:gd name="T56" fmla="*/ 2147483647 w 432"/>
                <a:gd name="T57" fmla="*/ 2147483647 h 394"/>
                <a:gd name="T58" fmla="*/ 2147483647 w 432"/>
                <a:gd name="T59" fmla="*/ 2147483647 h 394"/>
                <a:gd name="T60" fmla="*/ 2147483647 w 432"/>
                <a:gd name="T61" fmla="*/ 2147483647 h 394"/>
                <a:gd name="T62" fmla="*/ 2147483647 w 432"/>
                <a:gd name="T63" fmla="*/ 2147483647 h 394"/>
                <a:gd name="T64" fmla="*/ 2147483647 w 432"/>
                <a:gd name="T65" fmla="*/ 2147483647 h 3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2"/>
                <a:gd name="T100" fmla="*/ 0 h 394"/>
                <a:gd name="T101" fmla="*/ 432 w 432"/>
                <a:gd name="T102" fmla="*/ 394 h 3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2" h="394">
                  <a:moveTo>
                    <a:pt x="432" y="0"/>
                  </a:moveTo>
                  <a:lnTo>
                    <a:pt x="410" y="0"/>
                  </a:lnTo>
                  <a:lnTo>
                    <a:pt x="388" y="1"/>
                  </a:lnTo>
                  <a:lnTo>
                    <a:pt x="367" y="4"/>
                  </a:lnTo>
                  <a:lnTo>
                    <a:pt x="345" y="8"/>
                  </a:lnTo>
                  <a:lnTo>
                    <a:pt x="324" y="12"/>
                  </a:lnTo>
                  <a:lnTo>
                    <a:pt x="303" y="18"/>
                  </a:lnTo>
                  <a:lnTo>
                    <a:pt x="283" y="23"/>
                  </a:lnTo>
                  <a:lnTo>
                    <a:pt x="265" y="30"/>
                  </a:lnTo>
                  <a:lnTo>
                    <a:pt x="246" y="39"/>
                  </a:lnTo>
                  <a:lnTo>
                    <a:pt x="226" y="47"/>
                  </a:lnTo>
                  <a:lnTo>
                    <a:pt x="208" y="57"/>
                  </a:lnTo>
                  <a:lnTo>
                    <a:pt x="191" y="66"/>
                  </a:lnTo>
                  <a:lnTo>
                    <a:pt x="174" y="79"/>
                  </a:lnTo>
                  <a:lnTo>
                    <a:pt x="157" y="90"/>
                  </a:lnTo>
                  <a:lnTo>
                    <a:pt x="142" y="102"/>
                  </a:lnTo>
                  <a:lnTo>
                    <a:pt x="126" y="114"/>
                  </a:lnTo>
                  <a:lnTo>
                    <a:pt x="112" y="128"/>
                  </a:lnTo>
                  <a:lnTo>
                    <a:pt x="100" y="143"/>
                  </a:lnTo>
                  <a:lnTo>
                    <a:pt x="86" y="157"/>
                  </a:lnTo>
                  <a:lnTo>
                    <a:pt x="73" y="174"/>
                  </a:lnTo>
                  <a:lnTo>
                    <a:pt x="62" y="189"/>
                  </a:lnTo>
                  <a:lnTo>
                    <a:pt x="53" y="205"/>
                  </a:lnTo>
                  <a:lnTo>
                    <a:pt x="43" y="223"/>
                  </a:lnTo>
                  <a:lnTo>
                    <a:pt x="34" y="240"/>
                  </a:lnTo>
                  <a:lnTo>
                    <a:pt x="27" y="258"/>
                  </a:lnTo>
                  <a:lnTo>
                    <a:pt x="18" y="276"/>
                  </a:lnTo>
                  <a:lnTo>
                    <a:pt x="13" y="295"/>
                  </a:lnTo>
                  <a:lnTo>
                    <a:pt x="9" y="314"/>
                  </a:lnTo>
                  <a:lnTo>
                    <a:pt x="5" y="333"/>
                  </a:lnTo>
                  <a:lnTo>
                    <a:pt x="2" y="354"/>
                  </a:lnTo>
                  <a:lnTo>
                    <a:pt x="0" y="373"/>
                  </a:lnTo>
                  <a:lnTo>
                    <a:pt x="0" y="394"/>
                  </a:lnTo>
                  <a:lnTo>
                    <a:pt x="24" y="394"/>
                  </a:lnTo>
                  <a:lnTo>
                    <a:pt x="24" y="375"/>
                  </a:lnTo>
                  <a:lnTo>
                    <a:pt x="27" y="356"/>
                  </a:lnTo>
                  <a:lnTo>
                    <a:pt x="29" y="338"/>
                  </a:lnTo>
                  <a:lnTo>
                    <a:pt x="32" y="320"/>
                  </a:lnTo>
                  <a:lnTo>
                    <a:pt x="36" y="302"/>
                  </a:lnTo>
                  <a:lnTo>
                    <a:pt x="42" y="284"/>
                  </a:lnTo>
                  <a:lnTo>
                    <a:pt x="49" y="267"/>
                  </a:lnTo>
                  <a:lnTo>
                    <a:pt x="56" y="251"/>
                  </a:lnTo>
                  <a:lnTo>
                    <a:pt x="64" y="234"/>
                  </a:lnTo>
                  <a:lnTo>
                    <a:pt x="73" y="218"/>
                  </a:lnTo>
                  <a:lnTo>
                    <a:pt x="82" y="203"/>
                  </a:lnTo>
                  <a:lnTo>
                    <a:pt x="93" y="187"/>
                  </a:lnTo>
                  <a:lnTo>
                    <a:pt x="105" y="174"/>
                  </a:lnTo>
                  <a:lnTo>
                    <a:pt x="116" y="158"/>
                  </a:lnTo>
                  <a:lnTo>
                    <a:pt x="130" y="146"/>
                  </a:lnTo>
                  <a:lnTo>
                    <a:pt x="142" y="132"/>
                  </a:lnTo>
                  <a:lnTo>
                    <a:pt x="157" y="120"/>
                  </a:lnTo>
                  <a:lnTo>
                    <a:pt x="173" y="109"/>
                  </a:lnTo>
                  <a:lnTo>
                    <a:pt x="188" y="98"/>
                  </a:lnTo>
                  <a:lnTo>
                    <a:pt x="203" y="87"/>
                  </a:lnTo>
                  <a:lnTo>
                    <a:pt x="219" y="77"/>
                  </a:lnTo>
                  <a:lnTo>
                    <a:pt x="236" y="69"/>
                  </a:lnTo>
                  <a:lnTo>
                    <a:pt x="254" y="61"/>
                  </a:lnTo>
                  <a:lnTo>
                    <a:pt x="273" y="54"/>
                  </a:lnTo>
                  <a:lnTo>
                    <a:pt x="291" y="47"/>
                  </a:lnTo>
                  <a:lnTo>
                    <a:pt x="310" y="40"/>
                  </a:lnTo>
                  <a:lnTo>
                    <a:pt x="330" y="36"/>
                  </a:lnTo>
                  <a:lnTo>
                    <a:pt x="349" y="32"/>
                  </a:lnTo>
                  <a:lnTo>
                    <a:pt x="370" y="29"/>
                  </a:lnTo>
                  <a:lnTo>
                    <a:pt x="390" y="25"/>
                  </a:lnTo>
                  <a:lnTo>
                    <a:pt x="410" y="25"/>
                  </a:lnTo>
                  <a:lnTo>
                    <a:pt x="432" y="23"/>
                  </a:lnTo>
                  <a:lnTo>
                    <a:pt x="432" y="0"/>
                  </a:lnTo>
                  <a:close/>
                </a:path>
              </a:pathLst>
            </a:custGeom>
            <a:solidFill>
              <a:srgbClr val="0099FF"/>
            </a:solidFill>
            <a:ln w="9525">
              <a:noFill/>
              <a:round/>
              <a:headEnd/>
              <a:tailEnd/>
            </a:ln>
          </p:spPr>
          <p:txBody>
            <a:bodyPr/>
            <a:lstStyle/>
            <a:p>
              <a:endParaRPr lang="en-US"/>
            </a:p>
          </p:txBody>
        </p:sp>
        <p:sp>
          <p:nvSpPr>
            <p:cNvPr id="23650" name="Freeform 101"/>
            <p:cNvSpPr>
              <a:spLocks/>
            </p:cNvSpPr>
            <p:nvPr/>
          </p:nvSpPr>
          <p:spPr bwMode="auto">
            <a:xfrm>
              <a:off x="5692422" y="1268395"/>
              <a:ext cx="609600" cy="625475"/>
            </a:xfrm>
            <a:custGeom>
              <a:avLst/>
              <a:gdLst>
                <a:gd name="T0" fmla="*/ 2147483647 w 432"/>
                <a:gd name="T1" fmla="*/ 0 h 394"/>
                <a:gd name="T2" fmla="*/ 2147483647 w 432"/>
                <a:gd name="T3" fmla="*/ 2147483647 h 394"/>
                <a:gd name="T4" fmla="*/ 2147483647 w 432"/>
                <a:gd name="T5" fmla="*/ 2147483647 h 394"/>
                <a:gd name="T6" fmla="*/ 2147483647 w 432"/>
                <a:gd name="T7" fmla="*/ 2147483647 h 394"/>
                <a:gd name="T8" fmla="*/ 2147483647 w 432"/>
                <a:gd name="T9" fmla="*/ 2147483647 h 394"/>
                <a:gd name="T10" fmla="*/ 2147483647 w 432"/>
                <a:gd name="T11" fmla="*/ 2147483647 h 394"/>
                <a:gd name="T12" fmla="*/ 2147483647 w 432"/>
                <a:gd name="T13" fmla="*/ 2147483647 h 394"/>
                <a:gd name="T14" fmla="*/ 2147483647 w 432"/>
                <a:gd name="T15" fmla="*/ 2147483647 h 394"/>
                <a:gd name="T16" fmla="*/ 2147483647 w 432"/>
                <a:gd name="T17" fmla="*/ 2147483647 h 394"/>
                <a:gd name="T18" fmla="*/ 2147483647 w 432"/>
                <a:gd name="T19" fmla="*/ 2147483647 h 394"/>
                <a:gd name="T20" fmla="*/ 2147483647 w 432"/>
                <a:gd name="T21" fmla="*/ 2147483647 h 394"/>
                <a:gd name="T22" fmla="*/ 2147483647 w 432"/>
                <a:gd name="T23" fmla="*/ 2147483647 h 394"/>
                <a:gd name="T24" fmla="*/ 2147483647 w 432"/>
                <a:gd name="T25" fmla="*/ 2147483647 h 394"/>
                <a:gd name="T26" fmla="*/ 2147483647 w 432"/>
                <a:gd name="T27" fmla="*/ 2147483647 h 394"/>
                <a:gd name="T28" fmla="*/ 2147483647 w 432"/>
                <a:gd name="T29" fmla="*/ 2147483647 h 394"/>
                <a:gd name="T30" fmla="*/ 2147483647 w 432"/>
                <a:gd name="T31" fmla="*/ 2147483647 h 394"/>
                <a:gd name="T32" fmla="*/ 0 w 432"/>
                <a:gd name="T33" fmla="*/ 2147483647 h 394"/>
                <a:gd name="T34" fmla="*/ 2147483647 w 432"/>
                <a:gd name="T35" fmla="*/ 2147483647 h 394"/>
                <a:gd name="T36" fmla="*/ 2147483647 w 432"/>
                <a:gd name="T37" fmla="*/ 2147483647 h 394"/>
                <a:gd name="T38" fmla="*/ 2147483647 w 432"/>
                <a:gd name="T39" fmla="*/ 2147483647 h 394"/>
                <a:gd name="T40" fmla="*/ 2147483647 w 432"/>
                <a:gd name="T41" fmla="*/ 2147483647 h 394"/>
                <a:gd name="T42" fmla="*/ 2147483647 w 432"/>
                <a:gd name="T43" fmla="*/ 2147483647 h 394"/>
                <a:gd name="T44" fmla="*/ 2147483647 w 432"/>
                <a:gd name="T45" fmla="*/ 2147483647 h 394"/>
                <a:gd name="T46" fmla="*/ 2147483647 w 432"/>
                <a:gd name="T47" fmla="*/ 2147483647 h 394"/>
                <a:gd name="T48" fmla="*/ 2147483647 w 432"/>
                <a:gd name="T49" fmla="*/ 2147483647 h 394"/>
                <a:gd name="T50" fmla="*/ 2147483647 w 432"/>
                <a:gd name="T51" fmla="*/ 2147483647 h 394"/>
                <a:gd name="T52" fmla="*/ 2147483647 w 432"/>
                <a:gd name="T53" fmla="*/ 2147483647 h 394"/>
                <a:gd name="T54" fmla="*/ 2147483647 w 432"/>
                <a:gd name="T55" fmla="*/ 2147483647 h 394"/>
                <a:gd name="T56" fmla="*/ 2147483647 w 432"/>
                <a:gd name="T57" fmla="*/ 2147483647 h 394"/>
                <a:gd name="T58" fmla="*/ 2147483647 w 432"/>
                <a:gd name="T59" fmla="*/ 2147483647 h 394"/>
                <a:gd name="T60" fmla="*/ 2147483647 w 432"/>
                <a:gd name="T61" fmla="*/ 2147483647 h 394"/>
                <a:gd name="T62" fmla="*/ 2147483647 w 432"/>
                <a:gd name="T63" fmla="*/ 2147483647 h 394"/>
                <a:gd name="T64" fmla="*/ 2147483647 w 432"/>
                <a:gd name="T65" fmla="*/ 2147483647 h 394"/>
                <a:gd name="T66" fmla="*/ 2147483647 w 432"/>
                <a:gd name="T67" fmla="*/ 2147483647 h 3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2"/>
                <a:gd name="T103" fmla="*/ 0 h 394"/>
                <a:gd name="T104" fmla="*/ 432 w 432"/>
                <a:gd name="T105" fmla="*/ 394 h 3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2" h="394">
                  <a:moveTo>
                    <a:pt x="432" y="0"/>
                  </a:moveTo>
                  <a:lnTo>
                    <a:pt x="432" y="0"/>
                  </a:lnTo>
                  <a:lnTo>
                    <a:pt x="410" y="0"/>
                  </a:lnTo>
                  <a:lnTo>
                    <a:pt x="388" y="1"/>
                  </a:lnTo>
                  <a:lnTo>
                    <a:pt x="367" y="4"/>
                  </a:lnTo>
                  <a:lnTo>
                    <a:pt x="345" y="8"/>
                  </a:lnTo>
                  <a:lnTo>
                    <a:pt x="324" y="12"/>
                  </a:lnTo>
                  <a:lnTo>
                    <a:pt x="303" y="18"/>
                  </a:lnTo>
                  <a:lnTo>
                    <a:pt x="283" y="23"/>
                  </a:lnTo>
                  <a:lnTo>
                    <a:pt x="265" y="30"/>
                  </a:lnTo>
                  <a:lnTo>
                    <a:pt x="246" y="39"/>
                  </a:lnTo>
                  <a:lnTo>
                    <a:pt x="226" y="47"/>
                  </a:lnTo>
                  <a:lnTo>
                    <a:pt x="208" y="57"/>
                  </a:lnTo>
                  <a:lnTo>
                    <a:pt x="191" y="66"/>
                  </a:lnTo>
                  <a:lnTo>
                    <a:pt x="174" y="79"/>
                  </a:lnTo>
                  <a:lnTo>
                    <a:pt x="157" y="90"/>
                  </a:lnTo>
                  <a:lnTo>
                    <a:pt x="142" y="102"/>
                  </a:lnTo>
                  <a:lnTo>
                    <a:pt x="126" y="114"/>
                  </a:lnTo>
                  <a:lnTo>
                    <a:pt x="112" y="128"/>
                  </a:lnTo>
                  <a:lnTo>
                    <a:pt x="100" y="143"/>
                  </a:lnTo>
                  <a:lnTo>
                    <a:pt x="86" y="157"/>
                  </a:lnTo>
                  <a:lnTo>
                    <a:pt x="73" y="174"/>
                  </a:lnTo>
                  <a:lnTo>
                    <a:pt x="62" y="189"/>
                  </a:lnTo>
                  <a:lnTo>
                    <a:pt x="53" y="205"/>
                  </a:lnTo>
                  <a:lnTo>
                    <a:pt x="43" y="223"/>
                  </a:lnTo>
                  <a:lnTo>
                    <a:pt x="34" y="240"/>
                  </a:lnTo>
                  <a:lnTo>
                    <a:pt x="27" y="258"/>
                  </a:lnTo>
                  <a:lnTo>
                    <a:pt x="18" y="276"/>
                  </a:lnTo>
                  <a:lnTo>
                    <a:pt x="13" y="295"/>
                  </a:lnTo>
                  <a:lnTo>
                    <a:pt x="9" y="314"/>
                  </a:lnTo>
                  <a:lnTo>
                    <a:pt x="5" y="333"/>
                  </a:lnTo>
                  <a:lnTo>
                    <a:pt x="2" y="354"/>
                  </a:lnTo>
                  <a:lnTo>
                    <a:pt x="0" y="373"/>
                  </a:lnTo>
                  <a:lnTo>
                    <a:pt x="0" y="394"/>
                  </a:lnTo>
                  <a:lnTo>
                    <a:pt x="24" y="394"/>
                  </a:lnTo>
                  <a:lnTo>
                    <a:pt x="24" y="375"/>
                  </a:lnTo>
                  <a:lnTo>
                    <a:pt x="27" y="356"/>
                  </a:lnTo>
                  <a:lnTo>
                    <a:pt x="29" y="338"/>
                  </a:lnTo>
                  <a:lnTo>
                    <a:pt x="32" y="320"/>
                  </a:lnTo>
                  <a:lnTo>
                    <a:pt x="36" y="302"/>
                  </a:lnTo>
                  <a:lnTo>
                    <a:pt x="42" y="284"/>
                  </a:lnTo>
                  <a:lnTo>
                    <a:pt x="49" y="267"/>
                  </a:lnTo>
                  <a:lnTo>
                    <a:pt x="56" y="251"/>
                  </a:lnTo>
                  <a:lnTo>
                    <a:pt x="64" y="234"/>
                  </a:lnTo>
                  <a:lnTo>
                    <a:pt x="73" y="218"/>
                  </a:lnTo>
                  <a:lnTo>
                    <a:pt x="82" y="203"/>
                  </a:lnTo>
                  <a:lnTo>
                    <a:pt x="93" y="187"/>
                  </a:lnTo>
                  <a:lnTo>
                    <a:pt x="105" y="174"/>
                  </a:lnTo>
                  <a:lnTo>
                    <a:pt x="116" y="158"/>
                  </a:lnTo>
                  <a:lnTo>
                    <a:pt x="130" y="146"/>
                  </a:lnTo>
                  <a:lnTo>
                    <a:pt x="142" y="132"/>
                  </a:lnTo>
                  <a:lnTo>
                    <a:pt x="157" y="120"/>
                  </a:lnTo>
                  <a:lnTo>
                    <a:pt x="173" y="109"/>
                  </a:lnTo>
                  <a:lnTo>
                    <a:pt x="188" y="98"/>
                  </a:lnTo>
                  <a:lnTo>
                    <a:pt x="203" y="87"/>
                  </a:lnTo>
                  <a:lnTo>
                    <a:pt x="219" y="77"/>
                  </a:lnTo>
                  <a:lnTo>
                    <a:pt x="236" y="69"/>
                  </a:lnTo>
                  <a:lnTo>
                    <a:pt x="254" y="61"/>
                  </a:lnTo>
                  <a:lnTo>
                    <a:pt x="273" y="54"/>
                  </a:lnTo>
                  <a:lnTo>
                    <a:pt x="291" y="47"/>
                  </a:lnTo>
                  <a:lnTo>
                    <a:pt x="310" y="40"/>
                  </a:lnTo>
                  <a:lnTo>
                    <a:pt x="330" y="36"/>
                  </a:lnTo>
                  <a:lnTo>
                    <a:pt x="349" y="32"/>
                  </a:lnTo>
                  <a:lnTo>
                    <a:pt x="370" y="29"/>
                  </a:lnTo>
                  <a:lnTo>
                    <a:pt x="390" y="25"/>
                  </a:lnTo>
                  <a:lnTo>
                    <a:pt x="410" y="25"/>
                  </a:lnTo>
                  <a:lnTo>
                    <a:pt x="432" y="23"/>
                  </a:lnTo>
                </a:path>
              </a:pathLst>
            </a:custGeom>
            <a:noFill/>
            <a:ln w="1588">
              <a:solidFill>
                <a:srgbClr val="0099FF"/>
              </a:solidFill>
              <a:round/>
              <a:headEnd/>
              <a:tailEnd/>
            </a:ln>
          </p:spPr>
          <p:txBody>
            <a:bodyPr/>
            <a:lstStyle/>
            <a:p>
              <a:endParaRPr lang="en-US"/>
            </a:p>
          </p:txBody>
        </p:sp>
        <p:sp>
          <p:nvSpPr>
            <p:cNvPr id="23651" name="Freeform 102"/>
            <p:cNvSpPr>
              <a:spLocks/>
            </p:cNvSpPr>
            <p:nvPr/>
          </p:nvSpPr>
          <p:spPr bwMode="auto">
            <a:xfrm>
              <a:off x="5851880" y="1463654"/>
              <a:ext cx="898877" cy="876300"/>
            </a:xfrm>
            <a:custGeom>
              <a:avLst/>
              <a:gdLst>
                <a:gd name="T0" fmla="*/ 2147483647 w 637"/>
                <a:gd name="T1" fmla="*/ 2147483647 h 552"/>
                <a:gd name="T2" fmla="*/ 2147483647 w 637"/>
                <a:gd name="T3" fmla="*/ 2147483647 h 552"/>
                <a:gd name="T4" fmla="*/ 2147483647 w 637"/>
                <a:gd name="T5" fmla="*/ 0 h 552"/>
                <a:gd name="T6" fmla="*/ 0 w 637"/>
                <a:gd name="T7" fmla="*/ 2147483647 h 552"/>
                <a:gd name="T8" fmla="*/ 2147483647 w 637"/>
                <a:gd name="T9" fmla="*/ 2147483647 h 552"/>
                <a:gd name="T10" fmla="*/ 2147483647 w 637"/>
                <a:gd name="T11" fmla="*/ 2147483647 h 552"/>
                <a:gd name="T12" fmla="*/ 0 60000 65536"/>
                <a:gd name="T13" fmla="*/ 0 60000 65536"/>
                <a:gd name="T14" fmla="*/ 0 60000 65536"/>
                <a:gd name="T15" fmla="*/ 0 60000 65536"/>
                <a:gd name="T16" fmla="*/ 0 60000 65536"/>
                <a:gd name="T17" fmla="*/ 0 60000 65536"/>
                <a:gd name="T18" fmla="*/ 0 w 637"/>
                <a:gd name="T19" fmla="*/ 0 h 552"/>
                <a:gd name="T20" fmla="*/ 637 w 637"/>
                <a:gd name="T21" fmla="*/ 552 h 552"/>
              </a:gdLst>
              <a:ahLst/>
              <a:cxnLst>
                <a:cxn ang="T12">
                  <a:pos x="T0" y="T1"/>
                </a:cxn>
                <a:cxn ang="T13">
                  <a:pos x="T2" y="T3"/>
                </a:cxn>
                <a:cxn ang="T14">
                  <a:pos x="T4" y="T5"/>
                </a:cxn>
                <a:cxn ang="T15">
                  <a:pos x="T6" y="T7"/>
                </a:cxn>
                <a:cxn ang="T16">
                  <a:pos x="T8" y="T9"/>
                </a:cxn>
                <a:cxn ang="T17">
                  <a:pos x="T10" y="T11"/>
                </a:cxn>
              </a:cxnLst>
              <a:rect l="T18" t="T19" r="T20" b="T21"/>
              <a:pathLst>
                <a:path w="637" h="552">
                  <a:moveTo>
                    <a:pt x="622" y="534"/>
                  </a:moveTo>
                  <a:lnTo>
                    <a:pt x="637" y="516"/>
                  </a:lnTo>
                  <a:lnTo>
                    <a:pt x="31" y="0"/>
                  </a:lnTo>
                  <a:lnTo>
                    <a:pt x="0" y="35"/>
                  </a:lnTo>
                  <a:lnTo>
                    <a:pt x="605" y="552"/>
                  </a:lnTo>
                  <a:lnTo>
                    <a:pt x="622" y="534"/>
                  </a:lnTo>
                  <a:close/>
                </a:path>
              </a:pathLst>
            </a:custGeom>
            <a:solidFill>
              <a:srgbClr val="FFFF00"/>
            </a:solidFill>
            <a:ln w="9525">
              <a:noFill/>
              <a:round/>
              <a:headEnd/>
              <a:tailEnd/>
            </a:ln>
          </p:spPr>
          <p:txBody>
            <a:bodyPr/>
            <a:lstStyle/>
            <a:p>
              <a:endParaRPr lang="en-US"/>
            </a:p>
          </p:txBody>
        </p:sp>
        <p:sp>
          <p:nvSpPr>
            <p:cNvPr id="23652" name="Freeform 103"/>
            <p:cNvSpPr>
              <a:spLocks/>
            </p:cNvSpPr>
            <p:nvPr/>
          </p:nvSpPr>
          <p:spPr bwMode="auto">
            <a:xfrm>
              <a:off x="5851880" y="1463654"/>
              <a:ext cx="898877" cy="876300"/>
            </a:xfrm>
            <a:custGeom>
              <a:avLst/>
              <a:gdLst>
                <a:gd name="T0" fmla="*/ 2147483647 w 637"/>
                <a:gd name="T1" fmla="*/ 2147483647 h 552"/>
                <a:gd name="T2" fmla="*/ 2147483647 w 637"/>
                <a:gd name="T3" fmla="*/ 2147483647 h 552"/>
                <a:gd name="T4" fmla="*/ 2147483647 w 637"/>
                <a:gd name="T5" fmla="*/ 0 h 552"/>
                <a:gd name="T6" fmla="*/ 0 w 637"/>
                <a:gd name="T7" fmla="*/ 2147483647 h 552"/>
                <a:gd name="T8" fmla="*/ 2147483647 w 637"/>
                <a:gd name="T9" fmla="*/ 2147483647 h 552"/>
                <a:gd name="T10" fmla="*/ 2147483647 w 637"/>
                <a:gd name="T11" fmla="*/ 2147483647 h 552"/>
                <a:gd name="T12" fmla="*/ 0 60000 65536"/>
                <a:gd name="T13" fmla="*/ 0 60000 65536"/>
                <a:gd name="T14" fmla="*/ 0 60000 65536"/>
                <a:gd name="T15" fmla="*/ 0 60000 65536"/>
                <a:gd name="T16" fmla="*/ 0 60000 65536"/>
                <a:gd name="T17" fmla="*/ 0 60000 65536"/>
                <a:gd name="T18" fmla="*/ 0 w 637"/>
                <a:gd name="T19" fmla="*/ 0 h 552"/>
                <a:gd name="T20" fmla="*/ 637 w 637"/>
                <a:gd name="T21" fmla="*/ 552 h 552"/>
              </a:gdLst>
              <a:ahLst/>
              <a:cxnLst>
                <a:cxn ang="T12">
                  <a:pos x="T0" y="T1"/>
                </a:cxn>
                <a:cxn ang="T13">
                  <a:pos x="T2" y="T3"/>
                </a:cxn>
                <a:cxn ang="T14">
                  <a:pos x="T4" y="T5"/>
                </a:cxn>
                <a:cxn ang="T15">
                  <a:pos x="T6" y="T7"/>
                </a:cxn>
                <a:cxn ang="T16">
                  <a:pos x="T8" y="T9"/>
                </a:cxn>
                <a:cxn ang="T17">
                  <a:pos x="T10" y="T11"/>
                </a:cxn>
              </a:cxnLst>
              <a:rect l="T18" t="T19" r="T20" b="T21"/>
              <a:pathLst>
                <a:path w="637" h="552">
                  <a:moveTo>
                    <a:pt x="622" y="534"/>
                  </a:moveTo>
                  <a:lnTo>
                    <a:pt x="637" y="516"/>
                  </a:lnTo>
                  <a:lnTo>
                    <a:pt x="31" y="0"/>
                  </a:lnTo>
                  <a:lnTo>
                    <a:pt x="0" y="35"/>
                  </a:lnTo>
                  <a:lnTo>
                    <a:pt x="605" y="552"/>
                  </a:lnTo>
                  <a:lnTo>
                    <a:pt x="622" y="534"/>
                  </a:lnTo>
                </a:path>
              </a:pathLst>
            </a:custGeom>
            <a:noFill/>
            <a:ln w="1588">
              <a:solidFill>
                <a:srgbClr val="FFFF00"/>
              </a:solidFill>
              <a:round/>
              <a:headEnd/>
              <a:tailEnd/>
            </a:ln>
          </p:spPr>
          <p:txBody>
            <a:bodyPr/>
            <a:lstStyle/>
            <a:p>
              <a:endParaRPr lang="en-US"/>
            </a:p>
          </p:txBody>
        </p:sp>
        <p:sp>
          <p:nvSpPr>
            <p:cNvPr id="23653" name="Freeform 104"/>
            <p:cNvSpPr>
              <a:spLocks/>
            </p:cNvSpPr>
            <p:nvPr/>
          </p:nvSpPr>
          <p:spPr bwMode="auto">
            <a:xfrm>
              <a:off x="6797323" y="1924032"/>
              <a:ext cx="246944" cy="519113"/>
            </a:xfrm>
            <a:custGeom>
              <a:avLst/>
              <a:gdLst>
                <a:gd name="T0" fmla="*/ 2147483647 w 175"/>
                <a:gd name="T1" fmla="*/ 0 h 327"/>
                <a:gd name="T2" fmla="*/ 2147483647 w 175"/>
                <a:gd name="T3" fmla="*/ 2147483647 h 327"/>
                <a:gd name="T4" fmla="*/ 2147483647 w 175"/>
                <a:gd name="T5" fmla="*/ 2147483647 h 327"/>
                <a:gd name="T6" fmla="*/ 2147483647 w 175"/>
                <a:gd name="T7" fmla="*/ 2147483647 h 327"/>
                <a:gd name="T8" fmla="*/ 2147483647 w 175"/>
                <a:gd name="T9" fmla="*/ 2147483647 h 327"/>
                <a:gd name="T10" fmla="*/ 2147483647 w 175"/>
                <a:gd name="T11" fmla="*/ 2147483647 h 327"/>
                <a:gd name="T12" fmla="*/ 2147483647 w 175"/>
                <a:gd name="T13" fmla="*/ 2147483647 h 327"/>
                <a:gd name="T14" fmla="*/ 2147483647 w 175"/>
                <a:gd name="T15" fmla="*/ 2147483647 h 327"/>
                <a:gd name="T16" fmla="*/ 2147483647 w 175"/>
                <a:gd name="T17" fmla="*/ 2147483647 h 327"/>
                <a:gd name="T18" fmla="*/ 2147483647 w 175"/>
                <a:gd name="T19" fmla="*/ 2147483647 h 327"/>
                <a:gd name="T20" fmla="*/ 2147483647 w 175"/>
                <a:gd name="T21" fmla="*/ 2147483647 h 327"/>
                <a:gd name="T22" fmla="*/ 2147483647 w 175"/>
                <a:gd name="T23" fmla="*/ 2147483647 h 327"/>
                <a:gd name="T24" fmla="*/ 2147483647 w 175"/>
                <a:gd name="T25" fmla="*/ 2147483647 h 327"/>
                <a:gd name="T26" fmla="*/ 2147483647 w 175"/>
                <a:gd name="T27" fmla="*/ 2147483647 h 327"/>
                <a:gd name="T28" fmla="*/ 2147483647 w 175"/>
                <a:gd name="T29" fmla="*/ 2147483647 h 327"/>
                <a:gd name="T30" fmla="*/ 2147483647 w 175"/>
                <a:gd name="T31" fmla="*/ 2147483647 h 327"/>
                <a:gd name="T32" fmla="*/ 0 w 175"/>
                <a:gd name="T33" fmla="*/ 2147483647 h 327"/>
                <a:gd name="T34" fmla="*/ 2147483647 w 175"/>
                <a:gd name="T35" fmla="*/ 2147483647 h 327"/>
                <a:gd name="T36" fmla="*/ 2147483647 w 175"/>
                <a:gd name="T37" fmla="*/ 2147483647 h 327"/>
                <a:gd name="T38" fmla="*/ 2147483647 w 175"/>
                <a:gd name="T39" fmla="*/ 2147483647 h 327"/>
                <a:gd name="T40" fmla="*/ 2147483647 w 175"/>
                <a:gd name="T41" fmla="*/ 2147483647 h 327"/>
                <a:gd name="T42" fmla="*/ 2147483647 w 175"/>
                <a:gd name="T43" fmla="*/ 2147483647 h 327"/>
                <a:gd name="T44" fmla="*/ 2147483647 w 175"/>
                <a:gd name="T45" fmla="*/ 2147483647 h 327"/>
                <a:gd name="T46" fmla="*/ 2147483647 w 175"/>
                <a:gd name="T47" fmla="*/ 2147483647 h 327"/>
                <a:gd name="T48" fmla="*/ 2147483647 w 175"/>
                <a:gd name="T49" fmla="*/ 2147483647 h 327"/>
                <a:gd name="T50" fmla="*/ 2147483647 w 175"/>
                <a:gd name="T51" fmla="*/ 2147483647 h 327"/>
                <a:gd name="T52" fmla="*/ 2147483647 w 175"/>
                <a:gd name="T53" fmla="*/ 2147483647 h 327"/>
                <a:gd name="T54" fmla="*/ 2147483647 w 175"/>
                <a:gd name="T55" fmla="*/ 2147483647 h 327"/>
                <a:gd name="T56" fmla="*/ 2147483647 w 175"/>
                <a:gd name="T57" fmla="*/ 2147483647 h 327"/>
                <a:gd name="T58" fmla="*/ 2147483647 w 175"/>
                <a:gd name="T59" fmla="*/ 2147483647 h 327"/>
                <a:gd name="T60" fmla="*/ 2147483647 w 175"/>
                <a:gd name="T61" fmla="*/ 2147483647 h 327"/>
                <a:gd name="T62" fmla="*/ 2147483647 w 175"/>
                <a:gd name="T63" fmla="*/ 2147483647 h 327"/>
                <a:gd name="T64" fmla="*/ 2147483647 w 175"/>
                <a:gd name="T65" fmla="*/ 2147483647 h 327"/>
                <a:gd name="T66" fmla="*/ 2147483647 w 175"/>
                <a:gd name="T67" fmla="*/ 2147483647 h 327"/>
                <a:gd name="T68" fmla="*/ 2147483647 w 175"/>
                <a:gd name="T69" fmla="*/ 0 h 32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75"/>
                <a:gd name="T106" fmla="*/ 0 h 327"/>
                <a:gd name="T107" fmla="*/ 175 w 175"/>
                <a:gd name="T108" fmla="*/ 327 h 32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75" h="327">
                  <a:moveTo>
                    <a:pt x="153" y="0"/>
                  </a:moveTo>
                  <a:lnTo>
                    <a:pt x="147" y="24"/>
                  </a:lnTo>
                  <a:lnTo>
                    <a:pt x="142" y="49"/>
                  </a:lnTo>
                  <a:lnTo>
                    <a:pt x="135" y="72"/>
                  </a:lnTo>
                  <a:lnTo>
                    <a:pt x="129" y="95"/>
                  </a:lnTo>
                  <a:lnTo>
                    <a:pt x="122" y="117"/>
                  </a:lnTo>
                  <a:lnTo>
                    <a:pt x="114" y="140"/>
                  </a:lnTo>
                  <a:lnTo>
                    <a:pt x="106" y="160"/>
                  </a:lnTo>
                  <a:lnTo>
                    <a:pt x="99" y="181"/>
                  </a:lnTo>
                  <a:lnTo>
                    <a:pt x="89" y="199"/>
                  </a:lnTo>
                  <a:lnTo>
                    <a:pt x="80" y="218"/>
                  </a:lnTo>
                  <a:lnTo>
                    <a:pt x="70" y="235"/>
                  </a:lnTo>
                  <a:lnTo>
                    <a:pt x="58" y="251"/>
                  </a:lnTo>
                  <a:lnTo>
                    <a:pt x="44" y="268"/>
                  </a:lnTo>
                  <a:lnTo>
                    <a:pt x="30" y="281"/>
                  </a:lnTo>
                  <a:lnTo>
                    <a:pt x="16" y="295"/>
                  </a:lnTo>
                  <a:lnTo>
                    <a:pt x="0" y="308"/>
                  </a:lnTo>
                  <a:lnTo>
                    <a:pt x="14" y="327"/>
                  </a:lnTo>
                  <a:lnTo>
                    <a:pt x="32" y="313"/>
                  </a:lnTo>
                  <a:lnTo>
                    <a:pt x="48" y="299"/>
                  </a:lnTo>
                  <a:lnTo>
                    <a:pt x="63" y="283"/>
                  </a:lnTo>
                  <a:lnTo>
                    <a:pt x="77" y="266"/>
                  </a:lnTo>
                  <a:lnTo>
                    <a:pt x="89" y="248"/>
                  </a:lnTo>
                  <a:lnTo>
                    <a:pt x="100" y="230"/>
                  </a:lnTo>
                  <a:lnTo>
                    <a:pt x="111" y="210"/>
                  </a:lnTo>
                  <a:lnTo>
                    <a:pt x="120" y="191"/>
                  </a:lnTo>
                  <a:lnTo>
                    <a:pt x="129" y="170"/>
                  </a:lnTo>
                  <a:lnTo>
                    <a:pt x="138" y="148"/>
                  </a:lnTo>
                  <a:lnTo>
                    <a:pt x="144" y="124"/>
                  </a:lnTo>
                  <a:lnTo>
                    <a:pt x="151" y="102"/>
                  </a:lnTo>
                  <a:lnTo>
                    <a:pt x="158" y="79"/>
                  </a:lnTo>
                  <a:lnTo>
                    <a:pt x="164" y="55"/>
                  </a:lnTo>
                  <a:lnTo>
                    <a:pt x="169" y="31"/>
                  </a:lnTo>
                  <a:lnTo>
                    <a:pt x="175" y="6"/>
                  </a:lnTo>
                  <a:lnTo>
                    <a:pt x="153" y="0"/>
                  </a:lnTo>
                  <a:close/>
                </a:path>
              </a:pathLst>
            </a:custGeom>
            <a:solidFill>
              <a:srgbClr val="FF6600"/>
            </a:solidFill>
            <a:ln w="9525">
              <a:noFill/>
              <a:round/>
              <a:headEnd/>
              <a:tailEnd/>
            </a:ln>
          </p:spPr>
          <p:txBody>
            <a:bodyPr/>
            <a:lstStyle/>
            <a:p>
              <a:endParaRPr lang="en-US"/>
            </a:p>
          </p:txBody>
        </p:sp>
        <p:sp>
          <p:nvSpPr>
            <p:cNvPr id="23654" name="Freeform 105"/>
            <p:cNvSpPr>
              <a:spLocks/>
            </p:cNvSpPr>
            <p:nvPr/>
          </p:nvSpPr>
          <p:spPr bwMode="auto">
            <a:xfrm>
              <a:off x="6797323" y="1924032"/>
              <a:ext cx="246944" cy="519113"/>
            </a:xfrm>
            <a:custGeom>
              <a:avLst/>
              <a:gdLst>
                <a:gd name="T0" fmla="*/ 2147483647 w 175"/>
                <a:gd name="T1" fmla="*/ 0 h 327"/>
                <a:gd name="T2" fmla="*/ 2147483647 w 175"/>
                <a:gd name="T3" fmla="*/ 2147483647 h 327"/>
                <a:gd name="T4" fmla="*/ 2147483647 w 175"/>
                <a:gd name="T5" fmla="*/ 2147483647 h 327"/>
                <a:gd name="T6" fmla="*/ 2147483647 w 175"/>
                <a:gd name="T7" fmla="*/ 2147483647 h 327"/>
                <a:gd name="T8" fmla="*/ 2147483647 w 175"/>
                <a:gd name="T9" fmla="*/ 2147483647 h 327"/>
                <a:gd name="T10" fmla="*/ 2147483647 w 175"/>
                <a:gd name="T11" fmla="*/ 2147483647 h 327"/>
                <a:gd name="T12" fmla="*/ 2147483647 w 175"/>
                <a:gd name="T13" fmla="*/ 2147483647 h 327"/>
                <a:gd name="T14" fmla="*/ 2147483647 w 175"/>
                <a:gd name="T15" fmla="*/ 2147483647 h 327"/>
                <a:gd name="T16" fmla="*/ 2147483647 w 175"/>
                <a:gd name="T17" fmla="*/ 2147483647 h 327"/>
                <a:gd name="T18" fmla="*/ 2147483647 w 175"/>
                <a:gd name="T19" fmla="*/ 2147483647 h 327"/>
                <a:gd name="T20" fmla="*/ 2147483647 w 175"/>
                <a:gd name="T21" fmla="*/ 2147483647 h 327"/>
                <a:gd name="T22" fmla="*/ 2147483647 w 175"/>
                <a:gd name="T23" fmla="*/ 2147483647 h 327"/>
                <a:gd name="T24" fmla="*/ 2147483647 w 175"/>
                <a:gd name="T25" fmla="*/ 2147483647 h 327"/>
                <a:gd name="T26" fmla="*/ 2147483647 w 175"/>
                <a:gd name="T27" fmla="*/ 2147483647 h 327"/>
                <a:gd name="T28" fmla="*/ 2147483647 w 175"/>
                <a:gd name="T29" fmla="*/ 2147483647 h 327"/>
                <a:gd name="T30" fmla="*/ 2147483647 w 175"/>
                <a:gd name="T31" fmla="*/ 2147483647 h 327"/>
                <a:gd name="T32" fmla="*/ 0 w 175"/>
                <a:gd name="T33" fmla="*/ 2147483647 h 327"/>
                <a:gd name="T34" fmla="*/ 2147483647 w 175"/>
                <a:gd name="T35" fmla="*/ 2147483647 h 327"/>
                <a:gd name="T36" fmla="*/ 2147483647 w 175"/>
                <a:gd name="T37" fmla="*/ 2147483647 h 327"/>
                <a:gd name="T38" fmla="*/ 2147483647 w 175"/>
                <a:gd name="T39" fmla="*/ 2147483647 h 327"/>
                <a:gd name="T40" fmla="*/ 2147483647 w 175"/>
                <a:gd name="T41" fmla="*/ 2147483647 h 327"/>
                <a:gd name="T42" fmla="*/ 2147483647 w 175"/>
                <a:gd name="T43" fmla="*/ 2147483647 h 327"/>
                <a:gd name="T44" fmla="*/ 2147483647 w 175"/>
                <a:gd name="T45" fmla="*/ 2147483647 h 327"/>
                <a:gd name="T46" fmla="*/ 2147483647 w 175"/>
                <a:gd name="T47" fmla="*/ 2147483647 h 327"/>
                <a:gd name="T48" fmla="*/ 2147483647 w 175"/>
                <a:gd name="T49" fmla="*/ 2147483647 h 327"/>
                <a:gd name="T50" fmla="*/ 2147483647 w 175"/>
                <a:gd name="T51" fmla="*/ 2147483647 h 327"/>
                <a:gd name="T52" fmla="*/ 2147483647 w 175"/>
                <a:gd name="T53" fmla="*/ 2147483647 h 327"/>
                <a:gd name="T54" fmla="*/ 2147483647 w 175"/>
                <a:gd name="T55" fmla="*/ 2147483647 h 327"/>
                <a:gd name="T56" fmla="*/ 2147483647 w 175"/>
                <a:gd name="T57" fmla="*/ 2147483647 h 327"/>
                <a:gd name="T58" fmla="*/ 2147483647 w 175"/>
                <a:gd name="T59" fmla="*/ 2147483647 h 327"/>
                <a:gd name="T60" fmla="*/ 2147483647 w 175"/>
                <a:gd name="T61" fmla="*/ 2147483647 h 327"/>
                <a:gd name="T62" fmla="*/ 2147483647 w 175"/>
                <a:gd name="T63" fmla="*/ 2147483647 h 327"/>
                <a:gd name="T64" fmla="*/ 2147483647 w 175"/>
                <a:gd name="T65" fmla="*/ 2147483647 h 327"/>
                <a:gd name="T66" fmla="*/ 2147483647 w 175"/>
                <a:gd name="T67" fmla="*/ 2147483647 h 32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5"/>
                <a:gd name="T103" fmla="*/ 0 h 327"/>
                <a:gd name="T104" fmla="*/ 175 w 175"/>
                <a:gd name="T105" fmla="*/ 327 h 32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5" h="327">
                  <a:moveTo>
                    <a:pt x="153" y="0"/>
                  </a:moveTo>
                  <a:lnTo>
                    <a:pt x="147" y="24"/>
                  </a:lnTo>
                  <a:lnTo>
                    <a:pt x="142" y="49"/>
                  </a:lnTo>
                  <a:lnTo>
                    <a:pt x="135" y="72"/>
                  </a:lnTo>
                  <a:lnTo>
                    <a:pt x="129" y="95"/>
                  </a:lnTo>
                  <a:lnTo>
                    <a:pt x="122" y="117"/>
                  </a:lnTo>
                  <a:lnTo>
                    <a:pt x="114" y="140"/>
                  </a:lnTo>
                  <a:lnTo>
                    <a:pt x="106" y="160"/>
                  </a:lnTo>
                  <a:lnTo>
                    <a:pt x="99" y="181"/>
                  </a:lnTo>
                  <a:lnTo>
                    <a:pt x="89" y="199"/>
                  </a:lnTo>
                  <a:lnTo>
                    <a:pt x="80" y="218"/>
                  </a:lnTo>
                  <a:lnTo>
                    <a:pt x="70" y="235"/>
                  </a:lnTo>
                  <a:lnTo>
                    <a:pt x="58" y="251"/>
                  </a:lnTo>
                  <a:lnTo>
                    <a:pt x="44" y="268"/>
                  </a:lnTo>
                  <a:lnTo>
                    <a:pt x="30" y="281"/>
                  </a:lnTo>
                  <a:lnTo>
                    <a:pt x="16" y="295"/>
                  </a:lnTo>
                  <a:lnTo>
                    <a:pt x="0" y="308"/>
                  </a:lnTo>
                  <a:lnTo>
                    <a:pt x="14" y="327"/>
                  </a:lnTo>
                  <a:lnTo>
                    <a:pt x="32" y="313"/>
                  </a:lnTo>
                  <a:lnTo>
                    <a:pt x="48" y="299"/>
                  </a:lnTo>
                  <a:lnTo>
                    <a:pt x="63" y="283"/>
                  </a:lnTo>
                  <a:lnTo>
                    <a:pt x="77" y="266"/>
                  </a:lnTo>
                  <a:lnTo>
                    <a:pt x="89" y="248"/>
                  </a:lnTo>
                  <a:lnTo>
                    <a:pt x="100" y="230"/>
                  </a:lnTo>
                  <a:lnTo>
                    <a:pt x="111" y="210"/>
                  </a:lnTo>
                  <a:lnTo>
                    <a:pt x="120" y="191"/>
                  </a:lnTo>
                  <a:lnTo>
                    <a:pt x="129" y="170"/>
                  </a:lnTo>
                  <a:lnTo>
                    <a:pt x="138" y="148"/>
                  </a:lnTo>
                  <a:lnTo>
                    <a:pt x="144" y="124"/>
                  </a:lnTo>
                  <a:lnTo>
                    <a:pt x="151" y="102"/>
                  </a:lnTo>
                  <a:lnTo>
                    <a:pt x="158" y="79"/>
                  </a:lnTo>
                  <a:lnTo>
                    <a:pt x="164" y="55"/>
                  </a:lnTo>
                  <a:lnTo>
                    <a:pt x="169" y="31"/>
                  </a:lnTo>
                  <a:lnTo>
                    <a:pt x="175" y="6"/>
                  </a:lnTo>
                </a:path>
              </a:pathLst>
            </a:custGeom>
            <a:noFill/>
            <a:ln w="1588">
              <a:solidFill>
                <a:srgbClr val="FF6600"/>
              </a:solidFill>
              <a:round/>
              <a:headEnd/>
              <a:tailEnd/>
            </a:ln>
          </p:spPr>
          <p:txBody>
            <a:bodyPr/>
            <a:lstStyle/>
            <a:p>
              <a:endParaRPr lang="en-US"/>
            </a:p>
          </p:txBody>
        </p:sp>
        <p:sp>
          <p:nvSpPr>
            <p:cNvPr id="23655" name="Freeform 106"/>
            <p:cNvSpPr>
              <a:spLocks/>
            </p:cNvSpPr>
            <p:nvPr/>
          </p:nvSpPr>
          <p:spPr bwMode="auto">
            <a:xfrm>
              <a:off x="6905979" y="1801792"/>
              <a:ext cx="194733" cy="277812"/>
            </a:xfrm>
            <a:custGeom>
              <a:avLst/>
              <a:gdLst>
                <a:gd name="T0" fmla="*/ 2147483647 w 138"/>
                <a:gd name="T1" fmla="*/ 0 h 175"/>
                <a:gd name="T2" fmla="*/ 0 w 138"/>
                <a:gd name="T3" fmla="*/ 2147483647 h 175"/>
                <a:gd name="T4" fmla="*/ 2147483647 w 138"/>
                <a:gd name="T5" fmla="*/ 2147483647 h 175"/>
                <a:gd name="T6" fmla="*/ 2147483647 w 138"/>
                <a:gd name="T7" fmla="*/ 2147483647 h 175"/>
                <a:gd name="T8" fmla="*/ 2147483647 w 138"/>
                <a:gd name="T9" fmla="*/ 2147483647 h 175"/>
                <a:gd name="T10" fmla="*/ 2147483647 w 138"/>
                <a:gd name="T11" fmla="*/ 2147483647 h 175"/>
                <a:gd name="T12" fmla="*/ 2147483647 w 138"/>
                <a:gd name="T13" fmla="*/ 2147483647 h 175"/>
                <a:gd name="T14" fmla="*/ 2147483647 w 138"/>
                <a:gd name="T15" fmla="*/ 2147483647 h 175"/>
                <a:gd name="T16" fmla="*/ 2147483647 w 138"/>
                <a:gd name="T17" fmla="*/ 2147483647 h 175"/>
                <a:gd name="T18" fmla="*/ 2147483647 w 138"/>
                <a:gd name="T19" fmla="*/ 2147483647 h 175"/>
                <a:gd name="T20" fmla="*/ 2147483647 w 138"/>
                <a:gd name="T21" fmla="*/ 2147483647 h 175"/>
                <a:gd name="T22" fmla="*/ 2147483647 w 138"/>
                <a:gd name="T23" fmla="*/ 2147483647 h 175"/>
                <a:gd name="T24" fmla="*/ 2147483647 w 138"/>
                <a:gd name="T25" fmla="*/ 2147483647 h 175"/>
                <a:gd name="T26" fmla="*/ 2147483647 w 138"/>
                <a:gd name="T27" fmla="*/ 2147483647 h 175"/>
                <a:gd name="T28" fmla="*/ 2147483647 w 138"/>
                <a:gd name="T29" fmla="*/ 2147483647 h 175"/>
                <a:gd name="T30" fmla="*/ 2147483647 w 138"/>
                <a:gd name="T31" fmla="*/ 2147483647 h 175"/>
                <a:gd name="T32" fmla="*/ 2147483647 w 138"/>
                <a:gd name="T33" fmla="*/ 2147483647 h 175"/>
                <a:gd name="T34" fmla="*/ 2147483647 w 138"/>
                <a:gd name="T35" fmla="*/ 2147483647 h 175"/>
                <a:gd name="T36" fmla="*/ 2147483647 w 138"/>
                <a:gd name="T37" fmla="*/ 2147483647 h 175"/>
                <a:gd name="T38" fmla="*/ 2147483647 w 138"/>
                <a:gd name="T39" fmla="*/ 2147483647 h 175"/>
                <a:gd name="T40" fmla="*/ 2147483647 w 138"/>
                <a:gd name="T41" fmla="*/ 2147483647 h 175"/>
                <a:gd name="T42" fmla="*/ 2147483647 w 138"/>
                <a:gd name="T43" fmla="*/ 2147483647 h 175"/>
                <a:gd name="T44" fmla="*/ 2147483647 w 138"/>
                <a:gd name="T45" fmla="*/ 2147483647 h 175"/>
                <a:gd name="T46" fmla="*/ 2147483647 w 138"/>
                <a:gd name="T47" fmla="*/ 2147483647 h 175"/>
                <a:gd name="T48" fmla="*/ 2147483647 w 138"/>
                <a:gd name="T49" fmla="*/ 2147483647 h 175"/>
                <a:gd name="T50" fmla="*/ 2147483647 w 138"/>
                <a:gd name="T51" fmla="*/ 2147483647 h 175"/>
                <a:gd name="T52" fmla="*/ 2147483647 w 138"/>
                <a:gd name="T53" fmla="*/ 2147483647 h 175"/>
                <a:gd name="T54" fmla="*/ 2147483647 w 138"/>
                <a:gd name="T55" fmla="*/ 2147483647 h 175"/>
                <a:gd name="T56" fmla="*/ 2147483647 w 138"/>
                <a:gd name="T57" fmla="*/ 2147483647 h 175"/>
                <a:gd name="T58" fmla="*/ 2147483647 w 138"/>
                <a:gd name="T59" fmla="*/ 2147483647 h 175"/>
                <a:gd name="T60" fmla="*/ 2147483647 w 138"/>
                <a:gd name="T61" fmla="*/ 2147483647 h 175"/>
                <a:gd name="T62" fmla="*/ 2147483647 w 138"/>
                <a:gd name="T63" fmla="*/ 2147483647 h 175"/>
                <a:gd name="T64" fmla="*/ 2147483647 w 138"/>
                <a:gd name="T65" fmla="*/ 2147483647 h 175"/>
                <a:gd name="T66" fmla="*/ 2147483647 w 138"/>
                <a:gd name="T67" fmla="*/ 2147483647 h 175"/>
                <a:gd name="T68" fmla="*/ 2147483647 w 138"/>
                <a:gd name="T69" fmla="*/ 0 h 17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8"/>
                <a:gd name="T106" fmla="*/ 0 h 175"/>
                <a:gd name="T107" fmla="*/ 138 w 138"/>
                <a:gd name="T108" fmla="*/ 175 h 17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8" h="175">
                  <a:moveTo>
                    <a:pt x="105" y="0"/>
                  </a:moveTo>
                  <a:lnTo>
                    <a:pt x="0" y="144"/>
                  </a:lnTo>
                  <a:lnTo>
                    <a:pt x="5" y="144"/>
                  </a:lnTo>
                  <a:lnTo>
                    <a:pt x="10" y="142"/>
                  </a:lnTo>
                  <a:lnTo>
                    <a:pt x="15" y="141"/>
                  </a:lnTo>
                  <a:lnTo>
                    <a:pt x="19" y="141"/>
                  </a:lnTo>
                  <a:lnTo>
                    <a:pt x="23" y="139"/>
                  </a:lnTo>
                  <a:lnTo>
                    <a:pt x="29" y="139"/>
                  </a:lnTo>
                  <a:lnTo>
                    <a:pt x="33" y="139"/>
                  </a:lnTo>
                  <a:lnTo>
                    <a:pt x="37" y="139"/>
                  </a:lnTo>
                  <a:lnTo>
                    <a:pt x="43" y="139"/>
                  </a:lnTo>
                  <a:lnTo>
                    <a:pt x="47" y="139"/>
                  </a:lnTo>
                  <a:lnTo>
                    <a:pt x="51" y="139"/>
                  </a:lnTo>
                  <a:lnTo>
                    <a:pt x="55" y="139"/>
                  </a:lnTo>
                  <a:lnTo>
                    <a:pt x="61" y="139"/>
                  </a:lnTo>
                  <a:lnTo>
                    <a:pt x="65" y="141"/>
                  </a:lnTo>
                  <a:lnTo>
                    <a:pt x="69" y="141"/>
                  </a:lnTo>
                  <a:lnTo>
                    <a:pt x="73" y="142"/>
                  </a:lnTo>
                  <a:lnTo>
                    <a:pt x="77" y="144"/>
                  </a:lnTo>
                  <a:lnTo>
                    <a:pt x="81" y="145"/>
                  </a:lnTo>
                  <a:lnTo>
                    <a:pt x="85" y="146"/>
                  </a:lnTo>
                  <a:lnTo>
                    <a:pt x="90" y="148"/>
                  </a:lnTo>
                  <a:lnTo>
                    <a:pt x="94" y="149"/>
                  </a:lnTo>
                  <a:lnTo>
                    <a:pt x="98" y="150"/>
                  </a:lnTo>
                  <a:lnTo>
                    <a:pt x="102" y="153"/>
                  </a:lnTo>
                  <a:lnTo>
                    <a:pt x="106" y="155"/>
                  </a:lnTo>
                  <a:lnTo>
                    <a:pt x="110" y="157"/>
                  </a:lnTo>
                  <a:lnTo>
                    <a:pt x="114" y="159"/>
                  </a:lnTo>
                  <a:lnTo>
                    <a:pt x="118" y="161"/>
                  </a:lnTo>
                  <a:lnTo>
                    <a:pt x="121" y="163"/>
                  </a:lnTo>
                  <a:lnTo>
                    <a:pt x="127" y="167"/>
                  </a:lnTo>
                  <a:lnTo>
                    <a:pt x="129" y="170"/>
                  </a:lnTo>
                  <a:lnTo>
                    <a:pt x="134" y="172"/>
                  </a:lnTo>
                  <a:lnTo>
                    <a:pt x="138" y="175"/>
                  </a:lnTo>
                  <a:lnTo>
                    <a:pt x="105" y="0"/>
                  </a:lnTo>
                  <a:close/>
                </a:path>
              </a:pathLst>
            </a:custGeom>
            <a:solidFill>
              <a:srgbClr val="FF6600"/>
            </a:solidFill>
            <a:ln w="9525">
              <a:noFill/>
              <a:round/>
              <a:headEnd/>
              <a:tailEnd/>
            </a:ln>
          </p:spPr>
          <p:txBody>
            <a:bodyPr/>
            <a:lstStyle/>
            <a:p>
              <a:endParaRPr lang="en-US"/>
            </a:p>
          </p:txBody>
        </p:sp>
        <p:sp>
          <p:nvSpPr>
            <p:cNvPr id="23656" name="Freeform 107"/>
            <p:cNvSpPr>
              <a:spLocks/>
            </p:cNvSpPr>
            <p:nvPr/>
          </p:nvSpPr>
          <p:spPr bwMode="auto">
            <a:xfrm>
              <a:off x="6905979" y="1801792"/>
              <a:ext cx="194733" cy="277812"/>
            </a:xfrm>
            <a:custGeom>
              <a:avLst/>
              <a:gdLst>
                <a:gd name="T0" fmla="*/ 2147483647 w 138"/>
                <a:gd name="T1" fmla="*/ 0 h 175"/>
                <a:gd name="T2" fmla="*/ 2147483647 w 138"/>
                <a:gd name="T3" fmla="*/ 0 h 175"/>
                <a:gd name="T4" fmla="*/ 0 w 138"/>
                <a:gd name="T5" fmla="*/ 2147483647 h 175"/>
                <a:gd name="T6" fmla="*/ 0 w 138"/>
                <a:gd name="T7" fmla="*/ 2147483647 h 175"/>
                <a:gd name="T8" fmla="*/ 2147483647 w 138"/>
                <a:gd name="T9" fmla="*/ 2147483647 h 175"/>
                <a:gd name="T10" fmla="*/ 2147483647 w 138"/>
                <a:gd name="T11" fmla="*/ 2147483647 h 175"/>
                <a:gd name="T12" fmla="*/ 2147483647 w 138"/>
                <a:gd name="T13" fmla="*/ 2147483647 h 175"/>
                <a:gd name="T14" fmla="*/ 2147483647 w 138"/>
                <a:gd name="T15" fmla="*/ 2147483647 h 175"/>
                <a:gd name="T16" fmla="*/ 2147483647 w 138"/>
                <a:gd name="T17" fmla="*/ 2147483647 h 175"/>
                <a:gd name="T18" fmla="*/ 2147483647 w 138"/>
                <a:gd name="T19" fmla="*/ 2147483647 h 175"/>
                <a:gd name="T20" fmla="*/ 2147483647 w 138"/>
                <a:gd name="T21" fmla="*/ 2147483647 h 175"/>
                <a:gd name="T22" fmla="*/ 2147483647 w 138"/>
                <a:gd name="T23" fmla="*/ 2147483647 h 175"/>
                <a:gd name="T24" fmla="*/ 2147483647 w 138"/>
                <a:gd name="T25" fmla="*/ 2147483647 h 175"/>
                <a:gd name="T26" fmla="*/ 2147483647 w 138"/>
                <a:gd name="T27" fmla="*/ 2147483647 h 175"/>
                <a:gd name="T28" fmla="*/ 2147483647 w 138"/>
                <a:gd name="T29" fmla="*/ 2147483647 h 175"/>
                <a:gd name="T30" fmla="*/ 2147483647 w 138"/>
                <a:gd name="T31" fmla="*/ 2147483647 h 175"/>
                <a:gd name="T32" fmla="*/ 2147483647 w 138"/>
                <a:gd name="T33" fmla="*/ 2147483647 h 175"/>
                <a:gd name="T34" fmla="*/ 2147483647 w 138"/>
                <a:gd name="T35" fmla="*/ 2147483647 h 175"/>
                <a:gd name="T36" fmla="*/ 2147483647 w 138"/>
                <a:gd name="T37" fmla="*/ 2147483647 h 175"/>
                <a:gd name="T38" fmla="*/ 2147483647 w 138"/>
                <a:gd name="T39" fmla="*/ 2147483647 h 175"/>
                <a:gd name="T40" fmla="*/ 2147483647 w 138"/>
                <a:gd name="T41" fmla="*/ 2147483647 h 175"/>
                <a:gd name="T42" fmla="*/ 2147483647 w 138"/>
                <a:gd name="T43" fmla="*/ 2147483647 h 175"/>
                <a:gd name="T44" fmla="*/ 2147483647 w 138"/>
                <a:gd name="T45" fmla="*/ 2147483647 h 175"/>
                <a:gd name="T46" fmla="*/ 2147483647 w 138"/>
                <a:gd name="T47" fmla="*/ 2147483647 h 175"/>
                <a:gd name="T48" fmla="*/ 2147483647 w 138"/>
                <a:gd name="T49" fmla="*/ 2147483647 h 175"/>
                <a:gd name="T50" fmla="*/ 2147483647 w 138"/>
                <a:gd name="T51" fmla="*/ 2147483647 h 175"/>
                <a:gd name="T52" fmla="*/ 2147483647 w 138"/>
                <a:gd name="T53" fmla="*/ 2147483647 h 175"/>
                <a:gd name="T54" fmla="*/ 2147483647 w 138"/>
                <a:gd name="T55" fmla="*/ 2147483647 h 175"/>
                <a:gd name="T56" fmla="*/ 2147483647 w 138"/>
                <a:gd name="T57" fmla="*/ 2147483647 h 175"/>
                <a:gd name="T58" fmla="*/ 2147483647 w 138"/>
                <a:gd name="T59" fmla="*/ 2147483647 h 175"/>
                <a:gd name="T60" fmla="*/ 2147483647 w 138"/>
                <a:gd name="T61" fmla="*/ 2147483647 h 175"/>
                <a:gd name="T62" fmla="*/ 2147483647 w 138"/>
                <a:gd name="T63" fmla="*/ 2147483647 h 175"/>
                <a:gd name="T64" fmla="*/ 2147483647 w 138"/>
                <a:gd name="T65" fmla="*/ 2147483647 h 175"/>
                <a:gd name="T66" fmla="*/ 2147483647 w 138"/>
                <a:gd name="T67" fmla="*/ 2147483647 h 175"/>
                <a:gd name="T68" fmla="*/ 2147483647 w 138"/>
                <a:gd name="T69" fmla="*/ 2147483647 h 175"/>
                <a:gd name="T70" fmla="*/ 2147483647 w 138"/>
                <a:gd name="T71" fmla="*/ 2147483647 h 175"/>
                <a:gd name="T72" fmla="*/ 2147483647 w 138"/>
                <a:gd name="T73" fmla="*/ 0 h 175"/>
                <a:gd name="T74" fmla="*/ 2147483647 w 138"/>
                <a:gd name="T75" fmla="*/ 0 h 17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8"/>
                <a:gd name="T115" fmla="*/ 0 h 175"/>
                <a:gd name="T116" fmla="*/ 138 w 138"/>
                <a:gd name="T117" fmla="*/ 175 h 17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8" h="175">
                  <a:moveTo>
                    <a:pt x="105" y="0"/>
                  </a:moveTo>
                  <a:lnTo>
                    <a:pt x="105" y="0"/>
                  </a:lnTo>
                  <a:lnTo>
                    <a:pt x="0" y="144"/>
                  </a:lnTo>
                  <a:lnTo>
                    <a:pt x="5" y="144"/>
                  </a:lnTo>
                  <a:lnTo>
                    <a:pt x="10" y="142"/>
                  </a:lnTo>
                  <a:lnTo>
                    <a:pt x="15" y="141"/>
                  </a:lnTo>
                  <a:lnTo>
                    <a:pt x="19" y="141"/>
                  </a:lnTo>
                  <a:lnTo>
                    <a:pt x="23" y="139"/>
                  </a:lnTo>
                  <a:lnTo>
                    <a:pt x="29" y="139"/>
                  </a:lnTo>
                  <a:lnTo>
                    <a:pt x="33" y="139"/>
                  </a:lnTo>
                  <a:lnTo>
                    <a:pt x="37" y="139"/>
                  </a:lnTo>
                  <a:lnTo>
                    <a:pt x="43" y="139"/>
                  </a:lnTo>
                  <a:lnTo>
                    <a:pt x="47" y="139"/>
                  </a:lnTo>
                  <a:lnTo>
                    <a:pt x="51" y="139"/>
                  </a:lnTo>
                  <a:lnTo>
                    <a:pt x="55" y="139"/>
                  </a:lnTo>
                  <a:lnTo>
                    <a:pt x="61" y="139"/>
                  </a:lnTo>
                  <a:lnTo>
                    <a:pt x="65" y="141"/>
                  </a:lnTo>
                  <a:lnTo>
                    <a:pt x="69" y="141"/>
                  </a:lnTo>
                  <a:lnTo>
                    <a:pt x="73" y="142"/>
                  </a:lnTo>
                  <a:lnTo>
                    <a:pt x="77" y="144"/>
                  </a:lnTo>
                  <a:lnTo>
                    <a:pt x="81" y="145"/>
                  </a:lnTo>
                  <a:lnTo>
                    <a:pt x="85" y="146"/>
                  </a:lnTo>
                  <a:lnTo>
                    <a:pt x="90" y="148"/>
                  </a:lnTo>
                  <a:lnTo>
                    <a:pt x="94" y="149"/>
                  </a:lnTo>
                  <a:lnTo>
                    <a:pt x="98" y="150"/>
                  </a:lnTo>
                  <a:lnTo>
                    <a:pt x="102" y="153"/>
                  </a:lnTo>
                  <a:lnTo>
                    <a:pt x="106" y="155"/>
                  </a:lnTo>
                  <a:lnTo>
                    <a:pt x="110" y="157"/>
                  </a:lnTo>
                  <a:lnTo>
                    <a:pt x="114" y="159"/>
                  </a:lnTo>
                  <a:lnTo>
                    <a:pt x="118" y="161"/>
                  </a:lnTo>
                  <a:lnTo>
                    <a:pt x="121" y="163"/>
                  </a:lnTo>
                  <a:lnTo>
                    <a:pt x="127" y="167"/>
                  </a:lnTo>
                  <a:lnTo>
                    <a:pt x="129" y="170"/>
                  </a:lnTo>
                  <a:lnTo>
                    <a:pt x="134" y="172"/>
                  </a:lnTo>
                  <a:lnTo>
                    <a:pt x="138" y="175"/>
                  </a:lnTo>
                  <a:lnTo>
                    <a:pt x="105" y="0"/>
                  </a:lnTo>
                </a:path>
              </a:pathLst>
            </a:custGeom>
            <a:noFill/>
            <a:ln w="1588">
              <a:solidFill>
                <a:srgbClr val="FF6600"/>
              </a:solidFill>
              <a:round/>
              <a:headEnd/>
              <a:tailEnd/>
            </a:ln>
          </p:spPr>
          <p:txBody>
            <a:bodyPr/>
            <a:lstStyle/>
            <a:p>
              <a:endParaRPr lang="en-US"/>
            </a:p>
          </p:txBody>
        </p:sp>
        <p:sp>
          <p:nvSpPr>
            <p:cNvPr id="23657" name="Freeform 108"/>
            <p:cNvSpPr>
              <a:spLocks/>
            </p:cNvSpPr>
            <p:nvPr/>
          </p:nvSpPr>
          <p:spPr bwMode="auto">
            <a:xfrm>
              <a:off x="6302024" y="3667107"/>
              <a:ext cx="608189" cy="627063"/>
            </a:xfrm>
            <a:custGeom>
              <a:avLst/>
              <a:gdLst>
                <a:gd name="T0" fmla="*/ 2147483647 w 431"/>
                <a:gd name="T1" fmla="*/ 2147483647 h 395"/>
                <a:gd name="T2" fmla="*/ 2147483647 w 431"/>
                <a:gd name="T3" fmla="*/ 2147483647 h 395"/>
                <a:gd name="T4" fmla="*/ 2147483647 w 431"/>
                <a:gd name="T5" fmla="*/ 2147483647 h 395"/>
                <a:gd name="T6" fmla="*/ 2147483647 w 431"/>
                <a:gd name="T7" fmla="*/ 2147483647 h 395"/>
                <a:gd name="T8" fmla="*/ 2147483647 w 431"/>
                <a:gd name="T9" fmla="*/ 2147483647 h 395"/>
                <a:gd name="T10" fmla="*/ 2147483647 w 431"/>
                <a:gd name="T11" fmla="*/ 2147483647 h 395"/>
                <a:gd name="T12" fmla="*/ 2147483647 w 431"/>
                <a:gd name="T13" fmla="*/ 2147483647 h 395"/>
                <a:gd name="T14" fmla="*/ 2147483647 w 431"/>
                <a:gd name="T15" fmla="*/ 2147483647 h 395"/>
                <a:gd name="T16" fmla="*/ 2147483647 w 431"/>
                <a:gd name="T17" fmla="*/ 2147483647 h 395"/>
                <a:gd name="T18" fmla="*/ 2147483647 w 431"/>
                <a:gd name="T19" fmla="*/ 2147483647 h 395"/>
                <a:gd name="T20" fmla="*/ 2147483647 w 431"/>
                <a:gd name="T21" fmla="*/ 2147483647 h 395"/>
                <a:gd name="T22" fmla="*/ 2147483647 w 431"/>
                <a:gd name="T23" fmla="*/ 2147483647 h 395"/>
                <a:gd name="T24" fmla="*/ 2147483647 w 431"/>
                <a:gd name="T25" fmla="*/ 2147483647 h 395"/>
                <a:gd name="T26" fmla="*/ 2147483647 w 431"/>
                <a:gd name="T27" fmla="*/ 2147483647 h 395"/>
                <a:gd name="T28" fmla="*/ 2147483647 w 431"/>
                <a:gd name="T29" fmla="*/ 2147483647 h 395"/>
                <a:gd name="T30" fmla="*/ 2147483647 w 431"/>
                <a:gd name="T31" fmla="*/ 0 h 395"/>
                <a:gd name="T32" fmla="*/ 0 w 431"/>
                <a:gd name="T33" fmla="*/ 2147483647 h 395"/>
                <a:gd name="T34" fmla="*/ 2147483647 w 431"/>
                <a:gd name="T35" fmla="*/ 2147483647 h 395"/>
                <a:gd name="T36" fmla="*/ 2147483647 w 431"/>
                <a:gd name="T37" fmla="*/ 2147483647 h 395"/>
                <a:gd name="T38" fmla="*/ 2147483647 w 431"/>
                <a:gd name="T39" fmla="*/ 2147483647 h 395"/>
                <a:gd name="T40" fmla="*/ 2147483647 w 431"/>
                <a:gd name="T41" fmla="*/ 2147483647 h 395"/>
                <a:gd name="T42" fmla="*/ 2147483647 w 431"/>
                <a:gd name="T43" fmla="*/ 2147483647 h 395"/>
                <a:gd name="T44" fmla="*/ 2147483647 w 431"/>
                <a:gd name="T45" fmla="*/ 2147483647 h 395"/>
                <a:gd name="T46" fmla="*/ 2147483647 w 431"/>
                <a:gd name="T47" fmla="*/ 2147483647 h 395"/>
                <a:gd name="T48" fmla="*/ 2147483647 w 431"/>
                <a:gd name="T49" fmla="*/ 2147483647 h 395"/>
                <a:gd name="T50" fmla="*/ 2147483647 w 431"/>
                <a:gd name="T51" fmla="*/ 2147483647 h 395"/>
                <a:gd name="T52" fmla="*/ 2147483647 w 431"/>
                <a:gd name="T53" fmla="*/ 2147483647 h 395"/>
                <a:gd name="T54" fmla="*/ 2147483647 w 431"/>
                <a:gd name="T55" fmla="*/ 2147483647 h 395"/>
                <a:gd name="T56" fmla="*/ 2147483647 w 431"/>
                <a:gd name="T57" fmla="*/ 2147483647 h 395"/>
                <a:gd name="T58" fmla="*/ 2147483647 w 431"/>
                <a:gd name="T59" fmla="*/ 2147483647 h 395"/>
                <a:gd name="T60" fmla="*/ 2147483647 w 431"/>
                <a:gd name="T61" fmla="*/ 2147483647 h 395"/>
                <a:gd name="T62" fmla="*/ 2147483647 w 431"/>
                <a:gd name="T63" fmla="*/ 2147483647 h 395"/>
                <a:gd name="T64" fmla="*/ 2147483647 w 431"/>
                <a:gd name="T65" fmla="*/ 2147483647 h 3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1"/>
                <a:gd name="T100" fmla="*/ 0 h 395"/>
                <a:gd name="T101" fmla="*/ 431 w 431"/>
                <a:gd name="T102" fmla="*/ 395 h 3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1" h="395">
                  <a:moveTo>
                    <a:pt x="431" y="395"/>
                  </a:moveTo>
                  <a:lnTo>
                    <a:pt x="431" y="374"/>
                  </a:lnTo>
                  <a:lnTo>
                    <a:pt x="429" y="355"/>
                  </a:lnTo>
                  <a:lnTo>
                    <a:pt x="427" y="334"/>
                  </a:lnTo>
                  <a:lnTo>
                    <a:pt x="422" y="315"/>
                  </a:lnTo>
                  <a:lnTo>
                    <a:pt x="417" y="295"/>
                  </a:lnTo>
                  <a:lnTo>
                    <a:pt x="411" y="277"/>
                  </a:lnTo>
                  <a:lnTo>
                    <a:pt x="405" y="258"/>
                  </a:lnTo>
                  <a:lnTo>
                    <a:pt x="398" y="240"/>
                  </a:lnTo>
                  <a:lnTo>
                    <a:pt x="388" y="224"/>
                  </a:lnTo>
                  <a:lnTo>
                    <a:pt x="380" y="207"/>
                  </a:lnTo>
                  <a:lnTo>
                    <a:pt x="369" y="189"/>
                  </a:lnTo>
                  <a:lnTo>
                    <a:pt x="358" y="174"/>
                  </a:lnTo>
                  <a:lnTo>
                    <a:pt x="345" y="158"/>
                  </a:lnTo>
                  <a:lnTo>
                    <a:pt x="332" y="144"/>
                  </a:lnTo>
                  <a:lnTo>
                    <a:pt x="319" y="129"/>
                  </a:lnTo>
                  <a:lnTo>
                    <a:pt x="304" y="116"/>
                  </a:lnTo>
                  <a:lnTo>
                    <a:pt x="289" y="102"/>
                  </a:lnTo>
                  <a:lnTo>
                    <a:pt x="274" y="90"/>
                  </a:lnTo>
                  <a:lnTo>
                    <a:pt x="257" y="79"/>
                  </a:lnTo>
                  <a:lnTo>
                    <a:pt x="241" y="67"/>
                  </a:lnTo>
                  <a:lnTo>
                    <a:pt x="223" y="57"/>
                  </a:lnTo>
                  <a:lnTo>
                    <a:pt x="205" y="47"/>
                  </a:lnTo>
                  <a:lnTo>
                    <a:pt x="186" y="39"/>
                  </a:lnTo>
                  <a:lnTo>
                    <a:pt x="168" y="32"/>
                  </a:lnTo>
                  <a:lnTo>
                    <a:pt x="147" y="24"/>
                  </a:lnTo>
                  <a:lnTo>
                    <a:pt x="128" y="18"/>
                  </a:lnTo>
                  <a:lnTo>
                    <a:pt x="107" y="13"/>
                  </a:lnTo>
                  <a:lnTo>
                    <a:pt x="86" y="9"/>
                  </a:lnTo>
                  <a:lnTo>
                    <a:pt x="64" y="5"/>
                  </a:lnTo>
                  <a:lnTo>
                    <a:pt x="44" y="2"/>
                  </a:lnTo>
                  <a:lnTo>
                    <a:pt x="22" y="0"/>
                  </a:lnTo>
                  <a:lnTo>
                    <a:pt x="0" y="0"/>
                  </a:lnTo>
                  <a:lnTo>
                    <a:pt x="0" y="24"/>
                  </a:lnTo>
                  <a:lnTo>
                    <a:pt x="20" y="25"/>
                  </a:lnTo>
                  <a:lnTo>
                    <a:pt x="41" y="27"/>
                  </a:lnTo>
                  <a:lnTo>
                    <a:pt x="62" y="29"/>
                  </a:lnTo>
                  <a:lnTo>
                    <a:pt x="82" y="32"/>
                  </a:lnTo>
                  <a:lnTo>
                    <a:pt x="102" y="36"/>
                  </a:lnTo>
                  <a:lnTo>
                    <a:pt x="121" y="40"/>
                  </a:lnTo>
                  <a:lnTo>
                    <a:pt x="140" y="47"/>
                  </a:lnTo>
                  <a:lnTo>
                    <a:pt x="158" y="54"/>
                  </a:lnTo>
                  <a:lnTo>
                    <a:pt x="176" y="61"/>
                  </a:lnTo>
                  <a:lnTo>
                    <a:pt x="194" y="69"/>
                  </a:lnTo>
                  <a:lnTo>
                    <a:pt x="212" y="79"/>
                  </a:lnTo>
                  <a:lnTo>
                    <a:pt x="228" y="87"/>
                  </a:lnTo>
                  <a:lnTo>
                    <a:pt x="243" y="98"/>
                  </a:lnTo>
                  <a:lnTo>
                    <a:pt x="259" y="109"/>
                  </a:lnTo>
                  <a:lnTo>
                    <a:pt x="275" y="122"/>
                  </a:lnTo>
                  <a:lnTo>
                    <a:pt x="289" y="133"/>
                  </a:lnTo>
                  <a:lnTo>
                    <a:pt x="303" y="147"/>
                  </a:lnTo>
                  <a:lnTo>
                    <a:pt x="315" y="160"/>
                  </a:lnTo>
                  <a:lnTo>
                    <a:pt x="326" y="174"/>
                  </a:lnTo>
                  <a:lnTo>
                    <a:pt x="338" y="188"/>
                  </a:lnTo>
                  <a:lnTo>
                    <a:pt x="348" y="203"/>
                  </a:lnTo>
                  <a:lnTo>
                    <a:pt x="359" y="218"/>
                  </a:lnTo>
                  <a:lnTo>
                    <a:pt x="367" y="235"/>
                  </a:lnTo>
                  <a:lnTo>
                    <a:pt x="376" y="251"/>
                  </a:lnTo>
                  <a:lnTo>
                    <a:pt x="384" y="268"/>
                  </a:lnTo>
                  <a:lnTo>
                    <a:pt x="389" y="284"/>
                  </a:lnTo>
                  <a:lnTo>
                    <a:pt x="395" y="302"/>
                  </a:lnTo>
                  <a:lnTo>
                    <a:pt x="399" y="320"/>
                  </a:lnTo>
                  <a:lnTo>
                    <a:pt x="403" y="338"/>
                  </a:lnTo>
                  <a:lnTo>
                    <a:pt x="405" y="356"/>
                  </a:lnTo>
                  <a:lnTo>
                    <a:pt x="407" y="375"/>
                  </a:lnTo>
                  <a:lnTo>
                    <a:pt x="409" y="395"/>
                  </a:lnTo>
                  <a:lnTo>
                    <a:pt x="431" y="395"/>
                  </a:lnTo>
                  <a:close/>
                </a:path>
              </a:pathLst>
            </a:custGeom>
            <a:solidFill>
              <a:srgbClr val="0099FF"/>
            </a:solidFill>
            <a:ln w="9525">
              <a:noFill/>
              <a:round/>
              <a:headEnd/>
              <a:tailEnd/>
            </a:ln>
          </p:spPr>
          <p:txBody>
            <a:bodyPr/>
            <a:lstStyle/>
            <a:p>
              <a:endParaRPr lang="en-US"/>
            </a:p>
          </p:txBody>
        </p:sp>
        <p:sp>
          <p:nvSpPr>
            <p:cNvPr id="23658" name="Freeform 109"/>
            <p:cNvSpPr>
              <a:spLocks/>
            </p:cNvSpPr>
            <p:nvPr/>
          </p:nvSpPr>
          <p:spPr bwMode="auto">
            <a:xfrm>
              <a:off x="6302024" y="3667107"/>
              <a:ext cx="608189" cy="627063"/>
            </a:xfrm>
            <a:custGeom>
              <a:avLst/>
              <a:gdLst>
                <a:gd name="T0" fmla="*/ 2147483647 w 431"/>
                <a:gd name="T1" fmla="*/ 2147483647 h 395"/>
                <a:gd name="T2" fmla="*/ 2147483647 w 431"/>
                <a:gd name="T3" fmla="*/ 2147483647 h 395"/>
                <a:gd name="T4" fmla="*/ 2147483647 w 431"/>
                <a:gd name="T5" fmla="*/ 2147483647 h 395"/>
                <a:gd name="T6" fmla="*/ 2147483647 w 431"/>
                <a:gd name="T7" fmla="*/ 2147483647 h 395"/>
                <a:gd name="T8" fmla="*/ 2147483647 w 431"/>
                <a:gd name="T9" fmla="*/ 2147483647 h 395"/>
                <a:gd name="T10" fmla="*/ 2147483647 w 431"/>
                <a:gd name="T11" fmla="*/ 2147483647 h 395"/>
                <a:gd name="T12" fmla="*/ 2147483647 w 431"/>
                <a:gd name="T13" fmla="*/ 2147483647 h 395"/>
                <a:gd name="T14" fmla="*/ 2147483647 w 431"/>
                <a:gd name="T15" fmla="*/ 2147483647 h 395"/>
                <a:gd name="T16" fmla="*/ 2147483647 w 431"/>
                <a:gd name="T17" fmla="*/ 2147483647 h 395"/>
                <a:gd name="T18" fmla="*/ 2147483647 w 431"/>
                <a:gd name="T19" fmla="*/ 2147483647 h 395"/>
                <a:gd name="T20" fmla="*/ 2147483647 w 431"/>
                <a:gd name="T21" fmla="*/ 2147483647 h 395"/>
                <a:gd name="T22" fmla="*/ 2147483647 w 431"/>
                <a:gd name="T23" fmla="*/ 2147483647 h 395"/>
                <a:gd name="T24" fmla="*/ 2147483647 w 431"/>
                <a:gd name="T25" fmla="*/ 2147483647 h 395"/>
                <a:gd name="T26" fmla="*/ 2147483647 w 431"/>
                <a:gd name="T27" fmla="*/ 2147483647 h 395"/>
                <a:gd name="T28" fmla="*/ 2147483647 w 431"/>
                <a:gd name="T29" fmla="*/ 2147483647 h 395"/>
                <a:gd name="T30" fmla="*/ 2147483647 w 431"/>
                <a:gd name="T31" fmla="*/ 2147483647 h 395"/>
                <a:gd name="T32" fmla="*/ 0 w 431"/>
                <a:gd name="T33" fmla="*/ 0 h 395"/>
                <a:gd name="T34" fmla="*/ 2147483647 w 431"/>
                <a:gd name="T35" fmla="*/ 2147483647 h 395"/>
                <a:gd name="T36" fmla="*/ 2147483647 w 431"/>
                <a:gd name="T37" fmla="*/ 2147483647 h 395"/>
                <a:gd name="T38" fmla="*/ 2147483647 w 431"/>
                <a:gd name="T39" fmla="*/ 2147483647 h 395"/>
                <a:gd name="T40" fmla="*/ 2147483647 w 431"/>
                <a:gd name="T41" fmla="*/ 2147483647 h 395"/>
                <a:gd name="T42" fmla="*/ 2147483647 w 431"/>
                <a:gd name="T43" fmla="*/ 2147483647 h 395"/>
                <a:gd name="T44" fmla="*/ 2147483647 w 431"/>
                <a:gd name="T45" fmla="*/ 2147483647 h 395"/>
                <a:gd name="T46" fmla="*/ 2147483647 w 431"/>
                <a:gd name="T47" fmla="*/ 2147483647 h 395"/>
                <a:gd name="T48" fmla="*/ 2147483647 w 431"/>
                <a:gd name="T49" fmla="*/ 2147483647 h 395"/>
                <a:gd name="T50" fmla="*/ 2147483647 w 431"/>
                <a:gd name="T51" fmla="*/ 2147483647 h 395"/>
                <a:gd name="T52" fmla="*/ 2147483647 w 431"/>
                <a:gd name="T53" fmla="*/ 2147483647 h 395"/>
                <a:gd name="T54" fmla="*/ 2147483647 w 431"/>
                <a:gd name="T55" fmla="*/ 2147483647 h 395"/>
                <a:gd name="T56" fmla="*/ 2147483647 w 431"/>
                <a:gd name="T57" fmla="*/ 2147483647 h 395"/>
                <a:gd name="T58" fmla="*/ 2147483647 w 431"/>
                <a:gd name="T59" fmla="*/ 2147483647 h 395"/>
                <a:gd name="T60" fmla="*/ 2147483647 w 431"/>
                <a:gd name="T61" fmla="*/ 2147483647 h 395"/>
                <a:gd name="T62" fmla="*/ 2147483647 w 431"/>
                <a:gd name="T63" fmla="*/ 2147483647 h 395"/>
                <a:gd name="T64" fmla="*/ 2147483647 w 431"/>
                <a:gd name="T65" fmla="*/ 2147483647 h 395"/>
                <a:gd name="T66" fmla="*/ 2147483647 w 431"/>
                <a:gd name="T67" fmla="*/ 2147483647 h 39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1"/>
                <a:gd name="T103" fmla="*/ 0 h 395"/>
                <a:gd name="T104" fmla="*/ 431 w 431"/>
                <a:gd name="T105" fmla="*/ 395 h 39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1" h="395">
                  <a:moveTo>
                    <a:pt x="431" y="395"/>
                  </a:moveTo>
                  <a:lnTo>
                    <a:pt x="431" y="395"/>
                  </a:lnTo>
                  <a:lnTo>
                    <a:pt x="431" y="374"/>
                  </a:lnTo>
                  <a:lnTo>
                    <a:pt x="429" y="355"/>
                  </a:lnTo>
                  <a:lnTo>
                    <a:pt x="427" y="334"/>
                  </a:lnTo>
                  <a:lnTo>
                    <a:pt x="422" y="315"/>
                  </a:lnTo>
                  <a:lnTo>
                    <a:pt x="417" y="295"/>
                  </a:lnTo>
                  <a:lnTo>
                    <a:pt x="411" y="277"/>
                  </a:lnTo>
                  <a:lnTo>
                    <a:pt x="405" y="258"/>
                  </a:lnTo>
                  <a:lnTo>
                    <a:pt x="398" y="240"/>
                  </a:lnTo>
                  <a:lnTo>
                    <a:pt x="388" y="224"/>
                  </a:lnTo>
                  <a:lnTo>
                    <a:pt x="380" y="207"/>
                  </a:lnTo>
                  <a:lnTo>
                    <a:pt x="369" y="189"/>
                  </a:lnTo>
                  <a:lnTo>
                    <a:pt x="358" y="174"/>
                  </a:lnTo>
                  <a:lnTo>
                    <a:pt x="345" y="158"/>
                  </a:lnTo>
                  <a:lnTo>
                    <a:pt x="332" y="144"/>
                  </a:lnTo>
                  <a:lnTo>
                    <a:pt x="319" y="129"/>
                  </a:lnTo>
                  <a:lnTo>
                    <a:pt x="304" y="116"/>
                  </a:lnTo>
                  <a:lnTo>
                    <a:pt x="289" y="102"/>
                  </a:lnTo>
                  <a:lnTo>
                    <a:pt x="274" y="90"/>
                  </a:lnTo>
                  <a:lnTo>
                    <a:pt x="257" y="79"/>
                  </a:lnTo>
                  <a:lnTo>
                    <a:pt x="241" y="67"/>
                  </a:lnTo>
                  <a:lnTo>
                    <a:pt x="223" y="57"/>
                  </a:lnTo>
                  <a:lnTo>
                    <a:pt x="205" y="47"/>
                  </a:lnTo>
                  <a:lnTo>
                    <a:pt x="186" y="39"/>
                  </a:lnTo>
                  <a:lnTo>
                    <a:pt x="168" y="32"/>
                  </a:lnTo>
                  <a:lnTo>
                    <a:pt x="147" y="24"/>
                  </a:lnTo>
                  <a:lnTo>
                    <a:pt x="128" y="18"/>
                  </a:lnTo>
                  <a:lnTo>
                    <a:pt x="107" y="13"/>
                  </a:lnTo>
                  <a:lnTo>
                    <a:pt x="86" y="9"/>
                  </a:lnTo>
                  <a:lnTo>
                    <a:pt x="64" y="5"/>
                  </a:lnTo>
                  <a:lnTo>
                    <a:pt x="44" y="2"/>
                  </a:lnTo>
                  <a:lnTo>
                    <a:pt x="22" y="0"/>
                  </a:lnTo>
                  <a:lnTo>
                    <a:pt x="0" y="0"/>
                  </a:lnTo>
                  <a:lnTo>
                    <a:pt x="0" y="24"/>
                  </a:lnTo>
                  <a:lnTo>
                    <a:pt x="20" y="25"/>
                  </a:lnTo>
                  <a:lnTo>
                    <a:pt x="41" y="27"/>
                  </a:lnTo>
                  <a:lnTo>
                    <a:pt x="62" y="29"/>
                  </a:lnTo>
                  <a:lnTo>
                    <a:pt x="82" y="32"/>
                  </a:lnTo>
                  <a:lnTo>
                    <a:pt x="102" y="36"/>
                  </a:lnTo>
                  <a:lnTo>
                    <a:pt x="121" y="40"/>
                  </a:lnTo>
                  <a:lnTo>
                    <a:pt x="140" y="47"/>
                  </a:lnTo>
                  <a:lnTo>
                    <a:pt x="158" y="54"/>
                  </a:lnTo>
                  <a:lnTo>
                    <a:pt x="176" y="61"/>
                  </a:lnTo>
                  <a:lnTo>
                    <a:pt x="194" y="69"/>
                  </a:lnTo>
                  <a:lnTo>
                    <a:pt x="212" y="79"/>
                  </a:lnTo>
                  <a:lnTo>
                    <a:pt x="228" y="87"/>
                  </a:lnTo>
                  <a:lnTo>
                    <a:pt x="243" y="98"/>
                  </a:lnTo>
                  <a:lnTo>
                    <a:pt x="259" y="109"/>
                  </a:lnTo>
                  <a:lnTo>
                    <a:pt x="275" y="122"/>
                  </a:lnTo>
                  <a:lnTo>
                    <a:pt x="289" y="133"/>
                  </a:lnTo>
                  <a:lnTo>
                    <a:pt x="303" y="147"/>
                  </a:lnTo>
                  <a:lnTo>
                    <a:pt x="315" y="160"/>
                  </a:lnTo>
                  <a:lnTo>
                    <a:pt x="326" y="174"/>
                  </a:lnTo>
                  <a:lnTo>
                    <a:pt x="338" y="188"/>
                  </a:lnTo>
                  <a:lnTo>
                    <a:pt x="348" y="203"/>
                  </a:lnTo>
                  <a:lnTo>
                    <a:pt x="359" y="218"/>
                  </a:lnTo>
                  <a:lnTo>
                    <a:pt x="367" y="235"/>
                  </a:lnTo>
                  <a:lnTo>
                    <a:pt x="376" y="251"/>
                  </a:lnTo>
                  <a:lnTo>
                    <a:pt x="384" y="268"/>
                  </a:lnTo>
                  <a:lnTo>
                    <a:pt x="389" y="284"/>
                  </a:lnTo>
                  <a:lnTo>
                    <a:pt x="395" y="302"/>
                  </a:lnTo>
                  <a:lnTo>
                    <a:pt x="399" y="320"/>
                  </a:lnTo>
                  <a:lnTo>
                    <a:pt x="403" y="338"/>
                  </a:lnTo>
                  <a:lnTo>
                    <a:pt x="405" y="356"/>
                  </a:lnTo>
                  <a:lnTo>
                    <a:pt x="407" y="375"/>
                  </a:lnTo>
                  <a:lnTo>
                    <a:pt x="409" y="395"/>
                  </a:lnTo>
                </a:path>
              </a:pathLst>
            </a:custGeom>
            <a:noFill/>
            <a:ln w="1588">
              <a:solidFill>
                <a:srgbClr val="0099FF"/>
              </a:solidFill>
              <a:round/>
              <a:headEnd/>
              <a:tailEnd/>
            </a:ln>
          </p:spPr>
          <p:txBody>
            <a:bodyPr/>
            <a:lstStyle/>
            <a:p>
              <a:endParaRPr lang="en-US"/>
            </a:p>
          </p:txBody>
        </p:sp>
        <p:sp>
          <p:nvSpPr>
            <p:cNvPr id="23659" name="Freeform 110"/>
            <p:cNvSpPr>
              <a:spLocks/>
            </p:cNvSpPr>
            <p:nvPr/>
          </p:nvSpPr>
          <p:spPr bwMode="auto">
            <a:xfrm>
              <a:off x="6302024" y="4294167"/>
              <a:ext cx="608189" cy="622300"/>
            </a:xfrm>
            <a:custGeom>
              <a:avLst/>
              <a:gdLst>
                <a:gd name="T0" fmla="*/ 2147483647 w 431"/>
                <a:gd name="T1" fmla="*/ 2147483647 h 392"/>
                <a:gd name="T2" fmla="*/ 2147483647 w 431"/>
                <a:gd name="T3" fmla="*/ 2147483647 h 392"/>
                <a:gd name="T4" fmla="*/ 2147483647 w 431"/>
                <a:gd name="T5" fmla="*/ 2147483647 h 392"/>
                <a:gd name="T6" fmla="*/ 2147483647 w 431"/>
                <a:gd name="T7" fmla="*/ 2147483647 h 392"/>
                <a:gd name="T8" fmla="*/ 2147483647 w 431"/>
                <a:gd name="T9" fmla="*/ 2147483647 h 392"/>
                <a:gd name="T10" fmla="*/ 2147483647 w 431"/>
                <a:gd name="T11" fmla="*/ 2147483647 h 392"/>
                <a:gd name="T12" fmla="*/ 2147483647 w 431"/>
                <a:gd name="T13" fmla="*/ 2147483647 h 392"/>
                <a:gd name="T14" fmla="*/ 2147483647 w 431"/>
                <a:gd name="T15" fmla="*/ 2147483647 h 392"/>
                <a:gd name="T16" fmla="*/ 2147483647 w 431"/>
                <a:gd name="T17" fmla="*/ 2147483647 h 392"/>
                <a:gd name="T18" fmla="*/ 2147483647 w 431"/>
                <a:gd name="T19" fmla="*/ 2147483647 h 392"/>
                <a:gd name="T20" fmla="*/ 2147483647 w 431"/>
                <a:gd name="T21" fmla="*/ 2147483647 h 392"/>
                <a:gd name="T22" fmla="*/ 2147483647 w 431"/>
                <a:gd name="T23" fmla="*/ 2147483647 h 392"/>
                <a:gd name="T24" fmla="*/ 2147483647 w 431"/>
                <a:gd name="T25" fmla="*/ 2147483647 h 392"/>
                <a:gd name="T26" fmla="*/ 2147483647 w 431"/>
                <a:gd name="T27" fmla="*/ 2147483647 h 392"/>
                <a:gd name="T28" fmla="*/ 2147483647 w 431"/>
                <a:gd name="T29" fmla="*/ 2147483647 h 392"/>
                <a:gd name="T30" fmla="*/ 2147483647 w 431"/>
                <a:gd name="T31" fmla="*/ 2147483647 h 392"/>
                <a:gd name="T32" fmla="*/ 2147483647 w 431"/>
                <a:gd name="T33" fmla="*/ 0 h 392"/>
                <a:gd name="T34" fmla="*/ 2147483647 w 431"/>
                <a:gd name="T35" fmla="*/ 2147483647 h 392"/>
                <a:gd name="T36" fmla="*/ 2147483647 w 431"/>
                <a:gd name="T37" fmla="*/ 2147483647 h 392"/>
                <a:gd name="T38" fmla="*/ 2147483647 w 431"/>
                <a:gd name="T39" fmla="*/ 2147483647 h 392"/>
                <a:gd name="T40" fmla="*/ 2147483647 w 431"/>
                <a:gd name="T41" fmla="*/ 2147483647 h 392"/>
                <a:gd name="T42" fmla="*/ 2147483647 w 431"/>
                <a:gd name="T43" fmla="*/ 2147483647 h 392"/>
                <a:gd name="T44" fmla="*/ 2147483647 w 431"/>
                <a:gd name="T45" fmla="*/ 2147483647 h 392"/>
                <a:gd name="T46" fmla="*/ 2147483647 w 431"/>
                <a:gd name="T47" fmla="*/ 2147483647 h 392"/>
                <a:gd name="T48" fmla="*/ 2147483647 w 431"/>
                <a:gd name="T49" fmla="*/ 2147483647 h 392"/>
                <a:gd name="T50" fmla="*/ 2147483647 w 431"/>
                <a:gd name="T51" fmla="*/ 2147483647 h 392"/>
                <a:gd name="T52" fmla="*/ 2147483647 w 431"/>
                <a:gd name="T53" fmla="*/ 2147483647 h 392"/>
                <a:gd name="T54" fmla="*/ 2147483647 w 431"/>
                <a:gd name="T55" fmla="*/ 2147483647 h 392"/>
                <a:gd name="T56" fmla="*/ 2147483647 w 431"/>
                <a:gd name="T57" fmla="*/ 2147483647 h 392"/>
                <a:gd name="T58" fmla="*/ 2147483647 w 431"/>
                <a:gd name="T59" fmla="*/ 2147483647 h 392"/>
                <a:gd name="T60" fmla="*/ 2147483647 w 431"/>
                <a:gd name="T61" fmla="*/ 2147483647 h 392"/>
                <a:gd name="T62" fmla="*/ 2147483647 w 431"/>
                <a:gd name="T63" fmla="*/ 2147483647 h 392"/>
                <a:gd name="T64" fmla="*/ 0 w 431"/>
                <a:gd name="T65" fmla="*/ 2147483647 h 3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1"/>
                <a:gd name="T100" fmla="*/ 0 h 392"/>
                <a:gd name="T101" fmla="*/ 431 w 431"/>
                <a:gd name="T102" fmla="*/ 392 h 3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1" h="392">
                  <a:moveTo>
                    <a:pt x="0" y="392"/>
                  </a:moveTo>
                  <a:lnTo>
                    <a:pt x="22" y="392"/>
                  </a:lnTo>
                  <a:lnTo>
                    <a:pt x="44" y="391"/>
                  </a:lnTo>
                  <a:lnTo>
                    <a:pt x="64" y="388"/>
                  </a:lnTo>
                  <a:lnTo>
                    <a:pt x="86" y="384"/>
                  </a:lnTo>
                  <a:lnTo>
                    <a:pt x="107" y="380"/>
                  </a:lnTo>
                  <a:lnTo>
                    <a:pt x="128" y="374"/>
                  </a:lnTo>
                  <a:lnTo>
                    <a:pt x="147" y="369"/>
                  </a:lnTo>
                  <a:lnTo>
                    <a:pt x="168" y="362"/>
                  </a:lnTo>
                  <a:lnTo>
                    <a:pt x="186" y="354"/>
                  </a:lnTo>
                  <a:lnTo>
                    <a:pt x="205" y="345"/>
                  </a:lnTo>
                  <a:lnTo>
                    <a:pt x="223" y="336"/>
                  </a:lnTo>
                  <a:lnTo>
                    <a:pt x="241" y="325"/>
                  </a:lnTo>
                  <a:lnTo>
                    <a:pt x="257" y="315"/>
                  </a:lnTo>
                  <a:lnTo>
                    <a:pt x="274" y="303"/>
                  </a:lnTo>
                  <a:lnTo>
                    <a:pt x="289" y="290"/>
                  </a:lnTo>
                  <a:lnTo>
                    <a:pt x="304" y="276"/>
                  </a:lnTo>
                  <a:lnTo>
                    <a:pt x="319" y="264"/>
                  </a:lnTo>
                  <a:lnTo>
                    <a:pt x="332" y="249"/>
                  </a:lnTo>
                  <a:lnTo>
                    <a:pt x="345" y="235"/>
                  </a:lnTo>
                  <a:lnTo>
                    <a:pt x="358" y="219"/>
                  </a:lnTo>
                  <a:lnTo>
                    <a:pt x="369" y="203"/>
                  </a:lnTo>
                  <a:lnTo>
                    <a:pt x="380" y="187"/>
                  </a:lnTo>
                  <a:lnTo>
                    <a:pt x="388" y="169"/>
                  </a:lnTo>
                  <a:lnTo>
                    <a:pt x="398" y="152"/>
                  </a:lnTo>
                  <a:lnTo>
                    <a:pt x="405" y="135"/>
                  </a:lnTo>
                  <a:lnTo>
                    <a:pt x="411" y="117"/>
                  </a:lnTo>
                  <a:lnTo>
                    <a:pt x="417" y="97"/>
                  </a:lnTo>
                  <a:lnTo>
                    <a:pt x="422" y="78"/>
                  </a:lnTo>
                  <a:lnTo>
                    <a:pt x="427" y="59"/>
                  </a:lnTo>
                  <a:lnTo>
                    <a:pt x="429" y="40"/>
                  </a:lnTo>
                  <a:lnTo>
                    <a:pt x="431" y="19"/>
                  </a:lnTo>
                  <a:lnTo>
                    <a:pt x="431" y="0"/>
                  </a:lnTo>
                  <a:lnTo>
                    <a:pt x="409" y="0"/>
                  </a:lnTo>
                  <a:lnTo>
                    <a:pt x="407" y="17"/>
                  </a:lnTo>
                  <a:lnTo>
                    <a:pt x="405" y="37"/>
                  </a:lnTo>
                  <a:lnTo>
                    <a:pt x="403" y="56"/>
                  </a:lnTo>
                  <a:lnTo>
                    <a:pt x="399" y="74"/>
                  </a:lnTo>
                  <a:lnTo>
                    <a:pt x="395" y="90"/>
                  </a:lnTo>
                  <a:lnTo>
                    <a:pt x="389" y="108"/>
                  </a:lnTo>
                  <a:lnTo>
                    <a:pt x="384" y="125"/>
                  </a:lnTo>
                  <a:lnTo>
                    <a:pt x="376" y="143"/>
                  </a:lnTo>
                  <a:lnTo>
                    <a:pt x="367" y="158"/>
                  </a:lnTo>
                  <a:lnTo>
                    <a:pt x="359" y="175"/>
                  </a:lnTo>
                  <a:lnTo>
                    <a:pt x="348" y="190"/>
                  </a:lnTo>
                  <a:lnTo>
                    <a:pt x="338" y="205"/>
                  </a:lnTo>
                  <a:lnTo>
                    <a:pt x="326" y="220"/>
                  </a:lnTo>
                  <a:lnTo>
                    <a:pt x="315" y="234"/>
                  </a:lnTo>
                  <a:lnTo>
                    <a:pt x="303" y="246"/>
                  </a:lnTo>
                  <a:lnTo>
                    <a:pt x="289" y="260"/>
                  </a:lnTo>
                  <a:lnTo>
                    <a:pt x="275" y="272"/>
                  </a:lnTo>
                  <a:lnTo>
                    <a:pt x="259" y="283"/>
                  </a:lnTo>
                  <a:lnTo>
                    <a:pt x="243" y="296"/>
                  </a:lnTo>
                  <a:lnTo>
                    <a:pt x="228" y="304"/>
                  </a:lnTo>
                  <a:lnTo>
                    <a:pt x="212" y="315"/>
                  </a:lnTo>
                  <a:lnTo>
                    <a:pt x="194" y="323"/>
                  </a:lnTo>
                  <a:lnTo>
                    <a:pt x="176" y="332"/>
                  </a:lnTo>
                  <a:lnTo>
                    <a:pt x="158" y="338"/>
                  </a:lnTo>
                  <a:lnTo>
                    <a:pt x="140" y="345"/>
                  </a:lnTo>
                  <a:lnTo>
                    <a:pt x="121" y="352"/>
                  </a:lnTo>
                  <a:lnTo>
                    <a:pt x="102" y="358"/>
                  </a:lnTo>
                  <a:lnTo>
                    <a:pt x="82" y="361"/>
                  </a:lnTo>
                  <a:lnTo>
                    <a:pt x="62" y="365"/>
                  </a:lnTo>
                  <a:lnTo>
                    <a:pt x="41" y="367"/>
                  </a:lnTo>
                  <a:lnTo>
                    <a:pt x="20" y="367"/>
                  </a:lnTo>
                  <a:lnTo>
                    <a:pt x="0" y="369"/>
                  </a:lnTo>
                  <a:lnTo>
                    <a:pt x="0" y="392"/>
                  </a:lnTo>
                  <a:close/>
                </a:path>
              </a:pathLst>
            </a:custGeom>
            <a:solidFill>
              <a:srgbClr val="0099FF"/>
            </a:solidFill>
            <a:ln w="9525">
              <a:noFill/>
              <a:round/>
              <a:headEnd/>
              <a:tailEnd/>
            </a:ln>
          </p:spPr>
          <p:txBody>
            <a:bodyPr/>
            <a:lstStyle/>
            <a:p>
              <a:endParaRPr lang="en-US"/>
            </a:p>
          </p:txBody>
        </p:sp>
        <p:sp>
          <p:nvSpPr>
            <p:cNvPr id="23660" name="Freeform 111"/>
            <p:cNvSpPr>
              <a:spLocks/>
            </p:cNvSpPr>
            <p:nvPr/>
          </p:nvSpPr>
          <p:spPr bwMode="auto">
            <a:xfrm>
              <a:off x="6302024" y="4294167"/>
              <a:ext cx="608189" cy="622300"/>
            </a:xfrm>
            <a:custGeom>
              <a:avLst/>
              <a:gdLst>
                <a:gd name="T0" fmla="*/ 0 w 431"/>
                <a:gd name="T1" fmla="*/ 2147483647 h 392"/>
                <a:gd name="T2" fmla="*/ 2147483647 w 431"/>
                <a:gd name="T3" fmla="*/ 2147483647 h 392"/>
                <a:gd name="T4" fmla="*/ 2147483647 w 431"/>
                <a:gd name="T5" fmla="*/ 2147483647 h 392"/>
                <a:gd name="T6" fmla="*/ 2147483647 w 431"/>
                <a:gd name="T7" fmla="*/ 2147483647 h 392"/>
                <a:gd name="T8" fmla="*/ 2147483647 w 431"/>
                <a:gd name="T9" fmla="*/ 2147483647 h 392"/>
                <a:gd name="T10" fmla="*/ 2147483647 w 431"/>
                <a:gd name="T11" fmla="*/ 2147483647 h 392"/>
                <a:gd name="T12" fmla="*/ 2147483647 w 431"/>
                <a:gd name="T13" fmla="*/ 2147483647 h 392"/>
                <a:gd name="T14" fmla="*/ 2147483647 w 431"/>
                <a:gd name="T15" fmla="*/ 2147483647 h 392"/>
                <a:gd name="T16" fmla="*/ 2147483647 w 431"/>
                <a:gd name="T17" fmla="*/ 2147483647 h 392"/>
                <a:gd name="T18" fmla="*/ 2147483647 w 431"/>
                <a:gd name="T19" fmla="*/ 2147483647 h 392"/>
                <a:gd name="T20" fmla="*/ 2147483647 w 431"/>
                <a:gd name="T21" fmla="*/ 2147483647 h 392"/>
                <a:gd name="T22" fmla="*/ 2147483647 w 431"/>
                <a:gd name="T23" fmla="*/ 2147483647 h 392"/>
                <a:gd name="T24" fmla="*/ 2147483647 w 431"/>
                <a:gd name="T25" fmla="*/ 2147483647 h 392"/>
                <a:gd name="T26" fmla="*/ 2147483647 w 431"/>
                <a:gd name="T27" fmla="*/ 2147483647 h 392"/>
                <a:gd name="T28" fmla="*/ 2147483647 w 431"/>
                <a:gd name="T29" fmla="*/ 2147483647 h 392"/>
                <a:gd name="T30" fmla="*/ 2147483647 w 431"/>
                <a:gd name="T31" fmla="*/ 2147483647 h 392"/>
                <a:gd name="T32" fmla="*/ 2147483647 w 431"/>
                <a:gd name="T33" fmla="*/ 0 h 392"/>
                <a:gd name="T34" fmla="*/ 2147483647 w 431"/>
                <a:gd name="T35" fmla="*/ 2147483647 h 392"/>
                <a:gd name="T36" fmla="*/ 2147483647 w 431"/>
                <a:gd name="T37" fmla="*/ 2147483647 h 392"/>
                <a:gd name="T38" fmla="*/ 2147483647 w 431"/>
                <a:gd name="T39" fmla="*/ 2147483647 h 392"/>
                <a:gd name="T40" fmla="*/ 2147483647 w 431"/>
                <a:gd name="T41" fmla="*/ 2147483647 h 392"/>
                <a:gd name="T42" fmla="*/ 2147483647 w 431"/>
                <a:gd name="T43" fmla="*/ 2147483647 h 392"/>
                <a:gd name="T44" fmla="*/ 2147483647 w 431"/>
                <a:gd name="T45" fmla="*/ 2147483647 h 392"/>
                <a:gd name="T46" fmla="*/ 2147483647 w 431"/>
                <a:gd name="T47" fmla="*/ 2147483647 h 392"/>
                <a:gd name="T48" fmla="*/ 2147483647 w 431"/>
                <a:gd name="T49" fmla="*/ 2147483647 h 392"/>
                <a:gd name="T50" fmla="*/ 2147483647 w 431"/>
                <a:gd name="T51" fmla="*/ 2147483647 h 392"/>
                <a:gd name="T52" fmla="*/ 2147483647 w 431"/>
                <a:gd name="T53" fmla="*/ 2147483647 h 392"/>
                <a:gd name="T54" fmla="*/ 2147483647 w 431"/>
                <a:gd name="T55" fmla="*/ 2147483647 h 392"/>
                <a:gd name="T56" fmla="*/ 2147483647 w 431"/>
                <a:gd name="T57" fmla="*/ 2147483647 h 392"/>
                <a:gd name="T58" fmla="*/ 2147483647 w 431"/>
                <a:gd name="T59" fmla="*/ 2147483647 h 392"/>
                <a:gd name="T60" fmla="*/ 2147483647 w 431"/>
                <a:gd name="T61" fmla="*/ 2147483647 h 392"/>
                <a:gd name="T62" fmla="*/ 2147483647 w 431"/>
                <a:gd name="T63" fmla="*/ 2147483647 h 392"/>
                <a:gd name="T64" fmla="*/ 2147483647 w 431"/>
                <a:gd name="T65" fmla="*/ 2147483647 h 392"/>
                <a:gd name="T66" fmla="*/ 0 w 431"/>
                <a:gd name="T67" fmla="*/ 2147483647 h 39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1"/>
                <a:gd name="T103" fmla="*/ 0 h 392"/>
                <a:gd name="T104" fmla="*/ 431 w 431"/>
                <a:gd name="T105" fmla="*/ 392 h 39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1" h="392">
                  <a:moveTo>
                    <a:pt x="0" y="392"/>
                  </a:moveTo>
                  <a:lnTo>
                    <a:pt x="0" y="392"/>
                  </a:lnTo>
                  <a:lnTo>
                    <a:pt x="22" y="392"/>
                  </a:lnTo>
                  <a:lnTo>
                    <a:pt x="44" y="391"/>
                  </a:lnTo>
                  <a:lnTo>
                    <a:pt x="64" y="388"/>
                  </a:lnTo>
                  <a:lnTo>
                    <a:pt x="86" y="384"/>
                  </a:lnTo>
                  <a:lnTo>
                    <a:pt x="107" y="380"/>
                  </a:lnTo>
                  <a:lnTo>
                    <a:pt x="128" y="374"/>
                  </a:lnTo>
                  <a:lnTo>
                    <a:pt x="147" y="369"/>
                  </a:lnTo>
                  <a:lnTo>
                    <a:pt x="168" y="362"/>
                  </a:lnTo>
                  <a:lnTo>
                    <a:pt x="186" y="354"/>
                  </a:lnTo>
                  <a:lnTo>
                    <a:pt x="205" y="345"/>
                  </a:lnTo>
                  <a:lnTo>
                    <a:pt x="223" y="336"/>
                  </a:lnTo>
                  <a:lnTo>
                    <a:pt x="241" y="325"/>
                  </a:lnTo>
                  <a:lnTo>
                    <a:pt x="257" y="315"/>
                  </a:lnTo>
                  <a:lnTo>
                    <a:pt x="274" y="303"/>
                  </a:lnTo>
                  <a:lnTo>
                    <a:pt x="289" y="290"/>
                  </a:lnTo>
                  <a:lnTo>
                    <a:pt x="304" y="276"/>
                  </a:lnTo>
                  <a:lnTo>
                    <a:pt x="319" y="264"/>
                  </a:lnTo>
                  <a:lnTo>
                    <a:pt x="332" y="249"/>
                  </a:lnTo>
                  <a:lnTo>
                    <a:pt x="345" y="235"/>
                  </a:lnTo>
                  <a:lnTo>
                    <a:pt x="358" y="219"/>
                  </a:lnTo>
                  <a:lnTo>
                    <a:pt x="369" y="203"/>
                  </a:lnTo>
                  <a:lnTo>
                    <a:pt x="380" y="187"/>
                  </a:lnTo>
                  <a:lnTo>
                    <a:pt x="388" y="169"/>
                  </a:lnTo>
                  <a:lnTo>
                    <a:pt x="398" y="152"/>
                  </a:lnTo>
                  <a:lnTo>
                    <a:pt x="405" y="135"/>
                  </a:lnTo>
                  <a:lnTo>
                    <a:pt x="411" y="117"/>
                  </a:lnTo>
                  <a:lnTo>
                    <a:pt x="417" y="97"/>
                  </a:lnTo>
                  <a:lnTo>
                    <a:pt x="422" y="78"/>
                  </a:lnTo>
                  <a:lnTo>
                    <a:pt x="427" y="59"/>
                  </a:lnTo>
                  <a:lnTo>
                    <a:pt x="429" y="40"/>
                  </a:lnTo>
                  <a:lnTo>
                    <a:pt x="431" y="19"/>
                  </a:lnTo>
                  <a:lnTo>
                    <a:pt x="431" y="0"/>
                  </a:lnTo>
                  <a:lnTo>
                    <a:pt x="409" y="0"/>
                  </a:lnTo>
                  <a:lnTo>
                    <a:pt x="407" y="17"/>
                  </a:lnTo>
                  <a:lnTo>
                    <a:pt x="405" y="37"/>
                  </a:lnTo>
                  <a:lnTo>
                    <a:pt x="403" y="56"/>
                  </a:lnTo>
                  <a:lnTo>
                    <a:pt x="399" y="74"/>
                  </a:lnTo>
                  <a:lnTo>
                    <a:pt x="395" y="90"/>
                  </a:lnTo>
                  <a:lnTo>
                    <a:pt x="389" y="108"/>
                  </a:lnTo>
                  <a:lnTo>
                    <a:pt x="384" y="125"/>
                  </a:lnTo>
                  <a:lnTo>
                    <a:pt x="376" y="143"/>
                  </a:lnTo>
                  <a:lnTo>
                    <a:pt x="367" y="158"/>
                  </a:lnTo>
                  <a:lnTo>
                    <a:pt x="359" y="175"/>
                  </a:lnTo>
                  <a:lnTo>
                    <a:pt x="348" y="190"/>
                  </a:lnTo>
                  <a:lnTo>
                    <a:pt x="338" y="205"/>
                  </a:lnTo>
                  <a:lnTo>
                    <a:pt x="326" y="220"/>
                  </a:lnTo>
                  <a:lnTo>
                    <a:pt x="315" y="234"/>
                  </a:lnTo>
                  <a:lnTo>
                    <a:pt x="303" y="246"/>
                  </a:lnTo>
                  <a:lnTo>
                    <a:pt x="289" y="260"/>
                  </a:lnTo>
                  <a:lnTo>
                    <a:pt x="275" y="272"/>
                  </a:lnTo>
                  <a:lnTo>
                    <a:pt x="259" y="283"/>
                  </a:lnTo>
                  <a:lnTo>
                    <a:pt x="243" y="296"/>
                  </a:lnTo>
                  <a:lnTo>
                    <a:pt x="228" y="304"/>
                  </a:lnTo>
                  <a:lnTo>
                    <a:pt x="212" y="315"/>
                  </a:lnTo>
                  <a:lnTo>
                    <a:pt x="194" y="323"/>
                  </a:lnTo>
                  <a:lnTo>
                    <a:pt x="176" y="332"/>
                  </a:lnTo>
                  <a:lnTo>
                    <a:pt x="158" y="338"/>
                  </a:lnTo>
                  <a:lnTo>
                    <a:pt x="140" y="345"/>
                  </a:lnTo>
                  <a:lnTo>
                    <a:pt x="121" y="352"/>
                  </a:lnTo>
                  <a:lnTo>
                    <a:pt x="102" y="358"/>
                  </a:lnTo>
                  <a:lnTo>
                    <a:pt x="82" y="361"/>
                  </a:lnTo>
                  <a:lnTo>
                    <a:pt x="62" y="365"/>
                  </a:lnTo>
                  <a:lnTo>
                    <a:pt x="41" y="367"/>
                  </a:lnTo>
                  <a:lnTo>
                    <a:pt x="20" y="367"/>
                  </a:lnTo>
                  <a:lnTo>
                    <a:pt x="0" y="369"/>
                  </a:lnTo>
                </a:path>
              </a:pathLst>
            </a:custGeom>
            <a:noFill/>
            <a:ln w="1588">
              <a:solidFill>
                <a:srgbClr val="0099FF"/>
              </a:solidFill>
              <a:round/>
              <a:headEnd/>
              <a:tailEnd/>
            </a:ln>
          </p:spPr>
          <p:txBody>
            <a:bodyPr/>
            <a:lstStyle/>
            <a:p>
              <a:endParaRPr lang="en-US"/>
            </a:p>
          </p:txBody>
        </p:sp>
        <p:sp>
          <p:nvSpPr>
            <p:cNvPr id="23661" name="Freeform 112"/>
            <p:cNvSpPr>
              <a:spLocks/>
            </p:cNvSpPr>
            <p:nvPr/>
          </p:nvSpPr>
          <p:spPr bwMode="auto">
            <a:xfrm>
              <a:off x="5692422" y="4294167"/>
              <a:ext cx="609600" cy="622300"/>
            </a:xfrm>
            <a:custGeom>
              <a:avLst/>
              <a:gdLst>
                <a:gd name="T0" fmla="*/ 0 w 432"/>
                <a:gd name="T1" fmla="*/ 2147483647 h 392"/>
                <a:gd name="T2" fmla="*/ 2147483647 w 432"/>
                <a:gd name="T3" fmla="*/ 2147483647 h 392"/>
                <a:gd name="T4" fmla="*/ 2147483647 w 432"/>
                <a:gd name="T5" fmla="*/ 2147483647 h 392"/>
                <a:gd name="T6" fmla="*/ 2147483647 w 432"/>
                <a:gd name="T7" fmla="*/ 2147483647 h 392"/>
                <a:gd name="T8" fmla="*/ 2147483647 w 432"/>
                <a:gd name="T9" fmla="*/ 2147483647 h 392"/>
                <a:gd name="T10" fmla="*/ 2147483647 w 432"/>
                <a:gd name="T11" fmla="*/ 2147483647 h 392"/>
                <a:gd name="T12" fmla="*/ 2147483647 w 432"/>
                <a:gd name="T13" fmla="*/ 2147483647 h 392"/>
                <a:gd name="T14" fmla="*/ 2147483647 w 432"/>
                <a:gd name="T15" fmla="*/ 2147483647 h 392"/>
                <a:gd name="T16" fmla="*/ 2147483647 w 432"/>
                <a:gd name="T17" fmla="*/ 2147483647 h 392"/>
                <a:gd name="T18" fmla="*/ 2147483647 w 432"/>
                <a:gd name="T19" fmla="*/ 2147483647 h 392"/>
                <a:gd name="T20" fmla="*/ 2147483647 w 432"/>
                <a:gd name="T21" fmla="*/ 2147483647 h 392"/>
                <a:gd name="T22" fmla="*/ 2147483647 w 432"/>
                <a:gd name="T23" fmla="*/ 2147483647 h 392"/>
                <a:gd name="T24" fmla="*/ 2147483647 w 432"/>
                <a:gd name="T25" fmla="*/ 2147483647 h 392"/>
                <a:gd name="T26" fmla="*/ 2147483647 w 432"/>
                <a:gd name="T27" fmla="*/ 2147483647 h 392"/>
                <a:gd name="T28" fmla="*/ 2147483647 w 432"/>
                <a:gd name="T29" fmla="*/ 2147483647 h 392"/>
                <a:gd name="T30" fmla="*/ 2147483647 w 432"/>
                <a:gd name="T31" fmla="*/ 2147483647 h 392"/>
                <a:gd name="T32" fmla="*/ 2147483647 w 432"/>
                <a:gd name="T33" fmla="*/ 2147483647 h 392"/>
                <a:gd name="T34" fmla="*/ 2147483647 w 432"/>
                <a:gd name="T35" fmla="*/ 2147483647 h 392"/>
                <a:gd name="T36" fmla="*/ 2147483647 w 432"/>
                <a:gd name="T37" fmla="*/ 2147483647 h 392"/>
                <a:gd name="T38" fmla="*/ 2147483647 w 432"/>
                <a:gd name="T39" fmla="*/ 2147483647 h 392"/>
                <a:gd name="T40" fmla="*/ 2147483647 w 432"/>
                <a:gd name="T41" fmla="*/ 2147483647 h 392"/>
                <a:gd name="T42" fmla="*/ 2147483647 w 432"/>
                <a:gd name="T43" fmla="*/ 2147483647 h 392"/>
                <a:gd name="T44" fmla="*/ 2147483647 w 432"/>
                <a:gd name="T45" fmla="*/ 2147483647 h 392"/>
                <a:gd name="T46" fmla="*/ 2147483647 w 432"/>
                <a:gd name="T47" fmla="*/ 2147483647 h 392"/>
                <a:gd name="T48" fmla="*/ 2147483647 w 432"/>
                <a:gd name="T49" fmla="*/ 2147483647 h 392"/>
                <a:gd name="T50" fmla="*/ 2147483647 w 432"/>
                <a:gd name="T51" fmla="*/ 2147483647 h 392"/>
                <a:gd name="T52" fmla="*/ 2147483647 w 432"/>
                <a:gd name="T53" fmla="*/ 2147483647 h 392"/>
                <a:gd name="T54" fmla="*/ 2147483647 w 432"/>
                <a:gd name="T55" fmla="*/ 2147483647 h 392"/>
                <a:gd name="T56" fmla="*/ 2147483647 w 432"/>
                <a:gd name="T57" fmla="*/ 2147483647 h 392"/>
                <a:gd name="T58" fmla="*/ 2147483647 w 432"/>
                <a:gd name="T59" fmla="*/ 2147483647 h 392"/>
                <a:gd name="T60" fmla="*/ 2147483647 w 432"/>
                <a:gd name="T61" fmla="*/ 2147483647 h 392"/>
                <a:gd name="T62" fmla="*/ 2147483647 w 432"/>
                <a:gd name="T63" fmla="*/ 2147483647 h 392"/>
                <a:gd name="T64" fmla="*/ 2147483647 w 432"/>
                <a:gd name="T65" fmla="*/ 0 h 3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2"/>
                <a:gd name="T100" fmla="*/ 0 h 392"/>
                <a:gd name="T101" fmla="*/ 432 w 432"/>
                <a:gd name="T102" fmla="*/ 392 h 3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2" h="392">
                  <a:moveTo>
                    <a:pt x="0" y="0"/>
                  </a:moveTo>
                  <a:lnTo>
                    <a:pt x="0" y="19"/>
                  </a:lnTo>
                  <a:lnTo>
                    <a:pt x="2" y="40"/>
                  </a:lnTo>
                  <a:lnTo>
                    <a:pt x="5" y="59"/>
                  </a:lnTo>
                  <a:lnTo>
                    <a:pt x="9" y="78"/>
                  </a:lnTo>
                  <a:lnTo>
                    <a:pt x="13" y="97"/>
                  </a:lnTo>
                  <a:lnTo>
                    <a:pt x="18" y="117"/>
                  </a:lnTo>
                  <a:lnTo>
                    <a:pt x="27" y="135"/>
                  </a:lnTo>
                  <a:lnTo>
                    <a:pt x="34" y="152"/>
                  </a:lnTo>
                  <a:lnTo>
                    <a:pt x="43" y="169"/>
                  </a:lnTo>
                  <a:lnTo>
                    <a:pt x="53" y="187"/>
                  </a:lnTo>
                  <a:lnTo>
                    <a:pt x="62" y="203"/>
                  </a:lnTo>
                  <a:lnTo>
                    <a:pt x="73" y="219"/>
                  </a:lnTo>
                  <a:lnTo>
                    <a:pt x="86" y="235"/>
                  </a:lnTo>
                  <a:lnTo>
                    <a:pt x="100" y="249"/>
                  </a:lnTo>
                  <a:lnTo>
                    <a:pt x="112" y="264"/>
                  </a:lnTo>
                  <a:lnTo>
                    <a:pt x="126" y="276"/>
                  </a:lnTo>
                  <a:lnTo>
                    <a:pt x="142" y="290"/>
                  </a:lnTo>
                  <a:lnTo>
                    <a:pt x="157" y="303"/>
                  </a:lnTo>
                  <a:lnTo>
                    <a:pt x="174" y="315"/>
                  </a:lnTo>
                  <a:lnTo>
                    <a:pt x="191" y="325"/>
                  </a:lnTo>
                  <a:lnTo>
                    <a:pt x="208" y="336"/>
                  </a:lnTo>
                  <a:lnTo>
                    <a:pt x="226" y="345"/>
                  </a:lnTo>
                  <a:lnTo>
                    <a:pt x="246" y="354"/>
                  </a:lnTo>
                  <a:lnTo>
                    <a:pt x="265" y="362"/>
                  </a:lnTo>
                  <a:lnTo>
                    <a:pt x="283" y="369"/>
                  </a:lnTo>
                  <a:lnTo>
                    <a:pt x="303" y="374"/>
                  </a:lnTo>
                  <a:lnTo>
                    <a:pt x="324" y="380"/>
                  </a:lnTo>
                  <a:lnTo>
                    <a:pt x="345" y="384"/>
                  </a:lnTo>
                  <a:lnTo>
                    <a:pt x="367" y="388"/>
                  </a:lnTo>
                  <a:lnTo>
                    <a:pt x="388" y="391"/>
                  </a:lnTo>
                  <a:lnTo>
                    <a:pt x="410" y="392"/>
                  </a:lnTo>
                  <a:lnTo>
                    <a:pt x="432" y="392"/>
                  </a:lnTo>
                  <a:lnTo>
                    <a:pt x="432" y="369"/>
                  </a:lnTo>
                  <a:lnTo>
                    <a:pt x="410" y="367"/>
                  </a:lnTo>
                  <a:lnTo>
                    <a:pt x="390" y="367"/>
                  </a:lnTo>
                  <a:lnTo>
                    <a:pt x="370" y="365"/>
                  </a:lnTo>
                  <a:lnTo>
                    <a:pt x="349" y="361"/>
                  </a:lnTo>
                  <a:lnTo>
                    <a:pt x="330" y="358"/>
                  </a:lnTo>
                  <a:lnTo>
                    <a:pt x="310" y="352"/>
                  </a:lnTo>
                  <a:lnTo>
                    <a:pt x="291" y="345"/>
                  </a:lnTo>
                  <a:lnTo>
                    <a:pt x="273" y="338"/>
                  </a:lnTo>
                  <a:lnTo>
                    <a:pt x="254" y="332"/>
                  </a:lnTo>
                  <a:lnTo>
                    <a:pt x="236" y="323"/>
                  </a:lnTo>
                  <a:lnTo>
                    <a:pt x="219" y="315"/>
                  </a:lnTo>
                  <a:lnTo>
                    <a:pt x="203" y="304"/>
                  </a:lnTo>
                  <a:lnTo>
                    <a:pt x="188" y="296"/>
                  </a:lnTo>
                  <a:lnTo>
                    <a:pt x="173" y="283"/>
                  </a:lnTo>
                  <a:lnTo>
                    <a:pt x="157" y="272"/>
                  </a:lnTo>
                  <a:lnTo>
                    <a:pt x="142" y="260"/>
                  </a:lnTo>
                  <a:lnTo>
                    <a:pt x="130" y="246"/>
                  </a:lnTo>
                  <a:lnTo>
                    <a:pt x="116" y="234"/>
                  </a:lnTo>
                  <a:lnTo>
                    <a:pt x="105" y="220"/>
                  </a:lnTo>
                  <a:lnTo>
                    <a:pt x="93" y="205"/>
                  </a:lnTo>
                  <a:lnTo>
                    <a:pt x="82" y="190"/>
                  </a:lnTo>
                  <a:lnTo>
                    <a:pt x="73" y="175"/>
                  </a:lnTo>
                  <a:lnTo>
                    <a:pt x="64" y="158"/>
                  </a:lnTo>
                  <a:lnTo>
                    <a:pt x="56" y="143"/>
                  </a:lnTo>
                  <a:lnTo>
                    <a:pt x="49" y="125"/>
                  </a:lnTo>
                  <a:lnTo>
                    <a:pt x="42" y="108"/>
                  </a:lnTo>
                  <a:lnTo>
                    <a:pt x="36" y="90"/>
                  </a:lnTo>
                  <a:lnTo>
                    <a:pt x="32" y="74"/>
                  </a:lnTo>
                  <a:lnTo>
                    <a:pt x="29" y="56"/>
                  </a:lnTo>
                  <a:lnTo>
                    <a:pt x="27" y="37"/>
                  </a:lnTo>
                  <a:lnTo>
                    <a:pt x="24" y="17"/>
                  </a:lnTo>
                  <a:lnTo>
                    <a:pt x="24" y="0"/>
                  </a:lnTo>
                  <a:lnTo>
                    <a:pt x="0" y="0"/>
                  </a:lnTo>
                  <a:close/>
                </a:path>
              </a:pathLst>
            </a:custGeom>
            <a:solidFill>
              <a:srgbClr val="0099FF"/>
            </a:solidFill>
            <a:ln w="9525">
              <a:noFill/>
              <a:round/>
              <a:headEnd/>
              <a:tailEnd/>
            </a:ln>
          </p:spPr>
          <p:txBody>
            <a:bodyPr/>
            <a:lstStyle/>
            <a:p>
              <a:endParaRPr lang="en-US"/>
            </a:p>
          </p:txBody>
        </p:sp>
        <p:sp>
          <p:nvSpPr>
            <p:cNvPr id="23662" name="Freeform 113"/>
            <p:cNvSpPr>
              <a:spLocks/>
            </p:cNvSpPr>
            <p:nvPr/>
          </p:nvSpPr>
          <p:spPr bwMode="auto">
            <a:xfrm>
              <a:off x="5692422" y="4294167"/>
              <a:ext cx="609600" cy="622300"/>
            </a:xfrm>
            <a:custGeom>
              <a:avLst/>
              <a:gdLst>
                <a:gd name="T0" fmla="*/ 0 w 432"/>
                <a:gd name="T1" fmla="*/ 0 h 392"/>
                <a:gd name="T2" fmla="*/ 2147483647 w 432"/>
                <a:gd name="T3" fmla="*/ 2147483647 h 392"/>
                <a:gd name="T4" fmla="*/ 2147483647 w 432"/>
                <a:gd name="T5" fmla="*/ 2147483647 h 392"/>
                <a:gd name="T6" fmla="*/ 2147483647 w 432"/>
                <a:gd name="T7" fmla="*/ 2147483647 h 392"/>
                <a:gd name="T8" fmla="*/ 2147483647 w 432"/>
                <a:gd name="T9" fmla="*/ 2147483647 h 392"/>
                <a:gd name="T10" fmla="*/ 2147483647 w 432"/>
                <a:gd name="T11" fmla="*/ 2147483647 h 392"/>
                <a:gd name="T12" fmla="*/ 2147483647 w 432"/>
                <a:gd name="T13" fmla="*/ 2147483647 h 392"/>
                <a:gd name="T14" fmla="*/ 2147483647 w 432"/>
                <a:gd name="T15" fmla="*/ 2147483647 h 392"/>
                <a:gd name="T16" fmla="*/ 2147483647 w 432"/>
                <a:gd name="T17" fmla="*/ 2147483647 h 392"/>
                <a:gd name="T18" fmla="*/ 2147483647 w 432"/>
                <a:gd name="T19" fmla="*/ 2147483647 h 392"/>
                <a:gd name="T20" fmla="*/ 2147483647 w 432"/>
                <a:gd name="T21" fmla="*/ 2147483647 h 392"/>
                <a:gd name="T22" fmla="*/ 2147483647 w 432"/>
                <a:gd name="T23" fmla="*/ 2147483647 h 392"/>
                <a:gd name="T24" fmla="*/ 2147483647 w 432"/>
                <a:gd name="T25" fmla="*/ 2147483647 h 392"/>
                <a:gd name="T26" fmla="*/ 2147483647 w 432"/>
                <a:gd name="T27" fmla="*/ 2147483647 h 392"/>
                <a:gd name="T28" fmla="*/ 2147483647 w 432"/>
                <a:gd name="T29" fmla="*/ 2147483647 h 392"/>
                <a:gd name="T30" fmla="*/ 2147483647 w 432"/>
                <a:gd name="T31" fmla="*/ 2147483647 h 392"/>
                <a:gd name="T32" fmla="*/ 2147483647 w 432"/>
                <a:gd name="T33" fmla="*/ 2147483647 h 392"/>
                <a:gd name="T34" fmla="*/ 2147483647 w 432"/>
                <a:gd name="T35" fmla="*/ 2147483647 h 392"/>
                <a:gd name="T36" fmla="*/ 2147483647 w 432"/>
                <a:gd name="T37" fmla="*/ 2147483647 h 392"/>
                <a:gd name="T38" fmla="*/ 2147483647 w 432"/>
                <a:gd name="T39" fmla="*/ 2147483647 h 392"/>
                <a:gd name="T40" fmla="*/ 2147483647 w 432"/>
                <a:gd name="T41" fmla="*/ 2147483647 h 392"/>
                <a:gd name="T42" fmla="*/ 2147483647 w 432"/>
                <a:gd name="T43" fmla="*/ 2147483647 h 392"/>
                <a:gd name="T44" fmla="*/ 2147483647 w 432"/>
                <a:gd name="T45" fmla="*/ 2147483647 h 392"/>
                <a:gd name="T46" fmla="*/ 2147483647 w 432"/>
                <a:gd name="T47" fmla="*/ 2147483647 h 392"/>
                <a:gd name="T48" fmla="*/ 2147483647 w 432"/>
                <a:gd name="T49" fmla="*/ 2147483647 h 392"/>
                <a:gd name="T50" fmla="*/ 2147483647 w 432"/>
                <a:gd name="T51" fmla="*/ 2147483647 h 392"/>
                <a:gd name="T52" fmla="*/ 2147483647 w 432"/>
                <a:gd name="T53" fmla="*/ 2147483647 h 392"/>
                <a:gd name="T54" fmla="*/ 2147483647 w 432"/>
                <a:gd name="T55" fmla="*/ 2147483647 h 392"/>
                <a:gd name="T56" fmla="*/ 2147483647 w 432"/>
                <a:gd name="T57" fmla="*/ 2147483647 h 392"/>
                <a:gd name="T58" fmla="*/ 2147483647 w 432"/>
                <a:gd name="T59" fmla="*/ 2147483647 h 392"/>
                <a:gd name="T60" fmla="*/ 2147483647 w 432"/>
                <a:gd name="T61" fmla="*/ 2147483647 h 392"/>
                <a:gd name="T62" fmla="*/ 2147483647 w 432"/>
                <a:gd name="T63" fmla="*/ 2147483647 h 392"/>
                <a:gd name="T64" fmla="*/ 2147483647 w 432"/>
                <a:gd name="T65" fmla="*/ 2147483647 h 392"/>
                <a:gd name="T66" fmla="*/ 2147483647 w 432"/>
                <a:gd name="T67" fmla="*/ 0 h 39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2"/>
                <a:gd name="T103" fmla="*/ 0 h 392"/>
                <a:gd name="T104" fmla="*/ 432 w 432"/>
                <a:gd name="T105" fmla="*/ 392 h 39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2" h="392">
                  <a:moveTo>
                    <a:pt x="0" y="0"/>
                  </a:moveTo>
                  <a:lnTo>
                    <a:pt x="0" y="0"/>
                  </a:lnTo>
                  <a:lnTo>
                    <a:pt x="0" y="19"/>
                  </a:lnTo>
                  <a:lnTo>
                    <a:pt x="2" y="40"/>
                  </a:lnTo>
                  <a:lnTo>
                    <a:pt x="5" y="59"/>
                  </a:lnTo>
                  <a:lnTo>
                    <a:pt x="9" y="78"/>
                  </a:lnTo>
                  <a:lnTo>
                    <a:pt x="13" y="97"/>
                  </a:lnTo>
                  <a:lnTo>
                    <a:pt x="18" y="117"/>
                  </a:lnTo>
                  <a:lnTo>
                    <a:pt x="27" y="135"/>
                  </a:lnTo>
                  <a:lnTo>
                    <a:pt x="34" y="152"/>
                  </a:lnTo>
                  <a:lnTo>
                    <a:pt x="43" y="169"/>
                  </a:lnTo>
                  <a:lnTo>
                    <a:pt x="53" y="187"/>
                  </a:lnTo>
                  <a:lnTo>
                    <a:pt x="62" y="203"/>
                  </a:lnTo>
                  <a:lnTo>
                    <a:pt x="73" y="219"/>
                  </a:lnTo>
                  <a:lnTo>
                    <a:pt x="86" y="235"/>
                  </a:lnTo>
                  <a:lnTo>
                    <a:pt x="100" y="249"/>
                  </a:lnTo>
                  <a:lnTo>
                    <a:pt x="112" y="264"/>
                  </a:lnTo>
                  <a:lnTo>
                    <a:pt x="126" y="276"/>
                  </a:lnTo>
                  <a:lnTo>
                    <a:pt x="142" y="290"/>
                  </a:lnTo>
                  <a:lnTo>
                    <a:pt x="157" y="303"/>
                  </a:lnTo>
                  <a:lnTo>
                    <a:pt x="174" y="315"/>
                  </a:lnTo>
                  <a:lnTo>
                    <a:pt x="191" y="325"/>
                  </a:lnTo>
                  <a:lnTo>
                    <a:pt x="208" y="336"/>
                  </a:lnTo>
                  <a:lnTo>
                    <a:pt x="226" y="345"/>
                  </a:lnTo>
                  <a:lnTo>
                    <a:pt x="246" y="354"/>
                  </a:lnTo>
                  <a:lnTo>
                    <a:pt x="265" y="362"/>
                  </a:lnTo>
                  <a:lnTo>
                    <a:pt x="283" y="369"/>
                  </a:lnTo>
                  <a:lnTo>
                    <a:pt x="303" y="374"/>
                  </a:lnTo>
                  <a:lnTo>
                    <a:pt x="324" y="380"/>
                  </a:lnTo>
                  <a:lnTo>
                    <a:pt x="345" y="384"/>
                  </a:lnTo>
                  <a:lnTo>
                    <a:pt x="367" y="388"/>
                  </a:lnTo>
                  <a:lnTo>
                    <a:pt x="388" y="391"/>
                  </a:lnTo>
                  <a:lnTo>
                    <a:pt x="410" y="392"/>
                  </a:lnTo>
                  <a:lnTo>
                    <a:pt x="432" y="392"/>
                  </a:lnTo>
                  <a:lnTo>
                    <a:pt x="432" y="369"/>
                  </a:lnTo>
                  <a:lnTo>
                    <a:pt x="410" y="367"/>
                  </a:lnTo>
                  <a:lnTo>
                    <a:pt x="390" y="367"/>
                  </a:lnTo>
                  <a:lnTo>
                    <a:pt x="370" y="365"/>
                  </a:lnTo>
                  <a:lnTo>
                    <a:pt x="349" y="361"/>
                  </a:lnTo>
                  <a:lnTo>
                    <a:pt x="330" y="358"/>
                  </a:lnTo>
                  <a:lnTo>
                    <a:pt x="310" y="352"/>
                  </a:lnTo>
                  <a:lnTo>
                    <a:pt x="291" y="345"/>
                  </a:lnTo>
                  <a:lnTo>
                    <a:pt x="273" y="338"/>
                  </a:lnTo>
                  <a:lnTo>
                    <a:pt x="254" y="332"/>
                  </a:lnTo>
                  <a:lnTo>
                    <a:pt x="236" y="323"/>
                  </a:lnTo>
                  <a:lnTo>
                    <a:pt x="219" y="315"/>
                  </a:lnTo>
                  <a:lnTo>
                    <a:pt x="203" y="304"/>
                  </a:lnTo>
                  <a:lnTo>
                    <a:pt x="188" y="296"/>
                  </a:lnTo>
                  <a:lnTo>
                    <a:pt x="173" y="283"/>
                  </a:lnTo>
                  <a:lnTo>
                    <a:pt x="157" y="272"/>
                  </a:lnTo>
                  <a:lnTo>
                    <a:pt x="142" y="260"/>
                  </a:lnTo>
                  <a:lnTo>
                    <a:pt x="130" y="246"/>
                  </a:lnTo>
                  <a:lnTo>
                    <a:pt x="116" y="234"/>
                  </a:lnTo>
                  <a:lnTo>
                    <a:pt x="105" y="220"/>
                  </a:lnTo>
                  <a:lnTo>
                    <a:pt x="93" y="205"/>
                  </a:lnTo>
                  <a:lnTo>
                    <a:pt x="82" y="190"/>
                  </a:lnTo>
                  <a:lnTo>
                    <a:pt x="73" y="175"/>
                  </a:lnTo>
                  <a:lnTo>
                    <a:pt x="64" y="158"/>
                  </a:lnTo>
                  <a:lnTo>
                    <a:pt x="56" y="143"/>
                  </a:lnTo>
                  <a:lnTo>
                    <a:pt x="49" y="125"/>
                  </a:lnTo>
                  <a:lnTo>
                    <a:pt x="42" y="108"/>
                  </a:lnTo>
                  <a:lnTo>
                    <a:pt x="36" y="90"/>
                  </a:lnTo>
                  <a:lnTo>
                    <a:pt x="32" y="74"/>
                  </a:lnTo>
                  <a:lnTo>
                    <a:pt x="29" y="56"/>
                  </a:lnTo>
                  <a:lnTo>
                    <a:pt x="27" y="37"/>
                  </a:lnTo>
                  <a:lnTo>
                    <a:pt x="24" y="17"/>
                  </a:lnTo>
                  <a:lnTo>
                    <a:pt x="24" y="0"/>
                  </a:lnTo>
                </a:path>
              </a:pathLst>
            </a:custGeom>
            <a:noFill/>
            <a:ln w="1588">
              <a:solidFill>
                <a:srgbClr val="0099FF"/>
              </a:solidFill>
              <a:round/>
              <a:headEnd/>
              <a:tailEnd/>
            </a:ln>
          </p:spPr>
          <p:txBody>
            <a:bodyPr/>
            <a:lstStyle/>
            <a:p>
              <a:endParaRPr lang="en-US"/>
            </a:p>
          </p:txBody>
        </p:sp>
        <p:sp>
          <p:nvSpPr>
            <p:cNvPr id="23663" name="Freeform 114"/>
            <p:cNvSpPr>
              <a:spLocks/>
            </p:cNvSpPr>
            <p:nvPr/>
          </p:nvSpPr>
          <p:spPr bwMode="auto">
            <a:xfrm>
              <a:off x="5692422" y="3667107"/>
              <a:ext cx="609600" cy="627063"/>
            </a:xfrm>
            <a:custGeom>
              <a:avLst/>
              <a:gdLst>
                <a:gd name="T0" fmla="*/ 2147483647 w 432"/>
                <a:gd name="T1" fmla="*/ 0 h 395"/>
                <a:gd name="T2" fmla="*/ 2147483647 w 432"/>
                <a:gd name="T3" fmla="*/ 2147483647 h 395"/>
                <a:gd name="T4" fmla="*/ 2147483647 w 432"/>
                <a:gd name="T5" fmla="*/ 2147483647 h 395"/>
                <a:gd name="T6" fmla="*/ 2147483647 w 432"/>
                <a:gd name="T7" fmla="*/ 2147483647 h 395"/>
                <a:gd name="T8" fmla="*/ 2147483647 w 432"/>
                <a:gd name="T9" fmla="*/ 2147483647 h 395"/>
                <a:gd name="T10" fmla="*/ 2147483647 w 432"/>
                <a:gd name="T11" fmla="*/ 2147483647 h 395"/>
                <a:gd name="T12" fmla="*/ 2147483647 w 432"/>
                <a:gd name="T13" fmla="*/ 2147483647 h 395"/>
                <a:gd name="T14" fmla="*/ 2147483647 w 432"/>
                <a:gd name="T15" fmla="*/ 2147483647 h 395"/>
                <a:gd name="T16" fmla="*/ 2147483647 w 432"/>
                <a:gd name="T17" fmla="*/ 2147483647 h 395"/>
                <a:gd name="T18" fmla="*/ 2147483647 w 432"/>
                <a:gd name="T19" fmla="*/ 2147483647 h 395"/>
                <a:gd name="T20" fmla="*/ 2147483647 w 432"/>
                <a:gd name="T21" fmla="*/ 2147483647 h 395"/>
                <a:gd name="T22" fmla="*/ 2147483647 w 432"/>
                <a:gd name="T23" fmla="*/ 2147483647 h 395"/>
                <a:gd name="T24" fmla="*/ 2147483647 w 432"/>
                <a:gd name="T25" fmla="*/ 2147483647 h 395"/>
                <a:gd name="T26" fmla="*/ 2147483647 w 432"/>
                <a:gd name="T27" fmla="*/ 2147483647 h 395"/>
                <a:gd name="T28" fmla="*/ 2147483647 w 432"/>
                <a:gd name="T29" fmla="*/ 2147483647 h 395"/>
                <a:gd name="T30" fmla="*/ 0 w 432"/>
                <a:gd name="T31" fmla="*/ 2147483647 h 395"/>
                <a:gd name="T32" fmla="*/ 2147483647 w 432"/>
                <a:gd name="T33" fmla="*/ 2147483647 h 395"/>
                <a:gd name="T34" fmla="*/ 2147483647 w 432"/>
                <a:gd name="T35" fmla="*/ 2147483647 h 395"/>
                <a:gd name="T36" fmla="*/ 2147483647 w 432"/>
                <a:gd name="T37" fmla="*/ 2147483647 h 395"/>
                <a:gd name="T38" fmla="*/ 2147483647 w 432"/>
                <a:gd name="T39" fmla="*/ 2147483647 h 395"/>
                <a:gd name="T40" fmla="*/ 2147483647 w 432"/>
                <a:gd name="T41" fmla="*/ 2147483647 h 395"/>
                <a:gd name="T42" fmla="*/ 2147483647 w 432"/>
                <a:gd name="T43" fmla="*/ 2147483647 h 395"/>
                <a:gd name="T44" fmla="*/ 2147483647 w 432"/>
                <a:gd name="T45" fmla="*/ 2147483647 h 395"/>
                <a:gd name="T46" fmla="*/ 2147483647 w 432"/>
                <a:gd name="T47" fmla="*/ 2147483647 h 395"/>
                <a:gd name="T48" fmla="*/ 2147483647 w 432"/>
                <a:gd name="T49" fmla="*/ 2147483647 h 395"/>
                <a:gd name="T50" fmla="*/ 2147483647 w 432"/>
                <a:gd name="T51" fmla="*/ 2147483647 h 395"/>
                <a:gd name="T52" fmla="*/ 2147483647 w 432"/>
                <a:gd name="T53" fmla="*/ 2147483647 h 395"/>
                <a:gd name="T54" fmla="*/ 2147483647 w 432"/>
                <a:gd name="T55" fmla="*/ 2147483647 h 395"/>
                <a:gd name="T56" fmla="*/ 2147483647 w 432"/>
                <a:gd name="T57" fmla="*/ 2147483647 h 395"/>
                <a:gd name="T58" fmla="*/ 2147483647 w 432"/>
                <a:gd name="T59" fmla="*/ 2147483647 h 395"/>
                <a:gd name="T60" fmla="*/ 2147483647 w 432"/>
                <a:gd name="T61" fmla="*/ 2147483647 h 395"/>
                <a:gd name="T62" fmla="*/ 2147483647 w 432"/>
                <a:gd name="T63" fmla="*/ 2147483647 h 395"/>
                <a:gd name="T64" fmla="*/ 2147483647 w 432"/>
                <a:gd name="T65" fmla="*/ 2147483647 h 3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2"/>
                <a:gd name="T100" fmla="*/ 0 h 395"/>
                <a:gd name="T101" fmla="*/ 432 w 432"/>
                <a:gd name="T102" fmla="*/ 395 h 3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2" h="395">
                  <a:moveTo>
                    <a:pt x="432" y="0"/>
                  </a:moveTo>
                  <a:lnTo>
                    <a:pt x="410" y="0"/>
                  </a:lnTo>
                  <a:lnTo>
                    <a:pt x="388" y="2"/>
                  </a:lnTo>
                  <a:lnTo>
                    <a:pt x="367" y="5"/>
                  </a:lnTo>
                  <a:lnTo>
                    <a:pt x="345" y="9"/>
                  </a:lnTo>
                  <a:lnTo>
                    <a:pt x="324" y="13"/>
                  </a:lnTo>
                  <a:lnTo>
                    <a:pt x="303" y="18"/>
                  </a:lnTo>
                  <a:lnTo>
                    <a:pt x="283" y="24"/>
                  </a:lnTo>
                  <a:lnTo>
                    <a:pt x="265" y="32"/>
                  </a:lnTo>
                  <a:lnTo>
                    <a:pt x="246" y="39"/>
                  </a:lnTo>
                  <a:lnTo>
                    <a:pt x="226" y="47"/>
                  </a:lnTo>
                  <a:lnTo>
                    <a:pt x="208" y="57"/>
                  </a:lnTo>
                  <a:lnTo>
                    <a:pt x="191" y="67"/>
                  </a:lnTo>
                  <a:lnTo>
                    <a:pt x="174" y="79"/>
                  </a:lnTo>
                  <a:lnTo>
                    <a:pt x="157" y="90"/>
                  </a:lnTo>
                  <a:lnTo>
                    <a:pt x="142" y="102"/>
                  </a:lnTo>
                  <a:lnTo>
                    <a:pt x="126" y="116"/>
                  </a:lnTo>
                  <a:lnTo>
                    <a:pt x="112" y="129"/>
                  </a:lnTo>
                  <a:lnTo>
                    <a:pt x="100" y="144"/>
                  </a:lnTo>
                  <a:lnTo>
                    <a:pt x="86" y="158"/>
                  </a:lnTo>
                  <a:lnTo>
                    <a:pt x="73" y="174"/>
                  </a:lnTo>
                  <a:lnTo>
                    <a:pt x="62" y="189"/>
                  </a:lnTo>
                  <a:lnTo>
                    <a:pt x="53" y="207"/>
                  </a:lnTo>
                  <a:lnTo>
                    <a:pt x="43" y="224"/>
                  </a:lnTo>
                  <a:lnTo>
                    <a:pt x="34" y="240"/>
                  </a:lnTo>
                  <a:lnTo>
                    <a:pt x="27" y="258"/>
                  </a:lnTo>
                  <a:lnTo>
                    <a:pt x="18" y="277"/>
                  </a:lnTo>
                  <a:lnTo>
                    <a:pt x="13" y="295"/>
                  </a:lnTo>
                  <a:lnTo>
                    <a:pt x="9" y="315"/>
                  </a:lnTo>
                  <a:lnTo>
                    <a:pt x="5" y="334"/>
                  </a:lnTo>
                  <a:lnTo>
                    <a:pt x="2" y="355"/>
                  </a:lnTo>
                  <a:lnTo>
                    <a:pt x="0" y="374"/>
                  </a:lnTo>
                  <a:lnTo>
                    <a:pt x="0" y="395"/>
                  </a:lnTo>
                  <a:lnTo>
                    <a:pt x="24" y="395"/>
                  </a:lnTo>
                  <a:lnTo>
                    <a:pt x="24" y="375"/>
                  </a:lnTo>
                  <a:lnTo>
                    <a:pt x="27" y="356"/>
                  </a:lnTo>
                  <a:lnTo>
                    <a:pt x="29" y="338"/>
                  </a:lnTo>
                  <a:lnTo>
                    <a:pt x="32" y="320"/>
                  </a:lnTo>
                  <a:lnTo>
                    <a:pt x="36" y="302"/>
                  </a:lnTo>
                  <a:lnTo>
                    <a:pt x="42" y="284"/>
                  </a:lnTo>
                  <a:lnTo>
                    <a:pt x="49" y="268"/>
                  </a:lnTo>
                  <a:lnTo>
                    <a:pt x="56" y="251"/>
                  </a:lnTo>
                  <a:lnTo>
                    <a:pt x="64" y="235"/>
                  </a:lnTo>
                  <a:lnTo>
                    <a:pt x="73" y="218"/>
                  </a:lnTo>
                  <a:lnTo>
                    <a:pt x="82" y="203"/>
                  </a:lnTo>
                  <a:lnTo>
                    <a:pt x="93" y="188"/>
                  </a:lnTo>
                  <a:lnTo>
                    <a:pt x="105" y="174"/>
                  </a:lnTo>
                  <a:lnTo>
                    <a:pt x="116" y="160"/>
                  </a:lnTo>
                  <a:lnTo>
                    <a:pt x="130" y="147"/>
                  </a:lnTo>
                  <a:lnTo>
                    <a:pt x="142" y="133"/>
                  </a:lnTo>
                  <a:lnTo>
                    <a:pt x="157" y="122"/>
                  </a:lnTo>
                  <a:lnTo>
                    <a:pt x="173" y="109"/>
                  </a:lnTo>
                  <a:lnTo>
                    <a:pt x="188" y="98"/>
                  </a:lnTo>
                  <a:lnTo>
                    <a:pt x="203" y="87"/>
                  </a:lnTo>
                  <a:lnTo>
                    <a:pt x="219" y="79"/>
                  </a:lnTo>
                  <a:lnTo>
                    <a:pt x="236" y="69"/>
                  </a:lnTo>
                  <a:lnTo>
                    <a:pt x="254" y="61"/>
                  </a:lnTo>
                  <a:lnTo>
                    <a:pt x="273" y="54"/>
                  </a:lnTo>
                  <a:lnTo>
                    <a:pt x="291" y="47"/>
                  </a:lnTo>
                  <a:lnTo>
                    <a:pt x="310" y="40"/>
                  </a:lnTo>
                  <a:lnTo>
                    <a:pt x="330" y="36"/>
                  </a:lnTo>
                  <a:lnTo>
                    <a:pt x="349" y="32"/>
                  </a:lnTo>
                  <a:lnTo>
                    <a:pt x="370" y="29"/>
                  </a:lnTo>
                  <a:lnTo>
                    <a:pt x="390" y="27"/>
                  </a:lnTo>
                  <a:lnTo>
                    <a:pt x="410" y="25"/>
                  </a:lnTo>
                  <a:lnTo>
                    <a:pt x="432" y="24"/>
                  </a:lnTo>
                  <a:lnTo>
                    <a:pt x="432" y="0"/>
                  </a:lnTo>
                  <a:close/>
                </a:path>
              </a:pathLst>
            </a:custGeom>
            <a:solidFill>
              <a:srgbClr val="0099FF"/>
            </a:solidFill>
            <a:ln w="9525">
              <a:noFill/>
              <a:round/>
              <a:headEnd/>
              <a:tailEnd/>
            </a:ln>
          </p:spPr>
          <p:txBody>
            <a:bodyPr/>
            <a:lstStyle/>
            <a:p>
              <a:endParaRPr lang="en-US"/>
            </a:p>
          </p:txBody>
        </p:sp>
        <p:sp>
          <p:nvSpPr>
            <p:cNvPr id="23664" name="Freeform 115"/>
            <p:cNvSpPr>
              <a:spLocks/>
            </p:cNvSpPr>
            <p:nvPr/>
          </p:nvSpPr>
          <p:spPr bwMode="auto">
            <a:xfrm>
              <a:off x="5692422" y="3667107"/>
              <a:ext cx="609600" cy="627063"/>
            </a:xfrm>
            <a:custGeom>
              <a:avLst/>
              <a:gdLst>
                <a:gd name="T0" fmla="*/ 2147483647 w 432"/>
                <a:gd name="T1" fmla="*/ 0 h 395"/>
                <a:gd name="T2" fmla="*/ 2147483647 w 432"/>
                <a:gd name="T3" fmla="*/ 2147483647 h 395"/>
                <a:gd name="T4" fmla="*/ 2147483647 w 432"/>
                <a:gd name="T5" fmla="*/ 2147483647 h 395"/>
                <a:gd name="T6" fmla="*/ 2147483647 w 432"/>
                <a:gd name="T7" fmla="*/ 2147483647 h 395"/>
                <a:gd name="T8" fmla="*/ 2147483647 w 432"/>
                <a:gd name="T9" fmla="*/ 2147483647 h 395"/>
                <a:gd name="T10" fmla="*/ 2147483647 w 432"/>
                <a:gd name="T11" fmla="*/ 2147483647 h 395"/>
                <a:gd name="T12" fmla="*/ 2147483647 w 432"/>
                <a:gd name="T13" fmla="*/ 2147483647 h 395"/>
                <a:gd name="T14" fmla="*/ 2147483647 w 432"/>
                <a:gd name="T15" fmla="*/ 2147483647 h 395"/>
                <a:gd name="T16" fmla="*/ 2147483647 w 432"/>
                <a:gd name="T17" fmla="*/ 2147483647 h 395"/>
                <a:gd name="T18" fmla="*/ 2147483647 w 432"/>
                <a:gd name="T19" fmla="*/ 2147483647 h 395"/>
                <a:gd name="T20" fmla="*/ 2147483647 w 432"/>
                <a:gd name="T21" fmla="*/ 2147483647 h 395"/>
                <a:gd name="T22" fmla="*/ 2147483647 w 432"/>
                <a:gd name="T23" fmla="*/ 2147483647 h 395"/>
                <a:gd name="T24" fmla="*/ 2147483647 w 432"/>
                <a:gd name="T25" fmla="*/ 2147483647 h 395"/>
                <a:gd name="T26" fmla="*/ 2147483647 w 432"/>
                <a:gd name="T27" fmla="*/ 2147483647 h 395"/>
                <a:gd name="T28" fmla="*/ 2147483647 w 432"/>
                <a:gd name="T29" fmla="*/ 2147483647 h 395"/>
                <a:gd name="T30" fmla="*/ 2147483647 w 432"/>
                <a:gd name="T31" fmla="*/ 2147483647 h 395"/>
                <a:gd name="T32" fmla="*/ 0 w 432"/>
                <a:gd name="T33" fmla="*/ 2147483647 h 395"/>
                <a:gd name="T34" fmla="*/ 2147483647 w 432"/>
                <a:gd name="T35" fmla="*/ 2147483647 h 395"/>
                <a:gd name="T36" fmla="*/ 2147483647 w 432"/>
                <a:gd name="T37" fmla="*/ 2147483647 h 395"/>
                <a:gd name="T38" fmla="*/ 2147483647 w 432"/>
                <a:gd name="T39" fmla="*/ 2147483647 h 395"/>
                <a:gd name="T40" fmla="*/ 2147483647 w 432"/>
                <a:gd name="T41" fmla="*/ 2147483647 h 395"/>
                <a:gd name="T42" fmla="*/ 2147483647 w 432"/>
                <a:gd name="T43" fmla="*/ 2147483647 h 395"/>
                <a:gd name="T44" fmla="*/ 2147483647 w 432"/>
                <a:gd name="T45" fmla="*/ 2147483647 h 395"/>
                <a:gd name="T46" fmla="*/ 2147483647 w 432"/>
                <a:gd name="T47" fmla="*/ 2147483647 h 395"/>
                <a:gd name="T48" fmla="*/ 2147483647 w 432"/>
                <a:gd name="T49" fmla="*/ 2147483647 h 395"/>
                <a:gd name="T50" fmla="*/ 2147483647 w 432"/>
                <a:gd name="T51" fmla="*/ 2147483647 h 395"/>
                <a:gd name="T52" fmla="*/ 2147483647 w 432"/>
                <a:gd name="T53" fmla="*/ 2147483647 h 395"/>
                <a:gd name="T54" fmla="*/ 2147483647 w 432"/>
                <a:gd name="T55" fmla="*/ 2147483647 h 395"/>
                <a:gd name="T56" fmla="*/ 2147483647 w 432"/>
                <a:gd name="T57" fmla="*/ 2147483647 h 395"/>
                <a:gd name="T58" fmla="*/ 2147483647 w 432"/>
                <a:gd name="T59" fmla="*/ 2147483647 h 395"/>
                <a:gd name="T60" fmla="*/ 2147483647 w 432"/>
                <a:gd name="T61" fmla="*/ 2147483647 h 395"/>
                <a:gd name="T62" fmla="*/ 2147483647 w 432"/>
                <a:gd name="T63" fmla="*/ 2147483647 h 395"/>
                <a:gd name="T64" fmla="*/ 2147483647 w 432"/>
                <a:gd name="T65" fmla="*/ 2147483647 h 395"/>
                <a:gd name="T66" fmla="*/ 2147483647 w 432"/>
                <a:gd name="T67" fmla="*/ 2147483647 h 39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2"/>
                <a:gd name="T103" fmla="*/ 0 h 395"/>
                <a:gd name="T104" fmla="*/ 432 w 432"/>
                <a:gd name="T105" fmla="*/ 395 h 39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2" h="395">
                  <a:moveTo>
                    <a:pt x="432" y="0"/>
                  </a:moveTo>
                  <a:lnTo>
                    <a:pt x="432" y="0"/>
                  </a:lnTo>
                  <a:lnTo>
                    <a:pt x="410" y="0"/>
                  </a:lnTo>
                  <a:lnTo>
                    <a:pt x="388" y="2"/>
                  </a:lnTo>
                  <a:lnTo>
                    <a:pt x="367" y="5"/>
                  </a:lnTo>
                  <a:lnTo>
                    <a:pt x="345" y="9"/>
                  </a:lnTo>
                  <a:lnTo>
                    <a:pt x="324" y="13"/>
                  </a:lnTo>
                  <a:lnTo>
                    <a:pt x="303" y="18"/>
                  </a:lnTo>
                  <a:lnTo>
                    <a:pt x="283" y="24"/>
                  </a:lnTo>
                  <a:lnTo>
                    <a:pt x="265" y="32"/>
                  </a:lnTo>
                  <a:lnTo>
                    <a:pt x="246" y="39"/>
                  </a:lnTo>
                  <a:lnTo>
                    <a:pt x="226" y="47"/>
                  </a:lnTo>
                  <a:lnTo>
                    <a:pt x="208" y="57"/>
                  </a:lnTo>
                  <a:lnTo>
                    <a:pt x="191" y="67"/>
                  </a:lnTo>
                  <a:lnTo>
                    <a:pt x="174" y="79"/>
                  </a:lnTo>
                  <a:lnTo>
                    <a:pt x="157" y="90"/>
                  </a:lnTo>
                  <a:lnTo>
                    <a:pt x="142" y="102"/>
                  </a:lnTo>
                  <a:lnTo>
                    <a:pt x="126" y="116"/>
                  </a:lnTo>
                  <a:lnTo>
                    <a:pt x="112" y="129"/>
                  </a:lnTo>
                  <a:lnTo>
                    <a:pt x="100" y="144"/>
                  </a:lnTo>
                  <a:lnTo>
                    <a:pt x="86" y="158"/>
                  </a:lnTo>
                  <a:lnTo>
                    <a:pt x="73" y="174"/>
                  </a:lnTo>
                  <a:lnTo>
                    <a:pt x="62" y="189"/>
                  </a:lnTo>
                  <a:lnTo>
                    <a:pt x="53" y="207"/>
                  </a:lnTo>
                  <a:lnTo>
                    <a:pt x="43" y="224"/>
                  </a:lnTo>
                  <a:lnTo>
                    <a:pt x="34" y="240"/>
                  </a:lnTo>
                  <a:lnTo>
                    <a:pt x="27" y="258"/>
                  </a:lnTo>
                  <a:lnTo>
                    <a:pt x="18" y="277"/>
                  </a:lnTo>
                  <a:lnTo>
                    <a:pt x="13" y="295"/>
                  </a:lnTo>
                  <a:lnTo>
                    <a:pt x="9" y="315"/>
                  </a:lnTo>
                  <a:lnTo>
                    <a:pt x="5" y="334"/>
                  </a:lnTo>
                  <a:lnTo>
                    <a:pt x="2" y="355"/>
                  </a:lnTo>
                  <a:lnTo>
                    <a:pt x="0" y="374"/>
                  </a:lnTo>
                  <a:lnTo>
                    <a:pt x="0" y="395"/>
                  </a:lnTo>
                  <a:lnTo>
                    <a:pt x="24" y="395"/>
                  </a:lnTo>
                  <a:lnTo>
                    <a:pt x="24" y="375"/>
                  </a:lnTo>
                  <a:lnTo>
                    <a:pt x="27" y="356"/>
                  </a:lnTo>
                  <a:lnTo>
                    <a:pt x="29" y="338"/>
                  </a:lnTo>
                  <a:lnTo>
                    <a:pt x="32" y="320"/>
                  </a:lnTo>
                  <a:lnTo>
                    <a:pt x="36" y="302"/>
                  </a:lnTo>
                  <a:lnTo>
                    <a:pt x="42" y="284"/>
                  </a:lnTo>
                  <a:lnTo>
                    <a:pt x="49" y="268"/>
                  </a:lnTo>
                  <a:lnTo>
                    <a:pt x="56" y="251"/>
                  </a:lnTo>
                  <a:lnTo>
                    <a:pt x="64" y="235"/>
                  </a:lnTo>
                  <a:lnTo>
                    <a:pt x="73" y="218"/>
                  </a:lnTo>
                  <a:lnTo>
                    <a:pt x="82" y="203"/>
                  </a:lnTo>
                  <a:lnTo>
                    <a:pt x="93" y="188"/>
                  </a:lnTo>
                  <a:lnTo>
                    <a:pt x="105" y="174"/>
                  </a:lnTo>
                  <a:lnTo>
                    <a:pt x="116" y="160"/>
                  </a:lnTo>
                  <a:lnTo>
                    <a:pt x="130" y="147"/>
                  </a:lnTo>
                  <a:lnTo>
                    <a:pt x="142" y="133"/>
                  </a:lnTo>
                  <a:lnTo>
                    <a:pt x="157" y="122"/>
                  </a:lnTo>
                  <a:lnTo>
                    <a:pt x="173" y="109"/>
                  </a:lnTo>
                  <a:lnTo>
                    <a:pt x="188" y="98"/>
                  </a:lnTo>
                  <a:lnTo>
                    <a:pt x="203" y="87"/>
                  </a:lnTo>
                  <a:lnTo>
                    <a:pt x="219" y="79"/>
                  </a:lnTo>
                  <a:lnTo>
                    <a:pt x="236" y="69"/>
                  </a:lnTo>
                  <a:lnTo>
                    <a:pt x="254" y="61"/>
                  </a:lnTo>
                  <a:lnTo>
                    <a:pt x="273" y="54"/>
                  </a:lnTo>
                  <a:lnTo>
                    <a:pt x="291" y="47"/>
                  </a:lnTo>
                  <a:lnTo>
                    <a:pt x="310" y="40"/>
                  </a:lnTo>
                  <a:lnTo>
                    <a:pt x="330" y="36"/>
                  </a:lnTo>
                  <a:lnTo>
                    <a:pt x="349" y="32"/>
                  </a:lnTo>
                  <a:lnTo>
                    <a:pt x="370" y="29"/>
                  </a:lnTo>
                  <a:lnTo>
                    <a:pt x="390" y="27"/>
                  </a:lnTo>
                  <a:lnTo>
                    <a:pt x="410" y="25"/>
                  </a:lnTo>
                  <a:lnTo>
                    <a:pt x="432" y="24"/>
                  </a:lnTo>
                </a:path>
              </a:pathLst>
            </a:custGeom>
            <a:noFill/>
            <a:ln w="1588">
              <a:solidFill>
                <a:srgbClr val="0099FF"/>
              </a:solidFill>
              <a:round/>
              <a:headEnd/>
              <a:tailEnd/>
            </a:ln>
          </p:spPr>
          <p:txBody>
            <a:bodyPr/>
            <a:lstStyle/>
            <a:p>
              <a:endParaRPr lang="en-US"/>
            </a:p>
          </p:txBody>
        </p:sp>
        <p:sp>
          <p:nvSpPr>
            <p:cNvPr id="23665" name="Freeform 116"/>
            <p:cNvSpPr>
              <a:spLocks/>
            </p:cNvSpPr>
            <p:nvPr/>
          </p:nvSpPr>
          <p:spPr bwMode="auto">
            <a:xfrm>
              <a:off x="5850468" y="3862370"/>
              <a:ext cx="900289" cy="877887"/>
            </a:xfrm>
            <a:custGeom>
              <a:avLst/>
              <a:gdLst>
                <a:gd name="T0" fmla="*/ 2147483647 w 638"/>
                <a:gd name="T1" fmla="*/ 2147483647 h 553"/>
                <a:gd name="T2" fmla="*/ 2147483647 w 638"/>
                <a:gd name="T3" fmla="*/ 2147483647 h 553"/>
                <a:gd name="T4" fmla="*/ 2147483647 w 638"/>
                <a:gd name="T5" fmla="*/ 2147483647 h 553"/>
                <a:gd name="T6" fmla="*/ 2147483647 w 638"/>
                <a:gd name="T7" fmla="*/ 0 h 553"/>
                <a:gd name="T8" fmla="*/ 0 w 638"/>
                <a:gd name="T9" fmla="*/ 2147483647 h 553"/>
                <a:gd name="T10" fmla="*/ 2147483647 w 638"/>
                <a:gd name="T11" fmla="*/ 2147483647 h 553"/>
                <a:gd name="T12" fmla="*/ 0 60000 65536"/>
                <a:gd name="T13" fmla="*/ 0 60000 65536"/>
                <a:gd name="T14" fmla="*/ 0 60000 65536"/>
                <a:gd name="T15" fmla="*/ 0 60000 65536"/>
                <a:gd name="T16" fmla="*/ 0 60000 65536"/>
                <a:gd name="T17" fmla="*/ 0 60000 65536"/>
                <a:gd name="T18" fmla="*/ 0 w 638"/>
                <a:gd name="T19" fmla="*/ 0 h 553"/>
                <a:gd name="T20" fmla="*/ 638 w 638"/>
                <a:gd name="T21" fmla="*/ 553 h 553"/>
              </a:gdLst>
              <a:ahLst/>
              <a:cxnLst>
                <a:cxn ang="T12">
                  <a:pos x="T0" y="T1"/>
                </a:cxn>
                <a:cxn ang="T13">
                  <a:pos x="T2" y="T3"/>
                </a:cxn>
                <a:cxn ang="T14">
                  <a:pos x="T4" y="T5"/>
                </a:cxn>
                <a:cxn ang="T15">
                  <a:pos x="T6" y="T7"/>
                </a:cxn>
                <a:cxn ang="T16">
                  <a:pos x="T8" y="T9"/>
                </a:cxn>
                <a:cxn ang="T17">
                  <a:pos x="T10" y="T11"/>
                </a:cxn>
              </a:cxnLst>
              <a:rect l="T18" t="T19" r="T20" b="T21"/>
              <a:pathLst>
                <a:path w="638" h="553">
                  <a:moveTo>
                    <a:pt x="15" y="535"/>
                  </a:moveTo>
                  <a:lnTo>
                    <a:pt x="32" y="553"/>
                  </a:lnTo>
                  <a:lnTo>
                    <a:pt x="638" y="36"/>
                  </a:lnTo>
                  <a:lnTo>
                    <a:pt x="606" y="0"/>
                  </a:lnTo>
                  <a:lnTo>
                    <a:pt x="0" y="517"/>
                  </a:lnTo>
                  <a:lnTo>
                    <a:pt x="15" y="535"/>
                  </a:lnTo>
                  <a:close/>
                </a:path>
              </a:pathLst>
            </a:custGeom>
            <a:solidFill>
              <a:srgbClr val="FFFF00"/>
            </a:solidFill>
            <a:ln w="9525">
              <a:noFill/>
              <a:round/>
              <a:headEnd/>
              <a:tailEnd/>
            </a:ln>
          </p:spPr>
          <p:txBody>
            <a:bodyPr/>
            <a:lstStyle/>
            <a:p>
              <a:endParaRPr lang="en-US"/>
            </a:p>
          </p:txBody>
        </p:sp>
        <p:sp>
          <p:nvSpPr>
            <p:cNvPr id="23666" name="Freeform 117"/>
            <p:cNvSpPr>
              <a:spLocks/>
            </p:cNvSpPr>
            <p:nvPr/>
          </p:nvSpPr>
          <p:spPr bwMode="auto">
            <a:xfrm>
              <a:off x="5850468" y="3862370"/>
              <a:ext cx="900289" cy="877887"/>
            </a:xfrm>
            <a:custGeom>
              <a:avLst/>
              <a:gdLst>
                <a:gd name="T0" fmla="*/ 2147483647 w 638"/>
                <a:gd name="T1" fmla="*/ 2147483647 h 553"/>
                <a:gd name="T2" fmla="*/ 2147483647 w 638"/>
                <a:gd name="T3" fmla="*/ 2147483647 h 553"/>
                <a:gd name="T4" fmla="*/ 2147483647 w 638"/>
                <a:gd name="T5" fmla="*/ 2147483647 h 553"/>
                <a:gd name="T6" fmla="*/ 2147483647 w 638"/>
                <a:gd name="T7" fmla="*/ 0 h 553"/>
                <a:gd name="T8" fmla="*/ 0 w 638"/>
                <a:gd name="T9" fmla="*/ 2147483647 h 553"/>
                <a:gd name="T10" fmla="*/ 2147483647 w 638"/>
                <a:gd name="T11" fmla="*/ 2147483647 h 553"/>
                <a:gd name="T12" fmla="*/ 0 60000 65536"/>
                <a:gd name="T13" fmla="*/ 0 60000 65536"/>
                <a:gd name="T14" fmla="*/ 0 60000 65536"/>
                <a:gd name="T15" fmla="*/ 0 60000 65536"/>
                <a:gd name="T16" fmla="*/ 0 60000 65536"/>
                <a:gd name="T17" fmla="*/ 0 60000 65536"/>
                <a:gd name="T18" fmla="*/ 0 w 638"/>
                <a:gd name="T19" fmla="*/ 0 h 553"/>
                <a:gd name="T20" fmla="*/ 638 w 638"/>
                <a:gd name="T21" fmla="*/ 553 h 553"/>
              </a:gdLst>
              <a:ahLst/>
              <a:cxnLst>
                <a:cxn ang="T12">
                  <a:pos x="T0" y="T1"/>
                </a:cxn>
                <a:cxn ang="T13">
                  <a:pos x="T2" y="T3"/>
                </a:cxn>
                <a:cxn ang="T14">
                  <a:pos x="T4" y="T5"/>
                </a:cxn>
                <a:cxn ang="T15">
                  <a:pos x="T6" y="T7"/>
                </a:cxn>
                <a:cxn ang="T16">
                  <a:pos x="T8" y="T9"/>
                </a:cxn>
                <a:cxn ang="T17">
                  <a:pos x="T10" y="T11"/>
                </a:cxn>
              </a:cxnLst>
              <a:rect l="T18" t="T19" r="T20" b="T21"/>
              <a:pathLst>
                <a:path w="638" h="553">
                  <a:moveTo>
                    <a:pt x="15" y="535"/>
                  </a:moveTo>
                  <a:lnTo>
                    <a:pt x="32" y="553"/>
                  </a:lnTo>
                  <a:lnTo>
                    <a:pt x="638" y="36"/>
                  </a:lnTo>
                  <a:lnTo>
                    <a:pt x="606" y="0"/>
                  </a:lnTo>
                  <a:lnTo>
                    <a:pt x="0" y="517"/>
                  </a:lnTo>
                  <a:lnTo>
                    <a:pt x="15" y="535"/>
                  </a:lnTo>
                </a:path>
              </a:pathLst>
            </a:custGeom>
            <a:noFill/>
            <a:ln w="1588">
              <a:solidFill>
                <a:srgbClr val="FFFF00"/>
              </a:solidFill>
              <a:round/>
              <a:headEnd/>
              <a:tailEnd/>
            </a:ln>
          </p:spPr>
          <p:txBody>
            <a:bodyPr/>
            <a:lstStyle/>
            <a:p>
              <a:endParaRPr lang="en-US"/>
            </a:p>
          </p:txBody>
        </p:sp>
        <p:sp>
          <p:nvSpPr>
            <p:cNvPr id="23667" name="Freeform 118"/>
            <p:cNvSpPr>
              <a:spLocks/>
            </p:cNvSpPr>
            <p:nvPr/>
          </p:nvSpPr>
          <p:spPr bwMode="auto">
            <a:xfrm>
              <a:off x="1553634" y="4233842"/>
              <a:ext cx="74788" cy="74612"/>
            </a:xfrm>
            <a:custGeom>
              <a:avLst/>
              <a:gdLst>
                <a:gd name="T0" fmla="*/ 2147483647 w 53"/>
                <a:gd name="T1" fmla="*/ 0 h 47"/>
                <a:gd name="T2" fmla="*/ 2147483647 w 53"/>
                <a:gd name="T3" fmla="*/ 2147483647 h 47"/>
                <a:gd name="T4" fmla="*/ 0 w 53"/>
                <a:gd name="T5" fmla="*/ 2147483647 h 47"/>
                <a:gd name="T6" fmla="*/ 2147483647 w 53"/>
                <a:gd name="T7" fmla="*/ 2147483647 h 47"/>
                <a:gd name="T8" fmla="*/ 2147483647 w 53"/>
                <a:gd name="T9" fmla="*/ 2147483647 h 47"/>
                <a:gd name="T10" fmla="*/ 2147483647 w 53"/>
                <a:gd name="T11" fmla="*/ 2147483647 h 47"/>
                <a:gd name="T12" fmla="*/ 2147483647 w 53"/>
                <a:gd name="T13" fmla="*/ 0 h 47"/>
                <a:gd name="T14" fmla="*/ 0 60000 65536"/>
                <a:gd name="T15" fmla="*/ 0 60000 65536"/>
                <a:gd name="T16" fmla="*/ 0 60000 65536"/>
                <a:gd name="T17" fmla="*/ 0 60000 65536"/>
                <a:gd name="T18" fmla="*/ 0 60000 65536"/>
                <a:gd name="T19" fmla="*/ 0 60000 65536"/>
                <a:gd name="T20" fmla="*/ 0 60000 65536"/>
                <a:gd name="T21" fmla="*/ 0 w 53"/>
                <a:gd name="T22" fmla="*/ 0 h 47"/>
                <a:gd name="T23" fmla="*/ 53 w 53"/>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47">
                  <a:moveTo>
                    <a:pt x="39" y="0"/>
                  </a:moveTo>
                  <a:lnTo>
                    <a:pt x="30" y="7"/>
                  </a:lnTo>
                  <a:lnTo>
                    <a:pt x="0" y="28"/>
                  </a:lnTo>
                  <a:lnTo>
                    <a:pt x="13" y="47"/>
                  </a:lnTo>
                  <a:lnTo>
                    <a:pt x="44" y="27"/>
                  </a:lnTo>
                  <a:lnTo>
                    <a:pt x="53" y="20"/>
                  </a:lnTo>
                  <a:lnTo>
                    <a:pt x="39" y="0"/>
                  </a:lnTo>
                  <a:close/>
                </a:path>
              </a:pathLst>
            </a:custGeom>
            <a:solidFill>
              <a:srgbClr val="FFFFFF"/>
            </a:solidFill>
            <a:ln w="9525">
              <a:noFill/>
              <a:round/>
              <a:headEnd/>
              <a:tailEnd/>
            </a:ln>
          </p:spPr>
          <p:txBody>
            <a:bodyPr/>
            <a:lstStyle/>
            <a:p>
              <a:endParaRPr lang="en-US"/>
            </a:p>
          </p:txBody>
        </p:sp>
        <p:sp>
          <p:nvSpPr>
            <p:cNvPr id="23668" name="Freeform 119"/>
            <p:cNvSpPr>
              <a:spLocks/>
            </p:cNvSpPr>
            <p:nvPr/>
          </p:nvSpPr>
          <p:spPr bwMode="auto">
            <a:xfrm>
              <a:off x="1636890" y="4175104"/>
              <a:ext cx="74789" cy="69850"/>
            </a:xfrm>
            <a:custGeom>
              <a:avLst/>
              <a:gdLst>
                <a:gd name="T0" fmla="*/ 2147483647 w 53"/>
                <a:gd name="T1" fmla="*/ 0 h 44"/>
                <a:gd name="T2" fmla="*/ 2147483647 w 53"/>
                <a:gd name="T3" fmla="*/ 2147483647 h 44"/>
                <a:gd name="T4" fmla="*/ 2147483647 w 53"/>
                <a:gd name="T5" fmla="*/ 2147483647 h 44"/>
                <a:gd name="T6" fmla="*/ 0 w 53"/>
                <a:gd name="T7" fmla="*/ 2147483647 h 44"/>
                <a:gd name="T8" fmla="*/ 2147483647 w 53"/>
                <a:gd name="T9" fmla="*/ 2147483647 h 44"/>
                <a:gd name="T10" fmla="*/ 2147483647 w 53"/>
                <a:gd name="T11" fmla="*/ 2147483647 h 44"/>
                <a:gd name="T12" fmla="*/ 2147483647 w 53"/>
                <a:gd name="T13" fmla="*/ 2147483647 h 44"/>
                <a:gd name="T14" fmla="*/ 2147483647 w 53"/>
                <a:gd name="T15" fmla="*/ 0 h 44"/>
                <a:gd name="T16" fmla="*/ 0 60000 65536"/>
                <a:gd name="T17" fmla="*/ 0 60000 65536"/>
                <a:gd name="T18" fmla="*/ 0 60000 65536"/>
                <a:gd name="T19" fmla="*/ 0 60000 65536"/>
                <a:gd name="T20" fmla="*/ 0 60000 65536"/>
                <a:gd name="T21" fmla="*/ 0 60000 65536"/>
                <a:gd name="T22" fmla="*/ 0 60000 65536"/>
                <a:gd name="T23" fmla="*/ 0 60000 65536"/>
                <a:gd name="T24" fmla="*/ 0 w 53"/>
                <a:gd name="T25" fmla="*/ 0 h 44"/>
                <a:gd name="T26" fmla="*/ 53 w 53"/>
                <a:gd name="T27" fmla="*/ 44 h 4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3" h="44">
                  <a:moveTo>
                    <a:pt x="42" y="0"/>
                  </a:moveTo>
                  <a:lnTo>
                    <a:pt x="33" y="4"/>
                  </a:lnTo>
                  <a:lnTo>
                    <a:pt x="1" y="24"/>
                  </a:lnTo>
                  <a:lnTo>
                    <a:pt x="0" y="25"/>
                  </a:lnTo>
                  <a:lnTo>
                    <a:pt x="14" y="44"/>
                  </a:lnTo>
                  <a:lnTo>
                    <a:pt x="45" y="25"/>
                  </a:lnTo>
                  <a:lnTo>
                    <a:pt x="53" y="21"/>
                  </a:lnTo>
                  <a:lnTo>
                    <a:pt x="42" y="0"/>
                  </a:lnTo>
                  <a:close/>
                </a:path>
              </a:pathLst>
            </a:custGeom>
            <a:solidFill>
              <a:srgbClr val="FFFFFF"/>
            </a:solidFill>
            <a:ln w="9525">
              <a:noFill/>
              <a:round/>
              <a:headEnd/>
              <a:tailEnd/>
            </a:ln>
          </p:spPr>
          <p:txBody>
            <a:bodyPr/>
            <a:lstStyle/>
            <a:p>
              <a:endParaRPr lang="en-US"/>
            </a:p>
          </p:txBody>
        </p:sp>
        <p:sp>
          <p:nvSpPr>
            <p:cNvPr id="23669" name="Freeform 120"/>
            <p:cNvSpPr>
              <a:spLocks/>
            </p:cNvSpPr>
            <p:nvPr/>
          </p:nvSpPr>
          <p:spPr bwMode="auto">
            <a:xfrm>
              <a:off x="1725791" y="4117954"/>
              <a:ext cx="76200" cy="69850"/>
            </a:xfrm>
            <a:custGeom>
              <a:avLst/>
              <a:gdLst>
                <a:gd name="T0" fmla="*/ 2147483647 w 54"/>
                <a:gd name="T1" fmla="*/ 0 h 44"/>
                <a:gd name="T2" fmla="*/ 2147483647 w 54"/>
                <a:gd name="T3" fmla="*/ 2147483647 h 44"/>
                <a:gd name="T4" fmla="*/ 2147483647 w 54"/>
                <a:gd name="T5" fmla="*/ 2147483647 h 44"/>
                <a:gd name="T6" fmla="*/ 0 w 54"/>
                <a:gd name="T7" fmla="*/ 2147483647 h 44"/>
                <a:gd name="T8" fmla="*/ 2147483647 w 54"/>
                <a:gd name="T9" fmla="*/ 2147483647 h 44"/>
                <a:gd name="T10" fmla="*/ 2147483647 w 54"/>
                <a:gd name="T11" fmla="*/ 2147483647 h 44"/>
                <a:gd name="T12" fmla="*/ 2147483647 w 54"/>
                <a:gd name="T13" fmla="*/ 2147483647 h 44"/>
                <a:gd name="T14" fmla="*/ 2147483647 w 54"/>
                <a:gd name="T15" fmla="*/ 2147483647 h 44"/>
                <a:gd name="T16" fmla="*/ 2147483647 w 54"/>
                <a:gd name="T17" fmla="*/ 0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
                <a:gd name="T28" fmla="*/ 0 h 44"/>
                <a:gd name="T29" fmla="*/ 54 w 54"/>
                <a:gd name="T30" fmla="*/ 44 h 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 h="44">
                  <a:moveTo>
                    <a:pt x="43" y="0"/>
                  </a:moveTo>
                  <a:lnTo>
                    <a:pt x="33" y="6"/>
                  </a:lnTo>
                  <a:lnTo>
                    <a:pt x="2" y="22"/>
                  </a:lnTo>
                  <a:lnTo>
                    <a:pt x="0" y="24"/>
                  </a:lnTo>
                  <a:lnTo>
                    <a:pt x="13" y="44"/>
                  </a:lnTo>
                  <a:lnTo>
                    <a:pt x="13" y="43"/>
                  </a:lnTo>
                  <a:lnTo>
                    <a:pt x="46" y="28"/>
                  </a:lnTo>
                  <a:lnTo>
                    <a:pt x="54" y="22"/>
                  </a:lnTo>
                  <a:lnTo>
                    <a:pt x="43" y="0"/>
                  </a:lnTo>
                  <a:close/>
                </a:path>
              </a:pathLst>
            </a:custGeom>
            <a:solidFill>
              <a:srgbClr val="FFFFFF"/>
            </a:solidFill>
            <a:ln w="9525">
              <a:noFill/>
              <a:round/>
              <a:headEnd/>
              <a:tailEnd/>
            </a:ln>
          </p:spPr>
          <p:txBody>
            <a:bodyPr/>
            <a:lstStyle/>
            <a:p>
              <a:endParaRPr lang="en-US"/>
            </a:p>
          </p:txBody>
        </p:sp>
        <p:sp>
          <p:nvSpPr>
            <p:cNvPr id="23670" name="Freeform 121"/>
            <p:cNvSpPr>
              <a:spLocks/>
            </p:cNvSpPr>
            <p:nvPr/>
          </p:nvSpPr>
          <p:spPr bwMode="auto">
            <a:xfrm>
              <a:off x="1816101" y="4070329"/>
              <a:ext cx="74788" cy="65088"/>
            </a:xfrm>
            <a:custGeom>
              <a:avLst/>
              <a:gdLst>
                <a:gd name="T0" fmla="*/ 2147483647 w 53"/>
                <a:gd name="T1" fmla="*/ 0 h 41"/>
                <a:gd name="T2" fmla="*/ 2147483647 w 53"/>
                <a:gd name="T3" fmla="*/ 2147483647 h 41"/>
                <a:gd name="T4" fmla="*/ 2147483647 w 53"/>
                <a:gd name="T5" fmla="*/ 2147483647 h 41"/>
                <a:gd name="T6" fmla="*/ 0 w 53"/>
                <a:gd name="T7" fmla="*/ 2147483647 h 41"/>
                <a:gd name="T8" fmla="*/ 2147483647 w 53"/>
                <a:gd name="T9" fmla="*/ 2147483647 h 41"/>
                <a:gd name="T10" fmla="*/ 2147483647 w 53"/>
                <a:gd name="T11" fmla="*/ 2147483647 h 41"/>
                <a:gd name="T12" fmla="*/ 2147483647 w 53"/>
                <a:gd name="T13" fmla="*/ 2147483647 h 41"/>
                <a:gd name="T14" fmla="*/ 2147483647 w 53"/>
                <a:gd name="T15" fmla="*/ 2147483647 h 41"/>
                <a:gd name="T16" fmla="*/ 2147483647 w 53"/>
                <a:gd name="T17" fmla="*/ 0 h 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41"/>
                <a:gd name="T29" fmla="*/ 53 w 53"/>
                <a:gd name="T30" fmla="*/ 41 h 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41">
                  <a:moveTo>
                    <a:pt x="44" y="0"/>
                  </a:moveTo>
                  <a:lnTo>
                    <a:pt x="34" y="3"/>
                  </a:lnTo>
                  <a:lnTo>
                    <a:pt x="2" y="19"/>
                  </a:lnTo>
                  <a:lnTo>
                    <a:pt x="0" y="21"/>
                  </a:lnTo>
                  <a:lnTo>
                    <a:pt x="11" y="41"/>
                  </a:lnTo>
                  <a:lnTo>
                    <a:pt x="12" y="40"/>
                  </a:lnTo>
                  <a:lnTo>
                    <a:pt x="45" y="25"/>
                  </a:lnTo>
                  <a:lnTo>
                    <a:pt x="53" y="21"/>
                  </a:lnTo>
                  <a:lnTo>
                    <a:pt x="44" y="0"/>
                  </a:lnTo>
                  <a:close/>
                </a:path>
              </a:pathLst>
            </a:custGeom>
            <a:solidFill>
              <a:srgbClr val="FFFFFF"/>
            </a:solidFill>
            <a:ln w="9525">
              <a:noFill/>
              <a:round/>
              <a:headEnd/>
              <a:tailEnd/>
            </a:ln>
          </p:spPr>
          <p:txBody>
            <a:bodyPr/>
            <a:lstStyle/>
            <a:p>
              <a:endParaRPr lang="en-US"/>
            </a:p>
          </p:txBody>
        </p:sp>
        <p:sp>
          <p:nvSpPr>
            <p:cNvPr id="23671" name="Freeform 122"/>
            <p:cNvSpPr>
              <a:spLocks/>
            </p:cNvSpPr>
            <p:nvPr/>
          </p:nvSpPr>
          <p:spPr bwMode="auto">
            <a:xfrm>
              <a:off x="1909234" y="4025879"/>
              <a:ext cx="74788" cy="63500"/>
            </a:xfrm>
            <a:custGeom>
              <a:avLst/>
              <a:gdLst>
                <a:gd name="T0" fmla="*/ 2147483647 w 53"/>
                <a:gd name="T1" fmla="*/ 0 h 40"/>
                <a:gd name="T2" fmla="*/ 2147483647 w 53"/>
                <a:gd name="T3" fmla="*/ 2147483647 h 40"/>
                <a:gd name="T4" fmla="*/ 2147483647 w 53"/>
                <a:gd name="T5" fmla="*/ 2147483647 h 40"/>
                <a:gd name="T6" fmla="*/ 0 w 53"/>
                <a:gd name="T7" fmla="*/ 2147483647 h 40"/>
                <a:gd name="T8" fmla="*/ 2147483647 w 53"/>
                <a:gd name="T9" fmla="*/ 2147483647 h 40"/>
                <a:gd name="T10" fmla="*/ 2147483647 w 53"/>
                <a:gd name="T11" fmla="*/ 2147483647 h 40"/>
                <a:gd name="T12" fmla="*/ 2147483647 w 53"/>
                <a:gd name="T13" fmla="*/ 2147483647 h 40"/>
                <a:gd name="T14" fmla="*/ 2147483647 w 53"/>
                <a:gd name="T15" fmla="*/ 2147483647 h 40"/>
                <a:gd name="T16" fmla="*/ 2147483647 w 53"/>
                <a:gd name="T17" fmla="*/ 0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40"/>
                <a:gd name="T29" fmla="*/ 53 w 53"/>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40">
                  <a:moveTo>
                    <a:pt x="45" y="0"/>
                  </a:moveTo>
                  <a:lnTo>
                    <a:pt x="34" y="3"/>
                  </a:lnTo>
                  <a:lnTo>
                    <a:pt x="2" y="17"/>
                  </a:lnTo>
                  <a:lnTo>
                    <a:pt x="0" y="18"/>
                  </a:lnTo>
                  <a:lnTo>
                    <a:pt x="11" y="40"/>
                  </a:lnTo>
                  <a:lnTo>
                    <a:pt x="11" y="39"/>
                  </a:lnTo>
                  <a:lnTo>
                    <a:pt x="44" y="25"/>
                  </a:lnTo>
                  <a:lnTo>
                    <a:pt x="53" y="21"/>
                  </a:lnTo>
                  <a:lnTo>
                    <a:pt x="45" y="0"/>
                  </a:lnTo>
                  <a:close/>
                </a:path>
              </a:pathLst>
            </a:custGeom>
            <a:solidFill>
              <a:srgbClr val="FFFFFF"/>
            </a:solidFill>
            <a:ln w="9525">
              <a:noFill/>
              <a:round/>
              <a:headEnd/>
              <a:tailEnd/>
            </a:ln>
          </p:spPr>
          <p:txBody>
            <a:bodyPr/>
            <a:lstStyle/>
            <a:p>
              <a:endParaRPr lang="en-US"/>
            </a:p>
          </p:txBody>
        </p:sp>
        <p:sp>
          <p:nvSpPr>
            <p:cNvPr id="23672" name="Freeform 123"/>
            <p:cNvSpPr>
              <a:spLocks/>
            </p:cNvSpPr>
            <p:nvPr/>
          </p:nvSpPr>
          <p:spPr bwMode="auto">
            <a:xfrm>
              <a:off x="2003778" y="3984607"/>
              <a:ext cx="73378" cy="61913"/>
            </a:xfrm>
            <a:custGeom>
              <a:avLst/>
              <a:gdLst>
                <a:gd name="T0" fmla="*/ 2147483647 w 52"/>
                <a:gd name="T1" fmla="*/ 0 h 39"/>
                <a:gd name="T2" fmla="*/ 2147483647 w 52"/>
                <a:gd name="T3" fmla="*/ 2147483647 h 39"/>
                <a:gd name="T4" fmla="*/ 2147483647 w 52"/>
                <a:gd name="T5" fmla="*/ 2147483647 h 39"/>
                <a:gd name="T6" fmla="*/ 0 w 52"/>
                <a:gd name="T7" fmla="*/ 2147483647 h 39"/>
                <a:gd name="T8" fmla="*/ 2147483647 w 52"/>
                <a:gd name="T9" fmla="*/ 2147483647 h 39"/>
                <a:gd name="T10" fmla="*/ 2147483647 w 52"/>
                <a:gd name="T11" fmla="*/ 2147483647 h 39"/>
                <a:gd name="T12" fmla="*/ 2147483647 w 52"/>
                <a:gd name="T13" fmla="*/ 2147483647 h 39"/>
                <a:gd name="T14" fmla="*/ 2147483647 w 52"/>
                <a:gd name="T15" fmla="*/ 2147483647 h 39"/>
                <a:gd name="T16" fmla="*/ 2147483647 w 52"/>
                <a:gd name="T17" fmla="*/ 0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
                <a:gd name="T28" fmla="*/ 0 h 39"/>
                <a:gd name="T29" fmla="*/ 52 w 52"/>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 h="39">
                  <a:moveTo>
                    <a:pt x="46" y="0"/>
                  </a:moveTo>
                  <a:lnTo>
                    <a:pt x="35" y="3"/>
                  </a:lnTo>
                  <a:lnTo>
                    <a:pt x="1" y="15"/>
                  </a:lnTo>
                  <a:lnTo>
                    <a:pt x="0" y="17"/>
                  </a:lnTo>
                  <a:lnTo>
                    <a:pt x="8" y="39"/>
                  </a:lnTo>
                  <a:lnTo>
                    <a:pt x="10" y="39"/>
                  </a:lnTo>
                  <a:lnTo>
                    <a:pt x="43" y="26"/>
                  </a:lnTo>
                  <a:lnTo>
                    <a:pt x="52" y="22"/>
                  </a:lnTo>
                  <a:lnTo>
                    <a:pt x="46" y="0"/>
                  </a:lnTo>
                  <a:close/>
                </a:path>
              </a:pathLst>
            </a:custGeom>
            <a:solidFill>
              <a:srgbClr val="FFFFFF"/>
            </a:solidFill>
            <a:ln w="9525">
              <a:noFill/>
              <a:round/>
              <a:headEnd/>
              <a:tailEnd/>
            </a:ln>
          </p:spPr>
          <p:txBody>
            <a:bodyPr/>
            <a:lstStyle/>
            <a:p>
              <a:endParaRPr lang="en-US"/>
            </a:p>
          </p:txBody>
        </p:sp>
        <p:sp>
          <p:nvSpPr>
            <p:cNvPr id="23673" name="Freeform 124"/>
            <p:cNvSpPr>
              <a:spLocks/>
            </p:cNvSpPr>
            <p:nvPr/>
          </p:nvSpPr>
          <p:spPr bwMode="auto">
            <a:xfrm>
              <a:off x="2099733" y="3949679"/>
              <a:ext cx="73378" cy="57150"/>
            </a:xfrm>
            <a:custGeom>
              <a:avLst/>
              <a:gdLst>
                <a:gd name="T0" fmla="*/ 2147483647 w 52"/>
                <a:gd name="T1" fmla="*/ 0 h 36"/>
                <a:gd name="T2" fmla="*/ 2147483647 w 52"/>
                <a:gd name="T3" fmla="*/ 2147483647 h 36"/>
                <a:gd name="T4" fmla="*/ 0 w 52"/>
                <a:gd name="T5" fmla="*/ 2147483647 h 36"/>
                <a:gd name="T6" fmla="*/ 2147483647 w 52"/>
                <a:gd name="T7" fmla="*/ 2147483647 h 36"/>
                <a:gd name="T8" fmla="*/ 2147483647 w 52"/>
                <a:gd name="T9" fmla="*/ 2147483647 h 36"/>
                <a:gd name="T10" fmla="*/ 2147483647 w 52"/>
                <a:gd name="T11" fmla="*/ 2147483647 h 36"/>
                <a:gd name="T12" fmla="*/ 2147483647 w 52"/>
                <a:gd name="T13" fmla="*/ 0 h 36"/>
                <a:gd name="T14" fmla="*/ 0 60000 65536"/>
                <a:gd name="T15" fmla="*/ 0 60000 65536"/>
                <a:gd name="T16" fmla="*/ 0 60000 65536"/>
                <a:gd name="T17" fmla="*/ 0 60000 65536"/>
                <a:gd name="T18" fmla="*/ 0 60000 65536"/>
                <a:gd name="T19" fmla="*/ 0 60000 65536"/>
                <a:gd name="T20" fmla="*/ 0 60000 65536"/>
                <a:gd name="T21" fmla="*/ 0 w 52"/>
                <a:gd name="T22" fmla="*/ 0 h 36"/>
                <a:gd name="T23" fmla="*/ 52 w 52"/>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36">
                  <a:moveTo>
                    <a:pt x="46" y="0"/>
                  </a:moveTo>
                  <a:lnTo>
                    <a:pt x="33" y="3"/>
                  </a:lnTo>
                  <a:lnTo>
                    <a:pt x="0" y="14"/>
                  </a:lnTo>
                  <a:lnTo>
                    <a:pt x="8" y="36"/>
                  </a:lnTo>
                  <a:lnTo>
                    <a:pt x="41" y="26"/>
                  </a:lnTo>
                  <a:lnTo>
                    <a:pt x="52" y="22"/>
                  </a:lnTo>
                  <a:lnTo>
                    <a:pt x="46" y="0"/>
                  </a:lnTo>
                  <a:close/>
                </a:path>
              </a:pathLst>
            </a:custGeom>
            <a:solidFill>
              <a:srgbClr val="FFFFFF"/>
            </a:solidFill>
            <a:ln w="9525">
              <a:noFill/>
              <a:round/>
              <a:headEnd/>
              <a:tailEnd/>
            </a:ln>
          </p:spPr>
          <p:txBody>
            <a:bodyPr/>
            <a:lstStyle/>
            <a:p>
              <a:endParaRPr lang="en-US"/>
            </a:p>
          </p:txBody>
        </p:sp>
        <p:sp>
          <p:nvSpPr>
            <p:cNvPr id="23674" name="Freeform 125"/>
            <p:cNvSpPr>
              <a:spLocks/>
            </p:cNvSpPr>
            <p:nvPr/>
          </p:nvSpPr>
          <p:spPr bwMode="auto">
            <a:xfrm>
              <a:off x="2195689" y="3917932"/>
              <a:ext cx="76200" cy="55563"/>
            </a:xfrm>
            <a:custGeom>
              <a:avLst/>
              <a:gdLst>
                <a:gd name="T0" fmla="*/ 2147483647 w 54"/>
                <a:gd name="T1" fmla="*/ 0 h 35"/>
                <a:gd name="T2" fmla="*/ 2147483647 w 54"/>
                <a:gd name="T3" fmla="*/ 2147483647 h 35"/>
                <a:gd name="T4" fmla="*/ 0 w 54"/>
                <a:gd name="T5" fmla="*/ 2147483647 h 35"/>
                <a:gd name="T6" fmla="*/ 2147483647 w 54"/>
                <a:gd name="T7" fmla="*/ 2147483647 h 35"/>
                <a:gd name="T8" fmla="*/ 2147483647 w 54"/>
                <a:gd name="T9" fmla="*/ 2147483647 h 35"/>
                <a:gd name="T10" fmla="*/ 2147483647 w 54"/>
                <a:gd name="T11" fmla="*/ 2147483647 h 35"/>
                <a:gd name="T12" fmla="*/ 2147483647 w 54"/>
                <a:gd name="T13" fmla="*/ 0 h 35"/>
                <a:gd name="T14" fmla="*/ 0 60000 65536"/>
                <a:gd name="T15" fmla="*/ 0 60000 65536"/>
                <a:gd name="T16" fmla="*/ 0 60000 65536"/>
                <a:gd name="T17" fmla="*/ 0 60000 65536"/>
                <a:gd name="T18" fmla="*/ 0 60000 65536"/>
                <a:gd name="T19" fmla="*/ 0 60000 65536"/>
                <a:gd name="T20" fmla="*/ 0 60000 65536"/>
                <a:gd name="T21" fmla="*/ 0 w 54"/>
                <a:gd name="T22" fmla="*/ 0 h 35"/>
                <a:gd name="T23" fmla="*/ 54 w 54"/>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35">
                  <a:moveTo>
                    <a:pt x="46" y="0"/>
                  </a:moveTo>
                  <a:lnTo>
                    <a:pt x="31" y="4"/>
                  </a:lnTo>
                  <a:lnTo>
                    <a:pt x="0" y="12"/>
                  </a:lnTo>
                  <a:lnTo>
                    <a:pt x="7" y="35"/>
                  </a:lnTo>
                  <a:lnTo>
                    <a:pt x="39" y="27"/>
                  </a:lnTo>
                  <a:lnTo>
                    <a:pt x="54" y="23"/>
                  </a:lnTo>
                  <a:lnTo>
                    <a:pt x="46" y="0"/>
                  </a:lnTo>
                  <a:close/>
                </a:path>
              </a:pathLst>
            </a:custGeom>
            <a:solidFill>
              <a:srgbClr val="FFFFFF"/>
            </a:solidFill>
            <a:ln w="9525">
              <a:noFill/>
              <a:round/>
              <a:headEnd/>
              <a:tailEnd/>
            </a:ln>
          </p:spPr>
          <p:txBody>
            <a:bodyPr/>
            <a:lstStyle/>
            <a:p>
              <a:endParaRPr lang="en-US"/>
            </a:p>
          </p:txBody>
        </p:sp>
        <p:sp>
          <p:nvSpPr>
            <p:cNvPr id="23675" name="Freeform 126"/>
            <p:cNvSpPr>
              <a:spLocks/>
            </p:cNvSpPr>
            <p:nvPr/>
          </p:nvSpPr>
          <p:spPr bwMode="auto">
            <a:xfrm>
              <a:off x="2295878" y="3890945"/>
              <a:ext cx="73378" cy="52387"/>
            </a:xfrm>
            <a:custGeom>
              <a:avLst/>
              <a:gdLst>
                <a:gd name="T0" fmla="*/ 2147483647 w 52"/>
                <a:gd name="T1" fmla="*/ 0 h 33"/>
                <a:gd name="T2" fmla="*/ 2147483647 w 52"/>
                <a:gd name="T3" fmla="*/ 2147483647 h 33"/>
                <a:gd name="T4" fmla="*/ 0 w 52"/>
                <a:gd name="T5" fmla="*/ 2147483647 h 33"/>
                <a:gd name="T6" fmla="*/ 2147483647 w 52"/>
                <a:gd name="T7" fmla="*/ 2147483647 h 33"/>
                <a:gd name="T8" fmla="*/ 2147483647 w 52"/>
                <a:gd name="T9" fmla="*/ 2147483647 h 33"/>
                <a:gd name="T10" fmla="*/ 2147483647 w 52"/>
                <a:gd name="T11" fmla="*/ 2147483647 h 33"/>
                <a:gd name="T12" fmla="*/ 2147483647 w 52"/>
                <a:gd name="T13" fmla="*/ 0 h 33"/>
                <a:gd name="T14" fmla="*/ 0 60000 65536"/>
                <a:gd name="T15" fmla="*/ 0 60000 65536"/>
                <a:gd name="T16" fmla="*/ 0 60000 65536"/>
                <a:gd name="T17" fmla="*/ 0 60000 65536"/>
                <a:gd name="T18" fmla="*/ 0 60000 65536"/>
                <a:gd name="T19" fmla="*/ 0 60000 65536"/>
                <a:gd name="T20" fmla="*/ 0 60000 65536"/>
                <a:gd name="T21" fmla="*/ 0 w 52"/>
                <a:gd name="T22" fmla="*/ 0 h 33"/>
                <a:gd name="T23" fmla="*/ 52 w 52"/>
                <a:gd name="T24" fmla="*/ 33 h 3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33">
                  <a:moveTo>
                    <a:pt x="45" y="0"/>
                  </a:moveTo>
                  <a:lnTo>
                    <a:pt x="26" y="4"/>
                  </a:lnTo>
                  <a:lnTo>
                    <a:pt x="0" y="10"/>
                  </a:lnTo>
                  <a:lnTo>
                    <a:pt x="5" y="33"/>
                  </a:lnTo>
                  <a:lnTo>
                    <a:pt x="31" y="26"/>
                  </a:lnTo>
                  <a:lnTo>
                    <a:pt x="52" y="22"/>
                  </a:lnTo>
                  <a:lnTo>
                    <a:pt x="45" y="0"/>
                  </a:lnTo>
                  <a:close/>
                </a:path>
              </a:pathLst>
            </a:custGeom>
            <a:solidFill>
              <a:srgbClr val="FFFFFF"/>
            </a:solidFill>
            <a:ln w="9525">
              <a:noFill/>
              <a:round/>
              <a:headEnd/>
              <a:tailEnd/>
            </a:ln>
          </p:spPr>
          <p:txBody>
            <a:bodyPr/>
            <a:lstStyle/>
            <a:p>
              <a:endParaRPr lang="en-US"/>
            </a:p>
          </p:txBody>
        </p:sp>
        <p:sp>
          <p:nvSpPr>
            <p:cNvPr id="23676" name="Freeform 127"/>
            <p:cNvSpPr>
              <a:spLocks/>
            </p:cNvSpPr>
            <p:nvPr/>
          </p:nvSpPr>
          <p:spPr bwMode="auto">
            <a:xfrm>
              <a:off x="2393246" y="3867129"/>
              <a:ext cx="74789" cy="50800"/>
            </a:xfrm>
            <a:custGeom>
              <a:avLst/>
              <a:gdLst>
                <a:gd name="T0" fmla="*/ 2147483647 w 53"/>
                <a:gd name="T1" fmla="*/ 0 h 32"/>
                <a:gd name="T2" fmla="*/ 2147483647 w 53"/>
                <a:gd name="T3" fmla="*/ 2147483647 h 32"/>
                <a:gd name="T4" fmla="*/ 0 w 53"/>
                <a:gd name="T5" fmla="*/ 2147483647 h 32"/>
                <a:gd name="T6" fmla="*/ 2147483647 w 53"/>
                <a:gd name="T7" fmla="*/ 2147483647 h 32"/>
                <a:gd name="T8" fmla="*/ 2147483647 w 53"/>
                <a:gd name="T9" fmla="*/ 2147483647 h 32"/>
                <a:gd name="T10" fmla="*/ 2147483647 w 53"/>
                <a:gd name="T11" fmla="*/ 2147483647 h 32"/>
                <a:gd name="T12" fmla="*/ 2147483647 w 53"/>
                <a:gd name="T13" fmla="*/ 0 h 32"/>
                <a:gd name="T14" fmla="*/ 0 60000 65536"/>
                <a:gd name="T15" fmla="*/ 0 60000 65536"/>
                <a:gd name="T16" fmla="*/ 0 60000 65536"/>
                <a:gd name="T17" fmla="*/ 0 60000 65536"/>
                <a:gd name="T18" fmla="*/ 0 60000 65536"/>
                <a:gd name="T19" fmla="*/ 0 60000 65536"/>
                <a:gd name="T20" fmla="*/ 0 60000 65536"/>
                <a:gd name="T21" fmla="*/ 0 w 53"/>
                <a:gd name="T22" fmla="*/ 0 h 32"/>
                <a:gd name="T23" fmla="*/ 53 w 53"/>
                <a:gd name="T24" fmla="*/ 32 h 3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32">
                  <a:moveTo>
                    <a:pt x="48" y="0"/>
                  </a:moveTo>
                  <a:lnTo>
                    <a:pt x="22" y="4"/>
                  </a:lnTo>
                  <a:lnTo>
                    <a:pt x="0" y="10"/>
                  </a:lnTo>
                  <a:lnTo>
                    <a:pt x="6" y="32"/>
                  </a:lnTo>
                  <a:lnTo>
                    <a:pt x="26" y="27"/>
                  </a:lnTo>
                  <a:lnTo>
                    <a:pt x="53" y="22"/>
                  </a:lnTo>
                  <a:lnTo>
                    <a:pt x="48" y="0"/>
                  </a:lnTo>
                  <a:close/>
                </a:path>
              </a:pathLst>
            </a:custGeom>
            <a:solidFill>
              <a:srgbClr val="FFFFFF"/>
            </a:solidFill>
            <a:ln w="9525">
              <a:noFill/>
              <a:round/>
              <a:headEnd/>
              <a:tailEnd/>
            </a:ln>
          </p:spPr>
          <p:txBody>
            <a:bodyPr/>
            <a:lstStyle/>
            <a:p>
              <a:endParaRPr lang="en-US"/>
            </a:p>
          </p:txBody>
        </p:sp>
        <p:sp>
          <p:nvSpPr>
            <p:cNvPr id="23677" name="Freeform 128"/>
            <p:cNvSpPr>
              <a:spLocks/>
            </p:cNvSpPr>
            <p:nvPr/>
          </p:nvSpPr>
          <p:spPr bwMode="auto">
            <a:xfrm>
              <a:off x="2493434" y="3844904"/>
              <a:ext cx="74788" cy="52388"/>
            </a:xfrm>
            <a:custGeom>
              <a:avLst/>
              <a:gdLst>
                <a:gd name="T0" fmla="*/ 2147483647 w 53"/>
                <a:gd name="T1" fmla="*/ 0 h 33"/>
                <a:gd name="T2" fmla="*/ 2147483647 w 53"/>
                <a:gd name="T3" fmla="*/ 0 h 33"/>
                <a:gd name="T4" fmla="*/ 2147483647 w 53"/>
                <a:gd name="T5" fmla="*/ 2147483647 h 33"/>
                <a:gd name="T6" fmla="*/ 0 w 53"/>
                <a:gd name="T7" fmla="*/ 2147483647 h 33"/>
                <a:gd name="T8" fmla="*/ 2147483647 w 53"/>
                <a:gd name="T9" fmla="*/ 2147483647 h 33"/>
                <a:gd name="T10" fmla="*/ 2147483647 w 53"/>
                <a:gd name="T11" fmla="*/ 2147483647 h 33"/>
                <a:gd name="T12" fmla="*/ 2147483647 w 53"/>
                <a:gd name="T13" fmla="*/ 2147483647 h 33"/>
                <a:gd name="T14" fmla="*/ 2147483647 w 53"/>
                <a:gd name="T15" fmla="*/ 2147483647 h 33"/>
                <a:gd name="T16" fmla="*/ 2147483647 w 53"/>
                <a:gd name="T17" fmla="*/ 0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33"/>
                <a:gd name="T29" fmla="*/ 53 w 53"/>
                <a:gd name="T30" fmla="*/ 33 h 3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33">
                  <a:moveTo>
                    <a:pt x="48" y="0"/>
                  </a:moveTo>
                  <a:lnTo>
                    <a:pt x="44" y="0"/>
                  </a:lnTo>
                  <a:lnTo>
                    <a:pt x="13" y="6"/>
                  </a:lnTo>
                  <a:lnTo>
                    <a:pt x="0" y="8"/>
                  </a:lnTo>
                  <a:lnTo>
                    <a:pt x="6" y="33"/>
                  </a:lnTo>
                  <a:lnTo>
                    <a:pt x="18" y="30"/>
                  </a:lnTo>
                  <a:lnTo>
                    <a:pt x="47" y="25"/>
                  </a:lnTo>
                  <a:lnTo>
                    <a:pt x="53" y="25"/>
                  </a:lnTo>
                  <a:lnTo>
                    <a:pt x="48" y="0"/>
                  </a:lnTo>
                  <a:close/>
                </a:path>
              </a:pathLst>
            </a:custGeom>
            <a:solidFill>
              <a:srgbClr val="FFFFFF"/>
            </a:solidFill>
            <a:ln w="9525">
              <a:noFill/>
              <a:round/>
              <a:headEnd/>
              <a:tailEnd/>
            </a:ln>
          </p:spPr>
          <p:txBody>
            <a:bodyPr/>
            <a:lstStyle/>
            <a:p>
              <a:endParaRPr lang="en-US"/>
            </a:p>
          </p:txBody>
        </p:sp>
        <p:sp>
          <p:nvSpPr>
            <p:cNvPr id="23678" name="Freeform 129"/>
            <p:cNvSpPr>
              <a:spLocks/>
            </p:cNvSpPr>
            <p:nvPr/>
          </p:nvSpPr>
          <p:spPr bwMode="auto">
            <a:xfrm>
              <a:off x="2595034" y="3829032"/>
              <a:ext cx="71966" cy="49213"/>
            </a:xfrm>
            <a:custGeom>
              <a:avLst/>
              <a:gdLst>
                <a:gd name="T0" fmla="*/ 2147483647 w 51"/>
                <a:gd name="T1" fmla="*/ 0 h 31"/>
                <a:gd name="T2" fmla="*/ 2147483647 w 51"/>
                <a:gd name="T3" fmla="*/ 2147483647 h 31"/>
                <a:gd name="T4" fmla="*/ 2147483647 w 51"/>
                <a:gd name="T5" fmla="*/ 2147483647 h 31"/>
                <a:gd name="T6" fmla="*/ 0 w 51"/>
                <a:gd name="T7" fmla="*/ 2147483647 h 31"/>
                <a:gd name="T8" fmla="*/ 2147483647 w 51"/>
                <a:gd name="T9" fmla="*/ 2147483647 h 31"/>
                <a:gd name="T10" fmla="*/ 2147483647 w 51"/>
                <a:gd name="T11" fmla="*/ 2147483647 h 31"/>
                <a:gd name="T12" fmla="*/ 2147483647 w 51"/>
                <a:gd name="T13" fmla="*/ 2147483647 h 31"/>
                <a:gd name="T14" fmla="*/ 2147483647 w 51"/>
                <a:gd name="T15" fmla="*/ 2147483647 h 31"/>
                <a:gd name="T16" fmla="*/ 2147483647 w 51"/>
                <a:gd name="T17" fmla="*/ 0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1"/>
                <a:gd name="T29" fmla="*/ 51 w 51"/>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1">
                  <a:moveTo>
                    <a:pt x="47" y="0"/>
                  </a:moveTo>
                  <a:lnTo>
                    <a:pt x="30" y="3"/>
                  </a:lnTo>
                  <a:lnTo>
                    <a:pt x="1" y="6"/>
                  </a:lnTo>
                  <a:lnTo>
                    <a:pt x="0" y="7"/>
                  </a:lnTo>
                  <a:lnTo>
                    <a:pt x="4" y="31"/>
                  </a:lnTo>
                  <a:lnTo>
                    <a:pt x="34" y="27"/>
                  </a:lnTo>
                  <a:lnTo>
                    <a:pt x="51" y="25"/>
                  </a:lnTo>
                  <a:lnTo>
                    <a:pt x="47" y="0"/>
                  </a:lnTo>
                  <a:close/>
                </a:path>
              </a:pathLst>
            </a:custGeom>
            <a:solidFill>
              <a:srgbClr val="FFFFFF"/>
            </a:solidFill>
            <a:ln w="9525">
              <a:noFill/>
              <a:round/>
              <a:headEnd/>
              <a:tailEnd/>
            </a:ln>
          </p:spPr>
          <p:txBody>
            <a:bodyPr/>
            <a:lstStyle/>
            <a:p>
              <a:endParaRPr lang="en-US"/>
            </a:p>
          </p:txBody>
        </p:sp>
        <p:sp>
          <p:nvSpPr>
            <p:cNvPr id="23679" name="Freeform 130"/>
            <p:cNvSpPr>
              <a:spLocks/>
            </p:cNvSpPr>
            <p:nvPr/>
          </p:nvSpPr>
          <p:spPr bwMode="auto">
            <a:xfrm>
              <a:off x="2693812" y="3819504"/>
              <a:ext cx="71966" cy="46038"/>
            </a:xfrm>
            <a:custGeom>
              <a:avLst/>
              <a:gdLst>
                <a:gd name="T0" fmla="*/ 2147483647 w 51"/>
                <a:gd name="T1" fmla="*/ 0 h 29"/>
                <a:gd name="T2" fmla="*/ 2147483647 w 51"/>
                <a:gd name="T3" fmla="*/ 0 h 29"/>
                <a:gd name="T4" fmla="*/ 2147483647 w 51"/>
                <a:gd name="T5" fmla="*/ 2147483647 h 29"/>
                <a:gd name="T6" fmla="*/ 0 w 51"/>
                <a:gd name="T7" fmla="*/ 2147483647 h 29"/>
                <a:gd name="T8" fmla="*/ 2147483647 w 51"/>
                <a:gd name="T9" fmla="*/ 2147483647 h 29"/>
                <a:gd name="T10" fmla="*/ 2147483647 w 51"/>
                <a:gd name="T11" fmla="*/ 2147483647 h 29"/>
                <a:gd name="T12" fmla="*/ 2147483647 w 51"/>
                <a:gd name="T13" fmla="*/ 2147483647 h 29"/>
                <a:gd name="T14" fmla="*/ 2147483647 w 51"/>
                <a:gd name="T15" fmla="*/ 2147483647 h 29"/>
                <a:gd name="T16" fmla="*/ 2147483647 w 51"/>
                <a:gd name="T17" fmla="*/ 0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29"/>
                <a:gd name="T29" fmla="*/ 51 w 51"/>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29">
                  <a:moveTo>
                    <a:pt x="50" y="0"/>
                  </a:moveTo>
                  <a:lnTo>
                    <a:pt x="43" y="0"/>
                  </a:lnTo>
                  <a:lnTo>
                    <a:pt x="18" y="2"/>
                  </a:lnTo>
                  <a:lnTo>
                    <a:pt x="0" y="4"/>
                  </a:lnTo>
                  <a:lnTo>
                    <a:pt x="4" y="29"/>
                  </a:lnTo>
                  <a:lnTo>
                    <a:pt x="19" y="26"/>
                  </a:lnTo>
                  <a:lnTo>
                    <a:pt x="46" y="23"/>
                  </a:lnTo>
                  <a:lnTo>
                    <a:pt x="51" y="23"/>
                  </a:lnTo>
                  <a:lnTo>
                    <a:pt x="50" y="0"/>
                  </a:lnTo>
                  <a:close/>
                </a:path>
              </a:pathLst>
            </a:custGeom>
            <a:solidFill>
              <a:srgbClr val="FFFFFF"/>
            </a:solidFill>
            <a:ln w="9525">
              <a:noFill/>
              <a:round/>
              <a:headEnd/>
              <a:tailEnd/>
            </a:ln>
          </p:spPr>
          <p:txBody>
            <a:bodyPr/>
            <a:lstStyle/>
            <a:p>
              <a:endParaRPr lang="en-US"/>
            </a:p>
          </p:txBody>
        </p:sp>
        <p:sp>
          <p:nvSpPr>
            <p:cNvPr id="23680" name="Freeform 131"/>
            <p:cNvSpPr>
              <a:spLocks/>
            </p:cNvSpPr>
            <p:nvPr/>
          </p:nvSpPr>
          <p:spPr bwMode="auto">
            <a:xfrm>
              <a:off x="2798234" y="3811567"/>
              <a:ext cx="69144" cy="42862"/>
            </a:xfrm>
            <a:custGeom>
              <a:avLst/>
              <a:gdLst>
                <a:gd name="T0" fmla="*/ 2147483647 w 49"/>
                <a:gd name="T1" fmla="*/ 0 h 27"/>
                <a:gd name="T2" fmla="*/ 2147483647 w 49"/>
                <a:gd name="T3" fmla="*/ 0 h 27"/>
                <a:gd name="T4" fmla="*/ 2147483647 w 49"/>
                <a:gd name="T5" fmla="*/ 2147483647 h 27"/>
                <a:gd name="T6" fmla="*/ 0 w 49"/>
                <a:gd name="T7" fmla="*/ 2147483647 h 27"/>
                <a:gd name="T8" fmla="*/ 0 w 49"/>
                <a:gd name="T9" fmla="*/ 2147483647 h 27"/>
                <a:gd name="T10" fmla="*/ 2147483647 w 49"/>
                <a:gd name="T11" fmla="*/ 2147483647 h 27"/>
                <a:gd name="T12" fmla="*/ 2147483647 w 49"/>
                <a:gd name="T13" fmla="*/ 2147483647 h 27"/>
                <a:gd name="T14" fmla="*/ 2147483647 w 49"/>
                <a:gd name="T15" fmla="*/ 2147483647 h 27"/>
                <a:gd name="T16" fmla="*/ 2147483647 w 49"/>
                <a:gd name="T17" fmla="*/ 0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27"/>
                <a:gd name="T29" fmla="*/ 49 w 49"/>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27">
                  <a:moveTo>
                    <a:pt x="47" y="0"/>
                  </a:moveTo>
                  <a:lnTo>
                    <a:pt x="45" y="0"/>
                  </a:lnTo>
                  <a:lnTo>
                    <a:pt x="20" y="2"/>
                  </a:lnTo>
                  <a:lnTo>
                    <a:pt x="0" y="3"/>
                  </a:lnTo>
                  <a:lnTo>
                    <a:pt x="0" y="27"/>
                  </a:lnTo>
                  <a:lnTo>
                    <a:pt x="21" y="25"/>
                  </a:lnTo>
                  <a:lnTo>
                    <a:pt x="46" y="24"/>
                  </a:lnTo>
                  <a:lnTo>
                    <a:pt x="49" y="24"/>
                  </a:lnTo>
                  <a:lnTo>
                    <a:pt x="47" y="0"/>
                  </a:lnTo>
                  <a:close/>
                </a:path>
              </a:pathLst>
            </a:custGeom>
            <a:solidFill>
              <a:srgbClr val="FFFFFF"/>
            </a:solidFill>
            <a:ln w="9525">
              <a:noFill/>
              <a:round/>
              <a:headEnd/>
              <a:tailEnd/>
            </a:ln>
          </p:spPr>
          <p:txBody>
            <a:bodyPr/>
            <a:lstStyle/>
            <a:p>
              <a:endParaRPr lang="en-US"/>
            </a:p>
          </p:txBody>
        </p:sp>
        <p:sp>
          <p:nvSpPr>
            <p:cNvPr id="23681" name="Freeform 132"/>
            <p:cNvSpPr>
              <a:spLocks/>
            </p:cNvSpPr>
            <p:nvPr/>
          </p:nvSpPr>
          <p:spPr bwMode="auto">
            <a:xfrm>
              <a:off x="2899834" y="3809979"/>
              <a:ext cx="25400" cy="39688"/>
            </a:xfrm>
            <a:custGeom>
              <a:avLst/>
              <a:gdLst>
                <a:gd name="T0" fmla="*/ 2147483647 w 18"/>
                <a:gd name="T1" fmla="*/ 0 h 25"/>
                <a:gd name="T2" fmla="*/ 0 w 18"/>
                <a:gd name="T3" fmla="*/ 0 h 25"/>
                <a:gd name="T4" fmla="*/ 0 w 18"/>
                <a:gd name="T5" fmla="*/ 2147483647 h 25"/>
                <a:gd name="T6" fmla="*/ 2147483647 w 18"/>
                <a:gd name="T7" fmla="*/ 2147483647 h 25"/>
                <a:gd name="T8" fmla="*/ 2147483647 w 18"/>
                <a:gd name="T9" fmla="*/ 2147483647 h 25"/>
                <a:gd name="T10" fmla="*/ 2147483647 w 18"/>
                <a:gd name="T11" fmla="*/ 0 h 25"/>
                <a:gd name="T12" fmla="*/ 0 60000 65536"/>
                <a:gd name="T13" fmla="*/ 0 60000 65536"/>
                <a:gd name="T14" fmla="*/ 0 60000 65536"/>
                <a:gd name="T15" fmla="*/ 0 60000 65536"/>
                <a:gd name="T16" fmla="*/ 0 60000 65536"/>
                <a:gd name="T17" fmla="*/ 0 60000 65536"/>
                <a:gd name="T18" fmla="*/ 0 w 18"/>
                <a:gd name="T19" fmla="*/ 0 h 25"/>
                <a:gd name="T20" fmla="*/ 18 w 18"/>
                <a:gd name="T21" fmla="*/ 25 h 25"/>
              </a:gdLst>
              <a:ahLst/>
              <a:cxnLst>
                <a:cxn ang="T12">
                  <a:pos x="T0" y="T1"/>
                </a:cxn>
                <a:cxn ang="T13">
                  <a:pos x="T2" y="T3"/>
                </a:cxn>
                <a:cxn ang="T14">
                  <a:pos x="T4" y="T5"/>
                </a:cxn>
                <a:cxn ang="T15">
                  <a:pos x="T6" y="T7"/>
                </a:cxn>
                <a:cxn ang="T16">
                  <a:pos x="T8" y="T9"/>
                </a:cxn>
                <a:cxn ang="T17">
                  <a:pos x="T10" y="T11"/>
                </a:cxn>
              </a:cxnLst>
              <a:rect l="T18" t="T19" r="T20" b="T21"/>
              <a:pathLst>
                <a:path w="18" h="25">
                  <a:moveTo>
                    <a:pt x="18" y="0"/>
                  </a:moveTo>
                  <a:lnTo>
                    <a:pt x="0" y="0"/>
                  </a:lnTo>
                  <a:lnTo>
                    <a:pt x="0" y="25"/>
                  </a:lnTo>
                  <a:lnTo>
                    <a:pt x="18" y="25"/>
                  </a:lnTo>
                  <a:lnTo>
                    <a:pt x="17" y="25"/>
                  </a:lnTo>
                  <a:lnTo>
                    <a:pt x="18" y="0"/>
                  </a:lnTo>
                  <a:close/>
                </a:path>
              </a:pathLst>
            </a:custGeom>
            <a:solidFill>
              <a:srgbClr val="FFFFFF"/>
            </a:solidFill>
            <a:ln w="9525">
              <a:noFill/>
              <a:round/>
              <a:headEnd/>
              <a:tailEnd/>
            </a:ln>
          </p:spPr>
          <p:txBody>
            <a:bodyPr/>
            <a:lstStyle/>
            <a:p>
              <a:endParaRPr lang="en-US"/>
            </a:p>
          </p:txBody>
        </p:sp>
        <p:sp>
          <p:nvSpPr>
            <p:cNvPr id="23682" name="Freeform 133"/>
            <p:cNvSpPr>
              <a:spLocks/>
            </p:cNvSpPr>
            <p:nvPr/>
          </p:nvSpPr>
          <p:spPr bwMode="auto">
            <a:xfrm>
              <a:off x="2923824" y="3809979"/>
              <a:ext cx="43745" cy="44450"/>
            </a:xfrm>
            <a:custGeom>
              <a:avLst/>
              <a:gdLst>
                <a:gd name="T0" fmla="*/ 2147483647 w 31"/>
                <a:gd name="T1" fmla="*/ 2147483647 h 28"/>
                <a:gd name="T2" fmla="*/ 2147483647 w 31"/>
                <a:gd name="T3" fmla="*/ 2147483647 h 28"/>
                <a:gd name="T4" fmla="*/ 2147483647 w 31"/>
                <a:gd name="T5" fmla="*/ 0 h 28"/>
                <a:gd name="T6" fmla="*/ 0 w 31"/>
                <a:gd name="T7" fmla="*/ 2147483647 h 28"/>
                <a:gd name="T8" fmla="*/ 2147483647 w 31"/>
                <a:gd name="T9" fmla="*/ 2147483647 h 28"/>
                <a:gd name="T10" fmla="*/ 2147483647 w 31"/>
                <a:gd name="T11" fmla="*/ 2147483647 h 28"/>
                <a:gd name="T12" fmla="*/ 2147483647 w 31"/>
                <a:gd name="T13" fmla="*/ 2147483647 h 28"/>
                <a:gd name="T14" fmla="*/ 0 60000 65536"/>
                <a:gd name="T15" fmla="*/ 0 60000 65536"/>
                <a:gd name="T16" fmla="*/ 0 60000 65536"/>
                <a:gd name="T17" fmla="*/ 0 60000 65536"/>
                <a:gd name="T18" fmla="*/ 0 60000 65536"/>
                <a:gd name="T19" fmla="*/ 0 60000 65536"/>
                <a:gd name="T20" fmla="*/ 0 60000 65536"/>
                <a:gd name="T21" fmla="*/ 0 w 31"/>
                <a:gd name="T22" fmla="*/ 0 h 28"/>
                <a:gd name="T23" fmla="*/ 31 w 31"/>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28">
                  <a:moveTo>
                    <a:pt x="31" y="3"/>
                  </a:moveTo>
                  <a:lnTo>
                    <a:pt x="30" y="3"/>
                  </a:lnTo>
                  <a:lnTo>
                    <a:pt x="1" y="0"/>
                  </a:lnTo>
                  <a:lnTo>
                    <a:pt x="0" y="25"/>
                  </a:lnTo>
                  <a:lnTo>
                    <a:pt x="29" y="28"/>
                  </a:lnTo>
                  <a:lnTo>
                    <a:pt x="30" y="28"/>
                  </a:lnTo>
                  <a:lnTo>
                    <a:pt x="31" y="3"/>
                  </a:lnTo>
                  <a:close/>
                </a:path>
              </a:pathLst>
            </a:custGeom>
            <a:solidFill>
              <a:srgbClr val="FFFFFF"/>
            </a:solidFill>
            <a:ln w="9525">
              <a:noFill/>
              <a:round/>
              <a:headEnd/>
              <a:tailEnd/>
            </a:ln>
          </p:spPr>
          <p:txBody>
            <a:bodyPr/>
            <a:lstStyle/>
            <a:p>
              <a:endParaRPr lang="en-US"/>
            </a:p>
          </p:txBody>
        </p:sp>
        <p:sp>
          <p:nvSpPr>
            <p:cNvPr id="23683" name="Freeform 134"/>
            <p:cNvSpPr>
              <a:spLocks/>
            </p:cNvSpPr>
            <p:nvPr/>
          </p:nvSpPr>
          <p:spPr bwMode="auto">
            <a:xfrm>
              <a:off x="2998612" y="3816329"/>
              <a:ext cx="70556" cy="46038"/>
            </a:xfrm>
            <a:custGeom>
              <a:avLst/>
              <a:gdLst>
                <a:gd name="T0" fmla="*/ 2147483647 w 50"/>
                <a:gd name="T1" fmla="*/ 2147483647 h 29"/>
                <a:gd name="T2" fmla="*/ 2147483647 w 50"/>
                <a:gd name="T3" fmla="*/ 2147483647 h 29"/>
                <a:gd name="T4" fmla="*/ 2147483647 w 50"/>
                <a:gd name="T5" fmla="*/ 2147483647 h 29"/>
                <a:gd name="T6" fmla="*/ 2147483647 w 50"/>
                <a:gd name="T7" fmla="*/ 0 h 29"/>
                <a:gd name="T8" fmla="*/ 0 w 50"/>
                <a:gd name="T9" fmla="*/ 2147483647 h 29"/>
                <a:gd name="T10" fmla="*/ 2147483647 w 50"/>
                <a:gd name="T11" fmla="*/ 2147483647 h 29"/>
                <a:gd name="T12" fmla="*/ 2147483647 w 50"/>
                <a:gd name="T13" fmla="*/ 2147483647 h 29"/>
                <a:gd name="T14" fmla="*/ 2147483647 w 50"/>
                <a:gd name="T15" fmla="*/ 2147483647 h 29"/>
                <a:gd name="T16" fmla="*/ 2147483647 w 50"/>
                <a:gd name="T17" fmla="*/ 214748364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29"/>
                <a:gd name="T29" fmla="*/ 50 w 50"/>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29">
                  <a:moveTo>
                    <a:pt x="50" y="6"/>
                  </a:moveTo>
                  <a:lnTo>
                    <a:pt x="35" y="4"/>
                  </a:lnTo>
                  <a:lnTo>
                    <a:pt x="6" y="2"/>
                  </a:lnTo>
                  <a:lnTo>
                    <a:pt x="3" y="0"/>
                  </a:lnTo>
                  <a:lnTo>
                    <a:pt x="0" y="25"/>
                  </a:lnTo>
                  <a:lnTo>
                    <a:pt x="4" y="25"/>
                  </a:lnTo>
                  <a:lnTo>
                    <a:pt x="33" y="28"/>
                  </a:lnTo>
                  <a:lnTo>
                    <a:pt x="49" y="29"/>
                  </a:lnTo>
                  <a:lnTo>
                    <a:pt x="50" y="6"/>
                  </a:lnTo>
                  <a:close/>
                </a:path>
              </a:pathLst>
            </a:custGeom>
            <a:solidFill>
              <a:srgbClr val="FFFFFF"/>
            </a:solidFill>
            <a:ln w="9525">
              <a:noFill/>
              <a:round/>
              <a:headEnd/>
              <a:tailEnd/>
            </a:ln>
          </p:spPr>
          <p:txBody>
            <a:bodyPr/>
            <a:lstStyle/>
            <a:p>
              <a:endParaRPr lang="en-US"/>
            </a:p>
          </p:txBody>
        </p:sp>
        <p:sp>
          <p:nvSpPr>
            <p:cNvPr id="23684" name="Freeform 135"/>
            <p:cNvSpPr>
              <a:spLocks/>
            </p:cNvSpPr>
            <p:nvPr/>
          </p:nvSpPr>
          <p:spPr bwMode="auto">
            <a:xfrm>
              <a:off x="3100212" y="3829029"/>
              <a:ext cx="70556" cy="46038"/>
            </a:xfrm>
            <a:custGeom>
              <a:avLst/>
              <a:gdLst>
                <a:gd name="T0" fmla="*/ 2147483647 w 50"/>
                <a:gd name="T1" fmla="*/ 2147483647 h 29"/>
                <a:gd name="T2" fmla="*/ 2147483647 w 50"/>
                <a:gd name="T3" fmla="*/ 2147483647 h 29"/>
                <a:gd name="T4" fmla="*/ 2147483647 w 50"/>
                <a:gd name="T5" fmla="*/ 2147483647 h 29"/>
                <a:gd name="T6" fmla="*/ 2147483647 w 50"/>
                <a:gd name="T7" fmla="*/ 0 h 29"/>
                <a:gd name="T8" fmla="*/ 0 w 50"/>
                <a:gd name="T9" fmla="*/ 2147483647 h 29"/>
                <a:gd name="T10" fmla="*/ 2147483647 w 50"/>
                <a:gd name="T11" fmla="*/ 2147483647 h 29"/>
                <a:gd name="T12" fmla="*/ 2147483647 w 50"/>
                <a:gd name="T13" fmla="*/ 2147483647 h 29"/>
                <a:gd name="T14" fmla="*/ 2147483647 w 50"/>
                <a:gd name="T15" fmla="*/ 2147483647 h 29"/>
                <a:gd name="T16" fmla="*/ 2147483647 w 50"/>
                <a:gd name="T17" fmla="*/ 214748364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29"/>
                <a:gd name="T29" fmla="*/ 50 w 50"/>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29">
                  <a:moveTo>
                    <a:pt x="50" y="6"/>
                  </a:moveTo>
                  <a:lnTo>
                    <a:pt x="50" y="6"/>
                  </a:lnTo>
                  <a:lnTo>
                    <a:pt x="21" y="2"/>
                  </a:lnTo>
                  <a:lnTo>
                    <a:pt x="3" y="0"/>
                  </a:lnTo>
                  <a:lnTo>
                    <a:pt x="0" y="24"/>
                  </a:lnTo>
                  <a:lnTo>
                    <a:pt x="18" y="27"/>
                  </a:lnTo>
                  <a:lnTo>
                    <a:pt x="45" y="29"/>
                  </a:lnTo>
                  <a:lnTo>
                    <a:pt x="47" y="29"/>
                  </a:lnTo>
                  <a:lnTo>
                    <a:pt x="50" y="6"/>
                  </a:lnTo>
                  <a:close/>
                </a:path>
              </a:pathLst>
            </a:custGeom>
            <a:solidFill>
              <a:srgbClr val="FFFFFF"/>
            </a:solidFill>
            <a:ln w="9525">
              <a:noFill/>
              <a:round/>
              <a:headEnd/>
              <a:tailEnd/>
            </a:ln>
          </p:spPr>
          <p:txBody>
            <a:bodyPr/>
            <a:lstStyle/>
            <a:p>
              <a:endParaRPr lang="en-US"/>
            </a:p>
          </p:txBody>
        </p:sp>
        <p:sp>
          <p:nvSpPr>
            <p:cNvPr id="23685" name="Freeform 136"/>
            <p:cNvSpPr>
              <a:spLocks/>
            </p:cNvSpPr>
            <p:nvPr/>
          </p:nvSpPr>
          <p:spPr bwMode="auto">
            <a:xfrm>
              <a:off x="3198989" y="3843317"/>
              <a:ext cx="71966" cy="49212"/>
            </a:xfrm>
            <a:custGeom>
              <a:avLst/>
              <a:gdLst>
                <a:gd name="T0" fmla="*/ 2147483647 w 51"/>
                <a:gd name="T1" fmla="*/ 2147483647 h 31"/>
                <a:gd name="T2" fmla="*/ 2147483647 w 51"/>
                <a:gd name="T3" fmla="*/ 2147483647 h 31"/>
                <a:gd name="T4" fmla="*/ 2147483647 w 51"/>
                <a:gd name="T5" fmla="*/ 2147483647 h 31"/>
                <a:gd name="T6" fmla="*/ 2147483647 w 51"/>
                <a:gd name="T7" fmla="*/ 0 h 31"/>
                <a:gd name="T8" fmla="*/ 0 w 51"/>
                <a:gd name="T9" fmla="*/ 2147483647 h 31"/>
                <a:gd name="T10" fmla="*/ 2147483647 w 51"/>
                <a:gd name="T11" fmla="*/ 2147483647 h 31"/>
                <a:gd name="T12" fmla="*/ 2147483647 w 51"/>
                <a:gd name="T13" fmla="*/ 2147483647 h 31"/>
                <a:gd name="T14" fmla="*/ 2147483647 w 51"/>
                <a:gd name="T15" fmla="*/ 2147483647 h 31"/>
                <a:gd name="T16" fmla="*/ 2147483647 w 51"/>
                <a:gd name="T17" fmla="*/ 2147483647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1"/>
                <a:gd name="T29" fmla="*/ 51 w 51"/>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1">
                  <a:moveTo>
                    <a:pt x="51" y="8"/>
                  </a:moveTo>
                  <a:lnTo>
                    <a:pt x="36" y="5"/>
                  </a:lnTo>
                  <a:lnTo>
                    <a:pt x="7" y="1"/>
                  </a:lnTo>
                  <a:lnTo>
                    <a:pt x="3" y="0"/>
                  </a:lnTo>
                  <a:lnTo>
                    <a:pt x="0" y="25"/>
                  </a:lnTo>
                  <a:lnTo>
                    <a:pt x="4" y="25"/>
                  </a:lnTo>
                  <a:lnTo>
                    <a:pt x="33" y="30"/>
                  </a:lnTo>
                  <a:lnTo>
                    <a:pt x="47" y="31"/>
                  </a:lnTo>
                  <a:lnTo>
                    <a:pt x="51" y="8"/>
                  </a:lnTo>
                  <a:close/>
                </a:path>
              </a:pathLst>
            </a:custGeom>
            <a:solidFill>
              <a:srgbClr val="FFFFFF"/>
            </a:solidFill>
            <a:ln w="9525">
              <a:noFill/>
              <a:round/>
              <a:headEnd/>
              <a:tailEnd/>
            </a:ln>
          </p:spPr>
          <p:txBody>
            <a:bodyPr/>
            <a:lstStyle/>
            <a:p>
              <a:endParaRPr lang="en-US"/>
            </a:p>
          </p:txBody>
        </p:sp>
        <p:sp>
          <p:nvSpPr>
            <p:cNvPr id="23686" name="Freeform 137"/>
            <p:cNvSpPr>
              <a:spLocks/>
            </p:cNvSpPr>
            <p:nvPr/>
          </p:nvSpPr>
          <p:spPr bwMode="auto">
            <a:xfrm>
              <a:off x="3297769" y="3860779"/>
              <a:ext cx="74788" cy="52388"/>
            </a:xfrm>
            <a:custGeom>
              <a:avLst/>
              <a:gdLst>
                <a:gd name="T0" fmla="*/ 2147483647 w 53"/>
                <a:gd name="T1" fmla="*/ 2147483647 h 33"/>
                <a:gd name="T2" fmla="*/ 2147483647 w 53"/>
                <a:gd name="T3" fmla="*/ 2147483647 h 33"/>
                <a:gd name="T4" fmla="*/ 2147483647 w 53"/>
                <a:gd name="T5" fmla="*/ 2147483647 h 33"/>
                <a:gd name="T6" fmla="*/ 2147483647 w 53"/>
                <a:gd name="T7" fmla="*/ 0 h 33"/>
                <a:gd name="T8" fmla="*/ 0 w 53"/>
                <a:gd name="T9" fmla="*/ 2147483647 h 33"/>
                <a:gd name="T10" fmla="*/ 2147483647 w 53"/>
                <a:gd name="T11" fmla="*/ 2147483647 h 33"/>
                <a:gd name="T12" fmla="*/ 2147483647 w 53"/>
                <a:gd name="T13" fmla="*/ 2147483647 h 33"/>
                <a:gd name="T14" fmla="*/ 2147483647 w 53"/>
                <a:gd name="T15" fmla="*/ 2147483647 h 33"/>
                <a:gd name="T16" fmla="*/ 2147483647 w 53"/>
                <a:gd name="T17" fmla="*/ 2147483647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33"/>
                <a:gd name="T29" fmla="*/ 53 w 53"/>
                <a:gd name="T30" fmla="*/ 33 h 3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33">
                  <a:moveTo>
                    <a:pt x="53" y="8"/>
                  </a:moveTo>
                  <a:lnTo>
                    <a:pt x="50" y="8"/>
                  </a:lnTo>
                  <a:lnTo>
                    <a:pt x="21" y="4"/>
                  </a:lnTo>
                  <a:lnTo>
                    <a:pt x="5" y="0"/>
                  </a:lnTo>
                  <a:lnTo>
                    <a:pt x="0" y="25"/>
                  </a:lnTo>
                  <a:lnTo>
                    <a:pt x="17" y="27"/>
                  </a:lnTo>
                  <a:lnTo>
                    <a:pt x="45" y="33"/>
                  </a:lnTo>
                  <a:lnTo>
                    <a:pt x="49" y="33"/>
                  </a:lnTo>
                  <a:lnTo>
                    <a:pt x="53" y="8"/>
                  </a:lnTo>
                  <a:close/>
                </a:path>
              </a:pathLst>
            </a:custGeom>
            <a:solidFill>
              <a:srgbClr val="FFFFFF"/>
            </a:solidFill>
            <a:ln w="9525">
              <a:noFill/>
              <a:round/>
              <a:headEnd/>
              <a:tailEnd/>
            </a:ln>
          </p:spPr>
          <p:txBody>
            <a:bodyPr/>
            <a:lstStyle/>
            <a:p>
              <a:endParaRPr lang="en-US"/>
            </a:p>
          </p:txBody>
        </p:sp>
        <p:sp>
          <p:nvSpPr>
            <p:cNvPr id="23687" name="Freeform 138"/>
            <p:cNvSpPr>
              <a:spLocks/>
            </p:cNvSpPr>
            <p:nvPr/>
          </p:nvSpPr>
          <p:spPr bwMode="auto">
            <a:xfrm>
              <a:off x="3399367" y="3883004"/>
              <a:ext cx="71966" cy="52388"/>
            </a:xfrm>
            <a:custGeom>
              <a:avLst/>
              <a:gdLst>
                <a:gd name="T0" fmla="*/ 2147483647 w 51"/>
                <a:gd name="T1" fmla="*/ 2147483647 h 33"/>
                <a:gd name="T2" fmla="*/ 2147483647 w 51"/>
                <a:gd name="T3" fmla="*/ 2147483647 h 33"/>
                <a:gd name="T4" fmla="*/ 2147483647 w 51"/>
                <a:gd name="T5" fmla="*/ 0 h 33"/>
                <a:gd name="T6" fmla="*/ 2147483647 w 51"/>
                <a:gd name="T7" fmla="*/ 0 h 33"/>
                <a:gd name="T8" fmla="*/ 0 w 51"/>
                <a:gd name="T9" fmla="*/ 2147483647 h 33"/>
                <a:gd name="T10" fmla="*/ 2147483647 w 51"/>
                <a:gd name="T11" fmla="*/ 2147483647 h 33"/>
                <a:gd name="T12" fmla="*/ 2147483647 w 51"/>
                <a:gd name="T13" fmla="*/ 2147483647 h 33"/>
                <a:gd name="T14" fmla="*/ 2147483647 w 51"/>
                <a:gd name="T15" fmla="*/ 2147483647 h 33"/>
                <a:gd name="T16" fmla="*/ 2147483647 w 51"/>
                <a:gd name="T17" fmla="*/ 2147483647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3"/>
                <a:gd name="T29" fmla="*/ 51 w 51"/>
                <a:gd name="T30" fmla="*/ 33 h 3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3">
                  <a:moveTo>
                    <a:pt x="51" y="9"/>
                  </a:moveTo>
                  <a:lnTo>
                    <a:pt x="33" y="5"/>
                  </a:lnTo>
                  <a:lnTo>
                    <a:pt x="6" y="0"/>
                  </a:lnTo>
                  <a:lnTo>
                    <a:pt x="4" y="0"/>
                  </a:lnTo>
                  <a:lnTo>
                    <a:pt x="0" y="23"/>
                  </a:lnTo>
                  <a:lnTo>
                    <a:pt x="1" y="24"/>
                  </a:lnTo>
                  <a:lnTo>
                    <a:pt x="29" y="30"/>
                  </a:lnTo>
                  <a:lnTo>
                    <a:pt x="46" y="33"/>
                  </a:lnTo>
                  <a:lnTo>
                    <a:pt x="51" y="9"/>
                  </a:lnTo>
                  <a:close/>
                </a:path>
              </a:pathLst>
            </a:custGeom>
            <a:solidFill>
              <a:srgbClr val="FFFFFF"/>
            </a:solidFill>
            <a:ln w="9525">
              <a:noFill/>
              <a:round/>
              <a:headEnd/>
              <a:tailEnd/>
            </a:ln>
          </p:spPr>
          <p:txBody>
            <a:bodyPr/>
            <a:lstStyle/>
            <a:p>
              <a:endParaRPr lang="en-US"/>
            </a:p>
          </p:txBody>
        </p:sp>
        <p:sp>
          <p:nvSpPr>
            <p:cNvPr id="23688" name="Freeform 139"/>
            <p:cNvSpPr>
              <a:spLocks/>
            </p:cNvSpPr>
            <p:nvPr/>
          </p:nvSpPr>
          <p:spPr bwMode="auto">
            <a:xfrm>
              <a:off x="3496733" y="3906820"/>
              <a:ext cx="73378" cy="53975"/>
            </a:xfrm>
            <a:custGeom>
              <a:avLst/>
              <a:gdLst>
                <a:gd name="T0" fmla="*/ 2147483647 w 52"/>
                <a:gd name="T1" fmla="*/ 2147483647 h 34"/>
                <a:gd name="T2" fmla="*/ 2147483647 w 52"/>
                <a:gd name="T3" fmla="*/ 2147483647 h 34"/>
                <a:gd name="T4" fmla="*/ 2147483647 w 52"/>
                <a:gd name="T5" fmla="*/ 2147483647 h 34"/>
                <a:gd name="T6" fmla="*/ 2147483647 w 52"/>
                <a:gd name="T7" fmla="*/ 0 h 34"/>
                <a:gd name="T8" fmla="*/ 0 w 52"/>
                <a:gd name="T9" fmla="*/ 2147483647 h 34"/>
                <a:gd name="T10" fmla="*/ 2147483647 w 52"/>
                <a:gd name="T11" fmla="*/ 2147483647 h 34"/>
                <a:gd name="T12" fmla="*/ 2147483647 w 52"/>
                <a:gd name="T13" fmla="*/ 2147483647 h 34"/>
                <a:gd name="T14" fmla="*/ 2147483647 w 52"/>
                <a:gd name="T15" fmla="*/ 2147483647 h 34"/>
                <a:gd name="T16" fmla="*/ 2147483647 w 52"/>
                <a:gd name="T17" fmla="*/ 2147483647 h 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
                <a:gd name="T28" fmla="*/ 0 h 34"/>
                <a:gd name="T29" fmla="*/ 52 w 52"/>
                <a:gd name="T30" fmla="*/ 34 h 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 h="34">
                  <a:moveTo>
                    <a:pt x="52" y="11"/>
                  </a:moveTo>
                  <a:lnTo>
                    <a:pt x="48" y="11"/>
                  </a:lnTo>
                  <a:lnTo>
                    <a:pt x="21" y="4"/>
                  </a:lnTo>
                  <a:lnTo>
                    <a:pt x="5" y="0"/>
                  </a:lnTo>
                  <a:lnTo>
                    <a:pt x="0" y="23"/>
                  </a:lnTo>
                  <a:lnTo>
                    <a:pt x="15" y="26"/>
                  </a:lnTo>
                  <a:lnTo>
                    <a:pt x="43" y="33"/>
                  </a:lnTo>
                  <a:lnTo>
                    <a:pt x="47" y="34"/>
                  </a:lnTo>
                  <a:lnTo>
                    <a:pt x="52" y="11"/>
                  </a:lnTo>
                  <a:close/>
                </a:path>
              </a:pathLst>
            </a:custGeom>
            <a:solidFill>
              <a:srgbClr val="FFFFFF"/>
            </a:solidFill>
            <a:ln w="9525">
              <a:noFill/>
              <a:round/>
              <a:headEnd/>
              <a:tailEnd/>
            </a:ln>
          </p:spPr>
          <p:txBody>
            <a:bodyPr/>
            <a:lstStyle/>
            <a:p>
              <a:endParaRPr lang="en-US"/>
            </a:p>
          </p:txBody>
        </p:sp>
        <p:sp>
          <p:nvSpPr>
            <p:cNvPr id="23689" name="Freeform 140"/>
            <p:cNvSpPr>
              <a:spLocks/>
            </p:cNvSpPr>
            <p:nvPr/>
          </p:nvSpPr>
          <p:spPr bwMode="auto">
            <a:xfrm>
              <a:off x="3595513" y="3932217"/>
              <a:ext cx="71967" cy="57150"/>
            </a:xfrm>
            <a:custGeom>
              <a:avLst/>
              <a:gdLst>
                <a:gd name="T0" fmla="*/ 2147483647 w 51"/>
                <a:gd name="T1" fmla="*/ 2147483647 h 36"/>
                <a:gd name="T2" fmla="*/ 2147483647 w 51"/>
                <a:gd name="T3" fmla="*/ 2147483647 h 36"/>
                <a:gd name="T4" fmla="*/ 2147483647 w 51"/>
                <a:gd name="T5" fmla="*/ 2147483647 h 36"/>
                <a:gd name="T6" fmla="*/ 2147483647 w 51"/>
                <a:gd name="T7" fmla="*/ 0 h 36"/>
                <a:gd name="T8" fmla="*/ 0 w 51"/>
                <a:gd name="T9" fmla="*/ 2147483647 h 36"/>
                <a:gd name="T10" fmla="*/ 0 w 51"/>
                <a:gd name="T11" fmla="*/ 2147483647 h 36"/>
                <a:gd name="T12" fmla="*/ 2147483647 w 51"/>
                <a:gd name="T13" fmla="*/ 2147483647 h 36"/>
                <a:gd name="T14" fmla="*/ 2147483647 w 51"/>
                <a:gd name="T15" fmla="*/ 2147483647 h 36"/>
                <a:gd name="T16" fmla="*/ 2147483647 w 51"/>
                <a:gd name="T17" fmla="*/ 2147483647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6"/>
                <a:gd name="T29" fmla="*/ 51 w 51"/>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6">
                  <a:moveTo>
                    <a:pt x="51" y="13"/>
                  </a:moveTo>
                  <a:lnTo>
                    <a:pt x="35" y="8"/>
                  </a:lnTo>
                  <a:lnTo>
                    <a:pt x="6" y="2"/>
                  </a:lnTo>
                  <a:lnTo>
                    <a:pt x="6" y="0"/>
                  </a:lnTo>
                  <a:lnTo>
                    <a:pt x="0" y="24"/>
                  </a:lnTo>
                  <a:lnTo>
                    <a:pt x="28" y="31"/>
                  </a:lnTo>
                  <a:lnTo>
                    <a:pt x="46" y="36"/>
                  </a:lnTo>
                  <a:lnTo>
                    <a:pt x="51" y="13"/>
                  </a:lnTo>
                  <a:close/>
                </a:path>
              </a:pathLst>
            </a:custGeom>
            <a:solidFill>
              <a:srgbClr val="FFFFFF"/>
            </a:solidFill>
            <a:ln w="9525">
              <a:noFill/>
              <a:round/>
              <a:headEnd/>
              <a:tailEnd/>
            </a:ln>
          </p:spPr>
          <p:txBody>
            <a:bodyPr/>
            <a:lstStyle/>
            <a:p>
              <a:endParaRPr lang="en-US"/>
            </a:p>
          </p:txBody>
        </p:sp>
        <p:sp>
          <p:nvSpPr>
            <p:cNvPr id="23690" name="Freeform 141"/>
            <p:cNvSpPr>
              <a:spLocks/>
            </p:cNvSpPr>
            <p:nvPr/>
          </p:nvSpPr>
          <p:spPr bwMode="auto">
            <a:xfrm>
              <a:off x="3692878" y="3963967"/>
              <a:ext cx="73378" cy="55562"/>
            </a:xfrm>
            <a:custGeom>
              <a:avLst/>
              <a:gdLst>
                <a:gd name="T0" fmla="*/ 2147483647 w 52"/>
                <a:gd name="T1" fmla="*/ 2147483647 h 35"/>
                <a:gd name="T2" fmla="*/ 2147483647 w 52"/>
                <a:gd name="T3" fmla="*/ 2147483647 h 35"/>
                <a:gd name="T4" fmla="*/ 2147483647 w 52"/>
                <a:gd name="T5" fmla="*/ 2147483647 h 35"/>
                <a:gd name="T6" fmla="*/ 2147483647 w 52"/>
                <a:gd name="T7" fmla="*/ 0 h 35"/>
                <a:gd name="T8" fmla="*/ 0 w 52"/>
                <a:gd name="T9" fmla="*/ 2147483647 h 35"/>
                <a:gd name="T10" fmla="*/ 2147483647 w 52"/>
                <a:gd name="T11" fmla="*/ 2147483647 h 35"/>
                <a:gd name="T12" fmla="*/ 2147483647 w 52"/>
                <a:gd name="T13" fmla="*/ 2147483647 h 35"/>
                <a:gd name="T14" fmla="*/ 2147483647 w 52"/>
                <a:gd name="T15" fmla="*/ 2147483647 h 35"/>
                <a:gd name="T16" fmla="*/ 2147483647 w 52"/>
                <a:gd name="T17" fmla="*/ 2147483647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
                <a:gd name="T28" fmla="*/ 0 h 35"/>
                <a:gd name="T29" fmla="*/ 52 w 52"/>
                <a:gd name="T30" fmla="*/ 35 h 3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 h="35">
                  <a:moveTo>
                    <a:pt x="52" y="13"/>
                  </a:moveTo>
                  <a:lnTo>
                    <a:pt x="51" y="12"/>
                  </a:lnTo>
                  <a:lnTo>
                    <a:pt x="22" y="4"/>
                  </a:lnTo>
                  <a:lnTo>
                    <a:pt x="6" y="0"/>
                  </a:lnTo>
                  <a:lnTo>
                    <a:pt x="0" y="22"/>
                  </a:lnTo>
                  <a:lnTo>
                    <a:pt x="15" y="27"/>
                  </a:lnTo>
                  <a:lnTo>
                    <a:pt x="44" y="35"/>
                  </a:lnTo>
                  <a:lnTo>
                    <a:pt x="46" y="35"/>
                  </a:lnTo>
                  <a:lnTo>
                    <a:pt x="52" y="13"/>
                  </a:lnTo>
                  <a:close/>
                </a:path>
              </a:pathLst>
            </a:custGeom>
            <a:solidFill>
              <a:srgbClr val="FFFFFF"/>
            </a:solidFill>
            <a:ln w="9525">
              <a:noFill/>
              <a:round/>
              <a:headEnd/>
              <a:tailEnd/>
            </a:ln>
          </p:spPr>
          <p:txBody>
            <a:bodyPr/>
            <a:lstStyle/>
            <a:p>
              <a:endParaRPr lang="en-US"/>
            </a:p>
          </p:txBody>
        </p:sp>
        <p:sp>
          <p:nvSpPr>
            <p:cNvPr id="23691" name="Freeform 142"/>
            <p:cNvSpPr>
              <a:spLocks/>
            </p:cNvSpPr>
            <p:nvPr/>
          </p:nvSpPr>
          <p:spPr bwMode="auto">
            <a:xfrm>
              <a:off x="3788834" y="3995717"/>
              <a:ext cx="74788" cy="57150"/>
            </a:xfrm>
            <a:custGeom>
              <a:avLst/>
              <a:gdLst>
                <a:gd name="T0" fmla="*/ 2147483647 w 53"/>
                <a:gd name="T1" fmla="*/ 2147483647 h 36"/>
                <a:gd name="T2" fmla="*/ 2147483647 w 53"/>
                <a:gd name="T3" fmla="*/ 2147483647 h 36"/>
                <a:gd name="T4" fmla="*/ 2147483647 w 53"/>
                <a:gd name="T5" fmla="*/ 2147483647 h 36"/>
                <a:gd name="T6" fmla="*/ 2147483647 w 53"/>
                <a:gd name="T7" fmla="*/ 0 h 36"/>
                <a:gd name="T8" fmla="*/ 0 w 53"/>
                <a:gd name="T9" fmla="*/ 2147483647 h 36"/>
                <a:gd name="T10" fmla="*/ 2147483647 w 53"/>
                <a:gd name="T11" fmla="*/ 2147483647 h 36"/>
                <a:gd name="T12" fmla="*/ 2147483647 w 53"/>
                <a:gd name="T13" fmla="*/ 2147483647 h 36"/>
                <a:gd name="T14" fmla="*/ 2147483647 w 53"/>
                <a:gd name="T15" fmla="*/ 2147483647 h 36"/>
                <a:gd name="T16" fmla="*/ 2147483647 w 53"/>
                <a:gd name="T17" fmla="*/ 2147483647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36"/>
                <a:gd name="T29" fmla="*/ 53 w 53"/>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36">
                  <a:moveTo>
                    <a:pt x="53" y="14"/>
                  </a:moveTo>
                  <a:lnTo>
                    <a:pt x="40" y="10"/>
                  </a:lnTo>
                  <a:lnTo>
                    <a:pt x="12" y="2"/>
                  </a:lnTo>
                  <a:lnTo>
                    <a:pt x="6" y="0"/>
                  </a:lnTo>
                  <a:lnTo>
                    <a:pt x="0" y="22"/>
                  </a:lnTo>
                  <a:lnTo>
                    <a:pt x="4" y="25"/>
                  </a:lnTo>
                  <a:lnTo>
                    <a:pt x="33" y="33"/>
                  </a:lnTo>
                  <a:lnTo>
                    <a:pt x="46" y="36"/>
                  </a:lnTo>
                  <a:lnTo>
                    <a:pt x="53" y="14"/>
                  </a:lnTo>
                  <a:close/>
                </a:path>
              </a:pathLst>
            </a:custGeom>
            <a:solidFill>
              <a:srgbClr val="FFFFFF"/>
            </a:solidFill>
            <a:ln w="9525">
              <a:noFill/>
              <a:round/>
              <a:headEnd/>
              <a:tailEnd/>
            </a:ln>
          </p:spPr>
          <p:txBody>
            <a:bodyPr/>
            <a:lstStyle/>
            <a:p>
              <a:endParaRPr lang="en-US"/>
            </a:p>
          </p:txBody>
        </p:sp>
        <p:sp>
          <p:nvSpPr>
            <p:cNvPr id="23692" name="Freeform 143"/>
            <p:cNvSpPr>
              <a:spLocks/>
            </p:cNvSpPr>
            <p:nvPr/>
          </p:nvSpPr>
          <p:spPr bwMode="auto">
            <a:xfrm>
              <a:off x="3884791" y="4030645"/>
              <a:ext cx="76200" cy="58737"/>
            </a:xfrm>
            <a:custGeom>
              <a:avLst/>
              <a:gdLst>
                <a:gd name="T0" fmla="*/ 2147483647 w 54"/>
                <a:gd name="T1" fmla="*/ 2147483647 h 37"/>
                <a:gd name="T2" fmla="*/ 2147483647 w 54"/>
                <a:gd name="T3" fmla="*/ 2147483647 h 37"/>
                <a:gd name="T4" fmla="*/ 2147483647 w 54"/>
                <a:gd name="T5" fmla="*/ 0 h 37"/>
                <a:gd name="T6" fmla="*/ 0 w 54"/>
                <a:gd name="T7" fmla="*/ 2147483647 h 37"/>
                <a:gd name="T8" fmla="*/ 2147483647 w 54"/>
                <a:gd name="T9" fmla="*/ 2147483647 h 37"/>
                <a:gd name="T10" fmla="*/ 2147483647 w 54"/>
                <a:gd name="T11" fmla="*/ 2147483647 h 37"/>
                <a:gd name="T12" fmla="*/ 2147483647 w 54"/>
                <a:gd name="T13" fmla="*/ 2147483647 h 37"/>
                <a:gd name="T14" fmla="*/ 0 60000 65536"/>
                <a:gd name="T15" fmla="*/ 0 60000 65536"/>
                <a:gd name="T16" fmla="*/ 0 60000 65536"/>
                <a:gd name="T17" fmla="*/ 0 60000 65536"/>
                <a:gd name="T18" fmla="*/ 0 60000 65536"/>
                <a:gd name="T19" fmla="*/ 0 60000 65536"/>
                <a:gd name="T20" fmla="*/ 0 60000 65536"/>
                <a:gd name="T21" fmla="*/ 0 w 54"/>
                <a:gd name="T22" fmla="*/ 0 h 37"/>
                <a:gd name="T23" fmla="*/ 54 w 54"/>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37">
                  <a:moveTo>
                    <a:pt x="54" y="14"/>
                  </a:moveTo>
                  <a:lnTo>
                    <a:pt x="31" y="7"/>
                  </a:lnTo>
                  <a:lnTo>
                    <a:pt x="9" y="0"/>
                  </a:lnTo>
                  <a:lnTo>
                    <a:pt x="0" y="22"/>
                  </a:lnTo>
                  <a:lnTo>
                    <a:pt x="22" y="31"/>
                  </a:lnTo>
                  <a:lnTo>
                    <a:pt x="46" y="37"/>
                  </a:lnTo>
                  <a:lnTo>
                    <a:pt x="54" y="14"/>
                  </a:lnTo>
                  <a:close/>
                </a:path>
              </a:pathLst>
            </a:custGeom>
            <a:solidFill>
              <a:srgbClr val="FFFFFF"/>
            </a:solidFill>
            <a:ln w="9525">
              <a:noFill/>
              <a:round/>
              <a:headEnd/>
              <a:tailEnd/>
            </a:ln>
          </p:spPr>
          <p:txBody>
            <a:bodyPr/>
            <a:lstStyle/>
            <a:p>
              <a:endParaRPr lang="en-US"/>
            </a:p>
          </p:txBody>
        </p:sp>
        <p:sp>
          <p:nvSpPr>
            <p:cNvPr id="23693" name="Freeform 144"/>
            <p:cNvSpPr>
              <a:spLocks/>
            </p:cNvSpPr>
            <p:nvPr/>
          </p:nvSpPr>
          <p:spPr bwMode="auto">
            <a:xfrm>
              <a:off x="3980745" y="4065567"/>
              <a:ext cx="76200" cy="63500"/>
            </a:xfrm>
            <a:custGeom>
              <a:avLst/>
              <a:gdLst>
                <a:gd name="T0" fmla="*/ 2147483647 w 54"/>
                <a:gd name="T1" fmla="*/ 2147483647 h 40"/>
                <a:gd name="T2" fmla="*/ 2147483647 w 54"/>
                <a:gd name="T3" fmla="*/ 2147483647 h 40"/>
                <a:gd name="T4" fmla="*/ 2147483647 w 54"/>
                <a:gd name="T5" fmla="*/ 2147483647 h 40"/>
                <a:gd name="T6" fmla="*/ 2147483647 w 54"/>
                <a:gd name="T7" fmla="*/ 0 h 40"/>
                <a:gd name="T8" fmla="*/ 0 w 54"/>
                <a:gd name="T9" fmla="*/ 2147483647 h 40"/>
                <a:gd name="T10" fmla="*/ 2147483647 w 54"/>
                <a:gd name="T11" fmla="*/ 2147483647 h 40"/>
                <a:gd name="T12" fmla="*/ 2147483647 w 54"/>
                <a:gd name="T13" fmla="*/ 2147483647 h 40"/>
                <a:gd name="T14" fmla="*/ 2147483647 w 54"/>
                <a:gd name="T15" fmla="*/ 2147483647 h 40"/>
                <a:gd name="T16" fmla="*/ 2147483647 w 54"/>
                <a:gd name="T17" fmla="*/ 2147483647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
                <a:gd name="T28" fmla="*/ 0 h 40"/>
                <a:gd name="T29" fmla="*/ 54 w 54"/>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 h="40">
                  <a:moveTo>
                    <a:pt x="54" y="18"/>
                  </a:moveTo>
                  <a:lnTo>
                    <a:pt x="51" y="17"/>
                  </a:lnTo>
                  <a:lnTo>
                    <a:pt x="22" y="6"/>
                  </a:lnTo>
                  <a:lnTo>
                    <a:pt x="8" y="0"/>
                  </a:lnTo>
                  <a:lnTo>
                    <a:pt x="0" y="24"/>
                  </a:lnTo>
                  <a:lnTo>
                    <a:pt x="14" y="29"/>
                  </a:lnTo>
                  <a:lnTo>
                    <a:pt x="44" y="39"/>
                  </a:lnTo>
                  <a:lnTo>
                    <a:pt x="45" y="40"/>
                  </a:lnTo>
                  <a:lnTo>
                    <a:pt x="54" y="18"/>
                  </a:lnTo>
                  <a:close/>
                </a:path>
              </a:pathLst>
            </a:custGeom>
            <a:solidFill>
              <a:srgbClr val="FFFFFF"/>
            </a:solidFill>
            <a:ln w="9525">
              <a:noFill/>
              <a:round/>
              <a:headEnd/>
              <a:tailEnd/>
            </a:ln>
          </p:spPr>
          <p:txBody>
            <a:bodyPr/>
            <a:lstStyle/>
            <a:p>
              <a:endParaRPr lang="en-US"/>
            </a:p>
          </p:txBody>
        </p:sp>
        <p:sp>
          <p:nvSpPr>
            <p:cNvPr id="23694" name="Freeform 145"/>
            <p:cNvSpPr>
              <a:spLocks/>
            </p:cNvSpPr>
            <p:nvPr/>
          </p:nvSpPr>
          <p:spPr bwMode="auto">
            <a:xfrm>
              <a:off x="4075290" y="4105254"/>
              <a:ext cx="74789" cy="65088"/>
            </a:xfrm>
            <a:custGeom>
              <a:avLst/>
              <a:gdLst>
                <a:gd name="T0" fmla="*/ 2147483647 w 53"/>
                <a:gd name="T1" fmla="*/ 2147483647 h 41"/>
                <a:gd name="T2" fmla="*/ 2147483647 w 53"/>
                <a:gd name="T3" fmla="*/ 2147483647 h 41"/>
                <a:gd name="T4" fmla="*/ 2147483647 w 53"/>
                <a:gd name="T5" fmla="*/ 2147483647 h 41"/>
                <a:gd name="T6" fmla="*/ 2147483647 w 53"/>
                <a:gd name="T7" fmla="*/ 0 h 41"/>
                <a:gd name="T8" fmla="*/ 0 w 53"/>
                <a:gd name="T9" fmla="*/ 2147483647 h 41"/>
                <a:gd name="T10" fmla="*/ 2147483647 w 53"/>
                <a:gd name="T11" fmla="*/ 2147483647 h 41"/>
                <a:gd name="T12" fmla="*/ 2147483647 w 53"/>
                <a:gd name="T13" fmla="*/ 2147483647 h 41"/>
                <a:gd name="T14" fmla="*/ 2147483647 w 53"/>
                <a:gd name="T15" fmla="*/ 2147483647 h 41"/>
                <a:gd name="T16" fmla="*/ 2147483647 w 53"/>
                <a:gd name="T17" fmla="*/ 2147483647 h 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41"/>
                <a:gd name="T29" fmla="*/ 53 w 53"/>
                <a:gd name="T30" fmla="*/ 41 h 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41">
                  <a:moveTo>
                    <a:pt x="53" y="18"/>
                  </a:moveTo>
                  <a:lnTo>
                    <a:pt x="45" y="14"/>
                  </a:lnTo>
                  <a:lnTo>
                    <a:pt x="16" y="3"/>
                  </a:lnTo>
                  <a:lnTo>
                    <a:pt x="7" y="0"/>
                  </a:lnTo>
                  <a:lnTo>
                    <a:pt x="0" y="23"/>
                  </a:lnTo>
                  <a:lnTo>
                    <a:pt x="7" y="26"/>
                  </a:lnTo>
                  <a:lnTo>
                    <a:pt x="38" y="37"/>
                  </a:lnTo>
                  <a:lnTo>
                    <a:pt x="45" y="41"/>
                  </a:lnTo>
                  <a:lnTo>
                    <a:pt x="53" y="18"/>
                  </a:lnTo>
                  <a:close/>
                </a:path>
              </a:pathLst>
            </a:custGeom>
            <a:solidFill>
              <a:srgbClr val="FFFFFF"/>
            </a:solidFill>
            <a:ln w="9525">
              <a:noFill/>
              <a:round/>
              <a:headEnd/>
              <a:tailEnd/>
            </a:ln>
          </p:spPr>
          <p:txBody>
            <a:bodyPr/>
            <a:lstStyle/>
            <a:p>
              <a:endParaRPr lang="en-US"/>
            </a:p>
          </p:txBody>
        </p:sp>
        <p:sp>
          <p:nvSpPr>
            <p:cNvPr id="23695" name="Freeform 146"/>
            <p:cNvSpPr>
              <a:spLocks/>
            </p:cNvSpPr>
            <p:nvPr/>
          </p:nvSpPr>
          <p:spPr bwMode="auto">
            <a:xfrm>
              <a:off x="4171245" y="4146529"/>
              <a:ext cx="56444" cy="57150"/>
            </a:xfrm>
            <a:custGeom>
              <a:avLst/>
              <a:gdLst>
                <a:gd name="T0" fmla="*/ 2147483647 w 40"/>
                <a:gd name="T1" fmla="*/ 2147483647 h 36"/>
                <a:gd name="T2" fmla="*/ 2147483647 w 40"/>
                <a:gd name="T3" fmla="*/ 0 h 36"/>
                <a:gd name="T4" fmla="*/ 2147483647 w 40"/>
                <a:gd name="T5" fmla="*/ 0 h 36"/>
                <a:gd name="T6" fmla="*/ 0 w 40"/>
                <a:gd name="T7" fmla="*/ 2147483647 h 36"/>
                <a:gd name="T8" fmla="*/ 0 w 40"/>
                <a:gd name="T9" fmla="*/ 2147483647 h 36"/>
                <a:gd name="T10" fmla="*/ 2147483647 w 40"/>
                <a:gd name="T11" fmla="*/ 2147483647 h 36"/>
                <a:gd name="T12" fmla="*/ 2147483647 w 40"/>
                <a:gd name="T13" fmla="*/ 2147483647 h 36"/>
                <a:gd name="T14" fmla="*/ 0 60000 65536"/>
                <a:gd name="T15" fmla="*/ 0 60000 65536"/>
                <a:gd name="T16" fmla="*/ 0 60000 65536"/>
                <a:gd name="T17" fmla="*/ 0 60000 65536"/>
                <a:gd name="T18" fmla="*/ 0 60000 65536"/>
                <a:gd name="T19" fmla="*/ 0 60000 65536"/>
                <a:gd name="T20" fmla="*/ 0 60000 65536"/>
                <a:gd name="T21" fmla="*/ 0 w 40"/>
                <a:gd name="T22" fmla="*/ 0 h 36"/>
                <a:gd name="T23" fmla="*/ 40 w 40"/>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36">
                  <a:moveTo>
                    <a:pt x="40" y="14"/>
                  </a:moveTo>
                  <a:lnTo>
                    <a:pt x="10" y="0"/>
                  </a:lnTo>
                  <a:lnTo>
                    <a:pt x="7" y="0"/>
                  </a:lnTo>
                  <a:lnTo>
                    <a:pt x="0" y="22"/>
                  </a:lnTo>
                  <a:lnTo>
                    <a:pt x="0" y="24"/>
                  </a:lnTo>
                  <a:lnTo>
                    <a:pt x="32" y="36"/>
                  </a:lnTo>
                  <a:lnTo>
                    <a:pt x="40" y="14"/>
                  </a:lnTo>
                  <a:close/>
                </a:path>
              </a:pathLst>
            </a:custGeom>
            <a:solidFill>
              <a:srgbClr val="FFFFFF"/>
            </a:solidFill>
            <a:ln w="9525">
              <a:noFill/>
              <a:round/>
              <a:headEnd/>
              <a:tailEnd/>
            </a:ln>
          </p:spPr>
          <p:txBody>
            <a:bodyPr/>
            <a:lstStyle/>
            <a:p>
              <a:endParaRPr lang="en-US"/>
            </a:p>
          </p:txBody>
        </p:sp>
        <p:sp>
          <p:nvSpPr>
            <p:cNvPr id="23696" name="Freeform 147"/>
            <p:cNvSpPr>
              <a:spLocks/>
            </p:cNvSpPr>
            <p:nvPr/>
          </p:nvSpPr>
          <p:spPr bwMode="auto">
            <a:xfrm>
              <a:off x="7611535" y="1835132"/>
              <a:ext cx="76200" cy="74613"/>
            </a:xfrm>
            <a:custGeom>
              <a:avLst/>
              <a:gdLst>
                <a:gd name="T0" fmla="*/ 0 w 54"/>
                <a:gd name="T1" fmla="*/ 2147483647 h 47"/>
                <a:gd name="T2" fmla="*/ 2147483647 w 54"/>
                <a:gd name="T3" fmla="*/ 2147483647 h 47"/>
                <a:gd name="T4" fmla="*/ 2147483647 w 54"/>
                <a:gd name="T5" fmla="*/ 2147483647 h 47"/>
                <a:gd name="T6" fmla="*/ 2147483647 w 54"/>
                <a:gd name="T7" fmla="*/ 2147483647 h 47"/>
                <a:gd name="T8" fmla="*/ 2147483647 w 54"/>
                <a:gd name="T9" fmla="*/ 2147483647 h 47"/>
                <a:gd name="T10" fmla="*/ 2147483647 w 54"/>
                <a:gd name="T11" fmla="*/ 0 h 47"/>
                <a:gd name="T12" fmla="*/ 0 w 54"/>
                <a:gd name="T13" fmla="*/ 2147483647 h 47"/>
                <a:gd name="T14" fmla="*/ 0 60000 65536"/>
                <a:gd name="T15" fmla="*/ 0 60000 65536"/>
                <a:gd name="T16" fmla="*/ 0 60000 65536"/>
                <a:gd name="T17" fmla="*/ 0 60000 65536"/>
                <a:gd name="T18" fmla="*/ 0 60000 65536"/>
                <a:gd name="T19" fmla="*/ 0 60000 65536"/>
                <a:gd name="T20" fmla="*/ 0 60000 65536"/>
                <a:gd name="T21" fmla="*/ 0 w 54"/>
                <a:gd name="T22" fmla="*/ 0 h 47"/>
                <a:gd name="T23" fmla="*/ 54 w 54"/>
                <a:gd name="T24" fmla="*/ 47 h 4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47">
                  <a:moveTo>
                    <a:pt x="0" y="19"/>
                  </a:moveTo>
                  <a:lnTo>
                    <a:pt x="10" y="26"/>
                  </a:lnTo>
                  <a:lnTo>
                    <a:pt x="40" y="47"/>
                  </a:lnTo>
                  <a:lnTo>
                    <a:pt x="54" y="27"/>
                  </a:lnTo>
                  <a:lnTo>
                    <a:pt x="23" y="7"/>
                  </a:lnTo>
                  <a:lnTo>
                    <a:pt x="14" y="0"/>
                  </a:lnTo>
                  <a:lnTo>
                    <a:pt x="0" y="19"/>
                  </a:lnTo>
                  <a:close/>
                </a:path>
              </a:pathLst>
            </a:custGeom>
            <a:solidFill>
              <a:srgbClr val="FFFFFF"/>
            </a:solidFill>
            <a:ln w="9525">
              <a:noFill/>
              <a:round/>
              <a:headEnd/>
              <a:tailEnd/>
            </a:ln>
          </p:spPr>
          <p:txBody>
            <a:bodyPr/>
            <a:lstStyle/>
            <a:p>
              <a:endParaRPr lang="en-US"/>
            </a:p>
          </p:txBody>
        </p:sp>
        <p:sp>
          <p:nvSpPr>
            <p:cNvPr id="23697" name="Freeform 148"/>
            <p:cNvSpPr>
              <a:spLocks/>
            </p:cNvSpPr>
            <p:nvPr/>
          </p:nvSpPr>
          <p:spPr bwMode="auto">
            <a:xfrm>
              <a:off x="7525457" y="1776392"/>
              <a:ext cx="77611" cy="69850"/>
            </a:xfrm>
            <a:custGeom>
              <a:avLst/>
              <a:gdLst>
                <a:gd name="T0" fmla="*/ 0 w 55"/>
                <a:gd name="T1" fmla="*/ 2147483647 h 44"/>
                <a:gd name="T2" fmla="*/ 2147483647 w 55"/>
                <a:gd name="T3" fmla="*/ 2147483647 h 44"/>
                <a:gd name="T4" fmla="*/ 2147483647 w 55"/>
                <a:gd name="T5" fmla="*/ 2147483647 h 44"/>
                <a:gd name="T6" fmla="*/ 2147483647 w 55"/>
                <a:gd name="T7" fmla="*/ 2147483647 h 44"/>
                <a:gd name="T8" fmla="*/ 2147483647 w 55"/>
                <a:gd name="T9" fmla="*/ 2147483647 h 44"/>
                <a:gd name="T10" fmla="*/ 2147483647 w 55"/>
                <a:gd name="T11" fmla="*/ 2147483647 h 44"/>
                <a:gd name="T12" fmla="*/ 2147483647 w 55"/>
                <a:gd name="T13" fmla="*/ 0 h 44"/>
                <a:gd name="T14" fmla="*/ 0 w 55"/>
                <a:gd name="T15" fmla="*/ 2147483647 h 44"/>
                <a:gd name="T16" fmla="*/ 0 60000 65536"/>
                <a:gd name="T17" fmla="*/ 0 60000 65536"/>
                <a:gd name="T18" fmla="*/ 0 60000 65536"/>
                <a:gd name="T19" fmla="*/ 0 60000 65536"/>
                <a:gd name="T20" fmla="*/ 0 60000 65536"/>
                <a:gd name="T21" fmla="*/ 0 60000 65536"/>
                <a:gd name="T22" fmla="*/ 0 60000 65536"/>
                <a:gd name="T23" fmla="*/ 0 60000 65536"/>
                <a:gd name="T24" fmla="*/ 0 w 55"/>
                <a:gd name="T25" fmla="*/ 0 h 44"/>
                <a:gd name="T26" fmla="*/ 55 w 55"/>
                <a:gd name="T27" fmla="*/ 44 h 4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 h="44">
                  <a:moveTo>
                    <a:pt x="0" y="19"/>
                  </a:moveTo>
                  <a:lnTo>
                    <a:pt x="10" y="24"/>
                  </a:lnTo>
                  <a:lnTo>
                    <a:pt x="42" y="44"/>
                  </a:lnTo>
                  <a:lnTo>
                    <a:pt x="55" y="24"/>
                  </a:lnTo>
                  <a:lnTo>
                    <a:pt x="54" y="22"/>
                  </a:lnTo>
                  <a:lnTo>
                    <a:pt x="22" y="4"/>
                  </a:lnTo>
                  <a:lnTo>
                    <a:pt x="13" y="0"/>
                  </a:lnTo>
                  <a:lnTo>
                    <a:pt x="0" y="19"/>
                  </a:lnTo>
                  <a:close/>
                </a:path>
              </a:pathLst>
            </a:custGeom>
            <a:solidFill>
              <a:srgbClr val="FFFFFF"/>
            </a:solidFill>
            <a:ln w="9525">
              <a:noFill/>
              <a:round/>
              <a:headEnd/>
              <a:tailEnd/>
            </a:ln>
          </p:spPr>
          <p:txBody>
            <a:bodyPr/>
            <a:lstStyle/>
            <a:p>
              <a:endParaRPr lang="en-US"/>
            </a:p>
          </p:txBody>
        </p:sp>
        <p:sp>
          <p:nvSpPr>
            <p:cNvPr id="23698" name="Freeform 149"/>
            <p:cNvSpPr>
              <a:spLocks/>
            </p:cNvSpPr>
            <p:nvPr/>
          </p:nvSpPr>
          <p:spPr bwMode="auto">
            <a:xfrm>
              <a:off x="7437968" y="1719242"/>
              <a:ext cx="76200" cy="69850"/>
            </a:xfrm>
            <a:custGeom>
              <a:avLst/>
              <a:gdLst>
                <a:gd name="T0" fmla="*/ 0 w 54"/>
                <a:gd name="T1" fmla="*/ 2147483647 h 44"/>
                <a:gd name="T2" fmla="*/ 2147483647 w 54"/>
                <a:gd name="T3" fmla="*/ 2147483647 h 44"/>
                <a:gd name="T4" fmla="*/ 2147483647 w 54"/>
                <a:gd name="T5" fmla="*/ 2147483647 h 44"/>
                <a:gd name="T6" fmla="*/ 2147483647 w 54"/>
                <a:gd name="T7" fmla="*/ 2147483647 h 44"/>
                <a:gd name="T8" fmla="*/ 2147483647 w 54"/>
                <a:gd name="T9" fmla="*/ 2147483647 h 44"/>
                <a:gd name="T10" fmla="*/ 2147483647 w 54"/>
                <a:gd name="T11" fmla="*/ 2147483647 h 44"/>
                <a:gd name="T12" fmla="*/ 2147483647 w 54"/>
                <a:gd name="T13" fmla="*/ 2147483647 h 44"/>
                <a:gd name="T14" fmla="*/ 2147483647 w 54"/>
                <a:gd name="T15" fmla="*/ 0 h 44"/>
                <a:gd name="T16" fmla="*/ 0 w 54"/>
                <a:gd name="T17" fmla="*/ 2147483647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
                <a:gd name="T28" fmla="*/ 0 h 44"/>
                <a:gd name="T29" fmla="*/ 54 w 54"/>
                <a:gd name="T30" fmla="*/ 44 h 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 h="44">
                  <a:moveTo>
                    <a:pt x="0" y="22"/>
                  </a:moveTo>
                  <a:lnTo>
                    <a:pt x="9" y="26"/>
                  </a:lnTo>
                  <a:lnTo>
                    <a:pt x="42" y="43"/>
                  </a:lnTo>
                  <a:lnTo>
                    <a:pt x="42" y="44"/>
                  </a:lnTo>
                  <a:lnTo>
                    <a:pt x="54" y="23"/>
                  </a:lnTo>
                  <a:lnTo>
                    <a:pt x="53" y="22"/>
                  </a:lnTo>
                  <a:lnTo>
                    <a:pt x="21" y="5"/>
                  </a:lnTo>
                  <a:lnTo>
                    <a:pt x="11" y="0"/>
                  </a:lnTo>
                  <a:lnTo>
                    <a:pt x="0" y="22"/>
                  </a:lnTo>
                  <a:close/>
                </a:path>
              </a:pathLst>
            </a:custGeom>
            <a:solidFill>
              <a:srgbClr val="FFFFFF"/>
            </a:solidFill>
            <a:ln w="9525">
              <a:noFill/>
              <a:round/>
              <a:headEnd/>
              <a:tailEnd/>
            </a:ln>
          </p:spPr>
          <p:txBody>
            <a:bodyPr/>
            <a:lstStyle/>
            <a:p>
              <a:endParaRPr lang="en-US"/>
            </a:p>
          </p:txBody>
        </p:sp>
        <p:sp>
          <p:nvSpPr>
            <p:cNvPr id="23699" name="Freeform 150"/>
            <p:cNvSpPr>
              <a:spLocks/>
            </p:cNvSpPr>
            <p:nvPr/>
          </p:nvSpPr>
          <p:spPr bwMode="auto">
            <a:xfrm>
              <a:off x="7349067" y="1671620"/>
              <a:ext cx="76200" cy="65087"/>
            </a:xfrm>
            <a:custGeom>
              <a:avLst/>
              <a:gdLst>
                <a:gd name="T0" fmla="*/ 0 w 54"/>
                <a:gd name="T1" fmla="*/ 2147483647 h 41"/>
                <a:gd name="T2" fmla="*/ 2147483647 w 54"/>
                <a:gd name="T3" fmla="*/ 2147483647 h 41"/>
                <a:gd name="T4" fmla="*/ 2147483647 w 54"/>
                <a:gd name="T5" fmla="*/ 2147483647 h 41"/>
                <a:gd name="T6" fmla="*/ 2147483647 w 54"/>
                <a:gd name="T7" fmla="*/ 2147483647 h 41"/>
                <a:gd name="T8" fmla="*/ 2147483647 w 54"/>
                <a:gd name="T9" fmla="*/ 2147483647 h 41"/>
                <a:gd name="T10" fmla="*/ 2147483647 w 54"/>
                <a:gd name="T11" fmla="*/ 2147483647 h 41"/>
                <a:gd name="T12" fmla="*/ 2147483647 w 54"/>
                <a:gd name="T13" fmla="*/ 2147483647 h 41"/>
                <a:gd name="T14" fmla="*/ 2147483647 w 54"/>
                <a:gd name="T15" fmla="*/ 0 h 41"/>
                <a:gd name="T16" fmla="*/ 0 w 54"/>
                <a:gd name="T17" fmla="*/ 2147483647 h 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
                <a:gd name="T28" fmla="*/ 0 h 41"/>
                <a:gd name="T29" fmla="*/ 54 w 54"/>
                <a:gd name="T30" fmla="*/ 41 h 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 h="41">
                  <a:moveTo>
                    <a:pt x="0" y="20"/>
                  </a:moveTo>
                  <a:lnTo>
                    <a:pt x="8" y="24"/>
                  </a:lnTo>
                  <a:lnTo>
                    <a:pt x="41" y="40"/>
                  </a:lnTo>
                  <a:lnTo>
                    <a:pt x="43" y="41"/>
                  </a:lnTo>
                  <a:lnTo>
                    <a:pt x="54" y="19"/>
                  </a:lnTo>
                  <a:lnTo>
                    <a:pt x="51" y="19"/>
                  </a:lnTo>
                  <a:lnTo>
                    <a:pt x="19" y="2"/>
                  </a:lnTo>
                  <a:lnTo>
                    <a:pt x="10" y="0"/>
                  </a:lnTo>
                  <a:lnTo>
                    <a:pt x="0" y="20"/>
                  </a:lnTo>
                  <a:close/>
                </a:path>
              </a:pathLst>
            </a:custGeom>
            <a:solidFill>
              <a:srgbClr val="FFFFFF"/>
            </a:solidFill>
            <a:ln w="9525">
              <a:noFill/>
              <a:round/>
              <a:headEnd/>
              <a:tailEnd/>
            </a:ln>
          </p:spPr>
          <p:txBody>
            <a:bodyPr/>
            <a:lstStyle/>
            <a:p>
              <a:endParaRPr lang="en-US"/>
            </a:p>
          </p:txBody>
        </p:sp>
        <p:sp>
          <p:nvSpPr>
            <p:cNvPr id="23700" name="Freeform 151"/>
            <p:cNvSpPr>
              <a:spLocks/>
            </p:cNvSpPr>
            <p:nvPr/>
          </p:nvSpPr>
          <p:spPr bwMode="auto">
            <a:xfrm>
              <a:off x="7255935" y="1625579"/>
              <a:ext cx="76200" cy="63500"/>
            </a:xfrm>
            <a:custGeom>
              <a:avLst/>
              <a:gdLst>
                <a:gd name="T0" fmla="*/ 0 w 54"/>
                <a:gd name="T1" fmla="*/ 2147483647 h 40"/>
                <a:gd name="T2" fmla="*/ 2147483647 w 54"/>
                <a:gd name="T3" fmla="*/ 2147483647 h 40"/>
                <a:gd name="T4" fmla="*/ 2147483647 w 54"/>
                <a:gd name="T5" fmla="*/ 2147483647 h 40"/>
                <a:gd name="T6" fmla="*/ 2147483647 w 54"/>
                <a:gd name="T7" fmla="*/ 2147483647 h 40"/>
                <a:gd name="T8" fmla="*/ 2147483647 w 54"/>
                <a:gd name="T9" fmla="*/ 2147483647 h 40"/>
                <a:gd name="T10" fmla="*/ 2147483647 w 54"/>
                <a:gd name="T11" fmla="*/ 2147483647 h 40"/>
                <a:gd name="T12" fmla="*/ 2147483647 w 54"/>
                <a:gd name="T13" fmla="*/ 2147483647 h 40"/>
                <a:gd name="T14" fmla="*/ 2147483647 w 54"/>
                <a:gd name="T15" fmla="*/ 0 h 40"/>
                <a:gd name="T16" fmla="*/ 0 w 54"/>
                <a:gd name="T17" fmla="*/ 2147483647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
                <a:gd name="T28" fmla="*/ 0 h 40"/>
                <a:gd name="T29" fmla="*/ 54 w 54"/>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 h="40">
                  <a:moveTo>
                    <a:pt x="0" y="22"/>
                  </a:moveTo>
                  <a:lnTo>
                    <a:pt x="10" y="26"/>
                  </a:lnTo>
                  <a:lnTo>
                    <a:pt x="43" y="40"/>
                  </a:lnTo>
                  <a:lnTo>
                    <a:pt x="54" y="19"/>
                  </a:lnTo>
                  <a:lnTo>
                    <a:pt x="51" y="18"/>
                  </a:lnTo>
                  <a:lnTo>
                    <a:pt x="19" y="4"/>
                  </a:lnTo>
                  <a:lnTo>
                    <a:pt x="8" y="0"/>
                  </a:lnTo>
                  <a:lnTo>
                    <a:pt x="0" y="22"/>
                  </a:lnTo>
                  <a:close/>
                </a:path>
              </a:pathLst>
            </a:custGeom>
            <a:solidFill>
              <a:srgbClr val="FFFFFF"/>
            </a:solidFill>
            <a:ln w="9525">
              <a:noFill/>
              <a:round/>
              <a:headEnd/>
              <a:tailEnd/>
            </a:ln>
          </p:spPr>
          <p:txBody>
            <a:bodyPr/>
            <a:lstStyle/>
            <a:p>
              <a:endParaRPr lang="en-US"/>
            </a:p>
          </p:txBody>
        </p:sp>
        <p:sp>
          <p:nvSpPr>
            <p:cNvPr id="23701" name="Freeform 152"/>
            <p:cNvSpPr>
              <a:spLocks/>
            </p:cNvSpPr>
            <p:nvPr/>
          </p:nvSpPr>
          <p:spPr bwMode="auto">
            <a:xfrm>
              <a:off x="7162800" y="1582717"/>
              <a:ext cx="73378" cy="63500"/>
            </a:xfrm>
            <a:custGeom>
              <a:avLst/>
              <a:gdLst>
                <a:gd name="T0" fmla="*/ 0 w 52"/>
                <a:gd name="T1" fmla="*/ 2147483647 h 40"/>
                <a:gd name="T2" fmla="*/ 2147483647 w 52"/>
                <a:gd name="T3" fmla="*/ 2147483647 h 40"/>
                <a:gd name="T4" fmla="*/ 2147483647 w 52"/>
                <a:gd name="T5" fmla="*/ 2147483647 h 40"/>
                <a:gd name="T6" fmla="*/ 2147483647 w 52"/>
                <a:gd name="T7" fmla="*/ 2147483647 h 40"/>
                <a:gd name="T8" fmla="*/ 2147483647 w 52"/>
                <a:gd name="T9" fmla="*/ 2147483647 h 40"/>
                <a:gd name="T10" fmla="*/ 2147483647 w 52"/>
                <a:gd name="T11" fmla="*/ 2147483647 h 40"/>
                <a:gd name="T12" fmla="*/ 2147483647 w 52"/>
                <a:gd name="T13" fmla="*/ 2147483647 h 40"/>
                <a:gd name="T14" fmla="*/ 2147483647 w 52"/>
                <a:gd name="T15" fmla="*/ 0 h 40"/>
                <a:gd name="T16" fmla="*/ 0 w 52"/>
                <a:gd name="T17" fmla="*/ 2147483647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
                <a:gd name="T28" fmla="*/ 0 h 40"/>
                <a:gd name="T29" fmla="*/ 52 w 52"/>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 h="40">
                  <a:moveTo>
                    <a:pt x="0" y="24"/>
                  </a:moveTo>
                  <a:lnTo>
                    <a:pt x="9" y="28"/>
                  </a:lnTo>
                  <a:lnTo>
                    <a:pt x="42" y="40"/>
                  </a:lnTo>
                  <a:lnTo>
                    <a:pt x="44" y="40"/>
                  </a:lnTo>
                  <a:lnTo>
                    <a:pt x="52" y="18"/>
                  </a:lnTo>
                  <a:lnTo>
                    <a:pt x="51" y="17"/>
                  </a:lnTo>
                  <a:lnTo>
                    <a:pt x="18" y="5"/>
                  </a:lnTo>
                  <a:lnTo>
                    <a:pt x="7" y="0"/>
                  </a:lnTo>
                  <a:lnTo>
                    <a:pt x="0" y="24"/>
                  </a:lnTo>
                  <a:close/>
                </a:path>
              </a:pathLst>
            </a:custGeom>
            <a:solidFill>
              <a:srgbClr val="FFFFFF"/>
            </a:solidFill>
            <a:ln w="9525">
              <a:noFill/>
              <a:round/>
              <a:headEnd/>
              <a:tailEnd/>
            </a:ln>
          </p:spPr>
          <p:txBody>
            <a:bodyPr/>
            <a:lstStyle/>
            <a:p>
              <a:endParaRPr lang="en-US"/>
            </a:p>
          </p:txBody>
        </p:sp>
        <p:sp>
          <p:nvSpPr>
            <p:cNvPr id="23702" name="Freeform 153"/>
            <p:cNvSpPr>
              <a:spLocks/>
            </p:cNvSpPr>
            <p:nvPr/>
          </p:nvSpPr>
          <p:spPr bwMode="auto">
            <a:xfrm>
              <a:off x="7065434" y="1547792"/>
              <a:ext cx="76200" cy="60325"/>
            </a:xfrm>
            <a:custGeom>
              <a:avLst/>
              <a:gdLst>
                <a:gd name="T0" fmla="*/ 0 w 54"/>
                <a:gd name="T1" fmla="*/ 2147483647 h 38"/>
                <a:gd name="T2" fmla="*/ 2147483647 w 54"/>
                <a:gd name="T3" fmla="*/ 2147483647 h 38"/>
                <a:gd name="T4" fmla="*/ 2147483647 w 54"/>
                <a:gd name="T5" fmla="*/ 2147483647 h 38"/>
                <a:gd name="T6" fmla="*/ 2147483647 w 54"/>
                <a:gd name="T7" fmla="*/ 2147483647 h 38"/>
                <a:gd name="T8" fmla="*/ 2147483647 w 54"/>
                <a:gd name="T9" fmla="*/ 2147483647 h 38"/>
                <a:gd name="T10" fmla="*/ 2147483647 w 54"/>
                <a:gd name="T11" fmla="*/ 0 h 38"/>
                <a:gd name="T12" fmla="*/ 0 w 54"/>
                <a:gd name="T13" fmla="*/ 2147483647 h 38"/>
                <a:gd name="T14" fmla="*/ 0 60000 65536"/>
                <a:gd name="T15" fmla="*/ 0 60000 65536"/>
                <a:gd name="T16" fmla="*/ 0 60000 65536"/>
                <a:gd name="T17" fmla="*/ 0 60000 65536"/>
                <a:gd name="T18" fmla="*/ 0 60000 65536"/>
                <a:gd name="T19" fmla="*/ 0 60000 65536"/>
                <a:gd name="T20" fmla="*/ 0 60000 65536"/>
                <a:gd name="T21" fmla="*/ 0 w 54"/>
                <a:gd name="T22" fmla="*/ 0 h 38"/>
                <a:gd name="T23" fmla="*/ 54 w 54"/>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38">
                  <a:moveTo>
                    <a:pt x="0" y="24"/>
                  </a:moveTo>
                  <a:lnTo>
                    <a:pt x="14" y="28"/>
                  </a:lnTo>
                  <a:lnTo>
                    <a:pt x="45" y="38"/>
                  </a:lnTo>
                  <a:lnTo>
                    <a:pt x="54" y="16"/>
                  </a:lnTo>
                  <a:lnTo>
                    <a:pt x="19" y="5"/>
                  </a:lnTo>
                  <a:lnTo>
                    <a:pt x="7" y="0"/>
                  </a:lnTo>
                  <a:lnTo>
                    <a:pt x="0" y="24"/>
                  </a:lnTo>
                  <a:close/>
                </a:path>
              </a:pathLst>
            </a:custGeom>
            <a:solidFill>
              <a:srgbClr val="FFFFFF"/>
            </a:solidFill>
            <a:ln w="9525">
              <a:noFill/>
              <a:round/>
              <a:headEnd/>
              <a:tailEnd/>
            </a:ln>
          </p:spPr>
          <p:txBody>
            <a:bodyPr/>
            <a:lstStyle/>
            <a:p>
              <a:endParaRPr lang="en-US"/>
            </a:p>
          </p:txBody>
        </p:sp>
        <p:sp>
          <p:nvSpPr>
            <p:cNvPr id="23703" name="Freeform 154"/>
            <p:cNvSpPr>
              <a:spLocks/>
            </p:cNvSpPr>
            <p:nvPr/>
          </p:nvSpPr>
          <p:spPr bwMode="auto">
            <a:xfrm>
              <a:off x="6968067" y="1517629"/>
              <a:ext cx="76200" cy="57150"/>
            </a:xfrm>
            <a:custGeom>
              <a:avLst/>
              <a:gdLst>
                <a:gd name="T0" fmla="*/ 0 w 54"/>
                <a:gd name="T1" fmla="*/ 2147483647 h 36"/>
                <a:gd name="T2" fmla="*/ 2147483647 w 54"/>
                <a:gd name="T3" fmla="*/ 2147483647 h 36"/>
                <a:gd name="T4" fmla="*/ 2147483647 w 54"/>
                <a:gd name="T5" fmla="*/ 2147483647 h 36"/>
                <a:gd name="T6" fmla="*/ 2147483647 w 54"/>
                <a:gd name="T7" fmla="*/ 2147483647 h 36"/>
                <a:gd name="T8" fmla="*/ 2147483647 w 54"/>
                <a:gd name="T9" fmla="*/ 2147483647 h 36"/>
                <a:gd name="T10" fmla="*/ 2147483647 w 54"/>
                <a:gd name="T11" fmla="*/ 0 h 36"/>
                <a:gd name="T12" fmla="*/ 0 w 54"/>
                <a:gd name="T13" fmla="*/ 2147483647 h 36"/>
                <a:gd name="T14" fmla="*/ 0 60000 65536"/>
                <a:gd name="T15" fmla="*/ 0 60000 65536"/>
                <a:gd name="T16" fmla="*/ 0 60000 65536"/>
                <a:gd name="T17" fmla="*/ 0 60000 65536"/>
                <a:gd name="T18" fmla="*/ 0 60000 65536"/>
                <a:gd name="T19" fmla="*/ 0 60000 65536"/>
                <a:gd name="T20" fmla="*/ 0 60000 65536"/>
                <a:gd name="T21" fmla="*/ 0 w 54"/>
                <a:gd name="T22" fmla="*/ 0 h 36"/>
                <a:gd name="T23" fmla="*/ 54 w 54"/>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36">
                  <a:moveTo>
                    <a:pt x="0" y="24"/>
                  </a:moveTo>
                  <a:lnTo>
                    <a:pt x="17" y="28"/>
                  </a:lnTo>
                  <a:lnTo>
                    <a:pt x="47" y="36"/>
                  </a:lnTo>
                  <a:lnTo>
                    <a:pt x="54" y="12"/>
                  </a:lnTo>
                  <a:lnTo>
                    <a:pt x="22" y="4"/>
                  </a:lnTo>
                  <a:lnTo>
                    <a:pt x="7" y="0"/>
                  </a:lnTo>
                  <a:lnTo>
                    <a:pt x="0" y="24"/>
                  </a:lnTo>
                  <a:close/>
                </a:path>
              </a:pathLst>
            </a:custGeom>
            <a:solidFill>
              <a:srgbClr val="FFFFFF"/>
            </a:solidFill>
            <a:ln w="9525">
              <a:noFill/>
              <a:round/>
              <a:headEnd/>
              <a:tailEnd/>
            </a:ln>
          </p:spPr>
          <p:txBody>
            <a:bodyPr/>
            <a:lstStyle/>
            <a:p>
              <a:endParaRPr lang="en-US"/>
            </a:p>
          </p:txBody>
        </p:sp>
        <p:sp>
          <p:nvSpPr>
            <p:cNvPr id="23704" name="Freeform 155"/>
            <p:cNvSpPr>
              <a:spLocks/>
            </p:cNvSpPr>
            <p:nvPr/>
          </p:nvSpPr>
          <p:spPr bwMode="auto">
            <a:xfrm>
              <a:off x="6870701" y="1489056"/>
              <a:ext cx="74788" cy="55563"/>
            </a:xfrm>
            <a:custGeom>
              <a:avLst/>
              <a:gdLst>
                <a:gd name="T0" fmla="*/ 0 w 53"/>
                <a:gd name="T1" fmla="*/ 2147483647 h 35"/>
                <a:gd name="T2" fmla="*/ 2147483647 w 53"/>
                <a:gd name="T3" fmla="*/ 2147483647 h 35"/>
                <a:gd name="T4" fmla="*/ 2147483647 w 53"/>
                <a:gd name="T5" fmla="*/ 2147483647 h 35"/>
                <a:gd name="T6" fmla="*/ 2147483647 w 53"/>
                <a:gd name="T7" fmla="*/ 2147483647 h 35"/>
                <a:gd name="T8" fmla="*/ 2147483647 w 53"/>
                <a:gd name="T9" fmla="*/ 2147483647 h 35"/>
                <a:gd name="T10" fmla="*/ 2147483647 w 53"/>
                <a:gd name="T11" fmla="*/ 0 h 35"/>
                <a:gd name="T12" fmla="*/ 0 w 53"/>
                <a:gd name="T13" fmla="*/ 2147483647 h 35"/>
                <a:gd name="T14" fmla="*/ 0 60000 65536"/>
                <a:gd name="T15" fmla="*/ 0 60000 65536"/>
                <a:gd name="T16" fmla="*/ 0 60000 65536"/>
                <a:gd name="T17" fmla="*/ 0 60000 65536"/>
                <a:gd name="T18" fmla="*/ 0 60000 65536"/>
                <a:gd name="T19" fmla="*/ 0 60000 65536"/>
                <a:gd name="T20" fmla="*/ 0 60000 65536"/>
                <a:gd name="T21" fmla="*/ 0 w 53"/>
                <a:gd name="T22" fmla="*/ 0 h 35"/>
                <a:gd name="T23" fmla="*/ 53 w 5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35">
                  <a:moveTo>
                    <a:pt x="0" y="24"/>
                  </a:moveTo>
                  <a:lnTo>
                    <a:pt x="21" y="28"/>
                  </a:lnTo>
                  <a:lnTo>
                    <a:pt x="47" y="35"/>
                  </a:lnTo>
                  <a:lnTo>
                    <a:pt x="53" y="11"/>
                  </a:lnTo>
                  <a:lnTo>
                    <a:pt x="26" y="6"/>
                  </a:lnTo>
                  <a:lnTo>
                    <a:pt x="6" y="0"/>
                  </a:lnTo>
                  <a:lnTo>
                    <a:pt x="0" y="24"/>
                  </a:lnTo>
                  <a:close/>
                </a:path>
              </a:pathLst>
            </a:custGeom>
            <a:solidFill>
              <a:srgbClr val="FFFFFF"/>
            </a:solidFill>
            <a:ln w="9525">
              <a:noFill/>
              <a:round/>
              <a:headEnd/>
              <a:tailEnd/>
            </a:ln>
          </p:spPr>
          <p:txBody>
            <a:bodyPr/>
            <a:lstStyle/>
            <a:p>
              <a:endParaRPr lang="en-US"/>
            </a:p>
          </p:txBody>
        </p:sp>
        <p:sp>
          <p:nvSpPr>
            <p:cNvPr id="23705" name="Freeform 156"/>
            <p:cNvSpPr>
              <a:spLocks/>
            </p:cNvSpPr>
            <p:nvPr/>
          </p:nvSpPr>
          <p:spPr bwMode="auto">
            <a:xfrm>
              <a:off x="6771923" y="1465243"/>
              <a:ext cx="73378" cy="52387"/>
            </a:xfrm>
            <a:custGeom>
              <a:avLst/>
              <a:gdLst>
                <a:gd name="T0" fmla="*/ 0 w 52"/>
                <a:gd name="T1" fmla="*/ 2147483647 h 33"/>
                <a:gd name="T2" fmla="*/ 2147483647 w 52"/>
                <a:gd name="T3" fmla="*/ 2147483647 h 33"/>
                <a:gd name="T4" fmla="*/ 2147483647 w 52"/>
                <a:gd name="T5" fmla="*/ 2147483647 h 33"/>
                <a:gd name="T6" fmla="*/ 2147483647 w 52"/>
                <a:gd name="T7" fmla="*/ 2147483647 h 33"/>
                <a:gd name="T8" fmla="*/ 2147483647 w 52"/>
                <a:gd name="T9" fmla="*/ 2147483647 h 33"/>
                <a:gd name="T10" fmla="*/ 2147483647 w 52"/>
                <a:gd name="T11" fmla="*/ 0 h 33"/>
                <a:gd name="T12" fmla="*/ 0 w 52"/>
                <a:gd name="T13" fmla="*/ 2147483647 h 33"/>
                <a:gd name="T14" fmla="*/ 0 60000 65536"/>
                <a:gd name="T15" fmla="*/ 0 60000 65536"/>
                <a:gd name="T16" fmla="*/ 0 60000 65536"/>
                <a:gd name="T17" fmla="*/ 0 60000 65536"/>
                <a:gd name="T18" fmla="*/ 0 60000 65536"/>
                <a:gd name="T19" fmla="*/ 0 60000 65536"/>
                <a:gd name="T20" fmla="*/ 0 60000 65536"/>
                <a:gd name="T21" fmla="*/ 0 w 52"/>
                <a:gd name="T22" fmla="*/ 0 h 33"/>
                <a:gd name="T23" fmla="*/ 52 w 52"/>
                <a:gd name="T24" fmla="*/ 33 h 3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33">
                  <a:moveTo>
                    <a:pt x="0" y="23"/>
                  </a:moveTo>
                  <a:lnTo>
                    <a:pt x="27" y="29"/>
                  </a:lnTo>
                  <a:lnTo>
                    <a:pt x="47" y="33"/>
                  </a:lnTo>
                  <a:lnTo>
                    <a:pt x="52" y="10"/>
                  </a:lnTo>
                  <a:lnTo>
                    <a:pt x="32" y="6"/>
                  </a:lnTo>
                  <a:lnTo>
                    <a:pt x="5" y="0"/>
                  </a:lnTo>
                  <a:lnTo>
                    <a:pt x="0" y="23"/>
                  </a:lnTo>
                  <a:close/>
                </a:path>
              </a:pathLst>
            </a:custGeom>
            <a:solidFill>
              <a:srgbClr val="FFFFFF"/>
            </a:solidFill>
            <a:ln w="9525">
              <a:noFill/>
              <a:round/>
              <a:headEnd/>
              <a:tailEnd/>
            </a:ln>
          </p:spPr>
          <p:txBody>
            <a:bodyPr/>
            <a:lstStyle/>
            <a:p>
              <a:endParaRPr lang="en-US"/>
            </a:p>
          </p:txBody>
        </p:sp>
        <p:sp>
          <p:nvSpPr>
            <p:cNvPr id="23706" name="Freeform 157"/>
            <p:cNvSpPr>
              <a:spLocks/>
            </p:cNvSpPr>
            <p:nvPr/>
          </p:nvSpPr>
          <p:spPr bwMode="auto">
            <a:xfrm>
              <a:off x="6673145" y="1446192"/>
              <a:ext cx="73378" cy="49212"/>
            </a:xfrm>
            <a:custGeom>
              <a:avLst/>
              <a:gdLst>
                <a:gd name="T0" fmla="*/ 0 w 52"/>
                <a:gd name="T1" fmla="*/ 2147483647 h 31"/>
                <a:gd name="T2" fmla="*/ 2147483647 w 52"/>
                <a:gd name="T3" fmla="*/ 2147483647 h 31"/>
                <a:gd name="T4" fmla="*/ 2147483647 w 52"/>
                <a:gd name="T5" fmla="*/ 2147483647 h 31"/>
                <a:gd name="T6" fmla="*/ 2147483647 w 52"/>
                <a:gd name="T7" fmla="*/ 2147483647 h 31"/>
                <a:gd name="T8" fmla="*/ 2147483647 w 52"/>
                <a:gd name="T9" fmla="*/ 2147483647 h 31"/>
                <a:gd name="T10" fmla="*/ 2147483647 w 52"/>
                <a:gd name="T11" fmla="*/ 2147483647 h 31"/>
                <a:gd name="T12" fmla="*/ 2147483647 w 52"/>
                <a:gd name="T13" fmla="*/ 0 h 31"/>
                <a:gd name="T14" fmla="*/ 2147483647 w 52"/>
                <a:gd name="T15" fmla="*/ 0 h 31"/>
                <a:gd name="T16" fmla="*/ 0 w 52"/>
                <a:gd name="T17" fmla="*/ 2147483647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
                <a:gd name="T28" fmla="*/ 0 h 31"/>
                <a:gd name="T29" fmla="*/ 52 w 52"/>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 h="31">
                  <a:moveTo>
                    <a:pt x="0" y="23"/>
                  </a:moveTo>
                  <a:lnTo>
                    <a:pt x="5" y="24"/>
                  </a:lnTo>
                  <a:lnTo>
                    <a:pt x="35" y="30"/>
                  </a:lnTo>
                  <a:lnTo>
                    <a:pt x="47" y="31"/>
                  </a:lnTo>
                  <a:lnTo>
                    <a:pt x="52" y="8"/>
                  </a:lnTo>
                  <a:lnTo>
                    <a:pt x="40" y="5"/>
                  </a:lnTo>
                  <a:lnTo>
                    <a:pt x="8" y="0"/>
                  </a:lnTo>
                  <a:lnTo>
                    <a:pt x="4" y="0"/>
                  </a:lnTo>
                  <a:lnTo>
                    <a:pt x="0" y="23"/>
                  </a:lnTo>
                  <a:close/>
                </a:path>
              </a:pathLst>
            </a:custGeom>
            <a:solidFill>
              <a:srgbClr val="FFFFFF"/>
            </a:solidFill>
            <a:ln w="9525">
              <a:noFill/>
              <a:round/>
              <a:headEnd/>
              <a:tailEnd/>
            </a:ln>
          </p:spPr>
          <p:txBody>
            <a:bodyPr/>
            <a:lstStyle/>
            <a:p>
              <a:endParaRPr lang="en-US"/>
            </a:p>
          </p:txBody>
        </p:sp>
        <p:sp>
          <p:nvSpPr>
            <p:cNvPr id="23707" name="Freeform 158"/>
            <p:cNvSpPr>
              <a:spLocks/>
            </p:cNvSpPr>
            <p:nvPr/>
          </p:nvSpPr>
          <p:spPr bwMode="auto">
            <a:xfrm>
              <a:off x="6572957" y="1430318"/>
              <a:ext cx="71967" cy="47625"/>
            </a:xfrm>
            <a:custGeom>
              <a:avLst/>
              <a:gdLst>
                <a:gd name="T0" fmla="*/ 0 w 51"/>
                <a:gd name="T1" fmla="*/ 2147483647 h 30"/>
                <a:gd name="T2" fmla="*/ 2147483647 w 51"/>
                <a:gd name="T3" fmla="*/ 2147483647 h 30"/>
                <a:gd name="T4" fmla="*/ 2147483647 w 51"/>
                <a:gd name="T5" fmla="*/ 2147483647 h 30"/>
                <a:gd name="T6" fmla="*/ 2147483647 w 51"/>
                <a:gd name="T7" fmla="*/ 2147483647 h 30"/>
                <a:gd name="T8" fmla="*/ 2147483647 w 51"/>
                <a:gd name="T9" fmla="*/ 2147483647 h 30"/>
                <a:gd name="T10" fmla="*/ 2147483647 w 51"/>
                <a:gd name="T11" fmla="*/ 2147483647 h 30"/>
                <a:gd name="T12" fmla="*/ 2147483647 w 51"/>
                <a:gd name="T13" fmla="*/ 2147483647 h 30"/>
                <a:gd name="T14" fmla="*/ 2147483647 w 51"/>
                <a:gd name="T15" fmla="*/ 0 h 30"/>
                <a:gd name="T16" fmla="*/ 0 w 51"/>
                <a:gd name="T17" fmla="*/ 2147483647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0"/>
                <a:gd name="T29" fmla="*/ 51 w 51"/>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0">
                  <a:moveTo>
                    <a:pt x="0" y="25"/>
                  </a:moveTo>
                  <a:lnTo>
                    <a:pt x="18" y="26"/>
                  </a:lnTo>
                  <a:lnTo>
                    <a:pt x="46" y="30"/>
                  </a:lnTo>
                  <a:lnTo>
                    <a:pt x="47" y="30"/>
                  </a:lnTo>
                  <a:lnTo>
                    <a:pt x="51" y="7"/>
                  </a:lnTo>
                  <a:lnTo>
                    <a:pt x="50" y="5"/>
                  </a:lnTo>
                  <a:lnTo>
                    <a:pt x="21" y="3"/>
                  </a:lnTo>
                  <a:lnTo>
                    <a:pt x="3" y="0"/>
                  </a:lnTo>
                  <a:lnTo>
                    <a:pt x="0" y="25"/>
                  </a:lnTo>
                  <a:close/>
                </a:path>
              </a:pathLst>
            </a:custGeom>
            <a:solidFill>
              <a:srgbClr val="FFFFFF"/>
            </a:solidFill>
            <a:ln w="9525">
              <a:noFill/>
              <a:round/>
              <a:headEnd/>
              <a:tailEnd/>
            </a:ln>
          </p:spPr>
          <p:txBody>
            <a:bodyPr/>
            <a:lstStyle/>
            <a:p>
              <a:endParaRPr lang="en-US"/>
            </a:p>
          </p:txBody>
        </p:sp>
        <p:sp>
          <p:nvSpPr>
            <p:cNvPr id="23708" name="Freeform 159"/>
            <p:cNvSpPr>
              <a:spLocks/>
            </p:cNvSpPr>
            <p:nvPr/>
          </p:nvSpPr>
          <p:spPr bwMode="auto">
            <a:xfrm>
              <a:off x="6474179" y="1419204"/>
              <a:ext cx="71967" cy="46038"/>
            </a:xfrm>
            <a:custGeom>
              <a:avLst/>
              <a:gdLst>
                <a:gd name="T0" fmla="*/ 0 w 51"/>
                <a:gd name="T1" fmla="*/ 2147483647 h 29"/>
                <a:gd name="T2" fmla="*/ 2147483647 w 51"/>
                <a:gd name="T3" fmla="*/ 2147483647 h 29"/>
                <a:gd name="T4" fmla="*/ 2147483647 w 51"/>
                <a:gd name="T5" fmla="*/ 2147483647 h 29"/>
                <a:gd name="T6" fmla="*/ 2147483647 w 51"/>
                <a:gd name="T7" fmla="*/ 2147483647 h 29"/>
                <a:gd name="T8" fmla="*/ 2147483647 w 51"/>
                <a:gd name="T9" fmla="*/ 2147483647 h 29"/>
                <a:gd name="T10" fmla="*/ 2147483647 w 51"/>
                <a:gd name="T11" fmla="*/ 2147483647 h 29"/>
                <a:gd name="T12" fmla="*/ 2147483647 w 51"/>
                <a:gd name="T13" fmla="*/ 0 h 29"/>
                <a:gd name="T14" fmla="*/ 2147483647 w 51"/>
                <a:gd name="T15" fmla="*/ 0 h 29"/>
                <a:gd name="T16" fmla="*/ 0 w 51"/>
                <a:gd name="T17" fmla="*/ 214748364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29"/>
                <a:gd name="T29" fmla="*/ 51 w 51"/>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29">
                  <a:moveTo>
                    <a:pt x="0" y="24"/>
                  </a:moveTo>
                  <a:lnTo>
                    <a:pt x="6" y="24"/>
                  </a:lnTo>
                  <a:lnTo>
                    <a:pt x="32" y="26"/>
                  </a:lnTo>
                  <a:lnTo>
                    <a:pt x="47" y="29"/>
                  </a:lnTo>
                  <a:lnTo>
                    <a:pt x="51" y="4"/>
                  </a:lnTo>
                  <a:lnTo>
                    <a:pt x="35" y="3"/>
                  </a:lnTo>
                  <a:lnTo>
                    <a:pt x="7" y="0"/>
                  </a:lnTo>
                  <a:lnTo>
                    <a:pt x="2" y="0"/>
                  </a:lnTo>
                  <a:lnTo>
                    <a:pt x="0" y="24"/>
                  </a:lnTo>
                  <a:close/>
                </a:path>
              </a:pathLst>
            </a:custGeom>
            <a:solidFill>
              <a:srgbClr val="FFFFFF"/>
            </a:solidFill>
            <a:ln w="9525">
              <a:noFill/>
              <a:round/>
              <a:headEnd/>
              <a:tailEnd/>
            </a:ln>
          </p:spPr>
          <p:txBody>
            <a:bodyPr/>
            <a:lstStyle/>
            <a:p>
              <a:endParaRPr lang="en-US"/>
            </a:p>
          </p:txBody>
        </p:sp>
        <p:sp>
          <p:nvSpPr>
            <p:cNvPr id="23709" name="Freeform 160"/>
            <p:cNvSpPr>
              <a:spLocks/>
            </p:cNvSpPr>
            <p:nvPr/>
          </p:nvSpPr>
          <p:spPr bwMode="auto">
            <a:xfrm>
              <a:off x="6373991" y="1412855"/>
              <a:ext cx="69144" cy="41275"/>
            </a:xfrm>
            <a:custGeom>
              <a:avLst/>
              <a:gdLst>
                <a:gd name="T0" fmla="*/ 0 w 49"/>
                <a:gd name="T1" fmla="*/ 2147483647 h 26"/>
                <a:gd name="T2" fmla="*/ 2147483647 w 49"/>
                <a:gd name="T3" fmla="*/ 2147483647 h 26"/>
                <a:gd name="T4" fmla="*/ 2147483647 w 49"/>
                <a:gd name="T5" fmla="*/ 2147483647 h 26"/>
                <a:gd name="T6" fmla="*/ 2147483647 w 49"/>
                <a:gd name="T7" fmla="*/ 2147483647 h 26"/>
                <a:gd name="T8" fmla="*/ 2147483647 w 49"/>
                <a:gd name="T9" fmla="*/ 2147483647 h 26"/>
                <a:gd name="T10" fmla="*/ 2147483647 w 49"/>
                <a:gd name="T11" fmla="*/ 0 h 26"/>
                <a:gd name="T12" fmla="*/ 2147483647 w 49"/>
                <a:gd name="T13" fmla="*/ 0 h 26"/>
                <a:gd name="T14" fmla="*/ 2147483647 w 49"/>
                <a:gd name="T15" fmla="*/ 0 h 26"/>
                <a:gd name="T16" fmla="*/ 0 w 49"/>
                <a:gd name="T17" fmla="*/ 2147483647 h 2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26"/>
                <a:gd name="T29" fmla="*/ 49 w 49"/>
                <a:gd name="T30" fmla="*/ 26 h 2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26">
                  <a:moveTo>
                    <a:pt x="0" y="23"/>
                  </a:moveTo>
                  <a:lnTo>
                    <a:pt x="2" y="23"/>
                  </a:lnTo>
                  <a:lnTo>
                    <a:pt x="27" y="25"/>
                  </a:lnTo>
                  <a:lnTo>
                    <a:pt x="48" y="26"/>
                  </a:lnTo>
                  <a:lnTo>
                    <a:pt x="49" y="3"/>
                  </a:lnTo>
                  <a:lnTo>
                    <a:pt x="28" y="0"/>
                  </a:lnTo>
                  <a:lnTo>
                    <a:pt x="4" y="0"/>
                  </a:lnTo>
                  <a:lnTo>
                    <a:pt x="1" y="0"/>
                  </a:lnTo>
                  <a:lnTo>
                    <a:pt x="0" y="23"/>
                  </a:lnTo>
                  <a:close/>
                </a:path>
              </a:pathLst>
            </a:custGeom>
            <a:solidFill>
              <a:srgbClr val="FFFFFF"/>
            </a:solidFill>
            <a:ln w="9525">
              <a:noFill/>
              <a:round/>
              <a:headEnd/>
              <a:tailEnd/>
            </a:ln>
          </p:spPr>
          <p:txBody>
            <a:bodyPr/>
            <a:lstStyle/>
            <a:p>
              <a:endParaRPr lang="en-US"/>
            </a:p>
          </p:txBody>
        </p:sp>
        <p:sp>
          <p:nvSpPr>
            <p:cNvPr id="23710" name="Freeform 161"/>
            <p:cNvSpPr>
              <a:spLocks/>
            </p:cNvSpPr>
            <p:nvPr/>
          </p:nvSpPr>
          <p:spPr bwMode="auto">
            <a:xfrm>
              <a:off x="6314723" y="1411267"/>
              <a:ext cx="25400" cy="38100"/>
            </a:xfrm>
            <a:custGeom>
              <a:avLst/>
              <a:gdLst>
                <a:gd name="T0" fmla="*/ 2147483647 w 18"/>
                <a:gd name="T1" fmla="*/ 2147483647 h 24"/>
                <a:gd name="T2" fmla="*/ 2147483647 w 18"/>
                <a:gd name="T3" fmla="*/ 2147483647 h 24"/>
                <a:gd name="T4" fmla="*/ 2147483647 w 18"/>
                <a:gd name="T5" fmla="*/ 2147483647 h 24"/>
                <a:gd name="T6" fmla="*/ 2147483647 w 18"/>
                <a:gd name="T7" fmla="*/ 0 h 24"/>
                <a:gd name="T8" fmla="*/ 2147483647 w 18"/>
                <a:gd name="T9" fmla="*/ 0 h 24"/>
                <a:gd name="T10" fmla="*/ 0 w 18"/>
                <a:gd name="T11" fmla="*/ 0 h 24"/>
                <a:gd name="T12" fmla="*/ 2147483647 w 18"/>
                <a:gd name="T13" fmla="*/ 0 h 24"/>
                <a:gd name="T14" fmla="*/ 0 w 18"/>
                <a:gd name="T15" fmla="*/ 0 h 24"/>
                <a:gd name="T16" fmla="*/ 2147483647 w 18"/>
                <a:gd name="T17" fmla="*/ 2147483647 h 2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4"/>
                <a:gd name="T29" fmla="*/ 18 w 18"/>
                <a:gd name="T30" fmla="*/ 24 h 2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4">
                  <a:moveTo>
                    <a:pt x="2" y="24"/>
                  </a:moveTo>
                  <a:lnTo>
                    <a:pt x="2" y="24"/>
                  </a:lnTo>
                  <a:lnTo>
                    <a:pt x="18" y="24"/>
                  </a:lnTo>
                  <a:lnTo>
                    <a:pt x="18" y="0"/>
                  </a:lnTo>
                  <a:lnTo>
                    <a:pt x="2" y="0"/>
                  </a:lnTo>
                  <a:lnTo>
                    <a:pt x="0" y="0"/>
                  </a:lnTo>
                  <a:lnTo>
                    <a:pt x="2" y="0"/>
                  </a:lnTo>
                  <a:lnTo>
                    <a:pt x="0" y="0"/>
                  </a:lnTo>
                  <a:lnTo>
                    <a:pt x="2" y="24"/>
                  </a:lnTo>
                  <a:close/>
                </a:path>
              </a:pathLst>
            </a:custGeom>
            <a:solidFill>
              <a:srgbClr val="FFFFFF"/>
            </a:solidFill>
            <a:ln w="9525">
              <a:noFill/>
              <a:round/>
              <a:headEnd/>
              <a:tailEnd/>
            </a:ln>
          </p:spPr>
          <p:txBody>
            <a:bodyPr/>
            <a:lstStyle/>
            <a:p>
              <a:endParaRPr lang="en-US"/>
            </a:p>
          </p:txBody>
        </p:sp>
        <p:sp>
          <p:nvSpPr>
            <p:cNvPr id="23711" name="Freeform 162"/>
            <p:cNvSpPr>
              <a:spLocks/>
            </p:cNvSpPr>
            <p:nvPr/>
          </p:nvSpPr>
          <p:spPr bwMode="auto">
            <a:xfrm>
              <a:off x="6270979" y="1411270"/>
              <a:ext cx="46567" cy="41275"/>
            </a:xfrm>
            <a:custGeom>
              <a:avLst/>
              <a:gdLst>
                <a:gd name="T0" fmla="*/ 2147483647 w 33"/>
                <a:gd name="T1" fmla="*/ 2147483647 h 26"/>
                <a:gd name="T2" fmla="*/ 2147483647 w 33"/>
                <a:gd name="T3" fmla="*/ 2147483647 h 26"/>
                <a:gd name="T4" fmla="*/ 2147483647 w 33"/>
                <a:gd name="T5" fmla="*/ 2147483647 h 26"/>
                <a:gd name="T6" fmla="*/ 2147483647 w 33"/>
                <a:gd name="T7" fmla="*/ 0 h 26"/>
                <a:gd name="T8" fmla="*/ 2147483647 w 33"/>
                <a:gd name="T9" fmla="*/ 2147483647 h 26"/>
                <a:gd name="T10" fmla="*/ 0 w 33"/>
                <a:gd name="T11" fmla="*/ 2147483647 h 26"/>
                <a:gd name="T12" fmla="*/ 2147483647 w 33"/>
                <a:gd name="T13" fmla="*/ 2147483647 h 26"/>
                <a:gd name="T14" fmla="*/ 0 60000 65536"/>
                <a:gd name="T15" fmla="*/ 0 60000 65536"/>
                <a:gd name="T16" fmla="*/ 0 60000 65536"/>
                <a:gd name="T17" fmla="*/ 0 60000 65536"/>
                <a:gd name="T18" fmla="*/ 0 60000 65536"/>
                <a:gd name="T19" fmla="*/ 0 60000 65536"/>
                <a:gd name="T20" fmla="*/ 0 60000 65536"/>
                <a:gd name="T21" fmla="*/ 0 w 33"/>
                <a:gd name="T22" fmla="*/ 0 h 26"/>
                <a:gd name="T23" fmla="*/ 33 w 33"/>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 h="26">
                  <a:moveTo>
                    <a:pt x="2" y="26"/>
                  </a:moveTo>
                  <a:lnTo>
                    <a:pt x="4" y="26"/>
                  </a:lnTo>
                  <a:lnTo>
                    <a:pt x="33" y="24"/>
                  </a:lnTo>
                  <a:lnTo>
                    <a:pt x="31" y="0"/>
                  </a:lnTo>
                  <a:lnTo>
                    <a:pt x="1" y="2"/>
                  </a:lnTo>
                  <a:lnTo>
                    <a:pt x="0" y="2"/>
                  </a:lnTo>
                  <a:lnTo>
                    <a:pt x="2" y="26"/>
                  </a:lnTo>
                  <a:close/>
                </a:path>
              </a:pathLst>
            </a:custGeom>
            <a:solidFill>
              <a:srgbClr val="FFFFFF"/>
            </a:solidFill>
            <a:ln w="9525">
              <a:noFill/>
              <a:round/>
              <a:headEnd/>
              <a:tailEnd/>
            </a:ln>
          </p:spPr>
          <p:txBody>
            <a:bodyPr/>
            <a:lstStyle/>
            <a:p>
              <a:endParaRPr lang="en-US"/>
            </a:p>
          </p:txBody>
        </p:sp>
        <p:sp>
          <p:nvSpPr>
            <p:cNvPr id="23712" name="Freeform 163"/>
            <p:cNvSpPr>
              <a:spLocks/>
            </p:cNvSpPr>
            <p:nvPr/>
          </p:nvSpPr>
          <p:spPr bwMode="auto">
            <a:xfrm>
              <a:off x="6170790" y="1417617"/>
              <a:ext cx="70556" cy="46037"/>
            </a:xfrm>
            <a:custGeom>
              <a:avLst/>
              <a:gdLst>
                <a:gd name="T0" fmla="*/ 2147483647 w 50"/>
                <a:gd name="T1" fmla="*/ 2147483647 h 29"/>
                <a:gd name="T2" fmla="*/ 2147483647 w 50"/>
                <a:gd name="T3" fmla="*/ 2147483647 h 29"/>
                <a:gd name="T4" fmla="*/ 2147483647 w 50"/>
                <a:gd name="T5" fmla="*/ 2147483647 h 29"/>
                <a:gd name="T6" fmla="*/ 2147483647 w 50"/>
                <a:gd name="T7" fmla="*/ 2147483647 h 29"/>
                <a:gd name="T8" fmla="*/ 2147483647 w 50"/>
                <a:gd name="T9" fmla="*/ 0 h 29"/>
                <a:gd name="T10" fmla="*/ 2147483647 w 50"/>
                <a:gd name="T11" fmla="*/ 2147483647 h 29"/>
                <a:gd name="T12" fmla="*/ 2147483647 w 50"/>
                <a:gd name="T13" fmla="*/ 2147483647 h 29"/>
                <a:gd name="T14" fmla="*/ 0 w 50"/>
                <a:gd name="T15" fmla="*/ 2147483647 h 29"/>
                <a:gd name="T16" fmla="*/ 2147483647 w 50"/>
                <a:gd name="T17" fmla="*/ 214748364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29"/>
                <a:gd name="T29" fmla="*/ 50 w 50"/>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29">
                  <a:moveTo>
                    <a:pt x="2" y="29"/>
                  </a:moveTo>
                  <a:lnTo>
                    <a:pt x="17" y="27"/>
                  </a:lnTo>
                  <a:lnTo>
                    <a:pt x="46" y="25"/>
                  </a:lnTo>
                  <a:lnTo>
                    <a:pt x="50" y="25"/>
                  </a:lnTo>
                  <a:lnTo>
                    <a:pt x="47" y="0"/>
                  </a:lnTo>
                  <a:lnTo>
                    <a:pt x="44" y="1"/>
                  </a:lnTo>
                  <a:lnTo>
                    <a:pt x="14" y="4"/>
                  </a:lnTo>
                  <a:lnTo>
                    <a:pt x="0" y="4"/>
                  </a:lnTo>
                  <a:lnTo>
                    <a:pt x="2" y="29"/>
                  </a:lnTo>
                  <a:close/>
                </a:path>
              </a:pathLst>
            </a:custGeom>
            <a:solidFill>
              <a:srgbClr val="FFFFFF"/>
            </a:solidFill>
            <a:ln w="9525">
              <a:noFill/>
              <a:round/>
              <a:headEnd/>
              <a:tailEnd/>
            </a:ln>
          </p:spPr>
          <p:txBody>
            <a:bodyPr/>
            <a:lstStyle/>
            <a:p>
              <a:endParaRPr lang="en-US"/>
            </a:p>
          </p:txBody>
        </p:sp>
        <p:sp>
          <p:nvSpPr>
            <p:cNvPr id="23713" name="Freeform 164"/>
            <p:cNvSpPr>
              <a:spLocks/>
            </p:cNvSpPr>
            <p:nvPr/>
          </p:nvSpPr>
          <p:spPr bwMode="auto">
            <a:xfrm>
              <a:off x="6070601" y="1428729"/>
              <a:ext cx="69145" cy="47625"/>
            </a:xfrm>
            <a:custGeom>
              <a:avLst/>
              <a:gdLst>
                <a:gd name="T0" fmla="*/ 2147483647 w 49"/>
                <a:gd name="T1" fmla="*/ 2147483647 h 30"/>
                <a:gd name="T2" fmla="*/ 2147483647 w 49"/>
                <a:gd name="T3" fmla="*/ 2147483647 h 30"/>
                <a:gd name="T4" fmla="*/ 2147483647 w 49"/>
                <a:gd name="T5" fmla="*/ 2147483647 h 30"/>
                <a:gd name="T6" fmla="*/ 2147483647 w 49"/>
                <a:gd name="T7" fmla="*/ 2147483647 h 30"/>
                <a:gd name="T8" fmla="*/ 2147483647 w 49"/>
                <a:gd name="T9" fmla="*/ 0 h 30"/>
                <a:gd name="T10" fmla="*/ 2147483647 w 49"/>
                <a:gd name="T11" fmla="*/ 2147483647 h 30"/>
                <a:gd name="T12" fmla="*/ 0 w 49"/>
                <a:gd name="T13" fmla="*/ 2147483647 h 30"/>
                <a:gd name="T14" fmla="*/ 0 w 49"/>
                <a:gd name="T15" fmla="*/ 2147483647 h 30"/>
                <a:gd name="T16" fmla="*/ 2147483647 w 49"/>
                <a:gd name="T17" fmla="*/ 2147483647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30"/>
                <a:gd name="T29" fmla="*/ 49 w 49"/>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30">
                  <a:moveTo>
                    <a:pt x="2" y="30"/>
                  </a:moveTo>
                  <a:lnTo>
                    <a:pt x="4" y="30"/>
                  </a:lnTo>
                  <a:lnTo>
                    <a:pt x="31" y="26"/>
                  </a:lnTo>
                  <a:lnTo>
                    <a:pt x="49" y="24"/>
                  </a:lnTo>
                  <a:lnTo>
                    <a:pt x="47" y="0"/>
                  </a:lnTo>
                  <a:lnTo>
                    <a:pt x="29" y="2"/>
                  </a:lnTo>
                  <a:lnTo>
                    <a:pt x="0" y="6"/>
                  </a:lnTo>
                  <a:lnTo>
                    <a:pt x="2" y="30"/>
                  </a:lnTo>
                  <a:close/>
                </a:path>
              </a:pathLst>
            </a:custGeom>
            <a:solidFill>
              <a:srgbClr val="FFFFFF"/>
            </a:solidFill>
            <a:ln w="9525">
              <a:noFill/>
              <a:round/>
              <a:headEnd/>
              <a:tailEnd/>
            </a:ln>
          </p:spPr>
          <p:txBody>
            <a:bodyPr/>
            <a:lstStyle/>
            <a:p>
              <a:endParaRPr lang="en-US"/>
            </a:p>
          </p:txBody>
        </p:sp>
        <p:sp>
          <p:nvSpPr>
            <p:cNvPr id="23714" name="Freeform 165"/>
            <p:cNvSpPr>
              <a:spLocks/>
            </p:cNvSpPr>
            <p:nvPr/>
          </p:nvSpPr>
          <p:spPr bwMode="auto">
            <a:xfrm>
              <a:off x="5969002" y="1443017"/>
              <a:ext cx="71967" cy="50800"/>
            </a:xfrm>
            <a:custGeom>
              <a:avLst/>
              <a:gdLst>
                <a:gd name="T0" fmla="*/ 2147483647 w 51"/>
                <a:gd name="T1" fmla="*/ 2147483647 h 32"/>
                <a:gd name="T2" fmla="*/ 2147483647 w 51"/>
                <a:gd name="T3" fmla="*/ 2147483647 h 32"/>
                <a:gd name="T4" fmla="*/ 2147483647 w 51"/>
                <a:gd name="T5" fmla="*/ 2147483647 h 32"/>
                <a:gd name="T6" fmla="*/ 2147483647 w 51"/>
                <a:gd name="T7" fmla="*/ 2147483647 h 32"/>
                <a:gd name="T8" fmla="*/ 2147483647 w 51"/>
                <a:gd name="T9" fmla="*/ 0 h 32"/>
                <a:gd name="T10" fmla="*/ 2147483647 w 51"/>
                <a:gd name="T11" fmla="*/ 0 h 32"/>
                <a:gd name="T12" fmla="*/ 2147483647 w 51"/>
                <a:gd name="T13" fmla="*/ 2147483647 h 32"/>
                <a:gd name="T14" fmla="*/ 0 w 51"/>
                <a:gd name="T15" fmla="*/ 2147483647 h 32"/>
                <a:gd name="T16" fmla="*/ 2147483647 w 51"/>
                <a:gd name="T17" fmla="*/ 2147483647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2"/>
                <a:gd name="T29" fmla="*/ 51 w 51"/>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2">
                  <a:moveTo>
                    <a:pt x="4" y="32"/>
                  </a:moveTo>
                  <a:lnTo>
                    <a:pt x="18" y="29"/>
                  </a:lnTo>
                  <a:lnTo>
                    <a:pt x="47" y="25"/>
                  </a:lnTo>
                  <a:lnTo>
                    <a:pt x="51" y="24"/>
                  </a:lnTo>
                  <a:lnTo>
                    <a:pt x="48" y="0"/>
                  </a:lnTo>
                  <a:lnTo>
                    <a:pt x="44" y="0"/>
                  </a:lnTo>
                  <a:lnTo>
                    <a:pt x="15" y="6"/>
                  </a:lnTo>
                  <a:lnTo>
                    <a:pt x="0" y="9"/>
                  </a:lnTo>
                  <a:lnTo>
                    <a:pt x="4" y="32"/>
                  </a:lnTo>
                  <a:close/>
                </a:path>
              </a:pathLst>
            </a:custGeom>
            <a:solidFill>
              <a:srgbClr val="FFFFFF"/>
            </a:solidFill>
            <a:ln w="9525">
              <a:noFill/>
              <a:round/>
              <a:headEnd/>
              <a:tailEnd/>
            </a:ln>
          </p:spPr>
          <p:txBody>
            <a:bodyPr/>
            <a:lstStyle/>
            <a:p>
              <a:endParaRPr lang="en-US"/>
            </a:p>
          </p:txBody>
        </p:sp>
        <p:sp>
          <p:nvSpPr>
            <p:cNvPr id="23715" name="Freeform 166"/>
            <p:cNvSpPr>
              <a:spLocks/>
            </p:cNvSpPr>
            <p:nvPr/>
          </p:nvSpPr>
          <p:spPr bwMode="auto">
            <a:xfrm>
              <a:off x="5867402" y="1460479"/>
              <a:ext cx="71967" cy="50800"/>
            </a:xfrm>
            <a:custGeom>
              <a:avLst/>
              <a:gdLst>
                <a:gd name="T0" fmla="*/ 2147483647 w 51"/>
                <a:gd name="T1" fmla="*/ 2147483647 h 32"/>
                <a:gd name="T2" fmla="*/ 2147483647 w 51"/>
                <a:gd name="T3" fmla="*/ 2147483647 h 32"/>
                <a:gd name="T4" fmla="*/ 2147483647 w 51"/>
                <a:gd name="T5" fmla="*/ 2147483647 h 32"/>
                <a:gd name="T6" fmla="*/ 2147483647 w 51"/>
                <a:gd name="T7" fmla="*/ 2147483647 h 32"/>
                <a:gd name="T8" fmla="*/ 2147483647 w 51"/>
                <a:gd name="T9" fmla="*/ 0 h 32"/>
                <a:gd name="T10" fmla="*/ 2147483647 w 51"/>
                <a:gd name="T11" fmla="*/ 2147483647 h 32"/>
                <a:gd name="T12" fmla="*/ 2147483647 w 51"/>
                <a:gd name="T13" fmla="*/ 2147483647 h 32"/>
                <a:gd name="T14" fmla="*/ 0 w 51"/>
                <a:gd name="T15" fmla="*/ 2147483647 h 32"/>
                <a:gd name="T16" fmla="*/ 2147483647 w 51"/>
                <a:gd name="T17" fmla="*/ 2147483647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2"/>
                <a:gd name="T29" fmla="*/ 51 w 51"/>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2">
                  <a:moveTo>
                    <a:pt x="5" y="32"/>
                  </a:moveTo>
                  <a:lnTo>
                    <a:pt x="9" y="32"/>
                  </a:lnTo>
                  <a:lnTo>
                    <a:pt x="36" y="28"/>
                  </a:lnTo>
                  <a:lnTo>
                    <a:pt x="51" y="25"/>
                  </a:lnTo>
                  <a:lnTo>
                    <a:pt x="49" y="0"/>
                  </a:lnTo>
                  <a:lnTo>
                    <a:pt x="31" y="3"/>
                  </a:lnTo>
                  <a:lnTo>
                    <a:pt x="3" y="9"/>
                  </a:lnTo>
                  <a:lnTo>
                    <a:pt x="0" y="9"/>
                  </a:lnTo>
                  <a:lnTo>
                    <a:pt x="5" y="32"/>
                  </a:lnTo>
                  <a:close/>
                </a:path>
              </a:pathLst>
            </a:custGeom>
            <a:solidFill>
              <a:srgbClr val="FFFFFF"/>
            </a:solidFill>
            <a:ln w="9525">
              <a:noFill/>
              <a:round/>
              <a:headEnd/>
              <a:tailEnd/>
            </a:ln>
          </p:spPr>
          <p:txBody>
            <a:bodyPr/>
            <a:lstStyle/>
            <a:p>
              <a:endParaRPr lang="en-US"/>
            </a:p>
          </p:txBody>
        </p:sp>
        <p:sp>
          <p:nvSpPr>
            <p:cNvPr id="23716" name="Freeform 167"/>
            <p:cNvSpPr>
              <a:spLocks/>
            </p:cNvSpPr>
            <p:nvPr/>
          </p:nvSpPr>
          <p:spPr bwMode="auto">
            <a:xfrm>
              <a:off x="5768624" y="1481117"/>
              <a:ext cx="71967" cy="53975"/>
            </a:xfrm>
            <a:custGeom>
              <a:avLst/>
              <a:gdLst>
                <a:gd name="T0" fmla="*/ 2147483647 w 51"/>
                <a:gd name="T1" fmla="*/ 2147483647 h 34"/>
                <a:gd name="T2" fmla="*/ 2147483647 w 51"/>
                <a:gd name="T3" fmla="*/ 2147483647 h 34"/>
                <a:gd name="T4" fmla="*/ 2147483647 w 51"/>
                <a:gd name="T5" fmla="*/ 2147483647 h 34"/>
                <a:gd name="T6" fmla="*/ 2147483647 w 51"/>
                <a:gd name="T7" fmla="*/ 2147483647 h 34"/>
                <a:gd name="T8" fmla="*/ 2147483647 w 51"/>
                <a:gd name="T9" fmla="*/ 0 h 34"/>
                <a:gd name="T10" fmla="*/ 2147483647 w 51"/>
                <a:gd name="T11" fmla="*/ 2147483647 h 34"/>
                <a:gd name="T12" fmla="*/ 2147483647 w 51"/>
                <a:gd name="T13" fmla="*/ 2147483647 h 34"/>
                <a:gd name="T14" fmla="*/ 0 w 51"/>
                <a:gd name="T15" fmla="*/ 2147483647 h 34"/>
                <a:gd name="T16" fmla="*/ 2147483647 w 51"/>
                <a:gd name="T17" fmla="*/ 2147483647 h 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4"/>
                <a:gd name="T29" fmla="*/ 51 w 51"/>
                <a:gd name="T30" fmla="*/ 34 h 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4">
                  <a:moveTo>
                    <a:pt x="4" y="34"/>
                  </a:moveTo>
                  <a:lnTo>
                    <a:pt x="22" y="30"/>
                  </a:lnTo>
                  <a:lnTo>
                    <a:pt x="50" y="24"/>
                  </a:lnTo>
                  <a:lnTo>
                    <a:pt x="51" y="24"/>
                  </a:lnTo>
                  <a:lnTo>
                    <a:pt x="47" y="0"/>
                  </a:lnTo>
                  <a:lnTo>
                    <a:pt x="46" y="1"/>
                  </a:lnTo>
                  <a:lnTo>
                    <a:pt x="18" y="7"/>
                  </a:lnTo>
                  <a:lnTo>
                    <a:pt x="0" y="11"/>
                  </a:lnTo>
                  <a:lnTo>
                    <a:pt x="4" y="34"/>
                  </a:lnTo>
                  <a:close/>
                </a:path>
              </a:pathLst>
            </a:custGeom>
            <a:solidFill>
              <a:srgbClr val="FFFFFF"/>
            </a:solidFill>
            <a:ln w="9525">
              <a:noFill/>
              <a:round/>
              <a:headEnd/>
              <a:tailEnd/>
            </a:ln>
          </p:spPr>
          <p:txBody>
            <a:bodyPr/>
            <a:lstStyle/>
            <a:p>
              <a:endParaRPr lang="en-US"/>
            </a:p>
          </p:txBody>
        </p:sp>
        <p:sp>
          <p:nvSpPr>
            <p:cNvPr id="23717" name="Freeform 168"/>
            <p:cNvSpPr>
              <a:spLocks/>
            </p:cNvSpPr>
            <p:nvPr/>
          </p:nvSpPr>
          <p:spPr bwMode="auto">
            <a:xfrm>
              <a:off x="5669844" y="1506517"/>
              <a:ext cx="73378" cy="55562"/>
            </a:xfrm>
            <a:custGeom>
              <a:avLst/>
              <a:gdLst>
                <a:gd name="T0" fmla="*/ 2147483647 w 52"/>
                <a:gd name="T1" fmla="*/ 2147483647 h 35"/>
                <a:gd name="T2" fmla="*/ 2147483647 w 52"/>
                <a:gd name="T3" fmla="*/ 2147483647 h 35"/>
                <a:gd name="T4" fmla="*/ 2147483647 w 52"/>
                <a:gd name="T5" fmla="*/ 2147483647 h 35"/>
                <a:gd name="T6" fmla="*/ 2147483647 w 52"/>
                <a:gd name="T7" fmla="*/ 2147483647 h 35"/>
                <a:gd name="T8" fmla="*/ 2147483647 w 52"/>
                <a:gd name="T9" fmla="*/ 0 h 35"/>
                <a:gd name="T10" fmla="*/ 2147483647 w 52"/>
                <a:gd name="T11" fmla="*/ 2147483647 h 35"/>
                <a:gd name="T12" fmla="*/ 2147483647 w 52"/>
                <a:gd name="T13" fmla="*/ 2147483647 h 35"/>
                <a:gd name="T14" fmla="*/ 0 w 52"/>
                <a:gd name="T15" fmla="*/ 2147483647 h 35"/>
                <a:gd name="T16" fmla="*/ 2147483647 w 52"/>
                <a:gd name="T17" fmla="*/ 2147483647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
                <a:gd name="T28" fmla="*/ 0 h 35"/>
                <a:gd name="T29" fmla="*/ 52 w 52"/>
                <a:gd name="T30" fmla="*/ 35 h 3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 h="35">
                  <a:moveTo>
                    <a:pt x="5" y="35"/>
                  </a:moveTo>
                  <a:lnTo>
                    <a:pt x="10" y="33"/>
                  </a:lnTo>
                  <a:lnTo>
                    <a:pt x="37" y="26"/>
                  </a:lnTo>
                  <a:lnTo>
                    <a:pt x="52" y="24"/>
                  </a:lnTo>
                  <a:lnTo>
                    <a:pt x="47" y="0"/>
                  </a:lnTo>
                  <a:lnTo>
                    <a:pt x="32" y="3"/>
                  </a:lnTo>
                  <a:lnTo>
                    <a:pt x="4" y="11"/>
                  </a:lnTo>
                  <a:lnTo>
                    <a:pt x="0" y="11"/>
                  </a:lnTo>
                  <a:lnTo>
                    <a:pt x="5" y="35"/>
                  </a:lnTo>
                  <a:close/>
                </a:path>
              </a:pathLst>
            </a:custGeom>
            <a:solidFill>
              <a:srgbClr val="FFFFFF"/>
            </a:solidFill>
            <a:ln w="9525">
              <a:noFill/>
              <a:round/>
              <a:headEnd/>
              <a:tailEnd/>
            </a:ln>
          </p:spPr>
          <p:txBody>
            <a:bodyPr/>
            <a:lstStyle/>
            <a:p>
              <a:endParaRPr lang="en-US"/>
            </a:p>
          </p:txBody>
        </p:sp>
        <p:sp>
          <p:nvSpPr>
            <p:cNvPr id="23718" name="Freeform 169"/>
            <p:cNvSpPr>
              <a:spLocks/>
            </p:cNvSpPr>
            <p:nvPr/>
          </p:nvSpPr>
          <p:spPr bwMode="auto">
            <a:xfrm>
              <a:off x="5572478" y="1533504"/>
              <a:ext cx="71966" cy="57150"/>
            </a:xfrm>
            <a:custGeom>
              <a:avLst/>
              <a:gdLst>
                <a:gd name="T0" fmla="*/ 2147483647 w 51"/>
                <a:gd name="T1" fmla="*/ 2147483647 h 36"/>
                <a:gd name="T2" fmla="*/ 2147483647 w 51"/>
                <a:gd name="T3" fmla="*/ 2147483647 h 36"/>
                <a:gd name="T4" fmla="*/ 2147483647 w 51"/>
                <a:gd name="T5" fmla="*/ 2147483647 h 36"/>
                <a:gd name="T6" fmla="*/ 2147483647 w 51"/>
                <a:gd name="T7" fmla="*/ 2147483647 h 36"/>
                <a:gd name="T8" fmla="*/ 2147483647 w 51"/>
                <a:gd name="T9" fmla="*/ 0 h 36"/>
                <a:gd name="T10" fmla="*/ 2147483647 w 51"/>
                <a:gd name="T11" fmla="*/ 0 h 36"/>
                <a:gd name="T12" fmla="*/ 2147483647 w 51"/>
                <a:gd name="T13" fmla="*/ 2147483647 h 36"/>
                <a:gd name="T14" fmla="*/ 0 w 51"/>
                <a:gd name="T15" fmla="*/ 2147483647 h 36"/>
                <a:gd name="T16" fmla="*/ 2147483647 w 51"/>
                <a:gd name="T17" fmla="*/ 2147483647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6"/>
                <a:gd name="T29" fmla="*/ 51 w 51"/>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6">
                  <a:moveTo>
                    <a:pt x="6" y="36"/>
                  </a:moveTo>
                  <a:lnTo>
                    <a:pt x="23" y="30"/>
                  </a:lnTo>
                  <a:lnTo>
                    <a:pt x="51" y="23"/>
                  </a:lnTo>
                  <a:lnTo>
                    <a:pt x="46" y="0"/>
                  </a:lnTo>
                  <a:lnTo>
                    <a:pt x="17" y="8"/>
                  </a:lnTo>
                  <a:lnTo>
                    <a:pt x="0" y="12"/>
                  </a:lnTo>
                  <a:lnTo>
                    <a:pt x="6" y="36"/>
                  </a:lnTo>
                  <a:close/>
                </a:path>
              </a:pathLst>
            </a:custGeom>
            <a:solidFill>
              <a:srgbClr val="FFFFFF"/>
            </a:solidFill>
            <a:ln w="9525">
              <a:noFill/>
              <a:round/>
              <a:headEnd/>
              <a:tailEnd/>
            </a:ln>
          </p:spPr>
          <p:txBody>
            <a:bodyPr/>
            <a:lstStyle/>
            <a:p>
              <a:endParaRPr lang="en-US"/>
            </a:p>
          </p:txBody>
        </p:sp>
        <p:sp>
          <p:nvSpPr>
            <p:cNvPr id="23719" name="Freeform 170"/>
            <p:cNvSpPr>
              <a:spLocks/>
            </p:cNvSpPr>
            <p:nvPr/>
          </p:nvSpPr>
          <p:spPr bwMode="auto">
            <a:xfrm>
              <a:off x="5473700" y="1563667"/>
              <a:ext cx="73378" cy="57150"/>
            </a:xfrm>
            <a:custGeom>
              <a:avLst/>
              <a:gdLst>
                <a:gd name="T0" fmla="*/ 2147483647 w 52"/>
                <a:gd name="T1" fmla="*/ 2147483647 h 36"/>
                <a:gd name="T2" fmla="*/ 2147483647 w 52"/>
                <a:gd name="T3" fmla="*/ 2147483647 h 36"/>
                <a:gd name="T4" fmla="*/ 2147483647 w 52"/>
                <a:gd name="T5" fmla="*/ 2147483647 h 36"/>
                <a:gd name="T6" fmla="*/ 2147483647 w 52"/>
                <a:gd name="T7" fmla="*/ 2147483647 h 36"/>
                <a:gd name="T8" fmla="*/ 2147483647 w 52"/>
                <a:gd name="T9" fmla="*/ 0 h 36"/>
                <a:gd name="T10" fmla="*/ 2147483647 w 52"/>
                <a:gd name="T11" fmla="*/ 2147483647 h 36"/>
                <a:gd name="T12" fmla="*/ 2147483647 w 52"/>
                <a:gd name="T13" fmla="*/ 2147483647 h 36"/>
                <a:gd name="T14" fmla="*/ 0 w 52"/>
                <a:gd name="T15" fmla="*/ 2147483647 h 36"/>
                <a:gd name="T16" fmla="*/ 2147483647 w 52"/>
                <a:gd name="T17" fmla="*/ 2147483647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
                <a:gd name="T28" fmla="*/ 0 h 36"/>
                <a:gd name="T29" fmla="*/ 52 w 52"/>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 h="36">
                  <a:moveTo>
                    <a:pt x="7" y="36"/>
                  </a:moveTo>
                  <a:lnTo>
                    <a:pt x="8" y="36"/>
                  </a:lnTo>
                  <a:lnTo>
                    <a:pt x="37" y="28"/>
                  </a:lnTo>
                  <a:lnTo>
                    <a:pt x="52" y="22"/>
                  </a:lnTo>
                  <a:lnTo>
                    <a:pt x="47" y="0"/>
                  </a:lnTo>
                  <a:lnTo>
                    <a:pt x="30" y="4"/>
                  </a:lnTo>
                  <a:lnTo>
                    <a:pt x="1" y="12"/>
                  </a:lnTo>
                  <a:lnTo>
                    <a:pt x="0" y="12"/>
                  </a:lnTo>
                  <a:lnTo>
                    <a:pt x="7" y="36"/>
                  </a:lnTo>
                  <a:close/>
                </a:path>
              </a:pathLst>
            </a:custGeom>
            <a:solidFill>
              <a:srgbClr val="FFFFFF"/>
            </a:solidFill>
            <a:ln w="9525">
              <a:noFill/>
              <a:round/>
              <a:headEnd/>
              <a:tailEnd/>
            </a:ln>
          </p:spPr>
          <p:txBody>
            <a:bodyPr/>
            <a:lstStyle/>
            <a:p>
              <a:endParaRPr lang="en-US"/>
            </a:p>
          </p:txBody>
        </p:sp>
        <p:sp>
          <p:nvSpPr>
            <p:cNvPr id="23720" name="Freeform 171"/>
            <p:cNvSpPr>
              <a:spLocks/>
            </p:cNvSpPr>
            <p:nvPr/>
          </p:nvSpPr>
          <p:spPr bwMode="auto">
            <a:xfrm>
              <a:off x="5376335" y="1597004"/>
              <a:ext cx="76200" cy="57150"/>
            </a:xfrm>
            <a:custGeom>
              <a:avLst/>
              <a:gdLst>
                <a:gd name="T0" fmla="*/ 2147483647 w 54"/>
                <a:gd name="T1" fmla="*/ 2147483647 h 36"/>
                <a:gd name="T2" fmla="*/ 2147483647 w 54"/>
                <a:gd name="T3" fmla="*/ 2147483647 h 36"/>
                <a:gd name="T4" fmla="*/ 2147483647 w 54"/>
                <a:gd name="T5" fmla="*/ 2147483647 h 36"/>
                <a:gd name="T6" fmla="*/ 2147483647 w 54"/>
                <a:gd name="T7" fmla="*/ 2147483647 h 36"/>
                <a:gd name="T8" fmla="*/ 2147483647 w 54"/>
                <a:gd name="T9" fmla="*/ 0 h 36"/>
                <a:gd name="T10" fmla="*/ 2147483647 w 54"/>
                <a:gd name="T11" fmla="*/ 2147483647 h 36"/>
                <a:gd name="T12" fmla="*/ 2147483647 w 54"/>
                <a:gd name="T13" fmla="*/ 2147483647 h 36"/>
                <a:gd name="T14" fmla="*/ 0 w 54"/>
                <a:gd name="T15" fmla="*/ 2147483647 h 36"/>
                <a:gd name="T16" fmla="*/ 2147483647 w 54"/>
                <a:gd name="T17" fmla="*/ 2147483647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
                <a:gd name="T28" fmla="*/ 0 h 36"/>
                <a:gd name="T29" fmla="*/ 54 w 54"/>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 h="36">
                  <a:moveTo>
                    <a:pt x="7" y="36"/>
                  </a:moveTo>
                  <a:lnTo>
                    <a:pt x="21" y="31"/>
                  </a:lnTo>
                  <a:lnTo>
                    <a:pt x="50" y="23"/>
                  </a:lnTo>
                  <a:lnTo>
                    <a:pt x="54" y="22"/>
                  </a:lnTo>
                  <a:lnTo>
                    <a:pt x="45" y="0"/>
                  </a:lnTo>
                  <a:lnTo>
                    <a:pt x="41" y="1"/>
                  </a:lnTo>
                  <a:lnTo>
                    <a:pt x="14" y="9"/>
                  </a:lnTo>
                  <a:lnTo>
                    <a:pt x="0" y="13"/>
                  </a:lnTo>
                  <a:lnTo>
                    <a:pt x="7" y="36"/>
                  </a:lnTo>
                  <a:close/>
                </a:path>
              </a:pathLst>
            </a:custGeom>
            <a:solidFill>
              <a:srgbClr val="FFFFFF"/>
            </a:solidFill>
            <a:ln w="9525">
              <a:noFill/>
              <a:round/>
              <a:headEnd/>
              <a:tailEnd/>
            </a:ln>
          </p:spPr>
          <p:txBody>
            <a:bodyPr/>
            <a:lstStyle/>
            <a:p>
              <a:endParaRPr lang="en-US"/>
            </a:p>
          </p:txBody>
        </p:sp>
        <p:sp>
          <p:nvSpPr>
            <p:cNvPr id="23721" name="Freeform 172"/>
            <p:cNvSpPr>
              <a:spLocks/>
            </p:cNvSpPr>
            <p:nvPr/>
          </p:nvSpPr>
          <p:spPr bwMode="auto">
            <a:xfrm>
              <a:off x="5278968" y="1631929"/>
              <a:ext cx="76200" cy="58738"/>
            </a:xfrm>
            <a:custGeom>
              <a:avLst/>
              <a:gdLst>
                <a:gd name="T0" fmla="*/ 2147483647 w 54"/>
                <a:gd name="T1" fmla="*/ 2147483647 h 37"/>
                <a:gd name="T2" fmla="*/ 2147483647 w 54"/>
                <a:gd name="T3" fmla="*/ 2147483647 h 37"/>
                <a:gd name="T4" fmla="*/ 2147483647 w 54"/>
                <a:gd name="T5" fmla="*/ 2147483647 h 37"/>
                <a:gd name="T6" fmla="*/ 2147483647 w 54"/>
                <a:gd name="T7" fmla="*/ 0 h 37"/>
                <a:gd name="T8" fmla="*/ 2147483647 w 54"/>
                <a:gd name="T9" fmla="*/ 2147483647 h 37"/>
                <a:gd name="T10" fmla="*/ 0 w 54"/>
                <a:gd name="T11" fmla="*/ 2147483647 h 37"/>
                <a:gd name="T12" fmla="*/ 2147483647 w 54"/>
                <a:gd name="T13" fmla="*/ 2147483647 h 37"/>
                <a:gd name="T14" fmla="*/ 0 60000 65536"/>
                <a:gd name="T15" fmla="*/ 0 60000 65536"/>
                <a:gd name="T16" fmla="*/ 0 60000 65536"/>
                <a:gd name="T17" fmla="*/ 0 60000 65536"/>
                <a:gd name="T18" fmla="*/ 0 60000 65536"/>
                <a:gd name="T19" fmla="*/ 0 60000 65536"/>
                <a:gd name="T20" fmla="*/ 0 60000 65536"/>
                <a:gd name="T21" fmla="*/ 0 w 54"/>
                <a:gd name="T22" fmla="*/ 0 h 37"/>
                <a:gd name="T23" fmla="*/ 54 w 54"/>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37">
                  <a:moveTo>
                    <a:pt x="8" y="37"/>
                  </a:moveTo>
                  <a:lnTo>
                    <a:pt x="32" y="30"/>
                  </a:lnTo>
                  <a:lnTo>
                    <a:pt x="54" y="22"/>
                  </a:lnTo>
                  <a:lnTo>
                    <a:pt x="46" y="0"/>
                  </a:lnTo>
                  <a:lnTo>
                    <a:pt x="23" y="7"/>
                  </a:lnTo>
                  <a:lnTo>
                    <a:pt x="0" y="14"/>
                  </a:lnTo>
                  <a:lnTo>
                    <a:pt x="8" y="37"/>
                  </a:lnTo>
                  <a:close/>
                </a:path>
              </a:pathLst>
            </a:custGeom>
            <a:solidFill>
              <a:srgbClr val="FFFFFF"/>
            </a:solidFill>
            <a:ln w="9525">
              <a:noFill/>
              <a:round/>
              <a:headEnd/>
              <a:tailEnd/>
            </a:ln>
          </p:spPr>
          <p:txBody>
            <a:bodyPr/>
            <a:lstStyle/>
            <a:p>
              <a:endParaRPr lang="en-US"/>
            </a:p>
          </p:txBody>
        </p:sp>
        <p:sp>
          <p:nvSpPr>
            <p:cNvPr id="23722" name="Freeform 173"/>
            <p:cNvSpPr>
              <a:spLocks/>
            </p:cNvSpPr>
            <p:nvPr/>
          </p:nvSpPr>
          <p:spPr bwMode="auto">
            <a:xfrm>
              <a:off x="5184422" y="1666854"/>
              <a:ext cx="74789" cy="63500"/>
            </a:xfrm>
            <a:custGeom>
              <a:avLst/>
              <a:gdLst>
                <a:gd name="T0" fmla="*/ 2147483647 w 53"/>
                <a:gd name="T1" fmla="*/ 2147483647 h 40"/>
                <a:gd name="T2" fmla="*/ 2147483647 w 53"/>
                <a:gd name="T3" fmla="*/ 2147483647 h 40"/>
                <a:gd name="T4" fmla="*/ 2147483647 w 53"/>
                <a:gd name="T5" fmla="*/ 2147483647 h 40"/>
                <a:gd name="T6" fmla="*/ 2147483647 w 53"/>
                <a:gd name="T7" fmla="*/ 2147483647 h 40"/>
                <a:gd name="T8" fmla="*/ 2147483647 w 53"/>
                <a:gd name="T9" fmla="*/ 0 h 40"/>
                <a:gd name="T10" fmla="*/ 2147483647 w 53"/>
                <a:gd name="T11" fmla="*/ 2147483647 h 40"/>
                <a:gd name="T12" fmla="*/ 2147483647 w 53"/>
                <a:gd name="T13" fmla="*/ 2147483647 h 40"/>
                <a:gd name="T14" fmla="*/ 0 w 53"/>
                <a:gd name="T15" fmla="*/ 2147483647 h 40"/>
                <a:gd name="T16" fmla="*/ 2147483647 w 53"/>
                <a:gd name="T17" fmla="*/ 2147483647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40"/>
                <a:gd name="T29" fmla="*/ 53 w 53"/>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40">
                  <a:moveTo>
                    <a:pt x="8" y="40"/>
                  </a:moveTo>
                  <a:lnTo>
                    <a:pt x="9" y="38"/>
                  </a:lnTo>
                  <a:lnTo>
                    <a:pt x="40" y="29"/>
                  </a:lnTo>
                  <a:lnTo>
                    <a:pt x="53" y="23"/>
                  </a:lnTo>
                  <a:lnTo>
                    <a:pt x="45" y="0"/>
                  </a:lnTo>
                  <a:lnTo>
                    <a:pt x="31" y="5"/>
                  </a:lnTo>
                  <a:lnTo>
                    <a:pt x="1" y="16"/>
                  </a:lnTo>
                  <a:lnTo>
                    <a:pt x="0" y="16"/>
                  </a:lnTo>
                  <a:lnTo>
                    <a:pt x="8" y="40"/>
                  </a:lnTo>
                  <a:close/>
                </a:path>
              </a:pathLst>
            </a:custGeom>
            <a:solidFill>
              <a:srgbClr val="FFFFFF"/>
            </a:solidFill>
            <a:ln w="9525">
              <a:noFill/>
              <a:round/>
              <a:headEnd/>
              <a:tailEnd/>
            </a:ln>
          </p:spPr>
          <p:txBody>
            <a:bodyPr/>
            <a:lstStyle/>
            <a:p>
              <a:endParaRPr lang="en-US"/>
            </a:p>
          </p:txBody>
        </p:sp>
        <p:sp>
          <p:nvSpPr>
            <p:cNvPr id="23723" name="Freeform 174"/>
            <p:cNvSpPr>
              <a:spLocks/>
            </p:cNvSpPr>
            <p:nvPr/>
          </p:nvSpPr>
          <p:spPr bwMode="auto">
            <a:xfrm>
              <a:off x="5089880" y="1706542"/>
              <a:ext cx="74788" cy="63500"/>
            </a:xfrm>
            <a:custGeom>
              <a:avLst/>
              <a:gdLst>
                <a:gd name="T0" fmla="*/ 2147483647 w 53"/>
                <a:gd name="T1" fmla="*/ 2147483647 h 40"/>
                <a:gd name="T2" fmla="*/ 2147483647 w 53"/>
                <a:gd name="T3" fmla="*/ 2147483647 h 40"/>
                <a:gd name="T4" fmla="*/ 2147483647 w 53"/>
                <a:gd name="T5" fmla="*/ 2147483647 h 40"/>
                <a:gd name="T6" fmla="*/ 2147483647 w 53"/>
                <a:gd name="T7" fmla="*/ 2147483647 h 40"/>
                <a:gd name="T8" fmla="*/ 2147483647 w 53"/>
                <a:gd name="T9" fmla="*/ 0 h 40"/>
                <a:gd name="T10" fmla="*/ 2147483647 w 53"/>
                <a:gd name="T11" fmla="*/ 2147483647 h 40"/>
                <a:gd name="T12" fmla="*/ 2147483647 w 53"/>
                <a:gd name="T13" fmla="*/ 2147483647 h 40"/>
                <a:gd name="T14" fmla="*/ 0 w 53"/>
                <a:gd name="T15" fmla="*/ 2147483647 h 40"/>
                <a:gd name="T16" fmla="*/ 2147483647 w 53"/>
                <a:gd name="T17" fmla="*/ 2147483647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40"/>
                <a:gd name="T29" fmla="*/ 53 w 53"/>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40">
                  <a:moveTo>
                    <a:pt x="7" y="40"/>
                  </a:moveTo>
                  <a:lnTo>
                    <a:pt x="16" y="37"/>
                  </a:lnTo>
                  <a:lnTo>
                    <a:pt x="46" y="26"/>
                  </a:lnTo>
                  <a:lnTo>
                    <a:pt x="53" y="23"/>
                  </a:lnTo>
                  <a:lnTo>
                    <a:pt x="45" y="0"/>
                  </a:lnTo>
                  <a:lnTo>
                    <a:pt x="38" y="2"/>
                  </a:lnTo>
                  <a:lnTo>
                    <a:pt x="7" y="13"/>
                  </a:lnTo>
                  <a:lnTo>
                    <a:pt x="0" y="18"/>
                  </a:lnTo>
                  <a:lnTo>
                    <a:pt x="7" y="40"/>
                  </a:lnTo>
                  <a:close/>
                </a:path>
              </a:pathLst>
            </a:custGeom>
            <a:solidFill>
              <a:srgbClr val="FFFFFF"/>
            </a:solidFill>
            <a:ln w="9525">
              <a:noFill/>
              <a:round/>
              <a:headEnd/>
              <a:tailEnd/>
            </a:ln>
          </p:spPr>
          <p:txBody>
            <a:bodyPr/>
            <a:lstStyle/>
            <a:p>
              <a:endParaRPr lang="en-US"/>
            </a:p>
          </p:txBody>
        </p:sp>
        <p:sp>
          <p:nvSpPr>
            <p:cNvPr id="23724" name="Freeform 175"/>
            <p:cNvSpPr>
              <a:spLocks/>
            </p:cNvSpPr>
            <p:nvPr/>
          </p:nvSpPr>
          <p:spPr bwMode="auto">
            <a:xfrm>
              <a:off x="5012267" y="1747820"/>
              <a:ext cx="56444" cy="53975"/>
            </a:xfrm>
            <a:custGeom>
              <a:avLst/>
              <a:gdLst>
                <a:gd name="T0" fmla="*/ 2147483647 w 40"/>
                <a:gd name="T1" fmla="*/ 2147483647 h 34"/>
                <a:gd name="T2" fmla="*/ 2147483647 w 40"/>
                <a:gd name="T3" fmla="*/ 2147483647 h 34"/>
                <a:gd name="T4" fmla="*/ 2147483647 w 40"/>
                <a:gd name="T5" fmla="*/ 2147483647 h 34"/>
                <a:gd name="T6" fmla="*/ 2147483647 w 40"/>
                <a:gd name="T7" fmla="*/ 0 h 34"/>
                <a:gd name="T8" fmla="*/ 2147483647 w 40"/>
                <a:gd name="T9" fmla="*/ 0 h 34"/>
                <a:gd name="T10" fmla="*/ 0 w 40"/>
                <a:gd name="T11" fmla="*/ 2147483647 h 34"/>
                <a:gd name="T12" fmla="*/ 2147483647 w 40"/>
                <a:gd name="T13" fmla="*/ 2147483647 h 34"/>
                <a:gd name="T14" fmla="*/ 0 60000 65536"/>
                <a:gd name="T15" fmla="*/ 0 60000 65536"/>
                <a:gd name="T16" fmla="*/ 0 60000 65536"/>
                <a:gd name="T17" fmla="*/ 0 60000 65536"/>
                <a:gd name="T18" fmla="*/ 0 60000 65536"/>
                <a:gd name="T19" fmla="*/ 0 60000 65536"/>
                <a:gd name="T20" fmla="*/ 0 60000 65536"/>
                <a:gd name="T21" fmla="*/ 0 w 40"/>
                <a:gd name="T22" fmla="*/ 0 h 34"/>
                <a:gd name="T23" fmla="*/ 40 w 40"/>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34">
                  <a:moveTo>
                    <a:pt x="9" y="34"/>
                  </a:moveTo>
                  <a:lnTo>
                    <a:pt x="40" y="23"/>
                  </a:lnTo>
                  <a:lnTo>
                    <a:pt x="40" y="22"/>
                  </a:lnTo>
                  <a:lnTo>
                    <a:pt x="32" y="0"/>
                  </a:lnTo>
                  <a:lnTo>
                    <a:pt x="31" y="0"/>
                  </a:lnTo>
                  <a:lnTo>
                    <a:pt x="0" y="14"/>
                  </a:lnTo>
                  <a:lnTo>
                    <a:pt x="9" y="34"/>
                  </a:lnTo>
                  <a:close/>
                </a:path>
              </a:pathLst>
            </a:custGeom>
            <a:solidFill>
              <a:srgbClr val="FFFFFF"/>
            </a:solidFill>
            <a:ln w="9525">
              <a:noFill/>
              <a:round/>
              <a:headEnd/>
              <a:tailEnd/>
            </a:ln>
          </p:spPr>
          <p:txBody>
            <a:bodyPr/>
            <a:lstStyle/>
            <a:p>
              <a:endParaRPr lang="en-US"/>
            </a:p>
          </p:txBody>
        </p:sp>
        <p:sp>
          <p:nvSpPr>
            <p:cNvPr id="23725" name="Freeform 176"/>
            <p:cNvSpPr>
              <a:spLocks/>
            </p:cNvSpPr>
            <p:nvPr/>
          </p:nvSpPr>
          <p:spPr bwMode="auto">
            <a:xfrm>
              <a:off x="7611535" y="4221145"/>
              <a:ext cx="76200" cy="73025"/>
            </a:xfrm>
            <a:custGeom>
              <a:avLst/>
              <a:gdLst>
                <a:gd name="T0" fmla="*/ 0 w 54"/>
                <a:gd name="T1" fmla="*/ 2147483647 h 46"/>
                <a:gd name="T2" fmla="*/ 2147483647 w 54"/>
                <a:gd name="T3" fmla="*/ 2147483647 h 46"/>
                <a:gd name="T4" fmla="*/ 2147483647 w 54"/>
                <a:gd name="T5" fmla="*/ 2147483647 h 46"/>
                <a:gd name="T6" fmla="*/ 2147483647 w 54"/>
                <a:gd name="T7" fmla="*/ 2147483647 h 46"/>
                <a:gd name="T8" fmla="*/ 2147483647 w 54"/>
                <a:gd name="T9" fmla="*/ 2147483647 h 46"/>
                <a:gd name="T10" fmla="*/ 2147483647 w 54"/>
                <a:gd name="T11" fmla="*/ 0 h 46"/>
                <a:gd name="T12" fmla="*/ 0 w 54"/>
                <a:gd name="T13" fmla="*/ 2147483647 h 46"/>
                <a:gd name="T14" fmla="*/ 0 60000 65536"/>
                <a:gd name="T15" fmla="*/ 0 60000 65536"/>
                <a:gd name="T16" fmla="*/ 0 60000 65536"/>
                <a:gd name="T17" fmla="*/ 0 60000 65536"/>
                <a:gd name="T18" fmla="*/ 0 60000 65536"/>
                <a:gd name="T19" fmla="*/ 0 60000 65536"/>
                <a:gd name="T20" fmla="*/ 0 60000 65536"/>
                <a:gd name="T21" fmla="*/ 0 w 54"/>
                <a:gd name="T22" fmla="*/ 0 h 46"/>
                <a:gd name="T23" fmla="*/ 54 w 54"/>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46">
                  <a:moveTo>
                    <a:pt x="0" y="19"/>
                  </a:moveTo>
                  <a:lnTo>
                    <a:pt x="10" y="26"/>
                  </a:lnTo>
                  <a:lnTo>
                    <a:pt x="40" y="46"/>
                  </a:lnTo>
                  <a:lnTo>
                    <a:pt x="54" y="26"/>
                  </a:lnTo>
                  <a:lnTo>
                    <a:pt x="23" y="7"/>
                  </a:lnTo>
                  <a:lnTo>
                    <a:pt x="14" y="0"/>
                  </a:lnTo>
                  <a:lnTo>
                    <a:pt x="0" y="19"/>
                  </a:lnTo>
                  <a:close/>
                </a:path>
              </a:pathLst>
            </a:custGeom>
            <a:solidFill>
              <a:srgbClr val="FFFFFF"/>
            </a:solidFill>
            <a:ln w="9525">
              <a:noFill/>
              <a:round/>
              <a:headEnd/>
              <a:tailEnd/>
            </a:ln>
          </p:spPr>
          <p:txBody>
            <a:bodyPr/>
            <a:lstStyle/>
            <a:p>
              <a:endParaRPr lang="en-US"/>
            </a:p>
          </p:txBody>
        </p:sp>
        <p:sp>
          <p:nvSpPr>
            <p:cNvPr id="23726" name="Freeform 177"/>
            <p:cNvSpPr>
              <a:spLocks/>
            </p:cNvSpPr>
            <p:nvPr/>
          </p:nvSpPr>
          <p:spPr bwMode="auto">
            <a:xfrm>
              <a:off x="7525457" y="4162404"/>
              <a:ext cx="77611" cy="69850"/>
            </a:xfrm>
            <a:custGeom>
              <a:avLst/>
              <a:gdLst>
                <a:gd name="T0" fmla="*/ 0 w 55"/>
                <a:gd name="T1" fmla="*/ 2147483647 h 44"/>
                <a:gd name="T2" fmla="*/ 2147483647 w 55"/>
                <a:gd name="T3" fmla="*/ 2147483647 h 44"/>
                <a:gd name="T4" fmla="*/ 2147483647 w 55"/>
                <a:gd name="T5" fmla="*/ 2147483647 h 44"/>
                <a:gd name="T6" fmla="*/ 2147483647 w 55"/>
                <a:gd name="T7" fmla="*/ 2147483647 h 44"/>
                <a:gd name="T8" fmla="*/ 2147483647 w 55"/>
                <a:gd name="T9" fmla="*/ 2147483647 h 44"/>
                <a:gd name="T10" fmla="*/ 2147483647 w 55"/>
                <a:gd name="T11" fmla="*/ 2147483647 h 44"/>
                <a:gd name="T12" fmla="*/ 2147483647 w 55"/>
                <a:gd name="T13" fmla="*/ 0 h 44"/>
                <a:gd name="T14" fmla="*/ 0 w 55"/>
                <a:gd name="T15" fmla="*/ 2147483647 h 44"/>
                <a:gd name="T16" fmla="*/ 0 60000 65536"/>
                <a:gd name="T17" fmla="*/ 0 60000 65536"/>
                <a:gd name="T18" fmla="*/ 0 60000 65536"/>
                <a:gd name="T19" fmla="*/ 0 60000 65536"/>
                <a:gd name="T20" fmla="*/ 0 60000 65536"/>
                <a:gd name="T21" fmla="*/ 0 60000 65536"/>
                <a:gd name="T22" fmla="*/ 0 60000 65536"/>
                <a:gd name="T23" fmla="*/ 0 60000 65536"/>
                <a:gd name="T24" fmla="*/ 0 w 55"/>
                <a:gd name="T25" fmla="*/ 0 h 44"/>
                <a:gd name="T26" fmla="*/ 55 w 55"/>
                <a:gd name="T27" fmla="*/ 44 h 4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5" h="44">
                  <a:moveTo>
                    <a:pt x="0" y="19"/>
                  </a:moveTo>
                  <a:lnTo>
                    <a:pt x="10" y="25"/>
                  </a:lnTo>
                  <a:lnTo>
                    <a:pt x="42" y="44"/>
                  </a:lnTo>
                  <a:lnTo>
                    <a:pt x="55" y="25"/>
                  </a:lnTo>
                  <a:lnTo>
                    <a:pt x="54" y="23"/>
                  </a:lnTo>
                  <a:lnTo>
                    <a:pt x="22" y="5"/>
                  </a:lnTo>
                  <a:lnTo>
                    <a:pt x="13" y="0"/>
                  </a:lnTo>
                  <a:lnTo>
                    <a:pt x="0" y="19"/>
                  </a:lnTo>
                  <a:close/>
                </a:path>
              </a:pathLst>
            </a:custGeom>
            <a:solidFill>
              <a:srgbClr val="FFFFFF"/>
            </a:solidFill>
            <a:ln w="9525">
              <a:noFill/>
              <a:round/>
              <a:headEnd/>
              <a:tailEnd/>
            </a:ln>
          </p:spPr>
          <p:txBody>
            <a:bodyPr/>
            <a:lstStyle/>
            <a:p>
              <a:endParaRPr lang="en-US"/>
            </a:p>
          </p:txBody>
        </p:sp>
        <p:sp>
          <p:nvSpPr>
            <p:cNvPr id="23727" name="Freeform 178"/>
            <p:cNvSpPr>
              <a:spLocks/>
            </p:cNvSpPr>
            <p:nvPr/>
          </p:nvSpPr>
          <p:spPr bwMode="auto">
            <a:xfrm>
              <a:off x="7437968" y="4105254"/>
              <a:ext cx="76200" cy="69850"/>
            </a:xfrm>
            <a:custGeom>
              <a:avLst/>
              <a:gdLst>
                <a:gd name="T0" fmla="*/ 0 w 54"/>
                <a:gd name="T1" fmla="*/ 2147483647 h 44"/>
                <a:gd name="T2" fmla="*/ 2147483647 w 54"/>
                <a:gd name="T3" fmla="*/ 2147483647 h 44"/>
                <a:gd name="T4" fmla="*/ 2147483647 w 54"/>
                <a:gd name="T5" fmla="*/ 2147483647 h 44"/>
                <a:gd name="T6" fmla="*/ 2147483647 w 54"/>
                <a:gd name="T7" fmla="*/ 2147483647 h 44"/>
                <a:gd name="T8" fmla="*/ 2147483647 w 54"/>
                <a:gd name="T9" fmla="*/ 2147483647 h 44"/>
                <a:gd name="T10" fmla="*/ 2147483647 w 54"/>
                <a:gd name="T11" fmla="*/ 2147483647 h 44"/>
                <a:gd name="T12" fmla="*/ 2147483647 w 54"/>
                <a:gd name="T13" fmla="*/ 2147483647 h 44"/>
                <a:gd name="T14" fmla="*/ 2147483647 w 54"/>
                <a:gd name="T15" fmla="*/ 0 h 44"/>
                <a:gd name="T16" fmla="*/ 0 w 54"/>
                <a:gd name="T17" fmla="*/ 2147483647 h 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
                <a:gd name="T28" fmla="*/ 0 h 44"/>
                <a:gd name="T29" fmla="*/ 54 w 54"/>
                <a:gd name="T30" fmla="*/ 44 h 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 h="44">
                  <a:moveTo>
                    <a:pt x="0" y="22"/>
                  </a:moveTo>
                  <a:lnTo>
                    <a:pt x="9" y="26"/>
                  </a:lnTo>
                  <a:lnTo>
                    <a:pt x="42" y="43"/>
                  </a:lnTo>
                  <a:lnTo>
                    <a:pt x="42" y="44"/>
                  </a:lnTo>
                  <a:lnTo>
                    <a:pt x="54" y="23"/>
                  </a:lnTo>
                  <a:lnTo>
                    <a:pt x="53" y="22"/>
                  </a:lnTo>
                  <a:lnTo>
                    <a:pt x="21" y="4"/>
                  </a:lnTo>
                  <a:lnTo>
                    <a:pt x="11" y="0"/>
                  </a:lnTo>
                  <a:lnTo>
                    <a:pt x="0" y="22"/>
                  </a:lnTo>
                  <a:close/>
                </a:path>
              </a:pathLst>
            </a:custGeom>
            <a:solidFill>
              <a:srgbClr val="FFFFFF"/>
            </a:solidFill>
            <a:ln w="9525">
              <a:noFill/>
              <a:round/>
              <a:headEnd/>
              <a:tailEnd/>
            </a:ln>
          </p:spPr>
          <p:txBody>
            <a:bodyPr/>
            <a:lstStyle/>
            <a:p>
              <a:endParaRPr lang="en-US"/>
            </a:p>
          </p:txBody>
        </p:sp>
        <p:sp>
          <p:nvSpPr>
            <p:cNvPr id="23728" name="Freeform 179"/>
            <p:cNvSpPr>
              <a:spLocks/>
            </p:cNvSpPr>
            <p:nvPr/>
          </p:nvSpPr>
          <p:spPr bwMode="auto">
            <a:xfrm>
              <a:off x="7349067" y="4057629"/>
              <a:ext cx="76200" cy="65088"/>
            </a:xfrm>
            <a:custGeom>
              <a:avLst/>
              <a:gdLst>
                <a:gd name="T0" fmla="*/ 0 w 54"/>
                <a:gd name="T1" fmla="*/ 2147483647 h 41"/>
                <a:gd name="T2" fmla="*/ 2147483647 w 54"/>
                <a:gd name="T3" fmla="*/ 2147483647 h 41"/>
                <a:gd name="T4" fmla="*/ 2147483647 w 54"/>
                <a:gd name="T5" fmla="*/ 2147483647 h 41"/>
                <a:gd name="T6" fmla="*/ 2147483647 w 54"/>
                <a:gd name="T7" fmla="*/ 2147483647 h 41"/>
                <a:gd name="T8" fmla="*/ 2147483647 w 54"/>
                <a:gd name="T9" fmla="*/ 2147483647 h 41"/>
                <a:gd name="T10" fmla="*/ 2147483647 w 54"/>
                <a:gd name="T11" fmla="*/ 2147483647 h 41"/>
                <a:gd name="T12" fmla="*/ 2147483647 w 54"/>
                <a:gd name="T13" fmla="*/ 2147483647 h 41"/>
                <a:gd name="T14" fmla="*/ 2147483647 w 54"/>
                <a:gd name="T15" fmla="*/ 0 h 41"/>
                <a:gd name="T16" fmla="*/ 0 w 54"/>
                <a:gd name="T17" fmla="*/ 2147483647 h 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
                <a:gd name="T28" fmla="*/ 0 h 41"/>
                <a:gd name="T29" fmla="*/ 54 w 54"/>
                <a:gd name="T30" fmla="*/ 41 h 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 h="41">
                  <a:moveTo>
                    <a:pt x="0" y="20"/>
                  </a:moveTo>
                  <a:lnTo>
                    <a:pt x="8" y="25"/>
                  </a:lnTo>
                  <a:lnTo>
                    <a:pt x="41" y="40"/>
                  </a:lnTo>
                  <a:lnTo>
                    <a:pt x="43" y="41"/>
                  </a:lnTo>
                  <a:lnTo>
                    <a:pt x="54" y="19"/>
                  </a:lnTo>
                  <a:lnTo>
                    <a:pt x="51" y="18"/>
                  </a:lnTo>
                  <a:lnTo>
                    <a:pt x="19" y="4"/>
                  </a:lnTo>
                  <a:lnTo>
                    <a:pt x="10" y="0"/>
                  </a:lnTo>
                  <a:lnTo>
                    <a:pt x="0" y="20"/>
                  </a:lnTo>
                  <a:close/>
                </a:path>
              </a:pathLst>
            </a:custGeom>
            <a:solidFill>
              <a:srgbClr val="FFFFFF"/>
            </a:solidFill>
            <a:ln w="9525">
              <a:noFill/>
              <a:round/>
              <a:headEnd/>
              <a:tailEnd/>
            </a:ln>
          </p:spPr>
          <p:txBody>
            <a:bodyPr/>
            <a:lstStyle/>
            <a:p>
              <a:endParaRPr lang="en-US"/>
            </a:p>
          </p:txBody>
        </p:sp>
        <p:sp>
          <p:nvSpPr>
            <p:cNvPr id="23729" name="Freeform 180"/>
            <p:cNvSpPr>
              <a:spLocks/>
            </p:cNvSpPr>
            <p:nvPr/>
          </p:nvSpPr>
          <p:spPr bwMode="auto">
            <a:xfrm>
              <a:off x="7255935" y="4011592"/>
              <a:ext cx="76200" cy="63500"/>
            </a:xfrm>
            <a:custGeom>
              <a:avLst/>
              <a:gdLst>
                <a:gd name="T0" fmla="*/ 0 w 54"/>
                <a:gd name="T1" fmla="*/ 2147483647 h 40"/>
                <a:gd name="T2" fmla="*/ 2147483647 w 54"/>
                <a:gd name="T3" fmla="*/ 2147483647 h 40"/>
                <a:gd name="T4" fmla="*/ 2147483647 w 54"/>
                <a:gd name="T5" fmla="*/ 2147483647 h 40"/>
                <a:gd name="T6" fmla="*/ 2147483647 w 54"/>
                <a:gd name="T7" fmla="*/ 2147483647 h 40"/>
                <a:gd name="T8" fmla="*/ 2147483647 w 54"/>
                <a:gd name="T9" fmla="*/ 2147483647 h 40"/>
                <a:gd name="T10" fmla="*/ 2147483647 w 54"/>
                <a:gd name="T11" fmla="*/ 2147483647 h 40"/>
                <a:gd name="T12" fmla="*/ 2147483647 w 54"/>
                <a:gd name="T13" fmla="*/ 2147483647 h 40"/>
                <a:gd name="T14" fmla="*/ 2147483647 w 54"/>
                <a:gd name="T15" fmla="*/ 0 h 40"/>
                <a:gd name="T16" fmla="*/ 0 w 54"/>
                <a:gd name="T17" fmla="*/ 2147483647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
                <a:gd name="T28" fmla="*/ 0 h 40"/>
                <a:gd name="T29" fmla="*/ 54 w 54"/>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 h="40">
                  <a:moveTo>
                    <a:pt x="0" y="22"/>
                  </a:moveTo>
                  <a:lnTo>
                    <a:pt x="10" y="26"/>
                  </a:lnTo>
                  <a:lnTo>
                    <a:pt x="43" y="40"/>
                  </a:lnTo>
                  <a:lnTo>
                    <a:pt x="54" y="19"/>
                  </a:lnTo>
                  <a:lnTo>
                    <a:pt x="51" y="18"/>
                  </a:lnTo>
                  <a:lnTo>
                    <a:pt x="19" y="4"/>
                  </a:lnTo>
                  <a:lnTo>
                    <a:pt x="8" y="0"/>
                  </a:lnTo>
                  <a:lnTo>
                    <a:pt x="0" y="22"/>
                  </a:lnTo>
                  <a:close/>
                </a:path>
              </a:pathLst>
            </a:custGeom>
            <a:solidFill>
              <a:srgbClr val="FFFFFF"/>
            </a:solidFill>
            <a:ln w="9525">
              <a:noFill/>
              <a:round/>
              <a:headEnd/>
              <a:tailEnd/>
            </a:ln>
          </p:spPr>
          <p:txBody>
            <a:bodyPr/>
            <a:lstStyle/>
            <a:p>
              <a:endParaRPr lang="en-US"/>
            </a:p>
          </p:txBody>
        </p:sp>
        <p:sp>
          <p:nvSpPr>
            <p:cNvPr id="23730" name="Freeform 181"/>
            <p:cNvSpPr>
              <a:spLocks/>
            </p:cNvSpPr>
            <p:nvPr/>
          </p:nvSpPr>
          <p:spPr bwMode="auto">
            <a:xfrm>
              <a:off x="7162800" y="3970317"/>
              <a:ext cx="73378" cy="63500"/>
            </a:xfrm>
            <a:custGeom>
              <a:avLst/>
              <a:gdLst>
                <a:gd name="T0" fmla="*/ 0 w 52"/>
                <a:gd name="T1" fmla="*/ 2147483647 h 40"/>
                <a:gd name="T2" fmla="*/ 2147483647 w 52"/>
                <a:gd name="T3" fmla="*/ 2147483647 h 40"/>
                <a:gd name="T4" fmla="*/ 2147483647 w 52"/>
                <a:gd name="T5" fmla="*/ 2147483647 h 40"/>
                <a:gd name="T6" fmla="*/ 2147483647 w 52"/>
                <a:gd name="T7" fmla="*/ 2147483647 h 40"/>
                <a:gd name="T8" fmla="*/ 2147483647 w 52"/>
                <a:gd name="T9" fmla="*/ 2147483647 h 40"/>
                <a:gd name="T10" fmla="*/ 2147483647 w 52"/>
                <a:gd name="T11" fmla="*/ 2147483647 h 40"/>
                <a:gd name="T12" fmla="*/ 2147483647 w 52"/>
                <a:gd name="T13" fmla="*/ 2147483647 h 40"/>
                <a:gd name="T14" fmla="*/ 2147483647 w 52"/>
                <a:gd name="T15" fmla="*/ 0 h 40"/>
                <a:gd name="T16" fmla="*/ 0 w 52"/>
                <a:gd name="T17" fmla="*/ 2147483647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
                <a:gd name="T28" fmla="*/ 0 h 40"/>
                <a:gd name="T29" fmla="*/ 52 w 52"/>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 h="40">
                  <a:moveTo>
                    <a:pt x="0" y="23"/>
                  </a:moveTo>
                  <a:lnTo>
                    <a:pt x="9" y="26"/>
                  </a:lnTo>
                  <a:lnTo>
                    <a:pt x="42" y="40"/>
                  </a:lnTo>
                  <a:lnTo>
                    <a:pt x="44" y="40"/>
                  </a:lnTo>
                  <a:lnTo>
                    <a:pt x="52" y="18"/>
                  </a:lnTo>
                  <a:lnTo>
                    <a:pt x="51" y="16"/>
                  </a:lnTo>
                  <a:lnTo>
                    <a:pt x="18" y="4"/>
                  </a:lnTo>
                  <a:lnTo>
                    <a:pt x="7" y="0"/>
                  </a:lnTo>
                  <a:lnTo>
                    <a:pt x="0" y="23"/>
                  </a:lnTo>
                  <a:close/>
                </a:path>
              </a:pathLst>
            </a:custGeom>
            <a:solidFill>
              <a:srgbClr val="FFFFFF"/>
            </a:solidFill>
            <a:ln w="9525">
              <a:noFill/>
              <a:round/>
              <a:headEnd/>
              <a:tailEnd/>
            </a:ln>
          </p:spPr>
          <p:txBody>
            <a:bodyPr/>
            <a:lstStyle/>
            <a:p>
              <a:endParaRPr lang="en-US"/>
            </a:p>
          </p:txBody>
        </p:sp>
        <p:sp>
          <p:nvSpPr>
            <p:cNvPr id="23731" name="Freeform 182"/>
            <p:cNvSpPr>
              <a:spLocks/>
            </p:cNvSpPr>
            <p:nvPr/>
          </p:nvSpPr>
          <p:spPr bwMode="auto">
            <a:xfrm>
              <a:off x="7065434" y="3935395"/>
              <a:ext cx="76200" cy="60325"/>
            </a:xfrm>
            <a:custGeom>
              <a:avLst/>
              <a:gdLst>
                <a:gd name="T0" fmla="*/ 0 w 54"/>
                <a:gd name="T1" fmla="*/ 2147483647 h 38"/>
                <a:gd name="T2" fmla="*/ 2147483647 w 54"/>
                <a:gd name="T3" fmla="*/ 2147483647 h 38"/>
                <a:gd name="T4" fmla="*/ 2147483647 w 54"/>
                <a:gd name="T5" fmla="*/ 2147483647 h 38"/>
                <a:gd name="T6" fmla="*/ 2147483647 w 54"/>
                <a:gd name="T7" fmla="*/ 2147483647 h 38"/>
                <a:gd name="T8" fmla="*/ 2147483647 w 54"/>
                <a:gd name="T9" fmla="*/ 2147483647 h 38"/>
                <a:gd name="T10" fmla="*/ 2147483647 w 54"/>
                <a:gd name="T11" fmla="*/ 0 h 38"/>
                <a:gd name="T12" fmla="*/ 0 w 54"/>
                <a:gd name="T13" fmla="*/ 2147483647 h 38"/>
                <a:gd name="T14" fmla="*/ 0 60000 65536"/>
                <a:gd name="T15" fmla="*/ 0 60000 65536"/>
                <a:gd name="T16" fmla="*/ 0 60000 65536"/>
                <a:gd name="T17" fmla="*/ 0 60000 65536"/>
                <a:gd name="T18" fmla="*/ 0 60000 65536"/>
                <a:gd name="T19" fmla="*/ 0 60000 65536"/>
                <a:gd name="T20" fmla="*/ 0 60000 65536"/>
                <a:gd name="T21" fmla="*/ 0 w 54"/>
                <a:gd name="T22" fmla="*/ 0 h 38"/>
                <a:gd name="T23" fmla="*/ 54 w 54"/>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38">
                  <a:moveTo>
                    <a:pt x="0" y="23"/>
                  </a:moveTo>
                  <a:lnTo>
                    <a:pt x="14" y="26"/>
                  </a:lnTo>
                  <a:lnTo>
                    <a:pt x="45" y="38"/>
                  </a:lnTo>
                  <a:lnTo>
                    <a:pt x="54" y="15"/>
                  </a:lnTo>
                  <a:lnTo>
                    <a:pt x="19" y="4"/>
                  </a:lnTo>
                  <a:lnTo>
                    <a:pt x="7" y="0"/>
                  </a:lnTo>
                  <a:lnTo>
                    <a:pt x="0" y="23"/>
                  </a:lnTo>
                  <a:close/>
                </a:path>
              </a:pathLst>
            </a:custGeom>
            <a:solidFill>
              <a:srgbClr val="FFFFFF"/>
            </a:solidFill>
            <a:ln w="9525">
              <a:noFill/>
              <a:round/>
              <a:headEnd/>
              <a:tailEnd/>
            </a:ln>
          </p:spPr>
          <p:txBody>
            <a:bodyPr/>
            <a:lstStyle/>
            <a:p>
              <a:endParaRPr lang="en-US"/>
            </a:p>
          </p:txBody>
        </p:sp>
        <p:sp>
          <p:nvSpPr>
            <p:cNvPr id="23732" name="Freeform 183"/>
            <p:cNvSpPr>
              <a:spLocks/>
            </p:cNvSpPr>
            <p:nvPr/>
          </p:nvSpPr>
          <p:spPr bwMode="auto">
            <a:xfrm>
              <a:off x="6968067" y="3903642"/>
              <a:ext cx="76200" cy="57150"/>
            </a:xfrm>
            <a:custGeom>
              <a:avLst/>
              <a:gdLst>
                <a:gd name="T0" fmla="*/ 0 w 54"/>
                <a:gd name="T1" fmla="*/ 2147483647 h 36"/>
                <a:gd name="T2" fmla="*/ 2147483647 w 54"/>
                <a:gd name="T3" fmla="*/ 2147483647 h 36"/>
                <a:gd name="T4" fmla="*/ 2147483647 w 54"/>
                <a:gd name="T5" fmla="*/ 2147483647 h 36"/>
                <a:gd name="T6" fmla="*/ 2147483647 w 54"/>
                <a:gd name="T7" fmla="*/ 2147483647 h 36"/>
                <a:gd name="T8" fmla="*/ 2147483647 w 54"/>
                <a:gd name="T9" fmla="*/ 2147483647 h 36"/>
                <a:gd name="T10" fmla="*/ 2147483647 w 54"/>
                <a:gd name="T11" fmla="*/ 0 h 36"/>
                <a:gd name="T12" fmla="*/ 0 w 54"/>
                <a:gd name="T13" fmla="*/ 2147483647 h 36"/>
                <a:gd name="T14" fmla="*/ 0 60000 65536"/>
                <a:gd name="T15" fmla="*/ 0 60000 65536"/>
                <a:gd name="T16" fmla="*/ 0 60000 65536"/>
                <a:gd name="T17" fmla="*/ 0 60000 65536"/>
                <a:gd name="T18" fmla="*/ 0 60000 65536"/>
                <a:gd name="T19" fmla="*/ 0 60000 65536"/>
                <a:gd name="T20" fmla="*/ 0 60000 65536"/>
                <a:gd name="T21" fmla="*/ 0 w 54"/>
                <a:gd name="T22" fmla="*/ 0 h 36"/>
                <a:gd name="T23" fmla="*/ 54 w 54"/>
                <a:gd name="T24" fmla="*/ 36 h 3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36">
                  <a:moveTo>
                    <a:pt x="0" y="22"/>
                  </a:moveTo>
                  <a:lnTo>
                    <a:pt x="17" y="26"/>
                  </a:lnTo>
                  <a:lnTo>
                    <a:pt x="47" y="36"/>
                  </a:lnTo>
                  <a:lnTo>
                    <a:pt x="54" y="13"/>
                  </a:lnTo>
                  <a:lnTo>
                    <a:pt x="22" y="4"/>
                  </a:lnTo>
                  <a:lnTo>
                    <a:pt x="7" y="0"/>
                  </a:lnTo>
                  <a:lnTo>
                    <a:pt x="0" y="22"/>
                  </a:lnTo>
                  <a:close/>
                </a:path>
              </a:pathLst>
            </a:custGeom>
            <a:solidFill>
              <a:srgbClr val="FFFFFF"/>
            </a:solidFill>
            <a:ln w="9525">
              <a:noFill/>
              <a:round/>
              <a:headEnd/>
              <a:tailEnd/>
            </a:ln>
          </p:spPr>
          <p:txBody>
            <a:bodyPr/>
            <a:lstStyle/>
            <a:p>
              <a:endParaRPr lang="en-US"/>
            </a:p>
          </p:txBody>
        </p:sp>
        <p:sp>
          <p:nvSpPr>
            <p:cNvPr id="23733" name="Freeform 184"/>
            <p:cNvSpPr>
              <a:spLocks/>
            </p:cNvSpPr>
            <p:nvPr/>
          </p:nvSpPr>
          <p:spPr bwMode="auto">
            <a:xfrm>
              <a:off x="6870701" y="3875067"/>
              <a:ext cx="74788" cy="55562"/>
            </a:xfrm>
            <a:custGeom>
              <a:avLst/>
              <a:gdLst>
                <a:gd name="T0" fmla="*/ 0 w 53"/>
                <a:gd name="T1" fmla="*/ 2147483647 h 35"/>
                <a:gd name="T2" fmla="*/ 2147483647 w 53"/>
                <a:gd name="T3" fmla="*/ 2147483647 h 35"/>
                <a:gd name="T4" fmla="*/ 2147483647 w 53"/>
                <a:gd name="T5" fmla="*/ 2147483647 h 35"/>
                <a:gd name="T6" fmla="*/ 2147483647 w 53"/>
                <a:gd name="T7" fmla="*/ 2147483647 h 35"/>
                <a:gd name="T8" fmla="*/ 2147483647 w 53"/>
                <a:gd name="T9" fmla="*/ 2147483647 h 35"/>
                <a:gd name="T10" fmla="*/ 2147483647 w 53"/>
                <a:gd name="T11" fmla="*/ 0 h 35"/>
                <a:gd name="T12" fmla="*/ 0 w 53"/>
                <a:gd name="T13" fmla="*/ 2147483647 h 35"/>
                <a:gd name="T14" fmla="*/ 0 60000 65536"/>
                <a:gd name="T15" fmla="*/ 0 60000 65536"/>
                <a:gd name="T16" fmla="*/ 0 60000 65536"/>
                <a:gd name="T17" fmla="*/ 0 60000 65536"/>
                <a:gd name="T18" fmla="*/ 0 60000 65536"/>
                <a:gd name="T19" fmla="*/ 0 60000 65536"/>
                <a:gd name="T20" fmla="*/ 0 60000 65536"/>
                <a:gd name="T21" fmla="*/ 0 w 53"/>
                <a:gd name="T22" fmla="*/ 0 h 35"/>
                <a:gd name="T23" fmla="*/ 53 w 53"/>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35">
                  <a:moveTo>
                    <a:pt x="0" y="24"/>
                  </a:moveTo>
                  <a:lnTo>
                    <a:pt x="21" y="28"/>
                  </a:lnTo>
                  <a:lnTo>
                    <a:pt x="47" y="35"/>
                  </a:lnTo>
                  <a:lnTo>
                    <a:pt x="53" y="11"/>
                  </a:lnTo>
                  <a:lnTo>
                    <a:pt x="26" y="6"/>
                  </a:lnTo>
                  <a:lnTo>
                    <a:pt x="6" y="0"/>
                  </a:lnTo>
                  <a:lnTo>
                    <a:pt x="0" y="24"/>
                  </a:lnTo>
                  <a:close/>
                </a:path>
              </a:pathLst>
            </a:custGeom>
            <a:solidFill>
              <a:srgbClr val="FFFFFF"/>
            </a:solidFill>
            <a:ln w="9525">
              <a:noFill/>
              <a:round/>
              <a:headEnd/>
              <a:tailEnd/>
            </a:ln>
          </p:spPr>
          <p:txBody>
            <a:bodyPr/>
            <a:lstStyle/>
            <a:p>
              <a:endParaRPr lang="en-US"/>
            </a:p>
          </p:txBody>
        </p:sp>
        <p:sp>
          <p:nvSpPr>
            <p:cNvPr id="23734" name="Freeform 185"/>
            <p:cNvSpPr>
              <a:spLocks/>
            </p:cNvSpPr>
            <p:nvPr/>
          </p:nvSpPr>
          <p:spPr bwMode="auto">
            <a:xfrm>
              <a:off x="6771923" y="3851254"/>
              <a:ext cx="73378" cy="52388"/>
            </a:xfrm>
            <a:custGeom>
              <a:avLst/>
              <a:gdLst>
                <a:gd name="T0" fmla="*/ 0 w 52"/>
                <a:gd name="T1" fmla="*/ 2147483647 h 33"/>
                <a:gd name="T2" fmla="*/ 2147483647 w 52"/>
                <a:gd name="T3" fmla="*/ 2147483647 h 33"/>
                <a:gd name="T4" fmla="*/ 2147483647 w 52"/>
                <a:gd name="T5" fmla="*/ 2147483647 h 33"/>
                <a:gd name="T6" fmla="*/ 2147483647 w 52"/>
                <a:gd name="T7" fmla="*/ 2147483647 h 33"/>
                <a:gd name="T8" fmla="*/ 2147483647 w 52"/>
                <a:gd name="T9" fmla="*/ 2147483647 h 33"/>
                <a:gd name="T10" fmla="*/ 2147483647 w 52"/>
                <a:gd name="T11" fmla="*/ 0 h 33"/>
                <a:gd name="T12" fmla="*/ 0 w 52"/>
                <a:gd name="T13" fmla="*/ 2147483647 h 33"/>
                <a:gd name="T14" fmla="*/ 0 60000 65536"/>
                <a:gd name="T15" fmla="*/ 0 60000 65536"/>
                <a:gd name="T16" fmla="*/ 0 60000 65536"/>
                <a:gd name="T17" fmla="*/ 0 60000 65536"/>
                <a:gd name="T18" fmla="*/ 0 60000 65536"/>
                <a:gd name="T19" fmla="*/ 0 60000 65536"/>
                <a:gd name="T20" fmla="*/ 0 60000 65536"/>
                <a:gd name="T21" fmla="*/ 0 w 52"/>
                <a:gd name="T22" fmla="*/ 0 h 33"/>
                <a:gd name="T23" fmla="*/ 52 w 52"/>
                <a:gd name="T24" fmla="*/ 33 h 3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33">
                  <a:moveTo>
                    <a:pt x="0" y="25"/>
                  </a:moveTo>
                  <a:lnTo>
                    <a:pt x="27" y="29"/>
                  </a:lnTo>
                  <a:lnTo>
                    <a:pt x="47" y="33"/>
                  </a:lnTo>
                  <a:lnTo>
                    <a:pt x="52" y="10"/>
                  </a:lnTo>
                  <a:lnTo>
                    <a:pt x="32" y="6"/>
                  </a:lnTo>
                  <a:lnTo>
                    <a:pt x="5" y="0"/>
                  </a:lnTo>
                  <a:lnTo>
                    <a:pt x="0" y="25"/>
                  </a:lnTo>
                  <a:close/>
                </a:path>
              </a:pathLst>
            </a:custGeom>
            <a:solidFill>
              <a:srgbClr val="FFFFFF"/>
            </a:solidFill>
            <a:ln w="9525">
              <a:noFill/>
              <a:round/>
              <a:headEnd/>
              <a:tailEnd/>
            </a:ln>
          </p:spPr>
          <p:txBody>
            <a:bodyPr/>
            <a:lstStyle/>
            <a:p>
              <a:endParaRPr lang="en-US"/>
            </a:p>
          </p:txBody>
        </p:sp>
        <p:sp>
          <p:nvSpPr>
            <p:cNvPr id="23735" name="Freeform 186"/>
            <p:cNvSpPr>
              <a:spLocks/>
            </p:cNvSpPr>
            <p:nvPr/>
          </p:nvSpPr>
          <p:spPr bwMode="auto">
            <a:xfrm>
              <a:off x="6673145" y="3832204"/>
              <a:ext cx="73378" cy="50800"/>
            </a:xfrm>
            <a:custGeom>
              <a:avLst/>
              <a:gdLst>
                <a:gd name="T0" fmla="*/ 0 w 52"/>
                <a:gd name="T1" fmla="*/ 2147483647 h 32"/>
                <a:gd name="T2" fmla="*/ 2147483647 w 52"/>
                <a:gd name="T3" fmla="*/ 2147483647 h 32"/>
                <a:gd name="T4" fmla="*/ 2147483647 w 52"/>
                <a:gd name="T5" fmla="*/ 2147483647 h 32"/>
                <a:gd name="T6" fmla="*/ 2147483647 w 52"/>
                <a:gd name="T7" fmla="*/ 2147483647 h 32"/>
                <a:gd name="T8" fmla="*/ 2147483647 w 52"/>
                <a:gd name="T9" fmla="*/ 2147483647 h 32"/>
                <a:gd name="T10" fmla="*/ 2147483647 w 52"/>
                <a:gd name="T11" fmla="*/ 2147483647 h 32"/>
                <a:gd name="T12" fmla="*/ 2147483647 w 52"/>
                <a:gd name="T13" fmla="*/ 0 h 32"/>
                <a:gd name="T14" fmla="*/ 2147483647 w 52"/>
                <a:gd name="T15" fmla="*/ 0 h 32"/>
                <a:gd name="T16" fmla="*/ 0 w 52"/>
                <a:gd name="T17" fmla="*/ 2147483647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
                <a:gd name="T28" fmla="*/ 0 h 32"/>
                <a:gd name="T29" fmla="*/ 52 w 52"/>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 h="32">
                  <a:moveTo>
                    <a:pt x="0" y="23"/>
                  </a:moveTo>
                  <a:lnTo>
                    <a:pt x="5" y="25"/>
                  </a:lnTo>
                  <a:lnTo>
                    <a:pt x="35" y="29"/>
                  </a:lnTo>
                  <a:lnTo>
                    <a:pt x="47" y="32"/>
                  </a:lnTo>
                  <a:lnTo>
                    <a:pt x="52" y="8"/>
                  </a:lnTo>
                  <a:lnTo>
                    <a:pt x="40" y="5"/>
                  </a:lnTo>
                  <a:lnTo>
                    <a:pt x="8" y="0"/>
                  </a:lnTo>
                  <a:lnTo>
                    <a:pt x="4" y="0"/>
                  </a:lnTo>
                  <a:lnTo>
                    <a:pt x="0" y="23"/>
                  </a:lnTo>
                  <a:close/>
                </a:path>
              </a:pathLst>
            </a:custGeom>
            <a:solidFill>
              <a:srgbClr val="FFFFFF"/>
            </a:solidFill>
            <a:ln w="9525">
              <a:noFill/>
              <a:round/>
              <a:headEnd/>
              <a:tailEnd/>
            </a:ln>
          </p:spPr>
          <p:txBody>
            <a:bodyPr/>
            <a:lstStyle/>
            <a:p>
              <a:endParaRPr lang="en-US"/>
            </a:p>
          </p:txBody>
        </p:sp>
        <p:sp>
          <p:nvSpPr>
            <p:cNvPr id="23736" name="Freeform 187"/>
            <p:cNvSpPr>
              <a:spLocks/>
            </p:cNvSpPr>
            <p:nvPr/>
          </p:nvSpPr>
          <p:spPr bwMode="auto">
            <a:xfrm>
              <a:off x="6572957" y="3816329"/>
              <a:ext cx="71967" cy="50800"/>
            </a:xfrm>
            <a:custGeom>
              <a:avLst/>
              <a:gdLst>
                <a:gd name="T0" fmla="*/ 0 w 51"/>
                <a:gd name="T1" fmla="*/ 2147483647 h 32"/>
                <a:gd name="T2" fmla="*/ 2147483647 w 51"/>
                <a:gd name="T3" fmla="*/ 2147483647 h 32"/>
                <a:gd name="T4" fmla="*/ 2147483647 w 51"/>
                <a:gd name="T5" fmla="*/ 2147483647 h 32"/>
                <a:gd name="T6" fmla="*/ 2147483647 w 51"/>
                <a:gd name="T7" fmla="*/ 2147483647 h 32"/>
                <a:gd name="T8" fmla="*/ 2147483647 w 51"/>
                <a:gd name="T9" fmla="*/ 2147483647 h 32"/>
                <a:gd name="T10" fmla="*/ 2147483647 w 51"/>
                <a:gd name="T11" fmla="*/ 2147483647 h 32"/>
                <a:gd name="T12" fmla="*/ 2147483647 w 51"/>
                <a:gd name="T13" fmla="*/ 2147483647 h 32"/>
                <a:gd name="T14" fmla="*/ 2147483647 w 51"/>
                <a:gd name="T15" fmla="*/ 0 h 32"/>
                <a:gd name="T16" fmla="*/ 0 w 51"/>
                <a:gd name="T17" fmla="*/ 2147483647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2"/>
                <a:gd name="T29" fmla="*/ 51 w 51"/>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2">
                  <a:moveTo>
                    <a:pt x="0" y="25"/>
                  </a:moveTo>
                  <a:lnTo>
                    <a:pt x="18" y="26"/>
                  </a:lnTo>
                  <a:lnTo>
                    <a:pt x="46" y="31"/>
                  </a:lnTo>
                  <a:lnTo>
                    <a:pt x="47" y="32"/>
                  </a:lnTo>
                  <a:lnTo>
                    <a:pt x="51" y="7"/>
                  </a:lnTo>
                  <a:lnTo>
                    <a:pt x="50" y="6"/>
                  </a:lnTo>
                  <a:lnTo>
                    <a:pt x="21" y="3"/>
                  </a:lnTo>
                  <a:lnTo>
                    <a:pt x="3" y="0"/>
                  </a:lnTo>
                  <a:lnTo>
                    <a:pt x="0" y="25"/>
                  </a:lnTo>
                  <a:close/>
                </a:path>
              </a:pathLst>
            </a:custGeom>
            <a:solidFill>
              <a:srgbClr val="FFFFFF"/>
            </a:solidFill>
            <a:ln w="9525">
              <a:noFill/>
              <a:round/>
              <a:headEnd/>
              <a:tailEnd/>
            </a:ln>
          </p:spPr>
          <p:txBody>
            <a:bodyPr/>
            <a:lstStyle/>
            <a:p>
              <a:endParaRPr lang="en-US"/>
            </a:p>
          </p:txBody>
        </p:sp>
        <p:sp>
          <p:nvSpPr>
            <p:cNvPr id="23737" name="Freeform 188"/>
            <p:cNvSpPr>
              <a:spLocks/>
            </p:cNvSpPr>
            <p:nvPr/>
          </p:nvSpPr>
          <p:spPr bwMode="auto">
            <a:xfrm>
              <a:off x="6474179" y="3805220"/>
              <a:ext cx="71967" cy="46037"/>
            </a:xfrm>
            <a:custGeom>
              <a:avLst/>
              <a:gdLst>
                <a:gd name="T0" fmla="*/ 0 w 51"/>
                <a:gd name="T1" fmla="*/ 2147483647 h 29"/>
                <a:gd name="T2" fmla="*/ 2147483647 w 51"/>
                <a:gd name="T3" fmla="*/ 2147483647 h 29"/>
                <a:gd name="T4" fmla="*/ 2147483647 w 51"/>
                <a:gd name="T5" fmla="*/ 2147483647 h 29"/>
                <a:gd name="T6" fmla="*/ 2147483647 w 51"/>
                <a:gd name="T7" fmla="*/ 2147483647 h 29"/>
                <a:gd name="T8" fmla="*/ 2147483647 w 51"/>
                <a:gd name="T9" fmla="*/ 2147483647 h 29"/>
                <a:gd name="T10" fmla="*/ 2147483647 w 51"/>
                <a:gd name="T11" fmla="*/ 2147483647 h 29"/>
                <a:gd name="T12" fmla="*/ 2147483647 w 51"/>
                <a:gd name="T13" fmla="*/ 0 h 29"/>
                <a:gd name="T14" fmla="*/ 2147483647 w 51"/>
                <a:gd name="T15" fmla="*/ 0 h 29"/>
                <a:gd name="T16" fmla="*/ 0 w 51"/>
                <a:gd name="T17" fmla="*/ 214748364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29"/>
                <a:gd name="T29" fmla="*/ 51 w 51"/>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29">
                  <a:moveTo>
                    <a:pt x="0" y="24"/>
                  </a:moveTo>
                  <a:lnTo>
                    <a:pt x="6" y="24"/>
                  </a:lnTo>
                  <a:lnTo>
                    <a:pt x="32" y="26"/>
                  </a:lnTo>
                  <a:lnTo>
                    <a:pt x="47" y="29"/>
                  </a:lnTo>
                  <a:lnTo>
                    <a:pt x="51" y="4"/>
                  </a:lnTo>
                  <a:lnTo>
                    <a:pt x="35" y="2"/>
                  </a:lnTo>
                  <a:lnTo>
                    <a:pt x="7" y="0"/>
                  </a:lnTo>
                  <a:lnTo>
                    <a:pt x="2" y="0"/>
                  </a:lnTo>
                  <a:lnTo>
                    <a:pt x="0" y="24"/>
                  </a:lnTo>
                  <a:close/>
                </a:path>
              </a:pathLst>
            </a:custGeom>
            <a:solidFill>
              <a:srgbClr val="FFFFFF"/>
            </a:solidFill>
            <a:ln w="9525">
              <a:noFill/>
              <a:round/>
              <a:headEnd/>
              <a:tailEnd/>
            </a:ln>
          </p:spPr>
          <p:txBody>
            <a:bodyPr/>
            <a:lstStyle/>
            <a:p>
              <a:endParaRPr lang="en-US"/>
            </a:p>
          </p:txBody>
        </p:sp>
        <p:sp>
          <p:nvSpPr>
            <p:cNvPr id="23738" name="Freeform 189"/>
            <p:cNvSpPr>
              <a:spLocks/>
            </p:cNvSpPr>
            <p:nvPr/>
          </p:nvSpPr>
          <p:spPr bwMode="auto">
            <a:xfrm>
              <a:off x="6373991" y="3797282"/>
              <a:ext cx="69144" cy="42863"/>
            </a:xfrm>
            <a:custGeom>
              <a:avLst/>
              <a:gdLst>
                <a:gd name="T0" fmla="*/ 0 w 49"/>
                <a:gd name="T1" fmla="*/ 2147483647 h 27"/>
                <a:gd name="T2" fmla="*/ 2147483647 w 49"/>
                <a:gd name="T3" fmla="*/ 2147483647 h 27"/>
                <a:gd name="T4" fmla="*/ 2147483647 w 49"/>
                <a:gd name="T5" fmla="*/ 2147483647 h 27"/>
                <a:gd name="T6" fmla="*/ 2147483647 w 49"/>
                <a:gd name="T7" fmla="*/ 2147483647 h 27"/>
                <a:gd name="T8" fmla="*/ 2147483647 w 49"/>
                <a:gd name="T9" fmla="*/ 2147483647 h 27"/>
                <a:gd name="T10" fmla="*/ 2147483647 w 49"/>
                <a:gd name="T11" fmla="*/ 2147483647 h 27"/>
                <a:gd name="T12" fmla="*/ 2147483647 w 49"/>
                <a:gd name="T13" fmla="*/ 0 h 27"/>
                <a:gd name="T14" fmla="*/ 2147483647 w 49"/>
                <a:gd name="T15" fmla="*/ 0 h 27"/>
                <a:gd name="T16" fmla="*/ 0 w 49"/>
                <a:gd name="T17" fmla="*/ 2147483647 h 2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27"/>
                <a:gd name="T29" fmla="*/ 49 w 49"/>
                <a:gd name="T30" fmla="*/ 27 h 2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27">
                  <a:moveTo>
                    <a:pt x="0" y="25"/>
                  </a:moveTo>
                  <a:lnTo>
                    <a:pt x="2" y="25"/>
                  </a:lnTo>
                  <a:lnTo>
                    <a:pt x="27" y="26"/>
                  </a:lnTo>
                  <a:lnTo>
                    <a:pt x="48" y="27"/>
                  </a:lnTo>
                  <a:lnTo>
                    <a:pt x="49" y="3"/>
                  </a:lnTo>
                  <a:lnTo>
                    <a:pt x="28" y="1"/>
                  </a:lnTo>
                  <a:lnTo>
                    <a:pt x="4" y="0"/>
                  </a:lnTo>
                  <a:lnTo>
                    <a:pt x="1" y="0"/>
                  </a:lnTo>
                  <a:lnTo>
                    <a:pt x="0" y="25"/>
                  </a:lnTo>
                  <a:close/>
                </a:path>
              </a:pathLst>
            </a:custGeom>
            <a:solidFill>
              <a:srgbClr val="FFFFFF"/>
            </a:solidFill>
            <a:ln w="9525">
              <a:noFill/>
              <a:round/>
              <a:headEnd/>
              <a:tailEnd/>
            </a:ln>
          </p:spPr>
          <p:txBody>
            <a:bodyPr/>
            <a:lstStyle/>
            <a:p>
              <a:endParaRPr lang="en-US"/>
            </a:p>
          </p:txBody>
        </p:sp>
        <p:sp>
          <p:nvSpPr>
            <p:cNvPr id="23739" name="Freeform 190"/>
            <p:cNvSpPr>
              <a:spLocks/>
            </p:cNvSpPr>
            <p:nvPr/>
          </p:nvSpPr>
          <p:spPr bwMode="auto">
            <a:xfrm>
              <a:off x="6314723" y="3797282"/>
              <a:ext cx="25400" cy="36513"/>
            </a:xfrm>
            <a:custGeom>
              <a:avLst/>
              <a:gdLst>
                <a:gd name="T0" fmla="*/ 2147483647 w 18"/>
                <a:gd name="T1" fmla="*/ 2147483647 h 23"/>
                <a:gd name="T2" fmla="*/ 2147483647 w 18"/>
                <a:gd name="T3" fmla="*/ 2147483647 h 23"/>
                <a:gd name="T4" fmla="*/ 2147483647 w 18"/>
                <a:gd name="T5" fmla="*/ 2147483647 h 23"/>
                <a:gd name="T6" fmla="*/ 2147483647 w 18"/>
                <a:gd name="T7" fmla="*/ 0 h 23"/>
                <a:gd name="T8" fmla="*/ 2147483647 w 18"/>
                <a:gd name="T9" fmla="*/ 0 h 23"/>
                <a:gd name="T10" fmla="*/ 0 w 18"/>
                <a:gd name="T11" fmla="*/ 0 h 23"/>
                <a:gd name="T12" fmla="*/ 2147483647 w 18"/>
                <a:gd name="T13" fmla="*/ 0 h 23"/>
                <a:gd name="T14" fmla="*/ 0 w 18"/>
                <a:gd name="T15" fmla="*/ 0 h 23"/>
                <a:gd name="T16" fmla="*/ 2147483647 w 18"/>
                <a:gd name="T17" fmla="*/ 2147483647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23"/>
                <a:gd name="T29" fmla="*/ 18 w 1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23">
                  <a:moveTo>
                    <a:pt x="2" y="23"/>
                  </a:moveTo>
                  <a:lnTo>
                    <a:pt x="2" y="23"/>
                  </a:lnTo>
                  <a:lnTo>
                    <a:pt x="18" y="23"/>
                  </a:lnTo>
                  <a:lnTo>
                    <a:pt x="18" y="0"/>
                  </a:lnTo>
                  <a:lnTo>
                    <a:pt x="2" y="0"/>
                  </a:lnTo>
                  <a:lnTo>
                    <a:pt x="0" y="0"/>
                  </a:lnTo>
                  <a:lnTo>
                    <a:pt x="2" y="0"/>
                  </a:lnTo>
                  <a:lnTo>
                    <a:pt x="0" y="0"/>
                  </a:lnTo>
                  <a:lnTo>
                    <a:pt x="2" y="23"/>
                  </a:lnTo>
                  <a:close/>
                </a:path>
              </a:pathLst>
            </a:custGeom>
            <a:solidFill>
              <a:srgbClr val="FFFFFF"/>
            </a:solidFill>
            <a:ln w="9525">
              <a:noFill/>
              <a:round/>
              <a:headEnd/>
              <a:tailEnd/>
            </a:ln>
          </p:spPr>
          <p:txBody>
            <a:bodyPr/>
            <a:lstStyle/>
            <a:p>
              <a:endParaRPr lang="en-US"/>
            </a:p>
          </p:txBody>
        </p:sp>
        <p:sp>
          <p:nvSpPr>
            <p:cNvPr id="23740" name="Freeform 191"/>
            <p:cNvSpPr>
              <a:spLocks/>
            </p:cNvSpPr>
            <p:nvPr/>
          </p:nvSpPr>
          <p:spPr bwMode="auto">
            <a:xfrm>
              <a:off x="6270979" y="3797282"/>
              <a:ext cx="46567" cy="41275"/>
            </a:xfrm>
            <a:custGeom>
              <a:avLst/>
              <a:gdLst>
                <a:gd name="T0" fmla="*/ 2147483647 w 33"/>
                <a:gd name="T1" fmla="*/ 2147483647 h 26"/>
                <a:gd name="T2" fmla="*/ 2147483647 w 33"/>
                <a:gd name="T3" fmla="*/ 2147483647 h 26"/>
                <a:gd name="T4" fmla="*/ 2147483647 w 33"/>
                <a:gd name="T5" fmla="*/ 2147483647 h 26"/>
                <a:gd name="T6" fmla="*/ 2147483647 w 33"/>
                <a:gd name="T7" fmla="*/ 0 h 26"/>
                <a:gd name="T8" fmla="*/ 2147483647 w 33"/>
                <a:gd name="T9" fmla="*/ 2147483647 h 26"/>
                <a:gd name="T10" fmla="*/ 0 w 33"/>
                <a:gd name="T11" fmla="*/ 2147483647 h 26"/>
                <a:gd name="T12" fmla="*/ 2147483647 w 33"/>
                <a:gd name="T13" fmla="*/ 2147483647 h 26"/>
                <a:gd name="T14" fmla="*/ 0 60000 65536"/>
                <a:gd name="T15" fmla="*/ 0 60000 65536"/>
                <a:gd name="T16" fmla="*/ 0 60000 65536"/>
                <a:gd name="T17" fmla="*/ 0 60000 65536"/>
                <a:gd name="T18" fmla="*/ 0 60000 65536"/>
                <a:gd name="T19" fmla="*/ 0 60000 65536"/>
                <a:gd name="T20" fmla="*/ 0 60000 65536"/>
                <a:gd name="T21" fmla="*/ 0 w 33"/>
                <a:gd name="T22" fmla="*/ 0 h 26"/>
                <a:gd name="T23" fmla="*/ 33 w 33"/>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3" h="26">
                  <a:moveTo>
                    <a:pt x="2" y="26"/>
                  </a:moveTo>
                  <a:lnTo>
                    <a:pt x="4" y="26"/>
                  </a:lnTo>
                  <a:lnTo>
                    <a:pt x="33" y="23"/>
                  </a:lnTo>
                  <a:lnTo>
                    <a:pt x="31" y="0"/>
                  </a:lnTo>
                  <a:lnTo>
                    <a:pt x="1" y="3"/>
                  </a:lnTo>
                  <a:lnTo>
                    <a:pt x="0" y="3"/>
                  </a:lnTo>
                  <a:lnTo>
                    <a:pt x="2" y="26"/>
                  </a:lnTo>
                  <a:close/>
                </a:path>
              </a:pathLst>
            </a:custGeom>
            <a:solidFill>
              <a:srgbClr val="FFFFFF"/>
            </a:solidFill>
            <a:ln w="9525">
              <a:noFill/>
              <a:round/>
              <a:headEnd/>
              <a:tailEnd/>
            </a:ln>
          </p:spPr>
          <p:txBody>
            <a:bodyPr/>
            <a:lstStyle/>
            <a:p>
              <a:endParaRPr lang="en-US"/>
            </a:p>
          </p:txBody>
        </p:sp>
        <p:sp>
          <p:nvSpPr>
            <p:cNvPr id="23741" name="Freeform 192"/>
            <p:cNvSpPr>
              <a:spLocks/>
            </p:cNvSpPr>
            <p:nvPr/>
          </p:nvSpPr>
          <p:spPr bwMode="auto">
            <a:xfrm>
              <a:off x="6170790" y="3803629"/>
              <a:ext cx="70556" cy="46038"/>
            </a:xfrm>
            <a:custGeom>
              <a:avLst/>
              <a:gdLst>
                <a:gd name="T0" fmla="*/ 2147483647 w 50"/>
                <a:gd name="T1" fmla="*/ 2147483647 h 29"/>
                <a:gd name="T2" fmla="*/ 2147483647 w 50"/>
                <a:gd name="T3" fmla="*/ 2147483647 h 29"/>
                <a:gd name="T4" fmla="*/ 2147483647 w 50"/>
                <a:gd name="T5" fmla="*/ 2147483647 h 29"/>
                <a:gd name="T6" fmla="*/ 2147483647 w 50"/>
                <a:gd name="T7" fmla="*/ 2147483647 h 29"/>
                <a:gd name="T8" fmla="*/ 2147483647 w 50"/>
                <a:gd name="T9" fmla="*/ 0 h 29"/>
                <a:gd name="T10" fmla="*/ 2147483647 w 50"/>
                <a:gd name="T11" fmla="*/ 0 h 29"/>
                <a:gd name="T12" fmla="*/ 2147483647 w 50"/>
                <a:gd name="T13" fmla="*/ 2147483647 h 29"/>
                <a:gd name="T14" fmla="*/ 0 w 50"/>
                <a:gd name="T15" fmla="*/ 2147483647 h 29"/>
                <a:gd name="T16" fmla="*/ 2147483647 w 50"/>
                <a:gd name="T17" fmla="*/ 214748364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0"/>
                <a:gd name="T28" fmla="*/ 0 h 29"/>
                <a:gd name="T29" fmla="*/ 50 w 50"/>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0" h="29">
                  <a:moveTo>
                    <a:pt x="2" y="29"/>
                  </a:moveTo>
                  <a:lnTo>
                    <a:pt x="17" y="27"/>
                  </a:lnTo>
                  <a:lnTo>
                    <a:pt x="46" y="25"/>
                  </a:lnTo>
                  <a:lnTo>
                    <a:pt x="50" y="23"/>
                  </a:lnTo>
                  <a:lnTo>
                    <a:pt x="47" y="0"/>
                  </a:lnTo>
                  <a:lnTo>
                    <a:pt x="44" y="0"/>
                  </a:lnTo>
                  <a:lnTo>
                    <a:pt x="14" y="3"/>
                  </a:lnTo>
                  <a:lnTo>
                    <a:pt x="0" y="4"/>
                  </a:lnTo>
                  <a:lnTo>
                    <a:pt x="2" y="29"/>
                  </a:lnTo>
                  <a:close/>
                </a:path>
              </a:pathLst>
            </a:custGeom>
            <a:solidFill>
              <a:srgbClr val="FFFFFF"/>
            </a:solidFill>
            <a:ln w="9525">
              <a:noFill/>
              <a:round/>
              <a:headEnd/>
              <a:tailEnd/>
            </a:ln>
          </p:spPr>
          <p:txBody>
            <a:bodyPr/>
            <a:lstStyle/>
            <a:p>
              <a:endParaRPr lang="en-US"/>
            </a:p>
          </p:txBody>
        </p:sp>
        <p:sp>
          <p:nvSpPr>
            <p:cNvPr id="23742" name="Freeform 193"/>
            <p:cNvSpPr>
              <a:spLocks/>
            </p:cNvSpPr>
            <p:nvPr/>
          </p:nvSpPr>
          <p:spPr bwMode="auto">
            <a:xfrm>
              <a:off x="6070601" y="3816329"/>
              <a:ext cx="69145" cy="46038"/>
            </a:xfrm>
            <a:custGeom>
              <a:avLst/>
              <a:gdLst>
                <a:gd name="T0" fmla="*/ 2147483647 w 49"/>
                <a:gd name="T1" fmla="*/ 2147483647 h 29"/>
                <a:gd name="T2" fmla="*/ 2147483647 w 49"/>
                <a:gd name="T3" fmla="*/ 2147483647 h 29"/>
                <a:gd name="T4" fmla="*/ 2147483647 w 49"/>
                <a:gd name="T5" fmla="*/ 2147483647 h 29"/>
                <a:gd name="T6" fmla="*/ 2147483647 w 49"/>
                <a:gd name="T7" fmla="*/ 2147483647 h 29"/>
                <a:gd name="T8" fmla="*/ 2147483647 w 49"/>
                <a:gd name="T9" fmla="*/ 0 h 29"/>
                <a:gd name="T10" fmla="*/ 2147483647 w 49"/>
                <a:gd name="T11" fmla="*/ 2147483647 h 29"/>
                <a:gd name="T12" fmla="*/ 0 w 49"/>
                <a:gd name="T13" fmla="*/ 2147483647 h 29"/>
                <a:gd name="T14" fmla="*/ 0 w 49"/>
                <a:gd name="T15" fmla="*/ 2147483647 h 29"/>
                <a:gd name="T16" fmla="*/ 2147483647 w 49"/>
                <a:gd name="T17" fmla="*/ 2147483647 h 2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29"/>
                <a:gd name="T29" fmla="*/ 49 w 49"/>
                <a:gd name="T30" fmla="*/ 29 h 2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29">
                  <a:moveTo>
                    <a:pt x="2" y="29"/>
                  </a:moveTo>
                  <a:lnTo>
                    <a:pt x="4" y="29"/>
                  </a:lnTo>
                  <a:lnTo>
                    <a:pt x="31" y="25"/>
                  </a:lnTo>
                  <a:lnTo>
                    <a:pt x="49" y="24"/>
                  </a:lnTo>
                  <a:lnTo>
                    <a:pt x="47" y="0"/>
                  </a:lnTo>
                  <a:lnTo>
                    <a:pt x="29" y="2"/>
                  </a:lnTo>
                  <a:lnTo>
                    <a:pt x="0" y="6"/>
                  </a:lnTo>
                  <a:lnTo>
                    <a:pt x="2" y="29"/>
                  </a:lnTo>
                  <a:close/>
                </a:path>
              </a:pathLst>
            </a:custGeom>
            <a:solidFill>
              <a:srgbClr val="FFFFFF"/>
            </a:solidFill>
            <a:ln w="9525">
              <a:noFill/>
              <a:round/>
              <a:headEnd/>
              <a:tailEnd/>
            </a:ln>
          </p:spPr>
          <p:txBody>
            <a:bodyPr/>
            <a:lstStyle/>
            <a:p>
              <a:endParaRPr lang="en-US"/>
            </a:p>
          </p:txBody>
        </p:sp>
        <p:sp>
          <p:nvSpPr>
            <p:cNvPr id="23743" name="Freeform 194"/>
            <p:cNvSpPr>
              <a:spLocks/>
            </p:cNvSpPr>
            <p:nvPr/>
          </p:nvSpPr>
          <p:spPr bwMode="auto">
            <a:xfrm>
              <a:off x="5969002" y="3829029"/>
              <a:ext cx="71967" cy="50800"/>
            </a:xfrm>
            <a:custGeom>
              <a:avLst/>
              <a:gdLst>
                <a:gd name="T0" fmla="*/ 2147483647 w 51"/>
                <a:gd name="T1" fmla="*/ 2147483647 h 32"/>
                <a:gd name="T2" fmla="*/ 2147483647 w 51"/>
                <a:gd name="T3" fmla="*/ 2147483647 h 32"/>
                <a:gd name="T4" fmla="*/ 2147483647 w 51"/>
                <a:gd name="T5" fmla="*/ 2147483647 h 32"/>
                <a:gd name="T6" fmla="*/ 2147483647 w 51"/>
                <a:gd name="T7" fmla="*/ 2147483647 h 32"/>
                <a:gd name="T8" fmla="*/ 2147483647 w 51"/>
                <a:gd name="T9" fmla="*/ 0 h 32"/>
                <a:gd name="T10" fmla="*/ 2147483647 w 51"/>
                <a:gd name="T11" fmla="*/ 0 h 32"/>
                <a:gd name="T12" fmla="*/ 2147483647 w 51"/>
                <a:gd name="T13" fmla="*/ 2147483647 h 32"/>
                <a:gd name="T14" fmla="*/ 0 w 51"/>
                <a:gd name="T15" fmla="*/ 2147483647 h 32"/>
                <a:gd name="T16" fmla="*/ 2147483647 w 51"/>
                <a:gd name="T17" fmla="*/ 2147483647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2"/>
                <a:gd name="T29" fmla="*/ 51 w 51"/>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2">
                  <a:moveTo>
                    <a:pt x="4" y="32"/>
                  </a:moveTo>
                  <a:lnTo>
                    <a:pt x="18" y="29"/>
                  </a:lnTo>
                  <a:lnTo>
                    <a:pt x="47" y="25"/>
                  </a:lnTo>
                  <a:lnTo>
                    <a:pt x="51" y="24"/>
                  </a:lnTo>
                  <a:lnTo>
                    <a:pt x="48" y="0"/>
                  </a:lnTo>
                  <a:lnTo>
                    <a:pt x="44" y="0"/>
                  </a:lnTo>
                  <a:lnTo>
                    <a:pt x="15" y="6"/>
                  </a:lnTo>
                  <a:lnTo>
                    <a:pt x="0" y="7"/>
                  </a:lnTo>
                  <a:lnTo>
                    <a:pt x="4" y="32"/>
                  </a:lnTo>
                  <a:close/>
                </a:path>
              </a:pathLst>
            </a:custGeom>
            <a:solidFill>
              <a:srgbClr val="FFFFFF"/>
            </a:solidFill>
            <a:ln w="9525">
              <a:noFill/>
              <a:round/>
              <a:headEnd/>
              <a:tailEnd/>
            </a:ln>
          </p:spPr>
          <p:txBody>
            <a:bodyPr/>
            <a:lstStyle/>
            <a:p>
              <a:endParaRPr lang="en-US"/>
            </a:p>
          </p:txBody>
        </p:sp>
        <p:sp>
          <p:nvSpPr>
            <p:cNvPr id="23744" name="Freeform 195"/>
            <p:cNvSpPr>
              <a:spLocks/>
            </p:cNvSpPr>
            <p:nvPr/>
          </p:nvSpPr>
          <p:spPr bwMode="auto">
            <a:xfrm>
              <a:off x="5867402" y="3846492"/>
              <a:ext cx="71967" cy="50800"/>
            </a:xfrm>
            <a:custGeom>
              <a:avLst/>
              <a:gdLst>
                <a:gd name="T0" fmla="*/ 2147483647 w 51"/>
                <a:gd name="T1" fmla="*/ 2147483647 h 32"/>
                <a:gd name="T2" fmla="*/ 2147483647 w 51"/>
                <a:gd name="T3" fmla="*/ 2147483647 h 32"/>
                <a:gd name="T4" fmla="*/ 2147483647 w 51"/>
                <a:gd name="T5" fmla="*/ 2147483647 h 32"/>
                <a:gd name="T6" fmla="*/ 2147483647 w 51"/>
                <a:gd name="T7" fmla="*/ 2147483647 h 32"/>
                <a:gd name="T8" fmla="*/ 2147483647 w 51"/>
                <a:gd name="T9" fmla="*/ 0 h 32"/>
                <a:gd name="T10" fmla="*/ 2147483647 w 51"/>
                <a:gd name="T11" fmla="*/ 2147483647 h 32"/>
                <a:gd name="T12" fmla="*/ 2147483647 w 51"/>
                <a:gd name="T13" fmla="*/ 2147483647 h 32"/>
                <a:gd name="T14" fmla="*/ 0 w 51"/>
                <a:gd name="T15" fmla="*/ 2147483647 h 32"/>
                <a:gd name="T16" fmla="*/ 2147483647 w 51"/>
                <a:gd name="T17" fmla="*/ 2147483647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2"/>
                <a:gd name="T29" fmla="*/ 51 w 51"/>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2">
                  <a:moveTo>
                    <a:pt x="5" y="32"/>
                  </a:moveTo>
                  <a:lnTo>
                    <a:pt x="9" y="32"/>
                  </a:lnTo>
                  <a:lnTo>
                    <a:pt x="36" y="28"/>
                  </a:lnTo>
                  <a:lnTo>
                    <a:pt x="51" y="25"/>
                  </a:lnTo>
                  <a:lnTo>
                    <a:pt x="49" y="0"/>
                  </a:lnTo>
                  <a:lnTo>
                    <a:pt x="31" y="5"/>
                  </a:lnTo>
                  <a:lnTo>
                    <a:pt x="3" y="9"/>
                  </a:lnTo>
                  <a:lnTo>
                    <a:pt x="0" y="9"/>
                  </a:lnTo>
                  <a:lnTo>
                    <a:pt x="5" y="32"/>
                  </a:lnTo>
                  <a:close/>
                </a:path>
              </a:pathLst>
            </a:custGeom>
            <a:solidFill>
              <a:srgbClr val="FFFFFF"/>
            </a:solidFill>
            <a:ln w="9525">
              <a:noFill/>
              <a:round/>
              <a:headEnd/>
              <a:tailEnd/>
            </a:ln>
          </p:spPr>
          <p:txBody>
            <a:bodyPr/>
            <a:lstStyle/>
            <a:p>
              <a:endParaRPr lang="en-US"/>
            </a:p>
          </p:txBody>
        </p:sp>
        <p:sp>
          <p:nvSpPr>
            <p:cNvPr id="23745" name="Freeform 196"/>
            <p:cNvSpPr>
              <a:spLocks/>
            </p:cNvSpPr>
            <p:nvPr/>
          </p:nvSpPr>
          <p:spPr bwMode="auto">
            <a:xfrm>
              <a:off x="5768624" y="3867132"/>
              <a:ext cx="71967" cy="53975"/>
            </a:xfrm>
            <a:custGeom>
              <a:avLst/>
              <a:gdLst>
                <a:gd name="T0" fmla="*/ 2147483647 w 51"/>
                <a:gd name="T1" fmla="*/ 2147483647 h 34"/>
                <a:gd name="T2" fmla="*/ 2147483647 w 51"/>
                <a:gd name="T3" fmla="*/ 2147483647 h 34"/>
                <a:gd name="T4" fmla="*/ 2147483647 w 51"/>
                <a:gd name="T5" fmla="*/ 2147483647 h 34"/>
                <a:gd name="T6" fmla="*/ 2147483647 w 51"/>
                <a:gd name="T7" fmla="*/ 2147483647 h 34"/>
                <a:gd name="T8" fmla="*/ 2147483647 w 51"/>
                <a:gd name="T9" fmla="*/ 0 h 34"/>
                <a:gd name="T10" fmla="*/ 2147483647 w 51"/>
                <a:gd name="T11" fmla="*/ 2147483647 h 34"/>
                <a:gd name="T12" fmla="*/ 2147483647 w 51"/>
                <a:gd name="T13" fmla="*/ 2147483647 h 34"/>
                <a:gd name="T14" fmla="*/ 0 w 51"/>
                <a:gd name="T15" fmla="*/ 2147483647 h 34"/>
                <a:gd name="T16" fmla="*/ 2147483647 w 51"/>
                <a:gd name="T17" fmla="*/ 2147483647 h 3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4"/>
                <a:gd name="T29" fmla="*/ 51 w 51"/>
                <a:gd name="T30" fmla="*/ 34 h 3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4">
                  <a:moveTo>
                    <a:pt x="4" y="34"/>
                  </a:moveTo>
                  <a:lnTo>
                    <a:pt x="22" y="30"/>
                  </a:lnTo>
                  <a:lnTo>
                    <a:pt x="50" y="25"/>
                  </a:lnTo>
                  <a:lnTo>
                    <a:pt x="51" y="25"/>
                  </a:lnTo>
                  <a:lnTo>
                    <a:pt x="47" y="0"/>
                  </a:lnTo>
                  <a:lnTo>
                    <a:pt x="46" y="1"/>
                  </a:lnTo>
                  <a:lnTo>
                    <a:pt x="18" y="7"/>
                  </a:lnTo>
                  <a:lnTo>
                    <a:pt x="0" y="11"/>
                  </a:lnTo>
                  <a:lnTo>
                    <a:pt x="4" y="34"/>
                  </a:lnTo>
                  <a:close/>
                </a:path>
              </a:pathLst>
            </a:custGeom>
            <a:solidFill>
              <a:srgbClr val="FFFFFF"/>
            </a:solidFill>
            <a:ln w="9525">
              <a:noFill/>
              <a:round/>
              <a:headEnd/>
              <a:tailEnd/>
            </a:ln>
          </p:spPr>
          <p:txBody>
            <a:bodyPr/>
            <a:lstStyle/>
            <a:p>
              <a:endParaRPr lang="en-US"/>
            </a:p>
          </p:txBody>
        </p:sp>
        <p:sp>
          <p:nvSpPr>
            <p:cNvPr id="23746" name="Freeform 197"/>
            <p:cNvSpPr>
              <a:spLocks/>
            </p:cNvSpPr>
            <p:nvPr/>
          </p:nvSpPr>
          <p:spPr bwMode="auto">
            <a:xfrm>
              <a:off x="5669844" y="3892529"/>
              <a:ext cx="73378" cy="52388"/>
            </a:xfrm>
            <a:custGeom>
              <a:avLst/>
              <a:gdLst>
                <a:gd name="T0" fmla="*/ 2147483647 w 52"/>
                <a:gd name="T1" fmla="*/ 2147483647 h 33"/>
                <a:gd name="T2" fmla="*/ 2147483647 w 52"/>
                <a:gd name="T3" fmla="*/ 2147483647 h 33"/>
                <a:gd name="T4" fmla="*/ 2147483647 w 52"/>
                <a:gd name="T5" fmla="*/ 2147483647 h 33"/>
                <a:gd name="T6" fmla="*/ 2147483647 w 52"/>
                <a:gd name="T7" fmla="*/ 2147483647 h 33"/>
                <a:gd name="T8" fmla="*/ 2147483647 w 52"/>
                <a:gd name="T9" fmla="*/ 0 h 33"/>
                <a:gd name="T10" fmla="*/ 2147483647 w 52"/>
                <a:gd name="T11" fmla="*/ 2147483647 h 33"/>
                <a:gd name="T12" fmla="*/ 2147483647 w 52"/>
                <a:gd name="T13" fmla="*/ 2147483647 h 33"/>
                <a:gd name="T14" fmla="*/ 0 w 52"/>
                <a:gd name="T15" fmla="*/ 2147483647 h 33"/>
                <a:gd name="T16" fmla="*/ 2147483647 w 52"/>
                <a:gd name="T17" fmla="*/ 2147483647 h 3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
                <a:gd name="T28" fmla="*/ 0 h 33"/>
                <a:gd name="T29" fmla="*/ 52 w 52"/>
                <a:gd name="T30" fmla="*/ 33 h 3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 h="33">
                  <a:moveTo>
                    <a:pt x="5" y="33"/>
                  </a:moveTo>
                  <a:lnTo>
                    <a:pt x="10" y="33"/>
                  </a:lnTo>
                  <a:lnTo>
                    <a:pt x="37" y="27"/>
                  </a:lnTo>
                  <a:lnTo>
                    <a:pt x="52" y="24"/>
                  </a:lnTo>
                  <a:lnTo>
                    <a:pt x="47" y="0"/>
                  </a:lnTo>
                  <a:lnTo>
                    <a:pt x="32" y="3"/>
                  </a:lnTo>
                  <a:lnTo>
                    <a:pt x="4" y="10"/>
                  </a:lnTo>
                  <a:lnTo>
                    <a:pt x="0" y="11"/>
                  </a:lnTo>
                  <a:lnTo>
                    <a:pt x="5" y="33"/>
                  </a:lnTo>
                  <a:close/>
                </a:path>
              </a:pathLst>
            </a:custGeom>
            <a:solidFill>
              <a:srgbClr val="FFFFFF"/>
            </a:solidFill>
            <a:ln w="9525">
              <a:noFill/>
              <a:round/>
              <a:headEnd/>
              <a:tailEnd/>
            </a:ln>
          </p:spPr>
          <p:txBody>
            <a:bodyPr/>
            <a:lstStyle/>
            <a:p>
              <a:endParaRPr lang="en-US"/>
            </a:p>
          </p:txBody>
        </p:sp>
        <p:sp>
          <p:nvSpPr>
            <p:cNvPr id="23747" name="Freeform 198"/>
            <p:cNvSpPr>
              <a:spLocks/>
            </p:cNvSpPr>
            <p:nvPr/>
          </p:nvSpPr>
          <p:spPr bwMode="auto">
            <a:xfrm>
              <a:off x="5572478" y="3919517"/>
              <a:ext cx="71966" cy="57150"/>
            </a:xfrm>
            <a:custGeom>
              <a:avLst/>
              <a:gdLst>
                <a:gd name="T0" fmla="*/ 2147483647 w 51"/>
                <a:gd name="T1" fmla="*/ 2147483647 h 36"/>
                <a:gd name="T2" fmla="*/ 2147483647 w 51"/>
                <a:gd name="T3" fmla="*/ 2147483647 h 36"/>
                <a:gd name="T4" fmla="*/ 2147483647 w 51"/>
                <a:gd name="T5" fmla="*/ 2147483647 h 36"/>
                <a:gd name="T6" fmla="*/ 2147483647 w 51"/>
                <a:gd name="T7" fmla="*/ 2147483647 h 36"/>
                <a:gd name="T8" fmla="*/ 2147483647 w 51"/>
                <a:gd name="T9" fmla="*/ 0 h 36"/>
                <a:gd name="T10" fmla="*/ 2147483647 w 51"/>
                <a:gd name="T11" fmla="*/ 2147483647 h 36"/>
                <a:gd name="T12" fmla="*/ 2147483647 w 51"/>
                <a:gd name="T13" fmla="*/ 2147483647 h 36"/>
                <a:gd name="T14" fmla="*/ 0 w 51"/>
                <a:gd name="T15" fmla="*/ 2147483647 h 36"/>
                <a:gd name="T16" fmla="*/ 2147483647 w 51"/>
                <a:gd name="T17" fmla="*/ 2147483647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1"/>
                <a:gd name="T28" fmla="*/ 0 h 36"/>
                <a:gd name="T29" fmla="*/ 51 w 51"/>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1" h="36">
                  <a:moveTo>
                    <a:pt x="6" y="36"/>
                  </a:moveTo>
                  <a:lnTo>
                    <a:pt x="23" y="30"/>
                  </a:lnTo>
                  <a:lnTo>
                    <a:pt x="51" y="23"/>
                  </a:lnTo>
                  <a:lnTo>
                    <a:pt x="46" y="0"/>
                  </a:lnTo>
                  <a:lnTo>
                    <a:pt x="46" y="1"/>
                  </a:lnTo>
                  <a:lnTo>
                    <a:pt x="17" y="8"/>
                  </a:lnTo>
                  <a:lnTo>
                    <a:pt x="0" y="12"/>
                  </a:lnTo>
                  <a:lnTo>
                    <a:pt x="6" y="36"/>
                  </a:lnTo>
                  <a:close/>
                </a:path>
              </a:pathLst>
            </a:custGeom>
            <a:solidFill>
              <a:srgbClr val="FFFFFF"/>
            </a:solidFill>
            <a:ln w="9525">
              <a:noFill/>
              <a:round/>
              <a:headEnd/>
              <a:tailEnd/>
            </a:ln>
          </p:spPr>
          <p:txBody>
            <a:bodyPr/>
            <a:lstStyle/>
            <a:p>
              <a:endParaRPr lang="en-US"/>
            </a:p>
          </p:txBody>
        </p:sp>
        <p:sp>
          <p:nvSpPr>
            <p:cNvPr id="23748" name="Freeform 199"/>
            <p:cNvSpPr>
              <a:spLocks/>
            </p:cNvSpPr>
            <p:nvPr/>
          </p:nvSpPr>
          <p:spPr bwMode="auto">
            <a:xfrm>
              <a:off x="5473700" y="3949679"/>
              <a:ext cx="73378" cy="57150"/>
            </a:xfrm>
            <a:custGeom>
              <a:avLst/>
              <a:gdLst>
                <a:gd name="T0" fmla="*/ 2147483647 w 52"/>
                <a:gd name="T1" fmla="*/ 2147483647 h 36"/>
                <a:gd name="T2" fmla="*/ 2147483647 w 52"/>
                <a:gd name="T3" fmla="*/ 2147483647 h 36"/>
                <a:gd name="T4" fmla="*/ 2147483647 w 52"/>
                <a:gd name="T5" fmla="*/ 2147483647 h 36"/>
                <a:gd name="T6" fmla="*/ 2147483647 w 52"/>
                <a:gd name="T7" fmla="*/ 2147483647 h 36"/>
                <a:gd name="T8" fmla="*/ 2147483647 w 52"/>
                <a:gd name="T9" fmla="*/ 0 h 36"/>
                <a:gd name="T10" fmla="*/ 2147483647 w 52"/>
                <a:gd name="T11" fmla="*/ 2147483647 h 36"/>
                <a:gd name="T12" fmla="*/ 2147483647 w 52"/>
                <a:gd name="T13" fmla="*/ 2147483647 h 36"/>
                <a:gd name="T14" fmla="*/ 0 w 52"/>
                <a:gd name="T15" fmla="*/ 2147483647 h 36"/>
                <a:gd name="T16" fmla="*/ 2147483647 w 52"/>
                <a:gd name="T17" fmla="*/ 2147483647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
                <a:gd name="T28" fmla="*/ 0 h 36"/>
                <a:gd name="T29" fmla="*/ 52 w 52"/>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 h="36">
                  <a:moveTo>
                    <a:pt x="7" y="36"/>
                  </a:moveTo>
                  <a:lnTo>
                    <a:pt x="8" y="36"/>
                  </a:lnTo>
                  <a:lnTo>
                    <a:pt x="37" y="28"/>
                  </a:lnTo>
                  <a:lnTo>
                    <a:pt x="52" y="22"/>
                  </a:lnTo>
                  <a:lnTo>
                    <a:pt x="47" y="0"/>
                  </a:lnTo>
                  <a:lnTo>
                    <a:pt x="30" y="4"/>
                  </a:lnTo>
                  <a:lnTo>
                    <a:pt x="1" y="13"/>
                  </a:lnTo>
                  <a:lnTo>
                    <a:pt x="0" y="13"/>
                  </a:lnTo>
                  <a:lnTo>
                    <a:pt x="7" y="36"/>
                  </a:lnTo>
                  <a:close/>
                </a:path>
              </a:pathLst>
            </a:custGeom>
            <a:solidFill>
              <a:srgbClr val="FFFFFF"/>
            </a:solidFill>
            <a:ln w="9525">
              <a:noFill/>
              <a:round/>
              <a:headEnd/>
              <a:tailEnd/>
            </a:ln>
          </p:spPr>
          <p:txBody>
            <a:bodyPr/>
            <a:lstStyle/>
            <a:p>
              <a:endParaRPr lang="en-US"/>
            </a:p>
          </p:txBody>
        </p:sp>
        <p:sp>
          <p:nvSpPr>
            <p:cNvPr id="23749" name="Freeform 200"/>
            <p:cNvSpPr>
              <a:spLocks/>
            </p:cNvSpPr>
            <p:nvPr/>
          </p:nvSpPr>
          <p:spPr bwMode="auto">
            <a:xfrm>
              <a:off x="5376335" y="3981429"/>
              <a:ext cx="76200" cy="58738"/>
            </a:xfrm>
            <a:custGeom>
              <a:avLst/>
              <a:gdLst>
                <a:gd name="T0" fmla="*/ 2147483647 w 54"/>
                <a:gd name="T1" fmla="*/ 2147483647 h 37"/>
                <a:gd name="T2" fmla="*/ 2147483647 w 54"/>
                <a:gd name="T3" fmla="*/ 2147483647 h 37"/>
                <a:gd name="T4" fmla="*/ 2147483647 w 54"/>
                <a:gd name="T5" fmla="*/ 2147483647 h 37"/>
                <a:gd name="T6" fmla="*/ 2147483647 w 54"/>
                <a:gd name="T7" fmla="*/ 2147483647 h 37"/>
                <a:gd name="T8" fmla="*/ 2147483647 w 54"/>
                <a:gd name="T9" fmla="*/ 0 h 37"/>
                <a:gd name="T10" fmla="*/ 2147483647 w 54"/>
                <a:gd name="T11" fmla="*/ 2147483647 h 37"/>
                <a:gd name="T12" fmla="*/ 2147483647 w 54"/>
                <a:gd name="T13" fmla="*/ 2147483647 h 37"/>
                <a:gd name="T14" fmla="*/ 0 w 54"/>
                <a:gd name="T15" fmla="*/ 2147483647 h 37"/>
                <a:gd name="T16" fmla="*/ 2147483647 w 54"/>
                <a:gd name="T17" fmla="*/ 2147483647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
                <a:gd name="T28" fmla="*/ 0 h 37"/>
                <a:gd name="T29" fmla="*/ 54 w 54"/>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 h="37">
                  <a:moveTo>
                    <a:pt x="7" y="37"/>
                  </a:moveTo>
                  <a:lnTo>
                    <a:pt x="21" y="34"/>
                  </a:lnTo>
                  <a:lnTo>
                    <a:pt x="50" y="24"/>
                  </a:lnTo>
                  <a:lnTo>
                    <a:pt x="54" y="23"/>
                  </a:lnTo>
                  <a:lnTo>
                    <a:pt x="45" y="0"/>
                  </a:lnTo>
                  <a:lnTo>
                    <a:pt x="41" y="1"/>
                  </a:lnTo>
                  <a:lnTo>
                    <a:pt x="14" y="11"/>
                  </a:lnTo>
                  <a:lnTo>
                    <a:pt x="0" y="15"/>
                  </a:lnTo>
                  <a:lnTo>
                    <a:pt x="7" y="37"/>
                  </a:lnTo>
                  <a:close/>
                </a:path>
              </a:pathLst>
            </a:custGeom>
            <a:solidFill>
              <a:srgbClr val="FFFFFF"/>
            </a:solidFill>
            <a:ln w="9525">
              <a:noFill/>
              <a:round/>
              <a:headEnd/>
              <a:tailEnd/>
            </a:ln>
          </p:spPr>
          <p:txBody>
            <a:bodyPr/>
            <a:lstStyle/>
            <a:p>
              <a:endParaRPr lang="en-US"/>
            </a:p>
          </p:txBody>
        </p:sp>
        <p:sp>
          <p:nvSpPr>
            <p:cNvPr id="23750" name="Freeform 201"/>
            <p:cNvSpPr>
              <a:spLocks/>
            </p:cNvSpPr>
            <p:nvPr/>
          </p:nvSpPr>
          <p:spPr bwMode="auto">
            <a:xfrm>
              <a:off x="5278968" y="4017945"/>
              <a:ext cx="76200" cy="58737"/>
            </a:xfrm>
            <a:custGeom>
              <a:avLst/>
              <a:gdLst>
                <a:gd name="T0" fmla="*/ 2147483647 w 54"/>
                <a:gd name="T1" fmla="*/ 2147483647 h 37"/>
                <a:gd name="T2" fmla="*/ 2147483647 w 54"/>
                <a:gd name="T3" fmla="*/ 2147483647 h 37"/>
                <a:gd name="T4" fmla="*/ 2147483647 w 54"/>
                <a:gd name="T5" fmla="*/ 2147483647 h 37"/>
                <a:gd name="T6" fmla="*/ 2147483647 w 54"/>
                <a:gd name="T7" fmla="*/ 0 h 37"/>
                <a:gd name="T8" fmla="*/ 2147483647 w 54"/>
                <a:gd name="T9" fmla="*/ 2147483647 h 37"/>
                <a:gd name="T10" fmla="*/ 0 w 54"/>
                <a:gd name="T11" fmla="*/ 2147483647 h 37"/>
                <a:gd name="T12" fmla="*/ 2147483647 w 54"/>
                <a:gd name="T13" fmla="*/ 2147483647 h 37"/>
                <a:gd name="T14" fmla="*/ 0 60000 65536"/>
                <a:gd name="T15" fmla="*/ 0 60000 65536"/>
                <a:gd name="T16" fmla="*/ 0 60000 65536"/>
                <a:gd name="T17" fmla="*/ 0 60000 65536"/>
                <a:gd name="T18" fmla="*/ 0 60000 65536"/>
                <a:gd name="T19" fmla="*/ 0 60000 65536"/>
                <a:gd name="T20" fmla="*/ 0 60000 65536"/>
                <a:gd name="T21" fmla="*/ 0 w 54"/>
                <a:gd name="T22" fmla="*/ 0 h 37"/>
                <a:gd name="T23" fmla="*/ 54 w 54"/>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37">
                  <a:moveTo>
                    <a:pt x="8" y="37"/>
                  </a:moveTo>
                  <a:lnTo>
                    <a:pt x="32" y="30"/>
                  </a:lnTo>
                  <a:lnTo>
                    <a:pt x="54" y="22"/>
                  </a:lnTo>
                  <a:lnTo>
                    <a:pt x="46" y="0"/>
                  </a:lnTo>
                  <a:lnTo>
                    <a:pt x="23" y="7"/>
                  </a:lnTo>
                  <a:lnTo>
                    <a:pt x="0" y="14"/>
                  </a:lnTo>
                  <a:lnTo>
                    <a:pt x="8" y="37"/>
                  </a:lnTo>
                  <a:close/>
                </a:path>
              </a:pathLst>
            </a:custGeom>
            <a:solidFill>
              <a:srgbClr val="FFFFFF"/>
            </a:solidFill>
            <a:ln w="9525">
              <a:noFill/>
              <a:round/>
              <a:headEnd/>
              <a:tailEnd/>
            </a:ln>
          </p:spPr>
          <p:txBody>
            <a:bodyPr/>
            <a:lstStyle/>
            <a:p>
              <a:endParaRPr lang="en-US"/>
            </a:p>
          </p:txBody>
        </p:sp>
        <p:sp>
          <p:nvSpPr>
            <p:cNvPr id="23751" name="Freeform 202"/>
            <p:cNvSpPr>
              <a:spLocks/>
            </p:cNvSpPr>
            <p:nvPr/>
          </p:nvSpPr>
          <p:spPr bwMode="auto">
            <a:xfrm>
              <a:off x="5184422" y="4052867"/>
              <a:ext cx="74789" cy="63500"/>
            </a:xfrm>
            <a:custGeom>
              <a:avLst/>
              <a:gdLst>
                <a:gd name="T0" fmla="*/ 2147483647 w 53"/>
                <a:gd name="T1" fmla="*/ 2147483647 h 40"/>
                <a:gd name="T2" fmla="*/ 2147483647 w 53"/>
                <a:gd name="T3" fmla="*/ 2147483647 h 40"/>
                <a:gd name="T4" fmla="*/ 2147483647 w 53"/>
                <a:gd name="T5" fmla="*/ 2147483647 h 40"/>
                <a:gd name="T6" fmla="*/ 2147483647 w 53"/>
                <a:gd name="T7" fmla="*/ 2147483647 h 40"/>
                <a:gd name="T8" fmla="*/ 2147483647 w 53"/>
                <a:gd name="T9" fmla="*/ 0 h 40"/>
                <a:gd name="T10" fmla="*/ 2147483647 w 53"/>
                <a:gd name="T11" fmla="*/ 2147483647 h 40"/>
                <a:gd name="T12" fmla="*/ 2147483647 w 53"/>
                <a:gd name="T13" fmla="*/ 2147483647 h 40"/>
                <a:gd name="T14" fmla="*/ 0 w 53"/>
                <a:gd name="T15" fmla="*/ 2147483647 h 40"/>
                <a:gd name="T16" fmla="*/ 2147483647 w 53"/>
                <a:gd name="T17" fmla="*/ 2147483647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40"/>
                <a:gd name="T29" fmla="*/ 53 w 53"/>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40">
                  <a:moveTo>
                    <a:pt x="8" y="40"/>
                  </a:moveTo>
                  <a:lnTo>
                    <a:pt x="9" y="39"/>
                  </a:lnTo>
                  <a:lnTo>
                    <a:pt x="40" y="29"/>
                  </a:lnTo>
                  <a:lnTo>
                    <a:pt x="53" y="23"/>
                  </a:lnTo>
                  <a:lnTo>
                    <a:pt x="45" y="0"/>
                  </a:lnTo>
                  <a:lnTo>
                    <a:pt x="31" y="6"/>
                  </a:lnTo>
                  <a:lnTo>
                    <a:pt x="1" y="17"/>
                  </a:lnTo>
                  <a:lnTo>
                    <a:pt x="0" y="17"/>
                  </a:lnTo>
                  <a:lnTo>
                    <a:pt x="8" y="40"/>
                  </a:lnTo>
                  <a:close/>
                </a:path>
              </a:pathLst>
            </a:custGeom>
            <a:solidFill>
              <a:srgbClr val="FFFFFF"/>
            </a:solidFill>
            <a:ln w="9525">
              <a:noFill/>
              <a:round/>
              <a:headEnd/>
              <a:tailEnd/>
            </a:ln>
          </p:spPr>
          <p:txBody>
            <a:bodyPr/>
            <a:lstStyle/>
            <a:p>
              <a:endParaRPr lang="en-US"/>
            </a:p>
          </p:txBody>
        </p:sp>
        <p:sp>
          <p:nvSpPr>
            <p:cNvPr id="23752" name="Freeform 203"/>
            <p:cNvSpPr>
              <a:spLocks/>
            </p:cNvSpPr>
            <p:nvPr/>
          </p:nvSpPr>
          <p:spPr bwMode="auto">
            <a:xfrm>
              <a:off x="5089880" y="4092554"/>
              <a:ext cx="74788" cy="63500"/>
            </a:xfrm>
            <a:custGeom>
              <a:avLst/>
              <a:gdLst>
                <a:gd name="T0" fmla="*/ 2147483647 w 53"/>
                <a:gd name="T1" fmla="*/ 2147483647 h 40"/>
                <a:gd name="T2" fmla="*/ 2147483647 w 53"/>
                <a:gd name="T3" fmla="*/ 2147483647 h 40"/>
                <a:gd name="T4" fmla="*/ 2147483647 w 53"/>
                <a:gd name="T5" fmla="*/ 2147483647 h 40"/>
                <a:gd name="T6" fmla="*/ 2147483647 w 53"/>
                <a:gd name="T7" fmla="*/ 2147483647 h 40"/>
                <a:gd name="T8" fmla="*/ 2147483647 w 53"/>
                <a:gd name="T9" fmla="*/ 0 h 40"/>
                <a:gd name="T10" fmla="*/ 2147483647 w 53"/>
                <a:gd name="T11" fmla="*/ 2147483647 h 40"/>
                <a:gd name="T12" fmla="*/ 2147483647 w 53"/>
                <a:gd name="T13" fmla="*/ 2147483647 h 40"/>
                <a:gd name="T14" fmla="*/ 0 w 53"/>
                <a:gd name="T15" fmla="*/ 2147483647 h 40"/>
                <a:gd name="T16" fmla="*/ 2147483647 w 53"/>
                <a:gd name="T17" fmla="*/ 2147483647 h 4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40"/>
                <a:gd name="T29" fmla="*/ 53 w 53"/>
                <a:gd name="T30" fmla="*/ 40 h 4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40">
                  <a:moveTo>
                    <a:pt x="7" y="40"/>
                  </a:moveTo>
                  <a:lnTo>
                    <a:pt x="16" y="37"/>
                  </a:lnTo>
                  <a:lnTo>
                    <a:pt x="46" y="26"/>
                  </a:lnTo>
                  <a:lnTo>
                    <a:pt x="53" y="22"/>
                  </a:lnTo>
                  <a:lnTo>
                    <a:pt x="45" y="0"/>
                  </a:lnTo>
                  <a:lnTo>
                    <a:pt x="38" y="3"/>
                  </a:lnTo>
                  <a:lnTo>
                    <a:pt x="7" y="14"/>
                  </a:lnTo>
                  <a:lnTo>
                    <a:pt x="0" y="16"/>
                  </a:lnTo>
                  <a:lnTo>
                    <a:pt x="7" y="40"/>
                  </a:lnTo>
                  <a:close/>
                </a:path>
              </a:pathLst>
            </a:custGeom>
            <a:solidFill>
              <a:srgbClr val="FFFFFF"/>
            </a:solidFill>
            <a:ln w="9525">
              <a:noFill/>
              <a:round/>
              <a:headEnd/>
              <a:tailEnd/>
            </a:ln>
          </p:spPr>
          <p:txBody>
            <a:bodyPr/>
            <a:lstStyle/>
            <a:p>
              <a:endParaRPr lang="en-US"/>
            </a:p>
          </p:txBody>
        </p:sp>
        <p:sp>
          <p:nvSpPr>
            <p:cNvPr id="23753" name="Freeform 204"/>
            <p:cNvSpPr>
              <a:spLocks/>
            </p:cNvSpPr>
            <p:nvPr/>
          </p:nvSpPr>
          <p:spPr bwMode="auto">
            <a:xfrm>
              <a:off x="5012267" y="4133832"/>
              <a:ext cx="56444" cy="53975"/>
            </a:xfrm>
            <a:custGeom>
              <a:avLst/>
              <a:gdLst>
                <a:gd name="T0" fmla="*/ 2147483647 w 40"/>
                <a:gd name="T1" fmla="*/ 2147483647 h 34"/>
                <a:gd name="T2" fmla="*/ 2147483647 w 40"/>
                <a:gd name="T3" fmla="*/ 2147483647 h 34"/>
                <a:gd name="T4" fmla="*/ 2147483647 w 40"/>
                <a:gd name="T5" fmla="*/ 2147483647 h 34"/>
                <a:gd name="T6" fmla="*/ 2147483647 w 40"/>
                <a:gd name="T7" fmla="*/ 0 h 34"/>
                <a:gd name="T8" fmla="*/ 2147483647 w 40"/>
                <a:gd name="T9" fmla="*/ 0 h 34"/>
                <a:gd name="T10" fmla="*/ 0 w 40"/>
                <a:gd name="T11" fmla="*/ 2147483647 h 34"/>
                <a:gd name="T12" fmla="*/ 2147483647 w 40"/>
                <a:gd name="T13" fmla="*/ 2147483647 h 34"/>
                <a:gd name="T14" fmla="*/ 0 60000 65536"/>
                <a:gd name="T15" fmla="*/ 0 60000 65536"/>
                <a:gd name="T16" fmla="*/ 0 60000 65536"/>
                <a:gd name="T17" fmla="*/ 0 60000 65536"/>
                <a:gd name="T18" fmla="*/ 0 60000 65536"/>
                <a:gd name="T19" fmla="*/ 0 60000 65536"/>
                <a:gd name="T20" fmla="*/ 0 60000 65536"/>
                <a:gd name="T21" fmla="*/ 0 w 40"/>
                <a:gd name="T22" fmla="*/ 0 h 34"/>
                <a:gd name="T23" fmla="*/ 40 w 40"/>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34">
                  <a:moveTo>
                    <a:pt x="9" y="34"/>
                  </a:moveTo>
                  <a:lnTo>
                    <a:pt x="40" y="23"/>
                  </a:lnTo>
                  <a:lnTo>
                    <a:pt x="32" y="0"/>
                  </a:lnTo>
                  <a:lnTo>
                    <a:pt x="31" y="0"/>
                  </a:lnTo>
                  <a:lnTo>
                    <a:pt x="0" y="12"/>
                  </a:lnTo>
                  <a:lnTo>
                    <a:pt x="9" y="34"/>
                  </a:lnTo>
                  <a:close/>
                </a:path>
              </a:pathLst>
            </a:custGeom>
            <a:solidFill>
              <a:srgbClr val="FFFFFF"/>
            </a:solidFill>
            <a:ln w="9525">
              <a:noFill/>
              <a:round/>
              <a:headEnd/>
              <a:tailEnd/>
            </a:ln>
          </p:spPr>
          <p:txBody>
            <a:bodyPr/>
            <a:lstStyle/>
            <a:p>
              <a:endParaRPr lang="en-US"/>
            </a:p>
          </p:txBody>
        </p:sp>
        <p:sp>
          <p:nvSpPr>
            <p:cNvPr id="23754" name="Freeform 205"/>
            <p:cNvSpPr>
              <a:spLocks/>
            </p:cNvSpPr>
            <p:nvPr/>
          </p:nvSpPr>
          <p:spPr bwMode="auto">
            <a:xfrm>
              <a:off x="2446868" y="3862370"/>
              <a:ext cx="900289" cy="877887"/>
            </a:xfrm>
            <a:custGeom>
              <a:avLst/>
              <a:gdLst>
                <a:gd name="T0" fmla="*/ 2147483647 w 638"/>
                <a:gd name="T1" fmla="*/ 2147483647 h 553"/>
                <a:gd name="T2" fmla="*/ 2147483647 w 638"/>
                <a:gd name="T3" fmla="*/ 2147483647 h 553"/>
                <a:gd name="T4" fmla="*/ 2147483647 w 638"/>
                <a:gd name="T5" fmla="*/ 2147483647 h 553"/>
                <a:gd name="T6" fmla="*/ 2147483647 w 638"/>
                <a:gd name="T7" fmla="*/ 0 h 553"/>
                <a:gd name="T8" fmla="*/ 0 w 638"/>
                <a:gd name="T9" fmla="*/ 2147483647 h 553"/>
                <a:gd name="T10" fmla="*/ 2147483647 w 638"/>
                <a:gd name="T11" fmla="*/ 2147483647 h 553"/>
                <a:gd name="T12" fmla="*/ 0 60000 65536"/>
                <a:gd name="T13" fmla="*/ 0 60000 65536"/>
                <a:gd name="T14" fmla="*/ 0 60000 65536"/>
                <a:gd name="T15" fmla="*/ 0 60000 65536"/>
                <a:gd name="T16" fmla="*/ 0 60000 65536"/>
                <a:gd name="T17" fmla="*/ 0 60000 65536"/>
                <a:gd name="T18" fmla="*/ 0 w 638"/>
                <a:gd name="T19" fmla="*/ 0 h 553"/>
                <a:gd name="T20" fmla="*/ 638 w 638"/>
                <a:gd name="T21" fmla="*/ 553 h 553"/>
              </a:gdLst>
              <a:ahLst/>
              <a:cxnLst>
                <a:cxn ang="T12">
                  <a:pos x="T0" y="T1"/>
                </a:cxn>
                <a:cxn ang="T13">
                  <a:pos x="T2" y="T3"/>
                </a:cxn>
                <a:cxn ang="T14">
                  <a:pos x="T4" y="T5"/>
                </a:cxn>
                <a:cxn ang="T15">
                  <a:pos x="T6" y="T7"/>
                </a:cxn>
                <a:cxn ang="T16">
                  <a:pos x="T8" y="T9"/>
                </a:cxn>
                <a:cxn ang="T17">
                  <a:pos x="T10" y="T11"/>
                </a:cxn>
              </a:cxnLst>
              <a:rect l="T18" t="T19" r="T20" b="T21"/>
              <a:pathLst>
                <a:path w="638" h="553">
                  <a:moveTo>
                    <a:pt x="17" y="535"/>
                  </a:moveTo>
                  <a:lnTo>
                    <a:pt x="32" y="553"/>
                  </a:lnTo>
                  <a:lnTo>
                    <a:pt x="638" y="36"/>
                  </a:lnTo>
                  <a:lnTo>
                    <a:pt x="606" y="0"/>
                  </a:lnTo>
                  <a:lnTo>
                    <a:pt x="0" y="517"/>
                  </a:lnTo>
                  <a:lnTo>
                    <a:pt x="17" y="535"/>
                  </a:lnTo>
                  <a:close/>
                </a:path>
              </a:pathLst>
            </a:custGeom>
            <a:solidFill>
              <a:srgbClr val="FFFF00"/>
            </a:solidFill>
            <a:ln w="9525">
              <a:noFill/>
              <a:round/>
              <a:headEnd/>
              <a:tailEnd/>
            </a:ln>
          </p:spPr>
          <p:txBody>
            <a:bodyPr/>
            <a:lstStyle/>
            <a:p>
              <a:endParaRPr lang="en-US"/>
            </a:p>
          </p:txBody>
        </p:sp>
        <p:sp>
          <p:nvSpPr>
            <p:cNvPr id="23755" name="Freeform 206"/>
            <p:cNvSpPr>
              <a:spLocks/>
            </p:cNvSpPr>
            <p:nvPr/>
          </p:nvSpPr>
          <p:spPr bwMode="auto">
            <a:xfrm>
              <a:off x="2446868" y="3862370"/>
              <a:ext cx="900289" cy="877887"/>
            </a:xfrm>
            <a:custGeom>
              <a:avLst/>
              <a:gdLst>
                <a:gd name="T0" fmla="*/ 2147483647 w 638"/>
                <a:gd name="T1" fmla="*/ 2147483647 h 553"/>
                <a:gd name="T2" fmla="*/ 2147483647 w 638"/>
                <a:gd name="T3" fmla="*/ 2147483647 h 553"/>
                <a:gd name="T4" fmla="*/ 2147483647 w 638"/>
                <a:gd name="T5" fmla="*/ 2147483647 h 553"/>
                <a:gd name="T6" fmla="*/ 2147483647 w 638"/>
                <a:gd name="T7" fmla="*/ 0 h 553"/>
                <a:gd name="T8" fmla="*/ 0 w 638"/>
                <a:gd name="T9" fmla="*/ 2147483647 h 553"/>
                <a:gd name="T10" fmla="*/ 2147483647 w 638"/>
                <a:gd name="T11" fmla="*/ 2147483647 h 553"/>
                <a:gd name="T12" fmla="*/ 0 60000 65536"/>
                <a:gd name="T13" fmla="*/ 0 60000 65536"/>
                <a:gd name="T14" fmla="*/ 0 60000 65536"/>
                <a:gd name="T15" fmla="*/ 0 60000 65536"/>
                <a:gd name="T16" fmla="*/ 0 60000 65536"/>
                <a:gd name="T17" fmla="*/ 0 60000 65536"/>
                <a:gd name="T18" fmla="*/ 0 w 638"/>
                <a:gd name="T19" fmla="*/ 0 h 553"/>
                <a:gd name="T20" fmla="*/ 638 w 638"/>
                <a:gd name="T21" fmla="*/ 553 h 553"/>
              </a:gdLst>
              <a:ahLst/>
              <a:cxnLst>
                <a:cxn ang="T12">
                  <a:pos x="T0" y="T1"/>
                </a:cxn>
                <a:cxn ang="T13">
                  <a:pos x="T2" y="T3"/>
                </a:cxn>
                <a:cxn ang="T14">
                  <a:pos x="T4" y="T5"/>
                </a:cxn>
                <a:cxn ang="T15">
                  <a:pos x="T6" y="T7"/>
                </a:cxn>
                <a:cxn ang="T16">
                  <a:pos x="T8" y="T9"/>
                </a:cxn>
                <a:cxn ang="T17">
                  <a:pos x="T10" y="T11"/>
                </a:cxn>
              </a:cxnLst>
              <a:rect l="T18" t="T19" r="T20" b="T21"/>
              <a:pathLst>
                <a:path w="638" h="553">
                  <a:moveTo>
                    <a:pt x="17" y="535"/>
                  </a:moveTo>
                  <a:lnTo>
                    <a:pt x="32" y="553"/>
                  </a:lnTo>
                  <a:lnTo>
                    <a:pt x="638" y="36"/>
                  </a:lnTo>
                  <a:lnTo>
                    <a:pt x="606" y="0"/>
                  </a:lnTo>
                  <a:lnTo>
                    <a:pt x="0" y="517"/>
                  </a:lnTo>
                  <a:lnTo>
                    <a:pt x="17" y="535"/>
                  </a:lnTo>
                </a:path>
              </a:pathLst>
            </a:custGeom>
            <a:noFill/>
            <a:ln w="1588">
              <a:solidFill>
                <a:srgbClr val="FFFF00"/>
              </a:solidFill>
              <a:round/>
              <a:headEnd/>
              <a:tailEnd/>
            </a:ln>
          </p:spPr>
          <p:txBody>
            <a:bodyPr/>
            <a:lstStyle/>
            <a:p>
              <a:endParaRPr lang="en-US"/>
            </a:p>
          </p:txBody>
        </p:sp>
        <p:sp>
          <p:nvSpPr>
            <p:cNvPr id="23756" name="Freeform 207"/>
            <p:cNvSpPr>
              <a:spLocks/>
            </p:cNvSpPr>
            <p:nvPr/>
          </p:nvSpPr>
          <p:spPr bwMode="auto">
            <a:xfrm>
              <a:off x="2898424" y="3682982"/>
              <a:ext cx="608189" cy="625475"/>
            </a:xfrm>
            <a:custGeom>
              <a:avLst/>
              <a:gdLst>
                <a:gd name="T0" fmla="*/ 2147483647 w 431"/>
                <a:gd name="T1" fmla="*/ 2147483647 h 394"/>
                <a:gd name="T2" fmla="*/ 2147483647 w 431"/>
                <a:gd name="T3" fmla="*/ 2147483647 h 394"/>
                <a:gd name="T4" fmla="*/ 2147483647 w 431"/>
                <a:gd name="T5" fmla="*/ 2147483647 h 394"/>
                <a:gd name="T6" fmla="*/ 2147483647 w 431"/>
                <a:gd name="T7" fmla="*/ 2147483647 h 394"/>
                <a:gd name="T8" fmla="*/ 2147483647 w 431"/>
                <a:gd name="T9" fmla="*/ 2147483647 h 394"/>
                <a:gd name="T10" fmla="*/ 2147483647 w 431"/>
                <a:gd name="T11" fmla="*/ 2147483647 h 394"/>
                <a:gd name="T12" fmla="*/ 2147483647 w 431"/>
                <a:gd name="T13" fmla="*/ 2147483647 h 394"/>
                <a:gd name="T14" fmla="*/ 2147483647 w 431"/>
                <a:gd name="T15" fmla="*/ 2147483647 h 394"/>
                <a:gd name="T16" fmla="*/ 2147483647 w 431"/>
                <a:gd name="T17" fmla="*/ 2147483647 h 394"/>
                <a:gd name="T18" fmla="*/ 2147483647 w 431"/>
                <a:gd name="T19" fmla="*/ 2147483647 h 394"/>
                <a:gd name="T20" fmla="*/ 2147483647 w 431"/>
                <a:gd name="T21" fmla="*/ 2147483647 h 394"/>
                <a:gd name="T22" fmla="*/ 2147483647 w 431"/>
                <a:gd name="T23" fmla="*/ 2147483647 h 394"/>
                <a:gd name="T24" fmla="*/ 2147483647 w 431"/>
                <a:gd name="T25" fmla="*/ 2147483647 h 394"/>
                <a:gd name="T26" fmla="*/ 2147483647 w 431"/>
                <a:gd name="T27" fmla="*/ 2147483647 h 394"/>
                <a:gd name="T28" fmla="*/ 2147483647 w 431"/>
                <a:gd name="T29" fmla="*/ 2147483647 h 394"/>
                <a:gd name="T30" fmla="*/ 2147483647 w 431"/>
                <a:gd name="T31" fmla="*/ 0 h 394"/>
                <a:gd name="T32" fmla="*/ 0 w 431"/>
                <a:gd name="T33" fmla="*/ 2147483647 h 394"/>
                <a:gd name="T34" fmla="*/ 2147483647 w 431"/>
                <a:gd name="T35" fmla="*/ 2147483647 h 394"/>
                <a:gd name="T36" fmla="*/ 2147483647 w 431"/>
                <a:gd name="T37" fmla="*/ 2147483647 h 394"/>
                <a:gd name="T38" fmla="*/ 2147483647 w 431"/>
                <a:gd name="T39" fmla="*/ 2147483647 h 394"/>
                <a:gd name="T40" fmla="*/ 2147483647 w 431"/>
                <a:gd name="T41" fmla="*/ 2147483647 h 394"/>
                <a:gd name="T42" fmla="*/ 2147483647 w 431"/>
                <a:gd name="T43" fmla="*/ 2147483647 h 394"/>
                <a:gd name="T44" fmla="*/ 2147483647 w 431"/>
                <a:gd name="T45" fmla="*/ 2147483647 h 394"/>
                <a:gd name="T46" fmla="*/ 2147483647 w 431"/>
                <a:gd name="T47" fmla="*/ 2147483647 h 394"/>
                <a:gd name="T48" fmla="*/ 2147483647 w 431"/>
                <a:gd name="T49" fmla="*/ 2147483647 h 394"/>
                <a:gd name="T50" fmla="*/ 2147483647 w 431"/>
                <a:gd name="T51" fmla="*/ 2147483647 h 394"/>
                <a:gd name="T52" fmla="*/ 2147483647 w 431"/>
                <a:gd name="T53" fmla="*/ 2147483647 h 394"/>
                <a:gd name="T54" fmla="*/ 2147483647 w 431"/>
                <a:gd name="T55" fmla="*/ 2147483647 h 394"/>
                <a:gd name="T56" fmla="*/ 2147483647 w 431"/>
                <a:gd name="T57" fmla="*/ 2147483647 h 394"/>
                <a:gd name="T58" fmla="*/ 2147483647 w 431"/>
                <a:gd name="T59" fmla="*/ 2147483647 h 394"/>
                <a:gd name="T60" fmla="*/ 2147483647 w 431"/>
                <a:gd name="T61" fmla="*/ 2147483647 h 394"/>
                <a:gd name="T62" fmla="*/ 2147483647 w 431"/>
                <a:gd name="T63" fmla="*/ 2147483647 h 394"/>
                <a:gd name="T64" fmla="*/ 2147483647 w 431"/>
                <a:gd name="T65" fmla="*/ 2147483647 h 3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1"/>
                <a:gd name="T100" fmla="*/ 0 h 394"/>
                <a:gd name="T101" fmla="*/ 431 w 431"/>
                <a:gd name="T102" fmla="*/ 394 h 3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1" h="394">
                  <a:moveTo>
                    <a:pt x="431" y="394"/>
                  </a:moveTo>
                  <a:lnTo>
                    <a:pt x="431" y="374"/>
                  </a:lnTo>
                  <a:lnTo>
                    <a:pt x="429" y="353"/>
                  </a:lnTo>
                  <a:lnTo>
                    <a:pt x="427" y="334"/>
                  </a:lnTo>
                  <a:lnTo>
                    <a:pt x="423" y="314"/>
                  </a:lnTo>
                  <a:lnTo>
                    <a:pt x="417" y="295"/>
                  </a:lnTo>
                  <a:lnTo>
                    <a:pt x="412" y="276"/>
                  </a:lnTo>
                  <a:lnTo>
                    <a:pt x="405" y="258"/>
                  </a:lnTo>
                  <a:lnTo>
                    <a:pt x="398" y="240"/>
                  </a:lnTo>
                  <a:lnTo>
                    <a:pt x="388" y="222"/>
                  </a:lnTo>
                  <a:lnTo>
                    <a:pt x="379" y="205"/>
                  </a:lnTo>
                  <a:lnTo>
                    <a:pt x="367" y="189"/>
                  </a:lnTo>
                  <a:lnTo>
                    <a:pt x="358" y="174"/>
                  </a:lnTo>
                  <a:lnTo>
                    <a:pt x="344" y="157"/>
                  </a:lnTo>
                  <a:lnTo>
                    <a:pt x="332" y="142"/>
                  </a:lnTo>
                  <a:lnTo>
                    <a:pt x="318" y="128"/>
                  </a:lnTo>
                  <a:lnTo>
                    <a:pt x="304" y="116"/>
                  </a:lnTo>
                  <a:lnTo>
                    <a:pt x="289" y="102"/>
                  </a:lnTo>
                  <a:lnTo>
                    <a:pt x="274" y="90"/>
                  </a:lnTo>
                  <a:lnTo>
                    <a:pt x="257" y="77"/>
                  </a:lnTo>
                  <a:lnTo>
                    <a:pt x="241" y="66"/>
                  </a:lnTo>
                  <a:lnTo>
                    <a:pt x="223" y="57"/>
                  </a:lnTo>
                  <a:lnTo>
                    <a:pt x="205" y="47"/>
                  </a:lnTo>
                  <a:lnTo>
                    <a:pt x="186" y="39"/>
                  </a:lnTo>
                  <a:lnTo>
                    <a:pt x="166" y="30"/>
                  </a:lnTo>
                  <a:lnTo>
                    <a:pt x="147" y="24"/>
                  </a:lnTo>
                  <a:lnTo>
                    <a:pt x="128" y="17"/>
                  </a:lnTo>
                  <a:lnTo>
                    <a:pt x="107" y="13"/>
                  </a:lnTo>
                  <a:lnTo>
                    <a:pt x="85" y="7"/>
                  </a:lnTo>
                  <a:lnTo>
                    <a:pt x="66" y="4"/>
                  </a:lnTo>
                  <a:lnTo>
                    <a:pt x="42" y="2"/>
                  </a:lnTo>
                  <a:lnTo>
                    <a:pt x="22" y="0"/>
                  </a:lnTo>
                  <a:lnTo>
                    <a:pt x="0" y="0"/>
                  </a:lnTo>
                  <a:lnTo>
                    <a:pt x="0" y="24"/>
                  </a:lnTo>
                  <a:lnTo>
                    <a:pt x="20" y="25"/>
                  </a:lnTo>
                  <a:lnTo>
                    <a:pt x="41" y="26"/>
                  </a:lnTo>
                  <a:lnTo>
                    <a:pt x="62" y="28"/>
                  </a:lnTo>
                  <a:lnTo>
                    <a:pt x="81" y="32"/>
                  </a:lnTo>
                  <a:lnTo>
                    <a:pt x="102" y="35"/>
                  </a:lnTo>
                  <a:lnTo>
                    <a:pt x="121" y="40"/>
                  </a:lnTo>
                  <a:lnTo>
                    <a:pt x="140" y="47"/>
                  </a:lnTo>
                  <a:lnTo>
                    <a:pt x="158" y="52"/>
                  </a:lnTo>
                  <a:lnTo>
                    <a:pt x="176" y="59"/>
                  </a:lnTo>
                  <a:lnTo>
                    <a:pt x="194" y="69"/>
                  </a:lnTo>
                  <a:lnTo>
                    <a:pt x="212" y="77"/>
                  </a:lnTo>
                  <a:lnTo>
                    <a:pt x="228" y="87"/>
                  </a:lnTo>
                  <a:lnTo>
                    <a:pt x="244" y="97"/>
                  </a:lnTo>
                  <a:lnTo>
                    <a:pt x="259" y="109"/>
                  </a:lnTo>
                  <a:lnTo>
                    <a:pt x="274" y="120"/>
                  </a:lnTo>
                  <a:lnTo>
                    <a:pt x="289" y="132"/>
                  </a:lnTo>
                  <a:lnTo>
                    <a:pt x="301" y="145"/>
                  </a:lnTo>
                  <a:lnTo>
                    <a:pt x="315" y="159"/>
                  </a:lnTo>
                  <a:lnTo>
                    <a:pt x="326" y="174"/>
                  </a:lnTo>
                  <a:lnTo>
                    <a:pt x="339" y="186"/>
                  </a:lnTo>
                  <a:lnTo>
                    <a:pt x="348" y="203"/>
                  </a:lnTo>
                  <a:lnTo>
                    <a:pt x="358" y="218"/>
                  </a:lnTo>
                  <a:lnTo>
                    <a:pt x="367" y="233"/>
                  </a:lnTo>
                  <a:lnTo>
                    <a:pt x="376" y="250"/>
                  </a:lnTo>
                  <a:lnTo>
                    <a:pt x="383" y="267"/>
                  </a:lnTo>
                  <a:lnTo>
                    <a:pt x="390" y="284"/>
                  </a:lnTo>
                  <a:lnTo>
                    <a:pt x="395" y="302"/>
                  </a:lnTo>
                  <a:lnTo>
                    <a:pt x="399" y="318"/>
                  </a:lnTo>
                  <a:lnTo>
                    <a:pt x="402" y="336"/>
                  </a:lnTo>
                  <a:lnTo>
                    <a:pt x="405" y="356"/>
                  </a:lnTo>
                  <a:lnTo>
                    <a:pt x="407" y="375"/>
                  </a:lnTo>
                  <a:lnTo>
                    <a:pt x="407" y="394"/>
                  </a:lnTo>
                  <a:lnTo>
                    <a:pt x="431" y="394"/>
                  </a:lnTo>
                  <a:close/>
                </a:path>
              </a:pathLst>
            </a:custGeom>
            <a:solidFill>
              <a:srgbClr val="0099FF"/>
            </a:solidFill>
            <a:ln w="9525">
              <a:noFill/>
              <a:round/>
              <a:headEnd/>
              <a:tailEnd/>
            </a:ln>
          </p:spPr>
          <p:txBody>
            <a:bodyPr/>
            <a:lstStyle/>
            <a:p>
              <a:endParaRPr lang="en-US"/>
            </a:p>
          </p:txBody>
        </p:sp>
        <p:sp>
          <p:nvSpPr>
            <p:cNvPr id="23757" name="Freeform 208"/>
            <p:cNvSpPr>
              <a:spLocks/>
            </p:cNvSpPr>
            <p:nvPr/>
          </p:nvSpPr>
          <p:spPr bwMode="auto">
            <a:xfrm>
              <a:off x="2898424" y="3682982"/>
              <a:ext cx="608189" cy="625475"/>
            </a:xfrm>
            <a:custGeom>
              <a:avLst/>
              <a:gdLst>
                <a:gd name="T0" fmla="*/ 2147483647 w 431"/>
                <a:gd name="T1" fmla="*/ 2147483647 h 394"/>
                <a:gd name="T2" fmla="*/ 2147483647 w 431"/>
                <a:gd name="T3" fmla="*/ 2147483647 h 394"/>
                <a:gd name="T4" fmla="*/ 2147483647 w 431"/>
                <a:gd name="T5" fmla="*/ 2147483647 h 394"/>
                <a:gd name="T6" fmla="*/ 2147483647 w 431"/>
                <a:gd name="T7" fmla="*/ 2147483647 h 394"/>
                <a:gd name="T8" fmla="*/ 2147483647 w 431"/>
                <a:gd name="T9" fmla="*/ 2147483647 h 394"/>
                <a:gd name="T10" fmla="*/ 2147483647 w 431"/>
                <a:gd name="T11" fmla="*/ 2147483647 h 394"/>
                <a:gd name="T12" fmla="*/ 2147483647 w 431"/>
                <a:gd name="T13" fmla="*/ 2147483647 h 394"/>
                <a:gd name="T14" fmla="*/ 2147483647 w 431"/>
                <a:gd name="T15" fmla="*/ 2147483647 h 394"/>
                <a:gd name="T16" fmla="*/ 2147483647 w 431"/>
                <a:gd name="T17" fmla="*/ 2147483647 h 394"/>
                <a:gd name="T18" fmla="*/ 2147483647 w 431"/>
                <a:gd name="T19" fmla="*/ 2147483647 h 394"/>
                <a:gd name="T20" fmla="*/ 2147483647 w 431"/>
                <a:gd name="T21" fmla="*/ 2147483647 h 394"/>
                <a:gd name="T22" fmla="*/ 2147483647 w 431"/>
                <a:gd name="T23" fmla="*/ 2147483647 h 394"/>
                <a:gd name="T24" fmla="*/ 2147483647 w 431"/>
                <a:gd name="T25" fmla="*/ 2147483647 h 394"/>
                <a:gd name="T26" fmla="*/ 2147483647 w 431"/>
                <a:gd name="T27" fmla="*/ 2147483647 h 394"/>
                <a:gd name="T28" fmla="*/ 2147483647 w 431"/>
                <a:gd name="T29" fmla="*/ 2147483647 h 394"/>
                <a:gd name="T30" fmla="*/ 2147483647 w 431"/>
                <a:gd name="T31" fmla="*/ 2147483647 h 394"/>
                <a:gd name="T32" fmla="*/ 0 w 431"/>
                <a:gd name="T33" fmla="*/ 0 h 394"/>
                <a:gd name="T34" fmla="*/ 2147483647 w 431"/>
                <a:gd name="T35" fmla="*/ 2147483647 h 394"/>
                <a:gd name="T36" fmla="*/ 2147483647 w 431"/>
                <a:gd name="T37" fmla="*/ 2147483647 h 394"/>
                <a:gd name="T38" fmla="*/ 2147483647 w 431"/>
                <a:gd name="T39" fmla="*/ 2147483647 h 394"/>
                <a:gd name="T40" fmla="*/ 2147483647 w 431"/>
                <a:gd name="T41" fmla="*/ 2147483647 h 394"/>
                <a:gd name="T42" fmla="*/ 2147483647 w 431"/>
                <a:gd name="T43" fmla="*/ 2147483647 h 394"/>
                <a:gd name="T44" fmla="*/ 2147483647 w 431"/>
                <a:gd name="T45" fmla="*/ 2147483647 h 394"/>
                <a:gd name="T46" fmla="*/ 2147483647 w 431"/>
                <a:gd name="T47" fmla="*/ 2147483647 h 394"/>
                <a:gd name="T48" fmla="*/ 2147483647 w 431"/>
                <a:gd name="T49" fmla="*/ 2147483647 h 394"/>
                <a:gd name="T50" fmla="*/ 2147483647 w 431"/>
                <a:gd name="T51" fmla="*/ 2147483647 h 394"/>
                <a:gd name="T52" fmla="*/ 2147483647 w 431"/>
                <a:gd name="T53" fmla="*/ 2147483647 h 394"/>
                <a:gd name="T54" fmla="*/ 2147483647 w 431"/>
                <a:gd name="T55" fmla="*/ 2147483647 h 394"/>
                <a:gd name="T56" fmla="*/ 2147483647 w 431"/>
                <a:gd name="T57" fmla="*/ 2147483647 h 394"/>
                <a:gd name="T58" fmla="*/ 2147483647 w 431"/>
                <a:gd name="T59" fmla="*/ 2147483647 h 394"/>
                <a:gd name="T60" fmla="*/ 2147483647 w 431"/>
                <a:gd name="T61" fmla="*/ 2147483647 h 394"/>
                <a:gd name="T62" fmla="*/ 2147483647 w 431"/>
                <a:gd name="T63" fmla="*/ 2147483647 h 394"/>
                <a:gd name="T64" fmla="*/ 2147483647 w 431"/>
                <a:gd name="T65" fmla="*/ 2147483647 h 394"/>
                <a:gd name="T66" fmla="*/ 2147483647 w 431"/>
                <a:gd name="T67" fmla="*/ 2147483647 h 3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1"/>
                <a:gd name="T103" fmla="*/ 0 h 394"/>
                <a:gd name="T104" fmla="*/ 431 w 431"/>
                <a:gd name="T105" fmla="*/ 394 h 3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1" h="394">
                  <a:moveTo>
                    <a:pt x="431" y="394"/>
                  </a:moveTo>
                  <a:lnTo>
                    <a:pt x="431" y="394"/>
                  </a:lnTo>
                  <a:lnTo>
                    <a:pt x="431" y="374"/>
                  </a:lnTo>
                  <a:lnTo>
                    <a:pt x="429" y="353"/>
                  </a:lnTo>
                  <a:lnTo>
                    <a:pt x="427" y="334"/>
                  </a:lnTo>
                  <a:lnTo>
                    <a:pt x="423" y="314"/>
                  </a:lnTo>
                  <a:lnTo>
                    <a:pt x="417" y="295"/>
                  </a:lnTo>
                  <a:lnTo>
                    <a:pt x="412" y="276"/>
                  </a:lnTo>
                  <a:lnTo>
                    <a:pt x="405" y="258"/>
                  </a:lnTo>
                  <a:lnTo>
                    <a:pt x="398" y="240"/>
                  </a:lnTo>
                  <a:lnTo>
                    <a:pt x="388" y="222"/>
                  </a:lnTo>
                  <a:lnTo>
                    <a:pt x="379" y="205"/>
                  </a:lnTo>
                  <a:lnTo>
                    <a:pt x="367" y="189"/>
                  </a:lnTo>
                  <a:lnTo>
                    <a:pt x="358" y="174"/>
                  </a:lnTo>
                  <a:lnTo>
                    <a:pt x="344" y="157"/>
                  </a:lnTo>
                  <a:lnTo>
                    <a:pt x="332" y="142"/>
                  </a:lnTo>
                  <a:lnTo>
                    <a:pt x="318" y="128"/>
                  </a:lnTo>
                  <a:lnTo>
                    <a:pt x="304" y="116"/>
                  </a:lnTo>
                  <a:lnTo>
                    <a:pt x="289" y="102"/>
                  </a:lnTo>
                  <a:lnTo>
                    <a:pt x="274" y="90"/>
                  </a:lnTo>
                  <a:lnTo>
                    <a:pt x="257" y="77"/>
                  </a:lnTo>
                  <a:lnTo>
                    <a:pt x="241" y="66"/>
                  </a:lnTo>
                  <a:lnTo>
                    <a:pt x="223" y="57"/>
                  </a:lnTo>
                  <a:lnTo>
                    <a:pt x="205" y="47"/>
                  </a:lnTo>
                  <a:lnTo>
                    <a:pt x="186" y="39"/>
                  </a:lnTo>
                  <a:lnTo>
                    <a:pt x="166" y="30"/>
                  </a:lnTo>
                  <a:lnTo>
                    <a:pt x="147" y="24"/>
                  </a:lnTo>
                  <a:lnTo>
                    <a:pt x="128" y="17"/>
                  </a:lnTo>
                  <a:lnTo>
                    <a:pt x="107" y="13"/>
                  </a:lnTo>
                  <a:lnTo>
                    <a:pt x="85" y="7"/>
                  </a:lnTo>
                  <a:lnTo>
                    <a:pt x="66" y="4"/>
                  </a:lnTo>
                  <a:lnTo>
                    <a:pt x="42" y="2"/>
                  </a:lnTo>
                  <a:lnTo>
                    <a:pt x="22" y="0"/>
                  </a:lnTo>
                  <a:lnTo>
                    <a:pt x="0" y="0"/>
                  </a:lnTo>
                  <a:lnTo>
                    <a:pt x="0" y="24"/>
                  </a:lnTo>
                  <a:lnTo>
                    <a:pt x="20" y="25"/>
                  </a:lnTo>
                  <a:lnTo>
                    <a:pt x="41" y="26"/>
                  </a:lnTo>
                  <a:lnTo>
                    <a:pt x="62" y="28"/>
                  </a:lnTo>
                  <a:lnTo>
                    <a:pt x="81" y="32"/>
                  </a:lnTo>
                  <a:lnTo>
                    <a:pt x="102" y="35"/>
                  </a:lnTo>
                  <a:lnTo>
                    <a:pt x="121" y="40"/>
                  </a:lnTo>
                  <a:lnTo>
                    <a:pt x="140" y="47"/>
                  </a:lnTo>
                  <a:lnTo>
                    <a:pt x="158" y="52"/>
                  </a:lnTo>
                  <a:lnTo>
                    <a:pt x="176" y="59"/>
                  </a:lnTo>
                  <a:lnTo>
                    <a:pt x="194" y="69"/>
                  </a:lnTo>
                  <a:lnTo>
                    <a:pt x="212" y="77"/>
                  </a:lnTo>
                  <a:lnTo>
                    <a:pt x="228" y="87"/>
                  </a:lnTo>
                  <a:lnTo>
                    <a:pt x="244" y="97"/>
                  </a:lnTo>
                  <a:lnTo>
                    <a:pt x="259" y="109"/>
                  </a:lnTo>
                  <a:lnTo>
                    <a:pt x="274" y="120"/>
                  </a:lnTo>
                  <a:lnTo>
                    <a:pt x="289" y="132"/>
                  </a:lnTo>
                  <a:lnTo>
                    <a:pt x="301" y="145"/>
                  </a:lnTo>
                  <a:lnTo>
                    <a:pt x="315" y="159"/>
                  </a:lnTo>
                  <a:lnTo>
                    <a:pt x="326" y="174"/>
                  </a:lnTo>
                  <a:lnTo>
                    <a:pt x="339" y="186"/>
                  </a:lnTo>
                  <a:lnTo>
                    <a:pt x="348" y="203"/>
                  </a:lnTo>
                  <a:lnTo>
                    <a:pt x="358" y="218"/>
                  </a:lnTo>
                  <a:lnTo>
                    <a:pt x="367" y="233"/>
                  </a:lnTo>
                  <a:lnTo>
                    <a:pt x="376" y="250"/>
                  </a:lnTo>
                  <a:lnTo>
                    <a:pt x="383" y="267"/>
                  </a:lnTo>
                  <a:lnTo>
                    <a:pt x="390" y="284"/>
                  </a:lnTo>
                  <a:lnTo>
                    <a:pt x="395" y="302"/>
                  </a:lnTo>
                  <a:lnTo>
                    <a:pt x="399" y="318"/>
                  </a:lnTo>
                  <a:lnTo>
                    <a:pt x="402" y="336"/>
                  </a:lnTo>
                  <a:lnTo>
                    <a:pt x="405" y="356"/>
                  </a:lnTo>
                  <a:lnTo>
                    <a:pt x="407" y="375"/>
                  </a:lnTo>
                  <a:lnTo>
                    <a:pt x="407" y="394"/>
                  </a:lnTo>
                </a:path>
              </a:pathLst>
            </a:custGeom>
            <a:noFill/>
            <a:ln w="1588">
              <a:solidFill>
                <a:srgbClr val="0099FF"/>
              </a:solidFill>
              <a:round/>
              <a:headEnd/>
              <a:tailEnd/>
            </a:ln>
          </p:spPr>
          <p:txBody>
            <a:bodyPr/>
            <a:lstStyle/>
            <a:p>
              <a:endParaRPr lang="en-US"/>
            </a:p>
          </p:txBody>
        </p:sp>
        <p:sp>
          <p:nvSpPr>
            <p:cNvPr id="23758" name="Freeform 209"/>
            <p:cNvSpPr>
              <a:spLocks/>
            </p:cNvSpPr>
            <p:nvPr/>
          </p:nvSpPr>
          <p:spPr bwMode="auto">
            <a:xfrm>
              <a:off x="2898424" y="4308454"/>
              <a:ext cx="608189" cy="623888"/>
            </a:xfrm>
            <a:custGeom>
              <a:avLst/>
              <a:gdLst>
                <a:gd name="T0" fmla="*/ 2147483647 w 431"/>
                <a:gd name="T1" fmla="*/ 2147483647 h 393"/>
                <a:gd name="T2" fmla="*/ 2147483647 w 431"/>
                <a:gd name="T3" fmla="*/ 2147483647 h 393"/>
                <a:gd name="T4" fmla="*/ 2147483647 w 431"/>
                <a:gd name="T5" fmla="*/ 2147483647 h 393"/>
                <a:gd name="T6" fmla="*/ 2147483647 w 431"/>
                <a:gd name="T7" fmla="*/ 2147483647 h 393"/>
                <a:gd name="T8" fmla="*/ 2147483647 w 431"/>
                <a:gd name="T9" fmla="*/ 2147483647 h 393"/>
                <a:gd name="T10" fmla="*/ 2147483647 w 431"/>
                <a:gd name="T11" fmla="*/ 2147483647 h 393"/>
                <a:gd name="T12" fmla="*/ 2147483647 w 431"/>
                <a:gd name="T13" fmla="*/ 2147483647 h 393"/>
                <a:gd name="T14" fmla="*/ 2147483647 w 431"/>
                <a:gd name="T15" fmla="*/ 2147483647 h 393"/>
                <a:gd name="T16" fmla="*/ 2147483647 w 431"/>
                <a:gd name="T17" fmla="*/ 2147483647 h 393"/>
                <a:gd name="T18" fmla="*/ 2147483647 w 431"/>
                <a:gd name="T19" fmla="*/ 2147483647 h 393"/>
                <a:gd name="T20" fmla="*/ 2147483647 w 431"/>
                <a:gd name="T21" fmla="*/ 2147483647 h 393"/>
                <a:gd name="T22" fmla="*/ 2147483647 w 431"/>
                <a:gd name="T23" fmla="*/ 2147483647 h 393"/>
                <a:gd name="T24" fmla="*/ 2147483647 w 431"/>
                <a:gd name="T25" fmla="*/ 2147483647 h 393"/>
                <a:gd name="T26" fmla="*/ 2147483647 w 431"/>
                <a:gd name="T27" fmla="*/ 2147483647 h 393"/>
                <a:gd name="T28" fmla="*/ 2147483647 w 431"/>
                <a:gd name="T29" fmla="*/ 2147483647 h 393"/>
                <a:gd name="T30" fmla="*/ 2147483647 w 431"/>
                <a:gd name="T31" fmla="*/ 2147483647 h 393"/>
                <a:gd name="T32" fmla="*/ 2147483647 w 431"/>
                <a:gd name="T33" fmla="*/ 0 h 393"/>
                <a:gd name="T34" fmla="*/ 2147483647 w 431"/>
                <a:gd name="T35" fmla="*/ 2147483647 h 393"/>
                <a:gd name="T36" fmla="*/ 2147483647 w 431"/>
                <a:gd name="T37" fmla="*/ 2147483647 h 393"/>
                <a:gd name="T38" fmla="*/ 2147483647 w 431"/>
                <a:gd name="T39" fmla="*/ 2147483647 h 393"/>
                <a:gd name="T40" fmla="*/ 2147483647 w 431"/>
                <a:gd name="T41" fmla="*/ 2147483647 h 393"/>
                <a:gd name="T42" fmla="*/ 2147483647 w 431"/>
                <a:gd name="T43" fmla="*/ 2147483647 h 393"/>
                <a:gd name="T44" fmla="*/ 2147483647 w 431"/>
                <a:gd name="T45" fmla="*/ 2147483647 h 393"/>
                <a:gd name="T46" fmla="*/ 2147483647 w 431"/>
                <a:gd name="T47" fmla="*/ 2147483647 h 393"/>
                <a:gd name="T48" fmla="*/ 2147483647 w 431"/>
                <a:gd name="T49" fmla="*/ 2147483647 h 393"/>
                <a:gd name="T50" fmla="*/ 2147483647 w 431"/>
                <a:gd name="T51" fmla="*/ 2147483647 h 393"/>
                <a:gd name="T52" fmla="*/ 2147483647 w 431"/>
                <a:gd name="T53" fmla="*/ 2147483647 h 393"/>
                <a:gd name="T54" fmla="*/ 2147483647 w 431"/>
                <a:gd name="T55" fmla="*/ 2147483647 h 393"/>
                <a:gd name="T56" fmla="*/ 2147483647 w 431"/>
                <a:gd name="T57" fmla="*/ 2147483647 h 393"/>
                <a:gd name="T58" fmla="*/ 2147483647 w 431"/>
                <a:gd name="T59" fmla="*/ 2147483647 h 393"/>
                <a:gd name="T60" fmla="*/ 2147483647 w 431"/>
                <a:gd name="T61" fmla="*/ 2147483647 h 393"/>
                <a:gd name="T62" fmla="*/ 2147483647 w 431"/>
                <a:gd name="T63" fmla="*/ 2147483647 h 393"/>
                <a:gd name="T64" fmla="*/ 0 w 431"/>
                <a:gd name="T65" fmla="*/ 2147483647 h 3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1"/>
                <a:gd name="T100" fmla="*/ 0 h 393"/>
                <a:gd name="T101" fmla="*/ 431 w 431"/>
                <a:gd name="T102" fmla="*/ 393 h 3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1" h="393">
                  <a:moveTo>
                    <a:pt x="0" y="393"/>
                  </a:moveTo>
                  <a:lnTo>
                    <a:pt x="22" y="392"/>
                  </a:lnTo>
                  <a:lnTo>
                    <a:pt x="42" y="392"/>
                  </a:lnTo>
                  <a:lnTo>
                    <a:pt x="66" y="387"/>
                  </a:lnTo>
                  <a:lnTo>
                    <a:pt x="85" y="385"/>
                  </a:lnTo>
                  <a:lnTo>
                    <a:pt x="107" y="380"/>
                  </a:lnTo>
                  <a:lnTo>
                    <a:pt x="128" y="375"/>
                  </a:lnTo>
                  <a:lnTo>
                    <a:pt x="147" y="368"/>
                  </a:lnTo>
                  <a:lnTo>
                    <a:pt x="166" y="361"/>
                  </a:lnTo>
                  <a:lnTo>
                    <a:pt x="186" y="354"/>
                  </a:lnTo>
                  <a:lnTo>
                    <a:pt x="205" y="345"/>
                  </a:lnTo>
                  <a:lnTo>
                    <a:pt x="223" y="335"/>
                  </a:lnTo>
                  <a:lnTo>
                    <a:pt x="241" y="325"/>
                  </a:lnTo>
                  <a:lnTo>
                    <a:pt x="257" y="314"/>
                  </a:lnTo>
                  <a:lnTo>
                    <a:pt x="274" y="303"/>
                  </a:lnTo>
                  <a:lnTo>
                    <a:pt x="289" y="291"/>
                  </a:lnTo>
                  <a:lnTo>
                    <a:pt x="304" y="277"/>
                  </a:lnTo>
                  <a:lnTo>
                    <a:pt x="318" y="263"/>
                  </a:lnTo>
                  <a:lnTo>
                    <a:pt x="332" y="250"/>
                  </a:lnTo>
                  <a:lnTo>
                    <a:pt x="344" y="234"/>
                  </a:lnTo>
                  <a:lnTo>
                    <a:pt x="358" y="219"/>
                  </a:lnTo>
                  <a:lnTo>
                    <a:pt x="367" y="203"/>
                  </a:lnTo>
                  <a:lnTo>
                    <a:pt x="379" y="186"/>
                  </a:lnTo>
                  <a:lnTo>
                    <a:pt x="388" y="170"/>
                  </a:lnTo>
                  <a:lnTo>
                    <a:pt x="398" y="153"/>
                  </a:lnTo>
                  <a:lnTo>
                    <a:pt x="405" y="134"/>
                  </a:lnTo>
                  <a:lnTo>
                    <a:pt x="412" y="116"/>
                  </a:lnTo>
                  <a:lnTo>
                    <a:pt x="417" y="98"/>
                  </a:lnTo>
                  <a:lnTo>
                    <a:pt x="423" y="77"/>
                  </a:lnTo>
                  <a:lnTo>
                    <a:pt x="427" y="59"/>
                  </a:lnTo>
                  <a:lnTo>
                    <a:pt x="429" y="39"/>
                  </a:lnTo>
                  <a:lnTo>
                    <a:pt x="431" y="19"/>
                  </a:lnTo>
                  <a:lnTo>
                    <a:pt x="431" y="0"/>
                  </a:lnTo>
                  <a:lnTo>
                    <a:pt x="407" y="0"/>
                  </a:lnTo>
                  <a:lnTo>
                    <a:pt x="407" y="18"/>
                  </a:lnTo>
                  <a:lnTo>
                    <a:pt x="405" y="37"/>
                  </a:lnTo>
                  <a:lnTo>
                    <a:pt x="402" y="55"/>
                  </a:lnTo>
                  <a:lnTo>
                    <a:pt x="399" y="73"/>
                  </a:lnTo>
                  <a:lnTo>
                    <a:pt x="395" y="91"/>
                  </a:lnTo>
                  <a:lnTo>
                    <a:pt x="390" y="109"/>
                  </a:lnTo>
                  <a:lnTo>
                    <a:pt x="383" y="126"/>
                  </a:lnTo>
                  <a:lnTo>
                    <a:pt x="376" y="142"/>
                  </a:lnTo>
                  <a:lnTo>
                    <a:pt x="367" y="159"/>
                  </a:lnTo>
                  <a:lnTo>
                    <a:pt x="358" y="175"/>
                  </a:lnTo>
                  <a:lnTo>
                    <a:pt x="348" y="189"/>
                  </a:lnTo>
                  <a:lnTo>
                    <a:pt x="339" y="205"/>
                  </a:lnTo>
                  <a:lnTo>
                    <a:pt x="326" y="221"/>
                  </a:lnTo>
                  <a:lnTo>
                    <a:pt x="315" y="233"/>
                  </a:lnTo>
                  <a:lnTo>
                    <a:pt x="301" y="247"/>
                  </a:lnTo>
                  <a:lnTo>
                    <a:pt x="289" y="259"/>
                  </a:lnTo>
                  <a:lnTo>
                    <a:pt x="274" y="272"/>
                  </a:lnTo>
                  <a:lnTo>
                    <a:pt x="259" y="284"/>
                  </a:lnTo>
                  <a:lnTo>
                    <a:pt x="244" y="295"/>
                  </a:lnTo>
                  <a:lnTo>
                    <a:pt x="228" y="305"/>
                  </a:lnTo>
                  <a:lnTo>
                    <a:pt x="212" y="316"/>
                  </a:lnTo>
                  <a:lnTo>
                    <a:pt x="194" y="324"/>
                  </a:lnTo>
                  <a:lnTo>
                    <a:pt x="176" y="332"/>
                  </a:lnTo>
                  <a:lnTo>
                    <a:pt x="158" y="339"/>
                  </a:lnTo>
                  <a:lnTo>
                    <a:pt x="140" y="346"/>
                  </a:lnTo>
                  <a:lnTo>
                    <a:pt x="121" y="353"/>
                  </a:lnTo>
                  <a:lnTo>
                    <a:pt x="102" y="357"/>
                  </a:lnTo>
                  <a:lnTo>
                    <a:pt x="81" y="361"/>
                  </a:lnTo>
                  <a:lnTo>
                    <a:pt x="62" y="364"/>
                  </a:lnTo>
                  <a:lnTo>
                    <a:pt x="41" y="367"/>
                  </a:lnTo>
                  <a:lnTo>
                    <a:pt x="20" y="368"/>
                  </a:lnTo>
                  <a:lnTo>
                    <a:pt x="0" y="368"/>
                  </a:lnTo>
                  <a:lnTo>
                    <a:pt x="0" y="393"/>
                  </a:lnTo>
                  <a:close/>
                </a:path>
              </a:pathLst>
            </a:custGeom>
            <a:solidFill>
              <a:srgbClr val="0099FF"/>
            </a:solidFill>
            <a:ln w="9525">
              <a:noFill/>
              <a:round/>
              <a:headEnd/>
              <a:tailEnd/>
            </a:ln>
          </p:spPr>
          <p:txBody>
            <a:bodyPr/>
            <a:lstStyle/>
            <a:p>
              <a:endParaRPr lang="en-US"/>
            </a:p>
          </p:txBody>
        </p:sp>
        <p:sp>
          <p:nvSpPr>
            <p:cNvPr id="23759" name="Freeform 210"/>
            <p:cNvSpPr>
              <a:spLocks/>
            </p:cNvSpPr>
            <p:nvPr/>
          </p:nvSpPr>
          <p:spPr bwMode="auto">
            <a:xfrm>
              <a:off x="2898424" y="4308454"/>
              <a:ext cx="608189" cy="623888"/>
            </a:xfrm>
            <a:custGeom>
              <a:avLst/>
              <a:gdLst>
                <a:gd name="T0" fmla="*/ 0 w 431"/>
                <a:gd name="T1" fmla="*/ 2147483647 h 393"/>
                <a:gd name="T2" fmla="*/ 2147483647 w 431"/>
                <a:gd name="T3" fmla="*/ 2147483647 h 393"/>
                <a:gd name="T4" fmla="*/ 2147483647 w 431"/>
                <a:gd name="T5" fmla="*/ 2147483647 h 393"/>
                <a:gd name="T6" fmla="*/ 2147483647 w 431"/>
                <a:gd name="T7" fmla="*/ 2147483647 h 393"/>
                <a:gd name="T8" fmla="*/ 2147483647 w 431"/>
                <a:gd name="T9" fmla="*/ 2147483647 h 393"/>
                <a:gd name="T10" fmla="*/ 2147483647 w 431"/>
                <a:gd name="T11" fmla="*/ 2147483647 h 393"/>
                <a:gd name="T12" fmla="*/ 2147483647 w 431"/>
                <a:gd name="T13" fmla="*/ 2147483647 h 393"/>
                <a:gd name="T14" fmla="*/ 2147483647 w 431"/>
                <a:gd name="T15" fmla="*/ 2147483647 h 393"/>
                <a:gd name="T16" fmla="*/ 2147483647 w 431"/>
                <a:gd name="T17" fmla="*/ 2147483647 h 393"/>
                <a:gd name="T18" fmla="*/ 2147483647 w 431"/>
                <a:gd name="T19" fmla="*/ 2147483647 h 393"/>
                <a:gd name="T20" fmla="*/ 2147483647 w 431"/>
                <a:gd name="T21" fmla="*/ 2147483647 h 393"/>
                <a:gd name="T22" fmla="*/ 2147483647 w 431"/>
                <a:gd name="T23" fmla="*/ 2147483647 h 393"/>
                <a:gd name="T24" fmla="*/ 2147483647 w 431"/>
                <a:gd name="T25" fmla="*/ 2147483647 h 393"/>
                <a:gd name="T26" fmla="*/ 2147483647 w 431"/>
                <a:gd name="T27" fmla="*/ 2147483647 h 393"/>
                <a:gd name="T28" fmla="*/ 2147483647 w 431"/>
                <a:gd name="T29" fmla="*/ 2147483647 h 393"/>
                <a:gd name="T30" fmla="*/ 2147483647 w 431"/>
                <a:gd name="T31" fmla="*/ 2147483647 h 393"/>
                <a:gd name="T32" fmla="*/ 2147483647 w 431"/>
                <a:gd name="T33" fmla="*/ 0 h 393"/>
                <a:gd name="T34" fmla="*/ 2147483647 w 431"/>
                <a:gd name="T35" fmla="*/ 2147483647 h 393"/>
                <a:gd name="T36" fmla="*/ 2147483647 w 431"/>
                <a:gd name="T37" fmla="*/ 2147483647 h 393"/>
                <a:gd name="T38" fmla="*/ 2147483647 w 431"/>
                <a:gd name="T39" fmla="*/ 2147483647 h 393"/>
                <a:gd name="T40" fmla="*/ 2147483647 w 431"/>
                <a:gd name="T41" fmla="*/ 2147483647 h 393"/>
                <a:gd name="T42" fmla="*/ 2147483647 w 431"/>
                <a:gd name="T43" fmla="*/ 2147483647 h 393"/>
                <a:gd name="T44" fmla="*/ 2147483647 w 431"/>
                <a:gd name="T45" fmla="*/ 2147483647 h 393"/>
                <a:gd name="T46" fmla="*/ 2147483647 w 431"/>
                <a:gd name="T47" fmla="*/ 2147483647 h 393"/>
                <a:gd name="T48" fmla="*/ 2147483647 w 431"/>
                <a:gd name="T49" fmla="*/ 2147483647 h 393"/>
                <a:gd name="T50" fmla="*/ 2147483647 w 431"/>
                <a:gd name="T51" fmla="*/ 2147483647 h 393"/>
                <a:gd name="T52" fmla="*/ 2147483647 w 431"/>
                <a:gd name="T53" fmla="*/ 2147483647 h 393"/>
                <a:gd name="T54" fmla="*/ 2147483647 w 431"/>
                <a:gd name="T55" fmla="*/ 2147483647 h 393"/>
                <a:gd name="T56" fmla="*/ 2147483647 w 431"/>
                <a:gd name="T57" fmla="*/ 2147483647 h 393"/>
                <a:gd name="T58" fmla="*/ 2147483647 w 431"/>
                <a:gd name="T59" fmla="*/ 2147483647 h 393"/>
                <a:gd name="T60" fmla="*/ 2147483647 w 431"/>
                <a:gd name="T61" fmla="*/ 2147483647 h 393"/>
                <a:gd name="T62" fmla="*/ 2147483647 w 431"/>
                <a:gd name="T63" fmla="*/ 2147483647 h 393"/>
                <a:gd name="T64" fmla="*/ 2147483647 w 431"/>
                <a:gd name="T65" fmla="*/ 2147483647 h 393"/>
                <a:gd name="T66" fmla="*/ 0 w 431"/>
                <a:gd name="T67" fmla="*/ 2147483647 h 39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1"/>
                <a:gd name="T103" fmla="*/ 0 h 393"/>
                <a:gd name="T104" fmla="*/ 431 w 431"/>
                <a:gd name="T105" fmla="*/ 393 h 39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1" h="393">
                  <a:moveTo>
                    <a:pt x="0" y="393"/>
                  </a:moveTo>
                  <a:lnTo>
                    <a:pt x="0" y="393"/>
                  </a:lnTo>
                  <a:lnTo>
                    <a:pt x="22" y="392"/>
                  </a:lnTo>
                  <a:lnTo>
                    <a:pt x="42" y="392"/>
                  </a:lnTo>
                  <a:lnTo>
                    <a:pt x="66" y="387"/>
                  </a:lnTo>
                  <a:lnTo>
                    <a:pt x="85" y="385"/>
                  </a:lnTo>
                  <a:lnTo>
                    <a:pt x="107" y="380"/>
                  </a:lnTo>
                  <a:lnTo>
                    <a:pt x="128" y="375"/>
                  </a:lnTo>
                  <a:lnTo>
                    <a:pt x="147" y="368"/>
                  </a:lnTo>
                  <a:lnTo>
                    <a:pt x="166" y="361"/>
                  </a:lnTo>
                  <a:lnTo>
                    <a:pt x="186" y="354"/>
                  </a:lnTo>
                  <a:lnTo>
                    <a:pt x="205" y="345"/>
                  </a:lnTo>
                  <a:lnTo>
                    <a:pt x="223" y="335"/>
                  </a:lnTo>
                  <a:lnTo>
                    <a:pt x="241" y="325"/>
                  </a:lnTo>
                  <a:lnTo>
                    <a:pt x="257" y="314"/>
                  </a:lnTo>
                  <a:lnTo>
                    <a:pt x="274" y="303"/>
                  </a:lnTo>
                  <a:lnTo>
                    <a:pt x="289" y="291"/>
                  </a:lnTo>
                  <a:lnTo>
                    <a:pt x="304" y="277"/>
                  </a:lnTo>
                  <a:lnTo>
                    <a:pt x="318" y="263"/>
                  </a:lnTo>
                  <a:lnTo>
                    <a:pt x="332" y="250"/>
                  </a:lnTo>
                  <a:lnTo>
                    <a:pt x="344" y="234"/>
                  </a:lnTo>
                  <a:lnTo>
                    <a:pt x="358" y="219"/>
                  </a:lnTo>
                  <a:lnTo>
                    <a:pt x="367" y="203"/>
                  </a:lnTo>
                  <a:lnTo>
                    <a:pt x="379" y="186"/>
                  </a:lnTo>
                  <a:lnTo>
                    <a:pt x="388" y="170"/>
                  </a:lnTo>
                  <a:lnTo>
                    <a:pt x="398" y="153"/>
                  </a:lnTo>
                  <a:lnTo>
                    <a:pt x="405" y="134"/>
                  </a:lnTo>
                  <a:lnTo>
                    <a:pt x="412" y="116"/>
                  </a:lnTo>
                  <a:lnTo>
                    <a:pt x="417" y="98"/>
                  </a:lnTo>
                  <a:lnTo>
                    <a:pt x="423" y="77"/>
                  </a:lnTo>
                  <a:lnTo>
                    <a:pt x="427" y="59"/>
                  </a:lnTo>
                  <a:lnTo>
                    <a:pt x="429" y="39"/>
                  </a:lnTo>
                  <a:lnTo>
                    <a:pt x="431" y="19"/>
                  </a:lnTo>
                  <a:lnTo>
                    <a:pt x="431" y="0"/>
                  </a:lnTo>
                  <a:lnTo>
                    <a:pt x="407" y="0"/>
                  </a:lnTo>
                  <a:lnTo>
                    <a:pt x="407" y="18"/>
                  </a:lnTo>
                  <a:lnTo>
                    <a:pt x="405" y="37"/>
                  </a:lnTo>
                  <a:lnTo>
                    <a:pt x="402" y="55"/>
                  </a:lnTo>
                  <a:lnTo>
                    <a:pt x="399" y="73"/>
                  </a:lnTo>
                  <a:lnTo>
                    <a:pt x="395" y="91"/>
                  </a:lnTo>
                  <a:lnTo>
                    <a:pt x="390" y="109"/>
                  </a:lnTo>
                  <a:lnTo>
                    <a:pt x="383" y="126"/>
                  </a:lnTo>
                  <a:lnTo>
                    <a:pt x="376" y="142"/>
                  </a:lnTo>
                  <a:lnTo>
                    <a:pt x="367" y="159"/>
                  </a:lnTo>
                  <a:lnTo>
                    <a:pt x="358" y="175"/>
                  </a:lnTo>
                  <a:lnTo>
                    <a:pt x="348" y="189"/>
                  </a:lnTo>
                  <a:lnTo>
                    <a:pt x="339" y="205"/>
                  </a:lnTo>
                  <a:lnTo>
                    <a:pt x="326" y="221"/>
                  </a:lnTo>
                  <a:lnTo>
                    <a:pt x="315" y="233"/>
                  </a:lnTo>
                  <a:lnTo>
                    <a:pt x="301" y="247"/>
                  </a:lnTo>
                  <a:lnTo>
                    <a:pt x="289" y="259"/>
                  </a:lnTo>
                  <a:lnTo>
                    <a:pt x="274" y="272"/>
                  </a:lnTo>
                  <a:lnTo>
                    <a:pt x="259" y="284"/>
                  </a:lnTo>
                  <a:lnTo>
                    <a:pt x="244" y="295"/>
                  </a:lnTo>
                  <a:lnTo>
                    <a:pt x="228" y="305"/>
                  </a:lnTo>
                  <a:lnTo>
                    <a:pt x="212" y="316"/>
                  </a:lnTo>
                  <a:lnTo>
                    <a:pt x="194" y="324"/>
                  </a:lnTo>
                  <a:lnTo>
                    <a:pt x="176" y="332"/>
                  </a:lnTo>
                  <a:lnTo>
                    <a:pt x="158" y="339"/>
                  </a:lnTo>
                  <a:lnTo>
                    <a:pt x="140" y="346"/>
                  </a:lnTo>
                  <a:lnTo>
                    <a:pt x="121" y="353"/>
                  </a:lnTo>
                  <a:lnTo>
                    <a:pt x="102" y="357"/>
                  </a:lnTo>
                  <a:lnTo>
                    <a:pt x="81" y="361"/>
                  </a:lnTo>
                  <a:lnTo>
                    <a:pt x="62" y="364"/>
                  </a:lnTo>
                  <a:lnTo>
                    <a:pt x="41" y="367"/>
                  </a:lnTo>
                  <a:lnTo>
                    <a:pt x="20" y="368"/>
                  </a:lnTo>
                  <a:lnTo>
                    <a:pt x="0" y="368"/>
                  </a:lnTo>
                </a:path>
              </a:pathLst>
            </a:custGeom>
            <a:noFill/>
            <a:ln w="1588">
              <a:solidFill>
                <a:srgbClr val="0099FF"/>
              </a:solidFill>
              <a:round/>
              <a:headEnd/>
              <a:tailEnd/>
            </a:ln>
          </p:spPr>
          <p:txBody>
            <a:bodyPr/>
            <a:lstStyle/>
            <a:p>
              <a:endParaRPr lang="en-US"/>
            </a:p>
          </p:txBody>
        </p:sp>
        <p:sp>
          <p:nvSpPr>
            <p:cNvPr id="23760" name="Freeform 212"/>
            <p:cNvSpPr>
              <a:spLocks/>
            </p:cNvSpPr>
            <p:nvPr/>
          </p:nvSpPr>
          <p:spPr bwMode="auto">
            <a:xfrm>
              <a:off x="2290234" y="4308454"/>
              <a:ext cx="608188" cy="623888"/>
            </a:xfrm>
            <a:custGeom>
              <a:avLst/>
              <a:gdLst>
                <a:gd name="T0" fmla="*/ 0 w 431"/>
                <a:gd name="T1" fmla="*/ 2147483647 h 393"/>
                <a:gd name="T2" fmla="*/ 2147483647 w 431"/>
                <a:gd name="T3" fmla="*/ 2147483647 h 393"/>
                <a:gd name="T4" fmla="*/ 2147483647 w 431"/>
                <a:gd name="T5" fmla="*/ 2147483647 h 393"/>
                <a:gd name="T6" fmla="*/ 2147483647 w 431"/>
                <a:gd name="T7" fmla="*/ 2147483647 h 393"/>
                <a:gd name="T8" fmla="*/ 2147483647 w 431"/>
                <a:gd name="T9" fmla="*/ 2147483647 h 393"/>
                <a:gd name="T10" fmla="*/ 2147483647 w 431"/>
                <a:gd name="T11" fmla="*/ 2147483647 h 393"/>
                <a:gd name="T12" fmla="*/ 2147483647 w 431"/>
                <a:gd name="T13" fmla="*/ 2147483647 h 393"/>
                <a:gd name="T14" fmla="*/ 2147483647 w 431"/>
                <a:gd name="T15" fmla="*/ 2147483647 h 393"/>
                <a:gd name="T16" fmla="*/ 2147483647 w 431"/>
                <a:gd name="T17" fmla="*/ 2147483647 h 393"/>
                <a:gd name="T18" fmla="*/ 2147483647 w 431"/>
                <a:gd name="T19" fmla="*/ 2147483647 h 393"/>
                <a:gd name="T20" fmla="*/ 2147483647 w 431"/>
                <a:gd name="T21" fmla="*/ 2147483647 h 393"/>
                <a:gd name="T22" fmla="*/ 2147483647 w 431"/>
                <a:gd name="T23" fmla="*/ 2147483647 h 393"/>
                <a:gd name="T24" fmla="*/ 2147483647 w 431"/>
                <a:gd name="T25" fmla="*/ 2147483647 h 393"/>
                <a:gd name="T26" fmla="*/ 2147483647 w 431"/>
                <a:gd name="T27" fmla="*/ 2147483647 h 393"/>
                <a:gd name="T28" fmla="*/ 2147483647 w 431"/>
                <a:gd name="T29" fmla="*/ 2147483647 h 393"/>
                <a:gd name="T30" fmla="*/ 2147483647 w 431"/>
                <a:gd name="T31" fmla="*/ 2147483647 h 393"/>
                <a:gd name="T32" fmla="*/ 2147483647 w 431"/>
                <a:gd name="T33" fmla="*/ 2147483647 h 393"/>
                <a:gd name="T34" fmla="*/ 2147483647 w 431"/>
                <a:gd name="T35" fmla="*/ 2147483647 h 393"/>
                <a:gd name="T36" fmla="*/ 2147483647 w 431"/>
                <a:gd name="T37" fmla="*/ 2147483647 h 393"/>
                <a:gd name="T38" fmla="*/ 2147483647 w 431"/>
                <a:gd name="T39" fmla="*/ 2147483647 h 393"/>
                <a:gd name="T40" fmla="*/ 2147483647 w 431"/>
                <a:gd name="T41" fmla="*/ 2147483647 h 393"/>
                <a:gd name="T42" fmla="*/ 2147483647 w 431"/>
                <a:gd name="T43" fmla="*/ 2147483647 h 393"/>
                <a:gd name="T44" fmla="*/ 2147483647 w 431"/>
                <a:gd name="T45" fmla="*/ 2147483647 h 393"/>
                <a:gd name="T46" fmla="*/ 2147483647 w 431"/>
                <a:gd name="T47" fmla="*/ 2147483647 h 393"/>
                <a:gd name="T48" fmla="*/ 2147483647 w 431"/>
                <a:gd name="T49" fmla="*/ 2147483647 h 393"/>
                <a:gd name="T50" fmla="*/ 2147483647 w 431"/>
                <a:gd name="T51" fmla="*/ 2147483647 h 393"/>
                <a:gd name="T52" fmla="*/ 2147483647 w 431"/>
                <a:gd name="T53" fmla="*/ 2147483647 h 393"/>
                <a:gd name="T54" fmla="*/ 2147483647 w 431"/>
                <a:gd name="T55" fmla="*/ 2147483647 h 393"/>
                <a:gd name="T56" fmla="*/ 2147483647 w 431"/>
                <a:gd name="T57" fmla="*/ 2147483647 h 393"/>
                <a:gd name="T58" fmla="*/ 2147483647 w 431"/>
                <a:gd name="T59" fmla="*/ 2147483647 h 393"/>
                <a:gd name="T60" fmla="*/ 2147483647 w 431"/>
                <a:gd name="T61" fmla="*/ 2147483647 h 393"/>
                <a:gd name="T62" fmla="*/ 2147483647 w 431"/>
                <a:gd name="T63" fmla="*/ 2147483647 h 393"/>
                <a:gd name="T64" fmla="*/ 2147483647 w 431"/>
                <a:gd name="T65" fmla="*/ 0 h 3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1"/>
                <a:gd name="T100" fmla="*/ 0 h 393"/>
                <a:gd name="T101" fmla="*/ 431 w 431"/>
                <a:gd name="T102" fmla="*/ 393 h 3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1" h="393">
                  <a:moveTo>
                    <a:pt x="0" y="0"/>
                  </a:moveTo>
                  <a:lnTo>
                    <a:pt x="0" y="19"/>
                  </a:lnTo>
                  <a:lnTo>
                    <a:pt x="1" y="39"/>
                  </a:lnTo>
                  <a:lnTo>
                    <a:pt x="4" y="59"/>
                  </a:lnTo>
                  <a:lnTo>
                    <a:pt x="6" y="77"/>
                  </a:lnTo>
                  <a:lnTo>
                    <a:pt x="12" y="98"/>
                  </a:lnTo>
                  <a:lnTo>
                    <a:pt x="19" y="116"/>
                  </a:lnTo>
                  <a:lnTo>
                    <a:pt x="24" y="134"/>
                  </a:lnTo>
                  <a:lnTo>
                    <a:pt x="33" y="153"/>
                  </a:lnTo>
                  <a:lnTo>
                    <a:pt x="42" y="170"/>
                  </a:lnTo>
                  <a:lnTo>
                    <a:pt x="51" y="186"/>
                  </a:lnTo>
                  <a:lnTo>
                    <a:pt x="62" y="203"/>
                  </a:lnTo>
                  <a:lnTo>
                    <a:pt x="73" y="219"/>
                  </a:lnTo>
                  <a:lnTo>
                    <a:pt x="85" y="234"/>
                  </a:lnTo>
                  <a:lnTo>
                    <a:pt x="99" y="250"/>
                  </a:lnTo>
                  <a:lnTo>
                    <a:pt x="111" y="263"/>
                  </a:lnTo>
                  <a:lnTo>
                    <a:pt x="126" y="277"/>
                  </a:lnTo>
                  <a:lnTo>
                    <a:pt x="141" y="291"/>
                  </a:lnTo>
                  <a:lnTo>
                    <a:pt x="157" y="303"/>
                  </a:lnTo>
                  <a:lnTo>
                    <a:pt x="173" y="314"/>
                  </a:lnTo>
                  <a:lnTo>
                    <a:pt x="190" y="325"/>
                  </a:lnTo>
                  <a:lnTo>
                    <a:pt x="208" y="335"/>
                  </a:lnTo>
                  <a:lnTo>
                    <a:pt x="225" y="345"/>
                  </a:lnTo>
                  <a:lnTo>
                    <a:pt x="243" y="354"/>
                  </a:lnTo>
                  <a:lnTo>
                    <a:pt x="263" y="361"/>
                  </a:lnTo>
                  <a:lnTo>
                    <a:pt x="283" y="368"/>
                  </a:lnTo>
                  <a:lnTo>
                    <a:pt x="303" y="375"/>
                  </a:lnTo>
                  <a:lnTo>
                    <a:pt x="322" y="380"/>
                  </a:lnTo>
                  <a:lnTo>
                    <a:pt x="344" y="385"/>
                  </a:lnTo>
                  <a:lnTo>
                    <a:pt x="365" y="387"/>
                  </a:lnTo>
                  <a:lnTo>
                    <a:pt x="387" y="392"/>
                  </a:lnTo>
                  <a:lnTo>
                    <a:pt x="407" y="392"/>
                  </a:lnTo>
                  <a:lnTo>
                    <a:pt x="431" y="393"/>
                  </a:lnTo>
                  <a:lnTo>
                    <a:pt x="431" y="368"/>
                  </a:lnTo>
                  <a:lnTo>
                    <a:pt x="409" y="368"/>
                  </a:lnTo>
                  <a:lnTo>
                    <a:pt x="389" y="367"/>
                  </a:lnTo>
                  <a:lnTo>
                    <a:pt x="369" y="364"/>
                  </a:lnTo>
                  <a:lnTo>
                    <a:pt x="349" y="361"/>
                  </a:lnTo>
                  <a:lnTo>
                    <a:pt x="329" y="357"/>
                  </a:lnTo>
                  <a:lnTo>
                    <a:pt x="310" y="353"/>
                  </a:lnTo>
                  <a:lnTo>
                    <a:pt x="290" y="346"/>
                  </a:lnTo>
                  <a:lnTo>
                    <a:pt x="271" y="339"/>
                  </a:lnTo>
                  <a:lnTo>
                    <a:pt x="253" y="332"/>
                  </a:lnTo>
                  <a:lnTo>
                    <a:pt x="237" y="324"/>
                  </a:lnTo>
                  <a:lnTo>
                    <a:pt x="219" y="316"/>
                  </a:lnTo>
                  <a:lnTo>
                    <a:pt x="202" y="305"/>
                  </a:lnTo>
                  <a:lnTo>
                    <a:pt x="186" y="295"/>
                  </a:lnTo>
                  <a:lnTo>
                    <a:pt x="172" y="284"/>
                  </a:lnTo>
                  <a:lnTo>
                    <a:pt x="155" y="272"/>
                  </a:lnTo>
                  <a:lnTo>
                    <a:pt x="141" y="259"/>
                  </a:lnTo>
                  <a:lnTo>
                    <a:pt x="129" y="247"/>
                  </a:lnTo>
                  <a:lnTo>
                    <a:pt x="115" y="233"/>
                  </a:lnTo>
                  <a:lnTo>
                    <a:pt x="104" y="221"/>
                  </a:lnTo>
                  <a:lnTo>
                    <a:pt x="92" y="205"/>
                  </a:lnTo>
                  <a:lnTo>
                    <a:pt x="82" y="189"/>
                  </a:lnTo>
                  <a:lnTo>
                    <a:pt x="71" y="175"/>
                  </a:lnTo>
                  <a:lnTo>
                    <a:pt x="63" y="159"/>
                  </a:lnTo>
                  <a:lnTo>
                    <a:pt x="55" y="142"/>
                  </a:lnTo>
                  <a:lnTo>
                    <a:pt x="46" y="126"/>
                  </a:lnTo>
                  <a:lnTo>
                    <a:pt x="41" y="109"/>
                  </a:lnTo>
                  <a:lnTo>
                    <a:pt x="35" y="91"/>
                  </a:lnTo>
                  <a:lnTo>
                    <a:pt x="31" y="73"/>
                  </a:lnTo>
                  <a:lnTo>
                    <a:pt x="27" y="55"/>
                  </a:lnTo>
                  <a:lnTo>
                    <a:pt x="24" y="37"/>
                  </a:lnTo>
                  <a:lnTo>
                    <a:pt x="23" y="18"/>
                  </a:lnTo>
                  <a:lnTo>
                    <a:pt x="22" y="0"/>
                  </a:lnTo>
                  <a:lnTo>
                    <a:pt x="0" y="0"/>
                  </a:lnTo>
                  <a:close/>
                </a:path>
              </a:pathLst>
            </a:custGeom>
            <a:solidFill>
              <a:srgbClr val="0099FF"/>
            </a:solidFill>
            <a:ln w="9525">
              <a:noFill/>
              <a:round/>
              <a:headEnd/>
              <a:tailEnd/>
            </a:ln>
          </p:spPr>
          <p:txBody>
            <a:bodyPr/>
            <a:lstStyle/>
            <a:p>
              <a:endParaRPr lang="en-US"/>
            </a:p>
          </p:txBody>
        </p:sp>
        <p:sp>
          <p:nvSpPr>
            <p:cNvPr id="23761" name="Freeform 213"/>
            <p:cNvSpPr>
              <a:spLocks/>
            </p:cNvSpPr>
            <p:nvPr/>
          </p:nvSpPr>
          <p:spPr bwMode="auto">
            <a:xfrm>
              <a:off x="2290234" y="4308454"/>
              <a:ext cx="608188" cy="623888"/>
            </a:xfrm>
            <a:custGeom>
              <a:avLst/>
              <a:gdLst>
                <a:gd name="T0" fmla="*/ 0 w 431"/>
                <a:gd name="T1" fmla="*/ 0 h 393"/>
                <a:gd name="T2" fmla="*/ 2147483647 w 431"/>
                <a:gd name="T3" fmla="*/ 2147483647 h 393"/>
                <a:gd name="T4" fmla="*/ 2147483647 w 431"/>
                <a:gd name="T5" fmla="*/ 2147483647 h 393"/>
                <a:gd name="T6" fmla="*/ 2147483647 w 431"/>
                <a:gd name="T7" fmla="*/ 2147483647 h 393"/>
                <a:gd name="T8" fmla="*/ 2147483647 w 431"/>
                <a:gd name="T9" fmla="*/ 2147483647 h 393"/>
                <a:gd name="T10" fmla="*/ 2147483647 w 431"/>
                <a:gd name="T11" fmla="*/ 2147483647 h 393"/>
                <a:gd name="T12" fmla="*/ 2147483647 w 431"/>
                <a:gd name="T13" fmla="*/ 2147483647 h 393"/>
                <a:gd name="T14" fmla="*/ 2147483647 w 431"/>
                <a:gd name="T15" fmla="*/ 2147483647 h 393"/>
                <a:gd name="T16" fmla="*/ 2147483647 w 431"/>
                <a:gd name="T17" fmla="*/ 2147483647 h 393"/>
                <a:gd name="T18" fmla="*/ 2147483647 w 431"/>
                <a:gd name="T19" fmla="*/ 2147483647 h 393"/>
                <a:gd name="T20" fmla="*/ 2147483647 w 431"/>
                <a:gd name="T21" fmla="*/ 2147483647 h 393"/>
                <a:gd name="T22" fmla="*/ 2147483647 w 431"/>
                <a:gd name="T23" fmla="*/ 2147483647 h 393"/>
                <a:gd name="T24" fmla="*/ 2147483647 w 431"/>
                <a:gd name="T25" fmla="*/ 2147483647 h 393"/>
                <a:gd name="T26" fmla="*/ 2147483647 w 431"/>
                <a:gd name="T27" fmla="*/ 2147483647 h 393"/>
                <a:gd name="T28" fmla="*/ 2147483647 w 431"/>
                <a:gd name="T29" fmla="*/ 2147483647 h 393"/>
                <a:gd name="T30" fmla="*/ 2147483647 w 431"/>
                <a:gd name="T31" fmla="*/ 2147483647 h 393"/>
                <a:gd name="T32" fmla="*/ 2147483647 w 431"/>
                <a:gd name="T33" fmla="*/ 2147483647 h 393"/>
                <a:gd name="T34" fmla="*/ 2147483647 w 431"/>
                <a:gd name="T35" fmla="*/ 2147483647 h 393"/>
                <a:gd name="T36" fmla="*/ 2147483647 w 431"/>
                <a:gd name="T37" fmla="*/ 2147483647 h 393"/>
                <a:gd name="T38" fmla="*/ 2147483647 w 431"/>
                <a:gd name="T39" fmla="*/ 2147483647 h 393"/>
                <a:gd name="T40" fmla="*/ 2147483647 w 431"/>
                <a:gd name="T41" fmla="*/ 2147483647 h 393"/>
                <a:gd name="T42" fmla="*/ 2147483647 w 431"/>
                <a:gd name="T43" fmla="*/ 2147483647 h 393"/>
                <a:gd name="T44" fmla="*/ 2147483647 w 431"/>
                <a:gd name="T45" fmla="*/ 2147483647 h 393"/>
                <a:gd name="T46" fmla="*/ 2147483647 w 431"/>
                <a:gd name="T47" fmla="*/ 2147483647 h 393"/>
                <a:gd name="T48" fmla="*/ 2147483647 w 431"/>
                <a:gd name="T49" fmla="*/ 2147483647 h 393"/>
                <a:gd name="T50" fmla="*/ 2147483647 w 431"/>
                <a:gd name="T51" fmla="*/ 2147483647 h 393"/>
                <a:gd name="T52" fmla="*/ 2147483647 w 431"/>
                <a:gd name="T53" fmla="*/ 2147483647 h 393"/>
                <a:gd name="T54" fmla="*/ 2147483647 w 431"/>
                <a:gd name="T55" fmla="*/ 2147483647 h 393"/>
                <a:gd name="T56" fmla="*/ 2147483647 w 431"/>
                <a:gd name="T57" fmla="*/ 2147483647 h 393"/>
                <a:gd name="T58" fmla="*/ 2147483647 w 431"/>
                <a:gd name="T59" fmla="*/ 2147483647 h 393"/>
                <a:gd name="T60" fmla="*/ 2147483647 w 431"/>
                <a:gd name="T61" fmla="*/ 2147483647 h 393"/>
                <a:gd name="T62" fmla="*/ 2147483647 w 431"/>
                <a:gd name="T63" fmla="*/ 2147483647 h 393"/>
                <a:gd name="T64" fmla="*/ 2147483647 w 431"/>
                <a:gd name="T65" fmla="*/ 2147483647 h 393"/>
                <a:gd name="T66" fmla="*/ 2147483647 w 431"/>
                <a:gd name="T67" fmla="*/ 0 h 39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1"/>
                <a:gd name="T103" fmla="*/ 0 h 393"/>
                <a:gd name="T104" fmla="*/ 431 w 431"/>
                <a:gd name="T105" fmla="*/ 393 h 39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1" h="393">
                  <a:moveTo>
                    <a:pt x="0" y="0"/>
                  </a:moveTo>
                  <a:lnTo>
                    <a:pt x="0" y="0"/>
                  </a:lnTo>
                  <a:lnTo>
                    <a:pt x="0" y="19"/>
                  </a:lnTo>
                  <a:lnTo>
                    <a:pt x="1" y="39"/>
                  </a:lnTo>
                  <a:lnTo>
                    <a:pt x="4" y="59"/>
                  </a:lnTo>
                  <a:lnTo>
                    <a:pt x="6" y="77"/>
                  </a:lnTo>
                  <a:lnTo>
                    <a:pt x="12" y="98"/>
                  </a:lnTo>
                  <a:lnTo>
                    <a:pt x="19" y="116"/>
                  </a:lnTo>
                  <a:lnTo>
                    <a:pt x="24" y="134"/>
                  </a:lnTo>
                  <a:lnTo>
                    <a:pt x="33" y="153"/>
                  </a:lnTo>
                  <a:lnTo>
                    <a:pt x="42" y="170"/>
                  </a:lnTo>
                  <a:lnTo>
                    <a:pt x="51" y="186"/>
                  </a:lnTo>
                  <a:lnTo>
                    <a:pt x="62" y="203"/>
                  </a:lnTo>
                  <a:lnTo>
                    <a:pt x="73" y="219"/>
                  </a:lnTo>
                  <a:lnTo>
                    <a:pt x="85" y="234"/>
                  </a:lnTo>
                  <a:lnTo>
                    <a:pt x="99" y="250"/>
                  </a:lnTo>
                  <a:lnTo>
                    <a:pt x="111" y="263"/>
                  </a:lnTo>
                  <a:lnTo>
                    <a:pt x="126" y="277"/>
                  </a:lnTo>
                  <a:lnTo>
                    <a:pt x="141" y="291"/>
                  </a:lnTo>
                  <a:lnTo>
                    <a:pt x="157" y="303"/>
                  </a:lnTo>
                  <a:lnTo>
                    <a:pt x="173" y="314"/>
                  </a:lnTo>
                  <a:lnTo>
                    <a:pt x="190" y="325"/>
                  </a:lnTo>
                  <a:lnTo>
                    <a:pt x="208" y="335"/>
                  </a:lnTo>
                  <a:lnTo>
                    <a:pt x="225" y="345"/>
                  </a:lnTo>
                  <a:lnTo>
                    <a:pt x="243" y="354"/>
                  </a:lnTo>
                  <a:lnTo>
                    <a:pt x="263" y="361"/>
                  </a:lnTo>
                  <a:lnTo>
                    <a:pt x="283" y="368"/>
                  </a:lnTo>
                  <a:lnTo>
                    <a:pt x="303" y="375"/>
                  </a:lnTo>
                  <a:lnTo>
                    <a:pt x="322" y="380"/>
                  </a:lnTo>
                  <a:lnTo>
                    <a:pt x="344" y="385"/>
                  </a:lnTo>
                  <a:lnTo>
                    <a:pt x="365" y="387"/>
                  </a:lnTo>
                  <a:lnTo>
                    <a:pt x="387" y="392"/>
                  </a:lnTo>
                  <a:lnTo>
                    <a:pt x="407" y="392"/>
                  </a:lnTo>
                  <a:lnTo>
                    <a:pt x="431" y="393"/>
                  </a:lnTo>
                  <a:lnTo>
                    <a:pt x="431" y="368"/>
                  </a:lnTo>
                  <a:lnTo>
                    <a:pt x="409" y="368"/>
                  </a:lnTo>
                  <a:lnTo>
                    <a:pt x="389" y="367"/>
                  </a:lnTo>
                  <a:lnTo>
                    <a:pt x="369" y="364"/>
                  </a:lnTo>
                  <a:lnTo>
                    <a:pt x="349" y="361"/>
                  </a:lnTo>
                  <a:lnTo>
                    <a:pt x="329" y="357"/>
                  </a:lnTo>
                  <a:lnTo>
                    <a:pt x="310" y="353"/>
                  </a:lnTo>
                  <a:lnTo>
                    <a:pt x="290" y="346"/>
                  </a:lnTo>
                  <a:lnTo>
                    <a:pt x="271" y="339"/>
                  </a:lnTo>
                  <a:lnTo>
                    <a:pt x="253" y="332"/>
                  </a:lnTo>
                  <a:lnTo>
                    <a:pt x="237" y="324"/>
                  </a:lnTo>
                  <a:lnTo>
                    <a:pt x="219" y="316"/>
                  </a:lnTo>
                  <a:lnTo>
                    <a:pt x="202" y="305"/>
                  </a:lnTo>
                  <a:lnTo>
                    <a:pt x="186" y="295"/>
                  </a:lnTo>
                  <a:lnTo>
                    <a:pt x="172" y="284"/>
                  </a:lnTo>
                  <a:lnTo>
                    <a:pt x="155" y="272"/>
                  </a:lnTo>
                  <a:lnTo>
                    <a:pt x="141" y="259"/>
                  </a:lnTo>
                  <a:lnTo>
                    <a:pt x="129" y="247"/>
                  </a:lnTo>
                  <a:lnTo>
                    <a:pt x="115" y="233"/>
                  </a:lnTo>
                  <a:lnTo>
                    <a:pt x="104" y="221"/>
                  </a:lnTo>
                  <a:lnTo>
                    <a:pt x="92" y="205"/>
                  </a:lnTo>
                  <a:lnTo>
                    <a:pt x="82" y="189"/>
                  </a:lnTo>
                  <a:lnTo>
                    <a:pt x="71" y="175"/>
                  </a:lnTo>
                  <a:lnTo>
                    <a:pt x="63" y="159"/>
                  </a:lnTo>
                  <a:lnTo>
                    <a:pt x="55" y="142"/>
                  </a:lnTo>
                  <a:lnTo>
                    <a:pt x="46" y="126"/>
                  </a:lnTo>
                  <a:lnTo>
                    <a:pt x="41" y="109"/>
                  </a:lnTo>
                  <a:lnTo>
                    <a:pt x="35" y="91"/>
                  </a:lnTo>
                  <a:lnTo>
                    <a:pt x="31" y="73"/>
                  </a:lnTo>
                  <a:lnTo>
                    <a:pt x="27" y="55"/>
                  </a:lnTo>
                  <a:lnTo>
                    <a:pt x="24" y="37"/>
                  </a:lnTo>
                  <a:lnTo>
                    <a:pt x="23" y="18"/>
                  </a:lnTo>
                  <a:lnTo>
                    <a:pt x="22" y="0"/>
                  </a:lnTo>
                </a:path>
              </a:pathLst>
            </a:custGeom>
            <a:noFill/>
            <a:ln w="1588">
              <a:solidFill>
                <a:srgbClr val="0099FF"/>
              </a:solidFill>
              <a:round/>
              <a:headEnd/>
              <a:tailEnd/>
            </a:ln>
          </p:spPr>
          <p:txBody>
            <a:bodyPr/>
            <a:lstStyle/>
            <a:p>
              <a:endParaRPr lang="en-US"/>
            </a:p>
          </p:txBody>
        </p:sp>
        <p:sp>
          <p:nvSpPr>
            <p:cNvPr id="23762" name="Freeform 214"/>
            <p:cNvSpPr>
              <a:spLocks/>
            </p:cNvSpPr>
            <p:nvPr/>
          </p:nvSpPr>
          <p:spPr bwMode="auto">
            <a:xfrm>
              <a:off x="2290234" y="3682982"/>
              <a:ext cx="608188" cy="625475"/>
            </a:xfrm>
            <a:custGeom>
              <a:avLst/>
              <a:gdLst>
                <a:gd name="T0" fmla="*/ 2147483647 w 431"/>
                <a:gd name="T1" fmla="*/ 0 h 394"/>
                <a:gd name="T2" fmla="*/ 2147483647 w 431"/>
                <a:gd name="T3" fmla="*/ 2147483647 h 394"/>
                <a:gd name="T4" fmla="*/ 2147483647 w 431"/>
                <a:gd name="T5" fmla="*/ 2147483647 h 394"/>
                <a:gd name="T6" fmla="*/ 2147483647 w 431"/>
                <a:gd name="T7" fmla="*/ 2147483647 h 394"/>
                <a:gd name="T8" fmla="*/ 2147483647 w 431"/>
                <a:gd name="T9" fmla="*/ 2147483647 h 394"/>
                <a:gd name="T10" fmla="*/ 2147483647 w 431"/>
                <a:gd name="T11" fmla="*/ 2147483647 h 394"/>
                <a:gd name="T12" fmla="*/ 2147483647 w 431"/>
                <a:gd name="T13" fmla="*/ 2147483647 h 394"/>
                <a:gd name="T14" fmla="*/ 2147483647 w 431"/>
                <a:gd name="T15" fmla="*/ 2147483647 h 394"/>
                <a:gd name="T16" fmla="*/ 2147483647 w 431"/>
                <a:gd name="T17" fmla="*/ 2147483647 h 394"/>
                <a:gd name="T18" fmla="*/ 2147483647 w 431"/>
                <a:gd name="T19" fmla="*/ 2147483647 h 394"/>
                <a:gd name="T20" fmla="*/ 2147483647 w 431"/>
                <a:gd name="T21" fmla="*/ 2147483647 h 394"/>
                <a:gd name="T22" fmla="*/ 2147483647 w 431"/>
                <a:gd name="T23" fmla="*/ 2147483647 h 394"/>
                <a:gd name="T24" fmla="*/ 2147483647 w 431"/>
                <a:gd name="T25" fmla="*/ 2147483647 h 394"/>
                <a:gd name="T26" fmla="*/ 2147483647 w 431"/>
                <a:gd name="T27" fmla="*/ 2147483647 h 394"/>
                <a:gd name="T28" fmla="*/ 2147483647 w 431"/>
                <a:gd name="T29" fmla="*/ 2147483647 h 394"/>
                <a:gd name="T30" fmla="*/ 0 w 431"/>
                <a:gd name="T31" fmla="*/ 2147483647 h 394"/>
                <a:gd name="T32" fmla="*/ 2147483647 w 431"/>
                <a:gd name="T33" fmla="*/ 2147483647 h 394"/>
                <a:gd name="T34" fmla="*/ 2147483647 w 431"/>
                <a:gd name="T35" fmla="*/ 2147483647 h 394"/>
                <a:gd name="T36" fmla="*/ 2147483647 w 431"/>
                <a:gd name="T37" fmla="*/ 2147483647 h 394"/>
                <a:gd name="T38" fmla="*/ 2147483647 w 431"/>
                <a:gd name="T39" fmla="*/ 2147483647 h 394"/>
                <a:gd name="T40" fmla="*/ 2147483647 w 431"/>
                <a:gd name="T41" fmla="*/ 2147483647 h 394"/>
                <a:gd name="T42" fmla="*/ 2147483647 w 431"/>
                <a:gd name="T43" fmla="*/ 2147483647 h 394"/>
                <a:gd name="T44" fmla="*/ 2147483647 w 431"/>
                <a:gd name="T45" fmla="*/ 2147483647 h 394"/>
                <a:gd name="T46" fmla="*/ 2147483647 w 431"/>
                <a:gd name="T47" fmla="*/ 2147483647 h 394"/>
                <a:gd name="T48" fmla="*/ 2147483647 w 431"/>
                <a:gd name="T49" fmla="*/ 2147483647 h 394"/>
                <a:gd name="T50" fmla="*/ 2147483647 w 431"/>
                <a:gd name="T51" fmla="*/ 2147483647 h 394"/>
                <a:gd name="T52" fmla="*/ 2147483647 w 431"/>
                <a:gd name="T53" fmla="*/ 2147483647 h 394"/>
                <a:gd name="T54" fmla="*/ 2147483647 w 431"/>
                <a:gd name="T55" fmla="*/ 2147483647 h 394"/>
                <a:gd name="T56" fmla="*/ 2147483647 w 431"/>
                <a:gd name="T57" fmla="*/ 2147483647 h 394"/>
                <a:gd name="T58" fmla="*/ 2147483647 w 431"/>
                <a:gd name="T59" fmla="*/ 2147483647 h 394"/>
                <a:gd name="T60" fmla="*/ 2147483647 w 431"/>
                <a:gd name="T61" fmla="*/ 2147483647 h 394"/>
                <a:gd name="T62" fmla="*/ 2147483647 w 431"/>
                <a:gd name="T63" fmla="*/ 2147483647 h 394"/>
                <a:gd name="T64" fmla="*/ 2147483647 w 431"/>
                <a:gd name="T65" fmla="*/ 2147483647 h 3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1"/>
                <a:gd name="T100" fmla="*/ 0 h 394"/>
                <a:gd name="T101" fmla="*/ 431 w 431"/>
                <a:gd name="T102" fmla="*/ 394 h 3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1" h="394">
                  <a:moveTo>
                    <a:pt x="431" y="0"/>
                  </a:moveTo>
                  <a:lnTo>
                    <a:pt x="407" y="0"/>
                  </a:lnTo>
                  <a:lnTo>
                    <a:pt x="387" y="2"/>
                  </a:lnTo>
                  <a:lnTo>
                    <a:pt x="365" y="4"/>
                  </a:lnTo>
                  <a:lnTo>
                    <a:pt x="344" y="7"/>
                  </a:lnTo>
                  <a:lnTo>
                    <a:pt x="322" y="13"/>
                  </a:lnTo>
                  <a:lnTo>
                    <a:pt x="303" y="17"/>
                  </a:lnTo>
                  <a:lnTo>
                    <a:pt x="283" y="24"/>
                  </a:lnTo>
                  <a:lnTo>
                    <a:pt x="263" y="30"/>
                  </a:lnTo>
                  <a:lnTo>
                    <a:pt x="243" y="39"/>
                  </a:lnTo>
                  <a:lnTo>
                    <a:pt x="225" y="47"/>
                  </a:lnTo>
                  <a:lnTo>
                    <a:pt x="208" y="57"/>
                  </a:lnTo>
                  <a:lnTo>
                    <a:pt x="190" y="66"/>
                  </a:lnTo>
                  <a:lnTo>
                    <a:pt x="173" y="77"/>
                  </a:lnTo>
                  <a:lnTo>
                    <a:pt x="157" y="90"/>
                  </a:lnTo>
                  <a:lnTo>
                    <a:pt x="141" y="102"/>
                  </a:lnTo>
                  <a:lnTo>
                    <a:pt x="126" y="116"/>
                  </a:lnTo>
                  <a:lnTo>
                    <a:pt x="111" y="128"/>
                  </a:lnTo>
                  <a:lnTo>
                    <a:pt x="99" y="142"/>
                  </a:lnTo>
                  <a:lnTo>
                    <a:pt x="85" y="157"/>
                  </a:lnTo>
                  <a:lnTo>
                    <a:pt x="73" y="174"/>
                  </a:lnTo>
                  <a:lnTo>
                    <a:pt x="62" y="189"/>
                  </a:lnTo>
                  <a:lnTo>
                    <a:pt x="51" y="205"/>
                  </a:lnTo>
                  <a:lnTo>
                    <a:pt x="42" y="222"/>
                  </a:lnTo>
                  <a:lnTo>
                    <a:pt x="33" y="240"/>
                  </a:lnTo>
                  <a:lnTo>
                    <a:pt x="24" y="258"/>
                  </a:lnTo>
                  <a:lnTo>
                    <a:pt x="19" y="276"/>
                  </a:lnTo>
                  <a:lnTo>
                    <a:pt x="12" y="295"/>
                  </a:lnTo>
                  <a:lnTo>
                    <a:pt x="6" y="314"/>
                  </a:lnTo>
                  <a:lnTo>
                    <a:pt x="4" y="334"/>
                  </a:lnTo>
                  <a:lnTo>
                    <a:pt x="1" y="353"/>
                  </a:lnTo>
                  <a:lnTo>
                    <a:pt x="0" y="374"/>
                  </a:lnTo>
                  <a:lnTo>
                    <a:pt x="0" y="394"/>
                  </a:lnTo>
                  <a:lnTo>
                    <a:pt x="22" y="394"/>
                  </a:lnTo>
                  <a:lnTo>
                    <a:pt x="23" y="375"/>
                  </a:lnTo>
                  <a:lnTo>
                    <a:pt x="24" y="356"/>
                  </a:lnTo>
                  <a:lnTo>
                    <a:pt x="27" y="336"/>
                  </a:lnTo>
                  <a:lnTo>
                    <a:pt x="31" y="318"/>
                  </a:lnTo>
                  <a:lnTo>
                    <a:pt x="35" y="302"/>
                  </a:lnTo>
                  <a:lnTo>
                    <a:pt x="41" y="284"/>
                  </a:lnTo>
                  <a:lnTo>
                    <a:pt x="46" y="267"/>
                  </a:lnTo>
                  <a:lnTo>
                    <a:pt x="55" y="250"/>
                  </a:lnTo>
                  <a:lnTo>
                    <a:pt x="63" y="233"/>
                  </a:lnTo>
                  <a:lnTo>
                    <a:pt x="71" y="218"/>
                  </a:lnTo>
                  <a:lnTo>
                    <a:pt x="82" y="203"/>
                  </a:lnTo>
                  <a:lnTo>
                    <a:pt x="92" y="186"/>
                  </a:lnTo>
                  <a:lnTo>
                    <a:pt x="104" y="174"/>
                  </a:lnTo>
                  <a:lnTo>
                    <a:pt x="115" y="159"/>
                  </a:lnTo>
                  <a:lnTo>
                    <a:pt x="129" y="145"/>
                  </a:lnTo>
                  <a:lnTo>
                    <a:pt x="141" y="132"/>
                  </a:lnTo>
                  <a:lnTo>
                    <a:pt x="155" y="120"/>
                  </a:lnTo>
                  <a:lnTo>
                    <a:pt x="172" y="109"/>
                  </a:lnTo>
                  <a:lnTo>
                    <a:pt x="186" y="97"/>
                  </a:lnTo>
                  <a:lnTo>
                    <a:pt x="202" y="87"/>
                  </a:lnTo>
                  <a:lnTo>
                    <a:pt x="219" y="77"/>
                  </a:lnTo>
                  <a:lnTo>
                    <a:pt x="237" y="69"/>
                  </a:lnTo>
                  <a:lnTo>
                    <a:pt x="253" y="59"/>
                  </a:lnTo>
                  <a:lnTo>
                    <a:pt x="271" y="52"/>
                  </a:lnTo>
                  <a:lnTo>
                    <a:pt x="290" y="47"/>
                  </a:lnTo>
                  <a:lnTo>
                    <a:pt x="310" y="40"/>
                  </a:lnTo>
                  <a:lnTo>
                    <a:pt x="329" y="35"/>
                  </a:lnTo>
                  <a:lnTo>
                    <a:pt x="349" y="32"/>
                  </a:lnTo>
                  <a:lnTo>
                    <a:pt x="369" y="28"/>
                  </a:lnTo>
                  <a:lnTo>
                    <a:pt x="389" y="26"/>
                  </a:lnTo>
                  <a:lnTo>
                    <a:pt x="409" y="25"/>
                  </a:lnTo>
                  <a:lnTo>
                    <a:pt x="431" y="24"/>
                  </a:lnTo>
                  <a:lnTo>
                    <a:pt x="431" y="0"/>
                  </a:lnTo>
                  <a:close/>
                </a:path>
              </a:pathLst>
            </a:custGeom>
            <a:solidFill>
              <a:srgbClr val="0099FF"/>
            </a:solidFill>
            <a:ln w="9525">
              <a:noFill/>
              <a:round/>
              <a:headEnd/>
              <a:tailEnd/>
            </a:ln>
          </p:spPr>
          <p:txBody>
            <a:bodyPr/>
            <a:lstStyle/>
            <a:p>
              <a:endParaRPr lang="en-US"/>
            </a:p>
          </p:txBody>
        </p:sp>
        <p:sp>
          <p:nvSpPr>
            <p:cNvPr id="23763" name="Freeform 215"/>
            <p:cNvSpPr>
              <a:spLocks/>
            </p:cNvSpPr>
            <p:nvPr/>
          </p:nvSpPr>
          <p:spPr bwMode="auto">
            <a:xfrm>
              <a:off x="2290234" y="3682982"/>
              <a:ext cx="608188" cy="625475"/>
            </a:xfrm>
            <a:custGeom>
              <a:avLst/>
              <a:gdLst>
                <a:gd name="T0" fmla="*/ 2147483647 w 431"/>
                <a:gd name="T1" fmla="*/ 0 h 394"/>
                <a:gd name="T2" fmla="*/ 2147483647 w 431"/>
                <a:gd name="T3" fmla="*/ 2147483647 h 394"/>
                <a:gd name="T4" fmla="*/ 2147483647 w 431"/>
                <a:gd name="T5" fmla="*/ 2147483647 h 394"/>
                <a:gd name="T6" fmla="*/ 2147483647 w 431"/>
                <a:gd name="T7" fmla="*/ 2147483647 h 394"/>
                <a:gd name="T8" fmla="*/ 2147483647 w 431"/>
                <a:gd name="T9" fmla="*/ 2147483647 h 394"/>
                <a:gd name="T10" fmla="*/ 2147483647 w 431"/>
                <a:gd name="T11" fmla="*/ 2147483647 h 394"/>
                <a:gd name="T12" fmla="*/ 2147483647 w 431"/>
                <a:gd name="T13" fmla="*/ 2147483647 h 394"/>
                <a:gd name="T14" fmla="*/ 2147483647 w 431"/>
                <a:gd name="T15" fmla="*/ 2147483647 h 394"/>
                <a:gd name="T16" fmla="*/ 2147483647 w 431"/>
                <a:gd name="T17" fmla="*/ 2147483647 h 394"/>
                <a:gd name="T18" fmla="*/ 2147483647 w 431"/>
                <a:gd name="T19" fmla="*/ 2147483647 h 394"/>
                <a:gd name="T20" fmla="*/ 2147483647 w 431"/>
                <a:gd name="T21" fmla="*/ 2147483647 h 394"/>
                <a:gd name="T22" fmla="*/ 2147483647 w 431"/>
                <a:gd name="T23" fmla="*/ 2147483647 h 394"/>
                <a:gd name="T24" fmla="*/ 2147483647 w 431"/>
                <a:gd name="T25" fmla="*/ 2147483647 h 394"/>
                <a:gd name="T26" fmla="*/ 2147483647 w 431"/>
                <a:gd name="T27" fmla="*/ 2147483647 h 394"/>
                <a:gd name="T28" fmla="*/ 2147483647 w 431"/>
                <a:gd name="T29" fmla="*/ 2147483647 h 394"/>
                <a:gd name="T30" fmla="*/ 2147483647 w 431"/>
                <a:gd name="T31" fmla="*/ 2147483647 h 394"/>
                <a:gd name="T32" fmla="*/ 0 w 431"/>
                <a:gd name="T33" fmla="*/ 2147483647 h 394"/>
                <a:gd name="T34" fmla="*/ 2147483647 w 431"/>
                <a:gd name="T35" fmla="*/ 2147483647 h 394"/>
                <a:gd name="T36" fmla="*/ 2147483647 w 431"/>
                <a:gd name="T37" fmla="*/ 2147483647 h 394"/>
                <a:gd name="T38" fmla="*/ 2147483647 w 431"/>
                <a:gd name="T39" fmla="*/ 2147483647 h 394"/>
                <a:gd name="T40" fmla="*/ 2147483647 w 431"/>
                <a:gd name="T41" fmla="*/ 2147483647 h 394"/>
                <a:gd name="T42" fmla="*/ 2147483647 w 431"/>
                <a:gd name="T43" fmla="*/ 2147483647 h 394"/>
                <a:gd name="T44" fmla="*/ 2147483647 w 431"/>
                <a:gd name="T45" fmla="*/ 2147483647 h 394"/>
                <a:gd name="T46" fmla="*/ 2147483647 w 431"/>
                <a:gd name="T47" fmla="*/ 2147483647 h 394"/>
                <a:gd name="T48" fmla="*/ 2147483647 w 431"/>
                <a:gd name="T49" fmla="*/ 2147483647 h 394"/>
                <a:gd name="T50" fmla="*/ 2147483647 w 431"/>
                <a:gd name="T51" fmla="*/ 2147483647 h 394"/>
                <a:gd name="T52" fmla="*/ 2147483647 w 431"/>
                <a:gd name="T53" fmla="*/ 2147483647 h 394"/>
                <a:gd name="T54" fmla="*/ 2147483647 w 431"/>
                <a:gd name="T55" fmla="*/ 2147483647 h 394"/>
                <a:gd name="T56" fmla="*/ 2147483647 w 431"/>
                <a:gd name="T57" fmla="*/ 2147483647 h 394"/>
                <a:gd name="T58" fmla="*/ 2147483647 w 431"/>
                <a:gd name="T59" fmla="*/ 2147483647 h 394"/>
                <a:gd name="T60" fmla="*/ 2147483647 w 431"/>
                <a:gd name="T61" fmla="*/ 2147483647 h 394"/>
                <a:gd name="T62" fmla="*/ 2147483647 w 431"/>
                <a:gd name="T63" fmla="*/ 2147483647 h 394"/>
                <a:gd name="T64" fmla="*/ 2147483647 w 431"/>
                <a:gd name="T65" fmla="*/ 2147483647 h 394"/>
                <a:gd name="T66" fmla="*/ 2147483647 w 431"/>
                <a:gd name="T67" fmla="*/ 2147483647 h 3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31"/>
                <a:gd name="T103" fmla="*/ 0 h 394"/>
                <a:gd name="T104" fmla="*/ 431 w 431"/>
                <a:gd name="T105" fmla="*/ 394 h 3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31" h="394">
                  <a:moveTo>
                    <a:pt x="431" y="0"/>
                  </a:moveTo>
                  <a:lnTo>
                    <a:pt x="431" y="0"/>
                  </a:lnTo>
                  <a:lnTo>
                    <a:pt x="407" y="0"/>
                  </a:lnTo>
                  <a:lnTo>
                    <a:pt x="387" y="2"/>
                  </a:lnTo>
                  <a:lnTo>
                    <a:pt x="365" y="4"/>
                  </a:lnTo>
                  <a:lnTo>
                    <a:pt x="344" y="7"/>
                  </a:lnTo>
                  <a:lnTo>
                    <a:pt x="322" y="13"/>
                  </a:lnTo>
                  <a:lnTo>
                    <a:pt x="303" y="17"/>
                  </a:lnTo>
                  <a:lnTo>
                    <a:pt x="283" y="24"/>
                  </a:lnTo>
                  <a:lnTo>
                    <a:pt x="263" y="30"/>
                  </a:lnTo>
                  <a:lnTo>
                    <a:pt x="243" y="39"/>
                  </a:lnTo>
                  <a:lnTo>
                    <a:pt x="225" y="47"/>
                  </a:lnTo>
                  <a:lnTo>
                    <a:pt x="208" y="57"/>
                  </a:lnTo>
                  <a:lnTo>
                    <a:pt x="190" y="66"/>
                  </a:lnTo>
                  <a:lnTo>
                    <a:pt x="173" y="77"/>
                  </a:lnTo>
                  <a:lnTo>
                    <a:pt x="157" y="90"/>
                  </a:lnTo>
                  <a:lnTo>
                    <a:pt x="141" y="102"/>
                  </a:lnTo>
                  <a:lnTo>
                    <a:pt x="126" y="116"/>
                  </a:lnTo>
                  <a:lnTo>
                    <a:pt x="111" y="128"/>
                  </a:lnTo>
                  <a:lnTo>
                    <a:pt x="99" y="142"/>
                  </a:lnTo>
                  <a:lnTo>
                    <a:pt x="85" y="157"/>
                  </a:lnTo>
                  <a:lnTo>
                    <a:pt x="73" y="174"/>
                  </a:lnTo>
                  <a:lnTo>
                    <a:pt x="62" y="189"/>
                  </a:lnTo>
                  <a:lnTo>
                    <a:pt x="51" y="205"/>
                  </a:lnTo>
                  <a:lnTo>
                    <a:pt x="42" y="222"/>
                  </a:lnTo>
                  <a:lnTo>
                    <a:pt x="33" y="240"/>
                  </a:lnTo>
                  <a:lnTo>
                    <a:pt x="24" y="258"/>
                  </a:lnTo>
                  <a:lnTo>
                    <a:pt x="19" y="276"/>
                  </a:lnTo>
                  <a:lnTo>
                    <a:pt x="12" y="295"/>
                  </a:lnTo>
                  <a:lnTo>
                    <a:pt x="6" y="314"/>
                  </a:lnTo>
                  <a:lnTo>
                    <a:pt x="4" y="334"/>
                  </a:lnTo>
                  <a:lnTo>
                    <a:pt x="1" y="353"/>
                  </a:lnTo>
                  <a:lnTo>
                    <a:pt x="0" y="374"/>
                  </a:lnTo>
                  <a:lnTo>
                    <a:pt x="0" y="394"/>
                  </a:lnTo>
                  <a:lnTo>
                    <a:pt x="22" y="394"/>
                  </a:lnTo>
                  <a:lnTo>
                    <a:pt x="23" y="375"/>
                  </a:lnTo>
                  <a:lnTo>
                    <a:pt x="24" y="356"/>
                  </a:lnTo>
                  <a:lnTo>
                    <a:pt x="27" y="336"/>
                  </a:lnTo>
                  <a:lnTo>
                    <a:pt x="31" y="318"/>
                  </a:lnTo>
                  <a:lnTo>
                    <a:pt x="35" y="302"/>
                  </a:lnTo>
                  <a:lnTo>
                    <a:pt x="41" y="284"/>
                  </a:lnTo>
                  <a:lnTo>
                    <a:pt x="46" y="267"/>
                  </a:lnTo>
                  <a:lnTo>
                    <a:pt x="55" y="250"/>
                  </a:lnTo>
                  <a:lnTo>
                    <a:pt x="63" y="233"/>
                  </a:lnTo>
                  <a:lnTo>
                    <a:pt x="71" y="218"/>
                  </a:lnTo>
                  <a:lnTo>
                    <a:pt x="82" y="203"/>
                  </a:lnTo>
                  <a:lnTo>
                    <a:pt x="92" y="186"/>
                  </a:lnTo>
                  <a:lnTo>
                    <a:pt x="104" y="174"/>
                  </a:lnTo>
                  <a:lnTo>
                    <a:pt x="115" y="159"/>
                  </a:lnTo>
                  <a:lnTo>
                    <a:pt x="129" y="145"/>
                  </a:lnTo>
                  <a:lnTo>
                    <a:pt x="141" y="132"/>
                  </a:lnTo>
                  <a:lnTo>
                    <a:pt x="155" y="120"/>
                  </a:lnTo>
                  <a:lnTo>
                    <a:pt x="172" y="109"/>
                  </a:lnTo>
                  <a:lnTo>
                    <a:pt x="186" y="97"/>
                  </a:lnTo>
                  <a:lnTo>
                    <a:pt x="202" y="87"/>
                  </a:lnTo>
                  <a:lnTo>
                    <a:pt x="219" y="77"/>
                  </a:lnTo>
                  <a:lnTo>
                    <a:pt x="237" y="69"/>
                  </a:lnTo>
                  <a:lnTo>
                    <a:pt x="253" y="59"/>
                  </a:lnTo>
                  <a:lnTo>
                    <a:pt x="271" y="52"/>
                  </a:lnTo>
                  <a:lnTo>
                    <a:pt x="290" y="47"/>
                  </a:lnTo>
                  <a:lnTo>
                    <a:pt x="310" y="40"/>
                  </a:lnTo>
                  <a:lnTo>
                    <a:pt x="329" y="35"/>
                  </a:lnTo>
                  <a:lnTo>
                    <a:pt x="349" y="32"/>
                  </a:lnTo>
                  <a:lnTo>
                    <a:pt x="369" y="28"/>
                  </a:lnTo>
                  <a:lnTo>
                    <a:pt x="389" y="26"/>
                  </a:lnTo>
                  <a:lnTo>
                    <a:pt x="409" y="25"/>
                  </a:lnTo>
                  <a:lnTo>
                    <a:pt x="431" y="24"/>
                  </a:lnTo>
                </a:path>
              </a:pathLst>
            </a:custGeom>
            <a:noFill/>
            <a:ln w="1588">
              <a:solidFill>
                <a:srgbClr val="0099FF"/>
              </a:solidFill>
              <a:round/>
              <a:headEnd/>
              <a:tailEnd/>
            </a:ln>
          </p:spPr>
          <p:txBody>
            <a:bodyPr/>
            <a:lstStyle/>
            <a:p>
              <a:endParaRPr lang="en-US"/>
            </a:p>
          </p:txBody>
        </p:sp>
        <p:sp>
          <p:nvSpPr>
            <p:cNvPr id="23764" name="Freeform 216"/>
            <p:cNvSpPr>
              <a:spLocks/>
            </p:cNvSpPr>
            <p:nvPr/>
          </p:nvSpPr>
          <p:spPr bwMode="auto">
            <a:xfrm>
              <a:off x="3426178" y="4289407"/>
              <a:ext cx="230012" cy="523875"/>
            </a:xfrm>
            <a:custGeom>
              <a:avLst/>
              <a:gdLst>
                <a:gd name="T0" fmla="*/ 2147483647 w 163"/>
                <a:gd name="T1" fmla="*/ 2147483647 h 330"/>
                <a:gd name="T2" fmla="*/ 2147483647 w 163"/>
                <a:gd name="T3" fmla="*/ 2147483647 h 330"/>
                <a:gd name="T4" fmla="*/ 2147483647 w 163"/>
                <a:gd name="T5" fmla="*/ 2147483647 h 330"/>
                <a:gd name="T6" fmla="*/ 2147483647 w 163"/>
                <a:gd name="T7" fmla="*/ 2147483647 h 330"/>
                <a:gd name="T8" fmla="*/ 2147483647 w 163"/>
                <a:gd name="T9" fmla="*/ 2147483647 h 330"/>
                <a:gd name="T10" fmla="*/ 2147483647 w 163"/>
                <a:gd name="T11" fmla="*/ 2147483647 h 330"/>
                <a:gd name="T12" fmla="*/ 2147483647 w 163"/>
                <a:gd name="T13" fmla="*/ 2147483647 h 330"/>
                <a:gd name="T14" fmla="*/ 2147483647 w 163"/>
                <a:gd name="T15" fmla="*/ 2147483647 h 330"/>
                <a:gd name="T16" fmla="*/ 2147483647 w 163"/>
                <a:gd name="T17" fmla="*/ 2147483647 h 330"/>
                <a:gd name="T18" fmla="*/ 2147483647 w 163"/>
                <a:gd name="T19" fmla="*/ 2147483647 h 330"/>
                <a:gd name="T20" fmla="*/ 2147483647 w 163"/>
                <a:gd name="T21" fmla="*/ 2147483647 h 330"/>
                <a:gd name="T22" fmla="*/ 2147483647 w 163"/>
                <a:gd name="T23" fmla="*/ 2147483647 h 330"/>
                <a:gd name="T24" fmla="*/ 2147483647 w 163"/>
                <a:gd name="T25" fmla="*/ 2147483647 h 330"/>
                <a:gd name="T26" fmla="*/ 2147483647 w 163"/>
                <a:gd name="T27" fmla="*/ 2147483647 h 330"/>
                <a:gd name="T28" fmla="*/ 2147483647 w 163"/>
                <a:gd name="T29" fmla="*/ 2147483647 h 330"/>
                <a:gd name="T30" fmla="*/ 2147483647 w 163"/>
                <a:gd name="T31" fmla="*/ 2147483647 h 330"/>
                <a:gd name="T32" fmla="*/ 2147483647 w 163"/>
                <a:gd name="T33" fmla="*/ 0 h 330"/>
                <a:gd name="T34" fmla="*/ 2147483647 w 163"/>
                <a:gd name="T35" fmla="*/ 2147483647 h 330"/>
                <a:gd name="T36" fmla="*/ 2147483647 w 163"/>
                <a:gd name="T37" fmla="*/ 2147483647 h 330"/>
                <a:gd name="T38" fmla="*/ 2147483647 w 163"/>
                <a:gd name="T39" fmla="*/ 2147483647 h 330"/>
                <a:gd name="T40" fmla="*/ 2147483647 w 163"/>
                <a:gd name="T41" fmla="*/ 2147483647 h 330"/>
                <a:gd name="T42" fmla="*/ 2147483647 w 163"/>
                <a:gd name="T43" fmla="*/ 2147483647 h 330"/>
                <a:gd name="T44" fmla="*/ 2147483647 w 163"/>
                <a:gd name="T45" fmla="*/ 2147483647 h 330"/>
                <a:gd name="T46" fmla="*/ 2147483647 w 163"/>
                <a:gd name="T47" fmla="*/ 2147483647 h 330"/>
                <a:gd name="T48" fmla="*/ 2147483647 w 163"/>
                <a:gd name="T49" fmla="*/ 2147483647 h 330"/>
                <a:gd name="T50" fmla="*/ 2147483647 w 163"/>
                <a:gd name="T51" fmla="*/ 2147483647 h 330"/>
                <a:gd name="T52" fmla="*/ 2147483647 w 163"/>
                <a:gd name="T53" fmla="*/ 2147483647 h 330"/>
                <a:gd name="T54" fmla="*/ 2147483647 w 163"/>
                <a:gd name="T55" fmla="*/ 2147483647 h 330"/>
                <a:gd name="T56" fmla="*/ 2147483647 w 163"/>
                <a:gd name="T57" fmla="*/ 2147483647 h 330"/>
                <a:gd name="T58" fmla="*/ 2147483647 w 163"/>
                <a:gd name="T59" fmla="*/ 2147483647 h 330"/>
                <a:gd name="T60" fmla="*/ 2147483647 w 163"/>
                <a:gd name="T61" fmla="*/ 2147483647 h 330"/>
                <a:gd name="T62" fmla="*/ 2147483647 w 163"/>
                <a:gd name="T63" fmla="*/ 2147483647 h 330"/>
                <a:gd name="T64" fmla="*/ 2147483647 w 163"/>
                <a:gd name="T65" fmla="*/ 2147483647 h 330"/>
                <a:gd name="T66" fmla="*/ 0 w 163"/>
                <a:gd name="T67" fmla="*/ 2147483647 h 330"/>
                <a:gd name="T68" fmla="*/ 2147483647 w 163"/>
                <a:gd name="T69" fmla="*/ 2147483647 h 3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3"/>
                <a:gd name="T106" fmla="*/ 0 h 330"/>
                <a:gd name="T107" fmla="*/ 163 w 163"/>
                <a:gd name="T108" fmla="*/ 330 h 3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3" h="330">
                  <a:moveTo>
                    <a:pt x="20" y="330"/>
                  </a:moveTo>
                  <a:lnTo>
                    <a:pt x="36" y="310"/>
                  </a:lnTo>
                  <a:lnTo>
                    <a:pt x="50" y="289"/>
                  </a:lnTo>
                  <a:lnTo>
                    <a:pt x="65" y="270"/>
                  </a:lnTo>
                  <a:lnTo>
                    <a:pt x="78" y="249"/>
                  </a:lnTo>
                  <a:lnTo>
                    <a:pt x="91" y="230"/>
                  </a:lnTo>
                  <a:lnTo>
                    <a:pt x="104" y="209"/>
                  </a:lnTo>
                  <a:lnTo>
                    <a:pt x="115" y="190"/>
                  </a:lnTo>
                  <a:lnTo>
                    <a:pt x="126" y="169"/>
                  </a:lnTo>
                  <a:lnTo>
                    <a:pt x="135" y="149"/>
                  </a:lnTo>
                  <a:lnTo>
                    <a:pt x="144" y="128"/>
                  </a:lnTo>
                  <a:lnTo>
                    <a:pt x="151" y="107"/>
                  </a:lnTo>
                  <a:lnTo>
                    <a:pt x="156" y="87"/>
                  </a:lnTo>
                  <a:lnTo>
                    <a:pt x="160" y="65"/>
                  </a:lnTo>
                  <a:lnTo>
                    <a:pt x="163" y="43"/>
                  </a:lnTo>
                  <a:lnTo>
                    <a:pt x="163" y="22"/>
                  </a:lnTo>
                  <a:lnTo>
                    <a:pt x="163" y="0"/>
                  </a:lnTo>
                  <a:lnTo>
                    <a:pt x="138" y="1"/>
                  </a:lnTo>
                  <a:lnTo>
                    <a:pt x="140" y="22"/>
                  </a:lnTo>
                  <a:lnTo>
                    <a:pt x="138" y="41"/>
                  </a:lnTo>
                  <a:lnTo>
                    <a:pt x="137" y="60"/>
                  </a:lnTo>
                  <a:lnTo>
                    <a:pt x="133" y="81"/>
                  </a:lnTo>
                  <a:lnTo>
                    <a:pt x="127" y="100"/>
                  </a:lnTo>
                  <a:lnTo>
                    <a:pt x="120" y="120"/>
                  </a:lnTo>
                  <a:lnTo>
                    <a:pt x="113" y="139"/>
                  </a:lnTo>
                  <a:lnTo>
                    <a:pt x="104" y="158"/>
                  </a:lnTo>
                  <a:lnTo>
                    <a:pt x="94" y="178"/>
                  </a:lnTo>
                  <a:lnTo>
                    <a:pt x="83" y="197"/>
                  </a:lnTo>
                  <a:lnTo>
                    <a:pt x="71" y="216"/>
                  </a:lnTo>
                  <a:lnTo>
                    <a:pt x="58" y="237"/>
                  </a:lnTo>
                  <a:lnTo>
                    <a:pt x="46" y="256"/>
                  </a:lnTo>
                  <a:lnTo>
                    <a:pt x="31" y="275"/>
                  </a:lnTo>
                  <a:lnTo>
                    <a:pt x="16" y="296"/>
                  </a:lnTo>
                  <a:lnTo>
                    <a:pt x="0" y="315"/>
                  </a:lnTo>
                  <a:lnTo>
                    <a:pt x="20" y="330"/>
                  </a:lnTo>
                  <a:close/>
                </a:path>
              </a:pathLst>
            </a:custGeom>
            <a:solidFill>
              <a:srgbClr val="FF6600"/>
            </a:solidFill>
            <a:ln w="9525">
              <a:noFill/>
              <a:round/>
              <a:headEnd/>
              <a:tailEnd/>
            </a:ln>
          </p:spPr>
          <p:txBody>
            <a:bodyPr/>
            <a:lstStyle/>
            <a:p>
              <a:endParaRPr lang="en-US"/>
            </a:p>
          </p:txBody>
        </p:sp>
        <p:sp>
          <p:nvSpPr>
            <p:cNvPr id="23765" name="Freeform 217"/>
            <p:cNvSpPr>
              <a:spLocks/>
            </p:cNvSpPr>
            <p:nvPr/>
          </p:nvSpPr>
          <p:spPr bwMode="auto">
            <a:xfrm>
              <a:off x="3426178" y="4289407"/>
              <a:ext cx="230012" cy="523875"/>
            </a:xfrm>
            <a:custGeom>
              <a:avLst/>
              <a:gdLst>
                <a:gd name="T0" fmla="*/ 2147483647 w 163"/>
                <a:gd name="T1" fmla="*/ 2147483647 h 330"/>
                <a:gd name="T2" fmla="*/ 2147483647 w 163"/>
                <a:gd name="T3" fmla="*/ 2147483647 h 330"/>
                <a:gd name="T4" fmla="*/ 2147483647 w 163"/>
                <a:gd name="T5" fmla="*/ 2147483647 h 330"/>
                <a:gd name="T6" fmla="*/ 2147483647 w 163"/>
                <a:gd name="T7" fmla="*/ 2147483647 h 330"/>
                <a:gd name="T8" fmla="*/ 2147483647 w 163"/>
                <a:gd name="T9" fmla="*/ 2147483647 h 330"/>
                <a:gd name="T10" fmla="*/ 2147483647 w 163"/>
                <a:gd name="T11" fmla="*/ 2147483647 h 330"/>
                <a:gd name="T12" fmla="*/ 2147483647 w 163"/>
                <a:gd name="T13" fmla="*/ 2147483647 h 330"/>
                <a:gd name="T14" fmla="*/ 2147483647 w 163"/>
                <a:gd name="T15" fmla="*/ 2147483647 h 330"/>
                <a:gd name="T16" fmla="*/ 2147483647 w 163"/>
                <a:gd name="T17" fmla="*/ 2147483647 h 330"/>
                <a:gd name="T18" fmla="*/ 2147483647 w 163"/>
                <a:gd name="T19" fmla="*/ 2147483647 h 330"/>
                <a:gd name="T20" fmla="*/ 2147483647 w 163"/>
                <a:gd name="T21" fmla="*/ 2147483647 h 330"/>
                <a:gd name="T22" fmla="*/ 2147483647 w 163"/>
                <a:gd name="T23" fmla="*/ 2147483647 h 330"/>
                <a:gd name="T24" fmla="*/ 2147483647 w 163"/>
                <a:gd name="T25" fmla="*/ 2147483647 h 330"/>
                <a:gd name="T26" fmla="*/ 2147483647 w 163"/>
                <a:gd name="T27" fmla="*/ 2147483647 h 330"/>
                <a:gd name="T28" fmla="*/ 2147483647 w 163"/>
                <a:gd name="T29" fmla="*/ 2147483647 h 330"/>
                <a:gd name="T30" fmla="*/ 2147483647 w 163"/>
                <a:gd name="T31" fmla="*/ 2147483647 h 330"/>
                <a:gd name="T32" fmla="*/ 2147483647 w 163"/>
                <a:gd name="T33" fmla="*/ 0 h 330"/>
                <a:gd name="T34" fmla="*/ 2147483647 w 163"/>
                <a:gd name="T35" fmla="*/ 2147483647 h 330"/>
                <a:gd name="T36" fmla="*/ 2147483647 w 163"/>
                <a:gd name="T37" fmla="*/ 2147483647 h 330"/>
                <a:gd name="T38" fmla="*/ 2147483647 w 163"/>
                <a:gd name="T39" fmla="*/ 2147483647 h 330"/>
                <a:gd name="T40" fmla="*/ 2147483647 w 163"/>
                <a:gd name="T41" fmla="*/ 2147483647 h 330"/>
                <a:gd name="T42" fmla="*/ 2147483647 w 163"/>
                <a:gd name="T43" fmla="*/ 2147483647 h 330"/>
                <a:gd name="T44" fmla="*/ 2147483647 w 163"/>
                <a:gd name="T45" fmla="*/ 2147483647 h 330"/>
                <a:gd name="T46" fmla="*/ 2147483647 w 163"/>
                <a:gd name="T47" fmla="*/ 2147483647 h 330"/>
                <a:gd name="T48" fmla="*/ 2147483647 w 163"/>
                <a:gd name="T49" fmla="*/ 2147483647 h 330"/>
                <a:gd name="T50" fmla="*/ 2147483647 w 163"/>
                <a:gd name="T51" fmla="*/ 2147483647 h 330"/>
                <a:gd name="T52" fmla="*/ 2147483647 w 163"/>
                <a:gd name="T53" fmla="*/ 2147483647 h 330"/>
                <a:gd name="T54" fmla="*/ 2147483647 w 163"/>
                <a:gd name="T55" fmla="*/ 2147483647 h 330"/>
                <a:gd name="T56" fmla="*/ 2147483647 w 163"/>
                <a:gd name="T57" fmla="*/ 2147483647 h 330"/>
                <a:gd name="T58" fmla="*/ 2147483647 w 163"/>
                <a:gd name="T59" fmla="*/ 2147483647 h 330"/>
                <a:gd name="T60" fmla="*/ 2147483647 w 163"/>
                <a:gd name="T61" fmla="*/ 2147483647 h 330"/>
                <a:gd name="T62" fmla="*/ 2147483647 w 163"/>
                <a:gd name="T63" fmla="*/ 2147483647 h 330"/>
                <a:gd name="T64" fmla="*/ 2147483647 w 163"/>
                <a:gd name="T65" fmla="*/ 2147483647 h 330"/>
                <a:gd name="T66" fmla="*/ 0 w 163"/>
                <a:gd name="T67" fmla="*/ 2147483647 h 33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3"/>
                <a:gd name="T103" fmla="*/ 0 h 330"/>
                <a:gd name="T104" fmla="*/ 163 w 163"/>
                <a:gd name="T105" fmla="*/ 330 h 33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3" h="330">
                  <a:moveTo>
                    <a:pt x="20" y="330"/>
                  </a:moveTo>
                  <a:lnTo>
                    <a:pt x="36" y="310"/>
                  </a:lnTo>
                  <a:lnTo>
                    <a:pt x="50" y="289"/>
                  </a:lnTo>
                  <a:lnTo>
                    <a:pt x="65" y="270"/>
                  </a:lnTo>
                  <a:lnTo>
                    <a:pt x="78" y="249"/>
                  </a:lnTo>
                  <a:lnTo>
                    <a:pt x="91" y="230"/>
                  </a:lnTo>
                  <a:lnTo>
                    <a:pt x="104" y="209"/>
                  </a:lnTo>
                  <a:lnTo>
                    <a:pt x="115" y="190"/>
                  </a:lnTo>
                  <a:lnTo>
                    <a:pt x="126" y="169"/>
                  </a:lnTo>
                  <a:lnTo>
                    <a:pt x="135" y="149"/>
                  </a:lnTo>
                  <a:lnTo>
                    <a:pt x="144" y="128"/>
                  </a:lnTo>
                  <a:lnTo>
                    <a:pt x="151" y="107"/>
                  </a:lnTo>
                  <a:lnTo>
                    <a:pt x="156" y="87"/>
                  </a:lnTo>
                  <a:lnTo>
                    <a:pt x="160" y="65"/>
                  </a:lnTo>
                  <a:lnTo>
                    <a:pt x="163" y="43"/>
                  </a:lnTo>
                  <a:lnTo>
                    <a:pt x="163" y="22"/>
                  </a:lnTo>
                  <a:lnTo>
                    <a:pt x="163" y="0"/>
                  </a:lnTo>
                  <a:lnTo>
                    <a:pt x="138" y="1"/>
                  </a:lnTo>
                  <a:lnTo>
                    <a:pt x="140" y="22"/>
                  </a:lnTo>
                  <a:lnTo>
                    <a:pt x="138" y="41"/>
                  </a:lnTo>
                  <a:lnTo>
                    <a:pt x="137" y="60"/>
                  </a:lnTo>
                  <a:lnTo>
                    <a:pt x="133" y="81"/>
                  </a:lnTo>
                  <a:lnTo>
                    <a:pt x="127" y="100"/>
                  </a:lnTo>
                  <a:lnTo>
                    <a:pt x="120" y="120"/>
                  </a:lnTo>
                  <a:lnTo>
                    <a:pt x="113" y="139"/>
                  </a:lnTo>
                  <a:lnTo>
                    <a:pt x="104" y="158"/>
                  </a:lnTo>
                  <a:lnTo>
                    <a:pt x="94" y="178"/>
                  </a:lnTo>
                  <a:lnTo>
                    <a:pt x="83" y="197"/>
                  </a:lnTo>
                  <a:lnTo>
                    <a:pt x="71" y="216"/>
                  </a:lnTo>
                  <a:lnTo>
                    <a:pt x="58" y="237"/>
                  </a:lnTo>
                  <a:lnTo>
                    <a:pt x="46" y="256"/>
                  </a:lnTo>
                  <a:lnTo>
                    <a:pt x="31" y="275"/>
                  </a:lnTo>
                  <a:lnTo>
                    <a:pt x="16" y="296"/>
                  </a:lnTo>
                  <a:lnTo>
                    <a:pt x="0" y="315"/>
                  </a:lnTo>
                </a:path>
              </a:pathLst>
            </a:custGeom>
            <a:noFill/>
            <a:ln w="1588">
              <a:solidFill>
                <a:srgbClr val="FF6600"/>
              </a:solidFill>
              <a:round/>
              <a:headEnd/>
              <a:tailEnd/>
            </a:ln>
          </p:spPr>
          <p:txBody>
            <a:bodyPr/>
            <a:lstStyle/>
            <a:p>
              <a:endParaRPr lang="en-US"/>
            </a:p>
          </p:txBody>
        </p:sp>
        <p:sp>
          <p:nvSpPr>
            <p:cNvPr id="23766" name="Freeform 218"/>
            <p:cNvSpPr>
              <a:spLocks/>
            </p:cNvSpPr>
            <p:nvPr/>
          </p:nvSpPr>
          <p:spPr bwMode="auto">
            <a:xfrm>
              <a:off x="3368323" y="4621195"/>
              <a:ext cx="230011" cy="288925"/>
            </a:xfrm>
            <a:custGeom>
              <a:avLst/>
              <a:gdLst>
                <a:gd name="T0" fmla="*/ 0 w 163"/>
                <a:gd name="T1" fmla="*/ 2147483647 h 182"/>
                <a:gd name="T2" fmla="*/ 2147483647 w 163"/>
                <a:gd name="T3" fmla="*/ 2147483647 h 182"/>
                <a:gd name="T4" fmla="*/ 2147483647 w 163"/>
                <a:gd name="T5" fmla="*/ 2147483647 h 182"/>
                <a:gd name="T6" fmla="*/ 2147483647 w 163"/>
                <a:gd name="T7" fmla="*/ 2147483647 h 182"/>
                <a:gd name="T8" fmla="*/ 2147483647 w 163"/>
                <a:gd name="T9" fmla="*/ 2147483647 h 182"/>
                <a:gd name="T10" fmla="*/ 2147483647 w 163"/>
                <a:gd name="T11" fmla="*/ 2147483647 h 182"/>
                <a:gd name="T12" fmla="*/ 2147483647 w 163"/>
                <a:gd name="T13" fmla="*/ 2147483647 h 182"/>
                <a:gd name="T14" fmla="*/ 2147483647 w 163"/>
                <a:gd name="T15" fmla="*/ 2147483647 h 182"/>
                <a:gd name="T16" fmla="*/ 2147483647 w 163"/>
                <a:gd name="T17" fmla="*/ 2147483647 h 182"/>
                <a:gd name="T18" fmla="*/ 2147483647 w 163"/>
                <a:gd name="T19" fmla="*/ 2147483647 h 182"/>
                <a:gd name="T20" fmla="*/ 2147483647 w 163"/>
                <a:gd name="T21" fmla="*/ 2147483647 h 182"/>
                <a:gd name="T22" fmla="*/ 2147483647 w 163"/>
                <a:gd name="T23" fmla="*/ 2147483647 h 182"/>
                <a:gd name="T24" fmla="*/ 2147483647 w 163"/>
                <a:gd name="T25" fmla="*/ 2147483647 h 182"/>
                <a:gd name="T26" fmla="*/ 2147483647 w 163"/>
                <a:gd name="T27" fmla="*/ 2147483647 h 182"/>
                <a:gd name="T28" fmla="*/ 2147483647 w 163"/>
                <a:gd name="T29" fmla="*/ 2147483647 h 182"/>
                <a:gd name="T30" fmla="*/ 2147483647 w 163"/>
                <a:gd name="T31" fmla="*/ 2147483647 h 182"/>
                <a:gd name="T32" fmla="*/ 2147483647 w 163"/>
                <a:gd name="T33" fmla="*/ 2147483647 h 182"/>
                <a:gd name="T34" fmla="*/ 2147483647 w 163"/>
                <a:gd name="T35" fmla="*/ 2147483647 h 182"/>
                <a:gd name="T36" fmla="*/ 2147483647 w 163"/>
                <a:gd name="T37" fmla="*/ 2147483647 h 182"/>
                <a:gd name="T38" fmla="*/ 2147483647 w 163"/>
                <a:gd name="T39" fmla="*/ 2147483647 h 182"/>
                <a:gd name="T40" fmla="*/ 2147483647 w 163"/>
                <a:gd name="T41" fmla="*/ 2147483647 h 182"/>
                <a:gd name="T42" fmla="*/ 2147483647 w 163"/>
                <a:gd name="T43" fmla="*/ 2147483647 h 182"/>
                <a:gd name="T44" fmla="*/ 2147483647 w 163"/>
                <a:gd name="T45" fmla="*/ 2147483647 h 182"/>
                <a:gd name="T46" fmla="*/ 2147483647 w 163"/>
                <a:gd name="T47" fmla="*/ 2147483647 h 182"/>
                <a:gd name="T48" fmla="*/ 2147483647 w 163"/>
                <a:gd name="T49" fmla="*/ 2147483647 h 182"/>
                <a:gd name="T50" fmla="*/ 2147483647 w 163"/>
                <a:gd name="T51" fmla="*/ 2147483647 h 182"/>
                <a:gd name="T52" fmla="*/ 2147483647 w 163"/>
                <a:gd name="T53" fmla="*/ 2147483647 h 182"/>
                <a:gd name="T54" fmla="*/ 2147483647 w 163"/>
                <a:gd name="T55" fmla="*/ 2147483647 h 182"/>
                <a:gd name="T56" fmla="*/ 2147483647 w 163"/>
                <a:gd name="T57" fmla="*/ 2147483647 h 182"/>
                <a:gd name="T58" fmla="*/ 2147483647 w 163"/>
                <a:gd name="T59" fmla="*/ 2147483647 h 182"/>
                <a:gd name="T60" fmla="*/ 2147483647 w 163"/>
                <a:gd name="T61" fmla="*/ 2147483647 h 182"/>
                <a:gd name="T62" fmla="*/ 2147483647 w 163"/>
                <a:gd name="T63" fmla="*/ 2147483647 h 182"/>
                <a:gd name="T64" fmla="*/ 2147483647 w 163"/>
                <a:gd name="T65" fmla="*/ 2147483647 h 182"/>
                <a:gd name="T66" fmla="*/ 2147483647 w 163"/>
                <a:gd name="T67" fmla="*/ 0 h 182"/>
                <a:gd name="T68" fmla="*/ 0 w 163"/>
                <a:gd name="T69" fmla="*/ 2147483647 h 18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3"/>
                <a:gd name="T106" fmla="*/ 0 h 182"/>
                <a:gd name="T107" fmla="*/ 163 w 163"/>
                <a:gd name="T108" fmla="*/ 182 h 18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3" h="182">
                  <a:moveTo>
                    <a:pt x="0" y="182"/>
                  </a:moveTo>
                  <a:lnTo>
                    <a:pt x="163" y="90"/>
                  </a:lnTo>
                  <a:lnTo>
                    <a:pt x="157" y="90"/>
                  </a:lnTo>
                  <a:lnTo>
                    <a:pt x="153" y="88"/>
                  </a:lnTo>
                  <a:lnTo>
                    <a:pt x="147" y="87"/>
                  </a:lnTo>
                  <a:lnTo>
                    <a:pt x="143" y="86"/>
                  </a:lnTo>
                  <a:lnTo>
                    <a:pt x="138" y="84"/>
                  </a:lnTo>
                  <a:lnTo>
                    <a:pt x="134" y="82"/>
                  </a:lnTo>
                  <a:lnTo>
                    <a:pt x="130" y="80"/>
                  </a:lnTo>
                  <a:lnTo>
                    <a:pt x="124" y="79"/>
                  </a:lnTo>
                  <a:lnTo>
                    <a:pt x="120" y="76"/>
                  </a:lnTo>
                  <a:lnTo>
                    <a:pt x="116" y="75"/>
                  </a:lnTo>
                  <a:lnTo>
                    <a:pt x="112" y="72"/>
                  </a:lnTo>
                  <a:lnTo>
                    <a:pt x="108" y="70"/>
                  </a:lnTo>
                  <a:lnTo>
                    <a:pt x="103" y="68"/>
                  </a:lnTo>
                  <a:lnTo>
                    <a:pt x="99" y="66"/>
                  </a:lnTo>
                  <a:lnTo>
                    <a:pt x="96" y="62"/>
                  </a:lnTo>
                  <a:lnTo>
                    <a:pt x="92" y="59"/>
                  </a:lnTo>
                  <a:lnTo>
                    <a:pt x="88" y="57"/>
                  </a:lnTo>
                  <a:lnTo>
                    <a:pt x="85" y="54"/>
                  </a:lnTo>
                  <a:lnTo>
                    <a:pt x="81" y="51"/>
                  </a:lnTo>
                  <a:lnTo>
                    <a:pt x="79" y="48"/>
                  </a:lnTo>
                  <a:lnTo>
                    <a:pt x="76" y="44"/>
                  </a:lnTo>
                  <a:lnTo>
                    <a:pt x="72" y="42"/>
                  </a:lnTo>
                  <a:lnTo>
                    <a:pt x="69" y="37"/>
                  </a:lnTo>
                  <a:lnTo>
                    <a:pt x="66" y="35"/>
                  </a:lnTo>
                  <a:lnTo>
                    <a:pt x="63" y="31"/>
                  </a:lnTo>
                  <a:lnTo>
                    <a:pt x="59" y="26"/>
                  </a:lnTo>
                  <a:lnTo>
                    <a:pt x="58" y="22"/>
                  </a:lnTo>
                  <a:lnTo>
                    <a:pt x="55" y="18"/>
                  </a:lnTo>
                  <a:lnTo>
                    <a:pt x="52" y="14"/>
                  </a:lnTo>
                  <a:lnTo>
                    <a:pt x="50" y="10"/>
                  </a:lnTo>
                  <a:lnTo>
                    <a:pt x="48" y="6"/>
                  </a:lnTo>
                  <a:lnTo>
                    <a:pt x="46" y="0"/>
                  </a:lnTo>
                  <a:lnTo>
                    <a:pt x="0" y="182"/>
                  </a:lnTo>
                  <a:close/>
                </a:path>
              </a:pathLst>
            </a:custGeom>
            <a:solidFill>
              <a:srgbClr val="FF6600"/>
            </a:solidFill>
            <a:ln w="9525">
              <a:noFill/>
              <a:round/>
              <a:headEnd/>
              <a:tailEnd/>
            </a:ln>
          </p:spPr>
          <p:txBody>
            <a:bodyPr/>
            <a:lstStyle/>
            <a:p>
              <a:endParaRPr lang="en-US"/>
            </a:p>
          </p:txBody>
        </p:sp>
        <p:sp>
          <p:nvSpPr>
            <p:cNvPr id="23767" name="Freeform 219"/>
            <p:cNvSpPr>
              <a:spLocks/>
            </p:cNvSpPr>
            <p:nvPr/>
          </p:nvSpPr>
          <p:spPr bwMode="auto">
            <a:xfrm>
              <a:off x="3368323" y="4621195"/>
              <a:ext cx="230011" cy="288925"/>
            </a:xfrm>
            <a:custGeom>
              <a:avLst/>
              <a:gdLst>
                <a:gd name="T0" fmla="*/ 0 w 163"/>
                <a:gd name="T1" fmla="*/ 2147483647 h 182"/>
                <a:gd name="T2" fmla="*/ 0 w 163"/>
                <a:gd name="T3" fmla="*/ 2147483647 h 182"/>
                <a:gd name="T4" fmla="*/ 2147483647 w 163"/>
                <a:gd name="T5" fmla="*/ 2147483647 h 182"/>
                <a:gd name="T6" fmla="*/ 2147483647 w 163"/>
                <a:gd name="T7" fmla="*/ 2147483647 h 182"/>
                <a:gd name="T8" fmla="*/ 2147483647 w 163"/>
                <a:gd name="T9" fmla="*/ 2147483647 h 182"/>
                <a:gd name="T10" fmla="*/ 2147483647 w 163"/>
                <a:gd name="T11" fmla="*/ 2147483647 h 182"/>
                <a:gd name="T12" fmla="*/ 2147483647 w 163"/>
                <a:gd name="T13" fmla="*/ 2147483647 h 182"/>
                <a:gd name="T14" fmla="*/ 2147483647 w 163"/>
                <a:gd name="T15" fmla="*/ 2147483647 h 182"/>
                <a:gd name="T16" fmla="*/ 2147483647 w 163"/>
                <a:gd name="T17" fmla="*/ 2147483647 h 182"/>
                <a:gd name="T18" fmla="*/ 2147483647 w 163"/>
                <a:gd name="T19" fmla="*/ 2147483647 h 182"/>
                <a:gd name="T20" fmla="*/ 2147483647 w 163"/>
                <a:gd name="T21" fmla="*/ 2147483647 h 182"/>
                <a:gd name="T22" fmla="*/ 2147483647 w 163"/>
                <a:gd name="T23" fmla="*/ 2147483647 h 182"/>
                <a:gd name="T24" fmla="*/ 2147483647 w 163"/>
                <a:gd name="T25" fmla="*/ 2147483647 h 182"/>
                <a:gd name="T26" fmla="*/ 2147483647 w 163"/>
                <a:gd name="T27" fmla="*/ 2147483647 h 182"/>
                <a:gd name="T28" fmla="*/ 2147483647 w 163"/>
                <a:gd name="T29" fmla="*/ 2147483647 h 182"/>
                <a:gd name="T30" fmla="*/ 2147483647 w 163"/>
                <a:gd name="T31" fmla="*/ 2147483647 h 182"/>
                <a:gd name="T32" fmla="*/ 2147483647 w 163"/>
                <a:gd name="T33" fmla="*/ 2147483647 h 182"/>
                <a:gd name="T34" fmla="*/ 2147483647 w 163"/>
                <a:gd name="T35" fmla="*/ 2147483647 h 182"/>
                <a:gd name="T36" fmla="*/ 2147483647 w 163"/>
                <a:gd name="T37" fmla="*/ 2147483647 h 182"/>
                <a:gd name="T38" fmla="*/ 2147483647 w 163"/>
                <a:gd name="T39" fmla="*/ 2147483647 h 182"/>
                <a:gd name="T40" fmla="*/ 2147483647 w 163"/>
                <a:gd name="T41" fmla="*/ 2147483647 h 182"/>
                <a:gd name="T42" fmla="*/ 2147483647 w 163"/>
                <a:gd name="T43" fmla="*/ 2147483647 h 182"/>
                <a:gd name="T44" fmla="*/ 2147483647 w 163"/>
                <a:gd name="T45" fmla="*/ 2147483647 h 182"/>
                <a:gd name="T46" fmla="*/ 2147483647 w 163"/>
                <a:gd name="T47" fmla="*/ 2147483647 h 182"/>
                <a:gd name="T48" fmla="*/ 2147483647 w 163"/>
                <a:gd name="T49" fmla="*/ 2147483647 h 182"/>
                <a:gd name="T50" fmla="*/ 2147483647 w 163"/>
                <a:gd name="T51" fmla="*/ 2147483647 h 182"/>
                <a:gd name="T52" fmla="*/ 2147483647 w 163"/>
                <a:gd name="T53" fmla="*/ 2147483647 h 182"/>
                <a:gd name="T54" fmla="*/ 2147483647 w 163"/>
                <a:gd name="T55" fmla="*/ 2147483647 h 182"/>
                <a:gd name="T56" fmla="*/ 2147483647 w 163"/>
                <a:gd name="T57" fmla="*/ 2147483647 h 182"/>
                <a:gd name="T58" fmla="*/ 2147483647 w 163"/>
                <a:gd name="T59" fmla="*/ 2147483647 h 182"/>
                <a:gd name="T60" fmla="*/ 2147483647 w 163"/>
                <a:gd name="T61" fmla="*/ 2147483647 h 182"/>
                <a:gd name="T62" fmla="*/ 2147483647 w 163"/>
                <a:gd name="T63" fmla="*/ 2147483647 h 182"/>
                <a:gd name="T64" fmla="*/ 2147483647 w 163"/>
                <a:gd name="T65" fmla="*/ 2147483647 h 182"/>
                <a:gd name="T66" fmla="*/ 2147483647 w 163"/>
                <a:gd name="T67" fmla="*/ 2147483647 h 182"/>
                <a:gd name="T68" fmla="*/ 2147483647 w 163"/>
                <a:gd name="T69" fmla="*/ 2147483647 h 182"/>
                <a:gd name="T70" fmla="*/ 2147483647 w 163"/>
                <a:gd name="T71" fmla="*/ 0 h 182"/>
                <a:gd name="T72" fmla="*/ 0 w 163"/>
                <a:gd name="T73" fmla="*/ 2147483647 h 182"/>
                <a:gd name="T74" fmla="*/ 0 w 163"/>
                <a:gd name="T75" fmla="*/ 2147483647 h 18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63"/>
                <a:gd name="T115" fmla="*/ 0 h 182"/>
                <a:gd name="T116" fmla="*/ 163 w 163"/>
                <a:gd name="T117" fmla="*/ 182 h 18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63" h="182">
                  <a:moveTo>
                    <a:pt x="0" y="182"/>
                  </a:moveTo>
                  <a:lnTo>
                    <a:pt x="0" y="182"/>
                  </a:lnTo>
                  <a:lnTo>
                    <a:pt x="163" y="90"/>
                  </a:lnTo>
                  <a:lnTo>
                    <a:pt x="157" y="90"/>
                  </a:lnTo>
                  <a:lnTo>
                    <a:pt x="153" y="88"/>
                  </a:lnTo>
                  <a:lnTo>
                    <a:pt x="147" y="87"/>
                  </a:lnTo>
                  <a:lnTo>
                    <a:pt x="143" y="86"/>
                  </a:lnTo>
                  <a:lnTo>
                    <a:pt x="138" y="84"/>
                  </a:lnTo>
                  <a:lnTo>
                    <a:pt x="134" y="82"/>
                  </a:lnTo>
                  <a:lnTo>
                    <a:pt x="130" y="80"/>
                  </a:lnTo>
                  <a:lnTo>
                    <a:pt x="124" y="79"/>
                  </a:lnTo>
                  <a:lnTo>
                    <a:pt x="120" y="76"/>
                  </a:lnTo>
                  <a:lnTo>
                    <a:pt x="116" y="75"/>
                  </a:lnTo>
                  <a:lnTo>
                    <a:pt x="112" y="72"/>
                  </a:lnTo>
                  <a:lnTo>
                    <a:pt x="108" y="70"/>
                  </a:lnTo>
                  <a:lnTo>
                    <a:pt x="103" y="68"/>
                  </a:lnTo>
                  <a:lnTo>
                    <a:pt x="99" y="66"/>
                  </a:lnTo>
                  <a:lnTo>
                    <a:pt x="96" y="62"/>
                  </a:lnTo>
                  <a:lnTo>
                    <a:pt x="92" y="59"/>
                  </a:lnTo>
                  <a:lnTo>
                    <a:pt x="88" y="57"/>
                  </a:lnTo>
                  <a:lnTo>
                    <a:pt x="85" y="54"/>
                  </a:lnTo>
                  <a:lnTo>
                    <a:pt x="81" y="51"/>
                  </a:lnTo>
                  <a:lnTo>
                    <a:pt x="79" y="48"/>
                  </a:lnTo>
                  <a:lnTo>
                    <a:pt x="76" y="44"/>
                  </a:lnTo>
                  <a:lnTo>
                    <a:pt x="72" y="42"/>
                  </a:lnTo>
                  <a:lnTo>
                    <a:pt x="69" y="37"/>
                  </a:lnTo>
                  <a:lnTo>
                    <a:pt x="66" y="35"/>
                  </a:lnTo>
                  <a:lnTo>
                    <a:pt x="63" y="31"/>
                  </a:lnTo>
                  <a:lnTo>
                    <a:pt x="59" y="26"/>
                  </a:lnTo>
                  <a:lnTo>
                    <a:pt x="58" y="22"/>
                  </a:lnTo>
                  <a:lnTo>
                    <a:pt x="55" y="18"/>
                  </a:lnTo>
                  <a:lnTo>
                    <a:pt x="52" y="14"/>
                  </a:lnTo>
                  <a:lnTo>
                    <a:pt x="50" y="10"/>
                  </a:lnTo>
                  <a:lnTo>
                    <a:pt x="48" y="6"/>
                  </a:lnTo>
                  <a:lnTo>
                    <a:pt x="46" y="0"/>
                  </a:lnTo>
                  <a:lnTo>
                    <a:pt x="0" y="182"/>
                  </a:lnTo>
                </a:path>
              </a:pathLst>
            </a:custGeom>
            <a:noFill/>
            <a:ln w="1588">
              <a:solidFill>
                <a:srgbClr val="FF6600"/>
              </a:solidFill>
              <a:round/>
              <a:headEnd/>
              <a:tailEnd/>
            </a:ln>
          </p:spPr>
          <p:txBody>
            <a:bodyPr/>
            <a:lstStyle/>
            <a:p>
              <a:endParaRPr lang="en-US"/>
            </a:p>
          </p:txBody>
        </p:sp>
        <p:sp>
          <p:nvSpPr>
            <p:cNvPr id="23768" name="Freeform 220"/>
            <p:cNvSpPr>
              <a:spLocks/>
            </p:cNvSpPr>
            <p:nvPr/>
          </p:nvSpPr>
          <p:spPr bwMode="auto">
            <a:xfrm>
              <a:off x="6835422" y="4289407"/>
              <a:ext cx="230012" cy="523875"/>
            </a:xfrm>
            <a:custGeom>
              <a:avLst/>
              <a:gdLst>
                <a:gd name="T0" fmla="*/ 2147483647 w 163"/>
                <a:gd name="T1" fmla="*/ 2147483647 h 330"/>
                <a:gd name="T2" fmla="*/ 2147483647 w 163"/>
                <a:gd name="T3" fmla="*/ 2147483647 h 330"/>
                <a:gd name="T4" fmla="*/ 2147483647 w 163"/>
                <a:gd name="T5" fmla="*/ 2147483647 h 330"/>
                <a:gd name="T6" fmla="*/ 2147483647 w 163"/>
                <a:gd name="T7" fmla="*/ 2147483647 h 330"/>
                <a:gd name="T8" fmla="*/ 2147483647 w 163"/>
                <a:gd name="T9" fmla="*/ 2147483647 h 330"/>
                <a:gd name="T10" fmla="*/ 2147483647 w 163"/>
                <a:gd name="T11" fmla="*/ 2147483647 h 330"/>
                <a:gd name="T12" fmla="*/ 2147483647 w 163"/>
                <a:gd name="T13" fmla="*/ 2147483647 h 330"/>
                <a:gd name="T14" fmla="*/ 2147483647 w 163"/>
                <a:gd name="T15" fmla="*/ 2147483647 h 330"/>
                <a:gd name="T16" fmla="*/ 2147483647 w 163"/>
                <a:gd name="T17" fmla="*/ 2147483647 h 330"/>
                <a:gd name="T18" fmla="*/ 2147483647 w 163"/>
                <a:gd name="T19" fmla="*/ 2147483647 h 330"/>
                <a:gd name="T20" fmla="*/ 2147483647 w 163"/>
                <a:gd name="T21" fmla="*/ 2147483647 h 330"/>
                <a:gd name="T22" fmla="*/ 2147483647 w 163"/>
                <a:gd name="T23" fmla="*/ 2147483647 h 330"/>
                <a:gd name="T24" fmla="*/ 2147483647 w 163"/>
                <a:gd name="T25" fmla="*/ 2147483647 h 330"/>
                <a:gd name="T26" fmla="*/ 2147483647 w 163"/>
                <a:gd name="T27" fmla="*/ 2147483647 h 330"/>
                <a:gd name="T28" fmla="*/ 2147483647 w 163"/>
                <a:gd name="T29" fmla="*/ 2147483647 h 330"/>
                <a:gd name="T30" fmla="*/ 2147483647 w 163"/>
                <a:gd name="T31" fmla="*/ 2147483647 h 330"/>
                <a:gd name="T32" fmla="*/ 2147483647 w 163"/>
                <a:gd name="T33" fmla="*/ 0 h 330"/>
                <a:gd name="T34" fmla="*/ 2147483647 w 163"/>
                <a:gd name="T35" fmla="*/ 2147483647 h 330"/>
                <a:gd name="T36" fmla="*/ 2147483647 w 163"/>
                <a:gd name="T37" fmla="*/ 2147483647 h 330"/>
                <a:gd name="T38" fmla="*/ 2147483647 w 163"/>
                <a:gd name="T39" fmla="*/ 2147483647 h 330"/>
                <a:gd name="T40" fmla="*/ 2147483647 w 163"/>
                <a:gd name="T41" fmla="*/ 2147483647 h 330"/>
                <a:gd name="T42" fmla="*/ 2147483647 w 163"/>
                <a:gd name="T43" fmla="*/ 2147483647 h 330"/>
                <a:gd name="T44" fmla="*/ 2147483647 w 163"/>
                <a:gd name="T45" fmla="*/ 2147483647 h 330"/>
                <a:gd name="T46" fmla="*/ 2147483647 w 163"/>
                <a:gd name="T47" fmla="*/ 2147483647 h 330"/>
                <a:gd name="T48" fmla="*/ 2147483647 w 163"/>
                <a:gd name="T49" fmla="*/ 2147483647 h 330"/>
                <a:gd name="T50" fmla="*/ 2147483647 w 163"/>
                <a:gd name="T51" fmla="*/ 2147483647 h 330"/>
                <a:gd name="T52" fmla="*/ 2147483647 w 163"/>
                <a:gd name="T53" fmla="*/ 2147483647 h 330"/>
                <a:gd name="T54" fmla="*/ 2147483647 w 163"/>
                <a:gd name="T55" fmla="*/ 2147483647 h 330"/>
                <a:gd name="T56" fmla="*/ 2147483647 w 163"/>
                <a:gd name="T57" fmla="*/ 2147483647 h 330"/>
                <a:gd name="T58" fmla="*/ 2147483647 w 163"/>
                <a:gd name="T59" fmla="*/ 2147483647 h 330"/>
                <a:gd name="T60" fmla="*/ 2147483647 w 163"/>
                <a:gd name="T61" fmla="*/ 2147483647 h 330"/>
                <a:gd name="T62" fmla="*/ 2147483647 w 163"/>
                <a:gd name="T63" fmla="*/ 2147483647 h 330"/>
                <a:gd name="T64" fmla="*/ 2147483647 w 163"/>
                <a:gd name="T65" fmla="*/ 2147483647 h 330"/>
                <a:gd name="T66" fmla="*/ 0 w 163"/>
                <a:gd name="T67" fmla="*/ 2147483647 h 330"/>
                <a:gd name="T68" fmla="*/ 2147483647 w 163"/>
                <a:gd name="T69" fmla="*/ 2147483647 h 33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3"/>
                <a:gd name="T106" fmla="*/ 0 h 330"/>
                <a:gd name="T107" fmla="*/ 163 w 163"/>
                <a:gd name="T108" fmla="*/ 330 h 33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3" h="330">
                  <a:moveTo>
                    <a:pt x="20" y="330"/>
                  </a:moveTo>
                  <a:lnTo>
                    <a:pt x="35" y="310"/>
                  </a:lnTo>
                  <a:lnTo>
                    <a:pt x="50" y="289"/>
                  </a:lnTo>
                  <a:lnTo>
                    <a:pt x="64" y="270"/>
                  </a:lnTo>
                  <a:lnTo>
                    <a:pt x="78" y="249"/>
                  </a:lnTo>
                  <a:lnTo>
                    <a:pt x="91" y="230"/>
                  </a:lnTo>
                  <a:lnTo>
                    <a:pt x="102" y="209"/>
                  </a:lnTo>
                  <a:lnTo>
                    <a:pt x="115" y="190"/>
                  </a:lnTo>
                  <a:lnTo>
                    <a:pt x="126" y="169"/>
                  </a:lnTo>
                  <a:lnTo>
                    <a:pt x="134" y="149"/>
                  </a:lnTo>
                  <a:lnTo>
                    <a:pt x="142" y="128"/>
                  </a:lnTo>
                  <a:lnTo>
                    <a:pt x="149" y="107"/>
                  </a:lnTo>
                  <a:lnTo>
                    <a:pt x="155" y="87"/>
                  </a:lnTo>
                  <a:lnTo>
                    <a:pt x="159" y="65"/>
                  </a:lnTo>
                  <a:lnTo>
                    <a:pt x="163" y="43"/>
                  </a:lnTo>
                  <a:lnTo>
                    <a:pt x="163" y="22"/>
                  </a:lnTo>
                  <a:lnTo>
                    <a:pt x="163" y="0"/>
                  </a:lnTo>
                  <a:lnTo>
                    <a:pt x="138" y="1"/>
                  </a:lnTo>
                  <a:lnTo>
                    <a:pt x="140" y="22"/>
                  </a:lnTo>
                  <a:lnTo>
                    <a:pt x="138" y="41"/>
                  </a:lnTo>
                  <a:lnTo>
                    <a:pt x="135" y="60"/>
                  </a:lnTo>
                  <a:lnTo>
                    <a:pt x="131" y="81"/>
                  </a:lnTo>
                  <a:lnTo>
                    <a:pt x="127" y="100"/>
                  </a:lnTo>
                  <a:lnTo>
                    <a:pt x="120" y="120"/>
                  </a:lnTo>
                  <a:lnTo>
                    <a:pt x="112" y="139"/>
                  </a:lnTo>
                  <a:lnTo>
                    <a:pt x="104" y="158"/>
                  </a:lnTo>
                  <a:lnTo>
                    <a:pt x="94" y="178"/>
                  </a:lnTo>
                  <a:lnTo>
                    <a:pt x="82" y="197"/>
                  </a:lnTo>
                  <a:lnTo>
                    <a:pt x="71" y="216"/>
                  </a:lnTo>
                  <a:lnTo>
                    <a:pt x="58" y="237"/>
                  </a:lnTo>
                  <a:lnTo>
                    <a:pt x="44" y="256"/>
                  </a:lnTo>
                  <a:lnTo>
                    <a:pt x="31" y="275"/>
                  </a:lnTo>
                  <a:lnTo>
                    <a:pt x="16" y="296"/>
                  </a:lnTo>
                  <a:lnTo>
                    <a:pt x="0" y="315"/>
                  </a:lnTo>
                  <a:lnTo>
                    <a:pt x="20" y="330"/>
                  </a:lnTo>
                  <a:close/>
                </a:path>
              </a:pathLst>
            </a:custGeom>
            <a:solidFill>
              <a:srgbClr val="FF6600"/>
            </a:solidFill>
            <a:ln w="9525">
              <a:noFill/>
              <a:round/>
              <a:headEnd/>
              <a:tailEnd/>
            </a:ln>
          </p:spPr>
          <p:txBody>
            <a:bodyPr/>
            <a:lstStyle/>
            <a:p>
              <a:endParaRPr lang="en-US"/>
            </a:p>
          </p:txBody>
        </p:sp>
        <p:sp>
          <p:nvSpPr>
            <p:cNvPr id="23769" name="Freeform 221"/>
            <p:cNvSpPr>
              <a:spLocks/>
            </p:cNvSpPr>
            <p:nvPr/>
          </p:nvSpPr>
          <p:spPr bwMode="auto">
            <a:xfrm>
              <a:off x="6835422" y="4289407"/>
              <a:ext cx="230012" cy="523875"/>
            </a:xfrm>
            <a:custGeom>
              <a:avLst/>
              <a:gdLst>
                <a:gd name="T0" fmla="*/ 2147483647 w 163"/>
                <a:gd name="T1" fmla="*/ 2147483647 h 330"/>
                <a:gd name="T2" fmla="*/ 2147483647 w 163"/>
                <a:gd name="T3" fmla="*/ 2147483647 h 330"/>
                <a:gd name="T4" fmla="*/ 2147483647 w 163"/>
                <a:gd name="T5" fmla="*/ 2147483647 h 330"/>
                <a:gd name="T6" fmla="*/ 2147483647 w 163"/>
                <a:gd name="T7" fmla="*/ 2147483647 h 330"/>
                <a:gd name="T8" fmla="*/ 2147483647 w 163"/>
                <a:gd name="T9" fmla="*/ 2147483647 h 330"/>
                <a:gd name="T10" fmla="*/ 2147483647 w 163"/>
                <a:gd name="T11" fmla="*/ 2147483647 h 330"/>
                <a:gd name="T12" fmla="*/ 2147483647 w 163"/>
                <a:gd name="T13" fmla="*/ 2147483647 h 330"/>
                <a:gd name="T14" fmla="*/ 2147483647 w 163"/>
                <a:gd name="T15" fmla="*/ 2147483647 h 330"/>
                <a:gd name="T16" fmla="*/ 2147483647 w 163"/>
                <a:gd name="T17" fmla="*/ 2147483647 h 330"/>
                <a:gd name="T18" fmla="*/ 2147483647 w 163"/>
                <a:gd name="T19" fmla="*/ 2147483647 h 330"/>
                <a:gd name="T20" fmla="*/ 2147483647 w 163"/>
                <a:gd name="T21" fmla="*/ 2147483647 h 330"/>
                <a:gd name="T22" fmla="*/ 2147483647 w 163"/>
                <a:gd name="T23" fmla="*/ 2147483647 h 330"/>
                <a:gd name="T24" fmla="*/ 2147483647 w 163"/>
                <a:gd name="T25" fmla="*/ 2147483647 h 330"/>
                <a:gd name="T26" fmla="*/ 2147483647 w 163"/>
                <a:gd name="T27" fmla="*/ 2147483647 h 330"/>
                <a:gd name="T28" fmla="*/ 2147483647 w 163"/>
                <a:gd name="T29" fmla="*/ 2147483647 h 330"/>
                <a:gd name="T30" fmla="*/ 2147483647 w 163"/>
                <a:gd name="T31" fmla="*/ 2147483647 h 330"/>
                <a:gd name="T32" fmla="*/ 2147483647 w 163"/>
                <a:gd name="T33" fmla="*/ 0 h 330"/>
                <a:gd name="T34" fmla="*/ 2147483647 w 163"/>
                <a:gd name="T35" fmla="*/ 2147483647 h 330"/>
                <a:gd name="T36" fmla="*/ 2147483647 w 163"/>
                <a:gd name="T37" fmla="*/ 2147483647 h 330"/>
                <a:gd name="T38" fmla="*/ 2147483647 w 163"/>
                <a:gd name="T39" fmla="*/ 2147483647 h 330"/>
                <a:gd name="T40" fmla="*/ 2147483647 w 163"/>
                <a:gd name="T41" fmla="*/ 2147483647 h 330"/>
                <a:gd name="T42" fmla="*/ 2147483647 w 163"/>
                <a:gd name="T43" fmla="*/ 2147483647 h 330"/>
                <a:gd name="T44" fmla="*/ 2147483647 w 163"/>
                <a:gd name="T45" fmla="*/ 2147483647 h 330"/>
                <a:gd name="T46" fmla="*/ 2147483647 w 163"/>
                <a:gd name="T47" fmla="*/ 2147483647 h 330"/>
                <a:gd name="T48" fmla="*/ 2147483647 w 163"/>
                <a:gd name="T49" fmla="*/ 2147483647 h 330"/>
                <a:gd name="T50" fmla="*/ 2147483647 w 163"/>
                <a:gd name="T51" fmla="*/ 2147483647 h 330"/>
                <a:gd name="T52" fmla="*/ 2147483647 w 163"/>
                <a:gd name="T53" fmla="*/ 2147483647 h 330"/>
                <a:gd name="T54" fmla="*/ 2147483647 w 163"/>
                <a:gd name="T55" fmla="*/ 2147483647 h 330"/>
                <a:gd name="T56" fmla="*/ 2147483647 w 163"/>
                <a:gd name="T57" fmla="*/ 2147483647 h 330"/>
                <a:gd name="T58" fmla="*/ 2147483647 w 163"/>
                <a:gd name="T59" fmla="*/ 2147483647 h 330"/>
                <a:gd name="T60" fmla="*/ 2147483647 w 163"/>
                <a:gd name="T61" fmla="*/ 2147483647 h 330"/>
                <a:gd name="T62" fmla="*/ 2147483647 w 163"/>
                <a:gd name="T63" fmla="*/ 2147483647 h 330"/>
                <a:gd name="T64" fmla="*/ 2147483647 w 163"/>
                <a:gd name="T65" fmla="*/ 2147483647 h 330"/>
                <a:gd name="T66" fmla="*/ 0 w 163"/>
                <a:gd name="T67" fmla="*/ 2147483647 h 33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63"/>
                <a:gd name="T103" fmla="*/ 0 h 330"/>
                <a:gd name="T104" fmla="*/ 163 w 163"/>
                <a:gd name="T105" fmla="*/ 330 h 33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63" h="330">
                  <a:moveTo>
                    <a:pt x="20" y="330"/>
                  </a:moveTo>
                  <a:lnTo>
                    <a:pt x="35" y="310"/>
                  </a:lnTo>
                  <a:lnTo>
                    <a:pt x="50" y="289"/>
                  </a:lnTo>
                  <a:lnTo>
                    <a:pt x="64" y="270"/>
                  </a:lnTo>
                  <a:lnTo>
                    <a:pt x="78" y="249"/>
                  </a:lnTo>
                  <a:lnTo>
                    <a:pt x="91" y="230"/>
                  </a:lnTo>
                  <a:lnTo>
                    <a:pt x="102" y="209"/>
                  </a:lnTo>
                  <a:lnTo>
                    <a:pt x="115" y="190"/>
                  </a:lnTo>
                  <a:lnTo>
                    <a:pt x="126" y="169"/>
                  </a:lnTo>
                  <a:lnTo>
                    <a:pt x="134" y="149"/>
                  </a:lnTo>
                  <a:lnTo>
                    <a:pt x="142" y="128"/>
                  </a:lnTo>
                  <a:lnTo>
                    <a:pt x="149" y="107"/>
                  </a:lnTo>
                  <a:lnTo>
                    <a:pt x="155" y="87"/>
                  </a:lnTo>
                  <a:lnTo>
                    <a:pt x="159" y="65"/>
                  </a:lnTo>
                  <a:lnTo>
                    <a:pt x="163" y="43"/>
                  </a:lnTo>
                  <a:lnTo>
                    <a:pt x="163" y="22"/>
                  </a:lnTo>
                  <a:lnTo>
                    <a:pt x="163" y="0"/>
                  </a:lnTo>
                  <a:lnTo>
                    <a:pt x="138" y="1"/>
                  </a:lnTo>
                  <a:lnTo>
                    <a:pt x="140" y="22"/>
                  </a:lnTo>
                  <a:lnTo>
                    <a:pt x="138" y="41"/>
                  </a:lnTo>
                  <a:lnTo>
                    <a:pt x="135" y="60"/>
                  </a:lnTo>
                  <a:lnTo>
                    <a:pt x="131" y="81"/>
                  </a:lnTo>
                  <a:lnTo>
                    <a:pt x="127" y="100"/>
                  </a:lnTo>
                  <a:lnTo>
                    <a:pt x="120" y="120"/>
                  </a:lnTo>
                  <a:lnTo>
                    <a:pt x="112" y="139"/>
                  </a:lnTo>
                  <a:lnTo>
                    <a:pt x="104" y="158"/>
                  </a:lnTo>
                  <a:lnTo>
                    <a:pt x="94" y="178"/>
                  </a:lnTo>
                  <a:lnTo>
                    <a:pt x="82" y="197"/>
                  </a:lnTo>
                  <a:lnTo>
                    <a:pt x="71" y="216"/>
                  </a:lnTo>
                  <a:lnTo>
                    <a:pt x="58" y="237"/>
                  </a:lnTo>
                  <a:lnTo>
                    <a:pt x="44" y="256"/>
                  </a:lnTo>
                  <a:lnTo>
                    <a:pt x="31" y="275"/>
                  </a:lnTo>
                  <a:lnTo>
                    <a:pt x="16" y="296"/>
                  </a:lnTo>
                  <a:lnTo>
                    <a:pt x="0" y="315"/>
                  </a:lnTo>
                </a:path>
              </a:pathLst>
            </a:custGeom>
            <a:noFill/>
            <a:ln w="1588">
              <a:solidFill>
                <a:srgbClr val="FF6600"/>
              </a:solidFill>
              <a:round/>
              <a:headEnd/>
              <a:tailEnd/>
            </a:ln>
          </p:spPr>
          <p:txBody>
            <a:bodyPr/>
            <a:lstStyle/>
            <a:p>
              <a:endParaRPr lang="en-US"/>
            </a:p>
          </p:txBody>
        </p:sp>
        <p:sp>
          <p:nvSpPr>
            <p:cNvPr id="23770" name="Freeform 222"/>
            <p:cNvSpPr>
              <a:spLocks/>
            </p:cNvSpPr>
            <p:nvPr/>
          </p:nvSpPr>
          <p:spPr bwMode="auto">
            <a:xfrm>
              <a:off x="6777569" y="4621195"/>
              <a:ext cx="227188" cy="288925"/>
            </a:xfrm>
            <a:custGeom>
              <a:avLst/>
              <a:gdLst>
                <a:gd name="T0" fmla="*/ 0 w 161"/>
                <a:gd name="T1" fmla="*/ 2147483647 h 182"/>
                <a:gd name="T2" fmla="*/ 2147483647 w 161"/>
                <a:gd name="T3" fmla="*/ 2147483647 h 182"/>
                <a:gd name="T4" fmla="*/ 2147483647 w 161"/>
                <a:gd name="T5" fmla="*/ 2147483647 h 182"/>
                <a:gd name="T6" fmla="*/ 2147483647 w 161"/>
                <a:gd name="T7" fmla="*/ 2147483647 h 182"/>
                <a:gd name="T8" fmla="*/ 2147483647 w 161"/>
                <a:gd name="T9" fmla="*/ 2147483647 h 182"/>
                <a:gd name="T10" fmla="*/ 2147483647 w 161"/>
                <a:gd name="T11" fmla="*/ 2147483647 h 182"/>
                <a:gd name="T12" fmla="*/ 2147483647 w 161"/>
                <a:gd name="T13" fmla="*/ 2147483647 h 182"/>
                <a:gd name="T14" fmla="*/ 2147483647 w 161"/>
                <a:gd name="T15" fmla="*/ 2147483647 h 182"/>
                <a:gd name="T16" fmla="*/ 2147483647 w 161"/>
                <a:gd name="T17" fmla="*/ 2147483647 h 182"/>
                <a:gd name="T18" fmla="*/ 2147483647 w 161"/>
                <a:gd name="T19" fmla="*/ 2147483647 h 182"/>
                <a:gd name="T20" fmla="*/ 2147483647 w 161"/>
                <a:gd name="T21" fmla="*/ 2147483647 h 182"/>
                <a:gd name="T22" fmla="*/ 2147483647 w 161"/>
                <a:gd name="T23" fmla="*/ 2147483647 h 182"/>
                <a:gd name="T24" fmla="*/ 2147483647 w 161"/>
                <a:gd name="T25" fmla="*/ 2147483647 h 182"/>
                <a:gd name="T26" fmla="*/ 2147483647 w 161"/>
                <a:gd name="T27" fmla="*/ 2147483647 h 182"/>
                <a:gd name="T28" fmla="*/ 2147483647 w 161"/>
                <a:gd name="T29" fmla="*/ 2147483647 h 182"/>
                <a:gd name="T30" fmla="*/ 2147483647 w 161"/>
                <a:gd name="T31" fmla="*/ 2147483647 h 182"/>
                <a:gd name="T32" fmla="*/ 2147483647 w 161"/>
                <a:gd name="T33" fmla="*/ 2147483647 h 182"/>
                <a:gd name="T34" fmla="*/ 2147483647 w 161"/>
                <a:gd name="T35" fmla="*/ 2147483647 h 182"/>
                <a:gd name="T36" fmla="*/ 2147483647 w 161"/>
                <a:gd name="T37" fmla="*/ 2147483647 h 182"/>
                <a:gd name="T38" fmla="*/ 2147483647 w 161"/>
                <a:gd name="T39" fmla="*/ 2147483647 h 182"/>
                <a:gd name="T40" fmla="*/ 2147483647 w 161"/>
                <a:gd name="T41" fmla="*/ 2147483647 h 182"/>
                <a:gd name="T42" fmla="*/ 2147483647 w 161"/>
                <a:gd name="T43" fmla="*/ 2147483647 h 182"/>
                <a:gd name="T44" fmla="*/ 2147483647 w 161"/>
                <a:gd name="T45" fmla="*/ 2147483647 h 182"/>
                <a:gd name="T46" fmla="*/ 2147483647 w 161"/>
                <a:gd name="T47" fmla="*/ 2147483647 h 182"/>
                <a:gd name="T48" fmla="*/ 2147483647 w 161"/>
                <a:gd name="T49" fmla="*/ 2147483647 h 182"/>
                <a:gd name="T50" fmla="*/ 2147483647 w 161"/>
                <a:gd name="T51" fmla="*/ 2147483647 h 182"/>
                <a:gd name="T52" fmla="*/ 2147483647 w 161"/>
                <a:gd name="T53" fmla="*/ 2147483647 h 182"/>
                <a:gd name="T54" fmla="*/ 2147483647 w 161"/>
                <a:gd name="T55" fmla="*/ 2147483647 h 182"/>
                <a:gd name="T56" fmla="*/ 2147483647 w 161"/>
                <a:gd name="T57" fmla="*/ 2147483647 h 182"/>
                <a:gd name="T58" fmla="*/ 2147483647 w 161"/>
                <a:gd name="T59" fmla="*/ 2147483647 h 182"/>
                <a:gd name="T60" fmla="*/ 2147483647 w 161"/>
                <a:gd name="T61" fmla="*/ 2147483647 h 182"/>
                <a:gd name="T62" fmla="*/ 2147483647 w 161"/>
                <a:gd name="T63" fmla="*/ 2147483647 h 182"/>
                <a:gd name="T64" fmla="*/ 2147483647 w 161"/>
                <a:gd name="T65" fmla="*/ 2147483647 h 182"/>
                <a:gd name="T66" fmla="*/ 2147483647 w 161"/>
                <a:gd name="T67" fmla="*/ 0 h 182"/>
                <a:gd name="T68" fmla="*/ 0 w 161"/>
                <a:gd name="T69" fmla="*/ 2147483647 h 18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1"/>
                <a:gd name="T106" fmla="*/ 0 h 182"/>
                <a:gd name="T107" fmla="*/ 161 w 161"/>
                <a:gd name="T108" fmla="*/ 182 h 18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1" h="182">
                  <a:moveTo>
                    <a:pt x="0" y="182"/>
                  </a:moveTo>
                  <a:lnTo>
                    <a:pt x="161" y="90"/>
                  </a:lnTo>
                  <a:lnTo>
                    <a:pt x="157" y="90"/>
                  </a:lnTo>
                  <a:lnTo>
                    <a:pt x="152" y="88"/>
                  </a:lnTo>
                  <a:lnTo>
                    <a:pt x="146" y="87"/>
                  </a:lnTo>
                  <a:lnTo>
                    <a:pt x="142" y="86"/>
                  </a:lnTo>
                  <a:lnTo>
                    <a:pt x="138" y="84"/>
                  </a:lnTo>
                  <a:lnTo>
                    <a:pt x="134" y="82"/>
                  </a:lnTo>
                  <a:lnTo>
                    <a:pt x="128" y="80"/>
                  </a:lnTo>
                  <a:lnTo>
                    <a:pt x="124" y="79"/>
                  </a:lnTo>
                  <a:lnTo>
                    <a:pt x="120" y="76"/>
                  </a:lnTo>
                  <a:lnTo>
                    <a:pt x="116" y="75"/>
                  </a:lnTo>
                  <a:lnTo>
                    <a:pt x="112" y="72"/>
                  </a:lnTo>
                  <a:lnTo>
                    <a:pt x="108" y="70"/>
                  </a:lnTo>
                  <a:lnTo>
                    <a:pt x="103" y="68"/>
                  </a:lnTo>
                  <a:lnTo>
                    <a:pt x="99" y="66"/>
                  </a:lnTo>
                  <a:lnTo>
                    <a:pt x="95" y="62"/>
                  </a:lnTo>
                  <a:lnTo>
                    <a:pt x="92" y="59"/>
                  </a:lnTo>
                  <a:lnTo>
                    <a:pt x="88" y="57"/>
                  </a:lnTo>
                  <a:lnTo>
                    <a:pt x="85" y="54"/>
                  </a:lnTo>
                  <a:lnTo>
                    <a:pt x="81" y="51"/>
                  </a:lnTo>
                  <a:lnTo>
                    <a:pt x="77" y="48"/>
                  </a:lnTo>
                  <a:lnTo>
                    <a:pt x="74" y="44"/>
                  </a:lnTo>
                  <a:lnTo>
                    <a:pt x="72" y="42"/>
                  </a:lnTo>
                  <a:lnTo>
                    <a:pt x="69" y="37"/>
                  </a:lnTo>
                  <a:lnTo>
                    <a:pt x="66" y="35"/>
                  </a:lnTo>
                  <a:lnTo>
                    <a:pt x="62" y="31"/>
                  </a:lnTo>
                  <a:lnTo>
                    <a:pt x="59" y="26"/>
                  </a:lnTo>
                  <a:lnTo>
                    <a:pt x="57" y="22"/>
                  </a:lnTo>
                  <a:lnTo>
                    <a:pt x="54" y="18"/>
                  </a:lnTo>
                  <a:lnTo>
                    <a:pt x="51" y="14"/>
                  </a:lnTo>
                  <a:lnTo>
                    <a:pt x="50" y="10"/>
                  </a:lnTo>
                  <a:lnTo>
                    <a:pt x="48" y="6"/>
                  </a:lnTo>
                  <a:lnTo>
                    <a:pt x="44" y="0"/>
                  </a:lnTo>
                  <a:lnTo>
                    <a:pt x="0" y="182"/>
                  </a:lnTo>
                  <a:close/>
                </a:path>
              </a:pathLst>
            </a:custGeom>
            <a:solidFill>
              <a:srgbClr val="FF6600"/>
            </a:solidFill>
            <a:ln w="9525">
              <a:noFill/>
              <a:round/>
              <a:headEnd/>
              <a:tailEnd/>
            </a:ln>
          </p:spPr>
          <p:txBody>
            <a:bodyPr/>
            <a:lstStyle/>
            <a:p>
              <a:endParaRPr lang="en-US"/>
            </a:p>
          </p:txBody>
        </p:sp>
        <p:sp>
          <p:nvSpPr>
            <p:cNvPr id="23771" name="Freeform 223"/>
            <p:cNvSpPr>
              <a:spLocks/>
            </p:cNvSpPr>
            <p:nvPr/>
          </p:nvSpPr>
          <p:spPr bwMode="auto">
            <a:xfrm>
              <a:off x="6777569" y="4621195"/>
              <a:ext cx="227188" cy="288925"/>
            </a:xfrm>
            <a:custGeom>
              <a:avLst/>
              <a:gdLst>
                <a:gd name="T0" fmla="*/ 0 w 161"/>
                <a:gd name="T1" fmla="*/ 2147483647 h 182"/>
                <a:gd name="T2" fmla="*/ 0 w 161"/>
                <a:gd name="T3" fmla="*/ 2147483647 h 182"/>
                <a:gd name="T4" fmla="*/ 2147483647 w 161"/>
                <a:gd name="T5" fmla="*/ 2147483647 h 182"/>
                <a:gd name="T6" fmla="*/ 2147483647 w 161"/>
                <a:gd name="T7" fmla="*/ 2147483647 h 182"/>
                <a:gd name="T8" fmla="*/ 2147483647 w 161"/>
                <a:gd name="T9" fmla="*/ 2147483647 h 182"/>
                <a:gd name="T10" fmla="*/ 2147483647 w 161"/>
                <a:gd name="T11" fmla="*/ 2147483647 h 182"/>
                <a:gd name="T12" fmla="*/ 2147483647 w 161"/>
                <a:gd name="T13" fmla="*/ 2147483647 h 182"/>
                <a:gd name="T14" fmla="*/ 2147483647 w 161"/>
                <a:gd name="T15" fmla="*/ 2147483647 h 182"/>
                <a:gd name="T16" fmla="*/ 2147483647 w 161"/>
                <a:gd name="T17" fmla="*/ 2147483647 h 182"/>
                <a:gd name="T18" fmla="*/ 2147483647 w 161"/>
                <a:gd name="T19" fmla="*/ 2147483647 h 182"/>
                <a:gd name="T20" fmla="*/ 2147483647 w 161"/>
                <a:gd name="T21" fmla="*/ 2147483647 h 182"/>
                <a:gd name="T22" fmla="*/ 2147483647 w 161"/>
                <a:gd name="T23" fmla="*/ 2147483647 h 182"/>
                <a:gd name="T24" fmla="*/ 2147483647 w 161"/>
                <a:gd name="T25" fmla="*/ 2147483647 h 182"/>
                <a:gd name="T26" fmla="*/ 2147483647 w 161"/>
                <a:gd name="T27" fmla="*/ 2147483647 h 182"/>
                <a:gd name="T28" fmla="*/ 2147483647 w 161"/>
                <a:gd name="T29" fmla="*/ 2147483647 h 182"/>
                <a:gd name="T30" fmla="*/ 2147483647 w 161"/>
                <a:gd name="T31" fmla="*/ 2147483647 h 182"/>
                <a:gd name="T32" fmla="*/ 2147483647 w 161"/>
                <a:gd name="T33" fmla="*/ 2147483647 h 182"/>
                <a:gd name="T34" fmla="*/ 2147483647 w 161"/>
                <a:gd name="T35" fmla="*/ 2147483647 h 182"/>
                <a:gd name="T36" fmla="*/ 2147483647 w 161"/>
                <a:gd name="T37" fmla="*/ 2147483647 h 182"/>
                <a:gd name="T38" fmla="*/ 2147483647 w 161"/>
                <a:gd name="T39" fmla="*/ 2147483647 h 182"/>
                <a:gd name="T40" fmla="*/ 2147483647 w 161"/>
                <a:gd name="T41" fmla="*/ 2147483647 h 182"/>
                <a:gd name="T42" fmla="*/ 2147483647 w 161"/>
                <a:gd name="T43" fmla="*/ 2147483647 h 182"/>
                <a:gd name="T44" fmla="*/ 2147483647 w 161"/>
                <a:gd name="T45" fmla="*/ 2147483647 h 182"/>
                <a:gd name="T46" fmla="*/ 2147483647 w 161"/>
                <a:gd name="T47" fmla="*/ 2147483647 h 182"/>
                <a:gd name="T48" fmla="*/ 2147483647 w 161"/>
                <a:gd name="T49" fmla="*/ 2147483647 h 182"/>
                <a:gd name="T50" fmla="*/ 2147483647 w 161"/>
                <a:gd name="T51" fmla="*/ 2147483647 h 182"/>
                <a:gd name="T52" fmla="*/ 2147483647 w 161"/>
                <a:gd name="T53" fmla="*/ 2147483647 h 182"/>
                <a:gd name="T54" fmla="*/ 2147483647 w 161"/>
                <a:gd name="T55" fmla="*/ 2147483647 h 182"/>
                <a:gd name="T56" fmla="*/ 2147483647 w 161"/>
                <a:gd name="T57" fmla="*/ 2147483647 h 182"/>
                <a:gd name="T58" fmla="*/ 2147483647 w 161"/>
                <a:gd name="T59" fmla="*/ 2147483647 h 182"/>
                <a:gd name="T60" fmla="*/ 2147483647 w 161"/>
                <a:gd name="T61" fmla="*/ 2147483647 h 182"/>
                <a:gd name="T62" fmla="*/ 2147483647 w 161"/>
                <a:gd name="T63" fmla="*/ 2147483647 h 182"/>
                <a:gd name="T64" fmla="*/ 2147483647 w 161"/>
                <a:gd name="T65" fmla="*/ 2147483647 h 182"/>
                <a:gd name="T66" fmla="*/ 2147483647 w 161"/>
                <a:gd name="T67" fmla="*/ 2147483647 h 182"/>
                <a:gd name="T68" fmla="*/ 2147483647 w 161"/>
                <a:gd name="T69" fmla="*/ 2147483647 h 182"/>
                <a:gd name="T70" fmla="*/ 2147483647 w 161"/>
                <a:gd name="T71" fmla="*/ 0 h 182"/>
                <a:gd name="T72" fmla="*/ 0 w 161"/>
                <a:gd name="T73" fmla="*/ 2147483647 h 182"/>
                <a:gd name="T74" fmla="*/ 0 w 161"/>
                <a:gd name="T75" fmla="*/ 2147483647 h 18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61"/>
                <a:gd name="T115" fmla="*/ 0 h 182"/>
                <a:gd name="T116" fmla="*/ 161 w 161"/>
                <a:gd name="T117" fmla="*/ 182 h 18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61" h="182">
                  <a:moveTo>
                    <a:pt x="0" y="182"/>
                  </a:moveTo>
                  <a:lnTo>
                    <a:pt x="0" y="182"/>
                  </a:lnTo>
                  <a:lnTo>
                    <a:pt x="161" y="90"/>
                  </a:lnTo>
                  <a:lnTo>
                    <a:pt x="157" y="90"/>
                  </a:lnTo>
                  <a:lnTo>
                    <a:pt x="152" y="88"/>
                  </a:lnTo>
                  <a:lnTo>
                    <a:pt x="146" y="87"/>
                  </a:lnTo>
                  <a:lnTo>
                    <a:pt x="142" y="86"/>
                  </a:lnTo>
                  <a:lnTo>
                    <a:pt x="138" y="84"/>
                  </a:lnTo>
                  <a:lnTo>
                    <a:pt x="134" y="82"/>
                  </a:lnTo>
                  <a:lnTo>
                    <a:pt x="128" y="80"/>
                  </a:lnTo>
                  <a:lnTo>
                    <a:pt x="124" y="79"/>
                  </a:lnTo>
                  <a:lnTo>
                    <a:pt x="120" y="76"/>
                  </a:lnTo>
                  <a:lnTo>
                    <a:pt x="116" y="75"/>
                  </a:lnTo>
                  <a:lnTo>
                    <a:pt x="112" y="72"/>
                  </a:lnTo>
                  <a:lnTo>
                    <a:pt x="108" y="70"/>
                  </a:lnTo>
                  <a:lnTo>
                    <a:pt x="103" y="68"/>
                  </a:lnTo>
                  <a:lnTo>
                    <a:pt x="99" y="66"/>
                  </a:lnTo>
                  <a:lnTo>
                    <a:pt x="95" y="62"/>
                  </a:lnTo>
                  <a:lnTo>
                    <a:pt x="92" y="59"/>
                  </a:lnTo>
                  <a:lnTo>
                    <a:pt x="88" y="57"/>
                  </a:lnTo>
                  <a:lnTo>
                    <a:pt x="85" y="54"/>
                  </a:lnTo>
                  <a:lnTo>
                    <a:pt x="81" y="51"/>
                  </a:lnTo>
                  <a:lnTo>
                    <a:pt x="77" y="48"/>
                  </a:lnTo>
                  <a:lnTo>
                    <a:pt x="74" y="44"/>
                  </a:lnTo>
                  <a:lnTo>
                    <a:pt x="72" y="42"/>
                  </a:lnTo>
                  <a:lnTo>
                    <a:pt x="69" y="37"/>
                  </a:lnTo>
                  <a:lnTo>
                    <a:pt x="66" y="35"/>
                  </a:lnTo>
                  <a:lnTo>
                    <a:pt x="62" y="31"/>
                  </a:lnTo>
                  <a:lnTo>
                    <a:pt x="59" y="26"/>
                  </a:lnTo>
                  <a:lnTo>
                    <a:pt x="57" y="22"/>
                  </a:lnTo>
                  <a:lnTo>
                    <a:pt x="54" y="18"/>
                  </a:lnTo>
                  <a:lnTo>
                    <a:pt x="51" y="14"/>
                  </a:lnTo>
                  <a:lnTo>
                    <a:pt x="50" y="10"/>
                  </a:lnTo>
                  <a:lnTo>
                    <a:pt x="48" y="6"/>
                  </a:lnTo>
                  <a:lnTo>
                    <a:pt x="44" y="0"/>
                  </a:lnTo>
                  <a:lnTo>
                    <a:pt x="0" y="182"/>
                  </a:lnTo>
                </a:path>
              </a:pathLst>
            </a:custGeom>
            <a:noFill/>
            <a:ln w="1588">
              <a:solidFill>
                <a:srgbClr val="FF6600"/>
              </a:solidFill>
              <a:round/>
              <a:headEnd/>
              <a:tailEnd/>
            </a:ln>
          </p:spPr>
          <p:txBody>
            <a:bodyPr/>
            <a:lstStyle/>
            <a:p>
              <a:endParaRPr lang="en-US"/>
            </a:p>
          </p:txBody>
        </p:sp>
        <p:sp>
          <p:nvSpPr>
            <p:cNvPr id="23772" name="Freeform 226"/>
            <p:cNvSpPr>
              <a:spLocks/>
            </p:cNvSpPr>
            <p:nvPr/>
          </p:nvSpPr>
          <p:spPr bwMode="auto">
            <a:xfrm>
              <a:off x="4305300" y="2228832"/>
              <a:ext cx="570089" cy="747713"/>
            </a:xfrm>
            <a:custGeom>
              <a:avLst/>
              <a:gdLst>
                <a:gd name="T0" fmla="*/ 2147483647 w 404"/>
                <a:gd name="T1" fmla="*/ 0 h 471"/>
                <a:gd name="T2" fmla="*/ 0 w 404"/>
                <a:gd name="T3" fmla="*/ 2147483647 h 471"/>
                <a:gd name="T4" fmla="*/ 2147483647 w 404"/>
                <a:gd name="T5" fmla="*/ 2147483647 h 471"/>
                <a:gd name="T6" fmla="*/ 2147483647 w 404"/>
                <a:gd name="T7" fmla="*/ 0 h 471"/>
                <a:gd name="T8" fmla="*/ 0 60000 65536"/>
                <a:gd name="T9" fmla="*/ 0 60000 65536"/>
                <a:gd name="T10" fmla="*/ 0 60000 65536"/>
                <a:gd name="T11" fmla="*/ 0 60000 65536"/>
                <a:gd name="T12" fmla="*/ 0 w 404"/>
                <a:gd name="T13" fmla="*/ 0 h 471"/>
                <a:gd name="T14" fmla="*/ 404 w 404"/>
                <a:gd name="T15" fmla="*/ 471 h 471"/>
              </a:gdLst>
              <a:ahLst/>
              <a:cxnLst>
                <a:cxn ang="T8">
                  <a:pos x="T0" y="T1"/>
                </a:cxn>
                <a:cxn ang="T9">
                  <a:pos x="T2" y="T3"/>
                </a:cxn>
                <a:cxn ang="T10">
                  <a:pos x="T4" y="T5"/>
                </a:cxn>
                <a:cxn ang="T11">
                  <a:pos x="T6" y="T7"/>
                </a:cxn>
              </a:cxnLst>
              <a:rect l="T12" t="T13" r="T14" b="T15"/>
              <a:pathLst>
                <a:path w="404" h="471">
                  <a:moveTo>
                    <a:pt x="202" y="0"/>
                  </a:moveTo>
                  <a:lnTo>
                    <a:pt x="0" y="471"/>
                  </a:lnTo>
                  <a:lnTo>
                    <a:pt x="404" y="471"/>
                  </a:lnTo>
                  <a:lnTo>
                    <a:pt x="202" y="0"/>
                  </a:lnTo>
                </a:path>
              </a:pathLst>
            </a:custGeom>
            <a:solidFill>
              <a:schemeClr val="hlink"/>
            </a:solidFill>
            <a:ln w="1588">
              <a:noFill/>
              <a:round/>
              <a:headEnd/>
              <a:tailEnd/>
            </a:ln>
          </p:spPr>
          <p:txBody>
            <a:bodyPr/>
            <a:lstStyle/>
            <a:p>
              <a:endParaRPr lang="en-US"/>
            </a:p>
          </p:txBody>
        </p:sp>
        <p:sp>
          <p:nvSpPr>
            <p:cNvPr id="23773" name="Freeform 227"/>
            <p:cNvSpPr>
              <a:spLocks/>
            </p:cNvSpPr>
            <p:nvPr/>
          </p:nvSpPr>
          <p:spPr bwMode="auto">
            <a:xfrm>
              <a:off x="4305300" y="4640242"/>
              <a:ext cx="570089" cy="747712"/>
            </a:xfrm>
            <a:custGeom>
              <a:avLst/>
              <a:gdLst>
                <a:gd name="T0" fmla="*/ 2147483647 w 404"/>
                <a:gd name="T1" fmla="*/ 0 h 471"/>
                <a:gd name="T2" fmla="*/ 0 w 404"/>
                <a:gd name="T3" fmla="*/ 2147483647 h 471"/>
                <a:gd name="T4" fmla="*/ 2147483647 w 404"/>
                <a:gd name="T5" fmla="*/ 2147483647 h 471"/>
                <a:gd name="T6" fmla="*/ 2147483647 w 404"/>
                <a:gd name="T7" fmla="*/ 0 h 471"/>
                <a:gd name="T8" fmla="*/ 0 60000 65536"/>
                <a:gd name="T9" fmla="*/ 0 60000 65536"/>
                <a:gd name="T10" fmla="*/ 0 60000 65536"/>
                <a:gd name="T11" fmla="*/ 0 60000 65536"/>
                <a:gd name="T12" fmla="*/ 0 w 404"/>
                <a:gd name="T13" fmla="*/ 0 h 471"/>
                <a:gd name="T14" fmla="*/ 404 w 404"/>
                <a:gd name="T15" fmla="*/ 471 h 471"/>
              </a:gdLst>
              <a:ahLst/>
              <a:cxnLst>
                <a:cxn ang="T8">
                  <a:pos x="T0" y="T1"/>
                </a:cxn>
                <a:cxn ang="T9">
                  <a:pos x="T2" y="T3"/>
                </a:cxn>
                <a:cxn ang="T10">
                  <a:pos x="T4" y="T5"/>
                </a:cxn>
                <a:cxn ang="T11">
                  <a:pos x="T6" y="T7"/>
                </a:cxn>
              </a:cxnLst>
              <a:rect l="T12" t="T13" r="T14" b="T15"/>
              <a:pathLst>
                <a:path w="404" h="471">
                  <a:moveTo>
                    <a:pt x="202" y="0"/>
                  </a:moveTo>
                  <a:lnTo>
                    <a:pt x="0" y="471"/>
                  </a:lnTo>
                  <a:lnTo>
                    <a:pt x="404" y="471"/>
                  </a:lnTo>
                  <a:lnTo>
                    <a:pt x="202" y="0"/>
                  </a:lnTo>
                  <a:close/>
                </a:path>
              </a:pathLst>
            </a:custGeom>
            <a:solidFill>
              <a:schemeClr val="hlink"/>
            </a:solidFill>
            <a:ln w="9525">
              <a:noFill/>
              <a:round/>
              <a:headEnd/>
              <a:tailEnd/>
            </a:ln>
          </p:spPr>
          <p:txBody>
            <a:bodyPr/>
            <a:lstStyle/>
            <a:p>
              <a:endParaRPr lang="en-US"/>
            </a:p>
          </p:txBody>
        </p:sp>
        <p:sp>
          <p:nvSpPr>
            <p:cNvPr id="23774" name="Text Box 229"/>
            <p:cNvSpPr txBox="1">
              <a:spLocks noChangeArrowheads="1"/>
            </p:cNvSpPr>
            <p:nvPr/>
          </p:nvSpPr>
          <p:spPr bwMode="auto">
            <a:xfrm>
              <a:off x="2105378" y="2776517"/>
              <a:ext cx="1566454" cy="646331"/>
            </a:xfrm>
            <a:prstGeom prst="rect">
              <a:avLst/>
            </a:prstGeom>
            <a:noFill/>
            <a:ln w="9525">
              <a:noFill/>
              <a:miter lim="800000"/>
              <a:headEnd/>
              <a:tailEnd/>
            </a:ln>
          </p:spPr>
          <p:txBody>
            <a:bodyPr wrap="none">
              <a:spAutoFit/>
            </a:bodyPr>
            <a:lstStyle/>
            <a:p>
              <a:pPr defTabSz="762000" eaLnBrk="0" hangingPunct="0">
                <a:lnSpc>
                  <a:spcPct val="90000"/>
                </a:lnSpc>
              </a:pPr>
              <a:r>
                <a:rPr lang="en-US" sz="2000" dirty="0">
                  <a:latin typeface="Arial" pitchFamily="34" charset="0"/>
                </a:rPr>
                <a:t>RE: x 50 CL</a:t>
              </a:r>
            </a:p>
            <a:p>
              <a:pPr defTabSz="762000" eaLnBrk="0" hangingPunct="0">
                <a:lnSpc>
                  <a:spcPct val="90000"/>
                </a:lnSpc>
              </a:pPr>
              <a:r>
                <a:rPr lang="en-US" sz="2000" dirty="0">
                  <a:latin typeface="Arial" pitchFamily="34" charset="0"/>
                </a:rPr>
                <a:t>Figure 1</a:t>
              </a:r>
            </a:p>
          </p:txBody>
        </p:sp>
        <p:sp>
          <p:nvSpPr>
            <p:cNvPr id="23775" name="Text Box 230"/>
            <p:cNvSpPr txBox="1">
              <a:spLocks noChangeArrowheads="1"/>
            </p:cNvSpPr>
            <p:nvPr/>
          </p:nvSpPr>
          <p:spPr bwMode="auto">
            <a:xfrm>
              <a:off x="5568245" y="2776517"/>
              <a:ext cx="1523174" cy="646331"/>
            </a:xfrm>
            <a:prstGeom prst="rect">
              <a:avLst/>
            </a:prstGeom>
            <a:noFill/>
            <a:ln w="9525">
              <a:noFill/>
              <a:miter lim="800000"/>
              <a:headEnd/>
              <a:tailEnd/>
            </a:ln>
          </p:spPr>
          <p:txBody>
            <a:bodyPr wrap="none">
              <a:spAutoFit/>
            </a:bodyPr>
            <a:lstStyle/>
            <a:p>
              <a:pPr defTabSz="762000" eaLnBrk="0" hangingPunct="0">
                <a:lnSpc>
                  <a:spcPct val="90000"/>
                </a:lnSpc>
              </a:pPr>
              <a:r>
                <a:rPr lang="en-US" sz="2000" dirty="0">
                  <a:latin typeface="Arial" pitchFamily="34" charset="0"/>
                </a:rPr>
                <a:t>LE: x 50 CL</a:t>
              </a:r>
            </a:p>
            <a:p>
              <a:pPr defTabSz="762000" eaLnBrk="0" hangingPunct="0">
                <a:lnSpc>
                  <a:spcPct val="90000"/>
                </a:lnSpc>
              </a:pPr>
              <a:r>
                <a:rPr lang="en-US" sz="2000" dirty="0">
                  <a:latin typeface="Arial" pitchFamily="34" charset="0"/>
                </a:rPr>
                <a:t>Figure 2</a:t>
              </a:r>
            </a:p>
          </p:txBody>
        </p:sp>
        <p:sp>
          <p:nvSpPr>
            <p:cNvPr id="23776" name="Text Box 231"/>
            <p:cNvSpPr txBox="1">
              <a:spLocks noChangeArrowheads="1"/>
            </p:cNvSpPr>
            <p:nvPr/>
          </p:nvSpPr>
          <p:spPr bwMode="auto">
            <a:xfrm>
              <a:off x="2105379" y="5100619"/>
              <a:ext cx="1709122" cy="646331"/>
            </a:xfrm>
            <a:prstGeom prst="rect">
              <a:avLst/>
            </a:prstGeom>
            <a:noFill/>
            <a:ln w="9525">
              <a:noFill/>
              <a:miter lim="800000"/>
              <a:headEnd/>
              <a:tailEnd/>
            </a:ln>
          </p:spPr>
          <p:txBody>
            <a:bodyPr wrap="none">
              <a:spAutoFit/>
            </a:bodyPr>
            <a:lstStyle/>
            <a:p>
              <a:pPr defTabSz="762000" eaLnBrk="0" hangingPunct="0">
                <a:lnSpc>
                  <a:spcPct val="90000"/>
                </a:lnSpc>
              </a:pPr>
              <a:r>
                <a:rPr lang="en-US" sz="2000" dirty="0">
                  <a:latin typeface="Arial" pitchFamily="34" charset="0"/>
                </a:rPr>
                <a:t>RE: x 140 CL</a:t>
              </a:r>
            </a:p>
            <a:p>
              <a:pPr defTabSz="762000" eaLnBrk="0" hangingPunct="0">
                <a:lnSpc>
                  <a:spcPct val="90000"/>
                </a:lnSpc>
              </a:pPr>
              <a:r>
                <a:rPr lang="en-US" sz="2000" dirty="0">
                  <a:latin typeface="Arial" pitchFamily="34" charset="0"/>
                </a:rPr>
                <a:t>Figure 3</a:t>
              </a:r>
            </a:p>
          </p:txBody>
        </p:sp>
        <p:sp>
          <p:nvSpPr>
            <p:cNvPr id="23777" name="Text Box 232"/>
            <p:cNvSpPr txBox="1">
              <a:spLocks noChangeArrowheads="1"/>
            </p:cNvSpPr>
            <p:nvPr/>
          </p:nvSpPr>
          <p:spPr bwMode="auto">
            <a:xfrm>
              <a:off x="5568243" y="5100619"/>
              <a:ext cx="1665841" cy="646331"/>
            </a:xfrm>
            <a:prstGeom prst="rect">
              <a:avLst/>
            </a:prstGeom>
            <a:noFill/>
            <a:ln w="9525">
              <a:noFill/>
              <a:miter lim="800000"/>
              <a:headEnd/>
              <a:tailEnd/>
            </a:ln>
          </p:spPr>
          <p:txBody>
            <a:bodyPr wrap="none">
              <a:spAutoFit/>
            </a:bodyPr>
            <a:lstStyle/>
            <a:p>
              <a:pPr defTabSz="762000" eaLnBrk="0" hangingPunct="0">
                <a:lnSpc>
                  <a:spcPct val="90000"/>
                </a:lnSpc>
              </a:pPr>
              <a:r>
                <a:rPr lang="en-US" sz="2000" dirty="0">
                  <a:latin typeface="Arial" pitchFamily="34" charset="0"/>
                </a:rPr>
                <a:t>LE: x 140 CL</a:t>
              </a:r>
            </a:p>
            <a:p>
              <a:pPr defTabSz="762000" eaLnBrk="0" hangingPunct="0">
                <a:lnSpc>
                  <a:spcPct val="90000"/>
                </a:lnSpc>
              </a:pPr>
              <a:r>
                <a:rPr lang="en-US" sz="2000" dirty="0">
                  <a:latin typeface="Arial" pitchFamily="34" charset="0"/>
                </a:rPr>
                <a:t>Figure 4</a:t>
              </a:r>
            </a:p>
          </p:txBody>
        </p:sp>
      </p:grpSp>
    </p:spTree>
  </p:cSld>
  <p:clrMapOvr>
    <a:masterClrMapping/>
  </p:clrMapOvr>
  <p:transition/>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 name="Rectangle 223"/>
          <p:cNvSpPr/>
          <p:nvPr/>
        </p:nvSpPr>
        <p:spPr>
          <a:xfrm>
            <a:off x="1472218" y="935056"/>
            <a:ext cx="6204655" cy="5137150"/>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49155" name="Rectangle 2"/>
          <p:cNvSpPr>
            <a:spLocks noChangeArrowheads="1"/>
          </p:cNvSpPr>
          <p:nvPr/>
        </p:nvSpPr>
        <p:spPr bwMode="auto">
          <a:xfrm>
            <a:off x="647703" y="640873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49156" name="Rectangle 3"/>
          <p:cNvSpPr>
            <a:spLocks noChangeArrowheads="1"/>
          </p:cNvSpPr>
          <p:nvPr/>
        </p:nvSpPr>
        <p:spPr bwMode="auto">
          <a:xfrm>
            <a:off x="3086100" y="6408738"/>
            <a:ext cx="2895600" cy="457200"/>
          </a:xfrm>
          <a:prstGeom prst="rect">
            <a:avLst/>
          </a:prstGeom>
          <a:noFill/>
          <a:ln w="9525">
            <a:noFill/>
            <a:miter lim="800000"/>
            <a:headEnd/>
            <a:tailEnd/>
          </a:ln>
        </p:spPr>
        <p:txBody>
          <a:bodyPr wrap="none" anchor="ctr"/>
          <a:lstStyle/>
          <a:p>
            <a:pPr algn="ctr" eaLnBrk="0" hangingPunct="0"/>
            <a:endParaRPr lang="en-US"/>
          </a:p>
        </p:txBody>
      </p:sp>
      <p:sp>
        <p:nvSpPr>
          <p:cNvPr id="49157" name="Rectangle 4"/>
          <p:cNvSpPr>
            <a:spLocks noChangeArrowheads="1"/>
          </p:cNvSpPr>
          <p:nvPr/>
        </p:nvSpPr>
        <p:spPr bwMode="auto">
          <a:xfrm>
            <a:off x="647703" y="640873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49158" name="Rectangle 5"/>
          <p:cNvSpPr>
            <a:spLocks noChangeArrowheads="1"/>
          </p:cNvSpPr>
          <p:nvPr/>
        </p:nvSpPr>
        <p:spPr bwMode="auto">
          <a:xfrm>
            <a:off x="3086100" y="6408738"/>
            <a:ext cx="2895600" cy="457200"/>
          </a:xfrm>
          <a:prstGeom prst="rect">
            <a:avLst/>
          </a:prstGeom>
          <a:noFill/>
          <a:ln w="9525">
            <a:noFill/>
            <a:miter lim="800000"/>
            <a:headEnd/>
            <a:tailEnd/>
          </a:ln>
        </p:spPr>
        <p:txBody>
          <a:bodyPr wrap="none" anchor="ctr"/>
          <a:lstStyle/>
          <a:p>
            <a:pPr algn="ctr" eaLnBrk="0" hangingPunct="0"/>
            <a:endParaRPr lang="en-US"/>
          </a:p>
        </p:txBody>
      </p:sp>
      <p:sp>
        <p:nvSpPr>
          <p:cNvPr id="49159" name="Rectangle 6"/>
          <p:cNvSpPr>
            <a:spLocks noGrp="1" noChangeArrowheads="1"/>
          </p:cNvSpPr>
          <p:nvPr>
            <p:ph type="title"/>
          </p:nvPr>
        </p:nvSpPr>
        <p:spPr>
          <a:xfrm>
            <a:off x="0" y="197237"/>
            <a:ext cx="8964789" cy="536575"/>
          </a:xfrm>
        </p:spPr>
        <p:txBody>
          <a:bodyPr>
            <a:noAutofit/>
          </a:bodyPr>
          <a:lstStyle/>
          <a:p>
            <a:pPr eaLnBrk="1" hangingPunct="1">
              <a:lnSpc>
                <a:spcPct val="80000"/>
              </a:lnSpc>
            </a:pPr>
            <a:r>
              <a:rPr lang="en-US" dirty="0"/>
              <a:t>  </a:t>
            </a:r>
            <a:r>
              <a:rPr lang="zh-CN" altLang="en-US" dirty="0"/>
              <a:t>顺规散光环曲面</a:t>
            </a:r>
            <a:r>
              <a:rPr lang="en-US" dirty="0"/>
              <a:t>: </a:t>
            </a:r>
            <a:r>
              <a:rPr lang="zh-CN" altLang="en-US" dirty="0">
                <a:solidFill>
                  <a:srgbClr val="FFFF00"/>
                </a:solidFill>
              </a:rPr>
              <a:t>正柱镜形式</a:t>
            </a:r>
            <a:br>
              <a:rPr lang="en-US" dirty="0"/>
            </a:br>
            <a:r>
              <a:rPr lang="en-US" dirty="0"/>
              <a:t> </a:t>
            </a:r>
          </a:p>
        </p:txBody>
      </p:sp>
      <p:sp>
        <p:nvSpPr>
          <p:cNvPr id="49160" name="Rectangle 7"/>
          <p:cNvSpPr>
            <a:spLocks noChangeArrowheads="1"/>
          </p:cNvSpPr>
          <p:nvPr/>
        </p:nvSpPr>
        <p:spPr bwMode="auto">
          <a:xfrm>
            <a:off x="960967" y="547693"/>
            <a:ext cx="76327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a:solidFill>
                <a:schemeClr val="bg1"/>
              </a:solidFill>
              <a:latin typeface="Arial" pitchFamily="34" charset="0"/>
            </a:endParaRPr>
          </a:p>
        </p:txBody>
      </p:sp>
      <p:sp>
        <p:nvSpPr>
          <p:cNvPr id="227" name="Chord 226"/>
          <p:cNvSpPr/>
          <p:nvPr/>
        </p:nvSpPr>
        <p:spPr>
          <a:xfrm rot="5400000">
            <a:off x="3245177" y="570907"/>
            <a:ext cx="1087433" cy="2396769"/>
          </a:xfrm>
          <a:prstGeom prst="chord">
            <a:avLst>
              <a:gd name="adj1" fmla="val 5443749"/>
              <a:gd name="adj2" fmla="val 16165149"/>
            </a:avLst>
          </a:prstGeom>
          <a:solidFill>
            <a:schemeClr val="bg1">
              <a:lumMod val="6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nvGrpSpPr>
          <p:cNvPr id="2" name="Group 1"/>
          <p:cNvGrpSpPr/>
          <p:nvPr/>
        </p:nvGrpSpPr>
        <p:grpSpPr>
          <a:xfrm>
            <a:off x="2071176" y="1214456"/>
            <a:ext cx="4999690" cy="4458994"/>
            <a:chOff x="2311402" y="1214456"/>
            <a:chExt cx="4999690" cy="4458994"/>
          </a:xfrm>
        </p:grpSpPr>
        <p:sp>
          <p:nvSpPr>
            <p:cNvPr id="49161" name="Freeform 226"/>
            <p:cNvSpPr>
              <a:spLocks noEditPoints="1"/>
            </p:cNvSpPr>
            <p:nvPr/>
          </p:nvSpPr>
          <p:spPr bwMode="auto">
            <a:xfrm>
              <a:off x="2858911" y="3033731"/>
              <a:ext cx="2363612" cy="731838"/>
            </a:xfrm>
            <a:custGeom>
              <a:avLst/>
              <a:gdLst>
                <a:gd name="T0" fmla="*/ 2147483647 w 1675"/>
                <a:gd name="T1" fmla="*/ 2147483647 h 461"/>
                <a:gd name="T2" fmla="*/ 2147483647 w 1675"/>
                <a:gd name="T3" fmla="*/ 2147483647 h 461"/>
                <a:gd name="T4" fmla="*/ 2147483647 w 1675"/>
                <a:gd name="T5" fmla="*/ 2147483647 h 461"/>
                <a:gd name="T6" fmla="*/ 2147483647 w 1675"/>
                <a:gd name="T7" fmla="*/ 2147483647 h 461"/>
                <a:gd name="T8" fmla="*/ 2147483647 w 1675"/>
                <a:gd name="T9" fmla="*/ 2147483647 h 461"/>
                <a:gd name="T10" fmla="*/ 2147483647 w 1675"/>
                <a:gd name="T11" fmla="*/ 2147483647 h 461"/>
                <a:gd name="T12" fmla="*/ 2147483647 w 1675"/>
                <a:gd name="T13" fmla="*/ 2147483647 h 461"/>
                <a:gd name="T14" fmla="*/ 2147483647 w 1675"/>
                <a:gd name="T15" fmla="*/ 2147483647 h 461"/>
                <a:gd name="T16" fmla="*/ 2147483647 w 1675"/>
                <a:gd name="T17" fmla="*/ 2147483647 h 461"/>
                <a:gd name="T18" fmla="*/ 2147483647 w 1675"/>
                <a:gd name="T19" fmla="*/ 2147483647 h 461"/>
                <a:gd name="T20" fmla="*/ 2147483647 w 1675"/>
                <a:gd name="T21" fmla="*/ 2147483647 h 461"/>
                <a:gd name="T22" fmla="*/ 2147483647 w 1675"/>
                <a:gd name="T23" fmla="*/ 2147483647 h 461"/>
                <a:gd name="T24" fmla="*/ 2147483647 w 1675"/>
                <a:gd name="T25" fmla="*/ 2147483647 h 461"/>
                <a:gd name="T26" fmla="*/ 2147483647 w 1675"/>
                <a:gd name="T27" fmla="*/ 2147483647 h 461"/>
                <a:gd name="T28" fmla="*/ 2147483647 w 1675"/>
                <a:gd name="T29" fmla="*/ 2147483647 h 461"/>
                <a:gd name="T30" fmla="*/ 2147483647 w 1675"/>
                <a:gd name="T31" fmla="*/ 2147483647 h 461"/>
                <a:gd name="T32" fmla="*/ 2147483647 w 1675"/>
                <a:gd name="T33" fmla="*/ 0 h 461"/>
                <a:gd name="T34" fmla="*/ 2147483647 w 1675"/>
                <a:gd name="T35" fmla="*/ 2147483647 h 461"/>
                <a:gd name="T36" fmla="*/ 2147483647 w 1675"/>
                <a:gd name="T37" fmla="*/ 2147483647 h 461"/>
                <a:gd name="T38" fmla="*/ 2147483647 w 1675"/>
                <a:gd name="T39" fmla="*/ 2147483647 h 461"/>
                <a:gd name="T40" fmla="*/ 2147483647 w 1675"/>
                <a:gd name="T41" fmla="*/ 2147483647 h 461"/>
                <a:gd name="T42" fmla="*/ 2147483647 w 1675"/>
                <a:gd name="T43" fmla="*/ 2147483647 h 461"/>
                <a:gd name="T44" fmla="*/ 2147483647 w 1675"/>
                <a:gd name="T45" fmla="*/ 2147483647 h 461"/>
                <a:gd name="T46" fmla="*/ 2147483647 w 1675"/>
                <a:gd name="T47" fmla="*/ 2147483647 h 461"/>
                <a:gd name="T48" fmla="*/ 2147483647 w 1675"/>
                <a:gd name="T49" fmla="*/ 2147483647 h 461"/>
                <a:gd name="T50" fmla="*/ 2147483647 w 1675"/>
                <a:gd name="T51" fmla="*/ 2147483647 h 461"/>
                <a:gd name="T52" fmla="*/ 2147483647 w 1675"/>
                <a:gd name="T53" fmla="*/ 2147483647 h 461"/>
                <a:gd name="T54" fmla="*/ 2147483647 w 1675"/>
                <a:gd name="T55" fmla="*/ 2147483647 h 461"/>
                <a:gd name="T56" fmla="*/ 2147483647 w 1675"/>
                <a:gd name="T57" fmla="*/ 2147483647 h 461"/>
                <a:gd name="T58" fmla="*/ 2147483647 w 1675"/>
                <a:gd name="T59" fmla="*/ 2147483647 h 461"/>
                <a:gd name="T60" fmla="*/ 2147483647 w 1675"/>
                <a:gd name="T61" fmla="*/ 2147483647 h 461"/>
                <a:gd name="T62" fmla="*/ 2147483647 w 1675"/>
                <a:gd name="T63" fmla="*/ 2147483647 h 461"/>
                <a:gd name="T64" fmla="*/ 2147483647 w 1675"/>
                <a:gd name="T65" fmla="*/ 2147483647 h 461"/>
                <a:gd name="T66" fmla="*/ 2147483647 w 1675"/>
                <a:gd name="T67" fmla="*/ 2147483647 h 461"/>
                <a:gd name="T68" fmla="*/ 2147483647 w 1675"/>
                <a:gd name="T69" fmla="*/ 2147483647 h 461"/>
                <a:gd name="T70" fmla="*/ 0 w 1675"/>
                <a:gd name="T71" fmla="*/ 2147483647 h 461"/>
                <a:gd name="T72" fmla="*/ 0 w 1675"/>
                <a:gd name="T73" fmla="*/ 2147483647 h 461"/>
                <a:gd name="T74" fmla="*/ 0 w 1675"/>
                <a:gd name="T75" fmla="*/ 2147483647 h 461"/>
                <a:gd name="T76" fmla="*/ 2147483647 w 1675"/>
                <a:gd name="T77" fmla="*/ 2147483647 h 461"/>
                <a:gd name="T78" fmla="*/ 2147483647 w 1675"/>
                <a:gd name="T79" fmla="*/ 2147483647 h 461"/>
                <a:gd name="T80" fmla="*/ 2147483647 w 1675"/>
                <a:gd name="T81" fmla="*/ 2147483647 h 461"/>
                <a:gd name="T82" fmla="*/ 2147483647 w 1675"/>
                <a:gd name="T83" fmla="*/ 2147483647 h 461"/>
                <a:gd name="T84" fmla="*/ 2147483647 w 1675"/>
                <a:gd name="T85" fmla="*/ 2147483647 h 461"/>
                <a:gd name="T86" fmla="*/ 2147483647 w 1675"/>
                <a:gd name="T87" fmla="*/ 2147483647 h 461"/>
                <a:gd name="T88" fmla="*/ 2147483647 w 1675"/>
                <a:gd name="T89" fmla="*/ 0 h 461"/>
                <a:gd name="T90" fmla="*/ 2147483647 w 1675"/>
                <a:gd name="T91" fmla="*/ 2147483647 h 461"/>
                <a:gd name="T92" fmla="*/ 2147483647 w 1675"/>
                <a:gd name="T93" fmla="*/ 2147483647 h 461"/>
                <a:gd name="T94" fmla="*/ 2147483647 w 1675"/>
                <a:gd name="T95" fmla="*/ 2147483647 h 461"/>
                <a:gd name="T96" fmla="*/ 2147483647 w 1675"/>
                <a:gd name="T97" fmla="*/ 2147483647 h 461"/>
                <a:gd name="T98" fmla="*/ 2147483647 w 1675"/>
                <a:gd name="T99" fmla="*/ 2147483647 h 461"/>
                <a:gd name="T100" fmla="*/ 2147483647 w 1675"/>
                <a:gd name="T101" fmla="*/ 2147483647 h 461"/>
                <a:gd name="T102" fmla="*/ 2147483647 w 1675"/>
                <a:gd name="T103" fmla="*/ 2147483647 h 461"/>
                <a:gd name="T104" fmla="*/ 2147483647 w 1675"/>
                <a:gd name="T105" fmla="*/ 2147483647 h 461"/>
                <a:gd name="T106" fmla="*/ 2147483647 w 1675"/>
                <a:gd name="T107" fmla="*/ 2147483647 h 461"/>
                <a:gd name="T108" fmla="*/ 2147483647 w 1675"/>
                <a:gd name="T109" fmla="*/ 2147483647 h 461"/>
                <a:gd name="T110" fmla="*/ 2147483647 w 1675"/>
                <a:gd name="T111" fmla="*/ 2147483647 h 461"/>
                <a:gd name="T112" fmla="*/ 2147483647 w 1675"/>
                <a:gd name="T113" fmla="*/ 2147483647 h 461"/>
                <a:gd name="T114" fmla="*/ 2147483647 w 1675"/>
                <a:gd name="T115" fmla="*/ 2147483647 h 461"/>
                <a:gd name="T116" fmla="*/ 2147483647 w 1675"/>
                <a:gd name="T117" fmla="*/ 2147483647 h 461"/>
                <a:gd name="T118" fmla="*/ 2147483647 w 1675"/>
                <a:gd name="T119" fmla="*/ 2147483647 h 461"/>
                <a:gd name="T120" fmla="*/ 2147483647 w 1675"/>
                <a:gd name="T121" fmla="*/ 2147483647 h 4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675"/>
                <a:gd name="T184" fmla="*/ 0 h 461"/>
                <a:gd name="T185" fmla="*/ 1675 w 1675"/>
                <a:gd name="T186" fmla="*/ 461 h 4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675" h="461">
                  <a:moveTo>
                    <a:pt x="1675" y="230"/>
                  </a:moveTo>
                  <a:lnTo>
                    <a:pt x="1673" y="230"/>
                  </a:lnTo>
                  <a:lnTo>
                    <a:pt x="1671" y="188"/>
                  </a:lnTo>
                  <a:lnTo>
                    <a:pt x="1668" y="144"/>
                  </a:lnTo>
                  <a:lnTo>
                    <a:pt x="1662" y="104"/>
                  </a:lnTo>
                  <a:lnTo>
                    <a:pt x="1655" y="62"/>
                  </a:lnTo>
                  <a:lnTo>
                    <a:pt x="1646" y="22"/>
                  </a:lnTo>
                  <a:lnTo>
                    <a:pt x="1640" y="2"/>
                  </a:lnTo>
                  <a:lnTo>
                    <a:pt x="1648" y="29"/>
                  </a:lnTo>
                  <a:lnTo>
                    <a:pt x="1655" y="56"/>
                  </a:lnTo>
                  <a:lnTo>
                    <a:pt x="1662" y="84"/>
                  </a:lnTo>
                  <a:lnTo>
                    <a:pt x="1666" y="113"/>
                  </a:lnTo>
                  <a:lnTo>
                    <a:pt x="1670" y="143"/>
                  </a:lnTo>
                  <a:lnTo>
                    <a:pt x="1673" y="172"/>
                  </a:lnTo>
                  <a:lnTo>
                    <a:pt x="1675" y="201"/>
                  </a:lnTo>
                  <a:lnTo>
                    <a:pt x="1675" y="230"/>
                  </a:lnTo>
                  <a:close/>
                  <a:moveTo>
                    <a:pt x="35" y="0"/>
                  </a:moveTo>
                  <a:lnTo>
                    <a:pt x="29" y="22"/>
                  </a:lnTo>
                  <a:lnTo>
                    <a:pt x="20" y="62"/>
                  </a:lnTo>
                  <a:lnTo>
                    <a:pt x="13" y="104"/>
                  </a:lnTo>
                  <a:lnTo>
                    <a:pt x="7" y="144"/>
                  </a:lnTo>
                  <a:lnTo>
                    <a:pt x="4" y="188"/>
                  </a:lnTo>
                  <a:lnTo>
                    <a:pt x="2" y="230"/>
                  </a:lnTo>
                  <a:lnTo>
                    <a:pt x="4" y="272"/>
                  </a:lnTo>
                  <a:lnTo>
                    <a:pt x="7" y="316"/>
                  </a:lnTo>
                  <a:lnTo>
                    <a:pt x="13" y="357"/>
                  </a:lnTo>
                  <a:lnTo>
                    <a:pt x="20" y="399"/>
                  </a:lnTo>
                  <a:lnTo>
                    <a:pt x="29" y="439"/>
                  </a:lnTo>
                  <a:lnTo>
                    <a:pt x="35" y="461"/>
                  </a:lnTo>
                  <a:lnTo>
                    <a:pt x="28" y="434"/>
                  </a:lnTo>
                  <a:lnTo>
                    <a:pt x="20" y="404"/>
                  </a:lnTo>
                  <a:lnTo>
                    <a:pt x="13" y="377"/>
                  </a:lnTo>
                  <a:lnTo>
                    <a:pt x="9" y="348"/>
                  </a:lnTo>
                  <a:lnTo>
                    <a:pt x="6" y="318"/>
                  </a:lnTo>
                  <a:lnTo>
                    <a:pt x="2" y="289"/>
                  </a:lnTo>
                  <a:lnTo>
                    <a:pt x="0" y="260"/>
                  </a:lnTo>
                  <a:lnTo>
                    <a:pt x="0" y="230"/>
                  </a:lnTo>
                  <a:lnTo>
                    <a:pt x="0" y="201"/>
                  </a:lnTo>
                  <a:lnTo>
                    <a:pt x="2" y="172"/>
                  </a:lnTo>
                  <a:lnTo>
                    <a:pt x="6" y="143"/>
                  </a:lnTo>
                  <a:lnTo>
                    <a:pt x="9" y="113"/>
                  </a:lnTo>
                  <a:lnTo>
                    <a:pt x="13" y="84"/>
                  </a:lnTo>
                  <a:lnTo>
                    <a:pt x="20" y="56"/>
                  </a:lnTo>
                  <a:lnTo>
                    <a:pt x="28" y="27"/>
                  </a:lnTo>
                  <a:lnTo>
                    <a:pt x="35" y="0"/>
                  </a:lnTo>
                  <a:close/>
                  <a:moveTo>
                    <a:pt x="1640" y="459"/>
                  </a:moveTo>
                  <a:lnTo>
                    <a:pt x="1646" y="439"/>
                  </a:lnTo>
                  <a:lnTo>
                    <a:pt x="1655" y="399"/>
                  </a:lnTo>
                  <a:lnTo>
                    <a:pt x="1662" y="357"/>
                  </a:lnTo>
                  <a:lnTo>
                    <a:pt x="1668" y="316"/>
                  </a:lnTo>
                  <a:lnTo>
                    <a:pt x="1671" y="272"/>
                  </a:lnTo>
                  <a:lnTo>
                    <a:pt x="1673" y="230"/>
                  </a:lnTo>
                  <a:lnTo>
                    <a:pt x="1675" y="230"/>
                  </a:lnTo>
                  <a:lnTo>
                    <a:pt x="1675" y="260"/>
                  </a:lnTo>
                  <a:lnTo>
                    <a:pt x="1673" y="289"/>
                  </a:lnTo>
                  <a:lnTo>
                    <a:pt x="1670" y="318"/>
                  </a:lnTo>
                  <a:lnTo>
                    <a:pt x="1666" y="348"/>
                  </a:lnTo>
                  <a:lnTo>
                    <a:pt x="1662" y="377"/>
                  </a:lnTo>
                  <a:lnTo>
                    <a:pt x="1655" y="404"/>
                  </a:lnTo>
                  <a:lnTo>
                    <a:pt x="1649" y="432"/>
                  </a:lnTo>
                  <a:lnTo>
                    <a:pt x="1640" y="459"/>
                  </a:lnTo>
                  <a:close/>
                </a:path>
              </a:pathLst>
            </a:custGeom>
            <a:solidFill>
              <a:srgbClr val="46B5FF"/>
            </a:solidFill>
            <a:ln w="9525">
              <a:noFill/>
              <a:round/>
              <a:headEnd/>
              <a:tailEnd/>
            </a:ln>
          </p:spPr>
          <p:txBody>
            <a:bodyPr/>
            <a:lstStyle/>
            <a:p>
              <a:endParaRPr lang="en-US"/>
            </a:p>
          </p:txBody>
        </p:sp>
        <p:sp>
          <p:nvSpPr>
            <p:cNvPr id="49162" name="Freeform 227"/>
            <p:cNvSpPr>
              <a:spLocks noEditPoints="1"/>
            </p:cNvSpPr>
            <p:nvPr/>
          </p:nvSpPr>
          <p:spPr bwMode="auto">
            <a:xfrm>
              <a:off x="2858911" y="2809894"/>
              <a:ext cx="2363612" cy="1179512"/>
            </a:xfrm>
            <a:custGeom>
              <a:avLst/>
              <a:gdLst>
                <a:gd name="T0" fmla="*/ 2147483647 w 1675"/>
                <a:gd name="T1" fmla="*/ 2147483647 h 743"/>
                <a:gd name="T2" fmla="*/ 2147483647 w 1675"/>
                <a:gd name="T3" fmla="*/ 2147483647 h 743"/>
                <a:gd name="T4" fmla="*/ 2147483647 w 1675"/>
                <a:gd name="T5" fmla="*/ 2147483647 h 743"/>
                <a:gd name="T6" fmla="*/ 2147483647 w 1675"/>
                <a:gd name="T7" fmla="*/ 2147483647 h 743"/>
                <a:gd name="T8" fmla="*/ 2147483647 w 1675"/>
                <a:gd name="T9" fmla="*/ 2147483647 h 743"/>
                <a:gd name="T10" fmla="*/ 2147483647 w 1675"/>
                <a:gd name="T11" fmla="*/ 0 h 743"/>
                <a:gd name="T12" fmla="*/ 2147483647 w 1675"/>
                <a:gd name="T13" fmla="*/ 2147483647 h 743"/>
                <a:gd name="T14" fmla="*/ 2147483647 w 1675"/>
                <a:gd name="T15" fmla="*/ 2147483647 h 743"/>
                <a:gd name="T16" fmla="*/ 2147483647 w 1675"/>
                <a:gd name="T17" fmla="*/ 2147483647 h 743"/>
                <a:gd name="T18" fmla="*/ 2147483647 w 1675"/>
                <a:gd name="T19" fmla="*/ 2147483647 h 743"/>
                <a:gd name="T20" fmla="*/ 2147483647 w 1675"/>
                <a:gd name="T21" fmla="*/ 2147483647 h 743"/>
                <a:gd name="T22" fmla="*/ 2147483647 w 1675"/>
                <a:gd name="T23" fmla="*/ 2147483647 h 743"/>
                <a:gd name="T24" fmla="*/ 2147483647 w 1675"/>
                <a:gd name="T25" fmla="*/ 2147483647 h 743"/>
                <a:gd name="T26" fmla="*/ 2147483647 w 1675"/>
                <a:gd name="T27" fmla="*/ 2147483647 h 743"/>
                <a:gd name="T28" fmla="*/ 2147483647 w 1675"/>
                <a:gd name="T29" fmla="*/ 2147483647 h 743"/>
                <a:gd name="T30" fmla="*/ 2147483647 w 1675"/>
                <a:gd name="T31" fmla="*/ 2147483647 h 743"/>
                <a:gd name="T32" fmla="*/ 2147483647 w 1675"/>
                <a:gd name="T33" fmla="*/ 2147483647 h 743"/>
                <a:gd name="T34" fmla="*/ 2147483647 w 1675"/>
                <a:gd name="T35" fmla="*/ 2147483647 h 743"/>
                <a:gd name="T36" fmla="*/ 2147483647 w 1675"/>
                <a:gd name="T37" fmla="*/ 2147483647 h 743"/>
                <a:gd name="T38" fmla="*/ 2147483647 w 1675"/>
                <a:gd name="T39" fmla="*/ 2147483647 h 743"/>
                <a:gd name="T40" fmla="*/ 2147483647 w 1675"/>
                <a:gd name="T41" fmla="*/ 2147483647 h 743"/>
                <a:gd name="T42" fmla="*/ 2147483647 w 1675"/>
                <a:gd name="T43" fmla="*/ 2147483647 h 743"/>
                <a:gd name="T44" fmla="*/ 2147483647 w 1675"/>
                <a:gd name="T45" fmla="*/ 2147483647 h 743"/>
                <a:gd name="T46" fmla="*/ 2147483647 w 1675"/>
                <a:gd name="T47" fmla="*/ 2147483647 h 743"/>
                <a:gd name="T48" fmla="*/ 2147483647 w 1675"/>
                <a:gd name="T49" fmla="*/ 2147483647 h 743"/>
                <a:gd name="T50" fmla="*/ 2147483647 w 1675"/>
                <a:gd name="T51" fmla="*/ 2147483647 h 743"/>
                <a:gd name="T52" fmla="*/ 2147483647 w 1675"/>
                <a:gd name="T53" fmla="*/ 2147483647 h 743"/>
                <a:gd name="T54" fmla="*/ 2147483647 w 1675"/>
                <a:gd name="T55" fmla="*/ 2147483647 h 743"/>
                <a:gd name="T56" fmla="*/ 2147483647 w 1675"/>
                <a:gd name="T57" fmla="*/ 2147483647 h 743"/>
                <a:gd name="T58" fmla="*/ 2147483647 w 1675"/>
                <a:gd name="T59" fmla="*/ 2147483647 h 743"/>
                <a:gd name="T60" fmla="*/ 2147483647 w 1675"/>
                <a:gd name="T61" fmla="*/ 2147483647 h 743"/>
                <a:gd name="T62" fmla="*/ 2147483647 w 1675"/>
                <a:gd name="T63" fmla="*/ 2147483647 h 743"/>
                <a:gd name="T64" fmla="*/ 2147483647 w 1675"/>
                <a:gd name="T65" fmla="*/ 2147483647 h 743"/>
                <a:gd name="T66" fmla="*/ 2147483647 w 1675"/>
                <a:gd name="T67" fmla="*/ 2147483647 h 743"/>
                <a:gd name="T68" fmla="*/ 2147483647 w 1675"/>
                <a:gd name="T69" fmla="*/ 2147483647 h 743"/>
                <a:gd name="T70" fmla="*/ 2147483647 w 1675"/>
                <a:gd name="T71" fmla="*/ 2147483647 h 743"/>
                <a:gd name="T72" fmla="*/ 2147483647 w 1675"/>
                <a:gd name="T73" fmla="*/ 2147483647 h 743"/>
                <a:gd name="T74" fmla="*/ 2147483647 w 1675"/>
                <a:gd name="T75" fmla="*/ 2147483647 h 74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675"/>
                <a:gd name="T115" fmla="*/ 0 h 743"/>
                <a:gd name="T116" fmla="*/ 1675 w 1675"/>
                <a:gd name="T117" fmla="*/ 743 h 74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675" h="743">
                  <a:moveTo>
                    <a:pt x="1675" y="371"/>
                  </a:moveTo>
                  <a:lnTo>
                    <a:pt x="1668" y="371"/>
                  </a:lnTo>
                  <a:lnTo>
                    <a:pt x="1668" y="329"/>
                  </a:lnTo>
                  <a:lnTo>
                    <a:pt x="1664" y="287"/>
                  </a:lnTo>
                  <a:lnTo>
                    <a:pt x="1659" y="245"/>
                  </a:lnTo>
                  <a:lnTo>
                    <a:pt x="1651" y="205"/>
                  </a:lnTo>
                  <a:lnTo>
                    <a:pt x="1642" y="165"/>
                  </a:lnTo>
                  <a:lnTo>
                    <a:pt x="1631" y="124"/>
                  </a:lnTo>
                  <a:lnTo>
                    <a:pt x="1618" y="86"/>
                  </a:lnTo>
                  <a:lnTo>
                    <a:pt x="1604" y="47"/>
                  </a:lnTo>
                  <a:lnTo>
                    <a:pt x="1587" y="11"/>
                  </a:lnTo>
                  <a:lnTo>
                    <a:pt x="1580" y="0"/>
                  </a:lnTo>
                  <a:lnTo>
                    <a:pt x="1602" y="42"/>
                  </a:lnTo>
                  <a:lnTo>
                    <a:pt x="1620" y="86"/>
                  </a:lnTo>
                  <a:lnTo>
                    <a:pt x="1637" y="130"/>
                  </a:lnTo>
                  <a:lnTo>
                    <a:pt x="1651" y="177"/>
                  </a:lnTo>
                  <a:lnTo>
                    <a:pt x="1660" y="225"/>
                  </a:lnTo>
                  <a:lnTo>
                    <a:pt x="1670" y="273"/>
                  </a:lnTo>
                  <a:lnTo>
                    <a:pt x="1673" y="322"/>
                  </a:lnTo>
                  <a:lnTo>
                    <a:pt x="1675" y="371"/>
                  </a:lnTo>
                  <a:close/>
                  <a:moveTo>
                    <a:pt x="95" y="0"/>
                  </a:moveTo>
                  <a:lnTo>
                    <a:pt x="90" y="11"/>
                  </a:lnTo>
                  <a:lnTo>
                    <a:pt x="71" y="47"/>
                  </a:lnTo>
                  <a:lnTo>
                    <a:pt x="57" y="86"/>
                  </a:lnTo>
                  <a:lnTo>
                    <a:pt x="44" y="124"/>
                  </a:lnTo>
                  <a:lnTo>
                    <a:pt x="33" y="165"/>
                  </a:lnTo>
                  <a:lnTo>
                    <a:pt x="24" y="205"/>
                  </a:lnTo>
                  <a:lnTo>
                    <a:pt x="17" y="245"/>
                  </a:lnTo>
                  <a:lnTo>
                    <a:pt x="11" y="287"/>
                  </a:lnTo>
                  <a:lnTo>
                    <a:pt x="7" y="329"/>
                  </a:lnTo>
                  <a:lnTo>
                    <a:pt x="7" y="371"/>
                  </a:lnTo>
                  <a:lnTo>
                    <a:pt x="7" y="413"/>
                  </a:lnTo>
                  <a:lnTo>
                    <a:pt x="11" y="456"/>
                  </a:lnTo>
                  <a:lnTo>
                    <a:pt x="17" y="498"/>
                  </a:lnTo>
                  <a:lnTo>
                    <a:pt x="24" y="538"/>
                  </a:lnTo>
                  <a:lnTo>
                    <a:pt x="33" y="578"/>
                  </a:lnTo>
                  <a:lnTo>
                    <a:pt x="44" y="618"/>
                  </a:lnTo>
                  <a:lnTo>
                    <a:pt x="57" y="657"/>
                  </a:lnTo>
                  <a:lnTo>
                    <a:pt x="71" y="695"/>
                  </a:lnTo>
                  <a:lnTo>
                    <a:pt x="90" y="732"/>
                  </a:lnTo>
                  <a:lnTo>
                    <a:pt x="95" y="743"/>
                  </a:lnTo>
                  <a:lnTo>
                    <a:pt x="73" y="701"/>
                  </a:lnTo>
                  <a:lnTo>
                    <a:pt x="55" y="657"/>
                  </a:lnTo>
                  <a:lnTo>
                    <a:pt x="39" y="613"/>
                  </a:lnTo>
                  <a:lnTo>
                    <a:pt x="24" y="565"/>
                  </a:lnTo>
                  <a:lnTo>
                    <a:pt x="15" y="518"/>
                  </a:lnTo>
                  <a:lnTo>
                    <a:pt x="6" y="470"/>
                  </a:lnTo>
                  <a:lnTo>
                    <a:pt x="2" y="421"/>
                  </a:lnTo>
                  <a:lnTo>
                    <a:pt x="0" y="371"/>
                  </a:lnTo>
                  <a:lnTo>
                    <a:pt x="2" y="322"/>
                  </a:lnTo>
                  <a:lnTo>
                    <a:pt x="6" y="273"/>
                  </a:lnTo>
                  <a:lnTo>
                    <a:pt x="15" y="225"/>
                  </a:lnTo>
                  <a:lnTo>
                    <a:pt x="24" y="177"/>
                  </a:lnTo>
                  <a:lnTo>
                    <a:pt x="39" y="130"/>
                  </a:lnTo>
                  <a:lnTo>
                    <a:pt x="55" y="86"/>
                  </a:lnTo>
                  <a:lnTo>
                    <a:pt x="73" y="42"/>
                  </a:lnTo>
                  <a:lnTo>
                    <a:pt x="95" y="0"/>
                  </a:lnTo>
                  <a:close/>
                  <a:moveTo>
                    <a:pt x="1580" y="743"/>
                  </a:moveTo>
                  <a:lnTo>
                    <a:pt x="1587" y="732"/>
                  </a:lnTo>
                  <a:lnTo>
                    <a:pt x="1604" y="695"/>
                  </a:lnTo>
                  <a:lnTo>
                    <a:pt x="1618" y="657"/>
                  </a:lnTo>
                  <a:lnTo>
                    <a:pt x="1631" y="618"/>
                  </a:lnTo>
                  <a:lnTo>
                    <a:pt x="1642" y="578"/>
                  </a:lnTo>
                  <a:lnTo>
                    <a:pt x="1651" y="538"/>
                  </a:lnTo>
                  <a:lnTo>
                    <a:pt x="1659" y="498"/>
                  </a:lnTo>
                  <a:lnTo>
                    <a:pt x="1664" y="456"/>
                  </a:lnTo>
                  <a:lnTo>
                    <a:pt x="1668" y="413"/>
                  </a:lnTo>
                  <a:lnTo>
                    <a:pt x="1668" y="371"/>
                  </a:lnTo>
                  <a:lnTo>
                    <a:pt x="1675" y="371"/>
                  </a:lnTo>
                  <a:lnTo>
                    <a:pt x="1673" y="421"/>
                  </a:lnTo>
                  <a:lnTo>
                    <a:pt x="1670" y="470"/>
                  </a:lnTo>
                  <a:lnTo>
                    <a:pt x="1660" y="518"/>
                  </a:lnTo>
                  <a:lnTo>
                    <a:pt x="1651" y="565"/>
                  </a:lnTo>
                  <a:lnTo>
                    <a:pt x="1637" y="613"/>
                  </a:lnTo>
                  <a:lnTo>
                    <a:pt x="1620" y="657"/>
                  </a:lnTo>
                  <a:lnTo>
                    <a:pt x="1602" y="701"/>
                  </a:lnTo>
                  <a:lnTo>
                    <a:pt x="1580" y="743"/>
                  </a:lnTo>
                  <a:close/>
                </a:path>
              </a:pathLst>
            </a:custGeom>
            <a:solidFill>
              <a:srgbClr val="47B5FF"/>
            </a:solidFill>
            <a:ln w="9525">
              <a:noFill/>
              <a:round/>
              <a:headEnd/>
              <a:tailEnd/>
            </a:ln>
          </p:spPr>
          <p:txBody>
            <a:bodyPr/>
            <a:lstStyle/>
            <a:p>
              <a:endParaRPr lang="en-US"/>
            </a:p>
          </p:txBody>
        </p:sp>
        <p:sp>
          <p:nvSpPr>
            <p:cNvPr id="49163" name="Freeform 228"/>
            <p:cNvSpPr>
              <a:spLocks noEditPoints="1"/>
            </p:cNvSpPr>
            <p:nvPr/>
          </p:nvSpPr>
          <p:spPr bwMode="auto">
            <a:xfrm>
              <a:off x="2861736" y="2643206"/>
              <a:ext cx="2357967" cy="1511300"/>
            </a:xfrm>
            <a:custGeom>
              <a:avLst/>
              <a:gdLst>
                <a:gd name="T0" fmla="*/ 2147483647 w 1671"/>
                <a:gd name="T1" fmla="*/ 2147483647 h 952"/>
                <a:gd name="T2" fmla="*/ 2147483647 w 1671"/>
                <a:gd name="T3" fmla="*/ 2147483647 h 952"/>
                <a:gd name="T4" fmla="*/ 2147483647 w 1671"/>
                <a:gd name="T5" fmla="*/ 2147483647 h 952"/>
                <a:gd name="T6" fmla="*/ 2147483647 w 1671"/>
                <a:gd name="T7" fmla="*/ 2147483647 h 952"/>
                <a:gd name="T8" fmla="*/ 2147483647 w 1671"/>
                <a:gd name="T9" fmla="*/ 2147483647 h 952"/>
                <a:gd name="T10" fmla="*/ 2147483647 w 1671"/>
                <a:gd name="T11" fmla="*/ 2147483647 h 952"/>
                <a:gd name="T12" fmla="*/ 2147483647 w 1671"/>
                <a:gd name="T13" fmla="*/ 2147483647 h 952"/>
                <a:gd name="T14" fmla="*/ 2147483647 w 1671"/>
                <a:gd name="T15" fmla="*/ 2147483647 h 952"/>
                <a:gd name="T16" fmla="*/ 2147483647 w 1671"/>
                <a:gd name="T17" fmla="*/ 2147483647 h 952"/>
                <a:gd name="T18" fmla="*/ 2147483647 w 1671"/>
                <a:gd name="T19" fmla="*/ 2147483647 h 952"/>
                <a:gd name="T20" fmla="*/ 2147483647 w 1671"/>
                <a:gd name="T21" fmla="*/ 2147483647 h 952"/>
                <a:gd name="T22" fmla="*/ 2147483647 w 1671"/>
                <a:gd name="T23" fmla="*/ 2147483647 h 952"/>
                <a:gd name="T24" fmla="*/ 2147483647 w 1671"/>
                <a:gd name="T25" fmla="*/ 2147483647 h 952"/>
                <a:gd name="T26" fmla="*/ 2147483647 w 1671"/>
                <a:gd name="T27" fmla="*/ 2147483647 h 952"/>
                <a:gd name="T28" fmla="*/ 2147483647 w 1671"/>
                <a:gd name="T29" fmla="*/ 2147483647 h 952"/>
                <a:gd name="T30" fmla="*/ 2147483647 w 1671"/>
                <a:gd name="T31" fmla="*/ 2147483647 h 952"/>
                <a:gd name="T32" fmla="*/ 2147483647 w 1671"/>
                <a:gd name="T33" fmla="*/ 2147483647 h 952"/>
                <a:gd name="T34" fmla="*/ 2147483647 w 1671"/>
                <a:gd name="T35" fmla="*/ 2147483647 h 952"/>
                <a:gd name="T36" fmla="*/ 2147483647 w 1671"/>
                <a:gd name="T37" fmla="*/ 2147483647 h 952"/>
                <a:gd name="T38" fmla="*/ 2147483647 w 1671"/>
                <a:gd name="T39" fmla="*/ 2147483647 h 952"/>
                <a:gd name="T40" fmla="*/ 2147483647 w 1671"/>
                <a:gd name="T41" fmla="*/ 2147483647 h 952"/>
                <a:gd name="T42" fmla="*/ 2147483647 w 1671"/>
                <a:gd name="T43" fmla="*/ 2147483647 h 952"/>
                <a:gd name="T44" fmla="*/ 2147483647 w 1671"/>
                <a:gd name="T45" fmla="*/ 2147483647 h 952"/>
                <a:gd name="T46" fmla="*/ 2147483647 w 1671"/>
                <a:gd name="T47" fmla="*/ 2147483647 h 952"/>
                <a:gd name="T48" fmla="*/ 2147483647 w 1671"/>
                <a:gd name="T49" fmla="*/ 2147483647 h 952"/>
                <a:gd name="T50" fmla="*/ 2147483647 w 1671"/>
                <a:gd name="T51" fmla="*/ 2147483647 h 952"/>
                <a:gd name="T52" fmla="*/ 2147483647 w 1671"/>
                <a:gd name="T53" fmla="*/ 2147483647 h 952"/>
                <a:gd name="T54" fmla="*/ 2147483647 w 1671"/>
                <a:gd name="T55" fmla="*/ 2147483647 h 952"/>
                <a:gd name="T56" fmla="*/ 2147483647 w 1671"/>
                <a:gd name="T57" fmla="*/ 2147483647 h 952"/>
                <a:gd name="T58" fmla="*/ 2147483647 w 1671"/>
                <a:gd name="T59" fmla="*/ 2147483647 h 952"/>
                <a:gd name="T60" fmla="*/ 2147483647 w 1671"/>
                <a:gd name="T61" fmla="*/ 2147483647 h 952"/>
                <a:gd name="T62" fmla="*/ 0 w 1671"/>
                <a:gd name="T63" fmla="*/ 2147483647 h 952"/>
                <a:gd name="T64" fmla="*/ 2147483647 w 1671"/>
                <a:gd name="T65" fmla="*/ 2147483647 h 952"/>
                <a:gd name="T66" fmla="*/ 2147483647 w 1671"/>
                <a:gd name="T67" fmla="*/ 2147483647 h 952"/>
                <a:gd name="T68" fmla="*/ 2147483647 w 1671"/>
                <a:gd name="T69" fmla="*/ 2147483647 h 952"/>
                <a:gd name="T70" fmla="*/ 2147483647 w 1671"/>
                <a:gd name="T71" fmla="*/ 2147483647 h 952"/>
                <a:gd name="T72" fmla="*/ 2147483647 w 1671"/>
                <a:gd name="T73" fmla="*/ 2147483647 h 952"/>
                <a:gd name="T74" fmla="*/ 2147483647 w 1671"/>
                <a:gd name="T75" fmla="*/ 2147483647 h 952"/>
                <a:gd name="T76" fmla="*/ 2147483647 w 1671"/>
                <a:gd name="T77" fmla="*/ 2147483647 h 952"/>
                <a:gd name="T78" fmla="*/ 2147483647 w 1671"/>
                <a:gd name="T79" fmla="*/ 2147483647 h 952"/>
                <a:gd name="T80" fmla="*/ 2147483647 w 1671"/>
                <a:gd name="T81" fmla="*/ 2147483647 h 952"/>
                <a:gd name="T82" fmla="*/ 2147483647 w 1671"/>
                <a:gd name="T83" fmla="*/ 2147483647 h 952"/>
                <a:gd name="T84" fmla="*/ 2147483647 w 1671"/>
                <a:gd name="T85" fmla="*/ 2147483647 h 952"/>
                <a:gd name="T86" fmla="*/ 2147483647 w 1671"/>
                <a:gd name="T87" fmla="*/ 2147483647 h 952"/>
                <a:gd name="T88" fmla="*/ 2147483647 w 1671"/>
                <a:gd name="T89" fmla="*/ 2147483647 h 952"/>
                <a:gd name="T90" fmla="*/ 2147483647 w 1671"/>
                <a:gd name="T91" fmla="*/ 2147483647 h 952"/>
                <a:gd name="T92" fmla="*/ 2147483647 w 1671"/>
                <a:gd name="T93" fmla="*/ 2147483647 h 952"/>
                <a:gd name="T94" fmla="*/ 2147483647 w 1671"/>
                <a:gd name="T95" fmla="*/ 2147483647 h 952"/>
                <a:gd name="T96" fmla="*/ 2147483647 w 1671"/>
                <a:gd name="T97" fmla="*/ 2147483647 h 952"/>
                <a:gd name="T98" fmla="*/ 2147483647 w 1671"/>
                <a:gd name="T99" fmla="*/ 2147483647 h 952"/>
                <a:gd name="T100" fmla="*/ 2147483647 w 1671"/>
                <a:gd name="T101" fmla="*/ 2147483647 h 952"/>
                <a:gd name="T102" fmla="*/ 2147483647 w 1671"/>
                <a:gd name="T103" fmla="*/ 0 h 952"/>
                <a:gd name="T104" fmla="*/ 2147483647 w 1671"/>
                <a:gd name="T105" fmla="*/ 2147483647 h 952"/>
                <a:gd name="T106" fmla="*/ 2147483647 w 1671"/>
                <a:gd name="T107" fmla="*/ 2147483647 h 952"/>
                <a:gd name="T108" fmla="*/ 2147483647 w 1671"/>
                <a:gd name="T109" fmla="*/ 2147483647 h 952"/>
                <a:gd name="T110" fmla="*/ 2147483647 w 1671"/>
                <a:gd name="T111" fmla="*/ 2147483647 h 95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71"/>
                <a:gd name="T169" fmla="*/ 0 h 952"/>
                <a:gd name="T170" fmla="*/ 1671 w 1671"/>
                <a:gd name="T171" fmla="*/ 952 h 95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71" h="952">
                  <a:moveTo>
                    <a:pt x="1671" y="476"/>
                  </a:moveTo>
                  <a:lnTo>
                    <a:pt x="1669" y="434"/>
                  </a:lnTo>
                  <a:lnTo>
                    <a:pt x="1666" y="390"/>
                  </a:lnTo>
                  <a:lnTo>
                    <a:pt x="1660" y="350"/>
                  </a:lnTo>
                  <a:lnTo>
                    <a:pt x="1653" y="308"/>
                  </a:lnTo>
                  <a:lnTo>
                    <a:pt x="1644" y="268"/>
                  </a:lnTo>
                  <a:lnTo>
                    <a:pt x="1638" y="246"/>
                  </a:lnTo>
                  <a:lnTo>
                    <a:pt x="1627" y="213"/>
                  </a:lnTo>
                  <a:lnTo>
                    <a:pt x="1614" y="180"/>
                  </a:lnTo>
                  <a:lnTo>
                    <a:pt x="1600" y="149"/>
                  </a:lnTo>
                  <a:lnTo>
                    <a:pt x="1585" y="118"/>
                  </a:lnTo>
                  <a:lnTo>
                    <a:pt x="1569" y="86"/>
                  </a:lnTo>
                  <a:lnTo>
                    <a:pt x="1550" y="57"/>
                  </a:lnTo>
                  <a:lnTo>
                    <a:pt x="1530" y="28"/>
                  </a:lnTo>
                  <a:lnTo>
                    <a:pt x="1510" y="0"/>
                  </a:lnTo>
                  <a:lnTo>
                    <a:pt x="1521" y="15"/>
                  </a:lnTo>
                  <a:lnTo>
                    <a:pt x="1541" y="48"/>
                  </a:lnTo>
                  <a:lnTo>
                    <a:pt x="1561" y="83"/>
                  </a:lnTo>
                  <a:lnTo>
                    <a:pt x="1580" y="118"/>
                  </a:lnTo>
                  <a:lnTo>
                    <a:pt x="1596" y="154"/>
                  </a:lnTo>
                  <a:lnTo>
                    <a:pt x="1611" y="193"/>
                  </a:lnTo>
                  <a:lnTo>
                    <a:pt x="1624" y="231"/>
                  </a:lnTo>
                  <a:lnTo>
                    <a:pt x="1636" y="270"/>
                  </a:lnTo>
                  <a:lnTo>
                    <a:pt x="1646" y="310"/>
                  </a:lnTo>
                  <a:lnTo>
                    <a:pt x="1653" y="350"/>
                  </a:lnTo>
                  <a:lnTo>
                    <a:pt x="1657" y="392"/>
                  </a:lnTo>
                  <a:lnTo>
                    <a:pt x="1660" y="434"/>
                  </a:lnTo>
                  <a:lnTo>
                    <a:pt x="1662" y="476"/>
                  </a:lnTo>
                  <a:lnTo>
                    <a:pt x="1671" y="476"/>
                  </a:lnTo>
                  <a:lnTo>
                    <a:pt x="1669" y="518"/>
                  </a:lnTo>
                  <a:lnTo>
                    <a:pt x="1666" y="562"/>
                  </a:lnTo>
                  <a:lnTo>
                    <a:pt x="1660" y="603"/>
                  </a:lnTo>
                  <a:lnTo>
                    <a:pt x="1653" y="645"/>
                  </a:lnTo>
                  <a:lnTo>
                    <a:pt x="1644" y="685"/>
                  </a:lnTo>
                  <a:lnTo>
                    <a:pt x="1638" y="705"/>
                  </a:lnTo>
                  <a:lnTo>
                    <a:pt x="1627" y="740"/>
                  </a:lnTo>
                  <a:lnTo>
                    <a:pt x="1614" y="773"/>
                  </a:lnTo>
                  <a:lnTo>
                    <a:pt x="1600" y="804"/>
                  </a:lnTo>
                  <a:lnTo>
                    <a:pt x="1585" y="835"/>
                  </a:lnTo>
                  <a:lnTo>
                    <a:pt x="1569" y="866"/>
                  </a:lnTo>
                  <a:lnTo>
                    <a:pt x="1550" y="896"/>
                  </a:lnTo>
                  <a:lnTo>
                    <a:pt x="1530" y="925"/>
                  </a:lnTo>
                  <a:lnTo>
                    <a:pt x="1510" y="952"/>
                  </a:lnTo>
                  <a:lnTo>
                    <a:pt x="1521" y="938"/>
                  </a:lnTo>
                  <a:lnTo>
                    <a:pt x="1541" y="905"/>
                  </a:lnTo>
                  <a:lnTo>
                    <a:pt x="1561" y="870"/>
                  </a:lnTo>
                  <a:lnTo>
                    <a:pt x="1580" y="835"/>
                  </a:lnTo>
                  <a:lnTo>
                    <a:pt x="1596" y="799"/>
                  </a:lnTo>
                  <a:lnTo>
                    <a:pt x="1611" y="760"/>
                  </a:lnTo>
                  <a:lnTo>
                    <a:pt x="1624" y="722"/>
                  </a:lnTo>
                  <a:lnTo>
                    <a:pt x="1636" y="683"/>
                  </a:lnTo>
                  <a:lnTo>
                    <a:pt x="1646" y="643"/>
                  </a:lnTo>
                  <a:lnTo>
                    <a:pt x="1653" y="603"/>
                  </a:lnTo>
                  <a:lnTo>
                    <a:pt x="1657" y="561"/>
                  </a:lnTo>
                  <a:lnTo>
                    <a:pt x="1660" y="518"/>
                  </a:lnTo>
                  <a:lnTo>
                    <a:pt x="1662" y="476"/>
                  </a:lnTo>
                  <a:lnTo>
                    <a:pt x="1671" y="476"/>
                  </a:lnTo>
                  <a:close/>
                  <a:moveTo>
                    <a:pt x="33" y="246"/>
                  </a:moveTo>
                  <a:lnTo>
                    <a:pt x="27" y="268"/>
                  </a:lnTo>
                  <a:lnTo>
                    <a:pt x="18" y="308"/>
                  </a:lnTo>
                  <a:lnTo>
                    <a:pt x="11" y="350"/>
                  </a:lnTo>
                  <a:lnTo>
                    <a:pt x="5" y="390"/>
                  </a:lnTo>
                  <a:lnTo>
                    <a:pt x="2" y="434"/>
                  </a:lnTo>
                  <a:lnTo>
                    <a:pt x="0" y="476"/>
                  </a:lnTo>
                  <a:lnTo>
                    <a:pt x="2" y="518"/>
                  </a:lnTo>
                  <a:lnTo>
                    <a:pt x="5" y="562"/>
                  </a:lnTo>
                  <a:lnTo>
                    <a:pt x="11" y="603"/>
                  </a:lnTo>
                  <a:lnTo>
                    <a:pt x="18" y="645"/>
                  </a:lnTo>
                  <a:lnTo>
                    <a:pt x="27" y="685"/>
                  </a:lnTo>
                  <a:lnTo>
                    <a:pt x="33" y="707"/>
                  </a:lnTo>
                  <a:lnTo>
                    <a:pt x="44" y="740"/>
                  </a:lnTo>
                  <a:lnTo>
                    <a:pt x="57" y="773"/>
                  </a:lnTo>
                  <a:lnTo>
                    <a:pt x="71" y="804"/>
                  </a:lnTo>
                  <a:lnTo>
                    <a:pt x="86" y="835"/>
                  </a:lnTo>
                  <a:lnTo>
                    <a:pt x="102" y="866"/>
                  </a:lnTo>
                  <a:lnTo>
                    <a:pt x="121" y="896"/>
                  </a:lnTo>
                  <a:lnTo>
                    <a:pt x="141" y="925"/>
                  </a:lnTo>
                  <a:lnTo>
                    <a:pt x="161" y="952"/>
                  </a:lnTo>
                  <a:lnTo>
                    <a:pt x="150" y="938"/>
                  </a:lnTo>
                  <a:lnTo>
                    <a:pt x="130" y="905"/>
                  </a:lnTo>
                  <a:lnTo>
                    <a:pt x="110" y="870"/>
                  </a:lnTo>
                  <a:lnTo>
                    <a:pt x="91" y="835"/>
                  </a:lnTo>
                  <a:lnTo>
                    <a:pt x="75" y="799"/>
                  </a:lnTo>
                  <a:lnTo>
                    <a:pt x="60" y="760"/>
                  </a:lnTo>
                  <a:lnTo>
                    <a:pt x="48" y="722"/>
                  </a:lnTo>
                  <a:lnTo>
                    <a:pt x="35" y="683"/>
                  </a:lnTo>
                  <a:lnTo>
                    <a:pt x="26" y="643"/>
                  </a:lnTo>
                  <a:lnTo>
                    <a:pt x="18" y="603"/>
                  </a:lnTo>
                  <a:lnTo>
                    <a:pt x="15" y="561"/>
                  </a:lnTo>
                  <a:lnTo>
                    <a:pt x="11" y="518"/>
                  </a:lnTo>
                  <a:lnTo>
                    <a:pt x="9" y="476"/>
                  </a:lnTo>
                  <a:lnTo>
                    <a:pt x="11" y="434"/>
                  </a:lnTo>
                  <a:lnTo>
                    <a:pt x="15" y="392"/>
                  </a:lnTo>
                  <a:lnTo>
                    <a:pt x="18" y="350"/>
                  </a:lnTo>
                  <a:lnTo>
                    <a:pt x="26" y="310"/>
                  </a:lnTo>
                  <a:lnTo>
                    <a:pt x="35" y="270"/>
                  </a:lnTo>
                  <a:lnTo>
                    <a:pt x="48" y="231"/>
                  </a:lnTo>
                  <a:lnTo>
                    <a:pt x="60" y="193"/>
                  </a:lnTo>
                  <a:lnTo>
                    <a:pt x="75" y="154"/>
                  </a:lnTo>
                  <a:lnTo>
                    <a:pt x="91" y="118"/>
                  </a:lnTo>
                  <a:lnTo>
                    <a:pt x="110" y="83"/>
                  </a:lnTo>
                  <a:lnTo>
                    <a:pt x="130" y="48"/>
                  </a:lnTo>
                  <a:lnTo>
                    <a:pt x="150" y="15"/>
                  </a:lnTo>
                  <a:lnTo>
                    <a:pt x="161" y="0"/>
                  </a:lnTo>
                  <a:lnTo>
                    <a:pt x="141" y="28"/>
                  </a:lnTo>
                  <a:lnTo>
                    <a:pt x="121" y="57"/>
                  </a:lnTo>
                  <a:lnTo>
                    <a:pt x="102" y="86"/>
                  </a:lnTo>
                  <a:lnTo>
                    <a:pt x="86" y="118"/>
                  </a:lnTo>
                  <a:lnTo>
                    <a:pt x="71" y="149"/>
                  </a:lnTo>
                  <a:lnTo>
                    <a:pt x="57" y="180"/>
                  </a:lnTo>
                  <a:lnTo>
                    <a:pt x="44" y="213"/>
                  </a:lnTo>
                  <a:lnTo>
                    <a:pt x="33" y="246"/>
                  </a:lnTo>
                  <a:close/>
                </a:path>
              </a:pathLst>
            </a:custGeom>
            <a:solidFill>
              <a:srgbClr val="48B5FF"/>
            </a:solidFill>
            <a:ln w="9525">
              <a:noFill/>
              <a:round/>
              <a:headEnd/>
              <a:tailEnd/>
            </a:ln>
          </p:spPr>
          <p:txBody>
            <a:bodyPr/>
            <a:lstStyle/>
            <a:p>
              <a:endParaRPr lang="en-US"/>
            </a:p>
          </p:txBody>
        </p:sp>
        <p:sp>
          <p:nvSpPr>
            <p:cNvPr id="49164" name="Freeform 229"/>
            <p:cNvSpPr>
              <a:spLocks noEditPoints="1"/>
            </p:cNvSpPr>
            <p:nvPr/>
          </p:nvSpPr>
          <p:spPr bwMode="auto">
            <a:xfrm>
              <a:off x="2868792" y="2506681"/>
              <a:ext cx="2343855" cy="1784350"/>
            </a:xfrm>
            <a:custGeom>
              <a:avLst/>
              <a:gdLst>
                <a:gd name="T0" fmla="*/ 2147483647 w 1661"/>
                <a:gd name="T1" fmla="*/ 2147483647 h 1124"/>
                <a:gd name="T2" fmla="*/ 2147483647 w 1661"/>
                <a:gd name="T3" fmla="*/ 2147483647 h 1124"/>
                <a:gd name="T4" fmla="*/ 2147483647 w 1661"/>
                <a:gd name="T5" fmla="*/ 2147483647 h 1124"/>
                <a:gd name="T6" fmla="*/ 2147483647 w 1661"/>
                <a:gd name="T7" fmla="*/ 2147483647 h 1124"/>
                <a:gd name="T8" fmla="*/ 2147483647 w 1661"/>
                <a:gd name="T9" fmla="*/ 2147483647 h 1124"/>
                <a:gd name="T10" fmla="*/ 2147483647 w 1661"/>
                <a:gd name="T11" fmla="*/ 2147483647 h 1124"/>
                <a:gd name="T12" fmla="*/ 2147483647 w 1661"/>
                <a:gd name="T13" fmla="*/ 2147483647 h 1124"/>
                <a:gd name="T14" fmla="*/ 2147483647 w 1661"/>
                <a:gd name="T15" fmla="*/ 2147483647 h 1124"/>
                <a:gd name="T16" fmla="*/ 2147483647 w 1661"/>
                <a:gd name="T17" fmla="*/ 2147483647 h 1124"/>
                <a:gd name="T18" fmla="*/ 2147483647 w 1661"/>
                <a:gd name="T19" fmla="*/ 2147483647 h 1124"/>
                <a:gd name="T20" fmla="*/ 2147483647 w 1661"/>
                <a:gd name="T21" fmla="*/ 2147483647 h 1124"/>
                <a:gd name="T22" fmla="*/ 2147483647 w 1661"/>
                <a:gd name="T23" fmla="*/ 2147483647 h 1124"/>
                <a:gd name="T24" fmla="*/ 2147483647 w 1661"/>
                <a:gd name="T25" fmla="*/ 2147483647 h 1124"/>
                <a:gd name="T26" fmla="*/ 2147483647 w 1661"/>
                <a:gd name="T27" fmla="*/ 2147483647 h 1124"/>
                <a:gd name="T28" fmla="*/ 2147483647 w 1661"/>
                <a:gd name="T29" fmla="*/ 2147483647 h 1124"/>
                <a:gd name="T30" fmla="*/ 2147483647 w 1661"/>
                <a:gd name="T31" fmla="*/ 2147483647 h 1124"/>
                <a:gd name="T32" fmla="*/ 2147483647 w 1661"/>
                <a:gd name="T33" fmla="*/ 2147483647 h 1124"/>
                <a:gd name="T34" fmla="*/ 2147483647 w 1661"/>
                <a:gd name="T35" fmla="*/ 2147483647 h 1124"/>
                <a:gd name="T36" fmla="*/ 2147483647 w 1661"/>
                <a:gd name="T37" fmla="*/ 2147483647 h 1124"/>
                <a:gd name="T38" fmla="*/ 2147483647 w 1661"/>
                <a:gd name="T39" fmla="*/ 2147483647 h 1124"/>
                <a:gd name="T40" fmla="*/ 2147483647 w 1661"/>
                <a:gd name="T41" fmla="*/ 2147483647 h 1124"/>
                <a:gd name="T42" fmla="*/ 2147483647 w 1661"/>
                <a:gd name="T43" fmla="*/ 2147483647 h 1124"/>
                <a:gd name="T44" fmla="*/ 2147483647 w 1661"/>
                <a:gd name="T45" fmla="*/ 2147483647 h 1124"/>
                <a:gd name="T46" fmla="*/ 2147483647 w 1661"/>
                <a:gd name="T47" fmla="*/ 2147483647 h 1124"/>
                <a:gd name="T48" fmla="*/ 2147483647 w 1661"/>
                <a:gd name="T49" fmla="*/ 2147483647 h 1124"/>
                <a:gd name="T50" fmla="*/ 2147483647 w 1661"/>
                <a:gd name="T51" fmla="*/ 2147483647 h 1124"/>
                <a:gd name="T52" fmla="*/ 0 w 1661"/>
                <a:gd name="T53" fmla="*/ 2147483647 h 1124"/>
                <a:gd name="T54" fmla="*/ 2147483647 w 1661"/>
                <a:gd name="T55" fmla="*/ 2147483647 h 1124"/>
                <a:gd name="T56" fmla="*/ 2147483647 w 1661"/>
                <a:gd name="T57" fmla="*/ 2147483647 h 1124"/>
                <a:gd name="T58" fmla="*/ 2147483647 w 1661"/>
                <a:gd name="T59" fmla="*/ 2147483647 h 1124"/>
                <a:gd name="T60" fmla="*/ 2147483647 w 1661"/>
                <a:gd name="T61" fmla="*/ 2147483647 h 1124"/>
                <a:gd name="T62" fmla="*/ 2147483647 w 1661"/>
                <a:gd name="T63" fmla="*/ 2147483647 h 1124"/>
                <a:gd name="T64" fmla="*/ 2147483647 w 1661"/>
                <a:gd name="T65" fmla="*/ 2147483647 h 1124"/>
                <a:gd name="T66" fmla="*/ 2147483647 w 1661"/>
                <a:gd name="T67" fmla="*/ 2147483647 h 1124"/>
                <a:gd name="T68" fmla="*/ 2147483647 w 1661"/>
                <a:gd name="T69" fmla="*/ 2147483647 h 1124"/>
                <a:gd name="T70" fmla="*/ 2147483647 w 1661"/>
                <a:gd name="T71" fmla="*/ 2147483647 h 1124"/>
                <a:gd name="T72" fmla="*/ 2147483647 w 1661"/>
                <a:gd name="T73" fmla="*/ 2147483647 h 1124"/>
                <a:gd name="T74" fmla="*/ 2147483647 w 1661"/>
                <a:gd name="T75" fmla="*/ 2147483647 h 1124"/>
                <a:gd name="T76" fmla="*/ 2147483647 w 1661"/>
                <a:gd name="T77" fmla="*/ 2147483647 h 1124"/>
                <a:gd name="T78" fmla="*/ 2147483647 w 1661"/>
                <a:gd name="T79" fmla="*/ 2147483647 h 1124"/>
                <a:gd name="T80" fmla="*/ 2147483647 w 1661"/>
                <a:gd name="T81" fmla="*/ 2147483647 h 1124"/>
                <a:gd name="T82" fmla="*/ 2147483647 w 1661"/>
                <a:gd name="T83" fmla="*/ 2147483647 h 1124"/>
                <a:gd name="T84" fmla="*/ 2147483647 w 1661"/>
                <a:gd name="T85" fmla="*/ 2147483647 h 1124"/>
                <a:gd name="T86" fmla="*/ 2147483647 w 1661"/>
                <a:gd name="T87" fmla="*/ 0 h 1124"/>
                <a:gd name="T88" fmla="*/ 2147483647 w 1661"/>
                <a:gd name="T89" fmla="*/ 2147483647 h 1124"/>
                <a:gd name="T90" fmla="*/ 2147483647 w 1661"/>
                <a:gd name="T91" fmla="*/ 2147483647 h 112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61"/>
                <a:gd name="T139" fmla="*/ 0 h 1124"/>
                <a:gd name="T140" fmla="*/ 1661 w 1661"/>
                <a:gd name="T141" fmla="*/ 1124 h 112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61" h="1124">
                  <a:moveTo>
                    <a:pt x="1661" y="562"/>
                  </a:moveTo>
                  <a:lnTo>
                    <a:pt x="1661" y="520"/>
                  </a:lnTo>
                  <a:lnTo>
                    <a:pt x="1657" y="478"/>
                  </a:lnTo>
                  <a:lnTo>
                    <a:pt x="1652" y="436"/>
                  </a:lnTo>
                  <a:lnTo>
                    <a:pt x="1644" y="396"/>
                  </a:lnTo>
                  <a:lnTo>
                    <a:pt x="1635" y="356"/>
                  </a:lnTo>
                  <a:lnTo>
                    <a:pt x="1624" y="315"/>
                  </a:lnTo>
                  <a:lnTo>
                    <a:pt x="1611" y="277"/>
                  </a:lnTo>
                  <a:lnTo>
                    <a:pt x="1597" y="238"/>
                  </a:lnTo>
                  <a:lnTo>
                    <a:pt x="1580" y="202"/>
                  </a:lnTo>
                  <a:lnTo>
                    <a:pt x="1573" y="191"/>
                  </a:lnTo>
                  <a:lnTo>
                    <a:pt x="1558" y="165"/>
                  </a:lnTo>
                  <a:lnTo>
                    <a:pt x="1542" y="140"/>
                  </a:lnTo>
                  <a:lnTo>
                    <a:pt x="1525" y="114"/>
                  </a:lnTo>
                  <a:lnTo>
                    <a:pt x="1509" y="90"/>
                  </a:lnTo>
                  <a:lnTo>
                    <a:pt x="1490" y="66"/>
                  </a:lnTo>
                  <a:lnTo>
                    <a:pt x="1470" y="44"/>
                  </a:lnTo>
                  <a:lnTo>
                    <a:pt x="1450" y="22"/>
                  </a:lnTo>
                  <a:lnTo>
                    <a:pt x="1430" y="0"/>
                  </a:lnTo>
                  <a:lnTo>
                    <a:pt x="1439" y="10"/>
                  </a:lnTo>
                  <a:lnTo>
                    <a:pt x="1465" y="41"/>
                  </a:lnTo>
                  <a:lnTo>
                    <a:pt x="1489" y="72"/>
                  </a:lnTo>
                  <a:lnTo>
                    <a:pt x="1512" y="103"/>
                  </a:lnTo>
                  <a:lnTo>
                    <a:pt x="1533" y="136"/>
                  </a:lnTo>
                  <a:lnTo>
                    <a:pt x="1553" y="171"/>
                  </a:lnTo>
                  <a:lnTo>
                    <a:pt x="1571" y="205"/>
                  </a:lnTo>
                  <a:lnTo>
                    <a:pt x="1587" y="242"/>
                  </a:lnTo>
                  <a:lnTo>
                    <a:pt x="1602" y="280"/>
                  </a:lnTo>
                  <a:lnTo>
                    <a:pt x="1615" y="319"/>
                  </a:lnTo>
                  <a:lnTo>
                    <a:pt x="1626" y="357"/>
                  </a:lnTo>
                  <a:lnTo>
                    <a:pt x="1635" y="398"/>
                  </a:lnTo>
                  <a:lnTo>
                    <a:pt x="1642" y="438"/>
                  </a:lnTo>
                  <a:lnTo>
                    <a:pt x="1648" y="478"/>
                  </a:lnTo>
                  <a:lnTo>
                    <a:pt x="1652" y="520"/>
                  </a:lnTo>
                  <a:lnTo>
                    <a:pt x="1652" y="562"/>
                  </a:lnTo>
                  <a:lnTo>
                    <a:pt x="1661" y="562"/>
                  </a:lnTo>
                  <a:lnTo>
                    <a:pt x="1661" y="604"/>
                  </a:lnTo>
                  <a:lnTo>
                    <a:pt x="1657" y="647"/>
                  </a:lnTo>
                  <a:lnTo>
                    <a:pt x="1652" y="689"/>
                  </a:lnTo>
                  <a:lnTo>
                    <a:pt x="1644" y="729"/>
                  </a:lnTo>
                  <a:lnTo>
                    <a:pt x="1635" y="769"/>
                  </a:lnTo>
                  <a:lnTo>
                    <a:pt x="1624" y="809"/>
                  </a:lnTo>
                  <a:lnTo>
                    <a:pt x="1611" y="848"/>
                  </a:lnTo>
                  <a:lnTo>
                    <a:pt x="1597" y="886"/>
                  </a:lnTo>
                  <a:lnTo>
                    <a:pt x="1580" y="923"/>
                  </a:lnTo>
                  <a:lnTo>
                    <a:pt x="1573" y="934"/>
                  </a:lnTo>
                  <a:lnTo>
                    <a:pt x="1558" y="960"/>
                  </a:lnTo>
                  <a:lnTo>
                    <a:pt x="1544" y="985"/>
                  </a:lnTo>
                  <a:lnTo>
                    <a:pt x="1525" y="1011"/>
                  </a:lnTo>
                  <a:lnTo>
                    <a:pt x="1509" y="1035"/>
                  </a:lnTo>
                  <a:lnTo>
                    <a:pt x="1490" y="1058"/>
                  </a:lnTo>
                  <a:lnTo>
                    <a:pt x="1470" y="1080"/>
                  </a:lnTo>
                  <a:lnTo>
                    <a:pt x="1450" y="1102"/>
                  </a:lnTo>
                  <a:lnTo>
                    <a:pt x="1430" y="1124"/>
                  </a:lnTo>
                  <a:lnTo>
                    <a:pt x="1439" y="1115"/>
                  </a:lnTo>
                  <a:lnTo>
                    <a:pt x="1465" y="1084"/>
                  </a:lnTo>
                  <a:lnTo>
                    <a:pt x="1489" y="1055"/>
                  </a:lnTo>
                  <a:lnTo>
                    <a:pt x="1512" y="1022"/>
                  </a:lnTo>
                  <a:lnTo>
                    <a:pt x="1533" y="989"/>
                  </a:lnTo>
                  <a:lnTo>
                    <a:pt x="1553" y="954"/>
                  </a:lnTo>
                  <a:lnTo>
                    <a:pt x="1571" y="919"/>
                  </a:lnTo>
                  <a:lnTo>
                    <a:pt x="1587" y="883"/>
                  </a:lnTo>
                  <a:lnTo>
                    <a:pt x="1602" y="844"/>
                  </a:lnTo>
                  <a:lnTo>
                    <a:pt x="1615" y="806"/>
                  </a:lnTo>
                  <a:lnTo>
                    <a:pt x="1626" y="767"/>
                  </a:lnTo>
                  <a:lnTo>
                    <a:pt x="1635" y="727"/>
                  </a:lnTo>
                  <a:lnTo>
                    <a:pt x="1642" y="687"/>
                  </a:lnTo>
                  <a:lnTo>
                    <a:pt x="1648" y="647"/>
                  </a:lnTo>
                  <a:lnTo>
                    <a:pt x="1652" y="604"/>
                  </a:lnTo>
                  <a:lnTo>
                    <a:pt x="1652" y="562"/>
                  </a:lnTo>
                  <a:lnTo>
                    <a:pt x="1661" y="562"/>
                  </a:lnTo>
                  <a:close/>
                  <a:moveTo>
                    <a:pt x="88" y="191"/>
                  </a:moveTo>
                  <a:lnTo>
                    <a:pt x="83" y="202"/>
                  </a:lnTo>
                  <a:lnTo>
                    <a:pt x="64" y="238"/>
                  </a:lnTo>
                  <a:lnTo>
                    <a:pt x="50" y="277"/>
                  </a:lnTo>
                  <a:lnTo>
                    <a:pt x="37" y="315"/>
                  </a:lnTo>
                  <a:lnTo>
                    <a:pt x="26" y="356"/>
                  </a:lnTo>
                  <a:lnTo>
                    <a:pt x="17" y="396"/>
                  </a:lnTo>
                  <a:lnTo>
                    <a:pt x="10" y="436"/>
                  </a:lnTo>
                  <a:lnTo>
                    <a:pt x="4" y="478"/>
                  </a:lnTo>
                  <a:lnTo>
                    <a:pt x="0" y="520"/>
                  </a:lnTo>
                  <a:lnTo>
                    <a:pt x="0" y="562"/>
                  </a:lnTo>
                  <a:lnTo>
                    <a:pt x="0" y="604"/>
                  </a:lnTo>
                  <a:lnTo>
                    <a:pt x="4" y="647"/>
                  </a:lnTo>
                  <a:lnTo>
                    <a:pt x="10" y="689"/>
                  </a:lnTo>
                  <a:lnTo>
                    <a:pt x="17" y="729"/>
                  </a:lnTo>
                  <a:lnTo>
                    <a:pt x="26" y="769"/>
                  </a:lnTo>
                  <a:lnTo>
                    <a:pt x="37" y="809"/>
                  </a:lnTo>
                  <a:lnTo>
                    <a:pt x="50" y="848"/>
                  </a:lnTo>
                  <a:lnTo>
                    <a:pt x="64" y="886"/>
                  </a:lnTo>
                  <a:lnTo>
                    <a:pt x="83" y="923"/>
                  </a:lnTo>
                  <a:lnTo>
                    <a:pt x="88" y="934"/>
                  </a:lnTo>
                  <a:lnTo>
                    <a:pt x="103" y="960"/>
                  </a:lnTo>
                  <a:lnTo>
                    <a:pt x="118" y="985"/>
                  </a:lnTo>
                  <a:lnTo>
                    <a:pt x="136" y="1011"/>
                  </a:lnTo>
                  <a:lnTo>
                    <a:pt x="152" y="1035"/>
                  </a:lnTo>
                  <a:lnTo>
                    <a:pt x="171" y="1058"/>
                  </a:lnTo>
                  <a:lnTo>
                    <a:pt x="191" y="1080"/>
                  </a:lnTo>
                  <a:lnTo>
                    <a:pt x="211" y="1102"/>
                  </a:lnTo>
                  <a:lnTo>
                    <a:pt x="231" y="1124"/>
                  </a:lnTo>
                  <a:lnTo>
                    <a:pt x="222" y="1115"/>
                  </a:lnTo>
                  <a:lnTo>
                    <a:pt x="196" y="1084"/>
                  </a:lnTo>
                  <a:lnTo>
                    <a:pt x="172" y="1055"/>
                  </a:lnTo>
                  <a:lnTo>
                    <a:pt x="149" y="1022"/>
                  </a:lnTo>
                  <a:lnTo>
                    <a:pt x="129" y="989"/>
                  </a:lnTo>
                  <a:lnTo>
                    <a:pt x="108" y="954"/>
                  </a:lnTo>
                  <a:lnTo>
                    <a:pt x="90" y="919"/>
                  </a:lnTo>
                  <a:lnTo>
                    <a:pt x="74" y="883"/>
                  </a:lnTo>
                  <a:lnTo>
                    <a:pt x="59" y="844"/>
                  </a:lnTo>
                  <a:lnTo>
                    <a:pt x="46" y="806"/>
                  </a:lnTo>
                  <a:lnTo>
                    <a:pt x="35" y="767"/>
                  </a:lnTo>
                  <a:lnTo>
                    <a:pt x="26" y="727"/>
                  </a:lnTo>
                  <a:lnTo>
                    <a:pt x="19" y="687"/>
                  </a:lnTo>
                  <a:lnTo>
                    <a:pt x="13" y="647"/>
                  </a:lnTo>
                  <a:lnTo>
                    <a:pt x="10" y="604"/>
                  </a:lnTo>
                  <a:lnTo>
                    <a:pt x="10" y="562"/>
                  </a:lnTo>
                  <a:lnTo>
                    <a:pt x="10" y="520"/>
                  </a:lnTo>
                  <a:lnTo>
                    <a:pt x="13" y="478"/>
                  </a:lnTo>
                  <a:lnTo>
                    <a:pt x="19" y="438"/>
                  </a:lnTo>
                  <a:lnTo>
                    <a:pt x="26" y="398"/>
                  </a:lnTo>
                  <a:lnTo>
                    <a:pt x="35" y="357"/>
                  </a:lnTo>
                  <a:lnTo>
                    <a:pt x="46" y="319"/>
                  </a:lnTo>
                  <a:lnTo>
                    <a:pt x="59" y="280"/>
                  </a:lnTo>
                  <a:lnTo>
                    <a:pt x="74" y="242"/>
                  </a:lnTo>
                  <a:lnTo>
                    <a:pt x="90" y="205"/>
                  </a:lnTo>
                  <a:lnTo>
                    <a:pt x="108" y="171"/>
                  </a:lnTo>
                  <a:lnTo>
                    <a:pt x="129" y="136"/>
                  </a:lnTo>
                  <a:lnTo>
                    <a:pt x="149" y="103"/>
                  </a:lnTo>
                  <a:lnTo>
                    <a:pt x="172" y="72"/>
                  </a:lnTo>
                  <a:lnTo>
                    <a:pt x="196" y="41"/>
                  </a:lnTo>
                  <a:lnTo>
                    <a:pt x="222" y="10"/>
                  </a:lnTo>
                  <a:lnTo>
                    <a:pt x="231" y="0"/>
                  </a:lnTo>
                  <a:lnTo>
                    <a:pt x="211" y="22"/>
                  </a:lnTo>
                  <a:lnTo>
                    <a:pt x="191" y="44"/>
                  </a:lnTo>
                  <a:lnTo>
                    <a:pt x="171" y="66"/>
                  </a:lnTo>
                  <a:lnTo>
                    <a:pt x="152" y="90"/>
                  </a:lnTo>
                  <a:lnTo>
                    <a:pt x="136" y="114"/>
                  </a:lnTo>
                  <a:lnTo>
                    <a:pt x="119" y="140"/>
                  </a:lnTo>
                  <a:lnTo>
                    <a:pt x="103" y="165"/>
                  </a:lnTo>
                  <a:lnTo>
                    <a:pt x="88" y="191"/>
                  </a:lnTo>
                  <a:close/>
                </a:path>
              </a:pathLst>
            </a:custGeom>
            <a:solidFill>
              <a:srgbClr val="49B6FF"/>
            </a:solidFill>
            <a:ln w="9525">
              <a:noFill/>
              <a:round/>
              <a:headEnd/>
              <a:tailEnd/>
            </a:ln>
          </p:spPr>
          <p:txBody>
            <a:bodyPr/>
            <a:lstStyle/>
            <a:p>
              <a:endParaRPr lang="en-US"/>
            </a:p>
          </p:txBody>
        </p:sp>
        <p:sp>
          <p:nvSpPr>
            <p:cNvPr id="49165" name="Freeform 230"/>
            <p:cNvSpPr>
              <a:spLocks noEditPoints="1"/>
            </p:cNvSpPr>
            <p:nvPr/>
          </p:nvSpPr>
          <p:spPr bwMode="auto">
            <a:xfrm>
              <a:off x="2874434" y="2387620"/>
              <a:ext cx="2332566" cy="2022475"/>
            </a:xfrm>
            <a:custGeom>
              <a:avLst/>
              <a:gdLst>
                <a:gd name="T0" fmla="*/ 2147483647 w 1653"/>
                <a:gd name="T1" fmla="*/ 2147483647 h 1274"/>
                <a:gd name="T2" fmla="*/ 2147483647 w 1653"/>
                <a:gd name="T3" fmla="*/ 2147483647 h 1274"/>
                <a:gd name="T4" fmla="*/ 2147483647 w 1653"/>
                <a:gd name="T5" fmla="*/ 2147483647 h 1274"/>
                <a:gd name="T6" fmla="*/ 2147483647 w 1653"/>
                <a:gd name="T7" fmla="*/ 2147483647 h 1274"/>
                <a:gd name="T8" fmla="*/ 2147483647 w 1653"/>
                <a:gd name="T9" fmla="*/ 2147483647 h 1274"/>
                <a:gd name="T10" fmla="*/ 2147483647 w 1653"/>
                <a:gd name="T11" fmla="*/ 2147483647 h 1274"/>
                <a:gd name="T12" fmla="*/ 2147483647 w 1653"/>
                <a:gd name="T13" fmla="*/ 2147483647 h 1274"/>
                <a:gd name="T14" fmla="*/ 2147483647 w 1653"/>
                <a:gd name="T15" fmla="*/ 2147483647 h 1274"/>
                <a:gd name="T16" fmla="*/ 2147483647 w 1653"/>
                <a:gd name="T17" fmla="*/ 2147483647 h 1274"/>
                <a:gd name="T18" fmla="*/ 2147483647 w 1653"/>
                <a:gd name="T19" fmla="*/ 2147483647 h 1274"/>
                <a:gd name="T20" fmla="*/ 2147483647 w 1653"/>
                <a:gd name="T21" fmla="*/ 2147483647 h 1274"/>
                <a:gd name="T22" fmla="*/ 2147483647 w 1653"/>
                <a:gd name="T23" fmla="*/ 2147483647 h 1274"/>
                <a:gd name="T24" fmla="*/ 2147483647 w 1653"/>
                <a:gd name="T25" fmla="*/ 2147483647 h 1274"/>
                <a:gd name="T26" fmla="*/ 2147483647 w 1653"/>
                <a:gd name="T27" fmla="*/ 2147483647 h 1274"/>
                <a:gd name="T28" fmla="*/ 2147483647 w 1653"/>
                <a:gd name="T29" fmla="*/ 2147483647 h 1274"/>
                <a:gd name="T30" fmla="*/ 2147483647 w 1653"/>
                <a:gd name="T31" fmla="*/ 2147483647 h 1274"/>
                <a:gd name="T32" fmla="*/ 2147483647 w 1653"/>
                <a:gd name="T33" fmla="*/ 2147483647 h 1274"/>
                <a:gd name="T34" fmla="*/ 2147483647 w 1653"/>
                <a:gd name="T35" fmla="*/ 2147483647 h 1274"/>
                <a:gd name="T36" fmla="*/ 2147483647 w 1653"/>
                <a:gd name="T37" fmla="*/ 2147483647 h 1274"/>
                <a:gd name="T38" fmla="*/ 2147483647 w 1653"/>
                <a:gd name="T39" fmla="*/ 2147483647 h 1274"/>
                <a:gd name="T40" fmla="*/ 2147483647 w 1653"/>
                <a:gd name="T41" fmla="*/ 2147483647 h 1274"/>
                <a:gd name="T42" fmla="*/ 2147483647 w 1653"/>
                <a:gd name="T43" fmla="*/ 2147483647 h 1274"/>
                <a:gd name="T44" fmla="*/ 2147483647 w 1653"/>
                <a:gd name="T45" fmla="*/ 2147483647 h 1274"/>
                <a:gd name="T46" fmla="*/ 2147483647 w 1653"/>
                <a:gd name="T47" fmla="*/ 2147483647 h 1274"/>
                <a:gd name="T48" fmla="*/ 2147483647 w 1653"/>
                <a:gd name="T49" fmla="*/ 2147483647 h 1274"/>
                <a:gd name="T50" fmla="*/ 2147483647 w 1653"/>
                <a:gd name="T51" fmla="*/ 2147483647 h 1274"/>
                <a:gd name="T52" fmla="*/ 2147483647 w 1653"/>
                <a:gd name="T53" fmla="*/ 2147483647 h 1274"/>
                <a:gd name="T54" fmla="*/ 2147483647 w 1653"/>
                <a:gd name="T55" fmla="*/ 2147483647 h 1274"/>
                <a:gd name="T56" fmla="*/ 2147483647 w 1653"/>
                <a:gd name="T57" fmla="*/ 2147483647 h 1274"/>
                <a:gd name="T58" fmla="*/ 2147483647 w 1653"/>
                <a:gd name="T59" fmla="*/ 2147483647 h 1274"/>
                <a:gd name="T60" fmla="*/ 2147483647 w 1653"/>
                <a:gd name="T61" fmla="*/ 2147483647 h 1274"/>
                <a:gd name="T62" fmla="*/ 2147483647 w 1653"/>
                <a:gd name="T63" fmla="*/ 2147483647 h 1274"/>
                <a:gd name="T64" fmla="*/ 2147483647 w 1653"/>
                <a:gd name="T65" fmla="*/ 2147483647 h 1274"/>
                <a:gd name="T66" fmla="*/ 2147483647 w 1653"/>
                <a:gd name="T67" fmla="*/ 2147483647 h 1274"/>
                <a:gd name="T68" fmla="*/ 2147483647 w 1653"/>
                <a:gd name="T69" fmla="*/ 2147483647 h 1274"/>
                <a:gd name="T70" fmla="*/ 2147483647 w 1653"/>
                <a:gd name="T71" fmla="*/ 2147483647 h 1274"/>
                <a:gd name="T72" fmla="*/ 2147483647 w 1653"/>
                <a:gd name="T73" fmla="*/ 2147483647 h 1274"/>
                <a:gd name="T74" fmla="*/ 2147483647 w 1653"/>
                <a:gd name="T75" fmla="*/ 2147483647 h 1274"/>
                <a:gd name="T76" fmla="*/ 2147483647 w 1653"/>
                <a:gd name="T77" fmla="*/ 2147483647 h 1274"/>
                <a:gd name="T78" fmla="*/ 2147483647 w 1653"/>
                <a:gd name="T79" fmla="*/ 2147483647 h 1274"/>
                <a:gd name="T80" fmla="*/ 2147483647 w 1653"/>
                <a:gd name="T81" fmla="*/ 2147483647 h 1274"/>
                <a:gd name="T82" fmla="*/ 2147483647 w 1653"/>
                <a:gd name="T83" fmla="*/ 2147483647 h 1274"/>
                <a:gd name="T84" fmla="*/ 2147483647 w 1653"/>
                <a:gd name="T85" fmla="*/ 2147483647 h 1274"/>
                <a:gd name="T86" fmla="*/ 2147483647 w 1653"/>
                <a:gd name="T87" fmla="*/ 2147483647 h 1274"/>
                <a:gd name="T88" fmla="*/ 2147483647 w 1653"/>
                <a:gd name="T89" fmla="*/ 2147483647 h 1274"/>
                <a:gd name="T90" fmla="*/ 2147483647 w 1653"/>
                <a:gd name="T91" fmla="*/ 2147483647 h 1274"/>
                <a:gd name="T92" fmla="*/ 2147483647 w 1653"/>
                <a:gd name="T93" fmla="*/ 2147483647 h 1274"/>
                <a:gd name="T94" fmla="*/ 2147483647 w 1653"/>
                <a:gd name="T95" fmla="*/ 2147483647 h 1274"/>
                <a:gd name="T96" fmla="*/ 2147483647 w 1653"/>
                <a:gd name="T97" fmla="*/ 2147483647 h 1274"/>
                <a:gd name="T98" fmla="*/ 2147483647 w 1653"/>
                <a:gd name="T99" fmla="*/ 2147483647 h 1274"/>
                <a:gd name="T100" fmla="*/ 2147483647 w 1653"/>
                <a:gd name="T101" fmla="*/ 2147483647 h 1274"/>
                <a:gd name="T102" fmla="*/ 2147483647 w 1653"/>
                <a:gd name="T103" fmla="*/ 0 h 1274"/>
                <a:gd name="T104" fmla="*/ 2147483647 w 1653"/>
                <a:gd name="T105" fmla="*/ 2147483647 h 1274"/>
                <a:gd name="T106" fmla="*/ 2147483647 w 1653"/>
                <a:gd name="T107" fmla="*/ 2147483647 h 127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53"/>
                <a:gd name="T163" fmla="*/ 0 h 1274"/>
                <a:gd name="T164" fmla="*/ 1653 w 1653"/>
                <a:gd name="T165" fmla="*/ 1274 h 127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53" h="1274">
                  <a:moveTo>
                    <a:pt x="1653" y="637"/>
                  </a:moveTo>
                  <a:lnTo>
                    <a:pt x="1651" y="595"/>
                  </a:lnTo>
                  <a:lnTo>
                    <a:pt x="1648" y="553"/>
                  </a:lnTo>
                  <a:lnTo>
                    <a:pt x="1644" y="511"/>
                  </a:lnTo>
                  <a:lnTo>
                    <a:pt x="1637" y="471"/>
                  </a:lnTo>
                  <a:lnTo>
                    <a:pt x="1627" y="431"/>
                  </a:lnTo>
                  <a:lnTo>
                    <a:pt x="1615" y="392"/>
                  </a:lnTo>
                  <a:lnTo>
                    <a:pt x="1602" y="354"/>
                  </a:lnTo>
                  <a:lnTo>
                    <a:pt x="1587" y="315"/>
                  </a:lnTo>
                  <a:lnTo>
                    <a:pt x="1571" y="279"/>
                  </a:lnTo>
                  <a:lnTo>
                    <a:pt x="1552" y="244"/>
                  </a:lnTo>
                  <a:lnTo>
                    <a:pt x="1532" y="209"/>
                  </a:lnTo>
                  <a:lnTo>
                    <a:pt x="1512" y="176"/>
                  </a:lnTo>
                  <a:lnTo>
                    <a:pt x="1501" y="161"/>
                  </a:lnTo>
                  <a:lnTo>
                    <a:pt x="1483" y="139"/>
                  </a:lnTo>
                  <a:lnTo>
                    <a:pt x="1465" y="118"/>
                  </a:lnTo>
                  <a:lnTo>
                    <a:pt x="1446" y="96"/>
                  </a:lnTo>
                  <a:lnTo>
                    <a:pt x="1426" y="75"/>
                  </a:lnTo>
                  <a:lnTo>
                    <a:pt x="1404" y="55"/>
                  </a:lnTo>
                  <a:lnTo>
                    <a:pt x="1382" y="37"/>
                  </a:lnTo>
                  <a:lnTo>
                    <a:pt x="1360" y="19"/>
                  </a:lnTo>
                  <a:lnTo>
                    <a:pt x="1338" y="0"/>
                  </a:lnTo>
                  <a:lnTo>
                    <a:pt x="1346" y="8"/>
                  </a:lnTo>
                  <a:lnTo>
                    <a:pt x="1377" y="33"/>
                  </a:lnTo>
                  <a:lnTo>
                    <a:pt x="1404" y="59"/>
                  </a:lnTo>
                  <a:lnTo>
                    <a:pt x="1432" y="88"/>
                  </a:lnTo>
                  <a:lnTo>
                    <a:pt x="1457" y="118"/>
                  </a:lnTo>
                  <a:lnTo>
                    <a:pt x="1481" y="149"/>
                  </a:lnTo>
                  <a:lnTo>
                    <a:pt x="1505" y="182"/>
                  </a:lnTo>
                  <a:lnTo>
                    <a:pt x="1525" y="215"/>
                  </a:lnTo>
                  <a:lnTo>
                    <a:pt x="1545" y="247"/>
                  </a:lnTo>
                  <a:lnTo>
                    <a:pt x="1563" y="284"/>
                  </a:lnTo>
                  <a:lnTo>
                    <a:pt x="1580" y="319"/>
                  </a:lnTo>
                  <a:lnTo>
                    <a:pt x="1594" y="357"/>
                  </a:lnTo>
                  <a:lnTo>
                    <a:pt x="1607" y="394"/>
                  </a:lnTo>
                  <a:lnTo>
                    <a:pt x="1618" y="432"/>
                  </a:lnTo>
                  <a:lnTo>
                    <a:pt x="1627" y="473"/>
                  </a:lnTo>
                  <a:lnTo>
                    <a:pt x="1635" y="513"/>
                  </a:lnTo>
                  <a:lnTo>
                    <a:pt x="1640" y="553"/>
                  </a:lnTo>
                  <a:lnTo>
                    <a:pt x="1642" y="595"/>
                  </a:lnTo>
                  <a:lnTo>
                    <a:pt x="1644" y="637"/>
                  </a:lnTo>
                  <a:lnTo>
                    <a:pt x="1653" y="637"/>
                  </a:lnTo>
                  <a:lnTo>
                    <a:pt x="1651" y="679"/>
                  </a:lnTo>
                  <a:lnTo>
                    <a:pt x="1648" y="722"/>
                  </a:lnTo>
                  <a:lnTo>
                    <a:pt x="1644" y="764"/>
                  </a:lnTo>
                  <a:lnTo>
                    <a:pt x="1637" y="804"/>
                  </a:lnTo>
                  <a:lnTo>
                    <a:pt x="1627" y="844"/>
                  </a:lnTo>
                  <a:lnTo>
                    <a:pt x="1615" y="883"/>
                  </a:lnTo>
                  <a:lnTo>
                    <a:pt x="1602" y="921"/>
                  </a:lnTo>
                  <a:lnTo>
                    <a:pt x="1587" y="960"/>
                  </a:lnTo>
                  <a:lnTo>
                    <a:pt x="1571" y="996"/>
                  </a:lnTo>
                  <a:lnTo>
                    <a:pt x="1552" y="1031"/>
                  </a:lnTo>
                  <a:lnTo>
                    <a:pt x="1532" y="1066"/>
                  </a:lnTo>
                  <a:lnTo>
                    <a:pt x="1512" y="1099"/>
                  </a:lnTo>
                  <a:lnTo>
                    <a:pt x="1501" y="1113"/>
                  </a:lnTo>
                  <a:lnTo>
                    <a:pt x="1483" y="1135"/>
                  </a:lnTo>
                  <a:lnTo>
                    <a:pt x="1465" y="1157"/>
                  </a:lnTo>
                  <a:lnTo>
                    <a:pt x="1446" y="1179"/>
                  </a:lnTo>
                  <a:lnTo>
                    <a:pt x="1426" y="1199"/>
                  </a:lnTo>
                  <a:lnTo>
                    <a:pt x="1404" y="1219"/>
                  </a:lnTo>
                  <a:lnTo>
                    <a:pt x="1382" y="1238"/>
                  </a:lnTo>
                  <a:lnTo>
                    <a:pt x="1360" y="1256"/>
                  </a:lnTo>
                  <a:lnTo>
                    <a:pt x="1338" y="1274"/>
                  </a:lnTo>
                  <a:lnTo>
                    <a:pt x="1346" y="1267"/>
                  </a:lnTo>
                  <a:lnTo>
                    <a:pt x="1377" y="1241"/>
                  </a:lnTo>
                  <a:lnTo>
                    <a:pt x="1404" y="1216"/>
                  </a:lnTo>
                  <a:lnTo>
                    <a:pt x="1432" y="1187"/>
                  </a:lnTo>
                  <a:lnTo>
                    <a:pt x="1457" y="1157"/>
                  </a:lnTo>
                  <a:lnTo>
                    <a:pt x="1481" y="1126"/>
                  </a:lnTo>
                  <a:lnTo>
                    <a:pt x="1505" y="1095"/>
                  </a:lnTo>
                  <a:lnTo>
                    <a:pt x="1525" y="1060"/>
                  </a:lnTo>
                  <a:lnTo>
                    <a:pt x="1545" y="1027"/>
                  </a:lnTo>
                  <a:lnTo>
                    <a:pt x="1563" y="991"/>
                  </a:lnTo>
                  <a:lnTo>
                    <a:pt x="1580" y="956"/>
                  </a:lnTo>
                  <a:lnTo>
                    <a:pt x="1594" y="917"/>
                  </a:lnTo>
                  <a:lnTo>
                    <a:pt x="1607" y="881"/>
                  </a:lnTo>
                  <a:lnTo>
                    <a:pt x="1618" y="842"/>
                  </a:lnTo>
                  <a:lnTo>
                    <a:pt x="1627" y="802"/>
                  </a:lnTo>
                  <a:lnTo>
                    <a:pt x="1635" y="762"/>
                  </a:lnTo>
                  <a:lnTo>
                    <a:pt x="1640" y="722"/>
                  </a:lnTo>
                  <a:lnTo>
                    <a:pt x="1642" y="679"/>
                  </a:lnTo>
                  <a:lnTo>
                    <a:pt x="1644" y="637"/>
                  </a:lnTo>
                  <a:lnTo>
                    <a:pt x="1653" y="637"/>
                  </a:lnTo>
                  <a:close/>
                  <a:moveTo>
                    <a:pt x="152" y="161"/>
                  </a:moveTo>
                  <a:lnTo>
                    <a:pt x="141" y="176"/>
                  </a:lnTo>
                  <a:lnTo>
                    <a:pt x="121" y="209"/>
                  </a:lnTo>
                  <a:lnTo>
                    <a:pt x="101" y="244"/>
                  </a:lnTo>
                  <a:lnTo>
                    <a:pt x="82" y="279"/>
                  </a:lnTo>
                  <a:lnTo>
                    <a:pt x="66" y="315"/>
                  </a:lnTo>
                  <a:lnTo>
                    <a:pt x="51" y="354"/>
                  </a:lnTo>
                  <a:lnTo>
                    <a:pt x="39" y="392"/>
                  </a:lnTo>
                  <a:lnTo>
                    <a:pt x="26" y="431"/>
                  </a:lnTo>
                  <a:lnTo>
                    <a:pt x="17" y="471"/>
                  </a:lnTo>
                  <a:lnTo>
                    <a:pt x="9" y="511"/>
                  </a:lnTo>
                  <a:lnTo>
                    <a:pt x="6" y="553"/>
                  </a:lnTo>
                  <a:lnTo>
                    <a:pt x="2" y="595"/>
                  </a:lnTo>
                  <a:lnTo>
                    <a:pt x="0" y="637"/>
                  </a:lnTo>
                  <a:lnTo>
                    <a:pt x="2" y="679"/>
                  </a:lnTo>
                  <a:lnTo>
                    <a:pt x="6" y="722"/>
                  </a:lnTo>
                  <a:lnTo>
                    <a:pt x="9" y="764"/>
                  </a:lnTo>
                  <a:lnTo>
                    <a:pt x="17" y="804"/>
                  </a:lnTo>
                  <a:lnTo>
                    <a:pt x="26" y="844"/>
                  </a:lnTo>
                  <a:lnTo>
                    <a:pt x="39" y="883"/>
                  </a:lnTo>
                  <a:lnTo>
                    <a:pt x="51" y="921"/>
                  </a:lnTo>
                  <a:lnTo>
                    <a:pt x="66" y="960"/>
                  </a:lnTo>
                  <a:lnTo>
                    <a:pt x="82" y="996"/>
                  </a:lnTo>
                  <a:lnTo>
                    <a:pt x="101" y="1031"/>
                  </a:lnTo>
                  <a:lnTo>
                    <a:pt x="121" y="1066"/>
                  </a:lnTo>
                  <a:lnTo>
                    <a:pt x="141" y="1099"/>
                  </a:lnTo>
                  <a:lnTo>
                    <a:pt x="152" y="1113"/>
                  </a:lnTo>
                  <a:lnTo>
                    <a:pt x="170" y="1135"/>
                  </a:lnTo>
                  <a:lnTo>
                    <a:pt x="189" y="1157"/>
                  </a:lnTo>
                  <a:lnTo>
                    <a:pt x="207" y="1179"/>
                  </a:lnTo>
                  <a:lnTo>
                    <a:pt x="227" y="1199"/>
                  </a:lnTo>
                  <a:lnTo>
                    <a:pt x="249" y="1219"/>
                  </a:lnTo>
                  <a:lnTo>
                    <a:pt x="271" y="1238"/>
                  </a:lnTo>
                  <a:lnTo>
                    <a:pt x="293" y="1256"/>
                  </a:lnTo>
                  <a:lnTo>
                    <a:pt x="315" y="1274"/>
                  </a:lnTo>
                  <a:lnTo>
                    <a:pt x="308" y="1267"/>
                  </a:lnTo>
                  <a:lnTo>
                    <a:pt x="276" y="1241"/>
                  </a:lnTo>
                  <a:lnTo>
                    <a:pt x="249" y="1216"/>
                  </a:lnTo>
                  <a:lnTo>
                    <a:pt x="222" y="1187"/>
                  </a:lnTo>
                  <a:lnTo>
                    <a:pt x="196" y="1157"/>
                  </a:lnTo>
                  <a:lnTo>
                    <a:pt x="172" y="1126"/>
                  </a:lnTo>
                  <a:lnTo>
                    <a:pt x="148" y="1095"/>
                  </a:lnTo>
                  <a:lnTo>
                    <a:pt x="128" y="1060"/>
                  </a:lnTo>
                  <a:lnTo>
                    <a:pt x="108" y="1027"/>
                  </a:lnTo>
                  <a:lnTo>
                    <a:pt x="90" y="991"/>
                  </a:lnTo>
                  <a:lnTo>
                    <a:pt x="73" y="956"/>
                  </a:lnTo>
                  <a:lnTo>
                    <a:pt x="59" y="917"/>
                  </a:lnTo>
                  <a:lnTo>
                    <a:pt x="46" y="881"/>
                  </a:lnTo>
                  <a:lnTo>
                    <a:pt x="35" y="842"/>
                  </a:lnTo>
                  <a:lnTo>
                    <a:pt x="26" y="802"/>
                  </a:lnTo>
                  <a:lnTo>
                    <a:pt x="18" y="762"/>
                  </a:lnTo>
                  <a:lnTo>
                    <a:pt x="15" y="722"/>
                  </a:lnTo>
                  <a:lnTo>
                    <a:pt x="11" y="679"/>
                  </a:lnTo>
                  <a:lnTo>
                    <a:pt x="9" y="637"/>
                  </a:lnTo>
                  <a:lnTo>
                    <a:pt x="11" y="595"/>
                  </a:lnTo>
                  <a:lnTo>
                    <a:pt x="15" y="553"/>
                  </a:lnTo>
                  <a:lnTo>
                    <a:pt x="18" y="513"/>
                  </a:lnTo>
                  <a:lnTo>
                    <a:pt x="26" y="473"/>
                  </a:lnTo>
                  <a:lnTo>
                    <a:pt x="35" y="432"/>
                  </a:lnTo>
                  <a:lnTo>
                    <a:pt x="46" y="394"/>
                  </a:lnTo>
                  <a:lnTo>
                    <a:pt x="59" y="357"/>
                  </a:lnTo>
                  <a:lnTo>
                    <a:pt x="73" y="319"/>
                  </a:lnTo>
                  <a:lnTo>
                    <a:pt x="90" y="284"/>
                  </a:lnTo>
                  <a:lnTo>
                    <a:pt x="108" y="247"/>
                  </a:lnTo>
                  <a:lnTo>
                    <a:pt x="128" y="215"/>
                  </a:lnTo>
                  <a:lnTo>
                    <a:pt x="148" y="182"/>
                  </a:lnTo>
                  <a:lnTo>
                    <a:pt x="172" y="149"/>
                  </a:lnTo>
                  <a:lnTo>
                    <a:pt x="196" y="118"/>
                  </a:lnTo>
                  <a:lnTo>
                    <a:pt x="222" y="88"/>
                  </a:lnTo>
                  <a:lnTo>
                    <a:pt x="249" y="59"/>
                  </a:lnTo>
                  <a:lnTo>
                    <a:pt x="276" y="33"/>
                  </a:lnTo>
                  <a:lnTo>
                    <a:pt x="308" y="8"/>
                  </a:lnTo>
                  <a:lnTo>
                    <a:pt x="315" y="0"/>
                  </a:lnTo>
                  <a:lnTo>
                    <a:pt x="293" y="17"/>
                  </a:lnTo>
                  <a:lnTo>
                    <a:pt x="271" y="37"/>
                  </a:lnTo>
                  <a:lnTo>
                    <a:pt x="249" y="55"/>
                  </a:lnTo>
                  <a:lnTo>
                    <a:pt x="229" y="75"/>
                  </a:lnTo>
                  <a:lnTo>
                    <a:pt x="209" y="96"/>
                  </a:lnTo>
                  <a:lnTo>
                    <a:pt x="189" y="118"/>
                  </a:lnTo>
                  <a:lnTo>
                    <a:pt x="170" y="139"/>
                  </a:lnTo>
                  <a:lnTo>
                    <a:pt x="152" y="161"/>
                  </a:lnTo>
                  <a:close/>
                </a:path>
              </a:pathLst>
            </a:custGeom>
            <a:solidFill>
              <a:srgbClr val="4AB6FF"/>
            </a:solidFill>
            <a:ln w="9525">
              <a:noFill/>
              <a:round/>
              <a:headEnd/>
              <a:tailEnd/>
            </a:ln>
          </p:spPr>
          <p:txBody>
            <a:bodyPr/>
            <a:lstStyle/>
            <a:p>
              <a:endParaRPr lang="en-US"/>
            </a:p>
          </p:txBody>
        </p:sp>
        <p:sp>
          <p:nvSpPr>
            <p:cNvPr id="49166" name="Freeform 231"/>
            <p:cNvSpPr>
              <a:spLocks noEditPoints="1"/>
            </p:cNvSpPr>
            <p:nvPr/>
          </p:nvSpPr>
          <p:spPr bwMode="auto">
            <a:xfrm>
              <a:off x="2882901" y="2278081"/>
              <a:ext cx="2317044" cy="2243138"/>
            </a:xfrm>
            <a:custGeom>
              <a:avLst/>
              <a:gdLst>
                <a:gd name="T0" fmla="*/ 2147483647 w 1642"/>
                <a:gd name="T1" fmla="*/ 2147483647 h 1413"/>
                <a:gd name="T2" fmla="*/ 2147483647 w 1642"/>
                <a:gd name="T3" fmla="*/ 2147483647 h 1413"/>
                <a:gd name="T4" fmla="*/ 2147483647 w 1642"/>
                <a:gd name="T5" fmla="*/ 2147483647 h 1413"/>
                <a:gd name="T6" fmla="*/ 2147483647 w 1642"/>
                <a:gd name="T7" fmla="*/ 2147483647 h 1413"/>
                <a:gd name="T8" fmla="*/ 2147483647 w 1642"/>
                <a:gd name="T9" fmla="*/ 2147483647 h 1413"/>
                <a:gd name="T10" fmla="*/ 2147483647 w 1642"/>
                <a:gd name="T11" fmla="*/ 2147483647 h 1413"/>
                <a:gd name="T12" fmla="*/ 2147483647 w 1642"/>
                <a:gd name="T13" fmla="*/ 2147483647 h 1413"/>
                <a:gd name="T14" fmla="*/ 2147483647 w 1642"/>
                <a:gd name="T15" fmla="*/ 2147483647 h 1413"/>
                <a:gd name="T16" fmla="*/ 2147483647 w 1642"/>
                <a:gd name="T17" fmla="*/ 2147483647 h 1413"/>
                <a:gd name="T18" fmla="*/ 2147483647 w 1642"/>
                <a:gd name="T19" fmla="*/ 2147483647 h 1413"/>
                <a:gd name="T20" fmla="*/ 2147483647 w 1642"/>
                <a:gd name="T21" fmla="*/ 2147483647 h 1413"/>
                <a:gd name="T22" fmla="*/ 2147483647 w 1642"/>
                <a:gd name="T23" fmla="*/ 2147483647 h 1413"/>
                <a:gd name="T24" fmla="*/ 2147483647 w 1642"/>
                <a:gd name="T25" fmla="*/ 2147483647 h 1413"/>
                <a:gd name="T26" fmla="*/ 2147483647 w 1642"/>
                <a:gd name="T27" fmla="*/ 2147483647 h 1413"/>
                <a:gd name="T28" fmla="*/ 2147483647 w 1642"/>
                <a:gd name="T29" fmla="*/ 2147483647 h 1413"/>
                <a:gd name="T30" fmla="*/ 2147483647 w 1642"/>
                <a:gd name="T31" fmla="*/ 2147483647 h 1413"/>
                <a:gd name="T32" fmla="*/ 2147483647 w 1642"/>
                <a:gd name="T33" fmla="*/ 2147483647 h 1413"/>
                <a:gd name="T34" fmla="*/ 2147483647 w 1642"/>
                <a:gd name="T35" fmla="*/ 2147483647 h 1413"/>
                <a:gd name="T36" fmla="*/ 2147483647 w 1642"/>
                <a:gd name="T37" fmla="*/ 2147483647 h 1413"/>
                <a:gd name="T38" fmla="*/ 2147483647 w 1642"/>
                <a:gd name="T39" fmla="*/ 2147483647 h 1413"/>
                <a:gd name="T40" fmla="*/ 2147483647 w 1642"/>
                <a:gd name="T41" fmla="*/ 2147483647 h 1413"/>
                <a:gd name="T42" fmla="*/ 2147483647 w 1642"/>
                <a:gd name="T43" fmla="*/ 2147483647 h 1413"/>
                <a:gd name="T44" fmla="*/ 2147483647 w 1642"/>
                <a:gd name="T45" fmla="*/ 2147483647 h 1413"/>
                <a:gd name="T46" fmla="*/ 2147483647 w 1642"/>
                <a:gd name="T47" fmla="*/ 2147483647 h 1413"/>
                <a:gd name="T48" fmla="*/ 2147483647 w 1642"/>
                <a:gd name="T49" fmla="*/ 2147483647 h 1413"/>
                <a:gd name="T50" fmla="*/ 2147483647 w 1642"/>
                <a:gd name="T51" fmla="*/ 2147483647 h 1413"/>
                <a:gd name="T52" fmla="*/ 2147483647 w 1642"/>
                <a:gd name="T53" fmla="*/ 2147483647 h 1413"/>
                <a:gd name="T54" fmla="*/ 2147483647 w 1642"/>
                <a:gd name="T55" fmla="*/ 2147483647 h 1413"/>
                <a:gd name="T56" fmla="*/ 2147483647 w 1642"/>
                <a:gd name="T57" fmla="*/ 2147483647 h 1413"/>
                <a:gd name="T58" fmla="*/ 2147483647 w 1642"/>
                <a:gd name="T59" fmla="*/ 2147483647 h 1413"/>
                <a:gd name="T60" fmla="*/ 2147483647 w 1642"/>
                <a:gd name="T61" fmla="*/ 2147483647 h 1413"/>
                <a:gd name="T62" fmla="*/ 2147483647 w 1642"/>
                <a:gd name="T63" fmla="*/ 2147483647 h 1413"/>
                <a:gd name="T64" fmla="*/ 2147483647 w 1642"/>
                <a:gd name="T65" fmla="*/ 2147483647 h 1413"/>
                <a:gd name="T66" fmla="*/ 2147483647 w 1642"/>
                <a:gd name="T67" fmla="*/ 2147483647 h 1413"/>
                <a:gd name="T68" fmla="*/ 2147483647 w 1642"/>
                <a:gd name="T69" fmla="*/ 2147483647 h 1413"/>
                <a:gd name="T70" fmla="*/ 2147483647 w 1642"/>
                <a:gd name="T71" fmla="*/ 2147483647 h 1413"/>
                <a:gd name="T72" fmla="*/ 0 w 1642"/>
                <a:gd name="T73" fmla="*/ 2147483647 h 1413"/>
                <a:gd name="T74" fmla="*/ 2147483647 w 1642"/>
                <a:gd name="T75" fmla="*/ 2147483647 h 1413"/>
                <a:gd name="T76" fmla="*/ 2147483647 w 1642"/>
                <a:gd name="T77" fmla="*/ 2147483647 h 1413"/>
                <a:gd name="T78" fmla="*/ 2147483647 w 1642"/>
                <a:gd name="T79" fmla="*/ 2147483647 h 1413"/>
                <a:gd name="T80" fmla="*/ 2147483647 w 1642"/>
                <a:gd name="T81" fmla="*/ 2147483647 h 1413"/>
                <a:gd name="T82" fmla="*/ 2147483647 w 1642"/>
                <a:gd name="T83" fmla="*/ 2147483647 h 1413"/>
                <a:gd name="T84" fmla="*/ 2147483647 w 1642"/>
                <a:gd name="T85" fmla="*/ 2147483647 h 1413"/>
                <a:gd name="T86" fmla="*/ 2147483647 w 1642"/>
                <a:gd name="T87" fmla="*/ 2147483647 h 1413"/>
                <a:gd name="T88" fmla="*/ 2147483647 w 1642"/>
                <a:gd name="T89" fmla="*/ 2147483647 h 1413"/>
                <a:gd name="T90" fmla="*/ 2147483647 w 1642"/>
                <a:gd name="T91" fmla="*/ 2147483647 h 1413"/>
                <a:gd name="T92" fmla="*/ 2147483647 w 1642"/>
                <a:gd name="T93" fmla="*/ 2147483647 h 1413"/>
                <a:gd name="T94" fmla="*/ 2147483647 w 1642"/>
                <a:gd name="T95" fmla="*/ 2147483647 h 1413"/>
                <a:gd name="T96" fmla="*/ 2147483647 w 1642"/>
                <a:gd name="T97" fmla="*/ 2147483647 h 1413"/>
                <a:gd name="T98" fmla="*/ 2147483647 w 1642"/>
                <a:gd name="T99" fmla="*/ 2147483647 h 1413"/>
                <a:gd name="T100" fmla="*/ 2147483647 w 1642"/>
                <a:gd name="T101" fmla="*/ 2147483647 h 1413"/>
                <a:gd name="T102" fmla="*/ 2147483647 w 1642"/>
                <a:gd name="T103" fmla="*/ 2147483647 h 1413"/>
                <a:gd name="T104" fmla="*/ 2147483647 w 1642"/>
                <a:gd name="T105" fmla="*/ 2147483647 h 1413"/>
                <a:gd name="T106" fmla="*/ 2147483647 w 1642"/>
                <a:gd name="T107" fmla="*/ 2147483647 h 1413"/>
                <a:gd name="T108" fmla="*/ 2147483647 w 1642"/>
                <a:gd name="T109" fmla="*/ 2147483647 h 1413"/>
                <a:gd name="T110" fmla="*/ 2147483647 w 1642"/>
                <a:gd name="T111" fmla="*/ 2147483647 h 1413"/>
                <a:gd name="T112" fmla="*/ 2147483647 w 1642"/>
                <a:gd name="T113" fmla="*/ 2147483647 h 1413"/>
                <a:gd name="T114" fmla="*/ 2147483647 w 1642"/>
                <a:gd name="T115" fmla="*/ 2147483647 h 1413"/>
                <a:gd name="T116" fmla="*/ 2147483647 w 1642"/>
                <a:gd name="T117" fmla="*/ 2147483647 h 1413"/>
                <a:gd name="T118" fmla="*/ 2147483647 w 1642"/>
                <a:gd name="T119" fmla="*/ 0 h 1413"/>
                <a:gd name="T120" fmla="*/ 2147483647 w 1642"/>
                <a:gd name="T121" fmla="*/ 2147483647 h 1413"/>
                <a:gd name="T122" fmla="*/ 2147483647 w 1642"/>
                <a:gd name="T123" fmla="*/ 2147483647 h 141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42"/>
                <a:gd name="T187" fmla="*/ 0 h 1413"/>
                <a:gd name="T188" fmla="*/ 1642 w 1642"/>
                <a:gd name="T189" fmla="*/ 1413 h 141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42" h="1413">
                  <a:moveTo>
                    <a:pt x="1642" y="706"/>
                  </a:moveTo>
                  <a:lnTo>
                    <a:pt x="1642" y="664"/>
                  </a:lnTo>
                  <a:lnTo>
                    <a:pt x="1638" y="622"/>
                  </a:lnTo>
                  <a:lnTo>
                    <a:pt x="1632" y="582"/>
                  </a:lnTo>
                  <a:lnTo>
                    <a:pt x="1625" y="542"/>
                  </a:lnTo>
                  <a:lnTo>
                    <a:pt x="1616" y="501"/>
                  </a:lnTo>
                  <a:lnTo>
                    <a:pt x="1605" y="463"/>
                  </a:lnTo>
                  <a:lnTo>
                    <a:pt x="1592" y="424"/>
                  </a:lnTo>
                  <a:lnTo>
                    <a:pt x="1577" y="386"/>
                  </a:lnTo>
                  <a:lnTo>
                    <a:pt x="1561" y="349"/>
                  </a:lnTo>
                  <a:lnTo>
                    <a:pt x="1543" y="315"/>
                  </a:lnTo>
                  <a:lnTo>
                    <a:pt x="1523" y="280"/>
                  </a:lnTo>
                  <a:lnTo>
                    <a:pt x="1502" y="247"/>
                  </a:lnTo>
                  <a:lnTo>
                    <a:pt x="1479" y="216"/>
                  </a:lnTo>
                  <a:lnTo>
                    <a:pt x="1455" y="185"/>
                  </a:lnTo>
                  <a:lnTo>
                    <a:pt x="1429" y="154"/>
                  </a:lnTo>
                  <a:lnTo>
                    <a:pt x="1420" y="144"/>
                  </a:lnTo>
                  <a:lnTo>
                    <a:pt x="1398" y="124"/>
                  </a:lnTo>
                  <a:lnTo>
                    <a:pt x="1374" y="102"/>
                  </a:lnTo>
                  <a:lnTo>
                    <a:pt x="1351" y="84"/>
                  </a:lnTo>
                  <a:lnTo>
                    <a:pt x="1327" y="66"/>
                  </a:lnTo>
                  <a:lnTo>
                    <a:pt x="1301" y="47"/>
                  </a:lnTo>
                  <a:lnTo>
                    <a:pt x="1275" y="31"/>
                  </a:lnTo>
                  <a:lnTo>
                    <a:pt x="1248" y="14"/>
                  </a:lnTo>
                  <a:lnTo>
                    <a:pt x="1221" y="0"/>
                  </a:lnTo>
                  <a:lnTo>
                    <a:pt x="1243" y="11"/>
                  </a:lnTo>
                  <a:lnTo>
                    <a:pt x="1275" y="33"/>
                  </a:lnTo>
                  <a:lnTo>
                    <a:pt x="1307" y="55"/>
                  </a:lnTo>
                  <a:lnTo>
                    <a:pt x="1338" y="80"/>
                  </a:lnTo>
                  <a:lnTo>
                    <a:pt x="1367" y="106"/>
                  </a:lnTo>
                  <a:lnTo>
                    <a:pt x="1394" y="132"/>
                  </a:lnTo>
                  <a:lnTo>
                    <a:pt x="1422" y="161"/>
                  </a:lnTo>
                  <a:lnTo>
                    <a:pt x="1448" y="190"/>
                  </a:lnTo>
                  <a:lnTo>
                    <a:pt x="1471" y="219"/>
                  </a:lnTo>
                  <a:lnTo>
                    <a:pt x="1495" y="252"/>
                  </a:lnTo>
                  <a:lnTo>
                    <a:pt x="1515" y="285"/>
                  </a:lnTo>
                  <a:lnTo>
                    <a:pt x="1535" y="318"/>
                  </a:lnTo>
                  <a:lnTo>
                    <a:pt x="1554" y="355"/>
                  </a:lnTo>
                  <a:lnTo>
                    <a:pt x="1568" y="390"/>
                  </a:lnTo>
                  <a:lnTo>
                    <a:pt x="1583" y="426"/>
                  </a:lnTo>
                  <a:lnTo>
                    <a:pt x="1596" y="465"/>
                  </a:lnTo>
                  <a:lnTo>
                    <a:pt x="1607" y="503"/>
                  </a:lnTo>
                  <a:lnTo>
                    <a:pt x="1616" y="543"/>
                  </a:lnTo>
                  <a:lnTo>
                    <a:pt x="1623" y="582"/>
                  </a:lnTo>
                  <a:lnTo>
                    <a:pt x="1629" y="624"/>
                  </a:lnTo>
                  <a:lnTo>
                    <a:pt x="1632" y="664"/>
                  </a:lnTo>
                  <a:lnTo>
                    <a:pt x="1632" y="706"/>
                  </a:lnTo>
                  <a:lnTo>
                    <a:pt x="1642" y="706"/>
                  </a:lnTo>
                  <a:lnTo>
                    <a:pt x="1642" y="748"/>
                  </a:lnTo>
                  <a:lnTo>
                    <a:pt x="1638" y="791"/>
                  </a:lnTo>
                  <a:lnTo>
                    <a:pt x="1632" y="831"/>
                  </a:lnTo>
                  <a:lnTo>
                    <a:pt x="1625" y="871"/>
                  </a:lnTo>
                  <a:lnTo>
                    <a:pt x="1616" y="911"/>
                  </a:lnTo>
                  <a:lnTo>
                    <a:pt x="1605" y="950"/>
                  </a:lnTo>
                  <a:lnTo>
                    <a:pt x="1592" y="988"/>
                  </a:lnTo>
                  <a:lnTo>
                    <a:pt x="1577" y="1027"/>
                  </a:lnTo>
                  <a:lnTo>
                    <a:pt x="1561" y="1063"/>
                  </a:lnTo>
                  <a:lnTo>
                    <a:pt x="1543" y="1098"/>
                  </a:lnTo>
                  <a:lnTo>
                    <a:pt x="1523" y="1133"/>
                  </a:lnTo>
                  <a:lnTo>
                    <a:pt x="1502" y="1166"/>
                  </a:lnTo>
                  <a:lnTo>
                    <a:pt x="1479" y="1199"/>
                  </a:lnTo>
                  <a:lnTo>
                    <a:pt x="1455" y="1228"/>
                  </a:lnTo>
                  <a:lnTo>
                    <a:pt x="1429" y="1259"/>
                  </a:lnTo>
                  <a:lnTo>
                    <a:pt x="1420" y="1268"/>
                  </a:lnTo>
                  <a:lnTo>
                    <a:pt x="1398" y="1288"/>
                  </a:lnTo>
                  <a:lnTo>
                    <a:pt x="1374" y="1309"/>
                  </a:lnTo>
                  <a:lnTo>
                    <a:pt x="1351" y="1329"/>
                  </a:lnTo>
                  <a:lnTo>
                    <a:pt x="1327" y="1347"/>
                  </a:lnTo>
                  <a:lnTo>
                    <a:pt x="1301" y="1365"/>
                  </a:lnTo>
                  <a:lnTo>
                    <a:pt x="1275" y="1382"/>
                  </a:lnTo>
                  <a:lnTo>
                    <a:pt x="1248" y="1398"/>
                  </a:lnTo>
                  <a:lnTo>
                    <a:pt x="1221" y="1413"/>
                  </a:lnTo>
                  <a:lnTo>
                    <a:pt x="1243" y="1402"/>
                  </a:lnTo>
                  <a:lnTo>
                    <a:pt x="1275" y="1380"/>
                  </a:lnTo>
                  <a:lnTo>
                    <a:pt x="1307" y="1358"/>
                  </a:lnTo>
                  <a:lnTo>
                    <a:pt x="1338" y="1332"/>
                  </a:lnTo>
                  <a:lnTo>
                    <a:pt x="1367" y="1309"/>
                  </a:lnTo>
                  <a:lnTo>
                    <a:pt x="1394" y="1281"/>
                  </a:lnTo>
                  <a:lnTo>
                    <a:pt x="1422" y="1252"/>
                  </a:lnTo>
                  <a:lnTo>
                    <a:pt x="1448" y="1223"/>
                  </a:lnTo>
                  <a:lnTo>
                    <a:pt x="1471" y="1193"/>
                  </a:lnTo>
                  <a:lnTo>
                    <a:pt x="1495" y="1160"/>
                  </a:lnTo>
                  <a:lnTo>
                    <a:pt x="1515" y="1127"/>
                  </a:lnTo>
                  <a:lnTo>
                    <a:pt x="1535" y="1094"/>
                  </a:lnTo>
                  <a:lnTo>
                    <a:pt x="1554" y="1058"/>
                  </a:lnTo>
                  <a:lnTo>
                    <a:pt x="1568" y="1023"/>
                  </a:lnTo>
                  <a:lnTo>
                    <a:pt x="1583" y="986"/>
                  </a:lnTo>
                  <a:lnTo>
                    <a:pt x="1596" y="948"/>
                  </a:lnTo>
                  <a:lnTo>
                    <a:pt x="1607" y="910"/>
                  </a:lnTo>
                  <a:lnTo>
                    <a:pt x="1616" y="869"/>
                  </a:lnTo>
                  <a:lnTo>
                    <a:pt x="1623" y="831"/>
                  </a:lnTo>
                  <a:lnTo>
                    <a:pt x="1629" y="789"/>
                  </a:lnTo>
                  <a:lnTo>
                    <a:pt x="1632" y="748"/>
                  </a:lnTo>
                  <a:lnTo>
                    <a:pt x="1632" y="706"/>
                  </a:lnTo>
                  <a:lnTo>
                    <a:pt x="1642" y="706"/>
                  </a:lnTo>
                  <a:close/>
                  <a:moveTo>
                    <a:pt x="221" y="144"/>
                  </a:moveTo>
                  <a:lnTo>
                    <a:pt x="212" y="154"/>
                  </a:lnTo>
                  <a:lnTo>
                    <a:pt x="186" y="185"/>
                  </a:lnTo>
                  <a:lnTo>
                    <a:pt x="162" y="216"/>
                  </a:lnTo>
                  <a:lnTo>
                    <a:pt x="139" y="247"/>
                  </a:lnTo>
                  <a:lnTo>
                    <a:pt x="119" y="280"/>
                  </a:lnTo>
                  <a:lnTo>
                    <a:pt x="98" y="315"/>
                  </a:lnTo>
                  <a:lnTo>
                    <a:pt x="80" y="349"/>
                  </a:lnTo>
                  <a:lnTo>
                    <a:pt x="64" y="386"/>
                  </a:lnTo>
                  <a:lnTo>
                    <a:pt x="49" y="424"/>
                  </a:lnTo>
                  <a:lnTo>
                    <a:pt x="36" y="463"/>
                  </a:lnTo>
                  <a:lnTo>
                    <a:pt x="25" y="501"/>
                  </a:lnTo>
                  <a:lnTo>
                    <a:pt x="16" y="542"/>
                  </a:lnTo>
                  <a:lnTo>
                    <a:pt x="9" y="582"/>
                  </a:lnTo>
                  <a:lnTo>
                    <a:pt x="3" y="622"/>
                  </a:lnTo>
                  <a:lnTo>
                    <a:pt x="0" y="664"/>
                  </a:lnTo>
                  <a:lnTo>
                    <a:pt x="0" y="706"/>
                  </a:lnTo>
                  <a:lnTo>
                    <a:pt x="0" y="748"/>
                  </a:lnTo>
                  <a:lnTo>
                    <a:pt x="3" y="791"/>
                  </a:lnTo>
                  <a:lnTo>
                    <a:pt x="9" y="831"/>
                  </a:lnTo>
                  <a:lnTo>
                    <a:pt x="16" y="871"/>
                  </a:lnTo>
                  <a:lnTo>
                    <a:pt x="25" y="911"/>
                  </a:lnTo>
                  <a:lnTo>
                    <a:pt x="36" y="950"/>
                  </a:lnTo>
                  <a:lnTo>
                    <a:pt x="49" y="988"/>
                  </a:lnTo>
                  <a:lnTo>
                    <a:pt x="64" y="1027"/>
                  </a:lnTo>
                  <a:lnTo>
                    <a:pt x="80" y="1063"/>
                  </a:lnTo>
                  <a:lnTo>
                    <a:pt x="98" y="1098"/>
                  </a:lnTo>
                  <a:lnTo>
                    <a:pt x="119" y="1133"/>
                  </a:lnTo>
                  <a:lnTo>
                    <a:pt x="139" y="1166"/>
                  </a:lnTo>
                  <a:lnTo>
                    <a:pt x="162" y="1199"/>
                  </a:lnTo>
                  <a:lnTo>
                    <a:pt x="186" y="1228"/>
                  </a:lnTo>
                  <a:lnTo>
                    <a:pt x="212" y="1259"/>
                  </a:lnTo>
                  <a:lnTo>
                    <a:pt x="221" y="1268"/>
                  </a:lnTo>
                  <a:lnTo>
                    <a:pt x="243" y="1288"/>
                  </a:lnTo>
                  <a:lnTo>
                    <a:pt x="267" y="1309"/>
                  </a:lnTo>
                  <a:lnTo>
                    <a:pt x="291" y="1329"/>
                  </a:lnTo>
                  <a:lnTo>
                    <a:pt x="314" y="1347"/>
                  </a:lnTo>
                  <a:lnTo>
                    <a:pt x="340" y="1365"/>
                  </a:lnTo>
                  <a:lnTo>
                    <a:pt x="366" y="1382"/>
                  </a:lnTo>
                  <a:lnTo>
                    <a:pt x="393" y="1398"/>
                  </a:lnTo>
                  <a:lnTo>
                    <a:pt x="421" y="1413"/>
                  </a:lnTo>
                  <a:lnTo>
                    <a:pt x="399" y="1402"/>
                  </a:lnTo>
                  <a:lnTo>
                    <a:pt x="366" y="1380"/>
                  </a:lnTo>
                  <a:lnTo>
                    <a:pt x="335" y="1358"/>
                  </a:lnTo>
                  <a:lnTo>
                    <a:pt x="303" y="1332"/>
                  </a:lnTo>
                  <a:lnTo>
                    <a:pt x="274" y="1309"/>
                  </a:lnTo>
                  <a:lnTo>
                    <a:pt x="247" y="1281"/>
                  </a:lnTo>
                  <a:lnTo>
                    <a:pt x="219" y="1252"/>
                  </a:lnTo>
                  <a:lnTo>
                    <a:pt x="194" y="1223"/>
                  </a:lnTo>
                  <a:lnTo>
                    <a:pt x="170" y="1193"/>
                  </a:lnTo>
                  <a:lnTo>
                    <a:pt x="146" y="1160"/>
                  </a:lnTo>
                  <a:lnTo>
                    <a:pt x="126" y="1127"/>
                  </a:lnTo>
                  <a:lnTo>
                    <a:pt x="106" y="1094"/>
                  </a:lnTo>
                  <a:lnTo>
                    <a:pt x="87" y="1058"/>
                  </a:lnTo>
                  <a:lnTo>
                    <a:pt x="73" y="1023"/>
                  </a:lnTo>
                  <a:lnTo>
                    <a:pt x="58" y="986"/>
                  </a:lnTo>
                  <a:lnTo>
                    <a:pt x="45" y="948"/>
                  </a:lnTo>
                  <a:lnTo>
                    <a:pt x="34" y="910"/>
                  </a:lnTo>
                  <a:lnTo>
                    <a:pt x="25" y="869"/>
                  </a:lnTo>
                  <a:lnTo>
                    <a:pt x="18" y="831"/>
                  </a:lnTo>
                  <a:lnTo>
                    <a:pt x="12" y="789"/>
                  </a:lnTo>
                  <a:lnTo>
                    <a:pt x="9" y="748"/>
                  </a:lnTo>
                  <a:lnTo>
                    <a:pt x="9" y="706"/>
                  </a:lnTo>
                  <a:lnTo>
                    <a:pt x="9" y="664"/>
                  </a:lnTo>
                  <a:lnTo>
                    <a:pt x="12" y="624"/>
                  </a:lnTo>
                  <a:lnTo>
                    <a:pt x="18" y="582"/>
                  </a:lnTo>
                  <a:lnTo>
                    <a:pt x="25" y="543"/>
                  </a:lnTo>
                  <a:lnTo>
                    <a:pt x="34" y="503"/>
                  </a:lnTo>
                  <a:lnTo>
                    <a:pt x="45" y="465"/>
                  </a:lnTo>
                  <a:lnTo>
                    <a:pt x="58" y="426"/>
                  </a:lnTo>
                  <a:lnTo>
                    <a:pt x="73" y="390"/>
                  </a:lnTo>
                  <a:lnTo>
                    <a:pt x="87" y="355"/>
                  </a:lnTo>
                  <a:lnTo>
                    <a:pt x="106" y="318"/>
                  </a:lnTo>
                  <a:lnTo>
                    <a:pt x="126" y="285"/>
                  </a:lnTo>
                  <a:lnTo>
                    <a:pt x="146" y="252"/>
                  </a:lnTo>
                  <a:lnTo>
                    <a:pt x="170" y="219"/>
                  </a:lnTo>
                  <a:lnTo>
                    <a:pt x="194" y="190"/>
                  </a:lnTo>
                  <a:lnTo>
                    <a:pt x="219" y="161"/>
                  </a:lnTo>
                  <a:lnTo>
                    <a:pt x="247" y="132"/>
                  </a:lnTo>
                  <a:lnTo>
                    <a:pt x="274" y="106"/>
                  </a:lnTo>
                  <a:lnTo>
                    <a:pt x="303" y="80"/>
                  </a:lnTo>
                  <a:lnTo>
                    <a:pt x="335" y="55"/>
                  </a:lnTo>
                  <a:lnTo>
                    <a:pt x="366" y="33"/>
                  </a:lnTo>
                  <a:lnTo>
                    <a:pt x="399" y="11"/>
                  </a:lnTo>
                  <a:lnTo>
                    <a:pt x="421" y="0"/>
                  </a:lnTo>
                  <a:lnTo>
                    <a:pt x="393" y="14"/>
                  </a:lnTo>
                  <a:lnTo>
                    <a:pt x="368" y="31"/>
                  </a:lnTo>
                  <a:lnTo>
                    <a:pt x="340" y="47"/>
                  </a:lnTo>
                  <a:lnTo>
                    <a:pt x="314" y="66"/>
                  </a:lnTo>
                  <a:lnTo>
                    <a:pt x="291" y="84"/>
                  </a:lnTo>
                  <a:lnTo>
                    <a:pt x="267" y="102"/>
                  </a:lnTo>
                  <a:lnTo>
                    <a:pt x="243" y="124"/>
                  </a:lnTo>
                  <a:lnTo>
                    <a:pt x="221" y="144"/>
                  </a:lnTo>
                  <a:close/>
                </a:path>
              </a:pathLst>
            </a:custGeom>
            <a:solidFill>
              <a:srgbClr val="4BB7FF"/>
            </a:solidFill>
            <a:ln w="9525">
              <a:noFill/>
              <a:round/>
              <a:headEnd/>
              <a:tailEnd/>
            </a:ln>
          </p:spPr>
          <p:txBody>
            <a:bodyPr/>
            <a:lstStyle/>
            <a:p>
              <a:endParaRPr lang="en-US"/>
            </a:p>
          </p:txBody>
        </p:sp>
        <p:sp>
          <p:nvSpPr>
            <p:cNvPr id="49167" name="Freeform 232"/>
            <p:cNvSpPr>
              <a:spLocks noEditPoints="1"/>
            </p:cNvSpPr>
            <p:nvPr/>
          </p:nvSpPr>
          <p:spPr bwMode="auto">
            <a:xfrm>
              <a:off x="2887136" y="2179656"/>
              <a:ext cx="2307167" cy="2439988"/>
            </a:xfrm>
            <a:custGeom>
              <a:avLst/>
              <a:gdLst>
                <a:gd name="T0" fmla="*/ 2147483647 w 1635"/>
                <a:gd name="T1" fmla="*/ 2147483647 h 1537"/>
                <a:gd name="T2" fmla="*/ 2147483647 w 1635"/>
                <a:gd name="T3" fmla="*/ 2147483647 h 1537"/>
                <a:gd name="T4" fmla="*/ 2147483647 w 1635"/>
                <a:gd name="T5" fmla="*/ 2147483647 h 1537"/>
                <a:gd name="T6" fmla="*/ 2147483647 w 1635"/>
                <a:gd name="T7" fmla="*/ 2147483647 h 1537"/>
                <a:gd name="T8" fmla="*/ 2147483647 w 1635"/>
                <a:gd name="T9" fmla="*/ 2147483647 h 1537"/>
                <a:gd name="T10" fmla="*/ 2147483647 w 1635"/>
                <a:gd name="T11" fmla="*/ 2147483647 h 1537"/>
                <a:gd name="T12" fmla="*/ 2147483647 w 1635"/>
                <a:gd name="T13" fmla="*/ 0 h 1537"/>
                <a:gd name="T14" fmla="*/ 2147483647 w 1635"/>
                <a:gd name="T15" fmla="*/ 2147483647 h 1537"/>
                <a:gd name="T16" fmla="*/ 2147483647 w 1635"/>
                <a:gd name="T17" fmla="*/ 2147483647 h 1537"/>
                <a:gd name="T18" fmla="*/ 2147483647 w 1635"/>
                <a:gd name="T19" fmla="*/ 2147483647 h 1537"/>
                <a:gd name="T20" fmla="*/ 2147483647 w 1635"/>
                <a:gd name="T21" fmla="*/ 2147483647 h 1537"/>
                <a:gd name="T22" fmla="*/ 2147483647 w 1635"/>
                <a:gd name="T23" fmla="*/ 2147483647 h 1537"/>
                <a:gd name="T24" fmla="*/ 2147483647 w 1635"/>
                <a:gd name="T25" fmla="*/ 2147483647 h 1537"/>
                <a:gd name="T26" fmla="*/ 2147483647 w 1635"/>
                <a:gd name="T27" fmla="*/ 2147483647 h 1537"/>
                <a:gd name="T28" fmla="*/ 2147483647 w 1635"/>
                <a:gd name="T29" fmla="*/ 2147483647 h 1537"/>
                <a:gd name="T30" fmla="*/ 2147483647 w 1635"/>
                <a:gd name="T31" fmla="*/ 2147483647 h 1537"/>
                <a:gd name="T32" fmla="*/ 2147483647 w 1635"/>
                <a:gd name="T33" fmla="*/ 2147483647 h 1537"/>
                <a:gd name="T34" fmla="*/ 2147483647 w 1635"/>
                <a:gd name="T35" fmla="*/ 2147483647 h 1537"/>
                <a:gd name="T36" fmla="*/ 2147483647 w 1635"/>
                <a:gd name="T37" fmla="*/ 2147483647 h 1537"/>
                <a:gd name="T38" fmla="*/ 2147483647 w 1635"/>
                <a:gd name="T39" fmla="*/ 2147483647 h 1537"/>
                <a:gd name="T40" fmla="*/ 2147483647 w 1635"/>
                <a:gd name="T41" fmla="*/ 2147483647 h 1537"/>
                <a:gd name="T42" fmla="*/ 2147483647 w 1635"/>
                <a:gd name="T43" fmla="*/ 2147483647 h 1537"/>
                <a:gd name="T44" fmla="*/ 2147483647 w 1635"/>
                <a:gd name="T45" fmla="*/ 2147483647 h 1537"/>
                <a:gd name="T46" fmla="*/ 2147483647 w 1635"/>
                <a:gd name="T47" fmla="*/ 2147483647 h 1537"/>
                <a:gd name="T48" fmla="*/ 2147483647 w 1635"/>
                <a:gd name="T49" fmla="*/ 2147483647 h 1537"/>
                <a:gd name="T50" fmla="*/ 2147483647 w 1635"/>
                <a:gd name="T51" fmla="*/ 2147483647 h 1537"/>
                <a:gd name="T52" fmla="*/ 2147483647 w 1635"/>
                <a:gd name="T53" fmla="*/ 2147483647 h 1537"/>
                <a:gd name="T54" fmla="*/ 2147483647 w 1635"/>
                <a:gd name="T55" fmla="*/ 2147483647 h 1537"/>
                <a:gd name="T56" fmla="*/ 2147483647 w 1635"/>
                <a:gd name="T57" fmla="*/ 2147483647 h 1537"/>
                <a:gd name="T58" fmla="*/ 2147483647 w 1635"/>
                <a:gd name="T59" fmla="*/ 2147483647 h 1537"/>
                <a:gd name="T60" fmla="*/ 2147483647 w 1635"/>
                <a:gd name="T61" fmla="*/ 2147483647 h 1537"/>
                <a:gd name="T62" fmla="*/ 2147483647 w 1635"/>
                <a:gd name="T63" fmla="*/ 2147483647 h 1537"/>
                <a:gd name="T64" fmla="*/ 2147483647 w 1635"/>
                <a:gd name="T65" fmla="*/ 2147483647 h 1537"/>
                <a:gd name="T66" fmla="*/ 2147483647 w 1635"/>
                <a:gd name="T67" fmla="*/ 2147483647 h 1537"/>
                <a:gd name="T68" fmla="*/ 2147483647 w 1635"/>
                <a:gd name="T69" fmla="*/ 2147483647 h 1537"/>
                <a:gd name="T70" fmla="*/ 2147483647 w 1635"/>
                <a:gd name="T71" fmla="*/ 2147483647 h 1537"/>
                <a:gd name="T72" fmla="*/ 2147483647 w 1635"/>
                <a:gd name="T73" fmla="*/ 2147483647 h 1537"/>
                <a:gd name="T74" fmla="*/ 2147483647 w 1635"/>
                <a:gd name="T75" fmla="*/ 2147483647 h 1537"/>
                <a:gd name="T76" fmla="*/ 2147483647 w 1635"/>
                <a:gd name="T77" fmla="*/ 2147483647 h 1537"/>
                <a:gd name="T78" fmla="*/ 2147483647 w 1635"/>
                <a:gd name="T79" fmla="*/ 2147483647 h 1537"/>
                <a:gd name="T80" fmla="*/ 2147483647 w 1635"/>
                <a:gd name="T81" fmla="*/ 2147483647 h 1537"/>
                <a:gd name="T82" fmla="*/ 2147483647 w 1635"/>
                <a:gd name="T83" fmla="*/ 2147483647 h 1537"/>
                <a:gd name="T84" fmla="*/ 2147483647 w 1635"/>
                <a:gd name="T85" fmla="*/ 2147483647 h 1537"/>
                <a:gd name="T86" fmla="*/ 2147483647 w 1635"/>
                <a:gd name="T87" fmla="*/ 2147483647 h 1537"/>
                <a:gd name="T88" fmla="*/ 2147483647 w 1635"/>
                <a:gd name="T89" fmla="*/ 2147483647 h 1537"/>
                <a:gd name="T90" fmla="*/ 2147483647 w 1635"/>
                <a:gd name="T91" fmla="*/ 2147483647 h 1537"/>
                <a:gd name="T92" fmla="*/ 2147483647 w 1635"/>
                <a:gd name="T93" fmla="*/ 2147483647 h 1537"/>
                <a:gd name="T94" fmla="*/ 2147483647 w 1635"/>
                <a:gd name="T95" fmla="*/ 2147483647 h 1537"/>
                <a:gd name="T96" fmla="*/ 2147483647 w 1635"/>
                <a:gd name="T97" fmla="*/ 2147483647 h 1537"/>
                <a:gd name="T98" fmla="*/ 2147483647 w 1635"/>
                <a:gd name="T99" fmla="*/ 2147483647 h 1537"/>
                <a:gd name="T100" fmla="*/ 2147483647 w 1635"/>
                <a:gd name="T101" fmla="*/ 2147483647 h 1537"/>
                <a:gd name="T102" fmla="*/ 2147483647 w 1635"/>
                <a:gd name="T103" fmla="*/ 0 h 1537"/>
                <a:gd name="T104" fmla="*/ 2147483647 w 1635"/>
                <a:gd name="T105" fmla="*/ 2147483647 h 1537"/>
                <a:gd name="T106" fmla="*/ 2147483647 w 1635"/>
                <a:gd name="T107" fmla="*/ 2147483647 h 153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35"/>
                <a:gd name="T163" fmla="*/ 0 h 1537"/>
                <a:gd name="T164" fmla="*/ 1635 w 1635"/>
                <a:gd name="T165" fmla="*/ 1537 h 153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35" h="1537">
                  <a:moveTo>
                    <a:pt x="1635" y="768"/>
                  </a:moveTo>
                  <a:lnTo>
                    <a:pt x="1633" y="726"/>
                  </a:lnTo>
                  <a:lnTo>
                    <a:pt x="1631" y="684"/>
                  </a:lnTo>
                  <a:lnTo>
                    <a:pt x="1626" y="644"/>
                  </a:lnTo>
                  <a:lnTo>
                    <a:pt x="1618" y="604"/>
                  </a:lnTo>
                  <a:lnTo>
                    <a:pt x="1609" y="563"/>
                  </a:lnTo>
                  <a:lnTo>
                    <a:pt x="1598" y="525"/>
                  </a:lnTo>
                  <a:lnTo>
                    <a:pt x="1585" y="488"/>
                  </a:lnTo>
                  <a:lnTo>
                    <a:pt x="1571" y="450"/>
                  </a:lnTo>
                  <a:lnTo>
                    <a:pt x="1554" y="415"/>
                  </a:lnTo>
                  <a:lnTo>
                    <a:pt x="1536" y="378"/>
                  </a:lnTo>
                  <a:lnTo>
                    <a:pt x="1516" y="346"/>
                  </a:lnTo>
                  <a:lnTo>
                    <a:pt x="1496" y="313"/>
                  </a:lnTo>
                  <a:lnTo>
                    <a:pt x="1472" y="280"/>
                  </a:lnTo>
                  <a:lnTo>
                    <a:pt x="1448" y="249"/>
                  </a:lnTo>
                  <a:lnTo>
                    <a:pt x="1423" y="219"/>
                  </a:lnTo>
                  <a:lnTo>
                    <a:pt x="1395" y="190"/>
                  </a:lnTo>
                  <a:lnTo>
                    <a:pt x="1368" y="164"/>
                  </a:lnTo>
                  <a:lnTo>
                    <a:pt x="1337" y="139"/>
                  </a:lnTo>
                  <a:lnTo>
                    <a:pt x="1329" y="131"/>
                  </a:lnTo>
                  <a:lnTo>
                    <a:pt x="1298" y="109"/>
                  </a:lnTo>
                  <a:lnTo>
                    <a:pt x="1267" y="89"/>
                  </a:lnTo>
                  <a:lnTo>
                    <a:pt x="1236" y="71"/>
                  </a:lnTo>
                  <a:lnTo>
                    <a:pt x="1203" y="54"/>
                  </a:lnTo>
                  <a:lnTo>
                    <a:pt x="1170" y="38"/>
                  </a:lnTo>
                  <a:lnTo>
                    <a:pt x="1135" y="23"/>
                  </a:lnTo>
                  <a:lnTo>
                    <a:pt x="1100" y="11"/>
                  </a:lnTo>
                  <a:lnTo>
                    <a:pt x="1064" y="0"/>
                  </a:lnTo>
                  <a:lnTo>
                    <a:pt x="1095" y="9"/>
                  </a:lnTo>
                  <a:lnTo>
                    <a:pt x="1132" y="23"/>
                  </a:lnTo>
                  <a:lnTo>
                    <a:pt x="1168" y="40"/>
                  </a:lnTo>
                  <a:lnTo>
                    <a:pt x="1203" y="58"/>
                  </a:lnTo>
                  <a:lnTo>
                    <a:pt x="1236" y="78"/>
                  </a:lnTo>
                  <a:lnTo>
                    <a:pt x="1269" y="98"/>
                  </a:lnTo>
                  <a:lnTo>
                    <a:pt x="1302" y="120"/>
                  </a:lnTo>
                  <a:lnTo>
                    <a:pt x="1331" y="144"/>
                  </a:lnTo>
                  <a:lnTo>
                    <a:pt x="1360" y="170"/>
                  </a:lnTo>
                  <a:lnTo>
                    <a:pt x="1390" y="197"/>
                  </a:lnTo>
                  <a:lnTo>
                    <a:pt x="1415" y="225"/>
                  </a:lnTo>
                  <a:lnTo>
                    <a:pt x="1441" y="254"/>
                  </a:lnTo>
                  <a:lnTo>
                    <a:pt x="1465" y="285"/>
                  </a:lnTo>
                  <a:lnTo>
                    <a:pt x="1487" y="316"/>
                  </a:lnTo>
                  <a:lnTo>
                    <a:pt x="1509" y="349"/>
                  </a:lnTo>
                  <a:lnTo>
                    <a:pt x="1529" y="384"/>
                  </a:lnTo>
                  <a:lnTo>
                    <a:pt x="1545" y="419"/>
                  </a:lnTo>
                  <a:lnTo>
                    <a:pt x="1562" y="454"/>
                  </a:lnTo>
                  <a:lnTo>
                    <a:pt x="1576" y="490"/>
                  </a:lnTo>
                  <a:lnTo>
                    <a:pt x="1589" y="529"/>
                  </a:lnTo>
                  <a:lnTo>
                    <a:pt x="1600" y="567"/>
                  </a:lnTo>
                  <a:lnTo>
                    <a:pt x="1609" y="605"/>
                  </a:lnTo>
                  <a:lnTo>
                    <a:pt x="1617" y="646"/>
                  </a:lnTo>
                  <a:lnTo>
                    <a:pt x="1622" y="686"/>
                  </a:lnTo>
                  <a:lnTo>
                    <a:pt x="1624" y="726"/>
                  </a:lnTo>
                  <a:lnTo>
                    <a:pt x="1626" y="768"/>
                  </a:lnTo>
                  <a:lnTo>
                    <a:pt x="1635" y="768"/>
                  </a:lnTo>
                  <a:lnTo>
                    <a:pt x="1633" y="810"/>
                  </a:lnTo>
                  <a:lnTo>
                    <a:pt x="1631" y="853"/>
                  </a:lnTo>
                  <a:lnTo>
                    <a:pt x="1626" y="893"/>
                  </a:lnTo>
                  <a:lnTo>
                    <a:pt x="1618" y="933"/>
                  </a:lnTo>
                  <a:lnTo>
                    <a:pt x="1609" y="973"/>
                  </a:lnTo>
                  <a:lnTo>
                    <a:pt x="1598" y="1012"/>
                  </a:lnTo>
                  <a:lnTo>
                    <a:pt x="1585" y="1048"/>
                  </a:lnTo>
                  <a:lnTo>
                    <a:pt x="1571" y="1087"/>
                  </a:lnTo>
                  <a:lnTo>
                    <a:pt x="1554" y="1122"/>
                  </a:lnTo>
                  <a:lnTo>
                    <a:pt x="1536" y="1158"/>
                  </a:lnTo>
                  <a:lnTo>
                    <a:pt x="1516" y="1191"/>
                  </a:lnTo>
                  <a:lnTo>
                    <a:pt x="1496" y="1226"/>
                  </a:lnTo>
                  <a:lnTo>
                    <a:pt x="1472" y="1257"/>
                  </a:lnTo>
                  <a:lnTo>
                    <a:pt x="1448" y="1288"/>
                  </a:lnTo>
                  <a:lnTo>
                    <a:pt x="1423" y="1318"/>
                  </a:lnTo>
                  <a:lnTo>
                    <a:pt x="1395" y="1347"/>
                  </a:lnTo>
                  <a:lnTo>
                    <a:pt x="1368" y="1372"/>
                  </a:lnTo>
                  <a:lnTo>
                    <a:pt x="1337" y="1398"/>
                  </a:lnTo>
                  <a:lnTo>
                    <a:pt x="1329" y="1405"/>
                  </a:lnTo>
                  <a:lnTo>
                    <a:pt x="1298" y="1427"/>
                  </a:lnTo>
                  <a:lnTo>
                    <a:pt x="1269" y="1447"/>
                  </a:lnTo>
                  <a:lnTo>
                    <a:pt x="1236" y="1466"/>
                  </a:lnTo>
                  <a:lnTo>
                    <a:pt x="1203" y="1482"/>
                  </a:lnTo>
                  <a:lnTo>
                    <a:pt x="1170" y="1499"/>
                  </a:lnTo>
                  <a:lnTo>
                    <a:pt x="1135" y="1513"/>
                  </a:lnTo>
                  <a:lnTo>
                    <a:pt x="1100" y="1526"/>
                  </a:lnTo>
                  <a:lnTo>
                    <a:pt x="1066" y="1537"/>
                  </a:lnTo>
                  <a:lnTo>
                    <a:pt x="1095" y="1528"/>
                  </a:lnTo>
                  <a:lnTo>
                    <a:pt x="1132" y="1513"/>
                  </a:lnTo>
                  <a:lnTo>
                    <a:pt x="1168" y="1497"/>
                  </a:lnTo>
                  <a:lnTo>
                    <a:pt x="1203" y="1479"/>
                  </a:lnTo>
                  <a:lnTo>
                    <a:pt x="1236" y="1458"/>
                  </a:lnTo>
                  <a:lnTo>
                    <a:pt x="1269" y="1438"/>
                  </a:lnTo>
                  <a:lnTo>
                    <a:pt x="1302" y="1416"/>
                  </a:lnTo>
                  <a:lnTo>
                    <a:pt x="1331" y="1393"/>
                  </a:lnTo>
                  <a:lnTo>
                    <a:pt x="1360" y="1367"/>
                  </a:lnTo>
                  <a:lnTo>
                    <a:pt x="1390" y="1339"/>
                  </a:lnTo>
                  <a:lnTo>
                    <a:pt x="1415" y="1312"/>
                  </a:lnTo>
                  <a:lnTo>
                    <a:pt x="1441" y="1283"/>
                  </a:lnTo>
                  <a:lnTo>
                    <a:pt x="1465" y="1252"/>
                  </a:lnTo>
                  <a:lnTo>
                    <a:pt x="1487" y="1221"/>
                  </a:lnTo>
                  <a:lnTo>
                    <a:pt x="1509" y="1188"/>
                  </a:lnTo>
                  <a:lnTo>
                    <a:pt x="1529" y="1153"/>
                  </a:lnTo>
                  <a:lnTo>
                    <a:pt x="1545" y="1118"/>
                  </a:lnTo>
                  <a:lnTo>
                    <a:pt x="1562" y="1083"/>
                  </a:lnTo>
                  <a:lnTo>
                    <a:pt x="1576" y="1047"/>
                  </a:lnTo>
                  <a:lnTo>
                    <a:pt x="1589" y="1008"/>
                  </a:lnTo>
                  <a:lnTo>
                    <a:pt x="1600" y="970"/>
                  </a:lnTo>
                  <a:lnTo>
                    <a:pt x="1609" y="931"/>
                  </a:lnTo>
                  <a:lnTo>
                    <a:pt x="1617" y="891"/>
                  </a:lnTo>
                  <a:lnTo>
                    <a:pt x="1622" y="851"/>
                  </a:lnTo>
                  <a:lnTo>
                    <a:pt x="1624" y="810"/>
                  </a:lnTo>
                  <a:lnTo>
                    <a:pt x="1626" y="768"/>
                  </a:lnTo>
                  <a:lnTo>
                    <a:pt x="1635" y="768"/>
                  </a:lnTo>
                  <a:close/>
                  <a:moveTo>
                    <a:pt x="306" y="131"/>
                  </a:moveTo>
                  <a:lnTo>
                    <a:pt x="299" y="139"/>
                  </a:lnTo>
                  <a:lnTo>
                    <a:pt x="267" y="164"/>
                  </a:lnTo>
                  <a:lnTo>
                    <a:pt x="240" y="190"/>
                  </a:lnTo>
                  <a:lnTo>
                    <a:pt x="213" y="219"/>
                  </a:lnTo>
                  <a:lnTo>
                    <a:pt x="187" y="249"/>
                  </a:lnTo>
                  <a:lnTo>
                    <a:pt x="163" y="280"/>
                  </a:lnTo>
                  <a:lnTo>
                    <a:pt x="139" y="313"/>
                  </a:lnTo>
                  <a:lnTo>
                    <a:pt x="119" y="346"/>
                  </a:lnTo>
                  <a:lnTo>
                    <a:pt x="99" y="378"/>
                  </a:lnTo>
                  <a:lnTo>
                    <a:pt x="81" y="415"/>
                  </a:lnTo>
                  <a:lnTo>
                    <a:pt x="64" y="450"/>
                  </a:lnTo>
                  <a:lnTo>
                    <a:pt x="50" y="488"/>
                  </a:lnTo>
                  <a:lnTo>
                    <a:pt x="37" y="525"/>
                  </a:lnTo>
                  <a:lnTo>
                    <a:pt x="26" y="563"/>
                  </a:lnTo>
                  <a:lnTo>
                    <a:pt x="17" y="604"/>
                  </a:lnTo>
                  <a:lnTo>
                    <a:pt x="9" y="644"/>
                  </a:lnTo>
                  <a:lnTo>
                    <a:pt x="6" y="684"/>
                  </a:lnTo>
                  <a:lnTo>
                    <a:pt x="2" y="726"/>
                  </a:lnTo>
                  <a:lnTo>
                    <a:pt x="0" y="768"/>
                  </a:lnTo>
                  <a:lnTo>
                    <a:pt x="2" y="810"/>
                  </a:lnTo>
                  <a:lnTo>
                    <a:pt x="6" y="853"/>
                  </a:lnTo>
                  <a:lnTo>
                    <a:pt x="9" y="893"/>
                  </a:lnTo>
                  <a:lnTo>
                    <a:pt x="17" y="933"/>
                  </a:lnTo>
                  <a:lnTo>
                    <a:pt x="26" y="973"/>
                  </a:lnTo>
                  <a:lnTo>
                    <a:pt x="37" y="1012"/>
                  </a:lnTo>
                  <a:lnTo>
                    <a:pt x="50" y="1048"/>
                  </a:lnTo>
                  <a:lnTo>
                    <a:pt x="64" y="1087"/>
                  </a:lnTo>
                  <a:lnTo>
                    <a:pt x="81" y="1122"/>
                  </a:lnTo>
                  <a:lnTo>
                    <a:pt x="99" y="1158"/>
                  </a:lnTo>
                  <a:lnTo>
                    <a:pt x="119" y="1191"/>
                  </a:lnTo>
                  <a:lnTo>
                    <a:pt x="139" y="1226"/>
                  </a:lnTo>
                  <a:lnTo>
                    <a:pt x="163" y="1257"/>
                  </a:lnTo>
                  <a:lnTo>
                    <a:pt x="187" y="1288"/>
                  </a:lnTo>
                  <a:lnTo>
                    <a:pt x="213" y="1318"/>
                  </a:lnTo>
                  <a:lnTo>
                    <a:pt x="240" y="1347"/>
                  </a:lnTo>
                  <a:lnTo>
                    <a:pt x="267" y="1372"/>
                  </a:lnTo>
                  <a:lnTo>
                    <a:pt x="299" y="1398"/>
                  </a:lnTo>
                  <a:lnTo>
                    <a:pt x="306" y="1405"/>
                  </a:lnTo>
                  <a:lnTo>
                    <a:pt x="337" y="1427"/>
                  </a:lnTo>
                  <a:lnTo>
                    <a:pt x="366" y="1447"/>
                  </a:lnTo>
                  <a:lnTo>
                    <a:pt x="399" y="1466"/>
                  </a:lnTo>
                  <a:lnTo>
                    <a:pt x="432" y="1482"/>
                  </a:lnTo>
                  <a:lnTo>
                    <a:pt x="465" y="1499"/>
                  </a:lnTo>
                  <a:lnTo>
                    <a:pt x="500" y="1513"/>
                  </a:lnTo>
                  <a:lnTo>
                    <a:pt x="535" y="1526"/>
                  </a:lnTo>
                  <a:lnTo>
                    <a:pt x="570" y="1537"/>
                  </a:lnTo>
                  <a:lnTo>
                    <a:pt x="540" y="1528"/>
                  </a:lnTo>
                  <a:lnTo>
                    <a:pt x="504" y="1513"/>
                  </a:lnTo>
                  <a:lnTo>
                    <a:pt x="467" y="1497"/>
                  </a:lnTo>
                  <a:lnTo>
                    <a:pt x="432" y="1479"/>
                  </a:lnTo>
                  <a:lnTo>
                    <a:pt x="399" y="1458"/>
                  </a:lnTo>
                  <a:lnTo>
                    <a:pt x="366" y="1438"/>
                  </a:lnTo>
                  <a:lnTo>
                    <a:pt x="333" y="1416"/>
                  </a:lnTo>
                  <a:lnTo>
                    <a:pt x="304" y="1393"/>
                  </a:lnTo>
                  <a:lnTo>
                    <a:pt x="275" y="1367"/>
                  </a:lnTo>
                  <a:lnTo>
                    <a:pt x="246" y="1339"/>
                  </a:lnTo>
                  <a:lnTo>
                    <a:pt x="220" y="1312"/>
                  </a:lnTo>
                  <a:lnTo>
                    <a:pt x="194" y="1283"/>
                  </a:lnTo>
                  <a:lnTo>
                    <a:pt x="170" y="1252"/>
                  </a:lnTo>
                  <a:lnTo>
                    <a:pt x="149" y="1221"/>
                  </a:lnTo>
                  <a:lnTo>
                    <a:pt x="127" y="1188"/>
                  </a:lnTo>
                  <a:lnTo>
                    <a:pt x="106" y="1153"/>
                  </a:lnTo>
                  <a:lnTo>
                    <a:pt x="90" y="1118"/>
                  </a:lnTo>
                  <a:lnTo>
                    <a:pt x="73" y="1083"/>
                  </a:lnTo>
                  <a:lnTo>
                    <a:pt x="59" y="1047"/>
                  </a:lnTo>
                  <a:lnTo>
                    <a:pt x="46" y="1008"/>
                  </a:lnTo>
                  <a:lnTo>
                    <a:pt x="35" y="970"/>
                  </a:lnTo>
                  <a:lnTo>
                    <a:pt x="26" y="931"/>
                  </a:lnTo>
                  <a:lnTo>
                    <a:pt x="19" y="891"/>
                  </a:lnTo>
                  <a:lnTo>
                    <a:pt x="13" y="851"/>
                  </a:lnTo>
                  <a:lnTo>
                    <a:pt x="11" y="810"/>
                  </a:lnTo>
                  <a:lnTo>
                    <a:pt x="9" y="768"/>
                  </a:lnTo>
                  <a:lnTo>
                    <a:pt x="11" y="726"/>
                  </a:lnTo>
                  <a:lnTo>
                    <a:pt x="13" y="686"/>
                  </a:lnTo>
                  <a:lnTo>
                    <a:pt x="19" y="646"/>
                  </a:lnTo>
                  <a:lnTo>
                    <a:pt x="26" y="605"/>
                  </a:lnTo>
                  <a:lnTo>
                    <a:pt x="35" y="567"/>
                  </a:lnTo>
                  <a:lnTo>
                    <a:pt x="46" y="529"/>
                  </a:lnTo>
                  <a:lnTo>
                    <a:pt x="59" y="490"/>
                  </a:lnTo>
                  <a:lnTo>
                    <a:pt x="73" y="454"/>
                  </a:lnTo>
                  <a:lnTo>
                    <a:pt x="90" y="419"/>
                  </a:lnTo>
                  <a:lnTo>
                    <a:pt x="106" y="384"/>
                  </a:lnTo>
                  <a:lnTo>
                    <a:pt x="127" y="349"/>
                  </a:lnTo>
                  <a:lnTo>
                    <a:pt x="149" y="316"/>
                  </a:lnTo>
                  <a:lnTo>
                    <a:pt x="170" y="285"/>
                  </a:lnTo>
                  <a:lnTo>
                    <a:pt x="194" y="254"/>
                  </a:lnTo>
                  <a:lnTo>
                    <a:pt x="220" y="225"/>
                  </a:lnTo>
                  <a:lnTo>
                    <a:pt x="246" y="197"/>
                  </a:lnTo>
                  <a:lnTo>
                    <a:pt x="275" y="170"/>
                  </a:lnTo>
                  <a:lnTo>
                    <a:pt x="304" y="144"/>
                  </a:lnTo>
                  <a:lnTo>
                    <a:pt x="333" y="120"/>
                  </a:lnTo>
                  <a:lnTo>
                    <a:pt x="366" y="98"/>
                  </a:lnTo>
                  <a:lnTo>
                    <a:pt x="399" y="78"/>
                  </a:lnTo>
                  <a:lnTo>
                    <a:pt x="432" y="58"/>
                  </a:lnTo>
                  <a:lnTo>
                    <a:pt x="467" y="40"/>
                  </a:lnTo>
                  <a:lnTo>
                    <a:pt x="504" y="23"/>
                  </a:lnTo>
                  <a:lnTo>
                    <a:pt x="540" y="9"/>
                  </a:lnTo>
                  <a:lnTo>
                    <a:pt x="571" y="0"/>
                  </a:lnTo>
                  <a:lnTo>
                    <a:pt x="535" y="11"/>
                  </a:lnTo>
                  <a:lnTo>
                    <a:pt x="500" y="23"/>
                  </a:lnTo>
                  <a:lnTo>
                    <a:pt x="465" y="38"/>
                  </a:lnTo>
                  <a:lnTo>
                    <a:pt x="432" y="54"/>
                  </a:lnTo>
                  <a:lnTo>
                    <a:pt x="399" y="71"/>
                  </a:lnTo>
                  <a:lnTo>
                    <a:pt x="368" y="89"/>
                  </a:lnTo>
                  <a:lnTo>
                    <a:pt x="337" y="109"/>
                  </a:lnTo>
                  <a:lnTo>
                    <a:pt x="306" y="131"/>
                  </a:lnTo>
                  <a:close/>
                </a:path>
              </a:pathLst>
            </a:custGeom>
            <a:solidFill>
              <a:srgbClr val="4CB7FF"/>
            </a:solidFill>
            <a:ln w="9525">
              <a:noFill/>
              <a:round/>
              <a:headEnd/>
              <a:tailEnd/>
            </a:ln>
          </p:spPr>
          <p:txBody>
            <a:bodyPr/>
            <a:lstStyle/>
            <a:p>
              <a:endParaRPr lang="en-US"/>
            </a:p>
          </p:txBody>
        </p:sp>
        <p:sp>
          <p:nvSpPr>
            <p:cNvPr id="49168" name="Freeform 233"/>
            <p:cNvSpPr>
              <a:spLocks/>
            </p:cNvSpPr>
            <p:nvPr/>
          </p:nvSpPr>
          <p:spPr bwMode="auto">
            <a:xfrm>
              <a:off x="2895600" y="2120919"/>
              <a:ext cx="2290234" cy="2557462"/>
            </a:xfrm>
            <a:custGeom>
              <a:avLst/>
              <a:gdLst>
                <a:gd name="T0" fmla="*/ 2147483647 w 1623"/>
                <a:gd name="T1" fmla="*/ 2147483647 h 1611"/>
                <a:gd name="T2" fmla="*/ 2147483647 w 1623"/>
                <a:gd name="T3" fmla="*/ 2147483647 h 1611"/>
                <a:gd name="T4" fmla="*/ 2147483647 w 1623"/>
                <a:gd name="T5" fmla="*/ 2147483647 h 1611"/>
                <a:gd name="T6" fmla="*/ 2147483647 w 1623"/>
                <a:gd name="T7" fmla="*/ 2147483647 h 1611"/>
                <a:gd name="T8" fmla="*/ 2147483647 w 1623"/>
                <a:gd name="T9" fmla="*/ 2147483647 h 1611"/>
                <a:gd name="T10" fmla="*/ 2147483647 w 1623"/>
                <a:gd name="T11" fmla="*/ 2147483647 h 1611"/>
                <a:gd name="T12" fmla="*/ 2147483647 w 1623"/>
                <a:gd name="T13" fmla="*/ 2147483647 h 1611"/>
                <a:gd name="T14" fmla="*/ 2147483647 w 1623"/>
                <a:gd name="T15" fmla="*/ 2147483647 h 1611"/>
                <a:gd name="T16" fmla="*/ 2147483647 w 1623"/>
                <a:gd name="T17" fmla="*/ 2147483647 h 1611"/>
                <a:gd name="T18" fmla="*/ 2147483647 w 1623"/>
                <a:gd name="T19" fmla="*/ 2147483647 h 1611"/>
                <a:gd name="T20" fmla="*/ 2147483647 w 1623"/>
                <a:gd name="T21" fmla="*/ 2147483647 h 1611"/>
                <a:gd name="T22" fmla="*/ 2147483647 w 1623"/>
                <a:gd name="T23" fmla="*/ 2147483647 h 1611"/>
                <a:gd name="T24" fmla="*/ 2147483647 w 1623"/>
                <a:gd name="T25" fmla="*/ 2147483647 h 1611"/>
                <a:gd name="T26" fmla="*/ 2147483647 w 1623"/>
                <a:gd name="T27" fmla="*/ 2147483647 h 1611"/>
                <a:gd name="T28" fmla="*/ 0 w 1623"/>
                <a:gd name="T29" fmla="*/ 2147483647 h 1611"/>
                <a:gd name="T30" fmla="*/ 2147483647 w 1623"/>
                <a:gd name="T31" fmla="*/ 2147483647 h 1611"/>
                <a:gd name="T32" fmla="*/ 2147483647 w 1623"/>
                <a:gd name="T33" fmla="*/ 2147483647 h 1611"/>
                <a:gd name="T34" fmla="*/ 2147483647 w 1623"/>
                <a:gd name="T35" fmla="*/ 2147483647 h 1611"/>
                <a:gd name="T36" fmla="*/ 2147483647 w 1623"/>
                <a:gd name="T37" fmla="*/ 2147483647 h 1611"/>
                <a:gd name="T38" fmla="*/ 2147483647 w 1623"/>
                <a:gd name="T39" fmla="*/ 2147483647 h 1611"/>
                <a:gd name="T40" fmla="*/ 2147483647 w 1623"/>
                <a:gd name="T41" fmla="*/ 2147483647 h 1611"/>
                <a:gd name="T42" fmla="*/ 2147483647 w 1623"/>
                <a:gd name="T43" fmla="*/ 2147483647 h 1611"/>
                <a:gd name="T44" fmla="*/ 2147483647 w 1623"/>
                <a:gd name="T45" fmla="*/ 2147483647 h 1611"/>
                <a:gd name="T46" fmla="*/ 2147483647 w 1623"/>
                <a:gd name="T47" fmla="*/ 2147483647 h 1611"/>
                <a:gd name="T48" fmla="*/ 2147483647 w 1623"/>
                <a:gd name="T49" fmla="*/ 2147483647 h 1611"/>
                <a:gd name="T50" fmla="*/ 2147483647 w 1623"/>
                <a:gd name="T51" fmla="*/ 2147483647 h 1611"/>
                <a:gd name="T52" fmla="*/ 2147483647 w 1623"/>
                <a:gd name="T53" fmla="*/ 2147483647 h 1611"/>
                <a:gd name="T54" fmla="*/ 2147483647 w 1623"/>
                <a:gd name="T55" fmla="*/ 2147483647 h 1611"/>
                <a:gd name="T56" fmla="*/ 2147483647 w 1623"/>
                <a:gd name="T57" fmla="*/ 2147483647 h 1611"/>
                <a:gd name="T58" fmla="*/ 2147483647 w 1623"/>
                <a:gd name="T59" fmla="*/ 2147483647 h 1611"/>
                <a:gd name="T60" fmla="*/ 2147483647 w 1623"/>
                <a:gd name="T61" fmla="*/ 2147483647 h 1611"/>
                <a:gd name="T62" fmla="*/ 2147483647 w 1623"/>
                <a:gd name="T63" fmla="*/ 2147483647 h 1611"/>
                <a:gd name="T64" fmla="*/ 2147483647 w 1623"/>
                <a:gd name="T65" fmla="*/ 2147483647 h 1611"/>
                <a:gd name="T66" fmla="*/ 2147483647 w 1623"/>
                <a:gd name="T67" fmla="*/ 2147483647 h 1611"/>
                <a:gd name="T68" fmla="*/ 2147483647 w 1623"/>
                <a:gd name="T69" fmla="*/ 2147483647 h 1611"/>
                <a:gd name="T70" fmla="*/ 2147483647 w 1623"/>
                <a:gd name="T71" fmla="*/ 2147483647 h 1611"/>
                <a:gd name="T72" fmla="*/ 2147483647 w 1623"/>
                <a:gd name="T73" fmla="*/ 2147483647 h 1611"/>
                <a:gd name="T74" fmla="*/ 2147483647 w 1623"/>
                <a:gd name="T75" fmla="*/ 2147483647 h 1611"/>
                <a:gd name="T76" fmla="*/ 2147483647 w 1623"/>
                <a:gd name="T77" fmla="*/ 2147483647 h 1611"/>
                <a:gd name="T78" fmla="*/ 2147483647 w 1623"/>
                <a:gd name="T79" fmla="*/ 2147483647 h 1611"/>
                <a:gd name="T80" fmla="*/ 2147483647 w 1623"/>
                <a:gd name="T81" fmla="*/ 2147483647 h 1611"/>
                <a:gd name="T82" fmla="*/ 2147483647 w 1623"/>
                <a:gd name="T83" fmla="*/ 2147483647 h 1611"/>
                <a:gd name="T84" fmla="*/ 2147483647 w 1623"/>
                <a:gd name="T85" fmla="*/ 2147483647 h 1611"/>
                <a:gd name="T86" fmla="*/ 2147483647 w 1623"/>
                <a:gd name="T87" fmla="*/ 2147483647 h 1611"/>
                <a:gd name="T88" fmla="*/ 2147483647 w 1623"/>
                <a:gd name="T89" fmla="*/ 2147483647 h 1611"/>
                <a:gd name="T90" fmla="*/ 2147483647 w 1623"/>
                <a:gd name="T91" fmla="*/ 2147483647 h 1611"/>
                <a:gd name="T92" fmla="*/ 2147483647 w 1623"/>
                <a:gd name="T93" fmla="*/ 2147483647 h 1611"/>
                <a:gd name="T94" fmla="*/ 2147483647 w 1623"/>
                <a:gd name="T95" fmla="*/ 2147483647 h 1611"/>
                <a:gd name="T96" fmla="*/ 2147483647 w 1623"/>
                <a:gd name="T97" fmla="*/ 2147483647 h 1611"/>
                <a:gd name="T98" fmla="*/ 2147483647 w 1623"/>
                <a:gd name="T99" fmla="*/ 2147483647 h 1611"/>
                <a:gd name="T100" fmla="*/ 2147483647 w 1623"/>
                <a:gd name="T101" fmla="*/ 2147483647 h 1611"/>
                <a:gd name="T102" fmla="*/ 2147483647 w 1623"/>
                <a:gd name="T103" fmla="*/ 2147483647 h 1611"/>
                <a:gd name="T104" fmla="*/ 2147483647 w 1623"/>
                <a:gd name="T105" fmla="*/ 2147483647 h 1611"/>
                <a:gd name="T106" fmla="*/ 2147483647 w 1623"/>
                <a:gd name="T107" fmla="*/ 2147483647 h 1611"/>
                <a:gd name="T108" fmla="*/ 2147483647 w 1623"/>
                <a:gd name="T109" fmla="*/ 2147483647 h 1611"/>
                <a:gd name="T110" fmla="*/ 2147483647 w 1623"/>
                <a:gd name="T111" fmla="*/ 2147483647 h 1611"/>
                <a:gd name="T112" fmla="*/ 2147483647 w 1623"/>
                <a:gd name="T113" fmla="*/ 2147483647 h 1611"/>
                <a:gd name="T114" fmla="*/ 2147483647 w 1623"/>
                <a:gd name="T115" fmla="*/ 2147483647 h 1611"/>
                <a:gd name="T116" fmla="*/ 2147483647 w 1623"/>
                <a:gd name="T117" fmla="*/ 2147483647 h 1611"/>
                <a:gd name="T118" fmla="*/ 2147483647 w 1623"/>
                <a:gd name="T119" fmla="*/ 2147483647 h 1611"/>
                <a:gd name="T120" fmla="*/ 2147483647 w 1623"/>
                <a:gd name="T121" fmla="*/ 2147483647 h 1611"/>
                <a:gd name="T122" fmla="*/ 2147483647 w 1623"/>
                <a:gd name="T123" fmla="*/ 2147483647 h 161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623"/>
                <a:gd name="T187" fmla="*/ 0 h 1611"/>
                <a:gd name="T188" fmla="*/ 1623 w 1623"/>
                <a:gd name="T189" fmla="*/ 1611 h 161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623" h="1611">
                  <a:moveTo>
                    <a:pt x="1623" y="805"/>
                  </a:moveTo>
                  <a:lnTo>
                    <a:pt x="1623" y="763"/>
                  </a:lnTo>
                  <a:lnTo>
                    <a:pt x="1620" y="723"/>
                  </a:lnTo>
                  <a:lnTo>
                    <a:pt x="1614" y="681"/>
                  </a:lnTo>
                  <a:lnTo>
                    <a:pt x="1607" y="642"/>
                  </a:lnTo>
                  <a:lnTo>
                    <a:pt x="1598" y="602"/>
                  </a:lnTo>
                  <a:lnTo>
                    <a:pt x="1587" y="564"/>
                  </a:lnTo>
                  <a:lnTo>
                    <a:pt x="1574" y="525"/>
                  </a:lnTo>
                  <a:lnTo>
                    <a:pt x="1559" y="489"/>
                  </a:lnTo>
                  <a:lnTo>
                    <a:pt x="1545" y="454"/>
                  </a:lnTo>
                  <a:lnTo>
                    <a:pt x="1526" y="417"/>
                  </a:lnTo>
                  <a:lnTo>
                    <a:pt x="1506" y="384"/>
                  </a:lnTo>
                  <a:lnTo>
                    <a:pt x="1486" y="351"/>
                  </a:lnTo>
                  <a:lnTo>
                    <a:pt x="1462" y="318"/>
                  </a:lnTo>
                  <a:lnTo>
                    <a:pt x="1439" y="289"/>
                  </a:lnTo>
                  <a:lnTo>
                    <a:pt x="1413" y="260"/>
                  </a:lnTo>
                  <a:lnTo>
                    <a:pt x="1385" y="231"/>
                  </a:lnTo>
                  <a:lnTo>
                    <a:pt x="1358" y="205"/>
                  </a:lnTo>
                  <a:lnTo>
                    <a:pt x="1329" y="179"/>
                  </a:lnTo>
                  <a:lnTo>
                    <a:pt x="1298" y="154"/>
                  </a:lnTo>
                  <a:lnTo>
                    <a:pt x="1266" y="132"/>
                  </a:lnTo>
                  <a:lnTo>
                    <a:pt x="1234" y="110"/>
                  </a:lnTo>
                  <a:lnTo>
                    <a:pt x="1212" y="99"/>
                  </a:lnTo>
                  <a:lnTo>
                    <a:pt x="1166" y="77"/>
                  </a:lnTo>
                  <a:lnTo>
                    <a:pt x="1120" y="57"/>
                  </a:lnTo>
                  <a:lnTo>
                    <a:pt x="1071" y="40"/>
                  </a:lnTo>
                  <a:lnTo>
                    <a:pt x="1021" y="26"/>
                  </a:lnTo>
                  <a:lnTo>
                    <a:pt x="970" y="15"/>
                  </a:lnTo>
                  <a:lnTo>
                    <a:pt x="919" y="7"/>
                  </a:lnTo>
                  <a:lnTo>
                    <a:pt x="866" y="2"/>
                  </a:lnTo>
                  <a:lnTo>
                    <a:pt x="812" y="0"/>
                  </a:lnTo>
                  <a:lnTo>
                    <a:pt x="758" y="2"/>
                  </a:lnTo>
                  <a:lnTo>
                    <a:pt x="704" y="7"/>
                  </a:lnTo>
                  <a:lnTo>
                    <a:pt x="653" y="15"/>
                  </a:lnTo>
                  <a:lnTo>
                    <a:pt x="602" y="26"/>
                  </a:lnTo>
                  <a:lnTo>
                    <a:pt x="553" y="40"/>
                  </a:lnTo>
                  <a:lnTo>
                    <a:pt x="503" y="57"/>
                  </a:lnTo>
                  <a:lnTo>
                    <a:pt x="457" y="77"/>
                  </a:lnTo>
                  <a:lnTo>
                    <a:pt x="412" y="99"/>
                  </a:lnTo>
                  <a:lnTo>
                    <a:pt x="390" y="110"/>
                  </a:lnTo>
                  <a:lnTo>
                    <a:pt x="357" y="132"/>
                  </a:lnTo>
                  <a:lnTo>
                    <a:pt x="326" y="154"/>
                  </a:lnTo>
                  <a:lnTo>
                    <a:pt x="294" y="179"/>
                  </a:lnTo>
                  <a:lnTo>
                    <a:pt x="265" y="205"/>
                  </a:lnTo>
                  <a:lnTo>
                    <a:pt x="238" y="231"/>
                  </a:lnTo>
                  <a:lnTo>
                    <a:pt x="210" y="260"/>
                  </a:lnTo>
                  <a:lnTo>
                    <a:pt x="185" y="289"/>
                  </a:lnTo>
                  <a:lnTo>
                    <a:pt x="161" y="318"/>
                  </a:lnTo>
                  <a:lnTo>
                    <a:pt x="137" y="351"/>
                  </a:lnTo>
                  <a:lnTo>
                    <a:pt x="117" y="384"/>
                  </a:lnTo>
                  <a:lnTo>
                    <a:pt x="97" y="417"/>
                  </a:lnTo>
                  <a:lnTo>
                    <a:pt x="78" y="454"/>
                  </a:lnTo>
                  <a:lnTo>
                    <a:pt x="64" y="489"/>
                  </a:lnTo>
                  <a:lnTo>
                    <a:pt x="49" y="525"/>
                  </a:lnTo>
                  <a:lnTo>
                    <a:pt x="36" y="564"/>
                  </a:lnTo>
                  <a:lnTo>
                    <a:pt x="25" y="602"/>
                  </a:lnTo>
                  <a:lnTo>
                    <a:pt x="16" y="642"/>
                  </a:lnTo>
                  <a:lnTo>
                    <a:pt x="9" y="681"/>
                  </a:lnTo>
                  <a:lnTo>
                    <a:pt x="3" y="723"/>
                  </a:lnTo>
                  <a:lnTo>
                    <a:pt x="0" y="763"/>
                  </a:lnTo>
                  <a:lnTo>
                    <a:pt x="0" y="805"/>
                  </a:lnTo>
                  <a:lnTo>
                    <a:pt x="0" y="847"/>
                  </a:lnTo>
                  <a:lnTo>
                    <a:pt x="3" y="888"/>
                  </a:lnTo>
                  <a:lnTo>
                    <a:pt x="9" y="930"/>
                  </a:lnTo>
                  <a:lnTo>
                    <a:pt x="16" y="968"/>
                  </a:lnTo>
                  <a:lnTo>
                    <a:pt x="25" y="1009"/>
                  </a:lnTo>
                  <a:lnTo>
                    <a:pt x="36" y="1047"/>
                  </a:lnTo>
                  <a:lnTo>
                    <a:pt x="49" y="1085"/>
                  </a:lnTo>
                  <a:lnTo>
                    <a:pt x="64" y="1122"/>
                  </a:lnTo>
                  <a:lnTo>
                    <a:pt x="78" y="1157"/>
                  </a:lnTo>
                  <a:lnTo>
                    <a:pt x="97" y="1193"/>
                  </a:lnTo>
                  <a:lnTo>
                    <a:pt x="117" y="1226"/>
                  </a:lnTo>
                  <a:lnTo>
                    <a:pt x="137" y="1259"/>
                  </a:lnTo>
                  <a:lnTo>
                    <a:pt x="161" y="1292"/>
                  </a:lnTo>
                  <a:lnTo>
                    <a:pt x="185" y="1322"/>
                  </a:lnTo>
                  <a:lnTo>
                    <a:pt x="210" y="1351"/>
                  </a:lnTo>
                  <a:lnTo>
                    <a:pt x="238" y="1380"/>
                  </a:lnTo>
                  <a:lnTo>
                    <a:pt x="265" y="1408"/>
                  </a:lnTo>
                  <a:lnTo>
                    <a:pt x="294" y="1431"/>
                  </a:lnTo>
                  <a:lnTo>
                    <a:pt x="326" y="1457"/>
                  </a:lnTo>
                  <a:lnTo>
                    <a:pt x="357" y="1479"/>
                  </a:lnTo>
                  <a:lnTo>
                    <a:pt x="390" y="1501"/>
                  </a:lnTo>
                  <a:lnTo>
                    <a:pt x="412" y="1512"/>
                  </a:lnTo>
                  <a:lnTo>
                    <a:pt x="457" y="1534"/>
                  </a:lnTo>
                  <a:lnTo>
                    <a:pt x="503" y="1554"/>
                  </a:lnTo>
                  <a:lnTo>
                    <a:pt x="553" y="1571"/>
                  </a:lnTo>
                  <a:lnTo>
                    <a:pt x="602" y="1585"/>
                  </a:lnTo>
                  <a:lnTo>
                    <a:pt x="653" y="1596"/>
                  </a:lnTo>
                  <a:lnTo>
                    <a:pt x="704" y="1603"/>
                  </a:lnTo>
                  <a:lnTo>
                    <a:pt x="758" y="1609"/>
                  </a:lnTo>
                  <a:lnTo>
                    <a:pt x="812" y="1611"/>
                  </a:lnTo>
                  <a:lnTo>
                    <a:pt x="866" y="1609"/>
                  </a:lnTo>
                  <a:lnTo>
                    <a:pt x="919" y="1603"/>
                  </a:lnTo>
                  <a:lnTo>
                    <a:pt x="970" y="1596"/>
                  </a:lnTo>
                  <a:lnTo>
                    <a:pt x="1021" y="1585"/>
                  </a:lnTo>
                  <a:lnTo>
                    <a:pt x="1071" y="1571"/>
                  </a:lnTo>
                  <a:lnTo>
                    <a:pt x="1120" y="1554"/>
                  </a:lnTo>
                  <a:lnTo>
                    <a:pt x="1166" y="1534"/>
                  </a:lnTo>
                  <a:lnTo>
                    <a:pt x="1212" y="1512"/>
                  </a:lnTo>
                  <a:lnTo>
                    <a:pt x="1234" y="1501"/>
                  </a:lnTo>
                  <a:lnTo>
                    <a:pt x="1266" y="1479"/>
                  </a:lnTo>
                  <a:lnTo>
                    <a:pt x="1298" y="1457"/>
                  </a:lnTo>
                  <a:lnTo>
                    <a:pt x="1329" y="1431"/>
                  </a:lnTo>
                  <a:lnTo>
                    <a:pt x="1358" y="1408"/>
                  </a:lnTo>
                  <a:lnTo>
                    <a:pt x="1385" y="1380"/>
                  </a:lnTo>
                  <a:lnTo>
                    <a:pt x="1413" y="1351"/>
                  </a:lnTo>
                  <a:lnTo>
                    <a:pt x="1439" y="1322"/>
                  </a:lnTo>
                  <a:lnTo>
                    <a:pt x="1462" y="1292"/>
                  </a:lnTo>
                  <a:lnTo>
                    <a:pt x="1486" y="1259"/>
                  </a:lnTo>
                  <a:lnTo>
                    <a:pt x="1506" y="1226"/>
                  </a:lnTo>
                  <a:lnTo>
                    <a:pt x="1526" y="1193"/>
                  </a:lnTo>
                  <a:lnTo>
                    <a:pt x="1545" y="1157"/>
                  </a:lnTo>
                  <a:lnTo>
                    <a:pt x="1559" y="1122"/>
                  </a:lnTo>
                  <a:lnTo>
                    <a:pt x="1574" y="1085"/>
                  </a:lnTo>
                  <a:lnTo>
                    <a:pt x="1587" y="1047"/>
                  </a:lnTo>
                  <a:lnTo>
                    <a:pt x="1598" y="1009"/>
                  </a:lnTo>
                  <a:lnTo>
                    <a:pt x="1607" y="968"/>
                  </a:lnTo>
                  <a:lnTo>
                    <a:pt x="1614" y="930"/>
                  </a:lnTo>
                  <a:lnTo>
                    <a:pt x="1620" y="888"/>
                  </a:lnTo>
                  <a:lnTo>
                    <a:pt x="1623" y="847"/>
                  </a:lnTo>
                  <a:lnTo>
                    <a:pt x="1623" y="805"/>
                  </a:lnTo>
                  <a:lnTo>
                    <a:pt x="1614" y="805"/>
                  </a:lnTo>
                  <a:lnTo>
                    <a:pt x="1614" y="763"/>
                  </a:lnTo>
                  <a:lnTo>
                    <a:pt x="1611" y="723"/>
                  </a:lnTo>
                  <a:lnTo>
                    <a:pt x="1605" y="683"/>
                  </a:lnTo>
                  <a:lnTo>
                    <a:pt x="1598" y="644"/>
                  </a:lnTo>
                  <a:lnTo>
                    <a:pt x="1590" y="604"/>
                  </a:lnTo>
                  <a:lnTo>
                    <a:pt x="1579" y="567"/>
                  </a:lnTo>
                  <a:lnTo>
                    <a:pt x="1567" y="529"/>
                  </a:lnTo>
                  <a:lnTo>
                    <a:pt x="1552" y="492"/>
                  </a:lnTo>
                  <a:lnTo>
                    <a:pt x="1536" y="458"/>
                  </a:lnTo>
                  <a:lnTo>
                    <a:pt x="1517" y="423"/>
                  </a:lnTo>
                  <a:lnTo>
                    <a:pt x="1499" y="388"/>
                  </a:lnTo>
                  <a:lnTo>
                    <a:pt x="1477" y="357"/>
                  </a:lnTo>
                  <a:lnTo>
                    <a:pt x="1455" y="324"/>
                  </a:lnTo>
                  <a:lnTo>
                    <a:pt x="1431" y="295"/>
                  </a:lnTo>
                  <a:lnTo>
                    <a:pt x="1406" y="265"/>
                  </a:lnTo>
                  <a:lnTo>
                    <a:pt x="1380" y="238"/>
                  </a:lnTo>
                  <a:lnTo>
                    <a:pt x="1352" y="210"/>
                  </a:lnTo>
                  <a:lnTo>
                    <a:pt x="1323" y="185"/>
                  </a:lnTo>
                  <a:lnTo>
                    <a:pt x="1292" y="161"/>
                  </a:lnTo>
                  <a:lnTo>
                    <a:pt x="1261" y="139"/>
                  </a:lnTo>
                  <a:lnTo>
                    <a:pt x="1228" y="119"/>
                  </a:lnTo>
                  <a:lnTo>
                    <a:pt x="1195" y="99"/>
                  </a:lnTo>
                  <a:lnTo>
                    <a:pt x="1160" y="80"/>
                  </a:lnTo>
                  <a:lnTo>
                    <a:pt x="1124" y="66"/>
                  </a:lnTo>
                  <a:lnTo>
                    <a:pt x="1087" y="51"/>
                  </a:lnTo>
                  <a:lnTo>
                    <a:pt x="1050" y="38"/>
                  </a:lnTo>
                  <a:lnTo>
                    <a:pt x="1012" y="27"/>
                  </a:lnTo>
                  <a:lnTo>
                    <a:pt x="974" y="18"/>
                  </a:lnTo>
                  <a:lnTo>
                    <a:pt x="933" y="11"/>
                  </a:lnTo>
                  <a:lnTo>
                    <a:pt x="893" y="5"/>
                  </a:lnTo>
                  <a:lnTo>
                    <a:pt x="853" y="4"/>
                  </a:lnTo>
                  <a:lnTo>
                    <a:pt x="812" y="2"/>
                  </a:lnTo>
                  <a:lnTo>
                    <a:pt x="770" y="4"/>
                  </a:lnTo>
                  <a:lnTo>
                    <a:pt x="730" y="5"/>
                  </a:lnTo>
                  <a:lnTo>
                    <a:pt x="690" y="11"/>
                  </a:lnTo>
                  <a:lnTo>
                    <a:pt x="650" y="18"/>
                  </a:lnTo>
                  <a:lnTo>
                    <a:pt x="611" y="27"/>
                  </a:lnTo>
                  <a:lnTo>
                    <a:pt x="573" y="38"/>
                  </a:lnTo>
                  <a:lnTo>
                    <a:pt x="536" y="51"/>
                  </a:lnTo>
                  <a:lnTo>
                    <a:pt x="499" y="66"/>
                  </a:lnTo>
                  <a:lnTo>
                    <a:pt x="463" y="80"/>
                  </a:lnTo>
                  <a:lnTo>
                    <a:pt x="428" y="99"/>
                  </a:lnTo>
                  <a:lnTo>
                    <a:pt x="395" y="119"/>
                  </a:lnTo>
                  <a:lnTo>
                    <a:pt x="362" y="139"/>
                  </a:lnTo>
                  <a:lnTo>
                    <a:pt x="331" y="161"/>
                  </a:lnTo>
                  <a:lnTo>
                    <a:pt x="300" y="185"/>
                  </a:lnTo>
                  <a:lnTo>
                    <a:pt x="271" y="210"/>
                  </a:lnTo>
                  <a:lnTo>
                    <a:pt x="243" y="238"/>
                  </a:lnTo>
                  <a:lnTo>
                    <a:pt x="218" y="265"/>
                  </a:lnTo>
                  <a:lnTo>
                    <a:pt x="192" y="295"/>
                  </a:lnTo>
                  <a:lnTo>
                    <a:pt x="168" y="324"/>
                  </a:lnTo>
                  <a:lnTo>
                    <a:pt x="146" y="357"/>
                  </a:lnTo>
                  <a:lnTo>
                    <a:pt x="124" y="388"/>
                  </a:lnTo>
                  <a:lnTo>
                    <a:pt x="106" y="423"/>
                  </a:lnTo>
                  <a:lnTo>
                    <a:pt x="88" y="458"/>
                  </a:lnTo>
                  <a:lnTo>
                    <a:pt x="71" y="492"/>
                  </a:lnTo>
                  <a:lnTo>
                    <a:pt x="56" y="529"/>
                  </a:lnTo>
                  <a:lnTo>
                    <a:pt x="44" y="567"/>
                  </a:lnTo>
                  <a:lnTo>
                    <a:pt x="33" y="604"/>
                  </a:lnTo>
                  <a:lnTo>
                    <a:pt x="25" y="644"/>
                  </a:lnTo>
                  <a:lnTo>
                    <a:pt x="18" y="683"/>
                  </a:lnTo>
                  <a:lnTo>
                    <a:pt x="13" y="723"/>
                  </a:lnTo>
                  <a:lnTo>
                    <a:pt x="9" y="763"/>
                  </a:lnTo>
                  <a:lnTo>
                    <a:pt x="9" y="805"/>
                  </a:lnTo>
                  <a:lnTo>
                    <a:pt x="9" y="847"/>
                  </a:lnTo>
                  <a:lnTo>
                    <a:pt x="13" y="888"/>
                  </a:lnTo>
                  <a:lnTo>
                    <a:pt x="18" y="928"/>
                  </a:lnTo>
                  <a:lnTo>
                    <a:pt x="25" y="966"/>
                  </a:lnTo>
                  <a:lnTo>
                    <a:pt x="33" y="1007"/>
                  </a:lnTo>
                  <a:lnTo>
                    <a:pt x="44" y="1045"/>
                  </a:lnTo>
                  <a:lnTo>
                    <a:pt x="56" y="1082"/>
                  </a:lnTo>
                  <a:lnTo>
                    <a:pt x="71" y="1118"/>
                  </a:lnTo>
                  <a:lnTo>
                    <a:pt x="88" y="1153"/>
                  </a:lnTo>
                  <a:lnTo>
                    <a:pt x="106" y="1188"/>
                  </a:lnTo>
                  <a:lnTo>
                    <a:pt x="124" y="1223"/>
                  </a:lnTo>
                  <a:lnTo>
                    <a:pt x="146" y="1254"/>
                  </a:lnTo>
                  <a:lnTo>
                    <a:pt x="168" y="1287"/>
                  </a:lnTo>
                  <a:lnTo>
                    <a:pt x="192" y="1316"/>
                  </a:lnTo>
                  <a:lnTo>
                    <a:pt x="218" y="1345"/>
                  </a:lnTo>
                  <a:lnTo>
                    <a:pt x="243" y="1373"/>
                  </a:lnTo>
                  <a:lnTo>
                    <a:pt x="271" y="1400"/>
                  </a:lnTo>
                  <a:lnTo>
                    <a:pt x="300" y="1426"/>
                  </a:lnTo>
                  <a:lnTo>
                    <a:pt x="331" y="1450"/>
                  </a:lnTo>
                  <a:lnTo>
                    <a:pt x="362" y="1472"/>
                  </a:lnTo>
                  <a:lnTo>
                    <a:pt x="395" y="1492"/>
                  </a:lnTo>
                  <a:lnTo>
                    <a:pt x="428" y="1512"/>
                  </a:lnTo>
                  <a:lnTo>
                    <a:pt x="463" y="1530"/>
                  </a:lnTo>
                  <a:lnTo>
                    <a:pt x="499" y="1545"/>
                  </a:lnTo>
                  <a:lnTo>
                    <a:pt x="536" y="1560"/>
                  </a:lnTo>
                  <a:lnTo>
                    <a:pt x="573" y="1572"/>
                  </a:lnTo>
                  <a:lnTo>
                    <a:pt x="611" y="1583"/>
                  </a:lnTo>
                  <a:lnTo>
                    <a:pt x="650" y="1592"/>
                  </a:lnTo>
                  <a:lnTo>
                    <a:pt x="690" y="1600"/>
                  </a:lnTo>
                  <a:lnTo>
                    <a:pt x="730" y="1605"/>
                  </a:lnTo>
                  <a:lnTo>
                    <a:pt x="770" y="1607"/>
                  </a:lnTo>
                  <a:lnTo>
                    <a:pt x="812" y="1609"/>
                  </a:lnTo>
                  <a:lnTo>
                    <a:pt x="853" y="1607"/>
                  </a:lnTo>
                  <a:lnTo>
                    <a:pt x="893" y="1605"/>
                  </a:lnTo>
                  <a:lnTo>
                    <a:pt x="933" y="1600"/>
                  </a:lnTo>
                  <a:lnTo>
                    <a:pt x="974" y="1592"/>
                  </a:lnTo>
                  <a:lnTo>
                    <a:pt x="1012" y="1583"/>
                  </a:lnTo>
                  <a:lnTo>
                    <a:pt x="1050" y="1572"/>
                  </a:lnTo>
                  <a:lnTo>
                    <a:pt x="1087" y="1560"/>
                  </a:lnTo>
                  <a:lnTo>
                    <a:pt x="1124" y="1545"/>
                  </a:lnTo>
                  <a:lnTo>
                    <a:pt x="1160" y="1530"/>
                  </a:lnTo>
                  <a:lnTo>
                    <a:pt x="1195" y="1512"/>
                  </a:lnTo>
                  <a:lnTo>
                    <a:pt x="1228" y="1492"/>
                  </a:lnTo>
                  <a:lnTo>
                    <a:pt x="1261" y="1472"/>
                  </a:lnTo>
                  <a:lnTo>
                    <a:pt x="1292" y="1450"/>
                  </a:lnTo>
                  <a:lnTo>
                    <a:pt x="1323" y="1426"/>
                  </a:lnTo>
                  <a:lnTo>
                    <a:pt x="1352" y="1400"/>
                  </a:lnTo>
                  <a:lnTo>
                    <a:pt x="1380" y="1373"/>
                  </a:lnTo>
                  <a:lnTo>
                    <a:pt x="1406" y="1345"/>
                  </a:lnTo>
                  <a:lnTo>
                    <a:pt x="1431" y="1316"/>
                  </a:lnTo>
                  <a:lnTo>
                    <a:pt x="1455" y="1287"/>
                  </a:lnTo>
                  <a:lnTo>
                    <a:pt x="1477" y="1254"/>
                  </a:lnTo>
                  <a:lnTo>
                    <a:pt x="1499" y="1223"/>
                  </a:lnTo>
                  <a:lnTo>
                    <a:pt x="1517" y="1188"/>
                  </a:lnTo>
                  <a:lnTo>
                    <a:pt x="1536" y="1153"/>
                  </a:lnTo>
                  <a:lnTo>
                    <a:pt x="1552" y="1118"/>
                  </a:lnTo>
                  <a:lnTo>
                    <a:pt x="1567" y="1082"/>
                  </a:lnTo>
                  <a:lnTo>
                    <a:pt x="1579" y="1045"/>
                  </a:lnTo>
                  <a:lnTo>
                    <a:pt x="1590" y="1007"/>
                  </a:lnTo>
                  <a:lnTo>
                    <a:pt x="1598" y="966"/>
                  </a:lnTo>
                  <a:lnTo>
                    <a:pt x="1605" y="928"/>
                  </a:lnTo>
                  <a:lnTo>
                    <a:pt x="1611" y="888"/>
                  </a:lnTo>
                  <a:lnTo>
                    <a:pt x="1614" y="847"/>
                  </a:lnTo>
                  <a:lnTo>
                    <a:pt x="1614" y="805"/>
                  </a:lnTo>
                  <a:lnTo>
                    <a:pt x="1623" y="805"/>
                  </a:lnTo>
                  <a:close/>
                </a:path>
              </a:pathLst>
            </a:custGeom>
            <a:solidFill>
              <a:srgbClr val="4DB7FF"/>
            </a:solidFill>
            <a:ln w="9525">
              <a:noFill/>
              <a:round/>
              <a:headEnd/>
              <a:tailEnd/>
            </a:ln>
          </p:spPr>
          <p:txBody>
            <a:bodyPr/>
            <a:lstStyle/>
            <a:p>
              <a:endParaRPr lang="en-US"/>
            </a:p>
          </p:txBody>
        </p:sp>
        <p:sp>
          <p:nvSpPr>
            <p:cNvPr id="49169" name="Freeform 234"/>
            <p:cNvSpPr>
              <a:spLocks/>
            </p:cNvSpPr>
            <p:nvPr/>
          </p:nvSpPr>
          <p:spPr bwMode="auto">
            <a:xfrm>
              <a:off x="2899834" y="2120919"/>
              <a:ext cx="2281766" cy="2557462"/>
            </a:xfrm>
            <a:custGeom>
              <a:avLst/>
              <a:gdLst>
                <a:gd name="T0" fmla="*/ 2147483647 w 1617"/>
                <a:gd name="T1" fmla="*/ 2147483647 h 1611"/>
                <a:gd name="T2" fmla="*/ 2147483647 w 1617"/>
                <a:gd name="T3" fmla="*/ 2147483647 h 1611"/>
                <a:gd name="T4" fmla="*/ 2147483647 w 1617"/>
                <a:gd name="T5" fmla="*/ 2147483647 h 1611"/>
                <a:gd name="T6" fmla="*/ 2147483647 w 1617"/>
                <a:gd name="T7" fmla="*/ 2147483647 h 1611"/>
                <a:gd name="T8" fmla="*/ 2147483647 w 1617"/>
                <a:gd name="T9" fmla="*/ 2147483647 h 1611"/>
                <a:gd name="T10" fmla="*/ 2147483647 w 1617"/>
                <a:gd name="T11" fmla="*/ 2147483647 h 1611"/>
                <a:gd name="T12" fmla="*/ 2147483647 w 1617"/>
                <a:gd name="T13" fmla="*/ 0 h 1611"/>
                <a:gd name="T14" fmla="*/ 2147483647 w 1617"/>
                <a:gd name="T15" fmla="*/ 2147483647 h 1611"/>
                <a:gd name="T16" fmla="*/ 2147483647 w 1617"/>
                <a:gd name="T17" fmla="*/ 2147483647 h 1611"/>
                <a:gd name="T18" fmla="*/ 2147483647 w 1617"/>
                <a:gd name="T19" fmla="*/ 2147483647 h 1611"/>
                <a:gd name="T20" fmla="*/ 2147483647 w 1617"/>
                <a:gd name="T21" fmla="*/ 2147483647 h 1611"/>
                <a:gd name="T22" fmla="*/ 2147483647 w 1617"/>
                <a:gd name="T23" fmla="*/ 2147483647 h 1611"/>
                <a:gd name="T24" fmla="*/ 2147483647 w 1617"/>
                <a:gd name="T25" fmla="*/ 2147483647 h 1611"/>
                <a:gd name="T26" fmla="*/ 2147483647 w 1617"/>
                <a:gd name="T27" fmla="*/ 2147483647 h 1611"/>
                <a:gd name="T28" fmla="*/ 2147483647 w 1617"/>
                <a:gd name="T29" fmla="*/ 2147483647 h 1611"/>
                <a:gd name="T30" fmla="*/ 2147483647 w 1617"/>
                <a:gd name="T31" fmla="*/ 2147483647 h 1611"/>
                <a:gd name="T32" fmla="*/ 2147483647 w 1617"/>
                <a:gd name="T33" fmla="*/ 2147483647 h 1611"/>
                <a:gd name="T34" fmla="*/ 2147483647 w 1617"/>
                <a:gd name="T35" fmla="*/ 2147483647 h 1611"/>
                <a:gd name="T36" fmla="*/ 2147483647 w 1617"/>
                <a:gd name="T37" fmla="*/ 2147483647 h 1611"/>
                <a:gd name="T38" fmla="*/ 2147483647 w 1617"/>
                <a:gd name="T39" fmla="*/ 2147483647 h 1611"/>
                <a:gd name="T40" fmla="*/ 2147483647 w 1617"/>
                <a:gd name="T41" fmla="*/ 2147483647 h 1611"/>
                <a:gd name="T42" fmla="*/ 2147483647 w 1617"/>
                <a:gd name="T43" fmla="*/ 2147483647 h 1611"/>
                <a:gd name="T44" fmla="*/ 2147483647 w 1617"/>
                <a:gd name="T45" fmla="*/ 2147483647 h 1611"/>
                <a:gd name="T46" fmla="*/ 2147483647 w 1617"/>
                <a:gd name="T47" fmla="*/ 2147483647 h 1611"/>
                <a:gd name="T48" fmla="*/ 2147483647 w 1617"/>
                <a:gd name="T49" fmla="*/ 2147483647 h 1611"/>
                <a:gd name="T50" fmla="*/ 2147483647 w 1617"/>
                <a:gd name="T51" fmla="*/ 2147483647 h 1611"/>
                <a:gd name="T52" fmla="*/ 2147483647 w 1617"/>
                <a:gd name="T53" fmla="*/ 2147483647 h 1611"/>
                <a:gd name="T54" fmla="*/ 2147483647 w 1617"/>
                <a:gd name="T55" fmla="*/ 2147483647 h 1611"/>
                <a:gd name="T56" fmla="*/ 2147483647 w 1617"/>
                <a:gd name="T57" fmla="*/ 2147483647 h 1611"/>
                <a:gd name="T58" fmla="*/ 2147483647 w 1617"/>
                <a:gd name="T59" fmla="*/ 2147483647 h 1611"/>
                <a:gd name="T60" fmla="*/ 2147483647 w 1617"/>
                <a:gd name="T61" fmla="*/ 2147483647 h 1611"/>
                <a:gd name="T62" fmla="*/ 2147483647 w 1617"/>
                <a:gd name="T63" fmla="*/ 2147483647 h 1611"/>
                <a:gd name="T64" fmla="*/ 2147483647 w 1617"/>
                <a:gd name="T65" fmla="*/ 2147483647 h 1611"/>
                <a:gd name="T66" fmla="*/ 2147483647 w 1617"/>
                <a:gd name="T67" fmla="*/ 2147483647 h 1611"/>
                <a:gd name="T68" fmla="*/ 2147483647 w 1617"/>
                <a:gd name="T69" fmla="*/ 2147483647 h 1611"/>
                <a:gd name="T70" fmla="*/ 2147483647 w 1617"/>
                <a:gd name="T71" fmla="*/ 2147483647 h 1611"/>
                <a:gd name="T72" fmla="*/ 2147483647 w 1617"/>
                <a:gd name="T73" fmla="*/ 2147483647 h 1611"/>
                <a:gd name="T74" fmla="*/ 2147483647 w 1617"/>
                <a:gd name="T75" fmla="*/ 2147483647 h 1611"/>
                <a:gd name="T76" fmla="*/ 2147483647 w 1617"/>
                <a:gd name="T77" fmla="*/ 2147483647 h 1611"/>
                <a:gd name="T78" fmla="*/ 2147483647 w 1617"/>
                <a:gd name="T79" fmla="*/ 2147483647 h 1611"/>
                <a:gd name="T80" fmla="*/ 2147483647 w 1617"/>
                <a:gd name="T81" fmla="*/ 2147483647 h 1611"/>
                <a:gd name="T82" fmla="*/ 2147483647 w 1617"/>
                <a:gd name="T83" fmla="*/ 2147483647 h 1611"/>
                <a:gd name="T84" fmla="*/ 2147483647 w 1617"/>
                <a:gd name="T85" fmla="*/ 2147483647 h 1611"/>
                <a:gd name="T86" fmla="*/ 2147483647 w 1617"/>
                <a:gd name="T87" fmla="*/ 2147483647 h 1611"/>
                <a:gd name="T88" fmla="*/ 2147483647 w 1617"/>
                <a:gd name="T89" fmla="*/ 2147483647 h 1611"/>
                <a:gd name="T90" fmla="*/ 2147483647 w 1617"/>
                <a:gd name="T91" fmla="*/ 2147483647 h 1611"/>
                <a:gd name="T92" fmla="*/ 2147483647 w 1617"/>
                <a:gd name="T93" fmla="*/ 2147483647 h 1611"/>
                <a:gd name="T94" fmla="*/ 2147483647 w 1617"/>
                <a:gd name="T95" fmla="*/ 2147483647 h 1611"/>
                <a:gd name="T96" fmla="*/ 2147483647 w 1617"/>
                <a:gd name="T97" fmla="*/ 2147483647 h 1611"/>
                <a:gd name="T98" fmla="*/ 2147483647 w 1617"/>
                <a:gd name="T99" fmla="*/ 2147483647 h 1611"/>
                <a:gd name="T100" fmla="*/ 2147483647 w 1617"/>
                <a:gd name="T101" fmla="*/ 2147483647 h 1611"/>
                <a:gd name="T102" fmla="*/ 2147483647 w 1617"/>
                <a:gd name="T103" fmla="*/ 2147483647 h 1611"/>
                <a:gd name="T104" fmla="*/ 2147483647 w 1617"/>
                <a:gd name="T105" fmla="*/ 2147483647 h 161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617"/>
                <a:gd name="T160" fmla="*/ 0 h 1611"/>
                <a:gd name="T161" fmla="*/ 1617 w 1617"/>
                <a:gd name="T162" fmla="*/ 1611 h 161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617" h="1611">
                  <a:moveTo>
                    <a:pt x="1617" y="805"/>
                  </a:moveTo>
                  <a:lnTo>
                    <a:pt x="1615" y="763"/>
                  </a:lnTo>
                  <a:lnTo>
                    <a:pt x="1613" y="723"/>
                  </a:lnTo>
                  <a:lnTo>
                    <a:pt x="1608" y="683"/>
                  </a:lnTo>
                  <a:lnTo>
                    <a:pt x="1600" y="642"/>
                  </a:lnTo>
                  <a:lnTo>
                    <a:pt x="1591" y="604"/>
                  </a:lnTo>
                  <a:lnTo>
                    <a:pt x="1580" y="566"/>
                  </a:lnTo>
                  <a:lnTo>
                    <a:pt x="1567" y="527"/>
                  </a:lnTo>
                  <a:lnTo>
                    <a:pt x="1553" y="491"/>
                  </a:lnTo>
                  <a:lnTo>
                    <a:pt x="1536" y="456"/>
                  </a:lnTo>
                  <a:lnTo>
                    <a:pt x="1520" y="421"/>
                  </a:lnTo>
                  <a:lnTo>
                    <a:pt x="1500" y="386"/>
                  </a:lnTo>
                  <a:lnTo>
                    <a:pt x="1478" y="353"/>
                  </a:lnTo>
                  <a:lnTo>
                    <a:pt x="1456" y="322"/>
                  </a:lnTo>
                  <a:lnTo>
                    <a:pt x="1432" y="291"/>
                  </a:lnTo>
                  <a:lnTo>
                    <a:pt x="1406" y="262"/>
                  </a:lnTo>
                  <a:lnTo>
                    <a:pt x="1381" y="234"/>
                  </a:lnTo>
                  <a:lnTo>
                    <a:pt x="1351" y="207"/>
                  </a:lnTo>
                  <a:lnTo>
                    <a:pt x="1322" y="181"/>
                  </a:lnTo>
                  <a:lnTo>
                    <a:pt x="1293" y="157"/>
                  </a:lnTo>
                  <a:lnTo>
                    <a:pt x="1260" y="135"/>
                  </a:lnTo>
                  <a:lnTo>
                    <a:pt x="1227" y="115"/>
                  </a:lnTo>
                  <a:lnTo>
                    <a:pt x="1194" y="95"/>
                  </a:lnTo>
                  <a:lnTo>
                    <a:pt x="1159" y="77"/>
                  </a:lnTo>
                  <a:lnTo>
                    <a:pt x="1123" y="60"/>
                  </a:lnTo>
                  <a:lnTo>
                    <a:pt x="1086" y="46"/>
                  </a:lnTo>
                  <a:lnTo>
                    <a:pt x="1055" y="37"/>
                  </a:lnTo>
                  <a:lnTo>
                    <a:pt x="1025" y="27"/>
                  </a:lnTo>
                  <a:lnTo>
                    <a:pt x="996" y="20"/>
                  </a:lnTo>
                  <a:lnTo>
                    <a:pt x="965" y="15"/>
                  </a:lnTo>
                  <a:lnTo>
                    <a:pt x="936" y="9"/>
                  </a:lnTo>
                  <a:lnTo>
                    <a:pt x="905" y="5"/>
                  </a:lnTo>
                  <a:lnTo>
                    <a:pt x="872" y="2"/>
                  </a:lnTo>
                  <a:lnTo>
                    <a:pt x="841" y="2"/>
                  </a:lnTo>
                  <a:lnTo>
                    <a:pt x="809" y="0"/>
                  </a:lnTo>
                  <a:lnTo>
                    <a:pt x="777" y="2"/>
                  </a:lnTo>
                  <a:lnTo>
                    <a:pt x="745" y="2"/>
                  </a:lnTo>
                  <a:lnTo>
                    <a:pt x="712" y="5"/>
                  </a:lnTo>
                  <a:lnTo>
                    <a:pt x="681" y="9"/>
                  </a:lnTo>
                  <a:lnTo>
                    <a:pt x="652" y="15"/>
                  </a:lnTo>
                  <a:lnTo>
                    <a:pt x="621" y="20"/>
                  </a:lnTo>
                  <a:lnTo>
                    <a:pt x="592" y="27"/>
                  </a:lnTo>
                  <a:lnTo>
                    <a:pt x="562" y="37"/>
                  </a:lnTo>
                  <a:lnTo>
                    <a:pt x="531" y="46"/>
                  </a:lnTo>
                  <a:lnTo>
                    <a:pt x="495" y="60"/>
                  </a:lnTo>
                  <a:lnTo>
                    <a:pt x="458" y="77"/>
                  </a:lnTo>
                  <a:lnTo>
                    <a:pt x="423" y="95"/>
                  </a:lnTo>
                  <a:lnTo>
                    <a:pt x="390" y="115"/>
                  </a:lnTo>
                  <a:lnTo>
                    <a:pt x="357" y="135"/>
                  </a:lnTo>
                  <a:lnTo>
                    <a:pt x="324" y="157"/>
                  </a:lnTo>
                  <a:lnTo>
                    <a:pt x="295" y="181"/>
                  </a:lnTo>
                  <a:lnTo>
                    <a:pt x="266" y="207"/>
                  </a:lnTo>
                  <a:lnTo>
                    <a:pt x="237" y="234"/>
                  </a:lnTo>
                  <a:lnTo>
                    <a:pt x="211" y="262"/>
                  </a:lnTo>
                  <a:lnTo>
                    <a:pt x="185" y="291"/>
                  </a:lnTo>
                  <a:lnTo>
                    <a:pt x="161" y="322"/>
                  </a:lnTo>
                  <a:lnTo>
                    <a:pt x="140" y="353"/>
                  </a:lnTo>
                  <a:lnTo>
                    <a:pt x="118" y="386"/>
                  </a:lnTo>
                  <a:lnTo>
                    <a:pt x="97" y="421"/>
                  </a:lnTo>
                  <a:lnTo>
                    <a:pt x="81" y="456"/>
                  </a:lnTo>
                  <a:lnTo>
                    <a:pt x="64" y="491"/>
                  </a:lnTo>
                  <a:lnTo>
                    <a:pt x="50" y="527"/>
                  </a:lnTo>
                  <a:lnTo>
                    <a:pt x="37" y="566"/>
                  </a:lnTo>
                  <a:lnTo>
                    <a:pt x="26" y="604"/>
                  </a:lnTo>
                  <a:lnTo>
                    <a:pt x="17" y="642"/>
                  </a:lnTo>
                  <a:lnTo>
                    <a:pt x="10" y="683"/>
                  </a:lnTo>
                  <a:lnTo>
                    <a:pt x="4" y="723"/>
                  </a:lnTo>
                  <a:lnTo>
                    <a:pt x="2" y="763"/>
                  </a:lnTo>
                  <a:lnTo>
                    <a:pt x="0" y="805"/>
                  </a:lnTo>
                  <a:lnTo>
                    <a:pt x="2" y="847"/>
                  </a:lnTo>
                  <a:lnTo>
                    <a:pt x="4" y="888"/>
                  </a:lnTo>
                  <a:lnTo>
                    <a:pt x="10" y="928"/>
                  </a:lnTo>
                  <a:lnTo>
                    <a:pt x="17" y="968"/>
                  </a:lnTo>
                  <a:lnTo>
                    <a:pt x="26" y="1007"/>
                  </a:lnTo>
                  <a:lnTo>
                    <a:pt x="37" y="1045"/>
                  </a:lnTo>
                  <a:lnTo>
                    <a:pt x="50" y="1084"/>
                  </a:lnTo>
                  <a:lnTo>
                    <a:pt x="64" y="1120"/>
                  </a:lnTo>
                  <a:lnTo>
                    <a:pt x="81" y="1155"/>
                  </a:lnTo>
                  <a:lnTo>
                    <a:pt x="97" y="1190"/>
                  </a:lnTo>
                  <a:lnTo>
                    <a:pt x="118" y="1225"/>
                  </a:lnTo>
                  <a:lnTo>
                    <a:pt x="140" y="1258"/>
                  </a:lnTo>
                  <a:lnTo>
                    <a:pt x="161" y="1289"/>
                  </a:lnTo>
                  <a:lnTo>
                    <a:pt x="185" y="1320"/>
                  </a:lnTo>
                  <a:lnTo>
                    <a:pt x="211" y="1349"/>
                  </a:lnTo>
                  <a:lnTo>
                    <a:pt x="237" y="1376"/>
                  </a:lnTo>
                  <a:lnTo>
                    <a:pt x="266" y="1404"/>
                  </a:lnTo>
                  <a:lnTo>
                    <a:pt x="295" y="1430"/>
                  </a:lnTo>
                  <a:lnTo>
                    <a:pt x="324" y="1453"/>
                  </a:lnTo>
                  <a:lnTo>
                    <a:pt x="357" y="1475"/>
                  </a:lnTo>
                  <a:lnTo>
                    <a:pt x="390" y="1495"/>
                  </a:lnTo>
                  <a:lnTo>
                    <a:pt x="423" y="1516"/>
                  </a:lnTo>
                  <a:lnTo>
                    <a:pt x="458" y="1534"/>
                  </a:lnTo>
                  <a:lnTo>
                    <a:pt x="495" y="1550"/>
                  </a:lnTo>
                  <a:lnTo>
                    <a:pt x="531" y="1565"/>
                  </a:lnTo>
                  <a:lnTo>
                    <a:pt x="562" y="1574"/>
                  </a:lnTo>
                  <a:lnTo>
                    <a:pt x="592" y="1583"/>
                  </a:lnTo>
                  <a:lnTo>
                    <a:pt x="621" y="1591"/>
                  </a:lnTo>
                  <a:lnTo>
                    <a:pt x="652" y="1596"/>
                  </a:lnTo>
                  <a:lnTo>
                    <a:pt x="681" y="1602"/>
                  </a:lnTo>
                  <a:lnTo>
                    <a:pt x="712" y="1605"/>
                  </a:lnTo>
                  <a:lnTo>
                    <a:pt x="745" y="1609"/>
                  </a:lnTo>
                  <a:lnTo>
                    <a:pt x="777" y="1611"/>
                  </a:lnTo>
                  <a:lnTo>
                    <a:pt x="809" y="1611"/>
                  </a:lnTo>
                  <a:lnTo>
                    <a:pt x="841" y="1611"/>
                  </a:lnTo>
                  <a:lnTo>
                    <a:pt x="872" y="1609"/>
                  </a:lnTo>
                  <a:lnTo>
                    <a:pt x="905" y="1605"/>
                  </a:lnTo>
                  <a:lnTo>
                    <a:pt x="936" y="1602"/>
                  </a:lnTo>
                  <a:lnTo>
                    <a:pt x="965" y="1596"/>
                  </a:lnTo>
                  <a:lnTo>
                    <a:pt x="996" y="1591"/>
                  </a:lnTo>
                  <a:lnTo>
                    <a:pt x="1025" y="1583"/>
                  </a:lnTo>
                  <a:lnTo>
                    <a:pt x="1057" y="1574"/>
                  </a:lnTo>
                  <a:lnTo>
                    <a:pt x="1086" y="1565"/>
                  </a:lnTo>
                  <a:lnTo>
                    <a:pt x="1123" y="1550"/>
                  </a:lnTo>
                  <a:lnTo>
                    <a:pt x="1159" y="1534"/>
                  </a:lnTo>
                  <a:lnTo>
                    <a:pt x="1194" y="1516"/>
                  </a:lnTo>
                  <a:lnTo>
                    <a:pt x="1227" y="1495"/>
                  </a:lnTo>
                  <a:lnTo>
                    <a:pt x="1260" y="1475"/>
                  </a:lnTo>
                  <a:lnTo>
                    <a:pt x="1293" y="1453"/>
                  </a:lnTo>
                  <a:lnTo>
                    <a:pt x="1322" y="1430"/>
                  </a:lnTo>
                  <a:lnTo>
                    <a:pt x="1351" y="1404"/>
                  </a:lnTo>
                  <a:lnTo>
                    <a:pt x="1381" y="1376"/>
                  </a:lnTo>
                  <a:lnTo>
                    <a:pt x="1406" y="1349"/>
                  </a:lnTo>
                  <a:lnTo>
                    <a:pt x="1432" y="1320"/>
                  </a:lnTo>
                  <a:lnTo>
                    <a:pt x="1456" y="1289"/>
                  </a:lnTo>
                  <a:lnTo>
                    <a:pt x="1478" y="1258"/>
                  </a:lnTo>
                  <a:lnTo>
                    <a:pt x="1500" y="1225"/>
                  </a:lnTo>
                  <a:lnTo>
                    <a:pt x="1520" y="1190"/>
                  </a:lnTo>
                  <a:lnTo>
                    <a:pt x="1536" y="1155"/>
                  </a:lnTo>
                  <a:lnTo>
                    <a:pt x="1553" y="1120"/>
                  </a:lnTo>
                  <a:lnTo>
                    <a:pt x="1567" y="1084"/>
                  </a:lnTo>
                  <a:lnTo>
                    <a:pt x="1580" y="1045"/>
                  </a:lnTo>
                  <a:lnTo>
                    <a:pt x="1591" y="1007"/>
                  </a:lnTo>
                  <a:lnTo>
                    <a:pt x="1600" y="968"/>
                  </a:lnTo>
                  <a:lnTo>
                    <a:pt x="1608" y="928"/>
                  </a:lnTo>
                  <a:lnTo>
                    <a:pt x="1613" y="888"/>
                  </a:lnTo>
                  <a:lnTo>
                    <a:pt x="1615" y="847"/>
                  </a:lnTo>
                  <a:lnTo>
                    <a:pt x="1617" y="805"/>
                  </a:lnTo>
                  <a:lnTo>
                    <a:pt x="1608" y="805"/>
                  </a:lnTo>
                  <a:lnTo>
                    <a:pt x="1606" y="765"/>
                  </a:lnTo>
                  <a:lnTo>
                    <a:pt x="1604" y="723"/>
                  </a:lnTo>
                  <a:lnTo>
                    <a:pt x="1598" y="685"/>
                  </a:lnTo>
                  <a:lnTo>
                    <a:pt x="1591" y="644"/>
                  </a:lnTo>
                  <a:lnTo>
                    <a:pt x="1582" y="606"/>
                  </a:lnTo>
                  <a:lnTo>
                    <a:pt x="1571" y="567"/>
                  </a:lnTo>
                  <a:lnTo>
                    <a:pt x="1558" y="531"/>
                  </a:lnTo>
                  <a:lnTo>
                    <a:pt x="1545" y="494"/>
                  </a:lnTo>
                  <a:lnTo>
                    <a:pt x="1529" y="459"/>
                  </a:lnTo>
                  <a:lnTo>
                    <a:pt x="1511" y="425"/>
                  </a:lnTo>
                  <a:lnTo>
                    <a:pt x="1492" y="392"/>
                  </a:lnTo>
                  <a:lnTo>
                    <a:pt x="1470" y="359"/>
                  </a:lnTo>
                  <a:lnTo>
                    <a:pt x="1448" y="328"/>
                  </a:lnTo>
                  <a:lnTo>
                    <a:pt x="1425" y="296"/>
                  </a:lnTo>
                  <a:lnTo>
                    <a:pt x="1401" y="269"/>
                  </a:lnTo>
                  <a:lnTo>
                    <a:pt x="1373" y="240"/>
                  </a:lnTo>
                  <a:lnTo>
                    <a:pt x="1346" y="214"/>
                  </a:lnTo>
                  <a:lnTo>
                    <a:pt x="1317" y="188"/>
                  </a:lnTo>
                  <a:lnTo>
                    <a:pt x="1287" y="165"/>
                  </a:lnTo>
                  <a:lnTo>
                    <a:pt x="1254" y="143"/>
                  </a:lnTo>
                  <a:lnTo>
                    <a:pt x="1223" y="123"/>
                  </a:lnTo>
                  <a:lnTo>
                    <a:pt x="1190" y="102"/>
                  </a:lnTo>
                  <a:lnTo>
                    <a:pt x="1155" y="86"/>
                  </a:lnTo>
                  <a:lnTo>
                    <a:pt x="1119" y="70"/>
                  </a:lnTo>
                  <a:lnTo>
                    <a:pt x="1084" y="55"/>
                  </a:lnTo>
                  <a:lnTo>
                    <a:pt x="1046" y="42"/>
                  </a:lnTo>
                  <a:lnTo>
                    <a:pt x="1009" y="31"/>
                  </a:lnTo>
                  <a:lnTo>
                    <a:pt x="969" y="24"/>
                  </a:lnTo>
                  <a:lnTo>
                    <a:pt x="930" y="16"/>
                  </a:lnTo>
                  <a:lnTo>
                    <a:pt x="890" y="11"/>
                  </a:lnTo>
                  <a:lnTo>
                    <a:pt x="850" y="7"/>
                  </a:lnTo>
                  <a:lnTo>
                    <a:pt x="809" y="7"/>
                  </a:lnTo>
                  <a:lnTo>
                    <a:pt x="767" y="7"/>
                  </a:lnTo>
                  <a:lnTo>
                    <a:pt x="727" y="11"/>
                  </a:lnTo>
                  <a:lnTo>
                    <a:pt x="687" y="16"/>
                  </a:lnTo>
                  <a:lnTo>
                    <a:pt x="648" y="24"/>
                  </a:lnTo>
                  <a:lnTo>
                    <a:pt x="608" y="31"/>
                  </a:lnTo>
                  <a:lnTo>
                    <a:pt x="572" y="42"/>
                  </a:lnTo>
                  <a:lnTo>
                    <a:pt x="533" y="55"/>
                  </a:lnTo>
                  <a:lnTo>
                    <a:pt x="498" y="70"/>
                  </a:lnTo>
                  <a:lnTo>
                    <a:pt x="462" y="86"/>
                  </a:lnTo>
                  <a:lnTo>
                    <a:pt x="429" y="102"/>
                  </a:lnTo>
                  <a:lnTo>
                    <a:pt x="394" y="123"/>
                  </a:lnTo>
                  <a:lnTo>
                    <a:pt x="363" y="143"/>
                  </a:lnTo>
                  <a:lnTo>
                    <a:pt x="330" y="165"/>
                  </a:lnTo>
                  <a:lnTo>
                    <a:pt x="301" y="188"/>
                  </a:lnTo>
                  <a:lnTo>
                    <a:pt x="271" y="214"/>
                  </a:lnTo>
                  <a:lnTo>
                    <a:pt x="244" y="240"/>
                  </a:lnTo>
                  <a:lnTo>
                    <a:pt x="216" y="269"/>
                  </a:lnTo>
                  <a:lnTo>
                    <a:pt x="193" y="296"/>
                  </a:lnTo>
                  <a:lnTo>
                    <a:pt x="169" y="328"/>
                  </a:lnTo>
                  <a:lnTo>
                    <a:pt x="147" y="359"/>
                  </a:lnTo>
                  <a:lnTo>
                    <a:pt x="125" y="392"/>
                  </a:lnTo>
                  <a:lnTo>
                    <a:pt x="107" y="425"/>
                  </a:lnTo>
                  <a:lnTo>
                    <a:pt x="88" y="459"/>
                  </a:lnTo>
                  <a:lnTo>
                    <a:pt x="72" y="494"/>
                  </a:lnTo>
                  <a:lnTo>
                    <a:pt x="59" y="531"/>
                  </a:lnTo>
                  <a:lnTo>
                    <a:pt x="46" y="567"/>
                  </a:lnTo>
                  <a:lnTo>
                    <a:pt x="35" y="606"/>
                  </a:lnTo>
                  <a:lnTo>
                    <a:pt x="26" y="644"/>
                  </a:lnTo>
                  <a:lnTo>
                    <a:pt x="19" y="685"/>
                  </a:lnTo>
                  <a:lnTo>
                    <a:pt x="13" y="723"/>
                  </a:lnTo>
                  <a:lnTo>
                    <a:pt x="11" y="765"/>
                  </a:lnTo>
                  <a:lnTo>
                    <a:pt x="10" y="805"/>
                  </a:lnTo>
                  <a:lnTo>
                    <a:pt x="11" y="846"/>
                  </a:lnTo>
                  <a:lnTo>
                    <a:pt x="13" y="888"/>
                  </a:lnTo>
                  <a:lnTo>
                    <a:pt x="19" y="926"/>
                  </a:lnTo>
                  <a:lnTo>
                    <a:pt x="26" y="966"/>
                  </a:lnTo>
                  <a:lnTo>
                    <a:pt x="35" y="1005"/>
                  </a:lnTo>
                  <a:lnTo>
                    <a:pt x="46" y="1043"/>
                  </a:lnTo>
                  <a:lnTo>
                    <a:pt x="59" y="1080"/>
                  </a:lnTo>
                  <a:lnTo>
                    <a:pt x="72" y="1117"/>
                  </a:lnTo>
                  <a:lnTo>
                    <a:pt x="88" y="1151"/>
                  </a:lnTo>
                  <a:lnTo>
                    <a:pt x="107" y="1186"/>
                  </a:lnTo>
                  <a:lnTo>
                    <a:pt x="125" y="1219"/>
                  </a:lnTo>
                  <a:lnTo>
                    <a:pt x="147" y="1252"/>
                  </a:lnTo>
                  <a:lnTo>
                    <a:pt x="169" y="1283"/>
                  </a:lnTo>
                  <a:lnTo>
                    <a:pt x="193" y="1314"/>
                  </a:lnTo>
                  <a:lnTo>
                    <a:pt x="216" y="1342"/>
                  </a:lnTo>
                  <a:lnTo>
                    <a:pt x="244" y="1371"/>
                  </a:lnTo>
                  <a:lnTo>
                    <a:pt x="271" y="1397"/>
                  </a:lnTo>
                  <a:lnTo>
                    <a:pt x="301" y="1422"/>
                  </a:lnTo>
                  <a:lnTo>
                    <a:pt x="330" y="1446"/>
                  </a:lnTo>
                  <a:lnTo>
                    <a:pt x="363" y="1468"/>
                  </a:lnTo>
                  <a:lnTo>
                    <a:pt x="394" y="1488"/>
                  </a:lnTo>
                  <a:lnTo>
                    <a:pt x="429" y="1508"/>
                  </a:lnTo>
                  <a:lnTo>
                    <a:pt x="462" y="1525"/>
                  </a:lnTo>
                  <a:lnTo>
                    <a:pt x="498" y="1541"/>
                  </a:lnTo>
                  <a:lnTo>
                    <a:pt x="533" y="1556"/>
                  </a:lnTo>
                  <a:lnTo>
                    <a:pt x="572" y="1569"/>
                  </a:lnTo>
                  <a:lnTo>
                    <a:pt x="608" y="1580"/>
                  </a:lnTo>
                  <a:lnTo>
                    <a:pt x="648" y="1589"/>
                  </a:lnTo>
                  <a:lnTo>
                    <a:pt x="687" y="1594"/>
                  </a:lnTo>
                  <a:lnTo>
                    <a:pt x="727" y="1600"/>
                  </a:lnTo>
                  <a:lnTo>
                    <a:pt x="767" y="1603"/>
                  </a:lnTo>
                  <a:lnTo>
                    <a:pt x="809" y="1603"/>
                  </a:lnTo>
                  <a:lnTo>
                    <a:pt x="850" y="1603"/>
                  </a:lnTo>
                  <a:lnTo>
                    <a:pt x="890" y="1600"/>
                  </a:lnTo>
                  <a:lnTo>
                    <a:pt x="930" y="1594"/>
                  </a:lnTo>
                  <a:lnTo>
                    <a:pt x="969" y="1589"/>
                  </a:lnTo>
                  <a:lnTo>
                    <a:pt x="1009" y="1580"/>
                  </a:lnTo>
                  <a:lnTo>
                    <a:pt x="1046" y="1569"/>
                  </a:lnTo>
                  <a:lnTo>
                    <a:pt x="1084" y="1556"/>
                  </a:lnTo>
                  <a:lnTo>
                    <a:pt x="1119" y="1541"/>
                  </a:lnTo>
                  <a:lnTo>
                    <a:pt x="1155" y="1525"/>
                  </a:lnTo>
                  <a:lnTo>
                    <a:pt x="1190" y="1508"/>
                  </a:lnTo>
                  <a:lnTo>
                    <a:pt x="1223" y="1488"/>
                  </a:lnTo>
                  <a:lnTo>
                    <a:pt x="1254" y="1468"/>
                  </a:lnTo>
                  <a:lnTo>
                    <a:pt x="1287" y="1446"/>
                  </a:lnTo>
                  <a:lnTo>
                    <a:pt x="1317" y="1422"/>
                  </a:lnTo>
                  <a:lnTo>
                    <a:pt x="1346" y="1397"/>
                  </a:lnTo>
                  <a:lnTo>
                    <a:pt x="1373" y="1371"/>
                  </a:lnTo>
                  <a:lnTo>
                    <a:pt x="1401" y="1342"/>
                  </a:lnTo>
                  <a:lnTo>
                    <a:pt x="1425" y="1314"/>
                  </a:lnTo>
                  <a:lnTo>
                    <a:pt x="1448" y="1283"/>
                  </a:lnTo>
                  <a:lnTo>
                    <a:pt x="1470" y="1252"/>
                  </a:lnTo>
                  <a:lnTo>
                    <a:pt x="1492" y="1219"/>
                  </a:lnTo>
                  <a:lnTo>
                    <a:pt x="1511" y="1186"/>
                  </a:lnTo>
                  <a:lnTo>
                    <a:pt x="1529" y="1151"/>
                  </a:lnTo>
                  <a:lnTo>
                    <a:pt x="1545" y="1117"/>
                  </a:lnTo>
                  <a:lnTo>
                    <a:pt x="1558" y="1080"/>
                  </a:lnTo>
                  <a:lnTo>
                    <a:pt x="1571" y="1043"/>
                  </a:lnTo>
                  <a:lnTo>
                    <a:pt x="1582" y="1005"/>
                  </a:lnTo>
                  <a:lnTo>
                    <a:pt x="1591" y="966"/>
                  </a:lnTo>
                  <a:lnTo>
                    <a:pt x="1598" y="926"/>
                  </a:lnTo>
                  <a:lnTo>
                    <a:pt x="1604" y="888"/>
                  </a:lnTo>
                  <a:lnTo>
                    <a:pt x="1606" y="846"/>
                  </a:lnTo>
                  <a:lnTo>
                    <a:pt x="1608" y="805"/>
                  </a:lnTo>
                  <a:lnTo>
                    <a:pt x="1617" y="805"/>
                  </a:lnTo>
                  <a:close/>
                </a:path>
              </a:pathLst>
            </a:custGeom>
            <a:solidFill>
              <a:srgbClr val="4EB8FF"/>
            </a:solidFill>
            <a:ln w="9525">
              <a:noFill/>
              <a:round/>
              <a:headEnd/>
              <a:tailEnd/>
            </a:ln>
          </p:spPr>
          <p:txBody>
            <a:bodyPr/>
            <a:lstStyle/>
            <a:p>
              <a:endParaRPr lang="en-US"/>
            </a:p>
          </p:txBody>
        </p:sp>
        <p:sp>
          <p:nvSpPr>
            <p:cNvPr id="49170" name="Freeform 235"/>
            <p:cNvSpPr>
              <a:spLocks/>
            </p:cNvSpPr>
            <p:nvPr/>
          </p:nvSpPr>
          <p:spPr bwMode="auto">
            <a:xfrm>
              <a:off x="2908303" y="2124094"/>
              <a:ext cx="2264833" cy="2551112"/>
            </a:xfrm>
            <a:custGeom>
              <a:avLst/>
              <a:gdLst>
                <a:gd name="T0" fmla="*/ 2147483647 w 1605"/>
                <a:gd name="T1" fmla="*/ 2147483647 h 1607"/>
                <a:gd name="T2" fmla="*/ 2147483647 w 1605"/>
                <a:gd name="T3" fmla="*/ 2147483647 h 1607"/>
                <a:gd name="T4" fmla="*/ 2147483647 w 1605"/>
                <a:gd name="T5" fmla="*/ 2147483647 h 1607"/>
                <a:gd name="T6" fmla="*/ 2147483647 w 1605"/>
                <a:gd name="T7" fmla="*/ 2147483647 h 1607"/>
                <a:gd name="T8" fmla="*/ 2147483647 w 1605"/>
                <a:gd name="T9" fmla="*/ 2147483647 h 1607"/>
                <a:gd name="T10" fmla="*/ 2147483647 w 1605"/>
                <a:gd name="T11" fmla="*/ 2147483647 h 1607"/>
                <a:gd name="T12" fmla="*/ 2147483647 w 1605"/>
                <a:gd name="T13" fmla="*/ 2147483647 h 1607"/>
                <a:gd name="T14" fmla="*/ 2147483647 w 1605"/>
                <a:gd name="T15" fmla="*/ 2147483647 h 1607"/>
                <a:gd name="T16" fmla="*/ 2147483647 w 1605"/>
                <a:gd name="T17" fmla="*/ 2147483647 h 1607"/>
                <a:gd name="T18" fmla="*/ 2147483647 w 1605"/>
                <a:gd name="T19" fmla="*/ 2147483647 h 1607"/>
                <a:gd name="T20" fmla="*/ 2147483647 w 1605"/>
                <a:gd name="T21" fmla="*/ 2147483647 h 1607"/>
                <a:gd name="T22" fmla="*/ 2147483647 w 1605"/>
                <a:gd name="T23" fmla="*/ 2147483647 h 1607"/>
                <a:gd name="T24" fmla="*/ 0 w 1605"/>
                <a:gd name="T25" fmla="*/ 2147483647 h 1607"/>
                <a:gd name="T26" fmla="*/ 2147483647 w 1605"/>
                <a:gd name="T27" fmla="*/ 2147483647 h 1607"/>
                <a:gd name="T28" fmla="*/ 2147483647 w 1605"/>
                <a:gd name="T29" fmla="*/ 2147483647 h 1607"/>
                <a:gd name="T30" fmla="*/ 2147483647 w 1605"/>
                <a:gd name="T31" fmla="*/ 2147483647 h 1607"/>
                <a:gd name="T32" fmla="*/ 2147483647 w 1605"/>
                <a:gd name="T33" fmla="*/ 2147483647 h 1607"/>
                <a:gd name="T34" fmla="*/ 2147483647 w 1605"/>
                <a:gd name="T35" fmla="*/ 2147483647 h 1607"/>
                <a:gd name="T36" fmla="*/ 2147483647 w 1605"/>
                <a:gd name="T37" fmla="*/ 2147483647 h 1607"/>
                <a:gd name="T38" fmla="*/ 2147483647 w 1605"/>
                <a:gd name="T39" fmla="*/ 2147483647 h 1607"/>
                <a:gd name="T40" fmla="*/ 2147483647 w 1605"/>
                <a:gd name="T41" fmla="*/ 2147483647 h 1607"/>
                <a:gd name="T42" fmla="*/ 2147483647 w 1605"/>
                <a:gd name="T43" fmla="*/ 2147483647 h 1607"/>
                <a:gd name="T44" fmla="*/ 2147483647 w 1605"/>
                <a:gd name="T45" fmla="*/ 2147483647 h 1607"/>
                <a:gd name="T46" fmla="*/ 2147483647 w 1605"/>
                <a:gd name="T47" fmla="*/ 2147483647 h 1607"/>
                <a:gd name="T48" fmla="*/ 2147483647 w 1605"/>
                <a:gd name="T49" fmla="*/ 2147483647 h 1607"/>
                <a:gd name="T50" fmla="*/ 2147483647 w 1605"/>
                <a:gd name="T51" fmla="*/ 2147483647 h 1607"/>
                <a:gd name="T52" fmla="*/ 2147483647 w 1605"/>
                <a:gd name="T53" fmla="*/ 2147483647 h 1607"/>
                <a:gd name="T54" fmla="*/ 2147483647 w 1605"/>
                <a:gd name="T55" fmla="*/ 2147483647 h 1607"/>
                <a:gd name="T56" fmla="*/ 2147483647 w 1605"/>
                <a:gd name="T57" fmla="*/ 2147483647 h 1607"/>
                <a:gd name="T58" fmla="*/ 2147483647 w 1605"/>
                <a:gd name="T59" fmla="*/ 2147483647 h 1607"/>
                <a:gd name="T60" fmla="*/ 2147483647 w 1605"/>
                <a:gd name="T61" fmla="*/ 2147483647 h 1607"/>
                <a:gd name="T62" fmla="*/ 2147483647 w 1605"/>
                <a:gd name="T63" fmla="*/ 2147483647 h 1607"/>
                <a:gd name="T64" fmla="*/ 2147483647 w 1605"/>
                <a:gd name="T65" fmla="*/ 2147483647 h 1607"/>
                <a:gd name="T66" fmla="*/ 2147483647 w 1605"/>
                <a:gd name="T67" fmla="*/ 2147483647 h 1607"/>
                <a:gd name="T68" fmla="*/ 2147483647 w 1605"/>
                <a:gd name="T69" fmla="*/ 2147483647 h 1607"/>
                <a:gd name="T70" fmla="*/ 2147483647 w 1605"/>
                <a:gd name="T71" fmla="*/ 2147483647 h 1607"/>
                <a:gd name="T72" fmla="*/ 2147483647 w 1605"/>
                <a:gd name="T73" fmla="*/ 2147483647 h 1607"/>
                <a:gd name="T74" fmla="*/ 2147483647 w 1605"/>
                <a:gd name="T75" fmla="*/ 2147483647 h 1607"/>
                <a:gd name="T76" fmla="*/ 2147483647 w 1605"/>
                <a:gd name="T77" fmla="*/ 2147483647 h 1607"/>
                <a:gd name="T78" fmla="*/ 2147483647 w 1605"/>
                <a:gd name="T79" fmla="*/ 2147483647 h 1607"/>
                <a:gd name="T80" fmla="*/ 2147483647 w 1605"/>
                <a:gd name="T81" fmla="*/ 2147483647 h 1607"/>
                <a:gd name="T82" fmla="*/ 2147483647 w 1605"/>
                <a:gd name="T83" fmla="*/ 2147483647 h 1607"/>
                <a:gd name="T84" fmla="*/ 2147483647 w 1605"/>
                <a:gd name="T85" fmla="*/ 2147483647 h 1607"/>
                <a:gd name="T86" fmla="*/ 2147483647 w 1605"/>
                <a:gd name="T87" fmla="*/ 2147483647 h 1607"/>
                <a:gd name="T88" fmla="*/ 2147483647 w 1605"/>
                <a:gd name="T89" fmla="*/ 2147483647 h 1607"/>
                <a:gd name="T90" fmla="*/ 2147483647 w 1605"/>
                <a:gd name="T91" fmla="*/ 2147483647 h 1607"/>
                <a:gd name="T92" fmla="*/ 2147483647 w 1605"/>
                <a:gd name="T93" fmla="*/ 2147483647 h 1607"/>
                <a:gd name="T94" fmla="*/ 2147483647 w 1605"/>
                <a:gd name="T95" fmla="*/ 2147483647 h 1607"/>
                <a:gd name="T96" fmla="*/ 2147483647 w 1605"/>
                <a:gd name="T97" fmla="*/ 2147483647 h 1607"/>
                <a:gd name="T98" fmla="*/ 2147483647 w 1605"/>
                <a:gd name="T99" fmla="*/ 2147483647 h 1607"/>
                <a:gd name="T100" fmla="*/ 2147483647 w 1605"/>
                <a:gd name="T101" fmla="*/ 2147483647 h 160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05"/>
                <a:gd name="T154" fmla="*/ 0 h 1607"/>
                <a:gd name="T155" fmla="*/ 1605 w 1605"/>
                <a:gd name="T156" fmla="*/ 1607 h 160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05" h="1607">
                  <a:moveTo>
                    <a:pt x="1605" y="803"/>
                  </a:moveTo>
                  <a:lnTo>
                    <a:pt x="1605" y="761"/>
                  </a:lnTo>
                  <a:lnTo>
                    <a:pt x="1602" y="721"/>
                  </a:lnTo>
                  <a:lnTo>
                    <a:pt x="1596" y="681"/>
                  </a:lnTo>
                  <a:lnTo>
                    <a:pt x="1589" y="642"/>
                  </a:lnTo>
                  <a:lnTo>
                    <a:pt x="1581" y="602"/>
                  </a:lnTo>
                  <a:lnTo>
                    <a:pt x="1570" y="565"/>
                  </a:lnTo>
                  <a:lnTo>
                    <a:pt x="1558" y="527"/>
                  </a:lnTo>
                  <a:lnTo>
                    <a:pt x="1543" y="490"/>
                  </a:lnTo>
                  <a:lnTo>
                    <a:pt x="1527" y="456"/>
                  </a:lnTo>
                  <a:lnTo>
                    <a:pt x="1508" y="421"/>
                  </a:lnTo>
                  <a:lnTo>
                    <a:pt x="1490" y="386"/>
                  </a:lnTo>
                  <a:lnTo>
                    <a:pt x="1468" y="355"/>
                  </a:lnTo>
                  <a:lnTo>
                    <a:pt x="1446" y="322"/>
                  </a:lnTo>
                  <a:lnTo>
                    <a:pt x="1422" y="293"/>
                  </a:lnTo>
                  <a:lnTo>
                    <a:pt x="1397" y="263"/>
                  </a:lnTo>
                  <a:lnTo>
                    <a:pt x="1371" y="236"/>
                  </a:lnTo>
                  <a:lnTo>
                    <a:pt x="1343" y="208"/>
                  </a:lnTo>
                  <a:lnTo>
                    <a:pt x="1314" y="183"/>
                  </a:lnTo>
                  <a:lnTo>
                    <a:pt x="1283" y="159"/>
                  </a:lnTo>
                  <a:lnTo>
                    <a:pt x="1252" y="137"/>
                  </a:lnTo>
                  <a:lnTo>
                    <a:pt x="1219" y="117"/>
                  </a:lnTo>
                  <a:lnTo>
                    <a:pt x="1186" y="97"/>
                  </a:lnTo>
                  <a:lnTo>
                    <a:pt x="1151" y="78"/>
                  </a:lnTo>
                  <a:lnTo>
                    <a:pt x="1115" y="64"/>
                  </a:lnTo>
                  <a:lnTo>
                    <a:pt x="1078" y="49"/>
                  </a:lnTo>
                  <a:lnTo>
                    <a:pt x="1041" y="36"/>
                  </a:lnTo>
                  <a:lnTo>
                    <a:pt x="1003" y="25"/>
                  </a:lnTo>
                  <a:lnTo>
                    <a:pt x="965" y="16"/>
                  </a:lnTo>
                  <a:lnTo>
                    <a:pt x="924" y="9"/>
                  </a:lnTo>
                  <a:lnTo>
                    <a:pt x="884" y="3"/>
                  </a:lnTo>
                  <a:lnTo>
                    <a:pt x="844" y="2"/>
                  </a:lnTo>
                  <a:lnTo>
                    <a:pt x="803" y="0"/>
                  </a:lnTo>
                  <a:lnTo>
                    <a:pt x="761" y="2"/>
                  </a:lnTo>
                  <a:lnTo>
                    <a:pt x="721" y="3"/>
                  </a:lnTo>
                  <a:lnTo>
                    <a:pt x="681" y="9"/>
                  </a:lnTo>
                  <a:lnTo>
                    <a:pt x="641" y="16"/>
                  </a:lnTo>
                  <a:lnTo>
                    <a:pt x="602" y="25"/>
                  </a:lnTo>
                  <a:lnTo>
                    <a:pt x="564" y="36"/>
                  </a:lnTo>
                  <a:lnTo>
                    <a:pt x="527" y="49"/>
                  </a:lnTo>
                  <a:lnTo>
                    <a:pt x="490" y="64"/>
                  </a:lnTo>
                  <a:lnTo>
                    <a:pt x="454" y="78"/>
                  </a:lnTo>
                  <a:lnTo>
                    <a:pt x="419" y="97"/>
                  </a:lnTo>
                  <a:lnTo>
                    <a:pt x="386" y="117"/>
                  </a:lnTo>
                  <a:lnTo>
                    <a:pt x="353" y="137"/>
                  </a:lnTo>
                  <a:lnTo>
                    <a:pt x="322" y="159"/>
                  </a:lnTo>
                  <a:lnTo>
                    <a:pt x="291" y="183"/>
                  </a:lnTo>
                  <a:lnTo>
                    <a:pt x="262" y="208"/>
                  </a:lnTo>
                  <a:lnTo>
                    <a:pt x="234" y="236"/>
                  </a:lnTo>
                  <a:lnTo>
                    <a:pt x="209" y="263"/>
                  </a:lnTo>
                  <a:lnTo>
                    <a:pt x="183" y="293"/>
                  </a:lnTo>
                  <a:lnTo>
                    <a:pt x="159" y="322"/>
                  </a:lnTo>
                  <a:lnTo>
                    <a:pt x="137" y="355"/>
                  </a:lnTo>
                  <a:lnTo>
                    <a:pt x="115" y="386"/>
                  </a:lnTo>
                  <a:lnTo>
                    <a:pt x="97" y="421"/>
                  </a:lnTo>
                  <a:lnTo>
                    <a:pt x="79" y="456"/>
                  </a:lnTo>
                  <a:lnTo>
                    <a:pt x="62" y="490"/>
                  </a:lnTo>
                  <a:lnTo>
                    <a:pt x="47" y="527"/>
                  </a:lnTo>
                  <a:lnTo>
                    <a:pt x="35" y="565"/>
                  </a:lnTo>
                  <a:lnTo>
                    <a:pt x="24" y="602"/>
                  </a:lnTo>
                  <a:lnTo>
                    <a:pt x="16" y="642"/>
                  </a:lnTo>
                  <a:lnTo>
                    <a:pt x="9" y="681"/>
                  </a:lnTo>
                  <a:lnTo>
                    <a:pt x="4" y="721"/>
                  </a:lnTo>
                  <a:lnTo>
                    <a:pt x="0" y="761"/>
                  </a:lnTo>
                  <a:lnTo>
                    <a:pt x="0" y="803"/>
                  </a:lnTo>
                  <a:lnTo>
                    <a:pt x="0" y="845"/>
                  </a:lnTo>
                  <a:lnTo>
                    <a:pt x="4" y="886"/>
                  </a:lnTo>
                  <a:lnTo>
                    <a:pt x="9" y="926"/>
                  </a:lnTo>
                  <a:lnTo>
                    <a:pt x="16" y="964"/>
                  </a:lnTo>
                  <a:lnTo>
                    <a:pt x="24" y="1005"/>
                  </a:lnTo>
                  <a:lnTo>
                    <a:pt x="35" y="1043"/>
                  </a:lnTo>
                  <a:lnTo>
                    <a:pt x="47" y="1080"/>
                  </a:lnTo>
                  <a:lnTo>
                    <a:pt x="62" y="1116"/>
                  </a:lnTo>
                  <a:lnTo>
                    <a:pt x="79" y="1151"/>
                  </a:lnTo>
                  <a:lnTo>
                    <a:pt x="97" y="1186"/>
                  </a:lnTo>
                  <a:lnTo>
                    <a:pt x="115" y="1221"/>
                  </a:lnTo>
                  <a:lnTo>
                    <a:pt x="137" y="1252"/>
                  </a:lnTo>
                  <a:lnTo>
                    <a:pt x="159" y="1285"/>
                  </a:lnTo>
                  <a:lnTo>
                    <a:pt x="183" y="1314"/>
                  </a:lnTo>
                  <a:lnTo>
                    <a:pt x="209" y="1343"/>
                  </a:lnTo>
                  <a:lnTo>
                    <a:pt x="234" y="1371"/>
                  </a:lnTo>
                  <a:lnTo>
                    <a:pt x="262" y="1398"/>
                  </a:lnTo>
                  <a:lnTo>
                    <a:pt x="291" y="1424"/>
                  </a:lnTo>
                  <a:lnTo>
                    <a:pt x="322" y="1448"/>
                  </a:lnTo>
                  <a:lnTo>
                    <a:pt x="353" y="1470"/>
                  </a:lnTo>
                  <a:lnTo>
                    <a:pt x="386" y="1490"/>
                  </a:lnTo>
                  <a:lnTo>
                    <a:pt x="419" y="1510"/>
                  </a:lnTo>
                  <a:lnTo>
                    <a:pt x="454" y="1528"/>
                  </a:lnTo>
                  <a:lnTo>
                    <a:pt x="490" y="1543"/>
                  </a:lnTo>
                  <a:lnTo>
                    <a:pt x="527" y="1558"/>
                  </a:lnTo>
                  <a:lnTo>
                    <a:pt x="564" y="1570"/>
                  </a:lnTo>
                  <a:lnTo>
                    <a:pt x="602" y="1581"/>
                  </a:lnTo>
                  <a:lnTo>
                    <a:pt x="641" y="1590"/>
                  </a:lnTo>
                  <a:lnTo>
                    <a:pt x="681" y="1598"/>
                  </a:lnTo>
                  <a:lnTo>
                    <a:pt x="721" y="1603"/>
                  </a:lnTo>
                  <a:lnTo>
                    <a:pt x="761" y="1605"/>
                  </a:lnTo>
                  <a:lnTo>
                    <a:pt x="803" y="1607"/>
                  </a:lnTo>
                  <a:lnTo>
                    <a:pt x="844" y="1605"/>
                  </a:lnTo>
                  <a:lnTo>
                    <a:pt x="884" y="1603"/>
                  </a:lnTo>
                  <a:lnTo>
                    <a:pt x="924" y="1598"/>
                  </a:lnTo>
                  <a:lnTo>
                    <a:pt x="965" y="1590"/>
                  </a:lnTo>
                  <a:lnTo>
                    <a:pt x="1003" y="1581"/>
                  </a:lnTo>
                  <a:lnTo>
                    <a:pt x="1041" y="1570"/>
                  </a:lnTo>
                  <a:lnTo>
                    <a:pt x="1078" y="1558"/>
                  </a:lnTo>
                  <a:lnTo>
                    <a:pt x="1115" y="1543"/>
                  </a:lnTo>
                  <a:lnTo>
                    <a:pt x="1151" y="1528"/>
                  </a:lnTo>
                  <a:lnTo>
                    <a:pt x="1186" y="1510"/>
                  </a:lnTo>
                  <a:lnTo>
                    <a:pt x="1219" y="1490"/>
                  </a:lnTo>
                  <a:lnTo>
                    <a:pt x="1252" y="1470"/>
                  </a:lnTo>
                  <a:lnTo>
                    <a:pt x="1283" y="1448"/>
                  </a:lnTo>
                  <a:lnTo>
                    <a:pt x="1314" y="1424"/>
                  </a:lnTo>
                  <a:lnTo>
                    <a:pt x="1343" y="1398"/>
                  </a:lnTo>
                  <a:lnTo>
                    <a:pt x="1371" y="1371"/>
                  </a:lnTo>
                  <a:lnTo>
                    <a:pt x="1397" y="1343"/>
                  </a:lnTo>
                  <a:lnTo>
                    <a:pt x="1422" y="1314"/>
                  </a:lnTo>
                  <a:lnTo>
                    <a:pt x="1446" y="1285"/>
                  </a:lnTo>
                  <a:lnTo>
                    <a:pt x="1468" y="1252"/>
                  </a:lnTo>
                  <a:lnTo>
                    <a:pt x="1490" y="1221"/>
                  </a:lnTo>
                  <a:lnTo>
                    <a:pt x="1508" y="1186"/>
                  </a:lnTo>
                  <a:lnTo>
                    <a:pt x="1527" y="1151"/>
                  </a:lnTo>
                  <a:lnTo>
                    <a:pt x="1543" y="1116"/>
                  </a:lnTo>
                  <a:lnTo>
                    <a:pt x="1558" y="1080"/>
                  </a:lnTo>
                  <a:lnTo>
                    <a:pt x="1570" y="1043"/>
                  </a:lnTo>
                  <a:lnTo>
                    <a:pt x="1581" y="1005"/>
                  </a:lnTo>
                  <a:lnTo>
                    <a:pt x="1589" y="964"/>
                  </a:lnTo>
                  <a:lnTo>
                    <a:pt x="1596" y="926"/>
                  </a:lnTo>
                  <a:lnTo>
                    <a:pt x="1602" y="886"/>
                  </a:lnTo>
                  <a:lnTo>
                    <a:pt x="1605" y="845"/>
                  </a:lnTo>
                  <a:lnTo>
                    <a:pt x="1605" y="803"/>
                  </a:lnTo>
                  <a:lnTo>
                    <a:pt x="1596" y="803"/>
                  </a:lnTo>
                  <a:lnTo>
                    <a:pt x="1596" y="763"/>
                  </a:lnTo>
                  <a:lnTo>
                    <a:pt x="1592" y="723"/>
                  </a:lnTo>
                  <a:lnTo>
                    <a:pt x="1587" y="683"/>
                  </a:lnTo>
                  <a:lnTo>
                    <a:pt x="1581" y="644"/>
                  </a:lnTo>
                  <a:lnTo>
                    <a:pt x="1572" y="606"/>
                  </a:lnTo>
                  <a:lnTo>
                    <a:pt x="1561" y="567"/>
                  </a:lnTo>
                  <a:lnTo>
                    <a:pt x="1549" y="531"/>
                  </a:lnTo>
                  <a:lnTo>
                    <a:pt x="1534" y="494"/>
                  </a:lnTo>
                  <a:lnTo>
                    <a:pt x="1519" y="459"/>
                  </a:lnTo>
                  <a:lnTo>
                    <a:pt x="1501" y="424"/>
                  </a:lnTo>
                  <a:lnTo>
                    <a:pt x="1483" y="392"/>
                  </a:lnTo>
                  <a:lnTo>
                    <a:pt x="1461" y="359"/>
                  </a:lnTo>
                  <a:lnTo>
                    <a:pt x="1439" y="327"/>
                  </a:lnTo>
                  <a:lnTo>
                    <a:pt x="1415" y="298"/>
                  </a:lnTo>
                  <a:lnTo>
                    <a:pt x="1391" y="269"/>
                  </a:lnTo>
                  <a:lnTo>
                    <a:pt x="1364" y="241"/>
                  </a:lnTo>
                  <a:lnTo>
                    <a:pt x="1336" y="216"/>
                  </a:lnTo>
                  <a:lnTo>
                    <a:pt x="1309" y="190"/>
                  </a:lnTo>
                  <a:lnTo>
                    <a:pt x="1278" y="166"/>
                  </a:lnTo>
                  <a:lnTo>
                    <a:pt x="1246" y="144"/>
                  </a:lnTo>
                  <a:lnTo>
                    <a:pt x="1214" y="124"/>
                  </a:lnTo>
                  <a:lnTo>
                    <a:pt x="1181" y="106"/>
                  </a:lnTo>
                  <a:lnTo>
                    <a:pt x="1148" y="88"/>
                  </a:lnTo>
                  <a:lnTo>
                    <a:pt x="1111" y="71"/>
                  </a:lnTo>
                  <a:lnTo>
                    <a:pt x="1076" y="57"/>
                  </a:lnTo>
                  <a:lnTo>
                    <a:pt x="1040" y="46"/>
                  </a:lnTo>
                  <a:lnTo>
                    <a:pt x="1001" y="35"/>
                  </a:lnTo>
                  <a:lnTo>
                    <a:pt x="963" y="25"/>
                  </a:lnTo>
                  <a:lnTo>
                    <a:pt x="924" y="18"/>
                  </a:lnTo>
                  <a:lnTo>
                    <a:pt x="884" y="13"/>
                  </a:lnTo>
                  <a:lnTo>
                    <a:pt x="844" y="11"/>
                  </a:lnTo>
                  <a:lnTo>
                    <a:pt x="803" y="9"/>
                  </a:lnTo>
                  <a:lnTo>
                    <a:pt x="761" y="11"/>
                  </a:lnTo>
                  <a:lnTo>
                    <a:pt x="721" y="13"/>
                  </a:lnTo>
                  <a:lnTo>
                    <a:pt x="681" y="18"/>
                  </a:lnTo>
                  <a:lnTo>
                    <a:pt x="642" y="25"/>
                  </a:lnTo>
                  <a:lnTo>
                    <a:pt x="604" y="35"/>
                  </a:lnTo>
                  <a:lnTo>
                    <a:pt x="566" y="46"/>
                  </a:lnTo>
                  <a:lnTo>
                    <a:pt x="529" y="57"/>
                  </a:lnTo>
                  <a:lnTo>
                    <a:pt x="494" y="71"/>
                  </a:lnTo>
                  <a:lnTo>
                    <a:pt x="458" y="88"/>
                  </a:lnTo>
                  <a:lnTo>
                    <a:pt x="425" y="106"/>
                  </a:lnTo>
                  <a:lnTo>
                    <a:pt x="392" y="124"/>
                  </a:lnTo>
                  <a:lnTo>
                    <a:pt x="359" y="144"/>
                  </a:lnTo>
                  <a:lnTo>
                    <a:pt x="328" y="166"/>
                  </a:lnTo>
                  <a:lnTo>
                    <a:pt x="298" y="190"/>
                  </a:lnTo>
                  <a:lnTo>
                    <a:pt x="269" y="216"/>
                  </a:lnTo>
                  <a:lnTo>
                    <a:pt x="242" y="241"/>
                  </a:lnTo>
                  <a:lnTo>
                    <a:pt x="214" y="269"/>
                  </a:lnTo>
                  <a:lnTo>
                    <a:pt x="190" y="298"/>
                  </a:lnTo>
                  <a:lnTo>
                    <a:pt x="166" y="327"/>
                  </a:lnTo>
                  <a:lnTo>
                    <a:pt x="144" y="359"/>
                  </a:lnTo>
                  <a:lnTo>
                    <a:pt x="123" y="392"/>
                  </a:lnTo>
                  <a:lnTo>
                    <a:pt x="104" y="424"/>
                  </a:lnTo>
                  <a:lnTo>
                    <a:pt x="86" y="459"/>
                  </a:lnTo>
                  <a:lnTo>
                    <a:pt x="71" y="494"/>
                  </a:lnTo>
                  <a:lnTo>
                    <a:pt x="57" y="531"/>
                  </a:lnTo>
                  <a:lnTo>
                    <a:pt x="44" y="567"/>
                  </a:lnTo>
                  <a:lnTo>
                    <a:pt x="33" y="606"/>
                  </a:lnTo>
                  <a:lnTo>
                    <a:pt x="24" y="644"/>
                  </a:lnTo>
                  <a:lnTo>
                    <a:pt x="18" y="683"/>
                  </a:lnTo>
                  <a:lnTo>
                    <a:pt x="13" y="723"/>
                  </a:lnTo>
                  <a:lnTo>
                    <a:pt x="9" y="763"/>
                  </a:lnTo>
                  <a:lnTo>
                    <a:pt x="9" y="803"/>
                  </a:lnTo>
                  <a:lnTo>
                    <a:pt x="9" y="844"/>
                  </a:lnTo>
                  <a:lnTo>
                    <a:pt x="13" y="884"/>
                  </a:lnTo>
                  <a:lnTo>
                    <a:pt x="18" y="924"/>
                  </a:lnTo>
                  <a:lnTo>
                    <a:pt x="24" y="963"/>
                  </a:lnTo>
                  <a:lnTo>
                    <a:pt x="33" y="1001"/>
                  </a:lnTo>
                  <a:lnTo>
                    <a:pt x="44" y="1040"/>
                  </a:lnTo>
                  <a:lnTo>
                    <a:pt x="57" y="1076"/>
                  </a:lnTo>
                  <a:lnTo>
                    <a:pt x="71" y="1113"/>
                  </a:lnTo>
                  <a:lnTo>
                    <a:pt x="86" y="1148"/>
                  </a:lnTo>
                  <a:lnTo>
                    <a:pt x="104" y="1182"/>
                  </a:lnTo>
                  <a:lnTo>
                    <a:pt x="123" y="1215"/>
                  </a:lnTo>
                  <a:lnTo>
                    <a:pt x="144" y="1248"/>
                  </a:lnTo>
                  <a:lnTo>
                    <a:pt x="166" y="1279"/>
                  </a:lnTo>
                  <a:lnTo>
                    <a:pt x="190" y="1309"/>
                  </a:lnTo>
                  <a:lnTo>
                    <a:pt x="214" y="1338"/>
                  </a:lnTo>
                  <a:lnTo>
                    <a:pt x="242" y="1365"/>
                  </a:lnTo>
                  <a:lnTo>
                    <a:pt x="269" y="1391"/>
                  </a:lnTo>
                  <a:lnTo>
                    <a:pt x="298" y="1417"/>
                  </a:lnTo>
                  <a:lnTo>
                    <a:pt x="328" y="1440"/>
                  </a:lnTo>
                  <a:lnTo>
                    <a:pt x="359" y="1462"/>
                  </a:lnTo>
                  <a:lnTo>
                    <a:pt x="392" y="1482"/>
                  </a:lnTo>
                  <a:lnTo>
                    <a:pt x="425" y="1503"/>
                  </a:lnTo>
                  <a:lnTo>
                    <a:pt x="458" y="1519"/>
                  </a:lnTo>
                  <a:lnTo>
                    <a:pt x="494" y="1536"/>
                  </a:lnTo>
                  <a:lnTo>
                    <a:pt x="529" y="1550"/>
                  </a:lnTo>
                  <a:lnTo>
                    <a:pt x="566" y="1561"/>
                  </a:lnTo>
                  <a:lnTo>
                    <a:pt x="604" y="1572"/>
                  </a:lnTo>
                  <a:lnTo>
                    <a:pt x="642" y="1581"/>
                  </a:lnTo>
                  <a:lnTo>
                    <a:pt x="681" y="1589"/>
                  </a:lnTo>
                  <a:lnTo>
                    <a:pt x="721" y="1594"/>
                  </a:lnTo>
                  <a:lnTo>
                    <a:pt x="761" y="1596"/>
                  </a:lnTo>
                  <a:lnTo>
                    <a:pt x="803" y="1598"/>
                  </a:lnTo>
                  <a:lnTo>
                    <a:pt x="844" y="1596"/>
                  </a:lnTo>
                  <a:lnTo>
                    <a:pt x="884" y="1594"/>
                  </a:lnTo>
                  <a:lnTo>
                    <a:pt x="924" y="1589"/>
                  </a:lnTo>
                  <a:lnTo>
                    <a:pt x="963" y="1581"/>
                  </a:lnTo>
                  <a:lnTo>
                    <a:pt x="1001" y="1572"/>
                  </a:lnTo>
                  <a:lnTo>
                    <a:pt x="1040" y="1561"/>
                  </a:lnTo>
                  <a:lnTo>
                    <a:pt x="1076" y="1550"/>
                  </a:lnTo>
                  <a:lnTo>
                    <a:pt x="1111" y="1536"/>
                  </a:lnTo>
                  <a:lnTo>
                    <a:pt x="1148" y="1519"/>
                  </a:lnTo>
                  <a:lnTo>
                    <a:pt x="1181" y="1503"/>
                  </a:lnTo>
                  <a:lnTo>
                    <a:pt x="1214" y="1482"/>
                  </a:lnTo>
                  <a:lnTo>
                    <a:pt x="1246" y="1462"/>
                  </a:lnTo>
                  <a:lnTo>
                    <a:pt x="1278" y="1440"/>
                  </a:lnTo>
                  <a:lnTo>
                    <a:pt x="1309" y="1417"/>
                  </a:lnTo>
                  <a:lnTo>
                    <a:pt x="1336" y="1391"/>
                  </a:lnTo>
                  <a:lnTo>
                    <a:pt x="1364" y="1365"/>
                  </a:lnTo>
                  <a:lnTo>
                    <a:pt x="1391" y="1338"/>
                  </a:lnTo>
                  <a:lnTo>
                    <a:pt x="1415" y="1309"/>
                  </a:lnTo>
                  <a:lnTo>
                    <a:pt x="1439" y="1279"/>
                  </a:lnTo>
                  <a:lnTo>
                    <a:pt x="1461" y="1248"/>
                  </a:lnTo>
                  <a:lnTo>
                    <a:pt x="1483" y="1215"/>
                  </a:lnTo>
                  <a:lnTo>
                    <a:pt x="1501" y="1182"/>
                  </a:lnTo>
                  <a:lnTo>
                    <a:pt x="1519" y="1148"/>
                  </a:lnTo>
                  <a:lnTo>
                    <a:pt x="1534" y="1113"/>
                  </a:lnTo>
                  <a:lnTo>
                    <a:pt x="1549" y="1076"/>
                  </a:lnTo>
                  <a:lnTo>
                    <a:pt x="1561" y="1040"/>
                  </a:lnTo>
                  <a:lnTo>
                    <a:pt x="1572" y="1001"/>
                  </a:lnTo>
                  <a:lnTo>
                    <a:pt x="1581" y="963"/>
                  </a:lnTo>
                  <a:lnTo>
                    <a:pt x="1587" y="924"/>
                  </a:lnTo>
                  <a:lnTo>
                    <a:pt x="1592" y="884"/>
                  </a:lnTo>
                  <a:lnTo>
                    <a:pt x="1596" y="844"/>
                  </a:lnTo>
                  <a:lnTo>
                    <a:pt x="1596" y="803"/>
                  </a:lnTo>
                  <a:lnTo>
                    <a:pt x="1605" y="803"/>
                  </a:lnTo>
                  <a:close/>
                </a:path>
              </a:pathLst>
            </a:custGeom>
            <a:solidFill>
              <a:srgbClr val="4FB8FF"/>
            </a:solidFill>
            <a:ln w="9525">
              <a:noFill/>
              <a:round/>
              <a:headEnd/>
              <a:tailEnd/>
            </a:ln>
          </p:spPr>
          <p:txBody>
            <a:bodyPr/>
            <a:lstStyle/>
            <a:p>
              <a:endParaRPr lang="en-US"/>
            </a:p>
          </p:txBody>
        </p:sp>
        <p:sp>
          <p:nvSpPr>
            <p:cNvPr id="49171" name="Freeform 236"/>
            <p:cNvSpPr>
              <a:spLocks/>
            </p:cNvSpPr>
            <p:nvPr/>
          </p:nvSpPr>
          <p:spPr bwMode="auto">
            <a:xfrm>
              <a:off x="2913945" y="2132031"/>
              <a:ext cx="2254956" cy="2533650"/>
            </a:xfrm>
            <a:custGeom>
              <a:avLst/>
              <a:gdLst>
                <a:gd name="T0" fmla="*/ 2147483647 w 1598"/>
                <a:gd name="T1" fmla="*/ 2147483647 h 1596"/>
                <a:gd name="T2" fmla="*/ 2147483647 w 1598"/>
                <a:gd name="T3" fmla="*/ 2147483647 h 1596"/>
                <a:gd name="T4" fmla="*/ 2147483647 w 1598"/>
                <a:gd name="T5" fmla="*/ 2147483647 h 1596"/>
                <a:gd name="T6" fmla="*/ 2147483647 w 1598"/>
                <a:gd name="T7" fmla="*/ 2147483647 h 1596"/>
                <a:gd name="T8" fmla="*/ 2147483647 w 1598"/>
                <a:gd name="T9" fmla="*/ 2147483647 h 1596"/>
                <a:gd name="T10" fmla="*/ 2147483647 w 1598"/>
                <a:gd name="T11" fmla="*/ 2147483647 h 1596"/>
                <a:gd name="T12" fmla="*/ 2147483647 w 1598"/>
                <a:gd name="T13" fmla="*/ 2147483647 h 1596"/>
                <a:gd name="T14" fmla="*/ 2147483647 w 1598"/>
                <a:gd name="T15" fmla="*/ 2147483647 h 1596"/>
                <a:gd name="T16" fmla="*/ 2147483647 w 1598"/>
                <a:gd name="T17" fmla="*/ 2147483647 h 1596"/>
                <a:gd name="T18" fmla="*/ 2147483647 w 1598"/>
                <a:gd name="T19" fmla="*/ 2147483647 h 1596"/>
                <a:gd name="T20" fmla="*/ 2147483647 w 1598"/>
                <a:gd name="T21" fmla="*/ 2147483647 h 1596"/>
                <a:gd name="T22" fmla="*/ 2147483647 w 1598"/>
                <a:gd name="T23" fmla="*/ 2147483647 h 1596"/>
                <a:gd name="T24" fmla="*/ 0 w 1598"/>
                <a:gd name="T25" fmla="*/ 2147483647 h 1596"/>
                <a:gd name="T26" fmla="*/ 2147483647 w 1598"/>
                <a:gd name="T27" fmla="*/ 2147483647 h 1596"/>
                <a:gd name="T28" fmla="*/ 2147483647 w 1598"/>
                <a:gd name="T29" fmla="*/ 2147483647 h 1596"/>
                <a:gd name="T30" fmla="*/ 2147483647 w 1598"/>
                <a:gd name="T31" fmla="*/ 2147483647 h 1596"/>
                <a:gd name="T32" fmla="*/ 2147483647 w 1598"/>
                <a:gd name="T33" fmla="*/ 2147483647 h 1596"/>
                <a:gd name="T34" fmla="*/ 2147483647 w 1598"/>
                <a:gd name="T35" fmla="*/ 2147483647 h 1596"/>
                <a:gd name="T36" fmla="*/ 2147483647 w 1598"/>
                <a:gd name="T37" fmla="*/ 2147483647 h 1596"/>
                <a:gd name="T38" fmla="*/ 2147483647 w 1598"/>
                <a:gd name="T39" fmla="*/ 2147483647 h 1596"/>
                <a:gd name="T40" fmla="*/ 2147483647 w 1598"/>
                <a:gd name="T41" fmla="*/ 2147483647 h 1596"/>
                <a:gd name="T42" fmla="*/ 2147483647 w 1598"/>
                <a:gd name="T43" fmla="*/ 2147483647 h 1596"/>
                <a:gd name="T44" fmla="*/ 2147483647 w 1598"/>
                <a:gd name="T45" fmla="*/ 2147483647 h 1596"/>
                <a:gd name="T46" fmla="*/ 2147483647 w 1598"/>
                <a:gd name="T47" fmla="*/ 2147483647 h 1596"/>
                <a:gd name="T48" fmla="*/ 2147483647 w 1598"/>
                <a:gd name="T49" fmla="*/ 2147483647 h 1596"/>
                <a:gd name="T50" fmla="*/ 2147483647 w 1598"/>
                <a:gd name="T51" fmla="*/ 2147483647 h 1596"/>
                <a:gd name="T52" fmla="*/ 2147483647 w 1598"/>
                <a:gd name="T53" fmla="*/ 2147483647 h 1596"/>
                <a:gd name="T54" fmla="*/ 2147483647 w 1598"/>
                <a:gd name="T55" fmla="*/ 2147483647 h 1596"/>
                <a:gd name="T56" fmla="*/ 2147483647 w 1598"/>
                <a:gd name="T57" fmla="*/ 2147483647 h 1596"/>
                <a:gd name="T58" fmla="*/ 2147483647 w 1598"/>
                <a:gd name="T59" fmla="*/ 2147483647 h 1596"/>
                <a:gd name="T60" fmla="*/ 2147483647 w 1598"/>
                <a:gd name="T61" fmla="*/ 2147483647 h 1596"/>
                <a:gd name="T62" fmla="*/ 2147483647 w 1598"/>
                <a:gd name="T63" fmla="*/ 2147483647 h 1596"/>
                <a:gd name="T64" fmla="*/ 2147483647 w 1598"/>
                <a:gd name="T65" fmla="*/ 2147483647 h 1596"/>
                <a:gd name="T66" fmla="*/ 2147483647 w 1598"/>
                <a:gd name="T67" fmla="*/ 2147483647 h 1596"/>
                <a:gd name="T68" fmla="*/ 2147483647 w 1598"/>
                <a:gd name="T69" fmla="*/ 2147483647 h 1596"/>
                <a:gd name="T70" fmla="*/ 2147483647 w 1598"/>
                <a:gd name="T71" fmla="*/ 2147483647 h 1596"/>
                <a:gd name="T72" fmla="*/ 2147483647 w 1598"/>
                <a:gd name="T73" fmla="*/ 2147483647 h 1596"/>
                <a:gd name="T74" fmla="*/ 2147483647 w 1598"/>
                <a:gd name="T75" fmla="*/ 2147483647 h 1596"/>
                <a:gd name="T76" fmla="*/ 2147483647 w 1598"/>
                <a:gd name="T77" fmla="*/ 2147483647 h 1596"/>
                <a:gd name="T78" fmla="*/ 2147483647 w 1598"/>
                <a:gd name="T79" fmla="*/ 2147483647 h 1596"/>
                <a:gd name="T80" fmla="*/ 2147483647 w 1598"/>
                <a:gd name="T81" fmla="*/ 2147483647 h 1596"/>
                <a:gd name="T82" fmla="*/ 2147483647 w 1598"/>
                <a:gd name="T83" fmla="*/ 2147483647 h 1596"/>
                <a:gd name="T84" fmla="*/ 2147483647 w 1598"/>
                <a:gd name="T85" fmla="*/ 2147483647 h 1596"/>
                <a:gd name="T86" fmla="*/ 2147483647 w 1598"/>
                <a:gd name="T87" fmla="*/ 2147483647 h 1596"/>
                <a:gd name="T88" fmla="*/ 2147483647 w 1598"/>
                <a:gd name="T89" fmla="*/ 2147483647 h 1596"/>
                <a:gd name="T90" fmla="*/ 2147483647 w 1598"/>
                <a:gd name="T91" fmla="*/ 2147483647 h 1596"/>
                <a:gd name="T92" fmla="*/ 2147483647 w 1598"/>
                <a:gd name="T93" fmla="*/ 2147483647 h 1596"/>
                <a:gd name="T94" fmla="*/ 2147483647 w 1598"/>
                <a:gd name="T95" fmla="*/ 2147483647 h 1596"/>
                <a:gd name="T96" fmla="*/ 2147483647 w 1598"/>
                <a:gd name="T97" fmla="*/ 2147483647 h 1596"/>
                <a:gd name="T98" fmla="*/ 2147483647 w 1598"/>
                <a:gd name="T99" fmla="*/ 2147483647 h 1596"/>
                <a:gd name="T100" fmla="*/ 2147483647 w 1598"/>
                <a:gd name="T101" fmla="*/ 2147483647 h 159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98"/>
                <a:gd name="T154" fmla="*/ 0 h 1596"/>
                <a:gd name="T155" fmla="*/ 1598 w 1598"/>
                <a:gd name="T156" fmla="*/ 1596 h 159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98" h="1596">
                  <a:moveTo>
                    <a:pt x="1598" y="798"/>
                  </a:moveTo>
                  <a:lnTo>
                    <a:pt x="1596" y="758"/>
                  </a:lnTo>
                  <a:lnTo>
                    <a:pt x="1594" y="716"/>
                  </a:lnTo>
                  <a:lnTo>
                    <a:pt x="1588" y="678"/>
                  </a:lnTo>
                  <a:lnTo>
                    <a:pt x="1581" y="637"/>
                  </a:lnTo>
                  <a:lnTo>
                    <a:pt x="1572" y="599"/>
                  </a:lnTo>
                  <a:lnTo>
                    <a:pt x="1561" y="560"/>
                  </a:lnTo>
                  <a:lnTo>
                    <a:pt x="1548" y="524"/>
                  </a:lnTo>
                  <a:lnTo>
                    <a:pt x="1535" y="487"/>
                  </a:lnTo>
                  <a:lnTo>
                    <a:pt x="1519" y="452"/>
                  </a:lnTo>
                  <a:lnTo>
                    <a:pt x="1501" y="418"/>
                  </a:lnTo>
                  <a:lnTo>
                    <a:pt x="1482" y="385"/>
                  </a:lnTo>
                  <a:lnTo>
                    <a:pt x="1460" y="352"/>
                  </a:lnTo>
                  <a:lnTo>
                    <a:pt x="1438" y="321"/>
                  </a:lnTo>
                  <a:lnTo>
                    <a:pt x="1415" y="289"/>
                  </a:lnTo>
                  <a:lnTo>
                    <a:pt x="1391" y="262"/>
                  </a:lnTo>
                  <a:lnTo>
                    <a:pt x="1363" y="233"/>
                  </a:lnTo>
                  <a:lnTo>
                    <a:pt x="1336" y="207"/>
                  </a:lnTo>
                  <a:lnTo>
                    <a:pt x="1307" y="181"/>
                  </a:lnTo>
                  <a:lnTo>
                    <a:pt x="1277" y="158"/>
                  </a:lnTo>
                  <a:lnTo>
                    <a:pt x="1244" y="136"/>
                  </a:lnTo>
                  <a:lnTo>
                    <a:pt x="1213" y="116"/>
                  </a:lnTo>
                  <a:lnTo>
                    <a:pt x="1180" y="95"/>
                  </a:lnTo>
                  <a:lnTo>
                    <a:pt x="1145" y="79"/>
                  </a:lnTo>
                  <a:lnTo>
                    <a:pt x="1109" y="63"/>
                  </a:lnTo>
                  <a:lnTo>
                    <a:pt x="1074" y="48"/>
                  </a:lnTo>
                  <a:lnTo>
                    <a:pt x="1036" y="35"/>
                  </a:lnTo>
                  <a:lnTo>
                    <a:pt x="999" y="24"/>
                  </a:lnTo>
                  <a:lnTo>
                    <a:pt x="959" y="17"/>
                  </a:lnTo>
                  <a:lnTo>
                    <a:pt x="920" y="9"/>
                  </a:lnTo>
                  <a:lnTo>
                    <a:pt x="880" y="4"/>
                  </a:lnTo>
                  <a:lnTo>
                    <a:pt x="840" y="0"/>
                  </a:lnTo>
                  <a:lnTo>
                    <a:pt x="799" y="0"/>
                  </a:lnTo>
                  <a:lnTo>
                    <a:pt x="757" y="0"/>
                  </a:lnTo>
                  <a:lnTo>
                    <a:pt x="717" y="4"/>
                  </a:lnTo>
                  <a:lnTo>
                    <a:pt x="677" y="9"/>
                  </a:lnTo>
                  <a:lnTo>
                    <a:pt x="638" y="17"/>
                  </a:lnTo>
                  <a:lnTo>
                    <a:pt x="598" y="24"/>
                  </a:lnTo>
                  <a:lnTo>
                    <a:pt x="562" y="35"/>
                  </a:lnTo>
                  <a:lnTo>
                    <a:pt x="523" y="48"/>
                  </a:lnTo>
                  <a:lnTo>
                    <a:pt x="488" y="63"/>
                  </a:lnTo>
                  <a:lnTo>
                    <a:pt x="452" y="79"/>
                  </a:lnTo>
                  <a:lnTo>
                    <a:pt x="419" y="95"/>
                  </a:lnTo>
                  <a:lnTo>
                    <a:pt x="384" y="116"/>
                  </a:lnTo>
                  <a:lnTo>
                    <a:pt x="353" y="136"/>
                  </a:lnTo>
                  <a:lnTo>
                    <a:pt x="320" y="158"/>
                  </a:lnTo>
                  <a:lnTo>
                    <a:pt x="291" y="181"/>
                  </a:lnTo>
                  <a:lnTo>
                    <a:pt x="261" y="207"/>
                  </a:lnTo>
                  <a:lnTo>
                    <a:pt x="234" y="233"/>
                  </a:lnTo>
                  <a:lnTo>
                    <a:pt x="206" y="262"/>
                  </a:lnTo>
                  <a:lnTo>
                    <a:pt x="183" y="289"/>
                  </a:lnTo>
                  <a:lnTo>
                    <a:pt x="159" y="321"/>
                  </a:lnTo>
                  <a:lnTo>
                    <a:pt x="137" y="352"/>
                  </a:lnTo>
                  <a:lnTo>
                    <a:pt x="115" y="385"/>
                  </a:lnTo>
                  <a:lnTo>
                    <a:pt x="97" y="418"/>
                  </a:lnTo>
                  <a:lnTo>
                    <a:pt x="78" y="452"/>
                  </a:lnTo>
                  <a:lnTo>
                    <a:pt x="62" y="487"/>
                  </a:lnTo>
                  <a:lnTo>
                    <a:pt x="49" y="524"/>
                  </a:lnTo>
                  <a:lnTo>
                    <a:pt x="36" y="560"/>
                  </a:lnTo>
                  <a:lnTo>
                    <a:pt x="25" y="599"/>
                  </a:lnTo>
                  <a:lnTo>
                    <a:pt x="16" y="637"/>
                  </a:lnTo>
                  <a:lnTo>
                    <a:pt x="9" y="678"/>
                  </a:lnTo>
                  <a:lnTo>
                    <a:pt x="3" y="716"/>
                  </a:lnTo>
                  <a:lnTo>
                    <a:pt x="1" y="758"/>
                  </a:lnTo>
                  <a:lnTo>
                    <a:pt x="0" y="798"/>
                  </a:lnTo>
                  <a:lnTo>
                    <a:pt x="1" y="839"/>
                  </a:lnTo>
                  <a:lnTo>
                    <a:pt x="3" y="881"/>
                  </a:lnTo>
                  <a:lnTo>
                    <a:pt x="9" y="919"/>
                  </a:lnTo>
                  <a:lnTo>
                    <a:pt x="16" y="959"/>
                  </a:lnTo>
                  <a:lnTo>
                    <a:pt x="25" y="998"/>
                  </a:lnTo>
                  <a:lnTo>
                    <a:pt x="36" y="1036"/>
                  </a:lnTo>
                  <a:lnTo>
                    <a:pt x="49" y="1073"/>
                  </a:lnTo>
                  <a:lnTo>
                    <a:pt x="62" y="1110"/>
                  </a:lnTo>
                  <a:lnTo>
                    <a:pt x="78" y="1144"/>
                  </a:lnTo>
                  <a:lnTo>
                    <a:pt x="97" y="1179"/>
                  </a:lnTo>
                  <a:lnTo>
                    <a:pt x="115" y="1212"/>
                  </a:lnTo>
                  <a:lnTo>
                    <a:pt x="137" y="1245"/>
                  </a:lnTo>
                  <a:lnTo>
                    <a:pt x="159" y="1276"/>
                  </a:lnTo>
                  <a:lnTo>
                    <a:pt x="183" y="1307"/>
                  </a:lnTo>
                  <a:lnTo>
                    <a:pt x="206" y="1335"/>
                  </a:lnTo>
                  <a:lnTo>
                    <a:pt x="234" y="1364"/>
                  </a:lnTo>
                  <a:lnTo>
                    <a:pt x="261" y="1390"/>
                  </a:lnTo>
                  <a:lnTo>
                    <a:pt x="291" y="1415"/>
                  </a:lnTo>
                  <a:lnTo>
                    <a:pt x="320" y="1439"/>
                  </a:lnTo>
                  <a:lnTo>
                    <a:pt x="353" y="1461"/>
                  </a:lnTo>
                  <a:lnTo>
                    <a:pt x="384" y="1481"/>
                  </a:lnTo>
                  <a:lnTo>
                    <a:pt x="419" y="1501"/>
                  </a:lnTo>
                  <a:lnTo>
                    <a:pt x="452" y="1518"/>
                  </a:lnTo>
                  <a:lnTo>
                    <a:pt x="488" y="1534"/>
                  </a:lnTo>
                  <a:lnTo>
                    <a:pt x="523" y="1549"/>
                  </a:lnTo>
                  <a:lnTo>
                    <a:pt x="562" y="1562"/>
                  </a:lnTo>
                  <a:lnTo>
                    <a:pt x="598" y="1573"/>
                  </a:lnTo>
                  <a:lnTo>
                    <a:pt x="638" y="1582"/>
                  </a:lnTo>
                  <a:lnTo>
                    <a:pt x="677" y="1587"/>
                  </a:lnTo>
                  <a:lnTo>
                    <a:pt x="717" y="1593"/>
                  </a:lnTo>
                  <a:lnTo>
                    <a:pt x="757" y="1596"/>
                  </a:lnTo>
                  <a:lnTo>
                    <a:pt x="799" y="1596"/>
                  </a:lnTo>
                  <a:lnTo>
                    <a:pt x="840" y="1596"/>
                  </a:lnTo>
                  <a:lnTo>
                    <a:pt x="880" y="1593"/>
                  </a:lnTo>
                  <a:lnTo>
                    <a:pt x="920" y="1587"/>
                  </a:lnTo>
                  <a:lnTo>
                    <a:pt x="959" y="1582"/>
                  </a:lnTo>
                  <a:lnTo>
                    <a:pt x="999" y="1573"/>
                  </a:lnTo>
                  <a:lnTo>
                    <a:pt x="1036" y="1562"/>
                  </a:lnTo>
                  <a:lnTo>
                    <a:pt x="1074" y="1549"/>
                  </a:lnTo>
                  <a:lnTo>
                    <a:pt x="1109" y="1534"/>
                  </a:lnTo>
                  <a:lnTo>
                    <a:pt x="1145" y="1518"/>
                  </a:lnTo>
                  <a:lnTo>
                    <a:pt x="1180" y="1501"/>
                  </a:lnTo>
                  <a:lnTo>
                    <a:pt x="1213" y="1481"/>
                  </a:lnTo>
                  <a:lnTo>
                    <a:pt x="1244" y="1461"/>
                  </a:lnTo>
                  <a:lnTo>
                    <a:pt x="1277" y="1439"/>
                  </a:lnTo>
                  <a:lnTo>
                    <a:pt x="1307" y="1415"/>
                  </a:lnTo>
                  <a:lnTo>
                    <a:pt x="1336" y="1390"/>
                  </a:lnTo>
                  <a:lnTo>
                    <a:pt x="1363" y="1364"/>
                  </a:lnTo>
                  <a:lnTo>
                    <a:pt x="1391" y="1335"/>
                  </a:lnTo>
                  <a:lnTo>
                    <a:pt x="1415" y="1307"/>
                  </a:lnTo>
                  <a:lnTo>
                    <a:pt x="1438" y="1276"/>
                  </a:lnTo>
                  <a:lnTo>
                    <a:pt x="1460" y="1245"/>
                  </a:lnTo>
                  <a:lnTo>
                    <a:pt x="1482" y="1212"/>
                  </a:lnTo>
                  <a:lnTo>
                    <a:pt x="1501" y="1179"/>
                  </a:lnTo>
                  <a:lnTo>
                    <a:pt x="1519" y="1144"/>
                  </a:lnTo>
                  <a:lnTo>
                    <a:pt x="1535" y="1110"/>
                  </a:lnTo>
                  <a:lnTo>
                    <a:pt x="1548" y="1073"/>
                  </a:lnTo>
                  <a:lnTo>
                    <a:pt x="1561" y="1036"/>
                  </a:lnTo>
                  <a:lnTo>
                    <a:pt x="1572" y="998"/>
                  </a:lnTo>
                  <a:lnTo>
                    <a:pt x="1581" y="959"/>
                  </a:lnTo>
                  <a:lnTo>
                    <a:pt x="1588" y="919"/>
                  </a:lnTo>
                  <a:lnTo>
                    <a:pt x="1594" y="881"/>
                  </a:lnTo>
                  <a:lnTo>
                    <a:pt x="1596" y="839"/>
                  </a:lnTo>
                  <a:lnTo>
                    <a:pt x="1598" y="798"/>
                  </a:lnTo>
                  <a:lnTo>
                    <a:pt x="1588" y="798"/>
                  </a:lnTo>
                  <a:lnTo>
                    <a:pt x="1587" y="758"/>
                  </a:lnTo>
                  <a:lnTo>
                    <a:pt x="1585" y="718"/>
                  </a:lnTo>
                  <a:lnTo>
                    <a:pt x="1579" y="678"/>
                  </a:lnTo>
                  <a:lnTo>
                    <a:pt x="1572" y="639"/>
                  </a:lnTo>
                  <a:lnTo>
                    <a:pt x="1563" y="601"/>
                  </a:lnTo>
                  <a:lnTo>
                    <a:pt x="1554" y="564"/>
                  </a:lnTo>
                  <a:lnTo>
                    <a:pt x="1541" y="527"/>
                  </a:lnTo>
                  <a:lnTo>
                    <a:pt x="1526" y="491"/>
                  </a:lnTo>
                  <a:lnTo>
                    <a:pt x="1510" y="456"/>
                  </a:lnTo>
                  <a:lnTo>
                    <a:pt x="1493" y="421"/>
                  </a:lnTo>
                  <a:lnTo>
                    <a:pt x="1473" y="388"/>
                  </a:lnTo>
                  <a:lnTo>
                    <a:pt x="1453" y="357"/>
                  </a:lnTo>
                  <a:lnTo>
                    <a:pt x="1431" y="326"/>
                  </a:lnTo>
                  <a:lnTo>
                    <a:pt x="1407" y="297"/>
                  </a:lnTo>
                  <a:lnTo>
                    <a:pt x="1383" y="268"/>
                  </a:lnTo>
                  <a:lnTo>
                    <a:pt x="1358" y="240"/>
                  </a:lnTo>
                  <a:lnTo>
                    <a:pt x="1330" y="214"/>
                  </a:lnTo>
                  <a:lnTo>
                    <a:pt x="1301" y="189"/>
                  </a:lnTo>
                  <a:lnTo>
                    <a:pt x="1272" y="165"/>
                  </a:lnTo>
                  <a:lnTo>
                    <a:pt x="1241" y="143"/>
                  </a:lnTo>
                  <a:lnTo>
                    <a:pt x="1208" y="123"/>
                  </a:lnTo>
                  <a:lnTo>
                    <a:pt x="1175" y="105"/>
                  </a:lnTo>
                  <a:lnTo>
                    <a:pt x="1142" y="86"/>
                  </a:lnTo>
                  <a:lnTo>
                    <a:pt x="1105" y="72"/>
                  </a:lnTo>
                  <a:lnTo>
                    <a:pt x="1070" y="57"/>
                  </a:lnTo>
                  <a:lnTo>
                    <a:pt x="1034" y="44"/>
                  </a:lnTo>
                  <a:lnTo>
                    <a:pt x="995" y="33"/>
                  </a:lnTo>
                  <a:lnTo>
                    <a:pt x="957" y="24"/>
                  </a:lnTo>
                  <a:lnTo>
                    <a:pt x="918" y="19"/>
                  </a:lnTo>
                  <a:lnTo>
                    <a:pt x="880" y="13"/>
                  </a:lnTo>
                  <a:lnTo>
                    <a:pt x="840" y="9"/>
                  </a:lnTo>
                  <a:lnTo>
                    <a:pt x="799" y="9"/>
                  </a:lnTo>
                  <a:lnTo>
                    <a:pt x="757" y="9"/>
                  </a:lnTo>
                  <a:lnTo>
                    <a:pt x="717" y="13"/>
                  </a:lnTo>
                  <a:lnTo>
                    <a:pt x="679" y="19"/>
                  </a:lnTo>
                  <a:lnTo>
                    <a:pt x="640" y="24"/>
                  </a:lnTo>
                  <a:lnTo>
                    <a:pt x="602" y="33"/>
                  </a:lnTo>
                  <a:lnTo>
                    <a:pt x="563" y="44"/>
                  </a:lnTo>
                  <a:lnTo>
                    <a:pt x="527" y="57"/>
                  </a:lnTo>
                  <a:lnTo>
                    <a:pt x="492" y="72"/>
                  </a:lnTo>
                  <a:lnTo>
                    <a:pt x="455" y="86"/>
                  </a:lnTo>
                  <a:lnTo>
                    <a:pt x="422" y="105"/>
                  </a:lnTo>
                  <a:lnTo>
                    <a:pt x="389" y="123"/>
                  </a:lnTo>
                  <a:lnTo>
                    <a:pt x="356" y="143"/>
                  </a:lnTo>
                  <a:lnTo>
                    <a:pt x="325" y="165"/>
                  </a:lnTo>
                  <a:lnTo>
                    <a:pt x="296" y="189"/>
                  </a:lnTo>
                  <a:lnTo>
                    <a:pt x="267" y="214"/>
                  </a:lnTo>
                  <a:lnTo>
                    <a:pt x="239" y="240"/>
                  </a:lnTo>
                  <a:lnTo>
                    <a:pt x="214" y="268"/>
                  </a:lnTo>
                  <a:lnTo>
                    <a:pt x="190" y="297"/>
                  </a:lnTo>
                  <a:lnTo>
                    <a:pt x="166" y="326"/>
                  </a:lnTo>
                  <a:lnTo>
                    <a:pt x="144" y="357"/>
                  </a:lnTo>
                  <a:lnTo>
                    <a:pt x="124" y="388"/>
                  </a:lnTo>
                  <a:lnTo>
                    <a:pt x="104" y="421"/>
                  </a:lnTo>
                  <a:lnTo>
                    <a:pt x="87" y="456"/>
                  </a:lnTo>
                  <a:lnTo>
                    <a:pt x="71" y="491"/>
                  </a:lnTo>
                  <a:lnTo>
                    <a:pt x="56" y="527"/>
                  </a:lnTo>
                  <a:lnTo>
                    <a:pt x="43" y="564"/>
                  </a:lnTo>
                  <a:lnTo>
                    <a:pt x="34" y="601"/>
                  </a:lnTo>
                  <a:lnTo>
                    <a:pt x="25" y="639"/>
                  </a:lnTo>
                  <a:lnTo>
                    <a:pt x="18" y="678"/>
                  </a:lnTo>
                  <a:lnTo>
                    <a:pt x="12" y="718"/>
                  </a:lnTo>
                  <a:lnTo>
                    <a:pt x="11" y="758"/>
                  </a:lnTo>
                  <a:lnTo>
                    <a:pt x="9" y="798"/>
                  </a:lnTo>
                  <a:lnTo>
                    <a:pt x="11" y="839"/>
                  </a:lnTo>
                  <a:lnTo>
                    <a:pt x="12" y="879"/>
                  </a:lnTo>
                  <a:lnTo>
                    <a:pt x="18" y="919"/>
                  </a:lnTo>
                  <a:lnTo>
                    <a:pt x="25" y="958"/>
                  </a:lnTo>
                  <a:lnTo>
                    <a:pt x="34" y="996"/>
                  </a:lnTo>
                  <a:lnTo>
                    <a:pt x="43" y="1033"/>
                  </a:lnTo>
                  <a:lnTo>
                    <a:pt x="56" y="1069"/>
                  </a:lnTo>
                  <a:lnTo>
                    <a:pt x="71" y="1106"/>
                  </a:lnTo>
                  <a:lnTo>
                    <a:pt x="87" y="1141"/>
                  </a:lnTo>
                  <a:lnTo>
                    <a:pt x="104" y="1175"/>
                  </a:lnTo>
                  <a:lnTo>
                    <a:pt x="124" y="1208"/>
                  </a:lnTo>
                  <a:lnTo>
                    <a:pt x="144" y="1240"/>
                  </a:lnTo>
                  <a:lnTo>
                    <a:pt x="166" y="1271"/>
                  </a:lnTo>
                  <a:lnTo>
                    <a:pt x="190" y="1300"/>
                  </a:lnTo>
                  <a:lnTo>
                    <a:pt x="214" y="1329"/>
                  </a:lnTo>
                  <a:lnTo>
                    <a:pt x="239" y="1357"/>
                  </a:lnTo>
                  <a:lnTo>
                    <a:pt x="267" y="1382"/>
                  </a:lnTo>
                  <a:lnTo>
                    <a:pt x="296" y="1408"/>
                  </a:lnTo>
                  <a:lnTo>
                    <a:pt x="325" y="1432"/>
                  </a:lnTo>
                  <a:lnTo>
                    <a:pt x="356" y="1454"/>
                  </a:lnTo>
                  <a:lnTo>
                    <a:pt x="389" y="1474"/>
                  </a:lnTo>
                  <a:lnTo>
                    <a:pt x="422" y="1492"/>
                  </a:lnTo>
                  <a:lnTo>
                    <a:pt x="455" y="1510"/>
                  </a:lnTo>
                  <a:lnTo>
                    <a:pt x="492" y="1527"/>
                  </a:lnTo>
                  <a:lnTo>
                    <a:pt x="527" y="1540"/>
                  </a:lnTo>
                  <a:lnTo>
                    <a:pt x="563" y="1553"/>
                  </a:lnTo>
                  <a:lnTo>
                    <a:pt x="602" y="1564"/>
                  </a:lnTo>
                  <a:lnTo>
                    <a:pt x="640" y="1573"/>
                  </a:lnTo>
                  <a:lnTo>
                    <a:pt x="679" y="1578"/>
                  </a:lnTo>
                  <a:lnTo>
                    <a:pt x="717" y="1584"/>
                  </a:lnTo>
                  <a:lnTo>
                    <a:pt x="757" y="1587"/>
                  </a:lnTo>
                  <a:lnTo>
                    <a:pt x="799" y="1587"/>
                  </a:lnTo>
                  <a:lnTo>
                    <a:pt x="840" y="1587"/>
                  </a:lnTo>
                  <a:lnTo>
                    <a:pt x="880" y="1584"/>
                  </a:lnTo>
                  <a:lnTo>
                    <a:pt x="918" y="1578"/>
                  </a:lnTo>
                  <a:lnTo>
                    <a:pt x="957" y="1573"/>
                  </a:lnTo>
                  <a:lnTo>
                    <a:pt x="995" y="1564"/>
                  </a:lnTo>
                  <a:lnTo>
                    <a:pt x="1034" y="1553"/>
                  </a:lnTo>
                  <a:lnTo>
                    <a:pt x="1070" y="1540"/>
                  </a:lnTo>
                  <a:lnTo>
                    <a:pt x="1105" y="1527"/>
                  </a:lnTo>
                  <a:lnTo>
                    <a:pt x="1142" y="1510"/>
                  </a:lnTo>
                  <a:lnTo>
                    <a:pt x="1175" y="1492"/>
                  </a:lnTo>
                  <a:lnTo>
                    <a:pt x="1208" y="1474"/>
                  </a:lnTo>
                  <a:lnTo>
                    <a:pt x="1241" y="1454"/>
                  </a:lnTo>
                  <a:lnTo>
                    <a:pt x="1272" y="1432"/>
                  </a:lnTo>
                  <a:lnTo>
                    <a:pt x="1301" y="1408"/>
                  </a:lnTo>
                  <a:lnTo>
                    <a:pt x="1330" y="1382"/>
                  </a:lnTo>
                  <a:lnTo>
                    <a:pt x="1358" y="1357"/>
                  </a:lnTo>
                  <a:lnTo>
                    <a:pt x="1383" y="1329"/>
                  </a:lnTo>
                  <a:lnTo>
                    <a:pt x="1407" y="1300"/>
                  </a:lnTo>
                  <a:lnTo>
                    <a:pt x="1431" y="1271"/>
                  </a:lnTo>
                  <a:lnTo>
                    <a:pt x="1453" y="1240"/>
                  </a:lnTo>
                  <a:lnTo>
                    <a:pt x="1473" y="1208"/>
                  </a:lnTo>
                  <a:lnTo>
                    <a:pt x="1493" y="1175"/>
                  </a:lnTo>
                  <a:lnTo>
                    <a:pt x="1510" y="1141"/>
                  </a:lnTo>
                  <a:lnTo>
                    <a:pt x="1526" y="1106"/>
                  </a:lnTo>
                  <a:lnTo>
                    <a:pt x="1541" y="1069"/>
                  </a:lnTo>
                  <a:lnTo>
                    <a:pt x="1554" y="1033"/>
                  </a:lnTo>
                  <a:lnTo>
                    <a:pt x="1563" y="996"/>
                  </a:lnTo>
                  <a:lnTo>
                    <a:pt x="1572" y="958"/>
                  </a:lnTo>
                  <a:lnTo>
                    <a:pt x="1579" y="919"/>
                  </a:lnTo>
                  <a:lnTo>
                    <a:pt x="1585" y="879"/>
                  </a:lnTo>
                  <a:lnTo>
                    <a:pt x="1587" y="839"/>
                  </a:lnTo>
                  <a:lnTo>
                    <a:pt x="1588" y="798"/>
                  </a:lnTo>
                  <a:lnTo>
                    <a:pt x="1598" y="798"/>
                  </a:lnTo>
                  <a:close/>
                </a:path>
              </a:pathLst>
            </a:custGeom>
            <a:solidFill>
              <a:srgbClr val="50B9FF"/>
            </a:solidFill>
            <a:ln w="9525">
              <a:noFill/>
              <a:round/>
              <a:headEnd/>
              <a:tailEnd/>
            </a:ln>
          </p:spPr>
          <p:txBody>
            <a:bodyPr/>
            <a:lstStyle/>
            <a:p>
              <a:endParaRPr lang="en-US"/>
            </a:p>
          </p:txBody>
        </p:sp>
        <p:sp>
          <p:nvSpPr>
            <p:cNvPr id="49172" name="Freeform 237"/>
            <p:cNvSpPr>
              <a:spLocks/>
            </p:cNvSpPr>
            <p:nvPr/>
          </p:nvSpPr>
          <p:spPr bwMode="auto">
            <a:xfrm>
              <a:off x="2921000" y="2138381"/>
              <a:ext cx="2239434" cy="2522538"/>
            </a:xfrm>
            <a:custGeom>
              <a:avLst/>
              <a:gdLst>
                <a:gd name="T0" fmla="*/ 2147483647 w 1587"/>
                <a:gd name="T1" fmla="*/ 2147483647 h 1589"/>
                <a:gd name="T2" fmla="*/ 2147483647 w 1587"/>
                <a:gd name="T3" fmla="*/ 2147483647 h 1589"/>
                <a:gd name="T4" fmla="*/ 2147483647 w 1587"/>
                <a:gd name="T5" fmla="*/ 2147483647 h 1589"/>
                <a:gd name="T6" fmla="*/ 2147483647 w 1587"/>
                <a:gd name="T7" fmla="*/ 2147483647 h 1589"/>
                <a:gd name="T8" fmla="*/ 2147483647 w 1587"/>
                <a:gd name="T9" fmla="*/ 2147483647 h 1589"/>
                <a:gd name="T10" fmla="*/ 2147483647 w 1587"/>
                <a:gd name="T11" fmla="*/ 2147483647 h 1589"/>
                <a:gd name="T12" fmla="*/ 2147483647 w 1587"/>
                <a:gd name="T13" fmla="*/ 2147483647 h 1589"/>
                <a:gd name="T14" fmla="*/ 2147483647 w 1587"/>
                <a:gd name="T15" fmla="*/ 2147483647 h 1589"/>
                <a:gd name="T16" fmla="*/ 2147483647 w 1587"/>
                <a:gd name="T17" fmla="*/ 2147483647 h 1589"/>
                <a:gd name="T18" fmla="*/ 2147483647 w 1587"/>
                <a:gd name="T19" fmla="*/ 2147483647 h 1589"/>
                <a:gd name="T20" fmla="*/ 2147483647 w 1587"/>
                <a:gd name="T21" fmla="*/ 2147483647 h 1589"/>
                <a:gd name="T22" fmla="*/ 2147483647 w 1587"/>
                <a:gd name="T23" fmla="*/ 2147483647 h 1589"/>
                <a:gd name="T24" fmla="*/ 0 w 1587"/>
                <a:gd name="T25" fmla="*/ 2147483647 h 1589"/>
                <a:gd name="T26" fmla="*/ 2147483647 w 1587"/>
                <a:gd name="T27" fmla="*/ 2147483647 h 1589"/>
                <a:gd name="T28" fmla="*/ 2147483647 w 1587"/>
                <a:gd name="T29" fmla="*/ 2147483647 h 1589"/>
                <a:gd name="T30" fmla="*/ 2147483647 w 1587"/>
                <a:gd name="T31" fmla="*/ 2147483647 h 1589"/>
                <a:gd name="T32" fmla="*/ 2147483647 w 1587"/>
                <a:gd name="T33" fmla="*/ 2147483647 h 1589"/>
                <a:gd name="T34" fmla="*/ 2147483647 w 1587"/>
                <a:gd name="T35" fmla="*/ 2147483647 h 1589"/>
                <a:gd name="T36" fmla="*/ 2147483647 w 1587"/>
                <a:gd name="T37" fmla="*/ 2147483647 h 1589"/>
                <a:gd name="T38" fmla="*/ 2147483647 w 1587"/>
                <a:gd name="T39" fmla="*/ 2147483647 h 1589"/>
                <a:gd name="T40" fmla="*/ 2147483647 w 1587"/>
                <a:gd name="T41" fmla="*/ 2147483647 h 1589"/>
                <a:gd name="T42" fmla="*/ 2147483647 w 1587"/>
                <a:gd name="T43" fmla="*/ 2147483647 h 1589"/>
                <a:gd name="T44" fmla="*/ 2147483647 w 1587"/>
                <a:gd name="T45" fmla="*/ 2147483647 h 1589"/>
                <a:gd name="T46" fmla="*/ 2147483647 w 1587"/>
                <a:gd name="T47" fmla="*/ 2147483647 h 1589"/>
                <a:gd name="T48" fmla="*/ 2147483647 w 1587"/>
                <a:gd name="T49" fmla="*/ 2147483647 h 1589"/>
                <a:gd name="T50" fmla="*/ 2147483647 w 1587"/>
                <a:gd name="T51" fmla="*/ 2147483647 h 1589"/>
                <a:gd name="T52" fmla="*/ 2147483647 w 1587"/>
                <a:gd name="T53" fmla="*/ 2147483647 h 1589"/>
                <a:gd name="T54" fmla="*/ 2147483647 w 1587"/>
                <a:gd name="T55" fmla="*/ 2147483647 h 1589"/>
                <a:gd name="T56" fmla="*/ 2147483647 w 1587"/>
                <a:gd name="T57" fmla="*/ 2147483647 h 1589"/>
                <a:gd name="T58" fmla="*/ 2147483647 w 1587"/>
                <a:gd name="T59" fmla="*/ 2147483647 h 1589"/>
                <a:gd name="T60" fmla="*/ 2147483647 w 1587"/>
                <a:gd name="T61" fmla="*/ 2147483647 h 1589"/>
                <a:gd name="T62" fmla="*/ 2147483647 w 1587"/>
                <a:gd name="T63" fmla="*/ 2147483647 h 1589"/>
                <a:gd name="T64" fmla="*/ 2147483647 w 1587"/>
                <a:gd name="T65" fmla="*/ 2147483647 h 1589"/>
                <a:gd name="T66" fmla="*/ 2147483647 w 1587"/>
                <a:gd name="T67" fmla="*/ 2147483647 h 1589"/>
                <a:gd name="T68" fmla="*/ 2147483647 w 1587"/>
                <a:gd name="T69" fmla="*/ 2147483647 h 1589"/>
                <a:gd name="T70" fmla="*/ 2147483647 w 1587"/>
                <a:gd name="T71" fmla="*/ 2147483647 h 1589"/>
                <a:gd name="T72" fmla="*/ 2147483647 w 1587"/>
                <a:gd name="T73" fmla="*/ 2147483647 h 1589"/>
                <a:gd name="T74" fmla="*/ 2147483647 w 1587"/>
                <a:gd name="T75" fmla="*/ 2147483647 h 1589"/>
                <a:gd name="T76" fmla="*/ 2147483647 w 1587"/>
                <a:gd name="T77" fmla="*/ 2147483647 h 1589"/>
                <a:gd name="T78" fmla="*/ 2147483647 w 1587"/>
                <a:gd name="T79" fmla="*/ 2147483647 h 1589"/>
                <a:gd name="T80" fmla="*/ 2147483647 w 1587"/>
                <a:gd name="T81" fmla="*/ 2147483647 h 1589"/>
                <a:gd name="T82" fmla="*/ 2147483647 w 1587"/>
                <a:gd name="T83" fmla="*/ 2147483647 h 1589"/>
                <a:gd name="T84" fmla="*/ 2147483647 w 1587"/>
                <a:gd name="T85" fmla="*/ 2147483647 h 1589"/>
                <a:gd name="T86" fmla="*/ 2147483647 w 1587"/>
                <a:gd name="T87" fmla="*/ 2147483647 h 1589"/>
                <a:gd name="T88" fmla="*/ 2147483647 w 1587"/>
                <a:gd name="T89" fmla="*/ 2147483647 h 1589"/>
                <a:gd name="T90" fmla="*/ 2147483647 w 1587"/>
                <a:gd name="T91" fmla="*/ 2147483647 h 1589"/>
                <a:gd name="T92" fmla="*/ 2147483647 w 1587"/>
                <a:gd name="T93" fmla="*/ 2147483647 h 1589"/>
                <a:gd name="T94" fmla="*/ 2147483647 w 1587"/>
                <a:gd name="T95" fmla="*/ 2147483647 h 1589"/>
                <a:gd name="T96" fmla="*/ 2147483647 w 1587"/>
                <a:gd name="T97" fmla="*/ 2147483647 h 1589"/>
                <a:gd name="T98" fmla="*/ 2147483647 w 1587"/>
                <a:gd name="T99" fmla="*/ 2147483647 h 1589"/>
                <a:gd name="T100" fmla="*/ 2147483647 w 1587"/>
                <a:gd name="T101" fmla="*/ 2147483647 h 15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87"/>
                <a:gd name="T154" fmla="*/ 0 h 1589"/>
                <a:gd name="T155" fmla="*/ 1587 w 1587"/>
                <a:gd name="T156" fmla="*/ 1589 h 15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87" h="1589">
                  <a:moveTo>
                    <a:pt x="1587" y="794"/>
                  </a:moveTo>
                  <a:lnTo>
                    <a:pt x="1587" y="754"/>
                  </a:lnTo>
                  <a:lnTo>
                    <a:pt x="1583" y="714"/>
                  </a:lnTo>
                  <a:lnTo>
                    <a:pt x="1578" y="674"/>
                  </a:lnTo>
                  <a:lnTo>
                    <a:pt x="1572" y="635"/>
                  </a:lnTo>
                  <a:lnTo>
                    <a:pt x="1563" y="597"/>
                  </a:lnTo>
                  <a:lnTo>
                    <a:pt x="1552" y="558"/>
                  </a:lnTo>
                  <a:lnTo>
                    <a:pt x="1540" y="522"/>
                  </a:lnTo>
                  <a:lnTo>
                    <a:pt x="1525" y="485"/>
                  </a:lnTo>
                  <a:lnTo>
                    <a:pt x="1510" y="450"/>
                  </a:lnTo>
                  <a:lnTo>
                    <a:pt x="1492" y="415"/>
                  </a:lnTo>
                  <a:lnTo>
                    <a:pt x="1474" y="383"/>
                  </a:lnTo>
                  <a:lnTo>
                    <a:pt x="1452" y="350"/>
                  </a:lnTo>
                  <a:lnTo>
                    <a:pt x="1430" y="318"/>
                  </a:lnTo>
                  <a:lnTo>
                    <a:pt x="1406" y="289"/>
                  </a:lnTo>
                  <a:lnTo>
                    <a:pt x="1382" y="260"/>
                  </a:lnTo>
                  <a:lnTo>
                    <a:pt x="1355" y="232"/>
                  </a:lnTo>
                  <a:lnTo>
                    <a:pt x="1327" y="207"/>
                  </a:lnTo>
                  <a:lnTo>
                    <a:pt x="1300" y="181"/>
                  </a:lnTo>
                  <a:lnTo>
                    <a:pt x="1269" y="157"/>
                  </a:lnTo>
                  <a:lnTo>
                    <a:pt x="1237" y="135"/>
                  </a:lnTo>
                  <a:lnTo>
                    <a:pt x="1205" y="115"/>
                  </a:lnTo>
                  <a:lnTo>
                    <a:pt x="1172" y="97"/>
                  </a:lnTo>
                  <a:lnTo>
                    <a:pt x="1139" y="79"/>
                  </a:lnTo>
                  <a:lnTo>
                    <a:pt x="1102" y="62"/>
                  </a:lnTo>
                  <a:lnTo>
                    <a:pt x="1067" y="48"/>
                  </a:lnTo>
                  <a:lnTo>
                    <a:pt x="1031" y="37"/>
                  </a:lnTo>
                  <a:lnTo>
                    <a:pt x="992" y="26"/>
                  </a:lnTo>
                  <a:lnTo>
                    <a:pt x="954" y="16"/>
                  </a:lnTo>
                  <a:lnTo>
                    <a:pt x="915" y="9"/>
                  </a:lnTo>
                  <a:lnTo>
                    <a:pt x="875" y="4"/>
                  </a:lnTo>
                  <a:lnTo>
                    <a:pt x="835" y="2"/>
                  </a:lnTo>
                  <a:lnTo>
                    <a:pt x="794" y="0"/>
                  </a:lnTo>
                  <a:lnTo>
                    <a:pt x="752" y="2"/>
                  </a:lnTo>
                  <a:lnTo>
                    <a:pt x="712" y="4"/>
                  </a:lnTo>
                  <a:lnTo>
                    <a:pt x="672" y="9"/>
                  </a:lnTo>
                  <a:lnTo>
                    <a:pt x="633" y="16"/>
                  </a:lnTo>
                  <a:lnTo>
                    <a:pt x="595" y="26"/>
                  </a:lnTo>
                  <a:lnTo>
                    <a:pt x="557" y="37"/>
                  </a:lnTo>
                  <a:lnTo>
                    <a:pt x="520" y="48"/>
                  </a:lnTo>
                  <a:lnTo>
                    <a:pt x="485" y="62"/>
                  </a:lnTo>
                  <a:lnTo>
                    <a:pt x="449" y="79"/>
                  </a:lnTo>
                  <a:lnTo>
                    <a:pt x="416" y="97"/>
                  </a:lnTo>
                  <a:lnTo>
                    <a:pt x="383" y="115"/>
                  </a:lnTo>
                  <a:lnTo>
                    <a:pt x="350" y="135"/>
                  </a:lnTo>
                  <a:lnTo>
                    <a:pt x="319" y="157"/>
                  </a:lnTo>
                  <a:lnTo>
                    <a:pt x="289" y="181"/>
                  </a:lnTo>
                  <a:lnTo>
                    <a:pt x="260" y="207"/>
                  </a:lnTo>
                  <a:lnTo>
                    <a:pt x="233" y="232"/>
                  </a:lnTo>
                  <a:lnTo>
                    <a:pt x="205" y="260"/>
                  </a:lnTo>
                  <a:lnTo>
                    <a:pt x="181" y="289"/>
                  </a:lnTo>
                  <a:lnTo>
                    <a:pt x="157" y="318"/>
                  </a:lnTo>
                  <a:lnTo>
                    <a:pt x="135" y="350"/>
                  </a:lnTo>
                  <a:lnTo>
                    <a:pt x="114" y="383"/>
                  </a:lnTo>
                  <a:lnTo>
                    <a:pt x="95" y="415"/>
                  </a:lnTo>
                  <a:lnTo>
                    <a:pt x="77" y="450"/>
                  </a:lnTo>
                  <a:lnTo>
                    <a:pt x="62" y="485"/>
                  </a:lnTo>
                  <a:lnTo>
                    <a:pt x="48" y="522"/>
                  </a:lnTo>
                  <a:lnTo>
                    <a:pt x="35" y="558"/>
                  </a:lnTo>
                  <a:lnTo>
                    <a:pt x="24" y="597"/>
                  </a:lnTo>
                  <a:lnTo>
                    <a:pt x="15" y="635"/>
                  </a:lnTo>
                  <a:lnTo>
                    <a:pt x="9" y="674"/>
                  </a:lnTo>
                  <a:lnTo>
                    <a:pt x="4" y="714"/>
                  </a:lnTo>
                  <a:lnTo>
                    <a:pt x="0" y="754"/>
                  </a:lnTo>
                  <a:lnTo>
                    <a:pt x="0" y="794"/>
                  </a:lnTo>
                  <a:lnTo>
                    <a:pt x="0" y="835"/>
                  </a:lnTo>
                  <a:lnTo>
                    <a:pt x="4" y="875"/>
                  </a:lnTo>
                  <a:lnTo>
                    <a:pt x="9" y="915"/>
                  </a:lnTo>
                  <a:lnTo>
                    <a:pt x="15" y="954"/>
                  </a:lnTo>
                  <a:lnTo>
                    <a:pt x="24" y="992"/>
                  </a:lnTo>
                  <a:lnTo>
                    <a:pt x="35" y="1031"/>
                  </a:lnTo>
                  <a:lnTo>
                    <a:pt x="48" y="1067"/>
                  </a:lnTo>
                  <a:lnTo>
                    <a:pt x="62" y="1104"/>
                  </a:lnTo>
                  <a:lnTo>
                    <a:pt x="77" y="1139"/>
                  </a:lnTo>
                  <a:lnTo>
                    <a:pt x="95" y="1173"/>
                  </a:lnTo>
                  <a:lnTo>
                    <a:pt x="114" y="1206"/>
                  </a:lnTo>
                  <a:lnTo>
                    <a:pt x="135" y="1239"/>
                  </a:lnTo>
                  <a:lnTo>
                    <a:pt x="157" y="1270"/>
                  </a:lnTo>
                  <a:lnTo>
                    <a:pt x="181" y="1300"/>
                  </a:lnTo>
                  <a:lnTo>
                    <a:pt x="205" y="1329"/>
                  </a:lnTo>
                  <a:lnTo>
                    <a:pt x="233" y="1356"/>
                  </a:lnTo>
                  <a:lnTo>
                    <a:pt x="260" y="1382"/>
                  </a:lnTo>
                  <a:lnTo>
                    <a:pt x="289" y="1408"/>
                  </a:lnTo>
                  <a:lnTo>
                    <a:pt x="319" y="1431"/>
                  </a:lnTo>
                  <a:lnTo>
                    <a:pt x="350" y="1453"/>
                  </a:lnTo>
                  <a:lnTo>
                    <a:pt x="383" y="1473"/>
                  </a:lnTo>
                  <a:lnTo>
                    <a:pt x="416" y="1494"/>
                  </a:lnTo>
                  <a:lnTo>
                    <a:pt x="449" y="1510"/>
                  </a:lnTo>
                  <a:lnTo>
                    <a:pt x="485" y="1527"/>
                  </a:lnTo>
                  <a:lnTo>
                    <a:pt x="520" y="1541"/>
                  </a:lnTo>
                  <a:lnTo>
                    <a:pt x="557" y="1552"/>
                  </a:lnTo>
                  <a:lnTo>
                    <a:pt x="595" y="1563"/>
                  </a:lnTo>
                  <a:lnTo>
                    <a:pt x="633" y="1572"/>
                  </a:lnTo>
                  <a:lnTo>
                    <a:pt x="672" y="1580"/>
                  </a:lnTo>
                  <a:lnTo>
                    <a:pt x="712" y="1585"/>
                  </a:lnTo>
                  <a:lnTo>
                    <a:pt x="752" y="1587"/>
                  </a:lnTo>
                  <a:lnTo>
                    <a:pt x="794" y="1589"/>
                  </a:lnTo>
                  <a:lnTo>
                    <a:pt x="835" y="1587"/>
                  </a:lnTo>
                  <a:lnTo>
                    <a:pt x="875" y="1585"/>
                  </a:lnTo>
                  <a:lnTo>
                    <a:pt x="915" y="1580"/>
                  </a:lnTo>
                  <a:lnTo>
                    <a:pt x="954" y="1572"/>
                  </a:lnTo>
                  <a:lnTo>
                    <a:pt x="992" y="1563"/>
                  </a:lnTo>
                  <a:lnTo>
                    <a:pt x="1031" y="1552"/>
                  </a:lnTo>
                  <a:lnTo>
                    <a:pt x="1067" y="1541"/>
                  </a:lnTo>
                  <a:lnTo>
                    <a:pt x="1102" y="1527"/>
                  </a:lnTo>
                  <a:lnTo>
                    <a:pt x="1139" y="1510"/>
                  </a:lnTo>
                  <a:lnTo>
                    <a:pt x="1172" y="1494"/>
                  </a:lnTo>
                  <a:lnTo>
                    <a:pt x="1205" y="1473"/>
                  </a:lnTo>
                  <a:lnTo>
                    <a:pt x="1237" y="1453"/>
                  </a:lnTo>
                  <a:lnTo>
                    <a:pt x="1269" y="1431"/>
                  </a:lnTo>
                  <a:lnTo>
                    <a:pt x="1300" y="1408"/>
                  </a:lnTo>
                  <a:lnTo>
                    <a:pt x="1327" y="1382"/>
                  </a:lnTo>
                  <a:lnTo>
                    <a:pt x="1355" y="1356"/>
                  </a:lnTo>
                  <a:lnTo>
                    <a:pt x="1382" y="1329"/>
                  </a:lnTo>
                  <a:lnTo>
                    <a:pt x="1406" y="1300"/>
                  </a:lnTo>
                  <a:lnTo>
                    <a:pt x="1430" y="1270"/>
                  </a:lnTo>
                  <a:lnTo>
                    <a:pt x="1452" y="1239"/>
                  </a:lnTo>
                  <a:lnTo>
                    <a:pt x="1474" y="1206"/>
                  </a:lnTo>
                  <a:lnTo>
                    <a:pt x="1492" y="1173"/>
                  </a:lnTo>
                  <a:lnTo>
                    <a:pt x="1510" y="1139"/>
                  </a:lnTo>
                  <a:lnTo>
                    <a:pt x="1525" y="1104"/>
                  </a:lnTo>
                  <a:lnTo>
                    <a:pt x="1540" y="1067"/>
                  </a:lnTo>
                  <a:lnTo>
                    <a:pt x="1552" y="1031"/>
                  </a:lnTo>
                  <a:lnTo>
                    <a:pt x="1563" y="992"/>
                  </a:lnTo>
                  <a:lnTo>
                    <a:pt x="1572" y="954"/>
                  </a:lnTo>
                  <a:lnTo>
                    <a:pt x="1578" y="915"/>
                  </a:lnTo>
                  <a:lnTo>
                    <a:pt x="1583" y="875"/>
                  </a:lnTo>
                  <a:lnTo>
                    <a:pt x="1587" y="835"/>
                  </a:lnTo>
                  <a:lnTo>
                    <a:pt x="1587" y="794"/>
                  </a:lnTo>
                  <a:lnTo>
                    <a:pt x="1578" y="794"/>
                  </a:lnTo>
                  <a:lnTo>
                    <a:pt x="1578" y="754"/>
                  </a:lnTo>
                  <a:lnTo>
                    <a:pt x="1574" y="714"/>
                  </a:lnTo>
                  <a:lnTo>
                    <a:pt x="1571" y="675"/>
                  </a:lnTo>
                  <a:lnTo>
                    <a:pt x="1563" y="637"/>
                  </a:lnTo>
                  <a:lnTo>
                    <a:pt x="1554" y="599"/>
                  </a:lnTo>
                  <a:lnTo>
                    <a:pt x="1543" y="560"/>
                  </a:lnTo>
                  <a:lnTo>
                    <a:pt x="1530" y="525"/>
                  </a:lnTo>
                  <a:lnTo>
                    <a:pt x="1518" y="489"/>
                  </a:lnTo>
                  <a:lnTo>
                    <a:pt x="1501" y="454"/>
                  </a:lnTo>
                  <a:lnTo>
                    <a:pt x="1485" y="421"/>
                  </a:lnTo>
                  <a:lnTo>
                    <a:pt x="1464" y="388"/>
                  </a:lnTo>
                  <a:lnTo>
                    <a:pt x="1444" y="355"/>
                  </a:lnTo>
                  <a:lnTo>
                    <a:pt x="1422" y="324"/>
                  </a:lnTo>
                  <a:lnTo>
                    <a:pt x="1400" y="295"/>
                  </a:lnTo>
                  <a:lnTo>
                    <a:pt x="1375" y="267"/>
                  </a:lnTo>
                  <a:lnTo>
                    <a:pt x="1349" y="240"/>
                  </a:lnTo>
                  <a:lnTo>
                    <a:pt x="1322" y="214"/>
                  </a:lnTo>
                  <a:lnTo>
                    <a:pt x="1292" y="188"/>
                  </a:lnTo>
                  <a:lnTo>
                    <a:pt x="1263" y="165"/>
                  </a:lnTo>
                  <a:lnTo>
                    <a:pt x="1232" y="143"/>
                  </a:lnTo>
                  <a:lnTo>
                    <a:pt x="1201" y="123"/>
                  </a:lnTo>
                  <a:lnTo>
                    <a:pt x="1168" y="104"/>
                  </a:lnTo>
                  <a:lnTo>
                    <a:pt x="1133" y="86"/>
                  </a:lnTo>
                  <a:lnTo>
                    <a:pt x="1098" y="71"/>
                  </a:lnTo>
                  <a:lnTo>
                    <a:pt x="1064" y="57"/>
                  </a:lnTo>
                  <a:lnTo>
                    <a:pt x="1027" y="44"/>
                  </a:lnTo>
                  <a:lnTo>
                    <a:pt x="990" y="35"/>
                  </a:lnTo>
                  <a:lnTo>
                    <a:pt x="952" y="26"/>
                  </a:lnTo>
                  <a:lnTo>
                    <a:pt x="913" y="18"/>
                  </a:lnTo>
                  <a:lnTo>
                    <a:pt x="873" y="13"/>
                  </a:lnTo>
                  <a:lnTo>
                    <a:pt x="835" y="11"/>
                  </a:lnTo>
                  <a:lnTo>
                    <a:pt x="794" y="9"/>
                  </a:lnTo>
                  <a:lnTo>
                    <a:pt x="752" y="11"/>
                  </a:lnTo>
                  <a:lnTo>
                    <a:pt x="714" y="13"/>
                  </a:lnTo>
                  <a:lnTo>
                    <a:pt x="674" y="18"/>
                  </a:lnTo>
                  <a:lnTo>
                    <a:pt x="635" y="26"/>
                  </a:lnTo>
                  <a:lnTo>
                    <a:pt x="597" y="35"/>
                  </a:lnTo>
                  <a:lnTo>
                    <a:pt x="560" y="44"/>
                  </a:lnTo>
                  <a:lnTo>
                    <a:pt x="524" y="57"/>
                  </a:lnTo>
                  <a:lnTo>
                    <a:pt x="489" y="71"/>
                  </a:lnTo>
                  <a:lnTo>
                    <a:pt x="454" y="86"/>
                  </a:lnTo>
                  <a:lnTo>
                    <a:pt x="419" y="104"/>
                  </a:lnTo>
                  <a:lnTo>
                    <a:pt x="386" y="123"/>
                  </a:lnTo>
                  <a:lnTo>
                    <a:pt x="355" y="143"/>
                  </a:lnTo>
                  <a:lnTo>
                    <a:pt x="324" y="165"/>
                  </a:lnTo>
                  <a:lnTo>
                    <a:pt x="295" y="188"/>
                  </a:lnTo>
                  <a:lnTo>
                    <a:pt x="265" y="214"/>
                  </a:lnTo>
                  <a:lnTo>
                    <a:pt x="238" y="240"/>
                  </a:lnTo>
                  <a:lnTo>
                    <a:pt x="212" y="267"/>
                  </a:lnTo>
                  <a:lnTo>
                    <a:pt x="189" y="295"/>
                  </a:lnTo>
                  <a:lnTo>
                    <a:pt x="165" y="324"/>
                  </a:lnTo>
                  <a:lnTo>
                    <a:pt x="143" y="355"/>
                  </a:lnTo>
                  <a:lnTo>
                    <a:pt x="123" y="388"/>
                  </a:lnTo>
                  <a:lnTo>
                    <a:pt x="103" y="421"/>
                  </a:lnTo>
                  <a:lnTo>
                    <a:pt x="86" y="454"/>
                  </a:lnTo>
                  <a:lnTo>
                    <a:pt x="70" y="489"/>
                  </a:lnTo>
                  <a:lnTo>
                    <a:pt x="57" y="525"/>
                  </a:lnTo>
                  <a:lnTo>
                    <a:pt x="44" y="560"/>
                  </a:lnTo>
                  <a:lnTo>
                    <a:pt x="33" y="599"/>
                  </a:lnTo>
                  <a:lnTo>
                    <a:pt x="24" y="637"/>
                  </a:lnTo>
                  <a:lnTo>
                    <a:pt x="17" y="675"/>
                  </a:lnTo>
                  <a:lnTo>
                    <a:pt x="13" y="714"/>
                  </a:lnTo>
                  <a:lnTo>
                    <a:pt x="9" y="754"/>
                  </a:lnTo>
                  <a:lnTo>
                    <a:pt x="9" y="794"/>
                  </a:lnTo>
                  <a:lnTo>
                    <a:pt x="9" y="835"/>
                  </a:lnTo>
                  <a:lnTo>
                    <a:pt x="13" y="875"/>
                  </a:lnTo>
                  <a:lnTo>
                    <a:pt x="17" y="913"/>
                  </a:lnTo>
                  <a:lnTo>
                    <a:pt x="24" y="952"/>
                  </a:lnTo>
                  <a:lnTo>
                    <a:pt x="33" y="990"/>
                  </a:lnTo>
                  <a:lnTo>
                    <a:pt x="44" y="1029"/>
                  </a:lnTo>
                  <a:lnTo>
                    <a:pt x="57" y="1063"/>
                  </a:lnTo>
                  <a:lnTo>
                    <a:pt x="70" y="1100"/>
                  </a:lnTo>
                  <a:lnTo>
                    <a:pt x="86" y="1135"/>
                  </a:lnTo>
                  <a:lnTo>
                    <a:pt x="103" y="1168"/>
                  </a:lnTo>
                  <a:lnTo>
                    <a:pt x="123" y="1201"/>
                  </a:lnTo>
                  <a:lnTo>
                    <a:pt x="143" y="1234"/>
                  </a:lnTo>
                  <a:lnTo>
                    <a:pt x="165" y="1265"/>
                  </a:lnTo>
                  <a:lnTo>
                    <a:pt x="189" y="1294"/>
                  </a:lnTo>
                  <a:lnTo>
                    <a:pt x="212" y="1322"/>
                  </a:lnTo>
                  <a:lnTo>
                    <a:pt x="238" y="1349"/>
                  </a:lnTo>
                  <a:lnTo>
                    <a:pt x="265" y="1376"/>
                  </a:lnTo>
                  <a:lnTo>
                    <a:pt x="295" y="1400"/>
                  </a:lnTo>
                  <a:lnTo>
                    <a:pt x="324" y="1424"/>
                  </a:lnTo>
                  <a:lnTo>
                    <a:pt x="355" y="1446"/>
                  </a:lnTo>
                  <a:lnTo>
                    <a:pt x="386" y="1466"/>
                  </a:lnTo>
                  <a:lnTo>
                    <a:pt x="419" y="1484"/>
                  </a:lnTo>
                  <a:lnTo>
                    <a:pt x="454" y="1503"/>
                  </a:lnTo>
                  <a:lnTo>
                    <a:pt x="489" y="1517"/>
                  </a:lnTo>
                  <a:lnTo>
                    <a:pt x="524" y="1532"/>
                  </a:lnTo>
                  <a:lnTo>
                    <a:pt x="560" y="1545"/>
                  </a:lnTo>
                  <a:lnTo>
                    <a:pt x="597" y="1554"/>
                  </a:lnTo>
                  <a:lnTo>
                    <a:pt x="635" y="1563"/>
                  </a:lnTo>
                  <a:lnTo>
                    <a:pt x="674" y="1571"/>
                  </a:lnTo>
                  <a:lnTo>
                    <a:pt x="714" y="1576"/>
                  </a:lnTo>
                  <a:lnTo>
                    <a:pt x="752" y="1578"/>
                  </a:lnTo>
                  <a:lnTo>
                    <a:pt x="794" y="1580"/>
                  </a:lnTo>
                  <a:lnTo>
                    <a:pt x="835" y="1578"/>
                  </a:lnTo>
                  <a:lnTo>
                    <a:pt x="873" y="1576"/>
                  </a:lnTo>
                  <a:lnTo>
                    <a:pt x="913" y="1571"/>
                  </a:lnTo>
                  <a:lnTo>
                    <a:pt x="952" y="1563"/>
                  </a:lnTo>
                  <a:lnTo>
                    <a:pt x="990" y="1554"/>
                  </a:lnTo>
                  <a:lnTo>
                    <a:pt x="1027" y="1545"/>
                  </a:lnTo>
                  <a:lnTo>
                    <a:pt x="1064" y="1532"/>
                  </a:lnTo>
                  <a:lnTo>
                    <a:pt x="1098" y="1517"/>
                  </a:lnTo>
                  <a:lnTo>
                    <a:pt x="1133" y="1503"/>
                  </a:lnTo>
                  <a:lnTo>
                    <a:pt x="1168" y="1484"/>
                  </a:lnTo>
                  <a:lnTo>
                    <a:pt x="1201" y="1466"/>
                  </a:lnTo>
                  <a:lnTo>
                    <a:pt x="1232" y="1446"/>
                  </a:lnTo>
                  <a:lnTo>
                    <a:pt x="1263" y="1424"/>
                  </a:lnTo>
                  <a:lnTo>
                    <a:pt x="1292" y="1400"/>
                  </a:lnTo>
                  <a:lnTo>
                    <a:pt x="1322" y="1376"/>
                  </a:lnTo>
                  <a:lnTo>
                    <a:pt x="1349" y="1349"/>
                  </a:lnTo>
                  <a:lnTo>
                    <a:pt x="1375" y="1322"/>
                  </a:lnTo>
                  <a:lnTo>
                    <a:pt x="1400" y="1294"/>
                  </a:lnTo>
                  <a:lnTo>
                    <a:pt x="1422" y="1265"/>
                  </a:lnTo>
                  <a:lnTo>
                    <a:pt x="1444" y="1234"/>
                  </a:lnTo>
                  <a:lnTo>
                    <a:pt x="1464" y="1201"/>
                  </a:lnTo>
                  <a:lnTo>
                    <a:pt x="1485" y="1168"/>
                  </a:lnTo>
                  <a:lnTo>
                    <a:pt x="1501" y="1135"/>
                  </a:lnTo>
                  <a:lnTo>
                    <a:pt x="1518" y="1100"/>
                  </a:lnTo>
                  <a:lnTo>
                    <a:pt x="1530" y="1063"/>
                  </a:lnTo>
                  <a:lnTo>
                    <a:pt x="1543" y="1029"/>
                  </a:lnTo>
                  <a:lnTo>
                    <a:pt x="1554" y="990"/>
                  </a:lnTo>
                  <a:lnTo>
                    <a:pt x="1563" y="952"/>
                  </a:lnTo>
                  <a:lnTo>
                    <a:pt x="1571" y="913"/>
                  </a:lnTo>
                  <a:lnTo>
                    <a:pt x="1574" y="875"/>
                  </a:lnTo>
                  <a:lnTo>
                    <a:pt x="1578" y="835"/>
                  </a:lnTo>
                  <a:lnTo>
                    <a:pt x="1578" y="794"/>
                  </a:lnTo>
                  <a:lnTo>
                    <a:pt x="1587" y="794"/>
                  </a:lnTo>
                  <a:close/>
                </a:path>
              </a:pathLst>
            </a:custGeom>
            <a:solidFill>
              <a:srgbClr val="51B9FF"/>
            </a:solidFill>
            <a:ln w="9525">
              <a:noFill/>
              <a:round/>
              <a:headEnd/>
              <a:tailEnd/>
            </a:ln>
          </p:spPr>
          <p:txBody>
            <a:bodyPr/>
            <a:lstStyle/>
            <a:p>
              <a:endParaRPr lang="en-US"/>
            </a:p>
          </p:txBody>
        </p:sp>
        <p:sp>
          <p:nvSpPr>
            <p:cNvPr id="49173" name="Freeform 238"/>
            <p:cNvSpPr>
              <a:spLocks/>
            </p:cNvSpPr>
            <p:nvPr/>
          </p:nvSpPr>
          <p:spPr bwMode="auto">
            <a:xfrm>
              <a:off x="2926647" y="2146320"/>
              <a:ext cx="2228145" cy="2505075"/>
            </a:xfrm>
            <a:custGeom>
              <a:avLst/>
              <a:gdLst>
                <a:gd name="T0" fmla="*/ 2147483647 w 1579"/>
                <a:gd name="T1" fmla="*/ 2147483647 h 1578"/>
                <a:gd name="T2" fmla="*/ 2147483647 w 1579"/>
                <a:gd name="T3" fmla="*/ 2147483647 h 1578"/>
                <a:gd name="T4" fmla="*/ 2147483647 w 1579"/>
                <a:gd name="T5" fmla="*/ 2147483647 h 1578"/>
                <a:gd name="T6" fmla="*/ 2147483647 w 1579"/>
                <a:gd name="T7" fmla="*/ 2147483647 h 1578"/>
                <a:gd name="T8" fmla="*/ 2147483647 w 1579"/>
                <a:gd name="T9" fmla="*/ 2147483647 h 1578"/>
                <a:gd name="T10" fmla="*/ 2147483647 w 1579"/>
                <a:gd name="T11" fmla="*/ 2147483647 h 1578"/>
                <a:gd name="T12" fmla="*/ 2147483647 w 1579"/>
                <a:gd name="T13" fmla="*/ 2147483647 h 1578"/>
                <a:gd name="T14" fmla="*/ 2147483647 w 1579"/>
                <a:gd name="T15" fmla="*/ 2147483647 h 1578"/>
                <a:gd name="T16" fmla="*/ 2147483647 w 1579"/>
                <a:gd name="T17" fmla="*/ 2147483647 h 1578"/>
                <a:gd name="T18" fmla="*/ 2147483647 w 1579"/>
                <a:gd name="T19" fmla="*/ 2147483647 h 1578"/>
                <a:gd name="T20" fmla="*/ 2147483647 w 1579"/>
                <a:gd name="T21" fmla="*/ 2147483647 h 1578"/>
                <a:gd name="T22" fmla="*/ 2147483647 w 1579"/>
                <a:gd name="T23" fmla="*/ 2147483647 h 1578"/>
                <a:gd name="T24" fmla="*/ 0 w 1579"/>
                <a:gd name="T25" fmla="*/ 2147483647 h 1578"/>
                <a:gd name="T26" fmla="*/ 2147483647 w 1579"/>
                <a:gd name="T27" fmla="*/ 2147483647 h 1578"/>
                <a:gd name="T28" fmla="*/ 2147483647 w 1579"/>
                <a:gd name="T29" fmla="*/ 2147483647 h 1578"/>
                <a:gd name="T30" fmla="*/ 2147483647 w 1579"/>
                <a:gd name="T31" fmla="*/ 2147483647 h 1578"/>
                <a:gd name="T32" fmla="*/ 2147483647 w 1579"/>
                <a:gd name="T33" fmla="*/ 2147483647 h 1578"/>
                <a:gd name="T34" fmla="*/ 2147483647 w 1579"/>
                <a:gd name="T35" fmla="*/ 2147483647 h 1578"/>
                <a:gd name="T36" fmla="*/ 2147483647 w 1579"/>
                <a:gd name="T37" fmla="*/ 2147483647 h 1578"/>
                <a:gd name="T38" fmla="*/ 2147483647 w 1579"/>
                <a:gd name="T39" fmla="*/ 2147483647 h 1578"/>
                <a:gd name="T40" fmla="*/ 2147483647 w 1579"/>
                <a:gd name="T41" fmla="*/ 2147483647 h 1578"/>
                <a:gd name="T42" fmla="*/ 2147483647 w 1579"/>
                <a:gd name="T43" fmla="*/ 2147483647 h 1578"/>
                <a:gd name="T44" fmla="*/ 2147483647 w 1579"/>
                <a:gd name="T45" fmla="*/ 2147483647 h 1578"/>
                <a:gd name="T46" fmla="*/ 2147483647 w 1579"/>
                <a:gd name="T47" fmla="*/ 2147483647 h 1578"/>
                <a:gd name="T48" fmla="*/ 2147483647 w 1579"/>
                <a:gd name="T49" fmla="*/ 2147483647 h 1578"/>
                <a:gd name="T50" fmla="*/ 2147483647 w 1579"/>
                <a:gd name="T51" fmla="*/ 2147483647 h 1578"/>
                <a:gd name="T52" fmla="*/ 2147483647 w 1579"/>
                <a:gd name="T53" fmla="*/ 2147483647 h 1578"/>
                <a:gd name="T54" fmla="*/ 2147483647 w 1579"/>
                <a:gd name="T55" fmla="*/ 2147483647 h 1578"/>
                <a:gd name="T56" fmla="*/ 2147483647 w 1579"/>
                <a:gd name="T57" fmla="*/ 2147483647 h 1578"/>
                <a:gd name="T58" fmla="*/ 2147483647 w 1579"/>
                <a:gd name="T59" fmla="*/ 2147483647 h 1578"/>
                <a:gd name="T60" fmla="*/ 2147483647 w 1579"/>
                <a:gd name="T61" fmla="*/ 2147483647 h 1578"/>
                <a:gd name="T62" fmla="*/ 2147483647 w 1579"/>
                <a:gd name="T63" fmla="*/ 2147483647 h 1578"/>
                <a:gd name="T64" fmla="*/ 2147483647 w 1579"/>
                <a:gd name="T65" fmla="*/ 2147483647 h 1578"/>
                <a:gd name="T66" fmla="*/ 2147483647 w 1579"/>
                <a:gd name="T67" fmla="*/ 2147483647 h 1578"/>
                <a:gd name="T68" fmla="*/ 2147483647 w 1579"/>
                <a:gd name="T69" fmla="*/ 2147483647 h 1578"/>
                <a:gd name="T70" fmla="*/ 2147483647 w 1579"/>
                <a:gd name="T71" fmla="*/ 2147483647 h 1578"/>
                <a:gd name="T72" fmla="*/ 2147483647 w 1579"/>
                <a:gd name="T73" fmla="*/ 2147483647 h 1578"/>
                <a:gd name="T74" fmla="*/ 2147483647 w 1579"/>
                <a:gd name="T75" fmla="*/ 2147483647 h 1578"/>
                <a:gd name="T76" fmla="*/ 2147483647 w 1579"/>
                <a:gd name="T77" fmla="*/ 2147483647 h 1578"/>
                <a:gd name="T78" fmla="*/ 2147483647 w 1579"/>
                <a:gd name="T79" fmla="*/ 2147483647 h 1578"/>
                <a:gd name="T80" fmla="*/ 2147483647 w 1579"/>
                <a:gd name="T81" fmla="*/ 2147483647 h 1578"/>
                <a:gd name="T82" fmla="*/ 2147483647 w 1579"/>
                <a:gd name="T83" fmla="*/ 2147483647 h 1578"/>
                <a:gd name="T84" fmla="*/ 2147483647 w 1579"/>
                <a:gd name="T85" fmla="*/ 2147483647 h 1578"/>
                <a:gd name="T86" fmla="*/ 2147483647 w 1579"/>
                <a:gd name="T87" fmla="*/ 2147483647 h 1578"/>
                <a:gd name="T88" fmla="*/ 2147483647 w 1579"/>
                <a:gd name="T89" fmla="*/ 2147483647 h 1578"/>
                <a:gd name="T90" fmla="*/ 2147483647 w 1579"/>
                <a:gd name="T91" fmla="*/ 2147483647 h 1578"/>
                <a:gd name="T92" fmla="*/ 2147483647 w 1579"/>
                <a:gd name="T93" fmla="*/ 2147483647 h 1578"/>
                <a:gd name="T94" fmla="*/ 2147483647 w 1579"/>
                <a:gd name="T95" fmla="*/ 2147483647 h 1578"/>
                <a:gd name="T96" fmla="*/ 2147483647 w 1579"/>
                <a:gd name="T97" fmla="*/ 2147483647 h 1578"/>
                <a:gd name="T98" fmla="*/ 2147483647 w 1579"/>
                <a:gd name="T99" fmla="*/ 2147483647 h 1578"/>
                <a:gd name="T100" fmla="*/ 2147483647 w 1579"/>
                <a:gd name="T101" fmla="*/ 2147483647 h 157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79"/>
                <a:gd name="T154" fmla="*/ 0 h 1578"/>
                <a:gd name="T155" fmla="*/ 1579 w 1579"/>
                <a:gd name="T156" fmla="*/ 1578 h 157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79" h="1578">
                  <a:moveTo>
                    <a:pt x="1579" y="789"/>
                  </a:moveTo>
                  <a:lnTo>
                    <a:pt x="1578" y="749"/>
                  </a:lnTo>
                  <a:lnTo>
                    <a:pt x="1576" y="709"/>
                  </a:lnTo>
                  <a:lnTo>
                    <a:pt x="1570" y="669"/>
                  </a:lnTo>
                  <a:lnTo>
                    <a:pt x="1563" y="630"/>
                  </a:lnTo>
                  <a:lnTo>
                    <a:pt x="1554" y="592"/>
                  </a:lnTo>
                  <a:lnTo>
                    <a:pt x="1545" y="555"/>
                  </a:lnTo>
                  <a:lnTo>
                    <a:pt x="1532" y="518"/>
                  </a:lnTo>
                  <a:lnTo>
                    <a:pt x="1517" y="482"/>
                  </a:lnTo>
                  <a:lnTo>
                    <a:pt x="1501" y="447"/>
                  </a:lnTo>
                  <a:lnTo>
                    <a:pt x="1484" y="412"/>
                  </a:lnTo>
                  <a:lnTo>
                    <a:pt x="1464" y="379"/>
                  </a:lnTo>
                  <a:lnTo>
                    <a:pt x="1444" y="348"/>
                  </a:lnTo>
                  <a:lnTo>
                    <a:pt x="1422" y="317"/>
                  </a:lnTo>
                  <a:lnTo>
                    <a:pt x="1398" y="288"/>
                  </a:lnTo>
                  <a:lnTo>
                    <a:pt x="1374" y="259"/>
                  </a:lnTo>
                  <a:lnTo>
                    <a:pt x="1349" y="231"/>
                  </a:lnTo>
                  <a:lnTo>
                    <a:pt x="1321" y="205"/>
                  </a:lnTo>
                  <a:lnTo>
                    <a:pt x="1292" y="180"/>
                  </a:lnTo>
                  <a:lnTo>
                    <a:pt x="1263" y="156"/>
                  </a:lnTo>
                  <a:lnTo>
                    <a:pt x="1232" y="134"/>
                  </a:lnTo>
                  <a:lnTo>
                    <a:pt x="1199" y="114"/>
                  </a:lnTo>
                  <a:lnTo>
                    <a:pt x="1166" y="96"/>
                  </a:lnTo>
                  <a:lnTo>
                    <a:pt x="1133" y="77"/>
                  </a:lnTo>
                  <a:lnTo>
                    <a:pt x="1096" y="63"/>
                  </a:lnTo>
                  <a:lnTo>
                    <a:pt x="1061" y="48"/>
                  </a:lnTo>
                  <a:lnTo>
                    <a:pt x="1025" y="35"/>
                  </a:lnTo>
                  <a:lnTo>
                    <a:pt x="986" y="24"/>
                  </a:lnTo>
                  <a:lnTo>
                    <a:pt x="948" y="15"/>
                  </a:lnTo>
                  <a:lnTo>
                    <a:pt x="909" y="10"/>
                  </a:lnTo>
                  <a:lnTo>
                    <a:pt x="871" y="4"/>
                  </a:lnTo>
                  <a:lnTo>
                    <a:pt x="831" y="0"/>
                  </a:lnTo>
                  <a:lnTo>
                    <a:pt x="790" y="0"/>
                  </a:lnTo>
                  <a:lnTo>
                    <a:pt x="748" y="0"/>
                  </a:lnTo>
                  <a:lnTo>
                    <a:pt x="708" y="4"/>
                  </a:lnTo>
                  <a:lnTo>
                    <a:pt x="670" y="10"/>
                  </a:lnTo>
                  <a:lnTo>
                    <a:pt x="631" y="15"/>
                  </a:lnTo>
                  <a:lnTo>
                    <a:pt x="593" y="24"/>
                  </a:lnTo>
                  <a:lnTo>
                    <a:pt x="554" y="35"/>
                  </a:lnTo>
                  <a:lnTo>
                    <a:pt x="518" y="48"/>
                  </a:lnTo>
                  <a:lnTo>
                    <a:pt x="483" y="63"/>
                  </a:lnTo>
                  <a:lnTo>
                    <a:pt x="446" y="77"/>
                  </a:lnTo>
                  <a:lnTo>
                    <a:pt x="413" y="96"/>
                  </a:lnTo>
                  <a:lnTo>
                    <a:pt x="380" y="114"/>
                  </a:lnTo>
                  <a:lnTo>
                    <a:pt x="347" y="134"/>
                  </a:lnTo>
                  <a:lnTo>
                    <a:pt x="316" y="156"/>
                  </a:lnTo>
                  <a:lnTo>
                    <a:pt x="287" y="180"/>
                  </a:lnTo>
                  <a:lnTo>
                    <a:pt x="258" y="205"/>
                  </a:lnTo>
                  <a:lnTo>
                    <a:pt x="230" y="231"/>
                  </a:lnTo>
                  <a:lnTo>
                    <a:pt x="205" y="259"/>
                  </a:lnTo>
                  <a:lnTo>
                    <a:pt x="181" y="288"/>
                  </a:lnTo>
                  <a:lnTo>
                    <a:pt x="157" y="317"/>
                  </a:lnTo>
                  <a:lnTo>
                    <a:pt x="135" y="348"/>
                  </a:lnTo>
                  <a:lnTo>
                    <a:pt x="115" y="379"/>
                  </a:lnTo>
                  <a:lnTo>
                    <a:pt x="95" y="412"/>
                  </a:lnTo>
                  <a:lnTo>
                    <a:pt x="78" y="447"/>
                  </a:lnTo>
                  <a:lnTo>
                    <a:pt x="62" y="482"/>
                  </a:lnTo>
                  <a:lnTo>
                    <a:pt x="47" y="518"/>
                  </a:lnTo>
                  <a:lnTo>
                    <a:pt x="34" y="555"/>
                  </a:lnTo>
                  <a:lnTo>
                    <a:pt x="25" y="592"/>
                  </a:lnTo>
                  <a:lnTo>
                    <a:pt x="16" y="630"/>
                  </a:lnTo>
                  <a:lnTo>
                    <a:pt x="9" y="669"/>
                  </a:lnTo>
                  <a:lnTo>
                    <a:pt x="3" y="709"/>
                  </a:lnTo>
                  <a:lnTo>
                    <a:pt x="2" y="749"/>
                  </a:lnTo>
                  <a:lnTo>
                    <a:pt x="0" y="789"/>
                  </a:lnTo>
                  <a:lnTo>
                    <a:pt x="2" y="830"/>
                  </a:lnTo>
                  <a:lnTo>
                    <a:pt x="3" y="870"/>
                  </a:lnTo>
                  <a:lnTo>
                    <a:pt x="9" y="910"/>
                  </a:lnTo>
                  <a:lnTo>
                    <a:pt x="16" y="949"/>
                  </a:lnTo>
                  <a:lnTo>
                    <a:pt x="25" y="987"/>
                  </a:lnTo>
                  <a:lnTo>
                    <a:pt x="34" y="1024"/>
                  </a:lnTo>
                  <a:lnTo>
                    <a:pt x="47" y="1060"/>
                  </a:lnTo>
                  <a:lnTo>
                    <a:pt x="62" y="1097"/>
                  </a:lnTo>
                  <a:lnTo>
                    <a:pt x="78" y="1132"/>
                  </a:lnTo>
                  <a:lnTo>
                    <a:pt x="95" y="1166"/>
                  </a:lnTo>
                  <a:lnTo>
                    <a:pt x="115" y="1199"/>
                  </a:lnTo>
                  <a:lnTo>
                    <a:pt x="135" y="1231"/>
                  </a:lnTo>
                  <a:lnTo>
                    <a:pt x="157" y="1262"/>
                  </a:lnTo>
                  <a:lnTo>
                    <a:pt x="181" y="1291"/>
                  </a:lnTo>
                  <a:lnTo>
                    <a:pt x="205" y="1320"/>
                  </a:lnTo>
                  <a:lnTo>
                    <a:pt x="230" y="1348"/>
                  </a:lnTo>
                  <a:lnTo>
                    <a:pt x="258" y="1373"/>
                  </a:lnTo>
                  <a:lnTo>
                    <a:pt x="287" y="1399"/>
                  </a:lnTo>
                  <a:lnTo>
                    <a:pt x="316" y="1423"/>
                  </a:lnTo>
                  <a:lnTo>
                    <a:pt x="347" y="1445"/>
                  </a:lnTo>
                  <a:lnTo>
                    <a:pt x="380" y="1465"/>
                  </a:lnTo>
                  <a:lnTo>
                    <a:pt x="413" y="1483"/>
                  </a:lnTo>
                  <a:lnTo>
                    <a:pt x="446" y="1501"/>
                  </a:lnTo>
                  <a:lnTo>
                    <a:pt x="483" y="1518"/>
                  </a:lnTo>
                  <a:lnTo>
                    <a:pt x="518" y="1531"/>
                  </a:lnTo>
                  <a:lnTo>
                    <a:pt x="554" y="1544"/>
                  </a:lnTo>
                  <a:lnTo>
                    <a:pt x="593" y="1555"/>
                  </a:lnTo>
                  <a:lnTo>
                    <a:pt x="631" y="1564"/>
                  </a:lnTo>
                  <a:lnTo>
                    <a:pt x="670" y="1569"/>
                  </a:lnTo>
                  <a:lnTo>
                    <a:pt x="708" y="1575"/>
                  </a:lnTo>
                  <a:lnTo>
                    <a:pt x="748" y="1578"/>
                  </a:lnTo>
                  <a:lnTo>
                    <a:pt x="790" y="1578"/>
                  </a:lnTo>
                  <a:lnTo>
                    <a:pt x="831" y="1578"/>
                  </a:lnTo>
                  <a:lnTo>
                    <a:pt x="871" y="1575"/>
                  </a:lnTo>
                  <a:lnTo>
                    <a:pt x="909" y="1569"/>
                  </a:lnTo>
                  <a:lnTo>
                    <a:pt x="948" y="1564"/>
                  </a:lnTo>
                  <a:lnTo>
                    <a:pt x="986" y="1555"/>
                  </a:lnTo>
                  <a:lnTo>
                    <a:pt x="1025" y="1544"/>
                  </a:lnTo>
                  <a:lnTo>
                    <a:pt x="1061" y="1531"/>
                  </a:lnTo>
                  <a:lnTo>
                    <a:pt x="1096" y="1518"/>
                  </a:lnTo>
                  <a:lnTo>
                    <a:pt x="1133" y="1501"/>
                  </a:lnTo>
                  <a:lnTo>
                    <a:pt x="1166" y="1483"/>
                  </a:lnTo>
                  <a:lnTo>
                    <a:pt x="1199" y="1465"/>
                  </a:lnTo>
                  <a:lnTo>
                    <a:pt x="1232" y="1445"/>
                  </a:lnTo>
                  <a:lnTo>
                    <a:pt x="1263" y="1423"/>
                  </a:lnTo>
                  <a:lnTo>
                    <a:pt x="1292" y="1399"/>
                  </a:lnTo>
                  <a:lnTo>
                    <a:pt x="1321" y="1373"/>
                  </a:lnTo>
                  <a:lnTo>
                    <a:pt x="1349" y="1348"/>
                  </a:lnTo>
                  <a:lnTo>
                    <a:pt x="1374" y="1320"/>
                  </a:lnTo>
                  <a:lnTo>
                    <a:pt x="1398" y="1291"/>
                  </a:lnTo>
                  <a:lnTo>
                    <a:pt x="1422" y="1262"/>
                  </a:lnTo>
                  <a:lnTo>
                    <a:pt x="1444" y="1231"/>
                  </a:lnTo>
                  <a:lnTo>
                    <a:pt x="1464" y="1199"/>
                  </a:lnTo>
                  <a:lnTo>
                    <a:pt x="1484" y="1166"/>
                  </a:lnTo>
                  <a:lnTo>
                    <a:pt x="1501" y="1132"/>
                  </a:lnTo>
                  <a:lnTo>
                    <a:pt x="1517" y="1097"/>
                  </a:lnTo>
                  <a:lnTo>
                    <a:pt x="1532" y="1060"/>
                  </a:lnTo>
                  <a:lnTo>
                    <a:pt x="1545" y="1024"/>
                  </a:lnTo>
                  <a:lnTo>
                    <a:pt x="1554" y="987"/>
                  </a:lnTo>
                  <a:lnTo>
                    <a:pt x="1563" y="949"/>
                  </a:lnTo>
                  <a:lnTo>
                    <a:pt x="1570" y="910"/>
                  </a:lnTo>
                  <a:lnTo>
                    <a:pt x="1576" y="870"/>
                  </a:lnTo>
                  <a:lnTo>
                    <a:pt x="1578" y="830"/>
                  </a:lnTo>
                  <a:lnTo>
                    <a:pt x="1579" y="789"/>
                  </a:lnTo>
                  <a:lnTo>
                    <a:pt x="1570" y="789"/>
                  </a:lnTo>
                  <a:lnTo>
                    <a:pt x="1568" y="749"/>
                  </a:lnTo>
                  <a:lnTo>
                    <a:pt x="1567" y="709"/>
                  </a:lnTo>
                  <a:lnTo>
                    <a:pt x="1561" y="670"/>
                  </a:lnTo>
                  <a:lnTo>
                    <a:pt x="1554" y="632"/>
                  </a:lnTo>
                  <a:lnTo>
                    <a:pt x="1546" y="594"/>
                  </a:lnTo>
                  <a:lnTo>
                    <a:pt x="1536" y="557"/>
                  </a:lnTo>
                  <a:lnTo>
                    <a:pt x="1523" y="520"/>
                  </a:lnTo>
                  <a:lnTo>
                    <a:pt x="1508" y="486"/>
                  </a:lnTo>
                  <a:lnTo>
                    <a:pt x="1493" y="451"/>
                  </a:lnTo>
                  <a:lnTo>
                    <a:pt x="1477" y="418"/>
                  </a:lnTo>
                  <a:lnTo>
                    <a:pt x="1457" y="385"/>
                  </a:lnTo>
                  <a:lnTo>
                    <a:pt x="1437" y="354"/>
                  </a:lnTo>
                  <a:lnTo>
                    <a:pt x="1415" y="323"/>
                  </a:lnTo>
                  <a:lnTo>
                    <a:pt x="1393" y="293"/>
                  </a:lnTo>
                  <a:lnTo>
                    <a:pt x="1367" y="264"/>
                  </a:lnTo>
                  <a:lnTo>
                    <a:pt x="1341" y="237"/>
                  </a:lnTo>
                  <a:lnTo>
                    <a:pt x="1314" y="211"/>
                  </a:lnTo>
                  <a:lnTo>
                    <a:pt x="1287" y="187"/>
                  </a:lnTo>
                  <a:lnTo>
                    <a:pt x="1257" y="163"/>
                  </a:lnTo>
                  <a:lnTo>
                    <a:pt x="1226" y="141"/>
                  </a:lnTo>
                  <a:lnTo>
                    <a:pt x="1195" y="121"/>
                  </a:lnTo>
                  <a:lnTo>
                    <a:pt x="1162" y="103"/>
                  </a:lnTo>
                  <a:lnTo>
                    <a:pt x="1127" y="86"/>
                  </a:lnTo>
                  <a:lnTo>
                    <a:pt x="1094" y="70"/>
                  </a:lnTo>
                  <a:lnTo>
                    <a:pt x="1058" y="55"/>
                  </a:lnTo>
                  <a:lnTo>
                    <a:pt x="1021" y="44"/>
                  </a:lnTo>
                  <a:lnTo>
                    <a:pt x="985" y="33"/>
                  </a:lnTo>
                  <a:lnTo>
                    <a:pt x="946" y="24"/>
                  </a:lnTo>
                  <a:lnTo>
                    <a:pt x="908" y="17"/>
                  </a:lnTo>
                  <a:lnTo>
                    <a:pt x="869" y="13"/>
                  </a:lnTo>
                  <a:lnTo>
                    <a:pt x="829" y="10"/>
                  </a:lnTo>
                  <a:lnTo>
                    <a:pt x="790" y="10"/>
                  </a:lnTo>
                  <a:lnTo>
                    <a:pt x="750" y="10"/>
                  </a:lnTo>
                  <a:lnTo>
                    <a:pt x="710" y="13"/>
                  </a:lnTo>
                  <a:lnTo>
                    <a:pt x="671" y="17"/>
                  </a:lnTo>
                  <a:lnTo>
                    <a:pt x="633" y="24"/>
                  </a:lnTo>
                  <a:lnTo>
                    <a:pt x="595" y="33"/>
                  </a:lnTo>
                  <a:lnTo>
                    <a:pt x="558" y="44"/>
                  </a:lnTo>
                  <a:lnTo>
                    <a:pt x="521" y="55"/>
                  </a:lnTo>
                  <a:lnTo>
                    <a:pt x="487" y="70"/>
                  </a:lnTo>
                  <a:lnTo>
                    <a:pt x="452" y="86"/>
                  </a:lnTo>
                  <a:lnTo>
                    <a:pt x="417" y="103"/>
                  </a:lnTo>
                  <a:lnTo>
                    <a:pt x="384" y="121"/>
                  </a:lnTo>
                  <a:lnTo>
                    <a:pt x="353" y="141"/>
                  </a:lnTo>
                  <a:lnTo>
                    <a:pt x="322" y="163"/>
                  </a:lnTo>
                  <a:lnTo>
                    <a:pt x="293" y="187"/>
                  </a:lnTo>
                  <a:lnTo>
                    <a:pt x="265" y="211"/>
                  </a:lnTo>
                  <a:lnTo>
                    <a:pt x="238" y="237"/>
                  </a:lnTo>
                  <a:lnTo>
                    <a:pt x="212" y="264"/>
                  </a:lnTo>
                  <a:lnTo>
                    <a:pt x="186" y="293"/>
                  </a:lnTo>
                  <a:lnTo>
                    <a:pt x="164" y="323"/>
                  </a:lnTo>
                  <a:lnTo>
                    <a:pt x="142" y="354"/>
                  </a:lnTo>
                  <a:lnTo>
                    <a:pt x="122" y="385"/>
                  </a:lnTo>
                  <a:lnTo>
                    <a:pt x="104" y="418"/>
                  </a:lnTo>
                  <a:lnTo>
                    <a:pt x="86" y="451"/>
                  </a:lnTo>
                  <a:lnTo>
                    <a:pt x="71" y="486"/>
                  </a:lnTo>
                  <a:lnTo>
                    <a:pt x="56" y="520"/>
                  </a:lnTo>
                  <a:lnTo>
                    <a:pt x="44" y="557"/>
                  </a:lnTo>
                  <a:lnTo>
                    <a:pt x="33" y="594"/>
                  </a:lnTo>
                  <a:lnTo>
                    <a:pt x="25" y="632"/>
                  </a:lnTo>
                  <a:lnTo>
                    <a:pt x="18" y="670"/>
                  </a:lnTo>
                  <a:lnTo>
                    <a:pt x="13" y="709"/>
                  </a:lnTo>
                  <a:lnTo>
                    <a:pt x="11" y="749"/>
                  </a:lnTo>
                  <a:lnTo>
                    <a:pt x="9" y="789"/>
                  </a:lnTo>
                  <a:lnTo>
                    <a:pt x="11" y="830"/>
                  </a:lnTo>
                  <a:lnTo>
                    <a:pt x="13" y="870"/>
                  </a:lnTo>
                  <a:lnTo>
                    <a:pt x="18" y="908"/>
                  </a:lnTo>
                  <a:lnTo>
                    <a:pt x="25" y="947"/>
                  </a:lnTo>
                  <a:lnTo>
                    <a:pt x="33" y="985"/>
                  </a:lnTo>
                  <a:lnTo>
                    <a:pt x="44" y="1022"/>
                  </a:lnTo>
                  <a:lnTo>
                    <a:pt x="56" y="1058"/>
                  </a:lnTo>
                  <a:lnTo>
                    <a:pt x="71" y="1093"/>
                  </a:lnTo>
                  <a:lnTo>
                    <a:pt x="86" y="1128"/>
                  </a:lnTo>
                  <a:lnTo>
                    <a:pt x="104" y="1161"/>
                  </a:lnTo>
                  <a:lnTo>
                    <a:pt x="122" y="1194"/>
                  </a:lnTo>
                  <a:lnTo>
                    <a:pt x="142" y="1225"/>
                  </a:lnTo>
                  <a:lnTo>
                    <a:pt x="164" y="1256"/>
                  </a:lnTo>
                  <a:lnTo>
                    <a:pt x="186" y="1285"/>
                  </a:lnTo>
                  <a:lnTo>
                    <a:pt x="212" y="1315"/>
                  </a:lnTo>
                  <a:lnTo>
                    <a:pt x="238" y="1342"/>
                  </a:lnTo>
                  <a:lnTo>
                    <a:pt x="265" y="1368"/>
                  </a:lnTo>
                  <a:lnTo>
                    <a:pt x="293" y="1392"/>
                  </a:lnTo>
                  <a:lnTo>
                    <a:pt x="322" y="1415"/>
                  </a:lnTo>
                  <a:lnTo>
                    <a:pt x="353" y="1437"/>
                  </a:lnTo>
                  <a:lnTo>
                    <a:pt x="384" y="1458"/>
                  </a:lnTo>
                  <a:lnTo>
                    <a:pt x="417" y="1476"/>
                  </a:lnTo>
                  <a:lnTo>
                    <a:pt x="452" y="1492"/>
                  </a:lnTo>
                  <a:lnTo>
                    <a:pt x="487" y="1509"/>
                  </a:lnTo>
                  <a:lnTo>
                    <a:pt x="521" y="1523"/>
                  </a:lnTo>
                  <a:lnTo>
                    <a:pt x="558" y="1534"/>
                  </a:lnTo>
                  <a:lnTo>
                    <a:pt x="595" y="1545"/>
                  </a:lnTo>
                  <a:lnTo>
                    <a:pt x="633" y="1555"/>
                  </a:lnTo>
                  <a:lnTo>
                    <a:pt x="671" y="1562"/>
                  </a:lnTo>
                  <a:lnTo>
                    <a:pt x="710" y="1566"/>
                  </a:lnTo>
                  <a:lnTo>
                    <a:pt x="750" y="1569"/>
                  </a:lnTo>
                  <a:lnTo>
                    <a:pt x="790" y="1569"/>
                  </a:lnTo>
                  <a:lnTo>
                    <a:pt x="829" y="1569"/>
                  </a:lnTo>
                  <a:lnTo>
                    <a:pt x="869" y="1566"/>
                  </a:lnTo>
                  <a:lnTo>
                    <a:pt x="908" y="1562"/>
                  </a:lnTo>
                  <a:lnTo>
                    <a:pt x="946" y="1555"/>
                  </a:lnTo>
                  <a:lnTo>
                    <a:pt x="985" y="1545"/>
                  </a:lnTo>
                  <a:lnTo>
                    <a:pt x="1021" y="1534"/>
                  </a:lnTo>
                  <a:lnTo>
                    <a:pt x="1058" y="1523"/>
                  </a:lnTo>
                  <a:lnTo>
                    <a:pt x="1094" y="1509"/>
                  </a:lnTo>
                  <a:lnTo>
                    <a:pt x="1127" y="1492"/>
                  </a:lnTo>
                  <a:lnTo>
                    <a:pt x="1162" y="1476"/>
                  </a:lnTo>
                  <a:lnTo>
                    <a:pt x="1195" y="1458"/>
                  </a:lnTo>
                  <a:lnTo>
                    <a:pt x="1226" y="1437"/>
                  </a:lnTo>
                  <a:lnTo>
                    <a:pt x="1257" y="1415"/>
                  </a:lnTo>
                  <a:lnTo>
                    <a:pt x="1287" y="1392"/>
                  </a:lnTo>
                  <a:lnTo>
                    <a:pt x="1314" y="1368"/>
                  </a:lnTo>
                  <a:lnTo>
                    <a:pt x="1341" y="1342"/>
                  </a:lnTo>
                  <a:lnTo>
                    <a:pt x="1367" y="1315"/>
                  </a:lnTo>
                  <a:lnTo>
                    <a:pt x="1393" y="1285"/>
                  </a:lnTo>
                  <a:lnTo>
                    <a:pt x="1415" y="1256"/>
                  </a:lnTo>
                  <a:lnTo>
                    <a:pt x="1437" y="1225"/>
                  </a:lnTo>
                  <a:lnTo>
                    <a:pt x="1457" y="1194"/>
                  </a:lnTo>
                  <a:lnTo>
                    <a:pt x="1477" y="1161"/>
                  </a:lnTo>
                  <a:lnTo>
                    <a:pt x="1493" y="1128"/>
                  </a:lnTo>
                  <a:lnTo>
                    <a:pt x="1508" y="1093"/>
                  </a:lnTo>
                  <a:lnTo>
                    <a:pt x="1523" y="1058"/>
                  </a:lnTo>
                  <a:lnTo>
                    <a:pt x="1536" y="1022"/>
                  </a:lnTo>
                  <a:lnTo>
                    <a:pt x="1546" y="985"/>
                  </a:lnTo>
                  <a:lnTo>
                    <a:pt x="1554" y="947"/>
                  </a:lnTo>
                  <a:lnTo>
                    <a:pt x="1561" y="908"/>
                  </a:lnTo>
                  <a:lnTo>
                    <a:pt x="1567" y="870"/>
                  </a:lnTo>
                  <a:lnTo>
                    <a:pt x="1568" y="830"/>
                  </a:lnTo>
                  <a:lnTo>
                    <a:pt x="1570" y="789"/>
                  </a:lnTo>
                  <a:lnTo>
                    <a:pt x="1579" y="789"/>
                  </a:lnTo>
                  <a:close/>
                </a:path>
              </a:pathLst>
            </a:custGeom>
            <a:solidFill>
              <a:srgbClr val="52B9FF"/>
            </a:solidFill>
            <a:ln w="9525">
              <a:noFill/>
              <a:round/>
              <a:headEnd/>
              <a:tailEnd/>
            </a:ln>
          </p:spPr>
          <p:txBody>
            <a:bodyPr/>
            <a:lstStyle/>
            <a:p>
              <a:endParaRPr lang="en-US"/>
            </a:p>
          </p:txBody>
        </p:sp>
        <p:sp>
          <p:nvSpPr>
            <p:cNvPr id="49174" name="Freeform 239"/>
            <p:cNvSpPr>
              <a:spLocks/>
            </p:cNvSpPr>
            <p:nvPr/>
          </p:nvSpPr>
          <p:spPr bwMode="auto">
            <a:xfrm>
              <a:off x="2933703" y="2152669"/>
              <a:ext cx="2214033" cy="2493962"/>
            </a:xfrm>
            <a:custGeom>
              <a:avLst/>
              <a:gdLst>
                <a:gd name="T0" fmla="*/ 2147483647 w 1569"/>
                <a:gd name="T1" fmla="*/ 2147483647 h 1571"/>
                <a:gd name="T2" fmla="*/ 2147483647 w 1569"/>
                <a:gd name="T3" fmla="*/ 2147483647 h 1571"/>
                <a:gd name="T4" fmla="*/ 2147483647 w 1569"/>
                <a:gd name="T5" fmla="*/ 2147483647 h 1571"/>
                <a:gd name="T6" fmla="*/ 2147483647 w 1569"/>
                <a:gd name="T7" fmla="*/ 2147483647 h 1571"/>
                <a:gd name="T8" fmla="*/ 2147483647 w 1569"/>
                <a:gd name="T9" fmla="*/ 2147483647 h 1571"/>
                <a:gd name="T10" fmla="*/ 2147483647 w 1569"/>
                <a:gd name="T11" fmla="*/ 2147483647 h 1571"/>
                <a:gd name="T12" fmla="*/ 2147483647 w 1569"/>
                <a:gd name="T13" fmla="*/ 2147483647 h 1571"/>
                <a:gd name="T14" fmla="*/ 2147483647 w 1569"/>
                <a:gd name="T15" fmla="*/ 2147483647 h 1571"/>
                <a:gd name="T16" fmla="*/ 2147483647 w 1569"/>
                <a:gd name="T17" fmla="*/ 2147483647 h 1571"/>
                <a:gd name="T18" fmla="*/ 2147483647 w 1569"/>
                <a:gd name="T19" fmla="*/ 2147483647 h 1571"/>
                <a:gd name="T20" fmla="*/ 2147483647 w 1569"/>
                <a:gd name="T21" fmla="*/ 2147483647 h 1571"/>
                <a:gd name="T22" fmla="*/ 2147483647 w 1569"/>
                <a:gd name="T23" fmla="*/ 2147483647 h 1571"/>
                <a:gd name="T24" fmla="*/ 0 w 1569"/>
                <a:gd name="T25" fmla="*/ 2147483647 h 1571"/>
                <a:gd name="T26" fmla="*/ 2147483647 w 1569"/>
                <a:gd name="T27" fmla="*/ 2147483647 h 1571"/>
                <a:gd name="T28" fmla="*/ 2147483647 w 1569"/>
                <a:gd name="T29" fmla="*/ 2147483647 h 1571"/>
                <a:gd name="T30" fmla="*/ 2147483647 w 1569"/>
                <a:gd name="T31" fmla="*/ 2147483647 h 1571"/>
                <a:gd name="T32" fmla="*/ 2147483647 w 1569"/>
                <a:gd name="T33" fmla="*/ 2147483647 h 1571"/>
                <a:gd name="T34" fmla="*/ 2147483647 w 1569"/>
                <a:gd name="T35" fmla="*/ 2147483647 h 1571"/>
                <a:gd name="T36" fmla="*/ 2147483647 w 1569"/>
                <a:gd name="T37" fmla="*/ 2147483647 h 1571"/>
                <a:gd name="T38" fmla="*/ 2147483647 w 1569"/>
                <a:gd name="T39" fmla="*/ 2147483647 h 1571"/>
                <a:gd name="T40" fmla="*/ 2147483647 w 1569"/>
                <a:gd name="T41" fmla="*/ 2147483647 h 1571"/>
                <a:gd name="T42" fmla="*/ 2147483647 w 1569"/>
                <a:gd name="T43" fmla="*/ 2147483647 h 1571"/>
                <a:gd name="T44" fmla="*/ 2147483647 w 1569"/>
                <a:gd name="T45" fmla="*/ 2147483647 h 1571"/>
                <a:gd name="T46" fmla="*/ 2147483647 w 1569"/>
                <a:gd name="T47" fmla="*/ 2147483647 h 1571"/>
                <a:gd name="T48" fmla="*/ 2147483647 w 1569"/>
                <a:gd name="T49" fmla="*/ 2147483647 h 1571"/>
                <a:gd name="T50" fmla="*/ 2147483647 w 1569"/>
                <a:gd name="T51" fmla="*/ 2147483647 h 1571"/>
                <a:gd name="T52" fmla="*/ 2147483647 w 1569"/>
                <a:gd name="T53" fmla="*/ 2147483647 h 1571"/>
                <a:gd name="T54" fmla="*/ 2147483647 w 1569"/>
                <a:gd name="T55" fmla="*/ 2147483647 h 1571"/>
                <a:gd name="T56" fmla="*/ 2147483647 w 1569"/>
                <a:gd name="T57" fmla="*/ 2147483647 h 1571"/>
                <a:gd name="T58" fmla="*/ 2147483647 w 1569"/>
                <a:gd name="T59" fmla="*/ 2147483647 h 1571"/>
                <a:gd name="T60" fmla="*/ 2147483647 w 1569"/>
                <a:gd name="T61" fmla="*/ 2147483647 h 1571"/>
                <a:gd name="T62" fmla="*/ 2147483647 w 1569"/>
                <a:gd name="T63" fmla="*/ 2147483647 h 1571"/>
                <a:gd name="T64" fmla="*/ 2147483647 w 1569"/>
                <a:gd name="T65" fmla="*/ 2147483647 h 1571"/>
                <a:gd name="T66" fmla="*/ 2147483647 w 1569"/>
                <a:gd name="T67" fmla="*/ 2147483647 h 1571"/>
                <a:gd name="T68" fmla="*/ 2147483647 w 1569"/>
                <a:gd name="T69" fmla="*/ 2147483647 h 1571"/>
                <a:gd name="T70" fmla="*/ 2147483647 w 1569"/>
                <a:gd name="T71" fmla="*/ 2147483647 h 1571"/>
                <a:gd name="T72" fmla="*/ 2147483647 w 1569"/>
                <a:gd name="T73" fmla="*/ 2147483647 h 1571"/>
                <a:gd name="T74" fmla="*/ 2147483647 w 1569"/>
                <a:gd name="T75" fmla="*/ 2147483647 h 1571"/>
                <a:gd name="T76" fmla="*/ 2147483647 w 1569"/>
                <a:gd name="T77" fmla="*/ 2147483647 h 1571"/>
                <a:gd name="T78" fmla="*/ 2147483647 w 1569"/>
                <a:gd name="T79" fmla="*/ 2147483647 h 1571"/>
                <a:gd name="T80" fmla="*/ 2147483647 w 1569"/>
                <a:gd name="T81" fmla="*/ 2147483647 h 1571"/>
                <a:gd name="T82" fmla="*/ 2147483647 w 1569"/>
                <a:gd name="T83" fmla="*/ 2147483647 h 1571"/>
                <a:gd name="T84" fmla="*/ 2147483647 w 1569"/>
                <a:gd name="T85" fmla="*/ 2147483647 h 1571"/>
                <a:gd name="T86" fmla="*/ 2147483647 w 1569"/>
                <a:gd name="T87" fmla="*/ 2147483647 h 1571"/>
                <a:gd name="T88" fmla="*/ 2147483647 w 1569"/>
                <a:gd name="T89" fmla="*/ 2147483647 h 1571"/>
                <a:gd name="T90" fmla="*/ 2147483647 w 1569"/>
                <a:gd name="T91" fmla="*/ 2147483647 h 1571"/>
                <a:gd name="T92" fmla="*/ 2147483647 w 1569"/>
                <a:gd name="T93" fmla="*/ 2147483647 h 1571"/>
                <a:gd name="T94" fmla="*/ 2147483647 w 1569"/>
                <a:gd name="T95" fmla="*/ 2147483647 h 1571"/>
                <a:gd name="T96" fmla="*/ 2147483647 w 1569"/>
                <a:gd name="T97" fmla="*/ 2147483647 h 1571"/>
                <a:gd name="T98" fmla="*/ 2147483647 w 1569"/>
                <a:gd name="T99" fmla="*/ 2147483647 h 1571"/>
                <a:gd name="T100" fmla="*/ 2147483647 w 1569"/>
                <a:gd name="T101" fmla="*/ 2147483647 h 15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69"/>
                <a:gd name="T154" fmla="*/ 0 h 1571"/>
                <a:gd name="T155" fmla="*/ 1569 w 1569"/>
                <a:gd name="T156" fmla="*/ 1571 h 15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69" h="1571">
                  <a:moveTo>
                    <a:pt x="1569" y="785"/>
                  </a:moveTo>
                  <a:lnTo>
                    <a:pt x="1569" y="745"/>
                  </a:lnTo>
                  <a:lnTo>
                    <a:pt x="1565" y="705"/>
                  </a:lnTo>
                  <a:lnTo>
                    <a:pt x="1562" y="666"/>
                  </a:lnTo>
                  <a:lnTo>
                    <a:pt x="1554" y="628"/>
                  </a:lnTo>
                  <a:lnTo>
                    <a:pt x="1545" y="590"/>
                  </a:lnTo>
                  <a:lnTo>
                    <a:pt x="1534" y="551"/>
                  </a:lnTo>
                  <a:lnTo>
                    <a:pt x="1521" y="516"/>
                  </a:lnTo>
                  <a:lnTo>
                    <a:pt x="1509" y="480"/>
                  </a:lnTo>
                  <a:lnTo>
                    <a:pt x="1492" y="445"/>
                  </a:lnTo>
                  <a:lnTo>
                    <a:pt x="1476" y="412"/>
                  </a:lnTo>
                  <a:lnTo>
                    <a:pt x="1455" y="379"/>
                  </a:lnTo>
                  <a:lnTo>
                    <a:pt x="1435" y="346"/>
                  </a:lnTo>
                  <a:lnTo>
                    <a:pt x="1413" y="315"/>
                  </a:lnTo>
                  <a:lnTo>
                    <a:pt x="1391" y="286"/>
                  </a:lnTo>
                  <a:lnTo>
                    <a:pt x="1366" y="258"/>
                  </a:lnTo>
                  <a:lnTo>
                    <a:pt x="1340" y="231"/>
                  </a:lnTo>
                  <a:lnTo>
                    <a:pt x="1313" y="205"/>
                  </a:lnTo>
                  <a:lnTo>
                    <a:pt x="1283" y="179"/>
                  </a:lnTo>
                  <a:lnTo>
                    <a:pt x="1254" y="156"/>
                  </a:lnTo>
                  <a:lnTo>
                    <a:pt x="1223" y="134"/>
                  </a:lnTo>
                  <a:lnTo>
                    <a:pt x="1192" y="114"/>
                  </a:lnTo>
                  <a:lnTo>
                    <a:pt x="1159" y="95"/>
                  </a:lnTo>
                  <a:lnTo>
                    <a:pt x="1124" y="77"/>
                  </a:lnTo>
                  <a:lnTo>
                    <a:pt x="1089" y="62"/>
                  </a:lnTo>
                  <a:lnTo>
                    <a:pt x="1055" y="48"/>
                  </a:lnTo>
                  <a:lnTo>
                    <a:pt x="1018" y="35"/>
                  </a:lnTo>
                  <a:lnTo>
                    <a:pt x="981" y="26"/>
                  </a:lnTo>
                  <a:lnTo>
                    <a:pt x="943" y="17"/>
                  </a:lnTo>
                  <a:lnTo>
                    <a:pt x="904" y="9"/>
                  </a:lnTo>
                  <a:lnTo>
                    <a:pt x="864" y="4"/>
                  </a:lnTo>
                  <a:lnTo>
                    <a:pt x="826" y="2"/>
                  </a:lnTo>
                  <a:lnTo>
                    <a:pt x="785" y="0"/>
                  </a:lnTo>
                  <a:lnTo>
                    <a:pt x="743" y="2"/>
                  </a:lnTo>
                  <a:lnTo>
                    <a:pt x="705" y="4"/>
                  </a:lnTo>
                  <a:lnTo>
                    <a:pt x="665" y="9"/>
                  </a:lnTo>
                  <a:lnTo>
                    <a:pt x="626" y="17"/>
                  </a:lnTo>
                  <a:lnTo>
                    <a:pt x="588" y="26"/>
                  </a:lnTo>
                  <a:lnTo>
                    <a:pt x="551" y="35"/>
                  </a:lnTo>
                  <a:lnTo>
                    <a:pt x="515" y="48"/>
                  </a:lnTo>
                  <a:lnTo>
                    <a:pt x="480" y="62"/>
                  </a:lnTo>
                  <a:lnTo>
                    <a:pt x="445" y="77"/>
                  </a:lnTo>
                  <a:lnTo>
                    <a:pt x="410" y="95"/>
                  </a:lnTo>
                  <a:lnTo>
                    <a:pt x="377" y="114"/>
                  </a:lnTo>
                  <a:lnTo>
                    <a:pt x="346" y="134"/>
                  </a:lnTo>
                  <a:lnTo>
                    <a:pt x="315" y="156"/>
                  </a:lnTo>
                  <a:lnTo>
                    <a:pt x="286" y="179"/>
                  </a:lnTo>
                  <a:lnTo>
                    <a:pt x="256" y="205"/>
                  </a:lnTo>
                  <a:lnTo>
                    <a:pt x="229" y="231"/>
                  </a:lnTo>
                  <a:lnTo>
                    <a:pt x="203" y="258"/>
                  </a:lnTo>
                  <a:lnTo>
                    <a:pt x="180" y="286"/>
                  </a:lnTo>
                  <a:lnTo>
                    <a:pt x="156" y="315"/>
                  </a:lnTo>
                  <a:lnTo>
                    <a:pt x="134" y="346"/>
                  </a:lnTo>
                  <a:lnTo>
                    <a:pt x="114" y="379"/>
                  </a:lnTo>
                  <a:lnTo>
                    <a:pt x="94" y="412"/>
                  </a:lnTo>
                  <a:lnTo>
                    <a:pt x="77" y="445"/>
                  </a:lnTo>
                  <a:lnTo>
                    <a:pt x="61" y="480"/>
                  </a:lnTo>
                  <a:lnTo>
                    <a:pt x="48" y="516"/>
                  </a:lnTo>
                  <a:lnTo>
                    <a:pt x="35" y="551"/>
                  </a:lnTo>
                  <a:lnTo>
                    <a:pt x="24" y="590"/>
                  </a:lnTo>
                  <a:lnTo>
                    <a:pt x="15" y="628"/>
                  </a:lnTo>
                  <a:lnTo>
                    <a:pt x="8" y="666"/>
                  </a:lnTo>
                  <a:lnTo>
                    <a:pt x="4" y="705"/>
                  </a:lnTo>
                  <a:lnTo>
                    <a:pt x="0" y="745"/>
                  </a:lnTo>
                  <a:lnTo>
                    <a:pt x="0" y="785"/>
                  </a:lnTo>
                  <a:lnTo>
                    <a:pt x="0" y="826"/>
                  </a:lnTo>
                  <a:lnTo>
                    <a:pt x="4" y="866"/>
                  </a:lnTo>
                  <a:lnTo>
                    <a:pt x="8" y="904"/>
                  </a:lnTo>
                  <a:lnTo>
                    <a:pt x="15" y="943"/>
                  </a:lnTo>
                  <a:lnTo>
                    <a:pt x="24" y="981"/>
                  </a:lnTo>
                  <a:lnTo>
                    <a:pt x="35" y="1020"/>
                  </a:lnTo>
                  <a:lnTo>
                    <a:pt x="48" y="1054"/>
                  </a:lnTo>
                  <a:lnTo>
                    <a:pt x="61" y="1091"/>
                  </a:lnTo>
                  <a:lnTo>
                    <a:pt x="77" y="1126"/>
                  </a:lnTo>
                  <a:lnTo>
                    <a:pt x="94" y="1159"/>
                  </a:lnTo>
                  <a:lnTo>
                    <a:pt x="114" y="1192"/>
                  </a:lnTo>
                  <a:lnTo>
                    <a:pt x="134" y="1225"/>
                  </a:lnTo>
                  <a:lnTo>
                    <a:pt x="156" y="1256"/>
                  </a:lnTo>
                  <a:lnTo>
                    <a:pt x="180" y="1285"/>
                  </a:lnTo>
                  <a:lnTo>
                    <a:pt x="203" y="1313"/>
                  </a:lnTo>
                  <a:lnTo>
                    <a:pt x="229" y="1340"/>
                  </a:lnTo>
                  <a:lnTo>
                    <a:pt x="256" y="1367"/>
                  </a:lnTo>
                  <a:lnTo>
                    <a:pt x="286" y="1391"/>
                  </a:lnTo>
                  <a:lnTo>
                    <a:pt x="315" y="1415"/>
                  </a:lnTo>
                  <a:lnTo>
                    <a:pt x="346" y="1437"/>
                  </a:lnTo>
                  <a:lnTo>
                    <a:pt x="377" y="1457"/>
                  </a:lnTo>
                  <a:lnTo>
                    <a:pt x="410" y="1475"/>
                  </a:lnTo>
                  <a:lnTo>
                    <a:pt x="445" y="1494"/>
                  </a:lnTo>
                  <a:lnTo>
                    <a:pt x="480" y="1508"/>
                  </a:lnTo>
                  <a:lnTo>
                    <a:pt x="515" y="1523"/>
                  </a:lnTo>
                  <a:lnTo>
                    <a:pt x="551" y="1536"/>
                  </a:lnTo>
                  <a:lnTo>
                    <a:pt x="588" y="1545"/>
                  </a:lnTo>
                  <a:lnTo>
                    <a:pt x="626" y="1554"/>
                  </a:lnTo>
                  <a:lnTo>
                    <a:pt x="665" y="1562"/>
                  </a:lnTo>
                  <a:lnTo>
                    <a:pt x="705" y="1567"/>
                  </a:lnTo>
                  <a:lnTo>
                    <a:pt x="743" y="1569"/>
                  </a:lnTo>
                  <a:lnTo>
                    <a:pt x="785" y="1571"/>
                  </a:lnTo>
                  <a:lnTo>
                    <a:pt x="826" y="1569"/>
                  </a:lnTo>
                  <a:lnTo>
                    <a:pt x="864" y="1567"/>
                  </a:lnTo>
                  <a:lnTo>
                    <a:pt x="904" y="1562"/>
                  </a:lnTo>
                  <a:lnTo>
                    <a:pt x="943" y="1554"/>
                  </a:lnTo>
                  <a:lnTo>
                    <a:pt x="981" y="1545"/>
                  </a:lnTo>
                  <a:lnTo>
                    <a:pt x="1018" y="1536"/>
                  </a:lnTo>
                  <a:lnTo>
                    <a:pt x="1055" y="1523"/>
                  </a:lnTo>
                  <a:lnTo>
                    <a:pt x="1089" y="1508"/>
                  </a:lnTo>
                  <a:lnTo>
                    <a:pt x="1124" y="1494"/>
                  </a:lnTo>
                  <a:lnTo>
                    <a:pt x="1159" y="1475"/>
                  </a:lnTo>
                  <a:lnTo>
                    <a:pt x="1192" y="1457"/>
                  </a:lnTo>
                  <a:lnTo>
                    <a:pt x="1223" y="1437"/>
                  </a:lnTo>
                  <a:lnTo>
                    <a:pt x="1254" y="1415"/>
                  </a:lnTo>
                  <a:lnTo>
                    <a:pt x="1283" y="1391"/>
                  </a:lnTo>
                  <a:lnTo>
                    <a:pt x="1313" y="1367"/>
                  </a:lnTo>
                  <a:lnTo>
                    <a:pt x="1340" y="1340"/>
                  </a:lnTo>
                  <a:lnTo>
                    <a:pt x="1366" y="1313"/>
                  </a:lnTo>
                  <a:lnTo>
                    <a:pt x="1391" y="1285"/>
                  </a:lnTo>
                  <a:lnTo>
                    <a:pt x="1413" y="1256"/>
                  </a:lnTo>
                  <a:lnTo>
                    <a:pt x="1435" y="1225"/>
                  </a:lnTo>
                  <a:lnTo>
                    <a:pt x="1455" y="1192"/>
                  </a:lnTo>
                  <a:lnTo>
                    <a:pt x="1476" y="1159"/>
                  </a:lnTo>
                  <a:lnTo>
                    <a:pt x="1492" y="1126"/>
                  </a:lnTo>
                  <a:lnTo>
                    <a:pt x="1509" y="1091"/>
                  </a:lnTo>
                  <a:lnTo>
                    <a:pt x="1521" y="1054"/>
                  </a:lnTo>
                  <a:lnTo>
                    <a:pt x="1534" y="1020"/>
                  </a:lnTo>
                  <a:lnTo>
                    <a:pt x="1545" y="981"/>
                  </a:lnTo>
                  <a:lnTo>
                    <a:pt x="1554" y="943"/>
                  </a:lnTo>
                  <a:lnTo>
                    <a:pt x="1562" y="904"/>
                  </a:lnTo>
                  <a:lnTo>
                    <a:pt x="1565" y="866"/>
                  </a:lnTo>
                  <a:lnTo>
                    <a:pt x="1569" y="826"/>
                  </a:lnTo>
                  <a:lnTo>
                    <a:pt x="1569" y="785"/>
                  </a:lnTo>
                  <a:lnTo>
                    <a:pt x="1562" y="785"/>
                  </a:lnTo>
                  <a:lnTo>
                    <a:pt x="1560" y="745"/>
                  </a:lnTo>
                  <a:lnTo>
                    <a:pt x="1556" y="707"/>
                  </a:lnTo>
                  <a:lnTo>
                    <a:pt x="1552" y="666"/>
                  </a:lnTo>
                  <a:lnTo>
                    <a:pt x="1545" y="630"/>
                  </a:lnTo>
                  <a:lnTo>
                    <a:pt x="1536" y="591"/>
                  </a:lnTo>
                  <a:lnTo>
                    <a:pt x="1525" y="555"/>
                  </a:lnTo>
                  <a:lnTo>
                    <a:pt x="1514" y="518"/>
                  </a:lnTo>
                  <a:lnTo>
                    <a:pt x="1499" y="483"/>
                  </a:lnTo>
                  <a:lnTo>
                    <a:pt x="1485" y="449"/>
                  </a:lnTo>
                  <a:lnTo>
                    <a:pt x="1466" y="416"/>
                  </a:lnTo>
                  <a:lnTo>
                    <a:pt x="1448" y="383"/>
                  </a:lnTo>
                  <a:lnTo>
                    <a:pt x="1428" y="352"/>
                  </a:lnTo>
                  <a:lnTo>
                    <a:pt x="1406" y="320"/>
                  </a:lnTo>
                  <a:lnTo>
                    <a:pt x="1384" y="291"/>
                  </a:lnTo>
                  <a:lnTo>
                    <a:pt x="1358" y="264"/>
                  </a:lnTo>
                  <a:lnTo>
                    <a:pt x="1333" y="236"/>
                  </a:lnTo>
                  <a:lnTo>
                    <a:pt x="1307" y="211"/>
                  </a:lnTo>
                  <a:lnTo>
                    <a:pt x="1278" y="187"/>
                  </a:lnTo>
                  <a:lnTo>
                    <a:pt x="1249" y="163"/>
                  </a:lnTo>
                  <a:lnTo>
                    <a:pt x="1219" y="141"/>
                  </a:lnTo>
                  <a:lnTo>
                    <a:pt x="1186" y="121"/>
                  </a:lnTo>
                  <a:lnTo>
                    <a:pt x="1155" y="103"/>
                  </a:lnTo>
                  <a:lnTo>
                    <a:pt x="1120" y="86"/>
                  </a:lnTo>
                  <a:lnTo>
                    <a:pt x="1088" y="70"/>
                  </a:lnTo>
                  <a:lnTo>
                    <a:pt x="1051" y="57"/>
                  </a:lnTo>
                  <a:lnTo>
                    <a:pt x="1016" y="44"/>
                  </a:lnTo>
                  <a:lnTo>
                    <a:pt x="978" y="33"/>
                  </a:lnTo>
                  <a:lnTo>
                    <a:pt x="941" y="26"/>
                  </a:lnTo>
                  <a:lnTo>
                    <a:pt x="903" y="18"/>
                  </a:lnTo>
                  <a:lnTo>
                    <a:pt x="864" y="13"/>
                  </a:lnTo>
                  <a:lnTo>
                    <a:pt x="824" y="11"/>
                  </a:lnTo>
                  <a:lnTo>
                    <a:pt x="785" y="9"/>
                  </a:lnTo>
                  <a:lnTo>
                    <a:pt x="745" y="11"/>
                  </a:lnTo>
                  <a:lnTo>
                    <a:pt x="705" y="13"/>
                  </a:lnTo>
                  <a:lnTo>
                    <a:pt x="666" y="18"/>
                  </a:lnTo>
                  <a:lnTo>
                    <a:pt x="628" y="26"/>
                  </a:lnTo>
                  <a:lnTo>
                    <a:pt x="591" y="33"/>
                  </a:lnTo>
                  <a:lnTo>
                    <a:pt x="553" y="44"/>
                  </a:lnTo>
                  <a:lnTo>
                    <a:pt x="518" y="57"/>
                  </a:lnTo>
                  <a:lnTo>
                    <a:pt x="482" y="70"/>
                  </a:lnTo>
                  <a:lnTo>
                    <a:pt x="449" y="86"/>
                  </a:lnTo>
                  <a:lnTo>
                    <a:pt x="414" y="103"/>
                  </a:lnTo>
                  <a:lnTo>
                    <a:pt x="383" y="121"/>
                  </a:lnTo>
                  <a:lnTo>
                    <a:pt x="350" y="141"/>
                  </a:lnTo>
                  <a:lnTo>
                    <a:pt x="321" y="163"/>
                  </a:lnTo>
                  <a:lnTo>
                    <a:pt x="291" y="187"/>
                  </a:lnTo>
                  <a:lnTo>
                    <a:pt x="262" y="211"/>
                  </a:lnTo>
                  <a:lnTo>
                    <a:pt x="236" y="236"/>
                  </a:lnTo>
                  <a:lnTo>
                    <a:pt x="211" y="264"/>
                  </a:lnTo>
                  <a:lnTo>
                    <a:pt x="185" y="291"/>
                  </a:lnTo>
                  <a:lnTo>
                    <a:pt x="163" y="320"/>
                  </a:lnTo>
                  <a:lnTo>
                    <a:pt x="141" y="352"/>
                  </a:lnTo>
                  <a:lnTo>
                    <a:pt x="121" y="383"/>
                  </a:lnTo>
                  <a:lnTo>
                    <a:pt x="103" y="416"/>
                  </a:lnTo>
                  <a:lnTo>
                    <a:pt x="84" y="449"/>
                  </a:lnTo>
                  <a:lnTo>
                    <a:pt x="70" y="483"/>
                  </a:lnTo>
                  <a:lnTo>
                    <a:pt x="55" y="518"/>
                  </a:lnTo>
                  <a:lnTo>
                    <a:pt x="44" y="555"/>
                  </a:lnTo>
                  <a:lnTo>
                    <a:pt x="33" y="591"/>
                  </a:lnTo>
                  <a:lnTo>
                    <a:pt x="24" y="630"/>
                  </a:lnTo>
                  <a:lnTo>
                    <a:pt x="17" y="666"/>
                  </a:lnTo>
                  <a:lnTo>
                    <a:pt x="13" y="707"/>
                  </a:lnTo>
                  <a:lnTo>
                    <a:pt x="9" y="745"/>
                  </a:lnTo>
                  <a:lnTo>
                    <a:pt x="9" y="785"/>
                  </a:lnTo>
                  <a:lnTo>
                    <a:pt x="9" y="826"/>
                  </a:lnTo>
                  <a:lnTo>
                    <a:pt x="13" y="864"/>
                  </a:lnTo>
                  <a:lnTo>
                    <a:pt x="17" y="904"/>
                  </a:lnTo>
                  <a:lnTo>
                    <a:pt x="24" y="941"/>
                  </a:lnTo>
                  <a:lnTo>
                    <a:pt x="33" y="979"/>
                  </a:lnTo>
                  <a:lnTo>
                    <a:pt x="44" y="1016"/>
                  </a:lnTo>
                  <a:lnTo>
                    <a:pt x="55" y="1053"/>
                  </a:lnTo>
                  <a:lnTo>
                    <a:pt x="70" y="1087"/>
                  </a:lnTo>
                  <a:lnTo>
                    <a:pt x="84" y="1122"/>
                  </a:lnTo>
                  <a:lnTo>
                    <a:pt x="103" y="1155"/>
                  </a:lnTo>
                  <a:lnTo>
                    <a:pt x="121" y="1188"/>
                  </a:lnTo>
                  <a:lnTo>
                    <a:pt x="141" y="1219"/>
                  </a:lnTo>
                  <a:lnTo>
                    <a:pt x="163" y="1250"/>
                  </a:lnTo>
                  <a:lnTo>
                    <a:pt x="185" y="1280"/>
                  </a:lnTo>
                  <a:lnTo>
                    <a:pt x="211" y="1307"/>
                  </a:lnTo>
                  <a:lnTo>
                    <a:pt x="236" y="1335"/>
                  </a:lnTo>
                  <a:lnTo>
                    <a:pt x="262" y="1360"/>
                  </a:lnTo>
                  <a:lnTo>
                    <a:pt x="291" y="1384"/>
                  </a:lnTo>
                  <a:lnTo>
                    <a:pt x="321" y="1408"/>
                  </a:lnTo>
                  <a:lnTo>
                    <a:pt x="350" y="1430"/>
                  </a:lnTo>
                  <a:lnTo>
                    <a:pt x="383" y="1450"/>
                  </a:lnTo>
                  <a:lnTo>
                    <a:pt x="414" y="1468"/>
                  </a:lnTo>
                  <a:lnTo>
                    <a:pt x="449" y="1485"/>
                  </a:lnTo>
                  <a:lnTo>
                    <a:pt x="482" y="1501"/>
                  </a:lnTo>
                  <a:lnTo>
                    <a:pt x="518" y="1514"/>
                  </a:lnTo>
                  <a:lnTo>
                    <a:pt x="553" y="1527"/>
                  </a:lnTo>
                  <a:lnTo>
                    <a:pt x="591" y="1538"/>
                  </a:lnTo>
                  <a:lnTo>
                    <a:pt x="628" y="1545"/>
                  </a:lnTo>
                  <a:lnTo>
                    <a:pt x="666" y="1552"/>
                  </a:lnTo>
                  <a:lnTo>
                    <a:pt x="705" y="1558"/>
                  </a:lnTo>
                  <a:lnTo>
                    <a:pt x="745" y="1560"/>
                  </a:lnTo>
                  <a:lnTo>
                    <a:pt x="785" y="1562"/>
                  </a:lnTo>
                  <a:lnTo>
                    <a:pt x="824" y="1560"/>
                  </a:lnTo>
                  <a:lnTo>
                    <a:pt x="864" y="1558"/>
                  </a:lnTo>
                  <a:lnTo>
                    <a:pt x="903" y="1552"/>
                  </a:lnTo>
                  <a:lnTo>
                    <a:pt x="941" y="1545"/>
                  </a:lnTo>
                  <a:lnTo>
                    <a:pt x="978" y="1538"/>
                  </a:lnTo>
                  <a:lnTo>
                    <a:pt x="1016" y="1527"/>
                  </a:lnTo>
                  <a:lnTo>
                    <a:pt x="1051" y="1514"/>
                  </a:lnTo>
                  <a:lnTo>
                    <a:pt x="1088" y="1501"/>
                  </a:lnTo>
                  <a:lnTo>
                    <a:pt x="1120" y="1485"/>
                  </a:lnTo>
                  <a:lnTo>
                    <a:pt x="1155" y="1468"/>
                  </a:lnTo>
                  <a:lnTo>
                    <a:pt x="1186" y="1450"/>
                  </a:lnTo>
                  <a:lnTo>
                    <a:pt x="1219" y="1430"/>
                  </a:lnTo>
                  <a:lnTo>
                    <a:pt x="1249" y="1408"/>
                  </a:lnTo>
                  <a:lnTo>
                    <a:pt x="1278" y="1384"/>
                  </a:lnTo>
                  <a:lnTo>
                    <a:pt x="1307" y="1360"/>
                  </a:lnTo>
                  <a:lnTo>
                    <a:pt x="1333" y="1335"/>
                  </a:lnTo>
                  <a:lnTo>
                    <a:pt x="1358" y="1307"/>
                  </a:lnTo>
                  <a:lnTo>
                    <a:pt x="1384" y="1280"/>
                  </a:lnTo>
                  <a:lnTo>
                    <a:pt x="1406" y="1250"/>
                  </a:lnTo>
                  <a:lnTo>
                    <a:pt x="1428" y="1219"/>
                  </a:lnTo>
                  <a:lnTo>
                    <a:pt x="1448" y="1188"/>
                  </a:lnTo>
                  <a:lnTo>
                    <a:pt x="1466" y="1155"/>
                  </a:lnTo>
                  <a:lnTo>
                    <a:pt x="1485" y="1122"/>
                  </a:lnTo>
                  <a:lnTo>
                    <a:pt x="1499" y="1087"/>
                  </a:lnTo>
                  <a:lnTo>
                    <a:pt x="1514" y="1053"/>
                  </a:lnTo>
                  <a:lnTo>
                    <a:pt x="1525" y="1016"/>
                  </a:lnTo>
                  <a:lnTo>
                    <a:pt x="1536" y="979"/>
                  </a:lnTo>
                  <a:lnTo>
                    <a:pt x="1545" y="941"/>
                  </a:lnTo>
                  <a:lnTo>
                    <a:pt x="1552" y="904"/>
                  </a:lnTo>
                  <a:lnTo>
                    <a:pt x="1556" y="864"/>
                  </a:lnTo>
                  <a:lnTo>
                    <a:pt x="1560" y="826"/>
                  </a:lnTo>
                  <a:lnTo>
                    <a:pt x="1562" y="785"/>
                  </a:lnTo>
                  <a:lnTo>
                    <a:pt x="1569" y="785"/>
                  </a:lnTo>
                  <a:close/>
                </a:path>
              </a:pathLst>
            </a:custGeom>
            <a:solidFill>
              <a:srgbClr val="53BAFF"/>
            </a:solidFill>
            <a:ln w="9525">
              <a:noFill/>
              <a:round/>
              <a:headEnd/>
              <a:tailEnd/>
            </a:ln>
          </p:spPr>
          <p:txBody>
            <a:bodyPr/>
            <a:lstStyle/>
            <a:p>
              <a:endParaRPr lang="en-US"/>
            </a:p>
          </p:txBody>
        </p:sp>
        <p:sp>
          <p:nvSpPr>
            <p:cNvPr id="49175" name="Freeform 240"/>
            <p:cNvSpPr>
              <a:spLocks/>
            </p:cNvSpPr>
            <p:nvPr/>
          </p:nvSpPr>
          <p:spPr bwMode="auto">
            <a:xfrm>
              <a:off x="2939345" y="2162194"/>
              <a:ext cx="2202744" cy="2474912"/>
            </a:xfrm>
            <a:custGeom>
              <a:avLst/>
              <a:gdLst>
                <a:gd name="T0" fmla="*/ 2147483647 w 1561"/>
                <a:gd name="T1" fmla="*/ 2147483647 h 1559"/>
                <a:gd name="T2" fmla="*/ 2147483647 w 1561"/>
                <a:gd name="T3" fmla="*/ 2147483647 h 1559"/>
                <a:gd name="T4" fmla="*/ 2147483647 w 1561"/>
                <a:gd name="T5" fmla="*/ 2147483647 h 1559"/>
                <a:gd name="T6" fmla="*/ 2147483647 w 1561"/>
                <a:gd name="T7" fmla="*/ 2147483647 h 1559"/>
                <a:gd name="T8" fmla="*/ 2147483647 w 1561"/>
                <a:gd name="T9" fmla="*/ 2147483647 h 1559"/>
                <a:gd name="T10" fmla="*/ 2147483647 w 1561"/>
                <a:gd name="T11" fmla="*/ 2147483647 h 1559"/>
                <a:gd name="T12" fmla="*/ 2147483647 w 1561"/>
                <a:gd name="T13" fmla="*/ 2147483647 h 1559"/>
                <a:gd name="T14" fmla="*/ 2147483647 w 1561"/>
                <a:gd name="T15" fmla="*/ 2147483647 h 1559"/>
                <a:gd name="T16" fmla="*/ 2147483647 w 1561"/>
                <a:gd name="T17" fmla="*/ 2147483647 h 1559"/>
                <a:gd name="T18" fmla="*/ 2147483647 w 1561"/>
                <a:gd name="T19" fmla="*/ 2147483647 h 1559"/>
                <a:gd name="T20" fmla="*/ 2147483647 w 1561"/>
                <a:gd name="T21" fmla="*/ 2147483647 h 1559"/>
                <a:gd name="T22" fmla="*/ 2147483647 w 1561"/>
                <a:gd name="T23" fmla="*/ 2147483647 h 1559"/>
                <a:gd name="T24" fmla="*/ 0 w 1561"/>
                <a:gd name="T25" fmla="*/ 2147483647 h 1559"/>
                <a:gd name="T26" fmla="*/ 2147483647 w 1561"/>
                <a:gd name="T27" fmla="*/ 2147483647 h 1559"/>
                <a:gd name="T28" fmla="*/ 2147483647 w 1561"/>
                <a:gd name="T29" fmla="*/ 2147483647 h 1559"/>
                <a:gd name="T30" fmla="*/ 2147483647 w 1561"/>
                <a:gd name="T31" fmla="*/ 2147483647 h 1559"/>
                <a:gd name="T32" fmla="*/ 2147483647 w 1561"/>
                <a:gd name="T33" fmla="*/ 2147483647 h 1559"/>
                <a:gd name="T34" fmla="*/ 2147483647 w 1561"/>
                <a:gd name="T35" fmla="*/ 2147483647 h 1559"/>
                <a:gd name="T36" fmla="*/ 2147483647 w 1561"/>
                <a:gd name="T37" fmla="*/ 2147483647 h 1559"/>
                <a:gd name="T38" fmla="*/ 2147483647 w 1561"/>
                <a:gd name="T39" fmla="*/ 2147483647 h 1559"/>
                <a:gd name="T40" fmla="*/ 2147483647 w 1561"/>
                <a:gd name="T41" fmla="*/ 2147483647 h 1559"/>
                <a:gd name="T42" fmla="*/ 2147483647 w 1561"/>
                <a:gd name="T43" fmla="*/ 2147483647 h 1559"/>
                <a:gd name="T44" fmla="*/ 2147483647 w 1561"/>
                <a:gd name="T45" fmla="*/ 2147483647 h 1559"/>
                <a:gd name="T46" fmla="*/ 2147483647 w 1561"/>
                <a:gd name="T47" fmla="*/ 2147483647 h 1559"/>
                <a:gd name="T48" fmla="*/ 2147483647 w 1561"/>
                <a:gd name="T49" fmla="*/ 2147483647 h 1559"/>
                <a:gd name="T50" fmla="*/ 2147483647 w 1561"/>
                <a:gd name="T51" fmla="*/ 2147483647 h 1559"/>
                <a:gd name="T52" fmla="*/ 2147483647 w 1561"/>
                <a:gd name="T53" fmla="*/ 2147483647 h 1559"/>
                <a:gd name="T54" fmla="*/ 2147483647 w 1561"/>
                <a:gd name="T55" fmla="*/ 2147483647 h 1559"/>
                <a:gd name="T56" fmla="*/ 2147483647 w 1561"/>
                <a:gd name="T57" fmla="*/ 2147483647 h 1559"/>
                <a:gd name="T58" fmla="*/ 2147483647 w 1561"/>
                <a:gd name="T59" fmla="*/ 2147483647 h 1559"/>
                <a:gd name="T60" fmla="*/ 2147483647 w 1561"/>
                <a:gd name="T61" fmla="*/ 2147483647 h 1559"/>
                <a:gd name="T62" fmla="*/ 2147483647 w 1561"/>
                <a:gd name="T63" fmla="*/ 2147483647 h 1559"/>
                <a:gd name="T64" fmla="*/ 2147483647 w 1561"/>
                <a:gd name="T65" fmla="*/ 2147483647 h 1559"/>
                <a:gd name="T66" fmla="*/ 2147483647 w 1561"/>
                <a:gd name="T67" fmla="*/ 2147483647 h 1559"/>
                <a:gd name="T68" fmla="*/ 2147483647 w 1561"/>
                <a:gd name="T69" fmla="*/ 2147483647 h 1559"/>
                <a:gd name="T70" fmla="*/ 2147483647 w 1561"/>
                <a:gd name="T71" fmla="*/ 2147483647 h 1559"/>
                <a:gd name="T72" fmla="*/ 2147483647 w 1561"/>
                <a:gd name="T73" fmla="*/ 2147483647 h 1559"/>
                <a:gd name="T74" fmla="*/ 2147483647 w 1561"/>
                <a:gd name="T75" fmla="*/ 2147483647 h 1559"/>
                <a:gd name="T76" fmla="*/ 2147483647 w 1561"/>
                <a:gd name="T77" fmla="*/ 2147483647 h 1559"/>
                <a:gd name="T78" fmla="*/ 2147483647 w 1561"/>
                <a:gd name="T79" fmla="*/ 2147483647 h 1559"/>
                <a:gd name="T80" fmla="*/ 2147483647 w 1561"/>
                <a:gd name="T81" fmla="*/ 2147483647 h 1559"/>
                <a:gd name="T82" fmla="*/ 2147483647 w 1561"/>
                <a:gd name="T83" fmla="*/ 2147483647 h 1559"/>
                <a:gd name="T84" fmla="*/ 2147483647 w 1561"/>
                <a:gd name="T85" fmla="*/ 2147483647 h 1559"/>
                <a:gd name="T86" fmla="*/ 2147483647 w 1561"/>
                <a:gd name="T87" fmla="*/ 2147483647 h 1559"/>
                <a:gd name="T88" fmla="*/ 2147483647 w 1561"/>
                <a:gd name="T89" fmla="*/ 2147483647 h 1559"/>
                <a:gd name="T90" fmla="*/ 2147483647 w 1561"/>
                <a:gd name="T91" fmla="*/ 2147483647 h 1559"/>
                <a:gd name="T92" fmla="*/ 2147483647 w 1561"/>
                <a:gd name="T93" fmla="*/ 2147483647 h 1559"/>
                <a:gd name="T94" fmla="*/ 2147483647 w 1561"/>
                <a:gd name="T95" fmla="*/ 2147483647 h 1559"/>
                <a:gd name="T96" fmla="*/ 2147483647 w 1561"/>
                <a:gd name="T97" fmla="*/ 2147483647 h 1559"/>
                <a:gd name="T98" fmla="*/ 2147483647 w 1561"/>
                <a:gd name="T99" fmla="*/ 2147483647 h 1559"/>
                <a:gd name="T100" fmla="*/ 2147483647 w 1561"/>
                <a:gd name="T101" fmla="*/ 2147483647 h 155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61"/>
                <a:gd name="T154" fmla="*/ 0 h 1559"/>
                <a:gd name="T155" fmla="*/ 1561 w 1561"/>
                <a:gd name="T156" fmla="*/ 1559 h 155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61" h="1559">
                  <a:moveTo>
                    <a:pt x="1561" y="779"/>
                  </a:moveTo>
                  <a:lnTo>
                    <a:pt x="1559" y="739"/>
                  </a:lnTo>
                  <a:lnTo>
                    <a:pt x="1558" y="699"/>
                  </a:lnTo>
                  <a:lnTo>
                    <a:pt x="1552" y="660"/>
                  </a:lnTo>
                  <a:lnTo>
                    <a:pt x="1545" y="622"/>
                  </a:lnTo>
                  <a:lnTo>
                    <a:pt x="1537" y="584"/>
                  </a:lnTo>
                  <a:lnTo>
                    <a:pt x="1527" y="547"/>
                  </a:lnTo>
                  <a:lnTo>
                    <a:pt x="1514" y="510"/>
                  </a:lnTo>
                  <a:lnTo>
                    <a:pt x="1499" y="476"/>
                  </a:lnTo>
                  <a:lnTo>
                    <a:pt x="1484" y="441"/>
                  </a:lnTo>
                  <a:lnTo>
                    <a:pt x="1468" y="408"/>
                  </a:lnTo>
                  <a:lnTo>
                    <a:pt x="1448" y="375"/>
                  </a:lnTo>
                  <a:lnTo>
                    <a:pt x="1428" y="344"/>
                  </a:lnTo>
                  <a:lnTo>
                    <a:pt x="1406" y="313"/>
                  </a:lnTo>
                  <a:lnTo>
                    <a:pt x="1384" y="283"/>
                  </a:lnTo>
                  <a:lnTo>
                    <a:pt x="1358" y="254"/>
                  </a:lnTo>
                  <a:lnTo>
                    <a:pt x="1332" y="227"/>
                  </a:lnTo>
                  <a:lnTo>
                    <a:pt x="1305" y="201"/>
                  </a:lnTo>
                  <a:lnTo>
                    <a:pt x="1278" y="177"/>
                  </a:lnTo>
                  <a:lnTo>
                    <a:pt x="1248" y="153"/>
                  </a:lnTo>
                  <a:lnTo>
                    <a:pt x="1217" y="131"/>
                  </a:lnTo>
                  <a:lnTo>
                    <a:pt x="1186" y="111"/>
                  </a:lnTo>
                  <a:lnTo>
                    <a:pt x="1153" y="93"/>
                  </a:lnTo>
                  <a:lnTo>
                    <a:pt x="1118" y="76"/>
                  </a:lnTo>
                  <a:lnTo>
                    <a:pt x="1085" y="60"/>
                  </a:lnTo>
                  <a:lnTo>
                    <a:pt x="1049" y="45"/>
                  </a:lnTo>
                  <a:lnTo>
                    <a:pt x="1012" y="34"/>
                  </a:lnTo>
                  <a:lnTo>
                    <a:pt x="976" y="23"/>
                  </a:lnTo>
                  <a:lnTo>
                    <a:pt x="937" y="14"/>
                  </a:lnTo>
                  <a:lnTo>
                    <a:pt x="899" y="7"/>
                  </a:lnTo>
                  <a:lnTo>
                    <a:pt x="860" y="3"/>
                  </a:lnTo>
                  <a:lnTo>
                    <a:pt x="820" y="0"/>
                  </a:lnTo>
                  <a:lnTo>
                    <a:pt x="781" y="0"/>
                  </a:lnTo>
                  <a:lnTo>
                    <a:pt x="741" y="0"/>
                  </a:lnTo>
                  <a:lnTo>
                    <a:pt x="701" y="3"/>
                  </a:lnTo>
                  <a:lnTo>
                    <a:pt x="662" y="7"/>
                  </a:lnTo>
                  <a:lnTo>
                    <a:pt x="624" y="14"/>
                  </a:lnTo>
                  <a:lnTo>
                    <a:pt x="586" y="23"/>
                  </a:lnTo>
                  <a:lnTo>
                    <a:pt x="549" y="34"/>
                  </a:lnTo>
                  <a:lnTo>
                    <a:pt x="512" y="45"/>
                  </a:lnTo>
                  <a:lnTo>
                    <a:pt x="478" y="60"/>
                  </a:lnTo>
                  <a:lnTo>
                    <a:pt x="443" y="76"/>
                  </a:lnTo>
                  <a:lnTo>
                    <a:pt x="408" y="93"/>
                  </a:lnTo>
                  <a:lnTo>
                    <a:pt x="375" y="111"/>
                  </a:lnTo>
                  <a:lnTo>
                    <a:pt x="344" y="131"/>
                  </a:lnTo>
                  <a:lnTo>
                    <a:pt x="313" y="153"/>
                  </a:lnTo>
                  <a:lnTo>
                    <a:pt x="284" y="177"/>
                  </a:lnTo>
                  <a:lnTo>
                    <a:pt x="256" y="201"/>
                  </a:lnTo>
                  <a:lnTo>
                    <a:pt x="229" y="227"/>
                  </a:lnTo>
                  <a:lnTo>
                    <a:pt x="203" y="254"/>
                  </a:lnTo>
                  <a:lnTo>
                    <a:pt x="177" y="283"/>
                  </a:lnTo>
                  <a:lnTo>
                    <a:pt x="155" y="313"/>
                  </a:lnTo>
                  <a:lnTo>
                    <a:pt x="133" y="344"/>
                  </a:lnTo>
                  <a:lnTo>
                    <a:pt x="113" y="375"/>
                  </a:lnTo>
                  <a:lnTo>
                    <a:pt x="95" y="408"/>
                  </a:lnTo>
                  <a:lnTo>
                    <a:pt x="77" y="441"/>
                  </a:lnTo>
                  <a:lnTo>
                    <a:pt x="62" y="476"/>
                  </a:lnTo>
                  <a:lnTo>
                    <a:pt x="47" y="510"/>
                  </a:lnTo>
                  <a:lnTo>
                    <a:pt x="35" y="547"/>
                  </a:lnTo>
                  <a:lnTo>
                    <a:pt x="24" y="584"/>
                  </a:lnTo>
                  <a:lnTo>
                    <a:pt x="16" y="622"/>
                  </a:lnTo>
                  <a:lnTo>
                    <a:pt x="9" y="660"/>
                  </a:lnTo>
                  <a:lnTo>
                    <a:pt x="4" y="699"/>
                  </a:lnTo>
                  <a:lnTo>
                    <a:pt x="2" y="739"/>
                  </a:lnTo>
                  <a:lnTo>
                    <a:pt x="0" y="779"/>
                  </a:lnTo>
                  <a:lnTo>
                    <a:pt x="2" y="820"/>
                  </a:lnTo>
                  <a:lnTo>
                    <a:pt x="4" y="860"/>
                  </a:lnTo>
                  <a:lnTo>
                    <a:pt x="9" y="898"/>
                  </a:lnTo>
                  <a:lnTo>
                    <a:pt x="16" y="937"/>
                  </a:lnTo>
                  <a:lnTo>
                    <a:pt x="24" y="975"/>
                  </a:lnTo>
                  <a:lnTo>
                    <a:pt x="35" y="1012"/>
                  </a:lnTo>
                  <a:lnTo>
                    <a:pt x="47" y="1048"/>
                  </a:lnTo>
                  <a:lnTo>
                    <a:pt x="62" y="1083"/>
                  </a:lnTo>
                  <a:lnTo>
                    <a:pt x="77" y="1118"/>
                  </a:lnTo>
                  <a:lnTo>
                    <a:pt x="95" y="1151"/>
                  </a:lnTo>
                  <a:lnTo>
                    <a:pt x="113" y="1184"/>
                  </a:lnTo>
                  <a:lnTo>
                    <a:pt x="133" y="1215"/>
                  </a:lnTo>
                  <a:lnTo>
                    <a:pt x="155" y="1246"/>
                  </a:lnTo>
                  <a:lnTo>
                    <a:pt x="177" y="1275"/>
                  </a:lnTo>
                  <a:lnTo>
                    <a:pt x="203" y="1305"/>
                  </a:lnTo>
                  <a:lnTo>
                    <a:pt x="229" y="1332"/>
                  </a:lnTo>
                  <a:lnTo>
                    <a:pt x="256" y="1358"/>
                  </a:lnTo>
                  <a:lnTo>
                    <a:pt x="284" y="1382"/>
                  </a:lnTo>
                  <a:lnTo>
                    <a:pt x="313" y="1405"/>
                  </a:lnTo>
                  <a:lnTo>
                    <a:pt x="344" y="1427"/>
                  </a:lnTo>
                  <a:lnTo>
                    <a:pt x="375" y="1448"/>
                  </a:lnTo>
                  <a:lnTo>
                    <a:pt x="408" y="1466"/>
                  </a:lnTo>
                  <a:lnTo>
                    <a:pt x="443" y="1482"/>
                  </a:lnTo>
                  <a:lnTo>
                    <a:pt x="478" y="1499"/>
                  </a:lnTo>
                  <a:lnTo>
                    <a:pt x="512" y="1513"/>
                  </a:lnTo>
                  <a:lnTo>
                    <a:pt x="549" y="1524"/>
                  </a:lnTo>
                  <a:lnTo>
                    <a:pt x="586" y="1535"/>
                  </a:lnTo>
                  <a:lnTo>
                    <a:pt x="624" y="1545"/>
                  </a:lnTo>
                  <a:lnTo>
                    <a:pt x="662" y="1552"/>
                  </a:lnTo>
                  <a:lnTo>
                    <a:pt x="701" y="1556"/>
                  </a:lnTo>
                  <a:lnTo>
                    <a:pt x="741" y="1559"/>
                  </a:lnTo>
                  <a:lnTo>
                    <a:pt x="781" y="1559"/>
                  </a:lnTo>
                  <a:lnTo>
                    <a:pt x="820" y="1559"/>
                  </a:lnTo>
                  <a:lnTo>
                    <a:pt x="860" y="1556"/>
                  </a:lnTo>
                  <a:lnTo>
                    <a:pt x="899" y="1552"/>
                  </a:lnTo>
                  <a:lnTo>
                    <a:pt x="937" y="1545"/>
                  </a:lnTo>
                  <a:lnTo>
                    <a:pt x="976" y="1535"/>
                  </a:lnTo>
                  <a:lnTo>
                    <a:pt x="1012" y="1524"/>
                  </a:lnTo>
                  <a:lnTo>
                    <a:pt x="1049" y="1513"/>
                  </a:lnTo>
                  <a:lnTo>
                    <a:pt x="1085" y="1499"/>
                  </a:lnTo>
                  <a:lnTo>
                    <a:pt x="1118" y="1482"/>
                  </a:lnTo>
                  <a:lnTo>
                    <a:pt x="1153" y="1466"/>
                  </a:lnTo>
                  <a:lnTo>
                    <a:pt x="1186" y="1448"/>
                  </a:lnTo>
                  <a:lnTo>
                    <a:pt x="1217" y="1427"/>
                  </a:lnTo>
                  <a:lnTo>
                    <a:pt x="1248" y="1405"/>
                  </a:lnTo>
                  <a:lnTo>
                    <a:pt x="1278" y="1382"/>
                  </a:lnTo>
                  <a:lnTo>
                    <a:pt x="1305" y="1358"/>
                  </a:lnTo>
                  <a:lnTo>
                    <a:pt x="1332" y="1332"/>
                  </a:lnTo>
                  <a:lnTo>
                    <a:pt x="1358" y="1305"/>
                  </a:lnTo>
                  <a:lnTo>
                    <a:pt x="1384" y="1275"/>
                  </a:lnTo>
                  <a:lnTo>
                    <a:pt x="1406" y="1246"/>
                  </a:lnTo>
                  <a:lnTo>
                    <a:pt x="1428" y="1215"/>
                  </a:lnTo>
                  <a:lnTo>
                    <a:pt x="1448" y="1184"/>
                  </a:lnTo>
                  <a:lnTo>
                    <a:pt x="1468" y="1151"/>
                  </a:lnTo>
                  <a:lnTo>
                    <a:pt x="1484" y="1118"/>
                  </a:lnTo>
                  <a:lnTo>
                    <a:pt x="1499" y="1083"/>
                  </a:lnTo>
                  <a:lnTo>
                    <a:pt x="1514" y="1048"/>
                  </a:lnTo>
                  <a:lnTo>
                    <a:pt x="1527" y="1012"/>
                  </a:lnTo>
                  <a:lnTo>
                    <a:pt x="1537" y="975"/>
                  </a:lnTo>
                  <a:lnTo>
                    <a:pt x="1545" y="937"/>
                  </a:lnTo>
                  <a:lnTo>
                    <a:pt x="1552" y="898"/>
                  </a:lnTo>
                  <a:lnTo>
                    <a:pt x="1558" y="860"/>
                  </a:lnTo>
                  <a:lnTo>
                    <a:pt x="1559" y="820"/>
                  </a:lnTo>
                  <a:lnTo>
                    <a:pt x="1561" y="779"/>
                  </a:lnTo>
                  <a:lnTo>
                    <a:pt x="1552" y="779"/>
                  </a:lnTo>
                  <a:lnTo>
                    <a:pt x="1550" y="739"/>
                  </a:lnTo>
                  <a:lnTo>
                    <a:pt x="1548" y="701"/>
                  </a:lnTo>
                  <a:lnTo>
                    <a:pt x="1543" y="662"/>
                  </a:lnTo>
                  <a:lnTo>
                    <a:pt x="1536" y="624"/>
                  </a:lnTo>
                  <a:lnTo>
                    <a:pt x="1528" y="587"/>
                  </a:lnTo>
                  <a:lnTo>
                    <a:pt x="1517" y="551"/>
                  </a:lnTo>
                  <a:lnTo>
                    <a:pt x="1505" y="514"/>
                  </a:lnTo>
                  <a:lnTo>
                    <a:pt x="1492" y="479"/>
                  </a:lnTo>
                  <a:lnTo>
                    <a:pt x="1475" y="444"/>
                  </a:lnTo>
                  <a:lnTo>
                    <a:pt x="1459" y="411"/>
                  </a:lnTo>
                  <a:lnTo>
                    <a:pt x="1440" y="378"/>
                  </a:lnTo>
                  <a:lnTo>
                    <a:pt x="1420" y="347"/>
                  </a:lnTo>
                  <a:lnTo>
                    <a:pt x="1398" y="318"/>
                  </a:lnTo>
                  <a:lnTo>
                    <a:pt x="1376" y="289"/>
                  </a:lnTo>
                  <a:lnTo>
                    <a:pt x="1353" y="261"/>
                  </a:lnTo>
                  <a:lnTo>
                    <a:pt x="1327" y="234"/>
                  </a:lnTo>
                  <a:lnTo>
                    <a:pt x="1300" y="208"/>
                  </a:lnTo>
                  <a:lnTo>
                    <a:pt x="1272" y="184"/>
                  </a:lnTo>
                  <a:lnTo>
                    <a:pt x="1243" y="161"/>
                  </a:lnTo>
                  <a:lnTo>
                    <a:pt x="1212" y="141"/>
                  </a:lnTo>
                  <a:lnTo>
                    <a:pt x="1181" y="120"/>
                  </a:lnTo>
                  <a:lnTo>
                    <a:pt x="1148" y="100"/>
                  </a:lnTo>
                  <a:lnTo>
                    <a:pt x="1115" y="84"/>
                  </a:lnTo>
                  <a:lnTo>
                    <a:pt x="1082" y="69"/>
                  </a:lnTo>
                  <a:lnTo>
                    <a:pt x="1045" y="54"/>
                  </a:lnTo>
                  <a:lnTo>
                    <a:pt x="1010" y="42"/>
                  </a:lnTo>
                  <a:lnTo>
                    <a:pt x="974" y="33"/>
                  </a:lnTo>
                  <a:lnTo>
                    <a:pt x="935" y="23"/>
                  </a:lnTo>
                  <a:lnTo>
                    <a:pt x="899" y="16"/>
                  </a:lnTo>
                  <a:lnTo>
                    <a:pt x="860" y="12"/>
                  </a:lnTo>
                  <a:lnTo>
                    <a:pt x="820" y="9"/>
                  </a:lnTo>
                  <a:lnTo>
                    <a:pt x="781" y="9"/>
                  </a:lnTo>
                  <a:lnTo>
                    <a:pt x="741" y="9"/>
                  </a:lnTo>
                  <a:lnTo>
                    <a:pt x="701" y="12"/>
                  </a:lnTo>
                  <a:lnTo>
                    <a:pt x="662" y="16"/>
                  </a:lnTo>
                  <a:lnTo>
                    <a:pt x="626" y="23"/>
                  </a:lnTo>
                  <a:lnTo>
                    <a:pt x="587" y="33"/>
                  </a:lnTo>
                  <a:lnTo>
                    <a:pt x="551" y="42"/>
                  </a:lnTo>
                  <a:lnTo>
                    <a:pt x="516" y="54"/>
                  </a:lnTo>
                  <a:lnTo>
                    <a:pt x="479" y="69"/>
                  </a:lnTo>
                  <a:lnTo>
                    <a:pt x="446" y="84"/>
                  </a:lnTo>
                  <a:lnTo>
                    <a:pt x="414" y="100"/>
                  </a:lnTo>
                  <a:lnTo>
                    <a:pt x="381" y="120"/>
                  </a:lnTo>
                  <a:lnTo>
                    <a:pt x="349" y="141"/>
                  </a:lnTo>
                  <a:lnTo>
                    <a:pt x="318" y="161"/>
                  </a:lnTo>
                  <a:lnTo>
                    <a:pt x="289" y="184"/>
                  </a:lnTo>
                  <a:lnTo>
                    <a:pt x="262" y="208"/>
                  </a:lnTo>
                  <a:lnTo>
                    <a:pt x="234" y="234"/>
                  </a:lnTo>
                  <a:lnTo>
                    <a:pt x="210" y="261"/>
                  </a:lnTo>
                  <a:lnTo>
                    <a:pt x="185" y="289"/>
                  </a:lnTo>
                  <a:lnTo>
                    <a:pt x="163" y="318"/>
                  </a:lnTo>
                  <a:lnTo>
                    <a:pt x="141" y="347"/>
                  </a:lnTo>
                  <a:lnTo>
                    <a:pt x="121" y="378"/>
                  </a:lnTo>
                  <a:lnTo>
                    <a:pt x="102" y="411"/>
                  </a:lnTo>
                  <a:lnTo>
                    <a:pt x="86" y="444"/>
                  </a:lnTo>
                  <a:lnTo>
                    <a:pt x="69" y="479"/>
                  </a:lnTo>
                  <a:lnTo>
                    <a:pt x="57" y="514"/>
                  </a:lnTo>
                  <a:lnTo>
                    <a:pt x="44" y="551"/>
                  </a:lnTo>
                  <a:lnTo>
                    <a:pt x="33" y="587"/>
                  </a:lnTo>
                  <a:lnTo>
                    <a:pt x="25" y="624"/>
                  </a:lnTo>
                  <a:lnTo>
                    <a:pt x="18" y="662"/>
                  </a:lnTo>
                  <a:lnTo>
                    <a:pt x="13" y="701"/>
                  </a:lnTo>
                  <a:lnTo>
                    <a:pt x="11" y="739"/>
                  </a:lnTo>
                  <a:lnTo>
                    <a:pt x="9" y="779"/>
                  </a:lnTo>
                  <a:lnTo>
                    <a:pt x="11" y="820"/>
                  </a:lnTo>
                  <a:lnTo>
                    <a:pt x="13" y="858"/>
                  </a:lnTo>
                  <a:lnTo>
                    <a:pt x="18" y="897"/>
                  </a:lnTo>
                  <a:lnTo>
                    <a:pt x="25" y="935"/>
                  </a:lnTo>
                  <a:lnTo>
                    <a:pt x="33" y="972"/>
                  </a:lnTo>
                  <a:lnTo>
                    <a:pt x="44" y="1008"/>
                  </a:lnTo>
                  <a:lnTo>
                    <a:pt x="57" y="1045"/>
                  </a:lnTo>
                  <a:lnTo>
                    <a:pt x="69" y="1080"/>
                  </a:lnTo>
                  <a:lnTo>
                    <a:pt x="86" y="1114"/>
                  </a:lnTo>
                  <a:lnTo>
                    <a:pt x="102" y="1147"/>
                  </a:lnTo>
                  <a:lnTo>
                    <a:pt x="121" y="1180"/>
                  </a:lnTo>
                  <a:lnTo>
                    <a:pt x="141" y="1211"/>
                  </a:lnTo>
                  <a:lnTo>
                    <a:pt x="163" y="1241"/>
                  </a:lnTo>
                  <a:lnTo>
                    <a:pt x="185" y="1270"/>
                  </a:lnTo>
                  <a:lnTo>
                    <a:pt x="210" y="1297"/>
                  </a:lnTo>
                  <a:lnTo>
                    <a:pt x="234" y="1325"/>
                  </a:lnTo>
                  <a:lnTo>
                    <a:pt x="262" y="1350"/>
                  </a:lnTo>
                  <a:lnTo>
                    <a:pt x="289" y="1374"/>
                  </a:lnTo>
                  <a:lnTo>
                    <a:pt x="318" y="1398"/>
                  </a:lnTo>
                  <a:lnTo>
                    <a:pt x="349" y="1420"/>
                  </a:lnTo>
                  <a:lnTo>
                    <a:pt x="381" y="1438"/>
                  </a:lnTo>
                  <a:lnTo>
                    <a:pt x="414" y="1458"/>
                  </a:lnTo>
                  <a:lnTo>
                    <a:pt x="446" y="1475"/>
                  </a:lnTo>
                  <a:lnTo>
                    <a:pt x="479" y="1490"/>
                  </a:lnTo>
                  <a:lnTo>
                    <a:pt x="516" y="1504"/>
                  </a:lnTo>
                  <a:lnTo>
                    <a:pt x="551" y="1517"/>
                  </a:lnTo>
                  <a:lnTo>
                    <a:pt x="587" y="1526"/>
                  </a:lnTo>
                  <a:lnTo>
                    <a:pt x="626" y="1535"/>
                  </a:lnTo>
                  <a:lnTo>
                    <a:pt x="662" y="1543"/>
                  </a:lnTo>
                  <a:lnTo>
                    <a:pt x="701" y="1546"/>
                  </a:lnTo>
                  <a:lnTo>
                    <a:pt x="741" y="1550"/>
                  </a:lnTo>
                  <a:lnTo>
                    <a:pt x="781" y="1552"/>
                  </a:lnTo>
                  <a:lnTo>
                    <a:pt x="820" y="1550"/>
                  </a:lnTo>
                  <a:lnTo>
                    <a:pt x="860" y="1546"/>
                  </a:lnTo>
                  <a:lnTo>
                    <a:pt x="899" y="1543"/>
                  </a:lnTo>
                  <a:lnTo>
                    <a:pt x="935" y="1535"/>
                  </a:lnTo>
                  <a:lnTo>
                    <a:pt x="974" y="1526"/>
                  </a:lnTo>
                  <a:lnTo>
                    <a:pt x="1010" y="1517"/>
                  </a:lnTo>
                  <a:lnTo>
                    <a:pt x="1045" y="1504"/>
                  </a:lnTo>
                  <a:lnTo>
                    <a:pt x="1082" y="1490"/>
                  </a:lnTo>
                  <a:lnTo>
                    <a:pt x="1115" y="1475"/>
                  </a:lnTo>
                  <a:lnTo>
                    <a:pt x="1148" y="1458"/>
                  </a:lnTo>
                  <a:lnTo>
                    <a:pt x="1181" y="1438"/>
                  </a:lnTo>
                  <a:lnTo>
                    <a:pt x="1212" y="1420"/>
                  </a:lnTo>
                  <a:lnTo>
                    <a:pt x="1243" y="1398"/>
                  </a:lnTo>
                  <a:lnTo>
                    <a:pt x="1272" y="1374"/>
                  </a:lnTo>
                  <a:lnTo>
                    <a:pt x="1300" y="1350"/>
                  </a:lnTo>
                  <a:lnTo>
                    <a:pt x="1327" y="1325"/>
                  </a:lnTo>
                  <a:lnTo>
                    <a:pt x="1353" y="1297"/>
                  </a:lnTo>
                  <a:lnTo>
                    <a:pt x="1376" y="1270"/>
                  </a:lnTo>
                  <a:lnTo>
                    <a:pt x="1398" y="1241"/>
                  </a:lnTo>
                  <a:lnTo>
                    <a:pt x="1420" y="1211"/>
                  </a:lnTo>
                  <a:lnTo>
                    <a:pt x="1440" y="1180"/>
                  </a:lnTo>
                  <a:lnTo>
                    <a:pt x="1459" y="1147"/>
                  </a:lnTo>
                  <a:lnTo>
                    <a:pt x="1475" y="1114"/>
                  </a:lnTo>
                  <a:lnTo>
                    <a:pt x="1492" y="1080"/>
                  </a:lnTo>
                  <a:lnTo>
                    <a:pt x="1505" y="1045"/>
                  </a:lnTo>
                  <a:lnTo>
                    <a:pt x="1517" y="1008"/>
                  </a:lnTo>
                  <a:lnTo>
                    <a:pt x="1528" y="972"/>
                  </a:lnTo>
                  <a:lnTo>
                    <a:pt x="1536" y="935"/>
                  </a:lnTo>
                  <a:lnTo>
                    <a:pt x="1543" y="897"/>
                  </a:lnTo>
                  <a:lnTo>
                    <a:pt x="1548" y="858"/>
                  </a:lnTo>
                  <a:lnTo>
                    <a:pt x="1550" y="820"/>
                  </a:lnTo>
                  <a:lnTo>
                    <a:pt x="1552" y="779"/>
                  </a:lnTo>
                  <a:lnTo>
                    <a:pt x="1561" y="779"/>
                  </a:lnTo>
                  <a:close/>
                </a:path>
              </a:pathLst>
            </a:custGeom>
            <a:solidFill>
              <a:srgbClr val="54BAFF"/>
            </a:solidFill>
            <a:ln w="9525">
              <a:noFill/>
              <a:round/>
              <a:headEnd/>
              <a:tailEnd/>
            </a:ln>
          </p:spPr>
          <p:txBody>
            <a:bodyPr/>
            <a:lstStyle/>
            <a:p>
              <a:endParaRPr lang="en-US"/>
            </a:p>
          </p:txBody>
        </p:sp>
        <p:sp>
          <p:nvSpPr>
            <p:cNvPr id="49176" name="Freeform 241"/>
            <p:cNvSpPr>
              <a:spLocks/>
            </p:cNvSpPr>
            <p:nvPr/>
          </p:nvSpPr>
          <p:spPr bwMode="auto">
            <a:xfrm>
              <a:off x="2946400" y="2166956"/>
              <a:ext cx="2191456" cy="2465388"/>
            </a:xfrm>
            <a:custGeom>
              <a:avLst/>
              <a:gdLst>
                <a:gd name="T0" fmla="*/ 2147483647 w 1553"/>
                <a:gd name="T1" fmla="*/ 2147483647 h 1553"/>
                <a:gd name="T2" fmla="*/ 2147483647 w 1553"/>
                <a:gd name="T3" fmla="*/ 2147483647 h 1553"/>
                <a:gd name="T4" fmla="*/ 2147483647 w 1553"/>
                <a:gd name="T5" fmla="*/ 2147483647 h 1553"/>
                <a:gd name="T6" fmla="*/ 2147483647 w 1553"/>
                <a:gd name="T7" fmla="*/ 2147483647 h 1553"/>
                <a:gd name="T8" fmla="*/ 2147483647 w 1553"/>
                <a:gd name="T9" fmla="*/ 2147483647 h 1553"/>
                <a:gd name="T10" fmla="*/ 2147483647 w 1553"/>
                <a:gd name="T11" fmla="*/ 2147483647 h 1553"/>
                <a:gd name="T12" fmla="*/ 2147483647 w 1553"/>
                <a:gd name="T13" fmla="*/ 2147483647 h 1553"/>
                <a:gd name="T14" fmla="*/ 2147483647 w 1553"/>
                <a:gd name="T15" fmla="*/ 2147483647 h 1553"/>
                <a:gd name="T16" fmla="*/ 2147483647 w 1553"/>
                <a:gd name="T17" fmla="*/ 2147483647 h 1553"/>
                <a:gd name="T18" fmla="*/ 2147483647 w 1553"/>
                <a:gd name="T19" fmla="*/ 2147483647 h 1553"/>
                <a:gd name="T20" fmla="*/ 2147483647 w 1553"/>
                <a:gd name="T21" fmla="*/ 2147483647 h 1553"/>
                <a:gd name="T22" fmla="*/ 2147483647 w 1553"/>
                <a:gd name="T23" fmla="*/ 2147483647 h 1553"/>
                <a:gd name="T24" fmla="*/ 0 w 1553"/>
                <a:gd name="T25" fmla="*/ 2147483647 h 1553"/>
                <a:gd name="T26" fmla="*/ 2147483647 w 1553"/>
                <a:gd name="T27" fmla="*/ 2147483647 h 1553"/>
                <a:gd name="T28" fmla="*/ 2147483647 w 1553"/>
                <a:gd name="T29" fmla="*/ 2147483647 h 1553"/>
                <a:gd name="T30" fmla="*/ 2147483647 w 1553"/>
                <a:gd name="T31" fmla="*/ 2147483647 h 1553"/>
                <a:gd name="T32" fmla="*/ 2147483647 w 1553"/>
                <a:gd name="T33" fmla="*/ 2147483647 h 1553"/>
                <a:gd name="T34" fmla="*/ 2147483647 w 1553"/>
                <a:gd name="T35" fmla="*/ 2147483647 h 1553"/>
                <a:gd name="T36" fmla="*/ 2147483647 w 1553"/>
                <a:gd name="T37" fmla="*/ 2147483647 h 1553"/>
                <a:gd name="T38" fmla="*/ 2147483647 w 1553"/>
                <a:gd name="T39" fmla="*/ 2147483647 h 1553"/>
                <a:gd name="T40" fmla="*/ 2147483647 w 1553"/>
                <a:gd name="T41" fmla="*/ 2147483647 h 1553"/>
                <a:gd name="T42" fmla="*/ 2147483647 w 1553"/>
                <a:gd name="T43" fmla="*/ 2147483647 h 1553"/>
                <a:gd name="T44" fmla="*/ 2147483647 w 1553"/>
                <a:gd name="T45" fmla="*/ 2147483647 h 1553"/>
                <a:gd name="T46" fmla="*/ 2147483647 w 1553"/>
                <a:gd name="T47" fmla="*/ 2147483647 h 1553"/>
                <a:gd name="T48" fmla="*/ 2147483647 w 1553"/>
                <a:gd name="T49" fmla="*/ 2147483647 h 1553"/>
                <a:gd name="T50" fmla="*/ 2147483647 w 1553"/>
                <a:gd name="T51" fmla="*/ 2147483647 h 1553"/>
                <a:gd name="T52" fmla="*/ 2147483647 w 1553"/>
                <a:gd name="T53" fmla="*/ 2147483647 h 1553"/>
                <a:gd name="T54" fmla="*/ 2147483647 w 1553"/>
                <a:gd name="T55" fmla="*/ 2147483647 h 1553"/>
                <a:gd name="T56" fmla="*/ 2147483647 w 1553"/>
                <a:gd name="T57" fmla="*/ 2147483647 h 1553"/>
                <a:gd name="T58" fmla="*/ 2147483647 w 1553"/>
                <a:gd name="T59" fmla="*/ 2147483647 h 1553"/>
                <a:gd name="T60" fmla="*/ 2147483647 w 1553"/>
                <a:gd name="T61" fmla="*/ 2147483647 h 1553"/>
                <a:gd name="T62" fmla="*/ 2147483647 w 1553"/>
                <a:gd name="T63" fmla="*/ 2147483647 h 1553"/>
                <a:gd name="T64" fmla="*/ 2147483647 w 1553"/>
                <a:gd name="T65" fmla="*/ 2147483647 h 1553"/>
                <a:gd name="T66" fmla="*/ 2147483647 w 1553"/>
                <a:gd name="T67" fmla="*/ 2147483647 h 1553"/>
                <a:gd name="T68" fmla="*/ 2147483647 w 1553"/>
                <a:gd name="T69" fmla="*/ 2147483647 h 1553"/>
                <a:gd name="T70" fmla="*/ 2147483647 w 1553"/>
                <a:gd name="T71" fmla="*/ 2147483647 h 1553"/>
                <a:gd name="T72" fmla="*/ 2147483647 w 1553"/>
                <a:gd name="T73" fmla="*/ 2147483647 h 1553"/>
                <a:gd name="T74" fmla="*/ 2147483647 w 1553"/>
                <a:gd name="T75" fmla="*/ 2147483647 h 1553"/>
                <a:gd name="T76" fmla="*/ 2147483647 w 1553"/>
                <a:gd name="T77" fmla="*/ 2147483647 h 1553"/>
                <a:gd name="T78" fmla="*/ 2147483647 w 1553"/>
                <a:gd name="T79" fmla="*/ 2147483647 h 1553"/>
                <a:gd name="T80" fmla="*/ 2147483647 w 1553"/>
                <a:gd name="T81" fmla="*/ 2147483647 h 1553"/>
                <a:gd name="T82" fmla="*/ 2147483647 w 1553"/>
                <a:gd name="T83" fmla="*/ 2147483647 h 1553"/>
                <a:gd name="T84" fmla="*/ 2147483647 w 1553"/>
                <a:gd name="T85" fmla="*/ 2147483647 h 1553"/>
                <a:gd name="T86" fmla="*/ 2147483647 w 1553"/>
                <a:gd name="T87" fmla="*/ 2147483647 h 1553"/>
                <a:gd name="T88" fmla="*/ 2147483647 w 1553"/>
                <a:gd name="T89" fmla="*/ 2147483647 h 1553"/>
                <a:gd name="T90" fmla="*/ 2147483647 w 1553"/>
                <a:gd name="T91" fmla="*/ 2147483647 h 1553"/>
                <a:gd name="T92" fmla="*/ 2147483647 w 1553"/>
                <a:gd name="T93" fmla="*/ 2147483647 h 1553"/>
                <a:gd name="T94" fmla="*/ 2147483647 w 1553"/>
                <a:gd name="T95" fmla="*/ 2147483647 h 1553"/>
                <a:gd name="T96" fmla="*/ 2147483647 w 1553"/>
                <a:gd name="T97" fmla="*/ 2147483647 h 1553"/>
                <a:gd name="T98" fmla="*/ 2147483647 w 1553"/>
                <a:gd name="T99" fmla="*/ 2147483647 h 1553"/>
                <a:gd name="T100" fmla="*/ 2147483647 w 1553"/>
                <a:gd name="T101" fmla="*/ 2147483647 h 15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53"/>
                <a:gd name="T154" fmla="*/ 0 h 1553"/>
                <a:gd name="T155" fmla="*/ 1553 w 1553"/>
                <a:gd name="T156" fmla="*/ 1553 h 15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53" h="1553">
                  <a:moveTo>
                    <a:pt x="1553" y="776"/>
                  </a:moveTo>
                  <a:lnTo>
                    <a:pt x="1551" y="736"/>
                  </a:lnTo>
                  <a:lnTo>
                    <a:pt x="1547" y="698"/>
                  </a:lnTo>
                  <a:lnTo>
                    <a:pt x="1543" y="657"/>
                  </a:lnTo>
                  <a:lnTo>
                    <a:pt x="1536" y="621"/>
                  </a:lnTo>
                  <a:lnTo>
                    <a:pt x="1527" y="582"/>
                  </a:lnTo>
                  <a:lnTo>
                    <a:pt x="1516" y="546"/>
                  </a:lnTo>
                  <a:lnTo>
                    <a:pt x="1505" y="509"/>
                  </a:lnTo>
                  <a:lnTo>
                    <a:pt x="1490" y="474"/>
                  </a:lnTo>
                  <a:lnTo>
                    <a:pt x="1476" y="440"/>
                  </a:lnTo>
                  <a:lnTo>
                    <a:pt x="1457" y="407"/>
                  </a:lnTo>
                  <a:lnTo>
                    <a:pt x="1439" y="374"/>
                  </a:lnTo>
                  <a:lnTo>
                    <a:pt x="1419" y="343"/>
                  </a:lnTo>
                  <a:lnTo>
                    <a:pt x="1397" y="311"/>
                  </a:lnTo>
                  <a:lnTo>
                    <a:pt x="1375" y="282"/>
                  </a:lnTo>
                  <a:lnTo>
                    <a:pt x="1349" y="255"/>
                  </a:lnTo>
                  <a:lnTo>
                    <a:pt x="1324" y="227"/>
                  </a:lnTo>
                  <a:lnTo>
                    <a:pt x="1298" y="202"/>
                  </a:lnTo>
                  <a:lnTo>
                    <a:pt x="1269" y="178"/>
                  </a:lnTo>
                  <a:lnTo>
                    <a:pt x="1240" y="154"/>
                  </a:lnTo>
                  <a:lnTo>
                    <a:pt x="1210" y="132"/>
                  </a:lnTo>
                  <a:lnTo>
                    <a:pt x="1177" y="112"/>
                  </a:lnTo>
                  <a:lnTo>
                    <a:pt x="1146" y="94"/>
                  </a:lnTo>
                  <a:lnTo>
                    <a:pt x="1111" y="77"/>
                  </a:lnTo>
                  <a:lnTo>
                    <a:pt x="1079" y="61"/>
                  </a:lnTo>
                  <a:lnTo>
                    <a:pt x="1042" y="48"/>
                  </a:lnTo>
                  <a:lnTo>
                    <a:pt x="1007" y="35"/>
                  </a:lnTo>
                  <a:lnTo>
                    <a:pt x="969" y="24"/>
                  </a:lnTo>
                  <a:lnTo>
                    <a:pt x="932" y="17"/>
                  </a:lnTo>
                  <a:lnTo>
                    <a:pt x="894" y="9"/>
                  </a:lnTo>
                  <a:lnTo>
                    <a:pt x="855" y="4"/>
                  </a:lnTo>
                  <a:lnTo>
                    <a:pt x="815" y="2"/>
                  </a:lnTo>
                  <a:lnTo>
                    <a:pt x="776" y="0"/>
                  </a:lnTo>
                  <a:lnTo>
                    <a:pt x="736" y="2"/>
                  </a:lnTo>
                  <a:lnTo>
                    <a:pt x="696" y="4"/>
                  </a:lnTo>
                  <a:lnTo>
                    <a:pt x="657" y="9"/>
                  </a:lnTo>
                  <a:lnTo>
                    <a:pt x="619" y="17"/>
                  </a:lnTo>
                  <a:lnTo>
                    <a:pt x="582" y="24"/>
                  </a:lnTo>
                  <a:lnTo>
                    <a:pt x="544" y="35"/>
                  </a:lnTo>
                  <a:lnTo>
                    <a:pt x="509" y="48"/>
                  </a:lnTo>
                  <a:lnTo>
                    <a:pt x="473" y="61"/>
                  </a:lnTo>
                  <a:lnTo>
                    <a:pt x="440" y="77"/>
                  </a:lnTo>
                  <a:lnTo>
                    <a:pt x="405" y="94"/>
                  </a:lnTo>
                  <a:lnTo>
                    <a:pt x="374" y="112"/>
                  </a:lnTo>
                  <a:lnTo>
                    <a:pt x="341" y="132"/>
                  </a:lnTo>
                  <a:lnTo>
                    <a:pt x="312" y="154"/>
                  </a:lnTo>
                  <a:lnTo>
                    <a:pt x="282" y="178"/>
                  </a:lnTo>
                  <a:lnTo>
                    <a:pt x="253" y="202"/>
                  </a:lnTo>
                  <a:lnTo>
                    <a:pt x="227" y="227"/>
                  </a:lnTo>
                  <a:lnTo>
                    <a:pt x="202" y="255"/>
                  </a:lnTo>
                  <a:lnTo>
                    <a:pt x="176" y="282"/>
                  </a:lnTo>
                  <a:lnTo>
                    <a:pt x="154" y="311"/>
                  </a:lnTo>
                  <a:lnTo>
                    <a:pt x="132" y="343"/>
                  </a:lnTo>
                  <a:lnTo>
                    <a:pt x="112" y="374"/>
                  </a:lnTo>
                  <a:lnTo>
                    <a:pt x="94" y="407"/>
                  </a:lnTo>
                  <a:lnTo>
                    <a:pt x="75" y="440"/>
                  </a:lnTo>
                  <a:lnTo>
                    <a:pt x="61" y="474"/>
                  </a:lnTo>
                  <a:lnTo>
                    <a:pt x="46" y="509"/>
                  </a:lnTo>
                  <a:lnTo>
                    <a:pt x="35" y="546"/>
                  </a:lnTo>
                  <a:lnTo>
                    <a:pt x="24" y="582"/>
                  </a:lnTo>
                  <a:lnTo>
                    <a:pt x="15" y="621"/>
                  </a:lnTo>
                  <a:lnTo>
                    <a:pt x="8" y="657"/>
                  </a:lnTo>
                  <a:lnTo>
                    <a:pt x="4" y="698"/>
                  </a:lnTo>
                  <a:lnTo>
                    <a:pt x="0" y="736"/>
                  </a:lnTo>
                  <a:lnTo>
                    <a:pt x="0" y="776"/>
                  </a:lnTo>
                  <a:lnTo>
                    <a:pt x="0" y="817"/>
                  </a:lnTo>
                  <a:lnTo>
                    <a:pt x="4" y="855"/>
                  </a:lnTo>
                  <a:lnTo>
                    <a:pt x="8" y="895"/>
                  </a:lnTo>
                  <a:lnTo>
                    <a:pt x="15" y="932"/>
                  </a:lnTo>
                  <a:lnTo>
                    <a:pt x="24" y="970"/>
                  </a:lnTo>
                  <a:lnTo>
                    <a:pt x="35" y="1007"/>
                  </a:lnTo>
                  <a:lnTo>
                    <a:pt x="46" y="1044"/>
                  </a:lnTo>
                  <a:lnTo>
                    <a:pt x="61" y="1078"/>
                  </a:lnTo>
                  <a:lnTo>
                    <a:pt x="75" y="1113"/>
                  </a:lnTo>
                  <a:lnTo>
                    <a:pt x="94" y="1146"/>
                  </a:lnTo>
                  <a:lnTo>
                    <a:pt x="112" y="1179"/>
                  </a:lnTo>
                  <a:lnTo>
                    <a:pt x="132" y="1210"/>
                  </a:lnTo>
                  <a:lnTo>
                    <a:pt x="154" y="1241"/>
                  </a:lnTo>
                  <a:lnTo>
                    <a:pt x="176" y="1271"/>
                  </a:lnTo>
                  <a:lnTo>
                    <a:pt x="202" y="1298"/>
                  </a:lnTo>
                  <a:lnTo>
                    <a:pt x="227" y="1326"/>
                  </a:lnTo>
                  <a:lnTo>
                    <a:pt x="253" y="1351"/>
                  </a:lnTo>
                  <a:lnTo>
                    <a:pt x="282" y="1375"/>
                  </a:lnTo>
                  <a:lnTo>
                    <a:pt x="312" y="1399"/>
                  </a:lnTo>
                  <a:lnTo>
                    <a:pt x="341" y="1421"/>
                  </a:lnTo>
                  <a:lnTo>
                    <a:pt x="374" y="1441"/>
                  </a:lnTo>
                  <a:lnTo>
                    <a:pt x="405" y="1459"/>
                  </a:lnTo>
                  <a:lnTo>
                    <a:pt x="440" y="1476"/>
                  </a:lnTo>
                  <a:lnTo>
                    <a:pt x="473" y="1492"/>
                  </a:lnTo>
                  <a:lnTo>
                    <a:pt x="509" y="1505"/>
                  </a:lnTo>
                  <a:lnTo>
                    <a:pt x="544" y="1518"/>
                  </a:lnTo>
                  <a:lnTo>
                    <a:pt x="582" y="1529"/>
                  </a:lnTo>
                  <a:lnTo>
                    <a:pt x="619" y="1536"/>
                  </a:lnTo>
                  <a:lnTo>
                    <a:pt x="657" y="1543"/>
                  </a:lnTo>
                  <a:lnTo>
                    <a:pt x="696" y="1549"/>
                  </a:lnTo>
                  <a:lnTo>
                    <a:pt x="736" y="1551"/>
                  </a:lnTo>
                  <a:lnTo>
                    <a:pt x="776" y="1553"/>
                  </a:lnTo>
                  <a:lnTo>
                    <a:pt x="815" y="1551"/>
                  </a:lnTo>
                  <a:lnTo>
                    <a:pt x="855" y="1549"/>
                  </a:lnTo>
                  <a:lnTo>
                    <a:pt x="894" y="1543"/>
                  </a:lnTo>
                  <a:lnTo>
                    <a:pt x="932" y="1536"/>
                  </a:lnTo>
                  <a:lnTo>
                    <a:pt x="969" y="1529"/>
                  </a:lnTo>
                  <a:lnTo>
                    <a:pt x="1007" y="1518"/>
                  </a:lnTo>
                  <a:lnTo>
                    <a:pt x="1042" y="1505"/>
                  </a:lnTo>
                  <a:lnTo>
                    <a:pt x="1079" y="1492"/>
                  </a:lnTo>
                  <a:lnTo>
                    <a:pt x="1111" y="1476"/>
                  </a:lnTo>
                  <a:lnTo>
                    <a:pt x="1146" y="1459"/>
                  </a:lnTo>
                  <a:lnTo>
                    <a:pt x="1177" y="1441"/>
                  </a:lnTo>
                  <a:lnTo>
                    <a:pt x="1210" y="1421"/>
                  </a:lnTo>
                  <a:lnTo>
                    <a:pt x="1240" y="1399"/>
                  </a:lnTo>
                  <a:lnTo>
                    <a:pt x="1269" y="1375"/>
                  </a:lnTo>
                  <a:lnTo>
                    <a:pt x="1298" y="1351"/>
                  </a:lnTo>
                  <a:lnTo>
                    <a:pt x="1324" y="1326"/>
                  </a:lnTo>
                  <a:lnTo>
                    <a:pt x="1349" y="1298"/>
                  </a:lnTo>
                  <a:lnTo>
                    <a:pt x="1375" y="1271"/>
                  </a:lnTo>
                  <a:lnTo>
                    <a:pt x="1397" y="1241"/>
                  </a:lnTo>
                  <a:lnTo>
                    <a:pt x="1419" y="1210"/>
                  </a:lnTo>
                  <a:lnTo>
                    <a:pt x="1439" y="1179"/>
                  </a:lnTo>
                  <a:lnTo>
                    <a:pt x="1457" y="1146"/>
                  </a:lnTo>
                  <a:lnTo>
                    <a:pt x="1476" y="1113"/>
                  </a:lnTo>
                  <a:lnTo>
                    <a:pt x="1490" y="1078"/>
                  </a:lnTo>
                  <a:lnTo>
                    <a:pt x="1505" y="1044"/>
                  </a:lnTo>
                  <a:lnTo>
                    <a:pt x="1516" y="1007"/>
                  </a:lnTo>
                  <a:lnTo>
                    <a:pt x="1527" y="970"/>
                  </a:lnTo>
                  <a:lnTo>
                    <a:pt x="1536" y="932"/>
                  </a:lnTo>
                  <a:lnTo>
                    <a:pt x="1543" y="895"/>
                  </a:lnTo>
                  <a:lnTo>
                    <a:pt x="1547" y="855"/>
                  </a:lnTo>
                  <a:lnTo>
                    <a:pt x="1551" y="817"/>
                  </a:lnTo>
                  <a:lnTo>
                    <a:pt x="1553" y="776"/>
                  </a:lnTo>
                  <a:lnTo>
                    <a:pt x="1543" y="776"/>
                  </a:lnTo>
                  <a:lnTo>
                    <a:pt x="1542" y="736"/>
                  </a:lnTo>
                  <a:lnTo>
                    <a:pt x="1538" y="698"/>
                  </a:lnTo>
                  <a:lnTo>
                    <a:pt x="1534" y="659"/>
                  </a:lnTo>
                  <a:lnTo>
                    <a:pt x="1527" y="623"/>
                  </a:lnTo>
                  <a:lnTo>
                    <a:pt x="1518" y="584"/>
                  </a:lnTo>
                  <a:lnTo>
                    <a:pt x="1509" y="548"/>
                  </a:lnTo>
                  <a:lnTo>
                    <a:pt x="1496" y="513"/>
                  </a:lnTo>
                  <a:lnTo>
                    <a:pt x="1483" y="478"/>
                  </a:lnTo>
                  <a:lnTo>
                    <a:pt x="1467" y="443"/>
                  </a:lnTo>
                  <a:lnTo>
                    <a:pt x="1450" y="410"/>
                  </a:lnTo>
                  <a:lnTo>
                    <a:pt x="1432" y="379"/>
                  </a:lnTo>
                  <a:lnTo>
                    <a:pt x="1412" y="348"/>
                  </a:lnTo>
                  <a:lnTo>
                    <a:pt x="1390" y="317"/>
                  </a:lnTo>
                  <a:lnTo>
                    <a:pt x="1368" y="288"/>
                  </a:lnTo>
                  <a:lnTo>
                    <a:pt x="1344" y="260"/>
                  </a:lnTo>
                  <a:lnTo>
                    <a:pt x="1318" y="235"/>
                  </a:lnTo>
                  <a:lnTo>
                    <a:pt x="1291" y="209"/>
                  </a:lnTo>
                  <a:lnTo>
                    <a:pt x="1263" y="185"/>
                  </a:lnTo>
                  <a:lnTo>
                    <a:pt x="1234" y="161"/>
                  </a:lnTo>
                  <a:lnTo>
                    <a:pt x="1205" y="141"/>
                  </a:lnTo>
                  <a:lnTo>
                    <a:pt x="1174" y="121"/>
                  </a:lnTo>
                  <a:lnTo>
                    <a:pt x="1141" y="103"/>
                  </a:lnTo>
                  <a:lnTo>
                    <a:pt x="1108" y="84"/>
                  </a:lnTo>
                  <a:lnTo>
                    <a:pt x="1075" y="70"/>
                  </a:lnTo>
                  <a:lnTo>
                    <a:pt x="1040" y="55"/>
                  </a:lnTo>
                  <a:lnTo>
                    <a:pt x="1003" y="44"/>
                  </a:lnTo>
                  <a:lnTo>
                    <a:pt x="967" y="33"/>
                  </a:lnTo>
                  <a:lnTo>
                    <a:pt x="930" y="26"/>
                  </a:lnTo>
                  <a:lnTo>
                    <a:pt x="892" y="19"/>
                  </a:lnTo>
                  <a:lnTo>
                    <a:pt x="853" y="13"/>
                  </a:lnTo>
                  <a:lnTo>
                    <a:pt x="815" y="11"/>
                  </a:lnTo>
                  <a:lnTo>
                    <a:pt x="776" y="9"/>
                  </a:lnTo>
                  <a:lnTo>
                    <a:pt x="736" y="11"/>
                  </a:lnTo>
                  <a:lnTo>
                    <a:pt x="698" y="13"/>
                  </a:lnTo>
                  <a:lnTo>
                    <a:pt x="659" y="19"/>
                  </a:lnTo>
                  <a:lnTo>
                    <a:pt x="621" y="26"/>
                  </a:lnTo>
                  <a:lnTo>
                    <a:pt x="584" y="33"/>
                  </a:lnTo>
                  <a:lnTo>
                    <a:pt x="548" y="44"/>
                  </a:lnTo>
                  <a:lnTo>
                    <a:pt x="511" y="55"/>
                  </a:lnTo>
                  <a:lnTo>
                    <a:pt x="476" y="70"/>
                  </a:lnTo>
                  <a:lnTo>
                    <a:pt x="443" y="84"/>
                  </a:lnTo>
                  <a:lnTo>
                    <a:pt x="410" y="103"/>
                  </a:lnTo>
                  <a:lnTo>
                    <a:pt x="377" y="121"/>
                  </a:lnTo>
                  <a:lnTo>
                    <a:pt x="346" y="141"/>
                  </a:lnTo>
                  <a:lnTo>
                    <a:pt x="317" y="161"/>
                  </a:lnTo>
                  <a:lnTo>
                    <a:pt x="288" y="185"/>
                  </a:lnTo>
                  <a:lnTo>
                    <a:pt x="260" y="209"/>
                  </a:lnTo>
                  <a:lnTo>
                    <a:pt x="233" y="235"/>
                  </a:lnTo>
                  <a:lnTo>
                    <a:pt x="207" y="260"/>
                  </a:lnTo>
                  <a:lnTo>
                    <a:pt x="183" y="288"/>
                  </a:lnTo>
                  <a:lnTo>
                    <a:pt x="161" y="317"/>
                  </a:lnTo>
                  <a:lnTo>
                    <a:pt x="139" y="348"/>
                  </a:lnTo>
                  <a:lnTo>
                    <a:pt x="119" y="379"/>
                  </a:lnTo>
                  <a:lnTo>
                    <a:pt x="101" y="410"/>
                  </a:lnTo>
                  <a:lnTo>
                    <a:pt x="85" y="443"/>
                  </a:lnTo>
                  <a:lnTo>
                    <a:pt x="68" y="478"/>
                  </a:lnTo>
                  <a:lnTo>
                    <a:pt x="55" y="513"/>
                  </a:lnTo>
                  <a:lnTo>
                    <a:pt x="42" y="548"/>
                  </a:lnTo>
                  <a:lnTo>
                    <a:pt x="33" y="584"/>
                  </a:lnTo>
                  <a:lnTo>
                    <a:pt x="24" y="623"/>
                  </a:lnTo>
                  <a:lnTo>
                    <a:pt x="17" y="659"/>
                  </a:lnTo>
                  <a:lnTo>
                    <a:pt x="13" y="698"/>
                  </a:lnTo>
                  <a:lnTo>
                    <a:pt x="9" y="736"/>
                  </a:lnTo>
                  <a:lnTo>
                    <a:pt x="8" y="776"/>
                  </a:lnTo>
                  <a:lnTo>
                    <a:pt x="9" y="817"/>
                  </a:lnTo>
                  <a:lnTo>
                    <a:pt x="13" y="855"/>
                  </a:lnTo>
                  <a:lnTo>
                    <a:pt x="17" y="894"/>
                  </a:lnTo>
                  <a:lnTo>
                    <a:pt x="24" y="930"/>
                  </a:lnTo>
                  <a:lnTo>
                    <a:pt x="33" y="969"/>
                  </a:lnTo>
                  <a:lnTo>
                    <a:pt x="42" y="1005"/>
                  </a:lnTo>
                  <a:lnTo>
                    <a:pt x="55" y="1040"/>
                  </a:lnTo>
                  <a:lnTo>
                    <a:pt x="68" y="1075"/>
                  </a:lnTo>
                  <a:lnTo>
                    <a:pt x="85" y="1110"/>
                  </a:lnTo>
                  <a:lnTo>
                    <a:pt x="101" y="1142"/>
                  </a:lnTo>
                  <a:lnTo>
                    <a:pt x="119" y="1174"/>
                  </a:lnTo>
                  <a:lnTo>
                    <a:pt x="139" y="1205"/>
                  </a:lnTo>
                  <a:lnTo>
                    <a:pt x="161" y="1236"/>
                  </a:lnTo>
                  <a:lnTo>
                    <a:pt x="183" y="1265"/>
                  </a:lnTo>
                  <a:lnTo>
                    <a:pt x="207" y="1293"/>
                  </a:lnTo>
                  <a:lnTo>
                    <a:pt x="233" y="1318"/>
                  </a:lnTo>
                  <a:lnTo>
                    <a:pt x="260" y="1344"/>
                  </a:lnTo>
                  <a:lnTo>
                    <a:pt x="288" y="1368"/>
                  </a:lnTo>
                  <a:lnTo>
                    <a:pt x="317" y="1391"/>
                  </a:lnTo>
                  <a:lnTo>
                    <a:pt x="346" y="1412"/>
                  </a:lnTo>
                  <a:lnTo>
                    <a:pt x="377" y="1432"/>
                  </a:lnTo>
                  <a:lnTo>
                    <a:pt x="410" y="1450"/>
                  </a:lnTo>
                  <a:lnTo>
                    <a:pt x="443" y="1468"/>
                  </a:lnTo>
                  <a:lnTo>
                    <a:pt x="476" y="1483"/>
                  </a:lnTo>
                  <a:lnTo>
                    <a:pt x="511" y="1498"/>
                  </a:lnTo>
                  <a:lnTo>
                    <a:pt x="548" y="1509"/>
                  </a:lnTo>
                  <a:lnTo>
                    <a:pt x="584" y="1520"/>
                  </a:lnTo>
                  <a:lnTo>
                    <a:pt x="621" y="1529"/>
                  </a:lnTo>
                  <a:lnTo>
                    <a:pt x="659" y="1534"/>
                  </a:lnTo>
                  <a:lnTo>
                    <a:pt x="698" y="1540"/>
                  </a:lnTo>
                  <a:lnTo>
                    <a:pt x="736" y="1542"/>
                  </a:lnTo>
                  <a:lnTo>
                    <a:pt x="776" y="1543"/>
                  </a:lnTo>
                  <a:lnTo>
                    <a:pt x="815" y="1542"/>
                  </a:lnTo>
                  <a:lnTo>
                    <a:pt x="853" y="1540"/>
                  </a:lnTo>
                  <a:lnTo>
                    <a:pt x="892" y="1534"/>
                  </a:lnTo>
                  <a:lnTo>
                    <a:pt x="930" y="1529"/>
                  </a:lnTo>
                  <a:lnTo>
                    <a:pt x="967" y="1520"/>
                  </a:lnTo>
                  <a:lnTo>
                    <a:pt x="1003" y="1509"/>
                  </a:lnTo>
                  <a:lnTo>
                    <a:pt x="1040" y="1498"/>
                  </a:lnTo>
                  <a:lnTo>
                    <a:pt x="1075" y="1483"/>
                  </a:lnTo>
                  <a:lnTo>
                    <a:pt x="1108" y="1468"/>
                  </a:lnTo>
                  <a:lnTo>
                    <a:pt x="1141" y="1450"/>
                  </a:lnTo>
                  <a:lnTo>
                    <a:pt x="1174" y="1432"/>
                  </a:lnTo>
                  <a:lnTo>
                    <a:pt x="1205" y="1412"/>
                  </a:lnTo>
                  <a:lnTo>
                    <a:pt x="1234" y="1391"/>
                  </a:lnTo>
                  <a:lnTo>
                    <a:pt x="1263" y="1368"/>
                  </a:lnTo>
                  <a:lnTo>
                    <a:pt x="1291" y="1344"/>
                  </a:lnTo>
                  <a:lnTo>
                    <a:pt x="1318" y="1318"/>
                  </a:lnTo>
                  <a:lnTo>
                    <a:pt x="1344" y="1293"/>
                  </a:lnTo>
                  <a:lnTo>
                    <a:pt x="1368" y="1265"/>
                  </a:lnTo>
                  <a:lnTo>
                    <a:pt x="1390" y="1236"/>
                  </a:lnTo>
                  <a:lnTo>
                    <a:pt x="1412" y="1205"/>
                  </a:lnTo>
                  <a:lnTo>
                    <a:pt x="1432" y="1174"/>
                  </a:lnTo>
                  <a:lnTo>
                    <a:pt x="1450" y="1142"/>
                  </a:lnTo>
                  <a:lnTo>
                    <a:pt x="1467" y="1110"/>
                  </a:lnTo>
                  <a:lnTo>
                    <a:pt x="1483" y="1075"/>
                  </a:lnTo>
                  <a:lnTo>
                    <a:pt x="1496" y="1040"/>
                  </a:lnTo>
                  <a:lnTo>
                    <a:pt x="1509" y="1005"/>
                  </a:lnTo>
                  <a:lnTo>
                    <a:pt x="1518" y="969"/>
                  </a:lnTo>
                  <a:lnTo>
                    <a:pt x="1527" y="930"/>
                  </a:lnTo>
                  <a:lnTo>
                    <a:pt x="1534" y="894"/>
                  </a:lnTo>
                  <a:lnTo>
                    <a:pt x="1538" y="855"/>
                  </a:lnTo>
                  <a:lnTo>
                    <a:pt x="1542" y="817"/>
                  </a:lnTo>
                  <a:lnTo>
                    <a:pt x="1543" y="776"/>
                  </a:lnTo>
                  <a:lnTo>
                    <a:pt x="1553" y="776"/>
                  </a:lnTo>
                  <a:close/>
                </a:path>
              </a:pathLst>
            </a:custGeom>
            <a:solidFill>
              <a:srgbClr val="55BBFF"/>
            </a:solidFill>
            <a:ln w="9525">
              <a:noFill/>
              <a:round/>
              <a:headEnd/>
              <a:tailEnd/>
            </a:ln>
          </p:spPr>
          <p:txBody>
            <a:bodyPr/>
            <a:lstStyle/>
            <a:p>
              <a:endParaRPr lang="en-US"/>
            </a:p>
          </p:txBody>
        </p:sp>
        <p:sp>
          <p:nvSpPr>
            <p:cNvPr id="49177" name="Freeform 242"/>
            <p:cNvSpPr>
              <a:spLocks/>
            </p:cNvSpPr>
            <p:nvPr/>
          </p:nvSpPr>
          <p:spPr bwMode="auto">
            <a:xfrm>
              <a:off x="2952047" y="2176482"/>
              <a:ext cx="2177345" cy="2449513"/>
            </a:xfrm>
            <a:custGeom>
              <a:avLst/>
              <a:gdLst>
                <a:gd name="T0" fmla="*/ 2147483647 w 1543"/>
                <a:gd name="T1" fmla="*/ 2147483647 h 1543"/>
                <a:gd name="T2" fmla="*/ 2147483647 w 1543"/>
                <a:gd name="T3" fmla="*/ 2147483647 h 1543"/>
                <a:gd name="T4" fmla="*/ 2147483647 w 1543"/>
                <a:gd name="T5" fmla="*/ 2147483647 h 1543"/>
                <a:gd name="T6" fmla="*/ 2147483647 w 1543"/>
                <a:gd name="T7" fmla="*/ 2147483647 h 1543"/>
                <a:gd name="T8" fmla="*/ 2147483647 w 1543"/>
                <a:gd name="T9" fmla="*/ 2147483647 h 1543"/>
                <a:gd name="T10" fmla="*/ 2147483647 w 1543"/>
                <a:gd name="T11" fmla="*/ 2147483647 h 1543"/>
                <a:gd name="T12" fmla="*/ 2147483647 w 1543"/>
                <a:gd name="T13" fmla="*/ 2147483647 h 1543"/>
                <a:gd name="T14" fmla="*/ 2147483647 w 1543"/>
                <a:gd name="T15" fmla="*/ 2147483647 h 1543"/>
                <a:gd name="T16" fmla="*/ 2147483647 w 1543"/>
                <a:gd name="T17" fmla="*/ 2147483647 h 1543"/>
                <a:gd name="T18" fmla="*/ 2147483647 w 1543"/>
                <a:gd name="T19" fmla="*/ 2147483647 h 1543"/>
                <a:gd name="T20" fmla="*/ 2147483647 w 1543"/>
                <a:gd name="T21" fmla="*/ 2147483647 h 1543"/>
                <a:gd name="T22" fmla="*/ 2147483647 w 1543"/>
                <a:gd name="T23" fmla="*/ 2147483647 h 1543"/>
                <a:gd name="T24" fmla="*/ 0 w 1543"/>
                <a:gd name="T25" fmla="*/ 2147483647 h 1543"/>
                <a:gd name="T26" fmla="*/ 2147483647 w 1543"/>
                <a:gd name="T27" fmla="*/ 2147483647 h 1543"/>
                <a:gd name="T28" fmla="*/ 2147483647 w 1543"/>
                <a:gd name="T29" fmla="*/ 2147483647 h 1543"/>
                <a:gd name="T30" fmla="*/ 2147483647 w 1543"/>
                <a:gd name="T31" fmla="*/ 2147483647 h 1543"/>
                <a:gd name="T32" fmla="*/ 2147483647 w 1543"/>
                <a:gd name="T33" fmla="*/ 2147483647 h 1543"/>
                <a:gd name="T34" fmla="*/ 2147483647 w 1543"/>
                <a:gd name="T35" fmla="*/ 2147483647 h 1543"/>
                <a:gd name="T36" fmla="*/ 2147483647 w 1543"/>
                <a:gd name="T37" fmla="*/ 2147483647 h 1543"/>
                <a:gd name="T38" fmla="*/ 2147483647 w 1543"/>
                <a:gd name="T39" fmla="*/ 2147483647 h 1543"/>
                <a:gd name="T40" fmla="*/ 2147483647 w 1543"/>
                <a:gd name="T41" fmla="*/ 2147483647 h 1543"/>
                <a:gd name="T42" fmla="*/ 2147483647 w 1543"/>
                <a:gd name="T43" fmla="*/ 2147483647 h 1543"/>
                <a:gd name="T44" fmla="*/ 2147483647 w 1543"/>
                <a:gd name="T45" fmla="*/ 2147483647 h 1543"/>
                <a:gd name="T46" fmla="*/ 2147483647 w 1543"/>
                <a:gd name="T47" fmla="*/ 2147483647 h 1543"/>
                <a:gd name="T48" fmla="*/ 2147483647 w 1543"/>
                <a:gd name="T49" fmla="*/ 2147483647 h 1543"/>
                <a:gd name="T50" fmla="*/ 2147483647 w 1543"/>
                <a:gd name="T51" fmla="*/ 2147483647 h 1543"/>
                <a:gd name="T52" fmla="*/ 2147483647 w 1543"/>
                <a:gd name="T53" fmla="*/ 2147483647 h 1543"/>
                <a:gd name="T54" fmla="*/ 2147483647 w 1543"/>
                <a:gd name="T55" fmla="*/ 2147483647 h 1543"/>
                <a:gd name="T56" fmla="*/ 2147483647 w 1543"/>
                <a:gd name="T57" fmla="*/ 2147483647 h 1543"/>
                <a:gd name="T58" fmla="*/ 2147483647 w 1543"/>
                <a:gd name="T59" fmla="*/ 2147483647 h 1543"/>
                <a:gd name="T60" fmla="*/ 2147483647 w 1543"/>
                <a:gd name="T61" fmla="*/ 2147483647 h 1543"/>
                <a:gd name="T62" fmla="*/ 2147483647 w 1543"/>
                <a:gd name="T63" fmla="*/ 2147483647 h 1543"/>
                <a:gd name="T64" fmla="*/ 2147483647 w 1543"/>
                <a:gd name="T65" fmla="*/ 2147483647 h 1543"/>
                <a:gd name="T66" fmla="*/ 2147483647 w 1543"/>
                <a:gd name="T67" fmla="*/ 2147483647 h 1543"/>
                <a:gd name="T68" fmla="*/ 2147483647 w 1543"/>
                <a:gd name="T69" fmla="*/ 2147483647 h 1543"/>
                <a:gd name="T70" fmla="*/ 2147483647 w 1543"/>
                <a:gd name="T71" fmla="*/ 2147483647 h 1543"/>
                <a:gd name="T72" fmla="*/ 2147483647 w 1543"/>
                <a:gd name="T73" fmla="*/ 2147483647 h 1543"/>
                <a:gd name="T74" fmla="*/ 2147483647 w 1543"/>
                <a:gd name="T75" fmla="*/ 2147483647 h 1543"/>
                <a:gd name="T76" fmla="*/ 2147483647 w 1543"/>
                <a:gd name="T77" fmla="*/ 2147483647 h 1543"/>
                <a:gd name="T78" fmla="*/ 2147483647 w 1543"/>
                <a:gd name="T79" fmla="*/ 2147483647 h 1543"/>
                <a:gd name="T80" fmla="*/ 2147483647 w 1543"/>
                <a:gd name="T81" fmla="*/ 2147483647 h 1543"/>
                <a:gd name="T82" fmla="*/ 2147483647 w 1543"/>
                <a:gd name="T83" fmla="*/ 2147483647 h 1543"/>
                <a:gd name="T84" fmla="*/ 2147483647 w 1543"/>
                <a:gd name="T85" fmla="*/ 2147483647 h 1543"/>
                <a:gd name="T86" fmla="*/ 2147483647 w 1543"/>
                <a:gd name="T87" fmla="*/ 2147483647 h 1543"/>
                <a:gd name="T88" fmla="*/ 2147483647 w 1543"/>
                <a:gd name="T89" fmla="*/ 2147483647 h 1543"/>
                <a:gd name="T90" fmla="*/ 2147483647 w 1543"/>
                <a:gd name="T91" fmla="*/ 2147483647 h 1543"/>
                <a:gd name="T92" fmla="*/ 2147483647 w 1543"/>
                <a:gd name="T93" fmla="*/ 2147483647 h 1543"/>
                <a:gd name="T94" fmla="*/ 2147483647 w 1543"/>
                <a:gd name="T95" fmla="*/ 2147483647 h 1543"/>
                <a:gd name="T96" fmla="*/ 2147483647 w 1543"/>
                <a:gd name="T97" fmla="*/ 2147483647 h 1543"/>
                <a:gd name="T98" fmla="*/ 2147483647 w 1543"/>
                <a:gd name="T99" fmla="*/ 2147483647 h 1543"/>
                <a:gd name="T100" fmla="*/ 2147483647 w 1543"/>
                <a:gd name="T101" fmla="*/ 2147483647 h 15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43"/>
                <a:gd name="T154" fmla="*/ 0 h 1543"/>
                <a:gd name="T155" fmla="*/ 1543 w 1543"/>
                <a:gd name="T156" fmla="*/ 1543 h 15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43" h="1543">
                  <a:moveTo>
                    <a:pt x="1543" y="770"/>
                  </a:moveTo>
                  <a:lnTo>
                    <a:pt x="1541" y="730"/>
                  </a:lnTo>
                  <a:lnTo>
                    <a:pt x="1539" y="692"/>
                  </a:lnTo>
                  <a:lnTo>
                    <a:pt x="1534" y="653"/>
                  </a:lnTo>
                  <a:lnTo>
                    <a:pt x="1527" y="615"/>
                  </a:lnTo>
                  <a:lnTo>
                    <a:pt x="1519" y="578"/>
                  </a:lnTo>
                  <a:lnTo>
                    <a:pt x="1508" y="542"/>
                  </a:lnTo>
                  <a:lnTo>
                    <a:pt x="1496" y="505"/>
                  </a:lnTo>
                  <a:lnTo>
                    <a:pt x="1483" y="470"/>
                  </a:lnTo>
                  <a:lnTo>
                    <a:pt x="1466" y="435"/>
                  </a:lnTo>
                  <a:lnTo>
                    <a:pt x="1450" y="402"/>
                  </a:lnTo>
                  <a:lnTo>
                    <a:pt x="1431" y="369"/>
                  </a:lnTo>
                  <a:lnTo>
                    <a:pt x="1411" y="338"/>
                  </a:lnTo>
                  <a:lnTo>
                    <a:pt x="1389" y="309"/>
                  </a:lnTo>
                  <a:lnTo>
                    <a:pt x="1367" y="280"/>
                  </a:lnTo>
                  <a:lnTo>
                    <a:pt x="1344" y="252"/>
                  </a:lnTo>
                  <a:lnTo>
                    <a:pt x="1318" y="225"/>
                  </a:lnTo>
                  <a:lnTo>
                    <a:pt x="1291" y="199"/>
                  </a:lnTo>
                  <a:lnTo>
                    <a:pt x="1263" y="175"/>
                  </a:lnTo>
                  <a:lnTo>
                    <a:pt x="1234" y="152"/>
                  </a:lnTo>
                  <a:lnTo>
                    <a:pt x="1203" y="132"/>
                  </a:lnTo>
                  <a:lnTo>
                    <a:pt x="1172" y="111"/>
                  </a:lnTo>
                  <a:lnTo>
                    <a:pt x="1139" y="91"/>
                  </a:lnTo>
                  <a:lnTo>
                    <a:pt x="1106" y="75"/>
                  </a:lnTo>
                  <a:lnTo>
                    <a:pt x="1073" y="60"/>
                  </a:lnTo>
                  <a:lnTo>
                    <a:pt x="1036" y="45"/>
                  </a:lnTo>
                  <a:lnTo>
                    <a:pt x="1001" y="33"/>
                  </a:lnTo>
                  <a:lnTo>
                    <a:pt x="965" y="24"/>
                  </a:lnTo>
                  <a:lnTo>
                    <a:pt x="926" y="14"/>
                  </a:lnTo>
                  <a:lnTo>
                    <a:pt x="890" y="7"/>
                  </a:lnTo>
                  <a:lnTo>
                    <a:pt x="851" y="3"/>
                  </a:lnTo>
                  <a:lnTo>
                    <a:pt x="811" y="0"/>
                  </a:lnTo>
                  <a:lnTo>
                    <a:pt x="772" y="0"/>
                  </a:lnTo>
                  <a:lnTo>
                    <a:pt x="732" y="0"/>
                  </a:lnTo>
                  <a:lnTo>
                    <a:pt x="692" y="3"/>
                  </a:lnTo>
                  <a:lnTo>
                    <a:pt x="653" y="7"/>
                  </a:lnTo>
                  <a:lnTo>
                    <a:pt x="617" y="14"/>
                  </a:lnTo>
                  <a:lnTo>
                    <a:pt x="578" y="24"/>
                  </a:lnTo>
                  <a:lnTo>
                    <a:pt x="542" y="33"/>
                  </a:lnTo>
                  <a:lnTo>
                    <a:pt x="507" y="45"/>
                  </a:lnTo>
                  <a:lnTo>
                    <a:pt x="470" y="60"/>
                  </a:lnTo>
                  <a:lnTo>
                    <a:pt x="437" y="75"/>
                  </a:lnTo>
                  <a:lnTo>
                    <a:pt x="405" y="91"/>
                  </a:lnTo>
                  <a:lnTo>
                    <a:pt x="372" y="111"/>
                  </a:lnTo>
                  <a:lnTo>
                    <a:pt x="340" y="132"/>
                  </a:lnTo>
                  <a:lnTo>
                    <a:pt x="309" y="152"/>
                  </a:lnTo>
                  <a:lnTo>
                    <a:pt x="280" y="175"/>
                  </a:lnTo>
                  <a:lnTo>
                    <a:pt x="253" y="199"/>
                  </a:lnTo>
                  <a:lnTo>
                    <a:pt x="225" y="225"/>
                  </a:lnTo>
                  <a:lnTo>
                    <a:pt x="200" y="252"/>
                  </a:lnTo>
                  <a:lnTo>
                    <a:pt x="176" y="280"/>
                  </a:lnTo>
                  <a:lnTo>
                    <a:pt x="154" y="309"/>
                  </a:lnTo>
                  <a:lnTo>
                    <a:pt x="132" y="338"/>
                  </a:lnTo>
                  <a:lnTo>
                    <a:pt x="112" y="369"/>
                  </a:lnTo>
                  <a:lnTo>
                    <a:pt x="93" y="402"/>
                  </a:lnTo>
                  <a:lnTo>
                    <a:pt x="77" y="435"/>
                  </a:lnTo>
                  <a:lnTo>
                    <a:pt x="60" y="470"/>
                  </a:lnTo>
                  <a:lnTo>
                    <a:pt x="48" y="505"/>
                  </a:lnTo>
                  <a:lnTo>
                    <a:pt x="35" y="542"/>
                  </a:lnTo>
                  <a:lnTo>
                    <a:pt x="24" y="578"/>
                  </a:lnTo>
                  <a:lnTo>
                    <a:pt x="16" y="615"/>
                  </a:lnTo>
                  <a:lnTo>
                    <a:pt x="9" y="653"/>
                  </a:lnTo>
                  <a:lnTo>
                    <a:pt x="4" y="692"/>
                  </a:lnTo>
                  <a:lnTo>
                    <a:pt x="2" y="730"/>
                  </a:lnTo>
                  <a:lnTo>
                    <a:pt x="0" y="770"/>
                  </a:lnTo>
                  <a:lnTo>
                    <a:pt x="2" y="811"/>
                  </a:lnTo>
                  <a:lnTo>
                    <a:pt x="4" y="849"/>
                  </a:lnTo>
                  <a:lnTo>
                    <a:pt x="9" y="888"/>
                  </a:lnTo>
                  <a:lnTo>
                    <a:pt x="16" y="926"/>
                  </a:lnTo>
                  <a:lnTo>
                    <a:pt x="24" y="963"/>
                  </a:lnTo>
                  <a:lnTo>
                    <a:pt x="35" y="999"/>
                  </a:lnTo>
                  <a:lnTo>
                    <a:pt x="48" y="1036"/>
                  </a:lnTo>
                  <a:lnTo>
                    <a:pt x="60" y="1071"/>
                  </a:lnTo>
                  <a:lnTo>
                    <a:pt x="77" y="1105"/>
                  </a:lnTo>
                  <a:lnTo>
                    <a:pt x="93" y="1138"/>
                  </a:lnTo>
                  <a:lnTo>
                    <a:pt x="112" y="1171"/>
                  </a:lnTo>
                  <a:lnTo>
                    <a:pt x="132" y="1202"/>
                  </a:lnTo>
                  <a:lnTo>
                    <a:pt x="154" y="1232"/>
                  </a:lnTo>
                  <a:lnTo>
                    <a:pt x="176" y="1261"/>
                  </a:lnTo>
                  <a:lnTo>
                    <a:pt x="200" y="1288"/>
                  </a:lnTo>
                  <a:lnTo>
                    <a:pt x="225" y="1316"/>
                  </a:lnTo>
                  <a:lnTo>
                    <a:pt x="253" y="1341"/>
                  </a:lnTo>
                  <a:lnTo>
                    <a:pt x="280" y="1365"/>
                  </a:lnTo>
                  <a:lnTo>
                    <a:pt x="309" y="1389"/>
                  </a:lnTo>
                  <a:lnTo>
                    <a:pt x="340" y="1411"/>
                  </a:lnTo>
                  <a:lnTo>
                    <a:pt x="372" y="1429"/>
                  </a:lnTo>
                  <a:lnTo>
                    <a:pt x="405" y="1449"/>
                  </a:lnTo>
                  <a:lnTo>
                    <a:pt x="437" y="1466"/>
                  </a:lnTo>
                  <a:lnTo>
                    <a:pt x="470" y="1481"/>
                  </a:lnTo>
                  <a:lnTo>
                    <a:pt x="507" y="1495"/>
                  </a:lnTo>
                  <a:lnTo>
                    <a:pt x="542" y="1508"/>
                  </a:lnTo>
                  <a:lnTo>
                    <a:pt x="578" y="1517"/>
                  </a:lnTo>
                  <a:lnTo>
                    <a:pt x="617" y="1526"/>
                  </a:lnTo>
                  <a:lnTo>
                    <a:pt x="653" y="1534"/>
                  </a:lnTo>
                  <a:lnTo>
                    <a:pt x="692" y="1537"/>
                  </a:lnTo>
                  <a:lnTo>
                    <a:pt x="732" y="1541"/>
                  </a:lnTo>
                  <a:lnTo>
                    <a:pt x="772" y="1543"/>
                  </a:lnTo>
                  <a:lnTo>
                    <a:pt x="811" y="1541"/>
                  </a:lnTo>
                  <a:lnTo>
                    <a:pt x="851" y="1537"/>
                  </a:lnTo>
                  <a:lnTo>
                    <a:pt x="890" y="1534"/>
                  </a:lnTo>
                  <a:lnTo>
                    <a:pt x="926" y="1526"/>
                  </a:lnTo>
                  <a:lnTo>
                    <a:pt x="965" y="1517"/>
                  </a:lnTo>
                  <a:lnTo>
                    <a:pt x="1001" y="1508"/>
                  </a:lnTo>
                  <a:lnTo>
                    <a:pt x="1036" y="1495"/>
                  </a:lnTo>
                  <a:lnTo>
                    <a:pt x="1073" y="1481"/>
                  </a:lnTo>
                  <a:lnTo>
                    <a:pt x="1106" y="1466"/>
                  </a:lnTo>
                  <a:lnTo>
                    <a:pt x="1139" y="1449"/>
                  </a:lnTo>
                  <a:lnTo>
                    <a:pt x="1172" y="1429"/>
                  </a:lnTo>
                  <a:lnTo>
                    <a:pt x="1203" y="1411"/>
                  </a:lnTo>
                  <a:lnTo>
                    <a:pt x="1234" y="1389"/>
                  </a:lnTo>
                  <a:lnTo>
                    <a:pt x="1263" y="1365"/>
                  </a:lnTo>
                  <a:lnTo>
                    <a:pt x="1291" y="1341"/>
                  </a:lnTo>
                  <a:lnTo>
                    <a:pt x="1318" y="1316"/>
                  </a:lnTo>
                  <a:lnTo>
                    <a:pt x="1344" y="1288"/>
                  </a:lnTo>
                  <a:lnTo>
                    <a:pt x="1367" y="1261"/>
                  </a:lnTo>
                  <a:lnTo>
                    <a:pt x="1389" y="1232"/>
                  </a:lnTo>
                  <a:lnTo>
                    <a:pt x="1411" y="1202"/>
                  </a:lnTo>
                  <a:lnTo>
                    <a:pt x="1431" y="1171"/>
                  </a:lnTo>
                  <a:lnTo>
                    <a:pt x="1450" y="1138"/>
                  </a:lnTo>
                  <a:lnTo>
                    <a:pt x="1466" y="1105"/>
                  </a:lnTo>
                  <a:lnTo>
                    <a:pt x="1483" y="1071"/>
                  </a:lnTo>
                  <a:lnTo>
                    <a:pt x="1496" y="1036"/>
                  </a:lnTo>
                  <a:lnTo>
                    <a:pt x="1508" y="999"/>
                  </a:lnTo>
                  <a:lnTo>
                    <a:pt x="1519" y="963"/>
                  </a:lnTo>
                  <a:lnTo>
                    <a:pt x="1527" y="926"/>
                  </a:lnTo>
                  <a:lnTo>
                    <a:pt x="1534" y="888"/>
                  </a:lnTo>
                  <a:lnTo>
                    <a:pt x="1539" y="849"/>
                  </a:lnTo>
                  <a:lnTo>
                    <a:pt x="1541" y="811"/>
                  </a:lnTo>
                  <a:lnTo>
                    <a:pt x="1543" y="770"/>
                  </a:lnTo>
                  <a:lnTo>
                    <a:pt x="1534" y="770"/>
                  </a:lnTo>
                  <a:lnTo>
                    <a:pt x="1534" y="732"/>
                  </a:lnTo>
                  <a:lnTo>
                    <a:pt x="1530" y="692"/>
                  </a:lnTo>
                  <a:lnTo>
                    <a:pt x="1525" y="655"/>
                  </a:lnTo>
                  <a:lnTo>
                    <a:pt x="1519" y="617"/>
                  </a:lnTo>
                  <a:lnTo>
                    <a:pt x="1510" y="580"/>
                  </a:lnTo>
                  <a:lnTo>
                    <a:pt x="1499" y="543"/>
                  </a:lnTo>
                  <a:lnTo>
                    <a:pt x="1488" y="509"/>
                  </a:lnTo>
                  <a:lnTo>
                    <a:pt x="1474" y="474"/>
                  </a:lnTo>
                  <a:lnTo>
                    <a:pt x="1459" y="439"/>
                  </a:lnTo>
                  <a:lnTo>
                    <a:pt x="1442" y="406"/>
                  </a:lnTo>
                  <a:lnTo>
                    <a:pt x="1424" y="375"/>
                  </a:lnTo>
                  <a:lnTo>
                    <a:pt x="1404" y="344"/>
                  </a:lnTo>
                  <a:lnTo>
                    <a:pt x="1382" y="315"/>
                  </a:lnTo>
                  <a:lnTo>
                    <a:pt x="1360" y="285"/>
                  </a:lnTo>
                  <a:lnTo>
                    <a:pt x="1336" y="258"/>
                  </a:lnTo>
                  <a:lnTo>
                    <a:pt x="1311" y="230"/>
                  </a:lnTo>
                  <a:lnTo>
                    <a:pt x="1285" y="207"/>
                  </a:lnTo>
                  <a:lnTo>
                    <a:pt x="1256" y="183"/>
                  </a:lnTo>
                  <a:lnTo>
                    <a:pt x="1228" y="159"/>
                  </a:lnTo>
                  <a:lnTo>
                    <a:pt x="1197" y="139"/>
                  </a:lnTo>
                  <a:lnTo>
                    <a:pt x="1166" y="119"/>
                  </a:lnTo>
                  <a:lnTo>
                    <a:pt x="1135" y="100"/>
                  </a:lnTo>
                  <a:lnTo>
                    <a:pt x="1102" y="84"/>
                  </a:lnTo>
                  <a:lnTo>
                    <a:pt x="1069" y="67"/>
                  </a:lnTo>
                  <a:lnTo>
                    <a:pt x="1034" y="55"/>
                  </a:lnTo>
                  <a:lnTo>
                    <a:pt x="998" y="42"/>
                  </a:lnTo>
                  <a:lnTo>
                    <a:pt x="963" y="33"/>
                  </a:lnTo>
                  <a:lnTo>
                    <a:pt x="924" y="24"/>
                  </a:lnTo>
                  <a:lnTo>
                    <a:pt x="888" y="16"/>
                  </a:lnTo>
                  <a:lnTo>
                    <a:pt x="849" y="13"/>
                  </a:lnTo>
                  <a:lnTo>
                    <a:pt x="811" y="9"/>
                  </a:lnTo>
                  <a:lnTo>
                    <a:pt x="772" y="7"/>
                  </a:lnTo>
                  <a:lnTo>
                    <a:pt x="732" y="9"/>
                  </a:lnTo>
                  <a:lnTo>
                    <a:pt x="694" y="13"/>
                  </a:lnTo>
                  <a:lnTo>
                    <a:pt x="655" y="16"/>
                  </a:lnTo>
                  <a:lnTo>
                    <a:pt x="619" y="24"/>
                  </a:lnTo>
                  <a:lnTo>
                    <a:pt x="580" y="33"/>
                  </a:lnTo>
                  <a:lnTo>
                    <a:pt x="545" y="42"/>
                  </a:lnTo>
                  <a:lnTo>
                    <a:pt x="509" y="55"/>
                  </a:lnTo>
                  <a:lnTo>
                    <a:pt x="474" y="67"/>
                  </a:lnTo>
                  <a:lnTo>
                    <a:pt x="441" y="84"/>
                  </a:lnTo>
                  <a:lnTo>
                    <a:pt x="408" y="100"/>
                  </a:lnTo>
                  <a:lnTo>
                    <a:pt x="377" y="119"/>
                  </a:lnTo>
                  <a:lnTo>
                    <a:pt x="346" y="139"/>
                  </a:lnTo>
                  <a:lnTo>
                    <a:pt x="315" y="159"/>
                  </a:lnTo>
                  <a:lnTo>
                    <a:pt x="287" y="183"/>
                  </a:lnTo>
                  <a:lnTo>
                    <a:pt x="258" y="207"/>
                  </a:lnTo>
                  <a:lnTo>
                    <a:pt x="232" y="230"/>
                  </a:lnTo>
                  <a:lnTo>
                    <a:pt x="207" y="258"/>
                  </a:lnTo>
                  <a:lnTo>
                    <a:pt x="183" y="285"/>
                  </a:lnTo>
                  <a:lnTo>
                    <a:pt x="161" y="315"/>
                  </a:lnTo>
                  <a:lnTo>
                    <a:pt x="139" y="344"/>
                  </a:lnTo>
                  <a:lnTo>
                    <a:pt x="119" y="375"/>
                  </a:lnTo>
                  <a:lnTo>
                    <a:pt x="101" y="406"/>
                  </a:lnTo>
                  <a:lnTo>
                    <a:pt x="84" y="439"/>
                  </a:lnTo>
                  <a:lnTo>
                    <a:pt x="70" y="474"/>
                  </a:lnTo>
                  <a:lnTo>
                    <a:pt x="55" y="509"/>
                  </a:lnTo>
                  <a:lnTo>
                    <a:pt x="44" y="543"/>
                  </a:lnTo>
                  <a:lnTo>
                    <a:pt x="33" y="580"/>
                  </a:lnTo>
                  <a:lnTo>
                    <a:pt x="24" y="617"/>
                  </a:lnTo>
                  <a:lnTo>
                    <a:pt x="18" y="655"/>
                  </a:lnTo>
                  <a:lnTo>
                    <a:pt x="13" y="692"/>
                  </a:lnTo>
                  <a:lnTo>
                    <a:pt x="9" y="732"/>
                  </a:lnTo>
                  <a:lnTo>
                    <a:pt x="9" y="770"/>
                  </a:lnTo>
                  <a:lnTo>
                    <a:pt x="9" y="809"/>
                  </a:lnTo>
                  <a:lnTo>
                    <a:pt x="13" y="849"/>
                  </a:lnTo>
                  <a:lnTo>
                    <a:pt x="18" y="886"/>
                  </a:lnTo>
                  <a:lnTo>
                    <a:pt x="24" y="924"/>
                  </a:lnTo>
                  <a:lnTo>
                    <a:pt x="33" y="961"/>
                  </a:lnTo>
                  <a:lnTo>
                    <a:pt x="44" y="997"/>
                  </a:lnTo>
                  <a:lnTo>
                    <a:pt x="55" y="1032"/>
                  </a:lnTo>
                  <a:lnTo>
                    <a:pt x="70" y="1067"/>
                  </a:lnTo>
                  <a:lnTo>
                    <a:pt x="84" y="1102"/>
                  </a:lnTo>
                  <a:lnTo>
                    <a:pt x="101" y="1135"/>
                  </a:lnTo>
                  <a:lnTo>
                    <a:pt x="119" y="1166"/>
                  </a:lnTo>
                  <a:lnTo>
                    <a:pt x="139" y="1197"/>
                  </a:lnTo>
                  <a:lnTo>
                    <a:pt x="161" y="1226"/>
                  </a:lnTo>
                  <a:lnTo>
                    <a:pt x="183" y="1255"/>
                  </a:lnTo>
                  <a:lnTo>
                    <a:pt x="207" y="1283"/>
                  </a:lnTo>
                  <a:lnTo>
                    <a:pt x="232" y="1310"/>
                  </a:lnTo>
                  <a:lnTo>
                    <a:pt x="258" y="1334"/>
                  </a:lnTo>
                  <a:lnTo>
                    <a:pt x="287" y="1358"/>
                  </a:lnTo>
                  <a:lnTo>
                    <a:pt x="315" y="1382"/>
                  </a:lnTo>
                  <a:lnTo>
                    <a:pt x="346" y="1402"/>
                  </a:lnTo>
                  <a:lnTo>
                    <a:pt x="377" y="1422"/>
                  </a:lnTo>
                  <a:lnTo>
                    <a:pt x="408" y="1440"/>
                  </a:lnTo>
                  <a:lnTo>
                    <a:pt x="441" y="1457"/>
                  </a:lnTo>
                  <a:lnTo>
                    <a:pt x="474" y="1473"/>
                  </a:lnTo>
                  <a:lnTo>
                    <a:pt x="509" y="1486"/>
                  </a:lnTo>
                  <a:lnTo>
                    <a:pt x="545" y="1499"/>
                  </a:lnTo>
                  <a:lnTo>
                    <a:pt x="580" y="1508"/>
                  </a:lnTo>
                  <a:lnTo>
                    <a:pt x="619" y="1517"/>
                  </a:lnTo>
                  <a:lnTo>
                    <a:pt x="655" y="1525"/>
                  </a:lnTo>
                  <a:lnTo>
                    <a:pt x="694" y="1528"/>
                  </a:lnTo>
                  <a:lnTo>
                    <a:pt x="732" y="1532"/>
                  </a:lnTo>
                  <a:lnTo>
                    <a:pt x="772" y="1534"/>
                  </a:lnTo>
                  <a:lnTo>
                    <a:pt x="811" y="1532"/>
                  </a:lnTo>
                  <a:lnTo>
                    <a:pt x="849" y="1528"/>
                  </a:lnTo>
                  <a:lnTo>
                    <a:pt x="888" y="1525"/>
                  </a:lnTo>
                  <a:lnTo>
                    <a:pt x="924" y="1517"/>
                  </a:lnTo>
                  <a:lnTo>
                    <a:pt x="963" y="1508"/>
                  </a:lnTo>
                  <a:lnTo>
                    <a:pt x="998" y="1499"/>
                  </a:lnTo>
                  <a:lnTo>
                    <a:pt x="1034" y="1486"/>
                  </a:lnTo>
                  <a:lnTo>
                    <a:pt x="1069" y="1473"/>
                  </a:lnTo>
                  <a:lnTo>
                    <a:pt x="1102" y="1457"/>
                  </a:lnTo>
                  <a:lnTo>
                    <a:pt x="1135" y="1440"/>
                  </a:lnTo>
                  <a:lnTo>
                    <a:pt x="1166" y="1422"/>
                  </a:lnTo>
                  <a:lnTo>
                    <a:pt x="1197" y="1402"/>
                  </a:lnTo>
                  <a:lnTo>
                    <a:pt x="1228" y="1382"/>
                  </a:lnTo>
                  <a:lnTo>
                    <a:pt x="1256" y="1358"/>
                  </a:lnTo>
                  <a:lnTo>
                    <a:pt x="1285" y="1334"/>
                  </a:lnTo>
                  <a:lnTo>
                    <a:pt x="1311" y="1310"/>
                  </a:lnTo>
                  <a:lnTo>
                    <a:pt x="1336" y="1283"/>
                  </a:lnTo>
                  <a:lnTo>
                    <a:pt x="1360" y="1255"/>
                  </a:lnTo>
                  <a:lnTo>
                    <a:pt x="1382" y="1226"/>
                  </a:lnTo>
                  <a:lnTo>
                    <a:pt x="1404" y="1197"/>
                  </a:lnTo>
                  <a:lnTo>
                    <a:pt x="1424" y="1166"/>
                  </a:lnTo>
                  <a:lnTo>
                    <a:pt x="1442" y="1135"/>
                  </a:lnTo>
                  <a:lnTo>
                    <a:pt x="1459" y="1102"/>
                  </a:lnTo>
                  <a:lnTo>
                    <a:pt x="1474" y="1067"/>
                  </a:lnTo>
                  <a:lnTo>
                    <a:pt x="1488" y="1032"/>
                  </a:lnTo>
                  <a:lnTo>
                    <a:pt x="1499" y="997"/>
                  </a:lnTo>
                  <a:lnTo>
                    <a:pt x="1510" y="961"/>
                  </a:lnTo>
                  <a:lnTo>
                    <a:pt x="1519" y="924"/>
                  </a:lnTo>
                  <a:lnTo>
                    <a:pt x="1525" y="886"/>
                  </a:lnTo>
                  <a:lnTo>
                    <a:pt x="1530" y="849"/>
                  </a:lnTo>
                  <a:lnTo>
                    <a:pt x="1534" y="809"/>
                  </a:lnTo>
                  <a:lnTo>
                    <a:pt x="1534" y="770"/>
                  </a:lnTo>
                  <a:lnTo>
                    <a:pt x="1543" y="770"/>
                  </a:lnTo>
                  <a:close/>
                </a:path>
              </a:pathLst>
            </a:custGeom>
            <a:solidFill>
              <a:srgbClr val="56BBFF"/>
            </a:solidFill>
            <a:ln w="9525">
              <a:noFill/>
              <a:round/>
              <a:headEnd/>
              <a:tailEnd/>
            </a:ln>
          </p:spPr>
          <p:txBody>
            <a:bodyPr/>
            <a:lstStyle/>
            <a:p>
              <a:endParaRPr lang="en-US"/>
            </a:p>
          </p:txBody>
        </p:sp>
        <p:sp>
          <p:nvSpPr>
            <p:cNvPr id="49178" name="Freeform 243"/>
            <p:cNvSpPr>
              <a:spLocks/>
            </p:cNvSpPr>
            <p:nvPr/>
          </p:nvSpPr>
          <p:spPr bwMode="auto">
            <a:xfrm>
              <a:off x="2957689" y="2181245"/>
              <a:ext cx="2166056" cy="2435225"/>
            </a:xfrm>
            <a:custGeom>
              <a:avLst/>
              <a:gdLst>
                <a:gd name="T0" fmla="*/ 2147483647 w 1535"/>
                <a:gd name="T1" fmla="*/ 2147483647 h 1534"/>
                <a:gd name="T2" fmla="*/ 2147483647 w 1535"/>
                <a:gd name="T3" fmla="*/ 2147483647 h 1534"/>
                <a:gd name="T4" fmla="*/ 2147483647 w 1535"/>
                <a:gd name="T5" fmla="*/ 2147483647 h 1534"/>
                <a:gd name="T6" fmla="*/ 2147483647 w 1535"/>
                <a:gd name="T7" fmla="*/ 2147483647 h 1534"/>
                <a:gd name="T8" fmla="*/ 2147483647 w 1535"/>
                <a:gd name="T9" fmla="*/ 2147483647 h 1534"/>
                <a:gd name="T10" fmla="*/ 2147483647 w 1535"/>
                <a:gd name="T11" fmla="*/ 2147483647 h 1534"/>
                <a:gd name="T12" fmla="*/ 2147483647 w 1535"/>
                <a:gd name="T13" fmla="*/ 2147483647 h 1534"/>
                <a:gd name="T14" fmla="*/ 2147483647 w 1535"/>
                <a:gd name="T15" fmla="*/ 2147483647 h 1534"/>
                <a:gd name="T16" fmla="*/ 2147483647 w 1535"/>
                <a:gd name="T17" fmla="*/ 2147483647 h 1534"/>
                <a:gd name="T18" fmla="*/ 2147483647 w 1535"/>
                <a:gd name="T19" fmla="*/ 2147483647 h 1534"/>
                <a:gd name="T20" fmla="*/ 2147483647 w 1535"/>
                <a:gd name="T21" fmla="*/ 2147483647 h 1534"/>
                <a:gd name="T22" fmla="*/ 2147483647 w 1535"/>
                <a:gd name="T23" fmla="*/ 2147483647 h 1534"/>
                <a:gd name="T24" fmla="*/ 0 w 1535"/>
                <a:gd name="T25" fmla="*/ 2147483647 h 1534"/>
                <a:gd name="T26" fmla="*/ 2147483647 w 1535"/>
                <a:gd name="T27" fmla="*/ 2147483647 h 1534"/>
                <a:gd name="T28" fmla="*/ 2147483647 w 1535"/>
                <a:gd name="T29" fmla="*/ 2147483647 h 1534"/>
                <a:gd name="T30" fmla="*/ 2147483647 w 1535"/>
                <a:gd name="T31" fmla="*/ 2147483647 h 1534"/>
                <a:gd name="T32" fmla="*/ 2147483647 w 1535"/>
                <a:gd name="T33" fmla="*/ 2147483647 h 1534"/>
                <a:gd name="T34" fmla="*/ 2147483647 w 1535"/>
                <a:gd name="T35" fmla="*/ 2147483647 h 1534"/>
                <a:gd name="T36" fmla="*/ 2147483647 w 1535"/>
                <a:gd name="T37" fmla="*/ 2147483647 h 1534"/>
                <a:gd name="T38" fmla="*/ 2147483647 w 1535"/>
                <a:gd name="T39" fmla="*/ 2147483647 h 1534"/>
                <a:gd name="T40" fmla="*/ 2147483647 w 1535"/>
                <a:gd name="T41" fmla="*/ 2147483647 h 1534"/>
                <a:gd name="T42" fmla="*/ 2147483647 w 1535"/>
                <a:gd name="T43" fmla="*/ 2147483647 h 1534"/>
                <a:gd name="T44" fmla="*/ 2147483647 w 1535"/>
                <a:gd name="T45" fmla="*/ 2147483647 h 1534"/>
                <a:gd name="T46" fmla="*/ 2147483647 w 1535"/>
                <a:gd name="T47" fmla="*/ 2147483647 h 1534"/>
                <a:gd name="T48" fmla="*/ 2147483647 w 1535"/>
                <a:gd name="T49" fmla="*/ 2147483647 h 1534"/>
                <a:gd name="T50" fmla="*/ 2147483647 w 1535"/>
                <a:gd name="T51" fmla="*/ 2147483647 h 1534"/>
                <a:gd name="T52" fmla="*/ 2147483647 w 1535"/>
                <a:gd name="T53" fmla="*/ 2147483647 h 1534"/>
                <a:gd name="T54" fmla="*/ 2147483647 w 1535"/>
                <a:gd name="T55" fmla="*/ 2147483647 h 1534"/>
                <a:gd name="T56" fmla="*/ 2147483647 w 1535"/>
                <a:gd name="T57" fmla="*/ 2147483647 h 1534"/>
                <a:gd name="T58" fmla="*/ 2147483647 w 1535"/>
                <a:gd name="T59" fmla="*/ 2147483647 h 1534"/>
                <a:gd name="T60" fmla="*/ 2147483647 w 1535"/>
                <a:gd name="T61" fmla="*/ 2147483647 h 1534"/>
                <a:gd name="T62" fmla="*/ 2147483647 w 1535"/>
                <a:gd name="T63" fmla="*/ 2147483647 h 1534"/>
                <a:gd name="T64" fmla="*/ 2147483647 w 1535"/>
                <a:gd name="T65" fmla="*/ 2147483647 h 1534"/>
                <a:gd name="T66" fmla="*/ 2147483647 w 1535"/>
                <a:gd name="T67" fmla="*/ 2147483647 h 1534"/>
                <a:gd name="T68" fmla="*/ 2147483647 w 1535"/>
                <a:gd name="T69" fmla="*/ 2147483647 h 1534"/>
                <a:gd name="T70" fmla="*/ 2147483647 w 1535"/>
                <a:gd name="T71" fmla="*/ 2147483647 h 1534"/>
                <a:gd name="T72" fmla="*/ 2147483647 w 1535"/>
                <a:gd name="T73" fmla="*/ 2147483647 h 1534"/>
                <a:gd name="T74" fmla="*/ 2147483647 w 1535"/>
                <a:gd name="T75" fmla="*/ 2147483647 h 1534"/>
                <a:gd name="T76" fmla="*/ 2147483647 w 1535"/>
                <a:gd name="T77" fmla="*/ 2147483647 h 1534"/>
                <a:gd name="T78" fmla="*/ 2147483647 w 1535"/>
                <a:gd name="T79" fmla="*/ 2147483647 h 1534"/>
                <a:gd name="T80" fmla="*/ 2147483647 w 1535"/>
                <a:gd name="T81" fmla="*/ 2147483647 h 1534"/>
                <a:gd name="T82" fmla="*/ 2147483647 w 1535"/>
                <a:gd name="T83" fmla="*/ 2147483647 h 1534"/>
                <a:gd name="T84" fmla="*/ 2147483647 w 1535"/>
                <a:gd name="T85" fmla="*/ 2147483647 h 1534"/>
                <a:gd name="T86" fmla="*/ 2147483647 w 1535"/>
                <a:gd name="T87" fmla="*/ 2147483647 h 1534"/>
                <a:gd name="T88" fmla="*/ 2147483647 w 1535"/>
                <a:gd name="T89" fmla="*/ 2147483647 h 1534"/>
                <a:gd name="T90" fmla="*/ 2147483647 w 1535"/>
                <a:gd name="T91" fmla="*/ 2147483647 h 1534"/>
                <a:gd name="T92" fmla="*/ 2147483647 w 1535"/>
                <a:gd name="T93" fmla="*/ 2147483647 h 1534"/>
                <a:gd name="T94" fmla="*/ 2147483647 w 1535"/>
                <a:gd name="T95" fmla="*/ 2147483647 h 1534"/>
                <a:gd name="T96" fmla="*/ 2147483647 w 1535"/>
                <a:gd name="T97" fmla="*/ 2147483647 h 1534"/>
                <a:gd name="T98" fmla="*/ 2147483647 w 1535"/>
                <a:gd name="T99" fmla="*/ 2147483647 h 1534"/>
                <a:gd name="T100" fmla="*/ 2147483647 w 1535"/>
                <a:gd name="T101" fmla="*/ 2147483647 h 153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35"/>
                <a:gd name="T154" fmla="*/ 0 h 1534"/>
                <a:gd name="T155" fmla="*/ 1535 w 1535"/>
                <a:gd name="T156" fmla="*/ 1534 h 153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35" h="1534">
                  <a:moveTo>
                    <a:pt x="1535" y="767"/>
                  </a:moveTo>
                  <a:lnTo>
                    <a:pt x="1534" y="727"/>
                  </a:lnTo>
                  <a:lnTo>
                    <a:pt x="1530" y="689"/>
                  </a:lnTo>
                  <a:lnTo>
                    <a:pt x="1526" y="650"/>
                  </a:lnTo>
                  <a:lnTo>
                    <a:pt x="1519" y="614"/>
                  </a:lnTo>
                  <a:lnTo>
                    <a:pt x="1510" y="575"/>
                  </a:lnTo>
                  <a:lnTo>
                    <a:pt x="1501" y="539"/>
                  </a:lnTo>
                  <a:lnTo>
                    <a:pt x="1488" y="504"/>
                  </a:lnTo>
                  <a:lnTo>
                    <a:pt x="1475" y="469"/>
                  </a:lnTo>
                  <a:lnTo>
                    <a:pt x="1459" y="434"/>
                  </a:lnTo>
                  <a:lnTo>
                    <a:pt x="1442" y="401"/>
                  </a:lnTo>
                  <a:lnTo>
                    <a:pt x="1424" y="370"/>
                  </a:lnTo>
                  <a:lnTo>
                    <a:pt x="1404" y="339"/>
                  </a:lnTo>
                  <a:lnTo>
                    <a:pt x="1382" y="308"/>
                  </a:lnTo>
                  <a:lnTo>
                    <a:pt x="1360" y="279"/>
                  </a:lnTo>
                  <a:lnTo>
                    <a:pt x="1336" y="251"/>
                  </a:lnTo>
                  <a:lnTo>
                    <a:pt x="1310" y="226"/>
                  </a:lnTo>
                  <a:lnTo>
                    <a:pt x="1283" y="200"/>
                  </a:lnTo>
                  <a:lnTo>
                    <a:pt x="1255" y="176"/>
                  </a:lnTo>
                  <a:lnTo>
                    <a:pt x="1226" y="152"/>
                  </a:lnTo>
                  <a:lnTo>
                    <a:pt x="1197" y="132"/>
                  </a:lnTo>
                  <a:lnTo>
                    <a:pt x="1166" y="112"/>
                  </a:lnTo>
                  <a:lnTo>
                    <a:pt x="1133" y="94"/>
                  </a:lnTo>
                  <a:lnTo>
                    <a:pt x="1100" y="75"/>
                  </a:lnTo>
                  <a:lnTo>
                    <a:pt x="1067" y="61"/>
                  </a:lnTo>
                  <a:lnTo>
                    <a:pt x="1032" y="46"/>
                  </a:lnTo>
                  <a:lnTo>
                    <a:pt x="995" y="35"/>
                  </a:lnTo>
                  <a:lnTo>
                    <a:pt x="959" y="24"/>
                  </a:lnTo>
                  <a:lnTo>
                    <a:pt x="922" y="17"/>
                  </a:lnTo>
                  <a:lnTo>
                    <a:pt x="884" y="10"/>
                  </a:lnTo>
                  <a:lnTo>
                    <a:pt x="845" y="4"/>
                  </a:lnTo>
                  <a:lnTo>
                    <a:pt x="807" y="2"/>
                  </a:lnTo>
                  <a:lnTo>
                    <a:pt x="768" y="0"/>
                  </a:lnTo>
                  <a:lnTo>
                    <a:pt x="728" y="2"/>
                  </a:lnTo>
                  <a:lnTo>
                    <a:pt x="690" y="4"/>
                  </a:lnTo>
                  <a:lnTo>
                    <a:pt x="651" y="10"/>
                  </a:lnTo>
                  <a:lnTo>
                    <a:pt x="613" y="17"/>
                  </a:lnTo>
                  <a:lnTo>
                    <a:pt x="576" y="24"/>
                  </a:lnTo>
                  <a:lnTo>
                    <a:pt x="540" y="35"/>
                  </a:lnTo>
                  <a:lnTo>
                    <a:pt x="503" y="46"/>
                  </a:lnTo>
                  <a:lnTo>
                    <a:pt x="468" y="61"/>
                  </a:lnTo>
                  <a:lnTo>
                    <a:pt x="435" y="75"/>
                  </a:lnTo>
                  <a:lnTo>
                    <a:pt x="402" y="94"/>
                  </a:lnTo>
                  <a:lnTo>
                    <a:pt x="369" y="112"/>
                  </a:lnTo>
                  <a:lnTo>
                    <a:pt x="338" y="132"/>
                  </a:lnTo>
                  <a:lnTo>
                    <a:pt x="309" y="152"/>
                  </a:lnTo>
                  <a:lnTo>
                    <a:pt x="280" y="176"/>
                  </a:lnTo>
                  <a:lnTo>
                    <a:pt x="252" y="200"/>
                  </a:lnTo>
                  <a:lnTo>
                    <a:pt x="225" y="226"/>
                  </a:lnTo>
                  <a:lnTo>
                    <a:pt x="199" y="251"/>
                  </a:lnTo>
                  <a:lnTo>
                    <a:pt x="175" y="279"/>
                  </a:lnTo>
                  <a:lnTo>
                    <a:pt x="153" y="308"/>
                  </a:lnTo>
                  <a:lnTo>
                    <a:pt x="131" y="339"/>
                  </a:lnTo>
                  <a:lnTo>
                    <a:pt x="111" y="370"/>
                  </a:lnTo>
                  <a:lnTo>
                    <a:pt x="93" y="401"/>
                  </a:lnTo>
                  <a:lnTo>
                    <a:pt x="77" y="434"/>
                  </a:lnTo>
                  <a:lnTo>
                    <a:pt x="60" y="469"/>
                  </a:lnTo>
                  <a:lnTo>
                    <a:pt x="47" y="504"/>
                  </a:lnTo>
                  <a:lnTo>
                    <a:pt x="34" y="539"/>
                  </a:lnTo>
                  <a:lnTo>
                    <a:pt x="25" y="575"/>
                  </a:lnTo>
                  <a:lnTo>
                    <a:pt x="16" y="614"/>
                  </a:lnTo>
                  <a:lnTo>
                    <a:pt x="9" y="650"/>
                  </a:lnTo>
                  <a:lnTo>
                    <a:pt x="5" y="689"/>
                  </a:lnTo>
                  <a:lnTo>
                    <a:pt x="1" y="727"/>
                  </a:lnTo>
                  <a:lnTo>
                    <a:pt x="0" y="767"/>
                  </a:lnTo>
                  <a:lnTo>
                    <a:pt x="1" y="808"/>
                  </a:lnTo>
                  <a:lnTo>
                    <a:pt x="5" y="846"/>
                  </a:lnTo>
                  <a:lnTo>
                    <a:pt x="9" y="885"/>
                  </a:lnTo>
                  <a:lnTo>
                    <a:pt x="16" y="921"/>
                  </a:lnTo>
                  <a:lnTo>
                    <a:pt x="25" y="960"/>
                  </a:lnTo>
                  <a:lnTo>
                    <a:pt x="34" y="996"/>
                  </a:lnTo>
                  <a:lnTo>
                    <a:pt x="47" y="1031"/>
                  </a:lnTo>
                  <a:lnTo>
                    <a:pt x="60" y="1066"/>
                  </a:lnTo>
                  <a:lnTo>
                    <a:pt x="77" y="1101"/>
                  </a:lnTo>
                  <a:lnTo>
                    <a:pt x="93" y="1133"/>
                  </a:lnTo>
                  <a:lnTo>
                    <a:pt x="111" y="1165"/>
                  </a:lnTo>
                  <a:lnTo>
                    <a:pt x="131" y="1196"/>
                  </a:lnTo>
                  <a:lnTo>
                    <a:pt x="153" y="1227"/>
                  </a:lnTo>
                  <a:lnTo>
                    <a:pt x="175" y="1256"/>
                  </a:lnTo>
                  <a:lnTo>
                    <a:pt x="199" y="1284"/>
                  </a:lnTo>
                  <a:lnTo>
                    <a:pt x="225" y="1309"/>
                  </a:lnTo>
                  <a:lnTo>
                    <a:pt x="252" y="1335"/>
                  </a:lnTo>
                  <a:lnTo>
                    <a:pt x="280" y="1359"/>
                  </a:lnTo>
                  <a:lnTo>
                    <a:pt x="309" y="1382"/>
                  </a:lnTo>
                  <a:lnTo>
                    <a:pt x="338" y="1403"/>
                  </a:lnTo>
                  <a:lnTo>
                    <a:pt x="369" y="1423"/>
                  </a:lnTo>
                  <a:lnTo>
                    <a:pt x="402" y="1441"/>
                  </a:lnTo>
                  <a:lnTo>
                    <a:pt x="435" y="1459"/>
                  </a:lnTo>
                  <a:lnTo>
                    <a:pt x="468" y="1474"/>
                  </a:lnTo>
                  <a:lnTo>
                    <a:pt x="503" y="1489"/>
                  </a:lnTo>
                  <a:lnTo>
                    <a:pt x="540" y="1500"/>
                  </a:lnTo>
                  <a:lnTo>
                    <a:pt x="576" y="1511"/>
                  </a:lnTo>
                  <a:lnTo>
                    <a:pt x="613" y="1520"/>
                  </a:lnTo>
                  <a:lnTo>
                    <a:pt x="651" y="1525"/>
                  </a:lnTo>
                  <a:lnTo>
                    <a:pt x="690" y="1531"/>
                  </a:lnTo>
                  <a:lnTo>
                    <a:pt x="728" y="1533"/>
                  </a:lnTo>
                  <a:lnTo>
                    <a:pt x="768" y="1534"/>
                  </a:lnTo>
                  <a:lnTo>
                    <a:pt x="807" y="1533"/>
                  </a:lnTo>
                  <a:lnTo>
                    <a:pt x="845" y="1531"/>
                  </a:lnTo>
                  <a:lnTo>
                    <a:pt x="884" y="1525"/>
                  </a:lnTo>
                  <a:lnTo>
                    <a:pt x="922" y="1520"/>
                  </a:lnTo>
                  <a:lnTo>
                    <a:pt x="959" y="1511"/>
                  </a:lnTo>
                  <a:lnTo>
                    <a:pt x="995" y="1500"/>
                  </a:lnTo>
                  <a:lnTo>
                    <a:pt x="1032" y="1489"/>
                  </a:lnTo>
                  <a:lnTo>
                    <a:pt x="1067" y="1474"/>
                  </a:lnTo>
                  <a:lnTo>
                    <a:pt x="1100" y="1459"/>
                  </a:lnTo>
                  <a:lnTo>
                    <a:pt x="1133" y="1441"/>
                  </a:lnTo>
                  <a:lnTo>
                    <a:pt x="1166" y="1423"/>
                  </a:lnTo>
                  <a:lnTo>
                    <a:pt x="1197" y="1403"/>
                  </a:lnTo>
                  <a:lnTo>
                    <a:pt x="1226" y="1382"/>
                  </a:lnTo>
                  <a:lnTo>
                    <a:pt x="1255" y="1359"/>
                  </a:lnTo>
                  <a:lnTo>
                    <a:pt x="1283" y="1335"/>
                  </a:lnTo>
                  <a:lnTo>
                    <a:pt x="1310" y="1309"/>
                  </a:lnTo>
                  <a:lnTo>
                    <a:pt x="1336" y="1284"/>
                  </a:lnTo>
                  <a:lnTo>
                    <a:pt x="1360" y="1256"/>
                  </a:lnTo>
                  <a:lnTo>
                    <a:pt x="1382" y="1227"/>
                  </a:lnTo>
                  <a:lnTo>
                    <a:pt x="1404" y="1196"/>
                  </a:lnTo>
                  <a:lnTo>
                    <a:pt x="1424" y="1165"/>
                  </a:lnTo>
                  <a:lnTo>
                    <a:pt x="1442" y="1133"/>
                  </a:lnTo>
                  <a:lnTo>
                    <a:pt x="1459" y="1101"/>
                  </a:lnTo>
                  <a:lnTo>
                    <a:pt x="1475" y="1066"/>
                  </a:lnTo>
                  <a:lnTo>
                    <a:pt x="1488" y="1031"/>
                  </a:lnTo>
                  <a:lnTo>
                    <a:pt x="1501" y="996"/>
                  </a:lnTo>
                  <a:lnTo>
                    <a:pt x="1510" y="960"/>
                  </a:lnTo>
                  <a:lnTo>
                    <a:pt x="1519" y="921"/>
                  </a:lnTo>
                  <a:lnTo>
                    <a:pt x="1526" y="885"/>
                  </a:lnTo>
                  <a:lnTo>
                    <a:pt x="1530" y="846"/>
                  </a:lnTo>
                  <a:lnTo>
                    <a:pt x="1534" y="808"/>
                  </a:lnTo>
                  <a:lnTo>
                    <a:pt x="1535" y="767"/>
                  </a:lnTo>
                  <a:lnTo>
                    <a:pt x="1526" y="767"/>
                  </a:lnTo>
                  <a:lnTo>
                    <a:pt x="1524" y="729"/>
                  </a:lnTo>
                  <a:lnTo>
                    <a:pt x="1521" y="690"/>
                  </a:lnTo>
                  <a:lnTo>
                    <a:pt x="1517" y="652"/>
                  </a:lnTo>
                  <a:lnTo>
                    <a:pt x="1510" y="615"/>
                  </a:lnTo>
                  <a:lnTo>
                    <a:pt x="1503" y="579"/>
                  </a:lnTo>
                  <a:lnTo>
                    <a:pt x="1492" y="542"/>
                  </a:lnTo>
                  <a:lnTo>
                    <a:pt x="1479" y="507"/>
                  </a:lnTo>
                  <a:lnTo>
                    <a:pt x="1466" y="473"/>
                  </a:lnTo>
                  <a:lnTo>
                    <a:pt x="1451" y="440"/>
                  </a:lnTo>
                  <a:lnTo>
                    <a:pt x="1435" y="407"/>
                  </a:lnTo>
                  <a:lnTo>
                    <a:pt x="1416" y="374"/>
                  </a:lnTo>
                  <a:lnTo>
                    <a:pt x="1396" y="345"/>
                  </a:lnTo>
                  <a:lnTo>
                    <a:pt x="1374" y="313"/>
                  </a:lnTo>
                  <a:lnTo>
                    <a:pt x="1352" y="286"/>
                  </a:lnTo>
                  <a:lnTo>
                    <a:pt x="1329" y="258"/>
                  </a:lnTo>
                  <a:lnTo>
                    <a:pt x="1303" y="231"/>
                  </a:lnTo>
                  <a:lnTo>
                    <a:pt x="1277" y="207"/>
                  </a:lnTo>
                  <a:lnTo>
                    <a:pt x="1250" y="183"/>
                  </a:lnTo>
                  <a:lnTo>
                    <a:pt x="1221" y="160"/>
                  </a:lnTo>
                  <a:lnTo>
                    <a:pt x="1191" y="140"/>
                  </a:lnTo>
                  <a:lnTo>
                    <a:pt x="1160" y="119"/>
                  </a:lnTo>
                  <a:lnTo>
                    <a:pt x="1129" y="101"/>
                  </a:lnTo>
                  <a:lnTo>
                    <a:pt x="1096" y="85"/>
                  </a:lnTo>
                  <a:lnTo>
                    <a:pt x="1063" y="70"/>
                  </a:lnTo>
                  <a:lnTo>
                    <a:pt x="1028" y="55"/>
                  </a:lnTo>
                  <a:lnTo>
                    <a:pt x="994" y="44"/>
                  </a:lnTo>
                  <a:lnTo>
                    <a:pt x="957" y="33"/>
                  </a:lnTo>
                  <a:lnTo>
                    <a:pt x="920" y="24"/>
                  </a:lnTo>
                  <a:lnTo>
                    <a:pt x="884" y="19"/>
                  </a:lnTo>
                  <a:lnTo>
                    <a:pt x="845" y="13"/>
                  </a:lnTo>
                  <a:lnTo>
                    <a:pt x="807" y="11"/>
                  </a:lnTo>
                  <a:lnTo>
                    <a:pt x="768" y="10"/>
                  </a:lnTo>
                  <a:lnTo>
                    <a:pt x="728" y="11"/>
                  </a:lnTo>
                  <a:lnTo>
                    <a:pt x="690" y="13"/>
                  </a:lnTo>
                  <a:lnTo>
                    <a:pt x="651" y="19"/>
                  </a:lnTo>
                  <a:lnTo>
                    <a:pt x="615" y="24"/>
                  </a:lnTo>
                  <a:lnTo>
                    <a:pt x="578" y="33"/>
                  </a:lnTo>
                  <a:lnTo>
                    <a:pt x="541" y="44"/>
                  </a:lnTo>
                  <a:lnTo>
                    <a:pt x="507" y="55"/>
                  </a:lnTo>
                  <a:lnTo>
                    <a:pt x="472" y="70"/>
                  </a:lnTo>
                  <a:lnTo>
                    <a:pt x="439" y="85"/>
                  </a:lnTo>
                  <a:lnTo>
                    <a:pt x="406" y="101"/>
                  </a:lnTo>
                  <a:lnTo>
                    <a:pt x="375" y="119"/>
                  </a:lnTo>
                  <a:lnTo>
                    <a:pt x="344" y="140"/>
                  </a:lnTo>
                  <a:lnTo>
                    <a:pt x="315" y="160"/>
                  </a:lnTo>
                  <a:lnTo>
                    <a:pt x="285" y="183"/>
                  </a:lnTo>
                  <a:lnTo>
                    <a:pt x="258" y="207"/>
                  </a:lnTo>
                  <a:lnTo>
                    <a:pt x="232" y="231"/>
                  </a:lnTo>
                  <a:lnTo>
                    <a:pt x="207" y="258"/>
                  </a:lnTo>
                  <a:lnTo>
                    <a:pt x="183" y="286"/>
                  </a:lnTo>
                  <a:lnTo>
                    <a:pt x="161" y="313"/>
                  </a:lnTo>
                  <a:lnTo>
                    <a:pt x="139" y="345"/>
                  </a:lnTo>
                  <a:lnTo>
                    <a:pt x="119" y="374"/>
                  </a:lnTo>
                  <a:lnTo>
                    <a:pt x="100" y="407"/>
                  </a:lnTo>
                  <a:lnTo>
                    <a:pt x="84" y="440"/>
                  </a:lnTo>
                  <a:lnTo>
                    <a:pt x="69" y="473"/>
                  </a:lnTo>
                  <a:lnTo>
                    <a:pt x="56" y="507"/>
                  </a:lnTo>
                  <a:lnTo>
                    <a:pt x="44" y="542"/>
                  </a:lnTo>
                  <a:lnTo>
                    <a:pt x="33" y="579"/>
                  </a:lnTo>
                  <a:lnTo>
                    <a:pt x="25" y="615"/>
                  </a:lnTo>
                  <a:lnTo>
                    <a:pt x="18" y="652"/>
                  </a:lnTo>
                  <a:lnTo>
                    <a:pt x="14" y="690"/>
                  </a:lnTo>
                  <a:lnTo>
                    <a:pt x="11" y="729"/>
                  </a:lnTo>
                  <a:lnTo>
                    <a:pt x="9" y="767"/>
                  </a:lnTo>
                  <a:lnTo>
                    <a:pt x="11" y="806"/>
                  </a:lnTo>
                  <a:lnTo>
                    <a:pt x="14" y="844"/>
                  </a:lnTo>
                  <a:lnTo>
                    <a:pt x="18" y="883"/>
                  </a:lnTo>
                  <a:lnTo>
                    <a:pt x="25" y="919"/>
                  </a:lnTo>
                  <a:lnTo>
                    <a:pt x="33" y="956"/>
                  </a:lnTo>
                  <a:lnTo>
                    <a:pt x="44" y="993"/>
                  </a:lnTo>
                  <a:lnTo>
                    <a:pt x="56" y="1027"/>
                  </a:lnTo>
                  <a:lnTo>
                    <a:pt x="69" y="1062"/>
                  </a:lnTo>
                  <a:lnTo>
                    <a:pt x="84" y="1097"/>
                  </a:lnTo>
                  <a:lnTo>
                    <a:pt x="100" y="1128"/>
                  </a:lnTo>
                  <a:lnTo>
                    <a:pt x="119" y="1161"/>
                  </a:lnTo>
                  <a:lnTo>
                    <a:pt x="139" y="1192"/>
                  </a:lnTo>
                  <a:lnTo>
                    <a:pt x="161" y="1221"/>
                  </a:lnTo>
                  <a:lnTo>
                    <a:pt x="183" y="1249"/>
                  </a:lnTo>
                  <a:lnTo>
                    <a:pt x="207" y="1276"/>
                  </a:lnTo>
                  <a:lnTo>
                    <a:pt x="232" y="1304"/>
                  </a:lnTo>
                  <a:lnTo>
                    <a:pt x="258" y="1329"/>
                  </a:lnTo>
                  <a:lnTo>
                    <a:pt x="285" y="1353"/>
                  </a:lnTo>
                  <a:lnTo>
                    <a:pt x="315" y="1375"/>
                  </a:lnTo>
                  <a:lnTo>
                    <a:pt x="344" y="1395"/>
                  </a:lnTo>
                  <a:lnTo>
                    <a:pt x="375" y="1415"/>
                  </a:lnTo>
                  <a:lnTo>
                    <a:pt x="406" y="1434"/>
                  </a:lnTo>
                  <a:lnTo>
                    <a:pt x="439" y="1450"/>
                  </a:lnTo>
                  <a:lnTo>
                    <a:pt x="472" y="1467"/>
                  </a:lnTo>
                  <a:lnTo>
                    <a:pt x="507" y="1479"/>
                  </a:lnTo>
                  <a:lnTo>
                    <a:pt x="541" y="1490"/>
                  </a:lnTo>
                  <a:lnTo>
                    <a:pt x="578" y="1501"/>
                  </a:lnTo>
                  <a:lnTo>
                    <a:pt x="615" y="1511"/>
                  </a:lnTo>
                  <a:lnTo>
                    <a:pt x="651" y="1516"/>
                  </a:lnTo>
                  <a:lnTo>
                    <a:pt x="690" y="1522"/>
                  </a:lnTo>
                  <a:lnTo>
                    <a:pt x="728" y="1525"/>
                  </a:lnTo>
                  <a:lnTo>
                    <a:pt x="768" y="1525"/>
                  </a:lnTo>
                  <a:lnTo>
                    <a:pt x="807" y="1525"/>
                  </a:lnTo>
                  <a:lnTo>
                    <a:pt x="845" y="1522"/>
                  </a:lnTo>
                  <a:lnTo>
                    <a:pt x="884" y="1516"/>
                  </a:lnTo>
                  <a:lnTo>
                    <a:pt x="920" y="1511"/>
                  </a:lnTo>
                  <a:lnTo>
                    <a:pt x="957" y="1501"/>
                  </a:lnTo>
                  <a:lnTo>
                    <a:pt x="994" y="1490"/>
                  </a:lnTo>
                  <a:lnTo>
                    <a:pt x="1028" y="1479"/>
                  </a:lnTo>
                  <a:lnTo>
                    <a:pt x="1063" y="1467"/>
                  </a:lnTo>
                  <a:lnTo>
                    <a:pt x="1096" y="1450"/>
                  </a:lnTo>
                  <a:lnTo>
                    <a:pt x="1129" y="1434"/>
                  </a:lnTo>
                  <a:lnTo>
                    <a:pt x="1160" y="1415"/>
                  </a:lnTo>
                  <a:lnTo>
                    <a:pt x="1191" y="1395"/>
                  </a:lnTo>
                  <a:lnTo>
                    <a:pt x="1221" y="1375"/>
                  </a:lnTo>
                  <a:lnTo>
                    <a:pt x="1250" y="1353"/>
                  </a:lnTo>
                  <a:lnTo>
                    <a:pt x="1277" y="1329"/>
                  </a:lnTo>
                  <a:lnTo>
                    <a:pt x="1303" y="1304"/>
                  </a:lnTo>
                  <a:lnTo>
                    <a:pt x="1329" y="1276"/>
                  </a:lnTo>
                  <a:lnTo>
                    <a:pt x="1352" y="1249"/>
                  </a:lnTo>
                  <a:lnTo>
                    <a:pt x="1374" y="1221"/>
                  </a:lnTo>
                  <a:lnTo>
                    <a:pt x="1396" y="1192"/>
                  </a:lnTo>
                  <a:lnTo>
                    <a:pt x="1416" y="1161"/>
                  </a:lnTo>
                  <a:lnTo>
                    <a:pt x="1435" y="1128"/>
                  </a:lnTo>
                  <a:lnTo>
                    <a:pt x="1451" y="1097"/>
                  </a:lnTo>
                  <a:lnTo>
                    <a:pt x="1466" y="1062"/>
                  </a:lnTo>
                  <a:lnTo>
                    <a:pt x="1479" y="1027"/>
                  </a:lnTo>
                  <a:lnTo>
                    <a:pt x="1492" y="993"/>
                  </a:lnTo>
                  <a:lnTo>
                    <a:pt x="1503" y="956"/>
                  </a:lnTo>
                  <a:lnTo>
                    <a:pt x="1510" y="919"/>
                  </a:lnTo>
                  <a:lnTo>
                    <a:pt x="1517" y="883"/>
                  </a:lnTo>
                  <a:lnTo>
                    <a:pt x="1521" y="844"/>
                  </a:lnTo>
                  <a:lnTo>
                    <a:pt x="1524" y="806"/>
                  </a:lnTo>
                  <a:lnTo>
                    <a:pt x="1526" y="767"/>
                  </a:lnTo>
                  <a:lnTo>
                    <a:pt x="1535" y="767"/>
                  </a:lnTo>
                  <a:close/>
                </a:path>
              </a:pathLst>
            </a:custGeom>
            <a:solidFill>
              <a:srgbClr val="57BBFF"/>
            </a:solidFill>
            <a:ln w="9525">
              <a:noFill/>
              <a:round/>
              <a:headEnd/>
              <a:tailEnd/>
            </a:ln>
          </p:spPr>
          <p:txBody>
            <a:bodyPr/>
            <a:lstStyle/>
            <a:p>
              <a:endParaRPr lang="en-US"/>
            </a:p>
          </p:txBody>
        </p:sp>
        <p:sp>
          <p:nvSpPr>
            <p:cNvPr id="49179" name="Freeform 244"/>
            <p:cNvSpPr>
              <a:spLocks/>
            </p:cNvSpPr>
            <p:nvPr/>
          </p:nvSpPr>
          <p:spPr bwMode="auto">
            <a:xfrm>
              <a:off x="2964745" y="2187594"/>
              <a:ext cx="2151944" cy="2424112"/>
            </a:xfrm>
            <a:custGeom>
              <a:avLst/>
              <a:gdLst>
                <a:gd name="T0" fmla="*/ 2147483647 w 1525"/>
                <a:gd name="T1" fmla="*/ 2147483647 h 1527"/>
                <a:gd name="T2" fmla="*/ 2147483647 w 1525"/>
                <a:gd name="T3" fmla="*/ 2147483647 h 1527"/>
                <a:gd name="T4" fmla="*/ 2147483647 w 1525"/>
                <a:gd name="T5" fmla="*/ 2147483647 h 1527"/>
                <a:gd name="T6" fmla="*/ 2147483647 w 1525"/>
                <a:gd name="T7" fmla="*/ 2147483647 h 1527"/>
                <a:gd name="T8" fmla="*/ 2147483647 w 1525"/>
                <a:gd name="T9" fmla="*/ 2147483647 h 1527"/>
                <a:gd name="T10" fmla="*/ 2147483647 w 1525"/>
                <a:gd name="T11" fmla="*/ 2147483647 h 1527"/>
                <a:gd name="T12" fmla="*/ 2147483647 w 1525"/>
                <a:gd name="T13" fmla="*/ 2147483647 h 1527"/>
                <a:gd name="T14" fmla="*/ 2147483647 w 1525"/>
                <a:gd name="T15" fmla="*/ 2147483647 h 1527"/>
                <a:gd name="T16" fmla="*/ 2147483647 w 1525"/>
                <a:gd name="T17" fmla="*/ 2147483647 h 1527"/>
                <a:gd name="T18" fmla="*/ 2147483647 w 1525"/>
                <a:gd name="T19" fmla="*/ 2147483647 h 1527"/>
                <a:gd name="T20" fmla="*/ 2147483647 w 1525"/>
                <a:gd name="T21" fmla="*/ 2147483647 h 1527"/>
                <a:gd name="T22" fmla="*/ 2147483647 w 1525"/>
                <a:gd name="T23" fmla="*/ 2147483647 h 1527"/>
                <a:gd name="T24" fmla="*/ 0 w 1525"/>
                <a:gd name="T25" fmla="*/ 2147483647 h 1527"/>
                <a:gd name="T26" fmla="*/ 2147483647 w 1525"/>
                <a:gd name="T27" fmla="*/ 2147483647 h 1527"/>
                <a:gd name="T28" fmla="*/ 2147483647 w 1525"/>
                <a:gd name="T29" fmla="*/ 2147483647 h 1527"/>
                <a:gd name="T30" fmla="*/ 2147483647 w 1525"/>
                <a:gd name="T31" fmla="*/ 2147483647 h 1527"/>
                <a:gd name="T32" fmla="*/ 2147483647 w 1525"/>
                <a:gd name="T33" fmla="*/ 2147483647 h 1527"/>
                <a:gd name="T34" fmla="*/ 2147483647 w 1525"/>
                <a:gd name="T35" fmla="*/ 2147483647 h 1527"/>
                <a:gd name="T36" fmla="*/ 2147483647 w 1525"/>
                <a:gd name="T37" fmla="*/ 2147483647 h 1527"/>
                <a:gd name="T38" fmla="*/ 2147483647 w 1525"/>
                <a:gd name="T39" fmla="*/ 2147483647 h 1527"/>
                <a:gd name="T40" fmla="*/ 2147483647 w 1525"/>
                <a:gd name="T41" fmla="*/ 2147483647 h 1527"/>
                <a:gd name="T42" fmla="*/ 2147483647 w 1525"/>
                <a:gd name="T43" fmla="*/ 2147483647 h 1527"/>
                <a:gd name="T44" fmla="*/ 2147483647 w 1525"/>
                <a:gd name="T45" fmla="*/ 2147483647 h 1527"/>
                <a:gd name="T46" fmla="*/ 2147483647 w 1525"/>
                <a:gd name="T47" fmla="*/ 2147483647 h 1527"/>
                <a:gd name="T48" fmla="*/ 2147483647 w 1525"/>
                <a:gd name="T49" fmla="*/ 2147483647 h 1527"/>
                <a:gd name="T50" fmla="*/ 2147483647 w 1525"/>
                <a:gd name="T51" fmla="*/ 2147483647 h 1527"/>
                <a:gd name="T52" fmla="*/ 2147483647 w 1525"/>
                <a:gd name="T53" fmla="*/ 2147483647 h 1527"/>
                <a:gd name="T54" fmla="*/ 2147483647 w 1525"/>
                <a:gd name="T55" fmla="*/ 2147483647 h 1527"/>
                <a:gd name="T56" fmla="*/ 2147483647 w 1525"/>
                <a:gd name="T57" fmla="*/ 2147483647 h 1527"/>
                <a:gd name="T58" fmla="*/ 2147483647 w 1525"/>
                <a:gd name="T59" fmla="*/ 2147483647 h 1527"/>
                <a:gd name="T60" fmla="*/ 2147483647 w 1525"/>
                <a:gd name="T61" fmla="*/ 2147483647 h 1527"/>
                <a:gd name="T62" fmla="*/ 2147483647 w 1525"/>
                <a:gd name="T63" fmla="*/ 2147483647 h 1527"/>
                <a:gd name="T64" fmla="*/ 2147483647 w 1525"/>
                <a:gd name="T65" fmla="*/ 2147483647 h 1527"/>
                <a:gd name="T66" fmla="*/ 2147483647 w 1525"/>
                <a:gd name="T67" fmla="*/ 2147483647 h 1527"/>
                <a:gd name="T68" fmla="*/ 2147483647 w 1525"/>
                <a:gd name="T69" fmla="*/ 2147483647 h 1527"/>
                <a:gd name="T70" fmla="*/ 2147483647 w 1525"/>
                <a:gd name="T71" fmla="*/ 2147483647 h 1527"/>
                <a:gd name="T72" fmla="*/ 2147483647 w 1525"/>
                <a:gd name="T73" fmla="*/ 2147483647 h 1527"/>
                <a:gd name="T74" fmla="*/ 2147483647 w 1525"/>
                <a:gd name="T75" fmla="*/ 2147483647 h 1527"/>
                <a:gd name="T76" fmla="*/ 2147483647 w 1525"/>
                <a:gd name="T77" fmla="*/ 2147483647 h 1527"/>
                <a:gd name="T78" fmla="*/ 2147483647 w 1525"/>
                <a:gd name="T79" fmla="*/ 2147483647 h 1527"/>
                <a:gd name="T80" fmla="*/ 2147483647 w 1525"/>
                <a:gd name="T81" fmla="*/ 2147483647 h 1527"/>
                <a:gd name="T82" fmla="*/ 2147483647 w 1525"/>
                <a:gd name="T83" fmla="*/ 2147483647 h 1527"/>
                <a:gd name="T84" fmla="*/ 2147483647 w 1525"/>
                <a:gd name="T85" fmla="*/ 2147483647 h 1527"/>
                <a:gd name="T86" fmla="*/ 2147483647 w 1525"/>
                <a:gd name="T87" fmla="*/ 2147483647 h 1527"/>
                <a:gd name="T88" fmla="*/ 2147483647 w 1525"/>
                <a:gd name="T89" fmla="*/ 2147483647 h 1527"/>
                <a:gd name="T90" fmla="*/ 2147483647 w 1525"/>
                <a:gd name="T91" fmla="*/ 2147483647 h 1527"/>
                <a:gd name="T92" fmla="*/ 2147483647 w 1525"/>
                <a:gd name="T93" fmla="*/ 2147483647 h 1527"/>
                <a:gd name="T94" fmla="*/ 2147483647 w 1525"/>
                <a:gd name="T95" fmla="*/ 2147483647 h 1527"/>
                <a:gd name="T96" fmla="*/ 2147483647 w 1525"/>
                <a:gd name="T97" fmla="*/ 2147483647 h 1527"/>
                <a:gd name="T98" fmla="*/ 2147483647 w 1525"/>
                <a:gd name="T99" fmla="*/ 2147483647 h 1527"/>
                <a:gd name="T100" fmla="*/ 2147483647 w 1525"/>
                <a:gd name="T101" fmla="*/ 2147483647 h 152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25"/>
                <a:gd name="T154" fmla="*/ 0 h 1527"/>
                <a:gd name="T155" fmla="*/ 1525 w 1525"/>
                <a:gd name="T156" fmla="*/ 1527 h 152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25" h="1527">
                  <a:moveTo>
                    <a:pt x="1525" y="763"/>
                  </a:moveTo>
                  <a:lnTo>
                    <a:pt x="1525" y="725"/>
                  </a:lnTo>
                  <a:lnTo>
                    <a:pt x="1521" y="685"/>
                  </a:lnTo>
                  <a:lnTo>
                    <a:pt x="1516" y="648"/>
                  </a:lnTo>
                  <a:lnTo>
                    <a:pt x="1510" y="610"/>
                  </a:lnTo>
                  <a:lnTo>
                    <a:pt x="1501" y="573"/>
                  </a:lnTo>
                  <a:lnTo>
                    <a:pt x="1490" y="536"/>
                  </a:lnTo>
                  <a:lnTo>
                    <a:pt x="1479" y="502"/>
                  </a:lnTo>
                  <a:lnTo>
                    <a:pt x="1465" y="467"/>
                  </a:lnTo>
                  <a:lnTo>
                    <a:pt x="1450" y="432"/>
                  </a:lnTo>
                  <a:lnTo>
                    <a:pt x="1433" y="399"/>
                  </a:lnTo>
                  <a:lnTo>
                    <a:pt x="1415" y="368"/>
                  </a:lnTo>
                  <a:lnTo>
                    <a:pt x="1395" y="337"/>
                  </a:lnTo>
                  <a:lnTo>
                    <a:pt x="1373" y="308"/>
                  </a:lnTo>
                  <a:lnTo>
                    <a:pt x="1351" y="278"/>
                  </a:lnTo>
                  <a:lnTo>
                    <a:pt x="1327" y="251"/>
                  </a:lnTo>
                  <a:lnTo>
                    <a:pt x="1302" y="223"/>
                  </a:lnTo>
                  <a:lnTo>
                    <a:pt x="1276" y="200"/>
                  </a:lnTo>
                  <a:lnTo>
                    <a:pt x="1247" y="176"/>
                  </a:lnTo>
                  <a:lnTo>
                    <a:pt x="1219" y="152"/>
                  </a:lnTo>
                  <a:lnTo>
                    <a:pt x="1188" y="132"/>
                  </a:lnTo>
                  <a:lnTo>
                    <a:pt x="1159" y="112"/>
                  </a:lnTo>
                  <a:lnTo>
                    <a:pt x="1126" y="93"/>
                  </a:lnTo>
                  <a:lnTo>
                    <a:pt x="1093" y="77"/>
                  </a:lnTo>
                  <a:lnTo>
                    <a:pt x="1060" y="60"/>
                  </a:lnTo>
                  <a:lnTo>
                    <a:pt x="1025" y="48"/>
                  </a:lnTo>
                  <a:lnTo>
                    <a:pt x="989" y="35"/>
                  </a:lnTo>
                  <a:lnTo>
                    <a:pt x="954" y="26"/>
                  </a:lnTo>
                  <a:lnTo>
                    <a:pt x="915" y="17"/>
                  </a:lnTo>
                  <a:lnTo>
                    <a:pt x="879" y="9"/>
                  </a:lnTo>
                  <a:lnTo>
                    <a:pt x="840" y="6"/>
                  </a:lnTo>
                  <a:lnTo>
                    <a:pt x="802" y="2"/>
                  </a:lnTo>
                  <a:lnTo>
                    <a:pt x="763" y="0"/>
                  </a:lnTo>
                  <a:lnTo>
                    <a:pt x="723" y="2"/>
                  </a:lnTo>
                  <a:lnTo>
                    <a:pt x="685" y="6"/>
                  </a:lnTo>
                  <a:lnTo>
                    <a:pt x="646" y="9"/>
                  </a:lnTo>
                  <a:lnTo>
                    <a:pt x="610" y="17"/>
                  </a:lnTo>
                  <a:lnTo>
                    <a:pt x="571" y="26"/>
                  </a:lnTo>
                  <a:lnTo>
                    <a:pt x="536" y="35"/>
                  </a:lnTo>
                  <a:lnTo>
                    <a:pt x="500" y="48"/>
                  </a:lnTo>
                  <a:lnTo>
                    <a:pt x="465" y="60"/>
                  </a:lnTo>
                  <a:lnTo>
                    <a:pt x="432" y="77"/>
                  </a:lnTo>
                  <a:lnTo>
                    <a:pt x="399" y="93"/>
                  </a:lnTo>
                  <a:lnTo>
                    <a:pt x="368" y="112"/>
                  </a:lnTo>
                  <a:lnTo>
                    <a:pt x="337" y="132"/>
                  </a:lnTo>
                  <a:lnTo>
                    <a:pt x="306" y="152"/>
                  </a:lnTo>
                  <a:lnTo>
                    <a:pt x="278" y="176"/>
                  </a:lnTo>
                  <a:lnTo>
                    <a:pt x="249" y="200"/>
                  </a:lnTo>
                  <a:lnTo>
                    <a:pt x="223" y="223"/>
                  </a:lnTo>
                  <a:lnTo>
                    <a:pt x="198" y="251"/>
                  </a:lnTo>
                  <a:lnTo>
                    <a:pt x="174" y="278"/>
                  </a:lnTo>
                  <a:lnTo>
                    <a:pt x="152" y="308"/>
                  </a:lnTo>
                  <a:lnTo>
                    <a:pt x="130" y="337"/>
                  </a:lnTo>
                  <a:lnTo>
                    <a:pt x="110" y="368"/>
                  </a:lnTo>
                  <a:lnTo>
                    <a:pt x="92" y="399"/>
                  </a:lnTo>
                  <a:lnTo>
                    <a:pt x="75" y="432"/>
                  </a:lnTo>
                  <a:lnTo>
                    <a:pt x="61" y="467"/>
                  </a:lnTo>
                  <a:lnTo>
                    <a:pt x="46" y="502"/>
                  </a:lnTo>
                  <a:lnTo>
                    <a:pt x="35" y="536"/>
                  </a:lnTo>
                  <a:lnTo>
                    <a:pt x="24" y="573"/>
                  </a:lnTo>
                  <a:lnTo>
                    <a:pt x="15" y="610"/>
                  </a:lnTo>
                  <a:lnTo>
                    <a:pt x="9" y="648"/>
                  </a:lnTo>
                  <a:lnTo>
                    <a:pt x="4" y="685"/>
                  </a:lnTo>
                  <a:lnTo>
                    <a:pt x="0" y="725"/>
                  </a:lnTo>
                  <a:lnTo>
                    <a:pt x="0" y="763"/>
                  </a:lnTo>
                  <a:lnTo>
                    <a:pt x="0" y="802"/>
                  </a:lnTo>
                  <a:lnTo>
                    <a:pt x="4" y="842"/>
                  </a:lnTo>
                  <a:lnTo>
                    <a:pt x="9" y="879"/>
                  </a:lnTo>
                  <a:lnTo>
                    <a:pt x="15" y="917"/>
                  </a:lnTo>
                  <a:lnTo>
                    <a:pt x="24" y="954"/>
                  </a:lnTo>
                  <a:lnTo>
                    <a:pt x="35" y="990"/>
                  </a:lnTo>
                  <a:lnTo>
                    <a:pt x="46" y="1025"/>
                  </a:lnTo>
                  <a:lnTo>
                    <a:pt x="61" y="1060"/>
                  </a:lnTo>
                  <a:lnTo>
                    <a:pt x="75" y="1095"/>
                  </a:lnTo>
                  <a:lnTo>
                    <a:pt x="92" y="1128"/>
                  </a:lnTo>
                  <a:lnTo>
                    <a:pt x="110" y="1159"/>
                  </a:lnTo>
                  <a:lnTo>
                    <a:pt x="130" y="1190"/>
                  </a:lnTo>
                  <a:lnTo>
                    <a:pt x="152" y="1219"/>
                  </a:lnTo>
                  <a:lnTo>
                    <a:pt x="174" y="1248"/>
                  </a:lnTo>
                  <a:lnTo>
                    <a:pt x="198" y="1276"/>
                  </a:lnTo>
                  <a:lnTo>
                    <a:pt x="223" y="1303"/>
                  </a:lnTo>
                  <a:lnTo>
                    <a:pt x="249" y="1327"/>
                  </a:lnTo>
                  <a:lnTo>
                    <a:pt x="278" y="1351"/>
                  </a:lnTo>
                  <a:lnTo>
                    <a:pt x="306" y="1375"/>
                  </a:lnTo>
                  <a:lnTo>
                    <a:pt x="337" y="1395"/>
                  </a:lnTo>
                  <a:lnTo>
                    <a:pt x="368" y="1415"/>
                  </a:lnTo>
                  <a:lnTo>
                    <a:pt x="399" y="1433"/>
                  </a:lnTo>
                  <a:lnTo>
                    <a:pt x="432" y="1450"/>
                  </a:lnTo>
                  <a:lnTo>
                    <a:pt x="465" y="1466"/>
                  </a:lnTo>
                  <a:lnTo>
                    <a:pt x="500" y="1479"/>
                  </a:lnTo>
                  <a:lnTo>
                    <a:pt x="536" y="1492"/>
                  </a:lnTo>
                  <a:lnTo>
                    <a:pt x="571" y="1501"/>
                  </a:lnTo>
                  <a:lnTo>
                    <a:pt x="610" y="1510"/>
                  </a:lnTo>
                  <a:lnTo>
                    <a:pt x="646" y="1518"/>
                  </a:lnTo>
                  <a:lnTo>
                    <a:pt x="685" y="1521"/>
                  </a:lnTo>
                  <a:lnTo>
                    <a:pt x="723" y="1525"/>
                  </a:lnTo>
                  <a:lnTo>
                    <a:pt x="763" y="1527"/>
                  </a:lnTo>
                  <a:lnTo>
                    <a:pt x="802" y="1525"/>
                  </a:lnTo>
                  <a:lnTo>
                    <a:pt x="840" y="1521"/>
                  </a:lnTo>
                  <a:lnTo>
                    <a:pt x="879" y="1518"/>
                  </a:lnTo>
                  <a:lnTo>
                    <a:pt x="915" y="1510"/>
                  </a:lnTo>
                  <a:lnTo>
                    <a:pt x="954" y="1501"/>
                  </a:lnTo>
                  <a:lnTo>
                    <a:pt x="989" y="1492"/>
                  </a:lnTo>
                  <a:lnTo>
                    <a:pt x="1025" y="1479"/>
                  </a:lnTo>
                  <a:lnTo>
                    <a:pt x="1060" y="1466"/>
                  </a:lnTo>
                  <a:lnTo>
                    <a:pt x="1093" y="1450"/>
                  </a:lnTo>
                  <a:lnTo>
                    <a:pt x="1126" y="1433"/>
                  </a:lnTo>
                  <a:lnTo>
                    <a:pt x="1159" y="1415"/>
                  </a:lnTo>
                  <a:lnTo>
                    <a:pt x="1188" y="1395"/>
                  </a:lnTo>
                  <a:lnTo>
                    <a:pt x="1219" y="1375"/>
                  </a:lnTo>
                  <a:lnTo>
                    <a:pt x="1247" y="1351"/>
                  </a:lnTo>
                  <a:lnTo>
                    <a:pt x="1276" y="1327"/>
                  </a:lnTo>
                  <a:lnTo>
                    <a:pt x="1302" y="1303"/>
                  </a:lnTo>
                  <a:lnTo>
                    <a:pt x="1327" y="1276"/>
                  </a:lnTo>
                  <a:lnTo>
                    <a:pt x="1351" y="1248"/>
                  </a:lnTo>
                  <a:lnTo>
                    <a:pt x="1373" y="1219"/>
                  </a:lnTo>
                  <a:lnTo>
                    <a:pt x="1395" y="1190"/>
                  </a:lnTo>
                  <a:lnTo>
                    <a:pt x="1415" y="1159"/>
                  </a:lnTo>
                  <a:lnTo>
                    <a:pt x="1433" y="1128"/>
                  </a:lnTo>
                  <a:lnTo>
                    <a:pt x="1450" y="1095"/>
                  </a:lnTo>
                  <a:lnTo>
                    <a:pt x="1465" y="1060"/>
                  </a:lnTo>
                  <a:lnTo>
                    <a:pt x="1479" y="1025"/>
                  </a:lnTo>
                  <a:lnTo>
                    <a:pt x="1490" y="990"/>
                  </a:lnTo>
                  <a:lnTo>
                    <a:pt x="1501" y="954"/>
                  </a:lnTo>
                  <a:lnTo>
                    <a:pt x="1510" y="917"/>
                  </a:lnTo>
                  <a:lnTo>
                    <a:pt x="1516" y="879"/>
                  </a:lnTo>
                  <a:lnTo>
                    <a:pt x="1521" y="842"/>
                  </a:lnTo>
                  <a:lnTo>
                    <a:pt x="1525" y="802"/>
                  </a:lnTo>
                  <a:lnTo>
                    <a:pt x="1525" y="763"/>
                  </a:lnTo>
                  <a:lnTo>
                    <a:pt x="1516" y="763"/>
                  </a:lnTo>
                  <a:lnTo>
                    <a:pt x="1516" y="725"/>
                  </a:lnTo>
                  <a:lnTo>
                    <a:pt x="1512" y="686"/>
                  </a:lnTo>
                  <a:lnTo>
                    <a:pt x="1507" y="648"/>
                  </a:lnTo>
                  <a:lnTo>
                    <a:pt x="1501" y="611"/>
                  </a:lnTo>
                  <a:lnTo>
                    <a:pt x="1492" y="575"/>
                  </a:lnTo>
                  <a:lnTo>
                    <a:pt x="1483" y="540"/>
                  </a:lnTo>
                  <a:lnTo>
                    <a:pt x="1470" y="505"/>
                  </a:lnTo>
                  <a:lnTo>
                    <a:pt x="1457" y="470"/>
                  </a:lnTo>
                  <a:lnTo>
                    <a:pt x="1443" y="438"/>
                  </a:lnTo>
                  <a:lnTo>
                    <a:pt x="1424" y="405"/>
                  </a:lnTo>
                  <a:lnTo>
                    <a:pt x="1408" y="373"/>
                  </a:lnTo>
                  <a:lnTo>
                    <a:pt x="1388" y="342"/>
                  </a:lnTo>
                  <a:lnTo>
                    <a:pt x="1366" y="313"/>
                  </a:lnTo>
                  <a:lnTo>
                    <a:pt x="1344" y="284"/>
                  </a:lnTo>
                  <a:lnTo>
                    <a:pt x="1320" y="256"/>
                  </a:lnTo>
                  <a:lnTo>
                    <a:pt x="1296" y="231"/>
                  </a:lnTo>
                  <a:lnTo>
                    <a:pt x="1269" y="205"/>
                  </a:lnTo>
                  <a:lnTo>
                    <a:pt x="1241" y="181"/>
                  </a:lnTo>
                  <a:lnTo>
                    <a:pt x="1214" y="159"/>
                  </a:lnTo>
                  <a:lnTo>
                    <a:pt x="1185" y="139"/>
                  </a:lnTo>
                  <a:lnTo>
                    <a:pt x="1153" y="119"/>
                  </a:lnTo>
                  <a:lnTo>
                    <a:pt x="1122" y="101"/>
                  </a:lnTo>
                  <a:lnTo>
                    <a:pt x="1089" y="84"/>
                  </a:lnTo>
                  <a:lnTo>
                    <a:pt x="1056" y="70"/>
                  </a:lnTo>
                  <a:lnTo>
                    <a:pt x="1022" y="55"/>
                  </a:lnTo>
                  <a:lnTo>
                    <a:pt x="987" y="44"/>
                  </a:lnTo>
                  <a:lnTo>
                    <a:pt x="950" y="33"/>
                  </a:lnTo>
                  <a:lnTo>
                    <a:pt x="914" y="26"/>
                  </a:lnTo>
                  <a:lnTo>
                    <a:pt x="877" y="18"/>
                  </a:lnTo>
                  <a:lnTo>
                    <a:pt x="840" y="15"/>
                  </a:lnTo>
                  <a:lnTo>
                    <a:pt x="802" y="11"/>
                  </a:lnTo>
                  <a:lnTo>
                    <a:pt x="763" y="9"/>
                  </a:lnTo>
                  <a:lnTo>
                    <a:pt x="723" y="11"/>
                  </a:lnTo>
                  <a:lnTo>
                    <a:pt x="685" y="15"/>
                  </a:lnTo>
                  <a:lnTo>
                    <a:pt x="648" y="18"/>
                  </a:lnTo>
                  <a:lnTo>
                    <a:pt x="612" y="26"/>
                  </a:lnTo>
                  <a:lnTo>
                    <a:pt x="575" y="33"/>
                  </a:lnTo>
                  <a:lnTo>
                    <a:pt x="538" y="44"/>
                  </a:lnTo>
                  <a:lnTo>
                    <a:pt x="504" y="55"/>
                  </a:lnTo>
                  <a:lnTo>
                    <a:pt x="469" y="70"/>
                  </a:lnTo>
                  <a:lnTo>
                    <a:pt x="436" y="84"/>
                  </a:lnTo>
                  <a:lnTo>
                    <a:pt x="403" y="101"/>
                  </a:lnTo>
                  <a:lnTo>
                    <a:pt x="372" y="119"/>
                  </a:lnTo>
                  <a:lnTo>
                    <a:pt x="341" y="139"/>
                  </a:lnTo>
                  <a:lnTo>
                    <a:pt x="311" y="159"/>
                  </a:lnTo>
                  <a:lnTo>
                    <a:pt x="284" y="181"/>
                  </a:lnTo>
                  <a:lnTo>
                    <a:pt x="256" y="205"/>
                  </a:lnTo>
                  <a:lnTo>
                    <a:pt x="229" y="231"/>
                  </a:lnTo>
                  <a:lnTo>
                    <a:pt x="205" y="256"/>
                  </a:lnTo>
                  <a:lnTo>
                    <a:pt x="181" y="284"/>
                  </a:lnTo>
                  <a:lnTo>
                    <a:pt x="159" y="313"/>
                  </a:lnTo>
                  <a:lnTo>
                    <a:pt x="137" y="342"/>
                  </a:lnTo>
                  <a:lnTo>
                    <a:pt x="119" y="373"/>
                  </a:lnTo>
                  <a:lnTo>
                    <a:pt x="101" y="405"/>
                  </a:lnTo>
                  <a:lnTo>
                    <a:pt x="84" y="438"/>
                  </a:lnTo>
                  <a:lnTo>
                    <a:pt x="68" y="470"/>
                  </a:lnTo>
                  <a:lnTo>
                    <a:pt x="55" y="505"/>
                  </a:lnTo>
                  <a:lnTo>
                    <a:pt x="42" y="540"/>
                  </a:lnTo>
                  <a:lnTo>
                    <a:pt x="33" y="575"/>
                  </a:lnTo>
                  <a:lnTo>
                    <a:pt x="24" y="611"/>
                  </a:lnTo>
                  <a:lnTo>
                    <a:pt x="18" y="648"/>
                  </a:lnTo>
                  <a:lnTo>
                    <a:pt x="13" y="686"/>
                  </a:lnTo>
                  <a:lnTo>
                    <a:pt x="9" y="725"/>
                  </a:lnTo>
                  <a:lnTo>
                    <a:pt x="9" y="763"/>
                  </a:lnTo>
                  <a:lnTo>
                    <a:pt x="9" y="802"/>
                  </a:lnTo>
                  <a:lnTo>
                    <a:pt x="13" y="840"/>
                  </a:lnTo>
                  <a:lnTo>
                    <a:pt x="18" y="879"/>
                  </a:lnTo>
                  <a:lnTo>
                    <a:pt x="24" y="915"/>
                  </a:lnTo>
                  <a:lnTo>
                    <a:pt x="33" y="952"/>
                  </a:lnTo>
                  <a:lnTo>
                    <a:pt x="42" y="987"/>
                  </a:lnTo>
                  <a:lnTo>
                    <a:pt x="55" y="1023"/>
                  </a:lnTo>
                  <a:lnTo>
                    <a:pt x="68" y="1056"/>
                  </a:lnTo>
                  <a:lnTo>
                    <a:pt x="84" y="1089"/>
                  </a:lnTo>
                  <a:lnTo>
                    <a:pt x="101" y="1122"/>
                  </a:lnTo>
                  <a:lnTo>
                    <a:pt x="119" y="1153"/>
                  </a:lnTo>
                  <a:lnTo>
                    <a:pt x="137" y="1184"/>
                  </a:lnTo>
                  <a:lnTo>
                    <a:pt x="159" y="1214"/>
                  </a:lnTo>
                  <a:lnTo>
                    <a:pt x="181" y="1243"/>
                  </a:lnTo>
                  <a:lnTo>
                    <a:pt x="205" y="1270"/>
                  </a:lnTo>
                  <a:lnTo>
                    <a:pt x="229" y="1296"/>
                  </a:lnTo>
                  <a:lnTo>
                    <a:pt x="256" y="1322"/>
                  </a:lnTo>
                  <a:lnTo>
                    <a:pt x="284" y="1345"/>
                  </a:lnTo>
                  <a:lnTo>
                    <a:pt x="311" y="1367"/>
                  </a:lnTo>
                  <a:lnTo>
                    <a:pt x="341" y="1388"/>
                  </a:lnTo>
                  <a:lnTo>
                    <a:pt x="372" y="1408"/>
                  </a:lnTo>
                  <a:lnTo>
                    <a:pt x="403" y="1426"/>
                  </a:lnTo>
                  <a:lnTo>
                    <a:pt x="436" y="1442"/>
                  </a:lnTo>
                  <a:lnTo>
                    <a:pt x="469" y="1457"/>
                  </a:lnTo>
                  <a:lnTo>
                    <a:pt x="504" y="1472"/>
                  </a:lnTo>
                  <a:lnTo>
                    <a:pt x="538" y="1483"/>
                  </a:lnTo>
                  <a:lnTo>
                    <a:pt x="575" y="1494"/>
                  </a:lnTo>
                  <a:lnTo>
                    <a:pt x="612" y="1501"/>
                  </a:lnTo>
                  <a:lnTo>
                    <a:pt x="648" y="1508"/>
                  </a:lnTo>
                  <a:lnTo>
                    <a:pt x="685" y="1512"/>
                  </a:lnTo>
                  <a:lnTo>
                    <a:pt x="723" y="1516"/>
                  </a:lnTo>
                  <a:lnTo>
                    <a:pt x="763" y="1518"/>
                  </a:lnTo>
                  <a:lnTo>
                    <a:pt x="802" y="1516"/>
                  </a:lnTo>
                  <a:lnTo>
                    <a:pt x="840" y="1512"/>
                  </a:lnTo>
                  <a:lnTo>
                    <a:pt x="877" y="1508"/>
                  </a:lnTo>
                  <a:lnTo>
                    <a:pt x="914" y="1501"/>
                  </a:lnTo>
                  <a:lnTo>
                    <a:pt x="950" y="1494"/>
                  </a:lnTo>
                  <a:lnTo>
                    <a:pt x="987" y="1483"/>
                  </a:lnTo>
                  <a:lnTo>
                    <a:pt x="1022" y="1472"/>
                  </a:lnTo>
                  <a:lnTo>
                    <a:pt x="1056" y="1457"/>
                  </a:lnTo>
                  <a:lnTo>
                    <a:pt x="1089" y="1442"/>
                  </a:lnTo>
                  <a:lnTo>
                    <a:pt x="1122" y="1426"/>
                  </a:lnTo>
                  <a:lnTo>
                    <a:pt x="1153" y="1408"/>
                  </a:lnTo>
                  <a:lnTo>
                    <a:pt x="1185" y="1388"/>
                  </a:lnTo>
                  <a:lnTo>
                    <a:pt x="1214" y="1367"/>
                  </a:lnTo>
                  <a:lnTo>
                    <a:pt x="1241" y="1345"/>
                  </a:lnTo>
                  <a:lnTo>
                    <a:pt x="1269" y="1322"/>
                  </a:lnTo>
                  <a:lnTo>
                    <a:pt x="1296" y="1296"/>
                  </a:lnTo>
                  <a:lnTo>
                    <a:pt x="1320" y="1270"/>
                  </a:lnTo>
                  <a:lnTo>
                    <a:pt x="1344" y="1243"/>
                  </a:lnTo>
                  <a:lnTo>
                    <a:pt x="1366" y="1214"/>
                  </a:lnTo>
                  <a:lnTo>
                    <a:pt x="1388" y="1184"/>
                  </a:lnTo>
                  <a:lnTo>
                    <a:pt x="1408" y="1153"/>
                  </a:lnTo>
                  <a:lnTo>
                    <a:pt x="1424" y="1122"/>
                  </a:lnTo>
                  <a:lnTo>
                    <a:pt x="1443" y="1089"/>
                  </a:lnTo>
                  <a:lnTo>
                    <a:pt x="1457" y="1056"/>
                  </a:lnTo>
                  <a:lnTo>
                    <a:pt x="1470" y="1023"/>
                  </a:lnTo>
                  <a:lnTo>
                    <a:pt x="1483" y="987"/>
                  </a:lnTo>
                  <a:lnTo>
                    <a:pt x="1492" y="952"/>
                  </a:lnTo>
                  <a:lnTo>
                    <a:pt x="1501" y="915"/>
                  </a:lnTo>
                  <a:lnTo>
                    <a:pt x="1507" y="879"/>
                  </a:lnTo>
                  <a:lnTo>
                    <a:pt x="1512" y="840"/>
                  </a:lnTo>
                  <a:lnTo>
                    <a:pt x="1516" y="802"/>
                  </a:lnTo>
                  <a:lnTo>
                    <a:pt x="1516" y="763"/>
                  </a:lnTo>
                  <a:lnTo>
                    <a:pt x="1525" y="763"/>
                  </a:lnTo>
                  <a:close/>
                </a:path>
              </a:pathLst>
            </a:custGeom>
            <a:solidFill>
              <a:srgbClr val="58BCFF"/>
            </a:solidFill>
            <a:ln w="9525">
              <a:noFill/>
              <a:round/>
              <a:headEnd/>
              <a:tailEnd/>
            </a:ln>
          </p:spPr>
          <p:txBody>
            <a:bodyPr/>
            <a:lstStyle/>
            <a:p>
              <a:endParaRPr lang="en-US"/>
            </a:p>
          </p:txBody>
        </p:sp>
        <p:sp>
          <p:nvSpPr>
            <p:cNvPr id="49180" name="Freeform 245"/>
            <p:cNvSpPr>
              <a:spLocks/>
            </p:cNvSpPr>
            <p:nvPr/>
          </p:nvSpPr>
          <p:spPr bwMode="auto">
            <a:xfrm>
              <a:off x="2970392" y="2197119"/>
              <a:ext cx="2140655" cy="2405062"/>
            </a:xfrm>
            <a:custGeom>
              <a:avLst/>
              <a:gdLst>
                <a:gd name="T0" fmla="*/ 2147483647 w 1517"/>
                <a:gd name="T1" fmla="*/ 2147483647 h 1515"/>
                <a:gd name="T2" fmla="*/ 2147483647 w 1517"/>
                <a:gd name="T3" fmla="*/ 2147483647 h 1515"/>
                <a:gd name="T4" fmla="*/ 2147483647 w 1517"/>
                <a:gd name="T5" fmla="*/ 2147483647 h 1515"/>
                <a:gd name="T6" fmla="*/ 2147483647 w 1517"/>
                <a:gd name="T7" fmla="*/ 2147483647 h 1515"/>
                <a:gd name="T8" fmla="*/ 2147483647 w 1517"/>
                <a:gd name="T9" fmla="*/ 2147483647 h 1515"/>
                <a:gd name="T10" fmla="*/ 2147483647 w 1517"/>
                <a:gd name="T11" fmla="*/ 2147483647 h 1515"/>
                <a:gd name="T12" fmla="*/ 2147483647 w 1517"/>
                <a:gd name="T13" fmla="*/ 2147483647 h 1515"/>
                <a:gd name="T14" fmla="*/ 2147483647 w 1517"/>
                <a:gd name="T15" fmla="*/ 2147483647 h 1515"/>
                <a:gd name="T16" fmla="*/ 2147483647 w 1517"/>
                <a:gd name="T17" fmla="*/ 2147483647 h 1515"/>
                <a:gd name="T18" fmla="*/ 2147483647 w 1517"/>
                <a:gd name="T19" fmla="*/ 2147483647 h 1515"/>
                <a:gd name="T20" fmla="*/ 2147483647 w 1517"/>
                <a:gd name="T21" fmla="*/ 2147483647 h 1515"/>
                <a:gd name="T22" fmla="*/ 2147483647 w 1517"/>
                <a:gd name="T23" fmla="*/ 2147483647 h 1515"/>
                <a:gd name="T24" fmla="*/ 0 w 1517"/>
                <a:gd name="T25" fmla="*/ 2147483647 h 1515"/>
                <a:gd name="T26" fmla="*/ 2147483647 w 1517"/>
                <a:gd name="T27" fmla="*/ 2147483647 h 1515"/>
                <a:gd name="T28" fmla="*/ 2147483647 w 1517"/>
                <a:gd name="T29" fmla="*/ 2147483647 h 1515"/>
                <a:gd name="T30" fmla="*/ 2147483647 w 1517"/>
                <a:gd name="T31" fmla="*/ 2147483647 h 1515"/>
                <a:gd name="T32" fmla="*/ 2147483647 w 1517"/>
                <a:gd name="T33" fmla="*/ 2147483647 h 1515"/>
                <a:gd name="T34" fmla="*/ 2147483647 w 1517"/>
                <a:gd name="T35" fmla="*/ 2147483647 h 1515"/>
                <a:gd name="T36" fmla="*/ 2147483647 w 1517"/>
                <a:gd name="T37" fmla="*/ 2147483647 h 1515"/>
                <a:gd name="T38" fmla="*/ 2147483647 w 1517"/>
                <a:gd name="T39" fmla="*/ 2147483647 h 1515"/>
                <a:gd name="T40" fmla="*/ 2147483647 w 1517"/>
                <a:gd name="T41" fmla="*/ 2147483647 h 1515"/>
                <a:gd name="T42" fmla="*/ 2147483647 w 1517"/>
                <a:gd name="T43" fmla="*/ 2147483647 h 1515"/>
                <a:gd name="T44" fmla="*/ 2147483647 w 1517"/>
                <a:gd name="T45" fmla="*/ 2147483647 h 1515"/>
                <a:gd name="T46" fmla="*/ 2147483647 w 1517"/>
                <a:gd name="T47" fmla="*/ 2147483647 h 1515"/>
                <a:gd name="T48" fmla="*/ 2147483647 w 1517"/>
                <a:gd name="T49" fmla="*/ 2147483647 h 1515"/>
                <a:gd name="T50" fmla="*/ 2147483647 w 1517"/>
                <a:gd name="T51" fmla="*/ 2147483647 h 1515"/>
                <a:gd name="T52" fmla="*/ 2147483647 w 1517"/>
                <a:gd name="T53" fmla="*/ 2147483647 h 1515"/>
                <a:gd name="T54" fmla="*/ 2147483647 w 1517"/>
                <a:gd name="T55" fmla="*/ 2147483647 h 1515"/>
                <a:gd name="T56" fmla="*/ 2147483647 w 1517"/>
                <a:gd name="T57" fmla="*/ 2147483647 h 1515"/>
                <a:gd name="T58" fmla="*/ 2147483647 w 1517"/>
                <a:gd name="T59" fmla="*/ 2147483647 h 1515"/>
                <a:gd name="T60" fmla="*/ 2147483647 w 1517"/>
                <a:gd name="T61" fmla="*/ 2147483647 h 1515"/>
                <a:gd name="T62" fmla="*/ 2147483647 w 1517"/>
                <a:gd name="T63" fmla="*/ 2147483647 h 1515"/>
                <a:gd name="T64" fmla="*/ 2147483647 w 1517"/>
                <a:gd name="T65" fmla="*/ 2147483647 h 1515"/>
                <a:gd name="T66" fmla="*/ 2147483647 w 1517"/>
                <a:gd name="T67" fmla="*/ 2147483647 h 1515"/>
                <a:gd name="T68" fmla="*/ 2147483647 w 1517"/>
                <a:gd name="T69" fmla="*/ 2147483647 h 1515"/>
                <a:gd name="T70" fmla="*/ 2147483647 w 1517"/>
                <a:gd name="T71" fmla="*/ 2147483647 h 1515"/>
                <a:gd name="T72" fmla="*/ 2147483647 w 1517"/>
                <a:gd name="T73" fmla="*/ 2147483647 h 1515"/>
                <a:gd name="T74" fmla="*/ 2147483647 w 1517"/>
                <a:gd name="T75" fmla="*/ 2147483647 h 1515"/>
                <a:gd name="T76" fmla="*/ 2147483647 w 1517"/>
                <a:gd name="T77" fmla="*/ 2147483647 h 1515"/>
                <a:gd name="T78" fmla="*/ 2147483647 w 1517"/>
                <a:gd name="T79" fmla="*/ 2147483647 h 1515"/>
                <a:gd name="T80" fmla="*/ 2147483647 w 1517"/>
                <a:gd name="T81" fmla="*/ 2147483647 h 1515"/>
                <a:gd name="T82" fmla="*/ 2147483647 w 1517"/>
                <a:gd name="T83" fmla="*/ 2147483647 h 1515"/>
                <a:gd name="T84" fmla="*/ 2147483647 w 1517"/>
                <a:gd name="T85" fmla="*/ 2147483647 h 1515"/>
                <a:gd name="T86" fmla="*/ 2147483647 w 1517"/>
                <a:gd name="T87" fmla="*/ 2147483647 h 1515"/>
                <a:gd name="T88" fmla="*/ 2147483647 w 1517"/>
                <a:gd name="T89" fmla="*/ 2147483647 h 1515"/>
                <a:gd name="T90" fmla="*/ 2147483647 w 1517"/>
                <a:gd name="T91" fmla="*/ 2147483647 h 1515"/>
                <a:gd name="T92" fmla="*/ 2147483647 w 1517"/>
                <a:gd name="T93" fmla="*/ 2147483647 h 1515"/>
                <a:gd name="T94" fmla="*/ 2147483647 w 1517"/>
                <a:gd name="T95" fmla="*/ 2147483647 h 1515"/>
                <a:gd name="T96" fmla="*/ 2147483647 w 1517"/>
                <a:gd name="T97" fmla="*/ 2147483647 h 1515"/>
                <a:gd name="T98" fmla="*/ 2147483647 w 1517"/>
                <a:gd name="T99" fmla="*/ 2147483647 h 1515"/>
                <a:gd name="T100" fmla="*/ 2147483647 w 1517"/>
                <a:gd name="T101" fmla="*/ 2147483647 h 151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17"/>
                <a:gd name="T154" fmla="*/ 0 h 1515"/>
                <a:gd name="T155" fmla="*/ 1517 w 1517"/>
                <a:gd name="T156" fmla="*/ 1515 h 151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17" h="1515">
                  <a:moveTo>
                    <a:pt x="1517" y="757"/>
                  </a:moveTo>
                  <a:lnTo>
                    <a:pt x="1515" y="719"/>
                  </a:lnTo>
                  <a:lnTo>
                    <a:pt x="1512" y="680"/>
                  </a:lnTo>
                  <a:lnTo>
                    <a:pt x="1508" y="642"/>
                  </a:lnTo>
                  <a:lnTo>
                    <a:pt x="1501" y="605"/>
                  </a:lnTo>
                  <a:lnTo>
                    <a:pt x="1494" y="569"/>
                  </a:lnTo>
                  <a:lnTo>
                    <a:pt x="1483" y="532"/>
                  </a:lnTo>
                  <a:lnTo>
                    <a:pt x="1470" y="497"/>
                  </a:lnTo>
                  <a:lnTo>
                    <a:pt x="1457" y="463"/>
                  </a:lnTo>
                  <a:lnTo>
                    <a:pt x="1442" y="430"/>
                  </a:lnTo>
                  <a:lnTo>
                    <a:pt x="1426" y="397"/>
                  </a:lnTo>
                  <a:lnTo>
                    <a:pt x="1407" y="364"/>
                  </a:lnTo>
                  <a:lnTo>
                    <a:pt x="1387" y="335"/>
                  </a:lnTo>
                  <a:lnTo>
                    <a:pt x="1365" y="303"/>
                  </a:lnTo>
                  <a:lnTo>
                    <a:pt x="1343" y="276"/>
                  </a:lnTo>
                  <a:lnTo>
                    <a:pt x="1320" y="248"/>
                  </a:lnTo>
                  <a:lnTo>
                    <a:pt x="1294" y="221"/>
                  </a:lnTo>
                  <a:lnTo>
                    <a:pt x="1268" y="197"/>
                  </a:lnTo>
                  <a:lnTo>
                    <a:pt x="1241" y="173"/>
                  </a:lnTo>
                  <a:lnTo>
                    <a:pt x="1212" y="150"/>
                  </a:lnTo>
                  <a:lnTo>
                    <a:pt x="1182" y="130"/>
                  </a:lnTo>
                  <a:lnTo>
                    <a:pt x="1151" y="109"/>
                  </a:lnTo>
                  <a:lnTo>
                    <a:pt x="1120" y="91"/>
                  </a:lnTo>
                  <a:lnTo>
                    <a:pt x="1087" y="75"/>
                  </a:lnTo>
                  <a:lnTo>
                    <a:pt x="1054" y="60"/>
                  </a:lnTo>
                  <a:lnTo>
                    <a:pt x="1019" y="45"/>
                  </a:lnTo>
                  <a:lnTo>
                    <a:pt x="985" y="34"/>
                  </a:lnTo>
                  <a:lnTo>
                    <a:pt x="948" y="23"/>
                  </a:lnTo>
                  <a:lnTo>
                    <a:pt x="911" y="14"/>
                  </a:lnTo>
                  <a:lnTo>
                    <a:pt x="875" y="9"/>
                  </a:lnTo>
                  <a:lnTo>
                    <a:pt x="836" y="3"/>
                  </a:lnTo>
                  <a:lnTo>
                    <a:pt x="798" y="1"/>
                  </a:lnTo>
                  <a:lnTo>
                    <a:pt x="759" y="0"/>
                  </a:lnTo>
                  <a:lnTo>
                    <a:pt x="719" y="1"/>
                  </a:lnTo>
                  <a:lnTo>
                    <a:pt x="681" y="3"/>
                  </a:lnTo>
                  <a:lnTo>
                    <a:pt x="642" y="9"/>
                  </a:lnTo>
                  <a:lnTo>
                    <a:pt x="606" y="14"/>
                  </a:lnTo>
                  <a:lnTo>
                    <a:pt x="569" y="23"/>
                  </a:lnTo>
                  <a:lnTo>
                    <a:pt x="532" y="34"/>
                  </a:lnTo>
                  <a:lnTo>
                    <a:pt x="498" y="45"/>
                  </a:lnTo>
                  <a:lnTo>
                    <a:pt x="463" y="60"/>
                  </a:lnTo>
                  <a:lnTo>
                    <a:pt x="430" y="75"/>
                  </a:lnTo>
                  <a:lnTo>
                    <a:pt x="397" y="91"/>
                  </a:lnTo>
                  <a:lnTo>
                    <a:pt x="366" y="109"/>
                  </a:lnTo>
                  <a:lnTo>
                    <a:pt x="335" y="130"/>
                  </a:lnTo>
                  <a:lnTo>
                    <a:pt x="306" y="150"/>
                  </a:lnTo>
                  <a:lnTo>
                    <a:pt x="276" y="173"/>
                  </a:lnTo>
                  <a:lnTo>
                    <a:pt x="249" y="197"/>
                  </a:lnTo>
                  <a:lnTo>
                    <a:pt x="223" y="221"/>
                  </a:lnTo>
                  <a:lnTo>
                    <a:pt x="198" y="248"/>
                  </a:lnTo>
                  <a:lnTo>
                    <a:pt x="174" y="276"/>
                  </a:lnTo>
                  <a:lnTo>
                    <a:pt x="152" y="303"/>
                  </a:lnTo>
                  <a:lnTo>
                    <a:pt x="130" y="335"/>
                  </a:lnTo>
                  <a:lnTo>
                    <a:pt x="110" y="364"/>
                  </a:lnTo>
                  <a:lnTo>
                    <a:pt x="91" y="397"/>
                  </a:lnTo>
                  <a:lnTo>
                    <a:pt x="75" y="430"/>
                  </a:lnTo>
                  <a:lnTo>
                    <a:pt x="60" y="463"/>
                  </a:lnTo>
                  <a:lnTo>
                    <a:pt x="47" y="497"/>
                  </a:lnTo>
                  <a:lnTo>
                    <a:pt x="35" y="532"/>
                  </a:lnTo>
                  <a:lnTo>
                    <a:pt x="24" y="569"/>
                  </a:lnTo>
                  <a:lnTo>
                    <a:pt x="16" y="605"/>
                  </a:lnTo>
                  <a:lnTo>
                    <a:pt x="9" y="642"/>
                  </a:lnTo>
                  <a:lnTo>
                    <a:pt x="5" y="680"/>
                  </a:lnTo>
                  <a:lnTo>
                    <a:pt x="2" y="719"/>
                  </a:lnTo>
                  <a:lnTo>
                    <a:pt x="0" y="757"/>
                  </a:lnTo>
                  <a:lnTo>
                    <a:pt x="2" y="796"/>
                  </a:lnTo>
                  <a:lnTo>
                    <a:pt x="5" y="834"/>
                  </a:lnTo>
                  <a:lnTo>
                    <a:pt x="9" y="873"/>
                  </a:lnTo>
                  <a:lnTo>
                    <a:pt x="16" y="909"/>
                  </a:lnTo>
                  <a:lnTo>
                    <a:pt x="24" y="946"/>
                  </a:lnTo>
                  <a:lnTo>
                    <a:pt x="35" y="983"/>
                  </a:lnTo>
                  <a:lnTo>
                    <a:pt x="47" y="1017"/>
                  </a:lnTo>
                  <a:lnTo>
                    <a:pt x="60" y="1052"/>
                  </a:lnTo>
                  <a:lnTo>
                    <a:pt x="75" y="1087"/>
                  </a:lnTo>
                  <a:lnTo>
                    <a:pt x="91" y="1118"/>
                  </a:lnTo>
                  <a:lnTo>
                    <a:pt x="110" y="1151"/>
                  </a:lnTo>
                  <a:lnTo>
                    <a:pt x="130" y="1182"/>
                  </a:lnTo>
                  <a:lnTo>
                    <a:pt x="152" y="1211"/>
                  </a:lnTo>
                  <a:lnTo>
                    <a:pt x="174" y="1239"/>
                  </a:lnTo>
                  <a:lnTo>
                    <a:pt x="198" y="1266"/>
                  </a:lnTo>
                  <a:lnTo>
                    <a:pt x="223" y="1294"/>
                  </a:lnTo>
                  <a:lnTo>
                    <a:pt x="249" y="1319"/>
                  </a:lnTo>
                  <a:lnTo>
                    <a:pt x="276" y="1343"/>
                  </a:lnTo>
                  <a:lnTo>
                    <a:pt x="306" y="1365"/>
                  </a:lnTo>
                  <a:lnTo>
                    <a:pt x="335" y="1385"/>
                  </a:lnTo>
                  <a:lnTo>
                    <a:pt x="366" y="1405"/>
                  </a:lnTo>
                  <a:lnTo>
                    <a:pt x="397" y="1424"/>
                  </a:lnTo>
                  <a:lnTo>
                    <a:pt x="430" y="1440"/>
                  </a:lnTo>
                  <a:lnTo>
                    <a:pt x="463" y="1457"/>
                  </a:lnTo>
                  <a:lnTo>
                    <a:pt x="498" y="1469"/>
                  </a:lnTo>
                  <a:lnTo>
                    <a:pt x="532" y="1480"/>
                  </a:lnTo>
                  <a:lnTo>
                    <a:pt x="569" y="1491"/>
                  </a:lnTo>
                  <a:lnTo>
                    <a:pt x="606" y="1501"/>
                  </a:lnTo>
                  <a:lnTo>
                    <a:pt x="642" y="1506"/>
                  </a:lnTo>
                  <a:lnTo>
                    <a:pt x="681" y="1512"/>
                  </a:lnTo>
                  <a:lnTo>
                    <a:pt x="719" y="1515"/>
                  </a:lnTo>
                  <a:lnTo>
                    <a:pt x="759" y="1515"/>
                  </a:lnTo>
                  <a:lnTo>
                    <a:pt x="798" y="1515"/>
                  </a:lnTo>
                  <a:lnTo>
                    <a:pt x="836" y="1512"/>
                  </a:lnTo>
                  <a:lnTo>
                    <a:pt x="875" y="1506"/>
                  </a:lnTo>
                  <a:lnTo>
                    <a:pt x="911" y="1501"/>
                  </a:lnTo>
                  <a:lnTo>
                    <a:pt x="948" y="1491"/>
                  </a:lnTo>
                  <a:lnTo>
                    <a:pt x="985" y="1480"/>
                  </a:lnTo>
                  <a:lnTo>
                    <a:pt x="1019" y="1469"/>
                  </a:lnTo>
                  <a:lnTo>
                    <a:pt x="1054" y="1457"/>
                  </a:lnTo>
                  <a:lnTo>
                    <a:pt x="1087" y="1440"/>
                  </a:lnTo>
                  <a:lnTo>
                    <a:pt x="1120" y="1424"/>
                  </a:lnTo>
                  <a:lnTo>
                    <a:pt x="1151" y="1405"/>
                  </a:lnTo>
                  <a:lnTo>
                    <a:pt x="1182" y="1385"/>
                  </a:lnTo>
                  <a:lnTo>
                    <a:pt x="1212" y="1365"/>
                  </a:lnTo>
                  <a:lnTo>
                    <a:pt x="1241" y="1343"/>
                  </a:lnTo>
                  <a:lnTo>
                    <a:pt x="1268" y="1319"/>
                  </a:lnTo>
                  <a:lnTo>
                    <a:pt x="1294" y="1294"/>
                  </a:lnTo>
                  <a:lnTo>
                    <a:pt x="1320" y="1266"/>
                  </a:lnTo>
                  <a:lnTo>
                    <a:pt x="1343" y="1239"/>
                  </a:lnTo>
                  <a:lnTo>
                    <a:pt x="1365" y="1211"/>
                  </a:lnTo>
                  <a:lnTo>
                    <a:pt x="1387" y="1182"/>
                  </a:lnTo>
                  <a:lnTo>
                    <a:pt x="1407" y="1151"/>
                  </a:lnTo>
                  <a:lnTo>
                    <a:pt x="1426" y="1118"/>
                  </a:lnTo>
                  <a:lnTo>
                    <a:pt x="1442" y="1087"/>
                  </a:lnTo>
                  <a:lnTo>
                    <a:pt x="1457" y="1052"/>
                  </a:lnTo>
                  <a:lnTo>
                    <a:pt x="1470" y="1017"/>
                  </a:lnTo>
                  <a:lnTo>
                    <a:pt x="1483" y="983"/>
                  </a:lnTo>
                  <a:lnTo>
                    <a:pt x="1494" y="946"/>
                  </a:lnTo>
                  <a:lnTo>
                    <a:pt x="1501" y="909"/>
                  </a:lnTo>
                  <a:lnTo>
                    <a:pt x="1508" y="873"/>
                  </a:lnTo>
                  <a:lnTo>
                    <a:pt x="1512" y="834"/>
                  </a:lnTo>
                  <a:lnTo>
                    <a:pt x="1515" y="796"/>
                  </a:lnTo>
                  <a:lnTo>
                    <a:pt x="1517" y="757"/>
                  </a:lnTo>
                  <a:lnTo>
                    <a:pt x="1508" y="757"/>
                  </a:lnTo>
                  <a:lnTo>
                    <a:pt x="1506" y="719"/>
                  </a:lnTo>
                  <a:lnTo>
                    <a:pt x="1505" y="680"/>
                  </a:lnTo>
                  <a:lnTo>
                    <a:pt x="1499" y="644"/>
                  </a:lnTo>
                  <a:lnTo>
                    <a:pt x="1492" y="607"/>
                  </a:lnTo>
                  <a:lnTo>
                    <a:pt x="1484" y="571"/>
                  </a:lnTo>
                  <a:lnTo>
                    <a:pt x="1473" y="534"/>
                  </a:lnTo>
                  <a:lnTo>
                    <a:pt x="1462" y="499"/>
                  </a:lnTo>
                  <a:lnTo>
                    <a:pt x="1448" y="466"/>
                  </a:lnTo>
                  <a:lnTo>
                    <a:pt x="1433" y="433"/>
                  </a:lnTo>
                  <a:lnTo>
                    <a:pt x="1417" y="400"/>
                  </a:lnTo>
                  <a:lnTo>
                    <a:pt x="1398" y="369"/>
                  </a:lnTo>
                  <a:lnTo>
                    <a:pt x="1380" y="338"/>
                  </a:lnTo>
                  <a:lnTo>
                    <a:pt x="1358" y="309"/>
                  </a:lnTo>
                  <a:lnTo>
                    <a:pt x="1336" y="281"/>
                  </a:lnTo>
                  <a:lnTo>
                    <a:pt x="1312" y="254"/>
                  </a:lnTo>
                  <a:lnTo>
                    <a:pt x="1289" y="228"/>
                  </a:lnTo>
                  <a:lnTo>
                    <a:pt x="1263" y="203"/>
                  </a:lnTo>
                  <a:lnTo>
                    <a:pt x="1235" y="179"/>
                  </a:lnTo>
                  <a:lnTo>
                    <a:pt x="1206" y="157"/>
                  </a:lnTo>
                  <a:lnTo>
                    <a:pt x="1177" y="137"/>
                  </a:lnTo>
                  <a:lnTo>
                    <a:pt x="1148" y="117"/>
                  </a:lnTo>
                  <a:lnTo>
                    <a:pt x="1116" y="98"/>
                  </a:lnTo>
                  <a:lnTo>
                    <a:pt x="1083" y="82"/>
                  </a:lnTo>
                  <a:lnTo>
                    <a:pt x="1051" y="67"/>
                  </a:lnTo>
                  <a:lnTo>
                    <a:pt x="1016" y="54"/>
                  </a:lnTo>
                  <a:lnTo>
                    <a:pt x="981" y="42"/>
                  </a:lnTo>
                  <a:lnTo>
                    <a:pt x="946" y="32"/>
                  </a:lnTo>
                  <a:lnTo>
                    <a:pt x="910" y="23"/>
                  </a:lnTo>
                  <a:lnTo>
                    <a:pt x="873" y="18"/>
                  </a:lnTo>
                  <a:lnTo>
                    <a:pt x="835" y="12"/>
                  </a:lnTo>
                  <a:lnTo>
                    <a:pt x="798" y="9"/>
                  </a:lnTo>
                  <a:lnTo>
                    <a:pt x="759" y="9"/>
                  </a:lnTo>
                  <a:lnTo>
                    <a:pt x="719" y="9"/>
                  </a:lnTo>
                  <a:lnTo>
                    <a:pt x="683" y="12"/>
                  </a:lnTo>
                  <a:lnTo>
                    <a:pt x="644" y="18"/>
                  </a:lnTo>
                  <a:lnTo>
                    <a:pt x="608" y="23"/>
                  </a:lnTo>
                  <a:lnTo>
                    <a:pt x="571" y="32"/>
                  </a:lnTo>
                  <a:lnTo>
                    <a:pt x="536" y="42"/>
                  </a:lnTo>
                  <a:lnTo>
                    <a:pt x="501" y="54"/>
                  </a:lnTo>
                  <a:lnTo>
                    <a:pt x="467" y="67"/>
                  </a:lnTo>
                  <a:lnTo>
                    <a:pt x="434" y="82"/>
                  </a:lnTo>
                  <a:lnTo>
                    <a:pt x="403" y="98"/>
                  </a:lnTo>
                  <a:lnTo>
                    <a:pt x="370" y="117"/>
                  </a:lnTo>
                  <a:lnTo>
                    <a:pt x="340" y="137"/>
                  </a:lnTo>
                  <a:lnTo>
                    <a:pt x="311" y="157"/>
                  </a:lnTo>
                  <a:lnTo>
                    <a:pt x="282" y="179"/>
                  </a:lnTo>
                  <a:lnTo>
                    <a:pt x="254" y="203"/>
                  </a:lnTo>
                  <a:lnTo>
                    <a:pt x="229" y="228"/>
                  </a:lnTo>
                  <a:lnTo>
                    <a:pt x="205" y="254"/>
                  </a:lnTo>
                  <a:lnTo>
                    <a:pt x="181" y="281"/>
                  </a:lnTo>
                  <a:lnTo>
                    <a:pt x="159" y="309"/>
                  </a:lnTo>
                  <a:lnTo>
                    <a:pt x="137" y="338"/>
                  </a:lnTo>
                  <a:lnTo>
                    <a:pt x="119" y="369"/>
                  </a:lnTo>
                  <a:lnTo>
                    <a:pt x="100" y="400"/>
                  </a:lnTo>
                  <a:lnTo>
                    <a:pt x="84" y="433"/>
                  </a:lnTo>
                  <a:lnTo>
                    <a:pt x="69" y="466"/>
                  </a:lnTo>
                  <a:lnTo>
                    <a:pt x="55" y="499"/>
                  </a:lnTo>
                  <a:lnTo>
                    <a:pt x="44" y="534"/>
                  </a:lnTo>
                  <a:lnTo>
                    <a:pt x="33" y="571"/>
                  </a:lnTo>
                  <a:lnTo>
                    <a:pt x="25" y="607"/>
                  </a:lnTo>
                  <a:lnTo>
                    <a:pt x="18" y="644"/>
                  </a:lnTo>
                  <a:lnTo>
                    <a:pt x="14" y="680"/>
                  </a:lnTo>
                  <a:lnTo>
                    <a:pt x="11" y="719"/>
                  </a:lnTo>
                  <a:lnTo>
                    <a:pt x="9" y="757"/>
                  </a:lnTo>
                  <a:lnTo>
                    <a:pt x="11" y="796"/>
                  </a:lnTo>
                  <a:lnTo>
                    <a:pt x="14" y="834"/>
                  </a:lnTo>
                  <a:lnTo>
                    <a:pt x="18" y="871"/>
                  </a:lnTo>
                  <a:lnTo>
                    <a:pt x="25" y="907"/>
                  </a:lnTo>
                  <a:lnTo>
                    <a:pt x="33" y="944"/>
                  </a:lnTo>
                  <a:lnTo>
                    <a:pt x="44" y="981"/>
                  </a:lnTo>
                  <a:lnTo>
                    <a:pt x="55" y="1015"/>
                  </a:lnTo>
                  <a:lnTo>
                    <a:pt x="69" y="1048"/>
                  </a:lnTo>
                  <a:lnTo>
                    <a:pt x="84" y="1081"/>
                  </a:lnTo>
                  <a:lnTo>
                    <a:pt x="100" y="1114"/>
                  </a:lnTo>
                  <a:lnTo>
                    <a:pt x="119" y="1145"/>
                  </a:lnTo>
                  <a:lnTo>
                    <a:pt x="137" y="1177"/>
                  </a:lnTo>
                  <a:lnTo>
                    <a:pt x="159" y="1206"/>
                  </a:lnTo>
                  <a:lnTo>
                    <a:pt x="181" y="1233"/>
                  </a:lnTo>
                  <a:lnTo>
                    <a:pt x="205" y="1261"/>
                  </a:lnTo>
                  <a:lnTo>
                    <a:pt x="229" y="1286"/>
                  </a:lnTo>
                  <a:lnTo>
                    <a:pt x="254" y="1312"/>
                  </a:lnTo>
                  <a:lnTo>
                    <a:pt x="282" y="1336"/>
                  </a:lnTo>
                  <a:lnTo>
                    <a:pt x="311" y="1358"/>
                  </a:lnTo>
                  <a:lnTo>
                    <a:pt x="340" y="1378"/>
                  </a:lnTo>
                  <a:lnTo>
                    <a:pt x="370" y="1398"/>
                  </a:lnTo>
                  <a:lnTo>
                    <a:pt x="403" y="1416"/>
                  </a:lnTo>
                  <a:lnTo>
                    <a:pt x="434" y="1433"/>
                  </a:lnTo>
                  <a:lnTo>
                    <a:pt x="467" y="1447"/>
                  </a:lnTo>
                  <a:lnTo>
                    <a:pt x="501" y="1460"/>
                  </a:lnTo>
                  <a:lnTo>
                    <a:pt x="536" y="1473"/>
                  </a:lnTo>
                  <a:lnTo>
                    <a:pt x="571" y="1482"/>
                  </a:lnTo>
                  <a:lnTo>
                    <a:pt x="608" y="1491"/>
                  </a:lnTo>
                  <a:lnTo>
                    <a:pt x="644" y="1497"/>
                  </a:lnTo>
                  <a:lnTo>
                    <a:pt x="683" y="1502"/>
                  </a:lnTo>
                  <a:lnTo>
                    <a:pt x="719" y="1506"/>
                  </a:lnTo>
                  <a:lnTo>
                    <a:pt x="759" y="1506"/>
                  </a:lnTo>
                  <a:lnTo>
                    <a:pt x="798" y="1506"/>
                  </a:lnTo>
                  <a:lnTo>
                    <a:pt x="835" y="1502"/>
                  </a:lnTo>
                  <a:lnTo>
                    <a:pt x="873" y="1497"/>
                  </a:lnTo>
                  <a:lnTo>
                    <a:pt x="910" y="1491"/>
                  </a:lnTo>
                  <a:lnTo>
                    <a:pt x="946" y="1482"/>
                  </a:lnTo>
                  <a:lnTo>
                    <a:pt x="981" y="1473"/>
                  </a:lnTo>
                  <a:lnTo>
                    <a:pt x="1016" y="1460"/>
                  </a:lnTo>
                  <a:lnTo>
                    <a:pt x="1051" y="1447"/>
                  </a:lnTo>
                  <a:lnTo>
                    <a:pt x="1083" y="1433"/>
                  </a:lnTo>
                  <a:lnTo>
                    <a:pt x="1116" y="1416"/>
                  </a:lnTo>
                  <a:lnTo>
                    <a:pt x="1148" y="1398"/>
                  </a:lnTo>
                  <a:lnTo>
                    <a:pt x="1177" y="1378"/>
                  </a:lnTo>
                  <a:lnTo>
                    <a:pt x="1206" y="1358"/>
                  </a:lnTo>
                  <a:lnTo>
                    <a:pt x="1235" y="1336"/>
                  </a:lnTo>
                  <a:lnTo>
                    <a:pt x="1263" y="1312"/>
                  </a:lnTo>
                  <a:lnTo>
                    <a:pt x="1289" y="1286"/>
                  </a:lnTo>
                  <a:lnTo>
                    <a:pt x="1312" y="1261"/>
                  </a:lnTo>
                  <a:lnTo>
                    <a:pt x="1336" y="1233"/>
                  </a:lnTo>
                  <a:lnTo>
                    <a:pt x="1358" y="1206"/>
                  </a:lnTo>
                  <a:lnTo>
                    <a:pt x="1380" y="1177"/>
                  </a:lnTo>
                  <a:lnTo>
                    <a:pt x="1398" y="1145"/>
                  </a:lnTo>
                  <a:lnTo>
                    <a:pt x="1417" y="1114"/>
                  </a:lnTo>
                  <a:lnTo>
                    <a:pt x="1433" y="1081"/>
                  </a:lnTo>
                  <a:lnTo>
                    <a:pt x="1448" y="1048"/>
                  </a:lnTo>
                  <a:lnTo>
                    <a:pt x="1462" y="1015"/>
                  </a:lnTo>
                  <a:lnTo>
                    <a:pt x="1473" y="981"/>
                  </a:lnTo>
                  <a:lnTo>
                    <a:pt x="1484" y="944"/>
                  </a:lnTo>
                  <a:lnTo>
                    <a:pt x="1492" y="907"/>
                  </a:lnTo>
                  <a:lnTo>
                    <a:pt x="1499" y="871"/>
                  </a:lnTo>
                  <a:lnTo>
                    <a:pt x="1505" y="834"/>
                  </a:lnTo>
                  <a:lnTo>
                    <a:pt x="1506" y="796"/>
                  </a:lnTo>
                  <a:lnTo>
                    <a:pt x="1508" y="757"/>
                  </a:lnTo>
                  <a:lnTo>
                    <a:pt x="1517" y="757"/>
                  </a:lnTo>
                  <a:close/>
                </a:path>
              </a:pathLst>
            </a:custGeom>
            <a:solidFill>
              <a:srgbClr val="59BCFF"/>
            </a:solidFill>
            <a:ln w="9525">
              <a:noFill/>
              <a:round/>
              <a:headEnd/>
              <a:tailEnd/>
            </a:ln>
          </p:spPr>
          <p:txBody>
            <a:bodyPr/>
            <a:lstStyle/>
            <a:p>
              <a:endParaRPr lang="en-US"/>
            </a:p>
          </p:txBody>
        </p:sp>
        <p:sp>
          <p:nvSpPr>
            <p:cNvPr id="49181" name="Freeform 246"/>
            <p:cNvSpPr>
              <a:spLocks/>
            </p:cNvSpPr>
            <p:nvPr/>
          </p:nvSpPr>
          <p:spPr bwMode="auto">
            <a:xfrm>
              <a:off x="2977447" y="2201881"/>
              <a:ext cx="2126545" cy="2395538"/>
            </a:xfrm>
            <a:custGeom>
              <a:avLst/>
              <a:gdLst>
                <a:gd name="T0" fmla="*/ 2147483647 w 1507"/>
                <a:gd name="T1" fmla="*/ 2147483647 h 1509"/>
                <a:gd name="T2" fmla="*/ 2147483647 w 1507"/>
                <a:gd name="T3" fmla="*/ 2147483647 h 1509"/>
                <a:gd name="T4" fmla="*/ 2147483647 w 1507"/>
                <a:gd name="T5" fmla="*/ 2147483647 h 1509"/>
                <a:gd name="T6" fmla="*/ 2147483647 w 1507"/>
                <a:gd name="T7" fmla="*/ 2147483647 h 1509"/>
                <a:gd name="T8" fmla="*/ 2147483647 w 1507"/>
                <a:gd name="T9" fmla="*/ 2147483647 h 1509"/>
                <a:gd name="T10" fmla="*/ 2147483647 w 1507"/>
                <a:gd name="T11" fmla="*/ 2147483647 h 1509"/>
                <a:gd name="T12" fmla="*/ 2147483647 w 1507"/>
                <a:gd name="T13" fmla="*/ 2147483647 h 1509"/>
                <a:gd name="T14" fmla="*/ 2147483647 w 1507"/>
                <a:gd name="T15" fmla="*/ 2147483647 h 1509"/>
                <a:gd name="T16" fmla="*/ 2147483647 w 1507"/>
                <a:gd name="T17" fmla="*/ 2147483647 h 1509"/>
                <a:gd name="T18" fmla="*/ 2147483647 w 1507"/>
                <a:gd name="T19" fmla="*/ 2147483647 h 1509"/>
                <a:gd name="T20" fmla="*/ 2147483647 w 1507"/>
                <a:gd name="T21" fmla="*/ 2147483647 h 1509"/>
                <a:gd name="T22" fmla="*/ 2147483647 w 1507"/>
                <a:gd name="T23" fmla="*/ 2147483647 h 1509"/>
                <a:gd name="T24" fmla="*/ 0 w 1507"/>
                <a:gd name="T25" fmla="*/ 2147483647 h 1509"/>
                <a:gd name="T26" fmla="*/ 2147483647 w 1507"/>
                <a:gd name="T27" fmla="*/ 2147483647 h 1509"/>
                <a:gd name="T28" fmla="*/ 2147483647 w 1507"/>
                <a:gd name="T29" fmla="*/ 2147483647 h 1509"/>
                <a:gd name="T30" fmla="*/ 2147483647 w 1507"/>
                <a:gd name="T31" fmla="*/ 2147483647 h 1509"/>
                <a:gd name="T32" fmla="*/ 2147483647 w 1507"/>
                <a:gd name="T33" fmla="*/ 2147483647 h 1509"/>
                <a:gd name="T34" fmla="*/ 2147483647 w 1507"/>
                <a:gd name="T35" fmla="*/ 2147483647 h 1509"/>
                <a:gd name="T36" fmla="*/ 2147483647 w 1507"/>
                <a:gd name="T37" fmla="*/ 2147483647 h 1509"/>
                <a:gd name="T38" fmla="*/ 2147483647 w 1507"/>
                <a:gd name="T39" fmla="*/ 2147483647 h 1509"/>
                <a:gd name="T40" fmla="*/ 2147483647 w 1507"/>
                <a:gd name="T41" fmla="*/ 2147483647 h 1509"/>
                <a:gd name="T42" fmla="*/ 2147483647 w 1507"/>
                <a:gd name="T43" fmla="*/ 2147483647 h 1509"/>
                <a:gd name="T44" fmla="*/ 2147483647 w 1507"/>
                <a:gd name="T45" fmla="*/ 2147483647 h 1509"/>
                <a:gd name="T46" fmla="*/ 2147483647 w 1507"/>
                <a:gd name="T47" fmla="*/ 2147483647 h 1509"/>
                <a:gd name="T48" fmla="*/ 2147483647 w 1507"/>
                <a:gd name="T49" fmla="*/ 2147483647 h 1509"/>
                <a:gd name="T50" fmla="*/ 2147483647 w 1507"/>
                <a:gd name="T51" fmla="*/ 2147483647 h 1509"/>
                <a:gd name="T52" fmla="*/ 2147483647 w 1507"/>
                <a:gd name="T53" fmla="*/ 2147483647 h 1509"/>
                <a:gd name="T54" fmla="*/ 2147483647 w 1507"/>
                <a:gd name="T55" fmla="*/ 2147483647 h 1509"/>
                <a:gd name="T56" fmla="*/ 2147483647 w 1507"/>
                <a:gd name="T57" fmla="*/ 2147483647 h 1509"/>
                <a:gd name="T58" fmla="*/ 2147483647 w 1507"/>
                <a:gd name="T59" fmla="*/ 2147483647 h 1509"/>
                <a:gd name="T60" fmla="*/ 2147483647 w 1507"/>
                <a:gd name="T61" fmla="*/ 2147483647 h 1509"/>
                <a:gd name="T62" fmla="*/ 2147483647 w 1507"/>
                <a:gd name="T63" fmla="*/ 2147483647 h 1509"/>
                <a:gd name="T64" fmla="*/ 2147483647 w 1507"/>
                <a:gd name="T65" fmla="*/ 2147483647 h 1509"/>
                <a:gd name="T66" fmla="*/ 2147483647 w 1507"/>
                <a:gd name="T67" fmla="*/ 2147483647 h 1509"/>
                <a:gd name="T68" fmla="*/ 2147483647 w 1507"/>
                <a:gd name="T69" fmla="*/ 2147483647 h 1509"/>
                <a:gd name="T70" fmla="*/ 2147483647 w 1507"/>
                <a:gd name="T71" fmla="*/ 2147483647 h 1509"/>
                <a:gd name="T72" fmla="*/ 2147483647 w 1507"/>
                <a:gd name="T73" fmla="*/ 2147483647 h 1509"/>
                <a:gd name="T74" fmla="*/ 2147483647 w 1507"/>
                <a:gd name="T75" fmla="*/ 2147483647 h 1509"/>
                <a:gd name="T76" fmla="*/ 2147483647 w 1507"/>
                <a:gd name="T77" fmla="*/ 2147483647 h 1509"/>
                <a:gd name="T78" fmla="*/ 2147483647 w 1507"/>
                <a:gd name="T79" fmla="*/ 2147483647 h 1509"/>
                <a:gd name="T80" fmla="*/ 2147483647 w 1507"/>
                <a:gd name="T81" fmla="*/ 2147483647 h 1509"/>
                <a:gd name="T82" fmla="*/ 2147483647 w 1507"/>
                <a:gd name="T83" fmla="*/ 2147483647 h 1509"/>
                <a:gd name="T84" fmla="*/ 2147483647 w 1507"/>
                <a:gd name="T85" fmla="*/ 2147483647 h 1509"/>
                <a:gd name="T86" fmla="*/ 2147483647 w 1507"/>
                <a:gd name="T87" fmla="*/ 2147483647 h 1509"/>
                <a:gd name="T88" fmla="*/ 2147483647 w 1507"/>
                <a:gd name="T89" fmla="*/ 2147483647 h 1509"/>
                <a:gd name="T90" fmla="*/ 2147483647 w 1507"/>
                <a:gd name="T91" fmla="*/ 2147483647 h 1509"/>
                <a:gd name="T92" fmla="*/ 2147483647 w 1507"/>
                <a:gd name="T93" fmla="*/ 2147483647 h 1509"/>
                <a:gd name="T94" fmla="*/ 2147483647 w 1507"/>
                <a:gd name="T95" fmla="*/ 2147483647 h 1509"/>
                <a:gd name="T96" fmla="*/ 2147483647 w 1507"/>
                <a:gd name="T97" fmla="*/ 2147483647 h 1509"/>
                <a:gd name="T98" fmla="*/ 2147483647 w 1507"/>
                <a:gd name="T99" fmla="*/ 2147483647 h 1509"/>
                <a:gd name="T100" fmla="*/ 2147483647 w 1507"/>
                <a:gd name="T101" fmla="*/ 2147483647 h 15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07"/>
                <a:gd name="T154" fmla="*/ 0 h 1509"/>
                <a:gd name="T155" fmla="*/ 1507 w 1507"/>
                <a:gd name="T156" fmla="*/ 1509 h 15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07" h="1509">
                  <a:moveTo>
                    <a:pt x="1507" y="754"/>
                  </a:moveTo>
                  <a:lnTo>
                    <a:pt x="1507" y="716"/>
                  </a:lnTo>
                  <a:lnTo>
                    <a:pt x="1503" y="677"/>
                  </a:lnTo>
                  <a:lnTo>
                    <a:pt x="1498" y="639"/>
                  </a:lnTo>
                  <a:lnTo>
                    <a:pt x="1492" y="602"/>
                  </a:lnTo>
                  <a:lnTo>
                    <a:pt x="1483" y="566"/>
                  </a:lnTo>
                  <a:lnTo>
                    <a:pt x="1474" y="531"/>
                  </a:lnTo>
                  <a:lnTo>
                    <a:pt x="1461" y="496"/>
                  </a:lnTo>
                  <a:lnTo>
                    <a:pt x="1448" y="461"/>
                  </a:lnTo>
                  <a:lnTo>
                    <a:pt x="1434" y="429"/>
                  </a:lnTo>
                  <a:lnTo>
                    <a:pt x="1415" y="396"/>
                  </a:lnTo>
                  <a:lnTo>
                    <a:pt x="1399" y="364"/>
                  </a:lnTo>
                  <a:lnTo>
                    <a:pt x="1379" y="333"/>
                  </a:lnTo>
                  <a:lnTo>
                    <a:pt x="1357" y="304"/>
                  </a:lnTo>
                  <a:lnTo>
                    <a:pt x="1335" y="275"/>
                  </a:lnTo>
                  <a:lnTo>
                    <a:pt x="1311" y="247"/>
                  </a:lnTo>
                  <a:lnTo>
                    <a:pt x="1287" y="222"/>
                  </a:lnTo>
                  <a:lnTo>
                    <a:pt x="1260" y="196"/>
                  </a:lnTo>
                  <a:lnTo>
                    <a:pt x="1232" y="172"/>
                  </a:lnTo>
                  <a:lnTo>
                    <a:pt x="1205" y="150"/>
                  </a:lnTo>
                  <a:lnTo>
                    <a:pt x="1176" y="130"/>
                  </a:lnTo>
                  <a:lnTo>
                    <a:pt x="1144" y="110"/>
                  </a:lnTo>
                  <a:lnTo>
                    <a:pt x="1113" y="92"/>
                  </a:lnTo>
                  <a:lnTo>
                    <a:pt x="1080" y="75"/>
                  </a:lnTo>
                  <a:lnTo>
                    <a:pt x="1047" y="61"/>
                  </a:lnTo>
                  <a:lnTo>
                    <a:pt x="1013" y="46"/>
                  </a:lnTo>
                  <a:lnTo>
                    <a:pt x="978" y="35"/>
                  </a:lnTo>
                  <a:lnTo>
                    <a:pt x="941" y="24"/>
                  </a:lnTo>
                  <a:lnTo>
                    <a:pt x="905" y="17"/>
                  </a:lnTo>
                  <a:lnTo>
                    <a:pt x="868" y="9"/>
                  </a:lnTo>
                  <a:lnTo>
                    <a:pt x="831" y="6"/>
                  </a:lnTo>
                  <a:lnTo>
                    <a:pt x="793" y="2"/>
                  </a:lnTo>
                  <a:lnTo>
                    <a:pt x="754" y="0"/>
                  </a:lnTo>
                  <a:lnTo>
                    <a:pt x="714" y="2"/>
                  </a:lnTo>
                  <a:lnTo>
                    <a:pt x="676" y="6"/>
                  </a:lnTo>
                  <a:lnTo>
                    <a:pt x="639" y="9"/>
                  </a:lnTo>
                  <a:lnTo>
                    <a:pt x="603" y="17"/>
                  </a:lnTo>
                  <a:lnTo>
                    <a:pt x="566" y="24"/>
                  </a:lnTo>
                  <a:lnTo>
                    <a:pt x="529" y="35"/>
                  </a:lnTo>
                  <a:lnTo>
                    <a:pt x="495" y="46"/>
                  </a:lnTo>
                  <a:lnTo>
                    <a:pt x="460" y="61"/>
                  </a:lnTo>
                  <a:lnTo>
                    <a:pt x="427" y="75"/>
                  </a:lnTo>
                  <a:lnTo>
                    <a:pt x="394" y="92"/>
                  </a:lnTo>
                  <a:lnTo>
                    <a:pt x="363" y="110"/>
                  </a:lnTo>
                  <a:lnTo>
                    <a:pt x="332" y="130"/>
                  </a:lnTo>
                  <a:lnTo>
                    <a:pt x="302" y="150"/>
                  </a:lnTo>
                  <a:lnTo>
                    <a:pt x="275" y="172"/>
                  </a:lnTo>
                  <a:lnTo>
                    <a:pt x="247" y="196"/>
                  </a:lnTo>
                  <a:lnTo>
                    <a:pt x="220" y="222"/>
                  </a:lnTo>
                  <a:lnTo>
                    <a:pt x="196" y="247"/>
                  </a:lnTo>
                  <a:lnTo>
                    <a:pt x="172" y="275"/>
                  </a:lnTo>
                  <a:lnTo>
                    <a:pt x="150" y="304"/>
                  </a:lnTo>
                  <a:lnTo>
                    <a:pt x="128" y="333"/>
                  </a:lnTo>
                  <a:lnTo>
                    <a:pt x="110" y="364"/>
                  </a:lnTo>
                  <a:lnTo>
                    <a:pt x="92" y="396"/>
                  </a:lnTo>
                  <a:lnTo>
                    <a:pt x="75" y="429"/>
                  </a:lnTo>
                  <a:lnTo>
                    <a:pt x="59" y="461"/>
                  </a:lnTo>
                  <a:lnTo>
                    <a:pt x="46" y="496"/>
                  </a:lnTo>
                  <a:lnTo>
                    <a:pt x="33" y="531"/>
                  </a:lnTo>
                  <a:lnTo>
                    <a:pt x="24" y="566"/>
                  </a:lnTo>
                  <a:lnTo>
                    <a:pt x="15" y="602"/>
                  </a:lnTo>
                  <a:lnTo>
                    <a:pt x="9" y="639"/>
                  </a:lnTo>
                  <a:lnTo>
                    <a:pt x="4" y="677"/>
                  </a:lnTo>
                  <a:lnTo>
                    <a:pt x="0" y="716"/>
                  </a:lnTo>
                  <a:lnTo>
                    <a:pt x="0" y="754"/>
                  </a:lnTo>
                  <a:lnTo>
                    <a:pt x="0" y="793"/>
                  </a:lnTo>
                  <a:lnTo>
                    <a:pt x="4" y="831"/>
                  </a:lnTo>
                  <a:lnTo>
                    <a:pt x="9" y="870"/>
                  </a:lnTo>
                  <a:lnTo>
                    <a:pt x="15" y="906"/>
                  </a:lnTo>
                  <a:lnTo>
                    <a:pt x="24" y="943"/>
                  </a:lnTo>
                  <a:lnTo>
                    <a:pt x="33" y="978"/>
                  </a:lnTo>
                  <a:lnTo>
                    <a:pt x="46" y="1014"/>
                  </a:lnTo>
                  <a:lnTo>
                    <a:pt x="59" y="1047"/>
                  </a:lnTo>
                  <a:lnTo>
                    <a:pt x="75" y="1080"/>
                  </a:lnTo>
                  <a:lnTo>
                    <a:pt x="92" y="1113"/>
                  </a:lnTo>
                  <a:lnTo>
                    <a:pt x="110" y="1144"/>
                  </a:lnTo>
                  <a:lnTo>
                    <a:pt x="128" y="1175"/>
                  </a:lnTo>
                  <a:lnTo>
                    <a:pt x="150" y="1205"/>
                  </a:lnTo>
                  <a:lnTo>
                    <a:pt x="172" y="1234"/>
                  </a:lnTo>
                  <a:lnTo>
                    <a:pt x="196" y="1261"/>
                  </a:lnTo>
                  <a:lnTo>
                    <a:pt x="220" y="1287"/>
                  </a:lnTo>
                  <a:lnTo>
                    <a:pt x="247" y="1313"/>
                  </a:lnTo>
                  <a:lnTo>
                    <a:pt x="275" y="1336"/>
                  </a:lnTo>
                  <a:lnTo>
                    <a:pt x="302" y="1358"/>
                  </a:lnTo>
                  <a:lnTo>
                    <a:pt x="332" y="1379"/>
                  </a:lnTo>
                  <a:lnTo>
                    <a:pt x="363" y="1399"/>
                  </a:lnTo>
                  <a:lnTo>
                    <a:pt x="394" y="1417"/>
                  </a:lnTo>
                  <a:lnTo>
                    <a:pt x="427" y="1433"/>
                  </a:lnTo>
                  <a:lnTo>
                    <a:pt x="460" y="1448"/>
                  </a:lnTo>
                  <a:lnTo>
                    <a:pt x="495" y="1463"/>
                  </a:lnTo>
                  <a:lnTo>
                    <a:pt x="529" y="1474"/>
                  </a:lnTo>
                  <a:lnTo>
                    <a:pt x="566" y="1485"/>
                  </a:lnTo>
                  <a:lnTo>
                    <a:pt x="603" y="1492"/>
                  </a:lnTo>
                  <a:lnTo>
                    <a:pt x="639" y="1499"/>
                  </a:lnTo>
                  <a:lnTo>
                    <a:pt x="676" y="1503"/>
                  </a:lnTo>
                  <a:lnTo>
                    <a:pt x="714" y="1507"/>
                  </a:lnTo>
                  <a:lnTo>
                    <a:pt x="754" y="1509"/>
                  </a:lnTo>
                  <a:lnTo>
                    <a:pt x="793" y="1507"/>
                  </a:lnTo>
                  <a:lnTo>
                    <a:pt x="831" y="1503"/>
                  </a:lnTo>
                  <a:lnTo>
                    <a:pt x="868" y="1499"/>
                  </a:lnTo>
                  <a:lnTo>
                    <a:pt x="905" y="1492"/>
                  </a:lnTo>
                  <a:lnTo>
                    <a:pt x="941" y="1485"/>
                  </a:lnTo>
                  <a:lnTo>
                    <a:pt x="978" y="1474"/>
                  </a:lnTo>
                  <a:lnTo>
                    <a:pt x="1013" y="1463"/>
                  </a:lnTo>
                  <a:lnTo>
                    <a:pt x="1047" y="1448"/>
                  </a:lnTo>
                  <a:lnTo>
                    <a:pt x="1080" y="1433"/>
                  </a:lnTo>
                  <a:lnTo>
                    <a:pt x="1113" y="1417"/>
                  </a:lnTo>
                  <a:lnTo>
                    <a:pt x="1144" y="1399"/>
                  </a:lnTo>
                  <a:lnTo>
                    <a:pt x="1176" y="1379"/>
                  </a:lnTo>
                  <a:lnTo>
                    <a:pt x="1205" y="1358"/>
                  </a:lnTo>
                  <a:lnTo>
                    <a:pt x="1232" y="1336"/>
                  </a:lnTo>
                  <a:lnTo>
                    <a:pt x="1260" y="1313"/>
                  </a:lnTo>
                  <a:lnTo>
                    <a:pt x="1287" y="1287"/>
                  </a:lnTo>
                  <a:lnTo>
                    <a:pt x="1311" y="1261"/>
                  </a:lnTo>
                  <a:lnTo>
                    <a:pt x="1335" y="1234"/>
                  </a:lnTo>
                  <a:lnTo>
                    <a:pt x="1357" y="1205"/>
                  </a:lnTo>
                  <a:lnTo>
                    <a:pt x="1379" y="1175"/>
                  </a:lnTo>
                  <a:lnTo>
                    <a:pt x="1399" y="1144"/>
                  </a:lnTo>
                  <a:lnTo>
                    <a:pt x="1415" y="1113"/>
                  </a:lnTo>
                  <a:lnTo>
                    <a:pt x="1434" y="1080"/>
                  </a:lnTo>
                  <a:lnTo>
                    <a:pt x="1448" y="1047"/>
                  </a:lnTo>
                  <a:lnTo>
                    <a:pt x="1461" y="1014"/>
                  </a:lnTo>
                  <a:lnTo>
                    <a:pt x="1474" y="978"/>
                  </a:lnTo>
                  <a:lnTo>
                    <a:pt x="1483" y="943"/>
                  </a:lnTo>
                  <a:lnTo>
                    <a:pt x="1492" y="906"/>
                  </a:lnTo>
                  <a:lnTo>
                    <a:pt x="1498" y="870"/>
                  </a:lnTo>
                  <a:lnTo>
                    <a:pt x="1503" y="831"/>
                  </a:lnTo>
                  <a:lnTo>
                    <a:pt x="1507" y="793"/>
                  </a:lnTo>
                  <a:lnTo>
                    <a:pt x="1507" y="754"/>
                  </a:lnTo>
                  <a:lnTo>
                    <a:pt x="1498" y="754"/>
                  </a:lnTo>
                  <a:lnTo>
                    <a:pt x="1498" y="716"/>
                  </a:lnTo>
                  <a:lnTo>
                    <a:pt x="1494" y="677"/>
                  </a:lnTo>
                  <a:lnTo>
                    <a:pt x="1489" y="641"/>
                  </a:lnTo>
                  <a:lnTo>
                    <a:pt x="1483" y="604"/>
                  </a:lnTo>
                  <a:lnTo>
                    <a:pt x="1474" y="568"/>
                  </a:lnTo>
                  <a:lnTo>
                    <a:pt x="1465" y="533"/>
                  </a:lnTo>
                  <a:lnTo>
                    <a:pt x="1452" y="498"/>
                  </a:lnTo>
                  <a:lnTo>
                    <a:pt x="1439" y="465"/>
                  </a:lnTo>
                  <a:lnTo>
                    <a:pt x="1424" y="432"/>
                  </a:lnTo>
                  <a:lnTo>
                    <a:pt x="1408" y="399"/>
                  </a:lnTo>
                  <a:lnTo>
                    <a:pt x="1390" y="368"/>
                  </a:lnTo>
                  <a:lnTo>
                    <a:pt x="1371" y="339"/>
                  </a:lnTo>
                  <a:lnTo>
                    <a:pt x="1349" y="310"/>
                  </a:lnTo>
                  <a:lnTo>
                    <a:pt x="1327" y="280"/>
                  </a:lnTo>
                  <a:lnTo>
                    <a:pt x="1305" y="255"/>
                  </a:lnTo>
                  <a:lnTo>
                    <a:pt x="1280" y="229"/>
                  </a:lnTo>
                  <a:lnTo>
                    <a:pt x="1254" y="203"/>
                  </a:lnTo>
                  <a:lnTo>
                    <a:pt x="1227" y="180"/>
                  </a:lnTo>
                  <a:lnTo>
                    <a:pt x="1199" y="158"/>
                  </a:lnTo>
                  <a:lnTo>
                    <a:pt x="1170" y="137"/>
                  </a:lnTo>
                  <a:lnTo>
                    <a:pt x="1139" y="117"/>
                  </a:lnTo>
                  <a:lnTo>
                    <a:pt x="1108" y="99"/>
                  </a:lnTo>
                  <a:lnTo>
                    <a:pt x="1077" y="84"/>
                  </a:lnTo>
                  <a:lnTo>
                    <a:pt x="1044" y="68"/>
                  </a:lnTo>
                  <a:lnTo>
                    <a:pt x="1009" y="55"/>
                  </a:lnTo>
                  <a:lnTo>
                    <a:pt x="974" y="44"/>
                  </a:lnTo>
                  <a:lnTo>
                    <a:pt x="939" y="33"/>
                  </a:lnTo>
                  <a:lnTo>
                    <a:pt x="903" y="26"/>
                  </a:lnTo>
                  <a:lnTo>
                    <a:pt x="866" y="19"/>
                  </a:lnTo>
                  <a:lnTo>
                    <a:pt x="830" y="15"/>
                  </a:lnTo>
                  <a:lnTo>
                    <a:pt x="791" y="11"/>
                  </a:lnTo>
                  <a:lnTo>
                    <a:pt x="754" y="9"/>
                  </a:lnTo>
                  <a:lnTo>
                    <a:pt x="716" y="11"/>
                  </a:lnTo>
                  <a:lnTo>
                    <a:pt x="678" y="15"/>
                  </a:lnTo>
                  <a:lnTo>
                    <a:pt x="641" y="19"/>
                  </a:lnTo>
                  <a:lnTo>
                    <a:pt x="604" y="26"/>
                  </a:lnTo>
                  <a:lnTo>
                    <a:pt x="568" y="33"/>
                  </a:lnTo>
                  <a:lnTo>
                    <a:pt x="533" y="44"/>
                  </a:lnTo>
                  <a:lnTo>
                    <a:pt x="498" y="55"/>
                  </a:lnTo>
                  <a:lnTo>
                    <a:pt x="463" y="68"/>
                  </a:lnTo>
                  <a:lnTo>
                    <a:pt x="430" y="84"/>
                  </a:lnTo>
                  <a:lnTo>
                    <a:pt x="399" y="99"/>
                  </a:lnTo>
                  <a:lnTo>
                    <a:pt x="368" y="117"/>
                  </a:lnTo>
                  <a:lnTo>
                    <a:pt x="337" y="137"/>
                  </a:lnTo>
                  <a:lnTo>
                    <a:pt x="308" y="158"/>
                  </a:lnTo>
                  <a:lnTo>
                    <a:pt x="280" y="180"/>
                  </a:lnTo>
                  <a:lnTo>
                    <a:pt x="253" y="203"/>
                  </a:lnTo>
                  <a:lnTo>
                    <a:pt x="227" y="229"/>
                  </a:lnTo>
                  <a:lnTo>
                    <a:pt x="203" y="255"/>
                  </a:lnTo>
                  <a:lnTo>
                    <a:pt x="180" y="280"/>
                  </a:lnTo>
                  <a:lnTo>
                    <a:pt x="158" y="310"/>
                  </a:lnTo>
                  <a:lnTo>
                    <a:pt x="136" y="339"/>
                  </a:lnTo>
                  <a:lnTo>
                    <a:pt x="117" y="368"/>
                  </a:lnTo>
                  <a:lnTo>
                    <a:pt x="99" y="399"/>
                  </a:lnTo>
                  <a:lnTo>
                    <a:pt x="83" y="432"/>
                  </a:lnTo>
                  <a:lnTo>
                    <a:pt x="68" y="465"/>
                  </a:lnTo>
                  <a:lnTo>
                    <a:pt x="55" y="498"/>
                  </a:lnTo>
                  <a:lnTo>
                    <a:pt x="42" y="533"/>
                  </a:lnTo>
                  <a:lnTo>
                    <a:pt x="33" y="568"/>
                  </a:lnTo>
                  <a:lnTo>
                    <a:pt x="24" y="604"/>
                  </a:lnTo>
                  <a:lnTo>
                    <a:pt x="19" y="641"/>
                  </a:lnTo>
                  <a:lnTo>
                    <a:pt x="13" y="677"/>
                  </a:lnTo>
                  <a:lnTo>
                    <a:pt x="9" y="716"/>
                  </a:lnTo>
                  <a:lnTo>
                    <a:pt x="9" y="754"/>
                  </a:lnTo>
                  <a:lnTo>
                    <a:pt x="9" y="793"/>
                  </a:lnTo>
                  <a:lnTo>
                    <a:pt x="13" y="831"/>
                  </a:lnTo>
                  <a:lnTo>
                    <a:pt x="19" y="868"/>
                  </a:lnTo>
                  <a:lnTo>
                    <a:pt x="24" y="904"/>
                  </a:lnTo>
                  <a:lnTo>
                    <a:pt x="33" y="941"/>
                  </a:lnTo>
                  <a:lnTo>
                    <a:pt x="42" y="976"/>
                  </a:lnTo>
                  <a:lnTo>
                    <a:pt x="55" y="1011"/>
                  </a:lnTo>
                  <a:lnTo>
                    <a:pt x="68" y="1044"/>
                  </a:lnTo>
                  <a:lnTo>
                    <a:pt x="83" y="1077"/>
                  </a:lnTo>
                  <a:lnTo>
                    <a:pt x="99" y="1109"/>
                  </a:lnTo>
                  <a:lnTo>
                    <a:pt x="117" y="1141"/>
                  </a:lnTo>
                  <a:lnTo>
                    <a:pt x="136" y="1170"/>
                  </a:lnTo>
                  <a:lnTo>
                    <a:pt x="158" y="1199"/>
                  </a:lnTo>
                  <a:lnTo>
                    <a:pt x="180" y="1228"/>
                  </a:lnTo>
                  <a:lnTo>
                    <a:pt x="203" y="1254"/>
                  </a:lnTo>
                  <a:lnTo>
                    <a:pt x="227" y="1282"/>
                  </a:lnTo>
                  <a:lnTo>
                    <a:pt x="253" y="1305"/>
                  </a:lnTo>
                  <a:lnTo>
                    <a:pt x="280" y="1329"/>
                  </a:lnTo>
                  <a:lnTo>
                    <a:pt x="308" y="1351"/>
                  </a:lnTo>
                  <a:lnTo>
                    <a:pt x="337" y="1371"/>
                  </a:lnTo>
                  <a:lnTo>
                    <a:pt x="368" y="1391"/>
                  </a:lnTo>
                  <a:lnTo>
                    <a:pt x="399" y="1410"/>
                  </a:lnTo>
                  <a:lnTo>
                    <a:pt x="430" y="1426"/>
                  </a:lnTo>
                  <a:lnTo>
                    <a:pt x="463" y="1441"/>
                  </a:lnTo>
                  <a:lnTo>
                    <a:pt x="498" y="1454"/>
                  </a:lnTo>
                  <a:lnTo>
                    <a:pt x="533" y="1465"/>
                  </a:lnTo>
                  <a:lnTo>
                    <a:pt x="568" y="1476"/>
                  </a:lnTo>
                  <a:lnTo>
                    <a:pt x="604" y="1483"/>
                  </a:lnTo>
                  <a:lnTo>
                    <a:pt x="641" y="1490"/>
                  </a:lnTo>
                  <a:lnTo>
                    <a:pt x="678" y="1496"/>
                  </a:lnTo>
                  <a:lnTo>
                    <a:pt x="716" y="1498"/>
                  </a:lnTo>
                  <a:lnTo>
                    <a:pt x="754" y="1499"/>
                  </a:lnTo>
                  <a:lnTo>
                    <a:pt x="791" y="1498"/>
                  </a:lnTo>
                  <a:lnTo>
                    <a:pt x="830" y="1496"/>
                  </a:lnTo>
                  <a:lnTo>
                    <a:pt x="866" y="1490"/>
                  </a:lnTo>
                  <a:lnTo>
                    <a:pt x="903" y="1483"/>
                  </a:lnTo>
                  <a:lnTo>
                    <a:pt x="939" y="1476"/>
                  </a:lnTo>
                  <a:lnTo>
                    <a:pt x="974" y="1465"/>
                  </a:lnTo>
                  <a:lnTo>
                    <a:pt x="1009" y="1454"/>
                  </a:lnTo>
                  <a:lnTo>
                    <a:pt x="1044" y="1441"/>
                  </a:lnTo>
                  <a:lnTo>
                    <a:pt x="1077" y="1426"/>
                  </a:lnTo>
                  <a:lnTo>
                    <a:pt x="1108" y="1410"/>
                  </a:lnTo>
                  <a:lnTo>
                    <a:pt x="1139" y="1391"/>
                  </a:lnTo>
                  <a:lnTo>
                    <a:pt x="1170" y="1371"/>
                  </a:lnTo>
                  <a:lnTo>
                    <a:pt x="1199" y="1351"/>
                  </a:lnTo>
                  <a:lnTo>
                    <a:pt x="1227" y="1329"/>
                  </a:lnTo>
                  <a:lnTo>
                    <a:pt x="1254" y="1305"/>
                  </a:lnTo>
                  <a:lnTo>
                    <a:pt x="1280" y="1282"/>
                  </a:lnTo>
                  <a:lnTo>
                    <a:pt x="1305" y="1254"/>
                  </a:lnTo>
                  <a:lnTo>
                    <a:pt x="1327" y="1228"/>
                  </a:lnTo>
                  <a:lnTo>
                    <a:pt x="1349" y="1199"/>
                  </a:lnTo>
                  <a:lnTo>
                    <a:pt x="1371" y="1170"/>
                  </a:lnTo>
                  <a:lnTo>
                    <a:pt x="1390" y="1141"/>
                  </a:lnTo>
                  <a:lnTo>
                    <a:pt x="1408" y="1109"/>
                  </a:lnTo>
                  <a:lnTo>
                    <a:pt x="1424" y="1077"/>
                  </a:lnTo>
                  <a:lnTo>
                    <a:pt x="1439" y="1044"/>
                  </a:lnTo>
                  <a:lnTo>
                    <a:pt x="1452" y="1011"/>
                  </a:lnTo>
                  <a:lnTo>
                    <a:pt x="1465" y="976"/>
                  </a:lnTo>
                  <a:lnTo>
                    <a:pt x="1474" y="941"/>
                  </a:lnTo>
                  <a:lnTo>
                    <a:pt x="1483" y="904"/>
                  </a:lnTo>
                  <a:lnTo>
                    <a:pt x="1489" y="868"/>
                  </a:lnTo>
                  <a:lnTo>
                    <a:pt x="1494" y="831"/>
                  </a:lnTo>
                  <a:lnTo>
                    <a:pt x="1498" y="793"/>
                  </a:lnTo>
                  <a:lnTo>
                    <a:pt x="1498" y="754"/>
                  </a:lnTo>
                  <a:lnTo>
                    <a:pt x="1507" y="754"/>
                  </a:lnTo>
                  <a:close/>
                </a:path>
              </a:pathLst>
            </a:custGeom>
            <a:solidFill>
              <a:srgbClr val="5ABDFF"/>
            </a:solidFill>
            <a:ln w="9525">
              <a:noFill/>
              <a:round/>
              <a:headEnd/>
              <a:tailEnd/>
            </a:ln>
          </p:spPr>
          <p:txBody>
            <a:bodyPr/>
            <a:lstStyle/>
            <a:p>
              <a:endParaRPr lang="en-US"/>
            </a:p>
          </p:txBody>
        </p:sp>
        <p:sp>
          <p:nvSpPr>
            <p:cNvPr id="49182" name="Freeform 247"/>
            <p:cNvSpPr>
              <a:spLocks/>
            </p:cNvSpPr>
            <p:nvPr/>
          </p:nvSpPr>
          <p:spPr bwMode="auto">
            <a:xfrm>
              <a:off x="2983089" y="2211406"/>
              <a:ext cx="2115256" cy="2376488"/>
            </a:xfrm>
            <a:custGeom>
              <a:avLst/>
              <a:gdLst>
                <a:gd name="T0" fmla="*/ 2147483647 w 1499"/>
                <a:gd name="T1" fmla="*/ 2147483647 h 1497"/>
                <a:gd name="T2" fmla="*/ 2147483647 w 1499"/>
                <a:gd name="T3" fmla="*/ 2147483647 h 1497"/>
                <a:gd name="T4" fmla="*/ 2147483647 w 1499"/>
                <a:gd name="T5" fmla="*/ 2147483647 h 1497"/>
                <a:gd name="T6" fmla="*/ 2147483647 w 1499"/>
                <a:gd name="T7" fmla="*/ 2147483647 h 1497"/>
                <a:gd name="T8" fmla="*/ 2147483647 w 1499"/>
                <a:gd name="T9" fmla="*/ 2147483647 h 1497"/>
                <a:gd name="T10" fmla="*/ 2147483647 w 1499"/>
                <a:gd name="T11" fmla="*/ 2147483647 h 1497"/>
                <a:gd name="T12" fmla="*/ 2147483647 w 1499"/>
                <a:gd name="T13" fmla="*/ 2147483647 h 1497"/>
                <a:gd name="T14" fmla="*/ 2147483647 w 1499"/>
                <a:gd name="T15" fmla="*/ 2147483647 h 1497"/>
                <a:gd name="T16" fmla="*/ 2147483647 w 1499"/>
                <a:gd name="T17" fmla="*/ 2147483647 h 1497"/>
                <a:gd name="T18" fmla="*/ 2147483647 w 1499"/>
                <a:gd name="T19" fmla="*/ 2147483647 h 1497"/>
                <a:gd name="T20" fmla="*/ 2147483647 w 1499"/>
                <a:gd name="T21" fmla="*/ 2147483647 h 1497"/>
                <a:gd name="T22" fmla="*/ 2147483647 w 1499"/>
                <a:gd name="T23" fmla="*/ 2147483647 h 1497"/>
                <a:gd name="T24" fmla="*/ 0 w 1499"/>
                <a:gd name="T25" fmla="*/ 2147483647 h 1497"/>
                <a:gd name="T26" fmla="*/ 2147483647 w 1499"/>
                <a:gd name="T27" fmla="*/ 2147483647 h 1497"/>
                <a:gd name="T28" fmla="*/ 2147483647 w 1499"/>
                <a:gd name="T29" fmla="*/ 2147483647 h 1497"/>
                <a:gd name="T30" fmla="*/ 2147483647 w 1499"/>
                <a:gd name="T31" fmla="*/ 2147483647 h 1497"/>
                <a:gd name="T32" fmla="*/ 2147483647 w 1499"/>
                <a:gd name="T33" fmla="*/ 2147483647 h 1497"/>
                <a:gd name="T34" fmla="*/ 2147483647 w 1499"/>
                <a:gd name="T35" fmla="*/ 2147483647 h 1497"/>
                <a:gd name="T36" fmla="*/ 2147483647 w 1499"/>
                <a:gd name="T37" fmla="*/ 2147483647 h 1497"/>
                <a:gd name="T38" fmla="*/ 2147483647 w 1499"/>
                <a:gd name="T39" fmla="*/ 2147483647 h 1497"/>
                <a:gd name="T40" fmla="*/ 2147483647 w 1499"/>
                <a:gd name="T41" fmla="*/ 2147483647 h 1497"/>
                <a:gd name="T42" fmla="*/ 2147483647 w 1499"/>
                <a:gd name="T43" fmla="*/ 2147483647 h 1497"/>
                <a:gd name="T44" fmla="*/ 2147483647 w 1499"/>
                <a:gd name="T45" fmla="*/ 2147483647 h 1497"/>
                <a:gd name="T46" fmla="*/ 2147483647 w 1499"/>
                <a:gd name="T47" fmla="*/ 2147483647 h 1497"/>
                <a:gd name="T48" fmla="*/ 2147483647 w 1499"/>
                <a:gd name="T49" fmla="*/ 2147483647 h 1497"/>
                <a:gd name="T50" fmla="*/ 2147483647 w 1499"/>
                <a:gd name="T51" fmla="*/ 2147483647 h 1497"/>
                <a:gd name="T52" fmla="*/ 2147483647 w 1499"/>
                <a:gd name="T53" fmla="*/ 2147483647 h 1497"/>
                <a:gd name="T54" fmla="*/ 2147483647 w 1499"/>
                <a:gd name="T55" fmla="*/ 2147483647 h 1497"/>
                <a:gd name="T56" fmla="*/ 2147483647 w 1499"/>
                <a:gd name="T57" fmla="*/ 2147483647 h 1497"/>
                <a:gd name="T58" fmla="*/ 2147483647 w 1499"/>
                <a:gd name="T59" fmla="*/ 2147483647 h 1497"/>
                <a:gd name="T60" fmla="*/ 2147483647 w 1499"/>
                <a:gd name="T61" fmla="*/ 2147483647 h 1497"/>
                <a:gd name="T62" fmla="*/ 2147483647 w 1499"/>
                <a:gd name="T63" fmla="*/ 2147483647 h 1497"/>
                <a:gd name="T64" fmla="*/ 2147483647 w 1499"/>
                <a:gd name="T65" fmla="*/ 2147483647 h 1497"/>
                <a:gd name="T66" fmla="*/ 2147483647 w 1499"/>
                <a:gd name="T67" fmla="*/ 2147483647 h 1497"/>
                <a:gd name="T68" fmla="*/ 2147483647 w 1499"/>
                <a:gd name="T69" fmla="*/ 2147483647 h 1497"/>
                <a:gd name="T70" fmla="*/ 2147483647 w 1499"/>
                <a:gd name="T71" fmla="*/ 2147483647 h 1497"/>
                <a:gd name="T72" fmla="*/ 2147483647 w 1499"/>
                <a:gd name="T73" fmla="*/ 2147483647 h 1497"/>
                <a:gd name="T74" fmla="*/ 2147483647 w 1499"/>
                <a:gd name="T75" fmla="*/ 2147483647 h 1497"/>
                <a:gd name="T76" fmla="*/ 2147483647 w 1499"/>
                <a:gd name="T77" fmla="*/ 2147483647 h 1497"/>
                <a:gd name="T78" fmla="*/ 2147483647 w 1499"/>
                <a:gd name="T79" fmla="*/ 2147483647 h 1497"/>
                <a:gd name="T80" fmla="*/ 2147483647 w 1499"/>
                <a:gd name="T81" fmla="*/ 2147483647 h 1497"/>
                <a:gd name="T82" fmla="*/ 2147483647 w 1499"/>
                <a:gd name="T83" fmla="*/ 2147483647 h 1497"/>
                <a:gd name="T84" fmla="*/ 2147483647 w 1499"/>
                <a:gd name="T85" fmla="*/ 2147483647 h 1497"/>
                <a:gd name="T86" fmla="*/ 2147483647 w 1499"/>
                <a:gd name="T87" fmla="*/ 2147483647 h 1497"/>
                <a:gd name="T88" fmla="*/ 2147483647 w 1499"/>
                <a:gd name="T89" fmla="*/ 2147483647 h 1497"/>
                <a:gd name="T90" fmla="*/ 2147483647 w 1499"/>
                <a:gd name="T91" fmla="*/ 2147483647 h 1497"/>
                <a:gd name="T92" fmla="*/ 2147483647 w 1499"/>
                <a:gd name="T93" fmla="*/ 2147483647 h 1497"/>
                <a:gd name="T94" fmla="*/ 2147483647 w 1499"/>
                <a:gd name="T95" fmla="*/ 2147483647 h 1497"/>
                <a:gd name="T96" fmla="*/ 2147483647 w 1499"/>
                <a:gd name="T97" fmla="*/ 2147483647 h 1497"/>
                <a:gd name="T98" fmla="*/ 2147483647 w 1499"/>
                <a:gd name="T99" fmla="*/ 2147483647 h 1497"/>
                <a:gd name="T100" fmla="*/ 2147483647 w 1499"/>
                <a:gd name="T101" fmla="*/ 2147483647 h 14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99"/>
                <a:gd name="T154" fmla="*/ 0 h 1497"/>
                <a:gd name="T155" fmla="*/ 1499 w 1499"/>
                <a:gd name="T156" fmla="*/ 1497 h 149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99" h="1497">
                  <a:moveTo>
                    <a:pt x="1499" y="748"/>
                  </a:moveTo>
                  <a:lnTo>
                    <a:pt x="1497" y="710"/>
                  </a:lnTo>
                  <a:lnTo>
                    <a:pt x="1496" y="671"/>
                  </a:lnTo>
                  <a:lnTo>
                    <a:pt x="1490" y="635"/>
                  </a:lnTo>
                  <a:lnTo>
                    <a:pt x="1483" y="598"/>
                  </a:lnTo>
                  <a:lnTo>
                    <a:pt x="1475" y="562"/>
                  </a:lnTo>
                  <a:lnTo>
                    <a:pt x="1464" y="525"/>
                  </a:lnTo>
                  <a:lnTo>
                    <a:pt x="1453" y="490"/>
                  </a:lnTo>
                  <a:lnTo>
                    <a:pt x="1439" y="457"/>
                  </a:lnTo>
                  <a:lnTo>
                    <a:pt x="1424" y="424"/>
                  </a:lnTo>
                  <a:lnTo>
                    <a:pt x="1408" y="391"/>
                  </a:lnTo>
                  <a:lnTo>
                    <a:pt x="1389" y="360"/>
                  </a:lnTo>
                  <a:lnTo>
                    <a:pt x="1371" y="329"/>
                  </a:lnTo>
                  <a:lnTo>
                    <a:pt x="1349" y="300"/>
                  </a:lnTo>
                  <a:lnTo>
                    <a:pt x="1327" y="272"/>
                  </a:lnTo>
                  <a:lnTo>
                    <a:pt x="1303" y="245"/>
                  </a:lnTo>
                  <a:lnTo>
                    <a:pt x="1280" y="219"/>
                  </a:lnTo>
                  <a:lnTo>
                    <a:pt x="1254" y="194"/>
                  </a:lnTo>
                  <a:lnTo>
                    <a:pt x="1226" y="170"/>
                  </a:lnTo>
                  <a:lnTo>
                    <a:pt x="1197" y="148"/>
                  </a:lnTo>
                  <a:lnTo>
                    <a:pt x="1168" y="128"/>
                  </a:lnTo>
                  <a:lnTo>
                    <a:pt x="1139" y="108"/>
                  </a:lnTo>
                  <a:lnTo>
                    <a:pt x="1107" y="89"/>
                  </a:lnTo>
                  <a:lnTo>
                    <a:pt x="1074" y="73"/>
                  </a:lnTo>
                  <a:lnTo>
                    <a:pt x="1042" y="58"/>
                  </a:lnTo>
                  <a:lnTo>
                    <a:pt x="1007" y="45"/>
                  </a:lnTo>
                  <a:lnTo>
                    <a:pt x="972" y="33"/>
                  </a:lnTo>
                  <a:lnTo>
                    <a:pt x="937" y="23"/>
                  </a:lnTo>
                  <a:lnTo>
                    <a:pt x="901" y="14"/>
                  </a:lnTo>
                  <a:lnTo>
                    <a:pt x="864" y="9"/>
                  </a:lnTo>
                  <a:lnTo>
                    <a:pt x="826" y="3"/>
                  </a:lnTo>
                  <a:lnTo>
                    <a:pt x="789" y="0"/>
                  </a:lnTo>
                  <a:lnTo>
                    <a:pt x="750" y="0"/>
                  </a:lnTo>
                  <a:lnTo>
                    <a:pt x="710" y="0"/>
                  </a:lnTo>
                  <a:lnTo>
                    <a:pt x="674" y="3"/>
                  </a:lnTo>
                  <a:lnTo>
                    <a:pt x="635" y="9"/>
                  </a:lnTo>
                  <a:lnTo>
                    <a:pt x="599" y="14"/>
                  </a:lnTo>
                  <a:lnTo>
                    <a:pt x="562" y="23"/>
                  </a:lnTo>
                  <a:lnTo>
                    <a:pt x="527" y="33"/>
                  </a:lnTo>
                  <a:lnTo>
                    <a:pt x="492" y="45"/>
                  </a:lnTo>
                  <a:lnTo>
                    <a:pt x="458" y="58"/>
                  </a:lnTo>
                  <a:lnTo>
                    <a:pt x="425" y="73"/>
                  </a:lnTo>
                  <a:lnTo>
                    <a:pt x="394" y="89"/>
                  </a:lnTo>
                  <a:lnTo>
                    <a:pt x="361" y="108"/>
                  </a:lnTo>
                  <a:lnTo>
                    <a:pt x="331" y="128"/>
                  </a:lnTo>
                  <a:lnTo>
                    <a:pt x="302" y="148"/>
                  </a:lnTo>
                  <a:lnTo>
                    <a:pt x="273" y="170"/>
                  </a:lnTo>
                  <a:lnTo>
                    <a:pt x="245" y="194"/>
                  </a:lnTo>
                  <a:lnTo>
                    <a:pt x="220" y="219"/>
                  </a:lnTo>
                  <a:lnTo>
                    <a:pt x="196" y="245"/>
                  </a:lnTo>
                  <a:lnTo>
                    <a:pt x="172" y="272"/>
                  </a:lnTo>
                  <a:lnTo>
                    <a:pt x="150" y="300"/>
                  </a:lnTo>
                  <a:lnTo>
                    <a:pt x="128" y="329"/>
                  </a:lnTo>
                  <a:lnTo>
                    <a:pt x="110" y="360"/>
                  </a:lnTo>
                  <a:lnTo>
                    <a:pt x="91" y="391"/>
                  </a:lnTo>
                  <a:lnTo>
                    <a:pt x="75" y="424"/>
                  </a:lnTo>
                  <a:lnTo>
                    <a:pt x="60" y="457"/>
                  </a:lnTo>
                  <a:lnTo>
                    <a:pt x="46" y="490"/>
                  </a:lnTo>
                  <a:lnTo>
                    <a:pt x="35" y="525"/>
                  </a:lnTo>
                  <a:lnTo>
                    <a:pt x="24" y="562"/>
                  </a:lnTo>
                  <a:lnTo>
                    <a:pt x="16" y="598"/>
                  </a:lnTo>
                  <a:lnTo>
                    <a:pt x="9" y="635"/>
                  </a:lnTo>
                  <a:lnTo>
                    <a:pt x="5" y="671"/>
                  </a:lnTo>
                  <a:lnTo>
                    <a:pt x="2" y="710"/>
                  </a:lnTo>
                  <a:lnTo>
                    <a:pt x="0" y="748"/>
                  </a:lnTo>
                  <a:lnTo>
                    <a:pt x="2" y="787"/>
                  </a:lnTo>
                  <a:lnTo>
                    <a:pt x="5" y="825"/>
                  </a:lnTo>
                  <a:lnTo>
                    <a:pt x="9" y="862"/>
                  </a:lnTo>
                  <a:lnTo>
                    <a:pt x="16" y="898"/>
                  </a:lnTo>
                  <a:lnTo>
                    <a:pt x="24" y="935"/>
                  </a:lnTo>
                  <a:lnTo>
                    <a:pt x="35" y="972"/>
                  </a:lnTo>
                  <a:lnTo>
                    <a:pt x="46" y="1006"/>
                  </a:lnTo>
                  <a:lnTo>
                    <a:pt x="60" y="1039"/>
                  </a:lnTo>
                  <a:lnTo>
                    <a:pt x="75" y="1072"/>
                  </a:lnTo>
                  <a:lnTo>
                    <a:pt x="91" y="1105"/>
                  </a:lnTo>
                  <a:lnTo>
                    <a:pt x="110" y="1136"/>
                  </a:lnTo>
                  <a:lnTo>
                    <a:pt x="128" y="1168"/>
                  </a:lnTo>
                  <a:lnTo>
                    <a:pt x="150" y="1197"/>
                  </a:lnTo>
                  <a:lnTo>
                    <a:pt x="172" y="1224"/>
                  </a:lnTo>
                  <a:lnTo>
                    <a:pt x="196" y="1252"/>
                  </a:lnTo>
                  <a:lnTo>
                    <a:pt x="220" y="1277"/>
                  </a:lnTo>
                  <a:lnTo>
                    <a:pt x="245" y="1303"/>
                  </a:lnTo>
                  <a:lnTo>
                    <a:pt x="273" y="1327"/>
                  </a:lnTo>
                  <a:lnTo>
                    <a:pt x="302" y="1349"/>
                  </a:lnTo>
                  <a:lnTo>
                    <a:pt x="331" y="1369"/>
                  </a:lnTo>
                  <a:lnTo>
                    <a:pt x="361" y="1389"/>
                  </a:lnTo>
                  <a:lnTo>
                    <a:pt x="394" y="1407"/>
                  </a:lnTo>
                  <a:lnTo>
                    <a:pt x="425" y="1424"/>
                  </a:lnTo>
                  <a:lnTo>
                    <a:pt x="458" y="1438"/>
                  </a:lnTo>
                  <a:lnTo>
                    <a:pt x="492" y="1451"/>
                  </a:lnTo>
                  <a:lnTo>
                    <a:pt x="527" y="1464"/>
                  </a:lnTo>
                  <a:lnTo>
                    <a:pt x="562" y="1473"/>
                  </a:lnTo>
                  <a:lnTo>
                    <a:pt x="599" y="1482"/>
                  </a:lnTo>
                  <a:lnTo>
                    <a:pt x="635" y="1488"/>
                  </a:lnTo>
                  <a:lnTo>
                    <a:pt x="674" y="1493"/>
                  </a:lnTo>
                  <a:lnTo>
                    <a:pt x="710" y="1497"/>
                  </a:lnTo>
                  <a:lnTo>
                    <a:pt x="750" y="1497"/>
                  </a:lnTo>
                  <a:lnTo>
                    <a:pt x="789" y="1497"/>
                  </a:lnTo>
                  <a:lnTo>
                    <a:pt x="826" y="1493"/>
                  </a:lnTo>
                  <a:lnTo>
                    <a:pt x="864" y="1488"/>
                  </a:lnTo>
                  <a:lnTo>
                    <a:pt x="901" y="1482"/>
                  </a:lnTo>
                  <a:lnTo>
                    <a:pt x="937" y="1473"/>
                  </a:lnTo>
                  <a:lnTo>
                    <a:pt x="972" y="1464"/>
                  </a:lnTo>
                  <a:lnTo>
                    <a:pt x="1007" y="1451"/>
                  </a:lnTo>
                  <a:lnTo>
                    <a:pt x="1042" y="1438"/>
                  </a:lnTo>
                  <a:lnTo>
                    <a:pt x="1074" y="1424"/>
                  </a:lnTo>
                  <a:lnTo>
                    <a:pt x="1107" y="1407"/>
                  </a:lnTo>
                  <a:lnTo>
                    <a:pt x="1139" y="1389"/>
                  </a:lnTo>
                  <a:lnTo>
                    <a:pt x="1168" y="1369"/>
                  </a:lnTo>
                  <a:lnTo>
                    <a:pt x="1197" y="1349"/>
                  </a:lnTo>
                  <a:lnTo>
                    <a:pt x="1226" y="1327"/>
                  </a:lnTo>
                  <a:lnTo>
                    <a:pt x="1254" y="1303"/>
                  </a:lnTo>
                  <a:lnTo>
                    <a:pt x="1280" y="1277"/>
                  </a:lnTo>
                  <a:lnTo>
                    <a:pt x="1303" y="1252"/>
                  </a:lnTo>
                  <a:lnTo>
                    <a:pt x="1327" y="1224"/>
                  </a:lnTo>
                  <a:lnTo>
                    <a:pt x="1349" y="1197"/>
                  </a:lnTo>
                  <a:lnTo>
                    <a:pt x="1371" y="1168"/>
                  </a:lnTo>
                  <a:lnTo>
                    <a:pt x="1389" y="1136"/>
                  </a:lnTo>
                  <a:lnTo>
                    <a:pt x="1408" y="1105"/>
                  </a:lnTo>
                  <a:lnTo>
                    <a:pt x="1424" y="1072"/>
                  </a:lnTo>
                  <a:lnTo>
                    <a:pt x="1439" y="1039"/>
                  </a:lnTo>
                  <a:lnTo>
                    <a:pt x="1453" y="1006"/>
                  </a:lnTo>
                  <a:lnTo>
                    <a:pt x="1464" y="972"/>
                  </a:lnTo>
                  <a:lnTo>
                    <a:pt x="1475" y="935"/>
                  </a:lnTo>
                  <a:lnTo>
                    <a:pt x="1483" y="898"/>
                  </a:lnTo>
                  <a:lnTo>
                    <a:pt x="1490" y="862"/>
                  </a:lnTo>
                  <a:lnTo>
                    <a:pt x="1496" y="825"/>
                  </a:lnTo>
                  <a:lnTo>
                    <a:pt x="1497" y="787"/>
                  </a:lnTo>
                  <a:lnTo>
                    <a:pt x="1499" y="748"/>
                  </a:lnTo>
                  <a:lnTo>
                    <a:pt x="1490" y="748"/>
                  </a:lnTo>
                  <a:lnTo>
                    <a:pt x="1488" y="710"/>
                  </a:lnTo>
                  <a:lnTo>
                    <a:pt x="1486" y="673"/>
                  </a:lnTo>
                  <a:lnTo>
                    <a:pt x="1481" y="635"/>
                  </a:lnTo>
                  <a:lnTo>
                    <a:pt x="1474" y="600"/>
                  </a:lnTo>
                  <a:lnTo>
                    <a:pt x="1466" y="563"/>
                  </a:lnTo>
                  <a:lnTo>
                    <a:pt x="1455" y="529"/>
                  </a:lnTo>
                  <a:lnTo>
                    <a:pt x="1444" y="494"/>
                  </a:lnTo>
                  <a:lnTo>
                    <a:pt x="1431" y="461"/>
                  </a:lnTo>
                  <a:lnTo>
                    <a:pt x="1417" y="428"/>
                  </a:lnTo>
                  <a:lnTo>
                    <a:pt x="1400" y="395"/>
                  </a:lnTo>
                  <a:lnTo>
                    <a:pt x="1382" y="364"/>
                  </a:lnTo>
                  <a:lnTo>
                    <a:pt x="1364" y="335"/>
                  </a:lnTo>
                  <a:lnTo>
                    <a:pt x="1342" y="305"/>
                  </a:lnTo>
                  <a:lnTo>
                    <a:pt x="1320" y="278"/>
                  </a:lnTo>
                  <a:lnTo>
                    <a:pt x="1298" y="250"/>
                  </a:lnTo>
                  <a:lnTo>
                    <a:pt x="1272" y="225"/>
                  </a:lnTo>
                  <a:lnTo>
                    <a:pt x="1247" y="201"/>
                  </a:lnTo>
                  <a:lnTo>
                    <a:pt x="1221" y="177"/>
                  </a:lnTo>
                  <a:lnTo>
                    <a:pt x="1192" y="155"/>
                  </a:lnTo>
                  <a:lnTo>
                    <a:pt x="1162" y="135"/>
                  </a:lnTo>
                  <a:lnTo>
                    <a:pt x="1133" y="115"/>
                  </a:lnTo>
                  <a:lnTo>
                    <a:pt x="1102" y="99"/>
                  </a:lnTo>
                  <a:lnTo>
                    <a:pt x="1071" y="82"/>
                  </a:lnTo>
                  <a:lnTo>
                    <a:pt x="1038" y="67"/>
                  </a:lnTo>
                  <a:lnTo>
                    <a:pt x="1003" y="53"/>
                  </a:lnTo>
                  <a:lnTo>
                    <a:pt x="970" y="42"/>
                  </a:lnTo>
                  <a:lnTo>
                    <a:pt x="935" y="33"/>
                  </a:lnTo>
                  <a:lnTo>
                    <a:pt x="899" y="23"/>
                  </a:lnTo>
                  <a:lnTo>
                    <a:pt x="862" y="18"/>
                  </a:lnTo>
                  <a:lnTo>
                    <a:pt x="826" y="13"/>
                  </a:lnTo>
                  <a:lnTo>
                    <a:pt x="787" y="9"/>
                  </a:lnTo>
                  <a:lnTo>
                    <a:pt x="750" y="9"/>
                  </a:lnTo>
                  <a:lnTo>
                    <a:pt x="712" y="9"/>
                  </a:lnTo>
                  <a:lnTo>
                    <a:pt x="674" y="13"/>
                  </a:lnTo>
                  <a:lnTo>
                    <a:pt x="637" y="18"/>
                  </a:lnTo>
                  <a:lnTo>
                    <a:pt x="600" y="23"/>
                  </a:lnTo>
                  <a:lnTo>
                    <a:pt x="566" y="33"/>
                  </a:lnTo>
                  <a:lnTo>
                    <a:pt x="529" y="42"/>
                  </a:lnTo>
                  <a:lnTo>
                    <a:pt x="496" y="53"/>
                  </a:lnTo>
                  <a:lnTo>
                    <a:pt x="461" y="67"/>
                  </a:lnTo>
                  <a:lnTo>
                    <a:pt x="428" y="82"/>
                  </a:lnTo>
                  <a:lnTo>
                    <a:pt x="397" y="99"/>
                  </a:lnTo>
                  <a:lnTo>
                    <a:pt x="366" y="115"/>
                  </a:lnTo>
                  <a:lnTo>
                    <a:pt x="337" y="135"/>
                  </a:lnTo>
                  <a:lnTo>
                    <a:pt x="307" y="155"/>
                  </a:lnTo>
                  <a:lnTo>
                    <a:pt x="278" y="177"/>
                  </a:lnTo>
                  <a:lnTo>
                    <a:pt x="253" y="201"/>
                  </a:lnTo>
                  <a:lnTo>
                    <a:pt x="227" y="225"/>
                  </a:lnTo>
                  <a:lnTo>
                    <a:pt x="201" y="250"/>
                  </a:lnTo>
                  <a:lnTo>
                    <a:pt x="179" y="278"/>
                  </a:lnTo>
                  <a:lnTo>
                    <a:pt x="157" y="305"/>
                  </a:lnTo>
                  <a:lnTo>
                    <a:pt x="135" y="335"/>
                  </a:lnTo>
                  <a:lnTo>
                    <a:pt x="117" y="364"/>
                  </a:lnTo>
                  <a:lnTo>
                    <a:pt x="99" y="395"/>
                  </a:lnTo>
                  <a:lnTo>
                    <a:pt x="82" y="428"/>
                  </a:lnTo>
                  <a:lnTo>
                    <a:pt x="68" y="461"/>
                  </a:lnTo>
                  <a:lnTo>
                    <a:pt x="55" y="494"/>
                  </a:lnTo>
                  <a:lnTo>
                    <a:pt x="44" y="529"/>
                  </a:lnTo>
                  <a:lnTo>
                    <a:pt x="33" y="563"/>
                  </a:lnTo>
                  <a:lnTo>
                    <a:pt x="26" y="600"/>
                  </a:lnTo>
                  <a:lnTo>
                    <a:pt x="18" y="635"/>
                  </a:lnTo>
                  <a:lnTo>
                    <a:pt x="13" y="673"/>
                  </a:lnTo>
                  <a:lnTo>
                    <a:pt x="11" y="710"/>
                  </a:lnTo>
                  <a:lnTo>
                    <a:pt x="9" y="748"/>
                  </a:lnTo>
                  <a:lnTo>
                    <a:pt x="11" y="787"/>
                  </a:lnTo>
                  <a:lnTo>
                    <a:pt x="13" y="823"/>
                  </a:lnTo>
                  <a:lnTo>
                    <a:pt x="18" y="862"/>
                  </a:lnTo>
                  <a:lnTo>
                    <a:pt x="26" y="897"/>
                  </a:lnTo>
                  <a:lnTo>
                    <a:pt x="33" y="933"/>
                  </a:lnTo>
                  <a:lnTo>
                    <a:pt x="44" y="968"/>
                  </a:lnTo>
                  <a:lnTo>
                    <a:pt x="55" y="1003"/>
                  </a:lnTo>
                  <a:lnTo>
                    <a:pt x="68" y="1036"/>
                  </a:lnTo>
                  <a:lnTo>
                    <a:pt x="82" y="1069"/>
                  </a:lnTo>
                  <a:lnTo>
                    <a:pt x="99" y="1102"/>
                  </a:lnTo>
                  <a:lnTo>
                    <a:pt x="117" y="1133"/>
                  </a:lnTo>
                  <a:lnTo>
                    <a:pt x="135" y="1162"/>
                  </a:lnTo>
                  <a:lnTo>
                    <a:pt x="157" y="1191"/>
                  </a:lnTo>
                  <a:lnTo>
                    <a:pt x="179" y="1219"/>
                  </a:lnTo>
                  <a:lnTo>
                    <a:pt x="201" y="1246"/>
                  </a:lnTo>
                  <a:lnTo>
                    <a:pt x="227" y="1272"/>
                  </a:lnTo>
                  <a:lnTo>
                    <a:pt x="253" y="1296"/>
                  </a:lnTo>
                  <a:lnTo>
                    <a:pt x="278" y="1319"/>
                  </a:lnTo>
                  <a:lnTo>
                    <a:pt x="307" y="1341"/>
                  </a:lnTo>
                  <a:lnTo>
                    <a:pt x="337" y="1362"/>
                  </a:lnTo>
                  <a:lnTo>
                    <a:pt x="366" y="1382"/>
                  </a:lnTo>
                  <a:lnTo>
                    <a:pt x="397" y="1398"/>
                  </a:lnTo>
                  <a:lnTo>
                    <a:pt x="428" y="1415"/>
                  </a:lnTo>
                  <a:lnTo>
                    <a:pt x="461" y="1429"/>
                  </a:lnTo>
                  <a:lnTo>
                    <a:pt x="496" y="1444"/>
                  </a:lnTo>
                  <a:lnTo>
                    <a:pt x="529" y="1455"/>
                  </a:lnTo>
                  <a:lnTo>
                    <a:pt x="566" y="1464"/>
                  </a:lnTo>
                  <a:lnTo>
                    <a:pt x="600" y="1473"/>
                  </a:lnTo>
                  <a:lnTo>
                    <a:pt x="637" y="1481"/>
                  </a:lnTo>
                  <a:lnTo>
                    <a:pt x="674" y="1484"/>
                  </a:lnTo>
                  <a:lnTo>
                    <a:pt x="712" y="1488"/>
                  </a:lnTo>
                  <a:lnTo>
                    <a:pt x="750" y="1488"/>
                  </a:lnTo>
                  <a:lnTo>
                    <a:pt x="787" y="1488"/>
                  </a:lnTo>
                  <a:lnTo>
                    <a:pt x="826" y="1484"/>
                  </a:lnTo>
                  <a:lnTo>
                    <a:pt x="862" y="1481"/>
                  </a:lnTo>
                  <a:lnTo>
                    <a:pt x="899" y="1473"/>
                  </a:lnTo>
                  <a:lnTo>
                    <a:pt x="935" y="1464"/>
                  </a:lnTo>
                  <a:lnTo>
                    <a:pt x="970" y="1455"/>
                  </a:lnTo>
                  <a:lnTo>
                    <a:pt x="1003" y="1444"/>
                  </a:lnTo>
                  <a:lnTo>
                    <a:pt x="1038" y="1429"/>
                  </a:lnTo>
                  <a:lnTo>
                    <a:pt x="1071" y="1415"/>
                  </a:lnTo>
                  <a:lnTo>
                    <a:pt x="1102" y="1398"/>
                  </a:lnTo>
                  <a:lnTo>
                    <a:pt x="1133" y="1382"/>
                  </a:lnTo>
                  <a:lnTo>
                    <a:pt x="1162" y="1362"/>
                  </a:lnTo>
                  <a:lnTo>
                    <a:pt x="1192" y="1341"/>
                  </a:lnTo>
                  <a:lnTo>
                    <a:pt x="1221" y="1319"/>
                  </a:lnTo>
                  <a:lnTo>
                    <a:pt x="1247" y="1296"/>
                  </a:lnTo>
                  <a:lnTo>
                    <a:pt x="1272" y="1272"/>
                  </a:lnTo>
                  <a:lnTo>
                    <a:pt x="1298" y="1246"/>
                  </a:lnTo>
                  <a:lnTo>
                    <a:pt x="1320" y="1219"/>
                  </a:lnTo>
                  <a:lnTo>
                    <a:pt x="1342" y="1191"/>
                  </a:lnTo>
                  <a:lnTo>
                    <a:pt x="1364" y="1162"/>
                  </a:lnTo>
                  <a:lnTo>
                    <a:pt x="1382" y="1133"/>
                  </a:lnTo>
                  <a:lnTo>
                    <a:pt x="1400" y="1102"/>
                  </a:lnTo>
                  <a:lnTo>
                    <a:pt x="1417" y="1069"/>
                  </a:lnTo>
                  <a:lnTo>
                    <a:pt x="1431" y="1036"/>
                  </a:lnTo>
                  <a:lnTo>
                    <a:pt x="1444" y="1003"/>
                  </a:lnTo>
                  <a:lnTo>
                    <a:pt x="1455" y="968"/>
                  </a:lnTo>
                  <a:lnTo>
                    <a:pt x="1466" y="933"/>
                  </a:lnTo>
                  <a:lnTo>
                    <a:pt x="1474" y="897"/>
                  </a:lnTo>
                  <a:lnTo>
                    <a:pt x="1481" y="862"/>
                  </a:lnTo>
                  <a:lnTo>
                    <a:pt x="1486" y="823"/>
                  </a:lnTo>
                  <a:lnTo>
                    <a:pt x="1488" y="787"/>
                  </a:lnTo>
                  <a:lnTo>
                    <a:pt x="1490" y="748"/>
                  </a:lnTo>
                  <a:lnTo>
                    <a:pt x="1499" y="748"/>
                  </a:lnTo>
                  <a:close/>
                </a:path>
              </a:pathLst>
            </a:custGeom>
            <a:solidFill>
              <a:srgbClr val="5BBDFF"/>
            </a:solidFill>
            <a:ln w="9525">
              <a:noFill/>
              <a:round/>
              <a:headEnd/>
              <a:tailEnd/>
            </a:ln>
          </p:spPr>
          <p:txBody>
            <a:bodyPr/>
            <a:lstStyle/>
            <a:p>
              <a:endParaRPr lang="en-US"/>
            </a:p>
          </p:txBody>
        </p:sp>
        <p:sp>
          <p:nvSpPr>
            <p:cNvPr id="49183" name="Freeform 248"/>
            <p:cNvSpPr>
              <a:spLocks/>
            </p:cNvSpPr>
            <p:nvPr/>
          </p:nvSpPr>
          <p:spPr bwMode="auto">
            <a:xfrm>
              <a:off x="2990145" y="2216170"/>
              <a:ext cx="2101144" cy="2365375"/>
            </a:xfrm>
            <a:custGeom>
              <a:avLst/>
              <a:gdLst>
                <a:gd name="T0" fmla="*/ 2147483647 w 1489"/>
                <a:gd name="T1" fmla="*/ 2147483647 h 1490"/>
                <a:gd name="T2" fmla="*/ 2147483647 w 1489"/>
                <a:gd name="T3" fmla="*/ 2147483647 h 1490"/>
                <a:gd name="T4" fmla="*/ 2147483647 w 1489"/>
                <a:gd name="T5" fmla="*/ 2147483647 h 1490"/>
                <a:gd name="T6" fmla="*/ 2147483647 w 1489"/>
                <a:gd name="T7" fmla="*/ 2147483647 h 1490"/>
                <a:gd name="T8" fmla="*/ 2147483647 w 1489"/>
                <a:gd name="T9" fmla="*/ 2147483647 h 1490"/>
                <a:gd name="T10" fmla="*/ 2147483647 w 1489"/>
                <a:gd name="T11" fmla="*/ 2147483647 h 1490"/>
                <a:gd name="T12" fmla="*/ 2147483647 w 1489"/>
                <a:gd name="T13" fmla="*/ 2147483647 h 1490"/>
                <a:gd name="T14" fmla="*/ 2147483647 w 1489"/>
                <a:gd name="T15" fmla="*/ 2147483647 h 1490"/>
                <a:gd name="T16" fmla="*/ 2147483647 w 1489"/>
                <a:gd name="T17" fmla="*/ 2147483647 h 1490"/>
                <a:gd name="T18" fmla="*/ 2147483647 w 1489"/>
                <a:gd name="T19" fmla="*/ 2147483647 h 1490"/>
                <a:gd name="T20" fmla="*/ 2147483647 w 1489"/>
                <a:gd name="T21" fmla="*/ 2147483647 h 1490"/>
                <a:gd name="T22" fmla="*/ 2147483647 w 1489"/>
                <a:gd name="T23" fmla="*/ 2147483647 h 1490"/>
                <a:gd name="T24" fmla="*/ 0 w 1489"/>
                <a:gd name="T25" fmla="*/ 2147483647 h 1490"/>
                <a:gd name="T26" fmla="*/ 2147483647 w 1489"/>
                <a:gd name="T27" fmla="*/ 2147483647 h 1490"/>
                <a:gd name="T28" fmla="*/ 2147483647 w 1489"/>
                <a:gd name="T29" fmla="*/ 2147483647 h 1490"/>
                <a:gd name="T30" fmla="*/ 2147483647 w 1489"/>
                <a:gd name="T31" fmla="*/ 2147483647 h 1490"/>
                <a:gd name="T32" fmla="*/ 2147483647 w 1489"/>
                <a:gd name="T33" fmla="*/ 2147483647 h 1490"/>
                <a:gd name="T34" fmla="*/ 2147483647 w 1489"/>
                <a:gd name="T35" fmla="*/ 2147483647 h 1490"/>
                <a:gd name="T36" fmla="*/ 2147483647 w 1489"/>
                <a:gd name="T37" fmla="*/ 2147483647 h 1490"/>
                <a:gd name="T38" fmla="*/ 2147483647 w 1489"/>
                <a:gd name="T39" fmla="*/ 2147483647 h 1490"/>
                <a:gd name="T40" fmla="*/ 2147483647 w 1489"/>
                <a:gd name="T41" fmla="*/ 2147483647 h 1490"/>
                <a:gd name="T42" fmla="*/ 2147483647 w 1489"/>
                <a:gd name="T43" fmla="*/ 2147483647 h 1490"/>
                <a:gd name="T44" fmla="*/ 2147483647 w 1489"/>
                <a:gd name="T45" fmla="*/ 2147483647 h 1490"/>
                <a:gd name="T46" fmla="*/ 2147483647 w 1489"/>
                <a:gd name="T47" fmla="*/ 2147483647 h 1490"/>
                <a:gd name="T48" fmla="*/ 2147483647 w 1489"/>
                <a:gd name="T49" fmla="*/ 2147483647 h 1490"/>
                <a:gd name="T50" fmla="*/ 2147483647 w 1489"/>
                <a:gd name="T51" fmla="*/ 2147483647 h 1490"/>
                <a:gd name="T52" fmla="*/ 2147483647 w 1489"/>
                <a:gd name="T53" fmla="*/ 2147483647 h 1490"/>
                <a:gd name="T54" fmla="*/ 2147483647 w 1489"/>
                <a:gd name="T55" fmla="*/ 2147483647 h 1490"/>
                <a:gd name="T56" fmla="*/ 2147483647 w 1489"/>
                <a:gd name="T57" fmla="*/ 2147483647 h 1490"/>
                <a:gd name="T58" fmla="*/ 2147483647 w 1489"/>
                <a:gd name="T59" fmla="*/ 2147483647 h 1490"/>
                <a:gd name="T60" fmla="*/ 2147483647 w 1489"/>
                <a:gd name="T61" fmla="*/ 2147483647 h 1490"/>
                <a:gd name="T62" fmla="*/ 2147483647 w 1489"/>
                <a:gd name="T63" fmla="*/ 2147483647 h 1490"/>
                <a:gd name="T64" fmla="*/ 2147483647 w 1489"/>
                <a:gd name="T65" fmla="*/ 2147483647 h 1490"/>
                <a:gd name="T66" fmla="*/ 2147483647 w 1489"/>
                <a:gd name="T67" fmla="*/ 2147483647 h 1490"/>
                <a:gd name="T68" fmla="*/ 2147483647 w 1489"/>
                <a:gd name="T69" fmla="*/ 2147483647 h 1490"/>
                <a:gd name="T70" fmla="*/ 2147483647 w 1489"/>
                <a:gd name="T71" fmla="*/ 2147483647 h 1490"/>
                <a:gd name="T72" fmla="*/ 2147483647 w 1489"/>
                <a:gd name="T73" fmla="*/ 2147483647 h 1490"/>
                <a:gd name="T74" fmla="*/ 2147483647 w 1489"/>
                <a:gd name="T75" fmla="*/ 2147483647 h 1490"/>
                <a:gd name="T76" fmla="*/ 2147483647 w 1489"/>
                <a:gd name="T77" fmla="*/ 2147483647 h 1490"/>
                <a:gd name="T78" fmla="*/ 2147483647 w 1489"/>
                <a:gd name="T79" fmla="*/ 2147483647 h 1490"/>
                <a:gd name="T80" fmla="*/ 2147483647 w 1489"/>
                <a:gd name="T81" fmla="*/ 2147483647 h 1490"/>
                <a:gd name="T82" fmla="*/ 2147483647 w 1489"/>
                <a:gd name="T83" fmla="*/ 2147483647 h 1490"/>
                <a:gd name="T84" fmla="*/ 2147483647 w 1489"/>
                <a:gd name="T85" fmla="*/ 2147483647 h 1490"/>
                <a:gd name="T86" fmla="*/ 2147483647 w 1489"/>
                <a:gd name="T87" fmla="*/ 2147483647 h 1490"/>
                <a:gd name="T88" fmla="*/ 2147483647 w 1489"/>
                <a:gd name="T89" fmla="*/ 2147483647 h 1490"/>
                <a:gd name="T90" fmla="*/ 2147483647 w 1489"/>
                <a:gd name="T91" fmla="*/ 2147483647 h 1490"/>
                <a:gd name="T92" fmla="*/ 2147483647 w 1489"/>
                <a:gd name="T93" fmla="*/ 2147483647 h 1490"/>
                <a:gd name="T94" fmla="*/ 2147483647 w 1489"/>
                <a:gd name="T95" fmla="*/ 2147483647 h 1490"/>
                <a:gd name="T96" fmla="*/ 2147483647 w 1489"/>
                <a:gd name="T97" fmla="*/ 2147483647 h 1490"/>
                <a:gd name="T98" fmla="*/ 2147483647 w 1489"/>
                <a:gd name="T99" fmla="*/ 2147483647 h 1490"/>
                <a:gd name="T100" fmla="*/ 2147483647 w 1489"/>
                <a:gd name="T101" fmla="*/ 2147483647 h 14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89"/>
                <a:gd name="T154" fmla="*/ 0 h 1490"/>
                <a:gd name="T155" fmla="*/ 1489 w 1489"/>
                <a:gd name="T156" fmla="*/ 1490 h 149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89" h="1490">
                  <a:moveTo>
                    <a:pt x="1489" y="745"/>
                  </a:moveTo>
                  <a:lnTo>
                    <a:pt x="1489" y="707"/>
                  </a:lnTo>
                  <a:lnTo>
                    <a:pt x="1485" y="668"/>
                  </a:lnTo>
                  <a:lnTo>
                    <a:pt x="1480" y="632"/>
                  </a:lnTo>
                  <a:lnTo>
                    <a:pt x="1474" y="595"/>
                  </a:lnTo>
                  <a:lnTo>
                    <a:pt x="1465" y="559"/>
                  </a:lnTo>
                  <a:lnTo>
                    <a:pt x="1456" y="524"/>
                  </a:lnTo>
                  <a:lnTo>
                    <a:pt x="1443" y="489"/>
                  </a:lnTo>
                  <a:lnTo>
                    <a:pt x="1430" y="456"/>
                  </a:lnTo>
                  <a:lnTo>
                    <a:pt x="1415" y="423"/>
                  </a:lnTo>
                  <a:lnTo>
                    <a:pt x="1399" y="390"/>
                  </a:lnTo>
                  <a:lnTo>
                    <a:pt x="1381" y="359"/>
                  </a:lnTo>
                  <a:lnTo>
                    <a:pt x="1362" y="330"/>
                  </a:lnTo>
                  <a:lnTo>
                    <a:pt x="1340" y="301"/>
                  </a:lnTo>
                  <a:lnTo>
                    <a:pt x="1318" y="271"/>
                  </a:lnTo>
                  <a:lnTo>
                    <a:pt x="1296" y="246"/>
                  </a:lnTo>
                  <a:lnTo>
                    <a:pt x="1271" y="220"/>
                  </a:lnTo>
                  <a:lnTo>
                    <a:pt x="1245" y="194"/>
                  </a:lnTo>
                  <a:lnTo>
                    <a:pt x="1218" y="171"/>
                  </a:lnTo>
                  <a:lnTo>
                    <a:pt x="1190" y="149"/>
                  </a:lnTo>
                  <a:lnTo>
                    <a:pt x="1161" y="128"/>
                  </a:lnTo>
                  <a:lnTo>
                    <a:pt x="1130" y="108"/>
                  </a:lnTo>
                  <a:lnTo>
                    <a:pt x="1099" y="90"/>
                  </a:lnTo>
                  <a:lnTo>
                    <a:pt x="1068" y="75"/>
                  </a:lnTo>
                  <a:lnTo>
                    <a:pt x="1035" y="59"/>
                  </a:lnTo>
                  <a:lnTo>
                    <a:pt x="1000" y="46"/>
                  </a:lnTo>
                  <a:lnTo>
                    <a:pt x="965" y="35"/>
                  </a:lnTo>
                  <a:lnTo>
                    <a:pt x="930" y="24"/>
                  </a:lnTo>
                  <a:lnTo>
                    <a:pt x="894" y="17"/>
                  </a:lnTo>
                  <a:lnTo>
                    <a:pt x="857" y="10"/>
                  </a:lnTo>
                  <a:lnTo>
                    <a:pt x="821" y="6"/>
                  </a:lnTo>
                  <a:lnTo>
                    <a:pt x="782" y="2"/>
                  </a:lnTo>
                  <a:lnTo>
                    <a:pt x="745" y="0"/>
                  </a:lnTo>
                  <a:lnTo>
                    <a:pt x="707" y="2"/>
                  </a:lnTo>
                  <a:lnTo>
                    <a:pt x="669" y="6"/>
                  </a:lnTo>
                  <a:lnTo>
                    <a:pt x="632" y="10"/>
                  </a:lnTo>
                  <a:lnTo>
                    <a:pt x="595" y="17"/>
                  </a:lnTo>
                  <a:lnTo>
                    <a:pt x="559" y="24"/>
                  </a:lnTo>
                  <a:lnTo>
                    <a:pt x="524" y="35"/>
                  </a:lnTo>
                  <a:lnTo>
                    <a:pt x="489" y="46"/>
                  </a:lnTo>
                  <a:lnTo>
                    <a:pt x="454" y="59"/>
                  </a:lnTo>
                  <a:lnTo>
                    <a:pt x="421" y="75"/>
                  </a:lnTo>
                  <a:lnTo>
                    <a:pt x="390" y="90"/>
                  </a:lnTo>
                  <a:lnTo>
                    <a:pt x="359" y="108"/>
                  </a:lnTo>
                  <a:lnTo>
                    <a:pt x="328" y="128"/>
                  </a:lnTo>
                  <a:lnTo>
                    <a:pt x="299" y="149"/>
                  </a:lnTo>
                  <a:lnTo>
                    <a:pt x="271" y="171"/>
                  </a:lnTo>
                  <a:lnTo>
                    <a:pt x="244" y="194"/>
                  </a:lnTo>
                  <a:lnTo>
                    <a:pt x="218" y="220"/>
                  </a:lnTo>
                  <a:lnTo>
                    <a:pt x="194" y="246"/>
                  </a:lnTo>
                  <a:lnTo>
                    <a:pt x="171" y="271"/>
                  </a:lnTo>
                  <a:lnTo>
                    <a:pt x="149" y="301"/>
                  </a:lnTo>
                  <a:lnTo>
                    <a:pt x="127" y="330"/>
                  </a:lnTo>
                  <a:lnTo>
                    <a:pt x="108" y="359"/>
                  </a:lnTo>
                  <a:lnTo>
                    <a:pt x="90" y="390"/>
                  </a:lnTo>
                  <a:lnTo>
                    <a:pt x="74" y="423"/>
                  </a:lnTo>
                  <a:lnTo>
                    <a:pt x="59" y="456"/>
                  </a:lnTo>
                  <a:lnTo>
                    <a:pt x="46" y="489"/>
                  </a:lnTo>
                  <a:lnTo>
                    <a:pt x="33" y="524"/>
                  </a:lnTo>
                  <a:lnTo>
                    <a:pt x="24" y="559"/>
                  </a:lnTo>
                  <a:lnTo>
                    <a:pt x="15" y="595"/>
                  </a:lnTo>
                  <a:lnTo>
                    <a:pt x="10" y="632"/>
                  </a:lnTo>
                  <a:lnTo>
                    <a:pt x="4" y="668"/>
                  </a:lnTo>
                  <a:lnTo>
                    <a:pt x="0" y="707"/>
                  </a:lnTo>
                  <a:lnTo>
                    <a:pt x="0" y="745"/>
                  </a:lnTo>
                  <a:lnTo>
                    <a:pt x="0" y="784"/>
                  </a:lnTo>
                  <a:lnTo>
                    <a:pt x="4" y="822"/>
                  </a:lnTo>
                  <a:lnTo>
                    <a:pt x="10" y="859"/>
                  </a:lnTo>
                  <a:lnTo>
                    <a:pt x="15" y="895"/>
                  </a:lnTo>
                  <a:lnTo>
                    <a:pt x="24" y="932"/>
                  </a:lnTo>
                  <a:lnTo>
                    <a:pt x="33" y="967"/>
                  </a:lnTo>
                  <a:lnTo>
                    <a:pt x="46" y="1002"/>
                  </a:lnTo>
                  <a:lnTo>
                    <a:pt x="59" y="1035"/>
                  </a:lnTo>
                  <a:lnTo>
                    <a:pt x="74" y="1068"/>
                  </a:lnTo>
                  <a:lnTo>
                    <a:pt x="90" y="1100"/>
                  </a:lnTo>
                  <a:lnTo>
                    <a:pt x="108" y="1132"/>
                  </a:lnTo>
                  <a:lnTo>
                    <a:pt x="127" y="1161"/>
                  </a:lnTo>
                  <a:lnTo>
                    <a:pt x="149" y="1190"/>
                  </a:lnTo>
                  <a:lnTo>
                    <a:pt x="171" y="1219"/>
                  </a:lnTo>
                  <a:lnTo>
                    <a:pt x="194" y="1245"/>
                  </a:lnTo>
                  <a:lnTo>
                    <a:pt x="218" y="1273"/>
                  </a:lnTo>
                  <a:lnTo>
                    <a:pt x="244" y="1296"/>
                  </a:lnTo>
                  <a:lnTo>
                    <a:pt x="271" y="1320"/>
                  </a:lnTo>
                  <a:lnTo>
                    <a:pt x="299" y="1342"/>
                  </a:lnTo>
                  <a:lnTo>
                    <a:pt x="328" y="1362"/>
                  </a:lnTo>
                  <a:lnTo>
                    <a:pt x="359" y="1382"/>
                  </a:lnTo>
                  <a:lnTo>
                    <a:pt x="390" y="1401"/>
                  </a:lnTo>
                  <a:lnTo>
                    <a:pt x="421" y="1417"/>
                  </a:lnTo>
                  <a:lnTo>
                    <a:pt x="454" y="1432"/>
                  </a:lnTo>
                  <a:lnTo>
                    <a:pt x="489" y="1445"/>
                  </a:lnTo>
                  <a:lnTo>
                    <a:pt x="524" y="1456"/>
                  </a:lnTo>
                  <a:lnTo>
                    <a:pt x="559" y="1467"/>
                  </a:lnTo>
                  <a:lnTo>
                    <a:pt x="595" y="1474"/>
                  </a:lnTo>
                  <a:lnTo>
                    <a:pt x="632" y="1481"/>
                  </a:lnTo>
                  <a:lnTo>
                    <a:pt x="669" y="1487"/>
                  </a:lnTo>
                  <a:lnTo>
                    <a:pt x="707" y="1489"/>
                  </a:lnTo>
                  <a:lnTo>
                    <a:pt x="745" y="1490"/>
                  </a:lnTo>
                  <a:lnTo>
                    <a:pt x="782" y="1489"/>
                  </a:lnTo>
                  <a:lnTo>
                    <a:pt x="821" y="1487"/>
                  </a:lnTo>
                  <a:lnTo>
                    <a:pt x="857" y="1481"/>
                  </a:lnTo>
                  <a:lnTo>
                    <a:pt x="894" y="1474"/>
                  </a:lnTo>
                  <a:lnTo>
                    <a:pt x="930" y="1467"/>
                  </a:lnTo>
                  <a:lnTo>
                    <a:pt x="965" y="1456"/>
                  </a:lnTo>
                  <a:lnTo>
                    <a:pt x="1000" y="1445"/>
                  </a:lnTo>
                  <a:lnTo>
                    <a:pt x="1035" y="1432"/>
                  </a:lnTo>
                  <a:lnTo>
                    <a:pt x="1068" y="1417"/>
                  </a:lnTo>
                  <a:lnTo>
                    <a:pt x="1099" y="1401"/>
                  </a:lnTo>
                  <a:lnTo>
                    <a:pt x="1130" y="1382"/>
                  </a:lnTo>
                  <a:lnTo>
                    <a:pt x="1161" y="1362"/>
                  </a:lnTo>
                  <a:lnTo>
                    <a:pt x="1190" y="1342"/>
                  </a:lnTo>
                  <a:lnTo>
                    <a:pt x="1218" y="1320"/>
                  </a:lnTo>
                  <a:lnTo>
                    <a:pt x="1245" y="1296"/>
                  </a:lnTo>
                  <a:lnTo>
                    <a:pt x="1271" y="1273"/>
                  </a:lnTo>
                  <a:lnTo>
                    <a:pt x="1296" y="1245"/>
                  </a:lnTo>
                  <a:lnTo>
                    <a:pt x="1318" y="1219"/>
                  </a:lnTo>
                  <a:lnTo>
                    <a:pt x="1340" y="1190"/>
                  </a:lnTo>
                  <a:lnTo>
                    <a:pt x="1362" y="1161"/>
                  </a:lnTo>
                  <a:lnTo>
                    <a:pt x="1381" y="1132"/>
                  </a:lnTo>
                  <a:lnTo>
                    <a:pt x="1399" y="1100"/>
                  </a:lnTo>
                  <a:lnTo>
                    <a:pt x="1415" y="1068"/>
                  </a:lnTo>
                  <a:lnTo>
                    <a:pt x="1430" y="1035"/>
                  </a:lnTo>
                  <a:lnTo>
                    <a:pt x="1443" y="1002"/>
                  </a:lnTo>
                  <a:lnTo>
                    <a:pt x="1456" y="967"/>
                  </a:lnTo>
                  <a:lnTo>
                    <a:pt x="1465" y="932"/>
                  </a:lnTo>
                  <a:lnTo>
                    <a:pt x="1474" y="895"/>
                  </a:lnTo>
                  <a:lnTo>
                    <a:pt x="1480" y="859"/>
                  </a:lnTo>
                  <a:lnTo>
                    <a:pt x="1485" y="822"/>
                  </a:lnTo>
                  <a:lnTo>
                    <a:pt x="1489" y="784"/>
                  </a:lnTo>
                  <a:lnTo>
                    <a:pt x="1489" y="745"/>
                  </a:lnTo>
                  <a:lnTo>
                    <a:pt x="1480" y="745"/>
                  </a:lnTo>
                  <a:lnTo>
                    <a:pt x="1480" y="707"/>
                  </a:lnTo>
                  <a:lnTo>
                    <a:pt x="1476" y="670"/>
                  </a:lnTo>
                  <a:lnTo>
                    <a:pt x="1472" y="634"/>
                  </a:lnTo>
                  <a:lnTo>
                    <a:pt x="1465" y="597"/>
                  </a:lnTo>
                  <a:lnTo>
                    <a:pt x="1458" y="562"/>
                  </a:lnTo>
                  <a:lnTo>
                    <a:pt x="1447" y="528"/>
                  </a:lnTo>
                  <a:lnTo>
                    <a:pt x="1436" y="493"/>
                  </a:lnTo>
                  <a:lnTo>
                    <a:pt x="1423" y="460"/>
                  </a:lnTo>
                  <a:lnTo>
                    <a:pt x="1408" y="427"/>
                  </a:lnTo>
                  <a:lnTo>
                    <a:pt x="1392" y="396"/>
                  </a:lnTo>
                  <a:lnTo>
                    <a:pt x="1373" y="365"/>
                  </a:lnTo>
                  <a:lnTo>
                    <a:pt x="1355" y="334"/>
                  </a:lnTo>
                  <a:lnTo>
                    <a:pt x="1333" y="306"/>
                  </a:lnTo>
                  <a:lnTo>
                    <a:pt x="1311" y="279"/>
                  </a:lnTo>
                  <a:lnTo>
                    <a:pt x="1289" y="251"/>
                  </a:lnTo>
                  <a:lnTo>
                    <a:pt x="1265" y="226"/>
                  </a:lnTo>
                  <a:lnTo>
                    <a:pt x="1240" y="202"/>
                  </a:lnTo>
                  <a:lnTo>
                    <a:pt x="1212" y="178"/>
                  </a:lnTo>
                  <a:lnTo>
                    <a:pt x="1185" y="156"/>
                  </a:lnTo>
                  <a:lnTo>
                    <a:pt x="1156" y="136"/>
                  </a:lnTo>
                  <a:lnTo>
                    <a:pt x="1126" y="118"/>
                  </a:lnTo>
                  <a:lnTo>
                    <a:pt x="1095" y="99"/>
                  </a:lnTo>
                  <a:lnTo>
                    <a:pt x="1064" y="83"/>
                  </a:lnTo>
                  <a:lnTo>
                    <a:pt x="1031" y="68"/>
                  </a:lnTo>
                  <a:lnTo>
                    <a:pt x="998" y="55"/>
                  </a:lnTo>
                  <a:lnTo>
                    <a:pt x="963" y="42"/>
                  </a:lnTo>
                  <a:lnTo>
                    <a:pt x="929" y="33"/>
                  </a:lnTo>
                  <a:lnTo>
                    <a:pt x="892" y="26"/>
                  </a:lnTo>
                  <a:lnTo>
                    <a:pt x="857" y="19"/>
                  </a:lnTo>
                  <a:lnTo>
                    <a:pt x="821" y="13"/>
                  </a:lnTo>
                  <a:lnTo>
                    <a:pt x="782" y="11"/>
                  </a:lnTo>
                  <a:lnTo>
                    <a:pt x="745" y="10"/>
                  </a:lnTo>
                  <a:lnTo>
                    <a:pt x="707" y="11"/>
                  </a:lnTo>
                  <a:lnTo>
                    <a:pt x="669" y="13"/>
                  </a:lnTo>
                  <a:lnTo>
                    <a:pt x="632" y="19"/>
                  </a:lnTo>
                  <a:lnTo>
                    <a:pt x="597" y="26"/>
                  </a:lnTo>
                  <a:lnTo>
                    <a:pt x="561" y="33"/>
                  </a:lnTo>
                  <a:lnTo>
                    <a:pt x="526" y="42"/>
                  </a:lnTo>
                  <a:lnTo>
                    <a:pt x="491" y="55"/>
                  </a:lnTo>
                  <a:lnTo>
                    <a:pt x="458" y="68"/>
                  </a:lnTo>
                  <a:lnTo>
                    <a:pt x="425" y="83"/>
                  </a:lnTo>
                  <a:lnTo>
                    <a:pt x="394" y="99"/>
                  </a:lnTo>
                  <a:lnTo>
                    <a:pt x="363" y="118"/>
                  </a:lnTo>
                  <a:lnTo>
                    <a:pt x="334" y="136"/>
                  </a:lnTo>
                  <a:lnTo>
                    <a:pt x="304" y="156"/>
                  </a:lnTo>
                  <a:lnTo>
                    <a:pt x="277" y="178"/>
                  </a:lnTo>
                  <a:lnTo>
                    <a:pt x="249" y="202"/>
                  </a:lnTo>
                  <a:lnTo>
                    <a:pt x="224" y="226"/>
                  </a:lnTo>
                  <a:lnTo>
                    <a:pt x="200" y="251"/>
                  </a:lnTo>
                  <a:lnTo>
                    <a:pt x="178" y="279"/>
                  </a:lnTo>
                  <a:lnTo>
                    <a:pt x="156" y="306"/>
                  </a:lnTo>
                  <a:lnTo>
                    <a:pt x="134" y="334"/>
                  </a:lnTo>
                  <a:lnTo>
                    <a:pt x="116" y="365"/>
                  </a:lnTo>
                  <a:lnTo>
                    <a:pt x="97" y="396"/>
                  </a:lnTo>
                  <a:lnTo>
                    <a:pt x="81" y="427"/>
                  </a:lnTo>
                  <a:lnTo>
                    <a:pt x="66" y="460"/>
                  </a:lnTo>
                  <a:lnTo>
                    <a:pt x="54" y="493"/>
                  </a:lnTo>
                  <a:lnTo>
                    <a:pt x="43" y="528"/>
                  </a:lnTo>
                  <a:lnTo>
                    <a:pt x="32" y="562"/>
                  </a:lnTo>
                  <a:lnTo>
                    <a:pt x="24" y="597"/>
                  </a:lnTo>
                  <a:lnTo>
                    <a:pt x="17" y="634"/>
                  </a:lnTo>
                  <a:lnTo>
                    <a:pt x="13" y="670"/>
                  </a:lnTo>
                  <a:lnTo>
                    <a:pt x="10" y="707"/>
                  </a:lnTo>
                  <a:lnTo>
                    <a:pt x="10" y="745"/>
                  </a:lnTo>
                  <a:lnTo>
                    <a:pt x="10" y="784"/>
                  </a:lnTo>
                  <a:lnTo>
                    <a:pt x="13" y="820"/>
                  </a:lnTo>
                  <a:lnTo>
                    <a:pt x="17" y="857"/>
                  </a:lnTo>
                  <a:lnTo>
                    <a:pt x="24" y="894"/>
                  </a:lnTo>
                  <a:lnTo>
                    <a:pt x="32" y="928"/>
                  </a:lnTo>
                  <a:lnTo>
                    <a:pt x="43" y="963"/>
                  </a:lnTo>
                  <a:lnTo>
                    <a:pt x="54" y="998"/>
                  </a:lnTo>
                  <a:lnTo>
                    <a:pt x="66" y="1031"/>
                  </a:lnTo>
                  <a:lnTo>
                    <a:pt x="81" y="1064"/>
                  </a:lnTo>
                  <a:lnTo>
                    <a:pt x="97" y="1095"/>
                  </a:lnTo>
                  <a:lnTo>
                    <a:pt x="116" y="1126"/>
                  </a:lnTo>
                  <a:lnTo>
                    <a:pt x="134" y="1157"/>
                  </a:lnTo>
                  <a:lnTo>
                    <a:pt x="156" y="1185"/>
                  </a:lnTo>
                  <a:lnTo>
                    <a:pt x="178" y="1214"/>
                  </a:lnTo>
                  <a:lnTo>
                    <a:pt x="200" y="1240"/>
                  </a:lnTo>
                  <a:lnTo>
                    <a:pt x="224" y="1265"/>
                  </a:lnTo>
                  <a:lnTo>
                    <a:pt x="249" y="1289"/>
                  </a:lnTo>
                  <a:lnTo>
                    <a:pt x="277" y="1313"/>
                  </a:lnTo>
                  <a:lnTo>
                    <a:pt x="304" y="1335"/>
                  </a:lnTo>
                  <a:lnTo>
                    <a:pt x="334" y="1355"/>
                  </a:lnTo>
                  <a:lnTo>
                    <a:pt x="363" y="1375"/>
                  </a:lnTo>
                  <a:lnTo>
                    <a:pt x="394" y="1392"/>
                  </a:lnTo>
                  <a:lnTo>
                    <a:pt x="425" y="1408"/>
                  </a:lnTo>
                  <a:lnTo>
                    <a:pt x="458" y="1423"/>
                  </a:lnTo>
                  <a:lnTo>
                    <a:pt x="491" y="1435"/>
                  </a:lnTo>
                  <a:lnTo>
                    <a:pt x="526" y="1448"/>
                  </a:lnTo>
                  <a:lnTo>
                    <a:pt x="561" y="1457"/>
                  </a:lnTo>
                  <a:lnTo>
                    <a:pt x="597" y="1467"/>
                  </a:lnTo>
                  <a:lnTo>
                    <a:pt x="632" y="1472"/>
                  </a:lnTo>
                  <a:lnTo>
                    <a:pt x="669" y="1478"/>
                  </a:lnTo>
                  <a:lnTo>
                    <a:pt x="707" y="1479"/>
                  </a:lnTo>
                  <a:lnTo>
                    <a:pt x="745" y="1481"/>
                  </a:lnTo>
                  <a:lnTo>
                    <a:pt x="782" y="1479"/>
                  </a:lnTo>
                  <a:lnTo>
                    <a:pt x="821" y="1478"/>
                  </a:lnTo>
                  <a:lnTo>
                    <a:pt x="857" y="1472"/>
                  </a:lnTo>
                  <a:lnTo>
                    <a:pt x="892" y="1467"/>
                  </a:lnTo>
                  <a:lnTo>
                    <a:pt x="929" y="1457"/>
                  </a:lnTo>
                  <a:lnTo>
                    <a:pt x="963" y="1448"/>
                  </a:lnTo>
                  <a:lnTo>
                    <a:pt x="998" y="1435"/>
                  </a:lnTo>
                  <a:lnTo>
                    <a:pt x="1031" y="1423"/>
                  </a:lnTo>
                  <a:lnTo>
                    <a:pt x="1064" y="1408"/>
                  </a:lnTo>
                  <a:lnTo>
                    <a:pt x="1095" y="1392"/>
                  </a:lnTo>
                  <a:lnTo>
                    <a:pt x="1126" y="1375"/>
                  </a:lnTo>
                  <a:lnTo>
                    <a:pt x="1156" y="1355"/>
                  </a:lnTo>
                  <a:lnTo>
                    <a:pt x="1185" y="1335"/>
                  </a:lnTo>
                  <a:lnTo>
                    <a:pt x="1212" y="1313"/>
                  </a:lnTo>
                  <a:lnTo>
                    <a:pt x="1240" y="1289"/>
                  </a:lnTo>
                  <a:lnTo>
                    <a:pt x="1265" y="1265"/>
                  </a:lnTo>
                  <a:lnTo>
                    <a:pt x="1289" y="1240"/>
                  </a:lnTo>
                  <a:lnTo>
                    <a:pt x="1311" y="1214"/>
                  </a:lnTo>
                  <a:lnTo>
                    <a:pt x="1333" y="1185"/>
                  </a:lnTo>
                  <a:lnTo>
                    <a:pt x="1355" y="1157"/>
                  </a:lnTo>
                  <a:lnTo>
                    <a:pt x="1373" y="1126"/>
                  </a:lnTo>
                  <a:lnTo>
                    <a:pt x="1392" y="1095"/>
                  </a:lnTo>
                  <a:lnTo>
                    <a:pt x="1408" y="1064"/>
                  </a:lnTo>
                  <a:lnTo>
                    <a:pt x="1423" y="1031"/>
                  </a:lnTo>
                  <a:lnTo>
                    <a:pt x="1436" y="998"/>
                  </a:lnTo>
                  <a:lnTo>
                    <a:pt x="1447" y="963"/>
                  </a:lnTo>
                  <a:lnTo>
                    <a:pt x="1458" y="928"/>
                  </a:lnTo>
                  <a:lnTo>
                    <a:pt x="1465" y="894"/>
                  </a:lnTo>
                  <a:lnTo>
                    <a:pt x="1472" y="857"/>
                  </a:lnTo>
                  <a:lnTo>
                    <a:pt x="1476" y="820"/>
                  </a:lnTo>
                  <a:lnTo>
                    <a:pt x="1480" y="784"/>
                  </a:lnTo>
                  <a:lnTo>
                    <a:pt x="1480" y="745"/>
                  </a:lnTo>
                  <a:lnTo>
                    <a:pt x="1489" y="745"/>
                  </a:lnTo>
                  <a:close/>
                </a:path>
              </a:pathLst>
            </a:custGeom>
            <a:solidFill>
              <a:srgbClr val="5CBDFF"/>
            </a:solidFill>
            <a:ln w="9525">
              <a:noFill/>
              <a:round/>
              <a:headEnd/>
              <a:tailEnd/>
            </a:ln>
          </p:spPr>
          <p:txBody>
            <a:bodyPr/>
            <a:lstStyle/>
            <a:p>
              <a:endParaRPr lang="en-US"/>
            </a:p>
          </p:txBody>
        </p:sp>
        <p:sp>
          <p:nvSpPr>
            <p:cNvPr id="49184" name="Freeform 249"/>
            <p:cNvSpPr>
              <a:spLocks/>
            </p:cNvSpPr>
            <p:nvPr/>
          </p:nvSpPr>
          <p:spPr bwMode="auto">
            <a:xfrm>
              <a:off x="2995792" y="2225694"/>
              <a:ext cx="2089855" cy="2347912"/>
            </a:xfrm>
            <a:custGeom>
              <a:avLst/>
              <a:gdLst>
                <a:gd name="T0" fmla="*/ 2147483647 w 1481"/>
                <a:gd name="T1" fmla="*/ 2147483647 h 1479"/>
                <a:gd name="T2" fmla="*/ 2147483647 w 1481"/>
                <a:gd name="T3" fmla="*/ 2147483647 h 1479"/>
                <a:gd name="T4" fmla="*/ 2147483647 w 1481"/>
                <a:gd name="T5" fmla="*/ 2147483647 h 1479"/>
                <a:gd name="T6" fmla="*/ 2147483647 w 1481"/>
                <a:gd name="T7" fmla="*/ 2147483647 h 1479"/>
                <a:gd name="T8" fmla="*/ 2147483647 w 1481"/>
                <a:gd name="T9" fmla="*/ 2147483647 h 1479"/>
                <a:gd name="T10" fmla="*/ 2147483647 w 1481"/>
                <a:gd name="T11" fmla="*/ 2147483647 h 1479"/>
                <a:gd name="T12" fmla="*/ 2147483647 w 1481"/>
                <a:gd name="T13" fmla="*/ 2147483647 h 1479"/>
                <a:gd name="T14" fmla="*/ 2147483647 w 1481"/>
                <a:gd name="T15" fmla="*/ 2147483647 h 1479"/>
                <a:gd name="T16" fmla="*/ 2147483647 w 1481"/>
                <a:gd name="T17" fmla="*/ 2147483647 h 1479"/>
                <a:gd name="T18" fmla="*/ 2147483647 w 1481"/>
                <a:gd name="T19" fmla="*/ 2147483647 h 1479"/>
                <a:gd name="T20" fmla="*/ 2147483647 w 1481"/>
                <a:gd name="T21" fmla="*/ 2147483647 h 1479"/>
                <a:gd name="T22" fmla="*/ 2147483647 w 1481"/>
                <a:gd name="T23" fmla="*/ 2147483647 h 1479"/>
                <a:gd name="T24" fmla="*/ 0 w 1481"/>
                <a:gd name="T25" fmla="*/ 2147483647 h 1479"/>
                <a:gd name="T26" fmla="*/ 2147483647 w 1481"/>
                <a:gd name="T27" fmla="*/ 2147483647 h 1479"/>
                <a:gd name="T28" fmla="*/ 2147483647 w 1481"/>
                <a:gd name="T29" fmla="*/ 2147483647 h 1479"/>
                <a:gd name="T30" fmla="*/ 2147483647 w 1481"/>
                <a:gd name="T31" fmla="*/ 2147483647 h 1479"/>
                <a:gd name="T32" fmla="*/ 2147483647 w 1481"/>
                <a:gd name="T33" fmla="*/ 2147483647 h 1479"/>
                <a:gd name="T34" fmla="*/ 2147483647 w 1481"/>
                <a:gd name="T35" fmla="*/ 2147483647 h 1479"/>
                <a:gd name="T36" fmla="*/ 2147483647 w 1481"/>
                <a:gd name="T37" fmla="*/ 2147483647 h 1479"/>
                <a:gd name="T38" fmla="*/ 2147483647 w 1481"/>
                <a:gd name="T39" fmla="*/ 2147483647 h 1479"/>
                <a:gd name="T40" fmla="*/ 2147483647 w 1481"/>
                <a:gd name="T41" fmla="*/ 2147483647 h 1479"/>
                <a:gd name="T42" fmla="*/ 2147483647 w 1481"/>
                <a:gd name="T43" fmla="*/ 2147483647 h 1479"/>
                <a:gd name="T44" fmla="*/ 2147483647 w 1481"/>
                <a:gd name="T45" fmla="*/ 2147483647 h 1479"/>
                <a:gd name="T46" fmla="*/ 2147483647 w 1481"/>
                <a:gd name="T47" fmla="*/ 2147483647 h 1479"/>
                <a:gd name="T48" fmla="*/ 2147483647 w 1481"/>
                <a:gd name="T49" fmla="*/ 2147483647 h 1479"/>
                <a:gd name="T50" fmla="*/ 2147483647 w 1481"/>
                <a:gd name="T51" fmla="*/ 2147483647 h 1479"/>
                <a:gd name="T52" fmla="*/ 2147483647 w 1481"/>
                <a:gd name="T53" fmla="*/ 2147483647 h 1479"/>
                <a:gd name="T54" fmla="*/ 2147483647 w 1481"/>
                <a:gd name="T55" fmla="*/ 2147483647 h 1479"/>
                <a:gd name="T56" fmla="*/ 2147483647 w 1481"/>
                <a:gd name="T57" fmla="*/ 2147483647 h 1479"/>
                <a:gd name="T58" fmla="*/ 2147483647 w 1481"/>
                <a:gd name="T59" fmla="*/ 2147483647 h 1479"/>
                <a:gd name="T60" fmla="*/ 2147483647 w 1481"/>
                <a:gd name="T61" fmla="*/ 2147483647 h 1479"/>
                <a:gd name="T62" fmla="*/ 2147483647 w 1481"/>
                <a:gd name="T63" fmla="*/ 2147483647 h 1479"/>
                <a:gd name="T64" fmla="*/ 2147483647 w 1481"/>
                <a:gd name="T65" fmla="*/ 2147483647 h 1479"/>
                <a:gd name="T66" fmla="*/ 2147483647 w 1481"/>
                <a:gd name="T67" fmla="*/ 2147483647 h 1479"/>
                <a:gd name="T68" fmla="*/ 2147483647 w 1481"/>
                <a:gd name="T69" fmla="*/ 2147483647 h 1479"/>
                <a:gd name="T70" fmla="*/ 2147483647 w 1481"/>
                <a:gd name="T71" fmla="*/ 2147483647 h 1479"/>
                <a:gd name="T72" fmla="*/ 2147483647 w 1481"/>
                <a:gd name="T73" fmla="*/ 2147483647 h 1479"/>
                <a:gd name="T74" fmla="*/ 2147483647 w 1481"/>
                <a:gd name="T75" fmla="*/ 2147483647 h 1479"/>
                <a:gd name="T76" fmla="*/ 2147483647 w 1481"/>
                <a:gd name="T77" fmla="*/ 2147483647 h 1479"/>
                <a:gd name="T78" fmla="*/ 2147483647 w 1481"/>
                <a:gd name="T79" fmla="*/ 2147483647 h 1479"/>
                <a:gd name="T80" fmla="*/ 2147483647 w 1481"/>
                <a:gd name="T81" fmla="*/ 2147483647 h 1479"/>
                <a:gd name="T82" fmla="*/ 2147483647 w 1481"/>
                <a:gd name="T83" fmla="*/ 2147483647 h 1479"/>
                <a:gd name="T84" fmla="*/ 2147483647 w 1481"/>
                <a:gd name="T85" fmla="*/ 2147483647 h 1479"/>
                <a:gd name="T86" fmla="*/ 2147483647 w 1481"/>
                <a:gd name="T87" fmla="*/ 2147483647 h 1479"/>
                <a:gd name="T88" fmla="*/ 2147483647 w 1481"/>
                <a:gd name="T89" fmla="*/ 2147483647 h 1479"/>
                <a:gd name="T90" fmla="*/ 2147483647 w 1481"/>
                <a:gd name="T91" fmla="*/ 2147483647 h 1479"/>
                <a:gd name="T92" fmla="*/ 2147483647 w 1481"/>
                <a:gd name="T93" fmla="*/ 2147483647 h 1479"/>
                <a:gd name="T94" fmla="*/ 2147483647 w 1481"/>
                <a:gd name="T95" fmla="*/ 2147483647 h 1479"/>
                <a:gd name="T96" fmla="*/ 2147483647 w 1481"/>
                <a:gd name="T97" fmla="*/ 2147483647 h 1479"/>
                <a:gd name="T98" fmla="*/ 2147483647 w 1481"/>
                <a:gd name="T99" fmla="*/ 2147483647 h 1479"/>
                <a:gd name="T100" fmla="*/ 2147483647 w 1481"/>
                <a:gd name="T101" fmla="*/ 2147483647 h 14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81"/>
                <a:gd name="T154" fmla="*/ 0 h 1479"/>
                <a:gd name="T155" fmla="*/ 1481 w 1481"/>
                <a:gd name="T156" fmla="*/ 1479 h 147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81" h="1479">
                  <a:moveTo>
                    <a:pt x="1481" y="739"/>
                  </a:moveTo>
                  <a:lnTo>
                    <a:pt x="1479" y="701"/>
                  </a:lnTo>
                  <a:lnTo>
                    <a:pt x="1477" y="664"/>
                  </a:lnTo>
                  <a:lnTo>
                    <a:pt x="1472" y="626"/>
                  </a:lnTo>
                  <a:lnTo>
                    <a:pt x="1465" y="591"/>
                  </a:lnTo>
                  <a:lnTo>
                    <a:pt x="1457" y="554"/>
                  </a:lnTo>
                  <a:lnTo>
                    <a:pt x="1446" y="520"/>
                  </a:lnTo>
                  <a:lnTo>
                    <a:pt x="1435" y="485"/>
                  </a:lnTo>
                  <a:lnTo>
                    <a:pt x="1422" y="452"/>
                  </a:lnTo>
                  <a:lnTo>
                    <a:pt x="1408" y="419"/>
                  </a:lnTo>
                  <a:lnTo>
                    <a:pt x="1391" y="386"/>
                  </a:lnTo>
                  <a:lnTo>
                    <a:pt x="1373" y="355"/>
                  </a:lnTo>
                  <a:lnTo>
                    <a:pt x="1355" y="326"/>
                  </a:lnTo>
                  <a:lnTo>
                    <a:pt x="1333" y="296"/>
                  </a:lnTo>
                  <a:lnTo>
                    <a:pt x="1311" y="269"/>
                  </a:lnTo>
                  <a:lnTo>
                    <a:pt x="1289" y="241"/>
                  </a:lnTo>
                  <a:lnTo>
                    <a:pt x="1263" y="216"/>
                  </a:lnTo>
                  <a:lnTo>
                    <a:pt x="1238" y="192"/>
                  </a:lnTo>
                  <a:lnTo>
                    <a:pt x="1212" y="168"/>
                  </a:lnTo>
                  <a:lnTo>
                    <a:pt x="1183" y="146"/>
                  </a:lnTo>
                  <a:lnTo>
                    <a:pt x="1153" y="126"/>
                  </a:lnTo>
                  <a:lnTo>
                    <a:pt x="1124" y="106"/>
                  </a:lnTo>
                  <a:lnTo>
                    <a:pt x="1093" y="90"/>
                  </a:lnTo>
                  <a:lnTo>
                    <a:pt x="1062" y="73"/>
                  </a:lnTo>
                  <a:lnTo>
                    <a:pt x="1029" y="58"/>
                  </a:lnTo>
                  <a:lnTo>
                    <a:pt x="994" y="44"/>
                  </a:lnTo>
                  <a:lnTo>
                    <a:pt x="961" y="33"/>
                  </a:lnTo>
                  <a:lnTo>
                    <a:pt x="926" y="24"/>
                  </a:lnTo>
                  <a:lnTo>
                    <a:pt x="890" y="14"/>
                  </a:lnTo>
                  <a:lnTo>
                    <a:pt x="853" y="9"/>
                  </a:lnTo>
                  <a:lnTo>
                    <a:pt x="817" y="4"/>
                  </a:lnTo>
                  <a:lnTo>
                    <a:pt x="778" y="0"/>
                  </a:lnTo>
                  <a:lnTo>
                    <a:pt x="741" y="0"/>
                  </a:lnTo>
                  <a:lnTo>
                    <a:pt x="703" y="0"/>
                  </a:lnTo>
                  <a:lnTo>
                    <a:pt x="665" y="4"/>
                  </a:lnTo>
                  <a:lnTo>
                    <a:pt x="628" y="9"/>
                  </a:lnTo>
                  <a:lnTo>
                    <a:pt x="591" y="14"/>
                  </a:lnTo>
                  <a:lnTo>
                    <a:pt x="557" y="24"/>
                  </a:lnTo>
                  <a:lnTo>
                    <a:pt x="520" y="33"/>
                  </a:lnTo>
                  <a:lnTo>
                    <a:pt x="487" y="44"/>
                  </a:lnTo>
                  <a:lnTo>
                    <a:pt x="452" y="58"/>
                  </a:lnTo>
                  <a:lnTo>
                    <a:pt x="419" y="73"/>
                  </a:lnTo>
                  <a:lnTo>
                    <a:pt x="388" y="90"/>
                  </a:lnTo>
                  <a:lnTo>
                    <a:pt x="357" y="106"/>
                  </a:lnTo>
                  <a:lnTo>
                    <a:pt x="328" y="126"/>
                  </a:lnTo>
                  <a:lnTo>
                    <a:pt x="298" y="146"/>
                  </a:lnTo>
                  <a:lnTo>
                    <a:pt x="269" y="168"/>
                  </a:lnTo>
                  <a:lnTo>
                    <a:pt x="244" y="192"/>
                  </a:lnTo>
                  <a:lnTo>
                    <a:pt x="218" y="216"/>
                  </a:lnTo>
                  <a:lnTo>
                    <a:pt x="192" y="241"/>
                  </a:lnTo>
                  <a:lnTo>
                    <a:pt x="170" y="269"/>
                  </a:lnTo>
                  <a:lnTo>
                    <a:pt x="148" y="296"/>
                  </a:lnTo>
                  <a:lnTo>
                    <a:pt x="126" y="326"/>
                  </a:lnTo>
                  <a:lnTo>
                    <a:pt x="108" y="355"/>
                  </a:lnTo>
                  <a:lnTo>
                    <a:pt x="90" y="386"/>
                  </a:lnTo>
                  <a:lnTo>
                    <a:pt x="73" y="419"/>
                  </a:lnTo>
                  <a:lnTo>
                    <a:pt x="59" y="452"/>
                  </a:lnTo>
                  <a:lnTo>
                    <a:pt x="46" y="485"/>
                  </a:lnTo>
                  <a:lnTo>
                    <a:pt x="35" y="520"/>
                  </a:lnTo>
                  <a:lnTo>
                    <a:pt x="24" y="554"/>
                  </a:lnTo>
                  <a:lnTo>
                    <a:pt x="17" y="591"/>
                  </a:lnTo>
                  <a:lnTo>
                    <a:pt x="9" y="626"/>
                  </a:lnTo>
                  <a:lnTo>
                    <a:pt x="4" y="664"/>
                  </a:lnTo>
                  <a:lnTo>
                    <a:pt x="2" y="701"/>
                  </a:lnTo>
                  <a:lnTo>
                    <a:pt x="0" y="739"/>
                  </a:lnTo>
                  <a:lnTo>
                    <a:pt x="2" y="778"/>
                  </a:lnTo>
                  <a:lnTo>
                    <a:pt x="4" y="814"/>
                  </a:lnTo>
                  <a:lnTo>
                    <a:pt x="9" y="853"/>
                  </a:lnTo>
                  <a:lnTo>
                    <a:pt x="17" y="888"/>
                  </a:lnTo>
                  <a:lnTo>
                    <a:pt x="24" y="924"/>
                  </a:lnTo>
                  <a:lnTo>
                    <a:pt x="35" y="959"/>
                  </a:lnTo>
                  <a:lnTo>
                    <a:pt x="46" y="994"/>
                  </a:lnTo>
                  <a:lnTo>
                    <a:pt x="59" y="1027"/>
                  </a:lnTo>
                  <a:lnTo>
                    <a:pt x="73" y="1060"/>
                  </a:lnTo>
                  <a:lnTo>
                    <a:pt x="90" y="1093"/>
                  </a:lnTo>
                  <a:lnTo>
                    <a:pt x="108" y="1124"/>
                  </a:lnTo>
                  <a:lnTo>
                    <a:pt x="126" y="1153"/>
                  </a:lnTo>
                  <a:lnTo>
                    <a:pt x="148" y="1182"/>
                  </a:lnTo>
                  <a:lnTo>
                    <a:pt x="170" y="1210"/>
                  </a:lnTo>
                  <a:lnTo>
                    <a:pt x="192" y="1237"/>
                  </a:lnTo>
                  <a:lnTo>
                    <a:pt x="218" y="1263"/>
                  </a:lnTo>
                  <a:lnTo>
                    <a:pt x="244" y="1287"/>
                  </a:lnTo>
                  <a:lnTo>
                    <a:pt x="269" y="1310"/>
                  </a:lnTo>
                  <a:lnTo>
                    <a:pt x="298" y="1332"/>
                  </a:lnTo>
                  <a:lnTo>
                    <a:pt x="328" y="1353"/>
                  </a:lnTo>
                  <a:lnTo>
                    <a:pt x="357" y="1373"/>
                  </a:lnTo>
                  <a:lnTo>
                    <a:pt x="388" y="1389"/>
                  </a:lnTo>
                  <a:lnTo>
                    <a:pt x="419" y="1406"/>
                  </a:lnTo>
                  <a:lnTo>
                    <a:pt x="452" y="1420"/>
                  </a:lnTo>
                  <a:lnTo>
                    <a:pt x="487" y="1435"/>
                  </a:lnTo>
                  <a:lnTo>
                    <a:pt x="520" y="1446"/>
                  </a:lnTo>
                  <a:lnTo>
                    <a:pt x="557" y="1455"/>
                  </a:lnTo>
                  <a:lnTo>
                    <a:pt x="591" y="1464"/>
                  </a:lnTo>
                  <a:lnTo>
                    <a:pt x="628" y="1472"/>
                  </a:lnTo>
                  <a:lnTo>
                    <a:pt x="665" y="1475"/>
                  </a:lnTo>
                  <a:lnTo>
                    <a:pt x="703" y="1479"/>
                  </a:lnTo>
                  <a:lnTo>
                    <a:pt x="741" y="1479"/>
                  </a:lnTo>
                  <a:lnTo>
                    <a:pt x="778" y="1479"/>
                  </a:lnTo>
                  <a:lnTo>
                    <a:pt x="817" y="1475"/>
                  </a:lnTo>
                  <a:lnTo>
                    <a:pt x="853" y="1472"/>
                  </a:lnTo>
                  <a:lnTo>
                    <a:pt x="890" y="1464"/>
                  </a:lnTo>
                  <a:lnTo>
                    <a:pt x="926" y="1455"/>
                  </a:lnTo>
                  <a:lnTo>
                    <a:pt x="961" y="1446"/>
                  </a:lnTo>
                  <a:lnTo>
                    <a:pt x="994" y="1435"/>
                  </a:lnTo>
                  <a:lnTo>
                    <a:pt x="1029" y="1420"/>
                  </a:lnTo>
                  <a:lnTo>
                    <a:pt x="1062" y="1406"/>
                  </a:lnTo>
                  <a:lnTo>
                    <a:pt x="1093" y="1389"/>
                  </a:lnTo>
                  <a:lnTo>
                    <a:pt x="1124" y="1373"/>
                  </a:lnTo>
                  <a:lnTo>
                    <a:pt x="1153" y="1353"/>
                  </a:lnTo>
                  <a:lnTo>
                    <a:pt x="1183" y="1332"/>
                  </a:lnTo>
                  <a:lnTo>
                    <a:pt x="1212" y="1310"/>
                  </a:lnTo>
                  <a:lnTo>
                    <a:pt x="1238" y="1287"/>
                  </a:lnTo>
                  <a:lnTo>
                    <a:pt x="1263" y="1263"/>
                  </a:lnTo>
                  <a:lnTo>
                    <a:pt x="1289" y="1237"/>
                  </a:lnTo>
                  <a:lnTo>
                    <a:pt x="1311" y="1210"/>
                  </a:lnTo>
                  <a:lnTo>
                    <a:pt x="1333" y="1182"/>
                  </a:lnTo>
                  <a:lnTo>
                    <a:pt x="1355" y="1153"/>
                  </a:lnTo>
                  <a:lnTo>
                    <a:pt x="1373" y="1124"/>
                  </a:lnTo>
                  <a:lnTo>
                    <a:pt x="1391" y="1093"/>
                  </a:lnTo>
                  <a:lnTo>
                    <a:pt x="1408" y="1060"/>
                  </a:lnTo>
                  <a:lnTo>
                    <a:pt x="1422" y="1027"/>
                  </a:lnTo>
                  <a:lnTo>
                    <a:pt x="1435" y="994"/>
                  </a:lnTo>
                  <a:lnTo>
                    <a:pt x="1446" y="959"/>
                  </a:lnTo>
                  <a:lnTo>
                    <a:pt x="1457" y="924"/>
                  </a:lnTo>
                  <a:lnTo>
                    <a:pt x="1465" y="888"/>
                  </a:lnTo>
                  <a:lnTo>
                    <a:pt x="1472" y="853"/>
                  </a:lnTo>
                  <a:lnTo>
                    <a:pt x="1477" y="814"/>
                  </a:lnTo>
                  <a:lnTo>
                    <a:pt x="1479" y="778"/>
                  </a:lnTo>
                  <a:lnTo>
                    <a:pt x="1481" y="739"/>
                  </a:lnTo>
                  <a:lnTo>
                    <a:pt x="1472" y="739"/>
                  </a:lnTo>
                  <a:lnTo>
                    <a:pt x="1470" y="701"/>
                  </a:lnTo>
                  <a:lnTo>
                    <a:pt x="1468" y="664"/>
                  </a:lnTo>
                  <a:lnTo>
                    <a:pt x="1463" y="628"/>
                  </a:lnTo>
                  <a:lnTo>
                    <a:pt x="1457" y="593"/>
                  </a:lnTo>
                  <a:lnTo>
                    <a:pt x="1448" y="556"/>
                  </a:lnTo>
                  <a:lnTo>
                    <a:pt x="1439" y="522"/>
                  </a:lnTo>
                  <a:lnTo>
                    <a:pt x="1426" y="489"/>
                  </a:lnTo>
                  <a:lnTo>
                    <a:pt x="1413" y="456"/>
                  </a:lnTo>
                  <a:lnTo>
                    <a:pt x="1399" y="423"/>
                  </a:lnTo>
                  <a:lnTo>
                    <a:pt x="1384" y="392"/>
                  </a:lnTo>
                  <a:lnTo>
                    <a:pt x="1366" y="360"/>
                  </a:lnTo>
                  <a:lnTo>
                    <a:pt x="1347" y="331"/>
                  </a:lnTo>
                  <a:lnTo>
                    <a:pt x="1325" y="302"/>
                  </a:lnTo>
                  <a:lnTo>
                    <a:pt x="1305" y="274"/>
                  </a:lnTo>
                  <a:lnTo>
                    <a:pt x="1281" y="249"/>
                  </a:lnTo>
                  <a:lnTo>
                    <a:pt x="1258" y="223"/>
                  </a:lnTo>
                  <a:lnTo>
                    <a:pt x="1232" y="199"/>
                  </a:lnTo>
                  <a:lnTo>
                    <a:pt x="1205" y="176"/>
                  </a:lnTo>
                  <a:lnTo>
                    <a:pt x="1177" y="154"/>
                  </a:lnTo>
                  <a:lnTo>
                    <a:pt x="1150" y="133"/>
                  </a:lnTo>
                  <a:lnTo>
                    <a:pt x="1120" y="115"/>
                  </a:lnTo>
                  <a:lnTo>
                    <a:pt x="1089" y="97"/>
                  </a:lnTo>
                  <a:lnTo>
                    <a:pt x="1058" y="80"/>
                  </a:lnTo>
                  <a:lnTo>
                    <a:pt x="1025" y="66"/>
                  </a:lnTo>
                  <a:lnTo>
                    <a:pt x="992" y="53"/>
                  </a:lnTo>
                  <a:lnTo>
                    <a:pt x="957" y="42"/>
                  </a:lnTo>
                  <a:lnTo>
                    <a:pt x="923" y="31"/>
                  </a:lnTo>
                  <a:lnTo>
                    <a:pt x="888" y="24"/>
                  </a:lnTo>
                  <a:lnTo>
                    <a:pt x="851" y="16"/>
                  </a:lnTo>
                  <a:lnTo>
                    <a:pt x="815" y="13"/>
                  </a:lnTo>
                  <a:lnTo>
                    <a:pt x="778" y="9"/>
                  </a:lnTo>
                  <a:lnTo>
                    <a:pt x="741" y="9"/>
                  </a:lnTo>
                  <a:lnTo>
                    <a:pt x="703" y="9"/>
                  </a:lnTo>
                  <a:lnTo>
                    <a:pt x="666" y="13"/>
                  </a:lnTo>
                  <a:lnTo>
                    <a:pt x="630" y="16"/>
                  </a:lnTo>
                  <a:lnTo>
                    <a:pt x="593" y="24"/>
                  </a:lnTo>
                  <a:lnTo>
                    <a:pt x="558" y="31"/>
                  </a:lnTo>
                  <a:lnTo>
                    <a:pt x="524" y="42"/>
                  </a:lnTo>
                  <a:lnTo>
                    <a:pt x="489" y="53"/>
                  </a:lnTo>
                  <a:lnTo>
                    <a:pt x="456" y="66"/>
                  </a:lnTo>
                  <a:lnTo>
                    <a:pt x="423" y="80"/>
                  </a:lnTo>
                  <a:lnTo>
                    <a:pt x="392" y="97"/>
                  </a:lnTo>
                  <a:lnTo>
                    <a:pt x="363" y="115"/>
                  </a:lnTo>
                  <a:lnTo>
                    <a:pt x="331" y="133"/>
                  </a:lnTo>
                  <a:lnTo>
                    <a:pt x="304" y="154"/>
                  </a:lnTo>
                  <a:lnTo>
                    <a:pt x="277" y="176"/>
                  </a:lnTo>
                  <a:lnTo>
                    <a:pt x="249" y="199"/>
                  </a:lnTo>
                  <a:lnTo>
                    <a:pt x="223" y="223"/>
                  </a:lnTo>
                  <a:lnTo>
                    <a:pt x="200" y="249"/>
                  </a:lnTo>
                  <a:lnTo>
                    <a:pt x="176" y="274"/>
                  </a:lnTo>
                  <a:lnTo>
                    <a:pt x="156" y="302"/>
                  </a:lnTo>
                  <a:lnTo>
                    <a:pt x="134" y="331"/>
                  </a:lnTo>
                  <a:lnTo>
                    <a:pt x="115" y="360"/>
                  </a:lnTo>
                  <a:lnTo>
                    <a:pt x="97" y="392"/>
                  </a:lnTo>
                  <a:lnTo>
                    <a:pt x="82" y="423"/>
                  </a:lnTo>
                  <a:lnTo>
                    <a:pt x="68" y="456"/>
                  </a:lnTo>
                  <a:lnTo>
                    <a:pt x="55" y="489"/>
                  </a:lnTo>
                  <a:lnTo>
                    <a:pt x="42" y="522"/>
                  </a:lnTo>
                  <a:lnTo>
                    <a:pt x="33" y="556"/>
                  </a:lnTo>
                  <a:lnTo>
                    <a:pt x="24" y="593"/>
                  </a:lnTo>
                  <a:lnTo>
                    <a:pt x="18" y="628"/>
                  </a:lnTo>
                  <a:lnTo>
                    <a:pt x="13" y="664"/>
                  </a:lnTo>
                  <a:lnTo>
                    <a:pt x="11" y="701"/>
                  </a:lnTo>
                  <a:lnTo>
                    <a:pt x="9" y="739"/>
                  </a:lnTo>
                  <a:lnTo>
                    <a:pt x="11" y="778"/>
                  </a:lnTo>
                  <a:lnTo>
                    <a:pt x="13" y="814"/>
                  </a:lnTo>
                  <a:lnTo>
                    <a:pt x="18" y="851"/>
                  </a:lnTo>
                  <a:lnTo>
                    <a:pt x="24" y="886"/>
                  </a:lnTo>
                  <a:lnTo>
                    <a:pt x="33" y="922"/>
                  </a:lnTo>
                  <a:lnTo>
                    <a:pt x="42" y="957"/>
                  </a:lnTo>
                  <a:lnTo>
                    <a:pt x="55" y="990"/>
                  </a:lnTo>
                  <a:lnTo>
                    <a:pt x="68" y="1023"/>
                  </a:lnTo>
                  <a:lnTo>
                    <a:pt x="82" y="1056"/>
                  </a:lnTo>
                  <a:lnTo>
                    <a:pt x="97" y="1087"/>
                  </a:lnTo>
                  <a:lnTo>
                    <a:pt x="115" y="1118"/>
                  </a:lnTo>
                  <a:lnTo>
                    <a:pt x="134" y="1148"/>
                  </a:lnTo>
                  <a:lnTo>
                    <a:pt x="156" y="1177"/>
                  </a:lnTo>
                  <a:lnTo>
                    <a:pt x="176" y="1204"/>
                  </a:lnTo>
                  <a:lnTo>
                    <a:pt x="200" y="1230"/>
                  </a:lnTo>
                  <a:lnTo>
                    <a:pt x="223" y="1256"/>
                  </a:lnTo>
                  <a:lnTo>
                    <a:pt x="249" y="1279"/>
                  </a:lnTo>
                  <a:lnTo>
                    <a:pt x="277" y="1303"/>
                  </a:lnTo>
                  <a:lnTo>
                    <a:pt x="304" y="1325"/>
                  </a:lnTo>
                  <a:lnTo>
                    <a:pt x="331" y="1345"/>
                  </a:lnTo>
                  <a:lnTo>
                    <a:pt x="363" y="1364"/>
                  </a:lnTo>
                  <a:lnTo>
                    <a:pt x="392" y="1382"/>
                  </a:lnTo>
                  <a:lnTo>
                    <a:pt x="423" y="1398"/>
                  </a:lnTo>
                  <a:lnTo>
                    <a:pt x="456" y="1413"/>
                  </a:lnTo>
                  <a:lnTo>
                    <a:pt x="489" y="1426"/>
                  </a:lnTo>
                  <a:lnTo>
                    <a:pt x="524" y="1437"/>
                  </a:lnTo>
                  <a:lnTo>
                    <a:pt x="558" y="1448"/>
                  </a:lnTo>
                  <a:lnTo>
                    <a:pt x="593" y="1455"/>
                  </a:lnTo>
                  <a:lnTo>
                    <a:pt x="630" y="1462"/>
                  </a:lnTo>
                  <a:lnTo>
                    <a:pt x="666" y="1466"/>
                  </a:lnTo>
                  <a:lnTo>
                    <a:pt x="703" y="1470"/>
                  </a:lnTo>
                  <a:lnTo>
                    <a:pt x="741" y="1470"/>
                  </a:lnTo>
                  <a:lnTo>
                    <a:pt x="778" y="1470"/>
                  </a:lnTo>
                  <a:lnTo>
                    <a:pt x="815" y="1466"/>
                  </a:lnTo>
                  <a:lnTo>
                    <a:pt x="851" y="1462"/>
                  </a:lnTo>
                  <a:lnTo>
                    <a:pt x="888" y="1455"/>
                  </a:lnTo>
                  <a:lnTo>
                    <a:pt x="923" y="1448"/>
                  </a:lnTo>
                  <a:lnTo>
                    <a:pt x="957" y="1437"/>
                  </a:lnTo>
                  <a:lnTo>
                    <a:pt x="992" y="1426"/>
                  </a:lnTo>
                  <a:lnTo>
                    <a:pt x="1025" y="1413"/>
                  </a:lnTo>
                  <a:lnTo>
                    <a:pt x="1058" y="1398"/>
                  </a:lnTo>
                  <a:lnTo>
                    <a:pt x="1089" y="1382"/>
                  </a:lnTo>
                  <a:lnTo>
                    <a:pt x="1120" y="1364"/>
                  </a:lnTo>
                  <a:lnTo>
                    <a:pt x="1150" y="1345"/>
                  </a:lnTo>
                  <a:lnTo>
                    <a:pt x="1177" y="1325"/>
                  </a:lnTo>
                  <a:lnTo>
                    <a:pt x="1205" y="1303"/>
                  </a:lnTo>
                  <a:lnTo>
                    <a:pt x="1232" y="1279"/>
                  </a:lnTo>
                  <a:lnTo>
                    <a:pt x="1258" y="1256"/>
                  </a:lnTo>
                  <a:lnTo>
                    <a:pt x="1281" y="1230"/>
                  </a:lnTo>
                  <a:lnTo>
                    <a:pt x="1305" y="1204"/>
                  </a:lnTo>
                  <a:lnTo>
                    <a:pt x="1325" y="1177"/>
                  </a:lnTo>
                  <a:lnTo>
                    <a:pt x="1347" y="1148"/>
                  </a:lnTo>
                  <a:lnTo>
                    <a:pt x="1366" y="1118"/>
                  </a:lnTo>
                  <a:lnTo>
                    <a:pt x="1384" y="1087"/>
                  </a:lnTo>
                  <a:lnTo>
                    <a:pt x="1399" y="1056"/>
                  </a:lnTo>
                  <a:lnTo>
                    <a:pt x="1413" y="1023"/>
                  </a:lnTo>
                  <a:lnTo>
                    <a:pt x="1426" y="990"/>
                  </a:lnTo>
                  <a:lnTo>
                    <a:pt x="1439" y="957"/>
                  </a:lnTo>
                  <a:lnTo>
                    <a:pt x="1448" y="922"/>
                  </a:lnTo>
                  <a:lnTo>
                    <a:pt x="1457" y="886"/>
                  </a:lnTo>
                  <a:lnTo>
                    <a:pt x="1463" y="851"/>
                  </a:lnTo>
                  <a:lnTo>
                    <a:pt x="1468" y="814"/>
                  </a:lnTo>
                  <a:lnTo>
                    <a:pt x="1470" y="778"/>
                  </a:lnTo>
                  <a:lnTo>
                    <a:pt x="1472" y="739"/>
                  </a:lnTo>
                  <a:lnTo>
                    <a:pt x="1481" y="739"/>
                  </a:lnTo>
                  <a:close/>
                </a:path>
              </a:pathLst>
            </a:custGeom>
            <a:solidFill>
              <a:srgbClr val="5DBEFF"/>
            </a:solidFill>
            <a:ln w="9525">
              <a:noFill/>
              <a:round/>
              <a:headEnd/>
              <a:tailEnd/>
            </a:ln>
          </p:spPr>
          <p:txBody>
            <a:bodyPr/>
            <a:lstStyle/>
            <a:p>
              <a:endParaRPr lang="en-US"/>
            </a:p>
          </p:txBody>
        </p:sp>
        <p:sp>
          <p:nvSpPr>
            <p:cNvPr id="49185" name="Freeform 250"/>
            <p:cNvSpPr>
              <a:spLocks/>
            </p:cNvSpPr>
            <p:nvPr/>
          </p:nvSpPr>
          <p:spPr bwMode="auto">
            <a:xfrm>
              <a:off x="3004259" y="2232044"/>
              <a:ext cx="2074333" cy="2335212"/>
            </a:xfrm>
            <a:custGeom>
              <a:avLst/>
              <a:gdLst>
                <a:gd name="T0" fmla="*/ 2147483647 w 1470"/>
                <a:gd name="T1" fmla="*/ 2147483647 h 1471"/>
                <a:gd name="T2" fmla="*/ 2147483647 w 1470"/>
                <a:gd name="T3" fmla="*/ 2147483647 h 1471"/>
                <a:gd name="T4" fmla="*/ 2147483647 w 1470"/>
                <a:gd name="T5" fmla="*/ 2147483647 h 1471"/>
                <a:gd name="T6" fmla="*/ 2147483647 w 1470"/>
                <a:gd name="T7" fmla="*/ 2147483647 h 1471"/>
                <a:gd name="T8" fmla="*/ 2147483647 w 1470"/>
                <a:gd name="T9" fmla="*/ 2147483647 h 1471"/>
                <a:gd name="T10" fmla="*/ 2147483647 w 1470"/>
                <a:gd name="T11" fmla="*/ 2147483647 h 1471"/>
                <a:gd name="T12" fmla="*/ 2147483647 w 1470"/>
                <a:gd name="T13" fmla="*/ 2147483647 h 1471"/>
                <a:gd name="T14" fmla="*/ 2147483647 w 1470"/>
                <a:gd name="T15" fmla="*/ 2147483647 h 1471"/>
                <a:gd name="T16" fmla="*/ 2147483647 w 1470"/>
                <a:gd name="T17" fmla="*/ 2147483647 h 1471"/>
                <a:gd name="T18" fmla="*/ 2147483647 w 1470"/>
                <a:gd name="T19" fmla="*/ 2147483647 h 1471"/>
                <a:gd name="T20" fmla="*/ 2147483647 w 1470"/>
                <a:gd name="T21" fmla="*/ 2147483647 h 1471"/>
                <a:gd name="T22" fmla="*/ 2147483647 w 1470"/>
                <a:gd name="T23" fmla="*/ 2147483647 h 1471"/>
                <a:gd name="T24" fmla="*/ 0 w 1470"/>
                <a:gd name="T25" fmla="*/ 2147483647 h 1471"/>
                <a:gd name="T26" fmla="*/ 2147483647 w 1470"/>
                <a:gd name="T27" fmla="*/ 2147483647 h 1471"/>
                <a:gd name="T28" fmla="*/ 2147483647 w 1470"/>
                <a:gd name="T29" fmla="*/ 2147483647 h 1471"/>
                <a:gd name="T30" fmla="*/ 2147483647 w 1470"/>
                <a:gd name="T31" fmla="*/ 2147483647 h 1471"/>
                <a:gd name="T32" fmla="*/ 2147483647 w 1470"/>
                <a:gd name="T33" fmla="*/ 2147483647 h 1471"/>
                <a:gd name="T34" fmla="*/ 2147483647 w 1470"/>
                <a:gd name="T35" fmla="*/ 2147483647 h 1471"/>
                <a:gd name="T36" fmla="*/ 2147483647 w 1470"/>
                <a:gd name="T37" fmla="*/ 2147483647 h 1471"/>
                <a:gd name="T38" fmla="*/ 2147483647 w 1470"/>
                <a:gd name="T39" fmla="*/ 2147483647 h 1471"/>
                <a:gd name="T40" fmla="*/ 2147483647 w 1470"/>
                <a:gd name="T41" fmla="*/ 2147483647 h 1471"/>
                <a:gd name="T42" fmla="*/ 2147483647 w 1470"/>
                <a:gd name="T43" fmla="*/ 2147483647 h 1471"/>
                <a:gd name="T44" fmla="*/ 2147483647 w 1470"/>
                <a:gd name="T45" fmla="*/ 2147483647 h 1471"/>
                <a:gd name="T46" fmla="*/ 2147483647 w 1470"/>
                <a:gd name="T47" fmla="*/ 2147483647 h 1471"/>
                <a:gd name="T48" fmla="*/ 2147483647 w 1470"/>
                <a:gd name="T49" fmla="*/ 2147483647 h 1471"/>
                <a:gd name="T50" fmla="*/ 2147483647 w 1470"/>
                <a:gd name="T51" fmla="*/ 2147483647 h 1471"/>
                <a:gd name="T52" fmla="*/ 2147483647 w 1470"/>
                <a:gd name="T53" fmla="*/ 2147483647 h 1471"/>
                <a:gd name="T54" fmla="*/ 2147483647 w 1470"/>
                <a:gd name="T55" fmla="*/ 2147483647 h 1471"/>
                <a:gd name="T56" fmla="*/ 2147483647 w 1470"/>
                <a:gd name="T57" fmla="*/ 2147483647 h 1471"/>
                <a:gd name="T58" fmla="*/ 2147483647 w 1470"/>
                <a:gd name="T59" fmla="*/ 2147483647 h 1471"/>
                <a:gd name="T60" fmla="*/ 2147483647 w 1470"/>
                <a:gd name="T61" fmla="*/ 2147483647 h 1471"/>
                <a:gd name="T62" fmla="*/ 2147483647 w 1470"/>
                <a:gd name="T63" fmla="*/ 2147483647 h 1471"/>
                <a:gd name="T64" fmla="*/ 2147483647 w 1470"/>
                <a:gd name="T65" fmla="*/ 2147483647 h 1471"/>
                <a:gd name="T66" fmla="*/ 2147483647 w 1470"/>
                <a:gd name="T67" fmla="*/ 2147483647 h 1471"/>
                <a:gd name="T68" fmla="*/ 2147483647 w 1470"/>
                <a:gd name="T69" fmla="*/ 2147483647 h 1471"/>
                <a:gd name="T70" fmla="*/ 2147483647 w 1470"/>
                <a:gd name="T71" fmla="*/ 2147483647 h 1471"/>
                <a:gd name="T72" fmla="*/ 2147483647 w 1470"/>
                <a:gd name="T73" fmla="*/ 2147483647 h 1471"/>
                <a:gd name="T74" fmla="*/ 2147483647 w 1470"/>
                <a:gd name="T75" fmla="*/ 2147483647 h 1471"/>
                <a:gd name="T76" fmla="*/ 2147483647 w 1470"/>
                <a:gd name="T77" fmla="*/ 2147483647 h 1471"/>
                <a:gd name="T78" fmla="*/ 2147483647 w 1470"/>
                <a:gd name="T79" fmla="*/ 2147483647 h 1471"/>
                <a:gd name="T80" fmla="*/ 2147483647 w 1470"/>
                <a:gd name="T81" fmla="*/ 2147483647 h 1471"/>
                <a:gd name="T82" fmla="*/ 2147483647 w 1470"/>
                <a:gd name="T83" fmla="*/ 2147483647 h 1471"/>
                <a:gd name="T84" fmla="*/ 2147483647 w 1470"/>
                <a:gd name="T85" fmla="*/ 2147483647 h 1471"/>
                <a:gd name="T86" fmla="*/ 2147483647 w 1470"/>
                <a:gd name="T87" fmla="*/ 2147483647 h 1471"/>
                <a:gd name="T88" fmla="*/ 2147483647 w 1470"/>
                <a:gd name="T89" fmla="*/ 2147483647 h 1471"/>
                <a:gd name="T90" fmla="*/ 2147483647 w 1470"/>
                <a:gd name="T91" fmla="*/ 2147483647 h 1471"/>
                <a:gd name="T92" fmla="*/ 2147483647 w 1470"/>
                <a:gd name="T93" fmla="*/ 2147483647 h 1471"/>
                <a:gd name="T94" fmla="*/ 2147483647 w 1470"/>
                <a:gd name="T95" fmla="*/ 2147483647 h 1471"/>
                <a:gd name="T96" fmla="*/ 2147483647 w 1470"/>
                <a:gd name="T97" fmla="*/ 2147483647 h 1471"/>
                <a:gd name="T98" fmla="*/ 2147483647 w 1470"/>
                <a:gd name="T99" fmla="*/ 2147483647 h 1471"/>
                <a:gd name="T100" fmla="*/ 2147483647 w 1470"/>
                <a:gd name="T101" fmla="*/ 2147483647 h 14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70"/>
                <a:gd name="T154" fmla="*/ 0 h 1471"/>
                <a:gd name="T155" fmla="*/ 1470 w 1470"/>
                <a:gd name="T156" fmla="*/ 1471 h 14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70" h="1471">
                  <a:moveTo>
                    <a:pt x="1470" y="735"/>
                  </a:moveTo>
                  <a:lnTo>
                    <a:pt x="1470" y="697"/>
                  </a:lnTo>
                  <a:lnTo>
                    <a:pt x="1466" y="660"/>
                  </a:lnTo>
                  <a:lnTo>
                    <a:pt x="1462" y="624"/>
                  </a:lnTo>
                  <a:lnTo>
                    <a:pt x="1455" y="587"/>
                  </a:lnTo>
                  <a:lnTo>
                    <a:pt x="1448" y="552"/>
                  </a:lnTo>
                  <a:lnTo>
                    <a:pt x="1437" y="518"/>
                  </a:lnTo>
                  <a:lnTo>
                    <a:pt x="1426" y="483"/>
                  </a:lnTo>
                  <a:lnTo>
                    <a:pt x="1413" y="450"/>
                  </a:lnTo>
                  <a:lnTo>
                    <a:pt x="1398" y="417"/>
                  </a:lnTo>
                  <a:lnTo>
                    <a:pt x="1382" y="386"/>
                  </a:lnTo>
                  <a:lnTo>
                    <a:pt x="1363" y="355"/>
                  </a:lnTo>
                  <a:lnTo>
                    <a:pt x="1345" y="324"/>
                  </a:lnTo>
                  <a:lnTo>
                    <a:pt x="1323" y="296"/>
                  </a:lnTo>
                  <a:lnTo>
                    <a:pt x="1301" y="269"/>
                  </a:lnTo>
                  <a:lnTo>
                    <a:pt x="1279" y="241"/>
                  </a:lnTo>
                  <a:lnTo>
                    <a:pt x="1255" y="216"/>
                  </a:lnTo>
                  <a:lnTo>
                    <a:pt x="1230" y="192"/>
                  </a:lnTo>
                  <a:lnTo>
                    <a:pt x="1202" y="168"/>
                  </a:lnTo>
                  <a:lnTo>
                    <a:pt x="1175" y="146"/>
                  </a:lnTo>
                  <a:lnTo>
                    <a:pt x="1146" y="126"/>
                  </a:lnTo>
                  <a:lnTo>
                    <a:pt x="1116" y="108"/>
                  </a:lnTo>
                  <a:lnTo>
                    <a:pt x="1085" y="89"/>
                  </a:lnTo>
                  <a:lnTo>
                    <a:pt x="1054" y="73"/>
                  </a:lnTo>
                  <a:lnTo>
                    <a:pt x="1021" y="58"/>
                  </a:lnTo>
                  <a:lnTo>
                    <a:pt x="988" y="45"/>
                  </a:lnTo>
                  <a:lnTo>
                    <a:pt x="953" y="32"/>
                  </a:lnTo>
                  <a:lnTo>
                    <a:pt x="919" y="23"/>
                  </a:lnTo>
                  <a:lnTo>
                    <a:pt x="882" y="16"/>
                  </a:lnTo>
                  <a:lnTo>
                    <a:pt x="847" y="9"/>
                  </a:lnTo>
                  <a:lnTo>
                    <a:pt x="811" y="3"/>
                  </a:lnTo>
                  <a:lnTo>
                    <a:pt x="772" y="1"/>
                  </a:lnTo>
                  <a:lnTo>
                    <a:pt x="735" y="0"/>
                  </a:lnTo>
                  <a:lnTo>
                    <a:pt x="697" y="1"/>
                  </a:lnTo>
                  <a:lnTo>
                    <a:pt x="659" y="3"/>
                  </a:lnTo>
                  <a:lnTo>
                    <a:pt x="622" y="9"/>
                  </a:lnTo>
                  <a:lnTo>
                    <a:pt x="587" y="16"/>
                  </a:lnTo>
                  <a:lnTo>
                    <a:pt x="551" y="23"/>
                  </a:lnTo>
                  <a:lnTo>
                    <a:pt x="516" y="32"/>
                  </a:lnTo>
                  <a:lnTo>
                    <a:pt x="481" y="45"/>
                  </a:lnTo>
                  <a:lnTo>
                    <a:pt x="448" y="58"/>
                  </a:lnTo>
                  <a:lnTo>
                    <a:pt x="415" y="73"/>
                  </a:lnTo>
                  <a:lnTo>
                    <a:pt x="384" y="89"/>
                  </a:lnTo>
                  <a:lnTo>
                    <a:pt x="353" y="108"/>
                  </a:lnTo>
                  <a:lnTo>
                    <a:pt x="324" y="126"/>
                  </a:lnTo>
                  <a:lnTo>
                    <a:pt x="294" y="146"/>
                  </a:lnTo>
                  <a:lnTo>
                    <a:pt x="267" y="168"/>
                  </a:lnTo>
                  <a:lnTo>
                    <a:pt x="239" y="192"/>
                  </a:lnTo>
                  <a:lnTo>
                    <a:pt x="214" y="216"/>
                  </a:lnTo>
                  <a:lnTo>
                    <a:pt x="190" y="241"/>
                  </a:lnTo>
                  <a:lnTo>
                    <a:pt x="168" y="269"/>
                  </a:lnTo>
                  <a:lnTo>
                    <a:pt x="146" y="296"/>
                  </a:lnTo>
                  <a:lnTo>
                    <a:pt x="124" y="324"/>
                  </a:lnTo>
                  <a:lnTo>
                    <a:pt x="106" y="355"/>
                  </a:lnTo>
                  <a:lnTo>
                    <a:pt x="87" y="386"/>
                  </a:lnTo>
                  <a:lnTo>
                    <a:pt x="71" y="417"/>
                  </a:lnTo>
                  <a:lnTo>
                    <a:pt x="56" y="450"/>
                  </a:lnTo>
                  <a:lnTo>
                    <a:pt x="44" y="483"/>
                  </a:lnTo>
                  <a:lnTo>
                    <a:pt x="33" y="518"/>
                  </a:lnTo>
                  <a:lnTo>
                    <a:pt x="22" y="552"/>
                  </a:lnTo>
                  <a:lnTo>
                    <a:pt x="14" y="587"/>
                  </a:lnTo>
                  <a:lnTo>
                    <a:pt x="7" y="624"/>
                  </a:lnTo>
                  <a:lnTo>
                    <a:pt x="3" y="660"/>
                  </a:lnTo>
                  <a:lnTo>
                    <a:pt x="0" y="697"/>
                  </a:lnTo>
                  <a:lnTo>
                    <a:pt x="0" y="735"/>
                  </a:lnTo>
                  <a:lnTo>
                    <a:pt x="0" y="774"/>
                  </a:lnTo>
                  <a:lnTo>
                    <a:pt x="3" y="810"/>
                  </a:lnTo>
                  <a:lnTo>
                    <a:pt x="7" y="847"/>
                  </a:lnTo>
                  <a:lnTo>
                    <a:pt x="14" y="884"/>
                  </a:lnTo>
                  <a:lnTo>
                    <a:pt x="22" y="918"/>
                  </a:lnTo>
                  <a:lnTo>
                    <a:pt x="33" y="953"/>
                  </a:lnTo>
                  <a:lnTo>
                    <a:pt x="44" y="988"/>
                  </a:lnTo>
                  <a:lnTo>
                    <a:pt x="56" y="1021"/>
                  </a:lnTo>
                  <a:lnTo>
                    <a:pt x="71" y="1054"/>
                  </a:lnTo>
                  <a:lnTo>
                    <a:pt x="87" y="1085"/>
                  </a:lnTo>
                  <a:lnTo>
                    <a:pt x="106" y="1116"/>
                  </a:lnTo>
                  <a:lnTo>
                    <a:pt x="124" y="1147"/>
                  </a:lnTo>
                  <a:lnTo>
                    <a:pt x="146" y="1175"/>
                  </a:lnTo>
                  <a:lnTo>
                    <a:pt x="168" y="1204"/>
                  </a:lnTo>
                  <a:lnTo>
                    <a:pt x="190" y="1230"/>
                  </a:lnTo>
                  <a:lnTo>
                    <a:pt x="214" y="1255"/>
                  </a:lnTo>
                  <a:lnTo>
                    <a:pt x="239" y="1279"/>
                  </a:lnTo>
                  <a:lnTo>
                    <a:pt x="267" y="1303"/>
                  </a:lnTo>
                  <a:lnTo>
                    <a:pt x="294" y="1325"/>
                  </a:lnTo>
                  <a:lnTo>
                    <a:pt x="324" y="1345"/>
                  </a:lnTo>
                  <a:lnTo>
                    <a:pt x="353" y="1365"/>
                  </a:lnTo>
                  <a:lnTo>
                    <a:pt x="384" y="1382"/>
                  </a:lnTo>
                  <a:lnTo>
                    <a:pt x="415" y="1398"/>
                  </a:lnTo>
                  <a:lnTo>
                    <a:pt x="448" y="1413"/>
                  </a:lnTo>
                  <a:lnTo>
                    <a:pt x="481" y="1425"/>
                  </a:lnTo>
                  <a:lnTo>
                    <a:pt x="516" y="1438"/>
                  </a:lnTo>
                  <a:lnTo>
                    <a:pt x="551" y="1447"/>
                  </a:lnTo>
                  <a:lnTo>
                    <a:pt x="587" y="1457"/>
                  </a:lnTo>
                  <a:lnTo>
                    <a:pt x="622" y="1462"/>
                  </a:lnTo>
                  <a:lnTo>
                    <a:pt x="659" y="1468"/>
                  </a:lnTo>
                  <a:lnTo>
                    <a:pt x="697" y="1469"/>
                  </a:lnTo>
                  <a:lnTo>
                    <a:pt x="735" y="1471"/>
                  </a:lnTo>
                  <a:lnTo>
                    <a:pt x="772" y="1469"/>
                  </a:lnTo>
                  <a:lnTo>
                    <a:pt x="811" y="1468"/>
                  </a:lnTo>
                  <a:lnTo>
                    <a:pt x="847" y="1462"/>
                  </a:lnTo>
                  <a:lnTo>
                    <a:pt x="882" y="1457"/>
                  </a:lnTo>
                  <a:lnTo>
                    <a:pt x="919" y="1447"/>
                  </a:lnTo>
                  <a:lnTo>
                    <a:pt x="953" y="1438"/>
                  </a:lnTo>
                  <a:lnTo>
                    <a:pt x="988" y="1425"/>
                  </a:lnTo>
                  <a:lnTo>
                    <a:pt x="1021" y="1413"/>
                  </a:lnTo>
                  <a:lnTo>
                    <a:pt x="1054" y="1398"/>
                  </a:lnTo>
                  <a:lnTo>
                    <a:pt x="1085" y="1382"/>
                  </a:lnTo>
                  <a:lnTo>
                    <a:pt x="1116" y="1365"/>
                  </a:lnTo>
                  <a:lnTo>
                    <a:pt x="1146" y="1345"/>
                  </a:lnTo>
                  <a:lnTo>
                    <a:pt x="1175" y="1325"/>
                  </a:lnTo>
                  <a:lnTo>
                    <a:pt x="1202" y="1303"/>
                  </a:lnTo>
                  <a:lnTo>
                    <a:pt x="1230" y="1279"/>
                  </a:lnTo>
                  <a:lnTo>
                    <a:pt x="1255" y="1255"/>
                  </a:lnTo>
                  <a:lnTo>
                    <a:pt x="1279" y="1230"/>
                  </a:lnTo>
                  <a:lnTo>
                    <a:pt x="1301" y="1204"/>
                  </a:lnTo>
                  <a:lnTo>
                    <a:pt x="1323" y="1175"/>
                  </a:lnTo>
                  <a:lnTo>
                    <a:pt x="1345" y="1147"/>
                  </a:lnTo>
                  <a:lnTo>
                    <a:pt x="1363" y="1116"/>
                  </a:lnTo>
                  <a:lnTo>
                    <a:pt x="1382" y="1085"/>
                  </a:lnTo>
                  <a:lnTo>
                    <a:pt x="1398" y="1054"/>
                  </a:lnTo>
                  <a:lnTo>
                    <a:pt x="1413" y="1021"/>
                  </a:lnTo>
                  <a:lnTo>
                    <a:pt x="1426" y="988"/>
                  </a:lnTo>
                  <a:lnTo>
                    <a:pt x="1437" y="953"/>
                  </a:lnTo>
                  <a:lnTo>
                    <a:pt x="1448" y="918"/>
                  </a:lnTo>
                  <a:lnTo>
                    <a:pt x="1455" y="884"/>
                  </a:lnTo>
                  <a:lnTo>
                    <a:pt x="1462" y="847"/>
                  </a:lnTo>
                  <a:lnTo>
                    <a:pt x="1466" y="810"/>
                  </a:lnTo>
                  <a:lnTo>
                    <a:pt x="1470" y="774"/>
                  </a:lnTo>
                  <a:lnTo>
                    <a:pt x="1470" y="735"/>
                  </a:lnTo>
                  <a:lnTo>
                    <a:pt x="1460" y="735"/>
                  </a:lnTo>
                  <a:lnTo>
                    <a:pt x="1460" y="699"/>
                  </a:lnTo>
                  <a:lnTo>
                    <a:pt x="1457" y="660"/>
                  </a:lnTo>
                  <a:lnTo>
                    <a:pt x="1453" y="626"/>
                  </a:lnTo>
                  <a:lnTo>
                    <a:pt x="1446" y="589"/>
                  </a:lnTo>
                  <a:lnTo>
                    <a:pt x="1438" y="554"/>
                  </a:lnTo>
                  <a:lnTo>
                    <a:pt x="1427" y="519"/>
                  </a:lnTo>
                  <a:lnTo>
                    <a:pt x="1416" y="486"/>
                  </a:lnTo>
                  <a:lnTo>
                    <a:pt x="1404" y="453"/>
                  </a:lnTo>
                  <a:lnTo>
                    <a:pt x="1389" y="421"/>
                  </a:lnTo>
                  <a:lnTo>
                    <a:pt x="1373" y="389"/>
                  </a:lnTo>
                  <a:lnTo>
                    <a:pt x="1356" y="358"/>
                  </a:lnTo>
                  <a:lnTo>
                    <a:pt x="1336" y="329"/>
                  </a:lnTo>
                  <a:lnTo>
                    <a:pt x="1316" y="302"/>
                  </a:lnTo>
                  <a:lnTo>
                    <a:pt x="1296" y="274"/>
                  </a:lnTo>
                  <a:lnTo>
                    <a:pt x="1272" y="247"/>
                  </a:lnTo>
                  <a:lnTo>
                    <a:pt x="1248" y="223"/>
                  </a:lnTo>
                  <a:lnTo>
                    <a:pt x="1222" y="197"/>
                  </a:lnTo>
                  <a:lnTo>
                    <a:pt x="1197" y="175"/>
                  </a:lnTo>
                  <a:lnTo>
                    <a:pt x="1169" y="153"/>
                  </a:lnTo>
                  <a:lnTo>
                    <a:pt x="1140" y="133"/>
                  </a:lnTo>
                  <a:lnTo>
                    <a:pt x="1111" y="115"/>
                  </a:lnTo>
                  <a:lnTo>
                    <a:pt x="1081" y="97"/>
                  </a:lnTo>
                  <a:lnTo>
                    <a:pt x="1049" y="80"/>
                  </a:lnTo>
                  <a:lnTo>
                    <a:pt x="1017" y="65"/>
                  </a:lnTo>
                  <a:lnTo>
                    <a:pt x="984" y="53"/>
                  </a:lnTo>
                  <a:lnTo>
                    <a:pt x="950" y="42"/>
                  </a:lnTo>
                  <a:lnTo>
                    <a:pt x="917" y="32"/>
                  </a:lnTo>
                  <a:lnTo>
                    <a:pt x="880" y="23"/>
                  </a:lnTo>
                  <a:lnTo>
                    <a:pt x="845" y="18"/>
                  </a:lnTo>
                  <a:lnTo>
                    <a:pt x="809" y="12"/>
                  </a:lnTo>
                  <a:lnTo>
                    <a:pt x="772" y="10"/>
                  </a:lnTo>
                  <a:lnTo>
                    <a:pt x="735" y="9"/>
                  </a:lnTo>
                  <a:lnTo>
                    <a:pt x="697" y="10"/>
                  </a:lnTo>
                  <a:lnTo>
                    <a:pt x="660" y="12"/>
                  </a:lnTo>
                  <a:lnTo>
                    <a:pt x="624" y="18"/>
                  </a:lnTo>
                  <a:lnTo>
                    <a:pt x="589" y="23"/>
                  </a:lnTo>
                  <a:lnTo>
                    <a:pt x="552" y="32"/>
                  </a:lnTo>
                  <a:lnTo>
                    <a:pt x="519" y="42"/>
                  </a:lnTo>
                  <a:lnTo>
                    <a:pt x="485" y="53"/>
                  </a:lnTo>
                  <a:lnTo>
                    <a:pt x="452" y="65"/>
                  </a:lnTo>
                  <a:lnTo>
                    <a:pt x="421" y="80"/>
                  </a:lnTo>
                  <a:lnTo>
                    <a:pt x="388" y="97"/>
                  </a:lnTo>
                  <a:lnTo>
                    <a:pt x="358" y="115"/>
                  </a:lnTo>
                  <a:lnTo>
                    <a:pt x="329" y="133"/>
                  </a:lnTo>
                  <a:lnTo>
                    <a:pt x="300" y="153"/>
                  </a:lnTo>
                  <a:lnTo>
                    <a:pt x="272" y="175"/>
                  </a:lnTo>
                  <a:lnTo>
                    <a:pt x="247" y="197"/>
                  </a:lnTo>
                  <a:lnTo>
                    <a:pt x="221" y="223"/>
                  </a:lnTo>
                  <a:lnTo>
                    <a:pt x="197" y="247"/>
                  </a:lnTo>
                  <a:lnTo>
                    <a:pt x="174" y="274"/>
                  </a:lnTo>
                  <a:lnTo>
                    <a:pt x="153" y="302"/>
                  </a:lnTo>
                  <a:lnTo>
                    <a:pt x="133" y="329"/>
                  </a:lnTo>
                  <a:lnTo>
                    <a:pt x="113" y="358"/>
                  </a:lnTo>
                  <a:lnTo>
                    <a:pt x="97" y="389"/>
                  </a:lnTo>
                  <a:lnTo>
                    <a:pt x="80" y="421"/>
                  </a:lnTo>
                  <a:lnTo>
                    <a:pt x="66" y="453"/>
                  </a:lnTo>
                  <a:lnTo>
                    <a:pt x="53" y="486"/>
                  </a:lnTo>
                  <a:lnTo>
                    <a:pt x="42" y="519"/>
                  </a:lnTo>
                  <a:lnTo>
                    <a:pt x="31" y="554"/>
                  </a:lnTo>
                  <a:lnTo>
                    <a:pt x="23" y="589"/>
                  </a:lnTo>
                  <a:lnTo>
                    <a:pt x="16" y="626"/>
                  </a:lnTo>
                  <a:lnTo>
                    <a:pt x="12" y="660"/>
                  </a:lnTo>
                  <a:lnTo>
                    <a:pt x="9" y="699"/>
                  </a:lnTo>
                  <a:lnTo>
                    <a:pt x="9" y="735"/>
                  </a:lnTo>
                  <a:lnTo>
                    <a:pt x="9" y="772"/>
                  </a:lnTo>
                  <a:lnTo>
                    <a:pt x="12" y="810"/>
                  </a:lnTo>
                  <a:lnTo>
                    <a:pt x="16" y="845"/>
                  </a:lnTo>
                  <a:lnTo>
                    <a:pt x="23" y="882"/>
                  </a:lnTo>
                  <a:lnTo>
                    <a:pt x="31" y="917"/>
                  </a:lnTo>
                  <a:lnTo>
                    <a:pt x="42" y="951"/>
                  </a:lnTo>
                  <a:lnTo>
                    <a:pt x="53" y="984"/>
                  </a:lnTo>
                  <a:lnTo>
                    <a:pt x="66" y="1017"/>
                  </a:lnTo>
                  <a:lnTo>
                    <a:pt x="80" y="1050"/>
                  </a:lnTo>
                  <a:lnTo>
                    <a:pt x="97" y="1081"/>
                  </a:lnTo>
                  <a:lnTo>
                    <a:pt x="113" y="1112"/>
                  </a:lnTo>
                  <a:lnTo>
                    <a:pt x="133" y="1142"/>
                  </a:lnTo>
                  <a:lnTo>
                    <a:pt x="153" y="1169"/>
                  </a:lnTo>
                  <a:lnTo>
                    <a:pt x="174" y="1197"/>
                  </a:lnTo>
                  <a:lnTo>
                    <a:pt x="197" y="1224"/>
                  </a:lnTo>
                  <a:lnTo>
                    <a:pt x="221" y="1250"/>
                  </a:lnTo>
                  <a:lnTo>
                    <a:pt x="247" y="1274"/>
                  </a:lnTo>
                  <a:lnTo>
                    <a:pt x="272" y="1296"/>
                  </a:lnTo>
                  <a:lnTo>
                    <a:pt x="300" y="1317"/>
                  </a:lnTo>
                  <a:lnTo>
                    <a:pt x="329" y="1338"/>
                  </a:lnTo>
                  <a:lnTo>
                    <a:pt x="358" y="1356"/>
                  </a:lnTo>
                  <a:lnTo>
                    <a:pt x="388" y="1374"/>
                  </a:lnTo>
                  <a:lnTo>
                    <a:pt x="421" y="1391"/>
                  </a:lnTo>
                  <a:lnTo>
                    <a:pt x="452" y="1405"/>
                  </a:lnTo>
                  <a:lnTo>
                    <a:pt x="485" y="1418"/>
                  </a:lnTo>
                  <a:lnTo>
                    <a:pt x="519" y="1429"/>
                  </a:lnTo>
                  <a:lnTo>
                    <a:pt x="552" y="1438"/>
                  </a:lnTo>
                  <a:lnTo>
                    <a:pt x="589" y="1447"/>
                  </a:lnTo>
                  <a:lnTo>
                    <a:pt x="624" y="1453"/>
                  </a:lnTo>
                  <a:lnTo>
                    <a:pt x="660" y="1458"/>
                  </a:lnTo>
                  <a:lnTo>
                    <a:pt x="697" y="1460"/>
                  </a:lnTo>
                  <a:lnTo>
                    <a:pt x="735" y="1462"/>
                  </a:lnTo>
                  <a:lnTo>
                    <a:pt x="772" y="1460"/>
                  </a:lnTo>
                  <a:lnTo>
                    <a:pt x="809" y="1458"/>
                  </a:lnTo>
                  <a:lnTo>
                    <a:pt x="845" y="1453"/>
                  </a:lnTo>
                  <a:lnTo>
                    <a:pt x="880" y="1447"/>
                  </a:lnTo>
                  <a:lnTo>
                    <a:pt x="917" y="1438"/>
                  </a:lnTo>
                  <a:lnTo>
                    <a:pt x="950" y="1429"/>
                  </a:lnTo>
                  <a:lnTo>
                    <a:pt x="984" y="1418"/>
                  </a:lnTo>
                  <a:lnTo>
                    <a:pt x="1017" y="1405"/>
                  </a:lnTo>
                  <a:lnTo>
                    <a:pt x="1049" y="1391"/>
                  </a:lnTo>
                  <a:lnTo>
                    <a:pt x="1081" y="1374"/>
                  </a:lnTo>
                  <a:lnTo>
                    <a:pt x="1111" y="1356"/>
                  </a:lnTo>
                  <a:lnTo>
                    <a:pt x="1140" y="1338"/>
                  </a:lnTo>
                  <a:lnTo>
                    <a:pt x="1169" y="1317"/>
                  </a:lnTo>
                  <a:lnTo>
                    <a:pt x="1197" y="1296"/>
                  </a:lnTo>
                  <a:lnTo>
                    <a:pt x="1222" y="1274"/>
                  </a:lnTo>
                  <a:lnTo>
                    <a:pt x="1248" y="1250"/>
                  </a:lnTo>
                  <a:lnTo>
                    <a:pt x="1272" y="1224"/>
                  </a:lnTo>
                  <a:lnTo>
                    <a:pt x="1296" y="1197"/>
                  </a:lnTo>
                  <a:lnTo>
                    <a:pt x="1316" y="1169"/>
                  </a:lnTo>
                  <a:lnTo>
                    <a:pt x="1336" y="1142"/>
                  </a:lnTo>
                  <a:lnTo>
                    <a:pt x="1356" y="1112"/>
                  </a:lnTo>
                  <a:lnTo>
                    <a:pt x="1373" y="1081"/>
                  </a:lnTo>
                  <a:lnTo>
                    <a:pt x="1389" y="1050"/>
                  </a:lnTo>
                  <a:lnTo>
                    <a:pt x="1404" y="1017"/>
                  </a:lnTo>
                  <a:lnTo>
                    <a:pt x="1416" y="984"/>
                  </a:lnTo>
                  <a:lnTo>
                    <a:pt x="1427" y="951"/>
                  </a:lnTo>
                  <a:lnTo>
                    <a:pt x="1438" y="917"/>
                  </a:lnTo>
                  <a:lnTo>
                    <a:pt x="1446" y="882"/>
                  </a:lnTo>
                  <a:lnTo>
                    <a:pt x="1453" y="845"/>
                  </a:lnTo>
                  <a:lnTo>
                    <a:pt x="1457" y="810"/>
                  </a:lnTo>
                  <a:lnTo>
                    <a:pt x="1460" y="772"/>
                  </a:lnTo>
                  <a:lnTo>
                    <a:pt x="1460" y="735"/>
                  </a:lnTo>
                  <a:lnTo>
                    <a:pt x="1470" y="735"/>
                  </a:lnTo>
                  <a:close/>
                </a:path>
              </a:pathLst>
            </a:custGeom>
            <a:solidFill>
              <a:srgbClr val="5EBEFF"/>
            </a:solidFill>
            <a:ln w="9525">
              <a:noFill/>
              <a:round/>
              <a:headEnd/>
              <a:tailEnd/>
            </a:ln>
          </p:spPr>
          <p:txBody>
            <a:bodyPr/>
            <a:lstStyle/>
            <a:p>
              <a:endParaRPr lang="en-US"/>
            </a:p>
          </p:txBody>
        </p:sp>
        <p:sp>
          <p:nvSpPr>
            <p:cNvPr id="49186" name="Freeform 251"/>
            <p:cNvSpPr>
              <a:spLocks/>
            </p:cNvSpPr>
            <p:nvPr/>
          </p:nvSpPr>
          <p:spPr bwMode="auto">
            <a:xfrm>
              <a:off x="3008489" y="2239981"/>
              <a:ext cx="2064456" cy="2319338"/>
            </a:xfrm>
            <a:custGeom>
              <a:avLst/>
              <a:gdLst>
                <a:gd name="T0" fmla="*/ 2147483647 w 1463"/>
                <a:gd name="T1" fmla="*/ 2147483647 h 1461"/>
                <a:gd name="T2" fmla="*/ 2147483647 w 1463"/>
                <a:gd name="T3" fmla="*/ 2147483647 h 1461"/>
                <a:gd name="T4" fmla="*/ 2147483647 w 1463"/>
                <a:gd name="T5" fmla="*/ 2147483647 h 1461"/>
                <a:gd name="T6" fmla="*/ 2147483647 w 1463"/>
                <a:gd name="T7" fmla="*/ 2147483647 h 1461"/>
                <a:gd name="T8" fmla="*/ 2147483647 w 1463"/>
                <a:gd name="T9" fmla="*/ 2147483647 h 1461"/>
                <a:gd name="T10" fmla="*/ 2147483647 w 1463"/>
                <a:gd name="T11" fmla="*/ 2147483647 h 1461"/>
                <a:gd name="T12" fmla="*/ 2147483647 w 1463"/>
                <a:gd name="T13" fmla="*/ 2147483647 h 1461"/>
                <a:gd name="T14" fmla="*/ 2147483647 w 1463"/>
                <a:gd name="T15" fmla="*/ 2147483647 h 1461"/>
                <a:gd name="T16" fmla="*/ 2147483647 w 1463"/>
                <a:gd name="T17" fmla="*/ 2147483647 h 1461"/>
                <a:gd name="T18" fmla="*/ 2147483647 w 1463"/>
                <a:gd name="T19" fmla="*/ 2147483647 h 1461"/>
                <a:gd name="T20" fmla="*/ 2147483647 w 1463"/>
                <a:gd name="T21" fmla="*/ 2147483647 h 1461"/>
                <a:gd name="T22" fmla="*/ 2147483647 w 1463"/>
                <a:gd name="T23" fmla="*/ 2147483647 h 1461"/>
                <a:gd name="T24" fmla="*/ 0 w 1463"/>
                <a:gd name="T25" fmla="*/ 2147483647 h 1461"/>
                <a:gd name="T26" fmla="*/ 2147483647 w 1463"/>
                <a:gd name="T27" fmla="*/ 2147483647 h 1461"/>
                <a:gd name="T28" fmla="*/ 2147483647 w 1463"/>
                <a:gd name="T29" fmla="*/ 2147483647 h 1461"/>
                <a:gd name="T30" fmla="*/ 2147483647 w 1463"/>
                <a:gd name="T31" fmla="*/ 2147483647 h 1461"/>
                <a:gd name="T32" fmla="*/ 2147483647 w 1463"/>
                <a:gd name="T33" fmla="*/ 2147483647 h 1461"/>
                <a:gd name="T34" fmla="*/ 2147483647 w 1463"/>
                <a:gd name="T35" fmla="*/ 2147483647 h 1461"/>
                <a:gd name="T36" fmla="*/ 2147483647 w 1463"/>
                <a:gd name="T37" fmla="*/ 2147483647 h 1461"/>
                <a:gd name="T38" fmla="*/ 2147483647 w 1463"/>
                <a:gd name="T39" fmla="*/ 2147483647 h 1461"/>
                <a:gd name="T40" fmla="*/ 2147483647 w 1463"/>
                <a:gd name="T41" fmla="*/ 2147483647 h 1461"/>
                <a:gd name="T42" fmla="*/ 2147483647 w 1463"/>
                <a:gd name="T43" fmla="*/ 2147483647 h 1461"/>
                <a:gd name="T44" fmla="*/ 2147483647 w 1463"/>
                <a:gd name="T45" fmla="*/ 2147483647 h 1461"/>
                <a:gd name="T46" fmla="*/ 2147483647 w 1463"/>
                <a:gd name="T47" fmla="*/ 2147483647 h 1461"/>
                <a:gd name="T48" fmla="*/ 2147483647 w 1463"/>
                <a:gd name="T49" fmla="*/ 2147483647 h 1461"/>
                <a:gd name="T50" fmla="*/ 2147483647 w 1463"/>
                <a:gd name="T51" fmla="*/ 2147483647 h 1461"/>
                <a:gd name="T52" fmla="*/ 2147483647 w 1463"/>
                <a:gd name="T53" fmla="*/ 2147483647 h 1461"/>
                <a:gd name="T54" fmla="*/ 2147483647 w 1463"/>
                <a:gd name="T55" fmla="*/ 2147483647 h 1461"/>
                <a:gd name="T56" fmla="*/ 2147483647 w 1463"/>
                <a:gd name="T57" fmla="*/ 2147483647 h 1461"/>
                <a:gd name="T58" fmla="*/ 2147483647 w 1463"/>
                <a:gd name="T59" fmla="*/ 2147483647 h 1461"/>
                <a:gd name="T60" fmla="*/ 2147483647 w 1463"/>
                <a:gd name="T61" fmla="*/ 2147483647 h 1461"/>
                <a:gd name="T62" fmla="*/ 2147483647 w 1463"/>
                <a:gd name="T63" fmla="*/ 2147483647 h 1461"/>
                <a:gd name="T64" fmla="*/ 2147483647 w 1463"/>
                <a:gd name="T65" fmla="*/ 2147483647 h 1461"/>
                <a:gd name="T66" fmla="*/ 2147483647 w 1463"/>
                <a:gd name="T67" fmla="*/ 2147483647 h 1461"/>
                <a:gd name="T68" fmla="*/ 2147483647 w 1463"/>
                <a:gd name="T69" fmla="*/ 2147483647 h 1461"/>
                <a:gd name="T70" fmla="*/ 2147483647 w 1463"/>
                <a:gd name="T71" fmla="*/ 2147483647 h 1461"/>
                <a:gd name="T72" fmla="*/ 2147483647 w 1463"/>
                <a:gd name="T73" fmla="*/ 2147483647 h 1461"/>
                <a:gd name="T74" fmla="*/ 2147483647 w 1463"/>
                <a:gd name="T75" fmla="*/ 2147483647 h 1461"/>
                <a:gd name="T76" fmla="*/ 2147483647 w 1463"/>
                <a:gd name="T77" fmla="*/ 2147483647 h 1461"/>
                <a:gd name="T78" fmla="*/ 2147483647 w 1463"/>
                <a:gd name="T79" fmla="*/ 2147483647 h 1461"/>
                <a:gd name="T80" fmla="*/ 2147483647 w 1463"/>
                <a:gd name="T81" fmla="*/ 2147483647 h 1461"/>
                <a:gd name="T82" fmla="*/ 2147483647 w 1463"/>
                <a:gd name="T83" fmla="*/ 2147483647 h 1461"/>
                <a:gd name="T84" fmla="*/ 2147483647 w 1463"/>
                <a:gd name="T85" fmla="*/ 2147483647 h 1461"/>
                <a:gd name="T86" fmla="*/ 2147483647 w 1463"/>
                <a:gd name="T87" fmla="*/ 2147483647 h 1461"/>
                <a:gd name="T88" fmla="*/ 2147483647 w 1463"/>
                <a:gd name="T89" fmla="*/ 2147483647 h 1461"/>
                <a:gd name="T90" fmla="*/ 2147483647 w 1463"/>
                <a:gd name="T91" fmla="*/ 2147483647 h 1461"/>
                <a:gd name="T92" fmla="*/ 2147483647 w 1463"/>
                <a:gd name="T93" fmla="*/ 2147483647 h 1461"/>
                <a:gd name="T94" fmla="*/ 2147483647 w 1463"/>
                <a:gd name="T95" fmla="*/ 2147483647 h 1461"/>
                <a:gd name="T96" fmla="*/ 2147483647 w 1463"/>
                <a:gd name="T97" fmla="*/ 2147483647 h 1461"/>
                <a:gd name="T98" fmla="*/ 2147483647 w 1463"/>
                <a:gd name="T99" fmla="*/ 2147483647 h 1461"/>
                <a:gd name="T100" fmla="*/ 2147483647 w 1463"/>
                <a:gd name="T101" fmla="*/ 2147483647 h 146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63"/>
                <a:gd name="T154" fmla="*/ 0 h 1461"/>
                <a:gd name="T155" fmla="*/ 1463 w 1463"/>
                <a:gd name="T156" fmla="*/ 1461 h 146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63" h="1461">
                  <a:moveTo>
                    <a:pt x="1463" y="730"/>
                  </a:moveTo>
                  <a:lnTo>
                    <a:pt x="1461" y="692"/>
                  </a:lnTo>
                  <a:lnTo>
                    <a:pt x="1459" y="655"/>
                  </a:lnTo>
                  <a:lnTo>
                    <a:pt x="1454" y="619"/>
                  </a:lnTo>
                  <a:lnTo>
                    <a:pt x="1448" y="584"/>
                  </a:lnTo>
                  <a:lnTo>
                    <a:pt x="1439" y="547"/>
                  </a:lnTo>
                  <a:lnTo>
                    <a:pt x="1430" y="513"/>
                  </a:lnTo>
                  <a:lnTo>
                    <a:pt x="1417" y="480"/>
                  </a:lnTo>
                  <a:lnTo>
                    <a:pt x="1404" y="447"/>
                  </a:lnTo>
                  <a:lnTo>
                    <a:pt x="1390" y="414"/>
                  </a:lnTo>
                  <a:lnTo>
                    <a:pt x="1375" y="383"/>
                  </a:lnTo>
                  <a:lnTo>
                    <a:pt x="1357" y="351"/>
                  </a:lnTo>
                  <a:lnTo>
                    <a:pt x="1338" y="322"/>
                  </a:lnTo>
                  <a:lnTo>
                    <a:pt x="1316" y="293"/>
                  </a:lnTo>
                  <a:lnTo>
                    <a:pt x="1296" y="265"/>
                  </a:lnTo>
                  <a:lnTo>
                    <a:pt x="1272" y="240"/>
                  </a:lnTo>
                  <a:lnTo>
                    <a:pt x="1249" y="214"/>
                  </a:lnTo>
                  <a:lnTo>
                    <a:pt x="1223" y="190"/>
                  </a:lnTo>
                  <a:lnTo>
                    <a:pt x="1196" y="167"/>
                  </a:lnTo>
                  <a:lnTo>
                    <a:pt x="1168" y="145"/>
                  </a:lnTo>
                  <a:lnTo>
                    <a:pt x="1141" y="124"/>
                  </a:lnTo>
                  <a:lnTo>
                    <a:pt x="1111" y="106"/>
                  </a:lnTo>
                  <a:lnTo>
                    <a:pt x="1080" y="88"/>
                  </a:lnTo>
                  <a:lnTo>
                    <a:pt x="1049" y="71"/>
                  </a:lnTo>
                  <a:lnTo>
                    <a:pt x="1016" y="57"/>
                  </a:lnTo>
                  <a:lnTo>
                    <a:pt x="983" y="44"/>
                  </a:lnTo>
                  <a:lnTo>
                    <a:pt x="948" y="33"/>
                  </a:lnTo>
                  <a:lnTo>
                    <a:pt x="914" y="22"/>
                  </a:lnTo>
                  <a:lnTo>
                    <a:pt x="879" y="15"/>
                  </a:lnTo>
                  <a:lnTo>
                    <a:pt x="842" y="7"/>
                  </a:lnTo>
                  <a:lnTo>
                    <a:pt x="806" y="4"/>
                  </a:lnTo>
                  <a:lnTo>
                    <a:pt x="769" y="0"/>
                  </a:lnTo>
                  <a:lnTo>
                    <a:pt x="732" y="0"/>
                  </a:lnTo>
                  <a:lnTo>
                    <a:pt x="694" y="0"/>
                  </a:lnTo>
                  <a:lnTo>
                    <a:pt x="657" y="4"/>
                  </a:lnTo>
                  <a:lnTo>
                    <a:pt x="621" y="7"/>
                  </a:lnTo>
                  <a:lnTo>
                    <a:pt x="584" y="15"/>
                  </a:lnTo>
                  <a:lnTo>
                    <a:pt x="549" y="22"/>
                  </a:lnTo>
                  <a:lnTo>
                    <a:pt x="515" y="33"/>
                  </a:lnTo>
                  <a:lnTo>
                    <a:pt x="480" y="44"/>
                  </a:lnTo>
                  <a:lnTo>
                    <a:pt x="447" y="57"/>
                  </a:lnTo>
                  <a:lnTo>
                    <a:pt x="414" y="71"/>
                  </a:lnTo>
                  <a:lnTo>
                    <a:pt x="383" y="88"/>
                  </a:lnTo>
                  <a:lnTo>
                    <a:pt x="354" y="106"/>
                  </a:lnTo>
                  <a:lnTo>
                    <a:pt x="322" y="124"/>
                  </a:lnTo>
                  <a:lnTo>
                    <a:pt x="295" y="145"/>
                  </a:lnTo>
                  <a:lnTo>
                    <a:pt x="268" y="167"/>
                  </a:lnTo>
                  <a:lnTo>
                    <a:pt x="240" y="190"/>
                  </a:lnTo>
                  <a:lnTo>
                    <a:pt x="214" y="214"/>
                  </a:lnTo>
                  <a:lnTo>
                    <a:pt x="191" y="240"/>
                  </a:lnTo>
                  <a:lnTo>
                    <a:pt x="167" y="265"/>
                  </a:lnTo>
                  <a:lnTo>
                    <a:pt x="147" y="293"/>
                  </a:lnTo>
                  <a:lnTo>
                    <a:pt x="125" y="322"/>
                  </a:lnTo>
                  <a:lnTo>
                    <a:pt x="106" y="351"/>
                  </a:lnTo>
                  <a:lnTo>
                    <a:pt x="88" y="383"/>
                  </a:lnTo>
                  <a:lnTo>
                    <a:pt x="73" y="414"/>
                  </a:lnTo>
                  <a:lnTo>
                    <a:pt x="59" y="447"/>
                  </a:lnTo>
                  <a:lnTo>
                    <a:pt x="46" y="480"/>
                  </a:lnTo>
                  <a:lnTo>
                    <a:pt x="33" y="513"/>
                  </a:lnTo>
                  <a:lnTo>
                    <a:pt x="24" y="547"/>
                  </a:lnTo>
                  <a:lnTo>
                    <a:pt x="15" y="584"/>
                  </a:lnTo>
                  <a:lnTo>
                    <a:pt x="9" y="619"/>
                  </a:lnTo>
                  <a:lnTo>
                    <a:pt x="4" y="655"/>
                  </a:lnTo>
                  <a:lnTo>
                    <a:pt x="2" y="692"/>
                  </a:lnTo>
                  <a:lnTo>
                    <a:pt x="0" y="730"/>
                  </a:lnTo>
                  <a:lnTo>
                    <a:pt x="2" y="769"/>
                  </a:lnTo>
                  <a:lnTo>
                    <a:pt x="4" y="805"/>
                  </a:lnTo>
                  <a:lnTo>
                    <a:pt x="9" y="842"/>
                  </a:lnTo>
                  <a:lnTo>
                    <a:pt x="15" y="877"/>
                  </a:lnTo>
                  <a:lnTo>
                    <a:pt x="24" y="913"/>
                  </a:lnTo>
                  <a:lnTo>
                    <a:pt x="33" y="948"/>
                  </a:lnTo>
                  <a:lnTo>
                    <a:pt x="46" y="981"/>
                  </a:lnTo>
                  <a:lnTo>
                    <a:pt x="59" y="1014"/>
                  </a:lnTo>
                  <a:lnTo>
                    <a:pt x="73" y="1047"/>
                  </a:lnTo>
                  <a:lnTo>
                    <a:pt x="88" y="1078"/>
                  </a:lnTo>
                  <a:lnTo>
                    <a:pt x="106" y="1109"/>
                  </a:lnTo>
                  <a:lnTo>
                    <a:pt x="125" y="1139"/>
                  </a:lnTo>
                  <a:lnTo>
                    <a:pt x="147" y="1168"/>
                  </a:lnTo>
                  <a:lnTo>
                    <a:pt x="167" y="1195"/>
                  </a:lnTo>
                  <a:lnTo>
                    <a:pt x="191" y="1221"/>
                  </a:lnTo>
                  <a:lnTo>
                    <a:pt x="214" y="1247"/>
                  </a:lnTo>
                  <a:lnTo>
                    <a:pt x="240" y="1270"/>
                  </a:lnTo>
                  <a:lnTo>
                    <a:pt x="268" y="1294"/>
                  </a:lnTo>
                  <a:lnTo>
                    <a:pt x="295" y="1316"/>
                  </a:lnTo>
                  <a:lnTo>
                    <a:pt x="322" y="1336"/>
                  </a:lnTo>
                  <a:lnTo>
                    <a:pt x="354" y="1355"/>
                  </a:lnTo>
                  <a:lnTo>
                    <a:pt x="383" y="1373"/>
                  </a:lnTo>
                  <a:lnTo>
                    <a:pt x="414" y="1389"/>
                  </a:lnTo>
                  <a:lnTo>
                    <a:pt x="447" y="1404"/>
                  </a:lnTo>
                  <a:lnTo>
                    <a:pt x="480" y="1417"/>
                  </a:lnTo>
                  <a:lnTo>
                    <a:pt x="515" y="1428"/>
                  </a:lnTo>
                  <a:lnTo>
                    <a:pt x="549" y="1439"/>
                  </a:lnTo>
                  <a:lnTo>
                    <a:pt x="584" y="1446"/>
                  </a:lnTo>
                  <a:lnTo>
                    <a:pt x="621" y="1453"/>
                  </a:lnTo>
                  <a:lnTo>
                    <a:pt x="657" y="1457"/>
                  </a:lnTo>
                  <a:lnTo>
                    <a:pt x="694" y="1461"/>
                  </a:lnTo>
                  <a:lnTo>
                    <a:pt x="732" y="1461"/>
                  </a:lnTo>
                  <a:lnTo>
                    <a:pt x="769" y="1461"/>
                  </a:lnTo>
                  <a:lnTo>
                    <a:pt x="806" y="1457"/>
                  </a:lnTo>
                  <a:lnTo>
                    <a:pt x="842" y="1453"/>
                  </a:lnTo>
                  <a:lnTo>
                    <a:pt x="879" y="1446"/>
                  </a:lnTo>
                  <a:lnTo>
                    <a:pt x="914" y="1439"/>
                  </a:lnTo>
                  <a:lnTo>
                    <a:pt x="948" y="1428"/>
                  </a:lnTo>
                  <a:lnTo>
                    <a:pt x="983" y="1417"/>
                  </a:lnTo>
                  <a:lnTo>
                    <a:pt x="1016" y="1404"/>
                  </a:lnTo>
                  <a:lnTo>
                    <a:pt x="1049" y="1389"/>
                  </a:lnTo>
                  <a:lnTo>
                    <a:pt x="1080" y="1373"/>
                  </a:lnTo>
                  <a:lnTo>
                    <a:pt x="1111" y="1355"/>
                  </a:lnTo>
                  <a:lnTo>
                    <a:pt x="1141" y="1336"/>
                  </a:lnTo>
                  <a:lnTo>
                    <a:pt x="1168" y="1316"/>
                  </a:lnTo>
                  <a:lnTo>
                    <a:pt x="1196" y="1294"/>
                  </a:lnTo>
                  <a:lnTo>
                    <a:pt x="1223" y="1270"/>
                  </a:lnTo>
                  <a:lnTo>
                    <a:pt x="1249" y="1247"/>
                  </a:lnTo>
                  <a:lnTo>
                    <a:pt x="1272" y="1221"/>
                  </a:lnTo>
                  <a:lnTo>
                    <a:pt x="1296" y="1195"/>
                  </a:lnTo>
                  <a:lnTo>
                    <a:pt x="1316" y="1168"/>
                  </a:lnTo>
                  <a:lnTo>
                    <a:pt x="1338" y="1139"/>
                  </a:lnTo>
                  <a:lnTo>
                    <a:pt x="1357" y="1109"/>
                  </a:lnTo>
                  <a:lnTo>
                    <a:pt x="1375" y="1078"/>
                  </a:lnTo>
                  <a:lnTo>
                    <a:pt x="1390" y="1047"/>
                  </a:lnTo>
                  <a:lnTo>
                    <a:pt x="1404" y="1014"/>
                  </a:lnTo>
                  <a:lnTo>
                    <a:pt x="1417" y="981"/>
                  </a:lnTo>
                  <a:lnTo>
                    <a:pt x="1430" y="948"/>
                  </a:lnTo>
                  <a:lnTo>
                    <a:pt x="1439" y="913"/>
                  </a:lnTo>
                  <a:lnTo>
                    <a:pt x="1448" y="877"/>
                  </a:lnTo>
                  <a:lnTo>
                    <a:pt x="1454" y="842"/>
                  </a:lnTo>
                  <a:lnTo>
                    <a:pt x="1459" y="805"/>
                  </a:lnTo>
                  <a:lnTo>
                    <a:pt x="1461" y="769"/>
                  </a:lnTo>
                  <a:lnTo>
                    <a:pt x="1463" y="730"/>
                  </a:lnTo>
                  <a:lnTo>
                    <a:pt x="1454" y="730"/>
                  </a:lnTo>
                  <a:lnTo>
                    <a:pt x="1452" y="694"/>
                  </a:lnTo>
                  <a:lnTo>
                    <a:pt x="1450" y="657"/>
                  </a:lnTo>
                  <a:lnTo>
                    <a:pt x="1445" y="621"/>
                  </a:lnTo>
                  <a:lnTo>
                    <a:pt x="1439" y="586"/>
                  </a:lnTo>
                  <a:lnTo>
                    <a:pt x="1430" y="551"/>
                  </a:lnTo>
                  <a:lnTo>
                    <a:pt x="1421" y="516"/>
                  </a:lnTo>
                  <a:lnTo>
                    <a:pt x="1410" y="481"/>
                  </a:lnTo>
                  <a:lnTo>
                    <a:pt x="1397" y="450"/>
                  </a:lnTo>
                  <a:lnTo>
                    <a:pt x="1382" y="417"/>
                  </a:lnTo>
                  <a:lnTo>
                    <a:pt x="1366" y="386"/>
                  </a:lnTo>
                  <a:lnTo>
                    <a:pt x="1349" y="357"/>
                  </a:lnTo>
                  <a:lnTo>
                    <a:pt x="1329" y="328"/>
                  </a:lnTo>
                  <a:lnTo>
                    <a:pt x="1309" y="298"/>
                  </a:lnTo>
                  <a:lnTo>
                    <a:pt x="1289" y="271"/>
                  </a:lnTo>
                  <a:lnTo>
                    <a:pt x="1265" y="245"/>
                  </a:lnTo>
                  <a:lnTo>
                    <a:pt x="1241" y="220"/>
                  </a:lnTo>
                  <a:lnTo>
                    <a:pt x="1218" y="196"/>
                  </a:lnTo>
                  <a:lnTo>
                    <a:pt x="1190" y="174"/>
                  </a:lnTo>
                  <a:lnTo>
                    <a:pt x="1163" y="152"/>
                  </a:lnTo>
                  <a:lnTo>
                    <a:pt x="1135" y="132"/>
                  </a:lnTo>
                  <a:lnTo>
                    <a:pt x="1106" y="113"/>
                  </a:lnTo>
                  <a:lnTo>
                    <a:pt x="1075" y="95"/>
                  </a:lnTo>
                  <a:lnTo>
                    <a:pt x="1044" y="81"/>
                  </a:lnTo>
                  <a:lnTo>
                    <a:pt x="1013" y="66"/>
                  </a:lnTo>
                  <a:lnTo>
                    <a:pt x="980" y="53"/>
                  </a:lnTo>
                  <a:lnTo>
                    <a:pt x="947" y="42"/>
                  </a:lnTo>
                  <a:lnTo>
                    <a:pt x="912" y="31"/>
                  </a:lnTo>
                  <a:lnTo>
                    <a:pt x="877" y="24"/>
                  </a:lnTo>
                  <a:lnTo>
                    <a:pt x="842" y="16"/>
                  </a:lnTo>
                  <a:lnTo>
                    <a:pt x="806" y="13"/>
                  </a:lnTo>
                  <a:lnTo>
                    <a:pt x="769" y="9"/>
                  </a:lnTo>
                  <a:lnTo>
                    <a:pt x="732" y="9"/>
                  </a:lnTo>
                  <a:lnTo>
                    <a:pt x="694" y="9"/>
                  </a:lnTo>
                  <a:lnTo>
                    <a:pt x="657" y="13"/>
                  </a:lnTo>
                  <a:lnTo>
                    <a:pt x="621" y="16"/>
                  </a:lnTo>
                  <a:lnTo>
                    <a:pt x="586" y="24"/>
                  </a:lnTo>
                  <a:lnTo>
                    <a:pt x="551" y="31"/>
                  </a:lnTo>
                  <a:lnTo>
                    <a:pt x="516" y="42"/>
                  </a:lnTo>
                  <a:lnTo>
                    <a:pt x="484" y="53"/>
                  </a:lnTo>
                  <a:lnTo>
                    <a:pt x="451" y="66"/>
                  </a:lnTo>
                  <a:lnTo>
                    <a:pt x="419" y="81"/>
                  </a:lnTo>
                  <a:lnTo>
                    <a:pt x="388" y="95"/>
                  </a:lnTo>
                  <a:lnTo>
                    <a:pt x="357" y="113"/>
                  </a:lnTo>
                  <a:lnTo>
                    <a:pt x="328" y="132"/>
                  </a:lnTo>
                  <a:lnTo>
                    <a:pt x="300" y="152"/>
                  </a:lnTo>
                  <a:lnTo>
                    <a:pt x="273" y="174"/>
                  </a:lnTo>
                  <a:lnTo>
                    <a:pt x="246" y="196"/>
                  </a:lnTo>
                  <a:lnTo>
                    <a:pt x="222" y="220"/>
                  </a:lnTo>
                  <a:lnTo>
                    <a:pt x="198" y="245"/>
                  </a:lnTo>
                  <a:lnTo>
                    <a:pt x="174" y="271"/>
                  </a:lnTo>
                  <a:lnTo>
                    <a:pt x="154" y="298"/>
                  </a:lnTo>
                  <a:lnTo>
                    <a:pt x="134" y="328"/>
                  </a:lnTo>
                  <a:lnTo>
                    <a:pt x="114" y="357"/>
                  </a:lnTo>
                  <a:lnTo>
                    <a:pt x="97" y="386"/>
                  </a:lnTo>
                  <a:lnTo>
                    <a:pt x="81" y="417"/>
                  </a:lnTo>
                  <a:lnTo>
                    <a:pt x="66" y="450"/>
                  </a:lnTo>
                  <a:lnTo>
                    <a:pt x="53" y="481"/>
                  </a:lnTo>
                  <a:lnTo>
                    <a:pt x="42" y="516"/>
                  </a:lnTo>
                  <a:lnTo>
                    <a:pt x="33" y="551"/>
                  </a:lnTo>
                  <a:lnTo>
                    <a:pt x="24" y="586"/>
                  </a:lnTo>
                  <a:lnTo>
                    <a:pt x="19" y="621"/>
                  </a:lnTo>
                  <a:lnTo>
                    <a:pt x="13" y="657"/>
                  </a:lnTo>
                  <a:lnTo>
                    <a:pt x="11" y="694"/>
                  </a:lnTo>
                  <a:lnTo>
                    <a:pt x="9" y="730"/>
                  </a:lnTo>
                  <a:lnTo>
                    <a:pt x="11" y="767"/>
                  </a:lnTo>
                  <a:lnTo>
                    <a:pt x="13" y="804"/>
                  </a:lnTo>
                  <a:lnTo>
                    <a:pt x="19" y="840"/>
                  </a:lnTo>
                  <a:lnTo>
                    <a:pt x="24" y="875"/>
                  </a:lnTo>
                  <a:lnTo>
                    <a:pt x="33" y="912"/>
                  </a:lnTo>
                  <a:lnTo>
                    <a:pt x="42" y="945"/>
                  </a:lnTo>
                  <a:lnTo>
                    <a:pt x="53" y="979"/>
                  </a:lnTo>
                  <a:lnTo>
                    <a:pt x="66" y="1010"/>
                  </a:lnTo>
                  <a:lnTo>
                    <a:pt x="81" y="1043"/>
                  </a:lnTo>
                  <a:lnTo>
                    <a:pt x="97" y="1075"/>
                  </a:lnTo>
                  <a:lnTo>
                    <a:pt x="114" y="1104"/>
                  </a:lnTo>
                  <a:lnTo>
                    <a:pt x="134" y="1133"/>
                  </a:lnTo>
                  <a:lnTo>
                    <a:pt x="154" y="1162"/>
                  </a:lnTo>
                  <a:lnTo>
                    <a:pt x="174" y="1190"/>
                  </a:lnTo>
                  <a:lnTo>
                    <a:pt x="198" y="1215"/>
                  </a:lnTo>
                  <a:lnTo>
                    <a:pt x="222" y="1241"/>
                  </a:lnTo>
                  <a:lnTo>
                    <a:pt x="246" y="1265"/>
                  </a:lnTo>
                  <a:lnTo>
                    <a:pt x="273" y="1287"/>
                  </a:lnTo>
                  <a:lnTo>
                    <a:pt x="300" y="1309"/>
                  </a:lnTo>
                  <a:lnTo>
                    <a:pt x="328" y="1329"/>
                  </a:lnTo>
                  <a:lnTo>
                    <a:pt x="357" y="1347"/>
                  </a:lnTo>
                  <a:lnTo>
                    <a:pt x="388" y="1366"/>
                  </a:lnTo>
                  <a:lnTo>
                    <a:pt x="419" y="1380"/>
                  </a:lnTo>
                  <a:lnTo>
                    <a:pt x="451" y="1395"/>
                  </a:lnTo>
                  <a:lnTo>
                    <a:pt x="484" y="1408"/>
                  </a:lnTo>
                  <a:lnTo>
                    <a:pt x="516" y="1420"/>
                  </a:lnTo>
                  <a:lnTo>
                    <a:pt x="551" y="1430"/>
                  </a:lnTo>
                  <a:lnTo>
                    <a:pt x="586" y="1437"/>
                  </a:lnTo>
                  <a:lnTo>
                    <a:pt x="621" y="1444"/>
                  </a:lnTo>
                  <a:lnTo>
                    <a:pt x="657" y="1448"/>
                  </a:lnTo>
                  <a:lnTo>
                    <a:pt x="694" y="1452"/>
                  </a:lnTo>
                  <a:lnTo>
                    <a:pt x="732" y="1452"/>
                  </a:lnTo>
                  <a:lnTo>
                    <a:pt x="769" y="1452"/>
                  </a:lnTo>
                  <a:lnTo>
                    <a:pt x="806" y="1448"/>
                  </a:lnTo>
                  <a:lnTo>
                    <a:pt x="842" y="1444"/>
                  </a:lnTo>
                  <a:lnTo>
                    <a:pt x="877" y="1437"/>
                  </a:lnTo>
                  <a:lnTo>
                    <a:pt x="912" y="1430"/>
                  </a:lnTo>
                  <a:lnTo>
                    <a:pt x="947" y="1420"/>
                  </a:lnTo>
                  <a:lnTo>
                    <a:pt x="980" y="1408"/>
                  </a:lnTo>
                  <a:lnTo>
                    <a:pt x="1013" y="1395"/>
                  </a:lnTo>
                  <a:lnTo>
                    <a:pt x="1044" y="1380"/>
                  </a:lnTo>
                  <a:lnTo>
                    <a:pt x="1075" y="1366"/>
                  </a:lnTo>
                  <a:lnTo>
                    <a:pt x="1106" y="1347"/>
                  </a:lnTo>
                  <a:lnTo>
                    <a:pt x="1135" y="1329"/>
                  </a:lnTo>
                  <a:lnTo>
                    <a:pt x="1163" y="1309"/>
                  </a:lnTo>
                  <a:lnTo>
                    <a:pt x="1190" y="1287"/>
                  </a:lnTo>
                  <a:lnTo>
                    <a:pt x="1218" y="1265"/>
                  </a:lnTo>
                  <a:lnTo>
                    <a:pt x="1241" y="1241"/>
                  </a:lnTo>
                  <a:lnTo>
                    <a:pt x="1265" y="1215"/>
                  </a:lnTo>
                  <a:lnTo>
                    <a:pt x="1289" y="1190"/>
                  </a:lnTo>
                  <a:lnTo>
                    <a:pt x="1309" y="1162"/>
                  </a:lnTo>
                  <a:lnTo>
                    <a:pt x="1329" y="1133"/>
                  </a:lnTo>
                  <a:lnTo>
                    <a:pt x="1349" y="1104"/>
                  </a:lnTo>
                  <a:lnTo>
                    <a:pt x="1366" y="1075"/>
                  </a:lnTo>
                  <a:lnTo>
                    <a:pt x="1382" y="1043"/>
                  </a:lnTo>
                  <a:lnTo>
                    <a:pt x="1397" y="1010"/>
                  </a:lnTo>
                  <a:lnTo>
                    <a:pt x="1410" y="979"/>
                  </a:lnTo>
                  <a:lnTo>
                    <a:pt x="1421" y="945"/>
                  </a:lnTo>
                  <a:lnTo>
                    <a:pt x="1430" y="912"/>
                  </a:lnTo>
                  <a:lnTo>
                    <a:pt x="1439" y="875"/>
                  </a:lnTo>
                  <a:lnTo>
                    <a:pt x="1445" y="840"/>
                  </a:lnTo>
                  <a:lnTo>
                    <a:pt x="1450" y="804"/>
                  </a:lnTo>
                  <a:lnTo>
                    <a:pt x="1452" y="767"/>
                  </a:lnTo>
                  <a:lnTo>
                    <a:pt x="1454" y="730"/>
                  </a:lnTo>
                  <a:lnTo>
                    <a:pt x="1463" y="730"/>
                  </a:lnTo>
                  <a:close/>
                </a:path>
              </a:pathLst>
            </a:custGeom>
            <a:solidFill>
              <a:srgbClr val="5FBFFF"/>
            </a:solidFill>
            <a:ln w="9525">
              <a:noFill/>
              <a:round/>
              <a:headEnd/>
              <a:tailEnd/>
            </a:ln>
          </p:spPr>
          <p:txBody>
            <a:bodyPr/>
            <a:lstStyle/>
            <a:p>
              <a:endParaRPr lang="en-US"/>
            </a:p>
          </p:txBody>
        </p:sp>
        <p:sp>
          <p:nvSpPr>
            <p:cNvPr id="49187" name="Freeform 252"/>
            <p:cNvSpPr>
              <a:spLocks/>
            </p:cNvSpPr>
            <p:nvPr/>
          </p:nvSpPr>
          <p:spPr bwMode="auto">
            <a:xfrm>
              <a:off x="3016958" y="2246331"/>
              <a:ext cx="2047523" cy="2306638"/>
            </a:xfrm>
            <a:custGeom>
              <a:avLst/>
              <a:gdLst>
                <a:gd name="T0" fmla="*/ 2147483647 w 1451"/>
                <a:gd name="T1" fmla="*/ 2147483647 h 1453"/>
                <a:gd name="T2" fmla="*/ 2147483647 w 1451"/>
                <a:gd name="T3" fmla="*/ 2147483647 h 1453"/>
                <a:gd name="T4" fmla="*/ 2147483647 w 1451"/>
                <a:gd name="T5" fmla="*/ 2147483647 h 1453"/>
                <a:gd name="T6" fmla="*/ 2147483647 w 1451"/>
                <a:gd name="T7" fmla="*/ 2147483647 h 1453"/>
                <a:gd name="T8" fmla="*/ 2147483647 w 1451"/>
                <a:gd name="T9" fmla="*/ 2147483647 h 1453"/>
                <a:gd name="T10" fmla="*/ 2147483647 w 1451"/>
                <a:gd name="T11" fmla="*/ 2147483647 h 1453"/>
                <a:gd name="T12" fmla="*/ 2147483647 w 1451"/>
                <a:gd name="T13" fmla="*/ 2147483647 h 1453"/>
                <a:gd name="T14" fmla="*/ 2147483647 w 1451"/>
                <a:gd name="T15" fmla="*/ 2147483647 h 1453"/>
                <a:gd name="T16" fmla="*/ 2147483647 w 1451"/>
                <a:gd name="T17" fmla="*/ 2147483647 h 1453"/>
                <a:gd name="T18" fmla="*/ 2147483647 w 1451"/>
                <a:gd name="T19" fmla="*/ 2147483647 h 1453"/>
                <a:gd name="T20" fmla="*/ 2147483647 w 1451"/>
                <a:gd name="T21" fmla="*/ 2147483647 h 1453"/>
                <a:gd name="T22" fmla="*/ 2147483647 w 1451"/>
                <a:gd name="T23" fmla="*/ 2147483647 h 1453"/>
                <a:gd name="T24" fmla="*/ 0 w 1451"/>
                <a:gd name="T25" fmla="*/ 2147483647 h 1453"/>
                <a:gd name="T26" fmla="*/ 2147483647 w 1451"/>
                <a:gd name="T27" fmla="*/ 2147483647 h 1453"/>
                <a:gd name="T28" fmla="*/ 2147483647 w 1451"/>
                <a:gd name="T29" fmla="*/ 2147483647 h 1453"/>
                <a:gd name="T30" fmla="*/ 2147483647 w 1451"/>
                <a:gd name="T31" fmla="*/ 2147483647 h 1453"/>
                <a:gd name="T32" fmla="*/ 2147483647 w 1451"/>
                <a:gd name="T33" fmla="*/ 2147483647 h 1453"/>
                <a:gd name="T34" fmla="*/ 2147483647 w 1451"/>
                <a:gd name="T35" fmla="*/ 2147483647 h 1453"/>
                <a:gd name="T36" fmla="*/ 2147483647 w 1451"/>
                <a:gd name="T37" fmla="*/ 2147483647 h 1453"/>
                <a:gd name="T38" fmla="*/ 2147483647 w 1451"/>
                <a:gd name="T39" fmla="*/ 2147483647 h 1453"/>
                <a:gd name="T40" fmla="*/ 2147483647 w 1451"/>
                <a:gd name="T41" fmla="*/ 2147483647 h 1453"/>
                <a:gd name="T42" fmla="*/ 2147483647 w 1451"/>
                <a:gd name="T43" fmla="*/ 2147483647 h 1453"/>
                <a:gd name="T44" fmla="*/ 2147483647 w 1451"/>
                <a:gd name="T45" fmla="*/ 2147483647 h 1453"/>
                <a:gd name="T46" fmla="*/ 2147483647 w 1451"/>
                <a:gd name="T47" fmla="*/ 2147483647 h 1453"/>
                <a:gd name="T48" fmla="*/ 2147483647 w 1451"/>
                <a:gd name="T49" fmla="*/ 2147483647 h 1453"/>
                <a:gd name="T50" fmla="*/ 2147483647 w 1451"/>
                <a:gd name="T51" fmla="*/ 2147483647 h 1453"/>
                <a:gd name="T52" fmla="*/ 2147483647 w 1451"/>
                <a:gd name="T53" fmla="*/ 2147483647 h 1453"/>
                <a:gd name="T54" fmla="*/ 2147483647 w 1451"/>
                <a:gd name="T55" fmla="*/ 2147483647 h 1453"/>
                <a:gd name="T56" fmla="*/ 2147483647 w 1451"/>
                <a:gd name="T57" fmla="*/ 2147483647 h 1453"/>
                <a:gd name="T58" fmla="*/ 2147483647 w 1451"/>
                <a:gd name="T59" fmla="*/ 2147483647 h 1453"/>
                <a:gd name="T60" fmla="*/ 2147483647 w 1451"/>
                <a:gd name="T61" fmla="*/ 2147483647 h 1453"/>
                <a:gd name="T62" fmla="*/ 2147483647 w 1451"/>
                <a:gd name="T63" fmla="*/ 2147483647 h 1453"/>
                <a:gd name="T64" fmla="*/ 2147483647 w 1451"/>
                <a:gd name="T65" fmla="*/ 2147483647 h 1453"/>
                <a:gd name="T66" fmla="*/ 2147483647 w 1451"/>
                <a:gd name="T67" fmla="*/ 2147483647 h 1453"/>
                <a:gd name="T68" fmla="*/ 2147483647 w 1451"/>
                <a:gd name="T69" fmla="*/ 2147483647 h 1453"/>
                <a:gd name="T70" fmla="*/ 2147483647 w 1451"/>
                <a:gd name="T71" fmla="*/ 2147483647 h 1453"/>
                <a:gd name="T72" fmla="*/ 2147483647 w 1451"/>
                <a:gd name="T73" fmla="*/ 2147483647 h 1453"/>
                <a:gd name="T74" fmla="*/ 2147483647 w 1451"/>
                <a:gd name="T75" fmla="*/ 2147483647 h 1453"/>
                <a:gd name="T76" fmla="*/ 2147483647 w 1451"/>
                <a:gd name="T77" fmla="*/ 2147483647 h 1453"/>
                <a:gd name="T78" fmla="*/ 2147483647 w 1451"/>
                <a:gd name="T79" fmla="*/ 2147483647 h 1453"/>
                <a:gd name="T80" fmla="*/ 2147483647 w 1451"/>
                <a:gd name="T81" fmla="*/ 2147483647 h 1453"/>
                <a:gd name="T82" fmla="*/ 2147483647 w 1451"/>
                <a:gd name="T83" fmla="*/ 2147483647 h 1453"/>
                <a:gd name="T84" fmla="*/ 2147483647 w 1451"/>
                <a:gd name="T85" fmla="*/ 2147483647 h 1453"/>
                <a:gd name="T86" fmla="*/ 2147483647 w 1451"/>
                <a:gd name="T87" fmla="*/ 2147483647 h 1453"/>
                <a:gd name="T88" fmla="*/ 2147483647 w 1451"/>
                <a:gd name="T89" fmla="*/ 2147483647 h 1453"/>
                <a:gd name="T90" fmla="*/ 2147483647 w 1451"/>
                <a:gd name="T91" fmla="*/ 2147483647 h 1453"/>
                <a:gd name="T92" fmla="*/ 2147483647 w 1451"/>
                <a:gd name="T93" fmla="*/ 2147483647 h 1453"/>
                <a:gd name="T94" fmla="*/ 2147483647 w 1451"/>
                <a:gd name="T95" fmla="*/ 2147483647 h 1453"/>
                <a:gd name="T96" fmla="*/ 2147483647 w 1451"/>
                <a:gd name="T97" fmla="*/ 2147483647 h 1453"/>
                <a:gd name="T98" fmla="*/ 2147483647 w 1451"/>
                <a:gd name="T99" fmla="*/ 2147483647 h 1453"/>
                <a:gd name="T100" fmla="*/ 2147483647 w 1451"/>
                <a:gd name="T101" fmla="*/ 2147483647 h 14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51"/>
                <a:gd name="T154" fmla="*/ 0 h 1453"/>
                <a:gd name="T155" fmla="*/ 1451 w 1451"/>
                <a:gd name="T156" fmla="*/ 1453 h 14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51" h="1453">
                  <a:moveTo>
                    <a:pt x="1451" y="726"/>
                  </a:moveTo>
                  <a:lnTo>
                    <a:pt x="1451" y="690"/>
                  </a:lnTo>
                  <a:lnTo>
                    <a:pt x="1448" y="651"/>
                  </a:lnTo>
                  <a:lnTo>
                    <a:pt x="1444" y="617"/>
                  </a:lnTo>
                  <a:lnTo>
                    <a:pt x="1437" y="580"/>
                  </a:lnTo>
                  <a:lnTo>
                    <a:pt x="1429" y="545"/>
                  </a:lnTo>
                  <a:lnTo>
                    <a:pt x="1418" y="510"/>
                  </a:lnTo>
                  <a:lnTo>
                    <a:pt x="1407" y="477"/>
                  </a:lnTo>
                  <a:lnTo>
                    <a:pt x="1395" y="444"/>
                  </a:lnTo>
                  <a:lnTo>
                    <a:pt x="1380" y="412"/>
                  </a:lnTo>
                  <a:lnTo>
                    <a:pt x="1364" y="380"/>
                  </a:lnTo>
                  <a:lnTo>
                    <a:pt x="1347" y="349"/>
                  </a:lnTo>
                  <a:lnTo>
                    <a:pt x="1327" y="320"/>
                  </a:lnTo>
                  <a:lnTo>
                    <a:pt x="1307" y="293"/>
                  </a:lnTo>
                  <a:lnTo>
                    <a:pt x="1287" y="265"/>
                  </a:lnTo>
                  <a:lnTo>
                    <a:pt x="1263" y="238"/>
                  </a:lnTo>
                  <a:lnTo>
                    <a:pt x="1239" y="214"/>
                  </a:lnTo>
                  <a:lnTo>
                    <a:pt x="1213" y="188"/>
                  </a:lnTo>
                  <a:lnTo>
                    <a:pt x="1188" y="166"/>
                  </a:lnTo>
                  <a:lnTo>
                    <a:pt x="1160" y="144"/>
                  </a:lnTo>
                  <a:lnTo>
                    <a:pt x="1131" y="124"/>
                  </a:lnTo>
                  <a:lnTo>
                    <a:pt x="1102" y="106"/>
                  </a:lnTo>
                  <a:lnTo>
                    <a:pt x="1072" y="88"/>
                  </a:lnTo>
                  <a:lnTo>
                    <a:pt x="1040" y="71"/>
                  </a:lnTo>
                  <a:lnTo>
                    <a:pt x="1008" y="56"/>
                  </a:lnTo>
                  <a:lnTo>
                    <a:pt x="975" y="44"/>
                  </a:lnTo>
                  <a:lnTo>
                    <a:pt x="941" y="33"/>
                  </a:lnTo>
                  <a:lnTo>
                    <a:pt x="908" y="23"/>
                  </a:lnTo>
                  <a:lnTo>
                    <a:pt x="871" y="14"/>
                  </a:lnTo>
                  <a:lnTo>
                    <a:pt x="836" y="9"/>
                  </a:lnTo>
                  <a:lnTo>
                    <a:pt x="800" y="3"/>
                  </a:lnTo>
                  <a:lnTo>
                    <a:pt x="763" y="1"/>
                  </a:lnTo>
                  <a:lnTo>
                    <a:pt x="726" y="0"/>
                  </a:lnTo>
                  <a:lnTo>
                    <a:pt x="688" y="1"/>
                  </a:lnTo>
                  <a:lnTo>
                    <a:pt x="651" y="3"/>
                  </a:lnTo>
                  <a:lnTo>
                    <a:pt x="615" y="9"/>
                  </a:lnTo>
                  <a:lnTo>
                    <a:pt x="580" y="14"/>
                  </a:lnTo>
                  <a:lnTo>
                    <a:pt x="543" y="23"/>
                  </a:lnTo>
                  <a:lnTo>
                    <a:pt x="510" y="33"/>
                  </a:lnTo>
                  <a:lnTo>
                    <a:pt x="476" y="44"/>
                  </a:lnTo>
                  <a:lnTo>
                    <a:pt x="443" y="56"/>
                  </a:lnTo>
                  <a:lnTo>
                    <a:pt x="412" y="71"/>
                  </a:lnTo>
                  <a:lnTo>
                    <a:pt x="379" y="88"/>
                  </a:lnTo>
                  <a:lnTo>
                    <a:pt x="349" y="106"/>
                  </a:lnTo>
                  <a:lnTo>
                    <a:pt x="320" y="124"/>
                  </a:lnTo>
                  <a:lnTo>
                    <a:pt x="291" y="144"/>
                  </a:lnTo>
                  <a:lnTo>
                    <a:pt x="263" y="166"/>
                  </a:lnTo>
                  <a:lnTo>
                    <a:pt x="238" y="188"/>
                  </a:lnTo>
                  <a:lnTo>
                    <a:pt x="212" y="214"/>
                  </a:lnTo>
                  <a:lnTo>
                    <a:pt x="188" y="238"/>
                  </a:lnTo>
                  <a:lnTo>
                    <a:pt x="165" y="265"/>
                  </a:lnTo>
                  <a:lnTo>
                    <a:pt x="144" y="293"/>
                  </a:lnTo>
                  <a:lnTo>
                    <a:pt x="124" y="320"/>
                  </a:lnTo>
                  <a:lnTo>
                    <a:pt x="104" y="349"/>
                  </a:lnTo>
                  <a:lnTo>
                    <a:pt x="88" y="380"/>
                  </a:lnTo>
                  <a:lnTo>
                    <a:pt x="71" y="412"/>
                  </a:lnTo>
                  <a:lnTo>
                    <a:pt x="57" y="444"/>
                  </a:lnTo>
                  <a:lnTo>
                    <a:pt x="44" y="477"/>
                  </a:lnTo>
                  <a:lnTo>
                    <a:pt x="33" y="510"/>
                  </a:lnTo>
                  <a:lnTo>
                    <a:pt x="22" y="545"/>
                  </a:lnTo>
                  <a:lnTo>
                    <a:pt x="14" y="580"/>
                  </a:lnTo>
                  <a:lnTo>
                    <a:pt x="7" y="617"/>
                  </a:lnTo>
                  <a:lnTo>
                    <a:pt x="3" y="651"/>
                  </a:lnTo>
                  <a:lnTo>
                    <a:pt x="0" y="690"/>
                  </a:lnTo>
                  <a:lnTo>
                    <a:pt x="0" y="726"/>
                  </a:lnTo>
                  <a:lnTo>
                    <a:pt x="0" y="763"/>
                  </a:lnTo>
                  <a:lnTo>
                    <a:pt x="3" y="801"/>
                  </a:lnTo>
                  <a:lnTo>
                    <a:pt x="7" y="836"/>
                  </a:lnTo>
                  <a:lnTo>
                    <a:pt x="14" y="873"/>
                  </a:lnTo>
                  <a:lnTo>
                    <a:pt x="22" y="908"/>
                  </a:lnTo>
                  <a:lnTo>
                    <a:pt x="33" y="942"/>
                  </a:lnTo>
                  <a:lnTo>
                    <a:pt x="44" y="975"/>
                  </a:lnTo>
                  <a:lnTo>
                    <a:pt x="57" y="1008"/>
                  </a:lnTo>
                  <a:lnTo>
                    <a:pt x="71" y="1041"/>
                  </a:lnTo>
                  <a:lnTo>
                    <a:pt x="88" y="1072"/>
                  </a:lnTo>
                  <a:lnTo>
                    <a:pt x="104" y="1103"/>
                  </a:lnTo>
                  <a:lnTo>
                    <a:pt x="124" y="1133"/>
                  </a:lnTo>
                  <a:lnTo>
                    <a:pt x="144" y="1160"/>
                  </a:lnTo>
                  <a:lnTo>
                    <a:pt x="165" y="1188"/>
                  </a:lnTo>
                  <a:lnTo>
                    <a:pt x="188" y="1215"/>
                  </a:lnTo>
                  <a:lnTo>
                    <a:pt x="212" y="1241"/>
                  </a:lnTo>
                  <a:lnTo>
                    <a:pt x="238" y="1265"/>
                  </a:lnTo>
                  <a:lnTo>
                    <a:pt x="263" y="1287"/>
                  </a:lnTo>
                  <a:lnTo>
                    <a:pt x="291" y="1308"/>
                  </a:lnTo>
                  <a:lnTo>
                    <a:pt x="320" y="1329"/>
                  </a:lnTo>
                  <a:lnTo>
                    <a:pt x="349" y="1347"/>
                  </a:lnTo>
                  <a:lnTo>
                    <a:pt x="379" y="1365"/>
                  </a:lnTo>
                  <a:lnTo>
                    <a:pt x="412" y="1382"/>
                  </a:lnTo>
                  <a:lnTo>
                    <a:pt x="443" y="1396"/>
                  </a:lnTo>
                  <a:lnTo>
                    <a:pt x="476" y="1409"/>
                  </a:lnTo>
                  <a:lnTo>
                    <a:pt x="510" y="1420"/>
                  </a:lnTo>
                  <a:lnTo>
                    <a:pt x="543" y="1429"/>
                  </a:lnTo>
                  <a:lnTo>
                    <a:pt x="580" y="1438"/>
                  </a:lnTo>
                  <a:lnTo>
                    <a:pt x="615" y="1444"/>
                  </a:lnTo>
                  <a:lnTo>
                    <a:pt x="651" y="1449"/>
                  </a:lnTo>
                  <a:lnTo>
                    <a:pt x="688" y="1451"/>
                  </a:lnTo>
                  <a:lnTo>
                    <a:pt x="726" y="1453"/>
                  </a:lnTo>
                  <a:lnTo>
                    <a:pt x="763" y="1451"/>
                  </a:lnTo>
                  <a:lnTo>
                    <a:pt x="800" y="1449"/>
                  </a:lnTo>
                  <a:lnTo>
                    <a:pt x="836" y="1444"/>
                  </a:lnTo>
                  <a:lnTo>
                    <a:pt x="871" y="1438"/>
                  </a:lnTo>
                  <a:lnTo>
                    <a:pt x="908" y="1429"/>
                  </a:lnTo>
                  <a:lnTo>
                    <a:pt x="941" y="1420"/>
                  </a:lnTo>
                  <a:lnTo>
                    <a:pt x="975" y="1409"/>
                  </a:lnTo>
                  <a:lnTo>
                    <a:pt x="1008" y="1396"/>
                  </a:lnTo>
                  <a:lnTo>
                    <a:pt x="1040" y="1382"/>
                  </a:lnTo>
                  <a:lnTo>
                    <a:pt x="1072" y="1365"/>
                  </a:lnTo>
                  <a:lnTo>
                    <a:pt x="1102" y="1347"/>
                  </a:lnTo>
                  <a:lnTo>
                    <a:pt x="1131" y="1329"/>
                  </a:lnTo>
                  <a:lnTo>
                    <a:pt x="1160" y="1308"/>
                  </a:lnTo>
                  <a:lnTo>
                    <a:pt x="1188" y="1287"/>
                  </a:lnTo>
                  <a:lnTo>
                    <a:pt x="1213" y="1265"/>
                  </a:lnTo>
                  <a:lnTo>
                    <a:pt x="1239" y="1241"/>
                  </a:lnTo>
                  <a:lnTo>
                    <a:pt x="1263" y="1215"/>
                  </a:lnTo>
                  <a:lnTo>
                    <a:pt x="1287" y="1188"/>
                  </a:lnTo>
                  <a:lnTo>
                    <a:pt x="1307" y="1160"/>
                  </a:lnTo>
                  <a:lnTo>
                    <a:pt x="1327" y="1133"/>
                  </a:lnTo>
                  <a:lnTo>
                    <a:pt x="1347" y="1103"/>
                  </a:lnTo>
                  <a:lnTo>
                    <a:pt x="1364" y="1072"/>
                  </a:lnTo>
                  <a:lnTo>
                    <a:pt x="1380" y="1041"/>
                  </a:lnTo>
                  <a:lnTo>
                    <a:pt x="1395" y="1008"/>
                  </a:lnTo>
                  <a:lnTo>
                    <a:pt x="1407" y="975"/>
                  </a:lnTo>
                  <a:lnTo>
                    <a:pt x="1418" y="942"/>
                  </a:lnTo>
                  <a:lnTo>
                    <a:pt x="1429" y="908"/>
                  </a:lnTo>
                  <a:lnTo>
                    <a:pt x="1437" y="873"/>
                  </a:lnTo>
                  <a:lnTo>
                    <a:pt x="1444" y="836"/>
                  </a:lnTo>
                  <a:lnTo>
                    <a:pt x="1448" y="801"/>
                  </a:lnTo>
                  <a:lnTo>
                    <a:pt x="1451" y="763"/>
                  </a:lnTo>
                  <a:lnTo>
                    <a:pt x="1451" y="726"/>
                  </a:lnTo>
                  <a:lnTo>
                    <a:pt x="1442" y="726"/>
                  </a:lnTo>
                  <a:lnTo>
                    <a:pt x="1442" y="690"/>
                  </a:lnTo>
                  <a:lnTo>
                    <a:pt x="1439" y="653"/>
                  </a:lnTo>
                  <a:lnTo>
                    <a:pt x="1435" y="617"/>
                  </a:lnTo>
                  <a:lnTo>
                    <a:pt x="1428" y="582"/>
                  </a:lnTo>
                  <a:lnTo>
                    <a:pt x="1420" y="547"/>
                  </a:lnTo>
                  <a:lnTo>
                    <a:pt x="1411" y="514"/>
                  </a:lnTo>
                  <a:lnTo>
                    <a:pt x="1398" y="479"/>
                  </a:lnTo>
                  <a:lnTo>
                    <a:pt x="1385" y="448"/>
                  </a:lnTo>
                  <a:lnTo>
                    <a:pt x="1373" y="415"/>
                  </a:lnTo>
                  <a:lnTo>
                    <a:pt x="1356" y="384"/>
                  </a:lnTo>
                  <a:lnTo>
                    <a:pt x="1340" y="355"/>
                  </a:lnTo>
                  <a:lnTo>
                    <a:pt x="1320" y="325"/>
                  </a:lnTo>
                  <a:lnTo>
                    <a:pt x="1299" y="298"/>
                  </a:lnTo>
                  <a:lnTo>
                    <a:pt x="1279" y="271"/>
                  </a:lnTo>
                  <a:lnTo>
                    <a:pt x="1256" y="245"/>
                  </a:lnTo>
                  <a:lnTo>
                    <a:pt x="1234" y="219"/>
                  </a:lnTo>
                  <a:lnTo>
                    <a:pt x="1208" y="196"/>
                  </a:lnTo>
                  <a:lnTo>
                    <a:pt x="1182" y="174"/>
                  </a:lnTo>
                  <a:lnTo>
                    <a:pt x="1155" y="152"/>
                  </a:lnTo>
                  <a:lnTo>
                    <a:pt x="1127" y="131"/>
                  </a:lnTo>
                  <a:lnTo>
                    <a:pt x="1098" y="113"/>
                  </a:lnTo>
                  <a:lnTo>
                    <a:pt x="1067" y="97"/>
                  </a:lnTo>
                  <a:lnTo>
                    <a:pt x="1036" y="80"/>
                  </a:lnTo>
                  <a:lnTo>
                    <a:pt x="1005" y="66"/>
                  </a:lnTo>
                  <a:lnTo>
                    <a:pt x="972" y="53"/>
                  </a:lnTo>
                  <a:lnTo>
                    <a:pt x="939" y="42"/>
                  </a:lnTo>
                  <a:lnTo>
                    <a:pt x="904" y="33"/>
                  </a:lnTo>
                  <a:lnTo>
                    <a:pt x="869" y="23"/>
                  </a:lnTo>
                  <a:lnTo>
                    <a:pt x="834" y="18"/>
                  </a:lnTo>
                  <a:lnTo>
                    <a:pt x="800" y="12"/>
                  </a:lnTo>
                  <a:lnTo>
                    <a:pt x="763" y="11"/>
                  </a:lnTo>
                  <a:lnTo>
                    <a:pt x="726" y="9"/>
                  </a:lnTo>
                  <a:lnTo>
                    <a:pt x="688" y="11"/>
                  </a:lnTo>
                  <a:lnTo>
                    <a:pt x="651" y="12"/>
                  </a:lnTo>
                  <a:lnTo>
                    <a:pt x="617" y="18"/>
                  </a:lnTo>
                  <a:lnTo>
                    <a:pt x="582" y="23"/>
                  </a:lnTo>
                  <a:lnTo>
                    <a:pt x="547" y="33"/>
                  </a:lnTo>
                  <a:lnTo>
                    <a:pt x="512" y="42"/>
                  </a:lnTo>
                  <a:lnTo>
                    <a:pt x="479" y="53"/>
                  </a:lnTo>
                  <a:lnTo>
                    <a:pt x="446" y="66"/>
                  </a:lnTo>
                  <a:lnTo>
                    <a:pt x="415" y="80"/>
                  </a:lnTo>
                  <a:lnTo>
                    <a:pt x="384" y="97"/>
                  </a:lnTo>
                  <a:lnTo>
                    <a:pt x="353" y="113"/>
                  </a:lnTo>
                  <a:lnTo>
                    <a:pt x="324" y="131"/>
                  </a:lnTo>
                  <a:lnTo>
                    <a:pt x="296" y="152"/>
                  </a:lnTo>
                  <a:lnTo>
                    <a:pt x="269" y="174"/>
                  </a:lnTo>
                  <a:lnTo>
                    <a:pt x="243" y="196"/>
                  </a:lnTo>
                  <a:lnTo>
                    <a:pt x="218" y="219"/>
                  </a:lnTo>
                  <a:lnTo>
                    <a:pt x="196" y="245"/>
                  </a:lnTo>
                  <a:lnTo>
                    <a:pt x="172" y="271"/>
                  </a:lnTo>
                  <a:lnTo>
                    <a:pt x="152" y="298"/>
                  </a:lnTo>
                  <a:lnTo>
                    <a:pt x="132" y="325"/>
                  </a:lnTo>
                  <a:lnTo>
                    <a:pt x="111" y="355"/>
                  </a:lnTo>
                  <a:lnTo>
                    <a:pt x="95" y="384"/>
                  </a:lnTo>
                  <a:lnTo>
                    <a:pt x="78" y="415"/>
                  </a:lnTo>
                  <a:lnTo>
                    <a:pt x="66" y="448"/>
                  </a:lnTo>
                  <a:lnTo>
                    <a:pt x="53" y="479"/>
                  </a:lnTo>
                  <a:lnTo>
                    <a:pt x="40" y="514"/>
                  </a:lnTo>
                  <a:lnTo>
                    <a:pt x="31" y="547"/>
                  </a:lnTo>
                  <a:lnTo>
                    <a:pt x="24" y="582"/>
                  </a:lnTo>
                  <a:lnTo>
                    <a:pt x="16" y="617"/>
                  </a:lnTo>
                  <a:lnTo>
                    <a:pt x="13" y="653"/>
                  </a:lnTo>
                  <a:lnTo>
                    <a:pt x="9" y="690"/>
                  </a:lnTo>
                  <a:lnTo>
                    <a:pt x="9" y="726"/>
                  </a:lnTo>
                  <a:lnTo>
                    <a:pt x="9" y="763"/>
                  </a:lnTo>
                  <a:lnTo>
                    <a:pt x="13" y="800"/>
                  </a:lnTo>
                  <a:lnTo>
                    <a:pt x="16" y="836"/>
                  </a:lnTo>
                  <a:lnTo>
                    <a:pt x="24" y="871"/>
                  </a:lnTo>
                  <a:lnTo>
                    <a:pt x="31" y="906"/>
                  </a:lnTo>
                  <a:lnTo>
                    <a:pt x="40" y="941"/>
                  </a:lnTo>
                  <a:lnTo>
                    <a:pt x="53" y="973"/>
                  </a:lnTo>
                  <a:lnTo>
                    <a:pt x="66" y="1005"/>
                  </a:lnTo>
                  <a:lnTo>
                    <a:pt x="78" y="1038"/>
                  </a:lnTo>
                  <a:lnTo>
                    <a:pt x="95" y="1069"/>
                  </a:lnTo>
                  <a:lnTo>
                    <a:pt x="111" y="1098"/>
                  </a:lnTo>
                  <a:lnTo>
                    <a:pt x="132" y="1127"/>
                  </a:lnTo>
                  <a:lnTo>
                    <a:pt x="152" y="1155"/>
                  </a:lnTo>
                  <a:lnTo>
                    <a:pt x="172" y="1182"/>
                  </a:lnTo>
                  <a:lnTo>
                    <a:pt x="196" y="1208"/>
                  </a:lnTo>
                  <a:lnTo>
                    <a:pt x="218" y="1233"/>
                  </a:lnTo>
                  <a:lnTo>
                    <a:pt x="243" y="1257"/>
                  </a:lnTo>
                  <a:lnTo>
                    <a:pt x="269" y="1279"/>
                  </a:lnTo>
                  <a:lnTo>
                    <a:pt x="296" y="1301"/>
                  </a:lnTo>
                  <a:lnTo>
                    <a:pt x="324" y="1321"/>
                  </a:lnTo>
                  <a:lnTo>
                    <a:pt x="353" y="1340"/>
                  </a:lnTo>
                  <a:lnTo>
                    <a:pt x="384" y="1356"/>
                  </a:lnTo>
                  <a:lnTo>
                    <a:pt x="415" y="1373"/>
                  </a:lnTo>
                  <a:lnTo>
                    <a:pt x="446" y="1387"/>
                  </a:lnTo>
                  <a:lnTo>
                    <a:pt x="479" y="1400"/>
                  </a:lnTo>
                  <a:lnTo>
                    <a:pt x="512" y="1411"/>
                  </a:lnTo>
                  <a:lnTo>
                    <a:pt x="547" y="1420"/>
                  </a:lnTo>
                  <a:lnTo>
                    <a:pt x="582" y="1429"/>
                  </a:lnTo>
                  <a:lnTo>
                    <a:pt x="617" y="1435"/>
                  </a:lnTo>
                  <a:lnTo>
                    <a:pt x="651" y="1440"/>
                  </a:lnTo>
                  <a:lnTo>
                    <a:pt x="688" y="1442"/>
                  </a:lnTo>
                  <a:lnTo>
                    <a:pt x="726" y="1444"/>
                  </a:lnTo>
                  <a:lnTo>
                    <a:pt x="763" y="1442"/>
                  </a:lnTo>
                  <a:lnTo>
                    <a:pt x="800" y="1440"/>
                  </a:lnTo>
                  <a:lnTo>
                    <a:pt x="834" y="1435"/>
                  </a:lnTo>
                  <a:lnTo>
                    <a:pt x="869" y="1429"/>
                  </a:lnTo>
                  <a:lnTo>
                    <a:pt x="904" y="1420"/>
                  </a:lnTo>
                  <a:lnTo>
                    <a:pt x="939" y="1411"/>
                  </a:lnTo>
                  <a:lnTo>
                    <a:pt x="972" y="1400"/>
                  </a:lnTo>
                  <a:lnTo>
                    <a:pt x="1005" y="1387"/>
                  </a:lnTo>
                  <a:lnTo>
                    <a:pt x="1036" y="1373"/>
                  </a:lnTo>
                  <a:lnTo>
                    <a:pt x="1067" y="1356"/>
                  </a:lnTo>
                  <a:lnTo>
                    <a:pt x="1098" y="1340"/>
                  </a:lnTo>
                  <a:lnTo>
                    <a:pt x="1127" y="1321"/>
                  </a:lnTo>
                  <a:lnTo>
                    <a:pt x="1155" y="1301"/>
                  </a:lnTo>
                  <a:lnTo>
                    <a:pt x="1182" y="1279"/>
                  </a:lnTo>
                  <a:lnTo>
                    <a:pt x="1208" y="1257"/>
                  </a:lnTo>
                  <a:lnTo>
                    <a:pt x="1234" y="1233"/>
                  </a:lnTo>
                  <a:lnTo>
                    <a:pt x="1256" y="1208"/>
                  </a:lnTo>
                  <a:lnTo>
                    <a:pt x="1279" y="1182"/>
                  </a:lnTo>
                  <a:lnTo>
                    <a:pt x="1299" y="1155"/>
                  </a:lnTo>
                  <a:lnTo>
                    <a:pt x="1320" y="1127"/>
                  </a:lnTo>
                  <a:lnTo>
                    <a:pt x="1340" y="1098"/>
                  </a:lnTo>
                  <a:lnTo>
                    <a:pt x="1356" y="1069"/>
                  </a:lnTo>
                  <a:lnTo>
                    <a:pt x="1373" y="1038"/>
                  </a:lnTo>
                  <a:lnTo>
                    <a:pt x="1385" y="1005"/>
                  </a:lnTo>
                  <a:lnTo>
                    <a:pt x="1398" y="973"/>
                  </a:lnTo>
                  <a:lnTo>
                    <a:pt x="1411" y="941"/>
                  </a:lnTo>
                  <a:lnTo>
                    <a:pt x="1420" y="906"/>
                  </a:lnTo>
                  <a:lnTo>
                    <a:pt x="1428" y="871"/>
                  </a:lnTo>
                  <a:lnTo>
                    <a:pt x="1435" y="836"/>
                  </a:lnTo>
                  <a:lnTo>
                    <a:pt x="1439" y="800"/>
                  </a:lnTo>
                  <a:lnTo>
                    <a:pt x="1442" y="763"/>
                  </a:lnTo>
                  <a:lnTo>
                    <a:pt x="1442" y="726"/>
                  </a:lnTo>
                  <a:lnTo>
                    <a:pt x="1451" y="726"/>
                  </a:lnTo>
                  <a:close/>
                </a:path>
              </a:pathLst>
            </a:custGeom>
            <a:solidFill>
              <a:srgbClr val="60BFFF"/>
            </a:solidFill>
            <a:ln w="9525">
              <a:noFill/>
              <a:round/>
              <a:headEnd/>
              <a:tailEnd/>
            </a:ln>
          </p:spPr>
          <p:txBody>
            <a:bodyPr/>
            <a:lstStyle/>
            <a:p>
              <a:endParaRPr lang="en-US"/>
            </a:p>
          </p:txBody>
        </p:sp>
        <p:sp>
          <p:nvSpPr>
            <p:cNvPr id="49188" name="Freeform 253"/>
            <p:cNvSpPr>
              <a:spLocks/>
            </p:cNvSpPr>
            <p:nvPr/>
          </p:nvSpPr>
          <p:spPr bwMode="auto">
            <a:xfrm>
              <a:off x="3021192" y="2254269"/>
              <a:ext cx="2039055" cy="2290762"/>
            </a:xfrm>
            <a:custGeom>
              <a:avLst/>
              <a:gdLst>
                <a:gd name="T0" fmla="*/ 2147483647 w 1445"/>
                <a:gd name="T1" fmla="*/ 2147483647 h 1443"/>
                <a:gd name="T2" fmla="*/ 2147483647 w 1445"/>
                <a:gd name="T3" fmla="*/ 2147483647 h 1443"/>
                <a:gd name="T4" fmla="*/ 2147483647 w 1445"/>
                <a:gd name="T5" fmla="*/ 2147483647 h 1443"/>
                <a:gd name="T6" fmla="*/ 2147483647 w 1445"/>
                <a:gd name="T7" fmla="*/ 2147483647 h 1443"/>
                <a:gd name="T8" fmla="*/ 2147483647 w 1445"/>
                <a:gd name="T9" fmla="*/ 2147483647 h 1443"/>
                <a:gd name="T10" fmla="*/ 2147483647 w 1445"/>
                <a:gd name="T11" fmla="*/ 2147483647 h 1443"/>
                <a:gd name="T12" fmla="*/ 2147483647 w 1445"/>
                <a:gd name="T13" fmla="*/ 2147483647 h 1443"/>
                <a:gd name="T14" fmla="*/ 2147483647 w 1445"/>
                <a:gd name="T15" fmla="*/ 2147483647 h 1443"/>
                <a:gd name="T16" fmla="*/ 2147483647 w 1445"/>
                <a:gd name="T17" fmla="*/ 2147483647 h 1443"/>
                <a:gd name="T18" fmla="*/ 2147483647 w 1445"/>
                <a:gd name="T19" fmla="*/ 2147483647 h 1443"/>
                <a:gd name="T20" fmla="*/ 2147483647 w 1445"/>
                <a:gd name="T21" fmla="*/ 2147483647 h 1443"/>
                <a:gd name="T22" fmla="*/ 2147483647 w 1445"/>
                <a:gd name="T23" fmla="*/ 2147483647 h 1443"/>
                <a:gd name="T24" fmla="*/ 0 w 1445"/>
                <a:gd name="T25" fmla="*/ 2147483647 h 1443"/>
                <a:gd name="T26" fmla="*/ 2147483647 w 1445"/>
                <a:gd name="T27" fmla="*/ 2147483647 h 1443"/>
                <a:gd name="T28" fmla="*/ 2147483647 w 1445"/>
                <a:gd name="T29" fmla="*/ 2147483647 h 1443"/>
                <a:gd name="T30" fmla="*/ 2147483647 w 1445"/>
                <a:gd name="T31" fmla="*/ 2147483647 h 1443"/>
                <a:gd name="T32" fmla="*/ 2147483647 w 1445"/>
                <a:gd name="T33" fmla="*/ 2147483647 h 1443"/>
                <a:gd name="T34" fmla="*/ 2147483647 w 1445"/>
                <a:gd name="T35" fmla="*/ 2147483647 h 1443"/>
                <a:gd name="T36" fmla="*/ 2147483647 w 1445"/>
                <a:gd name="T37" fmla="*/ 2147483647 h 1443"/>
                <a:gd name="T38" fmla="*/ 2147483647 w 1445"/>
                <a:gd name="T39" fmla="*/ 2147483647 h 1443"/>
                <a:gd name="T40" fmla="*/ 2147483647 w 1445"/>
                <a:gd name="T41" fmla="*/ 2147483647 h 1443"/>
                <a:gd name="T42" fmla="*/ 2147483647 w 1445"/>
                <a:gd name="T43" fmla="*/ 2147483647 h 1443"/>
                <a:gd name="T44" fmla="*/ 2147483647 w 1445"/>
                <a:gd name="T45" fmla="*/ 2147483647 h 1443"/>
                <a:gd name="T46" fmla="*/ 2147483647 w 1445"/>
                <a:gd name="T47" fmla="*/ 2147483647 h 1443"/>
                <a:gd name="T48" fmla="*/ 2147483647 w 1445"/>
                <a:gd name="T49" fmla="*/ 2147483647 h 1443"/>
                <a:gd name="T50" fmla="*/ 2147483647 w 1445"/>
                <a:gd name="T51" fmla="*/ 2147483647 h 1443"/>
                <a:gd name="T52" fmla="*/ 2147483647 w 1445"/>
                <a:gd name="T53" fmla="*/ 2147483647 h 1443"/>
                <a:gd name="T54" fmla="*/ 2147483647 w 1445"/>
                <a:gd name="T55" fmla="*/ 2147483647 h 1443"/>
                <a:gd name="T56" fmla="*/ 2147483647 w 1445"/>
                <a:gd name="T57" fmla="*/ 2147483647 h 1443"/>
                <a:gd name="T58" fmla="*/ 2147483647 w 1445"/>
                <a:gd name="T59" fmla="*/ 2147483647 h 1443"/>
                <a:gd name="T60" fmla="*/ 2147483647 w 1445"/>
                <a:gd name="T61" fmla="*/ 2147483647 h 1443"/>
                <a:gd name="T62" fmla="*/ 2147483647 w 1445"/>
                <a:gd name="T63" fmla="*/ 2147483647 h 1443"/>
                <a:gd name="T64" fmla="*/ 2147483647 w 1445"/>
                <a:gd name="T65" fmla="*/ 2147483647 h 1443"/>
                <a:gd name="T66" fmla="*/ 2147483647 w 1445"/>
                <a:gd name="T67" fmla="*/ 2147483647 h 1443"/>
                <a:gd name="T68" fmla="*/ 2147483647 w 1445"/>
                <a:gd name="T69" fmla="*/ 2147483647 h 1443"/>
                <a:gd name="T70" fmla="*/ 2147483647 w 1445"/>
                <a:gd name="T71" fmla="*/ 2147483647 h 1443"/>
                <a:gd name="T72" fmla="*/ 2147483647 w 1445"/>
                <a:gd name="T73" fmla="*/ 2147483647 h 1443"/>
                <a:gd name="T74" fmla="*/ 2147483647 w 1445"/>
                <a:gd name="T75" fmla="*/ 2147483647 h 1443"/>
                <a:gd name="T76" fmla="*/ 2147483647 w 1445"/>
                <a:gd name="T77" fmla="*/ 2147483647 h 1443"/>
                <a:gd name="T78" fmla="*/ 2147483647 w 1445"/>
                <a:gd name="T79" fmla="*/ 2147483647 h 1443"/>
                <a:gd name="T80" fmla="*/ 2147483647 w 1445"/>
                <a:gd name="T81" fmla="*/ 2147483647 h 1443"/>
                <a:gd name="T82" fmla="*/ 2147483647 w 1445"/>
                <a:gd name="T83" fmla="*/ 2147483647 h 1443"/>
                <a:gd name="T84" fmla="*/ 2147483647 w 1445"/>
                <a:gd name="T85" fmla="*/ 2147483647 h 1443"/>
                <a:gd name="T86" fmla="*/ 2147483647 w 1445"/>
                <a:gd name="T87" fmla="*/ 2147483647 h 1443"/>
                <a:gd name="T88" fmla="*/ 2147483647 w 1445"/>
                <a:gd name="T89" fmla="*/ 2147483647 h 1443"/>
                <a:gd name="T90" fmla="*/ 2147483647 w 1445"/>
                <a:gd name="T91" fmla="*/ 2147483647 h 1443"/>
                <a:gd name="T92" fmla="*/ 2147483647 w 1445"/>
                <a:gd name="T93" fmla="*/ 2147483647 h 1443"/>
                <a:gd name="T94" fmla="*/ 2147483647 w 1445"/>
                <a:gd name="T95" fmla="*/ 2147483647 h 1443"/>
                <a:gd name="T96" fmla="*/ 2147483647 w 1445"/>
                <a:gd name="T97" fmla="*/ 2147483647 h 1443"/>
                <a:gd name="T98" fmla="*/ 2147483647 w 1445"/>
                <a:gd name="T99" fmla="*/ 2147483647 h 1443"/>
                <a:gd name="T100" fmla="*/ 2147483647 w 1445"/>
                <a:gd name="T101" fmla="*/ 2147483647 h 14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45"/>
                <a:gd name="T154" fmla="*/ 0 h 1443"/>
                <a:gd name="T155" fmla="*/ 1445 w 1445"/>
                <a:gd name="T156" fmla="*/ 1443 h 14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45" h="1443">
                  <a:moveTo>
                    <a:pt x="1445" y="721"/>
                  </a:moveTo>
                  <a:lnTo>
                    <a:pt x="1443" y="685"/>
                  </a:lnTo>
                  <a:lnTo>
                    <a:pt x="1441" y="648"/>
                  </a:lnTo>
                  <a:lnTo>
                    <a:pt x="1436" y="612"/>
                  </a:lnTo>
                  <a:lnTo>
                    <a:pt x="1430" y="577"/>
                  </a:lnTo>
                  <a:lnTo>
                    <a:pt x="1421" y="542"/>
                  </a:lnTo>
                  <a:lnTo>
                    <a:pt x="1412" y="507"/>
                  </a:lnTo>
                  <a:lnTo>
                    <a:pt x="1401" y="472"/>
                  </a:lnTo>
                  <a:lnTo>
                    <a:pt x="1388" y="441"/>
                  </a:lnTo>
                  <a:lnTo>
                    <a:pt x="1373" y="408"/>
                  </a:lnTo>
                  <a:lnTo>
                    <a:pt x="1357" y="377"/>
                  </a:lnTo>
                  <a:lnTo>
                    <a:pt x="1340" y="348"/>
                  </a:lnTo>
                  <a:lnTo>
                    <a:pt x="1320" y="319"/>
                  </a:lnTo>
                  <a:lnTo>
                    <a:pt x="1300" y="289"/>
                  </a:lnTo>
                  <a:lnTo>
                    <a:pt x="1280" y="262"/>
                  </a:lnTo>
                  <a:lnTo>
                    <a:pt x="1256" y="236"/>
                  </a:lnTo>
                  <a:lnTo>
                    <a:pt x="1232" y="211"/>
                  </a:lnTo>
                  <a:lnTo>
                    <a:pt x="1209" y="187"/>
                  </a:lnTo>
                  <a:lnTo>
                    <a:pt x="1181" y="165"/>
                  </a:lnTo>
                  <a:lnTo>
                    <a:pt x="1154" y="143"/>
                  </a:lnTo>
                  <a:lnTo>
                    <a:pt x="1126" y="123"/>
                  </a:lnTo>
                  <a:lnTo>
                    <a:pt x="1097" y="104"/>
                  </a:lnTo>
                  <a:lnTo>
                    <a:pt x="1066" y="86"/>
                  </a:lnTo>
                  <a:lnTo>
                    <a:pt x="1035" y="72"/>
                  </a:lnTo>
                  <a:lnTo>
                    <a:pt x="1004" y="57"/>
                  </a:lnTo>
                  <a:lnTo>
                    <a:pt x="971" y="44"/>
                  </a:lnTo>
                  <a:lnTo>
                    <a:pt x="938" y="33"/>
                  </a:lnTo>
                  <a:lnTo>
                    <a:pt x="903" y="22"/>
                  </a:lnTo>
                  <a:lnTo>
                    <a:pt x="868" y="15"/>
                  </a:lnTo>
                  <a:lnTo>
                    <a:pt x="833" y="7"/>
                  </a:lnTo>
                  <a:lnTo>
                    <a:pt x="797" y="4"/>
                  </a:lnTo>
                  <a:lnTo>
                    <a:pt x="760" y="0"/>
                  </a:lnTo>
                  <a:lnTo>
                    <a:pt x="723" y="0"/>
                  </a:lnTo>
                  <a:lnTo>
                    <a:pt x="685" y="0"/>
                  </a:lnTo>
                  <a:lnTo>
                    <a:pt x="648" y="4"/>
                  </a:lnTo>
                  <a:lnTo>
                    <a:pt x="612" y="7"/>
                  </a:lnTo>
                  <a:lnTo>
                    <a:pt x="577" y="15"/>
                  </a:lnTo>
                  <a:lnTo>
                    <a:pt x="542" y="22"/>
                  </a:lnTo>
                  <a:lnTo>
                    <a:pt x="507" y="33"/>
                  </a:lnTo>
                  <a:lnTo>
                    <a:pt x="475" y="44"/>
                  </a:lnTo>
                  <a:lnTo>
                    <a:pt x="442" y="57"/>
                  </a:lnTo>
                  <a:lnTo>
                    <a:pt x="410" y="72"/>
                  </a:lnTo>
                  <a:lnTo>
                    <a:pt x="379" y="86"/>
                  </a:lnTo>
                  <a:lnTo>
                    <a:pt x="348" y="104"/>
                  </a:lnTo>
                  <a:lnTo>
                    <a:pt x="319" y="123"/>
                  </a:lnTo>
                  <a:lnTo>
                    <a:pt x="291" y="143"/>
                  </a:lnTo>
                  <a:lnTo>
                    <a:pt x="264" y="165"/>
                  </a:lnTo>
                  <a:lnTo>
                    <a:pt x="237" y="187"/>
                  </a:lnTo>
                  <a:lnTo>
                    <a:pt x="213" y="211"/>
                  </a:lnTo>
                  <a:lnTo>
                    <a:pt x="189" y="236"/>
                  </a:lnTo>
                  <a:lnTo>
                    <a:pt x="165" y="262"/>
                  </a:lnTo>
                  <a:lnTo>
                    <a:pt x="145" y="289"/>
                  </a:lnTo>
                  <a:lnTo>
                    <a:pt x="125" y="319"/>
                  </a:lnTo>
                  <a:lnTo>
                    <a:pt x="105" y="348"/>
                  </a:lnTo>
                  <a:lnTo>
                    <a:pt x="88" y="377"/>
                  </a:lnTo>
                  <a:lnTo>
                    <a:pt x="72" y="408"/>
                  </a:lnTo>
                  <a:lnTo>
                    <a:pt x="57" y="441"/>
                  </a:lnTo>
                  <a:lnTo>
                    <a:pt x="44" y="472"/>
                  </a:lnTo>
                  <a:lnTo>
                    <a:pt x="33" y="507"/>
                  </a:lnTo>
                  <a:lnTo>
                    <a:pt x="24" y="542"/>
                  </a:lnTo>
                  <a:lnTo>
                    <a:pt x="15" y="577"/>
                  </a:lnTo>
                  <a:lnTo>
                    <a:pt x="10" y="612"/>
                  </a:lnTo>
                  <a:lnTo>
                    <a:pt x="4" y="648"/>
                  </a:lnTo>
                  <a:lnTo>
                    <a:pt x="2" y="685"/>
                  </a:lnTo>
                  <a:lnTo>
                    <a:pt x="0" y="721"/>
                  </a:lnTo>
                  <a:lnTo>
                    <a:pt x="2" y="758"/>
                  </a:lnTo>
                  <a:lnTo>
                    <a:pt x="4" y="795"/>
                  </a:lnTo>
                  <a:lnTo>
                    <a:pt x="10" y="831"/>
                  </a:lnTo>
                  <a:lnTo>
                    <a:pt x="15" y="866"/>
                  </a:lnTo>
                  <a:lnTo>
                    <a:pt x="24" y="903"/>
                  </a:lnTo>
                  <a:lnTo>
                    <a:pt x="33" y="936"/>
                  </a:lnTo>
                  <a:lnTo>
                    <a:pt x="44" y="970"/>
                  </a:lnTo>
                  <a:lnTo>
                    <a:pt x="57" y="1001"/>
                  </a:lnTo>
                  <a:lnTo>
                    <a:pt x="72" y="1034"/>
                  </a:lnTo>
                  <a:lnTo>
                    <a:pt x="88" y="1066"/>
                  </a:lnTo>
                  <a:lnTo>
                    <a:pt x="105" y="1095"/>
                  </a:lnTo>
                  <a:lnTo>
                    <a:pt x="125" y="1124"/>
                  </a:lnTo>
                  <a:lnTo>
                    <a:pt x="145" y="1153"/>
                  </a:lnTo>
                  <a:lnTo>
                    <a:pt x="165" y="1181"/>
                  </a:lnTo>
                  <a:lnTo>
                    <a:pt x="189" y="1206"/>
                  </a:lnTo>
                  <a:lnTo>
                    <a:pt x="213" y="1232"/>
                  </a:lnTo>
                  <a:lnTo>
                    <a:pt x="237" y="1256"/>
                  </a:lnTo>
                  <a:lnTo>
                    <a:pt x="264" y="1278"/>
                  </a:lnTo>
                  <a:lnTo>
                    <a:pt x="291" y="1300"/>
                  </a:lnTo>
                  <a:lnTo>
                    <a:pt x="319" y="1320"/>
                  </a:lnTo>
                  <a:lnTo>
                    <a:pt x="348" y="1338"/>
                  </a:lnTo>
                  <a:lnTo>
                    <a:pt x="379" y="1357"/>
                  </a:lnTo>
                  <a:lnTo>
                    <a:pt x="410" y="1371"/>
                  </a:lnTo>
                  <a:lnTo>
                    <a:pt x="442" y="1386"/>
                  </a:lnTo>
                  <a:lnTo>
                    <a:pt x="475" y="1399"/>
                  </a:lnTo>
                  <a:lnTo>
                    <a:pt x="507" y="1411"/>
                  </a:lnTo>
                  <a:lnTo>
                    <a:pt x="542" y="1421"/>
                  </a:lnTo>
                  <a:lnTo>
                    <a:pt x="577" y="1428"/>
                  </a:lnTo>
                  <a:lnTo>
                    <a:pt x="612" y="1435"/>
                  </a:lnTo>
                  <a:lnTo>
                    <a:pt x="648" y="1439"/>
                  </a:lnTo>
                  <a:lnTo>
                    <a:pt x="685" y="1443"/>
                  </a:lnTo>
                  <a:lnTo>
                    <a:pt x="723" y="1443"/>
                  </a:lnTo>
                  <a:lnTo>
                    <a:pt x="760" y="1443"/>
                  </a:lnTo>
                  <a:lnTo>
                    <a:pt x="797" y="1439"/>
                  </a:lnTo>
                  <a:lnTo>
                    <a:pt x="833" y="1435"/>
                  </a:lnTo>
                  <a:lnTo>
                    <a:pt x="868" y="1428"/>
                  </a:lnTo>
                  <a:lnTo>
                    <a:pt x="903" y="1421"/>
                  </a:lnTo>
                  <a:lnTo>
                    <a:pt x="938" y="1411"/>
                  </a:lnTo>
                  <a:lnTo>
                    <a:pt x="971" y="1399"/>
                  </a:lnTo>
                  <a:lnTo>
                    <a:pt x="1004" y="1386"/>
                  </a:lnTo>
                  <a:lnTo>
                    <a:pt x="1035" y="1371"/>
                  </a:lnTo>
                  <a:lnTo>
                    <a:pt x="1066" y="1357"/>
                  </a:lnTo>
                  <a:lnTo>
                    <a:pt x="1097" y="1338"/>
                  </a:lnTo>
                  <a:lnTo>
                    <a:pt x="1126" y="1320"/>
                  </a:lnTo>
                  <a:lnTo>
                    <a:pt x="1154" y="1300"/>
                  </a:lnTo>
                  <a:lnTo>
                    <a:pt x="1181" y="1278"/>
                  </a:lnTo>
                  <a:lnTo>
                    <a:pt x="1209" y="1256"/>
                  </a:lnTo>
                  <a:lnTo>
                    <a:pt x="1232" y="1232"/>
                  </a:lnTo>
                  <a:lnTo>
                    <a:pt x="1256" y="1206"/>
                  </a:lnTo>
                  <a:lnTo>
                    <a:pt x="1280" y="1181"/>
                  </a:lnTo>
                  <a:lnTo>
                    <a:pt x="1300" y="1153"/>
                  </a:lnTo>
                  <a:lnTo>
                    <a:pt x="1320" y="1124"/>
                  </a:lnTo>
                  <a:lnTo>
                    <a:pt x="1340" y="1095"/>
                  </a:lnTo>
                  <a:lnTo>
                    <a:pt x="1357" y="1066"/>
                  </a:lnTo>
                  <a:lnTo>
                    <a:pt x="1373" y="1034"/>
                  </a:lnTo>
                  <a:lnTo>
                    <a:pt x="1388" y="1001"/>
                  </a:lnTo>
                  <a:lnTo>
                    <a:pt x="1401" y="970"/>
                  </a:lnTo>
                  <a:lnTo>
                    <a:pt x="1412" y="936"/>
                  </a:lnTo>
                  <a:lnTo>
                    <a:pt x="1421" y="903"/>
                  </a:lnTo>
                  <a:lnTo>
                    <a:pt x="1430" y="866"/>
                  </a:lnTo>
                  <a:lnTo>
                    <a:pt x="1436" y="831"/>
                  </a:lnTo>
                  <a:lnTo>
                    <a:pt x="1441" y="795"/>
                  </a:lnTo>
                  <a:lnTo>
                    <a:pt x="1443" y="758"/>
                  </a:lnTo>
                  <a:lnTo>
                    <a:pt x="1445" y="721"/>
                  </a:lnTo>
                  <a:lnTo>
                    <a:pt x="1436" y="721"/>
                  </a:lnTo>
                  <a:lnTo>
                    <a:pt x="1434" y="685"/>
                  </a:lnTo>
                  <a:lnTo>
                    <a:pt x="1432" y="648"/>
                  </a:lnTo>
                  <a:lnTo>
                    <a:pt x="1426" y="613"/>
                  </a:lnTo>
                  <a:lnTo>
                    <a:pt x="1421" y="579"/>
                  </a:lnTo>
                  <a:lnTo>
                    <a:pt x="1414" y="544"/>
                  </a:lnTo>
                  <a:lnTo>
                    <a:pt x="1403" y="509"/>
                  </a:lnTo>
                  <a:lnTo>
                    <a:pt x="1392" y="476"/>
                  </a:lnTo>
                  <a:lnTo>
                    <a:pt x="1379" y="445"/>
                  </a:lnTo>
                  <a:lnTo>
                    <a:pt x="1364" y="412"/>
                  </a:lnTo>
                  <a:lnTo>
                    <a:pt x="1350" y="381"/>
                  </a:lnTo>
                  <a:lnTo>
                    <a:pt x="1331" y="352"/>
                  </a:lnTo>
                  <a:lnTo>
                    <a:pt x="1313" y="322"/>
                  </a:lnTo>
                  <a:lnTo>
                    <a:pt x="1293" y="295"/>
                  </a:lnTo>
                  <a:lnTo>
                    <a:pt x="1273" y="267"/>
                  </a:lnTo>
                  <a:lnTo>
                    <a:pt x="1251" y="242"/>
                  </a:lnTo>
                  <a:lnTo>
                    <a:pt x="1227" y="218"/>
                  </a:lnTo>
                  <a:lnTo>
                    <a:pt x="1201" y="194"/>
                  </a:lnTo>
                  <a:lnTo>
                    <a:pt x="1176" y="172"/>
                  </a:lnTo>
                  <a:lnTo>
                    <a:pt x="1148" y="150"/>
                  </a:lnTo>
                  <a:lnTo>
                    <a:pt x="1121" y="130"/>
                  </a:lnTo>
                  <a:lnTo>
                    <a:pt x="1091" y="112"/>
                  </a:lnTo>
                  <a:lnTo>
                    <a:pt x="1062" y="95"/>
                  </a:lnTo>
                  <a:lnTo>
                    <a:pt x="1031" y="79"/>
                  </a:lnTo>
                  <a:lnTo>
                    <a:pt x="1000" y="64"/>
                  </a:lnTo>
                  <a:lnTo>
                    <a:pt x="967" y="51"/>
                  </a:lnTo>
                  <a:lnTo>
                    <a:pt x="934" y="40"/>
                  </a:lnTo>
                  <a:lnTo>
                    <a:pt x="901" y="31"/>
                  </a:lnTo>
                  <a:lnTo>
                    <a:pt x="866" y="24"/>
                  </a:lnTo>
                  <a:lnTo>
                    <a:pt x="831" y="17"/>
                  </a:lnTo>
                  <a:lnTo>
                    <a:pt x="795" y="13"/>
                  </a:lnTo>
                  <a:lnTo>
                    <a:pt x="760" y="9"/>
                  </a:lnTo>
                  <a:lnTo>
                    <a:pt x="723" y="9"/>
                  </a:lnTo>
                  <a:lnTo>
                    <a:pt x="685" y="9"/>
                  </a:lnTo>
                  <a:lnTo>
                    <a:pt x="650" y="13"/>
                  </a:lnTo>
                  <a:lnTo>
                    <a:pt x="614" y="17"/>
                  </a:lnTo>
                  <a:lnTo>
                    <a:pt x="579" y="24"/>
                  </a:lnTo>
                  <a:lnTo>
                    <a:pt x="544" y="31"/>
                  </a:lnTo>
                  <a:lnTo>
                    <a:pt x="511" y="40"/>
                  </a:lnTo>
                  <a:lnTo>
                    <a:pt x="478" y="51"/>
                  </a:lnTo>
                  <a:lnTo>
                    <a:pt x="445" y="64"/>
                  </a:lnTo>
                  <a:lnTo>
                    <a:pt x="414" y="79"/>
                  </a:lnTo>
                  <a:lnTo>
                    <a:pt x="383" y="95"/>
                  </a:lnTo>
                  <a:lnTo>
                    <a:pt x="354" y="112"/>
                  </a:lnTo>
                  <a:lnTo>
                    <a:pt x="324" y="130"/>
                  </a:lnTo>
                  <a:lnTo>
                    <a:pt x="297" y="150"/>
                  </a:lnTo>
                  <a:lnTo>
                    <a:pt x="270" y="172"/>
                  </a:lnTo>
                  <a:lnTo>
                    <a:pt x="244" y="194"/>
                  </a:lnTo>
                  <a:lnTo>
                    <a:pt x="218" y="218"/>
                  </a:lnTo>
                  <a:lnTo>
                    <a:pt x="194" y="242"/>
                  </a:lnTo>
                  <a:lnTo>
                    <a:pt x="172" y="267"/>
                  </a:lnTo>
                  <a:lnTo>
                    <a:pt x="152" y="295"/>
                  </a:lnTo>
                  <a:lnTo>
                    <a:pt x="132" y="322"/>
                  </a:lnTo>
                  <a:lnTo>
                    <a:pt x="114" y="352"/>
                  </a:lnTo>
                  <a:lnTo>
                    <a:pt x="96" y="381"/>
                  </a:lnTo>
                  <a:lnTo>
                    <a:pt x="81" y="412"/>
                  </a:lnTo>
                  <a:lnTo>
                    <a:pt x="66" y="445"/>
                  </a:lnTo>
                  <a:lnTo>
                    <a:pt x="54" y="476"/>
                  </a:lnTo>
                  <a:lnTo>
                    <a:pt x="43" y="509"/>
                  </a:lnTo>
                  <a:lnTo>
                    <a:pt x="32" y="544"/>
                  </a:lnTo>
                  <a:lnTo>
                    <a:pt x="24" y="579"/>
                  </a:lnTo>
                  <a:lnTo>
                    <a:pt x="19" y="613"/>
                  </a:lnTo>
                  <a:lnTo>
                    <a:pt x="13" y="648"/>
                  </a:lnTo>
                  <a:lnTo>
                    <a:pt x="11" y="685"/>
                  </a:lnTo>
                  <a:lnTo>
                    <a:pt x="10" y="721"/>
                  </a:lnTo>
                  <a:lnTo>
                    <a:pt x="11" y="758"/>
                  </a:lnTo>
                  <a:lnTo>
                    <a:pt x="13" y="795"/>
                  </a:lnTo>
                  <a:lnTo>
                    <a:pt x="19" y="829"/>
                  </a:lnTo>
                  <a:lnTo>
                    <a:pt x="24" y="864"/>
                  </a:lnTo>
                  <a:lnTo>
                    <a:pt x="32" y="899"/>
                  </a:lnTo>
                  <a:lnTo>
                    <a:pt x="43" y="934"/>
                  </a:lnTo>
                  <a:lnTo>
                    <a:pt x="54" y="967"/>
                  </a:lnTo>
                  <a:lnTo>
                    <a:pt x="66" y="1000"/>
                  </a:lnTo>
                  <a:lnTo>
                    <a:pt x="81" y="1031"/>
                  </a:lnTo>
                  <a:lnTo>
                    <a:pt x="96" y="1062"/>
                  </a:lnTo>
                  <a:lnTo>
                    <a:pt x="114" y="1091"/>
                  </a:lnTo>
                  <a:lnTo>
                    <a:pt x="132" y="1120"/>
                  </a:lnTo>
                  <a:lnTo>
                    <a:pt x="152" y="1148"/>
                  </a:lnTo>
                  <a:lnTo>
                    <a:pt x="172" y="1175"/>
                  </a:lnTo>
                  <a:lnTo>
                    <a:pt x="194" y="1201"/>
                  </a:lnTo>
                  <a:lnTo>
                    <a:pt x="218" y="1225"/>
                  </a:lnTo>
                  <a:lnTo>
                    <a:pt x="244" y="1249"/>
                  </a:lnTo>
                  <a:lnTo>
                    <a:pt x="270" y="1271"/>
                  </a:lnTo>
                  <a:lnTo>
                    <a:pt x="297" y="1292"/>
                  </a:lnTo>
                  <a:lnTo>
                    <a:pt x="324" y="1313"/>
                  </a:lnTo>
                  <a:lnTo>
                    <a:pt x="354" y="1331"/>
                  </a:lnTo>
                  <a:lnTo>
                    <a:pt x="383" y="1347"/>
                  </a:lnTo>
                  <a:lnTo>
                    <a:pt x="414" y="1364"/>
                  </a:lnTo>
                  <a:lnTo>
                    <a:pt x="445" y="1379"/>
                  </a:lnTo>
                  <a:lnTo>
                    <a:pt x="478" y="1391"/>
                  </a:lnTo>
                  <a:lnTo>
                    <a:pt x="511" y="1402"/>
                  </a:lnTo>
                  <a:lnTo>
                    <a:pt x="544" y="1411"/>
                  </a:lnTo>
                  <a:lnTo>
                    <a:pt x="579" y="1419"/>
                  </a:lnTo>
                  <a:lnTo>
                    <a:pt x="614" y="1426"/>
                  </a:lnTo>
                  <a:lnTo>
                    <a:pt x="650" y="1430"/>
                  </a:lnTo>
                  <a:lnTo>
                    <a:pt x="685" y="1433"/>
                  </a:lnTo>
                  <a:lnTo>
                    <a:pt x="723" y="1433"/>
                  </a:lnTo>
                  <a:lnTo>
                    <a:pt x="760" y="1433"/>
                  </a:lnTo>
                  <a:lnTo>
                    <a:pt x="795" y="1430"/>
                  </a:lnTo>
                  <a:lnTo>
                    <a:pt x="831" y="1426"/>
                  </a:lnTo>
                  <a:lnTo>
                    <a:pt x="866" y="1419"/>
                  </a:lnTo>
                  <a:lnTo>
                    <a:pt x="901" y="1411"/>
                  </a:lnTo>
                  <a:lnTo>
                    <a:pt x="934" y="1402"/>
                  </a:lnTo>
                  <a:lnTo>
                    <a:pt x="967" y="1391"/>
                  </a:lnTo>
                  <a:lnTo>
                    <a:pt x="1000" y="1379"/>
                  </a:lnTo>
                  <a:lnTo>
                    <a:pt x="1031" y="1364"/>
                  </a:lnTo>
                  <a:lnTo>
                    <a:pt x="1062" y="1347"/>
                  </a:lnTo>
                  <a:lnTo>
                    <a:pt x="1091" y="1331"/>
                  </a:lnTo>
                  <a:lnTo>
                    <a:pt x="1121" y="1313"/>
                  </a:lnTo>
                  <a:lnTo>
                    <a:pt x="1148" y="1292"/>
                  </a:lnTo>
                  <a:lnTo>
                    <a:pt x="1176" y="1271"/>
                  </a:lnTo>
                  <a:lnTo>
                    <a:pt x="1201" y="1249"/>
                  </a:lnTo>
                  <a:lnTo>
                    <a:pt x="1227" y="1225"/>
                  </a:lnTo>
                  <a:lnTo>
                    <a:pt x="1251" y="1201"/>
                  </a:lnTo>
                  <a:lnTo>
                    <a:pt x="1273" y="1175"/>
                  </a:lnTo>
                  <a:lnTo>
                    <a:pt x="1293" y="1148"/>
                  </a:lnTo>
                  <a:lnTo>
                    <a:pt x="1313" y="1120"/>
                  </a:lnTo>
                  <a:lnTo>
                    <a:pt x="1331" y="1091"/>
                  </a:lnTo>
                  <a:lnTo>
                    <a:pt x="1350" y="1062"/>
                  </a:lnTo>
                  <a:lnTo>
                    <a:pt x="1364" y="1031"/>
                  </a:lnTo>
                  <a:lnTo>
                    <a:pt x="1379" y="1000"/>
                  </a:lnTo>
                  <a:lnTo>
                    <a:pt x="1392" y="967"/>
                  </a:lnTo>
                  <a:lnTo>
                    <a:pt x="1403" y="934"/>
                  </a:lnTo>
                  <a:lnTo>
                    <a:pt x="1414" y="899"/>
                  </a:lnTo>
                  <a:lnTo>
                    <a:pt x="1421" y="864"/>
                  </a:lnTo>
                  <a:lnTo>
                    <a:pt x="1426" y="829"/>
                  </a:lnTo>
                  <a:lnTo>
                    <a:pt x="1432" y="795"/>
                  </a:lnTo>
                  <a:lnTo>
                    <a:pt x="1434" y="758"/>
                  </a:lnTo>
                  <a:lnTo>
                    <a:pt x="1436" y="721"/>
                  </a:lnTo>
                  <a:lnTo>
                    <a:pt x="1445" y="721"/>
                  </a:lnTo>
                  <a:close/>
                </a:path>
              </a:pathLst>
            </a:custGeom>
            <a:solidFill>
              <a:srgbClr val="61BFFF"/>
            </a:solidFill>
            <a:ln w="9525">
              <a:noFill/>
              <a:round/>
              <a:headEnd/>
              <a:tailEnd/>
            </a:ln>
          </p:spPr>
          <p:txBody>
            <a:bodyPr/>
            <a:lstStyle/>
            <a:p>
              <a:endParaRPr lang="en-US"/>
            </a:p>
          </p:txBody>
        </p:sp>
        <p:sp>
          <p:nvSpPr>
            <p:cNvPr id="49189" name="Freeform 254"/>
            <p:cNvSpPr>
              <a:spLocks/>
            </p:cNvSpPr>
            <p:nvPr/>
          </p:nvSpPr>
          <p:spPr bwMode="auto">
            <a:xfrm>
              <a:off x="3029656" y="2260619"/>
              <a:ext cx="2022122" cy="2278062"/>
            </a:xfrm>
            <a:custGeom>
              <a:avLst/>
              <a:gdLst>
                <a:gd name="T0" fmla="*/ 2147483647 w 1433"/>
                <a:gd name="T1" fmla="*/ 2147483647 h 1435"/>
                <a:gd name="T2" fmla="*/ 2147483647 w 1433"/>
                <a:gd name="T3" fmla="*/ 2147483647 h 1435"/>
                <a:gd name="T4" fmla="*/ 2147483647 w 1433"/>
                <a:gd name="T5" fmla="*/ 2147483647 h 1435"/>
                <a:gd name="T6" fmla="*/ 2147483647 w 1433"/>
                <a:gd name="T7" fmla="*/ 2147483647 h 1435"/>
                <a:gd name="T8" fmla="*/ 2147483647 w 1433"/>
                <a:gd name="T9" fmla="*/ 2147483647 h 1435"/>
                <a:gd name="T10" fmla="*/ 2147483647 w 1433"/>
                <a:gd name="T11" fmla="*/ 2147483647 h 1435"/>
                <a:gd name="T12" fmla="*/ 2147483647 w 1433"/>
                <a:gd name="T13" fmla="*/ 2147483647 h 1435"/>
                <a:gd name="T14" fmla="*/ 2147483647 w 1433"/>
                <a:gd name="T15" fmla="*/ 2147483647 h 1435"/>
                <a:gd name="T16" fmla="*/ 2147483647 w 1433"/>
                <a:gd name="T17" fmla="*/ 2147483647 h 1435"/>
                <a:gd name="T18" fmla="*/ 2147483647 w 1433"/>
                <a:gd name="T19" fmla="*/ 2147483647 h 1435"/>
                <a:gd name="T20" fmla="*/ 2147483647 w 1433"/>
                <a:gd name="T21" fmla="*/ 2147483647 h 1435"/>
                <a:gd name="T22" fmla="*/ 2147483647 w 1433"/>
                <a:gd name="T23" fmla="*/ 2147483647 h 1435"/>
                <a:gd name="T24" fmla="*/ 0 w 1433"/>
                <a:gd name="T25" fmla="*/ 2147483647 h 1435"/>
                <a:gd name="T26" fmla="*/ 2147483647 w 1433"/>
                <a:gd name="T27" fmla="*/ 2147483647 h 1435"/>
                <a:gd name="T28" fmla="*/ 2147483647 w 1433"/>
                <a:gd name="T29" fmla="*/ 2147483647 h 1435"/>
                <a:gd name="T30" fmla="*/ 2147483647 w 1433"/>
                <a:gd name="T31" fmla="*/ 2147483647 h 1435"/>
                <a:gd name="T32" fmla="*/ 2147483647 w 1433"/>
                <a:gd name="T33" fmla="*/ 2147483647 h 1435"/>
                <a:gd name="T34" fmla="*/ 2147483647 w 1433"/>
                <a:gd name="T35" fmla="*/ 2147483647 h 1435"/>
                <a:gd name="T36" fmla="*/ 2147483647 w 1433"/>
                <a:gd name="T37" fmla="*/ 2147483647 h 1435"/>
                <a:gd name="T38" fmla="*/ 2147483647 w 1433"/>
                <a:gd name="T39" fmla="*/ 2147483647 h 1435"/>
                <a:gd name="T40" fmla="*/ 2147483647 w 1433"/>
                <a:gd name="T41" fmla="*/ 2147483647 h 1435"/>
                <a:gd name="T42" fmla="*/ 2147483647 w 1433"/>
                <a:gd name="T43" fmla="*/ 2147483647 h 1435"/>
                <a:gd name="T44" fmla="*/ 2147483647 w 1433"/>
                <a:gd name="T45" fmla="*/ 2147483647 h 1435"/>
                <a:gd name="T46" fmla="*/ 2147483647 w 1433"/>
                <a:gd name="T47" fmla="*/ 2147483647 h 1435"/>
                <a:gd name="T48" fmla="*/ 2147483647 w 1433"/>
                <a:gd name="T49" fmla="*/ 2147483647 h 1435"/>
                <a:gd name="T50" fmla="*/ 2147483647 w 1433"/>
                <a:gd name="T51" fmla="*/ 2147483647 h 1435"/>
                <a:gd name="T52" fmla="*/ 2147483647 w 1433"/>
                <a:gd name="T53" fmla="*/ 2147483647 h 1435"/>
                <a:gd name="T54" fmla="*/ 2147483647 w 1433"/>
                <a:gd name="T55" fmla="*/ 2147483647 h 1435"/>
                <a:gd name="T56" fmla="*/ 2147483647 w 1433"/>
                <a:gd name="T57" fmla="*/ 2147483647 h 1435"/>
                <a:gd name="T58" fmla="*/ 2147483647 w 1433"/>
                <a:gd name="T59" fmla="*/ 2147483647 h 1435"/>
                <a:gd name="T60" fmla="*/ 2147483647 w 1433"/>
                <a:gd name="T61" fmla="*/ 2147483647 h 1435"/>
                <a:gd name="T62" fmla="*/ 2147483647 w 1433"/>
                <a:gd name="T63" fmla="*/ 2147483647 h 1435"/>
                <a:gd name="T64" fmla="*/ 2147483647 w 1433"/>
                <a:gd name="T65" fmla="*/ 2147483647 h 1435"/>
                <a:gd name="T66" fmla="*/ 2147483647 w 1433"/>
                <a:gd name="T67" fmla="*/ 2147483647 h 1435"/>
                <a:gd name="T68" fmla="*/ 2147483647 w 1433"/>
                <a:gd name="T69" fmla="*/ 2147483647 h 1435"/>
                <a:gd name="T70" fmla="*/ 2147483647 w 1433"/>
                <a:gd name="T71" fmla="*/ 2147483647 h 1435"/>
                <a:gd name="T72" fmla="*/ 2147483647 w 1433"/>
                <a:gd name="T73" fmla="*/ 2147483647 h 1435"/>
                <a:gd name="T74" fmla="*/ 2147483647 w 1433"/>
                <a:gd name="T75" fmla="*/ 2147483647 h 1435"/>
                <a:gd name="T76" fmla="*/ 2147483647 w 1433"/>
                <a:gd name="T77" fmla="*/ 2147483647 h 1435"/>
                <a:gd name="T78" fmla="*/ 2147483647 w 1433"/>
                <a:gd name="T79" fmla="*/ 2147483647 h 1435"/>
                <a:gd name="T80" fmla="*/ 2147483647 w 1433"/>
                <a:gd name="T81" fmla="*/ 2147483647 h 1435"/>
                <a:gd name="T82" fmla="*/ 2147483647 w 1433"/>
                <a:gd name="T83" fmla="*/ 2147483647 h 1435"/>
                <a:gd name="T84" fmla="*/ 2147483647 w 1433"/>
                <a:gd name="T85" fmla="*/ 2147483647 h 1435"/>
                <a:gd name="T86" fmla="*/ 2147483647 w 1433"/>
                <a:gd name="T87" fmla="*/ 2147483647 h 1435"/>
                <a:gd name="T88" fmla="*/ 2147483647 w 1433"/>
                <a:gd name="T89" fmla="*/ 2147483647 h 1435"/>
                <a:gd name="T90" fmla="*/ 2147483647 w 1433"/>
                <a:gd name="T91" fmla="*/ 2147483647 h 1435"/>
                <a:gd name="T92" fmla="*/ 2147483647 w 1433"/>
                <a:gd name="T93" fmla="*/ 2147483647 h 1435"/>
                <a:gd name="T94" fmla="*/ 2147483647 w 1433"/>
                <a:gd name="T95" fmla="*/ 2147483647 h 1435"/>
                <a:gd name="T96" fmla="*/ 2147483647 w 1433"/>
                <a:gd name="T97" fmla="*/ 2147483647 h 1435"/>
                <a:gd name="T98" fmla="*/ 2147483647 w 1433"/>
                <a:gd name="T99" fmla="*/ 2147483647 h 1435"/>
                <a:gd name="T100" fmla="*/ 2147483647 w 1433"/>
                <a:gd name="T101" fmla="*/ 2147483647 h 143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33"/>
                <a:gd name="T154" fmla="*/ 0 h 1435"/>
                <a:gd name="T155" fmla="*/ 1433 w 1433"/>
                <a:gd name="T156" fmla="*/ 1435 h 143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33" h="1435">
                  <a:moveTo>
                    <a:pt x="1433" y="717"/>
                  </a:moveTo>
                  <a:lnTo>
                    <a:pt x="1433" y="681"/>
                  </a:lnTo>
                  <a:lnTo>
                    <a:pt x="1430" y="644"/>
                  </a:lnTo>
                  <a:lnTo>
                    <a:pt x="1426" y="608"/>
                  </a:lnTo>
                  <a:lnTo>
                    <a:pt x="1419" y="573"/>
                  </a:lnTo>
                  <a:lnTo>
                    <a:pt x="1411" y="538"/>
                  </a:lnTo>
                  <a:lnTo>
                    <a:pt x="1402" y="505"/>
                  </a:lnTo>
                  <a:lnTo>
                    <a:pt x="1389" y="470"/>
                  </a:lnTo>
                  <a:lnTo>
                    <a:pt x="1376" y="439"/>
                  </a:lnTo>
                  <a:lnTo>
                    <a:pt x="1364" y="406"/>
                  </a:lnTo>
                  <a:lnTo>
                    <a:pt x="1347" y="375"/>
                  </a:lnTo>
                  <a:lnTo>
                    <a:pt x="1331" y="346"/>
                  </a:lnTo>
                  <a:lnTo>
                    <a:pt x="1311" y="316"/>
                  </a:lnTo>
                  <a:lnTo>
                    <a:pt x="1290" y="289"/>
                  </a:lnTo>
                  <a:lnTo>
                    <a:pt x="1270" y="262"/>
                  </a:lnTo>
                  <a:lnTo>
                    <a:pt x="1247" y="236"/>
                  </a:lnTo>
                  <a:lnTo>
                    <a:pt x="1225" y="210"/>
                  </a:lnTo>
                  <a:lnTo>
                    <a:pt x="1199" y="187"/>
                  </a:lnTo>
                  <a:lnTo>
                    <a:pt x="1173" y="165"/>
                  </a:lnTo>
                  <a:lnTo>
                    <a:pt x="1146" y="143"/>
                  </a:lnTo>
                  <a:lnTo>
                    <a:pt x="1118" y="122"/>
                  </a:lnTo>
                  <a:lnTo>
                    <a:pt x="1089" y="104"/>
                  </a:lnTo>
                  <a:lnTo>
                    <a:pt x="1058" y="88"/>
                  </a:lnTo>
                  <a:lnTo>
                    <a:pt x="1027" y="71"/>
                  </a:lnTo>
                  <a:lnTo>
                    <a:pt x="996" y="57"/>
                  </a:lnTo>
                  <a:lnTo>
                    <a:pt x="963" y="44"/>
                  </a:lnTo>
                  <a:lnTo>
                    <a:pt x="930" y="33"/>
                  </a:lnTo>
                  <a:lnTo>
                    <a:pt x="895" y="24"/>
                  </a:lnTo>
                  <a:lnTo>
                    <a:pt x="860" y="14"/>
                  </a:lnTo>
                  <a:lnTo>
                    <a:pt x="825" y="9"/>
                  </a:lnTo>
                  <a:lnTo>
                    <a:pt x="791" y="3"/>
                  </a:lnTo>
                  <a:lnTo>
                    <a:pt x="754" y="2"/>
                  </a:lnTo>
                  <a:lnTo>
                    <a:pt x="717" y="0"/>
                  </a:lnTo>
                  <a:lnTo>
                    <a:pt x="679" y="2"/>
                  </a:lnTo>
                  <a:lnTo>
                    <a:pt x="642" y="3"/>
                  </a:lnTo>
                  <a:lnTo>
                    <a:pt x="608" y="9"/>
                  </a:lnTo>
                  <a:lnTo>
                    <a:pt x="573" y="14"/>
                  </a:lnTo>
                  <a:lnTo>
                    <a:pt x="538" y="24"/>
                  </a:lnTo>
                  <a:lnTo>
                    <a:pt x="503" y="33"/>
                  </a:lnTo>
                  <a:lnTo>
                    <a:pt x="470" y="44"/>
                  </a:lnTo>
                  <a:lnTo>
                    <a:pt x="437" y="57"/>
                  </a:lnTo>
                  <a:lnTo>
                    <a:pt x="406" y="71"/>
                  </a:lnTo>
                  <a:lnTo>
                    <a:pt x="375" y="88"/>
                  </a:lnTo>
                  <a:lnTo>
                    <a:pt x="344" y="104"/>
                  </a:lnTo>
                  <a:lnTo>
                    <a:pt x="315" y="122"/>
                  </a:lnTo>
                  <a:lnTo>
                    <a:pt x="287" y="143"/>
                  </a:lnTo>
                  <a:lnTo>
                    <a:pt x="260" y="165"/>
                  </a:lnTo>
                  <a:lnTo>
                    <a:pt x="234" y="187"/>
                  </a:lnTo>
                  <a:lnTo>
                    <a:pt x="209" y="210"/>
                  </a:lnTo>
                  <a:lnTo>
                    <a:pt x="187" y="236"/>
                  </a:lnTo>
                  <a:lnTo>
                    <a:pt x="163" y="262"/>
                  </a:lnTo>
                  <a:lnTo>
                    <a:pt x="143" y="289"/>
                  </a:lnTo>
                  <a:lnTo>
                    <a:pt x="123" y="316"/>
                  </a:lnTo>
                  <a:lnTo>
                    <a:pt x="102" y="346"/>
                  </a:lnTo>
                  <a:lnTo>
                    <a:pt x="86" y="375"/>
                  </a:lnTo>
                  <a:lnTo>
                    <a:pt x="69" y="406"/>
                  </a:lnTo>
                  <a:lnTo>
                    <a:pt x="57" y="439"/>
                  </a:lnTo>
                  <a:lnTo>
                    <a:pt x="44" y="470"/>
                  </a:lnTo>
                  <a:lnTo>
                    <a:pt x="31" y="505"/>
                  </a:lnTo>
                  <a:lnTo>
                    <a:pt x="22" y="538"/>
                  </a:lnTo>
                  <a:lnTo>
                    <a:pt x="15" y="573"/>
                  </a:lnTo>
                  <a:lnTo>
                    <a:pt x="7" y="608"/>
                  </a:lnTo>
                  <a:lnTo>
                    <a:pt x="4" y="644"/>
                  </a:lnTo>
                  <a:lnTo>
                    <a:pt x="0" y="681"/>
                  </a:lnTo>
                  <a:lnTo>
                    <a:pt x="0" y="717"/>
                  </a:lnTo>
                  <a:lnTo>
                    <a:pt x="0" y="754"/>
                  </a:lnTo>
                  <a:lnTo>
                    <a:pt x="4" y="791"/>
                  </a:lnTo>
                  <a:lnTo>
                    <a:pt x="7" y="827"/>
                  </a:lnTo>
                  <a:lnTo>
                    <a:pt x="15" y="862"/>
                  </a:lnTo>
                  <a:lnTo>
                    <a:pt x="22" y="897"/>
                  </a:lnTo>
                  <a:lnTo>
                    <a:pt x="31" y="932"/>
                  </a:lnTo>
                  <a:lnTo>
                    <a:pt x="44" y="964"/>
                  </a:lnTo>
                  <a:lnTo>
                    <a:pt x="57" y="996"/>
                  </a:lnTo>
                  <a:lnTo>
                    <a:pt x="69" y="1029"/>
                  </a:lnTo>
                  <a:lnTo>
                    <a:pt x="86" y="1060"/>
                  </a:lnTo>
                  <a:lnTo>
                    <a:pt x="102" y="1089"/>
                  </a:lnTo>
                  <a:lnTo>
                    <a:pt x="123" y="1118"/>
                  </a:lnTo>
                  <a:lnTo>
                    <a:pt x="143" y="1146"/>
                  </a:lnTo>
                  <a:lnTo>
                    <a:pt x="163" y="1173"/>
                  </a:lnTo>
                  <a:lnTo>
                    <a:pt x="187" y="1199"/>
                  </a:lnTo>
                  <a:lnTo>
                    <a:pt x="209" y="1224"/>
                  </a:lnTo>
                  <a:lnTo>
                    <a:pt x="234" y="1248"/>
                  </a:lnTo>
                  <a:lnTo>
                    <a:pt x="260" y="1270"/>
                  </a:lnTo>
                  <a:lnTo>
                    <a:pt x="287" y="1292"/>
                  </a:lnTo>
                  <a:lnTo>
                    <a:pt x="315" y="1312"/>
                  </a:lnTo>
                  <a:lnTo>
                    <a:pt x="344" y="1331"/>
                  </a:lnTo>
                  <a:lnTo>
                    <a:pt x="375" y="1347"/>
                  </a:lnTo>
                  <a:lnTo>
                    <a:pt x="406" y="1364"/>
                  </a:lnTo>
                  <a:lnTo>
                    <a:pt x="437" y="1378"/>
                  </a:lnTo>
                  <a:lnTo>
                    <a:pt x="470" y="1391"/>
                  </a:lnTo>
                  <a:lnTo>
                    <a:pt x="503" y="1402"/>
                  </a:lnTo>
                  <a:lnTo>
                    <a:pt x="538" y="1411"/>
                  </a:lnTo>
                  <a:lnTo>
                    <a:pt x="573" y="1420"/>
                  </a:lnTo>
                  <a:lnTo>
                    <a:pt x="608" y="1426"/>
                  </a:lnTo>
                  <a:lnTo>
                    <a:pt x="642" y="1431"/>
                  </a:lnTo>
                  <a:lnTo>
                    <a:pt x="679" y="1433"/>
                  </a:lnTo>
                  <a:lnTo>
                    <a:pt x="717" y="1435"/>
                  </a:lnTo>
                  <a:lnTo>
                    <a:pt x="754" y="1433"/>
                  </a:lnTo>
                  <a:lnTo>
                    <a:pt x="791" y="1431"/>
                  </a:lnTo>
                  <a:lnTo>
                    <a:pt x="825" y="1426"/>
                  </a:lnTo>
                  <a:lnTo>
                    <a:pt x="860" y="1420"/>
                  </a:lnTo>
                  <a:lnTo>
                    <a:pt x="895" y="1411"/>
                  </a:lnTo>
                  <a:lnTo>
                    <a:pt x="930" y="1402"/>
                  </a:lnTo>
                  <a:lnTo>
                    <a:pt x="963" y="1391"/>
                  </a:lnTo>
                  <a:lnTo>
                    <a:pt x="996" y="1378"/>
                  </a:lnTo>
                  <a:lnTo>
                    <a:pt x="1027" y="1364"/>
                  </a:lnTo>
                  <a:lnTo>
                    <a:pt x="1058" y="1347"/>
                  </a:lnTo>
                  <a:lnTo>
                    <a:pt x="1089" y="1331"/>
                  </a:lnTo>
                  <a:lnTo>
                    <a:pt x="1118" y="1312"/>
                  </a:lnTo>
                  <a:lnTo>
                    <a:pt x="1146" y="1292"/>
                  </a:lnTo>
                  <a:lnTo>
                    <a:pt x="1173" y="1270"/>
                  </a:lnTo>
                  <a:lnTo>
                    <a:pt x="1199" y="1248"/>
                  </a:lnTo>
                  <a:lnTo>
                    <a:pt x="1225" y="1224"/>
                  </a:lnTo>
                  <a:lnTo>
                    <a:pt x="1247" y="1199"/>
                  </a:lnTo>
                  <a:lnTo>
                    <a:pt x="1270" y="1173"/>
                  </a:lnTo>
                  <a:lnTo>
                    <a:pt x="1290" y="1146"/>
                  </a:lnTo>
                  <a:lnTo>
                    <a:pt x="1311" y="1118"/>
                  </a:lnTo>
                  <a:lnTo>
                    <a:pt x="1331" y="1089"/>
                  </a:lnTo>
                  <a:lnTo>
                    <a:pt x="1347" y="1060"/>
                  </a:lnTo>
                  <a:lnTo>
                    <a:pt x="1364" y="1029"/>
                  </a:lnTo>
                  <a:lnTo>
                    <a:pt x="1376" y="996"/>
                  </a:lnTo>
                  <a:lnTo>
                    <a:pt x="1389" y="964"/>
                  </a:lnTo>
                  <a:lnTo>
                    <a:pt x="1402" y="932"/>
                  </a:lnTo>
                  <a:lnTo>
                    <a:pt x="1411" y="897"/>
                  </a:lnTo>
                  <a:lnTo>
                    <a:pt x="1419" y="862"/>
                  </a:lnTo>
                  <a:lnTo>
                    <a:pt x="1426" y="827"/>
                  </a:lnTo>
                  <a:lnTo>
                    <a:pt x="1430" y="791"/>
                  </a:lnTo>
                  <a:lnTo>
                    <a:pt x="1433" y="754"/>
                  </a:lnTo>
                  <a:lnTo>
                    <a:pt x="1433" y="717"/>
                  </a:lnTo>
                  <a:lnTo>
                    <a:pt x="1424" y="717"/>
                  </a:lnTo>
                  <a:lnTo>
                    <a:pt x="1424" y="681"/>
                  </a:lnTo>
                  <a:lnTo>
                    <a:pt x="1420" y="644"/>
                  </a:lnTo>
                  <a:lnTo>
                    <a:pt x="1417" y="609"/>
                  </a:lnTo>
                  <a:lnTo>
                    <a:pt x="1409" y="575"/>
                  </a:lnTo>
                  <a:lnTo>
                    <a:pt x="1402" y="540"/>
                  </a:lnTo>
                  <a:lnTo>
                    <a:pt x="1393" y="507"/>
                  </a:lnTo>
                  <a:lnTo>
                    <a:pt x="1382" y="474"/>
                  </a:lnTo>
                  <a:lnTo>
                    <a:pt x="1369" y="441"/>
                  </a:lnTo>
                  <a:lnTo>
                    <a:pt x="1355" y="410"/>
                  </a:lnTo>
                  <a:lnTo>
                    <a:pt x="1340" y="381"/>
                  </a:lnTo>
                  <a:lnTo>
                    <a:pt x="1322" y="349"/>
                  </a:lnTo>
                  <a:lnTo>
                    <a:pt x="1303" y="322"/>
                  </a:lnTo>
                  <a:lnTo>
                    <a:pt x="1283" y="295"/>
                  </a:lnTo>
                  <a:lnTo>
                    <a:pt x="1263" y="267"/>
                  </a:lnTo>
                  <a:lnTo>
                    <a:pt x="1241" y="241"/>
                  </a:lnTo>
                  <a:lnTo>
                    <a:pt x="1217" y="218"/>
                  </a:lnTo>
                  <a:lnTo>
                    <a:pt x="1193" y="194"/>
                  </a:lnTo>
                  <a:lnTo>
                    <a:pt x="1168" y="172"/>
                  </a:lnTo>
                  <a:lnTo>
                    <a:pt x="1140" y="150"/>
                  </a:lnTo>
                  <a:lnTo>
                    <a:pt x="1113" y="130"/>
                  </a:lnTo>
                  <a:lnTo>
                    <a:pt x="1084" y="111"/>
                  </a:lnTo>
                  <a:lnTo>
                    <a:pt x="1054" y="95"/>
                  </a:lnTo>
                  <a:lnTo>
                    <a:pt x="1023" y="79"/>
                  </a:lnTo>
                  <a:lnTo>
                    <a:pt x="992" y="66"/>
                  </a:lnTo>
                  <a:lnTo>
                    <a:pt x="959" y="53"/>
                  </a:lnTo>
                  <a:lnTo>
                    <a:pt x="928" y="42"/>
                  </a:lnTo>
                  <a:lnTo>
                    <a:pt x="893" y="31"/>
                  </a:lnTo>
                  <a:lnTo>
                    <a:pt x="858" y="24"/>
                  </a:lnTo>
                  <a:lnTo>
                    <a:pt x="824" y="18"/>
                  </a:lnTo>
                  <a:lnTo>
                    <a:pt x="789" y="13"/>
                  </a:lnTo>
                  <a:lnTo>
                    <a:pt x="752" y="11"/>
                  </a:lnTo>
                  <a:lnTo>
                    <a:pt x="717" y="9"/>
                  </a:lnTo>
                  <a:lnTo>
                    <a:pt x="681" y="11"/>
                  </a:lnTo>
                  <a:lnTo>
                    <a:pt x="644" y="13"/>
                  </a:lnTo>
                  <a:lnTo>
                    <a:pt x="609" y="18"/>
                  </a:lnTo>
                  <a:lnTo>
                    <a:pt x="575" y="24"/>
                  </a:lnTo>
                  <a:lnTo>
                    <a:pt x="540" y="31"/>
                  </a:lnTo>
                  <a:lnTo>
                    <a:pt x="505" y="42"/>
                  </a:lnTo>
                  <a:lnTo>
                    <a:pt x="474" y="53"/>
                  </a:lnTo>
                  <a:lnTo>
                    <a:pt x="441" y="66"/>
                  </a:lnTo>
                  <a:lnTo>
                    <a:pt x="410" y="79"/>
                  </a:lnTo>
                  <a:lnTo>
                    <a:pt x="379" y="95"/>
                  </a:lnTo>
                  <a:lnTo>
                    <a:pt x="350" y="111"/>
                  </a:lnTo>
                  <a:lnTo>
                    <a:pt x="320" y="130"/>
                  </a:lnTo>
                  <a:lnTo>
                    <a:pt x="293" y="150"/>
                  </a:lnTo>
                  <a:lnTo>
                    <a:pt x="265" y="172"/>
                  </a:lnTo>
                  <a:lnTo>
                    <a:pt x="240" y="194"/>
                  </a:lnTo>
                  <a:lnTo>
                    <a:pt x="216" y="218"/>
                  </a:lnTo>
                  <a:lnTo>
                    <a:pt x="192" y="241"/>
                  </a:lnTo>
                  <a:lnTo>
                    <a:pt x="170" y="267"/>
                  </a:lnTo>
                  <a:lnTo>
                    <a:pt x="150" y="295"/>
                  </a:lnTo>
                  <a:lnTo>
                    <a:pt x="130" y="322"/>
                  </a:lnTo>
                  <a:lnTo>
                    <a:pt x="112" y="349"/>
                  </a:lnTo>
                  <a:lnTo>
                    <a:pt x="93" y="381"/>
                  </a:lnTo>
                  <a:lnTo>
                    <a:pt x="79" y="410"/>
                  </a:lnTo>
                  <a:lnTo>
                    <a:pt x="64" y="441"/>
                  </a:lnTo>
                  <a:lnTo>
                    <a:pt x="51" y="474"/>
                  </a:lnTo>
                  <a:lnTo>
                    <a:pt x="40" y="507"/>
                  </a:lnTo>
                  <a:lnTo>
                    <a:pt x="31" y="540"/>
                  </a:lnTo>
                  <a:lnTo>
                    <a:pt x="24" y="575"/>
                  </a:lnTo>
                  <a:lnTo>
                    <a:pt x="16" y="609"/>
                  </a:lnTo>
                  <a:lnTo>
                    <a:pt x="13" y="644"/>
                  </a:lnTo>
                  <a:lnTo>
                    <a:pt x="9" y="681"/>
                  </a:lnTo>
                  <a:lnTo>
                    <a:pt x="9" y="717"/>
                  </a:lnTo>
                  <a:lnTo>
                    <a:pt x="9" y="754"/>
                  </a:lnTo>
                  <a:lnTo>
                    <a:pt x="13" y="791"/>
                  </a:lnTo>
                  <a:lnTo>
                    <a:pt x="16" y="825"/>
                  </a:lnTo>
                  <a:lnTo>
                    <a:pt x="24" y="860"/>
                  </a:lnTo>
                  <a:lnTo>
                    <a:pt x="31" y="895"/>
                  </a:lnTo>
                  <a:lnTo>
                    <a:pt x="40" y="928"/>
                  </a:lnTo>
                  <a:lnTo>
                    <a:pt x="51" y="961"/>
                  </a:lnTo>
                  <a:lnTo>
                    <a:pt x="64" y="994"/>
                  </a:lnTo>
                  <a:lnTo>
                    <a:pt x="79" y="1025"/>
                  </a:lnTo>
                  <a:lnTo>
                    <a:pt x="93" y="1054"/>
                  </a:lnTo>
                  <a:lnTo>
                    <a:pt x="112" y="1085"/>
                  </a:lnTo>
                  <a:lnTo>
                    <a:pt x="130" y="1113"/>
                  </a:lnTo>
                  <a:lnTo>
                    <a:pt x="150" y="1140"/>
                  </a:lnTo>
                  <a:lnTo>
                    <a:pt x="170" y="1168"/>
                  </a:lnTo>
                  <a:lnTo>
                    <a:pt x="192" y="1193"/>
                  </a:lnTo>
                  <a:lnTo>
                    <a:pt x="216" y="1219"/>
                  </a:lnTo>
                  <a:lnTo>
                    <a:pt x="240" y="1241"/>
                  </a:lnTo>
                  <a:lnTo>
                    <a:pt x="265" y="1263"/>
                  </a:lnTo>
                  <a:lnTo>
                    <a:pt x="293" y="1285"/>
                  </a:lnTo>
                  <a:lnTo>
                    <a:pt x="320" y="1305"/>
                  </a:lnTo>
                  <a:lnTo>
                    <a:pt x="350" y="1323"/>
                  </a:lnTo>
                  <a:lnTo>
                    <a:pt x="379" y="1340"/>
                  </a:lnTo>
                  <a:lnTo>
                    <a:pt x="410" y="1356"/>
                  </a:lnTo>
                  <a:lnTo>
                    <a:pt x="441" y="1369"/>
                  </a:lnTo>
                  <a:lnTo>
                    <a:pt x="474" y="1382"/>
                  </a:lnTo>
                  <a:lnTo>
                    <a:pt x="505" y="1393"/>
                  </a:lnTo>
                  <a:lnTo>
                    <a:pt x="540" y="1404"/>
                  </a:lnTo>
                  <a:lnTo>
                    <a:pt x="575" y="1411"/>
                  </a:lnTo>
                  <a:lnTo>
                    <a:pt x="609" y="1417"/>
                  </a:lnTo>
                  <a:lnTo>
                    <a:pt x="644" y="1422"/>
                  </a:lnTo>
                  <a:lnTo>
                    <a:pt x="681" y="1424"/>
                  </a:lnTo>
                  <a:lnTo>
                    <a:pt x="717" y="1426"/>
                  </a:lnTo>
                  <a:lnTo>
                    <a:pt x="752" y="1424"/>
                  </a:lnTo>
                  <a:lnTo>
                    <a:pt x="789" y="1422"/>
                  </a:lnTo>
                  <a:lnTo>
                    <a:pt x="824" y="1417"/>
                  </a:lnTo>
                  <a:lnTo>
                    <a:pt x="858" y="1411"/>
                  </a:lnTo>
                  <a:lnTo>
                    <a:pt x="893" y="1404"/>
                  </a:lnTo>
                  <a:lnTo>
                    <a:pt x="928" y="1393"/>
                  </a:lnTo>
                  <a:lnTo>
                    <a:pt x="959" y="1382"/>
                  </a:lnTo>
                  <a:lnTo>
                    <a:pt x="992" y="1369"/>
                  </a:lnTo>
                  <a:lnTo>
                    <a:pt x="1023" y="1356"/>
                  </a:lnTo>
                  <a:lnTo>
                    <a:pt x="1054" y="1340"/>
                  </a:lnTo>
                  <a:lnTo>
                    <a:pt x="1084" y="1323"/>
                  </a:lnTo>
                  <a:lnTo>
                    <a:pt x="1113" y="1305"/>
                  </a:lnTo>
                  <a:lnTo>
                    <a:pt x="1140" y="1285"/>
                  </a:lnTo>
                  <a:lnTo>
                    <a:pt x="1168" y="1263"/>
                  </a:lnTo>
                  <a:lnTo>
                    <a:pt x="1193" y="1241"/>
                  </a:lnTo>
                  <a:lnTo>
                    <a:pt x="1217" y="1219"/>
                  </a:lnTo>
                  <a:lnTo>
                    <a:pt x="1241" y="1193"/>
                  </a:lnTo>
                  <a:lnTo>
                    <a:pt x="1263" y="1168"/>
                  </a:lnTo>
                  <a:lnTo>
                    <a:pt x="1283" y="1140"/>
                  </a:lnTo>
                  <a:lnTo>
                    <a:pt x="1303" y="1113"/>
                  </a:lnTo>
                  <a:lnTo>
                    <a:pt x="1322" y="1085"/>
                  </a:lnTo>
                  <a:lnTo>
                    <a:pt x="1340" y="1054"/>
                  </a:lnTo>
                  <a:lnTo>
                    <a:pt x="1355" y="1025"/>
                  </a:lnTo>
                  <a:lnTo>
                    <a:pt x="1369" y="994"/>
                  </a:lnTo>
                  <a:lnTo>
                    <a:pt x="1382" y="961"/>
                  </a:lnTo>
                  <a:lnTo>
                    <a:pt x="1393" y="928"/>
                  </a:lnTo>
                  <a:lnTo>
                    <a:pt x="1402" y="895"/>
                  </a:lnTo>
                  <a:lnTo>
                    <a:pt x="1409" y="860"/>
                  </a:lnTo>
                  <a:lnTo>
                    <a:pt x="1417" y="825"/>
                  </a:lnTo>
                  <a:lnTo>
                    <a:pt x="1420" y="791"/>
                  </a:lnTo>
                  <a:lnTo>
                    <a:pt x="1424" y="754"/>
                  </a:lnTo>
                  <a:lnTo>
                    <a:pt x="1424" y="717"/>
                  </a:lnTo>
                  <a:lnTo>
                    <a:pt x="1433" y="717"/>
                  </a:lnTo>
                  <a:close/>
                </a:path>
              </a:pathLst>
            </a:custGeom>
            <a:solidFill>
              <a:srgbClr val="62C0FF"/>
            </a:solidFill>
            <a:ln w="9525">
              <a:noFill/>
              <a:round/>
              <a:headEnd/>
              <a:tailEnd/>
            </a:ln>
          </p:spPr>
          <p:txBody>
            <a:bodyPr/>
            <a:lstStyle/>
            <a:p>
              <a:endParaRPr lang="en-US"/>
            </a:p>
          </p:txBody>
        </p:sp>
        <p:sp>
          <p:nvSpPr>
            <p:cNvPr id="49190" name="Freeform 255"/>
            <p:cNvSpPr>
              <a:spLocks/>
            </p:cNvSpPr>
            <p:nvPr/>
          </p:nvSpPr>
          <p:spPr bwMode="auto">
            <a:xfrm>
              <a:off x="3035301" y="2268556"/>
              <a:ext cx="2012244" cy="2260600"/>
            </a:xfrm>
            <a:custGeom>
              <a:avLst/>
              <a:gdLst>
                <a:gd name="T0" fmla="*/ 2147483647 w 1426"/>
                <a:gd name="T1" fmla="*/ 2147483647 h 1424"/>
                <a:gd name="T2" fmla="*/ 2147483647 w 1426"/>
                <a:gd name="T3" fmla="*/ 2147483647 h 1424"/>
                <a:gd name="T4" fmla="*/ 2147483647 w 1426"/>
                <a:gd name="T5" fmla="*/ 2147483647 h 1424"/>
                <a:gd name="T6" fmla="*/ 2147483647 w 1426"/>
                <a:gd name="T7" fmla="*/ 2147483647 h 1424"/>
                <a:gd name="T8" fmla="*/ 2147483647 w 1426"/>
                <a:gd name="T9" fmla="*/ 2147483647 h 1424"/>
                <a:gd name="T10" fmla="*/ 2147483647 w 1426"/>
                <a:gd name="T11" fmla="*/ 2147483647 h 1424"/>
                <a:gd name="T12" fmla="*/ 2147483647 w 1426"/>
                <a:gd name="T13" fmla="*/ 2147483647 h 1424"/>
                <a:gd name="T14" fmla="*/ 2147483647 w 1426"/>
                <a:gd name="T15" fmla="*/ 2147483647 h 1424"/>
                <a:gd name="T16" fmla="*/ 2147483647 w 1426"/>
                <a:gd name="T17" fmla="*/ 2147483647 h 1424"/>
                <a:gd name="T18" fmla="*/ 2147483647 w 1426"/>
                <a:gd name="T19" fmla="*/ 2147483647 h 1424"/>
                <a:gd name="T20" fmla="*/ 2147483647 w 1426"/>
                <a:gd name="T21" fmla="*/ 2147483647 h 1424"/>
                <a:gd name="T22" fmla="*/ 2147483647 w 1426"/>
                <a:gd name="T23" fmla="*/ 2147483647 h 1424"/>
                <a:gd name="T24" fmla="*/ 0 w 1426"/>
                <a:gd name="T25" fmla="*/ 2147483647 h 1424"/>
                <a:gd name="T26" fmla="*/ 2147483647 w 1426"/>
                <a:gd name="T27" fmla="*/ 2147483647 h 1424"/>
                <a:gd name="T28" fmla="*/ 2147483647 w 1426"/>
                <a:gd name="T29" fmla="*/ 2147483647 h 1424"/>
                <a:gd name="T30" fmla="*/ 2147483647 w 1426"/>
                <a:gd name="T31" fmla="*/ 2147483647 h 1424"/>
                <a:gd name="T32" fmla="*/ 2147483647 w 1426"/>
                <a:gd name="T33" fmla="*/ 2147483647 h 1424"/>
                <a:gd name="T34" fmla="*/ 2147483647 w 1426"/>
                <a:gd name="T35" fmla="*/ 2147483647 h 1424"/>
                <a:gd name="T36" fmla="*/ 2147483647 w 1426"/>
                <a:gd name="T37" fmla="*/ 2147483647 h 1424"/>
                <a:gd name="T38" fmla="*/ 2147483647 w 1426"/>
                <a:gd name="T39" fmla="*/ 2147483647 h 1424"/>
                <a:gd name="T40" fmla="*/ 2147483647 w 1426"/>
                <a:gd name="T41" fmla="*/ 2147483647 h 1424"/>
                <a:gd name="T42" fmla="*/ 2147483647 w 1426"/>
                <a:gd name="T43" fmla="*/ 2147483647 h 1424"/>
                <a:gd name="T44" fmla="*/ 2147483647 w 1426"/>
                <a:gd name="T45" fmla="*/ 2147483647 h 1424"/>
                <a:gd name="T46" fmla="*/ 2147483647 w 1426"/>
                <a:gd name="T47" fmla="*/ 2147483647 h 1424"/>
                <a:gd name="T48" fmla="*/ 2147483647 w 1426"/>
                <a:gd name="T49" fmla="*/ 2147483647 h 1424"/>
                <a:gd name="T50" fmla="*/ 2147483647 w 1426"/>
                <a:gd name="T51" fmla="*/ 2147483647 h 1424"/>
                <a:gd name="T52" fmla="*/ 2147483647 w 1426"/>
                <a:gd name="T53" fmla="*/ 2147483647 h 1424"/>
                <a:gd name="T54" fmla="*/ 2147483647 w 1426"/>
                <a:gd name="T55" fmla="*/ 2147483647 h 1424"/>
                <a:gd name="T56" fmla="*/ 2147483647 w 1426"/>
                <a:gd name="T57" fmla="*/ 2147483647 h 1424"/>
                <a:gd name="T58" fmla="*/ 2147483647 w 1426"/>
                <a:gd name="T59" fmla="*/ 2147483647 h 1424"/>
                <a:gd name="T60" fmla="*/ 2147483647 w 1426"/>
                <a:gd name="T61" fmla="*/ 2147483647 h 1424"/>
                <a:gd name="T62" fmla="*/ 2147483647 w 1426"/>
                <a:gd name="T63" fmla="*/ 2147483647 h 1424"/>
                <a:gd name="T64" fmla="*/ 2147483647 w 1426"/>
                <a:gd name="T65" fmla="*/ 2147483647 h 1424"/>
                <a:gd name="T66" fmla="*/ 2147483647 w 1426"/>
                <a:gd name="T67" fmla="*/ 2147483647 h 1424"/>
                <a:gd name="T68" fmla="*/ 2147483647 w 1426"/>
                <a:gd name="T69" fmla="*/ 2147483647 h 1424"/>
                <a:gd name="T70" fmla="*/ 2147483647 w 1426"/>
                <a:gd name="T71" fmla="*/ 2147483647 h 1424"/>
                <a:gd name="T72" fmla="*/ 2147483647 w 1426"/>
                <a:gd name="T73" fmla="*/ 2147483647 h 1424"/>
                <a:gd name="T74" fmla="*/ 2147483647 w 1426"/>
                <a:gd name="T75" fmla="*/ 2147483647 h 1424"/>
                <a:gd name="T76" fmla="*/ 2147483647 w 1426"/>
                <a:gd name="T77" fmla="*/ 2147483647 h 1424"/>
                <a:gd name="T78" fmla="*/ 2147483647 w 1426"/>
                <a:gd name="T79" fmla="*/ 2147483647 h 1424"/>
                <a:gd name="T80" fmla="*/ 2147483647 w 1426"/>
                <a:gd name="T81" fmla="*/ 2147483647 h 1424"/>
                <a:gd name="T82" fmla="*/ 2147483647 w 1426"/>
                <a:gd name="T83" fmla="*/ 2147483647 h 1424"/>
                <a:gd name="T84" fmla="*/ 2147483647 w 1426"/>
                <a:gd name="T85" fmla="*/ 2147483647 h 1424"/>
                <a:gd name="T86" fmla="*/ 2147483647 w 1426"/>
                <a:gd name="T87" fmla="*/ 2147483647 h 1424"/>
                <a:gd name="T88" fmla="*/ 2147483647 w 1426"/>
                <a:gd name="T89" fmla="*/ 2147483647 h 1424"/>
                <a:gd name="T90" fmla="*/ 2147483647 w 1426"/>
                <a:gd name="T91" fmla="*/ 2147483647 h 1424"/>
                <a:gd name="T92" fmla="*/ 2147483647 w 1426"/>
                <a:gd name="T93" fmla="*/ 2147483647 h 1424"/>
                <a:gd name="T94" fmla="*/ 2147483647 w 1426"/>
                <a:gd name="T95" fmla="*/ 2147483647 h 1424"/>
                <a:gd name="T96" fmla="*/ 2147483647 w 1426"/>
                <a:gd name="T97" fmla="*/ 2147483647 h 1424"/>
                <a:gd name="T98" fmla="*/ 2147483647 w 1426"/>
                <a:gd name="T99" fmla="*/ 2147483647 h 1424"/>
                <a:gd name="T100" fmla="*/ 2147483647 w 1426"/>
                <a:gd name="T101" fmla="*/ 2147483647 h 142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26"/>
                <a:gd name="T154" fmla="*/ 0 h 1424"/>
                <a:gd name="T155" fmla="*/ 1426 w 1426"/>
                <a:gd name="T156" fmla="*/ 1424 h 142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26" h="1424">
                  <a:moveTo>
                    <a:pt x="1426" y="712"/>
                  </a:moveTo>
                  <a:lnTo>
                    <a:pt x="1424" y="676"/>
                  </a:lnTo>
                  <a:lnTo>
                    <a:pt x="1422" y="639"/>
                  </a:lnTo>
                  <a:lnTo>
                    <a:pt x="1416" y="604"/>
                  </a:lnTo>
                  <a:lnTo>
                    <a:pt x="1411" y="570"/>
                  </a:lnTo>
                  <a:lnTo>
                    <a:pt x="1404" y="535"/>
                  </a:lnTo>
                  <a:lnTo>
                    <a:pt x="1393" y="500"/>
                  </a:lnTo>
                  <a:lnTo>
                    <a:pt x="1382" y="467"/>
                  </a:lnTo>
                  <a:lnTo>
                    <a:pt x="1369" y="436"/>
                  </a:lnTo>
                  <a:lnTo>
                    <a:pt x="1354" y="403"/>
                  </a:lnTo>
                  <a:lnTo>
                    <a:pt x="1340" y="372"/>
                  </a:lnTo>
                  <a:lnTo>
                    <a:pt x="1321" y="343"/>
                  </a:lnTo>
                  <a:lnTo>
                    <a:pt x="1303" y="313"/>
                  </a:lnTo>
                  <a:lnTo>
                    <a:pt x="1283" y="286"/>
                  </a:lnTo>
                  <a:lnTo>
                    <a:pt x="1263" y="258"/>
                  </a:lnTo>
                  <a:lnTo>
                    <a:pt x="1241" y="233"/>
                  </a:lnTo>
                  <a:lnTo>
                    <a:pt x="1217" y="209"/>
                  </a:lnTo>
                  <a:lnTo>
                    <a:pt x="1191" y="185"/>
                  </a:lnTo>
                  <a:lnTo>
                    <a:pt x="1166" y="163"/>
                  </a:lnTo>
                  <a:lnTo>
                    <a:pt x="1138" y="141"/>
                  </a:lnTo>
                  <a:lnTo>
                    <a:pt x="1111" y="121"/>
                  </a:lnTo>
                  <a:lnTo>
                    <a:pt x="1081" y="103"/>
                  </a:lnTo>
                  <a:lnTo>
                    <a:pt x="1052" y="86"/>
                  </a:lnTo>
                  <a:lnTo>
                    <a:pt x="1021" y="70"/>
                  </a:lnTo>
                  <a:lnTo>
                    <a:pt x="990" y="55"/>
                  </a:lnTo>
                  <a:lnTo>
                    <a:pt x="957" y="42"/>
                  </a:lnTo>
                  <a:lnTo>
                    <a:pt x="924" y="31"/>
                  </a:lnTo>
                  <a:lnTo>
                    <a:pt x="891" y="22"/>
                  </a:lnTo>
                  <a:lnTo>
                    <a:pt x="856" y="15"/>
                  </a:lnTo>
                  <a:lnTo>
                    <a:pt x="821" y="8"/>
                  </a:lnTo>
                  <a:lnTo>
                    <a:pt x="785" y="4"/>
                  </a:lnTo>
                  <a:lnTo>
                    <a:pt x="750" y="0"/>
                  </a:lnTo>
                  <a:lnTo>
                    <a:pt x="713" y="0"/>
                  </a:lnTo>
                  <a:lnTo>
                    <a:pt x="675" y="0"/>
                  </a:lnTo>
                  <a:lnTo>
                    <a:pt x="640" y="4"/>
                  </a:lnTo>
                  <a:lnTo>
                    <a:pt x="604" y="8"/>
                  </a:lnTo>
                  <a:lnTo>
                    <a:pt x="569" y="15"/>
                  </a:lnTo>
                  <a:lnTo>
                    <a:pt x="534" y="22"/>
                  </a:lnTo>
                  <a:lnTo>
                    <a:pt x="501" y="31"/>
                  </a:lnTo>
                  <a:lnTo>
                    <a:pt x="468" y="42"/>
                  </a:lnTo>
                  <a:lnTo>
                    <a:pt x="435" y="55"/>
                  </a:lnTo>
                  <a:lnTo>
                    <a:pt x="404" y="70"/>
                  </a:lnTo>
                  <a:lnTo>
                    <a:pt x="373" y="86"/>
                  </a:lnTo>
                  <a:lnTo>
                    <a:pt x="344" y="103"/>
                  </a:lnTo>
                  <a:lnTo>
                    <a:pt x="314" y="121"/>
                  </a:lnTo>
                  <a:lnTo>
                    <a:pt x="287" y="141"/>
                  </a:lnTo>
                  <a:lnTo>
                    <a:pt x="260" y="163"/>
                  </a:lnTo>
                  <a:lnTo>
                    <a:pt x="234" y="185"/>
                  </a:lnTo>
                  <a:lnTo>
                    <a:pt x="208" y="209"/>
                  </a:lnTo>
                  <a:lnTo>
                    <a:pt x="184" y="233"/>
                  </a:lnTo>
                  <a:lnTo>
                    <a:pt x="162" y="258"/>
                  </a:lnTo>
                  <a:lnTo>
                    <a:pt x="142" y="286"/>
                  </a:lnTo>
                  <a:lnTo>
                    <a:pt x="122" y="313"/>
                  </a:lnTo>
                  <a:lnTo>
                    <a:pt x="104" y="343"/>
                  </a:lnTo>
                  <a:lnTo>
                    <a:pt x="86" y="372"/>
                  </a:lnTo>
                  <a:lnTo>
                    <a:pt x="71" y="403"/>
                  </a:lnTo>
                  <a:lnTo>
                    <a:pt x="56" y="436"/>
                  </a:lnTo>
                  <a:lnTo>
                    <a:pt x="44" y="467"/>
                  </a:lnTo>
                  <a:lnTo>
                    <a:pt x="33" y="500"/>
                  </a:lnTo>
                  <a:lnTo>
                    <a:pt x="22" y="535"/>
                  </a:lnTo>
                  <a:lnTo>
                    <a:pt x="14" y="570"/>
                  </a:lnTo>
                  <a:lnTo>
                    <a:pt x="9" y="604"/>
                  </a:lnTo>
                  <a:lnTo>
                    <a:pt x="3" y="639"/>
                  </a:lnTo>
                  <a:lnTo>
                    <a:pt x="1" y="676"/>
                  </a:lnTo>
                  <a:lnTo>
                    <a:pt x="0" y="712"/>
                  </a:lnTo>
                  <a:lnTo>
                    <a:pt x="1" y="749"/>
                  </a:lnTo>
                  <a:lnTo>
                    <a:pt x="3" y="786"/>
                  </a:lnTo>
                  <a:lnTo>
                    <a:pt x="9" y="820"/>
                  </a:lnTo>
                  <a:lnTo>
                    <a:pt x="14" y="855"/>
                  </a:lnTo>
                  <a:lnTo>
                    <a:pt x="22" y="890"/>
                  </a:lnTo>
                  <a:lnTo>
                    <a:pt x="33" y="925"/>
                  </a:lnTo>
                  <a:lnTo>
                    <a:pt x="44" y="958"/>
                  </a:lnTo>
                  <a:lnTo>
                    <a:pt x="56" y="991"/>
                  </a:lnTo>
                  <a:lnTo>
                    <a:pt x="71" y="1022"/>
                  </a:lnTo>
                  <a:lnTo>
                    <a:pt x="86" y="1053"/>
                  </a:lnTo>
                  <a:lnTo>
                    <a:pt x="104" y="1082"/>
                  </a:lnTo>
                  <a:lnTo>
                    <a:pt x="122" y="1111"/>
                  </a:lnTo>
                  <a:lnTo>
                    <a:pt x="142" y="1139"/>
                  </a:lnTo>
                  <a:lnTo>
                    <a:pt x="162" y="1166"/>
                  </a:lnTo>
                  <a:lnTo>
                    <a:pt x="184" y="1192"/>
                  </a:lnTo>
                  <a:lnTo>
                    <a:pt x="208" y="1216"/>
                  </a:lnTo>
                  <a:lnTo>
                    <a:pt x="234" y="1240"/>
                  </a:lnTo>
                  <a:lnTo>
                    <a:pt x="260" y="1262"/>
                  </a:lnTo>
                  <a:lnTo>
                    <a:pt x="287" y="1283"/>
                  </a:lnTo>
                  <a:lnTo>
                    <a:pt x="314" y="1304"/>
                  </a:lnTo>
                  <a:lnTo>
                    <a:pt x="344" y="1322"/>
                  </a:lnTo>
                  <a:lnTo>
                    <a:pt x="373" y="1338"/>
                  </a:lnTo>
                  <a:lnTo>
                    <a:pt x="404" y="1355"/>
                  </a:lnTo>
                  <a:lnTo>
                    <a:pt x="435" y="1370"/>
                  </a:lnTo>
                  <a:lnTo>
                    <a:pt x="468" y="1382"/>
                  </a:lnTo>
                  <a:lnTo>
                    <a:pt x="501" y="1393"/>
                  </a:lnTo>
                  <a:lnTo>
                    <a:pt x="534" y="1402"/>
                  </a:lnTo>
                  <a:lnTo>
                    <a:pt x="569" y="1410"/>
                  </a:lnTo>
                  <a:lnTo>
                    <a:pt x="604" y="1417"/>
                  </a:lnTo>
                  <a:lnTo>
                    <a:pt x="640" y="1421"/>
                  </a:lnTo>
                  <a:lnTo>
                    <a:pt x="675" y="1424"/>
                  </a:lnTo>
                  <a:lnTo>
                    <a:pt x="713" y="1424"/>
                  </a:lnTo>
                  <a:lnTo>
                    <a:pt x="750" y="1424"/>
                  </a:lnTo>
                  <a:lnTo>
                    <a:pt x="785" y="1421"/>
                  </a:lnTo>
                  <a:lnTo>
                    <a:pt x="821" y="1417"/>
                  </a:lnTo>
                  <a:lnTo>
                    <a:pt x="856" y="1410"/>
                  </a:lnTo>
                  <a:lnTo>
                    <a:pt x="891" y="1402"/>
                  </a:lnTo>
                  <a:lnTo>
                    <a:pt x="924" y="1393"/>
                  </a:lnTo>
                  <a:lnTo>
                    <a:pt x="957" y="1382"/>
                  </a:lnTo>
                  <a:lnTo>
                    <a:pt x="990" y="1370"/>
                  </a:lnTo>
                  <a:lnTo>
                    <a:pt x="1021" y="1355"/>
                  </a:lnTo>
                  <a:lnTo>
                    <a:pt x="1052" y="1338"/>
                  </a:lnTo>
                  <a:lnTo>
                    <a:pt x="1081" y="1322"/>
                  </a:lnTo>
                  <a:lnTo>
                    <a:pt x="1111" y="1304"/>
                  </a:lnTo>
                  <a:lnTo>
                    <a:pt x="1138" y="1283"/>
                  </a:lnTo>
                  <a:lnTo>
                    <a:pt x="1166" y="1262"/>
                  </a:lnTo>
                  <a:lnTo>
                    <a:pt x="1191" y="1240"/>
                  </a:lnTo>
                  <a:lnTo>
                    <a:pt x="1217" y="1216"/>
                  </a:lnTo>
                  <a:lnTo>
                    <a:pt x="1241" y="1192"/>
                  </a:lnTo>
                  <a:lnTo>
                    <a:pt x="1263" y="1166"/>
                  </a:lnTo>
                  <a:lnTo>
                    <a:pt x="1283" y="1139"/>
                  </a:lnTo>
                  <a:lnTo>
                    <a:pt x="1303" y="1111"/>
                  </a:lnTo>
                  <a:lnTo>
                    <a:pt x="1321" y="1082"/>
                  </a:lnTo>
                  <a:lnTo>
                    <a:pt x="1340" y="1053"/>
                  </a:lnTo>
                  <a:lnTo>
                    <a:pt x="1354" y="1022"/>
                  </a:lnTo>
                  <a:lnTo>
                    <a:pt x="1369" y="991"/>
                  </a:lnTo>
                  <a:lnTo>
                    <a:pt x="1382" y="958"/>
                  </a:lnTo>
                  <a:lnTo>
                    <a:pt x="1393" y="925"/>
                  </a:lnTo>
                  <a:lnTo>
                    <a:pt x="1404" y="890"/>
                  </a:lnTo>
                  <a:lnTo>
                    <a:pt x="1411" y="855"/>
                  </a:lnTo>
                  <a:lnTo>
                    <a:pt x="1416" y="820"/>
                  </a:lnTo>
                  <a:lnTo>
                    <a:pt x="1422" y="786"/>
                  </a:lnTo>
                  <a:lnTo>
                    <a:pt x="1424" y="749"/>
                  </a:lnTo>
                  <a:lnTo>
                    <a:pt x="1426" y="712"/>
                  </a:lnTo>
                  <a:lnTo>
                    <a:pt x="1416" y="712"/>
                  </a:lnTo>
                  <a:lnTo>
                    <a:pt x="1415" y="676"/>
                  </a:lnTo>
                  <a:lnTo>
                    <a:pt x="1413" y="641"/>
                  </a:lnTo>
                  <a:lnTo>
                    <a:pt x="1407" y="606"/>
                  </a:lnTo>
                  <a:lnTo>
                    <a:pt x="1402" y="571"/>
                  </a:lnTo>
                  <a:lnTo>
                    <a:pt x="1394" y="537"/>
                  </a:lnTo>
                  <a:lnTo>
                    <a:pt x="1385" y="504"/>
                  </a:lnTo>
                  <a:lnTo>
                    <a:pt x="1374" y="471"/>
                  </a:lnTo>
                  <a:lnTo>
                    <a:pt x="1361" y="438"/>
                  </a:lnTo>
                  <a:lnTo>
                    <a:pt x="1347" y="407"/>
                  </a:lnTo>
                  <a:lnTo>
                    <a:pt x="1330" y="377"/>
                  </a:lnTo>
                  <a:lnTo>
                    <a:pt x="1314" y="348"/>
                  </a:lnTo>
                  <a:lnTo>
                    <a:pt x="1296" y="319"/>
                  </a:lnTo>
                  <a:lnTo>
                    <a:pt x="1275" y="291"/>
                  </a:lnTo>
                  <a:lnTo>
                    <a:pt x="1255" y="266"/>
                  </a:lnTo>
                  <a:lnTo>
                    <a:pt x="1233" y="240"/>
                  </a:lnTo>
                  <a:lnTo>
                    <a:pt x="1210" y="214"/>
                  </a:lnTo>
                  <a:lnTo>
                    <a:pt x="1186" y="193"/>
                  </a:lnTo>
                  <a:lnTo>
                    <a:pt x="1160" y="169"/>
                  </a:lnTo>
                  <a:lnTo>
                    <a:pt x="1133" y="149"/>
                  </a:lnTo>
                  <a:lnTo>
                    <a:pt x="1105" y="128"/>
                  </a:lnTo>
                  <a:lnTo>
                    <a:pt x="1078" y="110"/>
                  </a:lnTo>
                  <a:lnTo>
                    <a:pt x="1048" y="94"/>
                  </a:lnTo>
                  <a:lnTo>
                    <a:pt x="1017" y="79"/>
                  </a:lnTo>
                  <a:lnTo>
                    <a:pt x="986" y="64"/>
                  </a:lnTo>
                  <a:lnTo>
                    <a:pt x="955" y="52"/>
                  </a:lnTo>
                  <a:lnTo>
                    <a:pt x="922" y="41"/>
                  </a:lnTo>
                  <a:lnTo>
                    <a:pt x="889" y="31"/>
                  </a:lnTo>
                  <a:lnTo>
                    <a:pt x="854" y="24"/>
                  </a:lnTo>
                  <a:lnTo>
                    <a:pt x="820" y="17"/>
                  </a:lnTo>
                  <a:lnTo>
                    <a:pt x="785" y="13"/>
                  </a:lnTo>
                  <a:lnTo>
                    <a:pt x="748" y="9"/>
                  </a:lnTo>
                  <a:lnTo>
                    <a:pt x="713" y="9"/>
                  </a:lnTo>
                  <a:lnTo>
                    <a:pt x="677" y="9"/>
                  </a:lnTo>
                  <a:lnTo>
                    <a:pt x="640" y="13"/>
                  </a:lnTo>
                  <a:lnTo>
                    <a:pt x="605" y="17"/>
                  </a:lnTo>
                  <a:lnTo>
                    <a:pt x="571" y="24"/>
                  </a:lnTo>
                  <a:lnTo>
                    <a:pt x="536" y="31"/>
                  </a:lnTo>
                  <a:lnTo>
                    <a:pt x="503" y="41"/>
                  </a:lnTo>
                  <a:lnTo>
                    <a:pt x="470" y="52"/>
                  </a:lnTo>
                  <a:lnTo>
                    <a:pt x="439" y="64"/>
                  </a:lnTo>
                  <a:lnTo>
                    <a:pt x="408" y="79"/>
                  </a:lnTo>
                  <a:lnTo>
                    <a:pt x="377" y="94"/>
                  </a:lnTo>
                  <a:lnTo>
                    <a:pt x="347" y="110"/>
                  </a:lnTo>
                  <a:lnTo>
                    <a:pt x="320" y="128"/>
                  </a:lnTo>
                  <a:lnTo>
                    <a:pt x="292" y="149"/>
                  </a:lnTo>
                  <a:lnTo>
                    <a:pt x="265" y="169"/>
                  </a:lnTo>
                  <a:lnTo>
                    <a:pt x="239" y="193"/>
                  </a:lnTo>
                  <a:lnTo>
                    <a:pt x="216" y="214"/>
                  </a:lnTo>
                  <a:lnTo>
                    <a:pt x="192" y="240"/>
                  </a:lnTo>
                  <a:lnTo>
                    <a:pt x="170" y="266"/>
                  </a:lnTo>
                  <a:lnTo>
                    <a:pt x="150" y="291"/>
                  </a:lnTo>
                  <a:lnTo>
                    <a:pt x="130" y="319"/>
                  </a:lnTo>
                  <a:lnTo>
                    <a:pt x="111" y="348"/>
                  </a:lnTo>
                  <a:lnTo>
                    <a:pt x="95" y="377"/>
                  </a:lnTo>
                  <a:lnTo>
                    <a:pt x="78" y="407"/>
                  </a:lnTo>
                  <a:lnTo>
                    <a:pt x="64" y="438"/>
                  </a:lnTo>
                  <a:lnTo>
                    <a:pt x="53" y="471"/>
                  </a:lnTo>
                  <a:lnTo>
                    <a:pt x="40" y="504"/>
                  </a:lnTo>
                  <a:lnTo>
                    <a:pt x="31" y="537"/>
                  </a:lnTo>
                  <a:lnTo>
                    <a:pt x="23" y="571"/>
                  </a:lnTo>
                  <a:lnTo>
                    <a:pt x="18" y="606"/>
                  </a:lnTo>
                  <a:lnTo>
                    <a:pt x="12" y="641"/>
                  </a:lnTo>
                  <a:lnTo>
                    <a:pt x="11" y="676"/>
                  </a:lnTo>
                  <a:lnTo>
                    <a:pt x="9" y="712"/>
                  </a:lnTo>
                  <a:lnTo>
                    <a:pt x="11" y="749"/>
                  </a:lnTo>
                  <a:lnTo>
                    <a:pt x="12" y="784"/>
                  </a:lnTo>
                  <a:lnTo>
                    <a:pt x="18" y="820"/>
                  </a:lnTo>
                  <a:lnTo>
                    <a:pt x="23" y="853"/>
                  </a:lnTo>
                  <a:lnTo>
                    <a:pt x="31" y="888"/>
                  </a:lnTo>
                  <a:lnTo>
                    <a:pt x="40" y="921"/>
                  </a:lnTo>
                  <a:lnTo>
                    <a:pt x="53" y="954"/>
                  </a:lnTo>
                  <a:lnTo>
                    <a:pt x="64" y="987"/>
                  </a:lnTo>
                  <a:lnTo>
                    <a:pt x="78" y="1018"/>
                  </a:lnTo>
                  <a:lnTo>
                    <a:pt x="95" y="1047"/>
                  </a:lnTo>
                  <a:lnTo>
                    <a:pt x="111" y="1077"/>
                  </a:lnTo>
                  <a:lnTo>
                    <a:pt x="130" y="1106"/>
                  </a:lnTo>
                  <a:lnTo>
                    <a:pt x="150" y="1133"/>
                  </a:lnTo>
                  <a:lnTo>
                    <a:pt x="170" y="1159"/>
                  </a:lnTo>
                  <a:lnTo>
                    <a:pt x="192" y="1185"/>
                  </a:lnTo>
                  <a:lnTo>
                    <a:pt x="216" y="1210"/>
                  </a:lnTo>
                  <a:lnTo>
                    <a:pt x="239" y="1232"/>
                  </a:lnTo>
                  <a:lnTo>
                    <a:pt x="265" y="1256"/>
                  </a:lnTo>
                  <a:lnTo>
                    <a:pt x="292" y="1276"/>
                  </a:lnTo>
                  <a:lnTo>
                    <a:pt x="320" y="1296"/>
                  </a:lnTo>
                  <a:lnTo>
                    <a:pt x="347" y="1315"/>
                  </a:lnTo>
                  <a:lnTo>
                    <a:pt x="377" y="1331"/>
                  </a:lnTo>
                  <a:lnTo>
                    <a:pt x="408" y="1346"/>
                  </a:lnTo>
                  <a:lnTo>
                    <a:pt x="439" y="1360"/>
                  </a:lnTo>
                  <a:lnTo>
                    <a:pt x="470" y="1373"/>
                  </a:lnTo>
                  <a:lnTo>
                    <a:pt x="503" y="1384"/>
                  </a:lnTo>
                  <a:lnTo>
                    <a:pt x="536" y="1393"/>
                  </a:lnTo>
                  <a:lnTo>
                    <a:pt x="571" y="1402"/>
                  </a:lnTo>
                  <a:lnTo>
                    <a:pt x="605" y="1408"/>
                  </a:lnTo>
                  <a:lnTo>
                    <a:pt x="640" y="1412"/>
                  </a:lnTo>
                  <a:lnTo>
                    <a:pt x="677" y="1415"/>
                  </a:lnTo>
                  <a:lnTo>
                    <a:pt x="713" y="1415"/>
                  </a:lnTo>
                  <a:lnTo>
                    <a:pt x="748" y="1415"/>
                  </a:lnTo>
                  <a:lnTo>
                    <a:pt x="785" y="1412"/>
                  </a:lnTo>
                  <a:lnTo>
                    <a:pt x="820" y="1408"/>
                  </a:lnTo>
                  <a:lnTo>
                    <a:pt x="854" y="1402"/>
                  </a:lnTo>
                  <a:lnTo>
                    <a:pt x="889" y="1393"/>
                  </a:lnTo>
                  <a:lnTo>
                    <a:pt x="922" y="1384"/>
                  </a:lnTo>
                  <a:lnTo>
                    <a:pt x="955" y="1373"/>
                  </a:lnTo>
                  <a:lnTo>
                    <a:pt x="986" y="1360"/>
                  </a:lnTo>
                  <a:lnTo>
                    <a:pt x="1017" y="1346"/>
                  </a:lnTo>
                  <a:lnTo>
                    <a:pt x="1048" y="1331"/>
                  </a:lnTo>
                  <a:lnTo>
                    <a:pt x="1078" y="1315"/>
                  </a:lnTo>
                  <a:lnTo>
                    <a:pt x="1105" y="1296"/>
                  </a:lnTo>
                  <a:lnTo>
                    <a:pt x="1133" y="1276"/>
                  </a:lnTo>
                  <a:lnTo>
                    <a:pt x="1160" y="1256"/>
                  </a:lnTo>
                  <a:lnTo>
                    <a:pt x="1186" y="1232"/>
                  </a:lnTo>
                  <a:lnTo>
                    <a:pt x="1210" y="1210"/>
                  </a:lnTo>
                  <a:lnTo>
                    <a:pt x="1233" y="1185"/>
                  </a:lnTo>
                  <a:lnTo>
                    <a:pt x="1255" y="1159"/>
                  </a:lnTo>
                  <a:lnTo>
                    <a:pt x="1275" y="1133"/>
                  </a:lnTo>
                  <a:lnTo>
                    <a:pt x="1296" y="1106"/>
                  </a:lnTo>
                  <a:lnTo>
                    <a:pt x="1314" y="1077"/>
                  </a:lnTo>
                  <a:lnTo>
                    <a:pt x="1330" y="1047"/>
                  </a:lnTo>
                  <a:lnTo>
                    <a:pt x="1347" y="1018"/>
                  </a:lnTo>
                  <a:lnTo>
                    <a:pt x="1361" y="987"/>
                  </a:lnTo>
                  <a:lnTo>
                    <a:pt x="1374" y="954"/>
                  </a:lnTo>
                  <a:lnTo>
                    <a:pt x="1385" y="921"/>
                  </a:lnTo>
                  <a:lnTo>
                    <a:pt x="1394" y="888"/>
                  </a:lnTo>
                  <a:lnTo>
                    <a:pt x="1402" y="853"/>
                  </a:lnTo>
                  <a:lnTo>
                    <a:pt x="1407" y="820"/>
                  </a:lnTo>
                  <a:lnTo>
                    <a:pt x="1413" y="784"/>
                  </a:lnTo>
                  <a:lnTo>
                    <a:pt x="1415" y="749"/>
                  </a:lnTo>
                  <a:lnTo>
                    <a:pt x="1416" y="712"/>
                  </a:lnTo>
                  <a:lnTo>
                    <a:pt x="1426" y="712"/>
                  </a:lnTo>
                  <a:close/>
                </a:path>
              </a:pathLst>
            </a:custGeom>
            <a:solidFill>
              <a:srgbClr val="63C0FF"/>
            </a:solidFill>
            <a:ln w="9525">
              <a:noFill/>
              <a:round/>
              <a:headEnd/>
              <a:tailEnd/>
            </a:ln>
          </p:spPr>
          <p:txBody>
            <a:bodyPr/>
            <a:lstStyle/>
            <a:p>
              <a:endParaRPr lang="en-US"/>
            </a:p>
          </p:txBody>
        </p:sp>
        <p:sp>
          <p:nvSpPr>
            <p:cNvPr id="49191" name="Freeform 256"/>
            <p:cNvSpPr>
              <a:spLocks/>
            </p:cNvSpPr>
            <p:nvPr/>
          </p:nvSpPr>
          <p:spPr bwMode="auto">
            <a:xfrm>
              <a:off x="3042358" y="2274906"/>
              <a:ext cx="1996723" cy="2249488"/>
            </a:xfrm>
            <a:custGeom>
              <a:avLst/>
              <a:gdLst>
                <a:gd name="T0" fmla="*/ 2147483647 w 1415"/>
                <a:gd name="T1" fmla="*/ 2147483647 h 1417"/>
                <a:gd name="T2" fmla="*/ 2147483647 w 1415"/>
                <a:gd name="T3" fmla="*/ 2147483647 h 1417"/>
                <a:gd name="T4" fmla="*/ 2147483647 w 1415"/>
                <a:gd name="T5" fmla="*/ 2147483647 h 1417"/>
                <a:gd name="T6" fmla="*/ 2147483647 w 1415"/>
                <a:gd name="T7" fmla="*/ 2147483647 h 1417"/>
                <a:gd name="T8" fmla="*/ 2147483647 w 1415"/>
                <a:gd name="T9" fmla="*/ 2147483647 h 1417"/>
                <a:gd name="T10" fmla="*/ 2147483647 w 1415"/>
                <a:gd name="T11" fmla="*/ 2147483647 h 1417"/>
                <a:gd name="T12" fmla="*/ 2147483647 w 1415"/>
                <a:gd name="T13" fmla="*/ 2147483647 h 1417"/>
                <a:gd name="T14" fmla="*/ 2147483647 w 1415"/>
                <a:gd name="T15" fmla="*/ 2147483647 h 1417"/>
                <a:gd name="T16" fmla="*/ 2147483647 w 1415"/>
                <a:gd name="T17" fmla="*/ 2147483647 h 1417"/>
                <a:gd name="T18" fmla="*/ 2147483647 w 1415"/>
                <a:gd name="T19" fmla="*/ 2147483647 h 1417"/>
                <a:gd name="T20" fmla="*/ 2147483647 w 1415"/>
                <a:gd name="T21" fmla="*/ 2147483647 h 1417"/>
                <a:gd name="T22" fmla="*/ 2147483647 w 1415"/>
                <a:gd name="T23" fmla="*/ 2147483647 h 1417"/>
                <a:gd name="T24" fmla="*/ 0 w 1415"/>
                <a:gd name="T25" fmla="*/ 2147483647 h 1417"/>
                <a:gd name="T26" fmla="*/ 2147483647 w 1415"/>
                <a:gd name="T27" fmla="*/ 2147483647 h 1417"/>
                <a:gd name="T28" fmla="*/ 2147483647 w 1415"/>
                <a:gd name="T29" fmla="*/ 2147483647 h 1417"/>
                <a:gd name="T30" fmla="*/ 2147483647 w 1415"/>
                <a:gd name="T31" fmla="*/ 2147483647 h 1417"/>
                <a:gd name="T32" fmla="*/ 2147483647 w 1415"/>
                <a:gd name="T33" fmla="*/ 2147483647 h 1417"/>
                <a:gd name="T34" fmla="*/ 2147483647 w 1415"/>
                <a:gd name="T35" fmla="*/ 2147483647 h 1417"/>
                <a:gd name="T36" fmla="*/ 2147483647 w 1415"/>
                <a:gd name="T37" fmla="*/ 2147483647 h 1417"/>
                <a:gd name="T38" fmla="*/ 2147483647 w 1415"/>
                <a:gd name="T39" fmla="*/ 2147483647 h 1417"/>
                <a:gd name="T40" fmla="*/ 2147483647 w 1415"/>
                <a:gd name="T41" fmla="*/ 2147483647 h 1417"/>
                <a:gd name="T42" fmla="*/ 2147483647 w 1415"/>
                <a:gd name="T43" fmla="*/ 2147483647 h 1417"/>
                <a:gd name="T44" fmla="*/ 2147483647 w 1415"/>
                <a:gd name="T45" fmla="*/ 2147483647 h 1417"/>
                <a:gd name="T46" fmla="*/ 2147483647 w 1415"/>
                <a:gd name="T47" fmla="*/ 2147483647 h 1417"/>
                <a:gd name="T48" fmla="*/ 2147483647 w 1415"/>
                <a:gd name="T49" fmla="*/ 2147483647 h 1417"/>
                <a:gd name="T50" fmla="*/ 2147483647 w 1415"/>
                <a:gd name="T51" fmla="*/ 2147483647 h 1417"/>
                <a:gd name="T52" fmla="*/ 2147483647 w 1415"/>
                <a:gd name="T53" fmla="*/ 2147483647 h 1417"/>
                <a:gd name="T54" fmla="*/ 2147483647 w 1415"/>
                <a:gd name="T55" fmla="*/ 2147483647 h 1417"/>
                <a:gd name="T56" fmla="*/ 2147483647 w 1415"/>
                <a:gd name="T57" fmla="*/ 2147483647 h 1417"/>
                <a:gd name="T58" fmla="*/ 2147483647 w 1415"/>
                <a:gd name="T59" fmla="*/ 2147483647 h 1417"/>
                <a:gd name="T60" fmla="*/ 2147483647 w 1415"/>
                <a:gd name="T61" fmla="*/ 2147483647 h 1417"/>
                <a:gd name="T62" fmla="*/ 2147483647 w 1415"/>
                <a:gd name="T63" fmla="*/ 2147483647 h 1417"/>
                <a:gd name="T64" fmla="*/ 2147483647 w 1415"/>
                <a:gd name="T65" fmla="*/ 2147483647 h 1417"/>
                <a:gd name="T66" fmla="*/ 2147483647 w 1415"/>
                <a:gd name="T67" fmla="*/ 2147483647 h 1417"/>
                <a:gd name="T68" fmla="*/ 2147483647 w 1415"/>
                <a:gd name="T69" fmla="*/ 2147483647 h 1417"/>
                <a:gd name="T70" fmla="*/ 2147483647 w 1415"/>
                <a:gd name="T71" fmla="*/ 2147483647 h 1417"/>
                <a:gd name="T72" fmla="*/ 2147483647 w 1415"/>
                <a:gd name="T73" fmla="*/ 2147483647 h 1417"/>
                <a:gd name="T74" fmla="*/ 2147483647 w 1415"/>
                <a:gd name="T75" fmla="*/ 2147483647 h 1417"/>
                <a:gd name="T76" fmla="*/ 2147483647 w 1415"/>
                <a:gd name="T77" fmla="*/ 2147483647 h 1417"/>
                <a:gd name="T78" fmla="*/ 2147483647 w 1415"/>
                <a:gd name="T79" fmla="*/ 2147483647 h 1417"/>
                <a:gd name="T80" fmla="*/ 2147483647 w 1415"/>
                <a:gd name="T81" fmla="*/ 2147483647 h 1417"/>
                <a:gd name="T82" fmla="*/ 2147483647 w 1415"/>
                <a:gd name="T83" fmla="*/ 2147483647 h 1417"/>
                <a:gd name="T84" fmla="*/ 2147483647 w 1415"/>
                <a:gd name="T85" fmla="*/ 2147483647 h 1417"/>
                <a:gd name="T86" fmla="*/ 2147483647 w 1415"/>
                <a:gd name="T87" fmla="*/ 2147483647 h 1417"/>
                <a:gd name="T88" fmla="*/ 2147483647 w 1415"/>
                <a:gd name="T89" fmla="*/ 2147483647 h 1417"/>
                <a:gd name="T90" fmla="*/ 2147483647 w 1415"/>
                <a:gd name="T91" fmla="*/ 2147483647 h 1417"/>
                <a:gd name="T92" fmla="*/ 2147483647 w 1415"/>
                <a:gd name="T93" fmla="*/ 2147483647 h 1417"/>
                <a:gd name="T94" fmla="*/ 2147483647 w 1415"/>
                <a:gd name="T95" fmla="*/ 2147483647 h 1417"/>
                <a:gd name="T96" fmla="*/ 2147483647 w 1415"/>
                <a:gd name="T97" fmla="*/ 2147483647 h 1417"/>
                <a:gd name="T98" fmla="*/ 2147483647 w 1415"/>
                <a:gd name="T99" fmla="*/ 2147483647 h 1417"/>
                <a:gd name="T100" fmla="*/ 2147483647 w 1415"/>
                <a:gd name="T101" fmla="*/ 2147483647 h 141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15"/>
                <a:gd name="T154" fmla="*/ 0 h 1417"/>
                <a:gd name="T155" fmla="*/ 1415 w 1415"/>
                <a:gd name="T156" fmla="*/ 1417 h 141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15" h="1417">
                  <a:moveTo>
                    <a:pt x="1415" y="708"/>
                  </a:moveTo>
                  <a:lnTo>
                    <a:pt x="1415" y="672"/>
                  </a:lnTo>
                  <a:lnTo>
                    <a:pt x="1411" y="635"/>
                  </a:lnTo>
                  <a:lnTo>
                    <a:pt x="1408" y="600"/>
                  </a:lnTo>
                  <a:lnTo>
                    <a:pt x="1400" y="566"/>
                  </a:lnTo>
                  <a:lnTo>
                    <a:pt x="1393" y="531"/>
                  </a:lnTo>
                  <a:lnTo>
                    <a:pt x="1384" y="498"/>
                  </a:lnTo>
                  <a:lnTo>
                    <a:pt x="1373" y="465"/>
                  </a:lnTo>
                  <a:lnTo>
                    <a:pt x="1360" y="432"/>
                  </a:lnTo>
                  <a:lnTo>
                    <a:pt x="1346" y="401"/>
                  </a:lnTo>
                  <a:lnTo>
                    <a:pt x="1331" y="372"/>
                  </a:lnTo>
                  <a:lnTo>
                    <a:pt x="1313" y="340"/>
                  </a:lnTo>
                  <a:lnTo>
                    <a:pt x="1294" y="313"/>
                  </a:lnTo>
                  <a:lnTo>
                    <a:pt x="1274" y="286"/>
                  </a:lnTo>
                  <a:lnTo>
                    <a:pt x="1254" y="258"/>
                  </a:lnTo>
                  <a:lnTo>
                    <a:pt x="1232" y="232"/>
                  </a:lnTo>
                  <a:lnTo>
                    <a:pt x="1208" y="209"/>
                  </a:lnTo>
                  <a:lnTo>
                    <a:pt x="1184" y="185"/>
                  </a:lnTo>
                  <a:lnTo>
                    <a:pt x="1159" y="163"/>
                  </a:lnTo>
                  <a:lnTo>
                    <a:pt x="1131" y="141"/>
                  </a:lnTo>
                  <a:lnTo>
                    <a:pt x="1104" y="121"/>
                  </a:lnTo>
                  <a:lnTo>
                    <a:pt x="1075" y="102"/>
                  </a:lnTo>
                  <a:lnTo>
                    <a:pt x="1045" y="86"/>
                  </a:lnTo>
                  <a:lnTo>
                    <a:pt x="1014" y="70"/>
                  </a:lnTo>
                  <a:lnTo>
                    <a:pt x="983" y="57"/>
                  </a:lnTo>
                  <a:lnTo>
                    <a:pt x="950" y="44"/>
                  </a:lnTo>
                  <a:lnTo>
                    <a:pt x="919" y="33"/>
                  </a:lnTo>
                  <a:lnTo>
                    <a:pt x="884" y="22"/>
                  </a:lnTo>
                  <a:lnTo>
                    <a:pt x="849" y="15"/>
                  </a:lnTo>
                  <a:lnTo>
                    <a:pt x="815" y="9"/>
                  </a:lnTo>
                  <a:lnTo>
                    <a:pt x="780" y="4"/>
                  </a:lnTo>
                  <a:lnTo>
                    <a:pt x="743" y="2"/>
                  </a:lnTo>
                  <a:lnTo>
                    <a:pt x="708" y="0"/>
                  </a:lnTo>
                  <a:lnTo>
                    <a:pt x="672" y="2"/>
                  </a:lnTo>
                  <a:lnTo>
                    <a:pt x="635" y="4"/>
                  </a:lnTo>
                  <a:lnTo>
                    <a:pt x="600" y="9"/>
                  </a:lnTo>
                  <a:lnTo>
                    <a:pt x="566" y="15"/>
                  </a:lnTo>
                  <a:lnTo>
                    <a:pt x="531" y="22"/>
                  </a:lnTo>
                  <a:lnTo>
                    <a:pt x="496" y="33"/>
                  </a:lnTo>
                  <a:lnTo>
                    <a:pt x="465" y="44"/>
                  </a:lnTo>
                  <a:lnTo>
                    <a:pt x="432" y="57"/>
                  </a:lnTo>
                  <a:lnTo>
                    <a:pt x="401" y="70"/>
                  </a:lnTo>
                  <a:lnTo>
                    <a:pt x="370" y="86"/>
                  </a:lnTo>
                  <a:lnTo>
                    <a:pt x="341" y="102"/>
                  </a:lnTo>
                  <a:lnTo>
                    <a:pt x="311" y="121"/>
                  </a:lnTo>
                  <a:lnTo>
                    <a:pt x="284" y="141"/>
                  </a:lnTo>
                  <a:lnTo>
                    <a:pt x="256" y="163"/>
                  </a:lnTo>
                  <a:lnTo>
                    <a:pt x="231" y="185"/>
                  </a:lnTo>
                  <a:lnTo>
                    <a:pt x="207" y="209"/>
                  </a:lnTo>
                  <a:lnTo>
                    <a:pt x="183" y="232"/>
                  </a:lnTo>
                  <a:lnTo>
                    <a:pt x="161" y="258"/>
                  </a:lnTo>
                  <a:lnTo>
                    <a:pt x="141" y="286"/>
                  </a:lnTo>
                  <a:lnTo>
                    <a:pt x="121" y="313"/>
                  </a:lnTo>
                  <a:lnTo>
                    <a:pt x="103" y="340"/>
                  </a:lnTo>
                  <a:lnTo>
                    <a:pt x="84" y="372"/>
                  </a:lnTo>
                  <a:lnTo>
                    <a:pt x="70" y="401"/>
                  </a:lnTo>
                  <a:lnTo>
                    <a:pt x="55" y="432"/>
                  </a:lnTo>
                  <a:lnTo>
                    <a:pt x="42" y="465"/>
                  </a:lnTo>
                  <a:lnTo>
                    <a:pt x="31" y="498"/>
                  </a:lnTo>
                  <a:lnTo>
                    <a:pt x="22" y="531"/>
                  </a:lnTo>
                  <a:lnTo>
                    <a:pt x="15" y="566"/>
                  </a:lnTo>
                  <a:lnTo>
                    <a:pt x="7" y="600"/>
                  </a:lnTo>
                  <a:lnTo>
                    <a:pt x="4" y="635"/>
                  </a:lnTo>
                  <a:lnTo>
                    <a:pt x="0" y="672"/>
                  </a:lnTo>
                  <a:lnTo>
                    <a:pt x="0" y="708"/>
                  </a:lnTo>
                  <a:lnTo>
                    <a:pt x="0" y="745"/>
                  </a:lnTo>
                  <a:lnTo>
                    <a:pt x="4" y="782"/>
                  </a:lnTo>
                  <a:lnTo>
                    <a:pt x="7" y="816"/>
                  </a:lnTo>
                  <a:lnTo>
                    <a:pt x="15" y="851"/>
                  </a:lnTo>
                  <a:lnTo>
                    <a:pt x="22" y="886"/>
                  </a:lnTo>
                  <a:lnTo>
                    <a:pt x="31" y="919"/>
                  </a:lnTo>
                  <a:lnTo>
                    <a:pt x="42" y="952"/>
                  </a:lnTo>
                  <a:lnTo>
                    <a:pt x="55" y="985"/>
                  </a:lnTo>
                  <a:lnTo>
                    <a:pt x="70" y="1016"/>
                  </a:lnTo>
                  <a:lnTo>
                    <a:pt x="84" y="1045"/>
                  </a:lnTo>
                  <a:lnTo>
                    <a:pt x="103" y="1076"/>
                  </a:lnTo>
                  <a:lnTo>
                    <a:pt x="121" y="1104"/>
                  </a:lnTo>
                  <a:lnTo>
                    <a:pt x="141" y="1131"/>
                  </a:lnTo>
                  <a:lnTo>
                    <a:pt x="161" y="1159"/>
                  </a:lnTo>
                  <a:lnTo>
                    <a:pt x="183" y="1184"/>
                  </a:lnTo>
                  <a:lnTo>
                    <a:pt x="207" y="1210"/>
                  </a:lnTo>
                  <a:lnTo>
                    <a:pt x="231" y="1232"/>
                  </a:lnTo>
                  <a:lnTo>
                    <a:pt x="256" y="1254"/>
                  </a:lnTo>
                  <a:lnTo>
                    <a:pt x="284" y="1276"/>
                  </a:lnTo>
                  <a:lnTo>
                    <a:pt x="311" y="1296"/>
                  </a:lnTo>
                  <a:lnTo>
                    <a:pt x="341" y="1314"/>
                  </a:lnTo>
                  <a:lnTo>
                    <a:pt x="370" y="1331"/>
                  </a:lnTo>
                  <a:lnTo>
                    <a:pt x="401" y="1347"/>
                  </a:lnTo>
                  <a:lnTo>
                    <a:pt x="432" y="1360"/>
                  </a:lnTo>
                  <a:lnTo>
                    <a:pt x="465" y="1373"/>
                  </a:lnTo>
                  <a:lnTo>
                    <a:pt x="496" y="1384"/>
                  </a:lnTo>
                  <a:lnTo>
                    <a:pt x="531" y="1395"/>
                  </a:lnTo>
                  <a:lnTo>
                    <a:pt x="566" y="1402"/>
                  </a:lnTo>
                  <a:lnTo>
                    <a:pt x="600" y="1408"/>
                  </a:lnTo>
                  <a:lnTo>
                    <a:pt x="635" y="1413"/>
                  </a:lnTo>
                  <a:lnTo>
                    <a:pt x="672" y="1415"/>
                  </a:lnTo>
                  <a:lnTo>
                    <a:pt x="708" y="1417"/>
                  </a:lnTo>
                  <a:lnTo>
                    <a:pt x="743" y="1415"/>
                  </a:lnTo>
                  <a:lnTo>
                    <a:pt x="780" y="1413"/>
                  </a:lnTo>
                  <a:lnTo>
                    <a:pt x="815" y="1408"/>
                  </a:lnTo>
                  <a:lnTo>
                    <a:pt x="849" y="1402"/>
                  </a:lnTo>
                  <a:lnTo>
                    <a:pt x="884" y="1395"/>
                  </a:lnTo>
                  <a:lnTo>
                    <a:pt x="919" y="1384"/>
                  </a:lnTo>
                  <a:lnTo>
                    <a:pt x="950" y="1373"/>
                  </a:lnTo>
                  <a:lnTo>
                    <a:pt x="983" y="1360"/>
                  </a:lnTo>
                  <a:lnTo>
                    <a:pt x="1014" y="1347"/>
                  </a:lnTo>
                  <a:lnTo>
                    <a:pt x="1045" y="1331"/>
                  </a:lnTo>
                  <a:lnTo>
                    <a:pt x="1075" y="1314"/>
                  </a:lnTo>
                  <a:lnTo>
                    <a:pt x="1104" y="1296"/>
                  </a:lnTo>
                  <a:lnTo>
                    <a:pt x="1131" y="1276"/>
                  </a:lnTo>
                  <a:lnTo>
                    <a:pt x="1159" y="1254"/>
                  </a:lnTo>
                  <a:lnTo>
                    <a:pt x="1184" y="1232"/>
                  </a:lnTo>
                  <a:lnTo>
                    <a:pt x="1208" y="1210"/>
                  </a:lnTo>
                  <a:lnTo>
                    <a:pt x="1232" y="1184"/>
                  </a:lnTo>
                  <a:lnTo>
                    <a:pt x="1254" y="1159"/>
                  </a:lnTo>
                  <a:lnTo>
                    <a:pt x="1274" y="1131"/>
                  </a:lnTo>
                  <a:lnTo>
                    <a:pt x="1294" y="1104"/>
                  </a:lnTo>
                  <a:lnTo>
                    <a:pt x="1313" y="1076"/>
                  </a:lnTo>
                  <a:lnTo>
                    <a:pt x="1331" y="1045"/>
                  </a:lnTo>
                  <a:lnTo>
                    <a:pt x="1346" y="1016"/>
                  </a:lnTo>
                  <a:lnTo>
                    <a:pt x="1360" y="985"/>
                  </a:lnTo>
                  <a:lnTo>
                    <a:pt x="1373" y="952"/>
                  </a:lnTo>
                  <a:lnTo>
                    <a:pt x="1384" y="919"/>
                  </a:lnTo>
                  <a:lnTo>
                    <a:pt x="1393" y="886"/>
                  </a:lnTo>
                  <a:lnTo>
                    <a:pt x="1400" y="851"/>
                  </a:lnTo>
                  <a:lnTo>
                    <a:pt x="1408" y="816"/>
                  </a:lnTo>
                  <a:lnTo>
                    <a:pt x="1411" y="782"/>
                  </a:lnTo>
                  <a:lnTo>
                    <a:pt x="1415" y="745"/>
                  </a:lnTo>
                  <a:lnTo>
                    <a:pt x="1415" y="708"/>
                  </a:lnTo>
                  <a:lnTo>
                    <a:pt x="1406" y="708"/>
                  </a:lnTo>
                  <a:lnTo>
                    <a:pt x="1406" y="672"/>
                  </a:lnTo>
                  <a:lnTo>
                    <a:pt x="1402" y="637"/>
                  </a:lnTo>
                  <a:lnTo>
                    <a:pt x="1399" y="602"/>
                  </a:lnTo>
                  <a:lnTo>
                    <a:pt x="1393" y="567"/>
                  </a:lnTo>
                  <a:lnTo>
                    <a:pt x="1384" y="534"/>
                  </a:lnTo>
                  <a:lnTo>
                    <a:pt x="1375" y="500"/>
                  </a:lnTo>
                  <a:lnTo>
                    <a:pt x="1364" y="469"/>
                  </a:lnTo>
                  <a:lnTo>
                    <a:pt x="1351" y="436"/>
                  </a:lnTo>
                  <a:lnTo>
                    <a:pt x="1338" y="405"/>
                  </a:lnTo>
                  <a:lnTo>
                    <a:pt x="1322" y="375"/>
                  </a:lnTo>
                  <a:lnTo>
                    <a:pt x="1305" y="346"/>
                  </a:lnTo>
                  <a:lnTo>
                    <a:pt x="1287" y="318"/>
                  </a:lnTo>
                  <a:lnTo>
                    <a:pt x="1267" y="291"/>
                  </a:lnTo>
                  <a:lnTo>
                    <a:pt x="1247" y="264"/>
                  </a:lnTo>
                  <a:lnTo>
                    <a:pt x="1225" y="238"/>
                  </a:lnTo>
                  <a:lnTo>
                    <a:pt x="1203" y="214"/>
                  </a:lnTo>
                  <a:lnTo>
                    <a:pt x="1177" y="190"/>
                  </a:lnTo>
                  <a:lnTo>
                    <a:pt x="1151" y="168"/>
                  </a:lnTo>
                  <a:lnTo>
                    <a:pt x="1126" y="148"/>
                  </a:lnTo>
                  <a:lnTo>
                    <a:pt x="1098" y="128"/>
                  </a:lnTo>
                  <a:lnTo>
                    <a:pt x="1071" y="110"/>
                  </a:lnTo>
                  <a:lnTo>
                    <a:pt x="1042" y="93"/>
                  </a:lnTo>
                  <a:lnTo>
                    <a:pt x="1011" y="79"/>
                  </a:lnTo>
                  <a:lnTo>
                    <a:pt x="979" y="64"/>
                  </a:lnTo>
                  <a:lnTo>
                    <a:pt x="948" y="51"/>
                  </a:lnTo>
                  <a:lnTo>
                    <a:pt x="915" y="40"/>
                  </a:lnTo>
                  <a:lnTo>
                    <a:pt x="882" y="31"/>
                  </a:lnTo>
                  <a:lnTo>
                    <a:pt x="848" y="24"/>
                  </a:lnTo>
                  <a:lnTo>
                    <a:pt x="815" y="18"/>
                  </a:lnTo>
                  <a:lnTo>
                    <a:pt x="780" y="13"/>
                  </a:lnTo>
                  <a:lnTo>
                    <a:pt x="743" y="11"/>
                  </a:lnTo>
                  <a:lnTo>
                    <a:pt x="708" y="9"/>
                  </a:lnTo>
                  <a:lnTo>
                    <a:pt x="672" y="11"/>
                  </a:lnTo>
                  <a:lnTo>
                    <a:pt x="635" y="13"/>
                  </a:lnTo>
                  <a:lnTo>
                    <a:pt x="600" y="18"/>
                  </a:lnTo>
                  <a:lnTo>
                    <a:pt x="568" y="24"/>
                  </a:lnTo>
                  <a:lnTo>
                    <a:pt x="533" y="31"/>
                  </a:lnTo>
                  <a:lnTo>
                    <a:pt x="500" y="40"/>
                  </a:lnTo>
                  <a:lnTo>
                    <a:pt x="467" y="51"/>
                  </a:lnTo>
                  <a:lnTo>
                    <a:pt x="436" y="64"/>
                  </a:lnTo>
                  <a:lnTo>
                    <a:pt x="405" y="79"/>
                  </a:lnTo>
                  <a:lnTo>
                    <a:pt x="375" y="93"/>
                  </a:lnTo>
                  <a:lnTo>
                    <a:pt x="346" y="110"/>
                  </a:lnTo>
                  <a:lnTo>
                    <a:pt x="317" y="128"/>
                  </a:lnTo>
                  <a:lnTo>
                    <a:pt x="289" y="148"/>
                  </a:lnTo>
                  <a:lnTo>
                    <a:pt x="264" y="168"/>
                  </a:lnTo>
                  <a:lnTo>
                    <a:pt x="238" y="190"/>
                  </a:lnTo>
                  <a:lnTo>
                    <a:pt x="214" y="214"/>
                  </a:lnTo>
                  <a:lnTo>
                    <a:pt x="190" y="238"/>
                  </a:lnTo>
                  <a:lnTo>
                    <a:pt x="168" y="264"/>
                  </a:lnTo>
                  <a:lnTo>
                    <a:pt x="148" y="291"/>
                  </a:lnTo>
                  <a:lnTo>
                    <a:pt x="128" y="318"/>
                  </a:lnTo>
                  <a:lnTo>
                    <a:pt x="110" y="346"/>
                  </a:lnTo>
                  <a:lnTo>
                    <a:pt x="93" y="375"/>
                  </a:lnTo>
                  <a:lnTo>
                    <a:pt x="77" y="405"/>
                  </a:lnTo>
                  <a:lnTo>
                    <a:pt x="64" y="436"/>
                  </a:lnTo>
                  <a:lnTo>
                    <a:pt x="51" y="469"/>
                  </a:lnTo>
                  <a:lnTo>
                    <a:pt x="40" y="500"/>
                  </a:lnTo>
                  <a:lnTo>
                    <a:pt x="31" y="534"/>
                  </a:lnTo>
                  <a:lnTo>
                    <a:pt x="22" y="567"/>
                  </a:lnTo>
                  <a:lnTo>
                    <a:pt x="17" y="602"/>
                  </a:lnTo>
                  <a:lnTo>
                    <a:pt x="13" y="637"/>
                  </a:lnTo>
                  <a:lnTo>
                    <a:pt x="9" y="672"/>
                  </a:lnTo>
                  <a:lnTo>
                    <a:pt x="9" y="708"/>
                  </a:lnTo>
                  <a:lnTo>
                    <a:pt x="9" y="745"/>
                  </a:lnTo>
                  <a:lnTo>
                    <a:pt x="13" y="780"/>
                  </a:lnTo>
                  <a:lnTo>
                    <a:pt x="17" y="815"/>
                  </a:lnTo>
                  <a:lnTo>
                    <a:pt x="22" y="849"/>
                  </a:lnTo>
                  <a:lnTo>
                    <a:pt x="31" y="882"/>
                  </a:lnTo>
                  <a:lnTo>
                    <a:pt x="40" y="917"/>
                  </a:lnTo>
                  <a:lnTo>
                    <a:pt x="51" y="948"/>
                  </a:lnTo>
                  <a:lnTo>
                    <a:pt x="64" y="981"/>
                  </a:lnTo>
                  <a:lnTo>
                    <a:pt x="77" y="1012"/>
                  </a:lnTo>
                  <a:lnTo>
                    <a:pt x="93" y="1042"/>
                  </a:lnTo>
                  <a:lnTo>
                    <a:pt x="110" y="1071"/>
                  </a:lnTo>
                  <a:lnTo>
                    <a:pt x="128" y="1098"/>
                  </a:lnTo>
                  <a:lnTo>
                    <a:pt x="148" y="1126"/>
                  </a:lnTo>
                  <a:lnTo>
                    <a:pt x="168" y="1153"/>
                  </a:lnTo>
                  <a:lnTo>
                    <a:pt x="190" y="1179"/>
                  </a:lnTo>
                  <a:lnTo>
                    <a:pt x="214" y="1203"/>
                  </a:lnTo>
                  <a:lnTo>
                    <a:pt x="238" y="1226"/>
                  </a:lnTo>
                  <a:lnTo>
                    <a:pt x="264" y="1248"/>
                  </a:lnTo>
                  <a:lnTo>
                    <a:pt x="289" y="1269"/>
                  </a:lnTo>
                  <a:lnTo>
                    <a:pt x="317" y="1289"/>
                  </a:lnTo>
                  <a:lnTo>
                    <a:pt x="346" y="1307"/>
                  </a:lnTo>
                  <a:lnTo>
                    <a:pt x="375" y="1323"/>
                  </a:lnTo>
                  <a:lnTo>
                    <a:pt x="405" y="1338"/>
                  </a:lnTo>
                  <a:lnTo>
                    <a:pt x="436" y="1353"/>
                  </a:lnTo>
                  <a:lnTo>
                    <a:pt x="467" y="1366"/>
                  </a:lnTo>
                  <a:lnTo>
                    <a:pt x="500" y="1377"/>
                  </a:lnTo>
                  <a:lnTo>
                    <a:pt x="533" y="1386"/>
                  </a:lnTo>
                  <a:lnTo>
                    <a:pt x="568" y="1393"/>
                  </a:lnTo>
                  <a:lnTo>
                    <a:pt x="600" y="1398"/>
                  </a:lnTo>
                  <a:lnTo>
                    <a:pt x="635" y="1404"/>
                  </a:lnTo>
                  <a:lnTo>
                    <a:pt x="672" y="1406"/>
                  </a:lnTo>
                  <a:lnTo>
                    <a:pt x="708" y="1408"/>
                  </a:lnTo>
                  <a:lnTo>
                    <a:pt x="743" y="1406"/>
                  </a:lnTo>
                  <a:lnTo>
                    <a:pt x="780" y="1404"/>
                  </a:lnTo>
                  <a:lnTo>
                    <a:pt x="815" y="1398"/>
                  </a:lnTo>
                  <a:lnTo>
                    <a:pt x="848" y="1393"/>
                  </a:lnTo>
                  <a:lnTo>
                    <a:pt x="882" y="1386"/>
                  </a:lnTo>
                  <a:lnTo>
                    <a:pt x="915" y="1377"/>
                  </a:lnTo>
                  <a:lnTo>
                    <a:pt x="948" y="1366"/>
                  </a:lnTo>
                  <a:lnTo>
                    <a:pt x="979" y="1353"/>
                  </a:lnTo>
                  <a:lnTo>
                    <a:pt x="1011" y="1338"/>
                  </a:lnTo>
                  <a:lnTo>
                    <a:pt x="1042" y="1323"/>
                  </a:lnTo>
                  <a:lnTo>
                    <a:pt x="1071" y="1307"/>
                  </a:lnTo>
                  <a:lnTo>
                    <a:pt x="1098" y="1289"/>
                  </a:lnTo>
                  <a:lnTo>
                    <a:pt x="1126" y="1269"/>
                  </a:lnTo>
                  <a:lnTo>
                    <a:pt x="1151" y="1248"/>
                  </a:lnTo>
                  <a:lnTo>
                    <a:pt x="1177" y="1226"/>
                  </a:lnTo>
                  <a:lnTo>
                    <a:pt x="1203" y="1203"/>
                  </a:lnTo>
                  <a:lnTo>
                    <a:pt x="1225" y="1179"/>
                  </a:lnTo>
                  <a:lnTo>
                    <a:pt x="1247" y="1153"/>
                  </a:lnTo>
                  <a:lnTo>
                    <a:pt x="1267" y="1126"/>
                  </a:lnTo>
                  <a:lnTo>
                    <a:pt x="1287" y="1098"/>
                  </a:lnTo>
                  <a:lnTo>
                    <a:pt x="1305" y="1071"/>
                  </a:lnTo>
                  <a:lnTo>
                    <a:pt x="1322" y="1042"/>
                  </a:lnTo>
                  <a:lnTo>
                    <a:pt x="1338" y="1012"/>
                  </a:lnTo>
                  <a:lnTo>
                    <a:pt x="1351" y="981"/>
                  </a:lnTo>
                  <a:lnTo>
                    <a:pt x="1364" y="948"/>
                  </a:lnTo>
                  <a:lnTo>
                    <a:pt x="1375" y="917"/>
                  </a:lnTo>
                  <a:lnTo>
                    <a:pt x="1384" y="882"/>
                  </a:lnTo>
                  <a:lnTo>
                    <a:pt x="1393" y="849"/>
                  </a:lnTo>
                  <a:lnTo>
                    <a:pt x="1399" y="815"/>
                  </a:lnTo>
                  <a:lnTo>
                    <a:pt x="1402" y="780"/>
                  </a:lnTo>
                  <a:lnTo>
                    <a:pt x="1406" y="745"/>
                  </a:lnTo>
                  <a:lnTo>
                    <a:pt x="1406" y="708"/>
                  </a:lnTo>
                  <a:lnTo>
                    <a:pt x="1415" y="708"/>
                  </a:lnTo>
                  <a:close/>
                </a:path>
              </a:pathLst>
            </a:custGeom>
            <a:solidFill>
              <a:srgbClr val="64C1FF"/>
            </a:solidFill>
            <a:ln w="9525">
              <a:noFill/>
              <a:round/>
              <a:headEnd/>
              <a:tailEnd/>
            </a:ln>
          </p:spPr>
          <p:txBody>
            <a:bodyPr/>
            <a:lstStyle/>
            <a:p>
              <a:endParaRPr lang="en-US"/>
            </a:p>
          </p:txBody>
        </p:sp>
        <p:sp>
          <p:nvSpPr>
            <p:cNvPr id="49192" name="Freeform 257"/>
            <p:cNvSpPr>
              <a:spLocks/>
            </p:cNvSpPr>
            <p:nvPr/>
          </p:nvSpPr>
          <p:spPr bwMode="auto">
            <a:xfrm>
              <a:off x="3048000" y="2282845"/>
              <a:ext cx="1985434" cy="2232025"/>
            </a:xfrm>
            <a:custGeom>
              <a:avLst/>
              <a:gdLst>
                <a:gd name="T0" fmla="*/ 2147483647 w 1407"/>
                <a:gd name="T1" fmla="*/ 2147483647 h 1406"/>
                <a:gd name="T2" fmla="*/ 2147483647 w 1407"/>
                <a:gd name="T3" fmla="*/ 2147483647 h 1406"/>
                <a:gd name="T4" fmla="*/ 2147483647 w 1407"/>
                <a:gd name="T5" fmla="*/ 2147483647 h 1406"/>
                <a:gd name="T6" fmla="*/ 2147483647 w 1407"/>
                <a:gd name="T7" fmla="*/ 2147483647 h 1406"/>
                <a:gd name="T8" fmla="*/ 2147483647 w 1407"/>
                <a:gd name="T9" fmla="*/ 2147483647 h 1406"/>
                <a:gd name="T10" fmla="*/ 2147483647 w 1407"/>
                <a:gd name="T11" fmla="*/ 2147483647 h 1406"/>
                <a:gd name="T12" fmla="*/ 2147483647 w 1407"/>
                <a:gd name="T13" fmla="*/ 2147483647 h 1406"/>
                <a:gd name="T14" fmla="*/ 2147483647 w 1407"/>
                <a:gd name="T15" fmla="*/ 2147483647 h 1406"/>
                <a:gd name="T16" fmla="*/ 2147483647 w 1407"/>
                <a:gd name="T17" fmla="*/ 2147483647 h 1406"/>
                <a:gd name="T18" fmla="*/ 2147483647 w 1407"/>
                <a:gd name="T19" fmla="*/ 2147483647 h 1406"/>
                <a:gd name="T20" fmla="*/ 2147483647 w 1407"/>
                <a:gd name="T21" fmla="*/ 2147483647 h 1406"/>
                <a:gd name="T22" fmla="*/ 2147483647 w 1407"/>
                <a:gd name="T23" fmla="*/ 2147483647 h 1406"/>
                <a:gd name="T24" fmla="*/ 0 w 1407"/>
                <a:gd name="T25" fmla="*/ 2147483647 h 1406"/>
                <a:gd name="T26" fmla="*/ 2147483647 w 1407"/>
                <a:gd name="T27" fmla="*/ 2147483647 h 1406"/>
                <a:gd name="T28" fmla="*/ 2147483647 w 1407"/>
                <a:gd name="T29" fmla="*/ 2147483647 h 1406"/>
                <a:gd name="T30" fmla="*/ 2147483647 w 1407"/>
                <a:gd name="T31" fmla="*/ 2147483647 h 1406"/>
                <a:gd name="T32" fmla="*/ 2147483647 w 1407"/>
                <a:gd name="T33" fmla="*/ 2147483647 h 1406"/>
                <a:gd name="T34" fmla="*/ 2147483647 w 1407"/>
                <a:gd name="T35" fmla="*/ 2147483647 h 1406"/>
                <a:gd name="T36" fmla="*/ 2147483647 w 1407"/>
                <a:gd name="T37" fmla="*/ 2147483647 h 1406"/>
                <a:gd name="T38" fmla="*/ 2147483647 w 1407"/>
                <a:gd name="T39" fmla="*/ 2147483647 h 1406"/>
                <a:gd name="T40" fmla="*/ 2147483647 w 1407"/>
                <a:gd name="T41" fmla="*/ 2147483647 h 1406"/>
                <a:gd name="T42" fmla="*/ 2147483647 w 1407"/>
                <a:gd name="T43" fmla="*/ 2147483647 h 1406"/>
                <a:gd name="T44" fmla="*/ 2147483647 w 1407"/>
                <a:gd name="T45" fmla="*/ 2147483647 h 1406"/>
                <a:gd name="T46" fmla="*/ 2147483647 w 1407"/>
                <a:gd name="T47" fmla="*/ 2147483647 h 1406"/>
                <a:gd name="T48" fmla="*/ 2147483647 w 1407"/>
                <a:gd name="T49" fmla="*/ 2147483647 h 1406"/>
                <a:gd name="T50" fmla="*/ 2147483647 w 1407"/>
                <a:gd name="T51" fmla="*/ 2147483647 h 1406"/>
                <a:gd name="T52" fmla="*/ 2147483647 w 1407"/>
                <a:gd name="T53" fmla="*/ 2147483647 h 1406"/>
                <a:gd name="T54" fmla="*/ 2147483647 w 1407"/>
                <a:gd name="T55" fmla="*/ 2147483647 h 1406"/>
                <a:gd name="T56" fmla="*/ 2147483647 w 1407"/>
                <a:gd name="T57" fmla="*/ 2147483647 h 1406"/>
                <a:gd name="T58" fmla="*/ 2147483647 w 1407"/>
                <a:gd name="T59" fmla="*/ 2147483647 h 1406"/>
                <a:gd name="T60" fmla="*/ 2147483647 w 1407"/>
                <a:gd name="T61" fmla="*/ 2147483647 h 1406"/>
                <a:gd name="T62" fmla="*/ 2147483647 w 1407"/>
                <a:gd name="T63" fmla="*/ 2147483647 h 1406"/>
                <a:gd name="T64" fmla="*/ 2147483647 w 1407"/>
                <a:gd name="T65" fmla="*/ 2147483647 h 1406"/>
                <a:gd name="T66" fmla="*/ 2147483647 w 1407"/>
                <a:gd name="T67" fmla="*/ 2147483647 h 1406"/>
                <a:gd name="T68" fmla="*/ 2147483647 w 1407"/>
                <a:gd name="T69" fmla="*/ 2147483647 h 1406"/>
                <a:gd name="T70" fmla="*/ 2147483647 w 1407"/>
                <a:gd name="T71" fmla="*/ 2147483647 h 1406"/>
                <a:gd name="T72" fmla="*/ 2147483647 w 1407"/>
                <a:gd name="T73" fmla="*/ 2147483647 h 1406"/>
                <a:gd name="T74" fmla="*/ 2147483647 w 1407"/>
                <a:gd name="T75" fmla="*/ 2147483647 h 1406"/>
                <a:gd name="T76" fmla="*/ 2147483647 w 1407"/>
                <a:gd name="T77" fmla="*/ 2147483647 h 1406"/>
                <a:gd name="T78" fmla="*/ 2147483647 w 1407"/>
                <a:gd name="T79" fmla="*/ 2147483647 h 1406"/>
                <a:gd name="T80" fmla="*/ 2147483647 w 1407"/>
                <a:gd name="T81" fmla="*/ 2147483647 h 1406"/>
                <a:gd name="T82" fmla="*/ 2147483647 w 1407"/>
                <a:gd name="T83" fmla="*/ 2147483647 h 1406"/>
                <a:gd name="T84" fmla="*/ 2147483647 w 1407"/>
                <a:gd name="T85" fmla="*/ 2147483647 h 1406"/>
                <a:gd name="T86" fmla="*/ 2147483647 w 1407"/>
                <a:gd name="T87" fmla="*/ 2147483647 h 1406"/>
                <a:gd name="T88" fmla="*/ 2147483647 w 1407"/>
                <a:gd name="T89" fmla="*/ 2147483647 h 1406"/>
                <a:gd name="T90" fmla="*/ 2147483647 w 1407"/>
                <a:gd name="T91" fmla="*/ 2147483647 h 1406"/>
                <a:gd name="T92" fmla="*/ 2147483647 w 1407"/>
                <a:gd name="T93" fmla="*/ 2147483647 h 1406"/>
                <a:gd name="T94" fmla="*/ 2147483647 w 1407"/>
                <a:gd name="T95" fmla="*/ 2147483647 h 1406"/>
                <a:gd name="T96" fmla="*/ 2147483647 w 1407"/>
                <a:gd name="T97" fmla="*/ 2147483647 h 1406"/>
                <a:gd name="T98" fmla="*/ 2147483647 w 1407"/>
                <a:gd name="T99" fmla="*/ 2147483647 h 1406"/>
                <a:gd name="T100" fmla="*/ 2147483647 w 1407"/>
                <a:gd name="T101" fmla="*/ 2147483647 h 14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07"/>
                <a:gd name="T154" fmla="*/ 0 h 1406"/>
                <a:gd name="T155" fmla="*/ 1407 w 1407"/>
                <a:gd name="T156" fmla="*/ 1406 h 14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07" h="1406">
                  <a:moveTo>
                    <a:pt x="1407" y="703"/>
                  </a:moveTo>
                  <a:lnTo>
                    <a:pt x="1406" y="667"/>
                  </a:lnTo>
                  <a:lnTo>
                    <a:pt x="1404" y="632"/>
                  </a:lnTo>
                  <a:lnTo>
                    <a:pt x="1398" y="597"/>
                  </a:lnTo>
                  <a:lnTo>
                    <a:pt x="1393" y="562"/>
                  </a:lnTo>
                  <a:lnTo>
                    <a:pt x="1385" y="528"/>
                  </a:lnTo>
                  <a:lnTo>
                    <a:pt x="1376" y="495"/>
                  </a:lnTo>
                  <a:lnTo>
                    <a:pt x="1365" y="462"/>
                  </a:lnTo>
                  <a:lnTo>
                    <a:pt x="1352" y="429"/>
                  </a:lnTo>
                  <a:lnTo>
                    <a:pt x="1338" y="398"/>
                  </a:lnTo>
                  <a:lnTo>
                    <a:pt x="1321" y="368"/>
                  </a:lnTo>
                  <a:lnTo>
                    <a:pt x="1305" y="339"/>
                  </a:lnTo>
                  <a:lnTo>
                    <a:pt x="1287" y="310"/>
                  </a:lnTo>
                  <a:lnTo>
                    <a:pt x="1266" y="282"/>
                  </a:lnTo>
                  <a:lnTo>
                    <a:pt x="1246" y="257"/>
                  </a:lnTo>
                  <a:lnTo>
                    <a:pt x="1224" y="231"/>
                  </a:lnTo>
                  <a:lnTo>
                    <a:pt x="1201" y="205"/>
                  </a:lnTo>
                  <a:lnTo>
                    <a:pt x="1177" y="184"/>
                  </a:lnTo>
                  <a:lnTo>
                    <a:pt x="1151" y="160"/>
                  </a:lnTo>
                  <a:lnTo>
                    <a:pt x="1124" y="140"/>
                  </a:lnTo>
                  <a:lnTo>
                    <a:pt x="1096" y="119"/>
                  </a:lnTo>
                  <a:lnTo>
                    <a:pt x="1069" y="101"/>
                  </a:lnTo>
                  <a:lnTo>
                    <a:pt x="1039" y="85"/>
                  </a:lnTo>
                  <a:lnTo>
                    <a:pt x="1008" y="70"/>
                  </a:lnTo>
                  <a:lnTo>
                    <a:pt x="977" y="55"/>
                  </a:lnTo>
                  <a:lnTo>
                    <a:pt x="946" y="43"/>
                  </a:lnTo>
                  <a:lnTo>
                    <a:pt x="913" y="32"/>
                  </a:lnTo>
                  <a:lnTo>
                    <a:pt x="880" y="22"/>
                  </a:lnTo>
                  <a:lnTo>
                    <a:pt x="845" y="15"/>
                  </a:lnTo>
                  <a:lnTo>
                    <a:pt x="811" y="8"/>
                  </a:lnTo>
                  <a:lnTo>
                    <a:pt x="776" y="4"/>
                  </a:lnTo>
                  <a:lnTo>
                    <a:pt x="739" y="0"/>
                  </a:lnTo>
                  <a:lnTo>
                    <a:pt x="704" y="0"/>
                  </a:lnTo>
                  <a:lnTo>
                    <a:pt x="668" y="0"/>
                  </a:lnTo>
                  <a:lnTo>
                    <a:pt x="631" y="4"/>
                  </a:lnTo>
                  <a:lnTo>
                    <a:pt x="596" y="8"/>
                  </a:lnTo>
                  <a:lnTo>
                    <a:pt x="562" y="15"/>
                  </a:lnTo>
                  <a:lnTo>
                    <a:pt x="527" y="22"/>
                  </a:lnTo>
                  <a:lnTo>
                    <a:pt x="494" y="32"/>
                  </a:lnTo>
                  <a:lnTo>
                    <a:pt x="461" y="43"/>
                  </a:lnTo>
                  <a:lnTo>
                    <a:pt x="430" y="55"/>
                  </a:lnTo>
                  <a:lnTo>
                    <a:pt x="399" y="70"/>
                  </a:lnTo>
                  <a:lnTo>
                    <a:pt x="368" y="85"/>
                  </a:lnTo>
                  <a:lnTo>
                    <a:pt x="338" y="101"/>
                  </a:lnTo>
                  <a:lnTo>
                    <a:pt x="311" y="119"/>
                  </a:lnTo>
                  <a:lnTo>
                    <a:pt x="283" y="140"/>
                  </a:lnTo>
                  <a:lnTo>
                    <a:pt x="256" y="160"/>
                  </a:lnTo>
                  <a:lnTo>
                    <a:pt x="230" y="184"/>
                  </a:lnTo>
                  <a:lnTo>
                    <a:pt x="207" y="205"/>
                  </a:lnTo>
                  <a:lnTo>
                    <a:pt x="183" y="231"/>
                  </a:lnTo>
                  <a:lnTo>
                    <a:pt x="161" y="257"/>
                  </a:lnTo>
                  <a:lnTo>
                    <a:pt x="141" y="282"/>
                  </a:lnTo>
                  <a:lnTo>
                    <a:pt x="121" y="310"/>
                  </a:lnTo>
                  <a:lnTo>
                    <a:pt x="102" y="339"/>
                  </a:lnTo>
                  <a:lnTo>
                    <a:pt x="86" y="368"/>
                  </a:lnTo>
                  <a:lnTo>
                    <a:pt x="69" y="398"/>
                  </a:lnTo>
                  <a:lnTo>
                    <a:pt x="55" y="429"/>
                  </a:lnTo>
                  <a:lnTo>
                    <a:pt x="44" y="462"/>
                  </a:lnTo>
                  <a:lnTo>
                    <a:pt x="31" y="495"/>
                  </a:lnTo>
                  <a:lnTo>
                    <a:pt x="22" y="528"/>
                  </a:lnTo>
                  <a:lnTo>
                    <a:pt x="14" y="562"/>
                  </a:lnTo>
                  <a:lnTo>
                    <a:pt x="9" y="597"/>
                  </a:lnTo>
                  <a:lnTo>
                    <a:pt x="3" y="632"/>
                  </a:lnTo>
                  <a:lnTo>
                    <a:pt x="2" y="667"/>
                  </a:lnTo>
                  <a:lnTo>
                    <a:pt x="0" y="703"/>
                  </a:lnTo>
                  <a:lnTo>
                    <a:pt x="2" y="740"/>
                  </a:lnTo>
                  <a:lnTo>
                    <a:pt x="3" y="775"/>
                  </a:lnTo>
                  <a:lnTo>
                    <a:pt x="9" y="811"/>
                  </a:lnTo>
                  <a:lnTo>
                    <a:pt x="14" y="844"/>
                  </a:lnTo>
                  <a:lnTo>
                    <a:pt x="22" y="879"/>
                  </a:lnTo>
                  <a:lnTo>
                    <a:pt x="31" y="912"/>
                  </a:lnTo>
                  <a:lnTo>
                    <a:pt x="44" y="945"/>
                  </a:lnTo>
                  <a:lnTo>
                    <a:pt x="55" y="978"/>
                  </a:lnTo>
                  <a:lnTo>
                    <a:pt x="69" y="1009"/>
                  </a:lnTo>
                  <a:lnTo>
                    <a:pt x="86" y="1038"/>
                  </a:lnTo>
                  <a:lnTo>
                    <a:pt x="102" y="1068"/>
                  </a:lnTo>
                  <a:lnTo>
                    <a:pt x="121" y="1097"/>
                  </a:lnTo>
                  <a:lnTo>
                    <a:pt x="141" y="1124"/>
                  </a:lnTo>
                  <a:lnTo>
                    <a:pt x="161" y="1150"/>
                  </a:lnTo>
                  <a:lnTo>
                    <a:pt x="183" y="1176"/>
                  </a:lnTo>
                  <a:lnTo>
                    <a:pt x="207" y="1201"/>
                  </a:lnTo>
                  <a:lnTo>
                    <a:pt x="230" y="1223"/>
                  </a:lnTo>
                  <a:lnTo>
                    <a:pt x="256" y="1247"/>
                  </a:lnTo>
                  <a:lnTo>
                    <a:pt x="283" y="1267"/>
                  </a:lnTo>
                  <a:lnTo>
                    <a:pt x="311" y="1287"/>
                  </a:lnTo>
                  <a:lnTo>
                    <a:pt x="338" y="1306"/>
                  </a:lnTo>
                  <a:lnTo>
                    <a:pt x="368" y="1322"/>
                  </a:lnTo>
                  <a:lnTo>
                    <a:pt x="399" y="1337"/>
                  </a:lnTo>
                  <a:lnTo>
                    <a:pt x="430" y="1351"/>
                  </a:lnTo>
                  <a:lnTo>
                    <a:pt x="461" y="1364"/>
                  </a:lnTo>
                  <a:lnTo>
                    <a:pt x="494" y="1375"/>
                  </a:lnTo>
                  <a:lnTo>
                    <a:pt x="527" y="1384"/>
                  </a:lnTo>
                  <a:lnTo>
                    <a:pt x="562" y="1393"/>
                  </a:lnTo>
                  <a:lnTo>
                    <a:pt x="596" y="1399"/>
                  </a:lnTo>
                  <a:lnTo>
                    <a:pt x="631" y="1403"/>
                  </a:lnTo>
                  <a:lnTo>
                    <a:pt x="668" y="1406"/>
                  </a:lnTo>
                  <a:lnTo>
                    <a:pt x="704" y="1406"/>
                  </a:lnTo>
                  <a:lnTo>
                    <a:pt x="739" y="1406"/>
                  </a:lnTo>
                  <a:lnTo>
                    <a:pt x="776" y="1403"/>
                  </a:lnTo>
                  <a:lnTo>
                    <a:pt x="811" y="1399"/>
                  </a:lnTo>
                  <a:lnTo>
                    <a:pt x="845" y="1393"/>
                  </a:lnTo>
                  <a:lnTo>
                    <a:pt x="880" y="1384"/>
                  </a:lnTo>
                  <a:lnTo>
                    <a:pt x="913" y="1375"/>
                  </a:lnTo>
                  <a:lnTo>
                    <a:pt x="946" y="1364"/>
                  </a:lnTo>
                  <a:lnTo>
                    <a:pt x="977" y="1351"/>
                  </a:lnTo>
                  <a:lnTo>
                    <a:pt x="1008" y="1337"/>
                  </a:lnTo>
                  <a:lnTo>
                    <a:pt x="1039" y="1322"/>
                  </a:lnTo>
                  <a:lnTo>
                    <a:pt x="1069" y="1306"/>
                  </a:lnTo>
                  <a:lnTo>
                    <a:pt x="1096" y="1287"/>
                  </a:lnTo>
                  <a:lnTo>
                    <a:pt x="1124" y="1267"/>
                  </a:lnTo>
                  <a:lnTo>
                    <a:pt x="1151" y="1247"/>
                  </a:lnTo>
                  <a:lnTo>
                    <a:pt x="1177" y="1223"/>
                  </a:lnTo>
                  <a:lnTo>
                    <a:pt x="1201" y="1201"/>
                  </a:lnTo>
                  <a:lnTo>
                    <a:pt x="1224" y="1176"/>
                  </a:lnTo>
                  <a:lnTo>
                    <a:pt x="1246" y="1150"/>
                  </a:lnTo>
                  <a:lnTo>
                    <a:pt x="1266" y="1124"/>
                  </a:lnTo>
                  <a:lnTo>
                    <a:pt x="1287" y="1097"/>
                  </a:lnTo>
                  <a:lnTo>
                    <a:pt x="1305" y="1068"/>
                  </a:lnTo>
                  <a:lnTo>
                    <a:pt x="1321" y="1038"/>
                  </a:lnTo>
                  <a:lnTo>
                    <a:pt x="1338" y="1009"/>
                  </a:lnTo>
                  <a:lnTo>
                    <a:pt x="1352" y="978"/>
                  </a:lnTo>
                  <a:lnTo>
                    <a:pt x="1365" y="945"/>
                  </a:lnTo>
                  <a:lnTo>
                    <a:pt x="1376" y="912"/>
                  </a:lnTo>
                  <a:lnTo>
                    <a:pt x="1385" y="879"/>
                  </a:lnTo>
                  <a:lnTo>
                    <a:pt x="1393" y="844"/>
                  </a:lnTo>
                  <a:lnTo>
                    <a:pt x="1398" y="811"/>
                  </a:lnTo>
                  <a:lnTo>
                    <a:pt x="1404" y="775"/>
                  </a:lnTo>
                  <a:lnTo>
                    <a:pt x="1406" y="740"/>
                  </a:lnTo>
                  <a:lnTo>
                    <a:pt x="1407" y="703"/>
                  </a:lnTo>
                  <a:lnTo>
                    <a:pt x="1398" y="703"/>
                  </a:lnTo>
                  <a:lnTo>
                    <a:pt x="1396" y="669"/>
                  </a:lnTo>
                  <a:lnTo>
                    <a:pt x="1395" y="632"/>
                  </a:lnTo>
                  <a:lnTo>
                    <a:pt x="1391" y="597"/>
                  </a:lnTo>
                  <a:lnTo>
                    <a:pt x="1384" y="564"/>
                  </a:lnTo>
                  <a:lnTo>
                    <a:pt x="1376" y="529"/>
                  </a:lnTo>
                  <a:lnTo>
                    <a:pt x="1367" y="497"/>
                  </a:lnTo>
                  <a:lnTo>
                    <a:pt x="1356" y="465"/>
                  </a:lnTo>
                  <a:lnTo>
                    <a:pt x="1343" y="432"/>
                  </a:lnTo>
                  <a:lnTo>
                    <a:pt x="1329" y="403"/>
                  </a:lnTo>
                  <a:lnTo>
                    <a:pt x="1314" y="372"/>
                  </a:lnTo>
                  <a:lnTo>
                    <a:pt x="1298" y="343"/>
                  </a:lnTo>
                  <a:lnTo>
                    <a:pt x="1279" y="315"/>
                  </a:lnTo>
                  <a:lnTo>
                    <a:pt x="1261" y="288"/>
                  </a:lnTo>
                  <a:lnTo>
                    <a:pt x="1239" y="262"/>
                  </a:lnTo>
                  <a:lnTo>
                    <a:pt x="1217" y="237"/>
                  </a:lnTo>
                  <a:lnTo>
                    <a:pt x="1195" y="213"/>
                  </a:lnTo>
                  <a:lnTo>
                    <a:pt x="1171" y="189"/>
                  </a:lnTo>
                  <a:lnTo>
                    <a:pt x="1146" y="167"/>
                  </a:lnTo>
                  <a:lnTo>
                    <a:pt x="1118" y="147"/>
                  </a:lnTo>
                  <a:lnTo>
                    <a:pt x="1093" y="127"/>
                  </a:lnTo>
                  <a:lnTo>
                    <a:pt x="1063" y="110"/>
                  </a:lnTo>
                  <a:lnTo>
                    <a:pt x="1034" y="92"/>
                  </a:lnTo>
                  <a:lnTo>
                    <a:pt x="1005" y="77"/>
                  </a:lnTo>
                  <a:lnTo>
                    <a:pt x="974" y="63"/>
                  </a:lnTo>
                  <a:lnTo>
                    <a:pt x="942" y="52"/>
                  </a:lnTo>
                  <a:lnTo>
                    <a:pt x="910" y="41"/>
                  </a:lnTo>
                  <a:lnTo>
                    <a:pt x="877" y="32"/>
                  </a:lnTo>
                  <a:lnTo>
                    <a:pt x="844" y="22"/>
                  </a:lnTo>
                  <a:lnTo>
                    <a:pt x="809" y="17"/>
                  </a:lnTo>
                  <a:lnTo>
                    <a:pt x="774" y="13"/>
                  </a:lnTo>
                  <a:lnTo>
                    <a:pt x="739" y="10"/>
                  </a:lnTo>
                  <a:lnTo>
                    <a:pt x="704" y="10"/>
                  </a:lnTo>
                  <a:lnTo>
                    <a:pt x="668" y="10"/>
                  </a:lnTo>
                  <a:lnTo>
                    <a:pt x="633" y="13"/>
                  </a:lnTo>
                  <a:lnTo>
                    <a:pt x="598" y="17"/>
                  </a:lnTo>
                  <a:lnTo>
                    <a:pt x="564" y="22"/>
                  </a:lnTo>
                  <a:lnTo>
                    <a:pt x="531" y="32"/>
                  </a:lnTo>
                  <a:lnTo>
                    <a:pt x="498" y="41"/>
                  </a:lnTo>
                  <a:lnTo>
                    <a:pt x="465" y="52"/>
                  </a:lnTo>
                  <a:lnTo>
                    <a:pt x="434" y="63"/>
                  </a:lnTo>
                  <a:lnTo>
                    <a:pt x="402" y="77"/>
                  </a:lnTo>
                  <a:lnTo>
                    <a:pt x="373" y="92"/>
                  </a:lnTo>
                  <a:lnTo>
                    <a:pt x="344" y="110"/>
                  </a:lnTo>
                  <a:lnTo>
                    <a:pt x="315" y="127"/>
                  </a:lnTo>
                  <a:lnTo>
                    <a:pt x="289" y="147"/>
                  </a:lnTo>
                  <a:lnTo>
                    <a:pt x="261" y="167"/>
                  </a:lnTo>
                  <a:lnTo>
                    <a:pt x="236" y="189"/>
                  </a:lnTo>
                  <a:lnTo>
                    <a:pt x="212" y="213"/>
                  </a:lnTo>
                  <a:lnTo>
                    <a:pt x="190" y="237"/>
                  </a:lnTo>
                  <a:lnTo>
                    <a:pt x="168" y="262"/>
                  </a:lnTo>
                  <a:lnTo>
                    <a:pt x="148" y="288"/>
                  </a:lnTo>
                  <a:lnTo>
                    <a:pt x="128" y="315"/>
                  </a:lnTo>
                  <a:lnTo>
                    <a:pt x="110" y="343"/>
                  </a:lnTo>
                  <a:lnTo>
                    <a:pt x="93" y="372"/>
                  </a:lnTo>
                  <a:lnTo>
                    <a:pt x="78" y="403"/>
                  </a:lnTo>
                  <a:lnTo>
                    <a:pt x="64" y="432"/>
                  </a:lnTo>
                  <a:lnTo>
                    <a:pt x="51" y="465"/>
                  </a:lnTo>
                  <a:lnTo>
                    <a:pt x="40" y="497"/>
                  </a:lnTo>
                  <a:lnTo>
                    <a:pt x="31" y="529"/>
                  </a:lnTo>
                  <a:lnTo>
                    <a:pt x="24" y="564"/>
                  </a:lnTo>
                  <a:lnTo>
                    <a:pt x="18" y="597"/>
                  </a:lnTo>
                  <a:lnTo>
                    <a:pt x="13" y="632"/>
                  </a:lnTo>
                  <a:lnTo>
                    <a:pt x="11" y="669"/>
                  </a:lnTo>
                  <a:lnTo>
                    <a:pt x="9" y="703"/>
                  </a:lnTo>
                  <a:lnTo>
                    <a:pt x="11" y="740"/>
                  </a:lnTo>
                  <a:lnTo>
                    <a:pt x="13" y="775"/>
                  </a:lnTo>
                  <a:lnTo>
                    <a:pt x="18" y="810"/>
                  </a:lnTo>
                  <a:lnTo>
                    <a:pt x="24" y="842"/>
                  </a:lnTo>
                  <a:lnTo>
                    <a:pt x="31" y="877"/>
                  </a:lnTo>
                  <a:lnTo>
                    <a:pt x="40" y="910"/>
                  </a:lnTo>
                  <a:lnTo>
                    <a:pt x="51" y="941"/>
                  </a:lnTo>
                  <a:lnTo>
                    <a:pt x="64" y="974"/>
                  </a:lnTo>
                  <a:lnTo>
                    <a:pt x="78" y="1004"/>
                  </a:lnTo>
                  <a:lnTo>
                    <a:pt x="93" y="1035"/>
                  </a:lnTo>
                  <a:lnTo>
                    <a:pt x="110" y="1064"/>
                  </a:lnTo>
                  <a:lnTo>
                    <a:pt x="128" y="1091"/>
                  </a:lnTo>
                  <a:lnTo>
                    <a:pt x="148" y="1119"/>
                  </a:lnTo>
                  <a:lnTo>
                    <a:pt x="168" y="1145"/>
                  </a:lnTo>
                  <a:lnTo>
                    <a:pt x="190" y="1170"/>
                  </a:lnTo>
                  <a:lnTo>
                    <a:pt x="212" y="1194"/>
                  </a:lnTo>
                  <a:lnTo>
                    <a:pt x="236" y="1218"/>
                  </a:lnTo>
                  <a:lnTo>
                    <a:pt x="261" y="1240"/>
                  </a:lnTo>
                  <a:lnTo>
                    <a:pt x="289" y="1260"/>
                  </a:lnTo>
                  <a:lnTo>
                    <a:pt x="315" y="1280"/>
                  </a:lnTo>
                  <a:lnTo>
                    <a:pt x="344" y="1296"/>
                  </a:lnTo>
                  <a:lnTo>
                    <a:pt x="373" y="1315"/>
                  </a:lnTo>
                  <a:lnTo>
                    <a:pt x="402" y="1329"/>
                  </a:lnTo>
                  <a:lnTo>
                    <a:pt x="434" y="1344"/>
                  </a:lnTo>
                  <a:lnTo>
                    <a:pt x="465" y="1355"/>
                  </a:lnTo>
                  <a:lnTo>
                    <a:pt x="498" y="1366"/>
                  </a:lnTo>
                  <a:lnTo>
                    <a:pt x="531" y="1375"/>
                  </a:lnTo>
                  <a:lnTo>
                    <a:pt x="564" y="1384"/>
                  </a:lnTo>
                  <a:lnTo>
                    <a:pt x="598" y="1390"/>
                  </a:lnTo>
                  <a:lnTo>
                    <a:pt x="633" y="1393"/>
                  </a:lnTo>
                  <a:lnTo>
                    <a:pt x="668" y="1397"/>
                  </a:lnTo>
                  <a:lnTo>
                    <a:pt x="704" y="1397"/>
                  </a:lnTo>
                  <a:lnTo>
                    <a:pt x="739" y="1397"/>
                  </a:lnTo>
                  <a:lnTo>
                    <a:pt x="774" y="1393"/>
                  </a:lnTo>
                  <a:lnTo>
                    <a:pt x="809" y="1390"/>
                  </a:lnTo>
                  <a:lnTo>
                    <a:pt x="844" y="1384"/>
                  </a:lnTo>
                  <a:lnTo>
                    <a:pt x="877" y="1375"/>
                  </a:lnTo>
                  <a:lnTo>
                    <a:pt x="910" y="1366"/>
                  </a:lnTo>
                  <a:lnTo>
                    <a:pt x="942" y="1355"/>
                  </a:lnTo>
                  <a:lnTo>
                    <a:pt x="974" y="1344"/>
                  </a:lnTo>
                  <a:lnTo>
                    <a:pt x="1005" y="1329"/>
                  </a:lnTo>
                  <a:lnTo>
                    <a:pt x="1034" y="1315"/>
                  </a:lnTo>
                  <a:lnTo>
                    <a:pt x="1063" y="1296"/>
                  </a:lnTo>
                  <a:lnTo>
                    <a:pt x="1093" y="1280"/>
                  </a:lnTo>
                  <a:lnTo>
                    <a:pt x="1118" y="1260"/>
                  </a:lnTo>
                  <a:lnTo>
                    <a:pt x="1146" y="1240"/>
                  </a:lnTo>
                  <a:lnTo>
                    <a:pt x="1171" y="1218"/>
                  </a:lnTo>
                  <a:lnTo>
                    <a:pt x="1195" y="1194"/>
                  </a:lnTo>
                  <a:lnTo>
                    <a:pt x="1217" y="1170"/>
                  </a:lnTo>
                  <a:lnTo>
                    <a:pt x="1239" y="1145"/>
                  </a:lnTo>
                  <a:lnTo>
                    <a:pt x="1261" y="1119"/>
                  </a:lnTo>
                  <a:lnTo>
                    <a:pt x="1279" y="1091"/>
                  </a:lnTo>
                  <a:lnTo>
                    <a:pt x="1298" y="1064"/>
                  </a:lnTo>
                  <a:lnTo>
                    <a:pt x="1314" y="1035"/>
                  </a:lnTo>
                  <a:lnTo>
                    <a:pt x="1329" y="1004"/>
                  </a:lnTo>
                  <a:lnTo>
                    <a:pt x="1343" y="974"/>
                  </a:lnTo>
                  <a:lnTo>
                    <a:pt x="1356" y="941"/>
                  </a:lnTo>
                  <a:lnTo>
                    <a:pt x="1367" y="910"/>
                  </a:lnTo>
                  <a:lnTo>
                    <a:pt x="1376" y="877"/>
                  </a:lnTo>
                  <a:lnTo>
                    <a:pt x="1384" y="842"/>
                  </a:lnTo>
                  <a:lnTo>
                    <a:pt x="1391" y="810"/>
                  </a:lnTo>
                  <a:lnTo>
                    <a:pt x="1395" y="775"/>
                  </a:lnTo>
                  <a:lnTo>
                    <a:pt x="1396" y="740"/>
                  </a:lnTo>
                  <a:lnTo>
                    <a:pt x="1398" y="703"/>
                  </a:lnTo>
                  <a:lnTo>
                    <a:pt x="1407" y="703"/>
                  </a:lnTo>
                  <a:close/>
                </a:path>
              </a:pathLst>
            </a:custGeom>
            <a:solidFill>
              <a:srgbClr val="65C1FF"/>
            </a:solidFill>
            <a:ln w="9525">
              <a:noFill/>
              <a:round/>
              <a:headEnd/>
              <a:tailEnd/>
            </a:ln>
          </p:spPr>
          <p:txBody>
            <a:bodyPr/>
            <a:lstStyle/>
            <a:p>
              <a:endParaRPr lang="en-US"/>
            </a:p>
          </p:txBody>
        </p:sp>
        <p:sp>
          <p:nvSpPr>
            <p:cNvPr id="49193" name="Freeform 258"/>
            <p:cNvSpPr>
              <a:spLocks/>
            </p:cNvSpPr>
            <p:nvPr/>
          </p:nvSpPr>
          <p:spPr bwMode="auto">
            <a:xfrm>
              <a:off x="3055056" y="2289194"/>
              <a:ext cx="1971322" cy="2220912"/>
            </a:xfrm>
            <a:custGeom>
              <a:avLst/>
              <a:gdLst>
                <a:gd name="T0" fmla="*/ 2147483647 w 1397"/>
                <a:gd name="T1" fmla="*/ 2147483647 h 1399"/>
                <a:gd name="T2" fmla="*/ 2147483647 w 1397"/>
                <a:gd name="T3" fmla="*/ 2147483647 h 1399"/>
                <a:gd name="T4" fmla="*/ 2147483647 w 1397"/>
                <a:gd name="T5" fmla="*/ 2147483647 h 1399"/>
                <a:gd name="T6" fmla="*/ 2147483647 w 1397"/>
                <a:gd name="T7" fmla="*/ 2147483647 h 1399"/>
                <a:gd name="T8" fmla="*/ 2147483647 w 1397"/>
                <a:gd name="T9" fmla="*/ 2147483647 h 1399"/>
                <a:gd name="T10" fmla="*/ 2147483647 w 1397"/>
                <a:gd name="T11" fmla="*/ 2147483647 h 1399"/>
                <a:gd name="T12" fmla="*/ 2147483647 w 1397"/>
                <a:gd name="T13" fmla="*/ 2147483647 h 1399"/>
                <a:gd name="T14" fmla="*/ 2147483647 w 1397"/>
                <a:gd name="T15" fmla="*/ 2147483647 h 1399"/>
                <a:gd name="T16" fmla="*/ 2147483647 w 1397"/>
                <a:gd name="T17" fmla="*/ 2147483647 h 1399"/>
                <a:gd name="T18" fmla="*/ 2147483647 w 1397"/>
                <a:gd name="T19" fmla="*/ 2147483647 h 1399"/>
                <a:gd name="T20" fmla="*/ 2147483647 w 1397"/>
                <a:gd name="T21" fmla="*/ 2147483647 h 1399"/>
                <a:gd name="T22" fmla="*/ 2147483647 w 1397"/>
                <a:gd name="T23" fmla="*/ 2147483647 h 1399"/>
                <a:gd name="T24" fmla="*/ 0 w 1397"/>
                <a:gd name="T25" fmla="*/ 2147483647 h 1399"/>
                <a:gd name="T26" fmla="*/ 2147483647 w 1397"/>
                <a:gd name="T27" fmla="*/ 2147483647 h 1399"/>
                <a:gd name="T28" fmla="*/ 2147483647 w 1397"/>
                <a:gd name="T29" fmla="*/ 2147483647 h 1399"/>
                <a:gd name="T30" fmla="*/ 2147483647 w 1397"/>
                <a:gd name="T31" fmla="*/ 2147483647 h 1399"/>
                <a:gd name="T32" fmla="*/ 2147483647 w 1397"/>
                <a:gd name="T33" fmla="*/ 2147483647 h 1399"/>
                <a:gd name="T34" fmla="*/ 2147483647 w 1397"/>
                <a:gd name="T35" fmla="*/ 2147483647 h 1399"/>
                <a:gd name="T36" fmla="*/ 2147483647 w 1397"/>
                <a:gd name="T37" fmla="*/ 2147483647 h 1399"/>
                <a:gd name="T38" fmla="*/ 2147483647 w 1397"/>
                <a:gd name="T39" fmla="*/ 2147483647 h 1399"/>
                <a:gd name="T40" fmla="*/ 2147483647 w 1397"/>
                <a:gd name="T41" fmla="*/ 2147483647 h 1399"/>
                <a:gd name="T42" fmla="*/ 2147483647 w 1397"/>
                <a:gd name="T43" fmla="*/ 2147483647 h 1399"/>
                <a:gd name="T44" fmla="*/ 2147483647 w 1397"/>
                <a:gd name="T45" fmla="*/ 2147483647 h 1399"/>
                <a:gd name="T46" fmla="*/ 2147483647 w 1397"/>
                <a:gd name="T47" fmla="*/ 2147483647 h 1399"/>
                <a:gd name="T48" fmla="*/ 2147483647 w 1397"/>
                <a:gd name="T49" fmla="*/ 2147483647 h 1399"/>
                <a:gd name="T50" fmla="*/ 2147483647 w 1397"/>
                <a:gd name="T51" fmla="*/ 2147483647 h 1399"/>
                <a:gd name="T52" fmla="*/ 2147483647 w 1397"/>
                <a:gd name="T53" fmla="*/ 2147483647 h 1399"/>
                <a:gd name="T54" fmla="*/ 2147483647 w 1397"/>
                <a:gd name="T55" fmla="*/ 2147483647 h 1399"/>
                <a:gd name="T56" fmla="*/ 2147483647 w 1397"/>
                <a:gd name="T57" fmla="*/ 2147483647 h 1399"/>
                <a:gd name="T58" fmla="*/ 2147483647 w 1397"/>
                <a:gd name="T59" fmla="*/ 2147483647 h 1399"/>
                <a:gd name="T60" fmla="*/ 2147483647 w 1397"/>
                <a:gd name="T61" fmla="*/ 2147483647 h 1399"/>
                <a:gd name="T62" fmla="*/ 2147483647 w 1397"/>
                <a:gd name="T63" fmla="*/ 2147483647 h 1399"/>
                <a:gd name="T64" fmla="*/ 2147483647 w 1397"/>
                <a:gd name="T65" fmla="*/ 2147483647 h 1399"/>
                <a:gd name="T66" fmla="*/ 2147483647 w 1397"/>
                <a:gd name="T67" fmla="*/ 2147483647 h 1399"/>
                <a:gd name="T68" fmla="*/ 2147483647 w 1397"/>
                <a:gd name="T69" fmla="*/ 2147483647 h 1399"/>
                <a:gd name="T70" fmla="*/ 2147483647 w 1397"/>
                <a:gd name="T71" fmla="*/ 2147483647 h 1399"/>
                <a:gd name="T72" fmla="*/ 2147483647 w 1397"/>
                <a:gd name="T73" fmla="*/ 2147483647 h 1399"/>
                <a:gd name="T74" fmla="*/ 2147483647 w 1397"/>
                <a:gd name="T75" fmla="*/ 2147483647 h 1399"/>
                <a:gd name="T76" fmla="*/ 2147483647 w 1397"/>
                <a:gd name="T77" fmla="*/ 2147483647 h 1399"/>
                <a:gd name="T78" fmla="*/ 2147483647 w 1397"/>
                <a:gd name="T79" fmla="*/ 2147483647 h 1399"/>
                <a:gd name="T80" fmla="*/ 2147483647 w 1397"/>
                <a:gd name="T81" fmla="*/ 2147483647 h 1399"/>
                <a:gd name="T82" fmla="*/ 2147483647 w 1397"/>
                <a:gd name="T83" fmla="*/ 2147483647 h 1399"/>
                <a:gd name="T84" fmla="*/ 2147483647 w 1397"/>
                <a:gd name="T85" fmla="*/ 2147483647 h 1399"/>
                <a:gd name="T86" fmla="*/ 2147483647 w 1397"/>
                <a:gd name="T87" fmla="*/ 2147483647 h 1399"/>
                <a:gd name="T88" fmla="*/ 2147483647 w 1397"/>
                <a:gd name="T89" fmla="*/ 2147483647 h 1399"/>
                <a:gd name="T90" fmla="*/ 2147483647 w 1397"/>
                <a:gd name="T91" fmla="*/ 2147483647 h 1399"/>
                <a:gd name="T92" fmla="*/ 2147483647 w 1397"/>
                <a:gd name="T93" fmla="*/ 2147483647 h 1399"/>
                <a:gd name="T94" fmla="*/ 2147483647 w 1397"/>
                <a:gd name="T95" fmla="*/ 2147483647 h 1399"/>
                <a:gd name="T96" fmla="*/ 2147483647 w 1397"/>
                <a:gd name="T97" fmla="*/ 2147483647 h 1399"/>
                <a:gd name="T98" fmla="*/ 2147483647 w 1397"/>
                <a:gd name="T99" fmla="*/ 2147483647 h 1399"/>
                <a:gd name="T100" fmla="*/ 2147483647 w 1397"/>
                <a:gd name="T101" fmla="*/ 2147483647 h 13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97"/>
                <a:gd name="T154" fmla="*/ 0 h 1399"/>
                <a:gd name="T155" fmla="*/ 1397 w 1397"/>
                <a:gd name="T156" fmla="*/ 1399 h 139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97" h="1399">
                  <a:moveTo>
                    <a:pt x="1397" y="699"/>
                  </a:moveTo>
                  <a:lnTo>
                    <a:pt x="1397" y="663"/>
                  </a:lnTo>
                  <a:lnTo>
                    <a:pt x="1393" y="628"/>
                  </a:lnTo>
                  <a:lnTo>
                    <a:pt x="1390" y="593"/>
                  </a:lnTo>
                  <a:lnTo>
                    <a:pt x="1384" y="558"/>
                  </a:lnTo>
                  <a:lnTo>
                    <a:pt x="1375" y="525"/>
                  </a:lnTo>
                  <a:lnTo>
                    <a:pt x="1366" y="491"/>
                  </a:lnTo>
                  <a:lnTo>
                    <a:pt x="1355" y="460"/>
                  </a:lnTo>
                  <a:lnTo>
                    <a:pt x="1342" y="427"/>
                  </a:lnTo>
                  <a:lnTo>
                    <a:pt x="1329" y="396"/>
                  </a:lnTo>
                  <a:lnTo>
                    <a:pt x="1313" y="366"/>
                  </a:lnTo>
                  <a:lnTo>
                    <a:pt x="1296" y="337"/>
                  </a:lnTo>
                  <a:lnTo>
                    <a:pt x="1278" y="309"/>
                  </a:lnTo>
                  <a:lnTo>
                    <a:pt x="1258" y="282"/>
                  </a:lnTo>
                  <a:lnTo>
                    <a:pt x="1238" y="255"/>
                  </a:lnTo>
                  <a:lnTo>
                    <a:pt x="1216" y="229"/>
                  </a:lnTo>
                  <a:lnTo>
                    <a:pt x="1194" y="205"/>
                  </a:lnTo>
                  <a:lnTo>
                    <a:pt x="1168" y="181"/>
                  </a:lnTo>
                  <a:lnTo>
                    <a:pt x="1142" y="159"/>
                  </a:lnTo>
                  <a:lnTo>
                    <a:pt x="1117" y="139"/>
                  </a:lnTo>
                  <a:lnTo>
                    <a:pt x="1089" y="119"/>
                  </a:lnTo>
                  <a:lnTo>
                    <a:pt x="1062" y="101"/>
                  </a:lnTo>
                  <a:lnTo>
                    <a:pt x="1033" y="84"/>
                  </a:lnTo>
                  <a:lnTo>
                    <a:pt x="1002" y="70"/>
                  </a:lnTo>
                  <a:lnTo>
                    <a:pt x="970" y="55"/>
                  </a:lnTo>
                  <a:lnTo>
                    <a:pt x="939" y="42"/>
                  </a:lnTo>
                  <a:lnTo>
                    <a:pt x="906" y="31"/>
                  </a:lnTo>
                  <a:lnTo>
                    <a:pt x="873" y="22"/>
                  </a:lnTo>
                  <a:lnTo>
                    <a:pt x="839" y="15"/>
                  </a:lnTo>
                  <a:lnTo>
                    <a:pt x="806" y="9"/>
                  </a:lnTo>
                  <a:lnTo>
                    <a:pt x="771" y="4"/>
                  </a:lnTo>
                  <a:lnTo>
                    <a:pt x="734" y="2"/>
                  </a:lnTo>
                  <a:lnTo>
                    <a:pt x="699" y="0"/>
                  </a:lnTo>
                  <a:lnTo>
                    <a:pt x="663" y="2"/>
                  </a:lnTo>
                  <a:lnTo>
                    <a:pt x="626" y="4"/>
                  </a:lnTo>
                  <a:lnTo>
                    <a:pt x="591" y="9"/>
                  </a:lnTo>
                  <a:lnTo>
                    <a:pt x="559" y="15"/>
                  </a:lnTo>
                  <a:lnTo>
                    <a:pt x="524" y="22"/>
                  </a:lnTo>
                  <a:lnTo>
                    <a:pt x="491" y="31"/>
                  </a:lnTo>
                  <a:lnTo>
                    <a:pt x="458" y="42"/>
                  </a:lnTo>
                  <a:lnTo>
                    <a:pt x="427" y="55"/>
                  </a:lnTo>
                  <a:lnTo>
                    <a:pt x="396" y="70"/>
                  </a:lnTo>
                  <a:lnTo>
                    <a:pt x="366" y="84"/>
                  </a:lnTo>
                  <a:lnTo>
                    <a:pt x="337" y="101"/>
                  </a:lnTo>
                  <a:lnTo>
                    <a:pt x="308" y="119"/>
                  </a:lnTo>
                  <a:lnTo>
                    <a:pt x="280" y="139"/>
                  </a:lnTo>
                  <a:lnTo>
                    <a:pt x="255" y="159"/>
                  </a:lnTo>
                  <a:lnTo>
                    <a:pt x="229" y="181"/>
                  </a:lnTo>
                  <a:lnTo>
                    <a:pt x="205" y="205"/>
                  </a:lnTo>
                  <a:lnTo>
                    <a:pt x="181" y="229"/>
                  </a:lnTo>
                  <a:lnTo>
                    <a:pt x="159" y="255"/>
                  </a:lnTo>
                  <a:lnTo>
                    <a:pt x="139" y="282"/>
                  </a:lnTo>
                  <a:lnTo>
                    <a:pt x="119" y="309"/>
                  </a:lnTo>
                  <a:lnTo>
                    <a:pt x="101" y="337"/>
                  </a:lnTo>
                  <a:lnTo>
                    <a:pt x="84" y="366"/>
                  </a:lnTo>
                  <a:lnTo>
                    <a:pt x="68" y="396"/>
                  </a:lnTo>
                  <a:lnTo>
                    <a:pt x="55" y="427"/>
                  </a:lnTo>
                  <a:lnTo>
                    <a:pt x="42" y="460"/>
                  </a:lnTo>
                  <a:lnTo>
                    <a:pt x="31" y="491"/>
                  </a:lnTo>
                  <a:lnTo>
                    <a:pt x="22" y="525"/>
                  </a:lnTo>
                  <a:lnTo>
                    <a:pt x="13" y="558"/>
                  </a:lnTo>
                  <a:lnTo>
                    <a:pt x="8" y="593"/>
                  </a:lnTo>
                  <a:lnTo>
                    <a:pt x="4" y="628"/>
                  </a:lnTo>
                  <a:lnTo>
                    <a:pt x="0" y="663"/>
                  </a:lnTo>
                  <a:lnTo>
                    <a:pt x="0" y="699"/>
                  </a:lnTo>
                  <a:lnTo>
                    <a:pt x="0" y="736"/>
                  </a:lnTo>
                  <a:lnTo>
                    <a:pt x="4" y="771"/>
                  </a:lnTo>
                  <a:lnTo>
                    <a:pt x="8" y="806"/>
                  </a:lnTo>
                  <a:lnTo>
                    <a:pt x="13" y="840"/>
                  </a:lnTo>
                  <a:lnTo>
                    <a:pt x="22" y="873"/>
                  </a:lnTo>
                  <a:lnTo>
                    <a:pt x="31" y="908"/>
                  </a:lnTo>
                  <a:lnTo>
                    <a:pt x="42" y="939"/>
                  </a:lnTo>
                  <a:lnTo>
                    <a:pt x="55" y="972"/>
                  </a:lnTo>
                  <a:lnTo>
                    <a:pt x="68" y="1003"/>
                  </a:lnTo>
                  <a:lnTo>
                    <a:pt x="84" y="1033"/>
                  </a:lnTo>
                  <a:lnTo>
                    <a:pt x="101" y="1062"/>
                  </a:lnTo>
                  <a:lnTo>
                    <a:pt x="119" y="1089"/>
                  </a:lnTo>
                  <a:lnTo>
                    <a:pt x="139" y="1117"/>
                  </a:lnTo>
                  <a:lnTo>
                    <a:pt x="159" y="1144"/>
                  </a:lnTo>
                  <a:lnTo>
                    <a:pt x="181" y="1170"/>
                  </a:lnTo>
                  <a:lnTo>
                    <a:pt x="205" y="1194"/>
                  </a:lnTo>
                  <a:lnTo>
                    <a:pt x="229" y="1217"/>
                  </a:lnTo>
                  <a:lnTo>
                    <a:pt x="255" y="1239"/>
                  </a:lnTo>
                  <a:lnTo>
                    <a:pt x="280" y="1260"/>
                  </a:lnTo>
                  <a:lnTo>
                    <a:pt x="308" y="1280"/>
                  </a:lnTo>
                  <a:lnTo>
                    <a:pt x="337" y="1298"/>
                  </a:lnTo>
                  <a:lnTo>
                    <a:pt x="366" y="1314"/>
                  </a:lnTo>
                  <a:lnTo>
                    <a:pt x="396" y="1329"/>
                  </a:lnTo>
                  <a:lnTo>
                    <a:pt x="427" y="1344"/>
                  </a:lnTo>
                  <a:lnTo>
                    <a:pt x="458" y="1357"/>
                  </a:lnTo>
                  <a:lnTo>
                    <a:pt x="491" y="1368"/>
                  </a:lnTo>
                  <a:lnTo>
                    <a:pt x="524" y="1377"/>
                  </a:lnTo>
                  <a:lnTo>
                    <a:pt x="559" y="1384"/>
                  </a:lnTo>
                  <a:lnTo>
                    <a:pt x="591" y="1389"/>
                  </a:lnTo>
                  <a:lnTo>
                    <a:pt x="626" y="1395"/>
                  </a:lnTo>
                  <a:lnTo>
                    <a:pt x="663" y="1397"/>
                  </a:lnTo>
                  <a:lnTo>
                    <a:pt x="699" y="1399"/>
                  </a:lnTo>
                  <a:lnTo>
                    <a:pt x="734" y="1397"/>
                  </a:lnTo>
                  <a:lnTo>
                    <a:pt x="771" y="1395"/>
                  </a:lnTo>
                  <a:lnTo>
                    <a:pt x="806" y="1389"/>
                  </a:lnTo>
                  <a:lnTo>
                    <a:pt x="839" y="1384"/>
                  </a:lnTo>
                  <a:lnTo>
                    <a:pt x="873" y="1377"/>
                  </a:lnTo>
                  <a:lnTo>
                    <a:pt x="906" y="1368"/>
                  </a:lnTo>
                  <a:lnTo>
                    <a:pt x="939" y="1357"/>
                  </a:lnTo>
                  <a:lnTo>
                    <a:pt x="970" y="1344"/>
                  </a:lnTo>
                  <a:lnTo>
                    <a:pt x="1002" y="1329"/>
                  </a:lnTo>
                  <a:lnTo>
                    <a:pt x="1033" y="1314"/>
                  </a:lnTo>
                  <a:lnTo>
                    <a:pt x="1062" y="1298"/>
                  </a:lnTo>
                  <a:lnTo>
                    <a:pt x="1089" y="1280"/>
                  </a:lnTo>
                  <a:lnTo>
                    <a:pt x="1117" y="1260"/>
                  </a:lnTo>
                  <a:lnTo>
                    <a:pt x="1142" y="1239"/>
                  </a:lnTo>
                  <a:lnTo>
                    <a:pt x="1168" y="1217"/>
                  </a:lnTo>
                  <a:lnTo>
                    <a:pt x="1194" y="1194"/>
                  </a:lnTo>
                  <a:lnTo>
                    <a:pt x="1216" y="1170"/>
                  </a:lnTo>
                  <a:lnTo>
                    <a:pt x="1238" y="1144"/>
                  </a:lnTo>
                  <a:lnTo>
                    <a:pt x="1258" y="1117"/>
                  </a:lnTo>
                  <a:lnTo>
                    <a:pt x="1278" y="1089"/>
                  </a:lnTo>
                  <a:lnTo>
                    <a:pt x="1296" y="1062"/>
                  </a:lnTo>
                  <a:lnTo>
                    <a:pt x="1313" y="1033"/>
                  </a:lnTo>
                  <a:lnTo>
                    <a:pt x="1329" y="1003"/>
                  </a:lnTo>
                  <a:lnTo>
                    <a:pt x="1342" y="972"/>
                  </a:lnTo>
                  <a:lnTo>
                    <a:pt x="1355" y="939"/>
                  </a:lnTo>
                  <a:lnTo>
                    <a:pt x="1366" y="908"/>
                  </a:lnTo>
                  <a:lnTo>
                    <a:pt x="1375" y="873"/>
                  </a:lnTo>
                  <a:lnTo>
                    <a:pt x="1384" y="840"/>
                  </a:lnTo>
                  <a:lnTo>
                    <a:pt x="1390" y="806"/>
                  </a:lnTo>
                  <a:lnTo>
                    <a:pt x="1393" y="771"/>
                  </a:lnTo>
                  <a:lnTo>
                    <a:pt x="1397" y="736"/>
                  </a:lnTo>
                  <a:lnTo>
                    <a:pt x="1397" y="699"/>
                  </a:lnTo>
                  <a:lnTo>
                    <a:pt x="1388" y="699"/>
                  </a:lnTo>
                  <a:lnTo>
                    <a:pt x="1388" y="665"/>
                  </a:lnTo>
                  <a:lnTo>
                    <a:pt x="1384" y="628"/>
                  </a:lnTo>
                  <a:lnTo>
                    <a:pt x="1380" y="595"/>
                  </a:lnTo>
                  <a:lnTo>
                    <a:pt x="1375" y="560"/>
                  </a:lnTo>
                  <a:lnTo>
                    <a:pt x="1368" y="527"/>
                  </a:lnTo>
                  <a:lnTo>
                    <a:pt x="1357" y="494"/>
                  </a:lnTo>
                  <a:lnTo>
                    <a:pt x="1347" y="461"/>
                  </a:lnTo>
                  <a:lnTo>
                    <a:pt x="1335" y="430"/>
                  </a:lnTo>
                  <a:lnTo>
                    <a:pt x="1320" y="401"/>
                  </a:lnTo>
                  <a:lnTo>
                    <a:pt x="1305" y="370"/>
                  </a:lnTo>
                  <a:lnTo>
                    <a:pt x="1289" y="342"/>
                  </a:lnTo>
                  <a:lnTo>
                    <a:pt x="1271" y="313"/>
                  </a:lnTo>
                  <a:lnTo>
                    <a:pt x="1252" y="288"/>
                  </a:lnTo>
                  <a:lnTo>
                    <a:pt x="1230" y="260"/>
                  </a:lnTo>
                  <a:lnTo>
                    <a:pt x="1208" y="236"/>
                  </a:lnTo>
                  <a:lnTo>
                    <a:pt x="1186" y="212"/>
                  </a:lnTo>
                  <a:lnTo>
                    <a:pt x="1163" y="189"/>
                  </a:lnTo>
                  <a:lnTo>
                    <a:pt x="1137" y="167"/>
                  </a:lnTo>
                  <a:lnTo>
                    <a:pt x="1111" y="147"/>
                  </a:lnTo>
                  <a:lnTo>
                    <a:pt x="1084" y="128"/>
                  </a:lnTo>
                  <a:lnTo>
                    <a:pt x="1056" y="110"/>
                  </a:lnTo>
                  <a:lnTo>
                    <a:pt x="1027" y="93"/>
                  </a:lnTo>
                  <a:lnTo>
                    <a:pt x="998" y="77"/>
                  </a:lnTo>
                  <a:lnTo>
                    <a:pt x="967" y="64"/>
                  </a:lnTo>
                  <a:lnTo>
                    <a:pt x="936" y="51"/>
                  </a:lnTo>
                  <a:lnTo>
                    <a:pt x="905" y="40"/>
                  </a:lnTo>
                  <a:lnTo>
                    <a:pt x="872" y="31"/>
                  </a:lnTo>
                  <a:lnTo>
                    <a:pt x="837" y="24"/>
                  </a:lnTo>
                  <a:lnTo>
                    <a:pt x="804" y="17"/>
                  </a:lnTo>
                  <a:lnTo>
                    <a:pt x="769" y="13"/>
                  </a:lnTo>
                  <a:lnTo>
                    <a:pt x="734" y="11"/>
                  </a:lnTo>
                  <a:lnTo>
                    <a:pt x="699" y="9"/>
                  </a:lnTo>
                  <a:lnTo>
                    <a:pt x="663" y="11"/>
                  </a:lnTo>
                  <a:lnTo>
                    <a:pt x="628" y="13"/>
                  </a:lnTo>
                  <a:lnTo>
                    <a:pt x="593" y="17"/>
                  </a:lnTo>
                  <a:lnTo>
                    <a:pt x="560" y="24"/>
                  </a:lnTo>
                  <a:lnTo>
                    <a:pt x="526" y="31"/>
                  </a:lnTo>
                  <a:lnTo>
                    <a:pt x="493" y="40"/>
                  </a:lnTo>
                  <a:lnTo>
                    <a:pt x="462" y="51"/>
                  </a:lnTo>
                  <a:lnTo>
                    <a:pt x="430" y="64"/>
                  </a:lnTo>
                  <a:lnTo>
                    <a:pt x="399" y="77"/>
                  </a:lnTo>
                  <a:lnTo>
                    <a:pt x="370" y="93"/>
                  </a:lnTo>
                  <a:lnTo>
                    <a:pt x="341" y="110"/>
                  </a:lnTo>
                  <a:lnTo>
                    <a:pt x="313" y="128"/>
                  </a:lnTo>
                  <a:lnTo>
                    <a:pt x="286" y="147"/>
                  </a:lnTo>
                  <a:lnTo>
                    <a:pt x="260" y="167"/>
                  </a:lnTo>
                  <a:lnTo>
                    <a:pt x="235" y="189"/>
                  </a:lnTo>
                  <a:lnTo>
                    <a:pt x="211" y="212"/>
                  </a:lnTo>
                  <a:lnTo>
                    <a:pt x="189" y="236"/>
                  </a:lnTo>
                  <a:lnTo>
                    <a:pt x="167" y="260"/>
                  </a:lnTo>
                  <a:lnTo>
                    <a:pt x="147" y="288"/>
                  </a:lnTo>
                  <a:lnTo>
                    <a:pt x="127" y="313"/>
                  </a:lnTo>
                  <a:lnTo>
                    <a:pt x="108" y="342"/>
                  </a:lnTo>
                  <a:lnTo>
                    <a:pt x="92" y="370"/>
                  </a:lnTo>
                  <a:lnTo>
                    <a:pt x="77" y="401"/>
                  </a:lnTo>
                  <a:lnTo>
                    <a:pt x="62" y="430"/>
                  </a:lnTo>
                  <a:lnTo>
                    <a:pt x="50" y="461"/>
                  </a:lnTo>
                  <a:lnTo>
                    <a:pt x="40" y="494"/>
                  </a:lnTo>
                  <a:lnTo>
                    <a:pt x="30" y="527"/>
                  </a:lnTo>
                  <a:lnTo>
                    <a:pt x="22" y="560"/>
                  </a:lnTo>
                  <a:lnTo>
                    <a:pt x="17" y="595"/>
                  </a:lnTo>
                  <a:lnTo>
                    <a:pt x="13" y="628"/>
                  </a:lnTo>
                  <a:lnTo>
                    <a:pt x="9" y="665"/>
                  </a:lnTo>
                  <a:lnTo>
                    <a:pt x="9" y="699"/>
                  </a:lnTo>
                  <a:lnTo>
                    <a:pt x="9" y="734"/>
                  </a:lnTo>
                  <a:lnTo>
                    <a:pt x="13" y="771"/>
                  </a:lnTo>
                  <a:lnTo>
                    <a:pt x="17" y="804"/>
                  </a:lnTo>
                  <a:lnTo>
                    <a:pt x="22" y="838"/>
                  </a:lnTo>
                  <a:lnTo>
                    <a:pt x="30" y="871"/>
                  </a:lnTo>
                  <a:lnTo>
                    <a:pt x="40" y="904"/>
                  </a:lnTo>
                  <a:lnTo>
                    <a:pt x="50" y="937"/>
                  </a:lnTo>
                  <a:lnTo>
                    <a:pt x="62" y="968"/>
                  </a:lnTo>
                  <a:lnTo>
                    <a:pt x="77" y="998"/>
                  </a:lnTo>
                  <a:lnTo>
                    <a:pt x="92" y="1029"/>
                  </a:lnTo>
                  <a:lnTo>
                    <a:pt x="108" y="1056"/>
                  </a:lnTo>
                  <a:lnTo>
                    <a:pt x="127" y="1086"/>
                  </a:lnTo>
                  <a:lnTo>
                    <a:pt x="147" y="1111"/>
                  </a:lnTo>
                  <a:lnTo>
                    <a:pt x="167" y="1139"/>
                  </a:lnTo>
                  <a:lnTo>
                    <a:pt x="189" y="1162"/>
                  </a:lnTo>
                  <a:lnTo>
                    <a:pt x="211" y="1186"/>
                  </a:lnTo>
                  <a:lnTo>
                    <a:pt x="235" y="1210"/>
                  </a:lnTo>
                  <a:lnTo>
                    <a:pt x="260" y="1232"/>
                  </a:lnTo>
                  <a:lnTo>
                    <a:pt x="286" y="1252"/>
                  </a:lnTo>
                  <a:lnTo>
                    <a:pt x="313" y="1272"/>
                  </a:lnTo>
                  <a:lnTo>
                    <a:pt x="341" y="1289"/>
                  </a:lnTo>
                  <a:lnTo>
                    <a:pt x="370" y="1305"/>
                  </a:lnTo>
                  <a:lnTo>
                    <a:pt x="399" y="1322"/>
                  </a:lnTo>
                  <a:lnTo>
                    <a:pt x="430" y="1335"/>
                  </a:lnTo>
                  <a:lnTo>
                    <a:pt x="462" y="1347"/>
                  </a:lnTo>
                  <a:lnTo>
                    <a:pt x="493" y="1358"/>
                  </a:lnTo>
                  <a:lnTo>
                    <a:pt x="526" y="1368"/>
                  </a:lnTo>
                  <a:lnTo>
                    <a:pt x="560" y="1375"/>
                  </a:lnTo>
                  <a:lnTo>
                    <a:pt x="593" y="1382"/>
                  </a:lnTo>
                  <a:lnTo>
                    <a:pt x="628" y="1386"/>
                  </a:lnTo>
                  <a:lnTo>
                    <a:pt x="663" y="1388"/>
                  </a:lnTo>
                  <a:lnTo>
                    <a:pt x="699" y="1389"/>
                  </a:lnTo>
                  <a:lnTo>
                    <a:pt x="734" y="1388"/>
                  </a:lnTo>
                  <a:lnTo>
                    <a:pt x="769" y="1386"/>
                  </a:lnTo>
                  <a:lnTo>
                    <a:pt x="804" y="1382"/>
                  </a:lnTo>
                  <a:lnTo>
                    <a:pt x="837" y="1375"/>
                  </a:lnTo>
                  <a:lnTo>
                    <a:pt x="872" y="1368"/>
                  </a:lnTo>
                  <a:lnTo>
                    <a:pt x="905" y="1358"/>
                  </a:lnTo>
                  <a:lnTo>
                    <a:pt x="936" y="1347"/>
                  </a:lnTo>
                  <a:lnTo>
                    <a:pt x="967" y="1335"/>
                  </a:lnTo>
                  <a:lnTo>
                    <a:pt x="998" y="1322"/>
                  </a:lnTo>
                  <a:lnTo>
                    <a:pt x="1027" y="1305"/>
                  </a:lnTo>
                  <a:lnTo>
                    <a:pt x="1056" y="1289"/>
                  </a:lnTo>
                  <a:lnTo>
                    <a:pt x="1084" y="1272"/>
                  </a:lnTo>
                  <a:lnTo>
                    <a:pt x="1111" y="1252"/>
                  </a:lnTo>
                  <a:lnTo>
                    <a:pt x="1137" y="1232"/>
                  </a:lnTo>
                  <a:lnTo>
                    <a:pt x="1163" y="1210"/>
                  </a:lnTo>
                  <a:lnTo>
                    <a:pt x="1186" y="1186"/>
                  </a:lnTo>
                  <a:lnTo>
                    <a:pt x="1208" y="1162"/>
                  </a:lnTo>
                  <a:lnTo>
                    <a:pt x="1230" y="1139"/>
                  </a:lnTo>
                  <a:lnTo>
                    <a:pt x="1252" y="1111"/>
                  </a:lnTo>
                  <a:lnTo>
                    <a:pt x="1271" y="1086"/>
                  </a:lnTo>
                  <a:lnTo>
                    <a:pt x="1289" y="1056"/>
                  </a:lnTo>
                  <a:lnTo>
                    <a:pt x="1305" y="1029"/>
                  </a:lnTo>
                  <a:lnTo>
                    <a:pt x="1320" y="998"/>
                  </a:lnTo>
                  <a:lnTo>
                    <a:pt x="1335" y="968"/>
                  </a:lnTo>
                  <a:lnTo>
                    <a:pt x="1347" y="937"/>
                  </a:lnTo>
                  <a:lnTo>
                    <a:pt x="1357" y="904"/>
                  </a:lnTo>
                  <a:lnTo>
                    <a:pt x="1368" y="871"/>
                  </a:lnTo>
                  <a:lnTo>
                    <a:pt x="1375" y="838"/>
                  </a:lnTo>
                  <a:lnTo>
                    <a:pt x="1380" y="804"/>
                  </a:lnTo>
                  <a:lnTo>
                    <a:pt x="1384" y="771"/>
                  </a:lnTo>
                  <a:lnTo>
                    <a:pt x="1388" y="734"/>
                  </a:lnTo>
                  <a:lnTo>
                    <a:pt x="1388" y="699"/>
                  </a:lnTo>
                  <a:lnTo>
                    <a:pt x="1397" y="699"/>
                  </a:lnTo>
                  <a:close/>
                </a:path>
              </a:pathLst>
            </a:custGeom>
            <a:solidFill>
              <a:srgbClr val="66C1FF"/>
            </a:solidFill>
            <a:ln w="9525">
              <a:noFill/>
              <a:round/>
              <a:headEnd/>
              <a:tailEnd/>
            </a:ln>
          </p:spPr>
          <p:txBody>
            <a:bodyPr/>
            <a:lstStyle/>
            <a:p>
              <a:endParaRPr lang="en-US"/>
            </a:p>
          </p:txBody>
        </p:sp>
        <p:sp>
          <p:nvSpPr>
            <p:cNvPr id="49194" name="Freeform 259"/>
            <p:cNvSpPr>
              <a:spLocks/>
            </p:cNvSpPr>
            <p:nvPr/>
          </p:nvSpPr>
          <p:spPr bwMode="auto">
            <a:xfrm>
              <a:off x="3060703" y="2298719"/>
              <a:ext cx="1960033" cy="2201862"/>
            </a:xfrm>
            <a:custGeom>
              <a:avLst/>
              <a:gdLst>
                <a:gd name="T0" fmla="*/ 2147483647 w 1389"/>
                <a:gd name="T1" fmla="*/ 2147483647 h 1387"/>
                <a:gd name="T2" fmla="*/ 2147483647 w 1389"/>
                <a:gd name="T3" fmla="*/ 2147483647 h 1387"/>
                <a:gd name="T4" fmla="*/ 2147483647 w 1389"/>
                <a:gd name="T5" fmla="*/ 2147483647 h 1387"/>
                <a:gd name="T6" fmla="*/ 2147483647 w 1389"/>
                <a:gd name="T7" fmla="*/ 2147483647 h 1387"/>
                <a:gd name="T8" fmla="*/ 2147483647 w 1389"/>
                <a:gd name="T9" fmla="*/ 2147483647 h 1387"/>
                <a:gd name="T10" fmla="*/ 2147483647 w 1389"/>
                <a:gd name="T11" fmla="*/ 2147483647 h 1387"/>
                <a:gd name="T12" fmla="*/ 2147483647 w 1389"/>
                <a:gd name="T13" fmla="*/ 2147483647 h 1387"/>
                <a:gd name="T14" fmla="*/ 2147483647 w 1389"/>
                <a:gd name="T15" fmla="*/ 2147483647 h 1387"/>
                <a:gd name="T16" fmla="*/ 2147483647 w 1389"/>
                <a:gd name="T17" fmla="*/ 2147483647 h 1387"/>
                <a:gd name="T18" fmla="*/ 2147483647 w 1389"/>
                <a:gd name="T19" fmla="*/ 2147483647 h 1387"/>
                <a:gd name="T20" fmla="*/ 2147483647 w 1389"/>
                <a:gd name="T21" fmla="*/ 2147483647 h 1387"/>
                <a:gd name="T22" fmla="*/ 2147483647 w 1389"/>
                <a:gd name="T23" fmla="*/ 2147483647 h 1387"/>
                <a:gd name="T24" fmla="*/ 0 w 1389"/>
                <a:gd name="T25" fmla="*/ 2147483647 h 1387"/>
                <a:gd name="T26" fmla="*/ 2147483647 w 1389"/>
                <a:gd name="T27" fmla="*/ 2147483647 h 1387"/>
                <a:gd name="T28" fmla="*/ 2147483647 w 1389"/>
                <a:gd name="T29" fmla="*/ 2147483647 h 1387"/>
                <a:gd name="T30" fmla="*/ 2147483647 w 1389"/>
                <a:gd name="T31" fmla="*/ 2147483647 h 1387"/>
                <a:gd name="T32" fmla="*/ 2147483647 w 1389"/>
                <a:gd name="T33" fmla="*/ 2147483647 h 1387"/>
                <a:gd name="T34" fmla="*/ 2147483647 w 1389"/>
                <a:gd name="T35" fmla="*/ 2147483647 h 1387"/>
                <a:gd name="T36" fmla="*/ 2147483647 w 1389"/>
                <a:gd name="T37" fmla="*/ 2147483647 h 1387"/>
                <a:gd name="T38" fmla="*/ 2147483647 w 1389"/>
                <a:gd name="T39" fmla="*/ 2147483647 h 1387"/>
                <a:gd name="T40" fmla="*/ 2147483647 w 1389"/>
                <a:gd name="T41" fmla="*/ 2147483647 h 1387"/>
                <a:gd name="T42" fmla="*/ 2147483647 w 1389"/>
                <a:gd name="T43" fmla="*/ 2147483647 h 1387"/>
                <a:gd name="T44" fmla="*/ 2147483647 w 1389"/>
                <a:gd name="T45" fmla="*/ 2147483647 h 1387"/>
                <a:gd name="T46" fmla="*/ 2147483647 w 1389"/>
                <a:gd name="T47" fmla="*/ 2147483647 h 1387"/>
                <a:gd name="T48" fmla="*/ 2147483647 w 1389"/>
                <a:gd name="T49" fmla="*/ 2147483647 h 1387"/>
                <a:gd name="T50" fmla="*/ 2147483647 w 1389"/>
                <a:gd name="T51" fmla="*/ 2147483647 h 1387"/>
                <a:gd name="T52" fmla="*/ 2147483647 w 1389"/>
                <a:gd name="T53" fmla="*/ 2147483647 h 1387"/>
                <a:gd name="T54" fmla="*/ 2147483647 w 1389"/>
                <a:gd name="T55" fmla="*/ 2147483647 h 1387"/>
                <a:gd name="T56" fmla="*/ 2147483647 w 1389"/>
                <a:gd name="T57" fmla="*/ 2147483647 h 1387"/>
                <a:gd name="T58" fmla="*/ 2147483647 w 1389"/>
                <a:gd name="T59" fmla="*/ 2147483647 h 1387"/>
                <a:gd name="T60" fmla="*/ 2147483647 w 1389"/>
                <a:gd name="T61" fmla="*/ 2147483647 h 1387"/>
                <a:gd name="T62" fmla="*/ 2147483647 w 1389"/>
                <a:gd name="T63" fmla="*/ 2147483647 h 1387"/>
                <a:gd name="T64" fmla="*/ 2147483647 w 1389"/>
                <a:gd name="T65" fmla="*/ 2147483647 h 1387"/>
                <a:gd name="T66" fmla="*/ 2147483647 w 1389"/>
                <a:gd name="T67" fmla="*/ 2147483647 h 1387"/>
                <a:gd name="T68" fmla="*/ 2147483647 w 1389"/>
                <a:gd name="T69" fmla="*/ 2147483647 h 1387"/>
                <a:gd name="T70" fmla="*/ 2147483647 w 1389"/>
                <a:gd name="T71" fmla="*/ 2147483647 h 1387"/>
                <a:gd name="T72" fmla="*/ 2147483647 w 1389"/>
                <a:gd name="T73" fmla="*/ 2147483647 h 1387"/>
                <a:gd name="T74" fmla="*/ 2147483647 w 1389"/>
                <a:gd name="T75" fmla="*/ 2147483647 h 1387"/>
                <a:gd name="T76" fmla="*/ 2147483647 w 1389"/>
                <a:gd name="T77" fmla="*/ 2147483647 h 1387"/>
                <a:gd name="T78" fmla="*/ 2147483647 w 1389"/>
                <a:gd name="T79" fmla="*/ 2147483647 h 1387"/>
                <a:gd name="T80" fmla="*/ 2147483647 w 1389"/>
                <a:gd name="T81" fmla="*/ 2147483647 h 1387"/>
                <a:gd name="T82" fmla="*/ 2147483647 w 1389"/>
                <a:gd name="T83" fmla="*/ 2147483647 h 1387"/>
                <a:gd name="T84" fmla="*/ 2147483647 w 1389"/>
                <a:gd name="T85" fmla="*/ 2147483647 h 1387"/>
                <a:gd name="T86" fmla="*/ 2147483647 w 1389"/>
                <a:gd name="T87" fmla="*/ 2147483647 h 1387"/>
                <a:gd name="T88" fmla="*/ 2147483647 w 1389"/>
                <a:gd name="T89" fmla="*/ 2147483647 h 1387"/>
                <a:gd name="T90" fmla="*/ 2147483647 w 1389"/>
                <a:gd name="T91" fmla="*/ 2147483647 h 1387"/>
                <a:gd name="T92" fmla="*/ 2147483647 w 1389"/>
                <a:gd name="T93" fmla="*/ 2147483647 h 1387"/>
                <a:gd name="T94" fmla="*/ 2147483647 w 1389"/>
                <a:gd name="T95" fmla="*/ 2147483647 h 1387"/>
                <a:gd name="T96" fmla="*/ 2147483647 w 1389"/>
                <a:gd name="T97" fmla="*/ 2147483647 h 1387"/>
                <a:gd name="T98" fmla="*/ 2147483647 w 1389"/>
                <a:gd name="T99" fmla="*/ 2147483647 h 1387"/>
                <a:gd name="T100" fmla="*/ 2147483647 w 1389"/>
                <a:gd name="T101" fmla="*/ 2147483647 h 13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89"/>
                <a:gd name="T154" fmla="*/ 0 h 1387"/>
                <a:gd name="T155" fmla="*/ 1389 w 1389"/>
                <a:gd name="T156" fmla="*/ 1387 h 138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89" h="1387">
                  <a:moveTo>
                    <a:pt x="1389" y="693"/>
                  </a:moveTo>
                  <a:lnTo>
                    <a:pt x="1387" y="659"/>
                  </a:lnTo>
                  <a:lnTo>
                    <a:pt x="1386" y="622"/>
                  </a:lnTo>
                  <a:lnTo>
                    <a:pt x="1382" y="587"/>
                  </a:lnTo>
                  <a:lnTo>
                    <a:pt x="1375" y="554"/>
                  </a:lnTo>
                  <a:lnTo>
                    <a:pt x="1367" y="519"/>
                  </a:lnTo>
                  <a:lnTo>
                    <a:pt x="1358" y="487"/>
                  </a:lnTo>
                  <a:lnTo>
                    <a:pt x="1347" y="455"/>
                  </a:lnTo>
                  <a:lnTo>
                    <a:pt x="1334" y="422"/>
                  </a:lnTo>
                  <a:lnTo>
                    <a:pt x="1320" y="393"/>
                  </a:lnTo>
                  <a:lnTo>
                    <a:pt x="1305" y="362"/>
                  </a:lnTo>
                  <a:lnTo>
                    <a:pt x="1289" y="333"/>
                  </a:lnTo>
                  <a:lnTo>
                    <a:pt x="1270" y="305"/>
                  </a:lnTo>
                  <a:lnTo>
                    <a:pt x="1252" y="278"/>
                  </a:lnTo>
                  <a:lnTo>
                    <a:pt x="1230" y="252"/>
                  </a:lnTo>
                  <a:lnTo>
                    <a:pt x="1208" y="227"/>
                  </a:lnTo>
                  <a:lnTo>
                    <a:pt x="1186" y="203"/>
                  </a:lnTo>
                  <a:lnTo>
                    <a:pt x="1162" y="179"/>
                  </a:lnTo>
                  <a:lnTo>
                    <a:pt x="1137" y="157"/>
                  </a:lnTo>
                  <a:lnTo>
                    <a:pt x="1109" y="137"/>
                  </a:lnTo>
                  <a:lnTo>
                    <a:pt x="1084" y="117"/>
                  </a:lnTo>
                  <a:lnTo>
                    <a:pt x="1054" y="100"/>
                  </a:lnTo>
                  <a:lnTo>
                    <a:pt x="1025" y="82"/>
                  </a:lnTo>
                  <a:lnTo>
                    <a:pt x="996" y="67"/>
                  </a:lnTo>
                  <a:lnTo>
                    <a:pt x="965" y="53"/>
                  </a:lnTo>
                  <a:lnTo>
                    <a:pt x="933" y="42"/>
                  </a:lnTo>
                  <a:lnTo>
                    <a:pt x="901" y="31"/>
                  </a:lnTo>
                  <a:lnTo>
                    <a:pt x="868" y="22"/>
                  </a:lnTo>
                  <a:lnTo>
                    <a:pt x="835" y="12"/>
                  </a:lnTo>
                  <a:lnTo>
                    <a:pt x="800" y="7"/>
                  </a:lnTo>
                  <a:lnTo>
                    <a:pt x="765" y="3"/>
                  </a:lnTo>
                  <a:lnTo>
                    <a:pt x="730" y="0"/>
                  </a:lnTo>
                  <a:lnTo>
                    <a:pt x="695" y="0"/>
                  </a:lnTo>
                  <a:lnTo>
                    <a:pt x="659" y="0"/>
                  </a:lnTo>
                  <a:lnTo>
                    <a:pt x="624" y="3"/>
                  </a:lnTo>
                  <a:lnTo>
                    <a:pt x="589" y="7"/>
                  </a:lnTo>
                  <a:lnTo>
                    <a:pt x="555" y="12"/>
                  </a:lnTo>
                  <a:lnTo>
                    <a:pt x="522" y="22"/>
                  </a:lnTo>
                  <a:lnTo>
                    <a:pt x="489" y="31"/>
                  </a:lnTo>
                  <a:lnTo>
                    <a:pt x="456" y="42"/>
                  </a:lnTo>
                  <a:lnTo>
                    <a:pt x="425" y="53"/>
                  </a:lnTo>
                  <a:lnTo>
                    <a:pt x="393" y="67"/>
                  </a:lnTo>
                  <a:lnTo>
                    <a:pt x="364" y="82"/>
                  </a:lnTo>
                  <a:lnTo>
                    <a:pt x="335" y="100"/>
                  </a:lnTo>
                  <a:lnTo>
                    <a:pt x="306" y="117"/>
                  </a:lnTo>
                  <a:lnTo>
                    <a:pt x="280" y="137"/>
                  </a:lnTo>
                  <a:lnTo>
                    <a:pt x="252" y="157"/>
                  </a:lnTo>
                  <a:lnTo>
                    <a:pt x="227" y="179"/>
                  </a:lnTo>
                  <a:lnTo>
                    <a:pt x="203" y="203"/>
                  </a:lnTo>
                  <a:lnTo>
                    <a:pt x="181" y="227"/>
                  </a:lnTo>
                  <a:lnTo>
                    <a:pt x="159" y="252"/>
                  </a:lnTo>
                  <a:lnTo>
                    <a:pt x="139" y="278"/>
                  </a:lnTo>
                  <a:lnTo>
                    <a:pt x="119" y="305"/>
                  </a:lnTo>
                  <a:lnTo>
                    <a:pt x="101" y="333"/>
                  </a:lnTo>
                  <a:lnTo>
                    <a:pt x="84" y="362"/>
                  </a:lnTo>
                  <a:lnTo>
                    <a:pt x="69" y="393"/>
                  </a:lnTo>
                  <a:lnTo>
                    <a:pt x="55" y="422"/>
                  </a:lnTo>
                  <a:lnTo>
                    <a:pt x="42" y="455"/>
                  </a:lnTo>
                  <a:lnTo>
                    <a:pt x="31" y="487"/>
                  </a:lnTo>
                  <a:lnTo>
                    <a:pt x="22" y="519"/>
                  </a:lnTo>
                  <a:lnTo>
                    <a:pt x="15" y="554"/>
                  </a:lnTo>
                  <a:lnTo>
                    <a:pt x="9" y="587"/>
                  </a:lnTo>
                  <a:lnTo>
                    <a:pt x="4" y="622"/>
                  </a:lnTo>
                  <a:lnTo>
                    <a:pt x="2" y="659"/>
                  </a:lnTo>
                  <a:lnTo>
                    <a:pt x="0" y="693"/>
                  </a:lnTo>
                  <a:lnTo>
                    <a:pt x="2" y="730"/>
                  </a:lnTo>
                  <a:lnTo>
                    <a:pt x="4" y="765"/>
                  </a:lnTo>
                  <a:lnTo>
                    <a:pt x="9" y="800"/>
                  </a:lnTo>
                  <a:lnTo>
                    <a:pt x="15" y="832"/>
                  </a:lnTo>
                  <a:lnTo>
                    <a:pt x="22" y="867"/>
                  </a:lnTo>
                  <a:lnTo>
                    <a:pt x="31" y="900"/>
                  </a:lnTo>
                  <a:lnTo>
                    <a:pt x="42" y="931"/>
                  </a:lnTo>
                  <a:lnTo>
                    <a:pt x="55" y="964"/>
                  </a:lnTo>
                  <a:lnTo>
                    <a:pt x="69" y="994"/>
                  </a:lnTo>
                  <a:lnTo>
                    <a:pt x="84" y="1025"/>
                  </a:lnTo>
                  <a:lnTo>
                    <a:pt x="101" y="1054"/>
                  </a:lnTo>
                  <a:lnTo>
                    <a:pt x="119" y="1081"/>
                  </a:lnTo>
                  <a:lnTo>
                    <a:pt x="139" y="1109"/>
                  </a:lnTo>
                  <a:lnTo>
                    <a:pt x="159" y="1135"/>
                  </a:lnTo>
                  <a:lnTo>
                    <a:pt x="181" y="1160"/>
                  </a:lnTo>
                  <a:lnTo>
                    <a:pt x="203" y="1184"/>
                  </a:lnTo>
                  <a:lnTo>
                    <a:pt x="227" y="1208"/>
                  </a:lnTo>
                  <a:lnTo>
                    <a:pt x="252" y="1230"/>
                  </a:lnTo>
                  <a:lnTo>
                    <a:pt x="280" y="1250"/>
                  </a:lnTo>
                  <a:lnTo>
                    <a:pt x="306" y="1270"/>
                  </a:lnTo>
                  <a:lnTo>
                    <a:pt x="335" y="1286"/>
                  </a:lnTo>
                  <a:lnTo>
                    <a:pt x="364" y="1305"/>
                  </a:lnTo>
                  <a:lnTo>
                    <a:pt x="393" y="1319"/>
                  </a:lnTo>
                  <a:lnTo>
                    <a:pt x="425" y="1334"/>
                  </a:lnTo>
                  <a:lnTo>
                    <a:pt x="456" y="1345"/>
                  </a:lnTo>
                  <a:lnTo>
                    <a:pt x="489" y="1356"/>
                  </a:lnTo>
                  <a:lnTo>
                    <a:pt x="522" y="1365"/>
                  </a:lnTo>
                  <a:lnTo>
                    <a:pt x="555" y="1374"/>
                  </a:lnTo>
                  <a:lnTo>
                    <a:pt x="589" y="1380"/>
                  </a:lnTo>
                  <a:lnTo>
                    <a:pt x="624" y="1383"/>
                  </a:lnTo>
                  <a:lnTo>
                    <a:pt x="659" y="1387"/>
                  </a:lnTo>
                  <a:lnTo>
                    <a:pt x="695" y="1387"/>
                  </a:lnTo>
                  <a:lnTo>
                    <a:pt x="730" y="1387"/>
                  </a:lnTo>
                  <a:lnTo>
                    <a:pt x="765" y="1383"/>
                  </a:lnTo>
                  <a:lnTo>
                    <a:pt x="800" y="1380"/>
                  </a:lnTo>
                  <a:lnTo>
                    <a:pt x="835" y="1374"/>
                  </a:lnTo>
                  <a:lnTo>
                    <a:pt x="868" y="1365"/>
                  </a:lnTo>
                  <a:lnTo>
                    <a:pt x="901" y="1356"/>
                  </a:lnTo>
                  <a:lnTo>
                    <a:pt x="933" y="1345"/>
                  </a:lnTo>
                  <a:lnTo>
                    <a:pt x="965" y="1334"/>
                  </a:lnTo>
                  <a:lnTo>
                    <a:pt x="996" y="1319"/>
                  </a:lnTo>
                  <a:lnTo>
                    <a:pt x="1025" y="1305"/>
                  </a:lnTo>
                  <a:lnTo>
                    <a:pt x="1054" y="1286"/>
                  </a:lnTo>
                  <a:lnTo>
                    <a:pt x="1084" y="1270"/>
                  </a:lnTo>
                  <a:lnTo>
                    <a:pt x="1109" y="1250"/>
                  </a:lnTo>
                  <a:lnTo>
                    <a:pt x="1137" y="1230"/>
                  </a:lnTo>
                  <a:lnTo>
                    <a:pt x="1162" y="1208"/>
                  </a:lnTo>
                  <a:lnTo>
                    <a:pt x="1186" y="1184"/>
                  </a:lnTo>
                  <a:lnTo>
                    <a:pt x="1208" y="1160"/>
                  </a:lnTo>
                  <a:lnTo>
                    <a:pt x="1230" y="1135"/>
                  </a:lnTo>
                  <a:lnTo>
                    <a:pt x="1252" y="1109"/>
                  </a:lnTo>
                  <a:lnTo>
                    <a:pt x="1270" y="1081"/>
                  </a:lnTo>
                  <a:lnTo>
                    <a:pt x="1289" y="1054"/>
                  </a:lnTo>
                  <a:lnTo>
                    <a:pt x="1305" y="1025"/>
                  </a:lnTo>
                  <a:lnTo>
                    <a:pt x="1320" y="994"/>
                  </a:lnTo>
                  <a:lnTo>
                    <a:pt x="1334" y="964"/>
                  </a:lnTo>
                  <a:lnTo>
                    <a:pt x="1347" y="931"/>
                  </a:lnTo>
                  <a:lnTo>
                    <a:pt x="1358" y="900"/>
                  </a:lnTo>
                  <a:lnTo>
                    <a:pt x="1367" y="867"/>
                  </a:lnTo>
                  <a:lnTo>
                    <a:pt x="1375" y="832"/>
                  </a:lnTo>
                  <a:lnTo>
                    <a:pt x="1382" y="800"/>
                  </a:lnTo>
                  <a:lnTo>
                    <a:pt x="1386" y="765"/>
                  </a:lnTo>
                  <a:lnTo>
                    <a:pt x="1387" y="730"/>
                  </a:lnTo>
                  <a:lnTo>
                    <a:pt x="1389" y="693"/>
                  </a:lnTo>
                  <a:lnTo>
                    <a:pt x="1380" y="693"/>
                  </a:lnTo>
                  <a:lnTo>
                    <a:pt x="1378" y="659"/>
                  </a:lnTo>
                  <a:lnTo>
                    <a:pt x="1376" y="624"/>
                  </a:lnTo>
                  <a:lnTo>
                    <a:pt x="1373" y="589"/>
                  </a:lnTo>
                  <a:lnTo>
                    <a:pt x="1365" y="556"/>
                  </a:lnTo>
                  <a:lnTo>
                    <a:pt x="1358" y="521"/>
                  </a:lnTo>
                  <a:lnTo>
                    <a:pt x="1349" y="490"/>
                  </a:lnTo>
                  <a:lnTo>
                    <a:pt x="1338" y="457"/>
                  </a:lnTo>
                  <a:lnTo>
                    <a:pt x="1325" y="426"/>
                  </a:lnTo>
                  <a:lnTo>
                    <a:pt x="1312" y="397"/>
                  </a:lnTo>
                  <a:lnTo>
                    <a:pt x="1298" y="368"/>
                  </a:lnTo>
                  <a:lnTo>
                    <a:pt x="1281" y="338"/>
                  </a:lnTo>
                  <a:lnTo>
                    <a:pt x="1263" y="311"/>
                  </a:lnTo>
                  <a:lnTo>
                    <a:pt x="1245" y="283"/>
                  </a:lnTo>
                  <a:lnTo>
                    <a:pt x="1223" y="258"/>
                  </a:lnTo>
                  <a:lnTo>
                    <a:pt x="1203" y="232"/>
                  </a:lnTo>
                  <a:lnTo>
                    <a:pt x="1179" y="208"/>
                  </a:lnTo>
                  <a:lnTo>
                    <a:pt x="1155" y="186"/>
                  </a:lnTo>
                  <a:lnTo>
                    <a:pt x="1131" y="164"/>
                  </a:lnTo>
                  <a:lnTo>
                    <a:pt x="1106" y="144"/>
                  </a:lnTo>
                  <a:lnTo>
                    <a:pt x="1078" y="126"/>
                  </a:lnTo>
                  <a:lnTo>
                    <a:pt x="1051" y="108"/>
                  </a:lnTo>
                  <a:lnTo>
                    <a:pt x="1021" y="91"/>
                  </a:lnTo>
                  <a:lnTo>
                    <a:pt x="992" y="76"/>
                  </a:lnTo>
                  <a:lnTo>
                    <a:pt x="961" y="62"/>
                  </a:lnTo>
                  <a:lnTo>
                    <a:pt x="930" y="49"/>
                  </a:lnTo>
                  <a:lnTo>
                    <a:pt x="899" y="38"/>
                  </a:lnTo>
                  <a:lnTo>
                    <a:pt x="866" y="29"/>
                  </a:lnTo>
                  <a:lnTo>
                    <a:pt x="833" y="22"/>
                  </a:lnTo>
                  <a:lnTo>
                    <a:pt x="800" y="16"/>
                  </a:lnTo>
                  <a:lnTo>
                    <a:pt x="765" y="12"/>
                  </a:lnTo>
                  <a:lnTo>
                    <a:pt x="730" y="9"/>
                  </a:lnTo>
                  <a:lnTo>
                    <a:pt x="695" y="9"/>
                  </a:lnTo>
                  <a:lnTo>
                    <a:pt x="659" y="9"/>
                  </a:lnTo>
                  <a:lnTo>
                    <a:pt x="624" y="12"/>
                  </a:lnTo>
                  <a:lnTo>
                    <a:pt x="589" y="16"/>
                  </a:lnTo>
                  <a:lnTo>
                    <a:pt x="556" y="22"/>
                  </a:lnTo>
                  <a:lnTo>
                    <a:pt x="523" y="29"/>
                  </a:lnTo>
                  <a:lnTo>
                    <a:pt x="490" y="38"/>
                  </a:lnTo>
                  <a:lnTo>
                    <a:pt x="459" y="49"/>
                  </a:lnTo>
                  <a:lnTo>
                    <a:pt x="428" y="62"/>
                  </a:lnTo>
                  <a:lnTo>
                    <a:pt x="397" y="76"/>
                  </a:lnTo>
                  <a:lnTo>
                    <a:pt x="368" y="91"/>
                  </a:lnTo>
                  <a:lnTo>
                    <a:pt x="339" y="108"/>
                  </a:lnTo>
                  <a:lnTo>
                    <a:pt x="311" y="126"/>
                  </a:lnTo>
                  <a:lnTo>
                    <a:pt x="285" y="144"/>
                  </a:lnTo>
                  <a:lnTo>
                    <a:pt x="258" y="164"/>
                  </a:lnTo>
                  <a:lnTo>
                    <a:pt x="234" y="186"/>
                  </a:lnTo>
                  <a:lnTo>
                    <a:pt x="210" y="208"/>
                  </a:lnTo>
                  <a:lnTo>
                    <a:pt x="187" y="232"/>
                  </a:lnTo>
                  <a:lnTo>
                    <a:pt x="166" y="258"/>
                  </a:lnTo>
                  <a:lnTo>
                    <a:pt x="144" y="283"/>
                  </a:lnTo>
                  <a:lnTo>
                    <a:pt x="126" y="311"/>
                  </a:lnTo>
                  <a:lnTo>
                    <a:pt x="108" y="338"/>
                  </a:lnTo>
                  <a:lnTo>
                    <a:pt x="91" y="368"/>
                  </a:lnTo>
                  <a:lnTo>
                    <a:pt x="77" y="397"/>
                  </a:lnTo>
                  <a:lnTo>
                    <a:pt x="64" y="426"/>
                  </a:lnTo>
                  <a:lnTo>
                    <a:pt x="51" y="457"/>
                  </a:lnTo>
                  <a:lnTo>
                    <a:pt x="40" y="490"/>
                  </a:lnTo>
                  <a:lnTo>
                    <a:pt x="31" y="521"/>
                  </a:lnTo>
                  <a:lnTo>
                    <a:pt x="24" y="556"/>
                  </a:lnTo>
                  <a:lnTo>
                    <a:pt x="16" y="589"/>
                  </a:lnTo>
                  <a:lnTo>
                    <a:pt x="13" y="624"/>
                  </a:lnTo>
                  <a:lnTo>
                    <a:pt x="11" y="659"/>
                  </a:lnTo>
                  <a:lnTo>
                    <a:pt x="9" y="693"/>
                  </a:lnTo>
                  <a:lnTo>
                    <a:pt x="11" y="728"/>
                  </a:lnTo>
                  <a:lnTo>
                    <a:pt x="13" y="763"/>
                  </a:lnTo>
                  <a:lnTo>
                    <a:pt x="16" y="798"/>
                  </a:lnTo>
                  <a:lnTo>
                    <a:pt x="24" y="831"/>
                  </a:lnTo>
                  <a:lnTo>
                    <a:pt x="31" y="865"/>
                  </a:lnTo>
                  <a:lnTo>
                    <a:pt x="40" y="897"/>
                  </a:lnTo>
                  <a:lnTo>
                    <a:pt x="51" y="930"/>
                  </a:lnTo>
                  <a:lnTo>
                    <a:pt x="64" y="961"/>
                  </a:lnTo>
                  <a:lnTo>
                    <a:pt x="77" y="990"/>
                  </a:lnTo>
                  <a:lnTo>
                    <a:pt x="91" y="1019"/>
                  </a:lnTo>
                  <a:lnTo>
                    <a:pt x="108" y="1048"/>
                  </a:lnTo>
                  <a:lnTo>
                    <a:pt x="126" y="1076"/>
                  </a:lnTo>
                  <a:lnTo>
                    <a:pt x="144" y="1103"/>
                  </a:lnTo>
                  <a:lnTo>
                    <a:pt x="166" y="1129"/>
                  </a:lnTo>
                  <a:lnTo>
                    <a:pt x="187" y="1155"/>
                  </a:lnTo>
                  <a:lnTo>
                    <a:pt x="210" y="1178"/>
                  </a:lnTo>
                  <a:lnTo>
                    <a:pt x="234" y="1200"/>
                  </a:lnTo>
                  <a:lnTo>
                    <a:pt x="258" y="1222"/>
                  </a:lnTo>
                  <a:lnTo>
                    <a:pt x="285" y="1243"/>
                  </a:lnTo>
                  <a:lnTo>
                    <a:pt x="311" y="1261"/>
                  </a:lnTo>
                  <a:lnTo>
                    <a:pt x="339" y="1279"/>
                  </a:lnTo>
                  <a:lnTo>
                    <a:pt x="368" y="1296"/>
                  </a:lnTo>
                  <a:lnTo>
                    <a:pt x="397" y="1310"/>
                  </a:lnTo>
                  <a:lnTo>
                    <a:pt x="428" y="1325"/>
                  </a:lnTo>
                  <a:lnTo>
                    <a:pt x="459" y="1338"/>
                  </a:lnTo>
                  <a:lnTo>
                    <a:pt x="490" y="1349"/>
                  </a:lnTo>
                  <a:lnTo>
                    <a:pt x="523" y="1358"/>
                  </a:lnTo>
                  <a:lnTo>
                    <a:pt x="556" y="1365"/>
                  </a:lnTo>
                  <a:lnTo>
                    <a:pt x="589" y="1371"/>
                  </a:lnTo>
                  <a:lnTo>
                    <a:pt x="624" y="1374"/>
                  </a:lnTo>
                  <a:lnTo>
                    <a:pt x="659" y="1378"/>
                  </a:lnTo>
                  <a:lnTo>
                    <a:pt x="695" y="1378"/>
                  </a:lnTo>
                  <a:lnTo>
                    <a:pt x="730" y="1378"/>
                  </a:lnTo>
                  <a:lnTo>
                    <a:pt x="765" y="1374"/>
                  </a:lnTo>
                  <a:lnTo>
                    <a:pt x="800" y="1371"/>
                  </a:lnTo>
                  <a:lnTo>
                    <a:pt x="833" y="1365"/>
                  </a:lnTo>
                  <a:lnTo>
                    <a:pt x="866" y="1358"/>
                  </a:lnTo>
                  <a:lnTo>
                    <a:pt x="899" y="1349"/>
                  </a:lnTo>
                  <a:lnTo>
                    <a:pt x="930" y="1338"/>
                  </a:lnTo>
                  <a:lnTo>
                    <a:pt x="961" y="1325"/>
                  </a:lnTo>
                  <a:lnTo>
                    <a:pt x="992" y="1310"/>
                  </a:lnTo>
                  <a:lnTo>
                    <a:pt x="1021" y="1296"/>
                  </a:lnTo>
                  <a:lnTo>
                    <a:pt x="1051" y="1279"/>
                  </a:lnTo>
                  <a:lnTo>
                    <a:pt x="1078" y="1261"/>
                  </a:lnTo>
                  <a:lnTo>
                    <a:pt x="1106" y="1243"/>
                  </a:lnTo>
                  <a:lnTo>
                    <a:pt x="1131" y="1222"/>
                  </a:lnTo>
                  <a:lnTo>
                    <a:pt x="1155" y="1200"/>
                  </a:lnTo>
                  <a:lnTo>
                    <a:pt x="1179" y="1178"/>
                  </a:lnTo>
                  <a:lnTo>
                    <a:pt x="1203" y="1155"/>
                  </a:lnTo>
                  <a:lnTo>
                    <a:pt x="1223" y="1129"/>
                  </a:lnTo>
                  <a:lnTo>
                    <a:pt x="1245" y="1103"/>
                  </a:lnTo>
                  <a:lnTo>
                    <a:pt x="1263" y="1076"/>
                  </a:lnTo>
                  <a:lnTo>
                    <a:pt x="1281" y="1048"/>
                  </a:lnTo>
                  <a:lnTo>
                    <a:pt x="1298" y="1019"/>
                  </a:lnTo>
                  <a:lnTo>
                    <a:pt x="1312" y="990"/>
                  </a:lnTo>
                  <a:lnTo>
                    <a:pt x="1325" y="961"/>
                  </a:lnTo>
                  <a:lnTo>
                    <a:pt x="1338" y="930"/>
                  </a:lnTo>
                  <a:lnTo>
                    <a:pt x="1349" y="897"/>
                  </a:lnTo>
                  <a:lnTo>
                    <a:pt x="1358" y="865"/>
                  </a:lnTo>
                  <a:lnTo>
                    <a:pt x="1365" y="831"/>
                  </a:lnTo>
                  <a:lnTo>
                    <a:pt x="1373" y="798"/>
                  </a:lnTo>
                  <a:lnTo>
                    <a:pt x="1376" y="763"/>
                  </a:lnTo>
                  <a:lnTo>
                    <a:pt x="1378" y="728"/>
                  </a:lnTo>
                  <a:lnTo>
                    <a:pt x="1380" y="693"/>
                  </a:lnTo>
                  <a:lnTo>
                    <a:pt x="1389" y="693"/>
                  </a:lnTo>
                  <a:close/>
                </a:path>
              </a:pathLst>
            </a:custGeom>
            <a:solidFill>
              <a:srgbClr val="67C2FF"/>
            </a:solidFill>
            <a:ln w="9525">
              <a:noFill/>
              <a:round/>
              <a:headEnd/>
              <a:tailEnd/>
            </a:ln>
          </p:spPr>
          <p:txBody>
            <a:bodyPr/>
            <a:lstStyle/>
            <a:p>
              <a:endParaRPr lang="en-US"/>
            </a:p>
          </p:txBody>
        </p:sp>
        <p:sp>
          <p:nvSpPr>
            <p:cNvPr id="49195" name="Freeform 260"/>
            <p:cNvSpPr>
              <a:spLocks/>
            </p:cNvSpPr>
            <p:nvPr/>
          </p:nvSpPr>
          <p:spPr bwMode="auto">
            <a:xfrm>
              <a:off x="3067758" y="2303481"/>
              <a:ext cx="1945923" cy="2190750"/>
            </a:xfrm>
            <a:custGeom>
              <a:avLst/>
              <a:gdLst>
                <a:gd name="T0" fmla="*/ 2147483647 w 1379"/>
                <a:gd name="T1" fmla="*/ 2147483647 h 1380"/>
                <a:gd name="T2" fmla="*/ 2147483647 w 1379"/>
                <a:gd name="T3" fmla="*/ 2147483647 h 1380"/>
                <a:gd name="T4" fmla="*/ 2147483647 w 1379"/>
                <a:gd name="T5" fmla="*/ 2147483647 h 1380"/>
                <a:gd name="T6" fmla="*/ 2147483647 w 1379"/>
                <a:gd name="T7" fmla="*/ 2147483647 h 1380"/>
                <a:gd name="T8" fmla="*/ 2147483647 w 1379"/>
                <a:gd name="T9" fmla="*/ 2147483647 h 1380"/>
                <a:gd name="T10" fmla="*/ 2147483647 w 1379"/>
                <a:gd name="T11" fmla="*/ 2147483647 h 1380"/>
                <a:gd name="T12" fmla="*/ 2147483647 w 1379"/>
                <a:gd name="T13" fmla="*/ 2147483647 h 1380"/>
                <a:gd name="T14" fmla="*/ 2147483647 w 1379"/>
                <a:gd name="T15" fmla="*/ 2147483647 h 1380"/>
                <a:gd name="T16" fmla="*/ 2147483647 w 1379"/>
                <a:gd name="T17" fmla="*/ 2147483647 h 1380"/>
                <a:gd name="T18" fmla="*/ 2147483647 w 1379"/>
                <a:gd name="T19" fmla="*/ 2147483647 h 1380"/>
                <a:gd name="T20" fmla="*/ 2147483647 w 1379"/>
                <a:gd name="T21" fmla="*/ 2147483647 h 1380"/>
                <a:gd name="T22" fmla="*/ 2147483647 w 1379"/>
                <a:gd name="T23" fmla="*/ 2147483647 h 1380"/>
                <a:gd name="T24" fmla="*/ 0 w 1379"/>
                <a:gd name="T25" fmla="*/ 2147483647 h 1380"/>
                <a:gd name="T26" fmla="*/ 2147483647 w 1379"/>
                <a:gd name="T27" fmla="*/ 2147483647 h 1380"/>
                <a:gd name="T28" fmla="*/ 2147483647 w 1379"/>
                <a:gd name="T29" fmla="*/ 2147483647 h 1380"/>
                <a:gd name="T30" fmla="*/ 2147483647 w 1379"/>
                <a:gd name="T31" fmla="*/ 2147483647 h 1380"/>
                <a:gd name="T32" fmla="*/ 2147483647 w 1379"/>
                <a:gd name="T33" fmla="*/ 2147483647 h 1380"/>
                <a:gd name="T34" fmla="*/ 2147483647 w 1379"/>
                <a:gd name="T35" fmla="*/ 2147483647 h 1380"/>
                <a:gd name="T36" fmla="*/ 2147483647 w 1379"/>
                <a:gd name="T37" fmla="*/ 2147483647 h 1380"/>
                <a:gd name="T38" fmla="*/ 2147483647 w 1379"/>
                <a:gd name="T39" fmla="*/ 2147483647 h 1380"/>
                <a:gd name="T40" fmla="*/ 2147483647 w 1379"/>
                <a:gd name="T41" fmla="*/ 2147483647 h 1380"/>
                <a:gd name="T42" fmla="*/ 2147483647 w 1379"/>
                <a:gd name="T43" fmla="*/ 2147483647 h 1380"/>
                <a:gd name="T44" fmla="*/ 2147483647 w 1379"/>
                <a:gd name="T45" fmla="*/ 2147483647 h 1380"/>
                <a:gd name="T46" fmla="*/ 2147483647 w 1379"/>
                <a:gd name="T47" fmla="*/ 2147483647 h 1380"/>
                <a:gd name="T48" fmla="*/ 2147483647 w 1379"/>
                <a:gd name="T49" fmla="*/ 2147483647 h 1380"/>
                <a:gd name="T50" fmla="*/ 2147483647 w 1379"/>
                <a:gd name="T51" fmla="*/ 2147483647 h 1380"/>
                <a:gd name="T52" fmla="*/ 2147483647 w 1379"/>
                <a:gd name="T53" fmla="*/ 2147483647 h 1380"/>
                <a:gd name="T54" fmla="*/ 2147483647 w 1379"/>
                <a:gd name="T55" fmla="*/ 2147483647 h 1380"/>
                <a:gd name="T56" fmla="*/ 2147483647 w 1379"/>
                <a:gd name="T57" fmla="*/ 2147483647 h 1380"/>
                <a:gd name="T58" fmla="*/ 2147483647 w 1379"/>
                <a:gd name="T59" fmla="*/ 2147483647 h 1380"/>
                <a:gd name="T60" fmla="*/ 2147483647 w 1379"/>
                <a:gd name="T61" fmla="*/ 2147483647 h 1380"/>
                <a:gd name="T62" fmla="*/ 2147483647 w 1379"/>
                <a:gd name="T63" fmla="*/ 2147483647 h 1380"/>
                <a:gd name="T64" fmla="*/ 2147483647 w 1379"/>
                <a:gd name="T65" fmla="*/ 2147483647 h 1380"/>
                <a:gd name="T66" fmla="*/ 2147483647 w 1379"/>
                <a:gd name="T67" fmla="*/ 2147483647 h 1380"/>
                <a:gd name="T68" fmla="*/ 2147483647 w 1379"/>
                <a:gd name="T69" fmla="*/ 2147483647 h 1380"/>
                <a:gd name="T70" fmla="*/ 2147483647 w 1379"/>
                <a:gd name="T71" fmla="*/ 2147483647 h 1380"/>
                <a:gd name="T72" fmla="*/ 2147483647 w 1379"/>
                <a:gd name="T73" fmla="*/ 2147483647 h 1380"/>
                <a:gd name="T74" fmla="*/ 2147483647 w 1379"/>
                <a:gd name="T75" fmla="*/ 2147483647 h 1380"/>
                <a:gd name="T76" fmla="*/ 2147483647 w 1379"/>
                <a:gd name="T77" fmla="*/ 2147483647 h 1380"/>
                <a:gd name="T78" fmla="*/ 2147483647 w 1379"/>
                <a:gd name="T79" fmla="*/ 2147483647 h 1380"/>
                <a:gd name="T80" fmla="*/ 2147483647 w 1379"/>
                <a:gd name="T81" fmla="*/ 2147483647 h 1380"/>
                <a:gd name="T82" fmla="*/ 2147483647 w 1379"/>
                <a:gd name="T83" fmla="*/ 2147483647 h 1380"/>
                <a:gd name="T84" fmla="*/ 2147483647 w 1379"/>
                <a:gd name="T85" fmla="*/ 2147483647 h 1380"/>
                <a:gd name="T86" fmla="*/ 2147483647 w 1379"/>
                <a:gd name="T87" fmla="*/ 2147483647 h 1380"/>
                <a:gd name="T88" fmla="*/ 2147483647 w 1379"/>
                <a:gd name="T89" fmla="*/ 2147483647 h 1380"/>
                <a:gd name="T90" fmla="*/ 2147483647 w 1379"/>
                <a:gd name="T91" fmla="*/ 2147483647 h 1380"/>
                <a:gd name="T92" fmla="*/ 2147483647 w 1379"/>
                <a:gd name="T93" fmla="*/ 2147483647 h 1380"/>
                <a:gd name="T94" fmla="*/ 2147483647 w 1379"/>
                <a:gd name="T95" fmla="*/ 2147483647 h 1380"/>
                <a:gd name="T96" fmla="*/ 2147483647 w 1379"/>
                <a:gd name="T97" fmla="*/ 2147483647 h 1380"/>
                <a:gd name="T98" fmla="*/ 2147483647 w 1379"/>
                <a:gd name="T99" fmla="*/ 2147483647 h 1380"/>
                <a:gd name="T100" fmla="*/ 2147483647 w 1379"/>
                <a:gd name="T101" fmla="*/ 2147483647 h 138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9"/>
                <a:gd name="T154" fmla="*/ 0 h 1380"/>
                <a:gd name="T155" fmla="*/ 1379 w 1379"/>
                <a:gd name="T156" fmla="*/ 1380 h 138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9" h="1380">
                  <a:moveTo>
                    <a:pt x="1379" y="690"/>
                  </a:moveTo>
                  <a:lnTo>
                    <a:pt x="1379" y="656"/>
                  </a:lnTo>
                  <a:lnTo>
                    <a:pt x="1375" y="619"/>
                  </a:lnTo>
                  <a:lnTo>
                    <a:pt x="1371" y="586"/>
                  </a:lnTo>
                  <a:lnTo>
                    <a:pt x="1366" y="551"/>
                  </a:lnTo>
                  <a:lnTo>
                    <a:pt x="1359" y="518"/>
                  </a:lnTo>
                  <a:lnTo>
                    <a:pt x="1348" y="485"/>
                  </a:lnTo>
                  <a:lnTo>
                    <a:pt x="1338" y="452"/>
                  </a:lnTo>
                  <a:lnTo>
                    <a:pt x="1326" y="421"/>
                  </a:lnTo>
                  <a:lnTo>
                    <a:pt x="1311" y="392"/>
                  </a:lnTo>
                  <a:lnTo>
                    <a:pt x="1296" y="361"/>
                  </a:lnTo>
                  <a:lnTo>
                    <a:pt x="1280" y="333"/>
                  </a:lnTo>
                  <a:lnTo>
                    <a:pt x="1262" y="304"/>
                  </a:lnTo>
                  <a:lnTo>
                    <a:pt x="1243" y="279"/>
                  </a:lnTo>
                  <a:lnTo>
                    <a:pt x="1221" y="251"/>
                  </a:lnTo>
                  <a:lnTo>
                    <a:pt x="1199" y="227"/>
                  </a:lnTo>
                  <a:lnTo>
                    <a:pt x="1177" y="203"/>
                  </a:lnTo>
                  <a:lnTo>
                    <a:pt x="1154" y="180"/>
                  </a:lnTo>
                  <a:lnTo>
                    <a:pt x="1128" y="158"/>
                  </a:lnTo>
                  <a:lnTo>
                    <a:pt x="1102" y="138"/>
                  </a:lnTo>
                  <a:lnTo>
                    <a:pt x="1075" y="119"/>
                  </a:lnTo>
                  <a:lnTo>
                    <a:pt x="1047" y="101"/>
                  </a:lnTo>
                  <a:lnTo>
                    <a:pt x="1018" y="84"/>
                  </a:lnTo>
                  <a:lnTo>
                    <a:pt x="989" y="68"/>
                  </a:lnTo>
                  <a:lnTo>
                    <a:pt x="958" y="55"/>
                  </a:lnTo>
                  <a:lnTo>
                    <a:pt x="927" y="42"/>
                  </a:lnTo>
                  <a:lnTo>
                    <a:pt x="896" y="31"/>
                  </a:lnTo>
                  <a:lnTo>
                    <a:pt x="863" y="22"/>
                  </a:lnTo>
                  <a:lnTo>
                    <a:pt x="828" y="15"/>
                  </a:lnTo>
                  <a:lnTo>
                    <a:pt x="795" y="8"/>
                  </a:lnTo>
                  <a:lnTo>
                    <a:pt x="760" y="4"/>
                  </a:lnTo>
                  <a:lnTo>
                    <a:pt x="725" y="2"/>
                  </a:lnTo>
                  <a:lnTo>
                    <a:pt x="690" y="0"/>
                  </a:lnTo>
                  <a:lnTo>
                    <a:pt x="654" y="2"/>
                  </a:lnTo>
                  <a:lnTo>
                    <a:pt x="619" y="4"/>
                  </a:lnTo>
                  <a:lnTo>
                    <a:pt x="584" y="8"/>
                  </a:lnTo>
                  <a:lnTo>
                    <a:pt x="551" y="15"/>
                  </a:lnTo>
                  <a:lnTo>
                    <a:pt x="517" y="22"/>
                  </a:lnTo>
                  <a:lnTo>
                    <a:pt x="484" y="31"/>
                  </a:lnTo>
                  <a:lnTo>
                    <a:pt x="453" y="42"/>
                  </a:lnTo>
                  <a:lnTo>
                    <a:pt x="421" y="55"/>
                  </a:lnTo>
                  <a:lnTo>
                    <a:pt x="390" y="68"/>
                  </a:lnTo>
                  <a:lnTo>
                    <a:pt x="361" y="84"/>
                  </a:lnTo>
                  <a:lnTo>
                    <a:pt x="332" y="101"/>
                  </a:lnTo>
                  <a:lnTo>
                    <a:pt x="304" y="119"/>
                  </a:lnTo>
                  <a:lnTo>
                    <a:pt x="277" y="138"/>
                  </a:lnTo>
                  <a:lnTo>
                    <a:pt x="251" y="158"/>
                  </a:lnTo>
                  <a:lnTo>
                    <a:pt x="226" y="180"/>
                  </a:lnTo>
                  <a:lnTo>
                    <a:pt x="202" y="203"/>
                  </a:lnTo>
                  <a:lnTo>
                    <a:pt x="180" y="227"/>
                  </a:lnTo>
                  <a:lnTo>
                    <a:pt x="158" y="251"/>
                  </a:lnTo>
                  <a:lnTo>
                    <a:pt x="138" y="279"/>
                  </a:lnTo>
                  <a:lnTo>
                    <a:pt x="118" y="304"/>
                  </a:lnTo>
                  <a:lnTo>
                    <a:pt x="99" y="333"/>
                  </a:lnTo>
                  <a:lnTo>
                    <a:pt x="83" y="361"/>
                  </a:lnTo>
                  <a:lnTo>
                    <a:pt x="68" y="392"/>
                  </a:lnTo>
                  <a:lnTo>
                    <a:pt x="53" y="421"/>
                  </a:lnTo>
                  <a:lnTo>
                    <a:pt x="41" y="452"/>
                  </a:lnTo>
                  <a:lnTo>
                    <a:pt x="31" y="485"/>
                  </a:lnTo>
                  <a:lnTo>
                    <a:pt x="21" y="518"/>
                  </a:lnTo>
                  <a:lnTo>
                    <a:pt x="13" y="551"/>
                  </a:lnTo>
                  <a:lnTo>
                    <a:pt x="8" y="586"/>
                  </a:lnTo>
                  <a:lnTo>
                    <a:pt x="4" y="619"/>
                  </a:lnTo>
                  <a:lnTo>
                    <a:pt x="0" y="656"/>
                  </a:lnTo>
                  <a:lnTo>
                    <a:pt x="0" y="690"/>
                  </a:lnTo>
                  <a:lnTo>
                    <a:pt x="0" y="725"/>
                  </a:lnTo>
                  <a:lnTo>
                    <a:pt x="4" y="762"/>
                  </a:lnTo>
                  <a:lnTo>
                    <a:pt x="8" y="795"/>
                  </a:lnTo>
                  <a:lnTo>
                    <a:pt x="13" y="829"/>
                  </a:lnTo>
                  <a:lnTo>
                    <a:pt x="21" y="862"/>
                  </a:lnTo>
                  <a:lnTo>
                    <a:pt x="31" y="895"/>
                  </a:lnTo>
                  <a:lnTo>
                    <a:pt x="41" y="928"/>
                  </a:lnTo>
                  <a:lnTo>
                    <a:pt x="53" y="959"/>
                  </a:lnTo>
                  <a:lnTo>
                    <a:pt x="68" y="989"/>
                  </a:lnTo>
                  <a:lnTo>
                    <a:pt x="83" y="1020"/>
                  </a:lnTo>
                  <a:lnTo>
                    <a:pt x="99" y="1047"/>
                  </a:lnTo>
                  <a:lnTo>
                    <a:pt x="118" y="1077"/>
                  </a:lnTo>
                  <a:lnTo>
                    <a:pt x="138" y="1102"/>
                  </a:lnTo>
                  <a:lnTo>
                    <a:pt x="158" y="1130"/>
                  </a:lnTo>
                  <a:lnTo>
                    <a:pt x="180" y="1153"/>
                  </a:lnTo>
                  <a:lnTo>
                    <a:pt x="202" y="1177"/>
                  </a:lnTo>
                  <a:lnTo>
                    <a:pt x="226" y="1201"/>
                  </a:lnTo>
                  <a:lnTo>
                    <a:pt x="251" y="1223"/>
                  </a:lnTo>
                  <a:lnTo>
                    <a:pt x="277" y="1243"/>
                  </a:lnTo>
                  <a:lnTo>
                    <a:pt x="304" y="1263"/>
                  </a:lnTo>
                  <a:lnTo>
                    <a:pt x="332" y="1280"/>
                  </a:lnTo>
                  <a:lnTo>
                    <a:pt x="361" y="1296"/>
                  </a:lnTo>
                  <a:lnTo>
                    <a:pt x="390" y="1313"/>
                  </a:lnTo>
                  <a:lnTo>
                    <a:pt x="421" y="1326"/>
                  </a:lnTo>
                  <a:lnTo>
                    <a:pt x="453" y="1338"/>
                  </a:lnTo>
                  <a:lnTo>
                    <a:pt x="484" y="1349"/>
                  </a:lnTo>
                  <a:lnTo>
                    <a:pt x="517" y="1359"/>
                  </a:lnTo>
                  <a:lnTo>
                    <a:pt x="551" y="1366"/>
                  </a:lnTo>
                  <a:lnTo>
                    <a:pt x="584" y="1373"/>
                  </a:lnTo>
                  <a:lnTo>
                    <a:pt x="619" y="1377"/>
                  </a:lnTo>
                  <a:lnTo>
                    <a:pt x="654" y="1379"/>
                  </a:lnTo>
                  <a:lnTo>
                    <a:pt x="690" y="1380"/>
                  </a:lnTo>
                  <a:lnTo>
                    <a:pt x="725" y="1379"/>
                  </a:lnTo>
                  <a:lnTo>
                    <a:pt x="760" y="1377"/>
                  </a:lnTo>
                  <a:lnTo>
                    <a:pt x="795" y="1373"/>
                  </a:lnTo>
                  <a:lnTo>
                    <a:pt x="828" y="1366"/>
                  </a:lnTo>
                  <a:lnTo>
                    <a:pt x="863" y="1359"/>
                  </a:lnTo>
                  <a:lnTo>
                    <a:pt x="896" y="1349"/>
                  </a:lnTo>
                  <a:lnTo>
                    <a:pt x="927" y="1338"/>
                  </a:lnTo>
                  <a:lnTo>
                    <a:pt x="958" y="1326"/>
                  </a:lnTo>
                  <a:lnTo>
                    <a:pt x="989" y="1313"/>
                  </a:lnTo>
                  <a:lnTo>
                    <a:pt x="1018" y="1296"/>
                  </a:lnTo>
                  <a:lnTo>
                    <a:pt x="1047" y="1280"/>
                  </a:lnTo>
                  <a:lnTo>
                    <a:pt x="1075" y="1263"/>
                  </a:lnTo>
                  <a:lnTo>
                    <a:pt x="1102" y="1243"/>
                  </a:lnTo>
                  <a:lnTo>
                    <a:pt x="1128" y="1223"/>
                  </a:lnTo>
                  <a:lnTo>
                    <a:pt x="1154" y="1201"/>
                  </a:lnTo>
                  <a:lnTo>
                    <a:pt x="1177" y="1177"/>
                  </a:lnTo>
                  <a:lnTo>
                    <a:pt x="1199" y="1153"/>
                  </a:lnTo>
                  <a:lnTo>
                    <a:pt x="1221" y="1130"/>
                  </a:lnTo>
                  <a:lnTo>
                    <a:pt x="1243" y="1102"/>
                  </a:lnTo>
                  <a:lnTo>
                    <a:pt x="1262" y="1077"/>
                  </a:lnTo>
                  <a:lnTo>
                    <a:pt x="1280" y="1047"/>
                  </a:lnTo>
                  <a:lnTo>
                    <a:pt x="1296" y="1020"/>
                  </a:lnTo>
                  <a:lnTo>
                    <a:pt x="1311" y="989"/>
                  </a:lnTo>
                  <a:lnTo>
                    <a:pt x="1326" y="959"/>
                  </a:lnTo>
                  <a:lnTo>
                    <a:pt x="1338" y="928"/>
                  </a:lnTo>
                  <a:lnTo>
                    <a:pt x="1348" y="895"/>
                  </a:lnTo>
                  <a:lnTo>
                    <a:pt x="1359" y="862"/>
                  </a:lnTo>
                  <a:lnTo>
                    <a:pt x="1366" y="829"/>
                  </a:lnTo>
                  <a:lnTo>
                    <a:pt x="1371" y="795"/>
                  </a:lnTo>
                  <a:lnTo>
                    <a:pt x="1375" y="762"/>
                  </a:lnTo>
                  <a:lnTo>
                    <a:pt x="1379" y="725"/>
                  </a:lnTo>
                  <a:lnTo>
                    <a:pt x="1379" y="690"/>
                  </a:lnTo>
                  <a:lnTo>
                    <a:pt x="1370" y="690"/>
                  </a:lnTo>
                  <a:lnTo>
                    <a:pt x="1370" y="656"/>
                  </a:lnTo>
                  <a:lnTo>
                    <a:pt x="1368" y="621"/>
                  </a:lnTo>
                  <a:lnTo>
                    <a:pt x="1362" y="586"/>
                  </a:lnTo>
                  <a:lnTo>
                    <a:pt x="1357" y="553"/>
                  </a:lnTo>
                  <a:lnTo>
                    <a:pt x="1349" y="520"/>
                  </a:lnTo>
                  <a:lnTo>
                    <a:pt x="1340" y="487"/>
                  </a:lnTo>
                  <a:lnTo>
                    <a:pt x="1329" y="456"/>
                  </a:lnTo>
                  <a:lnTo>
                    <a:pt x="1317" y="425"/>
                  </a:lnTo>
                  <a:lnTo>
                    <a:pt x="1304" y="396"/>
                  </a:lnTo>
                  <a:lnTo>
                    <a:pt x="1289" y="366"/>
                  </a:lnTo>
                  <a:lnTo>
                    <a:pt x="1273" y="337"/>
                  </a:lnTo>
                  <a:lnTo>
                    <a:pt x="1254" y="310"/>
                  </a:lnTo>
                  <a:lnTo>
                    <a:pt x="1236" y="284"/>
                  </a:lnTo>
                  <a:lnTo>
                    <a:pt x="1216" y="257"/>
                  </a:lnTo>
                  <a:lnTo>
                    <a:pt x="1194" y="233"/>
                  </a:lnTo>
                  <a:lnTo>
                    <a:pt x="1170" y="209"/>
                  </a:lnTo>
                  <a:lnTo>
                    <a:pt x="1148" y="187"/>
                  </a:lnTo>
                  <a:lnTo>
                    <a:pt x="1122" y="165"/>
                  </a:lnTo>
                  <a:lnTo>
                    <a:pt x="1097" y="145"/>
                  </a:lnTo>
                  <a:lnTo>
                    <a:pt x="1069" y="127"/>
                  </a:lnTo>
                  <a:lnTo>
                    <a:pt x="1042" y="108"/>
                  </a:lnTo>
                  <a:lnTo>
                    <a:pt x="1014" y="92"/>
                  </a:lnTo>
                  <a:lnTo>
                    <a:pt x="985" y="77"/>
                  </a:lnTo>
                  <a:lnTo>
                    <a:pt x="954" y="63"/>
                  </a:lnTo>
                  <a:lnTo>
                    <a:pt x="923" y="52"/>
                  </a:lnTo>
                  <a:lnTo>
                    <a:pt x="892" y="41"/>
                  </a:lnTo>
                  <a:lnTo>
                    <a:pt x="859" y="31"/>
                  </a:lnTo>
                  <a:lnTo>
                    <a:pt x="826" y="24"/>
                  </a:lnTo>
                  <a:lnTo>
                    <a:pt x="793" y="17"/>
                  </a:lnTo>
                  <a:lnTo>
                    <a:pt x="760" y="13"/>
                  </a:lnTo>
                  <a:lnTo>
                    <a:pt x="725" y="11"/>
                  </a:lnTo>
                  <a:lnTo>
                    <a:pt x="690" y="9"/>
                  </a:lnTo>
                  <a:lnTo>
                    <a:pt x="654" y="11"/>
                  </a:lnTo>
                  <a:lnTo>
                    <a:pt x="619" y="13"/>
                  </a:lnTo>
                  <a:lnTo>
                    <a:pt x="586" y="17"/>
                  </a:lnTo>
                  <a:lnTo>
                    <a:pt x="553" y="24"/>
                  </a:lnTo>
                  <a:lnTo>
                    <a:pt x="520" y="31"/>
                  </a:lnTo>
                  <a:lnTo>
                    <a:pt x="487" y="41"/>
                  </a:lnTo>
                  <a:lnTo>
                    <a:pt x="456" y="52"/>
                  </a:lnTo>
                  <a:lnTo>
                    <a:pt x="425" y="63"/>
                  </a:lnTo>
                  <a:lnTo>
                    <a:pt x="394" y="77"/>
                  </a:lnTo>
                  <a:lnTo>
                    <a:pt x="365" y="92"/>
                  </a:lnTo>
                  <a:lnTo>
                    <a:pt x="337" y="108"/>
                  </a:lnTo>
                  <a:lnTo>
                    <a:pt x="310" y="127"/>
                  </a:lnTo>
                  <a:lnTo>
                    <a:pt x="282" y="145"/>
                  </a:lnTo>
                  <a:lnTo>
                    <a:pt x="257" y="165"/>
                  </a:lnTo>
                  <a:lnTo>
                    <a:pt x="231" y="187"/>
                  </a:lnTo>
                  <a:lnTo>
                    <a:pt x="209" y="209"/>
                  </a:lnTo>
                  <a:lnTo>
                    <a:pt x="185" y="233"/>
                  </a:lnTo>
                  <a:lnTo>
                    <a:pt x="165" y="257"/>
                  </a:lnTo>
                  <a:lnTo>
                    <a:pt x="143" y="284"/>
                  </a:lnTo>
                  <a:lnTo>
                    <a:pt x="125" y="310"/>
                  </a:lnTo>
                  <a:lnTo>
                    <a:pt x="107" y="337"/>
                  </a:lnTo>
                  <a:lnTo>
                    <a:pt x="90" y="366"/>
                  </a:lnTo>
                  <a:lnTo>
                    <a:pt x="75" y="396"/>
                  </a:lnTo>
                  <a:lnTo>
                    <a:pt x="63" y="425"/>
                  </a:lnTo>
                  <a:lnTo>
                    <a:pt x="50" y="456"/>
                  </a:lnTo>
                  <a:lnTo>
                    <a:pt x="39" y="487"/>
                  </a:lnTo>
                  <a:lnTo>
                    <a:pt x="30" y="520"/>
                  </a:lnTo>
                  <a:lnTo>
                    <a:pt x="22" y="553"/>
                  </a:lnTo>
                  <a:lnTo>
                    <a:pt x="17" y="586"/>
                  </a:lnTo>
                  <a:lnTo>
                    <a:pt x="13" y="621"/>
                  </a:lnTo>
                  <a:lnTo>
                    <a:pt x="10" y="656"/>
                  </a:lnTo>
                  <a:lnTo>
                    <a:pt x="10" y="690"/>
                  </a:lnTo>
                  <a:lnTo>
                    <a:pt x="10" y="725"/>
                  </a:lnTo>
                  <a:lnTo>
                    <a:pt x="13" y="760"/>
                  </a:lnTo>
                  <a:lnTo>
                    <a:pt x="17" y="795"/>
                  </a:lnTo>
                  <a:lnTo>
                    <a:pt x="22" y="828"/>
                  </a:lnTo>
                  <a:lnTo>
                    <a:pt x="30" y="861"/>
                  </a:lnTo>
                  <a:lnTo>
                    <a:pt x="39" y="894"/>
                  </a:lnTo>
                  <a:lnTo>
                    <a:pt x="50" y="925"/>
                  </a:lnTo>
                  <a:lnTo>
                    <a:pt x="63" y="956"/>
                  </a:lnTo>
                  <a:lnTo>
                    <a:pt x="75" y="985"/>
                  </a:lnTo>
                  <a:lnTo>
                    <a:pt x="90" y="1014"/>
                  </a:lnTo>
                  <a:lnTo>
                    <a:pt x="107" y="1044"/>
                  </a:lnTo>
                  <a:lnTo>
                    <a:pt x="125" y="1071"/>
                  </a:lnTo>
                  <a:lnTo>
                    <a:pt x="143" y="1099"/>
                  </a:lnTo>
                  <a:lnTo>
                    <a:pt x="165" y="1124"/>
                  </a:lnTo>
                  <a:lnTo>
                    <a:pt x="185" y="1148"/>
                  </a:lnTo>
                  <a:lnTo>
                    <a:pt x="209" y="1172"/>
                  </a:lnTo>
                  <a:lnTo>
                    <a:pt x="231" y="1194"/>
                  </a:lnTo>
                  <a:lnTo>
                    <a:pt x="257" y="1216"/>
                  </a:lnTo>
                  <a:lnTo>
                    <a:pt x="282" y="1236"/>
                  </a:lnTo>
                  <a:lnTo>
                    <a:pt x="310" y="1254"/>
                  </a:lnTo>
                  <a:lnTo>
                    <a:pt x="337" y="1272"/>
                  </a:lnTo>
                  <a:lnTo>
                    <a:pt x="365" y="1289"/>
                  </a:lnTo>
                  <a:lnTo>
                    <a:pt x="394" y="1304"/>
                  </a:lnTo>
                  <a:lnTo>
                    <a:pt x="425" y="1318"/>
                  </a:lnTo>
                  <a:lnTo>
                    <a:pt x="456" y="1329"/>
                  </a:lnTo>
                  <a:lnTo>
                    <a:pt x="487" y="1340"/>
                  </a:lnTo>
                  <a:lnTo>
                    <a:pt x="520" y="1349"/>
                  </a:lnTo>
                  <a:lnTo>
                    <a:pt x="553" y="1357"/>
                  </a:lnTo>
                  <a:lnTo>
                    <a:pt x="586" y="1364"/>
                  </a:lnTo>
                  <a:lnTo>
                    <a:pt x="619" y="1368"/>
                  </a:lnTo>
                  <a:lnTo>
                    <a:pt x="654" y="1369"/>
                  </a:lnTo>
                  <a:lnTo>
                    <a:pt x="690" y="1371"/>
                  </a:lnTo>
                  <a:lnTo>
                    <a:pt x="725" y="1369"/>
                  </a:lnTo>
                  <a:lnTo>
                    <a:pt x="760" y="1368"/>
                  </a:lnTo>
                  <a:lnTo>
                    <a:pt x="793" y="1364"/>
                  </a:lnTo>
                  <a:lnTo>
                    <a:pt x="826" y="1357"/>
                  </a:lnTo>
                  <a:lnTo>
                    <a:pt x="859" y="1349"/>
                  </a:lnTo>
                  <a:lnTo>
                    <a:pt x="892" y="1340"/>
                  </a:lnTo>
                  <a:lnTo>
                    <a:pt x="923" y="1329"/>
                  </a:lnTo>
                  <a:lnTo>
                    <a:pt x="954" y="1318"/>
                  </a:lnTo>
                  <a:lnTo>
                    <a:pt x="985" y="1304"/>
                  </a:lnTo>
                  <a:lnTo>
                    <a:pt x="1014" y="1289"/>
                  </a:lnTo>
                  <a:lnTo>
                    <a:pt x="1042" y="1272"/>
                  </a:lnTo>
                  <a:lnTo>
                    <a:pt x="1069" y="1254"/>
                  </a:lnTo>
                  <a:lnTo>
                    <a:pt x="1097" y="1236"/>
                  </a:lnTo>
                  <a:lnTo>
                    <a:pt x="1122" y="1216"/>
                  </a:lnTo>
                  <a:lnTo>
                    <a:pt x="1148" y="1194"/>
                  </a:lnTo>
                  <a:lnTo>
                    <a:pt x="1170" y="1172"/>
                  </a:lnTo>
                  <a:lnTo>
                    <a:pt x="1194" y="1148"/>
                  </a:lnTo>
                  <a:lnTo>
                    <a:pt x="1216" y="1124"/>
                  </a:lnTo>
                  <a:lnTo>
                    <a:pt x="1236" y="1099"/>
                  </a:lnTo>
                  <a:lnTo>
                    <a:pt x="1254" y="1071"/>
                  </a:lnTo>
                  <a:lnTo>
                    <a:pt x="1273" y="1044"/>
                  </a:lnTo>
                  <a:lnTo>
                    <a:pt x="1289" y="1014"/>
                  </a:lnTo>
                  <a:lnTo>
                    <a:pt x="1304" y="985"/>
                  </a:lnTo>
                  <a:lnTo>
                    <a:pt x="1317" y="956"/>
                  </a:lnTo>
                  <a:lnTo>
                    <a:pt x="1329" y="925"/>
                  </a:lnTo>
                  <a:lnTo>
                    <a:pt x="1340" y="894"/>
                  </a:lnTo>
                  <a:lnTo>
                    <a:pt x="1349" y="861"/>
                  </a:lnTo>
                  <a:lnTo>
                    <a:pt x="1357" y="828"/>
                  </a:lnTo>
                  <a:lnTo>
                    <a:pt x="1362" y="795"/>
                  </a:lnTo>
                  <a:lnTo>
                    <a:pt x="1368" y="760"/>
                  </a:lnTo>
                  <a:lnTo>
                    <a:pt x="1370" y="725"/>
                  </a:lnTo>
                  <a:lnTo>
                    <a:pt x="1370" y="690"/>
                  </a:lnTo>
                  <a:lnTo>
                    <a:pt x="1379" y="690"/>
                  </a:lnTo>
                  <a:close/>
                </a:path>
              </a:pathLst>
            </a:custGeom>
            <a:solidFill>
              <a:srgbClr val="68C2FF"/>
            </a:solidFill>
            <a:ln w="9525">
              <a:noFill/>
              <a:round/>
              <a:headEnd/>
              <a:tailEnd/>
            </a:ln>
          </p:spPr>
          <p:txBody>
            <a:bodyPr/>
            <a:lstStyle/>
            <a:p>
              <a:endParaRPr lang="en-US"/>
            </a:p>
          </p:txBody>
        </p:sp>
        <p:sp>
          <p:nvSpPr>
            <p:cNvPr id="49196" name="Freeform 261"/>
            <p:cNvSpPr>
              <a:spLocks/>
            </p:cNvSpPr>
            <p:nvPr/>
          </p:nvSpPr>
          <p:spPr bwMode="auto">
            <a:xfrm>
              <a:off x="3073400" y="2313006"/>
              <a:ext cx="1934634" cy="2173288"/>
            </a:xfrm>
            <a:custGeom>
              <a:avLst/>
              <a:gdLst>
                <a:gd name="T0" fmla="*/ 2147483647 w 1371"/>
                <a:gd name="T1" fmla="*/ 2147483647 h 1369"/>
                <a:gd name="T2" fmla="*/ 2147483647 w 1371"/>
                <a:gd name="T3" fmla="*/ 2147483647 h 1369"/>
                <a:gd name="T4" fmla="*/ 2147483647 w 1371"/>
                <a:gd name="T5" fmla="*/ 2147483647 h 1369"/>
                <a:gd name="T6" fmla="*/ 2147483647 w 1371"/>
                <a:gd name="T7" fmla="*/ 2147483647 h 1369"/>
                <a:gd name="T8" fmla="*/ 2147483647 w 1371"/>
                <a:gd name="T9" fmla="*/ 2147483647 h 1369"/>
                <a:gd name="T10" fmla="*/ 2147483647 w 1371"/>
                <a:gd name="T11" fmla="*/ 2147483647 h 1369"/>
                <a:gd name="T12" fmla="*/ 2147483647 w 1371"/>
                <a:gd name="T13" fmla="*/ 2147483647 h 1369"/>
                <a:gd name="T14" fmla="*/ 2147483647 w 1371"/>
                <a:gd name="T15" fmla="*/ 2147483647 h 1369"/>
                <a:gd name="T16" fmla="*/ 2147483647 w 1371"/>
                <a:gd name="T17" fmla="*/ 2147483647 h 1369"/>
                <a:gd name="T18" fmla="*/ 2147483647 w 1371"/>
                <a:gd name="T19" fmla="*/ 2147483647 h 1369"/>
                <a:gd name="T20" fmla="*/ 2147483647 w 1371"/>
                <a:gd name="T21" fmla="*/ 2147483647 h 1369"/>
                <a:gd name="T22" fmla="*/ 2147483647 w 1371"/>
                <a:gd name="T23" fmla="*/ 2147483647 h 1369"/>
                <a:gd name="T24" fmla="*/ 0 w 1371"/>
                <a:gd name="T25" fmla="*/ 2147483647 h 1369"/>
                <a:gd name="T26" fmla="*/ 2147483647 w 1371"/>
                <a:gd name="T27" fmla="*/ 2147483647 h 1369"/>
                <a:gd name="T28" fmla="*/ 2147483647 w 1371"/>
                <a:gd name="T29" fmla="*/ 2147483647 h 1369"/>
                <a:gd name="T30" fmla="*/ 2147483647 w 1371"/>
                <a:gd name="T31" fmla="*/ 2147483647 h 1369"/>
                <a:gd name="T32" fmla="*/ 2147483647 w 1371"/>
                <a:gd name="T33" fmla="*/ 2147483647 h 1369"/>
                <a:gd name="T34" fmla="*/ 2147483647 w 1371"/>
                <a:gd name="T35" fmla="*/ 2147483647 h 1369"/>
                <a:gd name="T36" fmla="*/ 2147483647 w 1371"/>
                <a:gd name="T37" fmla="*/ 2147483647 h 1369"/>
                <a:gd name="T38" fmla="*/ 2147483647 w 1371"/>
                <a:gd name="T39" fmla="*/ 2147483647 h 1369"/>
                <a:gd name="T40" fmla="*/ 2147483647 w 1371"/>
                <a:gd name="T41" fmla="*/ 2147483647 h 1369"/>
                <a:gd name="T42" fmla="*/ 2147483647 w 1371"/>
                <a:gd name="T43" fmla="*/ 2147483647 h 1369"/>
                <a:gd name="T44" fmla="*/ 2147483647 w 1371"/>
                <a:gd name="T45" fmla="*/ 2147483647 h 1369"/>
                <a:gd name="T46" fmla="*/ 2147483647 w 1371"/>
                <a:gd name="T47" fmla="*/ 2147483647 h 1369"/>
                <a:gd name="T48" fmla="*/ 2147483647 w 1371"/>
                <a:gd name="T49" fmla="*/ 2147483647 h 1369"/>
                <a:gd name="T50" fmla="*/ 2147483647 w 1371"/>
                <a:gd name="T51" fmla="*/ 2147483647 h 1369"/>
                <a:gd name="T52" fmla="*/ 2147483647 w 1371"/>
                <a:gd name="T53" fmla="*/ 2147483647 h 1369"/>
                <a:gd name="T54" fmla="*/ 2147483647 w 1371"/>
                <a:gd name="T55" fmla="*/ 2147483647 h 1369"/>
                <a:gd name="T56" fmla="*/ 2147483647 w 1371"/>
                <a:gd name="T57" fmla="*/ 2147483647 h 1369"/>
                <a:gd name="T58" fmla="*/ 2147483647 w 1371"/>
                <a:gd name="T59" fmla="*/ 2147483647 h 1369"/>
                <a:gd name="T60" fmla="*/ 2147483647 w 1371"/>
                <a:gd name="T61" fmla="*/ 2147483647 h 1369"/>
                <a:gd name="T62" fmla="*/ 2147483647 w 1371"/>
                <a:gd name="T63" fmla="*/ 2147483647 h 1369"/>
                <a:gd name="T64" fmla="*/ 2147483647 w 1371"/>
                <a:gd name="T65" fmla="*/ 2147483647 h 1369"/>
                <a:gd name="T66" fmla="*/ 2147483647 w 1371"/>
                <a:gd name="T67" fmla="*/ 2147483647 h 1369"/>
                <a:gd name="T68" fmla="*/ 2147483647 w 1371"/>
                <a:gd name="T69" fmla="*/ 2147483647 h 1369"/>
                <a:gd name="T70" fmla="*/ 2147483647 w 1371"/>
                <a:gd name="T71" fmla="*/ 2147483647 h 1369"/>
                <a:gd name="T72" fmla="*/ 2147483647 w 1371"/>
                <a:gd name="T73" fmla="*/ 2147483647 h 1369"/>
                <a:gd name="T74" fmla="*/ 2147483647 w 1371"/>
                <a:gd name="T75" fmla="*/ 2147483647 h 1369"/>
                <a:gd name="T76" fmla="*/ 2147483647 w 1371"/>
                <a:gd name="T77" fmla="*/ 2147483647 h 1369"/>
                <a:gd name="T78" fmla="*/ 2147483647 w 1371"/>
                <a:gd name="T79" fmla="*/ 2147483647 h 1369"/>
                <a:gd name="T80" fmla="*/ 2147483647 w 1371"/>
                <a:gd name="T81" fmla="*/ 2147483647 h 1369"/>
                <a:gd name="T82" fmla="*/ 2147483647 w 1371"/>
                <a:gd name="T83" fmla="*/ 2147483647 h 1369"/>
                <a:gd name="T84" fmla="*/ 2147483647 w 1371"/>
                <a:gd name="T85" fmla="*/ 2147483647 h 1369"/>
                <a:gd name="T86" fmla="*/ 2147483647 w 1371"/>
                <a:gd name="T87" fmla="*/ 2147483647 h 1369"/>
                <a:gd name="T88" fmla="*/ 2147483647 w 1371"/>
                <a:gd name="T89" fmla="*/ 2147483647 h 1369"/>
                <a:gd name="T90" fmla="*/ 2147483647 w 1371"/>
                <a:gd name="T91" fmla="*/ 2147483647 h 1369"/>
                <a:gd name="T92" fmla="*/ 2147483647 w 1371"/>
                <a:gd name="T93" fmla="*/ 2147483647 h 1369"/>
                <a:gd name="T94" fmla="*/ 2147483647 w 1371"/>
                <a:gd name="T95" fmla="*/ 2147483647 h 1369"/>
                <a:gd name="T96" fmla="*/ 2147483647 w 1371"/>
                <a:gd name="T97" fmla="*/ 2147483647 h 1369"/>
                <a:gd name="T98" fmla="*/ 2147483647 w 1371"/>
                <a:gd name="T99" fmla="*/ 2147483647 h 1369"/>
                <a:gd name="T100" fmla="*/ 2147483647 w 1371"/>
                <a:gd name="T101" fmla="*/ 2147483647 h 13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1"/>
                <a:gd name="T154" fmla="*/ 0 h 1369"/>
                <a:gd name="T155" fmla="*/ 1371 w 1371"/>
                <a:gd name="T156" fmla="*/ 1369 h 13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1" h="1369">
                  <a:moveTo>
                    <a:pt x="1371" y="684"/>
                  </a:moveTo>
                  <a:lnTo>
                    <a:pt x="1369" y="650"/>
                  </a:lnTo>
                  <a:lnTo>
                    <a:pt x="1367" y="615"/>
                  </a:lnTo>
                  <a:lnTo>
                    <a:pt x="1364" y="580"/>
                  </a:lnTo>
                  <a:lnTo>
                    <a:pt x="1356" y="547"/>
                  </a:lnTo>
                  <a:lnTo>
                    <a:pt x="1349" y="512"/>
                  </a:lnTo>
                  <a:lnTo>
                    <a:pt x="1340" y="481"/>
                  </a:lnTo>
                  <a:lnTo>
                    <a:pt x="1329" y="448"/>
                  </a:lnTo>
                  <a:lnTo>
                    <a:pt x="1316" y="417"/>
                  </a:lnTo>
                  <a:lnTo>
                    <a:pt x="1303" y="388"/>
                  </a:lnTo>
                  <a:lnTo>
                    <a:pt x="1289" y="359"/>
                  </a:lnTo>
                  <a:lnTo>
                    <a:pt x="1272" y="329"/>
                  </a:lnTo>
                  <a:lnTo>
                    <a:pt x="1254" y="302"/>
                  </a:lnTo>
                  <a:lnTo>
                    <a:pt x="1236" y="274"/>
                  </a:lnTo>
                  <a:lnTo>
                    <a:pt x="1214" y="249"/>
                  </a:lnTo>
                  <a:lnTo>
                    <a:pt x="1194" y="223"/>
                  </a:lnTo>
                  <a:lnTo>
                    <a:pt x="1170" y="199"/>
                  </a:lnTo>
                  <a:lnTo>
                    <a:pt x="1146" y="177"/>
                  </a:lnTo>
                  <a:lnTo>
                    <a:pt x="1122" y="155"/>
                  </a:lnTo>
                  <a:lnTo>
                    <a:pt x="1097" y="135"/>
                  </a:lnTo>
                  <a:lnTo>
                    <a:pt x="1069" y="117"/>
                  </a:lnTo>
                  <a:lnTo>
                    <a:pt x="1042" y="99"/>
                  </a:lnTo>
                  <a:lnTo>
                    <a:pt x="1012" y="82"/>
                  </a:lnTo>
                  <a:lnTo>
                    <a:pt x="983" y="67"/>
                  </a:lnTo>
                  <a:lnTo>
                    <a:pt x="952" y="53"/>
                  </a:lnTo>
                  <a:lnTo>
                    <a:pt x="921" y="40"/>
                  </a:lnTo>
                  <a:lnTo>
                    <a:pt x="890" y="29"/>
                  </a:lnTo>
                  <a:lnTo>
                    <a:pt x="857" y="20"/>
                  </a:lnTo>
                  <a:lnTo>
                    <a:pt x="824" y="13"/>
                  </a:lnTo>
                  <a:lnTo>
                    <a:pt x="791" y="7"/>
                  </a:lnTo>
                  <a:lnTo>
                    <a:pt x="756" y="3"/>
                  </a:lnTo>
                  <a:lnTo>
                    <a:pt x="721" y="0"/>
                  </a:lnTo>
                  <a:lnTo>
                    <a:pt x="686" y="0"/>
                  </a:lnTo>
                  <a:lnTo>
                    <a:pt x="650" y="0"/>
                  </a:lnTo>
                  <a:lnTo>
                    <a:pt x="615" y="3"/>
                  </a:lnTo>
                  <a:lnTo>
                    <a:pt x="580" y="7"/>
                  </a:lnTo>
                  <a:lnTo>
                    <a:pt x="547" y="13"/>
                  </a:lnTo>
                  <a:lnTo>
                    <a:pt x="514" y="20"/>
                  </a:lnTo>
                  <a:lnTo>
                    <a:pt x="481" y="29"/>
                  </a:lnTo>
                  <a:lnTo>
                    <a:pt x="450" y="40"/>
                  </a:lnTo>
                  <a:lnTo>
                    <a:pt x="419" y="53"/>
                  </a:lnTo>
                  <a:lnTo>
                    <a:pt x="388" y="67"/>
                  </a:lnTo>
                  <a:lnTo>
                    <a:pt x="359" y="82"/>
                  </a:lnTo>
                  <a:lnTo>
                    <a:pt x="330" y="99"/>
                  </a:lnTo>
                  <a:lnTo>
                    <a:pt x="302" y="117"/>
                  </a:lnTo>
                  <a:lnTo>
                    <a:pt x="276" y="135"/>
                  </a:lnTo>
                  <a:lnTo>
                    <a:pt x="249" y="155"/>
                  </a:lnTo>
                  <a:lnTo>
                    <a:pt x="225" y="177"/>
                  </a:lnTo>
                  <a:lnTo>
                    <a:pt x="201" y="199"/>
                  </a:lnTo>
                  <a:lnTo>
                    <a:pt x="178" y="223"/>
                  </a:lnTo>
                  <a:lnTo>
                    <a:pt x="157" y="249"/>
                  </a:lnTo>
                  <a:lnTo>
                    <a:pt x="135" y="274"/>
                  </a:lnTo>
                  <a:lnTo>
                    <a:pt x="117" y="302"/>
                  </a:lnTo>
                  <a:lnTo>
                    <a:pt x="99" y="329"/>
                  </a:lnTo>
                  <a:lnTo>
                    <a:pt x="82" y="359"/>
                  </a:lnTo>
                  <a:lnTo>
                    <a:pt x="68" y="388"/>
                  </a:lnTo>
                  <a:lnTo>
                    <a:pt x="55" y="417"/>
                  </a:lnTo>
                  <a:lnTo>
                    <a:pt x="42" y="448"/>
                  </a:lnTo>
                  <a:lnTo>
                    <a:pt x="31" y="481"/>
                  </a:lnTo>
                  <a:lnTo>
                    <a:pt x="22" y="512"/>
                  </a:lnTo>
                  <a:lnTo>
                    <a:pt x="15" y="547"/>
                  </a:lnTo>
                  <a:lnTo>
                    <a:pt x="7" y="580"/>
                  </a:lnTo>
                  <a:lnTo>
                    <a:pt x="4" y="615"/>
                  </a:lnTo>
                  <a:lnTo>
                    <a:pt x="2" y="650"/>
                  </a:lnTo>
                  <a:lnTo>
                    <a:pt x="0" y="684"/>
                  </a:lnTo>
                  <a:lnTo>
                    <a:pt x="2" y="719"/>
                  </a:lnTo>
                  <a:lnTo>
                    <a:pt x="4" y="754"/>
                  </a:lnTo>
                  <a:lnTo>
                    <a:pt x="7" y="789"/>
                  </a:lnTo>
                  <a:lnTo>
                    <a:pt x="15" y="822"/>
                  </a:lnTo>
                  <a:lnTo>
                    <a:pt x="22" y="856"/>
                  </a:lnTo>
                  <a:lnTo>
                    <a:pt x="31" y="888"/>
                  </a:lnTo>
                  <a:lnTo>
                    <a:pt x="42" y="921"/>
                  </a:lnTo>
                  <a:lnTo>
                    <a:pt x="55" y="952"/>
                  </a:lnTo>
                  <a:lnTo>
                    <a:pt x="68" y="981"/>
                  </a:lnTo>
                  <a:lnTo>
                    <a:pt x="82" y="1010"/>
                  </a:lnTo>
                  <a:lnTo>
                    <a:pt x="99" y="1039"/>
                  </a:lnTo>
                  <a:lnTo>
                    <a:pt x="117" y="1067"/>
                  </a:lnTo>
                  <a:lnTo>
                    <a:pt x="135" y="1094"/>
                  </a:lnTo>
                  <a:lnTo>
                    <a:pt x="157" y="1120"/>
                  </a:lnTo>
                  <a:lnTo>
                    <a:pt x="178" y="1146"/>
                  </a:lnTo>
                  <a:lnTo>
                    <a:pt x="201" y="1169"/>
                  </a:lnTo>
                  <a:lnTo>
                    <a:pt x="225" y="1191"/>
                  </a:lnTo>
                  <a:lnTo>
                    <a:pt x="249" y="1213"/>
                  </a:lnTo>
                  <a:lnTo>
                    <a:pt x="276" y="1234"/>
                  </a:lnTo>
                  <a:lnTo>
                    <a:pt x="302" y="1252"/>
                  </a:lnTo>
                  <a:lnTo>
                    <a:pt x="330" y="1270"/>
                  </a:lnTo>
                  <a:lnTo>
                    <a:pt x="359" y="1287"/>
                  </a:lnTo>
                  <a:lnTo>
                    <a:pt x="388" y="1301"/>
                  </a:lnTo>
                  <a:lnTo>
                    <a:pt x="419" y="1316"/>
                  </a:lnTo>
                  <a:lnTo>
                    <a:pt x="450" y="1329"/>
                  </a:lnTo>
                  <a:lnTo>
                    <a:pt x="481" y="1340"/>
                  </a:lnTo>
                  <a:lnTo>
                    <a:pt x="514" y="1349"/>
                  </a:lnTo>
                  <a:lnTo>
                    <a:pt x="547" y="1356"/>
                  </a:lnTo>
                  <a:lnTo>
                    <a:pt x="580" y="1362"/>
                  </a:lnTo>
                  <a:lnTo>
                    <a:pt x="615" y="1365"/>
                  </a:lnTo>
                  <a:lnTo>
                    <a:pt x="650" y="1369"/>
                  </a:lnTo>
                  <a:lnTo>
                    <a:pt x="686" y="1369"/>
                  </a:lnTo>
                  <a:lnTo>
                    <a:pt x="721" y="1369"/>
                  </a:lnTo>
                  <a:lnTo>
                    <a:pt x="756" y="1365"/>
                  </a:lnTo>
                  <a:lnTo>
                    <a:pt x="791" y="1362"/>
                  </a:lnTo>
                  <a:lnTo>
                    <a:pt x="824" y="1356"/>
                  </a:lnTo>
                  <a:lnTo>
                    <a:pt x="857" y="1349"/>
                  </a:lnTo>
                  <a:lnTo>
                    <a:pt x="890" y="1340"/>
                  </a:lnTo>
                  <a:lnTo>
                    <a:pt x="921" y="1329"/>
                  </a:lnTo>
                  <a:lnTo>
                    <a:pt x="952" y="1316"/>
                  </a:lnTo>
                  <a:lnTo>
                    <a:pt x="983" y="1301"/>
                  </a:lnTo>
                  <a:lnTo>
                    <a:pt x="1012" y="1287"/>
                  </a:lnTo>
                  <a:lnTo>
                    <a:pt x="1042" y="1270"/>
                  </a:lnTo>
                  <a:lnTo>
                    <a:pt x="1069" y="1252"/>
                  </a:lnTo>
                  <a:lnTo>
                    <a:pt x="1097" y="1234"/>
                  </a:lnTo>
                  <a:lnTo>
                    <a:pt x="1122" y="1213"/>
                  </a:lnTo>
                  <a:lnTo>
                    <a:pt x="1146" y="1191"/>
                  </a:lnTo>
                  <a:lnTo>
                    <a:pt x="1170" y="1169"/>
                  </a:lnTo>
                  <a:lnTo>
                    <a:pt x="1194" y="1146"/>
                  </a:lnTo>
                  <a:lnTo>
                    <a:pt x="1214" y="1120"/>
                  </a:lnTo>
                  <a:lnTo>
                    <a:pt x="1236" y="1094"/>
                  </a:lnTo>
                  <a:lnTo>
                    <a:pt x="1254" y="1067"/>
                  </a:lnTo>
                  <a:lnTo>
                    <a:pt x="1272" y="1039"/>
                  </a:lnTo>
                  <a:lnTo>
                    <a:pt x="1289" y="1010"/>
                  </a:lnTo>
                  <a:lnTo>
                    <a:pt x="1303" y="981"/>
                  </a:lnTo>
                  <a:lnTo>
                    <a:pt x="1316" y="952"/>
                  </a:lnTo>
                  <a:lnTo>
                    <a:pt x="1329" y="921"/>
                  </a:lnTo>
                  <a:lnTo>
                    <a:pt x="1340" y="888"/>
                  </a:lnTo>
                  <a:lnTo>
                    <a:pt x="1349" y="856"/>
                  </a:lnTo>
                  <a:lnTo>
                    <a:pt x="1356" y="822"/>
                  </a:lnTo>
                  <a:lnTo>
                    <a:pt x="1364" y="789"/>
                  </a:lnTo>
                  <a:lnTo>
                    <a:pt x="1367" y="754"/>
                  </a:lnTo>
                  <a:lnTo>
                    <a:pt x="1369" y="719"/>
                  </a:lnTo>
                  <a:lnTo>
                    <a:pt x="1371" y="684"/>
                  </a:lnTo>
                  <a:lnTo>
                    <a:pt x="1362" y="684"/>
                  </a:lnTo>
                  <a:lnTo>
                    <a:pt x="1360" y="650"/>
                  </a:lnTo>
                  <a:lnTo>
                    <a:pt x="1358" y="615"/>
                  </a:lnTo>
                  <a:lnTo>
                    <a:pt x="1355" y="582"/>
                  </a:lnTo>
                  <a:lnTo>
                    <a:pt x="1347" y="549"/>
                  </a:lnTo>
                  <a:lnTo>
                    <a:pt x="1340" y="516"/>
                  </a:lnTo>
                  <a:lnTo>
                    <a:pt x="1331" y="483"/>
                  </a:lnTo>
                  <a:lnTo>
                    <a:pt x="1322" y="452"/>
                  </a:lnTo>
                  <a:lnTo>
                    <a:pt x="1309" y="421"/>
                  </a:lnTo>
                  <a:lnTo>
                    <a:pt x="1296" y="391"/>
                  </a:lnTo>
                  <a:lnTo>
                    <a:pt x="1280" y="362"/>
                  </a:lnTo>
                  <a:lnTo>
                    <a:pt x="1263" y="333"/>
                  </a:lnTo>
                  <a:lnTo>
                    <a:pt x="1247" y="305"/>
                  </a:lnTo>
                  <a:lnTo>
                    <a:pt x="1228" y="280"/>
                  </a:lnTo>
                  <a:lnTo>
                    <a:pt x="1208" y="254"/>
                  </a:lnTo>
                  <a:lnTo>
                    <a:pt x="1186" y="230"/>
                  </a:lnTo>
                  <a:lnTo>
                    <a:pt x="1164" y="207"/>
                  </a:lnTo>
                  <a:lnTo>
                    <a:pt x="1140" y="185"/>
                  </a:lnTo>
                  <a:lnTo>
                    <a:pt x="1117" y="163"/>
                  </a:lnTo>
                  <a:lnTo>
                    <a:pt x="1091" y="143"/>
                  </a:lnTo>
                  <a:lnTo>
                    <a:pt x="1064" y="124"/>
                  </a:lnTo>
                  <a:lnTo>
                    <a:pt x="1036" y="106"/>
                  </a:lnTo>
                  <a:lnTo>
                    <a:pt x="1009" y="89"/>
                  </a:lnTo>
                  <a:lnTo>
                    <a:pt x="979" y="75"/>
                  </a:lnTo>
                  <a:lnTo>
                    <a:pt x="948" y="62"/>
                  </a:lnTo>
                  <a:lnTo>
                    <a:pt x="919" y="49"/>
                  </a:lnTo>
                  <a:lnTo>
                    <a:pt x="886" y="38"/>
                  </a:lnTo>
                  <a:lnTo>
                    <a:pt x="855" y="29"/>
                  </a:lnTo>
                  <a:lnTo>
                    <a:pt x="822" y="22"/>
                  </a:lnTo>
                  <a:lnTo>
                    <a:pt x="789" y="16"/>
                  </a:lnTo>
                  <a:lnTo>
                    <a:pt x="754" y="13"/>
                  </a:lnTo>
                  <a:lnTo>
                    <a:pt x="721" y="9"/>
                  </a:lnTo>
                  <a:lnTo>
                    <a:pt x="686" y="9"/>
                  </a:lnTo>
                  <a:lnTo>
                    <a:pt x="650" y="9"/>
                  </a:lnTo>
                  <a:lnTo>
                    <a:pt x="617" y="13"/>
                  </a:lnTo>
                  <a:lnTo>
                    <a:pt x="582" y="16"/>
                  </a:lnTo>
                  <a:lnTo>
                    <a:pt x="549" y="22"/>
                  </a:lnTo>
                  <a:lnTo>
                    <a:pt x="516" y="29"/>
                  </a:lnTo>
                  <a:lnTo>
                    <a:pt x="485" y="38"/>
                  </a:lnTo>
                  <a:lnTo>
                    <a:pt x="452" y="49"/>
                  </a:lnTo>
                  <a:lnTo>
                    <a:pt x="423" y="62"/>
                  </a:lnTo>
                  <a:lnTo>
                    <a:pt x="392" y="75"/>
                  </a:lnTo>
                  <a:lnTo>
                    <a:pt x="362" y="89"/>
                  </a:lnTo>
                  <a:lnTo>
                    <a:pt x="335" y="106"/>
                  </a:lnTo>
                  <a:lnTo>
                    <a:pt x="308" y="124"/>
                  </a:lnTo>
                  <a:lnTo>
                    <a:pt x="280" y="143"/>
                  </a:lnTo>
                  <a:lnTo>
                    <a:pt x="256" y="163"/>
                  </a:lnTo>
                  <a:lnTo>
                    <a:pt x="231" y="185"/>
                  </a:lnTo>
                  <a:lnTo>
                    <a:pt x="207" y="207"/>
                  </a:lnTo>
                  <a:lnTo>
                    <a:pt x="185" y="230"/>
                  </a:lnTo>
                  <a:lnTo>
                    <a:pt x="163" y="254"/>
                  </a:lnTo>
                  <a:lnTo>
                    <a:pt x="143" y="280"/>
                  </a:lnTo>
                  <a:lnTo>
                    <a:pt x="125" y="305"/>
                  </a:lnTo>
                  <a:lnTo>
                    <a:pt x="108" y="333"/>
                  </a:lnTo>
                  <a:lnTo>
                    <a:pt x="92" y="362"/>
                  </a:lnTo>
                  <a:lnTo>
                    <a:pt x="75" y="391"/>
                  </a:lnTo>
                  <a:lnTo>
                    <a:pt x="62" y="421"/>
                  </a:lnTo>
                  <a:lnTo>
                    <a:pt x="49" y="452"/>
                  </a:lnTo>
                  <a:lnTo>
                    <a:pt x="40" y="483"/>
                  </a:lnTo>
                  <a:lnTo>
                    <a:pt x="31" y="516"/>
                  </a:lnTo>
                  <a:lnTo>
                    <a:pt x="24" y="549"/>
                  </a:lnTo>
                  <a:lnTo>
                    <a:pt x="17" y="582"/>
                  </a:lnTo>
                  <a:lnTo>
                    <a:pt x="13" y="615"/>
                  </a:lnTo>
                  <a:lnTo>
                    <a:pt x="11" y="650"/>
                  </a:lnTo>
                  <a:lnTo>
                    <a:pt x="9" y="684"/>
                  </a:lnTo>
                  <a:lnTo>
                    <a:pt x="11" y="719"/>
                  </a:lnTo>
                  <a:lnTo>
                    <a:pt x="13" y="754"/>
                  </a:lnTo>
                  <a:lnTo>
                    <a:pt x="17" y="787"/>
                  </a:lnTo>
                  <a:lnTo>
                    <a:pt x="24" y="820"/>
                  </a:lnTo>
                  <a:lnTo>
                    <a:pt x="31" y="853"/>
                  </a:lnTo>
                  <a:lnTo>
                    <a:pt x="40" y="886"/>
                  </a:lnTo>
                  <a:lnTo>
                    <a:pt x="49" y="917"/>
                  </a:lnTo>
                  <a:lnTo>
                    <a:pt x="62" y="948"/>
                  </a:lnTo>
                  <a:lnTo>
                    <a:pt x="75" y="977"/>
                  </a:lnTo>
                  <a:lnTo>
                    <a:pt x="92" y="1007"/>
                  </a:lnTo>
                  <a:lnTo>
                    <a:pt x="108" y="1036"/>
                  </a:lnTo>
                  <a:lnTo>
                    <a:pt x="125" y="1063"/>
                  </a:lnTo>
                  <a:lnTo>
                    <a:pt x="143" y="1089"/>
                  </a:lnTo>
                  <a:lnTo>
                    <a:pt x="163" y="1115"/>
                  </a:lnTo>
                  <a:lnTo>
                    <a:pt x="185" y="1138"/>
                  </a:lnTo>
                  <a:lnTo>
                    <a:pt x="207" y="1162"/>
                  </a:lnTo>
                  <a:lnTo>
                    <a:pt x="231" y="1184"/>
                  </a:lnTo>
                  <a:lnTo>
                    <a:pt x="256" y="1206"/>
                  </a:lnTo>
                  <a:lnTo>
                    <a:pt x="280" y="1226"/>
                  </a:lnTo>
                  <a:lnTo>
                    <a:pt x="308" y="1245"/>
                  </a:lnTo>
                  <a:lnTo>
                    <a:pt x="335" y="1263"/>
                  </a:lnTo>
                  <a:lnTo>
                    <a:pt x="362" y="1279"/>
                  </a:lnTo>
                  <a:lnTo>
                    <a:pt x="392" y="1294"/>
                  </a:lnTo>
                  <a:lnTo>
                    <a:pt x="423" y="1307"/>
                  </a:lnTo>
                  <a:lnTo>
                    <a:pt x="452" y="1320"/>
                  </a:lnTo>
                  <a:lnTo>
                    <a:pt x="485" y="1331"/>
                  </a:lnTo>
                  <a:lnTo>
                    <a:pt x="516" y="1340"/>
                  </a:lnTo>
                  <a:lnTo>
                    <a:pt x="549" y="1347"/>
                  </a:lnTo>
                  <a:lnTo>
                    <a:pt x="582" y="1353"/>
                  </a:lnTo>
                  <a:lnTo>
                    <a:pt x="617" y="1358"/>
                  </a:lnTo>
                  <a:lnTo>
                    <a:pt x="650" y="1360"/>
                  </a:lnTo>
                  <a:lnTo>
                    <a:pt x="686" y="1360"/>
                  </a:lnTo>
                  <a:lnTo>
                    <a:pt x="721" y="1360"/>
                  </a:lnTo>
                  <a:lnTo>
                    <a:pt x="754" y="1358"/>
                  </a:lnTo>
                  <a:lnTo>
                    <a:pt x="789" y="1353"/>
                  </a:lnTo>
                  <a:lnTo>
                    <a:pt x="822" y="1347"/>
                  </a:lnTo>
                  <a:lnTo>
                    <a:pt x="855" y="1340"/>
                  </a:lnTo>
                  <a:lnTo>
                    <a:pt x="886" y="1331"/>
                  </a:lnTo>
                  <a:lnTo>
                    <a:pt x="919" y="1320"/>
                  </a:lnTo>
                  <a:lnTo>
                    <a:pt x="948" y="1307"/>
                  </a:lnTo>
                  <a:lnTo>
                    <a:pt x="979" y="1294"/>
                  </a:lnTo>
                  <a:lnTo>
                    <a:pt x="1009" y="1279"/>
                  </a:lnTo>
                  <a:lnTo>
                    <a:pt x="1036" y="1263"/>
                  </a:lnTo>
                  <a:lnTo>
                    <a:pt x="1064" y="1245"/>
                  </a:lnTo>
                  <a:lnTo>
                    <a:pt x="1091" y="1226"/>
                  </a:lnTo>
                  <a:lnTo>
                    <a:pt x="1117" y="1206"/>
                  </a:lnTo>
                  <a:lnTo>
                    <a:pt x="1140" y="1184"/>
                  </a:lnTo>
                  <a:lnTo>
                    <a:pt x="1164" y="1162"/>
                  </a:lnTo>
                  <a:lnTo>
                    <a:pt x="1186" y="1138"/>
                  </a:lnTo>
                  <a:lnTo>
                    <a:pt x="1208" y="1115"/>
                  </a:lnTo>
                  <a:lnTo>
                    <a:pt x="1228" y="1089"/>
                  </a:lnTo>
                  <a:lnTo>
                    <a:pt x="1247" y="1063"/>
                  </a:lnTo>
                  <a:lnTo>
                    <a:pt x="1263" y="1036"/>
                  </a:lnTo>
                  <a:lnTo>
                    <a:pt x="1280" y="1007"/>
                  </a:lnTo>
                  <a:lnTo>
                    <a:pt x="1296" y="977"/>
                  </a:lnTo>
                  <a:lnTo>
                    <a:pt x="1309" y="948"/>
                  </a:lnTo>
                  <a:lnTo>
                    <a:pt x="1322" y="917"/>
                  </a:lnTo>
                  <a:lnTo>
                    <a:pt x="1331" y="886"/>
                  </a:lnTo>
                  <a:lnTo>
                    <a:pt x="1340" y="853"/>
                  </a:lnTo>
                  <a:lnTo>
                    <a:pt x="1347" y="820"/>
                  </a:lnTo>
                  <a:lnTo>
                    <a:pt x="1355" y="787"/>
                  </a:lnTo>
                  <a:lnTo>
                    <a:pt x="1358" y="754"/>
                  </a:lnTo>
                  <a:lnTo>
                    <a:pt x="1360" y="719"/>
                  </a:lnTo>
                  <a:lnTo>
                    <a:pt x="1362" y="684"/>
                  </a:lnTo>
                  <a:lnTo>
                    <a:pt x="1371" y="684"/>
                  </a:lnTo>
                  <a:close/>
                </a:path>
              </a:pathLst>
            </a:custGeom>
            <a:solidFill>
              <a:srgbClr val="69C3FF"/>
            </a:solidFill>
            <a:ln w="9525">
              <a:noFill/>
              <a:round/>
              <a:headEnd/>
              <a:tailEnd/>
            </a:ln>
          </p:spPr>
          <p:txBody>
            <a:bodyPr/>
            <a:lstStyle/>
            <a:p>
              <a:endParaRPr lang="en-US"/>
            </a:p>
          </p:txBody>
        </p:sp>
        <p:sp>
          <p:nvSpPr>
            <p:cNvPr id="49197" name="Freeform 262"/>
            <p:cNvSpPr>
              <a:spLocks/>
            </p:cNvSpPr>
            <p:nvPr/>
          </p:nvSpPr>
          <p:spPr bwMode="auto">
            <a:xfrm>
              <a:off x="3081869" y="2317770"/>
              <a:ext cx="1919111" cy="2162175"/>
            </a:xfrm>
            <a:custGeom>
              <a:avLst/>
              <a:gdLst>
                <a:gd name="T0" fmla="*/ 2147483647 w 1360"/>
                <a:gd name="T1" fmla="*/ 2147483647 h 1362"/>
                <a:gd name="T2" fmla="*/ 2147483647 w 1360"/>
                <a:gd name="T3" fmla="*/ 2147483647 h 1362"/>
                <a:gd name="T4" fmla="*/ 2147483647 w 1360"/>
                <a:gd name="T5" fmla="*/ 2147483647 h 1362"/>
                <a:gd name="T6" fmla="*/ 2147483647 w 1360"/>
                <a:gd name="T7" fmla="*/ 2147483647 h 1362"/>
                <a:gd name="T8" fmla="*/ 2147483647 w 1360"/>
                <a:gd name="T9" fmla="*/ 2147483647 h 1362"/>
                <a:gd name="T10" fmla="*/ 2147483647 w 1360"/>
                <a:gd name="T11" fmla="*/ 2147483647 h 1362"/>
                <a:gd name="T12" fmla="*/ 2147483647 w 1360"/>
                <a:gd name="T13" fmla="*/ 2147483647 h 1362"/>
                <a:gd name="T14" fmla="*/ 2147483647 w 1360"/>
                <a:gd name="T15" fmla="*/ 2147483647 h 1362"/>
                <a:gd name="T16" fmla="*/ 2147483647 w 1360"/>
                <a:gd name="T17" fmla="*/ 2147483647 h 1362"/>
                <a:gd name="T18" fmla="*/ 2147483647 w 1360"/>
                <a:gd name="T19" fmla="*/ 2147483647 h 1362"/>
                <a:gd name="T20" fmla="*/ 2147483647 w 1360"/>
                <a:gd name="T21" fmla="*/ 2147483647 h 1362"/>
                <a:gd name="T22" fmla="*/ 2147483647 w 1360"/>
                <a:gd name="T23" fmla="*/ 2147483647 h 1362"/>
                <a:gd name="T24" fmla="*/ 0 w 1360"/>
                <a:gd name="T25" fmla="*/ 2147483647 h 1362"/>
                <a:gd name="T26" fmla="*/ 2147483647 w 1360"/>
                <a:gd name="T27" fmla="*/ 2147483647 h 1362"/>
                <a:gd name="T28" fmla="*/ 2147483647 w 1360"/>
                <a:gd name="T29" fmla="*/ 2147483647 h 1362"/>
                <a:gd name="T30" fmla="*/ 2147483647 w 1360"/>
                <a:gd name="T31" fmla="*/ 2147483647 h 1362"/>
                <a:gd name="T32" fmla="*/ 2147483647 w 1360"/>
                <a:gd name="T33" fmla="*/ 2147483647 h 1362"/>
                <a:gd name="T34" fmla="*/ 2147483647 w 1360"/>
                <a:gd name="T35" fmla="*/ 2147483647 h 1362"/>
                <a:gd name="T36" fmla="*/ 2147483647 w 1360"/>
                <a:gd name="T37" fmla="*/ 2147483647 h 1362"/>
                <a:gd name="T38" fmla="*/ 2147483647 w 1360"/>
                <a:gd name="T39" fmla="*/ 2147483647 h 1362"/>
                <a:gd name="T40" fmla="*/ 2147483647 w 1360"/>
                <a:gd name="T41" fmla="*/ 2147483647 h 1362"/>
                <a:gd name="T42" fmla="*/ 2147483647 w 1360"/>
                <a:gd name="T43" fmla="*/ 2147483647 h 1362"/>
                <a:gd name="T44" fmla="*/ 2147483647 w 1360"/>
                <a:gd name="T45" fmla="*/ 2147483647 h 1362"/>
                <a:gd name="T46" fmla="*/ 2147483647 w 1360"/>
                <a:gd name="T47" fmla="*/ 2147483647 h 1362"/>
                <a:gd name="T48" fmla="*/ 2147483647 w 1360"/>
                <a:gd name="T49" fmla="*/ 2147483647 h 1362"/>
                <a:gd name="T50" fmla="*/ 2147483647 w 1360"/>
                <a:gd name="T51" fmla="*/ 2147483647 h 1362"/>
                <a:gd name="T52" fmla="*/ 2147483647 w 1360"/>
                <a:gd name="T53" fmla="*/ 2147483647 h 1362"/>
                <a:gd name="T54" fmla="*/ 2147483647 w 1360"/>
                <a:gd name="T55" fmla="*/ 2147483647 h 1362"/>
                <a:gd name="T56" fmla="*/ 2147483647 w 1360"/>
                <a:gd name="T57" fmla="*/ 2147483647 h 1362"/>
                <a:gd name="T58" fmla="*/ 2147483647 w 1360"/>
                <a:gd name="T59" fmla="*/ 2147483647 h 1362"/>
                <a:gd name="T60" fmla="*/ 2147483647 w 1360"/>
                <a:gd name="T61" fmla="*/ 2147483647 h 1362"/>
                <a:gd name="T62" fmla="*/ 2147483647 w 1360"/>
                <a:gd name="T63" fmla="*/ 2147483647 h 1362"/>
                <a:gd name="T64" fmla="*/ 2147483647 w 1360"/>
                <a:gd name="T65" fmla="*/ 2147483647 h 1362"/>
                <a:gd name="T66" fmla="*/ 2147483647 w 1360"/>
                <a:gd name="T67" fmla="*/ 2147483647 h 1362"/>
                <a:gd name="T68" fmla="*/ 2147483647 w 1360"/>
                <a:gd name="T69" fmla="*/ 2147483647 h 1362"/>
                <a:gd name="T70" fmla="*/ 2147483647 w 1360"/>
                <a:gd name="T71" fmla="*/ 2147483647 h 1362"/>
                <a:gd name="T72" fmla="*/ 2147483647 w 1360"/>
                <a:gd name="T73" fmla="*/ 2147483647 h 1362"/>
                <a:gd name="T74" fmla="*/ 2147483647 w 1360"/>
                <a:gd name="T75" fmla="*/ 2147483647 h 1362"/>
                <a:gd name="T76" fmla="*/ 2147483647 w 1360"/>
                <a:gd name="T77" fmla="*/ 2147483647 h 1362"/>
                <a:gd name="T78" fmla="*/ 2147483647 w 1360"/>
                <a:gd name="T79" fmla="*/ 2147483647 h 1362"/>
                <a:gd name="T80" fmla="*/ 2147483647 w 1360"/>
                <a:gd name="T81" fmla="*/ 2147483647 h 1362"/>
                <a:gd name="T82" fmla="*/ 2147483647 w 1360"/>
                <a:gd name="T83" fmla="*/ 2147483647 h 1362"/>
                <a:gd name="T84" fmla="*/ 2147483647 w 1360"/>
                <a:gd name="T85" fmla="*/ 2147483647 h 1362"/>
                <a:gd name="T86" fmla="*/ 2147483647 w 1360"/>
                <a:gd name="T87" fmla="*/ 2147483647 h 1362"/>
                <a:gd name="T88" fmla="*/ 2147483647 w 1360"/>
                <a:gd name="T89" fmla="*/ 2147483647 h 1362"/>
                <a:gd name="T90" fmla="*/ 2147483647 w 1360"/>
                <a:gd name="T91" fmla="*/ 2147483647 h 1362"/>
                <a:gd name="T92" fmla="*/ 2147483647 w 1360"/>
                <a:gd name="T93" fmla="*/ 2147483647 h 1362"/>
                <a:gd name="T94" fmla="*/ 2147483647 w 1360"/>
                <a:gd name="T95" fmla="*/ 2147483647 h 1362"/>
                <a:gd name="T96" fmla="*/ 2147483647 w 1360"/>
                <a:gd name="T97" fmla="*/ 2147483647 h 1362"/>
                <a:gd name="T98" fmla="*/ 2147483647 w 1360"/>
                <a:gd name="T99" fmla="*/ 2147483647 h 1362"/>
                <a:gd name="T100" fmla="*/ 2147483647 w 1360"/>
                <a:gd name="T101" fmla="*/ 2147483647 h 136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60"/>
                <a:gd name="T154" fmla="*/ 0 h 1362"/>
                <a:gd name="T155" fmla="*/ 1360 w 1360"/>
                <a:gd name="T156" fmla="*/ 1362 h 136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60" h="1362">
                  <a:moveTo>
                    <a:pt x="1360" y="681"/>
                  </a:moveTo>
                  <a:lnTo>
                    <a:pt x="1360" y="647"/>
                  </a:lnTo>
                  <a:lnTo>
                    <a:pt x="1358" y="612"/>
                  </a:lnTo>
                  <a:lnTo>
                    <a:pt x="1352" y="577"/>
                  </a:lnTo>
                  <a:lnTo>
                    <a:pt x="1347" y="544"/>
                  </a:lnTo>
                  <a:lnTo>
                    <a:pt x="1339" y="511"/>
                  </a:lnTo>
                  <a:lnTo>
                    <a:pt x="1330" y="478"/>
                  </a:lnTo>
                  <a:lnTo>
                    <a:pt x="1319" y="447"/>
                  </a:lnTo>
                  <a:lnTo>
                    <a:pt x="1307" y="416"/>
                  </a:lnTo>
                  <a:lnTo>
                    <a:pt x="1294" y="387"/>
                  </a:lnTo>
                  <a:lnTo>
                    <a:pt x="1279" y="357"/>
                  </a:lnTo>
                  <a:lnTo>
                    <a:pt x="1263" y="328"/>
                  </a:lnTo>
                  <a:lnTo>
                    <a:pt x="1244" y="301"/>
                  </a:lnTo>
                  <a:lnTo>
                    <a:pt x="1226" y="275"/>
                  </a:lnTo>
                  <a:lnTo>
                    <a:pt x="1206" y="248"/>
                  </a:lnTo>
                  <a:lnTo>
                    <a:pt x="1184" y="224"/>
                  </a:lnTo>
                  <a:lnTo>
                    <a:pt x="1160" y="200"/>
                  </a:lnTo>
                  <a:lnTo>
                    <a:pt x="1138" y="178"/>
                  </a:lnTo>
                  <a:lnTo>
                    <a:pt x="1112" y="156"/>
                  </a:lnTo>
                  <a:lnTo>
                    <a:pt x="1087" y="136"/>
                  </a:lnTo>
                  <a:lnTo>
                    <a:pt x="1059" y="118"/>
                  </a:lnTo>
                  <a:lnTo>
                    <a:pt x="1032" y="99"/>
                  </a:lnTo>
                  <a:lnTo>
                    <a:pt x="1004" y="83"/>
                  </a:lnTo>
                  <a:lnTo>
                    <a:pt x="975" y="68"/>
                  </a:lnTo>
                  <a:lnTo>
                    <a:pt x="944" y="54"/>
                  </a:lnTo>
                  <a:lnTo>
                    <a:pt x="913" y="43"/>
                  </a:lnTo>
                  <a:lnTo>
                    <a:pt x="882" y="32"/>
                  </a:lnTo>
                  <a:lnTo>
                    <a:pt x="849" y="22"/>
                  </a:lnTo>
                  <a:lnTo>
                    <a:pt x="816" y="15"/>
                  </a:lnTo>
                  <a:lnTo>
                    <a:pt x="783" y="8"/>
                  </a:lnTo>
                  <a:lnTo>
                    <a:pt x="750" y="4"/>
                  </a:lnTo>
                  <a:lnTo>
                    <a:pt x="715" y="2"/>
                  </a:lnTo>
                  <a:lnTo>
                    <a:pt x="680" y="0"/>
                  </a:lnTo>
                  <a:lnTo>
                    <a:pt x="644" y="2"/>
                  </a:lnTo>
                  <a:lnTo>
                    <a:pt x="609" y="4"/>
                  </a:lnTo>
                  <a:lnTo>
                    <a:pt x="576" y="8"/>
                  </a:lnTo>
                  <a:lnTo>
                    <a:pt x="543" y="15"/>
                  </a:lnTo>
                  <a:lnTo>
                    <a:pt x="510" y="22"/>
                  </a:lnTo>
                  <a:lnTo>
                    <a:pt x="477" y="32"/>
                  </a:lnTo>
                  <a:lnTo>
                    <a:pt x="446" y="43"/>
                  </a:lnTo>
                  <a:lnTo>
                    <a:pt x="415" y="54"/>
                  </a:lnTo>
                  <a:lnTo>
                    <a:pt x="384" y="68"/>
                  </a:lnTo>
                  <a:lnTo>
                    <a:pt x="355" y="83"/>
                  </a:lnTo>
                  <a:lnTo>
                    <a:pt x="327" y="99"/>
                  </a:lnTo>
                  <a:lnTo>
                    <a:pt x="300" y="118"/>
                  </a:lnTo>
                  <a:lnTo>
                    <a:pt x="272" y="136"/>
                  </a:lnTo>
                  <a:lnTo>
                    <a:pt x="247" y="156"/>
                  </a:lnTo>
                  <a:lnTo>
                    <a:pt x="221" y="178"/>
                  </a:lnTo>
                  <a:lnTo>
                    <a:pt x="199" y="200"/>
                  </a:lnTo>
                  <a:lnTo>
                    <a:pt x="175" y="224"/>
                  </a:lnTo>
                  <a:lnTo>
                    <a:pt x="155" y="248"/>
                  </a:lnTo>
                  <a:lnTo>
                    <a:pt x="133" y="275"/>
                  </a:lnTo>
                  <a:lnTo>
                    <a:pt x="115" y="301"/>
                  </a:lnTo>
                  <a:lnTo>
                    <a:pt x="97" y="328"/>
                  </a:lnTo>
                  <a:lnTo>
                    <a:pt x="80" y="357"/>
                  </a:lnTo>
                  <a:lnTo>
                    <a:pt x="65" y="387"/>
                  </a:lnTo>
                  <a:lnTo>
                    <a:pt x="53" y="416"/>
                  </a:lnTo>
                  <a:lnTo>
                    <a:pt x="40" y="447"/>
                  </a:lnTo>
                  <a:lnTo>
                    <a:pt x="29" y="478"/>
                  </a:lnTo>
                  <a:lnTo>
                    <a:pt x="20" y="511"/>
                  </a:lnTo>
                  <a:lnTo>
                    <a:pt x="12" y="544"/>
                  </a:lnTo>
                  <a:lnTo>
                    <a:pt x="7" y="577"/>
                  </a:lnTo>
                  <a:lnTo>
                    <a:pt x="3" y="612"/>
                  </a:lnTo>
                  <a:lnTo>
                    <a:pt x="0" y="647"/>
                  </a:lnTo>
                  <a:lnTo>
                    <a:pt x="0" y="681"/>
                  </a:lnTo>
                  <a:lnTo>
                    <a:pt x="0" y="716"/>
                  </a:lnTo>
                  <a:lnTo>
                    <a:pt x="3" y="751"/>
                  </a:lnTo>
                  <a:lnTo>
                    <a:pt x="7" y="786"/>
                  </a:lnTo>
                  <a:lnTo>
                    <a:pt x="12" y="819"/>
                  </a:lnTo>
                  <a:lnTo>
                    <a:pt x="20" y="852"/>
                  </a:lnTo>
                  <a:lnTo>
                    <a:pt x="29" y="885"/>
                  </a:lnTo>
                  <a:lnTo>
                    <a:pt x="40" y="916"/>
                  </a:lnTo>
                  <a:lnTo>
                    <a:pt x="53" y="947"/>
                  </a:lnTo>
                  <a:lnTo>
                    <a:pt x="65" y="976"/>
                  </a:lnTo>
                  <a:lnTo>
                    <a:pt x="80" y="1005"/>
                  </a:lnTo>
                  <a:lnTo>
                    <a:pt x="97" y="1035"/>
                  </a:lnTo>
                  <a:lnTo>
                    <a:pt x="115" y="1062"/>
                  </a:lnTo>
                  <a:lnTo>
                    <a:pt x="133" y="1090"/>
                  </a:lnTo>
                  <a:lnTo>
                    <a:pt x="155" y="1115"/>
                  </a:lnTo>
                  <a:lnTo>
                    <a:pt x="175" y="1139"/>
                  </a:lnTo>
                  <a:lnTo>
                    <a:pt x="199" y="1163"/>
                  </a:lnTo>
                  <a:lnTo>
                    <a:pt x="221" y="1185"/>
                  </a:lnTo>
                  <a:lnTo>
                    <a:pt x="247" y="1207"/>
                  </a:lnTo>
                  <a:lnTo>
                    <a:pt x="272" y="1227"/>
                  </a:lnTo>
                  <a:lnTo>
                    <a:pt x="300" y="1245"/>
                  </a:lnTo>
                  <a:lnTo>
                    <a:pt x="327" y="1263"/>
                  </a:lnTo>
                  <a:lnTo>
                    <a:pt x="355" y="1280"/>
                  </a:lnTo>
                  <a:lnTo>
                    <a:pt x="384" y="1295"/>
                  </a:lnTo>
                  <a:lnTo>
                    <a:pt x="415" y="1309"/>
                  </a:lnTo>
                  <a:lnTo>
                    <a:pt x="446" y="1320"/>
                  </a:lnTo>
                  <a:lnTo>
                    <a:pt x="477" y="1331"/>
                  </a:lnTo>
                  <a:lnTo>
                    <a:pt x="510" y="1340"/>
                  </a:lnTo>
                  <a:lnTo>
                    <a:pt x="543" y="1348"/>
                  </a:lnTo>
                  <a:lnTo>
                    <a:pt x="576" y="1355"/>
                  </a:lnTo>
                  <a:lnTo>
                    <a:pt x="609" y="1359"/>
                  </a:lnTo>
                  <a:lnTo>
                    <a:pt x="644" y="1360"/>
                  </a:lnTo>
                  <a:lnTo>
                    <a:pt x="680" y="1362"/>
                  </a:lnTo>
                  <a:lnTo>
                    <a:pt x="715" y="1360"/>
                  </a:lnTo>
                  <a:lnTo>
                    <a:pt x="750" y="1359"/>
                  </a:lnTo>
                  <a:lnTo>
                    <a:pt x="783" y="1355"/>
                  </a:lnTo>
                  <a:lnTo>
                    <a:pt x="816" y="1348"/>
                  </a:lnTo>
                  <a:lnTo>
                    <a:pt x="849" y="1340"/>
                  </a:lnTo>
                  <a:lnTo>
                    <a:pt x="882" y="1331"/>
                  </a:lnTo>
                  <a:lnTo>
                    <a:pt x="913" y="1320"/>
                  </a:lnTo>
                  <a:lnTo>
                    <a:pt x="944" y="1309"/>
                  </a:lnTo>
                  <a:lnTo>
                    <a:pt x="975" y="1295"/>
                  </a:lnTo>
                  <a:lnTo>
                    <a:pt x="1004" y="1280"/>
                  </a:lnTo>
                  <a:lnTo>
                    <a:pt x="1032" y="1263"/>
                  </a:lnTo>
                  <a:lnTo>
                    <a:pt x="1059" y="1245"/>
                  </a:lnTo>
                  <a:lnTo>
                    <a:pt x="1087" y="1227"/>
                  </a:lnTo>
                  <a:lnTo>
                    <a:pt x="1112" y="1207"/>
                  </a:lnTo>
                  <a:lnTo>
                    <a:pt x="1138" y="1185"/>
                  </a:lnTo>
                  <a:lnTo>
                    <a:pt x="1160" y="1163"/>
                  </a:lnTo>
                  <a:lnTo>
                    <a:pt x="1184" y="1139"/>
                  </a:lnTo>
                  <a:lnTo>
                    <a:pt x="1206" y="1115"/>
                  </a:lnTo>
                  <a:lnTo>
                    <a:pt x="1226" y="1090"/>
                  </a:lnTo>
                  <a:lnTo>
                    <a:pt x="1244" y="1062"/>
                  </a:lnTo>
                  <a:lnTo>
                    <a:pt x="1263" y="1035"/>
                  </a:lnTo>
                  <a:lnTo>
                    <a:pt x="1279" y="1005"/>
                  </a:lnTo>
                  <a:lnTo>
                    <a:pt x="1294" y="976"/>
                  </a:lnTo>
                  <a:lnTo>
                    <a:pt x="1307" y="947"/>
                  </a:lnTo>
                  <a:lnTo>
                    <a:pt x="1319" y="916"/>
                  </a:lnTo>
                  <a:lnTo>
                    <a:pt x="1330" y="885"/>
                  </a:lnTo>
                  <a:lnTo>
                    <a:pt x="1339" y="852"/>
                  </a:lnTo>
                  <a:lnTo>
                    <a:pt x="1347" y="819"/>
                  </a:lnTo>
                  <a:lnTo>
                    <a:pt x="1352" y="786"/>
                  </a:lnTo>
                  <a:lnTo>
                    <a:pt x="1358" y="751"/>
                  </a:lnTo>
                  <a:lnTo>
                    <a:pt x="1360" y="716"/>
                  </a:lnTo>
                  <a:lnTo>
                    <a:pt x="1360" y="681"/>
                  </a:lnTo>
                  <a:lnTo>
                    <a:pt x="1350" y="681"/>
                  </a:lnTo>
                  <a:lnTo>
                    <a:pt x="1350" y="647"/>
                  </a:lnTo>
                  <a:lnTo>
                    <a:pt x="1349" y="614"/>
                  </a:lnTo>
                  <a:lnTo>
                    <a:pt x="1343" y="579"/>
                  </a:lnTo>
                  <a:lnTo>
                    <a:pt x="1338" y="546"/>
                  </a:lnTo>
                  <a:lnTo>
                    <a:pt x="1330" y="513"/>
                  </a:lnTo>
                  <a:lnTo>
                    <a:pt x="1321" y="482"/>
                  </a:lnTo>
                  <a:lnTo>
                    <a:pt x="1310" y="451"/>
                  </a:lnTo>
                  <a:lnTo>
                    <a:pt x="1299" y="420"/>
                  </a:lnTo>
                  <a:lnTo>
                    <a:pt x="1285" y="390"/>
                  </a:lnTo>
                  <a:lnTo>
                    <a:pt x="1270" y="361"/>
                  </a:lnTo>
                  <a:lnTo>
                    <a:pt x="1253" y="334"/>
                  </a:lnTo>
                  <a:lnTo>
                    <a:pt x="1237" y="306"/>
                  </a:lnTo>
                  <a:lnTo>
                    <a:pt x="1219" y="279"/>
                  </a:lnTo>
                  <a:lnTo>
                    <a:pt x="1199" y="255"/>
                  </a:lnTo>
                  <a:lnTo>
                    <a:pt x="1177" y="229"/>
                  </a:lnTo>
                  <a:lnTo>
                    <a:pt x="1155" y="207"/>
                  </a:lnTo>
                  <a:lnTo>
                    <a:pt x="1131" y="183"/>
                  </a:lnTo>
                  <a:lnTo>
                    <a:pt x="1107" y="163"/>
                  </a:lnTo>
                  <a:lnTo>
                    <a:pt x="1081" y="143"/>
                  </a:lnTo>
                  <a:lnTo>
                    <a:pt x="1056" y="125"/>
                  </a:lnTo>
                  <a:lnTo>
                    <a:pt x="1028" y="107"/>
                  </a:lnTo>
                  <a:lnTo>
                    <a:pt x="999" y="90"/>
                  </a:lnTo>
                  <a:lnTo>
                    <a:pt x="972" y="75"/>
                  </a:lnTo>
                  <a:lnTo>
                    <a:pt x="940" y="63"/>
                  </a:lnTo>
                  <a:lnTo>
                    <a:pt x="911" y="50"/>
                  </a:lnTo>
                  <a:lnTo>
                    <a:pt x="880" y="41"/>
                  </a:lnTo>
                  <a:lnTo>
                    <a:pt x="847" y="32"/>
                  </a:lnTo>
                  <a:lnTo>
                    <a:pt x="814" y="24"/>
                  </a:lnTo>
                  <a:lnTo>
                    <a:pt x="781" y="17"/>
                  </a:lnTo>
                  <a:lnTo>
                    <a:pt x="748" y="13"/>
                  </a:lnTo>
                  <a:lnTo>
                    <a:pt x="713" y="11"/>
                  </a:lnTo>
                  <a:lnTo>
                    <a:pt x="680" y="10"/>
                  </a:lnTo>
                  <a:lnTo>
                    <a:pt x="646" y="11"/>
                  </a:lnTo>
                  <a:lnTo>
                    <a:pt x="611" y="13"/>
                  </a:lnTo>
                  <a:lnTo>
                    <a:pt x="578" y="17"/>
                  </a:lnTo>
                  <a:lnTo>
                    <a:pt x="545" y="24"/>
                  </a:lnTo>
                  <a:lnTo>
                    <a:pt x="512" y="32"/>
                  </a:lnTo>
                  <a:lnTo>
                    <a:pt x="479" y="41"/>
                  </a:lnTo>
                  <a:lnTo>
                    <a:pt x="448" y="50"/>
                  </a:lnTo>
                  <a:lnTo>
                    <a:pt x="419" y="63"/>
                  </a:lnTo>
                  <a:lnTo>
                    <a:pt x="388" y="75"/>
                  </a:lnTo>
                  <a:lnTo>
                    <a:pt x="360" y="90"/>
                  </a:lnTo>
                  <a:lnTo>
                    <a:pt x="331" y="107"/>
                  </a:lnTo>
                  <a:lnTo>
                    <a:pt x="303" y="125"/>
                  </a:lnTo>
                  <a:lnTo>
                    <a:pt x="278" y="143"/>
                  </a:lnTo>
                  <a:lnTo>
                    <a:pt x="252" y="163"/>
                  </a:lnTo>
                  <a:lnTo>
                    <a:pt x="228" y="183"/>
                  </a:lnTo>
                  <a:lnTo>
                    <a:pt x="205" y="207"/>
                  </a:lnTo>
                  <a:lnTo>
                    <a:pt x="183" y="229"/>
                  </a:lnTo>
                  <a:lnTo>
                    <a:pt x="161" y="255"/>
                  </a:lnTo>
                  <a:lnTo>
                    <a:pt x="140" y="279"/>
                  </a:lnTo>
                  <a:lnTo>
                    <a:pt x="122" y="306"/>
                  </a:lnTo>
                  <a:lnTo>
                    <a:pt x="106" y="334"/>
                  </a:lnTo>
                  <a:lnTo>
                    <a:pt x="89" y="361"/>
                  </a:lnTo>
                  <a:lnTo>
                    <a:pt x="75" y="390"/>
                  </a:lnTo>
                  <a:lnTo>
                    <a:pt x="60" y="420"/>
                  </a:lnTo>
                  <a:lnTo>
                    <a:pt x="49" y="451"/>
                  </a:lnTo>
                  <a:lnTo>
                    <a:pt x="38" y="482"/>
                  </a:lnTo>
                  <a:lnTo>
                    <a:pt x="29" y="513"/>
                  </a:lnTo>
                  <a:lnTo>
                    <a:pt x="21" y="546"/>
                  </a:lnTo>
                  <a:lnTo>
                    <a:pt x="16" y="579"/>
                  </a:lnTo>
                  <a:lnTo>
                    <a:pt x="11" y="614"/>
                  </a:lnTo>
                  <a:lnTo>
                    <a:pt x="9" y="647"/>
                  </a:lnTo>
                  <a:lnTo>
                    <a:pt x="9" y="681"/>
                  </a:lnTo>
                  <a:lnTo>
                    <a:pt x="9" y="716"/>
                  </a:lnTo>
                  <a:lnTo>
                    <a:pt x="11" y="751"/>
                  </a:lnTo>
                  <a:lnTo>
                    <a:pt x="16" y="784"/>
                  </a:lnTo>
                  <a:lnTo>
                    <a:pt x="21" y="817"/>
                  </a:lnTo>
                  <a:lnTo>
                    <a:pt x="29" y="850"/>
                  </a:lnTo>
                  <a:lnTo>
                    <a:pt x="38" y="881"/>
                  </a:lnTo>
                  <a:lnTo>
                    <a:pt x="49" y="912"/>
                  </a:lnTo>
                  <a:lnTo>
                    <a:pt x="60" y="943"/>
                  </a:lnTo>
                  <a:lnTo>
                    <a:pt x="75" y="972"/>
                  </a:lnTo>
                  <a:lnTo>
                    <a:pt x="89" y="1002"/>
                  </a:lnTo>
                  <a:lnTo>
                    <a:pt x="106" y="1029"/>
                  </a:lnTo>
                  <a:lnTo>
                    <a:pt x="122" y="1057"/>
                  </a:lnTo>
                  <a:lnTo>
                    <a:pt x="140" y="1084"/>
                  </a:lnTo>
                  <a:lnTo>
                    <a:pt x="161" y="1108"/>
                  </a:lnTo>
                  <a:lnTo>
                    <a:pt x="183" y="1134"/>
                  </a:lnTo>
                  <a:lnTo>
                    <a:pt x="205" y="1155"/>
                  </a:lnTo>
                  <a:lnTo>
                    <a:pt x="228" y="1179"/>
                  </a:lnTo>
                  <a:lnTo>
                    <a:pt x="252" y="1199"/>
                  </a:lnTo>
                  <a:lnTo>
                    <a:pt x="278" y="1220"/>
                  </a:lnTo>
                  <a:lnTo>
                    <a:pt x="303" y="1238"/>
                  </a:lnTo>
                  <a:lnTo>
                    <a:pt x="331" y="1256"/>
                  </a:lnTo>
                  <a:lnTo>
                    <a:pt x="360" y="1273"/>
                  </a:lnTo>
                  <a:lnTo>
                    <a:pt x="388" y="1287"/>
                  </a:lnTo>
                  <a:lnTo>
                    <a:pt x="419" y="1300"/>
                  </a:lnTo>
                  <a:lnTo>
                    <a:pt x="448" y="1313"/>
                  </a:lnTo>
                  <a:lnTo>
                    <a:pt x="479" y="1322"/>
                  </a:lnTo>
                  <a:lnTo>
                    <a:pt x="512" y="1331"/>
                  </a:lnTo>
                  <a:lnTo>
                    <a:pt x="545" y="1340"/>
                  </a:lnTo>
                  <a:lnTo>
                    <a:pt x="578" y="1346"/>
                  </a:lnTo>
                  <a:lnTo>
                    <a:pt x="611" y="1350"/>
                  </a:lnTo>
                  <a:lnTo>
                    <a:pt x="646" y="1351"/>
                  </a:lnTo>
                  <a:lnTo>
                    <a:pt x="680" y="1353"/>
                  </a:lnTo>
                  <a:lnTo>
                    <a:pt x="713" y="1351"/>
                  </a:lnTo>
                  <a:lnTo>
                    <a:pt x="748" y="1350"/>
                  </a:lnTo>
                  <a:lnTo>
                    <a:pt x="781" y="1346"/>
                  </a:lnTo>
                  <a:lnTo>
                    <a:pt x="814" y="1340"/>
                  </a:lnTo>
                  <a:lnTo>
                    <a:pt x="847" y="1331"/>
                  </a:lnTo>
                  <a:lnTo>
                    <a:pt x="880" y="1322"/>
                  </a:lnTo>
                  <a:lnTo>
                    <a:pt x="911" y="1313"/>
                  </a:lnTo>
                  <a:lnTo>
                    <a:pt x="940" y="1300"/>
                  </a:lnTo>
                  <a:lnTo>
                    <a:pt x="972" y="1287"/>
                  </a:lnTo>
                  <a:lnTo>
                    <a:pt x="999" y="1273"/>
                  </a:lnTo>
                  <a:lnTo>
                    <a:pt x="1028" y="1256"/>
                  </a:lnTo>
                  <a:lnTo>
                    <a:pt x="1056" y="1238"/>
                  </a:lnTo>
                  <a:lnTo>
                    <a:pt x="1081" y="1220"/>
                  </a:lnTo>
                  <a:lnTo>
                    <a:pt x="1107" y="1199"/>
                  </a:lnTo>
                  <a:lnTo>
                    <a:pt x="1131" y="1179"/>
                  </a:lnTo>
                  <a:lnTo>
                    <a:pt x="1155" y="1155"/>
                  </a:lnTo>
                  <a:lnTo>
                    <a:pt x="1177" y="1134"/>
                  </a:lnTo>
                  <a:lnTo>
                    <a:pt x="1199" y="1108"/>
                  </a:lnTo>
                  <a:lnTo>
                    <a:pt x="1219" y="1084"/>
                  </a:lnTo>
                  <a:lnTo>
                    <a:pt x="1237" y="1057"/>
                  </a:lnTo>
                  <a:lnTo>
                    <a:pt x="1253" y="1029"/>
                  </a:lnTo>
                  <a:lnTo>
                    <a:pt x="1270" y="1002"/>
                  </a:lnTo>
                  <a:lnTo>
                    <a:pt x="1285" y="972"/>
                  </a:lnTo>
                  <a:lnTo>
                    <a:pt x="1299" y="943"/>
                  </a:lnTo>
                  <a:lnTo>
                    <a:pt x="1310" y="912"/>
                  </a:lnTo>
                  <a:lnTo>
                    <a:pt x="1321" y="881"/>
                  </a:lnTo>
                  <a:lnTo>
                    <a:pt x="1330" y="850"/>
                  </a:lnTo>
                  <a:lnTo>
                    <a:pt x="1338" y="817"/>
                  </a:lnTo>
                  <a:lnTo>
                    <a:pt x="1343" y="784"/>
                  </a:lnTo>
                  <a:lnTo>
                    <a:pt x="1349" y="751"/>
                  </a:lnTo>
                  <a:lnTo>
                    <a:pt x="1350" y="716"/>
                  </a:lnTo>
                  <a:lnTo>
                    <a:pt x="1350" y="681"/>
                  </a:lnTo>
                  <a:lnTo>
                    <a:pt x="1360" y="681"/>
                  </a:lnTo>
                  <a:close/>
                </a:path>
              </a:pathLst>
            </a:custGeom>
            <a:solidFill>
              <a:srgbClr val="6AC3FF"/>
            </a:solidFill>
            <a:ln w="9525">
              <a:noFill/>
              <a:round/>
              <a:headEnd/>
              <a:tailEnd/>
            </a:ln>
          </p:spPr>
          <p:txBody>
            <a:bodyPr/>
            <a:lstStyle/>
            <a:p>
              <a:endParaRPr lang="en-US"/>
            </a:p>
          </p:txBody>
        </p:sp>
        <p:sp>
          <p:nvSpPr>
            <p:cNvPr id="49198" name="Freeform 263"/>
            <p:cNvSpPr>
              <a:spLocks/>
            </p:cNvSpPr>
            <p:nvPr/>
          </p:nvSpPr>
          <p:spPr bwMode="auto">
            <a:xfrm>
              <a:off x="3086103" y="2327294"/>
              <a:ext cx="1909233" cy="2144712"/>
            </a:xfrm>
            <a:custGeom>
              <a:avLst/>
              <a:gdLst>
                <a:gd name="T0" fmla="*/ 2147483647 w 1353"/>
                <a:gd name="T1" fmla="*/ 2147483647 h 1351"/>
                <a:gd name="T2" fmla="*/ 2147483647 w 1353"/>
                <a:gd name="T3" fmla="*/ 2147483647 h 1351"/>
                <a:gd name="T4" fmla="*/ 2147483647 w 1353"/>
                <a:gd name="T5" fmla="*/ 2147483647 h 1351"/>
                <a:gd name="T6" fmla="*/ 2147483647 w 1353"/>
                <a:gd name="T7" fmla="*/ 2147483647 h 1351"/>
                <a:gd name="T8" fmla="*/ 2147483647 w 1353"/>
                <a:gd name="T9" fmla="*/ 2147483647 h 1351"/>
                <a:gd name="T10" fmla="*/ 2147483647 w 1353"/>
                <a:gd name="T11" fmla="*/ 2147483647 h 1351"/>
                <a:gd name="T12" fmla="*/ 2147483647 w 1353"/>
                <a:gd name="T13" fmla="*/ 2147483647 h 1351"/>
                <a:gd name="T14" fmla="*/ 2147483647 w 1353"/>
                <a:gd name="T15" fmla="*/ 2147483647 h 1351"/>
                <a:gd name="T16" fmla="*/ 2147483647 w 1353"/>
                <a:gd name="T17" fmla="*/ 2147483647 h 1351"/>
                <a:gd name="T18" fmla="*/ 2147483647 w 1353"/>
                <a:gd name="T19" fmla="*/ 2147483647 h 1351"/>
                <a:gd name="T20" fmla="*/ 2147483647 w 1353"/>
                <a:gd name="T21" fmla="*/ 2147483647 h 1351"/>
                <a:gd name="T22" fmla="*/ 2147483647 w 1353"/>
                <a:gd name="T23" fmla="*/ 2147483647 h 1351"/>
                <a:gd name="T24" fmla="*/ 0 w 1353"/>
                <a:gd name="T25" fmla="*/ 2147483647 h 1351"/>
                <a:gd name="T26" fmla="*/ 2147483647 w 1353"/>
                <a:gd name="T27" fmla="*/ 2147483647 h 1351"/>
                <a:gd name="T28" fmla="*/ 2147483647 w 1353"/>
                <a:gd name="T29" fmla="*/ 2147483647 h 1351"/>
                <a:gd name="T30" fmla="*/ 2147483647 w 1353"/>
                <a:gd name="T31" fmla="*/ 2147483647 h 1351"/>
                <a:gd name="T32" fmla="*/ 2147483647 w 1353"/>
                <a:gd name="T33" fmla="*/ 2147483647 h 1351"/>
                <a:gd name="T34" fmla="*/ 2147483647 w 1353"/>
                <a:gd name="T35" fmla="*/ 2147483647 h 1351"/>
                <a:gd name="T36" fmla="*/ 2147483647 w 1353"/>
                <a:gd name="T37" fmla="*/ 2147483647 h 1351"/>
                <a:gd name="T38" fmla="*/ 2147483647 w 1353"/>
                <a:gd name="T39" fmla="*/ 2147483647 h 1351"/>
                <a:gd name="T40" fmla="*/ 2147483647 w 1353"/>
                <a:gd name="T41" fmla="*/ 2147483647 h 1351"/>
                <a:gd name="T42" fmla="*/ 2147483647 w 1353"/>
                <a:gd name="T43" fmla="*/ 2147483647 h 1351"/>
                <a:gd name="T44" fmla="*/ 2147483647 w 1353"/>
                <a:gd name="T45" fmla="*/ 2147483647 h 1351"/>
                <a:gd name="T46" fmla="*/ 2147483647 w 1353"/>
                <a:gd name="T47" fmla="*/ 2147483647 h 1351"/>
                <a:gd name="T48" fmla="*/ 2147483647 w 1353"/>
                <a:gd name="T49" fmla="*/ 2147483647 h 1351"/>
                <a:gd name="T50" fmla="*/ 2147483647 w 1353"/>
                <a:gd name="T51" fmla="*/ 2147483647 h 1351"/>
                <a:gd name="T52" fmla="*/ 2147483647 w 1353"/>
                <a:gd name="T53" fmla="*/ 2147483647 h 1351"/>
                <a:gd name="T54" fmla="*/ 2147483647 w 1353"/>
                <a:gd name="T55" fmla="*/ 2147483647 h 1351"/>
                <a:gd name="T56" fmla="*/ 2147483647 w 1353"/>
                <a:gd name="T57" fmla="*/ 2147483647 h 1351"/>
                <a:gd name="T58" fmla="*/ 2147483647 w 1353"/>
                <a:gd name="T59" fmla="*/ 2147483647 h 1351"/>
                <a:gd name="T60" fmla="*/ 2147483647 w 1353"/>
                <a:gd name="T61" fmla="*/ 2147483647 h 1351"/>
                <a:gd name="T62" fmla="*/ 2147483647 w 1353"/>
                <a:gd name="T63" fmla="*/ 2147483647 h 1351"/>
                <a:gd name="T64" fmla="*/ 2147483647 w 1353"/>
                <a:gd name="T65" fmla="*/ 2147483647 h 1351"/>
                <a:gd name="T66" fmla="*/ 2147483647 w 1353"/>
                <a:gd name="T67" fmla="*/ 2147483647 h 1351"/>
                <a:gd name="T68" fmla="*/ 2147483647 w 1353"/>
                <a:gd name="T69" fmla="*/ 2147483647 h 1351"/>
                <a:gd name="T70" fmla="*/ 2147483647 w 1353"/>
                <a:gd name="T71" fmla="*/ 2147483647 h 1351"/>
                <a:gd name="T72" fmla="*/ 2147483647 w 1353"/>
                <a:gd name="T73" fmla="*/ 2147483647 h 1351"/>
                <a:gd name="T74" fmla="*/ 2147483647 w 1353"/>
                <a:gd name="T75" fmla="*/ 2147483647 h 1351"/>
                <a:gd name="T76" fmla="*/ 2147483647 w 1353"/>
                <a:gd name="T77" fmla="*/ 2147483647 h 1351"/>
                <a:gd name="T78" fmla="*/ 2147483647 w 1353"/>
                <a:gd name="T79" fmla="*/ 2147483647 h 1351"/>
                <a:gd name="T80" fmla="*/ 2147483647 w 1353"/>
                <a:gd name="T81" fmla="*/ 2147483647 h 1351"/>
                <a:gd name="T82" fmla="*/ 2147483647 w 1353"/>
                <a:gd name="T83" fmla="*/ 2147483647 h 1351"/>
                <a:gd name="T84" fmla="*/ 2147483647 w 1353"/>
                <a:gd name="T85" fmla="*/ 2147483647 h 1351"/>
                <a:gd name="T86" fmla="*/ 2147483647 w 1353"/>
                <a:gd name="T87" fmla="*/ 2147483647 h 1351"/>
                <a:gd name="T88" fmla="*/ 2147483647 w 1353"/>
                <a:gd name="T89" fmla="*/ 2147483647 h 1351"/>
                <a:gd name="T90" fmla="*/ 2147483647 w 1353"/>
                <a:gd name="T91" fmla="*/ 2147483647 h 1351"/>
                <a:gd name="T92" fmla="*/ 2147483647 w 1353"/>
                <a:gd name="T93" fmla="*/ 2147483647 h 1351"/>
                <a:gd name="T94" fmla="*/ 2147483647 w 1353"/>
                <a:gd name="T95" fmla="*/ 2147483647 h 1351"/>
                <a:gd name="T96" fmla="*/ 2147483647 w 1353"/>
                <a:gd name="T97" fmla="*/ 2147483647 h 1351"/>
                <a:gd name="T98" fmla="*/ 2147483647 w 1353"/>
                <a:gd name="T99" fmla="*/ 2147483647 h 1351"/>
                <a:gd name="T100" fmla="*/ 2147483647 w 1353"/>
                <a:gd name="T101" fmla="*/ 2147483647 h 135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53"/>
                <a:gd name="T154" fmla="*/ 0 h 1351"/>
                <a:gd name="T155" fmla="*/ 1353 w 1353"/>
                <a:gd name="T156" fmla="*/ 1351 h 135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53" h="1351">
                  <a:moveTo>
                    <a:pt x="1353" y="675"/>
                  </a:moveTo>
                  <a:lnTo>
                    <a:pt x="1351" y="641"/>
                  </a:lnTo>
                  <a:lnTo>
                    <a:pt x="1349" y="606"/>
                  </a:lnTo>
                  <a:lnTo>
                    <a:pt x="1346" y="573"/>
                  </a:lnTo>
                  <a:lnTo>
                    <a:pt x="1338" y="540"/>
                  </a:lnTo>
                  <a:lnTo>
                    <a:pt x="1331" y="507"/>
                  </a:lnTo>
                  <a:lnTo>
                    <a:pt x="1322" y="474"/>
                  </a:lnTo>
                  <a:lnTo>
                    <a:pt x="1313" y="443"/>
                  </a:lnTo>
                  <a:lnTo>
                    <a:pt x="1300" y="412"/>
                  </a:lnTo>
                  <a:lnTo>
                    <a:pt x="1287" y="382"/>
                  </a:lnTo>
                  <a:lnTo>
                    <a:pt x="1271" y="353"/>
                  </a:lnTo>
                  <a:lnTo>
                    <a:pt x="1254" y="324"/>
                  </a:lnTo>
                  <a:lnTo>
                    <a:pt x="1238" y="296"/>
                  </a:lnTo>
                  <a:lnTo>
                    <a:pt x="1219" y="271"/>
                  </a:lnTo>
                  <a:lnTo>
                    <a:pt x="1199" y="245"/>
                  </a:lnTo>
                  <a:lnTo>
                    <a:pt x="1177" y="221"/>
                  </a:lnTo>
                  <a:lnTo>
                    <a:pt x="1155" y="198"/>
                  </a:lnTo>
                  <a:lnTo>
                    <a:pt x="1131" y="176"/>
                  </a:lnTo>
                  <a:lnTo>
                    <a:pt x="1108" y="154"/>
                  </a:lnTo>
                  <a:lnTo>
                    <a:pt x="1082" y="134"/>
                  </a:lnTo>
                  <a:lnTo>
                    <a:pt x="1055" y="115"/>
                  </a:lnTo>
                  <a:lnTo>
                    <a:pt x="1027" y="97"/>
                  </a:lnTo>
                  <a:lnTo>
                    <a:pt x="1000" y="80"/>
                  </a:lnTo>
                  <a:lnTo>
                    <a:pt x="970" y="66"/>
                  </a:lnTo>
                  <a:lnTo>
                    <a:pt x="939" y="53"/>
                  </a:lnTo>
                  <a:lnTo>
                    <a:pt x="910" y="40"/>
                  </a:lnTo>
                  <a:lnTo>
                    <a:pt x="877" y="29"/>
                  </a:lnTo>
                  <a:lnTo>
                    <a:pt x="846" y="20"/>
                  </a:lnTo>
                  <a:lnTo>
                    <a:pt x="813" y="13"/>
                  </a:lnTo>
                  <a:lnTo>
                    <a:pt x="780" y="7"/>
                  </a:lnTo>
                  <a:lnTo>
                    <a:pt x="745" y="2"/>
                  </a:lnTo>
                  <a:lnTo>
                    <a:pt x="712" y="0"/>
                  </a:lnTo>
                  <a:lnTo>
                    <a:pt x="677" y="0"/>
                  </a:lnTo>
                  <a:lnTo>
                    <a:pt x="641" y="0"/>
                  </a:lnTo>
                  <a:lnTo>
                    <a:pt x="608" y="2"/>
                  </a:lnTo>
                  <a:lnTo>
                    <a:pt x="573" y="7"/>
                  </a:lnTo>
                  <a:lnTo>
                    <a:pt x="540" y="13"/>
                  </a:lnTo>
                  <a:lnTo>
                    <a:pt x="507" y="20"/>
                  </a:lnTo>
                  <a:lnTo>
                    <a:pt x="476" y="29"/>
                  </a:lnTo>
                  <a:lnTo>
                    <a:pt x="443" y="40"/>
                  </a:lnTo>
                  <a:lnTo>
                    <a:pt x="414" y="53"/>
                  </a:lnTo>
                  <a:lnTo>
                    <a:pt x="383" y="66"/>
                  </a:lnTo>
                  <a:lnTo>
                    <a:pt x="353" y="80"/>
                  </a:lnTo>
                  <a:lnTo>
                    <a:pt x="326" y="97"/>
                  </a:lnTo>
                  <a:lnTo>
                    <a:pt x="299" y="115"/>
                  </a:lnTo>
                  <a:lnTo>
                    <a:pt x="271" y="134"/>
                  </a:lnTo>
                  <a:lnTo>
                    <a:pt x="247" y="154"/>
                  </a:lnTo>
                  <a:lnTo>
                    <a:pt x="222" y="176"/>
                  </a:lnTo>
                  <a:lnTo>
                    <a:pt x="198" y="198"/>
                  </a:lnTo>
                  <a:lnTo>
                    <a:pt x="176" y="221"/>
                  </a:lnTo>
                  <a:lnTo>
                    <a:pt x="154" y="245"/>
                  </a:lnTo>
                  <a:lnTo>
                    <a:pt x="134" y="271"/>
                  </a:lnTo>
                  <a:lnTo>
                    <a:pt x="116" y="296"/>
                  </a:lnTo>
                  <a:lnTo>
                    <a:pt x="99" y="324"/>
                  </a:lnTo>
                  <a:lnTo>
                    <a:pt x="83" y="353"/>
                  </a:lnTo>
                  <a:lnTo>
                    <a:pt x="66" y="382"/>
                  </a:lnTo>
                  <a:lnTo>
                    <a:pt x="53" y="412"/>
                  </a:lnTo>
                  <a:lnTo>
                    <a:pt x="40" y="443"/>
                  </a:lnTo>
                  <a:lnTo>
                    <a:pt x="31" y="474"/>
                  </a:lnTo>
                  <a:lnTo>
                    <a:pt x="22" y="507"/>
                  </a:lnTo>
                  <a:lnTo>
                    <a:pt x="15" y="540"/>
                  </a:lnTo>
                  <a:lnTo>
                    <a:pt x="8" y="573"/>
                  </a:lnTo>
                  <a:lnTo>
                    <a:pt x="4" y="606"/>
                  </a:lnTo>
                  <a:lnTo>
                    <a:pt x="2" y="641"/>
                  </a:lnTo>
                  <a:lnTo>
                    <a:pt x="0" y="675"/>
                  </a:lnTo>
                  <a:lnTo>
                    <a:pt x="2" y="710"/>
                  </a:lnTo>
                  <a:lnTo>
                    <a:pt x="4" y="745"/>
                  </a:lnTo>
                  <a:lnTo>
                    <a:pt x="8" y="778"/>
                  </a:lnTo>
                  <a:lnTo>
                    <a:pt x="15" y="811"/>
                  </a:lnTo>
                  <a:lnTo>
                    <a:pt x="22" y="844"/>
                  </a:lnTo>
                  <a:lnTo>
                    <a:pt x="31" y="877"/>
                  </a:lnTo>
                  <a:lnTo>
                    <a:pt x="40" y="908"/>
                  </a:lnTo>
                  <a:lnTo>
                    <a:pt x="53" y="939"/>
                  </a:lnTo>
                  <a:lnTo>
                    <a:pt x="66" y="968"/>
                  </a:lnTo>
                  <a:lnTo>
                    <a:pt x="83" y="998"/>
                  </a:lnTo>
                  <a:lnTo>
                    <a:pt x="99" y="1027"/>
                  </a:lnTo>
                  <a:lnTo>
                    <a:pt x="116" y="1054"/>
                  </a:lnTo>
                  <a:lnTo>
                    <a:pt x="134" y="1080"/>
                  </a:lnTo>
                  <a:lnTo>
                    <a:pt x="154" y="1106"/>
                  </a:lnTo>
                  <a:lnTo>
                    <a:pt x="176" y="1129"/>
                  </a:lnTo>
                  <a:lnTo>
                    <a:pt x="198" y="1153"/>
                  </a:lnTo>
                  <a:lnTo>
                    <a:pt x="222" y="1175"/>
                  </a:lnTo>
                  <a:lnTo>
                    <a:pt x="247" y="1197"/>
                  </a:lnTo>
                  <a:lnTo>
                    <a:pt x="271" y="1217"/>
                  </a:lnTo>
                  <a:lnTo>
                    <a:pt x="299" y="1236"/>
                  </a:lnTo>
                  <a:lnTo>
                    <a:pt x="326" y="1254"/>
                  </a:lnTo>
                  <a:lnTo>
                    <a:pt x="353" y="1270"/>
                  </a:lnTo>
                  <a:lnTo>
                    <a:pt x="383" y="1285"/>
                  </a:lnTo>
                  <a:lnTo>
                    <a:pt x="414" y="1298"/>
                  </a:lnTo>
                  <a:lnTo>
                    <a:pt x="443" y="1311"/>
                  </a:lnTo>
                  <a:lnTo>
                    <a:pt x="476" y="1322"/>
                  </a:lnTo>
                  <a:lnTo>
                    <a:pt x="507" y="1331"/>
                  </a:lnTo>
                  <a:lnTo>
                    <a:pt x="540" y="1338"/>
                  </a:lnTo>
                  <a:lnTo>
                    <a:pt x="573" y="1344"/>
                  </a:lnTo>
                  <a:lnTo>
                    <a:pt x="608" y="1349"/>
                  </a:lnTo>
                  <a:lnTo>
                    <a:pt x="641" y="1351"/>
                  </a:lnTo>
                  <a:lnTo>
                    <a:pt x="677" y="1351"/>
                  </a:lnTo>
                  <a:lnTo>
                    <a:pt x="712" y="1351"/>
                  </a:lnTo>
                  <a:lnTo>
                    <a:pt x="745" y="1349"/>
                  </a:lnTo>
                  <a:lnTo>
                    <a:pt x="780" y="1344"/>
                  </a:lnTo>
                  <a:lnTo>
                    <a:pt x="813" y="1338"/>
                  </a:lnTo>
                  <a:lnTo>
                    <a:pt x="846" y="1331"/>
                  </a:lnTo>
                  <a:lnTo>
                    <a:pt x="877" y="1322"/>
                  </a:lnTo>
                  <a:lnTo>
                    <a:pt x="910" y="1311"/>
                  </a:lnTo>
                  <a:lnTo>
                    <a:pt x="939" y="1298"/>
                  </a:lnTo>
                  <a:lnTo>
                    <a:pt x="970" y="1285"/>
                  </a:lnTo>
                  <a:lnTo>
                    <a:pt x="1000" y="1270"/>
                  </a:lnTo>
                  <a:lnTo>
                    <a:pt x="1027" y="1254"/>
                  </a:lnTo>
                  <a:lnTo>
                    <a:pt x="1055" y="1236"/>
                  </a:lnTo>
                  <a:lnTo>
                    <a:pt x="1082" y="1217"/>
                  </a:lnTo>
                  <a:lnTo>
                    <a:pt x="1108" y="1197"/>
                  </a:lnTo>
                  <a:lnTo>
                    <a:pt x="1131" y="1175"/>
                  </a:lnTo>
                  <a:lnTo>
                    <a:pt x="1155" y="1153"/>
                  </a:lnTo>
                  <a:lnTo>
                    <a:pt x="1177" y="1129"/>
                  </a:lnTo>
                  <a:lnTo>
                    <a:pt x="1199" y="1106"/>
                  </a:lnTo>
                  <a:lnTo>
                    <a:pt x="1219" y="1080"/>
                  </a:lnTo>
                  <a:lnTo>
                    <a:pt x="1238" y="1054"/>
                  </a:lnTo>
                  <a:lnTo>
                    <a:pt x="1254" y="1027"/>
                  </a:lnTo>
                  <a:lnTo>
                    <a:pt x="1271" y="998"/>
                  </a:lnTo>
                  <a:lnTo>
                    <a:pt x="1287" y="968"/>
                  </a:lnTo>
                  <a:lnTo>
                    <a:pt x="1300" y="939"/>
                  </a:lnTo>
                  <a:lnTo>
                    <a:pt x="1313" y="908"/>
                  </a:lnTo>
                  <a:lnTo>
                    <a:pt x="1322" y="877"/>
                  </a:lnTo>
                  <a:lnTo>
                    <a:pt x="1331" y="844"/>
                  </a:lnTo>
                  <a:lnTo>
                    <a:pt x="1338" y="811"/>
                  </a:lnTo>
                  <a:lnTo>
                    <a:pt x="1346" y="778"/>
                  </a:lnTo>
                  <a:lnTo>
                    <a:pt x="1349" y="745"/>
                  </a:lnTo>
                  <a:lnTo>
                    <a:pt x="1351" y="710"/>
                  </a:lnTo>
                  <a:lnTo>
                    <a:pt x="1353" y="675"/>
                  </a:lnTo>
                  <a:lnTo>
                    <a:pt x="1344" y="675"/>
                  </a:lnTo>
                  <a:lnTo>
                    <a:pt x="1344" y="641"/>
                  </a:lnTo>
                  <a:lnTo>
                    <a:pt x="1340" y="608"/>
                  </a:lnTo>
                  <a:lnTo>
                    <a:pt x="1336" y="575"/>
                  </a:lnTo>
                  <a:lnTo>
                    <a:pt x="1331" y="542"/>
                  </a:lnTo>
                  <a:lnTo>
                    <a:pt x="1324" y="509"/>
                  </a:lnTo>
                  <a:lnTo>
                    <a:pt x="1315" y="478"/>
                  </a:lnTo>
                  <a:lnTo>
                    <a:pt x="1304" y="447"/>
                  </a:lnTo>
                  <a:lnTo>
                    <a:pt x="1291" y="415"/>
                  </a:lnTo>
                  <a:lnTo>
                    <a:pt x="1278" y="386"/>
                  </a:lnTo>
                  <a:lnTo>
                    <a:pt x="1263" y="357"/>
                  </a:lnTo>
                  <a:lnTo>
                    <a:pt x="1247" y="329"/>
                  </a:lnTo>
                  <a:lnTo>
                    <a:pt x="1230" y="302"/>
                  </a:lnTo>
                  <a:lnTo>
                    <a:pt x="1212" y="276"/>
                  </a:lnTo>
                  <a:lnTo>
                    <a:pt x="1192" y="251"/>
                  </a:lnTo>
                  <a:lnTo>
                    <a:pt x="1170" y="227"/>
                  </a:lnTo>
                  <a:lnTo>
                    <a:pt x="1148" y="203"/>
                  </a:lnTo>
                  <a:lnTo>
                    <a:pt x="1126" y="181"/>
                  </a:lnTo>
                  <a:lnTo>
                    <a:pt x="1100" y="161"/>
                  </a:lnTo>
                  <a:lnTo>
                    <a:pt x="1077" y="141"/>
                  </a:lnTo>
                  <a:lnTo>
                    <a:pt x="1049" y="123"/>
                  </a:lnTo>
                  <a:lnTo>
                    <a:pt x="1023" y="104"/>
                  </a:lnTo>
                  <a:lnTo>
                    <a:pt x="994" y="90"/>
                  </a:lnTo>
                  <a:lnTo>
                    <a:pt x="967" y="73"/>
                  </a:lnTo>
                  <a:lnTo>
                    <a:pt x="936" y="60"/>
                  </a:lnTo>
                  <a:lnTo>
                    <a:pt x="906" y="49"/>
                  </a:lnTo>
                  <a:lnTo>
                    <a:pt x="875" y="38"/>
                  </a:lnTo>
                  <a:lnTo>
                    <a:pt x="844" y="29"/>
                  </a:lnTo>
                  <a:lnTo>
                    <a:pt x="811" y="22"/>
                  </a:lnTo>
                  <a:lnTo>
                    <a:pt x="778" y="16"/>
                  </a:lnTo>
                  <a:lnTo>
                    <a:pt x="745" y="11"/>
                  </a:lnTo>
                  <a:lnTo>
                    <a:pt x="710" y="9"/>
                  </a:lnTo>
                  <a:lnTo>
                    <a:pt x="677" y="9"/>
                  </a:lnTo>
                  <a:lnTo>
                    <a:pt x="643" y="9"/>
                  </a:lnTo>
                  <a:lnTo>
                    <a:pt x="608" y="11"/>
                  </a:lnTo>
                  <a:lnTo>
                    <a:pt x="575" y="16"/>
                  </a:lnTo>
                  <a:lnTo>
                    <a:pt x="542" y="22"/>
                  </a:lnTo>
                  <a:lnTo>
                    <a:pt x="509" y="29"/>
                  </a:lnTo>
                  <a:lnTo>
                    <a:pt x="478" y="38"/>
                  </a:lnTo>
                  <a:lnTo>
                    <a:pt x="447" y="49"/>
                  </a:lnTo>
                  <a:lnTo>
                    <a:pt x="418" y="60"/>
                  </a:lnTo>
                  <a:lnTo>
                    <a:pt x="386" y="73"/>
                  </a:lnTo>
                  <a:lnTo>
                    <a:pt x="359" y="90"/>
                  </a:lnTo>
                  <a:lnTo>
                    <a:pt x="332" y="104"/>
                  </a:lnTo>
                  <a:lnTo>
                    <a:pt x="304" y="123"/>
                  </a:lnTo>
                  <a:lnTo>
                    <a:pt x="277" y="141"/>
                  </a:lnTo>
                  <a:lnTo>
                    <a:pt x="253" y="161"/>
                  </a:lnTo>
                  <a:lnTo>
                    <a:pt x="227" y="181"/>
                  </a:lnTo>
                  <a:lnTo>
                    <a:pt x="205" y="203"/>
                  </a:lnTo>
                  <a:lnTo>
                    <a:pt x="183" y="227"/>
                  </a:lnTo>
                  <a:lnTo>
                    <a:pt x="161" y="251"/>
                  </a:lnTo>
                  <a:lnTo>
                    <a:pt x="141" y="276"/>
                  </a:lnTo>
                  <a:lnTo>
                    <a:pt x="123" y="302"/>
                  </a:lnTo>
                  <a:lnTo>
                    <a:pt x="106" y="329"/>
                  </a:lnTo>
                  <a:lnTo>
                    <a:pt x="90" y="357"/>
                  </a:lnTo>
                  <a:lnTo>
                    <a:pt x="75" y="386"/>
                  </a:lnTo>
                  <a:lnTo>
                    <a:pt x="62" y="415"/>
                  </a:lnTo>
                  <a:lnTo>
                    <a:pt x="50" y="447"/>
                  </a:lnTo>
                  <a:lnTo>
                    <a:pt x="39" y="478"/>
                  </a:lnTo>
                  <a:lnTo>
                    <a:pt x="29" y="509"/>
                  </a:lnTo>
                  <a:lnTo>
                    <a:pt x="22" y="542"/>
                  </a:lnTo>
                  <a:lnTo>
                    <a:pt x="17" y="575"/>
                  </a:lnTo>
                  <a:lnTo>
                    <a:pt x="13" y="608"/>
                  </a:lnTo>
                  <a:lnTo>
                    <a:pt x="9" y="641"/>
                  </a:lnTo>
                  <a:lnTo>
                    <a:pt x="9" y="675"/>
                  </a:lnTo>
                  <a:lnTo>
                    <a:pt x="9" y="710"/>
                  </a:lnTo>
                  <a:lnTo>
                    <a:pt x="13" y="743"/>
                  </a:lnTo>
                  <a:lnTo>
                    <a:pt x="17" y="778"/>
                  </a:lnTo>
                  <a:lnTo>
                    <a:pt x="22" y="809"/>
                  </a:lnTo>
                  <a:lnTo>
                    <a:pt x="29" y="842"/>
                  </a:lnTo>
                  <a:lnTo>
                    <a:pt x="39" y="873"/>
                  </a:lnTo>
                  <a:lnTo>
                    <a:pt x="50" y="904"/>
                  </a:lnTo>
                  <a:lnTo>
                    <a:pt x="62" y="935"/>
                  </a:lnTo>
                  <a:lnTo>
                    <a:pt x="75" y="965"/>
                  </a:lnTo>
                  <a:lnTo>
                    <a:pt x="90" y="994"/>
                  </a:lnTo>
                  <a:lnTo>
                    <a:pt x="106" y="1021"/>
                  </a:lnTo>
                  <a:lnTo>
                    <a:pt x="123" y="1049"/>
                  </a:lnTo>
                  <a:lnTo>
                    <a:pt x="141" y="1074"/>
                  </a:lnTo>
                  <a:lnTo>
                    <a:pt x="161" y="1100"/>
                  </a:lnTo>
                  <a:lnTo>
                    <a:pt x="183" y="1124"/>
                  </a:lnTo>
                  <a:lnTo>
                    <a:pt x="205" y="1148"/>
                  </a:lnTo>
                  <a:lnTo>
                    <a:pt x="227" y="1170"/>
                  </a:lnTo>
                  <a:lnTo>
                    <a:pt x="253" y="1190"/>
                  </a:lnTo>
                  <a:lnTo>
                    <a:pt x="277" y="1210"/>
                  </a:lnTo>
                  <a:lnTo>
                    <a:pt x="304" y="1228"/>
                  </a:lnTo>
                  <a:lnTo>
                    <a:pt x="332" y="1246"/>
                  </a:lnTo>
                  <a:lnTo>
                    <a:pt x="359" y="1261"/>
                  </a:lnTo>
                  <a:lnTo>
                    <a:pt x="386" y="1278"/>
                  </a:lnTo>
                  <a:lnTo>
                    <a:pt x="418" y="1290"/>
                  </a:lnTo>
                  <a:lnTo>
                    <a:pt x="447" y="1301"/>
                  </a:lnTo>
                  <a:lnTo>
                    <a:pt x="478" y="1312"/>
                  </a:lnTo>
                  <a:lnTo>
                    <a:pt x="509" y="1322"/>
                  </a:lnTo>
                  <a:lnTo>
                    <a:pt x="542" y="1329"/>
                  </a:lnTo>
                  <a:lnTo>
                    <a:pt x="575" y="1334"/>
                  </a:lnTo>
                  <a:lnTo>
                    <a:pt x="608" y="1340"/>
                  </a:lnTo>
                  <a:lnTo>
                    <a:pt x="643" y="1342"/>
                  </a:lnTo>
                  <a:lnTo>
                    <a:pt x="677" y="1342"/>
                  </a:lnTo>
                  <a:lnTo>
                    <a:pt x="710" y="1342"/>
                  </a:lnTo>
                  <a:lnTo>
                    <a:pt x="745" y="1340"/>
                  </a:lnTo>
                  <a:lnTo>
                    <a:pt x="778" y="1334"/>
                  </a:lnTo>
                  <a:lnTo>
                    <a:pt x="811" y="1329"/>
                  </a:lnTo>
                  <a:lnTo>
                    <a:pt x="844" y="1322"/>
                  </a:lnTo>
                  <a:lnTo>
                    <a:pt x="875" y="1312"/>
                  </a:lnTo>
                  <a:lnTo>
                    <a:pt x="906" y="1301"/>
                  </a:lnTo>
                  <a:lnTo>
                    <a:pt x="936" y="1290"/>
                  </a:lnTo>
                  <a:lnTo>
                    <a:pt x="967" y="1278"/>
                  </a:lnTo>
                  <a:lnTo>
                    <a:pt x="994" y="1261"/>
                  </a:lnTo>
                  <a:lnTo>
                    <a:pt x="1023" y="1246"/>
                  </a:lnTo>
                  <a:lnTo>
                    <a:pt x="1049" y="1228"/>
                  </a:lnTo>
                  <a:lnTo>
                    <a:pt x="1077" y="1210"/>
                  </a:lnTo>
                  <a:lnTo>
                    <a:pt x="1100" y="1190"/>
                  </a:lnTo>
                  <a:lnTo>
                    <a:pt x="1126" y="1170"/>
                  </a:lnTo>
                  <a:lnTo>
                    <a:pt x="1148" y="1148"/>
                  </a:lnTo>
                  <a:lnTo>
                    <a:pt x="1170" y="1124"/>
                  </a:lnTo>
                  <a:lnTo>
                    <a:pt x="1192" y="1100"/>
                  </a:lnTo>
                  <a:lnTo>
                    <a:pt x="1212" y="1074"/>
                  </a:lnTo>
                  <a:lnTo>
                    <a:pt x="1230" y="1049"/>
                  </a:lnTo>
                  <a:lnTo>
                    <a:pt x="1247" y="1021"/>
                  </a:lnTo>
                  <a:lnTo>
                    <a:pt x="1263" y="994"/>
                  </a:lnTo>
                  <a:lnTo>
                    <a:pt x="1278" y="965"/>
                  </a:lnTo>
                  <a:lnTo>
                    <a:pt x="1291" y="935"/>
                  </a:lnTo>
                  <a:lnTo>
                    <a:pt x="1304" y="904"/>
                  </a:lnTo>
                  <a:lnTo>
                    <a:pt x="1315" y="873"/>
                  </a:lnTo>
                  <a:lnTo>
                    <a:pt x="1324" y="842"/>
                  </a:lnTo>
                  <a:lnTo>
                    <a:pt x="1331" y="809"/>
                  </a:lnTo>
                  <a:lnTo>
                    <a:pt x="1336" y="778"/>
                  </a:lnTo>
                  <a:lnTo>
                    <a:pt x="1340" y="743"/>
                  </a:lnTo>
                  <a:lnTo>
                    <a:pt x="1344" y="710"/>
                  </a:lnTo>
                  <a:lnTo>
                    <a:pt x="1344" y="675"/>
                  </a:lnTo>
                  <a:lnTo>
                    <a:pt x="1353" y="675"/>
                  </a:lnTo>
                  <a:close/>
                </a:path>
              </a:pathLst>
            </a:custGeom>
            <a:solidFill>
              <a:srgbClr val="6BC3FF"/>
            </a:solidFill>
            <a:ln w="9525">
              <a:noFill/>
              <a:round/>
              <a:headEnd/>
              <a:tailEnd/>
            </a:ln>
          </p:spPr>
          <p:txBody>
            <a:bodyPr/>
            <a:lstStyle/>
            <a:p>
              <a:endParaRPr lang="en-US"/>
            </a:p>
          </p:txBody>
        </p:sp>
        <p:sp>
          <p:nvSpPr>
            <p:cNvPr id="49199" name="Freeform 264"/>
            <p:cNvSpPr>
              <a:spLocks/>
            </p:cNvSpPr>
            <p:nvPr/>
          </p:nvSpPr>
          <p:spPr bwMode="auto">
            <a:xfrm>
              <a:off x="3094567" y="2333644"/>
              <a:ext cx="1892300" cy="2132012"/>
            </a:xfrm>
            <a:custGeom>
              <a:avLst/>
              <a:gdLst>
                <a:gd name="T0" fmla="*/ 2147483647 w 1341"/>
                <a:gd name="T1" fmla="*/ 2147483647 h 1343"/>
                <a:gd name="T2" fmla="*/ 2147483647 w 1341"/>
                <a:gd name="T3" fmla="*/ 2147483647 h 1343"/>
                <a:gd name="T4" fmla="*/ 2147483647 w 1341"/>
                <a:gd name="T5" fmla="*/ 2147483647 h 1343"/>
                <a:gd name="T6" fmla="*/ 2147483647 w 1341"/>
                <a:gd name="T7" fmla="*/ 2147483647 h 1343"/>
                <a:gd name="T8" fmla="*/ 2147483647 w 1341"/>
                <a:gd name="T9" fmla="*/ 2147483647 h 1343"/>
                <a:gd name="T10" fmla="*/ 2147483647 w 1341"/>
                <a:gd name="T11" fmla="*/ 2147483647 h 1343"/>
                <a:gd name="T12" fmla="*/ 2147483647 w 1341"/>
                <a:gd name="T13" fmla="*/ 2147483647 h 1343"/>
                <a:gd name="T14" fmla="*/ 2147483647 w 1341"/>
                <a:gd name="T15" fmla="*/ 2147483647 h 1343"/>
                <a:gd name="T16" fmla="*/ 2147483647 w 1341"/>
                <a:gd name="T17" fmla="*/ 2147483647 h 1343"/>
                <a:gd name="T18" fmla="*/ 2147483647 w 1341"/>
                <a:gd name="T19" fmla="*/ 2147483647 h 1343"/>
                <a:gd name="T20" fmla="*/ 2147483647 w 1341"/>
                <a:gd name="T21" fmla="*/ 2147483647 h 1343"/>
                <a:gd name="T22" fmla="*/ 2147483647 w 1341"/>
                <a:gd name="T23" fmla="*/ 2147483647 h 1343"/>
                <a:gd name="T24" fmla="*/ 0 w 1341"/>
                <a:gd name="T25" fmla="*/ 2147483647 h 1343"/>
                <a:gd name="T26" fmla="*/ 2147483647 w 1341"/>
                <a:gd name="T27" fmla="*/ 2147483647 h 1343"/>
                <a:gd name="T28" fmla="*/ 2147483647 w 1341"/>
                <a:gd name="T29" fmla="*/ 2147483647 h 1343"/>
                <a:gd name="T30" fmla="*/ 2147483647 w 1341"/>
                <a:gd name="T31" fmla="*/ 2147483647 h 1343"/>
                <a:gd name="T32" fmla="*/ 2147483647 w 1341"/>
                <a:gd name="T33" fmla="*/ 2147483647 h 1343"/>
                <a:gd name="T34" fmla="*/ 2147483647 w 1341"/>
                <a:gd name="T35" fmla="*/ 2147483647 h 1343"/>
                <a:gd name="T36" fmla="*/ 2147483647 w 1341"/>
                <a:gd name="T37" fmla="*/ 2147483647 h 1343"/>
                <a:gd name="T38" fmla="*/ 2147483647 w 1341"/>
                <a:gd name="T39" fmla="*/ 2147483647 h 1343"/>
                <a:gd name="T40" fmla="*/ 2147483647 w 1341"/>
                <a:gd name="T41" fmla="*/ 2147483647 h 1343"/>
                <a:gd name="T42" fmla="*/ 2147483647 w 1341"/>
                <a:gd name="T43" fmla="*/ 2147483647 h 1343"/>
                <a:gd name="T44" fmla="*/ 2147483647 w 1341"/>
                <a:gd name="T45" fmla="*/ 2147483647 h 1343"/>
                <a:gd name="T46" fmla="*/ 2147483647 w 1341"/>
                <a:gd name="T47" fmla="*/ 2147483647 h 1343"/>
                <a:gd name="T48" fmla="*/ 2147483647 w 1341"/>
                <a:gd name="T49" fmla="*/ 2147483647 h 1343"/>
                <a:gd name="T50" fmla="*/ 2147483647 w 1341"/>
                <a:gd name="T51" fmla="*/ 2147483647 h 1343"/>
                <a:gd name="T52" fmla="*/ 2147483647 w 1341"/>
                <a:gd name="T53" fmla="*/ 2147483647 h 1343"/>
                <a:gd name="T54" fmla="*/ 2147483647 w 1341"/>
                <a:gd name="T55" fmla="*/ 2147483647 h 1343"/>
                <a:gd name="T56" fmla="*/ 2147483647 w 1341"/>
                <a:gd name="T57" fmla="*/ 2147483647 h 1343"/>
                <a:gd name="T58" fmla="*/ 2147483647 w 1341"/>
                <a:gd name="T59" fmla="*/ 2147483647 h 1343"/>
                <a:gd name="T60" fmla="*/ 2147483647 w 1341"/>
                <a:gd name="T61" fmla="*/ 2147483647 h 1343"/>
                <a:gd name="T62" fmla="*/ 2147483647 w 1341"/>
                <a:gd name="T63" fmla="*/ 2147483647 h 1343"/>
                <a:gd name="T64" fmla="*/ 2147483647 w 1341"/>
                <a:gd name="T65" fmla="*/ 2147483647 h 1343"/>
                <a:gd name="T66" fmla="*/ 2147483647 w 1341"/>
                <a:gd name="T67" fmla="*/ 2147483647 h 1343"/>
                <a:gd name="T68" fmla="*/ 2147483647 w 1341"/>
                <a:gd name="T69" fmla="*/ 2147483647 h 1343"/>
                <a:gd name="T70" fmla="*/ 2147483647 w 1341"/>
                <a:gd name="T71" fmla="*/ 2147483647 h 1343"/>
                <a:gd name="T72" fmla="*/ 2147483647 w 1341"/>
                <a:gd name="T73" fmla="*/ 2147483647 h 1343"/>
                <a:gd name="T74" fmla="*/ 2147483647 w 1341"/>
                <a:gd name="T75" fmla="*/ 2147483647 h 1343"/>
                <a:gd name="T76" fmla="*/ 2147483647 w 1341"/>
                <a:gd name="T77" fmla="*/ 2147483647 h 1343"/>
                <a:gd name="T78" fmla="*/ 2147483647 w 1341"/>
                <a:gd name="T79" fmla="*/ 2147483647 h 1343"/>
                <a:gd name="T80" fmla="*/ 2147483647 w 1341"/>
                <a:gd name="T81" fmla="*/ 2147483647 h 1343"/>
                <a:gd name="T82" fmla="*/ 2147483647 w 1341"/>
                <a:gd name="T83" fmla="*/ 2147483647 h 1343"/>
                <a:gd name="T84" fmla="*/ 2147483647 w 1341"/>
                <a:gd name="T85" fmla="*/ 2147483647 h 1343"/>
                <a:gd name="T86" fmla="*/ 2147483647 w 1341"/>
                <a:gd name="T87" fmla="*/ 2147483647 h 1343"/>
                <a:gd name="T88" fmla="*/ 2147483647 w 1341"/>
                <a:gd name="T89" fmla="*/ 2147483647 h 1343"/>
                <a:gd name="T90" fmla="*/ 2147483647 w 1341"/>
                <a:gd name="T91" fmla="*/ 2147483647 h 1343"/>
                <a:gd name="T92" fmla="*/ 2147483647 w 1341"/>
                <a:gd name="T93" fmla="*/ 2147483647 h 1343"/>
                <a:gd name="T94" fmla="*/ 2147483647 w 1341"/>
                <a:gd name="T95" fmla="*/ 2147483647 h 1343"/>
                <a:gd name="T96" fmla="*/ 2147483647 w 1341"/>
                <a:gd name="T97" fmla="*/ 2147483647 h 1343"/>
                <a:gd name="T98" fmla="*/ 2147483647 w 1341"/>
                <a:gd name="T99" fmla="*/ 2147483647 h 1343"/>
                <a:gd name="T100" fmla="*/ 2147483647 w 1341"/>
                <a:gd name="T101" fmla="*/ 2147483647 h 13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41"/>
                <a:gd name="T154" fmla="*/ 0 h 1343"/>
                <a:gd name="T155" fmla="*/ 1341 w 1341"/>
                <a:gd name="T156" fmla="*/ 1343 h 13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41" h="1343">
                  <a:moveTo>
                    <a:pt x="1341" y="671"/>
                  </a:moveTo>
                  <a:lnTo>
                    <a:pt x="1341" y="637"/>
                  </a:lnTo>
                  <a:lnTo>
                    <a:pt x="1340" y="604"/>
                  </a:lnTo>
                  <a:lnTo>
                    <a:pt x="1334" y="569"/>
                  </a:lnTo>
                  <a:lnTo>
                    <a:pt x="1329" y="536"/>
                  </a:lnTo>
                  <a:lnTo>
                    <a:pt x="1321" y="503"/>
                  </a:lnTo>
                  <a:lnTo>
                    <a:pt x="1312" y="472"/>
                  </a:lnTo>
                  <a:lnTo>
                    <a:pt x="1301" y="441"/>
                  </a:lnTo>
                  <a:lnTo>
                    <a:pt x="1290" y="410"/>
                  </a:lnTo>
                  <a:lnTo>
                    <a:pt x="1276" y="380"/>
                  </a:lnTo>
                  <a:lnTo>
                    <a:pt x="1261" y="351"/>
                  </a:lnTo>
                  <a:lnTo>
                    <a:pt x="1244" y="324"/>
                  </a:lnTo>
                  <a:lnTo>
                    <a:pt x="1228" y="296"/>
                  </a:lnTo>
                  <a:lnTo>
                    <a:pt x="1210" y="269"/>
                  </a:lnTo>
                  <a:lnTo>
                    <a:pt x="1190" y="245"/>
                  </a:lnTo>
                  <a:lnTo>
                    <a:pt x="1168" y="219"/>
                  </a:lnTo>
                  <a:lnTo>
                    <a:pt x="1146" y="197"/>
                  </a:lnTo>
                  <a:lnTo>
                    <a:pt x="1122" y="173"/>
                  </a:lnTo>
                  <a:lnTo>
                    <a:pt x="1098" y="153"/>
                  </a:lnTo>
                  <a:lnTo>
                    <a:pt x="1072" y="133"/>
                  </a:lnTo>
                  <a:lnTo>
                    <a:pt x="1047" y="115"/>
                  </a:lnTo>
                  <a:lnTo>
                    <a:pt x="1019" y="97"/>
                  </a:lnTo>
                  <a:lnTo>
                    <a:pt x="990" y="80"/>
                  </a:lnTo>
                  <a:lnTo>
                    <a:pt x="963" y="65"/>
                  </a:lnTo>
                  <a:lnTo>
                    <a:pt x="931" y="53"/>
                  </a:lnTo>
                  <a:lnTo>
                    <a:pt x="902" y="40"/>
                  </a:lnTo>
                  <a:lnTo>
                    <a:pt x="871" y="31"/>
                  </a:lnTo>
                  <a:lnTo>
                    <a:pt x="838" y="22"/>
                  </a:lnTo>
                  <a:lnTo>
                    <a:pt x="805" y="14"/>
                  </a:lnTo>
                  <a:lnTo>
                    <a:pt x="772" y="7"/>
                  </a:lnTo>
                  <a:lnTo>
                    <a:pt x="739" y="3"/>
                  </a:lnTo>
                  <a:lnTo>
                    <a:pt x="704" y="1"/>
                  </a:lnTo>
                  <a:lnTo>
                    <a:pt x="671" y="0"/>
                  </a:lnTo>
                  <a:lnTo>
                    <a:pt x="637" y="1"/>
                  </a:lnTo>
                  <a:lnTo>
                    <a:pt x="602" y="3"/>
                  </a:lnTo>
                  <a:lnTo>
                    <a:pt x="569" y="7"/>
                  </a:lnTo>
                  <a:lnTo>
                    <a:pt x="536" y="14"/>
                  </a:lnTo>
                  <a:lnTo>
                    <a:pt x="503" y="22"/>
                  </a:lnTo>
                  <a:lnTo>
                    <a:pt x="470" y="31"/>
                  </a:lnTo>
                  <a:lnTo>
                    <a:pt x="439" y="40"/>
                  </a:lnTo>
                  <a:lnTo>
                    <a:pt x="410" y="53"/>
                  </a:lnTo>
                  <a:lnTo>
                    <a:pt x="379" y="65"/>
                  </a:lnTo>
                  <a:lnTo>
                    <a:pt x="351" y="80"/>
                  </a:lnTo>
                  <a:lnTo>
                    <a:pt x="322" y="97"/>
                  </a:lnTo>
                  <a:lnTo>
                    <a:pt x="294" y="115"/>
                  </a:lnTo>
                  <a:lnTo>
                    <a:pt x="269" y="133"/>
                  </a:lnTo>
                  <a:lnTo>
                    <a:pt x="243" y="153"/>
                  </a:lnTo>
                  <a:lnTo>
                    <a:pt x="219" y="173"/>
                  </a:lnTo>
                  <a:lnTo>
                    <a:pt x="196" y="197"/>
                  </a:lnTo>
                  <a:lnTo>
                    <a:pt x="174" y="219"/>
                  </a:lnTo>
                  <a:lnTo>
                    <a:pt x="152" y="245"/>
                  </a:lnTo>
                  <a:lnTo>
                    <a:pt x="131" y="269"/>
                  </a:lnTo>
                  <a:lnTo>
                    <a:pt x="113" y="296"/>
                  </a:lnTo>
                  <a:lnTo>
                    <a:pt x="97" y="324"/>
                  </a:lnTo>
                  <a:lnTo>
                    <a:pt x="80" y="351"/>
                  </a:lnTo>
                  <a:lnTo>
                    <a:pt x="66" y="380"/>
                  </a:lnTo>
                  <a:lnTo>
                    <a:pt x="51" y="410"/>
                  </a:lnTo>
                  <a:lnTo>
                    <a:pt x="40" y="441"/>
                  </a:lnTo>
                  <a:lnTo>
                    <a:pt x="29" y="472"/>
                  </a:lnTo>
                  <a:lnTo>
                    <a:pt x="20" y="503"/>
                  </a:lnTo>
                  <a:lnTo>
                    <a:pt x="12" y="536"/>
                  </a:lnTo>
                  <a:lnTo>
                    <a:pt x="7" y="569"/>
                  </a:lnTo>
                  <a:lnTo>
                    <a:pt x="2" y="604"/>
                  </a:lnTo>
                  <a:lnTo>
                    <a:pt x="0" y="637"/>
                  </a:lnTo>
                  <a:lnTo>
                    <a:pt x="0" y="671"/>
                  </a:lnTo>
                  <a:lnTo>
                    <a:pt x="0" y="706"/>
                  </a:lnTo>
                  <a:lnTo>
                    <a:pt x="2" y="741"/>
                  </a:lnTo>
                  <a:lnTo>
                    <a:pt x="7" y="774"/>
                  </a:lnTo>
                  <a:lnTo>
                    <a:pt x="12" y="807"/>
                  </a:lnTo>
                  <a:lnTo>
                    <a:pt x="20" y="840"/>
                  </a:lnTo>
                  <a:lnTo>
                    <a:pt x="29" y="871"/>
                  </a:lnTo>
                  <a:lnTo>
                    <a:pt x="40" y="902"/>
                  </a:lnTo>
                  <a:lnTo>
                    <a:pt x="51" y="933"/>
                  </a:lnTo>
                  <a:lnTo>
                    <a:pt x="66" y="962"/>
                  </a:lnTo>
                  <a:lnTo>
                    <a:pt x="80" y="992"/>
                  </a:lnTo>
                  <a:lnTo>
                    <a:pt x="97" y="1019"/>
                  </a:lnTo>
                  <a:lnTo>
                    <a:pt x="113" y="1047"/>
                  </a:lnTo>
                  <a:lnTo>
                    <a:pt x="131" y="1074"/>
                  </a:lnTo>
                  <a:lnTo>
                    <a:pt x="152" y="1098"/>
                  </a:lnTo>
                  <a:lnTo>
                    <a:pt x="174" y="1124"/>
                  </a:lnTo>
                  <a:lnTo>
                    <a:pt x="196" y="1145"/>
                  </a:lnTo>
                  <a:lnTo>
                    <a:pt x="219" y="1169"/>
                  </a:lnTo>
                  <a:lnTo>
                    <a:pt x="243" y="1189"/>
                  </a:lnTo>
                  <a:lnTo>
                    <a:pt x="269" y="1210"/>
                  </a:lnTo>
                  <a:lnTo>
                    <a:pt x="294" y="1228"/>
                  </a:lnTo>
                  <a:lnTo>
                    <a:pt x="322" y="1246"/>
                  </a:lnTo>
                  <a:lnTo>
                    <a:pt x="351" y="1263"/>
                  </a:lnTo>
                  <a:lnTo>
                    <a:pt x="379" y="1277"/>
                  </a:lnTo>
                  <a:lnTo>
                    <a:pt x="410" y="1290"/>
                  </a:lnTo>
                  <a:lnTo>
                    <a:pt x="439" y="1303"/>
                  </a:lnTo>
                  <a:lnTo>
                    <a:pt x="470" y="1312"/>
                  </a:lnTo>
                  <a:lnTo>
                    <a:pt x="503" y="1321"/>
                  </a:lnTo>
                  <a:lnTo>
                    <a:pt x="536" y="1330"/>
                  </a:lnTo>
                  <a:lnTo>
                    <a:pt x="569" y="1336"/>
                  </a:lnTo>
                  <a:lnTo>
                    <a:pt x="602" y="1340"/>
                  </a:lnTo>
                  <a:lnTo>
                    <a:pt x="637" y="1341"/>
                  </a:lnTo>
                  <a:lnTo>
                    <a:pt x="671" y="1343"/>
                  </a:lnTo>
                  <a:lnTo>
                    <a:pt x="704" y="1341"/>
                  </a:lnTo>
                  <a:lnTo>
                    <a:pt x="739" y="1340"/>
                  </a:lnTo>
                  <a:lnTo>
                    <a:pt x="772" y="1336"/>
                  </a:lnTo>
                  <a:lnTo>
                    <a:pt x="805" y="1330"/>
                  </a:lnTo>
                  <a:lnTo>
                    <a:pt x="838" y="1321"/>
                  </a:lnTo>
                  <a:lnTo>
                    <a:pt x="871" y="1312"/>
                  </a:lnTo>
                  <a:lnTo>
                    <a:pt x="902" y="1303"/>
                  </a:lnTo>
                  <a:lnTo>
                    <a:pt x="931" y="1290"/>
                  </a:lnTo>
                  <a:lnTo>
                    <a:pt x="963" y="1277"/>
                  </a:lnTo>
                  <a:lnTo>
                    <a:pt x="990" y="1263"/>
                  </a:lnTo>
                  <a:lnTo>
                    <a:pt x="1019" y="1246"/>
                  </a:lnTo>
                  <a:lnTo>
                    <a:pt x="1047" y="1228"/>
                  </a:lnTo>
                  <a:lnTo>
                    <a:pt x="1072" y="1210"/>
                  </a:lnTo>
                  <a:lnTo>
                    <a:pt x="1098" y="1189"/>
                  </a:lnTo>
                  <a:lnTo>
                    <a:pt x="1122" y="1169"/>
                  </a:lnTo>
                  <a:lnTo>
                    <a:pt x="1146" y="1145"/>
                  </a:lnTo>
                  <a:lnTo>
                    <a:pt x="1168" y="1124"/>
                  </a:lnTo>
                  <a:lnTo>
                    <a:pt x="1190" y="1098"/>
                  </a:lnTo>
                  <a:lnTo>
                    <a:pt x="1210" y="1074"/>
                  </a:lnTo>
                  <a:lnTo>
                    <a:pt x="1228" y="1047"/>
                  </a:lnTo>
                  <a:lnTo>
                    <a:pt x="1244" y="1019"/>
                  </a:lnTo>
                  <a:lnTo>
                    <a:pt x="1261" y="992"/>
                  </a:lnTo>
                  <a:lnTo>
                    <a:pt x="1276" y="962"/>
                  </a:lnTo>
                  <a:lnTo>
                    <a:pt x="1290" y="933"/>
                  </a:lnTo>
                  <a:lnTo>
                    <a:pt x="1301" y="902"/>
                  </a:lnTo>
                  <a:lnTo>
                    <a:pt x="1312" y="871"/>
                  </a:lnTo>
                  <a:lnTo>
                    <a:pt x="1321" y="840"/>
                  </a:lnTo>
                  <a:lnTo>
                    <a:pt x="1329" y="807"/>
                  </a:lnTo>
                  <a:lnTo>
                    <a:pt x="1334" y="774"/>
                  </a:lnTo>
                  <a:lnTo>
                    <a:pt x="1340" y="741"/>
                  </a:lnTo>
                  <a:lnTo>
                    <a:pt x="1341" y="706"/>
                  </a:lnTo>
                  <a:lnTo>
                    <a:pt x="1341" y="671"/>
                  </a:lnTo>
                  <a:lnTo>
                    <a:pt x="1334" y="671"/>
                  </a:lnTo>
                  <a:lnTo>
                    <a:pt x="1332" y="637"/>
                  </a:lnTo>
                  <a:lnTo>
                    <a:pt x="1330" y="604"/>
                  </a:lnTo>
                  <a:lnTo>
                    <a:pt x="1325" y="571"/>
                  </a:lnTo>
                  <a:lnTo>
                    <a:pt x="1319" y="538"/>
                  </a:lnTo>
                  <a:lnTo>
                    <a:pt x="1312" y="507"/>
                  </a:lnTo>
                  <a:lnTo>
                    <a:pt x="1303" y="474"/>
                  </a:lnTo>
                  <a:lnTo>
                    <a:pt x="1294" y="444"/>
                  </a:lnTo>
                  <a:lnTo>
                    <a:pt x="1281" y="413"/>
                  </a:lnTo>
                  <a:lnTo>
                    <a:pt x="1268" y="384"/>
                  </a:lnTo>
                  <a:lnTo>
                    <a:pt x="1254" y="355"/>
                  </a:lnTo>
                  <a:lnTo>
                    <a:pt x="1237" y="327"/>
                  </a:lnTo>
                  <a:lnTo>
                    <a:pt x="1221" y="302"/>
                  </a:lnTo>
                  <a:lnTo>
                    <a:pt x="1202" y="274"/>
                  </a:lnTo>
                  <a:lnTo>
                    <a:pt x="1182" y="250"/>
                  </a:lnTo>
                  <a:lnTo>
                    <a:pt x="1160" y="227"/>
                  </a:lnTo>
                  <a:lnTo>
                    <a:pt x="1138" y="203"/>
                  </a:lnTo>
                  <a:lnTo>
                    <a:pt x="1116" y="181"/>
                  </a:lnTo>
                  <a:lnTo>
                    <a:pt x="1093" y="161"/>
                  </a:lnTo>
                  <a:lnTo>
                    <a:pt x="1067" y="141"/>
                  </a:lnTo>
                  <a:lnTo>
                    <a:pt x="1041" y="122"/>
                  </a:lnTo>
                  <a:lnTo>
                    <a:pt x="1014" y="104"/>
                  </a:lnTo>
                  <a:lnTo>
                    <a:pt x="986" y="89"/>
                  </a:lnTo>
                  <a:lnTo>
                    <a:pt x="957" y="75"/>
                  </a:lnTo>
                  <a:lnTo>
                    <a:pt x="928" y="60"/>
                  </a:lnTo>
                  <a:lnTo>
                    <a:pt x="898" y="49"/>
                  </a:lnTo>
                  <a:lnTo>
                    <a:pt x="867" y="38"/>
                  </a:lnTo>
                  <a:lnTo>
                    <a:pt x="836" y="29"/>
                  </a:lnTo>
                  <a:lnTo>
                    <a:pt x="803" y="22"/>
                  </a:lnTo>
                  <a:lnTo>
                    <a:pt x="772" y="16"/>
                  </a:lnTo>
                  <a:lnTo>
                    <a:pt x="739" y="12"/>
                  </a:lnTo>
                  <a:lnTo>
                    <a:pt x="704" y="11"/>
                  </a:lnTo>
                  <a:lnTo>
                    <a:pt x="671" y="9"/>
                  </a:lnTo>
                  <a:lnTo>
                    <a:pt x="637" y="11"/>
                  </a:lnTo>
                  <a:lnTo>
                    <a:pt x="602" y="12"/>
                  </a:lnTo>
                  <a:lnTo>
                    <a:pt x="569" y="16"/>
                  </a:lnTo>
                  <a:lnTo>
                    <a:pt x="538" y="22"/>
                  </a:lnTo>
                  <a:lnTo>
                    <a:pt x="505" y="29"/>
                  </a:lnTo>
                  <a:lnTo>
                    <a:pt x="474" y="38"/>
                  </a:lnTo>
                  <a:lnTo>
                    <a:pt x="443" y="49"/>
                  </a:lnTo>
                  <a:lnTo>
                    <a:pt x="413" y="60"/>
                  </a:lnTo>
                  <a:lnTo>
                    <a:pt x="384" y="75"/>
                  </a:lnTo>
                  <a:lnTo>
                    <a:pt x="355" y="89"/>
                  </a:lnTo>
                  <a:lnTo>
                    <a:pt x="327" y="104"/>
                  </a:lnTo>
                  <a:lnTo>
                    <a:pt x="300" y="122"/>
                  </a:lnTo>
                  <a:lnTo>
                    <a:pt x="274" y="141"/>
                  </a:lnTo>
                  <a:lnTo>
                    <a:pt x="249" y="161"/>
                  </a:lnTo>
                  <a:lnTo>
                    <a:pt x="225" y="181"/>
                  </a:lnTo>
                  <a:lnTo>
                    <a:pt x="203" y="203"/>
                  </a:lnTo>
                  <a:lnTo>
                    <a:pt x="181" y="227"/>
                  </a:lnTo>
                  <a:lnTo>
                    <a:pt x="159" y="250"/>
                  </a:lnTo>
                  <a:lnTo>
                    <a:pt x="139" y="274"/>
                  </a:lnTo>
                  <a:lnTo>
                    <a:pt x="120" y="302"/>
                  </a:lnTo>
                  <a:lnTo>
                    <a:pt x="104" y="327"/>
                  </a:lnTo>
                  <a:lnTo>
                    <a:pt x="88" y="355"/>
                  </a:lnTo>
                  <a:lnTo>
                    <a:pt x="73" y="384"/>
                  </a:lnTo>
                  <a:lnTo>
                    <a:pt x="60" y="413"/>
                  </a:lnTo>
                  <a:lnTo>
                    <a:pt x="47" y="444"/>
                  </a:lnTo>
                  <a:lnTo>
                    <a:pt x="38" y="474"/>
                  </a:lnTo>
                  <a:lnTo>
                    <a:pt x="29" y="507"/>
                  </a:lnTo>
                  <a:lnTo>
                    <a:pt x="22" y="538"/>
                  </a:lnTo>
                  <a:lnTo>
                    <a:pt x="16" y="571"/>
                  </a:lnTo>
                  <a:lnTo>
                    <a:pt x="11" y="604"/>
                  </a:lnTo>
                  <a:lnTo>
                    <a:pt x="9" y="637"/>
                  </a:lnTo>
                  <a:lnTo>
                    <a:pt x="9" y="671"/>
                  </a:lnTo>
                  <a:lnTo>
                    <a:pt x="9" y="706"/>
                  </a:lnTo>
                  <a:lnTo>
                    <a:pt x="11" y="739"/>
                  </a:lnTo>
                  <a:lnTo>
                    <a:pt x="16" y="772"/>
                  </a:lnTo>
                  <a:lnTo>
                    <a:pt x="22" y="805"/>
                  </a:lnTo>
                  <a:lnTo>
                    <a:pt x="29" y="836"/>
                  </a:lnTo>
                  <a:lnTo>
                    <a:pt x="38" y="869"/>
                  </a:lnTo>
                  <a:lnTo>
                    <a:pt x="47" y="898"/>
                  </a:lnTo>
                  <a:lnTo>
                    <a:pt x="60" y="929"/>
                  </a:lnTo>
                  <a:lnTo>
                    <a:pt x="73" y="959"/>
                  </a:lnTo>
                  <a:lnTo>
                    <a:pt x="88" y="988"/>
                  </a:lnTo>
                  <a:lnTo>
                    <a:pt x="104" y="1016"/>
                  </a:lnTo>
                  <a:lnTo>
                    <a:pt x="120" y="1041"/>
                  </a:lnTo>
                  <a:lnTo>
                    <a:pt x="139" y="1069"/>
                  </a:lnTo>
                  <a:lnTo>
                    <a:pt x="159" y="1092"/>
                  </a:lnTo>
                  <a:lnTo>
                    <a:pt x="181" y="1116"/>
                  </a:lnTo>
                  <a:lnTo>
                    <a:pt x="203" y="1140"/>
                  </a:lnTo>
                  <a:lnTo>
                    <a:pt x="225" y="1162"/>
                  </a:lnTo>
                  <a:lnTo>
                    <a:pt x="249" y="1182"/>
                  </a:lnTo>
                  <a:lnTo>
                    <a:pt x="274" y="1202"/>
                  </a:lnTo>
                  <a:lnTo>
                    <a:pt x="300" y="1221"/>
                  </a:lnTo>
                  <a:lnTo>
                    <a:pt x="327" y="1239"/>
                  </a:lnTo>
                  <a:lnTo>
                    <a:pt x="355" y="1253"/>
                  </a:lnTo>
                  <a:lnTo>
                    <a:pt x="384" y="1268"/>
                  </a:lnTo>
                  <a:lnTo>
                    <a:pt x="413" y="1283"/>
                  </a:lnTo>
                  <a:lnTo>
                    <a:pt x="443" y="1294"/>
                  </a:lnTo>
                  <a:lnTo>
                    <a:pt x="474" y="1305"/>
                  </a:lnTo>
                  <a:lnTo>
                    <a:pt x="505" y="1314"/>
                  </a:lnTo>
                  <a:lnTo>
                    <a:pt x="538" y="1321"/>
                  </a:lnTo>
                  <a:lnTo>
                    <a:pt x="569" y="1327"/>
                  </a:lnTo>
                  <a:lnTo>
                    <a:pt x="602" y="1330"/>
                  </a:lnTo>
                  <a:lnTo>
                    <a:pt x="637" y="1334"/>
                  </a:lnTo>
                  <a:lnTo>
                    <a:pt x="671" y="1334"/>
                  </a:lnTo>
                  <a:lnTo>
                    <a:pt x="704" y="1334"/>
                  </a:lnTo>
                  <a:lnTo>
                    <a:pt x="739" y="1330"/>
                  </a:lnTo>
                  <a:lnTo>
                    <a:pt x="772" y="1327"/>
                  </a:lnTo>
                  <a:lnTo>
                    <a:pt x="803" y="1321"/>
                  </a:lnTo>
                  <a:lnTo>
                    <a:pt x="836" y="1314"/>
                  </a:lnTo>
                  <a:lnTo>
                    <a:pt x="867" y="1305"/>
                  </a:lnTo>
                  <a:lnTo>
                    <a:pt x="898" y="1294"/>
                  </a:lnTo>
                  <a:lnTo>
                    <a:pt x="928" y="1283"/>
                  </a:lnTo>
                  <a:lnTo>
                    <a:pt x="957" y="1268"/>
                  </a:lnTo>
                  <a:lnTo>
                    <a:pt x="986" y="1253"/>
                  </a:lnTo>
                  <a:lnTo>
                    <a:pt x="1014" y="1239"/>
                  </a:lnTo>
                  <a:lnTo>
                    <a:pt x="1041" y="1221"/>
                  </a:lnTo>
                  <a:lnTo>
                    <a:pt x="1067" y="1202"/>
                  </a:lnTo>
                  <a:lnTo>
                    <a:pt x="1093" y="1182"/>
                  </a:lnTo>
                  <a:lnTo>
                    <a:pt x="1116" y="1162"/>
                  </a:lnTo>
                  <a:lnTo>
                    <a:pt x="1138" y="1140"/>
                  </a:lnTo>
                  <a:lnTo>
                    <a:pt x="1160" y="1116"/>
                  </a:lnTo>
                  <a:lnTo>
                    <a:pt x="1182" y="1092"/>
                  </a:lnTo>
                  <a:lnTo>
                    <a:pt x="1202" y="1069"/>
                  </a:lnTo>
                  <a:lnTo>
                    <a:pt x="1221" y="1041"/>
                  </a:lnTo>
                  <a:lnTo>
                    <a:pt x="1237" y="1016"/>
                  </a:lnTo>
                  <a:lnTo>
                    <a:pt x="1254" y="988"/>
                  </a:lnTo>
                  <a:lnTo>
                    <a:pt x="1268" y="959"/>
                  </a:lnTo>
                  <a:lnTo>
                    <a:pt x="1281" y="929"/>
                  </a:lnTo>
                  <a:lnTo>
                    <a:pt x="1294" y="898"/>
                  </a:lnTo>
                  <a:lnTo>
                    <a:pt x="1303" y="869"/>
                  </a:lnTo>
                  <a:lnTo>
                    <a:pt x="1312" y="836"/>
                  </a:lnTo>
                  <a:lnTo>
                    <a:pt x="1319" y="805"/>
                  </a:lnTo>
                  <a:lnTo>
                    <a:pt x="1325" y="772"/>
                  </a:lnTo>
                  <a:lnTo>
                    <a:pt x="1330" y="739"/>
                  </a:lnTo>
                  <a:lnTo>
                    <a:pt x="1332" y="706"/>
                  </a:lnTo>
                  <a:lnTo>
                    <a:pt x="1334" y="671"/>
                  </a:lnTo>
                  <a:lnTo>
                    <a:pt x="1341" y="671"/>
                  </a:lnTo>
                  <a:close/>
                </a:path>
              </a:pathLst>
            </a:custGeom>
            <a:solidFill>
              <a:srgbClr val="6CC4FF"/>
            </a:solidFill>
            <a:ln w="9525">
              <a:noFill/>
              <a:round/>
              <a:headEnd/>
              <a:tailEnd/>
            </a:ln>
          </p:spPr>
          <p:txBody>
            <a:bodyPr/>
            <a:lstStyle/>
            <a:p>
              <a:endParaRPr lang="en-US"/>
            </a:p>
          </p:txBody>
        </p:sp>
        <p:sp>
          <p:nvSpPr>
            <p:cNvPr id="49200" name="Freeform 265"/>
            <p:cNvSpPr>
              <a:spLocks/>
            </p:cNvSpPr>
            <p:nvPr/>
          </p:nvSpPr>
          <p:spPr bwMode="auto">
            <a:xfrm>
              <a:off x="3098800" y="2341581"/>
              <a:ext cx="1883834" cy="2116138"/>
            </a:xfrm>
            <a:custGeom>
              <a:avLst/>
              <a:gdLst>
                <a:gd name="T0" fmla="*/ 2147483647 w 1335"/>
                <a:gd name="T1" fmla="*/ 2147483647 h 1333"/>
                <a:gd name="T2" fmla="*/ 2147483647 w 1335"/>
                <a:gd name="T3" fmla="*/ 2147483647 h 1333"/>
                <a:gd name="T4" fmla="*/ 2147483647 w 1335"/>
                <a:gd name="T5" fmla="*/ 2147483647 h 1333"/>
                <a:gd name="T6" fmla="*/ 2147483647 w 1335"/>
                <a:gd name="T7" fmla="*/ 2147483647 h 1333"/>
                <a:gd name="T8" fmla="*/ 2147483647 w 1335"/>
                <a:gd name="T9" fmla="*/ 2147483647 h 1333"/>
                <a:gd name="T10" fmla="*/ 2147483647 w 1335"/>
                <a:gd name="T11" fmla="*/ 2147483647 h 1333"/>
                <a:gd name="T12" fmla="*/ 2147483647 w 1335"/>
                <a:gd name="T13" fmla="*/ 2147483647 h 1333"/>
                <a:gd name="T14" fmla="*/ 2147483647 w 1335"/>
                <a:gd name="T15" fmla="*/ 2147483647 h 1333"/>
                <a:gd name="T16" fmla="*/ 2147483647 w 1335"/>
                <a:gd name="T17" fmla="*/ 2147483647 h 1333"/>
                <a:gd name="T18" fmla="*/ 2147483647 w 1335"/>
                <a:gd name="T19" fmla="*/ 2147483647 h 1333"/>
                <a:gd name="T20" fmla="*/ 2147483647 w 1335"/>
                <a:gd name="T21" fmla="*/ 2147483647 h 1333"/>
                <a:gd name="T22" fmla="*/ 2147483647 w 1335"/>
                <a:gd name="T23" fmla="*/ 2147483647 h 1333"/>
                <a:gd name="T24" fmla="*/ 0 w 1335"/>
                <a:gd name="T25" fmla="*/ 2147483647 h 1333"/>
                <a:gd name="T26" fmla="*/ 2147483647 w 1335"/>
                <a:gd name="T27" fmla="*/ 2147483647 h 1333"/>
                <a:gd name="T28" fmla="*/ 2147483647 w 1335"/>
                <a:gd name="T29" fmla="*/ 2147483647 h 1333"/>
                <a:gd name="T30" fmla="*/ 2147483647 w 1335"/>
                <a:gd name="T31" fmla="*/ 2147483647 h 1333"/>
                <a:gd name="T32" fmla="*/ 2147483647 w 1335"/>
                <a:gd name="T33" fmla="*/ 2147483647 h 1333"/>
                <a:gd name="T34" fmla="*/ 2147483647 w 1335"/>
                <a:gd name="T35" fmla="*/ 2147483647 h 1333"/>
                <a:gd name="T36" fmla="*/ 2147483647 w 1335"/>
                <a:gd name="T37" fmla="*/ 2147483647 h 1333"/>
                <a:gd name="T38" fmla="*/ 2147483647 w 1335"/>
                <a:gd name="T39" fmla="*/ 2147483647 h 1333"/>
                <a:gd name="T40" fmla="*/ 2147483647 w 1335"/>
                <a:gd name="T41" fmla="*/ 2147483647 h 1333"/>
                <a:gd name="T42" fmla="*/ 2147483647 w 1335"/>
                <a:gd name="T43" fmla="*/ 2147483647 h 1333"/>
                <a:gd name="T44" fmla="*/ 2147483647 w 1335"/>
                <a:gd name="T45" fmla="*/ 2147483647 h 1333"/>
                <a:gd name="T46" fmla="*/ 2147483647 w 1335"/>
                <a:gd name="T47" fmla="*/ 2147483647 h 1333"/>
                <a:gd name="T48" fmla="*/ 2147483647 w 1335"/>
                <a:gd name="T49" fmla="*/ 2147483647 h 1333"/>
                <a:gd name="T50" fmla="*/ 2147483647 w 1335"/>
                <a:gd name="T51" fmla="*/ 2147483647 h 1333"/>
                <a:gd name="T52" fmla="*/ 2147483647 w 1335"/>
                <a:gd name="T53" fmla="*/ 2147483647 h 1333"/>
                <a:gd name="T54" fmla="*/ 2147483647 w 1335"/>
                <a:gd name="T55" fmla="*/ 2147483647 h 1333"/>
                <a:gd name="T56" fmla="*/ 2147483647 w 1335"/>
                <a:gd name="T57" fmla="*/ 2147483647 h 1333"/>
                <a:gd name="T58" fmla="*/ 2147483647 w 1335"/>
                <a:gd name="T59" fmla="*/ 2147483647 h 1333"/>
                <a:gd name="T60" fmla="*/ 2147483647 w 1335"/>
                <a:gd name="T61" fmla="*/ 2147483647 h 1333"/>
                <a:gd name="T62" fmla="*/ 2147483647 w 1335"/>
                <a:gd name="T63" fmla="*/ 2147483647 h 1333"/>
                <a:gd name="T64" fmla="*/ 2147483647 w 1335"/>
                <a:gd name="T65" fmla="*/ 2147483647 h 1333"/>
                <a:gd name="T66" fmla="*/ 2147483647 w 1335"/>
                <a:gd name="T67" fmla="*/ 2147483647 h 1333"/>
                <a:gd name="T68" fmla="*/ 2147483647 w 1335"/>
                <a:gd name="T69" fmla="*/ 2147483647 h 1333"/>
                <a:gd name="T70" fmla="*/ 2147483647 w 1335"/>
                <a:gd name="T71" fmla="*/ 2147483647 h 1333"/>
                <a:gd name="T72" fmla="*/ 2147483647 w 1335"/>
                <a:gd name="T73" fmla="*/ 2147483647 h 1333"/>
                <a:gd name="T74" fmla="*/ 2147483647 w 1335"/>
                <a:gd name="T75" fmla="*/ 2147483647 h 1333"/>
                <a:gd name="T76" fmla="*/ 2147483647 w 1335"/>
                <a:gd name="T77" fmla="*/ 2147483647 h 1333"/>
                <a:gd name="T78" fmla="*/ 2147483647 w 1335"/>
                <a:gd name="T79" fmla="*/ 2147483647 h 1333"/>
                <a:gd name="T80" fmla="*/ 2147483647 w 1335"/>
                <a:gd name="T81" fmla="*/ 2147483647 h 1333"/>
                <a:gd name="T82" fmla="*/ 2147483647 w 1335"/>
                <a:gd name="T83" fmla="*/ 2147483647 h 1333"/>
                <a:gd name="T84" fmla="*/ 2147483647 w 1335"/>
                <a:gd name="T85" fmla="*/ 2147483647 h 1333"/>
                <a:gd name="T86" fmla="*/ 2147483647 w 1335"/>
                <a:gd name="T87" fmla="*/ 2147483647 h 1333"/>
                <a:gd name="T88" fmla="*/ 2147483647 w 1335"/>
                <a:gd name="T89" fmla="*/ 2147483647 h 1333"/>
                <a:gd name="T90" fmla="*/ 2147483647 w 1335"/>
                <a:gd name="T91" fmla="*/ 2147483647 h 1333"/>
                <a:gd name="T92" fmla="*/ 2147483647 w 1335"/>
                <a:gd name="T93" fmla="*/ 2147483647 h 1333"/>
                <a:gd name="T94" fmla="*/ 2147483647 w 1335"/>
                <a:gd name="T95" fmla="*/ 2147483647 h 1333"/>
                <a:gd name="T96" fmla="*/ 2147483647 w 1335"/>
                <a:gd name="T97" fmla="*/ 2147483647 h 1333"/>
                <a:gd name="T98" fmla="*/ 2147483647 w 1335"/>
                <a:gd name="T99" fmla="*/ 2147483647 h 1333"/>
                <a:gd name="T100" fmla="*/ 2147483647 w 1335"/>
                <a:gd name="T101" fmla="*/ 2147483647 h 133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35"/>
                <a:gd name="T154" fmla="*/ 0 h 1333"/>
                <a:gd name="T155" fmla="*/ 1335 w 1335"/>
                <a:gd name="T156" fmla="*/ 1333 h 133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35" h="1333">
                  <a:moveTo>
                    <a:pt x="1335" y="666"/>
                  </a:moveTo>
                  <a:lnTo>
                    <a:pt x="1335" y="632"/>
                  </a:lnTo>
                  <a:lnTo>
                    <a:pt x="1331" y="599"/>
                  </a:lnTo>
                  <a:lnTo>
                    <a:pt x="1327" y="566"/>
                  </a:lnTo>
                  <a:lnTo>
                    <a:pt x="1322" y="533"/>
                  </a:lnTo>
                  <a:lnTo>
                    <a:pt x="1315" y="500"/>
                  </a:lnTo>
                  <a:lnTo>
                    <a:pt x="1306" y="469"/>
                  </a:lnTo>
                  <a:lnTo>
                    <a:pt x="1295" y="438"/>
                  </a:lnTo>
                  <a:lnTo>
                    <a:pt x="1282" y="406"/>
                  </a:lnTo>
                  <a:lnTo>
                    <a:pt x="1269" y="377"/>
                  </a:lnTo>
                  <a:lnTo>
                    <a:pt x="1254" y="348"/>
                  </a:lnTo>
                  <a:lnTo>
                    <a:pt x="1238" y="320"/>
                  </a:lnTo>
                  <a:lnTo>
                    <a:pt x="1221" y="293"/>
                  </a:lnTo>
                  <a:lnTo>
                    <a:pt x="1203" y="267"/>
                  </a:lnTo>
                  <a:lnTo>
                    <a:pt x="1183" y="242"/>
                  </a:lnTo>
                  <a:lnTo>
                    <a:pt x="1161" y="218"/>
                  </a:lnTo>
                  <a:lnTo>
                    <a:pt x="1139" y="194"/>
                  </a:lnTo>
                  <a:lnTo>
                    <a:pt x="1117" y="172"/>
                  </a:lnTo>
                  <a:lnTo>
                    <a:pt x="1091" y="152"/>
                  </a:lnTo>
                  <a:lnTo>
                    <a:pt x="1068" y="132"/>
                  </a:lnTo>
                  <a:lnTo>
                    <a:pt x="1040" y="114"/>
                  </a:lnTo>
                  <a:lnTo>
                    <a:pt x="1014" y="95"/>
                  </a:lnTo>
                  <a:lnTo>
                    <a:pt x="985" y="81"/>
                  </a:lnTo>
                  <a:lnTo>
                    <a:pt x="958" y="64"/>
                  </a:lnTo>
                  <a:lnTo>
                    <a:pt x="927" y="51"/>
                  </a:lnTo>
                  <a:lnTo>
                    <a:pt x="897" y="40"/>
                  </a:lnTo>
                  <a:lnTo>
                    <a:pt x="866" y="29"/>
                  </a:lnTo>
                  <a:lnTo>
                    <a:pt x="835" y="20"/>
                  </a:lnTo>
                  <a:lnTo>
                    <a:pt x="802" y="13"/>
                  </a:lnTo>
                  <a:lnTo>
                    <a:pt x="769" y="7"/>
                  </a:lnTo>
                  <a:lnTo>
                    <a:pt x="736" y="2"/>
                  </a:lnTo>
                  <a:lnTo>
                    <a:pt x="701" y="0"/>
                  </a:lnTo>
                  <a:lnTo>
                    <a:pt x="668" y="0"/>
                  </a:lnTo>
                  <a:lnTo>
                    <a:pt x="634" y="0"/>
                  </a:lnTo>
                  <a:lnTo>
                    <a:pt x="599" y="2"/>
                  </a:lnTo>
                  <a:lnTo>
                    <a:pt x="566" y="7"/>
                  </a:lnTo>
                  <a:lnTo>
                    <a:pt x="533" y="13"/>
                  </a:lnTo>
                  <a:lnTo>
                    <a:pt x="500" y="20"/>
                  </a:lnTo>
                  <a:lnTo>
                    <a:pt x="469" y="29"/>
                  </a:lnTo>
                  <a:lnTo>
                    <a:pt x="438" y="40"/>
                  </a:lnTo>
                  <a:lnTo>
                    <a:pt x="409" y="51"/>
                  </a:lnTo>
                  <a:lnTo>
                    <a:pt x="377" y="64"/>
                  </a:lnTo>
                  <a:lnTo>
                    <a:pt x="350" y="81"/>
                  </a:lnTo>
                  <a:lnTo>
                    <a:pt x="323" y="95"/>
                  </a:lnTo>
                  <a:lnTo>
                    <a:pt x="295" y="114"/>
                  </a:lnTo>
                  <a:lnTo>
                    <a:pt x="268" y="132"/>
                  </a:lnTo>
                  <a:lnTo>
                    <a:pt x="244" y="152"/>
                  </a:lnTo>
                  <a:lnTo>
                    <a:pt x="218" y="172"/>
                  </a:lnTo>
                  <a:lnTo>
                    <a:pt x="196" y="194"/>
                  </a:lnTo>
                  <a:lnTo>
                    <a:pt x="174" y="218"/>
                  </a:lnTo>
                  <a:lnTo>
                    <a:pt x="152" y="242"/>
                  </a:lnTo>
                  <a:lnTo>
                    <a:pt x="132" y="267"/>
                  </a:lnTo>
                  <a:lnTo>
                    <a:pt x="114" y="293"/>
                  </a:lnTo>
                  <a:lnTo>
                    <a:pt x="97" y="320"/>
                  </a:lnTo>
                  <a:lnTo>
                    <a:pt x="81" y="348"/>
                  </a:lnTo>
                  <a:lnTo>
                    <a:pt x="66" y="377"/>
                  </a:lnTo>
                  <a:lnTo>
                    <a:pt x="53" y="406"/>
                  </a:lnTo>
                  <a:lnTo>
                    <a:pt x="41" y="438"/>
                  </a:lnTo>
                  <a:lnTo>
                    <a:pt x="30" y="469"/>
                  </a:lnTo>
                  <a:lnTo>
                    <a:pt x="20" y="500"/>
                  </a:lnTo>
                  <a:lnTo>
                    <a:pt x="13" y="533"/>
                  </a:lnTo>
                  <a:lnTo>
                    <a:pt x="8" y="566"/>
                  </a:lnTo>
                  <a:lnTo>
                    <a:pt x="4" y="599"/>
                  </a:lnTo>
                  <a:lnTo>
                    <a:pt x="0" y="632"/>
                  </a:lnTo>
                  <a:lnTo>
                    <a:pt x="0" y="666"/>
                  </a:lnTo>
                  <a:lnTo>
                    <a:pt x="0" y="701"/>
                  </a:lnTo>
                  <a:lnTo>
                    <a:pt x="4" y="734"/>
                  </a:lnTo>
                  <a:lnTo>
                    <a:pt x="8" y="769"/>
                  </a:lnTo>
                  <a:lnTo>
                    <a:pt x="13" y="800"/>
                  </a:lnTo>
                  <a:lnTo>
                    <a:pt x="20" y="833"/>
                  </a:lnTo>
                  <a:lnTo>
                    <a:pt x="30" y="864"/>
                  </a:lnTo>
                  <a:lnTo>
                    <a:pt x="41" y="895"/>
                  </a:lnTo>
                  <a:lnTo>
                    <a:pt x="53" y="926"/>
                  </a:lnTo>
                  <a:lnTo>
                    <a:pt x="66" y="956"/>
                  </a:lnTo>
                  <a:lnTo>
                    <a:pt x="81" y="985"/>
                  </a:lnTo>
                  <a:lnTo>
                    <a:pt x="97" y="1012"/>
                  </a:lnTo>
                  <a:lnTo>
                    <a:pt x="114" y="1040"/>
                  </a:lnTo>
                  <a:lnTo>
                    <a:pt x="132" y="1065"/>
                  </a:lnTo>
                  <a:lnTo>
                    <a:pt x="152" y="1091"/>
                  </a:lnTo>
                  <a:lnTo>
                    <a:pt x="174" y="1115"/>
                  </a:lnTo>
                  <a:lnTo>
                    <a:pt x="196" y="1139"/>
                  </a:lnTo>
                  <a:lnTo>
                    <a:pt x="218" y="1161"/>
                  </a:lnTo>
                  <a:lnTo>
                    <a:pt x="244" y="1181"/>
                  </a:lnTo>
                  <a:lnTo>
                    <a:pt x="268" y="1201"/>
                  </a:lnTo>
                  <a:lnTo>
                    <a:pt x="295" y="1219"/>
                  </a:lnTo>
                  <a:lnTo>
                    <a:pt x="323" y="1237"/>
                  </a:lnTo>
                  <a:lnTo>
                    <a:pt x="350" y="1252"/>
                  </a:lnTo>
                  <a:lnTo>
                    <a:pt x="377" y="1269"/>
                  </a:lnTo>
                  <a:lnTo>
                    <a:pt x="409" y="1281"/>
                  </a:lnTo>
                  <a:lnTo>
                    <a:pt x="438" y="1292"/>
                  </a:lnTo>
                  <a:lnTo>
                    <a:pt x="469" y="1303"/>
                  </a:lnTo>
                  <a:lnTo>
                    <a:pt x="500" y="1313"/>
                  </a:lnTo>
                  <a:lnTo>
                    <a:pt x="533" y="1320"/>
                  </a:lnTo>
                  <a:lnTo>
                    <a:pt x="566" y="1325"/>
                  </a:lnTo>
                  <a:lnTo>
                    <a:pt x="599" y="1331"/>
                  </a:lnTo>
                  <a:lnTo>
                    <a:pt x="634" y="1333"/>
                  </a:lnTo>
                  <a:lnTo>
                    <a:pt x="668" y="1333"/>
                  </a:lnTo>
                  <a:lnTo>
                    <a:pt x="701" y="1333"/>
                  </a:lnTo>
                  <a:lnTo>
                    <a:pt x="736" y="1331"/>
                  </a:lnTo>
                  <a:lnTo>
                    <a:pt x="769" y="1325"/>
                  </a:lnTo>
                  <a:lnTo>
                    <a:pt x="802" y="1320"/>
                  </a:lnTo>
                  <a:lnTo>
                    <a:pt x="835" y="1313"/>
                  </a:lnTo>
                  <a:lnTo>
                    <a:pt x="866" y="1303"/>
                  </a:lnTo>
                  <a:lnTo>
                    <a:pt x="897" y="1292"/>
                  </a:lnTo>
                  <a:lnTo>
                    <a:pt x="927" y="1281"/>
                  </a:lnTo>
                  <a:lnTo>
                    <a:pt x="958" y="1269"/>
                  </a:lnTo>
                  <a:lnTo>
                    <a:pt x="985" y="1252"/>
                  </a:lnTo>
                  <a:lnTo>
                    <a:pt x="1014" y="1237"/>
                  </a:lnTo>
                  <a:lnTo>
                    <a:pt x="1040" y="1219"/>
                  </a:lnTo>
                  <a:lnTo>
                    <a:pt x="1068" y="1201"/>
                  </a:lnTo>
                  <a:lnTo>
                    <a:pt x="1091" y="1181"/>
                  </a:lnTo>
                  <a:lnTo>
                    <a:pt x="1117" y="1161"/>
                  </a:lnTo>
                  <a:lnTo>
                    <a:pt x="1139" y="1139"/>
                  </a:lnTo>
                  <a:lnTo>
                    <a:pt x="1161" y="1115"/>
                  </a:lnTo>
                  <a:lnTo>
                    <a:pt x="1183" y="1091"/>
                  </a:lnTo>
                  <a:lnTo>
                    <a:pt x="1203" y="1065"/>
                  </a:lnTo>
                  <a:lnTo>
                    <a:pt x="1221" y="1040"/>
                  </a:lnTo>
                  <a:lnTo>
                    <a:pt x="1238" y="1012"/>
                  </a:lnTo>
                  <a:lnTo>
                    <a:pt x="1254" y="985"/>
                  </a:lnTo>
                  <a:lnTo>
                    <a:pt x="1269" y="956"/>
                  </a:lnTo>
                  <a:lnTo>
                    <a:pt x="1282" y="926"/>
                  </a:lnTo>
                  <a:lnTo>
                    <a:pt x="1295" y="895"/>
                  </a:lnTo>
                  <a:lnTo>
                    <a:pt x="1306" y="864"/>
                  </a:lnTo>
                  <a:lnTo>
                    <a:pt x="1315" y="833"/>
                  </a:lnTo>
                  <a:lnTo>
                    <a:pt x="1322" y="800"/>
                  </a:lnTo>
                  <a:lnTo>
                    <a:pt x="1327" y="769"/>
                  </a:lnTo>
                  <a:lnTo>
                    <a:pt x="1331" y="734"/>
                  </a:lnTo>
                  <a:lnTo>
                    <a:pt x="1335" y="701"/>
                  </a:lnTo>
                  <a:lnTo>
                    <a:pt x="1335" y="666"/>
                  </a:lnTo>
                  <a:lnTo>
                    <a:pt x="1326" y="666"/>
                  </a:lnTo>
                  <a:lnTo>
                    <a:pt x="1326" y="633"/>
                  </a:lnTo>
                  <a:lnTo>
                    <a:pt x="1322" y="599"/>
                  </a:lnTo>
                  <a:lnTo>
                    <a:pt x="1318" y="566"/>
                  </a:lnTo>
                  <a:lnTo>
                    <a:pt x="1313" y="535"/>
                  </a:lnTo>
                  <a:lnTo>
                    <a:pt x="1306" y="502"/>
                  </a:lnTo>
                  <a:lnTo>
                    <a:pt x="1296" y="471"/>
                  </a:lnTo>
                  <a:lnTo>
                    <a:pt x="1285" y="439"/>
                  </a:lnTo>
                  <a:lnTo>
                    <a:pt x="1274" y="410"/>
                  </a:lnTo>
                  <a:lnTo>
                    <a:pt x="1262" y="381"/>
                  </a:lnTo>
                  <a:lnTo>
                    <a:pt x="1247" y="353"/>
                  </a:lnTo>
                  <a:lnTo>
                    <a:pt x="1230" y="326"/>
                  </a:lnTo>
                  <a:lnTo>
                    <a:pt x="1214" y="298"/>
                  </a:lnTo>
                  <a:lnTo>
                    <a:pt x="1196" y="273"/>
                  </a:lnTo>
                  <a:lnTo>
                    <a:pt x="1176" y="247"/>
                  </a:lnTo>
                  <a:lnTo>
                    <a:pt x="1155" y="223"/>
                  </a:lnTo>
                  <a:lnTo>
                    <a:pt x="1133" y="201"/>
                  </a:lnTo>
                  <a:lnTo>
                    <a:pt x="1110" y="179"/>
                  </a:lnTo>
                  <a:lnTo>
                    <a:pt x="1086" y="159"/>
                  </a:lnTo>
                  <a:lnTo>
                    <a:pt x="1062" y="139"/>
                  </a:lnTo>
                  <a:lnTo>
                    <a:pt x="1036" y="121"/>
                  </a:lnTo>
                  <a:lnTo>
                    <a:pt x="1009" y="104"/>
                  </a:lnTo>
                  <a:lnTo>
                    <a:pt x="982" y="88"/>
                  </a:lnTo>
                  <a:lnTo>
                    <a:pt x="952" y="73"/>
                  </a:lnTo>
                  <a:lnTo>
                    <a:pt x="923" y="60"/>
                  </a:lnTo>
                  <a:lnTo>
                    <a:pt x="894" y="48"/>
                  </a:lnTo>
                  <a:lnTo>
                    <a:pt x="863" y="39"/>
                  </a:lnTo>
                  <a:lnTo>
                    <a:pt x="831" y="29"/>
                  </a:lnTo>
                  <a:lnTo>
                    <a:pt x="800" y="22"/>
                  </a:lnTo>
                  <a:lnTo>
                    <a:pt x="767" y="17"/>
                  </a:lnTo>
                  <a:lnTo>
                    <a:pt x="734" y="11"/>
                  </a:lnTo>
                  <a:lnTo>
                    <a:pt x="701" y="9"/>
                  </a:lnTo>
                  <a:lnTo>
                    <a:pt x="668" y="9"/>
                  </a:lnTo>
                  <a:lnTo>
                    <a:pt x="634" y="9"/>
                  </a:lnTo>
                  <a:lnTo>
                    <a:pt x="601" y="11"/>
                  </a:lnTo>
                  <a:lnTo>
                    <a:pt x="568" y="17"/>
                  </a:lnTo>
                  <a:lnTo>
                    <a:pt x="535" y="22"/>
                  </a:lnTo>
                  <a:lnTo>
                    <a:pt x="504" y="29"/>
                  </a:lnTo>
                  <a:lnTo>
                    <a:pt x="473" y="39"/>
                  </a:lnTo>
                  <a:lnTo>
                    <a:pt x="441" y="48"/>
                  </a:lnTo>
                  <a:lnTo>
                    <a:pt x="412" y="60"/>
                  </a:lnTo>
                  <a:lnTo>
                    <a:pt x="383" y="73"/>
                  </a:lnTo>
                  <a:lnTo>
                    <a:pt x="354" y="88"/>
                  </a:lnTo>
                  <a:lnTo>
                    <a:pt x="326" y="104"/>
                  </a:lnTo>
                  <a:lnTo>
                    <a:pt x="301" y="121"/>
                  </a:lnTo>
                  <a:lnTo>
                    <a:pt x="273" y="139"/>
                  </a:lnTo>
                  <a:lnTo>
                    <a:pt x="249" y="159"/>
                  </a:lnTo>
                  <a:lnTo>
                    <a:pt x="225" y="179"/>
                  </a:lnTo>
                  <a:lnTo>
                    <a:pt x="202" y="201"/>
                  </a:lnTo>
                  <a:lnTo>
                    <a:pt x="180" y="223"/>
                  </a:lnTo>
                  <a:lnTo>
                    <a:pt x="160" y="247"/>
                  </a:lnTo>
                  <a:lnTo>
                    <a:pt x="139" y="273"/>
                  </a:lnTo>
                  <a:lnTo>
                    <a:pt x="121" y="298"/>
                  </a:lnTo>
                  <a:lnTo>
                    <a:pt x="105" y="326"/>
                  </a:lnTo>
                  <a:lnTo>
                    <a:pt x="88" y="353"/>
                  </a:lnTo>
                  <a:lnTo>
                    <a:pt x="74" y="381"/>
                  </a:lnTo>
                  <a:lnTo>
                    <a:pt x="61" y="410"/>
                  </a:lnTo>
                  <a:lnTo>
                    <a:pt x="50" y="439"/>
                  </a:lnTo>
                  <a:lnTo>
                    <a:pt x="39" y="471"/>
                  </a:lnTo>
                  <a:lnTo>
                    <a:pt x="30" y="502"/>
                  </a:lnTo>
                  <a:lnTo>
                    <a:pt x="22" y="535"/>
                  </a:lnTo>
                  <a:lnTo>
                    <a:pt x="17" y="566"/>
                  </a:lnTo>
                  <a:lnTo>
                    <a:pt x="13" y="599"/>
                  </a:lnTo>
                  <a:lnTo>
                    <a:pt x="9" y="633"/>
                  </a:lnTo>
                  <a:lnTo>
                    <a:pt x="9" y="666"/>
                  </a:lnTo>
                  <a:lnTo>
                    <a:pt x="9" y="701"/>
                  </a:lnTo>
                  <a:lnTo>
                    <a:pt x="13" y="734"/>
                  </a:lnTo>
                  <a:lnTo>
                    <a:pt x="17" y="767"/>
                  </a:lnTo>
                  <a:lnTo>
                    <a:pt x="22" y="798"/>
                  </a:lnTo>
                  <a:lnTo>
                    <a:pt x="30" y="831"/>
                  </a:lnTo>
                  <a:lnTo>
                    <a:pt x="39" y="862"/>
                  </a:lnTo>
                  <a:lnTo>
                    <a:pt x="50" y="893"/>
                  </a:lnTo>
                  <a:lnTo>
                    <a:pt x="61" y="923"/>
                  </a:lnTo>
                  <a:lnTo>
                    <a:pt x="74" y="952"/>
                  </a:lnTo>
                  <a:lnTo>
                    <a:pt x="88" y="979"/>
                  </a:lnTo>
                  <a:lnTo>
                    <a:pt x="105" y="1007"/>
                  </a:lnTo>
                  <a:lnTo>
                    <a:pt x="121" y="1034"/>
                  </a:lnTo>
                  <a:lnTo>
                    <a:pt x="139" y="1060"/>
                  </a:lnTo>
                  <a:lnTo>
                    <a:pt x="160" y="1086"/>
                  </a:lnTo>
                  <a:lnTo>
                    <a:pt x="180" y="1109"/>
                  </a:lnTo>
                  <a:lnTo>
                    <a:pt x="202" y="1131"/>
                  </a:lnTo>
                  <a:lnTo>
                    <a:pt x="225" y="1153"/>
                  </a:lnTo>
                  <a:lnTo>
                    <a:pt x="249" y="1173"/>
                  </a:lnTo>
                  <a:lnTo>
                    <a:pt x="273" y="1194"/>
                  </a:lnTo>
                  <a:lnTo>
                    <a:pt x="301" y="1212"/>
                  </a:lnTo>
                  <a:lnTo>
                    <a:pt x="326" y="1228"/>
                  </a:lnTo>
                  <a:lnTo>
                    <a:pt x="354" y="1245"/>
                  </a:lnTo>
                  <a:lnTo>
                    <a:pt x="383" y="1259"/>
                  </a:lnTo>
                  <a:lnTo>
                    <a:pt x="412" y="1272"/>
                  </a:lnTo>
                  <a:lnTo>
                    <a:pt x="441" y="1285"/>
                  </a:lnTo>
                  <a:lnTo>
                    <a:pt x="473" y="1294"/>
                  </a:lnTo>
                  <a:lnTo>
                    <a:pt x="504" y="1303"/>
                  </a:lnTo>
                  <a:lnTo>
                    <a:pt x="535" y="1311"/>
                  </a:lnTo>
                  <a:lnTo>
                    <a:pt x="568" y="1316"/>
                  </a:lnTo>
                  <a:lnTo>
                    <a:pt x="601" y="1322"/>
                  </a:lnTo>
                  <a:lnTo>
                    <a:pt x="634" y="1324"/>
                  </a:lnTo>
                  <a:lnTo>
                    <a:pt x="668" y="1325"/>
                  </a:lnTo>
                  <a:lnTo>
                    <a:pt x="701" y="1324"/>
                  </a:lnTo>
                  <a:lnTo>
                    <a:pt x="734" y="1322"/>
                  </a:lnTo>
                  <a:lnTo>
                    <a:pt x="767" y="1316"/>
                  </a:lnTo>
                  <a:lnTo>
                    <a:pt x="800" y="1311"/>
                  </a:lnTo>
                  <a:lnTo>
                    <a:pt x="831" y="1303"/>
                  </a:lnTo>
                  <a:lnTo>
                    <a:pt x="863" y="1294"/>
                  </a:lnTo>
                  <a:lnTo>
                    <a:pt x="894" y="1285"/>
                  </a:lnTo>
                  <a:lnTo>
                    <a:pt x="923" y="1272"/>
                  </a:lnTo>
                  <a:lnTo>
                    <a:pt x="952" y="1259"/>
                  </a:lnTo>
                  <a:lnTo>
                    <a:pt x="982" y="1245"/>
                  </a:lnTo>
                  <a:lnTo>
                    <a:pt x="1009" y="1228"/>
                  </a:lnTo>
                  <a:lnTo>
                    <a:pt x="1036" y="1212"/>
                  </a:lnTo>
                  <a:lnTo>
                    <a:pt x="1062" y="1194"/>
                  </a:lnTo>
                  <a:lnTo>
                    <a:pt x="1086" y="1173"/>
                  </a:lnTo>
                  <a:lnTo>
                    <a:pt x="1110" y="1153"/>
                  </a:lnTo>
                  <a:lnTo>
                    <a:pt x="1133" y="1131"/>
                  </a:lnTo>
                  <a:lnTo>
                    <a:pt x="1155" y="1109"/>
                  </a:lnTo>
                  <a:lnTo>
                    <a:pt x="1176" y="1086"/>
                  </a:lnTo>
                  <a:lnTo>
                    <a:pt x="1196" y="1060"/>
                  </a:lnTo>
                  <a:lnTo>
                    <a:pt x="1214" y="1034"/>
                  </a:lnTo>
                  <a:lnTo>
                    <a:pt x="1230" y="1007"/>
                  </a:lnTo>
                  <a:lnTo>
                    <a:pt x="1247" y="979"/>
                  </a:lnTo>
                  <a:lnTo>
                    <a:pt x="1262" y="952"/>
                  </a:lnTo>
                  <a:lnTo>
                    <a:pt x="1274" y="923"/>
                  </a:lnTo>
                  <a:lnTo>
                    <a:pt x="1285" y="893"/>
                  </a:lnTo>
                  <a:lnTo>
                    <a:pt x="1296" y="862"/>
                  </a:lnTo>
                  <a:lnTo>
                    <a:pt x="1306" y="831"/>
                  </a:lnTo>
                  <a:lnTo>
                    <a:pt x="1313" y="798"/>
                  </a:lnTo>
                  <a:lnTo>
                    <a:pt x="1318" y="767"/>
                  </a:lnTo>
                  <a:lnTo>
                    <a:pt x="1322" y="734"/>
                  </a:lnTo>
                  <a:lnTo>
                    <a:pt x="1326" y="701"/>
                  </a:lnTo>
                  <a:lnTo>
                    <a:pt x="1326" y="666"/>
                  </a:lnTo>
                  <a:lnTo>
                    <a:pt x="1335" y="666"/>
                  </a:lnTo>
                  <a:close/>
                </a:path>
              </a:pathLst>
            </a:custGeom>
            <a:solidFill>
              <a:srgbClr val="6DC4FF"/>
            </a:solidFill>
            <a:ln w="9525">
              <a:noFill/>
              <a:round/>
              <a:headEnd/>
              <a:tailEnd/>
            </a:ln>
          </p:spPr>
          <p:txBody>
            <a:bodyPr/>
            <a:lstStyle/>
            <a:p>
              <a:endParaRPr lang="en-US"/>
            </a:p>
          </p:txBody>
        </p:sp>
        <p:sp>
          <p:nvSpPr>
            <p:cNvPr id="49201" name="Freeform 266"/>
            <p:cNvSpPr>
              <a:spLocks/>
            </p:cNvSpPr>
            <p:nvPr/>
          </p:nvSpPr>
          <p:spPr bwMode="auto">
            <a:xfrm>
              <a:off x="3107267" y="2347931"/>
              <a:ext cx="1869723" cy="2103438"/>
            </a:xfrm>
            <a:custGeom>
              <a:avLst/>
              <a:gdLst>
                <a:gd name="T0" fmla="*/ 2147483647 w 1325"/>
                <a:gd name="T1" fmla="*/ 2147483647 h 1325"/>
                <a:gd name="T2" fmla="*/ 2147483647 w 1325"/>
                <a:gd name="T3" fmla="*/ 2147483647 h 1325"/>
                <a:gd name="T4" fmla="*/ 2147483647 w 1325"/>
                <a:gd name="T5" fmla="*/ 2147483647 h 1325"/>
                <a:gd name="T6" fmla="*/ 2147483647 w 1325"/>
                <a:gd name="T7" fmla="*/ 2147483647 h 1325"/>
                <a:gd name="T8" fmla="*/ 2147483647 w 1325"/>
                <a:gd name="T9" fmla="*/ 2147483647 h 1325"/>
                <a:gd name="T10" fmla="*/ 2147483647 w 1325"/>
                <a:gd name="T11" fmla="*/ 2147483647 h 1325"/>
                <a:gd name="T12" fmla="*/ 2147483647 w 1325"/>
                <a:gd name="T13" fmla="*/ 2147483647 h 1325"/>
                <a:gd name="T14" fmla="*/ 2147483647 w 1325"/>
                <a:gd name="T15" fmla="*/ 2147483647 h 1325"/>
                <a:gd name="T16" fmla="*/ 2147483647 w 1325"/>
                <a:gd name="T17" fmla="*/ 2147483647 h 1325"/>
                <a:gd name="T18" fmla="*/ 2147483647 w 1325"/>
                <a:gd name="T19" fmla="*/ 2147483647 h 1325"/>
                <a:gd name="T20" fmla="*/ 2147483647 w 1325"/>
                <a:gd name="T21" fmla="*/ 2147483647 h 1325"/>
                <a:gd name="T22" fmla="*/ 2147483647 w 1325"/>
                <a:gd name="T23" fmla="*/ 2147483647 h 1325"/>
                <a:gd name="T24" fmla="*/ 0 w 1325"/>
                <a:gd name="T25" fmla="*/ 2147483647 h 1325"/>
                <a:gd name="T26" fmla="*/ 2147483647 w 1325"/>
                <a:gd name="T27" fmla="*/ 2147483647 h 1325"/>
                <a:gd name="T28" fmla="*/ 2147483647 w 1325"/>
                <a:gd name="T29" fmla="*/ 2147483647 h 1325"/>
                <a:gd name="T30" fmla="*/ 2147483647 w 1325"/>
                <a:gd name="T31" fmla="*/ 2147483647 h 1325"/>
                <a:gd name="T32" fmla="*/ 2147483647 w 1325"/>
                <a:gd name="T33" fmla="*/ 2147483647 h 1325"/>
                <a:gd name="T34" fmla="*/ 2147483647 w 1325"/>
                <a:gd name="T35" fmla="*/ 2147483647 h 1325"/>
                <a:gd name="T36" fmla="*/ 2147483647 w 1325"/>
                <a:gd name="T37" fmla="*/ 2147483647 h 1325"/>
                <a:gd name="T38" fmla="*/ 2147483647 w 1325"/>
                <a:gd name="T39" fmla="*/ 2147483647 h 1325"/>
                <a:gd name="T40" fmla="*/ 2147483647 w 1325"/>
                <a:gd name="T41" fmla="*/ 2147483647 h 1325"/>
                <a:gd name="T42" fmla="*/ 2147483647 w 1325"/>
                <a:gd name="T43" fmla="*/ 2147483647 h 1325"/>
                <a:gd name="T44" fmla="*/ 2147483647 w 1325"/>
                <a:gd name="T45" fmla="*/ 2147483647 h 1325"/>
                <a:gd name="T46" fmla="*/ 2147483647 w 1325"/>
                <a:gd name="T47" fmla="*/ 2147483647 h 1325"/>
                <a:gd name="T48" fmla="*/ 2147483647 w 1325"/>
                <a:gd name="T49" fmla="*/ 2147483647 h 1325"/>
                <a:gd name="T50" fmla="*/ 2147483647 w 1325"/>
                <a:gd name="T51" fmla="*/ 2147483647 h 1325"/>
                <a:gd name="T52" fmla="*/ 2147483647 w 1325"/>
                <a:gd name="T53" fmla="*/ 2147483647 h 1325"/>
                <a:gd name="T54" fmla="*/ 2147483647 w 1325"/>
                <a:gd name="T55" fmla="*/ 2147483647 h 1325"/>
                <a:gd name="T56" fmla="*/ 2147483647 w 1325"/>
                <a:gd name="T57" fmla="*/ 2147483647 h 1325"/>
                <a:gd name="T58" fmla="*/ 2147483647 w 1325"/>
                <a:gd name="T59" fmla="*/ 2147483647 h 1325"/>
                <a:gd name="T60" fmla="*/ 2147483647 w 1325"/>
                <a:gd name="T61" fmla="*/ 2147483647 h 1325"/>
                <a:gd name="T62" fmla="*/ 2147483647 w 1325"/>
                <a:gd name="T63" fmla="*/ 2147483647 h 1325"/>
                <a:gd name="T64" fmla="*/ 2147483647 w 1325"/>
                <a:gd name="T65" fmla="*/ 2147483647 h 1325"/>
                <a:gd name="T66" fmla="*/ 2147483647 w 1325"/>
                <a:gd name="T67" fmla="*/ 2147483647 h 1325"/>
                <a:gd name="T68" fmla="*/ 2147483647 w 1325"/>
                <a:gd name="T69" fmla="*/ 2147483647 h 1325"/>
                <a:gd name="T70" fmla="*/ 2147483647 w 1325"/>
                <a:gd name="T71" fmla="*/ 2147483647 h 1325"/>
                <a:gd name="T72" fmla="*/ 2147483647 w 1325"/>
                <a:gd name="T73" fmla="*/ 2147483647 h 1325"/>
                <a:gd name="T74" fmla="*/ 2147483647 w 1325"/>
                <a:gd name="T75" fmla="*/ 2147483647 h 1325"/>
                <a:gd name="T76" fmla="*/ 2147483647 w 1325"/>
                <a:gd name="T77" fmla="*/ 2147483647 h 1325"/>
                <a:gd name="T78" fmla="*/ 2147483647 w 1325"/>
                <a:gd name="T79" fmla="*/ 2147483647 h 1325"/>
                <a:gd name="T80" fmla="*/ 2147483647 w 1325"/>
                <a:gd name="T81" fmla="*/ 2147483647 h 1325"/>
                <a:gd name="T82" fmla="*/ 2147483647 w 1325"/>
                <a:gd name="T83" fmla="*/ 2147483647 h 1325"/>
                <a:gd name="T84" fmla="*/ 2147483647 w 1325"/>
                <a:gd name="T85" fmla="*/ 2147483647 h 1325"/>
                <a:gd name="T86" fmla="*/ 2147483647 w 1325"/>
                <a:gd name="T87" fmla="*/ 2147483647 h 1325"/>
                <a:gd name="T88" fmla="*/ 2147483647 w 1325"/>
                <a:gd name="T89" fmla="*/ 2147483647 h 1325"/>
                <a:gd name="T90" fmla="*/ 2147483647 w 1325"/>
                <a:gd name="T91" fmla="*/ 2147483647 h 1325"/>
                <a:gd name="T92" fmla="*/ 2147483647 w 1325"/>
                <a:gd name="T93" fmla="*/ 2147483647 h 1325"/>
                <a:gd name="T94" fmla="*/ 2147483647 w 1325"/>
                <a:gd name="T95" fmla="*/ 2147483647 h 1325"/>
                <a:gd name="T96" fmla="*/ 2147483647 w 1325"/>
                <a:gd name="T97" fmla="*/ 2147483647 h 1325"/>
                <a:gd name="T98" fmla="*/ 2147483647 w 1325"/>
                <a:gd name="T99" fmla="*/ 2147483647 h 1325"/>
                <a:gd name="T100" fmla="*/ 2147483647 w 1325"/>
                <a:gd name="T101" fmla="*/ 2147483647 h 132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25"/>
                <a:gd name="T154" fmla="*/ 0 h 1325"/>
                <a:gd name="T155" fmla="*/ 1325 w 1325"/>
                <a:gd name="T156" fmla="*/ 1325 h 132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25" h="1325">
                  <a:moveTo>
                    <a:pt x="1325" y="662"/>
                  </a:moveTo>
                  <a:lnTo>
                    <a:pt x="1323" y="628"/>
                  </a:lnTo>
                  <a:lnTo>
                    <a:pt x="1321" y="595"/>
                  </a:lnTo>
                  <a:lnTo>
                    <a:pt x="1316" y="562"/>
                  </a:lnTo>
                  <a:lnTo>
                    <a:pt x="1310" y="529"/>
                  </a:lnTo>
                  <a:lnTo>
                    <a:pt x="1303" y="498"/>
                  </a:lnTo>
                  <a:lnTo>
                    <a:pt x="1294" y="465"/>
                  </a:lnTo>
                  <a:lnTo>
                    <a:pt x="1285" y="435"/>
                  </a:lnTo>
                  <a:lnTo>
                    <a:pt x="1272" y="404"/>
                  </a:lnTo>
                  <a:lnTo>
                    <a:pt x="1259" y="375"/>
                  </a:lnTo>
                  <a:lnTo>
                    <a:pt x="1245" y="346"/>
                  </a:lnTo>
                  <a:lnTo>
                    <a:pt x="1228" y="318"/>
                  </a:lnTo>
                  <a:lnTo>
                    <a:pt x="1212" y="293"/>
                  </a:lnTo>
                  <a:lnTo>
                    <a:pt x="1193" y="265"/>
                  </a:lnTo>
                  <a:lnTo>
                    <a:pt x="1173" y="241"/>
                  </a:lnTo>
                  <a:lnTo>
                    <a:pt x="1151" y="218"/>
                  </a:lnTo>
                  <a:lnTo>
                    <a:pt x="1129" y="194"/>
                  </a:lnTo>
                  <a:lnTo>
                    <a:pt x="1107" y="172"/>
                  </a:lnTo>
                  <a:lnTo>
                    <a:pt x="1084" y="152"/>
                  </a:lnTo>
                  <a:lnTo>
                    <a:pt x="1058" y="132"/>
                  </a:lnTo>
                  <a:lnTo>
                    <a:pt x="1032" y="113"/>
                  </a:lnTo>
                  <a:lnTo>
                    <a:pt x="1005" y="95"/>
                  </a:lnTo>
                  <a:lnTo>
                    <a:pt x="977" y="80"/>
                  </a:lnTo>
                  <a:lnTo>
                    <a:pt x="948" y="66"/>
                  </a:lnTo>
                  <a:lnTo>
                    <a:pt x="919" y="51"/>
                  </a:lnTo>
                  <a:lnTo>
                    <a:pt x="889" y="40"/>
                  </a:lnTo>
                  <a:lnTo>
                    <a:pt x="858" y="29"/>
                  </a:lnTo>
                  <a:lnTo>
                    <a:pt x="827" y="20"/>
                  </a:lnTo>
                  <a:lnTo>
                    <a:pt x="794" y="13"/>
                  </a:lnTo>
                  <a:lnTo>
                    <a:pt x="763" y="7"/>
                  </a:lnTo>
                  <a:lnTo>
                    <a:pt x="730" y="3"/>
                  </a:lnTo>
                  <a:lnTo>
                    <a:pt x="695" y="2"/>
                  </a:lnTo>
                  <a:lnTo>
                    <a:pt x="662" y="0"/>
                  </a:lnTo>
                  <a:lnTo>
                    <a:pt x="628" y="2"/>
                  </a:lnTo>
                  <a:lnTo>
                    <a:pt x="593" y="3"/>
                  </a:lnTo>
                  <a:lnTo>
                    <a:pt x="560" y="7"/>
                  </a:lnTo>
                  <a:lnTo>
                    <a:pt x="529" y="13"/>
                  </a:lnTo>
                  <a:lnTo>
                    <a:pt x="496" y="20"/>
                  </a:lnTo>
                  <a:lnTo>
                    <a:pt x="465" y="29"/>
                  </a:lnTo>
                  <a:lnTo>
                    <a:pt x="434" y="40"/>
                  </a:lnTo>
                  <a:lnTo>
                    <a:pt x="404" y="51"/>
                  </a:lnTo>
                  <a:lnTo>
                    <a:pt x="375" y="66"/>
                  </a:lnTo>
                  <a:lnTo>
                    <a:pt x="346" y="80"/>
                  </a:lnTo>
                  <a:lnTo>
                    <a:pt x="318" y="95"/>
                  </a:lnTo>
                  <a:lnTo>
                    <a:pt x="291" y="113"/>
                  </a:lnTo>
                  <a:lnTo>
                    <a:pt x="265" y="132"/>
                  </a:lnTo>
                  <a:lnTo>
                    <a:pt x="240" y="152"/>
                  </a:lnTo>
                  <a:lnTo>
                    <a:pt x="216" y="172"/>
                  </a:lnTo>
                  <a:lnTo>
                    <a:pt x="194" y="194"/>
                  </a:lnTo>
                  <a:lnTo>
                    <a:pt x="172" y="218"/>
                  </a:lnTo>
                  <a:lnTo>
                    <a:pt x="150" y="241"/>
                  </a:lnTo>
                  <a:lnTo>
                    <a:pt x="130" y="265"/>
                  </a:lnTo>
                  <a:lnTo>
                    <a:pt x="111" y="293"/>
                  </a:lnTo>
                  <a:lnTo>
                    <a:pt x="95" y="318"/>
                  </a:lnTo>
                  <a:lnTo>
                    <a:pt x="79" y="346"/>
                  </a:lnTo>
                  <a:lnTo>
                    <a:pt x="64" y="375"/>
                  </a:lnTo>
                  <a:lnTo>
                    <a:pt x="51" y="404"/>
                  </a:lnTo>
                  <a:lnTo>
                    <a:pt x="38" y="435"/>
                  </a:lnTo>
                  <a:lnTo>
                    <a:pt x="29" y="465"/>
                  </a:lnTo>
                  <a:lnTo>
                    <a:pt x="20" y="498"/>
                  </a:lnTo>
                  <a:lnTo>
                    <a:pt x="13" y="529"/>
                  </a:lnTo>
                  <a:lnTo>
                    <a:pt x="7" y="562"/>
                  </a:lnTo>
                  <a:lnTo>
                    <a:pt x="2" y="595"/>
                  </a:lnTo>
                  <a:lnTo>
                    <a:pt x="0" y="628"/>
                  </a:lnTo>
                  <a:lnTo>
                    <a:pt x="0" y="662"/>
                  </a:lnTo>
                  <a:lnTo>
                    <a:pt x="0" y="697"/>
                  </a:lnTo>
                  <a:lnTo>
                    <a:pt x="2" y="730"/>
                  </a:lnTo>
                  <a:lnTo>
                    <a:pt x="7" y="763"/>
                  </a:lnTo>
                  <a:lnTo>
                    <a:pt x="13" y="796"/>
                  </a:lnTo>
                  <a:lnTo>
                    <a:pt x="20" y="827"/>
                  </a:lnTo>
                  <a:lnTo>
                    <a:pt x="29" y="860"/>
                  </a:lnTo>
                  <a:lnTo>
                    <a:pt x="38" y="889"/>
                  </a:lnTo>
                  <a:lnTo>
                    <a:pt x="51" y="920"/>
                  </a:lnTo>
                  <a:lnTo>
                    <a:pt x="64" y="950"/>
                  </a:lnTo>
                  <a:lnTo>
                    <a:pt x="79" y="979"/>
                  </a:lnTo>
                  <a:lnTo>
                    <a:pt x="95" y="1007"/>
                  </a:lnTo>
                  <a:lnTo>
                    <a:pt x="111" y="1032"/>
                  </a:lnTo>
                  <a:lnTo>
                    <a:pt x="130" y="1060"/>
                  </a:lnTo>
                  <a:lnTo>
                    <a:pt x="150" y="1083"/>
                  </a:lnTo>
                  <a:lnTo>
                    <a:pt x="172" y="1107"/>
                  </a:lnTo>
                  <a:lnTo>
                    <a:pt x="194" y="1131"/>
                  </a:lnTo>
                  <a:lnTo>
                    <a:pt x="216" y="1153"/>
                  </a:lnTo>
                  <a:lnTo>
                    <a:pt x="240" y="1173"/>
                  </a:lnTo>
                  <a:lnTo>
                    <a:pt x="265" y="1193"/>
                  </a:lnTo>
                  <a:lnTo>
                    <a:pt x="291" y="1212"/>
                  </a:lnTo>
                  <a:lnTo>
                    <a:pt x="318" y="1230"/>
                  </a:lnTo>
                  <a:lnTo>
                    <a:pt x="346" y="1244"/>
                  </a:lnTo>
                  <a:lnTo>
                    <a:pt x="375" y="1259"/>
                  </a:lnTo>
                  <a:lnTo>
                    <a:pt x="404" y="1274"/>
                  </a:lnTo>
                  <a:lnTo>
                    <a:pt x="434" y="1285"/>
                  </a:lnTo>
                  <a:lnTo>
                    <a:pt x="465" y="1296"/>
                  </a:lnTo>
                  <a:lnTo>
                    <a:pt x="496" y="1305"/>
                  </a:lnTo>
                  <a:lnTo>
                    <a:pt x="529" y="1312"/>
                  </a:lnTo>
                  <a:lnTo>
                    <a:pt x="560" y="1318"/>
                  </a:lnTo>
                  <a:lnTo>
                    <a:pt x="593" y="1321"/>
                  </a:lnTo>
                  <a:lnTo>
                    <a:pt x="628" y="1325"/>
                  </a:lnTo>
                  <a:lnTo>
                    <a:pt x="662" y="1325"/>
                  </a:lnTo>
                  <a:lnTo>
                    <a:pt x="695" y="1325"/>
                  </a:lnTo>
                  <a:lnTo>
                    <a:pt x="730" y="1321"/>
                  </a:lnTo>
                  <a:lnTo>
                    <a:pt x="763" y="1318"/>
                  </a:lnTo>
                  <a:lnTo>
                    <a:pt x="794" y="1312"/>
                  </a:lnTo>
                  <a:lnTo>
                    <a:pt x="827" y="1305"/>
                  </a:lnTo>
                  <a:lnTo>
                    <a:pt x="858" y="1296"/>
                  </a:lnTo>
                  <a:lnTo>
                    <a:pt x="889" y="1285"/>
                  </a:lnTo>
                  <a:lnTo>
                    <a:pt x="919" y="1274"/>
                  </a:lnTo>
                  <a:lnTo>
                    <a:pt x="948" y="1259"/>
                  </a:lnTo>
                  <a:lnTo>
                    <a:pt x="977" y="1244"/>
                  </a:lnTo>
                  <a:lnTo>
                    <a:pt x="1005" y="1230"/>
                  </a:lnTo>
                  <a:lnTo>
                    <a:pt x="1032" y="1212"/>
                  </a:lnTo>
                  <a:lnTo>
                    <a:pt x="1058" y="1193"/>
                  </a:lnTo>
                  <a:lnTo>
                    <a:pt x="1084" y="1173"/>
                  </a:lnTo>
                  <a:lnTo>
                    <a:pt x="1107" y="1153"/>
                  </a:lnTo>
                  <a:lnTo>
                    <a:pt x="1129" y="1131"/>
                  </a:lnTo>
                  <a:lnTo>
                    <a:pt x="1151" y="1107"/>
                  </a:lnTo>
                  <a:lnTo>
                    <a:pt x="1173" y="1083"/>
                  </a:lnTo>
                  <a:lnTo>
                    <a:pt x="1193" y="1060"/>
                  </a:lnTo>
                  <a:lnTo>
                    <a:pt x="1212" y="1032"/>
                  </a:lnTo>
                  <a:lnTo>
                    <a:pt x="1228" y="1007"/>
                  </a:lnTo>
                  <a:lnTo>
                    <a:pt x="1245" y="979"/>
                  </a:lnTo>
                  <a:lnTo>
                    <a:pt x="1259" y="950"/>
                  </a:lnTo>
                  <a:lnTo>
                    <a:pt x="1272" y="920"/>
                  </a:lnTo>
                  <a:lnTo>
                    <a:pt x="1285" y="889"/>
                  </a:lnTo>
                  <a:lnTo>
                    <a:pt x="1294" y="860"/>
                  </a:lnTo>
                  <a:lnTo>
                    <a:pt x="1303" y="827"/>
                  </a:lnTo>
                  <a:lnTo>
                    <a:pt x="1310" y="796"/>
                  </a:lnTo>
                  <a:lnTo>
                    <a:pt x="1316" y="763"/>
                  </a:lnTo>
                  <a:lnTo>
                    <a:pt x="1321" y="730"/>
                  </a:lnTo>
                  <a:lnTo>
                    <a:pt x="1323" y="697"/>
                  </a:lnTo>
                  <a:lnTo>
                    <a:pt x="1325" y="662"/>
                  </a:lnTo>
                  <a:lnTo>
                    <a:pt x="1316" y="662"/>
                  </a:lnTo>
                  <a:lnTo>
                    <a:pt x="1314" y="629"/>
                  </a:lnTo>
                  <a:lnTo>
                    <a:pt x="1312" y="596"/>
                  </a:lnTo>
                  <a:lnTo>
                    <a:pt x="1307" y="564"/>
                  </a:lnTo>
                  <a:lnTo>
                    <a:pt x="1301" y="531"/>
                  </a:lnTo>
                  <a:lnTo>
                    <a:pt x="1294" y="499"/>
                  </a:lnTo>
                  <a:lnTo>
                    <a:pt x="1287" y="468"/>
                  </a:lnTo>
                  <a:lnTo>
                    <a:pt x="1276" y="437"/>
                  </a:lnTo>
                  <a:lnTo>
                    <a:pt x="1265" y="408"/>
                  </a:lnTo>
                  <a:lnTo>
                    <a:pt x="1250" y="379"/>
                  </a:lnTo>
                  <a:lnTo>
                    <a:pt x="1235" y="351"/>
                  </a:lnTo>
                  <a:lnTo>
                    <a:pt x="1221" y="324"/>
                  </a:lnTo>
                  <a:lnTo>
                    <a:pt x="1204" y="296"/>
                  </a:lnTo>
                  <a:lnTo>
                    <a:pt x="1186" y="271"/>
                  </a:lnTo>
                  <a:lnTo>
                    <a:pt x="1166" y="247"/>
                  </a:lnTo>
                  <a:lnTo>
                    <a:pt x="1146" y="223"/>
                  </a:lnTo>
                  <a:lnTo>
                    <a:pt x="1124" y="201"/>
                  </a:lnTo>
                  <a:lnTo>
                    <a:pt x="1102" y="179"/>
                  </a:lnTo>
                  <a:lnTo>
                    <a:pt x="1078" y="159"/>
                  </a:lnTo>
                  <a:lnTo>
                    <a:pt x="1052" y="139"/>
                  </a:lnTo>
                  <a:lnTo>
                    <a:pt x="1027" y="121"/>
                  </a:lnTo>
                  <a:lnTo>
                    <a:pt x="1001" y="104"/>
                  </a:lnTo>
                  <a:lnTo>
                    <a:pt x="974" y="88"/>
                  </a:lnTo>
                  <a:lnTo>
                    <a:pt x="944" y="73"/>
                  </a:lnTo>
                  <a:lnTo>
                    <a:pt x="915" y="60"/>
                  </a:lnTo>
                  <a:lnTo>
                    <a:pt x="886" y="49"/>
                  </a:lnTo>
                  <a:lnTo>
                    <a:pt x="857" y="38"/>
                  </a:lnTo>
                  <a:lnTo>
                    <a:pt x="825" y="29"/>
                  </a:lnTo>
                  <a:lnTo>
                    <a:pt x="792" y="22"/>
                  </a:lnTo>
                  <a:lnTo>
                    <a:pt x="761" y="16"/>
                  </a:lnTo>
                  <a:lnTo>
                    <a:pt x="728" y="13"/>
                  </a:lnTo>
                  <a:lnTo>
                    <a:pt x="695" y="9"/>
                  </a:lnTo>
                  <a:lnTo>
                    <a:pt x="662" y="9"/>
                  </a:lnTo>
                  <a:lnTo>
                    <a:pt x="628" y="9"/>
                  </a:lnTo>
                  <a:lnTo>
                    <a:pt x="595" y="13"/>
                  </a:lnTo>
                  <a:lnTo>
                    <a:pt x="562" y="16"/>
                  </a:lnTo>
                  <a:lnTo>
                    <a:pt x="531" y="22"/>
                  </a:lnTo>
                  <a:lnTo>
                    <a:pt x="498" y="29"/>
                  </a:lnTo>
                  <a:lnTo>
                    <a:pt x="467" y="38"/>
                  </a:lnTo>
                  <a:lnTo>
                    <a:pt x="437" y="49"/>
                  </a:lnTo>
                  <a:lnTo>
                    <a:pt x="408" y="60"/>
                  </a:lnTo>
                  <a:lnTo>
                    <a:pt x="379" y="73"/>
                  </a:lnTo>
                  <a:lnTo>
                    <a:pt x="349" y="88"/>
                  </a:lnTo>
                  <a:lnTo>
                    <a:pt x="322" y="104"/>
                  </a:lnTo>
                  <a:lnTo>
                    <a:pt x="296" y="121"/>
                  </a:lnTo>
                  <a:lnTo>
                    <a:pt x="271" y="139"/>
                  </a:lnTo>
                  <a:lnTo>
                    <a:pt x="245" y="159"/>
                  </a:lnTo>
                  <a:lnTo>
                    <a:pt x="221" y="179"/>
                  </a:lnTo>
                  <a:lnTo>
                    <a:pt x="199" y="201"/>
                  </a:lnTo>
                  <a:lnTo>
                    <a:pt x="177" y="223"/>
                  </a:lnTo>
                  <a:lnTo>
                    <a:pt x="157" y="247"/>
                  </a:lnTo>
                  <a:lnTo>
                    <a:pt x="137" y="271"/>
                  </a:lnTo>
                  <a:lnTo>
                    <a:pt x="119" y="296"/>
                  </a:lnTo>
                  <a:lnTo>
                    <a:pt x="102" y="324"/>
                  </a:lnTo>
                  <a:lnTo>
                    <a:pt x="88" y="351"/>
                  </a:lnTo>
                  <a:lnTo>
                    <a:pt x="73" y="379"/>
                  </a:lnTo>
                  <a:lnTo>
                    <a:pt x="60" y="408"/>
                  </a:lnTo>
                  <a:lnTo>
                    <a:pt x="47" y="437"/>
                  </a:lnTo>
                  <a:lnTo>
                    <a:pt x="38" y="468"/>
                  </a:lnTo>
                  <a:lnTo>
                    <a:pt x="29" y="499"/>
                  </a:lnTo>
                  <a:lnTo>
                    <a:pt x="22" y="531"/>
                  </a:lnTo>
                  <a:lnTo>
                    <a:pt x="16" y="564"/>
                  </a:lnTo>
                  <a:lnTo>
                    <a:pt x="11" y="596"/>
                  </a:lnTo>
                  <a:lnTo>
                    <a:pt x="9" y="629"/>
                  </a:lnTo>
                  <a:lnTo>
                    <a:pt x="7" y="662"/>
                  </a:lnTo>
                  <a:lnTo>
                    <a:pt x="9" y="695"/>
                  </a:lnTo>
                  <a:lnTo>
                    <a:pt x="11" y="730"/>
                  </a:lnTo>
                  <a:lnTo>
                    <a:pt x="16" y="761"/>
                  </a:lnTo>
                  <a:lnTo>
                    <a:pt x="22" y="794"/>
                  </a:lnTo>
                  <a:lnTo>
                    <a:pt x="29" y="825"/>
                  </a:lnTo>
                  <a:lnTo>
                    <a:pt x="38" y="856"/>
                  </a:lnTo>
                  <a:lnTo>
                    <a:pt x="47" y="888"/>
                  </a:lnTo>
                  <a:lnTo>
                    <a:pt x="60" y="917"/>
                  </a:lnTo>
                  <a:lnTo>
                    <a:pt x="73" y="946"/>
                  </a:lnTo>
                  <a:lnTo>
                    <a:pt x="88" y="974"/>
                  </a:lnTo>
                  <a:lnTo>
                    <a:pt x="102" y="1001"/>
                  </a:lnTo>
                  <a:lnTo>
                    <a:pt x="119" y="1028"/>
                  </a:lnTo>
                  <a:lnTo>
                    <a:pt x="137" y="1054"/>
                  </a:lnTo>
                  <a:lnTo>
                    <a:pt x="157" y="1078"/>
                  </a:lnTo>
                  <a:lnTo>
                    <a:pt x="177" y="1102"/>
                  </a:lnTo>
                  <a:lnTo>
                    <a:pt x="199" y="1124"/>
                  </a:lnTo>
                  <a:lnTo>
                    <a:pt x="221" y="1146"/>
                  </a:lnTo>
                  <a:lnTo>
                    <a:pt x="245" y="1168"/>
                  </a:lnTo>
                  <a:lnTo>
                    <a:pt x="271" y="1186"/>
                  </a:lnTo>
                  <a:lnTo>
                    <a:pt x="296" y="1204"/>
                  </a:lnTo>
                  <a:lnTo>
                    <a:pt x="322" y="1221"/>
                  </a:lnTo>
                  <a:lnTo>
                    <a:pt x="349" y="1237"/>
                  </a:lnTo>
                  <a:lnTo>
                    <a:pt x="379" y="1252"/>
                  </a:lnTo>
                  <a:lnTo>
                    <a:pt x="408" y="1265"/>
                  </a:lnTo>
                  <a:lnTo>
                    <a:pt x="437" y="1276"/>
                  </a:lnTo>
                  <a:lnTo>
                    <a:pt x="467" y="1287"/>
                  </a:lnTo>
                  <a:lnTo>
                    <a:pt x="498" y="1296"/>
                  </a:lnTo>
                  <a:lnTo>
                    <a:pt x="531" y="1303"/>
                  </a:lnTo>
                  <a:lnTo>
                    <a:pt x="562" y="1309"/>
                  </a:lnTo>
                  <a:lnTo>
                    <a:pt x="595" y="1312"/>
                  </a:lnTo>
                  <a:lnTo>
                    <a:pt x="628" y="1316"/>
                  </a:lnTo>
                  <a:lnTo>
                    <a:pt x="662" y="1316"/>
                  </a:lnTo>
                  <a:lnTo>
                    <a:pt x="695" y="1316"/>
                  </a:lnTo>
                  <a:lnTo>
                    <a:pt x="728" y="1312"/>
                  </a:lnTo>
                  <a:lnTo>
                    <a:pt x="761" y="1309"/>
                  </a:lnTo>
                  <a:lnTo>
                    <a:pt x="792" y="1303"/>
                  </a:lnTo>
                  <a:lnTo>
                    <a:pt x="825" y="1296"/>
                  </a:lnTo>
                  <a:lnTo>
                    <a:pt x="857" y="1287"/>
                  </a:lnTo>
                  <a:lnTo>
                    <a:pt x="886" y="1276"/>
                  </a:lnTo>
                  <a:lnTo>
                    <a:pt x="915" y="1265"/>
                  </a:lnTo>
                  <a:lnTo>
                    <a:pt x="944" y="1252"/>
                  </a:lnTo>
                  <a:lnTo>
                    <a:pt x="974" y="1237"/>
                  </a:lnTo>
                  <a:lnTo>
                    <a:pt x="1001" y="1221"/>
                  </a:lnTo>
                  <a:lnTo>
                    <a:pt x="1027" y="1204"/>
                  </a:lnTo>
                  <a:lnTo>
                    <a:pt x="1052" y="1186"/>
                  </a:lnTo>
                  <a:lnTo>
                    <a:pt x="1078" y="1168"/>
                  </a:lnTo>
                  <a:lnTo>
                    <a:pt x="1102" y="1146"/>
                  </a:lnTo>
                  <a:lnTo>
                    <a:pt x="1124" y="1124"/>
                  </a:lnTo>
                  <a:lnTo>
                    <a:pt x="1146" y="1102"/>
                  </a:lnTo>
                  <a:lnTo>
                    <a:pt x="1166" y="1078"/>
                  </a:lnTo>
                  <a:lnTo>
                    <a:pt x="1186" y="1054"/>
                  </a:lnTo>
                  <a:lnTo>
                    <a:pt x="1204" y="1028"/>
                  </a:lnTo>
                  <a:lnTo>
                    <a:pt x="1221" y="1001"/>
                  </a:lnTo>
                  <a:lnTo>
                    <a:pt x="1235" y="974"/>
                  </a:lnTo>
                  <a:lnTo>
                    <a:pt x="1250" y="946"/>
                  </a:lnTo>
                  <a:lnTo>
                    <a:pt x="1265" y="917"/>
                  </a:lnTo>
                  <a:lnTo>
                    <a:pt x="1276" y="888"/>
                  </a:lnTo>
                  <a:lnTo>
                    <a:pt x="1287" y="856"/>
                  </a:lnTo>
                  <a:lnTo>
                    <a:pt x="1294" y="825"/>
                  </a:lnTo>
                  <a:lnTo>
                    <a:pt x="1301" y="794"/>
                  </a:lnTo>
                  <a:lnTo>
                    <a:pt x="1307" y="761"/>
                  </a:lnTo>
                  <a:lnTo>
                    <a:pt x="1312" y="730"/>
                  </a:lnTo>
                  <a:lnTo>
                    <a:pt x="1314" y="695"/>
                  </a:lnTo>
                  <a:lnTo>
                    <a:pt x="1316" y="662"/>
                  </a:lnTo>
                  <a:lnTo>
                    <a:pt x="1325" y="662"/>
                  </a:lnTo>
                  <a:close/>
                </a:path>
              </a:pathLst>
            </a:custGeom>
            <a:solidFill>
              <a:srgbClr val="6EC5FF"/>
            </a:solidFill>
            <a:ln w="9525">
              <a:noFill/>
              <a:round/>
              <a:headEnd/>
              <a:tailEnd/>
            </a:ln>
          </p:spPr>
          <p:txBody>
            <a:bodyPr/>
            <a:lstStyle/>
            <a:p>
              <a:endParaRPr lang="en-US"/>
            </a:p>
          </p:txBody>
        </p:sp>
        <p:sp>
          <p:nvSpPr>
            <p:cNvPr id="49202" name="Freeform 267"/>
            <p:cNvSpPr>
              <a:spLocks/>
            </p:cNvSpPr>
            <p:nvPr/>
          </p:nvSpPr>
          <p:spPr bwMode="auto">
            <a:xfrm>
              <a:off x="3111503" y="2355869"/>
              <a:ext cx="1858433" cy="2089150"/>
            </a:xfrm>
            <a:custGeom>
              <a:avLst/>
              <a:gdLst>
                <a:gd name="T0" fmla="*/ 2147483647 w 1317"/>
                <a:gd name="T1" fmla="*/ 2147483647 h 1316"/>
                <a:gd name="T2" fmla="*/ 2147483647 w 1317"/>
                <a:gd name="T3" fmla="*/ 2147483647 h 1316"/>
                <a:gd name="T4" fmla="*/ 2147483647 w 1317"/>
                <a:gd name="T5" fmla="*/ 2147483647 h 1316"/>
                <a:gd name="T6" fmla="*/ 2147483647 w 1317"/>
                <a:gd name="T7" fmla="*/ 2147483647 h 1316"/>
                <a:gd name="T8" fmla="*/ 2147483647 w 1317"/>
                <a:gd name="T9" fmla="*/ 2147483647 h 1316"/>
                <a:gd name="T10" fmla="*/ 2147483647 w 1317"/>
                <a:gd name="T11" fmla="*/ 2147483647 h 1316"/>
                <a:gd name="T12" fmla="*/ 2147483647 w 1317"/>
                <a:gd name="T13" fmla="*/ 2147483647 h 1316"/>
                <a:gd name="T14" fmla="*/ 2147483647 w 1317"/>
                <a:gd name="T15" fmla="*/ 2147483647 h 1316"/>
                <a:gd name="T16" fmla="*/ 2147483647 w 1317"/>
                <a:gd name="T17" fmla="*/ 2147483647 h 1316"/>
                <a:gd name="T18" fmla="*/ 2147483647 w 1317"/>
                <a:gd name="T19" fmla="*/ 2147483647 h 1316"/>
                <a:gd name="T20" fmla="*/ 2147483647 w 1317"/>
                <a:gd name="T21" fmla="*/ 2147483647 h 1316"/>
                <a:gd name="T22" fmla="*/ 2147483647 w 1317"/>
                <a:gd name="T23" fmla="*/ 2147483647 h 1316"/>
                <a:gd name="T24" fmla="*/ 0 w 1317"/>
                <a:gd name="T25" fmla="*/ 2147483647 h 1316"/>
                <a:gd name="T26" fmla="*/ 2147483647 w 1317"/>
                <a:gd name="T27" fmla="*/ 2147483647 h 1316"/>
                <a:gd name="T28" fmla="*/ 2147483647 w 1317"/>
                <a:gd name="T29" fmla="*/ 2147483647 h 1316"/>
                <a:gd name="T30" fmla="*/ 2147483647 w 1317"/>
                <a:gd name="T31" fmla="*/ 2147483647 h 1316"/>
                <a:gd name="T32" fmla="*/ 2147483647 w 1317"/>
                <a:gd name="T33" fmla="*/ 2147483647 h 1316"/>
                <a:gd name="T34" fmla="*/ 2147483647 w 1317"/>
                <a:gd name="T35" fmla="*/ 2147483647 h 1316"/>
                <a:gd name="T36" fmla="*/ 2147483647 w 1317"/>
                <a:gd name="T37" fmla="*/ 2147483647 h 1316"/>
                <a:gd name="T38" fmla="*/ 2147483647 w 1317"/>
                <a:gd name="T39" fmla="*/ 2147483647 h 1316"/>
                <a:gd name="T40" fmla="*/ 2147483647 w 1317"/>
                <a:gd name="T41" fmla="*/ 2147483647 h 1316"/>
                <a:gd name="T42" fmla="*/ 2147483647 w 1317"/>
                <a:gd name="T43" fmla="*/ 2147483647 h 1316"/>
                <a:gd name="T44" fmla="*/ 2147483647 w 1317"/>
                <a:gd name="T45" fmla="*/ 2147483647 h 1316"/>
                <a:gd name="T46" fmla="*/ 2147483647 w 1317"/>
                <a:gd name="T47" fmla="*/ 2147483647 h 1316"/>
                <a:gd name="T48" fmla="*/ 2147483647 w 1317"/>
                <a:gd name="T49" fmla="*/ 2147483647 h 1316"/>
                <a:gd name="T50" fmla="*/ 2147483647 w 1317"/>
                <a:gd name="T51" fmla="*/ 2147483647 h 1316"/>
                <a:gd name="T52" fmla="*/ 2147483647 w 1317"/>
                <a:gd name="T53" fmla="*/ 2147483647 h 1316"/>
                <a:gd name="T54" fmla="*/ 2147483647 w 1317"/>
                <a:gd name="T55" fmla="*/ 2147483647 h 1316"/>
                <a:gd name="T56" fmla="*/ 2147483647 w 1317"/>
                <a:gd name="T57" fmla="*/ 2147483647 h 1316"/>
                <a:gd name="T58" fmla="*/ 2147483647 w 1317"/>
                <a:gd name="T59" fmla="*/ 2147483647 h 1316"/>
                <a:gd name="T60" fmla="*/ 2147483647 w 1317"/>
                <a:gd name="T61" fmla="*/ 2147483647 h 1316"/>
                <a:gd name="T62" fmla="*/ 2147483647 w 1317"/>
                <a:gd name="T63" fmla="*/ 2147483647 h 1316"/>
                <a:gd name="T64" fmla="*/ 2147483647 w 1317"/>
                <a:gd name="T65" fmla="*/ 2147483647 h 1316"/>
                <a:gd name="T66" fmla="*/ 2147483647 w 1317"/>
                <a:gd name="T67" fmla="*/ 2147483647 h 1316"/>
                <a:gd name="T68" fmla="*/ 2147483647 w 1317"/>
                <a:gd name="T69" fmla="*/ 2147483647 h 1316"/>
                <a:gd name="T70" fmla="*/ 2147483647 w 1317"/>
                <a:gd name="T71" fmla="*/ 2147483647 h 1316"/>
                <a:gd name="T72" fmla="*/ 2147483647 w 1317"/>
                <a:gd name="T73" fmla="*/ 2147483647 h 1316"/>
                <a:gd name="T74" fmla="*/ 2147483647 w 1317"/>
                <a:gd name="T75" fmla="*/ 2147483647 h 1316"/>
                <a:gd name="T76" fmla="*/ 2147483647 w 1317"/>
                <a:gd name="T77" fmla="*/ 2147483647 h 1316"/>
                <a:gd name="T78" fmla="*/ 2147483647 w 1317"/>
                <a:gd name="T79" fmla="*/ 2147483647 h 1316"/>
                <a:gd name="T80" fmla="*/ 2147483647 w 1317"/>
                <a:gd name="T81" fmla="*/ 2147483647 h 1316"/>
                <a:gd name="T82" fmla="*/ 2147483647 w 1317"/>
                <a:gd name="T83" fmla="*/ 2147483647 h 1316"/>
                <a:gd name="T84" fmla="*/ 2147483647 w 1317"/>
                <a:gd name="T85" fmla="*/ 2147483647 h 1316"/>
                <a:gd name="T86" fmla="*/ 2147483647 w 1317"/>
                <a:gd name="T87" fmla="*/ 2147483647 h 1316"/>
                <a:gd name="T88" fmla="*/ 2147483647 w 1317"/>
                <a:gd name="T89" fmla="*/ 2147483647 h 1316"/>
                <a:gd name="T90" fmla="*/ 2147483647 w 1317"/>
                <a:gd name="T91" fmla="*/ 2147483647 h 1316"/>
                <a:gd name="T92" fmla="*/ 2147483647 w 1317"/>
                <a:gd name="T93" fmla="*/ 2147483647 h 1316"/>
                <a:gd name="T94" fmla="*/ 2147483647 w 1317"/>
                <a:gd name="T95" fmla="*/ 2147483647 h 1316"/>
                <a:gd name="T96" fmla="*/ 2147483647 w 1317"/>
                <a:gd name="T97" fmla="*/ 2147483647 h 1316"/>
                <a:gd name="T98" fmla="*/ 2147483647 w 1317"/>
                <a:gd name="T99" fmla="*/ 2147483647 h 1316"/>
                <a:gd name="T100" fmla="*/ 2147483647 w 1317"/>
                <a:gd name="T101" fmla="*/ 2147483647 h 131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17"/>
                <a:gd name="T154" fmla="*/ 0 h 1316"/>
                <a:gd name="T155" fmla="*/ 1317 w 1317"/>
                <a:gd name="T156" fmla="*/ 1316 h 131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17" h="1316">
                  <a:moveTo>
                    <a:pt x="1317" y="657"/>
                  </a:moveTo>
                  <a:lnTo>
                    <a:pt x="1317" y="624"/>
                  </a:lnTo>
                  <a:lnTo>
                    <a:pt x="1313" y="590"/>
                  </a:lnTo>
                  <a:lnTo>
                    <a:pt x="1309" y="557"/>
                  </a:lnTo>
                  <a:lnTo>
                    <a:pt x="1304" y="526"/>
                  </a:lnTo>
                  <a:lnTo>
                    <a:pt x="1297" y="493"/>
                  </a:lnTo>
                  <a:lnTo>
                    <a:pt x="1287" y="462"/>
                  </a:lnTo>
                  <a:lnTo>
                    <a:pt x="1276" y="430"/>
                  </a:lnTo>
                  <a:lnTo>
                    <a:pt x="1265" y="401"/>
                  </a:lnTo>
                  <a:lnTo>
                    <a:pt x="1253" y="372"/>
                  </a:lnTo>
                  <a:lnTo>
                    <a:pt x="1238" y="344"/>
                  </a:lnTo>
                  <a:lnTo>
                    <a:pt x="1221" y="317"/>
                  </a:lnTo>
                  <a:lnTo>
                    <a:pt x="1205" y="289"/>
                  </a:lnTo>
                  <a:lnTo>
                    <a:pt x="1187" y="264"/>
                  </a:lnTo>
                  <a:lnTo>
                    <a:pt x="1167" y="238"/>
                  </a:lnTo>
                  <a:lnTo>
                    <a:pt x="1146" y="214"/>
                  </a:lnTo>
                  <a:lnTo>
                    <a:pt x="1124" y="192"/>
                  </a:lnTo>
                  <a:lnTo>
                    <a:pt x="1101" y="170"/>
                  </a:lnTo>
                  <a:lnTo>
                    <a:pt x="1077" y="150"/>
                  </a:lnTo>
                  <a:lnTo>
                    <a:pt x="1053" y="130"/>
                  </a:lnTo>
                  <a:lnTo>
                    <a:pt x="1027" y="112"/>
                  </a:lnTo>
                  <a:lnTo>
                    <a:pt x="1000" y="95"/>
                  </a:lnTo>
                  <a:lnTo>
                    <a:pt x="973" y="79"/>
                  </a:lnTo>
                  <a:lnTo>
                    <a:pt x="943" y="64"/>
                  </a:lnTo>
                  <a:lnTo>
                    <a:pt x="914" y="51"/>
                  </a:lnTo>
                  <a:lnTo>
                    <a:pt x="885" y="39"/>
                  </a:lnTo>
                  <a:lnTo>
                    <a:pt x="854" y="30"/>
                  </a:lnTo>
                  <a:lnTo>
                    <a:pt x="822" y="20"/>
                  </a:lnTo>
                  <a:lnTo>
                    <a:pt x="791" y="13"/>
                  </a:lnTo>
                  <a:lnTo>
                    <a:pt x="758" y="8"/>
                  </a:lnTo>
                  <a:lnTo>
                    <a:pt x="725" y="2"/>
                  </a:lnTo>
                  <a:lnTo>
                    <a:pt x="692" y="0"/>
                  </a:lnTo>
                  <a:lnTo>
                    <a:pt x="659" y="0"/>
                  </a:lnTo>
                  <a:lnTo>
                    <a:pt x="625" y="0"/>
                  </a:lnTo>
                  <a:lnTo>
                    <a:pt x="592" y="2"/>
                  </a:lnTo>
                  <a:lnTo>
                    <a:pt x="559" y="8"/>
                  </a:lnTo>
                  <a:lnTo>
                    <a:pt x="526" y="13"/>
                  </a:lnTo>
                  <a:lnTo>
                    <a:pt x="495" y="20"/>
                  </a:lnTo>
                  <a:lnTo>
                    <a:pt x="464" y="30"/>
                  </a:lnTo>
                  <a:lnTo>
                    <a:pt x="432" y="39"/>
                  </a:lnTo>
                  <a:lnTo>
                    <a:pt x="403" y="51"/>
                  </a:lnTo>
                  <a:lnTo>
                    <a:pt x="374" y="64"/>
                  </a:lnTo>
                  <a:lnTo>
                    <a:pt x="345" y="79"/>
                  </a:lnTo>
                  <a:lnTo>
                    <a:pt x="317" y="95"/>
                  </a:lnTo>
                  <a:lnTo>
                    <a:pt x="290" y="112"/>
                  </a:lnTo>
                  <a:lnTo>
                    <a:pt x="264" y="130"/>
                  </a:lnTo>
                  <a:lnTo>
                    <a:pt x="240" y="150"/>
                  </a:lnTo>
                  <a:lnTo>
                    <a:pt x="216" y="170"/>
                  </a:lnTo>
                  <a:lnTo>
                    <a:pt x="193" y="192"/>
                  </a:lnTo>
                  <a:lnTo>
                    <a:pt x="171" y="214"/>
                  </a:lnTo>
                  <a:lnTo>
                    <a:pt x="151" y="238"/>
                  </a:lnTo>
                  <a:lnTo>
                    <a:pt x="130" y="264"/>
                  </a:lnTo>
                  <a:lnTo>
                    <a:pt x="112" y="289"/>
                  </a:lnTo>
                  <a:lnTo>
                    <a:pt x="96" y="317"/>
                  </a:lnTo>
                  <a:lnTo>
                    <a:pt x="79" y="344"/>
                  </a:lnTo>
                  <a:lnTo>
                    <a:pt x="65" y="372"/>
                  </a:lnTo>
                  <a:lnTo>
                    <a:pt x="52" y="401"/>
                  </a:lnTo>
                  <a:lnTo>
                    <a:pt x="41" y="430"/>
                  </a:lnTo>
                  <a:lnTo>
                    <a:pt x="30" y="462"/>
                  </a:lnTo>
                  <a:lnTo>
                    <a:pt x="21" y="493"/>
                  </a:lnTo>
                  <a:lnTo>
                    <a:pt x="13" y="526"/>
                  </a:lnTo>
                  <a:lnTo>
                    <a:pt x="8" y="557"/>
                  </a:lnTo>
                  <a:lnTo>
                    <a:pt x="4" y="590"/>
                  </a:lnTo>
                  <a:lnTo>
                    <a:pt x="0" y="624"/>
                  </a:lnTo>
                  <a:lnTo>
                    <a:pt x="0" y="657"/>
                  </a:lnTo>
                  <a:lnTo>
                    <a:pt x="0" y="692"/>
                  </a:lnTo>
                  <a:lnTo>
                    <a:pt x="4" y="725"/>
                  </a:lnTo>
                  <a:lnTo>
                    <a:pt x="8" y="758"/>
                  </a:lnTo>
                  <a:lnTo>
                    <a:pt x="13" y="789"/>
                  </a:lnTo>
                  <a:lnTo>
                    <a:pt x="21" y="822"/>
                  </a:lnTo>
                  <a:lnTo>
                    <a:pt x="30" y="853"/>
                  </a:lnTo>
                  <a:lnTo>
                    <a:pt x="41" y="884"/>
                  </a:lnTo>
                  <a:lnTo>
                    <a:pt x="52" y="914"/>
                  </a:lnTo>
                  <a:lnTo>
                    <a:pt x="65" y="943"/>
                  </a:lnTo>
                  <a:lnTo>
                    <a:pt x="79" y="970"/>
                  </a:lnTo>
                  <a:lnTo>
                    <a:pt x="96" y="998"/>
                  </a:lnTo>
                  <a:lnTo>
                    <a:pt x="112" y="1025"/>
                  </a:lnTo>
                  <a:lnTo>
                    <a:pt x="130" y="1051"/>
                  </a:lnTo>
                  <a:lnTo>
                    <a:pt x="151" y="1077"/>
                  </a:lnTo>
                  <a:lnTo>
                    <a:pt x="171" y="1100"/>
                  </a:lnTo>
                  <a:lnTo>
                    <a:pt x="193" y="1122"/>
                  </a:lnTo>
                  <a:lnTo>
                    <a:pt x="216" y="1144"/>
                  </a:lnTo>
                  <a:lnTo>
                    <a:pt x="240" y="1164"/>
                  </a:lnTo>
                  <a:lnTo>
                    <a:pt x="264" y="1185"/>
                  </a:lnTo>
                  <a:lnTo>
                    <a:pt x="290" y="1203"/>
                  </a:lnTo>
                  <a:lnTo>
                    <a:pt x="317" y="1219"/>
                  </a:lnTo>
                  <a:lnTo>
                    <a:pt x="345" y="1236"/>
                  </a:lnTo>
                  <a:lnTo>
                    <a:pt x="374" y="1250"/>
                  </a:lnTo>
                  <a:lnTo>
                    <a:pt x="403" y="1263"/>
                  </a:lnTo>
                  <a:lnTo>
                    <a:pt x="432" y="1276"/>
                  </a:lnTo>
                  <a:lnTo>
                    <a:pt x="464" y="1285"/>
                  </a:lnTo>
                  <a:lnTo>
                    <a:pt x="495" y="1294"/>
                  </a:lnTo>
                  <a:lnTo>
                    <a:pt x="526" y="1302"/>
                  </a:lnTo>
                  <a:lnTo>
                    <a:pt x="559" y="1307"/>
                  </a:lnTo>
                  <a:lnTo>
                    <a:pt x="592" y="1313"/>
                  </a:lnTo>
                  <a:lnTo>
                    <a:pt x="625" y="1315"/>
                  </a:lnTo>
                  <a:lnTo>
                    <a:pt x="659" y="1316"/>
                  </a:lnTo>
                  <a:lnTo>
                    <a:pt x="692" y="1315"/>
                  </a:lnTo>
                  <a:lnTo>
                    <a:pt x="725" y="1313"/>
                  </a:lnTo>
                  <a:lnTo>
                    <a:pt x="758" y="1307"/>
                  </a:lnTo>
                  <a:lnTo>
                    <a:pt x="791" y="1302"/>
                  </a:lnTo>
                  <a:lnTo>
                    <a:pt x="822" y="1294"/>
                  </a:lnTo>
                  <a:lnTo>
                    <a:pt x="854" y="1285"/>
                  </a:lnTo>
                  <a:lnTo>
                    <a:pt x="885" y="1276"/>
                  </a:lnTo>
                  <a:lnTo>
                    <a:pt x="914" y="1263"/>
                  </a:lnTo>
                  <a:lnTo>
                    <a:pt x="943" y="1250"/>
                  </a:lnTo>
                  <a:lnTo>
                    <a:pt x="973" y="1236"/>
                  </a:lnTo>
                  <a:lnTo>
                    <a:pt x="1000" y="1219"/>
                  </a:lnTo>
                  <a:lnTo>
                    <a:pt x="1027" y="1203"/>
                  </a:lnTo>
                  <a:lnTo>
                    <a:pt x="1053" y="1185"/>
                  </a:lnTo>
                  <a:lnTo>
                    <a:pt x="1077" y="1164"/>
                  </a:lnTo>
                  <a:lnTo>
                    <a:pt x="1101" y="1144"/>
                  </a:lnTo>
                  <a:lnTo>
                    <a:pt x="1124" y="1122"/>
                  </a:lnTo>
                  <a:lnTo>
                    <a:pt x="1146" y="1100"/>
                  </a:lnTo>
                  <a:lnTo>
                    <a:pt x="1167" y="1077"/>
                  </a:lnTo>
                  <a:lnTo>
                    <a:pt x="1187" y="1051"/>
                  </a:lnTo>
                  <a:lnTo>
                    <a:pt x="1205" y="1025"/>
                  </a:lnTo>
                  <a:lnTo>
                    <a:pt x="1221" y="998"/>
                  </a:lnTo>
                  <a:lnTo>
                    <a:pt x="1238" y="970"/>
                  </a:lnTo>
                  <a:lnTo>
                    <a:pt x="1253" y="943"/>
                  </a:lnTo>
                  <a:lnTo>
                    <a:pt x="1265" y="914"/>
                  </a:lnTo>
                  <a:lnTo>
                    <a:pt x="1276" y="884"/>
                  </a:lnTo>
                  <a:lnTo>
                    <a:pt x="1287" y="853"/>
                  </a:lnTo>
                  <a:lnTo>
                    <a:pt x="1297" y="822"/>
                  </a:lnTo>
                  <a:lnTo>
                    <a:pt x="1304" y="789"/>
                  </a:lnTo>
                  <a:lnTo>
                    <a:pt x="1309" y="758"/>
                  </a:lnTo>
                  <a:lnTo>
                    <a:pt x="1313" y="725"/>
                  </a:lnTo>
                  <a:lnTo>
                    <a:pt x="1317" y="692"/>
                  </a:lnTo>
                  <a:lnTo>
                    <a:pt x="1317" y="657"/>
                  </a:lnTo>
                  <a:lnTo>
                    <a:pt x="1307" y="657"/>
                  </a:lnTo>
                  <a:lnTo>
                    <a:pt x="1307" y="624"/>
                  </a:lnTo>
                  <a:lnTo>
                    <a:pt x="1304" y="591"/>
                  </a:lnTo>
                  <a:lnTo>
                    <a:pt x="1300" y="559"/>
                  </a:lnTo>
                  <a:lnTo>
                    <a:pt x="1295" y="527"/>
                  </a:lnTo>
                  <a:lnTo>
                    <a:pt x="1287" y="494"/>
                  </a:lnTo>
                  <a:lnTo>
                    <a:pt x="1278" y="465"/>
                  </a:lnTo>
                  <a:lnTo>
                    <a:pt x="1269" y="434"/>
                  </a:lnTo>
                  <a:lnTo>
                    <a:pt x="1256" y="405"/>
                  </a:lnTo>
                  <a:lnTo>
                    <a:pt x="1243" y="375"/>
                  </a:lnTo>
                  <a:lnTo>
                    <a:pt x="1229" y="348"/>
                  </a:lnTo>
                  <a:lnTo>
                    <a:pt x="1214" y="321"/>
                  </a:lnTo>
                  <a:lnTo>
                    <a:pt x="1198" y="295"/>
                  </a:lnTo>
                  <a:lnTo>
                    <a:pt x="1179" y="269"/>
                  </a:lnTo>
                  <a:lnTo>
                    <a:pt x="1159" y="246"/>
                  </a:lnTo>
                  <a:lnTo>
                    <a:pt x="1139" y="222"/>
                  </a:lnTo>
                  <a:lnTo>
                    <a:pt x="1117" y="198"/>
                  </a:lnTo>
                  <a:lnTo>
                    <a:pt x="1095" y="178"/>
                  </a:lnTo>
                  <a:lnTo>
                    <a:pt x="1071" y="156"/>
                  </a:lnTo>
                  <a:lnTo>
                    <a:pt x="1048" y="138"/>
                  </a:lnTo>
                  <a:lnTo>
                    <a:pt x="1022" y="119"/>
                  </a:lnTo>
                  <a:lnTo>
                    <a:pt x="994" y="103"/>
                  </a:lnTo>
                  <a:lnTo>
                    <a:pt x="969" y="86"/>
                  </a:lnTo>
                  <a:lnTo>
                    <a:pt x="940" y="72"/>
                  </a:lnTo>
                  <a:lnTo>
                    <a:pt x="912" y="59"/>
                  </a:lnTo>
                  <a:lnTo>
                    <a:pt x="881" y="48"/>
                  </a:lnTo>
                  <a:lnTo>
                    <a:pt x="852" y="37"/>
                  </a:lnTo>
                  <a:lnTo>
                    <a:pt x="821" y="30"/>
                  </a:lnTo>
                  <a:lnTo>
                    <a:pt x="789" y="22"/>
                  </a:lnTo>
                  <a:lnTo>
                    <a:pt x="758" y="17"/>
                  </a:lnTo>
                  <a:lnTo>
                    <a:pt x="725" y="11"/>
                  </a:lnTo>
                  <a:lnTo>
                    <a:pt x="692" y="9"/>
                  </a:lnTo>
                  <a:lnTo>
                    <a:pt x="659" y="8"/>
                  </a:lnTo>
                  <a:lnTo>
                    <a:pt x="625" y="9"/>
                  </a:lnTo>
                  <a:lnTo>
                    <a:pt x="592" y="11"/>
                  </a:lnTo>
                  <a:lnTo>
                    <a:pt x="561" y="17"/>
                  </a:lnTo>
                  <a:lnTo>
                    <a:pt x="528" y="22"/>
                  </a:lnTo>
                  <a:lnTo>
                    <a:pt x="497" y="30"/>
                  </a:lnTo>
                  <a:lnTo>
                    <a:pt x="465" y="37"/>
                  </a:lnTo>
                  <a:lnTo>
                    <a:pt x="436" y="48"/>
                  </a:lnTo>
                  <a:lnTo>
                    <a:pt x="407" y="59"/>
                  </a:lnTo>
                  <a:lnTo>
                    <a:pt x="378" y="72"/>
                  </a:lnTo>
                  <a:lnTo>
                    <a:pt x="350" y="86"/>
                  </a:lnTo>
                  <a:lnTo>
                    <a:pt x="323" y="103"/>
                  </a:lnTo>
                  <a:lnTo>
                    <a:pt x="295" y="119"/>
                  </a:lnTo>
                  <a:lnTo>
                    <a:pt x="270" y="138"/>
                  </a:lnTo>
                  <a:lnTo>
                    <a:pt x="246" y="156"/>
                  </a:lnTo>
                  <a:lnTo>
                    <a:pt x="222" y="178"/>
                  </a:lnTo>
                  <a:lnTo>
                    <a:pt x="200" y="198"/>
                  </a:lnTo>
                  <a:lnTo>
                    <a:pt x="178" y="222"/>
                  </a:lnTo>
                  <a:lnTo>
                    <a:pt x="158" y="246"/>
                  </a:lnTo>
                  <a:lnTo>
                    <a:pt x="138" y="269"/>
                  </a:lnTo>
                  <a:lnTo>
                    <a:pt x="119" y="295"/>
                  </a:lnTo>
                  <a:lnTo>
                    <a:pt x="103" y="321"/>
                  </a:lnTo>
                  <a:lnTo>
                    <a:pt x="88" y="348"/>
                  </a:lnTo>
                  <a:lnTo>
                    <a:pt x="74" y="375"/>
                  </a:lnTo>
                  <a:lnTo>
                    <a:pt x="61" y="405"/>
                  </a:lnTo>
                  <a:lnTo>
                    <a:pt x="48" y="434"/>
                  </a:lnTo>
                  <a:lnTo>
                    <a:pt x="39" y="465"/>
                  </a:lnTo>
                  <a:lnTo>
                    <a:pt x="30" y="494"/>
                  </a:lnTo>
                  <a:lnTo>
                    <a:pt x="22" y="527"/>
                  </a:lnTo>
                  <a:lnTo>
                    <a:pt x="17" y="559"/>
                  </a:lnTo>
                  <a:lnTo>
                    <a:pt x="13" y="591"/>
                  </a:lnTo>
                  <a:lnTo>
                    <a:pt x="10" y="624"/>
                  </a:lnTo>
                  <a:lnTo>
                    <a:pt x="10" y="657"/>
                  </a:lnTo>
                  <a:lnTo>
                    <a:pt x="10" y="690"/>
                  </a:lnTo>
                  <a:lnTo>
                    <a:pt x="13" y="723"/>
                  </a:lnTo>
                  <a:lnTo>
                    <a:pt x="17" y="756"/>
                  </a:lnTo>
                  <a:lnTo>
                    <a:pt x="22" y="787"/>
                  </a:lnTo>
                  <a:lnTo>
                    <a:pt x="30" y="820"/>
                  </a:lnTo>
                  <a:lnTo>
                    <a:pt x="39" y="850"/>
                  </a:lnTo>
                  <a:lnTo>
                    <a:pt x="48" y="881"/>
                  </a:lnTo>
                  <a:lnTo>
                    <a:pt x="61" y="910"/>
                  </a:lnTo>
                  <a:lnTo>
                    <a:pt x="74" y="939"/>
                  </a:lnTo>
                  <a:lnTo>
                    <a:pt x="88" y="967"/>
                  </a:lnTo>
                  <a:lnTo>
                    <a:pt x="103" y="994"/>
                  </a:lnTo>
                  <a:lnTo>
                    <a:pt x="119" y="1020"/>
                  </a:lnTo>
                  <a:lnTo>
                    <a:pt x="138" y="1045"/>
                  </a:lnTo>
                  <a:lnTo>
                    <a:pt x="158" y="1071"/>
                  </a:lnTo>
                  <a:lnTo>
                    <a:pt x="178" y="1093"/>
                  </a:lnTo>
                  <a:lnTo>
                    <a:pt x="200" y="1117"/>
                  </a:lnTo>
                  <a:lnTo>
                    <a:pt x="222" y="1137"/>
                  </a:lnTo>
                  <a:lnTo>
                    <a:pt x="246" y="1159"/>
                  </a:lnTo>
                  <a:lnTo>
                    <a:pt x="270" y="1177"/>
                  </a:lnTo>
                  <a:lnTo>
                    <a:pt x="295" y="1196"/>
                  </a:lnTo>
                  <a:lnTo>
                    <a:pt x="323" y="1212"/>
                  </a:lnTo>
                  <a:lnTo>
                    <a:pt x="350" y="1228"/>
                  </a:lnTo>
                  <a:lnTo>
                    <a:pt x="378" y="1243"/>
                  </a:lnTo>
                  <a:lnTo>
                    <a:pt x="407" y="1256"/>
                  </a:lnTo>
                  <a:lnTo>
                    <a:pt x="436" y="1267"/>
                  </a:lnTo>
                  <a:lnTo>
                    <a:pt x="465" y="1278"/>
                  </a:lnTo>
                  <a:lnTo>
                    <a:pt x="497" y="1285"/>
                  </a:lnTo>
                  <a:lnTo>
                    <a:pt x="528" y="1293"/>
                  </a:lnTo>
                  <a:lnTo>
                    <a:pt x="561" y="1298"/>
                  </a:lnTo>
                  <a:lnTo>
                    <a:pt x="592" y="1304"/>
                  </a:lnTo>
                  <a:lnTo>
                    <a:pt x="625" y="1305"/>
                  </a:lnTo>
                  <a:lnTo>
                    <a:pt x="659" y="1307"/>
                  </a:lnTo>
                  <a:lnTo>
                    <a:pt x="692" y="1305"/>
                  </a:lnTo>
                  <a:lnTo>
                    <a:pt x="725" y="1304"/>
                  </a:lnTo>
                  <a:lnTo>
                    <a:pt x="758" y="1298"/>
                  </a:lnTo>
                  <a:lnTo>
                    <a:pt x="789" y="1293"/>
                  </a:lnTo>
                  <a:lnTo>
                    <a:pt x="821" y="1285"/>
                  </a:lnTo>
                  <a:lnTo>
                    <a:pt x="852" y="1278"/>
                  </a:lnTo>
                  <a:lnTo>
                    <a:pt x="881" y="1267"/>
                  </a:lnTo>
                  <a:lnTo>
                    <a:pt x="912" y="1256"/>
                  </a:lnTo>
                  <a:lnTo>
                    <a:pt x="940" y="1243"/>
                  </a:lnTo>
                  <a:lnTo>
                    <a:pt x="969" y="1228"/>
                  </a:lnTo>
                  <a:lnTo>
                    <a:pt x="994" y="1212"/>
                  </a:lnTo>
                  <a:lnTo>
                    <a:pt x="1022" y="1196"/>
                  </a:lnTo>
                  <a:lnTo>
                    <a:pt x="1048" y="1177"/>
                  </a:lnTo>
                  <a:lnTo>
                    <a:pt x="1071" y="1159"/>
                  </a:lnTo>
                  <a:lnTo>
                    <a:pt x="1095" y="1137"/>
                  </a:lnTo>
                  <a:lnTo>
                    <a:pt x="1117" y="1117"/>
                  </a:lnTo>
                  <a:lnTo>
                    <a:pt x="1139" y="1093"/>
                  </a:lnTo>
                  <a:lnTo>
                    <a:pt x="1159" y="1071"/>
                  </a:lnTo>
                  <a:lnTo>
                    <a:pt x="1179" y="1045"/>
                  </a:lnTo>
                  <a:lnTo>
                    <a:pt x="1198" y="1020"/>
                  </a:lnTo>
                  <a:lnTo>
                    <a:pt x="1214" y="994"/>
                  </a:lnTo>
                  <a:lnTo>
                    <a:pt x="1229" y="967"/>
                  </a:lnTo>
                  <a:lnTo>
                    <a:pt x="1243" y="939"/>
                  </a:lnTo>
                  <a:lnTo>
                    <a:pt x="1256" y="910"/>
                  </a:lnTo>
                  <a:lnTo>
                    <a:pt x="1269" y="881"/>
                  </a:lnTo>
                  <a:lnTo>
                    <a:pt x="1278" y="850"/>
                  </a:lnTo>
                  <a:lnTo>
                    <a:pt x="1287" y="820"/>
                  </a:lnTo>
                  <a:lnTo>
                    <a:pt x="1295" y="787"/>
                  </a:lnTo>
                  <a:lnTo>
                    <a:pt x="1300" y="756"/>
                  </a:lnTo>
                  <a:lnTo>
                    <a:pt x="1304" y="723"/>
                  </a:lnTo>
                  <a:lnTo>
                    <a:pt x="1307" y="690"/>
                  </a:lnTo>
                  <a:lnTo>
                    <a:pt x="1307" y="657"/>
                  </a:lnTo>
                  <a:lnTo>
                    <a:pt x="1317" y="657"/>
                  </a:lnTo>
                  <a:close/>
                </a:path>
              </a:pathLst>
            </a:custGeom>
            <a:solidFill>
              <a:srgbClr val="6FC5FF"/>
            </a:solidFill>
            <a:ln w="9525">
              <a:noFill/>
              <a:round/>
              <a:headEnd/>
              <a:tailEnd/>
            </a:ln>
          </p:spPr>
          <p:txBody>
            <a:bodyPr/>
            <a:lstStyle/>
            <a:p>
              <a:endParaRPr lang="en-US"/>
            </a:p>
          </p:txBody>
        </p:sp>
        <p:sp>
          <p:nvSpPr>
            <p:cNvPr id="49203" name="Freeform 268"/>
            <p:cNvSpPr>
              <a:spLocks/>
            </p:cNvSpPr>
            <p:nvPr/>
          </p:nvSpPr>
          <p:spPr bwMode="auto">
            <a:xfrm>
              <a:off x="3117145" y="2362219"/>
              <a:ext cx="1847144" cy="2074862"/>
            </a:xfrm>
            <a:custGeom>
              <a:avLst/>
              <a:gdLst>
                <a:gd name="T0" fmla="*/ 2147483647 w 1309"/>
                <a:gd name="T1" fmla="*/ 2147483647 h 1307"/>
                <a:gd name="T2" fmla="*/ 2147483647 w 1309"/>
                <a:gd name="T3" fmla="*/ 2147483647 h 1307"/>
                <a:gd name="T4" fmla="*/ 2147483647 w 1309"/>
                <a:gd name="T5" fmla="*/ 2147483647 h 1307"/>
                <a:gd name="T6" fmla="*/ 2147483647 w 1309"/>
                <a:gd name="T7" fmla="*/ 2147483647 h 1307"/>
                <a:gd name="T8" fmla="*/ 2147483647 w 1309"/>
                <a:gd name="T9" fmla="*/ 2147483647 h 1307"/>
                <a:gd name="T10" fmla="*/ 2147483647 w 1309"/>
                <a:gd name="T11" fmla="*/ 2147483647 h 1307"/>
                <a:gd name="T12" fmla="*/ 2147483647 w 1309"/>
                <a:gd name="T13" fmla="*/ 2147483647 h 1307"/>
                <a:gd name="T14" fmla="*/ 2147483647 w 1309"/>
                <a:gd name="T15" fmla="*/ 2147483647 h 1307"/>
                <a:gd name="T16" fmla="*/ 2147483647 w 1309"/>
                <a:gd name="T17" fmla="*/ 2147483647 h 1307"/>
                <a:gd name="T18" fmla="*/ 2147483647 w 1309"/>
                <a:gd name="T19" fmla="*/ 2147483647 h 1307"/>
                <a:gd name="T20" fmla="*/ 2147483647 w 1309"/>
                <a:gd name="T21" fmla="*/ 2147483647 h 1307"/>
                <a:gd name="T22" fmla="*/ 2147483647 w 1309"/>
                <a:gd name="T23" fmla="*/ 2147483647 h 1307"/>
                <a:gd name="T24" fmla="*/ 0 w 1309"/>
                <a:gd name="T25" fmla="*/ 2147483647 h 1307"/>
                <a:gd name="T26" fmla="*/ 2147483647 w 1309"/>
                <a:gd name="T27" fmla="*/ 2147483647 h 1307"/>
                <a:gd name="T28" fmla="*/ 2147483647 w 1309"/>
                <a:gd name="T29" fmla="*/ 2147483647 h 1307"/>
                <a:gd name="T30" fmla="*/ 2147483647 w 1309"/>
                <a:gd name="T31" fmla="*/ 2147483647 h 1307"/>
                <a:gd name="T32" fmla="*/ 2147483647 w 1309"/>
                <a:gd name="T33" fmla="*/ 2147483647 h 1307"/>
                <a:gd name="T34" fmla="*/ 2147483647 w 1309"/>
                <a:gd name="T35" fmla="*/ 2147483647 h 1307"/>
                <a:gd name="T36" fmla="*/ 2147483647 w 1309"/>
                <a:gd name="T37" fmla="*/ 2147483647 h 1307"/>
                <a:gd name="T38" fmla="*/ 2147483647 w 1309"/>
                <a:gd name="T39" fmla="*/ 2147483647 h 1307"/>
                <a:gd name="T40" fmla="*/ 2147483647 w 1309"/>
                <a:gd name="T41" fmla="*/ 2147483647 h 1307"/>
                <a:gd name="T42" fmla="*/ 2147483647 w 1309"/>
                <a:gd name="T43" fmla="*/ 2147483647 h 1307"/>
                <a:gd name="T44" fmla="*/ 2147483647 w 1309"/>
                <a:gd name="T45" fmla="*/ 2147483647 h 1307"/>
                <a:gd name="T46" fmla="*/ 2147483647 w 1309"/>
                <a:gd name="T47" fmla="*/ 2147483647 h 1307"/>
                <a:gd name="T48" fmla="*/ 2147483647 w 1309"/>
                <a:gd name="T49" fmla="*/ 2147483647 h 1307"/>
                <a:gd name="T50" fmla="*/ 2147483647 w 1309"/>
                <a:gd name="T51" fmla="*/ 2147483647 h 1307"/>
                <a:gd name="T52" fmla="*/ 2147483647 w 1309"/>
                <a:gd name="T53" fmla="*/ 2147483647 h 1307"/>
                <a:gd name="T54" fmla="*/ 2147483647 w 1309"/>
                <a:gd name="T55" fmla="*/ 2147483647 h 1307"/>
                <a:gd name="T56" fmla="*/ 2147483647 w 1309"/>
                <a:gd name="T57" fmla="*/ 2147483647 h 1307"/>
                <a:gd name="T58" fmla="*/ 2147483647 w 1309"/>
                <a:gd name="T59" fmla="*/ 2147483647 h 1307"/>
                <a:gd name="T60" fmla="*/ 2147483647 w 1309"/>
                <a:gd name="T61" fmla="*/ 2147483647 h 1307"/>
                <a:gd name="T62" fmla="*/ 2147483647 w 1309"/>
                <a:gd name="T63" fmla="*/ 2147483647 h 1307"/>
                <a:gd name="T64" fmla="*/ 2147483647 w 1309"/>
                <a:gd name="T65" fmla="*/ 2147483647 h 1307"/>
                <a:gd name="T66" fmla="*/ 2147483647 w 1309"/>
                <a:gd name="T67" fmla="*/ 2147483647 h 1307"/>
                <a:gd name="T68" fmla="*/ 2147483647 w 1309"/>
                <a:gd name="T69" fmla="*/ 2147483647 h 1307"/>
                <a:gd name="T70" fmla="*/ 2147483647 w 1309"/>
                <a:gd name="T71" fmla="*/ 2147483647 h 1307"/>
                <a:gd name="T72" fmla="*/ 2147483647 w 1309"/>
                <a:gd name="T73" fmla="*/ 2147483647 h 1307"/>
                <a:gd name="T74" fmla="*/ 2147483647 w 1309"/>
                <a:gd name="T75" fmla="*/ 2147483647 h 1307"/>
                <a:gd name="T76" fmla="*/ 2147483647 w 1309"/>
                <a:gd name="T77" fmla="*/ 2147483647 h 1307"/>
                <a:gd name="T78" fmla="*/ 2147483647 w 1309"/>
                <a:gd name="T79" fmla="*/ 2147483647 h 1307"/>
                <a:gd name="T80" fmla="*/ 2147483647 w 1309"/>
                <a:gd name="T81" fmla="*/ 2147483647 h 1307"/>
                <a:gd name="T82" fmla="*/ 2147483647 w 1309"/>
                <a:gd name="T83" fmla="*/ 2147483647 h 1307"/>
                <a:gd name="T84" fmla="*/ 2147483647 w 1309"/>
                <a:gd name="T85" fmla="*/ 2147483647 h 1307"/>
                <a:gd name="T86" fmla="*/ 2147483647 w 1309"/>
                <a:gd name="T87" fmla="*/ 2147483647 h 1307"/>
                <a:gd name="T88" fmla="*/ 2147483647 w 1309"/>
                <a:gd name="T89" fmla="*/ 2147483647 h 1307"/>
                <a:gd name="T90" fmla="*/ 2147483647 w 1309"/>
                <a:gd name="T91" fmla="*/ 2147483647 h 1307"/>
                <a:gd name="T92" fmla="*/ 2147483647 w 1309"/>
                <a:gd name="T93" fmla="*/ 2147483647 h 1307"/>
                <a:gd name="T94" fmla="*/ 2147483647 w 1309"/>
                <a:gd name="T95" fmla="*/ 2147483647 h 1307"/>
                <a:gd name="T96" fmla="*/ 2147483647 w 1309"/>
                <a:gd name="T97" fmla="*/ 2147483647 h 1307"/>
                <a:gd name="T98" fmla="*/ 2147483647 w 1309"/>
                <a:gd name="T99" fmla="*/ 2147483647 h 1307"/>
                <a:gd name="T100" fmla="*/ 2147483647 w 1309"/>
                <a:gd name="T101" fmla="*/ 2147483647 h 130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09"/>
                <a:gd name="T154" fmla="*/ 0 h 1307"/>
                <a:gd name="T155" fmla="*/ 1309 w 1309"/>
                <a:gd name="T156" fmla="*/ 1307 h 130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09" h="1307">
                  <a:moveTo>
                    <a:pt x="1309" y="653"/>
                  </a:moveTo>
                  <a:lnTo>
                    <a:pt x="1307" y="620"/>
                  </a:lnTo>
                  <a:lnTo>
                    <a:pt x="1305" y="587"/>
                  </a:lnTo>
                  <a:lnTo>
                    <a:pt x="1300" y="555"/>
                  </a:lnTo>
                  <a:lnTo>
                    <a:pt x="1294" y="522"/>
                  </a:lnTo>
                  <a:lnTo>
                    <a:pt x="1287" y="490"/>
                  </a:lnTo>
                  <a:lnTo>
                    <a:pt x="1280" y="459"/>
                  </a:lnTo>
                  <a:lnTo>
                    <a:pt x="1269" y="428"/>
                  </a:lnTo>
                  <a:lnTo>
                    <a:pt x="1256" y="399"/>
                  </a:lnTo>
                  <a:lnTo>
                    <a:pt x="1243" y="370"/>
                  </a:lnTo>
                  <a:lnTo>
                    <a:pt x="1228" y="342"/>
                  </a:lnTo>
                  <a:lnTo>
                    <a:pt x="1214" y="315"/>
                  </a:lnTo>
                  <a:lnTo>
                    <a:pt x="1197" y="287"/>
                  </a:lnTo>
                  <a:lnTo>
                    <a:pt x="1179" y="262"/>
                  </a:lnTo>
                  <a:lnTo>
                    <a:pt x="1159" y="238"/>
                  </a:lnTo>
                  <a:lnTo>
                    <a:pt x="1139" y="214"/>
                  </a:lnTo>
                  <a:lnTo>
                    <a:pt x="1117" y="192"/>
                  </a:lnTo>
                  <a:lnTo>
                    <a:pt x="1095" y="170"/>
                  </a:lnTo>
                  <a:lnTo>
                    <a:pt x="1071" y="150"/>
                  </a:lnTo>
                  <a:lnTo>
                    <a:pt x="1045" y="130"/>
                  </a:lnTo>
                  <a:lnTo>
                    <a:pt x="1020" y="112"/>
                  </a:lnTo>
                  <a:lnTo>
                    <a:pt x="994" y="95"/>
                  </a:lnTo>
                  <a:lnTo>
                    <a:pt x="967" y="79"/>
                  </a:lnTo>
                  <a:lnTo>
                    <a:pt x="937" y="64"/>
                  </a:lnTo>
                  <a:lnTo>
                    <a:pt x="908" y="51"/>
                  </a:lnTo>
                  <a:lnTo>
                    <a:pt x="879" y="40"/>
                  </a:lnTo>
                  <a:lnTo>
                    <a:pt x="850" y="29"/>
                  </a:lnTo>
                  <a:lnTo>
                    <a:pt x="818" y="20"/>
                  </a:lnTo>
                  <a:lnTo>
                    <a:pt x="785" y="13"/>
                  </a:lnTo>
                  <a:lnTo>
                    <a:pt x="754" y="7"/>
                  </a:lnTo>
                  <a:lnTo>
                    <a:pt x="721" y="4"/>
                  </a:lnTo>
                  <a:lnTo>
                    <a:pt x="688" y="0"/>
                  </a:lnTo>
                  <a:lnTo>
                    <a:pt x="655" y="0"/>
                  </a:lnTo>
                  <a:lnTo>
                    <a:pt x="621" y="0"/>
                  </a:lnTo>
                  <a:lnTo>
                    <a:pt x="588" y="4"/>
                  </a:lnTo>
                  <a:lnTo>
                    <a:pt x="555" y="7"/>
                  </a:lnTo>
                  <a:lnTo>
                    <a:pt x="524" y="13"/>
                  </a:lnTo>
                  <a:lnTo>
                    <a:pt x="491" y="20"/>
                  </a:lnTo>
                  <a:lnTo>
                    <a:pt x="460" y="29"/>
                  </a:lnTo>
                  <a:lnTo>
                    <a:pt x="430" y="40"/>
                  </a:lnTo>
                  <a:lnTo>
                    <a:pt x="401" y="51"/>
                  </a:lnTo>
                  <a:lnTo>
                    <a:pt x="372" y="64"/>
                  </a:lnTo>
                  <a:lnTo>
                    <a:pt x="342" y="79"/>
                  </a:lnTo>
                  <a:lnTo>
                    <a:pt x="315" y="95"/>
                  </a:lnTo>
                  <a:lnTo>
                    <a:pt x="289" y="112"/>
                  </a:lnTo>
                  <a:lnTo>
                    <a:pt x="264" y="130"/>
                  </a:lnTo>
                  <a:lnTo>
                    <a:pt x="238" y="150"/>
                  </a:lnTo>
                  <a:lnTo>
                    <a:pt x="214" y="170"/>
                  </a:lnTo>
                  <a:lnTo>
                    <a:pt x="192" y="192"/>
                  </a:lnTo>
                  <a:lnTo>
                    <a:pt x="170" y="214"/>
                  </a:lnTo>
                  <a:lnTo>
                    <a:pt x="150" y="238"/>
                  </a:lnTo>
                  <a:lnTo>
                    <a:pt x="130" y="262"/>
                  </a:lnTo>
                  <a:lnTo>
                    <a:pt x="112" y="287"/>
                  </a:lnTo>
                  <a:lnTo>
                    <a:pt x="95" y="315"/>
                  </a:lnTo>
                  <a:lnTo>
                    <a:pt x="81" y="342"/>
                  </a:lnTo>
                  <a:lnTo>
                    <a:pt x="66" y="370"/>
                  </a:lnTo>
                  <a:lnTo>
                    <a:pt x="53" y="399"/>
                  </a:lnTo>
                  <a:lnTo>
                    <a:pt x="40" y="428"/>
                  </a:lnTo>
                  <a:lnTo>
                    <a:pt x="31" y="459"/>
                  </a:lnTo>
                  <a:lnTo>
                    <a:pt x="22" y="490"/>
                  </a:lnTo>
                  <a:lnTo>
                    <a:pt x="15" y="522"/>
                  </a:lnTo>
                  <a:lnTo>
                    <a:pt x="9" y="555"/>
                  </a:lnTo>
                  <a:lnTo>
                    <a:pt x="4" y="587"/>
                  </a:lnTo>
                  <a:lnTo>
                    <a:pt x="2" y="620"/>
                  </a:lnTo>
                  <a:lnTo>
                    <a:pt x="0" y="653"/>
                  </a:lnTo>
                  <a:lnTo>
                    <a:pt x="2" y="686"/>
                  </a:lnTo>
                  <a:lnTo>
                    <a:pt x="4" y="721"/>
                  </a:lnTo>
                  <a:lnTo>
                    <a:pt x="9" y="752"/>
                  </a:lnTo>
                  <a:lnTo>
                    <a:pt x="15" y="785"/>
                  </a:lnTo>
                  <a:lnTo>
                    <a:pt x="22" y="816"/>
                  </a:lnTo>
                  <a:lnTo>
                    <a:pt x="31" y="847"/>
                  </a:lnTo>
                  <a:lnTo>
                    <a:pt x="40" y="879"/>
                  </a:lnTo>
                  <a:lnTo>
                    <a:pt x="53" y="908"/>
                  </a:lnTo>
                  <a:lnTo>
                    <a:pt x="66" y="937"/>
                  </a:lnTo>
                  <a:lnTo>
                    <a:pt x="81" y="965"/>
                  </a:lnTo>
                  <a:lnTo>
                    <a:pt x="95" y="992"/>
                  </a:lnTo>
                  <a:lnTo>
                    <a:pt x="112" y="1019"/>
                  </a:lnTo>
                  <a:lnTo>
                    <a:pt x="130" y="1045"/>
                  </a:lnTo>
                  <a:lnTo>
                    <a:pt x="150" y="1069"/>
                  </a:lnTo>
                  <a:lnTo>
                    <a:pt x="170" y="1093"/>
                  </a:lnTo>
                  <a:lnTo>
                    <a:pt x="192" y="1115"/>
                  </a:lnTo>
                  <a:lnTo>
                    <a:pt x="214" y="1137"/>
                  </a:lnTo>
                  <a:lnTo>
                    <a:pt x="238" y="1159"/>
                  </a:lnTo>
                  <a:lnTo>
                    <a:pt x="264" y="1177"/>
                  </a:lnTo>
                  <a:lnTo>
                    <a:pt x="289" y="1195"/>
                  </a:lnTo>
                  <a:lnTo>
                    <a:pt x="315" y="1212"/>
                  </a:lnTo>
                  <a:lnTo>
                    <a:pt x="342" y="1228"/>
                  </a:lnTo>
                  <a:lnTo>
                    <a:pt x="372" y="1243"/>
                  </a:lnTo>
                  <a:lnTo>
                    <a:pt x="401" y="1256"/>
                  </a:lnTo>
                  <a:lnTo>
                    <a:pt x="430" y="1267"/>
                  </a:lnTo>
                  <a:lnTo>
                    <a:pt x="460" y="1278"/>
                  </a:lnTo>
                  <a:lnTo>
                    <a:pt x="491" y="1287"/>
                  </a:lnTo>
                  <a:lnTo>
                    <a:pt x="524" y="1294"/>
                  </a:lnTo>
                  <a:lnTo>
                    <a:pt x="555" y="1300"/>
                  </a:lnTo>
                  <a:lnTo>
                    <a:pt x="588" y="1303"/>
                  </a:lnTo>
                  <a:lnTo>
                    <a:pt x="621" y="1307"/>
                  </a:lnTo>
                  <a:lnTo>
                    <a:pt x="655" y="1307"/>
                  </a:lnTo>
                  <a:lnTo>
                    <a:pt x="688" y="1307"/>
                  </a:lnTo>
                  <a:lnTo>
                    <a:pt x="721" y="1303"/>
                  </a:lnTo>
                  <a:lnTo>
                    <a:pt x="754" y="1300"/>
                  </a:lnTo>
                  <a:lnTo>
                    <a:pt x="785" y="1294"/>
                  </a:lnTo>
                  <a:lnTo>
                    <a:pt x="818" y="1287"/>
                  </a:lnTo>
                  <a:lnTo>
                    <a:pt x="850" y="1278"/>
                  </a:lnTo>
                  <a:lnTo>
                    <a:pt x="879" y="1267"/>
                  </a:lnTo>
                  <a:lnTo>
                    <a:pt x="908" y="1256"/>
                  </a:lnTo>
                  <a:lnTo>
                    <a:pt x="937" y="1243"/>
                  </a:lnTo>
                  <a:lnTo>
                    <a:pt x="967" y="1228"/>
                  </a:lnTo>
                  <a:lnTo>
                    <a:pt x="994" y="1212"/>
                  </a:lnTo>
                  <a:lnTo>
                    <a:pt x="1020" y="1195"/>
                  </a:lnTo>
                  <a:lnTo>
                    <a:pt x="1045" y="1177"/>
                  </a:lnTo>
                  <a:lnTo>
                    <a:pt x="1071" y="1159"/>
                  </a:lnTo>
                  <a:lnTo>
                    <a:pt x="1095" y="1137"/>
                  </a:lnTo>
                  <a:lnTo>
                    <a:pt x="1117" y="1115"/>
                  </a:lnTo>
                  <a:lnTo>
                    <a:pt x="1139" y="1093"/>
                  </a:lnTo>
                  <a:lnTo>
                    <a:pt x="1159" y="1069"/>
                  </a:lnTo>
                  <a:lnTo>
                    <a:pt x="1179" y="1045"/>
                  </a:lnTo>
                  <a:lnTo>
                    <a:pt x="1197" y="1019"/>
                  </a:lnTo>
                  <a:lnTo>
                    <a:pt x="1214" y="992"/>
                  </a:lnTo>
                  <a:lnTo>
                    <a:pt x="1228" y="965"/>
                  </a:lnTo>
                  <a:lnTo>
                    <a:pt x="1243" y="937"/>
                  </a:lnTo>
                  <a:lnTo>
                    <a:pt x="1256" y="908"/>
                  </a:lnTo>
                  <a:lnTo>
                    <a:pt x="1269" y="879"/>
                  </a:lnTo>
                  <a:lnTo>
                    <a:pt x="1280" y="847"/>
                  </a:lnTo>
                  <a:lnTo>
                    <a:pt x="1287" y="816"/>
                  </a:lnTo>
                  <a:lnTo>
                    <a:pt x="1294" y="785"/>
                  </a:lnTo>
                  <a:lnTo>
                    <a:pt x="1300" y="752"/>
                  </a:lnTo>
                  <a:lnTo>
                    <a:pt x="1305" y="721"/>
                  </a:lnTo>
                  <a:lnTo>
                    <a:pt x="1307" y="686"/>
                  </a:lnTo>
                  <a:lnTo>
                    <a:pt x="1309" y="653"/>
                  </a:lnTo>
                  <a:lnTo>
                    <a:pt x="1300" y="653"/>
                  </a:lnTo>
                  <a:lnTo>
                    <a:pt x="1298" y="620"/>
                  </a:lnTo>
                  <a:lnTo>
                    <a:pt x="1296" y="587"/>
                  </a:lnTo>
                  <a:lnTo>
                    <a:pt x="1293" y="555"/>
                  </a:lnTo>
                  <a:lnTo>
                    <a:pt x="1285" y="523"/>
                  </a:lnTo>
                  <a:lnTo>
                    <a:pt x="1280" y="492"/>
                  </a:lnTo>
                  <a:lnTo>
                    <a:pt x="1271" y="461"/>
                  </a:lnTo>
                  <a:lnTo>
                    <a:pt x="1260" y="432"/>
                  </a:lnTo>
                  <a:lnTo>
                    <a:pt x="1249" y="403"/>
                  </a:lnTo>
                  <a:lnTo>
                    <a:pt x="1236" y="373"/>
                  </a:lnTo>
                  <a:lnTo>
                    <a:pt x="1221" y="346"/>
                  </a:lnTo>
                  <a:lnTo>
                    <a:pt x="1206" y="318"/>
                  </a:lnTo>
                  <a:lnTo>
                    <a:pt x="1188" y="293"/>
                  </a:lnTo>
                  <a:lnTo>
                    <a:pt x="1172" y="267"/>
                  </a:lnTo>
                  <a:lnTo>
                    <a:pt x="1152" y="243"/>
                  </a:lnTo>
                  <a:lnTo>
                    <a:pt x="1131" y="220"/>
                  </a:lnTo>
                  <a:lnTo>
                    <a:pt x="1109" y="198"/>
                  </a:lnTo>
                  <a:lnTo>
                    <a:pt x="1087" y="176"/>
                  </a:lnTo>
                  <a:lnTo>
                    <a:pt x="1064" y="155"/>
                  </a:lnTo>
                  <a:lnTo>
                    <a:pt x="1040" y="137"/>
                  </a:lnTo>
                  <a:lnTo>
                    <a:pt x="1014" y="119"/>
                  </a:lnTo>
                  <a:lnTo>
                    <a:pt x="989" y="102"/>
                  </a:lnTo>
                  <a:lnTo>
                    <a:pt x="961" y="86"/>
                  </a:lnTo>
                  <a:lnTo>
                    <a:pt x="934" y="73"/>
                  </a:lnTo>
                  <a:lnTo>
                    <a:pt x="906" y="60"/>
                  </a:lnTo>
                  <a:lnTo>
                    <a:pt x="877" y="47"/>
                  </a:lnTo>
                  <a:lnTo>
                    <a:pt x="846" y="38"/>
                  </a:lnTo>
                  <a:lnTo>
                    <a:pt x="815" y="29"/>
                  </a:lnTo>
                  <a:lnTo>
                    <a:pt x="784" y="22"/>
                  </a:lnTo>
                  <a:lnTo>
                    <a:pt x="753" y="16"/>
                  </a:lnTo>
                  <a:lnTo>
                    <a:pt x="721" y="13"/>
                  </a:lnTo>
                  <a:lnTo>
                    <a:pt x="688" y="9"/>
                  </a:lnTo>
                  <a:lnTo>
                    <a:pt x="655" y="9"/>
                  </a:lnTo>
                  <a:lnTo>
                    <a:pt x="621" y="9"/>
                  </a:lnTo>
                  <a:lnTo>
                    <a:pt x="590" y="13"/>
                  </a:lnTo>
                  <a:lnTo>
                    <a:pt x="557" y="16"/>
                  </a:lnTo>
                  <a:lnTo>
                    <a:pt x="526" y="22"/>
                  </a:lnTo>
                  <a:lnTo>
                    <a:pt x="494" y="29"/>
                  </a:lnTo>
                  <a:lnTo>
                    <a:pt x="463" y="38"/>
                  </a:lnTo>
                  <a:lnTo>
                    <a:pt x="432" y="47"/>
                  </a:lnTo>
                  <a:lnTo>
                    <a:pt x="403" y="60"/>
                  </a:lnTo>
                  <a:lnTo>
                    <a:pt x="375" y="73"/>
                  </a:lnTo>
                  <a:lnTo>
                    <a:pt x="348" y="86"/>
                  </a:lnTo>
                  <a:lnTo>
                    <a:pt x="320" y="102"/>
                  </a:lnTo>
                  <a:lnTo>
                    <a:pt x="295" y="119"/>
                  </a:lnTo>
                  <a:lnTo>
                    <a:pt x="269" y="137"/>
                  </a:lnTo>
                  <a:lnTo>
                    <a:pt x="245" y="155"/>
                  </a:lnTo>
                  <a:lnTo>
                    <a:pt x="222" y="176"/>
                  </a:lnTo>
                  <a:lnTo>
                    <a:pt x="200" y="198"/>
                  </a:lnTo>
                  <a:lnTo>
                    <a:pt x="178" y="220"/>
                  </a:lnTo>
                  <a:lnTo>
                    <a:pt x="158" y="243"/>
                  </a:lnTo>
                  <a:lnTo>
                    <a:pt x="137" y="267"/>
                  </a:lnTo>
                  <a:lnTo>
                    <a:pt x="121" y="293"/>
                  </a:lnTo>
                  <a:lnTo>
                    <a:pt x="103" y="318"/>
                  </a:lnTo>
                  <a:lnTo>
                    <a:pt x="88" y="346"/>
                  </a:lnTo>
                  <a:lnTo>
                    <a:pt x="73" y="373"/>
                  </a:lnTo>
                  <a:lnTo>
                    <a:pt x="61" y="403"/>
                  </a:lnTo>
                  <a:lnTo>
                    <a:pt x="50" y="432"/>
                  </a:lnTo>
                  <a:lnTo>
                    <a:pt x="39" y="461"/>
                  </a:lnTo>
                  <a:lnTo>
                    <a:pt x="31" y="492"/>
                  </a:lnTo>
                  <a:lnTo>
                    <a:pt x="24" y="523"/>
                  </a:lnTo>
                  <a:lnTo>
                    <a:pt x="17" y="555"/>
                  </a:lnTo>
                  <a:lnTo>
                    <a:pt x="13" y="587"/>
                  </a:lnTo>
                  <a:lnTo>
                    <a:pt x="11" y="620"/>
                  </a:lnTo>
                  <a:lnTo>
                    <a:pt x="9" y="653"/>
                  </a:lnTo>
                  <a:lnTo>
                    <a:pt x="11" y="686"/>
                  </a:lnTo>
                  <a:lnTo>
                    <a:pt x="13" y="719"/>
                  </a:lnTo>
                  <a:lnTo>
                    <a:pt x="17" y="752"/>
                  </a:lnTo>
                  <a:lnTo>
                    <a:pt x="24" y="783"/>
                  </a:lnTo>
                  <a:lnTo>
                    <a:pt x="31" y="814"/>
                  </a:lnTo>
                  <a:lnTo>
                    <a:pt x="39" y="846"/>
                  </a:lnTo>
                  <a:lnTo>
                    <a:pt x="50" y="875"/>
                  </a:lnTo>
                  <a:lnTo>
                    <a:pt x="61" y="904"/>
                  </a:lnTo>
                  <a:lnTo>
                    <a:pt x="73" y="933"/>
                  </a:lnTo>
                  <a:lnTo>
                    <a:pt x="88" y="961"/>
                  </a:lnTo>
                  <a:lnTo>
                    <a:pt x="103" y="988"/>
                  </a:lnTo>
                  <a:lnTo>
                    <a:pt x="121" y="1014"/>
                  </a:lnTo>
                  <a:lnTo>
                    <a:pt x="137" y="1040"/>
                  </a:lnTo>
                  <a:lnTo>
                    <a:pt x="158" y="1063"/>
                  </a:lnTo>
                  <a:lnTo>
                    <a:pt x="178" y="1087"/>
                  </a:lnTo>
                  <a:lnTo>
                    <a:pt x="200" y="1109"/>
                  </a:lnTo>
                  <a:lnTo>
                    <a:pt x="222" y="1131"/>
                  </a:lnTo>
                  <a:lnTo>
                    <a:pt x="245" y="1151"/>
                  </a:lnTo>
                  <a:lnTo>
                    <a:pt x="269" y="1170"/>
                  </a:lnTo>
                  <a:lnTo>
                    <a:pt x="295" y="1188"/>
                  </a:lnTo>
                  <a:lnTo>
                    <a:pt x="320" y="1204"/>
                  </a:lnTo>
                  <a:lnTo>
                    <a:pt x="348" y="1221"/>
                  </a:lnTo>
                  <a:lnTo>
                    <a:pt x="375" y="1234"/>
                  </a:lnTo>
                  <a:lnTo>
                    <a:pt x="403" y="1246"/>
                  </a:lnTo>
                  <a:lnTo>
                    <a:pt x="432" y="1259"/>
                  </a:lnTo>
                  <a:lnTo>
                    <a:pt x="463" y="1268"/>
                  </a:lnTo>
                  <a:lnTo>
                    <a:pt x="494" y="1278"/>
                  </a:lnTo>
                  <a:lnTo>
                    <a:pt x="526" y="1285"/>
                  </a:lnTo>
                  <a:lnTo>
                    <a:pt x="557" y="1290"/>
                  </a:lnTo>
                  <a:lnTo>
                    <a:pt x="590" y="1294"/>
                  </a:lnTo>
                  <a:lnTo>
                    <a:pt x="621" y="1298"/>
                  </a:lnTo>
                  <a:lnTo>
                    <a:pt x="655" y="1298"/>
                  </a:lnTo>
                  <a:lnTo>
                    <a:pt x="688" y="1298"/>
                  </a:lnTo>
                  <a:lnTo>
                    <a:pt x="721" y="1294"/>
                  </a:lnTo>
                  <a:lnTo>
                    <a:pt x="753" y="1290"/>
                  </a:lnTo>
                  <a:lnTo>
                    <a:pt x="784" y="1285"/>
                  </a:lnTo>
                  <a:lnTo>
                    <a:pt x="815" y="1278"/>
                  </a:lnTo>
                  <a:lnTo>
                    <a:pt x="846" y="1268"/>
                  </a:lnTo>
                  <a:lnTo>
                    <a:pt x="877" y="1259"/>
                  </a:lnTo>
                  <a:lnTo>
                    <a:pt x="906" y="1246"/>
                  </a:lnTo>
                  <a:lnTo>
                    <a:pt x="934" y="1234"/>
                  </a:lnTo>
                  <a:lnTo>
                    <a:pt x="961" y="1221"/>
                  </a:lnTo>
                  <a:lnTo>
                    <a:pt x="989" y="1204"/>
                  </a:lnTo>
                  <a:lnTo>
                    <a:pt x="1014" y="1188"/>
                  </a:lnTo>
                  <a:lnTo>
                    <a:pt x="1040" y="1170"/>
                  </a:lnTo>
                  <a:lnTo>
                    <a:pt x="1064" y="1151"/>
                  </a:lnTo>
                  <a:lnTo>
                    <a:pt x="1087" y="1131"/>
                  </a:lnTo>
                  <a:lnTo>
                    <a:pt x="1109" y="1109"/>
                  </a:lnTo>
                  <a:lnTo>
                    <a:pt x="1131" y="1087"/>
                  </a:lnTo>
                  <a:lnTo>
                    <a:pt x="1152" y="1063"/>
                  </a:lnTo>
                  <a:lnTo>
                    <a:pt x="1172" y="1040"/>
                  </a:lnTo>
                  <a:lnTo>
                    <a:pt x="1188" y="1014"/>
                  </a:lnTo>
                  <a:lnTo>
                    <a:pt x="1206" y="988"/>
                  </a:lnTo>
                  <a:lnTo>
                    <a:pt x="1221" y="961"/>
                  </a:lnTo>
                  <a:lnTo>
                    <a:pt x="1236" y="933"/>
                  </a:lnTo>
                  <a:lnTo>
                    <a:pt x="1249" y="904"/>
                  </a:lnTo>
                  <a:lnTo>
                    <a:pt x="1260" y="875"/>
                  </a:lnTo>
                  <a:lnTo>
                    <a:pt x="1271" y="846"/>
                  </a:lnTo>
                  <a:lnTo>
                    <a:pt x="1280" y="814"/>
                  </a:lnTo>
                  <a:lnTo>
                    <a:pt x="1285" y="783"/>
                  </a:lnTo>
                  <a:lnTo>
                    <a:pt x="1293" y="752"/>
                  </a:lnTo>
                  <a:lnTo>
                    <a:pt x="1296" y="719"/>
                  </a:lnTo>
                  <a:lnTo>
                    <a:pt x="1298" y="686"/>
                  </a:lnTo>
                  <a:lnTo>
                    <a:pt x="1300" y="653"/>
                  </a:lnTo>
                  <a:lnTo>
                    <a:pt x="1309" y="653"/>
                  </a:lnTo>
                  <a:close/>
                </a:path>
              </a:pathLst>
            </a:custGeom>
            <a:solidFill>
              <a:srgbClr val="70C5FF"/>
            </a:solidFill>
            <a:ln w="9525">
              <a:noFill/>
              <a:round/>
              <a:headEnd/>
              <a:tailEnd/>
            </a:ln>
          </p:spPr>
          <p:txBody>
            <a:bodyPr/>
            <a:lstStyle/>
            <a:p>
              <a:endParaRPr lang="en-US"/>
            </a:p>
          </p:txBody>
        </p:sp>
        <p:sp>
          <p:nvSpPr>
            <p:cNvPr id="49204" name="Freeform 269"/>
            <p:cNvSpPr>
              <a:spLocks/>
            </p:cNvSpPr>
            <p:nvPr/>
          </p:nvSpPr>
          <p:spPr bwMode="auto">
            <a:xfrm>
              <a:off x="3125614" y="2368569"/>
              <a:ext cx="1830211" cy="2062162"/>
            </a:xfrm>
            <a:custGeom>
              <a:avLst/>
              <a:gdLst>
                <a:gd name="T0" fmla="*/ 2147483647 w 1297"/>
                <a:gd name="T1" fmla="*/ 2147483647 h 1299"/>
                <a:gd name="T2" fmla="*/ 2147483647 w 1297"/>
                <a:gd name="T3" fmla="*/ 2147483647 h 1299"/>
                <a:gd name="T4" fmla="*/ 2147483647 w 1297"/>
                <a:gd name="T5" fmla="*/ 2147483647 h 1299"/>
                <a:gd name="T6" fmla="*/ 2147483647 w 1297"/>
                <a:gd name="T7" fmla="*/ 2147483647 h 1299"/>
                <a:gd name="T8" fmla="*/ 2147483647 w 1297"/>
                <a:gd name="T9" fmla="*/ 2147483647 h 1299"/>
                <a:gd name="T10" fmla="*/ 2147483647 w 1297"/>
                <a:gd name="T11" fmla="*/ 2147483647 h 1299"/>
                <a:gd name="T12" fmla="*/ 2147483647 w 1297"/>
                <a:gd name="T13" fmla="*/ 2147483647 h 1299"/>
                <a:gd name="T14" fmla="*/ 2147483647 w 1297"/>
                <a:gd name="T15" fmla="*/ 2147483647 h 1299"/>
                <a:gd name="T16" fmla="*/ 2147483647 w 1297"/>
                <a:gd name="T17" fmla="*/ 2147483647 h 1299"/>
                <a:gd name="T18" fmla="*/ 2147483647 w 1297"/>
                <a:gd name="T19" fmla="*/ 2147483647 h 1299"/>
                <a:gd name="T20" fmla="*/ 2147483647 w 1297"/>
                <a:gd name="T21" fmla="*/ 2147483647 h 1299"/>
                <a:gd name="T22" fmla="*/ 2147483647 w 1297"/>
                <a:gd name="T23" fmla="*/ 2147483647 h 1299"/>
                <a:gd name="T24" fmla="*/ 0 w 1297"/>
                <a:gd name="T25" fmla="*/ 2147483647 h 1299"/>
                <a:gd name="T26" fmla="*/ 2147483647 w 1297"/>
                <a:gd name="T27" fmla="*/ 2147483647 h 1299"/>
                <a:gd name="T28" fmla="*/ 2147483647 w 1297"/>
                <a:gd name="T29" fmla="*/ 2147483647 h 1299"/>
                <a:gd name="T30" fmla="*/ 2147483647 w 1297"/>
                <a:gd name="T31" fmla="*/ 2147483647 h 1299"/>
                <a:gd name="T32" fmla="*/ 2147483647 w 1297"/>
                <a:gd name="T33" fmla="*/ 2147483647 h 1299"/>
                <a:gd name="T34" fmla="*/ 2147483647 w 1297"/>
                <a:gd name="T35" fmla="*/ 2147483647 h 1299"/>
                <a:gd name="T36" fmla="*/ 2147483647 w 1297"/>
                <a:gd name="T37" fmla="*/ 2147483647 h 1299"/>
                <a:gd name="T38" fmla="*/ 2147483647 w 1297"/>
                <a:gd name="T39" fmla="*/ 2147483647 h 1299"/>
                <a:gd name="T40" fmla="*/ 2147483647 w 1297"/>
                <a:gd name="T41" fmla="*/ 2147483647 h 1299"/>
                <a:gd name="T42" fmla="*/ 2147483647 w 1297"/>
                <a:gd name="T43" fmla="*/ 2147483647 h 1299"/>
                <a:gd name="T44" fmla="*/ 2147483647 w 1297"/>
                <a:gd name="T45" fmla="*/ 2147483647 h 1299"/>
                <a:gd name="T46" fmla="*/ 2147483647 w 1297"/>
                <a:gd name="T47" fmla="*/ 2147483647 h 1299"/>
                <a:gd name="T48" fmla="*/ 2147483647 w 1297"/>
                <a:gd name="T49" fmla="*/ 2147483647 h 1299"/>
                <a:gd name="T50" fmla="*/ 2147483647 w 1297"/>
                <a:gd name="T51" fmla="*/ 2147483647 h 1299"/>
                <a:gd name="T52" fmla="*/ 2147483647 w 1297"/>
                <a:gd name="T53" fmla="*/ 2147483647 h 1299"/>
                <a:gd name="T54" fmla="*/ 2147483647 w 1297"/>
                <a:gd name="T55" fmla="*/ 2147483647 h 1299"/>
                <a:gd name="T56" fmla="*/ 2147483647 w 1297"/>
                <a:gd name="T57" fmla="*/ 2147483647 h 1299"/>
                <a:gd name="T58" fmla="*/ 2147483647 w 1297"/>
                <a:gd name="T59" fmla="*/ 2147483647 h 1299"/>
                <a:gd name="T60" fmla="*/ 2147483647 w 1297"/>
                <a:gd name="T61" fmla="*/ 2147483647 h 1299"/>
                <a:gd name="T62" fmla="*/ 2147483647 w 1297"/>
                <a:gd name="T63" fmla="*/ 2147483647 h 1299"/>
                <a:gd name="T64" fmla="*/ 2147483647 w 1297"/>
                <a:gd name="T65" fmla="*/ 2147483647 h 1299"/>
                <a:gd name="T66" fmla="*/ 2147483647 w 1297"/>
                <a:gd name="T67" fmla="*/ 2147483647 h 1299"/>
                <a:gd name="T68" fmla="*/ 2147483647 w 1297"/>
                <a:gd name="T69" fmla="*/ 2147483647 h 1299"/>
                <a:gd name="T70" fmla="*/ 2147483647 w 1297"/>
                <a:gd name="T71" fmla="*/ 2147483647 h 1299"/>
                <a:gd name="T72" fmla="*/ 2147483647 w 1297"/>
                <a:gd name="T73" fmla="*/ 2147483647 h 1299"/>
                <a:gd name="T74" fmla="*/ 2147483647 w 1297"/>
                <a:gd name="T75" fmla="*/ 2147483647 h 1299"/>
                <a:gd name="T76" fmla="*/ 2147483647 w 1297"/>
                <a:gd name="T77" fmla="*/ 2147483647 h 1299"/>
                <a:gd name="T78" fmla="*/ 2147483647 w 1297"/>
                <a:gd name="T79" fmla="*/ 2147483647 h 1299"/>
                <a:gd name="T80" fmla="*/ 2147483647 w 1297"/>
                <a:gd name="T81" fmla="*/ 2147483647 h 1299"/>
                <a:gd name="T82" fmla="*/ 2147483647 w 1297"/>
                <a:gd name="T83" fmla="*/ 2147483647 h 1299"/>
                <a:gd name="T84" fmla="*/ 2147483647 w 1297"/>
                <a:gd name="T85" fmla="*/ 2147483647 h 1299"/>
                <a:gd name="T86" fmla="*/ 2147483647 w 1297"/>
                <a:gd name="T87" fmla="*/ 2147483647 h 1299"/>
                <a:gd name="T88" fmla="*/ 2147483647 w 1297"/>
                <a:gd name="T89" fmla="*/ 2147483647 h 1299"/>
                <a:gd name="T90" fmla="*/ 2147483647 w 1297"/>
                <a:gd name="T91" fmla="*/ 2147483647 h 1299"/>
                <a:gd name="T92" fmla="*/ 2147483647 w 1297"/>
                <a:gd name="T93" fmla="*/ 2147483647 h 1299"/>
                <a:gd name="T94" fmla="*/ 2147483647 w 1297"/>
                <a:gd name="T95" fmla="*/ 2147483647 h 1299"/>
                <a:gd name="T96" fmla="*/ 2147483647 w 1297"/>
                <a:gd name="T97" fmla="*/ 2147483647 h 1299"/>
                <a:gd name="T98" fmla="*/ 2147483647 w 1297"/>
                <a:gd name="T99" fmla="*/ 2147483647 h 1299"/>
                <a:gd name="T100" fmla="*/ 2147483647 w 1297"/>
                <a:gd name="T101" fmla="*/ 2147483647 h 12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97"/>
                <a:gd name="T154" fmla="*/ 0 h 1299"/>
                <a:gd name="T155" fmla="*/ 1297 w 1297"/>
                <a:gd name="T156" fmla="*/ 1299 h 129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97" h="1299">
                  <a:moveTo>
                    <a:pt x="1297" y="649"/>
                  </a:moveTo>
                  <a:lnTo>
                    <a:pt x="1297" y="616"/>
                  </a:lnTo>
                  <a:lnTo>
                    <a:pt x="1294" y="583"/>
                  </a:lnTo>
                  <a:lnTo>
                    <a:pt x="1290" y="551"/>
                  </a:lnTo>
                  <a:lnTo>
                    <a:pt x="1285" y="519"/>
                  </a:lnTo>
                  <a:lnTo>
                    <a:pt x="1277" y="486"/>
                  </a:lnTo>
                  <a:lnTo>
                    <a:pt x="1268" y="457"/>
                  </a:lnTo>
                  <a:lnTo>
                    <a:pt x="1259" y="426"/>
                  </a:lnTo>
                  <a:lnTo>
                    <a:pt x="1246" y="397"/>
                  </a:lnTo>
                  <a:lnTo>
                    <a:pt x="1233" y="367"/>
                  </a:lnTo>
                  <a:lnTo>
                    <a:pt x="1219" y="340"/>
                  </a:lnTo>
                  <a:lnTo>
                    <a:pt x="1204" y="313"/>
                  </a:lnTo>
                  <a:lnTo>
                    <a:pt x="1188" y="287"/>
                  </a:lnTo>
                  <a:lnTo>
                    <a:pt x="1169" y="261"/>
                  </a:lnTo>
                  <a:lnTo>
                    <a:pt x="1149" y="238"/>
                  </a:lnTo>
                  <a:lnTo>
                    <a:pt x="1129" y="214"/>
                  </a:lnTo>
                  <a:lnTo>
                    <a:pt x="1107" y="190"/>
                  </a:lnTo>
                  <a:lnTo>
                    <a:pt x="1085" y="170"/>
                  </a:lnTo>
                  <a:lnTo>
                    <a:pt x="1061" y="148"/>
                  </a:lnTo>
                  <a:lnTo>
                    <a:pt x="1038" y="130"/>
                  </a:lnTo>
                  <a:lnTo>
                    <a:pt x="1012" y="111"/>
                  </a:lnTo>
                  <a:lnTo>
                    <a:pt x="984" y="95"/>
                  </a:lnTo>
                  <a:lnTo>
                    <a:pt x="959" y="78"/>
                  </a:lnTo>
                  <a:lnTo>
                    <a:pt x="930" y="64"/>
                  </a:lnTo>
                  <a:lnTo>
                    <a:pt x="902" y="51"/>
                  </a:lnTo>
                  <a:lnTo>
                    <a:pt x="871" y="40"/>
                  </a:lnTo>
                  <a:lnTo>
                    <a:pt x="842" y="29"/>
                  </a:lnTo>
                  <a:lnTo>
                    <a:pt x="811" y="22"/>
                  </a:lnTo>
                  <a:lnTo>
                    <a:pt x="779" y="14"/>
                  </a:lnTo>
                  <a:lnTo>
                    <a:pt x="748" y="9"/>
                  </a:lnTo>
                  <a:lnTo>
                    <a:pt x="715" y="3"/>
                  </a:lnTo>
                  <a:lnTo>
                    <a:pt x="682" y="1"/>
                  </a:lnTo>
                  <a:lnTo>
                    <a:pt x="649" y="0"/>
                  </a:lnTo>
                  <a:lnTo>
                    <a:pt x="615" y="1"/>
                  </a:lnTo>
                  <a:lnTo>
                    <a:pt x="582" y="3"/>
                  </a:lnTo>
                  <a:lnTo>
                    <a:pt x="551" y="9"/>
                  </a:lnTo>
                  <a:lnTo>
                    <a:pt x="518" y="14"/>
                  </a:lnTo>
                  <a:lnTo>
                    <a:pt x="487" y="22"/>
                  </a:lnTo>
                  <a:lnTo>
                    <a:pt x="455" y="29"/>
                  </a:lnTo>
                  <a:lnTo>
                    <a:pt x="426" y="40"/>
                  </a:lnTo>
                  <a:lnTo>
                    <a:pt x="397" y="51"/>
                  </a:lnTo>
                  <a:lnTo>
                    <a:pt x="368" y="64"/>
                  </a:lnTo>
                  <a:lnTo>
                    <a:pt x="340" y="78"/>
                  </a:lnTo>
                  <a:lnTo>
                    <a:pt x="313" y="95"/>
                  </a:lnTo>
                  <a:lnTo>
                    <a:pt x="285" y="111"/>
                  </a:lnTo>
                  <a:lnTo>
                    <a:pt x="260" y="130"/>
                  </a:lnTo>
                  <a:lnTo>
                    <a:pt x="236" y="148"/>
                  </a:lnTo>
                  <a:lnTo>
                    <a:pt x="212" y="170"/>
                  </a:lnTo>
                  <a:lnTo>
                    <a:pt x="190" y="190"/>
                  </a:lnTo>
                  <a:lnTo>
                    <a:pt x="168" y="214"/>
                  </a:lnTo>
                  <a:lnTo>
                    <a:pt x="148" y="238"/>
                  </a:lnTo>
                  <a:lnTo>
                    <a:pt x="128" y="261"/>
                  </a:lnTo>
                  <a:lnTo>
                    <a:pt x="109" y="287"/>
                  </a:lnTo>
                  <a:lnTo>
                    <a:pt x="93" y="313"/>
                  </a:lnTo>
                  <a:lnTo>
                    <a:pt x="78" y="340"/>
                  </a:lnTo>
                  <a:lnTo>
                    <a:pt x="64" y="367"/>
                  </a:lnTo>
                  <a:lnTo>
                    <a:pt x="51" y="397"/>
                  </a:lnTo>
                  <a:lnTo>
                    <a:pt x="38" y="426"/>
                  </a:lnTo>
                  <a:lnTo>
                    <a:pt x="29" y="457"/>
                  </a:lnTo>
                  <a:lnTo>
                    <a:pt x="20" y="486"/>
                  </a:lnTo>
                  <a:lnTo>
                    <a:pt x="12" y="519"/>
                  </a:lnTo>
                  <a:lnTo>
                    <a:pt x="7" y="551"/>
                  </a:lnTo>
                  <a:lnTo>
                    <a:pt x="3" y="583"/>
                  </a:lnTo>
                  <a:lnTo>
                    <a:pt x="0" y="616"/>
                  </a:lnTo>
                  <a:lnTo>
                    <a:pt x="0" y="649"/>
                  </a:lnTo>
                  <a:lnTo>
                    <a:pt x="0" y="682"/>
                  </a:lnTo>
                  <a:lnTo>
                    <a:pt x="3" y="715"/>
                  </a:lnTo>
                  <a:lnTo>
                    <a:pt x="7" y="748"/>
                  </a:lnTo>
                  <a:lnTo>
                    <a:pt x="12" y="779"/>
                  </a:lnTo>
                  <a:lnTo>
                    <a:pt x="20" y="812"/>
                  </a:lnTo>
                  <a:lnTo>
                    <a:pt x="29" y="842"/>
                  </a:lnTo>
                  <a:lnTo>
                    <a:pt x="38" y="873"/>
                  </a:lnTo>
                  <a:lnTo>
                    <a:pt x="51" y="902"/>
                  </a:lnTo>
                  <a:lnTo>
                    <a:pt x="64" y="931"/>
                  </a:lnTo>
                  <a:lnTo>
                    <a:pt x="78" y="959"/>
                  </a:lnTo>
                  <a:lnTo>
                    <a:pt x="93" y="986"/>
                  </a:lnTo>
                  <a:lnTo>
                    <a:pt x="109" y="1012"/>
                  </a:lnTo>
                  <a:lnTo>
                    <a:pt x="128" y="1037"/>
                  </a:lnTo>
                  <a:lnTo>
                    <a:pt x="148" y="1063"/>
                  </a:lnTo>
                  <a:lnTo>
                    <a:pt x="168" y="1085"/>
                  </a:lnTo>
                  <a:lnTo>
                    <a:pt x="190" y="1109"/>
                  </a:lnTo>
                  <a:lnTo>
                    <a:pt x="212" y="1129"/>
                  </a:lnTo>
                  <a:lnTo>
                    <a:pt x="236" y="1151"/>
                  </a:lnTo>
                  <a:lnTo>
                    <a:pt x="260" y="1169"/>
                  </a:lnTo>
                  <a:lnTo>
                    <a:pt x="285" y="1188"/>
                  </a:lnTo>
                  <a:lnTo>
                    <a:pt x="313" y="1204"/>
                  </a:lnTo>
                  <a:lnTo>
                    <a:pt x="340" y="1220"/>
                  </a:lnTo>
                  <a:lnTo>
                    <a:pt x="368" y="1235"/>
                  </a:lnTo>
                  <a:lnTo>
                    <a:pt x="397" y="1248"/>
                  </a:lnTo>
                  <a:lnTo>
                    <a:pt x="426" y="1259"/>
                  </a:lnTo>
                  <a:lnTo>
                    <a:pt x="455" y="1270"/>
                  </a:lnTo>
                  <a:lnTo>
                    <a:pt x="487" y="1277"/>
                  </a:lnTo>
                  <a:lnTo>
                    <a:pt x="518" y="1285"/>
                  </a:lnTo>
                  <a:lnTo>
                    <a:pt x="551" y="1290"/>
                  </a:lnTo>
                  <a:lnTo>
                    <a:pt x="582" y="1296"/>
                  </a:lnTo>
                  <a:lnTo>
                    <a:pt x="615" y="1297"/>
                  </a:lnTo>
                  <a:lnTo>
                    <a:pt x="649" y="1299"/>
                  </a:lnTo>
                  <a:lnTo>
                    <a:pt x="682" y="1297"/>
                  </a:lnTo>
                  <a:lnTo>
                    <a:pt x="715" y="1296"/>
                  </a:lnTo>
                  <a:lnTo>
                    <a:pt x="748" y="1290"/>
                  </a:lnTo>
                  <a:lnTo>
                    <a:pt x="779" y="1285"/>
                  </a:lnTo>
                  <a:lnTo>
                    <a:pt x="811" y="1277"/>
                  </a:lnTo>
                  <a:lnTo>
                    <a:pt x="842" y="1270"/>
                  </a:lnTo>
                  <a:lnTo>
                    <a:pt x="871" y="1259"/>
                  </a:lnTo>
                  <a:lnTo>
                    <a:pt x="902" y="1248"/>
                  </a:lnTo>
                  <a:lnTo>
                    <a:pt x="930" y="1235"/>
                  </a:lnTo>
                  <a:lnTo>
                    <a:pt x="959" y="1220"/>
                  </a:lnTo>
                  <a:lnTo>
                    <a:pt x="984" y="1204"/>
                  </a:lnTo>
                  <a:lnTo>
                    <a:pt x="1012" y="1188"/>
                  </a:lnTo>
                  <a:lnTo>
                    <a:pt x="1038" y="1169"/>
                  </a:lnTo>
                  <a:lnTo>
                    <a:pt x="1061" y="1151"/>
                  </a:lnTo>
                  <a:lnTo>
                    <a:pt x="1085" y="1129"/>
                  </a:lnTo>
                  <a:lnTo>
                    <a:pt x="1107" y="1109"/>
                  </a:lnTo>
                  <a:lnTo>
                    <a:pt x="1129" y="1085"/>
                  </a:lnTo>
                  <a:lnTo>
                    <a:pt x="1149" y="1063"/>
                  </a:lnTo>
                  <a:lnTo>
                    <a:pt x="1169" y="1037"/>
                  </a:lnTo>
                  <a:lnTo>
                    <a:pt x="1188" y="1012"/>
                  </a:lnTo>
                  <a:lnTo>
                    <a:pt x="1204" y="986"/>
                  </a:lnTo>
                  <a:lnTo>
                    <a:pt x="1219" y="959"/>
                  </a:lnTo>
                  <a:lnTo>
                    <a:pt x="1233" y="931"/>
                  </a:lnTo>
                  <a:lnTo>
                    <a:pt x="1246" y="902"/>
                  </a:lnTo>
                  <a:lnTo>
                    <a:pt x="1259" y="873"/>
                  </a:lnTo>
                  <a:lnTo>
                    <a:pt x="1268" y="842"/>
                  </a:lnTo>
                  <a:lnTo>
                    <a:pt x="1277" y="812"/>
                  </a:lnTo>
                  <a:lnTo>
                    <a:pt x="1285" y="779"/>
                  </a:lnTo>
                  <a:lnTo>
                    <a:pt x="1290" y="748"/>
                  </a:lnTo>
                  <a:lnTo>
                    <a:pt x="1294" y="715"/>
                  </a:lnTo>
                  <a:lnTo>
                    <a:pt x="1297" y="682"/>
                  </a:lnTo>
                  <a:lnTo>
                    <a:pt x="1297" y="649"/>
                  </a:lnTo>
                  <a:lnTo>
                    <a:pt x="1288" y="649"/>
                  </a:lnTo>
                  <a:lnTo>
                    <a:pt x="1288" y="616"/>
                  </a:lnTo>
                  <a:lnTo>
                    <a:pt x="1285" y="583"/>
                  </a:lnTo>
                  <a:lnTo>
                    <a:pt x="1281" y="552"/>
                  </a:lnTo>
                  <a:lnTo>
                    <a:pt x="1276" y="521"/>
                  </a:lnTo>
                  <a:lnTo>
                    <a:pt x="1268" y="490"/>
                  </a:lnTo>
                  <a:lnTo>
                    <a:pt x="1259" y="459"/>
                  </a:lnTo>
                  <a:lnTo>
                    <a:pt x="1250" y="430"/>
                  </a:lnTo>
                  <a:lnTo>
                    <a:pt x="1239" y="400"/>
                  </a:lnTo>
                  <a:lnTo>
                    <a:pt x="1226" y="371"/>
                  </a:lnTo>
                  <a:lnTo>
                    <a:pt x="1211" y="344"/>
                  </a:lnTo>
                  <a:lnTo>
                    <a:pt x="1197" y="318"/>
                  </a:lnTo>
                  <a:lnTo>
                    <a:pt x="1179" y="292"/>
                  </a:lnTo>
                  <a:lnTo>
                    <a:pt x="1162" y="267"/>
                  </a:lnTo>
                  <a:lnTo>
                    <a:pt x="1142" y="243"/>
                  </a:lnTo>
                  <a:lnTo>
                    <a:pt x="1122" y="219"/>
                  </a:lnTo>
                  <a:lnTo>
                    <a:pt x="1102" y="197"/>
                  </a:lnTo>
                  <a:lnTo>
                    <a:pt x="1080" y="175"/>
                  </a:lnTo>
                  <a:lnTo>
                    <a:pt x="1056" y="155"/>
                  </a:lnTo>
                  <a:lnTo>
                    <a:pt x="1032" y="137"/>
                  </a:lnTo>
                  <a:lnTo>
                    <a:pt x="1006" y="119"/>
                  </a:lnTo>
                  <a:lnTo>
                    <a:pt x="981" y="102"/>
                  </a:lnTo>
                  <a:lnTo>
                    <a:pt x="953" y="87"/>
                  </a:lnTo>
                  <a:lnTo>
                    <a:pt x="926" y="73"/>
                  </a:lnTo>
                  <a:lnTo>
                    <a:pt x="898" y="60"/>
                  </a:lnTo>
                  <a:lnTo>
                    <a:pt x="869" y="49"/>
                  </a:lnTo>
                  <a:lnTo>
                    <a:pt x="838" y="38"/>
                  </a:lnTo>
                  <a:lnTo>
                    <a:pt x="809" y="29"/>
                  </a:lnTo>
                  <a:lnTo>
                    <a:pt x="778" y="23"/>
                  </a:lnTo>
                  <a:lnTo>
                    <a:pt x="747" y="16"/>
                  </a:lnTo>
                  <a:lnTo>
                    <a:pt x="714" y="12"/>
                  </a:lnTo>
                  <a:lnTo>
                    <a:pt x="681" y="11"/>
                  </a:lnTo>
                  <a:lnTo>
                    <a:pt x="649" y="9"/>
                  </a:lnTo>
                  <a:lnTo>
                    <a:pt x="617" y="11"/>
                  </a:lnTo>
                  <a:lnTo>
                    <a:pt x="584" y="12"/>
                  </a:lnTo>
                  <a:lnTo>
                    <a:pt x="551" y="16"/>
                  </a:lnTo>
                  <a:lnTo>
                    <a:pt x="520" y="23"/>
                  </a:lnTo>
                  <a:lnTo>
                    <a:pt x="488" y="29"/>
                  </a:lnTo>
                  <a:lnTo>
                    <a:pt x="459" y="38"/>
                  </a:lnTo>
                  <a:lnTo>
                    <a:pt x="428" y="49"/>
                  </a:lnTo>
                  <a:lnTo>
                    <a:pt x="399" y="60"/>
                  </a:lnTo>
                  <a:lnTo>
                    <a:pt x="371" y="73"/>
                  </a:lnTo>
                  <a:lnTo>
                    <a:pt x="344" y="87"/>
                  </a:lnTo>
                  <a:lnTo>
                    <a:pt x="316" y="102"/>
                  </a:lnTo>
                  <a:lnTo>
                    <a:pt x="291" y="119"/>
                  </a:lnTo>
                  <a:lnTo>
                    <a:pt x="265" y="137"/>
                  </a:lnTo>
                  <a:lnTo>
                    <a:pt x="241" y="155"/>
                  </a:lnTo>
                  <a:lnTo>
                    <a:pt x="217" y="175"/>
                  </a:lnTo>
                  <a:lnTo>
                    <a:pt x="196" y="197"/>
                  </a:lnTo>
                  <a:lnTo>
                    <a:pt x="175" y="219"/>
                  </a:lnTo>
                  <a:lnTo>
                    <a:pt x="155" y="243"/>
                  </a:lnTo>
                  <a:lnTo>
                    <a:pt x="135" y="267"/>
                  </a:lnTo>
                  <a:lnTo>
                    <a:pt x="119" y="292"/>
                  </a:lnTo>
                  <a:lnTo>
                    <a:pt x="102" y="318"/>
                  </a:lnTo>
                  <a:lnTo>
                    <a:pt x="86" y="344"/>
                  </a:lnTo>
                  <a:lnTo>
                    <a:pt x="71" y="371"/>
                  </a:lnTo>
                  <a:lnTo>
                    <a:pt x="58" y="400"/>
                  </a:lnTo>
                  <a:lnTo>
                    <a:pt x="47" y="430"/>
                  </a:lnTo>
                  <a:lnTo>
                    <a:pt x="38" y="459"/>
                  </a:lnTo>
                  <a:lnTo>
                    <a:pt x="29" y="490"/>
                  </a:lnTo>
                  <a:lnTo>
                    <a:pt x="22" y="521"/>
                  </a:lnTo>
                  <a:lnTo>
                    <a:pt x="16" y="552"/>
                  </a:lnTo>
                  <a:lnTo>
                    <a:pt x="12" y="583"/>
                  </a:lnTo>
                  <a:lnTo>
                    <a:pt x="9" y="616"/>
                  </a:lnTo>
                  <a:lnTo>
                    <a:pt x="9" y="649"/>
                  </a:lnTo>
                  <a:lnTo>
                    <a:pt x="9" y="682"/>
                  </a:lnTo>
                  <a:lnTo>
                    <a:pt x="12" y="715"/>
                  </a:lnTo>
                  <a:lnTo>
                    <a:pt x="16" y="746"/>
                  </a:lnTo>
                  <a:lnTo>
                    <a:pt x="22" y="778"/>
                  </a:lnTo>
                  <a:lnTo>
                    <a:pt x="29" y="809"/>
                  </a:lnTo>
                  <a:lnTo>
                    <a:pt x="38" y="840"/>
                  </a:lnTo>
                  <a:lnTo>
                    <a:pt x="47" y="869"/>
                  </a:lnTo>
                  <a:lnTo>
                    <a:pt x="58" y="898"/>
                  </a:lnTo>
                  <a:lnTo>
                    <a:pt x="71" y="928"/>
                  </a:lnTo>
                  <a:lnTo>
                    <a:pt x="86" y="955"/>
                  </a:lnTo>
                  <a:lnTo>
                    <a:pt x="102" y="981"/>
                  </a:lnTo>
                  <a:lnTo>
                    <a:pt x="119" y="1006"/>
                  </a:lnTo>
                  <a:lnTo>
                    <a:pt x="135" y="1032"/>
                  </a:lnTo>
                  <a:lnTo>
                    <a:pt x="155" y="1056"/>
                  </a:lnTo>
                  <a:lnTo>
                    <a:pt x="175" y="1080"/>
                  </a:lnTo>
                  <a:lnTo>
                    <a:pt x="196" y="1102"/>
                  </a:lnTo>
                  <a:lnTo>
                    <a:pt x="217" y="1123"/>
                  </a:lnTo>
                  <a:lnTo>
                    <a:pt x="241" y="1144"/>
                  </a:lnTo>
                  <a:lnTo>
                    <a:pt x="265" y="1162"/>
                  </a:lnTo>
                  <a:lnTo>
                    <a:pt x="291" y="1180"/>
                  </a:lnTo>
                  <a:lnTo>
                    <a:pt x="316" y="1197"/>
                  </a:lnTo>
                  <a:lnTo>
                    <a:pt x="344" y="1211"/>
                  </a:lnTo>
                  <a:lnTo>
                    <a:pt x="371" y="1226"/>
                  </a:lnTo>
                  <a:lnTo>
                    <a:pt x="399" y="1239"/>
                  </a:lnTo>
                  <a:lnTo>
                    <a:pt x="428" y="1250"/>
                  </a:lnTo>
                  <a:lnTo>
                    <a:pt x="459" y="1261"/>
                  </a:lnTo>
                  <a:lnTo>
                    <a:pt x="488" y="1270"/>
                  </a:lnTo>
                  <a:lnTo>
                    <a:pt x="520" y="1277"/>
                  </a:lnTo>
                  <a:lnTo>
                    <a:pt x="551" y="1283"/>
                  </a:lnTo>
                  <a:lnTo>
                    <a:pt x="584" y="1286"/>
                  </a:lnTo>
                  <a:lnTo>
                    <a:pt x="617" y="1288"/>
                  </a:lnTo>
                  <a:lnTo>
                    <a:pt x="649" y="1290"/>
                  </a:lnTo>
                  <a:lnTo>
                    <a:pt x="681" y="1288"/>
                  </a:lnTo>
                  <a:lnTo>
                    <a:pt x="714" y="1286"/>
                  </a:lnTo>
                  <a:lnTo>
                    <a:pt x="747" y="1283"/>
                  </a:lnTo>
                  <a:lnTo>
                    <a:pt x="778" y="1277"/>
                  </a:lnTo>
                  <a:lnTo>
                    <a:pt x="809" y="1270"/>
                  </a:lnTo>
                  <a:lnTo>
                    <a:pt x="838" y="1261"/>
                  </a:lnTo>
                  <a:lnTo>
                    <a:pt x="869" y="1250"/>
                  </a:lnTo>
                  <a:lnTo>
                    <a:pt x="898" y="1239"/>
                  </a:lnTo>
                  <a:lnTo>
                    <a:pt x="926" y="1226"/>
                  </a:lnTo>
                  <a:lnTo>
                    <a:pt x="953" y="1211"/>
                  </a:lnTo>
                  <a:lnTo>
                    <a:pt x="981" y="1197"/>
                  </a:lnTo>
                  <a:lnTo>
                    <a:pt x="1006" y="1180"/>
                  </a:lnTo>
                  <a:lnTo>
                    <a:pt x="1032" y="1162"/>
                  </a:lnTo>
                  <a:lnTo>
                    <a:pt x="1056" y="1144"/>
                  </a:lnTo>
                  <a:lnTo>
                    <a:pt x="1080" y="1123"/>
                  </a:lnTo>
                  <a:lnTo>
                    <a:pt x="1102" y="1102"/>
                  </a:lnTo>
                  <a:lnTo>
                    <a:pt x="1122" y="1080"/>
                  </a:lnTo>
                  <a:lnTo>
                    <a:pt x="1142" y="1056"/>
                  </a:lnTo>
                  <a:lnTo>
                    <a:pt x="1162" y="1032"/>
                  </a:lnTo>
                  <a:lnTo>
                    <a:pt x="1179" y="1006"/>
                  </a:lnTo>
                  <a:lnTo>
                    <a:pt x="1197" y="981"/>
                  </a:lnTo>
                  <a:lnTo>
                    <a:pt x="1211" y="955"/>
                  </a:lnTo>
                  <a:lnTo>
                    <a:pt x="1226" y="928"/>
                  </a:lnTo>
                  <a:lnTo>
                    <a:pt x="1239" y="898"/>
                  </a:lnTo>
                  <a:lnTo>
                    <a:pt x="1250" y="869"/>
                  </a:lnTo>
                  <a:lnTo>
                    <a:pt x="1259" y="840"/>
                  </a:lnTo>
                  <a:lnTo>
                    <a:pt x="1268" y="809"/>
                  </a:lnTo>
                  <a:lnTo>
                    <a:pt x="1276" y="778"/>
                  </a:lnTo>
                  <a:lnTo>
                    <a:pt x="1281" y="746"/>
                  </a:lnTo>
                  <a:lnTo>
                    <a:pt x="1285" y="715"/>
                  </a:lnTo>
                  <a:lnTo>
                    <a:pt x="1288" y="682"/>
                  </a:lnTo>
                  <a:lnTo>
                    <a:pt x="1288" y="649"/>
                  </a:lnTo>
                  <a:lnTo>
                    <a:pt x="1297" y="649"/>
                  </a:lnTo>
                  <a:close/>
                </a:path>
              </a:pathLst>
            </a:custGeom>
            <a:solidFill>
              <a:srgbClr val="71C6FF"/>
            </a:solidFill>
            <a:ln w="9525">
              <a:noFill/>
              <a:round/>
              <a:headEnd/>
              <a:tailEnd/>
            </a:ln>
          </p:spPr>
          <p:txBody>
            <a:bodyPr/>
            <a:lstStyle/>
            <a:p>
              <a:endParaRPr lang="en-US"/>
            </a:p>
          </p:txBody>
        </p:sp>
        <p:sp>
          <p:nvSpPr>
            <p:cNvPr id="49205" name="Freeform 270"/>
            <p:cNvSpPr>
              <a:spLocks/>
            </p:cNvSpPr>
            <p:nvPr/>
          </p:nvSpPr>
          <p:spPr bwMode="auto">
            <a:xfrm>
              <a:off x="3129847" y="2376506"/>
              <a:ext cx="1821745" cy="2046288"/>
            </a:xfrm>
            <a:custGeom>
              <a:avLst/>
              <a:gdLst>
                <a:gd name="T0" fmla="*/ 2147483647 w 1291"/>
                <a:gd name="T1" fmla="*/ 2147483647 h 1289"/>
                <a:gd name="T2" fmla="*/ 2147483647 w 1291"/>
                <a:gd name="T3" fmla="*/ 2147483647 h 1289"/>
                <a:gd name="T4" fmla="*/ 2147483647 w 1291"/>
                <a:gd name="T5" fmla="*/ 2147483647 h 1289"/>
                <a:gd name="T6" fmla="*/ 2147483647 w 1291"/>
                <a:gd name="T7" fmla="*/ 2147483647 h 1289"/>
                <a:gd name="T8" fmla="*/ 2147483647 w 1291"/>
                <a:gd name="T9" fmla="*/ 2147483647 h 1289"/>
                <a:gd name="T10" fmla="*/ 2147483647 w 1291"/>
                <a:gd name="T11" fmla="*/ 2147483647 h 1289"/>
                <a:gd name="T12" fmla="*/ 2147483647 w 1291"/>
                <a:gd name="T13" fmla="*/ 2147483647 h 1289"/>
                <a:gd name="T14" fmla="*/ 2147483647 w 1291"/>
                <a:gd name="T15" fmla="*/ 2147483647 h 1289"/>
                <a:gd name="T16" fmla="*/ 2147483647 w 1291"/>
                <a:gd name="T17" fmla="*/ 2147483647 h 1289"/>
                <a:gd name="T18" fmla="*/ 2147483647 w 1291"/>
                <a:gd name="T19" fmla="*/ 2147483647 h 1289"/>
                <a:gd name="T20" fmla="*/ 2147483647 w 1291"/>
                <a:gd name="T21" fmla="*/ 2147483647 h 1289"/>
                <a:gd name="T22" fmla="*/ 2147483647 w 1291"/>
                <a:gd name="T23" fmla="*/ 2147483647 h 1289"/>
                <a:gd name="T24" fmla="*/ 0 w 1291"/>
                <a:gd name="T25" fmla="*/ 2147483647 h 1289"/>
                <a:gd name="T26" fmla="*/ 2147483647 w 1291"/>
                <a:gd name="T27" fmla="*/ 2147483647 h 1289"/>
                <a:gd name="T28" fmla="*/ 2147483647 w 1291"/>
                <a:gd name="T29" fmla="*/ 2147483647 h 1289"/>
                <a:gd name="T30" fmla="*/ 2147483647 w 1291"/>
                <a:gd name="T31" fmla="*/ 2147483647 h 1289"/>
                <a:gd name="T32" fmla="*/ 2147483647 w 1291"/>
                <a:gd name="T33" fmla="*/ 2147483647 h 1289"/>
                <a:gd name="T34" fmla="*/ 2147483647 w 1291"/>
                <a:gd name="T35" fmla="*/ 2147483647 h 1289"/>
                <a:gd name="T36" fmla="*/ 2147483647 w 1291"/>
                <a:gd name="T37" fmla="*/ 2147483647 h 1289"/>
                <a:gd name="T38" fmla="*/ 2147483647 w 1291"/>
                <a:gd name="T39" fmla="*/ 2147483647 h 1289"/>
                <a:gd name="T40" fmla="*/ 2147483647 w 1291"/>
                <a:gd name="T41" fmla="*/ 2147483647 h 1289"/>
                <a:gd name="T42" fmla="*/ 2147483647 w 1291"/>
                <a:gd name="T43" fmla="*/ 2147483647 h 1289"/>
                <a:gd name="T44" fmla="*/ 2147483647 w 1291"/>
                <a:gd name="T45" fmla="*/ 2147483647 h 1289"/>
                <a:gd name="T46" fmla="*/ 2147483647 w 1291"/>
                <a:gd name="T47" fmla="*/ 2147483647 h 1289"/>
                <a:gd name="T48" fmla="*/ 2147483647 w 1291"/>
                <a:gd name="T49" fmla="*/ 2147483647 h 1289"/>
                <a:gd name="T50" fmla="*/ 2147483647 w 1291"/>
                <a:gd name="T51" fmla="*/ 2147483647 h 1289"/>
                <a:gd name="T52" fmla="*/ 2147483647 w 1291"/>
                <a:gd name="T53" fmla="*/ 2147483647 h 1289"/>
                <a:gd name="T54" fmla="*/ 2147483647 w 1291"/>
                <a:gd name="T55" fmla="*/ 2147483647 h 1289"/>
                <a:gd name="T56" fmla="*/ 2147483647 w 1291"/>
                <a:gd name="T57" fmla="*/ 2147483647 h 1289"/>
                <a:gd name="T58" fmla="*/ 2147483647 w 1291"/>
                <a:gd name="T59" fmla="*/ 2147483647 h 1289"/>
                <a:gd name="T60" fmla="*/ 2147483647 w 1291"/>
                <a:gd name="T61" fmla="*/ 2147483647 h 1289"/>
                <a:gd name="T62" fmla="*/ 2147483647 w 1291"/>
                <a:gd name="T63" fmla="*/ 2147483647 h 1289"/>
                <a:gd name="T64" fmla="*/ 2147483647 w 1291"/>
                <a:gd name="T65" fmla="*/ 2147483647 h 1289"/>
                <a:gd name="T66" fmla="*/ 2147483647 w 1291"/>
                <a:gd name="T67" fmla="*/ 2147483647 h 1289"/>
                <a:gd name="T68" fmla="*/ 2147483647 w 1291"/>
                <a:gd name="T69" fmla="*/ 2147483647 h 1289"/>
                <a:gd name="T70" fmla="*/ 2147483647 w 1291"/>
                <a:gd name="T71" fmla="*/ 2147483647 h 1289"/>
                <a:gd name="T72" fmla="*/ 2147483647 w 1291"/>
                <a:gd name="T73" fmla="*/ 2147483647 h 1289"/>
                <a:gd name="T74" fmla="*/ 2147483647 w 1291"/>
                <a:gd name="T75" fmla="*/ 2147483647 h 1289"/>
                <a:gd name="T76" fmla="*/ 2147483647 w 1291"/>
                <a:gd name="T77" fmla="*/ 2147483647 h 1289"/>
                <a:gd name="T78" fmla="*/ 2147483647 w 1291"/>
                <a:gd name="T79" fmla="*/ 2147483647 h 1289"/>
                <a:gd name="T80" fmla="*/ 2147483647 w 1291"/>
                <a:gd name="T81" fmla="*/ 2147483647 h 1289"/>
                <a:gd name="T82" fmla="*/ 2147483647 w 1291"/>
                <a:gd name="T83" fmla="*/ 2147483647 h 1289"/>
                <a:gd name="T84" fmla="*/ 2147483647 w 1291"/>
                <a:gd name="T85" fmla="*/ 2147483647 h 1289"/>
                <a:gd name="T86" fmla="*/ 2147483647 w 1291"/>
                <a:gd name="T87" fmla="*/ 2147483647 h 1289"/>
                <a:gd name="T88" fmla="*/ 2147483647 w 1291"/>
                <a:gd name="T89" fmla="*/ 2147483647 h 1289"/>
                <a:gd name="T90" fmla="*/ 2147483647 w 1291"/>
                <a:gd name="T91" fmla="*/ 2147483647 h 1289"/>
                <a:gd name="T92" fmla="*/ 2147483647 w 1291"/>
                <a:gd name="T93" fmla="*/ 2147483647 h 1289"/>
                <a:gd name="T94" fmla="*/ 2147483647 w 1291"/>
                <a:gd name="T95" fmla="*/ 2147483647 h 1289"/>
                <a:gd name="T96" fmla="*/ 2147483647 w 1291"/>
                <a:gd name="T97" fmla="*/ 2147483647 h 1289"/>
                <a:gd name="T98" fmla="*/ 2147483647 w 1291"/>
                <a:gd name="T99" fmla="*/ 2147483647 h 1289"/>
                <a:gd name="T100" fmla="*/ 2147483647 w 1291"/>
                <a:gd name="T101" fmla="*/ 2147483647 h 12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91"/>
                <a:gd name="T154" fmla="*/ 0 h 1289"/>
                <a:gd name="T155" fmla="*/ 1291 w 1291"/>
                <a:gd name="T156" fmla="*/ 1289 h 12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91" h="1289">
                  <a:moveTo>
                    <a:pt x="1291" y="644"/>
                  </a:moveTo>
                  <a:lnTo>
                    <a:pt x="1289" y="611"/>
                  </a:lnTo>
                  <a:lnTo>
                    <a:pt x="1287" y="578"/>
                  </a:lnTo>
                  <a:lnTo>
                    <a:pt x="1284" y="546"/>
                  </a:lnTo>
                  <a:lnTo>
                    <a:pt x="1276" y="514"/>
                  </a:lnTo>
                  <a:lnTo>
                    <a:pt x="1271" y="483"/>
                  </a:lnTo>
                  <a:lnTo>
                    <a:pt x="1262" y="452"/>
                  </a:lnTo>
                  <a:lnTo>
                    <a:pt x="1251" y="423"/>
                  </a:lnTo>
                  <a:lnTo>
                    <a:pt x="1240" y="394"/>
                  </a:lnTo>
                  <a:lnTo>
                    <a:pt x="1227" y="364"/>
                  </a:lnTo>
                  <a:lnTo>
                    <a:pt x="1212" y="337"/>
                  </a:lnTo>
                  <a:lnTo>
                    <a:pt x="1197" y="309"/>
                  </a:lnTo>
                  <a:lnTo>
                    <a:pt x="1179" y="284"/>
                  </a:lnTo>
                  <a:lnTo>
                    <a:pt x="1163" y="258"/>
                  </a:lnTo>
                  <a:lnTo>
                    <a:pt x="1143" y="234"/>
                  </a:lnTo>
                  <a:lnTo>
                    <a:pt x="1122" y="211"/>
                  </a:lnTo>
                  <a:lnTo>
                    <a:pt x="1100" y="189"/>
                  </a:lnTo>
                  <a:lnTo>
                    <a:pt x="1078" y="167"/>
                  </a:lnTo>
                  <a:lnTo>
                    <a:pt x="1055" y="146"/>
                  </a:lnTo>
                  <a:lnTo>
                    <a:pt x="1031" y="128"/>
                  </a:lnTo>
                  <a:lnTo>
                    <a:pt x="1005" y="110"/>
                  </a:lnTo>
                  <a:lnTo>
                    <a:pt x="980" y="93"/>
                  </a:lnTo>
                  <a:lnTo>
                    <a:pt x="952" y="77"/>
                  </a:lnTo>
                  <a:lnTo>
                    <a:pt x="925" y="64"/>
                  </a:lnTo>
                  <a:lnTo>
                    <a:pt x="897" y="51"/>
                  </a:lnTo>
                  <a:lnTo>
                    <a:pt x="868" y="38"/>
                  </a:lnTo>
                  <a:lnTo>
                    <a:pt x="837" y="29"/>
                  </a:lnTo>
                  <a:lnTo>
                    <a:pt x="806" y="20"/>
                  </a:lnTo>
                  <a:lnTo>
                    <a:pt x="775" y="13"/>
                  </a:lnTo>
                  <a:lnTo>
                    <a:pt x="744" y="7"/>
                  </a:lnTo>
                  <a:lnTo>
                    <a:pt x="712" y="4"/>
                  </a:lnTo>
                  <a:lnTo>
                    <a:pt x="679" y="0"/>
                  </a:lnTo>
                  <a:lnTo>
                    <a:pt x="646" y="0"/>
                  </a:lnTo>
                  <a:lnTo>
                    <a:pt x="612" y="0"/>
                  </a:lnTo>
                  <a:lnTo>
                    <a:pt x="581" y="4"/>
                  </a:lnTo>
                  <a:lnTo>
                    <a:pt x="548" y="7"/>
                  </a:lnTo>
                  <a:lnTo>
                    <a:pt x="517" y="13"/>
                  </a:lnTo>
                  <a:lnTo>
                    <a:pt x="485" y="20"/>
                  </a:lnTo>
                  <a:lnTo>
                    <a:pt x="454" y="29"/>
                  </a:lnTo>
                  <a:lnTo>
                    <a:pt x="423" y="38"/>
                  </a:lnTo>
                  <a:lnTo>
                    <a:pt x="394" y="51"/>
                  </a:lnTo>
                  <a:lnTo>
                    <a:pt x="366" y="64"/>
                  </a:lnTo>
                  <a:lnTo>
                    <a:pt x="339" y="77"/>
                  </a:lnTo>
                  <a:lnTo>
                    <a:pt x="311" y="93"/>
                  </a:lnTo>
                  <a:lnTo>
                    <a:pt x="286" y="110"/>
                  </a:lnTo>
                  <a:lnTo>
                    <a:pt x="260" y="128"/>
                  </a:lnTo>
                  <a:lnTo>
                    <a:pt x="236" y="146"/>
                  </a:lnTo>
                  <a:lnTo>
                    <a:pt x="213" y="167"/>
                  </a:lnTo>
                  <a:lnTo>
                    <a:pt x="191" y="189"/>
                  </a:lnTo>
                  <a:lnTo>
                    <a:pt x="169" y="211"/>
                  </a:lnTo>
                  <a:lnTo>
                    <a:pt x="149" y="234"/>
                  </a:lnTo>
                  <a:lnTo>
                    <a:pt x="128" y="258"/>
                  </a:lnTo>
                  <a:lnTo>
                    <a:pt x="112" y="284"/>
                  </a:lnTo>
                  <a:lnTo>
                    <a:pt x="94" y="309"/>
                  </a:lnTo>
                  <a:lnTo>
                    <a:pt x="79" y="337"/>
                  </a:lnTo>
                  <a:lnTo>
                    <a:pt x="64" y="364"/>
                  </a:lnTo>
                  <a:lnTo>
                    <a:pt x="52" y="394"/>
                  </a:lnTo>
                  <a:lnTo>
                    <a:pt x="41" y="423"/>
                  </a:lnTo>
                  <a:lnTo>
                    <a:pt x="30" y="452"/>
                  </a:lnTo>
                  <a:lnTo>
                    <a:pt x="22" y="483"/>
                  </a:lnTo>
                  <a:lnTo>
                    <a:pt x="15" y="514"/>
                  </a:lnTo>
                  <a:lnTo>
                    <a:pt x="8" y="546"/>
                  </a:lnTo>
                  <a:lnTo>
                    <a:pt x="4" y="578"/>
                  </a:lnTo>
                  <a:lnTo>
                    <a:pt x="2" y="611"/>
                  </a:lnTo>
                  <a:lnTo>
                    <a:pt x="0" y="644"/>
                  </a:lnTo>
                  <a:lnTo>
                    <a:pt x="2" y="677"/>
                  </a:lnTo>
                  <a:lnTo>
                    <a:pt x="4" y="710"/>
                  </a:lnTo>
                  <a:lnTo>
                    <a:pt x="8" y="743"/>
                  </a:lnTo>
                  <a:lnTo>
                    <a:pt x="15" y="774"/>
                  </a:lnTo>
                  <a:lnTo>
                    <a:pt x="22" y="805"/>
                  </a:lnTo>
                  <a:lnTo>
                    <a:pt x="30" y="837"/>
                  </a:lnTo>
                  <a:lnTo>
                    <a:pt x="41" y="866"/>
                  </a:lnTo>
                  <a:lnTo>
                    <a:pt x="52" y="895"/>
                  </a:lnTo>
                  <a:lnTo>
                    <a:pt x="64" y="924"/>
                  </a:lnTo>
                  <a:lnTo>
                    <a:pt x="79" y="952"/>
                  </a:lnTo>
                  <a:lnTo>
                    <a:pt x="94" y="979"/>
                  </a:lnTo>
                  <a:lnTo>
                    <a:pt x="112" y="1005"/>
                  </a:lnTo>
                  <a:lnTo>
                    <a:pt x="128" y="1031"/>
                  </a:lnTo>
                  <a:lnTo>
                    <a:pt x="149" y="1054"/>
                  </a:lnTo>
                  <a:lnTo>
                    <a:pt x="169" y="1078"/>
                  </a:lnTo>
                  <a:lnTo>
                    <a:pt x="191" y="1100"/>
                  </a:lnTo>
                  <a:lnTo>
                    <a:pt x="213" y="1122"/>
                  </a:lnTo>
                  <a:lnTo>
                    <a:pt x="236" y="1142"/>
                  </a:lnTo>
                  <a:lnTo>
                    <a:pt x="260" y="1161"/>
                  </a:lnTo>
                  <a:lnTo>
                    <a:pt x="286" y="1179"/>
                  </a:lnTo>
                  <a:lnTo>
                    <a:pt x="311" y="1195"/>
                  </a:lnTo>
                  <a:lnTo>
                    <a:pt x="339" y="1212"/>
                  </a:lnTo>
                  <a:lnTo>
                    <a:pt x="366" y="1225"/>
                  </a:lnTo>
                  <a:lnTo>
                    <a:pt x="394" y="1237"/>
                  </a:lnTo>
                  <a:lnTo>
                    <a:pt x="423" y="1250"/>
                  </a:lnTo>
                  <a:lnTo>
                    <a:pt x="454" y="1259"/>
                  </a:lnTo>
                  <a:lnTo>
                    <a:pt x="485" y="1269"/>
                  </a:lnTo>
                  <a:lnTo>
                    <a:pt x="517" y="1276"/>
                  </a:lnTo>
                  <a:lnTo>
                    <a:pt x="548" y="1281"/>
                  </a:lnTo>
                  <a:lnTo>
                    <a:pt x="581" y="1285"/>
                  </a:lnTo>
                  <a:lnTo>
                    <a:pt x="612" y="1289"/>
                  </a:lnTo>
                  <a:lnTo>
                    <a:pt x="646" y="1289"/>
                  </a:lnTo>
                  <a:lnTo>
                    <a:pt x="679" y="1289"/>
                  </a:lnTo>
                  <a:lnTo>
                    <a:pt x="712" y="1285"/>
                  </a:lnTo>
                  <a:lnTo>
                    <a:pt x="744" y="1281"/>
                  </a:lnTo>
                  <a:lnTo>
                    <a:pt x="775" y="1276"/>
                  </a:lnTo>
                  <a:lnTo>
                    <a:pt x="806" y="1269"/>
                  </a:lnTo>
                  <a:lnTo>
                    <a:pt x="837" y="1259"/>
                  </a:lnTo>
                  <a:lnTo>
                    <a:pt x="868" y="1250"/>
                  </a:lnTo>
                  <a:lnTo>
                    <a:pt x="897" y="1237"/>
                  </a:lnTo>
                  <a:lnTo>
                    <a:pt x="925" y="1225"/>
                  </a:lnTo>
                  <a:lnTo>
                    <a:pt x="952" y="1212"/>
                  </a:lnTo>
                  <a:lnTo>
                    <a:pt x="980" y="1195"/>
                  </a:lnTo>
                  <a:lnTo>
                    <a:pt x="1005" y="1179"/>
                  </a:lnTo>
                  <a:lnTo>
                    <a:pt x="1031" y="1161"/>
                  </a:lnTo>
                  <a:lnTo>
                    <a:pt x="1055" y="1142"/>
                  </a:lnTo>
                  <a:lnTo>
                    <a:pt x="1078" y="1122"/>
                  </a:lnTo>
                  <a:lnTo>
                    <a:pt x="1100" y="1100"/>
                  </a:lnTo>
                  <a:lnTo>
                    <a:pt x="1122" y="1078"/>
                  </a:lnTo>
                  <a:lnTo>
                    <a:pt x="1143" y="1054"/>
                  </a:lnTo>
                  <a:lnTo>
                    <a:pt x="1163" y="1031"/>
                  </a:lnTo>
                  <a:lnTo>
                    <a:pt x="1179" y="1005"/>
                  </a:lnTo>
                  <a:lnTo>
                    <a:pt x="1197" y="979"/>
                  </a:lnTo>
                  <a:lnTo>
                    <a:pt x="1212" y="952"/>
                  </a:lnTo>
                  <a:lnTo>
                    <a:pt x="1227" y="924"/>
                  </a:lnTo>
                  <a:lnTo>
                    <a:pt x="1240" y="895"/>
                  </a:lnTo>
                  <a:lnTo>
                    <a:pt x="1251" y="866"/>
                  </a:lnTo>
                  <a:lnTo>
                    <a:pt x="1262" y="837"/>
                  </a:lnTo>
                  <a:lnTo>
                    <a:pt x="1271" y="805"/>
                  </a:lnTo>
                  <a:lnTo>
                    <a:pt x="1276" y="774"/>
                  </a:lnTo>
                  <a:lnTo>
                    <a:pt x="1284" y="743"/>
                  </a:lnTo>
                  <a:lnTo>
                    <a:pt x="1287" y="710"/>
                  </a:lnTo>
                  <a:lnTo>
                    <a:pt x="1289" y="677"/>
                  </a:lnTo>
                  <a:lnTo>
                    <a:pt x="1291" y="644"/>
                  </a:lnTo>
                  <a:lnTo>
                    <a:pt x="1282" y="644"/>
                  </a:lnTo>
                  <a:lnTo>
                    <a:pt x="1280" y="611"/>
                  </a:lnTo>
                  <a:lnTo>
                    <a:pt x="1278" y="580"/>
                  </a:lnTo>
                  <a:lnTo>
                    <a:pt x="1274" y="547"/>
                  </a:lnTo>
                  <a:lnTo>
                    <a:pt x="1269" y="516"/>
                  </a:lnTo>
                  <a:lnTo>
                    <a:pt x="1262" y="485"/>
                  </a:lnTo>
                  <a:lnTo>
                    <a:pt x="1252" y="456"/>
                  </a:lnTo>
                  <a:lnTo>
                    <a:pt x="1243" y="427"/>
                  </a:lnTo>
                  <a:lnTo>
                    <a:pt x="1230" y="397"/>
                  </a:lnTo>
                  <a:lnTo>
                    <a:pt x="1218" y="370"/>
                  </a:lnTo>
                  <a:lnTo>
                    <a:pt x="1205" y="342"/>
                  </a:lnTo>
                  <a:lnTo>
                    <a:pt x="1188" y="315"/>
                  </a:lnTo>
                  <a:lnTo>
                    <a:pt x="1172" y="289"/>
                  </a:lnTo>
                  <a:lnTo>
                    <a:pt x="1155" y="264"/>
                  </a:lnTo>
                  <a:lnTo>
                    <a:pt x="1135" y="240"/>
                  </a:lnTo>
                  <a:lnTo>
                    <a:pt x="1115" y="218"/>
                  </a:lnTo>
                  <a:lnTo>
                    <a:pt x="1095" y="196"/>
                  </a:lnTo>
                  <a:lnTo>
                    <a:pt x="1073" y="174"/>
                  </a:lnTo>
                  <a:lnTo>
                    <a:pt x="1049" y="154"/>
                  </a:lnTo>
                  <a:lnTo>
                    <a:pt x="1025" y="135"/>
                  </a:lnTo>
                  <a:lnTo>
                    <a:pt x="1002" y="117"/>
                  </a:lnTo>
                  <a:lnTo>
                    <a:pt x="976" y="101"/>
                  </a:lnTo>
                  <a:lnTo>
                    <a:pt x="949" y="86"/>
                  </a:lnTo>
                  <a:lnTo>
                    <a:pt x="921" y="71"/>
                  </a:lnTo>
                  <a:lnTo>
                    <a:pt x="894" y="59"/>
                  </a:lnTo>
                  <a:lnTo>
                    <a:pt x="864" y="48"/>
                  </a:lnTo>
                  <a:lnTo>
                    <a:pt x="835" y="38"/>
                  </a:lnTo>
                  <a:lnTo>
                    <a:pt x="804" y="29"/>
                  </a:lnTo>
                  <a:lnTo>
                    <a:pt x="773" y="22"/>
                  </a:lnTo>
                  <a:lnTo>
                    <a:pt x="742" y="17"/>
                  </a:lnTo>
                  <a:lnTo>
                    <a:pt x="711" y="13"/>
                  </a:lnTo>
                  <a:lnTo>
                    <a:pt x="678" y="9"/>
                  </a:lnTo>
                  <a:lnTo>
                    <a:pt x="646" y="9"/>
                  </a:lnTo>
                  <a:lnTo>
                    <a:pt x="614" y="9"/>
                  </a:lnTo>
                  <a:lnTo>
                    <a:pt x="581" y="13"/>
                  </a:lnTo>
                  <a:lnTo>
                    <a:pt x="549" y="17"/>
                  </a:lnTo>
                  <a:lnTo>
                    <a:pt x="518" y="22"/>
                  </a:lnTo>
                  <a:lnTo>
                    <a:pt x="487" y="29"/>
                  </a:lnTo>
                  <a:lnTo>
                    <a:pt x="456" y="38"/>
                  </a:lnTo>
                  <a:lnTo>
                    <a:pt x="427" y="48"/>
                  </a:lnTo>
                  <a:lnTo>
                    <a:pt x="398" y="59"/>
                  </a:lnTo>
                  <a:lnTo>
                    <a:pt x="370" y="71"/>
                  </a:lnTo>
                  <a:lnTo>
                    <a:pt x="343" y="86"/>
                  </a:lnTo>
                  <a:lnTo>
                    <a:pt x="317" y="101"/>
                  </a:lnTo>
                  <a:lnTo>
                    <a:pt x="290" y="117"/>
                  </a:lnTo>
                  <a:lnTo>
                    <a:pt x="266" y="135"/>
                  </a:lnTo>
                  <a:lnTo>
                    <a:pt x="242" y="154"/>
                  </a:lnTo>
                  <a:lnTo>
                    <a:pt x="218" y="174"/>
                  </a:lnTo>
                  <a:lnTo>
                    <a:pt x="196" y="196"/>
                  </a:lnTo>
                  <a:lnTo>
                    <a:pt x="176" y="218"/>
                  </a:lnTo>
                  <a:lnTo>
                    <a:pt x="156" y="240"/>
                  </a:lnTo>
                  <a:lnTo>
                    <a:pt x="136" y="264"/>
                  </a:lnTo>
                  <a:lnTo>
                    <a:pt x="119" y="289"/>
                  </a:lnTo>
                  <a:lnTo>
                    <a:pt x="103" y="315"/>
                  </a:lnTo>
                  <a:lnTo>
                    <a:pt x="86" y="342"/>
                  </a:lnTo>
                  <a:lnTo>
                    <a:pt x="74" y="370"/>
                  </a:lnTo>
                  <a:lnTo>
                    <a:pt x="61" y="397"/>
                  </a:lnTo>
                  <a:lnTo>
                    <a:pt x="48" y="427"/>
                  </a:lnTo>
                  <a:lnTo>
                    <a:pt x="39" y="456"/>
                  </a:lnTo>
                  <a:lnTo>
                    <a:pt x="30" y="485"/>
                  </a:lnTo>
                  <a:lnTo>
                    <a:pt x="22" y="516"/>
                  </a:lnTo>
                  <a:lnTo>
                    <a:pt x="17" y="547"/>
                  </a:lnTo>
                  <a:lnTo>
                    <a:pt x="13" y="580"/>
                  </a:lnTo>
                  <a:lnTo>
                    <a:pt x="11" y="611"/>
                  </a:lnTo>
                  <a:lnTo>
                    <a:pt x="9" y="644"/>
                  </a:lnTo>
                  <a:lnTo>
                    <a:pt x="11" y="677"/>
                  </a:lnTo>
                  <a:lnTo>
                    <a:pt x="13" y="710"/>
                  </a:lnTo>
                  <a:lnTo>
                    <a:pt x="17" y="741"/>
                  </a:lnTo>
                  <a:lnTo>
                    <a:pt x="22" y="773"/>
                  </a:lnTo>
                  <a:lnTo>
                    <a:pt x="30" y="804"/>
                  </a:lnTo>
                  <a:lnTo>
                    <a:pt x="39" y="833"/>
                  </a:lnTo>
                  <a:lnTo>
                    <a:pt x="48" y="862"/>
                  </a:lnTo>
                  <a:lnTo>
                    <a:pt x="61" y="891"/>
                  </a:lnTo>
                  <a:lnTo>
                    <a:pt x="74" y="921"/>
                  </a:lnTo>
                  <a:lnTo>
                    <a:pt x="86" y="946"/>
                  </a:lnTo>
                  <a:lnTo>
                    <a:pt x="103" y="974"/>
                  </a:lnTo>
                  <a:lnTo>
                    <a:pt x="119" y="999"/>
                  </a:lnTo>
                  <a:lnTo>
                    <a:pt x="136" y="1025"/>
                  </a:lnTo>
                  <a:lnTo>
                    <a:pt x="156" y="1049"/>
                  </a:lnTo>
                  <a:lnTo>
                    <a:pt x="176" y="1071"/>
                  </a:lnTo>
                  <a:lnTo>
                    <a:pt x="196" y="1093"/>
                  </a:lnTo>
                  <a:lnTo>
                    <a:pt x="218" y="1115"/>
                  </a:lnTo>
                  <a:lnTo>
                    <a:pt x="242" y="1135"/>
                  </a:lnTo>
                  <a:lnTo>
                    <a:pt x="266" y="1153"/>
                  </a:lnTo>
                  <a:lnTo>
                    <a:pt x="290" y="1172"/>
                  </a:lnTo>
                  <a:lnTo>
                    <a:pt x="317" y="1188"/>
                  </a:lnTo>
                  <a:lnTo>
                    <a:pt x="343" y="1203"/>
                  </a:lnTo>
                  <a:lnTo>
                    <a:pt x="370" y="1217"/>
                  </a:lnTo>
                  <a:lnTo>
                    <a:pt x="398" y="1230"/>
                  </a:lnTo>
                  <a:lnTo>
                    <a:pt x="427" y="1241"/>
                  </a:lnTo>
                  <a:lnTo>
                    <a:pt x="456" y="1252"/>
                  </a:lnTo>
                  <a:lnTo>
                    <a:pt x="487" y="1259"/>
                  </a:lnTo>
                  <a:lnTo>
                    <a:pt x="518" y="1267"/>
                  </a:lnTo>
                  <a:lnTo>
                    <a:pt x="549" y="1272"/>
                  </a:lnTo>
                  <a:lnTo>
                    <a:pt x="581" y="1276"/>
                  </a:lnTo>
                  <a:lnTo>
                    <a:pt x="614" y="1280"/>
                  </a:lnTo>
                  <a:lnTo>
                    <a:pt x="646" y="1280"/>
                  </a:lnTo>
                  <a:lnTo>
                    <a:pt x="678" y="1280"/>
                  </a:lnTo>
                  <a:lnTo>
                    <a:pt x="711" y="1276"/>
                  </a:lnTo>
                  <a:lnTo>
                    <a:pt x="742" y="1272"/>
                  </a:lnTo>
                  <a:lnTo>
                    <a:pt x="773" y="1267"/>
                  </a:lnTo>
                  <a:lnTo>
                    <a:pt x="804" y="1259"/>
                  </a:lnTo>
                  <a:lnTo>
                    <a:pt x="835" y="1252"/>
                  </a:lnTo>
                  <a:lnTo>
                    <a:pt x="864" y="1241"/>
                  </a:lnTo>
                  <a:lnTo>
                    <a:pt x="894" y="1230"/>
                  </a:lnTo>
                  <a:lnTo>
                    <a:pt x="921" y="1217"/>
                  </a:lnTo>
                  <a:lnTo>
                    <a:pt x="949" y="1203"/>
                  </a:lnTo>
                  <a:lnTo>
                    <a:pt x="976" y="1188"/>
                  </a:lnTo>
                  <a:lnTo>
                    <a:pt x="1002" y="1172"/>
                  </a:lnTo>
                  <a:lnTo>
                    <a:pt x="1025" y="1153"/>
                  </a:lnTo>
                  <a:lnTo>
                    <a:pt x="1049" y="1135"/>
                  </a:lnTo>
                  <a:lnTo>
                    <a:pt x="1073" y="1115"/>
                  </a:lnTo>
                  <a:lnTo>
                    <a:pt x="1095" y="1093"/>
                  </a:lnTo>
                  <a:lnTo>
                    <a:pt x="1115" y="1071"/>
                  </a:lnTo>
                  <a:lnTo>
                    <a:pt x="1135" y="1049"/>
                  </a:lnTo>
                  <a:lnTo>
                    <a:pt x="1155" y="1025"/>
                  </a:lnTo>
                  <a:lnTo>
                    <a:pt x="1172" y="999"/>
                  </a:lnTo>
                  <a:lnTo>
                    <a:pt x="1188" y="974"/>
                  </a:lnTo>
                  <a:lnTo>
                    <a:pt x="1205" y="946"/>
                  </a:lnTo>
                  <a:lnTo>
                    <a:pt x="1218" y="921"/>
                  </a:lnTo>
                  <a:lnTo>
                    <a:pt x="1230" y="891"/>
                  </a:lnTo>
                  <a:lnTo>
                    <a:pt x="1243" y="862"/>
                  </a:lnTo>
                  <a:lnTo>
                    <a:pt x="1252" y="833"/>
                  </a:lnTo>
                  <a:lnTo>
                    <a:pt x="1262" y="804"/>
                  </a:lnTo>
                  <a:lnTo>
                    <a:pt x="1269" y="773"/>
                  </a:lnTo>
                  <a:lnTo>
                    <a:pt x="1274" y="741"/>
                  </a:lnTo>
                  <a:lnTo>
                    <a:pt x="1278" y="710"/>
                  </a:lnTo>
                  <a:lnTo>
                    <a:pt x="1280" y="677"/>
                  </a:lnTo>
                  <a:lnTo>
                    <a:pt x="1282" y="644"/>
                  </a:lnTo>
                  <a:lnTo>
                    <a:pt x="1291" y="644"/>
                  </a:lnTo>
                  <a:close/>
                </a:path>
              </a:pathLst>
            </a:custGeom>
            <a:solidFill>
              <a:srgbClr val="72C6FF"/>
            </a:solidFill>
            <a:ln w="9525">
              <a:noFill/>
              <a:round/>
              <a:headEnd/>
              <a:tailEnd/>
            </a:ln>
          </p:spPr>
          <p:txBody>
            <a:bodyPr/>
            <a:lstStyle/>
            <a:p>
              <a:endParaRPr lang="en-US"/>
            </a:p>
          </p:txBody>
        </p:sp>
        <p:sp>
          <p:nvSpPr>
            <p:cNvPr id="49206" name="Freeform 271"/>
            <p:cNvSpPr>
              <a:spLocks/>
            </p:cNvSpPr>
            <p:nvPr/>
          </p:nvSpPr>
          <p:spPr bwMode="auto">
            <a:xfrm>
              <a:off x="3138311" y="2382856"/>
              <a:ext cx="1804812" cy="2033588"/>
            </a:xfrm>
            <a:custGeom>
              <a:avLst/>
              <a:gdLst>
                <a:gd name="T0" fmla="*/ 2147483647 w 1279"/>
                <a:gd name="T1" fmla="*/ 2147483647 h 1281"/>
                <a:gd name="T2" fmla="*/ 2147483647 w 1279"/>
                <a:gd name="T3" fmla="*/ 2147483647 h 1281"/>
                <a:gd name="T4" fmla="*/ 2147483647 w 1279"/>
                <a:gd name="T5" fmla="*/ 2147483647 h 1281"/>
                <a:gd name="T6" fmla="*/ 2147483647 w 1279"/>
                <a:gd name="T7" fmla="*/ 2147483647 h 1281"/>
                <a:gd name="T8" fmla="*/ 2147483647 w 1279"/>
                <a:gd name="T9" fmla="*/ 2147483647 h 1281"/>
                <a:gd name="T10" fmla="*/ 2147483647 w 1279"/>
                <a:gd name="T11" fmla="*/ 2147483647 h 1281"/>
                <a:gd name="T12" fmla="*/ 2147483647 w 1279"/>
                <a:gd name="T13" fmla="*/ 2147483647 h 1281"/>
                <a:gd name="T14" fmla="*/ 2147483647 w 1279"/>
                <a:gd name="T15" fmla="*/ 2147483647 h 1281"/>
                <a:gd name="T16" fmla="*/ 2147483647 w 1279"/>
                <a:gd name="T17" fmla="*/ 2147483647 h 1281"/>
                <a:gd name="T18" fmla="*/ 2147483647 w 1279"/>
                <a:gd name="T19" fmla="*/ 2147483647 h 1281"/>
                <a:gd name="T20" fmla="*/ 2147483647 w 1279"/>
                <a:gd name="T21" fmla="*/ 2147483647 h 1281"/>
                <a:gd name="T22" fmla="*/ 2147483647 w 1279"/>
                <a:gd name="T23" fmla="*/ 2147483647 h 1281"/>
                <a:gd name="T24" fmla="*/ 0 w 1279"/>
                <a:gd name="T25" fmla="*/ 2147483647 h 1281"/>
                <a:gd name="T26" fmla="*/ 2147483647 w 1279"/>
                <a:gd name="T27" fmla="*/ 2147483647 h 1281"/>
                <a:gd name="T28" fmla="*/ 2147483647 w 1279"/>
                <a:gd name="T29" fmla="*/ 2147483647 h 1281"/>
                <a:gd name="T30" fmla="*/ 2147483647 w 1279"/>
                <a:gd name="T31" fmla="*/ 2147483647 h 1281"/>
                <a:gd name="T32" fmla="*/ 2147483647 w 1279"/>
                <a:gd name="T33" fmla="*/ 2147483647 h 1281"/>
                <a:gd name="T34" fmla="*/ 2147483647 w 1279"/>
                <a:gd name="T35" fmla="*/ 2147483647 h 1281"/>
                <a:gd name="T36" fmla="*/ 2147483647 w 1279"/>
                <a:gd name="T37" fmla="*/ 2147483647 h 1281"/>
                <a:gd name="T38" fmla="*/ 2147483647 w 1279"/>
                <a:gd name="T39" fmla="*/ 2147483647 h 1281"/>
                <a:gd name="T40" fmla="*/ 2147483647 w 1279"/>
                <a:gd name="T41" fmla="*/ 2147483647 h 1281"/>
                <a:gd name="T42" fmla="*/ 2147483647 w 1279"/>
                <a:gd name="T43" fmla="*/ 2147483647 h 1281"/>
                <a:gd name="T44" fmla="*/ 2147483647 w 1279"/>
                <a:gd name="T45" fmla="*/ 2147483647 h 1281"/>
                <a:gd name="T46" fmla="*/ 2147483647 w 1279"/>
                <a:gd name="T47" fmla="*/ 2147483647 h 1281"/>
                <a:gd name="T48" fmla="*/ 2147483647 w 1279"/>
                <a:gd name="T49" fmla="*/ 2147483647 h 1281"/>
                <a:gd name="T50" fmla="*/ 2147483647 w 1279"/>
                <a:gd name="T51" fmla="*/ 2147483647 h 1281"/>
                <a:gd name="T52" fmla="*/ 2147483647 w 1279"/>
                <a:gd name="T53" fmla="*/ 2147483647 h 1281"/>
                <a:gd name="T54" fmla="*/ 2147483647 w 1279"/>
                <a:gd name="T55" fmla="*/ 2147483647 h 1281"/>
                <a:gd name="T56" fmla="*/ 2147483647 w 1279"/>
                <a:gd name="T57" fmla="*/ 2147483647 h 1281"/>
                <a:gd name="T58" fmla="*/ 2147483647 w 1279"/>
                <a:gd name="T59" fmla="*/ 2147483647 h 1281"/>
                <a:gd name="T60" fmla="*/ 2147483647 w 1279"/>
                <a:gd name="T61" fmla="*/ 2147483647 h 1281"/>
                <a:gd name="T62" fmla="*/ 2147483647 w 1279"/>
                <a:gd name="T63" fmla="*/ 2147483647 h 1281"/>
                <a:gd name="T64" fmla="*/ 2147483647 w 1279"/>
                <a:gd name="T65" fmla="*/ 2147483647 h 1281"/>
                <a:gd name="T66" fmla="*/ 2147483647 w 1279"/>
                <a:gd name="T67" fmla="*/ 2147483647 h 1281"/>
                <a:gd name="T68" fmla="*/ 2147483647 w 1279"/>
                <a:gd name="T69" fmla="*/ 2147483647 h 1281"/>
                <a:gd name="T70" fmla="*/ 2147483647 w 1279"/>
                <a:gd name="T71" fmla="*/ 2147483647 h 1281"/>
                <a:gd name="T72" fmla="*/ 2147483647 w 1279"/>
                <a:gd name="T73" fmla="*/ 2147483647 h 1281"/>
                <a:gd name="T74" fmla="*/ 2147483647 w 1279"/>
                <a:gd name="T75" fmla="*/ 2147483647 h 1281"/>
                <a:gd name="T76" fmla="*/ 2147483647 w 1279"/>
                <a:gd name="T77" fmla="*/ 2147483647 h 1281"/>
                <a:gd name="T78" fmla="*/ 2147483647 w 1279"/>
                <a:gd name="T79" fmla="*/ 2147483647 h 1281"/>
                <a:gd name="T80" fmla="*/ 2147483647 w 1279"/>
                <a:gd name="T81" fmla="*/ 2147483647 h 1281"/>
                <a:gd name="T82" fmla="*/ 2147483647 w 1279"/>
                <a:gd name="T83" fmla="*/ 2147483647 h 1281"/>
                <a:gd name="T84" fmla="*/ 2147483647 w 1279"/>
                <a:gd name="T85" fmla="*/ 2147483647 h 1281"/>
                <a:gd name="T86" fmla="*/ 2147483647 w 1279"/>
                <a:gd name="T87" fmla="*/ 2147483647 h 1281"/>
                <a:gd name="T88" fmla="*/ 2147483647 w 1279"/>
                <a:gd name="T89" fmla="*/ 2147483647 h 1281"/>
                <a:gd name="T90" fmla="*/ 2147483647 w 1279"/>
                <a:gd name="T91" fmla="*/ 2147483647 h 1281"/>
                <a:gd name="T92" fmla="*/ 2147483647 w 1279"/>
                <a:gd name="T93" fmla="*/ 2147483647 h 1281"/>
                <a:gd name="T94" fmla="*/ 2147483647 w 1279"/>
                <a:gd name="T95" fmla="*/ 2147483647 h 1281"/>
                <a:gd name="T96" fmla="*/ 2147483647 w 1279"/>
                <a:gd name="T97" fmla="*/ 2147483647 h 1281"/>
                <a:gd name="T98" fmla="*/ 2147483647 w 1279"/>
                <a:gd name="T99" fmla="*/ 2147483647 h 1281"/>
                <a:gd name="T100" fmla="*/ 2147483647 w 1279"/>
                <a:gd name="T101" fmla="*/ 2147483647 h 128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79"/>
                <a:gd name="T154" fmla="*/ 0 h 1281"/>
                <a:gd name="T155" fmla="*/ 1279 w 1279"/>
                <a:gd name="T156" fmla="*/ 1281 h 128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79" h="1281">
                  <a:moveTo>
                    <a:pt x="1279" y="640"/>
                  </a:moveTo>
                  <a:lnTo>
                    <a:pt x="1279" y="607"/>
                  </a:lnTo>
                  <a:lnTo>
                    <a:pt x="1276" y="574"/>
                  </a:lnTo>
                  <a:lnTo>
                    <a:pt x="1272" y="543"/>
                  </a:lnTo>
                  <a:lnTo>
                    <a:pt x="1267" y="512"/>
                  </a:lnTo>
                  <a:lnTo>
                    <a:pt x="1259" y="481"/>
                  </a:lnTo>
                  <a:lnTo>
                    <a:pt x="1250" y="450"/>
                  </a:lnTo>
                  <a:lnTo>
                    <a:pt x="1241" y="421"/>
                  </a:lnTo>
                  <a:lnTo>
                    <a:pt x="1230" y="391"/>
                  </a:lnTo>
                  <a:lnTo>
                    <a:pt x="1217" y="362"/>
                  </a:lnTo>
                  <a:lnTo>
                    <a:pt x="1202" y="335"/>
                  </a:lnTo>
                  <a:lnTo>
                    <a:pt x="1188" y="309"/>
                  </a:lnTo>
                  <a:lnTo>
                    <a:pt x="1170" y="283"/>
                  </a:lnTo>
                  <a:lnTo>
                    <a:pt x="1153" y="258"/>
                  </a:lnTo>
                  <a:lnTo>
                    <a:pt x="1133" y="234"/>
                  </a:lnTo>
                  <a:lnTo>
                    <a:pt x="1113" y="210"/>
                  </a:lnTo>
                  <a:lnTo>
                    <a:pt x="1093" y="188"/>
                  </a:lnTo>
                  <a:lnTo>
                    <a:pt x="1071" y="166"/>
                  </a:lnTo>
                  <a:lnTo>
                    <a:pt x="1047" y="146"/>
                  </a:lnTo>
                  <a:lnTo>
                    <a:pt x="1023" y="128"/>
                  </a:lnTo>
                  <a:lnTo>
                    <a:pt x="997" y="110"/>
                  </a:lnTo>
                  <a:lnTo>
                    <a:pt x="972" y="93"/>
                  </a:lnTo>
                  <a:lnTo>
                    <a:pt x="944" y="78"/>
                  </a:lnTo>
                  <a:lnTo>
                    <a:pt x="917" y="64"/>
                  </a:lnTo>
                  <a:lnTo>
                    <a:pt x="889" y="51"/>
                  </a:lnTo>
                  <a:lnTo>
                    <a:pt x="860" y="40"/>
                  </a:lnTo>
                  <a:lnTo>
                    <a:pt x="829" y="29"/>
                  </a:lnTo>
                  <a:lnTo>
                    <a:pt x="800" y="20"/>
                  </a:lnTo>
                  <a:lnTo>
                    <a:pt x="769" y="14"/>
                  </a:lnTo>
                  <a:lnTo>
                    <a:pt x="738" y="7"/>
                  </a:lnTo>
                  <a:lnTo>
                    <a:pt x="705" y="3"/>
                  </a:lnTo>
                  <a:lnTo>
                    <a:pt x="672" y="2"/>
                  </a:lnTo>
                  <a:lnTo>
                    <a:pt x="640" y="0"/>
                  </a:lnTo>
                  <a:lnTo>
                    <a:pt x="608" y="2"/>
                  </a:lnTo>
                  <a:lnTo>
                    <a:pt x="575" y="3"/>
                  </a:lnTo>
                  <a:lnTo>
                    <a:pt x="542" y="7"/>
                  </a:lnTo>
                  <a:lnTo>
                    <a:pt x="511" y="14"/>
                  </a:lnTo>
                  <a:lnTo>
                    <a:pt x="479" y="20"/>
                  </a:lnTo>
                  <a:lnTo>
                    <a:pt x="450" y="29"/>
                  </a:lnTo>
                  <a:lnTo>
                    <a:pt x="419" y="40"/>
                  </a:lnTo>
                  <a:lnTo>
                    <a:pt x="390" y="51"/>
                  </a:lnTo>
                  <a:lnTo>
                    <a:pt x="362" y="64"/>
                  </a:lnTo>
                  <a:lnTo>
                    <a:pt x="335" y="78"/>
                  </a:lnTo>
                  <a:lnTo>
                    <a:pt x="307" y="93"/>
                  </a:lnTo>
                  <a:lnTo>
                    <a:pt x="282" y="110"/>
                  </a:lnTo>
                  <a:lnTo>
                    <a:pt x="256" y="128"/>
                  </a:lnTo>
                  <a:lnTo>
                    <a:pt x="232" y="146"/>
                  </a:lnTo>
                  <a:lnTo>
                    <a:pt x="208" y="166"/>
                  </a:lnTo>
                  <a:lnTo>
                    <a:pt x="187" y="188"/>
                  </a:lnTo>
                  <a:lnTo>
                    <a:pt x="166" y="210"/>
                  </a:lnTo>
                  <a:lnTo>
                    <a:pt x="146" y="234"/>
                  </a:lnTo>
                  <a:lnTo>
                    <a:pt x="126" y="258"/>
                  </a:lnTo>
                  <a:lnTo>
                    <a:pt x="110" y="283"/>
                  </a:lnTo>
                  <a:lnTo>
                    <a:pt x="93" y="309"/>
                  </a:lnTo>
                  <a:lnTo>
                    <a:pt x="77" y="335"/>
                  </a:lnTo>
                  <a:lnTo>
                    <a:pt x="62" y="362"/>
                  </a:lnTo>
                  <a:lnTo>
                    <a:pt x="49" y="391"/>
                  </a:lnTo>
                  <a:lnTo>
                    <a:pt x="38" y="421"/>
                  </a:lnTo>
                  <a:lnTo>
                    <a:pt x="29" y="450"/>
                  </a:lnTo>
                  <a:lnTo>
                    <a:pt x="20" y="481"/>
                  </a:lnTo>
                  <a:lnTo>
                    <a:pt x="13" y="512"/>
                  </a:lnTo>
                  <a:lnTo>
                    <a:pt x="7" y="543"/>
                  </a:lnTo>
                  <a:lnTo>
                    <a:pt x="3" y="574"/>
                  </a:lnTo>
                  <a:lnTo>
                    <a:pt x="0" y="607"/>
                  </a:lnTo>
                  <a:lnTo>
                    <a:pt x="0" y="640"/>
                  </a:lnTo>
                  <a:lnTo>
                    <a:pt x="0" y="673"/>
                  </a:lnTo>
                  <a:lnTo>
                    <a:pt x="3" y="706"/>
                  </a:lnTo>
                  <a:lnTo>
                    <a:pt x="7" y="737"/>
                  </a:lnTo>
                  <a:lnTo>
                    <a:pt x="13" y="769"/>
                  </a:lnTo>
                  <a:lnTo>
                    <a:pt x="20" y="800"/>
                  </a:lnTo>
                  <a:lnTo>
                    <a:pt x="29" y="831"/>
                  </a:lnTo>
                  <a:lnTo>
                    <a:pt x="38" y="860"/>
                  </a:lnTo>
                  <a:lnTo>
                    <a:pt x="49" y="889"/>
                  </a:lnTo>
                  <a:lnTo>
                    <a:pt x="62" y="919"/>
                  </a:lnTo>
                  <a:lnTo>
                    <a:pt x="77" y="946"/>
                  </a:lnTo>
                  <a:lnTo>
                    <a:pt x="93" y="972"/>
                  </a:lnTo>
                  <a:lnTo>
                    <a:pt x="110" y="997"/>
                  </a:lnTo>
                  <a:lnTo>
                    <a:pt x="126" y="1023"/>
                  </a:lnTo>
                  <a:lnTo>
                    <a:pt x="146" y="1047"/>
                  </a:lnTo>
                  <a:lnTo>
                    <a:pt x="166" y="1071"/>
                  </a:lnTo>
                  <a:lnTo>
                    <a:pt x="187" y="1093"/>
                  </a:lnTo>
                  <a:lnTo>
                    <a:pt x="208" y="1114"/>
                  </a:lnTo>
                  <a:lnTo>
                    <a:pt x="232" y="1135"/>
                  </a:lnTo>
                  <a:lnTo>
                    <a:pt x="256" y="1153"/>
                  </a:lnTo>
                  <a:lnTo>
                    <a:pt x="282" y="1171"/>
                  </a:lnTo>
                  <a:lnTo>
                    <a:pt x="307" y="1188"/>
                  </a:lnTo>
                  <a:lnTo>
                    <a:pt x="335" y="1202"/>
                  </a:lnTo>
                  <a:lnTo>
                    <a:pt x="362" y="1217"/>
                  </a:lnTo>
                  <a:lnTo>
                    <a:pt x="390" y="1230"/>
                  </a:lnTo>
                  <a:lnTo>
                    <a:pt x="419" y="1241"/>
                  </a:lnTo>
                  <a:lnTo>
                    <a:pt x="450" y="1252"/>
                  </a:lnTo>
                  <a:lnTo>
                    <a:pt x="479" y="1261"/>
                  </a:lnTo>
                  <a:lnTo>
                    <a:pt x="511" y="1268"/>
                  </a:lnTo>
                  <a:lnTo>
                    <a:pt x="542" y="1274"/>
                  </a:lnTo>
                  <a:lnTo>
                    <a:pt x="575" y="1277"/>
                  </a:lnTo>
                  <a:lnTo>
                    <a:pt x="608" y="1279"/>
                  </a:lnTo>
                  <a:lnTo>
                    <a:pt x="640" y="1281"/>
                  </a:lnTo>
                  <a:lnTo>
                    <a:pt x="672" y="1279"/>
                  </a:lnTo>
                  <a:lnTo>
                    <a:pt x="705" y="1277"/>
                  </a:lnTo>
                  <a:lnTo>
                    <a:pt x="738" y="1274"/>
                  </a:lnTo>
                  <a:lnTo>
                    <a:pt x="769" y="1268"/>
                  </a:lnTo>
                  <a:lnTo>
                    <a:pt x="800" y="1261"/>
                  </a:lnTo>
                  <a:lnTo>
                    <a:pt x="829" y="1252"/>
                  </a:lnTo>
                  <a:lnTo>
                    <a:pt x="860" y="1241"/>
                  </a:lnTo>
                  <a:lnTo>
                    <a:pt x="889" y="1230"/>
                  </a:lnTo>
                  <a:lnTo>
                    <a:pt x="917" y="1217"/>
                  </a:lnTo>
                  <a:lnTo>
                    <a:pt x="944" y="1202"/>
                  </a:lnTo>
                  <a:lnTo>
                    <a:pt x="972" y="1188"/>
                  </a:lnTo>
                  <a:lnTo>
                    <a:pt x="997" y="1171"/>
                  </a:lnTo>
                  <a:lnTo>
                    <a:pt x="1023" y="1153"/>
                  </a:lnTo>
                  <a:lnTo>
                    <a:pt x="1047" y="1135"/>
                  </a:lnTo>
                  <a:lnTo>
                    <a:pt x="1071" y="1114"/>
                  </a:lnTo>
                  <a:lnTo>
                    <a:pt x="1093" y="1093"/>
                  </a:lnTo>
                  <a:lnTo>
                    <a:pt x="1113" y="1071"/>
                  </a:lnTo>
                  <a:lnTo>
                    <a:pt x="1133" y="1047"/>
                  </a:lnTo>
                  <a:lnTo>
                    <a:pt x="1153" y="1023"/>
                  </a:lnTo>
                  <a:lnTo>
                    <a:pt x="1170" y="997"/>
                  </a:lnTo>
                  <a:lnTo>
                    <a:pt x="1188" y="972"/>
                  </a:lnTo>
                  <a:lnTo>
                    <a:pt x="1202" y="946"/>
                  </a:lnTo>
                  <a:lnTo>
                    <a:pt x="1217" y="919"/>
                  </a:lnTo>
                  <a:lnTo>
                    <a:pt x="1230" y="889"/>
                  </a:lnTo>
                  <a:lnTo>
                    <a:pt x="1241" y="860"/>
                  </a:lnTo>
                  <a:lnTo>
                    <a:pt x="1250" y="831"/>
                  </a:lnTo>
                  <a:lnTo>
                    <a:pt x="1259" y="800"/>
                  </a:lnTo>
                  <a:lnTo>
                    <a:pt x="1267" y="769"/>
                  </a:lnTo>
                  <a:lnTo>
                    <a:pt x="1272" y="737"/>
                  </a:lnTo>
                  <a:lnTo>
                    <a:pt x="1276" y="706"/>
                  </a:lnTo>
                  <a:lnTo>
                    <a:pt x="1279" y="673"/>
                  </a:lnTo>
                  <a:lnTo>
                    <a:pt x="1279" y="640"/>
                  </a:lnTo>
                  <a:lnTo>
                    <a:pt x="1270" y="640"/>
                  </a:lnTo>
                  <a:lnTo>
                    <a:pt x="1270" y="607"/>
                  </a:lnTo>
                  <a:lnTo>
                    <a:pt x="1267" y="576"/>
                  </a:lnTo>
                  <a:lnTo>
                    <a:pt x="1263" y="545"/>
                  </a:lnTo>
                  <a:lnTo>
                    <a:pt x="1257" y="514"/>
                  </a:lnTo>
                  <a:lnTo>
                    <a:pt x="1250" y="483"/>
                  </a:lnTo>
                  <a:lnTo>
                    <a:pt x="1243" y="454"/>
                  </a:lnTo>
                  <a:lnTo>
                    <a:pt x="1232" y="424"/>
                  </a:lnTo>
                  <a:lnTo>
                    <a:pt x="1221" y="395"/>
                  </a:lnTo>
                  <a:lnTo>
                    <a:pt x="1208" y="368"/>
                  </a:lnTo>
                  <a:lnTo>
                    <a:pt x="1195" y="340"/>
                  </a:lnTo>
                  <a:lnTo>
                    <a:pt x="1179" y="313"/>
                  </a:lnTo>
                  <a:lnTo>
                    <a:pt x="1162" y="287"/>
                  </a:lnTo>
                  <a:lnTo>
                    <a:pt x="1146" y="263"/>
                  </a:lnTo>
                  <a:lnTo>
                    <a:pt x="1126" y="239"/>
                  </a:lnTo>
                  <a:lnTo>
                    <a:pt x="1107" y="216"/>
                  </a:lnTo>
                  <a:lnTo>
                    <a:pt x="1085" y="194"/>
                  </a:lnTo>
                  <a:lnTo>
                    <a:pt x="1063" y="174"/>
                  </a:lnTo>
                  <a:lnTo>
                    <a:pt x="1041" y="153"/>
                  </a:lnTo>
                  <a:lnTo>
                    <a:pt x="1018" y="135"/>
                  </a:lnTo>
                  <a:lnTo>
                    <a:pt x="992" y="117"/>
                  </a:lnTo>
                  <a:lnTo>
                    <a:pt x="966" y="100"/>
                  </a:lnTo>
                  <a:lnTo>
                    <a:pt x="941" y="86"/>
                  </a:lnTo>
                  <a:lnTo>
                    <a:pt x="913" y="71"/>
                  </a:lnTo>
                  <a:lnTo>
                    <a:pt x="886" y="58"/>
                  </a:lnTo>
                  <a:lnTo>
                    <a:pt x="856" y="47"/>
                  </a:lnTo>
                  <a:lnTo>
                    <a:pt x="827" y="38"/>
                  </a:lnTo>
                  <a:lnTo>
                    <a:pt x="798" y="29"/>
                  </a:lnTo>
                  <a:lnTo>
                    <a:pt x="767" y="22"/>
                  </a:lnTo>
                  <a:lnTo>
                    <a:pt x="736" y="16"/>
                  </a:lnTo>
                  <a:lnTo>
                    <a:pt x="705" y="13"/>
                  </a:lnTo>
                  <a:lnTo>
                    <a:pt x="672" y="11"/>
                  </a:lnTo>
                  <a:lnTo>
                    <a:pt x="640" y="9"/>
                  </a:lnTo>
                  <a:lnTo>
                    <a:pt x="608" y="11"/>
                  </a:lnTo>
                  <a:lnTo>
                    <a:pt x="575" y="13"/>
                  </a:lnTo>
                  <a:lnTo>
                    <a:pt x="543" y="16"/>
                  </a:lnTo>
                  <a:lnTo>
                    <a:pt x="512" y="22"/>
                  </a:lnTo>
                  <a:lnTo>
                    <a:pt x="481" y="29"/>
                  </a:lnTo>
                  <a:lnTo>
                    <a:pt x="452" y="38"/>
                  </a:lnTo>
                  <a:lnTo>
                    <a:pt x="423" y="47"/>
                  </a:lnTo>
                  <a:lnTo>
                    <a:pt x="393" y="58"/>
                  </a:lnTo>
                  <a:lnTo>
                    <a:pt x="366" y="71"/>
                  </a:lnTo>
                  <a:lnTo>
                    <a:pt x="338" y="86"/>
                  </a:lnTo>
                  <a:lnTo>
                    <a:pt x="313" y="100"/>
                  </a:lnTo>
                  <a:lnTo>
                    <a:pt x="287" y="117"/>
                  </a:lnTo>
                  <a:lnTo>
                    <a:pt x="262" y="135"/>
                  </a:lnTo>
                  <a:lnTo>
                    <a:pt x="238" y="153"/>
                  </a:lnTo>
                  <a:lnTo>
                    <a:pt x="216" y="174"/>
                  </a:lnTo>
                  <a:lnTo>
                    <a:pt x="194" y="194"/>
                  </a:lnTo>
                  <a:lnTo>
                    <a:pt x="172" y="216"/>
                  </a:lnTo>
                  <a:lnTo>
                    <a:pt x="154" y="239"/>
                  </a:lnTo>
                  <a:lnTo>
                    <a:pt x="133" y="263"/>
                  </a:lnTo>
                  <a:lnTo>
                    <a:pt x="117" y="287"/>
                  </a:lnTo>
                  <a:lnTo>
                    <a:pt x="100" y="313"/>
                  </a:lnTo>
                  <a:lnTo>
                    <a:pt x="84" y="340"/>
                  </a:lnTo>
                  <a:lnTo>
                    <a:pt x="71" y="368"/>
                  </a:lnTo>
                  <a:lnTo>
                    <a:pt x="58" y="395"/>
                  </a:lnTo>
                  <a:lnTo>
                    <a:pt x="47" y="424"/>
                  </a:lnTo>
                  <a:lnTo>
                    <a:pt x="36" y="454"/>
                  </a:lnTo>
                  <a:lnTo>
                    <a:pt x="29" y="483"/>
                  </a:lnTo>
                  <a:lnTo>
                    <a:pt x="22" y="514"/>
                  </a:lnTo>
                  <a:lnTo>
                    <a:pt x="16" y="545"/>
                  </a:lnTo>
                  <a:lnTo>
                    <a:pt x="13" y="576"/>
                  </a:lnTo>
                  <a:lnTo>
                    <a:pt x="9" y="607"/>
                  </a:lnTo>
                  <a:lnTo>
                    <a:pt x="9" y="640"/>
                  </a:lnTo>
                  <a:lnTo>
                    <a:pt x="9" y="673"/>
                  </a:lnTo>
                  <a:lnTo>
                    <a:pt x="13" y="704"/>
                  </a:lnTo>
                  <a:lnTo>
                    <a:pt x="16" y="737"/>
                  </a:lnTo>
                  <a:lnTo>
                    <a:pt x="22" y="767"/>
                  </a:lnTo>
                  <a:lnTo>
                    <a:pt x="29" y="798"/>
                  </a:lnTo>
                  <a:lnTo>
                    <a:pt x="36" y="827"/>
                  </a:lnTo>
                  <a:lnTo>
                    <a:pt x="47" y="858"/>
                  </a:lnTo>
                  <a:lnTo>
                    <a:pt x="58" y="886"/>
                  </a:lnTo>
                  <a:lnTo>
                    <a:pt x="71" y="913"/>
                  </a:lnTo>
                  <a:lnTo>
                    <a:pt x="84" y="941"/>
                  </a:lnTo>
                  <a:lnTo>
                    <a:pt x="100" y="968"/>
                  </a:lnTo>
                  <a:lnTo>
                    <a:pt x="117" y="994"/>
                  </a:lnTo>
                  <a:lnTo>
                    <a:pt x="133" y="1017"/>
                  </a:lnTo>
                  <a:lnTo>
                    <a:pt x="154" y="1041"/>
                  </a:lnTo>
                  <a:lnTo>
                    <a:pt x="172" y="1065"/>
                  </a:lnTo>
                  <a:lnTo>
                    <a:pt x="194" y="1087"/>
                  </a:lnTo>
                  <a:lnTo>
                    <a:pt x="216" y="1107"/>
                  </a:lnTo>
                  <a:lnTo>
                    <a:pt x="238" y="1127"/>
                  </a:lnTo>
                  <a:lnTo>
                    <a:pt x="262" y="1146"/>
                  </a:lnTo>
                  <a:lnTo>
                    <a:pt x="287" y="1164"/>
                  </a:lnTo>
                  <a:lnTo>
                    <a:pt x="313" y="1180"/>
                  </a:lnTo>
                  <a:lnTo>
                    <a:pt x="338" y="1195"/>
                  </a:lnTo>
                  <a:lnTo>
                    <a:pt x="366" y="1210"/>
                  </a:lnTo>
                  <a:lnTo>
                    <a:pt x="393" y="1222"/>
                  </a:lnTo>
                  <a:lnTo>
                    <a:pt x="423" y="1233"/>
                  </a:lnTo>
                  <a:lnTo>
                    <a:pt x="452" y="1243"/>
                  </a:lnTo>
                  <a:lnTo>
                    <a:pt x="481" y="1252"/>
                  </a:lnTo>
                  <a:lnTo>
                    <a:pt x="512" y="1259"/>
                  </a:lnTo>
                  <a:lnTo>
                    <a:pt x="543" y="1265"/>
                  </a:lnTo>
                  <a:lnTo>
                    <a:pt x="575" y="1268"/>
                  </a:lnTo>
                  <a:lnTo>
                    <a:pt x="608" y="1270"/>
                  </a:lnTo>
                  <a:lnTo>
                    <a:pt x="640" y="1272"/>
                  </a:lnTo>
                  <a:lnTo>
                    <a:pt x="672" y="1270"/>
                  </a:lnTo>
                  <a:lnTo>
                    <a:pt x="705" y="1268"/>
                  </a:lnTo>
                  <a:lnTo>
                    <a:pt x="736" y="1265"/>
                  </a:lnTo>
                  <a:lnTo>
                    <a:pt x="767" y="1259"/>
                  </a:lnTo>
                  <a:lnTo>
                    <a:pt x="798" y="1252"/>
                  </a:lnTo>
                  <a:lnTo>
                    <a:pt x="827" y="1243"/>
                  </a:lnTo>
                  <a:lnTo>
                    <a:pt x="856" y="1233"/>
                  </a:lnTo>
                  <a:lnTo>
                    <a:pt x="886" y="1222"/>
                  </a:lnTo>
                  <a:lnTo>
                    <a:pt x="913" y="1210"/>
                  </a:lnTo>
                  <a:lnTo>
                    <a:pt x="941" y="1195"/>
                  </a:lnTo>
                  <a:lnTo>
                    <a:pt x="966" y="1180"/>
                  </a:lnTo>
                  <a:lnTo>
                    <a:pt x="992" y="1164"/>
                  </a:lnTo>
                  <a:lnTo>
                    <a:pt x="1018" y="1146"/>
                  </a:lnTo>
                  <a:lnTo>
                    <a:pt x="1041" y="1127"/>
                  </a:lnTo>
                  <a:lnTo>
                    <a:pt x="1063" y="1107"/>
                  </a:lnTo>
                  <a:lnTo>
                    <a:pt x="1085" y="1087"/>
                  </a:lnTo>
                  <a:lnTo>
                    <a:pt x="1107" y="1065"/>
                  </a:lnTo>
                  <a:lnTo>
                    <a:pt x="1126" y="1041"/>
                  </a:lnTo>
                  <a:lnTo>
                    <a:pt x="1146" y="1017"/>
                  </a:lnTo>
                  <a:lnTo>
                    <a:pt x="1162" y="994"/>
                  </a:lnTo>
                  <a:lnTo>
                    <a:pt x="1179" y="968"/>
                  </a:lnTo>
                  <a:lnTo>
                    <a:pt x="1195" y="941"/>
                  </a:lnTo>
                  <a:lnTo>
                    <a:pt x="1208" y="913"/>
                  </a:lnTo>
                  <a:lnTo>
                    <a:pt x="1221" y="886"/>
                  </a:lnTo>
                  <a:lnTo>
                    <a:pt x="1232" y="858"/>
                  </a:lnTo>
                  <a:lnTo>
                    <a:pt x="1243" y="827"/>
                  </a:lnTo>
                  <a:lnTo>
                    <a:pt x="1250" y="798"/>
                  </a:lnTo>
                  <a:lnTo>
                    <a:pt x="1257" y="767"/>
                  </a:lnTo>
                  <a:lnTo>
                    <a:pt x="1263" y="737"/>
                  </a:lnTo>
                  <a:lnTo>
                    <a:pt x="1267" y="704"/>
                  </a:lnTo>
                  <a:lnTo>
                    <a:pt x="1270" y="673"/>
                  </a:lnTo>
                  <a:lnTo>
                    <a:pt x="1270" y="640"/>
                  </a:lnTo>
                  <a:lnTo>
                    <a:pt x="1279" y="640"/>
                  </a:lnTo>
                  <a:close/>
                </a:path>
              </a:pathLst>
            </a:custGeom>
            <a:solidFill>
              <a:srgbClr val="73C7FF"/>
            </a:solidFill>
            <a:ln w="9525">
              <a:noFill/>
              <a:round/>
              <a:headEnd/>
              <a:tailEnd/>
            </a:ln>
          </p:spPr>
          <p:txBody>
            <a:bodyPr/>
            <a:lstStyle/>
            <a:p>
              <a:endParaRPr lang="en-US"/>
            </a:p>
          </p:txBody>
        </p:sp>
        <p:sp>
          <p:nvSpPr>
            <p:cNvPr id="49207" name="Freeform 272"/>
            <p:cNvSpPr>
              <a:spLocks/>
            </p:cNvSpPr>
            <p:nvPr/>
          </p:nvSpPr>
          <p:spPr bwMode="auto">
            <a:xfrm>
              <a:off x="3142545" y="2390794"/>
              <a:ext cx="1796344" cy="2017712"/>
            </a:xfrm>
            <a:custGeom>
              <a:avLst/>
              <a:gdLst>
                <a:gd name="T0" fmla="*/ 2147483647 w 1273"/>
                <a:gd name="T1" fmla="*/ 2147483647 h 1271"/>
                <a:gd name="T2" fmla="*/ 2147483647 w 1273"/>
                <a:gd name="T3" fmla="*/ 2147483647 h 1271"/>
                <a:gd name="T4" fmla="*/ 2147483647 w 1273"/>
                <a:gd name="T5" fmla="*/ 2147483647 h 1271"/>
                <a:gd name="T6" fmla="*/ 2147483647 w 1273"/>
                <a:gd name="T7" fmla="*/ 2147483647 h 1271"/>
                <a:gd name="T8" fmla="*/ 2147483647 w 1273"/>
                <a:gd name="T9" fmla="*/ 2147483647 h 1271"/>
                <a:gd name="T10" fmla="*/ 2147483647 w 1273"/>
                <a:gd name="T11" fmla="*/ 2147483647 h 1271"/>
                <a:gd name="T12" fmla="*/ 2147483647 w 1273"/>
                <a:gd name="T13" fmla="*/ 2147483647 h 1271"/>
                <a:gd name="T14" fmla="*/ 2147483647 w 1273"/>
                <a:gd name="T15" fmla="*/ 2147483647 h 1271"/>
                <a:gd name="T16" fmla="*/ 2147483647 w 1273"/>
                <a:gd name="T17" fmla="*/ 2147483647 h 1271"/>
                <a:gd name="T18" fmla="*/ 2147483647 w 1273"/>
                <a:gd name="T19" fmla="*/ 2147483647 h 1271"/>
                <a:gd name="T20" fmla="*/ 2147483647 w 1273"/>
                <a:gd name="T21" fmla="*/ 2147483647 h 1271"/>
                <a:gd name="T22" fmla="*/ 2147483647 w 1273"/>
                <a:gd name="T23" fmla="*/ 2147483647 h 1271"/>
                <a:gd name="T24" fmla="*/ 0 w 1273"/>
                <a:gd name="T25" fmla="*/ 2147483647 h 1271"/>
                <a:gd name="T26" fmla="*/ 2147483647 w 1273"/>
                <a:gd name="T27" fmla="*/ 2147483647 h 1271"/>
                <a:gd name="T28" fmla="*/ 2147483647 w 1273"/>
                <a:gd name="T29" fmla="*/ 2147483647 h 1271"/>
                <a:gd name="T30" fmla="*/ 2147483647 w 1273"/>
                <a:gd name="T31" fmla="*/ 2147483647 h 1271"/>
                <a:gd name="T32" fmla="*/ 2147483647 w 1273"/>
                <a:gd name="T33" fmla="*/ 2147483647 h 1271"/>
                <a:gd name="T34" fmla="*/ 2147483647 w 1273"/>
                <a:gd name="T35" fmla="*/ 2147483647 h 1271"/>
                <a:gd name="T36" fmla="*/ 2147483647 w 1273"/>
                <a:gd name="T37" fmla="*/ 2147483647 h 1271"/>
                <a:gd name="T38" fmla="*/ 2147483647 w 1273"/>
                <a:gd name="T39" fmla="*/ 2147483647 h 1271"/>
                <a:gd name="T40" fmla="*/ 2147483647 w 1273"/>
                <a:gd name="T41" fmla="*/ 2147483647 h 1271"/>
                <a:gd name="T42" fmla="*/ 2147483647 w 1273"/>
                <a:gd name="T43" fmla="*/ 2147483647 h 1271"/>
                <a:gd name="T44" fmla="*/ 2147483647 w 1273"/>
                <a:gd name="T45" fmla="*/ 2147483647 h 1271"/>
                <a:gd name="T46" fmla="*/ 2147483647 w 1273"/>
                <a:gd name="T47" fmla="*/ 2147483647 h 1271"/>
                <a:gd name="T48" fmla="*/ 2147483647 w 1273"/>
                <a:gd name="T49" fmla="*/ 2147483647 h 1271"/>
                <a:gd name="T50" fmla="*/ 2147483647 w 1273"/>
                <a:gd name="T51" fmla="*/ 2147483647 h 1271"/>
                <a:gd name="T52" fmla="*/ 2147483647 w 1273"/>
                <a:gd name="T53" fmla="*/ 2147483647 h 1271"/>
                <a:gd name="T54" fmla="*/ 2147483647 w 1273"/>
                <a:gd name="T55" fmla="*/ 2147483647 h 1271"/>
                <a:gd name="T56" fmla="*/ 2147483647 w 1273"/>
                <a:gd name="T57" fmla="*/ 2147483647 h 1271"/>
                <a:gd name="T58" fmla="*/ 2147483647 w 1273"/>
                <a:gd name="T59" fmla="*/ 2147483647 h 1271"/>
                <a:gd name="T60" fmla="*/ 2147483647 w 1273"/>
                <a:gd name="T61" fmla="*/ 2147483647 h 1271"/>
                <a:gd name="T62" fmla="*/ 2147483647 w 1273"/>
                <a:gd name="T63" fmla="*/ 2147483647 h 1271"/>
                <a:gd name="T64" fmla="*/ 2147483647 w 1273"/>
                <a:gd name="T65" fmla="*/ 2147483647 h 1271"/>
                <a:gd name="T66" fmla="*/ 2147483647 w 1273"/>
                <a:gd name="T67" fmla="*/ 2147483647 h 1271"/>
                <a:gd name="T68" fmla="*/ 2147483647 w 1273"/>
                <a:gd name="T69" fmla="*/ 2147483647 h 1271"/>
                <a:gd name="T70" fmla="*/ 2147483647 w 1273"/>
                <a:gd name="T71" fmla="*/ 2147483647 h 1271"/>
                <a:gd name="T72" fmla="*/ 2147483647 w 1273"/>
                <a:gd name="T73" fmla="*/ 2147483647 h 1271"/>
                <a:gd name="T74" fmla="*/ 2147483647 w 1273"/>
                <a:gd name="T75" fmla="*/ 2147483647 h 1271"/>
                <a:gd name="T76" fmla="*/ 2147483647 w 1273"/>
                <a:gd name="T77" fmla="*/ 2147483647 h 1271"/>
                <a:gd name="T78" fmla="*/ 2147483647 w 1273"/>
                <a:gd name="T79" fmla="*/ 2147483647 h 1271"/>
                <a:gd name="T80" fmla="*/ 2147483647 w 1273"/>
                <a:gd name="T81" fmla="*/ 2147483647 h 1271"/>
                <a:gd name="T82" fmla="*/ 2147483647 w 1273"/>
                <a:gd name="T83" fmla="*/ 2147483647 h 1271"/>
                <a:gd name="T84" fmla="*/ 2147483647 w 1273"/>
                <a:gd name="T85" fmla="*/ 2147483647 h 1271"/>
                <a:gd name="T86" fmla="*/ 2147483647 w 1273"/>
                <a:gd name="T87" fmla="*/ 2147483647 h 1271"/>
                <a:gd name="T88" fmla="*/ 2147483647 w 1273"/>
                <a:gd name="T89" fmla="*/ 2147483647 h 1271"/>
                <a:gd name="T90" fmla="*/ 2147483647 w 1273"/>
                <a:gd name="T91" fmla="*/ 2147483647 h 1271"/>
                <a:gd name="T92" fmla="*/ 2147483647 w 1273"/>
                <a:gd name="T93" fmla="*/ 2147483647 h 1271"/>
                <a:gd name="T94" fmla="*/ 2147483647 w 1273"/>
                <a:gd name="T95" fmla="*/ 2147483647 h 1271"/>
                <a:gd name="T96" fmla="*/ 2147483647 w 1273"/>
                <a:gd name="T97" fmla="*/ 2147483647 h 1271"/>
                <a:gd name="T98" fmla="*/ 2147483647 w 1273"/>
                <a:gd name="T99" fmla="*/ 2147483647 h 1271"/>
                <a:gd name="T100" fmla="*/ 2147483647 w 1273"/>
                <a:gd name="T101" fmla="*/ 2147483647 h 12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73"/>
                <a:gd name="T154" fmla="*/ 0 h 1271"/>
                <a:gd name="T155" fmla="*/ 1273 w 1273"/>
                <a:gd name="T156" fmla="*/ 1271 h 12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73" h="1271">
                  <a:moveTo>
                    <a:pt x="1273" y="635"/>
                  </a:moveTo>
                  <a:lnTo>
                    <a:pt x="1271" y="602"/>
                  </a:lnTo>
                  <a:lnTo>
                    <a:pt x="1269" y="571"/>
                  </a:lnTo>
                  <a:lnTo>
                    <a:pt x="1265" y="538"/>
                  </a:lnTo>
                  <a:lnTo>
                    <a:pt x="1260" y="507"/>
                  </a:lnTo>
                  <a:lnTo>
                    <a:pt x="1253" y="476"/>
                  </a:lnTo>
                  <a:lnTo>
                    <a:pt x="1243" y="447"/>
                  </a:lnTo>
                  <a:lnTo>
                    <a:pt x="1234" y="418"/>
                  </a:lnTo>
                  <a:lnTo>
                    <a:pt x="1221" y="388"/>
                  </a:lnTo>
                  <a:lnTo>
                    <a:pt x="1209" y="361"/>
                  </a:lnTo>
                  <a:lnTo>
                    <a:pt x="1196" y="333"/>
                  </a:lnTo>
                  <a:lnTo>
                    <a:pt x="1179" y="306"/>
                  </a:lnTo>
                  <a:lnTo>
                    <a:pt x="1163" y="280"/>
                  </a:lnTo>
                  <a:lnTo>
                    <a:pt x="1146" y="255"/>
                  </a:lnTo>
                  <a:lnTo>
                    <a:pt x="1126" y="231"/>
                  </a:lnTo>
                  <a:lnTo>
                    <a:pt x="1106" y="209"/>
                  </a:lnTo>
                  <a:lnTo>
                    <a:pt x="1086" y="187"/>
                  </a:lnTo>
                  <a:lnTo>
                    <a:pt x="1064" y="165"/>
                  </a:lnTo>
                  <a:lnTo>
                    <a:pt x="1040" y="145"/>
                  </a:lnTo>
                  <a:lnTo>
                    <a:pt x="1016" y="126"/>
                  </a:lnTo>
                  <a:lnTo>
                    <a:pt x="993" y="108"/>
                  </a:lnTo>
                  <a:lnTo>
                    <a:pt x="967" y="92"/>
                  </a:lnTo>
                  <a:lnTo>
                    <a:pt x="940" y="77"/>
                  </a:lnTo>
                  <a:lnTo>
                    <a:pt x="912" y="62"/>
                  </a:lnTo>
                  <a:lnTo>
                    <a:pt x="885" y="50"/>
                  </a:lnTo>
                  <a:lnTo>
                    <a:pt x="855" y="39"/>
                  </a:lnTo>
                  <a:lnTo>
                    <a:pt x="826" y="29"/>
                  </a:lnTo>
                  <a:lnTo>
                    <a:pt x="795" y="20"/>
                  </a:lnTo>
                  <a:lnTo>
                    <a:pt x="764" y="13"/>
                  </a:lnTo>
                  <a:lnTo>
                    <a:pt x="733" y="8"/>
                  </a:lnTo>
                  <a:lnTo>
                    <a:pt x="702" y="4"/>
                  </a:lnTo>
                  <a:lnTo>
                    <a:pt x="669" y="0"/>
                  </a:lnTo>
                  <a:lnTo>
                    <a:pt x="637" y="0"/>
                  </a:lnTo>
                  <a:lnTo>
                    <a:pt x="605" y="0"/>
                  </a:lnTo>
                  <a:lnTo>
                    <a:pt x="572" y="4"/>
                  </a:lnTo>
                  <a:lnTo>
                    <a:pt x="540" y="8"/>
                  </a:lnTo>
                  <a:lnTo>
                    <a:pt x="509" y="13"/>
                  </a:lnTo>
                  <a:lnTo>
                    <a:pt x="478" y="20"/>
                  </a:lnTo>
                  <a:lnTo>
                    <a:pt x="447" y="29"/>
                  </a:lnTo>
                  <a:lnTo>
                    <a:pt x="418" y="39"/>
                  </a:lnTo>
                  <a:lnTo>
                    <a:pt x="389" y="50"/>
                  </a:lnTo>
                  <a:lnTo>
                    <a:pt x="361" y="62"/>
                  </a:lnTo>
                  <a:lnTo>
                    <a:pt x="334" y="77"/>
                  </a:lnTo>
                  <a:lnTo>
                    <a:pt x="308" y="92"/>
                  </a:lnTo>
                  <a:lnTo>
                    <a:pt x="281" y="108"/>
                  </a:lnTo>
                  <a:lnTo>
                    <a:pt x="257" y="126"/>
                  </a:lnTo>
                  <a:lnTo>
                    <a:pt x="233" y="145"/>
                  </a:lnTo>
                  <a:lnTo>
                    <a:pt x="209" y="165"/>
                  </a:lnTo>
                  <a:lnTo>
                    <a:pt x="187" y="187"/>
                  </a:lnTo>
                  <a:lnTo>
                    <a:pt x="167" y="209"/>
                  </a:lnTo>
                  <a:lnTo>
                    <a:pt x="147" y="231"/>
                  </a:lnTo>
                  <a:lnTo>
                    <a:pt x="127" y="255"/>
                  </a:lnTo>
                  <a:lnTo>
                    <a:pt x="110" y="280"/>
                  </a:lnTo>
                  <a:lnTo>
                    <a:pt x="94" y="306"/>
                  </a:lnTo>
                  <a:lnTo>
                    <a:pt x="77" y="333"/>
                  </a:lnTo>
                  <a:lnTo>
                    <a:pt x="65" y="361"/>
                  </a:lnTo>
                  <a:lnTo>
                    <a:pt x="52" y="388"/>
                  </a:lnTo>
                  <a:lnTo>
                    <a:pt x="39" y="418"/>
                  </a:lnTo>
                  <a:lnTo>
                    <a:pt x="30" y="447"/>
                  </a:lnTo>
                  <a:lnTo>
                    <a:pt x="21" y="476"/>
                  </a:lnTo>
                  <a:lnTo>
                    <a:pt x="13" y="507"/>
                  </a:lnTo>
                  <a:lnTo>
                    <a:pt x="8" y="538"/>
                  </a:lnTo>
                  <a:lnTo>
                    <a:pt x="4" y="571"/>
                  </a:lnTo>
                  <a:lnTo>
                    <a:pt x="2" y="602"/>
                  </a:lnTo>
                  <a:lnTo>
                    <a:pt x="0" y="635"/>
                  </a:lnTo>
                  <a:lnTo>
                    <a:pt x="2" y="668"/>
                  </a:lnTo>
                  <a:lnTo>
                    <a:pt x="4" y="701"/>
                  </a:lnTo>
                  <a:lnTo>
                    <a:pt x="8" y="732"/>
                  </a:lnTo>
                  <a:lnTo>
                    <a:pt x="13" y="764"/>
                  </a:lnTo>
                  <a:lnTo>
                    <a:pt x="21" y="795"/>
                  </a:lnTo>
                  <a:lnTo>
                    <a:pt x="30" y="824"/>
                  </a:lnTo>
                  <a:lnTo>
                    <a:pt x="39" y="853"/>
                  </a:lnTo>
                  <a:lnTo>
                    <a:pt x="52" y="882"/>
                  </a:lnTo>
                  <a:lnTo>
                    <a:pt x="65" y="912"/>
                  </a:lnTo>
                  <a:lnTo>
                    <a:pt x="77" y="937"/>
                  </a:lnTo>
                  <a:lnTo>
                    <a:pt x="94" y="965"/>
                  </a:lnTo>
                  <a:lnTo>
                    <a:pt x="110" y="990"/>
                  </a:lnTo>
                  <a:lnTo>
                    <a:pt x="127" y="1016"/>
                  </a:lnTo>
                  <a:lnTo>
                    <a:pt x="147" y="1040"/>
                  </a:lnTo>
                  <a:lnTo>
                    <a:pt x="167" y="1062"/>
                  </a:lnTo>
                  <a:lnTo>
                    <a:pt x="187" y="1084"/>
                  </a:lnTo>
                  <a:lnTo>
                    <a:pt x="209" y="1106"/>
                  </a:lnTo>
                  <a:lnTo>
                    <a:pt x="233" y="1126"/>
                  </a:lnTo>
                  <a:lnTo>
                    <a:pt x="257" y="1144"/>
                  </a:lnTo>
                  <a:lnTo>
                    <a:pt x="281" y="1163"/>
                  </a:lnTo>
                  <a:lnTo>
                    <a:pt x="308" y="1179"/>
                  </a:lnTo>
                  <a:lnTo>
                    <a:pt x="334" y="1194"/>
                  </a:lnTo>
                  <a:lnTo>
                    <a:pt x="361" y="1208"/>
                  </a:lnTo>
                  <a:lnTo>
                    <a:pt x="389" y="1221"/>
                  </a:lnTo>
                  <a:lnTo>
                    <a:pt x="418" y="1232"/>
                  </a:lnTo>
                  <a:lnTo>
                    <a:pt x="447" y="1243"/>
                  </a:lnTo>
                  <a:lnTo>
                    <a:pt x="478" y="1250"/>
                  </a:lnTo>
                  <a:lnTo>
                    <a:pt x="509" y="1258"/>
                  </a:lnTo>
                  <a:lnTo>
                    <a:pt x="540" y="1263"/>
                  </a:lnTo>
                  <a:lnTo>
                    <a:pt x="572" y="1267"/>
                  </a:lnTo>
                  <a:lnTo>
                    <a:pt x="605" y="1271"/>
                  </a:lnTo>
                  <a:lnTo>
                    <a:pt x="637" y="1271"/>
                  </a:lnTo>
                  <a:lnTo>
                    <a:pt x="669" y="1271"/>
                  </a:lnTo>
                  <a:lnTo>
                    <a:pt x="702" y="1267"/>
                  </a:lnTo>
                  <a:lnTo>
                    <a:pt x="733" y="1263"/>
                  </a:lnTo>
                  <a:lnTo>
                    <a:pt x="764" y="1258"/>
                  </a:lnTo>
                  <a:lnTo>
                    <a:pt x="795" y="1250"/>
                  </a:lnTo>
                  <a:lnTo>
                    <a:pt x="826" y="1243"/>
                  </a:lnTo>
                  <a:lnTo>
                    <a:pt x="855" y="1232"/>
                  </a:lnTo>
                  <a:lnTo>
                    <a:pt x="885" y="1221"/>
                  </a:lnTo>
                  <a:lnTo>
                    <a:pt x="912" y="1208"/>
                  </a:lnTo>
                  <a:lnTo>
                    <a:pt x="940" y="1194"/>
                  </a:lnTo>
                  <a:lnTo>
                    <a:pt x="967" y="1179"/>
                  </a:lnTo>
                  <a:lnTo>
                    <a:pt x="993" y="1163"/>
                  </a:lnTo>
                  <a:lnTo>
                    <a:pt x="1016" y="1144"/>
                  </a:lnTo>
                  <a:lnTo>
                    <a:pt x="1040" y="1126"/>
                  </a:lnTo>
                  <a:lnTo>
                    <a:pt x="1064" y="1106"/>
                  </a:lnTo>
                  <a:lnTo>
                    <a:pt x="1086" y="1084"/>
                  </a:lnTo>
                  <a:lnTo>
                    <a:pt x="1106" y="1062"/>
                  </a:lnTo>
                  <a:lnTo>
                    <a:pt x="1126" y="1040"/>
                  </a:lnTo>
                  <a:lnTo>
                    <a:pt x="1146" y="1016"/>
                  </a:lnTo>
                  <a:lnTo>
                    <a:pt x="1163" y="990"/>
                  </a:lnTo>
                  <a:lnTo>
                    <a:pt x="1179" y="965"/>
                  </a:lnTo>
                  <a:lnTo>
                    <a:pt x="1196" y="937"/>
                  </a:lnTo>
                  <a:lnTo>
                    <a:pt x="1209" y="912"/>
                  </a:lnTo>
                  <a:lnTo>
                    <a:pt x="1221" y="882"/>
                  </a:lnTo>
                  <a:lnTo>
                    <a:pt x="1234" y="853"/>
                  </a:lnTo>
                  <a:lnTo>
                    <a:pt x="1243" y="824"/>
                  </a:lnTo>
                  <a:lnTo>
                    <a:pt x="1253" y="795"/>
                  </a:lnTo>
                  <a:lnTo>
                    <a:pt x="1260" y="764"/>
                  </a:lnTo>
                  <a:lnTo>
                    <a:pt x="1265" y="732"/>
                  </a:lnTo>
                  <a:lnTo>
                    <a:pt x="1269" y="701"/>
                  </a:lnTo>
                  <a:lnTo>
                    <a:pt x="1271" y="668"/>
                  </a:lnTo>
                  <a:lnTo>
                    <a:pt x="1273" y="635"/>
                  </a:lnTo>
                  <a:lnTo>
                    <a:pt x="1264" y="635"/>
                  </a:lnTo>
                  <a:lnTo>
                    <a:pt x="1262" y="602"/>
                  </a:lnTo>
                  <a:lnTo>
                    <a:pt x="1260" y="571"/>
                  </a:lnTo>
                  <a:lnTo>
                    <a:pt x="1256" y="540"/>
                  </a:lnTo>
                  <a:lnTo>
                    <a:pt x="1251" y="509"/>
                  </a:lnTo>
                  <a:lnTo>
                    <a:pt x="1243" y="480"/>
                  </a:lnTo>
                  <a:lnTo>
                    <a:pt x="1234" y="449"/>
                  </a:lnTo>
                  <a:lnTo>
                    <a:pt x="1225" y="419"/>
                  </a:lnTo>
                  <a:lnTo>
                    <a:pt x="1214" y="392"/>
                  </a:lnTo>
                  <a:lnTo>
                    <a:pt x="1201" y="364"/>
                  </a:lnTo>
                  <a:lnTo>
                    <a:pt x="1187" y="337"/>
                  </a:lnTo>
                  <a:lnTo>
                    <a:pt x="1172" y="311"/>
                  </a:lnTo>
                  <a:lnTo>
                    <a:pt x="1156" y="286"/>
                  </a:lnTo>
                  <a:lnTo>
                    <a:pt x="1139" y="260"/>
                  </a:lnTo>
                  <a:lnTo>
                    <a:pt x="1121" y="236"/>
                  </a:lnTo>
                  <a:lnTo>
                    <a:pt x="1101" y="214"/>
                  </a:lnTo>
                  <a:lnTo>
                    <a:pt x="1079" y="192"/>
                  </a:lnTo>
                  <a:lnTo>
                    <a:pt x="1059" y="172"/>
                  </a:lnTo>
                  <a:lnTo>
                    <a:pt x="1035" y="152"/>
                  </a:lnTo>
                  <a:lnTo>
                    <a:pt x="1011" y="134"/>
                  </a:lnTo>
                  <a:lnTo>
                    <a:pt x="987" y="116"/>
                  </a:lnTo>
                  <a:lnTo>
                    <a:pt x="961" y="99"/>
                  </a:lnTo>
                  <a:lnTo>
                    <a:pt x="936" y="84"/>
                  </a:lnTo>
                  <a:lnTo>
                    <a:pt x="908" y="72"/>
                  </a:lnTo>
                  <a:lnTo>
                    <a:pt x="881" y="59"/>
                  </a:lnTo>
                  <a:lnTo>
                    <a:pt x="852" y="48"/>
                  </a:lnTo>
                  <a:lnTo>
                    <a:pt x="822" y="37"/>
                  </a:lnTo>
                  <a:lnTo>
                    <a:pt x="793" y="29"/>
                  </a:lnTo>
                  <a:lnTo>
                    <a:pt x="762" y="22"/>
                  </a:lnTo>
                  <a:lnTo>
                    <a:pt x="733" y="17"/>
                  </a:lnTo>
                  <a:lnTo>
                    <a:pt x="700" y="13"/>
                  </a:lnTo>
                  <a:lnTo>
                    <a:pt x="669" y="9"/>
                  </a:lnTo>
                  <a:lnTo>
                    <a:pt x="637" y="9"/>
                  </a:lnTo>
                  <a:lnTo>
                    <a:pt x="605" y="9"/>
                  </a:lnTo>
                  <a:lnTo>
                    <a:pt x="573" y="13"/>
                  </a:lnTo>
                  <a:lnTo>
                    <a:pt x="540" y="17"/>
                  </a:lnTo>
                  <a:lnTo>
                    <a:pt x="511" y="22"/>
                  </a:lnTo>
                  <a:lnTo>
                    <a:pt x="480" y="29"/>
                  </a:lnTo>
                  <a:lnTo>
                    <a:pt x="451" y="37"/>
                  </a:lnTo>
                  <a:lnTo>
                    <a:pt x="421" y="48"/>
                  </a:lnTo>
                  <a:lnTo>
                    <a:pt x="392" y="59"/>
                  </a:lnTo>
                  <a:lnTo>
                    <a:pt x="365" y="72"/>
                  </a:lnTo>
                  <a:lnTo>
                    <a:pt x="337" y="84"/>
                  </a:lnTo>
                  <a:lnTo>
                    <a:pt x="312" y="99"/>
                  </a:lnTo>
                  <a:lnTo>
                    <a:pt x="286" y="116"/>
                  </a:lnTo>
                  <a:lnTo>
                    <a:pt x="262" y="134"/>
                  </a:lnTo>
                  <a:lnTo>
                    <a:pt x="238" y="152"/>
                  </a:lnTo>
                  <a:lnTo>
                    <a:pt x="215" y="172"/>
                  </a:lnTo>
                  <a:lnTo>
                    <a:pt x="194" y="192"/>
                  </a:lnTo>
                  <a:lnTo>
                    <a:pt x="173" y="214"/>
                  </a:lnTo>
                  <a:lnTo>
                    <a:pt x="152" y="236"/>
                  </a:lnTo>
                  <a:lnTo>
                    <a:pt x="134" y="260"/>
                  </a:lnTo>
                  <a:lnTo>
                    <a:pt x="118" y="286"/>
                  </a:lnTo>
                  <a:lnTo>
                    <a:pt x="101" y="311"/>
                  </a:lnTo>
                  <a:lnTo>
                    <a:pt x="86" y="337"/>
                  </a:lnTo>
                  <a:lnTo>
                    <a:pt x="72" y="364"/>
                  </a:lnTo>
                  <a:lnTo>
                    <a:pt x="59" y="392"/>
                  </a:lnTo>
                  <a:lnTo>
                    <a:pt x="48" y="419"/>
                  </a:lnTo>
                  <a:lnTo>
                    <a:pt x="39" y="449"/>
                  </a:lnTo>
                  <a:lnTo>
                    <a:pt x="30" y="480"/>
                  </a:lnTo>
                  <a:lnTo>
                    <a:pt x="22" y="509"/>
                  </a:lnTo>
                  <a:lnTo>
                    <a:pt x="17" y="540"/>
                  </a:lnTo>
                  <a:lnTo>
                    <a:pt x="13" y="571"/>
                  </a:lnTo>
                  <a:lnTo>
                    <a:pt x="11" y="602"/>
                  </a:lnTo>
                  <a:lnTo>
                    <a:pt x="10" y="635"/>
                  </a:lnTo>
                  <a:lnTo>
                    <a:pt x="11" y="668"/>
                  </a:lnTo>
                  <a:lnTo>
                    <a:pt x="13" y="699"/>
                  </a:lnTo>
                  <a:lnTo>
                    <a:pt x="17" y="731"/>
                  </a:lnTo>
                  <a:lnTo>
                    <a:pt x="22" y="762"/>
                  </a:lnTo>
                  <a:lnTo>
                    <a:pt x="30" y="793"/>
                  </a:lnTo>
                  <a:lnTo>
                    <a:pt x="39" y="822"/>
                  </a:lnTo>
                  <a:lnTo>
                    <a:pt x="48" y="851"/>
                  </a:lnTo>
                  <a:lnTo>
                    <a:pt x="59" y="879"/>
                  </a:lnTo>
                  <a:lnTo>
                    <a:pt x="72" y="906"/>
                  </a:lnTo>
                  <a:lnTo>
                    <a:pt x="86" y="934"/>
                  </a:lnTo>
                  <a:lnTo>
                    <a:pt x="101" y="959"/>
                  </a:lnTo>
                  <a:lnTo>
                    <a:pt x="118" y="985"/>
                  </a:lnTo>
                  <a:lnTo>
                    <a:pt x="134" y="1011"/>
                  </a:lnTo>
                  <a:lnTo>
                    <a:pt x="152" y="1034"/>
                  </a:lnTo>
                  <a:lnTo>
                    <a:pt x="173" y="1056"/>
                  </a:lnTo>
                  <a:lnTo>
                    <a:pt x="194" y="1078"/>
                  </a:lnTo>
                  <a:lnTo>
                    <a:pt x="215" y="1098"/>
                  </a:lnTo>
                  <a:lnTo>
                    <a:pt x="238" y="1119"/>
                  </a:lnTo>
                  <a:lnTo>
                    <a:pt x="262" y="1137"/>
                  </a:lnTo>
                  <a:lnTo>
                    <a:pt x="286" y="1155"/>
                  </a:lnTo>
                  <a:lnTo>
                    <a:pt x="312" y="1172"/>
                  </a:lnTo>
                  <a:lnTo>
                    <a:pt x="337" y="1186"/>
                  </a:lnTo>
                  <a:lnTo>
                    <a:pt x="365" y="1199"/>
                  </a:lnTo>
                  <a:lnTo>
                    <a:pt x="392" y="1212"/>
                  </a:lnTo>
                  <a:lnTo>
                    <a:pt x="421" y="1223"/>
                  </a:lnTo>
                  <a:lnTo>
                    <a:pt x="451" y="1234"/>
                  </a:lnTo>
                  <a:lnTo>
                    <a:pt x="480" y="1241"/>
                  </a:lnTo>
                  <a:lnTo>
                    <a:pt x="511" y="1249"/>
                  </a:lnTo>
                  <a:lnTo>
                    <a:pt x="540" y="1254"/>
                  </a:lnTo>
                  <a:lnTo>
                    <a:pt x="573" y="1258"/>
                  </a:lnTo>
                  <a:lnTo>
                    <a:pt x="605" y="1261"/>
                  </a:lnTo>
                  <a:lnTo>
                    <a:pt x="637" y="1261"/>
                  </a:lnTo>
                  <a:lnTo>
                    <a:pt x="669" y="1261"/>
                  </a:lnTo>
                  <a:lnTo>
                    <a:pt x="700" y="1258"/>
                  </a:lnTo>
                  <a:lnTo>
                    <a:pt x="733" y="1254"/>
                  </a:lnTo>
                  <a:lnTo>
                    <a:pt x="762" y="1249"/>
                  </a:lnTo>
                  <a:lnTo>
                    <a:pt x="793" y="1241"/>
                  </a:lnTo>
                  <a:lnTo>
                    <a:pt x="822" y="1234"/>
                  </a:lnTo>
                  <a:lnTo>
                    <a:pt x="852" y="1223"/>
                  </a:lnTo>
                  <a:lnTo>
                    <a:pt x="881" y="1212"/>
                  </a:lnTo>
                  <a:lnTo>
                    <a:pt x="908" y="1199"/>
                  </a:lnTo>
                  <a:lnTo>
                    <a:pt x="936" y="1186"/>
                  </a:lnTo>
                  <a:lnTo>
                    <a:pt x="961" y="1172"/>
                  </a:lnTo>
                  <a:lnTo>
                    <a:pt x="987" y="1155"/>
                  </a:lnTo>
                  <a:lnTo>
                    <a:pt x="1011" y="1137"/>
                  </a:lnTo>
                  <a:lnTo>
                    <a:pt x="1035" y="1119"/>
                  </a:lnTo>
                  <a:lnTo>
                    <a:pt x="1059" y="1098"/>
                  </a:lnTo>
                  <a:lnTo>
                    <a:pt x="1079" y="1078"/>
                  </a:lnTo>
                  <a:lnTo>
                    <a:pt x="1101" y="1056"/>
                  </a:lnTo>
                  <a:lnTo>
                    <a:pt x="1121" y="1034"/>
                  </a:lnTo>
                  <a:lnTo>
                    <a:pt x="1139" y="1011"/>
                  </a:lnTo>
                  <a:lnTo>
                    <a:pt x="1156" y="985"/>
                  </a:lnTo>
                  <a:lnTo>
                    <a:pt x="1172" y="959"/>
                  </a:lnTo>
                  <a:lnTo>
                    <a:pt x="1187" y="934"/>
                  </a:lnTo>
                  <a:lnTo>
                    <a:pt x="1201" y="906"/>
                  </a:lnTo>
                  <a:lnTo>
                    <a:pt x="1214" y="879"/>
                  </a:lnTo>
                  <a:lnTo>
                    <a:pt x="1225" y="851"/>
                  </a:lnTo>
                  <a:lnTo>
                    <a:pt x="1234" y="822"/>
                  </a:lnTo>
                  <a:lnTo>
                    <a:pt x="1243" y="793"/>
                  </a:lnTo>
                  <a:lnTo>
                    <a:pt x="1251" y="762"/>
                  </a:lnTo>
                  <a:lnTo>
                    <a:pt x="1256" y="731"/>
                  </a:lnTo>
                  <a:lnTo>
                    <a:pt x="1260" y="699"/>
                  </a:lnTo>
                  <a:lnTo>
                    <a:pt x="1262" y="668"/>
                  </a:lnTo>
                  <a:lnTo>
                    <a:pt x="1264" y="635"/>
                  </a:lnTo>
                  <a:lnTo>
                    <a:pt x="1273" y="635"/>
                  </a:lnTo>
                  <a:close/>
                </a:path>
              </a:pathLst>
            </a:custGeom>
            <a:solidFill>
              <a:srgbClr val="74C7FF"/>
            </a:solidFill>
            <a:ln w="9525">
              <a:noFill/>
              <a:round/>
              <a:headEnd/>
              <a:tailEnd/>
            </a:ln>
          </p:spPr>
          <p:txBody>
            <a:bodyPr/>
            <a:lstStyle/>
            <a:p>
              <a:endParaRPr lang="en-US"/>
            </a:p>
          </p:txBody>
        </p:sp>
        <p:sp>
          <p:nvSpPr>
            <p:cNvPr id="49208" name="Freeform 273"/>
            <p:cNvSpPr>
              <a:spLocks/>
            </p:cNvSpPr>
            <p:nvPr/>
          </p:nvSpPr>
          <p:spPr bwMode="auto">
            <a:xfrm>
              <a:off x="3151014" y="2397144"/>
              <a:ext cx="1779411" cy="2005012"/>
            </a:xfrm>
            <a:custGeom>
              <a:avLst/>
              <a:gdLst>
                <a:gd name="T0" fmla="*/ 2147483647 w 1261"/>
                <a:gd name="T1" fmla="*/ 2147483647 h 1263"/>
                <a:gd name="T2" fmla="*/ 2147483647 w 1261"/>
                <a:gd name="T3" fmla="*/ 2147483647 h 1263"/>
                <a:gd name="T4" fmla="*/ 2147483647 w 1261"/>
                <a:gd name="T5" fmla="*/ 2147483647 h 1263"/>
                <a:gd name="T6" fmla="*/ 2147483647 w 1261"/>
                <a:gd name="T7" fmla="*/ 2147483647 h 1263"/>
                <a:gd name="T8" fmla="*/ 2147483647 w 1261"/>
                <a:gd name="T9" fmla="*/ 2147483647 h 1263"/>
                <a:gd name="T10" fmla="*/ 2147483647 w 1261"/>
                <a:gd name="T11" fmla="*/ 2147483647 h 1263"/>
                <a:gd name="T12" fmla="*/ 2147483647 w 1261"/>
                <a:gd name="T13" fmla="*/ 2147483647 h 1263"/>
                <a:gd name="T14" fmla="*/ 2147483647 w 1261"/>
                <a:gd name="T15" fmla="*/ 2147483647 h 1263"/>
                <a:gd name="T16" fmla="*/ 2147483647 w 1261"/>
                <a:gd name="T17" fmla="*/ 2147483647 h 1263"/>
                <a:gd name="T18" fmla="*/ 2147483647 w 1261"/>
                <a:gd name="T19" fmla="*/ 2147483647 h 1263"/>
                <a:gd name="T20" fmla="*/ 2147483647 w 1261"/>
                <a:gd name="T21" fmla="*/ 2147483647 h 1263"/>
                <a:gd name="T22" fmla="*/ 2147483647 w 1261"/>
                <a:gd name="T23" fmla="*/ 2147483647 h 1263"/>
                <a:gd name="T24" fmla="*/ 0 w 1261"/>
                <a:gd name="T25" fmla="*/ 2147483647 h 1263"/>
                <a:gd name="T26" fmla="*/ 2147483647 w 1261"/>
                <a:gd name="T27" fmla="*/ 2147483647 h 1263"/>
                <a:gd name="T28" fmla="*/ 2147483647 w 1261"/>
                <a:gd name="T29" fmla="*/ 2147483647 h 1263"/>
                <a:gd name="T30" fmla="*/ 2147483647 w 1261"/>
                <a:gd name="T31" fmla="*/ 2147483647 h 1263"/>
                <a:gd name="T32" fmla="*/ 2147483647 w 1261"/>
                <a:gd name="T33" fmla="*/ 2147483647 h 1263"/>
                <a:gd name="T34" fmla="*/ 2147483647 w 1261"/>
                <a:gd name="T35" fmla="*/ 2147483647 h 1263"/>
                <a:gd name="T36" fmla="*/ 2147483647 w 1261"/>
                <a:gd name="T37" fmla="*/ 2147483647 h 1263"/>
                <a:gd name="T38" fmla="*/ 2147483647 w 1261"/>
                <a:gd name="T39" fmla="*/ 2147483647 h 1263"/>
                <a:gd name="T40" fmla="*/ 2147483647 w 1261"/>
                <a:gd name="T41" fmla="*/ 2147483647 h 1263"/>
                <a:gd name="T42" fmla="*/ 2147483647 w 1261"/>
                <a:gd name="T43" fmla="*/ 2147483647 h 1263"/>
                <a:gd name="T44" fmla="*/ 2147483647 w 1261"/>
                <a:gd name="T45" fmla="*/ 2147483647 h 1263"/>
                <a:gd name="T46" fmla="*/ 2147483647 w 1261"/>
                <a:gd name="T47" fmla="*/ 2147483647 h 1263"/>
                <a:gd name="T48" fmla="*/ 2147483647 w 1261"/>
                <a:gd name="T49" fmla="*/ 2147483647 h 1263"/>
                <a:gd name="T50" fmla="*/ 2147483647 w 1261"/>
                <a:gd name="T51" fmla="*/ 2147483647 h 1263"/>
                <a:gd name="T52" fmla="*/ 2147483647 w 1261"/>
                <a:gd name="T53" fmla="*/ 2147483647 h 1263"/>
                <a:gd name="T54" fmla="*/ 2147483647 w 1261"/>
                <a:gd name="T55" fmla="*/ 2147483647 h 1263"/>
                <a:gd name="T56" fmla="*/ 2147483647 w 1261"/>
                <a:gd name="T57" fmla="*/ 2147483647 h 1263"/>
                <a:gd name="T58" fmla="*/ 2147483647 w 1261"/>
                <a:gd name="T59" fmla="*/ 2147483647 h 1263"/>
                <a:gd name="T60" fmla="*/ 2147483647 w 1261"/>
                <a:gd name="T61" fmla="*/ 2147483647 h 1263"/>
                <a:gd name="T62" fmla="*/ 2147483647 w 1261"/>
                <a:gd name="T63" fmla="*/ 2147483647 h 1263"/>
                <a:gd name="T64" fmla="*/ 2147483647 w 1261"/>
                <a:gd name="T65" fmla="*/ 2147483647 h 1263"/>
                <a:gd name="T66" fmla="*/ 2147483647 w 1261"/>
                <a:gd name="T67" fmla="*/ 2147483647 h 1263"/>
                <a:gd name="T68" fmla="*/ 2147483647 w 1261"/>
                <a:gd name="T69" fmla="*/ 2147483647 h 1263"/>
                <a:gd name="T70" fmla="*/ 2147483647 w 1261"/>
                <a:gd name="T71" fmla="*/ 2147483647 h 1263"/>
                <a:gd name="T72" fmla="*/ 2147483647 w 1261"/>
                <a:gd name="T73" fmla="*/ 2147483647 h 1263"/>
                <a:gd name="T74" fmla="*/ 2147483647 w 1261"/>
                <a:gd name="T75" fmla="*/ 2147483647 h 1263"/>
                <a:gd name="T76" fmla="*/ 2147483647 w 1261"/>
                <a:gd name="T77" fmla="*/ 2147483647 h 1263"/>
                <a:gd name="T78" fmla="*/ 2147483647 w 1261"/>
                <a:gd name="T79" fmla="*/ 2147483647 h 1263"/>
                <a:gd name="T80" fmla="*/ 2147483647 w 1261"/>
                <a:gd name="T81" fmla="*/ 2147483647 h 1263"/>
                <a:gd name="T82" fmla="*/ 2147483647 w 1261"/>
                <a:gd name="T83" fmla="*/ 2147483647 h 1263"/>
                <a:gd name="T84" fmla="*/ 2147483647 w 1261"/>
                <a:gd name="T85" fmla="*/ 2147483647 h 1263"/>
                <a:gd name="T86" fmla="*/ 2147483647 w 1261"/>
                <a:gd name="T87" fmla="*/ 2147483647 h 1263"/>
                <a:gd name="T88" fmla="*/ 2147483647 w 1261"/>
                <a:gd name="T89" fmla="*/ 2147483647 h 1263"/>
                <a:gd name="T90" fmla="*/ 2147483647 w 1261"/>
                <a:gd name="T91" fmla="*/ 2147483647 h 1263"/>
                <a:gd name="T92" fmla="*/ 2147483647 w 1261"/>
                <a:gd name="T93" fmla="*/ 2147483647 h 1263"/>
                <a:gd name="T94" fmla="*/ 2147483647 w 1261"/>
                <a:gd name="T95" fmla="*/ 2147483647 h 1263"/>
                <a:gd name="T96" fmla="*/ 2147483647 w 1261"/>
                <a:gd name="T97" fmla="*/ 2147483647 h 1263"/>
                <a:gd name="T98" fmla="*/ 2147483647 w 1261"/>
                <a:gd name="T99" fmla="*/ 2147483647 h 1263"/>
                <a:gd name="T100" fmla="*/ 2147483647 w 1261"/>
                <a:gd name="T101" fmla="*/ 2147483647 h 12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61"/>
                <a:gd name="T154" fmla="*/ 0 h 1263"/>
                <a:gd name="T155" fmla="*/ 1261 w 1261"/>
                <a:gd name="T156" fmla="*/ 1263 h 12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61" h="1263">
                  <a:moveTo>
                    <a:pt x="1261" y="631"/>
                  </a:moveTo>
                  <a:lnTo>
                    <a:pt x="1261" y="598"/>
                  </a:lnTo>
                  <a:lnTo>
                    <a:pt x="1258" y="567"/>
                  </a:lnTo>
                  <a:lnTo>
                    <a:pt x="1254" y="536"/>
                  </a:lnTo>
                  <a:lnTo>
                    <a:pt x="1248" y="505"/>
                  </a:lnTo>
                  <a:lnTo>
                    <a:pt x="1241" y="474"/>
                  </a:lnTo>
                  <a:lnTo>
                    <a:pt x="1234" y="445"/>
                  </a:lnTo>
                  <a:lnTo>
                    <a:pt x="1223" y="415"/>
                  </a:lnTo>
                  <a:lnTo>
                    <a:pt x="1212" y="386"/>
                  </a:lnTo>
                  <a:lnTo>
                    <a:pt x="1199" y="359"/>
                  </a:lnTo>
                  <a:lnTo>
                    <a:pt x="1186" y="331"/>
                  </a:lnTo>
                  <a:lnTo>
                    <a:pt x="1170" y="304"/>
                  </a:lnTo>
                  <a:lnTo>
                    <a:pt x="1153" y="278"/>
                  </a:lnTo>
                  <a:lnTo>
                    <a:pt x="1137" y="254"/>
                  </a:lnTo>
                  <a:lnTo>
                    <a:pt x="1117" y="230"/>
                  </a:lnTo>
                  <a:lnTo>
                    <a:pt x="1098" y="207"/>
                  </a:lnTo>
                  <a:lnTo>
                    <a:pt x="1076" y="185"/>
                  </a:lnTo>
                  <a:lnTo>
                    <a:pt x="1054" y="165"/>
                  </a:lnTo>
                  <a:lnTo>
                    <a:pt x="1032" y="144"/>
                  </a:lnTo>
                  <a:lnTo>
                    <a:pt x="1009" y="126"/>
                  </a:lnTo>
                  <a:lnTo>
                    <a:pt x="983" y="108"/>
                  </a:lnTo>
                  <a:lnTo>
                    <a:pt x="957" y="91"/>
                  </a:lnTo>
                  <a:lnTo>
                    <a:pt x="932" y="77"/>
                  </a:lnTo>
                  <a:lnTo>
                    <a:pt x="904" y="62"/>
                  </a:lnTo>
                  <a:lnTo>
                    <a:pt x="877" y="49"/>
                  </a:lnTo>
                  <a:lnTo>
                    <a:pt x="847" y="38"/>
                  </a:lnTo>
                  <a:lnTo>
                    <a:pt x="818" y="29"/>
                  </a:lnTo>
                  <a:lnTo>
                    <a:pt x="789" y="20"/>
                  </a:lnTo>
                  <a:lnTo>
                    <a:pt x="758" y="13"/>
                  </a:lnTo>
                  <a:lnTo>
                    <a:pt x="727" y="7"/>
                  </a:lnTo>
                  <a:lnTo>
                    <a:pt x="696" y="4"/>
                  </a:lnTo>
                  <a:lnTo>
                    <a:pt x="663" y="2"/>
                  </a:lnTo>
                  <a:lnTo>
                    <a:pt x="631" y="0"/>
                  </a:lnTo>
                  <a:lnTo>
                    <a:pt x="599" y="2"/>
                  </a:lnTo>
                  <a:lnTo>
                    <a:pt x="566" y="4"/>
                  </a:lnTo>
                  <a:lnTo>
                    <a:pt x="534" y="7"/>
                  </a:lnTo>
                  <a:lnTo>
                    <a:pt x="503" y="13"/>
                  </a:lnTo>
                  <a:lnTo>
                    <a:pt x="472" y="20"/>
                  </a:lnTo>
                  <a:lnTo>
                    <a:pt x="443" y="29"/>
                  </a:lnTo>
                  <a:lnTo>
                    <a:pt x="414" y="38"/>
                  </a:lnTo>
                  <a:lnTo>
                    <a:pt x="384" y="49"/>
                  </a:lnTo>
                  <a:lnTo>
                    <a:pt x="357" y="62"/>
                  </a:lnTo>
                  <a:lnTo>
                    <a:pt x="329" y="77"/>
                  </a:lnTo>
                  <a:lnTo>
                    <a:pt x="304" y="91"/>
                  </a:lnTo>
                  <a:lnTo>
                    <a:pt x="278" y="108"/>
                  </a:lnTo>
                  <a:lnTo>
                    <a:pt x="253" y="126"/>
                  </a:lnTo>
                  <a:lnTo>
                    <a:pt x="229" y="144"/>
                  </a:lnTo>
                  <a:lnTo>
                    <a:pt x="207" y="165"/>
                  </a:lnTo>
                  <a:lnTo>
                    <a:pt x="185" y="185"/>
                  </a:lnTo>
                  <a:lnTo>
                    <a:pt x="163" y="207"/>
                  </a:lnTo>
                  <a:lnTo>
                    <a:pt x="145" y="230"/>
                  </a:lnTo>
                  <a:lnTo>
                    <a:pt x="124" y="254"/>
                  </a:lnTo>
                  <a:lnTo>
                    <a:pt x="108" y="278"/>
                  </a:lnTo>
                  <a:lnTo>
                    <a:pt x="91" y="304"/>
                  </a:lnTo>
                  <a:lnTo>
                    <a:pt x="75" y="331"/>
                  </a:lnTo>
                  <a:lnTo>
                    <a:pt x="62" y="359"/>
                  </a:lnTo>
                  <a:lnTo>
                    <a:pt x="49" y="386"/>
                  </a:lnTo>
                  <a:lnTo>
                    <a:pt x="38" y="415"/>
                  </a:lnTo>
                  <a:lnTo>
                    <a:pt x="27" y="445"/>
                  </a:lnTo>
                  <a:lnTo>
                    <a:pt x="20" y="474"/>
                  </a:lnTo>
                  <a:lnTo>
                    <a:pt x="13" y="505"/>
                  </a:lnTo>
                  <a:lnTo>
                    <a:pt x="7" y="536"/>
                  </a:lnTo>
                  <a:lnTo>
                    <a:pt x="4" y="567"/>
                  </a:lnTo>
                  <a:lnTo>
                    <a:pt x="0" y="598"/>
                  </a:lnTo>
                  <a:lnTo>
                    <a:pt x="0" y="631"/>
                  </a:lnTo>
                  <a:lnTo>
                    <a:pt x="0" y="664"/>
                  </a:lnTo>
                  <a:lnTo>
                    <a:pt x="4" y="695"/>
                  </a:lnTo>
                  <a:lnTo>
                    <a:pt x="7" y="728"/>
                  </a:lnTo>
                  <a:lnTo>
                    <a:pt x="13" y="758"/>
                  </a:lnTo>
                  <a:lnTo>
                    <a:pt x="20" y="789"/>
                  </a:lnTo>
                  <a:lnTo>
                    <a:pt x="27" y="818"/>
                  </a:lnTo>
                  <a:lnTo>
                    <a:pt x="38" y="849"/>
                  </a:lnTo>
                  <a:lnTo>
                    <a:pt x="49" y="877"/>
                  </a:lnTo>
                  <a:lnTo>
                    <a:pt x="62" y="904"/>
                  </a:lnTo>
                  <a:lnTo>
                    <a:pt x="75" y="932"/>
                  </a:lnTo>
                  <a:lnTo>
                    <a:pt x="91" y="959"/>
                  </a:lnTo>
                  <a:lnTo>
                    <a:pt x="108" y="985"/>
                  </a:lnTo>
                  <a:lnTo>
                    <a:pt x="124" y="1008"/>
                  </a:lnTo>
                  <a:lnTo>
                    <a:pt x="145" y="1032"/>
                  </a:lnTo>
                  <a:lnTo>
                    <a:pt x="163" y="1056"/>
                  </a:lnTo>
                  <a:lnTo>
                    <a:pt x="185" y="1078"/>
                  </a:lnTo>
                  <a:lnTo>
                    <a:pt x="207" y="1098"/>
                  </a:lnTo>
                  <a:lnTo>
                    <a:pt x="229" y="1118"/>
                  </a:lnTo>
                  <a:lnTo>
                    <a:pt x="253" y="1137"/>
                  </a:lnTo>
                  <a:lnTo>
                    <a:pt x="278" y="1155"/>
                  </a:lnTo>
                  <a:lnTo>
                    <a:pt x="304" y="1171"/>
                  </a:lnTo>
                  <a:lnTo>
                    <a:pt x="329" y="1186"/>
                  </a:lnTo>
                  <a:lnTo>
                    <a:pt x="357" y="1201"/>
                  </a:lnTo>
                  <a:lnTo>
                    <a:pt x="384" y="1213"/>
                  </a:lnTo>
                  <a:lnTo>
                    <a:pt x="414" y="1224"/>
                  </a:lnTo>
                  <a:lnTo>
                    <a:pt x="443" y="1234"/>
                  </a:lnTo>
                  <a:lnTo>
                    <a:pt x="472" y="1243"/>
                  </a:lnTo>
                  <a:lnTo>
                    <a:pt x="503" y="1250"/>
                  </a:lnTo>
                  <a:lnTo>
                    <a:pt x="534" y="1256"/>
                  </a:lnTo>
                  <a:lnTo>
                    <a:pt x="566" y="1259"/>
                  </a:lnTo>
                  <a:lnTo>
                    <a:pt x="599" y="1261"/>
                  </a:lnTo>
                  <a:lnTo>
                    <a:pt x="631" y="1263"/>
                  </a:lnTo>
                  <a:lnTo>
                    <a:pt x="663" y="1261"/>
                  </a:lnTo>
                  <a:lnTo>
                    <a:pt x="696" y="1259"/>
                  </a:lnTo>
                  <a:lnTo>
                    <a:pt x="727" y="1256"/>
                  </a:lnTo>
                  <a:lnTo>
                    <a:pt x="758" y="1250"/>
                  </a:lnTo>
                  <a:lnTo>
                    <a:pt x="789" y="1243"/>
                  </a:lnTo>
                  <a:lnTo>
                    <a:pt x="818" y="1234"/>
                  </a:lnTo>
                  <a:lnTo>
                    <a:pt x="847" y="1224"/>
                  </a:lnTo>
                  <a:lnTo>
                    <a:pt x="877" y="1213"/>
                  </a:lnTo>
                  <a:lnTo>
                    <a:pt x="904" y="1201"/>
                  </a:lnTo>
                  <a:lnTo>
                    <a:pt x="932" y="1186"/>
                  </a:lnTo>
                  <a:lnTo>
                    <a:pt x="957" y="1171"/>
                  </a:lnTo>
                  <a:lnTo>
                    <a:pt x="983" y="1155"/>
                  </a:lnTo>
                  <a:lnTo>
                    <a:pt x="1009" y="1137"/>
                  </a:lnTo>
                  <a:lnTo>
                    <a:pt x="1032" y="1118"/>
                  </a:lnTo>
                  <a:lnTo>
                    <a:pt x="1054" y="1098"/>
                  </a:lnTo>
                  <a:lnTo>
                    <a:pt x="1076" y="1078"/>
                  </a:lnTo>
                  <a:lnTo>
                    <a:pt x="1098" y="1056"/>
                  </a:lnTo>
                  <a:lnTo>
                    <a:pt x="1117" y="1032"/>
                  </a:lnTo>
                  <a:lnTo>
                    <a:pt x="1137" y="1008"/>
                  </a:lnTo>
                  <a:lnTo>
                    <a:pt x="1153" y="985"/>
                  </a:lnTo>
                  <a:lnTo>
                    <a:pt x="1170" y="959"/>
                  </a:lnTo>
                  <a:lnTo>
                    <a:pt x="1186" y="932"/>
                  </a:lnTo>
                  <a:lnTo>
                    <a:pt x="1199" y="904"/>
                  </a:lnTo>
                  <a:lnTo>
                    <a:pt x="1212" y="877"/>
                  </a:lnTo>
                  <a:lnTo>
                    <a:pt x="1223" y="849"/>
                  </a:lnTo>
                  <a:lnTo>
                    <a:pt x="1234" y="818"/>
                  </a:lnTo>
                  <a:lnTo>
                    <a:pt x="1241" y="789"/>
                  </a:lnTo>
                  <a:lnTo>
                    <a:pt x="1248" y="758"/>
                  </a:lnTo>
                  <a:lnTo>
                    <a:pt x="1254" y="728"/>
                  </a:lnTo>
                  <a:lnTo>
                    <a:pt x="1258" y="695"/>
                  </a:lnTo>
                  <a:lnTo>
                    <a:pt x="1261" y="664"/>
                  </a:lnTo>
                  <a:lnTo>
                    <a:pt x="1261" y="631"/>
                  </a:lnTo>
                  <a:lnTo>
                    <a:pt x="1252" y="631"/>
                  </a:lnTo>
                  <a:lnTo>
                    <a:pt x="1252" y="600"/>
                  </a:lnTo>
                  <a:lnTo>
                    <a:pt x="1248" y="567"/>
                  </a:lnTo>
                  <a:lnTo>
                    <a:pt x="1245" y="536"/>
                  </a:lnTo>
                  <a:lnTo>
                    <a:pt x="1239" y="507"/>
                  </a:lnTo>
                  <a:lnTo>
                    <a:pt x="1234" y="476"/>
                  </a:lnTo>
                  <a:lnTo>
                    <a:pt x="1225" y="446"/>
                  </a:lnTo>
                  <a:lnTo>
                    <a:pt x="1215" y="417"/>
                  </a:lnTo>
                  <a:lnTo>
                    <a:pt x="1204" y="390"/>
                  </a:lnTo>
                  <a:lnTo>
                    <a:pt x="1192" y="362"/>
                  </a:lnTo>
                  <a:lnTo>
                    <a:pt x="1177" y="335"/>
                  </a:lnTo>
                  <a:lnTo>
                    <a:pt x="1162" y="309"/>
                  </a:lnTo>
                  <a:lnTo>
                    <a:pt x="1146" y="284"/>
                  </a:lnTo>
                  <a:lnTo>
                    <a:pt x="1129" y="260"/>
                  </a:lnTo>
                  <a:lnTo>
                    <a:pt x="1111" y="236"/>
                  </a:lnTo>
                  <a:lnTo>
                    <a:pt x="1091" y="214"/>
                  </a:lnTo>
                  <a:lnTo>
                    <a:pt x="1071" y="192"/>
                  </a:lnTo>
                  <a:lnTo>
                    <a:pt x="1049" y="172"/>
                  </a:lnTo>
                  <a:lnTo>
                    <a:pt x="1027" y="152"/>
                  </a:lnTo>
                  <a:lnTo>
                    <a:pt x="1003" y="133"/>
                  </a:lnTo>
                  <a:lnTo>
                    <a:pt x="977" y="115"/>
                  </a:lnTo>
                  <a:lnTo>
                    <a:pt x="954" y="101"/>
                  </a:lnTo>
                  <a:lnTo>
                    <a:pt x="926" y="84"/>
                  </a:lnTo>
                  <a:lnTo>
                    <a:pt x="901" y="71"/>
                  </a:lnTo>
                  <a:lnTo>
                    <a:pt x="873" y="58"/>
                  </a:lnTo>
                  <a:lnTo>
                    <a:pt x="844" y="47"/>
                  </a:lnTo>
                  <a:lnTo>
                    <a:pt x="816" y="38"/>
                  </a:lnTo>
                  <a:lnTo>
                    <a:pt x="785" y="29"/>
                  </a:lnTo>
                  <a:lnTo>
                    <a:pt x="756" y="22"/>
                  </a:lnTo>
                  <a:lnTo>
                    <a:pt x="725" y="16"/>
                  </a:lnTo>
                  <a:lnTo>
                    <a:pt x="694" y="13"/>
                  </a:lnTo>
                  <a:lnTo>
                    <a:pt x="663" y="11"/>
                  </a:lnTo>
                  <a:lnTo>
                    <a:pt x="631" y="9"/>
                  </a:lnTo>
                  <a:lnTo>
                    <a:pt x="599" y="11"/>
                  </a:lnTo>
                  <a:lnTo>
                    <a:pt x="567" y="13"/>
                  </a:lnTo>
                  <a:lnTo>
                    <a:pt x="536" y="16"/>
                  </a:lnTo>
                  <a:lnTo>
                    <a:pt x="505" y="22"/>
                  </a:lnTo>
                  <a:lnTo>
                    <a:pt x="476" y="29"/>
                  </a:lnTo>
                  <a:lnTo>
                    <a:pt x="447" y="38"/>
                  </a:lnTo>
                  <a:lnTo>
                    <a:pt x="417" y="47"/>
                  </a:lnTo>
                  <a:lnTo>
                    <a:pt x="388" y="58"/>
                  </a:lnTo>
                  <a:lnTo>
                    <a:pt x="361" y="71"/>
                  </a:lnTo>
                  <a:lnTo>
                    <a:pt x="335" y="84"/>
                  </a:lnTo>
                  <a:lnTo>
                    <a:pt x="307" y="101"/>
                  </a:lnTo>
                  <a:lnTo>
                    <a:pt x="284" y="115"/>
                  </a:lnTo>
                  <a:lnTo>
                    <a:pt x="258" y="133"/>
                  </a:lnTo>
                  <a:lnTo>
                    <a:pt x="234" y="152"/>
                  </a:lnTo>
                  <a:lnTo>
                    <a:pt x="212" y="172"/>
                  </a:lnTo>
                  <a:lnTo>
                    <a:pt x="190" y="192"/>
                  </a:lnTo>
                  <a:lnTo>
                    <a:pt x="170" y="214"/>
                  </a:lnTo>
                  <a:lnTo>
                    <a:pt x="150" y="236"/>
                  </a:lnTo>
                  <a:lnTo>
                    <a:pt x="132" y="260"/>
                  </a:lnTo>
                  <a:lnTo>
                    <a:pt x="115" y="284"/>
                  </a:lnTo>
                  <a:lnTo>
                    <a:pt x="99" y="309"/>
                  </a:lnTo>
                  <a:lnTo>
                    <a:pt x="84" y="335"/>
                  </a:lnTo>
                  <a:lnTo>
                    <a:pt x="70" y="362"/>
                  </a:lnTo>
                  <a:lnTo>
                    <a:pt x="59" y="390"/>
                  </a:lnTo>
                  <a:lnTo>
                    <a:pt x="46" y="417"/>
                  </a:lnTo>
                  <a:lnTo>
                    <a:pt x="37" y="446"/>
                  </a:lnTo>
                  <a:lnTo>
                    <a:pt x="29" y="476"/>
                  </a:lnTo>
                  <a:lnTo>
                    <a:pt x="22" y="507"/>
                  </a:lnTo>
                  <a:lnTo>
                    <a:pt x="16" y="536"/>
                  </a:lnTo>
                  <a:lnTo>
                    <a:pt x="13" y="567"/>
                  </a:lnTo>
                  <a:lnTo>
                    <a:pt x="9" y="600"/>
                  </a:lnTo>
                  <a:lnTo>
                    <a:pt x="9" y="631"/>
                  </a:lnTo>
                  <a:lnTo>
                    <a:pt x="9" y="662"/>
                  </a:lnTo>
                  <a:lnTo>
                    <a:pt x="13" y="695"/>
                  </a:lnTo>
                  <a:lnTo>
                    <a:pt x="16" y="727"/>
                  </a:lnTo>
                  <a:lnTo>
                    <a:pt x="22" y="756"/>
                  </a:lnTo>
                  <a:lnTo>
                    <a:pt x="29" y="787"/>
                  </a:lnTo>
                  <a:lnTo>
                    <a:pt x="37" y="816"/>
                  </a:lnTo>
                  <a:lnTo>
                    <a:pt x="46" y="846"/>
                  </a:lnTo>
                  <a:lnTo>
                    <a:pt x="59" y="873"/>
                  </a:lnTo>
                  <a:lnTo>
                    <a:pt x="70" y="900"/>
                  </a:lnTo>
                  <a:lnTo>
                    <a:pt x="84" y="928"/>
                  </a:lnTo>
                  <a:lnTo>
                    <a:pt x="99" y="954"/>
                  </a:lnTo>
                  <a:lnTo>
                    <a:pt x="115" y="979"/>
                  </a:lnTo>
                  <a:lnTo>
                    <a:pt x="132" y="1003"/>
                  </a:lnTo>
                  <a:lnTo>
                    <a:pt x="150" y="1027"/>
                  </a:lnTo>
                  <a:lnTo>
                    <a:pt x="170" y="1049"/>
                  </a:lnTo>
                  <a:lnTo>
                    <a:pt x="190" y="1071"/>
                  </a:lnTo>
                  <a:lnTo>
                    <a:pt x="212" y="1091"/>
                  </a:lnTo>
                  <a:lnTo>
                    <a:pt x="234" y="1111"/>
                  </a:lnTo>
                  <a:lnTo>
                    <a:pt x="258" y="1129"/>
                  </a:lnTo>
                  <a:lnTo>
                    <a:pt x="284" y="1148"/>
                  </a:lnTo>
                  <a:lnTo>
                    <a:pt x="307" y="1164"/>
                  </a:lnTo>
                  <a:lnTo>
                    <a:pt x="335" y="1179"/>
                  </a:lnTo>
                  <a:lnTo>
                    <a:pt x="361" y="1192"/>
                  </a:lnTo>
                  <a:lnTo>
                    <a:pt x="388" y="1204"/>
                  </a:lnTo>
                  <a:lnTo>
                    <a:pt x="417" y="1215"/>
                  </a:lnTo>
                  <a:lnTo>
                    <a:pt x="447" y="1224"/>
                  </a:lnTo>
                  <a:lnTo>
                    <a:pt x="476" y="1234"/>
                  </a:lnTo>
                  <a:lnTo>
                    <a:pt x="505" y="1241"/>
                  </a:lnTo>
                  <a:lnTo>
                    <a:pt x="536" y="1246"/>
                  </a:lnTo>
                  <a:lnTo>
                    <a:pt x="567" y="1250"/>
                  </a:lnTo>
                  <a:lnTo>
                    <a:pt x="599" y="1252"/>
                  </a:lnTo>
                  <a:lnTo>
                    <a:pt x="631" y="1254"/>
                  </a:lnTo>
                  <a:lnTo>
                    <a:pt x="663" y="1252"/>
                  </a:lnTo>
                  <a:lnTo>
                    <a:pt x="694" y="1250"/>
                  </a:lnTo>
                  <a:lnTo>
                    <a:pt x="725" y="1246"/>
                  </a:lnTo>
                  <a:lnTo>
                    <a:pt x="756" y="1241"/>
                  </a:lnTo>
                  <a:lnTo>
                    <a:pt x="785" y="1234"/>
                  </a:lnTo>
                  <a:lnTo>
                    <a:pt x="816" y="1224"/>
                  </a:lnTo>
                  <a:lnTo>
                    <a:pt x="844" y="1215"/>
                  </a:lnTo>
                  <a:lnTo>
                    <a:pt x="873" y="1204"/>
                  </a:lnTo>
                  <a:lnTo>
                    <a:pt x="901" y="1192"/>
                  </a:lnTo>
                  <a:lnTo>
                    <a:pt x="926" y="1179"/>
                  </a:lnTo>
                  <a:lnTo>
                    <a:pt x="954" y="1164"/>
                  </a:lnTo>
                  <a:lnTo>
                    <a:pt x="977" y="1148"/>
                  </a:lnTo>
                  <a:lnTo>
                    <a:pt x="1003" y="1129"/>
                  </a:lnTo>
                  <a:lnTo>
                    <a:pt x="1027" y="1111"/>
                  </a:lnTo>
                  <a:lnTo>
                    <a:pt x="1049" y="1091"/>
                  </a:lnTo>
                  <a:lnTo>
                    <a:pt x="1071" y="1071"/>
                  </a:lnTo>
                  <a:lnTo>
                    <a:pt x="1091" y="1049"/>
                  </a:lnTo>
                  <a:lnTo>
                    <a:pt x="1111" y="1027"/>
                  </a:lnTo>
                  <a:lnTo>
                    <a:pt x="1129" y="1003"/>
                  </a:lnTo>
                  <a:lnTo>
                    <a:pt x="1146" y="979"/>
                  </a:lnTo>
                  <a:lnTo>
                    <a:pt x="1162" y="954"/>
                  </a:lnTo>
                  <a:lnTo>
                    <a:pt x="1177" y="928"/>
                  </a:lnTo>
                  <a:lnTo>
                    <a:pt x="1192" y="900"/>
                  </a:lnTo>
                  <a:lnTo>
                    <a:pt x="1204" y="873"/>
                  </a:lnTo>
                  <a:lnTo>
                    <a:pt x="1215" y="846"/>
                  </a:lnTo>
                  <a:lnTo>
                    <a:pt x="1225" y="816"/>
                  </a:lnTo>
                  <a:lnTo>
                    <a:pt x="1234" y="787"/>
                  </a:lnTo>
                  <a:lnTo>
                    <a:pt x="1239" y="756"/>
                  </a:lnTo>
                  <a:lnTo>
                    <a:pt x="1245" y="727"/>
                  </a:lnTo>
                  <a:lnTo>
                    <a:pt x="1248" y="695"/>
                  </a:lnTo>
                  <a:lnTo>
                    <a:pt x="1252" y="662"/>
                  </a:lnTo>
                  <a:lnTo>
                    <a:pt x="1252" y="631"/>
                  </a:lnTo>
                  <a:lnTo>
                    <a:pt x="1261" y="631"/>
                  </a:lnTo>
                  <a:close/>
                </a:path>
              </a:pathLst>
            </a:custGeom>
            <a:solidFill>
              <a:srgbClr val="75C7FF"/>
            </a:solidFill>
            <a:ln w="9525">
              <a:noFill/>
              <a:round/>
              <a:headEnd/>
              <a:tailEnd/>
            </a:ln>
          </p:spPr>
          <p:txBody>
            <a:bodyPr/>
            <a:lstStyle/>
            <a:p>
              <a:endParaRPr lang="en-US"/>
            </a:p>
          </p:txBody>
        </p:sp>
        <p:sp>
          <p:nvSpPr>
            <p:cNvPr id="49209" name="Freeform 274"/>
            <p:cNvSpPr>
              <a:spLocks/>
            </p:cNvSpPr>
            <p:nvPr/>
          </p:nvSpPr>
          <p:spPr bwMode="auto">
            <a:xfrm>
              <a:off x="3156659" y="2405081"/>
              <a:ext cx="1769533" cy="1987550"/>
            </a:xfrm>
            <a:custGeom>
              <a:avLst/>
              <a:gdLst>
                <a:gd name="T0" fmla="*/ 2147483647 w 1254"/>
                <a:gd name="T1" fmla="*/ 2147483647 h 1252"/>
                <a:gd name="T2" fmla="*/ 2147483647 w 1254"/>
                <a:gd name="T3" fmla="*/ 2147483647 h 1252"/>
                <a:gd name="T4" fmla="*/ 2147483647 w 1254"/>
                <a:gd name="T5" fmla="*/ 2147483647 h 1252"/>
                <a:gd name="T6" fmla="*/ 2147483647 w 1254"/>
                <a:gd name="T7" fmla="*/ 2147483647 h 1252"/>
                <a:gd name="T8" fmla="*/ 2147483647 w 1254"/>
                <a:gd name="T9" fmla="*/ 2147483647 h 1252"/>
                <a:gd name="T10" fmla="*/ 2147483647 w 1254"/>
                <a:gd name="T11" fmla="*/ 2147483647 h 1252"/>
                <a:gd name="T12" fmla="*/ 2147483647 w 1254"/>
                <a:gd name="T13" fmla="*/ 2147483647 h 1252"/>
                <a:gd name="T14" fmla="*/ 2147483647 w 1254"/>
                <a:gd name="T15" fmla="*/ 2147483647 h 1252"/>
                <a:gd name="T16" fmla="*/ 2147483647 w 1254"/>
                <a:gd name="T17" fmla="*/ 2147483647 h 1252"/>
                <a:gd name="T18" fmla="*/ 2147483647 w 1254"/>
                <a:gd name="T19" fmla="*/ 2147483647 h 1252"/>
                <a:gd name="T20" fmla="*/ 2147483647 w 1254"/>
                <a:gd name="T21" fmla="*/ 2147483647 h 1252"/>
                <a:gd name="T22" fmla="*/ 2147483647 w 1254"/>
                <a:gd name="T23" fmla="*/ 2147483647 h 1252"/>
                <a:gd name="T24" fmla="*/ 0 w 1254"/>
                <a:gd name="T25" fmla="*/ 2147483647 h 1252"/>
                <a:gd name="T26" fmla="*/ 2147483647 w 1254"/>
                <a:gd name="T27" fmla="*/ 2147483647 h 1252"/>
                <a:gd name="T28" fmla="*/ 2147483647 w 1254"/>
                <a:gd name="T29" fmla="*/ 2147483647 h 1252"/>
                <a:gd name="T30" fmla="*/ 2147483647 w 1254"/>
                <a:gd name="T31" fmla="*/ 2147483647 h 1252"/>
                <a:gd name="T32" fmla="*/ 2147483647 w 1254"/>
                <a:gd name="T33" fmla="*/ 2147483647 h 1252"/>
                <a:gd name="T34" fmla="*/ 2147483647 w 1254"/>
                <a:gd name="T35" fmla="*/ 2147483647 h 1252"/>
                <a:gd name="T36" fmla="*/ 2147483647 w 1254"/>
                <a:gd name="T37" fmla="*/ 2147483647 h 1252"/>
                <a:gd name="T38" fmla="*/ 2147483647 w 1254"/>
                <a:gd name="T39" fmla="*/ 2147483647 h 1252"/>
                <a:gd name="T40" fmla="*/ 2147483647 w 1254"/>
                <a:gd name="T41" fmla="*/ 2147483647 h 1252"/>
                <a:gd name="T42" fmla="*/ 2147483647 w 1254"/>
                <a:gd name="T43" fmla="*/ 2147483647 h 1252"/>
                <a:gd name="T44" fmla="*/ 2147483647 w 1254"/>
                <a:gd name="T45" fmla="*/ 2147483647 h 1252"/>
                <a:gd name="T46" fmla="*/ 2147483647 w 1254"/>
                <a:gd name="T47" fmla="*/ 2147483647 h 1252"/>
                <a:gd name="T48" fmla="*/ 2147483647 w 1254"/>
                <a:gd name="T49" fmla="*/ 2147483647 h 1252"/>
                <a:gd name="T50" fmla="*/ 2147483647 w 1254"/>
                <a:gd name="T51" fmla="*/ 2147483647 h 1252"/>
                <a:gd name="T52" fmla="*/ 2147483647 w 1254"/>
                <a:gd name="T53" fmla="*/ 2147483647 h 1252"/>
                <a:gd name="T54" fmla="*/ 2147483647 w 1254"/>
                <a:gd name="T55" fmla="*/ 2147483647 h 1252"/>
                <a:gd name="T56" fmla="*/ 2147483647 w 1254"/>
                <a:gd name="T57" fmla="*/ 2147483647 h 1252"/>
                <a:gd name="T58" fmla="*/ 2147483647 w 1254"/>
                <a:gd name="T59" fmla="*/ 2147483647 h 1252"/>
                <a:gd name="T60" fmla="*/ 2147483647 w 1254"/>
                <a:gd name="T61" fmla="*/ 2147483647 h 1252"/>
                <a:gd name="T62" fmla="*/ 2147483647 w 1254"/>
                <a:gd name="T63" fmla="*/ 2147483647 h 1252"/>
                <a:gd name="T64" fmla="*/ 2147483647 w 1254"/>
                <a:gd name="T65" fmla="*/ 2147483647 h 1252"/>
                <a:gd name="T66" fmla="*/ 2147483647 w 1254"/>
                <a:gd name="T67" fmla="*/ 2147483647 h 1252"/>
                <a:gd name="T68" fmla="*/ 2147483647 w 1254"/>
                <a:gd name="T69" fmla="*/ 2147483647 h 1252"/>
                <a:gd name="T70" fmla="*/ 2147483647 w 1254"/>
                <a:gd name="T71" fmla="*/ 2147483647 h 1252"/>
                <a:gd name="T72" fmla="*/ 2147483647 w 1254"/>
                <a:gd name="T73" fmla="*/ 2147483647 h 1252"/>
                <a:gd name="T74" fmla="*/ 2147483647 w 1254"/>
                <a:gd name="T75" fmla="*/ 2147483647 h 1252"/>
                <a:gd name="T76" fmla="*/ 2147483647 w 1254"/>
                <a:gd name="T77" fmla="*/ 2147483647 h 1252"/>
                <a:gd name="T78" fmla="*/ 2147483647 w 1254"/>
                <a:gd name="T79" fmla="*/ 2147483647 h 1252"/>
                <a:gd name="T80" fmla="*/ 2147483647 w 1254"/>
                <a:gd name="T81" fmla="*/ 2147483647 h 1252"/>
                <a:gd name="T82" fmla="*/ 2147483647 w 1254"/>
                <a:gd name="T83" fmla="*/ 2147483647 h 1252"/>
                <a:gd name="T84" fmla="*/ 2147483647 w 1254"/>
                <a:gd name="T85" fmla="*/ 2147483647 h 1252"/>
                <a:gd name="T86" fmla="*/ 2147483647 w 1254"/>
                <a:gd name="T87" fmla="*/ 2147483647 h 1252"/>
                <a:gd name="T88" fmla="*/ 2147483647 w 1254"/>
                <a:gd name="T89" fmla="*/ 2147483647 h 1252"/>
                <a:gd name="T90" fmla="*/ 2147483647 w 1254"/>
                <a:gd name="T91" fmla="*/ 2147483647 h 1252"/>
                <a:gd name="T92" fmla="*/ 2147483647 w 1254"/>
                <a:gd name="T93" fmla="*/ 2147483647 h 1252"/>
                <a:gd name="T94" fmla="*/ 2147483647 w 1254"/>
                <a:gd name="T95" fmla="*/ 2147483647 h 1252"/>
                <a:gd name="T96" fmla="*/ 2147483647 w 1254"/>
                <a:gd name="T97" fmla="*/ 2147483647 h 1252"/>
                <a:gd name="T98" fmla="*/ 2147483647 w 1254"/>
                <a:gd name="T99" fmla="*/ 2147483647 h 1252"/>
                <a:gd name="T100" fmla="*/ 2147483647 w 1254"/>
                <a:gd name="T101" fmla="*/ 2147483647 h 12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54"/>
                <a:gd name="T154" fmla="*/ 0 h 1252"/>
                <a:gd name="T155" fmla="*/ 1254 w 1254"/>
                <a:gd name="T156" fmla="*/ 1252 h 125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54" h="1252">
                  <a:moveTo>
                    <a:pt x="1254" y="626"/>
                  </a:moveTo>
                  <a:lnTo>
                    <a:pt x="1252" y="593"/>
                  </a:lnTo>
                  <a:lnTo>
                    <a:pt x="1250" y="562"/>
                  </a:lnTo>
                  <a:lnTo>
                    <a:pt x="1246" y="531"/>
                  </a:lnTo>
                  <a:lnTo>
                    <a:pt x="1241" y="500"/>
                  </a:lnTo>
                  <a:lnTo>
                    <a:pt x="1233" y="471"/>
                  </a:lnTo>
                  <a:lnTo>
                    <a:pt x="1224" y="440"/>
                  </a:lnTo>
                  <a:lnTo>
                    <a:pt x="1215" y="410"/>
                  </a:lnTo>
                  <a:lnTo>
                    <a:pt x="1204" y="383"/>
                  </a:lnTo>
                  <a:lnTo>
                    <a:pt x="1191" y="355"/>
                  </a:lnTo>
                  <a:lnTo>
                    <a:pt x="1177" y="328"/>
                  </a:lnTo>
                  <a:lnTo>
                    <a:pt x="1162" y="302"/>
                  </a:lnTo>
                  <a:lnTo>
                    <a:pt x="1146" y="277"/>
                  </a:lnTo>
                  <a:lnTo>
                    <a:pt x="1129" y="251"/>
                  </a:lnTo>
                  <a:lnTo>
                    <a:pt x="1111" y="227"/>
                  </a:lnTo>
                  <a:lnTo>
                    <a:pt x="1091" y="205"/>
                  </a:lnTo>
                  <a:lnTo>
                    <a:pt x="1069" y="183"/>
                  </a:lnTo>
                  <a:lnTo>
                    <a:pt x="1049" y="163"/>
                  </a:lnTo>
                  <a:lnTo>
                    <a:pt x="1025" y="143"/>
                  </a:lnTo>
                  <a:lnTo>
                    <a:pt x="1001" y="125"/>
                  </a:lnTo>
                  <a:lnTo>
                    <a:pt x="977" y="107"/>
                  </a:lnTo>
                  <a:lnTo>
                    <a:pt x="951" y="90"/>
                  </a:lnTo>
                  <a:lnTo>
                    <a:pt x="926" y="75"/>
                  </a:lnTo>
                  <a:lnTo>
                    <a:pt x="898" y="63"/>
                  </a:lnTo>
                  <a:lnTo>
                    <a:pt x="871" y="50"/>
                  </a:lnTo>
                  <a:lnTo>
                    <a:pt x="842" y="39"/>
                  </a:lnTo>
                  <a:lnTo>
                    <a:pt x="812" y="28"/>
                  </a:lnTo>
                  <a:lnTo>
                    <a:pt x="783" y="20"/>
                  </a:lnTo>
                  <a:lnTo>
                    <a:pt x="752" y="13"/>
                  </a:lnTo>
                  <a:lnTo>
                    <a:pt x="723" y="8"/>
                  </a:lnTo>
                  <a:lnTo>
                    <a:pt x="690" y="4"/>
                  </a:lnTo>
                  <a:lnTo>
                    <a:pt x="659" y="0"/>
                  </a:lnTo>
                  <a:lnTo>
                    <a:pt x="627" y="0"/>
                  </a:lnTo>
                  <a:lnTo>
                    <a:pt x="595" y="0"/>
                  </a:lnTo>
                  <a:lnTo>
                    <a:pt x="563" y="4"/>
                  </a:lnTo>
                  <a:lnTo>
                    <a:pt x="530" y="8"/>
                  </a:lnTo>
                  <a:lnTo>
                    <a:pt x="501" y="13"/>
                  </a:lnTo>
                  <a:lnTo>
                    <a:pt x="470" y="20"/>
                  </a:lnTo>
                  <a:lnTo>
                    <a:pt x="441" y="28"/>
                  </a:lnTo>
                  <a:lnTo>
                    <a:pt x="411" y="39"/>
                  </a:lnTo>
                  <a:lnTo>
                    <a:pt x="382" y="50"/>
                  </a:lnTo>
                  <a:lnTo>
                    <a:pt x="355" y="63"/>
                  </a:lnTo>
                  <a:lnTo>
                    <a:pt x="327" y="75"/>
                  </a:lnTo>
                  <a:lnTo>
                    <a:pt x="302" y="90"/>
                  </a:lnTo>
                  <a:lnTo>
                    <a:pt x="276" y="107"/>
                  </a:lnTo>
                  <a:lnTo>
                    <a:pt x="252" y="125"/>
                  </a:lnTo>
                  <a:lnTo>
                    <a:pt x="228" y="143"/>
                  </a:lnTo>
                  <a:lnTo>
                    <a:pt x="205" y="163"/>
                  </a:lnTo>
                  <a:lnTo>
                    <a:pt x="184" y="183"/>
                  </a:lnTo>
                  <a:lnTo>
                    <a:pt x="163" y="205"/>
                  </a:lnTo>
                  <a:lnTo>
                    <a:pt x="142" y="227"/>
                  </a:lnTo>
                  <a:lnTo>
                    <a:pt x="124" y="251"/>
                  </a:lnTo>
                  <a:lnTo>
                    <a:pt x="108" y="277"/>
                  </a:lnTo>
                  <a:lnTo>
                    <a:pt x="91" y="302"/>
                  </a:lnTo>
                  <a:lnTo>
                    <a:pt x="76" y="328"/>
                  </a:lnTo>
                  <a:lnTo>
                    <a:pt x="62" y="355"/>
                  </a:lnTo>
                  <a:lnTo>
                    <a:pt x="49" y="383"/>
                  </a:lnTo>
                  <a:lnTo>
                    <a:pt x="38" y="410"/>
                  </a:lnTo>
                  <a:lnTo>
                    <a:pt x="29" y="440"/>
                  </a:lnTo>
                  <a:lnTo>
                    <a:pt x="20" y="471"/>
                  </a:lnTo>
                  <a:lnTo>
                    <a:pt x="12" y="500"/>
                  </a:lnTo>
                  <a:lnTo>
                    <a:pt x="7" y="531"/>
                  </a:lnTo>
                  <a:lnTo>
                    <a:pt x="3" y="562"/>
                  </a:lnTo>
                  <a:lnTo>
                    <a:pt x="1" y="593"/>
                  </a:lnTo>
                  <a:lnTo>
                    <a:pt x="0" y="626"/>
                  </a:lnTo>
                  <a:lnTo>
                    <a:pt x="1" y="659"/>
                  </a:lnTo>
                  <a:lnTo>
                    <a:pt x="3" y="690"/>
                  </a:lnTo>
                  <a:lnTo>
                    <a:pt x="7" y="722"/>
                  </a:lnTo>
                  <a:lnTo>
                    <a:pt x="12" y="753"/>
                  </a:lnTo>
                  <a:lnTo>
                    <a:pt x="20" y="784"/>
                  </a:lnTo>
                  <a:lnTo>
                    <a:pt x="29" y="813"/>
                  </a:lnTo>
                  <a:lnTo>
                    <a:pt x="38" y="842"/>
                  </a:lnTo>
                  <a:lnTo>
                    <a:pt x="49" y="870"/>
                  </a:lnTo>
                  <a:lnTo>
                    <a:pt x="62" y="897"/>
                  </a:lnTo>
                  <a:lnTo>
                    <a:pt x="76" y="925"/>
                  </a:lnTo>
                  <a:lnTo>
                    <a:pt x="91" y="950"/>
                  </a:lnTo>
                  <a:lnTo>
                    <a:pt x="108" y="976"/>
                  </a:lnTo>
                  <a:lnTo>
                    <a:pt x="124" y="1002"/>
                  </a:lnTo>
                  <a:lnTo>
                    <a:pt x="142" y="1025"/>
                  </a:lnTo>
                  <a:lnTo>
                    <a:pt x="163" y="1047"/>
                  </a:lnTo>
                  <a:lnTo>
                    <a:pt x="184" y="1069"/>
                  </a:lnTo>
                  <a:lnTo>
                    <a:pt x="205" y="1089"/>
                  </a:lnTo>
                  <a:lnTo>
                    <a:pt x="228" y="1110"/>
                  </a:lnTo>
                  <a:lnTo>
                    <a:pt x="252" y="1128"/>
                  </a:lnTo>
                  <a:lnTo>
                    <a:pt x="276" y="1146"/>
                  </a:lnTo>
                  <a:lnTo>
                    <a:pt x="302" y="1163"/>
                  </a:lnTo>
                  <a:lnTo>
                    <a:pt x="327" y="1177"/>
                  </a:lnTo>
                  <a:lnTo>
                    <a:pt x="355" y="1190"/>
                  </a:lnTo>
                  <a:lnTo>
                    <a:pt x="382" y="1203"/>
                  </a:lnTo>
                  <a:lnTo>
                    <a:pt x="411" y="1214"/>
                  </a:lnTo>
                  <a:lnTo>
                    <a:pt x="441" y="1225"/>
                  </a:lnTo>
                  <a:lnTo>
                    <a:pt x="470" y="1232"/>
                  </a:lnTo>
                  <a:lnTo>
                    <a:pt x="501" y="1240"/>
                  </a:lnTo>
                  <a:lnTo>
                    <a:pt x="530" y="1245"/>
                  </a:lnTo>
                  <a:lnTo>
                    <a:pt x="563" y="1249"/>
                  </a:lnTo>
                  <a:lnTo>
                    <a:pt x="595" y="1252"/>
                  </a:lnTo>
                  <a:lnTo>
                    <a:pt x="627" y="1252"/>
                  </a:lnTo>
                  <a:lnTo>
                    <a:pt x="659" y="1252"/>
                  </a:lnTo>
                  <a:lnTo>
                    <a:pt x="690" y="1249"/>
                  </a:lnTo>
                  <a:lnTo>
                    <a:pt x="723" y="1245"/>
                  </a:lnTo>
                  <a:lnTo>
                    <a:pt x="752" y="1240"/>
                  </a:lnTo>
                  <a:lnTo>
                    <a:pt x="783" y="1232"/>
                  </a:lnTo>
                  <a:lnTo>
                    <a:pt x="812" y="1225"/>
                  </a:lnTo>
                  <a:lnTo>
                    <a:pt x="842" y="1214"/>
                  </a:lnTo>
                  <a:lnTo>
                    <a:pt x="871" y="1203"/>
                  </a:lnTo>
                  <a:lnTo>
                    <a:pt x="898" y="1190"/>
                  </a:lnTo>
                  <a:lnTo>
                    <a:pt x="926" y="1177"/>
                  </a:lnTo>
                  <a:lnTo>
                    <a:pt x="951" y="1163"/>
                  </a:lnTo>
                  <a:lnTo>
                    <a:pt x="977" y="1146"/>
                  </a:lnTo>
                  <a:lnTo>
                    <a:pt x="1001" y="1128"/>
                  </a:lnTo>
                  <a:lnTo>
                    <a:pt x="1025" y="1110"/>
                  </a:lnTo>
                  <a:lnTo>
                    <a:pt x="1049" y="1089"/>
                  </a:lnTo>
                  <a:lnTo>
                    <a:pt x="1069" y="1069"/>
                  </a:lnTo>
                  <a:lnTo>
                    <a:pt x="1091" y="1047"/>
                  </a:lnTo>
                  <a:lnTo>
                    <a:pt x="1111" y="1025"/>
                  </a:lnTo>
                  <a:lnTo>
                    <a:pt x="1129" y="1002"/>
                  </a:lnTo>
                  <a:lnTo>
                    <a:pt x="1146" y="976"/>
                  </a:lnTo>
                  <a:lnTo>
                    <a:pt x="1162" y="950"/>
                  </a:lnTo>
                  <a:lnTo>
                    <a:pt x="1177" y="925"/>
                  </a:lnTo>
                  <a:lnTo>
                    <a:pt x="1191" y="897"/>
                  </a:lnTo>
                  <a:lnTo>
                    <a:pt x="1204" y="870"/>
                  </a:lnTo>
                  <a:lnTo>
                    <a:pt x="1215" y="842"/>
                  </a:lnTo>
                  <a:lnTo>
                    <a:pt x="1224" y="813"/>
                  </a:lnTo>
                  <a:lnTo>
                    <a:pt x="1233" y="784"/>
                  </a:lnTo>
                  <a:lnTo>
                    <a:pt x="1241" y="753"/>
                  </a:lnTo>
                  <a:lnTo>
                    <a:pt x="1246" y="722"/>
                  </a:lnTo>
                  <a:lnTo>
                    <a:pt x="1250" y="690"/>
                  </a:lnTo>
                  <a:lnTo>
                    <a:pt x="1252" y="659"/>
                  </a:lnTo>
                  <a:lnTo>
                    <a:pt x="1254" y="626"/>
                  </a:lnTo>
                  <a:lnTo>
                    <a:pt x="1244" y="626"/>
                  </a:lnTo>
                  <a:lnTo>
                    <a:pt x="1243" y="595"/>
                  </a:lnTo>
                  <a:lnTo>
                    <a:pt x="1241" y="564"/>
                  </a:lnTo>
                  <a:lnTo>
                    <a:pt x="1237" y="533"/>
                  </a:lnTo>
                  <a:lnTo>
                    <a:pt x="1232" y="502"/>
                  </a:lnTo>
                  <a:lnTo>
                    <a:pt x="1224" y="473"/>
                  </a:lnTo>
                  <a:lnTo>
                    <a:pt x="1217" y="443"/>
                  </a:lnTo>
                  <a:lnTo>
                    <a:pt x="1206" y="414"/>
                  </a:lnTo>
                  <a:lnTo>
                    <a:pt x="1195" y="387"/>
                  </a:lnTo>
                  <a:lnTo>
                    <a:pt x="1182" y="359"/>
                  </a:lnTo>
                  <a:lnTo>
                    <a:pt x="1169" y="332"/>
                  </a:lnTo>
                  <a:lnTo>
                    <a:pt x="1155" y="306"/>
                  </a:lnTo>
                  <a:lnTo>
                    <a:pt x="1138" y="282"/>
                  </a:lnTo>
                  <a:lnTo>
                    <a:pt x="1122" y="257"/>
                  </a:lnTo>
                  <a:lnTo>
                    <a:pt x="1103" y="235"/>
                  </a:lnTo>
                  <a:lnTo>
                    <a:pt x="1083" y="211"/>
                  </a:lnTo>
                  <a:lnTo>
                    <a:pt x="1063" y="191"/>
                  </a:lnTo>
                  <a:lnTo>
                    <a:pt x="1041" y="169"/>
                  </a:lnTo>
                  <a:lnTo>
                    <a:pt x="1019" y="150"/>
                  </a:lnTo>
                  <a:lnTo>
                    <a:pt x="995" y="132"/>
                  </a:lnTo>
                  <a:lnTo>
                    <a:pt x="972" y="114"/>
                  </a:lnTo>
                  <a:lnTo>
                    <a:pt x="946" y="99"/>
                  </a:lnTo>
                  <a:lnTo>
                    <a:pt x="920" y="85"/>
                  </a:lnTo>
                  <a:lnTo>
                    <a:pt x="895" y="70"/>
                  </a:lnTo>
                  <a:lnTo>
                    <a:pt x="867" y="57"/>
                  </a:lnTo>
                  <a:lnTo>
                    <a:pt x="838" y="46"/>
                  </a:lnTo>
                  <a:lnTo>
                    <a:pt x="811" y="37"/>
                  </a:lnTo>
                  <a:lnTo>
                    <a:pt x="781" y="28"/>
                  </a:lnTo>
                  <a:lnTo>
                    <a:pt x="750" y="22"/>
                  </a:lnTo>
                  <a:lnTo>
                    <a:pt x="721" y="17"/>
                  </a:lnTo>
                  <a:lnTo>
                    <a:pt x="690" y="13"/>
                  </a:lnTo>
                  <a:lnTo>
                    <a:pt x="659" y="9"/>
                  </a:lnTo>
                  <a:lnTo>
                    <a:pt x="627" y="9"/>
                  </a:lnTo>
                  <a:lnTo>
                    <a:pt x="595" y="9"/>
                  </a:lnTo>
                  <a:lnTo>
                    <a:pt x="563" y="13"/>
                  </a:lnTo>
                  <a:lnTo>
                    <a:pt x="532" y="17"/>
                  </a:lnTo>
                  <a:lnTo>
                    <a:pt x="503" y="22"/>
                  </a:lnTo>
                  <a:lnTo>
                    <a:pt x="472" y="28"/>
                  </a:lnTo>
                  <a:lnTo>
                    <a:pt x="443" y="37"/>
                  </a:lnTo>
                  <a:lnTo>
                    <a:pt x="415" y="46"/>
                  </a:lnTo>
                  <a:lnTo>
                    <a:pt x="386" y="57"/>
                  </a:lnTo>
                  <a:lnTo>
                    <a:pt x="358" y="70"/>
                  </a:lnTo>
                  <a:lnTo>
                    <a:pt x="333" y="85"/>
                  </a:lnTo>
                  <a:lnTo>
                    <a:pt x="307" y="99"/>
                  </a:lnTo>
                  <a:lnTo>
                    <a:pt x="282" y="114"/>
                  </a:lnTo>
                  <a:lnTo>
                    <a:pt x="258" y="132"/>
                  </a:lnTo>
                  <a:lnTo>
                    <a:pt x="234" y="150"/>
                  </a:lnTo>
                  <a:lnTo>
                    <a:pt x="212" y="169"/>
                  </a:lnTo>
                  <a:lnTo>
                    <a:pt x="190" y="191"/>
                  </a:lnTo>
                  <a:lnTo>
                    <a:pt x="170" y="211"/>
                  </a:lnTo>
                  <a:lnTo>
                    <a:pt x="150" y="235"/>
                  </a:lnTo>
                  <a:lnTo>
                    <a:pt x="131" y="257"/>
                  </a:lnTo>
                  <a:lnTo>
                    <a:pt x="115" y="282"/>
                  </a:lnTo>
                  <a:lnTo>
                    <a:pt x="98" y="306"/>
                  </a:lnTo>
                  <a:lnTo>
                    <a:pt x="84" y="332"/>
                  </a:lnTo>
                  <a:lnTo>
                    <a:pt x="71" y="359"/>
                  </a:lnTo>
                  <a:lnTo>
                    <a:pt x="58" y="387"/>
                  </a:lnTo>
                  <a:lnTo>
                    <a:pt x="47" y="414"/>
                  </a:lnTo>
                  <a:lnTo>
                    <a:pt x="36" y="443"/>
                  </a:lnTo>
                  <a:lnTo>
                    <a:pt x="29" y="473"/>
                  </a:lnTo>
                  <a:lnTo>
                    <a:pt x="22" y="502"/>
                  </a:lnTo>
                  <a:lnTo>
                    <a:pt x="16" y="533"/>
                  </a:lnTo>
                  <a:lnTo>
                    <a:pt x="12" y="564"/>
                  </a:lnTo>
                  <a:lnTo>
                    <a:pt x="11" y="595"/>
                  </a:lnTo>
                  <a:lnTo>
                    <a:pt x="9" y="626"/>
                  </a:lnTo>
                  <a:lnTo>
                    <a:pt x="11" y="657"/>
                  </a:lnTo>
                  <a:lnTo>
                    <a:pt x="12" y="689"/>
                  </a:lnTo>
                  <a:lnTo>
                    <a:pt x="16" y="720"/>
                  </a:lnTo>
                  <a:lnTo>
                    <a:pt x="22" y="751"/>
                  </a:lnTo>
                  <a:lnTo>
                    <a:pt x="29" y="780"/>
                  </a:lnTo>
                  <a:lnTo>
                    <a:pt x="36" y="809"/>
                  </a:lnTo>
                  <a:lnTo>
                    <a:pt x="47" y="839"/>
                  </a:lnTo>
                  <a:lnTo>
                    <a:pt x="58" y="866"/>
                  </a:lnTo>
                  <a:lnTo>
                    <a:pt x="71" y="894"/>
                  </a:lnTo>
                  <a:lnTo>
                    <a:pt x="84" y="921"/>
                  </a:lnTo>
                  <a:lnTo>
                    <a:pt x="98" y="947"/>
                  </a:lnTo>
                  <a:lnTo>
                    <a:pt x="115" y="972"/>
                  </a:lnTo>
                  <a:lnTo>
                    <a:pt x="131" y="996"/>
                  </a:lnTo>
                  <a:lnTo>
                    <a:pt x="150" y="1020"/>
                  </a:lnTo>
                  <a:lnTo>
                    <a:pt x="170" y="1042"/>
                  </a:lnTo>
                  <a:lnTo>
                    <a:pt x="190" y="1062"/>
                  </a:lnTo>
                  <a:lnTo>
                    <a:pt x="212" y="1084"/>
                  </a:lnTo>
                  <a:lnTo>
                    <a:pt x="234" y="1102"/>
                  </a:lnTo>
                  <a:lnTo>
                    <a:pt x="258" y="1121"/>
                  </a:lnTo>
                  <a:lnTo>
                    <a:pt x="282" y="1139"/>
                  </a:lnTo>
                  <a:lnTo>
                    <a:pt x="307" y="1154"/>
                  </a:lnTo>
                  <a:lnTo>
                    <a:pt x="333" y="1170"/>
                  </a:lnTo>
                  <a:lnTo>
                    <a:pt x="358" y="1183"/>
                  </a:lnTo>
                  <a:lnTo>
                    <a:pt x="386" y="1196"/>
                  </a:lnTo>
                  <a:lnTo>
                    <a:pt x="415" y="1207"/>
                  </a:lnTo>
                  <a:lnTo>
                    <a:pt x="443" y="1216"/>
                  </a:lnTo>
                  <a:lnTo>
                    <a:pt x="472" y="1225"/>
                  </a:lnTo>
                  <a:lnTo>
                    <a:pt x="503" y="1230"/>
                  </a:lnTo>
                  <a:lnTo>
                    <a:pt x="532" y="1236"/>
                  </a:lnTo>
                  <a:lnTo>
                    <a:pt x="563" y="1240"/>
                  </a:lnTo>
                  <a:lnTo>
                    <a:pt x="595" y="1243"/>
                  </a:lnTo>
                  <a:lnTo>
                    <a:pt x="627" y="1243"/>
                  </a:lnTo>
                  <a:lnTo>
                    <a:pt x="659" y="1243"/>
                  </a:lnTo>
                  <a:lnTo>
                    <a:pt x="690" y="1240"/>
                  </a:lnTo>
                  <a:lnTo>
                    <a:pt x="721" y="1236"/>
                  </a:lnTo>
                  <a:lnTo>
                    <a:pt x="750" y="1230"/>
                  </a:lnTo>
                  <a:lnTo>
                    <a:pt x="781" y="1225"/>
                  </a:lnTo>
                  <a:lnTo>
                    <a:pt x="811" y="1216"/>
                  </a:lnTo>
                  <a:lnTo>
                    <a:pt x="838" y="1207"/>
                  </a:lnTo>
                  <a:lnTo>
                    <a:pt x="867" y="1196"/>
                  </a:lnTo>
                  <a:lnTo>
                    <a:pt x="895" y="1183"/>
                  </a:lnTo>
                  <a:lnTo>
                    <a:pt x="920" y="1170"/>
                  </a:lnTo>
                  <a:lnTo>
                    <a:pt x="946" y="1154"/>
                  </a:lnTo>
                  <a:lnTo>
                    <a:pt x="972" y="1139"/>
                  </a:lnTo>
                  <a:lnTo>
                    <a:pt x="995" y="1121"/>
                  </a:lnTo>
                  <a:lnTo>
                    <a:pt x="1019" y="1102"/>
                  </a:lnTo>
                  <a:lnTo>
                    <a:pt x="1041" y="1084"/>
                  </a:lnTo>
                  <a:lnTo>
                    <a:pt x="1063" y="1062"/>
                  </a:lnTo>
                  <a:lnTo>
                    <a:pt x="1083" y="1042"/>
                  </a:lnTo>
                  <a:lnTo>
                    <a:pt x="1103" y="1020"/>
                  </a:lnTo>
                  <a:lnTo>
                    <a:pt x="1122" y="996"/>
                  </a:lnTo>
                  <a:lnTo>
                    <a:pt x="1138" y="972"/>
                  </a:lnTo>
                  <a:lnTo>
                    <a:pt x="1155" y="947"/>
                  </a:lnTo>
                  <a:lnTo>
                    <a:pt x="1169" y="921"/>
                  </a:lnTo>
                  <a:lnTo>
                    <a:pt x="1182" y="894"/>
                  </a:lnTo>
                  <a:lnTo>
                    <a:pt x="1195" y="866"/>
                  </a:lnTo>
                  <a:lnTo>
                    <a:pt x="1206" y="839"/>
                  </a:lnTo>
                  <a:lnTo>
                    <a:pt x="1217" y="809"/>
                  </a:lnTo>
                  <a:lnTo>
                    <a:pt x="1224" y="780"/>
                  </a:lnTo>
                  <a:lnTo>
                    <a:pt x="1232" y="751"/>
                  </a:lnTo>
                  <a:lnTo>
                    <a:pt x="1237" y="720"/>
                  </a:lnTo>
                  <a:lnTo>
                    <a:pt x="1241" y="689"/>
                  </a:lnTo>
                  <a:lnTo>
                    <a:pt x="1243" y="657"/>
                  </a:lnTo>
                  <a:lnTo>
                    <a:pt x="1244" y="626"/>
                  </a:lnTo>
                  <a:lnTo>
                    <a:pt x="1254" y="626"/>
                  </a:lnTo>
                  <a:close/>
                </a:path>
              </a:pathLst>
            </a:custGeom>
            <a:solidFill>
              <a:srgbClr val="76C8FF"/>
            </a:solidFill>
            <a:ln w="9525">
              <a:noFill/>
              <a:round/>
              <a:headEnd/>
              <a:tailEnd/>
            </a:ln>
          </p:spPr>
          <p:txBody>
            <a:bodyPr/>
            <a:lstStyle/>
            <a:p>
              <a:endParaRPr lang="en-US"/>
            </a:p>
          </p:txBody>
        </p:sp>
        <p:sp>
          <p:nvSpPr>
            <p:cNvPr id="49210" name="Freeform 275"/>
            <p:cNvSpPr>
              <a:spLocks/>
            </p:cNvSpPr>
            <p:nvPr/>
          </p:nvSpPr>
          <p:spPr bwMode="auto">
            <a:xfrm>
              <a:off x="3163711" y="2411431"/>
              <a:ext cx="1754012" cy="1976438"/>
            </a:xfrm>
            <a:custGeom>
              <a:avLst/>
              <a:gdLst>
                <a:gd name="T0" fmla="*/ 2147483647 w 1243"/>
                <a:gd name="T1" fmla="*/ 2147483647 h 1245"/>
                <a:gd name="T2" fmla="*/ 2147483647 w 1243"/>
                <a:gd name="T3" fmla="*/ 2147483647 h 1245"/>
                <a:gd name="T4" fmla="*/ 2147483647 w 1243"/>
                <a:gd name="T5" fmla="*/ 2147483647 h 1245"/>
                <a:gd name="T6" fmla="*/ 2147483647 w 1243"/>
                <a:gd name="T7" fmla="*/ 2147483647 h 1245"/>
                <a:gd name="T8" fmla="*/ 2147483647 w 1243"/>
                <a:gd name="T9" fmla="*/ 2147483647 h 1245"/>
                <a:gd name="T10" fmla="*/ 2147483647 w 1243"/>
                <a:gd name="T11" fmla="*/ 2147483647 h 1245"/>
                <a:gd name="T12" fmla="*/ 2147483647 w 1243"/>
                <a:gd name="T13" fmla="*/ 2147483647 h 1245"/>
                <a:gd name="T14" fmla="*/ 2147483647 w 1243"/>
                <a:gd name="T15" fmla="*/ 2147483647 h 1245"/>
                <a:gd name="T16" fmla="*/ 2147483647 w 1243"/>
                <a:gd name="T17" fmla="*/ 2147483647 h 1245"/>
                <a:gd name="T18" fmla="*/ 2147483647 w 1243"/>
                <a:gd name="T19" fmla="*/ 2147483647 h 1245"/>
                <a:gd name="T20" fmla="*/ 2147483647 w 1243"/>
                <a:gd name="T21" fmla="*/ 2147483647 h 1245"/>
                <a:gd name="T22" fmla="*/ 2147483647 w 1243"/>
                <a:gd name="T23" fmla="*/ 2147483647 h 1245"/>
                <a:gd name="T24" fmla="*/ 0 w 1243"/>
                <a:gd name="T25" fmla="*/ 2147483647 h 1245"/>
                <a:gd name="T26" fmla="*/ 2147483647 w 1243"/>
                <a:gd name="T27" fmla="*/ 2147483647 h 1245"/>
                <a:gd name="T28" fmla="*/ 2147483647 w 1243"/>
                <a:gd name="T29" fmla="*/ 2147483647 h 1245"/>
                <a:gd name="T30" fmla="*/ 2147483647 w 1243"/>
                <a:gd name="T31" fmla="*/ 2147483647 h 1245"/>
                <a:gd name="T32" fmla="*/ 2147483647 w 1243"/>
                <a:gd name="T33" fmla="*/ 2147483647 h 1245"/>
                <a:gd name="T34" fmla="*/ 2147483647 w 1243"/>
                <a:gd name="T35" fmla="*/ 2147483647 h 1245"/>
                <a:gd name="T36" fmla="*/ 2147483647 w 1243"/>
                <a:gd name="T37" fmla="*/ 2147483647 h 1245"/>
                <a:gd name="T38" fmla="*/ 2147483647 w 1243"/>
                <a:gd name="T39" fmla="*/ 2147483647 h 1245"/>
                <a:gd name="T40" fmla="*/ 2147483647 w 1243"/>
                <a:gd name="T41" fmla="*/ 2147483647 h 1245"/>
                <a:gd name="T42" fmla="*/ 2147483647 w 1243"/>
                <a:gd name="T43" fmla="*/ 2147483647 h 1245"/>
                <a:gd name="T44" fmla="*/ 2147483647 w 1243"/>
                <a:gd name="T45" fmla="*/ 2147483647 h 1245"/>
                <a:gd name="T46" fmla="*/ 2147483647 w 1243"/>
                <a:gd name="T47" fmla="*/ 2147483647 h 1245"/>
                <a:gd name="T48" fmla="*/ 2147483647 w 1243"/>
                <a:gd name="T49" fmla="*/ 2147483647 h 1245"/>
                <a:gd name="T50" fmla="*/ 2147483647 w 1243"/>
                <a:gd name="T51" fmla="*/ 2147483647 h 1245"/>
                <a:gd name="T52" fmla="*/ 2147483647 w 1243"/>
                <a:gd name="T53" fmla="*/ 2147483647 h 1245"/>
                <a:gd name="T54" fmla="*/ 2147483647 w 1243"/>
                <a:gd name="T55" fmla="*/ 2147483647 h 1245"/>
                <a:gd name="T56" fmla="*/ 2147483647 w 1243"/>
                <a:gd name="T57" fmla="*/ 2147483647 h 1245"/>
                <a:gd name="T58" fmla="*/ 2147483647 w 1243"/>
                <a:gd name="T59" fmla="*/ 2147483647 h 1245"/>
                <a:gd name="T60" fmla="*/ 2147483647 w 1243"/>
                <a:gd name="T61" fmla="*/ 2147483647 h 1245"/>
                <a:gd name="T62" fmla="*/ 2147483647 w 1243"/>
                <a:gd name="T63" fmla="*/ 2147483647 h 1245"/>
                <a:gd name="T64" fmla="*/ 2147483647 w 1243"/>
                <a:gd name="T65" fmla="*/ 2147483647 h 1245"/>
                <a:gd name="T66" fmla="*/ 2147483647 w 1243"/>
                <a:gd name="T67" fmla="*/ 2147483647 h 1245"/>
                <a:gd name="T68" fmla="*/ 2147483647 w 1243"/>
                <a:gd name="T69" fmla="*/ 2147483647 h 1245"/>
                <a:gd name="T70" fmla="*/ 2147483647 w 1243"/>
                <a:gd name="T71" fmla="*/ 2147483647 h 1245"/>
                <a:gd name="T72" fmla="*/ 2147483647 w 1243"/>
                <a:gd name="T73" fmla="*/ 2147483647 h 1245"/>
                <a:gd name="T74" fmla="*/ 2147483647 w 1243"/>
                <a:gd name="T75" fmla="*/ 2147483647 h 1245"/>
                <a:gd name="T76" fmla="*/ 2147483647 w 1243"/>
                <a:gd name="T77" fmla="*/ 2147483647 h 1245"/>
                <a:gd name="T78" fmla="*/ 2147483647 w 1243"/>
                <a:gd name="T79" fmla="*/ 2147483647 h 1245"/>
                <a:gd name="T80" fmla="*/ 2147483647 w 1243"/>
                <a:gd name="T81" fmla="*/ 2147483647 h 1245"/>
                <a:gd name="T82" fmla="*/ 2147483647 w 1243"/>
                <a:gd name="T83" fmla="*/ 2147483647 h 1245"/>
                <a:gd name="T84" fmla="*/ 2147483647 w 1243"/>
                <a:gd name="T85" fmla="*/ 2147483647 h 1245"/>
                <a:gd name="T86" fmla="*/ 2147483647 w 1243"/>
                <a:gd name="T87" fmla="*/ 2147483647 h 1245"/>
                <a:gd name="T88" fmla="*/ 2147483647 w 1243"/>
                <a:gd name="T89" fmla="*/ 2147483647 h 1245"/>
                <a:gd name="T90" fmla="*/ 2147483647 w 1243"/>
                <a:gd name="T91" fmla="*/ 2147483647 h 1245"/>
                <a:gd name="T92" fmla="*/ 2147483647 w 1243"/>
                <a:gd name="T93" fmla="*/ 2147483647 h 1245"/>
                <a:gd name="T94" fmla="*/ 2147483647 w 1243"/>
                <a:gd name="T95" fmla="*/ 2147483647 h 1245"/>
                <a:gd name="T96" fmla="*/ 2147483647 w 1243"/>
                <a:gd name="T97" fmla="*/ 2147483647 h 1245"/>
                <a:gd name="T98" fmla="*/ 2147483647 w 1243"/>
                <a:gd name="T99" fmla="*/ 2147483647 h 1245"/>
                <a:gd name="T100" fmla="*/ 2147483647 w 1243"/>
                <a:gd name="T101" fmla="*/ 2147483647 h 124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43"/>
                <a:gd name="T154" fmla="*/ 0 h 1245"/>
                <a:gd name="T155" fmla="*/ 1243 w 1243"/>
                <a:gd name="T156" fmla="*/ 1245 h 124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43" h="1245">
                  <a:moveTo>
                    <a:pt x="1243" y="622"/>
                  </a:moveTo>
                  <a:lnTo>
                    <a:pt x="1243" y="591"/>
                  </a:lnTo>
                  <a:lnTo>
                    <a:pt x="1239" y="558"/>
                  </a:lnTo>
                  <a:lnTo>
                    <a:pt x="1236" y="527"/>
                  </a:lnTo>
                  <a:lnTo>
                    <a:pt x="1230" y="498"/>
                  </a:lnTo>
                  <a:lnTo>
                    <a:pt x="1225" y="467"/>
                  </a:lnTo>
                  <a:lnTo>
                    <a:pt x="1216" y="437"/>
                  </a:lnTo>
                  <a:lnTo>
                    <a:pt x="1206" y="408"/>
                  </a:lnTo>
                  <a:lnTo>
                    <a:pt x="1195" y="381"/>
                  </a:lnTo>
                  <a:lnTo>
                    <a:pt x="1183" y="353"/>
                  </a:lnTo>
                  <a:lnTo>
                    <a:pt x="1168" y="326"/>
                  </a:lnTo>
                  <a:lnTo>
                    <a:pt x="1153" y="300"/>
                  </a:lnTo>
                  <a:lnTo>
                    <a:pt x="1137" y="275"/>
                  </a:lnTo>
                  <a:lnTo>
                    <a:pt x="1120" y="251"/>
                  </a:lnTo>
                  <a:lnTo>
                    <a:pt x="1102" y="227"/>
                  </a:lnTo>
                  <a:lnTo>
                    <a:pt x="1082" y="205"/>
                  </a:lnTo>
                  <a:lnTo>
                    <a:pt x="1062" y="183"/>
                  </a:lnTo>
                  <a:lnTo>
                    <a:pt x="1040" y="163"/>
                  </a:lnTo>
                  <a:lnTo>
                    <a:pt x="1018" y="143"/>
                  </a:lnTo>
                  <a:lnTo>
                    <a:pt x="994" y="124"/>
                  </a:lnTo>
                  <a:lnTo>
                    <a:pt x="968" y="106"/>
                  </a:lnTo>
                  <a:lnTo>
                    <a:pt x="945" y="92"/>
                  </a:lnTo>
                  <a:lnTo>
                    <a:pt x="917" y="75"/>
                  </a:lnTo>
                  <a:lnTo>
                    <a:pt x="892" y="62"/>
                  </a:lnTo>
                  <a:lnTo>
                    <a:pt x="864" y="49"/>
                  </a:lnTo>
                  <a:lnTo>
                    <a:pt x="835" y="38"/>
                  </a:lnTo>
                  <a:lnTo>
                    <a:pt x="807" y="29"/>
                  </a:lnTo>
                  <a:lnTo>
                    <a:pt x="776" y="20"/>
                  </a:lnTo>
                  <a:lnTo>
                    <a:pt x="747" y="13"/>
                  </a:lnTo>
                  <a:lnTo>
                    <a:pt x="716" y="7"/>
                  </a:lnTo>
                  <a:lnTo>
                    <a:pt x="685" y="4"/>
                  </a:lnTo>
                  <a:lnTo>
                    <a:pt x="654" y="2"/>
                  </a:lnTo>
                  <a:lnTo>
                    <a:pt x="622" y="0"/>
                  </a:lnTo>
                  <a:lnTo>
                    <a:pt x="590" y="2"/>
                  </a:lnTo>
                  <a:lnTo>
                    <a:pt x="558" y="4"/>
                  </a:lnTo>
                  <a:lnTo>
                    <a:pt x="527" y="7"/>
                  </a:lnTo>
                  <a:lnTo>
                    <a:pt x="496" y="13"/>
                  </a:lnTo>
                  <a:lnTo>
                    <a:pt x="467" y="20"/>
                  </a:lnTo>
                  <a:lnTo>
                    <a:pt x="438" y="29"/>
                  </a:lnTo>
                  <a:lnTo>
                    <a:pt x="408" y="38"/>
                  </a:lnTo>
                  <a:lnTo>
                    <a:pt x="379" y="49"/>
                  </a:lnTo>
                  <a:lnTo>
                    <a:pt x="352" y="62"/>
                  </a:lnTo>
                  <a:lnTo>
                    <a:pt x="326" y="75"/>
                  </a:lnTo>
                  <a:lnTo>
                    <a:pt x="298" y="92"/>
                  </a:lnTo>
                  <a:lnTo>
                    <a:pt x="275" y="106"/>
                  </a:lnTo>
                  <a:lnTo>
                    <a:pt x="249" y="124"/>
                  </a:lnTo>
                  <a:lnTo>
                    <a:pt x="225" y="143"/>
                  </a:lnTo>
                  <a:lnTo>
                    <a:pt x="203" y="163"/>
                  </a:lnTo>
                  <a:lnTo>
                    <a:pt x="181" y="183"/>
                  </a:lnTo>
                  <a:lnTo>
                    <a:pt x="161" y="205"/>
                  </a:lnTo>
                  <a:lnTo>
                    <a:pt x="141" y="227"/>
                  </a:lnTo>
                  <a:lnTo>
                    <a:pt x="123" y="251"/>
                  </a:lnTo>
                  <a:lnTo>
                    <a:pt x="106" y="275"/>
                  </a:lnTo>
                  <a:lnTo>
                    <a:pt x="90" y="300"/>
                  </a:lnTo>
                  <a:lnTo>
                    <a:pt x="75" y="326"/>
                  </a:lnTo>
                  <a:lnTo>
                    <a:pt x="61" y="353"/>
                  </a:lnTo>
                  <a:lnTo>
                    <a:pt x="50" y="381"/>
                  </a:lnTo>
                  <a:lnTo>
                    <a:pt x="37" y="408"/>
                  </a:lnTo>
                  <a:lnTo>
                    <a:pt x="28" y="437"/>
                  </a:lnTo>
                  <a:lnTo>
                    <a:pt x="20" y="467"/>
                  </a:lnTo>
                  <a:lnTo>
                    <a:pt x="13" y="498"/>
                  </a:lnTo>
                  <a:lnTo>
                    <a:pt x="7" y="527"/>
                  </a:lnTo>
                  <a:lnTo>
                    <a:pt x="4" y="558"/>
                  </a:lnTo>
                  <a:lnTo>
                    <a:pt x="0" y="591"/>
                  </a:lnTo>
                  <a:lnTo>
                    <a:pt x="0" y="622"/>
                  </a:lnTo>
                  <a:lnTo>
                    <a:pt x="0" y="653"/>
                  </a:lnTo>
                  <a:lnTo>
                    <a:pt x="4" y="686"/>
                  </a:lnTo>
                  <a:lnTo>
                    <a:pt x="7" y="718"/>
                  </a:lnTo>
                  <a:lnTo>
                    <a:pt x="13" y="747"/>
                  </a:lnTo>
                  <a:lnTo>
                    <a:pt x="20" y="778"/>
                  </a:lnTo>
                  <a:lnTo>
                    <a:pt x="28" y="807"/>
                  </a:lnTo>
                  <a:lnTo>
                    <a:pt x="37" y="837"/>
                  </a:lnTo>
                  <a:lnTo>
                    <a:pt x="50" y="864"/>
                  </a:lnTo>
                  <a:lnTo>
                    <a:pt x="61" y="891"/>
                  </a:lnTo>
                  <a:lnTo>
                    <a:pt x="75" y="919"/>
                  </a:lnTo>
                  <a:lnTo>
                    <a:pt x="90" y="945"/>
                  </a:lnTo>
                  <a:lnTo>
                    <a:pt x="106" y="970"/>
                  </a:lnTo>
                  <a:lnTo>
                    <a:pt x="123" y="994"/>
                  </a:lnTo>
                  <a:lnTo>
                    <a:pt x="141" y="1018"/>
                  </a:lnTo>
                  <a:lnTo>
                    <a:pt x="161" y="1040"/>
                  </a:lnTo>
                  <a:lnTo>
                    <a:pt x="181" y="1062"/>
                  </a:lnTo>
                  <a:lnTo>
                    <a:pt x="203" y="1082"/>
                  </a:lnTo>
                  <a:lnTo>
                    <a:pt x="225" y="1102"/>
                  </a:lnTo>
                  <a:lnTo>
                    <a:pt x="249" y="1120"/>
                  </a:lnTo>
                  <a:lnTo>
                    <a:pt x="275" y="1139"/>
                  </a:lnTo>
                  <a:lnTo>
                    <a:pt x="298" y="1155"/>
                  </a:lnTo>
                  <a:lnTo>
                    <a:pt x="326" y="1170"/>
                  </a:lnTo>
                  <a:lnTo>
                    <a:pt x="352" y="1183"/>
                  </a:lnTo>
                  <a:lnTo>
                    <a:pt x="379" y="1195"/>
                  </a:lnTo>
                  <a:lnTo>
                    <a:pt x="408" y="1206"/>
                  </a:lnTo>
                  <a:lnTo>
                    <a:pt x="438" y="1215"/>
                  </a:lnTo>
                  <a:lnTo>
                    <a:pt x="467" y="1225"/>
                  </a:lnTo>
                  <a:lnTo>
                    <a:pt x="496" y="1232"/>
                  </a:lnTo>
                  <a:lnTo>
                    <a:pt x="527" y="1237"/>
                  </a:lnTo>
                  <a:lnTo>
                    <a:pt x="558" y="1241"/>
                  </a:lnTo>
                  <a:lnTo>
                    <a:pt x="590" y="1243"/>
                  </a:lnTo>
                  <a:lnTo>
                    <a:pt x="622" y="1245"/>
                  </a:lnTo>
                  <a:lnTo>
                    <a:pt x="654" y="1243"/>
                  </a:lnTo>
                  <a:lnTo>
                    <a:pt x="685" y="1241"/>
                  </a:lnTo>
                  <a:lnTo>
                    <a:pt x="716" y="1237"/>
                  </a:lnTo>
                  <a:lnTo>
                    <a:pt x="747" y="1232"/>
                  </a:lnTo>
                  <a:lnTo>
                    <a:pt x="776" y="1225"/>
                  </a:lnTo>
                  <a:lnTo>
                    <a:pt x="807" y="1215"/>
                  </a:lnTo>
                  <a:lnTo>
                    <a:pt x="835" y="1206"/>
                  </a:lnTo>
                  <a:lnTo>
                    <a:pt x="864" y="1195"/>
                  </a:lnTo>
                  <a:lnTo>
                    <a:pt x="892" y="1183"/>
                  </a:lnTo>
                  <a:lnTo>
                    <a:pt x="917" y="1170"/>
                  </a:lnTo>
                  <a:lnTo>
                    <a:pt x="945" y="1155"/>
                  </a:lnTo>
                  <a:lnTo>
                    <a:pt x="968" y="1139"/>
                  </a:lnTo>
                  <a:lnTo>
                    <a:pt x="994" y="1120"/>
                  </a:lnTo>
                  <a:lnTo>
                    <a:pt x="1018" y="1102"/>
                  </a:lnTo>
                  <a:lnTo>
                    <a:pt x="1040" y="1082"/>
                  </a:lnTo>
                  <a:lnTo>
                    <a:pt x="1062" y="1062"/>
                  </a:lnTo>
                  <a:lnTo>
                    <a:pt x="1082" y="1040"/>
                  </a:lnTo>
                  <a:lnTo>
                    <a:pt x="1102" y="1018"/>
                  </a:lnTo>
                  <a:lnTo>
                    <a:pt x="1120" y="994"/>
                  </a:lnTo>
                  <a:lnTo>
                    <a:pt x="1137" y="970"/>
                  </a:lnTo>
                  <a:lnTo>
                    <a:pt x="1153" y="945"/>
                  </a:lnTo>
                  <a:lnTo>
                    <a:pt x="1168" y="919"/>
                  </a:lnTo>
                  <a:lnTo>
                    <a:pt x="1183" y="891"/>
                  </a:lnTo>
                  <a:lnTo>
                    <a:pt x="1195" y="864"/>
                  </a:lnTo>
                  <a:lnTo>
                    <a:pt x="1206" y="837"/>
                  </a:lnTo>
                  <a:lnTo>
                    <a:pt x="1216" y="807"/>
                  </a:lnTo>
                  <a:lnTo>
                    <a:pt x="1225" y="778"/>
                  </a:lnTo>
                  <a:lnTo>
                    <a:pt x="1230" y="747"/>
                  </a:lnTo>
                  <a:lnTo>
                    <a:pt x="1236" y="718"/>
                  </a:lnTo>
                  <a:lnTo>
                    <a:pt x="1239" y="686"/>
                  </a:lnTo>
                  <a:lnTo>
                    <a:pt x="1243" y="653"/>
                  </a:lnTo>
                  <a:lnTo>
                    <a:pt x="1243" y="622"/>
                  </a:lnTo>
                  <a:lnTo>
                    <a:pt x="1234" y="622"/>
                  </a:lnTo>
                  <a:lnTo>
                    <a:pt x="1234" y="591"/>
                  </a:lnTo>
                  <a:lnTo>
                    <a:pt x="1232" y="560"/>
                  </a:lnTo>
                  <a:lnTo>
                    <a:pt x="1227" y="529"/>
                  </a:lnTo>
                  <a:lnTo>
                    <a:pt x="1221" y="500"/>
                  </a:lnTo>
                  <a:lnTo>
                    <a:pt x="1216" y="469"/>
                  </a:lnTo>
                  <a:lnTo>
                    <a:pt x="1206" y="439"/>
                  </a:lnTo>
                  <a:lnTo>
                    <a:pt x="1197" y="412"/>
                  </a:lnTo>
                  <a:lnTo>
                    <a:pt x="1186" y="384"/>
                  </a:lnTo>
                  <a:lnTo>
                    <a:pt x="1173" y="357"/>
                  </a:lnTo>
                  <a:lnTo>
                    <a:pt x="1161" y="329"/>
                  </a:lnTo>
                  <a:lnTo>
                    <a:pt x="1146" y="304"/>
                  </a:lnTo>
                  <a:lnTo>
                    <a:pt x="1130" y="280"/>
                  </a:lnTo>
                  <a:lnTo>
                    <a:pt x="1113" y="256"/>
                  </a:lnTo>
                  <a:lnTo>
                    <a:pt x="1095" y="232"/>
                  </a:lnTo>
                  <a:lnTo>
                    <a:pt x="1075" y="211"/>
                  </a:lnTo>
                  <a:lnTo>
                    <a:pt x="1054" y="189"/>
                  </a:lnTo>
                  <a:lnTo>
                    <a:pt x="1034" y="168"/>
                  </a:lnTo>
                  <a:lnTo>
                    <a:pt x="1011" y="150"/>
                  </a:lnTo>
                  <a:lnTo>
                    <a:pt x="989" y="132"/>
                  </a:lnTo>
                  <a:lnTo>
                    <a:pt x="965" y="113"/>
                  </a:lnTo>
                  <a:lnTo>
                    <a:pt x="939" y="99"/>
                  </a:lnTo>
                  <a:lnTo>
                    <a:pt x="914" y="84"/>
                  </a:lnTo>
                  <a:lnTo>
                    <a:pt x="888" y="70"/>
                  </a:lnTo>
                  <a:lnTo>
                    <a:pt x="860" y="59"/>
                  </a:lnTo>
                  <a:lnTo>
                    <a:pt x="833" y="48"/>
                  </a:lnTo>
                  <a:lnTo>
                    <a:pt x="804" y="37"/>
                  </a:lnTo>
                  <a:lnTo>
                    <a:pt x="774" y="29"/>
                  </a:lnTo>
                  <a:lnTo>
                    <a:pt x="745" y="22"/>
                  </a:lnTo>
                  <a:lnTo>
                    <a:pt x="714" y="16"/>
                  </a:lnTo>
                  <a:lnTo>
                    <a:pt x="685" y="13"/>
                  </a:lnTo>
                  <a:lnTo>
                    <a:pt x="654" y="11"/>
                  </a:lnTo>
                  <a:lnTo>
                    <a:pt x="622" y="9"/>
                  </a:lnTo>
                  <a:lnTo>
                    <a:pt x="590" y="11"/>
                  </a:lnTo>
                  <a:lnTo>
                    <a:pt x="558" y="13"/>
                  </a:lnTo>
                  <a:lnTo>
                    <a:pt x="529" y="16"/>
                  </a:lnTo>
                  <a:lnTo>
                    <a:pt x="498" y="22"/>
                  </a:lnTo>
                  <a:lnTo>
                    <a:pt x="469" y="29"/>
                  </a:lnTo>
                  <a:lnTo>
                    <a:pt x="439" y="37"/>
                  </a:lnTo>
                  <a:lnTo>
                    <a:pt x="410" y="48"/>
                  </a:lnTo>
                  <a:lnTo>
                    <a:pt x="383" y="59"/>
                  </a:lnTo>
                  <a:lnTo>
                    <a:pt x="355" y="70"/>
                  </a:lnTo>
                  <a:lnTo>
                    <a:pt x="330" y="84"/>
                  </a:lnTo>
                  <a:lnTo>
                    <a:pt x="304" y="99"/>
                  </a:lnTo>
                  <a:lnTo>
                    <a:pt x="278" y="113"/>
                  </a:lnTo>
                  <a:lnTo>
                    <a:pt x="255" y="132"/>
                  </a:lnTo>
                  <a:lnTo>
                    <a:pt x="233" y="150"/>
                  </a:lnTo>
                  <a:lnTo>
                    <a:pt x="209" y="168"/>
                  </a:lnTo>
                  <a:lnTo>
                    <a:pt x="189" y="189"/>
                  </a:lnTo>
                  <a:lnTo>
                    <a:pt x="169" y="211"/>
                  </a:lnTo>
                  <a:lnTo>
                    <a:pt x="148" y="232"/>
                  </a:lnTo>
                  <a:lnTo>
                    <a:pt x="130" y="256"/>
                  </a:lnTo>
                  <a:lnTo>
                    <a:pt x="114" y="280"/>
                  </a:lnTo>
                  <a:lnTo>
                    <a:pt x="97" y="304"/>
                  </a:lnTo>
                  <a:lnTo>
                    <a:pt x="82" y="329"/>
                  </a:lnTo>
                  <a:lnTo>
                    <a:pt x="70" y="357"/>
                  </a:lnTo>
                  <a:lnTo>
                    <a:pt x="57" y="384"/>
                  </a:lnTo>
                  <a:lnTo>
                    <a:pt x="46" y="412"/>
                  </a:lnTo>
                  <a:lnTo>
                    <a:pt x="37" y="439"/>
                  </a:lnTo>
                  <a:lnTo>
                    <a:pt x="28" y="469"/>
                  </a:lnTo>
                  <a:lnTo>
                    <a:pt x="22" y="500"/>
                  </a:lnTo>
                  <a:lnTo>
                    <a:pt x="17" y="529"/>
                  </a:lnTo>
                  <a:lnTo>
                    <a:pt x="13" y="560"/>
                  </a:lnTo>
                  <a:lnTo>
                    <a:pt x="9" y="591"/>
                  </a:lnTo>
                  <a:lnTo>
                    <a:pt x="9" y="622"/>
                  </a:lnTo>
                  <a:lnTo>
                    <a:pt x="9" y="653"/>
                  </a:lnTo>
                  <a:lnTo>
                    <a:pt x="13" y="685"/>
                  </a:lnTo>
                  <a:lnTo>
                    <a:pt x="17" y="716"/>
                  </a:lnTo>
                  <a:lnTo>
                    <a:pt x="22" y="745"/>
                  </a:lnTo>
                  <a:lnTo>
                    <a:pt x="28" y="776"/>
                  </a:lnTo>
                  <a:lnTo>
                    <a:pt x="37" y="805"/>
                  </a:lnTo>
                  <a:lnTo>
                    <a:pt x="46" y="833"/>
                  </a:lnTo>
                  <a:lnTo>
                    <a:pt x="57" y="860"/>
                  </a:lnTo>
                  <a:lnTo>
                    <a:pt x="70" y="888"/>
                  </a:lnTo>
                  <a:lnTo>
                    <a:pt x="82" y="915"/>
                  </a:lnTo>
                  <a:lnTo>
                    <a:pt x="97" y="941"/>
                  </a:lnTo>
                  <a:lnTo>
                    <a:pt x="114" y="965"/>
                  </a:lnTo>
                  <a:lnTo>
                    <a:pt x="130" y="988"/>
                  </a:lnTo>
                  <a:lnTo>
                    <a:pt x="148" y="1012"/>
                  </a:lnTo>
                  <a:lnTo>
                    <a:pt x="169" y="1034"/>
                  </a:lnTo>
                  <a:lnTo>
                    <a:pt x="189" y="1056"/>
                  </a:lnTo>
                  <a:lnTo>
                    <a:pt x="209" y="1076"/>
                  </a:lnTo>
                  <a:lnTo>
                    <a:pt x="233" y="1095"/>
                  </a:lnTo>
                  <a:lnTo>
                    <a:pt x="255" y="1113"/>
                  </a:lnTo>
                  <a:lnTo>
                    <a:pt x="278" y="1131"/>
                  </a:lnTo>
                  <a:lnTo>
                    <a:pt x="304" y="1146"/>
                  </a:lnTo>
                  <a:lnTo>
                    <a:pt x="330" y="1161"/>
                  </a:lnTo>
                  <a:lnTo>
                    <a:pt x="355" y="1175"/>
                  </a:lnTo>
                  <a:lnTo>
                    <a:pt x="383" y="1186"/>
                  </a:lnTo>
                  <a:lnTo>
                    <a:pt x="410" y="1197"/>
                  </a:lnTo>
                  <a:lnTo>
                    <a:pt x="439" y="1208"/>
                  </a:lnTo>
                  <a:lnTo>
                    <a:pt x="469" y="1215"/>
                  </a:lnTo>
                  <a:lnTo>
                    <a:pt x="498" y="1223"/>
                  </a:lnTo>
                  <a:lnTo>
                    <a:pt x="529" y="1228"/>
                  </a:lnTo>
                  <a:lnTo>
                    <a:pt x="558" y="1232"/>
                  </a:lnTo>
                  <a:lnTo>
                    <a:pt x="590" y="1234"/>
                  </a:lnTo>
                  <a:lnTo>
                    <a:pt x="622" y="1236"/>
                  </a:lnTo>
                  <a:lnTo>
                    <a:pt x="654" y="1234"/>
                  </a:lnTo>
                  <a:lnTo>
                    <a:pt x="685" y="1232"/>
                  </a:lnTo>
                  <a:lnTo>
                    <a:pt x="714" y="1228"/>
                  </a:lnTo>
                  <a:lnTo>
                    <a:pt x="745" y="1223"/>
                  </a:lnTo>
                  <a:lnTo>
                    <a:pt x="774" y="1215"/>
                  </a:lnTo>
                  <a:lnTo>
                    <a:pt x="804" y="1208"/>
                  </a:lnTo>
                  <a:lnTo>
                    <a:pt x="833" y="1197"/>
                  </a:lnTo>
                  <a:lnTo>
                    <a:pt x="860" y="1186"/>
                  </a:lnTo>
                  <a:lnTo>
                    <a:pt x="888" y="1175"/>
                  </a:lnTo>
                  <a:lnTo>
                    <a:pt x="914" y="1161"/>
                  </a:lnTo>
                  <a:lnTo>
                    <a:pt x="939" y="1146"/>
                  </a:lnTo>
                  <a:lnTo>
                    <a:pt x="965" y="1131"/>
                  </a:lnTo>
                  <a:lnTo>
                    <a:pt x="989" y="1113"/>
                  </a:lnTo>
                  <a:lnTo>
                    <a:pt x="1011" y="1095"/>
                  </a:lnTo>
                  <a:lnTo>
                    <a:pt x="1034" y="1076"/>
                  </a:lnTo>
                  <a:lnTo>
                    <a:pt x="1054" y="1056"/>
                  </a:lnTo>
                  <a:lnTo>
                    <a:pt x="1075" y="1034"/>
                  </a:lnTo>
                  <a:lnTo>
                    <a:pt x="1095" y="1012"/>
                  </a:lnTo>
                  <a:lnTo>
                    <a:pt x="1113" y="988"/>
                  </a:lnTo>
                  <a:lnTo>
                    <a:pt x="1130" y="965"/>
                  </a:lnTo>
                  <a:lnTo>
                    <a:pt x="1146" y="941"/>
                  </a:lnTo>
                  <a:lnTo>
                    <a:pt x="1161" y="915"/>
                  </a:lnTo>
                  <a:lnTo>
                    <a:pt x="1173" y="888"/>
                  </a:lnTo>
                  <a:lnTo>
                    <a:pt x="1186" y="860"/>
                  </a:lnTo>
                  <a:lnTo>
                    <a:pt x="1197" y="833"/>
                  </a:lnTo>
                  <a:lnTo>
                    <a:pt x="1206" y="805"/>
                  </a:lnTo>
                  <a:lnTo>
                    <a:pt x="1216" y="776"/>
                  </a:lnTo>
                  <a:lnTo>
                    <a:pt x="1221" y="745"/>
                  </a:lnTo>
                  <a:lnTo>
                    <a:pt x="1227" y="716"/>
                  </a:lnTo>
                  <a:lnTo>
                    <a:pt x="1232" y="685"/>
                  </a:lnTo>
                  <a:lnTo>
                    <a:pt x="1234" y="653"/>
                  </a:lnTo>
                  <a:lnTo>
                    <a:pt x="1234" y="622"/>
                  </a:lnTo>
                  <a:lnTo>
                    <a:pt x="1243" y="622"/>
                  </a:lnTo>
                  <a:close/>
                </a:path>
              </a:pathLst>
            </a:custGeom>
            <a:solidFill>
              <a:srgbClr val="77C8FF"/>
            </a:solidFill>
            <a:ln w="9525">
              <a:noFill/>
              <a:round/>
              <a:headEnd/>
              <a:tailEnd/>
            </a:ln>
          </p:spPr>
          <p:txBody>
            <a:bodyPr/>
            <a:lstStyle/>
            <a:p>
              <a:endParaRPr lang="en-US"/>
            </a:p>
          </p:txBody>
        </p:sp>
        <p:sp>
          <p:nvSpPr>
            <p:cNvPr id="49211" name="Freeform 276"/>
            <p:cNvSpPr>
              <a:spLocks/>
            </p:cNvSpPr>
            <p:nvPr/>
          </p:nvSpPr>
          <p:spPr bwMode="auto">
            <a:xfrm>
              <a:off x="3169358" y="2419370"/>
              <a:ext cx="1742723" cy="1958975"/>
            </a:xfrm>
            <a:custGeom>
              <a:avLst/>
              <a:gdLst>
                <a:gd name="T0" fmla="*/ 2147483647 w 1235"/>
                <a:gd name="T1" fmla="*/ 2147483647 h 1234"/>
                <a:gd name="T2" fmla="*/ 2147483647 w 1235"/>
                <a:gd name="T3" fmla="*/ 2147483647 h 1234"/>
                <a:gd name="T4" fmla="*/ 2147483647 w 1235"/>
                <a:gd name="T5" fmla="*/ 2147483647 h 1234"/>
                <a:gd name="T6" fmla="*/ 2147483647 w 1235"/>
                <a:gd name="T7" fmla="*/ 2147483647 h 1234"/>
                <a:gd name="T8" fmla="*/ 2147483647 w 1235"/>
                <a:gd name="T9" fmla="*/ 2147483647 h 1234"/>
                <a:gd name="T10" fmla="*/ 2147483647 w 1235"/>
                <a:gd name="T11" fmla="*/ 2147483647 h 1234"/>
                <a:gd name="T12" fmla="*/ 2147483647 w 1235"/>
                <a:gd name="T13" fmla="*/ 2147483647 h 1234"/>
                <a:gd name="T14" fmla="*/ 2147483647 w 1235"/>
                <a:gd name="T15" fmla="*/ 2147483647 h 1234"/>
                <a:gd name="T16" fmla="*/ 2147483647 w 1235"/>
                <a:gd name="T17" fmla="*/ 2147483647 h 1234"/>
                <a:gd name="T18" fmla="*/ 2147483647 w 1235"/>
                <a:gd name="T19" fmla="*/ 2147483647 h 1234"/>
                <a:gd name="T20" fmla="*/ 2147483647 w 1235"/>
                <a:gd name="T21" fmla="*/ 2147483647 h 1234"/>
                <a:gd name="T22" fmla="*/ 2147483647 w 1235"/>
                <a:gd name="T23" fmla="*/ 2147483647 h 1234"/>
                <a:gd name="T24" fmla="*/ 0 w 1235"/>
                <a:gd name="T25" fmla="*/ 2147483647 h 1234"/>
                <a:gd name="T26" fmla="*/ 2147483647 w 1235"/>
                <a:gd name="T27" fmla="*/ 2147483647 h 1234"/>
                <a:gd name="T28" fmla="*/ 2147483647 w 1235"/>
                <a:gd name="T29" fmla="*/ 2147483647 h 1234"/>
                <a:gd name="T30" fmla="*/ 2147483647 w 1235"/>
                <a:gd name="T31" fmla="*/ 2147483647 h 1234"/>
                <a:gd name="T32" fmla="*/ 2147483647 w 1235"/>
                <a:gd name="T33" fmla="*/ 2147483647 h 1234"/>
                <a:gd name="T34" fmla="*/ 2147483647 w 1235"/>
                <a:gd name="T35" fmla="*/ 2147483647 h 1234"/>
                <a:gd name="T36" fmla="*/ 2147483647 w 1235"/>
                <a:gd name="T37" fmla="*/ 2147483647 h 1234"/>
                <a:gd name="T38" fmla="*/ 2147483647 w 1235"/>
                <a:gd name="T39" fmla="*/ 2147483647 h 1234"/>
                <a:gd name="T40" fmla="*/ 2147483647 w 1235"/>
                <a:gd name="T41" fmla="*/ 2147483647 h 1234"/>
                <a:gd name="T42" fmla="*/ 2147483647 w 1235"/>
                <a:gd name="T43" fmla="*/ 2147483647 h 1234"/>
                <a:gd name="T44" fmla="*/ 2147483647 w 1235"/>
                <a:gd name="T45" fmla="*/ 2147483647 h 1234"/>
                <a:gd name="T46" fmla="*/ 2147483647 w 1235"/>
                <a:gd name="T47" fmla="*/ 2147483647 h 1234"/>
                <a:gd name="T48" fmla="*/ 2147483647 w 1235"/>
                <a:gd name="T49" fmla="*/ 2147483647 h 1234"/>
                <a:gd name="T50" fmla="*/ 2147483647 w 1235"/>
                <a:gd name="T51" fmla="*/ 2147483647 h 1234"/>
                <a:gd name="T52" fmla="*/ 2147483647 w 1235"/>
                <a:gd name="T53" fmla="*/ 2147483647 h 1234"/>
                <a:gd name="T54" fmla="*/ 2147483647 w 1235"/>
                <a:gd name="T55" fmla="*/ 2147483647 h 1234"/>
                <a:gd name="T56" fmla="*/ 2147483647 w 1235"/>
                <a:gd name="T57" fmla="*/ 2147483647 h 1234"/>
                <a:gd name="T58" fmla="*/ 2147483647 w 1235"/>
                <a:gd name="T59" fmla="*/ 2147483647 h 1234"/>
                <a:gd name="T60" fmla="*/ 2147483647 w 1235"/>
                <a:gd name="T61" fmla="*/ 2147483647 h 1234"/>
                <a:gd name="T62" fmla="*/ 2147483647 w 1235"/>
                <a:gd name="T63" fmla="*/ 2147483647 h 1234"/>
                <a:gd name="T64" fmla="*/ 2147483647 w 1235"/>
                <a:gd name="T65" fmla="*/ 2147483647 h 1234"/>
                <a:gd name="T66" fmla="*/ 2147483647 w 1235"/>
                <a:gd name="T67" fmla="*/ 2147483647 h 1234"/>
                <a:gd name="T68" fmla="*/ 2147483647 w 1235"/>
                <a:gd name="T69" fmla="*/ 2147483647 h 1234"/>
                <a:gd name="T70" fmla="*/ 2147483647 w 1235"/>
                <a:gd name="T71" fmla="*/ 2147483647 h 1234"/>
                <a:gd name="T72" fmla="*/ 2147483647 w 1235"/>
                <a:gd name="T73" fmla="*/ 2147483647 h 1234"/>
                <a:gd name="T74" fmla="*/ 2147483647 w 1235"/>
                <a:gd name="T75" fmla="*/ 2147483647 h 1234"/>
                <a:gd name="T76" fmla="*/ 2147483647 w 1235"/>
                <a:gd name="T77" fmla="*/ 2147483647 h 1234"/>
                <a:gd name="T78" fmla="*/ 2147483647 w 1235"/>
                <a:gd name="T79" fmla="*/ 2147483647 h 1234"/>
                <a:gd name="T80" fmla="*/ 2147483647 w 1235"/>
                <a:gd name="T81" fmla="*/ 2147483647 h 1234"/>
                <a:gd name="T82" fmla="*/ 2147483647 w 1235"/>
                <a:gd name="T83" fmla="*/ 2147483647 h 1234"/>
                <a:gd name="T84" fmla="*/ 2147483647 w 1235"/>
                <a:gd name="T85" fmla="*/ 2147483647 h 1234"/>
                <a:gd name="T86" fmla="*/ 2147483647 w 1235"/>
                <a:gd name="T87" fmla="*/ 2147483647 h 1234"/>
                <a:gd name="T88" fmla="*/ 2147483647 w 1235"/>
                <a:gd name="T89" fmla="*/ 2147483647 h 1234"/>
                <a:gd name="T90" fmla="*/ 2147483647 w 1235"/>
                <a:gd name="T91" fmla="*/ 2147483647 h 1234"/>
                <a:gd name="T92" fmla="*/ 2147483647 w 1235"/>
                <a:gd name="T93" fmla="*/ 2147483647 h 1234"/>
                <a:gd name="T94" fmla="*/ 2147483647 w 1235"/>
                <a:gd name="T95" fmla="*/ 2147483647 h 1234"/>
                <a:gd name="T96" fmla="*/ 2147483647 w 1235"/>
                <a:gd name="T97" fmla="*/ 2147483647 h 1234"/>
                <a:gd name="T98" fmla="*/ 2147483647 w 1235"/>
                <a:gd name="T99" fmla="*/ 2147483647 h 1234"/>
                <a:gd name="T100" fmla="*/ 2147483647 w 1235"/>
                <a:gd name="T101" fmla="*/ 2147483647 h 123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35"/>
                <a:gd name="T154" fmla="*/ 0 h 1234"/>
                <a:gd name="T155" fmla="*/ 1235 w 1235"/>
                <a:gd name="T156" fmla="*/ 1234 h 123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35" h="1234">
                  <a:moveTo>
                    <a:pt x="1235" y="617"/>
                  </a:moveTo>
                  <a:lnTo>
                    <a:pt x="1234" y="586"/>
                  </a:lnTo>
                  <a:lnTo>
                    <a:pt x="1232" y="555"/>
                  </a:lnTo>
                  <a:lnTo>
                    <a:pt x="1228" y="524"/>
                  </a:lnTo>
                  <a:lnTo>
                    <a:pt x="1223" y="493"/>
                  </a:lnTo>
                  <a:lnTo>
                    <a:pt x="1215" y="464"/>
                  </a:lnTo>
                  <a:lnTo>
                    <a:pt x="1208" y="434"/>
                  </a:lnTo>
                  <a:lnTo>
                    <a:pt x="1197" y="405"/>
                  </a:lnTo>
                  <a:lnTo>
                    <a:pt x="1186" y="378"/>
                  </a:lnTo>
                  <a:lnTo>
                    <a:pt x="1173" y="350"/>
                  </a:lnTo>
                  <a:lnTo>
                    <a:pt x="1160" y="323"/>
                  </a:lnTo>
                  <a:lnTo>
                    <a:pt x="1146" y="297"/>
                  </a:lnTo>
                  <a:lnTo>
                    <a:pt x="1129" y="271"/>
                  </a:lnTo>
                  <a:lnTo>
                    <a:pt x="1113" y="248"/>
                  </a:lnTo>
                  <a:lnTo>
                    <a:pt x="1094" y="226"/>
                  </a:lnTo>
                  <a:lnTo>
                    <a:pt x="1074" y="202"/>
                  </a:lnTo>
                  <a:lnTo>
                    <a:pt x="1054" y="182"/>
                  </a:lnTo>
                  <a:lnTo>
                    <a:pt x="1032" y="160"/>
                  </a:lnTo>
                  <a:lnTo>
                    <a:pt x="1010" y="141"/>
                  </a:lnTo>
                  <a:lnTo>
                    <a:pt x="986" y="123"/>
                  </a:lnTo>
                  <a:lnTo>
                    <a:pt x="963" y="105"/>
                  </a:lnTo>
                  <a:lnTo>
                    <a:pt x="937" y="90"/>
                  </a:lnTo>
                  <a:lnTo>
                    <a:pt x="911" y="76"/>
                  </a:lnTo>
                  <a:lnTo>
                    <a:pt x="886" y="61"/>
                  </a:lnTo>
                  <a:lnTo>
                    <a:pt x="858" y="48"/>
                  </a:lnTo>
                  <a:lnTo>
                    <a:pt x="829" y="37"/>
                  </a:lnTo>
                  <a:lnTo>
                    <a:pt x="802" y="28"/>
                  </a:lnTo>
                  <a:lnTo>
                    <a:pt x="772" y="19"/>
                  </a:lnTo>
                  <a:lnTo>
                    <a:pt x="741" y="13"/>
                  </a:lnTo>
                  <a:lnTo>
                    <a:pt x="712" y="8"/>
                  </a:lnTo>
                  <a:lnTo>
                    <a:pt x="681" y="4"/>
                  </a:lnTo>
                  <a:lnTo>
                    <a:pt x="650" y="0"/>
                  </a:lnTo>
                  <a:lnTo>
                    <a:pt x="618" y="0"/>
                  </a:lnTo>
                  <a:lnTo>
                    <a:pt x="586" y="0"/>
                  </a:lnTo>
                  <a:lnTo>
                    <a:pt x="554" y="4"/>
                  </a:lnTo>
                  <a:lnTo>
                    <a:pt x="523" y="8"/>
                  </a:lnTo>
                  <a:lnTo>
                    <a:pt x="494" y="13"/>
                  </a:lnTo>
                  <a:lnTo>
                    <a:pt x="463" y="19"/>
                  </a:lnTo>
                  <a:lnTo>
                    <a:pt x="434" y="28"/>
                  </a:lnTo>
                  <a:lnTo>
                    <a:pt x="406" y="37"/>
                  </a:lnTo>
                  <a:lnTo>
                    <a:pt x="377" y="48"/>
                  </a:lnTo>
                  <a:lnTo>
                    <a:pt x="349" y="61"/>
                  </a:lnTo>
                  <a:lnTo>
                    <a:pt x="324" y="76"/>
                  </a:lnTo>
                  <a:lnTo>
                    <a:pt x="298" y="90"/>
                  </a:lnTo>
                  <a:lnTo>
                    <a:pt x="273" y="105"/>
                  </a:lnTo>
                  <a:lnTo>
                    <a:pt x="249" y="123"/>
                  </a:lnTo>
                  <a:lnTo>
                    <a:pt x="225" y="141"/>
                  </a:lnTo>
                  <a:lnTo>
                    <a:pt x="203" y="160"/>
                  </a:lnTo>
                  <a:lnTo>
                    <a:pt x="181" y="182"/>
                  </a:lnTo>
                  <a:lnTo>
                    <a:pt x="161" y="202"/>
                  </a:lnTo>
                  <a:lnTo>
                    <a:pt x="141" y="226"/>
                  </a:lnTo>
                  <a:lnTo>
                    <a:pt x="122" y="248"/>
                  </a:lnTo>
                  <a:lnTo>
                    <a:pt x="106" y="271"/>
                  </a:lnTo>
                  <a:lnTo>
                    <a:pt x="89" y="297"/>
                  </a:lnTo>
                  <a:lnTo>
                    <a:pt x="75" y="323"/>
                  </a:lnTo>
                  <a:lnTo>
                    <a:pt x="62" y="350"/>
                  </a:lnTo>
                  <a:lnTo>
                    <a:pt x="49" y="378"/>
                  </a:lnTo>
                  <a:lnTo>
                    <a:pt x="38" y="405"/>
                  </a:lnTo>
                  <a:lnTo>
                    <a:pt x="27" y="434"/>
                  </a:lnTo>
                  <a:lnTo>
                    <a:pt x="20" y="464"/>
                  </a:lnTo>
                  <a:lnTo>
                    <a:pt x="13" y="493"/>
                  </a:lnTo>
                  <a:lnTo>
                    <a:pt x="7" y="524"/>
                  </a:lnTo>
                  <a:lnTo>
                    <a:pt x="3" y="555"/>
                  </a:lnTo>
                  <a:lnTo>
                    <a:pt x="2" y="586"/>
                  </a:lnTo>
                  <a:lnTo>
                    <a:pt x="0" y="617"/>
                  </a:lnTo>
                  <a:lnTo>
                    <a:pt x="2" y="648"/>
                  </a:lnTo>
                  <a:lnTo>
                    <a:pt x="3" y="680"/>
                  </a:lnTo>
                  <a:lnTo>
                    <a:pt x="7" y="711"/>
                  </a:lnTo>
                  <a:lnTo>
                    <a:pt x="13" y="742"/>
                  </a:lnTo>
                  <a:lnTo>
                    <a:pt x="20" y="771"/>
                  </a:lnTo>
                  <a:lnTo>
                    <a:pt x="27" y="800"/>
                  </a:lnTo>
                  <a:lnTo>
                    <a:pt x="38" y="830"/>
                  </a:lnTo>
                  <a:lnTo>
                    <a:pt x="49" y="857"/>
                  </a:lnTo>
                  <a:lnTo>
                    <a:pt x="62" y="885"/>
                  </a:lnTo>
                  <a:lnTo>
                    <a:pt x="75" y="912"/>
                  </a:lnTo>
                  <a:lnTo>
                    <a:pt x="89" y="938"/>
                  </a:lnTo>
                  <a:lnTo>
                    <a:pt x="106" y="963"/>
                  </a:lnTo>
                  <a:lnTo>
                    <a:pt x="122" y="987"/>
                  </a:lnTo>
                  <a:lnTo>
                    <a:pt x="141" y="1011"/>
                  </a:lnTo>
                  <a:lnTo>
                    <a:pt x="161" y="1033"/>
                  </a:lnTo>
                  <a:lnTo>
                    <a:pt x="181" y="1053"/>
                  </a:lnTo>
                  <a:lnTo>
                    <a:pt x="203" y="1075"/>
                  </a:lnTo>
                  <a:lnTo>
                    <a:pt x="225" y="1093"/>
                  </a:lnTo>
                  <a:lnTo>
                    <a:pt x="249" y="1112"/>
                  </a:lnTo>
                  <a:lnTo>
                    <a:pt x="273" y="1130"/>
                  </a:lnTo>
                  <a:lnTo>
                    <a:pt x="298" y="1145"/>
                  </a:lnTo>
                  <a:lnTo>
                    <a:pt x="324" y="1161"/>
                  </a:lnTo>
                  <a:lnTo>
                    <a:pt x="349" y="1174"/>
                  </a:lnTo>
                  <a:lnTo>
                    <a:pt x="377" y="1187"/>
                  </a:lnTo>
                  <a:lnTo>
                    <a:pt x="406" y="1198"/>
                  </a:lnTo>
                  <a:lnTo>
                    <a:pt x="434" y="1207"/>
                  </a:lnTo>
                  <a:lnTo>
                    <a:pt x="463" y="1216"/>
                  </a:lnTo>
                  <a:lnTo>
                    <a:pt x="494" y="1221"/>
                  </a:lnTo>
                  <a:lnTo>
                    <a:pt x="523" y="1227"/>
                  </a:lnTo>
                  <a:lnTo>
                    <a:pt x="554" y="1231"/>
                  </a:lnTo>
                  <a:lnTo>
                    <a:pt x="586" y="1234"/>
                  </a:lnTo>
                  <a:lnTo>
                    <a:pt x="618" y="1234"/>
                  </a:lnTo>
                  <a:lnTo>
                    <a:pt x="650" y="1234"/>
                  </a:lnTo>
                  <a:lnTo>
                    <a:pt x="681" y="1231"/>
                  </a:lnTo>
                  <a:lnTo>
                    <a:pt x="712" y="1227"/>
                  </a:lnTo>
                  <a:lnTo>
                    <a:pt x="741" y="1221"/>
                  </a:lnTo>
                  <a:lnTo>
                    <a:pt x="772" y="1216"/>
                  </a:lnTo>
                  <a:lnTo>
                    <a:pt x="802" y="1207"/>
                  </a:lnTo>
                  <a:lnTo>
                    <a:pt x="829" y="1198"/>
                  </a:lnTo>
                  <a:lnTo>
                    <a:pt x="858" y="1187"/>
                  </a:lnTo>
                  <a:lnTo>
                    <a:pt x="886" y="1174"/>
                  </a:lnTo>
                  <a:lnTo>
                    <a:pt x="911" y="1161"/>
                  </a:lnTo>
                  <a:lnTo>
                    <a:pt x="937" y="1145"/>
                  </a:lnTo>
                  <a:lnTo>
                    <a:pt x="963" y="1130"/>
                  </a:lnTo>
                  <a:lnTo>
                    <a:pt x="986" y="1112"/>
                  </a:lnTo>
                  <a:lnTo>
                    <a:pt x="1010" y="1093"/>
                  </a:lnTo>
                  <a:lnTo>
                    <a:pt x="1032" y="1075"/>
                  </a:lnTo>
                  <a:lnTo>
                    <a:pt x="1054" y="1053"/>
                  </a:lnTo>
                  <a:lnTo>
                    <a:pt x="1074" y="1033"/>
                  </a:lnTo>
                  <a:lnTo>
                    <a:pt x="1094" y="1011"/>
                  </a:lnTo>
                  <a:lnTo>
                    <a:pt x="1113" y="987"/>
                  </a:lnTo>
                  <a:lnTo>
                    <a:pt x="1129" y="963"/>
                  </a:lnTo>
                  <a:lnTo>
                    <a:pt x="1146" y="938"/>
                  </a:lnTo>
                  <a:lnTo>
                    <a:pt x="1160" y="912"/>
                  </a:lnTo>
                  <a:lnTo>
                    <a:pt x="1173" y="885"/>
                  </a:lnTo>
                  <a:lnTo>
                    <a:pt x="1186" y="857"/>
                  </a:lnTo>
                  <a:lnTo>
                    <a:pt x="1197" y="830"/>
                  </a:lnTo>
                  <a:lnTo>
                    <a:pt x="1208" y="800"/>
                  </a:lnTo>
                  <a:lnTo>
                    <a:pt x="1215" y="771"/>
                  </a:lnTo>
                  <a:lnTo>
                    <a:pt x="1223" y="742"/>
                  </a:lnTo>
                  <a:lnTo>
                    <a:pt x="1228" y="711"/>
                  </a:lnTo>
                  <a:lnTo>
                    <a:pt x="1232" y="680"/>
                  </a:lnTo>
                  <a:lnTo>
                    <a:pt x="1234" y="648"/>
                  </a:lnTo>
                  <a:lnTo>
                    <a:pt x="1235" y="617"/>
                  </a:lnTo>
                  <a:lnTo>
                    <a:pt x="1226" y="617"/>
                  </a:lnTo>
                  <a:lnTo>
                    <a:pt x="1224" y="586"/>
                  </a:lnTo>
                  <a:lnTo>
                    <a:pt x="1223" y="555"/>
                  </a:lnTo>
                  <a:lnTo>
                    <a:pt x="1219" y="524"/>
                  </a:lnTo>
                  <a:lnTo>
                    <a:pt x="1213" y="495"/>
                  </a:lnTo>
                  <a:lnTo>
                    <a:pt x="1206" y="465"/>
                  </a:lnTo>
                  <a:lnTo>
                    <a:pt x="1199" y="436"/>
                  </a:lnTo>
                  <a:lnTo>
                    <a:pt x="1190" y="409"/>
                  </a:lnTo>
                  <a:lnTo>
                    <a:pt x="1179" y="381"/>
                  </a:lnTo>
                  <a:lnTo>
                    <a:pt x="1166" y="354"/>
                  </a:lnTo>
                  <a:lnTo>
                    <a:pt x="1153" y="328"/>
                  </a:lnTo>
                  <a:lnTo>
                    <a:pt x="1138" y="303"/>
                  </a:lnTo>
                  <a:lnTo>
                    <a:pt x="1122" y="277"/>
                  </a:lnTo>
                  <a:lnTo>
                    <a:pt x="1105" y="253"/>
                  </a:lnTo>
                  <a:lnTo>
                    <a:pt x="1087" y="231"/>
                  </a:lnTo>
                  <a:lnTo>
                    <a:pt x="1067" y="209"/>
                  </a:lnTo>
                  <a:lnTo>
                    <a:pt x="1047" y="187"/>
                  </a:lnTo>
                  <a:lnTo>
                    <a:pt x="1027" y="167"/>
                  </a:lnTo>
                  <a:lnTo>
                    <a:pt x="1005" y="149"/>
                  </a:lnTo>
                  <a:lnTo>
                    <a:pt x="981" y="130"/>
                  </a:lnTo>
                  <a:lnTo>
                    <a:pt x="957" y="114"/>
                  </a:lnTo>
                  <a:lnTo>
                    <a:pt x="933" y="98"/>
                  </a:lnTo>
                  <a:lnTo>
                    <a:pt x="908" y="83"/>
                  </a:lnTo>
                  <a:lnTo>
                    <a:pt x="882" y="70"/>
                  </a:lnTo>
                  <a:lnTo>
                    <a:pt x="855" y="57"/>
                  </a:lnTo>
                  <a:lnTo>
                    <a:pt x="827" y="46"/>
                  </a:lnTo>
                  <a:lnTo>
                    <a:pt x="798" y="37"/>
                  </a:lnTo>
                  <a:lnTo>
                    <a:pt x="770" y="28"/>
                  </a:lnTo>
                  <a:lnTo>
                    <a:pt x="739" y="22"/>
                  </a:lnTo>
                  <a:lnTo>
                    <a:pt x="710" y="17"/>
                  </a:lnTo>
                  <a:lnTo>
                    <a:pt x="679" y="13"/>
                  </a:lnTo>
                  <a:lnTo>
                    <a:pt x="650" y="10"/>
                  </a:lnTo>
                  <a:lnTo>
                    <a:pt x="618" y="10"/>
                  </a:lnTo>
                  <a:lnTo>
                    <a:pt x="586" y="10"/>
                  </a:lnTo>
                  <a:lnTo>
                    <a:pt x="556" y="13"/>
                  </a:lnTo>
                  <a:lnTo>
                    <a:pt x="525" y="17"/>
                  </a:lnTo>
                  <a:lnTo>
                    <a:pt x="496" y="22"/>
                  </a:lnTo>
                  <a:lnTo>
                    <a:pt x="465" y="28"/>
                  </a:lnTo>
                  <a:lnTo>
                    <a:pt x="437" y="37"/>
                  </a:lnTo>
                  <a:lnTo>
                    <a:pt x="408" y="46"/>
                  </a:lnTo>
                  <a:lnTo>
                    <a:pt x="381" y="57"/>
                  </a:lnTo>
                  <a:lnTo>
                    <a:pt x="353" y="70"/>
                  </a:lnTo>
                  <a:lnTo>
                    <a:pt x="327" y="83"/>
                  </a:lnTo>
                  <a:lnTo>
                    <a:pt x="302" y="98"/>
                  </a:lnTo>
                  <a:lnTo>
                    <a:pt x="278" y="114"/>
                  </a:lnTo>
                  <a:lnTo>
                    <a:pt x="254" y="130"/>
                  </a:lnTo>
                  <a:lnTo>
                    <a:pt x="230" y="149"/>
                  </a:lnTo>
                  <a:lnTo>
                    <a:pt x="208" y="167"/>
                  </a:lnTo>
                  <a:lnTo>
                    <a:pt x="188" y="187"/>
                  </a:lnTo>
                  <a:lnTo>
                    <a:pt x="168" y="209"/>
                  </a:lnTo>
                  <a:lnTo>
                    <a:pt x="148" y="231"/>
                  </a:lnTo>
                  <a:lnTo>
                    <a:pt x="130" y="253"/>
                  </a:lnTo>
                  <a:lnTo>
                    <a:pt x="113" y="277"/>
                  </a:lnTo>
                  <a:lnTo>
                    <a:pt x="97" y="303"/>
                  </a:lnTo>
                  <a:lnTo>
                    <a:pt x="82" y="328"/>
                  </a:lnTo>
                  <a:lnTo>
                    <a:pt x="69" y="354"/>
                  </a:lnTo>
                  <a:lnTo>
                    <a:pt x="57" y="381"/>
                  </a:lnTo>
                  <a:lnTo>
                    <a:pt x="46" y="409"/>
                  </a:lnTo>
                  <a:lnTo>
                    <a:pt x="36" y="436"/>
                  </a:lnTo>
                  <a:lnTo>
                    <a:pt x="29" y="465"/>
                  </a:lnTo>
                  <a:lnTo>
                    <a:pt x="22" y="495"/>
                  </a:lnTo>
                  <a:lnTo>
                    <a:pt x="16" y="524"/>
                  </a:lnTo>
                  <a:lnTo>
                    <a:pt x="13" y="555"/>
                  </a:lnTo>
                  <a:lnTo>
                    <a:pt x="11" y="586"/>
                  </a:lnTo>
                  <a:lnTo>
                    <a:pt x="9" y="617"/>
                  </a:lnTo>
                  <a:lnTo>
                    <a:pt x="11" y="648"/>
                  </a:lnTo>
                  <a:lnTo>
                    <a:pt x="13" y="680"/>
                  </a:lnTo>
                  <a:lnTo>
                    <a:pt x="16" y="711"/>
                  </a:lnTo>
                  <a:lnTo>
                    <a:pt x="22" y="740"/>
                  </a:lnTo>
                  <a:lnTo>
                    <a:pt x="29" y="769"/>
                  </a:lnTo>
                  <a:lnTo>
                    <a:pt x="36" y="799"/>
                  </a:lnTo>
                  <a:lnTo>
                    <a:pt x="46" y="826"/>
                  </a:lnTo>
                  <a:lnTo>
                    <a:pt x="57" y="854"/>
                  </a:lnTo>
                  <a:lnTo>
                    <a:pt x="69" y="881"/>
                  </a:lnTo>
                  <a:lnTo>
                    <a:pt x="82" y="907"/>
                  </a:lnTo>
                  <a:lnTo>
                    <a:pt x="97" y="932"/>
                  </a:lnTo>
                  <a:lnTo>
                    <a:pt x="113" y="958"/>
                  </a:lnTo>
                  <a:lnTo>
                    <a:pt x="130" y="982"/>
                  </a:lnTo>
                  <a:lnTo>
                    <a:pt x="148" y="1004"/>
                  </a:lnTo>
                  <a:lnTo>
                    <a:pt x="168" y="1026"/>
                  </a:lnTo>
                  <a:lnTo>
                    <a:pt x="188" y="1048"/>
                  </a:lnTo>
                  <a:lnTo>
                    <a:pt x="208" y="1068"/>
                  </a:lnTo>
                  <a:lnTo>
                    <a:pt x="230" y="1086"/>
                  </a:lnTo>
                  <a:lnTo>
                    <a:pt x="254" y="1104"/>
                  </a:lnTo>
                  <a:lnTo>
                    <a:pt x="278" y="1123"/>
                  </a:lnTo>
                  <a:lnTo>
                    <a:pt x="302" y="1137"/>
                  </a:lnTo>
                  <a:lnTo>
                    <a:pt x="327" y="1152"/>
                  </a:lnTo>
                  <a:lnTo>
                    <a:pt x="353" y="1165"/>
                  </a:lnTo>
                  <a:lnTo>
                    <a:pt x="381" y="1178"/>
                  </a:lnTo>
                  <a:lnTo>
                    <a:pt x="408" y="1188"/>
                  </a:lnTo>
                  <a:lnTo>
                    <a:pt x="437" y="1198"/>
                  </a:lnTo>
                  <a:lnTo>
                    <a:pt x="465" y="1207"/>
                  </a:lnTo>
                  <a:lnTo>
                    <a:pt x="496" y="1214"/>
                  </a:lnTo>
                  <a:lnTo>
                    <a:pt x="525" y="1218"/>
                  </a:lnTo>
                  <a:lnTo>
                    <a:pt x="556" y="1223"/>
                  </a:lnTo>
                  <a:lnTo>
                    <a:pt x="586" y="1225"/>
                  </a:lnTo>
                  <a:lnTo>
                    <a:pt x="618" y="1225"/>
                  </a:lnTo>
                  <a:lnTo>
                    <a:pt x="650" y="1225"/>
                  </a:lnTo>
                  <a:lnTo>
                    <a:pt x="679" y="1223"/>
                  </a:lnTo>
                  <a:lnTo>
                    <a:pt x="710" y="1218"/>
                  </a:lnTo>
                  <a:lnTo>
                    <a:pt x="739" y="1214"/>
                  </a:lnTo>
                  <a:lnTo>
                    <a:pt x="770" y="1207"/>
                  </a:lnTo>
                  <a:lnTo>
                    <a:pt x="798" y="1198"/>
                  </a:lnTo>
                  <a:lnTo>
                    <a:pt x="827" y="1188"/>
                  </a:lnTo>
                  <a:lnTo>
                    <a:pt x="855" y="1178"/>
                  </a:lnTo>
                  <a:lnTo>
                    <a:pt x="882" y="1165"/>
                  </a:lnTo>
                  <a:lnTo>
                    <a:pt x="908" y="1152"/>
                  </a:lnTo>
                  <a:lnTo>
                    <a:pt x="933" y="1137"/>
                  </a:lnTo>
                  <a:lnTo>
                    <a:pt x="957" y="1123"/>
                  </a:lnTo>
                  <a:lnTo>
                    <a:pt x="981" y="1104"/>
                  </a:lnTo>
                  <a:lnTo>
                    <a:pt x="1005" y="1086"/>
                  </a:lnTo>
                  <a:lnTo>
                    <a:pt x="1027" y="1068"/>
                  </a:lnTo>
                  <a:lnTo>
                    <a:pt x="1047" y="1048"/>
                  </a:lnTo>
                  <a:lnTo>
                    <a:pt x="1067" y="1026"/>
                  </a:lnTo>
                  <a:lnTo>
                    <a:pt x="1087" y="1004"/>
                  </a:lnTo>
                  <a:lnTo>
                    <a:pt x="1105" y="982"/>
                  </a:lnTo>
                  <a:lnTo>
                    <a:pt x="1122" y="958"/>
                  </a:lnTo>
                  <a:lnTo>
                    <a:pt x="1138" y="932"/>
                  </a:lnTo>
                  <a:lnTo>
                    <a:pt x="1153" y="907"/>
                  </a:lnTo>
                  <a:lnTo>
                    <a:pt x="1166" y="881"/>
                  </a:lnTo>
                  <a:lnTo>
                    <a:pt x="1179" y="854"/>
                  </a:lnTo>
                  <a:lnTo>
                    <a:pt x="1190" y="826"/>
                  </a:lnTo>
                  <a:lnTo>
                    <a:pt x="1199" y="799"/>
                  </a:lnTo>
                  <a:lnTo>
                    <a:pt x="1206" y="769"/>
                  </a:lnTo>
                  <a:lnTo>
                    <a:pt x="1213" y="740"/>
                  </a:lnTo>
                  <a:lnTo>
                    <a:pt x="1219" y="711"/>
                  </a:lnTo>
                  <a:lnTo>
                    <a:pt x="1223" y="680"/>
                  </a:lnTo>
                  <a:lnTo>
                    <a:pt x="1224" y="648"/>
                  </a:lnTo>
                  <a:lnTo>
                    <a:pt x="1226" y="617"/>
                  </a:lnTo>
                  <a:lnTo>
                    <a:pt x="1235" y="617"/>
                  </a:lnTo>
                  <a:close/>
                </a:path>
              </a:pathLst>
            </a:custGeom>
            <a:solidFill>
              <a:srgbClr val="78C9FF"/>
            </a:solidFill>
            <a:ln w="9525">
              <a:noFill/>
              <a:round/>
              <a:headEnd/>
              <a:tailEnd/>
            </a:ln>
          </p:spPr>
          <p:txBody>
            <a:bodyPr/>
            <a:lstStyle/>
            <a:p>
              <a:endParaRPr lang="en-US"/>
            </a:p>
          </p:txBody>
        </p:sp>
        <p:sp>
          <p:nvSpPr>
            <p:cNvPr id="49212" name="Freeform 277"/>
            <p:cNvSpPr>
              <a:spLocks/>
            </p:cNvSpPr>
            <p:nvPr/>
          </p:nvSpPr>
          <p:spPr bwMode="auto">
            <a:xfrm>
              <a:off x="3176414" y="2425719"/>
              <a:ext cx="1728611" cy="1947862"/>
            </a:xfrm>
            <a:custGeom>
              <a:avLst/>
              <a:gdLst>
                <a:gd name="T0" fmla="*/ 2147483647 w 1225"/>
                <a:gd name="T1" fmla="*/ 2147483647 h 1227"/>
                <a:gd name="T2" fmla="*/ 2147483647 w 1225"/>
                <a:gd name="T3" fmla="*/ 2147483647 h 1227"/>
                <a:gd name="T4" fmla="*/ 2147483647 w 1225"/>
                <a:gd name="T5" fmla="*/ 2147483647 h 1227"/>
                <a:gd name="T6" fmla="*/ 2147483647 w 1225"/>
                <a:gd name="T7" fmla="*/ 2147483647 h 1227"/>
                <a:gd name="T8" fmla="*/ 2147483647 w 1225"/>
                <a:gd name="T9" fmla="*/ 2147483647 h 1227"/>
                <a:gd name="T10" fmla="*/ 2147483647 w 1225"/>
                <a:gd name="T11" fmla="*/ 2147483647 h 1227"/>
                <a:gd name="T12" fmla="*/ 2147483647 w 1225"/>
                <a:gd name="T13" fmla="*/ 2147483647 h 1227"/>
                <a:gd name="T14" fmla="*/ 2147483647 w 1225"/>
                <a:gd name="T15" fmla="*/ 2147483647 h 1227"/>
                <a:gd name="T16" fmla="*/ 2147483647 w 1225"/>
                <a:gd name="T17" fmla="*/ 2147483647 h 1227"/>
                <a:gd name="T18" fmla="*/ 2147483647 w 1225"/>
                <a:gd name="T19" fmla="*/ 2147483647 h 1227"/>
                <a:gd name="T20" fmla="*/ 2147483647 w 1225"/>
                <a:gd name="T21" fmla="*/ 2147483647 h 1227"/>
                <a:gd name="T22" fmla="*/ 2147483647 w 1225"/>
                <a:gd name="T23" fmla="*/ 2147483647 h 1227"/>
                <a:gd name="T24" fmla="*/ 0 w 1225"/>
                <a:gd name="T25" fmla="*/ 2147483647 h 1227"/>
                <a:gd name="T26" fmla="*/ 2147483647 w 1225"/>
                <a:gd name="T27" fmla="*/ 2147483647 h 1227"/>
                <a:gd name="T28" fmla="*/ 2147483647 w 1225"/>
                <a:gd name="T29" fmla="*/ 2147483647 h 1227"/>
                <a:gd name="T30" fmla="*/ 2147483647 w 1225"/>
                <a:gd name="T31" fmla="*/ 2147483647 h 1227"/>
                <a:gd name="T32" fmla="*/ 2147483647 w 1225"/>
                <a:gd name="T33" fmla="*/ 2147483647 h 1227"/>
                <a:gd name="T34" fmla="*/ 2147483647 w 1225"/>
                <a:gd name="T35" fmla="*/ 2147483647 h 1227"/>
                <a:gd name="T36" fmla="*/ 2147483647 w 1225"/>
                <a:gd name="T37" fmla="*/ 2147483647 h 1227"/>
                <a:gd name="T38" fmla="*/ 2147483647 w 1225"/>
                <a:gd name="T39" fmla="*/ 2147483647 h 1227"/>
                <a:gd name="T40" fmla="*/ 2147483647 w 1225"/>
                <a:gd name="T41" fmla="*/ 2147483647 h 1227"/>
                <a:gd name="T42" fmla="*/ 2147483647 w 1225"/>
                <a:gd name="T43" fmla="*/ 2147483647 h 1227"/>
                <a:gd name="T44" fmla="*/ 2147483647 w 1225"/>
                <a:gd name="T45" fmla="*/ 2147483647 h 1227"/>
                <a:gd name="T46" fmla="*/ 2147483647 w 1225"/>
                <a:gd name="T47" fmla="*/ 2147483647 h 1227"/>
                <a:gd name="T48" fmla="*/ 2147483647 w 1225"/>
                <a:gd name="T49" fmla="*/ 2147483647 h 1227"/>
                <a:gd name="T50" fmla="*/ 2147483647 w 1225"/>
                <a:gd name="T51" fmla="*/ 2147483647 h 1227"/>
                <a:gd name="T52" fmla="*/ 2147483647 w 1225"/>
                <a:gd name="T53" fmla="*/ 2147483647 h 1227"/>
                <a:gd name="T54" fmla="*/ 2147483647 w 1225"/>
                <a:gd name="T55" fmla="*/ 2147483647 h 1227"/>
                <a:gd name="T56" fmla="*/ 2147483647 w 1225"/>
                <a:gd name="T57" fmla="*/ 2147483647 h 1227"/>
                <a:gd name="T58" fmla="*/ 2147483647 w 1225"/>
                <a:gd name="T59" fmla="*/ 2147483647 h 1227"/>
                <a:gd name="T60" fmla="*/ 2147483647 w 1225"/>
                <a:gd name="T61" fmla="*/ 2147483647 h 1227"/>
                <a:gd name="T62" fmla="*/ 2147483647 w 1225"/>
                <a:gd name="T63" fmla="*/ 2147483647 h 1227"/>
                <a:gd name="T64" fmla="*/ 2147483647 w 1225"/>
                <a:gd name="T65" fmla="*/ 2147483647 h 1227"/>
                <a:gd name="T66" fmla="*/ 2147483647 w 1225"/>
                <a:gd name="T67" fmla="*/ 2147483647 h 1227"/>
                <a:gd name="T68" fmla="*/ 2147483647 w 1225"/>
                <a:gd name="T69" fmla="*/ 2147483647 h 1227"/>
                <a:gd name="T70" fmla="*/ 2147483647 w 1225"/>
                <a:gd name="T71" fmla="*/ 2147483647 h 1227"/>
                <a:gd name="T72" fmla="*/ 2147483647 w 1225"/>
                <a:gd name="T73" fmla="*/ 2147483647 h 1227"/>
                <a:gd name="T74" fmla="*/ 2147483647 w 1225"/>
                <a:gd name="T75" fmla="*/ 2147483647 h 1227"/>
                <a:gd name="T76" fmla="*/ 2147483647 w 1225"/>
                <a:gd name="T77" fmla="*/ 2147483647 h 1227"/>
                <a:gd name="T78" fmla="*/ 2147483647 w 1225"/>
                <a:gd name="T79" fmla="*/ 2147483647 h 1227"/>
                <a:gd name="T80" fmla="*/ 2147483647 w 1225"/>
                <a:gd name="T81" fmla="*/ 2147483647 h 1227"/>
                <a:gd name="T82" fmla="*/ 2147483647 w 1225"/>
                <a:gd name="T83" fmla="*/ 2147483647 h 1227"/>
                <a:gd name="T84" fmla="*/ 2147483647 w 1225"/>
                <a:gd name="T85" fmla="*/ 2147483647 h 1227"/>
                <a:gd name="T86" fmla="*/ 2147483647 w 1225"/>
                <a:gd name="T87" fmla="*/ 2147483647 h 1227"/>
                <a:gd name="T88" fmla="*/ 2147483647 w 1225"/>
                <a:gd name="T89" fmla="*/ 2147483647 h 1227"/>
                <a:gd name="T90" fmla="*/ 2147483647 w 1225"/>
                <a:gd name="T91" fmla="*/ 2147483647 h 1227"/>
                <a:gd name="T92" fmla="*/ 2147483647 w 1225"/>
                <a:gd name="T93" fmla="*/ 2147483647 h 1227"/>
                <a:gd name="T94" fmla="*/ 2147483647 w 1225"/>
                <a:gd name="T95" fmla="*/ 2147483647 h 1227"/>
                <a:gd name="T96" fmla="*/ 2147483647 w 1225"/>
                <a:gd name="T97" fmla="*/ 2147483647 h 1227"/>
                <a:gd name="T98" fmla="*/ 2147483647 w 1225"/>
                <a:gd name="T99" fmla="*/ 2147483647 h 1227"/>
                <a:gd name="T100" fmla="*/ 2147483647 w 1225"/>
                <a:gd name="T101" fmla="*/ 2147483647 h 122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25"/>
                <a:gd name="T154" fmla="*/ 0 h 1227"/>
                <a:gd name="T155" fmla="*/ 1225 w 1225"/>
                <a:gd name="T156" fmla="*/ 1227 h 122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25" h="1227">
                  <a:moveTo>
                    <a:pt x="1225" y="613"/>
                  </a:moveTo>
                  <a:lnTo>
                    <a:pt x="1225" y="582"/>
                  </a:lnTo>
                  <a:lnTo>
                    <a:pt x="1223" y="551"/>
                  </a:lnTo>
                  <a:lnTo>
                    <a:pt x="1218" y="520"/>
                  </a:lnTo>
                  <a:lnTo>
                    <a:pt x="1212" y="491"/>
                  </a:lnTo>
                  <a:lnTo>
                    <a:pt x="1207" y="460"/>
                  </a:lnTo>
                  <a:lnTo>
                    <a:pt x="1197" y="430"/>
                  </a:lnTo>
                  <a:lnTo>
                    <a:pt x="1188" y="403"/>
                  </a:lnTo>
                  <a:lnTo>
                    <a:pt x="1177" y="375"/>
                  </a:lnTo>
                  <a:lnTo>
                    <a:pt x="1164" y="348"/>
                  </a:lnTo>
                  <a:lnTo>
                    <a:pt x="1152" y="320"/>
                  </a:lnTo>
                  <a:lnTo>
                    <a:pt x="1137" y="295"/>
                  </a:lnTo>
                  <a:lnTo>
                    <a:pt x="1121" y="271"/>
                  </a:lnTo>
                  <a:lnTo>
                    <a:pt x="1104" y="247"/>
                  </a:lnTo>
                  <a:lnTo>
                    <a:pt x="1086" y="223"/>
                  </a:lnTo>
                  <a:lnTo>
                    <a:pt x="1066" y="202"/>
                  </a:lnTo>
                  <a:lnTo>
                    <a:pt x="1045" y="180"/>
                  </a:lnTo>
                  <a:lnTo>
                    <a:pt x="1025" y="159"/>
                  </a:lnTo>
                  <a:lnTo>
                    <a:pt x="1002" y="141"/>
                  </a:lnTo>
                  <a:lnTo>
                    <a:pt x="980" y="123"/>
                  </a:lnTo>
                  <a:lnTo>
                    <a:pt x="956" y="104"/>
                  </a:lnTo>
                  <a:lnTo>
                    <a:pt x="930" y="90"/>
                  </a:lnTo>
                  <a:lnTo>
                    <a:pt x="905" y="75"/>
                  </a:lnTo>
                  <a:lnTo>
                    <a:pt x="879" y="61"/>
                  </a:lnTo>
                  <a:lnTo>
                    <a:pt x="851" y="50"/>
                  </a:lnTo>
                  <a:lnTo>
                    <a:pt x="824" y="39"/>
                  </a:lnTo>
                  <a:lnTo>
                    <a:pt x="795" y="28"/>
                  </a:lnTo>
                  <a:lnTo>
                    <a:pt x="765" y="20"/>
                  </a:lnTo>
                  <a:lnTo>
                    <a:pt x="736" y="13"/>
                  </a:lnTo>
                  <a:lnTo>
                    <a:pt x="705" y="7"/>
                  </a:lnTo>
                  <a:lnTo>
                    <a:pt x="676" y="4"/>
                  </a:lnTo>
                  <a:lnTo>
                    <a:pt x="645" y="2"/>
                  </a:lnTo>
                  <a:lnTo>
                    <a:pt x="613" y="0"/>
                  </a:lnTo>
                  <a:lnTo>
                    <a:pt x="581" y="2"/>
                  </a:lnTo>
                  <a:lnTo>
                    <a:pt x="549" y="4"/>
                  </a:lnTo>
                  <a:lnTo>
                    <a:pt x="520" y="7"/>
                  </a:lnTo>
                  <a:lnTo>
                    <a:pt x="489" y="13"/>
                  </a:lnTo>
                  <a:lnTo>
                    <a:pt x="460" y="20"/>
                  </a:lnTo>
                  <a:lnTo>
                    <a:pt x="430" y="28"/>
                  </a:lnTo>
                  <a:lnTo>
                    <a:pt x="401" y="39"/>
                  </a:lnTo>
                  <a:lnTo>
                    <a:pt x="374" y="50"/>
                  </a:lnTo>
                  <a:lnTo>
                    <a:pt x="346" y="61"/>
                  </a:lnTo>
                  <a:lnTo>
                    <a:pt x="321" y="75"/>
                  </a:lnTo>
                  <a:lnTo>
                    <a:pt x="295" y="90"/>
                  </a:lnTo>
                  <a:lnTo>
                    <a:pt x="269" y="104"/>
                  </a:lnTo>
                  <a:lnTo>
                    <a:pt x="246" y="123"/>
                  </a:lnTo>
                  <a:lnTo>
                    <a:pt x="224" y="141"/>
                  </a:lnTo>
                  <a:lnTo>
                    <a:pt x="200" y="159"/>
                  </a:lnTo>
                  <a:lnTo>
                    <a:pt x="180" y="180"/>
                  </a:lnTo>
                  <a:lnTo>
                    <a:pt x="160" y="202"/>
                  </a:lnTo>
                  <a:lnTo>
                    <a:pt x="139" y="223"/>
                  </a:lnTo>
                  <a:lnTo>
                    <a:pt x="121" y="247"/>
                  </a:lnTo>
                  <a:lnTo>
                    <a:pt x="105" y="271"/>
                  </a:lnTo>
                  <a:lnTo>
                    <a:pt x="88" y="295"/>
                  </a:lnTo>
                  <a:lnTo>
                    <a:pt x="73" y="320"/>
                  </a:lnTo>
                  <a:lnTo>
                    <a:pt x="61" y="348"/>
                  </a:lnTo>
                  <a:lnTo>
                    <a:pt x="48" y="375"/>
                  </a:lnTo>
                  <a:lnTo>
                    <a:pt x="37" y="403"/>
                  </a:lnTo>
                  <a:lnTo>
                    <a:pt x="28" y="430"/>
                  </a:lnTo>
                  <a:lnTo>
                    <a:pt x="19" y="460"/>
                  </a:lnTo>
                  <a:lnTo>
                    <a:pt x="13" y="491"/>
                  </a:lnTo>
                  <a:lnTo>
                    <a:pt x="8" y="520"/>
                  </a:lnTo>
                  <a:lnTo>
                    <a:pt x="4" y="551"/>
                  </a:lnTo>
                  <a:lnTo>
                    <a:pt x="0" y="582"/>
                  </a:lnTo>
                  <a:lnTo>
                    <a:pt x="0" y="613"/>
                  </a:lnTo>
                  <a:lnTo>
                    <a:pt x="0" y="644"/>
                  </a:lnTo>
                  <a:lnTo>
                    <a:pt x="4" y="676"/>
                  </a:lnTo>
                  <a:lnTo>
                    <a:pt x="8" y="707"/>
                  </a:lnTo>
                  <a:lnTo>
                    <a:pt x="13" y="736"/>
                  </a:lnTo>
                  <a:lnTo>
                    <a:pt x="19" y="767"/>
                  </a:lnTo>
                  <a:lnTo>
                    <a:pt x="28" y="796"/>
                  </a:lnTo>
                  <a:lnTo>
                    <a:pt x="37" y="824"/>
                  </a:lnTo>
                  <a:lnTo>
                    <a:pt x="48" y="851"/>
                  </a:lnTo>
                  <a:lnTo>
                    <a:pt x="61" y="879"/>
                  </a:lnTo>
                  <a:lnTo>
                    <a:pt x="73" y="906"/>
                  </a:lnTo>
                  <a:lnTo>
                    <a:pt x="88" y="932"/>
                  </a:lnTo>
                  <a:lnTo>
                    <a:pt x="105" y="956"/>
                  </a:lnTo>
                  <a:lnTo>
                    <a:pt x="121" y="979"/>
                  </a:lnTo>
                  <a:lnTo>
                    <a:pt x="139" y="1003"/>
                  </a:lnTo>
                  <a:lnTo>
                    <a:pt x="160" y="1025"/>
                  </a:lnTo>
                  <a:lnTo>
                    <a:pt x="180" y="1047"/>
                  </a:lnTo>
                  <a:lnTo>
                    <a:pt x="200" y="1067"/>
                  </a:lnTo>
                  <a:lnTo>
                    <a:pt x="224" y="1086"/>
                  </a:lnTo>
                  <a:lnTo>
                    <a:pt x="246" y="1104"/>
                  </a:lnTo>
                  <a:lnTo>
                    <a:pt x="269" y="1122"/>
                  </a:lnTo>
                  <a:lnTo>
                    <a:pt x="295" y="1137"/>
                  </a:lnTo>
                  <a:lnTo>
                    <a:pt x="321" y="1152"/>
                  </a:lnTo>
                  <a:lnTo>
                    <a:pt x="346" y="1166"/>
                  </a:lnTo>
                  <a:lnTo>
                    <a:pt x="374" y="1177"/>
                  </a:lnTo>
                  <a:lnTo>
                    <a:pt x="401" y="1188"/>
                  </a:lnTo>
                  <a:lnTo>
                    <a:pt x="430" y="1199"/>
                  </a:lnTo>
                  <a:lnTo>
                    <a:pt x="460" y="1206"/>
                  </a:lnTo>
                  <a:lnTo>
                    <a:pt x="489" y="1214"/>
                  </a:lnTo>
                  <a:lnTo>
                    <a:pt x="520" y="1219"/>
                  </a:lnTo>
                  <a:lnTo>
                    <a:pt x="549" y="1223"/>
                  </a:lnTo>
                  <a:lnTo>
                    <a:pt x="581" y="1225"/>
                  </a:lnTo>
                  <a:lnTo>
                    <a:pt x="613" y="1227"/>
                  </a:lnTo>
                  <a:lnTo>
                    <a:pt x="645" y="1225"/>
                  </a:lnTo>
                  <a:lnTo>
                    <a:pt x="676" y="1223"/>
                  </a:lnTo>
                  <a:lnTo>
                    <a:pt x="705" y="1219"/>
                  </a:lnTo>
                  <a:lnTo>
                    <a:pt x="736" y="1214"/>
                  </a:lnTo>
                  <a:lnTo>
                    <a:pt x="765" y="1206"/>
                  </a:lnTo>
                  <a:lnTo>
                    <a:pt x="795" y="1199"/>
                  </a:lnTo>
                  <a:lnTo>
                    <a:pt x="824" y="1188"/>
                  </a:lnTo>
                  <a:lnTo>
                    <a:pt x="851" y="1177"/>
                  </a:lnTo>
                  <a:lnTo>
                    <a:pt x="879" y="1166"/>
                  </a:lnTo>
                  <a:lnTo>
                    <a:pt x="905" y="1152"/>
                  </a:lnTo>
                  <a:lnTo>
                    <a:pt x="930" y="1137"/>
                  </a:lnTo>
                  <a:lnTo>
                    <a:pt x="956" y="1122"/>
                  </a:lnTo>
                  <a:lnTo>
                    <a:pt x="980" y="1104"/>
                  </a:lnTo>
                  <a:lnTo>
                    <a:pt x="1002" y="1086"/>
                  </a:lnTo>
                  <a:lnTo>
                    <a:pt x="1025" y="1067"/>
                  </a:lnTo>
                  <a:lnTo>
                    <a:pt x="1045" y="1047"/>
                  </a:lnTo>
                  <a:lnTo>
                    <a:pt x="1066" y="1025"/>
                  </a:lnTo>
                  <a:lnTo>
                    <a:pt x="1086" y="1003"/>
                  </a:lnTo>
                  <a:lnTo>
                    <a:pt x="1104" y="979"/>
                  </a:lnTo>
                  <a:lnTo>
                    <a:pt x="1121" y="956"/>
                  </a:lnTo>
                  <a:lnTo>
                    <a:pt x="1137" y="932"/>
                  </a:lnTo>
                  <a:lnTo>
                    <a:pt x="1152" y="906"/>
                  </a:lnTo>
                  <a:lnTo>
                    <a:pt x="1164" y="879"/>
                  </a:lnTo>
                  <a:lnTo>
                    <a:pt x="1177" y="851"/>
                  </a:lnTo>
                  <a:lnTo>
                    <a:pt x="1188" y="824"/>
                  </a:lnTo>
                  <a:lnTo>
                    <a:pt x="1197" y="796"/>
                  </a:lnTo>
                  <a:lnTo>
                    <a:pt x="1207" y="767"/>
                  </a:lnTo>
                  <a:lnTo>
                    <a:pt x="1212" y="736"/>
                  </a:lnTo>
                  <a:lnTo>
                    <a:pt x="1218" y="707"/>
                  </a:lnTo>
                  <a:lnTo>
                    <a:pt x="1223" y="676"/>
                  </a:lnTo>
                  <a:lnTo>
                    <a:pt x="1225" y="644"/>
                  </a:lnTo>
                  <a:lnTo>
                    <a:pt x="1225" y="613"/>
                  </a:lnTo>
                  <a:lnTo>
                    <a:pt x="1216" y="613"/>
                  </a:lnTo>
                  <a:lnTo>
                    <a:pt x="1216" y="582"/>
                  </a:lnTo>
                  <a:lnTo>
                    <a:pt x="1214" y="551"/>
                  </a:lnTo>
                  <a:lnTo>
                    <a:pt x="1208" y="522"/>
                  </a:lnTo>
                  <a:lnTo>
                    <a:pt x="1205" y="493"/>
                  </a:lnTo>
                  <a:lnTo>
                    <a:pt x="1197" y="463"/>
                  </a:lnTo>
                  <a:lnTo>
                    <a:pt x="1188" y="434"/>
                  </a:lnTo>
                  <a:lnTo>
                    <a:pt x="1179" y="407"/>
                  </a:lnTo>
                  <a:lnTo>
                    <a:pt x="1168" y="379"/>
                  </a:lnTo>
                  <a:lnTo>
                    <a:pt x="1157" y="352"/>
                  </a:lnTo>
                  <a:lnTo>
                    <a:pt x="1143" y="326"/>
                  </a:lnTo>
                  <a:lnTo>
                    <a:pt x="1130" y="300"/>
                  </a:lnTo>
                  <a:lnTo>
                    <a:pt x="1113" y="277"/>
                  </a:lnTo>
                  <a:lnTo>
                    <a:pt x="1097" y="253"/>
                  </a:lnTo>
                  <a:lnTo>
                    <a:pt x="1078" y="229"/>
                  </a:lnTo>
                  <a:lnTo>
                    <a:pt x="1060" y="207"/>
                  </a:lnTo>
                  <a:lnTo>
                    <a:pt x="1040" y="187"/>
                  </a:lnTo>
                  <a:lnTo>
                    <a:pt x="1018" y="167"/>
                  </a:lnTo>
                  <a:lnTo>
                    <a:pt x="996" y="148"/>
                  </a:lnTo>
                  <a:lnTo>
                    <a:pt x="974" y="130"/>
                  </a:lnTo>
                  <a:lnTo>
                    <a:pt x="950" y="114"/>
                  </a:lnTo>
                  <a:lnTo>
                    <a:pt x="927" y="97"/>
                  </a:lnTo>
                  <a:lnTo>
                    <a:pt x="901" y="83"/>
                  </a:lnTo>
                  <a:lnTo>
                    <a:pt x="873" y="70"/>
                  </a:lnTo>
                  <a:lnTo>
                    <a:pt x="848" y="57"/>
                  </a:lnTo>
                  <a:lnTo>
                    <a:pt x="820" y="46"/>
                  </a:lnTo>
                  <a:lnTo>
                    <a:pt x="793" y="37"/>
                  </a:lnTo>
                  <a:lnTo>
                    <a:pt x="764" y="29"/>
                  </a:lnTo>
                  <a:lnTo>
                    <a:pt x="734" y="22"/>
                  </a:lnTo>
                  <a:lnTo>
                    <a:pt x="705" y="17"/>
                  </a:lnTo>
                  <a:lnTo>
                    <a:pt x="674" y="13"/>
                  </a:lnTo>
                  <a:lnTo>
                    <a:pt x="643" y="11"/>
                  </a:lnTo>
                  <a:lnTo>
                    <a:pt x="613" y="9"/>
                  </a:lnTo>
                  <a:lnTo>
                    <a:pt x="582" y="11"/>
                  </a:lnTo>
                  <a:lnTo>
                    <a:pt x="551" y="13"/>
                  </a:lnTo>
                  <a:lnTo>
                    <a:pt x="520" y="17"/>
                  </a:lnTo>
                  <a:lnTo>
                    <a:pt x="491" y="22"/>
                  </a:lnTo>
                  <a:lnTo>
                    <a:pt x="462" y="29"/>
                  </a:lnTo>
                  <a:lnTo>
                    <a:pt x="432" y="37"/>
                  </a:lnTo>
                  <a:lnTo>
                    <a:pt x="405" y="46"/>
                  </a:lnTo>
                  <a:lnTo>
                    <a:pt x="377" y="57"/>
                  </a:lnTo>
                  <a:lnTo>
                    <a:pt x="352" y="70"/>
                  </a:lnTo>
                  <a:lnTo>
                    <a:pt x="324" y="83"/>
                  </a:lnTo>
                  <a:lnTo>
                    <a:pt x="300" y="97"/>
                  </a:lnTo>
                  <a:lnTo>
                    <a:pt x="275" y="114"/>
                  </a:lnTo>
                  <a:lnTo>
                    <a:pt x="251" y="130"/>
                  </a:lnTo>
                  <a:lnTo>
                    <a:pt x="229" y="148"/>
                  </a:lnTo>
                  <a:lnTo>
                    <a:pt x="207" y="167"/>
                  </a:lnTo>
                  <a:lnTo>
                    <a:pt x="185" y="187"/>
                  </a:lnTo>
                  <a:lnTo>
                    <a:pt x="165" y="207"/>
                  </a:lnTo>
                  <a:lnTo>
                    <a:pt x="147" y="229"/>
                  </a:lnTo>
                  <a:lnTo>
                    <a:pt x="128" y="253"/>
                  </a:lnTo>
                  <a:lnTo>
                    <a:pt x="112" y="277"/>
                  </a:lnTo>
                  <a:lnTo>
                    <a:pt x="95" y="300"/>
                  </a:lnTo>
                  <a:lnTo>
                    <a:pt x="83" y="326"/>
                  </a:lnTo>
                  <a:lnTo>
                    <a:pt x="68" y="352"/>
                  </a:lnTo>
                  <a:lnTo>
                    <a:pt x="57" y="379"/>
                  </a:lnTo>
                  <a:lnTo>
                    <a:pt x="46" y="407"/>
                  </a:lnTo>
                  <a:lnTo>
                    <a:pt x="37" y="434"/>
                  </a:lnTo>
                  <a:lnTo>
                    <a:pt x="28" y="463"/>
                  </a:lnTo>
                  <a:lnTo>
                    <a:pt x="20" y="493"/>
                  </a:lnTo>
                  <a:lnTo>
                    <a:pt x="17" y="522"/>
                  </a:lnTo>
                  <a:lnTo>
                    <a:pt x="11" y="551"/>
                  </a:lnTo>
                  <a:lnTo>
                    <a:pt x="9" y="582"/>
                  </a:lnTo>
                  <a:lnTo>
                    <a:pt x="9" y="613"/>
                  </a:lnTo>
                  <a:lnTo>
                    <a:pt x="9" y="644"/>
                  </a:lnTo>
                  <a:lnTo>
                    <a:pt x="11" y="676"/>
                  </a:lnTo>
                  <a:lnTo>
                    <a:pt x="17" y="705"/>
                  </a:lnTo>
                  <a:lnTo>
                    <a:pt x="20" y="734"/>
                  </a:lnTo>
                  <a:lnTo>
                    <a:pt x="28" y="763"/>
                  </a:lnTo>
                  <a:lnTo>
                    <a:pt x="37" y="793"/>
                  </a:lnTo>
                  <a:lnTo>
                    <a:pt x="46" y="820"/>
                  </a:lnTo>
                  <a:lnTo>
                    <a:pt x="57" y="848"/>
                  </a:lnTo>
                  <a:lnTo>
                    <a:pt x="68" y="875"/>
                  </a:lnTo>
                  <a:lnTo>
                    <a:pt x="83" y="901"/>
                  </a:lnTo>
                  <a:lnTo>
                    <a:pt x="95" y="926"/>
                  </a:lnTo>
                  <a:lnTo>
                    <a:pt x="112" y="950"/>
                  </a:lnTo>
                  <a:lnTo>
                    <a:pt x="128" y="974"/>
                  </a:lnTo>
                  <a:lnTo>
                    <a:pt x="147" y="998"/>
                  </a:lnTo>
                  <a:lnTo>
                    <a:pt x="165" y="1020"/>
                  </a:lnTo>
                  <a:lnTo>
                    <a:pt x="185" y="1040"/>
                  </a:lnTo>
                  <a:lnTo>
                    <a:pt x="207" y="1060"/>
                  </a:lnTo>
                  <a:lnTo>
                    <a:pt x="229" y="1078"/>
                  </a:lnTo>
                  <a:lnTo>
                    <a:pt x="251" y="1097"/>
                  </a:lnTo>
                  <a:lnTo>
                    <a:pt x="275" y="1113"/>
                  </a:lnTo>
                  <a:lnTo>
                    <a:pt x="300" y="1130"/>
                  </a:lnTo>
                  <a:lnTo>
                    <a:pt x="324" y="1144"/>
                  </a:lnTo>
                  <a:lnTo>
                    <a:pt x="352" y="1157"/>
                  </a:lnTo>
                  <a:lnTo>
                    <a:pt x="377" y="1170"/>
                  </a:lnTo>
                  <a:lnTo>
                    <a:pt x="405" y="1181"/>
                  </a:lnTo>
                  <a:lnTo>
                    <a:pt x="432" y="1190"/>
                  </a:lnTo>
                  <a:lnTo>
                    <a:pt x="462" y="1197"/>
                  </a:lnTo>
                  <a:lnTo>
                    <a:pt x="491" y="1205"/>
                  </a:lnTo>
                  <a:lnTo>
                    <a:pt x="520" y="1210"/>
                  </a:lnTo>
                  <a:lnTo>
                    <a:pt x="551" y="1214"/>
                  </a:lnTo>
                  <a:lnTo>
                    <a:pt x="582" y="1216"/>
                  </a:lnTo>
                  <a:lnTo>
                    <a:pt x="613" y="1217"/>
                  </a:lnTo>
                  <a:lnTo>
                    <a:pt x="643" y="1216"/>
                  </a:lnTo>
                  <a:lnTo>
                    <a:pt x="674" y="1214"/>
                  </a:lnTo>
                  <a:lnTo>
                    <a:pt x="705" y="1210"/>
                  </a:lnTo>
                  <a:lnTo>
                    <a:pt x="734" y="1205"/>
                  </a:lnTo>
                  <a:lnTo>
                    <a:pt x="764" y="1197"/>
                  </a:lnTo>
                  <a:lnTo>
                    <a:pt x="793" y="1190"/>
                  </a:lnTo>
                  <a:lnTo>
                    <a:pt x="820" y="1181"/>
                  </a:lnTo>
                  <a:lnTo>
                    <a:pt x="848" y="1170"/>
                  </a:lnTo>
                  <a:lnTo>
                    <a:pt x="873" y="1157"/>
                  </a:lnTo>
                  <a:lnTo>
                    <a:pt x="901" y="1144"/>
                  </a:lnTo>
                  <a:lnTo>
                    <a:pt x="927" y="1130"/>
                  </a:lnTo>
                  <a:lnTo>
                    <a:pt x="950" y="1113"/>
                  </a:lnTo>
                  <a:lnTo>
                    <a:pt x="974" y="1097"/>
                  </a:lnTo>
                  <a:lnTo>
                    <a:pt x="996" y="1078"/>
                  </a:lnTo>
                  <a:lnTo>
                    <a:pt x="1018" y="1060"/>
                  </a:lnTo>
                  <a:lnTo>
                    <a:pt x="1040" y="1040"/>
                  </a:lnTo>
                  <a:lnTo>
                    <a:pt x="1060" y="1020"/>
                  </a:lnTo>
                  <a:lnTo>
                    <a:pt x="1078" y="998"/>
                  </a:lnTo>
                  <a:lnTo>
                    <a:pt x="1097" y="974"/>
                  </a:lnTo>
                  <a:lnTo>
                    <a:pt x="1113" y="950"/>
                  </a:lnTo>
                  <a:lnTo>
                    <a:pt x="1130" y="926"/>
                  </a:lnTo>
                  <a:lnTo>
                    <a:pt x="1143" y="901"/>
                  </a:lnTo>
                  <a:lnTo>
                    <a:pt x="1157" y="875"/>
                  </a:lnTo>
                  <a:lnTo>
                    <a:pt x="1168" y="848"/>
                  </a:lnTo>
                  <a:lnTo>
                    <a:pt x="1179" y="820"/>
                  </a:lnTo>
                  <a:lnTo>
                    <a:pt x="1188" y="793"/>
                  </a:lnTo>
                  <a:lnTo>
                    <a:pt x="1197" y="763"/>
                  </a:lnTo>
                  <a:lnTo>
                    <a:pt x="1205" y="734"/>
                  </a:lnTo>
                  <a:lnTo>
                    <a:pt x="1208" y="705"/>
                  </a:lnTo>
                  <a:lnTo>
                    <a:pt x="1214" y="676"/>
                  </a:lnTo>
                  <a:lnTo>
                    <a:pt x="1216" y="644"/>
                  </a:lnTo>
                  <a:lnTo>
                    <a:pt x="1216" y="613"/>
                  </a:lnTo>
                  <a:lnTo>
                    <a:pt x="1225" y="613"/>
                  </a:lnTo>
                  <a:close/>
                </a:path>
              </a:pathLst>
            </a:custGeom>
            <a:solidFill>
              <a:srgbClr val="79C9FF"/>
            </a:solidFill>
            <a:ln w="9525">
              <a:noFill/>
              <a:round/>
              <a:headEnd/>
              <a:tailEnd/>
            </a:ln>
          </p:spPr>
          <p:txBody>
            <a:bodyPr/>
            <a:lstStyle/>
            <a:p>
              <a:endParaRPr lang="en-US"/>
            </a:p>
          </p:txBody>
        </p:sp>
        <p:sp>
          <p:nvSpPr>
            <p:cNvPr id="49213" name="Freeform 278"/>
            <p:cNvSpPr>
              <a:spLocks/>
            </p:cNvSpPr>
            <p:nvPr/>
          </p:nvSpPr>
          <p:spPr bwMode="auto">
            <a:xfrm>
              <a:off x="3182056" y="2435244"/>
              <a:ext cx="1717322" cy="1928812"/>
            </a:xfrm>
            <a:custGeom>
              <a:avLst/>
              <a:gdLst>
                <a:gd name="T0" fmla="*/ 2147483647 w 1217"/>
                <a:gd name="T1" fmla="*/ 2147483647 h 1215"/>
                <a:gd name="T2" fmla="*/ 2147483647 w 1217"/>
                <a:gd name="T3" fmla="*/ 2147483647 h 1215"/>
                <a:gd name="T4" fmla="*/ 2147483647 w 1217"/>
                <a:gd name="T5" fmla="*/ 2147483647 h 1215"/>
                <a:gd name="T6" fmla="*/ 2147483647 w 1217"/>
                <a:gd name="T7" fmla="*/ 2147483647 h 1215"/>
                <a:gd name="T8" fmla="*/ 2147483647 w 1217"/>
                <a:gd name="T9" fmla="*/ 2147483647 h 1215"/>
                <a:gd name="T10" fmla="*/ 2147483647 w 1217"/>
                <a:gd name="T11" fmla="*/ 2147483647 h 1215"/>
                <a:gd name="T12" fmla="*/ 2147483647 w 1217"/>
                <a:gd name="T13" fmla="*/ 2147483647 h 1215"/>
                <a:gd name="T14" fmla="*/ 2147483647 w 1217"/>
                <a:gd name="T15" fmla="*/ 2147483647 h 1215"/>
                <a:gd name="T16" fmla="*/ 2147483647 w 1217"/>
                <a:gd name="T17" fmla="*/ 2147483647 h 1215"/>
                <a:gd name="T18" fmla="*/ 2147483647 w 1217"/>
                <a:gd name="T19" fmla="*/ 2147483647 h 1215"/>
                <a:gd name="T20" fmla="*/ 2147483647 w 1217"/>
                <a:gd name="T21" fmla="*/ 2147483647 h 1215"/>
                <a:gd name="T22" fmla="*/ 2147483647 w 1217"/>
                <a:gd name="T23" fmla="*/ 2147483647 h 1215"/>
                <a:gd name="T24" fmla="*/ 0 w 1217"/>
                <a:gd name="T25" fmla="*/ 2147483647 h 1215"/>
                <a:gd name="T26" fmla="*/ 2147483647 w 1217"/>
                <a:gd name="T27" fmla="*/ 2147483647 h 1215"/>
                <a:gd name="T28" fmla="*/ 2147483647 w 1217"/>
                <a:gd name="T29" fmla="*/ 2147483647 h 1215"/>
                <a:gd name="T30" fmla="*/ 2147483647 w 1217"/>
                <a:gd name="T31" fmla="*/ 2147483647 h 1215"/>
                <a:gd name="T32" fmla="*/ 2147483647 w 1217"/>
                <a:gd name="T33" fmla="*/ 2147483647 h 1215"/>
                <a:gd name="T34" fmla="*/ 2147483647 w 1217"/>
                <a:gd name="T35" fmla="*/ 2147483647 h 1215"/>
                <a:gd name="T36" fmla="*/ 2147483647 w 1217"/>
                <a:gd name="T37" fmla="*/ 2147483647 h 1215"/>
                <a:gd name="T38" fmla="*/ 2147483647 w 1217"/>
                <a:gd name="T39" fmla="*/ 2147483647 h 1215"/>
                <a:gd name="T40" fmla="*/ 2147483647 w 1217"/>
                <a:gd name="T41" fmla="*/ 2147483647 h 1215"/>
                <a:gd name="T42" fmla="*/ 2147483647 w 1217"/>
                <a:gd name="T43" fmla="*/ 2147483647 h 1215"/>
                <a:gd name="T44" fmla="*/ 2147483647 w 1217"/>
                <a:gd name="T45" fmla="*/ 2147483647 h 1215"/>
                <a:gd name="T46" fmla="*/ 2147483647 w 1217"/>
                <a:gd name="T47" fmla="*/ 2147483647 h 1215"/>
                <a:gd name="T48" fmla="*/ 2147483647 w 1217"/>
                <a:gd name="T49" fmla="*/ 2147483647 h 1215"/>
                <a:gd name="T50" fmla="*/ 2147483647 w 1217"/>
                <a:gd name="T51" fmla="*/ 2147483647 h 1215"/>
                <a:gd name="T52" fmla="*/ 2147483647 w 1217"/>
                <a:gd name="T53" fmla="*/ 2147483647 h 1215"/>
                <a:gd name="T54" fmla="*/ 2147483647 w 1217"/>
                <a:gd name="T55" fmla="*/ 2147483647 h 1215"/>
                <a:gd name="T56" fmla="*/ 2147483647 w 1217"/>
                <a:gd name="T57" fmla="*/ 2147483647 h 1215"/>
                <a:gd name="T58" fmla="*/ 2147483647 w 1217"/>
                <a:gd name="T59" fmla="*/ 2147483647 h 1215"/>
                <a:gd name="T60" fmla="*/ 2147483647 w 1217"/>
                <a:gd name="T61" fmla="*/ 2147483647 h 1215"/>
                <a:gd name="T62" fmla="*/ 2147483647 w 1217"/>
                <a:gd name="T63" fmla="*/ 2147483647 h 1215"/>
                <a:gd name="T64" fmla="*/ 2147483647 w 1217"/>
                <a:gd name="T65" fmla="*/ 2147483647 h 1215"/>
                <a:gd name="T66" fmla="*/ 2147483647 w 1217"/>
                <a:gd name="T67" fmla="*/ 2147483647 h 1215"/>
                <a:gd name="T68" fmla="*/ 2147483647 w 1217"/>
                <a:gd name="T69" fmla="*/ 2147483647 h 1215"/>
                <a:gd name="T70" fmla="*/ 2147483647 w 1217"/>
                <a:gd name="T71" fmla="*/ 2147483647 h 1215"/>
                <a:gd name="T72" fmla="*/ 2147483647 w 1217"/>
                <a:gd name="T73" fmla="*/ 2147483647 h 1215"/>
                <a:gd name="T74" fmla="*/ 2147483647 w 1217"/>
                <a:gd name="T75" fmla="*/ 2147483647 h 1215"/>
                <a:gd name="T76" fmla="*/ 2147483647 w 1217"/>
                <a:gd name="T77" fmla="*/ 2147483647 h 1215"/>
                <a:gd name="T78" fmla="*/ 2147483647 w 1217"/>
                <a:gd name="T79" fmla="*/ 2147483647 h 1215"/>
                <a:gd name="T80" fmla="*/ 2147483647 w 1217"/>
                <a:gd name="T81" fmla="*/ 2147483647 h 1215"/>
                <a:gd name="T82" fmla="*/ 2147483647 w 1217"/>
                <a:gd name="T83" fmla="*/ 2147483647 h 1215"/>
                <a:gd name="T84" fmla="*/ 2147483647 w 1217"/>
                <a:gd name="T85" fmla="*/ 2147483647 h 1215"/>
                <a:gd name="T86" fmla="*/ 2147483647 w 1217"/>
                <a:gd name="T87" fmla="*/ 2147483647 h 1215"/>
                <a:gd name="T88" fmla="*/ 2147483647 w 1217"/>
                <a:gd name="T89" fmla="*/ 2147483647 h 1215"/>
                <a:gd name="T90" fmla="*/ 2147483647 w 1217"/>
                <a:gd name="T91" fmla="*/ 2147483647 h 1215"/>
                <a:gd name="T92" fmla="*/ 2147483647 w 1217"/>
                <a:gd name="T93" fmla="*/ 2147483647 h 1215"/>
                <a:gd name="T94" fmla="*/ 2147483647 w 1217"/>
                <a:gd name="T95" fmla="*/ 2147483647 h 1215"/>
                <a:gd name="T96" fmla="*/ 2147483647 w 1217"/>
                <a:gd name="T97" fmla="*/ 2147483647 h 1215"/>
                <a:gd name="T98" fmla="*/ 2147483647 w 1217"/>
                <a:gd name="T99" fmla="*/ 2147483647 h 1215"/>
                <a:gd name="T100" fmla="*/ 2147483647 w 1217"/>
                <a:gd name="T101" fmla="*/ 2147483647 h 121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17"/>
                <a:gd name="T154" fmla="*/ 0 h 1215"/>
                <a:gd name="T155" fmla="*/ 1217 w 1217"/>
                <a:gd name="T156" fmla="*/ 1215 h 121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17" h="1215">
                  <a:moveTo>
                    <a:pt x="1217" y="607"/>
                  </a:moveTo>
                  <a:lnTo>
                    <a:pt x="1215" y="576"/>
                  </a:lnTo>
                  <a:lnTo>
                    <a:pt x="1214" y="545"/>
                  </a:lnTo>
                  <a:lnTo>
                    <a:pt x="1210" y="514"/>
                  </a:lnTo>
                  <a:lnTo>
                    <a:pt x="1204" y="485"/>
                  </a:lnTo>
                  <a:lnTo>
                    <a:pt x="1197" y="455"/>
                  </a:lnTo>
                  <a:lnTo>
                    <a:pt x="1190" y="426"/>
                  </a:lnTo>
                  <a:lnTo>
                    <a:pt x="1181" y="399"/>
                  </a:lnTo>
                  <a:lnTo>
                    <a:pt x="1170" y="371"/>
                  </a:lnTo>
                  <a:lnTo>
                    <a:pt x="1157" y="344"/>
                  </a:lnTo>
                  <a:lnTo>
                    <a:pt x="1144" y="318"/>
                  </a:lnTo>
                  <a:lnTo>
                    <a:pt x="1129" y="293"/>
                  </a:lnTo>
                  <a:lnTo>
                    <a:pt x="1113" y="267"/>
                  </a:lnTo>
                  <a:lnTo>
                    <a:pt x="1096" y="243"/>
                  </a:lnTo>
                  <a:lnTo>
                    <a:pt x="1078" y="221"/>
                  </a:lnTo>
                  <a:lnTo>
                    <a:pt x="1058" y="199"/>
                  </a:lnTo>
                  <a:lnTo>
                    <a:pt x="1038" y="177"/>
                  </a:lnTo>
                  <a:lnTo>
                    <a:pt x="1018" y="157"/>
                  </a:lnTo>
                  <a:lnTo>
                    <a:pt x="996" y="139"/>
                  </a:lnTo>
                  <a:lnTo>
                    <a:pt x="972" y="120"/>
                  </a:lnTo>
                  <a:lnTo>
                    <a:pt x="948" y="104"/>
                  </a:lnTo>
                  <a:lnTo>
                    <a:pt x="924" y="88"/>
                  </a:lnTo>
                  <a:lnTo>
                    <a:pt x="899" y="73"/>
                  </a:lnTo>
                  <a:lnTo>
                    <a:pt x="873" y="60"/>
                  </a:lnTo>
                  <a:lnTo>
                    <a:pt x="846" y="47"/>
                  </a:lnTo>
                  <a:lnTo>
                    <a:pt x="818" y="36"/>
                  </a:lnTo>
                  <a:lnTo>
                    <a:pt x="789" y="27"/>
                  </a:lnTo>
                  <a:lnTo>
                    <a:pt x="761" y="18"/>
                  </a:lnTo>
                  <a:lnTo>
                    <a:pt x="730" y="12"/>
                  </a:lnTo>
                  <a:lnTo>
                    <a:pt x="701" y="7"/>
                  </a:lnTo>
                  <a:lnTo>
                    <a:pt x="670" y="1"/>
                  </a:lnTo>
                  <a:lnTo>
                    <a:pt x="641" y="0"/>
                  </a:lnTo>
                  <a:lnTo>
                    <a:pt x="609" y="0"/>
                  </a:lnTo>
                  <a:lnTo>
                    <a:pt x="577" y="0"/>
                  </a:lnTo>
                  <a:lnTo>
                    <a:pt x="547" y="1"/>
                  </a:lnTo>
                  <a:lnTo>
                    <a:pt x="516" y="7"/>
                  </a:lnTo>
                  <a:lnTo>
                    <a:pt x="487" y="12"/>
                  </a:lnTo>
                  <a:lnTo>
                    <a:pt x="456" y="18"/>
                  </a:lnTo>
                  <a:lnTo>
                    <a:pt x="428" y="27"/>
                  </a:lnTo>
                  <a:lnTo>
                    <a:pt x="399" y="36"/>
                  </a:lnTo>
                  <a:lnTo>
                    <a:pt x="372" y="47"/>
                  </a:lnTo>
                  <a:lnTo>
                    <a:pt x="344" y="60"/>
                  </a:lnTo>
                  <a:lnTo>
                    <a:pt x="318" y="73"/>
                  </a:lnTo>
                  <a:lnTo>
                    <a:pt x="293" y="88"/>
                  </a:lnTo>
                  <a:lnTo>
                    <a:pt x="269" y="104"/>
                  </a:lnTo>
                  <a:lnTo>
                    <a:pt x="245" y="120"/>
                  </a:lnTo>
                  <a:lnTo>
                    <a:pt x="221" y="139"/>
                  </a:lnTo>
                  <a:lnTo>
                    <a:pt x="199" y="157"/>
                  </a:lnTo>
                  <a:lnTo>
                    <a:pt x="179" y="177"/>
                  </a:lnTo>
                  <a:lnTo>
                    <a:pt x="159" y="199"/>
                  </a:lnTo>
                  <a:lnTo>
                    <a:pt x="139" y="221"/>
                  </a:lnTo>
                  <a:lnTo>
                    <a:pt x="121" y="243"/>
                  </a:lnTo>
                  <a:lnTo>
                    <a:pt x="104" y="267"/>
                  </a:lnTo>
                  <a:lnTo>
                    <a:pt x="88" y="293"/>
                  </a:lnTo>
                  <a:lnTo>
                    <a:pt x="73" y="318"/>
                  </a:lnTo>
                  <a:lnTo>
                    <a:pt x="60" y="344"/>
                  </a:lnTo>
                  <a:lnTo>
                    <a:pt x="48" y="371"/>
                  </a:lnTo>
                  <a:lnTo>
                    <a:pt x="37" y="399"/>
                  </a:lnTo>
                  <a:lnTo>
                    <a:pt x="27" y="426"/>
                  </a:lnTo>
                  <a:lnTo>
                    <a:pt x="20" y="455"/>
                  </a:lnTo>
                  <a:lnTo>
                    <a:pt x="13" y="485"/>
                  </a:lnTo>
                  <a:lnTo>
                    <a:pt x="7" y="514"/>
                  </a:lnTo>
                  <a:lnTo>
                    <a:pt x="4" y="545"/>
                  </a:lnTo>
                  <a:lnTo>
                    <a:pt x="2" y="576"/>
                  </a:lnTo>
                  <a:lnTo>
                    <a:pt x="0" y="607"/>
                  </a:lnTo>
                  <a:lnTo>
                    <a:pt x="2" y="638"/>
                  </a:lnTo>
                  <a:lnTo>
                    <a:pt x="4" y="670"/>
                  </a:lnTo>
                  <a:lnTo>
                    <a:pt x="7" y="701"/>
                  </a:lnTo>
                  <a:lnTo>
                    <a:pt x="13" y="730"/>
                  </a:lnTo>
                  <a:lnTo>
                    <a:pt x="20" y="759"/>
                  </a:lnTo>
                  <a:lnTo>
                    <a:pt x="27" y="789"/>
                  </a:lnTo>
                  <a:lnTo>
                    <a:pt x="37" y="816"/>
                  </a:lnTo>
                  <a:lnTo>
                    <a:pt x="48" y="844"/>
                  </a:lnTo>
                  <a:lnTo>
                    <a:pt x="60" y="871"/>
                  </a:lnTo>
                  <a:lnTo>
                    <a:pt x="73" y="897"/>
                  </a:lnTo>
                  <a:lnTo>
                    <a:pt x="88" y="922"/>
                  </a:lnTo>
                  <a:lnTo>
                    <a:pt x="104" y="948"/>
                  </a:lnTo>
                  <a:lnTo>
                    <a:pt x="121" y="972"/>
                  </a:lnTo>
                  <a:lnTo>
                    <a:pt x="139" y="994"/>
                  </a:lnTo>
                  <a:lnTo>
                    <a:pt x="159" y="1016"/>
                  </a:lnTo>
                  <a:lnTo>
                    <a:pt x="179" y="1038"/>
                  </a:lnTo>
                  <a:lnTo>
                    <a:pt x="199" y="1058"/>
                  </a:lnTo>
                  <a:lnTo>
                    <a:pt x="221" y="1076"/>
                  </a:lnTo>
                  <a:lnTo>
                    <a:pt x="245" y="1094"/>
                  </a:lnTo>
                  <a:lnTo>
                    <a:pt x="269" y="1113"/>
                  </a:lnTo>
                  <a:lnTo>
                    <a:pt x="293" y="1127"/>
                  </a:lnTo>
                  <a:lnTo>
                    <a:pt x="318" y="1142"/>
                  </a:lnTo>
                  <a:lnTo>
                    <a:pt x="344" y="1155"/>
                  </a:lnTo>
                  <a:lnTo>
                    <a:pt x="372" y="1168"/>
                  </a:lnTo>
                  <a:lnTo>
                    <a:pt x="399" y="1178"/>
                  </a:lnTo>
                  <a:lnTo>
                    <a:pt x="428" y="1188"/>
                  </a:lnTo>
                  <a:lnTo>
                    <a:pt x="456" y="1197"/>
                  </a:lnTo>
                  <a:lnTo>
                    <a:pt x="487" y="1204"/>
                  </a:lnTo>
                  <a:lnTo>
                    <a:pt x="516" y="1208"/>
                  </a:lnTo>
                  <a:lnTo>
                    <a:pt x="547" y="1213"/>
                  </a:lnTo>
                  <a:lnTo>
                    <a:pt x="577" y="1215"/>
                  </a:lnTo>
                  <a:lnTo>
                    <a:pt x="609" y="1215"/>
                  </a:lnTo>
                  <a:lnTo>
                    <a:pt x="641" y="1215"/>
                  </a:lnTo>
                  <a:lnTo>
                    <a:pt x="670" y="1213"/>
                  </a:lnTo>
                  <a:lnTo>
                    <a:pt x="701" y="1208"/>
                  </a:lnTo>
                  <a:lnTo>
                    <a:pt x="730" y="1204"/>
                  </a:lnTo>
                  <a:lnTo>
                    <a:pt x="761" y="1197"/>
                  </a:lnTo>
                  <a:lnTo>
                    <a:pt x="789" y="1188"/>
                  </a:lnTo>
                  <a:lnTo>
                    <a:pt x="818" y="1178"/>
                  </a:lnTo>
                  <a:lnTo>
                    <a:pt x="846" y="1168"/>
                  </a:lnTo>
                  <a:lnTo>
                    <a:pt x="873" y="1155"/>
                  </a:lnTo>
                  <a:lnTo>
                    <a:pt x="899" y="1142"/>
                  </a:lnTo>
                  <a:lnTo>
                    <a:pt x="924" y="1127"/>
                  </a:lnTo>
                  <a:lnTo>
                    <a:pt x="948" y="1113"/>
                  </a:lnTo>
                  <a:lnTo>
                    <a:pt x="972" y="1094"/>
                  </a:lnTo>
                  <a:lnTo>
                    <a:pt x="996" y="1076"/>
                  </a:lnTo>
                  <a:lnTo>
                    <a:pt x="1018" y="1058"/>
                  </a:lnTo>
                  <a:lnTo>
                    <a:pt x="1038" y="1038"/>
                  </a:lnTo>
                  <a:lnTo>
                    <a:pt x="1058" y="1016"/>
                  </a:lnTo>
                  <a:lnTo>
                    <a:pt x="1078" y="994"/>
                  </a:lnTo>
                  <a:lnTo>
                    <a:pt x="1096" y="972"/>
                  </a:lnTo>
                  <a:lnTo>
                    <a:pt x="1113" y="948"/>
                  </a:lnTo>
                  <a:lnTo>
                    <a:pt x="1129" y="922"/>
                  </a:lnTo>
                  <a:lnTo>
                    <a:pt x="1144" y="897"/>
                  </a:lnTo>
                  <a:lnTo>
                    <a:pt x="1157" y="871"/>
                  </a:lnTo>
                  <a:lnTo>
                    <a:pt x="1170" y="844"/>
                  </a:lnTo>
                  <a:lnTo>
                    <a:pt x="1181" y="816"/>
                  </a:lnTo>
                  <a:lnTo>
                    <a:pt x="1190" y="789"/>
                  </a:lnTo>
                  <a:lnTo>
                    <a:pt x="1197" y="759"/>
                  </a:lnTo>
                  <a:lnTo>
                    <a:pt x="1204" y="730"/>
                  </a:lnTo>
                  <a:lnTo>
                    <a:pt x="1210" y="701"/>
                  </a:lnTo>
                  <a:lnTo>
                    <a:pt x="1214" y="670"/>
                  </a:lnTo>
                  <a:lnTo>
                    <a:pt x="1215" y="638"/>
                  </a:lnTo>
                  <a:lnTo>
                    <a:pt x="1217" y="607"/>
                  </a:lnTo>
                  <a:lnTo>
                    <a:pt x="1208" y="607"/>
                  </a:lnTo>
                  <a:lnTo>
                    <a:pt x="1206" y="576"/>
                  </a:lnTo>
                  <a:lnTo>
                    <a:pt x="1204" y="547"/>
                  </a:lnTo>
                  <a:lnTo>
                    <a:pt x="1201" y="516"/>
                  </a:lnTo>
                  <a:lnTo>
                    <a:pt x="1195" y="487"/>
                  </a:lnTo>
                  <a:lnTo>
                    <a:pt x="1188" y="457"/>
                  </a:lnTo>
                  <a:lnTo>
                    <a:pt x="1181" y="430"/>
                  </a:lnTo>
                  <a:lnTo>
                    <a:pt x="1171" y="401"/>
                  </a:lnTo>
                  <a:lnTo>
                    <a:pt x="1160" y="375"/>
                  </a:lnTo>
                  <a:lnTo>
                    <a:pt x="1149" y="347"/>
                  </a:lnTo>
                  <a:lnTo>
                    <a:pt x="1135" y="322"/>
                  </a:lnTo>
                  <a:lnTo>
                    <a:pt x="1120" y="296"/>
                  </a:lnTo>
                  <a:lnTo>
                    <a:pt x="1106" y="272"/>
                  </a:lnTo>
                  <a:lnTo>
                    <a:pt x="1089" y="249"/>
                  </a:lnTo>
                  <a:lnTo>
                    <a:pt x="1071" y="227"/>
                  </a:lnTo>
                  <a:lnTo>
                    <a:pt x="1052" y="205"/>
                  </a:lnTo>
                  <a:lnTo>
                    <a:pt x="1032" y="185"/>
                  </a:lnTo>
                  <a:lnTo>
                    <a:pt x="1012" y="164"/>
                  </a:lnTo>
                  <a:lnTo>
                    <a:pt x="990" y="144"/>
                  </a:lnTo>
                  <a:lnTo>
                    <a:pt x="966" y="128"/>
                  </a:lnTo>
                  <a:lnTo>
                    <a:pt x="943" y="111"/>
                  </a:lnTo>
                  <a:lnTo>
                    <a:pt x="919" y="95"/>
                  </a:lnTo>
                  <a:lnTo>
                    <a:pt x="895" y="80"/>
                  </a:lnTo>
                  <a:lnTo>
                    <a:pt x="868" y="67"/>
                  </a:lnTo>
                  <a:lnTo>
                    <a:pt x="842" y="55"/>
                  </a:lnTo>
                  <a:lnTo>
                    <a:pt x="815" y="45"/>
                  </a:lnTo>
                  <a:lnTo>
                    <a:pt x="787" y="34"/>
                  </a:lnTo>
                  <a:lnTo>
                    <a:pt x="758" y="27"/>
                  </a:lnTo>
                  <a:lnTo>
                    <a:pt x="728" y="20"/>
                  </a:lnTo>
                  <a:lnTo>
                    <a:pt x="699" y="16"/>
                  </a:lnTo>
                  <a:lnTo>
                    <a:pt x="670" y="11"/>
                  </a:lnTo>
                  <a:lnTo>
                    <a:pt x="639" y="9"/>
                  </a:lnTo>
                  <a:lnTo>
                    <a:pt x="609" y="9"/>
                  </a:lnTo>
                  <a:lnTo>
                    <a:pt x="578" y="9"/>
                  </a:lnTo>
                  <a:lnTo>
                    <a:pt x="547" y="11"/>
                  </a:lnTo>
                  <a:lnTo>
                    <a:pt x="518" y="16"/>
                  </a:lnTo>
                  <a:lnTo>
                    <a:pt x="489" y="20"/>
                  </a:lnTo>
                  <a:lnTo>
                    <a:pt x="459" y="27"/>
                  </a:lnTo>
                  <a:lnTo>
                    <a:pt x="430" y="34"/>
                  </a:lnTo>
                  <a:lnTo>
                    <a:pt x="403" y="45"/>
                  </a:lnTo>
                  <a:lnTo>
                    <a:pt x="375" y="55"/>
                  </a:lnTo>
                  <a:lnTo>
                    <a:pt x="350" y="67"/>
                  </a:lnTo>
                  <a:lnTo>
                    <a:pt x="324" y="80"/>
                  </a:lnTo>
                  <a:lnTo>
                    <a:pt x="298" y="95"/>
                  </a:lnTo>
                  <a:lnTo>
                    <a:pt x="274" y="111"/>
                  </a:lnTo>
                  <a:lnTo>
                    <a:pt x="251" y="128"/>
                  </a:lnTo>
                  <a:lnTo>
                    <a:pt x="227" y="144"/>
                  </a:lnTo>
                  <a:lnTo>
                    <a:pt x="205" y="164"/>
                  </a:lnTo>
                  <a:lnTo>
                    <a:pt x="185" y="185"/>
                  </a:lnTo>
                  <a:lnTo>
                    <a:pt x="165" y="205"/>
                  </a:lnTo>
                  <a:lnTo>
                    <a:pt x="146" y="227"/>
                  </a:lnTo>
                  <a:lnTo>
                    <a:pt x="128" y="249"/>
                  </a:lnTo>
                  <a:lnTo>
                    <a:pt x="112" y="272"/>
                  </a:lnTo>
                  <a:lnTo>
                    <a:pt x="97" y="296"/>
                  </a:lnTo>
                  <a:lnTo>
                    <a:pt x="82" y="322"/>
                  </a:lnTo>
                  <a:lnTo>
                    <a:pt x="68" y="347"/>
                  </a:lnTo>
                  <a:lnTo>
                    <a:pt x="57" y="375"/>
                  </a:lnTo>
                  <a:lnTo>
                    <a:pt x="46" y="401"/>
                  </a:lnTo>
                  <a:lnTo>
                    <a:pt x="37" y="430"/>
                  </a:lnTo>
                  <a:lnTo>
                    <a:pt x="29" y="457"/>
                  </a:lnTo>
                  <a:lnTo>
                    <a:pt x="22" y="487"/>
                  </a:lnTo>
                  <a:lnTo>
                    <a:pt x="16" y="516"/>
                  </a:lnTo>
                  <a:lnTo>
                    <a:pt x="13" y="547"/>
                  </a:lnTo>
                  <a:lnTo>
                    <a:pt x="11" y="576"/>
                  </a:lnTo>
                  <a:lnTo>
                    <a:pt x="9" y="607"/>
                  </a:lnTo>
                  <a:lnTo>
                    <a:pt x="11" y="638"/>
                  </a:lnTo>
                  <a:lnTo>
                    <a:pt x="13" y="668"/>
                  </a:lnTo>
                  <a:lnTo>
                    <a:pt x="16" y="699"/>
                  </a:lnTo>
                  <a:lnTo>
                    <a:pt x="22" y="728"/>
                  </a:lnTo>
                  <a:lnTo>
                    <a:pt x="29" y="757"/>
                  </a:lnTo>
                  <a:lnTo>
                    <a:pt x="37" y="785"/>
                  </a:lnTo>
                  <a:lnTo>
                    <a:pt x="46" y="814"/>
                  </a:lnTo>
                  <a:lnTo>
                    <a:pt x="57" y="840"/>
                  </a:lnTo>
                  <a:lnTo>
                    <a:pt x="68" y="867"/>
                  </a:lnTo>
                  <a:lnTo>
                    <a:pt x="82" y="893"/>
                  </a:lnTo>
                  <a:lnTo>
                    <a:pt x="97" y="919"/>
                  </a:lnTo>
                  <a:lnTo>
                    <a:pt x="112" y="942"/>
                  </a:lnTo>
                  <a:lnTo>
                    <a:pt x="128" y="966"/>
                  </a:lnTo>
                  <a:lnTo>
                    <a:pt x="146" y="988"/>
                  </a:lnTo>
                  <a:lnTo>
                    <a:pt x="165" y="1010"/>
                  </a:lnTo>
                  <a:lnTo>
                    <a:pt x="185" y="1030"/>
                  </a:lnTo>
                  <a:lnTo>
                    <a:pt x="205" y="1050"/>
                  </a:lnTo>
                  <a:lnTo>
                    <a:pt x="227" y="1070"/>
                  </a:lnTo>
                  <a:lnTo>
                    <a:pt x="251" y="1087"/>
                  </a:lnTo>
                  <a:lnTo>
                    <a:pt x="274" y="1103"/>
                  </a:lnTo>
                  <a:lnTo>
                    <a:pt x="298" y="1120"/>
                  </a:lnTo>
                  <a:lnTo>
                    <a:pt x="324" y="1135"/>
                  </a:lnTo>
                  <a:lnTo>
                    <a:pt x="350" y="1147"/>
                  </a:lnTo>
                  <a:lnTo>
                    <a:pt x="375" y="1160"/>
                  </a:lnTo>
                  <a:lnTo>
                    <a:pt x="403" y="1169"/>
                  </a:lnTo>
                  <a:lnTo>
                    <a:pt x="430" y="1180"/>
                  </a:lnTo>
                  <a:lnTo>
                    <a:pt x="459" y="1188"/>
                  </a:lnTo>
                  <a:lnTo>
                    <a:pt x="489" y="1195"/>
                  </a:lnTo>
                  <a:lnTo>
                    <a:pt x="518" y="1200"/>
                  </a:lnTo>
                  <a:lnTo>
                    <a:pt x="547" y="1204"/>
                  </a:lnTo>
                  <a:lnTo>
                    <a:pt x="578" y="1206"/>
                  </a:lnTo>
                  <a:lnTo>
                    <a:pt x="609" y="1206"/>
                  </a:lnTo>
                  <a:lnTo>
                    <a:pt x="639" y="1206"/>
                  </a:lnTo>
                  <a:lnTo>
                    <a:pt x="670" y="1204"/>
                  </a:lnTo>
                  <a:lnTo>
                    <a:pt x="699" y="1200"/>
                  </a:lnTo>
                  <a:lnTo>
                    <a:pt x="728" y="1195"/>
                  </a:lnTo>
                  <a:lnTo>
                    <a:pt x="758" y="1188"/>
                  </a:lnTo>
                  <a:lnTo>
                    <a:pt x="787" y="1180"/>
                  </a:lnTo>
                  <a:lnTo>
                    <a:pt x="815" y="1169"/>
                  </a:lnTo>
                  <a:lnTo>
                    <a:pt x="842" y="1160"/>
                  </a:lnTo>
                  <a:lnTo>
                    <a:pt x="868" y="1147"/>
                  </a:lnTo>
                  <a:lnTo>
                    <a:pt x="895" y="1135"/>
                  </a:lnTo>
                  <a:lnTo>
                    <a:pt x="919" y="1120"/>
                  </a:lnTo>
                  <a:lnTo>
                    <a:pt x="943" y="1103"/>
                  </a:lnTo>
                  <a:lnTo>
                    <a:pt x="966" y="1087"/>
                  </a:lnTo>
                  <a:lnTo>
                    <a:pt x="990" y="1070"/>
                  </a:lnTo>
                  <a:lnTo>
                    <a:pt x="1012" y="1050"/>
                  </a:lnTo>
                  <a:lnTo>
                    <a:pt x="1032" y="1030"/>
                  </a:lnTo>
                  <a:lnTo>
                    <a:pt x="1052" y="1010"/>
                  </a:lnTo>
                  <a:lnTo>
                    <a:pt x="1071" y="988"/>
                  </a:lnTo>
                  <a:lnTo>
                    <a:pt x="1089" y="966"/>
                  </a:lnTo>
                  <a:lnTo>
                    <a:pt x="1106" y="942"/>
                  </a:lnTo>
                  <a:lnTo>
                    <a:pt x="1120" y="919"/>
                  </a:lnTo>
                  <a:lnTo>
                    <a:pt x="1135" y="893"/>
                  </a:lnTo>
                  <a:lnTo>
                    <a:pt x="1149" y="867"/>
                  </a:lnTo>
                  <a:lnTo>
                    <a:pt x="1160" y="840"/>
                  </a:lnTo>
                  <a:lnTo>
                    <a:pt x="1171" y="814"/>
                  </a:lnTo>
                  <a:lnTo>
                    <a:pt x="1181" y="785"/>
                  </a:lnTo>
                  <a:lnTo>
                    <a:pt x="1188" y="757"/>
                  </a:lnTo>
                  <a:lnTo>
                    <a:pt x="1195" y="728"/>
                  </a:lnTo>
                  <a:lnTo>
                    <a:pt x="1201" y="699"/>
                  </a:lnTo>
                  <a:lnTo>
                    <a:pt x="1204" y="668"/>
                  </a:lnTo>
                  <a:lnTo>
                    <a:pt x="1206" y="638"/>
                  </a:lnTo>
                  <a:lnTo>
                    <a:pt x="1208" y="607"/>
                  </a:lnTo>
                  <a:lnTo>
                    <a:pt x="1217" y="607"/>
                  </a:lnTo>
                  <a:close/>
                </a:path>
              </a:pathLst>
            </a:custGeom>
            <a:solidFill>
              <a:srgbClr val="7AC9FF"/>
            </a:solidFill>
            <a:ln w="9525">
              <a:noFill/>
              <a:round/>
              <a:headEnd/>
              <a:tailEnd/>
            </a:ln>
          </p:spPr>
          <p:txBody>
            <a:bodyPr/>
            <a:lstStyle/>
            <a:p>
              <a:endParaRPr lang="en-US"/>
            </a:p>
          </p:txBody>
        </p:sp>
        <p:sp>
          <p:nvSpPr>
            <p:cNvPr id="49214" name="Freeform 279"/>
            <p:cNvSpPr>
              <a:spLocks/>
            </p:cNvSpPr>
            <p:nvPr/>
          </p:nvSpPr>
          <p:spPr bwMode="auto">
            <a:xfrm>
              <a:off x="3189111" y="2440006"/>
              <a:ext cx="1703212" cy="1917700"/>
            </a:xfrm>
            <a:custGeom>
              <a:avLst/>
              <a:gdLst>
                <a:gd name="T0" fmla="*/ 2147483647 w 1207"/>
                <a:gd name="T1" fmla="*/ 2147483647 h 1208"/>
                <a:gd name="T2" fmla="*/ 2147483647 w 1207"/>
                <a:gd name="T3" fmla="*/ 2147483647 h 1208"/>
                <a:gd name="T4" fmla="*/ 2147483647 w 1207"/>
                <a:gd name="T5" fmla="*/ 2147483647 h 1208"/>
                <a:gd name="T6" fmla="*/ 2147483647 w 1207"/>
                <a:gd name="T7" fmla="*/ 2147483647 h 1208"/>
                <a:gd name="T8" fmla="*/ 2147483647 w 1207"/>
                <a:gd name="T9" fmla="*/ 2147483647 h 1208"/>
                <a:gd name="T10" fmla="*/ 2147483647 w 1207"/>
                <a:gd name="T11" fmla="*/ 2147483647 h 1208"/>
                <a:gd name="T12" fmla="*/ 2147483647 w 1207"/>
                <a:gd name="T13" fmla="*/ 2147483647 h 1208"/>
                <a:gd name="T14" fmla="*/ 2147483647 w 1207"/>
                <a:gd name="T15" fmla="*/ 2147483647 h 1208"/>
                <a:gd name="T16" fmla="*/ 2147483647 w 1207"/>
                <a:gd name="T17" fmla="*/ 2147483647 h 1208"/>
                <a:gd name="T18" fmla="*/ 2147483647 w 1207"/>
                <a:gd name="T19" fmla="*/ 2147483647 h 1208"/>
                <a:gd name="T20" fmla="*/ 2147483647 w 1207"/>
                <a:gd name="T21" fmla="*/ 2147483647 h 1208"/>
                <a:gd name="T22" fmla="*/ 2147483647 w 1207"/>
                <a:gd name="T23" fmla="*/ 2147483647 h 1208"/>
                <a:gd name="T24" fmla="*/ 0 w 1207"/>
                <a:gd name="T25" fmla="*/ 2147483647 h 1208"/>
                <a:gd name="T26" fmla="*/ 2147483647 w 1207"/>
                <a:gd name="T27" fmla="*/ 2147483647 h 1208"/>
                <a:gd name="T28" fmla="*/ 2147483647 w 1207"/>
                <a:gd name="T29" fmla="*/ 2147483647 h 1208"/>
                <a:gd name="T30" fmla="*/ 2147483647 w 1207"/>
                <a:gd name="T31" fmla="*/ 2147483647 h 1208"/>
                <a:gd name="T32" fmla="*/ 2147483647 w 1207"/>
                <a:gd name="T33" fmla="*/ 2147483647 h 1208"/>
                <a:gd name="T34" fmla="*/ 2147483647 w 1207"/>
                <a:gd name="T35" fmla="*/ 2147483647 h 1208"/>
                <a:gd name="T36" fmla="*/ 2147483647 w 1207"/>
                <a:gd name="T37" fmla="*/ 2147483647 h 1208"/>
                <a:gd name="T38" fmla="*/ 2147483647 w 1207"/>
                <a:gd name="T39" fmla="*/ 2147483647 h 1208"/>
                <a:gd name="T40" fmla="*/ 2147483647 w 1207"/>
                <a:gd name="T41" fmla="*/ 2147483647 h 1208"/>
                <a:gd name="T42" fmla="*/ 2147483647 w 1207"/>
                <a:gd name="T43" fmla="*/ 2147483647 h 1208"/>
                <a:gd name="T44" fmla="*/ 2147483647 w 1207"/>
                <a:gd name="T45" fmla="*/ 2147483647 h 1208"/>
                <a:gd name="T46" fmla="*/ 2147483647 w 1207"/>
                <a:gd name="T47" fmla="*/ 2147483647 h 1208"/>
                <a:gd name="T48" fmla="*/ 2147483647 w 1207"/>
                <a:gd name="T49" fmla="*/ 2147483647 h 1208"/>
                <a:gd name="T50" fmla="*/ 2147483647 w 1207"/>
                <a:gd name="T51" fmla="*/ 2147483647 h 1208"/>
                <a:gd name="T52" fmla="*/ 2147483647 w 1207"/>
                <a:gd name="T53" fmla="*/ 2147483647 h 1208"/>
                <a:gd name="T54" fmla="*/ 2147483647 w 1207"/>
                <a:gd name="T55" fmla="*/ 2147483647 h 1208"/>
                <a:gd name="T56" fmla="*/ 2147483647 w 1207"/>
                <a:gd name="T57" fmla="*/ 2147483647 h 1208"/>
                <a:gd name="T58" fmla="*/ 2147483647 w 1207"/>
                <a:gd name="T59" fmla="*/ 2147483647 h 1208"/>
                <a:gd name="T60" fmla="*/ 2147483647 w 1207"/>
                <a:gd name="T61" fmla="*/ 2147483647 h 1208"/>
                <a:gd name="T62" fmla="*/ 2147483647 w 1207"/>
                <a:gd name="T63" fmla="*/ 2147483647 h 1208"/>
                <a:gd name="T64" fmla="*/ 2147483647 w 1207"/>
                <a:gd name="T65" fmla="*/ 2147483647 h 1208"/>
                <a:gd name="T66" fmla="*/ 2147483647 w 1207"/>
                <a:gd name="T67" fmla="*/ 2147483647 h 1208"/>
                <a:gd name="T68" fmla="*/ 2147483647 w 1207"/>
                <a:gd name="T69" fmla="*/ 2147483647 h 1208"/>
                <a:gd name="T70" fmla="*/ 2147483647 w 1207"/>
                <a:gd name="T71" fmla="*/ 2147483647 h 1208"/>
                <a:gd name="T72" fmla="*/ 2147483647 w 1207"/>
                <a:gd name="T73" fmla="*/ 2147483647 h 1208"/>
                <a:gd name="T74" fmla="*/ 2147483647 w 1207"/>
                <a:gd name="T75" fmla="*/ 2147483647 h 1208"/>
                <a:gd name="T76" fmla="*/ 2147483647 w 1207"/>
                <a:gd name="T77" fmla="*/ 2147483647 h 1208"/>
                <a:gd name="T78" fmla="*/ 2147483647 w 1207"/>
                <a:gd name="T79" fmla="*/ 2147483647 h 1208"/>
                <a:gd name="T80" fmla="*/ 2147483647 w 1207"/>
                <a:gd name="T81" fmla="*/ 2147483647 h 1208"/>
                <a:gd name="T82" fmla="*/ 2147483647 w 1207"/>
                <a:gd name="T83" fmla="*/ 2147483647 h 1208"/>
                <a:gd name="T84" fmla="*/ 2147483647 w 1207"/>
                <a:gd name="T85" fmla="*/ 2147483647 h 1208"/>
                <a:gd name="T86" fmla="*/ 2147483647 w 1207"/>
                <a:gd name="T87" fmla="*/ 2147483647 h 1208"/>
                <a:gd name="T88" fmla="*/ 2147483647 w 1207"/>
                <a:gd name="T89" fmla="*/ 2147483647 h 1208"/>
                <a:gd name="T90" fmla="*/ 2147483647 w 1207"/>
                <a:gd name="T91" fmla="*/ 2147483647 h 1208"/>
                <a:gd name="T92" fmla="*/ 2147483647 w 1207"/>
                <a:gd name="T93" fmla="*/ 2147483647 h 1208"/>
                <a:gd name="T94" fmla="*/ 2147483647 w 1207"/>
                <a:gd name="T95" fmla="*/ 2147483647 h 1208"/>
                <a:gd name="T96" fmla="*/ 2147483647 w 1207"/>
                <a:gd name="T97" fmla="*/ 2147483647 h 1208"/>
                <a:gd name="T98" fmla="*/ 2147483647 w 1207"/>
                <a:gd name="T99" fmla="*/ 2147483647 h 1208"/>
                <a:gd name="T100" fmla="*/ 2147483647 w 1207"/>
                <a:gd name="T101" fmla="*/ 2147483647 h 120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07"/>
                <a:gd name="T154" fmla="*/ 0 h 1208"/>
                <a:gd name="T155" fmla="*/ 1207 w 1207"/>
                <a:gd name="T156" fmla="*/ 1208 h 120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07" h="1208">
                  <a:moveTo>
                    <a:pt x="1207" y="604"/>
                  </a:moveTo>
                  <a:lnTo>
                    <a:pt x="1207" y="573"/>
                  </a:lnTo>
                  <a:lnTo>
                    <a:pt x="1205" y="542"/>
                  </a:lnTo>
                  <a:lnTo>
                    <a:pt x="1199" y="513"/>
                  </a:lnTo>
                  <a:lnTo>
                    <a:pt x="1196" y="484"/>
                  </a:lnTo>
                  <a:lnTo>
                    <a:pt x="1188" y="454"/>
                  </a:lnTo>
                  <a:lnTo>
                    <a:pt x="1179" y="425"/>
                  </a:lnTo>
                  <a:lnTo>
                    <a:pt x="1170" y="398"/>
                  </a:lnTo>
                  <a:lnTo>
                    <a:pt x="1159" y="370"/>
                  </a:lnTo>
                  <a:lnTo>
                    <a:pt x="1148" y="343"/>
                  </a:lnTo>
                  <a:lnTo>
                    <a:pt x="1134" y="317"/>
                  </a:lnTo>
                  <a:lnTo>
                    <a:pt x="1121" y="291"/>
                  </a:lnTo>
                  <a:lnTo>
                    <a:pt x="1104" y="268"/>
                  </a:lnTo>
                  <a:lnTo>
                    <a:pt x="1088" y="244"/>
                  </a:lnTo>
                  <a:lnTo>
                    <a:pt x="1069" y="220"/>
                  </a:lnTo>
                  <a:lnTo>
                    <a:pt x="1051" y="198"/>
                  </a:lnTo>
                  <a:lnTo>
                    <a:pt x="1031" y="178"/>
                  </a:lnTo>
                  <a:lnTo>
                    <a:pt x="1009" y="158"/>
                  </a:lnTo>
                  <a:lnTo>
                    <a:pt x="987" y="139"/>
                  </a:lnTo>
                  <a:lnTo>
                    <a:pt x="965" y="121"/>
                  </a:lnTo>
                  <a:lnTo>
                    <a:pt x="941" y="105"/>
                  </a:lnTo>
                  <a:lnTo>
                    <a:pt x="918" y="88"/>
                  </a:lnTo>
                  <a:lnTo>
                    <a:pt x="892" y="74"/>
                  </a:lnTo>
                  <a:lnTo>
                    <a:pt x="864" y="61"/>
                  </a:lnTo>
                  <a:lnTo>
                    <a:pt x="839" y="48"/>
                  </a:lnTo>
                  <a:lnTo>
                    <a:pt x="811" y="37"/>
                  </a:lnTo>
                  <a:lnTo>
                    <a:pt x="784" y="28"/>
                  </a:lnTo>
                  <a:lnTo>
                    <a:pt x="755" y="20"/>
                  </a:lnTo>
                  <a:lnTo>
                    <a:pt x="725" y="13"/>
                  </a:lnTo>
                  <a:lnTo>
                    <a:pt x="696" y="8"/>
                  </a:lnTo>
                  <a:lnTo>
                    <a:pt x="665" y="4"/>
                  </a:lnTo>
                  <a:lnTo>
                    <a:pt x="634" y="2"/>
                  </a:lnTo>
                  <a:lnTo>
                    <a:pt x="604" y="0"/>
                  </a:lnTo>
                  <a:lnTo>
                    <a:pt x="573" y="2"/>
                  </a:lnTo>
                  <a:lnTo>
                    <a:pt x="542" y="4"/>
                  </a:lnTo>
                  <a:lnTo>
                    <a:pt x="511" y="8"/>
                  </a:lnTo>
                  <a:lnTo>
                    <a:pt x="482" y="13"/>
                  </a:lnTo>
                  <a:lnTo>
                    <a:pt x="453" y="20"/>
                  </a:lnTo>
                  <a:lnTo>
                    <a:pt x="423" y="28"/>
                  </a:lnTo>
                  <a:lnTo>
                    <a:pt x="396" y="37"/>
                  </a:lnTo>
                  <a:lnTo>
                    <a:pt x="368" y="48"/>
                  </a:lnTo>
                  <a:lnTo>
                    <a:pt x="343" y="61"/>
                  </a:lnTo>
                  <a:lnTo>
                    <a:pt x="315" y="74"/>
                  </a:lnTo>
                  <a:lnTo>
                    <a:pt x="291" y="88"/>
                  </a:lnTo>
                  <a:lnTo>
                    <a:pt x="266" y="105"/>
                  </a:lnTo>
                  <a:lnTo>
                    <a:pt x="242" y="121"/>
                  </a:lnTo>
                  <a:lnTo>
                    <a:pt x="220" y="139"/>
                  </a:lnTo>
                  <a:lnTo>
                    <a:pt x="198" y="158"/>
                  </a:lnTo>
                  <a:lnTo>
                    <a:pt x="176" y="178"/>
                  </a:lnTo>
                  <a:lnTo>
                    <a:pt x="156" y="198"/>
                  </a:lnTo>
                  <a:lnTo>
                    <a:pt x="138" y="220"/>
                  </a:lnTo>
                  <a:lnTo>
                    <a:pt x="119" y="244"/>
                  </a:lnTo>
                  <a:lnTo>
                    <a:pt x="103" y="268"/>
                  </a:lnTo>
                  <a:lnTo>
                    <a:pt x="86" y="291"/>
                  </a:lnTo>
                  <a:lnTo>
                    <a:pt x="74" y="317"/>
                  </a:lnTo>
                  <a:lnTo>
                    <a:pt x="59" y="343"/>
                  </a:lnTo>
                  <a:lnTo>
                    <a:pt x="48" y="370"/>
                  </a:lnTo>
                  <a:lnTo>
                    <a:pt x="37" y="398"/>
                  </a:lnTo>
                  <a:lnTo>
                    <a:pt x="28" y="425"/>
                  </a:lnTo>
                  <a:lnTo>
                    <a:pt x="19" y="454"/>
                  </a:lnTo>
                  <a:lnTo>
                    <a:pt x="11" y="484"/>
                  </a:lnTo>
                  <a:lnTo>
                    <a:pt x="8" y="513"/>
                  </a:lnTo>
                  <a:lnTo>
                    <a:pt x="2" y="542"/>
                  </a:lnTo>
                  <a:lnTo>
                    <a:pt x="0" y="573"/>
                  </a:lnTo>
                  <a:lnTo>
                    <a:pt x="0" y="604"/>
                  </a:lnTo>
                  <a:lnTo>
                    <a:pt x="0" y="635"/>
                  </a:lnTo>
                  <a:lnTo>
                    <a:pt x="2" y="667"/>
                  </a:lnTo>
                  <a:lnTo>
                    <a:pt x="8" y="696"/>
                  </a:lnTo>
                  <a:lnTo>
                    <a:pt x="11" y="725"/>
                  </a:lnTo>
                  <a:lnTo>
                    <a:pt x="19" y="754"/>
                  </a:lnTo>
                  <a:lnTo>
                    <a:pt x="28" y="784"/>
                  </a:lnTo>
                  <a:lnTo>
                    <a:pt x="37" y="811"/>
                  </a:lnTo>
                  <a:lnTo>
                    <a:pt x="48" y="839"/>
                  </a:lnTo>
                  <a:lnTo>
                    <a:pt x="59" y="866"/>
                  </a:lnTo>
                  <a:lnTo>
                    <a:pt x="74" y="892"/>
                  </a:lnTo>
                  <a:lnTo>
                    <a:pt x="86" y="917"/>
                  </a:lnTo>
                  <a:lnTo>
                    <a:pt x="103" y="941"/>
                  </a:lnTo>
                  <a:lnTo>
                    <a:pt x="119" y="965"/>
                  </a:lnTo>
                  <a:lnTo>
                    <a:pt x="138" y="989"/>
                  </a:lnTo>
                  <a:lnTo>
                    <a:pt x="156" y="1011"/>
                  </a:lnTo>
                  <a:lnTo>
                    <a:pt x="176" y="1031"/>
                  </a:lnTo>
                  <a:lnTo>
                    <a:pt x="198" y="1051"/>
                  </a:lnTo>
                  <a:lnTo>
                    <a:pt x="220" y="1069"/>
                  </a:lnTo>
                  <a:lnTo>
                    <a:pt x="242" y="1088"/>
                  </a:lnTo>
                  <a:lnTo>
                    <a:pt x="266" y="1104"/>
                  </a:lnTo>
                  <a:lnTo>
                    <a:pt x="291" y="1121"/>
                  </a:lnTo>
                  <a:lnTo>
                    <a:pt x="315" y="1135"/>
                  </a:lnTo>
                  <a:lnTo>
                    <a:pt x="343" y="1148"/>
                  </a:lnTo>
                  <a:lnTo>
                    <a:pt x="368" y="1161"/>
                  </a:lnTo>
                  <a:lnTo>
                    <a:pt x="396" y="1172"/>
                  </a:lnTo>
                  <a:lnTo>
                    <a:pt x="423" y="1181"/>
                  </a:lnTo>
                  <a:lnTo>
                    <a:pt x="453" y="1188"/>
                  </a:lnTo>
                  <a:lnTo>
                    <a:pt x="482" y="1196"/>
                  </a:lnTo>
                  <a:lnTo>
                    <a:pt x="511" y="1201"/>
                  </a:lnTo>
                  <a:lnTo>
                    <a:pt x="542" y="1205"/>
                  </a:lnTo>
                  <a:lnTo>
                    <a:pt x="573" y="1207"/>
                  </a:lnTo>
                  <a:lnTo>
                    <a:pt x="604" y="1208"/>
                  </a:lnTo>
                  <a:lnTo>
                    <a:pt x="634" y="1207"/>
                  </a:lnTo>
                  <a:lnTo>
                    <a:pt x="665" y="1205"/>
                  </a:lnTo>
                  <a:lnTo>
                    <a:pt x="696" y="1201"/>
                  </a:lnTo>
                  <a:lnTo>
                    <a:pt x="725" y="1196"/>
                  </a:lnTo>
                  <a:lnTo>
                    <a:pt x="755" y="1188"/>
                  </a:lnTo>
                  <a:lnTo>
                    <a:pt x="784" y="1181"/>
                  </a:lnTo>
                  <a:lnTo>
                    <a:pt x="811" y="1172"/>
                  </a:lnTo>
                  <a:lnTo>
                    <a:pt x="839" y="1161"/>
                  </a:lnTo>
                  <a:lnTo>
                    <a:pt x="864" y="1148"/>
                  </a:lnTo>
                  <a:lnTo>
                    <a:pt x="892" y="1135"/>
                  </a:lnTo>
                  <a:lnTo>
                    <a:pt x="918" y="1121"/>
                  </a:lnTo>
                  <a:lnTo>
                    <a:pt x="941" y="1104"/>
                  </a:lnTo>
                  <a:lnTo>
                    <a:pt x="965" y="1088"/>
                  </a:lnTo>
                  <a:lnTo>
                    <a:pt x="987" y="1069"/>
                  </a:lnTo>
                  <a:lnTo>
                    <a:pt x="1009" y="1051"/>
                  </a:lnTo>
                  <a:lnTo>
                    <a:pt x="1031" y="1031"/>
                  </a:lnTo>
                  <a:lnTo>
                    <a:pt x="1051" y="1011"/>
                  </a:lnTo>
                  <a:lnTo>
                    <a:pt x="1069" y="989"/>
                  </a:lnTo>
                  <a:lnTo>
                    <a:pt x="1088" y="965"/>
                  </a:lnTo>
                  <a:lnTo>
                    <a:pt x="1104" y="941"/>
                  </a:lnTo>
                  <a:lnTo>
                    <a:pt x="1121" y="917"/>
                  </a:lnTo>
                  <a:lnTo>
                    <a:pt x="1134" y="892"/>
                  </a:lnTo>
                  <a:lnTo>
                    <a:pt x="1148" y="866"/>
                  </a:lnTo>
                  <a:lnTo>
                    <a:pt x="1159" y="839"/>
                  </a:lnTo>
                  <a:lnTo>
                    <a:pt x="1170" y="811"/>
                  </a:lnTo>
                  <a:lnTo>
                    <a:pt x="1179" y="784"/>
                  </a:lnTo>
                  <a:lnTo>
                    <a:pt x="1188" y="754"/>
                  </a:lnTo>
                  <a:lnTo>
                    <a:pt x="1196" y="725"/>
                  </a:lnTo>
                  <a:lnTo>
                    <a:pt x="1199" y="696"/>
                  </a:lnTo>
                  <a:lnTo>
                    <a:pt x="1205" y="667"/>
                  </a:lnTo>
                  <a:lnTo>
                    <a:pt x="1207" y="635"/>
                  </a:lnTo>
                  <a:lnTo>
                    <a:pt x="1207" y="604"/>
                  </a:lnTo>
                  <a:lnTo>
                    <a:pt x="1198" y="604"/>
                  </a:lnTo>
                  <a:lnTo>
                    <a:pt x="1198" y="573"/>
                  </a:lnTo>
                  <a:lnTo>
                    <a:pt x="1196" y="544"/>
                  </a:lnTo>
                  <a:lnTo>
                    <a:pt x="1192" y="515"/>
                  </a:lnTo>
                  <a:lnTo>
                    <a:pt x="1187" y="485"/>
                  </a:lnTo>
                  <a:lnTo>
                    <a:pt x="1179" y="456"/>
                  </a:lnTo>
                  <a:lnTo>
                    <a:pt x="1172" y="427"/>
                  </a:lnTo>
                  <a:lnTo>
                    <a:pt x="1163" y="399"/>
                  </a:lnTo>
                  <a:lnTo>
                    <a:pt x="1152" y="374"/>
                  </a:lnTo>
                  <a:lnTo>
                    <a:pt x="1139" y="346"/>
                  </a:lnTo>
                  <a:lnTo>
                    <a:pt x="1126" y="321"/>
                  </a:lnTo>
                  <a:lnTo>
                    <a:pt x="1112" y="297"/>
                  </a:lnTo>
                  <a:lnTo>
                    <a:pt x="1097" y="271"/>
                  </a:lnTo>
                  <a:lnTo>
                    <a:pt x="1080" y="249"/>
                  </a:lnTo>
                  <a:lnTo>
                    <a:pt x="1062" y="225"/>
                  </a:lnTo>
                  <a:lnTo>
                    <a:pt x="1044" y="205"/>
                  </a:lnTo>
                  <a:lnTo>
                    <a:pt x="1024" y="183"/>
                  </a:lnTo>
                  <a:lnTo>
                    <a:pt x="1004" y="165"/>
                  </a:lnTo>
                  <a:lnTo>
                    <a:pt x="982" y="145"/>
                  </a:lnTo>
                  <a:lnTo>
                    <a:pt x="960" y="128"/>
                  </a:lnTo>
                  <a:lnTo>
                    <a:pt x="936" y="112"/>
                  </a:lnTo>
                  <a:lnTo>
                    <a:pt x="912" y="95"/>
                  </a:lnTo>
                  <a:lnTo>
                    <a:pt x="886" y="81"/>
                  </a:lnTo>
                  <a:lnTo>
                    <a:pt x="861" y="68"/>
                  </a:lnTo>
                  <a:lnTo>
                    <a:pt x="835" y="57"/>
                  </a:lnTo>
                  <a:lnTo>
                    <a:pt x="808" y="46"/>
                  </a:lnTo>
                  <a:lnTo>
                    <a:pt x="780" y="37"/>
                  </a:lnTo>
                  <a:lnTo>
                    <a:pt x="753" y="28"/>
                  </a:lnTo>
                  <a:lnTo>
                    <a:pt x="723" y="22"/>
                  </a:lnTo>
                  <a:lnTo>
                    <a:pt x="694" y="17"/>
                  </a:lnTo>
                  <a:lnTo>
                    <a:pt x="665" y="13"/>
                  </a:lnTo>
                  <a:lnTo>
                    <a:pt x="634" y="11"/>
                  </a:lnTo>
                  <a:lnTo>
                    <a:pt x="604" y="9"/>
                  </a:lnTo>
                  <a:lnTo>
                    <a:pt x="573" y="11"/>
                  </a:lnTo>
                  <a:lnTo>
                    <a:pt x="542" y="13"/>
                  </a:lnTo>
                  <a:lnTo>
                    <a:pt x="513" y="17"/>
                  </a:lnTo>
                  <a:lnTo>
                    <a:pt x="484" y="22"/>
                  </a:lnTo>
                  <a:lnTo>
                    <a:pt x="454" y="28"/>
                  </a:lnTo>
                  <a:lnTo>
                    <a:pt x="427" y="37"/>
                  </a:lnTo>
                  <a:lnTo>
                    <a:pt x="399" y="46"/>
                  </a:lnTo>
                  <a:lnTo>
                    <a:pt x="372" y="57"/>
                  </a:lnTo>
                  <a:lnTo>
                    <a:pt x="346" y="68"/>
                  </a:lnTo>
                  <a:lnTo>
                    <a:pt x="321" y="81"/>
                  </a:lnTo>
                  <a:lnTo>
                    <a:pt x="295" y="95"/>
                  </a:lnTo>
                  <a:lnTo>
                    <a:pt x="271" y="112"/>
                  </a:lnTo>
                  <a:lnTo>
                    <a:pt x="248" y="128"/>
                  </a:lnTo>
                  <a:lnTo>
                    <a:pt x="226" y="145"/>
                  </a:lnTo>
                  <a:lnTo>
                    <a:pt x="204" y="165"/>
                  </a:lnTo>
                  <a:lnTo>
                    <a:pt x="183" y="183"/>
                  </a:lnTo>
                  <a:lnTo>
                    <a:pt x="163" y="205"/>
                  </a:lnTo>
                  <a:lnTo>
                    <a:pt x="145" y="225"/>
                  </a:lnTo>
                  <a:lnTo>
                    <a:pt x="127" y="249"/>
                  </a:lnTo>
                  <a:lnTo>
                    <a:pt x="110" y="271"/>
                  </a:lnTo>
                  <a:lnTo>
                    <a:pt x="96" y="297"/>
                  </a:lnTo>
                  <a:lnTo>
                    <a:pt x="81" y="321"/>
                  </a:lnTo>
                  <a:lnTo>
                    <a:pt x="68" y="346"/>
                  </a:lnTo>
                  <a:lnTo>
                    <a:pt x="55" y="374"/>
                  </a:lnTo>
                  <a:lnTo>
                    <a:pt x="44" y="399"/>
                  </a:lnTo>
                  <a:lnTo>
                    <a:pt x="35" y="427"/>
                  </a:lnTo>
                  <a:lnTo>
                    <a:pt x="28" y="456"/>
                  </a:lnTo>
                  <a:lnTo>
                    <a:pt x="21" y="485"/>
                  </a:lnTo>
                  <a:lnTo>
                    <a:pt x="15" y="515"/>
                  </a:lnTo>
                  <a:lnTo>
                    <a:pt x="11" y="544"/>
                  </a:lnTo>
                  <a:lnTo>
                    <a:pt x="10" y="573"/>
                  </a:lnTo>
                  <a:lnTo>
                    <a:pt x="10" y="604"/>
                  </a:lnTo>
                  <a:lnTo>
                    <a:pt x="10" y="635"/>
                  </a:lnTo>
                  <a:lnTo>
                    <a:pt x="11" y="665"/>
                  </a:lnTo>
                  <a:lnTo>
                    <a:pt x="15" y="694"/>
                  </a:lnTo>
                  <a:lnTo>
                    <a:pt x="21" y="723"/>
                  </a:lnTo>
                  <a:lnTo>
                    <a:pt x="28" y="753"/>
                  </a:lnTo>
                  <a:lnTo>
                    <a:pt x="35" y="782"/>
                  </a:lnTo>
                  <a:lnTo>
                    <a:pt x="44" y="809"/>
                  </a:lnTo>
                  <a:lnTo>
                    <a:pt x="55" y="835"/>
                  </a:lnTo>
                  <a:lnTo>
                    <a:pt x="68" y="862"/>
                  </a:lnTo>
                  <a:lnTo>
                    <a:pt x="81" y="888"/>
                  </a:lnTo>
                  <a:lnTo>
                    <a:pt x="96" y="912"/>
                  </a:lnTo>
                  <a:lnTo>
                    <a:pt x="110" y="938"/>
                  </a:lnTo>
                  <a:lnTo>
                    <a:pt x="127" y="959"/>
                  </a:lnTo>
                  <a:lnTo>
                    <a:pt x="145" y="983"/>
                  </a:lnTo>
                  <a:lnTo>
                    <a:pt x="163" y="1003"/>
                  </a:lnTo>
                  <a:lnTo>
                    <a:pt x="183" y="1025"/>
                  </a:lnTo>
                  <a:lnTo>
                    <a:pt x="204" y="1044"/>
                  </a:lnTo>
                  <a:lnTo>
                    <a:pt x="226" y="1064"/>
                  </a:lnTo>
                  <a:lnTo>
                    <a:pt x="248" y="1080"/>
                  </a:lnTo>
                  <a:lnTo>
                    <a:pt x="271" y="1097"/>
                  </a:lnTo>
                  <a:lnTo>
                    <a:pt x="295" y="1113"/>
                  </a:lnTo>
                  <a:lnTo>
                    <a:pt x="321" y="1128"/>
                  </a:lnTo>
                  <a:lnTo>
                    <a:pt x="346" y="1141"/>
                  </a:lnTo>
                  <a:lnTo>
                    <a:pt x="372" y="1152"/>
                  </a:lnTo>
                  <a:lnTo>
                    <a:pt x="399" y="1163"/>
                  </a:lnTo>
                  <a:lnTo>
                    <a:pt x="427" y="1172"/>
                  </a:lnTo>
                  <a:lnTo>
                    <a:pt x="454" y="1181"/>
                  </a:lnTo>
                  <a:lnTo>
                    <a:pt x="484" y="1186"/>
                  </a:lnTo>
                  <a:lnTo>
                    <a:pt x="513" y="1192"/>
                  </a:lnTo>
                  <a:lnTo>
                    <a:pt x="542" y="1196"/>
                  </a:lnTo>
                  <a:lnTo>
                    <a:pt x="573" y="1197"/>
                  </a:lnTo>
                  <a:lnTo>
                    <a:pt x="604" y="1199"/>
                  </a:lnTo>
                  <a:lnTo>
                    <a:pt x="634" y="1197"/>
                  </a:lnTo>
                  <a:lnTo>
                    <a:pt x="665" y="1196"/>
                  </a:lnTo>
                  <a:lnTo>
                    <a:pt x="694" y="1192"/>
                  </a:lnTo>
                  <a:lnTo>
                    <a:pt x="723" y="1186"/>
                  </a:lnTo>
                  <a:lnTo>
                    <a:pt x="753" y="1181"/>
                  </a:lnTo>
                  <a:lnTo>
                    <a:pt x="780" y="1172"/>
                  </a:lnTo>
                  <a:lnTo>
                    <a:pt x="808" y="1163"/>
                  </a:lnTo>
                  <a:lnTo>
                    <a:pt x="835" y="1152"/>
                  </a:lnTo>
                  <a:lnTo>
                    <a:pt x="861" y="1141"/>
                  </a:lnTo>
                  <a:lnTo>
                    <a:pt x="886" y="1128"/>
                  </a:lnTo>
                  <a:lnTo>
                    <a:pt x="912" y="1113"/>
                  </a:lnTo>
                  <a:lnTo>
                    <a:pt x="936" y="1097"/>
                  </a:lnTo>
                  <a:lnTo>
                    <a:pt x="960" y="1080"/>
                  </a:lnTo>
                  <a:lnTo>
                    <a:pt x="982" y="1064"/>
                  </a:lnTo>
                  <a:lnTo>
                    <a:pt x="1004" y="1044"/>
                  </a:lnTo>
                  <a:lnTo>
                    <a:pt x="1024" y="1025"/>
                  </a:lnTo>
                  <a:lnTo>
                    <a:pt x="1044" y="1003"/>
                  </a:lnTo>
                  <a:lnTo>
                    <a:pt x="1062" y="983"/>
                  </a:lnTo>
                  <a:lnTo>
                    <a:pt x="1080" y="959"/>
                  </a:lnTo>
                  <a:lnTo>
                    <a:pt x="1097" y="938"/>
                  </a:lnTo>
                  <a:lnTo>
                    <a:pt x="1112" y="912"/>
                  </a:lnTo>
                  <a:lnTo>
                    <a:pt x="1126" y="888"/>
                  </a:lnTo>
                  <a:lnTo>
                    <a:pt x="1139" y="862"/>
                  </a:lnTo>
                  <a:lnTo>
                    <a:pt x="1152" y="835"/>
                  </a:lnTo>
                  <a:lnTo>
                    <a:pt x="1163" y="809"/>
                  </a:lnTo>
                  <a:lnTo>
                    <a:pt x="1172" y="782"/>
                  </a:lnTo>
                  <a:lnTo>
                    <a:pt x="1179" y="753"/>
                  </a:lnTo>
                  <a:lnTo>
                    <a:pt x="1187" y="723"/>
                  </a:lnTo>
                  <a:lnTo>
                    <a:pt x="1192" y="694"/>
                  </a:lnTo>
                  <a:lnTo>
                    <a:pt x="1196" y="665"/>
                  </a:lnTo>
                  <a:lnTo>
                    <a:pt x="1198" y="635"/>
                  </a:lnTo>
                  <a:lnTo>
                    <a:pt x="1198" y="604"/>
                  </a:lnTo>
                  <a:lnTo>
                    <a:pt x="1207" y="604"/>
                  </a:lnTo>
                  <a:close/>
                </a:path>
              </a:pathLst>
            </a:custGeom>
            <a:solidFill>
              <a:srgbClr val="7BCAFF"/>
            </a:solidFill>
            <a:ln w="9525">
              <a:noFill/>
              <a:round/>
              <a:headEnd/>
              <a:tailEnd/>
            </a:ln>
          </p:spPr>
          <p:txBody>
            <a:bodyPr/>
            <a:lstStyle/>
            <a:p>
              <a:endParaRPr lang="en-US"/>
            </a:p>
          </p:txBody>
        </p:sp>
        <p:sp>
          <p:nvSpPr>
            <p:cNvPr id="49215" name="Freeform 280"/>
            <p:cNvSpPr>
              <a:spLocks/>
            </p:cNvSpPr>
            <p:nvPr/>
          </p:nvSpPr>
          <p:spPr bwMode="auto">
            <a:xfrm>
              <a:off x="3194758" y="2449531"/>
              <a:ext cx="1691923" cy="1900238"/>
            </a:xfrm>
            <a:custGeom>
              <a:avLst/>
              <a:gdLst>
                <a:gd name="T0" fmla="*/ 2147483647 w 1199"/>
                <a:gd name="T1" fmla="*/ 2147483647 h 1197"/>
                <a:gd name="T2" fmla="*/ 2147483647 w 1199"/>
                <a:gd name="T3" fmla="*/ 2147483647 h 1197"/>
                <a:gd name="T4" fmla="*/ 2147483647 w 1199"/>
                <a:gd name="T5" fmla="*/ 2147483647 h 1197"/>
                <a:gd name="T6" fmla="*/ 2147483647 w 1199"/>
                <a:gd name="T7" fmla="*/ 2147483647 h 1197"/>
                <a:gd name="T8" fmla="*/ 2147483647 w 1199"/>
                <a:gd name="T9" fmla="*/ 2147483647 h 1197"/>
                <a:gd name="T10" fmla="*/ 2147483647 w 1199"/>
                <a:gd name="T11" fmla="*/ 2147483647 h 1197"/>
                <a:gd name="T12" fmla="*/ 2147483647 w 1199"/>
                <a:gd name="T13" fmla="*/ 2147483647 h 1197"/>
                <a:gd name="T14" fmla="*/ 2147483647 w 1199"/>
                <a:gd name="T15" fmla="*/ 2147483647 h 1197"/>
                <a:gd name="T16" fmla="*/ 2147483647 w 1199"/>
                <a:gd name="T17" fmla="*/ 2147483647 h 1197"/>
                <a:gd name="T18" fmla="*/ 2147483647 w 1199"/>
                <a:gd name="T19" fmla="*/ 2147483647 h 1197"/>
                <a:gd name="T20" fmla="*/ 2147483647 w 1199"/>
                <a:gd name="T21" fmla="*/ 2147483647 h 1197"/>
                <a:gd name="T22" fmla="*/ 2147483647 w 1199"/>
                <a:gd name="T23" fmla="*/ 2147483647 h 1197"/>
                <a:gd name="T24" fmla="*/ 0 w 1199"/>
                <a:gd name="T25" fmla="*/ 2147483647 h 1197"/>
                <a:gd name="T26" fmla="*/ 2147483647 w 1199"/>
                <a:gd name="T27" fmla="*/ 2147483647 h 1197"/>
                <a:gd name="T28" fmla="*/ 2147483647 w 1199"/>
                <a:gd name="T29" fmla="*/ 2147483647 h 1197"/>
                <a:gd name="T30" fmla="*/ 2147483647 w 1199"/>
                <a:gd name="T31" fmla="*/ 2147483647 h 1197"/>
                <a:gd name="T32" fmla="*/ 2147483647 w 1199"/>
                <a:gd name="T33" fmla="*/ 2147483647 h 1197"/>
                <a:gd name="T34" fmla="*/ 2147483647 w 1199"/>
                <a:gd name="T35" fmla="*/ 2147483647 h 1197"/>
                <a:gd name="T36" fmla="*/ 2147483647 w 1199"/>
                <a:gd name="T37" fmla="*/ 2147483647 h 1197"/>
                <a:gd name="T38" fmla="*/ 2147483647 w 1199"/>
                <a:gd name="T39" fmla="*/ 2147483647 h 1197"/>
                <a:gd name="T40" fmla="*/ 2147483647 w 1199"/>
                <a:gd name="T41" fmla="*/ 2147483647 h 1197"/>
                <a:gd name="T42" fmla="*/ 2147483647 w 1199"/>
                <a:gd name="T43" fmla="*/ 2147483647 h 1197"/>
                <a:gd name="T44" fmla="*/ 2147483647 w 1199"/>
                <a:gd name="T45" fmla="*/ 2147483647 h 1197"/>
                <a:gd name="T46" fmla="*/ 2147483647 w 1199"/>
                <a:gd name="T47" fmla="*/ 2147483647 h 1197"/>
                <a:gd name="T48" fmla="*/ 2147483647 w 1199"/>
                <a:gd name="T49" fmla="*/ 2147483647 h 1197"/>
                <a:gd name="T50" fmla="*/ 2147483647 w 1199"/>
                <a:gd name="T51" fmla="*/ 2147483647 h 1197"/>
                <a:gd name="T52" fmla="*/ 2147483647 w 1199"/>
                <a:gd name="T53" fmla="*/ 2147483647 h 1197"/>
                <a:gd name="T54" fmla="*/ 2147483647 w 1199"/>
                <a:gd name="T55" fmla="*/ 2147483647 h 1197"/>
                <a:gd name="T56" fmla="*/ 2147483647 w 1199"/>
                <a:gd name="T57" fmla="*/ 2147483647 h 1197"/>
                <a:gd name="T58" fmla="*/ 2147483647 w 1199"/>
                <a:gd name="T59" fmla="*/ 2147483647 h 1197"/>
                <a:gd name="T60" fmla="*/ 2147483647 w 1199"/>
                <a:gd name="T61" fmla="*/ 2147483647 h 1197"/>
                <a:gd name="T62" fmla="*/ 2147483647 w 1199"/>
                <a:gd name="T63" fmla="*/ 2147483647 h 1197"/>
                <a:gd name="T64" fmla="*/ 2147483647 w 1199"/>
                <a:gd name="T65" fmla="*/ 2147483647 h 1197"/>
                <a:gd name="T66" fmla="*/ 2147483647 w 1199"/>
                <a:gd name="T67" fmla="*/ 2147483647 h 1197"/>
                <a:gd name="T68" fmla="*/ 2147483647 w 1199"/>
                <a:gd name="T69" fmla="*/ 2147483647 h 1197"/>
                <a:gd name="T70" fmla="*/ 2147483647 w 1199"/>
                <a:gd name="T71" fmla="*/ 2147483647 h 1197"/>
                <a:gd name="T72" fmla="*/ 2147483647 w 1199"/>
                <a:gd name="T73" fmla="*/ 2147483647 h 1197"/>
                <a:gd name="T74" fmla="*/ 2147483647 w 1199"/>
                <a:gd name="T75" fmla="*/ 2147483647 h 1197"/>
                <a:gd name="T76" fmla="*/ 2147483647 w 1199"/>
                <a:gd name="T77" fmla="*/ 2147483647 h 1197"/>
                <a:gd name="T78" fmla="*/ 2147483647 w 1199"/>
                <a:gd name="T79" fmla="*/ 2147483647 h 1197"/>
                <a:gd name="T80" fmla="*/ 2147483647 w 1199"/>
                <a:gd name="T81" fmla="*/ 2147483647 h 1197"/>
                <a:gd name="T82" fmla="*/ 2147483647 w 1199"/>
                <a:gd name="T83" fmla="*/ 2147483647 h 1197"/>
                <a:gd name="T84" fmla="*/ 2147483647 w 1199"/>
                <a:gd name="T85" fmla="*/ 2147483647 h 1197"/>
                <a:gd name="T86" fmla="*/ 2147483647 w 1199"/>
                <a:gd name="T87" fmla="*/ 2147483647 h 1197"/>
                <a:gd name="T88" fmla="*/ 2147483647 w 1199"/>
                <a:gd name="T89" fmla="*/ 2147483647 h 1197"/>
                <a:gd name="T90" fmla="*/ 2147483647 w 1199"/>
                <a:gd name="T91" fmla="*/ 2147483647 h 1197"/>
                <a:gd name="T92" fmla="*/ 2147483647 w 1199"/>
                <a:gd name="T93" fmla="*/ 2147483647 h 1197"/>
                <a:gd name="T94" fmla="*/ 2147483647 w 1199"/>
                <a:gd name="T95" fmla="*/ 2147483647 h 1197"/>
                <a:gd name="T96" fmla="*/ 2147483647 w 1199"/>
                <a:gd name="T97" fmla="*/ 2147483647 h 1197"/>
                <a:gd name="T98" fmla="*/ 2147483647 w 1199"/>
                <a:gd name="T99" fmla="*/ 2147483647 h 1197"/>
                <a:gd name="T100" fmla="*/ 2147483647 w 1199"/>
                <a:gd name="T101" fmla="*/ 2147483647 h 11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99"/>
                <a:gd name="T154" fmla="*/ 0 h 1197"/>
                <a:gd name="T155" fmla="*/ 1199 w 1199"/>
                <a:gd name="T156" fmla="*/ 1197 h 119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99" h="1197">
                  <a:moveTo>
                    <a:pt x="1199" y="598"/>
                  </a:moveTo>
                  <a:lnTo>
                    <a:pt x="1197" y="567"/>
                  </a:lnTo>
                  <a:lnTo>
                    <a:pt x="1195" y="538"/>
                  </a:lnTo>
                  <a:lnTo>
                    <a:pt x="1192" y="507"/>
                  </a:lnTo>
                  <a:lnTo>
                    <a:pt x="1186" y="478"/>
                  </a:lnTo>
                  <a:lnTo>
                    <a:pt x="1179" y="448"/>
                  </a:lnTo>
                  <a:lnTo>
                    <a:pt x="1172" y="421"/>
                  </a:lnTo>
                  <a:lnTo>
                    <a:pt x="1162" y="392"/>
                  </a:lnTo>
                  <a:lnTo>
                    <a:pt x="1151" y="366"/>
                  </a:lnTo>
                  <a:lnTo>
                    <a:pt x="1140" y="338"/>
                  </a:lnTo>
                  <a:lnTo>
                    <a:pt x="1126" y="313"/>
                  </a:lnTo>
                  <a:lnTo>
                    <a:pt x="1111" y="287"/>
                  </a:lnTo>
                  <a:lnTo>
                    <a:pt x="1097" y="263"/>
                  </a:lnTo>
                  <a:lnTo>
                    <a:pt x="1080" y="240"/>
                  </a:lnTo>
                  <a:lnTo>
                    <a:pt x="1062" y="218"/>
                  </a:lnTo>
                  <a:lnTo>
                    <a:pt x="1043" y="196"/>
                  </a:lnTo>
                  <a:lnTo>
                    <a:pt x="1023" y="176"/>
                  </a:lnTo>
                  <a:lnTo>
                    <a:pt x="1003" y="155"/>
                  </a:lnTo>
                  <a:lnTo>
                    <a:pt x="981" y="135"/>
                  </a:lnTo>
                  <a:lnTo>
                    <a:pt x="957" y="119"/>
                  </a:lnTo>
                  <a:lnTo>
                    <a:pt x="934" y="102"/>
                  </a:lnTo>
                  <a:lnTo>
                    <a:pt x="910" y="86"/>
                  </a:lnTo>
                  <a:lnTo>
                    <a:pt x="886" y="71"/>
                  </a:lnTo>
                  <a:lnTo>
                    <a:pt x="859" y="58"/>
                  </a:lnTo>
                  <a:lnTo>
                    <a:pt x="833" y="46"/>
                  </a:lnTo>
                  <a:lnTo>
                    <a:pt x="806" y="36"/>
                  </a:lnTo>
                  <a:lnTo>
                    <a:pt x="778" y="25"/>
                  </a:lnTo>
                  <a:lnTo>
                    <a:pt x="749" y="18"/>
                  </a:lnTo>
                  <a:lnTo>
                    <a:pt x="719" y="11"/>
                  </a:lnTo>
                  <a:lnTo>
                    <a:pt x="690" y="7"/>
                  </a:lnTo>
                  <a:lnTo>
                    <a:pt x="661" y="2"/>
                  </a:lnTo>
                  <a:lnTo>
                    <a:pt x="630" y="0"/>
                  </a:lnTo>
                  <a:lnTo>
                    <a:pt x="600" y="0"/>
                  </a:lnTo>
                  <a:lnTo>
                    <a:pt x="569" y="0"/>
                  </a:lnTo>
                  <a:lnTo>
                    <a:pt x="538" y="2"/>
                  </a:lnTo>
                  <a:lnTo>
                    <a:pt x="509" y="7"/>
                  </a:lnTo>
                  <a:lnTo>
                    <a:pt x="480" y="11"/>
                  </a:lnTo>
                  <a:lnTo>
                    <a:pt x="450" y="18"/>
                  </a:lnTo>
                  <a:lnTo>
                    <a:pt x="421" y="25"/>
                  </a:lnTo>
                  <a:lnTo>
                    <a:pt x="394" y="36"/>
                  </a:lnTo>
                  <a:lnTo>
                    <a:pt x="366" y="46"/>
                  </a:lnTo>
                  <a:lnTo>
                    <a:pt x="341" y="58"/>
                  </a:lnTo>
                  <a:lnTo>
                    <a:pt x="315" y="71"/>
                  </a:lnTo>
                  <a:lnTo>
                    <a:pt x="289" y="86"/>
                  </a:lnTo>
                  <a:lnTo>
                    <a:pt x="265" y="102"/>
                  </a:lnTo>
                  <a:lnTo>
                    <a:pt x="242" y="119"/>
                  </a:lnTo>
                  <a:lnTo>
                    <a:pt x="218" y="135"/>
                  </a:lnTo>
                  <a:lnTo>
                    <a:pt x="196" y="155"/>
                  </a:lnTo>
                  <a:lnTo>
                    <a:pt x="176" y="176"/>
                  </a:lnTo>
                  <a:lnTo>
                    <a:pt x="156" y="196"/>
                  </a:lnTo>
                  <a:lnTo>
                    <a:pt x="137" y="218"/>
                  </a:lnTo>
                  <a:lnTo>
                    <a:pt x="119" y="240"/>
                  </a:lnTo>
                  <a:lnTo>
                    <a:pt x="103" y="263"/>
                  </a:lnTo>
                  <a:lnTo>
                    <a:pt x="88" y="287"/>
                  </a:lnTo>
                  <a:lnTo>
                    <a:pt x="73" y="313"/>
                  </a:lnTo>
                  <a:lnTo>
                    <a:pt x="59" y="338"/>
                  </a:lnTo>
                  <a:lnTo>
                    <a:pt x="48" y="366"/>
                  </a:lnTo>
                  <a:lnTo>
                    <a:pt x="37" y="392"/>
                  </a:lnTo>
                  <a:lnTo>
                    <a:pt x="28" y="421"/>
                  </a:lnTo>
                  <a:lnTo>
                    <a:pt x="20" y="448"/>
                  </a:lnTo>
                  <a:lnTo>
                    <a:pt x="13" y="478"/>
                  </a:lnTo>
                  <a:lnTo>
                    <a:pt x="7" y="507"/>
                  </a:lnTo>
                  <a:lnTo>
                    <a:pt x="4" y="538"/>
                  </a:lnTo>
                  <a:lnTo>
                    <a:pt x="2" y="567"/>
                  </a:lnTo>
                  <a:lnTo>
                    <a:pt x="0" y="598"/>
                  </a:lnTo>
                  <a:lnTo>
                    <a:pt x="2" y="629"/>
                  </a:lnTo>
                  <a:lnTo>
                    <a:pt x="4" y="659"/>
                  </a:lnTo>
                  <a:lnTo>
                    <a:pt x="7" y="690"/>
                  </a:lnTo>
                  <a:lnTo>
                    <a:pt x="13" y="719"/>
                  </a:lnTo>
                  <a:lnTo>
                    <a:pt x="20" y="748"/>
                  </a:lnTo>
                  <a:lnTo>
                    <a:pt x="28" y="776"/>
                  </a:lnTo>
                  <a:lnTo>
                    <a:pt x="37" y="805"/>
                  </a:lnTo>
                  <a:lnTo>
                    <a:pt x="48" y="831"/>
                  </a:lnTo>
                  <a:lnTo>
                    <a:pt x="59" y="858"/>
                  </a:lnTo>
                  <a:lnTo>
                    <a:pt x="73" y="884"/>
                  </a:lnTo>
                  <a:lnTo>
                    <a:pt x="88" y="910"/>
                  </a:lnTo>
                  <a:lnTo>
                    <a:pt x="103" y="933"/>
                  </a:lnTo>
                  <a:lnTo>
                    <a:pt x="119" y="957"/>
                  </a:lnTo>
                  <a:lnTo>
                    <a:pt x="137" y="979"/>
                  </a:lnTo>
                  <a:lnTo>
                    <a:pt x="156" y="1001"/>
                  </a:lnTo>
                  <a:lnTo>
                    <a:pt x="176" y="1021"/>
                  </a:lnTo>
                  <a:lnTo>
                    <a:pt x="196" y="1041"/>
                  </a:lnTo>
                  <a:lnTo>
                    <a:pt x="218" y="1061"/>
                  </a:lnTo>
                  <a:lnTo>
                    <a:pt x="242" y="1078"/>
                  </a:lnTo>
                  <a:lnTo>
                    <a:pt x="265" y="1094"/>
                  </a:lnTo>
                  <a:lnTo>
                    <a:pt x="289" y="1111"/>
                  </a:lnTo>
                  <a:lnTo>
                    <a:pt x="315" y="1126"/>
                  </a:lnTo>
                  <a:lnTo>
                    <a:pt x="341" y="1138"/>
                  </a:lnTo>
                  <a:lnTo>
                    <a:pt x="366" y="1151"/>
                  </a:lnTo>
                  <a:lnTo>
                    <a:pt x="394" y="1160"/>
                  </a:lnTo>
                  <a:lnTo>
                    <a:pt x="421" y="1171"/>
                  </a:lnTo>
                  <a:lnTo>
                    <a:pt x="450" y="1179"/>
                  </a:lnTo>
                  <a:lnTo>
                    <a:pt x="480" y="1186"/>
                  </a:lnTo>
                  <a:lnTo>
                    <a:pt x="509" y="1191"/>
                  </a:lnTo>
                  <a:lnTo>
                    <a:pt x="538" y="1195"/>
                  </a:lnTo>
                  <a:lnTo>
                    <a:pt x="569" y="1197"/>
                  </a:lnTo>
                  <a:lnTo>
                    <a:pt x="600" y="1197"/>
                  </a:lnTo>
                  <a:lnTo>
                    <a:pt x="630" y="1197"/>
                  </a:lnTo>
                  <a:lnTo>
                    <a:pt x="661" y="1195"/>
                  </a:lnTo>
                  <a:lnTo>
                    <a:pt x="690" y="1191"/>
                  </a:lnTo>
                  <a:lnTo>
                    <a:pt x="719" y="1186"/>
                  </a:lnTo>
                  <a:lnTo>
                    <a:pt x="749" y="1179"/>
                  </a:lnTo>
                  <a:lnTo>
                    <a:pt x="778" y="1171"/>
                  </a:lnTo>
                  <a:lnTo>
                    <a:pt x="806" y="1160"/>
                  </a:lnTo>
                  <a:lnTo>
                    <a:pt x="833" y="1151"/>
                  </a:lnTo>
                  <a:lnTo>
                    <a:pt x="859" y="1138"/>
                  </a:lnTo>
                  <a:lnTo>
                    <a:pt x="886" y="1126"/>
                  </a:lnTo>
                  <a:lnTo>
                    <a:pt x="910" y="1111"/>
                  </a:lnTo>
                  <a:lnTo>
                    <a:pt x="934" y="1094"/>
                  </a:lnTo>
                  <a:lnTo>
                    <a:pt x="957" y="1078"/>
                  </a:lnTo>
                  <a:lnTo>
                    <a:pt x="981" y="1061"/>
                  </a:lnTo>
                  <a:lnTo>
                    <a:pt x="1003" y="1041"/>
                  </a:lnTo>
                  <a:lnTo>
                    <a:pt x="1023" y="1021"/>
                  </a:lnTo>
                  <a:lnTo>
                    <a:pt x="1043" y="1001"/>
                  </a:lnTo>
                  <a:lnTo>
                    <a:pt x="1062" y="979"/>
                  </a:lnTo>
                  <a:lnTo>
                    <a:pt x="1080" y="957"/>
                  </a:lnTo>
                  <a:lnTo>
                    <a:pt x="1097" y="933"/>
                  </a:lnTo>
                  <a:lnTo>
                    <a:pt x="1111" y="910"/>
                  </a:lnTo>
                  <a:lnTo>
                    <a:pt x="1126" y="884"/>
                  </a:lnTo>
                  <a:lnTo>
                    <a:pt x="1140" y="858"/>
                  </a:lnTo>
                  <a:lnTo>
                    <a:pt x="1151" y="831"/>
                  </a:lnTo>
                  <a:lnTo>
                    <a:pt x="1162" y="805"/>
                  </a:lnTo>
                  <a:lnTo>
                    <a:pt x="1172" y="776"/>
                  </a:lnTo>
                  <a:lnTo>
                    <a:pt x="1179" y="748"/>
                  </a:lnTo>
                  <a:lnTo>
                    <a:pt x="1186" y="719"/>
                  </a:lnTo>
                  <a:lnTo>
                    <a:pt x="1192" y="690"/>
                  </a:lnTo>
                  <a:lnTo>
                    <a:pt x="1195" y="659"/>
                  </a:lnTo>
                  <a:lnTo>
                    <a:pt x="1197" y="629"/>
                  </a:lnTo>
                  <a:lnTo>
                    <a:pt x="1199" y="598"/>
                  </a:lnTo>
                  <a:lnTo>
                    <a:pt x="1190" y="598"/>
                  </a:lnTo>
                  <a:lnTo>
                    <a:pt x="1188" y="567"/>
                  </a:lnTo>
                  <a:lnTo>
                    <a:pt x="1186" y="538"/>
                  </a:lnTo>
                  <a:lnTo>
                    <a:pt x="1183" y="509"/>
                  </a:lnTo>
                  <a:lnTo>
                    <a:pt x="1177" y="479"/>
                  </a:lnTo>
                  <a:lnTo>
                    <a:pt x="1172" y="450"/>
                  </a:lnTo>
                  <a:lnTo>
                    <a:pt x="1162" y="423"/>
                  </a:lnTo>
                  <a:lnTo>
                    <a:pt x="1153" y="395"/>
                  </a:lnTo>
                  <a:lnTo>
                    <a:pt x="1144" y="370"/>
                  </a:lnTo>
                  <a:lnTo>
                    <a:pt x="1131" y="342"/>
                  </a:lnTo>
                  <a:lnTo>
                    <a:pt x="1119" y="316"/>
                  </a:lnTo>
                  <a:lnTo>
                    <a:pt x="1104" y="293"/>
                  </a:lnTo>
                  <a:lnTo>
                    <a:pt x="1089" y="269"/>
                  </a:lnTo>
                  <a:lnTo>
                    <a:pt x="1073" y="245"/>
                  </a:lnTo>
                  <a:lnTo>
                    <a:pt x="1054" y="223"/>
                  </a:lnTo>
                  <a:lnTo>
                    <a:pt x="1036" y="201"/>
                  </a:lnTo>
                  <a:lnTo>
                    <a:pt x="1016" y="181"/>
                  </a:lnTo>
                  <a:lnTo>
                    <a:pt x="996" y="161"/>
                  </a:lnTo>
                  <a:lnTo>
                    <a:pt x="976" y="143"/>
                  </a:lnTo>
                  <a:lnTo>
                    <a:pt x="952" y="126"/>
                  </a:lnTo>
                  <a:lnTo>
                    <a:pt x="930" y="110"/>
                  </a:lnTo>
                  <a:lnTo>
                    <a:pt x="906" y="93"/>
                  </a:lnTo>
                  <a:lnTo>
                    <a:pt x="881" y="80"/>
                  </a:lnTo>
                  <a:lnTo>
                    <a:pt x="855" y="66"/>
                  </a:lnTo>
                  <a:lnTo>
                    <a:pt x="829" y="55"/>
                  </a:lnTo>
                  <a:lnTo>
                    <a:pt x="802" y="44"/>
                  </a:lnTo>
                  <a:lnTo>
                    <a:pt x="774" y="35"/>
                  </a:lnTo>
                  <a:lnTo>
                    <a:pt x="747" y="27"/>
                  </a:lnTo>
                  <a:lnTo>
                    <a:pt x="718" y="20"/>
                  </a:lnTo>
                  <a:lnTo>
                    <a:pt x="690" y="14"/>
                  </a:lnTo>
                  <a:lnTo>
                    <a:pt x="659" y="11"/>
                  </a:lnTo>
                  <a:lnTo>
                    <a:pt x="630" y="9"/>
                  </a:lnTo>
                  <a:lnTo>
                    <a:pt x="600" y="9"/>
                  </a:lnTo>
                  <a:lnTo>
                    <a:pt x="569" y="9"/>
                  </a:lnTo>
                  <a:lnTo>
                    <a:pt x="540" y="11"/>
                  </a:lnTo>
                  <a:lnTo>
                    <a:pt x="509" y="14"/>
                  </a:lnTo>
                  <a:lnTo>
                    <a:pt x="481" y="20"/>
                  </a:lnTo>
                  <a:lnTo>
                    <a:pt x="452" y="27"/>
                  </a:lnTo>
                  <a:lnTo>
                    <a:pt x="425" y="35"/>
                  </a:lnTo>
                  <a:lnTo>
                    <a:pt x="397" y="44"/>
                  </a:lnTo>
                  <a:lnTo>
                    <a:pt x="370" y="55"/>
                  </a:lnTo>
                  <a:lnTo>
                    <a:pt x="344" y="66"/>
                  </a:lnTo>
                  <a:lnTo>
                    <a:pt x="319" y="80"/>
                  </a:lnTo>
                  <a:lnTo>
                    <a:pt x="293" y="93"/>
                  </a:lnTo>
                  <a:lnTo>
                    <a:pt x="269" y="110"/>
                  </a:lnTo>
                  <a:lnTo>
                    <a:pt x="247" y="126"/>
                  </a:lnTo>
                  <a:lnTo>
                    <a:pt x="223" y="143"/>
                  </a:lnTo>
                  <a:lnTo>
                    <a:pt x="203" y="161"/>
                  </a:lnTo>
                  <a:lnTo>
                    <a:pt x="183" y="181"/>
                  </a:lnTo>
                  <a:lnTo>
                    <a:pt x="163" y="201"/>
                  </a:lnTo>
                  <a:lnTo>
                    <a:pt x="145" y="223"/>
                  </a:lnTo>
                  <a:lnTo>
                    <a:pt x="126" y="245"/>
                  </a:lnTo>
                  <a:lnTo>
                    <a:pt x="110" y="269"/>
                  </a:lnTo>
                  <a:lnTo>
                    <a:pt x="95" y="293"/>
                  </a:lnTo>
                  <a:lnTo>
                    <a:pt x="81" y="316"/>
                  </a:lnTo>
                  <a:lnTo>
                    <a:pt x="68" y="342"/>
                  </a:lnTo>
                  <a:lnTo>
                    <a:pt x="57" y="370"/>
                  </a:lnTo>
                  <a:lnTo>
                    <a:pt x="46" y="395"/>
                  </a:lnTo>
                  <a:lnTo>
                    <a:pt x="37" y="423"/>
                  </a:lnTo>
                  <a:lnTo>
                    <a:pt x="28" y="450"/>
                  </a:lnTo>
                  <a:lnTo>
                    <a:pt x="22" y="479"/>
                  </a:lnTo>
                  <a:lnTo>
                    <a:pt x="17" y="509"/>
                  </a:lnTo>
                  <a:lnTo>
                    <a:pt x="13" y="538"/>
                  </a:lnTo>
                  <a:lnTo>
                    <a:pt x="11" y="567"/>
                  </a:lnTo>
                  <a:lnTo>
                    <a:pt x="9" y="598"/>
                  </a:lnTo>
                  <a:lnTo>
                    <a:pt x="11" y="629"/>
                  </a:lnTo>
                  <a:lnTo>
                    <a:pt x="13" y="659"/>
                  </a:lnTo>
                  <a:lnTo>
                    <a:pt x="17" y="688"/>
                  </a:lnTo>
                  <a:lnTo>
                    <a:pt x="22" y="717"/>
                  </a:lnTo>
                  <a:lnTo>
                    <a:pt x="28" y="747"/>
                  </a:lnTo>
                  <a:lnTo>
                    <a:pt x="37" y="774"/>
                  </a:lnTo>
                  <a:lnTo>
                    <a:pt x="46" y="802"/>
                  </a:lnTo>
                  <a:lnTo>
                    <a:pt x="57" y="827"/>
                  </a:lnTo>
                  <a:lnTo>
                    <a:pt x="68" y="855"/>
                  </a:lnTo>
                  <a:lnTo>
                    <a:pt x="81" y="880"/>
                  </a:lnTo>
                  <a:lnTo>
                    <a:pt x="95" y="904"/>
                  </a:lnTo>
                  <a:lnTo>
                    <a:pt x="110" y="928"/>
                  </a:lnTo>
                  <a:lnTo>
                    <a:pt x="126" y="952"/>
                  </a:lnTo>
                  <a:lnTo>
                    <a:pt x="145" y="974"/>
                  </a:lnTo>
                  <a:lnTo>
                    <a:pt x="163" y="996"/>
                  </a:lnTo>
                  <a:lnTo>
                    <a:pt x="183" y="1016"/>
                  </a:lnTo>
                  <a:lnTo>
                    <a:pt x="203" y="1036"/>
                  </a:lnTo>
                  <a:lnTo>
                    <a:pt x="223" y="1054"/>
                  </a:lnTo>
                  <a:lnTo>
                    <a:pt x="247" y="1071"/>
                  </a:lnTo>
                  <a:lnTo>
                    <a:pt x="269" y="1087"/>
                  </a:lnTo>
                  <a:lnTo>
                    <a:pt x="293" y="1104"/>
                  </a:lnTo>
                  <a:lnTo>
                    <a:pt x="319" y="1116"/>
                  </a:lnTo>
                  <a:lnTo>
                    <a:pt x="344" y="1131"/>
                  </a:lnTo>
                  <a:lnTo>
                    <a:pt x="370" y="1142"/>
                  </a:lnTo>
                  <a:lnTo>
                    <a:pt x="397" y="1153"/>
                  </a:lnTo>
                  <a:lnTo>
                    <a:pt x="425" y="1162"/>
                  </a:lnTo>
                  <a:lnTo>
                    <a:pt x="452" y="1169"/>
                  </a:lnTo>
                  <a:lnTo>
                    <a:pt x="481" y="1177"/>
                  </a:lnTo>
                  <a:lnTo>
                    <a:pt x="509" y="1182"/>
                  </a:lnTo>
                  <a:lnTo>
                    <a:pt x="540" y="1186"/>
                  </a:lnTo>
                  <a:lnTo>
                    <a:pt x="569" y="1188"/>
                  </a:lnTo>
                  <a:lnTo>
                    <a:pt x="600" y="1188"/>
                  </a:lnTo>
                  <a:lnTo>
                    <a:pt x="630" y="1188"/>
                  </a:lnTo>
                  <a:lnTo>
                    <a:pt x="659" y="1186"/>
                  </a:lnTo>
                  <a:lnTo>
                    <a:pt x="690" y="1182"/>
                  </a:lnTo>
                  <a:lnTo>
                    <a:pt x="718" y="1177"/>
                  </a:lnTo>
                  <a:lnTo>
                    <a:pt x="747" y="1169"/>
                  </a:lnTo>
                  <a:lnTo>
                    <a:pt x="774" y="1162"/>
                  </a:lnTo>
                  <a:lnTo>
                    <a:pt x="802" y="1153"/>
                  </a:lnTo>
                  <a:lnTo>
                    <a:pt x="829" y="1142"/>
                  </a:lnTo>
                  <a:lnTo>
                    <a:pt x="855" y="1131"/>
                  </a:lnTo>
                  <a:lnTo>
                    <a:pt x="881" y="1116"/>
                  </a:lnTo>
                  <a:lnTo>
                    <a:pt x="906" y="1104"/>
                  </a:lnTo>
                  <a:lnTo>
                    <a:pt x="930" y="1087"/>
                  </a:lnTo>
                  <a:lnTo>
                    <a:pt x="952" y="1071"/>
                  </a:lnTo>
                  <a:lnTo>
                    <a:pt x="976" y="1054"/>
                  </a:lnTo>
                  <a:lnTo>
                    <a:pt x="996" y="1036"/>
                  </a:lnTo>
                  <a:lnTo>
                    <a:pt x="1016" y="1016"/>
                  </a:lnTo>
                  <a:lnTo>
                    <a:pt x="1036" y="996"/>
                  </a:lnTo>
                  <a:lnTo>
                    <a:pt x="1054" y="974"/>
                  </a:lnTo>
                  <a:lnTo>
                    <a:pt x="1073" y="952"/>
                  </a:lnTo>
                  <a:lnTo>
                    <a:pt x="1089" y="928"/>
                  </a:lnTo>
                  <a:lnTo>
                    <a:pt x="1104" y="904"/>
                  </a:lnTo>
                  <a:lnTo>
                    <a:pt x="1119" y="880"/>
                  </a:lnTo>
                  <a:lnTo>
                    <a:pt x="1131" y="855"/>
                  </a:lnTo>
                  <a:lnTo>
                    <a:pt x="1144" y="827"/>
                  </a:lnTo>
                  <a:lnTo>
                    <a:pt x="1153" y="802"/>
                  </a:lnTo>
                  <a:lnTo>
                    <a:pt x="1162" y="774"/>
                  </a:lnTo>
                  <a:lnTo>
                    <a:pt x="1172" y="747"/>
                  </a:lnTo>
                  <a:lnTo>
                    <a:pt x="1177" y="717"/>
                  </a:lnTo>
                  <a:lnTo>
                    <a:pt x="1183" y="688"/>
                  </a:lnTo>
                  <a:lnTo>
                    <a:pt x="1186" y="659"/>
                  </a:lnTo>
                  <a:lnTo>
                    <a:pt x="1188" y="629"/>
                  </a:lnTo>
                  <a:lnTo>
                    <a:pt x="1190" y="598"/>
                  </a:lnTo>
                  <a:lnTo>
                    <a:pt x="1199" y="598"/>
                  </a:lnTo>
                  <a:close/>
                </a:path>
              </a:pathLst>
            </a:custGeom>
            <a:solidFill>
              <a:srgbClr val="7CCAFF"/>
            </a:solidFill>
            <a:ln w="9525">
              <a:noFill/>
              <a:round/>
              <a:headEnd/>
              <a:tailEnd/>
            </a:ln>
          </p:spPr>
          <p:txBody>
            <a:bodyPr/>
            <a:lstStyle/>
            <a:p>
              <a:endParaRPr lang="en-US"/>
            </a:p>
          </p:txBody>
        </p:sp>
        <p:sp>
          <p:nvSpPr>
            <p:cNvPr id="49216" name="Freeform 281"/>
            <p:cNvSpPr>
              <a:spLocks/>
            </p:cNvSpPr>
            <p:nvPr/>
          </p:nvSpPr>
          <p:spPr bwMode="auto">
            <a:xfrm>
              <a:off x="3203222" y="2454295"/>
              <a:ext cx="1676400" cy="1889125"/>
            </a:xfrm>
            <a:custGeom>
              <a:avLst/>
              <a:gdLst>
                <a:gd name="T0" fmla="*/ 2147483647 w 1188"/>
                <a:gd name="T1" fmla="*/ 2147483647 h 1190"/>
                <a:gd name="T2" fmla="*/ 2147483647 w 1188"/>
                <a:gd name="T3" fmla="*/ 2147483647 h 1190"/>
                <a:gd name="T4" fmla="*/ 2147483647 w 1188"/>
                <a:gd name="T5" fmla="*/ 2147483647 h 1190"/>
                <a:gd name="T6" fmla="*/ 2147483647 w 1188"/>
                <a:gd name="T7" fmla="*/ 2147483647 h 1190"/>
                <a:gd name="T8" fmla="*/ 2147483647 w 1188"/>
                <a:gd name="T9" fmla="*/ 2147483647 h 1190"/>
                <a:gd name="T10" fmla="*/ 2147483647 w 1188"/>
                <a:gd name="T11" fmla="*/ 2147483647 h 1190"/>
                <a:gd name="T12" fmla="*/ 2147483647 w 1188"/>
                <a:gd name="T13" fmla="*/ 2147483647 h 1190"/>
                <a:gd name="T14" fmla="*/ 2147483647 w 1188"/>
                <a:gd name="T15" fmla="*/ 2147483647 h 1190"/>
                <a:gd name="T16" fmla="*/ 2147483647 w 1188"/>
                <a:gd name="T17" fmla="*/ 2147483647 h 1190"/>
                <a:gd name="T18" fmla="*/ 2147483647 w 1188"/>
                <a:gd name="T19" fmla="*/ 2147483647 h 1190"/>
                <a:gd name="T20" fmla="*/ 2147483647 w 1188"/>
                <a:gd name="T21" fmla="*/ 2147483647 h 1190"/>
                <a:gd name="T22" fmla="*/ 2147483647 w 1188"/>
                <a:gd name="T23" fmla="*/ 2147483647 h 1190"/>
                <a:gd name="T24" fmla="*/ 0 w 1188"/>
                <a:gd name="T25" fmla="*/ 2147483647 h 1190"/>
                <a:gd name="T26" fmla="*/ 2147483647 w 1188"/>
                <a:gd name="T27" fmla="*/ 2147483647 h 1190"/>
                <a:gd name="T28" fmla="*/ 2147483647 w 1188"/>
                <a:gd name="T29" fmla="*/ 2147483647 h 1190"/>
                <a:gd name="T30" fmla="*/ 2147483647 w 1188"/>
                <a:gd name="T31" fmla="*/ 2147483647 h 1190"/>
                <a:gd name="T32" fmla="*/ 2147483647 w 1188"/>
                <a:gd name="T33" fmla="*/ 2147483647 h 1190"/>
                <a:gd name="T34" fmla="*/ 2147483647 w 1188"/>
                <a:gd name="T35" fmla="*/ 2147483647 h 1190"/>
                <a:gd name="T36" fmla="*/ 2147483647 w 1188"/>
                <a:gd name="T37" fmla="*/ 2147483647 h 1190"/>
                <a:gd name="T38" fmla="*/ 2147483647 w 1188"/>
                <a:gd name="T39" fmla="*/ 2147483647 h 1190"/>
                <a:gd name="T40" fmla="*/ 2147483647 w 1188"/>
                <a:gd name="T41" fmla="*/ 2147483647 h 1190"/>
                <a:gd name="T42" fmla="*/ 2147483647 w 1188"/>
                <a:gd name="T43" fmla="*/ 2147483647 h 1190"/>
                <a:gd name="T44" fmla="*/ 2147483647 w 1188"/>
                <a:gd name="T45" fmla="*/ 2147483647 h 1190"/>
                <a:gd name="T46" fmla="*/ 2147483647 w 1188"/>
                <a:gd name="T47" fmla="*/ 2147483647 h 1190"/>
                <a:gd name="T48" fmla="*/ 2147483647 w 1188"/>
                <a:gd name="T49" fmla="*/ 2147483647 h 1190"/>
                <a:gd name="T50" fmla="*/ 2147483647 w 1188"/>
                <a:gd name="T51" fmla="*/ 2147483647 h 1190"/>
                <a:gd name="T52" fmla="*/ 2147483647 w 1188"/>
                <a:gd name="T53" fmla="*/ 2147483647 h 1190"/>
                <a:gd name="T54" fmla="*/ 2147483647 w 1188"/>
                <a:gd name="T55" fmla="*/ 2147483647 h 1190"/>
                <a:gd name="T56" fmla="*/ 2147483647 w 1188"/>
                <a:gd name="T57" fmla="*/ 2147483647 h 1190"/>
                <a:gd name="T58" fmla="*/ 2147483647 w 1188"/>
                <a:gd name="T59" fmla="*/ 2147483647 h 1190"/>
                <a:gd name="T60" fmla="*/ 2147483647 w 1188"/>
                <a:gd name="T61" fmla="*/ 2147483647 h 1190"/>
                <a:gd name="T62" fmla="*/ 2147483647 w 1188"/>
                <a:gd name="T63" fmla="*/ 2147483647 h 1190"/>
                <a:gd name="T64" fmla="*/ 2147483647 w 1188"/>
                <a:gd name="T65" fmla="*/ 2147483647 h 1190"/>
                <a:gd name="T66" fmla="*/ 2147483647 w 1188"/>
                <a:gd name="T67" fmla="*/ 2147483647 h 1190"/>
                <a:gd name="T68" fmla="*/ 2147483647 w 1188"/>
                <a:gd name="T69" fmla="*/ 2147483647 h 1190"/>
                <a:gd name="T70" fmla="*/ 2147483647 w 1188"/>
                <a:gd name="T71" fmla="*/ 2147483647 h 1190"/>
                <a:gd name="T72" fmla="*/ 2147483647 w 1188"/>
                <a:gd name="T73" fmla="*/ 2147483647 h 1190"/>
                <a:gd name="T74" fmla="*/ 2147483647 w 1188"/>
                <a:gd name="T75" fmla="*/ 2147483647 h 1190"/>
                <a:gd name="T76" fmla="*/ 2147483647 w 1188"/>
                <a:gd name="T77" fmla="*/ 2147483647 h 1190"/>
                <a:gd name="T78" fmla="*/ 2147483647 w 1188"/>
                <a:gd name="T79" fmla="*/ 2147483647 h 1190"/>
                <a:gd name="T80" fmla="*/ 2147483647 w 1188"/>
                <a:gd name="T81" fmla="*/ 2147483647 h 1190"/>
                <a:gd name="T82" fmla="*/ 2147483647 w 1188"/>
                <a:gd name="T83" fmla="*/ 2147483647 h 1190"/>
                <a:gd name="T84" fmla="*/ 2147483647 w 1188"/>
                <a:gd name="T85" fmla="*/ 2147483647 h 1190"/>
                <a:gd name="T86" fmla="*/ 2147483647 w 1188"/>
                <a:gd name="T87" fmla="*/ 2147483647 h 1190"/>
                <a:gd name="T88" fmla="*/ 2147483647 w 1188"/>
                <a:gd name="T89" fmla="*/ 2147483647 h 1190"/>
                <a:gd name="T90" fmla="*/ 2147483647 w 1188"/>
                <a:gd name="T91" fmla="*/ 2147483647 h 1190"/>
                <a:gd name="T92" fmla="*/ 2147483647 w 1188"/>
                <a:gd name="T93" fmla="*/ 2147483647 h 1190"/>
                <a:gd name="T94" fmla="*/ 2147483647 w 1188"/>
                <a:gd name="T95" fmla="*/ 2147483647 h 1190"/>
                <a:gd name="T96" fmla="*/ 2147483647 w 1188"/>
                <a:gd name="T97" fmla="*/ 2147483647 h 1190"/>
                <a:gd name="T98" fmla="*/ 2147483647 w 1188"/>
                <a:gd name="T99" fmla="*/ 2147483647 h 1190"/>
                <a:gd name="T100" fmla="*/ 2147483647 w 1188"/>
                <a:gd name="T101" fmla="*/ 2147483647 h 11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88"/>
                <a:gd name="T154" fmla="*/ 0 h 1190"/>
                <a:gd name="T155" fmla="*/ 1188 w 1188"/>
                <a:gd name="T156" fmla="*/ 1190 h 119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88" h="1190">
                  <a:moveTo>
                    <a:pt x="1188" y="595"/>
                  </a:moveTo>
                  <a:lnTo>
                    <a:pt x="1188" y="564"/>
                  </a:lnTo>
                  <a:lnTo>
                    <a:pt x="1186" y="535"/>
                  </a:lnTo>
                  <a:lnTo>
                    <a:pt x="1182" y="506"/>
                  </a:lnTo>
                  <a:lnTo>
                    <a:pt x="1177" y="476"/>
                  </a:lnTo>
                  <a:lnTo>
                    <a:pt x="1169" y="447"/>
                  </a:lnTo>
                  <a:lnTo>
                    <a:pt x="1162" y="418"/>
                  </a:lnTo>
                  <a:lnTo>
                    <a:pt x="1153" y="390"/>
                  </a:lnTo>
                  <a:lnTo>
                    <a:pt x="1142" y="365"/>
                  </a:lnTo>
                  <a:lnTo>
                    <a:pt x="1129" y="337"/>
                  </a:lnTo>
                  <a:lnTo>
                    <a:pt x="1116" y="312"/>
                  </a:lnTo>
                  <a:lnTo>
                    <a:pt x="1102" y="288"/>
                  </a:lnTo>
                  <a:lnTo>
                    <a:pt x="1087" y="262"/>
                  </a:lnTo>
                  <a:lnTo>
                    <a:pt x="1070" y="240"/>
                  </a:lnTo>
                  <a:lnTo>
                    <a:pt x="1052" y="216"/>
                  </a:lnTo>
                  <a:lnTo>
                    <a:pt x="1034" y="196"/>
                  </a:lnTo>
                  <a:lnTo>
                    <a:pt x="1014" y="174"/>
                  </a:lnTo>
                  <a:lnTo>
                    <a:pt x="994" y="156"/>
                  </a:lnTo>
                  <a:lnTo>
                    <a:pt x="972" y="136"/>
                  </a:lnTo>
                  <a:lnTo>
                    <a:pt x="950" y="119"/>
                  </a:lnTo>
                  <a:lnTo>
                    <a:pt x="926" y="103"/>
                  </a:lnTo>
                  <a:lnTo>
                    <a:pt x="902" y="86"/>
                  </a:lnTo>
                  <a:lnTo>
                    <a:pt x="876" y="72"/>
                  </a:lnTo>
                  <a:lnTo>
                    <a:pt x="851" y="59"/>
                  </a:lnTo>
                  <a:lnTo>
                    <a:pt x="825" y="48"/>
                  </a:lnTo>
                  <a:lnTo>
                    <a:pt x="798" y="37"/>
                  </a:lnTo>
                  <a:lnTo>
                    <a:pt x="770" y="28"/>
                  </a:lnTo>
                  <a:lnTo>
                    <a:pt x="743" y="19"/>
                  </a:lnTo>
                  <a:lnTo>
                    <a:pt x="713" y="13"/>
                  </a:lnTo>
                  <a:lnTo>
                    <a:pt x="684" y="8"/>
                  </a:lnTo>
                  <a:lnTo>
                    <a:pt x="655" y="4"/>
                  </a:lnTo>
                  <a:lnTo>
                    <a:pt x="624" y="2"/>
                  </a:lnTo>
                  <a:lnTo>
                    <a:pt x="594" y="0"/>
                  </a:lnTo>
                  <a:lnTo>
                    <a:pt x="563" y="2"/>
                  </a:lnTo>
                  <a:lnTo>
                    <a:pt x="532" y="4"/>
                  </a:lnTo>
                  <a:lnTo>
                    <a:pt x="503" y="8"/>
                  </a:lnTo>
                  <a:lnTo>
                    <a:pt x="474" y="13"/>
                  </a:lnTo>
                  <a:lnTo>
                    <a:pt x="444" y="19"/>
                  </a:lnTo>
                  <a:lnTo>
                    <a:pt x="417" y="28"/>
                  </a:lnTo>
                  <a:lnTo>
                    <a:pt x="389" y="37"/>
                  </a:lnTo>
                  <a:lnTo>
                    <a:pt x="362" y="48"/>
                  </a:lnTo>
                  <a:lnTo>
                    <a:pt x="336" y="59"/>
                  </a:lnTo>
                  <a:lnTo>
                    <a:pt x="311" y="72"/>
                  </a:lnTo>
                  <a:lnTo>
                    <a:pt x="285" y="86"/>
                  </a:lnTo>
                  <a:lnTo>
                    <a:pt x="261" y="103"/>
                  </a:lnTo>
                  <a:lnTo>
                    <a:pt x="238" y="119"/>
                  </a:lnTo>
                  <a:lnTo>
                    <a:pt x="216" y="136"/>
                  </a:lnTo>
                  <a:lnTo>
                    <a:pt x="194" y="156"/>
                  </a:lnTo>
                  <a:lnTo>
                    <a:pt x="173" y="174"/>
                  </a:lnTo>
                  <a:lnTo>
                    <a:pt x="153" y="196"/>
                  </a:lnTo>
                  <a:lnTo>
                    <a:pt x="135" y="216"/>
                  </a:lnTo>
                  <a:lnTo>
                    <a:pt x="117" y="240"/>
                  </a:lnTo>
                  <a:lnTo>
                    <a:pt x="100" y="262"/>
                  </a:lnTo>
                  <a:lnTo>
                    <a:pt x="86" y="288"/>
                  </a:lnTo>
                  <a:lnTo>
                    <a:pt x="71" y="312"/>
                  </a:lnTo>
                  <a:lnTo>
                    <a:pt x="58" y="337"/>
                  </a:lnTo>
                  <a:lnTo>
                    <a:pt x="45" y="365"/>
                  </a:lnTo>
                  <a:lnTo>
                    <a:pt x="34" y="390"/>
                  </a:lnTo>
                  <a:lnTo>
                    <a:pt x="25" y="418"/>
                  </a:lnTo>
                  <a:lnTo>
                    <a:pt x="18" y="447"/>
                  </a:lnTo>
                  <a:lnTo>
                    <a:pt x="11" y="476"/>
                  </a:lnTo>
                  <a:lnTo>
                    <a:pt x="5" y="506"/>
                  </a:lnTo>
                  <a:lnTo>
                    <a:pt x="1" y="535"/>
                  </a:lnTo>
                  <a:lnTo>
                    <a:pt x="0" y="564"/>
                  </a:lnTo>
                  <a:lnTo>
                    <a:pt x="0" y="595"/>
                  </a:lnTo>
                  <a:lnTo>
                    <a:pt x="0" y="626"/>
                  </a:lnTo>
                  <a:lnTo>
                    <a:pt x="1" y="656"/>
                  </a:lnTo>
                  <a:lnTo>
                    <a:pt x="5" y="685"/>
                  </a:lnTo>
                  <a:lnTo>
                    <a:pt x="11" y="714"/>
                  </a:lnTo>
                  <a:lnTo>
                    <a:pt x="18" y="744"/>
                  </a:lnTo>
                  <a:lnTo>
                    <a:pt x="25" y="773"/>
                  </a:lnTo>
                  <a:lnTo>
                    <a:pt x="34" y="800"/>
                  </a:lnTo>
                  <a:lnTo>
                    <a:pt x="45" y="826"/>
                  </a:lnTo>
                  <a:lnTo>
                    <a:pt x="58" y="853"/>
                  </a:lnTo>
                  <a:lnTo>
                    <a:pt x="71" y="879"/>
                  </a:lnTo>
                  <a:lnTo>
                    <a:pt x="86" y="903"/>
                  </a:lnTo>
                  <a:lnTo>
                    <a:pt x="100" y="929"/>
                  </a:lnTo>
                  <a:lnTo>
                    <a:pt x="117" y="950"/>
                  </a:lnTo>
                  <a:lnTo>
                    <a:pt x="135" y="974"/>
                  </a:lnTo>
                  <a:lnTo>
                    <a:pt x="153" y="994"/>
                  </a:lnTo>
                  <a:lnTo>
                    <a:pt x="173" y="1016"/>
                  </a:lnTo>
                  <a:lnTo>
                    <a:pt x="194" y="1035"/>
                  </a:lnTo>
                  <a:lnTo>
                    <a:pt x="216" y="1055"/>
                  </a:lnTo>
                  <a:lnTo>
                    <a:pt x="238" y="1071"/>
                  </a:lnTo>
                  <a:lnTo>
                    <a:pt x="261" y="1088"/>
                  </a:lnTo>
                  <a:lnTo>
                    <a:pt x="285" y="1104"/>
                  </a:lnTo>
                  <a:lnTo>
                    <a:pt x="311" y="1119"/>
                  </a:lnTo>
                  <a:lnTo>
                    <a:pt x="336" y="1132"/>
                  </a:lnTo>
                  <a:lnTo>
                    <a:pt x="362" y="1143"/>
                  </a:lnTo>
                  <a:lnTo>
                    <a:pt x="389" y="1154"/>
                  </a:lnTo>
                  <a:lnTo>
                    <a:pt x="417" y="1163"/>
                  </a:lnTo>
                  <a:lnTo>
                    <a:pt x="444" y="1172"/>
                  </a:lnTo>
                  <a:lnTo>
                    <a:pt x="474" y="1177"/>
                  </a:lnTo>
                  <a:lnTo>
                    <a:pt x="503" y="1183"/>
                  </a:lnTo>
                  <a:lnTo>
                    <a:pt x="532" y="1187"/>
                  </a:lnTo>
                  <a:lnTo>
                    <a:pt x="563" y="1188"/>
                  </a:lnTo>
                  <a:lnTo>
                    <a:pt x="594" y="1190"/>
                  </a:lnTo>
                  <a:lnTo>
                    <a:pt x="624" y="1188"/>
                  </a:lnTo>
                  <a:lnTo>
                    <a:pt x="655" y="1187"/>
                  </a:lnTo>
                  <a:lnTo>
                    <a:pt x="684" y="1183"/>
                  </a:lnTo>
                  <a:lnTo>
                    <a:pt x="713" y="1177"/>
                  </a:lnTo>
                  <a:lnTo>
                    <a:pt x="743" y="1172"/>
                  </a:lnTo>
                  <a:lnTo>
                    <a:pt x="770" y="1163"/>
                  </a:lnTo>
                  <a:lnTo>
                    <a:pt x="798" y="1154"/>
                  </a:lnTo>
                  <a:lnTo>
                    <a:pt x="825" y="1143"/>
                  </a:lnTo>
                  <a:lnTo>
                    <a:pt x="851" y="1132"/>
                  </a:lnTo>
                  <a:lnTo>
                    <a:pt x="876" y="1119"/>
                  </a:lnTo>
                  <a:lnTo>
                    <a:pt x="902" y="1104"/>
                  </a:lnTo>
                  <a:lnTo>
                    <a:pt x="926" y="1088"/>
                  </a:lnTo>
                  <a:lnTo>
                    <a:pt x="950" y="1071"/>
                  </a:lnTo>
                  <a:lnTo>
                    <a:pt x="972" y="1055"/>
                  </a:lnTo>
                  <a:lnTo>
                    <a:pt x="994" y="1035"/>
                  </a:lnTo>
                  <a:lnTo>
                    <a:pt x="1014" y="1016"/>
                  </a:lnTo>
                  <a:lnTo>
                    <a:pt x="1034" y="994"/>
                  </a:lnTo>
                  <a:lnTo>
                    <a:pt x="1052" y="974"/>
                  </a:lnTo>
                  <a:lnTo>
                    <a:pt x="1070" y="950"/>
                  </a:lnTo>
                  <a:lnTo>
                    <a:pt x="1087" y="929"/>
                  </a:lnTo>
                  <a:lnTo>
                    <a:pt x="1102" y="903"/>
                  </a:lnTo>
                  <a:lnTo>
                    <a:pt x="1116" y="879"/>
                  </a:lnTo>
                  <a:lnTo>
                    <a:pt x="1129" y="853"/>
                  </a:lnTo>
                  <a:lnTo>
                    <a:pt x="1142" y="826"/>
                  </a:lnTo>
                  <a:lnTo>
                    <a:pt x="1153" y="800"/>
                  </a:lnTo>
                  <a:lnTo>
                    <a:pt x="1162" y="773"/>
                  </a:lnTo>
                  <a:lnTo>
                    <a:pt x="1169" y="744"/>
                  </a:lnTo>
                  <a:lnTo>
                    <a:pt x="1177" y="714"/>
                  </a:lnTo>
                  <a:lnTo>
                    <a:pt x="1182" y="685"/>
                  </a:lnTo>
                  <a:lnTo>
                    <a:pt x="1186" y="656"/>
                  </a:lnTo>
                  <a:lnTo>
                    <a:pt x="1188" y="626"/>
                  </a:lnTo>
                  <a:lnTo>
                    <a:pt x="1188" y="595"/>
                  </a:lnTo>
                  <a:lnTo>
                    <a:pt x="1178" y="595"/>
                  </a:lnTo>
                  <a:lnTo>
                    <a:pt x="1178" y="566"/>
                  </a:lnTo>
                  <a:lnTo>
                    <a:pt x="1177" y="535"/>
                  </a:lnTo>
                  <a:lnTo>
                    <a:pt x="1173" y="506"/>
                  </a:lnTo>
                  <a:lnTo>
                    <a:pt x="1167" y="478"/>
                  </a:lnTo>
                  <a:lnTo>
                    <a:pt x="1160" y="449"/>
                  </a:lnTo>
                  <a:lnTo>
                    <a:pt x="1153" y="421"/>
                  </a:lnTo>
                  <a:lnTo>
                    <a:pt x="1144" y="394"/>
                  </a:lnTo>
                  <a:lnTo>
                    <a:pt x="1133" y="368"/>
                  </a:lnTo>
                  <a:lnTo>
                    <a:pt x="1122" y="341"/>
                  </a:lnTo>
                  <a:lnTo>
                    <a:pt x="1109" y="317"/>
                  </a:lnTo>
                  <a:lnTo>
                    <a:pt x="1094" y="292"/>
                  </a:lnTo>
                  <a:lnTo>
                    <a:pt x="1080" y="268"/>
                  </a:lnTo>
                  <a:lnTo>
                    <a:pt x="1063" y="246"/>
                  </a:lnTo>
                  <a:lnTo>
                    <a:pt x="1045" y="224"/>
                  </a:lnTo>
                  <a:lnTo>
                    <a:pt x="1026" y="202"/>
                  </a:lnTo>
                  <a:lnTo>
                    <a:pt x="1008" y="182"/>
                  </a:lnTo>
                  <a:lnTo>
                    <a:pt x="988" y="162"/>
                  </a:lnTo>
                  <a:lnTo>
                    <a:pt x="966" y="143"/>
                  </a:lnTo>
                  <a:lnTo>
                    <a:pt x="944" y="127"/>
                  </a:lnTo>
                  <a:lnTo>
                    <a:pt x="920" y="110"/>
                  </a:lnTo>
                  <a:lnTo>
                    <a:pt x="897" y="94"/>
                  </a:lnTo>
                  <a:lnTo>
                    <a:pt x="873" y="81"/>
                  </a:lnTo>
                  <a:lnTo>
                    <a:pt x="847" y="68"/>
                  </a:lnTo>
                  <a:lnTo>
                    <a:pt x="821" y="55"/>
                  </a:lnTo>
                  <a:lnTo>
                    <a:pt x="794" y="46"/>
                  </a:lnTo>
                  <a:lnTo>
                    <a:pt x="768" y="37"/>
                  </a:lnTo>
                  <a:lnTo>
                    <a:pt x="739" y="28"/>
                  </a:lnTo>
                  <a:lnTo>
                    <a:pt x="712" y="22"/>
                  </a:lnTo>
                  <a:lnTo>
                    <a:pt x="682" y="17"/>
                  </a:lnTo>
                  <a:lnTo>
                    <a:pt x="653" y="13"/>
                  </a:lnTo>
                  <a:lnTo>
                    <a:pt x="624" y="11"/>
                  </a:lnTo>
                  <a:lnTo>
                    <a:pt x="594" y="10"/>
                  </a:lnTo>
                  <a:lnTo>
                    <a:pt x="563" y="11"/>
                  </a:lnTo>
                  <a:lnTo>
                    <a:pt x="534" y="13"/>
                  </a:lnTo>
                  <a:lnTo>
                    <a:pt x="505" y="17"/>
                  </a:lnTo>
                  <a:lnTo>
                    <a:pt x="475" y="22"/>
                  </a:lnTo>
                  <a:lnTo>
                    <a:pt x="448" y="28"/>
                  </a:lnTo>
                  <a:lnTo>
                    <a:pt x="419" y="37"/>
                  </a:lnTo>
                  <a:lnTo>
                    <a:pt x="393" y="46"/>
                  </a:lnTo>
                  <a:lnTo>
                    <a:pt x="366" y="55"/>
                  </a:lnTo>
                  <a:lnTo>
                    <a:pt x="340" y="68"/>
                  </a:lnTo>
                  <a:lnTo>
                    <a:pt x="314" y="81"/>
                  </a:lnTo>
                  <a:lnTo>
                    <a:pt x="291" y="94"/>
                  </a:lnTo>
                  <a:lnTo>
                    <a:pt x="267" y="110"/>
                  </a:lnTo>
                  <a:lnTo>
                    <a:pt x="243" y="127"/>
                  </a:lnTo>
                  <a:lnTo>
                    <a:pt x="221" y="143"/>
                  </a:lnTo>
                  <a:lnTo>
                    <a:pt x="199" y="162"/>
                  </a:lnTo>
                  <a:lnTo>
                    <a:pt x="179" y="182"/>
                  </a:lnTo>
                  <a:lnTo>
                    <a:pt x="161" y="202"/>
                  </a:lnTo>
                  <a:lnTo>
                    <a:pt x="142" y="224"/>
                  </a:lnTo>
                  <a:lnTo>
                    <a:pt x="124" y="246"/>
                  </a:lnTo>
                  <a:lnTo>
                    <a:pt x="108" y="268"/>
                  </a:lnTo>
                  <a:lnTo>
                    <a:pt x="93" y="292"/>
                  </a:lnTo>
                  <a:lnTo>
                    <a:pt x="78" y="317"/>
                  </a:lnTo>
                  <a:lnTo>
                    <a:pt x="65" y="341"/>
                  </a:lnTo>
                  <a:lnTo>
                    <a:pt x="54" y="368"/>
                  </a:lnTo>
                  <a:lnTo>
                    <a:pt x="43" y="394"/>
                  </a:lnTo>
                  <a:lnTo>
                    <a:pt x="34" y="421"/>
                  </a:lnTo>
                  <a:lnTo>
                    <a:pt x="27" y="449"/>
                  </a:lnTo>
                  <a:lnTo>
                    <a:pt x="20" y="478"/>
                  </a:lnTo>
                  <a:lnTo>
                    <a:pt x="14" y="506"/>
                  </a:lnTo>
                  <a:lnTo>
                    <a:pt x="11" y="535"/>
                  </a:lnTo>
                  <a:lnTo>
                    <a:pt x="9" y="566"/>
                  </a:lnTo>
                  <a:lnTo>
                    <a:pt x="9" y="595"/>
                  </a:lnTo>
                  <a:lnTo>
                    <a:pt x="9" y="625"/>
                  </a:lnTo>
                  <a:lnTo>
                    <a:pt x="11" y="656"/>
                  </a:lnTo>
                  <a:lnTo>
                    <a:pt x="14" y="685"/>
                  </a:lnTo>
                  <a:lnTo>
                    <a:pt x="20" y="713"/>
                  </a:lnTo>
                  <a:lnTo>
                    <a:pt x="27" y="742"/>
                  </a:lnTo>
                  <a:lnTo>
                    <a:pt x="34" y="769"/>
                  </a:lnTo>
                  <a:lnTo>
                    <a:pt x="43" y="797"/>
                  </a:lnTo>
                  <a:lnTo>
                    <a:pt x="54" y="824"/>
                  </a:lnTo>
                  <a:lnTo>
                    <a:pt x="65" y="850"/>
                  </a:lnTo>
                  <a:lnTo>
                    <a:pt x="78" y="874"/>
                  </a:lnTo>
                  <a:lnTo>
                    <a:pt x="93" y="899"/>
                  </a:lnTo>
                  <a:lnTo>
                    <a:pt x="108" y="923"/>
                  </a:lnTo>
                  <a:lnTo>
                    <a:pt x="124" y="945"/>
                  </a:lnTo>
                  <a:lnTo>
                    <a:pt x="142" y="967"/>
                  </a:lnTo>
                  <a:lnTo>
                    <a:pt x="161" y="989"/>
                  </a:lnTo>
                  <a:lnTo>
                    <a:pt x="179" y="1009"/>
                  </a:lnTo>
                  <a:lnTo>
                    <a:pt x="199" y="1029"/>
                  </a:lnTo>
                  <a:lnTo>
                    <a:pt x="221" y="1048"/>
                  </a:lnTo>
                  <a:lnTo>
                    <a:pt x="243" y="1064"/>
                  </a:lnTo>
                  <a:lnTo>
                    <a:pt x="267" y="1080"/>
                  </a:lnTo>
                  <a:lnTo>
                    <a:pt x="291" y="1097"/>
                  </a:lnTo>
                  <a:lnTo>
                    <a:pt x="314" y="1110"/>
                  </a:lnTo>
                  <a:lnTo>
                    <a:pt x="340" y="1123"/>
                  </a:lnTo>
                  <a:lnTo>
                    <a:pt x="366" y="1135"/>
                  </a:lnTo>
                  <a:lnTo>
                    <a:pt x="393" y="1145"/>
                  </a:lnTo>
                  <a:lnTo>
                    <a:pt x="419" y="1154"/>
                  </a:lnTo>
                  <a:lnTo>
                    <a:pt x="448" y="1163"/>
                  </a:lnTo>
                  <a:lnTo>
                    <a:pt x="475" y="1168"/>
                  </a:lnTo>
                  <a:lnTo>
                    <a:pt x="505" y="1174"/>
                  </a:lnTo>
                  <a:lnTo>
                    <a:pt x="534" y="1177"/>
                  </a:lnTo>
                  <a:lnTo>
                    <a:pt x="563" y="1179"/>
                  </a:lnTo>
                  <a:lnTo>
                    <a:pt x="594" y="1181"/>
                  </a:lnTo>
                  <a:lnTo>
                    <a:pt x="624" y="1179"/>
                  </a:lnTo>
                  <a:lnTo>
                    <a:pt x="653" y="1177"/>
                  </a:lnTo>
                  <a:lnTo>
                    <a:pt x="682" y="1174"/>
                  </a:lnTo>
                  <a:lnTo>
                    <a:pt x="712" y="1168"/>
                  </a:lnTo>
                  <a:lnTo>
                    <a:pt x="739" y="1163"/>
                  </a:lnTo>
                  <a:lnTo>
                    <a:pt x="768" y="1154"/>
                  </a:lnTo>
                  <a:lnTo>
                    <a:pt x="794" y="1145"/>
                  </a:lnTo>
                  <a:lnTo>
                    <a:pt x="821" y="1135"/>
                  </a:lnTo>
                  <a:lnTo>
                    <a:pt x="847" y="1123"/>
                  </a:lnTo>
                  <a:lnTo>
                    <a:pt x="873" y="1110"/>
                  </a:lnTo>
                  <a:lnTo>
                    <a:pt x="897" y="1097"/>
                  </a:lnTo>
                  <a:lnTo>
                    <a:pt x="920" y="1080"/>
                  </a:lnTo>
                  <a:lnTo>
                    <a:pt x="944" y="1064"/>
                  </a:lnTo>
                  <a:lnTo>
                    <a:pt x="966" y="1048"/>
                  </a:lnTo>
                  <a:lnTo>
                    <a:pt x="988" y="1029"/>
                  </a:lnTo>
                  <a:lnTo>
                    <a:pt x="1008" y="1009"/>
                  </a:lnTo>
                  <a:lnTo>
                    <a:pt x="1026" y="989"/>
                  </a:lnTo>
                  <a:lnTo>
                    <a:pt x="1045" y="967"/>
                  </a:lnTo>
                  <a:lnTo>
                    <a:pt x="1063" y="945"/>
                  </a:lnTo>
                  <a:lnTo>
                    <a:pt x="1080" y="923"/>
                  </a:lnTo>
                  <a:lnTo>
                    <a:pt x="1094" y="899"/>
                  </a:lnTo>
                  <a:lnTo>
                    <a:pt x="1109" y="874"/>
                  </a:lnTo>
                  <a:lnTo>
                    <a:pt x="1122" y="850"/>
                  </a:lnTo>
                  <a:lnTo>
                    <a:pt x="1133" y="824"/>
                  </a:lnTo>
                  <a:lnTo>
                    <a:pt x="1144" y="797"/>
                  </a:lnTo>
                  <a:lnTo>
                    <a:pt x="1153" y="769"/>
                  </a:lnTo>
                  <a:lnTo>
                    <a:pt x="1160" y="742"/>
                  </a:lnTo>
                  <a:lnTo>
                    <a:pt x="1167" y="713"/>
                  </a:lnTo>
                  <a:lnTo>
                    <a:pt x="1173" y="685"/>
                  </a:lnTo>
                  <a:lnTo>
                    <a:pt x="1177" y="656"/>
                  </a:lnTo>
                  <a:lnTo>
                    <a:pt x="1178" y="625"/>
                  </a:lnTo>
                  <a:lnTo>
                    <a:pt x="1178" y="595"/>
                  </a:lnTo>
                  <a:lnTo>
                    <a:pt x="1188" y="595"/>
                  </a:lnTo>
                  <a:close/>
                </a:path>
              </a:pathLst>
            </a:custGeom>
            <a:solidFill>
              <a:srgbClr val="7DCBFF"/>
            </a:solidFill>
            <a:ln w="9525">
              <a:noFill/>
              <a:round/>
              <a:headEnd/>
              <a:tailEnd/>
            </a:ln>
          </p:spPr>
          <p:txBody>
            <a:bodyPr/>
            <a:lstStyle/>
            <a:p>
              <a:endParaRPr lang="en-US"/>
            </a:p>
          </p:txBody>
        </p:sp>
        <p:sp>
          <p:nvSpPr>
            <p:cNvPr id="49217" name="Freeform 282"/>
            <p:cNvSpPr>
              <a:spLocks/>
            </p:cNvSpPr>
            <p:nvPr/>
          </p:nvSpPr>
          <p:spPr bwMode="auto">
            <a:xfrm>
              <a:off x="3207456" y="2463819"/>
              <a:ext cx="1666522" cy="1871662"/>
            </a:xfrm>
            <a:custGeom>
              <a:avLst/>
              <a:gdLst>
                <a:gd name="T0" fmla="*/ 2147483647 w 1181"/>
                <a:gd name="T1" fmla="*/ 2147483647 h 1179"/>
                <a:gd name="T2" fmla="*/ 2147483647 w 1181"/>
                <a:gd name="T3" fmla="*/ 2147483647 h 1179"/>
                <a:gd name="T4" fmla="*/ 2147483647 w 1181"/>
                <a:gd name="T5" fmla="*/ 2147483647 h 1179"/>
                <a:gd name="T6" fmla="*/ 2147483647 w 1181"/>
                <a:gd name="T7" fmla="*/ 2147483647 h 1179"/>
                <a:gd name="T8" fmla="*/ 2147483647 w 1181"/>
                <a:gd name="T9" fmla="*/ 2147483647 h 1179"/>
                <a:gd name="T10" fmla="*/ 2147483647 w 1181"/>
                <a:gd name="T11" fmla="*/ 2147483647 h 1179"/>
                <a:gd name="T12" fmla="*/ 2147483647 w 1181"/>
                <a:gd name="T13" fmla="*/ 2147483647 h 1179"/>
                <a:gd name="T14" fmla="*/ 2147483647 w 1181"/>
                <a:gd name="T15" fmla="*/ 2147483647 h 1179"/>
                <a:gd name="T16" fmla="*/ 2147483647 w 1181"/>
                <a:gd name="T17" fmla="*/ 2147483647 h 1179"/>
                <a:gd name="T18" fmla="*/ 2147483647 w 1181"/>
                <a:gd name="T19" fmla="*/ 2147483647 h 1179"/>
                <a:gd name="T20" fmla="*/ 2147483647 w 1181"/>
                <a:gd name="T21" fmla="*/ 2147483647 h 1179"/>
                <a:gd name="T22" fmla="*/ 2147483647 w 1181"/>
                <a:gd name="T23" fmla="*/ 2147483647 h 1179"/>
                <a:gd name="T24" fmla="*/ 0 w 1181"/>
                <a:gd name="T25" fmla="*/ 2147483647 h 1179"/>
                <a:gd name="T26" fmla="*/ 2147483647 w 1181"/>
                <a:gd name="T27" fmla="*/ 2147483647 h 1179"/>
                <a:gd name="T28" fmla="*/ 2147483647 w 1181"/>
                <a:gd name="T29" fmla="*/ 2147483647 h 1179"/>
                <a:gd name="T30" fmla="*/ 2147483647 w 1181"/>
                <a:gd name="T31" fmla="*/ 2147483647 h 1179"/>
                <a:gd name="T32" fmla="*/ 2147483647 w 1181"/>
                <a:gd name="T33" fmla="*/ 2147483647 h 1179"/>
                <a:gd name="T34" fmla="*/ 2147483647 w 1181"/>
                <a:gd name="T35" fmla="*/ 2147483647 h 1179"/>
                <a:gd name="T36" fmla="*/ 2147483647 w 1181"/>
                <a:gd name="T37" fmla="*/ 2147483647 h 1179"/>
                <a:gd name="T38" fmla="*/ 2147483647 w 1181"/>
                <a:gd name="T39" fmla="*/ 2147483647 h 1179"/>
                <a:gd name="T40" fmla="*/ 2147483647 w 1181"/>
                <a:gd name="T41" fmla="*/ 2147483647 h 1179"/>
                <a:gd name="T42" fmla="*/ 2147483647 w 1181"/>
                <a:gd name="T43" fmla="*/ 2147483647 h 1179"/>
                <a:gd name="T44" fmla="*/ 2147483647 w 1181"/>
                <a:gd name="T45" fmla="*/ 2147483647 h 1179"/>
                <a:gd name="T46" fmla="*/ 2147483647 w 1181"/>
                <a:gd name="T47" fmla="*/ 2147483647 h 1179"/>
                <a:gd name="T48" fmla="*/ 2147483647 w 1181"/>
                <a:gd name="T49" fmla="*/ 2147483647 h 1179"/>
                <a:gd name="T50" fmla="*/ 2147483647 w 1181"/>
                <a:gd name="T51" fmla="*/ 2147483647 h 1179"/>
                <a:gd name="T52" fmla="*/ 2147483647 w 1181"/>
                <a:gd name="T53" fmla="*/ 2147483647 h 1179"/>
                <a:gd name="T54" fmla="*/ 2147483647 w 1181"/>
                <a:gd name="T55" fmla="*/ 2147483647 h 1179"/>
                <a:gd name="T56" fmla="*/ 2147483647 w 1181"/>
                <a:gd name="T57" fmla="*/ 2147483647 h 1179"/>
                <a:gd name="T58" fmla="*/ 2147483647 w 1181"/>
                <a:gd name="T59" fmla="*/ 2147483647 h 1179"/>
                <a:gd name="T60" fmla="*/ 2147483647 w 1181"/>
                <a:gd name="T61" fmla="*/ 2147483647 h 1179"/>
                <a:gd name="T62" fmla="*/ 2147483647 w 1181"/>
                <a:gd name="T63" fmla="*/ 2147483647 h 1179"/>
                <a:gd name="T64" fmla="*/ 2147483647 w 1181"/>
                <a:gd name="T65" fmla="*/ 2147483647 h 1179"/>
                <a:gd name="T66" fmla="*/ 2147483647 w 1181"/>
                <a:gd name="T67" fmla="*/ 2147483647 h 1179"/>
                <a:gd name="T68" fmla="*/ 2147483647 w 1181"/>
                <a:gd name="T69" fmla="*/ 2147483647 h 1179"/>
                <a:gd name="T70" fmla="*/ 2147483647 w 1181"/>
                <a:gd name="T71" fmla="*/ 2147483647 h 1179"/>
                <a:gd name="T72" fmla="*/ 2147483647 w 1181"/>
                <a:gd name="T73" fmla="*/ 2147483647 h 1179"/>
                <a:gd name="T74" fmla="*/ 2147483647 w 1181"/>
                <a:gd name="T75" fmla="*/ 2147483647 h 1179"/>
                <a:gd name="T76" fmla="*/ 2147483647 w 1181"/>
                <a:gd name="T77" fmla="*/ 2147483647 h 1179"/>
                <a:gd name="T78" fmla="*/ 2147483647 w 1181"/>
                <a:gd name="T79" fmla="*/ 2147483647 h 1179"/>
                <a:gd name="T80" fmla="*/ 2147483647 w 1181"/>
                <a:gd name="T81" fmla="*/ 2147483647 h 1179"/>
                <a:gd name="T82" fmla="*/ 2147483647 w 1181"/>
                <a:gd name="T83" fmla="*/ 2147483647 h 1179"/>
                <a:gd name="T84" fmla="*/ 2147483647 w 1181"/>
                <a:gd name="T85" fmla="*/ 2147483647 h 1179"/>
                <a:gd name="T86" fmla="*/ 2147483647 w 1181"/>
                <a:gd name="T87" fmla="*/ 2147483647 h 1179"/>
                <a:gd name="T88" fmla="*/ 2147483647 w 1181"/>
                <a:gd name="T89" fmla="*/ 2147483647 h 1179"/>
                <a:gd name="T90" fmla="*/ 2147483647 w 1181"/>
                <a:gd name="T91" fmla="*/ 2147483647 h 1179"/>
                <a:gd name="T92" fmla="*/ 2147483647 w 1181"/>
                <a:gd name="T93" fmla="*/ 2147483647 h 1179"/>
                <a:gd name="T94" fmla="*/ 2147483647 w 1181"/>
                <a:gd name="T95" fmla="*/ 2147483647 h 1179"/>
                <a:gd name="T96" fmla="*/ 2147483647 w 1181"/>
                <a:gd name="T97" fmla="*/ 2147483647 h 1179"/>
                <a:gd name="T98" fmla="*/ 2147483647 w 1181"/>
                <a:gd name="T99" fmla="*/ 2147483647 h 1179"/>
                <a:gd name="T100" fmla="*/ 2147483647 w 1181"/>
                <a:gd name="T101" fmla="*/ 2147483647 h 11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81"/>
                <a:gd name="T154" fmla="*/ 0 h 1179"/>
                <a:gd name="T155" fmla="*/ 1181 w 1181"/>
                <a:gd name="T156" fmla="*/ 1179 h 117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81" h="1179">
                  <a:moveTo>
                    <a:pt x="1181" y="589"/>
                  </a:moveTo>
                  <a:lnTo>
                    <a:pt x="1179" y="558"/>
                  </a:lnTo>
                  <a:lnTo>
                    <a:pt x="1177" y="529"/>
                  </a:lnTo>
                  <a:lnTo>
                    <a:pt x="1174" y="500"/>
                  </a:lnTo>
                  <a:lnTo>
                    <a:pt x="1168" y="470"/>
                  </a:lnTo>
                  <a:lnTo>
                    <a:pt x="1163" y="441"/>
                  </a:lnTo>
                  <a:lnTo>
                    <a:pt x="1153" y="414"/>
                  </a:lnTo>
                  <a:lnTo>
                    <a:pt x="1144" y="386"/>
                  </a:lnTo>
                  <a:lnTo>
                    <a:pt x="1135" y="361"/>
                  </a:lnTo>
                  <a:lnTo>
                    <a:pt x="1122" y="333"/>
                  </a:lnTo>
                  <a:lnTo>
                    <a:pt x="1110" y="307"/>
                  </a:lnTo>
                  <a:lnTo>
                    <a:pt x="1095" y="284"/>
                  </a:lnTo>
                  <a:lnTo>
                    <a:pt x="1080" y="260"/>
                  </a:lnTo>
                  <a:lnTo>
                    <a:pt x="1064" y="236"/>
                  </a:lnTo>
                  <a:lnTo>
                    <a:pt x="1045" y="214"/>
                  </a:lnTo>
                  <a:lnTo>
                    <a:pt x="1027" y="192"/>
                  </a:lnTo>
                  <a:lnTo>
                    <a:pt x="1007" y="172"/>
                  </a:lnTo>
                  <a:lnTo>
                    <a:pt x="987" y="152"/>
                  </a:lnTo>
                  <a:lnTo>
                    <a:pt x="967" y="134"/>
                  </a:lnTo>
                  <a:lnTo>
                    <a:pt x="943" y="117"/>
                  </a:lnTo>
                  <a:lnTo>
                    <a:pt x="921" y="101"/>
                  </a:lnTo>
                  <a:lnTo>
                    <a:pt x="897" y="84"/>
                  </a:lnTo>
                  <a:lnTo>
                    <a:pt x="872" y="71"/>
                  </a:lnTo>
                  <a:lnTo>
                    <a:pt x="846" y="57"/>
                  </a:lnTo>
                  <a:lnTo>
                    <a:pt x="820" y="46"/>
                  </a:lnTo>
                  <a:lnTo>
                    <a:pt x="793" y="35"/>
                  </a:lnTo>
                  <a:lnTo>
                    <a:pt x="765" y="26"/>
                  </a:lnTo>
                  <a:lnTo>
                    <a:pt x="738" y="18"/>
                  </a:lnTo>
                  <a:lnTo>
                    <a:pt x="709" y="11"/>
                  </a:lnTo>
                  <a:lnTo>
                    <a:pt x="681" y="5"/>
                  </a:lnTo>
                  <a:lnTo>
                    <a:pt x="650" y="2"/>
                  </a:lnTo>
                  <a:lnTo>
                    <a:pt x="621" y="0"/>
                  </a:lnTo>
                  <a:lnTo>
                    <a:pt x="591" y="0"/>
                  </a:lnTo>
                  <a:lnTo>
                    <a:pt x="560" y="0"/>
                  </a:lnTo>
                  <a:lnTo>
                    <a:pt x="531" y="2"/>
                  </a:lnTo>
                  <a:lnTo>
                    <a:pt x="500" y="5"/>
                  </a:lnTo>
                  <a:lnTo>
                    <a:pt x="472" y="11"/>
                  </a:lnTo>
                  <a:lnTo>
                    <a:pt x="443" y="18"/>
                  </a:lnTo>
                  <a:lnTo>
                    <a:pt x="416" y="26"/>
                  </a:lnTo>
                  <a:lnTo>
                    <a:pt x="388" y="35"/>
                  </a:lnTo>
                  <a:lnTo>
                    <a:pt x="361" y="46"/>
                  </a:lnTo>
                  <a:lnTo>
                    <a:pt x="335" y="57"/>
                  </a:lnTo>
                  <a:lnTo>
                    <a:pt x="310" y="71"/>
                  </a:lnTo>
                  <a:lnTo>
                    <a:pt x="284" y="84"/>
                  </a:lnTo>
                  <a:lnTo>
                    <a:pt x="260" y="101"/>
                  </a:lnTo>
                  <a:lnTo>
                    <a:pt x="238" y="117"/>
                  </a:lnTo>
                  <a:lnTo>
                    <a:pt x="214" y="134"/>
                  </a:lnTo>
                  <a:lnTo>
                    <a:pt x="194" y="152"/>
                  </a:lnTo>
                  <a:lnTo>
                    <a:pt x="174" y="172"/>
                  </a:lnTo>
                  <a:lnTo>
                    <a:pt x="154" y="192"/>
                  </a:lnTo>
                  <a:lnTo>
                    <a:pt x="136" y="214"/>
                  </a:lnTo>
                  <a:lnTo>
                    <a:pt x="117" y="236"/>
                  </a:lnTo>
                  <a:lnTo>
                    <a:pt x="101" y="260"/>
                  </a:lnTo>
                  <a:lnTo>
                    <a:pt x="86" y="284"/>
                  </a:lnTo>
                  <a:lnTo>
                    <a:pt x="72" y="307"/>
                  </a:lnTo>
                  <a:lnTo>
                    <a:pt x="59" y="333"/>
                  </a:lnTo>
                  <a:lnTo>
                    <a:pt x="48" y="361"/>
                  </a:lnTo>
                  <a:lnTo>
                    <a:pt x="37" y="386"/>
                  </a:lnTo>
                  <a:lnTo>
                    <a:pt x="28" y="414"/>
                  </a:lnTo>
                  <a:lnTo>
                    <a:pt x="19" y="441"/>
                  </a:lnTo>
                  <a:lnTo>
                    <a:pt x="13" y="470"/>
                  </a:lnTo>
                  <a:lnTo>
                    <a:pt x="8" y="500"/>
                  </a:lnTo>
                  <a:lnTo>
                    <a:pt x="4" y="529"/>
                  </a:lnTo>
                  <a:lnTo>
                    <a:pt x="2" y="558"/>
                  </a:lnTo>
                  <a:lnTo>
                    <a:pt x="0" y="589"/>
                  </a:lnTo>
                  <a:lnTo>
                    <a:pt x="2" y="620"/>
                  </a:lnTo>
                  <a:lnTo>
                    <a:pt x="4" y="650"/>
                  </a:lnTo>
                  <a:lnTo>
                    <a:pt x="8" y="679"/>
                  </a:lnTo>
                  <a:lnTo>
                    <a:pt x="13" y="708"/>
                  </a:lnTo>
                  <a:lnTo>
                    <a:pt x="19" y="738"/>
                  </a:lnTo>
                  <a:lnTo>
                    <a:pt x="28" y="765"/>
                  </a:lnTo>
                  <a:lnTo>
                    <a:pt x="37" y="793"/>
                  </a:lnTo>
                  <a:lnTo>
                    <a:pt x="48" y="818"/>
                  </a:lnTo>
                  <a:lnTo>
                    <a:pt x="59" y="846"/>
                  </a:lnTo>
                  <a:lnTo>
                    <a:pt x="72" y="871"/>
                  </a:lnTo>
                  <a:lnTo>
                    <a:pt x="86" y="895"/>
                  </a:lnTo>
                  <a:lnTo>
                    <a:pt x="101" y="919"/>
                  </a:lnTo>
                  <a:lnTo>
                    <a:pt x="117" y="943"/>
                  </a:lnTo>
                  <a:lnTo>
                    <a:pt x="136" y="965"/>
                  </a:lnTo>
                  <a:lnTo>
                    <a:pt x="154" y="987"/>
                  </a:lnTo>
                  <a:lnTo>
                    <a:pt x="174" y="1007"/>
                  </a:lnTo>
                  <a:lnTo>
                    <a:pt x="194" y="1027"/>
                  </a:lnTo>
                  <a:lnTo>
                    <a:pt x="214" y="1045"/>
                  </a:lnTo>
                  <a:lnTo>
                    <a:pt x="238" y="1062"/>
                  </a:lnTo>
                  <a:lnTo>
                    <a:pt x="260" y="1078"/>
                  </a:lnTo>
                  <a:lnTo>
                    <a:pt x="284" y="1095"/>
                  </a:lnTo>
                  <a:lnTo>
                    <a:pt x="310" y="1107"/>
                  </a:lnTo>
                  <a:lnTo>
                    <a:pt x="335" y="1122"/>
                  </a:lnTo>
                  <a:lnTo>
                    <a:pt x="361" y="1133"/>
                  </a:lnTo>
                  <a:lnTo>
                    <a:pt x="388" y="1144"/>
                  </a:lnTo>
                  <a:lnTo>
                    <a:pt x="416" y="1153"/>
                  </a:lnTo>
                  <a:lnTo>
                    <a:pt x="443" y="1160"/>
                  </a:lnTo>
                  <a:lnTo>
                    <a:pt x="472" y="1168"/>
                  </a:lnTo>
                  <a:lnTo>
                    <a:pt x="500" y="1173"/>
                  </a:lnTo>
                  <a:lnTo>
                    <a:pt x="531" y="1177"/>
                  </a:lnTo>
                  <a:lnTo>
                    <a:pt x="560" y="1179"/>
                  </a:lnTo>
                  <a:lnTo>
                    <a:pt x="591" y="1179"/>
                  </a:lnTo>
                  <a:lnTo>
                    <a:pt x="621" y="1179"/>
                  </a:lnTo>
                  <a:lnTo>
                    <a:pt x="650" y="1177"/>
                  </a:lnTo>
                  <a:lnTo>
                    <a:pt x="681" y="1173"/>
                  </a:lnTo>
                  <a:lnTo>
                    <a:pt x="709" y="1168"/>
                  </a:lnTo>
                  <a:lnTo>
                    <a:pt x="738" y="1160"/>
                  </a:lnTo>
                  <a:lnTo>
                    <a:pt x="765" y="1153"/>
                  </a:lnTo>
                  <a:lnTo>
                    <a:pt x="793" y="1144"/>
                  </a:lnTo>
                  <a:lnTo>
                    <a:pt x="820" y="1133"/>
                  </a:lnTo>
                  <a:lnTo>
                    <a:pt x="846" y="1122"/>
                  </a:lnTo>
                  <a:lnTo>
                    <a:pt x="872" y="1107"/>
                  </a:lnTo>
                  <a:lnTo>
                    <a:pt x="897" y="1095"/>
                  </a:lnTo>
                  <a:lnTo>
                    <a:pt x="921" y="1078"/>
                  </a:lnTo>
                  <a:lnTo>
                    <a:pt x="943" y="1062"/>
                  </a:lnTo>
                  <a:lnTo>
                    <a:pt x="967" y="1045"/>
                  </a:lnTo>
                  <a:lnTo>
                    <a:pt x="987" y="1027"/>
                  </a:lnTo>
                  <a:lnTo>
                    <a:pt x="1007" y="1007"/>
                  </a:lnTo>
                  <a:lnTo>
                    <a:pt x="1027" y="987"/>
                  </a:lnTo>
                  <a:lnTo>
                    <a:pt x="1045" y="965"/>
                  </a:lnTo>
                  <a:lnTo>
                    <a:pt x="1064" y="943"/>
                  </a:lnTo>
                  <a:lnTo>
                    <a:pt x="1080" y="919"/>
                  </a:lnTo>
                  <a:lnTo>
                    <a:pt x="1095" y="895"/>
                  </a:lnTo>
                  <a:lnTo>
                    <a:pt x="1110" y="871"/>
                  </a:lnTo>
                  <a:lnTo>
                    <a:pt x="1122" y="846"/>
                  </a:lnTo>
                  <a:lnTo>
                    <a:pt x="1135" y="818"/>
                  </a:lnTo>
                  <a:lnTo>
                    <a:pt x="1144" y="793"/>
                  </a:lnTo>
                  <a:lnTo>
                    <a:pt x="1153" y="765"/>
                  </a:lnTo>
                  <a:lnTo>
                    <a:pt x="1163" y="738"/>
                  </a:lnTo>
                  <a:lnTo>
                    <a:pt x="1168" y="708"/>
                  </a:lnTo>
                  <a:lnTo>
                    <a:pt x="1174" y="679"/>
                  </a:lnTo>
                  <a:lnTo>
                    <a:pt x="1177" y="650"/>
                  </a:lnTo>
                  <a:lnTo>
                    <a:pt x="1179" y="620"/>
                  </a:lnTo>
                  <a:lnTo>
                    <a:pt x="1181" y="589"/>
                  </a:lnTo>
                  <a:lnTo>
                    <a:pt x="1172" y="589"/>
                  </a:lnTo>
                  <a:lnTo>
                    <a:pt x="1170" y="560"/>
                  </a:lnTo>
                  <a:lnTo>
                    <a:pt x="1168" y="531"/>
                  </a:lnTo>
                  <a:lnTo>
                    <a:pt x="1164" y="502"/>
                  </a:lnTo>
                  <a:lnTo>
                    <a:pt x="1159" y="472"/>
                  </a:lnTo>
                  <a:lnTo>
                    <a:pt x="1153" y="445"/>
                  </a:lnTo>
                  <a:lnTo>
                    <a:pt x="1146" y="417"/>
                  </a:lnTo>
                  <a:lnTo>
                    <a:pt x="1137" y="390"/>
                  </a:lnTo>
                  <a:lnTo>
                    <a:pt x="1126" y="362"/>
                  </a:lnTo>
                  <a:lnTo>
                    <a:pt x="1115" y="337"/>
                  </a:lnTo>
                  <a:lnTo>
                    <a:pt x="1102" y="313"/>
                  </a:lnTo>
                  <a:lnTo>
                    <a:pt x="1088" y="287"/>
                  </a:lnTo>
                  <a:lnTo>
                    <a:pt x="1073" y="265"/>
                  </a:lnTo>
                  <a:lnTo>
                    <a:pt x="1056" y="242"/>
                  </a:lnTo>
                  <a:lnTo>
                    <a:pt x="1038" y="220"/>
                  </a:lnTo>
                  <a:lnTo>
                    <a:pt x="1020" y="199"/>
                  </a:lnTo>
                  <a:lnTo>
                    <a:pt x="1002" y="179"/>
                  </a:lnTo>
                  <a:lnTo>
                    <a:pt x="981" y="159"/>
                  </a:lnTo>
                  <a:lnTo>
                    <a:pt x="959" y="141"/>
                  </a:lnTo>
                  <a:lnTo>
                    <a:pt x="937" y="124"/>
                  </a:lnTo>
                  <a:lnTo>
                    <a:pt x="915" y="108"/>
                  </a:lnTo>
                  <a:lnTo>
                    <a:pt x="892" y="93"/>
                  </a:lnTo>
                  <a:lnTo>
                    <a:pt x="868" y="79"/>
                  </a:lnTo>
                  <a:lnTo>
                    <a:pt x="842" y="66"/>
                  </a:lnTo>
                  <a:lnTo>
                    <a:pt x="817" y="55"/>
                  </a:lnTo>
                  <a:lnTo>
                    <a:pt x="791" y="44"/>
                  </a:lnTo>
                  <a:lnTo>
                    <a:pt x="764" y="35"/>
                  </a:lnTo>
                  <a:lnTo>
                    <a:pt x="736" y="27"/>
                  </a:lnTo>
                  <a:lnTo>
                    <a:pt x="707" y="20"/>
                  </a:lnTo>
                  <a:lnTo>
                    <a:pt x="679" y="15"/>
                  </a:lnTo>
                  <a:lnTo>
                    <a:pt x="650" y="11"/>
                  </a:lnTo>
                  <a:lnTo>
                    <a:pt x="621" y="9"/>
                  </a:lnTo>
                  <a:lnTo>
                    <a:pt x="591" y="9"/>
                  </a:lnTo>
                  <a:lnTo>
                    <a:pt x="560" y="9"/>
                  </a:lnTo>
                  <a:lnTo>
                    <a:pt x="531" y="11"/>
                  </a:lnTo>
                  <a:lnTo>
                    <a:pt x="502" y="15"/>
                  </a:lnTo>
                  <a:lnTo>
                    <a:pt x="474" y="20"/>
                  </a:lnTo>
                  <a:lnTo>
                    <a:pt x="445" y="27"/>
                  </a:lnTo>
                  <a:lnTo>
                    <a:pt x="418" y="35"/>
                  </a:lnTo>
                  <a:lnTo>
                    <a:pt x="390" y="44"/>
                  </a:lnTo>
                  <a:lnTo>
                    <a:pt x="364" y="55"/>
                  </a:lnTo>
                  <a:lnTo>
                    <a:pt x="339" y="66"/>
                  </a:lnTo>
                  <a:lnTo>
                    <a:pt x="313" y="79"/>
                  </a:lnTo>
                  <a:lnTo>
                    <a:pt x="289" y="93"/>
                  </a:lnTo>
                  <a:lnTo>
                    <a:pt x="266" y="108"/>
                  </a:lnTo>
                  <a:lnTo>
                    <a:pt x="244" y="124"/>
                  </a:lnTo>
                  <a:lnTo>
                    <a:pt x="222" y="141"/>
                  </a:lnTo>
                  <a:lnTo>
                    <a:pt x="200" y="159"/>
                  </a:lnTo>
                  <a:lnTo>
                    <a:pt x="180" y="179"/>
                  </a:lnTo>
                  <a:lnTo>
                    <a:pt x="161" y="199"/>
                  </a:lnTo>
                  <a:lnTo>
                    <a:pt x="143" y="220"/>
                  </a:lnTo>
                  <a:lnTo>
                    <a:pt x="125" y="242"/>
                  </a:lnTo>
                  <a:lnTo>
                    <a:pt x="108" y="265"/>
                  </a:lnTo>
                  <a:lnTo>
                    <a:pt x="94" y="287"/>
                  </a:lnTo>
                  <a:lnTo>
                    <a:pt x="79" y="313"/>
                  </a:lnTo>
                  <a:lnTo>
                    <a:pt x="66" y="337"/>
                  </a:lnTo>
                  <a:lnTo>
                    <a:pt x="55" y="362"/>
                  </a:lnTo>
                  <a:lnTo>
                    <a:pt x="44" y="390"/>
                  </a:lnTo>
                  <a:lnTo>
                    <a:pt x="35" y="417"/>
                  </a:lnTo>
                  <a:lnTo>
                    <a:pt x="28" y="445"/>
                  </a:lnTo>
                  <a:lnTo>
                    <a:pt x="22" y="472"/>
                  </a:lnTo>
                  <a:lnTo>
                    <a:pt x="17" y="502"/>
                  </a:lnTo>
                  <a:lnTo>
                    <a:pt x="13" y="531"/>
                  </a:lnTo>
                  <a:lnTo>
                    <a:pt x="11" y="560"/>
                  </a:lnTo>
                  <a:lnTo>
                    <a:pt x="9" y="589"/>
                  </a:lnTo>
                  <a:lnTo>
                    <a:pt x="11" y="619"/>
                  </a:lnTo>
                  <a:lnTo>
                    <a:pt x="13" y="648"/>
                  </a:lnTo>
                  <a:lnTo>
                    <a:pt x="17" y="677"/>
                  </a:lnTo>
                  <a:lnTo>
                    <a:pt x="22" y="707"/>
                  </a:lnTo>
                  <a:lnTo>
                    <a:pt x="28" y="734"/>
                  </a:lnTo>
                  <a:lnTo>
                    <a:pt x="35" y="761"/>
                  </a:lnTo>
                  <a:lnTo>
                    <a:pt x="44" y="789"/>
                  </a:lnTo>
                  <a:lnTo>
                    <a:pt x="55" y="816"/>
                  </a:lnTo>
                  <a:lnTo>
                    <a:pt x="66" y="842"/>
                  </a:lnTo>
                  <a:lnTo>
                    <a:pt x="79" y="866"/>
                  </a:lnTo>
                  <a:lnTo>
                    <a:pt x="94" y="891"/>
                  </a:lnTo>
                  <a:lnTo>
                    <a:pt x="108" y="913"/>
                  </a:lnTo>
                  <a:lnTo>
                    <a:pt x="125" y="937"/>
                  </a:lnTo>
                  <a:lnTo>
                    <a:pt x="143" y="959"/>
                  </a:lnTo>
                  <a:lnTo>
                    <a:pt x="161" y="979"/>
                  </a:lnTo>
                  <a:lnTo>
                    <a:pt x="180" y="999"/>
                  </a:lnTo>
                  <a:lnTo>
                    <a:pt x="200" y="1020"/>
                  </a:lnTo>
                  <a:lnTo>
                    <a:pt x="222" y="1038"/>
                  </a:lnTo>
                  <a:lnTo>
                    <a:pt x="244" y="1054"/>
                  </a:lnTo>
                  <a:lnTo>
                    <a:pt x="266" y="1071"/>
                  </a:lnTo>
                  <a:lnTo>
                    <a:pt x="289" y="1085"/>
                  </a:lnTo>
                  <a:lnTo>
                    <a:pt x="313" y="1100"/>
                  </a:lnTo>
                  <a:lnTo>
                    <a:pt x="339" y="1113"/>
                  </a:lnTo>
                  <a:lnTo>
                    <a:pt x="364" y="1124"/>
                  </a:lnTo>
                  <a:lnTo>
                    <a:pt x="390" y="1135"/>
                  </a:lnTo>
                  <a:lnTo>
                    <a:pt x="418" y="1144"/>
                  </a:lnTo>
                  <a:lnTo>
                    <a:pt x="445" y="1151"/>
                  </a:lnTo>
                  <a:lnTo>
                    <a:pt x="474" y="1159"/>
                  </a:lnTo>
                  <a:lnTo>
                    <a:pt x="502" y="1164"/>
                  </a:lnTo>
                  <a:lnTo>
                    <a:pt x="531" y="1168"/>
                  </a:lnTo>
                  <a:lnTo>
                    <a:pt x="560" y="1170"/>
                  </a:lnTo>
                  <a:lnTo>
                    <a:pt x="591" y="1170"/>
                  </a:lnTo>
                  <a:lnTo>
                    <a:pt x="621" y="1170"/>
                  </a:lnTo>
                  <a:lnTo>
                    <a:pt x="650" y="1168"/>
                  </a:lnTo>
                  <a:lnTo>
                    <a:pt x="679" y="1164"/>
                  </a:lnTo>
                  <a:lnTo>
                    <a:pt x="707" y="1159"/>
                  </a:lnTo>
                  <a:lnTo>
                    <a:pt x="736" y="1151"/>
                  </a:lnTo>
                  <a:lnTo>
                    <a:pt x="764" y="1144"/>
                  </a:lnTo>
                  <a:lnTo>
                    <a:pt x="791" y="1135"/>
                  </a:lnTo>
                  <a:lnTo>
                    <a:pt x="817" y="1124"/>
                  </a:lnTo>
                  <a:lnTo>
                    <a:pt x="842" y="1113"/>
                  </a:lnTo>
                  <a:lnTo>
                    <a:pt x="868" y="1100"/>
                  </a:lnTo>
                  <a:lnTo>
                    <a:pt x="892" y="1085"/>
                  </a:lnTo>
                  <a:lnTo>
                    <a:pt x="915" y="1071"/>
                  </a:lnTo>
                  <a:lnTo>
                    <a:pt x="937" y="1054"/>
                  </a:lnTo>
                  <a:lnTo>
                    <a:pt x="959" y="1038"/>
                  </a:lnTo>
                  <a:lnTo>
                    <a:pt x="981" y="1020"/>
                  </a:lnTo>
                  <a:lnTo>
                    <a:pt x="1002" y="999"/>
                  </a:lnTo>
                  <a:lnTo>
                    <a:pt x="1020" y="979"/>
                  </a:lnTo>
                  <a:lnTo>
                    <a:pt x="1038" y="959"/>
                  </a:lnTo>
                  <a:lnTo>
                    <a:pt x="1056" y="937"/>
                  </a:lnTo>
                  <a:lnTo>
                    <a:pt x="1073" y="913"/>
                  </a:lnTo>
                  <a:lnTo>
                    <a:pt x="1088" y="891"/>
                  </a:lnTo>
                  <a:lnTo>
                    <a:pt x="1102" y="866"/>
                  </a:lnTo>
                  <a:lnTo>
                    <a:pt x="1115" y="842"/>
                  </a:lnTo>
                  <a:lnTo>
                    <a:pt x="1126" y="816"/>
                  </a:lnTo>
                  <a:lnTo>
                    <a:pt x="1137" y="789"/>
                  </a:lnTo>
                  <a:lnTo>
                    <a:pt x="1146" y="761"/>
                  </a:lnTo>
                  <a:lnTo>
                    <a:pt x="1153" y="734"/>
                  </a:lnTo>
                  <a:lnTo>
                    <a:pt x="1159" y="707"/>
                  </a:lnTo>
                  <a:lnTo>
                    <a:pt x="1164" y="677"/>
                  </a:lnTo>
                  <a:lnTo>
                    <a:pt x="1168" y="648"/>
                  </a:lnTo>
                  <a:lnTo>
                    <a:pt x="1170" y="619"/>
                  </a:lnTo>
                  <a:lnTo>
                    <a:pt x="1172" y="589"/>
                  </a:lnTo>
                  <a:lnTo>
                    <a:pt x="1181" y="589"/>
                  </a:lnTo>
                  <a:close/>
                </a:path>
              </a:pathLst>
            </a:custGeom>
            <a:solidFill>
              <a:srgbClr val="7ECBFF"/>
            </a:solidFill>
            <a:ln w="9525">
              <a:noFill/>
              <a:round/>
              <a:headEnd/>
              <a:tailEnd/>
            </a:ln>
          </p:spPr>
          <p:txBody>
            <a:bodyPr/>
            <a:lstStyle/>
            <a:p>
              <a:endParaRPr lang="en-US"/>
            </a:p>
          </p:txBody>
        </p:sp>
        <p:sp>
          <p:nvSpPr>
            <p:cNvPr id="49218" name="Freeform 283"/>
            <p:cNvSpPr>
              <a:spLocks/>
            </p:cNvSpPr>
            <p:nvPr/>
          </p:nvSpPr>
          <p:spPr bwMode="auto">
            <a:xfrm>
              <a:off x="3215923" y="2470169"/>
              <a:ext cx="1649588" cy="1858962"/>
            </a:xfrm>
            <a:custGeom>
              <a:avLst/>
              <a:gdLst>
                <a:gd name="T0" fmla="*/ 2147483647 w 1169"/>
                <a:gd name="T1" fmla="*/ 2147483647 h 1171"/>
                <a:gd name="T2" fmla="*/ 2147483647 w 1169"/>
                <a:gd name="T3" fmla="*/ 2147483647 h 1171"/>
                <a:gd name="T4" fmla="*/ 2147483647 w 1169"/>
                <a:gd name="T5" fmla="*/ 2147483647 h 1171"/>
                <a:gd name="T6" fmla="*/ 2147483647 w 1169"/>
                <a:gd name="T7" fmla="*/ 2147483647 h 1171"/>
                <a:gd name="T8" fmla="*/ 2147483647 w 1169"/>
                <a:gd name="T9" fmla="*/ 2147483647 h 1171"/>
                <a:gd name="T10" fmla="*/ 2147483647 w 1169"/>
                <a:gd name="T11" fmla="*/ 2147483647 h 1171"/>
                <a:gd name="T12" fmla="*/ 2147483647 w 1169"/>
                <a:gd name="T13" fmla="*/ 2147483647 h 1171"/>
                <a:gd name="T14" fmla="*/ 2147483647 w 1169"/>
                <a:gd name="T15" fmla="*/ 2147483647 h 1171"/>
                <a:gd name="T16" fmla="*/ 2147483647 w 1169"/>
                <a:gd name="T17" fmla="*/ 2147483647 h 1171"/>
                <a:gd name="T18" fmla="*/ 2147483647 w 1169"/>
                <a:gd name="T19" fmla="*/ 2147483647 h 1171"/>
                <a:gd name="T20" fmla="*/ 2147483647 w 1169"/>
                <a:gd name="T21" fmla="*/ 2147483647 h 1171"/>
                <a:gd name="T22" fmla="*/ 2147483647 w 1169"/>
                <a:gd name="T23" fmla="*/ 2147483647 h 1171"/>
                <a:gd name="T24" fmla="*/ 0 w 1169"/>
                <a:gd name="T25" fmla="*/ 2147483647 h 1171"/>
                <a:gd name="T26" fmla="*/ 2147483647 w 1169"/>
                <a:gd name="T27" fmla="*/ 2147483647 h 1171"/>
                <a:gd name="T28" fmla="*/ 2147483647 w 1169"/>
                <a:gd name="T29" fmla="*/ 2147483647 h 1171"/>
                <a:gd name="T30" fmla="*/ 2147483647 w 1169"/>
                <a:gd name="T31" fmla="*/ 2147483647 h 1171"/>
                <a:gd name="T32" fmla="*/ 2147483647 w 1169"/>
                <a:gd name="T33" fmla="*/ 2147483647 h 1171"/>
                <a:gd name="T34" fmla="*/ 2147483647 w 1169"/>
                <a:gd name="T35" fmla="*/ 2147483647 h 1171"/>
                <a:gd name="T36" fmla="*/ 2147483647 w 1169"/>
                <a:gd name="T37" fmla="*/ 2147483647 h 1171"/>
                <a:gd name="T38" fmla="*/ 2147483647 w 1169"/>
                <a:gd name="T39" fmla="*/ 2147483647 h 1171"/>
                <a:gd name="T40" fmla="*/ 2147483647 w 1169"/>
                <a:gd name="T41" fmla="*/ 2147483647 h 1171"/>
                <a:gd name="T42" fmla="*/ 2147483647 w 1169"/>
                <a:gd name="T43" fmla="*/ 2147483647 h 1171"/>
                <a:gd name="T44" fmla="*/ 2147483647 w 1169"/>
                <a:gd name="T45" fmla="*/ 2147483647 h 1171"/>
                <a:gd name="T46" fmla="*/ 2147483647 w 1169"/>
                <a:gd name="T47" fmla="*/ 2147483647 h 1171"/>
                <a:gd name="T48" fmla="*/ 2147483647 w 1169"/>
                <a:gd name="T49" fmla="*/ 2147483647 h 1171"/>
                <a:gd name="T50" fmla="*/ 2147483647 w 1169"/>
                <a:gd name="T51" fmla="*/ 2147483647 h 1171"/>
                <a:gd name="T52" fmla="*/ 2147483647 w 1169"/>
                <a:gd name="T53" fmla="*/ 2147483647 h 1171"/>
                <a:gd name="T54" fmla="*/ 2147483647 w 1169"/>
                <a:gd name="T55" fmla="*/ 2147483647 h 1171"/>
                <a:gd name="T56" fmla="*/ 2147483647 w 1169"/>
                <a:gd name="T57" fmla="*/ 2147483647 h 1171"/>
                <a:gd name="T58" fmla="*/ 2147483647 w 1169"/>
                <a:gd name="T59" fmla="*/ 2147483647 h 1171"/>
                <a:gd name="T60" fmla="*/ 2147483647 w 1169"/>
                <a:gd name="T61" fmla="*/ 2147483647 h 1171"/>
                <a:gd name="T62" fmla="*/ 2147483647 w 1169"/>
                <a:gd name="T63" fmla="*/ 2147483647 h 1171"/>
                <a:gd name="T64" fmla="*/ 2147483647 w 1169"/>
                <a:gd name="T65" fmla="*/ 2147483647 h 1171"/>
                <a:gd name="T66" fmla="*/ 2147483647 w 1169"/>
                <a:gd name="T67" fmla="*/ 2147483647 h 1171"/>
                <a:gd name="T68" fmla="*/ 2147483647 w 1169"/>
                <a:gd name="T69" fmla="*/ 2147483647 h 1171"/>
                <a:gd name="T70" fmla="*/ 2147483647 w 1169"/>
                <a:gd name="T71" fmla="*/ 2147483647 h 1171"/>
                <a:gd name="T72" fmla="*/ 2147483647 w 1169"/>
                <a:gd name="T73" fmla="*/ 2147483647 h 1171"/>
                <a:gd name="T74" fmla="*/ 2147483647 w 1169"/>
                <a:gd name="T75" fmla="*/ 2147483647 h 1171"/>
                <a:gd name="T76" fmla="*/ 2147483647 w 1169"/>
                <a:gd name="T77" fmla="*/ 2147483647 h 1171"/>
                <a:gd name="T78" fmla="*/ 2147483647 w 1169"/>
                <a:gd name="T79" fmla="*/ 2147483647 h 1171"/>
                <a:gd name="T80" fmla="*/ 2147483647 w 1169"/>
                <a:gd name="T81" fmla="*/ 2147483647 h 1171"/>
                <a:gd name="T82" fmla="*/ 2147483647 w 1169"/>
                <a:gd name="T83" fmla="*/ 2147483647 h 1171"/>
                <a:gd name="T84" fmla="*/ 2147483647 w 1169"/>
                <a:gd name="T85" fmla="*/ 2147483647 h 1171"/>
                <a:gd name="T86" fmla="*/ 2147483647 w 1169"/>
                <a:gd name="T87" fmla="*/ 2147483647 h 1171"/>
                <a:gd name="T88" fmla="*/ 2147483647 w 1169"/>
                <a:gd name="T89" fmla="*/ 2147483647 h 1171"/>
                <a:gd name="T90" fmla="*/ 2147483647 w 1169"/>
                <a:gd name="T91" fmla="*/ 2147483647 h 1171"/>
                <a:gd name="T92" fmla="*/ 2147483647 w 1169"/>
                <a:gd name="T93" fmla="*/ 2147483647 h 1171"/>
                <a:gd name="T94" fmla="*/ 2147483647 w 1169"/>
                <a:gd name="T95" fmla="*/ 2147483647 h 1171"/>
                <a:gd name="T96" fmla="*/ 2147483647 w 1169"/>
                <a:gd name="T97" fmla="*/ 2147483647 h 1171"/>
                <a:gd name="T98" fmla="*/ 2147483647 w 1169"/>
                <a:gd name="T99" fmla="*/ 2147483647 h 1171"/>
                <a:gd name="T100" fmla="*/ 2147483647 w 1169"/>
                <a:gd name="T101" fmla="*/ 2147483647 h 11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69"/>
                <a:gd name="T154" fmla="*/ 0 h 1171"/>
                <a:gd name="T155" fmla="*/ 1169 w 1169"/>
                <a:gd name="T156" fmla="*/ 1171 h 11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69" h="1171">
                  <a:moveTo>
                    <a:pt x="1169" y="585"/>
                  </a:moveTo>
                  <a:lnTo>
                    <a:pt x="1169" y="556"/>
                  </a:lnTo>
                  <a:lnTo>
                    <a:pt x="1168" y="525"/>
                  </a:lnTo>
                  <a:lnTo>
                    <a:pt x="1164" y="496"/>
                  </a:lnTo>
                  <a:lnTo>
                    <a:pt x="1158" y="468"/>
                  </a:lnTo>
                  <a:lnTo>
                    <a:pt x="1151" y="439"/>
                  </a:lnTo>
                  <a:lnTo>
                    <a:pt x="1144" y="411"/>
                  </a:lnTo>
                  <a:lnTo>
                    <a:pt x="1135" y="384"/>
                  </a:lnTo>
                  <a:lnTo>
                    <a:pt x="1124" y="358"/>
                  </a:lnTo>
                  <a:lnTo>
                    <a:pt x="1113" y="331"/>
                  </a:lnTo>
                  <a:lnTo>
                    <a:pt x="1100" y="307"/>
                  </a:lnTo>
                  <a:lnTo>
                    <a:pt x="1085" y="282"/>
                  </a:lnTo>
                  <a:lnTo>
                    <a:pt x="1071" y="258"/>
                  </a:lnTo>
                  <a:lnTo>
                    <a:pt x="1054" y="236"/>
                  </a:lnTo>
                  <a:lnTo>
                    <a:pt x="1036" y="214"/>
                  </a:lnTo>
                  <a:lnTo>
                    <a:pt x="1017" y="192"/>
                  </a:lnTo>
                  <a:lnTo>
                    <a:pt x="999" y="172"/>
                  </a:lnTo>
                  <a:lnTo>
                    <a:pt x="979" y="152"/>
                  </a:lnTo>
                  <a:lnTo>
                    <a:pt x="957" y="133"/>
                  </a:lnTo>
                  <a:lnTo>
                    <a:pt x="935" y="117"/>
                  </a:lnTo>
                  <a:lnTo>
                    <a:pt x="911" y="100"/>
                  </a:lnTo>
                  <a:lnTo>
                    <a:pt x="888" y="84"/>
                  </a:lnTo>
                  <a:lnTo>
                    <a:pt x="864" y="71"/>
                  </a:lnTo>
                  <a:lnTo>
                    <a:pt x="838" y="58"/>
                  </a:lnTo>
                  <a:lnTo>
                    <a:pt x="812" y="45"/>
                  </a:lnTo>
                  <a:lnTo>
                    <a:pt x="785" y="36"/>
                  </a:lnTo>
                  <a:lnTo>
                    <a:pt x="759" y="27"/>
                  </a:lnTo>
                  <a:lnTo>
                    <a:pt x="730" y="18"/>
                  </a:lnTo>
                  <a:lnTo>
                    <a:pt x="703" y="12"/>
                  </a:lnTo>
                  <a:lnTo>
                    <a:pt x="673" y="7"/>
                  </a:lnTo>
                  <a:lnTo>
                    <a:pt x="644" y="3"/>
                  </a:lnTo>
                  <a:lnTo>
                    <a:pt x="615" y="1"/>
                  </a:lnTo>
                  <a:lnTo>
                    <a:pt x="585" y="0"/>
                  </a:lnTo>
                  <a:lnTo>
                    <a:pt x="554" y="1"/>
                  </a:lnTo>
                  <a:lnTo>
                    <a:pt x="525" y="3"/>
                  </a:lnTo>
                  <a:lnTo>
                    <a:pt x="496" y="7"/>
                  </a:lnTo>
                  <a:lnTo>
                    <a:pt x="466" y="12"/>
                  </a:lnTo>
                  <a:lnTo>
                    <a:pt x="439" y="18"/>
                  </a:lnTo>
                  <a:lnTo>
                    <a:pt x="410" y="27"/>
                  </a:lnTo>
                  <a:lnTo>
                    <a:pt x="384" y="36"/>
                  </a:lnTo>
                  <a:lnTo>
                    <a:pt x="357" y="45"/>
                  </a:lnTo>
                  <a:lnTo>
                    <a:pt x="331" y="58"/>
                  </a:lnTo>
                  <a:lnTo>
                    <a:pt x="305" y="71"/>
                  </a:lnTo>
                  <a:lnTo>
                    <a:pt x="282" y="84"/>
                  </a:lnTo>
                  <a:lnTo>
                    <a:pt x="258" y="100"/>
                  </a:lnTo>
                  <a:lnTo>
                    <a:pt x="234" y="117"/>
                  </a:lnTo>
                  <a:lnTo>
                    <a:pt x="212" y="133"/>
                  </a:lnTo>
                  <a:lnTo>
                    <a:pt x="190" y="152"/>
                  </a:lnTo>
                  <a:lnTo>
                    <a:pt x="170" y="172"/>
                  </a:lnTo>
                  <a:lnTo>
                    <a:pt x="152" y="192"/>
                  </a:lnTo>
                  <a:lnTo>
                    <a:pt x="133" y="214"/>
                  </a:lnTo>
                  <a:lnTo>
                    <a:pt x="115" y="236"/>
                  </a:lnTo>
                  <a:lnTo>
                    <a:pt x="99" y="258"/>
                  </a:lnTo>
                  <a:lnTo>
                    <a:pt x="84" y="282"/>
                  </a:lnTo>
                  <a:lnTo>
                    <a:pt x="69" y="307"/>
                  </a:lnTo>
                  <a:lnTo>
                    <a:pt x="56" y="331"/>
                  </a:lnTo>
                  <a:lnTo>
                    <a:pt x="45" y="358"/>
                  </a:lnTo>
                  <a:lnTo>
                    <a:pt x="34" y="384"/>
                  </a:lnTo>
                  <a:lnTo>
                    <a:pt x="25" y="411"/>
                  </a:lnTo>
                  <a:lnTo>
                    <a:pt x="18" y="439"/>
                  </a:lnTo>
                  <a:lnTo>
                    <a:pt x="11" y="468"/>
                  </a:lnTo>
                  <a:lnTo>
                    <a:pt x="5" y="496"/>
                  </a:lnTo>
                  <a:lnTo>
                    <a:pt x="2" y="525"/>
                  </a:lnTo>
                  <a:lnTo>
                    <a:pt x="0" y="556"/>
                  </a:lnTo>
                  <a:lnTo>
                    <a:pt x="0" y="585"/>
                  </a:lnTo>
                  <a:lnTo>
                    <a:pt x="0" y="615"/>
                  </a:lnTo>
                  <a:lnTo>
                    <a:pt x="2" y="646"/>
                  </a:lnTo>
                  <a:lnTo>
                    <a:pt x="5" y="675"/>
                  </a:lnTo>
                  <a:lnTo>
                    <a:pt x="11" y="703"/>
                  </a:lnTo>
                  <a:lnTo>
                    <a:pt x="18" y="732"/>
                  </a:lnTo>
                  <a:lnTo>
                    <a:pt x="25" y="759"/>
                  </a:lnTo>
                  <a:lnTo>
                    <a:pt x="34" y="787"/>
                  </a:lnTo>
                  <a:lnTo>
                    <a:pt x="45" y="814"/>
                  </a:lnTo>
                  <a:lnTo>
                    <a:pt x="56" y="840"/>
                  </a:lnTo>
                  <a:lnTo>
                    <a:pt x="69" y="864"/>
                  </a:lnTo>
                  <a:lnTo>
                    <a:pt x="84" y="889"/>
                  </a:lnTo>
                  <a:lnTo>
                    <a:pt x="99" y="913"/>
                  </a:lnTo>
                  <a:lnTo>
                    <a:pt x="115" y="935"/>
                  </a:lnTo>
                  <a:lnTo>
                    <a:pt x="133" y="957"/>
                  </a:lnTo>
                  <a:lnTo>
                    <a:pt x="152" y="979"/>
                  </a:lnTo>
                  <a:lnTo>
                    <a:pt x="170" y="999"/>
                  </a:lnTo>
                  <a:lnTo>
                    <a:pt x="190" y="1019"/>
                  </a:lnTo>
                  <a:lnTo>
                    <a:pt x="212" y="1038"/>
                  </a:lnTo>
                  <a:lnTo>
                    <a:pt x="234" y="1054"/>
                  </a:lnTo>
                  <a:lnTo>
                    <a:pt x="258" y="1070"/>
                  </a:lnTo>
                  <a:lnTo>
                    <a:pt x="282" y="1087"/>
                  </a:lnTo>
                  <a:lnTo>
                    <a:pt x="305" y="1100"/>
                  </a:lnTo>
                  <a:lnTo>
                    <a:pt x="331" y="1113"/>
                  </a:lnTo>
                  <a:lnTo>
                    <a:pt x="357" y="1125"/>
                  </a:lnTo>
                  <a:lnTo>
                    <a:pt x="384" y="1135"/>
                  </a:lnTo>
                  <a:lnTo>
                    <a:pt x="410" y="1144"/>
                  </a:lnTo>
                  <a:lnTo>
                    <a:pt x="439" y="1153"/>
                  </a:lnTo>
                  <a:lnTo>
                    <a:pt x="466" y="1158"/>
                  </a:lnTo>
                  <a:lnTo>
                    <a:pt x="496" y="1164"/>
                  </a:lnTo>
                  <a:lnTo>
                    <a:pt x="525" y="1167"/>
                  </a:lnTo>
                  <a:lnTo>
                    <a:pt x="554" y="1169"/>
                  </a:lnTo>
                  <a:lnTo>
                    <a:pt x="585" y="1171"/>
                  </a:lnTo>
                  <a:lnTo>
                    <a:pt x="615" y="1169"/>
                  </a:lnTo>
                  <a:lnTo>
                    <a:pt x="644" y="1167"/>
                  </a:lnTo>
                  <a:lnTo>
                    <a:pt x="673" y="1164"/>
                  </a:lnTo>
                  <a:lnTo>
                    <a:pt x="703" y="1158"/>
                  </a:lnTo>
                  <a:lnTo>
                    <a:pt x="730" y="1153"/>
                  </a:lnTo>
                  <a:lnTo>
                    <a:pt x="759" y="1144"/>
                  </a:lnTo>
                  <a:lnTo>
                    <a:pt x="785" y="1135"/>
                  </a:lnTo>
                  <a:lnTo>
                    <a:pt x="812" y="1125"/>
                  </a:lnTo>
                  <a:lnTo>
                    <a:pt x="838" y="1113"/>
                  </a:lnTo>
                  <a:lnTo>
                    <a:pt x="864" y="1100"/>
                  </a:lnTo>
                  <a:lnTo>
                    <a:pt x="888" y="1087"/>
                  </a:lnTo>
                  <a:lnTo>
                    <a:pt x="911" y="1070"/>
                  </a:lnTo>
                  <a:lnTo>
                    <a:pt x="935" y="1054"/>
                  </a:lnTo>
                  <a:lnTo>
                    <a:pt x="957" y="1038"/>
                  </a:lnTo>
                  <a:lnTo>
                    <a:pt x="979" y="1019"/>
                  </a:lnTo>
                  <a:lnTo>
                    <a:pt x="999" y="999"/>
                  </a:lnTo>
                  <a:lnTo>
                    <a:pt x="1017" y="979"/>
                  </a:lnTo>
                  <a:lnTo>
                    <a:pt x="1036" y="957"/>
                  </a:lnTo>
                  <a:lnTo>
                    <a:pt x="1054" y="935"/>
                  </a:lnTo>
                  <a:lnTo>
                    <a:pt x="1071" y="913"/>
                  </a:lnTo>
                  <a:lnTo>
                    <a:pt x="1085" y="889"/>
                  </a:lnTo>
                  <a:lnTo>
                    <a:pt x="1100" y="864"/>
                  </a:lnTo>
                  <a:lnTo>
                    <a:pt x="1113" y="840"/>
                  </a:lnTo>
                  <a:lnTo>
                    <a:pt x="1124" y="814"/>
                  </a:lnTo>
                  <a:lnTo>
                    <a:pt x="1135" y="787"/>
                  </a:lnTo>
                  <a:lnTo>
                    <a:pt x="1144" y="759"/>
                  </a:lnTo>
                  <a:lnTo>
                    <a:pt x="1151" y="732"/>
                  </a:lnTo>
                  <a:lnTo>
                    <a:pt x="1158" y="703"/>
                  </a:lnTo>
                  <a:lnTo>
                    <a:pt x="1164" y="675"/>
                  </a:lnTo>
                  <a:lnTo>
                    <a:pt x="1168" y="646"/>
                  </a:lnTo>
                  <a:lnTo>
                    <a:pt x="1169" y="615"/>
                  </a:lnTo>
                  <a:lnTo>
                    <a:pt x="1169" y="585"/>
                  </a:lnTo>
                  <a:lnTo>
                    <a:pt x="1160" y="585"/>
                  </a:lnTo>
                  <a:lnTo>
                    <a:pt x="1160" y="556"/>
                  </a:lnTo>
                  <a:lnTo>
                    <a:pt x="1158" y="527"/>
                  </a:lnTo>
                  <a:lnTo>
                    <a:pt x="1155" y="498"/>
                  </a:lnTo>
                  <a:lnTo>
                    <a:pt x="1149" y="470"/>
                  </a:lnTo>
                  <a:lnTo>
                    <a:pt x="1142" y="441"/>
                  </a:lnTo>
                  <a:lnTo>
                    <a:pt x="1135" y="413"/>
                  </a:lnTo>
                  <a:lnTo>
                    <a:pt x="1125" y="388"/>
                  </a:lnTo>
                  <a:lnTo>
                    <a:pt x="1116" y="360"/>
                  </a:lnTo>
                  <a:lnTo>
                    <a:pt x="1104" y="336"/>
                  </a:lnTo>
                  <a:lnTo>
                    <a:pt x="1091" y="311"/>
                  </a:lnTo>
                  <a:lnTo>
                    <a:pt x="1078" y="287"/>
                  </a:lnTo>
                  <a:lnTo>
                    <a:pt x="1063" y="263"/>
                  </a:lnTo>
                  <a:lnTo>
                    <a:pt x="1047" y="241"/>
                  </a:lnTo>
                  <a:lnTo>
                    <a:pt x="1028" y="219"/>
                  </a:lnTo>
                  <a:lnTo>
                    <a:pt x="1012" y="197"/>
                  </a:lnTo>
                  <a:lnTo>
                    <a:pt x="992" y="177"/>
                  </a:lnTo>
                  <a:lnTo>
                    <a:pt x="972" y="159"/>
                  </a:lnTo>
                  <a:lnTo>
                    <a:pt x="952" y="141"/>
                  </a:lnTo>
                  <a:lnTo>
                    <a:pt x="930" y="124"/>
                  </a:lnTo>
                  <a:lnTo>
                    <a:pt x="908" y="108"/>
                  </a:lnTo>
                  <a:lnTo>
                    <a:pt x="884" y="93"/>
                  </a:lnTo>
                  <a:lnTo>
                    <a:pt x="860" y="78"/>
                  </a:lnTo>
                  <a:lnTo>
                    <a:pt x="834" y="66"/>
                  </a:lnTo>
                  <a:lnTo>
                    <a:pt x="809" y="55"/>
                  </a:lnTo>
                  <a:lnTo>
                    <a:pt x="783" y="44"/>
                  </a:lnTo>
                  <a:lnTo>
                    <a:pt x="756" y="34"/>
                  </a:lnTo>
                  <a:lnTo>
                    <a:pt x="728" y="27"/>
                  </a:lnTo>
                  <a:lnTo>
                    <a:pt x="701" y="22"/>
                  </a:lnTo>
                  <a:lnTo>
                    <a:pt x="672" y="16"/>
                  </a:lnTo>
                  <a:lnTo>
                    <a:pt x="644" y="12"/>
                  </a:lnTo>
                  <a:lnTo>
                    <a:pt x="615" y="11"/>
                  </a:lnTo>
                  <a:lnTo>
                    <a:pt x="585" y="9"/>
                  </a:lnTo>
                  <a:lnTo>
                    <a:pt x="554" y="11"/>
                  </a:lnTo>
                  <a:lnTo>
                    <a:pt x="525" y="12"/>
                  </a:lnTo>
                  <a:lnTo>
                    <a:pt x="498" y="16"/>
                  </a:lnTo>
                  <a:lnTo>
                    <a:pt x="468" y="22"/>
                  </a:lnTo>
                  <a:lnTo>
                    <a:pt x="441" y="27"/>
                  </a:lnTo>
                  <a:lnTo>
                    <a:pt x="413" y="34"/>
                  </a:lnTo>
                  <a:lnTo>
                    <a:pt x="386" y="44"/>
                  </a:lnTo>
                  <a:lnTo>
                    <a:pt x="360" y="55"/>
                  </a:lnTo>
                  <a:lnTo>
                    <a:pt x="335" y="66"/>
                  </a:lnTo>
                  <a:lnTo>
                    <a:pt x="309" y="78"/>
                  </a:lnTo>
                  <a:lnTo>
                    <a:pt x="285" y="93"/>
                  </a:lnTo>
                  <a:lnTo>
                    <a:pt x="261" y="108"/>
                  </a:lnTo>
                  <a:lnTo>
                    <a:pt x="240" y="124"/>
                  </a:lnTo>
                  <a:lnTo>
                    <a:pt x="218" y="141"/>
                  </a:lnTo>
                  <a:lnTo>
                    <a:pt x="197" y="159"/>
                  </a:lnTo>
                  <a:lnTo>
                    <a:pt x="177" y="177"/>
                  </a:lnTo>
                  <a:lnTo>
                    <a:pt x="157" y="197"/>
                  </a:lnTo>
                  <a:lnTo>
                    <a:pt x="141" y="219"/>
                  </a:lnTo>
                  <a:lnTo>
                    <a:pt x="122" y="241"/>
                  </a:lnTo>
                  <a:lnTo>
                    <a:pt x="106" y="263"/>
                  </a:lnTo>
                  <a:lnTo>
                    <a:pt x="91" y="287"/>
                  </a:lnTo>
                  <a:lnTo>
                    <a:pt x="78" y="311"/>
                  </a:lnTo>
                  <a:lnTo>
                    <a:pt x="66" y="336"/>
                  </a:lnTo>
                  <a:lnTo>
                    <a:pt x="53" y="360"/>
                  </a:lnTo>
                  <a:lnTo>
                    <a:pt x="44" y="388"/>
                  </a:lnTo>
                  <a:lnTo>
                    <a:pt x="34" y="413"/>
                  </a:lnTo>
                  <a:lnTo>
                    <a:pt x="27" y="441"/>
                  </a:lnTo>
                  <a:lnTo>
                    <a:pt x="20" y="470"/>
                  </a:lnTo>
                  <a:lnTo>
                    <a:pt x="14" y="498"/>
                  </a:lnTo>
                  <a:lnTo>
                    <a:pt x="11" y="527"/>
                  </a:lnTo>
                  <a:lnTo>
                    <a:pt x="9" y="556"/>
                  </a:lnTo>
                  <a:lnTo>
                    <a:pt x="9" y="585"/>
                  </a:lnTo>
                  <a:lnTo>
                    <a:pt x="9" y="615"/>
                  </a:lnTo>
                  <a:lnTo>
                    <a:pt x="11" y="644"/>
                  </a:lnTo>
                  <a:lnTo>
                    <a:pt x="14" y="673"/>
                  </a:lnTo>
                  <a:lnTo>
                    <a:pt x="20" y="701"/>
                  </a:lnTo>
                  <a:lnTo>
                    <a:pt x="27" y="730"/>
                  </a:lnTo>
                  <a:lnTo>
                    <a:pt x="34" y="757"/>
                  </a:lnTo>
                  <a:lnTo>
                    <a:pt x="44" y="783"/>
                  </a:lnTo>
                  <a:lnTo>
                    <a:pt x="53" y="811"/>
                  </a:lnTo>
                  <a:lnTo>
                    <a:pt x="66" y="836"/>
                  </a:lnTo>
                  <a:lnTo>
                    <a:pt x="78" y="860"/>
                  </a:lnTo>
                  <a:lnTo>
                    <a:pt x="91" y="884"/>
                  </a:lnTo>
                  <a:lnTo>
                    <a:pt x="106" y="908"/>
                  </a:lnTo>
                  <a:lnTo>
                    <a:pt x="122" y="930"/>
                  </a:lnTo>
                  <a:lnTo>
                    <a:pt x="141" y="951"/>
                  </a:lnTo>
                  <a:lnTo>
                    <a:pt x="157" y="973"/>
                  </a:lnTo>
                  <a:lnTo>
                    <a:pt x="177" y="994"/>
                  </a:lnTo>
                  <a:lnTo>
                    <a:pt x="197" y="1012"/>
                  </a:lnTo>
                  <a:lnTo>
                    <a:pt x="218" y="1030"/>
                  </a:lnTo>
                  <a:lnTo>
                    <a:pt x="240" y="1047"/>
                  </a:lnTo>
                  <a:lnTo>
                    <a:pt x="261" y="1063"/>
                  </a:lnTo>
                  <a:lnTo>
                    <a:pt x="285" y="1078"/>
                  </a:lnTo>
                  <a:lnTo>
                    <a:pt x="309" y="1092"/>
                  </a:lnTo>
                  <a:lnTo>
                    <a:pt x="335" y="1105"/>
                  </a:lnTo>
                  <a:lnTo>
                    <a:pt x="360" y="1116"/>
                  </a:lnTo>
                  <a:lnTo>
                    <a:pt x="386" y="1127"/>
                  </a:lnTo>
                  <a:lnTo>
                    <a:pt x="413" y="1136"/>
                  </a:lnTo>
                  <a:lnTo>
                    <a:pt x="441" y="1144"/>
                  </a:lnTo>
                  <a:lnTo>
                    <a:pt x="468" y="1151"/>
                  </a:lnTo>
                  <a:lnTo>
                    <a:pt x="498" y="1155"/>
                  </a:lnTo>
                  <a:lnTo>
                    <a:pt x="525" y="1158"/>
                  </a:lnTo>
                  <a:lnTo>
                    <a:pt x="554" y="1160"/>
                  </a:lnTo>
                  <a:lnTo>
                    <a:pt x="585" y="1162"/>
                  </a:lnTo>
                  <a:lnTo>
                    <a:pt x="615" y="1160"/>
                  </a:lnTo>
                  <a:lnTo>
                    <a:pt x="644" y="1158"/>
                  </a:lnTo>
                  <a:lnTo>
                    <a:pt x="672" y="1155"/>
                  </a:lnTo>
                  <a:lnTo>
                    <a:pt x="701" y="1151"/>
                  </a:lnTo>
                  <a:lnTo>
                    <a:pt x="728" y="1144"/>
                  </a:lnTo>
                  <a:lnTo>
                    <a:pt x="756" y="1136"/>
                  </a:lnTo>
                  <a:lnTo>
                    <a:pt x="783" y="1127"/>
                  </a:lnTo>
                  <a:lnTo>
                    <a:pt x="809" y="1116"/>
                  </a:lnTo>
                  <a:lnTo>
                    <a:pt x="834" y="1105"/>
                  </a:lnTo>
                  <a:lnTo>
                    <a:pt x="860" y="1092"/>
                  </a:lnTo>
                  <a:lnTo>
                    <a:pt x="884" y="1078"/>
                  </a:lnTo>
                  <a:lnTo>
                    <a:pt x="908" y="1063"/>
                  </a:lnTo>
                  <a:lnTo>
                    <a:pt x="930" y="1047"/>
                  </a:lnTo>
                  <a:lnTo>
                    <a:pt x="952" y="1030"/>
                  </a:lnTo>
                  <a:lnTo>
                    <a:pt x="972" y="1012"/>
                  </a:lnTo>
                  <a:lnTo>
                    <a:pt x="992" y="994"/>
                  </a:lnTo>
                  <a:lnTo>
                    <a:pt x="1012" y="973"/>
                  </a:lnTo>
                  <a:lnTo>
                    <a:pt x="1028" y="951"/>
                  </a:lnTo>
                  <a:lnTo>
                    <a:pt x="1047" y="930"/>
                  </a:lnTo>
                  <a:lnTo>
                    <a:pt x="1063" y="908"/>
                  </a:lnTo>
                  <a:lnTo>
                    <a:pt x="1078" y="884"/>
                  </a:lnTo>
                  <a:lnTo>
                    <a:pt x="1091" y="860"/>
                  </a:lnTo>
                  <a:lnTo>
                    <a:pt x="1104" y="836"/>
                  </a:lnTo>
                  <a:lnTo>
                    <a:pt x="1116" y="811"/>
                  </a:lnTo>
                  <a:lnTo>
                    <a:pt x="1125" y="783"/>
                  </a:lnTo>
                  <a:lnTo>
                    <a:pt x="1135" y="757"/>
                  </a:lnTo>
                  <a:lnTo>
                    <a:pt x="1142" y="730"/>
                  </a:lnTo>
                  <a:lnTo>
                    <a:pt x="1149" y="701"/>
                  </a:lnTo>
                  <a:lnTo>
                    <a:pt x="1155" y="673"/>
                  </a:lnTo>
                  <a:lnTo>
                    <a:pt x="1158" y="644"/>
                  </a:lnTo>
                  <a:lnTo>
                    <a:pt x="1160" y="615"/>
                  </a:lnTo>
                  <a:lnTo>
                    <a:pt x="1160" y="585"/>
                  </a:lnTo>
                  <a:lnTo>
                    <a:pt x="1169" y="585"/>
                  </a:lnTo>
                  <a:close/>
                </a:path>
              </a:pathLst>
            </a:custGeom>
            <a:solidFill>
              <a:srgbClr val="7FCBFF"/>
            </a:solidFill>
            <a:ln w="9525">
              <a:noFill/>
              <a:round/>
              <a:headEnd/>
              <a:tailEnd/>
            </a:ln>
          </p:spPr>
          <p:txBody>
            <a:bodyPr/>
            <a:lstStyle/>
            <a:p>
              <a:endParaRPr lang="en-US"/>
            </a:p>
          </p:txBody>
        </p:sp>
        <p:sp>
          <p:nvSpPr>
            <p:cNvPr id="49219" name="Freeform 284"/>
            <p:cNvSpPr>
              <a:spLocks/>
            </p:cNvSpPr>
            <p:nvPr/>
          </p:nvSpPr>
          <p:spPr bwMode="auto">
            <a:xfrm>
              <a:off x="3220158" y="2478106"/>
              <a:ext cx="1641123" cy="1843088"/>
            </a:xfrm>
            <a:custGeom>
              <a:avLst/>
              <a:gdLst>
                <a:gd name="T0" fmla="*/ 2147483647 w 1163"/>
                <a:gd name="T1" fmla="*/ 2147483647 h 1161"/>
                <a:gd name="T2" fmla="*/ 2147483647 w 1163"/>
                <a:gd name="T3" fmla="*/ 2147483647 h 1161"/>
                <a:gd name="T4" fmla="*/ 2147483647 w 1163"/>
                <a:gd name="T5" fmla="*/ 2147483647 h 1161"/>
                <a:gd name="T6" fmla="*/ 2147483647 w 1163"/>
                <a:gd name="T7" fmla="*/ 2147483647 h 1161"/>
                <a:gd name="T8" fmla="*/ 2147483647 w 1163"/>
                <a:gd name="T9" fmla="*/ 2147483647 h 1161"/>
                <a:gd name="T10" fmla="*/ 2147483647 w 1163"/>
                <a:gd name="T11" fmla="*/ 2147483647 h 1161"/>
                <a:gd name="T12" fmla="*/ 2147483647 w 1163"/>
                <a:gd name="T13" fmla="*/ 2147483647 h 1161"/>
                <a:gd name="T14" fmla="*/ 2147483647 w 1163"/>
                <a:gd name="T15" fmla="*/ 2147483647 h 1161"/>
                <a:gd name="T16" fmla="*/ 2147483647 w 1163"/>
                <a:gd name="T17" fmla="*/ 2147483647 h 1161"/>
                <a:gd name="T18" fmla="*/ 2147483647 w 1163"/>
                <a:gd name="T19" fmla="*/ 2147483647 h 1161"/>
                <a:gd name="T20" fmla="*/ 2147483647 w 1163"/>
                <a:gd name="T21" fmla="*/ 2147483647 h 1161"/>
                <a:gd name="T22" fmla="*/ 2147483647 w 1163"/>
                <a:gd name="T23" fmla="*/ 2147483647 h 1161"/>
                <a:gd name="T24" fmla="*/ 0 w 1163"/>
                <a:gd name="T25" fmla="*/ 2147483647 h 1161"/>
                <a:gd name="T26" fmla="*/ 2147483647 w 1163"/>
                <a:gd name="T27" fmla="*/ 2147483647 h 1161"/>
                <a:gd name="T28" fmla="*/ 2147483647 w 1163"/>
                <a:gd name="T29" fmla="*/ 2147483647 h 1161"/>
                <a:gd name="T30" fmla="*/ 2147483647 w 1163"/>
                <a:gd name="T31" fmla="*/ 2147483647 h 1161"/>
                <a:gd name="T32" fmla="*/ 2147483647 w 1163"/>
                <a:gd name="T33" fmla="*/ 2147483647 h 1161"/>
                <a:gd name="T34" fmla="*/ 2147483647 w 1163"/>
                <a:gd name="T35" fmla="*/ 2147483647 h 1161"/>
                <a:gd name="T36" fmla="*/ 2147483647 w 1163"/>
                <a:gd name="T37" fmla="*/ 2147483647 h 1161"/>
                <a:gd name="T38" fmla="*/ 2147483647 w 1163"/>
                <a:gd name="T39" fmla="*/ 2147483647 h 1161"/>
                <a:gd name="T40" fmla="*/ 2147483647 w 1163"/>
                <a:gd name="T41" fmla="*/ 2147483647 h 1161"/>
                <a:gd name="T42" fmla="*/ 2147483647 w 1163"/>
                <a:gd name="T43" fmla="*/ 2147483647 h 1161"/>
                <a:gd name="T44" fmla="*/ 2147483647 w 1163"/>
                <a:gd name="T45" fmla="*/ 2147483647 h 1161"/>
                <a:gd name="T46" fmla="*/ 2147483647 w 1163"/>
                <a:gd name="T47" fmla="*/ 2147483647 h 1161"/>
                <a:gd name="T48" fmla="*/ 2147483647 w 1163"/>
                <a:gd name="T49" fmla="*/ 2147483647 h 1161"/>
                <a:gd name="T50" fmla="*/ 2147483647 w 1163"/>
                <a:gd name="T51" fmla="*/ 2147483647 h 1161"/>
                <a:gd name="T52" fmla="*/ 2147483647 w 1163"/>
                <a:gd name="T53" fmla="*/ 2147483647 h 1161"/>
                <a:gd name="T54" fmla="*/ 2147483647 w 1163"/>
                <a:gd name="T55" fmla="*/ 2147483647 h 1161"/>
                <a:gd name="T56" fmla="*/ 2147483647 w 1163"/>
                <a:gd name="T57" fmla="*/ 2147483647 h 1161"/>
                <a:gd name="T58" fmla="*/ 2147483647 w 1163"/>
                <a:gd name="T59" fmla="*/ 2147483647 h 1161"/>
                <a:gd name="T60" fmla="*/ 2147483647 w 1163"/>
                <a:gd name="T61" fmla="*/ 2147483647 h 1161"/>
                <a:gd name="T62" fmla="*/ 2147483647 w 1163"/>
                <a:gd name="T63" fmla="*/ 2147483647 h 1161"/>
                <a:gd name="T64" fmla="*/ 2147483647 w 1163"/>
                <a:gd name="T65" fmla="*/ 2147483647 h 1161"/>
                <a:gd name="T66" fmla="*/ 2147483647 w 1163"/>
                <a:gd name="T67" fmla="*/ 2147483647 h 1161"/>
                <a:gd name="T68" fmla="*/ 2147483647 w 1163"/>
                <a:gd name="T69" fmla="*/ 2147483647 h 1161"/>
                <a:gd name="T70" fmla="*/ 2147483647 w 1163"/>
                <a:gd name="T71" fmla="*/ 2147483647 h 1161"/>
                <a:gd name="T72" fmla="*/ 2147483647 w 1163"/>
                <a:gd name="T73" fmla="*/ 2147483647 h 1161"/>
                <a:gd name="T74" fmla="*/ 2147483647 w 1163"/>
                <a:gd name="T75" fmla="*/ 2147483647 h 1161"/>
                <a:gd name="T76" fmla="*/ 2147483647 w 1163"/>
                <a:gd name="T77" fmla="*/ 2147483647 h 1161"/>
                <a:gd name="T78" fmla="*/ 2147483647 w 1163"/>
                <a:gd name="T79" fmla="*/ 2147483647 h 1161"/>
                <a:gd name="T80" fmla="*/ 2147483647 w 1163"/>
                <a:gd name="T81" fmla="*/ 2147483647 h 1161"/>
                <a:gd name="T82" fmla="*/ 2147483647 w 1163"/>
                <a:gd name="T83" fmla="*/ 2147483647 h 1161"/>
                <a:gd name="T84" fmla="*/ 2147483647 w 1163"/>
                <a:gd name="T85" fmla="*/ 2147483647 h 1161"/>
                <a:gd name="T86" fmla="*/ 2147483647 w 1163"/>
                <a:gd name="T87" fmla="*/ 2147483647 h 1161"/>
                <a:gd name="T88" fmla="*/ 2147483647 w 1163"/>
                <a:gd name="T89" fmla="*/ 2147483647 h 1161"/>
                <a:gd name="T90" fmla="*/ 2147483647 w 1163"/>
                <a:gd name="T91" fmla="*/ 2147483647 h 1161"/>
                <a:gd name="T92" fmla="*/ 2147483647 w 1163"/>
                <a:gd name="T93" fmla="*/ 2147483647 h 1161"/>
                <a:gd name="T94" fmla="*/ 2147483647 w 1163"/>
                <a:gd name="T95" fmla="*/ 2147483647 h 1161"/>
                <a:gd name="T96" fmla="*/ 2147483647 w 1163"/>
                <a:gd name="T97" fmla="*/ 2147483647 h 1161"/>
                <a:gd name="T98" fmla="*/ 2147483647 w 1163"/>
                <a:gd name="T99" fmla="*/ 2147483647 h 1161"/>
                <a:gd name="T100" fmla="*/ 2147483647 w 1163"/>
                <a:gd name="T101" fmla="*/ 2147483647 h 116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63"/>
                <a:gd name="T154" fmla="*/ 0 h 1161"/>
                <a:gd name="T155" fmla="*/ 1163 w 1163"/>
                <a:gd name="T156" fmla="*/ 1161 h 116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63" h="1161">
                  <a:moveTo>
                    <a:pt x="1163" y="580"/>
                  </a:moveTo>
                  <a:lnTo>
                    <a:pt x="1161" y="551"/>
                  </a:lnTo>
                  <a:lnTo>
                    <a:pt x="1159" y="522"/>
                  </a:lnTo>
                  <a:lnTo>
                    <a:pt x="1155" y="493"/>
                  </a:lnTo>
                  <a:lnTo>
                    <a:pt x="1150" y="463"/>
                  </a:lnTo>
                  <a:lnTo>
                    <a:pt x="1144" y="436"/>
                  </a:lnTo>
                  <a:lnTo>
                    <a:pt x="1137" y="408"/>
                  </a:lnTo>
                  <a:lnTo>
                    <a:pt x="1128" y="381"/>
                  </a:lnTo>
                  <a:lnTo>
                    <a:pt x="1117" y="353"/>
                  </a:lnTo>
                  <a:lnTo>
                    <a:pt x="1106" y="328"/>
                  </a:lnTo>
                  <a:lnTo>
                    <a:pt x="1093" y="304"/>
                  </a:lnTo>
                  <a:lnTo>
                    <a:pt x="1079" y="278"/>
                  </a:lnTo>
                  <a:lnTo>
                    <a:pt x="1064" y="256"/>
                  </a:lnTo>
                  <a:lnTo>
                    <a:pt x="1047" y="233"/>
                  </a:lnTo>
                  <a:lnTo>
                    <a:pt x="1029" y="211"/>
                  </a:lnTo>
                  <a:lnTo>
                    <a:pt x="1011" y="190"/>
                  </a:lnTo>
                  <a:lnTo>
                    <a:pt x="993" y="170"/>
                  </a:lnTo>
                  <a:lnTo>
                    <a:pt x="972" y="150"/>
                  </a:lnTo>
                  <a:lnTo>
                    <a:pt x="950" y="132"/>
                  </a:lnTo>
                  <a:lnTo>
                    <a:pt x="928" y="115"/>
                  </a:lnTo>
                  <a:lnTo>
                    <a:pt x="906" y="99"/>
                  </a:lnTo>
                  <a:lnTo>
                    <a:pt x="883" y="84"/>
                  </a:lnTo>
                  <a:lnTo>
                    <a:pt x="859" y="70"/>
                  </a:lnTo>
                  <a:lnTo>
                    <a:pt x="833" y="57"/>
                  </a:lnTo>
                  <a:lnTo>
                    <a:pt x="808" y="46"/>
                  </a:lnTo>
                  <a:lnTo>
                    <a:pt x="782" y="35"/>
                  </a:lnTo>
                  <a:lnTo>
                    <a:pt x="755" y="26"/>
                  </a:lnTo>
                  <a:lnTo>
                    <a:pt x="727" y="18"/>
                  </a:lnTo>
                  <a:lnTo>
                    <a:pt x="698" y="11"/>
                  </a:lnTo>
                  <a:lnTo>
                    <a:pt x="670" y="6"/>
                  </a:lnTo>
                  <a:lnTo>
                    <a:pt x="641" y="2"/>
                  </a:lnTo>
                  <a:lnTo>
                    <a:pt x="612" y="0"/>
                  </a:lnTo>
                  <a:lnTo>
                    <a:pt x="582" y="0"/>
                  </a:lnTo>
                  <a:lnTo>
                    <a:pt x="551" y="0"/>
                  </a:lnTo>
                  <a:lnTo>
                    <a:pt x="522" y="2"/>
                  </a:lnTo>
                  <a:lnTo>
                    <a:pt x="493" y="6"/>
                  </a:lnTo>
                  <a:lnTo>
                    <a:pt x="465" y="11"/>
                  </a:lnTo>
                  <a:lnTo>
                    <a:pt x="436" y="18"/>
                  </a:lnTo>
                  <a:lnTo>
                    <a:pt x="409" y="26"/>
                  </a:lnTo>
                  <a:lnTo>
                    <a:pt x="381" y="35"/>
                  </a:lnTo>
                  <a:lnTo>
                    <a:pt x="355" y="46"/>
                  </a:lnTo>
                  <a:lnTo>
                    <a:pt x="330" y="57"/>
                  </a:lnTo>
                  <a:lnTo>
                    <a:pt x="304" y="70"/>
                  </a:lnTo>
                  <a:lnTo>
                    <a:pt x="280" y="84"/>
                  </a:lnTo>
                  <a:lnTo>
                    <a:pt x="257" y="99"/>
                  </a:lnTo>
                  <a:lnTo>
                    <a:pt x="235" y="115"/>
                  </a:lnTo>
                  <a:lnTo>
                    <a:pt x="213" y="132"/>
                  </a:lnTo>
                  <a:lnTo>
                    <a:pt x="191" y="150"/>
                  </a:lnTo>
                  <a:lnTo>
                    <a:pt x="171" y="170"/>
                  </a:lnTo>
                  <a:lnTo>
                    <a:pt x="152" y="190"/>
                  </a:lnTo>
                  <a:lnTo>
                    <a:pt x="134" y="211"/>
                  </a:lnTo>
                  <a:lnTo>
                    <a:pt x="116" y="233"/>
                  </a:lnTo>
                  <a:lnTo>
                    <a:pt x="99" y="256"/>
                  </a:lnTo>
                  <a:lnTo>
                    <a:pt x="85" y="278"/>
                  </a:lnTo>
                  <a:lnTo>
                    <a:pt x="70" y="304"/>
                  </a:lnTo>
                  <a:lnTo>
                    <a:pt x="57" y="328"/>
                  </a:lnTo>
                  <a:lnTo>
                    <a:pt x="46" y="353"/>
                  </a:lnTo>
                  <a:lnTo>
                    <a:pt x="35" y="381"/>
                  </a:lnTo>
                  <a:lnTo>
                    <a:pt x="26" y="408"/>
                  </a:lnTo>
                  <a:lnTo>
                    <a:pt x="19" y="436"/>
                  </a:lnTo>
                  <a:lnTo>
                    <a:pt x="13" y="463"/>
                  </a:lnTo>
                  <a:lnTo>
                    <a:pt x="8" y="493"/>
                  </a:lnTo>
                  <a:lnTo>
                    <a:pt x="4" y="522"/>
                  </a:lnTo>
                  <a:lnTo>
                    <a:pt x="2" y="551"/>
                  </a:lnTo>
                  <a:lnTo>
                    <a:pt x="0" y="580"/>
                  </a:lnTo>
                  <a:lnTo>
                    <a:pt x="2" y="610"/>
                  </a:lnTo>
                  <a:lnTo>
                    <a:pt x="4" y="639"/>
                  </a:lnTo>
                  <a:lnTo>
                    <a:pt x="8" y="668"/>
                  </a:lnTo>
                  <a:lnTo>
                    <a:pt x="13" y="698"/>
                  </a:lnTo>
                  <a:lnTo>
                    <a:pt x="19" y="725"/>
                  </a:lnTo>
                  <a:lnTo>
                    <a:pt x="26" y="752"/>
                  </a:lnTo>
                  <a:lnTo>
                    <a:pt x="35" y="780"/>
                  </a:lnTo>
                  <a:lnTo>
                    <a:pt x="46" y="807"/>
                  </a:lnTo>
                  <a:lnTo>
                    <a:pt x="57" y="833"/>
                  </a:lnTo>
                  <a:lnTo>
                    <a:pt x="70" y="857"/>
                  </a:lnTo>
                  <a:lnTo>
                    <a:pt x="85" y="882"/>
                  </a:lnTo>
                  <a:lnTo>
                    <a:pt x="99" y="904"/>
                  </a:lnTo>
                  <a:lnTo>
                    <a:pt x="116" y="928"/>
                  </a:lnTo>
                  <a:lnTo>
                    <a:pt x="134" y="950"/>
                  </a:lnTo>
                  <a:lnTo>
                    <a:pt x="152" y="970"/>
                  </a:lnTo>
                  <a:lnTo>
                    <a:pt x="171" y="990"/>
                  </a:lnTo>
                  <a:lnTo>
                    <a:pt x="191" y="1011"/>
                  </a:lnTo>
                  <a:lnTo>
                    <a:pt x="213" y="1029"/>
                  </a:lnTo>
                  <a:lnTo>
                    <a:pt x="235" y="1045"/>
                  </a:lnTo>
                  <a:lnTo>
                    <a:pt x="257" y="1062"/>
                  </a:lnTo>
                  <a:lnTo>
                    <a:pt x="280" y="1076"/>
                  </a:lnTo>
                  <a:lnTo>
                    <a:pt x="304" y="1091"/>
                  </a:lnTo>
                  <a:lnTo>
                    <a:pt x="330" y="1104"/>
                  </a:lnTo>
                  <a:lnTo>
                    <a:pt x="355" y="1115"/>
                  </a:lnTo>
                  <a:lnTo>
                    <a:pt x="381" y="1126"/>
                  </a:lnTo>
                  <a:lnTo>
                    <a:pt x="409" y="1135"/>
                  </a:lnTo>
                  <a:lnTo>
                    <a:pt x="436" y="1142"/>
                  </a:lnTo>
                  <a:lnTo>
                    <a:pt x="465" y="1150"/>
                  </a:lnTo>
                  <a:lnTo>
                    <a:pt x="493" y="1155"/>
                  </a:lnTo>
                  <a:lnTo>
                    <a:pt x="522" y="1159"/>
                  </a:lnTo>
                  <a:lnTo>
                    <a:pt x="551" y="1161"/>
                  </a:lnTo>
                  <a:lnTo>
                    <a:pt x="582" y="1161"/>
                  </a:lnTo>
                  <a:lnTo>
                    <a:pt x="612" y="1161"/>
                  </a:lnTo>
                  <a:lnTo>
                    <a:pt x="641" y="1159"/>
                  </a:lnTo>
                  <a:lnTo>
                    <a:pt x="670" y="1155"/>
                  </a:lnTo>
                  <a:lnTo>
                    <a:pt x="698" y="1150"/>
                  </a:lnTo>
                  <a:lnTo>
                    <a:pt x="727" y="1142"/>
                  </a:lnTo>
                  <a:lnTo>
                    <a:pt x="755" y="1135"/>
                  </a:lnTo>
                  <a:lnTo>
                    <a:pt x="782" y="1126"/>
                  </a:lnTo>
                  <a:lnTo>
                    <a:pt x="808" y="1115"/>
                  </a:lnTo>
                  <a:lnTo>
                    <a:pt x="833" y="1104"/>
                  </a:lnTo>
                  <a:lnTo>
                    <a:pt x="859" y="1091"/>
                  </a:lnTo>
                  <a:lnTo>
                    <a:pt x="883" y="1076"/>
                  </a:lnTo>
                  <a:lnTo>
                    <a:pt x="906" y="1062"/>
                  </a:lnTo>
                  <a:lnTo>
                    <a:pt x="928" y="1045"/>
                  </a:lnTo>
                  <a:lnTo>
                    <a:pt x="950" y="1029"/>
                  </a:lnTo>
                  <a:lnTo>
                    <a:pt x="972" y="1011"/>
                  </a:lnTo>
                  <a:lnTo>
                    <a:pt x="993" y="990"/>
                  </a:lnTo>
                  <a:lnTo>
                    <a:pt x="1011" y="970"/>
                  </a:lnTo>
                  <a:lnTo>
                    <a:pt x="1029" y="950"/>
                  </a:lnTo>
                  <a:lnTo>
                    <a:pt x="1047" y="928"/>
                  </a:lnTo>
                  <a:lnTo>
                    <a:pt x="1064" y="904"/>
                  </a:lnTo>
                  <a:lnTo>
                    <a:pt x="1079" y="882"/>
                  </a:lnTo>
                  <a:lnTo>
                    <a:pt x="1093" y="857"/>
                  </a:lnTo>
                  <a:lnTo>
                    <a:pt x="1106" y="833"/>
                  </a:lnTo>
                  <a:lnTo>
                    <a:pt x="1117" y="807"/>
                  </a:lnTo>
                  <a:lnTo>
                    <a:pt x="1128" y="780"/>
                  </a:lnTo>
                  <a:lnTo>
                    <a:pt x="1137" y="752"/>
                  </a:lnTo>
                  <a:lnTo>
                    <a:pt x="1144" y="725"/>
                  </a:lnTo>
                  <a:lnTo>
                    <a:pt x="1150" y="698"/>
                  </a:lnTo>
                  <a:lnTo>
                    <a:pt x="1155" y="668"/>
                  </a:lnTo>
                  <a:lnTo>
                    <a:pt x="1159" y="639"/>
                  </a:lnTo>
                  <a:lnTo>
                    <a:pt x="1161" y="610"/>
                  </a:lnTo>
                  <a:lnTo>
                    <a:pt x="1163" y="580"/>
                  </a:lnTo>
                  <a:lnTo>
                    <a:pt x="1154" y="580"/>
                  </a:lnTo>
                  <a:lnTo>
                    <a:pt x="1154" y="551"/>
                  </a:lnTo>
                  <a:lnTo>
                    <a:pt x="1150" y="522"/>
                  </a:lnTo>
                  <a:lnTo>
                    <a:pt x="1146" y="493"/>
                  </a:lnTo>
                  <a:lnTo>
                    <a:pt x="1143" y="465"/>
                  </a:lnTo>
                  <a:lnTo>
                    <a:pt x="1135" y="438"/>
                  </a:lnTo>
                  <a:lnTo>
                    <a:pt x="1128" y="410"/>
                  </a:lnTo>
                  <a:lnTo>
                    <a:pt x="1119" y="385"/>
                  </a:lnTo>
                  <a:lnTo>
                    <a:pt x="1108" y="357"/>
                  </a:lnTo>
                  <a:lnTo>
                    <a:pt x="1097" y="333"/>
                  </a:lnTo>
                  <a:lnTo>
                    <a:pt x="1084" y="308"/>
                  </a:lnTo>
                  <a:lnTo>
                    <a:pt x="1071" y="284"/>
                  </a:lnTo>
                  <a:lnTo>
                    <a:pt x="1057" y="260"/>
                  </a:lnTo>
                  <a:lnTo>
                    <a:pt x="1040" y="238"/>
                  </a:lnTo>
                  <a:lnTo>
                    <a:pt x="1024" y="216"/>
                  </a:lnTo>
                  <a:lnTo>
                    <a:pt x="1005" y="196"/>
                  </a:lnTo>
                  <a:lnTo>
                    <a:pt x="985" y="176"/>
                  </a:lnTo>
                  <a:lnTo>
                    <a:pt x="967" y="158"/>
                  </a:lnTo>
                  <a:lnTo>
                    <a:pt x="945" y="139"/>
                  </a:lnTo>
                  <a:lnTo>
                    <a:pt x="923" y="123"/>
                  </a:lnTo>
                  <a:lnTo>
                    <a:pt x="901" y="106"/>
                  </a:lnTo>
                  <a:lnTo>
                    <a:pt x="879" y="92"/>
                  </a:lnTo>
                  <a:lnTo>
                    <a:pt x="853" y="77"/>
                  </a:lnTo>
                  <a:lnTo>
                    <a:pt x="830" y="64"/>
                  </a:lnTo>
                  <a:lnTo>
                    <a:pt x="804" y="53"/>
                  </a:lnTo>
                  <a:lnTo>
                    <a:pt x="778" y="44"/>
                  </a:lnTo>
                  <a:lnTo>
                    <a:pt x="751" y="35"/>
                  </a:lnTo>
                  <a:lnTo>
                    <a:pt x="725" y="26"/>
                  </a:lnTo>
                  <a:lnTo>
                    <a:pt x="696" y="20"/>
                  </a:lnTo>
                  <a:lnTo>
                    <a:pt x="669" y="15"/>
                  </a:lnTo>
                  <a:lnTo>
                    <a:pt x="639" y="11"/>
                  </a:lnTo>
                  <a:lnTo>
                    <a:pt x="612" y="9"/>
                  </a:lnTo>
                  <a:lnTo>
                    <a:pt x="582" y="9"/>
                  </a:lnTo>
                  <a:lnTo>
                    <a:pt x="551" y="9"/>
                  </a:lnTo>
                  <a:lnTo>
                    <a:pt x="524" y="11"/>
                  </a:lnTo>
                  <a:lnTo>
                    <a:pt x="495" y="15"/>
                  </a:lnTo>
                  <a:lnTo>
                    <a:pt x="467" y="20"/>
                  </a:lnTo>
                  <a:lnTo>
                    <a:pt x="438" y="26"/>
                  </a:lnTo>
                  <a:lnTo>
                    <a:pt x="412" y="35"/>
                  </a:lnTo>
                  <a:lnTo>
                    <a:pt x="385" y="44"/>
                  </a:lnTo>
                  <a:lnTo>
                    <a:pt x="359" y="53"/>
                  </a:lnTo>
                  <a:lnTo>
                    <a:pt x="334" y="64"/>
                  </a:lnTo>
                  <a:lnTo>
                    <a:pt x="310" y="77"/>
                  </a:lnTo>
                  <a:lnTo>
                    <a:pt x="286" y="92"/>
                  </a:lnTo>
                  <a:lnTo>
                    <a:pt x="262" y="106"/>
                  </a:lnTo>
                  <a:lnTo>
                    <a:pt x="240" y="123"/>
                  </a:lnTo>
                  <a:lnTo>
                    <a:pt x="218" y="139"/>
                  </a:lnTo>
                  <a:lnTo>
                    <a:pt x="196" y="158"/>
                  </a:lnTo>
                  <a:lnTo>
                    <a:pt x="178" y="176"/>
                  </a:lnTo>
                  <a:lnTo>
                    <a:pt x="158" y="196"/>
                  </a:lnTo>
                  <a:lnTo>
                    <a:pt x="139" y="216"/>
                  </a:lnTo>
                  <a:lnTo>
                    <a:pt x="123" y="238"/>
                  </a:lnTo>
                  <a:lnTo>
                    <a:pt x="107" y="260"/>
                  </a:lnTo>
                  <a:lnTo>
                    <a:pt x="92" y="284"/>
                  </a:lnTo>
                  <a:lnTo>
                    <a:pt x="79" y="308"/>
                  </a:lnTo>
                  <a:lnTo>
                    <a:pt x="66" y="333"/>
                  </a:lnTo>
                  <a:lnTo>
                    <a:pt x="55" y="357"/>
                  </a:lnTo>
                  <a:lnTo>
                    <a:pt x="44" y="385"/>
                  </a:lnTo>
                  <a:lnTo>
                    <a:pt x="35" y="410"/>
                  </a:lnTo>
                  <a:lnTo>
                    <a:pt x="28" y="438"/>
                  </a:lnTo>
                  <a:lnTo>
                    <a:pt x="21" y="465"/>
                  </a:lnTo>
                  <a:lnTo>
                    <a:pt x="17" y="493"/>
                  </a:lnTo>
                  <a:lnTo>
                    <a:pt x="13" y="522"/>
                  </a:lnTo>
                  <a:lnTo>
                    <a:pt x="10" y="551"/>
                  </a:lnTo>
                  <a:lnTo>
                    <a:pt x="10" y="580"/>
                  </a:lnTo>
                  <a:lnTo>
                    <a:pt x="10" y="610"/>
                  </a:lnTo>
                  <a:lnTo>
                    <a:pt x="13" y="639"/>
                  </a:lnTo>
                  <a:lnTo>
                    <a:pt x="17" y="668"/>
                  </a:lnTo>
                  <a:lnTo>
                    <a:pt x="21" y="696"/>
                  </a:lnTo>
                  <a:lnTo>
                    <a:pt x="28" y="723"/>
                  </a:lnTo>
                  <a:lnTo>
                    <a:pt x="35" y="751"/>
                  </a:lnTo>
                  <a:lnTo>
                    <a:pt x="44" y="776"/>
                  </a:lnTo>
                  <a:lnTo>
                    <a:pt x="55" y="804"/>
                  </a:lnTo>
                  <a:lnTo>
                    <a:pt x="66" y="827"/>
                  </a:lnTo>
                  <a:lnTo>
                    <a:pt x="79" y="853"/>
                  </a:lnTo>
                  <a:lnTo>
                    <a:pt x="92" y="877"/>
                  </a:lnTo>
                  <a:lnTo>
                    <a:pt x="107" y="901"/>
                  </a:lnTo>
                  <a:lnTo>
                    <a:pt x="123" y="923"/>
                  </a:lnTo>
                  <a:lnTo>
                    <a:pt x="139" y="945"/>
                  </a:lnTo>
                  <a:lnTo>
                    <a:pt x="158" y="965"/>
                  </a:lnTo>
                  <a:lnTo>
                    <a:pt x="178" y="985"/>
                  </a:lnTo>
                  <a:lnTo>
                    <a:pt x="196" y="1003"/>
                  </a:lnTo>
                  <a:lnTo>
                    <a:pt x="218" y="1022"/>
                  </a:lnTo>
                  <a:lnTo>
                    <a:pt x="240" y="1038"/>
                  </a:lnTo>
                  <a:lnTo>
                    <a:pt x="262" y="1054"/>
                  </a:lnTo>
                  <a:lnTo>
                    <a:pt x="286" y="1069"/>
                  </a:lnTo>
                  <a:lnTo>
                    <a:pt x="310" y="1084"/>
                  </a:lnTo>
                  <a:lnTo>
                    <a:pt x="334" y="1097"/>
                  </a:lnTo>
                  <a:lnTo>
                    <a:pt x="359" y="1108"/>
                  </a:lnTo>
                  <a:lnTo>
                    <a:pt x="385" y="1117"/>
                  </a:lnTo>
                  <a:lnTo>
                    <a:pt x="412" y="1126"/>
                  </a:lnTo>
                  <a:lnTo>
                    <a:pt x="438" y="1135"/>
                  </a:lnTo>
                  <a:lnTo>
                    <a:pt x="467" y="1141"/>
                  </a:lnTo>
                  <a:lnTo>
                    <a:pt x="495" y="1146"/>
                  </a:lnTo>
                  <a:lnTo>
                    <a:pt x="524" y="1150"/>
                  </a:lnTo>
                  <a:lnTo>
                    <a:pt x="551" y="1151"/>
                  </a:lnTo>
                  <a:lnTo>
                    <a:pt x="582" y="1151"/>
                  </a:lnTo>
                  <a:lnTo>
                    <a:pt x="612" y="1151"/>
                  </a:lnTo>
                  <a:lnTo>
                    <a:pt x="639" y="1150"/>
                  </a:lnTo>
                  <a:lnTo>
                    <a:pt x="669" y="1146"/>
                  </a:lnTo>
                  <a:lnTo>
                    <a:pt x="696" y="1141"/>
                  </a:lnTo>
                  <a:lnTo>
                    <a:pt x="725" y="1135"/>
                  </a:lnTo>
                  <a:lnTo>
                    <a:pt x="751" y="1126"/>
                  </a:lnTo>
                  <a:lnTo>
                    <a:pt x="778" y="1117"/>
                  </a:lnTo>
                  <a:lnTo>
                    <a:pt x="804" y="1108"/>
                  </a:lnTo>
                  <a:lnTo>
                    <a:pt x="830" y="1097"/>
                  </a:lnTo>
                  <a:lnTo>
                    <a:pt x="853" y="1084"/>
                  </a:lnTo>
                  <a:lnTo>
                    <a:pt x="879" y="1069"/>
                  </a:lnTo>
                  <a:lnTo>
                    <a:pt x="901" y="1054"/>
                  </a:lnTo>
                  <a:lnTo>
                    <a:pt x="923" y="1038"/>
                  </a:lnTo>
                  <a:lnTo>
                    <a:pt x="945" y="1022"/>
                  </a:lnTo>
                  <a:lnTo>
                    <a:pt x="967" y="1003"/>
                  </a:lnTo>
                  <a:lnTo>
                    <a:pt x="985" y="985"/>
                  </a:lnTo>
                  <a:lnTo>
                    <a:pt x="1005" y="965"/>
                  </a:lnTo>
                  <a:lnTo>
                    <a:pt x="1024" y="945"/>
                  </a:lnTo>
                  <a:lnTo>
                    <a:pt x="1040" y="923"/>
                  </a:lnTo>
                  <a:lnTo>
                    <a:pt x="1057" y="901"/>
                  </a:lnTo>
                  <a:lnTo>
                    <a:pt x="1071" y="877"/>
                  </a:lnTo>
                  <a:lnTo>
                    <a:pt x="1084" y="853"/>
                  </a:lnTo>
                  <a:lnTo>
                    <a:pt x="1097" y="827"/>
                  </a:lnTo>
                  <a:lnTo>
                    <a:pt x="1108" y="804"/>
                  </a:lnTo>
                  <a:lnTo>
                    <a:pt x="1119" y="776"/>
                  </a:lnTo>
                  <a:lnTo>
                    <a:pt x="1128" y="751"/>
                  </a:lnTo>
                  <a:lnTo>
                    <a:pt x="1135" y="723"/>
                  </a:lnTo>
                  <a:lnTo>
                    <a:pt x="1143" y="696"/>
                  </a:lnTo>
                  <a:lnTo>
                    <a:pt x="1146" y="668"/>
                  </a:lnTo>
                  <a:lnTo>
                    <a:pt x="1150" y="639"/>
                  </a:lnTo>
                  <a:lnTo>
                    <a:pt x="1154" y="610"/>
                  </a:lnTo>
                  <a:lnTo>
                    <a:pt x="1154" y="580"/>
                  </a:lnTo>
                  <a:lnTo>
                    <a:pt x="1163" y="580"/>
                  </a:lnTo>
                  <a:close/>
                </a:path>
              </a:pathLst>
            </a:custGeom>
            <a:solidFill>
              <a:srgbClr val="80CCFF"/>
            </a:solidFill>
            <a:ln w="9525">
              <a:noFill/>
              <a:round/>
              <a:headEnd/>
              <a:tailEnd/>
            </a:ln>
          </p:spPr>
          <p:txBody>
            <a:bodyPr/>
            <a:lstStyle/>
            <a:p>
              <a:endParaRPr lang="en-US"/>
            </a:p>
          </p:txBody>
        </p:sp>
        <p:sp>
          <p:nvSpPr>
            <p:cNvPr id="49220" name="Freeform 285"/>
            <p:cNvSpPr>
              <a:spLocks/>
            </p:cNvSpPr>
            <p:nvPr/>
          </p:nvSpPr>
          <p:spPr bwMode="auto">
            <a:xfrm>
              <a:off x="3228625" y="2484456"/>
              <a:ext cx="1624189" cy="1830388"/>
            </a:xfrm>
            <a:custGeom>
              <a:avLst/>
              <a:gdLst>
                <a:gd name="T0" fmla="*/ 2147483647 w 1151"/>
                <a:gd name="T1" fmla="*/ 2147483647 h 1153"/>
                <a:gd name="T2" fmla="*/ 2147483647 w 1151"/>
                <a:gd name="T3" fmla="*/ 2147483647 h 1153"/>
                <a:gd name="T4" fmla="*/ 2147483647 w 1151"/>
                <a:gd name="T5" fmla="*/ 2147483647 h 1153"/>
                <a:gd name="T6" fmla="*/ 2147483647 w 1151"/>
                <a:gd name="T7" fmla="*/ 2147483647 h 1153"/>
                <a:gd name="T8" fmla="*/ 2147483647 w 1151"/>
                <a:gd name="T9" fmla="*/ 2147483647 h 1153"/>
                <a:gd name="T10" fmla="*/ 2147483647 w 1151"/>
                <a:gd name="T11" fmla="*/ 2147483647 h 1153"/>
                <a:gd name="T12" fmla="*/ 2147483647 w 1151"/>
                <a:gd name="T13" fmla="*/ 2147483647 h 1153"/>
                <a:gd name="T14" fmla="*/ 2147483647 w 1151"/>
                <a:gd name="T15" fmla="*/ 2147483647 h 1153"/>
                <a:gd name="T16" fmla="*/ 2147483647 w 1151"/>
                <a:gd name="T17" fmla="*/ 2147483647 h 1153"/>
                <a:gd name="T18" fmla="*/ 2147483647 w 1151"/>
                <a:gd name="T19" fmla="*/ 2147483647 h 1153"/>
                <a:gd name="T20" fmla="*/ 2147483647 w 1151"/>
                <a:gd name="T21" fmla="*/ 2147483647 h 1153"/>
                <a:gd name="T22" fmla="*/ 2147483647 w 1151"/>
                <a:gd name="T23" fmla="*/ 2147483647 h 1153"/>
                <a:gd name="T24" fmla="*/ 0 w 1151"/>
                <a:gd name="T25" fmla="*/ 2147483647 h 1153"/>
                <a:gd name="T26" fmla="*/ 2147483647 w 1151"/>
                <a:gd name="T27" fmla="*/ 2147483647 h 1153"/>
                <a:gd name="T28" fmla="*/ 2147483647 w 1151"/>
                <a:gd name="T29" fmla="*/ 2147483647 h 1153"/>
                <a:gd name="T30" fmla="*/ 2147483647 w 1151"/>
                <a:gd name="T31" fmla="*/ 2147483647 h 1153"/>
                <a:gd name="T32" fmla="*/ 2147483647 w 1151"/>
                <a:gd name="T33" fmla="*/ 2147483647 h 1153"/>
                <a:gd name="T34" fmla="*/ 2147483647 w 1151"/>
                <a:gd name="T35" fmla="*/ 2147483647 h 1153"/>
                <a:gd name="T36" fmla="*/ 2147483647 w 1151"/>
                <a:gd name="T37" fmla="*/ 2147483647 h 1153"/>
                <a:gd name="T38" fmla="*/ 2147483647 w 1151"/>
                <a:gd name="T39" fmla="*/ 2147483647 h 1153"/>
                <a:gd name="T40" fmla="*/ 2147483647 w 1151"/>
                <a:gd name="T41" fmla="*/ 2147483647 h 1153"/>
                <a:gd name="T42" fmla="*/ 2147483647 w 1151"/>
                <a:gd name="T43" fmla="*/ 2147483647 h 1153"/>
                <a:gd name="T44" fmla="*/ 2147483647 w 1151"/>
                <a:gd name="T45" fmla="*/ 2147483647 h 1153"/>
                <a:gd name="T46" fmla="*/ 2147483647 w 1151"/>
                <a:gd name="T47" fmla="*/ 2147483647 h 1153"/>
                <a:gd name="T48" fmla="*/ 2147483647 w 1151"/>
                <a:gd name="T49" fmla="*/ 2147483647 h 1153"/>
                <a:gd name="T50" fmla="*/ 2147483647 w 1151"/>
                <a:gd name="T51" fmla="*/ 2147483647 h 1153"/>
                <a:gd name="T52" fmla="*/ 2147483647 w 1151"/>
                <a:gd name="T53" fmla="*/ 2147483647 h 1153"/>
                <a:gd name="T54" fmla="*/ 2147483647 w 1151"/>
                <a:gd name="T55" fmla="*/ 2147483647 h 1153"/>
                <a:gd name="T56" fmla="*/ 2147483647 w 1151"/>
                <a:gd name="T57" fmla="*/ 2147483647 h 1153"/>
                <a:gd name="T58" fmla="*/ 2147483647 w 1151"/>
                <a:gd name="T59" fmla="*/ 2147483647 h 1153"/>
                <a:gd name="T60" fmla="*/ 2147483647 w 1151"/>
                <a:gd name="T61" fmla="*/ 2147483647 h 1153"/>
                <a:gd name="T62" fmla="*/ 2147483647 w 1151"/>
                <a:gd name="T63" fmla="*/ 2147483647 h 1153"/>
                <a:gd name="T64" fmla="*/ 2147483647 w 1151"/>
                <a:gd name="T65" fmla="*/ 2147483647 h 1153"/>
                <a:gd name="T66" fmla="*/ 2147483647 w 1151"/>
                <a:gd name="T67" fmla="*/ 2147483647 h 1153"/>
                <a:gd name="T68" fmla="*/ 2147483647 w 1151"/>
                <a:gd name="T69" fmla="*/ 2147483647 h 1153"/>
                <a:gd name="T70" fmla="*/ 2147483647 w 1151"/>
                <a:gd name="T71" fmla="*/ 2147483647 h 1153"/>
                <a:gd name="T72" fmla="*/ 2147483647 w 1151"/>
                <a:gd name="T73" fmla="*/ 2147483647 h 1153"/>
                <a:gd name="T74" fmla="*/ 2147483647 w 1151"/>
                <a:gd name="T75" fmla="*/ 2147483647 h 1153"/>
                <a:gd name="T76" fmla="*/ 2147483647 w 1151"/>
                <a:gd name="T77" fmla="*/ 2147483647 h 1153"/>
                <a:gd name="T78" fmla="*/ 2147483647 w 1151"/>
                <a:gd name="T79" fmla="*/ 2147483647 h 1153"/>
                <a:gd name="T80" fmla="*/ 2147483647 w 1151"/>
                <a:gd name="T81" fmla="*/ 2147483647 h 1153"/>
                <a:gd name="T82" fmla="*/ 2147483647 w 1151"/>
                <a:gd name="T83" fmla="*/ 2147483647 h 1153"/>
                <a:gd name="T84" fmla="*/ 2147483647 w 1151"/>
                <a:gd name="T85" fmla="*/ 2147483647 h 1153"/>
                <a:gd name="T86" fmla="*/ 2147483647 w 1151"/>
                <a:gd name="T87" fmla="*/ 2147483647 h 1153"/>
                <a:gd name="T88" fmla="*/ 2147483647 w 1151"/>
                <a:gd name="T89" fmla="*/ 2147483647 h 1153"/>
                <a:gd name="T90" fmla="*/ 2147483647 w 1151"/>
                <a:gd name="T91" fmla="*/ 2147483647 h 1153"/>
                <a:gd name="T92" fmla="*/ 2147483647 w 1151"/>
                <a:gd name="T93" fmla="*/ 2147483647 h 1153"/>
                <a:gd name="T94" fmla="*/ 2147483647 w 1151"/>
                <a:gd name="T95" fmla="*/ 2147483647 h 1153"/>
                <a:gd name="T96" fmla="*/ 2147483647 w 1151"/>
                <a:gd name="T97" fmla="*/ 2147483647 h 1153"/>
                <a:gd name="T98" fmla="*/ 2147483647 w 1151"/>
                <a:gd name="T99" fmla="*/ 2147483647 h 1153"/>
                <a:gd name="T100" fmla="*/ 2147483647 w 1151"/>
                <a:gd name="T101" fmla="*/ 2147483647 h 11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51"/>
                <a:gd name="T154" fmla="*/ 0 h 1153"/>
                <a:gd name="T155" fmla="*/ 1151 w 1151"/>
                <a:gd name="T156" fmla="*/ 1153 h 11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51" h="1153">
                  <a:moveTo>
                    <a:pt x="1151" y="576"/>
                  </a:moveTo>
                  <a:lnTo>
                    <a:pt x="1151" y="547"/>
                  </a:lnTo>
                  <a:lnTo>
                    <a:pt x="1149" y="518"/>
                  </a:lnTo>
                  <a:lnTo>
                    <a:pt x="1146" y="489"/>
                  </a:lnTo>
                  <a:lnTo>
                    <a:pt x="1140" y="461"/>
                  </a:lnTo>
                  <a:lnTo>
                    <a:pt x="1133" y="432"/>
                  </a:lnTo>
                  <a:lnTo>
                    <a:pt x="1126" y="404"/>
                  </a:lnTo>
                  <a:lnTo>
                    <a:pt x="1116" y="379"/>
                  </a:lnTo>
                  <a:lnTo>
                    <a:pt x="1107" y="351"/>
                  </a:lnTo>
                  <a:lnTo>
                    <a:pt x="1095" y="327"/>
                  </a:lnTo>
                  <a:lnTo>
                    <a:pt x="1082" y="302"/>
                  </a:lnTo>
                  <a:lnTo>
                    <a:pt x="1069" y="278"/>
                  </a:lnTo>
                  <a:lnTo>
                    <a:pt x="1054" y="254"/>
                  </a:lnTo>
                  <a:lnTo>
                    <a:pt x="1038" y="232"/>
                  </a:lnTo>
                  <a:lnTo>
                    <a:pt x="1019" y="210"/>
                  </a:lnTo>
                  <a:lnTo>
                    <a:pt x="1003" y="188"/>
                  </a:lnTo>
                  <a:lnTo>
                    <a:pt x="983" y="168"/>
                  </a:lnTo>
                  <a:lnTo>
                    <a:pt x="963" y="150"/>
                  </a:lnTo>
                  <a:lnTo>
                    <a:pt x="943" y="132"/>
                  </a:lnTo>
                  <a:lnTo>
                    <a:pt x="921" y="115"/>
                  </a:lnTo>
                  <a:lnTo>
                    <a:pt x="899" y="99"/>
                  </a:lnTo>
                  <a:lnTo>
                    <a:pt x="875" y="84"/>
                  </a:lnTo>
                  <a:lnTo>
                    <a:pt x="851" y="69"/>
                  </a:lnTo>
                  <a:lnTo>
                    <a:pt x="825" y="57"/>
                  </a:lnTo>
                  <a:lnTo>
                    <a:pt x="800" y="46"/>
                  </a:lnTo>
                  <a:lnTo>
                    <a:pt x="774" y="35"/>
                  </a:lnTo>
                  <a:lnTo>
                    <a:pt x="747" y="25"/>
                  </a:lnTo>
                  <a:lnTo>
                    <a:pt x="719" y="18"/>
                  </a:lnTo>
                  <a:lnTo>
                    <a:pt x="692" y="13"/>
                  </a:lnTo>
                  <a:lnTo>
                    <a:pt x="663" y="7"/>
                  </a:lnTo>
                  <a:lnTo>
                    <a:pt x="635" y="3"/>
                  </a:lnTo>
                  <a:lnTo>
                    <a:pt x="606" y="2"/>
                  </a:lnTo>
                  <a:lnTo>
                    <a:pt x="576" y="0"/>
                  </a:lnTo>
                  <a:lnTo>
                    <a:pt x="545" y="2"/>
                  </a:lnTo>
                  <a:lnTo>
                    <a:pt x="516" y="3"/>
                  </a:lnTo>
                  <a:lnTo>
                    <a:pt x="489" y="7"/>
                  </a:lnTo>
                  <a:lnTo>
                    <a:pt x="459" y="13"/>
                  </a:lnTo>
                  <a:lnTo>
                    <a:pt x="432" y="18"/>
                  </a:lnTo>
                  <a:lnTo>
                    <a:pt x="404" y="25"/>
                  </a:lnTo>
                  <a:lnTo>
                    <a:pt x="377" y="35"/>
                  </a:lnTo>
                  <a:lnTo>
                    <a:pt x="351" y="46"/>
                  </a:lnTo>
                  <a:lnTo>
                    <a:pt x="326" y="57"/>
                  </a:lnTo>
                  <a:lnTo>
                    <a:pt x="300" y="69"/>
                  </a:lnTo>
                  <a:lnTo>
                    <a:pt x="276" y="84"/>
                  </a:lnTo>
                  <a:lnTo>
                    <a:pt x="252" y="99"/>
                  </a:lnTo>
                  <a:lnTo>
                    <a:pt x="231" y="115"/>
                  </a:lnTo>
                  <a:lnTo>
                    <a:pt x="209" y="132"/>
                  </a:lnTo>
                  <a:lnTo>
                    <a:pt x="188" y="150"/>
                  </a:lnTo>
                  <a:lnTo>
                    <a:pt x="168" y="168"/>
                  </a:lnTo>
                  <a:lnTo>
                    <a:pt x="148" y="188"/>
                  </a:lnTo>
                  <a:lnTo>
                    <a:pt x="132" y="210"/>
                  </a:lnTo>
                  <a:lnTo>
                    <a:pt x="113" y="232"/>
                  </a:lnTo>
                  <a:lnTo>
                    <a:pt x="97" y="254"/>
                  </a:lnTo>
                  <a:lnTo>
                    <a:pt x="82" y="278"/>
                  </a:lnTo>
                  <a:lnTo>
                    <a:pt x="69" y="302"/>
                  </a:lnTo>
                  <a:lnTo>
                    <a:pt x="57" y="327"/>
                  </a:lnTo>
                  <a:lnTo>
                    <a:pt x="44" y="351"/>
                  </a:lnTo>
                  <a:lnTo>
                    <a:pt x="35" y="379"/>
                  </a:lnTo>
                  <a:lnTo>
                    <a:pt x="25" y="404"/>
                  </a:lnTo>
                  <a:lnTo>
                    <a:pt x="18" y="432"/>
                  </a:lnTo>
                  <a:lnTo>
                    <a:pt x="11" y="461"/>
                  </a:lnTo>
                  <a:lnTo>
                    <a:pt x="5" y="489"/>
                  </a:lnTo>
                  <a:lnTo>
                    <a:pt x="2" y="518"/>
                  </a:lnTo>
                  <a:lnTo>
                    <a:pt x="0" y="547"/>
                  </a:lnTo>
                  <a:lnTo>
                    <a:pt x="0" y="576"/>
                  </a:lnTo>
                  <a:lnTo>
                    <a:pt x="0" y="606"/>
                  </a:lnTo>
                  <a:lnTo>
                    <a:pt x="2" y="635"/>
                  </a:lnTo>
                  <a:lnTo>
                    <a:pt x="5" y="664"/>
                  </a:lnTo>
                  <a:lnTo>
                    <a:pt x="11" y="692"/>
                  </a:lnTo>
                  <a:lnTo>
                    <a:pt x="18" y="721"/>
                  </a:lnTo>
                  <a:lnTo>
                    <a:pt x="25" y="748"/>
                  </a:lnTo>
                  <a:lnTo>
                    <a:pt x="35" y="774"/>
                  </a:lnTo>
                  <a:lnTo>
                    <a:pt x="44" y="802"/>
                  </a:lnTo>
                  <a:lnTo>
                    <a:pt x="57" y="827"/>
                  </a:lnTo>
                  <a:lnTo>
                    <a:pt x="69" y="851"/>
                  </a:lnTo>
                  <a:lnTo>
                    <a:pt x="82" y="875"/>
                  </a:lnTo>
                  <a:lnTo>
                    <a:pt x="97" y="899"/>
                  </a:lnTo>
                  <a:lnTo>
                    <a:pt x="113" y="921"/>
                  </a:lnTo>
                  <a:lnTo>
                    <a:pt x="132" y="942"/>
                  </a:lnTo>
                  <a:lnTo>
                    <a:pt x="148" y="964"/>
                  </a:lnTo>
                  <a:lnTo>
                    <a:pt x="168" y="985"/>
                  </a:lnTo>
                  <a:lnTo>
                    <a:pt x="188" y="1003"/>
                  </a:lnTo>
                  <a:lnTo>
                    <a:pt x="209" y="1021"/>
                  </a:lnTo>
                  <a:lnTo>
                    <a:pt x="231" y="1038"/>
                  </a:lnTo>
                  <a:lnTo>
                    <a:pt x="252" y="1054"/>
                  </a:lnTo>
                  <a:lnTo>
                    <a:pt x="276" y="1069"/>
                  </a:lnTo>
                  <a:lnTo>
                    <a:pt x="300" y="1083"/>
                  </a:lnTo>
                  <a:lnTo>
                    <a:pt x="326" y="1096"/>
                  </a:lnTo>
                  <a:lnTo>
                    <a:pt x="351" y="1107"/>
                  </a:lnTo>
                  <a:lnTo>
                    <a:pt x="377" y="1118"/>
                  </a:lnTo>
                  <a:lnTo>
                    <a:pt x="404" y="1127"/>
                  </a:lnTo>
                  <a:lnTo>
                    <a:pt x="432" y="1135"/>
                  </a:lnTo>
                  <a:lnTo>
                    <a:pt x="459" y="1142"/>
                  </a:lnTo>
                  <a:lnTo>
                    <a:pt x="489" y="1146"/>
                  </a:lnTo>
                  <a:lnTo>
                    <a:pt x="516" y="1149"/>
                  </a:lnTo>
                  <a:lnTo>
                    <a:pt x="545" y="1151"/>
                  </a:lnTo>
                  <a:lnTo>
                    <a:pt x="576" y="1153"/>
                  </a:lnTo>
                  <a:lnTo>
                    <a:pt x="606" y="1151"/>
                  </a:lnTo>
                  <a:lnTo>
                    <a:pt x="635" y="1149"/>
                  </a:lnTo>
                  <a:lnTo>
                    <a:pt x="663" y="1146"/>
                  </a:lnTo>
                  <a:lnTo>
                    <a:pt x="692" y="1142"/>
                  </a:lnTo>
                  <a:lnTo>
                    <a:pt x="719" y="1135"/>
                  </a:lnTo>
                  <a:lnTo>
                    <a:pt x="747" y="1127"/>
                  </a:lnTo>
                  <a:lnTo>
                    <a:pt x="774" y="1118"/>
                  </a:lnTo>
                  <a:lnTo>
                    <a:pt x="800" y="1107"/>
                  </a:lnTo>
                  <a:lnTo>
                    <a:pt x="825" y="1096"/>
                  </a:lnTo>
                  <a:lnTo>
                    <a:pt x="851" y="1083"/>
                  </a:lnTo>
                  <a:lnTo>
                    <a:pt x="875" y="1069"/>
                  </a:lnTo>
                  <a:lnTo>
                    <a:pt x="899" y="1054"/>
                  </a:lnTo>
                  <a:lnTo>
                    <a:pt x="921" y="1038"/>
                  </a:lnTo>
                  <a:lnTo>
                    <a:pt x="943" y="1021"/>
                  </a:lnTo>
                  <a:lnTo>
                    <a:pt x="963" y="1003"/>
                  </a:lnTo>
                  <a:lnTo>
                    <a:pt x="983" y="985"/>
                  </a:lnTo>
                  <a:lnTo>
                    <a:pt x="1003" y="964"/>
                  </a:lnTo>
                  <a:lnTo>
                    <a:pt x="1019" y="942"/>
                  </a:lnTo>
                  <a:lnTo>
                    <a:pt x="1038" y="921"/>
                  </a:lnTo>
                  <a:lnTo>
                    <a:pt x="1054" y="899"/>
                  </a:lnTo>
                  <a:lnTo>
                    <a:pt x="1069" y="875"/>
                  </a:lnTo>
                  <a:lnTo>
                    <a:pt x="1082" y="851"/>
                  </a:lnTo>
                  <a:lnTo>
                    <a:pt x="1095" y="827"/>
                  </a:lnTo>
                  <a:lnTo>
                    <a:pt x="1107" y="802"/>
                  </a:lnTo>
                  <a:lnTo>
                    <a:pt x="1116" y="774"/>
                  </a:lnTo>
                  <a:lnTo>
                    <a:pt x="1126" y="748"/>
                  </a:lnTo>
                  <a:lnTo>
                    <a:pt x="1133" y="721"/>
                  </a:lnTo>
                  <a:lnTo>
                    <a:pt x="1140" y="692"/>
                  </a:lnTo>
                  <a:lnTo>
                    <a:pt x="1146" y="664"/>
                  </a:lnTo>
                  <a:lnTo>
                    <a:pt x="1149" y="635"/>
                  </a:lnTo>
                  <a:lnTo>
                    <a:pt x="1151" y="606"/>
                  </a:lnTo>
                  <a:lnTo>
                    <a:pt x="1151" y="576"/>
                  </a:lnTo>
                  <a:lnTo>
                    <a:pt x="1142" y="576"/>
                  </a:lnTo>
                  <a:lnTo>
                    <a:pt x="1142" y="547"/>
                  </a:lnTo>
                  <a:lnTo>
                    <a:pt x="1140" y="518"/>
                  </a:lnTo>
                  <a:lnTo>
                    <a:pt x="1137" y="490"/>
                  </a:lnTo>
                  <a:lnTo>
                    <a:pt x="1131" y="463"/>
                  </a:lnTo>
                  <a:lnTo>
                    <a:pt x="1126" y="435"/>
                  </a:lnTo>
                  <a:lnTo>
                    <a:pt x="1118" y="408"/>
                  </a:lnTo>
                  <a:lnTo>
                    <a:pt x="1109" y="381"/>
                  </a:lnTo>
                  <a:lnTo>
                    <a:pt x="1098" y="355"/>
                  </a:lnTo>
                  <a:lnTo>
                    <a:pt x="1087" y="331"/>
                  </a:lnTo>
                  <a:lnTo>
                    <a:pt x="1074" y="305"/>
                  </a:lnTo>
                  <a:lnTo>
                    <a:pt x="1062" y="282"/>
                  </a:lnTo>
                  <a:lnTo>
                    <a:pt x="1047" y="260"/>
                  </a:lnTo>
                  <a:lnTo>
                    <a:pt x="1030" y="238"/>
                  </a:lnTo>
                  <a:lnTo>
                    <a:pt x="1014" y="216"/>
                  </a:lnTo>
                  <a:lnTo>
                    <a:pt x="996" y="196"/>
                  </a:lnTo>
                  <a:lnTo>
                    <a:pt x="977" y="175"/>
                  </a:lnTo>
                  <a:lnTo>
                    <a:pt x="957" y="157"/>
                  </a:lnTo>
                  <a:lnTo>
                    <a:pt x="937" y="139"/>
                  </a:lnTo>
                  <a:lnTo>
                    <a:pt x="915" y="122"/>
                  </a:lnTo>
                  <a:lnTo>
                    <a:pt x="893" y="106"/>
                  </a:lnTo>
                  <a:lnTo>
                    <a:pt x="869" y="91"/>
                  </a:lnTo>
                  <a:lnTo>
                    <a:pt x="846" y="78"/>
                  </a:lnTo>
                  <a:lnTo>
                    <a:pt x="822" y="66"/>
                  </a:lnTo>
                  <a:lnTo>
                    <a:pt x="796" y="53"/>
                  </a:lnTo>
                  <a:lnTo>
                    <a:pt x="771" y="44"/>
                  </a:lnTo>
                  <a:lnTo>
                    <a:pt x="745" y="35"/>
                  </a:lnTo>
                  <a:lnTo>
                    <a:pt x="717" y="27"/>
                  </a:lnTo>
                  <a:lnTo>
                    <a:pt x="690" y="20"/>
                  </a:lnTo>
                  <a:lnTo>
                    <a:pt x="663" y="16"/>
                  </a:lnTo>
                  <a:lnTo>
                    <a:pt x="633" y="13"/>
                  </a:lnTo>
                  <a:lnTo>
                    <a:pt x="604" y="11"/>
                  </a:lnTo>
                  <a:lnTo>
                    <a:pt x="576" y="9"/>
                  </a:lnTo>
                  <a:lnTo>
                    <a:pt x="547" y="11"/>
                  </a:lnTo>
                  <a:lnTo>
                    <a:pt x="518" y="13"/>
                  </a:lnTo>
                  <a:lnTo>
                    <a:pt x="489" y="16"/>
                  </a:lnTo>
                  <a:lnTo>
                    <a:pt x="461" y="20"/>
                  </a:lnTo>
                  <a:lnTo>
                    <a:pt x="434" y="27"/>
                  </a:lnTo>
                  <a:lnTo>
                    <a:pt x="406" y="35"/>
                  </a:lnTo>
                  <a:lnTo>
                    <a:pt x="381" y="44"/>
                  </a:lnTo>
                  <a:lnTo>
                    <a:pt x="355" y="53"/>
                  </a:lnTo>
                  <a:lnTo>
                    <a:pt x="329" y="66"/>
                  </a:lnTo>
                  <a:lnTo>
                    <a:pt x="306" y="78"/>
                  </a:lnTo>
                  <a:lnTo>
                    <a:pt x="282" y="91"/>
                  </a:lnTo>
                  <a:lnTo>
                    <a:pt x="258" y="106"/>
                  </a:lnTo>
                  <a:lnTo>
                    <a:pt x="236" y="122"/>
                  </a:lnTo>
                  <a:lnTo>
                    <a:pt x="214" y="139"/>
                  </a:lnTo>
                  <a:lnTo>
                    <a:pt x="194" y="157"/>
                  </a:lnTo>
                  <a:lnTo>
                    <a:pt x="174" y="175"/>
                  </a:lnTo>
                  <a:lnTo>
                    <a:pt x="155" y="196"/>
                  </a:lnTo>
                  <a:lnTo>
                    <a:pt x="137" y="216"/>
                  </a:lnTo>
                  <a:lnTo>
                    <a:pt x="121" y="238"/>
                  </a:lnTo>
                  <a:lnTo>
                    <a:pt x="106" y="260"/>
                  </a:lnTo>
                  <a:lnTo>
                    <a:pt x="90" y="282"/>
                  </a:lnTo>
                  <a:lnTo>
                    <a:pt x="77" y="305"/>
                  </a:lnTo>
                  <a:lnTo>
                    <a:pt x="64" y="331"/>
                  </a:lnTo>
                  <a:lnTo>
                    <a:pt x="53" y="355"/>
                  </a:lnTo>
                  <a:lnTo>
                    <a:pt x="42" y="381"/>
                  </a:lnTo>
                  <a:lnTo>
                    <a:pt x="35" y="408"/>
                  </a:lnTo>
                  <a:lnTo>
                    <a:pt x="25" y="435"/>
                  </a:lnTo>
                  <a:lnTo>
                    <a:pt x="20" y="463"/>
                  </a:lnTo>
                  <a:lnTo>
                    <a:pt x="15" y="490"/>
                  </a:lnTo>
                  <a:lnTo>
                    <a:pt x="11" y="518"/>
                  </a:lnTo>
                  <a:lnTo>
                    <a:pt x="9" y="547"/>
                  </a:lnTo>
                  <a:lnTo>
                    <a:pt x="9" y="576"/>
                  </a:lnTo>
                  <a:lnTo>
                    <a:pt x="9" y="606"/>
                  </a:lnTo>
                  <a:lnTo>
                    <a:pt x="11" y="635"/>
                  </a:lnTo>
                  <a:lnTo>
                    <a:pt x="15" y="662"/>
                  </a:lnTo>
                  <a:lnTo>
                    <a:pt x="20" y="690"/>
                  </a:lnTo>
                  <a:lnTo>
                    <a:pt x="25" y="717"/>
                  </a:lnTo>
                  <a:lnTo>
                    <a:pt x="35" y="745"/>
                  </a:lnTo>
                  <a:lnTo>
                    <a:pt x="42" y="772"/>
                  </a:lnTo>
                  <a:lnTo>
                    <a:pt x="53" y="798"/>
                  </a:lnTo>
                  <a:lnTo>
                    <a:pt x="64" y="822"/>
                  </a:lnTo>
                  <a:lnTo>
                    <a:pt x="77" y="847"/>
                  </a:lnTo>
                  <a:lnTo>
                    <a:pt x="90" y="871"/>
                  </a:lnTo>
                  <a:lnTo>
                    <a:pt x="106" y="893"/>
                  </a:lnTo>
                  <a:lnTo>
                    <a:pt x="121" y="915"/>
                  </a:lnTo>
                  <a:lnTo>
                    <a:pt x="137" y="937"/>
                  </a:lnTo>
                  <a:lnTo>
                    <a:pt x="155" y="957"/>
                  </a:lnTo>
                  <a:lnTo>
                    <a:pt x="174" y="977"/>
                  </a:lnTo>
                  <a:lnTo>
                    <a:pt x="194" y="996"/>
                  </a:lnTo>
                  <a:lnTo>
                    <a:pt x="214" y="1014"/>
                  </a:lnTo>
                  <a:lnTo>
                    <a:pt x="236" y="1030"/>
                  </a:lnTo>
                  <a:lnTo>
                    <a:pt x="258" y="1047"/>
                  </a:lnTo>
                  <a:lnTo>
                    <a:pt x="282" y="1061"/>
                  </a:lnTo>
                  <a:lnTo>
                    <a:pt x="306" y="1076"/>
                  </a:lnTo>
                  <a:lnTo>
                    <a:pt x="329" y="1087"/>
                  </a:lnTo>
                  <a:lnTo>
                    <a:pt x="355" y="1100"/>
                  </a:lnTo>
                  <a:lnTo>
                    <a:pt x="381" y="1109"/>
                  </a:lnTo>
                  <a:lnTo>
                    <a:pt x="406" y="1118"/>
                  </a:lnTo>
                  <a:lnTo>
                    <a:pt x="434" y="1126"/>
                  </a:lnTo>
                  <a:lnTo>
                    <a:pt x="461" y="1133"/>
                  </a:lnTo>
                  <a:lnTo>
                    <a:pt x="489" y="1137"/>
                  </a:lnTo>
                  <a:lnTo>
                    <a:pt x="518" y="1140"/>
                  </a:lnTo>
                  <a:lnTo>
                    <a:pt x="547" y="1144"/>
                  </a:lnTo>
                  <a:lnTo>
                    <a:pt x="576" y="1144"/>
                  </a:lnTo>
                  <a:lnTo>
                    <a:pt x="604" y="1144"/>
                  </a:lnTo>
                  <a:lnTo>
                    <a:pt x="633" y="1140"/>
                  </a:lnTo>
                  <a:lnTo>
                    <a:pt x="663" y="1137"/>
                  </a:lnTo>
                  <a:lnTo>
                    <a:pt x="690" y="1133"/>
                  </a:lnTo>
                  <a:lnTo>
                    <a:pt x="717" y="1126"/>
                  </a:lnTo>
                  <a:lnTo>
                    <a:pt x="745" y="1118"/>
                  </a:lnTo>
                  <a:lnTo>
                    <a:pt x="771" y="1109"/>
                  </a:lnTo>
                  <a:lnTo>
                    <a:pt x="796" y="1100"/>
                  </a:lnTo>
                  <a:lnTo>
                    <a:pt x="822" y="1087"/>
                  </a:lnTo>
                  <a:lnTo>
                    <a:pt x="846" y="1076"/>
                  </a:lnTo>
                  <a:lnTo>
                    <a:pt x="869" y="1061"/>
                  </a:lnTo>
                  <a:lnTo>
                    <a:pt x="893" y="1047"/>
                  </a:lnTo>
                  <a:lnTo>
                    <a:pt x="915" y="1030"/>
                  </a:lnTo>
                  <a:lnTo>
                    <a:pt x="937" y="1014"/>
                  </a:lnTo>
                  <a:lnTo>
                    <a:pt x="957" y="996"/>
                  </a:lnTo>
                  <a:lnTo>
                    <a:pt x="977" y="977"/>
                  </a:lnTo>
                  <a:lnTo>
                    <a:pt x="996" y="957"/>
                  </a:lnTo>
                  <a:lnTo>
                    <a:pt x="1014" y="937"/>
                  </a:lnTo>
                  <a:lnTo>
                    <a:pt x="1030" y="915"/>
                  </a:lnTo>
                  <a:lnTo>
                    <a:pt x="1047" y="893"/>
                  </a:lnTo>
                  <a:lnTo>
                    <a:pt x="1062" y="871"/>
                  </a:lnTo>
                  <a:lnTo>
                    <a:pt x="1074" y="847"/>
                  </a:lnTo>
                  <a:lnTo>
                    <a:pt x="1087" y="822"/>
                  </a:lnTo>
                  <a:lnTo>
                    <a:pt x="1098" y="798"/>
                  </a:lnTo>
                  <a:lnTo>
                    <a:pt x="1109" y="772"/>
                  </a:lnTo>
                  <a:lnTo>
                    <a:pt x="1118" y="745"/>
                  </a:lnTo>
                  <a:lnTo>
                    <a:pt x="1126" y="717"/>
                  </a:lnTo>
                  <a:lnTo>
                    <a:pt x="1131" y="690"/>
                  </a:lnTo>
                  <a:lnTo>
                    <a:pt x="1137" y="662"/>
                  </a:lnTo>
                  <a:lnTo>
                    <a:pt x="1140" y="635"/>
                  </a:lnTo>
                  <a:lnTo>
                    <a:pt x="1142" y="606"/>
                  </a:lnTo>
                  <a:lnTo>
                    <a:pt x="1142" y="576"/>
                  </a:lnTo>
                  <a:lnTo>
                    <a:pt x="1151" y="576"/>
                  </a:lnTo>
                  <a:close/>
                </a:path>
              </a:pathLst>
            </a:custGeom>
            <a:solidFill>
              <a:srgbClr val="81CCFF"/>
            </a:solidFill>
            <a:ln w="9525">
              <a:noFill/>
              <a:round/>
              <a:headEnd/>
              <a:tailEnd/>
            </a:ln>
          </p:spPr>
          <p:txBody>
            <a:bodyPr/>
            <a:lstStyle/>
            <a:p>
              <a:endParaRPr lang="en-US"/>
            </a:p>
          </p:txBody>
        </p:sp>
        <p:sp>
          <p:nvSpPr>
            <p:cNvPr id="49221" name="Freeform 286"/>
            <p:cNvSpPr>
              <a:spLocks/>
            </p:cNvSpPr>
            <p:nvPr/>
          </p:nvSpPr>
          <p:spPr bwMode="auto">
            <a:xfrm>
              <a:off x="3234269" y="2492395"/>
              <a:ext cx="1614311" cy="1812925"/>
            </a:xfrm>
            <a:custGeom>
              <a:avLst/>
              <a:gdLst>
                <a:gd name="T0" fmla="*/ 2147483647 w 1144"/>
                <a:gd name="T1" fmla="*/ 2147483647 h 1142"/>
                <a:gd name="T2" fmla="*/ 2147483647 w 1144"/>
                <a:gd name="T3" fmla="*/ 2147483647 h 1142"/>
                <a:gd name="T4" fmla="*/ 2147483647 w 1144"/>
                <a:gd name="T5" fmla="*/ 2147483647 h 1142"/>
                <a:gd name="T6" fmla="*/ 2147483647 w 1144"/>
                <a:gd name="T7" fmla="*/ 2147483647 h 1142"/>
                <a:gd name="T8" fmla="*/ 2147483647 w 1144"/>
                <a:gd name="T9" fmla="*/ 2147483647 h 1142"/>
                <a:gd name="T10" fmla="*/ 2147483647 w 1144"/>
                <a:gd name="T11" fmla="*/ 2147483647 h 1142"/>
                <a:gd name="T12" fmla="*/ 2147483647 w 1144"/>
                <a:gd name="T13" fmla="*/ 2147483647 h 1142"/>
                <a:gd name="T14" fmla="*/ 2147483647 w 1144"/>
                <a:gd name="T15" fmla="*/ 2147483647 h 1142"/>
                <a:gd name="T16" fmla="*/ 2147483647 w 1144"/>
                <a:gd name="T17" fmla="*/ 2147483647 h 1142"/>
                <a:gd name="T18" fmla="*/ 2147483647 w 1144"/>
                <a:gd name="T19" fmla="*/ 2147483647 h 1142"/>
                <a:gd name="T20" fmla="*/ 2147483647 w 1144"/>
                <a:gd name="T21" fmla="*/ 2147483647 h 1142"/>
                <a:gd name="T22" fmla="*/ 2147483647 w 1144"/>
                <a:gd name="T23" fmla="*/ 2147483647 h 1142"/>
                <a:gd name="T24" fmla="*/ 0 w 1144"/>
                <a:gd name="T25" fmla="*/ 2147483647 h 1142"/>
                <a:gd name="T26" fmla="*/ 2147483647 w 1144"/>
                <a:gd name="T27" fmla="*/ 2147483647 h 1142"/>
                <a:gd name="T28" fmla="*/ 2147483647 w 1144"/>
                <a:gd name="T29" fmla="*/ 2147483647 h 1142"/>
                <a:gd name="T30" fmla="*/ 2147483647 w 1144"/>
                <a:gd name="T31" fmla="*/ 2147483647 h 1142"/>
                <a:gd name="T32" fmla="*/ 2147483647 w 1144"/>
                <a:gd name="T33" fmla="*/ 2147483647 h 1142"/>
                <a:gd name="T34" fmla="*/ 2147483647 w 1144"/>
                <a:gd name="T35" fmla="*/ 2147483647 h 1142"/>
                <a:gd name="T36" fmla="*/ 2147483647 w 1144"/>
                <a:gd name="T37" fmla="*/ 2147483647 h 1142"/>
                <a:gd name="T38" fmla="*/ 2147483647 w 1144"/>
                <a:gd name="T39" fmla="*/ 2147483647 h 1142"/>
                <a:gd name="T40" fmla="*/ 2147483647 w 1144"/>
                <a:gd name="T41" fmla="*/ 2147483647 h 1142"/>
                <a:gd name="T42" fmla="*/ 2147483647 w 1144"/>
                <a:gd name="T43" fmla="*/ 2147483647 h 1142"/>
                <a:gd name="T44" fmla="*/ 2147483647 w 1144"/>
                <a:gd name="T45" fmla="*/ 2147483647 h 1142"/>
                <a:gd name="T46" fmla="*/ 2147483647 w 1144"/>
                <a:gd name="T47" fmla="*/ 2147483647 h 1142"/>
                <a:gd name="T48" fmla="*/ 2147483647 w 1144"/>
                <a:gd name="T49" fmla="*/ 2147483647 h 1142"/>
                <a:gd name="T50" fmla="*/ 2147483647 w 1144"/>
                <a:gd name="T51" fmla="*/ 2147483647 h 1142"/>
                <a:gd name="T52" fmla="*/ 2147483647 w 1144"/>
                <a:gd name="T53" fmla="*/ 2147483647 h 1142"/>
                <a:gd name="T54" fmla="*/ 2147483647 w 1144"/>
                <a:gd name="T55" fmla="*/ 2147483647 h 1142"/>
                <a:gd name="T56" fmla="*/ 2147483647 w 1144"/>
                <a:gd name="T57" fmla="*/ 2147483647 h 1142"/>
                <a:gd name="T58" fmla="*/ 2147483647 w 1144"/>
                <a:gd name="T59" fmla="*/ 2147483647 h 1142"/>
                <a:gd name="T60" fmla="*/ 2147483647 w 1144"/>
                <a:gd name="T61" fmla="*/ 2147483647 h 1142"/>
                <a:gd name="T62" fmla="*/ 2147483647 w 1144"/>
                <a:gd name="T63" fmla="*/ 2147483647 h 1142"/>
                <a:gd name="T64" fmla="*/ 2147483647 w 1144"/>
                <a:gd name="T65" fmla="*/ 2147483647 h 1142"/>
                <a:gd name="T66" fmla="*/ 2147483647 w 1144"/>
                <a:gd name="T67" fmla="*/ 2147483647 h 1142"/>
                <a:gd name="T68" fmla="*/ 2147483647 w 1144"/>
                <a:gd name="T69" fmla="*/ 2147483647 h 1142"/>
                <a:gd name="T70" fmla="*/ 2147483647 w 1144"/>
                <a:gd name="T71" fmla="*/ 2147483647 h 1142"/>
                <a:gd name="T72" fmla="*/ 2147483647 w 1144"/>
                <a:gd name="T73" fmla="*/ 2147483647 h 1142"/>
                <a:gd name="T74" fmla="*/ 2147483647 w 1144"/>
                <a:gd name="T75" fmla="*/ 2147483647 h 1142"/>
                <a:gd name="T76" fmla="*/ 2147483647 w 1144"/>
                <a:gd name="T77" fmla="*/ 2147483647 h 1142"/>
                <a:gd name="T78" fmla="*/ 2147483647 w 1144"/>
                <a:gd name="T79" fmla="*/ 2147483647 h 1142"/>
                <a:gd name="T80" fmla="*/ 2147483647 w 1144"/>
                <a:gd name="T81" fmla="*/ 2147483647 h 1142"/>
                <a:gd name="T82" fmla="*/ 2147483647 w 1144"/>
                <a:gd name="T83" fmla="*/ 2147483647 h 1142"/>
                <a:gd name="T84" fmla="*/ 2147483647 w 1144"/>
                <a:gd name="T85" fmla="*/ 2147483647 h 1142"/>
                <a:gd name="T86" fmla="*/ 2147483647 w 1144"/>
                <a:gd name="T87" fmla="*/ 2147483647 h 1142"/>
                <a:gd name="T88" fmla="*/ 2147483647 w 1144"/>
                <a:gd name="T89" fmla="*/ 2147483647 h 1142"/>
                <a:gd name="T90" fmla="*/ 2147483647 w 1144"/>
                <a:gd name="T91" fmla="*/ 2147483647 h 1142"/>
                <a:gd name="T92" fmla="*/ 2147483647 w 1144"/>
                <a:gd name="T93" fmla="*/ 2147483647 h 1142"/>
                <a:gd name="T94" fmla="*/ 2147483647 w 1144"/>
                <a:gd name="T95" fmla="*/ 2147483647 h 1142"/>
                <a:gd name="T96" fmla="*/ 2147483647 w 1144"/>
                <a:gd name="T97" fmla="*/ 2147483647 h 1142"/>
                <a:gd name="T98" fmla="*/ 2147483647 w 1144"/>
                <a:gd name="T99" fmla="*/ 2147483647 h 1142"/>
                <a:gd name="T100" fmla="*/ 2147483647 w 1144"/>
                <a:gd name="T101" fmla="*/ 2147483647 h 114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44"/>
                <a:gd name="T154" fmla="*/ 0 h 1142"/>
                <a:gd name="T155" fmla="*/ 1144 w 1144"/>
                <a:gd name="T156" fmla="*/ 1142 h 114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44" h="1142">
                  <a:moveTo>
                    <a:pt x="1144" y="571"/>
                  </a:moveTo>
                  <a:lnTo>
                    <a:pt x="1144" y="542"/>
                  </a:lnTo>
                  <a:lnTo>
                    <a:pt x="1140" y="513"/>
                  </a:lnTo>
                  <a:lnTo>
                    <a:pt x="1136" y="484"/>
                  </a:lnTo>
                  <a:lnTo>
                    <a:pt x="1133" y="456"/>
                  </a:lnTo>
                  <a:lnTo>
                    <a:pt x="1125" y="429"/>
                  </a:lnTo>
                  <a:lnTo>
                    <a:pt x="1118" y="401"/>
                  </a:lnTo>
                  <a:lnTo>
                    <a:pt x="1109" y="376"/>
                  </a:lnTo>
                  <a:lnTo>
                    <a:pt x="1098" y="348"/>
                  </a:lnTo>
                  <a:lnTo>
                    <a:pt x="1087" y="324"/>
                  </a:lnTo>
                  <a:lnTo>
                    <a:pt x="1074" y="299"/>
                  </a:lnTo>
                  <a:lnTo>
                    <a:pt x="1061" y="275"/>
                  </a:lnTo>
                  <a:lnTo>
                    <a:pt x="1047" y="251"/>
                  </a:lnTo>
                  <a:lnTo>
                    <a:pt x="1030" y="229"/>
                  </a:lnTo>
                  <a:lnTo>
                    <a:pt x="1014" y="207"/>
                  </a:lnTo>
                  <a:lnTo>
                    <a:pt x="995" y="187"/>
                  </a:lnTo>
                  <a:lnTo>
                    <a:pt x="975" y="167"/>
                  </a:lnTo>
                  <a:lnTo>
                    <a:pt x="957" y="149"/>
                  </a:lnTo>
                  <a:lnTo>
                    <a:pt x="935" y="130"/>
                  </a:lnTo>
                  <a:lnTo>
                    <a:pt x="913" y="114"/>
                  </a:lnTo>
                  <a:lnTo>
                    <a:pt x="891" y="97"/>
                  </a:lnTo>
                  <a:lnTo>
                    <a:pt x="869" y="83"/>
                  </a:lnTo>
                  <a:lnTo>
                    <a:pt x="843" y="68"/>
                  </a:lnTo>
                  <a:lnTo>
                    <a:pt x="820" y="55"/>
                  </a:lnTo>
                  <a:lnTo>
                    <a:pt x="794" y="44"/>
                  </a:lnTo>
                  <a:lnTo>
                    <a:pt x="768" y="35"/>
                  </a:lnTo>
                  <a:lnTo>
                    <a:pt x="741" y="26"/>
                  </a:lnTo>
                  <a:lnTo>
                    <a:pt x="715" y="17"/>
                  </a:lnTo>
                  <a:lnTo>
                    <a:pt x="686" y="11"/>
                  </a:lnTo>
                  <a:lnTo>
                    <a:pt x="659" y="6"/>
                  </a:lnTo>
                  <a:lnTo>
                    <a:pt x="629" y="2"/>
                  </a:lnTo>
                  <a:lnTo>
                    <a:pt x="602" y="0"/>
                  </a:lnTo>
                  <a:lnTo>
                    <a:pt x="572" y="0"/>
                  </a:lnTo>
                  <a:lnTo>
                    <a:pt x="541" y="0"/>
                  </a:lnTo>
                  <a:lnTo>
                    <a:pt x="514" y="2"/>
                  </a:lnTo>
                  <a:lnTo>
                    <a:pt x="485" y="6"/>
                  </a:lnTo>
                  <a:lnTo>
                    <a:pt x="457" y="11"/>
                  </a:lnTo>
                  <a:lnTo>
                    <a:pt x="428" y="17"/>
                  </a:lnTo>
                  <a:lnTo>
                    <a:pt x="402" y="26"/>
                  </a:lnTo>
                  <a:lnTo>
                    <a:pt x="375" y="35"/>
                  </a:lnTo>
                  <a:lnTo>
                    <a:pt x="349" y="44"/>
                  </a:lnTo>
                  <a:lnTo>
                    <a:pt x="324" y="55"/>
                  </a:lnTo>
                  <a:lnTo>
                    <a:pt x="300" y="68"/>
                  </a:lnTo>
                  <a:lnTo>
                    <a:pt x="276" y="83"/>
                  </a:lnTo>
                  <a:lnTo>
                    <a:pt x="252" y="97"/>
                  </a:lnTo>
                  <a:lnTo>
                    <a:pt x="230" y="114"/>
                  </a:lnTo>
                  <a:lnTo>
                    <a:pt x="208" y="130"/>
                  </a:lnTo>
                  <a:lnTo>
                    <a:pt x="186" y="149"/>
                  </a:lnTo>
                  <a:lnTo>
                    <a:pt x="168" y="167"/>
                  </a:lnTo>
                  <a:lnTo>
                    <a:pt x="148" y="187"/>
                  </a:lnTo>
                  <a:lnTo>
                    <a:pt x="129" y="207"/>
                  </a:lnTo>
                  <a:lnTo>
                    <a:pt x="113" y="229"/>
                  </a:lnTo>
                  <a:lnTo>
                    <a:pt x="97" y="251"/>
                  </a:lnTo>
                  <a:lnTo>
                    <a:pt x="82" y="275"/>
                  </a:lnTo>
                  <a:lnTo>
                    <a:pt x="69" y="299"/>
                  </a:lnTo>
                  <a:lnTo>
                    <a:pt x="56" y="324"/>
                  </a:lnTo>
                  <a:lnTo>
                    <a:pt x="45" y="348"/>
                  </a:lnTo>
                  <a:lnTo>
                    <a:pt x="34" y="376"/>
                  </a:lnTo>
                  <a:lnTo>
                    <a:pt x="25" y="401"/>
                  </a:lnTo>
                  <a:lnTo>
                    <a:pt x="18" y="429"/>
                  </a:lnTo>
                  <a:lnTo>
                    <a:pt x="11" y="456"/>
                  </a:lnTo>
                  <a:lnTo>
                    <a:pt x="7" y="484"/>
                  </a:lnTo>
                  <a:lnTo>
                    <a:pt x="3" y="513"/>
                  </a:lnTo>
                  <a:lnTo>
                    <a:pt x="0" y="542"/>
                  </a:lnTo>
                  <a:lnTo>
                    <a:pt x="0" y="571"/>
                  </a:lnTo>
                  <a:lnTo>
                    <a:pt x="0" y="601"/>
                  </a:lnTo>
                  <a:lnTo>
                    <a:pt x="3" y="630"/>
                  </a:lnTo>
                  <a:lnTo>
                    <a:pt x="7" y="659"/>
                  </a:lnTo>
                  <a:lnTo>
                    <a:pt x="11" y="687"/>
                  </a:lnTo>
                  <a:lnTo>
                    <a:pt x="18" y="714"/>
                  </a:lnTo>
                  <a:lnTo>
                    <a:pt x="25" y="742"/>
                  </a:lnTo>
                  <a:lnTo>
                    <a:pt x="34" y="767"/>
                  </a:lnTo>
                  <a:lnTo>
                    <a:pt x="45" y="795"/>
                  </a:lnTo>
                  <a:lnTo>
                    <a:pt x="56" y="818"/>
                  </a:lnTo>
                  <a:lnTo>
                    <a:pt x="69" y="844"/>
                  </a:lnTo>
                  <a:lnTo>
                    <a:pt x="82" y="868"/>
                  </a:lnTo>
                  <a:lnTo>
                    <a:pt x="97" y="892"/>
                  </a:lnTo>
                  <a:lnTo>
                    <a:pt x="113" y="914"/>
                  </a:lnTo>
                  <a:lnTo>
                    <a:pt x="129" y="936"/>
                  </a:lnTo>
                  <a:lnTo>
                    <a:pt x="148" y="956"/>
                  </a:lnTo>
                  <a:lnTo>
                    <a:pt x="168" y="976"/>
                  </a:lnTo>
                  <a:lnTo>
                    <a:pt x="186" y="994"/>
                  </a:lnTo>
                  <a:lnTo>
                    <a:pt x="208" y="1013"/>
                  </a:lnTo>
                  <a:lnTo>
                    <a:pt x="230" y="1029"/>
                  </a:lnTo>
                  <a:lnTo>
                    <a:pt x="252" y="1045"/>
                  </a:lnTo>
                  <a:lnTo>
                    <a:pt x="276" y="1060"/>
                  </a:lnTo>
                  <a:lnTo>
                    <a:pt x="300" y="1075"/>
                  </a:lnTo>
                  <a:lnTo>
                    <a:pt x="324" y="1088"/>
                  </a:lnTo>
                  <a:lnTo>
                    <a:pt x="349" y="1099"/>
                  </a:lnTo>
                  <a:lnTo>
                    <a:pt x="375" y="1108"/>
                  </a:lnTo>
                  <a:lnTo>
                    <a:pt x="402" y="1117"/>
                  </a:lnTo>
                  <a:lnTo>
                    <a:pt x="428" y="1126"/>
                  </a:lnTo>
                  <a:lnTo>
                    <a:pt x="457" y="1132"/>
                  </a:lnTo>
                  <a:lnTo>
                    <a:pt x="485" y="1137"/>
                  </a:lnTo>
                  <a:lnTo>
                    <a:pt x="514" y="1141"/>
                  </a:lnTo>
                  <a:lnTo>
                    <a:pt x="541" y="1142"/>
                  </a:lnTo>
                  <a:lnTo>
                    <a:pt x="572" y="1142"/>
                  </a:lnTo>
                  <a:lnTo>
                    <a:pt x="602" y="1142"/>
                  </a:lnTo>
                  <a:lnTo>
                    <a:pt x="629" y="1141"/>
                  </a:lnTo>
                  <a:lnTo>
                    <a:pt x="659" y="1137"/>
                  </a:lnTo>
                  <a:lnTo>
                    <a:pt x="686" y="1132"/>
                  </a:lnTo>
                  <a:lnTo>
                    <a:pt x="715" y="1126"/>
                  </a:lnTo>
                  <a:lnTo>
                    <a:pt x="741" y="1117"/>
                  </a:lnTo>
                  <a:lnTo>
                    <a:pt x="768" y="1108"/>
                  </a:lnTo>
                  <a:lnTo>
                    <a:pt x="794" y="1099"/>
                  </a:lnTo>
                  <a:lnTo>
                    <a:pt x="820" y="1088"/>
                  </a:lnTo>
                  <a:lnTo>
                    <a:pt x="843" y="1075"/>
                  </a:lnTo>
                  <a:lnTo>
                    <a:pt x="869" y="1060"/>
                  </a:lnTo>
                  <a:lnTo>
                    <a:pt x="891" y="1045"/>
                  </a:lnTo>
                  <a:lnTo>
                    <a:pt x="913" y="1029"/>
                  </a:lnTo>
                  <a:lnTo>
                    <a:pt x="935" y="1013"/>
                  </a:lnTo>
                  <a:lnTo>
                    <a:pt x="957" y="994"/>
                  </a:lnTo>
                  <a:lnTo>
                    <a:pt x="975" y="976"/>
                  </a:lnTo>
                  <a:lnTo>
                    <a:pt x="995" y="956"/>
                  </a:lnTo>
                  <a:lnTo>
                    <a:pt x="1014" y="936"/>
                  </a:lnTo>
                  <a:lnTo>
                    <a:pt x="1030" y="914"/>
                  </a:lnTo>
                  <a:lnTo>
                    <a:pt x="1047" y="892"/>
                  </a:lnTo>
                  <a:lnTo>
                    <a:pt x="1061" y="868"/>
                  </a:lnTo>
                  <a:lnTo>
                    <a:pt x="1074" y="844"/>
                  </a:lnTo>
                  <a:lnTo>
                    <a:pt x="1087" y="818"/>
                  </a:lnTo>
                  <a:lnTo>
                    <a:pt x="1098" y="795"/>
                  </a:lnTo>
                  <a:lnTo>
                    <a:pt x="1109" y="767"/>
                  </a:lnTo>
                  <a:lnTo>
                    <a:pt x="1118" y="742"/>
                  </a:lnTo>
                  <a:lnTo>
                    <a:pt x="1125" y="714"/>
                  </a:lnTo>
                  <a:lnTo>
                    <a:pt x="1133" y="687"/>
                  </a:lnTo>
                  <a:lnTo>
                    <a:pt x="1136" y="659"/>
                  </a:lnTo>
                  <a:lnTo>
                    <a:pt x="1140" y="630"/>
                  </a:lnTo>
                  <a:lnTo>
                    <a:pt x="1144" y="601"/>
                  </a:lnTo>
                  <a:lnTo>
                    <a:pt x="1144" y="571"/>
                  </a:lnTo>
                  <a:lnTo>
                    <a:pt x="1134" y="571"/>
                  </a:lnTo>
                  <a:lnTo>
                    <a:pt x="1134" y="542"/>
                  </a:lnTo>
                  <a:lnTo>
                    <a:pt x="1131" y="515"/>
                  </a:lnTo>
                  <a:lnTo>
                    <a:pt x="1127" y="485"/>
                  </a:lnTo>
                  <a:lnTo>
                    <a:pt x="1123" y="458"/>
                  </a:lnTo>
                  <a:lnTo>
                    <a:pt x="1116" y="430"/>
                  </a:lnTo>
                  <a:lnTo>
                    <a:pt x="1109" y="405"/>
                  </a:lnTo>
                  <a:lnTo>
                    <a:pt x="1100" y="377"/>
                  </a:lnTo>
                  <a:lnTo>
                    <a:pt x="1091" y="352"/>
                  </a:lnTo>
                  <a:lnTo>
                    <a:pt x="1080" y="328"/>
                  </a:lnTo>
                  <a:lnTo>
                    <a:pt x="1067" y="302"/>
                  </a:lnTo>
                  <a:lnTo>
                    <a:pt x="1052" y="280"/>
                  </a:lnTo>
                  <a:lnTo>
                    <a:pt x="1037" y="257"/>
                  </a:lnTo>
                  <a:lnTo>
                    <a:pt x="1023" y="235"/>
                  </a:lnTo>
                  <a:lnTo>
                    <a:pt x="1006" y="213"/>
                  </a:lnTo>
                  <a:lnTo>
                    <a:pt x="988" y="192"/>
                  </a:lnTo>
                  <a:lnTo>
                    <a:pt x="970" y="174"/>
                  </a:lnTo>
                  <a:lnTo>
                    <a:pt x="950" y="154"/>
                  </a:lnTo>
                  <a:lnTo>
                    <a:pt x="929" y="138"/>
                  </a:lnTo>
                  <a:lnTo>
                    <a:pt x="907" y="121"/>
                  </a:lnTo>
                  <a:lnTo>
                    <a:pt x="886" y="105"/>
                  </a:lnTo>
                  <a:lnTo>
                    <a:pt x="864" y="90"/>
                  </a:lnTo>
                  <a:lnTo>
                    <a:pt x="840" y="77"/>
                  </a:lnTo>
                  <a:lnTo>
                    <a:pt x="816" y="64"/>
                  </a:lnTo>
                  <a:lnTo>
                    <a:pt x="790" y="53"/>
                  </a:lnTo>
                  <a:lnTo>
                    <a:pt x="765" y="42"/>
                  </a:lnTo>
                  <a:lnTo>
                    <a:pt x="739" y="33"/>
                  </a:lnTo>
                  <a:lnTo>
                    <a:pt x="712" y="26"/>
                  </a:lnTo>
                  <a:lnTo>
                    <a:pt x="684" y="20"/>
                  </a:lnTo>
                  <a:lnTo>
                    <a:pt x="657" y="15"/>
                  </a:lnTo>
                  <a:lnTo>
                    <a:pt x="629" y="11"/>
                  </a:lnTo>
                  <a:lnTo>
                    <a:pt x="600" y="9"/>
                  </a:lnTo>
                  <a:lnTo>
                    <a:pt x="572" y="9"/>
                  </a:lnTo>
                  <a:lnTo>
                    <a:pt x="543" y="9"/>
                  </a:lnTo>
                  <a:lnTo>
                    <a:pt x="514" y="11"/>
                  </a:lnTo>
                  <a:lnTo>
                    <a:pt x="486" y="15"/>
                  </a:lnTo>
                  <a:lnTo>
                    <a:pt x="459" y="20"/>
                  </a:lnTo>
                  <a:lnTo>
                    <a:pt x="432" y="26"/>
                  </a:lnTo>
                  <a:lnTo>
                    <a:pt x="404" y="33"/>
                  </a:lnTo>
                  <a:lnTo>
                    <a:pt x="378" y="42"/>
                  </a:lnTo>
                  <a:lnTo>
                    <a:pt x="353" y="53"/>
                  </a:lnTo>
                  <a:lnTo>
                    <a:pt x="327" y="64"/>
                  </a:lnTo>
                  <a:lnTo>
                    <a:pt x="303" y="77"/>
                  </a:lnTo>
                  <a:lnTo>
                    <a:pt x="280" y="90"/>
                  </a:lnTo>
                  <a:lnTo>
                    <a:pt x="258" y="105"/>
                  </a:lnTo>
                  <a:lnTo>
                    <a:pt x="236" y="121"/>
                  </a:lnTo>
                  <a:lnTo>
                    <a:pt x="214" y="138"/>
                  </a:lnTo>
                  <a:lnTo>
                    <a:pt x="194" y="154"/>
                  </a:lnTo>
                  <a:lnTo>
                    <a:pt x="173" y="174"/>
                  </a:lnTo>
                  <a:lnTo>
                    <a:pt x="155" y="192"/>
                  </a:lnTo>
                  <a:lnTo>
                    <a:pt x="137" y="213"/>
                  </a:lnTo>
                  <a:lnTo>
                    <a:pt x="120" y="235"/>
                  </a:lnTo>
                  <a:lnTo>
                    <a:pt x="106" y="257"/>
                  </a:lnTo>
                  <a:lnTo>
                    <a:pt x="91" y="280"/>
                  </a:lnTo>
                  <a:lnTo>
                    <a:pt x="76" y="302"/>
                  </a:lnTo>
                  <a:lnTo>
                    <a:pt x="64" y="328"/>
                  </a:lnTo>
                  <a:lnTo>
                    <a:pt x="53" y="352"/>
                  </a:lnTo>
                  <a:lnTo>
                    <a:pt x="43" y="377"/>
                  </a:lnTo>
                  <a:lnTo>
                    <a:pt x="34" y="405"/>
                  </a:lnTo>
                  <a:lnTo>
                    <a:pt x="27" y="430"/>
                  </a:lnTo>
                  <a:lnTo>
                    <a:pt x="20" y="458"/>
                  </a:lnTo>
                  <a:lnTo>
                    <a:pt x="16" y="485"/>
                  </a:lnTo>
                  <a:lnTo>
                    <a:pt x="12" y="515"/>
                  </a:lnTo>
                  <a:lnTo>
                    <a:pt x="9" y="542"/>
                  </a:lnTo>
                  <a:lnTo>
                    <a:pt x="9" y="571"/>
                  </a:lnTo>
                  <a:lnTo>
                    <a:pt x="9" y="601"/>
                  </a:lnTo>
                  <a:lnTo>
                    <a:pt x="12" y="628"/>
                  </a:lnTo>
                  <a:lnTo>
                    <a:pt x="16" y="657"/>
                  </a:lnTo>
                  <a:lnTo>
                    <a:pt x="20" y="685"/>
                  </a:lnTo>
                  <a:lnTo>
                    <a:pt x="27" y="712"/>
                  </a:lnTo>
                  <a:lnTo>
                    <a:pt x="34" y="738"/>
                  </a:lnTo>
                  <a:lnTo>
                    <a:pt x="43" y="765"/>
                  </a:lnTo>
                  <a:lnTo>
                    <a:pt x="53" y="791"/>
                  </a:lnTo>
                  <a:lnTo>
                    <a:pt x="64" y="815"/>
                  </a:lnTo>
                  <a:lnTo>
                    <a:pt x="76" y="840"/>
                  </a:lnTo>
                  <a:lnTo>
                    <a:pt x="91" y="862"/>
                  </a:lnTo>
                  <a:lnTo>
                    <a:pt x="106" y="886"/>
                  </a:lnTo>
                  <a:lnTo>
                    <a:pt x="120" y="908"/>
                  </a:lnTo>
                  <a:lnTo>
                    <a:pt x="137" y="930"/>
                  </a:lnTo>
                  <a:lnTo>
                    <a:pt x="155" y="950"/>
                  </a:lnTo>
                  <a:lnTo>
                    <a:pt x="173" y="969"/>
                  </a:lnTo>
                  <a:lnTo>
                    <a:pt x="194" y="989"/>
                  </a:lnTo>
                  <a:lnTo>
                    <a:pt x="214" y="1005"/>
                  </a:lnTo>
                  <a:lnTo>
                    <a:pt x="236" y="1022"/>
                  </a:lnTo>
                  <a:lnTo>
                    <a:pt x="258" y="1038"/>
                  </a:lnTo>
                  <a:lnTo>
                    <a:pt x="280" y="1053"/>
                  </a:lnTo>
                  <a:lnTo>
                    <a:pt x="303" y="1066"/>
                  </a:lnTo>
                  <a:lnTo>
                    <a:pt x="327" y="1078"/>
                  </a:lnTo>
                  <a:lnTo>
                    <a:pt x="353" y="1089"/>
                  </a:lnTo>
                  <a:lnTo>
                    <a:pt x="378" y="1100"/>
                  </a:lnTo>
                  <a:lnTo>
                    <a:pt x="404" y="1110"/>
                  </a:lnTo>
                  <a:lnTo>
                    <a:pt x="432" y="1117"/>
                  </a:lnTo>
                  <a:lnTo>
                    <a:pt x="459" y="1122"/>
                  </a:lnTo>
                  <a:lnTo>
                    <a:pt x="486" y="1128"/>
                  </a:lnTo>
                  <a:lnTo>
                    <a:pt x="514" y="1132"/>
                  </a:lnTo>
                  <a:lnTo>
                    <a:pt x="543" y="1133"/>
                  </a:lnTo>
                  <a:lnTo>
                    <a:pt x="572" y="1133"/>
                  </a:lnTo>
                  <a:lnTo>
                    <a:pt x="600" y="1133"/>
                  </a:lnTo>
                  <a:lnTo>
                    <a:pt x="629" y="1132"/>
                  </a:lnTo>
                  <a:lnTo>
                    <a:pt x="657" y="1128"/>
                  </a:lnTo>
                  <a:lnTo>
                    <a:pt x="684" y="1122"/>
                  </a:lnTo>
                  <a:lnTo>
                    <a:pt x="712" y="1117"/>
                  </a:lnTo>
                  <a:lnTo>
                    <a:pt x="739" y="1110"/>
                  </a:lnTo>
                  <a:lnTo>
                    <a:pt x="765" y="1100"/>
                  </a:lnTo>
                  <a:lnTo>
                    <a:pt x="790" y="1089"/>
                  </a:lnTo>
                  <a:lnTo>
                    <a:pt x="816" y="1078"/>
                  </a:lnTo>
                  <a:lnTo>
                    <a:pt x="840" y="1066"/>
                  </a:lnTo>
                  <a:lnTo>
                    <a:pt x="864" y="1053"/>
                  </a:lnTo>
                  <a:lnTo>
                    <a:pt x="886" y="1038"/>
                  </a:lnTo>
                  <a:lnTo>
                    <a:pt x="907" y="1022"/>
                  </a:lnTo>
                  <a:lnTo>
                    <a:pt x="929" y="1005"/>
                  </a:lnTo>
                  <a:lnTo>
                    <a:pt x="950" y="989"/>
                  </a:lnTo>
                  <a:lnTo>
                    <a:pt x="970" y="969"/>
                  </a:lnTo>
                  <a:lnTo>
                    <a:pt x="988" y="950"/>
                  </a:lnTo>
                  <a:lnTo>
                    <a:pt x="1006" y="930"/>
                  </a:lnTo>
                  <a:lnTo>
                    <a:pt x="1023" y="908"/>
                  </a:lnTo>
                  <a:lnTo>
                    <a:pt x="1037" y="886"/>
                  </a:lnTo>
                  <a:lnTo>
                    <a:pt x="1052" y="862"/>
                  </a:lnTo>
                  <a:lnTo>
                    <a:pt x="1067" y="840"/>
                  </a:lnTo>
                  <a:lnTo>
                    <a:pt x="1080" y="815"/>
                  </a:lnTo>
                  <a:lnTo>
                    <a:pt x="1091" y="791"/>
                  </a:lnTo>
                  <a:lnTo>
                    <a:pt x="1100" y="765"/>
                  </a:lnTo>
                  <a:lnTo>
                    <a:pt x="1109" y="738"/>
                  </a:lnTo>
                  <a:lnTo>
                    <a:pt x="1116" y="712"/>
                  </a:lnTo>
                  <a:lnTo>
                    <a:pt x="1123" y="685"/>
                  </a:lnTo>
                  <a:lnTo>
                    <a:pt x="1127" y="657"/>
                  </a:lnTo>
                  <a:lnTo>
                    <a:pt x="1131" y="628"/>
                  </a:lnTo>
                  <a:lnTo>
                    <a:pt x="1134" y="601"/>
                  </a:lnTo>
                  <a:lnTo>
                    <a:pt x="1134" y="571"/>
                  </a:lnTo>
                  <a:lnTo>
                    <a:pt x="1144" y="571"/>
                  </a:lnTo>
                  <a:close/>
                </a:path>
              </a:pathLst>
            </a:custGeom>
            <a:solidFill>
              <a:srgbClr val="82CDFF"/>
            </a:solidFill>
            <a:ln w="9525">
              <a:noFill/>
              <a:round/>
              <a:headEnd/>
              <a:tailEnd/>
            </a:ln>
          </p:spPr>
          <p:txBody>
            <a:bodyPr/>
            <a:lstStyle/>
            <a:p>
              <a:endParaRPr lang="en-US"/>
            </a:p>
          </p:txBody>
        </p:sp>
        <p:sp>
          <p:nvSpPr>
            <p:cNvPr id="49222" name="Freeform 287"/>
            <p:cNvSpPr>
              <a:spLocks/>
            </p:cNvSpPr>
            <p:nvPr/>
          </p:nvSpPr>
          <p:spPr bwMode="auto">
            <a:xfrm>
              <a:off x="3241323" y="2498744"/>
              <a:ext cx="1598788" cy="1801812"/>
            </a:xfrm>
            <a:custGeom>
              <a:avLst/>
              <a:gdLst>
                <a:gd name="T0" fmla="*/ 2147483647 w 1133"/>
                <a:gd name="T1" fmla="*/ 2147483647 h 1135"/>
                <a:gd name="T2" fmla="*/ 2147483647 w 1133"/>
                <a:gd name="T3" fmla="*/ 2147483647 h 1135"/>
                <a:gd name="T4" fmla="*/ 2147483647 w 1133"/>
                <a:gd name="T5" fmla="*/ 2147483647 h 1135"/>
                <a:gd name="T6" fmla="*/ 2147483647 w 1133"/>
                <a:gd name="T7" fmla="*/ 2147483647 h 1135"/>
                <a:gd name="T8" fmla="*/ 2147483647 w 1133"/>
                <a:gd name="T9" fmla="*/ 2147483647 h 1135"/>
                <a:gd name="T10" fmla="*/ 2147483647 w 1133"/>
                <a:gd name="T11" fmla="*/ 2147483647 h 1135"/>
                <a:gd name="T12" fmla="*/ 2147483647 w 1133"/>
                <a:gd name="T13" fmla="*/ 2147483647 h 1135"/>
                <a:gd name="T14" fmla="*/ 2147483647 w 1133"/>
                <a:gd name="T15" fmla="*/ 2147483647 h 1135"/>
                <a:gd name="T16" fmla="*/ 2147483647 w 1133"/>
                <a:gd name="T17" fmla="*/ 2147483647 h 1135"/>
                <a:gd name="T18" fmla="*/ 2147483647 w 1133"/>
                <a:gd name="T19" fmla="*/ 2147483647 h 1135"/>
                <a:gd name="T20" fmla="*/ 2147483647 w 1133"/>
                <a:gd name="T21" fmla="*/ 2147483647 h 1135"/>
                <a:gd name="T22" fmla="*/ 2147483647 w 1133"/>
                <a:gd name="T23" fmla="*/ 2147483647 h 1135"/>
                <a:gd name="T24" fmla="*/ 0 w 1133"/>
                <a:gd name="T25" fmla="*/ 2147483647 h 1135"/>
                <a:gd name="T26" fmla="*/ 2147483647 w 1133"/>
                <a:gd name="T27" fmla="*/ 2147483647 h 1135"/>
                <a:gd name="T28" fmla="*/ 2147483647 w 1133"/>
                <a:gd name="T29" fmla="*/ 2147483647 h 1135"/>
                <a:gd name="T30" fmla="*/ 2147483647 w 1133"/>
                <a:gd name="T31" fmla="*/ 2147483647 h 1135"/>
                <a:gd name="T32" fmla="*/ 2147483647 w 1133"/>
                <a:gd name="T33" fmla="*/ 2147483647 h 1135"/>
                <a:gd name="T34" fmla="*/ 2147483647 w 1133"/>
                <a:gd name="T35" fmla="*/ 2147483647 h 1135"/>
                <a:gd name="T36" fmla="*/ 2147483647 w 1133"/>
                <a:gd name="T37" fmla="*/ 2147483647 h 1135"/>
                <a:gd name="T38" fmla="*/ 2147483647 w 1133"/>
                <a:gd name="T39" fmla="*/ 2147483647 h 1135"/>
                <a:gd name="T40" fmla="*/ 2147483647 w 1133"/>
                <a:gd name="T41" fmla="*/ 2147483647 h 1135"/>
                <a:gd name="T42" fmla="*/ 2147483647 w 1133"/>
                <a:gd name="T43" fmla="*/ 2147483647 h 1135"/>
                <a:gd name="T44" fmla="*/ 2147483647 w 1133"/>
                <a:gd name="T45" fmla="*/ 2147483647 h 1135"/>
                <a:gd name="T46" fmla="*/ 2147483647 w 1133"/>
                <a:gd name="T47" fmla="*/ 2147483647 h 1135"/>
                <a:gd name="T48" fmla="*/ 2147483647 w 1133"/>
                <a:gd name="T49" fmla="*/ 2147483647 h 1135"/>
                <a:gd name="T50" fmla="*/ 2147483647 w 1133"/>
                <a:gd name="T51" fmla="*/ 2147483647 h 1135"/>
                <a:gd name="T52" fmla="*/ 2147483647 w 1133"/>
                <a:gd name="T53" fmla="*/ 2147483647 h 1135"/>
                <a:gd name="T54" fmla="*/ 2147483647 w 1133"/>
                <a:gd name="T55" fmla="*/ 2147483647 h 1135"/>
                <a:gd name="T56" fmla="*/ 2147483647 w 1133"/>
                <a:gd name="T57" fmla="*/ 2147483647 h 1135"/>
                <a:gd name="T58" fmla="*/ 2147483647 w 1133"/>
                <a:gd name="T59" fmla="*/ 2147483647 h 1135"/>
                <a:gd name="T60" fmla="*/ 2147483647 w 1133"/>
                <a:gd name="T61" fmla="*/ 2147483647 h 1135"/>
                <a:gd name="T62" fmla="*/ 2147483647 w 1133"/>
                <a:gd name="T63" fmla="*/ 2147483647 h 1135"/>
                <a:gd name="T64" fmla="*/ 2147483647 w 1133"/>
                <a:gd name="T65" fmla="*/ 2147483647 h 1135"/>
                <a:gd name="T66" fmla="*/ 2147483647 w 1133"/>
                <a:gd name="T67" fmla="*/ 2147483647 h 1135"/>
                <a:gd name="T68" fmla="*/ 2147483647 w 1133"/>
                <a:gd name="T69" fmla="*/ 2147483647 h 1135"/>
                <a:gd name="T70" fmla="*/ 2147483647 w 1133"/>
                <a:gd name="T71" fmla="*/ 2147483647 h 1135"/>
                <a:gd name="T72" fmla="*/ 2147483647 w 1133"/>
                <a:gd name="T73" fmla="*/ 2147483647 h 1135"/>
                <a:gd name="T74" fmla="*/ 2147483647 w 1133"/>
                <a:gd name="T75" fmla="*/ 2147483647 h 1135"/>
                <a:gd name="T76" fmla="*/ 2147483647 w 1133"/>
                <a:gd name="T77" fmla="*/ 2147483647 h 1135"/>
                <a:gd name="T78" fmla="*/ 2147483647 w 1133"/>
                <a:gd name="T79" fmla="*/ 2147483647 h 1135"/>
                <a:gd name="T80" fmla="*/ 2147483647 w 1133"/>
                <a:gd name="T81" fmla="*/ 2147483647 h 1135"/>
                <a:gd name="T82" fmla="*/ 2147483647 w 1133"/>
                <a:gd name="T83" fmla="*/ 2147483647 h 1135"/>
                <a:gd name="T84" fmla="*/ 2147483647 w 1133"/>
                <a:gd name="T85" fmla="*/ 2147483647 h 1135"/>
                <a:gd name="T86" fmla="*/ 2147483647 w 1133"/>
                <a:gd name="T87" fmla="*/ 2147483647 h 1135"/>
                <a:gd name="T88" fmla="*/ 2147483647 w 1133"/>
                <a:gd name="T89" fmla="*/ 2147483647 h 1135"/>
                <a:gd name="T90" fmla="*/ 2147483647 w 1133"/>
                <a:gd name="T91" fmla="*/ 2147483647 h 1135"/>
                <a:gd name="T92" fmla="*/ 2147483647 w 1133"/>
                <a:gd name="T93" fmla="*/ 2147483647 h 1135"/>
                <a:gd name="T94" fmla="*/ 2147483647 w 1133"/>
                <a:gd name="T95" fmla="*/ 2147483647 h 1135"/>
                <a:gd name="T96" fmla="*/ 2147483647 w 1133"/>
                <a:gd name="T97" fmla="*/ 2147483647 h 1135"/>
                <a:gd name="T98" fmla="*/ 2147483647 w 1133"/>
                <a:gd name="T99" fmla="*/ 2147483647 h 1135"/>
                <a:gd name="T100" fmla="*/ 2147483647 w 1133"/>
                <a:gd name="T101" fmla="*/ 2147483647 h 113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33"/>
                <a:gd name="T154" fmla="*/ 0 h 1135"/>
                <a:gd name="T155" fmla="*/ 1133 w 1133"/>
                <a:gd name="T156" fmla="*/ 1135 h 113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33" h="1135">
                  <a:moveTo>
                    <a:pt x="1133" y="567"/>
                  </a:moveTo>
                  <a:lnTo>
                    <a:pt x="1133" y="538"/>
                  </a:lnTo>
                  <a:lnTo>
                    <a:pt x="1131" y="509"/>
                  </a:lnTo>
                  <a:lnTo>
                    <a:pt x="1128" y="481"/>
                  </a:lnTo>
                  <a:lnTo>
                    <a:pt x="1122" y="454"/>
                  </a:lnTo>
                  <a:lnTo>
                    <a:pt x="1117" y="426"/>
                  </a:lnTo>
                  <a:lnTo>
                    <a:pt x="1109" y="399"/>
                  </a:lnTo>
                  <a:lnTo>
                    <a:pt x="1100" y="372"/>
                  </a:lnTo>
                  <a:lnTo>
                    <a:pt x="1089" y="346"/>
                  </a:lnTo>
                  <a:lnTo>
                    <a:pt x="1078" y="322"/>
                  </a:lnTo>
                  <a:lnTo>
                    <a:pt x="1065" y="296"/>
                  </a:lnTo>
                  <a:lnTo>
                    <a:pt x="1053" y="273"/>
                  </a:lnTo>
                  <a:lnTo>
                    <a:pt x="1038" y="251"/>
                  </a:lnTo>
                  <a:lnTo>
                    <a:pt x="1021" y="229"/>
                  </a:lnTo>
                  <a:lnTo>
                    <a:pt x="1005" y="207"/>
                  </a:lnTo>
                  <a:lnTo>
                    <a:pt x="987" y="187"/>
                  </a:lnTo>
                  <a:lnTo>
                    <a:pt x="968" y="166"/>
                  </a:lnTo>
                  <a:lnTo>
                    <a:pt x="948" y="148"/>
                  </a:lnTo>
                  <a:lnTo>
                    <a:pt x="928" y="130"/>
                  </a:lnTo>
                  <a:lnTo>
                    <a:pt x="906" y="113"/>
                  </a:lnTo>
                  <a:lnTo>
                    <a:pt x="884" y="97"/>
                  </a:lnTo>
                  <a:lnTo>
                    <a:pt x="860" y="82"/>
                  </a:lnTo>
                  <a:lnTo>
                    <a:pt x="837" y="69"/>
                  </a:lnTo>
                  <a:lnTo>
                    <a:pt x="813" y="57"/>
                  </a:lnTo>
                  <a:lnTo>
                    <a:pt x="787" y="44"/>
                  </a:lnTo>
                  <a:lnTo>
                    <a:pt x="762" y="35"/>
                  </a:lnTo>
                  <a:lnTo>
                    <a:pt x="736" y="26"/>
                  </a:lnTo>
                  <a:lnTo>
                    <a:pt x="708" y="18"/>
                  </a:lnTo>
                  <a:lnTo>
                    <a:pt x="681" y="11"/>
                  </a:lnTo>
                  <a:lnTo>
                    <a:pt x="654" y="7"/>
                  </a:lnTo>
                  <a:lnTo>
                    <a:pt x="624" y="4"/>
                  </a:lnTo>
                  <a:lnTo>
                    <a:pt x="595" y="2"/>
                  </a:lnTo>
                  <a:lnTo>
                    <a:pt x="567" y="0"/>
                  </a:lnTo>
                  <a:lnTo>
                    <a:pt x="538" y="2"/>
                  </a:lnTo>
                  <a:lnTo>
                    <a:pt x="509" y="4"/>
                  </a:lnTo>
                  <a:lnTo>
                    <a:pt x="480" y="7"/>
                  </a:lnTo>
                  <a:lnTo>
                    <a:pt x="452" y="11"/>
                  </a:lnTo>
                  <a:lnTo>
                    <a:pt x="425" y="18"/>
                  </a:lnTo>
                  <a:lnTo>
                    <a:pt x="397" y="26"/>
                  </a:lnTo>
                  <a:lnTo>
                    <a:pt x="372" y="35"/>
                  </a:lnTo>
                  <a:lnTo>
                    <a:pt x="346" y="44"/>
                  </a:lnTo>
                  <a:lnTo>
                    <a:pt x="320" y="57"/>
                  </a:lnTo>
                  <a:lnTo>
                    <a:pt x="297" y="69"/>
                  </a:lnTo>
                  <a:lnTo>
                    <a:pt x="273" y="82"/>
                  </a:lnTo>
                  <a:lnTo>
                    <a:pt x="249" y="97"/>
                  </a:lnTo>
                  <a:lnTo>
                    <a:pt x="227" y="113"/>
                  </a:lnTo>
                  <a:lnTo>
                    <a:pt x="205" y="130"/>
                  </a:lnTo>
                  <a:lnTo>
                    <a:pt x="185" y="148"/>
                  </a:lnTo>
                  <a:lnTo>
                    <a:pt x="165" y="166"/>
                  </a:lnTo>
                  <a:lnTo>
                    <a:pt x="146" y="187"/>
                  </a:lnTo>
                  <a:lnTo>
                    <a:pt x="128" y="207"/>
                  </a:lnTo>
                  <a:lnTo>
                    <a:pt x="112" y="229"/>
                  </a:lnTo>
                  <a:lnTo>
                    <a:pt x="97" y="251"/>
                  </a:lnTo>
                  <a:lnTo>
                    <a:pt x="81" y="273"/>
                  </a:lnTo>
                  <a:lnTo>
                    <a:pt x="68" y="296"/>
                  </a:lnTo>
                  <a:lnTo>
                    <a:pt x="55" y="322"/>
                  </a:lnTo>
                  <a:lnTo>
                    <a:pt x="44" y="346"/>
                  </a:lnTo>
                  <a:lnTo>
                    <a:pt x="33" y="372"/>
                  </a:lnTo>
                  <a:lnTo>
                    <a:pt x="26" y="399"/>
                  </a:lnTo>
                  <a:lnTo>
                    <a:pt x="16" y="426"/>
                  </a:lnTo>
                  <a:lnTo>
                    <a:pt x="11" y="454"/>
                  </a:lnTo>
                  <a:lnTo>
                    <a:pt x="6" y="481"/>
                  </a:lnTo>
                  <a:lnTo>
                    <a:pt x="2" y="509"/>
                  </a:lnTo>
                  <a:lnTo>
                    <a:pt x="0" y="538"/>
                  </a:lnTo>
                  <a:lnTo>
                    <a:pt x="0" y="567"/>
                  </a:lnTo>
                  <a:lnTo>
                    <a:pt x="0" y="597"/>
                  </a:lnTo>
                  <a:lnTo>
                    <a:pt x="2" y="626"/>
                  </a:lnTo>
                  <a:lnTo>
                    <a:pt x="6" y="653"/>
                  </a:lnTo>
                  <a:lnTo>
                    <a:pt x="11" y="681"/>
                  </a:lnTo>
                  <a:lnTo>
                    <a:pt x="16" y="708"/>
                  </a:lnTo>
                  <a:lnTo>
                    <a:pt x="26" y="736"/>
                  </a:lnTo>
                  <a:lnTo>
                    <a:pt x="33" y="763"/>
                  </a:lnTo>
                  <a:lnTo>
                    <a:pt x="44" y="789"/>
                  </a:lnTo>
                  <a:lnTo>
                    <a:pt x="55" y="813"/>
                  </a:lnTo>
                  <a:lnTo>
                    <a:pt x="68" y="838"/>
                  </a:lnTo>
                  <a:lnTo>
                    <a:pt x="81" y="862"/>
                  </a:lnTo>
                  <a:lnTo>
                    <a:pt x="97" y="884"/>
                  </a:lnTo>
                  <a:lnTo>
                    <a:pt x="112" y="906"/>
                  </a:lnTo>
                  <a:lnTo>
                    <a:pt x="128" y="928"/>
                  </a:lnTo>
                  <a:lnTo>
                    <a:pt x="146" y="948"/>
                  </a:lnTo>
                  <a:lnTo>
                    <a:pt x="165" y="968"/>
                  </a:lnTo>
                  <a:lnTo>
                    <a:pt x="185" y="987"/>
                  </a:lnTo>
                  <a:lnTo>
                    <a:pt x="205" y="1005"/>
                  </a:lnTo>
                  <a:lnTo>
                    <a:pt x="227" y="1021"/>
                  </a:lnTo>
                  <a:lnTo>
                    <a:pt x="249" y="1038"/>
                  </a:lnTo>
                  <a:lnTo>
                    <a:pt x="273" y="1052"/>
                  </a:lnTo>
                  <a:lnTo>
                    <a:pt x="297" y="1067"/>
                  </a:lnTo>
                  <a:lnTo>
                    <a:pt x="320" y="1078"/>
                  </a:lnTo>
                  <a:lnTo>
                    <a:pt x="346" y="1091"/>
                  </a:lnTo>
                  <a:lnTo>
                    <a:pt x="372" y="1100"/>
                  </a:lnTo>
                  <a:lnTo>
                    <a:pt x="397" y="1109"/>
                  </a:lnTo>
                  <a:lnTo>
                    <a:pt x="425" y="1117"/>
                  </a:lnTo>
                  <a:lnTo>
                    <a:pt x="452" y="1124"/>
                  </a:lnTo>
                  <a:lnTo>
                    <a:pt x="480" y="1128"/>
                  </a:lnTo>
                  <a:lnTo>
                    <a:pt x="509" y="1131"/>
                  </a:lnTo>
                  <a:lnTo>
                    <a:pt x="538" y="1135"/>
                  </a:lnTo>
                  <a:lnTo>
                    <a:pt x="567" y="1135"/>
                  </a:lnTo>
                  <a:lnTo>
                    <a:pt x="595" y="1135"/>
                  </a:lnTo>
                  <a:lnTo>
                    <a:pt x="624" y="1131"/>
                  </a:lnTo>
                  <a:lnTo>
                    <a:pt x="654" y="1128"/>
                  </a:lnTo>
                  <a:lnTo>
                    <a:pt x="681" y="1124"/>
                  </a:lnTo>
                  <a:lnTo>
                    <a:pt x="708" y="1117"/>
                  </a:lnTo>
                  <a:lnTo>
                    <a:pt x="736" y="1109"/>
                  </a:lnTo>
                  <a:lnTo>
                    <a:pt x="762" y="1100"/>
                  </a:lnTo>
                  <a:lnTo>
                    <a:pt x="787" y="1091"/>
                  </a:lnTo>
                  <a:lnTo>
                    <a:pt x="813" y="1078"/>
                  </a:lnTo>
                  <a:lnTo>
                    <a:pt x="837" y="1067"/>
                  </a:lnTo>
                  <a:lnTo>
                    <a:pt x="860" y="1052"/>
                  </a:lnTo>
                  <a:lnTo>
                    <a:pt x="884" y="1038"/>
                  </a:lnTo>
                  <a:lnTo>
                    <a:pt x="906" y="1021"/>
                  </a:lnTo>
                  <a:lnTo>
                    <a:pt x="928" y="1005"/>
                  </a:lnTo>
                  <a:lnTo>
                    <a:pt x="948" y="987"/>
                  </a:lnTo>
                  <a:lnTo>
                    <a:pt x="968" y="968"/>
                  </a:lnTo>
                  <a:lnTo>
                    <a:pt x="987" y="948"/>
                  </a:lnTo>
                  <a:lnTo>
                    <a:pt x="1005" y="928"/>
                  </a:lnTo>
                  <a:lnTo>
                    <a:pt x="1021" y="906"/>
                  </a:lnTo>
                  <a:lnTo>
                    <a:pt x="1038" y="884"/>
                  </a:lnTo>
                  <a:lnTo>
                    <a:pt x="1053" y="862"/>
                  </a:lnTo>
                  <a:lnTo>
                    <a:pt x="1065" y="838"/>
                  </a:lnTo>
                  <a:lnTo>
                    <a:pt x="1078" y="813"/>
                  </a:lnTo>
                  <a:lnTo>
                    <a:pt x="1089" y="789"/>
                  </a:lnTo>
                  <a:lnTo>
                    <a:pt x="1100" y="763"/>
                  </a:lnTo>
                  <a:lnTo>
                    <a:pt x="1109" y="736"/>
                  </a:lnTo>
                  <a:lnTo>
                    <a:pt x="1117" y="708"/>
                  </a:lnTo>
                  <a:lnTo>
                    <a:pt x="1122" y="681"/>
                  </a:lnTo>
                  <a:lnTo>
                    <a:pt x="1128" y="653"/>
                  </a:lnTo>
                  <a:lnTo>
                    <a:pt x="1131" y="626"/>
                  </a:lnTo>
                  <a:lnTo>
                    <a:pt x="1133" y="597"/>
                  </a:lnTo>
                  <a:lnTo>
                    <a:pt x="1133" y="567"/>
                  </a:lnTo>
                  <a:lnTo>
                    <a:pt x="1124" y="567"/>
                  </a:lnTo>
                  <a:lnTo>
                    <a:pt x="1124" y="538"/>
                  </a:lnTo>
                  <a:lnTo>
                    <a:pt x="1122" y="511"/>
                  </a:lnTo>
                  <a:lnTo>
                    <a:pt x="1118" y="483"/>
                  </a:lnTo>
                  <a:lnTo>
                    <a:pt x="1113" y="456"/>
                  </a:lnTo>
                  <a:lnTo>
                    <a:pt x="1107" y="428"/>
                  </a:lnTo>
                  <a:lnTo>
                    <a:pt x="1100" y="401"/>
                  </a:lnTo>
                  <a:lnTo>
                    <a:pt x="1091" y="375"/>
                  </a:lnTo>
                  <a:lnTo>
                    <a:pt x="1082" y="350"/>
                  </a:lnTo>
                  <a:lnTo>
                    <a:pt x="1069" y="326"/>
                  </a:lnTo>
                  <a:lnTo>
                    <a:pt x="1058" y="302"/>
                  </a:lnTo>
                  <a:lnTo>
                    <a:pt x="1043" y="278"/>
                  </a:lnTo>
                  <a:lnTo>
                    <a:pt x="1029" y="256"/>
                  </a:lnTo>
                  <a:lnTo>
                    <a:pt x="1014" y="234"/>
                  </a:lnTo>
                  <a:lnTo>
                    <a:pt x="998" y="212"/>
                  </a:lnTo>
                  <a:lnTo>
                    <a:pt x="979" y="192"/>
                  </a:lnTo>
                  <a:lnTo>
                    <a:pt x="961" y="172"/>
                  </a:lnTo>
                  <a:lnTo>
                    <a:pt x="943" y="154"/>
                  </a:lnTo>
                  <a:lnTo>
                    <a:pt x="921" y="137"/>
                  </a:lnTo>
                  <a:lnTo>
                    <a:pt x="901" y="121"/>
                  </a:lnTo>
                  <a:lnTo>
                    <a:pt x="879" y="104"/>
                  </a:lnTo>
                  <a:lnTo>
                    <a:pt x="857" y="90"/>
                  </a:lnTo>
                  <a:lnTo>
                    <a:pt x="833" y="77"/>
                  </a:lnTo>
                  <a:lnTo>
                    <a:pt x="809" y="64"/>
                  </a:lnTo>
                  <a:lnTo>
                    <a:pt x="783" y="53"/>
                  </a:lnTo>
                  <a:lnTo>
                    <a:pt x="758" y="44"/>
                  </a:lnTo>
                  <a:lnTo>
                    <a:pt x="732" y="35"/>
                  </a:lnTo>
                  <a:lnTo>
                    <a:pt x="707" y="27"/>
                  </a:lnTo>
                  <a:lnTo>
                    <a:pt x="679" y="20"/>
                  </a:lnTo>
                  <a:lnTo>
                    <a:pt x="652" y="16"/>
                  </a:lnTo>
                  <a:lnTo>
                    <a:pt x="624" y="13"/>
                  </a:lnTo>
                  <a:lnTo>
                    <a:pt x="595" y="9"/>
                  </a:lnTo>
                  <a:lnTo>
                    <a:pt x="567" y="9"/>
                  </a:lnTo>
                  <a:lnTo>
                    <a:pt x="538" y="9"/>
                  </a:lnTo>
                  <a:lnTo>
                    <a:pt x="509" y="13"/>
                  </a:lnTo>
                  <a:lnTo>
                    <a:pt x="481" y="16"/>
                  </a:lnTo>
                  <a:lnTo>
                    <a:pt x="454" y="20"/>
                  </a:lnTo>
                  <a:lnTo>
                    <a:pt x="427" y="27"/>
                  </a:lnTo>
                  <a:lnTo>
                    <a:pt x="401" y="35"/>
                  </a:lnTo>
                  <a:lnTo>
                    <a:pt x="375" y="44"/>
                  </a:lnTo>
                  <a:lnTo>
                    <a:pt x="350" y="53"/>
                  </a:lnTo>
                  <a:lnTo>
                    <a:pt x="324" y="64"/>
                  </a:lnTo>
                  <a:lnTo>
                    <a:pt x="300" y="77"/>
                  </a:lnTo>
                  <a:lnTo>
                    <a:pt x="276" y="90"/>
                  </a:lnTo>
                  <a:lnTo>
                    <a:pt x="254" y="104"/>
                  </a:lnTo>
                  <a:lnTo>
                    <a:pt x="232" y="121"/>
                  </a:lnTo>
                  <a:lnTo>
                    <a:pt x="212" y="137"/>
                  </a:lnTo>
                  <a:lnTo>
                    <a:pt x="190" y="154"/>
                  </a:lnTo>
                  <a:lnTo>
                    <a:pt x="172" y="172"/>
                  </a:lnTo>
                  <a:lnTo>
                    <a:pt x="154" y="192"/>
                  </a:lnTo>
                  <a:lnTo>
                    <a:pt x="135" y="212"/>
                  </a:lnTo>
                  <a:lnTo>
                    <a:pt x="119" y="234"/>
                  </a:lnTo>
                  <a:lnTo>
                    <a:pt x="104" y="256"/>
                  </a:lnTo>
                  <a:lnTo>
                    <a:pt x="90" y="278"/>
                  </a:lnTo>
                  <a:lnTo>
                    <a:pt x="75" y="302"/>
                  </a:lnTo>
                  <a:lnTo>
                    <a:pt x="64" y="326"/>
                  </a:lnTo>
                  <a:lnTo>
                    <a:pt x="51" y="350"/>
                  </a:lnTo>
                  <a:lnTo>
                    <a:pt x="42" y="375"/>
                  </a:lnTo>
                  <a:lnTo>
                    <a:pt x="33" y="401"/>
                  </a:lnTo>
                  <a:lnTo>
                    <a:pt x="26" y="428"/>
                  </a:lnTo>
                  <a:lnTo>
                    <a:pt x="20" y="456"/>
                  </a:lnTo>
                  <a:lnTo>
                    <a:pt x="15" y="483"/>
                  </a:lnTo>
                  <a:lnTo>
                    <a:pt x="11" y="511"/>
                  </a:lnTo>
                  <a:lnTo>
                    <a:pt x="9" y="538"/>
                  </a:lnTo>
                  <a:lnTo>
                    <a:pt x="9" y="567"/>
                  </a:lnTo>
                  <a:lnTo>
                    <a:pt x="9" y="597"/>
                  </a:lnTo>
                  <a:lnTo>
                    <a:pt x="11" y="624"/>
                  </a:lnTo>
                  <a:lnTo>
                    <a:pt x="15" y="652"/>
                  </a:lnTo>
                  <a:lnTo>
                    <a:pt x="20" y="679"/>
                  </a:lnTo>
                  <a:lnTo>
                    <a:pt x="26" y="706"/>
                  </a:lnTo>
                  <a:lnTo>
                    <a:pt x="33" y="734"/>
                  </a:lnTo>
                  <a:lnTo>
                    <a:pt x="42" y="760"/>
                  </a:lnTo>
                  <a:lnTo>
                    <a:pt x="51" y="785"/>
                  </a:lnTo>
                  <a:lnTo>
                    <a:pt x="64" y="809"/>
                  </a:lnTo>
                  <a:lnTo>
                    <a:pt x="75" y="833"/>
                  </a:lnTo>
                  <a:lnTo>
                    <a:pt x="90" y="857"/>
                  </a:lnTo>
                  <a:lnTo>
                    <a:pt x="104" y="880"/>
                  </a:lnTo>
                  <a:lnTo>
                    <a:pt x="119" y="901"/>
                  </a:lnTo>
                  <a:lnTo>
                    <a:pt x="135" y="922"/>
                  </a:lnTo>
                  <a:lnTo>
                    <a:pt x="154" y="943"/>
                  </a:lnTo>
                  <a:lnTo>
                    <a:pt x="172" y="963"/>
                  </a:lnTo>
                  <a:lnTo>
                    <a:pt x="190" y="981"/>
                  </a:lnTo>
                  <a:lnTo>
                    <a:pt x="212" y="998"/>
                  </a:lnTo>
                  <a:lnTo>
                    <a:pt x="232" y="1014"/>
                  </a:lnTo>
                  <a:lnTo>
                    <a:pt x="254" y="1030"/>
                  </a:lnTo>
                  <a:lnTo>
                    <a:pt x="276" y="1045"/>
                  </a:lnTo>
                  <a:lnTo>
                    <a:pt x="300" y="1058"/>
                  </a:lnTo>
                  <a:lnTo>
                    <a:pt x="324" y="1071"/>
                  </a:lnTo>
                  <a:lnTo>
                    <a:pt x="350" y="1082"/>
                  </a:lnTo>
                  <a:lnTo>
                    <a:pt x="375" y="1091"/>
                  </a:lnTo>
                  <a:lnTo>
                    <a:pt x="401" y="1100"/>
                  </a:lnTo>
                  <a:lnTo>
                    <a:pt x="427" y="1107"/>
                  </a:lnTo>
                  <a:lnTo>
                    <a:pt x="454" y="1115"/>
                  </a:lnTo>
                  <a:lnTo>
                    <a:pt x="481" y="1118"/>
                  </a:lnTo>
                  <a:lnTo>
                    <a:pt x="509" y="1122"/>
                  </a:lnTo>
                  <a:lnTo>
                    <a:pt x="538" y="1126"/>
                  </a:lnTo>
                  <a:lnTo>
                    <a:pt x="567" y="1126"/>
                  </a:lnTo>
                  <a:lnTo>
                    <a:pt x="595" y="1126"/>
                  </a:lnTo>
                  <a:lnTo>
                    <a:pt x="624" y="1122"/>
                  </a:lnTo>
                  <a:lnTo>
                    <a:pt x="652" y="1118"/>
                  </a:lnTo>
                  <a:lnTo>
                    <a:pt x="679" y="1115"/>
                  </a:lnTo>
                  <a:lnTo>
                    <a:pt x="707" y="1107"/>
                  </a:lnTo>
                  <a:lnTo>
                    <a:pt x="732" y="1100"/>
                  </a:lnTo>
                  <a:lnTo>
                    <a:pt x="758" y="1091"/>
                  </a:lnTo>
                  <a:lnTo>
                    <a:pt x="783" y="1082"/>
                  </a:lnTo>
                  <a:lnTo>
                    <a:pt x="809" y="1071"/>
                  </a:lnTo>
                  <a:lnTo>
                    <a:pt x="833" y="1058"/>
                  </a:lnTo>
                  <a:lnTo>
                    <a:pt x="857" y="1045"/>
                  </a:lnTo>
                  <a:lnTo>
                    <a:pt x="879" y="1030"/>
                  </a:lnTo>
                  <a:lnTo>
                    <a:pt x="901" y="1014"/>
                  </a:lnTo>
                  <a:lnTo>
                    <a:pt x="921" y="998"/>
                  </a:lnTo>
                  <a:lnTo>
                    <a:pt x="943" y="981"/>
                  </a:lnTo>
                  <a:lnTo>
                    <a:pt x="961" y="963"/>
                  </a:lnTo>
                  <a:lnTo>
                    <a:pt x="979" y="943"/>
                  </a:lnTo>
                  <a:lnTo>
                    <a:pt x="998" y="922"/>
                  </a:lnTo>
                  <a:lnTo>
                    <a:pt x="1014" y="901"/>
                  </a:lnTo>
                  <a:lnTo>
                    <a:pt x="1029" y="880"/>
                  </a:lnTo>
                  <a:lnTo>
                    <a:pt x="1043" y="857"/>
                  </a:lnTo>
                  <a:lnTo>
                    <a:pt x="1058" y="833"/>
                  </a:lnTo>
                  <a:lnTo>
                    <a:pt x="1069" y="809"/>
                  </a:lnTo>
                  <a:lnTo>
                    <a:pt x="1082" y="785"/>
                  </a:lnTo>
                  <a:lnTo>
                    <a:pt x="1091" y="760"/>
                  </a:lnTo>
                  <a:lnTo>
                    <a:pt x="1100" y="734"/>
                  </a:lnTo>
                  <a:lnTo>
                    <a:pt x="1107" y="706"/>
                  </a:lnTo>
                  <a:lnTo>
                    <a:pt x="1113" y="679"/>
                  </a:lnTo>
                  <a:lnTo>
                    <a:pt x="1118" y="652"/>
                  </a:lnTo>
                  <a:lnTo>
                    <a:pt x="1122" y="624"/>
                  </a:lnTo>
                  <a:lnTo>
                    <a:pt x="1124" y="597"/>
                  </a:lnTo>
                  <a:lnTo>
                    <a:pt x="1124" y="567"/>
                  </a:lnTo>
                  <a:lnTo>
                    <a:pt x="1133" y="567"/>
                  </a:lnTo>
                  <a:close/>
                </a:path>
              </a:pathLst>
            </a:custGeom>
            <a:solidFill>
              <a:srgbClr val="83CDFF"/>
            </a:solidFill>
            <a:ln w="9525">
              <a:noFill/>
              <a:round/>
              <a:headEnd/>
              <a:tailEnd/>
            </a:ln>
          </p:spPr>
          <p:txBody>
            <a:bodyPr/>
            <a:lstStyle/>
            <a:p>
              <a:endParaRPr lang="en-US"/>
            </a:p>
          </p:txBody>
        </p:sp>
        <p:sp>
          <p:nvSpPr>
            <p:cNvPr id="49223" name="Freeform 288"/>
            <p:cNvSpPr>
              <a:spLocks/>
            </p:cNvSpPr>
            <p:nvPr/>
          </p:nvSpPr>
          <p:spPr bwMode="auto">
            <a:xfrm>
              <a:off x="3246967" y="2506681"/>
              <a:ext cx="1587500" cy="1784350"/>
            </a:xfrm>
            <a:custGeom>
              <a:avLst/>
              <a:gdLst>
                <a:gd name="T0" fmla="*/ 2147483647 w 1125"/>
                <a:gd name="T1" fmla="*/ 2147483647 h 1124"/>
                <a:gd name="T2" fmla="*/ 2147483647 w 1125"/>
                <a:gd name="T3" fmla="*/ 2147483647 h 1124"/>
                <a:gd name="T4" fmla="*/ 2147483647 w 1125"/>
                <a:gd name="T5" fmla="*/ 2147483647 h 1124"/>
                <a:gd name="T6" fmla="*/ 2147483647 w 1125"/>
                <a:gd name="T7" fmla="*/ 2147483647 h 1124"/>
                <a:gd name="T8" fmla="*/ 2147483647 w 1125"/>
                <a:gd name="T9" fmla="*/ 2147483647 h 1124"/>
                <a:gd name="T10" fmla="*/ 2147483647 w 1125"/>
                <a:gd name="T11" fmla="*/ 2147483647 h 1124"/>
                <a:gd name="T12" fmla="*/ 2147483647 w 1125"/>
                <a:gd name="T13" fmla="*/ 2147483647 h 1124"/>
                <a:gd name="T14" fmla="*/ 2147483647 w 1125"/>
                <a:gd name="T15" fmla="*/ 2147483647 h 1124"/>
                <a:gd name="T16" fmla="*/ 2147483647 w 1125"/>
                <a:gd name="T17" fmla="*/ 2147483647 h 1124"/>
                <a:gd name="T18" fmla="*/ 2147483647 w 1125"/>
                <a:gd name="T19" fmla="*/ 2147483647 h 1124"/>
                <a:gd name="T20" fmla="*/ 2147483647 w 1125"/>
                <a:gd name="T21" fmla="*/ 2147483647 h 1124"/>
                <a:gd name="T22" fmla="*/ 2147483647 w 1125"/>
                <a:gd name="T23" fmla="*/ 2147483647 h 1124"/>
                <a:gd name="T24" fmla="*/ 0 w 1125"/>
                <a:gd name="T25" fmla="*/ 2147483647 h 1124"/>
                <a:gd name="T26" fmla="*/ 2147483647 w 1125"/>
                <a:gd name="T27" fmla="*/ 2147483647 h 1124"/>
                <a:gd name="T28" fmla="*/ 2147483647 w 1125"/>
                <a:gd name="T29" fmla="*/ 2147483647 h 1124"/>
                <a:gd name="T30" fmla="*/ 2147483647 w 1125"/>
                <a:gd name="T31" fmla="*/ 2147483647 h 1124"/>
                <a:gd name="T32" fmla="*/ 2147483647 w 1125"/>
                <a:gd name="T33" fmla="*/ 2147483647 h 1124"/>
                <a:gd name="T34" fmla="*/ 2147483647 w 1125"/>
                <a:gd name="T35" fmla="*/ 2147483647 h 1124"/>
                <a:gd name="T36" fmla="*/ 2147483647 w 1125"/>
                <a:gd name="T37" fmla="*/ 2147483647 h 1124"/>
                <a:gd name="T38" fmla="*/ 2147483647 w 1125"/>
                <a:gd name="T39" fmla="*/ 2147483647 h 1124"/>
                <a:gd name="T40" fmla="*/ 2147483647 w 1125"/>
                <a:gd name="T41" fmla="*/ 2147483647 h 1124"/>
                <a:gd name="T42" fmla="*/ 2147483647 w 1125"/>
                <a:gd name="T43" fmla="*/ 2147483647 h 1124"/>
                <a:gd name="T44" fmla="*/ 2147483647 w 1125"/>
                <a:gd name="T45" fmla="*/ 2147483647 h 1124"/>
                <a:gd name="T46" fmla="*/ 2147483647 w 1125"/>
                <a:gd name="T47" fmla="*/ 2147483647 h 1124"/>
                <a:gd name="T48" fmla="*/ 2147483647 w 1125"/>
                <a:gd name="T49" fmla="*/ 2147483647 h 1124"/>
                <a:gd name="T50" fmla="*/ 2147483647 w 1125"/>
                <a:gd name="T51" fmla="*/ 2147483647 h 1124"/>
                <a:gd name="T52" fmla="*/ 2147483647 w 1125"/>
                <a:gd name="T53" fmla="*/ 2147483647 h 1124"/>
                <a:gd name="T54" fmla="*/ 2147483647 w 1125"/>
                <a:gd name="T55" fmla="*/ 2147483647 h 1124"/>
                <a:gd name="T56" fmla="*/ 2147483647 w 1125"/>
                <a:gd name="T57" fmla="*/ 2147483647 h 1124"/>
                <a:gd name="T58" fmla="*/ 2147483647 w 1125"/>
                <a:gd name="T59" fmla="*/ 2147483647 h 1124"/>
                <a:gd name="T60" fmla="*/ 2147483647 w 1125"/>
                <a:gd name="T61" fmla="*/ 2147483647 h 1124"/>
                <a:gd name="T62" fmla="*/ 2147483647 w 1125"/>
                <a:gd name="T63" fmla="*/ 2147483647 h 1124"/>
                <a:gd name="T64" fmla="*/ 2147483647 w 1125"/>
                <a:gd name="T65" fmla="*/ 2147483647 h 1124"/>
                <a:gd name="T66" fmla="*/ 2147483647 w 1125"/>
                <a:gd name="T67" fmla="*/ 2147483647 h 1124"/>
                <a:gd name="T68" fmla="*/ 2147483647 w 1125"/>
                <a:gd name="T69" fmla="*/ 2147483647 h 1124"/>
                <a:gd name="T70" fmla="*/ 2147483647 w 1125"/>
                <a:gd name="T71" fmla="*/ 2147483647 h 1124"/>
                <a:gd name="T72" fmla="*/ 2147483647 w 1125"/>
                <a:gd name="T73" fmla="*/ 2147483647 h 1124"/>
                <a:gd name="T74" fmla="*/ 2147483647 w 1125"/>
                <a:gd name="T75" fmla="*/ 2147483647 h 1124"/>
                <a:gd name="T76" fmla="*/ 2147483647 w 1125"/>
                <a:gd name="T77" fmla="*/ 2147483647 h 1124"/>
                <a:gd name="T78" fmla="*/ 2147483647 w 1125"/>
                <a:gd name="T79" fmla="*/ 2147483647 h 1124"/>
                <a:gd name="T80" fmla="*/ 2147483647 w 1125"/>
                <a:gd name="T81" fmla="*/ 2147483647 h 1124"/>
                <a:gd name="T82" fmla="*/ 2147483647 w 1125"/>
                <a:gd name="T83" fmla="*/ 2147483647 h 1124"/>
                <a:gd name="T84" fmla="*/ 2147483647 w 1125"/>
                <a:gd name="T85" fmla="*/ 2147483647 h 1124"/>
                <a:gd name="T86" fmla="*/ 2147483647 w 1125"/>
                <a:gd name="T87" fmla="*/ 2147483647 h 1124"/>
                <a:gd name="T88" fmla="*/ 2147483647 w 1125"/>
                <a:gd name="T89" fmla="*/ 2147483647 h 1124"/>
                <a:gd name="T90" fmla="*/ 2147483647 w 1125"/>
                <a:gd name="T91" fmla="*/ 2147483647 h 1124"/>
                <a:gd name="T92" fmla="*/ 2147483647 w 1125"/>
                <a:gd name="T93" fmla="*/ 2147483647 h 1124"/>
                <a:gd name="T94" fmla="*/ 2147483647 w 1125"/>
                <a:gd name="T95" fmla="*/ 2147483647 h 1124"/>
                <a:gd name="T96" fmla="*/ 2147483647 w 1125"/>
                <a:gd name="T97" fmla="*/ 2147483647 h 1124"/>
                <a:gd name="T98" fmla="*/ 2147483647 w 1125"/>
                <a:gd name="T99" fmla="*/ 2147483647 h 1124"/>
                <a:gd name="T100" fmla="*/ 2147483647 w 1125"/>
                <a:gd name="T101" fmla="*/ 2147483647 h 112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25"/>
                <a:gd name="T154" fmla="*/ 0 h 1124"/>
                <a:gd name="T155" fmla="*/ 1125 w 1125"/>
                <a:gd name="T156" fmla="*/ 1124 h 112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25" h="1124">
                  <a:moveTo>
                    <a:pt x="1125" y="562"/>
                  </a:moveTo>
                  <a:lnTo>
                    <a:pt x="1125" y="533"/>
                  </a:lnTo>
                  <a:lnTo>
                    <a:pt x="1122" y="506"/>
                  </a:lnTo>
                  <a:lnTo>
                    <a:pt x="1118" y="476"/>
                  </a:lnTo>
                  <a:lnTo>
                    <a:pt x="1114" y="449"/>
                  </a:lnTo>
                  <a:lnTo>
                    <a:pt x="1107" y="421"/>
                  </a:lnTo>
                  <a:lnTo>
                    <a:pt x="1100" y="396"/>
                  </a:lnTo>
                  <a:lnTo>
                    <a:pt x="1091" y="368"/>
                  </a:lnTo>
                  <a:lnTo>
                    <a:pt x="1082" y="343"/>
                  </a:lnTo>
                  <a:lnTo>
                    <a:pt x="1071" y="319"/>
                  </a:lnTo>
                  <a:lnTo>
                    <a:pt x="1058" y="293"/>
                  </a:lnTo>
                  <a:lnTo>
                    <a:pt x="1043" y="271"/>
                  </a:lnTo>
                  <a:lnTo>
                    <a:pt x="1028" y="248"/>
                  </a:lnTo>
                  <a:lnTo>
                    <a:pt x="1014" y="226"/>
                  </a:lnTo>
                  <a:lnTo>
                    <a:pt x="997" y="204"/>
                  </a:lnTo>
                  <a:lnTo>
                    <a:pt x="979" y="183"/>
                  </a:lnTo>
                  <a:lnTo>
                    <a:pt x="961" y="165"/>
                  </a:lnTo>
                  <a:lnTo>
                    <a:pt x="941" y="145"/>
                  </a:lnTo>
                  <a:lnTo>
                    <a:pt x="920" y="129"/>
                  </a:lnTo>
                  <a:lnTo>
                    <a:pt x="898" y="112"/>
                  </a:lnTo>
                  <a:lnTo>
                    <a:pt x="877" y="96"/>
                  </a:lnTo>
                  <a:lnTo>
                    <a:pt x="855" y="81"/>
                  </a:lnTo>
                  <a:lnTo>
                    <a:pt x="831" y="68"/>
                  </a:lnTo>
                  <a:lnTo>
                    <a:pt x="807" y="55"/>
                  </a:lnTo>
                  <a:lnTo>
                    <a:pt x="781" y="44"/>
                  </a:lnTo>
                  <a:lnTo>
                    <a:pt x="756" y="33"/>
                  </a:lnTo>
                  <a:lnTo>
                    <a:pt x="730" y="24"/>
                  </a:lnTo>
                  <a:lnTo>
                    <a:pt x="703" y="17"/>
                  </a:lnTo>
                  <a:lnTo>
                    <a:pt x="675" y="11"/>
                  </a:lnTo>
                  <a:lnTo>
                    <a:pt x="648" y="6"/>
                  </a:lnTo>
                  <a:lnTo>
                    <a:pt x="620" y="2"/>
                  </a:lnTo>
                  <a:lnTo>
                    <a:pt x="591" y="0"/>
                  </a:lnTo>
                  <a:lnTo>
                    <a:pt x="563" y="0"/>
                  </a:lnTo>
                  <a:lnTo>
                    <a:pt x="534" y="0"/>
                  </a:lnTo>
                  <a:lnTo>
                    <a:pt x="505" y="2"/>
                  </a:lnTo>
                  <a:lnTo>
                    <a:pt x="477" y="6"/>
                  </a:lnTo>
                  <a:lnTo>
                    <a:pt x="450" y="11"/>
                  </a:lnTo>
                  <a:lnTo>
                    <a:pt x="423" y="17"/>
                  </a:lnTo>
                  <a:lnTo>
                    <a:pt x="395" y="24"/>
                  </a:lnTo>
                  <a:lnTo>
                    <a:pt x="369" y="33"/>
                  </a:lnTo>
                  <a:lnTo>
                    <a:pt x="344" y="44"/>
                  </a:lnTo>
                  <a:lnTo>
                    <a:pt x="318" y="55"/>
                  </a:lnTo>
                  <a:lnTo>
                    <a:pt x="294" y="68"/>
                  </a:lnTo>
                  <a:lnTo>
                    <a:pt x="271" y="81"/>
                  </a:lnTo>
                  <a:lnTo>
                    <a:pt x="249" y="96"/>
                  </a:lnTo>
                  <a:lnTo>
                    <a:pt x="227" y="112"/>
                  </a:lnTo>
                  <a:lnTo>
                    <a:pt x="205" y="129"/>
                  </a:lnTo>
                  <a:lnTo>
                    <a:pt x="185" y="145"/>
                  </a:lnTo>
                  <a:lnTo>
                    <a:pt x="164" y="165"/>
                  </a:lnTo>
                  <a:lnTo>
                    <a:pt x="146" y="183"/>
                  </a:lnTo>
                  <a:lnTo>
                    <a:pt x="128" y="204"/>
                  </a:lnTo>
                  <a:lnTo>
                    <a:pt x="111" y="226"/>
                  </a:lnTo>
                  <a:lnTo>
                    <a:pt x="97" y="248"/>
                  </a:lnTo>
                  <a:lnTo>
                    <a:pt x="82" y="271"/>
                  </a:lnTo>
                  <a:lnTo>
                    <a:pt x="67" y="293"/>
                  </a:lnTo>
                  <a:lnTo>
                    <a:pt x="55" y="319"/>
                  </a:lnTo>
                  <a:lnTo>
                    <a:pt x="44" y="343"/>
                  </a:lnTo>
                  <a:lnTo>
                    <a:pt x="34" y="368"/>
                  </a:lnTo>
                  <a:lnTo>
                    <a:pt x="25" y="396"/>
                  </a:lnTo>
                  <a:lnTo>
                    <a:pt x="18" y="421"/>
                  </a:lnTo>
                  <a:lnTo>
                    <a:pt x="11" y="449"/>
                  </a:lnTo>
                  <a:lnTo>
                    <a:pt x="7" y="476"/>
                  </a:lnTo>
                  <a:lnTo>
                    <a:pt x="3" y="506"/>
                  </a:lnTo>
                  <a:lnTo>
                    <a:pt x="0" y="533"/>
                  </a:lnTo>
                  <a:lnTo>
                    <a:pt x="0" y="562"/>
                  </a:lnTo>
                  <a:lnTo>
                    <a:pt x="0" y="592"/>
                  </a:lnTo>
                  <a:lnTo>
                    <a:pt x="3" y="619"/>
                  </a:lnTo>
                  <a:lnTo>
                    <a:pt x="7" y="648"/>
                  </a:lnTo>
                  <a:lnTo>
                    <a:pt x="11" y="676"/>
                  </a:lnTo>
                  <a:lnTo>
                    <a:pt x="18" y="703"/>
                  </a:lnTo>
                  <a:lnTo>
                    <a:pt x="25" y="729"/>
                  </a:lnTo>
                  <a:lnTo>
                    <a:pt x="34" y="756"/>
                  </a:lnTo>
                  <a:lnTo>
                    <a:pt x="44" y="782"/>
                  </a:lnTo>
                  <a:lnTo>
                    <a:pt x="55" y="806"/>
                  </a:lnTo>
                  <a:lnTo>
                    <a:pt x="67" y="831"/>
                  </a:lnTo>
                  <a:lnTo>
                    <a:pt x="82" y="853"/>
                  </a:lnTo>
                  <a:lnTo>
                    <a:pt x="97" y="877"/>
                  </a:lnTo>
                  <a:lnTo>
                    <a:pt x="111" y="899"/>
                  </a:lnTo>
                  <a:lnTo>
                    <a:pt x="128" y="921"/>
                  </a:lnTo>
                  <a:lnTo>
                    <a:pt x="146" y="941"/>
                  </a:lnTo>
                  <a:lnTo>
                    <a:pt x="164" y="960"/>
                  </a:lnTo>
                  <a:lnTo>
                    <a:pt x="185" y="980"/>
                  </a:lnTo>
                  <a:lnTo>
                    <a:pt x="205" y="996"/>
                  </a:lnTo>
                  <a:lnTo>
                    <a:pt x="227" y="1013"/>
                  </a:lnTo>
                  <a:lnTo>
                    <a:pt x="249" y="1029"/>
                  </a:lnTo>
                  <a:lnTo>
                    <a:pt x="271" y="1044"/>
                  </a:lnTo>
                  <a:lnTo>
                    <a:pt x="294" y="1057"/>
                  </a:lnTo>
                  <a:lnTo>
                    <a:pt x="318" y="1069"/>
                  </a:lnTo>
                  <a:lnTo>
                    <a:pt x="344" y="1080"/>
                  </a:lnTo>
                  <a:lnTo>
                    <a:pt x="369" y="1091"/>
                  </a:lnTo>
                  <a:lnTo>
                    <a:pt x="395" y="1101"/>
                  </a:lnTo>
                  <a:lnTo>
                    <a:pt x="423" y="1108"/>
                  </a:lnTo>
                  <a:lnTo>
                    <a:pt x="450" y="1113"/>
                  </a:lnTo>
                  <a:lnTo>
                    <a:pt x="477" y="1119"/>
                  </a:lnTo>
                  <a:lnTo>
                    <a:pt x="505" y="1123"/>
                  </a:lnTo>
                  <a:lnTo>
                    <a:pt x="534" y="1124"/>
                  </a:lnTo>
                  <a:lnTo>
                    <a:pt x="563" y="1124"/>
                  </a:lnTo>
                  <a:lnTo>
                    <a:pt x="591" y="1124"/>
                  </a:lnTo>
                  <a:lnTo>
                    <a:pt x="620" y="1123"/>
                  </a:lnTo>
                  <a:lnTo>
                    <a:pt x="648" y="1119"/>
                  </a:lnTo>
                  <a:lnTo>
                    <a:pt x="675" y="1113"/>
                  </a:lnTo>
                  <a:lnTo>
                    <a:pt x="703" y="1108"/>
                  </a:lnTo>
                  <a:lnTo>
                    <a:pt x="730" y="1101"/>
                  </a:lnTo>
                  <a:lnTo>
                    <a:pt x="756" y="1091"/>
                  </a:lnTo>
                  <a:lnTo>
                    <a:pt x="781" y="1080"/>
                  </a:lnTo>
                  <a:lnTo>
                    <a:pt x="807" y="1069"/>
                  </a:lnTo>
                  <a:lnTo>
                    <a:pt x="831" y="1057"/>
                  </a:lnTo>
                  <a:lnTo>
                    <a:pt x="855" y="1044"/>
                  </a:lnTo>
                  <a:lnTo>
                    <a:pt x="877" y="1029"/>
                  </a:lnTo>
                  <a:lnTo>
                    <a:pt x="898" y="1013"/>
                  </a:lnTo>
                  <a:lnTo>
                    <a:pt x="920" y="996"/>
                  </a:lnTo>
                  <a:lnTo>
                    <a:pt x="941" y="980"/>
                  </a:lnTo>
                  <a:lnTo>
                    <a:pt x="961" y="960"/>
                  </a:lnTo>
                  <a:lnTo>
                    <a:pt x="979" y="941"/>
                  </a:lnTo>
                  <a:lnTo>
                    <a:pt x="997" y="921"/>
                  </a:lnTo>
                  <a:lnTo>
                    <a:pt x="1014" y="899"/>
                  </a:lnTo>
                  <a:lnTo>
                    <a:pt x="1028" y="877"/>
                  </a:lnTo>
                  <a:lnTo>
                    <a:pt x="1043" y="853"/>
                  </a:lnTo>
                  <a:lnTo>
                    <a:pt x="1058" y="831"/>
                  </a:lnTo>
                  <a:lnTo>
                    <a:pt x="1071" y="806"/>
                  </a:lnTo>
                  <a:lnTo>
                    <a:pt x="1082" y="782"/>
                  </a:lnTo>
                  <a:lnTo>
                    <a:pt x="1091" y="756"/>
                  </a:lnTo>
                  <a:lnTo>
                    <a:pt x="1100" y="729"/>
                  </a:lnTo>
                  <a:lnTo>
                    <a:pt x="1107" y="703"/>
                  </a:lnTo>
                  <a:lnTo>
                    <a:pt x="1114" y="676"/>
                  </a:lnTo>
                  <a:lnTo>
                    <a:pt x="1118" y="648"/>
                  </a:lnTo>
                  <a:lnTo>
                    <a:pt x="1122" y="619"/>
                  </a:lnTo>
                  <a:lnTo>
                    <a:pt x="1125" y="592"/>
                  </a:lnTo>
                  <a:lnTo>
                    <a:pt x="1125" y="562"/>
                  </a:lnTo>
                  <a:lnTo>
                    <a:pt x="1116" y="562"/>
                  </a:lnTo>
                  <a:lnTo>
                    <a:pt x="1116" y="533"/>
                  </a:lnTo>
                  <a:lnTo>
                    <a:pt x="1113" y="506"/>
                  </a:lnTo>
                  <a:lnTo>
                    <a:pt x="1111" y="478"/>
                  </a:lnTo>
                  <a:lnTo>
                    <a:pt x="1105" y="451"/>
                  </a:lnTo>
                  <a:lnTo>
                    <a:pt x="1098" y="423"/>
                  </a:lnTo>
                  <a:lnTo>
                    <a:pt x="1091" y="398"/>
                  </a:lnTo>
                  <a:lnTo>
                    <a:pt x="1083" y="372"/>
                  </a:lnTo>
                  <a:lnTo>
                    <a:pt x="1072" y="346"/>
                  </a:lnTo>
                  <a:lnTo>
                    <a:pt x="1061" y="323"/>
                  </a:lnTo>
                  <a:lnTo>
                    <a:pt x="1049" y="299"/>
                  </a:lnTo>
                  <a:lnTo>
                    <a:pt x="1036" y="275"/>
                  </a:lnTo>
                  <a:lnTo>
                    <a:pt x="1021" y="253"/>
                  </a:lnTo>
                  <a:lnTo>
                    <a:pt x="1006" y="231"/>
                  </a:lnTo>
                  <a:lnTo>
                    <a:pt x="990" y="211"/>
                  </a:lnTo>
                  <a:lnTo>
                    <a:pt x="972" y="191"/>
                  </a:lnTo>
                  <a:lnTo>
                    <a:pt x="953" y="171"/>
                  </a:lnTo>
                  <a:lnTo>
                    <a:pt x="935" y="152"/>
                  </a:lnTo>
                  <a:lnTo>
                    <a:pt x="915" y="136"/>
                  </a:lnTo>
                  <a:lnTo>
                    <a:pt x="893" y="119"/>
                  </a:lnTo>
                  <a:lnTo>
                    <a:pt x="873" y="103"/>
                  </a:lnTo>
                  <a:lnTo>
                    <a:pt x="849" y="88"/>
                  </a:lnTo>
                  <a:lnTo>
                    <a:pt x="827" y="75"/>
                  </a:lnTo>
                  <a:lnTo>
                    <a:pt x="803" y="63"/>
                  </a:lnTo>
                  <a:lnTo>
                    <a:pt x="778" y="52"/>
                  </a:lnTo>
                  <a:lnTo>
                    <a:pt x="754" y="43"/>
                  </a:lnTo>
                  <a:lnTo>
                    <a:pt x="726" y="33"/>
                  </a:lnTo>
                  <a:lnTo>
                    <a:pt x="701" y="26"/>
                  </a:lnTo>
                  <a:lnTo>
                    <a:pt x="673" y="21"/>
                  </a:lnTo>
                  <a:lnTo>
                    <a:pt x="648" y="15"/>
                  </a:lnTo>
                  <a:lnTo>
                    <a:pt x="618" y="11"/>
                  </a:lnTo>
                  <a:lnTo>
                    <a:pt x="591" y="10"/>
                  </a:lnTo>
                  <a:lnTo>
                    <a:pt x="563" y="10"/>
                  </a:lnTo>
                  <a:lnTo>
                    <a:pt x="534" y="10"/>
                  </a:lnTo>
                  <a:lnTo>
                    <a:pt x="507" y="11"/>
                  </a:lnTo>
                  <a:lnTo>
                    <a:pt x="477" y="15"/>
                  </a:lnTo>
                  <a:lnTo>
                    <a:pt x="452" y="21"/>
                  </a:lnTo>
                  <a:lnTo>
                    <a:pt x="424" y="26"/>
                  </a:lnTo>
                  <a:lnTo>
                    <a:pt x="399" y="33"/>
                  </a:lnTo>
                  <a:lnTo>
                    <a:pt x="373" y="43"/>
                  </a:lnTo>
                  <a:lnTo>
                    <a:pt x="347" y="52"/>
                  </a:lnTo>
                  <a:lnTo>
                    <a:pt x="322" y="63"/>
                  </a:lnTo>
                  <a:lnTo>
                    <a:pt x="298" y="75"/>
                  </a:lnTo>
                  <a:lnTo>
                    <a:pt x="276" y="88"/>
                  </a:lnTo>
                  <a:lnTo>
                    <a:pt x="252" y="103"/>
                  </a:lnTo>
                  <a:lnTo>
                    <a:pt x="232" y="119"/>
                  </a:lnTo>
                  <a:lnTo>
                    <a:pt x="210" y="136"/>
                  </a:lnTo>
                  <a:lnTo>
                    <a:pt x="190" y="152"/>
                  </a:lnTo>
                  <a:lnTo>
                    <a:pt x="172" y="171"/>
                  </a:lnTo>
                  <a:lnTo>
                    <a:pt x="153" y="191"/>
                  </a:lnTo>
                  <a:lnTo>
                    <a:pt x="135" y="211"/>
                  </a:lnTo>
                  <a:lnTo>
                    <a:pt x="119" y="231"/>
                  </a:lnTo>
                  <a:lnTo>
                    <a:pt x="104" y="253"/>
                  </a:lnTo>
                  <a:lnTo>
                    <a:pt x="89" y="275"/>
                  </a:lnTo>
                  <a:lnTo>
                    <a:pt x="77" y="299"/>
                  </a:lnTo>
                  <a:lnTo>
                    <a:pt x="64" y="323"/>
                  </a:lnTo>
                  <a:lnTo>
                    <a:pt x="53" y="346"/>
                  </a:lnTo>
                  <a:lnTo>
                    <a:pt x="42" y="372"/>
                  </a:lnTo>
                  <a:lnTo>
                    <a:pt x="34" y="398"/>
                  </a:lnTo>
                  <a:lnTo>
                    <a:pt x="27" y="423"/>
                  </a:lnTo>
                  <a:lnTo>
                    <a:pt x="20" y="451"/>
                  </a:lnTo>
                  <a:lnTo>
                    <a:pt x="14" y="478"/>
                  </a:lnTo>
                  <a:lnTo>
                    <a:pt x="12" y="506"/>
                  </a:lnTo>
                  <a:lnTo>
                    <a:pt x="9" y="533"/>
                  </a:lnTo>
                  <a:lnTo>
                    <a:pt x="9" y="562"/>
                  </a:lnTo>
                  <a:lnTo>
                    <a:pt x="9" y="592"/>
                  </a:lnTo>
                  <a:lnTo>
                    <a:pt x="12" y="619"/>
                  </a:lnTo>
                  <a:lnTo>
                    <a:pt x="14" y="647"/>
                  </a:lnTo>
                  <a:lnTo>
                    <a:pt x="20" y="674"/>
                  </a:lnTo>
                  <a:lnTo>
                    <a:pt x="27" y="701"/>
                  </a:lnTo>
                  <a:lnTo>
                    <a:pt x="34" y="727"/>
                  </a:lnTo>
                  <a:lnTo>
                    <a:pt x="42" y="753"/>
                  </a:lnTo>
                  <a:lnTo>
                    <a:pt x="53" y="778"/>
                  </a:lnTo>
                  <a:lnTo>
                    <a:pt x="64" y="802"/>
                  </a:lnTo>
                  <a:lnTo>
                    <a:pt x="77" y="826"/>
                  </a:lnTo>
                  <a:lnTo>
                    <a:pt x="89" y="850"/>
                  </a:lnTo>
                  <a:lnTo>
                    <a:pt x="104" y="872"/>
                  </a:lnTo>
                  <a:lnTo>
                    <a:pt x="119" y="894"/>
                  </a:lnTo>
                  <a:lnTo>
                    <a:pt x="135" y="914"/>
                  </a:lnTo>
                  <a:lnTo>
                    <a:pt x="153" y="934"/>
                  </a:lnTo>
                  <a:lnTo>
                    <a:pt x="172" y="954"/>
                  </a:lnTo>
                  <a:lnTo>
                    <a:pt x="190" y="972"/>
                  </a:lnTo>
                  <a:lnTo>
                    <a:pt x="210" y="989"/>
                  </a:lnTo>
                  <a:lnTo>
                    <a:pt x="232" y="1005"/>
                  </a:lnTo>
                  <a:lnTo>
                    <a:pt x="252" y="1022"/>
                  </a:lnTo>
                  <a:lnTo>
                    <a:pt x="276" y="1036"/>
                  </a:lnTo>
                  <a:lnTo>
                    <a:pt x="298" y="1049"/>
                  </a:lnTo>
                  <a:lnTo>
                    <a:pt x="322" y="1062"/>
                  </a:lnTo>
                  <a:lnTo>
                    <a:pt x="347" y="1073"/>
                  </a:lnTo>
                  <a:lnTo>
                    <a:pt x="373" y="1082"/>
                  </a:lnTo>
                  <a:lnTo>
                    <a:pt x="399" y="1091"/>
                  </a:lnTo>
                  <a:lnTo>
                    <a:pt x="424" y="1099"/>
                  </a:lnTo>
                  <a:lnTo>
                    <a:pt x="452" y="1104"/>
                  </a:lnTo>
                  <a:lnTo>
                    <a:pt x="477" y="1110"/>
                  </a:lnTo>
                  <a:lnTo>
                    <a:pt x="507" y="1113"/>
                  </a:lnTo>
                  <a:lnTo>
                    <a:pt x="534" y="1115"/>
                  </a:lnTo>
                  <a:lnTo>
                    <a:pt x="563" y="1117"/>
                  </a:lnTo>
                  <a:lnTo>
                    <a:pt x="591" y="1115"/>
                  </a:lnTo>
                  <a:lnTo>
                    <a:pt x="618" y="1113"/>
                  </a:lnTo>
                  <a:lnTo>
                    <a:pt x="648" y="1110"/>
                  </a:lnTo>
                  <a:lnTo>
                    <a:pt x="673" y="1104"/>
                  </a:lnTo>
                  <a:lnTo>
                    <a:pt x="701" y="1099"/>
                  </a:lnTo>
                  <a:lnTo>
                    <a:pt x="726" y="1091"/>
                  </a:lnTo>
                  <a:lnTo>
                    <a:pt x="754" y="1082"/>
                  </a:lnTo>
                  <a:lnTo>
                    <a:pt x="778" y="1073"/>
                  </a:lnTo>
                  <a:lnTo>
                    <a:pt x="803" y="1062"/>
                  </a:lnTo>
                  <a:lnTo>
                    <a:pt x="827" y="1049"/>
                  </a:lnTo>
                  <a:lnTo>
                    <a:pt x="849" y="1036"/>
                  </a:lnTo>
                  <a:lnTo>
                    <a:pt x="873" y="1022"/>
                  </a:lnTo>
                  <a:lnTo>
                    <a:pt x="893" y="1005"/>
                  </a:lnTo>
                  <a:lnTo>
                    <a:pt x="915" y="989"/>
                  </a:lnTo>
                  <a:lnTo>
                    <a:pt x="935" y="972"/>
                  </a:lnTo>
                  <a:lnTo>
                    <a:pt x="953" y="954"/>
                  </a:lnTo>
                  <a:lnTo>
                    <a:pt x="972" y="934"/>
                  </a:lnTo>
                  <a:lnTo>
                    <a:pt x="990" y="914"/>
                  </a:lnTo>
                  <a:lnTo>
                    <a:pt x="1006" y="894"/>
                  </a:lnTo>
                  <a:lnTo>
                    <a:pt x="1021" y="872"/>
                  </a:lnTo>
                  <a:lnTo>
                    <a:pt x="1036" y="850"/>
                  </a:lnTo>
                  <a:lnTo>
                    <a:pt x="1049" y="826"/>
                  </a:lnTo>
                  <a:lnTo>
                    <a:pt x="1061" y="802"/>
                  </a:lnTo>
                  <a:lnTo>
                    <a:pt x="1072" y="778"/>
                  </a:lnTo>
                  <a:lnTo>
                    <a:pt x="1083" y="753"/>
                  </a:lnTo>
                  <a:lnTo>
                    <a:pt x="1091" y="727"/>
                  </a:lnTo>
                  <a:lnTo>
                    <a:pt x="1098" y="701"/>
                  </a:lnTo>
                  <a:lnTo>
                    <a:pt x="1105" y="674"/>
                  </a:lnTo>
                  <a:lnTo>
                    <a:pt x="1111" y="647"/>
                  </a:lnTo>
                  <a:lnTo>
                    <a:pt x="1113" y="619"/>
                  </a:lnTo>
                  <a:lnTo>
                    <a:pt x="1116" y="592"/>
                  </a:lnTo>
                  <a:lnTo>
                    <a:pt x="1116" y="562"/>
                  </a:lnTo>
                  <a:lnTo>
                    <a:pt x="1125" y="562"/>
                  </a:lnTo>
                  <a:close/>
                </a:path>
              </a:pathLst>
            </a:custGeom>
            <a:solidFill>
              <a:srgbClr val="84CDFF"/>
            </a:solidFill>
            <a:ln w="9525">
              <a:noFill/>
              <a:round/>
              <a:headEnd/>
              <a:tailEnd/>
            </a:ln>
          </p:spPr>
          <p:txBody>
            <a:bodyPr/>
            <a:lstStyle/>
            <a:p>
              <a:endParaRPr lang="en-US"/>
            </a:p>
          </p:txBody>
        </p:sp>
        <p:sp>
          <p:nvSpPr>
            <p:cNvPr id="49224" name="Freeform 289"/>
            <p:cNvSpPr>
              <a:spLocks/>
            </p:cNvSpPr>
            <p:nvPr/>
          </p:nvSpPr>
          <p:spPr bwMode="auto">
            <a:xfrm>
              <a:off x="3254025" y="2513031"/>
              <a:ext cx="1573389" cy="1773238"/>
            </a:xfrm>
            <a:custGeom>
              <a:avLst/>
              <a:gdLst>
                <a:gd name="T0" fmla="*/ 2147483647 w 1115"/>
                <a:gd name="T1" fmla="*/ 2147483647 h 1117"/>
                <a:gd name="T2" fmla="*/ 2147483647 w 1115"/>
                <a:gd name="T3" fmla="*/ 2147483647 h 1117"/>
                <a:gd name="T4" fmla="*/ 2147483647 w 1115"/>
                <a:gd name="T5" fmla="*/ 2147483647 h 1117"/>
                <a:gd name="T6" fmla="*/ 2147483647 w 1115"/>
                <a:gd name="T7" fmla="*/ 2147483647 h 1117"/>
                <a:gd name="T8" fmla="*/ 2147483647 w 1115"/>
                <a:gd name="T9" fmla="*/ 2147483647 h 1117"/>
                <a:gd name="T10" fmla="*/ 2147483647 w 1115"/>
                <a:gd name="T11" fmla="*/ 2147483647 h 1117"/>
                <a:gd name="T12" fmla="*/ 2147483647 w 1115"/>
                <a:gd name="T13" fmla="*/ 2147483647 h 1117"/>
                <a:gd name="T14" fmla="*/ 2147483647 w 1115"/>
                <a:gd name="T15" fmla="*/ 2147483647 h 1117"/>
                <a:gd name="T16" fmla="*/ 2147483647 w 1115"/>
                <a:gd name="T17" fmla="*/ 2147483647 h 1117"/>
                <a:gd name="T18" fmla="*/ 2147483647 w 1115"/>
                <a:gd name="T19" fmla="*/ 2147483647 h 1117"/>
                <a:gd name="T20" fmla="*/ 2147483647 w 1115"/>
                <a:gd name="T21" fmla="*/ 2147483647 h 1117"/>
                <a:gd name="T22" fmla="*/ 2147483647 w 1115"/>
                <a:gd name="T23" fmla="*/ 2147483647 h 1117"/>
                <a:gd name="T24" fmla="*/ 0 w 1115"/>
                <a:gd name="T25" fmla="*/ 2147483647 h 1117"/>
                <a:gd name="T26" fmla="*/ 2147483647 w 1115"/>
                <a:gd name="T27" fmla="*/ 2147483647 h 1117"/>
                <a:gd name="T28" fmla="*/ 2147483647 w 1115"/>
                <a:gd name="T29" fmla="*/ 2147483647 h 1117"/>
                <a:gd name="T30" fmla="*/ 2147483647 w 1115"/>
                <a:gd name="T31" fmla="*/ 2147483647 h 1117"/>
                <a:gd name="T32" fmla="*/ 2147483647 w 1115"/>
                <a:gd name="T33" fmla="*/ 2147483647 h 1117"/>
                <a:gd name="T34" fmla="*/ 2147483647 w 1115"/>
                <a:gd name="T35" fmla="*/ 2147483647 h 1117"/>
                <a:gd name="T36" fmla="*/ 2147483647 w 1115"/>
                <a:gd name="T37" fmla="*/ 2147483647 h 1117"/>
                <a:gd name="T38" fmla="*/ 2147483647 w 1115"/>
                <a:gd name="T39" fmla="*/ 2147483647 h 1117"/>
                <a:gd name="T40" fmla="*/ 2147483647 w 1115"/>
                <a:gd name="T41" fmla="*/ 2147483647 h 1117"/>
                <a:gd name="T42" fmla="*/ 2147483647 w 1115"/>
                <a:gd name="T43" fmla="*/ 2147483647 h 1117"/>
                <a:gd name="T44" fmla="*/ 2147483647 w 1115"/>
                <a:gd name="T45" fmla="*/ 2147483647 h 1117"/>
                <a:gd name="T46" fmla="*/ 2147483647 w 1115"/>
                <a:gd name="T47" fmla="*/ 2147483647 h 1117"/>
                <a:gd name="T48" fmla="*/ 2147483647 w 1115"/>
                <a:gd name="T49" fmla="*/ 2147483647 h 1117"/>
                <a:gd name="T50" fmla="*/ 2147483647 w 1115"/>
                <a:gd name="T51" fmla="*/ 2147483647 h 1117"/>
                <a:gd name="T52" fmla="*/ 2147483647 w 1115"/>
                <a:gd name="T53" fmla="*/ 2147483647 h 1117"/>
                <a:gd name="T54" fmla="*/ 2147483647 w 1115"/>
                <a:gd name="T55" fmla="*/ 2147483647 h 1117"/>
                <a:gd name="T56" fmla="*/ 2147483647 w 1115"/>
                <a:gd name="T57" fmla="*/ 2147483647 h 1117"/>
                <a:gd name="T58" fmla="*/ 2147483647 w 1115"/>
                <a:gd name="T59" fmla="*/ 2147483647 h 1117"/>
                <a:gd name="T60" fmla="*/ 2147483647 w 1115"/>
                <a:gd name="T61" fmla="*/ 2147483647 h 1117"/>
                <a:gd name="T62" fmla="*/ 2147483647 w 1115"/>
                <a:gd name="T63" fmla="*/ 2147483647 h 1117"/>
                <a:gd name="T64" fmla="*/ 2147483647 w 1115"/>
                <a:gd name="T65" fmla="*/ 2147483647 h 1117"/>
                <a:gd name="T66" fmla="*/ 2147483647 w 1115"/>
                <a:gd name="T67" fmla="*/ 2147483647 h 1117"/>
                <a:gd name="T68" fmla="*/ 2147483647 w 1115"/>
                <a:gd name="T69" fmla="*/ 2147483647 h 1117"/>
                <a:gd name="T70" fmla="*/ 2147483647 w 1115"/>
                <a:gd name="T71" fmla="*/ 2147483647 h 1117"/>
                <a:gd name="T72" fmla="*/ 2147483647 w 1115"/>
                <a:gd name="T73" fmla="*/ 2147483647 h 1117"/>
                <a:gd name="T74" fmla="*/ 2147483647 w 1115"/>
                <a:gd name="T75" fmla="*/ 2147483647 h 1117"/>
                <a:gd name="T76" fmla="*/ 2147483647 w 1115"/>
                <a:gd name="T77" fmla="*/ 2147483647 h 1117"/>
                <a:gd name="T78" fmla="*/ 2147483647 w 1115"/>
                <a:gd name="T79" fmla="*/ 2147483647 h 1117"/>
                <a:gd name="T80" fmla="*/ 2147483647 w 1115"/>
                <a:gd name="T81" fmla="*/ 2147483647 h 1117"/>
                <a:gd name="T82" fmla="*/ 2147483647 w 1115"/>
                <a:gd name="T83" fmla="*/ 2147483647 h 1117"/>
                <a:gd name="T84" fmla="*/ 2147483647 w 1115"/>
                <a:gd name="T85" fmla="*/ 2147483647 h 1117"/>
                <a:gd name="T86" fmla="*/ 2147483647 w 1115"/>
                <a:gd name="T87" fmla="*/ 2147483647 h 1117"/>
                <a:gd name="T88" fmla="*/ 2147483647 w 1115"/>
                <a:gd name="T89" fmla="*/ 2147483647 h 1117"/>
                <a:gd name="T90" fmla="*/ 2147483647 w 1115"/>
                <a:gd name="T91" fmla="*/ 2147483647 h 1117"/>
                <a:gd name="T92" fmla="*/ 2147483647 w 1115"/>
                <a:gd name="T93" fmla="*/ 2147483647 h 1117"/>
                <a:gd name="T94" fmla="*/ 2147483647 w 1115"/>
                <a:gd name="T95" fmla="*/ 2147483647 h 1117"/>
                <a:gd name="T96" fmla="*/ 2147483647 w 1115"/>
                <a:gd name="T97" fmla="*/ 2147483647 h 1117"/>
                <a:gd name="T98" fmla="*/ 2147483647 w 1115"/>
                <a:gd name="T99" fmla="*/ 2147483647 h 1117"/>
                <a:gd name="T100" fmla="*/ 2147483647 w 1115"/>
                <a:gd name="T101" fmla="*/ 2147483647 h 111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15"/>
                <a:gd name="T154" fmla="*/ 0 h 1117"/>
                <a:gd name="T155" fmla="*/ 1115 w 1115"/>
                <a:gd name="T156" fmla="*/ 1117 h 111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15" h="1117">
                  <a:moveTo>
                    <a:pt x="1115" y="558"/>
                  </a:moveTo>
                  <a:lnTo>
                    <a:pt x="1115" y="529"/>
                  </a:lnTo>
                  <a:lnTo>
                    <a:pt x="1113" y="502"/>
                  </a:lnTo>
                  <a:lnTo>
                    <a:pt x="1109" y="474"/>
                  </a:lnTo>
                  <a:lnTo>
                    <a:pt x="1104" y="447"/>
                  </a:lnTo>
                  <a:lnTo>
                    <a:pt x="1098" y="419"/>
                  </a:lnTo>
                  <a:lnTo>
                    <a:pt x="1091" y="392"/>
                  </a:lnTo>
                  <a:lnTo>
                    <a:pt x="1082" y="366"/>
                  </a:lnTo>
                  <a:lnTo>
                    <a:pt x="1073" y="341"/>
                  </a:lnTo>
                  <a:lnTo>
                    <a:pt x="1060" y="317"/>
                  </a:lnTo>
                  <a:lnTo>
                    <a:pt x="1049" y="293"/>
                  </a:lnTo>
                  <a:lnTo>
                    <a:pt x="1034" y="269"/>
                  </a:lnTo>
                  <a:lnTo>
                    <a:pt x="1020" y="247"/>
                  </a:lnTo>
                  <a:lnTo>
                    <a:pt x="1005" y="225"/>
                  </a:lnTo>
                  <a:lnTo>
                    <a:pt x="989" y="203"/>
                  </a:lnTo>
                  <a:lnTo>
                    <a:pt x="970" y="183"/>
                  </a:lnTo>
                  <a:lnTo>
                    <a:pt x="952" y="163"/>
                  </a:lnTo>
                  <a:lnTo>
                    <a:pt x="934" y="145"/>
                  </a:lnTo>
                  <a:lnTo>
                    <a:pt x="912" y="128"/>
                  </a:lnTo>
                  <a:lnTo>
                    <a:pt x="892" y="112"/>
                  </a:lnTo>
                  <a:lnTo>
                    <a:pt x="870" y="95"/>
                  </a:lnTo>
                  <a:lnTo>
                    <a:pt x="848" y="81"/>
                  </a:lnTo>
                  <a:lnTo>
                    <a:pt x="824" y="68"/>
                  </a:lnTo>
                  <a:lnTo>
                    <a:pt x="800" y="55"/>
                  </a:lnTo>
                  <a:lnTo>
                    <a:pt x="774" y="44"/>
                  </a:lnTo>
                  <a:lnTo>
                    <a:pt x="749" y="35"/>
                  </a:lnTo>
                  <a:lnTo>
                    <a:pt x="723" y="26"/>
                  </a:lnTo>
                  <a:lnTo>
                    <a:pt x="698" y="18"/>
                  </a:lnTo>
                  <a:lnTo>
                    <a:pt x="670" y="11"/>
                  </a:lnTo>
                  <a:lnTo>
                    <a:pt x="643" y="7"/>
                  </a:lnTo>
                  <a:lnTo>
                    <a:pt x="615" y="4"/>
                  </a:lnTo>
                  <a:lnTo>
                    <a:pt x="586" y="0"/>
                  </a:lnTo>
                  <a:lnTo>
                    <a:pt x="558" y="0"/>
                  </a:lnTo>
                  <a:lnTo>
                    <a:pt x="529" y="0"/>
                  </a:lnTo>
                  <a:lnTo>
                    <a:pt x="500" y="4"/>
                  </a:lnTo>
                  <a:lnTo>
                    <a:pt x="472" y="7"/>
                  </a:lnTo>
                  <a:lnTo>
                    <a:pt x="445" y="11"/>
                  </a:lnTo>
                  <a:lnTo>
                    <a:pt x="418" y="18"/>
                  </a:lnTo>
                  <a:lnTo>
                    <a:pt x="392" y="26"/>
                  </a:lnTo>
                  <a:lnTo>
                    <a:pt x="366" y="35"/>
                  </a:lnTo>
                  <a:lnTo>
                    <a:pt x="341" y="44"/>
                  </a:lnTo>
                  <a:lnTo>
                    <a:pt x="315" y="55"/>
                  </a:lnTo>
                  <a:lnTo>
                    <a:pt x="291" y="68"/>
                  </a:lnTo>
                  <a:lnTo>
                    <a:pt x="267" y="81"/>
                  </a:lnTo>
                  <a:lnTo>
                    <a:pt x="245" y="95"/>
                  </a:lnTo>
                  <a:lnTo>
                    <a:pt x="223" y="112"/>
                  </a:lnTo>
                  <a:lnTo>
                    <a:pt x="203" y="128"/>
                  </a:lnTo>
                  <a:lnTo>
                    <a:pt x="181" y="145"/>
                  </a:lnTo>
                  <a:lnTo>
                    <a:pt x="163" y="163"/>
                  </a:lnTo>
                  <a:lnTo>
                    <a:pt x="145" y="183"/>
                  </a:lnTo>
                  <a:lnTo>
                    <a:pt x="126" y="203"/>
                  </a:lnTo>
                  <a:lnTo>
                    <a:pt x="110" y="225"/>
                  </a:lnTo>
                  <a:lnTo>
                    <a:pt x="95" y="247"/>
                  </a:lnTo>
                  <a:lnTo>
                    <a:pt x="81" y="269"/>
                  </a:lnTo>
                  <a:lnTo>
                    <a:pt x="66" y="293"/>
                  </a:lnTo>
                  <a:lnTo>
                    <a:pt x="55" y="317"/>
                  </a:lnTo>
                  <a:lnTo>
                    <a:pt x="42" y="341"/>
                  </a:lnTo>
                  <a:lnTo>
                    <a:pt x="33" y="366"/>
                  </a:lnTo>
                  <a:lnTo>
                    <a:pt x="24" y="392"/>
                  </a:lnTo>
                  <a:lnTo>
                    <a:pt x="17" y="419"/>
                  </a:lnTo>
                  <a:lnTo>
                    <a:pt x="11" y="447"/>
                  </a:lnTo>
                  <a:lnTo>
                    <a:pt x="6" y="474"/>
                  </a:lnTo>
                  <a:lnTo>
                    <a:pt x="2" y="502"/>
                  </a:lnTo>
                  <a:lnTo>
                    <a:pt x="0" y="529"/>
                  </a:lnTo>
                  <a:lnTo>
                    <a:pt x="0" y="558"/>
                  </a:lnTo>
                  <a:lnTo>
                    <a:pt x="0" y="588"/>
                  </a:lnTo>
                  <a:lnTo>
                    <a:pt x="2" y="615"/>
                  </a:lnTo>
                  <a:lnTo>
                    <a:pt x="6" y="643"/>
                  </a:lnTo>
                  <a:lnTo>
                    <a:pt x="11" y="670"/>
                  </a:lnTo>
                  <a:lnTo>
                    <a:pt x="17" y="697"/>
                  </a:lnTo>
                  <a:lnTo>
                    <a:pt x="24" y="725"/>
                  </a:lnTo>
                  <a:lnTo>
                    <a:pt x="33" y="751"/>
                  </a:lnTo>
                  <a:lnTo>
                    <a:pt x="42" y="776"/>
                  </a:lnTo>
                  <a:lnTo>
                    <a:pt x="55" y="800"/>
                  </a:lnTo>
                  <a:lnTo>
                    <a:pt x="66" y="824"/>
                  </a:lnTo>
                  <a:lnTo>
                    <a:pt x="81" y="848"/>
                  </a:lnTo>
                  <a:lnTo>
                    <a:pt x="95" y="871"/>
                  </a:lnTo>
                  <a:lnTo>
                    <a:pt x="110" y="892"/>
                  </a:lnTo>
                  <a:lnTo>
                    <a:pt x="126" y="913"/>
                  </a:lnTo>
                  <a:lnTo>
                    <a:pt x="145" y="934"/>
                  </a:lnTo>
                  <a:lnTo>
                    <a:pt x="163" y="954"/>
                  </a:lnTo>
                  <a:lnTo>
                    <a:pt x="181" y="972"/>
                  </a:lnTo>
                  <a:lnTo>
                    <a:pt x="203" y="989"/>
                  </a:lnTo>
                  <a:lnTo>
                    <a:pt x="223" y="1005"/>
                  </a:lnTo>
                  <a:lnTo>
                    <a:pt x="245" y="1021"/>
                  </a:lnTo>
                  <a:lnTo>
                    <a:pt x="267" y="1036"/>
                  </a:lnTo>
                  <a:lnTo>
                    <a:pt x="291" y="1049"/>
                  </a:lnTo>
                  <a:lnTo>
                    <a:pt x="315" y="1062"/>
                  </a:lnTo>
                  <a:lnTo>
                    <a:pt x="341" y="1073"/>
                  </a:lnTo>
                  <a:lnTo>
                    <a:pt x="366" y="1082"/>
                  </a:lnTo>
                  <a:lnTo>
                    <a:pt x="392" y="1091"/>
                  </a:lnTo>
                  <a:lnTo>
                    <a:pt x="418" y="1098"/>
                  </a:lnTo>
                  <a:lnTo>
                    <a:pt x="445" y="1106"/>
                  </a:lnTo>
                  <a:lnTo>
                    <a:pt x="472" y="1109"/>
                  </a:lnTo>
                  <a:lnTo>
                    <a:pt x="500" y="1113"/>
                  </a:lnTo>
                  <a:lnTo>
                    <a:pt x="529" y="1117"/>
                  </a:lnTo>
                  <a:lnTo>
                    <a:pt x="558" y="1117"/>
                  </a:lnTo>
                  <a:lnTo>
                    <a:pt x="586" y="1117"/>
                  </a:lnTo>
                  <a:lnTo>
                    <a:pt x="615" y="1113"/>
                  </a:lnTo>
                  <a:lnTo>
                    <a:pt x="643" y="1109"/>
                  </a:lnTo>
                  <a:lnTo>
                    <a:pt x="670" y="1106"/>
                  </a:lnTo>
                  <a:lnTo>
                    <a:pt x="698" y="1098"/>
                  </a:lnTo>
                  <a:lnTo>
                    <a:pt x="723" y="1091"/>
                  </a:lnTo>
                  <a:lnTo>
                    <a:pt x="749" y="1082"/>
                  </a:lnTo>
                  <a:lnTo>
                    <a:pt x="774" y="1073"/>
                  </a:lnTo>
                  <a:lnTo>
                    <a:pt x="800" y="1062"/>
                  </a:lnTo>
                  <a:lnTo>
                    <a:pt x="824" y="1049"/>
                  </a:lnTo>
                  <a:lnTo>
                    <a:pt x="848" y="1036"/>
                  </a:lnTo>
                  <a:lnTo>
                    <a:pt x="870" y="1021"/>
                  </a:lnTo>
                  <a:lnTo>
                    <a:pt x="892" y="1005"/>
                  </a:lnTo>
                  <a:lnTo>
                    <a:pt x="912" y="989"/>
                  </a:lnTo>
                  <a:lnTo>
                    <a:pt x="934" y="972"/>
                  </a:lnTo>
                  <a:lnTo>
                    <a:pt x="952" y="954"/>
                  </a:lnTo>
                  <a:lnTo>
                    <a:pt x="970" y="934"/>
                  </a:lnTo>
                  <a:lnTo>
                    <a:pt x="989" y="913"/>
                  </a:lnTo>
                  <a:lnTo>
                    <a:pt x="1005" y="892"/>
                  </a:lnTo>
                  <a:lnTo>
                    <a:pt x="1020" y="871"/>
                  </a:lnTo>
                  <a:lnTo>
                    <a:pt x="1034" y="848"/>
                  </a:lnTo>
                  <a:lnTo>
                    <a:pt x="1049" y="824"/>
                  </a:lnTo>
                  <a:lnTo>
                    <a:pt x="1060" y="800"/>
                  </a:lnTo>
                  <a:lnTo>
                    <a:pt x="1073" y="776"/>
                  </a:lnTo>
                  <a:lnTo>
                    <a:pt x="1082" y="751"/>
                  </a:lnTo>
                  <a:lnTo>
                    <a:pt x="1091" y="725"/>
                  </a:lnTo>
                  <a:lnTo>
                    <a:pt x="1098" y="697"/>
                  </a:lnTo>
                  <a:lnTo>
                    <a:pt x="1104" y="670"/>
                  </a:lnTo>
                  <a:lnTo>
                    <a:pt x="1109" y="643"/>
                  </a:lnTo>
                  <a:lnTo>
                    <a:pt x="1113" y="615"/>
                  </a:lnTo>
                  <a:lnTo>
                    <a:pt x="1115" y="588"/>
                  </a:lnTo>
                  <a:lnTo>
                    <a:pt x="1115" y="558"/>
                  </a:lnTo>
                  <a:lnTo>
                    <a:pt x="1108" y="558"/>
                  </a:lnTo>
                  <a:lnTo>
                    <a:pt x="1106" y="531"/>
                  </a:lnTo>
                  <a:lnTo>
                    <a:pt x="1104" y="502"/>
                  </a:lnTo>
                  <a:lnTo>
                    <a:pt x="1100" y="474"/>
                  </a:lnTo>
                  <a:lnTo>
                    <a:pt x="1095" y="449"/>
                  </a:lnTo>
                  <a:lnTo>
                    <a:pt x="1089" y="421"/>
                  </a:lnTo>
                  <a:lnTo>
                    <a:pt x="1082" y="395"/>
                  </a:lnTo>
                  <a:lnTo>
                    <a:pt x="1073" y="370"/>
                  </a:lnTo>
                  <a:lnTo>
                    <a:pt x="1064" y="344"/>
                  </a:lnTo>
                  <a:lnTo>
                    <a:pt x="1053" y="320"/>
                  </a:lnTo>
                  <a:lnTo>
                    <a:pt x="1040" y="297"/>
                  </a:lnTo>
                  <a:lnTo>
                    <a:pt x="1027" y="273"/>
                  </a:lnTo>
                  <a:lnTo>
                    <a:pt x="1012" y="251"/>
                  </a:lnTo>
                  <a:lnTo>
                    <a:pt x="998" y="231"/>
                  </a:lnTo>
                  <a:lnTo>
                    <a:pt x="981" y="209"/>
                  </a:lnTo>
                  <a:lnTo>
                    <a:pt x="965" y="189"/>
                  </a:lnTo>
                  <a:lnTo>
                    <a:pt x="947" y="170"/>
                  </a:lnTo>
                  <a:lnTo>
                    <a:pt x="926" y="152"/>
                  </a:lnTo>
                  <a:lnTo>
                    <a:pt x="906" y="136"/>
                  </a:lnTo>
                  <a:lnTo>
                    <a:pt x="886" y="119"/>
                  </a:lnTo>
                  <a:lnTo>
                    <a:pt x="864" y="103"/>
                  </a:lnTo>
                  <a:lnTo>
                    <a:pt x="842" y="88"/>
                  </a:lnTo>
                  <a:lnTo>
                    <a:pt x="820" y="75"/>
                  </a:lnTo>
                  <a:lnTo>
                    <a:pt x="796" y="64"/>
                  </a:lnTo>
                  <a:lnTo>
                    <a:pt x="771" y="53"/>
                  </a:lnTo>
                  <a:lnTo>
                    <a:pt x="747" y="42"/>
                  </a:lnTo>
                  <a:lnTo>
                    <a:pt x="721" y="35"/>
                  </a:lnTo>
                  <a:lnTo>
                    <a:pt x="694" y="26"/>
                  </a:lnTo>
                  <a:lnTo>
                    <a:pt x="668" y="20"/>
                  </a:lnTo>
                  <a:lnTo>
                    <a:pt x="641" y="15"/>
                  </a:lnTo>
                  <a:lnTo>
                    <a:pt x="613" y="13"/>
                  </a:lnTo>
                  <a:lnTo>
                    <a:pt x="586" y="9"/>
                  </a:lnTo>
                  <a:lnTo>
                    <a:pt x="558" y="9"/>
                  </a:lnTo>
                  <a:lnTo>
                    <a:pt x="529" y="9"/>
                  </a:lnTo>
                  <a:lnTo>
                    <a:pt x="502" y="13"/>
                  </a:lnTo>
                  <a:lnTo>
                    <a:pt x="474" y="15"/>
                  </a:lnTo>
                  <a:lnTo>
                    <a:pt x="447" y="20"/>
                  </a:lnTo>
                  <a:lnTo>
                    <a:pt x="421" y="26"/>
                  </a:lnTo>
                  <a:lnTo>
                    <a:pt x="394" y="35"/>
                  </a:lnTo>
                  <a:lnTo>
                    <a:pt x="368" y="42"/>
                  </a:lnTo>
                  <a:lnTo>
                    <a:pt x="344" y="53"/>
                  </a:lnTo>
                  <a:lnTo>
                    <a:pt x="319" y="64"/>
                  </a:lnTo>
                  <a:lnTo>
                    <a:pt x="297" y="75"/>
                  </a:lnTo>
                  <a:lnTo>
                    <a:pt x="273" y="88"/>
                  </a:lnTo>
                  <a:lnTo>
                    <a:pt x="251" y="103"/>
                  </a:lnTo>
                  <a:lnTo>
                    <a:pt x="229" y="119"/>
                  </a:lnTo>
                  <a:lnTo>
                    <a:pt x="209" y="136"/>
                  </a:lnTo>
                  <a:lnTo>
                    <a:pt x="189" y="152"/>
                  </a:lnTo>
                  <a:lnTo>
                    <a:pt x="169" y="170"/>
                  </a:lnTo>
                  <a:lnTo>
                    <a:pt x="150" y="189"/>
                  </a:lnTo>
                  <a:lnTo>
                    <a:pt x="134" y="209"/>
                  </a:lnTo>
                  <a:lnTo>
                    <a:pt x="117" y="231"/>
                  </a:lnTo>
                  <a:lnTo>
                    <a:pt x="103" y="251"/>
                  </a:lnTo>
                  <a:lnTo>
                    <a:pt x="88" y="273"/>
                  </a:lnTo>
                  <a:lnTo>
                    <a:pt x="75" y="297"/>
                  </a:lnTo>
                  <a:lnTo>
                    <a:pt x="62" y="320"/>
                  </a:lnTo>
                  <a:lnTo>
                    <a:pt x="51" y="344"/>
                  </a:lnTo>
                  <a:lnTo>
                    <a:pt x="42" y="370"/>
                  </a:lnTo>
                  <a:lnTo>
                    <a:pt x="33" y="395"/>
                  </a:lnTo>
                  <a:lnTo>
                    <a:pt x="26" y="421"/>
                  </a:lnTo>
                  <a:lnTo>
                    <a:pt x="20" y="449"/>
                  </a:lnTo>
                  <a:lnTo>
                    <a:pt x="15" y="474"/>
                  </a:lnTo>
                  <a:lnTo>
                    <a:pt x="11" y="502"/>
                  </a:lnTo>
                  <a:lnTo>
                    <a:pt x="9" y="531"/>
                  </a:lnTo>
                  <a:lnTo>
                    <a:pt x="7" y="558"/>
                  </a:lnTo>
                  <a:lnTo>
                    <a:pt x="9" y="586"/>
                  </a:lnTo>
                  <a:lnTo>
                    <a:pt x="11" y="615"/>
                  </a:lnTo>
                  <a:lnTo>
                    <a:pt x="15" y="643"/>
                  </a:lnTo>
                  <a:lnTo>
                    <a:pt x="20" y="668"/>
                  </a:lnTo>
                  <a:lnTo>
                    <a:pt x="26" y="696"/>
                  </a:lnTo>
                  <a:lnTo>
                    <a:pt x="33" y="721"/>
                  </a:lnTo>
                  <a:lnTo>
                    <a:pt x="42" y="747"/>
                  </a:lnTo>
                  <a:lnTo>
                    <a:pt x="51" y="773"/>
                  </a:lnTo>
                  <a:lnTo>
                    <a:pt x="62" y="796"/>
                  </a:lnTo>
                  <a:lnTo>
                    <a:pt x="75" y="820"/>
                  </a:lnTo>
                  <a:lnTo>
                    <a:pt x="88" y="844"/>
                  </a:lnTo>
                  <a:lnTo>
                    <a:pt x="103" y="866"/>
                  </a:lnTo>
                  <a:lnTo>
                    <a:pt x="117" y="888"/>
                  </a:lnTo>
                  <a:lnTo>
                    <a:pt x="134" y="908"/>
                  </a:lnTo>
                  <a:lnTo>
                    <a:pt x="150" y="928"/>
                  </a:lnTo>
                  <a:lnTo>
                    <a:pt x="169" y="946"/>
                  </a:lnTo>
                  <a:lnTo>
                    <a:pt x="189" y="965"/>
                  </a:lnTo>
                  <a:lnTo>
                    <a:pt x="209" y="983"/>
                  </a:lnTo>
                  <a:lnTo>
                    <a:pt x="229" y="998"/>
                  </a:lnTo>
                  <a:lnTo>
                    <a:pt x="251" y="1014"/>
                  </a:lnTo>
                  <a:lnTo>
                    <a:pt x="273" y="1029"/>
                  </a:lnTo>
                  <a:lnTo>
                    <a:pt x="297" y="1042"/>
                  </a:lnTo>
                  <a:lnTo>
                    <a:pt x="319" y="1053"/>
                  </a:lnTo>
                  <a:lnTo>
                    <a:pt x="344" y="1064"/>
                  </a:lnTo>
                  <a:lnTo>
                    <a:pt x="368" y="1075"/>
                  </a:lnTo>
                  <a:lnTo>
                    <a:pt x="394" y="1084"/>
                  </a:lnTo>
                  <a:lnTo>
                    <a:pt x="421" y="1091"/>
                  </a:lnTo>
                  <a:lnTo>
                    <a:pt x="447" y="1097"/>
                  </a:lnTo>
                  <a:lnTo>
                    <a:pt x="474" y="1102"/>
                  </a:lnTo>
                  <a:lnTo>
                    <a:pt x="502" y="1104"/>
                  </a:lnTo>
                  <a:lnTo>
                    <a:pt x="529" y="1108"/>
                  </a:lnTo>
                  <a:lnTo>
                    <a:pt x="558" y="1108"/>
                  </a:lnTo>
                  <a:lnTo>
                    <a:pt x="586" y="1108"/>
                  </a:lnTo>
                  <a:lnTo>
                    <a:pt x="613" y="1104"/>
                  </a:lnTo>
                  <a:lnTo>
                    <a:pt x="641" y="1102"/>
                  </a:lnTo>
                  <a:lnTo>
                    <a:pt x="668" y="1097"/>
                  </a:lnTo>
                  <a:lnTo>
                    <a:pt x="694" y="1091"/>
                  </a:lnTo>
                  <a:lnTo>
                    <a:pt x="721" y="1084"/>
                  </a:lnTo>
                  <a:lnTo>
                    <a:pt x="747" y="1075"/>
                  </a:lnTo>
                  <a:lnTo>
                    <a:pt x="771" y="1064"/>
                  </a:lnTo>
                  <a:lnTo>
                    <a:pt x="796" y="1053"/>
                  </a:lnTo>
                  <a:lnTo>
                    <a:pt x="820" y="1042"/>
                  </a:lnTo>
                  <a:lnTo>
                    <a:pt x="842" y="1029"/>
                  </a:lnTo>
                  <a:lnTo>
                    <a:pt x="864" y="1014"/>
                  </a:lnTo>
                  <a:lnTo>
                    <a:pt x="886" y="998"/>
                  </a:lnTo>
                  <a:lnTo>
                    <a:pt x="906" y="983"/>
                  </a:lnTo>
                  <a:lnTo>
                    <a:pt x="926" y="965"/>
                  </a:lnTo>
                  <a:lnTo>
                    <a:pt x="947" y="946"/>
                  </a:lnTo>
                  <a:lnTo>
                    <a:pt x="965" y="928"/>
                  </a:lnTo>
                  <a:lnTo>
                    <a:pt x="981" y="908"/>
                  </a:lnTo>
                  <a:lnTo>
                    <a:pt x="998" y="888"/>
                  </a:lnTo>
                  <a:lnTo>
                    <a:pt x="1012" y="866"/>
                  </a:lnTo>
                  <a:lnTo>
                    <a:pt x="1027" y="844"/>
                  </a:lnTo>
                  <a:lnTo>
                    <a:pt x="1040" y="820"/>
                  </a:lnTo>
                  <a:lnTo>
                    <a:pt x="1053" y="796"/>
                  </a:lnTo>
                  <a:lnTo>
                    <a:pt x="1064" y="773"/>
                  </a:lnTo>
                  <a:lnTo>
                    <a:pt x="1073" y="747"/>
                  </a:lnTo>
                  <a:lnTo>
                    <a:pt x="1082" y="721"/>
                  </a:lnTo>
                  <a:lnTo>
                    <a:pt x="1089" y="696"/>
                  </a:lnTo>
                  <a:lnTo>
                    <a:pt x="1095" y="668"/>
                  </a:lnTo>
                  <a:lnTo>
                    <a:pt x="1100" y="643"/>
                  </a:lnTo>
                  <a:lnTo>
                    <a:pt x="1104" y="615"/>
                  </a:lnTo>
                  <a:lnTo>
                    <a:pt x="1106" y="586"/>
                  </a:lnTo>
                  <a:lnTo>
                    <a:pt x="1108" y="558"/>
                  </a:lnTo>
                  <a:lnTo>
                    <a:pt x="1115" y="558"/>
                  </a:lnTo>
                  <a:close/>
                </a:path>
              </a:pathLst>
            </a:custGeom>
            <a:solidFill>
              <a:srgbClr val="85CEFF"/>
            </a:solidFill>
            <a:ln w="9525">
              <a:noFill/>
              <a:round/>
              <a:headEnd/>
              <a:tailEnd/>
            </a:ln>
          </p:spPr>
          <p:txBody>
            <a:bodyPr/>
            <a:lstStyle/>
            <a:p>
              <a:endParaRPr lang="en-US"/>
            </a:p>
          </p:txBody>
        </p:sp>
        <p:sp>
          <p:nvSpPr>
            <p:cNvPr id="49225" name="Freeform 290"/>
            <p:cNvSpPr>
              <a:spLocks/>
            </p:cNvSpPr>
            <p:nvPr/>
          </p:nvSpPr>
          <p:spPr bwMode="auto">
            <a:xfrm>
              <a:off x="3259667" y="2522557"/>
              <a:ext cx="1562100" cy="1757363"/>
            </a:xfrm>
            <a:custGeom>
              <a:avLst/>
              <a:gdLst>
                <a:gd name="T0" fmla="*/ 2147483647 w 1107"/>
                <a:gd name="T1" fmla="*/ 2147483647 h 1107"/>
                <a:gd name="T2" fmla="*/ 2147483647 w 1107"/>
                <a:gd name="T3" fmla="*/ 2147483647 h 1107"/>
                <a:gd name="T4" fmla="*/ 2147483647 w 1107"/>
                <a:gd name="T5" fmla="*/ 2147483647 h 1107"/>
                <a:gd name="T6" fmla="*/ 2147483647 w 1107"/>
                <a:gd name="T7" fmla="*/ 2147483647 h 1107"/>
                <a:gd name="T8" fmla="*/ 2147483647 w 1107"/>
                <a:gd name="T9" fmla="*/ 2147483647 h 1107"/>
                <a:gd name="T10" fmla="*/ 2147483647 w 1107"/>
                <a:gd name="T11" fmla="*/ 2147483647 h 1107"/>
                <a:gd name="T12" fmla="*/ 2147483647 w 1107"/>
                <a:gd name="T13" fmla="*/ 2147483647 h 1107"/>
                <a:gd name="T14" fmla="*/ 2147483647 w 1107"/>
                <a:gd name="T15" fmla="*/ 2147483647 h 1107"/>
                <a:gd name="T16" fmla="*/ 2147483647 w 1107"/>
                <a:gd name="T17" fmla="*/ 2147483647 h 1107"/>
                <a:gd name="T18" fmla="*/ 2147483647 w 1107"/>
                <a:gd name="T19" fmla="*/ 2147483647 h 1107"/>
                <a:gd name="T20" fmla="*/ 2147483647 w 1107"/>
                <a:gd name="T21" fmla="*/ 2147483647 h 1107"/>
                <a:gd name="T22" fmla="*/ 2147483647 w 1107"/>
                <a:gd name="T23" fmla="*/ 2147483647 h 1107"/>
                <a:gd name="T24" fmla="*/ 0 w 1107"/>
                <a:gd name="T25" fmla="*/ 2147483647 h 1107"/>
                <a:gd name="T26" fmla="*/ 2147483647 w 1107"/>
                <a:gd name="T27" fmla="*/ 2147483647 h 1107"/>
                <a:gd name="T28" fmla="*/ 2147483647 w 1107"/>
                <a:gd name="T29" fmla="*/ 2147483647 h 1107"/>
                <a:gd name="T30" fmla="*/ 2147483647 w 1107"/>
                <a:gd name="T31" fmla="*/ 2147483647 h 1107"/>
                <a:gd name="T32" fmla="*/ 2147483647 w 1107"/>
                <a:gd name="T33" fmla="*/ 2147483647 h 1107"/>
                <a:gd name="T34" fmla="*/ 2147483647 w 1107"/>
                <a:gd name="T35" fmla="*/ 2147483647 h 1107"/>
                <a:gd name="T36" fmla="*/ 2147483647 w 1107"/>
                <a:gd name="T37" fmla="*/ 2147483647 h 1107"/>
                <a:gd name="T38" fmla="*/ 2147483647 w 1107"/>
                <a:gd name="T39" fmla="*/ 2147483647 h 1107"/>
                <a:gd name="T40" fmla="*/ 2147483647 w 1107"/>
                <a:gd name="T41" fmla="*/ 2147483647 h 1107"/>
                <a:gd name="T42" fmla="*/ 2147483647 w 1107"/>
                <a:gd name="T43" fmla="*/ 2147483647 h 1107"/>
                <a:gd name="T44" fmla="*/ 2147483647 w 1107"/>
                <a:gd name="T45" fmla="*/ 2147483647 h 1107"/>
                <a:gd name="T46" fmla="*/ 2147483647 w 1107"/>
                <a:gd name="T47" fmla="*/ 2147483647 h 1107"/>
                <a:gd name="T48" fmla="*/ 2147483647 w 1107"/>
                <a:gd name="T49" fmla="*/ 2147483647 h 1107"/>
                <a:gd name="T50" fmla="*/ 2147483647 w 1107"/>
                <a:gd name="T51" fmla="*/ 2147483647 h 1107"/>
                <a:gd name="T52" fmla="*/ 2147483647 w 1107"/>
                <a:gd name="T53" fmla="*/ 2147483647 h 1107"/>
                <a:gd name="T54" fmla="*/ 2147483647 w 1107"/>
                <a:gd name="T55" fmla="*/ 2147483647 h 1107"/>
                <a:gd name="T56" fmla="*/ 2147483647 w 1107"/>
                <a:gd name="T57" fmla="*/ 2147483647 h 1107"/>
                <a:gd name="T58" fmla="*/ 2147483647 w 1107"/>
                <a:gd name="T59" fmla="*/ 2147483647 h 1107"/>
                <a:gd name="T60" fmla="*/ 2147483647 w 1107"/>
                <a:gd name="T61" fmla="*/ 2147483647 h 1107"/>
                <a:gd name="T62" fmla="*/ 2147483647 w 1107"/>
                <a:gd name="T63" fmla="*/ 2147483647 h 1107"/>
                <a:gd name="T64" fmla="*/ 2147483647 w 1107"/>
                <a:gd name="T65" fmla="*/ 2147483647 h 1107"/>
                <a:gd name="T66" fmla="*/ 2147483647 w 1107"/>
                <a:gd name="T67" fmla="*/ 2147483647 h 1107"/>
                <a:gd name="T68" fmla="*/ 2147483647 w 1107"/>
                <a:gd name="T69" fmla="*/ 2147483647 h 1107"/>
                <a:gd name="T70" fmla="*/ 2147483647 w 1107"/>
                <a:gd name="T71" fmla="*/ 2147483647 h 1107"/>
                <a:gd name="T72" fmla="*/ 2147483647 w 1107"/>
                <a:gd name="T73" fmla="*/ 2147483647 h 1107"/>
                <a:gd name="T74" fmla="*/ 2147483647 w 1107"/>
                <a:gd name="T75" fmla="*/ 2147483647 h 1107"/>
                <a:gd name="T76" fmla="*/ 2147483647 w 1107"/>
                <a:gd name="T77" fmla="*/ 2147483647 h 1107"/>
                <a:gd name="T78" fmla="*/ 2147483647 w 1107"/>
                <a:gd name="T79" fmla="*/ 2147483647 h 1107"/>
                <a:gd name="T80" fmla="*/ 2147483647 w 1107"/>
                <a:gd name="T81" fmla="*/ 2147483647 h 1107"/>
                <a:gd name="T82" fmla="*/ 2147483647 w 1107"/>
                <a:gd name="T83" fmla="*/ 2147483647 h 1107"/>
                <a:gd name="T84" fmla="*/ 2147483647 w 1107"/>
                <a:gd name="T85" fmla="*/ 2147483647 h 1107"/>
                <a:gd name="T86" fmla="*/ 2147483647 w 1107"/>
                <a:gd name="T87" fmla="*/ 2147483647 h 1107"/>
                <a:gd name="T88" fmla="*/ 2147483647 w 1107"/>
                <a:gd name="T89" fmla="*/ 2147483647 h 1107"/>
                <a:gd name="T90" fmla="*/ 2147483647 w 1107"/>
                <a:gd name="T91" fmla="*/ 2147483647 h 1107"/>
                <a:gd name="T92" fmla="*/ 2147483647 w 1107"/>
                <a:gd name="T93" fmla="*/ 2147483647 h 1107"/>
                <a:gd name="T94" fmla="*/ 2147483647 w 1107"/>
                <a:gd name="T95" fmla="*/ 2147483647 h 1107"/>
                <a:gd name="T96" fmla="*/ 2147483647 w 1107"/>
                <a:gd name="T97" fmla="*/ 2147483647 h 1107"/>
                <a:gd name="T98" fmla="*/ 2147483647 w 1107"/>
                <a:gd name="T99" fmla="*/ 2147483647 h 1107"/>
                <a:gd name="T100" fmla="*/ 2147483647 w 1107"/>
                <a:gd name="T101" fmla="*/ 2147483647 h 110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07"/>
                <a:gd name="T154" fmla="*/ 0 h 1107"/>
                <a:gd name="T155" fmla="*/ 1107 w 1107"/>
                <a:gd name="T156" fmla="*/ 1107 h 110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07" h="1107">
                  <a:moveTo>
                    <a:pt x="1107" y="552"/>
                  </a:moveTo>
                  <a:lnTo>
                    <a:pt x="1107" y="523"/>
                  </a:lnTo>
                  <a:lnTo>
                    <a:pt x="1104" y="496"/>
                  </a:lnTo>
                  <a:lnTo>
                    <a:pt x="1102" y="468"/>
                  </a:lnTo>
                  <a:lnTo>
                    <a:pt x="1096" y="441"/>
                  </a:lnTo>
                  <a:lnTo>
                    <a:pt x="1089" y="413"/>
                  </a:lnTo>
                  <a:lnTo>
                    <a:pt x="1082" y="388"/>
                  </a:lnTo>
                  <a:lnTo>
                    <a:pt x="1074" y="362"/>
                  </a:lnTo>
                  <a:lnTo>
                    <a:pt x="1063" y="336"/>
                  </a:lnTo>
                  <a:lnTo>
                    <a:pt x="1052" y="313"/>
                  </a:lnTo>
                  <a:lnTo>
                    <a:pt x="1040" y="289"/>
                  </a:lnTo>
                  <a:lnTo>
                    <a:pt x="1027" y="265"/>
                  </a:lnTo>
                  <a:lnTo>
                    <a:pt x="1012" y="243"/>
                  </a:lnTo>
                  <a:lnTo>
                    <a:pt x="997" y="221"/>
                  </a:lnTo>
                  <a:lnTo>
                    <a:pt x="981" y="201"/>
                  </a:lnTo>
                  <a:lnTo>
                    <a:pt x="963" y="181"/>
                  </a:lnTo>
                  <a:lnTo>
                    <a:pt x="944" y="161"/>
                  </a:lnTo>
                  <a:lnTo>
                    <a:pt x="926" y="142"/>
                  </a:lnTo>
                  <a:lnTo>
                    <a:pt x="906" y="126"/>
                  </a:lnTo>
                  <a:lnTo>
                    <a:pt x="884" y="109"/>
                  </a:lnTo>
                  <a:lnTo>
                    <a:pt x="864" y="93"/>
                  </a:lnTo>
                  <a:lnTo>
                    <a:pt x="840" y="78"/>
                  </a:lnTo>
                  <a:lnTo>
                    <a:pt x="818" y="65"/>
                  </a:lnTo>
                  <a:lnTo>
                    <a:pt x="794" y="53"/>
                  </a:lnTo>
                  <a:lnTo>
                    <a:pt x="769" y="42"/>
                  </a:lnTo>
                  <a:lnTo>
                    <a:pt x="745" y="33"/>
                  </a:lnTo>
                  <a:lnTo>
                    <a:pt x="717" y="23"/>
                  </a:lnTo>
                  <a:lnTo>
                    <a:pt x="692" y="16"/>
                  </a:lnTo>
                  <a:lnTo>
                    <a:pt x="664" y="11"/>
                  </a:lnTo>
                  <a:lnTo>
                    <a:pt x="639" y="5"/>
                  </a:lnTo>
                  <a:lnTo>
                    <a:pt x="609" y="1"/>
                  </a:lnTo>
                  <a:lnTo>
                    <a:pt x="582" y="0"/>
                  </a:lnTo>
                  <a:lnTo>
                    <a:pt x="554" y="0"/>
                  </a:lnTo>
                  <a:lnTo>
                    <a:pt x="525" y="0"/>
                  </a:lnTo>
                  <a:lnTo>
                    <a:pt x="498" y="1"/>
                  </a:lnTo>
                  <a:lnTo>
                    <a:pt x="468" y="5"/>
                  </a:lnTo>
                  <a:lnTo>
                    <a:pt x="443" y="11"/>
                  </a:lnTo>
                  <a:lnTo>
                    <a:pt x="415" y="16"/>
                  </a:lnTo>
                  <a:lnTo>
                    <a:pt x="390" y="23"/>
                  </a:lnTo>
                  <a:lnTo>
                    <a:pt x="364" y="33"/>
                  </a:lnTo>
                  <a:lnTo>
                    <a:pt x="338" y="42"/>
                  </a:lnTo>
                  <a:lnTo>
                    <a:pt x="313" y="53"/>
                  </a:lnTo>
                  <a:lnTo>
                    <a:pt x="289" y="65"/>
                  </a:lnTo>
                  <a:lnTo>
                    <a:pt x="267" y="78"/>
                  </a:lnTo>
                  <a:lnTo>
                    <a:pt x="243" y="93"/>
                  </a:lnTo>
                  <a:lnTo>
                    <a:pt x="223" y="109"/>
                  </a:lnTo>
                  <a:lnTo>
                    <a:pt x="201" y="126"/>
                  </a:lnTo>
                  <a:lnTo>
                    <a:pt x="181" y="142"/>
                  </a:lnTo>
                  <a:lnTo>
                    <a:pt x="163" y="161"/>
                  </a:lnTo>
                  <a:lnTo>
                    <a:pt x="144" y="181"/>
                  </a:lnTo>
                  <a:lnTo>
                    <a:pt x="126" y="201"/>
                  </a:lnTo>
                  <a:lnTo>
                    <a:pt x="110" y="221"/>
                  </a:lnTo>
                  <a:lnTo>
                    <a:pt x="95" y="243"/>
                  </a:lnTo>
                  <a:lnTo>
                    <a:pt x="80" y="265"/>
                  </a:lnTo>
                  <a:lnTo>
                    <a:pt x="68" y="289"/>
                  </a:lnTo>
                  <a:lnTo>
                    <a:pt x="55" y="313"/>
                  </a:lnTo>
                  <a:lnTo>
                    <a:pt x="44" y="336"/>
                  </a:lnTo>
                  <a:lnTo>
                    <a:pt x="33" y="362"/>
                  </a:lnTo>
                  <a:lnTo>
                    <a:pt x="25" y="388"/>
                  </a:lnTo>
                  <a:lnTo>
                    <a:pt x="18" y="413"/>
                  </a:lnTo>
                  <a:lnTo>
                    <a:pt x="11" y="441"/>
                  </a:lnTo>
                  <a:lnTo>
                    <a:pt x="5" y="468"/>
                  </a:lnTo>
                  <a:lnTo>
                    <a:pt x="3" y="496"/>
                  </a:lnTo>
                  <a:lnTo>
                    <a:pt x="0" y="523"/>
                  </a:lnTo>
                  <a:lnTo>
                    <a:pt x="0" y="552"/>
                  </a:lnTo>
                  <a:lnTo>
                    <a:pt x="0" y="582"/>
                  </a:lnTo>
                  <a:lnTo>
                    <a:pt x="3" y="609"/>
                  </a:lnTo>
                  <a:lnTo>
                    <a:pt x="5" y="637"/>
                  </a:lnTo>
                  <a:lnTo>
                    <a:pt x="11" y="664"/>
                  </a:lnTo>
                  <a:lnTo>
                    <a:pt x="18" y="691"/>
                  </a:lnTo>
                  <a:lnTo>
                    <a:pt x="25" y="717"/>
                  </a:lnTo>
                  <a:lnTo>
                    <a:pt x="33" y="743"/>
                  </a:lnTo>
                  <a:lnTo>
                    <a:pt x="44" y="768"/>
                  </a:lnTo>
                  <a:lnTo>
                    <a:pt x="55" y="792"/>
                  </a:lnTo>
                  <a:lnTo>
                    <a:pt x="68" y="816"/>
                  </a:lnTo>
                  <a:lnTo>
                    <a:pt x="80" y="840"/>
                  </a:lnTo>
                  <a:lnTo>
                    <a:pt x="95" y="862"/>
                  </a:lnTo>
                  <a:lnTo>
                    <a:pt x="110" y="884"/>
                  </a:lnTo>
                  <a:lnTo>
                    <a:pt x="126" y="904"/>
                  </a:lnTo>
                  <a:lnTo>
                    <a:pt x="144" y="924"/>
                  </a:lnTo>
                  <a:lnTo>
                    <a:pt x="163" y="944"/>
                  </a:lnTo>
                  <a:lnTo>
                    <a:pt x="181" y="962"/>
                  </a:lnTo>
                  <a:lnTo>
                    <a:pt x="201" y="979"/>
                  </a:lnTo>
                  <a:lnTo>
                    <a:pt x="223" y="995"/>
                  </a:lnTo>
                  <a:lnTo>
                    <a:pt x="243" y="1012"/>
                  </a:lnTo>
                  <a:lnTo>
                    <a:pt x="267" y="1026"/>
                  </a:lnTo>
                  <a:lnTo>
                    <a:pt x="289" y="1039"/>
                  </a:lnTo>
                  <a:lnTo>
                    <a:pt x="313" y="1052"/>
                  </a:lnTo>
                  <a:lnTo>
                    <a:pt x="338" y="1063"/>
                  </a:lnTo>
                  <a:lnTo>
                    <a:pt x="364" y="1072"/>
                  </a:lnTo>
                  <a:lnTo>
                    <a:pt x="390" y="1081"/>
                  </a:lnTo>
                  <a:lnTo>
                    <a:pt x="415" y="1089"/>
                  </a:lnTo>
                  <a:lnTo>
                    <a:pt x="443" y="1094"/>
                  </a:lnTo>
                  <a:lnTo>
                    <a:pt x="468" y="1100"/>
                  </a:lnTo>
                  <a:lnTo>
                    <a:pt x="498" y="1103"/>
                  </a:lnTo>
                  <a:lnTo>
                    <a:pt x="525" y="1105"/>
                  </a:lnTo>
                  <a:lnTo>
                    <a:pt x="554" y="1107"/>
                  </a:lnTo>
                  <a:lnTo>
                    <a:pt x="582" y="1105"/>
                  </a:lnTo>
                  <a:lnTo>
                    <a:pt x="609" y="1103"/>
                  </a:lnTo>
                  <a:lnTo>
                    <a:pt x="639" y="1100"/>
                  </a:lnTo>
                  <a:lnTo>
                    <a:pt x="664" y="1094"/>
                  </a:lnTo>
                  <a:lnTo>
                    <a:pt x="692" y="1089"/>
                  </a:lnTo>
                  <a:lnTo>
                    <a:pt x="717" y="1081"/>
                  </a:lnTo>
                  <a:lnTo>
                    <a:pt x="745" y="1072"/>
                  </a:lnTo>
                  <a:lnTo>
                    <a:pt x="769" y="1063"/>
                  </a:lnTo>
                  <a:lnTo>
                    <a:pt x="794" y="1052"/>
                  </a:lnTo>
                  <a:lnTo>
                    <a:pt x="818" y="1039"/>
                  </a:lnTo>
                  <a:lnTo>
                    <a:pt x="840" y="1026"/>
                  </a:lnTo>
                  <a:lnTo>
                    <a:pt x="864" y="1012"/>
                  </a:lnTo>
                  <a:lnTo>
                    <a:pt x="884" y="995"/>
                  </a:lnTo>
                  <a:lnTo>
                    <a:pt x="906" y="979"/>
                  </a:lnTo>
                  <a:lnTo>
                    <a:pt x="926" y="962"/>
                  </a:lnTo>
                  <a:lnTo>
                    <a:pt x="944" y="944"/>
                  </a:lnTo>
                  <a:lnTo>
                    <a:pt x="963" y="924"/>
                  </a:lnTo>
                  <a:lnTo>
                    <a:pt x="981" y="904"/>
                  </a:lnTo>
                  <a:lnTo>
                    <a:pt x="997" y="884"/>
                  </a:lnTo>
                  <a:lnTo>
                    <a:pt x="1012" y="862"/>
                  </a:lnTo>
                  <a:lnTo>
                    <a:pt x="1027" y="840"/>
                  </a:lnTo>
                  <a:lnTo>
                    <a:pt x="1040" y="816"/>
                  </a:lnTo>
                  <a:lnTo>
                    <a:pt x="1052" y="792"/>
                  </a:lnTo>
                  <a:lnTo>
                    <a:pt x="1063" y="768"/>
                  </a:lnTo>
                  <a:lnTo>
                    <a:pt x="1074" y="743"/>
                  </a:lnTo>
                  <a:lnTo>
                    <a:pt x="1082" y="717"/>
                  </a:lnTo>
                  <a:lnTo>
                    <a:pt x="1089" y="691"/>
                  </a:lnTo>
                  <a:lnTo>
                    <a:pt x="1096" y="664"/>
                  </a:lnTo>
                  <a:lnTo>
                    <a:pt x="1102" y="637"/>
                  </a:lnTo>
                  <a:lnTo>
                    <a:pt x="1104" y="609"/>
                  </a:lnTo>
                  <a:lnTo>
                    <a:pt x="1107" y="582"/>
                  </a:lnTo>
                  <a:lnTo>
                    <a:pt x="1107" y="552"/>
                  </a:lnTo>
                  <a:lnTo>
                    <a:pt x="1098" y="552"/>
                  </a:lnTo>
                  <a:lnTo>
                    <a:pt x="1098" y="525"/>
                  </a:lnTo>
                  <a:lnTo>
                    <a:pt x="1096" y="497"/>
                  </a:lnTo>
                  <a:lnTo>
                    <a:pt x="1093" y="470"/>
                  </a:lnTo>
                  <a:lnTo>
                    <a:pt x="1087" y="443"/>
                  </a:lnTo>
                  <a:lnTo>
                    <a:pt x="1082" y="417"/>
                  </a:lnTo>
                  <a:lnTo>
                    <a:pt x="1074" y="391"/>
                  </a:lnTo>
                  <a:lnTo>
                    <a:pt x="1065" y="366"/>
                  </a:lnTo>
                  <a:lnTo>
                    <a:pt x="1056" y="340"/>
                  </a:lnTo>
                  <a:lnTo>
                    <a:pt x="1045" y="316"/>
                  </a:lnTo>
                  <a:lnTo>
                    <a:pt x="1032" y="292"/>
                  </a:lnTo>
                  <a:lnTo>
                    <a:pt x="1019" y="270"/>
                  </a:lnTo>
                  <a:lnTo>
                    <a:pt x="1005" y="249"/>
                  </a:lnTo>
                  <a:lnTo>
                    <a:pt x="990" y="227"/>
                  </a:lnTo>
                  <a:lnTo>
                    <a:pt x="974" y="206"/>
                  </a:lnTo>
                  <a:lnTo>
                    <a:pt x="957" y="186"/>
                  </a:lnTo>
                  <a:lnTo>
                    <a:pt x="939" y="168"/>
                  </a:lnTo>
                  <a:lnTo>
                    <a:pt x="921" y="150"/>
                  </a:lnTo>
                  <a:lnTo>
                    <a:pt x="900" y="131"/>
                  </a:lnTo>
                  <a:lnTo>
                    <a:pt x="880" y="117"/>
                  </a:lnTo>
                  <a:lnTo>
                    <a:pt x="858" y="100"/>
                  </a:lnTo>
                  <a:lnTo>
                    <a:pt x="836" y="87"/>
                  </a:lnTo>
                  <a:lnTo>
                    <a:pt x="813" y="73"/>
                  </a:lnTo>
                  <a:lnTo>
                    <a:pt x="789" y="62"/>
                  </a:lnTo>
                  <a:lnTo>
                    <a:pt x="765" y="51"/>
                  </a:lnTo>
                  <a:lnTo>
                    <a:pt x="741" y="42"/>
                  </a:lnTo>
                  <a:lnTo>
                    <a:pt x="716" y="33"/>
                  </a:lnTo>
                  <a:lnTo>
                    <a:pt x="690" y="25"/>
                  </a:lnTo>
                  <a:lnTo>
                    <a:pt x="662" y="20"/>
                  </a:lnTo>
                  <a:lnTo>
                    <a:pt x="637" y="14"/>
                  </a:lnTo>
                  <a:lnTo>
                    <a:pt x="609" y="11"/>
                  </a:lnTo>
                  <a:lnTo>
                    <a:pt x="582" y="9"/>
                  </a:lnTo>
                  <a:lnTo>
                    <a:pt x="554" y="7"/>
                  </a:lnTo>
                  <a:lnTo>
                    <a:pt x="525" y="9"/>
                  </a:lnTo>
                  <a:lnTo>
                    <a:pt x="498" y="11"/>
                  </a:lnTo>
                  <a:lnTo>
                    <a:pt x="470" y="14"/>
                  </a:lnTo>
                  <a:lnTo>
                    <a:pt x="445" y="20"/>
                  </a:lnTo>
                  <a:lnTo>
                    <a:pt x="417" y="25"/>
                  </a:lnTo>
                  <a:lnTo>
                    <a:pt x="392" y="33"/>
                  </a:lnTo>
                  <a:lnTo>
                    <a:pt x="366" y="42"/>
                  </a:lnTo>
                  <a:lnTo>
                    <a:pt x="342" y="51"/>
                  </a:lnTo>
                  <a:lnTo>
                    <a:pt x="318" y="62"/>
                  </a:lnTo>
                  <a:lnTo>
                    <a:pt x="295" y="73"/>
                  </a:lnTo>
                  <a:lnTo>
                    <a:pt x="271" y="87"/>
                  </a:lnTo>
                  <a:lnTo>
                    <a:pt x="249" y="100"/>
                  </a:lnTo>
                  <a:lnTo>
                    <a:pt x="227" y="117"/>
                  </a:lnTo>
                  <a:lnTo>
                    <a:pt x="207" y="131"/>
                  </a:lnTo>
                  <a:lnTo>
                    <a:pt x="187" y="150"/>
                  </a:lnTo>
                  <a:lnTo>
                    <a:pt x="168" y="168"/>
                  </a:lnTo>
                  <a:lnTo>
                    <a:pt x="150" y="186"/>
                  </a:lnTo>
                  <a:lnTo>
                    <a:pt x="133" y="206"/>
                  </a:lnTo>
                  <a:lnTo>
                    <a:pt x="117" y="227"/>
                  </a:lnTo>
                  <a:lnTo>
                    <a:pt x="102" y="249"/>
                  </a:lnTo>
                  <a:lnTo>
                    <a:pt x="88" y="270"/>
                  </a:lnTo>
                  <a:lnTo>
                    <a:pt x="75" y="292"/>
                  </a:lnTo>
                  <a:lnTo>
                    <a:pt x="62" y="316"/>
                  </a:lnTo>
                  <a:lnTo>
                    <a:pt x="51" y="340"/>
                  </a:lnTo>
                  <a:lnTo>
                    <a:pt x="42" y="366"/>
                  </a:lnTo>
                  <a:lnTo>
                    <a:pt x="33" y="391"/>
                  </a:lnTo>
                  <a:lnTo>
                    <a:pt x="25" y="417"/>
                  </a:lnTo>
                  <a:lnTo>
                    <a:pt x="20" y="443"/>
                  </a:lnTo>
                  <a:lnTo>
                    <a:pt x="14" y="470"/>
                  </a:lnTo>
                  <a:lnTo>
                    <a:pt x="13" y="497"/>
                  </a:lnTo>
                  <a:lnTo>
                    <a:pt x="9" y="525"/>
                  </a:lnTo>
                  <a:lnTo>
                    <a:pt x="9" y="552"/>
                  </a:lnTo>
                  <a:lnTo>
                    <a:pt x="9" y="580"/>
                  </a:lnTo>
                  <a:lnTo>
                    <a:pt x="13" y="607"/>
                  </a:lnTo>
                  <a:lnTo>
                    <a:pt x="14" y="635"/>
                  </a:lnTo>
                  <a:lnTo>
                    <a:pt x="20" y="662"/>
                  </a:lnTo>
                  <a:lnTo>
                    <a:pt x="25" y="688"/>
                  </a:lnTo>
                  <a:lnTo>
                    <a:pt x="33" y="713"/>
                  </a:lnTo>
                  <a:lnTo>
                    <a:pt x="42" y="739"/>
                  </a:lnTo>
                  <a:lnTo>
                    <a:pt x="51" y="765"/>
                  </a:lnTo>
                  <a:lnTo>
                    <a:pt x="62" y="789"/>
                  </a:lnTo>
                  <a:lnTo>
                    <a:pt x="75" y="812"/>
                  </a:lnTo>
                  <a:lnTo>
                    <a:pt x="88" y="834"/>
                  </a:lnTo>
                  <a:lnTo>
                    <a:pt x="102" y="856"/>
                  </a:lnTo>
                  <a:lnTo>
                    <a:pt x="117" y="878"/>
                  </a:lnTo>
                  <a:lnTo>
                    <a:pt x="133" y="898"/>
                  </a:lnTo>
                  <a:lnTo>
                    <a:pt x="150" y="918"/>
                  </a:lnTo>
                  <a:lnTo>
                    <a:pt x="168" y="937"/>
                  </a:lnTo>
                  <a:lnTo>
                    <a:pt x="187" y="955"/>
                  </a:lnTo>
                  <a:lnTo>
                    <a:pt x="207" y="973"/>
                  </a:lnTo>
                  <a:lnTo>
                    <a:pt x="227" y="988"/>
                  </a:lnTo>
                  <a:lnTo>
                    <a:pt x="249" y="1005"/>
                  </a:lnTo>
                  <a:lnTo>
                    <a:pt x="271" y="1017"/>
                  </a:lnTo>
                  <a:lnTo>
                    <a:pt x="295" y="1032"/>
                  </a:lnTo>
                  <a:lnTo>
                    <a:pt x="318" y="1043"/>
                  </a:lnTo>
                  <a:lnTo>
                    <a:pt x="342" y="1054"/>
                  </a:lnTo>
                  <a:lnTo>
                    <a:pt x="366" y="1063"/>
                  </a:lnTo>
                  <a:lnTo>
                    <a:pt x="392" y="1072"/>
                  </a:lnTo>
                  <a:lnTo>
                    <a:pt x="417" y="1080"/>
                  </a:lnTo>
                  <a:lnTo>
                    <a:pt x="445" y="1087"/>
                  </a:lnTo>
                  <a:lnTo>
                    <a:pt x="470" y="1091"/>
                  </a:lnTo>
                  <a:lnTo>
                    <a:pt x="498" y="1094"/>
                  </a:lnTo>
                  <a:lnTo>
                    <a:pt x="525" y="1096"/>
                  </a:lnTo>
                  <a:lnTo>
                    <a:pt x="554" y="1098"/>
                  </a:lnTo>
                  <a:lnTo>
                    <a:pt x="582" y="1096"/>
                  </a:lnTo>
                  <a:lnTo>
                    <a:pt x="609" y="1094"/>
                  </a:lnTo>
                  <a:lnTo>
                    <a:pt x="637" y="1091"/>
                  </a:lnTo>
                  <a:lnTo>
                    <a:pt x="662" y="1087"/>
                  </a:lnTo>
                  <a:lnTo>
                    <a:pt x="690" y="1080"/>
                  </a:lnTo>
                  <a:lnTo>
                    <a:pt x="716" y="1072"/>
                  </a:lnTo>
                  <a:lnTo>
                    <a:pt x="741" y="1063"/>
                  </a:lnTo>
                  <a:lnTo>
                    <a:pt x="765" y="1054"/>
                  </a:lnTo>
                  <a:lnTo>
                    <a:pt x="789" y="1043"/>
                  </a:lnTo>
                  <a:lnTo>
                    <a:pt x="813" y="1032"/>
                  </a:lnTo>
                  <a:lnTo>
                    <a:pt x="836" y="1017"/>
                  </a:lnTo>
                  <a:lnTo>
                    <a:pt x="858" y="1005"/>
                  </a:lnTo>
                  <a:lnTo>
                    <a:pt x="880" y="988"/>
                  </a:lnTo>
                  <a:lnTo>
                    <a:pt x="900" y="973"/>
                  </a:lnTo>
                  <a:lnTo>
                    <a:pt x="921" y="955"/>
                  </a:lnTo>
                  <a:lnTo>
                    <a:pt x="939" y="937"/>
                  </a:lnTo>
                  <a:lnTo>
                    <a:pt x="957" y="918"/>
                  </a:lnTo>
                  <a:lnTo>
                    <a:pt x="974" y="898"/>
                  </a:lnTo>
                  <a:lnTo>
                    <a:pt x="990" y="878"/>
                  </a:lnTo>
                  <a:lnTo>
                    <a:pt x="1005" y="856"/>
                  </a:lnTo>
                  <a:lnTo>
                    <a:pt x="1019" y="834"/>
                  </a:lnTo>
                  <a:lnTo>
                    <a:pt x="1032" y="812"/>
                  </a:lnTo>
                  <a:lnTo>
                    <a:pt x="1045" y="789"/>
                  </a:lnTo>
                  <a:lnTo>
                    <a:pt x="1056" y="765"/>
                  </a:lnTo>
                  <a:lnTo>
                    <a:pt x="1065" y="739"/>
                  </a:lnTo>
                  <a:lnTo>
                    <a:pt x="1074" y="713"/>
                  </a:lnTo>
                  <a:lnTo>
                    <a:pt x="1082" y="688"/>
                  </a:lnTo>
                  <a:lnTo>
                    <a:pt x="1087" y="662"/>
                  </a:lnTo>
                  <a:lnTo>
                    <a:pt x="1093" y="635"/>
                  </a:lnTo>
                  <a:lnTo>
                    <a:pt x="1096" y="607"/>
                  </a:lnTo>
                  <a:lnTo>
                    <a:pt x="1098" y="580"/>
                  </a:lnTo>
                  <a:lnTo>
                    <a:pt x="1098" y="552"/>
                  </a:lnTo>
                  <a:lnTo>
                    <a:pt x="1107" y="552"/>
                  </a:lnTo>
                  <a:close/>
                </a:path>
              </a:pathLst>
            </a:custGeom>
            <a:solidFill>
              <a:srgbClr val="86CEFF"/>
            </a:solidFill>
            <a:ln w="9525">
              <a:noFill/>
              <a:round/>
              <a:headEnd/>
              <a:tailEnd/>
            </a:ln>
          </p:spPr>
          <p:txBody>
            <a:bodyPr/>
            <a:lstStyle/>
            <a:p>
              <a:endParaRPr lang="en-US"/>
            </a:p>
          </p:txBody>
        </p:sp>
        <p:sp>
          <p:nvSpPr>
            <p:cNvPr id="49226" name="Freeform 291"/>
            <p:cNvSpPr>
              <a:spLocks/>
            </p:cNvSpPr>
            <p:nvPr/>
          </p:nvSpPr>
          <p:spPr bwMode="auto">
            <a:xfrm>
              <a:off x="3263903" y="2527319"/>
              <a:ext cx="1553633" cy="1744662"/>
            </a:xfrm>
            <a:custGeom>
              <a:avLst/>
              <a:gdLst>
                <a:gd name="T0" fmla="*/ 2147483647 w 1101"/>
                <a:gd name="T1" fmla="*/ 2147483647 h 1099"/>
                <a:gd name="T2" fmla="*/ 2147483647 w 1101"/>
                <a:gd name="T3" fmla="*/ 2147483647 h 1099"/>
                <a:gd name="T4" fmla="*/ 2147483647 w 1101"/>
                <a:gd name="T5" fmla="*/ 2147483647 h 1099"/>
                <a:gd name="T6" fmla="*/ 2147483647 w 1101"/>
                <a:gd name="T7" fmla="*/ 2147483647 h 1099"/>
                <a:gd name="T8" fmla="*/ 2147483647 w 1101"/>
                <a:gd name="T9" fmla="*/ 2147483647 h 1099"/>
                <a:gd name="T10" fmla="*/ 2147483647 w 1101"/>
                <a:gd name="T11" fmla="*/ 2147483647 h 1099"/>
                <a:gd name="T12" fmla="*/ 2147483647 w 1101"/>
                <a:gd name="T13" fmla="*/ 2147483647 h 1099"/>
                <a:gd name="T14" fmla="*/ 2147483647 w 1101"/>
                <a:gd name="T15" fmla="*/ 2147483647 h 1099"/>
                <a:gd name="T16" fmla="*/ 2147483647 w 1101"/>
                <a:gd name="T17" fmla="*/ 2147483647 h 1099"/>
                <a:gd name="T18" fmla="*/ 2147483647 w 1101"/>
                <a:gd name="T19" fmla="*/ 2147483647 h 1099"/>
                <a:gd name="T20" fmla="*/ 2147483647 w 1101"/>
                <a:gd name="T21" fmla="*/ 2147483647 h 1099"/>
                <a:gd name="T22" fmla="*/ 2147483647 w 1101"/>
                <a:gd name="T23" fmla="*/ 2147483647 h 1099"/>
                <a:gd name="T24" fmla="*/ 0 w 1101"/>
                <a:gd name="T25" fmla="*/ 2147483647 h 1099"/>
                <a:gd name="T26" fmla="*/ 2147483647 w 1101"/>
                <a:gd name="T27" fmla="*/ 2147483647 h 1099"/>
                <a:gd name="T28" fmla="*/ 2147483647 w 1101"/>
                <a:gd name="T29" fmla="*/ 2147483647 h 1099"/>
                <a:gd name="T30" fmla="*/ 2147483647 w 1101"/>
                <a:gd name="T31" fmla="*/ 2147483647 h 1099"/>
                <a:gd name="T32" fmla="*/ 2147483647 w 1101"/>
                <a:gd name="T33" fmla="*/ 2147483647 h 1099"/>
                <a:gd name="T34" fmla="*/ 2147483647 w 1101"/>
                <a:gd name="T35" fmla="*/ 2147483647 h 1099"/>
                <a:gd name="T36" fmla="*/ 2147483647 w 1101"/>
                <a:gd name="T37" fmla="*/ 2147483647 h 1099"/>
                <a:gd name="T38" fmla="*/ 2147483647 w 1101"/>
                <a:gd name="T39" fmla="*/ 2147483647 h 1099"/>
                <a:gd name="T40" fmla="*/ 2147483647 w 1101"/>
                <a:gd name="T41" fmla="*/ 2147483647 h 1099"/>
                <a:gd name="T42" fmla="*/ 2147483647 w 1101"/>
                <a:gd name="T43" fmla="*/ 2147483647 h 1099"/>
                <a:gd name="T44" fmla="*/ 2147483647 w 1101"/>
                <a:gd name="T45" fmla="*/ 2147483647 h 1099"/>
                <a:gd name="T46" fmla="*/ 2147483647 w 1101"/>
                <a:gd name="T47" fmla="*/ 2147483647 h 1099"/>
                <a:gd name="T48" fmla="*/ 2147483647 w 1101"/>
                <a:gd name="T49" fmla="*/ 2147483647 h 1099"/>
                <a:gd name="T50" fmla="*/ 2147483647 w 1101"/>
                <a:gd name="T51" fmla="*/ 2147483647 h 1099"/>
                <a:gd name="T52" fmla="*/ 2147483647 w 1101"/>
                <a:gd name="T53" fmla="*/ 2147483647 h 1099"/>
                <a:gd name="T54" fmla="*/ 2147483647 w 1101"/>
                <a:gd name="T55" fmla="*/ 2147483647 h 1099"/>
                <a:gd name="T56" fmla="*/ 2147483647 w 1101"/>
                <a:gd name="T57" fmla="*/ 2147483647 h 1099"/>
                <a:gd name="T58" fmla="*/ 2147483647 w 1101"/>
                <a:gd name="T59" fmla="*/ 2147483647 h 1099"/>
                <a:gd name="T60" fmla="*/ 2147483647 w 1101"/>
                <a:gd name="T61" fmla="*/ 2147483647 h 1099"/>
                <a:gd name="T62" fmla="*/ 2147483647 w 1101"/>
                <a:gd name="T63" fmla="*/ 2147483647 h 1099"/>
                <a:gd name="T64" fmla="*/ 2147483647 w 1101"/>
                <a:gd name="T65" fmla="*/ 2147483647 h 1099"/>
                <a:gd name="T66" fmla="*/ 2147483647 w 1101"/>
                <a:gd name="T67" fmla="*/ 2147483647 h 1099"/>
                <a:gd name="T68" fmla="*/ 2147483647 w 1101"/>
                <a:gd name="T69" fmla="*/ 2147483647 h 1099"/>
                <a:gd name="T70" fmla="*/ 2147483647 w 1101"/>
                <a:gd name="T71" fmla="*/ 2147483647 h 1099"/>
                <a:gd name="T72" fmla="*/ 2147483647 w 1101"/>
                <a:gd name="T73" fmla="*/ 2147483647 h 1099"/>
                <a:gd name="T74" fmla="*/ 2147483647 w 1101"/>
                <a:gd name="T75" fmla="*/ 2147483647 h 1099"/>
                <a:gd name="T76" fmla="*/ 2147483647 w 1101"/>
                <a:gd name="T77" fmla="*/ 2147483647 h 1099"/>
                <a:gd name="T78" fmla="*/ 2147483647 w 1101"/>
                <a:gd name="T79" fmla="*/ 2147483647 h 1099"/>
                <a:gd name="T80" fmla="*/ 2147483647 w 1101"/>
                <a:gd name="T81" fmla="*/ 2147483647 h 1099"/>
                <a:gd name="T82" fmla="*/ 2147483647 w 1101"/>
                <a:gd name="T83" fmla="*/ 2147483647 h 1099"/>
                <a:gd name="T84" fmla="*/ 2147483647 w 1101"/>
                <a:gd name="T85" fmla="*/ 2147483647 h 1099"/>
                <a:gd name="T86" fmla="*/ 2147483647 w 1101"/>
                <a:gd name="T87" fmla="*/ 2147483647 h 1099"/>
                <a:gd name="T88" fmla="*/ 2147483647 w 1101"/>
                <a:gd name="T89" fmla="*/ 2147483647 h 1099"/>
                <a:gd name="T90" fmla="*/ 2147483647 w 1101"/>
                <a:gd name="T91" fmla="*/ 2147483647 h 1099"/>
                <a:gd name="T92" fmla="*/ 2147483647 w 1101"/>
                <a:gd name="T93" fmla="*/ 2147483647 h 1099"/>
                <a:gd name="T94" fmla="*/ 2147483647 w 1101"/>
                <a:gd name="T95" fmla="*/ 2147483647 h 1099"/>
                <a:gd name="T96" fmla="*/ 2147483647 w 1101"/>
                <a:gd name="T97" fmla="*/ 2147483647 h 1099"/>
                <a:gd name="T98" fmla="*/ 2147483647 w 1101"/>
                <a:gd name="T99" fmla="*/ 2147483647 h 1099"/>
                <a:gd name="T100" fmla="*/ 2147483647 w 1101"/>
                <a:gd name="T101" fmla="*/ 2147483647 h 10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01"/>
                <a:gd name="T154" fmla="*/ 0 h 1099"/>
                <a:gd name="T155" fmla="*/ 1101 w 1101"/>
                <a:gd name="T156" fmla="*/ 1099 h 109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01" h="1099">
                  <a:moveTo>
                    <a:pt x="1101" y="549"/>
                  </a:moveTo>
                  <a:lnTo>
                    <a:pt x="1099" y="522"/>
                  </a:lnTo>
                  <a:lnTo>
                    <a:pt x="1097" y="493"/>
                  </a:lnTo>
                  <a:lnTo>
                    <a:pt x="1093" y="465"/>
                  </a:lnTo>
                  <a:lnTo>
                    <a:pt x="1088" y="440"/>
                  </a:lnTo>
                  <a:lnTo>
                    <a:pt x="1082" y="412"/>
                  </a:lnTo>
                  <a:lnTo>
                    <a:pt x="1075" y="386"/>
                  </a:lnTo>
                  <a:lnTo>
                    <a:pt x="1066" y="361"/>
                  </a:lnTo>
                  <a:lnTo>
                    <a:pt x="1057" y="335"/>
                  </a:lnTo>
                  <a:lnTo>
                    <a:pt x="1046" y="311"/>
                  </a:lnTo>
                  <a:lnTo>
                    <a:pt x="1033" y="288"/>
                  </a:lnTo>
                  <a:lnTo>
                    <a:pt x="1020" y="264"/>
                  </a:lnTo>
                  <a:lnTo>
                    <a:pt x="1005" y="242"/>
                  </a:lnTo>
                  <a:lnTo>
                    <a:pt x="991" y="222"/>
                  </a:lnTo>
                  <a:lnTo>
                    <a:pt x="974" y="200"/>
                  </a:lnTo>
                  <a:lnTo>
                    <a:pt x="958" y="180"/>
                  </a:lnTo>
                  <a:lnTo>
                    <a:pt x="940" y="161"/>
                  </a:lnTo>
                  <a:lnTo>
                    <a:pt x="919" y="143"/>
                  </a:lnTo>
                  <a:lnTo>
                    <a:pt x="899" y="127"/>
                  </a:lnTo>
                  <a:lnTo>
                    <a:pt x="879" y="110"/>
                  </a:lnTo>
                  <a:lnTo>
                    <a:pt x="857" y="94"/>
                  </a:lnTo>
                  <a:lnTo>
                    <a:pt x="835" y="79"/>
                  </a:lnTo>
                  <a:lnTo>
                    <a:pt x="813" y="66"/>
                  </a:lnTo>
                  <a:lnTo>
                    <a:pt x="789" y="55"/>
                  </a:lnTo>
                  <a:lnTo>
                    <a:pt x="764" y="44"/>
                  </a:lnTo>
                  <a:lnTo>
                    <a:pt x="740" y="33"/>
                  </a:lnTo>
                  <a:lnTo>
                    <a:pt x="714" y="26"/>
                  </a:lnTo>
                  <a:lnTo>
                    <a:pt x="687" y="17"/>
                  </a:lnTo>
                  <a:lnTo>
                    <a:pt x="661" y="11"/>
                  </a:lnTo>
                  <a:lnTo>
                    <a:pt x="634" y="6"/>
                  </a:lnTo>
                  <a:lnTo>
                    <a:pt x="606" y="4"/>
                  </a:lnTo>
                  <a:lnTo>
                    <a:pt x="579" y="0"/>
                  </a:lnTo>
                  <a:lnTo>
                    <a:pt x="551" y="0"/>
                  </a:lnTo>
                  <a:lnTo>
                    <a:pt x="522" y="0"/>
                  </a:lnTo>
                  <a:lnTo>
                    <a:pt x="495" y="4"/>
                  </a:lnTo>
                  <a:lnTo>
                    <a:pt x="467" y="6"/>
                  </a:lnTo>
                  <a:lnTo>
                    <a:pt x="440" y="11"/>
                  </a:lnTo>
                  <a:lnTo>
                    <a:pt x="414" y="17"/>
                  </a:lnTo>
                  <a:lnTo>
                    <a:pt x="387" y="26"/>
                  </a:lnTo>
                  <a:lnTo>
                    <a:pt x="361" y="33"/>
                  </a:lnTo>
                  <a:lnTo>
                    <a:pt x="337" y="44"/>
                  </a:lnTo>
                  <a:lnTo>
                    <a:pt x="312" y="55"/>
                  </a:lnTo>
                  <a:lnTo>
                    <a:pt x="290" y="66"/>
                  </a:lnTo>
                  <a:lnTo>
                    <a:pt x="266" y="79"/>
                  </a:lnTo>
                  <a:lnTo>
                    <a:pt x="244" y="94"/>
                  </a:lnTo>
                  <a:lnTo>
                    <a:pt x="222" y="110"/>
                  </a:lnTo>
                  <a:lnTo>
                    <a:pt x="202" y="127"/>
                  </a:lnTo>
                  <a:lnTo>
                    <a:pt x="182" y="143"/>
                  </a:lnTo>
                  <a:lnTo>
                    <a:pt x="162" y="161"/>
                  </a:lnTo>
                  <a:lnTo>
                    <a:pt x="143" y="180"/>
                  </a:lnTo>
                  <a:lnTo>
                    <a:pt x="127" y="200"/>
                  </a:lnTo>
                  <a:lnTo>
                    <a:pt x="110" y="222"/>
                  </a:lnTo>
                  <a:lnTo>
                    <a:pt x="96" y="242"/>
                  </a:lnTo>
                  <a:lnTo>
                    <a:pt x="81" y="264"/>
                  </a:lnTo>
                  <a:lnTo>
                    <a:pt x="68" y="288"/>
                  </a:lnTo>
                  <a:lnTo>
                    <a:pt x="55" y="311"/>
                  </a:lnTo>
                  <a:lnTo>
                    <a:pt x="44" y="335"/>
                  </a:lnTo>
                  <a:lnTo>
                    <a:pt x="35" y="361"/>
                  </a:lnTo>
                  <a:lnTo>
                    <a:pt x="26" y="386"/>
                  </a:lnTo>
                  <a:lnTo>
                    <a:pt x="19" y="412"/>
                  </a:lnTo>
                  <a:lnTo>
                    <a:pt x="13" y="440"/>
                  </a:lnTo>
                  <a:lnTo>
                    <a:pt x="8" y="465"/>
                  </a:lnTo>
                  <a:lnTo>
                    <a:pt x="4" y="493"/>
                  </a:lnTo>
                  <a:lnTo>
                    <a:pt x="2" y="522"/>
                  </a:lnTo>
                  <a:lnTo>
                    <a:pt x="0" y="549"/>
                  </a:lnTo>
                  <a:lnTo>
                    <a:pt x="2" y="577"/>
                  </a:lnTo>
                  <a:lnTo>
                    <a:pt x="4" y="606"/>
                  </a:lnTo>
                  <a:lnTo>
                    <a:pt x="8" y="634"/>
                  </a:lnTo>
                  <a:lnTo>
                    <a:pt x="13" y="659"/>
                  </a:lnTo>
                  <a:lnTo>
                    <a:pt x="19" y="687"/>
                  </a:lnTo>
                  <a:lnTo>
                    <a:pt x="26" y="712"/>
                  </a:lnTo>
                  <a:lnTo>
                    <a:pt x="35" y="738"/>
                  </a:lnTo>
                  <a:lnTo>
                    <a:pt x="44" y="764"/>
                  </a:lnTo>
                  <a:lnTo>
                    <a:pt x="55" y="787"/>
                  </a:lnTo>
                  <a:lnTo>
                    <a:pt x="68" y="811"/>
                  </a:lnTo>
                  <a:lnTo>
                    <a:pt x="81" y="835"/>
                  </a:lnTo>
                  <a:lnTo>
                    <a:pt x="96" y="857"/>
                  </a:lnTo>
                  <a:lnTo>
                    <a:pt x="110" y="879"/>
                  </a:lnTo>
                  <a:lnTo>
                    <a:pt x="127" y="899"/>
                  </a:lnTo>
                  <a:lnTo>
                    <a:pt x="143" y="919"/>
                  </a:lnTo>
                  <a:lnTo>
                    <a:pt x="162" y="937"/>
                  </a:lnTo>
                  <a:lnTo>
                    <a:pt x="182" y="956"/>
                  </a:lnTo>
                  <a:lnTo>
                    <a:pt x="202" y="974"/>
                  </a:lnTo>
                  <a:lnTo>
                    <a:pt x="222" y="989"/>
                  </a:lnTo>
                  <a:lnTo>
                    <a:pt x="244" y="1005"/>
                  </a:lnTo>
                  <a:lnTo>
                    <a:pt x="266" y="1020"/>
                  </a:lnTo>
                  <a:lnTo>
                    <a:pt x="290" y="1033"/>
                  </a:lnTo>
                  <a:lnTo>
                    <a:pt x="312" y="1044"/>
                  </a:lnTo>
                  <a:lnTo>
                    <a:pt x="337" y="1055"/>
                  </a:lnTo>
                  <a:lnTo>
                    <a:pt x="361" y="1066"/>
                  </a:lnTo>
                  <a:lnTo>
                    <a:pt x="387" y="1075"/>
                  </a:lnTo>
                  <a:lnTo>
                    <a:pt x="414" y="1082"/>
                  </a:lnTo>
                  <a:lnTo>
                    <a:pt x="440" y="1088"/>
                  </a:lnTo>
                  <a:lnTo>
                    <a:pt x="467" y="1093"/>
                  </a:lnTo>
                  <a:lnTo>
                    <a:pt x="495" y="1095"/>
                  </a:lnTo>
                  <a:lnTo>
                    <a:pt x="522" y="1099"/>
                  </a:lnTo>
                  <a:lnTo>
                    <a:pt x="551" y="1099"/>
                  </a:lnTo>
                  <a:lnTo>
                    <a:pt x="579" y="1099"/>
                  </a:lnTo>
                  <a:lnTo>
                    <a:pt x="606" y="1095"/>
                  </a:lnTo>
                  <a:lnTo>
                    <a:pt x="634" y="1093"/>
                  </a:lnTo>
                  <a:lnTo>
                    <a:pt x="661" y="1088"/>
                  </a:lnTo>
                  <a:lnTo>
                    <a:pt x="687" y="1082"/>
                  </a:lnTo>
                  <a:lnTo>
                    <a:pt x="714" y="1075"/>
                  </a:lnTo>
                  <a:lnTo>
                    <a:pt x="740" y="1066"/>
                  </a:lnTo>
                  <a:lnTo>
                    <a:pt x="764" y="1055"/>
                  </a:lnTo>
                  <a:lnTo>
                    <a:pt x="789" y="1044"/>
                  </a:lnTo>
                  <a:lnTo>
                    <a:pt x="813" y="1033"/>
                  </a:lnTo>
                  <a:lnTo>
                    <a:pt x="835" y="1020"/>
                  </a:lnTo>
                  <a:lnTo>
                    <a:pt x="857" y="1005"/>
                  </a:lnTo>
                  <a:lnTo>
                    <a:pt x="879" y="989"/>
                  </a:lnTo>
                  <a:lnTo>
                    <a:pt x="899" y="974"/>
                  </a:lnTo>
                  <a:lnTo>
                    <a:pt x="919" y="956"/>
                  </a:lnTo>
                  <a:lnTo>
                    <a:pt x="940" y="937"/>
                  </a:lnTo>
                  <a:lnTo>
                    <a:pt x="958" y="919"/>
                  </a:lnTo>
                  <a:lnTo>
                    <a:pt x="974" y="899"/>
                  </a:lnTo>
                  <a:lnTo>
                    <a:pt x="991" y="879"/>
                  </a:lnTo>
                  <a:lnTo>
                    <a:pt x="1005" y="857"/>
                  </a:lnTo>
                  <a:lnTo>
                    <a:pt x="1020" y="835"/>
                  </a:lnTo>
                  <a:lnTo>
                    <a:pt x="1033" y="811"/>
                  </a:lnTo>
                  <a:lnTo>
                    <a:pt x="1046" y="787"/>
                  </a:lnTo>
                  <a:lnTo>
                    <a:pt x="1057" y="764"/>
                  </a:lnTo>
                  <a:lnTo>
                    <a:pt x="1066" y="738"/>
                  </a:lnTo>
                  <a:lnTo>
                    <a:pt x="1075" y="712"/>
                  </a:lnTo>
                  <a:lnTo>
                    <a:pt x="1082" y="687"/>
                  </a:lnTo>
                  <a:lnTo>
                    <a:pt x="1088" y="659"/>
                  </a:lnTo>
                  <a:lnTo>
                    <a:pt x="1093" y="634"/>
                  </a:lnTo>
                  <a:lnTo>
                    <a:pt x="1097" y="606"/>
                  </a:lnTo>
                  <a:lnTo>
                    <a:pt x="1099" y="577"/>
                  </a:lnTo>
                  <a:lnTo>
                    <a:pt x="1101" y="549"/>
                  </a:lnTo>
                  <a:lnTo>
                    <a:pt x="1091" y="549"/>
                  </a:lnTo>
                  <a:lnTo>
                    <a:pt x="1090" y="522"/>
                  </a:lnTo>
                  <a:lnTo>
                    <a:pt x="1088" y="494"/>
                  </a:lnTo>
                  <a:lnTo>
                    <a:pt x="1084" y="467"/>
                  </a:lnTo>
                  <a:lnTo>
                    <a:pt x="1081" y="441"/>
                  </a:lnTo>
                  <a:lnTo>
                    <a:pt x="1073" y="414"/>
                  </a:lnTo>
                  <a:lnTo>
                    <a:pt x="1066" y="388"/>
                  </a:lnTo>
                  <a:lnTo>
                    <a:pt x="1059" y="364"/>
                  </a:lnTo>
                  <a:lnTo>
                    <a:pt x="1048" y="339"/>
                  </a:lnTo>
                  <a:lnTo>
                    <a:pt x="1037" y="315"/>
                  </a:lnTo>
                  <a:lnTo>
                    <a:pt x="1026" y="291"/>
                  </a:lnTo>
                  <a:lnTo>
                    <a:pt x="1013" y="269"/>
                  </a:lnTo>
                  <a:lnTo>
                    <a:pt x="998" y="247"/>
                  </a:lnTo>
                  <a:lnTo>
                    <a:pt x="983" y="225"/>
                  </a:lnTo>
                  <a:lnTo>
                    <a:pt x="967" y="205"/>
                  </a:lnTo>
                  <a:lnTo>
                    <a:pt x="951" y="187"/>
                  </a:lnTo>
                  <a:lnTo>
                    <a:pt x="932" y="167"/>
                  </a:lnTo>
                  <a:lnTo>
                    <a:pt x="914" y="150"/>
                  </a:lnTo>
                  <a:lnTo>
                    <a:pt x="894" y="132"/>
                  </a:lnTo>
                  <a:lnTo>
                    <a:pt x="874" y="117"/>
                  </a:lnTo>
                  <a:lnTo>
                    <a:pt x="852" y="101"/>
                  </a:lnTo>
                  <a:lnTo>
                    <a:pt x="832" y="88"/>
                  </a:lnTo>
                  <a:lnTo>
                    <a:pt x="808" y="75"/>
                  </a:lnTo>
                  <a:lnTo>
                    <a:pt x="784" y="62"/>
                  </a:lnTo>
                  <a:lnTo>
                    <a:pt x="760" y="51"/>
                  </a:lnTo>
                  <a:lnTo>
                    <a:pt x="736" y="42"/>
                  </a:lnTo>
                  <a:lnTo>
                    <a:pt x="711" y="33"/>
                  </a:lnTo>
                  <a:lnTo>
                    <a:pt x="685" y="26"/>
                  </a:lnTo>
                  <a:lnTo>
                    <a:pt x="659" y="20"/>
                  </a:lnTo>
                  <a:lnTo>
                    <a:pt x="632" y="15"/>
                  </a:lnTo>
                  <a:lnTo>
                    <a:pt x="606" y="11"/>
                  </a:lnTo>
                  <a:lnTo>
                    <a:pt x="579" y="9"/>
                  </a:lnTo>
                  <a:lnTo>
                    <a:pt x="551" y="9"/>
                  </a:lnTo>
                  <a:lnTo>
                    <a:pt x="522" y="9"/>
                  </a:lnTo>
                  <a:lnTo>
                    <a:pt x="495" y="11"/>
                  </a:lnTo>
                  <a:lnTo>
                    <a:pt x="469" y="15"/>
                  </a:lnTo>
                  <a:lnTo>
                    <a:pt x="442" y="20"/>
                  </a:lnTo>
                  <a:lnTo>
                    <a:pt x="416" y="26"/>
                  </a:lnTo>
                  <a:lnTo>
                    <a:pt x="390" y="33"/>
                  </a:lnTo>
                  <a:lnTo>
                    <a:pt x="365" y="42"/>
                  </a:lnTo>
                  <a:lnTo>
                    <a:pt x="341" y="51"/>
                  </a:lnTo>
                  <a:lnTo>
                    <a:pt x="317" y="62"/>
                  </a:lnTo>
                  <a:lnTo>
                    <a:pt x="293" y="75"/>
                  </a:lnTo>
                  <a:lnTo>
                    <a:pt x="271" y="88"/>
                  </a:lnTo>
                  <a:lnTo>
                    <a:pt x="249" y="101"/>
                  </a:lnTo>
                  <a:lnTo>
                    <a:pt x="227" y="117"/>
                  </a:lnTo>
                  <a:lnTo>
                    <a:pt x="207" y="132"/>
                  </a:lnTo>
                  <a:lnTo>
                    <a:pt x="187" y="150"/>
                  </a:lnTo>
                  <a:lnTo>
                    <a:pt x="169" y="167"/>
                  </a:lnTo>
                  <a:lnTo>
                    <a:pt x="151" y="187"/>
                  </a:lnTo>
                  <a:lnTo>
                    <a:pt x="134" y="205"/>
                  </a:lnTo>
                  <a:lnTo>
                    <a:pt x="118" y="225"/>
                  </a:lnTo>
                  <a:lnTo>
                    <a:pt x="103" y="247"/>
                  </a:lnTo>
                  <a:lnTo>
                    <a:pt x="88" y="269"/>
                  </a:lnTo>
                  <a:lnTo>
                    <a:pt x="76" y="291"/>
                  </a:lnTo>
                  <a:lnTo>
                    <a:pt x="65" y="315"/>
                  </a:lnTo>
                  <a:lnTo>
                    <a:pt x="54" y="339"/>
                  </a:lnTo>
                  <a:lnTo>
                    <a:pt x="43" y="364"/>
                  </a:lnTo>
                  <a:lnTo>
                    <a:pt x="35" y="388"/>
                  </a:lnTo>
                  <a:lnTo>
                    <a:pt x="28" y="414"/>
                  </a:lnTo>
                  <a:lnTo>
                    <a:pt x="21" y="441"/>
                  </a:lnTo>
                  <a:lnTo>
                    <a:pt x="17" y="467"/>
                  </a:lnTo>
                  <a:lnTo>
                    <a:pt x="13" y="494"/>
                  </a:lnTo>
                  <a:lnTo>
                    <a:pt x="11" y="522"/>
                  </a:lnTo>
                  <a:lnTo>
                    <a:pt x="10" y="549"/>
                  </a:lnTo>
                  <a:lnTo>
                    <a:pt x="11" y="577"/>
                  </a:lnTo>
                  <a:lnTo>
                    <a:pt x="13" y="604"/>
                  </a:lnTo>
                  <a:lnTo>
                    <a:pt x="17" y="632"/>
                  </a:lnTo>
                  <a:lnTo>
                    <a:pt x="21" y="657"/>
                  </a:lnTo>
                  <a:lnTo>
                    <a:pt x="28" y="685"/>
                  </a:lnTo>
                  <a:lnTo>
                    <a:pt x="35" y="710"/>
                  </a:lnTo>
                  <a:lnTo>
                    <a:pt x="43" y="734"/>
                  </a:lnTo>
                  <a:lnTo>
                    <a:pt x="54" y="760"/>
                  </a:lnTo>
                  <a:lnTo>
                    <a:pt x="65" y="784"/>
                  </a:lnTo>
                  <a:lnTo>
                    <a:pt x="76" y="807"/>
                  </a:lnTo>
                  <a:lnTo>
                    <a:pt x="88" y="829"/>
                  </a:lnTo>
                  <a:lnTo>
                    <a:pt x="103" y="851"/>
                  </a:lnTo>
                  <a:lnTo>
                    <a:pt x="118" y="873"/>
                  </a:lnTo>
                  <a:lnTo>
                    <a:pt x="134" y="894"/>
                  </a:lnTo>
                  <a:lnTo>
                    <a:pt x="151" y="912"/>
                  </a:lnTo>
                  <a:lnTo>
                    <a:pt x="169" y="932"/>
                  </a:lnTo>
                  <a:lnTo>
                    <a:pt x="187" y="948"/>
                  </a:lnTo>
                  <a:lnTo>
                    <a:pt x="207" y="967"/>
                  </a:lnTo>
                  <a:lnTo>
                    <a:pt x="227" y="981"/>
                  </a:lnTo>
                  <a:lnTo>
                    <a:pt x="249" y="998"/>
                  </a:lnTo>
                  <a:lnTo>
                    <a:pt x="271" y="1011"/>
                  </a:lnTo>
                  <a:lnTo>
                    <a:pt x="293" y="1023"/>
                  </a:lnTo>
                  <a:lnTo>
                    <a:pt x="317" y="1036"/>
                  </a:lnTo>
                  <a:lnTo>
                    <a:pt x="341" y="1047"/>
                  </a:lnTo>
                  <a:lnTo>
                    <a:pt x="365" y="1056"/>
                  </a:lnTo>
                  <a:lnTo>
                    <a:pt x="390" y="1066"/>
                  </a:lnTo>
                  <a:lnTo>
                    <a:pt x="416" y="1073"/>
                  </a:lnTo>
                  <a:lnTo>
                    <a:pt x="442" y="1078"/>
                  </a:lnTo>
                  <a:lnTo>
                    <a:pt x="469" y="1084"/>
                  </a:lnTo>
                  <a:lnTo>
                    <a:pt x="495" y="1088"/>
                  </a:lnTo>
                  <a:lnTo>
                    <a:pt x="522" y="1089"/>
                  </a:lnTo>
                  <a:lnTo>
                    <a:pt x="551" y="1089"/>
                  </a:lnTo>
                  <a:lnTo>
                    <a:pt x="579" y="1089"/>
                  </a:lnTo>
                  <a:lnTo>
                    <a:pt x="606" y="1088"/>
                  </a:lnTo>
                  <a:lnTo>
                    <a:pt x="632" y="1084"/>
                  </a:lnTo>
                  <a:lnTo>
                    <a:pt x="659" y="1078"/>
                  </a:lnTo>
                  <a:lnTo>
                    <a:pt x="685" y="1073"/>
                  </a:lnTo>
                  <a:lnTo>
                    <a:pt x="711" y="1066"/>
                  </a:lnTo>
                  <a:lnTo>
                    <a:pt x="736" y="1056"/>
                  </a:lnTo>
                  <a:lnTo>
                    <a:pt x="760" y="1047"/>
                  </a:lnTo>
                  <a:lnTo>
                    <a:pt x="784" y="1036"/>
                  </a:lnTo>
                  <a:lnTo>
                    <a:pt x="808" y="1023"/>
                  </a:lnTo>
                  <a:lnTo>
                    <a:pt x="832" y="1011"/>
                  </a:lnTo>
                  <a:lnTo>
                    <a:pt x="852" y="998"/>
                  </a:lnTo>
                  <a:lnTo>
                    <a:pt x="874" y="981"/>
                  </a:lnTo>
                  <a:lnTo>
                    <a:pt x="894" y="967"/>
                  </a:lnTo>
                  <a:lnTo>
                    <a:pt x="914" y="948"/>
                  </a:lnTo>
                  <a:lnTo>
                    <a:pt x="932" y="932"/>
                  </a:lnTo>
                  <a:lnTo>
                    <a:pt x="951" y="912"/>
                  </a:lnTo>
                  <a:lnTo>
                    <a:pt x="967" y="894"/>
                  </a:lnTo>
                  <a:lnTo>
                    <a:pt x="983" y="873"/>
                  </a:lnTo>
                  <a:lnTo>
                    <a:pt x="998" y="851"/>
                  </a:lnTo>
                  <a:lnTo>
                    <a:pt x="1013" y="829"/>
                  </a:lnTo>
                  <a:lnTo>
                    <a:pt x="1026" y="807"/>
                  </a:lnTo>
                  <a:lnTo>
                    <a:pt x="1037" y="784"/>
                  </a:lnTo>
                  <a:lnTo>
                    <a:pt x="1048" y="760"/>
                  </a:lnTo>
                  <a:lnTo>
                    <a:pt x="1059" y="734"/>
                  </a:lnTo>
                  <a:lnTo>
                    <a:pt x="1066" y="710"/>
                  </a:lnTo>
                  <a:lnTo>
                    <a:pt x="1073" y="685"/>
                  </a:lnTo>
                  <a:lnTo>
                    <a:pt x="1081" y="657"/>
                  </a:lnTo>
                  <a:lnTo>
                    <a:pt x="1084" y="632"/>
                  </a:lnTo>
                  <a:lnTo>
                    <a:pt x="1088" y="604"/>
                  </a:lnTo>
                  <a:lnTo>
                    <a:pt x="1090" y="577"/>
                  </a:lnTo>
                  <a:lnTo>
                    <a:pt x="1091" y="549"/>
                  </a:lnTo>
                  <a:lnTo>
                    <a:pt x="1101" y="549"/>
                  </a:lnTo>
                  <a:close/>
                </a:path>
              </a:pathLst>
            </a:custGeom>
            <a:solidFill>
              <a:srgbClr val="87CFFF"/>
            </a:solidFill>
            <a:ln w="9525">
              <a:noFill/>
              <a:round/>
              <a:headEnd/>
              <a:tailEnd/>
            </a:ln>
          </p:spPr>
          <p:txBody>
            <a:bodyPr/>
            <a:lstStyle/>
            <a:p>
              <a:endParaRPr lang="en-US"/>
            </a:p>
          </p:txBody>
        </p:sp>
        <p:sp>
          <p:nvSpPr>
            <p:cNvPr id="49227" name="Freeform 292"/>
            <p:cNvSpPr>
              <a:spLocks/>
            </p:cNvSpPr>
            <p:nvPr/>
          </p:nvSpPr>
          <p:spPr bwMode="auto">
            <a:xfrm>
              <a:off x="3272367" y="2533669"/>
              <a:ext cx="1536700" cy="1731962"/>
            </a:xfrm>
            <a:custGeom>
              <a:avLst/>
              <a:gdLst>
                <a:gd name="T0" fmla="*/ 2147483647 w 1089"/>
                <a:gd name="T1" fmla="*/ 2147483647 h 1091"/>
                <a:gd name="T2" fmla="*/ 2147483647 w 1089"/>
                <a:gd name="T3" fmla="*/ 2147483647 h 1091"/>
                <a:gd name="T4" fmla="*/ 2147483647 w 1089"/>
                <a:gd name="T5" fmla="*/ 2147483647 h 1091"/>
                <a:gd name="T6" fmla="*/ 2147483647 w 1089"/>
                <a:gd name="T7" fmla="*/ 2147483647 h 1091"/>
                <a:gd name="T8" fmla="*/ 2147483647 w 1089"/>
                <a:gd name="T9" fmla="*/ 2147483647 h 1091"/>
                <a:gd name="T10" fmla="*/ 2147483647 w 1089"/>
                <a:gd name="T11" fmla="*/ 2147483647 h 1091"/>
                <a:gd name="T12" fmla="*/ 2147483647 w 1089"/>
                <a:gd name="T13" fmla="*/ 2147483647 h 1091"/>
                <a:gd name="T14" fmla="*/ 2147483647 w 1089"/>
                <a:gd name="T15" fmla="*/ 2147483647 h 1091"/>
                <a:gd name="T16" fmla="*/ 2147483647 w 1089"/>
                <a:gd name="T17" fmla="*/ 2147483647 h 1091"/>
                <a:gd name="T18" fmla="*/ 2147483647 w 1089"/>
                <a:gd name="T19" fmla="*/ 2147483647 h 1091"/>
                <a:gd name="T20" fmla="*/ 2147483647 w 1089"/>
                <a:gd name="T21" fmla="*/ 2147483647 h 1091"/>
                <a:gd name="T22" fmla="*/ 2147483647 w 1089"/>
                <a:gd name="T23" fmla="*/ 2147483647 h 1091"/>
                <a:gd name="T24" fmla="*/ 0 w 1089"/>
                <a:gd name="T25" fmla="*/ 2147483647 h 1091"/>
                <a:gd name="T26" fmla="*/ 2147483647 w 1089"/>
                <a:gd name="T27" fmla="*/ 2147483647 h 1091"/>
                <a:gd name="T28" fmla="*/ 2147483647 w 1089"/>
                <a:gd name="T29" fmla="*/ 2147483647 h 1091"/>
                <a:gd name="T30" fmla="*/ 2147483647 w 1089"/>
                <a:gd name="T31" fmla="*/ 2147483647 h 1091"/>
                <a:gd name="T32" fmla="*/ 2147483647 w 1089"/>
                <a:gd name="T33" fmla="*/ 2147483647 h 1091"/>
                <a:gd name="T34" fmla="*/ 2147483647 w 1089"/>
                <a:gd name="T35" fmla="*/ 2147483647 h 1091"/>
                <a:gd name="T36" fmla="*/ 2147483647 w 1089"/>
                <a:gd name="T37" fmla="*/ 2147483647 h 1091"/>
                <a:gd name="T38" fmla="*/ 2147483647 w 1089"/>
                <a:gd name="T39" fmla="*/ 2147483647 h 1091"/>
                <a:gd name="T40" fmla="*/ 2147483647 w 1089"/>
                <a:gd name="T41" fmla="*/ 2147483647 h 1091"/>
                <a:gd name="T42" fmla="*/ 2147483647 w 1089"/>
                <a:gd name="T43" fmla="*/ 2147483647 h 1091"/>
                <a:gd name="T44" fmla="*/ 2147483647 w 1089"/>
                <a:gd name="T45" fmla="*/ 2147483647 h 1091"/>
                <a:gd name="T46" fmla="*/ 2147483647 w 1089"/>
                <a:gd name="T47" fmla="*/ 2147483647 h 1091"/>
                <a:gd name="T48" fmla="*/ 2147483647 w 1089"/>
                <a:gd name="T49" fmla="*/ 2147483647 h 1091"/>
                <a:gd name="T50" fmla="*/ 2147483647 w 1089"/>
                <a:gd name="T51" fmla="*/ 2147483647 h 1091"/>
                <a:gd name="T52" fmla="*/ 2147483647 w 1089"/>
                <a:gd name="T53" fmla="*/ 2147483647 h 1091"/>
                <a:gd name="T54" fmla="*/ 2147483647 w 1089"/>
                <a:gd name="T55" fmla="*/ 2147483647 h 1091"/>
                <a:gd name="T56" fmla="*/ 2147483647 w 1089"/>
                <a:gd name="T57" fmla="*/ 2147483647 h 1091"/>
                <a:gd name="T58" fmla="*/ 2147483647 w 1089"/>
                <a:gd name="T59" fmla="*/ 2147483647 h 1091"/>
                <a:gd name="T60" fmla="*/ 2147483647 w 1089"/>
                <a:gd name="T61" fmla="*/ 2147483647 h 1091"/>
                <a:gd name="T62" fmla="*/ 2147483647 w 1089"/>
                <a:gd name="T63" fmla="*/ 2147483647 h 1091"/>
                <a:gd name="T64" fmla="*/ 2147483647 w 1089"/>
                <a:gd name="T65" fmla="*/ 2147483647 h 1091"/>
                <a:gd name="T66" fmla="*/ 2147483647 w 1089"/>
                <a:gd name="T67" fmla="*/ 2147483647 h 1091"/>
                <a:gd name="T68" fmla="*/ 2147483647 w 1089"/>
                <a:gd name="T69" fmla="*/ 2147483647 h 1091"/>
                <a:gd name="T70" fmla="*/ 2147483647 w 1089"/>
                <a:gd name="T71" fmla="*/ 2147483647 h 1091"/>
                <a:gd name="T72" fmla="*/ 2147483647 w 1089"/>
                <a:gd name="T73" fmla="*/ 2147483647 h 1091"/>
                <a:gd name="T74" fmla="*/ 2147483647 w 1089"/>
                <a:gd name="T75" fmla="*/ 2147483647 h 1091"/>
                <a:gd name="T76" fmla="*/ 2147483647 w 1089"/>
                <a:gd name="T77" fmla="*/ 2147483647 h 1091"/>
                <a:gd name="T78" fmla="*/ 2147483647 w 1089"/>
                <a:gd name="T79" fmla="*/ 2147483647 h 1091"/>
                <a:gd name="T80" fmla="*/ 2147483647 w 1089"/>
                <a:gd name="T81" fmla="*/ 2147483647 h 1091"/>
                <a:gd name="T82" fmla="*/ 2147483647 w 1089"/>
                <a:gd name="T83" fmla="*/ 2147483647 h 1091"/>
                <a:gd name="T84" fmla="*/ 2147483647 w 1089"/>
                <a:gd name="T85" fmla="*/ 2147483647 h 1091"/>
                <a:gd name="T86" fmla="*/ 2147483647 w 1089"/>
                <a:gd name="T87" fmla="*/ 2147483647 h 1091"/>
                <a:gd name="T88" fmla="*/ 2147483647 w 1089"/>
                <a:gd name="T89" fmla="*/ 2147483647 h 1091"/>
                <a:gd name="T90" fmla="*/ 2147483647 w 1089"/>
                <a:gd name="T91" fmla="*/ 2147483647 h 1091"/>
                <a:gd name="T92" fmla="*/ 2147483647 w 1089"/>
                <a:gd name="T93" fmla="*/ 2147483647 h 1091"/>
                <a:gd name="T94" fmla="*/ 2147483647 w 1089"/>
                <a:gd name="T95" fmla="*/ 2147483647 h 1091"/>
                <a:gd name="T96" fmla="*/ 2147483647 w 1089"/>
                <a:gd name="T97" fmla="*/ 2147483647 h 1091"/>
                <a:gd name="T98" fmla="*/ 2147483647 w 1089"/>
                <a:gd name="T99" fmla="*/ 2147483647 h 1091"/>
                <a:gd name="T100" fmla="*/ 2147483647 w 1089"/>
                <a:gd name="T101" fmla="*/ 2147483647 h 109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89"/>
                <a:gd name="T154" fmla="*/ 0 h 1091"/>
                <a:gd name="T155" fmla="*/ 1089 w 1089"/>
                <a:gd name="T156" fmla="*/ 1091 h 109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89" h="1091">
                  <a:moveTo>
                    <a:pt x="1089" y="545"/>
                  </a:moveTo>
                  <a:lnTo>
                    <a:pt x="1089" y="518"/>
                  </a:lnTo>
                  <a:lnTo>
                    <a:pt x="1087" y="490"/>
                  </a:lnTo>
                  <a:lnTo>
                    <a:pt x="1084" y="463"/>
                  </a:lnTo>
                  <a:lnTo>
                    <a:pt x="1078" y="436"/>
                  </a:lnTo>
                  <a:lnTo>
                    <a:pt x="1073" y="410"/>
                  </a:lnTo>
                  <a:lnTo>
                    <a:pt x="1065" y="384"/>
                  </a:lnTo>
                  <a:lnTo>
                    <a:pt x="1056" y="359"/>
                  </a:lnTo>
                  <a:lnTo>
                    <a:pt x="1047" y="333"/>
                  </a:lnTo>
                  <a:lnTo>
                    <a:pt x="1036" y="309"/>
                  </a:lnTo>
                  <a:lnTo>
                    <a:pt x="1023" y="285"/>
                  </a:lnTo>
                  <a:lnTo>
                    <a:pt x="1010" y="263"/>
                  </a:lnTo>
                  <a:lnTo>
                    <a:pt x="996" y="242"/>
                  </a:lnTo>
                  <a:lnTo>
                    <a:pt x="981" y="220"/>
                  </a:lnTo>
                  <a:lnTo>
                    <a:pt x="965" y="199"/>
                  </a:lnTo>
                  <a:lnTo>
                    <a:pt x="948" y="179"/>
                  </a:lnTo>
                  <a:lnTo>
                    <a:pt x="930" y="161"/>
                  </a:lnTo>
                  <a:lnTo>
                    <a:pt x="912" y="143"/>
                  </a:lnTo>
                  <a:lnTo>
                    <a:pt x="891" y="124"/>
                  </a:lnTo>
                  <a:lnTo>
                    <a:pt x="871" y="110"/>
                  </a:lnTo>
                  <a:lnTo>
                    <a:pt x="849" y="93"/>
                  </a:lnTo>
                  <a:lnTo>
                    <a:pt x="827" y="80"/>
                  </a:lnTo>
                  <a:lnTo>
                    <a:pt x="804" y="66"/>
                  </a:lnTo>
                  <a:lnTo>
                    <a:pt x="780" y="55"/>
                  </a:lnTo>
                  <a:lnTo>
                    <a:pt x="756" y="44"/>
                  </a:lnTo>
                  <a:lnTo>
                    <a:pt x="732" y="35"/>
                  </a:lnTo>
                  <a:lnTo>
                    <a:pt x="707" y="26"/>
                  </a:lnTo>
                  <a:lnTo>
                    <a:pt x="681" y="18"/>
                  </a:lnTo>
                  <a:lnTo>
                    <a:pt x="653" y="13"/>
                  </a:lnTo>
                  <a:lnTo>
                    <a:pt x="628" y="7"/>
                  </a:lnTo>
                  <a:lnTo>
                    <a:pt x="600" y="4"/>
                  </a:lnTo>
                  <a:lnTo>
                    <a:pt x="573" y="2"/>
                  </a:lnTo>
                  <a:lnTo>
                    <a:pt x="545" y="0"/>
                  </a:lnTo>
                  <a:lnTo>
                    <a:pt x="516" y="2"/>
                  </a:lnTo>
                  <a:lnTo>
                    <a:pt x="489" y="4"/>
                  </a:lnTo>
                  <a:lnTo>
                    <a:pt x="461" y="7"/>
                  </a:lnTo>
                  <a:lnTo>
                    <a:pt x="436" y="13"/>
                  </a:lnTo>
                  <a:lnTo>
                    <a:pt x="408" y="18"/>
                  </a:lnTo>
                  <a:lnTo>
                    <a:pt x="383" y="26"/>
                  </a:lnTo>
                  <a:lnTo>
                    <a:pt x="357" y="35"/>
                  </a:lnTo>
                  <a:lnTo>
                    <a:pt x="333" y="44"/>
                  </a:lnTo>
                  <a:lnTo>
                    <a:pt x="309" y="55"/>
                  </a:lnTo>
                  <a:lnTo>
                    <a:pt x="286" y="66"/>
                  </a:lnTo>
                  <a:lnTo>
                    <a:pt x="262" y="80"/>
                  </a:lnTo>
                  <a:lnTo>
                    <a:pt x="240" y="93"/>
                  </a:lnTo>
                  <a:lnTo>
                    <a:pt x="218" y="110"/>
                  </a:lnTo>
                  <a:lnTo>
                    <a:pt x="198" y="124"/>
                  </a:lnTo>
                  <a:lnTo>
                    <a:pt x="178" y="143"/>
                  </a:lnTo>
                  <a:lnTo>
                    <a:pt x="159" y="161"/>
                  </a:lnTo>
                  <a:lnTo>
                    <a:pt x="141" y="179"/>
                  </a:lnTo>
                  <a:lnTo>
                    <a:pt x="124" y="199"/>
                  </a:lnTo>
                  <a:lnTo>
                    <a:pt x="108" y="220"/>
                  </a:lnTo>
                  <a:lnTo>
                    <a:pt x="93" y="242"/>
                  </a:lnTo>
                  <a:lnTo>
                    <a:pt x="79" y="263"/>
                  </a:lnTo>
                  <a:lnTo>
                    <a:pt x="66" y="285"/>
                  </a:lnTo>
                  <a:lnTo>
                    <a:pt x="53" y="309"/>
                  </a:lnTo>
                  <a:lnTo>
                    <a:pt x="42" y="333"/>
                  </a:lnTo>
                  <a:lnTo>
                    <a:pt x="33" y="359"/>
                  </a:lnTo>
                  <a:lnTo>
                    <a:pt x="24" y="384"/>
                  </a:lnTo>
                  <a:lnTo>
                    <a:pt x="16" y="410"/>
                  </a:lnTo>
                  <a:lnTo>
                    <a:pt x="11" y="436"/>
                  </a:lnTo>
                  <a:lnTo>
                    <a:pt x="5" y="463"/>
                  </a:lnTo>
                  <a:lnTo>
                    <a:pt x="4" y="490"/>
                  </a:lnTo>
                  <a:lnTo>
                    <a:pt x="0" y="518"/>
                  </a:lnTo>
                  <a:lnTo>
                    <a:pt x="0" y="545"/>
                  </a:lnTo>
                  <a:lnTo>
                    <a:pt x="0" y="573"/>
                  </a:lnTo>
                  <a:lnTo>
                    <a:pt x="4" y="600"/>
                  </a:lnTo>
                  <a:lnTo>
                    <a:pt x="5" y="628"/>
                  </a:lnTo>
                  <a:lnTo>
                    <a:pt x="11" y="655"/>
                  </a:lnTo>
                  <a:lnTo>
                    <a:pt x="16" y="681"/>
                  </a:lnTo>
                  <a:lnTo>
                    <a:pt x="24" y="706"/>
                  </a:lnTo>
                  <a:lnTo>
                    <a:pt x="33" y="732"/>
                  </a:lnTo>
                  <a:lnTo>
                    <a:pt x="42" y="758"/>
                  </a:lnTo>
                  <a:lnTo>
                    <a:pt x="53" y="782"/>
                  </a:lnTo>
                  <a:lnTo>
                    <a:pt x="66" y="805"/>
                  </a:lnTo>
                  <a:lnTo>
                    <a:pt x="79" y="827"/>
                  </a:lnTo>
                  <a:lnTo>
                    <a:pt x="93" y="849"/>
                  </a:lnTo>
                  <a:lnTo>
                    <a:pt x="108" y="871"/>
                  </a:lnTo>
                  <a:lnTo>
                    <a:pt x="124" y="891"/>
                  </a:lnTo>
                  <a:lnTo>
                    <a:pt x="141" y="911"/>
                  </a:lnTo>
                  <a:lnTo>
                    <a:pt x="159" y="930"/>
                  </a:lnTo>
                  <a:lnTo>
                    <a:pt x="178" y="948"/>
                  </a:lnTo>
                  <a:lnTo>
                    <a:pt x="198" y="966"/>
                  </a:lnTo>
                  <a:lnTo>
                    <a:pt x="218" y="981"/>
                  </a:lnTo>
                  <a:lnTo>
                    <a:pt x="240" y="998"/>
                  </a:lnTo>
                  <a:lnTo>
                    <a:pt x="262" y="1010"/>
                  </a:lnTo>
                  <a:lnTo>
                    <a:pt x="286" y="1025"/>
                  </a:lnTo>
                  <a:lnTo>
                    <a:pt x="309" y="1036"/>
                  </a:lnTo>
                  <a:lnTo>
                    <a:pt x="333" y="1047"/>
                  </a:lnTo>
                  <a:lnTo>
                    <a:pt x="357" y="1056"/>
                  </a:lnTo>
                  <a:lnTo>
                    <a:pt x="383" y="1065"/>
                  </a:lnTo>
                  <a:lnTo>
                    <a:pt x="408" y="1073"/>
                  </a:lnTo>
                  <a:lnTo>
                    <a:pt x="436" y="1080"/>
                  </a:lnTo>
                  <a:lnTo>
                    <a:pt x="461" y="1084"/>
                  </a:lnTo>
                  <a:lnTo>
                    <a:pt x="489" y="1087"/>
                  </a:lnTo>
                  <a:lnTo>
                    <a:pt x="516" y="1089"/>
                  </a:lnTo>
                  <a:lnTo>
                    <a:pt x="545" y="1091"/>
                  </a:lnTo>
                  <a:lnTo>
                    <a:pt x="573" y="1089"/>
                  </a:lnTo>
                  <a:lnTo>
                    <a:pt x="600" y="1087"/>
                  </a:lnTo>
                  <a:lnTo>
                    <a:pt x="628" y="1084"/>
                  </a:lnTo>
                  <a:lnTo>
                    <a:pt x="653" y="1080"/>
                  </a:lnTo>
                  <a:lnTo>
                    <a:pt x="681" y="1073"/>
                  </a:lnTo>
                  <a:lnTo>
                    <a:pt x="707" y="1065"/>
                  </a:lnTo>
                  <a:lnTo>
                    <a:pt x="732" y="1056"/>
                  </a:lnTo>
                  <a:lnTo>
                    <a:pt x="756" y="1047"/>
                  </a:lnTo>
                  <a:lnTo>
                    <a:pt x="780" y="1036"/>
                  </a:lnTo>
                  <a:lnTo>
                    <a:pt x="804" y="1025"/>
                  </a:lnTo>
                  <a:lnTo>
                    <a:pt x="827" y="1010"/>
                  </a:lnTo>
                  <a:lnTo>
                    <a:pt x="849" y="998"/>
                  </a:lnTo>
                  <a:lnTo>
                    <a:pt x="871" y="981"/>
                  </a:lnTo>
                  <a:lnTo>
                    <a:pt x="891" y="966"/>
                  </a:lnTo>
                  <a:lnTo>
                    <a:pt x="912" y="948"/>
                  </a:lnTo>
                  <a:lnTo>
                    <a:pt x="930" y="930"/>
                  </a:lnTo>
                  <a:lnTo>
                    <a:pt x="948" y="911"/>
                  </a:lnTo>
                  <a:lnTo>
                    <a:pt x="965" y="891"/>
                  </a:lnTo>
                  <a:lnTo>
                    <a:pt x="981" y="871"/>
                  </a:lnTo>
                  <a:lnTo>
                    <a:pt x="996" y="849"/>
                  </a:lnTo>
                  <a:lnTo>
                    <a:pt x="1010" y="827"/>
                  </a:lnTo>
                  <a:lnTo>
                    <a:pt x="1023" y="805"/>
                  </a:lnTo>
                  <a:lnTo>
                    <a:pt x="1036" y="782"/>
                  </a:lnTo>
                  <a:lnTo>
                    <a:pt x="1047" y="758"/>
                  </a:lnTo>
                  <a:lnTo>
                    <a:pt x="1056" y="732"/>
                  </a:lnTo>
                  <a:lnTo>
                    <a:pt x="1065" y="706"/>
                  </a:lnTo>
                  <a:lnTo>
                    <a:pt x="1073" y="681"/>
                  </a:lnTo>
                  <a:lnTo>
                    <a:pt x="1078" y="655"/>
                  </a:lnTo>
                  <a:lnTo>
                    <a:pt x="1084" y="628"/>
                  </a:lnTo>
                  <a:lnTo>
                    <a:pt x="1087" y="600"/>
                  </a:lnTo>
                  <a:lnTo>
                    <a:pt x="1089" y="573"/>
                  </a:lnTo>
                  <a:lnTo>
                    <a:pt x="1089" y="545"/>
                  </a:lnTo>
                  <a:lnTo>
                    <a:pt x="1080" y="545"/>
                  </a:lnTo>
                  <a:lnTo>
                    <a:pt x="1080" y="518"/>
                  </a:lnTo>
                  <a:lnTo>
                    <a:pt x="1078" y="490"/>
                  </a:lnTo>
                  <a:lnTo>
                    <a:pt x="1075" y="463"/>
                  </a:lnTo>
                  <a:lnTo>
                    <a:pt x="1069" y="437"/>
                  </a:lnTo>
                  <a:lnTo>
                    <a:pt x="1064" y="412"/>
                  </a:lnTo>
                  <a:lnTo>
                    <a:pt x="1056" y="386"/>
                  </a:lnTo>
                  <a:lnTo>
                    <a:pt x="1047" y="360"/>
                  </a:lnTo>
                  <a:lnTo>
                    <a:pt x="1038" y="337"/>
                  </a:lnTo>
                  <a:lnTo>
                    <a:pt x="1027" y="313"/>
                  </a:lnTo>
                  <a:lnTo>
                    <a:pt x="1016" y="291"/>
                  </a:lnTo>
                  <a:lnTo>
                    <a:pt x="1003" y="267"/>
                  </a:lnTo>
                  <a:lnTo>
                    <a:pt x="988" y="245"/>
                  </a:lnTo>
                  <a:lnTo>
                    <a:pt x="974" y="225"/>
                  </a:lnTo>
                  <a:lnTo>
                    <a:pt x="957" y="205"/>
                  </a:lnTo>
                  <a:lnTo>
                    <a:pt x="941" y="185"/>
                  </a:lnTo>
                  <a:lnTo>
                    <a:pt x="923" y="166"/>
                  </a:lnTo>
                  <a:lnTo>
                    <a:pt x="904" y="148"/>
                  </a:lnTo>
                  <a:lnTo>
                    <a:pt x="886" y="132"/>
                  </a:lnTo>
                  <a:lnTo>
                    <a:pt x="866" y="117"/>
                  </a:lnTo>
                  <a:lnTo>
                    <a:pt x="844" y="101"/>
                  </a:lnTo>
                  <a:lnTo>
                    <a:pt x="822" y="88"/>
                  </a:lnTo>
                  <a:lnTo>
                    <a:pt x="800" y="75"/>
                  </a:lnTo>
                  <a:lnTo>
                    <a:pt x="776" y="62"/>
                  </a:lnTo>
                  <a:lnTo>
                    <a:pt x="752" y="51"/>
                  </a:lnTo>
                  <a:lnTo>
                    <a:pt x="729" y="42"/>
                  </a:lnTo>
                  <a:lnTo>
                    <a:pt x="705" y="35"/>
                  </a:lnTo>
                  <a:lnTo>
                    <a:pt x="679" y="27"/>
                  </a:lnTo>
                  <a:lnTo>
                    <a:pt x="652" y="20"/>
                  </a:lnTo>
                  <a:lnTo>
                    <a:pt x="626" y="16"/>
                  </a:lnTo>
                  <a:lnTo>
                    <a:pt x="599" y="13"/>
                  </a:lnTo>
                  <a:lnTo>
                    <a:pt x="573" y="11"/>
                  </a:lnTo>
                  <a:lnTo>
                    <a:pt x="545" y="9"/>
                  </a:lnTo>
                  <a:lnTo>
                    <a:pt x="516" y="11"/>
                  </a:lnTo>
                  <a:lnTo>
                    <a:pt x="491" y="13"/>
                  </a:lnTo>
                  <a:lnTo>
                    <a:pt x="463" y="16"/>
                  </a:lnTo>
                  <a:lnTo>
                    <a:pt x="437" y="20"/>
                  </a:lnTo>
                  <a:lnTo>
                    <a:pt x="410" y="27"/>
                  </a:lnTo>
                  <a:lnTo>
                    <a:pt x="386" y="35"/>
                  </a:lnTo>
                  <a:lnTo>
                    <a:pt x="361" y="42"/>
                  </a:lnTo>
                  <a:lnTo>
                    <a:pt x="337" y="51"/>
                  </a:lnTo>
                  <a:lnTo>
                    <a:pt x="313" y="62"/>
                  </a:lnTo>
                  <a:lnTo>
                    <a:pt x="289" y="75"/>
                  </a:lnTo>
                  <a:lnTo>
                    <a:pt x="267" y="88"/>
                  </a:lnTo>
                  <a:lnTo>
                    <a:pt x="245" y="101"/>
                  </a:lnTo>
                  <a:lnTo>
                    <a:pt x="223" y="117"/>
                  </a:lnTo>
                  <a:lnTo>
                    <a:pt x="203" y="132"/>
                  </a:lnTo>
                  <a:lnTo>
                    <a:pt x="185" y="148"/>
                  </a:lnTo>
                  <a:lnTo>
                    <a:pt x="167" y="166"/>
                  </a:lnTo>
                  <a:lnTo>
                    <a:pt x="148" y="185"/>
                  </a:lnTo>
                  <a:lnTo>
                    <a:pt x="132" y="205"/>
                  </a:lnTo>
                  <a:lnTo>
                    <a:pt x="115" y="225"/>
                  </a:lnTo>
                  <a:lnTo>
                    <a:pt x="101" y="245"/>
                  </a:lnTo>
                  <a:lnTo>
                    <a:pt x="86" y="267"/>
                  </a:lnTo>
                  <a:lnTo>
                    <a:pt x="73" y="291"/>
                  </a:lnTo>
                  <a:lnTo>
                    <a:pt x="62" y="313"/>
                  </a:lnTo>
                  <a:lnTo>
                    <a:pt x="51" y="337"/>
                  </a:lnTo>
                  <a:lnTo>
                    <a:pt x="42" y="360"/>
                  </a:lnTo>
                  <a:lnTo>
                    <a:pt x="33" y="386"/>
                  </a:lnTo>
                  <a:lnTo>
                    <a:pt x="26" y="412"/>
                  </a:lnTo>
                  <a:lnTo>
                    <a:pt x="20" y="437"/>
                  </a:lnTo>
                  <a:lnTo>
                    <a:pt x="15" y="463"/>
                  </a:lnTo>
                  <a:lnTo>
                    <a:pt x="11" y="490"/>
                  </a:lnTo>
                  <a:lnTo>
                    <a:pt x="9" y="518"/>
                  </a:lnTo>
                  <a:lnTo>
                    <a:pt x="9" y="545"/>
                  </a:lnTo>
                  <a:lnTo>
                    <a:pt x="9" y="573"/>
                  </a:lnTo>
                  <a:lnTo>
                    <a:pt x="11" y="600"/>
                  </a:lnTo>
                  <a:lnTo>
                    <a:pt x="15" y="628"/>
                  </a:lnTo>
                  <a:lnTo>
                    <a:pt x="20" y="653"/>
                  </a:lnTo>
                  <a:lnTo>
                    <a:pt x="26" y="679"/>
                  </a:lnTo>
                  <a:lnTo>
                    <a:pt x="33" y="705"/>
                  </a:lnTo>
                  <a:lnTo>
                    <a:pt x="42" y="730"/>
                  </a:lnTo>
                  <a:lnTo>
                    <a:pt x="51" y="754"/>
                  </a:lnTo>
                  <a:lnTo>
                    <a:pt x="62" y="778"/>
                  </a:lnTo>
                  <a:lnTo>
                    <a:pt x="73" y="800"/>
                  </a:lnTo>
                  <a:lnTo>
                    <a:pt x="86" y="824"/>
                  </a:lnTo>
                  <a:lnTo>
                    <a:pt x="101" y="846"/>
                  </a:lnTo>
                  <a:lnTo>
                    <a:pt x="115" y="866"/>
                  </a:lnTo>
                  <a:lnTo>
                    <a:pt x="132" y="886"/>
                  </a:lnTo>
                  <a:lnTo>
                    <a:pt x="148" y="906"/>
                  </a:lnTo>
                  <a:lnTo>
                    <a:pt x="167" y="924"/>
                  </a:lnTo>
                  <a:lnTo>
                    <a:pt x="185" y="943"/>
                  </a:lnTo>
                  <a:lnTo>
                    <a:pt x="203" y="959"/>
                  </a:lnTo>
                  <a:lnTo>
                    <a:pt x="223" y="974"/>
                  </a:lnTo>
                  <a:lnTo>
                    <a:pt x="245" y="990"/>
                  </a:lnTo>
                  <a:lnTo>
                    <a:pt x="267" y="1003"/>
                  </a:lnTo>
                  <a:lnTo>
                    <a:pt x="289" y="1016"/>
                  </a:lnTo>
                  <a:lnTo>
                    <a:pt x="313" y="1029"/>
                  </a:lnTo>
                  <a:lnTo>
                    <a:pt x="337" y="1040"/>
                  </a:lnTo>
                  <a:lnTo>
                    <a:pt x="361" y="1049"/>
                  </a:lnTo>
                  <a:lnTo>
                    <a:pt x="386" y="1056"/>
                  </a:lnTo>
                  <a:lnTo>
                    <a:pt x="410" y="1063"/>
                  </a:lnTo>
                  <a:lnTo>
                    <a:pt x="437" y="1071"/>
                  </a:lnTo>
                  <a:lnTo>
                    <a:pt x="463" y="1074"/>
                  </a:lnTo>
                  <a:lnTo>
                    <a:pt x="491" y="1078"/>
                  </a:lnTo>
                  <a:lnTo>
                    <a:pt x="516" y="1080"/>
                  </a:lnTo>
                  <a:lnTo>
                    <a:pt x="545" y="1082"/>
                  </a:lnTo>
                  <a:lnTo>
                    <a:pt x="573" y="1080"/>
                  </a:lnTo>
                  <a:lnTo>
                    <a:pt x="599" y="1078"/>
                  </a:lnTo>
                  <a:lnTo>
                    <a:pt x="626" y="1074"/>
                  </a:lnTo>
                  <a:lnTo>
                    <a:pt x="652" y="1071"/>
                  </a:lnTo>
                  <a:lnTo>
                    <a:pt x="679" y="1063"/>
                  </a:lnTo>
                  <a:lnTo>
                    <a:pt x="705" y="1056"/>
                  </a:lnTo>
                  <a:lnTo>
                    <a:pt x="729" y="1049"/>
                  </a:lnTo>
                  <a:lnTo>
                    <a:pt x="752" y="1040"/>
                  </a:lnTo>
                  <a:lnTo>
                    <a:pt x="776" y="1029"/>
                  </a:lnTo>
                  <a:lnTo>
                    <a:pt x="800" y="1016"/>
                  </a:lnTo>
                  <a:lnTo>
                    <a:pt x="822" y="1003"/>
                  </a:lnTo>
                  <a:lnTo>
                    <a:pt x="844" y="990"/>
                  </a:lnTo>
                  <a:lnTo>
                    <a:pt x="866" y="974"/>
                  </a:lnTo>
                  <a:lnTo>
                    <a:pt x="886" y="959"/>
                  </a:lnTo>
                  <a:lnTo>
                    <a:pt x="904" y="943"/>
                  </a:lnTo>
                  <a:lnTo>
                    <a:pt x="923" y="924"/>
                  </a:lnTo>
                  <a:lnTo>
                    <a:pt x="941" y="906"/>
                  </a:lnTo>
                  <a:lnTo>
                    <a:pt x="957" y="886"/>
                  </a:lnTo>
                  <a:lnTo>
                    <a:pt x="974" y="866"/>
                  </a:lnTo>
                  <a:lnTo>
                    <a:pt x="988" y="846"/>
                  </a:lnTo>
                  <a:lnTo>
                    <a:pt x="1003" y="824"/>
                  </a:lnTo>
                  <a:lnTo>
                    <a:pt x="1016" y="800"/>
                  </a:lnTo>
                  <a:lnTo>
                    <a:pt x="1027" y="778"/>
                  </a:lnTo>
                  <a:lnTo>
                    <a:pt x="1038" y="754"/>
                  </a:lnTo>
                  <a:lnTo>
                    <a:pt x="1047" y="730"/>
                  </a:lnTo>
                  <a:lnTo>
                    <a:pt x="1056" y="705"/>
                  </a:lnTo>
                  <a:lnTo>
                    <a:pt x="1064" y="679"/>
                  </a:lnTo>
                  <a:lnTo>
                    <a:pt x="1069" y="653"/>
                  </a:lnTo>
                  <a:lnTo>
                    <a:pt x="1075" y="628"/>
                  </a:lnTo>
                  <a:lnTo>
                    <a:pt x="1078" y="600"/>
                  </a:lnTo>
                  <a:lnTo>
                    <a:pt x="1080" y="573"/>
                  </a:lnTo>
                  <a:lnTo>
                    <a:pt x="1080" y="545"/>
                  </a:lnTo>
                  <a:lnTo>
                    <a:pt x="1089" y="545"/>
                  </a:lnTo>
                  <a:close/>
                </a:path>
              </a:pathLst>
            </a:custGeom>
            <a:solidFill>
              <a:srgbClr val="88CFFF"/>
            </a:solidFill>
            <a:ln w="9525">
              <a:noFill/>
              <a:round/>
              <a:headEnd/>
              <a:tailEnd/>
            </a:ln>
          </p:spPr>
          <p:txBody>
            <a:bodyPr/>
            <a:lstStyle/>
            <a:p>
              <a:endParaRPr lang="en-US"/>
            </a:p>
          </p:txBody>
        </p:sp>
        <p:sp>
          <p:nvSpPr>
            <p:cNvPr id="49228" name="Freeform 293"/>
            <p:cNvSpPr>
              <a:spLocks/>
            </p:cNvSpPr>
            <p:nvPr/>
          </p:nvSpPr>
          <p:spPr bwMode="auto">
            <a:xfrm>
              <a:off x="3278014" y="2541606"/>
              <a:ext cx="1525411" cy="1714500"/>
            </a:xfrm>
            <a:custGeom>
              <a:avLst/>
              <a:gdLst>
                <a:gd name="T0" fmla="*/ 2147483647 w 1081"/>
                <a:gd name="T1" fmla="*/ 2147483647 h 1080"/>
                <a:gd name="T2" fmla="*/ 2147483647 w 1081"/>
                <a:gd name="T3" fmla="*/ 2147483647 h 1080"/>
                <a:gd name="T4" fmla="*/ 2147483647 w 1081"/>
                <a:gd name="T5" fmla="*/ 2147483647 h 1080"/>
                <a:gd name="T6" fmla="*/ 2147483647 w 1081"/>
                <a:gd name="T7" fmla="*/ 2147483647 h 1080"/>
                <a:gd name="T8" fmla="*/ 2147483647 w 1081"/>
                <a:gd name="T9" fmla="*/ 2147483647 h 1080"/>
                <a:gd name="T10" fmla="*/ 2147483647 w 1081"/>
                <a:gd name="T11" fmla="*/ 2147483647 h 1080"/>
                <a:gd name="T12" fmla="*/ 2147483647 w 1081"/>
                <a:gd name="T13" fmla="*/ 2147483647 h 1080"/>
                <a:gd name="T14" fmla="*/ 2147483647 w 1081"/>
                <a:gd name="T15" fmla="*/ 2147483647 h 1080"/>
                <a:gd name="T16" fmla="*/ 2147483647 w 1081"/>
                <a:gd name="T17" fmla="*/ 2147483647 h 1080"/>
                <a:gd name="T18" fmla="*/ 2147483647 w 1081"/>
                <a:gd name="T19" fmla="*/ 2147483647 h 1080"/>
                <a:gd name="T20" fmla="*/ 2147483647 w 1081"/>
                <a:gd name="T21" fmla="*/ 2147483647 h 1080"/>
                <a:gd name="T22" fmla="*/ 2147483647 w 1081"/>
                <a:gd name="T23" fmla="*/ 2147483647 h 1080"/>
                <a:gd name="T24" fmla="*/ 0 w 1081"/>
                <a:gd name="T25" fmla="*/ 2147483647 h 1080"/>
                <a:gd name="T26" fmla="*/ 2147483647 w 1081"/>
                <a:gd name="T27" fmla="*/ 2147483647 h 1080"/>
                <a:gd name="T28" fmla="*/ 2147483647 w 1081"/>
                <a:gd name="T29" fmla="*/ 2147483647 h 1080"/>
                <a:gd name="T30" fmla="*/ 2147483647 w 1081"/>
                <a:gd name="T31" fmla="*/ 2147483647 h 1080"/>
                <a:gd name="T32" fmla="*/ 2147483647 w 1081"/>
                <a:gd name="T33" fmla="*/ 2147483647 h 1080"/>
                <a:gd name="T34" fmla="*/ 2147483647 w 1081"/>
                <a:gd name="T35" fmla="*/ 2147483647 h 1080"/>
                <a:gd name="T36" fmla="*/ 2147483647 w 1081"/>
                <a:gd name="T37" fmla="*/ 2147483647 h 1080"/>
                <a:gd name="T38" fmla="*/ 2147483647 w 1081"/>
                <a:gd name="T39" fmla="*/ 2147483647 h 1080"/>
                <a:gd name="T40" fmla="*/ 2147483647 w 1081"/>
                <a:gd name="T41" fmla="*/ 2147483647 h 1080"/>
                <a:gd name="T42" fmla="*/ 2147483647 w 1081"/>
                <a:gd name="T43" fmla="*/ 2147483647 h 1080"/>
                <a:gd name="T44" fmla="*/ 2147483647 w 1081"/>
                <a:gd name="T45" fmla="*/ 2147483647 h 1080"/>
                <a:gd name="T46" fmla="*/ 2147483647 w 1081"/>
                <a:gd name="T47" fmla="*/ 2147483647 h 1080"/>
                <a:gd name="T48" fmla="*/ 2147483647 w 1081"/>
                <a:gd name="T49" fmla="*/ 2147483647 h 1080"/>
                <a:gd name="T50" fmla="*/ 2147483647 w 1081"/>
                <a:gd name="T51" fmla="*/ 2147483647 h 1080"/>
                <a:gd name="T52" fmla="*/ 2147483647 w 1081"/>
                <a:gd name="T53" fmla="*/ 2147483647 h 1080"/>
                <a:gd name="T54" fmla="*/ 2147483647 w 1081"/>
                <a:gd name="T55" fmla="*/ 2147483647 h 1080"/>
                <a:gd name="T56" fmla="*/ 2147483647 w 1081"/>
                <a:gd name="T57" fmla="*/ 2147483647 h 1080"/>
                <a:gd name="T58" fmla="*/ 2147483647 w 1081"/>
                <a:gd name="T59" fmla="*/ 2147483647 h 1080"/>
                <a:gd name="T60" fmla="*/ 2147483647 w 1081"/>
                <a:gd name="T61" fmla="*/ 2147483647 h 1080"/>
                <a:gd name="T62" fmla="*/ 2147483647 w 1081"/>
                <a:gd name="T63" fmla="*/ 2147483647 h 1080"/>
                <a:gd name="T64" fmla="*/ 2147483647 w 1081"/>
                <a:gd name="T65" fmla="*/ 2147483647 h 1080"/>
                <a:gd name="T66" fmla="*/ 2147483647 w 1081"/>
                <a:gd name="T67" fmla="*/ 2147483647 h 1080"/>
                <a:gd name="T68" fmla="*/ 2147483647 w 1081"/>
                <a:gd name="T69" fmla="*/ 2147483647 h 1080"/>
                <a:gd name="T70" fmla="*/ 2147483647 w 1081"/>
                <a:gd name="T71" fmla="*/ 2147483647 h 1080"/>
                <a:gd name="T72" fmla="*/ 2147483647 w 1081"/>
                <a:gd name="T73" fmla="*/ 2147483647 h 1080"/>
                <a:gd name="T74" fmla="*/ 2147483647 w 1081"/>
                <a:gd name="T75" fmla="*/ 2147483647 h 1080"/>
                <a:gd name="T76" fmla="*/ 2147483647 w 1081"/>
                <a:gd name="T77" fmla="*/ 2147483647 h 1080"/>
                <a:gd name="T78" fmla="*/ 2147483647 w 1081"/>
                <a:gd name="T79" fmla="*/ 2147483647 h 1080"/>
                <a:gd name="T80" fmla="*/ 2147483647 w 1081"/>
                <a:gd name="T81" fmla="*/ 2147483647 h 1080"/>
                <a:gd name="T82" fmla="*/ 2147483647 w 1081"/>
                <a:gd name="T83" fmla="*/ 2147483647 h 1080"/>
                <a:gd name="T84" fmla="*/ 2147483647 w 1081"/>
                <a:gd name="T85" fmla="*/ 2147483647 h 1080"/>
                <a:gd name="T86" fmla="*/ 2147483647 w 1081"/>
                <a:gd name="T87" fmla="*/ 2147483647 h 1080"/>
                <a:gd name="T88" fmla="*/ 2147483647 w 1081"/>
                <a:gd name="T89" fmla="*/ 2147483647 h 1080"/>
                <a:gd name="T90" fmla="*/ 2147483647 w 1081"/>
                <a:gd name="T91" fmla="*/ 2147483647 h 1080"/>
                <a:gd name="T92" fmla="*/ 2147483647 w 1081"/>
                <a:gd name="T93" fmla="*/ 2147483647 h 1080"/>
                <a:gd name="T94" fmla="*/ 2147483647 w 1081"/>
                <a:gd name="T95" fmla="*/ 2147483647 h 1080"/>
                <a:gd name="T96" fmla="*/ 2147483647 w 1081"/>
                <a:gd name="T97" fmla="*/ 2147483647 h 1080"/>
                <a:gd name="T98" fmla="*/ 2147483647 w 1081"/>
                <a:gd name="T99" fmla="*/ 2147483647 h 1080"/>
                <a:gd name="T100" fmla="*/ 2147483647 w 1081"/>
                <a:gd name="T101" fmla="*/ 2147483647 h 108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81"/>
                <a:gd name="T154" fmla="*/ 0 h 1080"/>
                <a:gd name="T155" fmla="*/ 1081 w 1081"/>
                <a:gd name="T156" fmla="*/ 1080 h 108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81" h="1080">
                  <a:moveTo>
                    <a:pt x="1081" y="540"/>
                  </a:moveTo>
                  <a:lnTo>
                    <a:pt x="1080" y="513"/>
                  </a:lnTo>
                  <a:lnTo>
                    <a:pt x="1078" y="485"/>
                  </a:lnTo>
                  <a:lnTo>
                    <a:pt x="1074" y="458"/>
                  </a:lnTo>
                  <a:lnTo>
                    <a:pt x="1071" y="432"/>
                  </a:lnTo>
                  <a:lnTo>
                    <a:pt x="1063" y="405"/>
                  </a:lnTo>
                  <a:lnTo>
                    <a:pt x="1056" y="379"/>
                  </a:lnTo>
                  <a:lnTo>
                    <a:pt x="1049" y="355"/>
                  </a:lnTo>
                  <a:lnTo>
                    <a:pt x="1038" y="330"/>
                  </a:lnTo>
                  <a:lnTo>
                    <a:pt x="1027" y="306"/>
                  </a:lnTo>
                  <a:lnTo>
                    <a:pt x="1016" y="282"/>
                  </a:lnTo>
                  <a:lnTo>
                    <a:pt x="1003" y="260"/>
                  </a:lnTo>
                  <a:lnTo>
                    <a:pt x="988" y="238"/>
                  </a:lnTo>
                  <a:lnTo>
                    <a:pt x="973" y="216"/>
                  </a:lnTo>
                  <a:lnTo>
                    <a:pt x="957" y="196"/>
                  </a:lnTo>
                  <a:lnTo>
                    <a:pt x="941" y="178"/>
                  </a:lnTo>
                  <a:lnTo>
                    <a:pt x="922" y="158"/>
                  </a:lnTo>
                  <a:lnTo>
                    <a:pt x="904" y="141"/>
                  </a:lnTo>
                  <a:lnTo>
                    <a:pt x="884" y="123"/>
                  </a:lnTo>
                  <a:lnTo>
                    <a:pt x="864" y="108"/>
                  </a:lnTo>
                  <a:lnTo>
                    <a:pt x="842" y="92"/>
                  </a:lnTo>
                  <a:lnTo>
                    <a:pt x="822" y="79"/>
                  </a:lnTo>
                  <a:lnTo>
                    <a:pt x="798" y="66"/>
                  </a:lnTo>
                  <a:lnTo>
                    <a:pt x="774" y="53"/>
                  </a:lnTo>
                  <a:lnTo>
                    <a:pt x="750" y="42"/>
                  </a:lnTo>
                  <a:lnTo>
                    <a:pt x="726" y="33"/>
                  </a:lnTo>
                  <a:lnTo>
                    <a:pt x="701" y="24"/>
                  </a:lnTo>
                  <a:lnTo>
                    <a:pt x="675" y="17"/>
                  </a:lnTo>
                  <a:lnTo>
                    <a:pt x="649" y="11"/>
                  </a:lnTo>
                  <a:lnTo>
                    <a:pt x="622" y="6"/>
                  </a:lnTo>
                  <a:lnTo>
                    <a:pt x="596" y="2"/>
                  </a:lnTo>
                  <a:lnTo>
                    <a:pt x="569" y="0"/>
                  </a:lnTo>
                  <a:lnTo>
                    <a:pt x="541" y="0"/>
                  </a:lnTo>
                  <a:lnTo>
                    <a:pt x="512" y="0"/>
                  </a:lnTo>
                  <a:lnTo>
                    <a:pt x="485" y="2"/>
                  </a:lnTo>
                  <a:lnTo>
                    <a:pt x="459" y="6"/>
                  </a:lnTo>
                  <a:lnTo>
                    <a:pt x="432" y="11"/>
                  </a:lnTo>
                  <a:lnTo>
                    <a:pt x="406" y="17"/>
                  </a:lnTo>
                  <a:lnTo>
                    <a:pt x="380" y="24"/>
                  </a:lnTo>
                  <a:lnTo>
                    <a:pt x="355" y="33"/>
                  </a:lnTo>
                  <a:lnTo>
                    <a:pt x="331" y="42"/>
                  </a:lnTo>
                  <a:lnTo>
                    <a:pt x="307" y="53"/>
                  </a:lnTo>
                  <a:lnTo>
                    <a:pt x="283" y="66"/>
                  </a:lnTo>
                  <a:lnTo>
                    <a:pt x="261" y="79"/>
                  </a:lnTo>
                  <a:lnTo>
                    <a:pt x="239" y="92"/>
                  </a:lnTo>
                  <a:lnTo>
                    <a:pt x="217" y="108"/>
                  </a:lnTo>
                  <a:lnTo>
                    <a:pt x="197" y="123"/>
                  </a:lnTo>
                  <a:lnTo>
                    <a:pt x="177" y="141"/>
                  </a:lnTo>
                  <a:lnTo>
                    <a:pt x="159" y="158"/>
                  </a:lnTo>
                  <a:lnTo>
                    <a:pt x="141" y="178"/>
                  </a:lnTo>
                  <a:lnTo>
                    <a:pt x="124" y="196"/>
                  </a:lnTo>
                  <a:lnTo>
                    <a:pt x="108" y="216"/>
                  </a:lnTo>
                  <a:lnTo>
                    <a:pt x="93" y="238"/>
                  </a:lnTo>
                  <a:lnTo>
                    <a:pt x="78" y="260"/>
                  </a:lnTo>
                  <a:lnTo>
                    <a:pt x="66" y="282"/>
                  </a:lnTo>
                  <a:lnTo>
                    <a:pt x="55" y="306"/>
                  </a:lnTo>
                  <a:lnTo>
                    <a:pt x="44" y="330"/>
                  </a:lnTo>
                  <a:lnTo>
                    <a:pt x="33" y="355"/>
                  </a:lnTo>
                  <a:lnTo>
                    <a:pt x="25" y="379"/>
                  </a:lnTo>
                  <a:lnTo>
                    <a:pt x="18" y="405"/>
                  </a:lnTo>
                  <a:lnTo>
                    <a:pt x="11" y="432"/>
                  </a:lnTo>
                  <a:lnTo>
                    <a:pt x="7" y="458"/>
                  </a:lnTo>
                  <a:lnTo>
                    <a:pt x="3" y="485"/>
                  </a:lnTo>
                  <a:lnTo>
                    <a:pt x="1" y="513"/>
                  </a:lnTo>
                  <a:lnTo>
                    <a:pt x="0" y="540"/>
                  </a:lnTo>
                  <a:lnTo>
                    <a:pt x="1" y="568"/>
                  </a:lnTo>
                  <a:lnTo>
                    <a:pt x="3" y="595"/>
                  </a:lnTo>
                  <a:lnTo>
                    <a:pt x="7" y="623"/>
                  </a:lnTo>
                  <a:lnTo>
                    <a:pt x="11" y="648"/>
                  </a:lnTo>
                  <a:lnTo>
                    <a:pt x="18" y="676"/>
                  </a:lnTo>
                  <a:lnTo>
                    <a:pt x="25" y="701"/>
                  </a:lnTo>
                  <a:lnTo>
                    <a:pt x="33" y="725"/>
                  </a:lnTo>
                  <a:lnTo>
                    <a:pt x="44" y="751"/>
                  </a:lnTo>
                  <a:lnTo>
                    <a:pt x="55" y="775"/>
                  </a:lnTo>
                  <a:lnTo>
                    <a:pt x="66" y="798"/>
                  </a:lnTo>
                  <a:lnTo>
                    <a:pt x="78" y="820"/>
                  </a:lnTo>
                  <a:lnTo>
                    <a:pt x="93" y="842"/>
                  </a:lnTo>
                  <a:lnTo>
                    <a:pt x="108" y="864"/>
                  </a:lnTo>
                  <a:lnTo>
                    <a:pt x="124" y="885"/>
                  </a:lnTo>
                  <a:lnTo>
                    <a:pt x="141" y="903"/>
                  </a:lnTo>
                  <a:lnTo>
                    <a:pt x="159" y="923"/>
                  </a:lnTo>
                  <a:lnTo>
                    <a:pt x="177" y="939"/>
                  </a:lnTo>
                  <a:lnTo>
                    <a:pt x="197" y="958"/>
                  </a:lnTo>
                  <a:lnTo>
                    <a:pt x="217" y="972"/>
                  </a:lnTo>
                  <a:lnTo>
                    <a:pt x="239" y="989"/>
                  </a:lnTo>
                  <a:lnTo>
                    <a:pt x="261" y="1002"/>
                  </a:lnTo>
                  <a:lnTo>
                    <a:pt x="283" y="1014"/>
                  </a:lnTo>
                  <a:lnTo>
                    <a:pt x="307" y="1027"/>
                  </a:lnTo>
                  <a:lnTo>
                    <a:pt x="331" y="1038"/>
                  </a:lnTo>
                  <a:lnTo>
                    <a:pt x="355" y="1047"/>
                  </a:lnTo>
                  <a:lnTo>
                    <a:pt x="380" y="1057"/>
                  </a:lnTo>
                  <a:lnTo>
                    <a:pt x="406" y="1064"/>
                  </a:lnTo>
                  <a:lnTo>
                    <a:pt x="432" y="1069"/>
                  </a:lnTo>
                  <a:lnTo>
                    <a:pt x="459" y="1075"/>
                  </a:lnTo>
                  <a:lnTo>
                    <a:pt x="485" y="1079"/>
                  </a:lnTo>
                  <a:lnTo>
                    <a:pt x="512" y="1080"/>
                  </a:lnTo>
                  <a:lnTo>
                    <a:pt x="541" y="1080"/>
                  </a:lnTo>
                  <a:lnTo>
                    <a:pt x="569" y="1080"/>
                  </a:lnTo>
                  <a:lnTo>
                    <a:pt x="596" y="1079"/>
                  </a:lnTo>
                  <a:lnTo>
                    <a:pt x="622" y="1075"/>
                  </a:lnTo>
                  <a:lnTo>
                    <a:pt x="649" y="1069"/>
                  </a:lnTo>
                  <a:lnTo>
                    <a:pt x="675" y="1064"/>
                  </a:lnTo>
                  <a:lnTo>
                    <a:pt x="701" y="1057"/>
                  </a:lnTo>
                  <a:lnTo>
                    <a:pt x="726" y="1047"/>
                  </a:lnTo>
                  <a:lnTo>
                    <a:pt x="750" y="1038"/>
                  </a:lnTo>
                  <a:lnTo>
                    <a:pt x="774" y="1027"/>
                  </a:lnTo>
                  <a:lnTo>
                    <a:pt x="798" y="1014"/>
                  </a:lnTo>
                  <a:lnTo>
                    <a:pt x="822" y="1002"/>
                  </a:lnTo>
                  <a:lnTo>
                    <a:pt x="842" y="989"/>
                  </a:lnTo>
                  <a:lnTo>
                    <a:pt x="864" y="972"/>
                  </a:lnTo>
                  <a:lnTo>
                    <a:pt x="884" y="958"/>
                  </a:lnTo>
                  <a:lnTo>
                    <a:pt x="904" y="939"/>
                  </a:lnTo>
                  <a:lnTo>
                    <a:pt x="922" y="923"/>
                  </a:lnTo>
                  <a:lnTo>
                    <a:pt x="941" y="903"/>
                  </a:lnTo>
                  <a:lnTo>
                    <a:pt x="957" y="885"/>
                  </a:lnTo>
                  <a:lnTo>
                    <a:pt x="973" y="864"/>
                  </a:lnTo>
                  <a:lnTo>
                    <a:pt x="988" y="842"/>
                  </a:lnTo>
                  <a:lnTo>
                    <a:pt x="1003" y="820"/>
                  </a:lnTo>
                  <a:lnTo>
                    <a:pt x="1016" y="798"/>
                  </a:lnTo>
                  <a:lnTo>
                    <a:pt x="1027" y="775"/>
                  </a:lnTo>
                  <a:lnTo>
                    <a:pt x="1038" y="751"/>
                  </a:lnTo>
                  <a:lnTo>
                    <a:pt x="1049" y="725"/>
                  </a:lnTo>
                  <a:lnTo>
                    <a:pt x="1056" y="701"/>
                  </a:lnTo>
                  <a:lnTo>
                    <a:pt x="1063" y="676"/>
                  </a:lnTo>
                  <a:lnTo>
                    <a:pt x="1071" y="648"/>
                  </a:lnTo>
                  <a:lnTo>
                    <a:pt x="1074" y="623"/>
                  </a:lnTo>
                  <a:lnTo>
                    <a:pt x="1078" y="595"/>
                  </a:lnTo>
                  <a:lnTo>
                    <a:pt x="1080" y="568"/>
                  </a:lnTo>
                  <a:lnTo>
                    <a:pt x="1081" y="540"/>
                  </a:lnTo>
                  <a:lnTo>
                    <a:pt x="1072" y="540"/>
                  </a:lnTo>
                  <a:lnTo>
                    <a:pt x="1071" y="513"/>
                  </a:lnTo>
                  <a:lnTo>
                    <a:pt x="1069" y="485"/>
                  </a:lnTo>
                  <a:lnTo>
                    <a:pt x="1065" y="460"/>
                  </a:lnTo>
                  <a:lnTo>
                    <a:pt x="1061" y="434"/>
                  </a:lnTo>
                  <a:lnTo>
                    <a:pt x="1054" y="409"/>
                  </a:lnTo>
                  <a:lnTo>
                    <a:pt x="1049" y="383"/>
                  </a:lnTo>
                  <a:lnTo>
                    <a:pt x="1039" y="357"/>
                  </a:lnTo>
                  <a:lnTo>
                    <a:pt x="1030" y="334"/>
                  </a:lnTo>
                  <a:lnTo>
                    <a:pt x="1019" y="310"/>
                  </a:lnTo>
                  <a:lnTo>
                    <a:pt x="1008" y="288"/>
                  </a:lnTo>
                  <a:lnTo>
                    <a:pt x="995" y="266"/>
                  </a:lnTo>
                  <a:lnTo>
                    <a:pt x="981" y="244"/>
                  </a:lnTo>
                  <a:lnTo>
                    <a:pt x="966" y="222"/>
                  </a:lnTo>
                  <a:lnTo>
                    <a:pt x="950" y="204"/>
                  </a:lnTo>
                  <a:lnTo>
                    <a:pt x="933" y="183"/>
                  </a:lnTo>
                  <a:lnTo>
                    <a:pt x="917" y="165"/>
                  </a:lnTo>
                  <a:lnTo>
                    <a:pt x="898" y="147"/>
                  </a:lnTo>
                  <a:lnTo>
                    <a:pt x="878" y="130"/>
                  </a:lnTo>
                  <a:lnTo>
                    <a:pt x="858" y="116"/>
                  </a:lnTo>
                  <a:lnTo>
                    <a:pt x="838" y="99"/>
                  </a:lnTo>
                  <a:lnTo>
                    <a:pt x="816" y="86"/>
                  </a:lnTo>
                  <a:lnTo>
                    <a:pt x="794" y="74"/>
                  </a:lnTo>
                  <a:lnTo>
                    <a:pt x="770" y="63"/>
                  </a:lnTo>
                  <a:lnTo>
                    <a:pt x="747" y="52"/>
                  </a:lnTo>
                  <a:lnTo>
                    <a:pt x="723" y="42"/>
                  </a:lnTo>
                  <a:lnTo>
                    <a:pt x="699" y="33"/>
                  </a:lnTo>
                  <a:lnTo>
                    <a:pt x="673" y="26"/>
                  </a:lnTo>
                  <a:lnTo>
                    <a:pt x="648" y="21"/>
                  </a:lnTo>
                  <a:lnTo>
                    <a:pt x="622" y="15"/>
                  </a:lnTo>
                  <a:lnTo>
                    <a:pt x="595" y="11"/>
                  </a:lnTo>
                  <a:lnTo>
                    <a:pt x="567" y="10"/>
                  </a:lnTo>
                  <a:lnTo>
                    <a:pt x="541" y="10"/>
                  </a:lnTo>
                  <a:lnTo>
                    <a:pt x="514" y="10"/>
                  </a:lnTo>
                  <a:lnTo>
                    <a:pt x="487" y="11"/>
                  </a:lnTo>
                  <a:lnTo>
                    <a:pt x="459" y="15"/>
                  </a:lnTo>
                  <a:lnTo>
                    <a:pt x="433" y="21"/>
                  </a:lnTo>
                  <a:lnTo>
                    <a:pt x="408" y="26"/>
                  </a:lnTo>
                  <a:lnTo>
                    <a:pt x="382" y="33"/>
                  </a:lnTo>
                  <a:lnTo>
                    <a:pt x="358" y="42"/>
                  </a:lnTo>
                  <a:lnTo>
                    <a:pt x="335" y="52"/>
                  </a:lnTo>
                  <a:lnTo>
                    <a:pt x="311" y="63"/>
                  </a:lnTo>
                  <a:lnTo>
                    <a:pt x="287" y="74"/>
                  </a:lnTo>
                  <a:lnTo>
                    <a:pt x="265" y="86"/>
                  </a:lnTo>
                  <a:lnTo>
                    <a:pt x="243" y="99"/>
                  </a:lnTo>
                  <a:lnTo>
                    <a:pt x="223" y="116"/>
                  </a:lnTo>
                  <a:lnTo>
                    <a:pt x="203" y="130"/>
                  </a:lnTo>
                  <a:lnTo>
                    <a:pt x="183" y="147"/>
                  </a:lnTo>
                  <a:lnTo>
                    <a:pt x="164" y="165"/>
                  </a:lnTo>
                  <a:lnTo>
                    <a:pt x="148" y="183"/>
                  </a:lnTo>
                  <a:lnTo>
                    <a:pt x="131" y="204"/>
                  </a:lnTo>
                  <a:lnTo>
                    <a:pt x="115" y="222"/>
                  </a:lnTo>
                  <a:lnTo>
                    <a:pt x="100" y="244"/>
                  </a:lnTo>
                  <a:lnTo>
                    <a:pt x="86" y="266"/>
                  </a:lnTo>
                  <a:lnTo>
                    <a:pt x="73" y="288"/>
                  </a:lnTo>
                  <a:lnTo>
                    <a:pt x="62" y="310"/>
                  </a:lnTo>
                  <a:lnTo>
                    <a:pt x="51" y="334"/>
                  </a:lnTo>
                  <a:lnTo>
                    <a:pt x="42" y="357"/>
                  </a:lnTo>
                  <a:lnTo>
                    <a:pt x="33" y="383"/>
                  </a:lnTo>
                  <a:lnTo>
                    <a:pt x="27" y="409"/>
                  </a:lnTo>
                  <a:lnTo>
                    <a:pt x="20" y="434"/>
                  </a:lnTo>
                  <a:lnTo>
                    <a:pt x="16" y="460"/>
                  </a:lnTo>
                  <a:lnTo>
                    <a:pt x="12" y="485"/>
                  </a:lnTo>
                  <a:lnTo>
                    <a:pt x="11" y="513"/>
                  </a:lnTo>
                  <a:lnTo>
                    <a:pt x="9" y="540"/>
                  </a:lnTo>
                  <a:lnTo>
                    <a:pt x="11" y="568"/>
                  </a:lnTo>
                  <a:lnTo>
                    <a:pt x="12" y="595"/>
                  </a:lnTo>
                  <a:lnTo>
                    <a:pt x="16" y="621"/>
                  </a:lnTo>
                  <a:lnTo>
                    <a:pt x="20" y="647"/>
                  </a:lnTo>
                  <a:lnTo>
                    <a:pt x="27" y="674"/>
                  </a:lnTo>
                  <a:lnTo>
                    <a:pt x="33" y="698"/>
                  </a:lnTo>
                  <a:lnTo>
                    <a:pt x="42" y="723"/>
                  </a:lnTo>
                  <a:lnTo>
                    <a:pt x="51" y="747"/>
                  </a:lnTo>
                  <a:lnTo>
                    <a:pt x="62" y="771"/>
                  </a:lnTo>
                  <a:lnTo>
                    <a:pt x="73" y="793"/>
                  </a:lnTo>
                  <a:lnTo>
                    <a:pt x="86" y="815"/>
                  </a:lnTo>
                  <a:lnTo>
                    <a:pt x="100" y="837"/>
                  </a:lnTo>
                  <a:lnTo>
                    <a:pt x="115" y="859"/>
                  </a:lnTo>
                  <a:lnTo>
                    <a:pt x="131" y="879"/>
                  </a:lnTo>
                  <a:lnTo>
                    <a:pt x="148" y="897"/>
                  </a:lnTo>
                  <a:lnTo>
                    <a:pt x="164" y="916"/>
                  </a:lnTo>
                  <a:lnTo>
                    <a:pt x="183" y="934"/>
                  </a:lnTo>
                  <a:lnTo>
                    <a:pt x="203" y="950"/>
                  </a:lnTo>
                  <a:lnTo>
                    <a:pt x="223" y="965"/>
                  </a:lnTo>
                  <a:lnTo>
                    <a:pt x="243" y="982"/>
                  </a:lnTo>
                  <a:lnTo>
                    <a:pt x="265" y="994"/>
                  </a:lnTo>
                  <a:lnTo>
                    <a:pt x="287" y="1007"/>
                  </a:lnTo>
                  <a:lnTo>
                    <a:pt x="311" y="1018"/>
                  </a:lnTo>
                  <a:lnTo>
                    <a:pt x="335" y="1029"/>
                  </a:lnTo>
                  <a:lnTo>
                    <a:pt x="358" y="1040"/>
                  </a:lnTo>
                  <a:lnTo>
                    <a:pt x="382" y="1047"/>
                  </a:lnTo>
                  <a:lnTo>
                    <a:pt x="408" y="1055"/>
                  </a:lnTo>
                  <a:lnTo>
                    <a:pt x="433" y="1060"/>
                  </a:lnTo>
                  <a:lnTo>
                    <a:pt x="459" y="1066"/>
                  </a:lnTo>
                  <a:lnTo>
                    <a:pt x="487" y="1069"/>
                  </a:lnTo>
                  <a:lnTo>
                    <a:pt x="514" y="1071"/>
                  </a:lnTo>
                  <a:lnTo>
                    <a:pt x="541" y="1071"/>
                  </a:lnTo>
                  <a:lnTo>
                    <a:pt x="567" y="1071"/>
                  </a:lnTo>
                  <a:lnTo>
                    <a:pt x="595" y="1069"/>
                  </a:lnTo>
                  <a:lnTo>
                    <a:pt x="622" y="1066"/>
                  </a:lnTo>
                  <a:lnTo>
                    <a:pt x="648" y="1060"/>
                  </a:lnTo>
                  <a:lnTo>
                    <a:pt x="673" y="1055"/>
                  </a:lnTo>
                  <a:lnTo>
                    <a:pt x="699" y="1047"/>
                  </a:lnTo>
                  <a:lnTo>
                    <a:pt x="723" y="1040"/>
                  </a:lnTo>
                  <a:lnTo>
                    <a:pt x="747" y="1029"/>
                  </a:lnTo>
                  <a:lnTo>
                    <a:pt x="770" y="1018"/>
                  </a:lnTo>
                  <a:lnTo>
                    <a:pt x="794" y="1007"/>
                  </a:lnTo>
                  <a:lnTo>
                    <a:pt x="816" y="994"/>
                  </a:lnTo>
                  <a:lnTo>
                    <a:pt x="838" y="982"/>
                  </a:lnTo>
                  <a:lnTo>
                    <a:pt x="858" y="965"/>
                  </a:lnTo>
                  <a:lnTo>
                    <a:pt x="878" y="950"/>
                  </a:lnTo>
                  <a:lnTo>
                    <a:pt x="898" y="934"/>
                  </a:lnTo>
                  <a:lnTo>
                    <a:pt x="917" y="916"/>
                  </a:lnTo>
                  <a:lnTo>
                    <a:pt x="933" y="897"/>
                  </a:lnTo>
                  <a:lnTo>
                    <a:pt x="950" y="879"/>
                  </a:lnTo>
                  <a:lnTo>
                    <a:pt x="966" y="859"/>
                  </a:lnTo>
                  <a:lnTo>
                    <a:pt x="981" y="837"/>
                  </a:lnTo>
                  <a:lnTo>
                    <a:pt x="995" y="815"/>
                  </a:lnTo>
                  <a:lnTo>
                    <a:pt x="1008" y="793"/>
                  </a:lnTo>
                  <a:lnTo>
                    <a:pt x="1019" y="771"/>
                  </a:lnTo>
                  <a:lnTo>
                    <a:pt x="1030" y="747"/>
                  </a:lnTo>
                  <a:lnTo>
                    <a:pt x="1039" y="723"/>
                  </a:lnTo>
                  <a:lnTo>
                    <a:pt x="1049" y="698"/>
                  </a:lnTo>
                  <a:lnTo>
                    <a:pt x="1054" y="674"/>
                  </a:lnTo>
                  <a:lnTo>
                    <a:pt x="1061" y="647"/>
                  </a:lnTo>
                  <a:lnTo>
                    <a:pt x="1065" y="621"/>
                  </a:lnTo>
                  <a:lnTo>
                    <a:pt x="1069" y="595"/>
                  </a:lnTo>
                  <a:lnTo>
                    <a:pt x="1071" y="568"/>
                  </a:lnTo>
                  <a:lnTo>
                    <a:pt x="1072" y="540"/>
                  </a:lnTo>
                  <a:lnTo>
                    <a:pt x="1081" y="540"/>
                  </a:lnTo>
                  <a:close/>
                </a:path>
              </a:pathLst>
            </a:custGeom>
            <a:solidFill>
              <a:srgbClr val="89CFFF"/>
            </a:solidFill>
            <a:ln w="9525">
              <a:noFill/>
              <a:round/>
              <a:headEnd/>
              <a:tailEnd/>
            </a:ln>
          </p:spPr>
          <p:txBody>
            <a:bodyPr/>
            <a:lstStyle/>
            <a:p>
              <a:endParaRPr lang="en-US"/>
            </a:p>
          </p:txBody>
        </p:sp>
        <p:sp>
          <p:nvSpPr>
            <p:cNvPr id="49229" name="Freeform 294"/>
            <p:cNvSpPr>
              <a:spLocks/>
            </p:cNvSpPr>
            <p:nvPr/>
          </p:nvSpPr>
          <p:spPr bwMode="auto">
            <a:xfrm>
              <a:off x="3285067" y="2547956"/>
              <a:ext cx="1511300" cy="1703388"/>
            </a:xfrm>
            <a:custGeom>
              <a:avLst/>
              <a:gdLst>
                <a:gd name="T0" fmla="*/ 2147483647 w 1071"/>
                <a:gd name="T1" fmla="*/ 2147483647 h 1073"/>
                <a:gd name="T2" fmla="*/ 2147483647 w 1071"/>
                <a:gd name="T3" fmla="*/ 2147483647 h 1073"/>
                <a:gd name="T4" fmla="*/ 2147483647 w 1071"/>
                <a:gd name="T5" fmla="*/ 2147483647 h 1073"/>
                <a:gd name="T6" fmla="*/ 2147483647 w 1071"/>
                <a:gd name="T7" fmla="*/ 2147483647 h 1073"/>
                <a:gd name="T8" fmla="*/ 2147483647 w 1071"/>
                <a:gd name="T9" fmla="*/ 2147483647 h 1073"/>
                <a:gd name="T10" fmla="*/ 2147483647 w 1071"/>
                <a:gd name="T11" fmla="*/ 2147483647 h 1073"/>
                <a:gd name="T12" fmla="*/ 2147483647 w 1071"/>
                <a:gd name="T13" fmla="*/ 2147483647 h 1073"/>
                <a:gd name="T14" fmla="*/ 2147483647 w 1071"/>
                <a:gd name="T15" fmla="*/ 2147483647 h 1073"/>
                <a:gd name="T16" fmla="*/ 2147483647 w 1071"/>
                <a:gd name="T17" fmla="*/ 2147483647 h 1073"/>
                <a:gd name="T18" fmla="*/ 2147483647 w 1071"/>
                <a:gd name="T19" fmla="*/ 2147483647 h 1073"/>
                <a:gd name="T20" fmla="*/ 2147483647 w 1071"/>
                <a:gd name="T21" fmla="*/ 2147483647 h 1073"/>
                <a:gd name="T22" fmla="*/ 2147483647 w 1071"/>
                <a:gd name="T23" fmla="*/ 2147483647 h 1073"/>
                <a:gd name="T24" fmla="*/ 0 w 1071"/>
                <a:gd name="T25" fmla="*/ 2147483647 h 1073"/>
                <a:gd name="T26" fmla="*/ 2147483647 w 1071"/>
                <a:gd name="T27" fmla="*/ 2147483647 h 1073"/>
                <a:gd name="T28" fmla="*/ 2147483647 w 1071"/>
                <a:gd name="T29" fmla="*/ 2147483647 h 1073"/>
                <a:gd name="T30" fmla="*/ 2147483647 w 1071"/>
                <a:gd name="T31" fmla="*/ 2147483647 h 1073"/>
                <a:gd name="T32" fmla="*/ 2147483647 w 1071"/>
                <a:gd name="T33" fmla="*/ 2147483647 h 1073"/>
                <a:gd name="T34" fmla="*/ 2147483647 w 1071"/>
                <a:gd name="T35" fmla="*/ 2147483647 h 1073"/>
                <a:gd name="T36" fmla="*/ 2147483647 w 1071"/>
                <a:gd name="T37" fmla="*/ 2147483647 h 1073"/>
                <a:gd name="T38" fmla="*/ 2147483647 w 1071"/>
                <a:gd name="T39" fmla="*/ 2147483647 h 1073"/>
                <a:gd name="T40" fmla="*/ 2147483647 w 1071"/>
                <a:gd name="T41" fmla="*/ 2147483647 h 1073"/>
                <a:gd name="T42" fmla="*/ 2147483647 w 1071"/>
                <a:gd name="T43" fmla="*/ 2147483647 h 1073"/>
                <a:gd name="T44" fmla="*/ 2147483647 w 1071"/>
                <a:gd name="T45" fmla="*/ 2147483647 h 1073"/>
                <a:gd name="T46" fmla="*/ 2147483647 w 1071"/>
                <a:gd name="T47" fmla="*/ 2147483647 h 1073"/>
                <a:gd name="T48" fmla="*/ 2147483647 w 1071"/>
                <a:gd name="T49" fmla="*/ 2147483647 h 1073"/>
                <a:gd name="T50" fmla="*/ 2147483647 w 1071"/>
                <a:gd name="T51" fmla="*/ 2147483647 h 1073"/>
                <a:gd name="T52" fmla="*/ 2147483647 w 1071"/>
                <a:gd name="T53" fmla="*/ 2147483647 h 1073"/>
                <a:gd name="T54" fmla="*/ 2147483647 w 1071"/>
                <a:gd name="T55" fmla="*/ 2147483647 h 1073"/>
                <a:gd name="T56" fmla="*/ 2147483647 w 1071"/>
                <a:gd name="T57" fmla="*/ 2147483647 h 1073"/>
                <a:gd name="T58" fmla="*/ 2147483647 w 1071"/>
                <a:gd name="T59" fmla="*/ 2147483647 h 1073"/>
                <a:gd name="T60" fmla="*/ 2147483647 w 1071"/>
                <a:gd name="T61" fmla="*/ 2147483647 h 1073"/>
                <a:gd name="T62" fmla="*/ 2147483647 w 1071"/>
                <a:gd name="T63" fmla="*/ 2147483647 h 1073"/>
                <a:gd name="T64" fmla="*/ 2147483647 w 1071"/>
                <a:gd name="T65" fmla="*/ 2147483647 h 1073"/>
                <a:gd name="T66" fmla="*/ 2147483647 w 1071"/>
                <a:gd name="T67" fmla="*/ 2147483647 h 1073"/>
                <a:gd name="T68" fmla="*/ 2147483647 w 1071"/>
                <a:gd name="T69" fmla="*/ 2147483647 h 1073"/>
                <a:gd name="T70" fmla="*/ 2147483647 w 1071"/>
                <a:gd name="T71" fmla="*/ 2147483647 h 1073"/>
                <a:gd name="T72" fmla="*/ 2147483647 w 1071"/>
                <a:gd name="T73" fmla="*/ 2147483647 h 1073"/>
                <a:gd name="T74" fmla="*/ 2147483647 w 1071"/>
                <a:gd name="T75" fmla="*/ 2147483647 h 1073"/>
                <a:gd name="T76" fmla="*/ 2147483647 w 1071"/>
                <a:gd name="T77" fmla="*/ 2147483647 h 1073"/>
                <a:gd name="T78" fmla="*/ 2147483647 w 1071"/>
                <a:gd name="T79" fmla="*/ 2147483647 h 1073"/>
                <a:gd name="T80" fmla="*/ 2147483647 w 1071"/>
                <a:gd name="T81" fmla="*/ 2147483647 h 1073"/>
                <a:gd name="T82" fmla="*/ 2147483647 w 1071"/>
                <a:gd name="T83" fmla="*/ 2147483647 h 1073"/>
                <a:gd name="T84" fmla="*/ 2147483647 w 1071"/>
                <a:gd name="T85" fmla="*/ 2147483647 h 1073"/>
                <a:gd name="T86" fmla="*/ 2147483647 w 1071"/>
                <a:gd name="T87" fmla="*/ 2147483647 h 1073"/>
                <a:gd name="T88" fmla="*/ 2147483647 w 1071"/>
                <a:gd name="T89" fmla="*/ 2147483647 h 1073"/>
                <a:gd name="T90" fmla="*/ 2147483647 w 1071"/>
                <a:gd name="T91" fmla="*/ 2147483647 h 1073"/>
                <a:gd name="T92" fmla="*/ 2147483647 w 1071"/>
                <a:gd name="T93" fmla="*/ 2147483647 h 1073"/>
                <a:gd name="T94" fmla="*/ 2147483647 w 1071"/>
                <a:gd name="T95" fmla="*/ 2147483647 h 1073"/>
                <a:gd name="T96" fmla="*/ 2147483647 w 1071"/>
                <a:gd name="T97" fmla="*/ 2147483647 h 1073"/>
                <a:gd name="T98" fmla="*/ 2147483647 w 1071"/>
                <a:gd name="T99" fmla="*/ 2147483647 h 1073"/>
                <a:gd name="T100" fmla="*/ 2147483647 w 1071"/>
                <a:gd name="T101" fmla="*/ 2147483647 h 107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1"/>
                <a:gd name="T154" fmla="*/ 0 h 1073"/>
                <a:gd name="T155" fmla="*/ 1071 w 1071"/>
                <a:gd name="T156" fmla="*/ 1073 h 107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1" h="1073">
                  <a:moveTo>
                    <a:pt x="1071" y="536"/>
                  </a:moveTo>
                  <a:lnTo>
                    <a:pt x="1071" y="509"/>
                  </a:lnTo>
                  <a:lnTo>
                    <a:pt x="1069" y="481"/>
                  </a:lnTo>
                  <a:lnTo>
                    <a:pt x="1066" y="454"/>
                  </a:lnTo>
                  <a:lnTo>
                    <a:pt x="1060" y="428"/>
                  </a:lnTo>
                  <a:lnTo>
                    <a:pt x="1055" y="403"/>
                  </a:lnTo>
                  <a:lnTo>
                    <a:pt x="1047" y="377"/>
                  </a:lnTo>
                  <a:lnTo>
                    <a:pt x="1038" y="351"/>
                  </a:lnTo>
                  <a:lnTo>
                    <a:pt x="1029" y="328"/>
                  </a:lnTo>
                  <a:lnTo>
                    <a:pt x="1018" y="304"/>
                  </a:lnTo>
                  <a:lnTo>
                    <a:pt x="1007" y="282"/>
                  </a:lnTo>
                  <a:lnTo>
                    <a:pt x="994" y="258"/>
                  </a:lnTo>
                  <a:lnTo>
                    <a:pt x="979" y="236"/>
                  </a:lnTo>
                  <a:lnTo>
                    <a:pt x="965" y="216"/>
                  </a:lnTo>
                  <a:lnTo>
                    <a:pt x="948" y="196"/>
                  </a:lnTo>
                  <a:lnTo>
                    <a:pt x="932" y="176"/>
                  </a:lnTo>
                  <a:lnTo>
                    <a:pt x="914" y="157"/>
                  </a:lnTo>
                  <a:lnTo>
                    <a:pt x="895" y="139"/>
                  </a:lnTo>
                  <a:lnTo>
                    <a:pt x="877" y="123"/>
                  </a:lnTo>
                  <a:lnTo>
                    <a:pt x="857" y="108"/>
                  </a:lnTo>
                  <a:lnTo>
                    <a:pt x="835" y="92"/>
                  </a:lnTo>
                  <a:lnTo>
                    <a:pt x="813" y="79"/>
                  </a:lnTo>
                  <a:lnTo>
                    <a:pt x="791" y="66"/>
                  </a:lnTo>
                  <a:lnTo>
                    <a:pt x="767" y="53"/>
                  </a:lnTo>
                  <a:lnTo>
                    <a:pt x="743" y="42"/>
                  </a:lnTo>
                  <a:lnTo>
                    <a:pt x="720" y="33"/>
                  </a:lnTo>
                  <a:lnTo>
                    <a:pt x="696" y="26"/>
                  </a:lnTo>
                  <a:lnTo>
                    <a:pt x="670" y="18"/>
                  </a:lnTo>
                  <a:lnTo>
                    <a:pt x="643" y="11"/>
                  </a:lnTo>
                  <a:lnTo>
                    <a:pt x="617" y="7"/>
                  </a:lnTo>
                  <a:lnTo>
                    <a:pt x="590" y="4"/>
                  </a:lnTo>
                  <a:lnTo>
                    <a:pt x="564" y="2"/>
                  </a:lnTo>
                  <a:lnTo>
                    <a:pt x="536" y="0"/>
                  </a:lnTo>
                  <a:lnTo>
                    <a:pt x="507" y="2"/>
                  </a:lnTo>
                  <a:lnTo>
                    <a:pt x="482" y="4"/>
                  </a:lnTo>
                  <a:lnTo>
                    <a:pt x="454" y="7"/>
                  </a:lnTo>
                  <a:lnTo>
                    <a:pt x="428" y="11"/>
                  </a:lnTo>
                  <a:lnTo>
                    <a:pt x="401" y="18"/>
                  </a:lnTo>
                  <a:lnTo>
                    <a:pt x="377" y="26"/>
                  </a:lnTo>
                  <a:lnTo>
                    <a:pt x="352" y="33"/>
                  </a:lnTo>
                  <a:lnTo>
                    <a:pt x="328" y="42"/>
                  </a:lnTo>
                  <a:lnTo>
                    <a:pt x="304" y="53"/>
                  </a:lnTo>
                  <a:lnTo>
                    <a:pt x="280" y="66"/>
                  </a:lnTo>
                  <a:lnTo>
                    <a:pt x="258" y="79"/>
                  </a:lnTo>
                  <a:lnTo>
                    <a:pt x="236" y="92"/>
                  </a:lnTo>
                  <a:lnTo>
                    <a:pt x="214" y="108"/>
                  </a:lnTo>
                  <a:lnTo>
                    <a:pt x="194" y="123"/>
                  </a:lnTo>
                  <a:lnTo>
                    <a:pt x="176" y="139"/>
                  </a:lnTo>
                  <a:lnTo>
                    <a:pt x="158" y="157"/>
                  </a:lnTo>
                  <a:lnTo>
                    <a:pt x="139" y="176"/>
                  </a:lnTo>
                  <a:lnTo>
                    <a:pt x="123" y="196"/>
                  </a:lnTo>
                  <a:lnTo>
                    <a:pt x="106" y="216"/>
                  </a:lnTo>
                  <a:lnTo>
                    <a:pt x="92" y="236"/>
                  </a:lnTo>
                  <a:lnTo>
                    <a:pt x="77" y="258"/>
                  </a:lnTo>
                  <a:lnTo>
                    <a:pt x="64" y="282"/>
                  </a:lnTo>
                  <a:lnTo>
                    <a:pt x="53" y="304"/>
                  </a:lnTo>
                  <a:lnTo>
                    <a:pt x="42" y="328"/>
                  </a:lnTo>
                  <a:lnTo>
                    <a:pt x="33" y="351"/>
                  </a:lnTo>
                  <a:lnTo>
                    <a:pt x="24" y="377"/>
                  </a:lnTo>
                  <a:lnTo>
                    <a:pt x="17" y="403"/>
                  </a:lnTo>
                  <a:lnTo>
                    <a:pt x="11" y="428"/>
                  </a:lnTo>
                  <a:lnTo>
                    <a:pt x="6" y="454"/>
                  </a:lnTo>
                  <a:lnTo>
                    <a:pt x="2" y="481"/>
                  </a:lnTo>
                  <a:lnTo>
                    <a:pt x="0" y="509"/>
                  </a:lnTo>
                  <a:lnTo>
                    <a:pt x="0" y="536"/>
                  </a:lnTo>
                  <a:lnTo>
                    <a:pt x="0" y="564"/>
                  </a:lnTo>
                  <a:lnTo>
                    <a:pt x="2" y="591"/>
                  </a:lnTo>
                  <a:lnTo>
                    <a:pt x="6" y="619"/>
                  </a:lnTo>
                  <a:lnTo>
                    <a:pt x="11" y="644"/>
                  </a:lnTo>
                  <a:lnTo>
                    <a:pt x="17" y="670"/>
                  </a:lnTo>
                  <a:lnTo>
                    <a:pt x="24" y="696"/>
                  </a:lnTo>
                  <a:lnTo>
                    <a:pt x="33" y="721"/>
                  </a:lnTo>
                  <a:lnTo>
                    <a:pt x="42" y="745"/>
                  </a:lnTo>
                  <a:lnTo>
                    <a:pt x="53" y="769"/>
                  </a:lnTo>
                  <a:lnTo>
                    <a:pt x="64" y="791"/>
                  </a:lnTo>
                  <a:lnTo>
                    <a:pt x="77" y="815"/>
                  </a:lnTo>
                  <a:lnTo>
                    <a:pt x="92" y="837"/>
                  </a:lnTo>
                  <a:lnTo>
                    <a:pt x="106" y="857"/>
                  </a:lnTo>
                  <a:lnTo>
                    <a:pt x="123" y="877"/>
                  </a:lnTo>
                  <a:lnTo>
                    <a:pt x="139" y="897"/>
                  </a:lnTo>
                  <a:lnTo>
                    <a:pt x="158" y="915"/>
                  </a:lnTo>
                  <a:lnTo>
                    <a:pt x="176" y="934"/>
                  </a:lnTo>
                  <a:lnTo>
                    <a:pt x="194" y="950"/>
                  </a:lnTo>
                  <a:lnTo>
                    <a:pt x="214" y="965"/>
                  </a:lnTo>
                  <a:lnTo>
                    <a:pt x="236" y="981"/>
                  </a:lnTo>
                  <a:lnTo>
                    <a:pt x="258" y="994"/>
                  </a:lnTo>
                  <a:lnTo>
                    <a:pt x="280" y="1007"/>
                  </a:lnTo>
                  <a:lnTo>
                    <a:pt x="304" y="1020"/>
                  </a:lnTo>
                  <a:lnTo>
                    <a:pt x="328" y="1031"/>
                  </a:lnTo>
                  <a:lnTo>
                    <a:pt x="352" y="1040"/>
                  </a:lnTo>
                  <a:lnTo>
                    <a:pt x="377" y="1047"/>
                  </a:lnTo>
                  <a:lnTo>
                    <a:pt x="401" y="1054"/>
                  </a:lnTo>
                  <a:lnTo>
                    <a:pt x="428" y="1062"/>
                  </a:lnTo>
                  <a:lnTo>
                    <a:pt x="454" y="1065"/>
                  </a:lnTo>
                  <a:lnTo>
                    <a:pt x="482" y="1069"/>
                  </a:lnTo>
                  <a:lnTo>
                    <a:pt x="507" y="1071"/>
                  </a:lnTo>
                  <a:lnTo>
                    <a:pt x="536" y="1073"/>
                  </a:lnTo>
                  <a:lnTo>
                    <a:pt x="564" y="1071"/>
                  </a:lnTo>
                  <a:lnTo>
                    <a:pt x="590" y="1069"/>
                  </a:lnTo>
                  <a:lnTo>
                    <a:pt x="617" y="1065"/>
                  </a:lnTo>
                  <a:lnTo>
                    <a:pt x="643" y="1062"/>
                  </a:lnTo>
                  <a:lnTo>
                    <a:pt x="670" y="1054"/>
                  </a:lnTo>
                  <a:lnTo>
                    <a:pt x="696" y="1047"/>
                  </a:lnTo>
                  <a:lnTo>
                    <a:pt x="720" y="1040"/>
                  </a:lnTo>
                  <a:lnTo>
                    <a:pt x="743" y="1031"/>
                  </a:lnTo>
                  <a:lnTo>
                    <a:pt x="767" y="1020"/>
                  </a:lnTo>
                  <a:lnTo>
                    <a:pt x="791" y="1007"/>
                  </a:lnTo>
                  <a:lnTo>
                    <a:pt x="813" y="994"/>
                  </a:lnTo>
                  <a:lnTo>
                    <a:pt x="835" y="981"/>
                  </a:lnTo>
                  <a:lnTo>
                    <a:pt x="857" y="965"/>
                  </a:lnTo>
                  <a:lnTo>
                    <a:pt x="877" y="950"/>
                  </a:lnTo>
                  <a:lnTo>
                    <a:pt x="895" y="934"/>
                  </a:lnTo>
                  <a:lnTo>
                    <a:pt x="914" y="915"/>
                  </a:lnTo>
                  <a:lnTo>
                    <a:pt x="932" y="897"/>
                  </a:lnTo>
                  <a:lnTo>
                    <a:pt x="948" y="877"/>
                  </a:lnTo>
                  <a:lnTo>
                    <a:pt x="965" y="857"/>
                  </a:lnTo>
                  <a:lnTo>
                    <a:pt x="979" y="837"/>
                  </a:lnTo>
                  <a:lnTo>
                    <a:pt x="994" y="815"/>
                  </a:lnTo>
                  <a:lnTo>
                    <a:pt x="1007" y="791"/>
                  </a:lnTo>
                  <a:lnTo>
                    <a:pt x="1018" y="769"/>
                  </a:lnTo>
                  <a:lnTo>
                    <a:pt x="1029" y="745"/>
                  </a:lnTo>
                  <a:lnTo>
                    <a:pt x="1038" y="721"/>
                  </a:lnTo>
                  <a:lnTo>
                    <a:pt x="1047" y="696"/>
                  </a:lnTo>
                  <a:lnTo>
                    <a:pt x="1055" y="670"/>
                  </a:lnTo>
                  <a:lnTo>
                    <a:pt x="1060" y="644"/>
                  </a:lnTo>
                  <a:lnTo>
                    <a:pt x="1066" y="619"/>
                  </a:lnTo>
                  <a:lnTo>
                    <a:pt x="1069" y="591"/>
                  </a:lnTo>
                  <a:lnTo>
                    <a:pt x="1071" y="564"/>
                  </a:lnTo>
                  <a:lnTo>
                    <a:pt x="1071" y="536"/>
                  </a:lnTo>
                  <a:lnTo>
                    <a:pt x="1062" y="536"/>
                  </a:lnTo>
                  <a:lnTo>
                    <a:pt x="1062" y="509"/>
                  </a:lnTo>
                  <a:lnTo>
                    <a:pt x="1060" y="483"/>
                  </a:lnTo>
                  <a:lnTo>
                    <a:pt x="1056" y="456"/>
                  </a:lnTo>
                  <a:lnTo>
                    <a:pt x="1051" y="430"/>
                  </a:lnTo>
                  <a:lnTo>
                    <a:pt x="1045" y="405"/>
                  </a:lnTo>
                  <a:lnTo>
                    <a:pt x="1038" y="381"/>
                  </a:lnTo>
                  <a:lnTo>
                    <a:pt x="1031" y="355"/>
                  </a:lnTo>
                  <a:lnTo>
                    <a:pt x="1022" y="331"/>
                  </a:lnTo>
                  <a:lnTo>
                    <a:pt x="1011" y="308"/>
                  </a:lnTo>
                  <a:lnTo>
                    <a:pt x="998" y="286"/>
                  </a:lnTo>
                  <a:lnTo>
                    <a:pt x="985" y="264"/>
                  </a:lnTo>
                  <a:lnTo>
                    <a:pt x="972" y="242"/>
                  </a:lnTo>
                  <a:lnTo>
                    <a:pt x="958" y="222"/>
                  </a:lnTo>
                  <a:lnTo>
                    <a:pt x="941" y="201"/>
                  </a:lnTo>
                  <a:lnTo>
                    <a:pt x="925" y="183"/>
                  </a:lnTo>
                  <a:lnTo>
                    <a:pt x="908" y="165"/>
                  </a:lnTo>
                  <a:lnTo>
                    <a:pt x="890" y="146"/>
                  </a:lnTo>
                  <a:lnTo>
                    <a:pt x="870" y="130"/>
                  </a:lnTo>
                  <a:lnTo>
                    <a:pt x="851" y="115"/>
                  </a:lnTo>
                  <a:lnTo>
                    <a:pt x="829" y="101"/>
                  </a:lnTo>
                  <a:lnTo>
                    <a:pt x="809" y="86"/>
                  </a:lnTo>
                  <a:lnTo>
                    <a:pt x="787" y="73"/>
                  </a:lnTo>
                  <a:lnTo>
                    <a:pt x="763" y="62"/>
                  </a:lnTo>
                  <a:lnTo>
                    <a:pt x="740" y="51"/>
                  </a:lnTo>
                  <a:lnTo>
                    <a:pt x="716" y="42"/>
                  </a:lnTo>
                  <a:lnTo>
                    <a:pt x="692" y="33"/>
                  </a:lnTo>
                  <a:lnTo>
                    <a:pt x="666" y="26"/>
                  </a:lnTo>
                  <a:lnTo>
                    <a:pt x="641" y="20"/>
                  </a:lnTo>
                  <a:lnTo>
                    <a:pt x="615" y="17"/>
                  </a:lnTo>
                  <a:lnTo>
                    <a:pt x="590" y="13"/>
                  </a:lnTo>
                  <a:lnTo>
                    <a:pt x="562" y="11"/>
                  </a:lnTo>
                  <a:lnTo>
                    <a:pt x="536" y="9"/>
                  </a:lnTo>
                  <a:lnTo>
                    <a:pt x="509" y="11"/>
                  </a:lnTo>
                  <a:lnTo>
                    <a:pt x="482" y="13"/>
                  </a:lnTo>
                  <a:lnTo>
                    <a:pt x="456" y="17"/>
                  </a:lnTo>
                  <a:lnTo>
                    <a:pt x="430" y="20"/>
                  </a:lnTo>
                  <a:lnTo>
                    <a:pt x="405" y="26"/>
                  </a:lnTo>
                  <a:lnTo>
                    <a:pt x="379" y="33"/>
                  </a:lnTo>
                  <a:lnTo>
                    <a:pt x="355" y="42"/>
                  </a:lnTo>
                  <a:lnTo>
                    <a:pt x="331" y="51"/>
                  </a:lnTo>
                  <a:lnTo>
                    <a:pt x="308" y="62"/>
                  </a:lnTo>
                  <a:lnTo>
                    <a:pt x="284" y="73"/>
                  </a:lnTo>
                  <a:lnTo>
                    <a:pt x="262" y="86"/>
                  </a:lnTo>
                  <a:lnTo>
                    <a:pt x="242" y="101"/>
                  </a:lnTo>
                  <a:lnTo>
                    <a:pt x="220" y="115"/>
                  </a:lnTo>
                  <a:lnTo>
                    <a:pt x="201" y="130"/>
                  </a:lnTo>
                  <a:lnTo>
                    <a:pt x="181" y="146"/>
                  </a:lnTo>
                  <a:lnTo>
                    <a:pt x="163" y="165"/>
                  </a:lnTo>
                  <a:lnTo>
                    <a:pt x="147" y="183"/>
                  </a:lnTo>
                  <a:lnTo>
                    <a:pt x="130" y="201"/>
                  </a:lnTo>
                  <a:lnTo>
                    <a:pt x="114" y="222"/>
                  </a:lnTo>
                  <a:lnTo>
                    <a:pt x="99" y="242"/>
                  </a:lnTo>
                  <a:lnTo>
                    <a:pt x="86" y="264"/>
                  </a:lnTo>
                  <a:lnTo>
                    <a:pt x="73" y="286"/>
                  </a:lnTo>
                  <a:lnTo>
                    <a:pt x="61" y="308"/>
                  </a:lnTo>
                  <a:lnTo>
                    <a:pt x="50" y="331"/>
                  </a:lnTo>
                  <a:lnTo>
                    <a:pt x="40" y="355"/>
                  </a:lnTo>
                  <a:lnTo>
                    <a:pt x="33" y="381"/>
                  </a:lnTo>
                  <a:lnTo>
                    <a:pt x="26" y="405"/>
                  </a:lnTo>
                  <a:lnTo>
                    <a:pt x="20" y="430"/>
                  </a:lnTo>
                  <a:lnTo>
                    <a:pt x="15" y="456"/>
                  </a:lnTo>
                  <a:lnTo>
                    <a:pt x="11" y="483"/>
                  </a:lnTo>
                  <a:lnTo>
                    <a:pt x="9" y="509"/>
                  </a:lnTo>
                  <a:lnTo>
                    <a:pt x="9" y="536"/>
                  </a:lnTo>
                  <a:lnTo>
                    <a:pt x="9" y="564"/>
                  </a:lnTo>
                  <a:lnTo>
                    <a:pt x="11" y="589"/>
                  </a:lnTo>
                  <a:lnTo>
                    <a:pt x="15" y="617"/>
                  </a:lnTo>
                  <a:lnTo>
                    <a:pt x="20" y="643"/>
                  </a:lnTo>
                  <a:lnTo>
                    <a:pt x="26" y="668"/>
                  </a:lnTo>
                  <a:lnTo>
                    <a:pt x="33" y="694"/>
                  </a:lnTo>
                  <a:lnTo>
                    <a:pt x="40" y="718"/>
                  </a:lnTo>
                  <a:lnTo>
                    <a:pt x="50" y="741"/>
                  </a:lnTo>
                  <a:lnTo>
                    <a:pt x="61" y="765"/>
                  </a:lnTo>
                  <a:lnTo>
                    <a:pt x="73" y="787"/>
                  </a:lnTo>
                  <a:lnTo>
                    <a:pt x="86" y="809"/>
                  </a:lnTo>
                  <a:lnTo>
                    <a:pt x="99" y="831"/>
                  </a:lnTo>
                  <a:lnTo>
                    <a:pt x="114" y="851"/>
                  </a:lnTo>
                  <a:lnTo>
                    <a:pt x="130" y="871"/>
                  </a:lnTo>
                  <a:lnTo>
                    <a:pt x="147" y="890"/>
                  </a:lnTo>
                  <a:lnTo>
                    <a:pt x="163" y="908"/>
                  </a:lnTo>
                  <a:lnTo>
                    <a:pt x="181" y="926"/>
                  </a:lnTo>
                  <a:lnTo>
                    <a:pt x="201" y="943"/>
                  </a:lnTo>
                  <a:lnTo>
                    <a:pt x="220" y="957"/>
                  </a:lnTo>
                  <a:lnTo>
                    <a:pt x="242" y="974"/>
                  </a:lnTo>
                  <a:lnTo>
                    <a:pt x="262" y="987"/>
                  </a:lnTo>
                  <a:lnTo>
                    <a:pt x="284" y="999"/>
                  </a:lnTo>
                  <a:lnTo>
                    <a:pt x="308" y="1010"/>
                  </a:lnTo>
                  <a:lnTo>
                    <a:pt x="331" y="1021"/>
                  </a:lnTo>
                  <a:lnTo>
                    <a:pt x="355" y="1031"/>
                  </a:lnTo>
                  <a:lnTo>
                    <a:pt x="379" y="1040"/>
                  </a:lnTo>
                  <a:lnTo>
                    <a:pt x="405" y="1047"/>
                  </a:lnTo>
                  <a:lnTo>
                    <a:pt x="430" y="1053"/>
                  </a:lnTo>
                  <a:lnTo>
                    <a:pt x="456" y="1056"/>
                  </a:lnTo>
                  <a:lnTo>
                    <a:pt x="482" y="1060"/>
                  </a:lnTo>
                  <a:lnTo>
                    <a:pt x="509" y="1062"/>
                  </a:lnTo>
                  <a:lnTo>
                    <a:pt x="536" y="1064"/>
                  </a:lnTo>
                  <a:lnTo>
                    <a:pt x="562" y="1062"/>
                  </a:lnTo>
                  <a:lnTo>
                    <a:pt x="590" y="1060"/>
                  </a:lnTo>
                  <a:lnTo>
                    <a:pt x="615" y="1056"/>
                  </a:lnTo>
                  <a:lnTo>
                    <a:pt x="641" y="1053"/>
                  </a:lnTo>
                  <a:lnTo>
                    <a:pt x="666" y="1047"/>
                  </a:lnTo>
                  <a:lnTo>
                    <a:pt x="692" y="1040"/>
                  </a:lnTo>
                  <a:lnTo>
                    <a:pt x="716" y="1031"/>
                  </a:lnTo>
                  <a:lnTo>
                    <a:pt x="740" y="1021"/>
                  </a:lnTo>
                  <a:lnTo>
                    <a:pt x="763" y="1010"/>
                  </a:lnTo>
                  <a:lnTo>
                    <a:pt x="787" y="999"/>
                  </a:lnTo>
                  <a:lnTo>
                    <a:pt x="809" y="987"/>
                  </a:lnTo>
                  <a:lnTo>
                    <a:pt x="829" y="974"/>
                  </a:lnTo>
                  <a:lnTo>
                    <a:pt x="851" y="957"/>
                  </a:lnTo>
                  <a:lnTo>
                    <a:pt x="870" y="943"/>
                  </a:lnTo>
                  <a:lnTo>
                    <a:pt x="890" y="926"/>
                  </a:lnTo>
                  <a:lnTo>
                    <a:pt x="908" y="908"/>
                  </a:lnTo>
                  <a:lnTo>
                    <a:pt x="925" y="890"/>
                  </a:lnTo>
                  <a:lnTo>
                    <a:pt x="941" y="871"/>
                  </a:lnTo>
                  <a:lnTo>
                    <a:pt x="958" y="851"/>
                  </a:lnTo>
                  <a:lnTo>
                    <a:pt x="972" y="831"/>
                  </a:lnTo>
                  <a:lnTo>
                    <a:pt x="985" y="809"/>
                  </a:lnTo>
                  <a:lnTo>
                    <a:pt x="998" y="787"/>
                  </a:lnTo>
                  <a:lnTo>
                    <a:pt x="1011" y="765"/>
                  </a:lnTo>
                  <a:lnTo>
                    <a:pt x="1022" y="741"/>
                  </a:lnTo>
                  <a:lnTo>
                    <a:pt x="1031" y="718"/>
                  </a:lnTo>
                  <a:lnTo>
                    <a:pt x="1038" y="694"/>
                  </a:lnTo>
                  <a:lnTo>
                    <a:pt x="1045" y="668"/>
                  </a:lnTo>
                  <a:lnTo>
                    <a:pt x="1051" y="643"/>
                  </a:lnTo>
                  <a:lnTo>
                    <a:pt x="1056" y="617"/>
                  </a:lnTo>
                  <a:lnTo>
                    <a:pt x="1060" y="589"/>
                  </a:lnTo>
                  <a:lnTo>
                    <a:pt x="1062" y="564"/>
                  </a:lnTo>
                  <a:lnTo>
                    <a:pt x="1062" y="536"/>
                  </a:lnTo>
                  <a:lnTo>
                    <a:pt x="1071" y="536"/>
                  </a:lnTo>
                  <a:close/>
                </a:path>
              </a:pathLst>
            </a:custGeom>
            <a:solidFill>
              <a:srgbClr val="8AD0FF"/>
            </a:solidFill>
            <a:ln w="9525">
              <a:noFill/>
              <a:round/>
              <a:headEnd/>
              <a:tailEnd/>
            </a:ln>
          </p:spPr>
          <p:txBody>
            <a:bodyPr/>
            <a:lstStyle/>
            <a:p>
              <a:endParaRPr lang="en-US"/>
            </a:p>
          </p:txBody>
        </p:sp>
        <p:sp>
          <p:nvSpPr>
            <p:cNvPr id="49230" name="Freeform 295"/>
            <p:cNvSpPr>
              <a:spLocks/>
            </p:cNvSpPr>
            <p:nvPr/>
          </p:nvSpPr>
          <p:spPr bwMode="auto">
            <a:xfrm>
              <a:off x="3290711" y="2557481"/>
              <a:ext cx="1500012" cy="1684338"/>
            </a:xfrm>
            <a:custGeom>
              <a:avLst/>
              <a:gdLst>
                <a:gd name="T0" fmla="*/ 2147483647 w 1063"/>
                <a:gd name="T1" fmla="*/ 2147483647 h 1061"/>
                <a:gd name="T2" fmla="*/ 2147483647 w 1063"/>
                <a:gd name="T3" fmla="*/ 2147483647 h 1061"/>
                <a:gd name="T4" fmla="*/ 2147483647 w 1063"/>
                <a:gd name="T5" fmla="*/ 2147483647 h 1061"/>
                <a:gd name="T6" fmla="*/ 2147483647 w 1063"/>
                <a:gd name="T7" fmla="*/ 2147483647 h 1061"/>
                <a:gd name="T8" fmla="*/ 2147483647 w 1063"/>
                <a:gd name="T9" fmla="*/ 2147483647 h 1061"/>
                <a:gd name="T10" fmla="*/ 2147483647 w 1063"/>
                <a:gd name="T11" fmla="*/ 2147483647 h 1061"/>
                <a:gd name="T12" fmla="*/ 2147483647 w 1063"/>
                <a:gd name="T13" fmla="*/ 2147483647 h 1061"/>
                <a:gd name="T14" fmla="*/ 2147483647 w 1063"/>
                <a:gd name="T15" fmla="*/ 2147483647 h 1061"/>
                <a:gd name="T16" fmla="*/ 2147483647 w 1063"/>
                <a:gd name="T17" fmla="*/ 2147483647 h 1061"/>
                <a:gd name="T18" fmla="*/ 2147483647 w 1063"/>
                <a:gd name="T19" fmla="*/ 2147483647 h 1061"/>
                <a:gd name="T20" fmla="*/ 2147483647 w 1063"/>
                <a:gd name="T21" fmla="*/ 2147483647 h 1061"/>
                <a:gd name="T22" fmla="*/ 2147483647 w 1063"/>
                <a:gd name="T23" fmla="*/ 2147483647 h 1061"/>
                <a:gd name="T24" fmla="*/ 0 w 1063"/>
                <a:gd name="T25" fmla="*/ 2147483647 h 1061"/>
                <a:gd name="T26" fmla="*/ 2147483647 w 1063"/>
                <a:gd name="T27" fmla="*/ 2147483647 h 1061"/>
                <a:gd name="T28" fmla="*/ 2147483647 w 1063"/>
                <a:gd name="T29" fmla="*/ 2147483647 h 1061"/>
                <a:gd name="T30" fmla="*/ 2147483647 w 1063"/>
                <a:gd name="T31" fmla="*/ 2147483647 h 1061"/>
                <a:gd name="T32" fmla="*/ 2147483647 w 1063"/>
                <a:gd name="T33" fmla="*/ 2147483647 h 1061"/>
                <a:gd name="T34" fmla="*/ 2147483647 w 1063"/>
                <a:gd name="T35" fmla="*/ 2147483647 h 1061"/>
                <a:gd name="T36" fmla="*/ 2147483647 w 1063"/>
                <a:gd name="T37" fmla="*/ 2147483647 h 1061"/>
                <a:gd name="T38" fmla="*/ 2147483647 w 1063"/>
                <a:gd name="T39" fmla="*/ 2147483647 h 1061"/>
                <a:gd name="T40" fmla="*/ 2147483647 w 1063"/>
                <a:gd name="T41" fmla="*/ 2147483647 h 1061"/>
                <a:gd name="T42" fmla="*/ 2147483647 w 1063"/>
                <a:gd name="T43" fmla="*/ 2147483647 h 1061"/>
                <a:gd name="T44" fmla="*/ 2147483647 w 1063"/>
                <a:gd name="T45" fmla="*/ 2147483647 h 1061"/>
                <a:gd name="T46" fmla="*/ 2147483647 w 1063"/>
                <a:gd name="T47" fmla="*/ 2147483647 h 1061"/>
                <a:gd name="T48" fmla="*/ 2147483647 w 1063"/>
                <a:gd name="T49" fmla="*/ 2147483647 h 1061"/>
                <a:gd name="T50" fmla="*/ 2147483647 w 1063"/>
                <a:gd name="T51" fmla="*/ 2147483647 h 1061"/>
                <a:gd name="T52" fmla="*/ 2147483647 w 1063"/>
                <a:gd name="T53" fmla="*/ 2147483647 h 1061"/>
                <a:gd name="T54" fmla="*/ 2147483647 w 1063"/>
                <a:gd name="T55" fmla="*/ 2147483647 h 1061"/>
                <a:gd name="T56" fmla="*/ 2147483647 w 1063"/>
                <a:gd name="T57" fmla="*/ 2147483647 h 1061"/>
                <a:gd name="T58" fmla="*/ 2147483647 w 1063"/>
                <a:gd name="T59" fmla="*/ 2147483647 h 1061"/>
                <a:gd name="T60" fmla="*/ 2147483647 w 1063"/>
                <a:gd name="T61" fmla="*/ 2147483647 h 1061"/>
                <a:gd name="T62" fmla="*/ 2147483647 w 1063"/>
                <a:gd name="T63" fmla="*/ 2147483647 h 1061"/>
                <a:gd name="T64" fmla="*/ 2147483647 w 1063"/>
                <a:gd name="T65" fmla="*/ 2147483647 h 1061"/>
                <a:gd name="T66" fmla="*/ 2147483647 w 1063"/>
                <a:gd name="T67" fmla="*/ 2147483647 h 1061"/>
                <a:gd name="T68" fmla="*/ 2147483647 w 1063"/>
                <a:gd name="T69" fmla="*/ 2147483647 h 1061"/>
                <a:gd name="T70" fmla="*/ 2147483647 w 1063"/>
                <a:gd name="T71" fmla="*/ 2147483647 h 1061"/>
                <a:gd name="T72" fmla="*/ 2147483647 w 1063"/>
                <a:gd name="T73" fmla="*/ 2147483647 h 1061"/>
                <a:gd name="T74" fmla="*/ 2147483647 w 1063"/>
                <a:gd name="T75" fmla="*/ 2147483647 h 1061"/>
                <a:gd name="T76" fmla="*/ 2147483647 w 1063"/>
                <a:gd name="T77" fmla="*/ 2147483647 h 1061"/>
                <a:gd name="T78" fmla="*/ 2147483647 w 1063"/>
                <a:gd name="T79" fmla="*/ 2147483647 h 1061"/>
                <a:gd name="T80" fmla="*/ 2147483647 w 1063"/>
                <a:gd name="T81" fmla="*/ 2147483647 h 1061"/>
                <a:gd name="T82" fmla="*/ 2147483647 w 1063"/>
                <a:gd name="T83" fmla="*/ 2147483647 h 1061"/>
                <a:gd name="T84" fmla="*/ 2147483647 w 1063"/>
                <a:gd name="T85" fmla="*/ 2147483647 h 1061"/>
                <a:gd name="T86" fmla="*/ 2147483647 w 1063"/>
                <a:gd name="T87" fmla="*/ 2147483647 h 1061"/>
                <a:gd name="T88" fmla="*/ 2147483647 w 1063"/>
                <a:gd name="T89" fmla="*/ 2147483647 h 1061"/>
                <a:gd name="T90" fmla="*/ 2147483647 w 1063"/>
                <a:gd name="T91" fmla="*/ 2147483647 h 1061"/>
                <a:gd name="T92" fmla="*/ 2147483647 w 1063"/>
                <a:gd name="T93" fmla="*/ 2147483647 h 1061"/>
                <a:gd name="T94" fmla="*/ 2147483647 w 1063"/>
                <a:gd name="T95" fmla="*/ 2147483647 h 1061"/>
                <a:gd name="T96" fmla="*/ 2147483647 w 1063"/>
                <a:gd name="T97" fmla="*/ 2147483647 h 1061"/>
                <a:gd name="T98" fmla="*/ 2147483647 w 1063"/>
                <a:gd name="T99" fmla="*/ 2147483647 h 1061"/>
                <a:gd name="T100" fmla="*/ 2147483647 w 1063"/>
                <a:gd name="T101" fmla="*/ 2147483647 h 106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63"/>
                <a:gd name="T154" fmla="*/ 0 h 1061"/>
                <a:gd name="T155" fmla="*/ 1063 w 1063"/>
                <a:gd name="T156" fmla="*/ 1061 h 106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63" h="1061">
                  <a:moveTo>
                    <a:pt x="1063" y="530"/>
                  </a:moveTo>
                  <a:lnTo>
                    <a:pt x="1062" y="503"/>
                  </a:lnTo>
                  <a:lnTo>
                    <a:pt x="1060" y="475"/>
                  </a:lnTo>
                  <a:lnTo>
                    <a:pt x="1056" y="450"/>
                  </a:lnTo>
                  <a:lnTo>
                    <a:pt x="1052" y="424"/>
                  </a:lnTo>
                  <a:lnTo>
                    <a:pt x="1045" y="399"/>
                  </a:lnTo>
                  <a:lnTo>
                    <a:pt x="1040" y="373"/>
                  </a:lnTo>
                  <a:lnTo>
                    <a:pt x="1030" y="347"/>
                  </a:lnTo>
                  <a:lnTo>
                    <a:pt x="1021" y="324"/>
                  </a:lnTo>
                  <a:lnTo>
                    <a:pt x="1010" y="300"/>
                  </a:lnTo>
                  <a:lnTo>
                    <a:pt x="999" y="278"/>
                  </a:lnTo>
                  <a:lnTo>
                    <a:pt x="986" y="256"/>
                  </a:lnTo>
                  <a:lnTo>
                    <a:pt x="972" y="234"/>
                  </a:lnTo>
                  <a:lnTo>
                    <a:pt x="957" y="212"/>
                  </a:lnTo>
                  <a:lnTo>
                    <a:pt x="941" y="194"/>
                  </a:lnTo>
                  <a:lnTo>
                    <a:pt x="924" y="173"/>
                  </a:lnTo>
                  <a:lnTo>
                    <a:pt x="908" y="155"/>
                  </a:lnTo>
                  <a:lnTo>
                    <a:pt x="889" y="137"/>
                  </a:lnTo>
                  <a:lnTo>
                    <a:pt x="869" y="120"/>
                  </a:lnTo>
                  <a:lnTo>
                    <a:pt x="849" y="106"/>
                  </a:lnTo>
                  <a:lnTo>
                    <a:pt x="829" y="89"/>
                  </a:lnTo>
                  <a:lnTo>
                    <a:pt x="807" y="76"/>
                  </a:lnTo>
                  <a:lnTo>
                    <a:pt x="785" y="64"/>
                  </a:lnTo>
                  <a:lnTo>
                    <a:pt x="761" y="53"/>
                  </a:lnTo>
                  <a:lnTo>
                    <a:pt x="738" y="42"/>
                  </a:lnTo>
                  <a:lnTo>
                    <a:pt x="714" y="32"/>
                  </a:lnTo>
                  <a:lnTo>
                    <a:pt x="690" y="23"/>
                  </a:lnTo>
                  <a:lnTo>
                    <a:pt x="664" y="16"/>
                  </a:lnTo>
                  <a:lnTo>
                    <a:pt x="639" y="11"/>
                  </a:lnTo>
                  <a:lnTo>
                    <a:pt x="613" y="5"/>
                  </a:lnTo>
                  <a:lnTo>
                    <a:pt x="586" y="1"/>
                  </a:lnTo>
                  <a:lnTo>
                    <a:pt x="558" y="0"/>
                  </a:lnTo>
                  <a:lnTo>
                    <a:pt x="532" y="0"/>
                  </a:lnTo>
                  <a:lnTo>
                    <a:pt x="505" y="0"/>
                  </a:lnTo>
                  <a:lnTo>
                    <a:pt x="478" y="1"/>
                  </a:lnTo>
                  <a:lnTo>
                    <a:pt x="450" y="5"/>
                  </a:lnTo>
                  <a:lnTo>
                    <a:pt x="424" y="11"/>
                  </a:lnTo>
                  <a:lnTo>
                    <a:pt x="399" y="16"/>
                  </a:lnTo>
                  <a:lnTo>
                    <a:pt x="373" y="23"/>
                  </a:lnTo>
                  <a:lnTo>
                    <a:pt x="349" y="32"/>
                  </a:lnTo>
                  <a:lnTo>
                    <a:pt x="326" y="42"/>
                  </a:lnTo>
                  <a:lnTo>
                    <a:pt x="302" y="53"/>
                  </a:lnTo>
                  <a:lnTo>
                    <a:pt x="278" y="64"/>
                  </a:lnTo>
                  <a:lnTo>
                    <a:pt x="256" y="76"/>
                  </a:lnTo>
                  <a:lnTo>
                    <a:pt x="234" y="89"/>
                  </a:lnTo>
                  <a:lnTo>
                    <a:pt x="214" y="106"/>
                  </a:lnTo>
                  <a:lnTo>
                    <a:pt x="194" y="120"/>
                  </a:lnTo>
                  <a:lnTo>
                    <a:pt x="174" y="137"/>
                  </a:lnTo>
                  <a:lnTo>
                    <a:pt x="155" y="155"/>
                  </a:lnTo>
                  <a:lnTo>
                    <a:pt x="139" y="173"/>
                  </a:lnTo>
                  <a:lnTo>
                    <a:pt x="122" y="194"/>
                  </a:lnTo>
                  <a:lnTo>
                    <a:pt x="106" y="212"/>
                  </a:lnTo>
                  <a:lnTo>
                    <a:pt x="91" y="234"/>
                  </a:lnTo>
                  <a:lnTo>
                    <a:pt x="77" y="256"/>
                  </a:lnTo>
                  <a:lnTo>
                    <a:pt x="64" y="278"/>
                  </a:lnTo>
                  <a:lnTo>
                    <a:pt x="53" y="300"/>
                  </a:lnTo>
                  <a:lnTo>
                    <a:pt x="42" y="324"/>
                  </a:lnTo>
                  <a:lnTo>
                    <a:pt x="33" y="347"/>
                  </a:lnTo>
                  <a:lnTo>
                    <a:pt x="24" y="373"/>
                  </a:lnTo>
                  <a:lnTo>
                    <a:pt x="18" y="399"/>
                  </a:lnTo>
                  <a:lnTo>
                    <a:pt x="11" y="424"/>
                  </a:lnTo>
                  <a:lnTo>
                    <a:pt x="7" y="450"/>
                  </a:lnTo>
                  <a:lnTo>
                    <a:pt x="3" y="475"/>
                  </a:lnTo>
                  <a:lnTo>
                    <a:pt x="2" y="503"/>
                  </a:lnTo>
                  <a:lnTo>
                    <a:pt x="0" y="530"/>
                  </a:lnTo>
                  <a:lnTo>
                    <a:pt x="2" y="558"/>
                  </a:lnTo>
                  <a:lnTo>
                    <a:pt x="3" y="585"/>
                  </a:lnTo>
                  <a:lnTo>
                    <a:pt x="7" y="611"/>
                  </a:lnTo>
                  <a:lnTo>
                    <a:pt x="11" y="637"/>
                  </a:lnTo>
                  <a:lnTo>
                    <a:pt x="18" y="664"/>
                  </a:lnTo>
                  <a:lnTo>
                    <a:pt x="24" y="688"/>
                  </a:lnTo>
                  <a:lnTo>
                    <a:pt x="33" y="713"/>
                  </a:lnTo>
                  <a:lnTo>
                    <a:pt x="42" y="737"/>
                  </a:lnTo>
                  <a:lnTo>
                    <a:pt x="53" y="761"/>
                  </a:lnTo>
                  <a:lnTo>
                    <a:pt x="64" y="783"/>
                  </a:lnTo>
                  <a:lnTo>
                    <a:pt x="77" y="805"/>
                  </a:lnTo>
                  <a:lnTo>
                    <a:pt x="91" y="827"/>
                  </a:lnTo>
                  <a:lnTo>
                    <a:pt x="106" y="849"/>
                  </a:lnTo>
                  <a:lnTo>
                    <a:pt x="122" y="869"/>
                  </a:lnTo>
                  <a:lnTo>
                    <a:pt x="139" y="887"/>
                  </a:lnTo>
                  <a:lnTo>
                    <a:pt x="155" y="906"/>
                  </a:lnTo>
                  <a:lnTo>
                    <a:pt x="174" y="924"/>
                  </a:lnTo>
                  <a:lnTo>
                    <a:pt x="194" y="940"/>
                  </a:lnTo>
                  <a:lnTo>
                    <a:pt x="214" y="955"/>
                  </a:lnTo>
                  <a:lnTo>
                    <a:pt x="234" y="972"/>
                  </a:lnTo>
                  <a:lnTo>
                    <a:pt x="256" y="984"/>
                  </a:lnTo>
                  <a:lnTo>
                    <a:pt x="278" y="997"/>
                  </a:lnTo>
                  <a:lnTo>
                    <a:pt x="302" y="1010"/>
                  </a:lnTo>
                  <a:lnTo>
                    <a:pt x="326" y="1019"/>
                  </a:lnTo>
                  <a:lnTo>
                    <a:pt x="349" y="1030"/>
                  </a:lnTo>
                  <a:lnTo>
                    <a:pt x="373" y="1037"/>
                  </a:lnTo>
                  <a:lnTo>
                    <a:pt x="399" y="1045"/>
                  </a:lnTo>
                  <a:lnTo>
                    <a:pt x="424" y="1050"/>
                  </a:lnTo>
                  <a:lnTo>
                    <a:pt x="450" y="1056"/>
                  </a:lnTo>
                  <a:lnTo>
                    <a:pt x="478" y="1059"/>
                  </a:lnTo>
                  <a:lnTo>
                    <a:pt x="505" y="1061"/>
                  </a:lnTo>
                  <a:lnTo>
                    <a:pt x="532" y="1061"/>
                  </a:lnTo>
                  <a:lnTo>
                    <a:pt x="558" y="1061"/>
                  </a:lnTo>
                  <a:lnTo>
                    <a:pt x="586" y="1059"/>
                  </a:lnTo>
                  <a:lnTo>
                    <a:pt x="613" y="1056"/>
                  </a:lnTo>
                  <a:lnTo>
                    <a:pt x="639" y="1050"/>
                  </a:lnTo>
                  <a:lnTo>
                    <a:pt x="664" y="1045"/>
                  </a:lnTo>
                  <a:lnTo>
                    <a:pt x="690" y="1037"/>
                  </a:lnTo>
                  <a:lnTo>
                    <a:pt x="714" y="1030"/>
                  </a:lnTo>
                  <a:lnTo>
                    <a:pt x="738" y="1019"/>
                  </a:lnTo>
                  <a:lnTo>
                    <a:pt x="761" y="1010"/>
                  </a:lnTo>
                  <a:lnTo>
                    <a:pt x="785" y="997"/>
                  </a:lnTo>
                  <a:lnTo>
                    <a:pt x="807" y="984"/>
                  </a:lnTo>
                  <a:lnTo>
                    <a:pt x="829" y="972"/>
                  </a:lnTo>
                  <a:lnTo>
                    <a:pt x="849" y="955"/>
                  </a:lnTo>
                  <a:lnTo>
                    <a:pt x="869" y="940"/>
                  </a:lnTo>
                  <a:lnTo>
                    <a:pt x="889" y="924"/>
                  </a:lnTo>
                  <a:lnTo>
                    <a:pt x="908" y="906"/>
                  </a:lnTo>
                  <a:lnTo>
                    <a:pt x="924" y="887"/>
                  </a:lnTo>
                  <a:lnTo>
                    <a:pt x="941" y="869"/>
                  </a:lnTo>
                  <a:lnTo>
                    <a:pt x="957" y="849"/>
                  </a:lnTo>
                  <a:lnTo>
                    <a:pt x="972" y="827"/>
                  </a:lnTo>
                  <a:lnTo>
                    <a:pt x="986" y="805"/>
                  </a:lnTo>
                  <a:lnTo>
                    <a:pt x="999" y="783"/>
                  </a:lnTo>
                  <a:lnTo>
                    <a:pt x="1010" y="761"/>
                  </a:lnTo>
                  <a:lnTo>
                    <a:pt x="1021" y="737"/>
                  </a:lnTo>
                  <a:lnTo>
                    <a:pt x="1030" y="713"/>
                  </a:lnTo>
                  <a:lnTo>
                    <a:pt x="1040" y="688"/>
                  </a:lnTo>
                  <a:lnTo>
                    <a:pt x="1045" y="664"/>
                  </a:lnTo>
                  <a:lnTo>
                    <a:pt x="1052" y="637"/>
                  </a:lnTo>
                  <a:lnTo>
                    <a:pt x="1056" y="611"/>
                  </a:lnTo>
                  <a:lnTo>
                    <a:pt x="1060" y="585"/>
                  </a:lnTo>
                  <a:lnTo>
                    <a:pt x="1062" y="558"/>
                  </a:lnTo>
                  <a:lnTo>
                    <a:pt x="1063" y="530"/>
                  </a:lnTo>
                  <a:lnTo>
                    <a:pt x="1054" y="530"/>
                  </a:lnTo>
                  <a:lnTo>
                    <a:pt x="1052" y="503"/>
                  </a:lnTo>
                  <a:lnTo>
                    <a:pt x="1051" y="477"/>
                  </a:lnTo>
                  <a:lnTo>
                    <a:pt x="1047" y="452"/>
                  </a:lnTo>
                  <a:lnTo>
                    <a:pt x="1043" y="426"/>
                  </a:lnTo>
                  <a:lnTo>
                    <a:pt x="1038" y="400"/>
                  </a:lnTo>
                  <a:lnTo>
                    <a:pt x="1030" y="375"/>
                  </a:lnTo>
                  <a:lnTo>
                    <a:pt x="1021" y="351"/>
                  </a:lnTo>
                  <a:lnTo>
                    <a:pt x="1012" y="327"/>
                  </a:lnTo>
                  <a:lnTo>
                    <a:pt x="1003" y="303"/>
                  </a:lnTo>
                  <a:lnTo>
                    <a:pt x="990" y="281"/>
                  </a:lnTo>
                  <a:lnTo>
                    <a:pt x="977" y="259"/>
                  </a:lnTo>
                  <a:lnTo>
                    <a:pt x="964" y="239"/>
                  </a:lnTo>
                  <a:lnTo>
                    <a:pt x="950" y="217"/>
                  </a:lnTo>
                  <a:lnTo>
                    <a:pt x="935" y="199"/>
                  </a:lnTo>
                  <a:lnTo>
                    <a:pt x="919" y="179"/>
                  </a:lnTo>
                  <a:lnTo>
                    <a:pt x="900" y="161"/>
                  </a:lnTo>
                  <a:lnTo>
                    <a:pt x="882" y="144"/>
                  </a:lnTo>
                  <a:lnTo>
                    <a:pt x="864" y="128"/>
                  </a:lnTo>
                  <a:lnTo>
                    <a:pt x="844" y="113"/>
                  </a:lnTo>
                  <a:lnTo>
                    <a:pt x="824" y="98"/>
                  </a:lnTo>
                  <a:lnTo>
                    <a:pt x="802" y="84"/>
                  </a:lnTo>
                  <a:lnTo>
                    <a:pt x="780" y="71"/>
                  </a:lnTo>
                  <a:lnTo>
                    <a:pt x="758" y="60"/>
                  </a:lnTo>
                  <a:lnTo>
                    <a:pt x="734" y="49"/>
                  </a:lnTo>
                  <a:lnTo>
                    <a:pt x="712" y="40"/>
                  </a:lnTo>
                  <a:lnTo>
                    <a:pt x="686" y="32"/>
                  </a:lnTo>
                  <a:lnTo>
                    <a:pt x="662" y="25"/>
                  </a:lnTo>
                  <a:lnTo>
                    <a:pt x="637" y="20"/>
                  </a:lnTo>
                  <a:lnTo>
                    <a:pt x="611" y="14"/>
                  </a:lnTo>
                  <a:lnTo>
                    <a:pt x="586" y="11"/>
                  </a:lnTo>
                  <a:lnTo>
                    <a:pt x="558" y="9"/>
                  </a:lnTo>
                  <a:lnTo>
                    <a:pt x="532" y="9"/>
                  </a:lnTo>
                  <a:lnTo>
                    <a:pt x="505" y="9"/>
                  </a:lnTo>
                  <a:lnTo>
                    <a:pt x="478" y="11"/>
                  </a:lnTo>
                  <a:lnTo>
                    <a:pt x="452" y="14"/>
                  </a:lnTo>
                  <a:lnTo>
                    <a:pt x="426" y="20"/>
                  </a:lnTo>
                  <a:lnTo>
                    <a:pt x="401" y="25"/>
                  </a:lnTo>
                  <a:lnTo>
                    <a:pt x="377" y="32"/>
                  </a:lnTo>
                  <a:lnTo>
                    <a:pt x="351" y="40"/>
                  </a:lnTo>
                  <a:lnTo>
                    <a:pt x="329" y="49"/>
                  </a:lnTo>
                  <a:lnTo>
                    <a:pt x="305" y="60"/>
                  </a:lnTo>
                  <a:lnTo>
                    <a:pt x="284" y="71"/>
                  </a:lnTo>
                  <a:lnTo>
                    <a:pt x="262" y="84"/>
                  </a:lnTo>
                  <a:lnTo>
                    <a:pt x="240" y="98"/>
                  </a:lnTo>
                  <a:lnTo>
                    <a:pt x="219" y="113"/>
                  </a:lnTo>
                  <a:lnTo>
                    <a:pt x="199" y="128"/>
                  </a:lnTo>
                  <a:lnTo>
                    <a:pt x="181" y="144"/>
                  </a:lnTo>
                  <a:lnTo>
                    <a:pt x="163" y="161"/>
                  </a:lnTo>
                  <a:lnTo>
                    <a:pt x="144" y="179"/>
                  </a:lnTo>
                  <a:lnTo>
                    <a:pt x="128" y="199"/>
                  </a:lnTo>
                  <a:lnTo>
                    <a:pt x="113" y="217"/>
                  </a:lnTo>
                  <a:lnTo>
                    <a:pt x="99" y="239"/>
                  </a:lnTo>
                  <a:lnTo>
                    <a:pt x="86" y="259"/>
                  </a:lnTo>
                  <a:lnTo>
                    <a:pt x="73" y="281"/>
                  </a:lnTo>
                  <a:lnTo>
                    <a:pt x="60" y="303"/>
                  </a:lnTo>
                  <a:lnTo>
                    <a:pt x="51" y="327"/>
                  </a:lnTo>
                  <a:lnTo>
                    <a:pt x="42" y="351"/>
                  </a:lnTo>
                  <a:lnTo>
                    <a:pt x="33" y="375"/>
                  </a:lnTo>
                  <a:lnTo>
                    <a:pt x="25" y="400"/>
                  </a:lnTo>
                  <a:lnTo>
                    <a:pt x="20" y="426"/>
                  </a:lnTo>
                  <a:lnTo>
                    <a:pt x="16" y="452"/>
                  </a:lnTo>
                  <a:lnTo>
                    <a:pt x="13" y="477"/>
                  </a:lnTo>
                  <a:lnTo>
                    <a:pt x="11" y="503"/>
                  </a:lnTo>
                  <a:lnTo>
                    <a:pt x="9" y="530"/>
                  </a:lnTo>
                  <a:lnTo>
                    <a:pt x="11" y="558"/>
                  </a:lnTo>
                  <a:lnTo>
                    <a:pt x="13" y="583"/>
                  </a:lnTo>
                  <a:lnTo>
                    <a:pt x="16" y="609"/>
                  </a:lnTo>
                  <a:lnTo>
                    <a:pt x="20" y="635"/>
                  </a:lnTo>
                  <a:lnTo>
                    <a:pt x="25" y="660"/>
                  </a:lnTo>
                  <a:lnTo>
                    <a:pt x="33" y="686"/>
                  </a:lnTo>
                  <a:lnTo>
                    <a:pt x="42" y="710"/>
                  </a:lnTo>
                  <a:lnTo>
                    <a:pt x="51" y="734"/>
                  </a:lnTo>
                  <a:lnTo>
                    <a:pt x="60" y="757"/>
                  </a:lnTo>
                  <a:lnTo>
                    <a:pt x="73" y="779"/>
                  </a:lnTo>
                  <a:lnTo>
                    <a:pt x="86" y="801"/>
                  </a:lnTo>
                  <a:lnTo>
                    <a:pt x="99" y="821"/>
                  </a:lnTo>
                  <a:lnTo>
                    <a:pt x="113" y="843"/>
                  </a:lnTo>
                  <a:lnTo>
                    <a:pt x="128" y="862"/>
                  </a:lnTo>
                  <a:lnTo>
                    <a:pt x="144" y="882"/>
                  </a:lnTo>
                  <a:lnTo>
                    <a:pt x="163" y="900"/>
                  </a:lnTo>
                  <a:lnTo>
                    <a:pt x="181" y="917"/>
                  </a:lnTo>
                  <a:lnTo>
                    <a:pt x="199" y="933"/>
                  </a:lnTo>
                  <a:lnTo>
                    <a:pt x="219" y="950"/>
                  </a:lnTo>
                  <a:lnTo>
                    <a:pt x="240" y="962"/>
                  </a:lnTo>
                  <a:lnTo>
                    <a:pt x="262" y="977"/>
                  </a:lnTo>
                  <a:lnTo>
                    <a:pt x="284" y="990"/>
                  </a:lnTo>
                  <a:lnTo>
                    <a:pt x="305" y="1001"/>
                  </a:lnTo>
                  <a:lnTo>
                    <a:pt x="329" y="1012"/>
                  </a:lnTo>
                  <a:lnTo>
                    <a:pt x="351" y="1021"/>
                  </a:lnTo>
                  <a:lnTo>
                    <a:pt x="377" y="1028"/>
                  </a:lnTo>
                  <a:lnTo>
                    <a:pt x="401" y="1036"/>
                  </a:lnTo>
                  <a:lnTo>
                    <a:pt x="426" y="1041"/>
                  </a:lnTo>
                  <a:lnTo>
                    <a:pt x="452" y="1047"/>
                  </a:lnTo>
                  <a:lnTo>
                    <a:pt x="478" y="1050"/>
                  </a:lnTo>
                  <a:lnTo>
                    <a:pt x="505" y="1052"/>
                  </a:lnTo>
                  <a:lnTo>
                    <a:pt x="532" y="1052"/>
                  </a:lnTo>
                  <a:lnTo>
                    <a:pt x="558" y="1052"/>
                  </a:lnTo>
                  <a:lnTo>
                    <a:pt x="586" y="1050"/>
                  </a:lnTo>
                  <a:lnTo>
                    <a:pt x="611" y="1047"/>
                  </a:lnTo>
                  <a:lnTo>
                    <a:pt x="637" y="1041"/>
                  </a:lnTo>
                  <a:lnTo>
                    <a:pt x="662" y="1036"/>
                  </a:lnTo>
                  <a:lnTo>
                    <a:pt x="686" y="1028"/>
                  </a:lnTo>
                  <a:lnTo>
                    <a:pt x="712" y="1021"/>
                  </a:lnTo>
                  <a:lnTo>
                    <a:pt x="734" y="1012"/>
                  </a:lnTo>
                  <a:lnTo>
                    <a:pt x="758" y="1001"/>
                  </a:lnTo>
                  <a:lnTo>
                    <a:pt x="780" y="990"/>
                  </a:lnTo>
                  <a:lnTo>
                    <a:pt x="802" y="977"/>
                  </a:lnTo>
                  <a:lnTo>
                    <a:pt x="824" y="962"/>
                  </a:lnTo>
                  <a:lnTo>
                    <a:pt x="844" y="950"/>
                  </a:lnTo>
                  <a:lnTo>
                    <a:pt x="864" y="933"/>
                  </a:lnTo>
                  <a:lnTo>
                    <a:pt x="882" y="917"/>
                  </a:lnTo>
                  <a:lnTo>
                    <a:pt x="900" y="900"/>
                  </a:lnTo>
                  <a:lnTo>
                    <a:pt x="919" y="882"/>
                  </a:lnTo>
                  <a:lnTo>
                    <a:pt x="935" y="862"/>
                  </a:lnTo>
                  <a:lnTo>
                    <a:pt x="950" y="843"/>
                  </a:lnTo>
                  <a:lnTo>
                    <a:pt x="964" y="821"/>
                  </a:lnTo>
                  <a:lnTo>
                    <a:pt x="977" y="801"/>
                  </a:lnTo>
                  <a:lnTo>
                    <a:pt x="990" y="779"/>
                  </a:lnTo>
                  <a:lnTo>
                    <a:pt x="1003" y="757"/>
                  </a:lnTo>
                  <a:lnTo>
                    <a:pt x="1012" y="734"/>
                  </a:lnTo>
                  <a:lnTo>
                    <a:pt x="1021" y="710"/>
                  </a:lnTo>
                  <a:lnTo>
                    <a:pt x="1030" y="686"/>
                  </a:lnTo>
                  <a:lnTo>
                    <a:pt x="1038" y="660"/>
                  </a:lnTo>
                  <a:lnTo>
                    <a:pt x="1043" y="635"/>
                  </a:lnTo>
                  <a:lnTo>
                    <a:pt x="1047" y="609"/>
                  </a:lnTo>
                  <a:lnTo>
                    <a:pt x="1051" y="583"/>
                  </a:lnTo>
                  <a:lnTo>
                    <a:pt x="1052" y="558"/>
                  </a:lnTo>
                  <a:lnTo>
                    <a:pt x="1054" y="530"/>
                  </a:lnTo>
                  <a:lnTo>
                    <a:pt x="1063" y="530"/>
                  </a:lnTo>
                  <a:close/>
                </a:path>
              </a:pathLst>
            </a:custGeom>
            <a:solidFill>
              <a:srgbClr val="8BD0FF"/>
            </a:solidFill>
            <a:ln w="9525">
              <a:noFill/>
              <a:round/>
              <a:headEnd/>
              <a:tailEnd/>
            </a:ln>
          </p:spPr>
          <p:txBody>
            <a:bodyPr/>
            <a:lstStyle/>
            <a:p>
              <a:endParaRPr lang="en-US"/>
            </a:p>
          </p:txBody>
        </p:sp>
        <p:sp>
          <p:nvSpPr>
            <p:cNvPr id="49231" name="Freeform 296"/>
            <p:cNvSpPr>
              <a:spLocks/>
            </p:cNvSpPr>
            <p:nvPr/>
          </p:nvSpPr>
          <p:spPr bwMode="auto">
            <a:xfrm>
              <a:off x="3297767" y="2562244"/>
              <a:ext cx="1485900" cy="1674812"/>
            </a:xfrm>
            <a:custGeom>
              <a:avLst/>
              <a:gdLst>
                <a:gd name="T0" fmla="*/ 2147483647 w 1053"/>
                <a:gd name="T1" fmla="*/ 2147483647 h 1055"/>
                <a:gd name="T2" fmla="*/ 2147483647 w 1053"/>
                <a:gd name="T3" fmla="*/ 2147483647 h 1055"/>
                <a:gd name="T4" fmla="*/ 2147483647 w 1053"/>
                <a:gd name="T5" fmla="*/ 2147483647 h 1055"/>
                <a:gd name="T6" fmla="*/ 2147483647 w 1053"/>
                <a:gd name="T7" fmla="*/ 2147483647 h 1055"/>
                <a:gd name="T8" fmla="*/ 2147483647 w 1053"/>
                <a:gd name="T9" fmla="*/ 2147483647 h 1055"/>
                <a:gd name="T10" fmla="*/ 2147483647 w 1053"/>
                <a:gd name="T11" fmla="*/ 2147483647 h 1055"/>
                <a:gd name="T12" fmla="*/ 2147483647 w 1053"/>
                <a:gd name="T13" fmla="*/ 2147483647 h 1055"/>
                <a:gd name="T14" fmla="*/ 2147483647 w 1053"/>
                <a:gd name="T15" fmla="*/ 2147483647 h 1055"/>
                <a:gd name="T16" fmla="*/ 2147483647 w 1053"/>
                <a:gd name="T17" fmla="*/ 2147483647 h 1055"/>
                <a:gd name="T18" fmla="*/ 2147483647 w 1053"/>
                <a:gd name="T19" fmla="*/ 2147483647 h 1055"/>
                <a:gd name="T20" fmla="*/ 2147483647 w 1053"/>
                <a:gd name="T21" fmla="*/ 2147483647 h 1055"/>
                <a:gd name="T22" fmla="*/ 2147483647 w 1053"/>
                <a:gd name="T23" fmla="*/ 2147483647 h 1055"/>
                <a:gd name="T24" fmla="*/ 0 w 1053"/>
                <a:gd name="T25" fmla="*/ 2147483647 h 1055"/>
                <a:gd name="T26" fmla="*/ 2147483647 w 1053"/>
                <a:gd name="T27" fmla="*/ 2147483647 h 1055"/>
                <a:gd name="T28" fmla="*/ 2147483647 w 1053"/>
                <a:gd name="T29" fmla="*/ 2147483647 h 1055"/>
                <a:gd name="T30" fmla="*/ 2147483647 w 1053"/>
                <a:gd name="T31" fmla="*/ 2147483647 h 1055"/>
                <a:gd name="T32" fmla="*/ 2147483647 w 1053"/>
                <a:gd name="T33" fmla="*/ 2147483647 h 1055"/>
                <a:gd name="T34" fmla="*/ 2147483647 w 1053"/>
                <a:gd name="T35" fmla="*/ 2147483647 h 1055"/>
                <a:gd name="T36" fmla="*/ 2147483647 w 1053"/>
                <a:gd name="T37" fmla="*/ 2147483647 h 1055"/>
                <a:gd name="T38" fmla="*/ 2147483647 w 1053"/>
                <a:gd name="T39" fmla="*/ 2147483647 h 1055"/>
                <a:gd name="T40" fmla="*/ 2147483647 w 1053"/>
                <a:gd name="T41" fmla="*/ 2147483647 h 1055"/>
                <a:gd name="T42" fmla="*/ 2147483647 w 1053"/>
                <a:gd name="T43" fmla="*/ 2147483647 h 1055"/>
                <a:gd name="T44" fmla="*/ 2147483647 w 1053"/>
                <a:gd name="T45" fmla="*/ 2147483647 h 1055"/>
                <a:gd name="T46" fmla="*/ 2147483647 w 1053"/>
                <a:gd name="T47" fmla="*/ 2147483647 h 1055"/>
                <a:gd name="T48" fmla="*/ 2147483647 w 1053"/>
                <a:gd name="T49" fmla="*/ 2147483647 h 1055"/>
                <a:gd name="T50" fmla="*/ 2147483647 w 1053"/>
                <a:gd name="T51" fmla="*/ 2147483647 h 1055"/>
                <a:gd name="T52" fmla="*/ 2147483647 w 1053"/>
                <a:gd name="T53" fmla="*/ 2147483647 h 1055"/>
                <a:gd name="T54" fmla="*/ 2147483647 w 1053"/>
                <a:gd name="T55" fmla="*/ 2147483647 h 1055"/>
                <a:gd name="T56" fmla="*/ 2147483647 w 1053"/>
                <a:gd name="T57" fmla="*/ 2147483647 h 1055"/>
                <a:gd name="T58" fmla="*/ 2147483647 w 1053"/>
                <a:gd name="T59" fmla="*/ 2147483647 h 1055"/>
                <a:gd name="T60" fmla="*/ 2147483647 w 1053"/>
                <a:gd name="T61" fmla="*/ 2147483647 h 1055"/>
                <a:gd name="T62" fmla="*/ 2147483647 w 1053"/>
                <a:gd name="T63" fmla="*/ 2147483647 h 1055"/>
                <a:gd name="T64" fmla="*/ 2147483647 w 1053"/>
                <a:gd name="T65" fmla="*/ 2147483647 h 1055"/>
                <a:gd name="T66" fmla="*/ 2147483647 w 1053"/>
                <a:gd name="T67" fmla="*/ 2147483647 h 1055"/>
                <a:gd name="T68" fmla="*/ 2147483647 w 1053"/>
                <a:gd name="T69" fmla="*/ 2147483647 h 1055"/>
                <a:gd name="T70" fmla="*/ 2147483647 w 1053"/>
                <a:gd name="T71" fmla="*/ 2147483647 h 1055"/>
                <a:gd name="T72" fmla="*/ 2147483647 w 1053"/>
                <a:gd name="T73" fmla="*/ 2147483647 h 1055"/>
                <a:gd name="T74" fmla="*/ 2147483647 w 1053"/>
                <a:gd name="T75" fmla="*/ 2147483647 h 1055"/>
                <a:gd name="T76" fmla="*/ 2147483647 w 1053"/>
                <a:gd name="T77" fmla="*/ 2147483647 h 1055"/>
                <a:gd name="T78" fmla="*/ 2147483647 w 1053"/>
                <a:gd name="T79" fmla="*/ 2147483647 h 1055"/>
                <a:gd name="T80" fmla="*/ 2147483647 w 1053"/>
                <a:gd name="T81" fmla="*/ 2147483647 h 1055"/>
                <a:gd name="T82" fmla="*/ 2147483647 w 1053"/>
                <a:gd name="T83" fmla="*/ 2147483647 h 1055"/>
                <a:gd name="T84" fmla="*/ 2147483647 w 1053"/>
                <a:gd name="T85" fmla="*/ 2147483647 h 1055"/>
                <a:gd name="T86" fmla="*/ 2147483647 w 1053"/>
                <a:gd name="T87" fmla="*/ 2147483647 h 1055"/>
                <a:gd name="T88" fmla="*/ 2147483647 w 1053"/>
                <a:gd name="T89" fmla="*/ 2147483647 h 1055"/>
                <a:gd name="T90" fmla="*/ 2147483647 w 1053"/>
                <a:gd name="T91" fmla="*/ 2147483647 h 1055"/>
                <a:gd name="T92" fmla="*/ 2147483647 w 1053"/>
                <a:gd name="T93" fmla="*/ 2147483647 h 1055"/>
                <a:gd name="T94" fmla="*/ 2147483647 w 1053"/>
                <a:gd name="T95" fmla="*/ 2147483647 h 1055"/>
                <a:gd name="T96" fmla="*/ 2147483647 w 1053"/>
                <a:gd name="T97" fmla="*/ 2147483647 h 1055"/>
                <a:gd name="T98" fmla="*/ 2147483647 w 1053"/>
                <a:gd name="T99" fmla="*/ 2147483647 h 1055"/>
                <a:gd name="T100" fmla="*/ 2147483647 w 1053"/>
                <a:gd name="T101" fmla="*/ 2147483647 h 10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53"/>
                <a:gd name="T154" fmla="*/ 0 h 1055"/>
                <a:gd name="T155" fmla="*/ 1053 w 1053"/>
                <a:gd name="T156" fmla="*/ 1055 h 10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53" h="1055">
                  <a:moveTo>
                    <a:pt x="1053" y="527"/>
                  </a:moveTo>
                  <a:lnTo>
                    <a:pt x="1053" y="500"/>
                  </a:lnTo>
                  <a:lnTo>
                    <a:pt x="1051" y="474"/>
                  </a:lnTo>
                  <a:lnTo>
                    <a:pt x="1047" y="447"/>
                  </a:lnTo>
                  <a:lnTo>
                    <a:pt x="1042" y="421"/>
                  </a:lnTo>
                  <a:lnTo>
                    <a:pt x="1036" y="396"/>
                  </a:lnTo>
                  <a:lnTo>
                    <a:pt x="1029" y="372"/>
                  </a:lnTo>
                  <a:lnTo>
                    <a:pt x="1022" y="346"/>
                  </a:lnTo>
                  <a:lnTo>
                    <a:pt x="1013" y="322"/>
                  </a:lnTo>
                  <a:lnTo>
                    <a:pt x="1002" y="299"/>
                  </a:lnTo>
                  <a:lnTo>
                    <a:pt x="989" y="277"/>
                  </a:lnTo>
                  <a:lnTo>
                    <a:pt x="976" y="255"/>
                  </a:lnTo>
                  <a:lnTo>
                    <a:pt x="963" y="233"/>
                  </a:lnTo>
                  <a:lnTo>
                    <a:pt x="949" y="213"/>
                  </a:lnTo>
                  <a:lnTo>
                    <a:pt x="932" y="192"/>
                  </a:lnTo>
                  <a:lnTo>
                    <a:pt x="916" y="174"/>
                  </a:lnTo>
                  <a:lnTo>
                    <a:pt x="899" y="156"/>
                  </a:lnTo>
                  <a:lnTo>
                    <a:pt x="881" y="137"/>
                  </a:lnTo>
                  <a:lnTo>
                    <a:pt x="861" y="121"/>
                  </a:lnTo>
                  <a:lnTo>
                    <a:pt x="842" y="106"/>
                  </a:lnTo>
                  <a:lnTo>
                    <a:pt x="820" y="92"/>
                  </a:lnTo>
                  <a:lnTo>
                    <a:pt x="800" y="77"/>
                  </a:lnTo>
                  <a:lnTo>
                    <a:pt x="778" y="64"/>
                  </a:lnTo>
                  <a:lnTo>
                    <a:pt x="754" y="53"/>
                  </a:lnTo>
                  <a:lnTo>
                    <a:pt x="731" y="42"/>
                  </a:lnTo>
                  <a:lnTo>
                    <a:pt x="707" y="33"/>
                  </a:lnTo>
                  <a:lnTo>
                    <a:pt x="683" y="24"/>
                  </a:lnTo>
                  <a:lnTo>
                    <a:pt x="657" y="17"/>
                  </a:lnTo>
                  <a:lnTo>
                    <a:pt x="632" y="11"/>
                  </a:lnTo>
                  <a:lnTo>
                    <a:pt x="606" y="8"/>
                  </a:lnTo>
                  <a:lnTo>
                    <a:pt x="581" y="4"/>
                  </a:lnTo>
                  <a:lnTo>
                    <a:pt x="553" y="2"/>
                  </a:lnTo>
                  <a:lnTo>
                    <a:pt x="527" y="0"/>
                  </a:lnTo>
                  <a:lnTo>
                    <a:pt x="500" y="2"/>
                  </a:lnTo>
                  <a:lnTo>
                    <a:pt x="473" y="4"/>
                  </a:lnTo>
                  <a:lnTo>
                    <a:pt x="447" y="8"/>
                  </a:lnTo>
                  <a:lnTo>
                    <a:pt x="421" y="11"/>
                  </a:lnTo>
                  <a:lnTo>
                    <a:pt x="396" y="17"/>
                  </a:lnTo>
                  <a:lnTo>
                    <a:pt x="370" y="24"/>
                  </a:lnTo>
                  <a:lnTo>
                    <a:pt x="346" y="33"/>
                  </a:lnTo>
                  <a:lnTo>
                    <a:pt x="322" y="42"/>
                  </a:lnTo>
                  <a:lnTo>
                    <a:pt x="299" y="53"/>
                  </a:lnTo>
                  <a:lnTo>
                    <a:pt x="275" y="64"/>
                  </a:lnTo>
                  <a:lnTo>
                    <a:pt x="253" y="77"/>
                  </a:lnTo>
                  <a:lnTo>
                    <a:pt x="233" y="92"/>
                  </a:lnTo>
                  <a:lnTo>
                    <a:pt x="211" y="106"/>
                  </a:lnTo>
                  <a:lnTo>
                    <a:pt x="192" y="121"/>
                  </a:lnTo>
                  <a:lnTo>
                    <a:pt x="172" y="137"/>
                  </a:lnTo>
                  <a:lnTo>
                    <a:pt x="154" y="156"/>
                  </a:lnTo>
                  <a:lnTo>
                    <a:pt x="138" y="174"/>
                  </a:lnTo>
                  <a:lnTo>
                    <a:pt x="121" y="192"/>
                  </a:lnTo>
                  <a:lnTo>
                    <a:pt x="105" y="213"/>
                  </a:lnTo>
                  <a:lnTo>
                    <a:pt x="90" y="233"/>
                  </a:lnTo>
                  <a:lnTo>
                    <a:pt x="77" y="255"/>
                  </a:lnTo>
                  <a:lnTo>
                    <a:pt x="64" y="277"/>
                  </a:lnTo>
                  <a:lnTo>
                    <a:pt x="52" y="299"/>
                  </a:lnTo>
                  <a:lnTo>
                    <a:pt x="41" y="322"/>
                  </a:lnTo>
                  <a:lnTo>
                    <a:pt x="31" y="346"/>
                  </a:lnTo>
                  <a:lnTo>
                    <a:pt x="24" y="372"/>
                  </a:lnTo>
                  <a:lnTo>
                    <a:pt x="17" y="396"/>
                  </a:lnTo>
                  <a:lnTo>
                    <a:pt x="11" y="421"/>
                  </a:lnTo>
                  <a:lnTo>
                    <a:pt x="6" y="447"/>
                  </a:lnTo>
                  <a:lnTo>
                    <a:pt x="2" y="474"/>
                  </a:lnTo>
                  <a:lnTo>
                    <a:pt x="0" y="500"/>
                  </a:lnTo>
                  <a:lnTo>
                    <a:pt x="0" y="527"/>
                  </a:lnTo>
                  <a:lnTo>
                    <a:pt x="0" y="555"/>
                  </a:lnTo>
                  <a:lnTo>
                    <a:pt x="2" y="580"/>
                  </a:lnTo>
                  <a:lnTo>
                    <a:pt x="6" y="608"/>
                  </a:lnTo>
                  <a:lnTo>
                    <a:pt x="11" y="634"/>
                  </a:lnTo>
                  <a:lnTo>
                    <a:pt x="17" y="659"/>
                  </a:lnTo>
                  <a:lnTo>
                    <a:pt x="24" y="685"/>
                  </a:lnTo>
                  <a:lnTo>
                    <a:pt x="31" y="709"/>
                  </a:lnTo>
                  <a:lnTo>
                    <a:pt x="41" y="732"/>
                  </a:lnTo>
                  <a:lnTo>
                    <a:pt x="52" y="756"/>
                  </a:lnTo>
                  <a:lnTo>
                    <a:pt x="64" y="778"/>
                  </a:lnTo>
                  <a:lnTo>
                    <a:pt x="77" y="800"/>
                  </a:lnTo>
                  <a:lnTo>
                    <a:pt x="90" y="822"/>
                  </a:lnTo>
                  <a:lnTo>
                    <a:pt x="105" y="842"/>
                  </a:lnTo>
                  <a:lnTo>
                    <a:pt x="121" y="862"/>
                  </a:lnTo>
                  <a:lnTo>
                    <a:pt x="138" y="881"/>
                  </a:lnTo>
                  <a:lnTo>
                    <a:pt x="154" y="899"/>
                  </a:lnTo>
                  <a:lnTo>
                    <a:pt x="172" y="917"/>
                  </a:lnTo>
                  <a:lnTo>
                    <a:pt x="192" y="934"/>
                  </a:lnTo>
                  <a:lnTo>
                    <a:pt x="211" y="948"/>
                  </a:lnTo>
                  <a:lnTo>
                    <a:pt x="233" y="965"/>
                  </a:lnTo>
                  <a:lnTo>
                    <a:pt x="253" y="978"/>
                  </a:lnTo>
                  <a:lnTo>
                    <a:pt x="275" y="990"/>
                  </a:lnTo>
                  <a:lnTo>
                    <a:pt x="299" y="1001"/>
                  </a:lnTo>
                  <a:lnTo>
                    <a:pt x="322" y="1012"/>
                  </a:lnTo>
                  <a:lnTo>
                    <a:pt x="346" y="1022"/>
                  </a:lnTo>
                  <a:lnTo>
                    <a:pt x="370" y="1031"/>
                  </a:lnTo>
                  <a:lnTo>
                    <a:pt x="396" y="1038"/>
                  </a:lnTo>
                  <a:lnTo>
                    <a:pt x="421" y="1044"/>
                  </a:lnTo>
                  <a:lnTo>
                    <a:pt x="447" y="1047"/>
                  </a:lnTo>
                  <a:lnTo>
                    <a:pt x="473" y="1051"/>
                  </a:lnTo>
                  <a:lnTo>
                    <a:pt x="500" y="1053"/>
                  </a:lnTo>
                  <a:lnTo>
                    <a:pt x="527" y="1055"/>
                  </a:lnTo>
                  <a:lnTo>
                    <a:pt x="553" y="1053"/>
                  </a:lnTo>
                  <a:lnTo>
                    <a:pt x="581" y="1051"/>
                  </a:lnTo>
                  <a:lnTo>
                    <a:pt x="606" y="1047"/>
                  </a:lnTo>
                  <a:lnTo>
                    <a:pt x="632" y="1044"/>
                  </a:lnTo>
                  <a:lnTo>
                    <a:pt x="657" y="1038"/>
                  </a:lnTo>
                  <a:lnTo>
                    <a:pt x="683" y="1031"/>
                  </a:lnTo>
                  <a:lnTo>
                    <a:pt x="707" y="1022"/>
                  </a:lnTo>
                  <a:lnTo>
                    <a:pt x="731" y="1012"/>
                  </a:lnTo>
                  <a:lnTo>
                    <a:pt x="754" y="1001"/>
                  </a:lnTo>
                  <a:lnTo>
                    <a:pt x="778" y="990"/>
                  </a:lnTo>
                  <a:lnTo>
                    <a:pt x="800" y="978"/>
                  </a:lnTo>
                  <a:lnTo>
                    <a:pt x="820" y="965"/>
                  </a:lnTo>
                  <a:lnTo>
                    <a:pt x="842" y="948"/>
                  </a:lnTo>
                  <a:lnTo>
                    <a:pt x="861" y="934"/>
                  </a:lnTo>
                  <a:lnTo>
                    <a:pt x="881" y="917"/>
                  </a:lnTo>
                  <a:lnTo>
                    <a:pt x="899" y="899"/>
                  </a:lnTo>
                  <a:lnTo>
                    <a:pt x="916" y="881"/>
                  </a:lnTo>
                  <a:lnTo>
                    <a:pt x="932" y="862"/>
                  </a:lnTo>
                  <a:lnTo>
                    <a:pt x="949" y="842"/>
                  </a:lnTo>
                  <a:lnTo>
                    <a:pt x="963" y="822"/>
                  </a:lnTo>
                  <a:lnTo>
                    <a:pt x="976" y="800"/>
                  </a:lnTo>
                  <a:lnTo>
                    <a:pt x="989" y="778"/>
                  </a:lnTo>
                  <a:lnTo>
                    <a:pt x="1002" y="756"/>
                  </a:lnTo>
                  <a:lnTo>
                    <a:pt x="1013" y="732"/>
                  </a:lnTo>
                  <a:lnTo>
                    <a:pt x="1022" y="709"/>
                  </a:lnTo>
                  <a:lnTo>
                    <a:pt x="1029" y="685"/>
                  </a:lnTo>
                  <a:lnTo>
                    <a:pt x="1036" y="659"/>
                  </a:lnTo>
                  <a:lnTo>
                    <a:pt x="1042" y="634"/>
                  </a:lnTo>
                  <a:lnTo>
                    <a:pt x="1047" y="608"/>
                  </a:lnTo>
                  <a:lnTo>
                    <a:pt x="1051" y="580"/>
                  </a:lnTo>
                  <a:lnTo>
                    <a:pt x="1053" y="555"/>
                  </a:lnTo>
                  <a:lnTo>
                    <a:pt x="1053" y="527"/>
                  </a:lnTo>
                  <a:lnTo>
                    <a:pt x="1044" y="527"/>
                  </a:lnTo>
                  <a:lnTo>
                    <a:pt x="1044" y="500"/>
                  </a:lnTo>
                  <a:lnTo>
                    <a:pt x="1042" y="474"/>
                  </a:lnTo>
                  <a:lnTo>
                    <a:pt x="1038" y="449"/>
                  </a:lnTo>
                  <a:lnTo>
                    <a:pt x="1033" y="423"/>
                  </a:lnTo>
                  <a:lnTo>
                    <a:pt x="1027" y="397"/>
                  </a:lnTo>
                  <a:lnTo>
                    <a:pt x="1020" y="374"/>
                  </a:lnTo>
                  <a:lnTo>
                    <a:pt x="1013" y="350"/>
                  </a:lnTo>
                  <a:lnTo>
                    <a:pt x="1003" y="326"/>
                  </a:lnTo>
                  <a:lnTo>
                    <a:pt x="992" y="302"/>
                  </a:lnTo>
                  <a:lnTo>
                    <a:pt x="981" y="280"/>
                  </a:lnTo>
                  <a:lnTo>
                    <a:pt x="969" y="258"/>
                  </a:lnTo>
                  <a:lnTo>
                    <a:pt x="956" y="238"/>
                  </a:lnTo>
                  <a:lnTo>
                    <a:pt x="941" y="218"/>
                  </a:lnTo>
                  <a:lnTo>
                    <a:pt x="927" y="198"/>
                  </a:lnTo>
                  <a:lnTo>
                    <a:pt x="910" y="180"/>
                  </a:lnTo>
                  <a:lnTo>
                    <a:pt x="892" y="161"/>
                  </a:lnTo>
                  <a:lnTo>
                    <a:pt x="875" y="145"/>
                  </a:lnTo>
                  <a:lnTo>
                    <a:pt x="855" y="128"/>
                  </a:lnTo>
                  <a:lnTo>
                    <a:pt x="837" y="114"/>
                  </a:lnTo>
                  <a:lnTo>
                    <a:pt x="817" y="99"/>
                  </a:lnTo>
                  <a:lnTo>
                    <a:pt x="795" y="84"/>
                  </a:lnTo>
                  <a:lnTo>
                    <a:pt x="773" y="72"/>
                  </a:lnTo>
                  <a:lnTo>
                    <a:pt x="751" y="61"/>
                  </a:lnTo>
                  <a:lnTo>
                    <a:pt x="729" y="51"/>
                  </a:lnTo>
                  <a:lnTo>
                    <a:pt x="705" y="42"/>
                  </a:lnTo>
                  <a:lnTo>
                    <a:pt x="681" y="33"/>
                  </a:lnTo>
                  <a:lnTo>
                    <a:pt x="656" y="26"/>
                  </a:lnTo>
                  <a:lnTo>
                    <a:pt x="630" y="20"/>
                  </a:lnTo>
                  <a:lnTo>
                    <a:pt x="606" y="17"/>
                  </a:lnTo>
                  <a:lnTo>
                    <a:pt x="579" y="13"/>
                  </a:lnTo>
                  <a:lnTo>
                    <a:pt x="553" y="11"/>
                  </a:lnTo>
                  <a:lnTo>
                    <a:pt x="527" y="9"/>
                  </a:lnTo>
                  <a:lnTo>
                    <a:pt x="500" y="11"/>
                  </a:lnTo>
                  <a:lnTo>
                    <a:pt x="474" y="13"/>
                  </a:lnTo>
                  <a:lnTo>
                    <a:pt x="447" y="17"/>
                  </a:lnTo>
                  <a:lnTo>
                    <a:pt x="423" y="20"/>
                  </a:lnTo>
                  <a:lnTo>
                    <a:pt x="398" y="26"/>
                  </a:lnTo>
                  <a:lnTo>
                    <a:pt x="372" y="33"/>
                  </a:lnTo>
                  <a:lnTo>
                    <a:pt x="348" y="42"/>
                  </a:lnTo>
                  <a:lnTo>
                    <a:pt x="324" y="51"/>
                  </a:lnTo>
                  <a:lnTo>
                    <a:pt x="302" y="61"/>
                  </a:lnTo>
                  <a:lnTo>
                    <a:pt x="280" y="72"/>
                  </a:lnTo>
                  <a:lnTo>
                    <a:pt x="258" y="84"/>
                  </a:lnTo>
                  <a:lnTo>
                    <a:pt x="236" y="99"/>
                  </a:lnTo>
                  <a:lnTo>
                    <a:pt x="216" y="114"/>
                  </a:lnTo>
                  <a:lnTo>
                    <a:pt x="198" y="128"/>
                  </a:lnTo>
                  <a:lnTo>
                    <a:pt x="178" y="145"/>
                  </a:lnTo>
                  <a:lnTo>
                    <a:pt x="161" y="161"/>
                  </a:lnTo>
                  <a:lnTo>
                    <a:pt x="143" y="180"/>
                  </a:lnTo>
                  <a:lnTo>
                    <a:pt x="127" y="198"/>
                  </a:lnTo>
                  <a:lnTo>
                    <a:pt x="112" y="218"/>
                  </a:lnTo>
                  <a:lnTo>
                    <a:pt x="97" y="238"/>
                  </a:lnTo>
                  <a:lnTo>
                    <a:pt x="84" y="258"/>
                  </a:lnTo>
                  <a:lnTo>
                    <a:pt x="72" y="280"/>
                  </a:lnTo>
                  <a:lnTo>
                    <a:pt x="61" y="302"/>
                  </a:lnTo>
                  <a:lnTo>
                    <a:pt x="50" y="326"/>
                  </a:lnTo>
                  <a:lnTo>
                    <a:pt x="41" y="350"/>
                  </a:lnTo>
                  <a:lnTo>
                    <a:pt x="33" y="374"/>
                  </a:lnTo>
                  <a:lnTo>
                    <a:pt x="26" y="397"/>
                  </a:lnTo>
                  <a:lnTo>
                    <a:pt x="20" y="423"/>
                  </a:lnTo>
                  <a:lnTo>
                    <a:pt x="15" y="449"/>
                  </a:lnTo>
                  <a:lnTo>
                    <a:pt x="11" y="474"/>
                  </a:lnTo>
                  <a:lnTo>
                    <a:pt x="9" y="500"/>
                  </a:lnTo>
                  <a:lnTo>
                    <a:pt x="9" y="527"/>
                  </a:lnTo>
                  <a:lnTo>
                    <a:pt x="9" y="555"/>
                  </a:lnTo>
                  <a:lnTo>
                    <a:pt x="11" y="580"/>
                  </a:lnTo>
                  <a:lnTo>
                    <a:pt x="15" y="606"/>
                  </a:lnTo>
                  <a:lnTo>
                    <a:pt x="20" y="632"/>
                  </a:lnTo>
                  <a:lnTo>
                    <a:pt x="26" y="657"/>
                  </a:lnTo>
                  <a:lnTo>
                    <a:pt x="33" y="681"/>
                  </a:lnTo>
                  <a:lnTo>
                    <a:pt x="41" y="705"/>
                  </a:lnTo>
                  <a:lnTo>
                    <a:pt x="50" y="729"/>
                  </a:lnTo>
                  <a:lnTo>
                    <a:pt x="61" y="753"/>
                  </a:lnTo>
                  <a:lnTo>
                    <a:pt x="72" y="774"/>
                  </a:lnTo>
                  <a:lnTo>
                    <a:pt x="84" y="796"/>
                  </a:lnTo>
                  <a:lnTo>
                    <a:pt x="97" y="817"/>
                  </a:lnTo>
                  <a:lnTo>
                    <a:pt x="112" y="837"/>
                  </a:lnTo>
                  <a:lnTo>
                    <a:pt x="127" y="857"/>
                  </a:lnTo>
                  <a:lnTo>
                    <a:pt x="143" y="875"/>
                  </a:lnTo>
                  <a:lnTo>
                    <a:pt x="161" y="893"/>
                  </a:lnTo>
                  <a:lnTo>
                    <a:pt x="178" y="910"/>
                  </a:lnTo>
                  <a:lnTo>
                    <a:pt x="198" y="926"/>
                  </a:lnTo>
                  <a:lnTo>
                    <a:pt x="216" y="943"/>
                  </a:lnTo>
                  <a:lnTo>
                    <a:pt x="236" y="956"/>
                  </a:lnTo>
                  <a:lnTo>
                    <a:pt x="258" y="970"/>
                  </a:lnTo>
                  <a:lnTo>
                    <a:pt x="280" y="983"/>
                  </a:lnTo>
                  <a:lnTo>
                    <a:pt x="302" y="994"/>
                  </a:lnTo>
                  <a:lnTo>
                    <a:pt x="324" y="1003"/>
                  </a:lnTo>
                  <a:lnTo>
                    <a:pt x="348" y="1014"/>
                  </a:lnTo>
                  <a:lnTo>
                    <a:pt x="372" y="1022"/>
                  </a:lnTo>
                  <a:lnTo>
                    <a:pt x="398" y="1029"/>
                  </a:lnTo>
                  <a:lnTo>
                    <a:pt x="423" y="1034"/>
                  </a:lnTo>
                  <a:lnTo>
                    <a:pt x="447" y="1038"/>
                  </a:lnTo>
                  <a:lnTo>
                    <a:pt x="474" y="1042"/>
                  </a:lnTo>
                  <a:lnTo>
                    <a:pt x="500" y="1044"/>
                  </a:lnTo>
                  <a:lnTo>
                    <a:pt x="527" y="1045"/>
                  </a:lnTo>
                  <a:lnTo>
                    <a:pt x="553" y="1044"/>
                  </a:lnTo>
                  <a:lnTo>
                    <a:pt x="579" y="1042"/>
                  </a:lnTo>
                  <a:lnTo>
                    <a:pt x="606" y="1038"/>
                  </a:lnTo>
                  <a:lnTo>
                    <a:pt x="630" y="1034"/>
                  </a:lnTo>
                  <a:lnTo>
                    <a:pt x="656" y="1029"/>
                  </a:lnTo>
                  <a:lnTo>
                    <a:pt x="681" y="1022"/>
                  </a:lnTo>
                  <a:lnTo>
                    <a:pt x="705" y="1014"/>
                  </a:lnTo>
                  <a:lnTo>
                    <a:pt x="729" y="1003"/>
                  </a:lnTo>
                  <a:lnTo>
                    <a:pt x="751" y="994"/>
                  </a:lnTo>
                  <a:lnTo>
                    <a:pt x="773" y="983"/>
                  </a:lnTo>
                  <a:lnTo>
                    <a:pt x="795" y="970"/>
                  </a:lnTo>
                  <a:lnTo>
                    <a:pt x="817" y="956"/>
                  </a:lnTo>
                  <a:lnTo>
                    <a:pt x="837" y="943"/>
                  </a:lnTo>
                  <a:lnTo>
                    <a:pt x="855" y="926"/>
                  </a:lnTo>
                  <a:lnTo>
                    <a:pt x="875" y="910"/>
                  </a:lnTo>
                  <a:lnTo>
                    <a:pt x="892" y="893"/>
                  </a:lnTo>
                  <a:lnTo>
                    <a:pt x="910" y="875"/>
                  </a:lnTo>
                  <a:lnTo>
                    <a:pt x="927" y="857"/>
                  </a:lnTo>
                  <a:lnTo>
                    <a:pt x="941" y="837"/>
                  </a:lnTo>
                  <a:lnTo>
                    <a:pt x="956" y="817"/>
                  </a:lnTo>
                  <a:lnTo>
                    <a:pt x="969" y="796"/>
                  </a:lnTo>
                  <a:lnTo>
                    <a:pt x="981" y="774"/>
                  </a:lnTo>
                  <a:lnTo>
                    <a:pt x="992" y="753"/>
                  </a:lnTo>
                  <a:lnTo>
                    <a:pt x="1003" y="729"/>
                  </a:lnTo>
                  <a:lnTo>
                    <a:pt x="1013" y="705"/>
                  </a:lnTo>
                  <a:lnTo>
                    <a:pt x="1020" y="681"/>
                  </a:lnTo>
                  <a:lnTo>
                    <a:pt x="1027" y="657"/>
                  </a:lnTo>
                  <a:lnTo>
                    <a:pt x="1033" y="632"/>
                  </a:lnTo>
                  <a:lnTo>
                    <a:pt x="1038" y="606"/>
                  </a:lnTo>
                  <a:lnTo>
                    <a:pt x="1042" y="580"/>
                  </a:lnTo>
                  <a:lnTo>
                    <a:pt x="1044" y="555"/>
                  </a:lnTo>
                  <a:lnTo>
                    <a:pt x="1044" y="527"/>
                  </a:lnTo>
                  <a:lnTo>
                    <a:pt x="1053" y="527"/>
                  </a:lnTo>
                  <a:close/>
                </a:path>
              </a:pathLst>
            </a:custGeom>
            <a:solidFill>
              <a:srgbClr val="8CD1FF"/>
            </a:solidFill>
            <a:ln w="9525">
              <a:noFill/>
              <a:round/>
              <a:headEnd/>
              <a:tailEnd/>
            </a:ln>
          </p:spPr>
          <p:txBody>
            <a:bodyPr/>
            <a:lstStyle/>
            <a:p>
              <a:endParaRPr lang="en-US"/>
            </a:p>
          </p:txBody>
        </p:sp>
        <p:sp>
          <p:nvSpPr>
            <p:cNvPr id="49232" name="Freeform 297"/>
            <p:cNvSpPr>
              <a:spLocks/>
            </p:cNvSpPr>
            <p:nvPr/>
          </p:nvSpPr>
          <p:spPr bwMode="auto">
            <a:xfrm>
              <a:off x="3303414" y="2571769"/>
              <a:ext cx="1474611" cy="1655762"/>
            </a:xfrm>
            <a:custGeom>
              <a:avLst/>
              <a:gdLst>
                <a:gd name="T0" fmla="*/ 2147483647 w 1045"/>
                <a:gd name="T1" fmla="*/ 2147483647 h 1043"/>
                <a:gd name="T2" fmla="*/ 2147483647 w 1045"/>
                <a:gd name="T3" fmla="*/ 2147483647 h 1043"/>
                <a:gd name="T4" fmla="*/ 2147483647 w 1045"/>
                <a:gd name="T5" fmla="*/ 2147483647 h 1043"/>
                <a:gd name="T6" fmla="*/ 2147483647 w 1045"/>
                <a:gd name="T7" fmla="*/ 2147483647 h 1043"/>
                <a:gd name="T8" fmla="*/ 2147483647 w 1045"/>
                <a:gd name="T9" fmla="*/ 2147483647 h 1043"/>
                <a:gd name="T10" fmla="*/ 2147483647 w 1045"/>
                <a:gd name="T11" fmla="*/ 2147483647 h 1043"/>
                <a:gd name="T12" fmla="*/ 2147483647 w 1045"/>
                <a:gd name="T13" fmla="*/ 2147483647 h 1043"/>
                <a:gd name="T14" fmla="*/ 2147483647 w 1045"/>
                <a:gd name="T15" fmla="*/ 2147483647 h 1043"/>
                <a:gd name="T16" fmla="*/ 2147483647 w 1045"/>
                <a:gd name="T17" fmla="*/ 2147483647 h 1043"/>
                <a:gd name="T18" fmla="*/ 2147483647 w 1045"/>
                <a:gd name="T19" fmla="*/ 2147483647 h 1043"/>
                <a:gd name="T20" fmla="*/ 2147483647 w 1045"/>
                <a:gd name="T21" fmla="*/ 2147483647 h 1043"/>
                <a:gd name="T22" fmla="*/ 2147483647 w 1045"/>
                <a:gd name="T23" fmla="*/ 2147483647 h 1043"/>
                <a:gd name="T24" fmla="*/ 0 w 1045"/>
                <a:gd name="T25" fmla="*/ 2147483647 h 1043"/>
                <a:gd name="T26" fmla="*/ 2147483647 w 1045"/>
                <a:gd name="T27" fmla="*/ 2147483647 h 1043"/>
                <a:gd name="T28" fmla="*/ 2147483647 w 1045"/>
                <a:gd name="T29" fmla="*/ 2147483647 h 1043"/>
                <a:gd name="T30" fmla="*/ 2147483647 w 1045"/>
                <a:gd name="T31" fmla="*/ 2147483647 h 1043"/>
                <a:gd name="T32" fmla="*/ 2147483647 w 1045"/>
                <a:gd name="T33" fmla="*/ 2147483647 h 1043"/>
                <a:gd name="T34" fmla="*/ 2147483647 w 1045"/>
                <a:gd name="T35" fmla="*/ 2147483647 h 1043"/>
                <a:gd name="T36" fmla="*/ 2147483647 w 1045"/>
                <a:gd name="T37" fmla="*/ 2147483647 h 1043"/>
                <a:gd name="T38" fmla="*/ 2147483647 w 1045"/>
                <a:gd name="T39" fmla="*/ 2147483647 h 1043"/>
                <a:gd name="T40" fmla="*/ 2147483647 w 1045"/>
                <a:gd name="T41" fmla="*/ 2147483647 h 1043"/>
                <a:gd name="T42" fmla="*/ 2147483647 w 1045"/>
                <a:gd name="T43" fmla="*/ 2147483647 h 1043"/>
                <a:gd name="T44" fmla="*/ 2147483647 w 1045"/>
                <a:gd name="T45" fmla="*/ 2147483647 h 1043"/>
                <a:gd name="T46" fmla="*/ 2147483647 w 1045"/>
                <a:gd name="T47" fmla="*/ 2147483647 h 1043"/>
                <a:gd name="T48" fmla="*/ 2147483647 w 1045"/>
                <a:gd name="T49" fmla="*/ 2147483647 h 1043"/>
                <a:gd name="T50" fmla="*/ 2147483647 w 1045"/>
                <a:gd name="T51" fmla="*/ 2147483647 h 1043"/>
                <a:gd name="T52" fmla="*/ 2147483647 w 1045"/>
                <a:gd name="T53" fmla="*/ 2147483647 h 1043"/>
                <a:gd name="T54" fmla="*/ 2147483647 w 1045"/>
                <a:gd name="T55" fmla="*/ 2147483647 h 1043"/>
                <a:gd name="T56" fmla="*/ 2147483647 w 1045"/>
                <a:gd name="T57" fmla="*/ 2147483647 h 1043"/>
                <a:gd name="T58" fmla="*/ 2147483647 w 1045"/>
                <a:gd name="T59" fmla="*/ 2147483647 h 1043"/>
                <a:gd name="T60" fmla="*/ 2147483647 w 1045"/>
                <a:gd name="T61" fmla="*/ 2147483647 h 1043"/>
                <a:gd name="T62" fmla="*/ 2147483647 w 1045"/>
                <a:gd name="T63" fmla="*/ 2147483647 h 1043"/>
                <a:gd name="T64" fmla="*/ 2147483647 w 1045"/>
                <a:gd name="T65" fmla="*/ 2147483647 h 1043"/>
                <a:gd name="T66" fmla="*/ 2147483647 w 1045"/>
                <a:gd name="T67" fmla="*/ 2147483647 h 1043"/>
                <a:gd name="T68" fmla="*/ 2147483647 w 1045"/>
                <a:gd name="T69" fmla="*/ 2147483647 h 1043"/>
                <a:gd name="T70" fmla="*/ 2147483647 w 1045"/>
                <a:gd name="T71" fmla="*/ 2147483647 h 1043"/>
                <a:gd name="T72" fmla="*/ 2147483647 w 1045"/>
                <a:gd name="T73" fmla="*/ 2147483647 h 1043"/>
                <a:gd name="T74" fmla="*/ 2147483647 w 1045"/>
                <a:gd name="T75" fmla="*/ 2147483647 h 1043"/>
                <a:gd name="T76" fmla="*/ 2147483647 w 1045"/>
                <a:gd name="T77" fmla="*/ 2147483647 h 1043"/>
                <a:gd name="T78" fmla="*/ 2147483647 w 1045"/>
                <a:gd name="T79" fmla="*/ 2147483647 h 1043"/>
                <a:gd name="T80" fmla="*/ 2147483647 w 1045"/>
                <a:gd name="T81" fmla="*/ 2147483647 h 1043"/>
                <a:gd name="T82" fmla="*/ 2147483647 w 1045"/>
                <a:gd name="T83" fmla="*/ 2147483647 h 1043"/>
                <a:gd name="T84" fmla="*/ 2147483647 w 1045"/>
                <a:gd name="T85" fmla="*/ 2147483647 h 1043"/>
                <a:gd name="T86" fmla="*/ 2147483647 w 1045"/>
                <a:gd name="T87" fmla="*/ 2147483647 h 1043"/>
                <a:gd name="T88" fmla="*/ 2147483647 w 1045"/>
                <a:gd name="T89" fmla="*/ 2147483647 h 1043"/>
                <a:gd name="T90" fmla="*/ 2147483647 w 1045"/>
                <a:gd name="T91" fmla="*/ 2147483647 h 1043"/>
                <a:gd name="T92" fmla="*/ 2147483647 w 1045"/>
                <a:gd name="T93" fmla="*/ 2147483647 h 1043"/>
                <a:gd name="T94" fmla="*/ 2147483647 w 1045"/>
                <a:gd name="T95" fmla="*/ 2147483647 h 1043"/>
                <a:gd name="T96" fmla="*/ 2147483647 w 1045"/>
                <a:gd name="T97" fmla="*/ 2147483647 h 1043"/>
                <a:gd name="T98" fmla="*/ 2147483647 w 1045"/>
                <a:gd name="T99" fmla="*/ 2147483647 h 1043"/>
                <a:gd name="T100" fmla="*/ 2147483647 w 1045"/>
                <a:gd name="T101" fmla="*/ 2147483647 h 10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45"/>
                <a:gd name="T154" fmla="*/ 0 h 1043"/>
                <a:gd name="T155" fmla="*/ 1045 w 1045"/>
                <a:gd name="T156" fmla="*/ 1043 h 10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45" h="1043">
                  <a:moveTo>
                    <a:pt x="1045" y="521"/>
                  </a:moveTo>
                  <a:lnTo>
                    <a:pt x="1043" y="494"/>
                  </a:lnTo>
                  <a:lnTo>
                    <a:pt x="1042" y="468"/>
                  </a:lnTo>
                  <a:lnTo>
                    <a:pt x="1038" y="443"/>
                  </a:lnTo>
                  <a:lnTo>
                    <a:pt x="1034" y="417"/>
                  </a:lnTo>
                  <a:lnTo>
                    <a:pt x="1029" y="391"/>
                  </a:lnTo>
                  <a:lnTo>
                    <a:pt x="1021" y="366"/>
                  </a:lnTo>
                  <a:lnTo>
                    <a:pt x="1012" y="342"/>
                  </a:lnTo>
                  <a:lnTo>
                    <a:pt x="1003" y="318"/>
                  </a:lnTo>
                  <a:lnTo>
                    <a:pt x="994" y="294"/>
                  </a:lnTo>
                  <a:lnTo>
                    <a:pt x="981" y="272"/>
                  </a:lnTo>
                  <a:lnTo>
                    <a:pt x="968" y="250"/>
                  </a:lnTo>
                  <a:lnTo>
                    <a:pt x="955" y="230"/>
                  </a:lnTo>
                  <a:lnTo>
                    <a:pt x="941" y="208"/>
                  </a:lnTo>
                  <a:lnTo>
                    <a:pt x="926" y="190"/>
                  </a:lnTo>
                  <a:lnTo>
                    <a:pt x="910" y="170"/>
                  </a:lnTo>
                  <a:lnTo>
                    <a:pt x="891" y="152"/>
                  </a:lnTo>
                  <a:lnTo>
                    <a:pt x="873" y="135"/>
                  </a:lnTo>
                  <a:lnTo>
                    <a:pt x="855" y="119"/>
                  </a:lnTo>
                  <a:lnTo>
                    <a:pt x="835" y="104"/>
                  </a:lnTo>
                  <a:lnTo>
                    <a:pt x="815" y="89"/>
                  </a:lnTo>
                  <a:lnTo>
                    <a:pt x="793" y="75"/>
                  </a:lnTo>
                  <a:lnTo>
                    <a:pt x="771" y="62"/>
                  </a:lnTo>
                  <a:lnTo>
                    <a:pt x="749" y="51"/>
                  </a:lnTo>
                  <a:lnTo>
                    <a:pt x="725" y="40"/>
                  </a:lnTo>
                  <a:lnTo>
                    <a:pt x="703" y="31"/>
                  </a:lnTo>
                  <a:lnTo>
                    <a:pt x="677" y="23"/>
                  </a:lnTo>
                  <a:lnTo>
                    <a:pt x="653" y="16"/>
                  </a:lnTo>
                  <a:lnTo>
                    <a:pt x="628" y="11"/>
                  </a:lnTo>
                  <a:lnTo>
                    <a:pt x="602" y="5"/>
                  </a:lnTo>
                  <a:lnTo>
                    <a:pt x="577" y="2"/>
                  </a:lnTo>
                  <a:lnTo>
                    <a:pt x="549" y="0"/>
                  </a:lnTo>
                  <a:lnTo>
                    <a:pt x="523" y="0"/>
                  </a:lnTo>
                  <a:lnTo>
                    <a:pt x="496" y="0"/>
                  </a:lnTo>
                  <a:lnTo>
                    <a:pt x="469" y="2"/>
                  </a:lnTo>
                  <a:lnTo>
                    <a:pt x="443" y="5"/>
                  </a:lnTo>
                  <a:lnTo>
                    <a:pt x="417" y="11"/>
                  </a:lnTo>
                  <a:lnTo>
                    <a:pt x="392" y="16"/>
                  </a:lnTo>
                  <a:lnTo>
                    <a:pt x="368" y="23"/>
                  </a:lnTo>
                  <a:lnTo>
                    <a:pt x="342" y="31"/>
                  </a:lnTo>
                  <a:lnTo>
                    <a:pt x="320" y="40"/>
                  </a:lnTo>
                  <a:lnTo>
                    <a:pt x="296" y="51"/>
                  </a:lnTo>
                  <a:lnTo>
                    <a:pt x="275" y="62"/>
                  </a:lnTo>
                  <a:lnTo>
                    <a:pt x="253" y="75"/>
                  </a:lnTo>
                  <a:lnTo>
                    <a:pt x="231" y="89"/>
                  </a:lnTo>
                  <a:lnTo>
                    <a:pt x="210" y="104"/>
                  </a:lnTo>
                  <a:lnTo>
                    <a:pt x="190" y="119"/>
                  </a:lnTo>
                  <a:lnTo>
                    <a:pt x="172" y="135"/>
                  </a:lnTo>
                  <a:lnTo>
                    <a:pt x="154" y="152"/>
                  </a:lnTo>
                  <a:lnTo>
                    <a:pt x="135" y="170"/>
                  </a:lnTo>
                  <a:lnTo>
                    <a:pt x="119" y="190"/>
                  </a:lnTo>
                  <a:lnTo>
                    <a:pt x="104" y="208"/>
                  </a:lnTo>
                  <a:lnTo>
                    <a:pt x="90" y="230"/>
                  </a:lnTo>
                  <a:lnTo>
                    <a:pt x="77" y="250"/>
                  </a:lnTo>
                  <a:lnTo>
                    <a:pt x="64" y="272"/>
                  </a:lnTo>
                  <a:lnTo>
                    <a:pt x="51" y="294"/>
                  </a:lnTo>
                  <a:lnTo>
                    <a:pt x="42" y="318"/>
                  </a:lnTo>
                  <a:lnTo>
                    <a:pt x="33" y="342"/>
                  </a:lnTo>
                  <a:lnTo>
                    <a:pt x="24" y="366"/>
                  </a:lnTo>
                  <a:lnTo>
                    <a:pt x="16" y="391"/>
                  </a:lnTo>
                  <a:lnTo>
                    <a:pt x="11" y="417"/>
                  </a:lnTo>
                  <a:lnTo>
                    <a:pt x="7" y="443"/>
                  </a:lnTo>
                  <a:lnTo>
                    <a:pt x="4" y="468"/>
                  </a:lnTo>
                  <a:lnTo>
                    <a:pt x="2" y="494"/>
                  </a:lnTo>
                  <a:lnTo>
                    <a:pt x="0" y="521"/>
                  </a:lnTo>
                  <a:lnTo>
                    <a:pt x="2" y="549"/>
                  </a:lnTo>
                  <a:lnTo>
                    <a:pt x="4" y="574"/>
                  </a:lnTo>
                  <a:lnTo>
                    <a:pt x="7" y="600"/>
                  </a:lnTo>
                  <a:lnTo>
                    <a:pt x="11" y="626"/>
                  </a:lnTo>
                  <a:lnTo>
                    <a:pt x="16" y="651"/>
                  </a:lnTo>
                  <a:lnTo>
                    <a:pt x="24" y="677"/>
                  </a:lnTo>
                  <a:lnTo>
                    <a:pt x="33" y="701"/>
                  </a:lnTo>
                  <a:lnTo>
                    <a:pt x="42" y="725"/>
                  </a:lnTo>
                  <a:lnTo>
                    <a:pt x="51" y="748"/>
                  </a:lnTo>
                  <a:lnTo>
                    <a:pt x="64" y="770"/>
                  </a:lnTo>
                  <a:lnTo>
                    <a:pt x="77" y="792"/>
                  </a:lnTo>
                  <a:lnTo>
                    <a:pt x="90" y="812"/>
                  </a:lnTo>
                  <a:lnTo>
                    <a:pt x="104" y="834"/>
                  </a:lnTo>
                  <a:lnTo>
                    <a:pt x="119" y="853"/>
                  </a:lnTo>
                  <a:lnTo>
                    <a:pt x="135" y="873"/>
                  </a:lnTo>
                  <a:lnTo>
                    <a:pt x="154" y="891"/>
                  </a:lnTo>
                  <a:lnTo>
                    <a:pt x="172" y="908"/>
                  </a:lnTo>
                  <a:lnTo>
                    <a:pt x="190" y="924"/>
                  </a:lnTo>
                  <a:lnTo>
                    <a:pt x="210" y="941"/>
                  </a:lnTo>
                  <a:lnTo>
                    <a:pt x="231" y="953"/>
                  </a:lnTo>
                  <a:lnTo>
                    <a:pt x="253" y="968"/>
                  </a:lnTo>
                  <a:lnTo>
                    <a:pt x="275" y="981"/>
                  </a:lnTo>
                  <a:lnTo>
                    <a:pt x="296" y="992"/>
                  </a:lnTo>
                  <a:lnTo>
                    <a:pt x="320" y="1003"/>
                  </a:lnTo>
                  <a:lnTo>
                    <a:pt x="342" y="1012"/>
                  </a:lnTo>
                  <a:lnTo>
                    <a:pt x="368" y="1019"/>
                  </a:lnTo>
                  <a:lnTo>
                    <a:pt x="392" y="1027"/>
                  </a:lnTo>
                  <a:lnTo>
                    <a:pt x="417" y="1032"/>
                  </a:lnTo>
                  <a:lnTo>
                    <a:pt x="443" y="1038"/>
                  </a:lnTo>
                  <a:lnTo>
                    <a:pt x="469" y="1041"/>
                  </a:lnTo>
                  <a:lnTo>
                    <a:pt x="496" y="1043"/>
                  </a:lnTo>
                  <a:lnTo>
                    <a:pt x="523" y="1043"/>
                  </a:lnTo>
                  <a:lnTo>
                    <a:pt x="549" y="1043"/>
                  </a:lnTo>
                  <a:lnTo>
                    <a:pt x="577" y="1041"/>
                  </a:lnTo>
                  <a:lnTo>
                    <a:pt x="602" y="1038"/>
                  </a:lnTo>
                  <a:lnTo>
                    <a:pt x="628" y="1032"/>
                  </a:lnTo>
                  <a:lnTo>
                    <a:pt x="653" y="1027"/>
                  </a:lnTo>
                  <a:lnTo>
                    <a:pt x="677" y="1019"/>
                  </a:lnTo>
                  <a:lnTo>
                    <a:pt x="703" y="1012"/>
                  </a:lnTo>
                  <a:lnTo>
                    <a:pt x="725" y="1003"/>
                  </a:lnTo>
                  <a:lnTo>
                    <a:pt x="749" y="992"/>
                  </a:lnTo>
                  <a:lnTo>
                    <a:pt x="771" y="981"/>
                  </a:lnTo>
                  <a:lnTo>
                    <a:pt x="793" y="968"/>
                  </a:lnTo>
                  <a:lnTo>
                    <a:pt x="815" y="953"/>
                  </a:lnTo>
                  <a:lnTo>
                    <a:pt x="835" y="941"/>
                  </a:lnTo>
                  <a:lnTo>
                    <a:pt x="855" y="924"/>
                  </a:lnTo>
                  <a:lnTo>
                    <a:pt x="873" y="908"/>
                  </a:lnTo>
                  <a:lnTo>
                    <a:pt x="891" y="891"/>
                  </a:lnTo>
                  <a:lnTo>
                    <a:pt x="910" y="873"/>
                  </a:lnTo>
                  <a:lnTo>
                    <a:pt x="926" y="853"/>
                  </a:lnTo>
                  <a:lnTo>
                    <a:pt x="941" y="834"/>
                  </a:lnTo>
                  <a:lnTo>
                    <a:pt x="955" y="812"/>
                  </a:lnTo>
                  <a:lnTo>
                    <a:pt x="968" y="792"/>
                  </a:lnTo>
                  <a:lnTo>
                    <a:pt x="981" y="770"/>
                  </a:lnTo>
                  <a:lnTo>
                    <a:pt x="994" y="748"/>
                  </a:lnTo>
                  <a:lnTo>
                    <a:pt x="1003" y="725"/>
                  </a:lnTo>
                  <a:lnTo>
                    <a:pt x="1012" y="701"/>
                  </a:lnTo>
                  <a:lnTo>
                    <a:pt x="1021" y="677"/>
                  </a:lnTo>
                  <a:lnTo>
                    <a:pt x="1029" y="651"/>
                  </a:lnTo>
                  <a:lnTo>
                    <a:pt x="1034" y="626"/>
                  </a:lnTo>
                  <a:lnTo>
                    <a:pt x="1038" y="600"/>
                  </a:lnTo>
                  <a:lnTo>
                    <a:pt x="1042" y="574"/>
                  </a:lnTo>
                  <a:lnTo>
                    <a:pt x="1043" y="549"/>
                  </a:lnTo>
                  <a:lnTo>
                    <a:pt x="1045" y="521"/>
                  </a:lnTo>
                  <a:lnTo>
                    <a:pt x="1036" y="521"/>
                  </a:lnTo>
                  <a:lnTo>
                    <a:pt x="1034" y="496"/>
                  </a:lnTo>
                  <a:lnTo>
                    <a:pt x="1032" y="468"/>
                  </a:lnTo>
                  <a:lnTo>
                    <a:pt x="1029" y="443"/>
                  </a:lnTo>
                  <a:lnTo>
                    <a:pt x="1025" y="419"/>
                  </a:lnTo>
                  <a:lnTo>
                    <a:pt x="1020" y="393"/>
                  </a:lnTo>
                  <a:lnTo>
                    <a:pt x="1012" y="369"/>
                  </a:lnTo>
                  <a:lnTo>
                    <a:pt x="1005" y="346"/>
                  </a:lnTo>
                  <a:lnTo>
                    <a:pt x="996" y="322"/>
                  </a:lnTo>
                  <a:lnTo>
                    <a:pt x="985" y="300"/>
                  </a:lnTo>
                  <a:lnTo>
                    <a:pt x="974" y="276"/>
                  </a:lnTo>
                  <a:lnTo>
                    <a:pt x="961" y="256"/>
                  </a:lnTo>
                  <a:lnTo>
                    <a:pt x="948" y="234"/>
                  </a:lnTo>
                  <a:lnTo>
                    <a:pt x="934" y="214"/>
                  </a:lnTo>
                  <a:lnTo>
                    <a:pt x="919" y="196"/>
                  </a:lnTo>
                  <a:lnTo>
                    <a:pt x="902" y="177"/>
                  </a:lnTo>
                  <a:lnTo>
                    <a:pt x="886" y="159"/>
                  </a:lnTo>
                  <a:lnTo>
                    <a:pt x="868" y="142"/>
                  </a:lnTo>
                  <a:lnTo>
                    <a:pt x="849" y="126"/>
                  </a:lnTo>
                  <a:lnTo>
                    <a:pt x="829" y="111"/>
                  </a:lnTo>
                  <a:lnTo>
                    <a:pt x="809" y="97"/>
                  </a:lnTo>
                  <a:lnTo>
                    <a:pt x="789" y="82"/>
                  </a:lnTo>
                  <a:lnTo>
                    <a:pt x="767" y="71"/>
                  </a:lnTo>
                  <a:lnTo>
                    <a:pt x="745" y="58"/>
                  </a:lnTo>
                  <a:lnTo>
                    <a:pt x="723" y="49"/>
                  </a:lnTo>
                  <a:lnTo>
                    <a:pt x="699" y="40"/>
                  </a:lnTo>
                  <a:lnTo>
                    <a:pt x="675" y="31"/>
                  </a:lnTo>
                  <a:lnTo>
                    <a:pt x="652" y="25"/>
                  </a:lnTo>
                  <a:lnTo>
                    <a:pt x="626" y="20"/>
                  </a:lnTo>
                  <a:lnTo>
                    <a:pt x="600" y="14"/>
                  </a:lnTo>
                  <a:lnTo>
                    <a:pt x="575" y="11"/>
                  </a:lnTo>
                  <a:lnTo>
                    <a:pt x="549" y="9"/>
                  </a:lnTo>
                  <a:lnTo>
                    <a:pt x="523" y="9"/>
                  </a:lnTo>
                  <a:lnTo>
                    <a:pt x="496" y="9"/>
                  </a:lnTo>
                  <a:lnTo>
                    <a:pt x="470" y="11"/>
                  </a:lnTo>
                  <a:lnTo>
                    <a:pt x="445" y="14"/>
                  </a:lnTo>
                  <a:lnTo>
                    <a:pt x="419" y="20"/>
                  </a:lnTo>
                  <a:lnTo>
                    <a:pt x="394" y="25"/>
                  </a:lnTo>
                  <a:lnTo>
                    <a:pt x="370" y="31"/>
                  </a:lnTo>
                  <a:lnTo>
                    <a:pt x="346" y="40"/>
                  </a:lnTo>
                  <a:lnTo>
                    <a:pt x="322" y="49"/>
                  </a:lnTo>
                  <a:lnTo>
                    <a:pt x="300" y="58"/>
                  </a:lnTo>
                  <a:lnTo>
                    <a:pt x="278" y="71"/>
                  </a:lnTo>
                  <a:lnTo>
                    <a:pt x="256" y="82"/>
                  </a:lnTo>
                  <a:lnTo>
                    <a:pt x="236" y="97"/>
                  </a:lnTo>
                  <a:lnTo>
                    <a:pt x="216" y="111"/>
                  </a:lnTo>
                  <a:lnTo>
                    <a:pt x="196" y="126"/>
                  </a:lnTo>
                  <a:lnTo>
                    <a:pt x="178" y="142"/>
                  </a:lnTo>
                  <a:lnTo>
                    <a:pt x="159" y="159"/>
                  </a:lnTo>
                  <a:lnTo>
                    <a:pt x="143" y="177"/>
                  </a:lnTo>
                  <a:lnTo>
                    <a:pt x="126" y="196"/>
                  </a:lnTo>
                  <a:lnTo>
                    <a:pt x="112" y="214"/>
                  </a:lnTo>
                  <a:lnTo>
                    <a:pt x="97" y="234"/>
                  </a:lnTo>
                  <a:lnTo>
                    <a:pt x="84" y="256"/>
                  </a:lnTo>
                  <a:lnTo>
                    <a:pt x="71" y="276"/>
                  </a:lnTo>
                  <a:lnTo>
                    <a:pt x="60" y="300"/>
                  </a:lnTo>
                  <a:lnTo>
                    <a:pt x="49" y="322"/>
                  </a:lnTo>
                  <a:lnTo>
                    <a:pt x="40" y="346"/>
                  </a:lnTo>
                  <a:lnTo>
                    <a:pt x="33" y="369"/>
                  </a:lnTo>
                  <a:lnTo>
                    <a:pt x="26" y="393"/>
                  </a:lnTo>
                  <a:lnTo>
                    <a:pt x="20" y="419"/>
                  </a:lnTo>
                  <a:lnTo>
                    <a:pt x="16" y="443"/>
                  </a:lnTo>
                  <a:lnTo>
                    <a:pt x="13" y="468"/>
                  </a:lnTo>
                  <a:lnTo>
                    <a:pt x="11" y="496"/>
                  </a:lnTo>
                  <a:lnTo>
                    <a:pt x="9" y="521"/>
                  </a:lnTo>
                  <a:lnTo>
                    <a:pt x="11" y="547"/>
                  </a:lnTo>
                  <a:lnTo>
                    <a:pt x="13" y="574"/>
                  </a:lnTo>
                  <a:lnTo>
                    <a:pt x="16" y="600"/>
                  </a:lnTo>
                  <a:lnTo>
                    <a:pt x="20" y="624"/>
                  </a:lnTo>
                  <a:lnTo>
                    <a:pt x="26" y="650"/>
                  </a:lnTo>
                  <a:lnTo>
                    <a:pt x="33" y="673"/>
                  </a:lnTo>
                  <a:lnTo>
                    <a:pt x="40" y="697"/>
                  </a:lnTo>
                  <a:lnTo>
                    <a:pt x="49" y="721"/>
                  </a:lnTo>
                  <a:lnTo>
                    <a:pt x="60" y="743"/>
                  </a:lnTo>
                  <a:lnTo>
                    <a:pt x="71" y="767"/>
                  </a:lnTo>
                  <a:lnTo>
                    <a:pt x="84" y="787"/>
                  </a:lnTo>
                  <a:lnTo>
                    <a:pt x="97" y="809"/>
                  </a:lnTo>
                  <a:lnTo>
                    <a:pt x="112" y="829"/>
                  </a:lnTo>
                  <a:lnTo>
                    <a:pt x="126" y="847"/>
                  </a:lnTo>
                  <a:lnTo>
                    <a:pt x="143" y="866"/>
                  </a:lnTo>
                  <a:lnTo>
                    <a:pt x="159" y="884"/>
                  </a:lnTo>
                  <a:lnTo>
                    <a:pt x="178" y="900"/>
                  </a:lnTo>
                  <a:lnTo>
                    <a:pt x="196" y="917"/>
                  </a:lnTo>
                  <a:lnTo>
                    <a:pt x="216" y="933"/>
                  </a:lnTo>
                  <a:lnTo>
                    <a:pt x="236" y="946"/>
                  </a:lnTo>
                  <a:lnTo>
                    <a:pt x="256" y="961"/>
                  </a:lnTo>
                  <a:lnTo>
                    <a:pt x="278" y="972"/>
                  </a:lnTo>
                  <a:lnTo>
                    <a:pt x="300" y="984"/>
                  </a:lnTo>
                  <a:lnTo>
                    <a:pt x="322" y="994"/>
                  </a:lnTo>
                  <a:lnTo>
                    <a:pt x="346" y="1003"/>
                  </a:lnTo>
                  <a:lnTo>
                    <a:pt x="370" y="1012"/>
                  </a:lnTo>
                  <a:lnTo>
                    <a:pt x="394" y="1017"/>
                  </a:lnTo>
                  <a:lnTo>
                    <a:pt x="419" y="1023"/>
                  </a:lnTo>
                  <a:lnTo>
                    <a:pt x="445" y="1028"/>
                  </a:lnTo>
                  <a:lnTo>
                    <a:pt x="470" y="1032"/>
                  </a:lnTo>
                  <a:lnTo>
                    <a:pt x="496" y="1034"/>
                  </a:lnTo>
                  <a:lnTo>
                    <a:pt x="523" y="1034"/>
                  </a:lnTo>
                  <a:lnTo>
                    <a:pt x="549" y="1034"/>
                  </a:lnTo>
                  <a:lnTo>
                    <a:pt x="575" y="1032"/>
                  </a:lnTo>
                  <a:lnTo>
                    <a:pt x="600" y="1028"/>
                  </a:lnTo>
                  <a:lnTo>
                    <a:pt x="626" y="1023"/>
                  </a:lnTo>
                  <a:lnTo>
                    <a:pt x="652" y="1017"/>
                  </a:lnTo>
                  <a:lnTo>
                    <a:pt x="675" y="1012"/>
                  </a:lnTo>
                  <a:lnTo>
                    <a:pt x="699" y="1003"/>
                  </a:lnTo>
                  <a:lnTo>
                    <a:pt x="723" y="994"/>
                  </a:lnTo>
                  <a:lnTo>
                    <a:pt x="745" y="984"/>
                  </a:lnTo>
                  <a:lnTo>
                    <a:pt x="767" y="972"/>
                  </a:lnTo>
                  <a:lnTo>
                    <a:pt x="789" y="961"/>
                  </a:lnTo>
                  <a:lnTo>
                    <a:pt x="809" y="946"/>
                  </a:lnTo>
                  <a:lnTo>
                    <a:pt x="829" y="933"/>
                  </a:lnTo>
                  <a:lnTo>
                    <a:pt x="849" y="917"/>
                  </a:lnTo>
                  <a:lnTo>
                    <a:pt x="868" y="900"/>
                  </a:lnTo>
                  <a:lnTo>
                    <a:pt x="886" y="884"/>
                  </a:lnTo>
                  <a:lnTo>
                    <a:pt x="902" y="866"/>
                  </a:lnTo>
                  <a:lnTo>
                    <a:pt x="919" y="847"/>
                  </a:lnTo>
                  <a:lnTo>
                    <a:pt x="934" y="829"/>
                  </a:lnTo>
                  <a:lnTo>
                    <a:pt x="948" y="809"/>
                  </a:lnTo>
                  <a:lnTo>
                    <a:pt x="961" y="787"/>
                  </a:lnTo>
                  <a:lnTo>
                    <a:pt x="974" y="767"/>
                  </a:lnTo>
                  <a:lnTo>
                    <a:pt x="985" y="743"/>
                  </a:lnTo>
                  <a:lnTo>
                    <a:pt x="996" y="721"/>
                  </a:lnTo>
                  <a:lnTo>
                    <a:pt x="1005" y="697"/>
                  </a:lnTo>
                  <a:lnTo>
                    <a:pt x="1012" y="673"/>
                  </a:lnTo>
                  <a:lnTo>
                    <a:pt x="1020" y="650"/>
                  </a:lnTo>
                  <a:lnTo>
                    <a:pt x="1025" y="624"/>
                  </a:lnTo>
                  <a:lnTo>
                    <a:pt x="1029" y="600"/>
                  </a:lnTo>
                  <a:lnTo>
                    <a:pt x="1032" y="574"/>
                  </a:lnTo>
                  <a:lnTo>
                    <a:pt x="1034" y="547"/>
                  </a:lnTo>
                  <a:lnTo>
                    <a:pt x="1036" y="521"/>
                  </a:lnTo>
                  <a:lnTo>
                    <a:pt x="1045" y="521"/>
                  </a:lnTo>
                  <a:close/>
                </a:path>
              </a:pathLst>
            </a:custGeom>
            <a:solidFill>
              <a:srgbClr val="8DD1FF"/>
            </a:solidFill>
            <a:ln w="9525">
              <a:noFill/>
              <a:round/>
              <a:headEnd/>
              <a:tailEnd/>
            </a:ln>
          </p:spPr>
          <p:txBody>
            <a:bodyPr/>
            <a:lstStyle/>
            <a:p>
              <a:endParaRPr lang="en-US"/>
            </a:p>
          </p:txBody>
        </p:sp>
        <p:sp>
          <p:nvSpPr>
            <p:cNvPr id="49233" name="Freeform 298"/>
            <p:cNvSpPr>
              <a:spLocks/>
            </p:cNvSpPr>
            <p:nvPr/>
          </p:nvSpPr>
          <p:spPr bwMode="auto">
            <a:xfrm>
              <a:off x="3310467" y="2576531"/>
              <a:ext cx="1460500" cy="1644650"/>
            </a:xfrm>
            <a:custGeom>
              <a:avLst/>
              <a:gdLst>
                <a:gd name="T0" fmla="*/ 2147483647 w 1035"/>
                <a:gd name="T1" fmla="*/ 2147483647 h 1036"/>
                <a:gd name="T2" fmla="*/ 2147483647 w 1035"/>
                <a:gd name="T3" fmla="*/ 2147483647 h 1036"/>
                <a:gd name="T4" fmla="*/ 2147483647 w 1035"/>
                <a:gd name="T5" fmla="*/ 2147483647 h 1036"/>
                <a:gd name="T6" fmla="*/ 2147483647 w 1035"/>
                <a:gd name="T7" fmla="*/ 2147483647 h 1036"/>
                <a:gd name="T8" fmla="*/ 2147483647 w 1035"/>
                <a:gd name="T9" fmla="*/ 2147483647 h 1036"/>
                <a:gd name="T10" fmla="*/ 2147483647 w 1035"/>
                <a:gd name="T11" fmla="*/ 2147483647 h 1036"/>
                <a:gd name="T12" fmla="*/ 2147483647 w 1035"/>
                <a:gd name="T13" fmla="*/ 2147483647 h 1036"/>
                <a:gd name="T14" fmla="*/ 2147483647 w 1035"/>
                <a:gd name="T15" fmla="*/ 2147483647 h 1036"/>
                <a:gd name="T16" fmla="*/ 2147483647 w 1035"/>
                <a:gd name="T17" fmla="*/ 2147483647 h 1036"/>
                <a:gd name="T18" fmla="*/ 2147483647 w 1035"/>
                <a:gd name="T19" fmla="*/ 2147483647 h 1036"/>
                <a:gd name="T20" fmla="*/ 2147483647 w 1035"/>
                <a:gd name="T21" fmla="*/ 2147483647 h 1036"/>
                <a:gd name="T22" fmla="*/ 2147483647 w 1035"/>
                <a:gd name="T23" fmla="*/ 2147483647 h 1036"/>
                <a:gd name="T24" fmla="*/ 0 w 1035"/>
                <a:gd name="T25" fmla="*/ 2147483647 h 1036"/>
                <a:gd name="T26" fmla="*/ 2147483647 w 1035"/>
                <a:gd name="T27" fmla="*/ 2147483647 h 1036"/>
                <a:gd name="T28" fmla="*/ 2147483647 w 1035"/>
                <a:gd name="T29" fmla="*/ 2147483647 h 1036"/>
                <a:gd name="T30" fmla="*/ 2147483647 w 1035"/>
                <a:gd name="T31" fmla="*/ 2147483647 h 1036"/>
                <a:gd name="T32" fmla="*/ 2147483647 w 1035"/>
                <a:gd name="T33" fmla="*/ 2147483647 h 1036"/>
                <a:gd name="T34" fmla="*/ 2147483647 w 1035"/>
                <a:gd name="T35" fmla="*/ 2147483647 h 1036"/>
                <a:gd name="T36" fmla="*/ 2147483647 w 1035"/>
                <a:gd name="T37" fmla="*/ 2147483647 h 1036"/>
                <a:gd name="T38" fmla="*/ 2147483647 w 1035"/>
                <a:gd name="T39" fmla="*/ 2147483647 h 1036"/>
                <a:gd name="T40" fmla="*/ 2147483647 w 1035"/>
                <a:gd name="T41" fmla="*/ 2147483647 h 1036"/>
                <a:gd name="T42" fmla="*/ 2147483647 w 1035"/>
                <a:gd name="T43" fmla="*/ 2147483647 h 1036"/>
                <a:gd name="T44" fmla="*/ 2147483647 w 1035"/>
                <a:gd name="T45" fmla="*/ 2147483647 h 1036"/>
                <a:gd name="T46" fmla="*/ 2147483647 w 1035"/>
                <a:gd name="T47" fmla="*/ 2147483647 h 1036"/>
                <a:gd name="T48" fmla="*/ 2147483647 w 1035"/>
                <a:gd name="T49" fmla="*/ 2147483647 h 1036"/>
                <a:gd name="T50" fmla="*/ 2147483647 w 1035"/>
                <a:gd name="T51" fmla="*/ 2147483647 h 1036"/>
                <a:gd name="T52" fmla="*/ 2147483647 w 1035"/>
                <a:gd name="T53" fmla="*/ 2147483647 h 1036"/>
                <a:gd name="T54" fmla="*/ 2147483647 w 1035"/>
                <a:gd name="T55" fmla="*/ 2147483647 h 1036"/>
                <a:gd name="T56" fmla="*/ 2147483647 w 1035"/>
                <a:gd name="T57" fmla="*/ 2147483647 h 1036"/>
                <a:gd name="T58" fmla="*/ 2147483647 w 1035"/>
                <a:gd name="T59" fmla="*/ 2147483647 h 1036"/>
                <a:gd name="T60" fmla="*/ 2147483647 w 1035"/>
                <a:gd name="T61" fmla="*/ 2147483647 h 1036"/>
                <a:gd name="T62" fmla="*/ 2147483647 w 1035"/>
                <a:gd name="T63" fmla="*/ 2147483647 h 1036"/>
                <a:gd name="T64" fmla="*/ 2147483647 w 1035"/>
                <a:gd name="T65" fmla="*/ 2147483647 h 1036"/>
                <a:gd name="T66" fmla="*/ 2147483647 w 1035"/>
                <a:gd name="T67" fmla="*/ 2147483647 h 1036"/>
                <a:gd name="T68" fmla="*/ 2147483647 w 1035"/>
                <a:gd name="T69" fmla="*/ 2147483647 h 1036"/>
                <a:gd name="T70" fmla="*/ 2147483647 w 1035"/>
                <a:gd name="T71" fmla="*/ 2147483647 h 1036"/>
                <a:gd name="T72" fmla="*/ 2147483647 w 1035"/>
                <a:gd name="T73" fmla="*/ 2147483647 h 1036"/>
                <a:gd name="T74" fmla="*/ 2147483647 w 1035"/>
                <a:gd name="T75" fmla="*/ 2147483647 h 1036"/>
                <a:gd name="T76" fmla="*/ 2147483647 w 1035"/>
                <a:gd name="T77" fmla="*/ 2147483647 h 1036"/>
                <a:gd name="T78" fmla="*/ 2147483647 w 1035"/>
                <a:gd name="T79" fmla="*/ 2147483647 h 1036"/>
                <a:gd name="T80" fmla="*/ 2147483647 w 1035"/>
                <a:gd name="T81" fmla="*/ 2147483647 h 1036"/>
                <a:gd name="T82" fmla="*/ 2147483647 w 1035"/>
                <a:gd name="T83" fmla="*/ 2147483647 h 1036"/>
                <a:gd name="T84" fmla="*/ 2147483647 w 1035"/>
                <a:gd name="T85" fmla="*/ 2147483647 h 1036"/>
                <a:gd name="T86" fmla="*/ 2147483647 w 1035"/>
                <a:gd name="T87" fmla="*/ 2147483647 h 1036"/>
                <a:gd name="T88" fmla="*/ 2147483647 w 1035"/>
                <a:gd name="T89" fmla="*/ 2147483647 h 1036"/>
                <a:gd name="T90" fmla="*/ 2147483647 w 1035"/>
                <a:gd name="T91" fmla="*/ 2147483647 h 1036"/>
                <a:gd name="T92" fmla="*/ 2147483647 w 1035"/>
                <a:gd name="T93" fmla="*/ 2147483647 h 1036"/>
                <a:gd name="T94" fmla="*/ 2147483647 w 1035"/>
                <a:gd name="T95" fmla="*/ 2147483647 h 1036"/>
                <a:gd name="T96" fmla="*/ 2147483647 w 1035"/>
                <a:gd name="T97" fmla="*/ 2147483647 h 1036"/>
                <a:gd name="T98" fmla="*/ 2147483647 w 1035"/>
                <a:gd name="T99" fmla="*/ 2147483647 h 1036"/>
                <a:gd name="T100" fmla="*/ 2147483647 w 1035"/>
                <a:gd name="T101" fmla="*/ 2147483647 h 10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35"/>
                <a:gd name="T154" fmla="*/ 0 h 1036"/>
                <a:gd name="T155" fmla="*/ 1035 w 1035"/>
                <a:gd name="T156" fmla="*/ 1036 h 10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35" h="1036">
                  <a:moveTo>
                    <a:pt x="1035" y="518"/>
                  </a:moveTo>
                  <a:lnTo>
                    <a:pt x="1035" y="491"/>
                  </a:lnTo>
                  <a:lnTo>
                    <a:pt x="1033" y="465"/>
                  </a:lnTo>
                  <a:lnTo>
                    <a:pt x="1029" y="440"/>
                  </a:lnTo>
                  <a:lnTo>
                    <a:pt x="1024" y="414"/>
                  </a:lnTo>
                  <a:lnTo>
                    <a:pt x="1018" y="388"/>
                  </a:lnTo>
                  <a:lnTo>
                    <a:pt x="1011" y="365"/>
                  </a:lnTo>
                  <a:lnTo>
                    <a:pt x="1004" y="341"/>
                  </a:lnTo>
                  <a:lnTo>
                    <a:pt x="994" y="317"/>
                  </a:lnTo>
                  <a:lnTo>
                    <a:pt x="983" y="293"/>
                  </a:lnTo>
                  <a:lnTo>
                    <a:pt x="972" y="271"/>
                  </a:lnTo>
                  <a:lnTo>
                    <a:pt x="960" y="249"/>
                  </a:lnTo>
                  <a:lnTo>
                    <a:pt x="947" y="229"/>
                  </a:lnTo>
                  <a:lnTo>
                    <a:pt x="932" y="209"/>
                  </a:lnTo>
                  <a:lnTo>
                    <a:pt x="918" y="189"/>
                  </a:lnTo>
                  <a:lnTo>
                    <a:pt x="901" y="171"/>
                  </a:lnTo>
                  <a:lnTo>
                    <a:pt x="883" y="152"/>
                  </a:lnTo>
                  <a:lnTo>
                    <a:pt x="866" y="136"/>
                  </a:lnTo>
                  <a:lnTo>
                    <a:pt x="846" y="119"/>
                  </a:lnTo>
                  <a:lnTo>
                    <a:pt x="828" y="105"/>
                  </a:lnTo>
                  <a:lnTo>
                    <a:pt x="808" y="90"/>
                  </a:lnTo>
                  <a:lnTo>
                    <a:pt x="786" y="75"/>
                  </a:lnTo>
                  <a:lnTo>
                    <a:pt x="764" y="63"/>
                  </a:lnTo>
                  <a:lnTo>
                    <a:pt x="742" y="52"/>
                  </a:lnTo>
                  <a:lnTo>
                    <a:pt x="720" y="42"/>
                  </a:lnTo>
                  <a:lnTo>
                    <a:pt x="696" y="33"/>
                  </a:lnTo>
                  <a:lnTo>
                    <a:pt x="672" y="24"/>
                  </a:lnTo>
                  <a:lnTo>
                    <a:pt x="647" y="17"/>
                  </a:lnTo>
                  <a:lnTo>
                    <a:pt x="621" y="11"/>
                  </a:lnTo>
                  <a:lnTo>
                    <a:pt x="597" y="8"/>
                  </a:lnTo>
                  <a:lnTo>
                    <a:pt x="570" y="4"/>
                  </a:lnTo>
                  <a:lnTo>
                    <a:pt x="544" y="2"/>
                  </a:lnTo>
                  <a:lnTo>
                    <a:pt x="518" y="0"/>
                  </a:lnTo>
                  <a:lnTo>
                    <a:pt x="491" y="2"/>
                  </a:lnTo>
                  <a:lnTo>
                    <a:pt x="465" y="4"/>
                  </a:lnTo>
                  <a:lnTo>
                    <a:pt x="438" y="8"/>
                  </a:lnTo>
                  <a:lnTo>
                    <a:pt x="414" y="11"/>
                  </a:lnTo>
                  <a:lnTo>
                    <a:pt x="389" y="17"/>
                  </a:lnTo>
                  <a:lnTo>
                    <a:pt x="363" y="24"/>
                  </a:lnTo>
                  <a:lnTo>
                    <a:pt x="339" y="33"/>
                  </a:lnTo>
                  <a:lnTo>
                    <a:pt x="315" y="42"/>
                  </a:lnTo>
                  <a:lnTo>
                    <a:pt x="293" y="52"/>
                  </a:lnTo>
                  <a:lnTo>
                    <a:pt x="271" y="63"/>
                  </a:lnTo>
                  <a:lnTo>
                    <a:pt x="249" y="75"/>
                  </a:lnTo>
                  <a:lnTo>
                    <a:pt x="227" y="90"/>
                  </a:lnTo>
                  <a:lnTo>
                    <a:pt x="207" y="105"/>
                  </a:lnTo>
                  <a:lnTo>
                    <a:pt x="189" y="119"/>
                  </a:lnTo>
                  <a:lnTo>
                    <a:pt x="169" y="136"/>
                  </a:lnTo>
                  <a:lnTo>
                    <a:pt x="152" y="152"/>
                  </a:lnTo>
                  <a:lnTo>
                    <a:pt x="134" y="171"/>
                  </a:lnTo>
                  <a:lnTo>
                    <a:pt x="118" y="189"/>
                  </a:lnTo>
                  <a:lnTo>
                    <a:pt x="103" y="209"/>
                  </a:lnTo>
                  <a:lnTo>
                    <a:pt x="88" y="229"/>
                  </a:lnTo>
                  <a:lnTo>
                    <a:pt x="75" y="249"/>
                  </a:lnTo>
                  <a:lnTo>
                    <a:pt x="63" y="271"/>
                  </a:lnTo>
                  <a:lnTo>
                    <a:pt x="52" y="293"/>
                  </a:lnTo>
                  <a:lnTo>
                    <a:pt x="41" y="317"/>
                  </a:lnTo>
                  <a:lnTo>
                    <a:pt x="32" y="341"/>
                  </a:lnTo>
                  <a:lnTo>
                    <a:pt x="24" y="365"/>
                  </a:lnTo>
                  <a:lnTo>
                    <a:pt x="17" y="388"/>
                  </a:lnTo>
                  <a:lnTo>
                    <a:pt x="11" y="414"/>
                  </a:lnTo>
                  <a:lnTo>
                    <a:pt x="6" y="440"/>
                  </a:lnTo>
                  <a:lnTo>
                    <a:pt x="2" y="465"/>
                  </a:lnTo>
                  <a:lnTo>
                    <a:pt x="0" y="491"/>
                  </a:lnTo>
                  <a:lnTo>
                    <a:pt x="0" y="518"/>
                  </a:lnTo>
                  <a:lnTo>
                    <a:pt x="0" y="546"/>
                  </a:lnTo>
                  <a:lnTo>
                    <a:pt x="2" y="571"/>
                  </a:lnTo>
                  <a:lnTo>
                    <a:pt x="6" y="597"/>
                  </a:lnTo>
                  <a:lnTo>
                    <a:pt x="11" y="623"/>
                  </a:lnTo>
                  <a:lnTo>
                    <a:pt x="17" y="648"/>
                  </a:lnTo>
                  <a:lnTo>
                    <a:pt x="24" y="672"/>
                  </a:lnTo>
                  <a:lnTo>
                    <a:pt x="32" y="696"/>
                  </a:lnTo>
                  <a:lnTo>
                    <a:pt x="41" y="720"/>
                  </a:lnTo>
                  <a:lnTo>
                    <a:pt x="52" y="744"/>
                  </a:lnTo>
                  <a:lnTo>
                    <a:pt x="63" y="765"/>
                  </a:lnTo>
                  <a:lnTo>
                    <a:pt x="75" y="787"/>
                  </a:lnTo>
                  <a:lnTo>
                    <a:pt x="88" y="808"/>
                  </a:lnTo>
                  <a:lnTo>
                    <a:pt x="103" y="828"/>
                  </a:lnTo>
                  <a:lnTo>
                    <a:pt x="118" y="848"/>
                  </a:lnTo>
                  <a:lnTo>
                    <a:pt x="134" y="866"/>
                  </a:lnTo>
                  <a:lnTo>
                    <a:pt x="152" y="884"/>
                  </a:lnTo>
                  <a:lnTo>
                    <a:pt x="169" y="901"/>
                  </a:lnTo>
                  <a:lnTo>
                    <a:pt x="189" y="917"/>
                  </a:lnTo>
                  <a:lnTo>
                    <a:pt x="207" y="934"/>
                  </a:lnTo>
                  <a:lnTo>
                    <a:pt x="227" y="947"/>
                  </a:lnTo>
                  <a:lnTo>
                    <a:pt x="249" y="961"/>
                  </a:lnTo>
                  <a:lnTo>
                    <a:pt x="271" y="974"/>
                  </a:lnTo>
                  <a:lnTo>
                    <a:pt x="293" y="985"/>
                  </a:lnTo>
                  <a:lnTo>
                    <a:pt x="315" y="994"/>
                  </a:lnTo>
                  <a:lnTo>
                    <a:pt x="339" y="1005"/>
                  </a:lnTo>
                  <a:lnTo>
                    <a:pt x="363" y="1013"/>
                  </a:lnTo>
                  <a:lnTo>
                    <a:pt x="389" y="1020"/>
                  </a:lnTo>
                  <a:lnTo>
                    <a:pt x="414" y="1025"/>
                  </a:lnTo>
                  <a:lnTo>
                    <a:pt x="438" y="1029"/>
                  </a:lnTo>
                  <a:lnTo>
                    <a:pt x="465" y="1033"/>
                  </a:lnTo>
                  <a:lnTo>
                    <a:pt x="491" y="1035"/>
                  </a:lnTo>
                  <a:lnTo>
                    <a:pt x="518" y="1036"/>
                  </a:lnTo>
                  <a:lnTo>
                    <a:pt x="544" y="1035"/>
                  </a:lnTo>
                  <a:lnTo>
                    <a:pt x="570" y="1033"/>
                  </a:lnTo>
                  <a:lnTo>
                    <a:pt x="597" y="1029"/>
                  </a:lnTo>
                  <a:lnTo>
                    <a:pt x="621" y="1025"/>
                  </a:lnTo>
                  <a:lnTo>
                    <a:pt x="647" y="1020"/>
                  </a:lnTo>
                  <a:lnTo>
                    <a:pt x="672" y="1013"/>
                  </a:lnTo>
                  <a:lnTo>
                    <a:pt x="696" y="1005"/>
                  </a:lnTo>
                  <a:lnTo>
                    <a:pt x="720" y="994"/>
                  </a:lnTo>
                  <a:lnTo>
                    <a:pt x="742" y="985"/>
                  </a:lnTo>
                  <a:lnTo>
                    <a:pt x="764" y="974"/>
                  </a:lnTo>
                  <a:lnTo>
                    <a:pt x="786" y="961"/>
                  </a:lnTo>
                  <a:lnTo>
                    <a:pt x="808" y="947"/>
                  </a:lnTo>
                  <a:lnTo>
                    <a:pt x="828" y="934"/>
                  </a:lnTo>
                  <a:lnTo>
                    <a:pt x="846" y="917"/>
                  </a:lnTo>
                  <a:lnTo>
                    <a:pt x="866" y="901"/>
                  </a:lnTo>
                  <a:lnTo>
                    <a:pt x="883" y="884"/>
                  </a:lnTo>
                  <a:lnTo>
                    <a:pt x="901" y="866"/>
                  </a:lnTo>
                  <a:lnTo>
                    <a:pt x="918" y="848"/>
                  </a:lnTo>
                  <a:lnTo>
                    <a:pt x="932" y="828"/>
                  </a:lnTo>
                  <a:lnTo>
                    <a:pt x="947" y="808"/>
                  </a:lnTo>
                  <a:lnTo>
                    <a:pt x="960" y="787"/>
                  </a:lnTo>
                  <a:lnTo>
                    <a:pt x="972" y="765"/>
                  </a:lnTo>
                  <a:lnTo>
                    <a:pt x="983" y="744"/>
                  </a:lnTo>
                  <a:lnTo>
                    <a:pt x="994" y="720"/>
                  </a:lnTo>
                  <a:lnTo>
                    <a:pt x="1004" y="696"/>
                  </a:lnTo>
                  <a:lnTo>
                    <a:pt x="1011" y="672"/>
                  </a:lnTo>
                  <a:lnTo>
                    <a:pt x="1018" y="648"/>
                  </a:lnTo>
                  <a:lnTo>
                    <a:pt x="1024" y="623"/>
                  </a:lnTo>
                  <a:lnTo>
                    <a:pt x="1029" y="597"/>
                  </a:lnTo>
                  <a:lnTo>
                    <a:pt x="1033" y="571"/>
                  </a:lnTo>
                  <a:lnTo>
                    <a:pt x="1035" y="546"/>
                  </a:lnTo>
                  <a:lnTo>
                    <a:pt x="1035" y="518"/>
                  </a:lnTo>
                  <a:lnTo>
                    <a:pt x="1026" y="518"/>
                  </a:lnTo>
                  <a:lnTo>
                    <a:pt x="1026" y="493"/>
                  </a:lnTo>
                  <a:lnTo>
                    <a:pt x="1024" y="467"/>
                  </a:lnTo>
                  <a:lnTo>
                    <a:pt x="1020" y="441"/>
                  </a:lnTo>
                  <a:lnTo>
                    <a:pt x="1016" y="416"/>
                  </a:lnTo>
                  <a:lnTo>
                    <a:pt x="1009" y="392"/>
                  </a:lnTo>
                  <a:lnTo>
                    <a:pt x="1004" y="366"/>
                  </a:lnTo>
                  <a:lnTo>
                    <a:pt x="994" y="344"/>
                  </a:lnTo>
                  <a:lnTo>
                    <a:pt x="985" y="321"/>
                  </a:lnTo>
                  <a:lnTo>
                    <a:pt x="976" y="299"/>
                  </a:lnTo>
                  <a:lnTo>
                    <a:pt x="965" y="277"/>
                  </a:lnTo>
                  <a:lnTo>
                    <a:pt x="952" y="255"/>
                  </a:lnTo>
                  <a:lnTo>
                    <a:pt x="940" y="235"/>
                  </a:lnTo>
                  <a:lnTo>
                    <a:pt x="925" y="215"/>
                  </a:lnTo>
                  <a:lnTo>
                    <a:pt x="910" y="194"/>
                  </a:lnTo>
                  <a:lnTo>
                    <a:pt x="894" y="176"/>
                  </a:lnTo>
                  <a:lnTo>
                    <a:pt x="877" y="160"/>
                  </a:lnTo>
                  <a:lnTo>
                    <a:pt x="859" y="141"/>
                  </a:lnTo>
                  <a:lnTo>
                    <a:pt x="841" y="127"/>
                  </a:lnTo>
                  <a:lnTo>
                    <a:pt x="822" y="112"/>
                  </a:lnTo>
                  <a:lnTo>
                    <a:pt x="802" y="97"/>
                  </a:lnTo>
                  <a:lnTo>
                    <a:pt x="782" y="85"/>
                  </a:lnTo>
                  <a:lnTo>
                    <a:pt x="760" y="72"/>
                  </a:lnTo>
                  <a:lnTo>
                    <a:pt x="738" y="61"/>
                  </a:lnTo>
                  <a:lnTo>
                    <a:pt x="716" y="50"/>
                  </a:lnTo>
                  <a:lnTo>
                    <a:pt x="692" y="41"/>
                  </a:lnTo>
                  <a:lnTo>
                    <a:pt x="669" y="33"/>
                  </a:lnTo>
                  <a:lnTo>
                    <a:pt x="645" y="26"/>
                  </a:lnTo>
                  <a:lnTo>
                    <a:pt x="619" y="20"/>
                  </a:lnTo>
                  <a:lnTo>
                    <a:pt x="595" y="17"/>
                  </a:lnTo>
                  <a:lnTo>
                    <a:pt x="570" y="13"/>
                  </a:lnTo>
                  <a:lnTo>
                    <a:pt x="544" y="11"/>
                  </a:lnTo>
                  <a:lnTo>
                    <a:pt x="518" y="9"/>
                  </a:lnTo>
                  <a:lnTo>
                    <a:pt x="491" y="11"/>
                  </a:lnTo>
                  <a:lnTo>
                    <a:pt x="465" y="13"/>
                  </a:lnTo>
                  <a:lnTo>
                    <a:pt x="440" y="17"/>
                  </a:lnTo>
                  <a:lnTo>
                    <a:pt x="416" y="20"/>
                  </a:lnTo>
                  <a:lnTo>
                    <a:pt x="390" y="26"/>
                  </a:lnTo>
                  <a:lnTo>
                    <a:pt x="367" y="33"/>
                  </a:lnTo>
                  <a:lnTo>
                    <a:pt x="343" y="41"/>
                  </a:lnTo>
                  <a:lnTo>
                    <a:pt x="319" y="50"/>
                  </a:lnTo>
                  <a:lnTo>
                    <a:pt x="297" y="61"/>
                  </a:lnTo>
                  <a:lnTo>
                    <a:pt x="275" y="72"/>
                  </a:lnTo>
                  <a:lnTo>
                    <a:pt x="255" y="85"/>
                  </a:lnTo>
                  <a:lnTo>
                    <a:pt x="233" y="97"/>
                  </a:lnTo>
                  <a:lnTo>
                    <a:pt x="213" y="112"/>
                  </a:lnTo>
                  <a:lnTo>
                    <a:pt x="194" y="127"/>
                  </a:lnTo>
                  <a:lnTo>
                    <a:pt x="176" y="141"/>
                  </a:lnTo>
                  <a:lnTo>
                    <a:pt x="158" y="160"/>
                  </a:lnTo>
                  <a:lnTo>
                    <a:pt x="141" y="176"/>
                  </a:lnTo>
                  <a:lnTo>
                    <a:pt x="125" y="194"/>
                  </a:lnTo>
                  <a:lnTo>
                    <a:pt x="110" y="215"/>
                  </a:lnTo>
                  <a:lnTo>
                    <a:pt x="96" y="235"/>
                  </a:lnTo>
                  <a:lnTo>
                    <a:pt x="83" y="255"/>
                  </a:lnTo>
                  <a:lnTo>
                    <a:pt x="70" y="277"/>
                  </a:lnTo>
                  <a:lnTo>
                    <a:pt x="59" y="299"/>
                  </a:lnTo>
                  <a:lnTo>
                    <a:pt x="50" y="321"/>
                  </a:lnTo>
                  <a:lnTo>
                    <a:pt x="41" y="344"/>
                  </a:lnTo>
                  <a:lnTo>
                    <a:pt x="32" y="366"/>
                  </a:lnTo>
                  <a:lnTo>
                    <a:pt x="26" y="392"/>
                  </a:lnTo>
                  <a:lnTo>
                    <a:pt x="19" y="416"/>
                  </a:lnTo>
                  <a:lnTo>
                    <a:pt x="15" y="441"/>
                  </a:lnTo>
                  <a:lnTo>
                    <a:pt x="11" y="467"/>
                  </a:lnTo>
                  <a:lnTo>
                    <a:pt x="10" y="493"/>
                  </a:lnTo>
                  <a:lnTo>
                    <a:pt x="10" y="518"/>
                  </a:lnTo>
                  <a:lnTo>
                    <a:pt x="10" y="544"/>
                  </a:lnTo>
                  <a:lnTo>
                    <a:pt x="11" y="570"/>
                  </a:lnTo>
                  <a:lnTo>
                    <a:pt x="15" y="595"/>
                  </a:lnTo>
                  <a:lnTo>
                    <a:pt x="19" y="621"/>
                  </a:lnTo>
                  <a:lnTo>
                    <a:pt x="26" y="645"/>
                  </a:lnTo>
                  <a:lnTo>
                    <a:pt x="32" y="670"/>
                  </a:lnTo>
                  <a:lnTo>
                    <a:pt x="41" y="692"/>
                  </a:lnTo>
                  <a:lnTo>
                    <a:pt x="50" y="716"/>
                  </a:lnTo>
                  <a:lnTo>
                    <a:pt x="59" y="738"/>
                  </a:lnTo>
                  <a:lnTo>
                    <a:pt x="70" y="760"/>
                  </a:lnTo>
                  <a:lnTo>
                    <a:pt x="83" y="782"/>
                  </a:lnTo>
                  <a:lnTo>
                    <a:pt x="96" y="802"/>
                  </a:lnTo>
                  <a:lnTo>
                    <a:pt x="110" y="822"/>
                  </a:lnTo>
                  <a:lnTo>
                    <a:pt x="125" y="842"/>
                  </a:lnTo>
                  <a:lnTo>
                    <a:pt x="141" y="861"/>
                  </a:lnTo>
                  <a:lnTo>
                    <a:pt x="158" y="877"/>
                  </a:lnTo>
                  <a:lnTo>
                    <a:pt x="176" y="895"/>
                  </a:lnTo>
                  <a:lnTo>
                    <a:pt x="194" y="910"/>
                  </a:lnTo>
                  <a:lnTo>
                    <a:pt x="213" y="927"/>
                  </a:lnTo>
                  <a:lnTo>
                    <a:pt x="233" y="939"/>
                  </a:lnTo>
                  <a:lnTo>
                    <a:pt x="255" y="954"/>
                  </a:lnTo>
                  <a:lnTo>
                    <a:pt x="275" y="965"/>
                  </a:lnTo>
                  <a:lnTo>
                    <a:pt x="297" y="976"/>
                  </a:lnTo>
                  <a:lnTo>
                    <a:pt x="319" y="987"/>
                  </a:lnTo>
                  <a:lnTo>
                    <a:pt x="343" y="996"/>
                  </a:lnTo>
                  <a:lnTo>
                    <a:pt x="367" y="1003"/>
                  </a:lnTo>
                  <a:lnTo>
                    <a:pt x="390" y="1011"/>
                  </a:lnTo>
                  <a:lnTo>
                    <a:pt x="416" y="1016"/>
                  </a:lnTo>
                  <a:lnTo>
                    <a:pt x="440" y="1022"/>
                  </a:lnTo>
                  <a:lnTo>
                    <a:pt x="465" y="1024"/>
                  </a:lnTo>
                  <a:lnTo>
                    <a:pt x="491" y="1025"/>
                  </a:lnTo>
                  <a:lnTo>
                    <a:pt x="518" y="1027"/>
                  </a:lnTo>
                  <a:lnTo>
                    <a:pt x="544" y="1025"/>
                  </a:lnTo>
                  <a:lnTo>
                    <a:pt x="570" y="1024"/>
                  </a:lnTo>
                  <a:lnTo>
                    <a:pt x="595" y="1022"/>
                  </a:lnTo>
                  <a:lnTo>
                    <a:pt x="619" y="1016"/>
                  </a:lnTo>
                  <a:lnTo>
                    <a:pt x="645" y="1011"/>
                  </a:lnTo>
                  <a:lnTo>
                    <a:pt x="669" y="1003"/>
                  </a:lnTo>
                  <a:lnTo>
                    <a:pt x="692" y="996"/>
                  </a:lnTo>
                  <a:lnTo>
                    <a:pt x="716" y="987"/>
                  </a:lnTo>
                  <a:lnTo>
                    <a:pt x="738" y="976"/>
                  </a:lnTo>
                  <a:lnTo>
                    <a:pt x="760" y="965"/>
                  </a:lnTo>
                  <a:lnTo>
                    <a:pt x="782" y="954"/>
                  </a:lnTo>
                  <a:lnTo>
                    <a:pt x="802" y="939"/>
                  </a:lnTo>
                  <a:lnTo>
                    <a:pt x="822" y="927"/>
                  </a:lnTo>
                  <a:lnTo>
                    <a:pt x="841" y="910"/>
                  </a:lnTo>
                  <a:lnTo>
                    <a:pt x="859" y="895"/>
                  </a:lnTo>
                  <a:lnTo>
                    <a:pt x="877" y="877"/>
                  </a:lnTo>
                  <a:lnTo>
                    <a:pt x="894" y="861"/>
                  </a:lnTo>
                  <a:lnTo>
                    <a:pt x="910" y="842"/>
                  </a:lnTo>
                  <a:lnTo>
                    <a:pt x="925" y="822"/>
                  </a:lnTo>
                  <a:lnTo>
                    <a:pt x="940" y="802"/>
                  </a:lnTo>
                  <a:lnTo>
                    <a:pt x="952" y="782"/>
                  </a:lnTo>
                  <a:lnTo>
                    <a:pt x="965" y="760"/>
                  </a:lnTo>
                  <a:lnTo>
                    <a:pt x="976" y="738"/>
                  </a:lnTo>
                  <a:lnTo>
                    <a:pt x="985" y="716"/>
                  </a:lnTo>
                  <a:lnTo>
                    <a:pt x="994" y="692"/>
                  </a:lnTo>
                  <a:lnTo>
                    <a:pt x="1004" y="670"/>
                  </a:lnTo>
                  <a:lnTo>
                    <a:pt x="1009" y="645"/>
                  </a:lnTo>
                  <a:lnTo>
                    <a:pt x="1016" y="621"/>
                  </a:lnTo>
                  <a:lnTo>
                    <a:pt x="1020" y="595"/>
                  </a:lnTo>
                  <a:lnTo>
                    <a:pt x="1024" y="570"/>
                  </a:lnTo>
                  <a:lnTo>
                    <a:pt x="1026" y="544"/>
                  </a:lnTo>
                  <a:lnTo>
                    <a:pt x="1026" y="518"/>
                  </a:lnTo>
                  <a:lnTo>
                    <a:pt x="1035" y="518"/>
                  </a:lnTo>
                  <a:close/>
                </a:path>
              </a:pathLst>
            </a:custGeom>
            <a:solidFill>
              <a:srgbClr val="8ED1FF"/>
            </a:solidFill>
            <a:ln w="9525">
              <a:noFill/>
              <a:round/>
              <a:headEnd/>
              <a:tailEnd/>
            </a:ln>
          </p:spPr>
          <p:txBody>
            <a:bodyPr/>
            <a:lstStyle/>
            <a:p>
              <a:endParaRPr lang="en-US"/>
            </a:p>
          </p:txBody>
        </p:sp>
        <p:sp>
          <p:nvSpPr>
            <p:cNvPr id="49234" name="Freeform 299"/>
            <p:cNvSpPr>
              <a:spLocks/>
            </p:cNvSpPr>
            <p:nvPr/>
          </p:nvSpPr>
          <p:spPr bwMode="auto">
            <a:xfrm>
              <a:off x="3316111" y="2586056"/>
              <a:ext cx="1449212" cy="1627188"/>
            </a:xfrm>
            <a:custGeom>
              <a:avLst/>
              <a:gdLst>
                <a:gd name="T0" fmla="*/ 2147483647 w 1027"/>
                <a:gd name="T1" fmla="*/ 2147483647 h 1025"/>
                <a:gd name="T2" fmla="*/ 2147483647 w 1027"/>
                <a:gd name="T3" fmla="*/ 2147483647 h 1025"/>
                <a:gd name="T4" fmla="*/ 2147483647 w 1027"/>
                <a:gd name="T5" fmla="*/ 2147483647 h 1025"/>
                <a:gd name="T6" fmla="*/ 2147483647 w 1027"/>
                <a:gd name="T7" fmla="*/ 2147483647 h 1025"/>
                <a:gd name="T8" fmla="*/ 2147483647 w 1027"/>
                <a:gd name="T9" fmla="*/ 2147483647 h 1025"/>
                <a:gd name="T10" fmla="*/ 2147483647 w 1027"/>
                <a:gd name="T11" fmla="*/ 2147483647 h 1025"/>
                <a:gd name="T12" fmla="*/ 2147483647 w 1027"/>
                <a:gd name="T13" fmla="*/ 2147483647 h 1025"/>
                <a:gd name="T14" fmla="*/ 2147483647 w 1027"/>
                <a:gd name="T15" fmla="*/ 2147483647 h 1025"/>
                <a:gd name="T16" fmla="*/ 2147483647 w 1027"/>
                <a:gd name="T17" fmla="*/ 2147483647 h 1025"/>
                <a:gd name="T18" fmla="*/ 2147483647 w 1027"/>
                <a:gd name="T19" fmla="*/ 2147483647 h 1025"/>
                <a:gd name="T20" fmla="*/ 2147483647 w 1027"/>
                <a:gd name="T21" fmla="*/ 2147483647 h 1025"/>
                <a:gd name="T22" fmla="*/ 2147483647 w 1027"/>
                <a:gd name="T23" fmla="*/ 2147483647 h 1025"/>
                <a:gd name="T24" fmla="*/ 0 w 1027"/>
                <a:gd name="T25" fmla="*/ 2147483647 h 1025"/>
                <a:gd name="T26" fmla="*/ 2147483647 w 1027"/>
                <a:gd name="T27" fmla="*/ 2147483647 h 1025"/>
                <a:gd name="T28" fmla="*/ 2147483647 w 1027"/>
                <a:gd name="T29" fmla="*/ 2147483647 h 1025"/>
                <a:gd name="T30" fmla="*/ 2147483647 w 1027"/>
                <a:gd name="T31" fmla="*/ 2147483647 h 1025"/>
                <a:gd name="T32" fmla="*/ 2147483647 w 1027"/>
                <a:gd name="T33" fmla="*/ 2147483647 h 1025"/>
                <a:gd name="T34" fmla="*/ 2147483647 w 1027"/>
                <a:gd name="T35" fmla="*/ 2147483647 h 1025"/>
                <a:gd name="T36" fmla="*/ 2147483647 w 1027"/>
                <a:gd name="T37" fmla="*/ 2147483647 h 1025"/>
                <a:gd name="T38" fmla="*/ 2147483647 w 1027"/>
                <a:gd name="T39" fmla="*/ 2147483647 h 1025"/>
                <a:gd name="T40" fmla="*/ 2147483647 w 1027"/>
                <a:gd name="T41" fmla="*/ 2147483647 h 1025"/>
                <a:gd name="T42" fmla="*/ 2147483647 w 1027"/>
                <a:gd name="T43" fmla="*/ 2147483647 h 1025"/>
                <a:gd name="T44" fmla="*/ 2147483647 w 1027"/>
                <a:gd name="T45" fmla="*/ 2147483647 h 1025"/>
                <a:gd name="T46" fmla="*/ 2147483647 w 1027"/>
                <a:gd name="T47" fmla="*/ 2147483647 h 1025"/>
                <a:gd name="T48" fmla="*/ 2147483647 w 1027"/>
                <a:gd name="T49" fmla="*/ 2147483647 h 1025"/>
                <a:gd name="T50" fmla="*/ 2147483647 w 1027"/>
                <a:gd name="T51" fmla="*/ 2147483647 h 1025"/>
                <a:gd name="T52" fmla="*/ 2147483647 w 1027"/>
                <a:gd name="T53" fmla="*/ 2147483647 h 1025"/>
                <a:gd name="T54" fmla="*/ 2147483647 w 1027"/>
                <a:gd name="T55" fmla="*/ 2147483647 h 1025"/>
                <a:gd name="T56" fmla="*/ 2147483647 w 1027"/>
                <a:gd name="T57" fmla="*/ 2147483647 h 1025"/>
                <a:gd name="T58" fmla="*/ 2147483647 w 1027"/>
                <a:gd name="T59" fmla="*/ 2147483647 h 1025"/>
                <a:gd name="T60" fmla="*/ 2147483647 w 1027"/>
                <a:gd name="T61" fmla="*/ 2147483647 h 1025"/>
                <a:gd name="T62" fmla="*/ 2147483647 w 1027"/>
                <a:gd name="T63" fmla="*/ 2147483647 h 1025"/>
                <a:gd name="T64" fmla="*/ 2147483647 w 1027"/>
                <a:gd name="T65" fmla="*/ 2147483647 h 1025"/>
                <a:gd name="T66" fmla="*/ 2147483647 w 1027"/>
                <a:gd name="T67" fmla="*/ 2147483647 h 1025"/>
                <a:gd name="T68" fmla="*/ 2147483647 w 1027"/>
                <a:gd name="T69" fmla="*/ 2147483647 h 1025"/>
                <a:gd name="T70" fmla="*/ 2147483647 w 1027"/>
                <a:gd name="T71" fmla="*/ 2147483647 h 1025"/>
                <a:gd name="T72" fmla="*/ 2147483647 w 1027"/>
                <a:gd name="T73" fmla="*/ 2147483647 h 1025"/>
                <a:gd name="T74" fmla="*/ 2147483647 w 1027"/>
                <a:gd name="T75" fmla="*/ 2147483647 h 1025"/>
                <a:gd name="T76" fmla="*/ 2147483647 w 1027"/>
                <a:gd name="T77" fmla="*/ 2147483647 h 1025"/>
                <a:gd name="T78" fmla="*/ 2147483647 w 1027"/>
                <a:gd name="T79" fmla="*/ 2147483647 h 1025"/>
                <a:gd name="T80" fmla="*/ 2147483647 w 1027"/>
                <a:gd name="T81" fmla="*/ 2147483647 h 1025"/>
                <a:gd name="T82" fmla="*/ 2147483647 w 1027"/>
                <a:gd name="T83" fmla="*/ 2147483647 h 1025"/>
                <a:gd name="T84" fmla="*/ 2147483647 w 1027"/>
                <a:gd name="T85" fmla="*/ 2147483647 h 1025"/>
                <a:gd name="T86" fmla="*/ 2147483647 w 1027"/>
                <a:gd name="T87" fmla="*/ 2147483647 h 1025"/>
                <a:gd name="T88" fmla="*/ 2147483647 w 1027"/>
                <a:gd name="T89" fmla="*/ 2147483647 h 1025"/>
                <a:gd name="T90" fmla="*/ 2147483647 w 1027"/>
                <a:gd name="T91" fmla="*/ 2147483647 h 1025"/>
                <a:gd name="T92" fmla="*/ 2147483647 w 1027"/>
                <a:gd name="T93" fmla="*/ 2147483647 h 1025"/>
                <a:gd name="T94" fmla="*/ 2147483647 w 1027"/>
                <a:gd name="T95" fmla="*/ 2147483647 h 1025"/>
                <a:gd name="T96" fmla="*/ 2147483647 w 1027"/>
                <a:gd name="T97" fmla="*/ 2147483647 h 1025"/>
                <a:gd name="T98" fmla="*/ 2147483647 w 1027"/>
                <a:gd name="T99" fmla="*/ 2147483647 h 1025"/>
                <a:gd name="T100" fmla="*/ 2147483647 w 1027"/>
                <a:gd name="T101" fmla="*/ 2147483647 h 102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27"/>
                <a:gd name="T154" fmla="*/ 0 h 1025"/>
                <a:gd name="T155" fmla="*/ 1027 w 1027"/>
                <a:gd name="T156" fmla="*/ 1025 h 102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27" h="1025">
                  <a:moveTo>
                    <a:pt x="1027" y="512"/>
                  </a:moveTo>
                  <a:lnTo>
                    <a:pt x="1025" y="487"/>
                  </a:lnTo>
                  <a:lnTo>
                    <a:pt x="1023" y="459"/>
                  </a:lnTo>
                  <a:lnTo>
                    <a:pt x="1020" y="434"/>
                  </a:lnTo>
                  <a:lnTo>
                    <a:pt x="1016" y="410"/>
                  </a:lnTo>
                  <a:lnTo>
                    <a:pt x="1011" y="384"/>
                  </a:lnTo>
                  <a:lnTo>
                    <a:pt x="1003" y="360"/>
                  </a:lnTo>
                  <a:lnTo>
                    <a:pt x="996" y="337"/>
                  </a:lnTo>
                  <a:lnTo>
                    <a:pt x="987" y="313"/>
                  </a:lnTo>
                  <a:lnTo>
                    <a:pt x="976" y="291"/>
                  </a:lnTo>
                  <a:lnTo>
                    <a:pt x="965" y="267"/>
                  </a:lnTo>
                  <a:lnTo>
                    <a:pt x="952" y="247"/>
                  </a:lnTo>
                  <a:lnTo>
                    <a:pt x="939" y="225"/>
                  </a:lnTo>
                  <a:lnTo>
                    <a:pt x="925" y="205"/>
                  </a:lnTo>
                  <a:lnTo>
                    <a:pt x="910" y="187"/>
                  </a:lnTo>
                  <a:lnTo>
                    <a:pt x="893" y="168"/>
                  </a:lnTo>
                  <a:lnTo>
                    <a:pt x="877" y="150"/>
                  </a:lnTo>
                  <a:lnTo>
                    <a:pt x="859" y="133"/>
                  </a:lnTo>
                  <a:lnTo>
                    <a:pt x="840" y="117"/>
                  </a:lnTo>
                  <a:lnTo>
                    <a:pt x="820" y="102"/>
                  </a:lnTo>
                  <a:lnTo>
                    <a:pt x="800" y="88"/>
                  </a:lnTo>
                  <a:lnTo>
                    <a:pt x="780" y="73"/>
                  </a:lnTo>
                  <a:lnTo>
                    <a:pt x="758" y="62"/>
                  </a:lnTo>
                  <a:lnTo>
                    <a:pt x="736" y="49"/>
                  </a:lnTo>
                  <a:lnTo>
                    <a:pt x="714" y="40"/>
                  </a:lnTo>
                  <a:lnTo>
                    <a:pt x="690" y="31"/>
                  </a:lnTo>
                  <a:lnTo>
                    <a:pt x="666" y="22"/>
                  </a:lnTo>
                  <a:lnTo>
                    <a:pt x="643" y="16"/>
                  </a:lnTo>
                  <a:lnTo>
                    <a:pt x="617" y="11"/>
                  </a:lnTo>
                  <a:lnTo>
                    <a:pt x="591" y="5"/>
                  </a:lnTo>
                  <a:lnTo>
                    <a:pt x="566" y="2"/>
                  </a:lnTo>
                  <a:lnTo>
                    <a:pt x="540" y="0"/>
                  </a:lnTo>
                  <a:lnTo>
                    <a:pt x="514" y="0"/>
                  </a:lnTo>
                  <a:lnTo>
                    <a:pt x="487" y="0"/>
                  </a:lnTo>
                  <a:lnTo>
                    <a:pt x="461" y="2"/>
                  </a:lnTo>
                  <a:lnTo>
                    <a:pt x="436" y="5"/>
                  </a:lnTo>
                  <a:lnTo>
                    <a:pt x="410" y="11"/>
                  </a:lnTo>
                  <a:lnTo>
                    <a:pt x="385" y="16"/>
                  </a:lnTo>
                  <a:lnTo>
                    <a:pt x="361" y="22"/>
                  </a:lnTo>
                  <a:lnTo>
                    <a:pt x="337" y="31"/>
                  </a:lnTo>
                  <a:lnTo>
                    <a:pt x="313" y="40"/>
                  </a:lnTo>
                  <a:lnTo>
                    <a:pt x="291" y="49"/>
                  </a:lnTo>
                  <a:lnTo>
                    <a:pt x="269" y="62"/>
                  </a:lnTo>
                  <a:lnTo>
                    <a:pt x="247" y="73"/>
                  </a:lnTo>
                  <a:lnTo>
                    <a:pt x="227" y="88"/>
                  </a:lnTo>
                  <a:lnTo>
                    <a:pt x="207" y="102"/>
                  </a:lnTo>
                  <a:lnTo>
                    <a:pt x="187" y="117"/>
                  </a:lnTo>
                  <a:lnTo>
                    <a:pt x="169" y="133"/>
                  </a:lnTo>
                  <a:lnTo>
                    <a:pt x="150" y="150"/>
                  </a:lnTo>
                  <a:lnTo>
                    <a:pt x="134" y="168"/>
                  </a:lnTo>
                  <a:lnTo>
                    <a:pt x="117" y="187"/>
                  </a:lnTo>
                  <a:lnTo>
                    <a:pt x="103" y="205"/>
                  </a:lnTo>
                  <a:lnTo>
                    <a:pt x="88" y="225"/>
                  </a:lnTo>
                  <a:lnTo>
                    <a:pt x="75" y="247"/>
                  </a:lnTo>
                  <a:lnTo>
                    <a:pt x="62" y="267"/>
                  </a:lnTo>
                  <a:lnTo>
                    <a:pt x="51" y="291"/>
                  </a:lnTo>
                  <a:lnTo>
                    <a:pt x="40" y="313"/>
                  </a:lnTo>
                  <a:lnTo>
                    <a:pt x="31" y="337"/>
                  </a:lnTo>
                  <a:lnTo>
                    <a:pt x="24" y="360"/>
                  </a:lnTo>
                  <a:lnTo>
                    <a:pt x="17" y="384"/>
                  </a:lnTo>
                  <a:lnTo>
                    <a:pt x="11" y="410"/>
                  </a:lnTo>
                  <a:lnTo>
                    <a:pt x="7" y="434"/>
                  </a:lnTo>
                  <a:lnTo>
                    <a:pt x="4" y="459"/>
                  </a:lnTo>
                  <a:lnTo>
                    <a:pt x="2" y="487"/>
                  </a:lnTo>
                  <a:lnTo>
                    <a:pt x="0" y="512"/>
                  </a:lnTo>
                  <a:lnTo>
                    <a:pt x="2" y="538"/>
                  </a:lnTo>
                  <a:lnTo>
                    <a:pt x="4" y="565"/>
                  </a:lnTo>
                  <a:lnTo>
                    <a:pt x="7" y="591"/>
                  </a:lnTo>
                  <a:lnTo>
                    <a:pt x="11" y="615"/>
                  </a:lnTo>
                  <a:lnTo>
                    <a:pt x="17" y="641"/>
                  </a:lnTo>
                  <a:lnTo>
                    <a:pt x="24" y="664"/>
                  </a:lnTo>
                  <a:lnTo>
                    <a:pt x="31" y="688"/>
                  </a:lnTo>
                  <a:lnTo>
                    <a:pt x="40" y="712"/>
                  </a:lnTo>
                  <a:lnTo>
                    <a:pt x="51" y="734"/>
                  </a:lnTo>
                  <a:lnTo>
                    <a:pt x="62" y="758"/>
                  </a:lnTo>
                  <a:lnTo>
                    <a:pt x="75" y="778"/>
                  </a:lnTo>
                  <a:lnTo>
                    <a:pt x="88" y="800"/>
                  </a:lnTo>
                  <a:lnTo>
                    <a:pt x="103" y="820"/>
                  </a:lnTo>
                  <a:lnTo>
                    <a:pt x="117" y="838"/>
                  </a:lnTo>
                  <a:lnTo>
                    <a:pt x="134" y="857"/>
                  </a:lnTo>
                  <a:lnTo>
                    <a:pt x="150" y="875"/>
                  </a:lnTo>
                  <a:lnTo>
                    <a:pt x="169" y="891"/>
                  </a:lnTo>
                  <a:lnTo>
                    <a:pt x="187" y="908"/>
                  </a:lnTo>
                  <a:lnTo>
                    <a:pt x="207" y="924"/>
                  </a:lnTo>
                  <a:lnTo>
                    <a:pt x="227" y="937"/>
                  </a:lnTo>
                  <a:lnTo>
                    <a:pt x="247" y="952"/>
                  </a:lnTo>
                  <a:lnTo>
                    <a:pt x="269" y="963"/>
                  </a:lnTo>
                  <a:lnTo>
                    <a:pt x="291" y="975"/>
                  </a:lnTo>
                  <a:lnTo>
                    <a:pt x="313" y="985"/>
                  </a:lnTo>
                  <a:lnTo>
                    <a:pt x="337" y="994"/>
                  </a:lnTo>
                  <a:lnTo>
                    <a:pt x="361" y="1003"/>
                  </a:lnTo>
                  <a:lnTo>
                    <a:pt x="385" y="1008"/>
                  </a:lnTo>
                  <a:lnTo>
                    <a:pt x="410" y="1014"/>
                  </a:lnTo>
                  <a:lnTo>
                    <a:pt x="436" y="1019"/>
                  </a:lnTo>
                  <a:lnTo>
                    <a:pt x="461" y="1023"/>
                  </a:lnTo>
                  <a:lnTo>
                    <a:pt x="487" y="1025"/>
                  </a:lnTo>
                  <a:lnTo>
                    <a:pt x="514" y="1025"/>
                  </a:lnTo>
                  <a:lnTo>
                    <a:pt x="540" y="1025"/>
                  </a:lnTo>
                  <a:lnTo>
                    <a:pt x="566" y="1023"/>
                  </a:lnTo>
                  <a:lnTo>
                    <a:pt x="591" y="1019"/>
                  </a:lnTo>
                  <a:lnTo>
                    <a:pt x="617" y="1014"/>
                  </a:lnTo>
                  <a:lnTo>
                    <a:pt x="643" y="1008"/>
                  </a:lnTo>
                  <a:lnTo>
                    <a:pt x="666" y="1003"/>
                  </a:lnTo>
                  <a:lnTo>
                    <a:pt x="690" y="994"/>
                  </a:lnTo>
                  <a:lnTo>
                    <a:pt x="714" y="985"/>
                  </a:lnTo>
                  <a:lnTo>
                    <a:pt x="736" y="975"/>
                  </a:lnTo>
                  <a:lnTo>
                    <a:pt x="758" y="963"/>
                  </a:lnTo>
                  <a:lnTo>
                    <a:pt x="780" y="952"/>
                  </a:lnTo>
                  <a:lnTo>
                    <a:pt x="800" y="937"/>
                  </a:lnTo>
                  <a:lnTo>
                    <a:pt x="820" y="924"/>
                  </a:lnTo>
                  <a:lnTo>
                    <a:pt x="840" y="908"/>
                  </a:lnTo>
                  <a:lnTo>
                    <a:pt x="859" y="891"/>
                  </a:lnTo>
                  <a:lnTo>
                    <a:pt x="877" y="875"/>
                  </a:lnTo>
                  <a:lnTo>
                    <a:pt x="893" y="857"/>
                  </a:lnTo>
                  <a:lnTo>
                    <a:pt x="910" y="838"/>
                  </a:lnTo>
                  <a:lnTo>
                    <a:pt x="925" y="820"/>
                  </a:lnTo>
                  <a:lnTo>
                    <a:pt x="939" y="800"/>
                  </a:lnTo>
                  <a:lnTo>
                    <a:pt x="952" y="778"/>
                  </a:lnTo>
                  <a:lnTo>
                    <a:pt x="965" y="758"/>
                  </a:lnTo>
                  <a:lnTo>
                    <a:pt x="976" y="734"/>
                  </a:lnTo>
                  <a:lnTo>
                    <a:pt x="987" y="712"/>
                  </a:lnTo>
                  <a:lnTo>
                    <a:pt x="996" y="688"/>
                  </a:lnTo>
                  <a:lnTo>
                    <a:pt x="1003" y="664"/>
                  </a:lnTo>
                  <a:lnTo>
                    <a:pt x="1011" y="641"/>
                  </a:lnTo>
                  <a:lnTo>
                    <a:pt x="1016" y="615"/>
                  </a:lnTo>
                  <a:lnTo>
                    <a:pt x="1020" y="591"/>
                  </a:lnTo>
                  <a:lnTo>
                    <a:pt x="1023" y="565"/>
                  </a:lnTo>
                  <a:lnTo>
                    <a:pt x="1025" y="538"/>
                  </a:lnTo>
                  <a:lnTo>
                    <a:pt x="1027" y="512"/>
                  </a:lnTo>
                  <a:lnTo>
                    <a:pt x="1018" y="512"/>
                  </a:lnTo>
                  <a:lnTo>
                    <a:pt x="1016" y="487"/>
                  </a:lnTo>
                  <a:lnTo>
                    <a:pt x="1014" y="461"/>
                  </a:lnTo>
                  <a:lnTo>
                    <a:pt x="1012" y="435"/>
                  </a:lnTo>
                  <a:lnTo>
                    <a:pt x="1007" y="412"/>
                  </a:lnTo>
                  <a:lnTo>
                    <a:pt x="1001" y="386"/>
                  </a:lnTo>
                  <a:lnTo>
                    <a:pt x="994" y="362"/>
                  </a:lnTo>
                  <a:lnTo>
                    <a:pt x="987" y="338"/>
                  </a:lnTo>
                  <a:lnTo>
                    <a:pt x="978" y="317"/>
                  </a:lnTo>
                  <a:lnTo>
                    <a:pt x="968" y="295"/>
                  </a:lnTo>
                  <a:lnTo>
                    <a:pt x="957" y="273"/>
                  </a:lnTo>
                  <a:lnTo>
                    <a:pt x="945" y="251"/>
                  </a:lnTo>
                  <a:lnTo>
                    <a:pt x="932" y="230"/>
                  </a:lnTo>
                  <a:lnTo>
                    <a:pt x="917" y="210"/>
                  </a:lnTo>
                  <a:lnTo>
                    <a:pt x="903" y="192"/>
                  </a:lnTo>
                  <a:lnTo>
                    <a:pt x="886" y="174"/>
                  </a:lnTo>
                  <a:lnTo>
                    <a:pt x="870" y="155"/>
                  </a:lnTo>
                  <a:lnTo>
                    <a:pt x="853" y="139"/>
                  </a:lnTo>
                  <a:lnTo>
                    <a:pt x="835" y="124"/>
                  </a:lnTo>
                  <a:lnTo>
                    <a:pt x="815" y="108"/>
                  </a:lnTo>
                  <a:lnTo>
                    <a:pt x="795" y="95"/>
                  </a:lnTo>
                  <a:lnTo>
                    <a:pt x="774" y="82"/>
                  </a:lnTo>
                  <a:lnTo>
                    <a:pt x="754" y="69"/>
                  </a:lnTo>
                  <a:lnTo>
                    <a:pt x="732" y="58"/>
                  </a:lnTo>
                  <a:lnTo>
                    <a:pt x="710" y="47"/>
                  </a:lnTo>
                  <a:lnTo>
                    <a:pt x="687" y="40"/>
                  </a:lnTo>
                  <a:lnTo>
                    <a:pt x="663" y="31"/>
                  </a:lnTo>
                  <a:lnTo>
                    <a:pt x="639" y="24"/>
                  </a:lnTo>
                  <a:lnTo>
                    <a:pt x="615" y="18"/>
                  </a:lnTo>
                  <a:lnTo>
                    <a:pt x="590" y="14"/>
                  </a:lnTo>
                  <a:lnTo>
                    <a:pt x="566" y="11"/>
                  </a:lnTo>
                  <a:lnTo>
                    <a:pt x="540" y="9"/>
                  </a:lnTo>
                  <a:lnTo>
                    <a:pt x="514" y="9"/>
                  </a:lnTo>
                  <a:lnTo>
                    <a:pt x="487" y="9"/>
                  </a:lnTo>
                  <a:lnTo>
                    <a:pt x="461" y="11"/>
                  </a:lnTo>
                  <a:lnTo>
                    <a:pt x="438" y="14"/>
                  </a:lnTo>
                  <a:lnTo>
                    <a:pt x="412" y="18"/>
                  </a:lnTo>
                  <a:lnTo>
                    <a:pt x="388" y="24"/>
                  </a:lnTo>
                  <a:lnTo>
                    <a:pt x="364" y="31"/>
                  </a:lnTo>
                  <a:lnTo>
                    <a:pt x="341" y="40"/>
                  </a:lnTo>
                  <a:lnTo>
                    <a:pt x="317" y="47"/>
                  </a:lnTo>
                  <a:lnTo>
                    <a:pt x="295" y="58"/>
                  </a:lnTo>
                  <a:lnTo>
                    <a:pt x="273" y="69"/>
                  </a:lnTo>
                  <a:lnTo>
                    <a:pt x="253" y="82"/>
                  </a:lnTo>
                  <a:lnTo>
                    <a:pt x="233" y="95"/>
                  </a:lnTo>
                  <a:lnTo>
                    <a:pt x="212" y="108"/>
                  </a:lnTo>
                  <a:lnTo>
                    <a:pt x="192" y="124"/>
                  </a:lnTo>
                  <a:lnTo>
                    <a:pt x="174" y="139"/>
                  </a:lnTo>
                  <a:lnTo>
                    <a:pt x="158" y="155"/>
                  </a:lnTo>
                  <a:lnTo>
                    <a:pt x="141" y="174"/>
                  </a:lnTo>
                  <a:lnTo>
                    <a:pt x="125" y="192"/>
                  </a:lnTo>
                  <a:lnTo>
                    <a:pt x="110" y="210"/>
                  </a:lnTo>
                  <a:lnTo>
                    <a:pt x="95" y="230"/>
                  </a:lnTo>
                  <a:lnTo>
                    <a:pt x="82" y="251"/>
                  </a:lnTo>
                  <a:lnTo>
                    <a:pt x="71" y="273"/>
                  </a:lnTo>
                  <a:lnTo>
                    <a:pt x="59" y="295"/>
                  </a:lnTo>
                  <a:lnTo>
                    <a:pt x="50" y="317"/>
                  </a:lnTo>
                  <a:lnTo>
                    <a:pt x="40" y="338"/>
                  </a:lnTo>
                  <a:lnTo>
                    <a:pt x="33" y="362"/>
                  </a:lnTo>
                  <a:lnTo>
                    <a:pt x="26" y="386"/>
                  </a:lnTo>
                  <a:lnTo>
                    <a:pt x="20" y="412"/>
                  </a:lnTo>
                  <a:lnTo>
                    <a:pt x="15" y="435"/>
                  </a:lnTo>
                  <a:lnTo>
                    <a:pt x="13" y="461"/>
                  </a:lnTo>
                  <a:lnTo>
                    <a:pt x="11" y="487"/>
                  </a:lnTo>
                  <a:lnTo>
                    <a:pt x="9" y="512"/>
                  </a:lnTo>
                  <a:lnTo>
                    <a:pt x="11" y="538"/>
                  </a:lnTo>
                  <a:lnTo>
                    <a:pt x="13" y="564"/>
                  </a:lnTo>
                  <a:lnTo>
                    <a:pt x="15" y="589"/>
                  </a:lnTo>
                  <a:lnTo>
                    <a:pt x="20" y="613"/>
                  </a:lnTo>
                  <a:lnTo>
                    <a:pt x="26" y="639"/>
                  </a:lnTo>
                  <a:lnTo>
                    <a:pt x="33" y="662"/>
                  </a:lnTo>
                  <a:lnTo>
                    <a:pt x="40" y="686"/>
                  </a:lnTo>
                  <a:lnTo>
                    <a:pt x="50" y="708"/>
                  </a:lnTo>
                  <a:lnTo>
                    <a:pt x="59" y="730"/>
                  </a:lnTo>
                  <a:lnTo>
                    <a:pt x="71" y="752"/>
                  </a:lnTo>
                  <a:lnTo>
                    <a:pt x="82" y="774"/>
                  </a:lnTo>
                  <a:lnTo>
                    <a:pt x="95" y="794"/>
                  </a:lnTo>
                  <a:lnTo>
                    <a:pt x="110" y="814"/>
                  </a:lnTo>
                  <a:lnTo>
                    <a:pt x="125" y="833"/>
                  </a:lnTo>
                  <a:lnTo>
                    <a:pt x="141" y="851"/>
                  </a:lnTo>
                  <a:lnTo>
                    <a:pt x="158" y="869"/>
                  </a:lnTo>
                  <a:lnTo>
                    <a:pt x="174" y="886"/>
                  </a:lnTo>
                  <a:lnTo>
                    <a:pt x="192" y="900"/>
                  </a:lnTo>
                  <a:lnTo>
                    <a:pt x="212" y="917"/>
                  </a:lnTo>
                  <a:lnTo>
                    <a:pt x="233" y="930"/>
                  </a:lnTo>
                  <a:lnTo>
                    <a:pt x="253" y="943"/>
                  </a:lnTo>
                  <a:lnTo>
                    <a:pt x="273" y="955"/>
                  </a:lnTo>
                  <a:lnTo>
                    <a:pt x="295" y="966"/>
                  </a:lnTo>
                  <a:lnTo>
                    <a:pt x="317" y="977"/>
                  </a:lnTo>
                  <a:lnTo>
                    <a:pt x="341" y="986"/>
                  </a:lnTo>
                  <a:lnTo>
                    <a:pt x="364" y="994"/>
                  </a:lnTo>
                  <a:lnTo>
                    <a:pt x="388" y="1001"/>
                  </a:lnTo>
                  <a:lnTo>
                    <a:pt x="412" y="1007"/>
                  </a:lnTo>
                  <a:lnTo>
                    <a:pt x="438" y="1010"/>
                  </a:lnTo>
                  <a:lnTo>
                    <a:pt x="461" y="1014"/>
                  </a:lnTo>
                  <a:lnTo>
                    <a:pt x="487" y="1016"/>
                  </a:lnTo>
                  <a:lnTo>
                    <a:pt x="514" y="1016"/>
                  </a:lnTo>
                  <a:lnTo>
                    <a:pt x="540" y="1016"/>
                  </a:lnTo>
                  <a:lnTo>
                    <a:pt x="566" y="1014"/>
                  </a:lnTo>
                  <a:lnTo>
                    <a:pt x="590" y="1010"/>
                  </a:lnTo>
                  <a:lnTo>
                    <a:pt x="615" y="1007"/>
                  </a:lnTo>
                  <a:lnTo>
                    <a:pt x="639" y="1001"/>
                  </a:lnTo>
                  <a:lnTo>
                    <a:pt x="663" y="994"/>
                  </a:lnTo>
                  <a:lnTo>
                    <a:pt x="687" y="986"/>
                  </a:lnTo>
                  <a:lnTo>
                    <a:pt x="710" y="977"/>
                  </a:lnTo>
                  <a:lnTo>
                    <a:pt x="732" y="966"/>
                  </a:lnTo>
                  <a:lnTo>
                    <a:pt x="754" y="955"/>
                  </a:lnTo>
                  <a:lnTo>
                    <a:pt x="774" y="943"/>
                  </a:lnTo>
                  <a:lnTo>
                    <a:pt x="795" y="930"/>
                  </a:lnTo>
                  <a:lnTo>
                    <a:pt x="815" y="917"/>
                  </a:lnTo>
                  <a:lnTo>
                    <a:pt x="835" y="900"/>
                  </a:lnTo>
                  <a:lnTo>
                    <a:pt x="853" y="886"/>
                  </a:lnTo>
                  <a:lnTo>
                    <a:pt x="870" y="869"/>
                  </a:lnTo>
                  <a:lnTo>
                    <a:pt x="886" y="851"/>
                  </a:lnTo>
                  <a:lnTo>
                    <a:pt x="903" y="833"/>
                  </a:lnTo>
                  <a:lnTo>
                    <a:pt x="917" y="814"/>
                  </a:lnTo>
                  <a:lnTo>
                    <a:pt x="932" y="794"/>
                  </a:lnTo>
                  <a:lnTo>
                    <a:pt x="945" y="774"/>
                  </a:lnTo>
                  <a:lnTo>
                    <a:pt x="957" y="752"/>
                  </a:lnTo>
                  <a:lnTo>
                    <a:pt x="968" y="730"/>
                  </a:lnTo>
                  <a:lnTo>
                    <a:pt x="978" y="708"/>
                  </a:lnTo>
                  <a:lnTo>
                    <a:pt x="987" y="686"/>
                  </a:lnTo>
                  <a:lnTo>
                    <a:pt x="994" y="662"/>
                  </a:lnTo>
                  <a:lnTo>
                    <a:pt x="1001" y="639"/>
                  </a:lnTo>
                  <a:lnTo>
                    <a:pt x="1007" y="613"/>
                  </a:lnTo>
                  <a:lnTo>
                    <a:pt x="1012" y="589"/>
                  </a:lnTo>
                  <a:lnTo>
                    <a:pt x="1014" y="564"/>
                  </a:lnTo>
                  <a:lnTo>
                    <a:pt x="1016" y="538"/>
                  </a:lnTo>
                  <a:lnTo>
                    <a:pt x="1018" y="512"/>
                  </a:lnTo>
                  <a:lnTo>
                    <a:pt x="1027" y="512"/>
                  </a:lnTo>
                  <a:close/>
                </a:path>
              </a:pathLst>
            </a:custGeom>
            <a:solidFill>
              <a:srgbClr val="8FD2FF"/>
            </a:solidFill>
            <a:ln w="9525">
              <a:noFill/>
              <a:round/>
              <a:headEnd/>
              <a:tailEnd/>
            </a:ln>
          </p:spPr>
          <p:txBody>
            <a:bodyPr/>
            <a:lstStyle/>
            <a:p>
              <a:endParaRPr lang="en-US"/>
            </a:p>
          </p:txBody>
        </p:sp>
        <p:sp>
          <p:nvSpPr>
            <p:cNvPr id="49235" name="Freeform 300"/>
            <p:cNvSpPr>
              <a:spLocks/>
            </p:cNvSpPr>
            <p:nvPr/>
          </p:nvSpPr>
          <p:spPr bwMode="auto">
            <a:xfrm>
              <a:off x="3324580" y="2590820"/>
              <a:ext cx="1433689" cy="1616075"/>
            </a:xfrm>
            <a:custGeom>
              <a:avLst/>
              <a:gdLst>
                <a:gd name="T0" fmla="*/ 2147483647 w 1016"/>
                <a:gd name="T1" fmla="*/ 2147483647 h 1018"/>
                <a:gd name="T2" fmla="*/ 2147483647 w 1016"/>
                <a:gd name="T3" fmla="*/ 2147483647 h 1018"/>
                <a:gd name="T4" fmla="*/ 2147483647 w 1016"/>
                <a:gd name="T5" fmla="*/ 2147483647 h 1018"/>
                <a:gd name="T6" fmla="*/ 2147483647 w 1016"/>
                <a:gd name="T7" fmla="*/ 2147483647 h 1018"/>
                <a:gd name="T8" fmla="*/ 2147483647 w 1016"/>
                <a:gd name="T9" fmla="*/ 2147483647 h 1018"/>
                <a:gd name="T10" fmla="*/ 2147483647 w 1016"/>
                <a:gd name="T11" fmla="*/ 2147483647 h 1018"/>
                <a:gd name="T12" fmla="*/ 2147483647 w 1016"/>
                <a:gd name="T13" fmla="*/ 2147483647 h 1018"/>
                <a:gd name="T14" fmla="*/ 2147483647 w 1016"/>
                <a:gd name="T15" fmla="*/ 2147483647 h 1018"/>
                <a:gd name="T16" fmla="*/ 2147483647 w 1016"/>
                <a:gd name="T17" fmla="*/ 2147483647 h 1018"/>
                <a:gd name="T18" fmla="*/ 2147483647 w 1016"/>
                <a:gd name="T19" fmla="*/ 2147483647 h 1018"/>
                <a:gd name="T20" fmla="*/ 2147483647 w 1016"/>
                <a:gd name="T21" fmla="*/ 2147483647 h 1018"/>
                <a:gd name="T22" fmla="*/ 2147483647 w 1016"/>
                <a:gd name="T23" fmla="*/ 2147483647 h 1018"/>
                <a:gd name="T24" fmla="*/ 0 w 1016"/>
                <a:gd name="T25" fmla="*/ 2147483647 h 1018"/>
                <a:gd name="T26" fmla="*/ 2147483647 w 1016"/>
                <a:gd name="T27" fmla="*/ 2147483647 h 1018"/>
                <a:gd name="T28" fmla="*/ 2147483647 w 1016"/>
                <a:gd name="T29" fmla="*/ 2147483647 h 1018"/>
                <a:gd name="T30" fmla="*/ 2147483647 w 1016"/>
                <a:gd name="T31" fmla="*/ 2147483647 h 1018"/>
                <a:gd name="T32" fmla="*/ 2147483647 w 1016"/>
                <a:gd name="T33" fmla="*/ 2147483647 h 1018"/>
                <a:gd name="T34" fmla="*/ 2147483647 w 1016"/>
                <a:gd name="T35" fmla="*/ 2147483647 h 1018"/>
                <a:gd name="T36" fmla="*/ 2147483647 w 1016"/>
                <a:gd name="T37" fmla="*/ 2147483647 h 1018"/>
                <a:gd name="T38" fmla="*/ 2147483647 w 1016"/>
                <a:gd name="T39" fmla="*/ 2147483647 h 1018"/>
                <a:gd name="T40" fmla="*/ 2147483647 w 1016"/>
                <a:gd name="T41" fmla="*/ 2147483647 h 1018"/>
                <a:gd name="T42" fmla="*/ 2147483647 w 1016"/>
                <a:gd name="T43" fmla="*/ 2147483647 h 1018"/>
                <a:gd name="T44" fmla="*/ 2147483647 w 1016"/>
                <a:gd name="T45" fmla="*/ 2147483647 h 1018"/>
                <a:gd name="T46" fmla="*/ 2147483647 w 1016"/>
                <a:gd name="T47" fmla="*/ 2147483647 h 1018"/>
                <a:gd name="T48" fmla="*/ 2147483647 w 1016"/>
                <a:gd name="T49" fmla="*/ 2147483647 h 1018"/>
                <a:gd name="T50" fmla="*/ 2147483647 w 1016"/>
                <a:gd name="T51" fmla="*/ 2147483647 h 1018"/>
                <a:gd name="T52" fmla="*/ 2147483647 w 1016"/>
                <a:gd name="T53" fmla="*/ 2147483647 h 1018"/>
                <a:gd name="T54" fmla="*/ 2147483647 w 1016"/>
                <a:gd name="T55" fmla="*/ 2147483647 h 1018"/>
                <a:gd name="T56" fmla="*/ 2147483647 w 1016"/>
                <a:gd name="T57" fmla="*/ 2147483647 h 1018"/>
                <a:gd name="T58" fmla="*/ 2147483647 w 1016"/>
                <a:gd name="T59" fmla="*/ 2147483647 h 1018"/>
                <a:gd name="T60" fmla="*/ 2147483647 w 1016"/>
                <a:gd name="T61" fmla="*/ 2147483647 h 1018"/>
                <a:gd name="T62" fmla="*/ 2147483647 w 1016"/>
                <a:gd name="T63" fmla="*/ 2147483647 h 1018"/>
                <a:gd name="T64" fmla="*/ 2147483647 w 1016"/>
                <a:gd name="T65" fmla="*/ 2147483647 h 1018"/>
                <a:gd name="T66" fmla="*/ 2147483647 w 1016"/>
                <a:gd name="T67" fmla="*/ 2147483647 h 1018"/>
                <a:gd name="T68" fmla="*/ 2147483647 w 1016"/>
                <a:gd name="T69" fmla="*/ 2147483647 h 1018"/>
                <a:gd name="T70" fmla="*/ 2147483647 w 1016"/>
                <a:gd name="T71" fmla="*/ 2147483647 h 1018"/>
                <a:gd name="T72" fmla="*/ 2147483647 w 1016"/>
                <a:gd name="T73" fmla="*/ 2147483647 h 1018"/>
                <a:gd name="T74" fmla="*/ 2147483647 w 1016"/>
                <a:gd name="T75" fmla="*/ 2147483647 h 1018"/>
                <a:gd name="T76" fmla="*/ 2147483647 w 1016"/>
                <a:gd name="T77" fmla="*/ 2147483647 h 1018"/>
                <a:gd name="T78" fmla="*/ 2147483647 w 1016"/>
                <a:gd name="T79" fmla="*/ 2147483647 h 1018"/>
                <a:gd name="T80" fmla="*/ 2147483647 w 1016"/>
                <a:gd name="T81" fmla="*/ 2147483647 h 1018"/>
                <a:gd name="T82" fmla="*/ 2147483647 w 1016"/>
                <a:gd name="T83" fmla="*/ 2147483647 h 1018"/>
                <a:gd name="T84" fmla="*/ 2147483647 w 1016"/>
                <a:gd name="T85" fmla="*/ 2147483647 h 1018"/>
                <a:gd name="T86" fmla="*/ 2147483647 w 1016"/>
                <a:gd name="T87" fmla="*/ 2147483647 h 1018"/>
                <a:gd name="T88" fmla="*/ 2147483647 w 1016"/>
                <a:gd name="T89" fmla="*/ 2147483647 h 1018"/>
                <a:gd name="T90" fmla="*/ 2147483647 w 1016"/>
                <a:gd name="T91" fmla="*/ 2147483647 h 1018"/>
                <a:gd name="T92" fmla="*/ 2147483647 w 1016"/>
                <a:gd name="T93" fmla="*/ 2147483647 h 1018"/>
                <a:gd name="T94" fmla="*/ 2147483647 w 1016"/>
                <a:gd name="T95" fmla="*/ 2147483647 h 1018"/>
                <a:gd name="T96" fmla="*/ 2147483647 w 1016"/>
                <a:gd name="T97" fmla="*/ 2147483647 h 1018"/>
                <a:gd name="T98" fmla="*/ 2147483647 w 1016"/>
                <a:gd name="T99" fmla="*/ 2147483647 h 1018"/>
                <a:gd name="T100" fmla="*/ 2147483647 w 1016"/>
                <a:gd name="T101" fmla="*/ 2147483647 h 101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16"/>
                <a:gd name="T154" fmla="*/ 0 h 1018"/>
                <a:gd name="T155" fmla="*/ 1016 w 1016"/>
                <a:gd name="T156" fmla="*/ 1018 h 101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16" h="1018">
                  <a:moveTo>
                    <a:pt x="1016" y="509"/>
                  </a:moveTo>
                  <a:lnTo>
                    <a:pt x="1016" y="484"/>
                  </a:lnTo>
                  <a:lnTo>
                    <a:pt x="1014" y="458"/>
                  </a:lnTo>
                  <a:lnTo>
                    <a:pt x="1010" y="432"/>
                  </a:lnTo>
                  <a:lnTo>
                    <a:pt x="1006" y="407"/>
                  </a:lnTo>
                  <a:lnTo>
                    <a:pt x="999" y="383"/>
                  </a:lnTo>
                  <a:lnTo>
                    <a:pt x="994" y="357"/>
                  </a:lnTo>
                  <a:lnTo>
                    <a:pt x="984" y="335"/>
                  </a:lnTo>
                  <a:lnTo>
                    <a:pt x="975" y="312"/>
                  </a:lnTo>
                  <a:lnTo>
                    <a:pt x="966" y="290"/>
                  </a:lnTo>
                  <a:lnTo>
                    <a:pt x="955" y="268"/>
                  </a:lnTo>
                  <a:lnTo>
                    <a:pt x="942" y="246"/>
                  </a:lnTo>
                  <a:lnTo>
                    <a:pt x="930" y="226"/>
                  </a:lnTo>
                  <a:lnTo>
                    <a:pt x="915" y="206"/>
                  </a:lnTo>
                  <a:lnTo>
                    <a:pt x="900" y="185"/>
                  </a:lnTo>
                  <a:lnTo>
                    <a:pt x="884" y="167"/>
                  </a:lnTo>
                  <a:lnTo>
                    <a:pt x="867" y="151"/>
                  </a:lnTo>
                  <a:lnTo>
                    <a:pt x="849" y="132"/>
                  </a:lnTo>
                  <a:lnTo>
                    <a:pt x="831" y="118"/>
                  </a:lnTo>
                  <a:lnTo>
                    <a:pt x="812" y="103"/>
                  </a:lnTo>
                  <a:lnTo>
                    <a:pt x="792" y="88"/>
                  </a:lnTo>
                  <a:lnTo>
                    <a:pt x="772" y="76"/>
                  </a:lnTo>
                  <a:lnTo>
                    <a:pt x="750" y="63"/>
                  </a:lnTo>
                  <a:lnTo>
                    <a:pt x="728" y="52"/>
                  </a:lnTo>
                  <a:lnTo>
                    <a:pt x="706" y="41"/>
                  </a:lnTo>
                  <a:lnTo>
                    <a:pt x="682" y="32"/>
                  </a:lnTo>
                  <a:lnTo>
                    <a:pt x="659" y="24"/>
                  </a:lnTo>
                  <a:lnTo>
                    <a:pt x="635" y="17"/>
                  </a:lnTo>
                  <a:lnTo>
                    <a:pt x="609" y="11"/>
                  </a:lnTo>
                  <a:lnTo>
                    <a:pt x="585" y="8"/>
                  </a:lnTo>
                  <a:lnTo>
                    <a:pt x="560" y="4"/>
                  </a:lnTo>
                  <a:lnTo>
                    <a:pt x="534" y="2"/>
                  </a:lnTo>
                  <a:lnTo>
                    <a:pt x="508" y="0"/>
                  </a:lnTo>
                  <a:lnTo>
                    <a:pt x="481" y="2"/>
                  </a:lnTo>
                  <a:lnTo>
                    <a:pt x="455" y="4"/>
                  </a:lnTo>
                  <a:lnTo>
                    <a:pt x="430" y="8"/>
                  </a:lnTo>
                  <a:lnTo>
                    <a:pt x="406" y="11"/>
                  </a:lnTo>
                  <a:lnTo>
                    <a:pt x="380" y="17"/>
                  </a:lnTo>
                  <a:lnTo>
                    <a:pt x="357" y="24"/>
                  </a:lnTo>
                  <a:lnTo>
                    <a:pt x="333" y="32"/>
                  </a:lnTo>
                  <a:lnTo>
                    <a:pt x="309" y="41"/>
                  </a:lnTo>
                  <a:lnTo>
                    <a:pt x="287" y="52"/>
                  </a:lnTo>
                  <a:lnTo>
                    <a:pt x="265" y="63"/>
                  </a:lnTo>
                  <a:lnTo>
                    <a:pt x="245" y="76"/>
                  </a:lnTo>
                  <a:lnTo>
                    <a:pt x="223" y="88"/>
                  </a:lnTo>
                  <a:lnTo>
                    <a:pt x="203" y="103"/>
                  </a:lnTo>
                  <a:lnTo>
                    <a:pt x="184" y="118"/>
                  </a:lnTo>
                  <a:lnTo>
                    <a:pt x="166" y="132"/>
                  </a:lnTo>
                  <a:lnTo>
                    <a:pt x="148" y="151"/>
                  </a:lnTo>
                  <a:lnTo>
                    <a:pt x="131" y="167"/>
                  </a:lnTo>
                  <a:lnTo>
                    <a:pt x="115" y="185"/>
                  </a:lnTo>
                  <a:lnTo>
                    <a:pt x="100" y="206"/>
                  </a:lnTo>
                  <a:lnTo>
                    <a:pt x="86" y="226"/>
                  </a:lnTo>
                  <a:lnTo>
                    <a:pt x="73" y="246"/>
                  </a:lnTo>
                  <a:lnTo>
                    <a:pt x="60" y="268"/>
                  </a:lnTo>
                  <a:lnTo>
                    <a:pt x="49" y="290"/>
                  </a:lnTo>
                  <a:lnTo>
                    <a:pt x="40" y="312"/>
                  </a:lnTo>
                  <a:lnTo>
                    <a:pt x="31" y="335"/>
                  </a:lnTo>
                  <a:lnTo>
                    <a:pt x="22" y="357"/>
                  </a:lnTo>
                  <a:lnTo>
                    <a:pt x="16" y="383"/>
                  </a:lnTo>
                  <a:lnTo>
                    <a:pt x="9" y="407"/>
                  </a:lnTo>
                  <a:lnTo>
                    <a:pt x="5" y="432"/>
                  </a:lnTo>
                  <a:lnTo>
                    <a:pt x="1" y="458"/>
                  </a:lnTo>
                  <a:lnTo>
                    <a:pt x="0" y="484"/>
                  </a:lnTo>
                  <a:lnTo>
                    <a:pt x="0" y="509"/>
                  </a:lnTo>
                  <a:lnTo>
                    <a:pt x="0" y="535"/>
                  </a:lnTo>
                  <a:lnTo>
                    <a:pt x="1" y="561"/>
                  </a:lnTo>
                  <a:lnTo>
                    <a:pt x="5" y="586"/>
                  </a:lnTo>
                  <a:lnTo>
                    <a:pt x="9" y="612"/>
                  </a:lnTo>
                  <a:lnTo>
                    <a:pt x="16" y="636"/>
                  </a:lnTo>
                  <a:lnTo>
                    <a:pt x="22" y="661"/>
                  </a:lnTo>
                  <a:lnTo>
                    <a:pt x="31" y="683"/>
                  </a:lnTo>
                  <a:lnTo>
                    <a:pt x="40" y="707"/>
                  </a:lnTo>
                  <a:lnTo>
                    <a:pt x="49" y="729"/>
                  </a:lnTo>
                  <a:lnTo>
                    <a:pt x="60" y="751"/>
                  </a:lnTo>
                  <a:lnTo>
                    <a:pt x="73" y="773"/>
                  </a:lnTo>
                  <a:lnTo>
                    <a:pt x="86" y="793"/>
                  </a:lnTo>
                  <a:lnTo>
                    <a:pt x="100" y="813"/>
                  </a:lnTo>
                  <a:lnTo>
                    <a:pt x="115" y="833"/>
                  </a:lnTo>
                  <a:lnTo>
                    <a:pt x="131" y="852"/>
                  </a:lnTo>
                  <a:lnTo>
                    <a:pt x="148" y="868"/>
                  </a:lnTo>
                  <a:lnTo>
                    <a:pt x="166" y="886"/>
                  </a:lnTo>
                  <a:lnTo>
                    <a:pt x="184" y="901"/>
                  </a:lnTo>
                  <a:lnTo>
                    <a:pt x="203" y="918"/>
                  </a:lnTo>
                  <a:lnTo>
                    <a:pt x="223" y="930"/>
                  </a:lnTo>
                  <a:lnTo>
                    <a:pt x="245" y="945"/>
                  </a:lnTo>
                  <a:lnTo>
                    <a:pt x="265" y="956"/>
                  </a:lnTo>
                  <a:lnTo>
                    <a:pt x="287" y="967"/>
                  </a:lnTo>
                  <a:lnTo>
                    <a:pt x="309" y="978"/>
                  </a:lnTo>
                  <a:lnTo>
                    <a:pt x="333" y="987"/>
                  </a:lnTo>
                  <a:lnTo>
                    <a:pt x="357" y="994"/>
                  </a:lnTo>
                  <a:lnTo>
                    <a:pt x="380" y="1002"/>
                  </a:lnTo>
                  <a:lnTo>
                    <a:pt x="406" y="1007"/>
                  </a:lnTo>
                  <a:lnTo>
                    <a:pt x="430" y="1013"/>
                  </a:lnTo>
                  <a:lnTo>
                    <a:pt x="455" y="1015"/>
                  </a:lnTo>
                  <a:lnTo>
                    <a:pt x="481" y="1016"/>
                  </a:lnTo>
                  <a:lnTo>
                    <a:pt x="508" y="1018"/>
                  </a:lnTo>
                  <a:lnTo>
                    <a:pt x="534" y="1016"/>
                  </a:lnTo>
                  <a:lnTo>
                    <a:pt x="560" y="1015"/>
                  </a:lnTo>
                  <a:lnTo>
                    <a:pt x="585" y="1013"/>
                  </a:lnTo>
                  <a:lnTo>
                    <a:pt x="609" y="1007"/>
                  </a:lnTo>
                  <a:lnTo>
                    <a:pt x="635" y="1002"/>
                  </a:lnTo>
                  <a:lnTo>
                    <a:pt x="659" y="994"/>
                  </a:lnTo>
                  <a:lnTo>
                    <a:pt x="682" y="987"/>
                  </a:lnTo>
                  <a:lnTo>
                    <a:pt x="706" y="978"/>
                  </a:lnTo>
                  <a:lnTo>
                    <a:pt x="728" y="967"/>
                  </a:lnTo>
                  <a:lnTo>
                    <a:pt x="750" y="956"/>
                  </a:lnTo>
                  <a:lnTo>
                    <a:pt x="772" y="945"/>
                  </a:lnTo>
                  <a:lnTo>
                    <a:pt x="792" y="930"/>
                  </a:lnTo>
                  <a:lnTo>
                    <a:pt x="812" y="918"/>
                  </a:lnTo>
                  <a:lnTo>
                    <a:pt x="831" y="901"/>
                  </a:lnTo>
                  <a:lnTo>
                    <a:pt x="849" y="886"/>
                  </a:lnTo>
                  <a:lnTo>
                    <a:pt x="867" y="868"/>
                  </a:lnTo>
                  <a:lnTo>
                    <a:pt x="884" y="852"/>
                  </a:lnTo>
                  <a:lnTo>
                    <a:pt x="900" y="833"/>
                  </a:lnTo>
                  <a:lnTo>
                    <a:pt x="915" y="813"/>
                  </a:lnTo>
                  <a:lnTo>
                    <a:pt x="930" y="793"/>
                  </a:lnTo>
                  <a:lnTo>
                    <a:pt x="942" y="773"/>
                  </a:lnTo>
                  <a:lnTo>
                    <a:pt x="955" y="751"/>
                  </a:lnTo>
                  <a:lnTo>
                    <a:pt x="966" y="729"/>
                  </a:lnTo>
                  <a:lnTo>
                    <a:pt x="975" y="707"/>
                  </a:lnTo>
                  <a:lnTo>
                    <a:pt x="984" y="683"/>
                  </a:lnTo>
                  <a:lnTo>
                    <a:pt x="994" y="661"/>
                  </a:lnTo>
                  <a:lnTo>
                    <a:pt x="999" y="636"/>
                  </a:lnTo>
                  <a:lnTo>
                    <a:pt x="1006" y="612"/>
                  </a:lnTo>
                  <a:lnTo>
                    <a:pt x="1010" y="586"/>
                  </a:lnTo>
                  <a:lnTo>
                    <a:pt x="1014" y="561"/>
                  </a:lnTo>
                  <a:lnTo>
                    <a:pt x="1016" y="535"/>
                  </a:lnTo>
                  <a:lnTo>
                    <a:pt x="1016" y="509"/>
                  </a:lnTo>
                  <a:lnTo>
                    <a:pt x="1006" y="509"/>
                  </a:lnTo>
                  <a:lnTo>
                    <a:pt x="1006" y="484"/>
                  </a:lnTo>
                  <a:lnTo>
                    <a:pt x="1005" y="458"/>
                  </a:lnTo>
                  <a:lnTo>
                    <a:pt x="1001" y="432"/>
                  </a:lnTo>
                  <a:lnTo>
                    <a:pt x="997" y="409"/>
                  </a:lnTo>
                  <a:lnTo>
                    <a:pt x="992" y="385"/>
                  </a:lnTo>
                  <a:lnTo>
                    <a:pt x="984" y="361"/>
                  </a:lnTo>
                  <a:lnTo>
                    <a:pt x="977" y="337"/>
                  </a:lnTo>
                  <a:lnTo>
                    <a:pt x="968" y="315"/>
                  </a:lnTo>
                  <a:lnTo>
                    <a:pt x="957" y="293"/>
                  </a:lnTo>
                  <a:lnTo>
                    <a:pt x="946" y="271"/>
                  </a:lnTo>
                  <a:lnTo>
                    <a:pt x="935" y="251"/>
                  </a:lnTo>
                  <a:lnTo>
                    <a:pt x="922" y="231"/>
                  </a:lnTo>
                  <a:lnTo>
                    <a:pt x="908" y="211"/>
                  </a:lnTo>
                  <a:lnTo>
                    <a:pt x="893" y="193"/>
                  </a:lnTo>
                  <a:lnTo>
                    <a:pt x="876" y="174"/>
                  </a:lnTo>
                  <a:lnTo>
                    <a:pt x="860" y="156"/>
                  </a:lnTo>
                  <a:lnTo>
                    <a:pt x="843" y="140"/>
                  </a:lnTo>
                  <a:lnTo>
                    <a:pt x="825" y="125"/>
                  </a:lnTo>
                  <a:lnTo>
                    <a:pt x="807" y="108"/>
                  </a:lnTo>
                  <a:lnTo>
                    <a:pt x="787" y="96"/>
                  </a:lnTo>
                  <a:lnTo>
                    <a:pt x="767" y="83"/>
                  </a:lnTo>
                  <a:lnTo>
                    <a:pt x="746" y="70"/>
                  </a:lnTo>
                  <a:lnTo>
                    <a:pt x="724" y="59"/>
                  </a:lnTo>
                  <a:lnTo>
                    <a:pt x="703" y="50"/>
                  </a:lnTo>
                  <a:lnTo>
                    <a:pt x="679" y="41"/>
                  </a:lnTo>
                  <a:lnTo>
                    <a:pt x="657" y="33"/>
                  </a:lnTo>
                  <a:lnTo>
                    <a:pt x="633" y="26"/>
                  </a:lnTo>
                  <a:lnTo>
                    <a:pt x="607" y="21"/>
                  </a:lnTo>
                  <a:lnTo>
                    <a:pt x="584" y="15"/>
                  </a:lnTo>
                  <a:lnTo>
                    <a:pt x="558" y="13"/>
                  </a:lnTo>
                  <a:lnTo>
                    <a:pt x="534" y="11"/>
                  </a:lnTo>
                  <a:lnTo>
                    <a:pt x="508" y="10"/>
                  </a:lnTo>
                  <a:lnTo>
                    <a:pt x="481" y="11"/>
                  </a:lnTo>
                  <a:lnTo>
                    <a:pt x="457" y="13"/>
                  </a:lnTo>
                  <a:lnTo>
                    <a:pt x="432" y="15"/>
                  </a:lnTo>
                  <a:lnTo>
                    <a:pt x="408" y="21"/>
                  </a:lnTo>
                  <a:lnTo>
                    <a:pt x="382" y="26"/>
                  </a:lnTo>
                  <a:lnTo>
                    <a:pt x="358" y="33"/>
                  </a:lnTo>
                  <a:lnTo>
                    <a:pt x="336" y="41"/>
                  </a:lnTo>
                  <a:lnTo>
                    <a:pt x="313" y="50"/>
                  </a:lnTo>
                  <a:lnTo>
                    <a:pt x="291" y="59"/>
                  </a:lnTo>
                  <a:lnTo>
                    <a:pt x="271" y="70"/>
                  </a:lnTo>
                  <a:lnTo>
                    <a:pt x="249" y="83"/>
                  </a:lnTo>
                  <a:lnTo>
                    <a:pt x="228" y="96"/>
                  </a:lnTo>
                  <a:lnTo>
                    <a:pt x="208" y="108"/>
                  </a:lnTo>
                  <a:lnTo>
                    <a:pt x="190" y="125"/>
                  </a:lnTo>
                  <a:lnTo>
                    <a:pt x="172" y="140"/>
                  </a:lnTo>
                  <a:lnTo>
                    <a:pt x="155" y="156"/>
                  </a:lnTo>
                  <a:lnTo>
                    <a:pt x="139" y="174"/>
                  </a:lnTo>
                  <a:lnTo>
                    <a:pt x="122" y="193"/>
                  </a:lnTo>
                  <a:lnTo>
                    <a:pt x="108" y="211"/>
                  </a:lnTo>
                  <a:lnTo>
                    <a:pt x="93" y="231"/>
                  </a:lnTo>
                  <a:lnTo>
                    <a:pt x="80" y="251"/>
                  </a:lnTo>
                  <a:lnTo>
                    <a:pt x="69" y="271"/>
                  </a:lnTo>
                  <a:lnTo>
                    <a:pt x="58" y="293"/>
                  </a:lnTo>
                  <a:lnTo>
                    <a:pt x="47" y="315"/>
                  </a:lnTo>
                  <a:lnTo>
                    <a:pt x="38" y="337"/>
                  </a:lnTo>
                  <a:lnTo>
                    <a:pt x="31" y="361"/>
                  </a:lnTo>
                  <a:lnTo>
                    <a:pt x="23" y="385"/>
                  </a:lnTo>
                  <a:lnTo>
                    <a:pt x="18" y="409"/>
                  </a:lnTo>
                  <a:lnTo>
                    <a:pt x="14" y="432"/>
                  </a:lnTo>
                  <a:lnTo>
                    <a:pt x="11" y="458"/>
                  </a:lnTo>
                  <a:lnTo>
                    <a:pt x="9" y="484"/>
                  </a:lnTo>
                  <a:lnTo>
                    <a:pt x="9" y="509"/>
                  </a:lnTo>
                  <a:lnTo>
                    <a:pt x="9" y="535"/>
                  </a:lnTo>
                  <a:lnTo>
                    <a:pt x="11" y="561"/>
                  </a:lnTo>
                  <a:lnTo>
                    <a:pt x="14" y="586"/>
                  </a:lnTo>
                  <a:lnTo>
                    <a:pt x="18" y="610"/>
                  </a:lnTo>
                  <a:lnTo>
                    <a:pt x="23" y="634"/>
                  </a:lnTo>
                  <a:lnTo>
                    <a:pt x="31" y="658"/>
                  </a:lnTo>
                  <a:lnTo>
                    <a:pt x="38" y="681"/>
                  </a:lnTo>
                  <a:lnTo>
                    <a:pt x="47" y="703"/>
                  </a:lnTo>
                  <a:lnTo>
                    <a:pt x="58" y="725"/>
                  </a:lnTo>
                  <a:lnTo>
                    <a:pt x="69" y="747"/>
                  </a:lnTo>
                  <a:lnTo>
                    <a:pt x="80" y="767"/>
                  </a:lnTo>
                  <a:lnTo>
                    <a:pt x="93" y="789"/>
                  </a:lnTo>
                  <a:lnTo>
                    <a:pt x="108" y="808"/>
                  </a:lnTo>
                  <a:lnTo>
                    <a:pt x="122" y="826"/>
                  </a:lnTo>
                  <a:lnTo>
                    <a:pt x="139" y="844"/>
                  </a:lnTo>
                  <a:lnTo>
                    <a:pt x="155" y="863"/>
                  </a:lnTo>
                  <a:lnTo>
                    <a:pt x="172" y="879"/>
                  </a:lnTo>
                  <a:lnTo>
                    <a:pt x="190" y="894"/>
                  </a:lnTo>
                  <a:lnTo>
                    <a:pt x="208" y="910"/>
                  </a:lnTo>
                  <a:lnTo>
                    <a:pt x="228" y="923"/>
                  </a:lnTo>
                  <a:lnTo>
                    <a:pt x="249" y="936"/>
                  </a:lnTo>
                  <a:lnTo>
                    <a:pt x="271" y="949"/>
                  </a:lnTo>
                  <a:lnTo>
                    <a:pt x="291" y="960"/>
                  </a:lnTo>
                  <a:lnTo>
                    <a:pt x="313" y="969"/>
                  </a:lnTo>
                  <a:lnTo>
                    <a:pt x="336" y="978"/>
                  </a:lnTo>
                  <a:lnTo>
                    <a:pt x="358" y="985"/>
                  </a:lnTo>
                  <a:lnTo>
                    <a:pt x="382" y="993"/>
                  </a:lnTo>
                  <a:lnTo>
                    <a:pt x="408" y="998"/>
                  </a:lnTo>
                  <a:lnTo>
                    <a:pt x="432" y="1004"/>
                  </a:lnTo>
                  <a:lnTo>
                    <a:pt x="457" y="1005"/>
                  </a:lnTo>
                  <a:lnTo>
                    <a:pt x="481" y="1007"/>
                  </a:lnTo>
                  <a:lnTo>
                    <a:pt x="508" y="1009"/>
                  </a:lnTo>
                  <a:lnTo>
                    <a:pt x="534" y="1007"/>
                  </a:lnTo>
                  <a:lnTo>
                    <a:pt x="558" y="1005"/>
                  </a:lnTo>
                  <a:lnTo>
                    <a:pt x="584" y="1004"/>
                  </a:lnTo>
                  <a:lnTo>
                    <a:pt x="607" y="998"/>
                  </a:lnTo>
                  <a:lnTo>
                    <a:pt x="633" y="993"/>
                  </a:lnTo>
                  <a:lnTo>
                    <a:pt x="657" y="985"/>
                  </a:lnTo>
                  <a:lnTo>
                    <a:pt x="679" y="978"/>
                  </a:lnTo>
                  <a:lnTo>
                    <a:pt x="703" y="969"/>
                  </a:lnTo>
                  <a:lnTo>
                    <a:pt x="724" y="960"/>
                  </a:lnTo>
                  <a:lnTo>
                    <a:pt x="746" y="949"/>
                  </a:lnTo>
                  <a:lnTo>
                    <a:pt x="767" y="936"/>
                  </a:lnTo>
                  <a:lnTo>
                    <a:pt x="787" y="923"/>
                  </a:lnTo>
                  <a:lnTo>
                    <a:pt x="807" y="910"/>
                  </a:lnTo>
                  <a:lnTo>
                    <a:pt x="825" y="894"/>
                  </a:lnTo>
                  <a:lnTo>
                    <a:pt x="843" y="879"/>
                  </a:lnTo>
                  <a:lnTo>
                    <a:pt x="860" y="863"/>
                  </a:lnTo>
                  <a:lnTo>
                    <a:pt x="876" y="844"/>
                  </a:lnTo>
                  <a:lnTo>
                    <a:pt x="893" y="826"/>
                  </a:lnTo>
                  <a:lnTo>
                    <a:pt x="908" y="808"/>
                  </a:lnTo>
                  <a:lnTo>
                    <a:pt x="922" y="789"/>
                  </a:lnTo>
                  <a:lnTo>
                    <a:pt x="935" y="767"/>
                  </a:lnTo>
                  <a:lnTo>
                    <a:pt x="946" y="747"/>
                  </a:lnTo>
                  <a:lnTo>
                    <a:pt x="957" y="725"/>
                  </a:lnTo>
                  <a:lnTo>
                    <a:pt x="968" y="703"/>
                  </a:lnTo>
                  <a:lnTo>
                    <a:pt x="977" y="681"/>
                  </a:lnTo>
                  <a:lnTo>
                    <a:pt x="984" y="658"/>
                  </a:lnTo>
                  <a:lnTo>
                    <a:pt x="992" y="634"/>
                  </a:lnTo>
                  <a:lnTo>
                    <a:pt x="997" y="610"/>
                  </a:lnTo>
                  <a:lnTo>
                    <a:pt x="1001" y="586"/>
                  </a:lnTo>
                  <a:lnTo>
                    <a:pt x="1005" y="561"/>
                  </a:lnTo>
                  <a:lnTo>
                    <a:pt x="1006" y="535"/>
                  </a:lnTo>
                  <a:lnTo>
                    <a:pt x="1006" y="509"/>
                  </a:lnTo>
                  <a:lnTo>
                    <a:pt x="1016" y="509"/>
                  </a:lnTo>
                  <a:close/>
                </a:path>
              </a:pathLst>
            </a:custGeom>
            <a:solidFill>
              <a:srgbClr val="90D2FF"/>
            </a:solidFill>
            <a:ln w="9525">
              <a:noFill/>
              <a:round/>
              <a:headEnd/>
              <a:tailEnd/>
            </a:ln>
          </p:spPr>
          <p:txBody>
            <a:bodyPr/>
            <a:lstStyle/>
            <a:p>
              <a:endParaRPr lang="en-US"/>
            </a:p>
          </p:txBody>
        </p:sp>
        <p:sp>
          <p:nvSpPr>
            <p:cNvPr id="49236" name="Freeform 301"/>
            <p:cNvSpPr>
              <a:spLocks/>
            </p:cNvSpPr>
            <p:nvPr/>
          </p:nvSpPr>
          <p:spPr bwMode="auto">
            <a:xfrm>
              <a:off x="3328814" y="2600344"/>
              <a:ext cx="1423811" cy="1598612"/>
            </a:xfrm>
            <a:custGeom>
              <a:avLst/>
              <a:gdLst>
                <a:gd name="T0" fmla="*/ 2147483647 w 1009"/>
                <a:gd name="T1" fmla="*/ 2147483647 h 1007"/>
                <a:gd name="T2" fmla="*/ 2147483647 w 1009"/>
                <a:gd name="T3" fmla="*/ 2147483647 h 1007"/>
                <a:gd name="T4" fmla="*/ 2147483647 w 1009"/>
                <a:gd name="T5" fmla="*/ 2147483647 h 1007"/>
                <a:gd name="T6" fmla="*/ 2147483647 w 1009"/>
                <a:gd name="T7" fmla="*/ 2147483647 h 1007"/>
                <a:gd name="T8" fmla="*/ 2147483647 w 1009"/>
                <a:gd name="T9" fmla="*/ 2147483647 h 1007"/>
                <a:gd name="T10" fmla="*/ 2147483647 w 1009"/>
                <a:gd name="T11" fmla="*/ 2147483647 h 1007"/>
                <a:gd name="T12" fmla="*/ 2147483647 w 1009"/>
                <a:gd name="T13" fmla="*/ 2147483647 h 1007"/>
                <a:gd name="T14" fmla="*/ 2147483647 w 1009"/>
                <a:gd name="T15" fmla="*/ 2147483647 h 1007"/>
                <a:gd name="T16" fmla="*/ 2147483647 w 1009"/>
                <a:gd name="T17" fmla="*/ 2147483647 h 1007"/>
                <a:gd name="T18" fmla="*/ 2147483647 w 1009"/>
                <a:gd name="T19" fmla="*/ 2147483647 h 1007"/>
                <a:gd name="T20" fmla="*/ 2147483647 w 1009"/>
                <a:gd name="T21" fmla="*/ 2147483647 h 1007"/>
                <a:gd name="T22" fmla="*/ 2147483647 w 1009"/>
                <a:gd name="T23" fmla="*/ 2147483647 h 1007"/>
                <a:gd name="T24" fmla="*/ 0 w 1009"/>
                <a:gd name="T25" fmla="*/ 2147483647 h 1007"/>
                <a:gd name="T26" fmla="*/ 2147483647 w 1009"/>
                <a:gd name="T27" fmla="*/ 2147483647 h 1007"/>
                <a:gd name="T28" fmla="*/ 2147483647 w 1009"/>
                <a:gd name="T29" fmla="*/ 2147483647 h 1007"/>
                <a:gd name="T30" fmla="*/ 2147483647 w 1009"/>
                <a:gd name="T31" fmla="*/ 2147483647 h 1007"/>
                <a:gd name="T32" fmla="*/ 2147483647 w 1009"/>
                <a:gd name="T33" fmla="*/ 2147483647 h 1007"/>
                <a:gd name="T34" fmla="*/ 2147483647 w 1009"/>
                <a:gd name="T35" fmla="*/ 2147483647 h 1007"/>
                <a:gd name="T36" fmla="*/ 2147483647 w 1009"/>
                <a:gd name="T37" fmla="*/ 2147483647 h 1007"/>
                <a:gd name="T38" fmla="*/ 2147483647 w 1009"/>
                <a:gd name="T39" fmla="*/ 2147483647 h 1007"/>
                <a:gd name="T40" fmla="*/ 2147483647 w 1009"/>
                <a:gd name="T41" fmla="*/ 2147483647 h 1007"/>
                <a:gd name="T42" fmla="*/ 2147483647 w 1009"/>
                <a:gd name="T43" fmla="*/ 2147483647 h 1007"/>
                <a:gd name="T44" fmla="*/ 2147483647 w 1009"/>
                <a:gd name="T45" fmla="*/ 2147483647 h 1007"/>
                <a:gd name="T46" fmla="*/ 2147483647 w 1009"/>
                <a:gd name="T47" fmla="*/ 2147483647 h 1007"/>
                <a:gd name="T48" fmla="*/ 2147483647 w 1009"/>
                <a:gd name="T49" fmla="*/ 2147483647 h 1007"/>
                <a:gd name="T50" fmla="*/ 2147483647 w 1009"/>
                <a:gd name="T51" fmla="*/ 2147483647 h 1007"/>
                <a:gd name="T52" fmla="*/ 2147483647 w 1009"/>
                <a:gd name="T53" fmla="*/ 2147483647 h 1007"/>
                <a:gd name="T54" fmla="*/ 2147483647 w 1009"/>
                <a:gd name="T55" fmla="*/ 2147483647 h 1007"/>
                <a:gd name="T56" fmla="*/ 2147483647 w 1009"/>
                <a:gd name="T57" fmla="*/ 2147483647 h 1007"/>
                <a:gd name="T58" fmla="*/ 2147483647 w 1009"/>
                <a:gd name="T59" fmla="*/ 2147483647 h 1007"/>
                <a:gd name="T60" fmla="*/ 2147483647 w 1009"/>
                <a:gd name="T61" fmla="*/ 2147483647 h 1007"/>
                <a:gd name="T62" fmla="*/ 2147483647 w 1009"/>
                <a:gd name="T63" fmla="*/ 2147483647 h 1007"/>
                <a:gd name="T64" fmla="*/ 2147483647 w 1009"/>
                <a:gd name="T65" fmla="*/ 2147483647 h 1007"/>
                <a:gd name="T66" fmla="*/ 2147483647 w 1009"/>
                <a:gd name="T67" fmla="*/ 2147483647 h 1007"/>
                <a:gd name="T68" fmla="*/ 2147483647 w 1009"/>
                <a:gd name="T69" fmla="*/ 2147483647 h 1007"/>
                <a:gd name="T70" fmla="*/ 2147483647 w 1009"/>
                <a:gd name="T71" fmla="*/ 2147483647 h 1007"/>
                <a:gd name="T72" fmla="*/ 2147483647 w 1009"/>
                <a:gd name="T73" fmla="*/ 2147483647 h 1007"/>
                <a:gd name="T74" fmla="*/ 2147483647 w 1009"/>
                <a:gd name="T75" fmla="*/ 2147483647 h 1007"/>
                <a:gd name="T76" fmla="*/ 2147483647 w 1009"/>
                <a:gd name="T77" fmla="*/ 2147483647 h 1007"/>
                <a:gd name="T78" fmla="*/ 2147483647 w 1009"/>
                <a:gd name="T79" fmla="*/ 2147483647 h 1007"/>
                <a:gd name="T80" fmla="*/ 2147483647 w 1009"/>
                <a:gd name="T81" fmla="*/ 2147483647 h 1007"/>
                <a:gd name="T82" fmla="*/ 2147483647 w 1009"/>
                <a:gd name="T83" fmla="*/ 2147483647 h 1007"/>
                <a:gd name="T84" fmla="*/ 2147483647 w 1009"/>
                <a:gd name="T85" fmla="*/ 2147483647 h 1007"/>
                <a:gd name="T86" fmla="*/ 2147483647 w 1009"/>
                <a:gd name="T87" fmla="*/ 2147483647 h 1007"/>
                <a:gd name="T88" fmla="*/ 2147483647 w 1009"/>
                <a:gd name="T89" fmla="*/ 2147483647 h 1007"/>
                <a:gd name="T90" fmla="*/ 2147483647 w 1009"/>
                <a:gd name="T91" fmla="*/ 2147483647 h 1007"/>
                <a:gd name="T92" fmla="*/ 2147483647 w 1009"/>
                <a:gd name="T93" fmla="*/ 2147483647 h 1007"/>
                <a:gd name="T94" fmla="*/ 2147483647 w 1009"/>
                <a:gd name="T95" fmla="*/ 2147483647 h 1007"/>
                <a:gd name="T96" fmla="*/ 2147483647 w 1009"/>
                <a:gd name="T97" fmla="*/ 2147483647 h 1007"/>
                <a:gd name="T98" fmla="*/ 2147483647 w 1009"/>
                <a:gd name="T99" fmla="*/ 2147483647 h 1007"/>
                <a:gd name="T100" fmla="*/ 2147483647 w 1009"/>
                <a:gd name="T101" fmla="*/ 2147483647 h 100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09"/>
                <a:gd name="T154" fmla="*/ 0 h 1007"/>
                <a:gd name="T155" fmla="*/ 1009 w 1009"/>
                <a:gd name="T156" fmla="*/ 1007 h 100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09" h="1007">
                  <a:moveTo>
                    <a:pt x="1009" y="503"/>
                  </a:moveTo>
                  <a:lnTo>
                    <a:pt x="1007" y="478"/>
                  </a:lnTo>
                  <a:lnTo>
                    <a:pt x="1005" y="452"/>
                  </a:lnTo>
                  <a:lnTo>
                    <a:pt x="1003" y="426"/>
                  </a:lnTo>
                  <a:lnTo>
                    <a:pt x="998" y="403"/>
                  </a:lnTo>
                  <a:lnTo>
                    <a:pt x="992" y="377"/>
                  </a:lnTo>
                  <a:lnTo>
                    <a:pt x="985" y="353"/>
                  </a:lnTo>
                  <a:lnTo>
                    <a:pt x="978" y="329"/>
                  </a:lnTo>
                  <a:lnTo>
                    <a:pt x="969" y="308"/>
                  </a:lnTo>
                  <a:lnTo>
                    <a:pt x="959" y="286"/>
                  </a:lnTo>
                  <a:lnTo>
                    <a:pt x="948" y="264"/>
                  </a:lnTo>
                  <a:lnTo>
                    <a:pt x="936" y="242"/>
                  </a:lnTo>
                  <a:lnTo>
                    <a:pt x="923" y="221"/>
                  </a:lnTo>
                  <a:lnTo>
                    <a:pt x="908" y="201"/>
                  </a:lnTo>
                  <a:lnTo>
                    <a:pt x="894" y="183"/>
                  </a:lnTo>
                  <a:lnTo>
                    <a:pt x="877" y="165"/>
                  </a:lnTo>
                  <a:lnTo>
                    <a:pt x="861" y="146"/>
                  </a:lnTo>
                  <a:lnTo>
                    <a:pt x="844" y="130"/>
                  </a:lnTo>
                  <a:lnTo>
                    <a:pt x="826" y="115"/>
                  </a:lnTo>
                  <a:lnTo>
                    <a:pt x="806" y="99"/>
                  </a:lnTo>
                  <a:lnTo>
                    <a:pt x="786" y="86"/>
                  </a:lnTo>
                  <a:lnTo>
                    <a:pt x="765" y="73"/>
                  </a:lnTo>
                  <a:lnTo>
                    <a:pt x="745" y="60"/>
                  </a:lnTo>
                  <a:lnTo>
                    <a:pt x="723" y="49"/>
                  </a:lnTo>
                  <a:lnTo>
                    <a:pt x="701" y="38"/>
                  </a:lnTo>
                  <a:lnTo>
                    <a:pt x="678" y="31"/>
                  </a:lnTo>
                  <a:lnTo>
                    <a:pt x="654" y="22"/>
                  </a:lnTo>
                  <a:lnTo>
                    <a:pt x="630" y="15"/>
                  </a:lnTo>
                  <a:lnTo>
                    <a:pt x="606" y="9"/>
                  </a:lnTo>
                  <a:lnTo>
                    <a:pt x="581" y="5"/>
                  </a:lnTo>
                  <a:lnTo>
                    <a:pt x="557" y="2"/>
                  </a:lnTo>
                  <a:lnTo>
                    <a:pt x="531" y="0"/>
                  </a:lnTo>
                  <a:lnTo>
                    <a:pt x="505" y="0"/>
                  </a:lnTo>
                  <a:lnTo>
                    <a:pt x="478" y="0"/>
                  </a:lnTo>
                  <a:lnTo>
                    <a:pt x="452" y="2"/>
                  </a:lnTo>
                  <a:lnTo>
                    <a:pt x="429" y="5"/>
                  </a:lnTo>
                  <a:lnTo>
                    <a:pt x="403" y="9"/>
                  </a:lnTo>
                  <a:lnTo>
                    <a:pt x="379" y="15"/>
                  </a:lnTo>
                  <a:lnTo>
                    <a:pt x="355" y="22"/>
                  </a:lnTo>
                  <a:lnTo>
                    <a:pt x="332" y="31"/>
                  </a:lnTo>
                  <a:lnTo>
                    <a:pt x="308" y="38"/>
                  </a:lnTo>
                  <a:lnTo>
                    <a:pt x="286" y="49"/>
                  </a:lnTo>
                  <a:lnTo>
                    <a:pt x="264" y="60"/>
                  </a:lnTo>
                  <a:lnTo>
                    <a:pt x="244" y="73"/>
                  </a:lnTo>
                  <a:lnTo>
                    <a:pt x="224" y="86"/>
                  </a:lnTo>
                  <a:lnTo>
                    <a:pt x="203" y="99"/>
                  </a:lnTo>
                  <a:lnTo>
                    <a:pt x="183" y="115"/>
                  </a:lnTo>
                  <a:lnTo>
                    <a:pt x="165" y="130"/>
                  </a:lnTo>
                  <a:lnTo>
                    <a:pt x="149" y="146"/>
                  </a:lnTo>
                  <a:lnTo>
                    <a:pt x="132" y="165"/>
                  </a:lnTo>
                  <a:lnTo>
                    <a:pt x="116" y="183"/>
                  </a:lnTo>
                  <a:lnTo>
                    <a:pt x="101" y="201"/>
                  </a:lnTo>
                  <a:lnTo>
                    <a:pt x="86" y="221"/>
                  </a:lnTo>
                  <a:lnTo>
                    <a:pt x="73" y="242"/>
                  </a:lnTo>
                  <a:lnTo>
                    <a:pt x="62" y="264"/>
                  </a:lnTo>
                  <a:lnTo>
                    <a:pt x="50" y="286"/>
                  </a:lnTo>
                  <a:lnTo>
                    <a:pt x="41" y="308"/>
                  </a:lnTo>
                  <a:lnTo>
                    <a:pt x="31" y="329"/>
                  </a:lnTo>
                  <a:lnTo>
                    <a:pt x="24" y="353"/>
                  </a:lnTo>
                  <a:lnTo>
                    <a:pt x="17" y="377"/>
                  </a:lnTo>
                  <a:lnTo>
                    <a:pt x="11" y="403"/>
                  </a:lnTo>
                  <a:lnTo>
                    <a:pt x="6" y="426"/>
                  </a:lnTo>
                  <a:lnTo>
                    <a:pt x="4" y="452"/>
                  </a:lnTo>
                  <a:lnTo>
                    <a:pt x="2" y="478"/>
                  </a:lnTo>
                  <a:lnTo>
                    <a:pt x="0" y="503"/>
                  </a:lnTo>
                  <a:lnTo>
                    <a:pt x="2" y="529"/>
                  </a:lnTo>
                  <a:lnTo>
                    <a:pt x="4" y="555"/>
                  </a:lnTo>
                  <a:lnTo>
                    <a:pt x="6" y="580"/>
                  </a:lnTo>
                  <a:lnTo>
                    <a:pt x="11" y="604"/>
                  </a:lnTo>
                  <a:lnTo>
                    <a:pt x="17" y="630"/>
                  </a:lnTo>
                  <a:lnTo>
                    <a:pt x="24" y="653"/>
                  </a:lnTo>
                  <a:lnTo>
                    <a:pt x="31" y="677"/>
                  </a:lnTo>
                  <a:lnTo>
                    <a:pt x="41" y="699"/>
                  </a:lnTo>
                  <a:lnTo>
                    <a:pt x="50" y="721"/>
                  </a:lnTo>
                  <a:lnTo>
                    <a:pt x="62" y="743"/>
                  </a:lnTo>
                  <a:lnTo>
                    <a:pt x="73" y="765"/>
                  </a:lnTo>
                  <a:lnTo>
                    <a:pt x="86" y="785"/>
                  </a:lnTo>
                  <a:lnTo>
                    <a:pt x="101" y="805"/>
                  </a:lnTo>
                  <a:lnTo>
                    <a:pt x="116" y="824"/>
                  </a:lnTo>
                  <a:lnTo>
                    <a:pt x="132" y="842"/>
                  </a:lnTo>
                  <a:lnTo>
                    <a:pt x="149" y="860"/>
                  </a:lnTo>
                  <a:lnTo>
                    <a:pt x="165" y="877"/>
                  </a:lnTo>
                  <a:lnTo>
                    <a:pt x="183" y="891"/>
                  </a:lnTo>
                  <a:lnTo>
                    <a:pt x="203" y="908"/>
                  </a:lnTo>
                  <a:lnTo>
                    <a:pt x="224" y="921"/>
                  </a:lnTo>
                  <a:lnTo>
                    <a:pt x="244" y="934"/>
                  </a:lnTo>
                  <a:lnTo>
                    <a:pt x="264" y="946"/>
                  </a:lnTo>
                  <a:lnTo>
                    <a:pt x="286" y="957"/>
                  </a:lnTo>
                  <a:lnTo>
                    <a:pt x="308" y="968"/>
                  </a:lnTo>
                  <a:lnTo>
                    <a:pt x="332" y="977"/>
                  </a:lnTo>
                  <a:lnTo>
                    <a:pt x="355" y="985"/>
                  </a:lnTo>
                  <a:lnTo>
                    <a:pt x="379" y="992"/>
                  </a:lnTo>
                  <a:lnTo>
                    <a:pt x="403" y="998"/>
                  </a:lnTo>
                  <a:lnTo>
                    <a:pt x="429" y="1001"/>
                  </a:lnTo>
                  <a:lnTo>
                    <a:pt x="452" y="1005"/>
                  </a:lnTo>
                  <a:lnTo>
                    <a:pt x="478" y="1007"/>
                  </a:lnTo>
                  <a:lnTo>
                    <a:pt x="505" y="1007"/>
                  </a:lnTo>
                  <a:lnTo>
                    <a:pt x="531" y="1007"/>
                  </a:lnTo>
                  <a:lnTo>
                    <a:pt x="557" y="1005"/>
                  </a:lnTo>
                  <a:lnTo>
                    <a:pt x="581" y="1001"/>
                  </a:lnTo>
                  <a:lnTo>
                    <a:pt x="606" y="998"/>
                  </a:lnTo>
                  <a:lnTo>
                    <a:pt x="630" y="992"/>
                  </a:lnTo>
                  <a:lnTo>
                    <a:pt x="654" y="985"/>
                  </a:lnTo>
                  <a:lnTo>
                    <a:pt x="678" y="977"/>
                  </a:lnTo>
                  <a:lnTo>
                    <a:pt x="701" y="968"/>
                  </a:lnTo>
                  <a:lnTo>
                    <a:pt x="723" y="957"/>
                  </a:lnTo>
                  <a:lnTo>
                    <a:pt x="745" y="946"/>
                  </a:lnTo>
                  <a:lnTo>
                    <a:pt x="765" y="934"/>
                  </a:lnTo>
                  <a:lnTo>
                    <a:pt x="786" y="921"/>
                  </a:lnTo>
                  <a:lnTo>
                    <a:pt x="806" y="908"/>
                  </a:lnTo>
                  <a:lnTo>
                    <a:pt x="826" y="891"/>
                  </a:lnTo>
                  <a:lnTo>
                    <a:pt x="844" y="877"/>
                  </a:lnTo>
                  <a:lnTo>
                    <a:pt x="861" y="860"/>
                  </a:lnTo>
                  <a:lnTo>
                    <a:pt x="877" y="842"/>
                  </a:lnTo>
                  <a:lnTo>
                    <a:pt x="894" y="824"/>
                  </a:lnTo>
                  <a:lnTo>
                    <a:pt x="908" y="805"/>
                  </a:lnTo>
                  <a:lnTo>
                    <a:pt x="923" y="785"/>
                  </a:lnTo>
                  <a:lnTo>
                    <a:pt x="936" y="765"/>
                  </a:lnTo>
                  <a:lnTo>
                    <a:pt x="948" y="743"/>
                  </a:lnTo>
                  <a:lnTo>
                    <a:pt x="959" y="721"/>
                  </a:lnTo>
                  <a:lnTo>
                    <a:pt x="969" y="699"/>
                  </a:lnTo>
                  <a:lnTo>
                    <a:pt x="978" y="677"/>
                  </a:lnTo>
                  <a:lnTo>
                    <a:pt x="985" y="653"/>
                  </a:lnTo>
                  <a:lnTo>
                    <a:pt x="992" y="630"/>
                  </a:lnTo>
                  <a:lnTo>
                    <a:pt x="998" y="604"/>
                  </a:lnTo>
                  <a:lnTo>
                    <a:pt x="1003" y="580"/>
                  </a:lnTo>
                  <a:lnTo>
                    <a:pt x="1005" y="555"/>
                  </a:lnTo>
                  <a:lnTo>
                    <a:pt x="1007" y="529"/>
                  </a:lnTo>
                  <a:lnTo>
                    <a:pt x="1009" y="503"/>
                  </a:lnTo>
                  <a:lnTo>
                    <a:pt x="1000" y="503"/>
                  </a:lnTo>
                  <a:lnTo>
                    <a:pt x="998" y="478"/>
                  </a:lnTo>
                  <a:lnTo>
                    <a:pt x="996" y="452"/>
                  </a:lnTo>
                  <a:lnTo>
                    <a:pt x="994" y="428"/>
                  </a:lnTo>
                  <a:lnTo>
                    <a:pt x="989" y="405"/>
                  </a:lnTo>
                  <a:lnTo>
                    <a:pt x="983" y="379"/>
                  </a:lnTo>
                  <a:lnTo>
                    <a:pt x="978" y="357"/>
                  </a:lnTo>
                  <a:lnTo>
                    <a:pt x="969" y="333"/>
                  </a:lnTo>
                  <a:lnTo>
                    <a:pt x="961" y="311"/>
                  </a:lnTo>
                  <a:lnTo>
                    <a:pt x="950" y="289"/>
                  </a:lnTo>
                  <a:lnTo>
                    <a:pt x="939" y="267"/>
                  </a:lnTo>
                  <a:lnTo>
                    <a:pt x="928" y="247"/>
                  </a:lnTo>
                  <a:lnTo>
                    <a:pt x="916" y="227"/>
                  </a:lnTo>
                  <a:lnTo>
                    <a:pt x="901" y="207"/>
                  </a:lnTo>
                  <a:lnTo>
                    <a:pt x="886" y="189"/>
                  </a:lnTo>
                  <a:lnTo>
                    <a:pt x="872" y="170"/>
                  </a:lnTo>
                  <a:lnTo>
                    <a:pt x="855" y="154"/>
                  </a:lnTo>
                  <a:lnTo>
                    <a:pt x="837" y="137"/>
                  </a:lnTo>
                  <a:lnTo>
                    <a:pt x="819" y="121"/>
                  </a:lnTo>
                  <a:lnTo>
                    <a:pt x="800" y="106"/>
                  </a:lnTo>
                  <a:lnTo>
                    <a:pt x="782" y="93"/>
                  </a:lnTo>
                  <a:lnTo>
                    <a:pt x="762" y="81"/>
                  </a:lnTo>
                  <a:lnTo>
                    <a:pt x="740" y="68"/>
                  </a:lnTo>
                  <a:lnTo>
                    <a:pt x="720" y="57"/>
                  </a:lnTo>
                  <a:lnTo>
                    <a:pt x="698" y="48"/>
                  </a:lnTo>
                  <a:lnTo>
                    <a:pt x="674" y="38"/>
                  </a:lnTo>
                  <a:lnTo>
                    <a:pt x="652" y="31"/>
                  </a:lnTo>
                  <a:lnTo>
                    <a:pt x="628" y="24"/>
                  </a:lnTo>
                  <a:lnTo>
                    <a:pt x="604" y="18"/>
                  </a:lnTo>
                  <a:lnTo>
                    <a:pt x="581" y="15"/>
                  </a:lnTo>
                  <a:lnTo>
                    <a:pt x="555" y="11"/>
                  </a:lnTo>
                  <a:lnTo>
                    <a:pt x="529" y="9"/>
                  </a:lnTo>
                  <a:lnTo>
                    <a:pt x="505" y="9"/>
                  </a:lnTo>
                  <a:lnTo>
                    <a:pt x="480" y="9"/>
                  </a:lnTo>
                  <a:lnTo>
                    <a:pt x="454" y="11"/>
                  </a:lnTo>
                  <a:lnTo>
                    <a:pt x="429" y="15"/>
                  </a:lnTo>
                  <a:lnTo>
                    <a:pt x="405" y="18"/>
                  </a:lnTo>
                  <a:lnTo>
                    <a:pt x="381" y="24"/>
                  </a:lnTo>
                  <a:lnTo>
                    <a:pt x="357" y="31"/>
                  </a:lnTo>
                  <a:lnTo>
                    <a:pt x="335" y="38"/>
                  </a:lnTo>
                  <a:lnTo>
                    <a:pt x="311" y="48"/>
                  </a:lnTo>
                  <a:lnTo>
                    <a:pt x="289" y="57"/>
                  </a:lnTo>
                  <a:lnTo>
                    <a:pt x="269" y="68"/>
                  </a:lnTo>
                  <a:lnTo>
                    <a:pt x="247" y="81"/>
                  </a:lnTo>
                  <a:lnTo>
                    <a:pt x="227" y="93"/>
                  </a:lnTo>
                  <a:lnTo>
                    <a:pt x="209" y="106"/>
                  </a:lnTo>
                  <a:lnTo>
                    <a:pt x="191" y="121"/>
                  </a:lnTo>
                  <a:lnTo>
                    <a:pt x="172" y="137"/>
                  </a:lnTo>
                  <a:lnTo>
                    <a:pt x="154" y="154"/>
                  </a:lnTo>
                  <a:lnTo>
                    <a:pt x="138" y="170"/>
                  </a:lnTo>
                  <a:lnTo>
                    <a:pt x="123" y="189"/>
                  </a:lnTo>
                  <a:lnTo>
                    <a:pt x="108" y="207"/>
                  </a:lnTo>
                  <a:lnTo>
                    <a:pt x="94" y="227"/>
                  </a:lnTo>
                  <a:lnTo>
                    <a:pt x="81" y="247"/>
                  </a:lnTo>
                  <a:lnTo>
                    <a:pt x="70" y="267"/>
                  </a:lnTo>
                  <a:lnTo>
                    <a:pt x="59" y="289"/>
                  </a:lnTo>
                  <a:lnTo>
                    <a:pt x="48" y="311"/>
                  </a:lnTo>
                  <a:lnTo>
                    <a:pt x="41" y="333"/>
                  </a:lnTo>
                  <a:lnTo>
                    <a:pt x="31" y="357"/>
                  </a:lnTo>
                  <a:lnTo>
                    <a:pt x="26" y="379"/>
                  </a:lnTo>
                  <a:lnTo>
                    <a:pt x="20" y="405"/>
                  </a:lnTo>
                  <a:lnTo>
                    <a:pt x="15" y="428"/>
                  </a:lnTo>
                  <a:lnTo>
                    <a:pt x="13" y="452"/>
                  </a:lnTo>
                  <a:lnTo>
                    <a:pt x="11" y="478"/>
                  </a:lnTo>
                  <a:lnTo>
                    <a:pt x="9" y="503"/>
                  </a:lnTo>
                  <a:lnTo>
                    <a:pt x="11" y="529"/>
                  </a:lnTo>
                  <a:lnTo>
                    <a:pt x="13" y="555"/>
                  </a:lnTo>
                  <a:lnTo>
                    <a:pt x="15" y="578"/>
                  </a:lnTo>
                  <a:lnTo>
                    <a:pt x="20" y="602"/>
                  </a:lnTo>
                  <a:lnTo>
                    <a:pt x="26" y="628"/>
                  </a:lnTo>
                  <a:lnTo>
                    <a:pt x="31" y="650"/>
                  </a:lnTo>
                  <a:lnTo>
                    <a:pt x="41" y="674"/>
                  </a:lnTo>
                  <a:lnTo>
                    <a:pt x="48" y="696"/>
                  </a:lnTo>
                  <a:lnTo>
                    <a:pt x="59" y="718"/>
                  </a:lnTo>
                  <a:lnTo>
                    <a:pt x="70" y="740"/>
                  </a:lnTo>
                  <a:lnTo>
                    <a:pt x="81" y="760"/>
                  </a:lnTo>
                  <a:lnTo>
                    <a:pt x="94" y="780"/>
                  </a:lnTo>
                  <a:lnTo>
                    <a:pt x="108" y="800"/>
                  </a:lnTo>
                  <a:lnTo>
                    <a:pt x="123" y="818"/>
                  </a:lnTo>
                  <a:lnTo>
                    <a:pt x="138" y="837"/>
                  </a:lnTo>
                  <a:lnTo>
                    <a:pt x="154" y="853"/>
                  </a:lnTo>
                  <a:lnTo>
                    <a:pt x="172" y="869"/>
                  </a:lnTo>
                  <a:lnTo>
                    <a:pt x="191" y="886"/>
                  </a:lnTo>
                  <a:lnTo>
                    <a:pt x="209" y="901"/>
                  </a:lnTo>
                  <a:lnTo>
                    <a:pt x="227" y="913"/>
                  </a:lnTo>
                  <a:lnTo>
                    <a:pt x="247" y="926"/>
                  </a:lnTo>
                  <a:lnTo>
                    <a:pt x="269" y="939"/>
                  </a:lnTo>
                  <a:lnTo>
                    <a:pt x="289" y="950"/>
                  </a:lnTo>
                  <a:lnTo>
                    <a:pt x="311" y="959"/>
                  </a:lnTo>
                  <a:lnTo>
                    <a:pt x="335" y="968"/>
                  </a:lnTo>
                  <a:lnTo>
                    <a:pt x="357" y="976"/>
                  </a:lnTo>
                  <a:lnTo>
                    <a:pt x="381" y="983"/>
                  </a:lnTo>
                  <a:lnTo>
                    <a:pt x="405" y="988"/>
                  </a:lnTo>
                  <a:lnTo>
                    <a:pt x="429" y="992"/>
                  </a:lnTo>
                  <a:lnTo>
                    <a:pt x="454" y="996"/>
                  </a:lnTo>
                  <a:lnTo>
                    <a:pt x="480" y="998"/>
                  </a:lnTo>
                  <a:lnTo>
                    <a:pt x="505" y="998"/>
                  </a:lnTo>
                  <a:lnTo>
                    <a:pt x="529" y="998"/>
                  </a:lnTo>
                  <a:lnTo>
                    <a:pt x="555" y="996"/>
                  </a:lnTo>
                  <a:lnTo>
                    <a:pt x="581" y="992"/>
                  </a:lnTo>
                  <a:lnTo>
                    <a:pt x="604" y="988"/>
                  </a:lnTo>
                  <a:lnTo>
                    <a:pt x="628" y="983"/>
                  </a:lnTo>
                  <a:lnTo>
                    <a:pt x="652" y="976"/>
                  </a:lnTo>
                  <a:lnTo>
                    <a:pt x="674" y="968"/>
                  </a:lnTo>
                  <a:lnTo>
                    <a:pt x="698" y="959"/>
                  </a:lnTo>
                  <a:lnTo>
                    <a:pt x="720" y="950"/>
                  </a:lnTo>
                  <a:lnTo>
                    <a:pt x="740" y="939"/>
                  </a:lnTo>
                  <a:lnTo>
                    <a:pt x="762" y="926"/>
                  </a:lnTo>
                  <a:lnTo>
                    <a:pt x="782" y="913"/>
                  </a:lnTo>
                  <a:lnTo>
                    <a:pt x="800" y="901"/>
                  </a:lnTo>
                  <a:lnTo>
                    <a:pt x="819" y="886"/>
                  </a:lnTo>
                  <a:lnTo>
                    <a:pt x="837" y="869"/>
                  </a:lnTo>
                  <a:lnTo>
                    <a:pt x="855" y="853"/>
                  </a:lnTo>
                  <a:lnTo>
                    <a:pt x="872" y="837"/>
                  </a:lnTo>
                  <a:lnTo>
                    <a:pt x="886" y="818"/>
                  </a:lnTo>
                  <a:lnTo>
                    <a:pt x="901" y="800"/>
                  </a:lnTo>
                  <a:lnTo>
                    <a:pt x="916" y="780"/>
                  </a:lnTo>
                  <a:lnTo>
                    <a:pt x="928" y="760"/>
                  </a:lnTo>
                  <a:lnTo>
                    <a:pt x="939" y="740"/>
                  </a:lnTo>
                  <a:lnTo>
                    <a:pt x="950" y="718"/>
                  </a:lnTo>
                  <a:lnTo>
                    <a:pt x="961" y="696"/>
                  </a:lnTo>
                  <a:lnTo>
                    <a:pt x="969" y="674"/>
                  </a:lnTo>
                  <a:lnTo>
                    <a:pt x="978" y="650"/>
                  </a:lnTo>
                  <a:lnTo>
                    <a:pt x="983" y="628"/>
                  </a:lnTo>
                  <a:lnTo>
                    <a:pt x="989" y="602"/>
                  </a:lnTo>
                  <a:lnTo>
                    <a:pt x="994" y="578"/>
                  </a:lnTo>
                  <a:lnTo>
                    <a:pt x="996" y="555"/>
                  </a:lnTo>
                  <a:lnTo>
                    <a:pt x="998" y="529"/>
                  </a:lnTo>
                  <a:lnTo>
                    <a:pt x="1000" y="503"/>
                  </a:lnTo>
                  <a:lnTo>
                    <a:pt x="1009" y="503"/>
                  </a:lnTo>
                  <a:close/>
                </a:path>
              </a:pathLst>
            </a:custGeom>
            <a:solidFill>
              <a:srgbClr val="91D3FF"/>
            </a:solidFill>
            <a:ln w="9525">
              <a:noFill/>
              <a:round/>
              <a:headEnd/>
              <a:tailEnd/>
            </a:ln>
          </p:spPr>
          <p:txBody>
            <a:bodyPr/>
            <a:lstStyle/>
            <a:p>
              <a:endParaRPr lang="en-US"/>
            </a:p>
          </p:txBody>
        </p:sp>
        <p:sp>
          <p:nvSpPr>
            <p:cNvPr id="49237" name="Freeform 302"/>
            <p:cNvSpPr>
              <a:spLocks/>
            </p:cNvSpPr>
            <p:nvPr/>
          </p:nvSpPr>
          <p:spPr bwMode="auto">
            <a:xfrm>
              <a:off x="3337281" y="2606694"/>
              <a:ext cx="1406877" cy="1585912"/>
            </a:xfrm>
            <a:custGeom>
              <a:avLst/>
              <a:gdLst>
                <a:gd name="T0" fmla="*/ 2147483647 w 997"/>
                <a:gd name="T1" fmla="*/ 2147483647 h 999"/>
                <a:gd name="T2" fmla="*/ 2147483647 w 997"/>
                <a:gd name="T3" fmla="*/ 2147483647 h 999"/>
                <a:gd name="T4" fmla="*/ 2147483647 w 997"/>
                <a:gd name="T5" fmla="*/ 2147483647 h 999"/>
                <a:gd name="T6" fmla="*/ 2147483647 w 997"/>
                <a:gd name="T7" fmla="*/ 2147483647 h 999"/>
                <a:gd name="T8" fmla="*/ 2147483647 w 997"/>
                <a:gd name="T9" fmla="*/ 2147483647 h 999"/>
                <a:gd name="T10" fmla="*/ 2147483647 w 997"/>
                <a:gd name="T11" fmla="*/ 2147483647 h 999"/>
                <a:gd name="T12" fmla="*/ 2147483647 w 997"/>
                <a:gd name="T13" fmla="*/ 2147483647 h 999"/>
                <a:gd name="T14" fmla="*/ 2147483647 w 997"/>
                <a:gd name="T15" fmla="*/ 2147483647 h 999"/>
                <a:gd name="T16" fmla="*/ 2147483647 w 997"/>
                <a:gd name="T17" fmla="*/ 2147483647 h 999"/>
                <a:gd name="T18" fmla="*/ 2147483647 w 997"/>
                <a:gd name="T19" fmla="*/ 2147483647 h 999"/>
                <a:gd name="T20" fmla="*/ 2147483647 w 997"/>
                <a:gd name="T21" fmla="*/ 2147483647 h 999"/>
                <a:gd name="T22" fmla="*/ 2147483647 w 997"/>
                <a:gd name="T23" fmla="*/ 2147483647 h 999"/>
                <a:gd name="T24" fmla="*/ 0 w 997"/>
                <a:gd name="T25" fmla="*/ 2147483647 h 999"/>
                <a:gd name="T26" fmla="*/ 2147483647 w 997"/>
                <a:gd name="T27" fmla="*/ 2147483647 h 999"/>
                <a:gd name="T28" fmla="*/ 2147483647 w 997"/>
                <a:gd name="T29" fmla="*/ 2147483647 h 999"/>
                <a:gd name="T30" fmla="*/ 2147483647 w 997"/>
                <a:gd name="T31" fmla="*/ 2147483647 h 999"/>
                <a:gd name="T32" fmla="*/ 2147483647 w 997"/>
                <a:gd name="T33" fmla="*/ 2147483647 h 999"/>
                <a:gd name="T34" fmla="*/ 2147483647 w 997"/>
                <a:gd name="T35" fmla="*/ 2147483647 h 999"/>
                <a:gd name="T36" fmla="*/ 2147483647 w 997"/>
                <a:gd name="T37" fmla="*/ 2147483647 h 999"/>
                <a:gd name="T38" fmla="*/ 2147483647 w 997"/>
                <a:gd name="T39" fmla="*/ 2147483647 h 999"/>
                <a:gd name="T40" fmla="*/ 2147483647 w 997"/>
                <a:gd name="T41" fmla="*/ 2147483647 h 999"/>
                <a:gd name="T42" fmla="*/ 2147483647 w 997"/>
                <a:gd name="T43" fmla="*/ 2147483647 h 999"/>
                <a:gd name="T44" fmla="*/ 2147483647 w 997"/>
                <a:gd name="T45" fmla="*/ 2147483647 h 999"/>
                <a:gd name="T46" fmla="*/ 2147483647 w 997"/>
                <a:gd name="T47" fmla="*/ 2147483647 h 999"/>
                <a:gd name="T48" fmla="*/ 2147483647 w 997"/>
                <a:gd name="T49" fmla="*/ 2147483647 h 999"/>
                <a:gd name="T50" fmla="*/ 2147483647 w 997"/>
                <a:gd name="T51" fmla="*/ 2147483647 h 999"/>
                <a:gd name="T52" fmla="*/ 2147483647 w 997"/>
                <a:gd name="T53" fmla="*/ 2147483647 h 999"/>
                <a:gd name="T54" fmla="*/ 2147483647 w 997"/>
                <a:gd name="T55" fmla="*/ 2147483647 h 999"/>
                <a:gd name="T56" fmla="*/ 2147483647 w 997"/>
                <a:gd name="T57" fmla="*/ 2147483647 h 999"/>
                <a:gd name="T58" fmla="*/ 2147483647 w 997"/>
                <a:gd name="T59" fmla="*/ 2147483647 h 999"/>
                <a:gd name="T60" fmla="*/ 2147483647 w 997"/>
                <a:gd name="T61" fmla="*/ 2147483647 h 999"/>
                <a:gd name="T62" fmla="*/ 2147483647 w 997"/>
                <a:gd name="T63" fmla="*/ 2147483647 h 999"/>
                <a:gd name="T64" fmla="*/ 2147483647 w 997"/>
                <a:gd name="T65" fmla="*/ 2147483647 h 999"/>
                <a:gd name="T66" fmla="*/ 2147483647 w 997"/>
                <a:gd name="T67" fmla="*/ 2147483647 h 999"/>
                <a:gd name="T68" fmla="*/ 2147483647 w 997"/>
                <a:gd name="T69" fmla="*/ 2147483647 h 999"/>
                <a:gd name="T70" fmla="*/ 2147483647 w 997"/>
                <a:gd name="T71" fmla="*/ 2147483647 h 999"/>
                <a:gd name="T72" fmla="*/ 2147483647 w 997"/>
                <a:gd name="T73" fmla="*/ 2147483647 h 999"/>
                <a:gd name="T74" fmla="*/ 2147483647 w 997"/>
                <a:gd name="T75" fmla="*/ 2147483647 h 999"/>
                <a:gd name="T76" fmla="*/ 2147483647 w 997"/>
                <a:gd name="T77" fmla="*/ 2147483647 h 999"/>
                <a:gd name="T78" fmla="*/ 2147483647 w 997"/>
                <a:gd name="T79" fmla="*/ 2147483647 h 999"/>
                <a:gd name="T80" fmla="*/ 2147483647 w 997"/>
                <a:gd name="T81" fmla="*/ 2147483647 h 999"/>
                <a:gd name="T82" fmla="*/ 2147483647 w 997"/>
                <a:gd name="T83" fmla="*/ 2147483647 h 999"/>
                <a:gd name="T84" fmla="*/ 2147483647 w 997"/>
                <a:gd name="T85" fmla="*/ 2147483647 h 999"/>
                <a:gd name="T86" fmla="*/ 2147483647 w 997"/>
                <a:gd name="T87" fmla="*/ 2147483647 h 999"/>
                <a:gd name="T88" fmla="*/ 2147483647 w 997"/>
                <a:gd name="T89" fmla="*/ 2147483647 h 999"/>
                <a:gd name="T90" fmla="*/ 2147483647 w 997"/>
                <a:gd name="T91" fmla="*/ 2147483647 h 999"/>
                <a:gd name="T92" fmla="*/ 2147483647 w 997"/>
                <a:gd name="T93" fmla="*/ 2147483647 h 999"/>
                <a:gd name="T94" fmla="*/ 2147483647 w 997"/>
                <a:gd name="T95" fmla="*/ 2147483647 h 999"/>
                <a:gd name="T96" fmla="*/ 2147483647 w 997"/>
                <a:gd name="T97" fmla="*/ 2147483647 h 999"/>
                <a:gd name="T98" fmla="*/ 2147483647 w 997"/>
                <a:gd name="T99" fmla="*/ 2147483647 h 999"/>
                <a:gd name="T100" fmla="*/ 2147483647 w 997"/>
                <a:gd name="T101" fmla="*/ 2147483647 h 9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97"/>
                <a:gd name="T154" fmla="*/ 0 h 999"/>
                <a:gd name="T155" fmla="*/ 997 w 997"/>
                <a:gd name="T156" fmla="*/ 999 h 99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97" h="999">
                  <a:moveTo>
                    <a:pt x="997" y="499"/>
                  </a:moveTo>
                  <a:lnTo>
                    <a:pt x="997" y="474"/>
                  </a:lnTo>
                  <a:lnTo>
                    <a:pt x="996" y="448"/>
                  </a:lnTo>
                  <a:lnTo>
                    <a:pt x="992" y="422"/>
                  </a:lnTo>
                  <a:lnTo>
                    <a:pt x="988" y="399"/>
                  </a:lnTo>
                  <a:lnTo>
                    <a:pt x="983" y="375"/>
                  </a:lnTo>
                  <a:lnTo>
                    <a:pt x="975" y="351"/>
                  </a:lnTo>
                  <a:lnTo>
                    <a:pt x="968" y="327"/>
                  </a:lnTo>
                  <a:lnTo>
                    <a:pt x="959" y="305"/>
                  </a:lnTo>
                  <a:lnTo>
                    <a:pt x="948" y="283"/>
                  </a:lnTo>
                  <a:lnTo>
                    <a:pt x="937" y="261"/>
                  </a:lnTo>
                  <a:lnTo>
                    <a:pt x="926" y="241"/>
                  </a:lnTo>
                  <a:lnTo>
                    <a:pt x="913" y="221"/>
                  </a:lnTo>
                  <a:lnTo>
                    <a:pt x="899" y="201"/>
                  </a:lnTo>
                  <a:lnTo>
                    <a:pt x="884" y="183"/>
                  </a:lnTo>
                  <a:lnTo>
                    <a:pt x="867" y="164"/>
                  </a:lnTo>
                  <a:lnTo>
                    <a:pt x="851" y="146"/>
                  </a:lnTo>
                  <a:lnTo>
                    <a:pt x="834" y="130"/>
                  </a:lnTo>
                  <a:lnTo>
                    <a:pt x="816" y="115"/>
                  </a:lnTo>
                  <a:lnTo>
                    <a:pt x="798" y="98"/>
                  </a:lnTo>
                  <a:lnTo>
                    <a:pt x="778" y="86"/>
                  </a:lnTo>
                  <a:lnTo>
                    <a:pt x="758" y="73"/>
                  </a:lnTo>
                  <a:lnTo>
                    <a:pt x="737" y="60"/>
                  </a:lnTo>
                  <a:lnTo>
                    <a:pt x="715" y="49"/>
                  </a:lnTo>
                  <a:lnTo>
                    <a:pt x="694" y="40"/>
                  </a:lnTo>
                  <a:lnTo>
                    <a:pt x="670" y="31"/>
                  </a:lnTo>
                  <a:lnTo>
                    <a:pt x="648" y="23"/>
                  </a:lnTo>
                  <a:lnTo>
                    <a:pt x="624" y="16"/>
                  </a:lnTo>
                  <a:lnTo>
                    <a:pt x="598" y="11"/>
                  </a:lnTo>
                  <a:lnTo>
                    <a:pt x="575" y="5"/>
                  </a:lnTo>
                  <a:lnTo>
                    <a:pt x="549" y="3"/>
                  </a:lnTo>
                  <a:lnTo>
                    <a:pt x="525" y="1"/>
                  </a:lnTo>
                  <a:lnTo>
                    <a:pt x="499" y="0"/>
                  </a:lnTo>
                  <a:lnTo>
                    <a:pt x="472" y="1"/>
                  </a:lnTo>
                  <a:lnTo>
                    <a:pt x="448" y="3"/>
                  </a:lnTo>
                  <a:lnTo>
                    <a:pt x="423" y="5"/>
                  </a:lnTo>
                  <a:lnTo>
                    <a:pt x="399" y="11"/>
                  </a:lnTo>
                  <a:lnTo>
                    <a:pt x="373" y="16"/>
                  </a:lnTo>
                  <a:lnTo>
                    <a:pt x="349" y="23"/>
                  </a:lnTo>
                  <a:lnTo>
                    <a:pt x="327" y="31"/>
                  </a:lnTo>
                  <a:lnTo>
                    <a:pt x="304" y="40"/>
                  </a:lnTo>
                  <a:lnTo>
                    <a:pt x="282" y="49"/>
                  </a:lnTo>
                  <a:lnTo>
                    <a:pt x="262" y="60"/>
                  </a:lnTo>
                  <a:lnTo>
                    <a:pt x="240" y="73"/>
                  </a:lnTo>
                  <a:lnTo>
                    <a:pt x="219" y="86"/>
                  </a:lnTo>
                  <a:lnTo>
                    <a:pt x="199" y="98"/>
                  </a:lnTo>
                  <a:lnTo>
                    <a:pt x="181" y="115"/>
                  </a:lnTo>
                  <a:lnTo>
                    <a:pt x="163" y="130"/>
                  </a:lnTo>
                  <a:lnTo>
                    <a:pt x="146" y="146"/>
                  </a:lnTo>
                  <a:lnTo>
                    <a:pt x="130" y="164"/>
                  </a:lnTo>
                  <a:lnTo>
                    <a:pt x="113" y="183"/>
                  </a:lnTo>
                  <a:lnTo>
                    <a:pt x="99" y="201"/>
                  </a:lnTo>
                  <a:lnTo>
                    <a:pt x="84" y="221"/>
                  </a:lnTo>
                  <a:lnTo>
                    <a:pt x="71" y="241"/>
                  </a:lnTo>
                  <a:lnTo>
                    <a:pt x="60" y="261"/>
                  </a:lnTo>
                  <a:lnTo>
                    <a:pt x="49" y="283"/>
                  </a:lnTo>
                  <a:lnTo>
                    <a:pt x="38" y="305"/>
                  </a:lnTo>
                  <a:lnTo>
                    <a:pt x="29" y="327"/>
                  </a:lnTo>
                  <a:lnTo>
                    <a:pt x="22" y="351"/>
                  </a:lnTo>
                  <a:lnTo>
                    <a:pt x="14" y="375"/>
                  </a:lnTo>
                  <a:lnTo>
                    <a:pt x="9" y="399"/>
                  </a:lnTo>
                  <a:lnTo>
                    <a:pt x="5" y="422"/>
                  </a:lnTo>
                  <a:lnTo>
                    <a:pt x="2" y="448"/>
                  </a:lnTo>
                  <a:lnTo>
                    <a:pt x="0" y="474"/>
                  </a:lnTo>
                  <a:lnTo>
                    <a:pt x="0" y="499"/>
                  </a:lnTo>
                  <a:lnTo>
                    <a:pt x="0" y="525"/>
                  </a:lnTo>
                  <a:lnTo>
                    <a:pt x="2" y="551"/>
                  </a:lnTo>
                  <a:lnTo>
                    <a:pt x="5" y="576"/>
                  </a:lnTo>
                  <a:lnTo>
                    <a:pt x="9" y="600"/>
                  </a:lnTo>
                  <a:lnTo>
                    <a:pt x="14" y="624"/>
                  </a:lnTo>
                  <a:lnTo>
                    <a:pt x="22" y="648"/>
                  </a:lnTo>
                  <a:lnTo>
                    <a:pt x="29" y="671"/>
                  </a:lnTo>
                  <a:lnTo>
                    <a:pt x="38" y="693"/>
                  </a:lnTo>
                  <a:lnTo>
                    <a:pt x="49" y="715"/>
                  </a:lnTo>
                  <a:lnTo>
                    <a:pt x="60" y="737"/>
                  </a:lnTo>
                  <a:lnTo>
                    <a:pt x="71" y="757"/>
                  </a:lnTo>
                  <a:lnTo>
                    <a:pt x="84" y="779"/>
                  </a:lnTo>
                  <a:lnTo>
                    <a:pt x="99" y="798"/>
                  </a:lnTo>
                  <a:lnTo>
                    <a:pt x="113" y="818"/>
                  </a:lnTo>
                  <a:lnTo>
                    <a:pt x="130" y="834"/>
                  </a:lnTo>
                  <a:lnTo>
                    <a:pt x="146" y="853"/>
                  </a:lnTo>
                  <a:lnTo>
                    <a:pt x="163" y="869"/>
                  </a:lnTo>
                  <a:lnTo>
                    <a:pt x="181" y="884"/>
                  </a:lnTo>
                  <a:lnTo>
                    <a:pt x="199" y="900"/>
                  </a:lnTo>
                  <a:lnTo>
                    <a:pt x="219" y="913"/>
                  </a:lnTo>
                  <a:lnTo>
                    <a:pt x="240" y="926"/>
                  </a:lnTo>
                  <a:lnTo>
                    <a:pt x="262" y="939"/>
                  </a:lnTo>
                  <a:lnTo>
                    <a:pt x="282" y="950"/>
                  </a:lnTo>
                  <a:lnTo>
                    <a:pt x="304" y="959"/>
                  </a:lnTo>
                  <a:lnTo>
                    <a:pt x="327" y="968"/>
                  </a:lnTo>
                  <a:lnTo>
                    <a:pt x="349" y="975"/>
                  </a:lnTo>
                  <a:lnTo>
                    <a:pt x="373" y="983"/>
                  </a:lnTo>
                  <a:lnTo>
                    <a:pt x="399" y="988"/>
                  </a:lnTo>
                  <a:lnTo>
                    <a:pt x="423" y="994"/>
                  </a:lnTo>
                  <a:lnTo>
                    <a:pt x="448" y="995"/>
                  </a:lnTo>
                  <a:lnTo>
                    <a:pt x="472" y="997"/>
                  </a:lnTo>
                  <a:lnTo>
                    <a:pt x="499" y="999"/>
                  </a:lnTo>
                  <a:lnTo>
                    <a:pt x="525" y="997"/>
                  </a:lnTo>
                  <a:lnTo>
                    <a:pt x="549" y="995"/>
                  </a:lnTo>
                  <a:lnTo>
                    <a:pt x="575" y="994"/>
                  </a:lnTo>
                  <a:lnTo>
                    <a:pt x="598" y="988"/>
                  </a:lnTo>
                  <a:lnTo>
                    <a:pt x="624" y="983"/>
                  </a:lnTo>
                  <a:lnTo>
                    <a:pt x="648" y="975"/>
                  </a:lnTo>
                  <a:lnTo>
                    <a:pt x="670" y="968"/>
                  </a:lnTo>
                  <a:lnTo>
                    <a:pt x="694" y="959"/>
                  </a:lnTo>
                  <a:lnTo>
                    <a:pt x="715" y="950"/>
                  </a:lnTo>
                  <a:lnTo>
                    <a:pt x="737" y="939"/>
                  </a:lnTo>
                  <a:lnTo>
                    <a:pt x="758" y="926"/>
                  </a:lnTo>
                  <a:lnTo>
                    <a:pt x="778" y="913"/>
                  </a:lnTo>
                  <a:lnTo>
                    <a:pt x="798" y="900"/>
                  </a:lnTo>
                  <a:lnTo>
                    <a:pt x="816" y="884"/>
                  </a:lnTo>
                  <a:lnTo>
                    <a:pt x="834" y="869"/>
                  </a:lnTo>
                  <a:lnTo>
                    <a:pt x="851" y="853"/>
                  </a:lnTo>
                  <a:lnTo>
                    <a:pt x="867" y="834"/>
                  </a:lnTo>
                  <a:lnTo>
                    <a:pt x="884" y="818"/>
                  </a:lnTo>
                  <a:lnTo>
                    <a:pt x="899" y="798"/>
                  </a:lnTo>
                  <a:lnTo>
                    <a:pt x="913" y="779"/>
                  </a:lnTo>
                  <a:lnTo>
                    <a:pt x="926" y="757"/>
                  </a:lnTo>
                  <a:lnTo>
                    <a:pt x="937" y="737"/>
                  </a:lnTo>
                  <a:lnTo>
                    <a:pt x="948" y="715"/>
                  </a:lnTo>
                  <a:lnTo>
                    <a:pt x="959" y="693"/>
                  </a:lnTo>
                  <a:lnTo>
                    <a:pt x="968" y="671"/>
                  </a:lnTo>
                  <a:lnTo>
                    <a:pt x="975" y="648"/>
                  </a:lnTo>
                  <a:lnTo>
                    <a:pt x="983" y="624"/>
                  </a:lnTo>
                  <a:lnTo>
                    <a:pt x="988" y="600"/>
                  </a:lnTo>
                  <a:lnTo>
                    <a:pt x="992" y="576"/>
                  </a:lnTo>
                  <a:lnTo>
                    <a:pt x="996" y="551"/>
                  </a:lnTo>
                  <a:lnTo>
                    <a:pt x="997" y="525"/>
                  </a:lnTo>
                  <a:lnTo>
                    <a:pt x="997" y="499"/>
                  </a:lnTo>
                  <a:lnTo>
                    <a:pt x="988" y="499"/>
                  </a:lnTo>
                  <a:lnTo>
                    <a:pt x="988" y="474"/>
                  </a:lnTo>
                  <a:lnTo>
                    <a:pt x="986" y="450"/>
                  </a:lnTo>
                  <a:lnTo>
                    <a:pt x="983" y="424"/>
                  </a:lnTo>
                  <a:lnTo>
                    <a:pt x="979" y="401"/>
                  </a:lnTo>
                  <a:lnTo>
                    <a:pt x="974" y="377"/>
                  </a:lnTo>
                  <a:lnTo>
                    <a:pt x="966" y="353"/>
                  </a:lnTo>
                  <a:lnTo>
                    <a:pt x="959" y="331"/>
                  </a:lnTo>
                  <a:lnTo>
                    <a:pt x="950" y="309"/>
                  </a:lnTo>
                  <a:lnTo>
                    <a:pt x="941" y="287"/>
                  </a:lnTo>
                  <a:lnTo>
                    <a:pt x="930" y="265"/>
                  </a:lnTo>
                  <a:lnTo>
                    <a:pt x="919" y="245"/>
                  </a:lnTo>
                  <a:lnTo>
                    <a:pt x="906" y="225"/>
                  </a:lnTo>
                  <a:lnTo>
                    <a:pt x="891" y="206"/>
                  </a:lnTo>
                  <a:lnTo>
                    <a:pt x="877" y="188"/>
                  </a:lnTo>
                  <a:lnTo>
                    <a:pt x="862" y="170"/>
                  </a:lnTo>
                  <a:lnTo>
                    <a:pt x="845" y="153"/>
                  </a:lnTo>
                  <a:lnTo>
                    <a:pt x="829" y="137"/>
                  </a:lnTo>
                  <a:lnTo>
                    <a:pt x="811" y="120"/>
                  </a:lnTo>
                  <a:lnTo>
                    <a:pt x="792" y="106"/>
                  </a:lnTo>
                  <a:lnTo>
                    <a:pt x="772" y="93"/>
                  </a:lnTo>
                  <a:lnTo>
                    <a:pt x="752" y="80"/>
                  </a:lnTo>
                  <a:lnTo>
                    <a:pt x="732" y="69"/>
                  </a:lnTo>
                  <a:lnTo>
                    <a:pt x="712" y="58"/>
                  </a:lnTo>
                  <a:lnTo>
                    <a:pt x="690" y="47"/>
                  </a:lnTo>
                  <a:lnTo>
                    <a:pt x="668" y="40"/>
                  </a:lnTo>
                  <a:lnTo>
                    <a:pt x="644" y="31"/>
                  </a:lnTo>
                  <a:lnTo>
                    <a:pt x="620" y="25"/>
                  </a:lnTo>
                  <a:lnTo>
                    <a:pt x="597" y="20"/>
                  </a:lnTo>
                  <a:lnTo>
                    <a:pt x="573" y="14"/>
                  </a:lnTo>
                  <a:lnTo>
                    <a:pt x="549" y="12"/>
                  </a:lnTo>
                  <a:lnTo>
                    <a:pt x="523" y="11"/>
                  </a:lnTo>
                  <a:lnTo>
                    <a:pt x="499" y="9"/>
                  </a:lnTo>
                  <a:lnTo>
                    <a:pt x="474" y="11"/>
                  </a:lnTo>
                  <a:lnTo>
                    <a:pt x="448" y="12"/>
                  </a:lnTo>
                  <a:lnTo>
                    <a:pt x="424" y="14"/>
                  </a:lnTo>
                  <a:lnTo>
                    <a:pt x="401" y="20"/>
                  </a:lnTo>
                  <a:lnTo>
                    <a:pt x="377" y="25"/>
                  </a:lnTo>
                  <a:lnTo>
                    <a:pt x="353" y="31"/>
                  </a:lnTo>
                  <a:lnTo>
                    <a:pt x="329" y="40"/>
                  </a:lnTo>
                  <a:lnTo>
                    <a:pt x="307" y="47"/>
                  </a:lnTo>
                  <a:lnTo>
                    <a:pt x="285" y="58"/>
                  </a:lnTo>
                  <a:lnTo>
                    <a:pt x="265" y="69"/>
                  </a:lnTo>
                  <a:lnTo>
                    <a:pt x="245" y="80"/>
                  </a:lnTo>
                  <a:lnTo>
                    <a:pt x="225" y="93"/>
                  </a:lnTo>
                  <a:lnTo>
                    <a:pt x="205" y="106"/>
                  </a:lnTo>
                  <a:lnTo>
                    <a:pt x="186" y="120"/>
                  </a:lnTo>
                  <a:lnTo>
                    <a:pt x="168" y="137"/>
                  </a:lnTo>
                  <a:lnTo>
                    <a:pt x="152" y="153"/>
                  </a:lnTo>
                  <a:lnTo>
                    <a:pt x="135" y="170"/>
                  </a:lnTo>
                  <a:lnTo>
                    <a:pt x="121" y="188"/>
                  </a:lnTo>
                  <a:lnTo>
                    <a:pt x="106" y="206"/>
                  </a:lnTo>
                  <a:lnTo>
                    <a:pt x="91" y="225"/>
                  </a:lnTo>
                  <a:lnTo>
                    <a:pt x="78" y="245"/>
                  </a:lnTo>
                  <a:lnTo>
                    <a:pt x="67" y="265"/>
                  </a:lnTo>
                  <a:lnTo>
                    <a:pt x="56" y="287"/>
                  </a:lnTo>
                  <a:lnTo>
                    <a:pt x="47" y="309"/>
                  </a:lnTo>
                  <a:lnTo>
                    <a:pt x="38" y="331"/>
                  </a:lnTo>
                  <a:lnTo>
                    <a:pt x="31" y="353"/>
                  </a:lnTo>
                  <a:lnTo>
                    <a:pt x="24" y="377"/>
                  </a:lnTo>
                  <a:lnTo>
                    <a:pt x="18" y="401"/>
                  </a:lnTo>
                  <a:lnTo>
                    <a:pt x="14" y="424"/>
                  </a:lnTo>
                  <a:lnTo>
                    <a:pt x="11" y="450"/>
                  </a:lnTo>
                  <a:lnTo>
                    <a:pt x="9" y="474"/>
                  </a:lnTo>
                  <a:lnTo>
                    <a:pt x="9" y="499"/>
                  </a:lnTo>
                  <a:lnTo>
                    <a:pt x="9" y="525"/>
                  </a:lnTo>
                  <a:lnTo>
                    <a:pt x="11" y="549"/>
                  </a:lnTo>
                  <a:lnTo>
                    <a:pt x="14" y="574"/>
                  </a:lnTo>
                  <a:lnTo>
                    <a:pt x="18" y="598"/>
                  </a:lnTo>
                  <a:lnTo>
                    <a:pt x="24" y="622"/>
                  </a:lnTo>
                  <a:lnTo>
                    <a:pt x="31" y="646"/>
                  </a:lnTo>
                  <a:lnTo>
                    <a:pt x="38" y="668"/>
                  </a:lnTo>
                  <a:lnTo>
                    <a:pt x="47" y="690"/>
                  </a:lnTo>
                  <a:lnTo>
                    <a:pt x="56" y="712"/>
                  </a:lnTo>
                  <a:lnTo>
                    <a:pt x="67" y="734"/>
                  </a:lnTo>
                  <a:lnTo>
                    <a:pt x="78" y="754"/>
                  </a:lnTo>
                  <a:lnTo>
                    <a:pt x="91" y="774"/>
                  </a:lnTo>
                  <a:lnTo>
                    <a:pt x="106" y="792"/>
                  </a:lnTo>
                  <a:lnTo>
                    <a:pt x="121" y="811"/>
                  </a:lnTo>
                  <a:lnTo>
                    <a:pt x="135" y="829"/>
                  </a:lnTo>
                  <a:lnTo>
                    <a:pt x="152" y="845"/>
                  </a:lnTo>
                  <a:lnTo>
                    <a:pt x="168" y="862"/>
                  </a:lnTo>
                  <a:lnTo>
                    <a:pt x="186" y="878"/>
                  </a:lnTo>
                  <a:lnTo>
                    <a:pt x="205" y="893"/>
                  </a:lnTo>
                  <a:lnTo>
                    <a:pt x="225" y="906"/>
                  </a:lnTo>
                  <a:lnTo>
                    <a:pt x="245" y="919"/>
                  </a:lnTo>
                  <a:lnTo>
                    <a:pt x="265" y="930"/>
                  </a:lnTo>
                  <a:lnTo>
                    <a:pt x="285" y="941"/>
                  </a:lnTo>
                  <a:lnTo>
                    <a:pt x="307" y="952"/>
                  </a:lnTo>
                  <a:lnTo>
                    <a:pt x="329" y="961"/>
                  </a:lnTo>
                  <a:lnTo>
                    <a:pt x="353" y="968"/>
                  </a:lnTo>
                  <a:lnTo>
                    <a:pt x="377" y="973"/>
                  </a:lnTo>
                  <a:lnTo>
                    <a:pt x="401" y="979"/>
                  </a:lnTo>
                  <a:lnTo>
                    <a:pt x="424" y="984"/>
                  </a:lnTo>
                  <a:lnTo>
                    <a:pt x="448" y="986"/>
                  </a:lnTo>
                  <a:lnTo>
                    <a:pt x="474" y="988"/>
                  </a:lnTo>
                  <a:lnTo>
                    <a:pt x="499" y="990"/>
                  </a:lnTo>
                  <a:lnTo>
                    <a:pt x="523" y="988"/>
                  </a:lnTo>
                  <a:lnTo>
                    <a:pt x="549" y="986"/>
                  </a:lnTo>
                  <a:lnTo>
                    <a:pt x="573" y="984"/>
                  </a:lnTo>
                  <a:lnTo>
                    <a:pt x="597" y="979"/>
                  </a:lnTo>
                  <a:lnTo>
                    <a:pt x="620" y="973"/>
                  </a:lnTo>
                  <a:lnTo>
                    <a:pt x="644" y="968"/>
                  </a:lnTo>
                  <a:lnTo>
                    <a:pt x="668" y="961"/>
                  </a:lnTo>
                  <a:lnTo>
                    <a:pt x="690" y="952"/>
                  </a:lnTo>
                  <a:lnTo>
                    <a:pt x="712" y="941"/>
                  </a:lnTo>
                  <a:lnTo>
                    <a:pt x="732" y="930"/>
                  </a:lnTo>
                  <a:lnTo>
                    <a:pt x="752" y="919"/>
                  </a:lnTo>
                  <a:lnTo>
                    <a:pt x="772" y="906"/>
                  </a:lnTo>
                  <a:lnTo>
                    <a:pt x="792" y="893"/>
                  </a:lnTo>
                  <a:lnTo>
                    <a:pt x="811" y="878"/>
                  </a:lnTo>
                  <a:lnTo>
                    <a:pt x="829" y="862"/>
                  </a:lnTo>
                  <a:lnTo>
                    <a:pt x="845" y="845"/>
                  </a:lnTo>
                  <a:lnTo>
                    <a:pt x="862" y="829"/>
                  </a:lnTo>
                  <a:lnTo>
                    <a:pt x="877" y="811"/>
                  </a:lnTo>
                  <a:lnTo>
                    <a:pt x="891" y="792"/>
                  </a:lnTo>
                  <a:lnTo>
                    <a:pt x="906" y="774"/>
                  </a:lnTo>
                  <a:lnTo>
                    <a:pt x="919" y="754"/>
                  </a:lnTo>
                  <a:lnTo>
                    <a:pt x="930" y="734"/>
                  </a:lnTo>
                  <a:lnTo>
                    <a:pt x="941" y="712"/>
                  </a:lnTo>
                  <a:lnTo>
                    <a:pt x="950" y="690"/>
                  </a:lnTo>
                  <a:lnTo>
                    <a:pt x="959" y="668"/>
                  </a:lnTo>
                  <a:lnTo>
                    <a:pt x="966" y="646"/>
                  </a:lnTo>
                  <a:lnTo>
                    <a:pt x="974" y="622"/>
                  </a:lnTo>
                  <a:lnTo>
                    <a:pt x="979" y="598"/>
                  </a:lnTo>
                  <a:lnTo>
                    <a:pt x="983" y="574"/>
                  </a:lnTo>
                  <a:lnTo>
                    <a:pt x="986" y="549"/>
                  </a:lnTo>
                  <a:lnTo>
                    <a:pt x="988" y="525"/>
                  </a:lnTo>
                  <a:lnTo>
                    <a:pt x="988" y="499"/>
                  </a:lnTo>
                  <a:lnTo>
                    <a:pt x="997" y="499"/>
                  </a:lnTo>
                  <a:close/>
                </a:path>
              </a:pathLst>
            </a:custGeom>
            <a:solidFill>
              <a:srgbClr val="92D3FF"/>
            </a:solidFill>
            <a:ln w="9525">
              <a:noFill/>
              <a:round/>
              <a:headEnd/>
              <a:tailEnd/>
            </a:ln>
          </p:spPr>
          <p:txBody>
            <a:bodyPr/>
            <a:lstStyle/>
            <a:p>
              <a:endParaRPr lang="en-US"/>
            </a:p>
          </p:txBody>
        </p:sp>
        <p:sp>
          <p:nvSpPr>
            <p:cNvPr id="49238" name="Freeform 303"/>
            <p:cNvSpPr>
              <a:spLocks/>
            </p:cNvSpPr>
            <p:nvPr/>
          </p:nvSpPr>
          <p:spPr bwMode="auto">
            <a:xfrm>
              <a:off x="3341511" y="2614631"/>
              <a:ext cx="1398412" cy="1570038"/>
            </a:xfrm>
            <a:custGeom>
              <a:avLst/>
              <a:gdLst>
                <a:gd name="T0" fmla="*/ 2147483647 w 991"/>
                <a:gd name="T1" fmla="*/ 2147483647 h 989"/>
                <a:gd name="T2" fmla="*/ 2147483647 w 991"/>
                <a:gd name="T3" fmla="*/ 2147483647 h 989"/>
                <a:gd name="T4" fmla="*/ 2147483647 w 991"/>
                <a:gd name="T5" fmla="*/ 2147483647 h 989"/>
                <a:gd name="T6" fmla="*/ 2147483647 w 991"/>
                <a:gd name="T7" fmla="*/ 2147483647 h 989"/>
                <a:gd name="T8" fmla="*/ 2147483647 w 991"/>
                <a:gd name="T9" fmla="*/ 2147483647 h 989"/>
                <a:gd name="T10" fmla="*/ 2147483647 w 991"/>
                <a:gd name="T11" fmla="*/ 2147483647 h 989"/>
                <a:gd name="T12" fmla="*/ 2147483647 w 991"/>
                <a:gd name="T13" fmla="*/ 2147483647 h 989"/>
                <a:gd name="T14" fmla="*/ 2147483647 w 991"/>
                <a:gd name="T15" fmla="*/ 2147483647 h 989"/>
                <a:gd name="T16" fmla="*/ 2147483647 w 991"/>
                <a:gd name="T17" fmla="*/ 2147483647 h 989"/>
                <a:gd name="T18" fmla="*/ 2147483647 w 991"/>
                <a:gd name="T19" fmla="*/ 2147483647 h 989"/>
                <a:gd name="T20" fmla="*/ 2147483647 w 991"/>
                <a:gd name="T21" fmla="*/ 2147483647 h 989"/>
                <a:gd name="T22" fmla="*/ 2147483647 w 991"/>
                <a:gd name="T23" fmla="*/ 2147483647 h 989"/>
                <a:gd name="T24" fmla="*/ 0 w 991"/>
                <a:gd name="T25" fmla="*/ 2147483647 h 989"/>
                <a:gd name="T26" fmla="*/ 2147483647 w 991"/>
                <a:gd name="T27" fmla="*/ 2147483647 h 989"/>
                <a:gd name="T28" fmla="*/ 2147483647 w 991"/>
                <a:gd name="T29" fmla="*/ 2147483647 h 989"/>
                <a:gd name="T30" fmla="*/ 2147483647 w 991"/>
                <a:gd name="T31" fmla="*/ 2147483647 h 989"/>
                <a:gd name="T32" fmla="*/ 2147483647 w 991"/>
                <a:gd name="T33" fmla="*/ 2147483647 h 989"/>
                <a:gd name="T34" fmla="*/ 2147483647 w 991"/>
                <a:gd name="T35" fmla="*/ 2147483647 h 989"/>
                <a:gd name="T36" fmla="*/ 2147483647 w 991"/>
                <a:gd name="T37" fmla="*/ 2147483647 h 989"/>
                <a:gd name="T38" fmla="*/ 2147483647 w 991"/>
                <a:gd name="T39" fmla="*/ 2147483647 h 989"/>
                <a:gd name="T40" fmla="*/ 2147483647 w 991"/>
                <a:gd name="T41" fmla="*/ 2147483647 h 989"/>
                <a:gd name="T42" fmla="*/ 2147483647 w 991"/>
                <a:gd name="T43" fmla="*/ 2147483647 h 989"/>
                <a:gd name="T44" fmla="*/ 2147483647 w 991"/>
                <a:gd name="T45" fmla="*/ 2147483647 h 989"/>
                <a:gd name="T46" fmla="*/ 2147483647 w 991"/>
                <a:gd name="T47" fmla="*/ 2147483647 h 989"/>
                <a:gd name="T48" fmla="*/ 2147483647 w 991"/>
                <a:gd name="T49" fmla="*/ 2147483647 h 989"/>
                <a:gd name="T50" fmla="*/ 2147483647 w 991"/>
                <a:gd name="T51" fmla="*/ 2147483647 h 989"/>
                <a:gd name="T52" fmla="*/ 2147483647 w 991"/>
                <a:gd name="T53" fmla="*/ 2147483647 h 989"/>
                <a:gd name="T54" fmla="*/ 2147483647 w 991"/>
                <a:gd name="T55" fmla="*/ 2147483647 h 989"/>
                <a:gd name="T56" fmla="*/ 2147483647 w 991"/>
                <a:gd name="T57" fmla="*/ 2147483647 h 989"/>
                <a:gd name="T58" fmla="*/ 2147483647 w 991"/>
                <a:gd name="T59" fmla="*/ 2147483647 h 989"/>
                <a:gd name="T60" fmla="*/ 2147483647 w 991"/>
                <a:gd name="T61" fmla="*/ 2147483647 h 989"/>
                <a:gd name="T62" fmla="*/ 2147483647 w 991"/>
                <a:gd name="T63" fmla="*/ 2147483647 h 989"/>
                <a:gd name="T64" fmla="*/ 2147483647 w 991"/>
                <a:gd name="T65" fmla="*/ 2147483647 h 989"/>
                <a:gd name="T66" fmla="*/ 2147483647 w 991"/>
                <a:gd name="T67" fmla="*/ 2147483647 h 989"/>
                <a:gd name="T68" fmla="*/ 2147483647 w 991"/>
                <a:gd name="T69" fmla="*/ 2147483647 h 989"/>
                <a:gd name="T70" fmla="*/ 2147483647 w 991"/>
                <a:gd name="T71" fmla="*/ 2147483647 h 989"/>
                <a:gd name="T72" fmla="*/ 2147483647 w 991"/>
                <a:gd name="T73" fmla="*/ 2147483647 h 989"/>
                <a:gd name="T74" fmla="*/ 2147483647 w 991"/>
                <a:gd name="T75" fmla="*/ 2147483647 h 989"/>
                <a:gd name="T76" fmla="*/ 2147483647 w 991"/>
                <a:gd name="T77" fmla="*/ 2147483647 h 989"/>
                <a:gd name="T78" fmla="*/ 2147483647 w 991"/>
                <a:gd name="T79" fmla="*/ 2147483647 h 989"/>
                <a:gd name="T80" fmla="*/ 2147483647 w 991"/>
                <a:gd name="T81" fmla="*/ 2147483647 h 989"/>
                <a:gd name="T82" fmla="*/ 2147483647 w 991"/>
                <a:gd name="T83" fmla="*/ 2147483647 h 989"/>
                <a:gd name="T84" fmla="*/ 2147483647 w 991"/>
                <a:gd name="T85" fmla="*/ 2147483647 h 989"/>
                <a:gd name="T86" fmla="*/ 2147483647 w 991"/>
                <a:gd name="T87" fmla="*/ 2147483647 h 989"/>
                <a:gd name="T88" fmla="*/ 2147483647 w 991"/>
                <a:gd name="T89" fmla="*/ 2147483647 h 989"/>
                <a:gd name="T90" fmla="*/ 2147483647 w 991"/>
                <a:gd name="T91" fmla="*/ 2147483647 h 989"/>
                <a:gd name="T92" fmla="*/ 2147483647 w 991"/>
                <a:gd name="T93" fmla="*/ 2147483647 h 989"/>
                <a:gd name="T94" fmla="*/ 2147483647 w 991"/>
                <a:gd name="T95" fmla="*/ 2147483647 h 989"/>
                <a:gd name="T96" fmla="*/ 2147483647 w 991"/>
                <a:gd name="T97" fmla="*/ 2147483647 h 989"/>
                <a:gd name="T98" fmla="*/ 2147483647 w 991"/>
                <a:gd name="T99" fmla="*/ 2147483647 h 989"/>
                <a:gd name="T100" fmla="*/ 2147483647 w 991"/>
                <a:gd name="T101" fmla="*/ 2147483647 h 9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91"/>
                <a:gd name="T154" fmla="*/ 0 h 989"/>
                <a:gd name="T155" fmla="*/ 991 w 991"/>
                <a:gd name="T156" fmla="*/ 989 h 9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91" h="989">
                  <a:moveTo>
                    <a:pt x="991" y="494"/>
                  </a:moveTo>
                  <a:lnTo>
                    <a:pt x="989" y="469"/>
                  </a:lnTo>
                  <a:lnTo>
                    <a:pt x="987" y="443"/>
                  </a:lnTo>
                  <a:lnTo>
                    <a:pt x="985" y="419"/>
                  </a:lnTo>
                  <a:lnTo>
                    <a:pt x="980" y="396"/>
                  </a:lnTo>
                  <a:lnTo>
                    <a:pt x="974" y="370"/>
                  </a:lnTo>
                  <a:lnTo>
                    <a:pt x="969" y="348"/>
                  </a:lnTo>
                  <a:lnTo>
                    <a:pt x="960" y="324"/>
                  </a:lnTo>
                  <a:lnTo>
                    <a:pt x="952" y="302"/>
                  </a:lnTo>
                  <a:lnTo>
                    <a:pt x="941" y="280"/>
                  </a:lnTo>
                  <a:lnTo>
                    <a:pt x="930" y="258"/>
                  </a:lnTo>
                  <a:lnTo>
                    <a:pt x="919" y="238"/>
                  </a:lnTo>
                  <a:lnTo>
                    <a:pt x="907" y="218"/>
                  </a:lnTo>
                  <a:lnTo>
                    <a:pt x="892" y="198"/>
                  </a:lnTo>
                  <a:lnTo>
                    <a:pt x="877" y="180"/>
                  </a:lnTo>
                  <a:lnTo>
                    <a:pt x="863" y="161"/>
                  </a:lnTo>
                  <a:lnTo>
                    <a:pt x="846" y="145"/>
                  </a:lnTo>
                  <a:lnTo>
                    <a:pt x="828" y="128"/>
                  </a:lnTo>
                  <a:lnTo>
                    <a:pt x="810" y="112"/>
                  </a:lnTo>
                  <a:lnTo>
                    <a:pt x="791" y="97"/>
                  </a:lnTo>
                  <a:lnTo>
                    <a:pt x="773" y="84"/>
                  </a:lnTo>
                  <a:lnTo>
                    <a:pt x="753" y="72"/>
                  </a:lnTo>
                  <a:lnTo>
                    <a:pt x="731" y="59"/>
                  </a:lnTo>
                  <a:lnTo>
                    <a:pt x="711" y="48"/>
                  </a:lnTo>
                  <a:lnTo>
                    <a:pt x="689" y="39"/>
                  </a:lnTo>
                  <a:lnTo>
                    <a:pt x="665" y="29"/>
                  </a:lnTo>
                  <a:lnTo>
                    <a:pt x="643" y="22"/>
                  </a:lnTo>
                  <a:lnTo>
                    <a:pt x="619" y="15"/>
                  </a:lnTo>
                  <a:lnTo>
                    <a:pt x="595" y="9"/>
                  </a:lnTo>
                  <a:lnTo>
                    <a:pt x="572" y="6"/>
                  </a:lnTo>
                  <a:lnTo>
                    <a:pt x="546" y="2"/>
                  </a:lnTo>
                  <a:lnTo>
                    <a:pt x="520" y="0"/>
                  </a:lnTo>
                  <a:lnTo>
                    <a:pt x="496" y="0"/>
                  </a:lnTo>
                  <a:lnTo>
                    <a:pt x="471" y="0"/>
                  </a:lnTo>
                  <a:lnTo>
                    <a:pt x="445" y="2"/>
                  </a:lnTo>
                  <a:lnTo>
                    <a:pt x="420" y="6"/>
                  </a:lnTo>
                  <a:lnTo>
                    <a:pt x="396" y="9"/>
                  </a:lnTo>
                  <a:lnTo>
                    <a:pt x="372" y="15"/>
                  </a:lnTo>
                  <a:lnTo>
                    <a:pt x="348" y="22"/>
                  </a:lnTo>
                  <a:lnTo>
                    <a:pt x="326" y="29"/>
                  </a:lnTo>
                  <a:lnTo>
                    <a:pt x="302" y="39"/>
                  </a:lnTo>
                  <a:lnTo>
                    <a:pt x="280" y="48"/>
                  </a:lnTo>
                  <a:lnTo>
                    <a:pt x="260" y="59"/>
                  </a:lnTo>
                  <a:lnTo>
                    <a:pt x="238" y="72"/>
                  </a:lnTo>
                  <a:lnTo>
                    <a:pt x="218" y="84"/>
                  </a:lnTo>
                  <a:lnTo>
                    <a:pt x="200" y="97"/>
                  </a:lnTo>
                  <a:lnTo>
                    <a:pt x="182" y="112"/>
                  </a:lnTo>
                  <a:lnTo>
                    <a:pt x="163" y="128"/>
                  </a:lnTo>
                  <a:lnTo>
                    <a:pt x="145" y="145"/>
                  </a:lnTo>
                  <a:lnTo>
                    <a:pt x="129" y="161"/>
                  </a:lnTo>
                  <a:lnTo>
                    <a:pt x="114" y="180"/>
                  </a:lnTo>
                  <a:lnTo>
                    <a:pt x="99" y="198"/>
                  </a:lnTo>
                  <a:lnTo>
                    <a:pt x="85" y="218"/>
                  </a:lnTo>
                  <a:lnTo>
                    <a:pt x="72" y="238"/>
                  </a:lnTo>
                  <a:lnTo>
                    <a:pt x="61" y="258"/>
                  </a:lnTo>
                  <a:lnTo>
                    <a:pt x="50" y="280"/>
                  </a:lnTo>
                  <a:lnTo>
                    <a:pt x="39" y="302"/>
                  </a:lnTo>
                  <a:lnTo>
                    <a:pt x="32" y="324"/>
                  </a:lnTo>
                  <a:lnTo>
                    <a:pt x="22" y="348"/>
                  </a:lnTo>
                  <a:lnTo>
                    <a:pt x="17" y="370"/>
                  </a:lnTo>
                  <a:lnTo>
                    <a:pt x="11" y="396"/>
                  </a:lnTo>
                  <a:lnTo>
                    <a:pt x="6" y="419"/>
                  </a:lnTo>
                  <a:lnTo>
                    <a:pt x="4" y="443"/>
                  </a:lnTo>
                  <a:lnTo>
                    <a:pt x="2" y="469"/>
                  </a:lnTo>
                  <a:lnTo>
                    <a:pt x="0" y="494"/>
                  </a:lnTo>
                  <a:lnTo>
                    <a:pt x="2" y="520"/>
                  </a:lnTo>
                  <a:lnTo>
                    <a:pt x="4" y="546"/>
                  </a:lnTo>
                  <a:lnTo>
                    <a:pt x="6" y="569"/>
                  </a:lnTo>
                  <a:lnTo>
                    <a:pt x="11" y="593"/>
                  </a:lnTo>
                  <a:lnTo>
                    <a:pt x="17" y="619"/>
                  </a:lnTo>
                  <a:lnTo>
                    <a:pt x="22" y="641"/>
                  </a:lnTo>
                  <a:lnTo>
                    <a:pt x="32" y="665"/>
                  </a:lnTo>
                  <a:lnTo>
                    <a:pt x="39" y="687"/>
                  </a:lnTo>
                  <a:lnTo>
                    <a:pt x="50" y="709"/>
                  </a:lnTo>
                  <a:lnTo>
                    <a:pt x="61" y="731"/>
                  </a:lnTo>
                  <a:lnTo>
                    <a:pt x="72" y="751"/>
                  </a:lnTo>
                  <a:lnTo>
                    <a:pt x="85" y="771"/>
                  </a:lnTo>
                  <a:lnTo>
                    <a:pt x="99" y="791"/>
                  </a:lnTo>
                  <a:lnTo>
                    <a:pt x="114" y="809"/>
                  </a:lnTo>
                  <a:lnTo>
                    <a:pt x="129" y="828"/>
                  </a:lnTo>
                  <a:lnTo>
                    <a:pt x="145" y="844"/>
                  </a:lnTo>
                  <a:lnTo>
                    <a:pt x="163" y="860"/>
                  </a:lnTo>
                  <a:lnTo>
                    <a:pt x="182" y="877"/>
                  </a:lnTo>
                  <a:lnTo>
                    <a:pt x="200" y="892"/>
                  </a:lnTo>
                  <a:lnTo>
                    <a:pt x="218" y="904"/>
                  </a:lnTo>
                  <a:lnTo>
                    <a:pt x="238" y="917"/>
                  </a:lnTo>
                  <a:lnTo>
                    <a:pt x="260" y="930"/>
                  </a:lnTo>
                  <a:lnTo>
                    <a:pt x="280" y="941"/>
                  </a:lnTo>
                  <a:lnTo>
                    <a:pt x="302" y="950"/>
                  </a:lnTo>
                  <a:lnTo>
                    <a:pt x="326" y="959"/>
                  </a:lnTo>
                  <a:lnTo>
                    <a:pt x="348" y="967"/>
                  </a:lnTo>
                  <a:lnTo>
                    <a:pt x="372" y="974"/>
                  </a:lnTo>
                  <a:lnTo>
                    <a:pt x="396" y="979"/>
                  </a:lnTo>
                  <a:lnTo>
                    <a:pt x="420" y="983"/>
                  </a:lnTo>
                  <a:lnTo>
                    <a:pt x="445" y="987"/>
                  </a:lnTo>
                  <a:lnTo>
                    <a:pt x="471" y="989"/>
                  </a:lnTo>
                  <a:lnTo>
                    <a:pt x="496" y="989"/>
                  </a:lnTo>
                  <a:lnTo>
                    <a:pt x="520" y="989"/>
                  </a:lnTo>
                  <a:lnTo>
                    <a:pt x="546" y="987"/>
                  </a:lnTo>
                  <a:lnTo>
                    <a:pt x="572" y="983"/>
                  </a:lnTo>
                  <a:lnTo>
                    <a:pt x="595" y="979"/>
                  </a:lnTo>
                  <a:lnTo>
                    <a:pt x="619" y="974"/>
                  </a:lnTo>
                  <a:lnTo>
                    <a:pt x="643" y="967"/>
                  </a:lnTo>
                  <a:lnTo>
                    <a:pt x="665" y="959"/>
                  </a:lnTo>
                  <a:lnTo>
                    <a:pt x="689" y="950"/>
                  </a:lnTo>
                  <a:lnTo>
                    <a:pt x="711" y="941"/>
                  </a:lnTo>
                  <a:lnTo>
                    <a:pt x="731" y="930"/>
                  </a:lnTo>
                  <a:lnTo>
                    <a:pt x="753" y="917"/>
                  </a:lnTo>
                  <a:lnTo>
                    <a:pt x="773" y="904"/>
                  </a:lnTo>
                  <a:lnTo>
                    <a:pt x="791" y="892"/>
                  </a:lnTo>
                  <a:lnTo>
                    <a:pt x="810" y="877"/>
                  </a:lnTo>
                  <a:lnTo>
                    <a:pt x="828" y="860"/>
                  </a:lnTo>
                  <a:lnTo>
                    <a:pt x="846" y="844"/>
                  </a:lnTo>
                  <a:lnTo>
                    <a:pt x="863" y="828"/>
                  </a:lnTo>
                  <a:lnTo>
                    <a:pt x="877" y="809"/>
                  </a:lnTo>
                  <a:lnTo>
                    <a:pt x="892" y="791"/>
                  </a:lnTo>
                  <a:lnTo>
                    <a:pt x="907" y="771"/>
                  </a:lnTo>
                  <a:lnTo>
                    <a:pt x="919" y="751"/>
                  </a:lnTo>
                  <a:lnTo>
                    <a:pt x="930" y="731"/>
                  </a:lnTo>
                  <a:lnTo>
                    <a:pt x="941" y="709"/>
                  </a:lnTo>
                  <a:lnTo>
                    <a:pt x="952" y="687"/>
                  </a:lnTo>
                  <a:lnTo>
                    <a:pt x="960" y="665"/>
                  </a:lnTo>
                  <a:lnTo>
                    <a:pt x="969" y="641"/>
                  </a:lnTo>
                  <a:lnTo>
                    <a:pt x="974" y="619"/>
                  </a:lnTo>
                  <a:lnTo>
                    <a:pt x="980" y="593"/>
                  </a:lnTo>
                  <a:lnTo>
                    <a:pt x="985" y="569"/>
                  </a:lnTo>
                  <a:lnTo>
                    <a:pt x="987" y="546"/>
                  </a:lnTo>
                  <a:lnTo>
                    <a:pt x="989" y="520"/>
                  </a:lnTo>
                  <a:lnTo>
                    <a:pt x="991" y="494"/>
                  </a:lnTo>
                  <a:lnTo>
                    <a:pt x="982" y="494"/>
                  </a:lnTo>
                  <a:lnTo>
                    <a:pt x="980" y="469"/>
                  </a:lnTo>
                  <a:lnTo>
                    <a:pt x="978" y="445"/>
                  </a:lnTo>
                  <a:lnTo>
                    <a:pt x="976" y="421"/>
                  </a:lnTo>
                  <a:lnTo>
                    <a:pt x="971" y="397"/>
                  </a:lnTo>
                  <a:lnTo>
                    <a:pt x="965" y="374"/>
                  </a:lnTo>
                  <a:lnTo>
                    <a:pt x="960" y="350"/>
                  </a:lnTo>
                  <a:lnTo>
                    <a:pt x="952" y="328"/>
                  </a:lnTo>
                  <a:lnTo>
                    <a:pt x="943" y="306"/>
                  </a:lnTo>
                  <a:lnTo>
                    <a:pt x="934" y="284"/>
                  </a:lnTo>
                  <a:lnTo>
                    <a:pt x="923" y="264"/>
                  </a:lnTo>
                  <a:lnTo>
                    <a:pt x="910" y="242"/>
                  </a:lnTo>
                  <a:lnTo>
                    <a:pt x="899" y="223"/>
                  </a:lnTo>
                  <a:lnTo>
                    <a:pt x="885" y="203"/>
                  </a:lnTo>
                  <a:lnTo>
                    <a:pt x="870" y="185"/>
                  </a:lnTo>
                  <a:lnTo>
                    <a:pt x="855" y="169"/>
                  </a:lnTo>
                  <a:lnTo>
                    <a:pt x="839" y="150"/>
                  </a:lnTo>
                  <a:lnTo>
                    <a:pt x="822" y="136"/>
                  </a:lnTo>
                  <a:lnTo>
                    <a:pt x="804" y="119"/>
                  </a:lnTo>
                  <a:lnTo>
                    <a:pt x="786" y="104"/>
                  </a:lnTo>
                  <a:lnTo>
                    <a:pt x="767" y="92"/>
                  </a:lnTo>
                  <a:lnTo>
                    <a:pt x="747" y="79"/>
                  </a:lnTo>
                  <a:lnTo>
                    <a:pt x="727" y="68"/>
                  </a:lnTo>
                  <a:lnTo>
                    <a:pt x="707" y="57"/>
                  </a:lnTo>
                  <a:lnTo>
                    <a:pt x="685" y="48"/>
                  </a:lnTo>
                  <a:lnTo>
                    <a:pt x="663" y="39"/>
                  </a:lnTo>
                  <a:lnTo>
                    <a:pt x="639" y="31"/>
                  </a:lnTo>
                  <a:lnTo>
                    <a:pt x="617" y="24"/>
                  </a:lnTo>
                  <a:lnTo>
                    <a:pt x="594" y="18"/>
                  </a:lnTo>
                  <a:lnTo>
                    <a:pt x="570" y="15"/>
                  </a:lnTo>
                  <a:lnTo>
                    <a:pt x="546" y="11"/>
                  </a:lnTo>
                  <a:lnTo>
                    <a:pt x="520" y="9"/>
                  </a:lnTo>
                  <a:lnTo>
                    <a:pt x="496" y="9"/>
                  </a:lnTo>
                  <a:lnTo>
                    <a:pt x="471" y="9"/>
                  </a:lnTo>
                  <a:lnTo>
                    <a:pt x="445" y="11"/>
                  </a:lnTo>
                  <a:lnTo>
                    <a:pt x="421" y="15"/>
                  </a:lnTo>
                  <a:lnTo>
                    <a:pt x="398" y="18"/>
                  </a:lnTo>
                  <a:lnTo>
                    <a:pt x="374" y="24"/>
                  </a:lnTo>
                  <a:lnTo>
                    <a:pt x="352" y="31"/>
                  </a:lnTo>
                  <a:lnTo>
                    <a:pt x="328" y="39"/>
                  </a:lnTo>
                  <a:lnTo>
                    <a:pt x="306" y="48"/>
                  </a:lnTo>
                  <a:lnTo>
                    <a:pt x="284" y="57"/>
                  </a:lnTo>
                  <a:lnTo>
                    <a:pt x="264" y="68"/>
                  </a:lnTo>
                  <a:lnTo>
                    <a:pt x="244" y="79"/>
                  </a:lnTo>
                  <a:lnTo>
                    <a:pt x="224" y="92"/>
                  </a:lnTo>
                  <a:lnTo>
                    <a:pt x="205" y="104"/>
                  </a:lnTo>
                  <a:lnTo>
                    <a:pt x="187" y="119"/>
                  </a:lnTo>
                  <a:lnTo>
                    <a:pt x="169" y="136"/>
                  </a:lnTo>
                  <a:lnTo>
                    <a:pt x="152" y="150"/>
                  </a:lnTo>
                  <a:lnTo>
                    <a:pt x="136" y="169"/>
                  </a:lnTo>
                  <a:lnTo>
                    <a:pt x="121" y="185"/>
                  </a:lnTo>
                  <a:lnTo>
                    <a:pt x="107" y="203"/>
                  </a:lnTo>
                  <a:lnTo>
                    <a:pt x="94" y="223"/>
                  </a:lnTo>
                  <a:lnTo>
                    <a:pt x="81" y="242"/>
                  </a:lnTo>
                  <a:lnTo>
                    <a:pt x="68" y="264"/>
                  </a:lnTo>
                  <a:lnTo>
                    <a:pt x="57" y="284"/>
                  </a:lnTo>
                  <a:lnTo>
                    <a:pt x="48" y="306"/>
                  </a:lnTo>
                  <a:lnTo>
                    <a:pt x="39" y="328"/>
                  </a:lnTo>
                  <a:lnTo>
                    <a:pt x="32" y="350"/>
                  </a:lnTo>
                  <a:lnTo>
                    <a:pt x="26" y="374"/>
                  </a:lnTo>
                  <a:lnTo>
                    <a:pt x="21" y="397"/>
                  </a:lnTo>
                  <a:lnTo>
                    <a:pt x="15" y="421"/>
                  </a:lnTo>
                  <a:lnTo>
                    <a:pt x="13" y="445"/>
                  </a:lnTo>
                  <a:lnTo>
                    <a:pt x="11" y="469"/>
                  </a:lnTo>
                  <a:lnTo>
                    <a:pt x="10" y="494"/>
                  </a:lnTo>
                  <a:lnTo>
                    <a:pt x="11" y="520"/>
                  </a:lnTo>
                  <a:lnTo>
                    <a:pt x="13" y="544"/>
                  </a:lnTo>
                  <a:lnTo>
                    <a:pt x="15" y="568"/>
                  </a:lnTo>
                  <a:lnTo>
                    <a:pt x="21" y="591"/>
                  </a:lnTo>
                  <a:lnTo>
                    <a:pt x="26" y="615"/>
                  </a:lnTo>
                  <a:lnTo>
                    <a:pt x="32" y="639"/>
                  </a:lnTo>
                  <a:lnTo>
                    <a:pt x="39" y="661"/>
                  </a:lnTo>
                  <a:lnTo>
                    <a:pt x="48" y="683"/>
                  </a:lnTo>
                  <a:lnTo>
                    <a:pt x="57" y="705"/>
                  </a:lnTo>
                  <a:lnTo>
                    <a:pt x="68" y="725"/>
                  </a:lnTo>
                  <a:lnTo>
                    <a:pt x="81" y="747"/>
                  </a:lnTo>
                  <a:lnTo>
                    <a:pt x="94" y="765"/>
                  </a:lnTo>
                  <a:lnTo>
                    <a:pt x="107" y="785"/>
                  </a:lnTo>
                  <a:lnTo>
                    <a:pt x="121" y="804"/>
                  </a:lnTo>
                  <a:lnTo>
                    <a:pt x="136" y="820"/>
                  </a:lnTo>
                  <a:lnTo>
                    <a:pt x="152" y="839"/>
                  </a:lnTo>
                  <a:lnTo>
                    <a:pt x="169" y="853"/>
                  </a:lnTo>
                  <a:lnTo>
                    <a:pt x="187" y="870"/>
                  </a:lnTo>
                  <a:lnTo>
                    <a:pt x="205" y="884"/>
                  </a:lnTo>
                  <a:lnTo>
                    <a:pt x="224" y="897"/>
                  </a:lnTo>
                  <a:lnTo>
                    <a:pt x="244" y="910"/>
                  </a:lnTo>
                  <a:lnTo>
                    <a:pt x="264" y="921"/>
                  </a:lnTo>
                  <a:lnTo>
                    <a:pt x="284" y="932"/>
                  </a:lnTo>
                  <a:lnTo>
                    <a:pt x="306" y="941"/>
                  </a:lnTo>
                  <a:lnTo>
                    <a:pt x="328" y="950"/>
                  </a:lnTo>
                  <a:lnTo>
                    <a:pt x="352" y="957"/>
                  </a:lnTo>
                  <a:lnTo>
                    <a:pt x="374" y="965"/>
                  </a:lnTo>
                  <a:lnTo>
                    <a:pt x="398" y="970"/>
                  </a:lnTo>
                  <a:lnTo>
                    <a:pt x="421" y="974"/>
                  </a:lnTo>
                  <a:lnTo>
                    <a:pt x="445" y="978"/>
                  </a:lnTo>
                  <a:lnTo>
                    <a:pt x="471" y="979"/>
                  </a:lnTo>
                  <a:lnTo>
                    <a:pt x="496" y="979"/>
                  </a:lnTo>
                  <a:lnTo>
                    <a:pt x="520" y="979"/>
                  </a:lnTo>
                  <a:lnTo>
                    <a:pt x="546" y="978"/>
                  </a:lnTo>
                  <a:lnTo>
                    <a:pt x="570" y="974"/>
                  </a:lnTo>
                  <a:lnTo>
                    <a:pt x="594" y="970"/>
                  </a:lnTo>
                  <a:lnTo>
                    <a:pt x="617" y="965"/>
                  </a:lnTo>
                  <a:lnTo>
                    <a:pt x="639" y="957"/>
                  </a:lnTo>
                  <a:lnTo>
                    <a:pt x="663" y="950"/>
                  </a:lnTo>
                  <a:lnTo>
                    <a:pt x="685" y="941"/>
                  </a:lnTo>
                  <a:lnTo>
                    <a:pt x="707" y="932"/>
                  </a:lnTo>
                  <a:lnTo>
                    <a:pt x="727" y="921"/>
                  </a:lnTo>
                  <a:lnTo>
                    <a:pt x="747" y="910"/>
                  </a:lnTo>
                  <a:lnTo>
                    <a:pt x="767" y="897"/>
                  </a:lnTo>
                  <a:lnTo>
                    <a:pt x="786" y="884"/>
                  </a:lnTo>
                  <a:lnTo>
                    <a:pt x="804" y="870"/>
                  </a:lnTo>
                  <a:lnTo>
                    <a:pt x="822" y="853"/>
                  </a:lnTo>
                  <a:lnTo>
                    <a:pt x="839" y="839"/>
                  </a:lnTo>
                  <a:lnTo>
                    <a:pt x="855" y="820"/>
                  </a:lnTo>
                  <a:lnTo>
                    <a:pt x="870" y="804"/>
                  </a:lnTo>
                  <a:lnTo>
                    <a:pt x="885" y="785"/>
                  </a:lnTo>
                  <a:lnTo>
                    <a:pt x="899" y="765"/>
                  </a:lnTo>
                  <a:lnTo>
                    <a:pt x="910" y="747"/>
                  </a:lnTo>
                  <a:lnTo>
                    <a:pt x="923" y="725"/>
                  </a:lnTo>
                  <a:lnTo>
                    <a:pt x="934" y="705"/>
                  </a:lnTo>
                  <a:lnTo>
                    <a:pt x="943" y="683"/>
                  </a:lnTo>
                  <a:lnTo>
                    <a:pt x="952" y="661"/>
                  </a:lnTo>
                  <a:lnTo>
                    <a:pt x="960" y="639"/>
                  </a:lnTo>
                  <a:lnTo>
                    <a:pt x="965" y="615"/>
                  </a:lnTo>
                  <a:lnTo>
                    <a:pt x="971" y="591"/>
                  </a:lnTo>
                  <a:lnTo>
                    <a:pt x="976" y="568"/>
                  </a:lnTo>
                  <a:lnTo>
                    <a:pt x="978" y="544"/>
                  </a:lnTo>
                  <a:lnTo>
                    <a:pt x="980" y="520"/>
                  </a:lnTo>
                  <a:lnTo>
                    <a:pt x="982" y="494"/>
                  </a:lnTo>
                  <a:lnTo>
                    <a:pt x="991" y="494"/>
                  </a:lnTo>
                  <a:close/>
                </a:path>
              </a:pathLst>
            </a:custGeom>
            <a:solidFill>
              <a:srgbClr val="93D3FF"/>
            </a:solidFill>
            <a:ln w="9525">
              <a:noFill/>
              <a:round/>
              <a:headEnd/>
              <a:tailEnd/>
            </a:ln>
          </p:spPr>
          <p:txBody>
            <a:bodyPr/>
            <a:lstStyle/>
            <a:p>
              <a:endParaRPr lang="en-US"/>
            </a:p>
          </p:txBody>
        </p:sp>
        <p:sp>
          <p:nvSpPr>
            <p:cNvPr id="49239" name="Freeform 304"/>
            <p:cNvSpPr>
              <a:spLocks/>
            </p:cNvSpPr>
            <p:nvPr/>
          </p:nvSpPr>
          <p:spPr bwMode="auto">
            <a:xfrm>
              <a:off x="3349978" y="2620981"/>
              <a:ext cx="1381478" cy="1557338"/>
            </a:xfrm>
            <a:custGeom>
              <a:avLst/>
              <a:gdLst>
                <a:gd name="T0" fmla="*/ 2147483647 w 979"/>
                <a:gd name="T1" fmla="*/ 2147483647 h 981"/>
                <a:gd name="T2" fmla="*/ 2147483647 w 979"/>
                <a:gd name="T3" fmla="*/ 2147483647 h 981"/>
                <a:gd name="T4" fmla="*/ 2147483647 w 979"/>
                <a:gd name="T5" fmla="*/ 2147483647 h 981"/>
                <a:gd name="T6" fmla="*/ 2147483647 w 979"/>
                <a:gd name="T7" fmla="*/ 2147483647 h 981"/>
                <a:gd name="T8" fmla="*/ 2147483647 w 979"/>
                <a:gd name="T9" fmla="*/ 2147483647 h 981"/>
                <a:gd name="T10" fmla="*/ 2147483647 w 979"/>
                <a:gd name="T11" fmla="*/ 2147483647 h 981"/>
                <a:gd name="T12" fmla="*/ 2147483647 w 979"/>
                <a:gd name="T13" fmla="*/ 2147483647 h 981"/>
                <a:gd name="T14" fmla="*/ 2147483647 w 979"/>
                <a:gd name="T15" fmla="*/ 2147483647 h 981"/>
                <a:gd name="T16" fmla="*/ 2147483647 w 979"/>
                <a:gd name="T17" fmla="*/ 2147483647 h 981"/>
                <a:gd name="T18" fmla="*/ 2147483647 w 979"/>
                <a:gd name="T19" fmla="*/ 2147483647 h 981"/>
                <a:gd name="T20" fmla="*/ 2147483647 w 979"/>
                <a:gd name="T21" fmla="*/ 2147483647 h 981"/>
                <a:gd name="T22" fmla="*/ 2147483647 w 979"/>
                <a:gd name="T23" fmla="*/ 2147483647 h 981"/>
                <a:gd name="T24" fmla="*/ 0 w 979"/>
                <a:gd name="T25" fmla="*/ 2147483647 h 981"/>
                <a:gd name="T26" fmla="*/ 2147483647 w 979"/>
                <a:gd name="T27" fmla="*/ 2147483647 h 981"/>
                <a:gd name="T28" fmla="*/ 2147483647 w 979"/>
                <a:gd name="T29" fmla="*/ 2147483647 h 981"/>
                <a:gd name="T30" fmla="*/ 2147483647 w 979"/>
                <a:gd name="T31" fmla="*/ 2147483647 h 981"/>
                <a:gd name="T32" fmla="*/ 2147483647 w 979"/>
                <a:gd name="T33" fmla="*/ 2147483647 h 981"/>
                <a:gd name="T34" fmla="*/ 2147483647 w 979"/>
                <a:gd name="T35" fmla="*/ 2147483647 h 981"/>
                <a:gd name="T36" fmla="*/ 2147483647 w 979"/>
                <a:gd name="T37" fmla="*/ 2147483647 h 981"/>
                <a:gd name="T38" fmla="*/ 2147483647 w 979"/>
                <a:gd name="T39" fmla="*/ 2147483647 h 981"/>
                <a:gd name="T40" fmla="*/ 2147483647 w 979"/>
                <a:gd name="T41" fmla="*/ 2147483647 h 981"/>
                <a:gd name="T42" fmla="*/ 2147483647 w 979"/>
                <a:gd name="T43" fmla="*/ 2147483647 h 981"/>
                <a:gd name="T44" fmla="*/ 2147483647 w 979"/>
                <a:gd name="T45" fmla="*/ 2147483647 h 981"/>
                <a:gd name="T46" fmla="*/ 2147483647 w 979"/>
                <a:gd name="T47" fmla="*/ 2147483647 h 981"/>
                <a:gd name="T48" fmla="*/ 2147483647 w 979"/>
                <a:gd name="T49" fmla="*/ 2147483647 h 981"/>
                <a:gd name="T50" fmla="*/ 2147483647 w 979"/>
                <a:gd name="T51" fmla="*/ 2147483647 h 981"/>
                <a:gd name="T52" fmla="*/ 2147483647 w 979"/>
                <a:gd name="T53" fmla="*/ 2147483647 h 981"/>
                <a:gd name="T54" fmla="*/ 2147483647 w 979"/>
                <a:gd name="T55" fmla="*/ 2147483647 h 981"/>
                <a:gd name="T56" fmla="*/ 2147483647 w 979"/>
                <a:gd name="T57" fmla="*/ 2147483647 h 981"/>
                <a:gd name="T58" fmla="*/ 2147483647 w 979"/>
                <a:gd name="T59" fmla="*/ 2147483647 h 981"/>
                <a:gd name="T60" fmla="*/ 2147483647 w 979"/>
                <a:gd name="T61" fmla="*/ 2147483647 h 981"/>
                <a:gd name="T62" fmla="*/ 2147483647 w 979"/>
                <a:gd name="T63" fmla="*/ 2147483647 h 981"/>
                <a:gd name="T64" fmla="*/ 2147483647 w 979"/>
                <a:gd name="T65" fmla="*/ 2147483647 h 981"/>
                <a:gd name="T66" fmla="*/ 2147483647 w 979"/>
                <a:gd name="T67" fmla="*/ 2147483647 h 981"/>
                <a:gd name="T68" fmla="*/ 2147483647 w 979"/>
                <a:gd name="T69" fmla="*/ 2147483647 h 981"/>
                <a:gd name="T70" fmla="*/ 2147483647 w 979"/>
                <a:gd name="T71" fmla="*/ 2147483647 h 981"/>
                <a:gd name="T72" fmla="*/ 2147483647 w 979"/>
                <a:gd name="T73" fmla="*/ 2147483647 h 981"/>
                <a:gd name="T74" fmla="*/ 2147483647 w 979"/>
                <a:gd name="T75" fmla="*/ 2147483647 h 981"/>
                <a:gd name="T76" fmla="*/ 2147483647 w 979"/>
                <a:gd name="T77" fmla="*/ 2147483647 h 981"/>
                <a:gd name="T78" fmla="*/ 2147483647 w 979"/>
                <a:gd name="T79" fmla="*/ 2147483647 h 981"/>
                <a:gd name="T80" fmla="*/ 2147483647 w 979"/>
                <a:gd name="T81" fmla="*/ 2147483647 h 981"/>
                <a:gd name="T82" fmla="*/ 2147483647 w 979"/>
                <a:gd name="T83" fmla="*/ 2147483647 h 981"/>
                <a:gd name="T84" fmla="*/ 2147483647 w 979"/>
                <a:gd name="T85" fmla="*/ 2147483647 h 981"/>
                <a:gd name="T86" fmla="*/ 2147483647 w 979"/>
                <a:gd name="T87" fmla="*/ 2147483647 h 981"/>
                <a:gd name="T88" fmla="*/ 2147483647 w 979"/>
                <a:gd name="T89" fmla="*/ 2147483647 h 981"/>
                <a:gd name="T90" fmla="*/ 2147483647 w 979"/>
                <a:gd name="T91" fmla="*/ 2147483647 h 981"/>
                <a:gd name="T92" fmla="*/ 2147483647 w 979"/>
                <a:gd name="T93" fmla="*/ 2147483647 h 981"/>
                <a:gd name="T94" fmla="*/ 2147483647 w 979"/>
                <a:gd name="T95" fmla="*/ 2147483647 h 981"/>
                <a:gd name="T96" fmla="*/ 2147483647 w 979"/>
                <a:gd name="T97" fmla="*/ 2147483647 h 981"/>
                <a:gd name="T98" fmla="*/ 2147483647 w 979"/>
                <a:gd name="T99" fmla="*/ 2147483647 h 981"/>
                <a:gd name="T100" fmla="*/ 2147483647 w 979"/>
                <a:gd name="T101" fmla="*/ 2147483647 h 98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79"/>
                <a:gd name="T154" fmla="*/ 0 h 981"/>
                <a:gd name="T155" fmla="*/ 979 w 979"/>
                <a:gd name="T156" fmla="*/ 981 h 98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79" h="981">
                  <a:moveTo>
                    <a:pt x="979" y="490"/>
                  </a:moveTo>
                  <a:lnTo>
                    <a:pt x="979" y="465"/>
                  </a:lnTo>
                  <a:lnTo>
                    <a:pt x="977" y="441"/>
                  </a:lnTo>
                  <a:lnTo>
                    <a:pt x="974" y="415"/>
                  </a:lnTo>
                  <a:lnTo>
                    <a:pt x="970" y="392"/>
                  </a:lnTo>
                  <a:lnTo>
                    <a:pt x="965" y="368"/>
                  </a:lnTo>
                  <a:lnTo>
                    <a:pt x="957" y="344"/>
                  </a:lnTo>
                  <a:lnTo>
                    <a:pt x="950" y="322"/>
                  </a:lnTo>
                  <a:lnTo>
                    <a:pt x="941" y="300"/>
                  </a:lnTo>
                  <a:lnTo>
                    <a:pt x="932" y="278"/>
                  </a:lnTo>
                  <a:lnTo>
                    <a:pt x="921" y="256"/>
                  </a:lnTo>
                  <a:lnTo>
                    <a:pt x="910" y="236"/>
                  </a:lnTo>
                  <a:lnTo>
                    <a:pt x="897" y="216"/>
                  </a:lnTo>
                  <a:lnTo>
                    <a:pt x="882" y="197"/>
                  </a:lnTo>
                  <a:lnTo>
                    <a:pt x="868" y="179"/>
                  </a:lnTo>
                  <a:lnTo>
                    <a:pt x="853" y="161"/>
                  </a:lnTo>
                  <a:lnTo>
                    <a:pt x="836" y="144"/>
                  </a:lnTo>
                  <a:lnTo>
                    <a:pt x="820" y="128"/>
                  </a:lnTo>
                  <a:lnTo>
                    <a:pt x="802" y="111"/>
                  </a:lnTo>
                  <a:lnTo>
                    <a:pt x="783" y="97"/>
                  </a:lnTo>
                  <a:lnTo>
                    <a:pt x="763" y="84"/>
                  </a:lnTo>
                  <a:lnTo>
                    <a:pt x="743" y="71"/>
                  </a:lnTo>
                  <a:lnTo>
                    <a:pt x="723" y="60"/>
                  </a:lnTo>
                  <a:lnTo>
                    <a:pt x="703" y="49"/>
                  </a:lnTo>
                  <a:lnTo>
                    <a:pt x="681" y="38"/>
                  </a:lnTo>
                  <a:lnTo>
                    <a:pt x="659" y="29"/>
                  </a:lnTo>
                  <a:lnTo>
                    <a:pt x="635" y="22"/>
                  </a:lnTo>
                  <a:lnTo>
                    <a:pt x="611" y="16"/>
                  </a:lnTo>
                  <a:lnTo>
                    <a:pt x="588" y="11"/>
                  </a:lnTo>
                  <a:lnTo>
                    <a:pt x="564" y="5"/>
                  </a:lnTo>
                  <a:lnTo>
                    <a:pt x="540" y="3"/>
                  </a:lnTo>
                  <a:lnTo>
                    <a:pt x="514" y="2"/>
                  </a:lnTo>
                  <a:lnTo>
                    <a:pt x="490" y="0"/>
                  </a:lnTo>
                  <a:lnTo>
                    <a:pt x="465" y="2"/>
                  </a:lnTo>
                  <a:lnTo>
                    <a:pt x="439" y="3"/>
                  </a:lnTo>
                  <a:lnTo>
                    <a:pt x="415" y="5"/>
                  </a:lnTo>
                  <a:lnTo>
                    <a:pt x="392" y="11"/>
                  </a:lnTo>
                  <a:lnTo>
                    <a:pt x="368" y="16"/>
                  </a:lnTo>
                  <a:lnTo>
                    <a:pt x="344" y="22"/>
                  </a:lnTo>
                  <a:lnTo>
                    <a:pt x="320" y="29"/>
                  </a:lnTo>
                  <a:lnTo>
                    <a:pt x="298" y="38"/>
                  </a:lnTo>
                  <a:lnTo>
                    <a:pt x="276" y="49"/>
                  </a:lnTo>
                  <a:lnTo>
                    <a:pt x="256" y="60"/>
                  </a:lnTo>
                  <a:lnTo>
                    <a:pt x="236" y="71"/>
                  </a:lnTo>
                  <a:lnTo>
                    <a:pt x="216" y="84"/>
                  </a:lnTo>
                  <a:lnTo>
                    <a:pt x="196" y="97"/>
                  </a:lnTo>
                  <a:lnTo>
                    <a:pt x="177" y="111"/>
                  </a:lnTo>
                  <a:lnTo>
                    <a:pt x="159" y="128"/>
                  </a:lnTo>
                  <a:lnTo>
                    <a:pt x="143" y="144"/>
                  </a:lnTo>
                  <a:lnTo>
                    <a:pt x="126" y="161"/>
                  </a:lnTo>
                  <a:lnTo>
                    <a:pt x="112" y="179"/>
                  </a:lnTo>
                  <a:lnTo>
                    <a:pt x="97" y="197"/>
                  </a:lnTo>
                  <a:lnTo>
                    <a:pt x="82" y="216"/>
                  </a:lnTo>
                  <a:lnTo>
                    <a:pt x="69" y="236"/>
                  </a:lnTo>
                  <a:lnTo>
                    <a:pt x="58" y="256"/>
                  </a:lnTo>
                  <a:lnTo>
                    <a:pt x="47" y="278"/>
                  </a:lnTo>
                  <a:lnTo>
                    <a:pt x="38" y="300"/>
                  </a:lnTo>
                  <a:lnTo>
                    <a:pt x="29" y="322"/>
                  </a:lnTo>
                  <a:lnTo>
                    <a:pt x="22" y="344"/>
                  </a:lnTo>
                  <a:lnTo>
                    <a:pt x="15" y="368"/>
                  </a:lnTo>
                  <a:lnTo>
                    <a:pt x="9" y="392"/>
                  </a:lnTo>
                  <a:lnTo>
                    <a:pt x="5" y="415"/>
                  </a:lnTo>
                  <a:lnTo>
                    <a:pt x="2" y="441"/>
                  </a:lnTo>
                  <a:lnTo>
                    <a:pt x="0" y="465"/>
                  </a:lnTo>
                  <a:lnTo>
                    <a:pt x="0" y="490"/>
                  </a:lnTo>
                  <a:lnTo>
                    <a:pt x="0" y="516"/>
                  </a:lnTo>
                  <a:lnTo>
                    <a:pt x="2" y="540"/>
                  </a:lnTo>
                  <a:lnTo>
                    <a:pt x="5" y="565"/>
                  </a:lnTo>
                  <a:lnTo>
                    <a:pt x="9" y="589"/>
                  </a:lnTo>
                  <a:lnTo>
                    <a:pt x="15" y="613"/>
                  </a:lnTo>
                  <a:lnTo>
                    <a:pt x="22" y="637"/>
                  </a:lnTo>
                  <a:lnTo>
                    <a:pt x="29" y="659"/>
                  </a:lnTo>
                  <a:lnTo>
                    <a:pt x="38" y="681"/>
                  </a:lnTo>
                  <a:lnTo>
                    <a:pt x="47" y="703"/>
                  </a:lnTo>
                  <a:lnTo>
                    <a:pt x="58" y="725"/>
                  </a:lnTo>
                  <a:lnTo>
                    <a:pt x="69" y="745"/>
                  </a:lnTo>
                  <a:lnTo>
                    <a:pt x="82" y="765"/>
                  </a:lnTo>
                  <a:lnTo>
                    <a:pt x="97" y="783"/>
                  </a:lnTo>
                  <a:lnTo>
                    <a:pt x="112" y="802"/>
                  </a:lnTo>
                  <a:lnTo>
                    <a:pt x="126" y="820"/>
                  </a:lnTo>
                  <a:lnTo>
                    <a:pt x="143" y="836"/>
                  </a:lnTo>
                  <a:lnTo>
                    <a:pt x="159" y="853"/>
                  </a:lnTo>
                  <a:lnTo>
                    <a:pt x="177" y="869"/>
                  </a:lnTo>
                  <a:lnTo>
                    <a:pt x="196" y="884"/>
                  </a:lnTo>
                  <a:lnTo>
                    <a:pt x="216" y="897"/>
                  </a:lnTo>
                  <a:lnTo>
                    <a:pt x="236" y="910"/>
                  </a:lnTo>
                  <a:lnTo>
                    <a:pt x="256" y="921"/>
                  </a:lnTo>
                  <a:lnTo>
                    <a:pt x="276" y="932"/>
                  </a:lnTo>
                  <a:lnTo>
                    <a:pt x="298" y="943"/>
                  </a:lnTo>
                  <a:lnTo>
                    <a:pt x="320" y="952"/>
                  </a:lnTo>
                  <a:lnTo>
                    <a:pt x="344" y="959"/>
                  </a:lnTo>
                  <a:lnTo>
                    <a:pt x="368" y="964"/>
                  </a:lnTo>
                  <a:lnTo>
                    <a:pt x="392" y="970"/>
                  </a:lnTo>
                  <a:lnTo>
                    <a:pt x="415" y="975"/>
                  </a:lnTo>
                  <a:lnTo>
                    <a:pt x="439" y="977"/>
                  </a:lnTo>
                  <a:lnTo>
                    <a:pt x="465" y="979"/>
                  </a:lnTo>
                  <a:lnTo>
                    <a:pt x="490" y="981"/>
                  </a:lnTo>
                  <a:lnTo>
                    <a:pt x="514" y="979"/>
                  </a:lnTo>
                  <a:lnTo>
                    <a:pt x="540" y="977"/>
                  </a:lnTo>
                  <a:lnTo>
                    <a:pt x="564" y="975"/>
                  </a:lnTo>
                  <a:lnTo>
                    <a:pt x="588" y="970"/>
                  </a:lnTo>
                  <a:lnTo>
                    <a:pt x="611" y="964"/>
                  </a:lnTo>
                  <a:lnTo>
                    <a:pt x="635" y="959"/>
                  </a:lnTo>
                  <a:lnTo>
                    <a:pt x="659" y="952"/>
                  </a:lnTo>
                  <a:lnTo>
                    <a:pt x="681" y="943"/>
                  </a:lnTo>
                  <a:lnTo>
                    <a:pt x="703" y="932"/>
                  </a:lnTo>
                  <a:lnTo>
                    <a:pt x="723" y="921"/>
                  </a:lnTo>
                  <a:lnTo>
                    <a:pt x="743" y="910"/>
                  </a:lnTo>
                  <a:lnTo>
                    <a:pt x="763" y="897"/>
                  </a:lnTo>
                  <a:lnTo>
                    <a:pt x="783" y="884"/>
                  </a:lnTo>
                  <a:lnTo>
                    <a:pt x="802" y="869"/>
                  </a:lnTo>
                  <a:lnTo>
                    <a:pt x="820" y="853"/>
                  </a:lnTo>
                  <a:lnTo>
                    <a:pt x="836" y="836"/>
                  </a:lnTo>
                  <a:lnTo>
                    <a:pt x="853" y="820"/>
                  </a:lnTo>
                  <a:lnTo>
                    <a:pt x="868" y="802"/>
                  </a:lnTo>
                  <a:lnTo>
                    <a:pt x="882" y="783"/>
                  </a:lnTo>
                  <a:lnTo>
                    <a:pt x="897" y="765"/>
                  </a:lnTo>
                  <a:lnTo>
                    <a:pt x="910" y="745"/>
                  </a:lnTo>
                  <a:lnTo>
                    <a:pt x="921" y="725"/>
                  </a:lnTo>
                  <a:lnTo>
                    <a:pt x="932" y="703"/>
                  </a:lnTo>
                  <a:lnTo>
                    <a:pt x="941" y="681"/>
                  </a:lnTo>
                  <a:lnTo>
                    <a:pt x="950" y="659"/>
                  </a:lnTo>
                  <a:lnTo>
                    <a:pt x="957" y="637"/>
                  </a:lnTo>
                  <a:lnTo>
                    <a:pt x="965" y="613"/>
                  </a:lnTo>
                  <a:lnTo>
                    <a:pt x="970" y="589"/>
                  </a:lnTo>
                  <a:lnTo>
                    <a:pt x="974" y="565"/>
                  </a:lnTo>
                  <a:lnTo>
                    <a:pt x="977" y="540"/>
                  </a:lnTo>
                  <a:lnTo>
                    <a:pt x="979" y="516"/>
                  </a:lnTo>
                  <a:lnTo>
                    <a:pt x="979" y="490"/>
                  </a:lnTo>
                  <a:lnTo>
                    <a:pt x="970" y="490"/>
                  </a:lnTo>
                  <a:lnTo>
                    <a:pt x="970" y="465"/>
                  </a:lnTo>
                  <a:lnTo>
                    <a:pt x="968" y="441"/>
                  </a:lnTo>
                  <a:lnTo>
                    <a:pt x="965" y="417"/>
                  </a:lnTo>
                  <a:lnTo>
                    <a:pt x="961" y="393"/>
                  </a:lnTo>
                  <a:lnTo>
                    <a:pt x="955" y="370"/>
                  </a:lnTo>
                  <a:lnTo>
                    <a:pt x="950" y="348"/>
                  </a:lnTo>
                  <a:lnTo>
                    <a:pt x="941" y="326"/>
                  </a:lnTo>
                  <a:lnTo>
                    <a:pt x="933" y="304"/>
                  </a:lnTo>
                  <a:lnTo>
                    <a:pt x="922" y="282"/>
                  </a:lnTo>
                  <a:lnTo>
                    <a:pt x="913" y="262"/>
                  </a:lnTo>
                  <a:lnTo>
                    <a:pt x="901" y="241"/>
                  </a:lnTo>
                  <a:lnTo>
                    <a:pt x="888" y="221"/>
                  </a:lnTo>
                  <a:lnTo>
                    <a:pt x="875" y="203"/>
                  </a:lnTo>
                  <a:lnTo>
                    <a:pt x="860" y="185"/>
                  </a:lnTo>
                  <a:lnTo>
                    <a:pt x="846" y="166"/>
                  </a:lnTo>
                  <a:lnTo>
                    <a:pt x="829" y="150"/>
                  </a:lnTo>
                  <a:lnTo>
                    <a:pt x="813" y="133"/>
                  </a:lnTo>
                  <a:lnTo>
                    <a:pt x="796" y="119"/>
                  </a:lnTo>
                  <a:lnTo>
                    <a:pt x="778" y="104"/>
                  </a:lnTo>
                  <a:lnTo>
                    <a:pt x="758" y="91"/>
                  </a:lnTo>
                  <a:lnTo>
                    <a:pt x="739" y="79"/>
                  </a:lnTo>
                  <a:lnTo>
                    <a:pt x="719" y="68"/>
                  </a:lnTo>
                  <a:lnTo>
                    <a:pt x="697" y="57"/>
                  </a:lnTo>
                  <a:lnTo>
                    <a:pt x="677" y="47"/>
                  </a:lnTo>
                  <a:lnTo>
                    <a:pt x="655" y="38"/>
                  </a:lnTo>
                  <a:lnTo>
                    <a:pt x="633" y="31"/>
                  </a:lnTo>
                  <a:lnTo>
                    <a:pt x="609" y="24"/>
                  </a:lnTo>
                  <a:lnTo>
                    <a:pt x="586" y="20"/>
                  </a:lnTo>
                  <a:lnTo>
                    <a:pt x="564" y="14"/>
                  </a:lnTo>
                  <a:lnTo>
                    <a:pt x="538" y="13"/>
                  </a:lnTo>
                  <a:lnTo>
                    <a:pt x="514" y="11"/>
                  </a:lnTo>
                  <a:lnTo>
                    <a:pt x="490" y="9"/>
                  </a:lnTo>
                  <a:lnTo>
                    <a:pt x="465" y="11"/>
                  </a:lnTo>
                  <a:lnTo>
                    <a:pt x="441" y="13"/>
                  </a:lnTo>
                  <a:lnTo>
                    <a:pt x="415" y="14"/>
                  </a:lnTo>
                  <a:lnTo>
                    <a:pt x="393" y="20"/>
                  </a:lnTo>
                  <a:lnTo>
                    <a:pt x="370" y="24"/>
                  </a:lnTo>
                  <a:lnTo>
                    <a:pt x="346" y="31"/>
                  </a:lnTo>
                  <a:lnTo>
                    <a:pt x="324" y="38"/>
                  </a:lnTo>
                  <a:lnTo>
                    <a:pt x="302" y="47"/>
                  </a:lnTo>
                  <a:lnTo>
                    <a:pt x="282" y="57"/>
                  </a:lnTo>
                  <a:lnTo>
                    <a:pt x="260" y="68"/>
                  </a:lnTo>
                  <a:lnTo>
                    <a:pt x="240" y="79"/>
                  </a:lnTo>
                  <a:lnTo>
                    <a:pt x="221" y="91"/>
                  </a:lnTo>
                  <a:lnTo>
                    <a:pt x="201" y="104"/>
                  </a:lnTo>
                  <a:lnTo>
                    <a:pt x="183" y="119"/>
                  </a:lnTo>
                  <a:lnTo>
                    <a:pt x="166" y="133"/>
                  </a:lnTo>
                  <a:lnTo>
                    <a:pt x="150" y="150"/>
                  </a:lnTo>
                  <a:lnTo>
                    <a:pt x="134" y="166"/>
                  </a:lnTo>
                  <a:lnTo>
                    <a:pt x="119" y="185"/>
                  </a:lnTo>
                  <a:lnTo>
                    <a:pt x="104" y="203"/>
                  </a:lnTo>
                  <a:lnTo>
                    <a:pt x="91" y="221"/>
                  </a:lnTo>
                  <a:lnTo>
                    <a:pt x="79" y="241"/>
                  </a:lnTo>
                  <a:lnTo>
                    <a:pt x="66" y="262"/>
                  </a:lnTo>
                  <a:lnTo>
                    <a:pt x="57" y="282"/>
                  </a:lnTo>
                  <a:lnTo>
                    <a:pt x="46" y="304"/>
                  </a:lnTo>
                  <a:lnTo>
                    <a:pt x="38" y="326"/>
                  </a:lnTo>
                  <a:lnTo>
                    <a:pt x="29" y="348"/>
                  </a:lnTo>
                  <a:lnTo>
                    <a:pt x="24" y="370"/>
                  </a:lnTo>
                  <a:lnTo>
                    <a:pt x="18" y="393"/>
                  </a:lnTo>
                  <a:lnTo>
                    <a:pt x="15" y="417"/>
                  </a:lnTo>
                  <a:lnTo>
                    <a:pt x="11" y="441"/>
                  </a:lnTo>
                  <a:lnTo>
                    <a:pt x="9" y="465"/>
                  </a:lnTo>
                  <a:lnTo>
                    <a:pt x="9" y="490"/>
                  </a:lnTo>
                  <a:lnTo>
                    <a:pt x="9" y="516"/>
                  </a:lnTo>
                  <a:lnTo>
                    <a:pt x="11" y="540"/>
                  </a:lnTo>
                  <a:lnTo>
                    <a:pt x="15" y="564"/>
                  </a:lnTo>
                  <a:lnTo>
                    <a:pt x="18" y="587"/>
                  </a:lnTo>
                  <a:lnTo>
                    <a:pt x="24" y="611"/>
                  </a:lnTo>
                  <a:lnTo>
                    <a:pt x="29" y="633"/>
                  </a:lnTo>
                  <a:lnTo>
                    <a:pt x="38" y="655"/>
                  </a:lnTo>
                  <a:lnTo>
                    <a:pt x="46" y="677"/>
                  </a:lnTo>
                  <a:lnTo>
                    <a:pt x="57" y="699"/>
                  </a:lnTo>
                  <a:lnTo>
                    <a:pt x="66" y="719"/>
                  </a:lnTo>
                  <a:lnTo>
                    <a:pt x="79" y="739"/>
                  </a:lnTo>
                  <a:lnTo>
                    <a:pt x="91" y="759"/>
                  </a:lnTo>
                  <a:lnTo>
                    <a:pt x="104" y="778"/>
                  </a:lnTo>
                  <a:lnTo>
                    <a:pt x="119" y="796"/>
                  </a:lnTo>
                  <a:lnTo>
                    <a:pt x="134" y="814"/>
                  </a:lnTo>
                  <a:lnTo>
                    <a:pt x="150" y="831"/>
                  </a:lnTo>
                  <a:lnTo>
                    <a:pt x="166" y="847"/>
                  </a:lnTo>
                  <a:lnTo>
                    <a:pt x="183" y="862"/>
                  </a:lnTo>
                  <a:lnTo>
                    <a:pt x="201" y="877"/>
                  </a:lnTo>
                  <a:lnTo>
                    <a:pt x="221" y="889"/>
                  </a:lnTo>
                  <a:lnTo>
                    <a:pt x="240" y="902"/>
                  </a:lnTo>
                  <a:lnTo>
                    <a:pt x="260" y="913"/>
                  </a:lnTo>
                  <a:lnTo>
                    <a:pt x="282" y="924"/>
                  </a:lnTo>
                  <a:lnTo>
                    <a:pt x="302" y="933"/>
                  </a:lnTo>
                  <a:lnTo>
                    <a:pt x="324" y="943"/>
                  </a:lnTo>
                  <a:lnTo>
                    <a:pt x="346" y="950"/>
                  </a:lnTo>
                  <a:lnTo>
                    <a:pt x="370" y="957"/>
                  </a:lnTo>
                  <a:lnTo>
                    <a:pt x="393" y="961"/>
                  </a:lnTo>
                  <a:lnTo>
                    <a:pt x="415" y="966"/>
                  </a:lnTo>
                  <a:lnTo>
                    <a:pt x="441" y="968"/>
                  </a:lnTo>
                  <a:lnTo>
                    <a:pt x="465" y="970"/>
                  </a:lnTo>
                  <a:lnTo>
                    <a:pt x="490" y="972"/>
                  </a:lnTo>
                  <a:lnTo>
                    <a:pt x="514" y="970"/>
                  </a:lnTo>
                  <a:lnTo>
                    <a:pt x="538" y="968"/>
                  </a:lnTo>
                  <a:lnTo>
                    <a:pt x="564" y="966"/>
                  </a:lnTo>
                  <a:lnTo>
                    <a:pt x="586" y="961"/>
                  </a:lnTo>
                  <a:lnTo>
                    <a:pt x="609" y="957"/>
                  </a:lnTo>
                  <a:lnTo>
                    <a:pt x="633" y="950"/>
                  </a:lnTo>
                  <a:lnTo>
                    <a:pt x="655" y="943"/>
                  </a:lnTo>
                  <a:lnTo>
                    <a:pt x="677" y="933"/>
                  </a:lnTo>
                  <a:lnTo>
                    <a:pt x="697" y="924"/>
                  </a:lnTo>
                  <a:lnTo>
                    <a:pt x="719" y="913"/>
                  </a:lnTo>
                  <a:lnTo>
                    <a:pt x="739" y="902"/>
                  </a:lnTo>
                  <a:lnTo>
                    <a:pt x="758" y="889"/>
                  </a:lnTo>
                  <a:lnTo>
                    <a:pt x="778" y="877"/>
                  </a:lnTo>
                  <a:lnTo>
                    <a:pt x="796" y="862"/>
                  </a:lnTo>
                  <a:lnTo>
                    <a:pt x="813" y="847"/>
                  </a:lnTo>
                  <a:lnTo>
                    <a:pt x="829" y="831"/>
                  </a:lnTo>
                  <a:lnTo>
                    <a:pt x="846" y="814"/>
                  </a:lnTo>
                  <a:lnTo>
                    <a:pt x="860" y="796"/>
                  </a:lnTo>
                  <a:lnTo>
                    <a:pt x="875" y="778"/>
                  </a:lnTo>
                  <a:lnTo>
                    <a:pt x="888" y="759"/>
                  </a:lnTo>
                  <a:lnTo>
                    <a:pt x="901" y="739"/>
                  </a:lnTo>
                  <a:lnTo>
                    <a:pt x="913" y="719"/>
                  </a:lnTo>
                  <a:lnTo>
                    <a:pt x="922" y="699"/>
                  </a:lnTo>
                  <a:lnTo>
                    <a:pt x="933" y="677"/>
                  </a:lnTo>
                  <a:lnTo>
                    <a:pt x="941" y="655"/>
                  </a:lnTo>
                  <a:lnTo>
                    <a:pt x="950" y="633"/>
                  </a:lnTo>
                  <a:lnTo>
                    <a:pt x="955" y="611"/>
                  </a:lnTo>
                  <a:lnTo>
                    <a:pt x="961" y="587"/>
                  </a:lnTo>
                  <a:lnTo>
                    <a:pt x="965" y="564"/>
                  </a:lnTo>
                  <a:lnTo>
                    <a:pt x="968" y="540"/>
                  </a:lnTo>
                  <a:lnTo>
                    <a:pt x="970" y="516"/>
                  </a:lnTo>
                  <a:lnTo>
                    <a:pt x="970" y="490"/>
                  </a:lnTo>
                  <a:lnTo>
                    <a:pt x="979" y="490"/>
                  </a:lnTo>
                  <a:close/>
                </a:path>
              </a:pathLst>
            </a:custGeom>
            <a:solidFill>
              <a:srgbClr val="94D4FF"/>
            </a:solidFill>
            <a:ln w="9525">
              <a:noFill/>
              <a:round/>
              <a:headEnd/>
              <a:tailEnd/>
            </a:ln>
          </p:spPr>
          <p:txBody>
            <a:bodyPr/>
            <a:lstStyle/>
            <a:p>
              <a:endParaRPr lang="en-US"/>
            </a:p>
          </p:txBody>
        </p:sp>
        <p:sp>
          <p:nvSpPr>
            <p:cNvPr id="49240" name="Freeform 305"/>
            <p:cNvSpPr>
              <a:spLocks/>
            </p:cNvSpPr>
            <p:nvPr/>
          </p:nvSpPr>
          <p:spPr bwMode="auto">
            <a:xfrm>
              <a:off x="3355622" y="2628920"/>
              <a:ext cx="1371600" cy="1539875"/>
            </a:xfrm>
            <a:custGeom>
              <a:avLst/>
              <a:gdLst>
                <a:gd name="T0" fmla="*/ 2147483647 w 972"/>
                <a:gd name="T1" fmla="*/ 2147483647 h 970"/>
                <a:gd name="T2" fmla="*/ 2147483647 w 972"/>
                <a:gd name="T3" fmla="*/ 2147483647 h 970"/>
                <a:gd name="T4" fmla="*/ 2147483647 w 972"/>
                <a:gd name="T5" fmla="*/ 2147483647 h 970"/>
                <a:gd name="T6" fmla="*/ 2147483647 w 972"/>
                <a:gd name="T7" fmla="*/ 2147483647 h 970"/>
                <a:gd name="T8" fmla="*/ 2147483647 w 972"/>
                <a:gd name="T9" fmla="*/ 2147483647 h 970"/>
                <a:gd name="T10" fmla="*/ 2147483647 w 972"/>
                <a:gd name="T11" fmla="*/ 2147483647 h 970"/>
                <a:gd name="T12" fmla="*/ 2147483647 w 972"/>
                <a:gd name="T13" fmla="*/ 2147483647 h 970"/>
                <a:gd name="T14" fmla="*/ 2147483647 w 972"/>
                <a:gd name="T15" fmla="*/ 2147483647 h 970"/>
                <a:gd name="T16" fmla="*/ 2147483647 w 972"/>
                <a:gd name="T17" fmla="*/ 2147483647 h 970"/>
                <a:gd name="T18" fmla="*/ 2147483647 w 972"/>
                <a:gd name="T19" fmla="*/ 2147483647 h 970"/>
                <a:gd name="T20" fmla="*/ 2147483647 w 972"/>
                <a:gd name="T21" fmla="*/ 2147483647 h 970"/>
                <a:gd name="T22" fmla="*/ 2147483647 w 972"/>
                <a:gd name="T23" fmla="*/ 2147483647 h 970"/>
                <a:gd name="T24" fmla="*/ 0 w 972"/>
                <a:gd name="T25" fmla="*/ 2147483647 h 970"/>
                <a:gd name="T26" fmla="*/ 2147483647 w 972"/>
                <a:gd name="T27" fmla="*/ 2147483647 h 970"/>
                <a:gd name="T28" fmla="*/ 2147483647 w 972"/>
                <a:gd name="T29" fmla="*/ 2147483647 h 970"/>
                <a:gd name="T30" fmla="*/ 2147483647 w 972"/>
                <a:gd name="T31" fmla="*/ 2147483647 h 970"/>
                <a:gd name="T32" fmla="*/ 2147483647 w 972"/>
                <a:gd name="T33" fmla="*/ 2147483647 h 970"/>
                <a:gd name="T34" fmla="*/ 2147483647 w 972"/>
                <a:gd name="T35" fmla="*/ 2147483647 h 970"/>
                <a:gd name="T36" fmla="*/ 2147483647 w 972"/>
                <a:gd name="T37" fmla="*/ 2147483647 h 970"/>
                <a:gd name="T38" fmla="*/ 2147483647 w 972"/>
                <a:gd name="T39" fmla="*/ 2147483647 h 970"/>
                <a:gd name="T40" fmla="*/ 2147483647 w 972"/>
                <a:gd name="T41" fmla="*/ 2147483647 h 970"/>
                <a:gd name="T42" fmla="*/ 2147483647 w 972"/>
                <a:gd name="T43" fmla="*/ 2147483647 h 970"/>
                <a:gd name="T44" fmla="*/ 2147483647 w 972"/>
                <a:gd name="T45" fmla="*/ 2147483647 h 970"/>
                <a:gd name="T46" fmla="*/ 2147483647 w 972"/>
                <a:gd name="T47" fmla="*/ 2147483647 h 970"/>
                <a:gd name="T48" fmla="*/ 2147483647 w 972"/>
                <a:gd name="T49" fmla="*/ 2147483647 h 970"/>
                <a:gd name="T50" fmla="*/ 2147483647 w 972"/>
                <a:gd name="T51" fmla="*/ 2147483647 h 970"/>
                <a:gd name="T52" fmla="*/ 2147483647 w 972"/>
                <a:gd name="T53" fmla="*/ 2147483647 h 970"/>
                <a:gd name="T54" fmla="*/ 2147483647 w 972"/>
                <a:gd name="T55" fmla="*/ 2147483647 h 970"/>
                <a:gd name="T56" fmla="*/ 2147483647 w 972"/>
                <a:gd name="T57" fmla="*/ 2147483647 h 970"/>
                <a:gd name="T58" fmla="*/ 2147483647 w 972"/>
                <a:gd name="T59" fmla="*/ 2147483647 h 970"/>
                <a:gd name="T60" fmla="*/ 2147483647 w 972"/>
                <a:gd name="T61" fmla="*/ 2147483647 h 970"/>
                <a:gd name="T62" fmla="*/ 2147483647 w 972"/>
                <a:gd name="T63" fmla="*/ 2147483647 h 970"/>
                <a:gd name="T64" fmla="*/ 2147483647 w 972"/>
                <a:gd name="T65" fmla="*/ 2147483647 h 970"/>
                <a:gd name="T66" fmla="*/ 2147483647 w 972"/>
                <a:gd name="T67" fmla="*/ 2147483647 h 970"/>
                <a:gd name="T68" fmla="*/ 2147483647 w 972"/>
                <a:gd name="T69" fmla="*/ 2147483647 h 970"/>
                <a:gd name="T70" fmla="*/ 2147483647 w 972"/>
                <a:gd name="T71" fmla="*/ 2147483647 h 970"/>
                <a:gd name="T72" fmla="*/ 2147483647 w 972"/>
                <a:gd name="T73" fmla="*/ 2147483647 h 970"/>
                <a:gd name="T74" fmla="*/ 2147483647 w 972"/>
                <a:gd name="T75" fmla="*/ 2147483647 h 970"/>
                <a:gd name="T76" fmla="*/ 2147483647 w 972"/>
                <a:gd name="T77" fmla="*/ 2147483647 h 970"/>
                <a:gd name="T78" fmla="*/ 2147483647 w 972"/>
                <a:gd name="T79" fmla="*/ 2147483647 h 970"/>
                <a:gd name="T80" fmla="*/ 2147483647 w 972"/>
                <a:gd name="T81" fmla="*/ 2147483647 h 970"/>
                <a:gd name="T82" fmla="*/ 2147483647 w 972"/>
                <a:gd name="T83" fmla="*/ 2147483647 h 970"/>
                <a:gd name="T84" fmla="*/ 2147483647 w 972"/>
                <a:gd name="T85" fmla="*/ 2147483647 h 970"/>
                <a:gd name="T86" fmla="*/ 2147483647 w 972"/>
                <a:gd name="T87" fmla="*/ 2147483647 h 970"/>
                <a:gd name="T88" fmla="*/ 2147483647 w 972"/>
                <a:gd name="T89" fmla="*/ 2147483647 h 970"/>
                <a:gd name="T90" fmla="*/ 2147483647 w 972"/>
                <a:gd name="T91" fmla="*/ 2147483647 h 970"/>
                <a:gd name="T92" fmla="*/ 2147483647 w 972"/>
                <a:gd name="T93" fmla="*/ 2147483647 h 970"/>
                <a:gd name="T94" fmla="*/ 2147483647 w 972"/>
                <a:gd name="T95" fmla="*/ 2147483647 h 970"/>
                <a:gd name="T96" fmla="*/ 2147483647 w 972"/>
                <a:gd name="T97" fmla="*/ 2147483647 h 970"/>
                <a:gd name="T98" fmla="*/ 2147483647 w 972"/>
                <a:gd name="T99" fmla="*/ 2147483647 h 970"/>
                <a:gd name="T100" fmla="*/ 2147483647 w 972"/>
                <a:gd name="T101" fmla="*/ 2147483647 h 97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72"/>
                <a:gd name="T154" fmla="*/ 0 h 970"/>
                <a:gd name="T155" fmla="*/ 972 w 972"/>
                <a:gd name="T156" fmla="*/ 970 h 97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72" h="970">
                  <a:moveTo>
                    <a:pt x="972" y="485"/>
                  </a:moveTo>
                  <a:lnTo>
                    <a:pt x="970" y="460"/>
                  </a:lnTo>
                  <a:lnTo>
                    <a:pt x="968" y="436"/>
                  </a:lnTo>
                  <a:lnTo>
                    <a:pt x="966" y="412"/>
                  </a:lnTo>
                  <a:lnTo>
                    <a:pt x="961" y="388"/>
                  </a:lnTo>
                  <a:lnTo>
                    <a:pt x="955" y="365"/>
                  </a:lnTo>
                  <a:lnTo>
                    <a:pt x="950" y="341"/>
                  </a:lnTo>
                  <a:lnTo>
                    <a:pt x="942" y="319"/>
                  </a:lnTo>
                  <a:lnTo>
                    <a:pt x="933" y="297"/>
                  </a:lnTo>
                  <a:lnTo>
                    <a:pt x="924" y="275"/>
                  </a:lnTo>
                  <a:lnTo>
                    <a:pt x="913" y="255"/>
                  </a:lnTo>
                  <a:lnTo>
                    <a:pt x="900" y="233"/>
                  </a:lnTo>
                  <a:lnTo>
                    <a:pt x="889" y="214"/>
                  </a:lnTo>
                  <a:lnTo>
                    <a:pt x="875" y="194"/>
                  </a:lnTo>
                  <a:lnTo>
                    <a:pt x="860" y="176"/>
                  </a:lnTo>
                  <a:lnTo>
                    <a:pt x="845" y="160"/>
                  </a:lnTo>
                  <a:lnTo>
                    <a:pt x="829" y="141"/>
                  </a:lnTo>
                  <a:lnTo>
                    <a:pt x="812" y="127"/>
                  </a:lnTo>
                  <a:lnTo>
                    <a:pt x="794" y="110"/>
                  </a:lnTo>
                  <a:lnTo>
                    <a:pt x="776" y="95"/>
                  </a:lnTo>
                  <a:lnTo>
                    <a:pt x="757" y="83"/>
                  </a:lnTo>
                  <a:lnTo>
                    <a:pt x="737" y="70"/>
                  </a:lnTo>
                  <a:lnTo>
                    <a:pt x="717" y="59"/>
                  </a:lnTo>
                  <a:lnTo>
                    <a:pt x="697" y="48"/>
                  </a:lnTo>
                  <a:lnTo>
                    <a:pt x="675" y="39"/>
                  </a:lnTo>
                  <a:lnTo>
                    <a:pt x="653" y="30"/>
                  </a:lnTo>
                  <a:lnTo>
                    <a:pt x="629" y="22"/>
                  </a:lnTo>
                  <a:lnTo>
                    <a:pt x="607" y="15"/>
                  </a:lnTo>
                  <a:lnTo>
                    <a:pt x="584" y="9"/>
                  </a:lnTo>
                  <a:lnTo>
                    <a:pt x="560" y="6"/>
                  </a:lnTo>
                  <a:lnTo>
                    <a:pt x="536" y="2"/>
                  </a:lnTo>
                  <a:lnTo>
                    <a:pt x="510" y="0"/>
                  </a:lnTo>
                  <a:lnTo>
                    <a:pt x="486" y="0"/>
                  </a:lnTo>
                  <a:lnTo>
                    <a:pt x="461" y="0"/>
                  </a:lnTo>
                  <a:lnTo>
                    <a:pt x="435" y="2"/>
                  </a:lnTo>
                  <a:lnTo>
                    <a:pt x="411" y="6"/>
                  </a:lnTo>
                  <a:lnTo>
                    <a:pt x="388" y="9"/>
                  </a:lnTo>
                  <a:lnTo>
                    <a:pt x="364" y="15"/>
                  </a:lnTo>
                  <a:lnTo>
                    <a:pt x="342" y="22"/>
                  </a:lnTo>
                  <a:lnTo>
                    <a:pt x="318" y="30"/>
                  </a:lnTo>
                  <a:lnTo>
                    <a:pt x="296" y="39"/>
                  </a:lnTo>
                  <a:lnTo>
                    <a:pt x="274" y="48"/>
                  </a:lnTo>
                  <a:lnTo>
                    <a:pt x="254" y="59"/>
                  </a:lnTo>
                  <a:lnTo>
                    <a:pt x="234" y="70"/>
                  </a:lnTo>
                  <a:lnTo>
                    <a:pt x="214" y="83"/>
                  </a:lnTo>
                  <a:lnTo>
                    <a:pt x="195" y="95"/>
                  </a:lnTo>
                  <a:lnTo>
                    <a:pt x="177" y="110"/>
                  </a:lnTo>
                  <a:lnTo>
                    <a:pt x="159" y="127"/>
                  </a:lnTo>
                  <a:lnTo>
                    <a:pt x="142" y="141"/>
                  </a:lnTo>
                  <a:lnTo>
                    <a:pt x="126" y="160"/>
                  </a:lnTo>
                  <a:lnTo>
                    <a:pt x="111" y="176"/>
                  </a:lnTo>
                  <a:lnTo>
                    <a:pt x="97" y="194"/>
                  </a:lnTo>
                  <a:lnTo>
                    <a:pt x="84" y="214"/>
                  </a:lnTo>
                  <a:lnTo>
                    <a:pt x="71" y="233"/>
                  </a:lnTo>
                  <a:lnTo>
                    <a:pt x="58" y="255"/>
                  </a:lnTo>
                  <a:lnTo>
                    <a:pt x="47" y="275"/>
                  </a:lnTo>
                  <a:lnTo>
                    <a:pt x="38" y="297"/>
                  </a:lnTo>
                  <a:lnTo>
                    <a:pt x="29" y="319"/>
                  </a:lnTo>
                  <a:lnTo>
                    <a:pt x="22" y="341"/>
                  </a:lnTo>
                  <a:lnTo>
                    <a:pt x="16" y="365"/>
                  </a:lnTo>
                  <a:lnTo>
                    <a:pt x="11" y="388"/>
                  </a:lnTo>
                  <a:lnTo>
                    <a:pt x="5" y="412"/>
                  </a:lnTo>
                  <a:lnTo>
                    <a:pt x="3" y="436"/>
                  </a:lnTo>
                  <a:lnTo>
                    <a:pt x="1" y="460"/>
                  </a:lnTo>
                  <a:lnTo>
                    <a:pt x="0" y="485"/>
                  </a:lnTo>
                  <a:lnTo>
                    <a:pt x="1" y="511"/>
                  </a:lnTo>
                  <a:lnTo>
                    <a:pt x="3" y="535"/>
                  </a:lnTo>
                  <a:lnTo>
                    <a:pt x="5" y="559"/>
                  </a:lnTo>
                  <a:lnTo>
                    <a:pt x="11" y="582"/>
                  </a:lnTo>
                  <a:lnTo>
                    <a:pt x="16" y="606"/>
                  </a:lnTo>
                  <a:lnTo>
                    <a:pt x="22" y="630"/>
                  </a:lnTo>
                  <a:lnTo>
                    <a:pt x="29" y="652"/>
                  </a:lnTo>
                  <a:lnTo>
                    <a:pt x="38" y="674"/>
                  </a:lnTo>
                  <a:lnTo>
                    <a:pt x="47" y="696"/>
                  </a:lnTo>
                  <a:lnTo>
                    <a:pt x="58" y="716"/>
                  </a:lnTo>
                  <a:lnTo>
                    <a:pt x="71" y="738"/>
                  </a:lnTo>
                  <a:lnTo>
                    <a:pt x="84" y="756"/>
                  </a:lnTo>
                  <a:lnTo>
                    <a:pt x="97" y="776"/>
                  </a:lnTo>
                  <a:lnTo>
                    <a:pt x="111" y="795"/>
                  </a:lnTo>
                  <a:lnTo>
                    <a:pt x="126" y="811"/>
                  </a:lnTo>
                  <a:lnTo>
                    <a:pt x="142" y="830"/>
                  </a:lnTo>
                  <a:lnTo>
                    <a:pt x="159" y="844"/>
                  </a:lnTo>
                  <a:lnTo>
                    <a:pt x="177" y="861"/>
                  </a:lnTo>
                  <a:lnTo>
                    <a:pt x="195" y="875"/>
                  </a:lnTo>
                  <a:lnTo>
                    <a:pt x="214" y="888"/>
                  </a:lnTo>
                  <a:lnTo>
                    <a:pt x="234" y="901"/>
                  </a:lnTo>
                  <a:lnTo>
                    <a:pt x="254" y="912"/>
                  </a:lnTo>
                  <a:lnTo>
                    <a:pt x="274" y="923"/>
                  </a:lnTo>
                  <a:lnTo>
                    <a:pt x="296" y="932"/>
                  </a:lnTo>
                  <a:lnTo>
                    <a:pt x="318" y="941"/>
                  </a:lnTo>
                  <a:lnTo>
                    <a:pt x="342" y="948"/>
                  </a:lnTo>
                  <a:lnTo>
                    <a:pt x="364" y="956"/>
                  </a:lnTo>
                  <a:lnTo>
                    <a:pt x="388" y="961"/>
                  </a:lnTo>
                  <a:lnTo>
                    <a:pt x="411" y="965"/>
                  </a:lnTo>
                  <a:lnTo>
                    <a:pt x="435" y="969"/>
                  </a:lnTo>
                  <a:lnTo>
                    <a:pt x="461" y="970"/>
                  </a:lnTo>
                  <a:lnTo>
                    <a:pt x="486" y="970"/>
                  </a:lnTo>
                  <a:lnTo>
                    <a:pt x="510" y="970"/>
                  </a:lnTo>
                  <a:lnTo>
                    <a:pt x="536" y="969"/>
                  </a:lnTo>
                  <a:lnTo>
                    <a:pt x="560" y="965"/>
                  </a:lnTo>
                  <a:lnTo>
                    <a:pt x="584" y="961"/>
                  </a:lnTo>
                  <a:lnTo>
                    <a:pt x="607" y="956"/>
                  </a:lnTo>
                  <a:lnTo>
                    <a:pt x="629" y="948"/>
                  </a:lnTo>
                  <a:lnTo>
                    <a:pt x="653" y="941"/>
                  </a:lnTo>
                  <a:lnTo>
                    <a:pt x="675" y="932"/>
                  </a:lnTo>
                  <a:lnTo>
                    <a:pt x="697" y="923"/>
                  </a:lnTo>
                  <a:lnTo>
                    <a:pt x="717" y="912"/>
                  </a:lnTo>
                  <a:lnTo>
                    <a:pt x="737" y="901"/>
                  </a:lnTo>
                  <a:lnTo>
                    <a:pt x="757" y="888"/>
                  </a:lnTo>
                  <a:lnTo>
                    <a:pt x="776" y="875"/>
                  </a:lnTo>
                  <a:lnTo>
                    <a:pt x="794" y="861"/>
                  </a:lnTo>
                  <a:lnTo>
                    <a:pt x="812" y="844"/>
                  </a:lnTo>
                  <a:lnTo>
                    <a:pt x="829" y="830"/>
                  </a:lnTo>
                  <a:lnTo>
                    <a:pt x="845" y="811"/>
                  </a:lnTo>
                  <a:lnTo>
                    <a:pt x="860" y="795"/>
                  </a:lnTo>
                  <a:lnTo>
                    <a:pt x="875" y="776"/>
                  </a:lnTo>
                  <a:lnTo>
                    <a:pt x="889" y="756"/>
                  </a:lnTo>
                  <a:lnTo>
                    <a:pt x="900" y="738"/>
                  </a:lnTo>
                  <a:lnTo>
                    <a:pt x="913" y="716"/>
                  </a:lnTo>
                  <a:lnTo>
                    <a:pt x="924" y="696"/>
                  </a:lnTo>
                  <a:lnTo>
                    <a:pt x="933" y="674"/>
                  </a:lnTo>
                  <a:lnTo>
                    <a:pt x="942" y="652"/>
                  </a:lnTo>
                  <a:lnTo>
                    <a:pt x="950" y="630"/>
                  </a:lnTo>
                  <a:lnTo>
                    <a:pt x="955" y="606"/>
                  </a:lnTo>
                  <a:lnTo>
                    <a:pt x="961" y="582"/>
                  </a:lnTo>
                  <a:lnTo>
                    <a:pt x="966" y="559"/>
                  </a:lnTo>
                  <a:lnTo>
                    <a:pt x="968" y="535"/>
                  </a:lnTo>
                  <a:lnTo>
                    <a:pt x="970" y="511"/>
                  </a:lnTo>
                  <a:lnTo>
                    <a:pt x="972" y="485"/>
                  </a:lnTo>
                  <a:lnTo>
                    <a:pt x="962" y="485"/>
                  </a:lnTo>
                  <a:lnTo>
                    <a:pt x="962" y="462"/>
                  </a:lnTo>
                  <a:lnTo>
                    <a:pt x="961" y="436"/>
                  </a:lnTo>
                  <a:lnTo>
                    <a:pt x="957" y="412"/>
                  </a:lnTo>
                  <a:lnTo>
                    <a:pt x="953" y="390"/>
                  </a:lnTo>
                  <a:lnTo>
                    <a:pt x="948" y="366"/>
                  </a:lnTo>
                  <a:lnTo>
                    <a:pt x="940" y="344"/>
                  </a:lnTo>
                  <a:lnTo>
                    <a:pt x="933" y="322"/>
                  </a:lnTo>
                  <a:lnTo>
                    <a:pt x="924" y="300"/>
                  </a:lnTo>
                  <a:lnTo>
                    <a:pt x="915" y="279"/>
                  </a:lnTo>
                  <a:lnTo>
                    <a:pt x="904" y="258"/>
                  </a:lnTo>
                  <a:lnTo>
                    <a:pt x="893" y="238"/>
                  </a:lnTo>
                  <a:lnTo>
                    <a:pt x="880" y="218"/>
                  </a:lnTo>
                  <a:lnTo>
                    <a:pt x="867" y="200"/>
                  </a:lnTo>
                  <a:lnTo>
                    <a:pt x="853" y="182"/>
                  </a:lnTo>
                  <a:lnTo>
                    <a:pt x="838" y="165"/>
                  </a:lnTo>
                  <a:lnTo>
                    <a:pt x="823" y="149"/>
                  </a:lnTo>
                  <a:lnTo>
                    <a:pt x="807" y="132"/>
                  </a:lnTo>
                  <a:lnTo>
                    <a:pt x="789" y="117"/>
                  </a:lnTo>
                  <a:lnTo>
                    <a:pt x="770" y="103"/>
                  </a:lnTo>
                  <a:lnTo>
                    <a:pt x="752" y="90"/>
                  </a:lnTo>
                  <a:lnTo>
                    <a:pt x="734" y="77"/>
                  </a:lnTo>
                  <a:lnTo>
                    <a:pt x="713" y="66"/>
                  </a:lnTo>
                  <a:lnTo>
                    <a:pt x="692" y="55"/>
                  </a:lnTo>
                  <a:lnTo>
                    <a:pt x="671" y="46"/>
                  </a:lnTo>
                  <a:lnTo>
                    <a:pt x="649" y="37"/>
                  </a:lnTo>
                  <a:lnTo>
                    <a:pt x="627" y="30"/>
                  </a:lnTo>
                  <a:lnTo>
                    <a:pt x="605" y="24"/>
                  </a:lnTo>
                  <a:lnTo>
                    <a:pt x="582" y="19"/>
                  </a:lnTo>
                  <a:lnTo>
                    <a:pt x="558" y="15"/>
                  </a:lnTo>
                  <a:lnTo>
                    <a:pt x="534" y="11"/>
                  </a:lnTo>
                  <a:lnTo>
                    <a:pt x="510" y="9"/>
                  </a:lnTo>
                  <a:lnTo>
                    <a:pt x="486" y="9"/>
                  </a:lnTo>
                  <a:lnTo>
                    <a:pt x="461" y="9"/>
                  </a:lnTo>
                  <a:lnTo>
                    <a:pt x="437" y="11"/>
                  </a:lnTo>
                  <a:lnTo>
                    <a:pt x="413" y="15"/>
                  </a:lnTo>
                  <a:lnTo>
                    <a:pt x="389" y="19"/>
                  </a:lnTo>
                  <a:lnTo>
                    <a:pt x="366" y="24"/>
                  </a:lnTo>
                  <a:lnTo>
                    <a:pt x="344" y="30"/>
                  </a:lnTo>
                  <a:lnTo>
                    <a:pt x="322" y="37"/>
                  </a:lnTo>
                  <a:lnTo>
                    <a:pt x="300" y="46"/>
                  </a:lnTo>
                  <a:lnTo>
                    <a:pt x="280" y="55"/>
                  </a:lnTo>
                  <a:lnTo>
                    <a:pt x="258" y="66"/>
                  </a:lnTo>
                  <a:lnTo>
                    <a:pt x="239" y="77"/>
                  </a:lnTo>
                  <a:lnTo>
                    <a:pt x="219" y="90"/>
                  </a:lnTo>
                  <a:lnTo>
                    <a:pt x="201" y="103"/>
                  </a:lnTo>
                  <a:lnTo>
                    <a:pt x="183" y="117"/>
                  </a:lnTo>
                  <a:lnTo>
                    <a:pt x="164" y="132"/>
                  </a:lnTo>
                  <a:lnTo>
                    <a:pt x="148" y="149"/>
                  </a:lnTo>
                  <a:lnTo>
                    <a:pt x="133" y="165"/>
                  </a:lnTo>
                  <a:lnTo>
                    <a:pt x="119" y="182"/>
                  </a:lnTo>
                  <a:lnTo>
                    <a:pt x="104" y="200"/>
                  </a:lnTo>
                  <a:lnTo>
                    <a:pt x="91" y="218"/>
                  </a:lnTo>
                  <a:lnTo>
                    <a:pt x="78" y="238"/>
                  </a:lnTo>
                  <a:lnTo>
                    <a:pt x="67" y="258"/>
                  </a:lnTo>
                  <a:lnTo>
                    <a:pt x="56" y="279"/>
                  </a:lnTo>
                  <a:lnTo>
                    <a:pt x="47" y="300"/>
                  </a:lnTo>
                  <a:lnTo>
                    <a:pt x="38" y="322"/>
                  </a:lnTo>
                  <a:lnTo>
                    <a:pt x="31" y="344"/>
                  </a:lnTo>
                  <a:lnTo>
                    <a:pt x="23" y="366"/>
                  </a:lnTo>
                  <a:lnTo>
                    <a:pt x="18" y="390"/>
                  </a:lnTo>
                  <a:lnTo>
                    <a:pt x="14" y="412"/>
                  </a:lnTo>
                  <a:lnTo>
                    <a:pt x="12" y="436"/>
                  </a:lnTo>
                  <a:lnTo>
                    <a:pt x="9" y="462"/>
                  </a:lnTo>
                  <a:lnTo>
                    <a:pt x="9" y="485"/>
                  </a:lnTo>
                  <a:lnTo>
                    <a:pt x="9" y="509"/>
                  </a:lnTo>
                  <a:lnTo>
                    <a:pt x="12" y="535"/>
                  </a:lnTo>
                  <a:lnTo>
                    <a:pt x="14" y="559"/>
                  </a:lnTo>
                  <a:lnTo>
                    <a:pt x="18" y="581"/>
                  </a:lnTo>
                  <a:lnTo>
                    <a:pt x="23" y="604"/>
                  </a:lnTo>
                  <a:lnTo>
                    <a:pt x="31" y="626"/>
                  </a:lnTo>
                  <a:lnTo>
                    <a:pt x="38" y="650"/>
                  </a:lnTo>
                  <a:lnTo>
                    <a:pt x="47" y="670"/>
                  </a:lnTo>
                  <a:lnTo>
                    <a:pt x="56" y="692"/>
                  </a:lnTo>
                  <a:lnTo>
                    <a:pt x="67" y="712"/>
                  </a:lnTo>
                  <a:lnTo>
                    <a:pt x="78" y="732"/>
                  </a:lnTo>
                  <a:lnTo>
                    <a:pt x="91" y="753"/>
                  </a:lnTo>
                  <a:lnTo>
                    <a:pt x="104" y="771"/>
                  </a:lnTo>
                  <a:lnTo>
                    <a:pt x="119" y="789"/>
                  </a:lnTo>
                  <a:lnTo>
                    <a:pt x="133" y="806"/>
                  </a:lnTo>
                  <a:lnTo>
                    <a:pt x="148" y="822"/>
                  </a:lnTo>
                  <a:lnTo>
                    <a:pt x="164" y="839"/>
                  </a:lnTo>
                  <a:lnTo>
                    <a:pt x="183" y="853"/>
                  </a:lnTo>
                  <a:lnTo>
                    <a:pt x="201" y="868"/>
                  </a:lnTo>
                  <a:lnTo>
                    <a:pt x="219" y="881"/>
                  </a:lnTo>
                  <a:lnTo>
                    <a:pt x="239" y="894"/>
                  </a:lnTo>
                  <a:lnTo>
                    <a:pt x="258" y="905"/>
                  </a:lnTo>
                  <a:lnTo>
                    <a:pt x="280" y="916"/>
                  </a:lnTo>
                  <a:lnTo>
                    <a:pt x="300" y="925"/>
                  </a:lnTo>
                  <a:lnTo>
                    <a:pt x="322" y="934"/>
                  </a:lnTo>
                  <a:lnTo>
                    <a:pt x="344" y="941"/>
                  </a:lnTo>
                  <a:lnTo>
                    <a:pt x="366" y="947"/>
                  </a:lnTo>
                  <a:lnTo>
                    <a:pt x="389" y="952"/>
                  </a:lnTo>
                  <a:lnTo>
                    <a:pt x="413" y="956"/>
                  </a:lnTo>
                  <a:lnTo>
                    <a:pt x="437" y="959"/>
                  </a:lnTo>
                  <a:lnTo>
                    <a:pt x="461" y="961"/>
                  </a:lnTo>
                  <a:lnTo>
                    <a:pt x="486" y="961"/>
                  </a:lnTo>
                  <a:lnTo>
                    <a:pt x="510" y="961"/>
                  </a:lnTo>
                  <a:lnTo>
                    <a:pt x="534" y="959"/>
                  </a:lnTo>
                  <a:lnTo>
                    <a:pt x="558" y="956"/>
                  </a:lnTo>
                  <a:lnTo>
                    <a:pt x="582" y="952"/>
                  </a:lnTo>
                  <a:lnTo>
                    <a:pt x="605" y="947"/>
                  </a:lnTo>
                  <a:lnTo>
                    <a:pt x="627" y="941"/>
                  </a:lnTo>
                  <a:lnTo>
                    <a:pt x="649" y="934"/>
                  </a:lnTo>
                  <a:lnTo>
                    <a:pt x="671" y="925"/>
                  </a:lnTo>
                  <a:lnTo>
                    <a:pt x="692" y="916"/>
                  </a:lnTo>
                  <a:lnTo>
                    <a:pt x="713" y="905"/>
                  </a:lnTo>
                  <a:lnTo>
                    <a:pt x="734" y="894"/>
                  </a:lnTo>
                  <a:lnTo>
                    <a:pt x="752" y="881"/>
                  </a:lnTo>
                  <a:lnTo>
                    <a:pt x="770" y="868"/>
                  </a:lnTo>
                  <a:lnTo>
                    <a:pt x="789" y="853"/>
                  </a:lnTo>
                  <a:lnTo>
                    <a:pt x="807" y="839"/>
                  </a:lnTo>
                  <a:lnTo>
                    <a:pt x="823" y="822"/>
                  </a:lnTo>
                  <a:lnTo>
                    <a:pt x="838" y="806"/>
                  </a:lnTo>
                  <a:lnTo>
                    <a:pt x="853" y="789"/>
                  </a:lnTo>
                  <a:lnTo>
                    <a:pt x="867" y="771"/>
                  </a:lnTo>
                  <a:lnTo>
                    <a:pt x="880" y="753"/>
                  </a:lnTo>
                  <a:lnTo>
                    <a:pt x="893" y="732"/>
                  </a:lnTo>
                  <a:lnTo>
                    <a:pt x="904" y="712"/>
                  </a:lnTo>
                  <a:lnTo>
                    <a:pt x="915" y="692"/>
                  </a:lnTo>
                  <a:lnTo>
                    <a:pt x="924" y="670"/>
                  </a:lnTo>
                  <a:lnTo>
                    <a:pt x="933" y="650"/>
                  </a:lnTo>
                  <a:lnTo>
                    <a:pt x="940" y="626"/>
                  </a:lnTo>
                  <a:lnTo>
                    <a:pt x="948" y="604"/>
                  </a:lnTo>
                  <a:lnTo>
                    <a:pt x="953" y="581"/>
                  </a:lnTo>
                  <a:lnTo>
                    <a:pt x="957" y="559"/>
                  </a:lnTo>
                  <a:lnTo>
                    <a:pt x="961" y="535"/>
                  </a:lnTo>
                  <a:lnTo>
                    <a:pt x="962" y="509"/>
                  </a:lnTo>
                  <a:lnTo>
                    <a:pt x="962" y="485"/>
                  </a:lnTo>
                  <a:lnTo>
                    <a:pt x="972" y="485"/>
                  </a:lnTo>
                  <a:close/>
                </a:path>
              </a:pathLst>
            </a:custGeom>
            <a:solidFill>
              <a:srgbClr val="95D4FF"/>
            </a:solidFill>
            <a:ln w="9525">
              <a:noFill/>
              <a:round/>
              <a:headEnd/>
              <a:tailEnd/>
            </a:ln>
          </p:spPr>
          <p:txBody>
            <a:bodyPr/>
            <a:lstStyle/>
            <a:p>
              <a:endParaRPr lang="en-US"/>
            </a:p>
          </p:txBody>
        </p:sp>
        <p:sp>
          <p:nvSpPr>
            <p:cNvPr id="49241" name="Freeform 306"/>
            <p:cNvSpPr>
              <a:spLocks/>
            </p:cNvSpPr>
            <p:nvPr/>
          </p:nvSpPr>
          <p:spPr bwMode="auto">
            <a:xfrm>
              <a:off x="3362681" y="2635269"/>
              <a:ext cx="1356077" cy="1528762"/>
            </a:xfrm>
            <a:custGeom>
              <a:avLst/>
              <a:gdLst>
                <a:gd name="T0" fmla="*/ 2147483647 w 961"/>
                <a:gd name="T1" fmla="*/ 2147483647 h 963"/>
                <a:gd name="T2" fmla="*/ 2147483647 w 961"/>
                <a:gd name="T3" fmla="*/ 2147483647 h 963"/>
                <a:gd name="T4" fmla="*/ 2147483647 w 961"/>
                <a:gd name="T5" fmla="*/ 2147483647 h 963"/>
                <a:gd name="T6" fmla="*/ 2147483647 w 961"/>
                <a:gd name="T7" fmla="*/ 2147483647 h 963"/>
                <a:gd name="T8" fmla="*/ 2147483647 w 961"/>
                <a:gd name="T9" fmla="*/ 2147483647 h 963"/>
                <a:gd name="T10" fmla="*/ 2147483647 w 961"/>
                <a:gd name="T11" fmla="*/ 2147483647 h 963"/>
                <a:gd name="T12" fmla="*/ 2147483647 w 961"/>
                <a:gd name="T13" fmla="*/ 2147483647 h 963"/>
                <a:gd name="T14" fmla="*/ 2147483647 w 961"/>
                <a:gd name="T15" fmla="*/ 2147483647 h 963"/>
                <a:gd name="T16" fmla="*/ 2147483647 w 961"/>
                <a:gd name="T17" fmla="*/ 2147483647 h 963"/>
                <a:gd name="T18" fmla="*/ 2147483647 w 961"/>
                <a:gd name="T19" fmla="*/ 2147483647 h 963"/>
                <a:gd name="T20" fmla="*/ 2147483647 w 961"/>
                <a:gd name="T21" fmla="*/ 2147483647 h 963"/>
                <a:gd name="T22" fmla="*/ 2147483647 w 961"/>
                <a:gd name="T23" fmla="*/ 2147483647 h 963"/>
                <a:gd name="T24" fmla="*/ 0 w 961"/>
                <a:gd name="T25" fmla="*/ 2147483647 h 963"/>
                <a:gd name="T26" fmla="*/ 2147483647 w 961"/>
                <a:gd name="T27" fmla="*/ 2147483647 h 963"/>
                <a:gd name="T28" fmla="*/ 2147483647 w 961"/>
                <a:gd name="T29" fmla="*/ 2147483647 h 963"/>
                <a:gd name="T30" fmla="*/ 2147483647 w 961"/>
                <a:gd name="T31" fmla="*/ 2147483647 h 963"/>
                <a:gd name="T32" fmla="*/ 2147483647 w 961"/>
                <a:gd name="T33" fmla="*/ 2147483647 h 963"/>
                <a:gd name="T34" fmla="*/ 2147483647 w 961"/>
                <a:gd name="T35" fmla="*/ 2147483647 h 963"/>
                <a:gd name="T36" fmla="*/ 2147483647 w 961"/>
                <a:gd name="T37" fmla="*/ 2147483647 h 963"/>
                <a:gd name="T38" fmla="*/ 2147483647 w 961"/>
                <a:gd name="T39" fmla="*/ 2147483647 h 963"/>
                <a:gd name="T40" fmla="*/ 2147483647 w 961"/>
                <a:gd name="T41" fmla="*/ 2147483647 h 963"/>
                <a:gd name="T42" fmla="*/ 2147483647 w 961"/>
                <a:gd name="T43" fmla="*/ 2147483647 h 963"/>
                <a:gd name="T44" fmla="*/ 2147483647 w 961"/>
                <a:gd name="T45" fmla="*/ 2147483647 h 963"/>
                <a:gd name="T46" fmla="*/ 2147483647 w 961"/>
                <a:gd name="T47" fmla="*/ 2147483647 h 963"/>
                <a:gd name="T48" fmla="*/ 2147483647 w 961"/>
                <a:gd name="T49" fmla="*/ 2147483647 h 963"/>
                <a:gd name="T50" fmla="*/ 2147483647 w 961"/>
                <a:gd name="T51" fmla="*/ 2147483647 h 963"/>
                <a:gd name="T52" fmla="*/ 2147483647 w 961"/>
                <a:gd name="T53" fmla="*/ 2147483647 h 963"/>
                <a:gd name="T54" fmla="*/ 2147483647 w 961"/>
                <a:gd name="T55" fmla="*/ 2147483647 h 963"/>
                <a:gd name="T56" fmla="*/ 2147483647 w 961"/>
                <a:gd name="T57" fmla="*/ 2147483647 h 963"/>
                <a:gd name="T58" fmla="*/ 2147483647 w 961"/>
                <a:gd name="T59" fmla="*/ 2147483647 h 963"/>
                <a:gd name="T60" fmla="*/ 2147483647 w 961"/>
                <a:gd name="T61" fmla="*/ 2147483647 h 963"/>
                <a:gd name="T62" fmla="*/ 2147483647 w 961"/>
                <a:gd name="T63" fmla="*/ 2147483647 h 963"/>
                <a:gd name="T64" fmla="*/ 2147483647 w 961"/>
                <a:gd name="T65" fmla="*/ 2147483647 h 963"/>
                <a:gd name="T66" fmla="*/ 2147483647 w 961"/>
                <a:gd name="T67" fmla="*/ 2147483647 h 963"/>
                <a:gd name="T68" fmla="*/ 2147483647 w 961"/>
                <a:gd name="T69" fmla="*/ 2147483647 h 963"/>
                <a:gd name="T70" fmla="*/ 2147483647 w 961"/>
                <a:gd name="T71" fmla="*/ 2147483647 h 963"/>
                <a:gd name="T72" fmla="*/ 2147483647 w 961"/>
                <a:gd name="T73" fmla="*/ 2147483647 h 963"/>
                <a:gd name="T74" fmla="*/ 2147483647 w 961"/>
                <a:gd name="T75" fmla="*/ 2147483647 h 963"/>
                <a:gd name="T76" fmla="*/ 2147483647 w 961"/>
                <a:gd name="T77" fmla="*/ 2147483647 h 963"/>
                <a:gd name="T78" fmla="*/ 2147483647 w 961"/>
                <a:gd name="T79" fmla="*/ 2147483647 h 963"/>
                <a:gd name="T80" fmla="*/ 2147483647 w 961"/>
                <a:gd name="T81" fmla="*/ 2147483647 h 963"/>
                <a:gd name="T82" fmla="*/ 2147483647 w 961"/>
                <a:gd name="T83" fmla="*/ 2147483647 h 963"/>
                <a:gd name="T84" fmla="*/ 2147483647 w 961"/>
                <a:gd name="T85" fmla="*/ 2147483647 h 963"/>
                <a:gd name="T86" fmla="*/ 2147483647 w 961"/>
                <a:gd name="T87" fmla="*/ 2147483647 h 963"/>
                <a:gd name="T88" fmla="*/ 2147483647 w 961"/>
                <a:gd name="T89" fmla="*/ 2147483647 h 963"/>
                <a:gd name="T90" fmla="*/ 2147483647 w 961"/>
                <a:gd name="T91" fmla="*/ 2147483647 h 963"/>
                <a:gd name="T92" fmla="*/ 2147483647 w 961"/>
                <a:gd name="T93" fmla="*/ 2147483647 h 963"/>
                <a:gd name="T94" fmla="*/ 2147483647 w 961"/>
                <a:gd name="T95" fmla="*/ 2147483647 h 963"/>
                <a:gd name="T96" fmla="*/ 2147483647 w 961"/>
                <a:gd name="T97" fmla="*/ 2147483647 h 963"/>
                <a:gd name="T98" fmla="*/ 2147483647 w 961"/>
                <a:gd name="T99" fmla="*/ 2147483647 h 963"/>
                <a:gd name="T100" fmla="*/ 2147483647 w 961"/>
                <a:gd name="T101" fmla="*/ 2147483647 h 9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61"/>
                <a:gd name="T154" fmla="*/ 0 h 963"/>
                <a:gd name="T155" fmla="*/ 961 w 961"/>
                <a:gd name="T156" fmla="*/ 963 h 9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61" h="963">
                  <a:moveTo>
                    <a:pt x="961" y="481"/>
                  </a:moveTo>
                  <a:lnTo>
                    <a:pt x="961" y="456"/>
                  </a:lnTo>
                  <a:lnTo>
                    <a:pt x="959" y="432"/>
                  </a:lnTo>
                  <a:lnTo>
                    <a:pt x="956" y="408"/>
                  </a:lnTo>
                  <a:lnTo>
                    <a:pt x="952" y="384"/>
                  </a:lnTo>
                  <a:lnTo>
                    <a:pt x="946" y="361"/>
                  </a:lnTo>
                  <a:lnTo>
                    <a:pt x="941" y="339"/>
                  </a:lnTo>
                  <a:lnTo>
                    <a:pt x="932" y="317"/>
                  </a:lnTo>
                  <a:lnTo>
                    <a:pt x="924" y="295"/>
                  </a:lnTo>
                  <a:lnTo>
                    <a:pt x="913" y="273"/>
                  </a:lnTo>
                  <a:lnTo>
                    <a:pt x="904" y="253"/>
                  </a:lnTo>
                  <a:lnTo>
                    <a:pt x="892" y="232"/>
                  </a:lnTo>
                  <a:lnTo>
                    <a:pt x="879" y="212"/>
                  </a:lnTo>
                  <a:lnTo>
                    <a:pt x="866" y="194"/>
                  </a:lnTo>
                  <a:lnTo>
                    <a:pt x="851" y="176"/>
                  </a:lnTo>
                  <a:lnTo>
                    <a:pt x="837" y="157"/>
                  </a:lnTo>
                  <a:lnTo>
                    <a:pt x="820" y="141"/>
                  </a:lnTo>
                  <a:lnTo>
                    <a:pt x="804" y="124"/>
                  </a:lnTo>
                  <a:lnTo>
                    <a:pt x="787" y="110"/>
                  </a:lnTo>
                  <a:lnTo>
                    <a:pt x="769" y="95"/>
                  </a:lnTo>
                  <a:lnTo>
                    <a:pt x="749" y="82"/>
                  </a:lnTo>
                  <a:lnTo>
                    <a:pt x="730" y="70"/>
                  </a:lnTo>
                  <a:lnTo>
                    <a:pt x="710" y="59"/>
                  </a:lnTo>
                  <a:lnTo>
                    <a:pt x="688" y="48"/>
                  </a:lnTo>
                  <a:lnTo>
                    <a:pt x="668" y="38"/>
                  </a:lnTo>
                  <a:lnTo>
                    <a:pt x="646" y="29"/>
                  </a:lnTo>
                  <a:lnTo>
                    <a:pt x="624" y="22"/>
                  </a:lnTo>
                  <a:lnTo>
                    <a:pt x="600" y="15"/>
                  </a:lnTo>
                  <a:lnTo>
                    <a:pt x="577" y="11"/>
                  </a:lnTo>
                  <a:lnTo>
                    <a:pt x="555" y="5"/>
                  </a:lnTo>
                  <a:lnTo>
                    <a:pt x="529" y="4"/>
                  </a:lnTo>
                  <a:lnTo>
                    <a:pt x="505" y="2"/>
                  </a:lnTo>
                  <a:lnTo>
                    <a:pt x="481" y="0"/>
                  </a:lnTo>
                  <a:lnTo>
                    <a:pt x="456" y="2"/>
                  </a:lnTo>
                  <a:lnTo>
                    <a:pt x="432" y="4"/>
                  </a:lnTo>
                  <a:lnTo>
                    <a:pt x="406" y="5"/>
                  </a:lnTo>
                  <a:lnTo>
                    <a:pt x="384" y="11"/>
                  </a:lnTo>
                  <a:lnTo>
                    <a:pt x="361" y="15"/>
                  </a:lnTo>
                  <a:lnTo>
                    <a:pt x="337" y="22"/>
                  </a:lnTo>
                  <a:lnTo>
                    <a:pt x="315" y="29"/>
                  </a:lnTo>
                  <a:lnTo>
                    <a:pt x="293" y="38"/>
                  </a:lnTo>
                  <a:lnTo>
                    <a:pt x="273" y="48"/>
                  </a:lnTo>
                  <a:lnTo>
                    <a:pt x="251" y="59"/>
                  </a:lnTo>
                  <a:lnTo>
                    <a:pt x="231" y="70"/>
                  </a:lnTo>
                  <a:lnTo>
                    <a:pt x="212" y="82"/>
                  </a:lnTo>
                  <a:lnTo>
                    <a:pt x="192" y="95"/>
                  </a:lnTo>
                  <a:lnTo>
                    <a:pt x="174" y="110"/>
                  </a:lnTo>
                  <a:lnTo>
                    <a:pt x="157" y="124"/>
                  </a:lnTo>
                  <a:lnTo>
                    <a:pt x="141" y="141"/>
                  </a:lnTo>
                  <a:lnTo>
                    <a:pt x="125" y="157"/>
                  </a:lnTo>
                  <a:lnTo>
                    <a:pt x="110" y="176"/>
                  </a:lnTo>
                  <a:lnTo>
                    <a:pt x="95" y="194"/>
                  </a:lnTo>
                  <a:lnTo>
                    <a:pt x="82" y="212"/>
                  </a:lnTo>
                  <a:lnTo>
                    <a:pt x="70" y="232"/>
                  </a:lnTo>
                  <a:lnTo>
                    <a:pt x="57" y="253"/>
                  </a:lnTo>
                  <a:lnTo>
                    <a:pt x="48" y="273"/>
                  </a:lnTo>
                  <a:lnTo>
                    <a:pt x="37" y="295"/>
                  </a:lnTo>
                  <a:lnTo>
                    <a:pt x="29" y="317"/>
                  </a:lnTo>
                  <a:lnTo>
                    <a:pt x="20" y="339"/>
                  </a:lnTo>
                  <a:lnTo>
                    <a:pt x="15" y="361"/>
                  </a:lnTo>
                  <a:lnTo>
                    <a:pt x="9" y="384"/>
                  </a:lnTo>
                  <a:lnTo>
                    <a:pt x="6" y="408"/>
                  </a:lnTo>
                  <a:lnTo>
                    <a:pt x="2" y="432"/>
                  </a:lnTo>
                  <a:lnTo>
                    <a:pt x="0" y="456"/>
                  </a:lnTo>
                  <a:lnTo>
                    <a:pt x="0" y="481"/>
                  </a:lnTo>
                  <a:lnTo>
                    <a:pt x="0" y="507"/>
                  </a:lnTo>
                  <a:lnTo>
                    <a:pt x="2" y="531"/>
                  </a:lnTo>
                  <a:lnTo>
                    <a:pt x="6" y="555"/>
                  </a:lnTo>
                  <a:lnTo>
                    <a:pt x="9" y="578"/>
                  </a:lnTo>
                  <a:lnTo>
                    <a:pt x="15" y="602"/>
                  </a:lnTo>
                  <a:lnTo>
                    <a:pt x="20" y="624"/>
                  </a:lnTo>
                  <a:lnTo>
                    <a:pt x="29" y="646"/>
                  </a:lnTo>
                  <a:lnTo>
                    <a:pt x="37" y="668"/>
                  </a:lnTo>
                  <a:lnTo>
                    <a:pt x="48" y="690"/>
                  </a:lnTo>
                  <a:lnTo>
                    <a:pt x="57" y="710"/>
                  </a:lnTo>
                  <a:lnTo>
                    <a:pt x="70" y="730"/>
                  </a:lnTo>
                  <a:lnTo>
                    <a:pt x="82" y="750"/>
                  </a:lnTo>
                  <a:lnTo>
                    <a:pt x="95" y="769"/>
                  </a:lnTo>
                  <a:lnTo>
                    <a:pt x="110" y="787"/>
                  </a:lnTo>
                  <a:lnTo>
                    <a:pt x="125" y="805"/>
                  </a:lnTo>
                  <a:lnTo>
                    <a:pt x="141" y="822"/>
                  </a:lnTo>
                  <a:lnTo>
                    <a:pt x="157" y="838"/>
                  </a:lnTo>
                  <a:lnTo>
                    <a:pt x="174" y="853"/>
                  </a:lnTo>
                  <a:lnTo>
                    <a:pt x="192" y="868"/>
                  </a:lnTo>
                  <a:lnTo>
                    <a:pt x="212" y="880"/>
                  </a:lnTo>
                  <a:lnTo>
                    <a:pt x="231" y="893"/>
                  </a:lnTo>
                  <a:lnTo>
                    <a:pt x="251" y="904"/>
                  </a:lnTo>
                  <a:lnTo>
                    <a:pt x="273" y="915"/>
                  </a:lnTo>
                  <a:lnTo>
                    <a:pt x="293" y="924"/>
                  </a:lnTo>
                  <a:lnTo>
                    <a:pt x="315" y="934"/>
                  </a:lnTo>
                  <a:lnTo>
                    <a:pt x="337" y="941"/>
                  </a:lnTo>
                  <a:lnTo>
                    <a:pt x="361" y="948"/>
                  </a:lnTo>
                  <a:lnTo>
                    <a:pt x="384" y="952"/>
                  </a:lnTo>
                  <a:lnTo>
                    <a:pt x="406" y="957"/>
                  </a:lnTo>
                  <a:lnTo>
                    <a:pt x="432" y="959"/>
                  </a:lnTo>
                  <a:lnTo>
                    <a:pt x="456" y="961"/>
                  </a:lnTo>
                  <a:lnTo>
                    <a:pt x="481" y="963"/>
                  </a:lnTo>
                  <a:lnTo>
                    <a:pt x="505" y="961"/>
                  </a:lnTo>
                  <a:lnTo>
                    <a:pt x="529" y="959"/>
                  </a:lnTo>
                  <a:lnTo>
                    <a:pt x="555" y="957"/>
                  </a:lnTo>
                  <a:lnTo>
                    <a:pt x="577" y="952"/>
                  </a:lnTo>
                  <a:lnTo>
                    <a:pt x="600" y="948"/>
                  </a:lnTo>
                  <a:lnTo>
                    <a:pt x="624" y="941"/>
                  </a:lnTo>
                  <a:lnTo>
                    <a:pt x="646" y="934"/>
                  </a:lnTo>
                  <a:lnTo>
                    <a:pt x="668" y="924"/>
                  </a:lnTo>
                  <a:lnTo>
                    <a:pt x="688" y="915"/>
                  </a:lnTo>
                  <a:lnTo>
                    <a:pt x="710" y="904"/>
                  </a:lnTo>
                  <a:lnTo>
                    <a:pt x="730" y="893"/>
                  </a:lnTo>
                  <a:lnTo>
                    <a:pt x="749" y="880"/>
                  </a:lnTo>
                  <a:lnTo>
                    <a:pt x="769" y="868"/>
                  </a:lnTo>
                  <a:lnTo>
                    <a:pt x="787" y="853"/>
                  </a:lnTo>
                  <a:lnTo>
                    <a:pt x="804" y="838"/>
                  </a:lnTo>
                  <a:lnTo>
                    <a:pt x="820" y="822"/>
                  </a:lnTo>
                  <a:lnTo>
                    <a:pt x="837" y="805"/>
                  </a:lnTo>
                  <a:lnTo>
                    <a:pt x="851" y="787"/>
                  </a:lnTo>
                  <a:lnTo>
                    <a:pt x="866" y="769"/>
                  </a:lnTo>
                  <a:lnTo>
                    <a:pt x="879" y="750"/>
                  </a:lnTo>
                  <a:lnTo>
                    <a:pt x="892" y="730"/>
                  </a:lnTo>
                  <a:lnTo>
                    <a:pt x="904" y="710"/>
                  </a:lnTo>
                  <a:lnTo>
                    <a:pt x="913" y="690"/>
                  </a:lnTo>
                  <a:lnTo>
                    <a:pt x="924" y="668"/>
                  </a:lnTo>
                  <a:lnTo>
                    <a:pt x="932" y="646"/>
                  </a:lnTo>
                  <a:lnTo>
                    <a:pt x="941" y="624"/>
                  </a:lnTo>
                  <a:lnTo>
                    <a:pt x="946" y="602"/>
                  </a:lnTo>
                  <a:lnTo>
                    <a:pt x="952" y="578"/>
                  </a:lnTo>
                  <a:lnTo>
                    <a:pt x="956" y="555"/>
                  </a:lnTo>
                  <a:lnTo>
                    <a:pt x="959" y="531"/>
                  </a:lnTo>
                  <a:lnTo>
                    <a:pt x="961" y="507"/>
                  </a:lnTo>
                  <a:lnTo>
                    <a:pt x="961" y="481"/>
                  </a:lnTo>
                  <a:lnTo>
                    <a:pt x="952" y="481"/>
                  </a:lnTo>
                  <a:lnTo>
                    <a:pt x="952" y="458"/>
                  </a:lnTo>
                  <a:lnTo>
                    <a:pt x="950" y="434"/>
                  </a:lnTo>
                  <a:lnTo>
                    <a:pt x="946" y="410"/>
                  </a:lnTo>
                  <a:lnTo>
                    <a:pt x="943" y="386"/>
                  </a:lnTo>
                  <a:lnTo>
                    <a:pt x="937" y="364"/>
                  </a:lnTo>
                  <a:lnTo>
                    <a:pt x="932" y="340"/>
                  </a:lnTo>
                  <a:lnTo>
                    <a:pt x="924" y="318"/>
                  </a:lnTo>
                  <a:lnTo>
                    <a:pt x="915" y="298"/>
                  </a:lnTo>
                  <a:lnTo>
                    <a:pt x="906" y="276"/>
                  </a:lnTo>
                  <a:lnTo>
                    <a:pt x="895" y="256"/>
                  </a:lnTo>
                  <a:lnTo>
                    <a:pt x="884" y="236"/>
                  </a:lnTo>
                  <a:lnTo>
                    <a:pt x="871" y="218"/>
                  </a:lnTo>
                  <a:lnTo>
                    <a:pt x="859" y="199"/>
                  </a:lnTo>
                  <a:lnTo>
                    <a:pt x="844" y="181"/>
                  </a:lnTo>
                  <a:lnTo>
                    <a:pt x="829" y="165"/>
                  </a:lnTo>
                  <a:lnTo>
                    <a:pt x="815" y="148"/>
                  </a:lnTo>
                  <a:lnTo>
                    <a:pt x="798" y="132"/>
                  </a:lnTo>
                  <a:lnTo>
                    <a:pt x="782" y="117"/>
                  </a:lnTo>
                  <a:lnTo>
                    <a:pt x="763" y="102"/>
                  </a:lnTo>
                  <a:lnTo>
                    <a:pt x="745" y="90"/>
                  </a:lnTo>
                  <a:lnTo>
                    <a:pt x="725" y="79"/>
                  </a:lnTo>
                  <a:lnTo>
                    <a:pt x="705" y="66"/>
                  </a:lnTo>
                  <a:lnTo>
                    <a:pt x="685" y="57"/>
                  </a:lnTo>
                  <a:lnTo>
                    <a:pt x="665" y="46"/>
                  </a:lnTo>
                  <a:lnTo>
                    <a:pt x="643" y="38"/>
                  </a:lnTo>
                  <a:lnTo>
                    <a:pt x="621" y="31"/>
                  </a:lnTo>
                  <a:lnTo>
                    <a:pt x="599" y="24"/>
                  </a:lnTo>
                  <a:lnTo>
                    <a:pt x="575" y="18"/>
                  </a:lnTo>
                  <a:lnTo>
                    <a:pt x="553" y="15"/>
                  </a:lnTo>
                  <a:lnTo>
                    <a:pt x="529" y="11"/>
                  </a:lnTo>
                  <a:lnTo>
                    <a:pt x="505" y="11"/>
                  </a:lnTo>
                  <a:lnTo>
                    <a:pt x="481" y="9"/>
                  </a:lnTo>
                  <a:lnTo>
                    <a:pt x="456" y="11"/>
                  </a:lnTo>
                  <a:lnTo>
                    <a:pt x="432" y="11"/>
                  </a:lnTo>
                  <a:lnTo>
                    <a:pt x="408" y="15"/>
                  </a:lnTo>
                  <a:lnTo>
                    <a:pt x="386" y="18"/>
                  </a:lnTo>
                  <a:lnTo>
                    <a:pt x="362" y="24"/>
                  </a:lnTo>
                  <a:lnTo>
                    <a:pt x="341" y="31"/>
                  </a:lnTo>
                  <a:lnTo>
                    <a:pt x="319" y="38"/>
                  </a:lnTo>
                  <a:lnTo>
                    <a:pt x="297" y="46"/>
                  </a:lnTo>
                  <a:lnTo>
                    <a:pt x="276" y="57"/>
                  </a:lnTo>
                  <a:lnTo>
                    <a:pt x="256" y="66"/>
                  </a:lnTo>
                  <a:lnTo>
                    <a:pt x="236" y="79"/>
                  </a:lnTo>
                  <a:lnTo>
                    <a:pt x="216" y="90"/>
                  </a:lnTo>
                  <a:lnTo>
                    <a:pt x="198" y="102"/>
                  </a:lnTo>
                  <a:lnTo>
                    <a:pt x="179" y="117"/>
                  </a:lnTo>
                  <a:lnTo>
                    <a:pt x="163" y="132"/>
                  </a:lnTo>
                  <a:lnTo>
                    <a:pt x="146" y="148"/>
                  </a:lnTo>
                  <a:lnTo>
                    <a:pt x="132" y="165"/>
                  </a:lnTo>
                  <a:lnTo>
                    <a:pt x="117" y="181"/>
                  </a:lnTo>
                  <a:lnTo>
                    <a:pt x="103" y="199"/>
                  </a:lnTo>
                  <a:lnTo>
                    <a:pt x="90" y="218"/>
                  </a:lnTo>
                  <a:lnTo>
                    <a:pt x="77" y="236"/>
                  </a:lnTo>
                  <a:lnTo>
                    <a:pt x="66" y="256"/>
                  </a:lnTo>
                  <a:lnTo>
                    <a:pt x="55" y="276"/>
                  </a:lnTo>
                  <a:lnTo>
                    <a:pt x="46" y="298"/>
                  </a:lnTo>
                  <a:lnTo>
                    <a:pt x="37" y="318"/>
                  </a:lnTo>
                  <a:lnTo>
                    <a:pt x="29" y="340"/>
                  </a:lnTo>
                  <a:lnTo>
                    <a:pt x="24" y="364"/>
                  </a:lnTo>
                  <a:lnTo>
                    <a:pt x="18" y="386"/>
                  </a:lnTo>
                  <a:lnTo>
                    <a:pt x="15" y="410"/>
                  </a:lnTo>
                  <a:lnTo>
                    <a:pt x="11" y="434"/>
                  </a:lnTo>
                  <a:lnTo>
                    <a:pt x="9" y="458"/>
                  </a:lnTo>
                  <a:lnTo>
                    <a:pt x="9" y="481"/>
                  </a:lnTo>
                  <a:lnTo>
                    <a:pt x="9" y="505"/>
                  </a:lnTo>
                  <a:lnTo>
                    <a:pt x="11" y="529"/>
                  </a:lnTo>
                  <a:lnTo>
                    <a:pt x="15" y="553"/>
                  </a:lnTo>
                  <a:lnTo>
                    <a:pt x="18" y="577"/>
                  </a:lnTo>
                  <a:lnTo>
                    <a:pt x="24" y="599"/>
                  </a:lnTo>
                  <a:lnTo>
                    <a:pt x="29" y="622"/>
                  </a:lnTo>
                  <a:lnTo>
                    <a:pt x="37" y="644"/>
                  </a:lnTo>
                  <a:lnTo>
                    <a:pt x="46" y="664"/>
                  </a:lnTo>
                  <a:lnTo>
                    <a:pt x="55" y="686"/>
                  </a:lnTo>
                  <a:lnTo>
                    <a:pt x="66" y="707"/>
                  </a:lnTo>
                  <a:lnTo>
                    <a:pt x="77" y="727"/>
                  </a:lnTo>
                  <a:lnTo>
                    <a:pt x="90" y="745"/>
                  </a:lnTo>
                  <a:lnTo>
                    <a:pt x="103" y="763"/>
                  </a:lnTo>
                  <a:lnTo>
                    <a:pt x="117" y="782"/>
                  </a:lnTo>
                  <a:lnTo>
                    <a:pt x="132" y="798"/>
                  </a:lnTo>
                  <a:lnTo>
                    <a:pt x="146" y="815"/>
                  </a:lnTo>
                  <a:lnTo>
                    <a:pt x="163" y="831"/>
                  </a:lnTo>
                  <a:lnTo>
                    <a:pt x="179" y="846"/>
                  </a:lnTo>
                  <a:lnTo>
                    <a:pt x="198" y="860"/>
                  </a:lnTo>
                  <a:lnTo>
                    <a:pt x="216" y="873"/>
                  </a:lnTo>
                  <a:lnTo>
                    <a:pt x="236" y="886"/>
                  </a:lnTo>
                  <a:lnTo>
                    <a:pt x="256" y="897"/>
                  </a:lnTo>
                  <a:lnTo>
                    <a:pt x="276" y="906"/>
                  </a:lnTo>
                  <a:lnTo>
                    <a:pt x="297" y="917"/>
                  </a:lnTo>
                  <a:lnTo>
                    <a:pt x="319" y="924"/>
                  </a:lnTo>
                  <a:lnTo>
                    <a:pt x="341" y="932"/>
                  </a:lnTo>
                  <a:lnTo>
                    <a:pt x="362" y="939"/>
                  </a:lnTo>
                  <a:lnTo>
                    <a:pt x="386" y="944"/>
                  </a:lnTo>
                  <a:lnTo>
                    <a:pt x="408" y="948"/>
                  </a:lnTo>
                  <a:lnTo>
                    <a:pt x="432" y="952"/>
                  </a:lnTo>
                  <a:lnTo>
                    <a:pt x="456" y="954"/>
                  </a:lnTo>
                  <a:lnTo>
                    <a:pt x="481" y="954"/>
                  </a:lnTo>
                  <a:lnTo>
                    <a:pt x="505" y="954"/>
                  </a:lnTo>
                  <a:lnTo>
                    <a:pt x="529" y="952"/>
                  </a:lnTo>
                  <a:lnTo>
                    <a:pt x="553" y="948"/>
                  </a:lnTo>
                  <a:lnTo>
                    <a:pt x="575" y="944"/>
                  </a:lnTo>
                  <a:lnTo>
                    <a:pt x="599" y="939"/>
                  </a:lnTo>
                  <a:lnTo>
                    <a:pt x="621" y="932"/>
                  </a:lnTo>
                  <a:lnTo>
                    <a:pt x="643" y="924"/>
                  </a:lnTo>
                  <a:lnTo>
                    <a:pt x="665" y="917"/>
                  </a:lnTo>
                  <a:lnTo>
                    <a:pt x="685" y="906"/>
                  </a:lnTo>
                  <a:lnTo>
                    <a:pt x="705" y="897"/>
                  </a:lnTo>
                  <a:lnTo>
                    <a:pt x="725" y="886"/>
                  </a:lnTo>
                  <a:lnTo>
                    <a:pt x="745" y="873"/>
                  </a:lnTo>
                  <a:lnTo>
                    <a:pt x="763" y="860"/>
                  </a:lnTo>
                  <a:lnTo>
                    <a:pt x="782" y="846"/>
                  </a:lnTo>
                  <a:lnTo>
                    <a:pt x="798" y="831"/>
                  </a:lnTo>
                  <a:lnTo>
                    <a:pt x="815" y="815"/>
                  </a:lnTo>
                  <a:lnTo>
                    <a:pt x="829" y="798"/>
                  </a:lnTo>
                  <a:lnTo>
                    <a:pt x="844" y="782"/>
                  </a:lnTo>
                  <a:lnTo>
                    <a:pt x="859" y="763"/>
                  </a:lnTo>
                  <a:lnTo>
                    <a:pt x="871" y="745"/>
                  </a:lnTo>
                  <a:lnTo>
                    <a:pt x="884" y="727"/>
                  </a:lnTo>
                  <a:lnTo>
                    <a:pt x="895" y="707"/>
                  </a:lnTo>
                  <a:lnTo>
                    <a:pt x="906" y="686"/>
                  </a:lnTo>
                  <a:lnTo>
                    <a:pt x="915" y="664"/>
                  </a:lnTo>
                  <a:lnTo>
                    <a:pt x="924" y="644"/>
                  </a:lnTo>
                  <a:lnTo>
                    <a:pt x="932" y="622"/>
                  </a:lnTo>
                  <a:lnTo>
                    <a:pt x="937" y="599"/>
                  </a:lnTo>
                  <a:lnTo>
                    <a:pt x="943" y="577"/>
                  </a:lnTo>
                  <a:lnTo>
                    <a:pt x="946" y="553"/>
                  </a:lnTo>
                  <a:lnTo>
                    <a:pt x="950" y="529"/>
                  </a:lnTo>
                  <a:lnTo>
                    <a:pt x="952" y="505"/>
                  </a:lnTo>
                  <a:lnTo>
                    <a:pt x="952" y="481"/>
                  </a:lnTo>
                  <a:lnTo>
                    <a:pt x="961" y="481"/>
                  </a:lnTo>
                  <a:close/>
                </a:path>
              </a:pathLst>
            </a:custGeom>
            <a:solidFill>
              <a:srgbClr val="96D5FF"/>
            </a:solidFill>
            <a:ln w="9525">
              <a:noFill/>
              <a:round/>
              <a:headEnd/>
              <a:tailEnd/>
            </a:ln>
          </p:spPr>
          <p:txBody>
            <a:bodyPr/>
            <a:lstStyle/>
            <a:p>
              <a:endParaRPr lang="en-US"/>
            </a:p>
          </p:txBody>
        </p:sp>
        <p:sp>
          <p:nvSpPr>
            <p:cNvPr id="49242" name="Freeform 307"/>
            <p:cNvSpPr>
              <a:spLocks/>
            </p:cNvSpPr>
            <p:nvPr/>
          </p:nvSpPr>
          <p:spPr bwMode="auto">
            <a:xfrm>
              <a:off x="3368323" y="2643206"/>
              <a:ext cx="1344788" cy="1511300"/>
            </a:xfrm>
            <a:custGeom>
              <a:avLst/>
              <a:gdLst>
                <a:gd name="T0" fmla="*/ 2147483647 w 953"/>
                <a:gd name="T1" fmla="*/ 2147483647 h 952"/>
                <a:gd name="T2" fmla="*/ 2147483647 w 953"/>
                <a:gd name="T3" fmla="*/ 2147483647 h 952"/>
                <a:gd name="T4" fmla="*/ 2147483647 w 953"/>
                <a:gd name="T5" fmla="*/ 2147483647 h 952"/>
                <a:gd name="T6" fmla="*/ 2147483647 w 953"/>
                <a:gd name="T7" fmla="*/ 2147483647 h 952"/>
                <a:gd name="T8" fmla="*/ 2147483647 w 953"/>
                <a:gd name="T9" fmla="*/ 2147483647 h 952"/>
                <a:gd name="T10" fmla="*/ 2147483647 w 953"/>
                <a:gd name="T11" fmla="*/ 2147483647 h 952"/>
                <a:gd name="T12" fmla="*/ 2147483647 w 953"/>
                <a:gd name="T13" fmla="*/ 2147483647 h 952"/>
                <a:gd name="T14" fmla="*/ 2147483647 w 953"/>
                <a:gd name="T15" fmla="*/ 2147483647 h 952"/>
                <a:gd name="T16" fmla="*/ 2147483647 w 953"/>
                <a:gd name="T17" fmla="*/ 2147483647 h 952"/>
                <a:gd name="T18" fmla="*/ 2147483647 w 953"/>
                <a:gd name="T19" fmla="*/ 2147483647 h 952"/>
                <a:gd name="T20" fmla="*/ 2147483647 w 953"/>
                <a:gd name="T21" fmla="*/ 2147483647 h 952"/>
                <a:gd name="T22" fmla="*/ 2147483647 w 953"/>
                <a:gd name="T23" fmla="*/ 2147483647 h 952"/>
                <a:gd name="T24" fmla="*/ 0 w 953"/>
                <a:gd name="T25" fmla="*/ 2147483647 h 952"/>
                <a:gd name="T26" fmla="*/ 2147483647 w 953"/>
                <a:gd name="T27" fmla="*/ 2147483647 h 952"/>
                <a:gd name="T28" fmla="*/ 2147483647 w 953"/>
                <a:gd name="T29" fmla="*/ 2147483647 h 952"/>
                <a:gd name="T30" fmla="*/ 2147483647 w 953"/>
                <a:gd name="T31" fmla="*/ 2147483647 h 952"/>
                <a:gd name="T32" fmla="*/ 2147483647 w 953"/>
                <a:gd name="T33" fmla="*/ 2147483647 h 952"/>
                <a:gd name="T34" fmla="*/ 2147483647 w 953"/>
                <a:gd name="T35" fmla="*/ 2147483647 h 952"/>
                <a:gd name="T36" fmla="*/ 2147483647 w 953"/>
                <a:gd name="T37" fmla="*/ 2147483647 h 952"/>
                <a:gd name="T38" fmla="*/ 2147483647 w 953"/>
                <a:gd name="T39" fmla="*/ 2147483647 h 952"/>
                <a:gd name="T40" fmla="*/ 2147483647 w 953"/>
                <a:gd name="T41" fmla="*/ 2147483647 h 952"/>
                <a:gd name="T42" fmla="*/ 2147483647 w 953"/>
                <a:gd name="T43" fmla="*/ 2147483647 h 952"/>
                <a:gd name="T44" fmla="*/ 2147483647 w 953"/>
                <a:gd name="T45" fmla="*/ 2147483647 h 952"/>
                <a:gd name="T46" fmla="*/ 2147483647 w 953"/>
                <a:gd name="T47" fmla="*/ 2147483647 h 952"/>
                <a:gd name="T48" fmla="*/ 2147483647 w 953"/>
                <a:gd name="T49" fmla="*/ 2147483647 h 952"/>
                <a:gd name="T50" fmla="*/ 2147483647 w 953"/>
                <a:gd name="T51" fmla="*/ 2147483647 h 952"/>
                <a:gd name="T52" fmla="*/ 2147483647 w 953"/>
                <a:gd name="T53" fmla="*/ 2147483647 h 952"/>
                <a:gd name="T54" fmla="*/ 2147483647 w 953"/>
                <a:gd name="T55" fmla="*/ 2147483647 h 952"/>
                <a:gd name="T56" fmla="*/ 2147483647 w 953"/>
                <a:gd name="T57" fmla="*/ 2147483647 h 952"/>
                <a:gd name="T58" fmla="*/ 2147483647 w 953"/>
                <a:gd name="T59" fmla="*/ 2147483647 h 952"/>
                <a:gd name="T60" fmla="*/ 2147483647 w 953"/>
                <a:gd name="T61" fmla="*/ 2147483647 h 952"/>
                <a:gd name="T62" fmla="*/ 2147483647 w 953"/>
                <a:gd name="T63" fmla="*/ 2147483647 h 952"/>
                <a:gd name="T64" fmla="*/ 2147483647 w 953"/>
                <a:gd name="T65" fmla="*/ 2147483647 h 952"/>
                <a:gd name="T66" fmla="*/ 2147483647 w 953"/>
                <a:gd name="T67" fmla="*/ 2147483647 h 952"/>
                <a:gd name="T68" fmla="*/ 2147483647 w 953"/>
                <a:gd name="T69" fmla="*/ 2147483647 h 952"/>
                <a:gd name="T70" fmla="*/ 2147483647 w 953"/>
                <a:gd name="T71" fmla="*/ 2147483647 h 952"/>
                <a:gd name="T72" fmla="*/ 2147483647 w 953"/>
                <a:gd name="T73" fmla="*/ 2147483647 h 952"/>
                <a:gd name="T74" fmla="*/ 2147483647 w 953"/>
                <a:gd name="T75" fmla="*/ 2147483647 h 952"/>
                <a:gd name="T76" fmla="*/ 2147483647 w 953"/>
                <a:gd name="T77" fmla="*/ 2147483647 h 952"/>
                <a:gd name="T78" fmla="*/ 2147483647 w 953"/>
                <a:gd name="T79" fmla="*/ 2147483647 h 952"/>
                <a:gd name="T80" fmla="*/ 2147483647 w 953"/>
                <a:gd name="T81" fmla="*/ 2147483647 h 952"/>
                <a:gd name="T82" fmla="*/ 2147483647 w 953"/>
                <a:gd name="T83" fmla="*/ 2147483647 h 952"/>
                <a:gd name="T84" fmla="*/ 2147483647 w 953"/>
                <a:gd name="T85" fmla="*/ 2147483647 h 952"/>
                <a:gd name="T86" fmla="*/ 2147483647 w 953"/>
                <a:gd name="T87" fmla="*/ 2147483647 h 952"/>
                <a:gd name="T88" fmla="*/ 2147483647 w 953"/>
                <a:gd name="T89" fmla="*/ 2147483647 h 952"/>
                <a:gd name="T90" fmla="*/ 2147483647 w 953"/>
                <a:gd name="T91" fmla="*/ 2147483647 h 952"/>
                <a:gd name="T92" fmla="*/ 2147483647 w 953"/>
                <a:gd name="T93" fmla="*/ 2147483647 h 952"/>
                <a:gd name="T94" fmla="*/ 2147483647 w 953"/>
                <a:gd name="T95" fmla="*/ 2147483647 h 952"/>
                <a:gd name="T96" fmla="*/ 2147483647 w 953"/>
                <a:gd name="T97" fmla="*/ 2147483647 h 952"/>
                <a:gd name="T98" fmla="*/ 2147483647 w 953"/>
                <a:gd name="T99" fmla="*/ 2147483647 h 952"/>
                <a:gd name="T100" fmla="*/ 2147483647 w 953"/>
                <a:gd name="T101" fmla="*/ 2147483647 h 9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53"/>
                <a:gd name="T154" fmla="*/ 0 h 952"/>
                <a:gd name="T155" fmla="*/ 953 w 953"/>
                <a:gd name="T156" fmla="*/ 952 h 95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53" h="952">
                  <a:moveTo>
                    <a:pt x="953" y="476"/>
                  </a:moveTo>
                  <a:lnTo>
                    <a:pt x="953" y="453"/>
                  </a:lnTo>
                  <a:lnTo>
                    <a:pt x="952" y="427"/>
                  </a:lnTo>
                  <a:lnTo>
                    <a:pt x="948" y="403"/>
                  </a:lnTo>
                  <a:lnTo>
                    <a:pt x="944" y="381"/>
                  </a:lnTo>
                  <a:lnTo>
                    <a:pt x="939" y="357"/>
                  </a:lnTo>
                  <a:lnTo>
                    <a:pt x="931" y="335"/>
                  </a:lnTo>
                  <a:lnTo>
                    <a:pt x="924" y="313"/>
                  </a:lnTo>
                  <a:lnTo>
                    <a:pt x="915" y="291"/>
                  </a:lnTo>
                  <a:lnTo>
                    <a:pt x="906" y="270"/>
                  </a:lnTo>
                  <a:lnTo>
                    <a:pt x="895" y="249"/>
                  </a:lnTo>
                  <a:lnTo>
                    <a:pt x="884" y="229"/>
                  </a:lnTo>
                  <a:lnTo>
                    <a:pt x="871" y="209"/>
                  </a:lnTo>
                  <a:lnTo>
                    <a:pt x="858" y="191"/>
                  </a:lnTo>
                  <a:lnTo>
                    <a:pt x="844" y="173"/>
                  </a:lnTo>
                  <a:lnTo>
                    <a:pt x="829" y="156"/>
                  </a:lnTo>
                  <a:lnTo>
                    <a:pt x="814" y="140"/>
                  </a:lnTo>
                  <a:lnTo>
                    <a:pt x="798" y="123"/>
                  </a:lnTo>
                  <a:lnTo>
                    <a:pt x="780" y="108"/>
                  </a:lnTo>
                  <a:lnTo>
                    <a:pt x="761" y="94"/>
                  </a:lnTo>
                  <a:lnTo>
                    <a:pt x="743" y="81"/>
                  </a:lnTo>
                  <a:lnTo>
                    <a:pt x="725" y="68"/>
                  </a:lnTo>
                  <a:lnTo>
                    <a:pt x="704" y="57"/>
                  </a:lnTo>
                  <a:lnTo>
                    <a:pt x="683" y="46"/>
                  </a:lnTo>
                  <a:lnTo>
                    <a:pt x="662" y="37"/>
                  </a:lnTo>
                  <a:lnTo>
                    <a:pt x="640" y="28"/>
                  </a:lnTo>
                  <a:lnTo>
                    <a:pt x="618" y="21"/>
                  </a:lnTo>
                  <a:lnTo>
                    <a:pt x="596" y="15"/>
                  </a:lnTo>
                  <a:lnTo>
                    <a:pt x="573" y="10"/>
                  </a:lnTo>
                  <a:lnTo>
                    <a:pt x="549" y="6"/>
                  </a:lnTo>
                  <a:lnTo>
                    <a:pt x="525" y="2"/>
                  </a:lnTo>
                  <a:lnTo>
                    <a:pt x="501" y="0"/>
                  </a:lnTo>
                  <a:lnTo>
                    <a:pt x="477" y="0"/>
                  </a:lnTo>
                  <a:lnTo>
                    <a:pt x="452" y="0"/>
                  </a:lnTo>
                  <a:lnTo>
                    <a:pt x="428" y="2"/>
                  </a:lnTo>
                  <a:lnTo>
                    <a:pt x="404" y="6"/>
                  </a:lnTo>
                  <a:lnTo>
                    <a:pt x="380" y="10"/>
                  </a:lnTo>
                  <a:lnTo>
                    <a:pt x="357" y="15"/>
                  </a:lnTo>
                  <a:lnTo>
                    <a:pt x="335" y="21"/>
                  </a:lnTo>
                  <a:lnTo>
                    <a:pt x="313" y="28"/>
                  </a:lnTo>
                  <a:lnTo>
                    <a:pt x="291" y="37"/>
                  </a:lnTo>
                  <a:lnTo>
                    <a:pt x="271" y="46"/>
                  </a:lnTo>
                  <a:lnTo>
                    <a:pt x="249" y="57"/>
                  </a:lnTo>
                  <a:lnTo>
                    <a:pt x="230" y="68"/>
                  </a:lnTo>
                  <a:lnTo>
                    <a:pt x="210" y="81"/>
                  </a:lnTo>
                  <a:lnTo>
                    <a:pt x="192" y="94"/>
                  </a:lnTo>
                  <a:lnTo>
                    <a:pt x="174" y="108"/>
                  </a:lnTo>
                  <a:lnTo>
                    <a:pt x="155" y="123"/>
                  </a:lnTo>
                  <a:lnTo>
                    <a:pt x="139" y="140"/>
                  </a:lnTo>
                  <a:lnTo>
                    <a:pt x="124" y="156"/>
                  </a:lnTo>
                  <a:lnTo>
                    <a:pt x="110" y="173"/>
                  </a:lnTo>
                  <a:lnTo>
                    <a:pt x="95" y="191"/>
                  </a:lnTo>
                  <a:lnTo>
                    <a:pt x="82" y="209"/>
                  </a:lnTo>
                  <a:lnTo>
                    <a:pt x="69" y="229"/>
                  </a:lnTo>
                  <a:lnTo>
                    <a:pt x="58" y="249"/>
                  </a:lnTo>
                  <a:lnTo>
                    <a:pt x="47" y="270"/>
                  </a:lnTo>
                  <a:lnTo>
                    <a:pt x="38" y="291"/>
                  </a:lnTo>
                  <a:lnTo>
                    <a:pt x="29" y="313"/>
                  </a:lnTo>
                  <a:lnTo>
                    <a:pt x="22" y="335"/>
                  </a:lnTo>
                  <a:lnTo>
                    <a:pt x="14" y="357"/>
                  </a:lnTo>
                  <a:lnTo>
                    <a:pt x="9" y="381"/>
                  </a:lnTo>
                  <a:lnTo>
                    <a:pt x="5" y="403"/>
                  </a:lnTo>
                  <a:lnTo>
                    <a:pt x="3" y="427"/>
                  </a:lnTo>
                  <a:lnTo>
                    <a:pt x="2" y="453"/>
                  </a:lnTo>
                  <a:lnTo>
                    <a:pt x="0" y="476"/>
                  </a:lnTo>
                  <a:lnTo>
                    <a:pt x="2" y="500"/>
                  </a:lnTo>
                  <a:lnTo>
                    <a:pt x="3" y="526"/>
                  </a:lnTo>
                  <a:lnTo>
                    <a:pt x="5" y="550"/>
                  </a:lnTo>
                  <a:lnTo>
                    <a:pt x="9" y="572"/>
                  </a:lnTo>
                  <a:lnTo>
                    <a:pt x="14" y="595"/>
                  </a:lnTo>
                  <a:lnTo>
                    <a:pt x="22" y="617"/>
                  </a:lnTo>
                  <a:lnTo>
                    <a:pt x="29" y="641"/>
                  </a:lnTo>
                  <a:lnTo>
                    <a:pt x="38" y="661"/>
                  </a:lnTo>
                  <a:lnTo>
                    <a:pt x="47" y="683"/>
                  </a:lnTo>
                  <a:lnTo>
                    <a:pt x="58" y="703"/>
                  </a:lnTo>
                  <a:lnTo>
                    <a:pt x="69" y="723"/>
                  </a:lnTo>
                  <a:lnTo>
                    <a:pt x="82" y="744"/>
                  </a:lnTo>
                  <a:lnTo>
                    <a:pt x="95" y="762"/>
                  </a:lnTo>
                  <a:lnTo>
                    <a:pt x="110" y="780"/>
                  </a:lnTo>
                  <a:lnTo>
                    <a:pt x="124" y="797"/>
                  </a:lnTo>
                  <a:lnTo>
                    <a:pt x="139" y="813"/>
                  </a:lnTo>
                  <a:lnTo>
                    <a:pt x="155" y="830"/>
                  </a:lnTo>
                  <a:lnTo>
                    <a:pt x="174" y="844"/>
                  </a:lnTo>
                  <a:lnTo>
                    <a:pt x="192" y="859"/>
                  </a:lnTo>
                  <a:lnTo>
                    <a:pt x="210" y="872"/>
                  </a:lnTo>
                  <a:lnTo>
                    <a:pt x="230" y="885"/>
                  </a:lnTo>
                  <a:lnTo>
                    <a:pt x="249" y="896"/>
                  </a:lnTo>
                  <a:lnTo>
                    <a:pt x="271" y="907"/>
                  </a:lnTo>
                  <a:lnTo>
                    <a:pt x="291" y="916"/>
                  </a:lnTo>
                  <a:lnTo>
                    <a:pt x="313" y="925"/>
                  </a:lnTo>
                  <a:lnTo>
                    <a:pt x="335" y="932"/>
                  </a:lnTo>
                  <a:lnTo>
                    <a:pt x="357" y="938"/>
                  </a:lnTo>
                  <a:lnTo>
                    <a:pt x="380" y="943"/>
                  </a:lnTo>
                  <a:lnTo>
                    <a:pt x="404" y="947"/>
                  </a:lnTo>
                  <a:lnTo>
                    <a:pt x="428" y="950"/>
                  </a:lnTo>
                  <a:lnTo>
                    <a:pt x="452" y="952"/>
                  </a:lnTo>
                  <a:lnTo>
                    <a:pt x="477" y="952"/>
                  </a:lnTo>
                  <a:lnTo>
                    <a:pt x="501" y="952"/>
                  </a:lnTo>
                  <a:lnTo>
                    <a:pt x="525" y="950"/>
                  </a:lnTo>
                  <a:lnTo>
                    <a:pt x="549" y="947"/>
                  </a:lnTo>
                  <a:lnTo>
                    <a:pt x="573" y="943"/>
                  </a:lnTo>
                  <a:lnTo>
                    <a:pt x="596" y="938"/>
                  </a:lnTo>
                  <a:lnTo>
                    <a:pt x="618" y="932"/>
                  </a:lnTo>
                  <a:lnTo>
                    <a:pt x="640" y="925"/>
                  </a:lnTo>
                  <a:lnTo>
                    <a:pt x="662" y="916"/>
                  </a:lnTo>
                  <a:lnTo>
                    <a:pt x="683" y="907"/>
                  </a:lnTo>
                  <a:lnTo>
                    <a:pt x="704" y="896"/>
                  </a:lnTo>
                  <a:lnTo>
                    <a:pt x="725" y="885"/>
                  </a:lnTo>
                  <a:lnTo>
                    <a:pt x="743" y="872"/>
                  </a:lnTo>
                  <a:lnTo>
                    <a:pt x="761" y="859"/>
                  </a:lnTo>
                  <a:lnTo>
                    <a:pt x="780" y="844"/>
                  </a:lnTo>
                  <a:lnTo>
                    <a:pt x="798" y="830"/>
                  </a:lnTo>
                  <a:lnTo>
                    <a:pt x="814" y="813"/>
                  </a:lnTo>
                  <a:lnTo>
                    <a:pt x="829" y="797"/>
                  </a:lnTo>
                  <a:lnTo>
                    <a:pt x="844" y="780"/>
                  </a:lnTo>
                  <a:lnTo>
                    <a:pt x="858" y="762"/>
                  </a:lnTo>
                  <a:lnTo>
                    <a:pt x="871" y="744"/>
                  </a:lnTo>
                  <a:lnTo>
                    <a:pt x="884" y="723"/>
                  </a:lnTo>
                  <a:lnTo>
                    <a:pt x="895" y="703"/>
                  </a:lnTo>
                  <a:lnTo>
                    <a:pt x="906" y="683"/>
                  </a:lnTo>
                  <a:lnTo>
                    <a:pt x="915" y="661"/>
                  </a:lnTo>
                  <a:lnTo>
                    <a:pt x="924" y="641"/>
                  </a:lnTo>
                  <a:lnTo>
                    <a:pt x="931" y="617"/>
                  </a:lnTo>
                  <a:lnTo>
                    <a:pt x="939" y="595"/>
                  </a:lnTo>
                  <a:lnTo>
                    <a:pt x="944" y="572"/>
                  </a:lnTo>
                  <a:lnTo>
                    <a:pt x="948" y="550"/>
                  </a:lnTo>
                  <a:lnTo>
                    <a:pt x="952" y="526"/>
                  </a:lnTo>
                  <a:lnTo>
                    <a:pt x="953" y="500"/>
                  </a:lnTo>
                  <a:lnTo>
                    <a:pt x="953" y="476"/>
                  </a:lnTo>
                  <a:lnTo>
                    <a:pt x="944" y="476"/>
                  </a:lnTo>
                  <a:lnTo>
                    <a:pt x="944" y="453"/>
                  </a:lnTo>
                  <a:lnTo>
                    <a:pt x="942" y="429"/>
                  </a:lnTo>
                  <a:lnTo>
                    <a:pt x="939" y="405"/>
                  </a:lnTo>
                  <a:lnTo>
                    <a:pt x="935" y="383"/>
                  </a:lnTo>
                  <a:lnTo>
                    <a:pt x="930" y="359"/>
                  </a:lnTo>
                  <a:lnTo>
                    <a:pt x="922" y="337"/>
                  </a:lnTo>
                  <a:lnTo>
                    <a:pt x="915" y="315"/>
                  </a:lnTo>
                  <a:lnTo>
                    <a:pt x="908" y="295"/>
                  </a:lnTo>
                  <a:lnTo>
                    <a:pt x="899" y="273"/>
                  </a:lnTo>
                  <a:lnTo>
                    <a:pt x="888" y="253"/>
                  </a:lnTo>
                  <a:lnTo>
                    <a:pt x="877" y="235"/>
                  </a:lnTo>
                  <a:lnTo>
                    <a:pt x="864" y="215"/>
                  </a:lnTo>
                  <a:lnTo>
                    <a:pt x="851" y="196"/>
                  </a:lnTo>
                  <a:lnTo>
                    <a:pt x="838" y="180"/>
                  </a:lnTo>
                  <a:lnTo>
                    <a:pt x="823" y="162"/>
                  </a:lnTo>
                  <a:lnTo>
                    <a:pt x="807" y="145"/>
                  </a:lnTo>
                  <a:lnTo>
                    <a:pt x="791" y="130"/>
                  </a:lnTo>
                  <a:lnTo>
                    <a:pt x="774" y="116"/>
                  </a:lnTo>
                  <a:lnTo>
                    <a:pt x="756" y="101"/>
                  </a:lnTo>
                  <a:lnTo>
                    <a:pt x="737" y="88"/>
                  </a:lnTo>
                  <a:lnTo>
                    <a:pt x="719" y="77"/>
                  </a:lnTo>
                  <a:lnTo>
                    <a:pt x="699" y="65"/>
                  </a:lnTo>
                  <a:lnTo>
                    <a:pt x="679" y="55"/>
                  </a:lnTo>
                  <a:lnTo>
                    <a:pt x="659" y="46"/>
                  </a:lnTo>
                  <a:lnTo>
                    <a:pt x="637" y="37"/>
                  </a:lnTo>
                  <a:lnTo>
                    <a:pt x="615" y="30"/>
                  </a:lnTo>
                  <a:lnTo>
                    <a:pt x="593" y="24"/>
                  </a:lnTo>
                  <a:lnTo>
                    <a:pt x="571" y="19"/>
                  </a:lnTo>
                  <a:lnTo>
                    <a:pt x="547" y="15"/>
                  </a:lnTo>
                  <a:lnTo>
                    <a:pt x="525" y="11"/>
                  </a:lnTo>
                  <a:lnTo>
                    <a:pt x="501" y="10"/>
                  </a:lnTo>
                  <a:lnTo>
                    <a:pt x="477" y="10"/>
                  </a:lnTo>
                  <a:lnTo>
                    <a:pt x="452" y="10"/>
                  </a:lnTo>
                  <a:lnTo>
                    <a:pt x="428" y="11"/>
                  </a:lnTo>
                  <a:lnTo>
                    <a:pt x="406" y="15"/>
                  </a:lnTo>
                  <a:lnTo>
                    <a:pt x="382" y="19"/>
                  </a:lnTo>
                  <a:lnTo>
                    <a:pt x="360" y="24"/>
                  </a:lnTo>
                  <a:lnTo>
                    <a:pt x="338" y="30"/>
                  </a:lnTo>
                  <a:lnTo>
                    <a:pt x="316" y="37"/>
                  </a:lnTo>
                  <a:lnTo>
                    <a:pt x="294" y="46"/>
                  </a:lnTo>
                  <a:lnTo>
                    <a:pt x="274" y="55"/>
                  </a:lnTo>
                  <a:lnTo>
                    <a:pt x="254" y="65"/>
                  </a:lnTo>
                  <a:lnTo>
                    <a:pt x="234" y="77"/>
                  </a:lnTo>
                  <a:lnTo>
                    <a:pt x="216" y="88"/>
                  </a:lnTo>
                  <a:lnTo>
                    <a:pt x="197" y="101"/>
                  </a:lnTo>
                  <a:lnTo>
                    <a:pt x="179" y="116"/>
                  </a:lnTo>
                  <a:lnTo>
                    <a:pt x="163" y="130"/>
                  </a:lnTo>
                  <a:lnTo>
                    <a:pt x="146" y="145"/>
                  </a:lnTo>
                  <a:lnTo>
                    <a:pt x="130" y="162"/>
                  </a:lnTo>
                  <a:lnTo>
                    <a:pt x="115" y="180"/>
                  </a:lnTo>
                  <a:lnTo>
                    <a:pt x="102" y="196"/>
                  </a:lnTo>
                  <a:lnTo>
                    <a:pt x="89" y="215"/>
                  </a:lnTo>
                  <a:lnTo>
                    <a:pt x="77" y="235"/>
                  </a:lnTo>
                  <a:lnTo>
                    <a:pt x="66" y="253"/>
                  </a:lnTo>
                  <a:lnTo>
                    <a:pt x="55" y="273"/>
                  </a:lnTo>
                  <a:lnTo>
                    <a:pt x="45" y="295"/>
                  </a:lnTo>
                  <a:lnTo>
                    <a:pt x="38" y="315"/>
                  </a:lnTo>
                  <a:lnTo>
                    <a:pt x="31" y="337"/>
                  </a:lnTo>
                  <a:lnTo>
                    <a:pt x="24" y="359"/>
                  </a:lnTo>
                  <a:lnTo>
                    <a:pt x="18" y="383"/>
                  </a:lnTo>
                  <a:lnTo>
                    <a:pt x="14" y="405"/>
                  </a:lnTo>
                  <a:lnTo>
                    <a:pt x="11" y="429"/>
                  </a:lnTo>
                  <a:lnTo>
                    <a:pt x="9" y="453"/>
                  </a:lnTo>
                  <a:lnTo>
                    <a:pt x="9" y="476"/>
                  </a:lnTo>
                  <a:lnTo>
                    <a:pt x="9" y="500"/>
                  </a:lnTo>
                  <a:lnTo>
                    <a:pt x="11" y="524"/>
                  </a:lnTo>
                  <a:lnTo>
                    <a:pt x="14" y="548"/>
                  </a:lnTo>
                  <a:lnTo>
                    <a:pt x="18" y="570"/>
                  </a:lnTo>
                  <a:lnTo>
                    <a:pt x="24" y="594"/>
                  </a:lnTo>
                  <a:lnTo>
                    <a:pt x="31" y="615"/>
                  </a:lnTo>
                  <a:lnTo>
                    <a:pt x="38" y="637"/>
                  </a:lnTo>
                  <a:lnTo>
                    <a:pt x="45" y="658"/>
                  </a:lnTo>
                  <a:lnTo>
                    <a:pt x="55" y="680"/>
                  </a:lnTo>
                  <a:lnTo>
                    <a:pt x="66" y="700"/>
                  </a:lnTo>
                  <a:lnTo>
                    <a:pt x="77" y="718"/>
                  </a:lnTo>
                  <a:lnTo>
                    <a:pt x="89" y="738"/>
                  </a:lnTo>
                  <a:lnTo>
                    <a:pt x="102" y="756"/>
                  </a:lnTo>
                  <a:lnTo>
                    <a:pt x="115" y="773"/>
                  </a:lnTo>
                  <a:lnTo>
                    <a:pt x="130" y="791"/>
                  </a:lnTo>
                  <a:lnTo>
                    <a:pt x="146" y="808"/>
                  </a:lnTo>
                  <a:lnTo>
                    <a:pt x="163" y="822"/>
                  </a:lnTo>
                  <a:lnTo>
                    <a:pt x="179" y="837"/>
                  </a:lnTo>
                  <a:lnTo>
                    <a:pt x="197" y="852"/>
                  </a:lnTo>
                  <a:lnTo>
                    <a:pt x="216" y="864"/>
                  </a:lnTo>
                  <a:lnTo>
                    <a:pt x="234" y="875"/>
                  </a:lnTo>
                  <a:lnTo>
                    <a:pt x="254" y="888"/>
                  </a:lnTo>
                  <a:lnTo>
                    <a:pt x="274" y="897"/>
                  </a:lnTo>
                  <a:lnTo>
                    <a:pt x="294" y="907"/>
                  </a:lnTo>
                  <a:lnTo>
                    <a:pt x="316" y="916"/>
                  </a:lnTo>
                  <a:lnTo>
                    <a:pt x="338" y="923"/>
                  </a:lnTo>
                  <a:lnTo>
                    <a:pt x="360" y="929"/>
                  </a:lnTo>
                  <a:lnTo>
                    <a:pt x="382" y="934"/>
                  </a:lnTo>
                  <a:lnTo>
                    <a:pt x="406" y="938"/>
                  </a:lnTo>
                  <a:lnTo>
                    <a:pt x="428" y="941"/>
                  </a:lnTo>
                  <a:lnTo>
                    <a:pt x="452" y="943"/>
                  </a:lnTo>
                  <a:lnTo>
                    <a:pt x="477" y="943"/>
                  </a:lnTo>
                  <a:lnTo>
                    <a:pt x="501" y="943"/>
                  </a:lnTo>
                  <a:lnTo>
                    <a:pt x="525" y="941"/>
                  </a:lnTo>
                  <a:lnTo>
                    <a:pt x="547" y="938"/>
                  </a:lnTo>
                  <a:lnTo>
                    <a:pt x="571" y="934"/>
                  </a:lnTo>
                  <a:lnTo>
                    <a:pt x="593" y="929"/>
                  </a:lnTo>
                  <a:lnTo>
                    <a:pt x="615" y="923"/>
                  </a:lnTo>
                  <a:lnTo>
                    <a:pt x="637" y="916"/>
                  </a:lnTo>
                  <a:lnTo>
                    <a:pt x="659" y="907"/>
                  </a:lnTo>
                  <a:lnTo>
                    <a:pt x="679" y="897"/>
                  </a:lnTo>
                  <a:lnTo>
                    <a:pt x="699" y="888"/>
                  </a:lnTo>
                  <a:lnTo>
                    <a:pt x="719" y="875"/>
                  </a:lnTo>
                  <a:lnTo>
                    <a:pt x="737" y="864"/>
                  </a:lnTo>
                  <a:lnTo>
                    <a:pt x="756" y="852"/>
                  </a:lnTo>
                  <a:lnTo>
                    <a:pt x="774" y="837"/>
                  </a:lnTo>
                  <a:lnTo>
                    <a:pt x="791" y="822"/>
                  </a:lnTo>
                  <a:lnTo>
                    <a:pt x="807" y="808"/>
                  </a:lnTo>
                  <a:lnTo>
                    <a:pt x="823" y="791"/>
                  </a:lnTo>
                  <a:lnTo>
                    <a:pt x="838" y="773"/>
                  </a:lnTo>
                  <a:lnTo>
                    <a:pt x="851" y="756"/>
                  </a:lnTo>
                  <a:lnTo>
                    <a:pt x="864" y="738"/>
                  </a:lnTo>
                  <a:lnTo>
                    <a:pt x="877" y="718"/>
                  </a:lnTo>
                  <a:lnTo>
                    <a:pt x="888" y="700"/>
                  </a:lnTo>
                  <a:lnTo>
                    <a:pt x="899" y="680"/>
                  </a:lnTo>
                  <a:lnTo>
                    <a:pt x="908" y="658"/>
                  </a:lnTo>
                  <a:lnTo>
                    <a:pt x="915" y="637"/>
                  </a:lnTo>
                  <a:lnTo>
                    <a:pt x="922" y="615"/>
                  </a:lnTo>
                  <a:lnTo>
                    <a:pt x="930" y="594"/>
                  </a:lnTo>
                  <a:lnTo>
                    <a:pt x="935" y="570"/>
                  </a:lnTo>
                  <a:lnTo>
                    <a:pt x="939" y="548"/>
                  </a:lnTo>
                  <a:lnTo>
                    <a:pt x="942" y="524"/>
                  </a:lnTo>
                  <a:lnTo>
                    <a:pt x="944" y="500"/>
                  </a:lnTo>
                  <a:lnTo>
                    <a:pt x="944" y="476"/>
                  </a:lnTo>
                  <a:lnTo>
                    <a:pt x="953" y="476"/>
                  </a:lnTo>
                  <a:close/>
                </a:path>
              </a:pathLst>
            </a:custGeom>
            <a:solidFill>
              <a:srgbClr val="97D5FF"/>
            </a:solidFill>
            <a:ln w="9525">
              <a:noFill/>
              <a:round/>
              <a:headEnd/>
              <a:tailEnd/>
            </a:ln>
          </p:spPr>
          <p:txBody>
            <a:bodyPr/>
            <a:lstStyle/>
            <a:p>
              <a:endParaRPr lang="en-US"/>
            </a:p>
          </p:txBody>
        </p:sp>
        <p:sp>
          <p:nvSpPr>
            <p:cNvPr id="49243" name="Freeform 308"/>
            <p:cNvSpPr>
              <a:spLocks/>
            </p:cNvSpPr>
            <p:nvPr/>
          </p:nvSpPr>
          <p:spPr bwMode="auto">
            <a:xfrm>
              <a:off x="3375378" y="2649556"/>
              <a:ext cx="1330678" cy="1500188"/>
            </a:xfrm>
            <a:custGeom>
              <a:avLst/>
              <a:gdLst>
                <a:gd name="T0" fmla="*/ 2147483647 w 943"/>
                <a:gd name="T1" fmla="*/ 2147483647 h 945"/>
                <a:gd name="T2" fmla="*/ 2147483647 w 943"/>
                <a:gd name="T3" fmla="*/ 2147483647 h 945"/>
                <a:gd name="T4" fmla="*/ 2147483647 w 943"/>
                <a:gd name="T5" fmla="*/ 2147483647 h 945"/>
                <a:gd name="T6" fmla="*/ 2147483647 w 943"/>
                <a:gd name="T7" fmla="*/ 2147483647 h 945"/>
                <a:gd name="T8" fmla="*/ 2147483647 w 943"/>
                <a:gd name="T9" fmla="*/ 2147483647 h 945"/>
                <a:gd name="T10" fmla="*/ 2147483647 w 943"/>
                <a:gd name="T11" fmla="*/ 2147483647 h 945"/>
                <a:gd name="T12" fmla="*/ 2147483647 w 943"/>
                <a:gd name="T13" fmla="*/ 2147483647 h 945"/>
                <a:gd name="T14" fmla="*/ 2147483647 w 943"/>
                <a:gd name="T15" fmla="*/ 2147483647 h 945"/>
                <a:gd name="T16" fmla="*/ 2147483647 w 943"/>
                <a:gd name="T17" fmla="*/ 2147483647 h 945"/>
                <a:gd name="T18" fmla="*/ 2147483647 w 943"/>
                <a:gd name="T19" fmla="*/ 2147483647 h 945"/>
                <a:gd name="T20" fmla="*/ 2147483647 w 943"/>
                <a:gd name="T21" fmla="*/ 2147483647 h 945"/>
                <a:gd name="T22" fmla="*/ 2147483647 w 943"/>
                <a:gd name="T23" fmla="*/ 2147483647 h 945"/>
                <a:gd name="T24" fmla="*/ 0 w 943"/>
                <a:gd name="T25" fmla="*/ 2147483647 h 945"/>
                <a:gd name="T26" fmla="*/ 2147483647 w 943"/>
                <a:gd name="T27" fmla="*/ 2147483647 h 945"/>
                <a:gd name="T28" fmla="*/ 2147483647 w 943"/>
                <a:gd name="T29" fmla="*/ 2147483647 h 945"/>
                <a:gd name="T30" fmla="*/ 2147483647 w 943"/>
                <a:gd name="T31" fmla="*/ 2147483647 h 945"/>
                <a:gd name="T32" fmla="*/ 2147483647 w 943"/>
                <a:gd name="T33" fmla="*/ 2147483647 h 945"/>
                <a:gd name="T34" fmla="*/ 2147483647 w 943"/>
                <a:gd name="T35" fmla="*/ 2147483647 h 945"/>
                <a:gd name="T36" fmla="*/ 2147483647 w 943"/>
                <a:gd name="T37" fmla="*/ 2147483647 h 945"/>
                <a:gd name="T38" fmla="*/ 2147483647 w 943"/>
                <a:gd name="T39" fmla="*/ 2147483647 h 945"/>
                <a:gd name="T40" fmla="*/ 2147483647 w 943"/>
                <a:gd name="T41" fmla="*/ 2147483647 h 945"/>
                <a:gd name="T42" fmla="*/ 2147483647 w 943"/>
                <a:gd name="T43" fmla="*/ 2147483647 h 945"/>
                <a:gd name="T44" fmla="*/ 2147483647 w 943"/>
                <a:gd name="T45" fmla="*/ 2147483647 h 945"/>
                <a:gd name="T46" fmla="*/ 2147483647 w 943"/>
                <a:gd name="T47" fmla="*/ 2147483647 h 945"/>
                <a:gd name="T48" fmla="*/ 2147483647 w 943"/>
                <a:gd name="T49" fmla="*/ 2147483647 h 945"/>
                <a:gd name="T50" fmla="*/ 2147483647 w 943"/>
                <a:gd name="T51" fmla="*/ 2147483647 h 945"/>
                <a:gd name="T52" fmla="*/ 2147483647 w 943"/>
                <a:gd name="T53" fmla="*/ 2147483647 h 945"/>
                <a:gd name="T54" fmla="*/ 2147483647 w 943"/>
                <a:gd name="T55" fmla="*/ 2147483647 h 945"/>
                <a:gd name="T56" fmla="*/ 2147483647 w 943"/>
                <a:gd name="T57" fmla="*/ 2147483647 h 945"/>
                <a:gd name="T58" fmla="*/ 2147483647 w 943"/>
                <a:gd name="T59" fmla="*/ 2147483647 h 945"/>
                <a:gd name="T60" fmla="*/ 2147483647 w 943"/>
                <a:gd name="T61" fmla="*/ 2147483647 h 945"/>
                <a:gd name="T62" fmla="*/ 2147483647 w 943"/>
                <a:gd name="T63" fmla="*/ 2147483647 h 945"/>
                <a:gd name="T64" fmla="*/ 2147483647 w 943"/>
                <a:gd name="T65" fmla="*/ 2147483647 h 945"/>
                <a:gd name="T66" fmla="*/ 2147483647 w 943"/>
                <a:gd name="T67" fmla="*/ 2147483647 h 945"/>
                <a:gd name="T68" fmla="*/ 2147483647 w 943"/>
                <a:gd name="T69" fmla="*/ 2147483647 h 945"/>
                <a:gd name="T70" fmla="*/ 2147483647 w 943"/>
                <a:gd name="T71" fmla="*/ 2147483647 h 945"/>
                <a:gd name="T72" fmla="*/ 2147483647 w 943"/>
                <a:gd name="T73" fmla="*/ 2147483647 h 945"/>
                <a:gd name="T74" fmla="*/ 2147483647 w 943"/>
                <a:gd name="T75" fmla="*/ 2147483647 h 945"/>
                <a:gd name="T76" fmla="*/ 2147483647 w 943"/>
                <a:gd name="T77" fmla="*/ 2147483647 h 945"/>
                <a:gd name="T78" fmla="*/ 2147483647 w 943"/>
                <a:gd name="T79" fmla="*/ 2147483647 h 945"/>
                <a:gd name="T80" fmla="*/ 2147483647 w 943"/>
                <a:gd name="T81" fmla="*/ 2147483647 h 945"/>
                <a:gd name="T82" fmla="*/ 2147483647 w 943"/>
                <a:gd name="T83" fmla="*/ 2147483647 h 945"/>
                <a:gd name="T84" fmla="*/ 2147483647 w 943"/>
                <a:gd name="T85" fmla="*/ 2147483647 h 945"/>
                <a:gd name="T86" fmla="*/ 2147483647 w 943"/>
                <a:gd name="T87" fmla="*/ 2147483647 h 945"/>
                <a:gd name="T88" fmla="*/ 2147483647 w 943"/>
                <a:gd name="T89" fmla="*/ 2147483647 h 945"/>
                <a:gd name="T90" fmla="*/ 2147483647 w 943"/>
                <a:gd name="T91" fmla="*/ 2147483647 h 945"/>
                <a:gd name="T92" fmla="*/ 2147483647 w 943"/>
                <a:gd name="T93" fmla="*/ 2147483647 h 945"/>
                <a:gd name="T94" fmla="*/ 2147483647 w 943"/>
                <a:gd name="T95" fmla="*/ 2147483647 h 945"/>
                <a:gd name="T96" fmla="*/ 2147483647 w 943"/>
                <a:gd name="T97" fmla="*/ 2147483647 h 945"/>
                <a:gd name="T98" fmla="*/ 2147483647 w 943"/>
                <a:gd name="T99" fmla="*/ 2147483647 h 945"/>
                <a:gd name="T100" fmla="*/ 2147483647 w 943"/>
                <a:gd name="T101" fmla="*/ 2147483647 h 94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43"/>
                <a:gd name="T154" fmla="*/ 0 h 945"/>
                <a:gd name="T155" fmla="*/ 943 w 943"/>
                <a:gd name="T156" fmla="*/ 945 h 94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43" h="945">
                  <a:moveTo>
                    <a:pt x="943" y="472"/>
                  </a:moveTo>
                  <a:lnTo>
                    <a:pt x="943" y="449"/>
                  </a:lnTo>
                  <a:lnTo>
                    <a:pt x="941" y="425"/>
                  </a:lnTo>
                  <a:lnTo>
                    <a:pt x="937" y="401"/>
                  </a:lnTo>
                  <a:lnTo>
                    <a:pt x="934" y="377"/>
                  </a:lnTo>
                  <a:lnTo>
                    <a:pt x="928" y="355"/>
                  </a:lnTo>
                  <a:lnTo>
                    <a:pt x="923" y="331"/>
                  </a:lnTo>
                  <a:lnTo>
                    <a:pt x="915" y="309"/>
                  </a:lnTo>
                  <a:lnTo>
                    <a:pt x="906" y="289"/>
                  </a:lnTo>
                  <a:lnTo>
                    <a:pt x="897" y="267"/>
                  </a:lnTo>
                  <a:lnTo>
                    <a:pt x="886" y="247"/>
                  </a:lnTo>
                  <a:lnTo>
                    <a:pt x="875" y="227"/>
                  </a:lnTo>
                  <a:lnTo>
                    <a:pt x="862" y="209"/>
                  </a:lnTo>
                  <a:lnTo>
                    <a:pt x="850" y="190"/>
                  </a:lnTo>
                  <a:lnTo>
                    <a:pt x="835" y="172"/>
                  </a:lnTo>
                  <a:lnTo>
                    <a:pt x="820" y="156"/>
                  </a:lnTo>
                  <a:lnTo>
                    <a:pt x="806" y="139"/>
                  </a:lnTo>
                  <a:lnTo>
                    <a:pt x="789" y="123"/>
                  </a:lnTo>
                  <a:lnTo>
                    <a:pt x="773" y="108"/>
                  </a:lnTo>
                  <a:lnTo>
                    <a:pt x="754" y="93"/>
                  </a:lnTo>
                  <a:lnTo>
                    <a:pt x="736" y="81"/>
                  </a:lnTo>
                  <a:lnTo>
                    <a:pt x="716" y="70"/>
                  </a:lnTo>
                  <a:lnTo>
                    <a:pt x="696" y="57"/>
                  </a:lnTo>
                  <a:lnTo>
                    <a:pt x="676" y="48"/>
                  </a:lnTo>
                  <a:lnTo>
                    <a:pt x="656" y="37"/>
                  </a:lnTo>
                  <a:lnTo>
                    <a:pt x="634" y="29"/>
                  </a:lnTo>
                  <a:lnTo>
                    <a:pt x="612" y="22"/>
                  </a:lnTo>
                  <a:lnTo>
                    <a:pt x="590" y="15"/>
                  </a:lnTo>
                  <a:lnTo>
                    <a:pt x="566" y="9"/>
                  </a:lnTo>
                  <a:lnTo>
                    <a:pt x="544" y="6"/>
                  </a:lnTo>
                  <a:lnTo>
                    <a:pt x="520" y="2"/>
                  </a:lnTo>
                  <a:lnTo>
                    <a:pt x="496" y="2"/>
                  </a:lnTo>
                  <a:lnTo>
                    <a:pt x="472" y="0"/>
                  </a:lnTo>
                  <a:lnTo>
                    <a:pt x="447" y="2"/>
                  </a:lnTo>
                  <a:lnTo>
                    <a:pt x="423" y="2"/>
                  </a:lnTo>
                  <a:lnTo>
                    <a:pt x="399" y="6"/>
                  </a:lnTo>
                  <a:lnTo>
                    <a:pt x="377" y="9"/>
                  </a:lnTo>
                  <a:lnTo>
                    <a:pt x="353" y="15"/>
                  </a:lnTo>
                  <a:lnTo>
                    <a:pt x="332" y="22"/>
                  </a:lnTo>
                  <a:lnTo>
                    <a:pt x="310" y="29"/>
                  </a:lnTo>
                  <a:lnTo>
                    <a:pt x="288" y="37"/>
                  </a:lnTo>
                  <a:lnTo>
                    <a:pt x="267" y="48"/>
                  </a:lnTo>
                  <a:lnTo>
                    <a:pt x="247" y="57"/>
                  </a:lnTo>
                  <a:lnTo>
                    <a:pt x="227" y="70"/>
                  </a:lnTo>
                  <a:lnTo>
                    <a:pt x="207" y="81"/>
                  </a:lnTo>
                  <a:lnTo>
                    <a:pt x="189" y="93"/>
                  </a:lnTo>
                  <a:lnTo>
                    <a:pt x="170" y="108"/>
                  </a:lnTo>
                  <a:lnTo>
                    <a:pt x="154" y="123"/>
                  </a:lnTo>
                  <a:lnTo>
                    <a:pt x="137" y="139"/>
                  </a:lnTo>
                  <a:lnTo>
                    <a:pt x="123" y="156"/>
                  </a:lnTo>
                  <a:lnTo>
                    <a:pt x="108" y="172"/>
                  </a:lnTo>
                  <a:lnTo>
                    <a:pt x="94" y="190"/>
                  </a:lnTo>
                  <a:lnTo>
                    <a:pt x="81" y="209"/>
                  </a:lnTo>
                  <a:lnTo>
                    <a:pt x="68" y="227"/>
                  </a:lnTo>
                  <a:lnTo>
                    <a:pt x="57" y="247"/>
                  </a:lnTo>
                  <a:lnTo>
                    <a:pt x="46" y="267"/>
                  </a:lnTo>
                  <a:lnTo>
                    <a:pt x="37" y="289"/>
                  </a:lnTo>
                  <a:lnTo>
                    <a:pt x="28" y="309"/>
                  </a:lnTo>
                  <a:lnTo>
                    <a:pt x="20" y="331"/>
                  </a:lnTo>
                  <a:lnTo>
                    <a:pt x="15" y="355"/>
                  </a:lnTo>
                  <a:lnTo>
                    <a:pt x="9" y="377"/>
                  </a:lnTo>
                  <a:lnTo>
                    <a:pt x="6" y="401"/>
                  </a:lnTo>
                  <a:lnTo>
                    <a:pt x="2" y="425"/>
                  </a:lnTo>
                  <a:lnTo>
                    <a:pt x="0" y="449"/>
                  </a:lnTo>
                  <a:lnTo>
                    <a:pt x="0" y="472"/>
                  </a:lnTo>
                  <a:lnTo>
                    <a:pt x="0" y="496"/>
                  </a:lnTo>
                  <a:lnTo>
                    <a:pt x="2" y="520"/>
                  </a:lnTo>
                  <a:lnTo>
                    <a:pt x="6" y="544"/>
                  </a:lnTo>
                  <a:lnTo>
                    <a:pt x="9" y="568"/>
                  </a:lnTo>
                  <a:lnTo>
                    <a:pt x="15" y="590"/>
                  </a:lnTo>
                  <a:lnTo>
                    <a:pt x="20" y="613"/>
                  </a:lnTo>
                  <a:lnTo>
                    <a:pt x="28" y="635"/>
                  </a:lnTo>
                  <a:lnTo>
                    <a:pt x="37" y="655"/>
                  </a:lnTo>
                  <a:lnTo>
                    <a:pt x="46" y="677"/>
                  </a:lnTo>
                  <a:lnTo>
                    <a:pt x="57" y="698"/>
                  </a:lnTo>
                  <a:lnTo>
                    <a:pt x="68" y="718"/>
                  </a:lnTo>
                  <a:lnTo>
                    <a:pt x="81" y="736"/>
                  </a:lnTo>
                  <a:lnTo>
                    <a:pt x="94" y="754"/>
                  </a:lnTo>
                  <a:lnTo>
                    <a:pt x="108" y="773"/>
                  </a:lnTo>
                  <a:lnTo>
                    <a:pt x="123" y="789"/>
                  </a:lnTo>
                  <a:lnTo>
                    <a:pt x="137" y="806"/>
                  </a:lnTo>
                  <a:lnTo>
                    <a:pt x="154" y="822"/>
                  </a:lnTo>
                  <a:lnTo>
                    <a:pt x="170" y="837"/>
                  </a:lnTo>
                  <a:lnTo>
                    <a:pt x="189" y="851"/>
                  </a:lnTo>
                  <a:lnTo>
                    <a:pt x="207" y="864"/>
                  </a:lnTo>
                  <a:lnTo>
                    <a:pt x="227" y="877"/>
                  </a:lnTo>
                  <a:lnTo>
                    <a:pt x="247" y="888"/>
                  </a:lnTo>
                  <a:lnTo>
                    <a:pt x="267" y="897"/>
                  </a:lnTo>
                  <a:lnTo>
                    <a:pt x="288" y="908"/>
                  </a:lnTo>
                  <a:lnTo>
                    <a:pt x="310" y="915"/>
                  </a:lnTo>
                  <a:lnTo>
                    <a:pt x="332" y="923"/>
                  </a:lnTo>
                  <a:lnTo>
                    <a:pt x="353" y="930"/>
                  </a:lnTo>
                  <a:lnTo>
                    <a:pt x="377" y="935"/>
                  </a:lnTo>
                  <a:lnTo>
                    <a:pt x="399" y="939"/>
                  </a:lnTo>
                  <a:lnTo>
                    <a:pt x="423" y="943"/>
                  </a:lnTo>
                  <a:lnTo>
                    <a:pt x="447" y="945"/>
                  </a:lnTo>
                  <a:lnTo>
                    <a:pt x="472" y="945"/>
                  </a:lnTo>
                  <a:lnTo>
                    <a:pt x="496" y="945"/>
                  </a:lnTo>
                  <a:lnTo>
                    <a:pt x="520" y="943"/>
                  </a:lnTo>
                  <a:lnTo>
                    <a:pt x="544" y="939"/>
                  </a:lnTo>
                  <a:lnTo>
                    <a:pt x="566" y="935"/>
                  </a:lnTo>
                  <a:lnTo>
                    <a:pt x="590" y="930"/>
                  </a:lnTo>
                  <a:lnTo>
                    <a:pt x="612" y="923"/>
                  </a:lnTo>
                  <a:lnTo>
                    <a:pt x="634" y="915"/>
                  </a:lnTo>
                  <a:lnTo>
                    <a:pt x="656" y="908"/>
                  </a:lnTo>
                  <a:lnTo>
                    <a:pt x="676" y="897"/>
                  </a:lnTo>
                  <a:lnTo>
                    <a:pt x="696" y="888"/>
                  </a:lnTo>
                  <a:lnTo>
                    <a:pt x="716" y="877"/>
                  </a:lnTo>
                  <a:lnTo>
                    <a:pt x="736" y="864"/>
                  </a:lnTo>
                  <a:lnTo>
                    <a:pt x="754" y="851"/>
                  </a:lnTo>
                  <a:lnTo>
                    <a:pt x="773" y="837"/>
                  </a:lnTo>
                  <a:lnTo>
                    <a:pt x="789" y="822"/>
                  </a:lnTo>
                  <a:lnTo>
                    <a:pt x="806" y="806"/>
                  </a:lnTo>
                  <a:lnTo>
                    <a:pt x="820" y="789"/>
                  </a:lnTo>
                  <a:lnTo>
                    <a:pt x="835" y="773"/>
                  </a:lnTo>
                  <a:lnTo>
                    <a:pt x="850" y="754"/>
                  </a:lnTo>
                  <a:lnTo>
                    <a:pt x="862" y="736"/>
                  </a:lnTo>
                  <a:lnTo>
                    <a:pt x="875" y="718"/>
                  </a:lnTo>
                  <a:lnTo>
                    <a:pt x="886" y="698"/>
                  </a:lnTo>
                  <a:lnTo>
                    <a:pt x="897" y="677"/>
                  </a:lnTo>
                  <a:lnTo>
                    <a:pt x="906" y="655"/>
                  </a:lnTo>
                  <a:lnTo>
                    <a:pt x="915" y="635"/>
                  </a:lnTo>
                  <a:lnTo>
                    <a:pt x="923" y="613"/>
                  </a:lnTo>
                  <a:lnTo>
                    <a:pt x="928" y="590"/>
                  </a:lnTo>
                  <a:lnTo>
                    <a:pt x="934" y="568"/>
                  </a:lnTo>
                  <a:lnTo>
                    <a:pt x="937" y="544"/>
                  </a:lnTo>
                  <a:lnTo>
                    <a:pt x="941" y="520"/>
                  </a:lnTo>
                  <a:lnTo>
                    <a:pt x="943" y="496"/>
                  </a:lnTo>
                  <a:lnTo>
                    <a:pt x="943" y="472"/>
                  </a:lnTo>
                  <a:lnTo>
                    <a:pt x="934" y="472"/>
                  </a:lnTo>
                  <a:lnTo>
                    <a:pt x="934" y="449"/>
                  </a:lnTo>
                  <a:lnTo>
                    <a:pt x="932" y="425"/>
                  </a:lnTo>
                  <a:lnTo>
                    <a:pt x="930" y="403"/>
                  </a:lnTo>
                  <a:lnTo>
                    <a:pt x="925" y="379"/>
                  </a:lnTo>
                  <a:lnTo>
                    <a:pt x="919" y="357"/>
                  </a:lnTo>
                  <a:lnTo>
                    <a:pt x="914" y="335"/>
                  </a:lnTo>
                  <a:lnTo>
                    <a:pt x="906" y="313"/>
                  </a:lnTo>
                  <a:lnTo>
                    <a:pt x="899" y="293"/>
                  </a:lnTo>
                  <a:lnTo>
                    <a:pt x="888" y="271"/>
                  </a:lnTo>
                  <a:lnTo>
                    <a:pt x="879" y="251"/>
                  </a:lnTo>
                  <a:lnTo>
                    <a:pt x="868" y="233"/>
                  </a:lnTo>
                  <a:lnTo>
                    <a:pt x="855" y="214"/>
                  </a:lnTo>
                  <a:lnTo>
                    <a:pt x="842" y="196"/>
                  </a:lnTo>
                  <a:lnTo>
                    <a:pt x="829" y="178"/>
                  </a:lnTo>
                  <a:lnTo>
                    <a:pt x="815" y="161"/>
                  </a:lnTo>
                  <a:lnTo>
                    <a:pt x="798" y="145"/>
                  </a:lnTo>
                  <a:lnTo>
                    <a:pt x="784" y="130"/>
                  </a:lnTo>
                  <a:lnTo>
                    <a:pt x="765" y="115"/>
                  </a:lnTo>
                  <a:lnTo>
                    <a:pt x="749" y="101"/>
                  </a:lnTo>
                  <a:lnTo>
                    <a:pt x="731" y="88"/>
                  </a:lnTo>
                  <a:lnTo>
                    <a:pt x="712" y="77"/>
                  </a:lnTo>
                  <a:lnTo>
                    <a:pt x="692" y="66"/>
                  </a:lnTo>
                  <a:lnTo>
                    <a:pt x="672" y="55"/>
                  </a:lnTo>
                  <a:lnTo>
                    <a:pt x="652" y="46"/>
                  </a:lnTo>
                  <a:lnTo>
                    <a:pt x="630" y="37"/>
                  </a:lnTo>
                  <a:lnTo>
                    <a:pt x="610" y="29"/>
                  </a:lnTo>
                  <a:lnTo>
                    <a:pt x="588" y="24"/>
                  </a:lnTo>
                  <a:lnTo>
                    <a:pt x="564" y="18"/>
                  </a:lnTo>
                  <a:lnTo>
                    <a:pt x="542" y="15"/>
                  </a:lnTo>
                  <a:lnTo>
                    <a:pt x="518" y="11"/>
                  </a:lnTo>
                  <a:lnTo>
                    <a:pt x="496" y="9"/>
                  </a:lnTo>
                  <a:lnTo>
                    <a:pt x="472" y="9"/>
                  </a:lnTo>
                  <a:lnTo>
                    <a:pt x="447" y="9"/>
                  </a:lnTo>
                  <a:lnTo>
                    <a:pt x="425" y="11"/>
                  </a:lnTo>
                  <a:lnTo>
                    <a:pt x="401" y="15"/>
                  </a:lnTo>
                  <a:lnTo>
                    <a:pt x="379" y="18"/>
                  </a:lnTo>
                  <a:lnTo>
                    <a:pt x="355" y="24"/>
                  </a:lnTo>
                  <a:lnTo>
                    <a:pt x="333" y="29"/>
                  </a:lnTo>
                  <a:lnTo>
                    <a:pt x="313" y="37"/>
                  </a:lnTo>
                  <a:lnTo>
                    <a:pt x="291" y="46"/>
                  </a:lnTo>
                  <a:lnTo>
                    <a:pt x="271" y="55"/>
                  </a:lnTo>
                  <a:lnTo>
                    <a:pt x="251" y="66"/>
                  </a:lnTo>
                  <a:lnTo>
                    <a:pt x="231" y="77"/>
                  </a:lnTo>
                  <a:lnTo>
                    <a:pt x="213" y="88"/>
                  </a:lnTo>
                  <a:lnTo>
                    <a:pt x="194" y="101"/>
                  </a:lnTo>
                  <a:lnTo>
                    <a:pt x="178" y="115"/>
                  </a:lnTo>
                  <a:lnTo>
                    <a:pt x="159" y="130"/>
                  </a:lnTo>
                  <a:lnTo>
                    <a:pt x="145" y="145"/>
                  </a:lnTo>
                  <a:lnTo>
                    <a:pt x="128" y="161"/>
                  </a:lnTo>
                  <a:lnTo>
                    <a:pt x="114" y="178"/>
                  </a:lnTo>
                  <a:lnTo>
                    <a:pt x="101" y="196"/>
                  </a:lnTo>
                  <a:lnTo>
                    <a:pt x="88" y="214"/>
                  </a:lnTo>
                  <a:lnTo>
                    <a:pt x="75" y="233"/>
                  </a:lnTo>
                  <a:lnTo>
                    <a:pt x="64" y="251"/>
                  </a:lnTo>
                  <a:lnTo>
                    <a:pt x="55" y="271"/>
                  </a:lnTo>
                  <a:lnTo>
                    <a:pt x="44" y="293"/>
                  </a:lnTo>
                  <a:lnTo>
                    <a:pt x="37" y="313"/>
                  </a:lnTo>
                  <a:lnTo>
                    <a:pt x="29" y="335"/>
                  </a:lnTo>
                  <a:lnTo>
                    <a:pt x="24" y="357"/>
                  </a:lnTo>
                  <a:lnTo>
                    <a:pt x="19" y="379"/>
                  </a:lnTo>
                  <a:lnTo>
                    <a:pt x="15" y="403"/>
                  </a:lnTo>
                  <a:lnTo>
                    <a:pt x="11" y="425"/>
                  </a:lnTo>
                  <a:lnTo>
                    <a:pt x="9" y="449"/>
                  </a:lnTo>
                  <a:lnTo>
                    <a:pt x="9" y="472"/>
                  </a:lnTo>
                  <a:lnTo>
                    <a:pt x="9" y="496"/>
                  </a:lnTo>
                  <a:lnTo>
                    <a:pt x="11" y="520"/>
                  </a:lnTo>
                  <a:lnTo>
                    <a:pt x="15" y="544"/>
                  </a:lnTo>
                  <a:lnTo>
                    <a:pt x="19" y="566"/>
                  </a:lnTo>
                  <a:lnTo>
                    <a:pt x="24" y="588"/>
                  </a:lnTo>
                  <a:lnTo>
                    <a:pt x="29" y="610"/>
                  </a:lnTo>
                  <a:lnTo>
                    <a:pt x="37" y="632"/>
                  </a:lnTo>
                  <a:lnTo>
                    <a:pt x="44" y="652"/>
                  </a:lnTo>
                  <a:lnTo>
                    <a:pt x="55" y="674"/>
                  </a:lnTo>
                  <a:lnTo>
                    <a:pt x="64" y="694"/>
                  </a:lnTo>
                  <a:lnTo>
                    <a:pt x="75" y="712"/>
                  </a:lnTo>
                  <a:lnTo>
                    <a:pt x="88" y="730"/>
                  </a:lnTo>
                  <a:lnTo>
                    <a:pt x="101" y="749"/>
                  </a:lnTo>
                  <a:lnTo>
                    <a:pt x="114" y="767"/>
                  </a:lnTo>
                  <a:lnTo>
                    <a:pt x="128" y="784"/>
                  </a:lnTo>
                  <a:lnTo>
                    <a:pt x="145" y="800"/>
                  </a:lnTo>
                  <a:lnTo>
                    <a:pt x="159" y="815"/>
                  </a:lnTo>
                  <a:lnTo>
                    <a:pt x="178" y="829"/>
                  </a:lnTo>
                  <a:lnTo>
                    <a:pt x="194" y="844"/>
                  </a:lnTo>
                  <a:lnTo>
                    <a:pt x="213" y="857"/>
                  </a:lnTo>
                  <a:lnTo>
                    <a:pt x="231" y="868"/>
                  </a:lnTo>
                  <a:lnTo>
                    <a:pt x="251" y="879"/>
                  </a:lnTo>
                  <a:lnTo>
                    <a:pt x="271" y="890"/>
                  </a:lnTo>
                  <a:lnTo>
                    <a:pt x="291" y="899"/>
                  </a:lnTo>
                  <a:lnTo>
                    <a:pt x="313" y="908"/>
                  </a:lnTo>
                  <a:lnTo>
                    <a:pt x="333" y="915"/>
                  </a:lnTo>
                  <a:lnTo>
                    <a:pt x="355" y="921"/>
                  </a:lnTo>
                  <a:lnTo>
                    <a:pt x="379" y="926"/>
                  </a:lnTo>
                  <a:lnTo>
                    <a:pt x="401" y="930"/>
                  </a:lnTo>
                  <a:lnTo>
                    <a:pt x="425" y="934"/>
                  </a:lnTo>
                  <a:lnTo>
                    <a:pt x="447" y="935"/>
                  </a:lnTo>
                  <a:lnTo>
                    <a:pt x="472" y="935"/>
                  </a:lnTo>
                  <a:lnTo>
                    <a:pt x="496" y="935"/>
                  </a:lnTo>
                  <a:lnTo>
                    <a:pt x="518" y="934"/>
                  </a:lnTo>
                  <a:lnTo>
                    <a:pt x="542" y="930"/>
                  </a:lnTo>
                  <a:lnTo>
                    <a:pt x="564" y="926"/>
                  </a:lnTo>
                  <a:lnTo>
                    <a:pt x="588" y="921"/>
                  </a:lnTo>
                  <a:lnTo>
                    <a:pt x="610" y="915"/>
                  </a:lnTo>
                  <a:lnTo>
                    <a:pt x="630" y="908"/>
                  </a:lnTo>
                  <a:lnTo>
                    <a:pt x="652" y="899"/>
                  </a:lnTo>
                  <a:lnTo>
                    <a:pt x="672" y="890"/>
                  </a:lnTo>
                  <a:lnTo>
                    <a:pt x="692" y="879"/>
                  </a:lnTo>
                  <a:lnTo>
                    <a:pt x="712" y="868"/>
                  </a:lnTo>
                  <a:lnTo>
                    <a:pt x="731" y="857"/>
                  </a:lnTo>
                  <a:lnTo>
                    <a:pt x="749" y="844"/>
                  </a:lnTo>
                  <a:lnTo>
                    <a:pt x="765" y="829"/>
                  </a:lnTo>
                  <a:lnTo>
                    <a:pt x="784" y="815"/>
                  </a:lnTo>
                  <a:lnTo>
                    <a:pt x="798" y="800"/>
                  </a:lnTo>
                  <a:lnTo>
                    <a:pt x="815" y="784"/>
                  </a:lnTo>
                  <a:lnTo>
                    <a:pt x="829" y="767"/>
                  </a:lnTo>
                  <a:lnTo>
                    <a:pt x="842" y="749"/>
                  </a:lnTo>
                  <a:lnTo>
                    <a:pt x="855" y="730"/>
                  </a:lnTo>
                  <a:lnTo>
                    <a:pt x="868" y="712"/>
                  </a:lnTo>
                  <a:lnTo>
                    <a:pt x="879" y="694"/>
                  </a:lnTo>
                  <a:lnTo>
                    <a:pt x="888" y="674"/>
                  </a:lnTo>
                  <a:lnTo>
                    <a:pt x="899" y="652"/>
                  </a:lnTo>
                  <a:lnTo>
                    <a:pt x="906" y="632"/>
                  </a:lnTo>
                  <a:lnTo>
                    <a:pt x="914" y="610"/>
                  </a:lnTo>
                  <a:lnTo>
                    <a:pt x="919" y="588"/>
                  </a:lnTo>
                  <a:lnTo>
                    <a:pt x="925" y="566"/>
                  </a:lnTo>
                  <a:lnTo>
                    <a:pt x="930" y="544"/>
                  </a:lnTo>
                  <a:lnTo>
                    <a:pt x="932" y="520"/>
                  </a:lnTo>
                  <a:lnTo>
                    <a:pt x="934" y="496"/>
                  </a:lnTo>
                  <a:lnTo>
                    <a:pt x="934" y="472"/>
                  </a:lnTo>
                  <a:lnTo>
                    <a:pt x="943" y="472"/>
                  </a:lnTo>
                  <a:close/>
                </a:path>
              </a:pathLst>
            </a:custGeom>
            <a:solidFill>
              <a:srgbClr val="98D5FF"/>
            </a:solidFill>
            <a:ln w="9525">
              <a:noFill/>
              <a:round/>
              <a:headEnd/>
              <a:tailEnd/>
            </a:ln>
          </p:spPr>
          <p:txBody>
            <a:bodyPr/>
            <a:lstStyle/>
            <a:p>
              <a:endParaRPr lang="en-US"/>
            </a:p>
          </p:txBody>
        </p:sp>
        <p:sp>
          <p:nvSpPr>
            <p:cNvPr id="49244" name="Freeform 309"/>
            <p:cNvSpPr>
              <a:spLocks/>
            </p:cNvSpPr>
            <p:nvPr/>
          </p:nvSpPr>
          <p:spPr bwMode="auto">
            <a:xfrm>
              <a:off x="3381025" y="2659081"/>
              <a:ext cx="1319389" cy="1481138"/>
            </a:xfrm>
            <a:custGeom>
              <a:avLst/>
              <a:gdLst>
                <a:gd name="T0" fmla="*/ 2147483647 w 935"/>
                <a:gd name="T1" fmla="*/ 2147483647 h 933"/>
                <a:gd name="T2" fmla="*/ 2147483647 w 935"/>
                <a:gd name="T3" fmla="*/ 2147483647 h 933"/>
                <a:gd name="T4" fmla="*/ 2147483647 w 935"/>
                <a:gd name="T5" fmla="*/ 2147483647 h 933"/>
                <a:gd name="T6" fmla="*/ 2147483647 w 935"/>
                <a:gd name="T7" fmla="*/ 2147483647 h 933"/>
                <a:gd name="T8" fmla="*/ 2147483647 w 935"/>
                <a:gd name="T9" fmla="*/ 2147483647 h 933"/>
                <a:gd name="T10" fmla="*/ 2147483647 w 935"/>
                <a:gd name="T11" fmla="*/ 2147483647 h 933"/>
                <a:gd name="T12" fmla="*/ 2147483647 w 935"/>
                <a:gd name="T13" fmla="*/ 2147483647 h 933"/>
                <a:gd name="T14" fmla="*/ 2147483647 w 935"/>
                <a:gd name="T15" fmla="*/ 2147483647 h 933"/>
                <a:gd name="T16" fmla="*/ 2147483647 w 935"/>
                <a:gd name="T17" fmla="*/ 2147483647 h 933"/>
                <a:gd name="T18" fmla="*/ 2147483647 w 935"/>
                <a:gd name="T19" fmla="*/ 2147483647 h 933"/>
                <a:gd name="T20" fmla="*/ 2147483647 w 935"/>
                <a:gd name="T21" fmla="*/ 2147483647 h 933"/>
                <a:gd name="T22" fmla="*/ 2147483647 w 935"/>
                <a:gd name="T23" fmla="*/ 2147483647 h 933"/>
                <a:gd name="T24" fmla="*/ 0 w 935"/>
                <a:gd name="T25" fmla="*/ 2147483647 h 933"/>
                <a:gd name="T26" fmla="*/ 2147483647 w 935"/>
                <a:gd name="T27" fmla="*/ 2147483647 h 933"/>
                <a:gd name="T28" fmla="*/ 2147483647 w 935"/>
                <a:gd name="T29" fmla="*/ 2147483647 h 933"/>
                <a:gd name="T30" fmla="*/ 2147483647 w 935"/>
                <a:gd name="T31" fmla="*/ 2147483647 h 933"/>
                <a:gd name="T32" fmla="*/ 2147483647 w 935"/>
                <a:gd name="T33" fmla="*/ 2147483647 h 933"/>
                <a:gd name="T34" fmla="*/ 2147483647 w 935"/>
                <a:gd name="T35" fmla="*/ 2147483647 h 933"/>
                <a:gd name="T36" fmla="*/ 2147483647 w 935"/>
                <a:gd name="T37" fmla="*/ 2147483647 h 933"/>
                <a:gd name="T38" fmla="*/ 2147483647 w 935"/>
                <a:gd name="T39" fmla="*/ 2147483647 h 933"/>
                <a:gd name="T40" fmla="*/ 2147483647 w 935"/>
                <a:gd name="T41" fmla="*/ 2147483647 h 933"/>
                <a:gd name="T42" fmla="*/ 2147483647 w 935"/>
                <a:gd name="T43" fmla="*/ 2147483647 h 933"/>
                <a:gd name="T44" fmla="*/ 2147483647 w 935"/>
                <a:gd name="T45" fmla="*/ 2147483647 h 933"/>
                <a:gd name="T46" fmla="*/ 2147483647 w 935"/>
                <a:gd name="T47" fmla="*/ 2147483647 h 933"/>
                <a:gd name="T48" fmla="*/ 2147483647 w 935"/>
                <a:gd name="T49" fmla="*/ 2147483647 h 933"/>
                <a:gd name="T50" fmla="*/ 2147483647 w 935"/>
                <a:gd name="T51" fmla="*/ 2147483647 h 933"/>
                <a:gd name="T52" fmla="*/ 2147483647 w 935"/>
                <a:gd name="T53" fmla="*/ 2147483647 h 933"/>
                <a:gd name="T54" fmla="*/ 2147483647 w 935"/>
                <a:gd name="T55" fmla="*/ 2147483647 h 933"/>
                <a:gd name="T56" fmla="*/ 2147483647 w 935"/>
                <a:gd name="T57" fmla="*/ 2147483647 h 933"/>
                <a:gd name="T58" fmla="*/ 2147483647 w 935"/>
                <a:gd name="T59" fmla="*/ 2147483647 h 933"/>
                <a:gd name="T60" fmla="*/ 2147483647 w 935"/>
                <a:gd name="T61" fmla="*/ 2147483647 h 933"/>
                <a:gd name="T62" fmla="*/ 2147483647 w 935"/>
                <a:gd name="T63" fmla="*/ 2147483647 h 933"/>
                <a:gd name="T64" fmla="*/ 2147483647 w 935"/>
                <a:gd name="T65" fmla="*/ 2147483647 h 933"/>
                <a:gd name="T66" fmla="*/ 2147483647 w 935"/>
                <a:gd name="T67" fmla="*/ 2147483647 h 933"/>
                <a:gd name="T68" fmla="*/ 2147483647 w 935"/>
                <a:gd name="T69" fmla="*/ 2147483647 h 933"/>
                <a:gd name="T70" fmla="*/ 2147483647 w 935"/>
                <a:gd name="T71" fmla="*/ 2147483647 h 933"/>
                <a:gd name="T72" fmla="*/ 2147483647 w 935"/>
                <a:gd name="T73" fmla="*/ 2147483647 h 933"/>
                <a:gd name="T74" fmla="*/ 2147483647 w 935"/>
                <a:gd name="T75" fmla="*/ 2147483647 h 933"/>
                <a:gd name="T76" fmla="*/ 2147483647 w 935"/>
                <a:gd name="T77" fmla="*/ 2147483647 h 933"/>
                <a:gd name="T78" fmla="*/ 2147483647 w 935"/>
                <a:gd name="T79" fmla="*/ 2147483647 h 933"/>
                <a:gd name="T80" fmla="*/ 2147483647 w 935"/>
                <a:gd name="T81" fmla="*/ 2147483647 h 933"/>
                <a:gd name="T82" fmla="*/ 2147483647 w 935"/>
                <a:gd name="T83" fmla="*/ 2147483647 h 933"/>
                <a:gd name="T84" fmla="*/ 2147483647 w 935"/>
                <a:gd name="T85" fmla="*/ 2147483647 h 933"/>
                <a:gd name="T86" fmla="*/ 2147483647 w 935"/>
                <a:gd name="T87" fmla="*/ 2147483647 h 933"/>
                <a:gd name="T88" fmla="*/ 2147483647 w 935"/>
                <a:gd name="T89" fmla="*/ 2147483647 h 933"/>
                <a:gd name="T90" fmla="*/ 2147483647 w 935"/>
                <a:gd name="T91" fmla="*/ 2147483647 h 933"/>
                <a:gd name="T92" fmla="*/ 2147483647 w 935"/>
                <a:gd name="T93" fmla="*/ 2147483647 h 933"/>
                <a:gd name="T94" fmla="*/ 2147483647 w 935"/>
                <a:gd name="T95" fmla="*/ 2147483647 h 933"/>
                <a:gd name="T96" fmla="*/ 2147483647 w 935"/>
                <a:gd name="T97" fmla="*/ 2147483647 h 933"/>
                <a:gd name="T98" fmla="*/ 2147483647 w 935"/>
                <a:gd name="T99" fmla="*/ 2147483647 h 933"/>
                <a:gd name="T100" fmla="*/ 2147483647 w 935"/>
                <a:gd name="T101" fmla="*/ 2147483647 h 93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35"/>
                <a:gd name="T154" fmla="*/ 0 h 933"/>
                <a:gd name="T155" fmla="*/ 935 w 935"/>
                <a:gd name="T156" fmla="*/ 933 h 93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35" h="933">
                  <a:moveTo>
                    <a:pt x="935" y="466"/>
                  </a:moveTo>
                  <a:lnTo>
                    <a:pt x="935" y="443"/>
                  </a:lnTo>
                  <a:lnTo>
                    <a:pt x="933" y="419"/>
                  </a:lnTo>
                  <a:lnTo>
                    <a:pt x="930" y="395"/>
                  </a:lnTo>
                  <a:lnTo>
                    <a:pt x="926" y="373"/>
                  </a:lnTo>
                  <a:lnTo>
                    <a:pt x="921" y="349"/>
                  </a:lnTo>
                  <a:lnTo>
                    <a:pt x="913" y="327"/>
                  </a:lnTo>
                  <a:lnTo>
                    <a:pt x="906" y="305"/>
                  </a:lnTo>
                  <a:lnTo>
                    <a:pt x="899" y="285"/>
                  </a:lnTo>
                  <a:lnTo>
                    <a:pt x="890" y="263"/>
                  </a:lnTo>
                  <a:lnTo>
                    <a:pt x="879" y="243"/>
                  </a:lnTo>
                  <a:lnTo>
                    <a:pt x="868" y="225"/>
                  </a:lnTo>
                  <a:lnTo>
                    <a:pt x="855" y="205"/>
                  </a:lnTo>
                  <a:lnTo>
                    <a:pt x="842" y="186"/>
                  </a:lnTo>
                  <a:lnTo>
                    <a:pt x="829" y="170"/>
                  </a:lnTo>
                  <a:lnTo>
                    <a:pt x="814" y="152"/>
                  </a:lnTo>
                  <a:lnTo>
                    <a:pt x="798" y="135"/>
                  </a:lnTo>
                  <a:lnTo>
                    <a:pt x="782" y="120"/>
                  </a:lnTo>
                  <a:lnTo>
                    <a:pt x="765" y="106"/>
                  </a:lnTo>
                  <a:lnTo>
                    <a:pt x="747" y="91"/>
                  </a:lnTo>
                  <a:lnTo>
                    <a:pt x="728" y="78"/>
                  </a:lnTo>
                  <a:lnTo>
                    <a:pt x="710" y="67"/>
                  </a:lnTo>
                  <a:lnTo>
                    <a:pt x="690" y="55"/>
                  </a:lnTo>
                  <a:lnTo>
                    <a:pt x="670" y="45"/>
                  </a:lnTo>
                  <a:lnTo>
                    <a:pt x="650" y="36"/>
                  </a:lnTo>
                  <a:lnTo>
                    <a:pt x="628" y="27"/>
                  </a:lnTo>
                  <a:lnTo>
                    <a:pt x="606" y="20"/>
                  </a:lnTo>
                  <a:lnTo>
                    <a:pt x="584" y="14"/>
                  </a:lnTo>
                  <a:lnTo>
                    <a:pt x="562" y="9"/>
                  </a:lnTo>
                  <a:lnTo>
                    <a:pt x="538" y="5"/>
                  </a:lnTo>
                  <a:lnTo>
                    <a:pt x="516" y="1"/>
                  </a:lnTo>
                  <a:lnTo>
                    <a:pt x="492" y="0"/>
                  </a:lnTo>
                  <a:lnTo>
                    <a:pt x="468" y="0"/>
                  </a:lnTo>
                  <a:lnTo>
                    <a:pt x="443" y="0"/>
                  </a:lnTo>
                  <a:lnTo>
                    <a:pt x="419" y="1"/>
                  </a:lnTo>
                  <a:lnTo>
                    <a:pt x="397" y="5"/>
                  </a:lnTo>
                  <a:lnTo>
                    <a:pt x="373" y="9"/>
                  </a:lnTo>
                  <a:lnTo>
                    <a:pt x="351" y="14"/>
                  </a:lnTo>
                  <a:lnTo>
                    <a:pt x="329" y="20"/>
                  </a:lnTo>
                  <a:lnTo>
                    <a:pt x="307" y="27"/>
                  </a:lnTo>
                  <a:lnTo>
                    <a:pt x="285" y="36"/>
                  </a:lnTo>
                  <a:lnTo>
                    <a:pt x="265" y="45"/>
                  </a:lnTo>
                  <a:lnTo>
                    <a:pt x="245" y="55"/>
                  </a:lnTo>
                  <a:lnTo>
                    <a:pt x="225" y="67"/>
                  </a:lnTo>
                  <a:lnTo>
                    <a:pt x="207" y="78"/>
                  </a:lnTo>
                  <a:lnTo>
                    <a:pt x="188" y="91"/>
                  </a:lnTo>
                  <a:lnTo>
                    <a:pt x="170" y="106"/>
                  </a:lnTo>
                  <a:lnTo>
                    <a:pt x="154" y="120"/>
                  </a:lnTo>
                  <a:lnTo>
                    <a:pt x="137" y="135"/>
                  </a:lnTo>
                  <a:lnTo>
                    <a:pt x="121" y="152"/>
                  </a:lnTo>
                  <a:lnTo>
                    <a:pt x="106" y="170"/>
                  </a:lnTo>
                  <a:lnTo>
                    <a:pt x="93" y="186"/>
                  </a:lnTo>
                  <a:lnTo>
                    <a:pt x="80" y="205"/>
                  </a:lnTo>
                  <a:lnTo>
                    <a:pt x="68" y="225"/>
                  </a:lnTo>
                  <a:lnTo>
                    <a:pt x="57" y="243"/>
                  </a:lnTo>
                  <a:lnTo>
                    <a:pt x="46" y="263"/>
                  </a:lnTo>
                  <a:lnTo>
                    <a:pt x="36" y="285"/>
                  </a:lnTo>
                  <a:lnTo>
                    <a:pt x="29" y="305"/>
                  </a:lnTo>
                  <a:lnTo>
                    <a:pt x="22" y="327"/>
                  </a:lnTo>
                  <a:lnTo>
                    <a:pt x="15" y="349"/>
                  </a:lnTo>
                  <a:lnTo>
                    <a:pt x="9" y="373"/>
                  </a:lnTo>
                  <a:lnTo>
                    <a:pt x="5" y="395"/>
                  </a:lnTo>
                  <a:lnTo>
                    <a:pt x="2" y="419"/>
                  </a:lnTo>
                  <a:lnTo>
                    <a:pt x="0" y="443"/>
                  </a:lnTo>
                  <a:lnTo>
                    <a:pt x="0" y="466"/>
                  </a:lnTo>
                  <a:lnTo>
                    <a:pt x="0" y="490"/>
                  </a:lnTo>
                  <a:lnTo>
                    <a:pt x="2" y="514"/>
                  </a:lnTo>
                  <a:lnTo>
                    <a:pt x="5" y="538"/>
                  </a:lnTo>
                  <a:lnTo>
                    <a:pt x="9" y="560"/>
                  </a:lnTo>
                  <a:lnTo>
                    <a:pt x="15" y="584"/>
                  </a:lnTo>
                  <a:lnTo>
                    <a:pt x="22" y="605"/>
                  </a:lnTo>
                  <a:lnTo>
                    <a:pt x="29" y="627"/>
                  </a:lnTo>
                  <a:lnTo>
                    <a:pt x="36" y="648"/>
                  </a:lnTo>
                  <a:lnTo>
                    <a:pt x="46" y="670"/>
                  </a:lnTo>
                  <a:lnTo>
                    <a:pt x="57" y="690"/>
                  </a:lnTo>
                  <a:lnTo>
                    <a:pt x="68" y="708"/>
                  </a:lnTo>
                  <a:lnTo>
                    <a:pt x="80" y="728"/>
                  </a:lnTo>
                  <a:lnTo>
                    <a:pt x="93" y="746"/>
                  </a:lnTo>
                  <a:lnTo>
                    <a:pt x="106" y="763"/>
                  </a:lnTo>
                  <a:lnTo>
                    <a:pt x="121" y="781"/>
                  </a:lnTo>
                  <a:lnTo>
                    <a:pt x="137" y="798"/>
                  </a:lnTo>
                  <a:lnTo>
                    <a:pt x="154" y="812"/>
                  </a:lnTo>
                  <a:lnTo>
                    <a:pt x="170" y="827"/>
                  </a:lnTo>
                  <a:lnTo>
                    <a:pt x="188" y="842"/>
                  </a:lnTo>
                  <a:lnTo>
                    <a:pt x="207" y="854"/>
                  </a:lnTo>
                  <a:lnTo>
                    <a:pt x="225" y="865"/>
                  </a:lnTo>
                  <a:lnTo>
                    <a:pt x="245" y="878"/>
                  </a:lnTo>
                  <a:lnTo>
                    <a:pt x="265" y="887"/>
                  </a:lnTo>
                  <a:lnTo>
                    <a:pt x="285" y="897"/>
                  </a:lnTo>
                  <a:lnTo>
                    <a:pt x="307" y="906"/>
                  </a:lnTo>
                  <a:lnTo>
                    <a:pt x="329" y="913"/>
                  </a:lnTo>
                  <a:lnTo>
                    <a:pt x="351" y="919"/>
                  </a:lnTo>
                  <a:lnTo>
                    <a:pt x="373" y="924"/>
                  </a:lnTo>
                  <a:lnTo>
                    <a:pt x="397" y="928"/>
                  </a:lnTo>
                  <a:lnTo>
                    <a:pt x="419" y="931"/>
                  </a:lnTo>
                  <a:lnTo>
                    <a:pt x="443" y="933"/>
                  </a:lnTo>
                  <a:lnTo>
                    <a:pt x="468" y="933"/>
                  </a:lnTo>
                  <a:lnTo>
                    <a:pt x="492" y="933"/>
                  </a:lnTo>
                  <a:lnTo>
                    <a:pt x="516" y="931"/>
                  </a:lnTo>
                  <a:lnTo>
                    <a:pt x="538" y="928"/>
                  </a:lnTo>
                  <a:lnTo>
                    <a:pt x="562" y="924"/>
                  </a:lnTo>
                  <a:lnTo>
                    <a:pt x="584" y="919"/>
                  </a:lnTo>
                  <a:lnTo>
                    <a:pt x="606" y="913"/>
                  </a:lnTo>
                  <a:lnTo>
                    <a:pt x="628" y="906"/>
                  </a:lnTo>
                  <a:lnTo>
                    <a:pt x="650" y="897"/>
                  </a:lnTo>
                  <a:lnTo>
                    <a:pt x="670" y="887"/>
                  </a:lnTo>
                  <a:lnTo>
                    <a:pt x="690" y="878"/>
                  </a:lnTo>
                  <a:lnTo>
                    <a:pt x="710" y="865"/>
                  </a:lnTo>
                  <a:lnTo>
                    <a:pt x="728" y="854"/>
                  </a:lnTo>
                  <a:lnTo>
                    <a:pt x="747" y="842"/>
                  </a:lnTo>
                  <a:lnTo>
                    <a:pt x="765" y="827"/>
                  </a:lnTo>
                  <a:lnTo>
                    <a:pt x="782" y="812"/>
                  </a:lnTo>
                  <a:lnTo>
                    <a:pt x="798" y="798"/>
                  </a:lnTo>
                  <a:lnTo>
                    <a:pt x="814" y="781"/>
                  </a:lnTo>
                  <a:lnTo>
                    <a:pt x="829" y="763"/>
                  </a:lnTo>
                  <a:lnTo>
                    <a:pt x="842" y="746"/>
                  </a:lnTo>
                  <a:lnTo>
                    <a:pt x="855" y="728"/>
                  </a:lnTo>
                  <a:lnTo>
                    <a:pt x="868" y="708"/>
                  </a:lnTo>
                  <a:lnTo>
                    <a:pt x="879" y="690"/>
                  </a:lnTo>
                  <a:lnTo>
                    <a:pt x="890" y="670"/>
                  </a:lnTo>
                  <a:lnTo>
                    <a:pt x="899" y="648"/>
                  </a:lnTo>
                  <a:lnTo>
                    <a:pt x="906" y="627"/>
                  </a:lnTo>
                  <a:lnTo>
                    <a:pt x="913" y="605"/>
                  </a:lnTo>
                  <a:lnTo>
                    <a:pt x="921" y="584"/>
                  </a:lnTo>
                  <a:lnTo>
                    <a:pt x="926" y="560"/>
                  </a:lnTo>
                  <a:lnTo>
                    <a:pt x="930" y="538"/>
                  </a:lnTo>
                  <a:lnTo>
                    <a:pt x="933" y="514"/>
                  </a:lnTo>
                  <a:lnTo>
                    <a:pt x="935" y="490"/>
                  </a:lnTo>
                  <a:lnTo>
                    <a:pt x="935" y="466"/>
                  </a:lnTo>
                  <a:lnTo>
                    <a:pt x="926" y="466"/>
                  </a:lnTo>
                  <a:lnTo>
                    <a:pt x="926" y="443"/>
                  </a:lnTo>
                  <a:lnTo>
                    <a:pt x="924" y="419"/>
                  </a:lnTo>
                  <a:lnTo>
                    <a:pt x="921" y="397"/>
                  </a:lnTo>
                  <a:lnTo>
                    <a:pt x="917" y="375"/>
                  </a:lnTo>
                  <a:lnTo>
                    <a:pt x="911" y="351"/>
                  </a:lnTo>
                  <a:lnTo>
                    <a:pt x="906" y="331"/>
                  </a:lnTo>
                  <a:lnTo>
                    <a:pt x="899" y="309"/>
                  </a:lnTo>
                  <a:lnTo>
                    <a:pt x="890" y="289"/>
                  </a:lnTo>
                  <a:lnTo>
                    <a:pt x="880" y="267"/>
                  </a:lnTo>
                  <a:lnTo>
                    <a:pt x="871" y="249"/>
                  </a:lnTo>
                  <a:lnTo>
                    <a:pt x="860" y="228"/>
                  </a:lnTo>
                  <a:lnTo>
                    <a:pt x="847" y="210"/>
                  </a:lnTo>
                  <a:lnTo>
                    <a:pt x="835" y="192"/>
                  </a:lnTo>
                  <a:lnTo>
                    <a:pt x="822" y="175"/>
                  </a:lnTo>
                  <a:lnTo>
                    <a:pt x="807" y="159"/>
                  </a:lnTo>
                  <a:lnTo>
                    <a:pt x="792" y="142"/>
                  </a:lnTo>
                  <a:lnTo>
                    <a:pt x="776" y="128"/>
                  </a:lnTo>
                  <a:lnTo>
                    <a:pt x="760" y="113"/>
                  </a:lnTo>
                  <a:lnTo>
                    <a:pt x="741" y="98"/>
                  </a:lnTo>
                  <a:lnTo>
                    <a:pt x="725" y="86"/>
                  </a:lnTo>
                  <a:lnTo>
                    <a:pt x="705" y="75"/>
                  </a:lnTo>
                  <a:lnTo>
                    <a:pt x="686" y="64"/>
                  </a:lnTo>
                  <a:lnTo>
                    <a:pt x="666" y="53"/>
                  </a:lnTo>
                  <a:lnTo>
                    <a:pt x="646" y="44"/>
                  </a:lnTo>
                  <a:lnTo>
                    <a:pt x="626" y="36"/>
                  </a:lnTo>
                  <a:lnTo>
                    <a:pt x="604" y="29"/>
                  </a:lnTo>
                  <a:lnTo>
                    <a:pt x="582" y="22"/>
                  </a:lnTo>
                  <a:lnTo>
                    <a:pt x="560" y="18"/>
                  </a:lnTo>
                  <a:lnTo>
                    <a:pt x="538" y="12"/>
                  </a:lnTo>
                  <a:lnTo>
                    <a:pt x="514" y="11"/>
                  </a:lnTo>
                  <a:lnTo>
                    <a:pt x="490" y="9"/>
                  </a:lnTo>
                  <a:lnTo>
                    <a:pt x="468" y="9"/>
                  </a:lnTo>
                  <a:lnTo>
                    <a:pt x="445" y="9"/>
                  </a:lnTo>
                  <a:lnTo>
                    <a:pt x="421" y="11"/>
                  </a:lnTo>
                  <a:lnTo>
                    <a:pt x="397" y="12"/>
                  </a:lnTo>
                  <a:lnTo>
                    <a:pt x="375" y="18"/>
                  </a:lnTo>
                  <a:lnTo>
                    <a:pt x="353" y="22"/>
                  </a:lnTo>
                  <a:lnTo>
                    <a:pt x="331" y="29"/>
                  </a:lnTo>
                  <a:lnTo>
                    <a:pt x="309" y="36"/>
                  </a:lnTo>
                  <a:lnTo>
                    <a:pt x="289" y="44"/>
                  </a:lnTo>
                  <a:lnTo>
                    <a:pt x="269" y="53"/>
                  </a:lnTo>
                  <a:lnTo>
                    <a:pt x="249" y="64"/>
                  </a:lnTo>
                  <a:lnTo>
                    <a:pt x="231" y="75"/>
                  </a:lnTo>
                  <a:lnTo>
                    <a:pt x="210" y="86"/>
                  </a:lnTo>
                  <a:lnTo>
                    <a:pt x="194" y="98"/>
                  </a:lnTo>
                  <a:lnTo>
                    <a:pt x="176" y="113"/>
                  </a:lnTo>
                  <a:lnTo>
                    <a:pt x="159" y="128"/>
                  </a:lnTo>
                  <a:lnTo>
                    <a:pt x="143" y="142"/>
                  </a:lnTo>
                  <a:lnTo>
                    <a:pt x="128" y="159"/>
                  </a:lnTo>
                  <a:lnTo>
                    <a:pt x="113" y="175"/>
                  </a:lnTo>
                  <a:lnTo>
                    <a:pt x="101" y="192"/>
                  </a:lnTo>
                  <a:lnTo>
                    <a:pt x="88" y="210"/>
                  </a:lnTo>
                  <a:lnTo>
                    <a:pt x="75" y="228"/>
                  </a:lnTo>
                  <a:lnTo>
                    <a:pt x="64" y="249"/>
                  </a:lnTo>
                  <a:lnTo>
                    <a:pt x="55" y="267"/>
                  </a:lnTo>
                  <a:lnTo>
                    <a:pt x="46" y="289"/>
                  </a:lnTo>
                  <a:lnTo>
                    <a:pt x="36" y="309"/>
                  </a:lnTo>
                  <a:lnTo>
                    <a:pt x="29" y="331"/>
                  </a:lnTo>
                  <a:lnTo>
                    <a:pt x="24" y="351"/>
                  </a:lnTo>
                  <a:lnTo>
                    <a:pt x="18" y="375"/>
                  </a:lnTo>
                  <a:lnTo>
                    <a:pt x="15" y="397"/>
                  </a:lnTo>
                  <a:lnTo>
                    <a:pt x="11" y="419"/>
                  </a:lnTo>
                  <a:lnTo>
                    <a:pt x="9" y="443"/>
                  </a:lnTo>
                  <a:lnTo>
                    <a:pt x="9" y="466"/>
                  </a:lnTo>
                  <a:lnTo>
                    <a:pt x="9" y="490"/>
                  </a:lnTo>
                  <a:lnTo>
                    <a:pt x="11" y="514"/>
                  </a:lnTo>
                  <a:lnTo>
                    <a:pt x="15" y="536"/>
                  </a:lnTo>
                  <a:lnTo>
                    <a:pt x="18" y="558"/>
                  </a:lnTo>
                  <a:lnTo>
                    <a:pt x="24" y="582"/>
                  </a:lnTo>
                  <a:lnTo>
                    <a:pt x="29" y="602"/>
                  </a:lnTo>
                  <a:lnTo>
                    <a:pt x="36" y="624"/>
                  </a:lnTo>
                  <a:lnTo>
                    <a:pt x="46" y="644"/>
                  </a:lnTo>
                  <a:lnTo>
                    <a:pt x="55" y="666"/>
                  </a:lnTo>
                  <a:lnTo>
                    <a:pt x="64" y="684"/>
                  </a:lnTo>
                  <a:lnTo>
                    <a:pt x="75" y="704"/>
                  </a:lnTo>
                  <a:lnTo>
                    <a:pt x="88" y="723"/>
                  </a:lnTo>
                  <a:lnTo>
                    <a:pt x="101" y="741"/>
                  </a:lnTo>
                  <a:lnTo>
                    <a:pt x="113" y="757"/>
                  </a:lnTo>
                  <a:lnTo>
                    <a:pt x="128" y="774"/>
                  </a:lnTo>
                  <a:lnTo>
                    <a:pt x="143" y="790"/>
                  </a:lnTo>
                  <a:lnTo>
                    <a:pt x="159" y="805"/>
                  </a:lnTo>
                  <a:lnTo>
                    <a:pt x="176" y="820"/>
                  </a:lnTo>
                  <a:lnTo>
                    <a:pt x="194" y="834"/>
                  </a:lnTo>
                  <a:lnTo>
                    <a:pt x="210" y="847"/>
                  </a:lnTo>
                  <a:lnTo>
                    <a:pt x="231" y="858"/>
                  </a:lnTo>
                  <a:lnTo>
                    <a:pt x="249" y="869"/>
                  </a:lnTo>
                  <a:lnTo>
                    <a:pt x="269" y="880"/>
                  </a:lnTo>
                  <a:lnTo>
                    <a:pt x="289" y="889"/>
                  </a:lnTo>
                  <a:lnTo>
                    <a:pt x="309" y="897"/>
                  </a:lnTo>
                  <a:lnTo>
                    <a:pt x="331" y="904"/>
                  </a:lnTo>
                  <a:lnTo>
                    <a:pt x="353" y="911"/>
                  </a:lnTo>
                  <a:lnTo>
                    <a:pt x="375" y="915"/>
                  </a:lnTo>
                  <a:lnTo>
                    <a:pt x="397" y="920"/>
                  </a:lnTo>
                  <a:lnTo>
                    <a:pt x="421" y="922"/>
                  </a:lnTo>
                  <a:lnTo>
                    <a:pt x="445" y="924"/>
                  </a:lnTo>
                  <a:lnTo>
                    <a:pt x="468" y="924"/>
                  </a:lnTo>
                  <a:lnTo>
                    <a:pt x="490" y="924"/>
                  </a:lnTo>
                  <a:lnTo>
                    <a:pt x="514" y="922"/>
                  </a:lnTo>
                  <a:lnTo>
                    <a:pt x="538" y="920"/>
                  </a:lnTo>
                  <a:lnTo>
                    <a:pt x="560" y="915"/>
                  </a:lnTo>
                  <a:lnTo>
                    <a:pt x="582" y="911"/>
                  </a:lnTo>
                  <a:lnTo>
                    <a:pt x="604" y="904"/>
                  </a:lnTo>
                  <a:lnTo>
                    <a:pt x="626" y="897"/>
                  </a:lnTo>
                  <a:lnTo>
                    <a:pt x="646" y="889"/>
                  </a:lnTo>
                  <a:lnTo>
                    <a:pt x="666" y="880"/>
                  </a:lnTo>
                  <a:lnTo>
                    <a:pt x="686" y="869"/>
                  </a:lnTo>
                  <a:lnTo>
                    <a:pt x="705" y="858"/>
                  </a:lnTo>
                  <a:lnTo>
                    <a:pt x="725" y="847"/>
                  </a:lnTo>
                  <a:lnTo>
                    <a:pt x="741" y="834"/>
                  </a:lnTo>
                  <a:lnTo>
                    <a:pt x="760" y="820"/>
                  </a:lnTo>
                  <a:lnTo>
                    <a:pt x="776" y="805"/>
                  </a:lnTo>
                  <a:lnTo>
                    <a:pt x="792" y="790"/>
                  </a:lnTo>
                  <a:lnTo>
                    <a:pt x="807" y="774"/>
                  </a:lnTo>
                  <a:lnTo>
                    <a:pt x="822" y="757"/>
                  </a:lnTo>
                  <a:lnTo>
                    <a:pt x="835" y="741"/>
                  </a:lnTo>
                  <a:lnTo>
                    <a:pt x="847" y="723"/>
                  </a:lnTo>
                  <a:lnTo>
                    <a:pt x="860" y="704"/>
                  </a:lnTo>
                  <a:lnTo>
                    <a:pt x="871" y="684"/>
                  </a:lnTo>
                  <a:lnTo>
                    <a:pt x="880" y="666"/>
                  </a:lnTo>
                  <a:lnTo>
                    <a:pt x="890" y="644"/>
                  </a:lnTo>
                  <a:lnTo>
                    <a:pt x="899" y="624"/>
                  </a:lnTo>
                  <a:lnTo>
                    <a:pt x="906" y="602"/>
                  </a:lnTo>
                  <a:lnTo>
                    <a:pt x="911" y="582"/>
                  </a:lnTo>
                  <a:lnTo>
                    <a:pt x="917" y="558"/>
                  </a:lnTo>
                  <a:lnTo>
                    <a:pt x="921" y="536"/>
                  </a:lnTo>
                  <a:lnTo>
                    <a:pt x="924" y="514"/>
                  </a:lnTo>
                  <a:lnTo>
                    <a:pt x="926" y="490"/>
                  </a:lnTo>
                  <a:lnTo>
                    <a:pt x="926" y="466"/>
                  </a:lnTo>
                  <a:lnTo>
                    <a:pt x="935" y="466"/>
                  </a:lnTo>
                  <a:close/>
                </a:path>
              </a:pathLst>
            </a:custGeom>
            <a:solidFill>
              <a:srgbClr val="99D6FF"/>
            </a:solidFill>
            <a:ln w="9525">
              <a:noFill/>
              <a:round/>
              <a:headEnd/>
              <a:tailEnd/>
            </a:ln>
          </p:spPr>
          <p:txBody>
            <a:bodyPr/>
            <a:lstStyle/>
            <a:p>
              <a:endParaRPr lang="en-US"/>
            </a:p>
          </p:txBody>
        </p:sp>
        <p:sp>
          <p:nvSpPr>
            <p:cNvPr id="49245" name="Freeform 310"/>
            <p:cNvSpPr>
              <a:spLocks/>
            </p:cNvSpPr>
            <p:nvPr/>
          </p:nvSpPr>
          <p:spPr bwMode="auto">
            <a:xfrm>
              <a:off x="3388081" y="2663845"/>
              <a:ext cx="1305277" cy="1470025"/>
            </a:xfrm>
            <a:custGeom>
              <a:avLst/>
              <a:gdLst>
                <a:gd name="T0" fmla="*/ 2147483647 w 925"/>
                <a:gd name="T1" fmla="*/ 2147483647 h 926"/>
                <a:gd name="T2" fmla="*/ 2147483647 w 925"/>
                <a:gd name="T3" fmla="*/ 2147483647 h 926"/>
                <a:gd name="T4" fmla="*/ 2147483647 w 925"/>
                <a:gd name="T5" fmla="*/ 2147483647 h 926"/>
                <a:gd name="T6" fmla="*/ 2147483647 w 925"/>
                <a:gd name="T7" fmla="*/ 2147483647 h 926"/>
                <a:gd name="T8" fmla="*/ 2147483647 w 925"/>
                <a:gd name="T9" fmla="*/ 2147483647 h 926"/>
                <a:gd name="T10" fmla="*/ 2147483647 w 925"/>
                <a:gd name="T11" fmla="*/ 2147483647 h 926"/>
                <a:gd name="T12" fmla="*/ 2147483647 w 925"/>
                <a:gd name="T13" fmla="*/ 2147483647 h 926"/>
                <a:gd name="T14" fmla="*/ 2147483647 w 925"/>
                <a:gd name="T15" fmla="*/ 2147483647 h 926"/>
                <a:gd name="T16" fmla="*/ 2147483647 w 925"/>
                <a:gd name="T17" fmla="*/ 2147483647 h 926"/>
                <a:gd name="T18" fmla="*/ 2147483647 w 925"/>
                <a:gd name="T19" fmla="*/ 2147483647 h 926"/>
                <a:gd name="T20" fmla="*/ 2147483647 w 925"/>
                <a:gd name="T21" fmla="*/ 2147483647 h 926"/>
                <a:gd name="T22" fmla="*/ 2147483647 w 925"/>
                <a:gd name="T23" fmla="*/ 2147483647 h 926"/>
                <a:gd name="T24" fmla="*/ 0 w 925"/>
                <a:gd name="T25" fmla="*/ 2147483647 h 926"/>
                <a:gd name="T26" fmla="*/ 2147483647 w 925"/>
                <a:gd name="T27" fmla="*/ 2147483647 h 926"/>
                <a:gd name="T28" fmla="*/ 2147483647 w 925"/>
                <a:gd name="T29" fmla="*/ 2147483647 h 926"/>
                <a:gd name="T30" fmla="*/ 2147483647 w 925"/>
                <a:gd name="T31" fmla="*/ 2147483647 h 926"/>
                <a:gd name="T32" fmla="*/ 2147483647 w 925"/>
                <a:gd name="T33" fmla="*/ 2147483647 h 926"/>
                <a:gd name="T34" fmla="*/ 2147483647 w 925"/>
                <a:gd name="T35" fmla="*/ 2147483647 h 926"/>
                <a:gd name="T36" fmla="*/ 2147483647 w 925"/>
                <a:gd name="T37" fmla="*/ 2147483647 h 926"/>
                <a:gd name="T38" fmla="*/ 2147483647 w 925"/>
                <a:gd name="T39" fmla="*/ 2147483647 h 926"/>
                <a:gd name="T40" fmla="*/ 2147483647 w 925"/>
                <a:gd name="T41" fmla="*/ 2147483647 h 926"/>
                <a:gd name="T42" fmla="*/ 2147483647 w 925"/>
                <a:gd name="T43" fmla="*/ 2147483647 h 926"/>
                <a:gd name="T44" fmla="*/ 2147483647 w 925"/>
                <a:gd name="T45" fmla="*/ 2147483647 h 926"/>
                <a:gd name="T46" fmla="*/ 2147483647 w 925"/>
                <a:gd name="T47" fmla="*/ 2147483647 h 926"/>
                <a:gd name="T48" fmla="*/ 2147483647 w 925"/>
                <a:gd name="T49" fmla="*/ 2147483647 h 926"/>
                <a:gd name="T50" fmla="*/ 2147483647 w 925"/>
                <a:gd name="T51" fmla="*/ 2147483647 h 926"/>
                <a:gd name="T52" fmla="*/ 2147483647 w 925"/>
                <a:gd name="T53" fmla="*/ 2147483647 h 926"/>
                <a:gd name="T54" fmla="*/ 2147483647 w 925"/>
                <a:gd name="T55" fmla="*/ 2147483647 h 926"/>
                <a:gd name="T56" fmla="*/ 2147483647 w 925"/>
                <a:gd name="T57" fmla="*/ 2147483647 h 926"/>
                <a:gd name="T58" fmla="*/ 2147483647 w 925"/>
                <a:gd name="T59" fmla="*/ 2147483647 h 926"/>
                <a:gd name="T60" fmla="*/ 2147483647 w 925"/>
                <a:gd name="T61" fmla="*/ 2147483647 h 926"/>
                <a:gd name="T62" fmla="*/ 2147483647 w 925"/>
                <a:gd name="T63" fmla="*/ 2147483647 h 926"/>
                <a:gd name="T64" fmla="*/ 2147483647 w 925"/>
                <a:gd name="T65" fmla="*/ 2147483647 h 926"/>
                <a:gd name="T66" fmla="*/ 2147483647 w 925"/>
                <a:gd name="T67" fmla="*/ 2147483647 h 926"/>
                <a:gd name="T68" fmla="*/ 2147483647 w 925"/>
                <a:gd name="T69" fmla="*/ 2147483647 h 926"/>
                <a:gd name="T70" fmla="*/ 2147483647 w 925"/>
                <a:gd name="T71" fmla="*/ 2147483647 h 926"/>
                <a:gd name="T72" fmla="*/ 2147483647 w 925"/>
                <a:gd name="T73" fmla="*/ 2147483647 h 926"/>
                <a:gd name="T74" fmla="*/ 2147483647 w 925"/>
                <a:gd name="T75" fmla="*/ 2147483647 h 926"/>
                <a:gd name="T76" fmla="*/ 2147483647 w 925"/>
                <a:gd name="T77" fmla="*/ 2147483647 h 926"/>
                <a:gd name="T78" fmla="*/ 2147483647 w 925"/>
                <a:gd name="T79" fmla="*/ 2147483647 h 926"/>
                <a:gd name="T80" fmla="*/ 2147483647 w 925"/>
                <a:gd name="T81" fmla="*/ 2147483647 h 926"/>
                <a:gd name="T82" fmla="*/ 2147483647 w 925"/>
                <a:gd name="T83" fmla="*/ 2147483647 h 926"/>
                <a:gd name="T84" fmla="*/ 2147483647 w 925"/>
                <a:gd name="T85" fmla="*/ 2147483647 h 926"/>
                <a:gd name="T86" fmla="*/ 2147483647 w 925"/>
                <a:gd name="T87" fmla="*/ 2147483647 h 926"/>
                <a:gd name="T88" fmla="*/ 2147483647 w 925"/>
                <a:gd name="T89" fmla="*/ 2147483647 h 926"/>
                <a:gd name="T90" fmla="*/ 2147483647 w 925"/>
                <a:gd name="T91" fmla="*/ 2147483647 h 926"/>
                <a:gd name="T92" fmla="*/ 2147483647 w 925"/>
                <a:gd name="T93" fmla="*/ 2147483647 h 926"/>
                <a:gd name="T94" fmla="*/ 2147483647 w 925"/>
                <a:gd name="T95" fmla="*/ 2147483647 h 926"/>
                <a:gd name="T96" fmla="*/ 2147483647 w 925"/>
                <a:gd name="T97" fmla="*/ 2147483647 h 926"/>
                <a:gd name="T98" fmla="*/ 2147483647 w 925"/>
                <a:gd name="T99" fmla="*/ 2147483647 h 926"/>
                <a:gd name="T100" fmla="*/ 2147483647 w 925"/>
                <a:gd name="T101" fmla="*/ 2147483647 h 92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25"/>
                <a:gd name="T154" fmla="*/ 0 h 926"/>
                <a:gd name="T155" fmla="*/ 925 w 925"/>
                <a:gd name="T156" fmla="*/ 926 h 92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25" h="926">
                  <a:moveTo>
                    <a:pt x="925" y="463"/>
                  </a:moveTo>
                  <a:lnTo>
                    <a:pt x="925" y="440"/>
                  </a:lnTo>
                  <a:lnTo>
                    <a:pt x="923" y="416"/>
                  </a:lnTo>
                  <a:lnTo>
                    <a:pt x="921" y="394"/>
                  </a:lnTo>
                  <a:lnTo>
                    <a:pt x="916" y="370"/>
                  </a:lnTo>
                  <a:lnTo>
                    <a:pt x="910" y="348"/>
                  </a:lnTo>
                  <a:lnTo>
                    <a:pt x="905" y="326"/>
                  </a:lnTo>
                  <a:lnTo>
                    <a:pt x="897" y="304"/>
                  </a:lnTo>
                  <a:lnTo>
                    <a:pt x="890" y="284"/>
                  </a:lnTo>
                  <a:lnTo>
                    <a:pt x="879" y="262"/>
                  </a:lnTo>
                  <a:lnTo>
                    <a:pt x="870" y="242"/>
                  </a:lnTo>
                  <a:lnTo>
                    <a:pt x="859" y="224"/>
                  </a:lnTo>
                  <a:lnTo>
                    <a:pt x="846" y="205"/>
                  </a:lnTo>
                  <a:lnTo>
                    <a:pt x="833" y="187"/>
                  </a:lnTo>
                  <a:lnTo>
                    <a:pt x="820" y="169"/>
                  </a:lnTo>
                  <a:lnTo>
                    <a:pt x="806" y="152"/>
                  </a:lnTo>
                  <a:lnTo>
                    <a:pt x="789" y="136"/>
                  </a:lnTo>
                  <a:lnTo>
                    <a:pt x="775" y="121"/>
                  </a:lnTo>
                  <a:lnTo>
                    <a:pt x="756" y="106"/>
                  </a:lnTo>
                  <a:lnTo>
                    <a:pt x="740" y="92"/>
                  </a:lnTo>
                  <a:lnTo>
                    <a:pt x="722" y="79"/>
                  </a:lnTo>
                  <a:lnTo>
                    <a:pt x="703" y="68"/>
                  </a:lnTo>
                  <a:lnTo>
                    <a:pt x="683" y="57"/>
                  </a:lnTo>
                  <a:lnTo>
                    <a:pt x="663" y="46"/>
                  </a:lnTo>
                  <a:lnTo>
                    <a:pt x="643" y="37"/>
                  </a:lnTo>
                  <a:lnTo>
                    <a:pt x="621" y="28"/>
                  </a:lnTo>
                  <a:lnTo>
                    <a:pt x="601" y="20"/>
                  </a:lnTo>
                  <a:lnTo>
                    <a:pt x="579" y="15"/>
                  </a:lnTo>
                  <a:lnTo>
                    <a:pt x="555" y="9"/>
                  </a:lnTo>
                  <a:lnTo>
                    <a:pt x="533" y="6"/>
                  </a:lnTo>
                  <a:lnTo>
                    <a:pt x="509" y="2"/>
                  </a:lnTo>
                  <a:lnTo>
                    <a:pt x="487" y="0"/>
                  </a:lnTo>
                  <a:lnTo>
                    <a:pt x="463" y="0"/>
                  </a:lnTo>
                  <a:lnTo>
                    <a:pt x="438" y="0"/>
                  </a:lnTo>
                  <a:lnTo>
                    <a:pt x="416" y="2"/>
                  </a:lnTo>
                  <a:lnTo>
                    <a:pt x="392" y="6"/>
                  </a:lnTo>
                  <a:lnTo>
                    <a:pt x="370" y="9"/>
                  </a:lnTo>
                  <a:lnTo>
                    <a:pt x="346" y="15"/>
                  </a:lnTo>
                  <a:lnTo>
                    <a:pt x="324" y="20"/>
                  </a:lnTo>
                  <a:lnTo>
                    <a:pt x="304" y="28"/>
                  </a:lnTo>
                  <a:lnTo>
                    <a:pt x="282" y="37"/>
                  </a:lnTo>
                  <a:lnTo>
                    <a:pt x="262" y="46"/>
                  </a:lnTo>
                  <a:lnTo>
                    <a:pt x="242" y="57"/>
                  </a:lnTo>
                  <a:lnTo>
                    <a:pt x="222" y="68"/>
                  </a:lnTo>
                  <a:lnTo>
                    <a:pt x="204" y="79"/>
                  </a:lnTo>
                  <a:lnTo>
                    <a:pt x="185" y="92"/>
                  </a:lnTo>
                  <a:lnTo>
                    <a:pt x="169" y="106"/>
                  </a:lnTo>
                  <a:lnTo>
                    <a:pt x="150" y="121"/>
                  </a:lnTo>
                  <a:lnTo>
                    <a:pt x="136" y="136"/>
                  </a:lnTo>
                  <a:lnTo>
                    <a:pt x="119" y="152"/>
                  </a:lnTo>
                  <a:lnTo>
                    <a:pt x="105" y="169"/>
                  </a:lnTo>
                  <a:lnTo>
                    <a:pt x="92" y="187"/>
                  </a:lnTo>
                  <a:lnTo>
                    <a:pt x="79" y="205"/>
                  </a:lnTo>
                  <a:lnTo>
                    <a:pt x="66" y="224"/>
                  </a:lnTo>
                  <a:lnTo>
                    <a:pt x="55" y="242"/>
                  </a:lnTo>
                  <a:lnTo>
                    <a:pt x="46" y="262"/>
                  </a:lnTo>
                  <a:lnTo>
                    <a:pt x="35" y="284"/>
                  </a:lnTo>
                  <a:lnTo>
                    <a:pt x="28" y="304"/>
                  </a:lnTo>
                  <a:lnTo>
                    <a:pt x="20" y="326"/>
                  </a:lnTo>
                  <a:lnTo>
                    <a:pt x="15" y="348"/>
                  </a:lnTo>
                  <a:lnTo>
                    <a:pt x="10" y="370"/>
                  </a:lnTo>
                  <a:lnTo>
                    <a:pt x="6" y="394"/>
                  </a:lnTo>
                  <a:lnTo>
                    <a:pt x="2" y="416"/>
                  </a:lnTo>
                  <a:lnTo>
                    <a:pt x="0" y="440"/>
                  </a:lnTo>
                  <a:lnTo>
                    <a:pt x="0" y="463"/>
                  </a:lnTo>
                  <a:lnTo>
                    <a:pt x="0" y="487"/>
                  </a:lnTo>
                  <a:lnTo>
                    <a:pt x="2" y="511"/>
                  </a:lnTo>
                  <a:lnTo>
                    <a:pt x="6" y="535"/>
                  </a:lnTo>
                  <a:lnTo>
                    <a:pt x="10" y="557"/>
                  </a:lnTo>
                  <a:lnTo>
                    <a:pt x="15" y="579"/>
                  </a:lnTo>
                  <a:lnTo>
                    <a:pt x="20" y="601"/>
                  </a:lnTo>
                  <a:lnTo>
                    <a:pt x="28" y="623"/>
                  </a:lnTo>
                  <a:lnTo>
                    <a:pt x="35" y="643"/>
                  </a:lnTo>
                  <a:lnTo>
                    <a:pt x="46" y="665"/>
                  </a:lnTo>
                  <a:lnTo>
                    <a:pt x="55" y="685"/>
                  </a:lnTo>
                  <a:lnTo>
                    <a:pt x="66" y="703"/>
                  </a:lnTo>
                  <a:lnTo>
                    <a:pt x="79" y="721"/>
                  </a:lnTo>
                  <a:lnTo>
                    <a:pt x="92" y="740"/>
                  </a:lnTo>
                  <a:lnTo>
                    <a:pt x="105" y="758"/>
                  </a:lnTo>
                  <a:lnTo>
                    <a:pt x="119" y="775"/>
                  </a:lnTo>
                  <a:lnTo>
                    <a:pt x="136" y="791"/>
                  </a:lnTo>
                  <a:lnTo>
                    <a:pt x="150" y="806"/>
                  </a:lnTo>
                  <a:lnTo>
                    <a:pt x="169" y="820"/>
                  </a:lnTo>
                  <a:lnTo>
                    <a:pt x="185" y="835"/>
                  </a:lnTo>
                  <a:lnTo>
                    <a:pt x="204" y="848"/>
                  </a:lnTo>
                  <a:lnTo>
                    <a:pt x="222" y="859"/>
                  </a:lnTo>
                  <a:lnTo>
                    <a:pt x="242" y="870"/>
                  </a:lnTo>
                  <a:lnTo>
                    <a:pt x="262" y="881"/>
                  </a:lnTo>
                  <a:lnTo>
                    <a:pt x="282" y="890"/>
                  </a:lnTo>
                  <a:lnTo>
                    <a:pt x="304" y="899"/>
                  </a:lnTo>
                  <a:lnTo>
                    <a:pt x="324" y="906"/>
                  </a:lnTo>
                  <a:lnTo>
                    <a:pt x="346" y="912"/>
                  </a:lnTo>
                  <a:lnTo>
                    <a:pt x="370" y="917"/>
                  </a:lnTo>
                  <a:lnTo>
                    <a:pt x="392" y="921"/>
                  </a:lnTo>
                  <a:lnTo>
                    <a:pt x="416" y="925"/>
                  </a:lnTo>
                  <a:lnTo>
                    <a:pt x="438" y="926"/>
                  </a:lnTo>
                  <a:lnTo>
                    <a:pt x="463" y="926"/>
                  </a:lnTo>
                  <a:lnTo>
                    <a:pt x="487" y="926"/>
                  </a:lnTo>
                  <a:lnTo>
                    <a:pt x="509" y="925"/>
                  </a:lnTo>
                  <a:lnTo>
                    <a:pt x="533" y="921"/>
                  </a:lnTo>
                  <a:lnTo>
                    <a:pt x="555" y="917"/>
                  </a:lnTo>
                  <a:lnTo>
                    <a:pt x="579" y="912"/>
                  </a:lnTo>
                  <a:lnTo>
                    <a:pt x="601" y="906"/>
                  </a:lnTo>
                  <a:lnTo>
                    <a:pt x="621" y="899"/>
                  </a:lnTo>
                  <a:lnTo>
                    <a:pt x="643" y="890"/>
                  </a:lnTo>
                  <a:lnTo>
                    <a:pt x="663" y="881"/>
                  </a:lnTo>
                  <a:lnTo>
                    <a:pt x="683" y="870"/>
                  </a:lnTo>
                  <a:lnTo>
                    <a:pt x="703" y="859"/>
                  </a:lnTo>
                  <a:lnTo>
                    <a:pt x="722" y="848"/>
                  </a:lnTo>
                  <a:lnTo>
                    <a:pt x="740" y="835"/>
                  </a:lnTo>
                  <a:lnTo>
                    <a:pt x="756" y="820"/>
                  </a:lnTo>
                  <a:lnTo>
                    <a:pt x="775" y="806"/>
                  </a:lnTo>
                  <a:lnTo>
                    <a:pt x="789" y="791"/>
                  </a:lnTo>
                  <a:lnTo>
                    <a:pt x="806" y="775"/>
                  </a:lnTo>
                  <a:lnTo>
                    <a:pt x="820" y="758"/>
                  </a:lnTo>
                  <a:lnTo>
                    <a:pt x="833" y="740"/>
                  </a:lnTo>
                  <a:lnTo>
                    <a:pt x="846" y="721"/>
                  </a:lnTo>
                  <a:lnTo>
                    <a:pt x="859" y="703"/>
                  </a:lnTo>
                  <a:lnTo>
                    <a:pt x="870" y="685"/>
                  </a:lnTo>
                  <a:lnTo>
                    <a:pt x="879" y="665"/>
                  </a:lnTo>
                  <a:lnTo>
                    <a:pt x="890" y="643"/>
                  </a:lnTo>
                  <a:lnTo>
                    <a:pt x="897" y="623"/>
                  </a:lnTo>
                  <a:lnTo>
                    <a:pt x="905" y="601"/>
                  </a:lnTo>
                  <a:lnTo>
                    <a:pt x="910" y="579"/>
                  </a:lnTo>
                  <a:lnTo>
                    <a:pt x="916" y="557"/>
                  </a:lnTo>
                  <a:lnTo>
                    <a:pt x="921" y="535"/>
                  </a:lnTo>
                  <a:lnTo>
                    <a:pt x="923" y="511"/>
                  </a:lnTo>
                  <a:lnTo>
                    <a:pt x="925" y="487"/>
                  </a:lnTo>
                  <a:lnTo>
                    <a:pt x="925" y="463"/>
                  </a:lnTo>
                  <a:lnTo>
                    <a:pt x="916" y="463"/>
                  </a:lnTo>
                  <a:lnTo>
                    <a:pt x="916" y="440"/>
                  </a:lnTo>
                  <a:lnTo>
                    <a:pt x="914" y="418"/>
                  </a:lnTo>
                  <a:lnTo>
                    <a:pt x="912" y="394"/>
                  </a:lnTo>
                  <a:lnTo>
                    <a:pt x="906" y="372"/>
                  </a:lnTo>
                  <a:lnTo>
                    <a:pt x="903" y="350"/>
                  </a:lnTo>
                  <a:lnTo>
                    <a:pt x="895" y="328"/>
                  </a:lnTo>
                  <a:lnTo>
                    <a:pt x="888" y="308"/>
                  </a:lnTo>
                  <a:lnTo>
                    <a:pt x="881" y="288"/>
                  </a:lnTo>
                  <a:lnTo>
                    <a:pt x="872" y="268"/>
                  </a:lnTo>
                  <a:lnTo>
                    <a:pt x="863" y="247"/>
                  </a:lnTo>
                  <a:lnTo>
                    <a:pt x="852" y="227"/>
                  </a:lnTo>
                  <a:lnTo>
                    <a:pt x="839" y="209"/>
                  </a:lnTo>
                  <a:lnTo>
                    <a:pt x="826" y="192"/>
                  </a:lnTo>
                  <a:lnTo>
                    <a:pt x="813" y="174"/>
                  </a:lnTo>
                  <a:lnTo>
                    <a:pt x="798" y="158"/>
                  </a:lnTo>
                  <a:lnTo>
                    <a:pt x="784" y="143"/>
                  </a:lnTo>
                  <a:lnTo>
                    <a:pt x="767" y="127"/>
                  </a:lnTo>
                  <a:lnTo>
                    <a:pt x="751" y="114"/>
                  </a:lnTo>
                  <a:lnTo>
                    <a:pt x="734" y="99"/>
                  </a:lnTo>
                  <a:lnTo>
                    <a:pt x="716" y="86"/>
                  </a:lnTo>
                  <a:lnTo>
                    <a:pt x="698" y="75"/>
                  </a:lnTo>
                  <a:lnTo>
                    <a:pt x="679" y="64"/>
                  </a:lnTo>
                  <a:lnTo>
                    <a:pt x="659" y="55"/>
                  </a:lnTo>
                  <a:lnTo>
                    <a:pt x="639" y="46"/>
                  </a:lnTo>
                  <a:lnTo>
                    <a:pt x="619" y="37"/>
                  </a:lnTo>
                  <a:lnTo>
                    <a:pt x="597" y="30"/>
                  </a:lnTo>
                  <a:lnTo>
                    <a:pt x="575" y="24"/>
                  </a:lnTo>
                  <a:lnTo>
                    <a:pt x="553" y="19"/>
                  </a:lnTo>
                  <a:lnTo>
                    <a:pt x="531" y="15"/>
                  </a:lnTo>
                  <a:lnTo>
                    <a:pt x="509" y="11"/>
                  </a:lnTo>
                  <a:lnTo>
                    <a:pt x="485" y="9"/>
                  </a:lnTo>
                  <a:lnTo>
                    <a:pt x="463" y="9"/>
                  </a:lnTo>
                  <a:lnTo>
                    <a:pt x="440" y="9"/>
                  </a:lnTo>
                  <a:lnTo>
                    <a:pt x="416" y="11"/>
                  </a:lnTo>
                  <a:lnTo>
                    <a:pt x="394" y="15"/>
                  </a:lnTo>
                  <a:lnTo>
                    <a:pt x="372" y="19"/>
                  </a:lnTo>
                  <a:lnTo>
                    <a:pt x="350" y="24"/>
                  </a:lnTo>
                  <a:lnTo>
                    <a:pt x="328" y="30"/>
                  </a:lnTo>
                  <a:lnTo>
                    <a:pt x="306" y="37"/>
                  </a:lnTo>
                  <a:lnTo>
                    <a:pt x="286" y="46"/>
                  </a:lnTo>
                  <a:lnTo>
                    <a:pt x="266" y="55"/>
                  </a:lnTo>
                  <a:lnTo>
                    <a:pt x="246" y="64"/>
                  </a:lnTo>
                  <a:lnTo>
                    <a:pt x="227" y="75"/>
                  </a:lnTo>
                  <a:lnTo>
                    <a:pt x="209" y="86"/>
                  </a:lnTo>
                  <a:lnTo>
                    <a:pt x="191" y="99"/>
                  </a:lnTo>
                  <a:lnTo>
                    <a:pt x="174" y="114"/>
                  </a:lnTo>
                  <a:lnTo>
                    <a:pt x="158" y="127"/>
                  </a:lnTo>
                  <a:lnTo>
                    <a:pt x="141" y="143"/>
                  </a:lnTo>
                  <a:lnTo>
                    <a:pt x="127" y="158"/>
                  </a:lnTo>
                  <a:lnTo>
                    <a:pt x="112" y="174"/>
                  </a:lnTo>
                  <a:lnTo>
                    <a:pt x="99" y="192"/>
                  </a:lnTo>
                  <a:lnTo>
                    <a:pt x="86" y="209"/>
                  </a:lnTo>
                  <a:lnTo>
                    <a:pt x="74" y="227"/>
                  </a:lnTo>
                  <a:lnTo>
                    <a:pt x="63" y="247"/>
                  </a:lnTo>
                  <a:lnTo>
                    <a:pt x="53" y="268"/>
                  </a:lnTo>
                  <a:lnTo>
                    <a:pt x="44" y="288"/>
                  </a:lnTo>
                  <a:lnTo>
                    <a:pt x="37" y="308"/>
                  </a:lnTo>
                  <a:lnTo>
                    <a:pt x="30" y="328"/>
                  </a:lnTo>
                  <a:lnTo>
                    <a:pt x="22" y="350"/>
                  </a:lnTo>
                  <a:lnTo>
                    <a:pt x="19" y="372"/>
                  </a:lnTo>
                  <a:lnTo>
                    <a:pt x="13" y="394"/>
                  </a:lnTo>
                  <a:lnTo>
                    <a:pt x="11" y="418"/>
                  </a:lnTo>
                  <a:lnTo>
                    <a:pt x="10" y="440"/>
                  </a:lnTo>
                  <a:lnTo>
                    <a:pt x="10" y="463"/>
                  </a:lnTo>
                  <a:lnTo>
                    <a:pt x="10" y="487"/>
                  </a:lnTo>
                  <a:lnTo>
                    <a:pt x="11" y="509"/>
                  </a:lnTo>
                  <a:lnTo>
                    <a:pt x="13" y="533"/>
                  </a:lnTo>
                  <a:lnTo>
                    <a:pt x="19" y="555"/>
                  </a:lnTo>
                  <a:lnTo>
                    <a:pt x="22" y="577"/>
                  </a:lnTo>
                  <a:lnTo>
                    <a:pt x="30" y="599"/>
                  </a:lnTo>
                  <a:lnTo>
                    <a:pt x="37" y="619"/>
                  </a:lnTo>
                  <a:lnTo>
                    <a:pt x="44" y="641"/>
                  </a:lnTo>
                  <a:lnTo>
                    <a:pt x="53" y="661"/>
                  </a:lnTo>
                  <a:lnTo>
                    <a:pt x="63" y="679"/>
                  </a:lnTo>
                  <a:lnTo>
                    <a:pt x="74" y="700"/>
                  </a:lnTo>
                  <a:lnTo>
                    <a:pt x="86" y="718"/>
                  </a:lnTo>
                  <a:lnTo>
                    <a:pt x="99" y="734"/>
                  </a:lnTo>
                  <a:lnTo>
                    <a:pt x="112" y="753"/>
                  </a:lnTo>
                  <a:lnTo>
                    <a:pt x="127" y="769"/>
                  </a:lnTo>
                  <a:lnTo>
                    <a:pt x="141" y="784"/>
                  </a:lnTo>
                  <a:lnTo>
                    <a:pt x="158" y="800"/>
                  </a:lnTo>
                  <a:lnTo>
                    <a:pt x="174" y="813"/>
                  </a:lnTo>
                  <a:lnTo>
                    <a:pt x="191" y="828"/>
                  </a:lnTo>
                  <a:lnTo>
                    <a:pt x="209" y="840"/>
                  </a:lnTo>
                  <a:lnTo>
                    <a:pt x="227" y="851"/>
                  </a:lnTo>
                  <a:lnTo>
                    <a:pt x="246" y="862"/>
                  </a:lnTo>
                  <a:lnTo>
                    <a:pt x="266" y="873"/>
                  </a:lnTo>
                  <a:lnTo>
                    <a:pt x="286" y="881"/>
                  </a:lnTo>
                  <a:lnTo>
                    <a:pt x="306" y="890"/>
                  </a:lnTo>
                  <a:lnTo>
                    <a:pt x="328" y="897"/>
                  </a:lnTo>
                  <a:lnTo>
                    <a:pt x="350" y="903"/>
                  </a:lnTo>
                  <a:lnTo>
                    <a:pt x="372" y="908"/>
                  </a:lnTo>
                  <a:lnTo>
                    <a:pt x="394" y="912"/>
                  </a:lnTo>
                  <a:lnTo>
                    <a:pt x="416" y="916"/>
                  </a:lnTo>
                  <a:lnTo>
                    <a:pt x="440" y="917"/>
                  </a:lnTo>
                  <a:lnTo>
                    <a:pt x="463" y="917"/>
                  </a:lnTo>
                  <a:lnTo>
                    <a:pt x="485" y="917"/>
                  </a:lnTo>
                  <a:lnTo>
                    <a:pt x="509" y="916"/>
                  </a:lnTo>
                  <a:lnTo>
                    <a:pt x="531" y="912"/>
                  </a:lnTo>
                  <a:lnTo>
                    <a:pt x="553" y="908"/>
                  </a:lnTo>
                  <a:lnTo>
                    <a:pt x="575" y="903"/>
                  </a:lnTo>
                  <a:lnTo>
                    <a:pt x="597" y="897"/>
                  </a:lnTo>
                  <a:lnTo>
                    <a:pt x="619" y="890"/>
                  </a:lnTo>
                  <a:lnTo>
                    <a:pt x="639" y="881"/>
                  </a:lnTo>
                  <a:lnTo>
                    <a:pt x="659" y="873"/>
                  </a:lnTo>
                  <a:lnTo>
                    <a:pt x="679" y="862"/>
                  </a:lnTo>
                  <a:lnTo>
                    <a:pt x="698" y="851"/>
                  </a:lnTo>
                  <a:lnTo>
                    <a:pt x="716" y="840"/>
                  </a:lnTo>
                  <a:lnTo>
                    <a:pt x="734" y="828"/>
                  </a:lnTo>
                  <a:lnTo>
                    <a:pt x="751" y="813"/>
                  </a:lnTo>
                  <a:lnTo>
                    <a:pt x="767" y="800"/>
                  </a:lnTo>
                  <a:lnTo>
                    <a:pt x="784" y="784"/>
                  </a:lnTo>
                  <a:lnTo>
                    <a:pt x="798" y="769"/>
                  </a:lnTo>
                  <a:lnTo>
                    <a:pt x="813" y="753"/>
                  </a:lnTo>
                  <a:lnTo>
                    <a:pt x="826" y="734"/>
                  </a:lnTo>
                  <a:lnTo>
                    <a:pt x="839" y="718"/>
                  </a:lnTo>
                  <a:lnTo>
                    <a:pt x="852" y="700"/>
                  </a:lnTo>
                  <a:lnTo>
                    <a:pt x="863" y="679"/>
                  </a:lnTo>
                  <a:lnTo>
                    <a:pt x="872" y="661"/>
                  </a:lnTo>
                  <a:lnTo>
                    <a:pt x="881" y="641"/>
                  </a:lnTo>
                  <a:lnTo>
                    <a:pt x="888" y="619"/>
                  </a:lnTo>
                  <a:lnTo>
                    <a:pt x="895" y="599"/>
                  </a:lnTo>
                  <a:lnTo>
                    <a:pt x="903" y="577"/>
                  </a:lnTo>
                  <a:lnTo>
                    <a:pt x="906" y="555"/>
                  </a:lnTo>
                  <a:lnTo>
                    <a:pt x="912" y="533"/>
                  </a:lnTo>
                  <a:lnTo>
                    <a:pt x="914" y="509"/>
                  </a:lnTo>
                  <a:lnTo>
                    <a:pt x="916" y="487"/>
                  </a:lnTo>
                  <a:lnTo>
                    <a:pt x="916" y="463"/>
                  </a:lnTo>
                  <a:lnTo>
                    <a:pt x="925" y="463"/>
                  </a:lnTo>
                  <a:close/>
                </a:path>
              </a:pathLst>
            </a:custGeom>
            <a:solidFill>
              <a:srgbClr val="9AD6FF"/>
            </a:solidFill>
            <a:ln w="9525">
              <a:noFill/>
              <a:round/>
              <a:headEnd/>
              <a:tailEnd/>
            </a:ln>
          </p:spPr>
          <p:txBody>
            <a:bodyPr/>
            <a:lstStyle/>
            <a:p>
              <a:endParaRPr lang="en-US"/>
            </a:p>
          </p:txBody>
        </p:sp>
        <p:sp>
          <p:nvSpPr>
            <p:cNvPr id="49246" name="Freeform 311"/>
            <p:cNvSpPr>
              <a:spLocks/>
            </p:cNvSpPr>
            <p:nvPr/>
          </p:nvSpPr>
          <p:spPr bwMode="auto">
            <a:xfrm>
              <a:off x="3393723" y="2673369"/>
              <a:ext cx="1293988" cy="1452562"/>
            </a:xfrm>
            <a:custGeom>
              <a:avLst/>
              <a:gdLst>
                <a:gd name="T0" fmla="*/ 2147483647 w 917"/>
                <a:gd name="T1" fmla="*/ 2147483647 h 915"/>
                <a:gd name="T2" fmla="*/ 2147483647 w 917"/>
                <a:gd name="T3" fmla="*/ 2147483647 h 915"/>
                <a:gd name="T4" fmla="*/ 2147483647 w 917"/>
                <a:gd name="T5" fmla="*/ 2147483647 h 915"/>
                <a:gd name="T6" fmla="*/ 2147483647 w 917"/>
                <a:gd name="T7" fmla="*/ 2147483647 h 915"/>
                <a:gd name="T8" fmla="*/ 2147483647 w 917"/>
                <a:gd name="T9" fmla="*/ 2147483647 h 915"/>
                <a:gd name="T10" fmla="*/ 2147483647 w 917"/>
                <a:gd name="T11" fmla="*/ 2147483647 h 915"/>
                <a:gd name="T12" fmla="*/ 2147483647 w 917"/>
                <a:gd name="T13" fmla="*/ 2147483647 h 915"/>
                <a:gd name="T14" fmla="*/ 2147483647 w 917"/>
                <a:gd name="T15" fmla="*/ 2147483647 h 915"/>
                <a:gd name="T16" fmla="*/ 2147483647 w 917"/>
                <a:gd name="T17" fmla="*/ 2147483647 h 915"/>
                <a:gd name="T18" fmla="*/ 2147483647 w 917"/>
                <a:gd name="T19" fmla="*/ 2147483647 h 915"/>
                <a:gd name="T20" fmla="*/ 2147483647 w 917"/>
                <a:gd name="T21" fmla="*/ 2147483647 h 915"/>
                <a:gd name="T22" fmla="*/ 2147483647 w 917"/>
                <a:gd name="T23" fmla="*/ 2147483647 h 915"/>
                <a:gd name="T24" fmla="*/ 0 w 917"/>
                <a:gd name="T25" fmla="*/ 2147483647 h 915"/>
                <a:gd name="T26" fmla="*/ 2147483647 w 917"/>
                <a:gd name="T27" fmla="*/ 2147483647 h 915"/>
                <a:gd name="T28" fmla="*/ 2147483647 w 917"/>
                <a:gd name="T29" fmla="*/ 2147483647 h 915"/>
                <a:gd name="T30" fmla="*/ 2147483647 w 917"/>
                <a:gd name="T31" fmla="*/ 2147483647 h 915"/>
                <a:gd name="T32" fmla="*/ 2147483647 w 917"/>
                <a:gd name="T33" fmla="*/ 2147483647 h 915"/>
                <a:gd name="T34" fmla="*/ 2147483647 w 917"/>
                <a:gd name="T35" fmla="*/ 2147483647 h 915"/>
                <a:gd name="T36" fmla="*/ 2147483647 w 917"/>
                <a:gd name="T37" fmla="*/ 2147483647 h 915"/>
                <a:gd name="T38" fmla="*/ 2147483647 w 917"/>
                <a:gd name="T39" fmla="*/ 2147483647 h 915"/>
                <a:gd name="T40" fmla="*/ 2147483647 w 917"/>
                <a:gd name="T41" fmla="*/ 2147483647 h 915"/>
                <a:gd name="T42" fmla="*/ 2147483647 w 917"/>
                <a:gd name="T43" fmla="*/ 2147483647 h 915"/>
                <a:gd name="T44" fmla="*/ 2147483647 w 917"/>
                <a:gd name="T45" fmla="*/ 2147483647 h 915"/>
                <a:gd name="T46" fmla="*/ 2147483647 w 917"/>
                <a:gd name="T47" fmla="*/ 2147483647 h 915"/>
                <a:gd name="T48" fmla="*/ 2147483647 w 917"/>
                <a:gd name="T49" fmla="*/ 2147483647 h 915"/>
                <a:gd name="T50" fmla="*/ 2147483647 w 917"/>
                <a:gd name="T51" fmla="*/ 2147483647 h 915"/>
                <a:gd name="T52" fmla="*/ 2147483647 w 917"/>
                <a:gd name="T53" fmla="*/ 2147483647 h 915"/>
                <a:gd name="T54" fmla="*/ 2147483647 w 917"/>
                <a:gd name="T55" fmla="*/ 2147483647 h 915"/>
                <a:gd name="T56" fmla="*/ 2147483647 w 917"/>
                <a:gd name="T57" fmla="*/ 2147483647 h 915"/>
                <a:gd name="T58" fmla="*/ 2147483647 w 917"/>
                <a:gd name="T59" fmla="*/ 2147483647 h 915"/>
                <a:gd name="T60" fmla="*/ 2147483647 w 917"/>
                <a:gd name="T61" fmla="*/ 2147483647 h 915"/>
                <a:gd name="T62" fmla="*/ 2147483647 w 917"/>
                <a:gd name="T63" fmla="*/ 2147483647 h 915"/>
                <a:gd name="T64" fmla="*/ 2147483647 w 917"/>
                <a:gd name="T65" fmla="*/ 2147483647 h 915"/>
                <a:gd name="T66" fmla="*/ 2147483647 w 917"/>
                <a:gd name="T67" fmla="*/ 2147483647 h 915"/>
                <a:gd name="T68" fmla="*/ 2147483647 w 917"/>
                <a:gd name="T69" fmla="*/ 2147483647 h 915"/>
                <a:gd name="T70" fmla="*/ 2147483647 w 917"/>
                <a:gd name="T71" fmla="*/ 2147483647 h 915"/>
                <a:gd name="T72" fmla="*/ 2147483647 w 917"/>
                <a:gd name="T73" fmla="*/ 2147483647 h 915"/>
                <a:gd name="T74" fmla="*/ 2147483647 w 917"/>
                <a:gd name="T75" fmla="*/ 2147483647 h 915"/>
                <a:gd name="T76" fmla="*/ 2147483647 w 917"/>
                <a:gd name="T77" fmla="*/ 2147483647 h 915"/>
                <a:gd name="T78" fmla="*/ 2147483647 w 917"/>
                <a:gd name="T79" fmla="*/ 2147483647 h 915"/>
                <a:gd name="T80" fmla="*/ 2147483647 w 917"/>
                <a:gd name="T81" fmla="*/ 2147483647 h 915"/>
                <a:gd name="T82" fmla="*/ 2147483647 w 917"/>
                <a:gd name="T83" fmla="*/ 2147483647 h 915"/>
                <a:gd name="T84" fmla="*/ 2147483647 w 917"/>
                <a:gd name="T85" fmla="*/ 2147483647 h 915"/>
                <a:gd name="T86" fmla="*/ 2147483647 w 917"/>
                <a:gd name="T87" fmla="*/ 2147483647 h 915"/>
                <a:gd name="T88" fmla="*/ 2147483647 w 917"/>
                <a:gd name="T89" fmla="*/ 2147483647 h 915"/>
                <a:gd name="T90" fmla="*/ 2147483647 w 917"/>
                <a:gd name="T91" fmla="*/ 2147483647 h 915"/>
                <a:gd name="T92" fmla="*/ 2147483647 w 917"/>
                <a:gd name="T93" fmla="*/ 2147483647 h 915"/>
                <a:gd name="T94" fmla="*/ 2147483647 w 917"/>
                <a:gd name="T95" fmla="*/ 2147483647 h 915"/>
                <a:gd name="T96" fmla="*/ 2147483647 w 917"/>
                <a:gd name="T97" fmla="*/ 2147483647 h 915"/>
                <a:gd name="T98" fmla="*/ 2147483647 w 917"/>
                <a:gd name="T99" fmla="*/ 2147483647 h 915"/>
                <a:gd name="T100" fmla="*/ 2147483647 w 917"/>
                <a:gd name="T101" fmla="*/ 2147483647 h 91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17"/>
                <a:gd name="T154" fmla="*/ 0 h 915"/>
                <a:gd name="T155" fmla="*/ 917 w 917"/>
                <a:gd name="T156" fmla="*/ 915 h 91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17" h="915">
                  <a:moveTo>
                    <a:pt x="917" y="457"/>
                  </a:moveTo>
                  <a:lnTo>
                    <a:pt x="917" y="434"/>
                  </a:lnTo>
                  <a:lnTo>
                    <a:pt x="915" y="410"/>
                  </a:lnTo>
                  <a:lnTo>
                    <a:pt x="912" y="388"/>
                  </a:lnTo>
                  <a:lnTo>
                    <a:pt x="908" y="366"/>
                  </a:lnTo>
                  <a:lnTo>
                    <a:pt x="902" y="342"/>
                  </a:lnTo>
                  <a:lnTo>
                    <a:pt x="897" y="322"/>
                  </a:lnTo>
                  <a:lnTo>
                    <a:pt x="890" y="300"/>
                  </a:lnTo>
                  <a:lnTo>
                    <a:pt x="881" y="280"/>
                  </a:lnTo>
                  <a:lnTo>
                    <a:pt x="871" y="258"/>
                  </a:lnTo>
                  <a:lnTo>
                    <a:pt x="862" y="240"/>
                  </a:lnTo>
                  <a:lnTo>
                    <a:pt x="851" y="219"/>
                  </a:lnTo>
                  <a:lnTo>
                    <a:pt x="838" y="201"/>
                  </a:lnTo>
                  <a:lnTo>
                    <a:pt x="826" y="183"/>
                  </a:lnTo>
                  <a:lnTo>
                    <a:pt x="813" y="166"/>
                  </a:lnTo>
                  <a:lnTo>
                    <a:pt x="798" y="150"/>
                  </a:lnTo>
                  <a:lnTo>
                    <a:pt x="783" y="133"/>
                  </a:lnTo>
                  <a:lnTo>
                    <a:pt x="767" y="119"/>
                  </a:lnTo>
                  <a:lnTo>
                    <a:pt x="751" y="104"/>
                  </a:lnTo>
                  <a:lnTo>
                    <a:pt x="732" y="89"/>
                  </a:lnTo>
                  <a:lnTo>
                    <a:pt x="716" y="77"/>
                  </a:lnTo>
                  <a:lnTo>
                    <a:pt x="696" y="66"/>
                  </a:lnTo>
                  <a:lnTo>
                    <a:pt x="677" y="55"/>
                  </a:lnTo>
                  <a:lnTo>
                    <a:pt x="657" y="44"/>
                  </a:lnTo>
                  <a:lnTo>
                    <a:pt x="637" y="35"/>
                  </a:lnTo>
                  <a:lnTo>
                    <a:pt x="617" y="27"/>
                  </a:lnTo>
                  <a:lnTo>
                    <a:pt x="595" y="20"/>
                  </a:lnTo>
                  <a:lnTo>
                    <a:pt x="573" y="13"/>
                  </a:lnTo>
                  <a:lnTo>
                    <a:pt x="551" y="9"/>
                  </a:lnTo>
                  <a:lnTo>
                    <a:pt x="529" y="3"/>
                  </a:lnTo>
                  <a:lnTo>
                    <a:pt x="505" y="2"/>
                  </a:lnTo>
                  <a:lnTo>
                    <a:pt x="481" y="0"/>
                  </a:lnTo>
                  <a:lnTo>
                    <a:pt x="459" y="0"/>
                  </a:lnTo>
                  <a:lnTo>
                    <a:pt x="436" y="0"/>
                  </a:lnTo>
                  <a:lnTo>
                    <a:pt x="412" y="2"/>
                  </a:lnTo>
                  <a:lnTo>
                    <a:pt x="388" y="3"/>
                  </a:lnTo>
                  <a:lnTo>
                    <a:pt x="366" y="9"/>
                  </a:lnTo>
                  <a:lnTo>
                    <a:pt x="344" y="13"/>
                  </a:lnTo>
                  <a:lnTo>
                    <a:pt x="322" y="20"/>
                  </a:lnTo>
                  <a:lnTo>
                    <a:pt x="300" y="27"/>
                  </a:lnTo>
                  <a:lnTo>
                    <a:pt x="280" y="35"/>
                  </a:lnTo>
                  <a:lnTo>
                    <a:pt x="260" y="44"/>
                  </a:lnTo>
                  <a:lnTo>
                    <a:pt x="240" y="55"/>
                  </a:lnTo>
                  <a:lnTo>
                    <a:pt x="222" y="66"/>
                  </a:lnTo>
                  <a:lnTo>
                    <a:pt x="201" y="77"/>
                  </a:lnTo>
                  <a:lnTo>
                    <a:pt x="185" y="89"/>
                  </a:lnTo>
                  <a:lnTo>
                    <a:pt x="167" y="104"/>
                  </a:lnTo>
                  <a:lnTo>
                    <a:pt x="150" y="119"/>
                  </a:lnTo>
                  <a:lnTo>
                    <a:pt x="134" y="133"/>
                  </a:lnTo>
                  <a:lnTo>
                    <a:pt x="119" y="150"/>
                  </a:lnTo>
                  <a:lnTo>
                    <a:pt x="104" y="166"/>
                  </a:lnTo>
                  <a:lnTo>
                    <a:pt x="92" y="183"/>
                  </a:lnTo>
                  <a:lnTo>
                    <a:pt x="79" y="201"/>
                  </a:lnTo>
                  <a:lnTo>
                    <a:pt x="66" y="219"/>
                  </a:lnTo>
                  <a:lnTo>
                    <a:pt x="55" y="240"/>
                  </a:lnTo>
                  <a:lnTo>
                    <a:pt x="46" y="258"/>
                  </a:lnTo>
                  <a:lnTo>
                    <a:pt x="37" y="280"/>
                  </a:lnTo>
                  <a:lnTo>
                    <a:pt x="27" y="300"/>
                  </a:lnTo>
                  <a:lnTo>
                    <a:pt x="20" y="322"/>
                  </a:lnTo>
                  <a:lnTo>
                    <a:pt x="15" y="342"/>
                  </a:lnTo>
                  <a:lnTo>
                    <a:pt x="9" y="366"/>
                  </a:lnTo>
                  <a:lnTo>
                    <a:pt x="6" y="388"/>
                  </a:lnTo>
                  <a:lnTo>
                    <a:pt x="2" y="410"/>
                  </a:lnTo>
                  <a:lnTo>
                    <a:pt x="0" y="434"/>
                  </a:lnTo>
                  <a:lnTo>
                    <a:pt x="0" y="457"/>
                  </a:lnTo>
                  <a:lnTo>
                    <a:pt x="0" y="481"/>
                  </a:lnTo>
                  <a:lnTo>
                    <a:pt x="2" y="505"/>
                  </a:lnTo>
                  <a:lnTo>
                    <a:pt x="6" y="527"/>
                  </a:lnTo>
                  <a:lnTo>
                    <a:pt x="9" y="549"/>
                  </a:lnTo>
                  <a:lnTo>
                    <a:pt x="15" y="573"/>
                  </a:lnTo>
                  <a:lnTo>
                    <a:pt x="20" y="593"/>
                  </a:lnTo>
                  <a:lnTo>
                    <a:pt x="27" y="615"/>
                  </a:lnTo>
                  <a:lnTo>
                    <a:pt x="37" y="635"/>
                  </a:lnTo>
                  <a:lnTo>
                    <a:pt x="46" y="657"/>
                  </a:lnTo>
                  <a:lnTo>
                    <a:pt x="55" y="675"/>
                  </a:lnTo>
                  <a:lnTo>
                    <a:pt x="66" y="695"/>
                  </a:lnTo>
                  <a:lnTo>
                    <a:pt x="79" y="714"/>
                  </a:lnTo>
                  <a:lnTo>
                    <a:pt x="92" y="732"/>
                  </a:lnTo>
                  <a:lnTo>
                    <a:pt x="104" y="748"/>
                  </a:lnTo>
                  <a:lnTo>
                    <a:pt x="119" y="765"/>
                  </a:lnTo>
                  <a:lnTo>
                    <a:pt x="134" y="781"/>
                  </a:lnTo>
                  <a:lnTo>
                    <a:pt x="150" y="796"/>
                  </a:lnTo>
                  <a:lnTo>
                    <a:pt x="167" y="811"/>
                  </a:lnTo>
                  <a:lnTo>
                    <a:pt x="185" y="825"/>
                  </a:lnTo>
                  <a:lnTo>
                    <a:pt x="201" y="838"/>
                  </a:lnTo>
                  <a:lnTo>
                    <a:pt x="222" y="849"/>
                  </a:lnTo>
                  <a:lnTo>
                    <a:pt x="240" y="860"/>
                  </a:lnTo>
                  <a:lnTo>
                    <a:pt x="260" y="871"/>
                  </a:lnTo>
                  <a:lnTo>
                    <a:pt x="280" y="880"/>
                  </a:lnTo>
                  <a:lnTo>
                    <a:pt x="300" y="888"/>
                  </a:lnTo>
                  <a:lnTo>
                    <a:pt x="322" y="895"/>
                  </a:lnTo>
                  <a:lnTo>
                    <a:pt x="344" y="902"/>
                  </a:lnTo>
                  <a:lnTo>
                    <a:pt x="366" y="906"/>
                  </a:lnTo>
                  <a:lnTo>
                    <a:pt x="388" y="911"/>
                  </a:lnTo>
                  <a:lnTo>
                    <a:pt x="412" y="913"/>
                  </a:lnTo>
                  <a:lnTo>
                    <a:pt x="436" y="915"/>
                  </a:lnTo>
                  <a:lnTo>
                    <a:pt x="459" y="915"/>
                  </a:lnTo>
                  <a:lnTo>
                    <a:pt x="481" y="915"/>
                  </a:lnTo>
                  <a:lnTo>
                    <a:pt x="505" y="913"/>
                  </a:lnTo>
                  <a:lnTo>
                    <a:pt x="529" y="911"/>
                  </a:lnTo>
                  <a:lnTo>
                    <a:pt x="551" y="906"/>
                  </a:lnTo>
                  <a:lnTo>
                    <a:pt x="573" y="902"/>
                  </a:lnTo>
                  <a:lnTo>
                    <a:pt x="595" y="895"/>
                  </a:lnTo>
                  <a:lnTo>
                    <a:pt x="617" y="888"/>
                  </a:lnTo>
                  <a:lnTo>
                    <a:pt x="637" y="880"/>
                  </a:lnTo>
                  <a:lnTo>
                    <a:pt x="657" y="871"/>
                  </a:lnTo>
                  <a:lnTo>
                    <a:pt x="677" y="860"/>
                  </a:lnTo>
                  <a:lnTo>
                    <a:pt x="696" y="849"/>
                  </a:lnTo>
                  <a:lnTo>
                    <a:pt x="716" y="838"/>
                  </a:lnTo>
                  <a:lnTo>
                    <a:pt x="732" y="825"/>
                  </a:lnTo>
                  <a:lnTo>
                    <a:pt x="751" y="811"/>
                  </a:lnTo>
                  <a:lnTo>
                    <a:pt x="767" y="796"/>
                  </a:lnTo>
                  <a:lnTo>
                    <a:pt x="783" y="781"/>
                  </a:lnTo>
                  <a:lnTo>
                    <a:pt x="798" y="765"/>
                  </a:lnTo>
                  <a:lnTo>
                    <a:pt x="813" y="748"/>
                  </a:lnTo>
                  <a:lnTo>
                    <a:pt x="826" y="732"/>
                  </a:lnTo>
                  <a:lnTo>
                    <a:pt x="838" y="714"/>
                  </a:lnTo>
                  <a:lnTo>
                    <a:pt x="851" y="695"/>
                  </a:lnTo>
                  <a:lnTo>
                    <a:pt x="862" y="675"/>
                  </a:lnTo>
                  <a:lnTo>
                    <a:pt x="871" y="657"/>
                  </a:lnTo>
                  <a:lnTo>
                    <a:pt x="881" y="635"/>
                  </a:lnTo>
                  <a:lnTo>
                    <a:pt x="890" y="615"/>
                  </a:lnTo>
                  <a:lnTo>
                    <a:pt x="897" y="593"/>
                  </a:lnTo>
                  <a:lnTo>
                    <a:pt x="902" y="573"/>
                  </a:lnTo>
                  <a:lnTo>
                    <a:pt x="908" y="549"/>
                  </a:lnTo>
                  <a:lnTo>
                    <a:pt x="912" y="527"/>
                  </a:lnTo>
                  <a:lnTo>
                    <a:pt x="915" y="505"/>
                  </a:lnTo>
                  <a:lnTo>
                    <a:pt x="917" y="481"/>
                  </a:lnTo>
                  <a:lnTo>
                    <a:pt x="917" y="457"/>
                  </a:lnTo>
                  <a:lnTo>
                    <a:pt x="908" y="457"/>
                  </a:lnTo>
                  <a:lnTo>
                    <a:pt x="908" y="434"/>
                  </a:lnTo>
                  <a:lnTo>
                    <a:pt x="906" y="412"/>
                  </a:lnTo>
                  <a:lnTo>
                    <a:pt x="902" y="390"/>
                  </a:lnTo>
                  <a:lnTo>
                    <a:pt x="899" y="368"/>
                  </a:lnTo>
                  <a:lnTo>
                    <a:pt x="893" y="346"/>
                  </a:lnTo>
                  <a:lnTo>
                    <a:pt x="888" y="324"/>
                  </a:lnTo>
                  <a:lnTo>
                    <a:pt x="881" y="304"/>
                  </a:lnTo>
                  <a:lnTo>
                    <a:pt x="873" y="282"/>
                  </a:lnTo>
                  <a:lnTo>
                    <a:pt x="864" y="263"/>
                  </a:lnTo>
                  <a:lnTo>
                    <a:pt x="853" y="243"/>
                  </a:lnTo>
                  <a:lnTo>
                    <a:pt x="842" y="225"/>
                  </a:lnTo>
                  <a:lnTo>
                    <a:pt x="831" y="207"/>
                  </a:lnTo>
                  <a:lnTo>
                    <a:pt x="818" y="188"/>
                  </a:lnTo>
                  <a:lnTo>
                    <a:pt x="805" y="172"/>
                  </a:lnTo>
                  <a:lnTo>
                    <a:pt x="791" y="155"/>
                  </a:lnTo>
                  <a:lnTo>
                    <a:pt x="776" y="139"/>
                  </a:lnTo>
                  <a:lnTo>
                    <a:pt x="762" y="124"/>
                  </a:lnTo>
                  <a:lnTo>
                    <a:pt x="745" y="111"/>
                  </a:lnTo>
                  <a:lnTo>
                    <a:pt x="727" y="97"/>
                  </a:lnTo>
                  <a:lnTo>
                    <a:pt x="710" y="84"/>
                  </a:lnTo>
                  <a:lnTo>
                    <a:pt x="692" y="73"/>
                  </a:lnTo>
                  <a:lnTo>
                    <a:pt x="674" y="62"/>
                  </a:lnTo>
                  <a:lnTo>
                    <a:pt x="654" y="53"/>
                  </a:lnTo>
                  <a:lnTo>
                    <a:pt x="633" y="44"/>
                  </a:lnTo>
                  <a:lnTo>
                    <a:pt x="613" y="35"/>
                  </a:lnTo>
                  <a:lnTo>
                    <a:pt x="593" y="29"/>
                  </a:lnTo>
                  <a:lnTo>
                    <a:pt x="571" y="22"/>
                  </a:lnTo>
                  <a:lnTo>
                    <a:pt x="549" y="18"/>
                  </a:lnTo>
                  <a:lnTo>
                    <a:pt x="527" y="13"/>
                  </a:lnTo>
                  <a:lnTo>
                    <a:pt x="505" y="11"/>
                  </a:lnTo>
                  <a:lnTo>
                    <a:pt x="481" y="9"/>
                  </a:lnTo>
                  <a:lnTo>
                    <a:pt x="459" y="9"/>
                  </a:lnTo>
                  <a:lnTo>
                    <a:pt x="436" y="9"/>
                  </a:lnTo>
                  <a:lnTo>
                    <a:pt x="412" y="11"/>
                  </a:lnTo>
                  <a:lnTo>
                    <a:pt x="390" y="13"/>
                  </a:lnTo>
                  <a:lnTo>
                    <a:pt x="368" y="18"/>
                  </a:lnTo>
                  <a:lnTo>
                    <a:pt x="346" y="22"/>
                  </a:lnTo>
                  <a:lnTo>
                    <a:pt x="326" y="29"/>
                  </a:lnTo>
                  <a:lnTo>
                    <a:pt x="304" y="35"/>
                  </a:lnTo>
                  <a:lnTo>
                    <a:pt x="284" y="44"/>
                  </a:lnTo>
                  <a:lnTo>
                    <a:pt x="264" y="53"/>
                  </a:lnTo>
                  <a:lnTo>
                    <a:pt x="245" y="62"/>
                  </a:lnTo>
                  <a:lnTo>
                    <a:pt x="225" y="73"/>
                  </a:lnTo>
                  <a:lnTo>
                    <a:pt x="207" y="84"/>
                  </a:lnTo>
                  <a:lnTo>
                    <a:pt x="190" y="97"/>
                  </a:lnTo>
                  <a:lnTo>
                    <a:pt x="172" y="111"/>
                  </a:lnTo>
                  <a:lnTo>
                    <a:pt x="156" y="124"/>
                  </a:lnTo>
                  <a:lnTo>
                    <a:pt x="141" y="139"/>
                  </a:lnTo>
                  <a:lnTo>
                    <a:pt x="126" y="155"/>
                  </a:lnTo>
                  <a:lnTo>
                    <a:pt x="112" y="172"/>
                  </a:lnTo>
                  <a:lnTo>
                    <a:pt x="99" y="188"/>
                  </a:lnTo>
                  <a:lnTo>
                    <a:pt x="86" y="207"/>
                  </a:lnTo>
                  <a:lnTo>
                    <a:pt x="75" y="225"/>
                  </a:lnTo>
                  <a:lnTo>
                    <a:pt x="64" y="243"/>
                  </a:lnTo>
                  <a:lnTo>
                    <a:pt x="53" y="263"/>
                  </a:lnTo>
                  <a:lnTo>
                    <a:pt x="44" y="282"/>
                  </a:lnTo>
                  <a:lnTo>
                    <a:pt x="37" y="304"/>
                  </a:lnTo>
                  <a:lnTo>
                    <a:pt x="29" y="324"/>
                  </a:lnTo>
                  <a:lnTo>
                    <a:pt x="24" y="346"/>
                  </a:lnTo>
                  <a:lnTo>
                    <a:pt x="18" y="368"/>
                  </a:lnTo>
                  <a:lnTo>
                    <a:pt x="15" y="390"/>
                  </a:lnTo>
                  <a:lnTo>
                    <a:pt x="11" y="412"/>
                  </a:lnTo>
                  <a:lnTo>
                    <a:pt x="9" y="434"/>
                  </a:lnTo>
                  <a:lnTo>
                    <a:pt x="9" y="457"/>
                  </a:lnTo>
                  <a:lnTo>
                    <a:pt x="9" y="481"/>
                  </a:lnTo>
                  <a:lnTo>
                    <a:pt x="11" y="503"/>
                  </a:lnTo>
                  <a:lnTo>
                    <a:pt x="15" y="525"/>
                  </a:lnTo>
                  <a:lnTo>
                    <a:pt x="18" y="547"/>
                  </a:lnTo>
                  <a:lnTo>
                    <a:pt x="24" y="569"/>
                  </a:lnTo>
                  <a:lnTo>
                    <a:pt x="29" y="591"/>
                  </a:lnTo>
                  <a:lnTo>
                    <a:pt x="37" y="611"/>
                  </a:lnTo>
                  <a:lnTo>
                    <a:pt x="44" y="633"/>
                  </a:lnTo>
                  <a:lnTo>
                    <a:pt x="53" y="651"/>
                  </a:lnTo>
                  <a:lnTo>
                    <a:pt x="64" y="672"/>
                  </a:lnTo>
                  <a:lnTo>
                    <a:pt x="75" y="690"/>
                  </a:lnTo>
                  <a:lnTo>
                    <a:pt x="86" y="708"/>
                  </a:lnTo>
                  <a:lnTo>
                    <a:pt x="99" y="726"/>
                  </a:lnTo>
                  <a:lnTo>
                    <a:pt x="112" y="743"/>
                  </a:lnTo>
                  <a:lnTo>
                    <a:pt x="126" y="759"/>
                  </a:lnTo>
                  <a:lnTo>
                    <a:pt x="141" y="776"/>
                  </a:lnTo>
                  <a:lnTo>
                    <a:pt x="156" y="791"/>
                  </a:lnTo>
                  <a:lnTo>
                    <a:pt x="172" y="803"/>
                  </a:lnTo>
                  <a:lnTo>
                    <a:pt x="190" y="818"/>
                  </a:lnTo>
                  <a:lnTo>
                    <a:pt x="207" y="831"/>
                  </a:lnTo>
                  <a:lnTo>
                    <a:pt x="225" y="842"/>
                  </a:lnTo>
                  <a:lnTo>
                    <a:pt x="245" y="853"/>
                  </a:lnTo>
                  <a:lnTo>
                    <a:pt x="264" y="862"/>
                  </a:lnTo>
                  <a:lnTo>
                    <a:pt x="284" y="871"/>
                  </a:lnTo>
                  <a:lnTo>
                    <a:pt x="304" y="880"/>
                  </a:lnTo>
                  <a:lnTo>
                    <a:pt x="326" y="886"/>
                  </a:lnTo>
                  <a:lnTo>
                    <a:pt x="346" y="893"/>
                  </a:lnTo>
                  <a:lnTo>
                    <a:pt x="368" y="897"/>
                  </a:lnTo>
                  <a:lnTo>
                    <a:pt x="390" y="902"/>
                  </a:lnTo>
                  <a:lnTo>
                    <a:pt x="412" y="904"/>
                  </a:lnTo>
                  <a:lnTo>
                    <a:pt x="436" y="906"/>
                  </a:lnTo>
                  <a:lnTo>
                    <a:pt x="459" y="906"/>
                  </a:lnTo>
                  <a:lnTo>
                    <a:pt x="481" y="906"/>
                  </a:lnTo>
                  <a:lnTo>
                    <a:pt x="505" y="904"/>
                  </a:lnTo>
                  <a:lnTo>
                    <a:pt x="527" y="902"/>
                  </a:lnTo>
                  <a:lnTo>
                    <a:pt x="549" y="897"/>
                  </a:lnTo>
                  <a:lnTo>
                    <a:pt x="571" y="893"/>
                  </a:lnTo>
                  <a:lnTo>
                    <a:pt x="593" y="886"/>
                  </a:lnTo>
                  <a:lnTo>
                    <a:pt x="613" y="880"/>
                  </a:lnTo>
                  <a:lnTo>
                    <a:pt x="633" y="871"/>
                  </a:lnTo>
                  <a:lnTo>
                    <a:pt x="654" y="862"/>
                  </a:lnTo>
                  <a:lnTo>
                    <a:pt x="674" y="853"/>
                  </a:lnTo>
                  <a:lnTo>
                    <a:pt x="692" y="842"/>
                  </a:lnTo>
                  <a:lnTo>
                    <a:pt x="710" y="831"/>
                  </a:lnTo>
                  <a:lnTo>
                    <a:pt x="727" y="818"/>
                  </a:lnTo>
                  <a:lnTo>
                    <a:pt x="745" y="803"/>
                  </a:lnTo>
                  <a:lnTo>
                    <a:pt x="762" y="791"/>
                  </a:lnTo>
                  <a:lnTo>
                    <a:pt x="776" y="776"/>
                  </a:lnTo>
                  <a:lnTo>
                    <a:pt x="791" y="759"/>
                  </a:lnTo>
                  <a:lnTo>
                    <a:pt x="805" y="743"/>
                  </a:lnTo>
                  <a:lnTo>
                    <a:pt x="818" y="726"/>
                  </a:lnTo>
                  <a:lnTo>
                    <a:pt x="831" y="708"/>
                  </a:lnTo>
                  <a:lnTo>
                    <a:pt x="842" y="690"/>
                  </a:lnTo>
                  <a:lnTo>
                    <a:pt x="853" y="672"/>
                  </a:lnTo>
                  <a:lnTo>
                    <a:pt x="864" y="651"/>
                  </a:lnTo>
                  <a:lnTo>
                    <a:pt x="873" y="633"/>
                  </a:lnTo>
                  <a:lnTo>
                    <a:pt x="881" y="611"/>
                  </a:lnTo>
                  <a:lnTo>
                    <a:pt x="888" y="591"/>
                  </a:lnTo>
                  <a:lnTo>
                    <a:pt x="893" y="569"/>
                  </a:lnTo>
                  <a:lnTo>
                    <a:pt x="899" y="547"/>
                  </a:lnTo>
                  <a:lnTo>
                    <a:pt x="902" y="525"/>
                  </a:lnTo>
                  <a:lnTo>
                    <a:pt x="906" y="503"/>
                  </a:lnTo>
                  <a:lnTo>
                    <a:pt x="908" y="481"/>
                  </a:lnTo>
                  <a:lnTo>
                    <a:pt x="908" y="457"/>
                  </a:lnTo>
                  <a:lnTo>
                    <a:pt x="917" y="457"/>
                  </a:lnTo>
                  <a:close/>
                </a:path>
              </a:pathLst>
            </a:custGeom>
            <a:solidFill>
              <a:srgbClr val="9BD7FF"/>
            </a:solidFill>
            <a:ln w="9525">
              <a:noFill/>
              <a:round/>
              <a:headEnd/>
              <a:tailEnd/>
            </a:ln>
          </p:spPr>
          <p:txBody>
            <a:bodyPr/>
            <a:lstStyle/>
            <a:p>
              <a:endParaRPr lang="en-US"/>
            </a:p>
          </p:txBody>
        </p:sp>
        <p:sp>
          <p:nvSpPr>
            <p:cNvPr id="49247" name="Freeform 312"/>
            <p:cNvSpPr>
              <a:spLocks/>
            </p:cNvSpPr>
            <p:nvPr/>
          </p:nvSpPr>
          <p:spPr bwMode="auto">
            <a:xfrm>
              <a:off x="3402192" y="2678131"/>
              <a:ext cx="1278467" cy="1441450"/>
            </a:xfrm>
            <a:custGeom>
              <a:avLst/>
              <a:gdLst>
                <a:gd name="T0" fmla="*/ 2147483647 w 906"/>
                <a:gd name="T1" fmla="*/ 2147483647 h 908"/>
                <a:gd name="T2" fmla="*/ 2147483647 w 906"/>
                <a:gd name="T3" fmla="*/ 2147483647 h 908"/>
                <a:gd name="T4" fmla="*/ 2147483647 w 906"/>
                <a:gd name="T5" fmla="*/ 2147483647 h 908"/>
                <a:gd name="T6" fmla="*/ 2147483647 w 906"/>
                <a:gd name="T7" fmla="*/ 2147483647 h 908"/>
                <a:gd name="T8" fmla="*/ 2147483647 w 906"/>
                <a:gd name="T9" fmla="*/ 2147483647 h 908"/>
                <a:gd name="T10" fmla="*/ 2147483647 w 906"/>
                <a:gd name="T11" fmla="*/ 2147483647 h 908"/>
                <a:gd name="T12" fmla="*/ 2147483647 w 906"/>
                <a:gd name="T13" fmla="*/ 2147483647 h 908"/>
                <a:gd name="T14" fmla="*/ 2147483647 w 906"/>
                <a:gd name="T15" fmla="*/ 2147483647 h 908"/>
                <a:gd name="T16" fmla="*/ 2147483647 w 906"/>
                <a:gd name="T17" fmla="*/ 2147483647 h 908"/>
                <a:gd name="T18" fmla="*/ 2147483647 w 906"/>
                <a:gd name="T19" fmla="*/ 2147483647 h 908"/>
                <a:gd name="T20" fmla="*/ 2147483647 w 906"/>
                <a:gd name="T21" fmla="*/ 2147483647 h 908"/>
                <a:gd name="T22" fmla="*/ 2147483647 w 906"/>
                <a:gd name="T23" fmla="*/ 2147483647 h 908"/>
                <a:gd name="T24" fmla="*/ 0 w 906"/>
                <a:gd name="T25" fmla="*/ 2147483647 h 908"/>
                <a:gd name="T26" fmla="*/ 2147483647 w 906"/>
                <a:gd name="T27" fmla="*/ 2147483647 h 908"/>
                <a:gd name="T28" fmla="*/ 2147483647 w 906"/>
                <a:gd name="T29" fmla="*/ 2147483647 h 908"/>
                <a:gd name="T30" fmla="*/ 2147483647 w 906"/>
                <a:gd name="T31" fmla="*/ 2147483647 h 908"/>
                <a:gd name="T32" fmla="*/ 2147483647 w 906"/>
                <a:gd name="T33" fmla="*/ 2147483647 h 908"/>
                <a:gd name="T34" fmla="*/ 2147483647 w 906"/>
                <a:gd name="T35" fmla="*/ 2147483647 h 908"/>
                <a:gd name="T36" fmla="*/ 2147483647 w 906"/>
                <a:gd name="T37" fmla="*/ 2147483647 h 908"/>
                <a:gd name="T38" fmla="*/ 2147483647 w 906"/>
                <a:gd name="T39" fmla="*/ 2147483647 h 908"/>
                <a:gd name="T40" fmla="*/ 2147483647 w 906"/>
                <a:gd name="T41" fmla="*/ 2147483647 h 908"/>
                <a:gd name="T42" fmla="*/ 2147483647 w 906"/>
                <a:gd name="T43" fmla="*/ 2147483647 h 908"/>
                <a:gd name="T44" fmla="*/ 2147483647 w 906"/>
                <a:gd name="T45" fmla="*/ 2147483647 h 908"/>
                <a:gd name="T46" fmla="*/ 2147483647 w 906"/>
                <a:gd name="T47" fmla="*/ 2147483647 h 908"/>
                <a:gd name="T48" fmla="*/ 2147483647 w 906"/>
                <a:gd name="T49" fmla="*/ 2147483647 h 908"/>
                <a:gd name="T50" fmla="*/ 2147483647 w 906"/>
                <a:gd name="T51" fmla="*/ 2147483647 h 908"/>
                <a:gd name="T52" fmla="*/ 2147483647 w 906"/>
                <a:gd name="T53" fmla="*/ 2147483647 h 908"/>
                <a:gd name="T54" fmla="*/ 2147483647 w 906"/>
                <a:gd name="T55" fmla="*/ 2147483647 h 908"/>
                <a:gd name="T56" fmla="*/ 2147483647 w 906"/>
                <a:gd name="T57" fmla="*/ 2147483647 h 908"/>
                <a:gd name="T58" fmla="*/ 2147483647 w 906"/>
                <a:gd name="T59" fmla="*/ 2147483647 h 908"/>
                <a:gd name="T60" fmla="*/ 2147483647 w 906"/>
                <a:gd name="T61" fmla="*/ 2147483647 h 908"/>
                <a:gd name="T62" fmla="*/ 2147483647 w 906"/>
                <a:gd name="T63" fmla="*/ 2147483647 h 908"/>
                <a:gd name="T64" fmla="*/ 2147483647 w 906"/>
                <a:gd name="T65" fmla="*/ 2147483647 h 908"/>
                <a:gd name="T66" fmla="*/ 2147483647 w 906"/>
                <a:gd name="T67" fmla="*/ 2147483647 h 908"/>
                <a:gd name="T68" fmla="*/ 2147483647 w 906"/>
                <a:gd name="T69" fmla="*/ 2147483647 h 908"/>
                <a:gd name="T70" fmla="*/ 2147483647 w 906"/>
                <a:gd name="T71" fmla="*/ 2147483647 h 908"/>
                <a:gd name="T72" fmla="*/ 2147483647 w 906"/>
                <a:gd name="T73" fmla="*/ 2147483647 h 908"/>
                <a:gd name="T74" fmla="*/ 2147483647 w 906"/>
                <a:gd name="T75" fmla="*/ 2147483647 h 908"/>
                <a:gd name="T76" fmla="*/ 2147483647 w 906"/>
                <a:gd name="T77" fmla="*/ 2147483647 h 908"/>
                <a:gd name="T78" fmla="*/ 2147483647 w 906"/>
                <a:gd name="T79" fmla="*/ 2147483647 h 908"/>
                <a:gd name="T80" fmla="*/ 2147483647 w 906"/>
                <a:gd name="T81" fmla="*/ 2147483647 h 908"/>
                <a:gd name="T82" fmla="*/ 2147483647 w 906"/>
                <a:gd name="T83" fmla="*/ 2147483647 h 908"/>
                <a:gd name="T84" fmla="*/ 2147483647 w 906"/>
                <a:gd name="T85" fmla="*/ 2147483647 h 908"/>
                <a:gd name="T86" fmla="*/ 2147483647 w 906"/>
                <a:gd name="T87" fmla="*/ 2147483647 h 908"/>
                <a:gd name="T88" fmla="*/ 2147483647 w 906"/>
                <a:gd name="T89" fmla="*/ 2147483647 h 908"/>
                <a:gd name="T90" fmla="*/ 2147483647 w 906"/>
                <a:gd name="T91" fmla="*/ 2147483647 h 908"/>
                <a:gd name="T92" fmla="*/ 2147483647 w 906"/>
                <a:gd name="T93" fmla="*/ 2147483647 h 908"/>
                <a:gd name="T94" fmla="*/ 2147483647 w 906"/>
                <a:gd name="T95" fmla="*/ 2147483647 h 908"/>
                <a:gd name="T96" fmla="*/ 2147483647 w 906"/>
                <a:gd name="T97" fmla="*/ 2147483647 h 908"/>
                <a:gd name="T98" fmla="*/ 2147483647 w 906"/>
                <a:gd name="T99" fmla="*/ 2147483647 h 908"/>
                <a:gd name="T100" fmla="*/ 2147483647 w 906"/>
                <a:gd name="T101" fmla="*/ 2147483647 h 90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06"/>
                <a:gd name="T154" fmla="*/ 0 h 908"/>
                <a:gd name="T155" fmla="*/ 906 w 906"/>
                <a:gd name="T156" fmla="*/ 908 h 90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06" h="908">
                  <a:moveTo>
                    <a:pt x="906" y="454"/>
                  </a:moveTo>
                  <a:lnTo>
                    <a:pt x="906" y="431"/>
                  </a:lnTo>
                  <a:lnTo>
                    <a:pt x="904" y="409"/>
                  </a:lnTo>
                  <a:lnTo>
                    <a:pt x="902" y="385"/>
                  </a:lnTo>
                  <a:lnTo>
                    <a:pt x="896" y="363"/>
                  </a:lnTo>
                  <a:lnTo>
                    <a:pt x="893" y="341"/>
                  </a:lnTo>
                  <a:lnTo>
                    <a:pt x="885" y="319"/>
                  </a:lnTo>
                  <a:lnTo>
                    <a:pt x="878" y="299"/>
                  </a:lnTo>
                  <a:lnTo>
                    <a:pt x="871" y="279"/>
                  </a:lnTo>
                  <a:lnTo>
                    <a:pt x="862" y="259"/>
                  </a:lnTo>
                  <a:lnTo>
                    <a:pt x="853" y="238"/>
                  </a:lnTo>
                  <a:lnTo>
                    <a:pt x="842" y="218"/>
                  </a:lnTo>
                  <a:lnTo>
                    <a:pt x="829" y="200"/>
                  </a:lnTo>
                  <a:lnTo>
                    <a:pt x="816" y="183"/>
                  </a:lnTo>
                  <a:lnTo>
                    <a:pt x="803" y="165"/>
                  </a:lnTo>
                  <a:lnTo>
                    <a:pt x="788" y="149"/>
                  </a:lnTo>
                  <a:lnTo>
                    <a:pt x="774" y="134"/>
                  </a:lnTo>
                  <a:lnTo>
                    <a:pt x="757" y="118"/>
                  </a:lnTo>
                  <a:lnTo>
                    <a:pt x="741" y="105"/>
                  </a:lnTo>
                  <a:lnTo>
                    <a:pt x="724" y="90"/>
                  </a:lnTo>
                  <a:lnTo>
                    <a:pt x="706" y="77"/>
                  </a:lnTo>
                  <a:lnTo>
                    <a:pt x="688" y="66"/>
                  </a:lnTo>
                  <a:lnTo>
                    <a:pt x="669" y="55"/>
                  </a:lnTo>
                  <a:lnTo>
                    <a:pt x="649" y="46"/>
                  </a:lnTo>
                  <a:lnTo>
                    <a:pt x="629" y="37"/>
                  </a:lnTo>
                  <a:lnTo>
                    <a:pt x="609" y="28"/>
                  </a:lnTo>
                  <a:lnTo>
                    <a:pt x="587" y="21"/>
                  </a:lnTo>
                  <a:lnTo>
                    <a:pt x="565" y="15"/>
                  </a:lnTo>
                  <a:lnTo>
                    <a:pt x="543" y="10"/>
                  </a:lnTo>
                  <a:lnTo>
                    <a:pt x="521" y="6"/>
                  </a:lnTo>
                  <a:lnTo>
                    <a:pt x="499" y="2"/>
                  </a:lnTo>
                  <a:lnTo>
                    <a:pt x="475" y="0"/>
                  </a:lnTo>
                  <a:lnTo>
                    <a:pt x="453" y="0"/>
                  </a:lnTo>
                  <a:lnTo>
                    <a:pt x="430" y="0"/>
                  </a:lnTo>
                  <a:lnTo>
                    <a:pt x="406" y="2"/>
                  </a:lnTo>
                  <a:lnTo>
                    <a:pt x="384" y="6"/>
                  </a:lnTo>
                  <a:lnTo>
                    <a:pt x="362" y="10"/>
                  </a:lnTo>
                  <a:lnTo>
                    <a:pt x="340" y="15"/>
                  </a:lnTo>
                  <a:lnTo>
                    <a:pt x="318" y="21"/>
                  </a:lnTo>
                  <a:lnTo>
                    <a:pt x="296" y="28"/>
                  </a:lnTo>
                  <a:lnTo>
                    <a:pt x="276" y="37"/>
                  </a:lnTo>
                  <a:lnTo>
                    <a:pt x="256" y="46"/>
                  </a:lnTo>
                  <a:lnTo>
                    <a:pt x="236" y="55"/>
                  </a:lnTo>
                  <a:lnTo>
                    <a:pt x="217" y="66"/>
                  </a:lnTo>
                  <a:lnTo>
                    <a:pt x="199" y="77"/>
                  </a:lnTo>
                  <a:lnTo>
                    <a:pt x="181" y="90"/>
                  </a:lnTo>
                  <a:lnTo>
                    <a:pt x="164" y="105"/>
                  </a:lnTo>
                  <a:lnTo>
                    <a:pt x="148" y="118"/>
                  </a:lnTo>
                  <a:lnTo>
                    <a:pt x="131" y="134"/>
                  </a:lnTo>
                  <a:lnTo>
                    <a:pt x="117" y="149"/>
                  </a:lnTo>
                  <a:lnTo>
                    <a:pt x="102" y="165"/>
                  </a:lnTo>
                  <a:lnTo>
                    <a:pt x="89" y="183"/>
                  </a:lnTo>
                  <a:lnTo>
                    <a:pt x="76" y="200"/>
                  </a:lnTo>
                  <a:lnTo>
                    <a:pt x="64" y="218"/>
                  </a:lnTo>
                  <a:lnTo>
                    <a:pt x="53" y="238"/>
                  </a:lnTo>
                  <a:lnTo>
                    <a:pt x="43" y="259"/>
                  </a:lnTo>
                  <a:lnTo>
                    <a:pt x="34" y="279"/>
                  </a:lnTo>
                  <a:lnTo>
                    <a:pt x="27" y="299"/>
                  </a:lnTo>
                  <a:lnTo>
                    <a:pt x="20" y="319"/>
                  </a:lnTo>
                  <a:lnTo>
                    <a:pt x="12" y="341"/>
                  </a:lnTo>
                  <a:lnTo>
                    <a:pt x="9" y="363"/>
                  </a:lnTo>
                  <a:lnTo>
                    <a:pt x="3" y="385"/>
                  </a:lnTo>
                  <a:lnTo>
                    <a:pt x="1" y="409"/>
                  </a:lnTo>
                  <a:lnTo>
                    <a:pt x="0" y="431"/>
                  </a:lnTo>
                  <a:lnTo>
                    <a:pt x="0" y="454"/>
                  </a:lnTo>
                  <a:lnTo>
                    <a:pt x="0" y="478"/>
                  </a:lnTo>
                  <a:lnTo>
                    <a:pt x="1" y="500"/>
                  </a:lnTo>
                  <a:lnTo>
                    <a:pt x="3" y="524"/>
                  </a:lnTo>
                  <a:lnTo>
                    <a:pt x="9" y="546"/>
                  </a:lnTo>
                  <a:lnTo>
                    <a:pt x="12" y="568"/>
                  </a:lnTo>
                  <a:lnTo>
                    <a:pt x="20" y="590"/>
                  </a:lnTo>
                  <a:lnTo>
                    <a:pt x="27" y="610"/>
                  </a:lnTo>
                  <a:lnTo>
                    <a:pt x="34" y="632"/>
                  </a:lnTo>
                  <a:lnTo>
                    <a:pt x="43" y="652"/>
                  </a:lnTo>
                  <a:lnTo>
                    <a:pt x="53" y="670"/>
                  </a:lnTo>
                  <a:lnTo>
                    <a:pt x="64" y="691"/>
                  </a:lnTo>
                  <a:lnTo>
                    <a:pt x="76" y="709"/>
                  </a:lnTo>
                  <a:lnTo>
                    <a:pt x="89" y="725"/>
                  </a:lnTo>
                  <a:lnTo>
                    <a:pt x="102" y="744"/>
                  </a:lnTo>
                  <a:lnTo>
                    <a:pt x="117" y="760"/>
                  </a:lnTo>
                  <a:lnTo>
                    <a:pt x="131" y="775"/>
                  </a:lnTo>
                  <a:lnTo>
                    <a:pt x="148" y="791"/>
                  </a:lnTo>
                  <a:lnTo>
                    <a:pt x="164" y="804"/>
                  </a:lnTo>
                  <a:lnTo>
                    <a:pt x="181" y="819"/>
                  </a:lnTo>
                  <a:lnTo>
                    <a:pt x="199" y="831"/>
                  </a:lnTo>
                  <a:lnTo>
                    <a:pt x="217" y="842"/>
                  </a:lnTo>
                  <a:lnTo>
                    <a:pt x="236" y="853"/>
                  </a:lnTo>
                  <a:lnTo>
                    <a:pt x="256" y="864"/>
                  </a:lnTo>
                  <a:lnTo>
                    <a:pt x="276" y="872"/>
                  </a:lnTo>
                  <a:lnTo>
                    <a:pt x="296" y="881"/>
                  </a:lnTo>
                  <a:lnTo>
                    <a:pt x="318" y="888"/>
                  </a:lnTo>
                  <a:lnTo>
                    <a:pt x="340" y="894"/>
                  </a:lnTo>
                  <a:lnTo>
                    <a:pt x="362" y="899"/>
                  </a:lnTo>
                  <a:lnTo>
                    <a:pt x="384" y="903"/>
                  </a:lnTo>
                  <a:lnTo>
                    <a:pt x="406" y="907"/>
                  </a:lnTo>
                  <a:lnTo>
                    <a:pt x="430" y="908"/>
                  </a:lnTo>
                  <a:lnTo>
                    <a:pt x="453" y="908"/>
                  </a:lnTo>
                  <a:lnTo>
                    <a:pt x="475" y="908"/>
                  </a:lnTo>
                  <a:lnTo>
                    <a:pt x="499" y="907"/>
                  </a:lnTo>
                  <a:lnTo>
                    <a:pt x="521" y="903"/>
                  </a:lnTo>
                  <a:lnTo>
                    <a:pt x="543" y="899"/>
                  </a:lnTo>
                  <a:lnTo>
                    <a:pt x="565" y="894"/>
                  </a:lnTo>
                  <a:lnTo>
                    <a:pt x="587" y="888"/>
                  </a:lnTo>
                  <a:lnTo>
                    <a:pt x="609" y="881"/>
                  </a:lnTo>
                  <a:lnTo>
                    <a:pt x="629" y="872"/>
                  </a:lnTo>
                  <a:lnTo>
                    <a:pt x="649" y="864"/>
                  </a:lnTo>
                  <a:lnTo>
                    <a:pt x="669" y="853"/>
                  </a:lnTo>
                  <a:lnTo>
                    <a:pt x="688" y="842"/>
                  </a:lnTo>
                  <a:lnTo>
                    <a:pt x="706" y="831"/>
                  </a:lnTo>
                  <a:lnTo>
                    <a:pt x="724" y="819"/>
                  </a:lnTo>
                  <a:lnTo>
                    <a:pt x="741" y="804"/>
                  </a:lnTo>
                  <a:lnTo>
                    <a:pt x="757" y="791"/>
                  </a:lnTo>
                  <a:lnTo>
                    <a:pt x="774" y="775"/>
                  </a:lnTo>
                  <a:lnTo>
                    <a:pt x="788" y="760"/>
                  </a:lnTo>
                  <a:lnTo>
                    <a:pt x="803" y="744"/>
                  </a:lnTo>
                  <a:lnTo>
                    <a:pt x="816" y="725"/>
                  </a:lnTo>
                  <a:lnTo>
                    <a:pt x="829" y="709"/>
                  </a:lnTo>
                  <a:lnTo>
                    <a:pt x="842" y="691"/>
                  </a:lnTo>
                  <a:lnTo>
                    <a:pt x="853" y="670"/>
                  </a:lnTo>
                  <a:lnTo>
                    <a:pt x="862" y="652"/>
                  </a:lnTo>
                  <a:lnTo>
                    <a:pt x="871" y="632"/>
                  </a:lnTo>
                  <a:lnTo>
                    <a:pt x="878" y="610"/>
                  </a:lnTo>
                  <a:lnTo>
                    <a:pt x="885" y="590"/>
                  </a:lnTo>
                  <a:lnTo>
                    <a:pt x="893" y="568"/>
                  </a:lnTo>
                  <a:lnTo>
                    <a:pt x="896" y="546"/>
                  </a:lnTo>
                  <a:lnTo>
                    <a:pt x="902" y="524"/>
                  </a:lnTo>
                  <a:lnTo>
                    <a:pt x="904" y="500"/>
                  </a:lnTo>
                  <a:lnTo>
                    <a:pt x="906" y="478"/>
                  </a:lnTo>
                  <a:lnTo>
                    <a:pt x="906" y="454"/>
                  </a:lnTo>
                  <a:lnTo>
                    <a:pt x="898" y="454"/>
                  </a:lnTo>
                  <a:lnTo>
                    <a:pt x="896" y="432"/>
                  </a:lnTo>
                  <a:lnTo>
                    <a:pt x="895" y="409"/>
                  </a:lnTo>
                  <a:lnTo>
                    <a:pt x="893" y="387"/>
                  </a:lnTo>
                  <a:lnTo>
                    <a:pt x="889" y="365"/>
                  </a:lnTo>
                  <a:lnTo>
                    <a:pt x="884" y="343"/>
                  </a:lnTo>
                  <a:lnTo>
                    <a:pt x="878" y="323"/>
                  </a:lnTo>
                  <a:lnTo>
                    <a:pt x="871" y="301"/>
                  </a:lnTo>
                  <a:lnTo>
                    <a:pt x="862" y="280"/>
                  </a:lnTo>
                  <a:lnTo>
                    <a:pt x="854" y="262"/>
                  </a:lnTo>
                  <a:lnTo>
                    <a:pt x="843" y="242"/>
                  </a:lnTo>
                  <a:lnTo>
                    <a:pt x="832" y="224"/>
                  </a:lnTo>
                  <a:lnTo>
                    <a:pt x="821" y="205"/>
                  </a:lnTo>
                  <a:lnTo>
                    <a:pt x="809" y="189"/>
                  </a:lnTo>
                  <a:lnTo>
                    <a:pt x="796" y="171"/>
                  </a:lnTo>
                  <a:lnTo>
                    <a:pt x="781" y="156"/>
                  </a:lnTo>
                  <a:lnTo>
                    <a:pt x="767" y="140"/>
                  </a:lnTo>
                  <a:lnTo>
                    <a:pt x="752" y="125"/>
                  </a:lnTo>
                  <a:lnTo>
                    <a:pt x="735" y="112"/>
                  </a:lnTo>
                  <a:lnTo>
                    <a:pt x="719" y="97"/>
                  </a:lnTo>
                  <a:lnTo>
                    <a:pt x="701" y="86"/>
                  </a:lnTo>
                  <a:lnTo>
                    <a:pt x="684" y="74"/>
                  </a:lnTo>
                  <a:lnTo>
                    <a:pt x="664" y="63"/>
                  </a:lnTo>
                  <a:lnTo>
                    <a:pt x="646" y="53"/>
                  </a:lnTo>
                  <a:lnTo>
                    <a:pt x="626" y="44"/>
                  </a:lnTo>
                  <a:lnTo>
                    <a:pt x="605" y="37"/>
                  </a:lnTo>
                  <a:lnTo>
                    <a:pt x="585" y="30"/>
                  </a:lnTo>
                  <a:lnTo>
                    <a:pt x="563" y="24"/>
                  </a:lnTo>
                  <a:lnTo>
                    <a:pt x="541" y="19"/>
                  </a:lnTo>
                  <a:lnTo>
                    <a:pt x="521" y="15"/>
                  </a:lnTo>
                  <a:lnTo>
                    <a:pt x="497" y="11"/>
                  </a:lnTo>
                  <a:lnTo>
                    <a:pt x="475" y="10"/>
                  </a:lnTo>
                  <a:lnTo>
                    <a:pt x="453" y="10"/>
                  </a:lnTo>
                  <a:lnTo>
                    <a:pt x="430" y="10"/>
                  </a:lnTo>
                  <a:lnTo>
                    <a:pt x="408" y="11"/>
                  </a:lnTo>
                  <a:lnTo>
                    <a:pt x="386" y="15"/>
                  </a:lnTo>
                  <a:lnTo>
                    <a:pt x="364" y="19"/>
                  </a:lnTo>
                  <a:lnTo>
                    <a:pt x="342" y="24"/>
                  </a:lnTo>
                  <a:lnTo>
                    <a:pt x="320" y="30"/>
                  </a:lnTo>
                  <a:lnTo>
                    <a:pt x="300" y="37"/>
                  </a:lnTo>
                  <a:lnTo>
                    <a:pt x="280" y="44"/>
                  </a:lnTo>
                  <a:lnTo>
                    <a:pt x="259" y="53"/>
                  </a:lnTo>
                  <a:lnTo>
                    <a:pt x="241" y="63"/>
                  </a:lnTo>
                  <a:lnTo>
                    <a:pt x="223" y="74"/>
                  </a:lnTo>
                  <a:lnTo>
                    <a:pt x="205" y="86"/>
                  </a:lnTo>
                  <a:lnTo>
                    <a:pt x="186" y="97"/>
                  </a:lnTo>
                  <a:lnTo>
                    <a:pt x="170" y="112"/>
                  </a:lnTo>
                  <a:lnTo>
                    <a:pt x="153" y="125"/>
                  </a:lnTo>
                  <a:lnTo>
                    <a:pt x="139" y="140"/>
                  </a:lnTo>
                  <a:lnTo>
                    <a:pt x="124" y="156"/>
                  </a:lnTo>
                  <a:lnTo>
                    <a:pt x="109" y="171"/>
                  </a:lnTo>
                  <a:lnTo>
                    <a:pt x="97" y="189"/>
                  </a:lnTo>
                  <a:lnTo>
                    <a:pt x="84" y="205"/>
                  </a:lnTo>
                  <a:lnTo>
                    <a:pt x="73" y="224"/>
                  </a:lnTo>
                  <a:lnTo>
                    <a:pt x="62" y="242"/>
                  </a:lnTo>
                  <a:lnTo>
                    <a:pt x="51" y="262"/>
                  </a:lnTo>
                  <a:lnTo>
                    <a:pt x="43" y="280"/>
                  </a:lnTo>
                  <a:lnTo>
                    <a:pt x="34" y="301"/>
                  </a:lnTo>
                  <a:lnTo>
                    <a:pt x="27" y="323"/>
                  </a:lnTo>
                  <a:lnTo>
                    <a:pt x="21" y="343"/>
                  </a:lnTo>
                  <a:lnTo>
                    <a:pt x="16" y="365"/>
                  </a:lnTo>
                  <a:lnTo>
                    <a:pt x="12" y="387"/>
                  </a:lnTo>
                  <a:lnTo>
                    <a:pt x="10" y="409"/>
                  </a:lnTo>
                  <a:lnTo>
                    <a:pt x="9" y="432"/>
                  </a:lnTo>
                  <a:lnTo>
                    <a:pt x="9" y="454"/>
                  </a:lnTo>
                  <a:lnTo>
                    <a:pt x="9" y="478"/>
                  </a:lnTo>
                  <a:lnTo>
                    <a:pt x="10" y="500"/>
                  </a:lnTo>
                  <a:lnTo>
                    <a:pt x="12" y="522"/>
                  </a:lnTo>
                  <a:lnTo>
                    <a:pt x="16" y="544"/>
                  </a:lnTo>
                  <a:lnTo>
                    <a:pt x="21" y="566"/>
                  </a:lnTo>
                  <a:lnTo>
                    <a:pt x="27" y="586"/>
                  </a:lnTo>
                  <a:lnTo>
                    <a:pt x="34" y="608"/>
                  </a:lnTo>
                  <a:lnTo>
                    <a:pt x="43" y="628"/>
                  </a:lnTo>
                  <a:lnTo>
                    <a:pt x="51" y="647"/>
                  </a:lnTo>
                  <a:lnTo>
                    <a:pt x="62" y="667"/>
                  </a:lnTo>
                  <a:lnTo>
                    <a:pt x="73" y="685"/>
                  </a:lnTo>
                  <a:lnTo>
                    <a:pt x="84" y="703"/>
                  </a:lnTo>
                  <a:lnTo>
                    <a:pt x="97" y="720"/>
                  </a:lnTo>
                  <a:lnTo>
                    <a:pt x="109" y="738"/>
                  </a:lnTo>
                  <a:lnTo>
                    <a:pt x="124" y="753"/>
                  </a:lnTo>
                  <a:lnTo>
                    <a:pt x="139" y="769"/>
                  </a:lnTo>
                  <a:lnTo>
                    <a:pt x="153" y="784"/>
                  </a:lnTo>
                  <a:lnTo>
                    <a:pt x="170" y="799"/>
                  </a:lnTo>
                  <a:lnTo>
                    <a:pt x="186" y="811"/>
                  </a:lnTo>
                  <a:lnTo>
                    <a:pt x="205" y="822"/>
                  </a:lnTo>
                  <a:lnTo>
                    <a:pt x="223" y="835"/>
                  </a:lnTo>
                  <a:lnTo>
                    <a:pt x="241" y="846"/>
                  </a:lnTo>
                  <a:lnTo>
                    <a:pt x="259" y="855"/>
                  </a:lnTo>
                  <a:lnTo>
                    <a:pt x="280" y="864"/>
                  </a:lnTo>
                  <a:lnTo>
                    <a:pt x="300" y="872"/>
                  </a:lnTo>
                  <a:lnTo>
                    <a:pt x="320" y="879"/>
                  </a:lnTo>
                  <a:lnTo>
                    <a:pt x="342" y="885"/>
                  </a:lnTo>
                  <a:lnTo>
                    <a:pt x="364" y="890"/>
                  </a:lnTo>
                  <a:lnTo>
                    <a:pt x="386" y="894"/>
                  </a:lnTo>
                  <a:lnTo>
                    <a:pt x="408" y="897"/>
                  </a:lnTo>
                  <a:lnTo>
                    <a:pt x="430" y="899"/>
                  </a:lnTo>
                  <a:lnTo>
                    <a:pt x="453" y="899"/>
                  </a:lnTo>
                  <a:lnTo>
                    <a:pt x="475" y="899"/>
                  </a:lnTo>
                  <a:lnTo>
                    <a:pt x="497" y="897"/>
                  </a:lnTo>
                  <a:lnTo>
                    <a:pt x="521" y="894"/>
                  </a:lnTo>
                  <a:lnTo>
                    <a:pt x="541" y="890"/>
                  </a:lnTo>
                  <a:lnTo>
                    <a:pt x="563" y="885"/>
                  </a:lnTo>
                  <a:lnTo>
                    <a:pt x="585" y="879"/>
                  </a:lnTo>
                  <a:lnTo>
                    <a:pt x="605" y="872"/>
                  </a:lnTo>
                  <a:lnTo>
                    <a:pt x="626" y="864"/>
                  </a:lnTo>
                  <a:lnTo>
                    <a:pt x="646" y="855"/>
                  </a:lnTo>
                  <a:lnTo>
                    <a:pt x="664" y="846"/>
                  </a:lnTo>
                  <a:lnTo>
                    <a:pt x="684" y="835"/>
                  </a:lnTo>
                  <a:lnTo>
                    <a:pt x="701" y="822"/>
                  </a:lnTo>
                  <a:lnTo>
                    <a:pt x="719" y="811"/>
                  </a:lnTo>
                  <a:lnTo>
                    <a:pt x="735" y="799"/>
                  </a:lnTo>
                  <a:lnTo>
                    <a:pt x="752" y="784"/>
                  </a:lnTo>
                  <a:lnTo>
                    <a:pt x="767" y="769"/>
                  </a:lnTo>
                  <a:lnTo>
                    <a:pt x="781" y="753"/>
                  </a:lnTo>
                  <a:lnTo>
                    <a:pt x="796" y="738"/>
                  </a:lnTo>
                  <a:lnTo>
                    <a:pt x="809" y="720"/>
                  </a:lnTo>
                  <a:lnTo>
                    <a:pt x="821" y="703"/>
                  </a:lnTo>
                  <a:lnTo>
                    <a:pt x="832" y="685"/>
                  </a:lnTo>
                  <a:lnTo>
                    <a:pt x="843" y="667"/>
                  </a:lnTo>
                  <a:lnTo>
                    <a:pt x="854" y="647"/>
                  </a:lnTo>
                  <a:lnTo>
                    <a:pt x="862" y="628"/>
                  </a:lnTo>
                  <a:lnTo>
                    <a:pt x="871" y="608"/>
                  </a:lnTo>
                  <a:lnTo>
                    <a:pt x="878" y="586"/>
                  </a:lnTo>
                  <a:lnTo>
                    <a:pt x="884" y="566"/>
                  </a:lnTo>
                  <a:lnTo>
                    <a:pt x="889" y="544"/>
                  </a:lnTo>
                  <a:lnTo>
                    <a:pt x="893" y="522"/>
                  </a:lnTo>
                  <a:lnTo>
                    <a:pt x="895" y="500"/>
                  </a:lnTo>
                  <a:lnTo>
                    <a:pt x="896" y="478"/>
                  </a:lnTo>
                  <a:lnTo>
                    <a:pt x="898" y="454"/>
                  </a:lnTo>
                  <a:lnTo>
                    <a:pt x="906" y="454"/>
                  </a:lnTo>
                  <a:close/>
                </a:path>
              </a:pathLst>
            </a:custGeom>
            <a:solidFill>
              <a:srgbClr val="9CD7FF"/>
            </a:solidFill>
            <a:ln w="9525">
              <a:noFill/>
              <a:round/>
              <a:headEnd/>
              <a:tailEnd/>
            </a:ln>
          </p:spPr>
          <p:txBody>
            <a:bodyPr/>
            <a:lstStyle/>
            <a:p>
              <a:endParaRPr lang="en-US"/>
            </a:p>
          </p:txBody>
        </p:sp>
        <p:sp>
          <p:nvSpPr>
            <p:cNvPr id="49248" name="Freeform 313"/>
            <p:cNvSpPr>
              <a:spLocks/>
            </p:cNvSpPr>
            <p:nvPr/>
          </p:nvSpPr>
          <p:spPr bwMode="auto">
            <a:xfrm>
              <a:off x="3406425" y="2687656"/>
              <a:ext cx="1268589" cy="1423988"/>
            </a:xfrm>
            <a:custGeom>
              <a:avLst/>
              <a:gdLst>
                <a:gd name="T0" fmla="*/ 2147483647 w 899"/>
                <a:gd name="T1" fmla="*/ 2147483647 h 897"/>
                <a:gd name="T2" fmla="*/ 2147483647 w 899"/>
                <a:gd name="T3" fmla="*/ 2147483647 h 897"/>
                <a:gd name="T4" fmla="*/ 2147483647 w 899"/>
                <a:gd name="T5" fmla="*/ 2147483647 h 897"/>
                <a:gd name="T6" fmla="*/ 2147483647 w 899"/>
                <a:gd name="T7" fmla="*/ 2147483647 h 897"/>
                <a:gd name="T8" fmla="*/ 2147483647 w 899"/>
                <a:gd name="T9" fmla="*/ 2147483647 h 897"/>
                <a:gd name="T10" fmla="*/ 2147483647 w 899"/>
                <a:gd name="T11" fmla="*/ 2147483647 h 897"/>
                <a:gd name="T12" fmla="*/ 2147483647 w 899"/>
                <a:gd name="T13" fmla="*/ 2147483647 h 897"/>
                <a:gd name="T14" fmla="*/ 2147483647 w 899"/>
                <a:gd name="T15" fmla="*/ 2147483647 h 897"/>
                <a:gd name="T16" fmla="*/ 2147483647 w 899"/>
                <a:gd name="T17" fmla="*/ 2147483647 h 897"/>
                <a:gd name="T18" fmla="*/ 2147483647 w 899"/>
                <a:gd name="T19" fmla="*/ 2147483647 h 897"/>
                <a:gd name="T20" fmla="*/ 2147483647 w 899"/>
                <a:gd name="T21" fmla="*/ 2147483647 h 897"/>
                <a:gd name="T22" fmla="*/ 2147483647 w 899"/>
                <a:gd name="T23" fmla="*/ 2147483647 h 897"/>
                <a:gd name="T24" fmla="*/ 0 w 899"/>
                <a:gd name="T25" fmla="*/ 2147483647 h 897"/>
                <a:gd name="T26" fmla="*/ 2147483647 w 899"/>
                <a:gd name="T27" fmla="*/ 2147483647 h 897"/>
                <a:gd name="T28" fmla="*/ 2147483647 w 899"/>
                <a:gd name="T29" fmla="*/ 2147483647 h 897"/>
                <a:gd name="T30" fmla="*/ 2147483647 w 899"/>
                <a:gd name="T31" fmla="*/ 2147483647 h 897"/>
                <a:gd name="T32" fmla="*/ 2147483647 w 899"/>
                <a:gd name="T33" fmla="*/ 2147483647 h 897"/>
                <a:gd name="T34" fmla="*/ 2147483647 w 899"/>
                <a:gd name="T35" fmla="*/ 2147483647 h 897"/>
                <a:gd name="T36" fmla="*/ 2147483647 w 899"/>
                <a:gd name="T37" fmla="*/ 2147483647 h 897"/>
                <a:gd name="T38" fmla="*/ 2147483647 w 899"/>
                <a:gd name="T39" fmla="*/ 2147483647 h 897"/>
                <a:gd name="T40" fmla="*/ 2147483647 w 899"/>
                <a:gd name="T41" fmla="*/ 2147483647 h 897"/>
                <a:gd name="T42" fmla="*/ 2147483647 w 899"/>
                <a:gd name="T43" fmla="*/ 2147483647 h 897"/>
                <a:gd name="T44" fmla="*/ 2147483647 w 899"/>
                <a:gd name="T45" fmla="*/ 2147483647 h 897"/>
                <a:gd name="T46" fmla="*/ 2147483647 w 899"/>
                <a:gd name="T47" fmla="*/ 2147483647 h 897"/>
                <a:gd name="T48" fmla="*/ 2147483647 w 899"/>
                <a:gd name="T49" fmla="*/ 2147483647 h 897"/>
                <a:gd name="T50" fmla="*/ 2147483647 w 899"/>
                <a:gd name="T51" fmla="*/ 2147483647 h 897"/>
                <a:gd name="T52" fmla="*/ 2147483647 w 899"/>
                <a:gd name="T53" fmla="*/ 2147483647 h 897"/>
                <a:gd name="T54" fmla="*/ 2147483647 w 899"/>
                <a:gd name="T55" fmla="*/ 2147483647 h 897"/>
                <a:gd name="T56" fmla="*/ 2147483647 w 899"/>
                <a:gd name="T57" fmla="*/ 2147483647 h 897"/>
                <a:gd name="T58" fmla="*/ 2147483647 w 899"/>
                <a:gd name="T59" fmla="*/ 2147483647 h 897"/>
                <a:gd name="T60" fmla="*/ 2147483647 w 899"/>
                <a:gd name="T61" fmla="*/ 2147483647 h 897"/>
                <a:gd name="T62" fmla="*/ 2147483647 w 899"/>
                <a:gd name="T63" fmla="*/ 2147483647 h 897"/>
                <a:gd name="T64" fmla="*/ 2147483647 w 899"/>
                <a:gd name="T65" fmla="*/ 2147483647 h 897"/>
                <a:gd name="T66" fmla="*/ 2147483647 w 899"/>
                <a:gd name="T67" fmla="*/ 2147483647 h 897"/>
                <a:gd name="T68" fmla="*/ 2147483647 w 899"/>
                <a:gd name="T69" fmla="*/ 2147483647 h 897"/>
                <a:gd name="T70" fmla="*/ 2147483647 w 899"/>
                <a:gd name="T71" fmla="*/ 2147483647 h 897"/>
                <a:gd name="T72" fmla="*/ 2147483647 w 899"/>
                <a:gd name="T73" fmla="*/ 2147483647 h 897"/>
                <a:gd name="T74" fmla="*/ 2147483647 w 899"/>
                <a:gd name="T75" fmla="*/ 2147483647 h 897"/>
                <a:gd name="T76" fmla="*/ 2147483647 w 899"/>
                <a:gd name="T77" fmla="*/ 2147483647 h 897"/>
                <a:gd name="T78" fmla="*/ 2147483647 w 899"/>
                <a:gd name="T79" fmla="*/ 2147483647 h 897"/>
                <a:gd name="T80" fmla="*/ 2147483647 w 899"/>
                <a:gd name="T81" fmla="*/ 2147483647 h 897"/>
                <a:gd name="T82" fmla="*/ 2147483647 w 899"/>
                <a:gd name="T83" fmla="*/ 2147483647 h 897"/>
                <a:gd name="T84" fmla="*/ 2147483647 w 899"/>
                <a:gd name="T85" fmla="*/ 2147483647 h 897"/>
                <a:gd name="T86" fmla="*/ 2147483647 w 899"/>
                <a:gd name="T87" fmla="*/ 2147483647 h 897"/>
                <a:gd name="T88" fmla="*/ 2147483647 w 899"/>
                <a:gd name="T89" fmla="*/ 2147483647 h 897"/>
                <a:gd name="T90" fmla="*/ 2147483647 w 899"/>
                <a:gd name="T91" fmla="*/ 2147483647 h 897"/>
                <a:gd name="T92" fmla="*/ 2147483647 w 899"/>
                <a:gd name="T93" fmla="*/ 2147483647 h 897"/>
                <a:gd name="T94" fmla="*/ 2147483647 w 899"/>
                <a:gd name="T95" fmla="*/ 2147483647 h 897"/>
                <a:gd name="T96" fmla="*/ 2147483647 w 899"/>
                <a:gd name="T97" fmla="*/ 2147483647 h 897"/>
                <a:gd name="T98" fmla="*/ 2147483647 w 899"/>
                <a:gd name="T99" fmla="*/ 2147483647 h 897"/>
                <a:gd name="T100" fmla="*/ 2147483647 w 899"/>
                <a:gd name="T101" fmla="*/ 2147483647 h 8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99"/>
                <a:gd name="T154" fmla="*/ 0 h 897"/>
                <a:gd name="T155" fmla="*/ 899 w 899"/>
                <a:gd name="T156" fmla="*/ 897 h 89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99" h="897">
                  <a:moveTo>
                    <a:pt x="899" y="448"/>
                  </a:moveTo>
                  <a:lnTo>
                    <a:pt x="899" y="425"/>
                  </a:lnTo>
                  <a:lnTo>
                    <a:pt x="897" y="403"/>
                  </a:lnTo>
                  <a:lnTo>
                    <a:pt x="893" y="381"/>
                  </a:lnTo>
                  <a:lnTo>
                    <a:pt x="890" y="359"/>
                  </a:lnTo>
                  <a:lnTo>
                    <a:pt x="884" y="337"/>
                  </a:lnTo>
                  <a:lnTo>
                    <a:pt x="879" y="315"/>
                  </a:lnTo>
                  <a:lnTo>
                    <a:pt x="872" y="295"/>
                  </a:lnTo>
                  <a:lnTo>
                    <a:pt x="864" y="273"/>
                  </a:lnTo>
                  <a:lnTo>
                    <a:pt x="855" y="254"/>
                  </a:lnTo>
                  <a:lnTo>
                    <a:pt x="844" y="234"/>
                  </a:lnTo>
                  <a:lnTo>
                    <a:pt x="833" y="216"/>
                  </a:lnTo>
                  <a:lnTo>
                    <a:pt x="822" y="198"/>
                  </a:lnTo>
                  <a:lnTo>
                    <a:pt x="809" y="179"/>
                  </a:lnTo>
                  <a:lnTo>
                    <a:pt x="796" y="163"/>
                  </a:lnTo>
                  <a:lnTo>
                    <a:pt x="782" y="146"/>
                  </a:lnTo>
                  <a:lnTo>
                    <a:pt x="767" y="130"/>
                  </a:lnTo>
                  <a:lnTo>
                    <a:pt x="753" y="115"/>
                  </a:lnTo>
                  <a:lnTo>
                    <a:pt x="736" y="102"/>
                  </a:lnTo>
                  <a:lnTo>
                    <a:pt x="718" y="88"/>
                  </a:lnTo>
                  <a:lnTo>
                    <a:pt x="701" y="75"/>
                  </a:lnTo>
                  <a:lnTo>
                    <a:pt x="683" y="64"/>
                  </a:lnTo>
                  <a:lnTo>
                    <a:pt x="665" y="53"/>
                  </a:lnTo>
                  <a:lnTo>
                    <a:pt x="645" y="44"/>
                  </a:lnTo>
                  <a:lnTo>
                    <a:pt x="624" y="35"/>
                  </a:lnTo>
                  <a:lnTo>
                    <a:pt x="604" y="26"/>
                  </a:lnTo>
                  <a:lnTo>
                    <a:pt x="584" y="20"/>
                  </a:lnTo>
                  <a:lnTo>
                    <a:pt x="562" y="13"/>
                  </a:lnTo>
                  <a:lnTo>
                    <a:pt x="540" y="9"/>
                  </a:lnTo>
                  <a:lnTo>
                    <a:pt x="518" y="4"/>
                  </a:lnTo>
                  <a:lnTo>
                    <a:pt x="496" y="2"/>
                  </a:lnTo>
                  <a:lnTo>
                    <a:pt x="472" y="0"/>
                  </a:lnTo>
                  <a:lnTo>
                    <a:pt x="450" y="0"/>
                  </a:lnTo>
                  <a:lnTo>
                    <a:pt x="427" y="0"/>
                  </a:lnTo>
                  <a:lnTo>
                    <a:pt x="403" y="2"/>
                  </a:lnTo>
                  <a:lnTo>
                    <a:pt x="381" y="4"/>
                  </a:lnTo>
                  <a:lnTo>
                    <a:pt x="359" y="9"/>
                  </a:lnTo>
                  <a:lnTo>
                    <a:pt x="337" y="13"/>
                  </a:lnTo>
                  <a:lnTo>
                    <a:pt x="317" y="20"/>
                  </a:lnTo>
                  <a:lnTo>
                    <a:pt x="295" y="26"/>
                  </a:lnTo>
                  <a:lnTo>
                    <a:pt x="275" y="35"/>
                  </a:lnTo>
                  <a:lnTo>
                    <a:pt x="255" y="44"/>
                  </a:lnTo>
                  <a:lnTo>
                    <a:pt x="236" y="53"/>
                  </a:lnTo>
                  <a:lnTo>
                    <a:pt x="216" y="64"/>
                  </a:lnTo>
                  <a:lnTo>
                    <a:pt x="198" y="75"/>
                  </a:lnTo>
                  <a:lnTo>
                    <a:pt x="181" y="88"/>
                  </a:lnTo>
                  <a:lnTo>
                    <a:pt x="163" y="102"/>
                  </a:lnTo>
                  <a:lnTo>
                    <a:pt x="147" y="115"/>
                  </a:lnTo>
                  <a:lnTo>
                    <a:pt x="132" y="130"/>
                  </a:lnTo>
                  <a:lnTo>
                    <a:pt x="117" y="146"/>
                  </a:lnTo>
                  <a:lnTo>
                    <a:pt x="103" y="163"/>
                  </a:lnTo>
                  <a:lnTo>
                    <a:pt x="90" y="179"/>
                  </a:lnTo>
                  <a:lnTo>
                    <a:pt x="77" y="198"/>
                  </a:lnTo>
                  <a:lnTo>
                    <a:pt x="66" y="216"/>
                  </a:lnTo>
                  <a:lnTo>
                    <a:pt x="55" y="234"/>
                  </a:lnTo>
                  <a:lnTo>
                    <a:pt x="44" y="254"/>
                  </a:lnTo>
                  <a:lnTo>
                    <a:pt x="35" y="273"/>
                  </a:lnTo>
                  <a:lnTo>
                    <a:pt x="28" y="295"/>
                  </a:lnTo>
                  <a:lnTo>
                    <a:pt x="20" y="315"/>
                  </a:lnTo>
                  <a:lnTo>
                    <a:pt x="15" y="337"/>
                  </a:lnTo>
                  <a:lnTo>
                    <a:pt x="9" y="359"/>
                  </a:lnTo>
                  <a:lnTo>
                    <a:pt x="6" y="381"/>
                  </a:lnTo>
                  <a:lnTo>
                    <a:pt x="2" y="403"/>
                  </a:lnTo>
                  <a:lnTo>
                    <a:pt x="0" y="425"/>
                  </a:lnTo>
                  <a:lnTo>
                    <a:pt x="0" y="448"/>
                  </a:lnTo>
                  <a:lnTo>
                    <a:pt x="0" y="472"/>
                  </a:lnTo>
                  <a:lnTo>
                    <a:pt x="2" y="494"/>
                  </a:lnTo>
                  <a:lnTo>
                    <a:pt x="6" y="516"/>
                  </a:lnTo>
                  <a:lnTo>
                    <a:pt x="9" y="538"/>
                  </a:lnTo>
                  <a:lnTo>
                    <a:pt x="15" y="560"/>
                  </a:lnTo>
                  <a:lnTo>
                    <a:pt x="20" y="582"/>
                  </a:lnTo>
                  <a:lnTo>
                    <a:pt x="28" y="602"/>
                  </a:lnTo>
                  <a:lnTo>
                    <a:pt x="35" y="624"/>
                  </a:lnTo>
                  <a:lnTo>
                    <a:pt x="44" y="642"/>
                  </a:lnTo>
                  <a:lnTo>
                    <a:pt x="55" y="663"/>
                  </a:lnTo>
                  <a:lnTo>
                    <a:pt x="66" y="681"/>
                  </a:lnTo>
                  <a:lnTo>
                    <a:pt x="77" y="699"/>
                  </a:lnTo>
                  <a:lnTo>
                    <a:pt x="90" y="717"/>
                  </a:lnTo>
                  <a:lnTo>
                    <a:pt x="103" y="734"/>
                  </a:lnTo>
                  <a:lnTo>
                    <a:pt x="117" y="750"/>
                  </a:lnTo>
                  <a:lnTo>
                    <a:pt x="132" y="767"/>
                  </a:lnTo>
                  <a:lnTo>
                    <a:pt x="147" y="782"/>
                  </a:lnTo>
                  <a:lnTo>
                    <a:pt x="163" y="794"/>
                  </a:lnTo>
                  <a:lnTo>
                    <a:pt x="181" y="809"/>
                  </a:lnTo>
                  <a:lnTo>
                    <a:pt x="198" y="822"/>
                  </a:lnTo>
                  <a:lnTo>
                    <a:pt x="216" y="833"/>
                  </a:lnTo>
                  <a:lnTo>
                    <a:pt x="236" y="844"/>
                  </a:lnTo>
                  <a:lnTo>
                    <a:pt x="255" y="853"/>
                  </a:lnTo>
                  <a:lnTo>
                    <a:pt x="275" y="862"/>
                  </a:lnTo>
                  <a:lnTo>
                    <a:pt x="295" y="871"/>
                  </a:lnTo>
                  <a:lnTo>
                    <a:pt x="317" y="877"/>
                  </a:lnTo>
                  <a:lnTo>
                    <a:pt x="337" y="884"/>
                  </a:lnTo>
                  <a:lnTo>
                    <a:pt x="359" y="888"/>
                  </a:lnTo>
                  <a:lnTo>
                    <a:pt x="381" y="893"/>
                  </a:lnTo>
                  <a:lnTo>
                    <a:pt x="403" y="895"/>
                  </a:lnTo>
                  <a:lnTo>
                    <a:pt x="427" y="897"/>
                  </a:lnTo>
                  <a:lnTo>
                    <a:pt x="450" y="897"/>
                  </a:lnTo>
                  <a:lnTo>
                    <a:pt x="472" y="897"/>
                  </a:lnTo>
                  <a:lnTo>
                    <a:pt x="496" y="895"/>
                  </a:lnTo>
                  <a:lnTo>
                    <a:pt x="518" y="893"/>
                  </a:lnTo>
                  <a:lnTo>
                    <a:pt x="540" y="888"/>
                  </a:lnTo>
                  <a:lnTo>
                    <a:pt x="562" y="884"/>
                  </a:lnTo>
                  <a:lnTo>
                    <a:pt x="584" y="877"/>
                  </a:lnTo>
                  <a:lnTo>
                    <a:pt x="604" y="871"/>
                  </a:lnTo>
                  <a:lnTo>
                    <a:pt x="624" y="862"/>
                  </a:lnTo>
                  <a:lnTo>
                    <a:pt x="645" y="853"/>
                  </a:lnTo>
                  <a:lnTo>
                    <a:pt x="665" y="844"/>
                  </a:lnTo>
                  <a:lnTo>
                    <a:pt x="683" y="833"/>
                  </a:lnTo>
                  <a:lnTo>
                    <a:pt x="701" y="822"/>
                  </a:lnTo>
                  <a:lnTo>
                    <a:pt x="718" y="809"/>
                  </a:lnTo>
                  <a:lnTo>
                    <a:pt x="736" y="794"/>
                  </a:lnTo>
                  <a:lnTo>
                    <a:pt x="753" y="782"/>
                  </a:lnTo>
                  <a:lnTo>
                    <a:pt x="767" y="767"/>
                  </a:lnTo>
                  <a:lnTo>
                    <a:pt x="782" y="750"/>
                  </a:lnTo>
                  <a:lnTo>
                    <a:pt x="796" y="734"/>
                  </a:lnTo>
                  <a:lnTo>
                    <a:pt x="809" y="717"/>
                  </a:lnTo>
                  <a:lnTo>
                    <a:pt x="822" y="699"/>
                  </a:lnTo>
                  <a:lnTo>
                    <a:pt x="833" y="681"/>
                  </a:lnTo>
                  <a:lnTo>
                    <a:pt x="844" y="663"/>
                  </a:lnTo>
                  <a:lnTo>
                    <a:pt x="855" y="642"/>
                  </a:lnTo>
                  <a:lnTo>
                    <a:pt x="864" y="624"/>
                  </a:lnTo>
                  <a:lnTo>
                    <a:pt x="872" y="602"/>
                  </a:lnTo>
                  <a:lnTo>
                    <a:pt x="879" y="582"/>
                  </a:lnTo>
                  <a:lnTo>
                    <a:pt x="884" y="560"/>
                  </a:lnTo>
                  <a:lnTo>
                    <a:pt x="890" y="538"/>
                  </a:lnTo>
                  <a:lnTo>
                    <a:pt x="893" y="516"/>
                  </a:lnTo>
                  <a:lnTo>
                    <a:pt x="897" y="494"/>
                  </a:lnTo>
                  <a:lnTo>
                    <a:pt x="899" y="472"/>
                  </a:lnTo>
                  <a:lnTo>
                    <a:pt x="899" y="448"/>
                  </a:lnTo>
                  <a:lnTo>
                    <a:pt x="890" y="448"/>
                  </a:lnTo>
                  <a:lnTo>
                    <a:pt x="890" y="426"/>
                  </a:lnTo>
                  <a:lnTo>
                    <a:pt x="888" y="403"/>
                  </a:lnTo>
                  <a:lnTo>
                    <a:pt x="884" y="381"/>
                  </a:lnTo>
                  <a:lnTo>
                    <a:pt x="881" y="361"/>
                  </a:lnTo>
                  <a:lnTo>
                    <a:pt x="875" y="339"/>
                  </a:lnTo>
                  <a:lnTo>
                    <a:pt x="870" y="318"/>
                  </a:lnTo>
                  <a:lnTo>
                    <a:pt x="862" y="296"/>
                  </a:lnTo>
                  <a:lnTo>
                    <a:pt x="855" y="276"/>
                  </a:lnTo>
                  <a:lnTo>
                    <a:pt x="846" y="258"/>
                  </a:lnTo>
                  <a:lnTo>
                    <a:pt x="837" y="238"/>
                  </a:lnTo>
                  <a:lnTo>
                    <a:pt x="826" y="220"/>
                  </a:lnTo>
                  <a:lnTo>
                    <a:pt x="815" y="203"/>
                  </a:lnTo>
                  <a:lnTo>
                    <a:pt x="802" y="185"/>
                  </a:lnTo>
                  <a:lnTo>
                    <a:pt x="789" y="168"/>
                  </a:lnTo>
                  <a:lnTo>
                    <a:pt x="776" y="152"/>
                  </a:lnTo>
                  <a:lnTo>
                    <a:pt x="762" y="137"/>
                  </a:lnTo>
                  <a:lnTo>
                    <a:pt x="745" y="123"/>
                  </a:lnTo>
                  <a:lnTo>
                    <a:pt x="729" y="108"/>
                  </a:lnTo>
                  <a:lnTo>
                    <a:pt x="712" y="95"/>
                  </a:lnTo>
                  <a:lnTo>
                    <a:pt x="696" y="84"/>
                  </a:lnTo>
                  <a:lnTo>
                    <a:pt x="677" y="71"/>
                  </a:lnTo>
                  <a:lnTo>
                    <a:pt x="659" y="62"/>
                  </a:lnTo>
                  <a:lnTo>
                    <a:pt x="641" y="51"/>
                  </a:lnTo>
                  <a:lnTo>
                    <a:pt x="621" y="42"/>
                  </a:lnTo>
                  <a:lnTo>
                    <a:pt x="601" y="35"/>
                  </a:lnTo>
                  <a:lnTo>
                    <a:pt x="580" y="27"/>
                  </a:lnTo>
                  <a:lnTo>
                    <a:pt x="560" y="22"/>
                  </a:lnTo>
                  <a:lnTo>
                    <a:pt x="538" y="16"/>
                  </a:lnTo>
                  <a:lnTo>
                    <a:pt x="516" y="13"/>
                  </a:lnTo>
                  <a:lnTo>
                    <a:pt x="494" y="11"/>
                  </a:lnTo>
                  <a:lnTo>
                    <a:pt x="472" y="9"/>
                  </a:lnTo>
                  <a:lnTo>
                    <a:pt x="450" y="9"/>
                  </a:lnTo>
                  <a:lnTo>
                    <a:pt x="427" y="9"/>
                  </a:lnTo>
                  <a:lnTo>
                    <a:pt x="405" y="11"/>
                  </a:lnTo>
                  <a:lnTo>
                    <a:pt x="383" y="13"/>
                  </a:lnTo>
                  <a:lnTo>
                    <a:pt x="361" y="16"/>
                  </a:lnTo>
                  <a:lnTo>
                    <a:pt x="339" y="22"/>
                  </a:lnTo>
                  <a:lnTo>
                    <a:pt x="319" y="27"/>
                  </a:lnTo>
                  <a:lnTo>
                    <a:pt x="299" y="35"/>
                  </a:lnTo>
                  <a:lnTo>
                    <a:pt x="278" y="42"/>
                  </a:lnTo>
                  <a:lnTo>
                    <a:pt x="258" y="51"/>
                  </a:lnTo>
                  <a:lnTo>
                    <a:pt x="240" y="62"/>
                  </a:lnTo>
                  <a:lnTo>
                    <a:pt x="222" y="71"/>
                  </a:lnTo>
                  <a:lnTo>
                    <a:pt x="203" y="84"/>
                  </a:lnTo>
                  <a:lnTo>
                    <a:pt x="187" y="95"/>
                  </a:lnTo>
                  <a:lnTo>
                    <a:pt x="170" y="108"/>
                  </a:lnTo>
                  <a:lnTo>
                    <a:pt x="154" y="123"/>
                  </a:lnTo>
                  <a:lnTo>
                    <a:pt x="137" y="137"/>
                  </a:lnTo>
                  <a:lnTo>
                    <a:pt x="123" y="152"/>
                  </a:lnTo>
                  <a:lnTo>
                    <a:pt x="110" y="168"/>
                  </a:lnTo>
                  <a:lnTo>
                    <a:pt x="97" y="185"/>
                  </a:lnTo>
                  <a:lnTo>
                    <a:pt x="84" y="203"/>
                  </a:lnTo>
                  <a:lnTo>
                    <a:pt x="73" y="220"/>
                  </a:lnTo>
                  <a:lnTo>
                    <a:pt x="62" y="238"/>
                  </a:lnTo>
                  <a:lnTo>
                    <a:pt x="53" y="258"/>
                  </a:lnTo>
                  <a:lnTo>
                    <a:pt x="44" y="276"/>
                  </a:lnTo>
                  <a:lnTo>
                    <a:pt x="37" y="296"/>
                  </a:lnTo>
                  <a:lnTo>
                    <a:pt x="29" y="318"/>
                  </a:lnTo>
                  <a:lnTo>
                    <a:pt x="24" y="339"/>
                  </a:lnTo>
                  <a:lnTo>
                    <a:pt x="18" y="361"/>
                  </a:lnTo>
                  <a:lnTo>
                    <a:pt x="15" y="381"/>
                  </a:lnTo>
                  <a:lnTo>
                    <a:pt x="11" y="403"/>
                  </a:lnTo>
                  <a:lnTo>
                    <a:pt x="9" y="426"/>
                  </a:lnTo>
                  <a:lnTo>
                    <a:pt x="9" y="448"/>
                  </a:lnTo>
                  <a:lnTo>
                    <a:pt x="9" y="470"/>
                  </a:lnTo>
                  <a:lnTo>
                    <a:pt x="11" y="494"/>
                  </a:lnTo>
                  <a:lnTo>
                    <a:pt x="15" y="516"/>
                  </a:lnTo>
                  <a:lnTo>
                    <a:pt x="18" y="536"/>
                  </a:lnTo>
                  <a:lnTo>
                    <a:pt x="24" y="558"/>
                  </a:lnTo>
                  <a:lnTo>
                    <a:pt x="29" y="580"/>
                  </a:lnTo>
                  <a:lnTo>
                    <a:pt x="37" y="600"/>
                  </a:lnTo>
                  <a:lnTo>
                    <a:pt x="44" y="620"/>
                  </a:lnTo>
                  <a:lnTo>
                    <a:pt x="53" y="639"/>
                  </a:lnTo>
                  <a:lnTo>
                    <a:pt x="62" y="659"/>
                  </a:lnTo>
                  <a:lnTo>
                    <a:pt x="73" y="677"/>
                  </a:lnTo>
                  <a:lnTo>
                    <a:pt x="84" y="694"/>
                  </a:lnTo>
                  <a:lnTo>
                    <a:pt x="97" y="712"/>
                  </a:lnTo>
                  <a:lnTo>
                    <a:pt x="110" y="728"/>
                  </a:lnTo>
                  <a:lnTo>
                    <a:pt x="123" y="745"/>
                  </a:lnTo>
                  <a:lnTo>
                    <a:pt x="137" y="760"/>
                  </a:lnTo>
                  <a:lnTo>
                    <a:pt x="154" y="774"/>
                  </a:lnTo>
                  <a:lnTo>
                    <a:pt x="170" y="789"/>
                  </a:lnTo>
                  <a:lnTo>
                    <a:pt x="187" y="802"/>
                  </a:lnTo>
                  <a:lnTo>
                    <a:pt x="203" y="813"/>
                  </a:lnTo>
                  <a:lnTo>
                    <a:pt x="222" y="825"/>
                  </a:lnTo>
                  <a:lnTo>
                    <a:pt x="240" y="835"/>
                  </a:lnTo>
                  <a:lnTo>
                    <a:pt x="258" y="846"/>
                  </a:lnTo>
                  <a:lnTo>
                    <a:pt x="278" y="855"/>
                  </a:lnTo>
                  <a:lnTo>
                    <a:pt x="299" y="862"/>
                  </a:lnTo>
                  <a:lnTo>
                    <a:pt x="319" y="869"/>
                  </a:lnTo>
                  <a:lnTo>
                    <a:pt x="339" y="875"/>
                  </a:lnTo>
                  <a:lnTo>
                    <a:pt x="361" y="880"/>
                  </a:lnTo>
                  <a:lnTo>
                    <a:pt x="383" y="884"/>
                  </a:lnTo>
                  <a:lnTo>
                    <a:pt x="405" y="886"/>
                  </a:lnTo>
                  <a:lnTo>
                    <a:pt x="427" y="888"/>
                  </a:lnTo>
                  <a:lnTo>
                    <a:pt x="450" y="890"/>
                  </a:lnTo>
                  <a:lnTo>
                    <a:pt x="472" y="888"/>
                  </a:lnTo>
                  <a:lnTo>
                    <a:pt x="494" y="886"/>
                  </a:lnTo>
                  <a:lnTo>
                    <a:pt x="516" y="884"/>
                  </a:lnTo>
                  <a:lnTo>
                    <a:pt x="538" y="880"/>
                  </a:lnTo>
                  <a:lnTo>
                    <a:pt x="560" y="875"/>
                  </a:lnTo>
                  <a:lnTo>
                    <a:pt x="580" y="869"/>
                  </a:lnTo>
                  <a:lnTo>
                    <a:pt x="601" y="862"/>
                  </a:lnTo>
                  <a:lnTo>
                    <a:pt x="621" y="855"/>
                  </a:lnTo>
                  <a:lnTo>
                    <a:pt x="641" y="846"/>
                  </a:lnTo>
                  <a:lnTo>
                    <a:pt x="659" y="835"/>
                  </a:lnTo>
                  <a:lnTo>
                    <a:pt x="677" y="825"/>
                  </a:lnTo>
                  <a:lnTo>
                    <a:pt x="696" y="813"/>
                  </a:lnTo>
                  <a:lnTo>
                    <a:pt x="712" y="802"/>
                  </a:lnTo>
                  <a:lnTo>
                    <a:pt x="729" y="789"/>
                  </a:lnTo>
                  <a:lnTo>
                    <a:pt x="745" y="774"/>
                  </a:lnTo>
                  <a:lnTo>
                    <a:pt x="762" y="760"/>
                  </a:lnTo>
                  <a:lnTo>
                    <a:pt x="776" y="745"/>
                  </a:lnTo>
                  <a:lnTo>
                    <a:pt x="789" y="728"/>
                  </a:lnTo>
                  <a:lnTo>
                    <a:pt x="802" y="712"/>
                  </a:lnTo>
                  <a:lnTo>
                    <a:pt x="815" y="694"/>
                  </a:lnTo>
                  <a:lnTo>
                    <a:pt x="826" y="677"/>
                  </a:lnTo>
                  <a:lnTo>
                    <a:pt x="837" y="659"/>
                  </a:lnTo>
                  <a:lnTo>
                    <a:pt x="846" y="639"/>
                  </a:lnTo>
                  <a:lnTo>
                    <a:pt x="855" y="620"/>
                  </a:lnTo>
                  <a:lnTo>
                    <a:pt x="862" y="600"/>
                  </a:lnTo>
                  <a:lnTo>
                    <a:pt x="870" y="580"/>
                  </a:lnTo>
                  <a:lnTo>
                    <a:pt x="875" y="558"/>
                  </a:lnTo>
                  <a:lnTo>
                    <a:pt x="881" y="536"/>
                  </a:lnTo>
                  <a:lnTo>
                    <a:pt x="884" y="516"/>
                  </a:lnTo>
                  <a:lnTo>
                    <a:pt x="888" y="494"/>
                  </a:lnTo>
                  <a:lnTo>
                    <a:pt x="890" y="470"/>
                  </a:lnTo>
                  <a:lnTo>
                    <a:pt x="890" y="448"/>
                  </a:lnTo>
                  <a:lnTo>
                    <a:pt x="899" y="448"/>
                  </a:lnTo>
                  <a:close/>
                </a:path>
              </a:pathLst>
            </a:custGeom>
            <a:solidFill>
              <a:srgbClr val="9DD7FF"/>
            </a:solidFill>
            <a:ln w="9525">
              <a:noFill/>
              <a:round/>
              <a:headEnd/>
              <a:tailEnd/>
            </a:ln>
          </p:spPr>
          <p:txBody>
            <a:bodyPr/>
            <a:lstStyle/>
            <a:p>
              <a:endParaRPr lang="en-US"/>
            </a:p>
          </p:txBody>
        </p:sp>
        <p:sp>
          <p:nvSpPr>
            <p:cNvPr id="49249" name="Freeform 314"/>
            <p:cNvSpPr>
              <a:spLocks/>
            </p:cNvSpPr>
            <p:nvPr/>
          </p:nvSpPr>
          <p:spPr bwMode="auto">
            <a:xfrm>
              <a:off x="3414889" y="2694006"/>
              <a:ext cx="1254478" cy="1411288"/>
            </a:xfrm>
            <a:custGeom>
              <a:avLst/>
              <a:gdLst>
                <a:gd name="T0" fmla="*/ 2147483647 w 889"/>
                <a:gd name="T1" fmla="*/ 2147483647 h 889"/>
                <a:gd name="T2" fmla="*/ 2147483647 w 889"/>
                <a:gd name="T3" fmla="*/ 2147483647 h 889"/>
                <a:gd name="T4" fmla="*/ 2147483647 w 889"/>
                <a:gd name="T5" fmla="*/ 2147483647 h 889"/>
                <a:gd name="T6" fmla="*/ 2147483647 w 889"/>
                <a:gd name="T7" fmla="*/ 2147483647 h 889"/>
                <a:gd name="T8" fmla="*/ 2147483647 w 889"/>
                <a:gd name="T9" fmla="*/ 2147483647 h 889"/>
                <a:gd name="T10" fmla="*/ 2147483647 w 889"/>
                <a:gd name="T11" fmla="*/ 2147483647 h 889"/>
                <a:gd name="T12" fmla="*/ 2147483647 w 889"/>
                <a:gd name="T13" fmla="*/ 2147483647 h 889"/>
                <a:gd name="T14" fmla="*/ 2147483647 w 889"/>
                <a:gd name="T15" fmla="*/ 2147483647 h 889"/>
                <a:gd name="T16" fmla="*/ 2147483647 w 889"/>
                <a:gd name="T17" fmla="*/ 2147483647 h 889"/>
                <a:gd name="T18" fmla="*/ 2147483647 w 889"/>
                <a:gd name="T19" fmla="*/ 2147483647 h 889"/>
                <a:gd name="T20" fmla="*/ 2147483647 w 889"/>
                <a:gd name="T21" fmla="*/ 2147483647 h 889"/>
                <a:gd name="T22" fmla="*/ 2147483647 w 889"/>
                <a:gd name="T23" fmla="*/ 2147483647 h 889"/>
                <a:gd name="T24" fmla="*/ 0 w 889"/>
                <a:gd name="T25" fmla="*/ 2147483647 h 889"/>
                <a:gd name="T26" fmla="*/ 2147483647 w 889"/>
                <a:gd name="T27" fmla="*/ 2147483647 h 889"/>
                <a:gd name="T28" fmla="*/ 2147483647 w 889"/>
                <a:gd name="T29" fmla="*/ 2147483647 h 889"/>
                <a:gd name="T30" fmla="*/ 2147483647 w 889"/>
                <a:gd name="T31" fmla="*/ 2147483647 h 889"/>
                <a:gd name="T32" fmla="*/ 2147483647 w 889"/>
                <a:gd name="T33" fmla="*/ 2147483647 h 889"/>
                <a:gd name="T34" fmla="*/ 2147483647 w 889"/>
                <a:gd name="T35" fmla="*/ 2147483647 h 889"/>
                <a:gd name="T36" fmla="*/ 2147483647 w 889"/>
                <a:gd name="T37" fmla="*/ 2147483647 h 889"/>
                <a:gd name="T38" fmla="*/ 2147483647 w 889"/>
                <a:gd name="T39" fmla="*/ 2147483647 h 889"/>
                <a:gd name="T40" fmla="*/ 2147483647 w 889"/>
                <a:gd name="T41" fmla="*/ 2147483647 h 889"/>
                <a:gd name="T42" fmla="*/ 2147483647 w 889"/>
                <a:gd name="T43" fmla="*/ 2147483647 h 889"/>
                <a:gd name="T44" fmla="*/ 2147483647 w 889"/>
                <a:gd name="T45" fmla="*/ 2147483647 h 889"/>
                <a:gd name="T46" fmla="*/ 2147483647 w 889"/>
                <a:gd name="T47" fmla="*/ 2147483647 h 889"/>
                <a:gd name="T48" fmla="*/ 2147483647 w 889"/>
                <a:gd name="T49" fmla="*/ 2147483647 h 889"/>
                <a:gd name="T50" fmla="*/ 2147483647 w 889"/>
                <a:gd name="T51" fmla="*/ 2147483647 h 889"/>
                <a:gd name="T52" fmla="*/ 2147483647 w 889"/>
                <a:gd name="T53" fmla="*/ 2147483647 h 889"/>
                <a:gd name="T54" fmla="*/ 2147483647 w 889"/>
                <a:gd name="T55" fmla="*/ 2147483647 h 889"/>
                <a:gd name="T56" fmla="*/ 2147483647 w 889"/>
                <a:gd name="T57" fmla="*/ 2147483647 h 889"/>
                <a:gd name="T58" fmla="*/ 2147483647 w 889"/>
                <a:gd name="T59" fmla="*/ 2147483647 h 889"/>
                <a:gd name="T60" fmla="*/ 2147483647 w 889"/>
                <a:gd name="T61" fmla="*/ 2147483647 h 889"/>
                <a:gd name="T62" fmla="*/ 2147483647 w 889"/>
                <a:gd name="T63" fmla="*/ 2147483647 h 889"/>
                <a:gd name="T64" fmla="*/ 2147483647 w 889"/>
                <a:gd name="T65" fmla="*/ 2147483647 h 889"/>
                <a:gd name="T66" fmla="*/ 2147483647 w 889"/>
                <a:gd name="T67" fmla="*/ 2147483647 h 889"/>
                <a:gd name="T68" fmla="*/ 2147483647 w 889"/>
                <a:gd name="T69" fmla="*/ 2147483647 h 889"/>
                <a:gd name="T70" fmla="*/ 2147483647 w 889"/>
                <a:gd name="T71" fmla="*/ 2147483647 h 889"/>
                <a:gd name="T72" fmla="*/ 2147483647 w 889"/>
                <a:gd name="T73" fmla="*/ 2147483647 h 889"/>
                <a:gd name="T74" fmla="*/ 2147483647 w 889"/>
                <a:gd name="T75" fmla="*/ 2147483647 h 889"/>
                <a:gd name="T76" fmla="*/ 2147483647 w 889"/>
                <a:gd name="T77" fmla="*/ 2147483647 h 889"/>
                <a:gd name="T78" fmla="*/ 2147483647 w 889"/>
                <a:gd name="T79" fmla="*/ 2147483647 h 889"/>
                <a:gd name="T80" fmla="*/ 2147483647 w 889"/>
                <a:gd name="T81" fmla="*/ 2147483647 h 889"/>
                <a:gd name="T82" fmla="*/ 2147483647 w 889"/>
                <a:gd name="T83" fmla="*/ 2147483647 h 889"/>
                <a:gd name="T84" fmla="*/ 2147483647 w 889"/>
                <a:gd name="T85" fmla="*/ 2147483647 h 889"/>
                <a:gd name="T86" fmla="*/ 2147483647 w 889"/>
                <a:gd name="T87" fmla="*/ 2147483647 h 889"/>
                <a:gd name="T88" fmla="*/ 2147483647 w 889"/>
                <a:gd name="T89" fmla="*/ 2147483647 h 889"/>
                <a:gd name="T90" fmla="*/ 2147483647 w 889"/>
                <a:gd name="T91" fmla="*/ 2147483647 h 889"/>
                <a:gd name="T92" fmla="*/ 2147483647 w 889"/>
                <a:gd name="T93" fmla="*/ 2147483647 h 889"/>
                <a:gd name="T94" fmla="*/ 2147483647 w 889"/>
                <a:gd name="T95" fmla="*/ 2147483647 h 889"/>
                <a:gd name="T96" fmla="*/ 2147483647 w 889"/>
                <a:gd name="T97" fmla="*/ 2147483647 h 889"/>
                <a:gd name="T98" fmla="*/ 2147483647 w 889"/>
                <a:gd name="T99" fmla="*/ 2147483647 h 889"/>
                <a:gd name="T100" fmla="*/ 2147483647 w 889"/>
                <a:gd name="T101" fmla="*/ 2147483647 h 8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89"/>
                <a:gd name="T154" fmla="*/ 0 h 889"/>
                <a:gd name="T155" fmla="*/ 889 w 889"/>
                <a:gd name="T156" fmla="*/ 889 h 8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89" h="889">
                  <a:moveTo>
                    <a:pt x="889" y="444"/>
                  </a:moveTo>
                  <a:lnTo>
                    <a:pt x="887" y="422"/>
                  </a:lnTo>
                  <a:lnTo>
                    <a:pt x="886" y="399"/>
                  </a:lnTo>
                  <a:lnTo>
                    <a:pt x="884" y="377"/>
                  </a:lnTo>
                  <a:lnTo>
                    <a:pt x="880" y="355"/>
                  </a:lnTo>
                  <a:lnTo>
                    <a:pt x="875" y="333"/>
                  </a:lnTo>
                  <a:lnTo>
                    <a:pt x="869" y="313"/>
                  </a:lnTo>
                  <a:lnTo>
                    <a:pt x="862" y="291"/>
                  </a:lnTo>
                  <a:lnTo>
                    <a:pt x="853" y="270"/>
                  </a:lnTo>
                  <a:lnTo>
                    <a:pt x="845" y="252"/>
                  </a:lnTo>
                  <a:lnTo>
                    <a:pt x="834" y="232"/>
                  </a:lnTo>
                  <a:lnTo>
                    <a:pt x="823" y="214"/>
                  </a:lnTo>
                  <a:lnTo>
                    <a:pt x="812" y="195"/>
                  </a:lnTo>
                  <a:lnTo>
                    <a:pt x="800" y="179"/>
                  </a:lnTo>
                  <a:lnTo>
                    <a:pt x="787" y="161"/>
                  </a:lnTo>
                  <a:lnTo>
                    <a:pt x="772" y="146"/>
                  </a:lnTo>
                  <a:lnTo>
                    <a:pt x="758" y="130"/>
                  </a:lnTo>
                  <a:lnTo>
                    <a:pt x="743" y="115"/>
                  </a:lnTo>
                  <a:lnTo>
                    <a:pt x="726" y="102"/>
                  </a:lnTo>
                  <a:lnTo>
                    <a:pt x="710" y="87"/>
                  </a:lnTo>
                  <a:lnTo>
                    <a:pt x="692" y="76"/>
                  </a:lnTo>
                  <a:lnTo>
                    <a:pt x="675" y="64"/>
                  </a:lnTo>
                  <a:lnTo>
                    <a:pt x="655" y="53"/>
                  </a:lnTo>
                  <a:lnTo>
                    <a:pt x="637" y="43"/>
                  </a:lnTo>
                  <a:lnTo>
                    <a:pt x="617" y="34"/>
                  </a:lnTo>
                  <a:lnTo>
                    <a:pt x="596" y="27"/>
                  </a:lnTo>
                  <a:lnTo>
                    <a:pt x="576" y="20"/>
                  </a:lnTo>
                  <a:lnTo>
                    <a:pt x="554" y="14"/>
                  </a:lnTo>
                  <a:lnTo>
                    <a:pt x="532" y="9"/>
                  </a:lnTo>
                  <a:lnTo>
                    <a:pt x="512" y="5"/>
                  </a:lnTo>
                  <a:lnTo>
                    <a:pt x="488" y="1"/>
                  </a:lnTo>
                  <a:lnTo>
                    <a:pt x="466" y="0"/>
                  </a:lnTo>
                  <a:lnTo>
                    <a:pt x="444" y="0"/>
                  </a:lnTo>
                  <a:lnTo>
                    <a:pt x="421" y="0"/>
                  </a:lnTo>
                  <a:lnTo>
                    <a:pt x="399" y="1"/>
                  </a:lnTo>
                  <a:lnTo>
                    <a:pt x="377" y="5"/>
                  </a:lnTo>
                  <a:lnTo>
                    <a:pt x="355" y="9"/>
                  </a:lnTo>
                  <a:lnTo>
                    <a:pt x="333" y="14"/>
                  </a:lnTo>
                  <a:lnTo>
                    <a:pt x="311" y="20"/>
                  </a:lnTo>
                  <a:lnTo>
                    <a:pt x="291" y="27"/>
                  </a:lnTo>
                  <a:lnTo>
                    <a:pt x="271" y="34"/>
                  </a:lnTo>
                  <a:lnTo>
                    <a:pt x="250" y="43"/>
                  </a:lnTo>
                  <a:lnTo>
                    <a:pt x="232" y="53"/>
                  </a:lnTo>
                  <a:lnTo>
                    <a:pt x="214" y="64"/>
                  </a:lnTo>
                  <a:lnTo>
                    <a:pt x="196" y="76"/>
                  </a:lnTo>
                  <a:lnTo>
                    <a:pt x="177" y="87"/>
                  </a:lnTo>
                  <a:lnTo>
                    <a:pt x="161" y="102"/>
                  </a:lnTo>
                  <a:lnTo>
                    <a:pt x="144" y="115"/>
                  </a:lnTo>
                  <a:lnTo>
                    <a:pt x="130" y="130"/>
                  </a:lnTo>
                  <a:lnTo>
                    <a:pt x="115" y="146"/>
                  </a:lnTo>
                  <a:lnTo>
                    <a:pt x="100" y="161"/>
                  </a:lnTo>
                  <a:lnTo>
                    <a:pt x="88" y="179"/>
                  </a:lnTo>
                  <a:lnTo>
                    <a:pt x="75" y="195"/>
                  </a:lnTo>
                  <a:lnTo>
                    <a:pt x="64" y="214"/>
                  </a:lnTo>
                  <a:lnTo>
                    <a:pt x="53" y="232"/>
                  </a:lnTo>
                  <a:lnTo>
                    <a:pt x="42" y="252"/>
                  </a:lnTo>
                  <a:lnTo>
                    <a:pt x="34" y="270"/>
                  </a:lnTo>
                  <a:lnTo>
                    <a:pt x="25" y="291"/>
                  </a:lnTo>
                  <a:lnTo>
                    <a:pt x="18" y="313"/>
                  </a:lnTo>
                  <a:lnTo>
                    <a:pt x="12" y="333"/>
                  </a:lnTo>
                  <a:lnTo>
                    <a:pt x="7" y="355"/>
                  </a:lnTo>
                  <a:lnTo>
                    <a:pt x="3" y="377"/>
                  </a:lnTo>
                  <a:lnTo>
                    <a:pt x="1" y="399"/>
                  </a:lnTo>
                  <a:lnTo>
                    <a:pt x="0" y="422"/>
                  </a:lnTo>
                  <a:lnTo>
                    <a:pt x="0" y="444"/>
                  </a:lnTo>
                  <a:lnTo>
                    <a:pt x="0" y="468"/>
                  </a:lnTo>
                  <a:lnTo>
                    <a:pt x="1" y="490"/>
                  </a:lnTo>
                  <a:lnTo>
                    <a:pt x="3" y="512"/>
                  </a:lnTo>
                  <a:lnTo>
                    <a:pt x="7" y="534"/>
                  </a:lnTo>
                  <a:lnTo>
                    <a:pt x="12" y="556"/>
                  </a:lnTo>
                  <a:lnTo>
                    <a:pt x="18" y="576"/>
                  </a:lnTo>
                  <a:lnTo>
                    <a:pt x="25" y="598"/>
                  </a:lnTo>
                  <a:lnTo>
                    <a:pt x="34" y="618"/>
                  </a:lnTo>
                  <a:lnTo>
                    <a:pt x="42" y="637"/>
                  </a:lnTo>
                  <a:lnTo>
                    <a:pt x="53" y="657"/>
                  </a:lnTo>
                  <a:lnTo>
                    <a:pt x="64" y="675"/>
                  </a:lnTo>
                  <a:lnTo>
                    <a:pt x="75" y="693"/>
                  </a:lnTo>
                  <a:lnTo>
                    <a:pt x="88" y="710"/>
                  </a:lnTo>
                  <a:lnTo>
                    <a:pt x="100" y="728"/>
                  </a:lnTo>
                  <a:lnTo>
                    <a:pt x="115" y="743"/>
                  </a:lnTo>
                  <a:lnTo>
                    <a:pt x="130" y="759"/>
                  </a:lnTo>
                  <a:lnTo>
                    <a:pt x="144" y="774"/>
                  </a:lnTo>
                  <a:lnTo>
                    <a:pt x="161" y="789"/>
                  </a:lnTo>
                  <a:lnTo>
                    <a:pt x="177" y="801"/>
                  </a:lnTo>
                  <a:lnTo>
                    <a:pt x="196" y="814"/>
                  </a:lnTo>
                  <a:lnTo>
                    <a:pt x="214" y="825"/>
                  </a:lnTo>
                  <a:lnTo>
                    <a:pt x="232" y="836"/>
                  </a:lnTo>
                  <a:lnTo>
                    <a:pt x="250" y="845"/>
                  </a:lnTo>
                  <a:lnTo>
                    <a:pt x="271" y="854"/>
                  </a:lnTo>
                  <a:lnTo>
                    <a:pt x="291" y="862"/>
                  </a:lnTo>
                  <a:lnTo>
                    <a:pt x="311" y="869"/>
                  </a:lnTo>
                  <a:lnTo>
                    <a:pt x="333" y="875"/>
                  </a:lnTo>
                  <a:lnTo>
                    <a:pt x="355" y="880"/>
                  </a:lnTo>
                  <a:lnTo>
                    <a:pt x="377" y="884"/>
                  </a:lnTo>
                  <a:lnTo>
                    <a:pt x="399" y="887"/>
                  </a:lnTo>
                  <a:lnTo>
                    <a:pt x="421" y="889"/>
                  </a:lnTo>
                  <a:lnTo>
                    <a:pt x="444" y="889"/>
                  </a:lnTo>
                  <a:lnTo>
                    <a:pt x="466" y="889"/>
                  </a:lnTo>
                  <a:lnTo>
                    <a:pt x="488" y="887"/>
                  </a:lnTo>
                  <a:lnTo>
                    <a:pt x="512" y="884"/>
                  </a:lnTo>
                  <a:lnTo>
                    <a:pt x="532" y="880"/>
                  </a:lnTo>
                  <a:lnTo>
                    <a:pt x="554" y="875"/>
                  </a:lnTo>
                  <a:lnTo>
                    <a:pt x="576" y="869"/>
                  </a:lnTo>
                  <a:lnTo>
                    <a:pt x="596" y="862"/>
                  </a:lnTo>
                  <a:lnTo>
                    <a:pt x="617" y="854"/>
                  </a:lnTo>
                  <a:lnTo>
                    <a:pt x="637" y="845"/>
                  </a:lnTo>
                  <a:lnTo>
                    <a:pt x="655" y="836"/>
                  </a:lnTo>
                  <a:lnTo>
                    <a:pt x="675" y="825"/>
                  </a:lnTo>
                  <a:lnTo>
                    <a:pt x="692" y="814"/>
                  </a:lnTo>
                  <a:lnTo>
                    <a:pt x="710" y="801"/>
                  </a:lnTo>
                  <a:lnTo>
                    <a:pt x="726" y="789"/>
                  </a:lnTo>
                  <a:lnTo>
                    <a:pt x="743" y="774"/>
                  </a:lnTo>
                  <a:lnTo>
                    <a:pt x="758" y="759"/>
                  </a:lnTo>
                  <a:lnTo>
                    <a:pt x="772" y="743"/>
                  </a:lnTo>
                  <a:lnTo>
                    <a:pt x="787" y="728"/>
                  </a:lnTo>
                  <a:lnTo>
                    <a:pt x="800" y="710"/>
                  </a:lnTo>
                  <a:lnTo>
                    <a:pt x="812" y="693"/>
                  </a:lnTo>
                  <a:lnTo>
                    <a:pt x="823" y="675"/>
                  </a:lnTo>
                  <a:lnTo>
                    <a:pt x="834" y="657"/>
                  </a:lnTo>
                  <a:lnTo>
                    <a:pt x="845" y="637"/>
                  </a:lnTo>
                  <a:lnTo>
                    <a:pt x="853" y="618"/>
                  </a:lnTo>
                  <a:lnTo>
                    <a:pt x="862" y="598"/>
                  </a:lnTo>
                  <a:lnTo>
                    <a:pt x="869" y="576"/>
                  </a:lnTo>
                  <a:lnTo>
                    <a:pt x="875" y="556"/>
                  </a:lnTo>
                  <a:lnTo>
                    <a:pt x="880" y="534"/>
                  </a:lnTo>
                  <a:lnTo>
                    <a:pt x="884" y="512"/>
                  </a:lnTo>
                  <a:lnTo>
                    <a:pt x="886" y="490"/>
                  </a:lnTo>
                  <a:lnTo>
                    <a:pt x="887" y="468"/>
                  </a:lnTo>
                  <a:lnTo>
                    <a:pt x="889" y="444"/>
                  </a:lnTo>
                  <a:lnTo>
                    <a:pt x="880" y="444"/>
                  </a:lnTo>
                  <a:lnTo>
                    <a:pt x="878" y="422"/>
                  </a:lnTo>
                  <a:lnTo>
                    <a:pt x="876" y="400"/>
                  </a:lnTo>
                  <a:lnTo>
                    <a:pt x="875" y="378"/>
                  </a:lnTo>
                  <a:lnTo>
                    <a:pt x="871" y="357"/>
                  </a:lnTo>
                  <a:lnTo>
                    <a:pt x="866" y="336"/>
                  </a:lnTo>
                  <a:lnTo>
                    <a:pt x="860" y="314"/>
                  </a:lnTo>
                  <a:lnTo>
                    <a:pt x="853" y="294"/>
                  </a:lnTo>
                  <a:lnTo>
                    <a:pt x="845" y="274"/>
                  </a:lnTo>
                  <a:lnTo>
                    <a:pt x="836" y="256"/>
                  </a:lnTo>
                  <a:lnTo>
                    <a:pt x="827" y="238"/>
                  </a:lnTo>
                  <a:lnTo>
                    <a:pt x="816" y="219"/>
                  </a:lnTo>
                  <a:lnTo>
                    <a:pt x="805" y="201"/>
                  </a:lnTo>
                  <a:lnTo>
                    <a:pt x="792" y="184"/>
                  </a:lnTo>
                  <a:lnTo>
                    <a:pt x="779" y="168"/>
                  </a:lnTo>
                  <a:lnTo>
                    <a:pt x="767" y="151"/>
                  </a:lnTo>
                  <a:lnTo>
                    <a:pt x="752" y="137"/>
                  </a:lnTo>
                  <a:lnTo>
                    <a:pt x="737" y="122"/>
                  </a:lnTo>
                  <a:lnTo>
                    <a:pt x="721" y="108"/>
                  </a:lnTo>
                  <a:lnTo>
                    <a:pt x="704" y="95"/>
                  </a:lnTo>
                  <a:lnTo>
                    <a:pt x="688" y="84"/>
                  </a:lnTo>
                  <a:lnTo>
                    <a:pt x="670" y="71"/>
                  </a:lnTo>
                  <a:lnTo>
                    <a:pt x="651" y="62"/>
                  </a:lnTo>
                  <a:lnTo>
                    <a:pt x="633" y="51"/>
                  </a:lnTo>
                  <a:lnTo>
                    <a:pt x="613" y="43"/>
                  </a:lnTo>
                  <a:lnTo>
                    <a:pt x="593" y="34"/>
                  </a:lnTo>
                  <a:lnTo>
                    <a:pt x="573" y="29"/>
                  </a:lnTo>
                  <a:lnTo>
                    <a:pt x="552" y="22"/>
                  </a:lnTo>
                  <a:lnTo>
                    <a:pt x="531" y="18"/>
                  </a:lnTo>
                  <a:lnTo>
                    <a:pt x="510" y="14"/>
                  </a:lnTo>
                  <a:lnTo>
                    <a:pt x="488" y="11"/>
                  </a:lnTo>
                  <a:lnTo>
                    <a:pt x="466" y="9"/>
                  </a:lnTo>
                  <a:lnTo>
                    <a:pt x="444" y="9"/>
                  </a:lnTo>
                  <a:lnTo>
                    <a:pt x="421" y="9"/>
                  </a:lnTo>
                  <a:lnTo>
                    <a:pt x="399" y="11"/>
                  </a:lnTo>
                  <a:lnTo>
                    <a:pt x="377" y="14"/>
                  </a:lnTo>
                  <a:lnTo>
                    <a:pt x="357" y="18"/>
                  </a:lnTo>
                  <a:lnTo>
                    <a:pt x="335" y="22"/>
                  </a:lnTo>
                  <a:lnTo>
                    <a:pt x="315" y="29"/>
                  </a:lnTo>
                  <a:lnTo>
                    <a:pt x="294" y="34"/>
                  </a:lnTo>
                  <a:lnTo>
                    <a:pt x="274" y="43"/>
                  </a:lnTo>
                  <a:lnTo>
                    <a:pt x="254" y="51"/>
                  </a:lnTo>
                  <a:lnTo>
                    <a:pt x="236" y="62"/>
                  </a:lnTo>
                  <a:lnTo>
                    <a:pt x="217" y="71"/>
                  </a:lnTo>
                  <a:lnTo>
                    <a:pt x="199" y="84"/>
                  </a:lnTo>
                  <a:lnTo>
                    <a:pt x="183" y="95"/>
                  </a:lnTo>
                  <a:lnTo>
                    <a:pt x="166" y="108"/>
                  </a:lnTo>
                  <a:lnTo>
                    <a:pt x="150" y="122"/>
                  </a:lnTo>
                  <a:lnTo>
                    <a:pt x="135" y="137"/>
                  </a:lnTo>
                  <a:lnTo>
                    <a:pt x="120" y="151"/>
                  </a:lnTo>
                  <a:lnTo>
                    <a:pt x="108" y="168"/>
                  </a:lnTo>
                  <a:lnTo>
                    <a:pt x="95" y="184"/>
                  </a:lnTo>
                  <a:lnTo>
                    <a:pt x="82" y="201"/>
                  </a:lnTo>
                  <a:lnTo>
                    <a:pt x="71" y="219"/>
                  </a:lnTo>
                  <a:lnTo>
                    <a:pt x="60" y="238"/>
                  </a:lnTo>
                  <a:lnTo>
                    <a:pt x="51" y="256"/>
                  </a:lnTo>
                  <a:lnTo>
                    <a:pt x="42" y="274"/>
                  </a:lnTo>
                  <a:lnTo>
                    <a:pt x="34" y="294"/>
                  </a:lnTo>
                  <a:lnTo>
                    <a:pt x="27" y="314"/>
                  </a:lnTo>
                  <a:lnTo>
                    <a:pt x="22" y="336"/>
                  </a:lnTo>
                  <a:lnTo>
                    <a:pt x="16" y="357"/>
                  </a:lnTo>
                  <a:lnTo>
                    <a:pt x="12" y="378"/>
                  </a:lnTo>
                  <a:lnTo>
                    <a:pt x="11" y="400"/>
                  </a:lnTo>
                  <a:lnTo>
                    <a:pt x="9" y="422"/>
                  </a:lnTo>
                  <a:lnTo>
                    <a:pt x="7" y="444"/>
                  </a:lnTo>
                  <a:lnTo>
                    <a:pt x="9" y="466"/>
                  </a:lnTo>
                  <a:lnTo>
                    <a:pt x="11" y="488"/>
                  </a:lnTo>
                  <a:lnTo>
                    <a:pt x="12" y="510"/>
                  </a:lnTo>
                  <a:lnTo>
                    <a:pt x="16" y="532"/>
                  </a:lnTo>
                  <a:lnTo>
                    <a:pt x="22" y="554"/>
                  </a:lnTo>
                  <a:lnTo>
                    <a:pt x="27" y="574"/>
                  </a:lnTo>
                  <a:lnTo>
                    <a:pt x="34" y="594"/>
                  </a:lnTo>
                  <a:lnTo>
                    <a:pt x="42" y="615"/>
                  </a:lnTo>
                  <a:lnTo>
                    <a:pt x="51" y="633"/>
                  </a:lnTo>
                  <a:lnTo>
                    <a:pt x="60" y="651"/>
                  </a:lnTo>
                  <a:lnTo>
                    <a:pt x="71" y="670"/>
                  </a:lnTo>
                  <a:lnTo>
                    <a:pt x="82" y="688"/>
                  </a:lnTo>
                  <a:lnTo>
                    <a:pt x="95" y="704"/>
                  </a:lnTo>
                  <a:lnTo>
                    <a:pt x="108" y="721"/>
                  </a:lnTo>
                  <a:lnTo>
                    <a:pt x="120" y="737"/>
                  </a:lnTo>
                  <a:lnTo>
                    <a:pt x="135" y="752"/>
                  </a:lnTo>
                  <a:lnTo>
                    <a:pt x="150" y="767"/>
                  </a:lnTo>
                  <a:lnTo>
                    <a:pt x="166" y="781"/>
                  </a:lnTo>
                  <a:lnTo>
                    <a:pt x="183" y="794"/>
                  </a:lnTo>
                  <a:lnTo>
                    <a:pt x="199" y="805"/>
                  </a:lnTo>
                  <a:lnTo>
                    <a:pt x="217" y="818"/>
                  </a:lnTo>
                  <a:lnTo>
                    <a:pt x="236" y="827"/>
                  </a:lnTo>
                  <a:lnTo>
                    <a:pt x="254" y="838"/>
                  </a:lnTo>
                  <a:lnTo>
                    <a:pt x="274" y="845"/>
                  </a:lnTo>
                  <a:lnTo>
                    <a:pt x="294" y="854"/>
                  </a:lnTo>
                  <a:lnTo>
                    <a:pt x="315" y="860"/>
                  </a:lnTo>
                  <a:lnTo>
                    <a:pt x="335" y="867"/>
                  </a:lnTo>
                  <a:lnTo>
                    <a:pt x="357" y="871"/>
                  </a:lnTo>
                  <a:lnTo>
                    <a:pt x="377" y="875"/>
                  </a:lnTo>
                  <a:lnTo>
                    <a:pt x="399" y="878"/>
                  </a:lnTo>
                  <a:lnTo>
                    <a:pt x="421" y="880"/>
                  </a:lnTo>
                  <a:lnTo>
                    <a:pt x="444" y="880"/>
                  </a:lnTo>
                  <a:lnTo>
                    <a:pt x="466" y="880"/>
                  </a:lnTo>
                  <a:lnTo>
                    <a:pt x="488" y="878"/>
                  </a:lnTo>
                  <a:lnTo>
                    <a:pt x="510" y="875"/>
                  </a:lnTo>
                  <a:lnTo>
                    <a:pt x="531" y="871"/>
                  </a:lnTo>
                  <a:lnTo>
                    <a:pt x="552" y="867"/>
                  </a:lnTo>
                  <a:lnTo>
                    <a:pt x="573" y="860"/>
                  </a:lnTo>
                  <a:lnTo>
                    <a:pt x="593" y="854"/>
                  </a:lnTo>
                  <a:lnTo>
                    <a:pt x="613" y="845"/>
                  </a:lnTo>
                  <a:lnTo>
                    <a:pt x="633" y="838"/>
                  </a:lnTo>
                  <a:lnTo>
                    <a:pt x="651" y="827"/>
                  </a:lnTo>
                  <a:lnTo>
                    <a:pt x="670" y="818"/>
                  </a:lnTo>
                  <a:lnTo>
                    <a:pt x="688" y="805"/>
                  </a:lnTo>
                  <a:lnTo>
                    <a:pt x="704" y="794"/>
                  </a:lnTo>
                  <a:lnTo>
                    <a:pt x="721" y="781"/>
                  </a:lnTo>
                  <a:lnTo>
                    <a:pt x="737" y="767"/>
                  </a:lnTo>
                  <a:lnTo>
                    <a:pt x="752" y="752"/>
                  </a:lnTo>
                  <a:lnTo>
                    <a:pt x="767" y="737"/>
                  </a:lnTo>
                  <a:lnTo>
                    <a:pt x="779" y="721"/>
                  </a:lnTo>
                  <a:lnTo>
                    <a:pt x="792" y="704"/>
                  </a:lnTo>
                  <a:lnTo>
                    <a:pt x="805" y="688"/>
                  </a:lnTo>
                  <a:lnTo>
                    <a:pt x="816" y="670"/>
                  </a:lnTo>
                  <a:lnTo>
                    <a:pt x="827" y="651"/>
                  </a:lnTo>
                  <a:lnTo>
                    <a:pt x="836" y="633"/>
                  </a:lnTo>
                  <a:lnTo>
                    <a:pt x="845" y="615"/>
                  </a:lnTo>
                  <a:lnTo>
                    <a:pt x="853" y="594"/>
                  </a:lnTo>
                  <a:lnTo>
                    <a:pt x="860" y="574"/>
                  </a:lnTo>
                  <a:lnTo>
                    <a:pt x="866" y="554"/>
                  </a:lnTo>
                  <a:lnTo>
                    <a:pt x="871" y="532"/>
                  </a:lnTo>
                  <a:lnTo>
                    <a:pt x="875" y="510"/>
                  </a:lnTo>
                  <a:lnTo>
                    <a:pt x="876" y="488"/>
                  </a:lnTo>
                  <a:lnTo>
                    <a:pt x="878" y="466"/>
                  </a:lnTo>
                  <a:lnTo>
                    <a:pt x="880" y="444"/>
                  </a:lnTo>
                  <a:lnTo>
                    <a:pt x="889" y="444"/>
                  </a:lnTo>
                  <a:close/>
                </a:path>
              </a:pathLst>
            </a:custGeom>
            <a:solidFill>
              <a:srgbClr val="9ED8FF"/>
            </a:solidFill>
            <a:ln w="9525">
              <a:noFill/>
              <a:round/>
              <a:headEnd/>
              <a:tailEnd/>
            </a:ln>
          </p:spPr>
          <p:txBody>
            <a:bodyPr/>
            <a:lstStyle/>
            <a:p>
              <a:endParaRPr lang="en-US"/>
            </a:p>
          </p:txBody>
        </p:sp>
        <p:sp>
          <p:nvSpPr>
            <p:cNvPr id="49250" name="Freeform 315"/>
            <p:cNvSpPr>
              <a:spLocks/>
            </p:cNvSpPr>
            <p:nvPr/>
          </p:nvSpPr>
          <p:spPr bwMode="auto">
            <a:xfrm>
              <a:off x="3419123" y="2701945"/>
              <a:ext cx="1243188" cy="1398587"/>
            </a:xfrm>
            <a:custGeom>
              <a:avLst/>
              <a:gdLst>
                <a:gd name="T0" fmla="*/ 2147483647 w 881"/>
                <a:gd name="T1" fmla="*/ 2147483647 h 881"/>
                <a:gd name="T2" fmla="*/ 2147483647 w 881"/>
                <a:gd name="T3" fmla="*/ 2147483647 h 881"/>
                <a:gd name="T4" fmla="*/ 2147483647 w 881"/>
                <a:gd name="T5" fmla="*/ 2147483647 h 881"/>
                <a:gd name="T6" fmla="*/ 2147483647 w 881"/>
                <a:gd name="T7" fmla="*/ 2147483647 h 881"/>
                <a:gd name="T8" fmla="*/ 2147483647 w 881"/>
                <a:gd name="T9" fmla="*/ 2147483647 h 881"/>
                <a:gd name="T10" fmla="*/ 2147483647 w 881"/>
                <a:gd name="T11" fmla="*/ 2147483647 h 881"/>
                <a:gd name="T12" fmla="*/ 2147483647 w 881"/>
                <a:gd name="T13" fmla="*/ 2147483647 h 881"/>
                <a:gd name="T14" fmla="*/ 2147483647 w 881"/>
                <a:gd name="T15" fmla="*/ 2147483647 h 881"/>
                <a:gd name="T16" fmla="*/ 2147483647 w 881"/>
                <a:gd name="T17" fmla="*/ 2147483647 h 881"/>
                <a:gd name="T18" fmla="*/ 2147483647 w 881"/>
                <a:gd name="T19" fmla="*/ 2147483647 h 881"/>
                <a:gd name="T20" fmla="*/ 2147483647 w 881"/>
                <a:gd name="T21" fmla="*/ 2147483647 h 881"/>
                <a:gd name="T22" fmla="*/ 2147483647 w 881"/>
                <a:gd name="T23" fmla="*/ 2147483647 h 881"/>
                <a:gd name="T24" fmla="*/ 0 w 881"/>
                <a:gd name="T25" fmla="*/ 2147483647 h 881"/>
                <a:gd name="T26" fmla="*/ 2147483647 w 881"/>
                <a:gd name="T27" fmla="*/ 2147483647 h 881"/>
                <a:gd name="T28" fmla="*/ 2147483647 w 881"/>
                <a:gd name="T29" fmla="*/ 2147483647 h 881"/>
                <a:gd name="T30" fmla="*/ 2147483647 w 881"/>
                <a:gd name="T31" fmla="*/ 2147483647 h 881"/>
                <a:gd name="T32" fmla="*/ 2147483647 w 881"/>
                <a:gd name="T33" fmla="*/ 2147483647 h 881"/>
                <a:gd name="T34" fmla="*/ 2147483647 w 881"/>
                <a:gd name="T35" fmla="*/ 2147483647 h 881"/>
                <a:gd name="T36" fmla="*/ 2147483647 w 881"/>
                <a:gd name="T37" fmla="*/ 2147483647 h 881"/>
                <a:gd name="T38" fmla="*/ 2147483647 w 881"/>
                <a:gd name="T39" fmla="*/ 2147483647 h 881"/>
                <a:gd name="T40" fmla="*/ 2147483647 w 881"/>
                <a:gd name="T41" fmla="*/ 2147483647 h 881"/>
                <a:gd name="T42" fmla="*/ 2147483647 w 881"/>
                <a:gd name="T43" fmla="*/ 2147483647 h 881"/>
                <a:gd name="T44" fmla="*/ 2147483647 w 881"/>
                <a:gd name="T45" fmla="*/ 2147483647 h 881"/>
                <a:gd name="T46" fmla="*/ 2147483647 w 881"/>
                <a:gd name="T47" fmla="*/ 2147483647 h 881"/>
                <a:gd name="T48" fmla="*/ 2147483647 w 881"/>
                <a:gd name="T49" fmla="*/ 2147483647 h 881"/>
                <a:gd name="T50" fmla="*/ 2147483647 w 881"/>
                <a:gd name="T51" fmla="*/ 2147483647 h 881"/>
                <a:gd name="T52" fmla="*/ 2147483647 w 881"/>
                <a:gd name="T53" fmla="*/ 2147483647 h 881"/>
                <a:gd name="T54" fmla="*/ 2147483647 w 881"/>
                <a:gd name="T55" fmla="*/ 2147483647 h 881"/>
                <a:gd name="T56" fmla="*/ 2147483647 w 881"/>
                <a:gd name="T57" fmla="*/ 2147483647 h 881"/>
                <a:gd name="T58" fmla="*/ 2147483647 w 881"/>
                <a:gd name="T59" fmla="*/ 2147483647 h 881"/>
                <a:gd name="T60" fmla="*/ 2147483647 w 881"/>
                <a:gd name="T61" fmla="*/ 2147483647 h 881"/>
                <a:gd name="T62" fmla="*/ 2147483647 w 881"/>
                <a:gd name="T63" fmla="*/ 2147483647 h 881"/>
                <a:gd name="T64" fmla="*/ 2147483647 w 881"/>
                <a:gd name="T65" fmla="*/ 2147483647 h 881"/>
                <a:gd name="T66" fmla="*/ 2147483647 w 881"/>
                <a:gd name="T67" fmla="*/ 2147483647 h 881"/>
                <a:gd name="T68" fmla="*/ 2147483647 w 881"/>
                <a:gd name="T69" fmla="*/ 2147483647 h 881"/>
                <a:gd name="T70" fmla="*/ 2147483647 w 881"/>
                <a:gd name="T71" fmla="*/ 2147483647 h 881"/>
                <a:gd name="T72" fmla="*/ 2147483647 w 881"/>
                <a:gd name="T73" fmla="*/ 2147483647 h 881"/>
                <a:gd name="T74" fmla="*/ 2147483647 w 881"/>
                <a:gd name="T75" fmla="*/ 2147483647 h 881"/>
                <a:gd name="T76" fmla="*/ 2147483647 w 881"/>
                <a:gd name="T77" fmla="*/ 2147483647 h 881"/>
                <a:gd name="T78" fmla="*/ 2147483647 w 881"/>
                <a:gd name="T79" fmla="*/ 2147483647 h 881"/>
                <a:gd name="T80" fmla="*/ 2147483647 w 881"/>
                <a:gd name="T81" fmla="*/ 2147483647 h 881"/>
                <a:gd name="T82" fmla="*/ 2147483647 w 881"/>
                <a:gd name="T83" fmla="*/ 2147483647 h 881"/>
                <a:gd name="T84" fmla="*/ 2147483647 w 881"/>
                <a:gd name="T85" fmla="*/ 2147483647 h 881"/>
                <a:gd name="T86" fmla="*/ 2147483647 w 881"/>
                <a:gd name="T87" fmla="*/ 2147483647 h 881"/>
                <a:gd name="T88" fmla="*/ 2147483647 w 881"/>
                <a:gd name="T89" fmla="*/ 2147483647 h 881"/>
                <a:gd name="T90" fmla="*/ 2147483647 w 881"/>
                <a:gd name="T91" fmla="*/ 2147483647 h 881"/>
                <a:gd name="T92" fmla="*/ 2147483647 w 881"/>
                <a:gd name="T93" fmla="*/ 2147483647 h 881"/>
                <a:gd name="T94" fmla="*/ 2147483647 w 881"/>
                <a:gd name="T95" fmla="*/ 2147483647 h 881"/>
                <a:gd name="T96" fmla="*/ 2147483647 w 881"/>
                <a:gd name="T97" fmla="*/ 2147483647 h 881"/>
                <a:gd name="T98" fmla="*/ 2147483647 w 881"/>
                <a:gd name="T99" fmla="*/ 2147483647 h 881"/>
                <a:gd name="T100" fmla="*/ 2147483647 w 881"/>
                <a:gd name="T101" fmla="*/ 2147483647 h 88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81"/>
                <a:gd name="T154" fmla="*/ 0 h 881"/>
                <a:gd name="T155" fmla="*/ 881 w 881"/>
                <a:gd name="T156" fmla="*/ 881 h 88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81" h="881">
                  <a:moveTo>
                    <a:pt x="881" y="439"/>
                  </a:moveTo>
                  <a:lnTo>
                    <a:pt x="881" y="417"/>
                  </a:lnTo>
                  <a:lnTo>
                    <a:pt x="879" y="394"/>
                  </a:lnTo>
                  <a:lnTo>
                    <a:pt x="875" y="372"/>
                  </a:lnTo>
                  <a:lnTo>
                    <a:pt x="872" y="352"/>
                  </a:lnTo>
                  <a:lnTo>
                    <a:pt x="866" y="330"/>
                  </a:lnTo>
                  <a:lnTo>
                    <a:pt x="861" y="309"/>
                  </a:lnTo>
                  <a:lnTo>
                    <a:pt x="853" y="287"/>
                  </a:lnTo>
                  <a:lnTo>
                    <a:pt x="846" y="267"/>
                  </a:lnTo>
                  <a:lnTo>
                    <a:pt x="837" y="249"/>
                  </a:lnTo>
                  <a:lnTo>
                    <a:pt x="828" y="229"/>
                  </a:lnTo>
                  <a:lnTo>
                    <a:pt x="817" y="211"/>
                  </a:lnTo>
                  <a:lnTo>
                    <a:pt x="806" y="194"/>
                  </a:lnTo>
                  <a:lnTo>
                    <a:pt x="793" y="176"/>
                  </a:lnTo>
                  <a:lnTo>
                    <a:pt x="780" y="159"/>
                  </a:lnTo>
                  <a:lnTo>
                    <a:pt x="767" y="143"/>
                  </a:lnTo>
                  <a:lnTo>
                    <a:pt x="753" y="128"/>
                  </a:lnTo>
                  <a:lnTo>
                    <a:pt x="736" y="114"/>
                  </a:lnTo>
                  <a:lnTo>
                    <a:pt x="720" y="99"/>
                  </a:lnTo>
                  <a:lnTo>
                    <a:pt x="703" y="86"/>
                  </a:lnTo>
                  <a:lnTo>
                    <a:pt x="687" y="75"/>
                  </a:lnTo>
                  <a:lnTo>
                    <a:pt x="668" y="62"/>
                  </a:lnTo>
                  <a:lnTo>
                    <a:pt x="650" y="53"/>
                  </a:lnTo>
                  <a:lnTo>
                    <a:pt x="632" y="42"/>
                  </a:lnTo>
                  <a:lnTo>
                    <a:pt x="612" y="33"/>
                  </a:lnTo>
                  <a:lnTo>
                    <a:pt x="592" y="26"/>
                  </a:lnTo>
                  <a:lnTo>
                    <a:pt x="571" y="18"/>
                  </a:lnTo>
                  <a:lnTo>
                    <a:pt x="551" y="13"/>
                  </a:lnTo>
                  <a:lnTo>
                    <a:pt x="529" y="7"/>
                  </a:lnTo>
                  <a:lnTo>
                    <a:pt x="507" y="4"/>
                  </a:lnTo>
                  <a:lnTo>
                    <a:pt x="485" y="2"/>
                  </a:lnTo>
                  <a:lnTo>
                    <a:pt x="463" y="0"/>
                  </a:lnTo>
                  <a:lnTo>
                    <a:pt x="441" y="0"/>
                  </a:lnTo>
                  <a:lnTo>
                    <a:pt x="418" y="0"/>
                  </a:lnTo>
                  <a:lnTo>
                    <a:pt x="396" y="2"/>
                  </a:lnTo>
                  <a:lnTo>
                    <a:pt x="374" y="4"/>
                  </a:lnTo>
                  <a:lnTo>
                    <a:pt x="352" y="7"/>
                  </a:lnTo>
                  <a:lnTo>
                    <a:pt x="330" y="13"/>
                  </a:lnTo>
                  <a:lnTo>
                    <a:pt x="310" y="18"/>
                  </a:lnTo>
                  <a:lnTo>
                    <a:pt x="290" y="26"/>
                  </a:lnTo>
                  <a:lnTo>
                    <a:pt x="269" y="33"/>
                  </a:lnTo>
                  <a:lnTo>
                    <a:pt x="249" y="42"/>
                  </a:lnTo>
                  <a:lnTo>
                    <a:pt x="231" y="53"/>
                  </a:lnTo>
                  <a:lnTo>
                    <a:pt x="213" y="62"/>
                  </a:lnTo>
                  <a:lnTo>
                    <a:pt x="194" y="75"/>
                  </a:lnTo>
                  <a:lnTo>
                    <a:pt x="178" y="86"/>
                  </a:lnTo>
                  <a:lnTo>
                    <a:pt x="161" y="99"/>
                  </a:lnTo>
                  <a:lnTo>
                    <a:pt x="145" y="114"/>
                  </a:lnTo>
                  <a:lnTo>
                    <a:pt x="128" y="128"/>
                  </a:lnTo>
                  <a:lnTo>
                    <a:pt x="114" y="143"/>
                  </a:lnTo>
                  <a:lnTo>
                    <a:pt x="101" y="159"/>
                  </a:lnTo>
                  <a:lnTo>
                    <a:pt x="88" y="176"/>
                  </a:lnTo>
                  <a:lnTo>
                    <a:pt x="75" y="194"/>
                  </a:lnTo>
                  <a:lnTo>
                    <a:pt x="64" y="211"/>
                  </a:lnTo>
                  <a:lnTo>
                    <a:pt x="53" y="229"/>
                  </a:lnTo>
                  <a:lnTo>
                    <a:pt x="44" y="249"/>
                  </a:lnTo>
                  <a:lnTo>
                    <a:pt x="35" y="267"/>
                  </a:lnTo>
                  <a:lnTo>
                    <a:pt x="28" y="287"/>
                  </a:lnTo>
                  <a:lnTo>
                    <a:pt x="20" y="309"/>
                  </a:lnTo>
                  <a:lnTo>
                    <a:pt x="15" y="330"/>
                  </a:lnTo>
                  <a:lnTo>
                    <a:pt x="9" y="352"/>
                  </a:lnTo>
                  <a:lnTo>
                    <a:pt x="6" y="372"/>
                  </a:lnTo>
                  <a:lnTo>
                    <a:pt x="2" y="394"/>
                  </a:lnTo>
                  <a:lnTo>
                    <a:pt x="0" y="417"/>
                  </a:lnTo>
                  <a:lnTo>
                    <a:pt x="0" y="439"/>
                  </a:lnTo>
                  <a:lnTo>
                    <a:pt x="0" y="461"/>
                  </a:lnTo>
                  <a:lnTo>
                    <a:pt x="2" y="485"/>
                  </a:lnTo>
                  <a:lnTo>
                    <a:pt x="6" y="507"/>
                  </a:lnTo>
                  <a:lnTo>
                    <a:pt x="9" y="527"/>
                  </a:lnTo>
                  <a:lnTo>
                    <a:pt x="15" y="549"/>
                  </a:lnTo>
                  <a:lnTo>
                    <a:pt x="20" y="571"/>
                  </a:lnTo>
                  <a:lnTo>
                    <a:pt x="28" y="591"/>
                  </a:lnTo>
                  <a:lnTo>
                    <a:pt x="35" y="611"/>
                  </a:lnTo>
                  <a:lnTo>
                    <a:pt x="44" y="630"/>
                  </a:lnTo>
                  <a:lnTo>
                    <a:pt x="53" y="650"/>
                  </a:lnTo>
                  <a:lnTo>
                    <a:pt x="64" y="668"/>
                  </a:lnTo>
                  <a:lnTo>
                    <a:pt x="75" y="685"/>
                  </a:lnTo>
                  <a:lnTo>
                    <a:pt x="88" y="703"/>
                  </a:lnTo>
                  <a:lnTo>
                    <a:pt x="101" y="719"/>
                  </a:lnTo>
                  <a:lnTo>
                    <a:pt x="114" y="736"/>
                  </a:lnTo>
                  <a:lnTo>
                    <a:pt x="128" y="751"/>
                  </a:lnTo>
                  <a:lnTo>
                    <a:pt x="145" y="765"/>
                  </a:lnTo>
                  <a:lnTo>
                    <a:pt x="161" y="780"/>
                  </a:lnTo>
                  <a:lnTo>
                    <a:pt x="178" y="793"/>
                  </a:lnTo>
                  <a:lnTo>
                    <a:pt x="194" y="804"/>
                  </a:lnTo>
                  <a:lnTo>
                    <a:pt x="213" y="816"/>
                  </a:lnTo>
                  <a:lnTo>
                    <a:pt x="231" y="826"/>
                  </a:lnTo>
                  <a:lnTo>
                    <a:pt x="249" y="837"/>
                  </a:lnTo>
                  <a:lnTo>
                    <a:pt x="269" y="846"/>
                  </a:lnTo>
                  <a:lnTo>
                    <a:pt x="290" y="853"/>
                  </a:lnTo>
                  <a:lnTo>
                    <a:pt x="310" y="860"/>
                  </a:lnTo>
                  <a:lnTo>
                    <a:pt x="330" y="866"/>
                  </a:lnTo>
                  <a:lnTo>
                    <a:pt x="352" y="871"/>
                  </a:lnTo>
                  <a:lnTo>
                    <a:pt x="374" y="875"/>
                  </a:lnTo>
                  <a:lnTo>
                    <a:pt x="396" y="877"/>
                  </a:lnTo>
                  <a:lnTo>
                    <a:pt x="418" y="879"/>
                  </a:lnTo>
                  <a:lnTo>
                    <a:pt x="441" y="881"/>
                  </a:lnTo>
                  <a:lnTo>
                    <a:pt x="463" y="879"/>
                  </a:lnTo>
                  <a:lnTo>
                    <a:pt x="485" y="877"/>
                  </a:lnTo>
                  <a:lnTo>
                    <a:pt x="507" y="875"/>
                  </a:lnTo>
                  <a:lnTo>
                    <a:pt x="529" y="871"/>
                  </a:lnTo>
                  <a:lnTo>
                    <a:pt x="551" y="866"/>
                  </a:lnTo>
                  <a:lnTo>
                    <a:pt x="571" y="860"/>
                  </a:lnTo>
                  <a:lnTo>
                    <a:pt x="592" y="853"/>
                  </a:lnTo>
                  <a:lnTo>
                    <a:pt x="612" y="846"/>
                  </a:lnTo>
                  <a:lnTo>
                    <a:pt x="632" y="837"/>
                  </a:lnTo>
                  <a:lnTo>
                    <a:pt x="650" y="826"/>
                  </a:lnTo>
                  <a:lnTo>
                    <a:pt x="668" y="816"/>
                  </a:lnTo>
                  <a:lnTo>
                    <a:pt x="687" y="804"/>
                  </a:lnTo>
                  <a:lnTo>
                    <a:pt x="703" y="793"/>
                  </a:lnTo>
                  <a:lnTo>
                    <a:pt x="720" y="780"/>
                  </a:lnTo>
                  <a:lnTo>
                    <a:pt x="736" y="765"/>
                  </a:lnTo>
                  <a:lnTo>
                    <a:pt x="753" y="751"/>
                  </a:lnTo>
                  <a:lnTo>
                    <a:pt x="767" y="736"/>
                  </a:lnTo>
                  <a:lnTo>
                    <a:pt x="780" y="719"/>
                  </a:lnTo>
                  <a:lnTo>
                    <a:pt x="793" y="703"/>
                  </a:lnTo>
                  <a:lnTo>
                    <a:pt x="806" y="685"/>
                  </a:lnTo>
                  <a:lnTo>
                    <a:pt x="817" y="668"/>
                  </a:lnTo>
                  <a:lnTo>
                    <a:pt x="828" y="650"/>
                  </a:lnTo>
                  <a:lnTo>
                    <a:pt x="837" y="630"/>
                  </a:lnTo>
                  <a:lnTo>
                    <a:pt x="846" y="611"/>
                  </a:lnTo>
                  <a:lnTo>
                    <a:pt x="853" y="591"/>
                  </a:lnTo>
                  <a:lnTo>
                    <a:pt x="861" y="571"/>
                  </a:lnTo>
                  <a:lnTo>
                    <a:pt x="866" y="549"/>
                  </a:lnTo>
                  <a:lnTo>
                    <a:pt x="872" y="527"/>
                  </a:lnTo>
                  <a:lnTo>
                    <a:pt x="875" y="507"/>
                  </a:lnTo>
                  <a:lnTo>
                    <a:pt x="879" y="485"/>
                  </a:lnTo>
                  <a:lnTo>
                    <a:pt x="881" y="461"/>
                  </a:lnTo>
                  <a:lnTo>
                    <a:pt x="881" y="439"/>
                  </a:lnTo>
                  <a:lnTo>
                    <a:pt x="872" y="439"/>
                  </a:lnTo>
                  <a:lnTo>
                    <a:pt x="872" y="417"/>
                  </a:lnTo>
                  <a:lnTo>
                    <a:pt x="870" y="395"/>
                  </a:lnTo>
                  <a:lnTo>
                    <a:pt x="866" y="373"/>
                  </a:lnTo>
                  <a:lnTo>
                    <a:pt x="863" y="353"/>
                  </a:lnTo>
                  <a:lnTo>
                    <a:pt x="859" y="331"/>
                  </a:lnTo>
                  <a:lnTo>
                    <a:pt x="852" y="311"/>
                  </a:lnTo>
                  <a:lnTo>
                    <a:pt x="846" y="291"/>
                  </a:lnTo>
                  <a:lnTo>
                    <a:pt x="839" y="271"/>
                  </a:lnTo>
                  <a:lnTo>
                    <a:pt x="830" y="253"/>
                  </a:lnTo>
                  <a:lnTo>
                    <a:pt x="820" y="234"/>
                  </a:lnTo>
                  <a:lnTo>
                    <a:pt x="809" y="216"/>
                  </a:lnTo>
                  <a:lnTo>
                    <a:pt x="798" y="198"/>
                  </a:lnTo>
                  <a:lnTo>
                    <a:pt x="786" y="181"/>
                  </a:lnTo>
                  <a:lnTo>
                    <a:pt x="773" y="165"/>
                  </a:lnTo>
                  <a:lnTo>
                    <a:pt x="760" y="150"/>
                  </a:lnTo>
                  <a:lnTo>
                    <a:pt x="745" y="134"/>
                  </a:lnTo>
                  <a:lnTo>
                    <a:pt x="731" y="121"/>
                  </a:lnTo>
                  <a:lnTo>
                    <a:pt x="714" y="106"/>
                  </a:lnTo>
                  <a:lnTo>
                    <a:pt x="698" y="93"/>
                  </a:lnTo>
                  <a:lnTo>
                    <a:pt x="681" y="82"/>
                  </a:lnTo>
                  <a:lnTo>
                    <a:pt x="665" y="71"/>
                  </a:lnTo>
                  <a:lnTo>
                    <a:pt x="647" y="60"/>
                  </a:lnTo>
                  <a:lnTo>
                    <a:pt x="628" y="51"/>
                  </a:lnTo>
                  <a:lnTo>
                    <a:pt x="608" y="42"/>
                  </a:lnTo>
                  <a:lnTo>
                    <a:pt x="588" y="35"/>
                  </a:lnTo>
                  <a:lnTo>
                    <a:pt x="570" y="28"/>
                  </a:lnTo>
                  <a:lnTo>
                    <a:pt x="548" y="22"/>
                  </a:lnTo>
                  <a:lnTo>
                    <a:pt x="528" y="17"/>
                  </a:lnTo>
                  <a:lnTo>
                    <a:pt x="506" y="13"/>
                  </a:lnTo>
                  <a:lnTo>
                    <a:pt x="485" y="11"/>
                  </a:lnTo>
                  <a:lnTo>
                    <a:pt x="463" y="9"/>
                  </a:lnTo>
                  <a:lnTo>
                    <a:pt x="441" y="7"/>
                  </a:lnTo>
                  <a:lnTo>
                    <a:pt x="418" y="9"/>
                  </a:lnTo>
                  <a:lnTo>
                    <a:pt x="396" y="11"/>
                  </a:lnTo>
                  <a:lnTo>
                    <a:pt x="376" y="13"/>
                  </a:lnTo>
                  <a:lnTo>
                    <a:pt x="354" y="17"/>
                  </a:lnTo>
                  <a:lnTo>
                    <a:pt x="333" y="22"/>
                  </a:lnTo>
                  <a:lnTo>
                    <a:pt x="312" y="28"/>
                  </a:lnTo>
                  <a:lnTo>
                    <a:pt x="293" y="35"/>
                  </a:lnTo>
                  <a:lnTo>
                    <a:pt x="273" y="42"/>
                  </a:lnTo>
                  <a:lnTo>
                    <a:pt x="253" y="51"/>
                  </a:lnTo>
                  <a:lnTo>
                    <a:pt x="235" y="60"/>
                  </a:lnTo>
                  <a:lnTo>
                    <a:pt x="216" y="71"/>
                  </a:lnTo>
                  <a:lnTo>
                    <a:pt x="200" y="82"/>
                  </a:lnTo>
                  <a:lnTo>
                    <a:pt x="183" y="93"/>
                  </a:lnTo>
                  <a:lnTo>
                    <a:pt x="167" y="106"/>
                  </a:lnTo>
                  <a:lnTo>
                    <a:pt x="150" y="121"/>
                  </a:lnTo>
                  <a:lnTo>
                    <a:pt x="136" y="134"/>
                  </a:lnTo>
                  <a:lnTo>
                    <a:pt x="121" y="150"/>
                  </a:lnTo>
                  <a:lnTo>
                    <a:pt x="108" y="165"/>
                  </a:lnTo>
                  <a:lnTo>
                    <a:pt x="96" y="181"/>
                  </a:lnTo>
                  <a:lnTo>
                    <a:pt x="83" y="198"/>
                  </a:lnTo>
                  <a:lnTo>
                    <a:pt x="72" y="216"/>
                  </a:lnTo>
                  <a:lnTo>
                    <a:pt x="61" y="234"/>
                  </a:lnTo>
                  <a:lnTo>
                    <a:pt x="52" y="253"/>
                  </a:lnTo>
                  <a:lnTo>
                    <a:pt x="42" y="271"/>
                  </a:lnTo>
                  <a:lnTo>
                    <a:pt x="35" y="291"/>
                  </a:lnTo>
                  <a:lnTo>
                    <a:pt x="30" y="311"/>
                  </a:lnTo>
                  <a:lnTo>
                    <a:pt x="22" y="331"/>
                  </a:lnTo>
                  <a:lnTo>
                    <a:pt x="19" y="353"/>
                  </a:lnTo>
                  <a:lnTo>
                    <a:pt x="15" y="373"/>
                  </a:lnTo>
                  <a:lnTo>
                    <a:pt x="11" y="395"/>
                  </a:lnTo>
                  <a:lnTo>
                    <a:pt x="9" y="417"/>
                  </a:lnTo>
                  <a:lnTo>
                    <a:pt x="9" y="439"/>
                  </a:lnTo>
                  <a:lnTo>
                    <a:pt x="9" y="461"/>
                  </a:lnTo>
                  <a:lnTo>
                    <a:pt x="11" y="483"/>
                  </a:lnTo>
                  <a:lnTo>
                    <a:pt x="15" y="505"/>
                  </a:lnTo>
                  <a:lnTo>
                    <a:pt x="19" y="525"/>
                  </a:lnTo>
                  <a:lnTo>
                    <a:pt x="22" y="547"/>
                  </a:lnTo>
                  <a:lnTo>
                    <a:pt x="30" y="568"/>
                  </a:lnTo>
                  <a:lnTo>
                    <a:pt x="35" y="588"/>
                  </a:lnTo>
                  <a:lnTo>
                    <a:pt x="42" y="608"/>
                  </a:lnTo>
                  <a:lnTo>
                    <a:pt x="52" y="626"/>
                  </a:lnTo>
                  <a:lnTo>
                    <a:pt x="61" y="644"/>
                  </a:lnTo>
                  <a:lnTo>
                    <a:pt x="72" y="663"/>
                  </a:lnTo>
                  <a:lnTo>
                    <a:pt x="83" y="681"/>
                  </a:lnTo>
                  <a:lnTo>
                    <a:pt x="96" y="697"/>
                  </a:lnTo>
                  <a:lnTo>
                    <a:pt x="108" y="714"/>
                  </a:lnTo>
                  <a:lnTo>
                    <a:pt x="121" y="729"/>
                  </a:lnTo>
                  <a:lnTo>
                    <a:pt x="136" y="745"/>
                  </a:lnTo>
                  <a:lnTo>
                    <a:pt x="150" y="758"/>
                  </a:lnTo>
                  <a:lnTo>
                    <a:pt x="167" y="773"/>
                  </a:lnTo>
                  <a:lnTo>
                    <a:pt x="183" y="785"/>
                  </a:lnTo>
                  <a:lnTo>
                    <a:pt x="200" y="796"/>
                  </a:lnTo>
                  <a:lnTo>
                    <a:pt x="216" y="807"/>
                  </a:lnTo>
                  <a:lnTo>
                    <a:pt x="235" y="818"/>
                  </a:lnTo>
                  <a:lnTo>
                    <a:pt x="253" y="827"/>
                  </a:lnTo>
                  <a:lnTo>
                    <a:pt x="273" y="837"/>
                  </a:lnTo>
                  <a:lnTo>
                    <a:pt x="293" y="844"/>
                  </a:lnTo>
                  <a:lnTo>
                    <a:pt x="312" y="851"/>
                  </a:lnTo>
                  <a:lnTo>
                    <a:pt x="333" y="857"/>
                  </a:lnTo>
                  <a:lnTo>
                    <a:pt x="354" y="862"/>
                  </a:lnTo>
                  <a:lnTo>
                    <a:pt x="376" y="866"/>
                  </a:lnTo>
                  <a:lnTo>
                    <a:pt x="396" y="868"/>
                  </a:lnTo>
                  <a:lnTo>
                    <a:pt x="418" y="870"/>
                  </a:lnTo>
                  <a:lnTo>
                    <a:pt x="441" y="871"/>
                  </a:lnTo>
                  <a:lnTo>
                    <a:pt x="463" y="870"/>
                  </a:lnTo>
                  <a:lnTo>
                    <a:pt x="485" y="868"/>
                  </a:lnTo>
                  <a:lnTo>
                    <a:pt x="506" y="866"/>
                  </a:lnTo>
                  <a:lnTo>
                    <a:pt x="528" y="862"/>
                  </a:lnTo>
                  <a:lnTo>
                    <a:pt x="548" y="857"/>
                  </a:lnTo>
                  <a:lnTo>
                    <a:pt x="570" y="851"/>
                  </a:lnTo>
                  <a:lnTo>
                    <a:pt x="588" y="844"/>
                  </a:lnTo>
                  <a:lnTo>
                    <a:pt x="608" y="837"/>
                  </a:lnTo>
                  <a:lnTo>
                    <a:pt x="628" y="827"/>
                  </a:lnTo>
                  <a:lnTo>
                    <a:pt x="647" y="818"/>
                  </a:lnTo>
                  <a:lnTo>
                    <a:pt x="665" y="807"/>
                  </a:lnTo>
                  <a:lnTo>
                    <a:pt x="681" y="796"/>
                  </a:lnTo>
                  <a:lnTo>
                    <a:pt x="698" y="785"/>
                  </a:lnTo>
                  <a:lnTo>
                    <a:pt x="714" y="773"/>
                  </a:lnTo>
                  <a:lnTo>
                    <a:pt x="731" y="758"/>
                  </a:lnTo>
                  <a:lnTo>
                    <a:pt x="745" y="745"/>
                  </a:lnTo>
                  <a:lnTo>
                    <a:pt x="760" y="729"/>
                  </a:lnTo>
                  <a:lnTo>
                    <a:pt x="773" y="714"/>
                  </a:lnTo>
                  <a:lnTo>
                    <a:pt x="786" y="697"/>
                  </a:lnTo>
                  <a:lnTo>
                    <a:pt x="798" y="681"/>
                  </a:lnTo>
                  <a:lnTo>
                    <a:pt x="809" y="663"/>
                  </a:lnTo>
                  <a:lnTo>
                    <a:pt x="820" y="644"/>
                  </a:lnTo>
                  <a:lnTo>
                    <a:pt x="830" y="626"/>
                  </a:lnTo>
                  <a:lnTo>
                    <a:pt x="839" y="608"/>
                  </a:lnTo>
                  <a:lnTo>
                    <a:pt x="846" y="588"/>
                  </a:lnTo>
                  <a:lnTo>
                    <a:pt x="852" y="568"/>
                  </a:lnTo>
                  <a:lnTo>
                    <a:pt x="859" y="547"/>
                  </a:lnTo>
                  <a:lnTo>
                    <a:pt x="863" y="525"/>
                  </a:lnTo>
                  <a:lnTo>
                    <a:pt x="866" y="505"/>
                  </a:lnTo>
                  <a:lnTo>
                    <a:pt x="870" y="483"/>
                  </a:lnTo>
                  <a:lnTo>
                    <a:pt x="872" y="461"/>
                  </a:lnTo>
                  <a:lnTo>
                    <a:pt x="872" y="439"/>
                  </a:lnTo>
                  <a:lnTo>
                    <a:pt x="881" y="439"/>
                  </a:lnTo>
                  <a:close/>
                </a:path>
              </a:pathLst>
            </a:custGeom>
            <a:solidFill>
              <a:srgbClr val="9FD8FF"/>
            </a:solidFill>
            <a:ln w="9525">
              <a:noFill/>
              <a:round/>
              <a:headEnd/>
              <a:tailEnd/>
            </a:ln>
          </p:spPr>
          <p:txBody>
            <a:bodyPr/>
            <a:lstStyle/>
            <a:p>
              <a:endParaRPr lang="en-US"/>
            </a:p>
          </p:txBody>
        </p:sp>
        <p:sp>
          <p:nvSpPr>
            <p:cNvPr id="49251" name="Freeform 316"/>
            <p:cNvSpPr>
              <a:spLocks/>
            </p:cNvSpPr>
            <p:nvPr/>
          </p:nvSpPr>
          <p:spPr bwMode="auto">
            <a:xfrm>
              <a:off x="3424767" y="2708294"/>
              <a:ext cx="1231900" cy="1382712"/>
            </a:xfrm>
            <a:custGeom>
              <a:avLst/>
              <a:gdLst>
                <a:gd name="T0" fmla="*/ 2147483647 w 873"/>
                <a:gd name="T1" fmla="*/ 2147483647 h 871"/>
                <a:gd name="T2" fmla="*/ 2147483647 w 873"/>
                <a:gd name="T3" fmla="*/ 2147483647 h 871"/>
                <a:gd name="T4" fmla="*/ 2147483647 w 873"/>
                <a:gd name="T5" fmla="*/ 2147483647 h 871"/>
                <a:gd name="T6" fmla="*/ 2147483647 w 873"/>
                <a:gd name="T7" fmla="*/ 2147483647 h 871"/>
                <a:gd name="T8" fmla="*/ 2147483647 w 873"/>
                <a:gd name="T9" fmla="*/ 2147483647 h 871"/>
                <a:gd name="T10" fmla="*/ 2147483647 w 873"/>
                <a:gd name="T11" fmla="*/ 2147483647 h 871"/>
                <a:gd name="T12" fmla="*/ 2147483647 w 873"/>
                <a:gd name="T13" fmla="*/ 2147483647 h 871"/>
                <a:gd name="T14" fmla="*/ 2147483647 w 873"/>
                <a:gd name="T15" fmla="*/ 2147483647 h 871"/>
                <a:gd name="T16" fmla="*/ 2147483647 w 873"/>
                <a:gd name="T17" fmla="*/ 2147483647 h 871"/>
                <a:gd name="T18" fmla="*/ 2147483647 w 873"/>
                <a:gd name="T19" fmla="*/ 2147483647 h 871"/>
                <a:gd name="T20" fmla="*/ 2147483647 w 873"/>
                <a:gd name="T21" fmla="*/ 2147483647 h 871"/>
                <a:gd name="T22" fmla="*/ 2147483647 w 873"/>
                <a:gd name="T23" fmla="*/ 2147483647 h 871"/>
                <a:gd name="T24" fmla="*/ 0 w 873"/>
                <a:gd name="T25" fmla="*/ 2147483647 h 871"/>
                <a:gd name="T26" fmla="*/ 2147483647 w 873"/>
                <a:gd name="T27" fmla="*/ 2147483647 h 871"/>
                <a:gd name="T28" fmla="*/ 2147483647 w 873"/>
                <a:gd name="T29" fmla="*/ 2147483647 h 871"/>
                <a:gd name="T30" fmla="*/ 2147483647 w 873"/>
                <a:gd name="T31" fmla="*/ 2147483647 h 871"/>
                <a:gd name="T32" fmla="*/ 2147483647 w 873"/>
                <a:gd name="T33" fmla="*/ 2147483647 h 871"/>
                <a:gd name="T34" fmla="*/ 2147483647 w 873"/>
                <a:gd name="T35" fmla="*/ 2147483647 h 871"/>
                <a:gd name="T36" fmla="*/ 2147483647 w 873"/>
                <a:gd name="T37" fmla="*/ 2147483647 h 871"/>
                <a:gd name="T38" fmla="*/ 2147483647 w 873"/>
                <a:gd name="T39" fmla="*/ 2147483647 h 871"/>
                <a:gd name="T40" fmla="*/ 2147483647 w 873"/>
                <a:gd name="T41" fmla="*/ 2147483647 h 871"/>
                <a:gd name="T42" fmla="*/ 2147483647 w 873"/>
                <a:gd name="T43" fmla="*/ 2147483647 h 871"/>
                <a:gd name="T44" fmla="*/ 2147483647 w 873"/>
                <a:gd name="T45" fmla="*/ 2147483647 h 871"/>
                <a:gd name="T46" fmla="*/ 2147483647 w 873"/>
                <a:gd name="T47" fmla="*/ 2147483647 h 871"/>
                <a:gd name="T48" fmla="*/ 2147483647 w 873"/>
                <a:gd name="T49" fmla="*/ 2147483647 h 871"/>
                <a:gd name="T50" fmla="*/ 2147483647 w 873"/>
                <a:gd name="T51" fmla="*/ 2147483647 h 871"/>
                <a:gd name="T52" fmla="*/ 2147483647 w 873"/>
                <a:gd name="T53" fmla="*/ 2147483647 h 871"/>
                <a:gd name="T54" fmla="*/ 2147483647 w 873"/>
                <a:gd name="T55" fmla="*/ 2147483647 h 871"/>
                <a:gd name="T56" fmla="*/ 2147483647 w 873"/>
                <a:gd name="T57" fmla="*/ 2147483647 h 871"/>
                <a:gd name="T58" fmla="*/ 2147483647 w 873"/>
                <a:gd name="T59" fmla="*/ 2147483647 h 871"/>
                <a:gd name="T60" fmla="*/ 2147483647 w 873"/>
                <a:gd name="T61" fmla="*/ 2147483647 h 871"/>
                <a:gd name="T62" fmla="*/ 2147483647 w 873"/>
                <a:gd name="T63" fmla="*/ 2147483647 h 871"/>
                <a:gd name="T64" fmla="*/ 2147483647 w 873"/>
                <a:gd name="T65" fmla="*/ 2147483647 h 871"/>
                <a:gd name="T66" fmla="*/ 2147483647 w 873"/>
                <a:gd name="T67" fmla="*/ 2147483647 h 871"/>
                <a:gd name="T68" fmla="*/ 2147483647 w 873"/>
                <a:gd name="T69" fmla="*/ 2147483647 h 871"/>
                <a:gd name="T70" fmla="*/ 2147483647 w 873"/>
                <a:gd name="T71" fmla="*/ 2147483647 h 871"/>
                <a:gd name="T72" fmla="*/ 2147483647 w 873"/>
                <a:gd name="T73" fmla="*/ 2147483647 h 871"/>
                <a:gd name="T74" fmla="*/ 2147483647 w 873"/>
                <a:gd name="T75" fmla="*/ 2147483647 h 871"/>
                <a:gd name="T76" fmla="*/ 2147483647 w 873"/>
                <a:gd name="T77" fmla="*/ 2147483647 h 871"/>
                <a:gd name="T78" fmla="*/ 2147483647 w 873"/>
                <a:gd name="T79" fmla="*/ 2147483647 h 871"/>
                <a:gd name="T80" fmla="*/ 2147483647 w 873"/>
                <a:gd name="T81" fmla="*/ 2147483647 h 871"/>
                <a:gd name="T82" fmla="*/ 2147483647 w 873"/>
                <a:gd name="T83" fmla="*/ 2147483647 h 871"/>
                <a:gd name="T84" fmla="*/ 2147483647 w 873"/>
                <a:gd name="T85" fmla="*/ 2147483647 h 871"/>
                <a:gd name="T86" fmla="*/ 2147483647 w 873"/>
                <a:gd name="T87" fmla="*/ 2147483647 h 871"/>
                <a:gd name="T88" fmla="*/ 2147483647 w 873"/>
                <a:gd name="T89" fmla="*/ 2147483647 h 871"/>
                <a:gd name="T90" fmla="*/ 2147483647 w 873"/>
                <a:gd name="T91" fmla="*/ 2147483647 h 871"/>
                <a:gd name="T92" fmla="*/ 2147483647 w 873"/>
                <a:gd name="T93" fmla="*/ 2147483647 h 871"/>
                <a:gd name="T94" fmla="*/ 2147483647 w 873"/>
                <a:gd name="T95" fmla="*/ 2147483647 h 871"/>
                <a:gd name="T96" fmla="*/ 2147483647 w 873"/>
                <a:gd name="T97" fmla="*/ 2147483647 h 871"/>
                <a:gd name="T98" fmla="*/ 2147483647 w 873"/>
                <a:gd name="T99" fmla="*/ 2147483647 h 871"/>
                <a:gd name="T100" fmla="*/ 2147483647 w 873"/>
                <a:gd name="T101" fmla="*/ 2147483647 h 8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73"/>
                <a:gd name="T154" fmla="*/ 0 h 871"/>
                <a:gd name="T155" fmla="*/ 873 w 873"/>
                <a:gd name="T156" fmla="*/ 871 h 8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73" h="871">
                  <a:moveTo>
                    <a:pt x="873" y="435"/>
                  </a:moveTo>
                  <a:lnTo>
                    <a:pt x="871" y="413"/>
                  </a:lnTo>
                  <a:lnTo>
                    <a:pt x="869" y="391"/>
                  </a:lnTo>
                  <a:lnTo>
                    <a:pt x="868" y="369"/>
                  </a:lnTo>
                  <a:lnTo>
                    <a:pt x="864" y="348"/>
                  </a:lnTo>
                  <a:lnTo>
                    <a:pt x="859" y="327"/>
                  </a:lnTo>
                  <a:lnTo>
                    <a:pt x="853" y="305"/>
                  </a:lnTo>
                  <a:lnTo>
                    <a:pt x="846" y="285"/>
                  </a:lnTo>
                  <a:lnTo>
                    <a:pt x="838" y="265"/>
                  </a:lnTo>
                  <a:lnTo>
                    <a:pt x="829" y="247"/>
                  </a:lnTo>
                  <a:lnTo>
                    <a:pt x="820" y="229"/>
                  </a:lnTo>
                  <a:lnTo>
                    <a:pt x="809" y="210"/>
                  </a:lnTo>
                  <a:lnTo>
                    <a:pt x="798" y="192"/>
                  </a:lnTo>
                  <a:lnTo>
                    <a:pt x="785" y="175"/>
                  </a:lnTo>
                  <a:lnTo>
                    <a:pt x="772" y="159"/>
                  </a:lnTo>
                  <a:lnTo>
                    <a:pt x="760" y="142"/>
                  </a:lnTo>
                  <a:lnTo>
                    <a:pt x="745" y="128"/>
                  </a:lnTo>
                  <a:lnTo>
                    <a:pt x="730" y="113"/>
                  </a:lnTo>
                  <a:lnTo>
                    <a:pt x="714" y="99"/>
                  </a:lnTo>
                  <a:lnTo>
                    <a:pt x="697" y="86"/>
                  </a:lnTo>
                  <a:lnTo>
                    <a:pt x="681" y="75"/>
                  </a:lnTo>
                  <a:lnTo>
                    <a:pt x="663" y="62"/>
                  </a:lnTo>
                  <a:lnTo>
                    <a:pt x="644" y="53"/>
                  </a:lnTo>
                  <a:lnTo>
                    <a:pt x="626" y="42"/>
                  </a:lnTo>
                  <a:lnTo>
                    <a:pt x="606" y="34"/>
                  </a:lnTo>
                  <a:lnTo>
                    <a:pt x="586" y="25"/>
                  </a:lnTo>
                  <a:lnTo>
                    <a:pt x="566" y="20"/>
                  </a:lnTo>
                  <a:lnTo>
                    <a:pt x="545" y="13"/>
                  </a:lnTo>
                  <a:lnTo>
                    <a:pt x="524" y="9"/>
                  </a:lnTo>
                  <a:lnTo>
                    <a:pt x="503" y="5"/>
                  </a:lnTo>
                  <a:lnTo>
                    <a:pt x="481" y="2"/>
                  </a:lnTo>
                  <a:lnTo>
                    <a:pt x="459" y="0"/>
                  </a:lnTo>
                  <a:lnTo>
                    <a:pt x="437" y="0"/>
                  </a:lnTo>
                  <a:lnTo>
                    <a:pt x="414" y="0"/>
                  </a:lnTo>
                  <a:lnTo>
                    <a:pt x="392" y="2"/>
                  </a:lnTo>
                  <a:lnTo>
                    <a:pt x="370" y="5"/>
                  </a:lnTo>
                  <a:lnTo>
                    <a:pt x="350" y="9"/>
                  </a:lnTo>
                  <a:lnTo>
                    <a:pt x="328" y="13"/>
                  </a:lnTo>
                  <a:lnTo>
                    <a:pt x="308" y="20"/>
                  </a:lnTo>
                  <a:lnTo>
                    <a:pt x="287" y="25"/>
                  </a:lnTo>
                  <a:lnTo>
                    <a:pt x="267" y="34"/>
                  </a:lnTo>
                  <a:lnTo>
                    <a:pt x="247" y="42"/>
                  </a:lnTo>
                  <a:lnTo>
                    <a:pt x="229" y="53"/>
                  </a:lnTo>
                  <a:lnTo>
                    <a:pt x="210" y="62"/>
                  </a:lnTo>
                  <a:lnTo>
                    <a:pt x="192" y="75"/>
                  </a:lnTo>
                  <a:lnTo>
                    <a:pt x="176" y="86"/>
                  </a:lnTo>
                  <a:lnTo>
                    <a:pt x="159" y="99"/>
                  </a:lnTo>
                  <a:lnTo>
                    <a:pt x="143" y="113"/>
                  </a:lnTo>
                  <a:lnTo>
                    <a:pt x="128" y="128"/>
                  </a:lnTo>
                  <a:lnTo>
                    <a:pt x="113" y="142"/>
                  </a:lnTo>
                  <a:lnTo>
                    <a:pt x="101" y="159"/>
                  </a:lnTo>
                  <a:lnTo>
                    <a:pt x="88" y="175"/>
                  </a:lnTo>
                  <a:lnTo>
                    <a:pt x="75" y="192"/>
                  </a:lnTo>
                  <a:lnTo>
                    <a:pt x="64" y="210"/>
                  </a:lnTo>
                  <a:lnTo>
                    <a:pt x="53" y="229"/>
                  </a:lnTo>
                  <a:lnTo>
                    <a:pt x="44" y="247"/>
                  </a:lnTo>
                  <a:lnTo>
                    <a:pt x="35" y="265"/>
                  </a:lnTo>
                  <a:lnTo>
                    <a:pt x="27" y="285"/>
                  </a:lnTo>
                  <a:lnTo>
                    <a:pt x="20" y="305"/>
                  </a:lnTo>
                  <a:lnTo>
                    <a:pt x="15" y="327"/>
                  </a:lnTo>
                  <a:lnTo>
                    <a:pt x="9" y="348"/>
                  </a:lnTo>
                  <a:lnTo>
                    <a:pt x="5" y="369"/>
                  </a:lnTo>
                  <a:lnTo>
                    <a:pt x="4" y="391"/>
                  </a:lnTo>
                  <a:lnTo>
                    <a:pt x="2" y="413"/>
                  </a:lnTo>
                  <a:lnTo>
                    <a:pt x="0" y="435"/>
                  </a:lnTo>
                  <a:lnTo>
                    <a:pt x="2" y="457"/>
                  </a:lnTo>
                  <a:lnTo>
                    <a:pt x="4" y="479"/>
                  </a:lnTo>
                  <a:lnTo>
                    <a:pt x="5" y="501"/>
                  </a:lnTo>
                  <a:lnTo>
                    <a:pt x="9" y="523"/>
                  </a:lnTo>
                  <a:lnTo>
                    <a:pt x="15" y="545"/>
                  </a:lnTo>
                  <a:lnTo>
                    <a:pt x="20" y="565"/>
                  </a:lnTo>
                  <a:lnTo>
                    <a:pt x="27" y="585"/>
                  </a:lnTo>
                  <a:lnTo>
                    <a:pt x="35" y="606"/>
                  </a:lnTo>
                  <a:lnTo>
                    <a:pt x="44" y="624"/>
                  </a:lnTo>
                  <a:lnTo>
                    <a:pt x="53" y="642"/>
                  </a:lnTo>
                  <a:lnTo>
                    <a:pt x="64" y="661"/>
                  </a:lnTo>
                  <a:lnTo>
                    <a:pt x="75" y="679"/>
                  </a:lnTo>
                  <a:lnTo>
                    <a:pt x="88" y="695"/>
                  </a:lnTo>
                  <a:lnTo>
                    <a:pt x="101" y="712"/>
                  </a:lnTo>
                  <a:lnTo>
                    <a:pt x="113" y="728"/>
                  </a:lnTo>
                  <a:lnTo>
                    <a:pt x="128" y="743"/>
                  </a:lnTo>
                  <a:lnTo>
                    <a:pt x="143" y="758"/>
                  </a:lnTo>
                  <a:lnTo>
                    <a:pt x="159" y="772"/>
                  </a:lnTo>
                  <a:lnTo>
                    <a:pt x="176" y="785"/>
                  </a:lnTo>
                  <a:lnTo>
                    <a:pt x="192" y="796"/>
                  </a:lnTo>
                  <a:lnTo>
                    <a:pt x="210" y="809"/>
                  </a:lnTo>
                  <a:lnTo>
                    <a:pt x="229" y="818"/>
                  </a:lnTo>
                  <a:lnTo>
                    <a:pt x="247" y="829"/>
                  </a:lnTo>
                  <a:lnTo>
                    <a:pt x="267" y="836"/>
                  </a:lnTo>
                  <a:lnTo>
                    <a:pt x="287" y="845"/>
                  </a:lnTo>
                  <a:lnTo>
                    <a:pt x="308" y="851"/>
                  </a:lnTo>
                  <a:lnTo>
                    <a:pt x="328" y="858"/>
                  </a:lnTo>
                  <a:lnTo>
                    <a:pt x="350" y="862"/>
                  </a:lnTo>
                  <a:lnTo>
                    <a:pt x="370" y="866"/>
                  </a:lnTo>
                  <a:lnTo>
                    <a:pt x="392" y="869"/>
                  </a:lnTo>
                  <a:lnTo>
                    <a:pt x="414" y="871"/>
                  </a:lnTo>
                  <a:lnTo>
                    <a:pt x="437" y="871"/>
                  </a:lnTo>
                  <a:lnTo>
                    <a:pt x="459" y="871"/>
                  </a:lnTo>
                  <a:lnTo>
                    <a:pt x="481" y="869"/>
                  </a:lnTo>
                  <a:lnTo>
                    <a:pt x="503" y="866"/>
                  </a:lnTo>
                  <a:lnTo>
                    <a:pt x="524" y="862"/>
                  </a:lnTo>
                  <a:lnTo>
                    <a:pt x="545" y="858"/>
                  </a:lnTo>
                  <a:lnTo>
                    <a:pt x="566" y="851"/>
                  </a:lnTo>
                  <a:lnTo>
                    <a:pt x="586" y="845"/>
                  </a:lnTo>
                  <a:lnTo>
                    <a:pt x="606" y="836"/>
                  </a:lnTo>
                  <a:lnTo>
                    <a:pt x="626" y="829"/>
                  </a:lnTo>
                  <a:lnTo>
                    <a:pt x="644" y="818"/>
                  </a:lnTo>
                  <a:lnTo>
                    <a:pt x="663" y="809"/>
                  </a:lnTo>
                  <a:lnTo>
                    <a:pt x="681" y="796"/>
                  </a:lnTo>
                  <a:lnTo>
                    <a:pt x="697" y="785"/>
                  </a:lnTo>
                  <a:lnTo>
                    <a:pt x="714" y="772"/>
                  </a:lnTo>
                  <a:lnTo>
                    <a:pt x="730" y="758"/>
                  </a:lnTo>
                  <a:lnTo>
                    <a:pt x="745" y="743"/>
                  </a:lnTo>
                  <a:lnTo>
                    <a:pt x="760" y="728"/>
                  </a:lnTo>
                  <a:lnTo>
                    <a:pt x="772" y="712"/>
                  </a:lnTo>
                  <a:lnTo>
                    <a:pt x="785" y="695"/>
                  </a:lnTo>
                  <a:lnTo>
                    <a:pt x="798" y="679"/>
                  </a:lnTo>
                  <a:lnTo>
                    <a:pt x="809" y="661"/>
                  </a:lnTo>
                  <a:lnTo>
                    <a:pt x="820" y="642"/>
                  </a:lnTo>
                  <a:lnTo>
                    <a:pt x="829" y="624"/>
                  </a:lnTo>
                  <a:lnTo>
                    <a:pt x="838" y="606"/>
                  </a:lnTo>
                  <a:lnTo>
                    <a:pt x="846" y="585"/>
                  </a:lnTo>
                  <a:lnTo>
                    <a:pt x="853" y="565"/>
                  </a:lnTo>
                  <a:lnTo>
                    <a:pt x="859" y="545"/>
                  </a:lnTo>
                  <a:lnTo>
                    <a:pt x="864" y="523"/>
                  </a:lnTo>
                  <a:lnTo>
                    <a:pt x="868" y="501"/>
                  </a:lnTo>
                  <a:lnTo>
                    <a:pt x="869" y="479"/>
                  </a:lnTo>
                  <a:lnTo>
                    <a:pt x="871" y="457"/>
                  </a:lnTo>
                  <a:lnTo>
                    <a:pt x="873" y="435"/>
                  </a:lnTo>
                  <a:lnTo>
                    <a:pt x="864" y="435"/>
                  </a:lnTo>
                  <a:lnTo>
                    <a:pt x="862" y="413"/>
                  </a:lnTo>
                  <a:lnTo>
                    <a:pt x="860" y="391"/>
                  </a:lnTo>
                  <a:lnTo>
                    <a:pt x="859" y="371"/>
                  </a:lnTo>
                  <a:lnTo>
                    <a:pt x="855" y="349"/>
                  </a:lnTo>
                  <a:lnTo>
                    <a:pt x="849" y="329"/>
                  </a:lnTo>
                  <a:lnTo>
                    <a:pt x="844" y="309"/>
                  </a:lnTo>
                  <a:lnTo>
                    <a:pt x="837" y="289"/>
                  </a:lnTo>
                  <a:lnTo>
                    <a:pt x="829" y="269"/>
                  </a:lnTo>
                  <a:lnTo>
                    <a:pt x="822" y="250"/>
                  </a:lnTo>
                  <a:lnTo>
                    <a:pt x="811" y="232"/>
                  </a:lnTo>
                  <a:lnTo>
                    <a:pt x="802" y="214"/>
                  </a:lnTo>
                  <a:lnTo>
                    <a:pt x="791" y="197"/>
                  </a:lnTo>
                  <a:lnTo>
                    <a:pt x="778" y="181"/>
                  </a:lnTo>
                  <a:lnTo>
                    <a:pt x="765" y="164"/>
                  </a:lnTo>
                  <a:lnTo>
                    <a:pt x="752" y="148"/>
                  </a:lnTo>
                  <a:lnTo>
                    <a:pt x="738" y="133"/>
                  </a:lnTo>
                  <a:lnTo>
                    <a:pt x="723" y="121"/>
                  </a:lnTo>
                  <a:lnTo>
                    <a:pt x="708" y="106"/>
                  </a:lnTo>
                  <a:lnTo>
                    <a:pt x="692" y="93"/>
                  </a:lnTo>
                  <a:lnTo>
                    <a:pt x="675" y="82"/>
                  </a:lnTo>
                  <a:lnTo>
                    <a:pt x="657" y="71"/>
                  </a:lnTo>
                  <a:lnTo>
                    <a:pt x="641" y="60"/>
                  </a:lnTo>
                  <a:lnTo>
                    <a:pt x="622" y="51"/>
                  </a:lnTo>
                  <a:lnTo>
                    <a:pt x="602" y="42"/>
                  </a:lnTo>
                  <a:lnTo>
                    <a:pt x="584" y="34"/>
                  </a:lnTo>
                  <a:lnTo>
                    <a:pt x="564" y="27"/>
                  </a:lnTo>
                  <a:lnTo>
                    <a:pt x="544" y="22"/>
                  </a:lnTo>
                  <a:lnTo>
                    <a:pt x="522" y="18"/>
                  </a:lnTo>
                  <a:lnTo>
                    <a:pt x="502" y="14"/>
                  </a:lnTo>
                  <a:lnTo>
                    <a:pt x="480" y="11"/>
                  </a:lnTo>
                  <a:lnTo>
                    <a:pt x="459" y="9"/>
                  </a:lnTo>
                  <a:lnTo>
                    <a:pt x="437" y="9"/>
                  </a:lnTo>
                  <a:lnTo>
                    <a:pt x="416" y="9"/>
                  </a:lnTo>
                  <a:lnTo>
                    <a:pt x="394" y="11"/>
                  </a:lnTo>
                  <a:lnTo>
                    <a:pt x="372" y="14"/>
                  </a:lnTo>
                  <a:lnTo>
                    <a:pt x="351" y="18"/>
                  </a:lnTo>
                  <a:lnTo>
                    <a:pt x="329" y="22"/>
                  </a:lnTo>
                  <a:lnTo>
                    <a:pt x="309" y="27"/>
                  </a:lnTo>
                  <a:lnTo>
                    <a:pt x="289" y="34"/>
                  </a:lnTo>
                  <a:lnTo>
                    <a:pt x="271" y="42"/>
                  </a:lnTo>
                  <a:lnTo>
                    <a:pt x="251" y="51"/>
                  </a:lnTo>
                  <a:lnTo>
                    <a:pt x="232" y="60"/>
                  </a:lnTo>
                  <a:lnTo>
                    <a:pt x="216" y="71"/>
                  </a:lnTo>
                  <a:lnTo>
                    <a:pt x="198" y="82"/>
                  </a:lnTo>
                  <a:lnTo>
                    <a:pt x="181" y="93"/>
                  </a:lnTo>
                  <a:lnTo>
                    <a:pt x="165" y="106"/>
                  </a:lnTo>
                  <a:lnTo>
                    <a:pt x="150" y="121"/>
                  </a:lnTo>
                  <a:lnTo>
                    <a:pt x="135" y="133"/>
                  </a:lnTo>
                  <a:lnTo>
                    <a:pt x="121" y="148"/>
                  </a:lnTo>
                  <a:lnTo>
                    <a:pt x="108" y="164"/>
                  </a:lnTo>
                  <a:lnTo>
                    <a:pt x="95" y="181"/>
                  </a:lnTo>
                  <a:lnTo>
                    <a:pt x="82" y="197"/>
                  </a:lnTo>
                  <a:lnTo>
                    <a:pt x="71" y="214"/>
                  </a:lnTo>
                  <a:lnTo>
                    <a:pt x="62" y="232"/>
                  </a:lnTo>
                  <a:lnTo>
                    <a:pt x="51" y="250"/>
                  </a:lnTo>
                  <a:lnTo>
                    <a:pt x="44" y="269"/>
                  </a:lnTo>
                  <a:lnTo>
                    <a:pt x="37" y="289"/>
                  </a:lnTo>
                  <a:lnTo>
                    <a:pt x="29" y="309"/>
                  </a:lnTo>
                  <a:lnTo>
                    <a:pt x="24" y="329"/>
                  </a:lnTo>
                  <a:lnTo>
                    <a:pt x="18" y="349"/>
                  </a:lnTo>
                  <a:lnTo>
                    <a:pt x="15" y="371"/>
                  </a:lnTo>
                  <a:lnTo>
                    <a:pt x="13" y="391"/>
                  </a:lnTo>
                  <a:lnTo>
                    <a:pt x="11" y="413"/>
                  </a:lnTo>
                  <a:lnTo>
                    <a:pt x="9" y="435"/>
                  </a:lnTo>
                  <a:lnTo>
                    <a:pt x="11" y="457"/>
                  </a:lnTo>
                  <a:lnTo>
                    <a:pt x="13" y="479"/>
                  </a:lnTo>
                  <a:lnTo>
                    <a:pt x="15" y="501"/>
                  </a:lnTo>
                  <a:lnTo>
                    <a:pt x="18" y="521"/>
                  </a:lnTo>
                  <a:lnTo>
                    <a:pt x="24" y="542"/>
                  </a:lnTo>
                  <a:lnTo>
                    <a:pt x="29" y="562"/>
                  </a:lnTo>
                  <a:lnTo>
                    <a:pt x="37" y="582"/>
                  </a:lnTo>
                  <a:lnTo>
                    <a:pt x="44" y="602"/>
                  </a:lnTo>
                  <a:lnTo>
                    <a:pt x="51" y="620"/>
                  </a:lnTo>
                  <a:lnTo>
                    <a:pt x="62" y="639"/>
                  </a:lnTo>
                  <a:lnTo>
                    <a:pt x="71" y="657"/>
                  </a:lnTo>
                  <a:lnTo>
                    <a:pt x="82" y="673"/>
                  </a:lnTo>
                  <a:lnTo>
                    <a:pt x="95" y="690"/>
                  </a:lnTo>
                  <a:lnTo>
                    <a:pt x="108" y="706"/>
                  </a:lnTo>
                  <a:lnTo>
                    <a:pt x="121" y="723"/>
                  </a:lnTo>
                  <a:lnTo>
                    <a:pt x="135" y="737"/>
                  </a:lnTo>
                  <a:lnTo>
                    <a:pt x="150" y="752"/>
                  </a:lnTo>
                  <a:lnTo>
                    <a:pt x="165" y="765"/>
                  </a:lnTo>
                  <a:lnTo>
                    <a:pt x="181" y="778"/>
                  </a:lnTo>
                  <a:lnTo>
                    <a:pt x="198" y="789"/>
                  </a:lnTo>
                  <a:lnTo>
                    <a:pt x="216" y="800"/>
                  </a:lnTo>
                  <a:lnTo>
                    <a:pt x="232" y="811"/>
                  </a:lnTo>
                  <a:lnTo>
                    <a:pt x="251" y="820"/>
                  </a:lnTo>
                  <a:lnTo>
                    <a:pt x="271" y="829"/>
                  </a:lnTo>
                  <a:lnTo>
                    <a:pt x="289" y="836"/>
                  </a:lnTo>
                  <a:lnTo>
                    <a:pt x="309" y="844"/>
                  </a:lnTo>
                  <a:lnTo>
                    <a:pt x="329" y="849"/>
                  </a:lnTo>
                  <a:lnTo>
                    <a:pt x="351" y="853"/>
                  </a:lnTo>
                  <a:lnTo>
                    <a:pt x="372" y="856"/>
                  </a:lnTo>
                  <a:lnTo>
                    <a:pt x="394" y="860"/>
                  </a:lnTo>
                  <a:lnTo>
                    <a:pt x="416" y="862"/>
                  </a:lnTo>
                  <a:lnTo>
                    <a:pt x="437" y="862"/>
                  </a:lnTo>
                  <a:lnTo>
                    <a:pt x="459" y="862"/>
                  </a:lnTo>
                  <a:lnTo>
                    <a:pt x="480" y="860"/>
                  </a:lnTo>
                  <a:lnTo>
                    <a:pt x="502" y="856"/>
                  </a:lnTo>
                  <a:lnTo>
                    <a:pt x="522" y="853"/>
                  </a:lnTo>
                  <a:lnTo>
                    <a:pt x="544" y="849"/>
                  </a:lnTo>
                  <a:lnTo>
                    <a:pt x="564" y="844"/>
                  </a:lnTo>
                  <a:lnTo>
                    <a:pt x="584" y="836"/>
                  </a:lnTo>
                  <a:lnTo>
                    <a:pt x="602" y="829"/>
                  </a:lnTo>
                  <a:lnTo>
                    <a:pt x="622" y="820"/>
                  </a:lnTo>
                  <a:lnTo>
                    <a:pt x="641" y="811"/>
                  </a:lnTo>
                  <a:lnTo>
                    <a:pt x="657" y="800"/>
                  </a:lnTo>
                  <a:lnTo>
                    <a:pt x="675" y="789"/>
                  </a:lnTo>
                  <a:lnTo>
                    <a:pt x="692" y="778"/>
                  </a:lnTo>
                  <a:lnTo>
                    <a:pt x="708" y="765"/>
                  </a:lnTo>
                  <a:lnTo>
                    <a:pt x="723" y="752"/>
                  </a:lnTo>
                  <a:lnTo>
                    <a:pt x="738" y="737"/>
                  </a:lnTo>
                  <a:lnTo>
                    <a:pt x="752" y="723"/>
                  </a:lnTo>
                  <a:lnTo>
                    <a:pt x="765" y="706"/>
                  </a:lnTo>
                  <a:lnTo>
                    <a:pt x="778" y="690"/>
                  </a:lnTo>
                  <a:lnTo>
                    <a:pt x="791" y="673"/>
                  </a:lnTo>
                  <a:lnTo>
                    <a:pt x="802" y="657"/>
                  </a:lnTo>
                  <a:lnTo>
                    <a:pt x="811" y="639"/>
                  </a:lnTo>
                  <a:lnTo>
                    <a:pt x="822" y="620"/>
                  </a:lnTo>
                  <a:lnTo>
                    <a:pt x="829" y="602"/>
                  </a:lnTo>
                  <a:lnTo>
                    <a:pt x="837" y="582"/>
                  </a:lnTo>
                  <a:lnTo>
                    <a:pt x="844" y="562"/>
                  </a:lnTo>
                  <a:lnTo>
                    <a:pt x="849" y="542"/>
                  </a:lnTo>
                  <a:lnTo>
                    <a:pt x="855" y="521"/>
                  </a:lnTo>
                  <a:lnTo>
                    <a:pt x="859" y="501"/>
                  </a:lnTo>
                  <a:lnTo>
                    <a:pt x="860" y="479"/>
                  </a:lnTo>
                  <a:lnTo>
                    <a:pt x="862" y="457"/>
                  </a:lnTo>
                  <a:lnTo>
                    <a:pt x="864" y="435"/>
                  </a:lnTo>
                  <a:lnTo>
                    <a:pt x="873" y="435"/>
                  </a:lnTo>
                  <a:close/>
                </a:path>
              </a:pathLst>
            </a:custGeom>
            <a:solidFill>
              <a:srgbClr val="A0D9FF"/>
            </a:solidFill>
            <a:ln w="9525">
              <a:noFill/>
              <a:round/>
              <a:headEnd/>
              <a:tailEnd/>
            </a:ln>
          </p:spPr>
          <p:txBody>
            <a:bodyPr/>
            <a:lstStyle/>
            <a:p>
              <a:endParaRPr lang="en-US"/>
            </a:p>
          </p:txBody>
        </p:sp>
        <p:sp>
          <p:nvSpPr>
            <p:cNvPr id="49252" name="Freeform 317"/>
            <p:cNvSpPr>
              <a:spLocks/>
            </p:cNvSpPr>
            <p:nvPr/>
          </p:nvSpPr>
          <p:spPr bwMode="auto">
            <a:xfrm>
              <a:off x="3431825" y="2713056"/>
              <a:ext cx="1217789" cy="1371600"/>
            </a:xfrm>
            <a:custGeom>
              <a:avLst/>
              <a:gdLst>
                <a:gd name="T0" fmla="*/ 2147483647 w 863"/>
                <a:gd name="T1" fmla="*/ 2147483647 h 864"/>
                <a:gd name="T2" fmla="*/ 2147483647 w 863"/>
                <a:gd name="T3" fmla="*/ 2147483647 h 864"/>
                <a:gd name="T4" fmla="*/ 2147483647 w 863"/>
                <a:gd name="T5" fmla="*/ 2147483647 h 864"/>
                <a:gd name="T6" fmla="*/ 2147483647 w 863"/>
                <a:gd name="T7" fmla="*/ 2147483647 h 864"/>
                <a:gd name="T8" fmla="*/ 2147483647 w 863"/>
                <a:gd name="T9" fmla="*/ 2147483647 h 864"/>
                <a:gd name="T10" fmla="*/ 2147483647 w 863"/>
                <a:gd name="T11" fmla="*/ 2147483647 h 864"/>
                <a:gd name="T12" fmla="*/ 2147483647 w 863"/>
                <a:gd name="T13" fmla="*/ 2147483647 h 864"/>
                <a:gd name="T14" fmla="*/ 2147483647 w 863"/>
                <a:gd name="T15" fmla="*/ 2147483647 h 864"/>
                <a:gd name="T16" fmla="*/ 2147483647 w 863"/>
                <a:gd name="T17" fmla="*/ 2147483647 h 864"/>
                <a:gd name="T18" fmla="*/ 2147483647 w 863"/>
                <a:gd name="T19" fmla="*/ 2147483647 h 864"/>
                <a:gd name="T20" fmla="*/ 2147483647 w 863"/>
                <a:gd name="T21" fmla="*/ 2147483647 h 864"/>
                <a:gd name="T22" fmla="*/ 2147483647 w 863"/>
                <a:gd name="T23" fmla="*/ 2147483647 h 864"/>
                <a:gd name="T24" fmla="*/ 0 w 863"/>
                <a:gd name="T25" fmla="*/ 2147483647 h 864"/>
                <a:gd name="T26" fmla="*/ 2147483647 w 863"/>
                <a:gd name="T27" fmla="*/ 2147483647 h 864"/>
                <a:gd name="T28" fmla="*/ 2147483647 w 863"/>
                <a:gd name="T29" fmla="*/ 2147483647 h 864"/>
                <a:gd name="T30" fmla="*/ 2147483647 w 863"/>
                <a:gd name="T31" fmla="*/ 2147483647 h 864"/>
                <a:gd name="T32" fmla="*/ 2147483647 w 863"/>
                <a:gd name="T33" fmla="*/ 2147483647 h 864"/>
                <a:gd name="T34" fmla="*/ 2147483647 w 863"/>
                <a:gd name="T35" fmla="*/ 2147483647 h 864"/>
                <a:gd name="T36" fmla="*/ 2147483647 w 863"/>
                <a:gd name="T37" fmla="*/ 2147483647 h 864"/>
                <a:gd name="T38" fmla="*/ 2147483647 w 863"/>
                <a:gd name="T39" fmla="*/ 2147483647 h 864"/>
                <a:gd name="T40" fmla="*/ 2147483647 w 863"/>
                <a:gd name="T41" fmla="*/ 2147483647 h 864"/>
                <a:gd name="T42" fmla="*/ 2147483647 w 863"/>
                <a:gd name="T43" fmla="*/ 2147483647 h 864"/>
                <a:gd name="T44" fmla="*/ 2147483647 w 863"/>
                <a:gd name="T45" fmla="*/ 2147483647 h 864"/>
                <a:gd name="T46" fmla="*/ 2147483647 w 863"/>
                <a:gd name="T47" fmla="*/ 2147483647 h 864"/>
                <a:gd name="T48" fmla="*/ 2147483647 w 863"/>
                <a:gd name="T49" fmla="*/ 2147483647 h 864"/>
                <a:gd name="T50" fmla="*/ 2147483647 w 863"/>
                <a:gd name="T51" fmla="*/ 2147483647 h 864"/>
                <a:gd name="T52" fmla="*/ 2147483647 w 863"/>
                <a:gd name="T53" fmla="*/ 2147483647 h 864"/>
                <a:gd name="T54" fmla="*/ 2147483647 w 863"/>
                <a:gd name="T55" fmla="*/ 2147483647 h 864"/>
                <a:gd name="T56" fmla="*/ 2147483647 w 863"/>
                <a:gd name="T57" fmla="*/ 2147483647 h 864"/>
                <a:gd name="T58" fmla="*/ 2147483647 w 863"/>
                <a:gd name="T59" fmla="*/ 2147483647 h 864"/>
                <a:gd name="T60" fmla="*/ 2147483647 w 863"/>
                <a:gd name="T61" fmla="*/ 2147483647 h 864"/>
                <a:gd name="T62" fmla="*/ 2147483647 w 863"/>
                <a:gd name="T63" fmla="*/ 2147483647 h 864"/>
                <a:gd name="T64" fmla="*/ 2147483647 w 863"/>
                <a:gd name="T65" fmla="*/ 2147483647 h 864"/>
                <a:gd name="T66" fmla="*/ 2147483647 w 863"/>
                <a:gd name="T67" fmla="*/ 2147483647 h 864"/>
                <a:gd name="T68" fmla="*/ 2147483647 w 863"/>
                <a:gd name="T69" fmla="*/ 2147483647 h 864"/>
                <a:gd name="T70" fmla="*/ 2147483647 w 863"/>
                <a:gd name="T71" fmla="*/ 2147483647 h 864"/>
                <a:gd name="T72" fmla="*/ 2147483647 w 863"/>
                <a:gd name="T73" fmla="*/ 2147483647 h 864"/>
                <a:gd name="T74" fmla="*/ 2147483647 w 863"/>
                <a:gd name="T75" fmla="*/ 2147483647 h 864"/>
                <a:gd name="T76" fmla="*/ 2147483647 w 863"/>
                <a:gd name="T77" fmla="*/ 2147483647 h 864"/>
                <a:gd name="T78" fmla="*/ 2147483647 w 863"/>
                <a:gd name="T79" fmla="*/ 2147483647 h 864"/>
                <a:gd name="T80" fmla="*/ 2147483647 w 863"/>
                <a:gd name="T81" fmla="*/ 2147483647 h 864"/>
                <a:gd name="T82" fmla="*/ 2147483647 w 863"/>
                <a:gd name="T83" fmla="*/ 2147483647 h 864"/>
                <a:gd name="T84" fmla="*/ 2147483647 w 863"/>
                <a:gd name="T85" fmla="*/ 2147483647 h 864"/>
                <a:gd name="T86" fmla="*/ 2147483647 w 863"/>
                <a:gd name="T87" fmla="*/ 2147483647 h 864"/>
                <a:gd name="T88" fmla="*/ 2147483647 w 863"/>
                <a:gd name="T89" fmla="*/ 2147483647 h 864"/>
                <a:gd name="T90" fmla="*/ 2147483647 w 863"/>
                <a:gd name="T91" fmla="*/ 2147483647 h 864"/>
                <a:gd name="T92" fmla="*/ 2147483647 w 863"/>
                <a:gd name="T93" fmla="*/ 2147483647 h 864"/>
                <a:gd name="T94" fmla="*/ 2147483647 w 863"/>
                <a:gd name="T95" fmla="*/ 2147483647 h 864"/>
                <a:gd name="T96" fmla="*/ 2147483647 w 863"/>
                <a:gd name="T97" fmla="*/ 2147483647 h 864"/>
                <a:gd name="T98" fmla="*/ 2147483647 w 863"/>
                <a:gd name="T99" fmla="*/ 2147483647 h 864"/>
                <a:gd name="T100" fmla="*/ 2147483647 w 863"/>
                <a:gd name="T101" fmla="*/ 2147483647 h 86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63"/>
                <a:gd name="T154" fmla="*/ 0 h 864"/>
                <a:gd name="T155" fmla="*/ 863 w 863"/>
                <a:gd name="T156" fmla="*/ 864 h 86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63" h="864">
                  <a:moveTo>
                    <a:pt x="863" y="432"/>
                  </a:moveTo>
                  <a:lnTo>
                    <a:pt x="863" y="410"/>
                  </a:lnTo>
                  <a:lnTo>
                    <a:pt x="861" y="388"/>
                  </a:lnTo>
                  <a:lnTo>
                    <a:pt x="857" y="366"/>
                  </a:lnTo>
                  <a:lnTo>
                    <a:pt x="854" y="346"/>
                  </a:lnTo>
                  <a:lnTo>
                    <a:pt x="850" y="324"/>
                  </a:lnTo>
                  <a:lnTo>
                    <a:pt x="843" y="304"/>
                  </a:lnTo>
                  <a:lnTo>
                    <a:pt x="837" y="284"/>
                  </a:lnTo>
                  <a:lnTo>
                    <a:pt x="830" y="264"/>
                  </a:lnTo>
                  <a:lnTo>
                    <a:pt x="821" y="246"/>
                  </a:lnTo>
                  <a:lnTo>
                    <a:pt x="811" y="227"/>
                  </a:lnTo>
                  <a:lnTo>
                    <a:pt x="800" y="209"/>
                  </a:lnTo>
                  <a:lnTo>
                    <a:pt x="789" y="191"/>
                  </a:lnTo>
                  <a:lnTo>
                    <a:pt x="777" y="174"/>
                  </a:lnTo>
                  <a:lnTo>
                    <a:pt x="764" y="158"/>
                  </a:lnTo>
                  <a:lnTo>
                    <a:pt x="751" y="143"/>
                  </a:lnTo>
                  <a:lnTo>
                    <a:pt x="736" y="127"/>
                  </a:lnTo>
                  <a:lnTo>
                    <a:pt x="722" y="114"/>
                  </a:lnTo>
                  <a:lnTo>
                    <a:pt x="705" y="99"/>
                  </a:lnTo>
                  <a:lnTo>
                    <a:pt x="689" y="86"/>
                  </a:lnTo>
                  <a:lnTo>
                    <a:pt x="672" y="75"/>
                  </a:lnTo>
                  <a:lnTo>
                    <a:pt x="656" y="64"/>
                  </a:lnTo>
                  <a:lnTo>
                    <a:pt x="638" y="53"/>
                  </a:lnTo>
                  <a:lnTo>
                    <a:pt x="619" y="44"/>
                  </a:lnTo>
                  <a:lnTo>
                    <a:pt x="599" y="35"/>
                  </a:lnTo>
                  <a:lnTo>
                    <a:pt x="579" y="28"/>
                  </a:lnTo>
                  <a:lnTo>
                    <a:pt x="561" y="21"/>
                  </a:lnTo>
                  <a:lnTo>
                    <a:pt x="539" y="15"/>
                  </a:lnTo>
                  <a:lnTo>
                    <a:pt x="519" y="10"/>
                  </a:lnTo>
                  <a:lnTo>
                    <a:pt x="497" y="6"/>
                  </a:lnTo>
                  <a:lnTo>
                    <a:pt x="476" y="4"/>
                  </a:lnTo>
                  <a:lnTo>
                    <a:pt x="454" y="2"/>
                  </a:lnTo>
                  <a:lnTo>
                    <a:pt x="432" y="0"/>
                  </a:lnTo>
                  <a:lnTo>
                    <a:pt x="409" y="2"/>
                  </a:lnTo>
                  <a:lnTo>
                    <a:pt x="387" y="4"/>
                  </a:lnTo>
                  <a:lnTo>
                    <a:pt x="367" y="6"/>
                  </a:lnTo>
                  <a:lnTo>
                    <a:pt x="345" y="10"/>
                  </a:lnTo>
                  <a:lnTo>
                    <a:pt x="324" y="15"/>
                  </a:lnTo>
                  <a:lnTo>
                    <a:pt x="303" y="21"/>
                  </a:lnTo>
                  <a:lnTo>
                    <a:pt x="284" y="28"/>
                  </a:lnTo>
                  <a:lnTo>
                    <a:pt x="264" y="35"/>
                  </a:lnTo>
                  <a:lnTo>
                    <a:pt x="244" y="44"/>
                  </a:lnTo>
                  <a:lnTo>
                    <a:pt x="226" y="53"/>
                  </a:lnTo>
                  <a:lnTo>
                    <a:pt x="207" y="64"/>
                  </a:lnTo>
                  <a:lnTo>
                    <a:pt x="191" y="75"/>
                  </a:lnTo>
                  <a:lnTo>
                    <a:pt x="174" y="86"/>
                  </a:lnTo>
                  <a:lnTo>
                    <a:pt x="158" y="99"/>
                  </a:lnTo>
                  <a:lnTo>
                    <a:pt x="141" y="114"/>
                  </a:lnTo>
                  <a:lnTo>
                    <a:pt x="127" y="127"/>
                  </a:lnTo>
                  <a:lnTo>
                    <a:pt x="112" y="143"/>
                  </a:lnTo>
                  <a:lnTo>
                    <a:pt x="99" y="158"/>
                  </a:lnTo>
                  <a:lnTo>
                    <a:pt x="87" y="174"/>
                  </a:lnTo>
                  <a:lnTo>
                    <a:pt x="74" y="191"/>
                  </a:lnTo>
                  <a:lnTo>
                    <a:pt x="63" y="209"/>
                  </a:lnTo>
                  <a:lnTo>
                    <a:pt x="52" y="227"/>
                  </a:lnTo>
                  <a:lnTo>
                    <a:pt x="43" y="246"/>
                  </a:lnTo>
                  <a:lnTo>
                    <a:pt x="33" y="264"/>
                  </a:lnTo>
                  <a:lnTo>
                    <a:pt x="26" y="284"/>
                  </a:lnTo>
                  <a:lnTo>
                    <a:pt x="21" y="304"/>
                  </a:lnTo>
                  <a:lnTo>
                    <a:pt x="13" y="324"/>
                  </a:lnTo>
                  <a:lnTo>
                    <a:pt x="10" y="346"/>
                  </a:lnTo>
                  <a:lnTo>
                    <a:pt x="6" y="366"/>
                  </a:lnTo>
                  <a:lnTo>
                    <a:pt x="2" y="388"/>
                  </a:lnTo>
                  <a:lnTo>
                    <a:pt x="0" y="410"/>
                  </a:lnTo>
                  <a:lnTo>
                    <a:pt x="0" y="432"/>
                  </a:lnTo>
                  <a:lnTo>
                    <a:pt x="0" y="454"/>
                  </a:lnTo>
                  <a:lnTo>
                    <a:pt x="2" y="476"/>
                  </a:lnTo>
                  <a:lnTo>
                    <a:pt x="6" y="498"/>
                  </a:lnTo>
                  <a:lnTo>
                    <a:pt x="10" y="518"/>
                  </a:lnTo>
                  <a:lnTo>
                    <a:pt x="13" y="540"/>
                  </a:lnTo>
                  <a:lnTo>
                    <a:pt x="21" y="561"/>
                  </a:lnTo>
                  <a:lnTo>
                    <a:pt x="26" y="581"/>
                  </a:lnTo>
                  <a:lnTo>
                    <a:pt x="33" y="601"/>
                  </a:lnTo>
                  <a:lnTo>
                    <a:pt x="43" y="619"/>
                  </a:lnTo>
                  <a:lnTo>
                    <a:pt x="52" y="637"/>
                  </a:lnTo>
                  <a:lnTo>
                    <a:pt x="63" y="656"/>
                  </a:lnTo>
                  <a:lnTo>
                    <a:pt x="74" y="674"/>
                  </a:lnTo>
                  <a:lnTo>
                    <a:pt x="87" y="690"/>
                  </a:lnTo>
                  <a:lnTo>
                    <a:pt x="99" y="707"/>
                  </a:lnTo>
                  <a:lnTo>
                    <a:pt x="112" y="722"/>
                  </a:lnTo>
                  <a:lnTo>
                    <a:pt x="127" y="738"/>
                  </a:lnTo>
                  <a:lnTo>
                    <a:pt x="141" y="751"/>
                  </a:lnTo>
                  <a:lnTo>
                    <a:pt x="158" y="766"/>
                  </a:lnTo>
                  <a:lnTo>
                    <a:pt x="174" y="778"/>
                  </a:lnTo>
                  <a:lnTo>
                    <a:pt x="191" y="789"/>
                  </a:lnTo>
                  <a:lnTo>
                    <a:pt x="207" y="800"/>
                  </a:lnTo>
                  <a:lnTo>
                    <a:pt x="226" y="811"/>
                  </a:lnTo>
                  <a:lnTo>
                    <a:pt x="244" y="820"/>
                  </a:lnTo>
                  <a:lnTo>
                    <a:pt x="264" y="830"/>
                  </a:lnTo>
                  <a:lnTo>
                    <a:pt x="284" y="837"/>
                  </a:lnTo>
                  <a:lnTo>
                    <a:pt x="303" y="844"/>
                  </a:lnTo>
                  <a:lnTo>
                    <a:pt x="324" y="850"/>
                  </a:lnTo>
                  <a:lnTo>
                    <a:pt x="345" y="855"/>
                  </a:lnTo>
                  <a:lnTo>
                    <a:pt x="367" y="859"/>
                  </a:lnTo>
                  <a:lnTo>
                    <a:pt x="387" y="861"/>
                  </a:lnTo>
                  <a:lnTo>
                    <a:pt x="409" y="863"/>
                  </a:lnTo>
                  <a:lnTo>
                    <a:pt x="432" y="864"/>
                  </a:lnTo>
                  <a:lnTo>
                    <a:pt x="454" y="863"/>
                  </a:lnTo>
                  <a:lnTo>
                    <a:pt x="476" y="861"/>
                  </a:lnTo>
                  <a:lnTo>
                    <a:pt x="497" y="859"/>
                  </a:lnTo>
                  <a:lnTo>
                    <a:pt x="519" y="855"/>
                  </a:lnTo>
                  <a:lnTo>
                    <a:pt x="539" y="850"/>
                  </a:lnTo>
                  <a:lnTo>
                    <a:pt x="561" y="844"/>
                  </a:lnTo>
                  <a:lnTo>
                    <a:pt x="579" y="837"/>
                  </a:lnTo>
                  <a:lnTo>
                    <a:pt x="599" y="830"/>
                  </a:lnTo>
                  <a:lnTo>
                    <a:pt x="619" y="820"/>
                  </a:lnTo>
                  <a:lnTo>
                    <a:pt x="638" y="811"/>
                  </a:lnTo>
                  <a:lnTo>
                    <a:pt x="656" y="800"/>
                  </a:lnTo>
                  <a:lnTo>
                    <a:pt x="672" y="789"/>
                  </a:lnTo>
                  <a:lnTo>
                    <a:pt x="689" y="778"/>
                  </a:lnTo>
                  <a:lnTo>
                    <a:pt x="705" y="766"/>
                  </a:lnTo>
                  <a:lnTo>
                    <a:pt x="722" y="751"/>
                  </a:lnTo>
                  <a:lnTo>
                    <a:pt x="736" y="738"/>
                  </a:lnTo>
                  <a:lnTo>
                    <a:pt x="751" y="722"/>
                  </a:lnTo>
                  <a:lnTo>
                    <a:pt x="764" y="707"/>
                  </a:lnTo>
                  <a:lnTo>
                    <a:pt x="777" y="690"/>
                  </a:lnTo>
                  <a:lnTo>
                    <a:pt x="789" y="674"/>
                  </a:lnTo>
                  <a:lnTo>
                    <a:pt x="800" y="656"/>
                  </a:lnTo>
                  <a:lnTo>
                    <a:pt x="811" y="637"/>
                  </a:lnTo>
                  <a:lnTo>
                    <a:pt x="821" y="619"/>
                  </a:lnTo>
                  <a:lnTo>
                    <a:pt x="830" y="601"/>
                  </a:lnTo>
                  <a:lnTo>
                    <a:pt x="837" y="581"/>
                  </a:lnTo>
                  <a:lnTo>
                    <a:pt x="843" y="561"/>
                  </a:lnTo>
                  <a:lnTo>
                    <a:pt x="850" y="540"/>
                  </a:lnTo>
                  <a:lnTo>
                    <a:pt x="854" y="518"/>
                  </a:lnTo>
                  <a:lnTo>
                    <a:pt x="857" y="498"/>
                  </a:lnTo>
                  <a:lnTo>
                    <a:pt x="861" y="476"/>
                  </a:lnTo>
                  <a:lnTo>
                    <a:pt x="863" y="454"/>
                  </a:lnTo>
                  <a:lnTo>
                    <a:pt x="863" y="432"/>
                  </a:lnTo>
                  <a:lnTo>
                    <a:pt x="854" y="432"/>
                  </a:lnTo>
                  <a:lnTo>
                    <a:pt x="854" y="410"/>
                  </a:lnTo>
                  <a:lnTo>
                    <a:pt x="852" y="388"/>
                  </a:lnTo>
                  <a:lnTo>
                    <a:pt x="848" y="368"/>
                  </a:lnTo>
                  <a:lnTo>
                    <a:pt x="844" y="348"/>
                  </a:lnTo>
                  <a:lnTo>
                    <a:pt x="841" y="326"/>
                  </a:lnTo>
                  <a:lnTo>
                    <a:pt x="835" y="306"/>
                  </a:lnTo>
                  <a:lnTo>
                    <a:pt x="828" y="288"/>
                  </a:lnTo>
                  <a:lnTo>
                    <a:pt x="821" y="268"/>
                  </a:lnTo>
                  <a:lnTo>
                    <a:pt x="811" y="249"/>
                  </a:lnTo>
                  <a:lnTo>
                    <a:pt x="802" y="231"/>
                  </a:lnTo>
                  <a:lnTo>
                    <a:pt x="793" y="213"/>
                  </a:lnTo>
                  <a:lnTo>
                    <a:pt x="782" y="196"/>
                  </a:lnTo>
                  <a:lnTo>
                    <a:pt x="769" y="180"/>
                  </a:lnTo>
                  <a:lnTo>
                    <a:pt x="756" y="163"/>
                  </a:lnTo>
                  <a:lnTo>
                    <a:pt x="744" y="149"/>
                  </a:lnTo>
                  <a:lnTo>
                    <a:pt x="731" y="134"/>
                  </a:lnTo>
                  <a:lnTo>
                    <a:pt x="716" y="119"/>
                  </a:lnTo>
                  <a:lnTo>
                    <a:pt x="700" y="107"/>
                  </a:lnTo>
                  <a:lnTo>
                    <a:pt x="683" y="94"/>
                  </a:lnTo>
                  <a:lnTo>
                    <a:pt x="667" y="83"/>
                  </a:lnTo>
                  <a:lnTo>
                    <a:pt x="650" y="72"/>
                  </a:lnTo>
                  <a:lnTo>
                    <a:pt x="632" y="61"/>
                  </a:lnTo>
                  <a:lnTo>
                    <a:pt x="614" y="52"/>
                  </a:lnTo>
                  <a:lnTo>
                    <a:pt x="595" y="44"/>
                  </a:lnTo>
                  <a:lnTo>
                    <a:pt x="577" y="35"/>
                  </a:lnTo>
                  <a:lnTo>
                    <a:pt x="557" y="30"/>
                  </a:lnTo>
                  <a:lnTo>
                    <a:pt x="537" y="24"/>
                  </a:lnTo>
                  <a:lnTo>
                    <a:pt x="517" y="19"/>
                  </a:lnTo>
                  <a:lnTo>
                    <a:pt x="497" y="15"/>
                  </a:lnTo>
                  <a:lnTo>
                    <a:pt x="475" y="13"/>
                  </a:lnTo>
                  <a:lnTo>
                    <a:pt x="453" y="11"/>
                  </a:lnTo>
                  <a:lnTo>
                    <a:pt x="432" y="10"/>
                  </a:lnTo>
                  <a:lnTo>
                    <a:pt x="411" y="11"/>
                  </a:lnTo>
                  <a:lnTo>
                    <a:pt x="389" y="13"/>
                  </a:lnTo>
                  <a:lnTo>
                    <a:pt x="367" y="15"/>
                  </a:lnTo>
                  <a:lnTo>
                    <a:pt x="346" y="19"/>
                  </a:lnTo>
                  <a:lnTo>
                    <a:pt x="326" y="24"/>
                  </a:lnTo>
                  <a:lnTo>
                    <a:pt x="306" y="30"/>
                  </a:lnTo>
                  <a:lnTo>
                    <a:pt x="286" y="35"/>
                  </a:lnTo>
                  <a:lnTo>
                    <a:pt x="268" y="44"/>
                  </a:lnTo>
                  <a:lnTo>
                    <a:pt x="249" y="52"/>
                  </a:lnTo>
                  <a:lnTo>
                    <a:pt x="231" y="61"/>
                  </a:lnTo>
                  <a:lnTo>
                    <a:pt x="213" y="72"/>
                  </a:lnTo>
                  <a:lnTo>
                    <a:pt x="196" y="83"/>
                  </a:lnTo>
                  <a:lnTo>
                    <a:pt x="180" y="94"/>
                  </a:lnTo>
                  <a:lnTo>
                    <a:pt x="163" y="107"/>
                  </a:lnTo>
                  <a:lnTo>
                    <a:pt x="147" y="119"/>
                  </a:lnTo>
                  <a:lnTo>
                    <a:pt x="132" y="134"/>
                  </a:lnTo>
                  <a:lnTo>
                    <a:pt x="119" y="149"/>
                  </a:lnTo>
                  <a:lnTo>
                    <a:pt x="107" y="163"/>
                  </a:lnTo>
                  <a:lnTo>
                    <a:pt x="94" y="180"/>
                  </a:lnTo>
                  <a:lnTo>
                    <a:pt x="81" y="196"/>
                  </a:lnTo>
                  <a:lnTo>
                    <a:pt x="70" y="213"/>
                  </a:lnTo>
                  <a:lnTo>
                    <a:pt x="61" y="231"/>
                  </a:lnTo>
                  <a:lnTo>
                    <a:pt x="52" y="249"/>
                  </a:lnTo>
                  <a:lnTo>
                    <a:pt x="43" y="268"/>
                  </a:lnTo>
                  <a:lnTo>
                    <a:pt x="35" y="288"/>
                  </a:lnTo>
                  <a:lnTo>
                    <a:pt x="28" y="306"/>
                  </a:lnTo>
                  <a:lnTo>
                    <a:pt x="22" y="326"/>
                  </a:lnTo>
                  <a:lnTo>
                    <a:pt x="19" y="348"/>
                  </a:lnTo>
                  <a:lnTo>
                    <a:pt x="15" y="368"/>
                  </a:lnTo>
                  <a:lnTo>
                    <a:pt x="11" y="388"/>
                  </a:lnTo>
                  <a:lnTo>
                    <a:pt x="10" y="410"/>
                  </a:lnTo>
                  <a:lnTo>
                    <a:pt x="10" y="432"/>
                  </a:lnTo>
                  <a:lnTo>
                    <a:pt x="10" y="454"/>
                  </a:lnTo>
                  <a:lnTo>
                    <a:pt x="11" y="476"/>
                  </a:lnTo>
                  <a:lnTo>
                    <a:pt x="15" y="496"/>
                  </a:lnTo>
                  <a:lnTo>
                    <a:pt x="19" y="517"/>
                  </a:lnTo>
                  <a:lnTo>
                    <a:pt x="22" y="539"/>
                  </a:lnTo>
                  <a:lnTo>
                    <a:pt x="28" y="559"/>
                  </a:lnTo>
                  <a:lnTo>
                    <a:pt x="35" y="577"/>
                  </a:lnTo>
                  <a:lnTo>
                    <a:pt x="43" y="597"/>
                  </a:lnTo>
                  <a:lnTo>
                    <a:pt x="52" y="615"/>
                  </a:lnTo>
                  <a:lnTo>
                    <a:pt x="61" y="634"/>
                  </a:lnTo>
                  <a:lnTo>
                    <a:pt x="70" y="652"/>
                  </a:lnTo>
                  <a:lnTo>
                    <a:pt x="81" y="669"/>
                  </a:lnTo>
                  <a:lnTo>
                    <a:pt x="94" y="685"/>
                  </a:lnTo>
                  <a:lnTo>
                    <a:pt x="107" y="701"/>
                  </a:lnTo>
                  <a:lnTo>
                    <a:pt x="119" y="716"/>
                  </a:lnTo>
                  <a:lnTo>
                    <a:pt x="132" y="731"/>
                  </a:lnTo>
                  <a:lnTo>
                    <a:pt x="147" y="745"/>
                  </a:lnTo>
                  <a:lnTo>
                    <a:pt x="163" y="758"/>
                  </a:lnTo>
                  <a:lnTo>
                    <a:pt x="180" y="771"/>
                  </a:lnTo>
                  <a:lnTo>
                    <a:pt x="196" y="782"/>
                  </a:lnTo>
                  <a:lnTo>
                    <a:pt x="213" y="793"/>
                  </a:lnTo>
                  <a:lnTo>
                    <a:pt x="231" y="804"/>
                  </a:lnTo>
                  <a:lnTo>
                    <a:pt x="249" y="813"/>
                  </a:lnTo>
                  <a:lnTo>
                    <a:pt x="268" y="820"/>
                  </a:lnTo>
                  <a:lnTo>
                    <a:pt x="286" y="830"/>
                  </a:lnTo>
                  <a:lnTo>
                    <a:pt x="306" y="835"/>
                  </a:lnTo>
                  <a:lnTo>
                    <a:pt x="326" y="841"/>
                  </a:lnTo>
                  <a:lnTo>
                    <a:pt x="346" y="846"/>
                  </a:lnTo>
                  <a:lnTo>
                    <a:pt x="367" y="850"/>
                  </a:lnTo>
                  <a:lnTo>
                    <a:pt x="389" y="852"/>
                  </a:lnTo>
                  <a:lnTo>
                    <a:pt x="411" y="853"/>
                  </a:lnTo>
                  <a:lnTo>
                    <a:pt x="432" y="855"/>
                  </a:lnTo>
                  <a:lnTo>
                    <a:pt x="453" y="853"/>
                  </a:lnTo>
                  <a:lnTo>
                    <a:pt x="475" y="852"/>
                  </a:lnTo>
                  <a:lnTo>
                    <a:pt x="497" y="850"/>
                  </a:lnTo>
                  <a:lnTo>
                    <a:pt x="517" y="846"/>
                  </a:lnTo>
                  <a:lnTo>
                    <a:pt x="537" y="841"/>
                  </a:lnTo>
                  <a:lnTo>
                    <a:pt x="557" y="835"/>
                  </a:lnTo>
                  <a:lnTo>
                    <a:pt x="577" y="830"/>
                  </a:lnTo>
                  <a:lnTo>
                    <a:pt x="595" y="820"/>
                  </a:lnTo>
                  <a:lnTo>
                    <a:pt x="614" y="813"/>
                  </a:lnTo>
                  <a:lnTo>
                    <a:pt x="632" y="804"/>
                  </a:lnTo>
                  <a:lnTo>
                    <a:pt x="650" y="793"/>
                  </a:lnTo>
                  <a:lnTo>
                    <a:pt x="667" y="782"/>
                  </a:lnTo>
                  <a:lnTo>
                    <a:pt x="683" y="771"/>
                  </a:lnTo>
                  <a:lnTo>
                    <a:pt x="700" y="758"/>
                  </a:lnTo>
                  <a:lnTo>
                    <a:pt x="716" y="745"/>
                  </a:lnTo>
                  <a:lnTo>
                    <a:pt x="731" y="731"/>
                  </a:lnTo>
                  <a:lnTo>
                    <a:pt x="744" y="716"/>
                  </a:lnTo>
                  <a:lnTo>
                    <a:pt x="756" y="701"/>
                  </a:lnTo>
                  <a:lnTo>
                    <a:pt x="769" y="685"/>
                  </a:lnTo>
                  <a:lnTo>
                    <a:pt x="782" y="669"/>
                  </a:lnTo>
                  <a:lnTo>
                    <a:pt x="793" y="652"/>
                  </a:lnTo>
                  <a:lnTo>
                    <a:pt x="802" y="634"/>
                  </a:lnTo>
                  <a:lnTo>
                    <a:pt x="811" y="615"/>
                  </a:lnTo>
                  <a:lnTo>
                    <a:pt x="821" y="597"/>
                  </a:lnTo>
                  <a:lnTo>
                    <a:pt x="828" y="577"/>
                  </a:lnTo>
                  <a:lnTo>
                    <a:pt x="835" y="559"/>
                  </a:lnTo>
                  <a:lnTo>
                    <a:pt x="841" y="539"/>
                  </a:lnTo>
                  <a:lnTo>
                    <a:pt x="844" y="517"/>
                  </a:lnTo>
                  <a:lnTo>
                    <a:pt x="848" y="496"/>
                  </a:lnTo>
                  <a:lnTo>
                    <a:pt x="852" y="476"/>
                  </a:lnTo>
                  <a:lnTo>
                    <a:pt x="854" y="454"/>
                  </a:lnTo>
                  <a:lnTo>
                    <a:pt x="854" y="432"/>
                  </a:lnTo>
                  <a:lnTo>
                    <a:pt x="863" y="432"/>
                  </a:lnTo>
                  <a:close/>
                </a:path>
              </a:pathLst>
            </a:custGeom>
            <a:solidFill>
              <a:srgbClr val="A1D9FF"/>
            </a:solidFill>
            <a:ln w="9525">
              <a:noFill/>
              <a:round/>
              <a:headEnd/>
              <a:tailEnd/>
            </a:ln>
          </p:spPr>
          <p:txBody>
            <a:bodyPr/>
            <a:lstStyle/>
            <a:p>
              <a:endParaRPr lang="en-US"/>
            </a:p>
          </p:txBody>
        </p:sp>
        <p:sp>
          <p:nvSpPr>
            <p:cNvPr id="49253" name="Freeform 318"/>
            <p:cNvSpPr>
              <a:spLocks/>
            </p:cNvSpPr>
            <p:nvPr/>
          </p:nvSpPr>
          <p:spPr bwMode="auto">
            <a:xfrm>
              <a:off x="3437467" y="2722581"/>
              <a:ext cx="1206500" cy="1354138"/>
            </a:xfrm>
            <a:custGeom>
              <a:avLst/>
              <a:gdLst>
                <a:gd name="T0" fmla="*/ 2147483647 w 855"/>
                <a:gd name="T1" fmla="*/ 2147483647 h 853"/>
                <a:gd name="T2" fmla="*/ 2147483647 w 855"/>
                <a:gd name="T3" fmla="*/ 2147483647 h 853"/>
                <a:gd name="T4" fmla="*/ 2147483647 w 855"/>
                <a:gd name="T5" fmla="*/ 2147483647 h 853"/>
                <a:gd name="T6" fmla="*/ 2147483647 w 855"/>
                <a:gd name="T7" fmla="*/ 2147483647 h 853"/>
                <a:gd name="T8" fmla="*/ 2147483647 w 855"/>
                <a:gd name="T9" fmla="*/ 2147483647 h 853"/>
                <a:gd name="T10" fmla="*/ 2147483647 w 855"/>
                <a:gd name="T11" fmla="*/ 2147483647 h 853"/>
                <a:gd name="T12" fmla="*/ 2147483647 w 855"/>
                <a:gd name="T13" fmla="*/ 2147483647 h 853"/>
                <a:gd name="T14" fmla="*/ 2147483647 w 855"/>
                <a:gd name="T15" fmla="*/ 2147483647 h 853"/>
                <a:gd name="T16" fmla="*/ 2147483647 w 855"/>
                <a:gd name="T17" fmla="*/ 2147483647 h 853"/>
                <a:gd name="T18" fmla="*/ 2147483647 w 855"/>
                <a:gd name="T19" fmla="*/ 2147483647 h 853"/>
                <a:gd name="T20" fmla="*/ 2147483647 w 855"/>
                <a:gd name="T21" fmla="*/ 2147483647 h 853"/>
                <a:gd name="T22" fmla="*/ 2147483647 w 855"/>
                <a:gd name="T23" fmla="*/ 2147483647 h 853"/>
                <a:gd name="T24" fmla="*/ 0 w 855"/>
                <a:gd name="T25" fmla="*/ 2147483647 h 853"/>
                <a:gd name="T26" fmla="*/ 2147483647 w 855"/>
                <a:gd name="T27" fmla="*/ 2147483647 h 853"/>
                <a:gd name="T28" fmla="*/ 2147483647 w 855"/>
                <a:gd name="T29" fmla="*/ 2147483647 h 853"/>
                <a:gd name="T30" fmla="*/ 2147483647 w 855"/>
                <a:gd name="T31" fmla="*/ 2147483647 h 853"/>
                <a:gd name="T32" fmla="*/ 2147483647 w 855"/>
                <a:gd name="T33" fmla="*/ 2147483647 h 853"/>
                <a:gd name="T34" fmla="*/ 2147483647 w 855"/>
                <a:gd name="T35" fmla="*/ 2147483647 h 853"/>
                <a:gd name="T36" fmla="*/ 2147483647 w 855"/>
                <a:gd name="T37" fmla="*/ 2147483647 h 853"/>
                <a:gd name="T38" fmla="*/ 2147483647 w 855"/>
                <a:gd name="T39" fmla="*/ 2147483647 h 853"/>
                <a:gd name="T40" fmla="*/ 2147483647 w 855"/>
                <a:gd name="T41" fmla="*/ 2147483647 h 853"/>
                <a:gd name="T42" fmla="*/ 2147483647 w 855"/>
                <a:gd name="T43" fmla="*/ 2147483647 h 853"/>
                <a:gd name="T44" fmla="*/ 2147483647 w 855"/>
                <a:gd name="T45" fmla="*/ 2147483647 h 853"/>
                <a:gd name="T46" fmla="*/ 2147483647 w 855"/>
                <a:gd name="T47" fmla="*/ 2147483647 h 853"/>
                <a:gd name="T48" fmla="*/ 2147483647 w 855"/>
                <a:gd name="T49" fmla="*/ 2147483647 h 853"/>
                <a:gd name="T50" fmla="*/ 2147483647 w 855"/>
                <a:gd name="T51" fmla="*/ 2147483647 h 853"/>
                <a:gd name="T52" fmla="*/ 2147483647 w 855"/>
                <a:gd name="T53" fmla="*/ 2147483647 h 853"/>
                <a:gd name="T54" fmla="*/ 2147483647 w 855"/>
                <a:gd name="T55" fmla="*/ 2147483647 h 853"/>
                <a:gd name="T56" fmla="*/ 2147483647 w 855"/>
                <a:gd name="T57" fmla="*/ 2147483647 h 853"/>
                <a:gd name="T58" fmla="*/ 2147483647 w 855"/>
                <a:gd name="T59" fmla="*/ 2147483647 h 853"/>
                <a:gd name="T60" fmla="*/ 2147483647 w 855"/>
                <a:gd name="T61" fmla="*/ 2147483647 h 853"/>
                <a:gd name="T62" fmla="*/ 2147483647 w 855"/>
                <a:gd name="T63" fmla="*/ 2147483647 h 853"/>
                <a:gd name="T64" fmla="*/ 2147483647 w 855"/>
                <a:gd name="T65" fmla="*/ 2147483647 h 853"/>
                <a:gd name="T66" fmla="*/ 2147483647 w 855"/>
                <a:gd name="T67" fmla="*/ 2147483647 h 853"/>
                <a:gd name="T68" fmla="*/ 2147483647 w 855"/>
                <a:gd name="T69" fmla="*/ 2147483647 h 853"/>
                <a:gd name="T70" fmla="*/ 2147483647 w 855"/>
                <a:gd name="T71" fmla="*/ 2147483647 h 853"/>
                <a:gd name="T72" fmla="*/ 2147483647 w 855"/>
                <a:gd name="T73" fmla="*/ 2147483647 h 853"/>
                <a:gd name="T74" fmla="*/ 2147483647 w 855"/>
                <a:gd name="T75" fmla="*/ 2147483647 h 853"/>
                <a:gd name="T76" fmla="*/ 2147483647 w 855"/>
                <a:gd name="T77" fmla="*/ 2147483647 h 853"/>
                <a:gd name="T78" fmla="*/ 2147483647 w 855"/>
                <a:gd name="T79" fmla="*/ 2147483647 h 853"/>
                <a:gd name="T80" fmla="*/ 2147483647 w 855"/>
                <a:gd name="T81" fmla="*/ 2147483647 h 853"/>
                <a:gd name="T82" fmla="*/ 2147483647 w 855"/>
                <a:gd name="T83" fmla="*/ 2147483647 h 853"/>
                <a:gd name="T84" fmla="*/ 2147483647 w 855"/>
                <a:gd name="T85" fmla="*/ 2147483647 h 853"/>
                <a:gd name="T86" fmla="*/ 2147483647 w 855"/>
                <a:gd name="T87" fmla="*/ 2147483647 h 853"/>
                <a:gd name="T88" fmla="*/ 2147483647 w 855"/>
                <a:gd name="T89" fmla="*/ 2147483647 h 853"/>
                <a:gd name="T90" fmla="*/ 2147483647 w 855"/>
                <a:gd name="T91" fmla="*/ 2147483647 h 853"/>
                <a:gd name="T92" fmla="*/ 2147483647 w 855"/>
                <a:gd name="T93" fmla="*/ 2147483647 h 853"/>
                <a:gd name="T94" fmla="*/ 2147483647 w 855"/>
                <a:gd name="T95" fmla="*/ 2147483647 h 853"/>
                <a:gd name="T96" fmla="*/ 2147483647 w 855"/>
                <a:gd name="T97" fmla="*/ 2147483647 h 853"/>
                <a:gd name="T98" fmla="*/ 2147483647 w 855"/>
                <a:gd name="T99" fmla="*/ 2147483647 h 853"/>
                <a:gd name="T100" fmla="*/ 2147483647 w 855"/>
                <a:gd name="T101" fmla="*/ 2147483647 h 8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5"/>
                <a:gd name="T154" fmla="*/ 0 h 853"/>
                <a:gd name="T155" fmla="*/ 855 w 855"/>
                <a:gd name="T156" fmla="*/ 853 h 8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5" h="853">
                  <a:moveTo>
                    <a:pt x="855" y="426"/>
                  </a:moveTo>
                  <a:lnTo>
                    <a:pt x="853" y="404"/>
                  </a:lnTo>
                  <a:lnTo>
                    <a:pt x="851" y="382"/>
                  </a:lnTo>
                  <a:lnTo>
                    <a:pt x="850" y="362"/>
                  </a:lnTo>
                  <a:lnTo>
                    <a:pt x="846" y="340"/>
                  </a:lnTo>
                  <a:lnTo>
                    <a:pt x="840" y="320"/>
                  </a:lnTo>
                  <a:lnTo>
                    <a:pt x="835" y="300"/>
                  </a:lnTo>
                  <a:lnTo>
                    <a:pt x="828" y="280"/>
                  </a:lnTo>
                  <a:lnTo>
                    <a:pt x="820" y="260"/>
                  </a:lnTo>
                  <a:lnTo>
                    <a:pt x="813" y="241"/>
                  </a:lnTo>
                  <a:lnTo>
                    <a:pt x="802" y="223"/>
                  </a:lnTo>
                  <a:lnTo>
                    <a:pt x="793" y="205"/>
                  </a:lnTo>
                  <a:lnTo>
                    <a:pt x="782" y="188"/>
                  </a:lnTo>
                  <a:lnTo>
                    <a:pt x="769" y="172"/>
                  </a:lnTo>
                  <a:lnTo>
                    <a:pt x="756" y="155"/>
                  </a:lnTo>
                  <a:lnTo>
                    <a:pt x="743" y="139"/>
                  </a:lnTo>
                  <a:lnTo>
                    <a:pt x="729" y="124"/>
                  </a:lnTo>
                  <a:lnTo>
                    <a:pt x="714" y="112"/>
                  </a:lnTo>
                  <a:lnTo>
                    <a:pt x="699" y="97"/>
                  </a:lnTo>
                  <a:lnTo>
                    <a:pt x="683" y="84"/>
                  </a:lnTo>
                  <a:lnTo>
                    <a:pt x="666" y="73"/>
                  </a:lnTo>
                  <a:lnTo>
                    <a:pt x="648" y="62"/>
                  </a:lnTo>
                  <a:lnTo>
                    <a:pt x="632" y="51"/>
                  </a:lnTo>
                  <a:lnTo>
                    <a:pt x="613" y="42"/>
                  </a:lnTo>
                  <a:lnTo>
                    <a:pt x="593" y="33"/>
                  </a:lnTo>
                  <a:lnTo>
                    <a:pt x="575" y="25"/>
                  </a:lnTo>
                  <a:lnTo>
                    <a:pt x="555" y="18"/>
                  </a:lnTo>
                  <a:lnTo>
                    <a:pt x="535" y="13"/>
                  </a:lnTo>
                  <a:lnTo>
                    <a:pt x="513" y="9"/>
                  </a:lnTo>
                  <a:lnTo>
                    <a:pt x="493" y="5"/>
                  </a:lnTo>
                  <a:lnTo>
                    <a:pt x="471" y="2"/>
                  </a:lnTo>
                  <a:lnTo>
                    <a:pt x="450" y="0"/>
                  </a:lnTo>
                  <a:lnTo>
                    <a:pt x="428" y="0"/>
                  </a:lnTo>
                  <a:lnTo>
                    <a:pt x="407" y="0"/>
                  </a:lnTo>
                  <a:lnTo>
                    <a:pt x="385" y="2"/>
                  </a:lnTo>
                  <a:lnTo>
                    <a:pt x="363" y="5"/>
                  </a:lnTo>
                  <a:lnTo>
                    <a:pt x="342" y="9"/>
                  </a:lnTo>
                  <a:lnTo>
                    <a:pt x="320" y="13"/>
                  </a:lnTo>
                  <a:lnTo>
                    <a:pt x="300" y="18"/>
                  </a:lnTo>
                  <a:lnTo>
                    <a:pt x="280" y="25"/>
                  </a:lnTo>
                  <a:lnTo>
                    <a:pt x="262" y="33"/>
                  </a:lnTo>
                  <a:lnTo>
                    <a:pt x="242" y="42"/>
                  </a:lnTo>
                  <a:lnTo>
                    <a:pt x="223" y="51"/>
                  </a:lnTo>
                  <a:lnTo>
                    <a:pt x="207" y="62"/>
                  </a:lnTo>
                  <a:lnTo>
                    <a:pt x="189" y="73"/>
                  </a:lnTo>
                  <a:lnTo>
                    <a:pt x="172" y="84"/>
                  </a:lnTo>
                  <a:lnTo>
                    <a:pt x="156" y="97"/>
                  </a:lnTo>
                  <a:lnTo>
                    <a:pt x="141" y="112"/>
                  </a:lnTo>
                  <a:lnTo>
                    <a:pt x="126" y="124"/>
                  </a:lnTo>
                  <a:lnTo>
                    <a:pt x="112" y="139"/>
                  </a:lnTo>
                  <a:lnTo>
                    <a:pt x="99" y="155"/>
                  </a:lnTo>
                  <a:lnTo>
                    <a:pt x="86" y="172"/>
                  </a:lnTo>
                  <a:lnTo>
                    <a:pt x="73" y="188"/>
                  </a:lnTo>
                  <a:lnTo>
                    <a:pt x="62" y="205"/>
                  </a:lnTo>
                  <a:lnTo>
                    <a:pt x="53" y="223"/>
                  </a:lnTo>
                  <a:lnTo>
                    <a:pt x="42" y="241"/>
                  </a:lnTo>
                  <a:lnTo>
                    <a:pt x="35" y="260"/>
                  </a:lnTo>
                  <a:lnTo>
                    <a:pt x="28" y="280"/>
                  </a:lnTo>
                  <a:lnTo>
                    <a:pt x="20" y="300"/>
                  </a:lnTo>
                  <a:lnTo>
                    <a:pt x="15" y="320"/>
                  </a:lnTo>
                  <a:lnTo>
                    <a:pt x="9" y="340"/>
                  </a:lnTo>
                  <a:lnTo>
                    <a:pt x="6" y="362"/>
                  </a:lnTo>
                  <a:lnTo>
                    <a:pt x="4" y="382"/>
                  </a:lnTo>
                  <a:lnTo>
                    <a:pt x="2" y="404"/>
                  </a:lnTo>
                  <a:lnTo>
                    <a:pt x="0" y="426"/>
                  </a:lnTo>
                  <a:lnTo>
                    <a:pt x="2" y="448"/>
                  </a:lnTo>
                  <a:lnTo>
                    <a:pt x="4" y="470"/>
                  </a:lnTo>
                  <a:lnTo>
                    <a:pt x="6" y="492"/>
                  </a:lnTo>
                  <a:lnTo>
                    <a:pt x="9" y="512"/>
                  </a:lnTo>
                  <a:lnTo>
                    <a:pt x="15" y="533"/>
                  </a:lnTo>
                  <a:lnTo>
                    <a:pt x="20" y="553"/>
                  </a:lnTo>
                  <a:lnTo>
                    <a:pt x="28" y="573"/>
                  </a:lnTo>
                  <a:lnTo>
                    <a:pt x="35" y="593"/>
                  </a:lnTo>
                  <a:lnTo>
                    <a:pt x="42" y="611"/>
                  </a:lnTo>
                  <a:lnTo>
                    <a:pt x="53" y="630"/>
                  </a:lnTo>
                  <a:lnTo>
                    <a:pt x="62" y="648"/>
                  </a:lnTo>
                  <a:lnTo>
                    <a:pt x="73" y="664"/>
                  </a:lnTo>
                  <a:lnTo>
                    <a:pt x="86" y="681"/>
                  </a:lnTo>
                  <a:lnTo>
                    <a:pt x="99" y="697"/>
                  </a:lnTo>
                  <a:lnTo>
                    <a:pt x="112" y="714"/>
                  </a:lnTo>
                  <a:lnTo>
                    <a:pt x="126" y="728"/>
                  </a:lnTo>
                  <a:lnTo>
                    <a:pt x="141" y="743"/>
                  </a:lnTo>
                  <a:lnTo>
                    <a:pt x="156" y="756"/>
                  </a:lnTo>
                  <a:lnTo>
                    <a:pt x="172" y="769"/>
                  </a:lnTo>
                  <a:lnTo>
                    <a:pt x="189" y="780"/>
                  </a:lnTo>
                  <a:lnTo>
                    <a:pt x="207" y="791"/>
                  </a:lnTo>
                  <a:lnTo>
                    <a:pt x="223" y="802"/>
                  </a:lnTo>
                  <a:lnTo>
                    <a:pt x="242" y="811"/>
                  </a:lnTo>
                  <a:lnTo>
                    <a:pt x="262" y="820"/>
                  </a:lnTo>
                  <a:lnTo>
                    <a:pt x="280" y="827"/>
                  </a:lnTo>
                  <a:lnTo>
                    <a:pt x="300" y="835"/>
                  </a:lnTo>
                  <a:lnTo>
                    <a:pt x="320" y="840"/>
                  </a:lnTo>
                  <a:lnTo>
                    <a:pt x="342" y="844"/>
                  </a:lnTo>
                  <a:lnTo>
                    <a:pt x="363" y="847"/>
                  </a:lnTo>
                  <a:lnTo>
                    <a:pt x="385" y="851"/>
                  </a:lnTo>
                  <a:lnTo>
                    <a:pt x="407" y="853"/>
                  </a:lnTo>
                  <a:lnTo>
                    <a:pt x="428" y="853"/>
                  </a:lnTo>
                  <a:lnTo>
                    <a:pt x="450" y="853"/>
                  </a:lnTo>
                  <a:lnTo>
                    <a:pt x="471" y="851"/>
                  </a:lnTo>
                  <a:lnTo>
                    <a:pt x="493" y="847"/>
                  </a:lnTo>
                  <a:lnTo>
                    <a:pt x="513" y="844"/>
                  </a:lnTo>
                  <a:lnTo>
                    <a:pt x="535" y="840"/>
                  </a:lnTo>
                  <a:lnTo>
                    <a:pt x="555" y="835"/>
                  </a:lnTo>
                  <a:lnTo>
                    <a:pt x="575" y="827"/>
                  </a:lnTo>
                  <a:lnTo>
                    <a:pt x="593" y="820"/>
                  </a:lnTo>
                  <a:lnTo>
                    <a:pt x="613" y="811"/>
                  </a:lnTo>
                  <a:lnTo>
                    <a:pt x="632" y="802"/>
                  </a:lnTo>
                  <a:lnTo>
                    <a:pt x="648" y="791"/>
                  </a:lnTo>
                  <a:lnTo>
                    <a:pt x="666" y="780"/>
                  </a:lnTo>
                  <a:lnTo>
                    <a:pt x="683" y="769"/>
                  </a:lnTo>
                  <a:lnTo>
                    <a:pt x="699" y="756"/>
                  </a:lnTo>
                  <a:lnTo>
                    <a:pt x="714" y="743"/>
                  </a:lnTo>
                  <a:lnTo>
                    <a:pt x="729" y="728"/>
                  </a:lnTo>
                  <a:lnTo>
                    <a:pt x="743" y="714"/>
                  </a:lnTo>
                  <a:lnTo>
                    <a:pt x="756" y="697"/>
                  </a:lnTo>
                  <a:lnTo>
                    <a:pt x="769" y="681"/>
                  </a:lnTo>
                  <a:lnTo>
                    <a:pt x="782" y="664"/>
                  </a:lnTo>
                  <a:lnTo>
                    <a:pt x="793" y="648"/>
                  </a:lnTo>
                  <a:lnTo>
                    <a:pt x="802" y="630"/>
                  </a:lnTo>
                  <a:lnTo>
                    <a:pt x="813" y="611"/>
                  </a:lnTo>
                  <a:lnTo>
                    <a:pt x="820" y="593"/>
                  </a:lnTo>
                  <a:lnTo>
                    <a:pt x="828" y="573"/>
                  </a:lnTo>
                  <a:lnTo>
                    <a:pt x="835" y="553"/>
                  </a:lnTo>
                  <a:lnTo>
                    <a:pt x="840" y="533"/>
                  </a:lnTo>
                  <a:lnTo>
                    <a:pt x="846" y="512"/>
                  </a:lnTo>
                  <a:lnTo>
                    <a:pt x="850" y="492"/>
                  </a:lnTo>
                  <a:lnTo>
                    <a:pt x="851" y="470"/>
                  </a:lnTo>
                  <a:lnTo>
                    <a:pt x="853" y="448"/>
                  </a:lnTo>
                  <a:lnTo>
                    <a:pt x="855" y="426"/>
                  </a:lnTo>
                  <a:lnTo>
                    <a:pt x="846" y="426"/>
                  </a:lnTo>
                  <a:lnTo>
                    <a:pt x="844" y="404"/>
                  </a:lnTo>
                  <a:lnTo>
                    <a:pt x="842" y="384"/>
                  </a:lnTo>
                  <a:lnTo>
                    <a:pt x="840" y="362"/>
                  </a:lnTo>
                  <a:lnTo>
                    <a:pt x="837" y="342"/>
                  </a:lnTo>
                  <a:lnTo>
                    <a:pt x="831" y="322"/>
                  </a:lnTo>
                  <a:lnTo>
                    <a:pt x="826" y="302"/>
                  </a:lnTo>
                  <a:lnTo>
                    <a:pt x="820" y="284"/>
                  </a:lnTo>
                  <a:lnTo>
                    <a:pt x="813" y="263"/>
                  </a:lnTo>
                  <a:lnTo>
                    <a:pt x="804" y="245"/>
                  </a:lnTo>
                  <a:lnTo>
                    <a:pt x="795" y="227"/>
                  </a:lnTo>
                  <a:lnTo>
                    <a:pt x="785" y="210"/>
                  </a:lnTo>
                  <a:lnTo>
                    <a:pt x="774" y="192"/>
                  </a:lnTo>
                  <a:lnTo>
                    <a:pt x="762" y="177"/>
                  </a:lnTo>
                  <a:lnTo>
                    <a:pt x="751" y="161"/>
                  </a:lnTo>
                  <a:lnTo>
                    <a:pt x="736" y="146"/>
                  </a:lnTo>
                  <a:lnTo>
                    <a:pt x="723" y="132"/>
                  </a:lnTo>
                  <a:lnTo>
                    <a:pt x="709" y="117"/>
                  </a:lnTo>
                  <a:lnTo>
                    <a:pt x="694" y="104"/>
                  </a:lnTo>
                  <a:lnTo>
                    <a:pt x="677" y="91"/>
                  </a:lnTo>
                  <a:lnTo>
                    <a:pt x="661" y="80"/>
                  </a:lnTo>
                  <a:lnTo>
                    <a:pt x="644" y="69"/>
                  </a:lnTo>
                  <a:lnTo>
                    <a:pt x="626" y="58"/>
                  </a:lnTo>
                  <a:lnTo>
                    <a:pt x="608" y="49"/>
                  </a:lnTo>
                  <a:lnTo>
                    <a:pt x="590" y="42"/>
                  </a:lnTo>
                  <a:lnTo>
                    <a:pt x="571" y="35"/>
                  </a:lnTo>
                  <a:lnTo>
                    <a:pt x="551" y="27"/>
                  </a:lnTo>
                  <a:lnTo>
                    <a:pt x="533" y="22"/>
                  </a:lnTo>
                  <a:lnTo>
                    <a:pt x="511" y="18"/>
                  </a:lnTo>
                  <a:lnTo>
                    <a:pt x="491" y="15"/>
                  </a:lnTo>
                  <a:lnTo>
                    <a:pt x="471" y="11"/>
                  </a:lnTo>
                  <a:lnTo>
                    <a:pt x="449" y="9"/>
                  </a:lnTo>
                  <a:lnTo>
                    <a:pt x="428" y="9"/>
                  </a:lnTo>
                  <a:lnTo>
                    <a:pt x="407" y="9"/>
                  </a:lnTo>
                  <a:lnTo>
                    <a:pt x="385" y="11"/>
                  </a:lnTo>
                  <a:lnTo>
                    <a:pt x="364" y="15"/>
                  </a:lnTo>
                  <a:lnTo>
                    <a:pt x="344" y="18"/>
                  </a:lnTo>
                  <a:lnTo>
                    <a:pt x="324" y="22"/>
                  </a:lnTo>
                  <a:lnTo>
                    <a:pt x="304" y="27"/>
                  </a:lnTo>
                  <a:lnTo>
                    <a:pt x="284" y="35"/>
                  </a:lnTo>
                  <a:lnTo>
                    <a:pt x="266" y="42"/>
                  </a:lnTo>
                  <a:lnTo>
                    <a:pt x="247" y="49"/>
                  </a:lnTo>
                  <a:lnTo>
                    <a:pt x="229" y="58"/>
                  </a:lnTo>
                  <a:lnTo>
                    <a:pt x="211" y="69"/>
                  </a:lnTo>
                  <a:lnTo>
                    <a:pt x="194" y="80"/>
                  </a:lnTo>
                  <a:lnTo>
                    <a:pt x="178" y="91"/>
                  </a:lnTo>
                  <a:lnTo>
                    <a:pt x="161" y="104"/>
                  </a:lnTo>
                  <a:lnTo>
                    <a:pt x="147" y="117"/>
                  </a:lnTo>
                  <a:lnTo>
                    <a:pt x="132" y="132"/>
                  </a:lnTo>
                  <a:lnTo>
                    <a:pt x="119" y="146"/>
                  </a:lnTo>
                  <a:lnTo>
                    <a:pt x="104" y="161"/>
                  </a:lnTo>
                  <a:lnTo>
                    <a:pt x="93" y="177"/>
                  </a:lnTo>
                  <a:lnTo>
                    <a:pt x="81" y="192"/>
                  </a:lnTo>
                  <a:lnTo>
                    <a:pt x="70" y="210"/>
                  </a:lnTo>
                  <a:lnTo>
                    <a:pt x="61" y="227"/>
                  </a:lnTo>
                  <a:lnTo>
                    <a:pt x="51" y="245"/>
                  </a:lnTo>
                  <a:lnTo>
                    <a:pt x="42" y="263"/>
                  </a:lnTo>
                  <a:lnTo>
                    <a:pt x="35" y="284"/>
                  </a:lnTo>
                  <a:lnTo>
                    <a:pt x="29" y="302"/>
                  </a:lnTo>
                  <a:lnTo>
                    <a:pt x="24" y="322"/>
                  </a:lnTo>
                  <a:lnTo>
                    <a:pt x="18" y="342"/>
                  </a:lnTo>
                  <a:lnTo>
                    <a:pt x="15" y="362"/>
                  </a:lnTo>
                  <a:lnTo>
                    <a:pt x="13" y="384"/>
                  </a:lnTo>
                  <a:lnTo>
                    <a:pt x="11" y="404"/>
                  </a:lnTo>
                  <a:lnTo>
                    <a:pt x="9" y="426"/>
                  </a:lnTo>
                  <a:lnTo>
                    <a:pt x="11" y="448"/>
                  </a:lnTo>
                  <a:lnTo>
                    <a:pt x="13" y="468"/>
                  </a:lnTo>
                  <a:lnTo>
                    <a:pt x="15" y="490"/>
                  </a:lnTo>
                  <a:lnTo>
                    <a:pt x="18" y="511"/>
                  </a:lnTo>
                  <a:lnTo>
                    <a:pt x="24" y="531"/>
                  </a:lnTo>
                  <a:lnTo>
                    <a:pt x="29" y="551"/>
                  </a:lnTo>
                  <a:lnTo>
                    <a:pt x="35" y="569"/>
                  </a:lnTo>
                  <a:lnTo>
                    <a:pt x="42" y="589"/>
                  </a:lnTo>
                  <a:lnTo>
                    <a:pt x="51" y="608"/>
                  </a:lnTo>
                  <a:lnTo>
                    <a:pt x="61" y="626"/>
                  </a:lnTo>
                  <a:lnTo>
                    <a:pt x="70" y="642"/>
                  </a:lnTo>
                  <a:lnTo>
                    <a:pt x="81" y="661"/>
                  </a:lnTo>
                  <a:lnTo>
                    <a:pt x="93" y="675"/>
                  </a:lnTo>
                  <a:lnTo>
                    <a:pt x="104" y="692"/>
                  </a:lnTo>
                  <a:lnTo>
                    <a:pt x="119" y="706"/>
                  </a:lnTo>
                  <a:lnTo>
                    <a:pt x="132" y="721"/>
                  </a:lnTo>
                  <a:lnTo>
                    <a:pt x="147" y="736"/>
                  </a:lnTo>
                  <a:lnTo>
                    <a:pt x="161" y="749"/>
                  </a:lnTo>
                  <a:lnTo>
                    <a:pt x="178" y="761"/>
                  </a:lnTo>
                  <a:lnTo>
                    <a:pt x="194" y="772"/>
                  </a:lnTo>
                  <a:lnTo>
                    <a:pt x="211" y="783"/>
                  </a:lnTo>
                  <a:lnTo>
                    <a:pt x="229" y="794"/>
                  </a:lnTo>
                  <a:lnTo>
                    <a:pt x="247" y="803"/>
                  </a:lnTo>
                  <a:lnTo>
                    <a:pt x="266" y="811"/>
                  </a:lnTo>
                  <a:lnTo>
                    <a:pt x="284" y="818"/>
                  </a:lnTo>
                  <a:lnTo>
                    <a:pt x="304" y="825"/>
                  </a:lnTo>
                  <a:lnTo>
                    <a:pt x="324" y="831"/>
                  </a:lnTo>
                  <a:lnTo>
                    <a:pt x="344" y="835"/>
                  </a:lnTo>
                  <a:lnTo>
                    <a:pt x="364" y="838"/>
                  </a:lnTo>
                  <a:lnTo>
                    <a:pt x="385" y="842"/>
                  </a:lnTo>
                  <a:lnTo>
                    <a:pt x="407" y="844"/>
                  </a:lnTo>
                  <a:lnTo>
                    <a:pt x="428" y="844"/>
                  </a:lnTo>
                  <a:lnTo>
                    <a:pt x="449" y="844"/>
                  </a:lnTo>
                  <a:lnTo>
                    <a:pt x="471" y="842"/>
                  </a:lnTo>
                  <a:lnTo>
                    <a:pt x="491" y="838"/>
                  </a:lnTo>
                  <a:lnTo>
                    <a:pt x="511" y="835"/>
                  </a:lnTo>
                  <a:lnTo>
                    <a:pt x="533" y="831"/>
                  </a:lnTo>
                  <a:lnTo>
                    <a:pt x="551" y="825"/>
                  </a:lnTo>
                  <a:lnTo>
                    <a:pt x="571" y="818"/>
                  </a:lnTo>
                  <a:lnTo>
                    <a:pt x="590" y="811"/>
                  </a:lnTo>
                  <a:lnTo>
                    <a:pt x="608" y="803"/>
                  </a:lnTo>
                  <a:lnTo>
                    <a:pt x="626" y="794"/>
                  </a:lnTo>
                  <a:lnTo>
                    <a:pt x="644" y="783"/>
                  </a:lnTo>
                  <a:lnTo>
                    <a:pt x="661" y="772"/>
                  </a:lnTo>
                  <a:lnTo>
                    <a:pt x="677" y="761"/>
                  </a:lnTo>
                  <a:lnTo>
                    <a:pt x="694" y="749"/>
                  </a:lnTo>
                  <a:lnTo>
                    <a:pt x="709" y="736"/>
                  </a:lnTo>
                  <a:lnTo>
                    <a:pt x="723" y="721"/>
                  </a:lnTo>
                  <a:lnTo>
                    <a:pt x="736" y="706"/>
                  </a:lnTo>
                  <a:lnTo>
                    <a:pt x="751" y="692"/>
                  </a:lnTo>
                  <a:lnTo>
                    <a:pt x="762" y="675"/>
                  </a:lnTo>
                  <a:lnTo>
                    <a:pt x="774" y="661"/>
                  </a:lnTo>
                  <a:lnTo>
                    <a:pt x="785" y="642"/>
                  </a:lnTo>
                  <a:lnTo>
                    <a:pt x="795" y="626"/>
                  </a:lnTo>
                  <a:lnTo>
                    <a:pt x="804" y="608"/>
                  </a:lnTo>
                  <a:lnTo>
                    <a:pt x="813" y="589"/>
                  </a:lnTo>
                  <a:lnTo>
                    <a:pt x="820" y="569"/>
                  </a:lnTo>
                  <a:lnTo>
                    <a:pt x="826" y="551"/>
                  </a:lnTo>
                  <a:lnTo>
                    <a:pt x="831" y="531"/>
                  </a:lnTo>
                  <a:lnTo>
                    <a:pt x="837" y="511"/>
                  </a:lnTo>
                  <a:lnTo>
                    <a:pt x="840" y="490"/>
                  </a:lnTo>
                  <a:lnTo>
                    <a:pt x="842" y="468"/>
                  </a:lnTo>
                  <a:lnTo>
                    <a:pt x="844" y="448"/>
                  </a:lnTo>
                  <a:lnTo>
                    <a:pt x="846" y="426"/>
                  </a:lnTo>
                  <a:lnTo>
                    <a:pt x="855" y="426"/>
                  </a:lnTo>
                  <a:close/>
                </a:path>
              </a:pathLst>
            </a:custGeom>
            <a:solidFill>
              <a:srgbClr val="A2D9FF"/>
            </a:solidFill>
            <a:ln w="9525">
              <a:noFill/>
              <a:round/>
              <a:headEnd/>
              <a:tailEnd/>
            </a:ln>
          </p:spPr>
          <p:txBody>
            <a:bodyPr/>
            <a:lstStyle/>
            <a:p>
              <a:endParaRPr lang="en-US"/>
            </a:p>
          </p:txBody>
        </p:sp>
        <p:sp>
          <p:nvSpPr>
            <p:cNvPr id="49254" name="Freeform 319"/>
            <p:cNvSpPr>
              <a:spLocks/>
            </p:cNvSpPr>
            <p:nvPr/>
          </p:nvSpPr>
          <p:spPr bwMode="auto">
            <a:xfrm>
              <a:off x="3445933" y="2728931"/>
              <a:ext cx="1190978" cy="1341438"/>
            </a:xfrm>
            <a:custGeom>
              <a:avLst/>
              <a:gdLst>
                <a:gd name="T0" fmla="*/ 2147483647 w 844"/>
                <a:gd name="T1" fmla="*/ 2147483647 h 845"/>
                <a:gd name="T2" fmla="*/ 2147483647 w 844"/>
                <a:gd name="T3" fmla="*/ 2147483647 h 845"/>
                <a:gd name="T4" fmla="*/ 2147483647 w 844"/>
                <a:gd name="T5" fmla="*/ 2147483647 h 845"/>
                <a:gd name="T6" fmla="*/ 2147483647 w 844"/>
                <a:gd name="T7" fmla="*/ 2147483647 h 845"/>
                <a:gd name="T8" fmla="*/ 2147483647 w 844"/>
                <a:gd name="T9" fmla="*/ 2147483647 h 845"/>
                <a:gd name="T10" fmla="*/ 2147483647 w 844"/>
                <a:gd name="T11" fmla="*/ 2147483647 h 845"/>
                <a:gd name="T12" fmla="*/ 2147483647 w 844"/>
                <a:gd name="T13" fmla="*/ 2147483647 h 845"/>
                <a:gd name="T14" fmla="*/ 2147483647 w 844"/>
                <a:gd name="T15" fmla="*/ 2147483647 h 845"/>
                <a:gd name="T16" fmla="*/ 2147483647 w 844"/>
                <a:gd name="T17" fmla="*/ 2147483647 h 845"/>
                <a:gd name="T18" fmla="*/ 2147483647 w 844"/>
                <a:gd name="T19" fmla="*/ 2147483647 h 845"/>
                <a:gd name="T20" fmla="*/ 2147483647 w 844"/>
                <a:gd name="T21" fmla="*/ 2147483647 h 845"/>
                <a:gd name="T22" fmla="*/ 2147483647 w 844"/>
                <a:gd name="T23" fmla="*/ 2147483647 h 845"/>
                <a:gd name="T24" fmla="*/ 0 w 844"/>
                <a:gd name="T25" fmla="*/ 2147483647 h 845"/>
                <a:gd name="T26" fmla="*/ 2147483647 w 844"/>
                <a:gd name="T27" fmla="*/ 2147483647 h 845"/>
                <a:gd name="T28" fmla="*/ 2147483647 w 844"/>
                <a:gd name="T29" fmla="*/ 2147483647 h 845"/>
                <a:gd name="T30" fmla="*/ 2147483647 w 844"/>
                <a:gd name="T31" fmla="*/ 2147483647 h 845"/>
                <a:gd name="T32" fmla="*/ 2147483647 w 844"/>
                <a:gd name="T33" fmla="*/ 2147483647 h 845"/>
                <a:gd name="T34" fmla="*/ 2147483647 w 844"/>
                <a:gd name="T35" fmla="*/ 2147483647 h 845"/>
                <a:gd name="T36" fmla="*/ 2147483647 w 844"/>
                <a:gd name="T37" fmla="*/ 2147483647 h 845"/>
                <a:gd name="T38" fmla="*/ 2147483647 w 844"/>
                <a:gd name="T39" fmla="*/ 2147483647 h 845"/>
                <a:gd name="T40" fmla="*/ 2147483647 w 844"/>
                <a:gd name="T41" fmla="*/ 2147483647 h 845"/>
                <a:gd name="T42" fmla="*/ 2147483647 w 844"/>
                <a:gd name="T43" fmla="*/ 2147483647 h 845"/>
                <a:gd name="T44" fmla="*/ 2147483647 w 844"/>
                <a:gd name="T45" fmla="*/ 2147483647 h 845"/>
                <a:gd name="T46" fmla="*/ 2147483647 w 844"/>
                <a:gd name="T47" fmla="*/ 2147483647 h 845"/>
                <a:gd name="T48" fmla="*/ 2147483647 w 844"/>
                <a:gd name="T49" fmla="*/ 2147483647 h 845"/>
                <a:gd name="T50" fmla="*/ 2147483647 w 844"/>
                <a:gd name="T51" fmla="*/ 2147483647 h 845"/>
                <a:gd name="T52" fmla="*/ 2147483647 w 844"/>
                <a:gd name="T53" fmla="*/ 2147483647 h 845"/>
                <a:gd name="T54" fmla="*/ 2147483647 w 844"/>
                <a:gd name="T55" fmla="*/ 2147483647 h 845"/>
                <a:gd name="T56" fmla="*/ 2147483647 w 844"/>
                <a:gd name="T57" fmla="*/ 2147483647 h 845"/>
                <a:gd name="T58" fmla="*/ 2147483647 w 844"/>
                <a:gd name="T59" fmla="*/ 2147483647 h 845"/>
                <a:gd name="T60" fmla="*/ 2147483647 w 844"/>
                <a:gd name="T61" fmla="*/ 2147483647 h 845"/>
                <a:gd name="T62" fmla="*/ 2147483647 w 844"/>
                <a:gd name="T63" fmla="*/ 2147483647 h 845"/>
                <a:gd name="T64" fmla="*/ 2147483647 w 844"/>
                <a:gd name="T65" fmla="*/ 2147483647 h 845"/>
                <a:gd name="T66" fmla="*/ 2147483647 w 844"/>
                <a:gd name="T67" fmla="*/ 2147483647 h 845"/>
                <a:gd name="T68" fmla="*/ 2147483647 w 844"/>
                <a:gd name="T69" fmla="*/ 2147483647 h 845"/>
                <a:gd name="T70" fmla="*/ 2147483647 w 844"/>
                <a:gd name="T71" fmla="*/ 2147483647 h 845"/>
                <a:gd name="T72" fmla="*/ 2147483647 w 844"/>
                <a:gd name="T73" fmla="*/ 2147483647 h 845"/>
                <a:gd name="T74" fmla="*/ 2147483647 w 844"/>
                <a:gd name="T75" fmla="*/ 2147483647 h 845"/>
                <a:gd name="T76" fmla="*/ 2147483647 w 844"/>
                <a:gd name="T77" fmla="*/ 2147483647 h 845"/>
                <a:gd name="T78" fmla="*/ 2147483647 w 844"/>
                <a:gd name="T79" fmla="*/ 2147483647 h 845"/>
                <a:gd name="T80" fmla="*/ 2147483647 w 844"/>
                <a:gd name="T81" fmla="*/ 2147483647 h 845"/>
                <a:gd name="T82" fmla="*/ 2147483647 w 844"/>
                <a:gd name="T83" fmla="*/ 2147483647 h 845"/>
                <a:gd name="T84" fmla="*/ 2147483647 w 844"/>
                <a:gd name="T85" fmla="*/ 2147483647 h 845"/>
                <a:gd name="T86" fmla="*/ 2147483647 w 844"/>
                <a:gd name="T87" fmla="*/ 2147483647 h 845"/>
                <a:gd name="T88" fmla="*/ 2147483647 w 844"/>
                <a:gd name="T89" fmla="*/ 2147483647 h 845"/>
                <a:gd name="T90" fmla="*/ 2147483647 w 844"/>
                <a:gd name="T91" fmla="*/ 2147483647 h 845"/>
                <a:gd name="T92" fmla="*/ 2147483647 w 844"/>
                <a:gd name="T93" fmla="*/ 2147483647 h 845"/>
                <a:gd name="T94" fmla="*/ 2147483647 w 844"/>
                <a:gd name="T95" fmla="*/ 2147483647 h 845"/>
                <a:gd name="T96" fmla="*/ 2147483647 w 844"/>
                <a:gd name="T97" fmla="*/ 2147483647 h 845"/>
                <a:gd name="T98" fmla="*/ 2147483647 w 844"/>
                <a:gd name="T99" fmla="*/ 2147483647 h 845"/>
                <a:gd name="T100" fmla="*/ 2147483647 w 844"/>
                <a:gd name="T101" fmla="*/ 2147483647 h 84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44"/>
                <a:gd name="T154" fmla="*/ 0 h 845"/>
                <a:gd name="T155" fmla="*/ 844 w 844"/>
                <a:gd name="T156" fmla="*/ 845 h 84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44" h="845">
                  <a:moveTo>
                    <a:pt x="844" y="422"/>
                  </a:moveTo>
                  <a:lnTo>
                    <a:pt x="844" y="400"/>
                  </a:lnTo>
                  <a:lnTo>
                    <a:pt x="842" y="378"/>
                  </a:lnTo>
                  <a:lnTo>
                    <a:pt x="838" y="358"/>
                  </a:lnTo>
                  <a:lnTo>
                    <a:pt x="834" y="338"/>
                  </a:lnTo>
                  <a:lnTo>
                    <a:pt x="831" y="316"/>
                  </a:lnTo>
                  <a:lnTo>
                    <a:pt x="825" y="296"/>
                  </a:lnTo>
                  <a:lnTo>
                    <a:pt x="818" y="278"/>
                  </a:lnTo>
                  <a:lnTo>
                    <a:pt x="811" y="258"/>
                  </a:lnTo>
                  <a:lnTo>
                    <a:pt x="801" y="239"/>
                  </a:lnTo>
                  <a:lnTo>
                    <a:pt x="792" y="221"/>
                  </a:lnTo>
                  <a:lnTo>
                    <a:pt x="783" y="203"/>
                  </a:lnTo>
                  <a:lnTo>
                    <a:pt x="772" y="186"/>
                  </a:lnTo>
                  <a:lnTo>
                    <a:pt x="759" y="170"/>
                  </a:lnTo>
                  <a:lnTo>
                    <a:pt x="746" y="153"/>
                  </a:lnTo>
                  <a:lnTo>
                    <a:pt x="734" y="139"/>
                  </a:lnTo>
                  <a:lnTo>
                    <a:pt x="721" y="124"/>
                  </a:lnTo>
                  <a:lnTo>
                    <a:pt x="706" y="109"/>
                  </a:lnTo>
                  <a:lnTo>
                    <a:pt x="690" y="97"/>
                  </a:lnTo>
                  <a:lnTo>
                    <a:pt x="673" y="84"/>
                  </a:lnTo>
                  <a:lnTo>
                    <a:pt x="657" y="73"/>
                  </a:lnTo>
                  <a:lnTo>
                    <a:pt x="640" y="62"/>
                  </a:lnTo>
                  <a:lnTo>
                    <a:pt x="622" y="51"/>
                  </a:lnTo>
                  <a:lnTo>
                    <a:pt x="604" y="42"/>
                  </a:lnTo>
                  <a:lnTo>
                    <a:pt x="585" y="34"/>
                  </a:lnTo>
                  <a:lnTo>
                    <a:pt x="567" y="25"/>
                  </a:lnTo>
                  <a:lnTo>
                    <a:pt x="547" y="20"/>
                  </a:lnTo>
                  <a:lnTo>
                    <a:pt x="527" y="14"/>
                  </a:lnTo>
                  <a:lnTo>
                    <a:pt x="507" y="9"/>
                  </a:lnTo>
                  <a:lnTo>
                    <a:pt x="487" y="5"/>
                  </a:lnTo>
                  <a:lnTo>
                    <a:pt x="465" y="3"/>
                  </a:lnTo>
                  <a:lnTo>
                    <a:pt x="443" y="1"/>
                  </a:lnTo>
                  <a:lnTo>
                    <a:pt x="422" y="0"/>
                  </a:lnTo>
                  <a:lnTo>
                    <a:pt x="401" y="1"/>
                  </a:lnTo>
                  <a:lnTo>
                    <a:pt x="379" y="3"/>
                  </a:lnTo>
                  <a:lnTo>
                    <a:pt x="357" y="5"/>
                  </a:lnTo>
                  <a:lnTo>
                    <a:pt x="336" y="9"/>
                  </a:lnTo>
                  <a:lnTo>
                    <a:pt x="316" y="14"/>
                  </a:lnTo>
                  <a:lnTo>
                    <a:pt x="296" y="20"/>
                  </a:lnTo>
                  <a:lnTo>
                    <a:pt x="276" y="25"/>
                  </a:lnTo>
                  <a:lnTo>
                    <a:pt x="258" y="34"/>
                  </a:lnTo>
                  <a:lnTo>
                    <a:pt x="239" y="42"/>
                  </a:lnTo>
                  <a:lnTo>
                    <a:pt x="221" y="51"/>
                  </a:lnTo>
                  <a:lnTo>
                    <a:pt x="203" y="62"/>
                  </a:lnTo>
                  <a:lnTo>
                    <a:pt x="186" y="73"/>
                  </a:lnTo>
                  <a:lnTo>
                    <a:pt x="170" y="84"/>
                  </a:lnTo>
                  <a:lnTo>
                    <a:pt x="153" y="97"/>
                  </a:lnTo>
                  <a:lnTo>
                    <a:pt x="137" y="109"/>
                  </a:lnTo>
                  <a:lnTo>
                    <a:pt x="122" y="124"/>
                  </a:lnTo>
                  <a:lnTo>
                    <a:pt x="109" y="139"/>
                  </a:lnTo>
                  <a:lnTo>
                    <a:pt x="97" y="153"/>
                  </a:lnTo>
                  <a:lnTo>
                    <a:pt x="84" y="170"/>
                  </a:lnTo>
                  <a:lnTo>
                    <a:pt x="71" y="186"/>
                  </a:lnTo>
                  <a:lnTo>
                    <a:pt x="60" y="203"/>
                  </a:lnTo>
                  <a:lnTo>
                    <a:pt x="51" y="221"/>
                  </a:lnTo>
                  <a:lnTo>
                    <a:pt x="42" y="239"/>
                  </a:lnTo>
                  <a:lnTo>
                    <a:pt x="33" y="258"/>
                  </a:lnTo>
                  <a:lnTo>
                    <a:pt x="25" y="278"/>
                  </a:lnTo>
                  <a:lnTo>
                    <a:pt x="18" y="296"/>
                  </a:lnTo>
                  <a:lnTo>
                    <a:pt x="12" y="316"/>
                  </a:lnTo>
                  <a:lnTo>
                    <a:pt x="9" y="338"/>
                  </a:lnTo>
                  <a:lnTo>
                    <a:pt x="5" y="358"/>
                  </a:lnTo>
                  <a:lnTo>
                    <a:pt x="1" y="378"/>
                  </a:lnTo>
                  <a:lnTo>
                    <a:pt x="0" y="400"/>
                  </a:lnTo>
                  <a:lnTo>
                    <a:pt x="0" y="422"/>
                  </a:lnTo>
                  <a:lnTo>
                    <a:pt x="0" y="444"/>
                  </a:lnTo>
                  <a:lnTo>
                    <a:pt x="1" y="466"/>
                  </a:lnTo>
                  <a:lnTo>
                    <a:pt x="5" y="486"/>
                  </a:lnTo>
                  <a:lnTo>
                    <a:pt x="9" y="507"/>
                  </a:lnTo>
                  <a:lnTo>
                    <a:pt x="12" y="529"/>
                  </a:lnTo>
                  <a:lnTo>
                    <a:pt x="18" y="549"/>
                  </a:lnTo>
                  <a:lnTo>
                    <a:pt x="25" y="567"/>
                  </a:lnTo>
                  <a:lnTo>
                    <a:pt x="33" y="587"/>
                  </a:lnTo>
                  <a:lnTo>
                    <a:pt x="42" y="605"/>
                  </a:lnTo>
                  <a:lnTo>
                    <a:pt x="51" y="624"/>
                  </a:lnTo>
                  <a:lnTo>
                    <a:pt x="60" y="642"/>
                  </a:lnTo>
                  <a:lnTo>
                    <a:pt x="71" y="659"/>
                  </a:lnTo>
                  <a:lnTo>
                    <a:pt x="84" y="675"/>
                  </a:lnTo>
                  <a:lnTo>
                    <a:pt x="97" y="691"/>
                  </a:lnTo>
                  <a:lnTo>
                    <a:pt x="109" y="706"/>
                  </a:lnTo>
                  <a:lnTo>
                    <a:pt x="122" y="721"/>
                  </a:lnTo>
                  <a:lnTo>
                    <a:pt x="137" y="735"/>
                  </a:lnTo>
                  <a:lnTo>
                    <a:pt x="153" y="748"/>
                  </a:lnTo>
                  <a:lnTo>
                    <a:pt x="170" y="761"/>
                  </a:lnTo>
                  <a:lnTo>
                    <a:pt x="186" y="772"/>
                  </a:lnTo>
                  <a:lnTo>
                    <a:pt x="203" y="783"/>
                  </a:lnTo>
                  <a:lnTo>
                    <a:pt x="221" y="794"/>
                  </a:lnTo>
                  <a:lnTo>
                    <a:pt x="239" y="803"/>
                  </a:lnTo>
                  <a:lnTo>
                    <a:pt x="258" y="810"/>
                  </a:lnTo>
                  <a:lnTo>
                    <a:pt x="276" y="820"/>
                  </a:lnTo>
                  <a:lnTo>
                    <a:pt x="296" y="825"/>
                  </a:lnTo>
                  <a:lnTo>
                    <a:pt x="316" y="831"/>
                  </a:lnTo>
                  <a:lnTo>
                    <a:pt x="336" y="836"/>
                  </a:lnTo>
                  <a:lnTo>
                    <a:pt x="357" y="840"/>
                  </a:lnTo>
                  <a:lnTo>
                    <a:pt x="379" y="842"/>
                  </a:lnTo>
                  <a:lnTo>
                    <a:pt x="401" y="843"/>
                  </a:lnTo>
                  <a:lnTo>
                    <a:pt x="422" y="845"/>
                  </a:lnTo>
                  <a:lnTo>
                    <a:pt x="443" y="843"/>
                  </a:lnTo>
                  <a:lnTo>
                    <a:pt x="465" y="842"/>
                  </a:lnTo>
                  <a:lnTo>
                    <a:pt x="487" y="840"/>
                  </a:lnTo>
                  <a:lnTo>
                    <a:pt x="507" y="836"/>
                  </a:lnTo>
                  <a:lnTo>
                    <a:pt x="527" y="831"/>
                  </a:lnTo>
                  <a:lnTo>
                    <a:pt x="547" y="825"/>
                  </a:lnTo>
                  <a:lnTo>
                    <a:pt x="567" y="820"/>
                  </a:lnTo>
                  <a:lnTo>
                    <a:pt x="585" y="810"/>
                  </a:lnTo>
                  <a:lnTo>
                    <a:pt x="604" y="803"/>
                  </a:lnTo>
                  <a:lnTo>
                    <a:pt x="622" y="794"/>
                  </a:lnTo>
                  <a:lnTo>
                    <a:pt x="640" y="783"/>
                  </a:lnTo>
                  <a:lnTo>
                    <a:pt x="657" y="772"/>
                  </a:lnTo>
                  <a:lnTo>
                    <a:pt x="673" y="761"/>
                  </a:lnTo>
                  <a:lnTo>
                    <a:pt x="690" y="748"/>
                  </a:lnTo>
                  <a:lnTo>
                    <a:pt x="706" y="735"/>
                  </a:lnTo>
                  <a:lnTo>
                    <a:pt x="721" y="721"/>
                  </a:lnTo>
                  <a:lnTo>
                    <a:pt x="734" y="706"/>
                  </a:lnTo>
                  <a:lnTo>
                    <a:pt x="746" y="691"/>
                  </a:lnTo>
                  <a:lnTo>
                    <a:pt x="759" y="675"/>
                  </a:lnTo>
                  <a:lnTo>
                    <a:pt x="772" y="659"/>
                  </a:lnTo>
                  <a:lnTo>
                    <a:pt x="783" y="642"/>
                  </a:lnTo>
                  <a:lnTo>
                    <a:pt x="792" y="624"/>
                  </a:lnTo>
                  <a:lnTo>
                    <a:pt x="801" y="605"/>
                  </a:lnTo>
                  <a:lnTo>
                    <a:pt x="811" y="587"/>
                  </a:lnTo>
                  <a:lnTo>
                    <a:pt x="818" y="567"/>
                  </a:lnTo>
                  <a:lnTo>
                    <a:pt x="825" y="549"/>
                  </a:lnTo>
                  <a:lnTo>
                    <a:pt x="831" y="529"/>
                  </a:lnTo>
                  <a:lnTo>
                    <a:pt x="834" y="507"/>
                  </a:lnTo>
                  <a:lnTo>
                    <a:pt x="838" y="486"/>
                  </a:lnTo>
                  <a:lnTo>
                    <a:pt x="842" y="466"/>
                  </a:lnTo>
                  <a:lnTo>
                    <a:pt x="844" y="444"/>
                  </a:lnTo>
                  <a:lnTo>
                    <a:pt x="844" y="422"/>
                  </a:lnTo>
                  <a:lnTo>
                    <a:pt x="834" y="422"/>
                  </a:lnTo>
                  <a:lnTo>
                    <a:pt x="834" y="400"/>
                  </a:lnTo>
                  <a:lnTo>
                    <a:pt x="833" y="380"/>
                  </a:lnTo>
                  <a:lnTo>
                    <a:pt x="831" y="360"/>
                  </a:lnTo>
                  <a:lnTo>
                    <a:pt x="827" y="340"/>
                  </a:lnTo>
                  <a:lnTo>
                    <a:pt x="822" y="320"/>
                  </a:lnTo>
                  <a:lnTo>
                    <a:pt x="816" y="300"/>
                  </a:lnTo>
                  <a:lnTo>
                    <a:pt x="809" y="280"/>
                  </a:lnTo>
                  <a:lnTo>
                    <a:pt x="801" y="261"/>
                  </a:lnTo>
                  <a:lnTo>
                    <a:pt x="794" y="243"/>
                  </a:lnTo>
                  <a:lnTo>
                    <a:pt x="785" y="225"/>
                  </a:lnTo>
                  <a:lnTo>
                    <a:pt x="774" y="208"/>
                  </a:lnTo>
                  <a:lnTo>
                    <a:pt x="765" y="192"/>
                  </a:lnTo>
                  <a:lnTo>
                    <a:pt x="752" y="175"/>
                  </a:lnTo>
                  <a:lnTo>
                    <a:pt x="741" y="161"/>
                  </a:lnTo>
                  <a:lnTo>
                    <a:pt x="728" y="144"/>
                  </a:lnTo>
                  <a:lnTo>
                    <a:pt x="714" y="129"/>
                  </a:lnTo>
                  <a:lnTo>
                    <a:pt x="699" y="117"/>
                  </a:lnTo>
                  <a:lnTo>
                    <a:pt x="684" y="104"/>
                  </a:lnTo>
                  <a:lnTo>
                    <a:pt x="670" y="91"/>
                  </a:lnTo>
                  <a:lnTo>
                    <a:pt x="653" y="80"/>
                  </a:lnTo>
                  <a:lnTo>
                    <a:pt x="637" y="69"/>
                  </a:lnTo>
                  <a:lnTo>
                    <a:pt x="618" y="60"/>
                  </a:lnTo>
                  <a:lnTo>
                    <a:pt x="600" y="51"/>
                  </a:lnTo>
                  <a:lnTo>
                    <a:pt x="582" y="42"/>
                  </a:lnTo>
                  <a:lnTo>
                    <a:pt x="563" y="34"/>
                  </a:lnTo>
                  <a:lnTo>
                    <a:pt x="545" y="29"/>
                  </a:lnTo>
                  <a:lnTo>
                    <a:pt x="525" y="23"/>
                  </a:lnTo>
                  <a:lnTo>
                    <a:pt x="505" y="18"/>
                  </a:lnTo>
                  <a:lnTo>
                    <a:pt x="485" y="14"/>
                  </a:lnTo>
                  <a:lnTo>
                    <a:pt x="465" y="12"/>
                  </a:lnTo>
                  <a:lnTo>
                    <a:pt x="443" y="11"/>
                  </a:lnTo>
                  <a:lnTo>
                    <a:pt x="422" y="9"/>
                  </a:lnTo>
                  <a:lnTo>
                    <a:pt x="401" y="11"/>
                  </a:lnTo>
                  <a:lnTo>
                    <a:pt x="379" y="12"/>
                  </a:lnTo>
                  <a:lnTo>
                    <a:pt x="358" y="14"/>
                  </a:lnTo>
                  <a:lnTo>
                    <a:pt x="338" y="18"/>
                  </a:lnTo>
                  <a:lnTo>
                    <a:pt x="318" y="23"/>
                  </a:lnTo>
                  <a:lnTo>
                    <a:pt x="298" y="29"/>
                  </a:lnTo>
                  <a:lnTo>
                    <a:pt x="280" y="34"/>
                  </a:lnTo>
                  <a:lnTo>
                    <a:pt x="261" y="42"/>
                  </a:lnTo>
                  <a:lnTo>
                    <a:pt x="243" y="51"/>
                  </a:lnTo>
                  <a:lnTo>
                    <a:pt x="225" y="60"/>
                  </a:lnTo>
                  <a:lnTo>
                    <a:pt x="208" y="69"/>
                  </a:lnTo>
                  <a:lnTo>
                    <a:pt x="190" y="80"/>
                  </a:lnTo>
                  <a:lnTo>
                    <a:pt x="175" y="91"/>
                  </a:lnTo>
                  <a:lnTo>
                    <a:pt x="159" y="104"/>
                  </a:lnTo>
                  <a:lnTo>
                    <a:pt x="144" y="117"/>
                  </a:lnTo>
                  <a:lnTo>
                    <a:pt x="130" y="129"/>
                  </a:lnTo>
                  <a:lnTo>
                    <a:pt x="115" y="144"/>
                  </a:lnTo>
                  <a:lnTo>
                    <a:pt x="102" y="161"/>
                  </a:lnTo>
                  <a:lnTo>
                    <a:pt x="91" y="175"/>
                  </a:lnTo>
                  <a:lnTo>
                    <a:pt x="78" y="192"/>
                  </a:lnTo>
                  <a:lnTo>
                    <a:pt x="69" y="208"/>
                  </a:lnTo>
                  <a:lnTo>
                    <a:pt x="58" y="225"/>
                  </a:lnTo>
                  <a:lnTo>
                    <a:pt x="49" y="243"/>
                  </a:lnTo>
                  <a:lnTo>
                    <a:pt x="42" y="261"/>
                  </a:lnTo>
                  <a:lnTo>
                    <a:pt x="34" y="280"/>
                  </a:lnTo>
                  <a:lnTo>
                    <a:pt x="27" y="300"/>
                  </a:lnTo>
                  <a:lnTo>
                    <a:pt x="22" y="320"/>
                  </a:lnTo>
                  <a:lnTo>
                    <a:pt x="16" y="340"/>
                  </a:lnTo>
                  <a:lnTo>
                    <a:pt x="12" y="360"/>
                  </a:lnTo>
                  <a:lnTo>
                    <a:pt x="11" y="380"/>
                  </a:lnTo>
                  <a:lnTo>
                    <a:pt x="9" y="400"/>
                  </a:lnTo>
                  <a:lnTo>
                    <a:pt x="9" y="422"/>
                  </a:lnTo>
                  <a:lnTo>
                    <a:pt x="9" y="444"/>
                  </a:lnTo>
                  <a:lnTo>
                    <a:pt x="11" y="464"/>
                  </a:lnTo>
                  <a:lnTo>
                    <a:pt x="12" y="485"/>
                  </a:lnTo>
                  <a:lnTo>
                    <a:pt x="16" y="505"/>
                  </a:lnTo>
                  <a:lnTo>
                    <a:pt x="22" y="525"/>
                  </a:lnTo>
                  <a:lnTo>
                    <a:pt x="27" y="545"/>
                  </a:lnTo>
                  <a:lnTo>
                    <a:pt x="34" y="565"/>
                  </a:lnTo>
                  <a:lnTo>
                    <a:pt x="42" y="583"/>
                  </a:lnTo>
                  <a:lnTo>
                    <a:pt x="49" y="602"/>
                  </a:lnTo>
                  <a:lnTo>
                    <a:pt x="58" y="620"/>
                  </a:lnTo>
                  <a:lnTo>
                    <a:pt x="69" y="637"/>
                  </a:lnTo>
                  <a:lnTo>
                    <a:pt x="78" y="653"/>
                  </a:lnTo>
                  <a:lnTo>
                    <a:pt x="91" y="669"/>
                  </a:lnTo>
                  <a:lnTo>
                    <a:pt x="102" y="686"/>
                  </a:lnTo>
                  <a:lnTo>
                    <a:pt x="115" y="701"/>
                  </a:lnTo>
                  <a:lnTo>
                    <a:pt x="130" y="715"/>
                  </a:lnTo>
                  <a:lnTo>
                    <a:pt x="144" y="728"/>
                  </a:lnTo>
                  <a:lnTo>
                    <a:pt x="159" y="741"/>
                  </a:lnTo>
                  <a:lnTo>
                    <a:pt x="175" y="754"/>
                  </a:lnTo>
                  <a:lnTo>
                    <a:pt x="190" y="765"/>
                  </a:lnTo>
                  <a:lnTo>
                    <a:pt x="208" y="776"/>
                  </a:lnTo>
                  <a:lnTo>
                    <a:pt x="225" y="785"/>
                  </a:lnTo>
                  <a:lnTo>
                    <a:pt x="243" y="794"/>
                  </a:lnTo>
                  <a:lnTo>
                    <a:pt x="261" y="803"/>
                  </a:lnTo>
                  <a:lnTo>
                    <a:pt x="280" y="810"/>
                  </a:lnTo>
                  <a:lnTo>
                    <a:pt x="298" y="816"/>
                  </a:lnTo>
                  <a:lnTo>
                    <a:pt x="318" y="823"/>
                  </a:lnTo>
                  <a:lnTo>
                    <a:pt x="338" y="827"/>
                  </a:lnTo>
                  <a:lnTo>
                    <a:pt x="358" y="831"/>
                  </a:lnTo>
                  <a:lnTo>
                    <a:pt x="379" y="832"/>
                  </a:lnTo>
                  <a:lnTo>
                    <a:pt x="401" y="834"/>
                  </a:lnTo>
                  <a:lnTo>
                    <a:pt x="422" y="836"/>
                  </a:lnTo>
                  <a:lnTo>
                    <a:pt x="443" y="834"/>
                  </a:lnTo>
                  <a:lnTo>
                    <a:pt x="465" y="832"/>
                  </a:lnTo>
                  <a:lnTo>
                    <a:pt x="485" y="831"/>
                  </a:lnTo>
                  <a:lnTo>
                    <a:pt x="505" y="827"/>
                  </a:lnTo>
                  <a:lnTo>
                    <a:pt x="525" y="823"/>
                  </a:lnTo>
                  <a:lnTo>
                    <a:pt x="545" y="816"/>
                  </a:lnTo>
                  <a:lnTo>
                    <a:pt x="563" y="810"/>
                  </a:lnTo>
                  <a:lnTo>
                    <a:pt x="582" y="803"/>
                  </a:lnTo>
                  <a:lnTo>
                    <a:pt x="600" y="794"/>
                  </a:lnTo>
                  <a:lnTo>
                    <a:pt x="618" y="785"/>
                  </a:lnTo>
                  <a:lnTo>
                    <a:pt x="637" y="776"/>
                  </a:lnTo>
                  <a:lnTo>
                    <a:pt x="653" y="765"/>
                  </a:lnTo>
                  <a:lnTo>
                    <a:pt x="670" y="754"/>
                  </a:lnTo>
                  <a:lnTo>
                    <a:pt x="684" y="741"/>
                  </a:lnTo>
                  <a:lnTo>
                    <a:pt x="699" y="728"/>
                  </a:lnTo>
                  <a:lnTo>
                    <a:pt x="714" y="715"/>
                  </a:lnTo>
                  <a:lnTo>
                    <a:pt x="728" y="701"/>
                  </a:lnTo>
                  <a:lnTo>
                    <a:pt x="741" y="686"/>
                  </a:lnTo>
                  <a:lnTo>
                    <a:pt x="752" y="669"/>
                  </a:lnTo>
                  <a:lnTo>
                    <a:pt x="765" y="653"/>
                  </a:lnTo>
                  <a:lnTo>
                    <a:pt x="774" y="637"/>
                  </a:lnTo>
                  <a:lnTo>
                    <a:pt x="785" y="620"/>
                  </a:lnTo>
                  <a:lnTo>
                    <a:pt x="794" y="602"/>
                  </a:lnTo>
                  <a:lnTo>
                    <a:pt x="801" y="583"/>
                  </a:lnTo>
                  <a:lnTo>
                    <a:pt x="809" y="565"/>
                  </a:lnTo>
                  <a:lnTo>
                    <a:pt x="816" y="545"/>
                  </a:lnTo>
                  <a:lnTo>
                    <a:pt x="822" y="525"/>
                  </a:lnTo>
                  <a:lnTo>
                    <a:pt x="827" y="505"/>
                  </a:lnTo>
                  <a:lnTo>
                    <a:pt x="831" y="485"/>
                  </a:lnTo>
                  <a:lnTo>
                    <a:pt x="833" y="464"/>
                  </a:lnTo>
                  <a:lnTo>
                    <a:pt x="834" y="444"/>
                  </a:lnTo>
                  <a:lnTo>
                    <a:pt x="834" y="422"/>
                  </a:lnTo>
                  <a:lnTo>
                    <a:pt x="844" y="422"/>
                  </a:lnTo>
                  <a:close/>
                </a:path>
              </a:pathLst>
            </a:custGeom>
            <a:solidFill>
              <a:srgbClr val="A3DAFF"/>
            </a:solidFill>
            <a:ln w="9525">
              <a:noFill/>
              <a:round/>
              <a:headEnd/>
              <a:tailEnd/>
            </a:ln>
          </p:spPr>
          <p:txBody>
            <a:bodyPr/>
            <a:lstStyle/>
            <a:p>
              <a:endParaRPr lang="en-US"/>
            </a:p>
          </p:txBody>
        </p:sp>
        <p:sp>
          <p:nvSpPr>
            <p:cNvPr id="49255" name="Freeform 320"/>
            <p:cNvSpPr>
              <a:spLocks/>
            </p:cNvSpPr>
            <p:nvPr/>
          </p:nvSpPr>
          <p:spPr bwMode="auto">
            <a:xfrm>
              <a:off x="3450167" y="2736869"/>
              <a:ext cx="1181100" cy="1325562"/>
            </a:xfrm>
            <a:custGeom>
              <a:avLst/>
              <a:gdLst>
                <a:gd name="T0" fmla="*/ 2147483647 w 837"/>
                <a:gd name="T1" fmla="*/ 2147483647 h 835"/>
                <a:gd name="T2" fmla="*/ 2147483647 w 837"/>
                <a:gd name="T3" fmla="*/ 2147483647 h 835"/>
                <a:gd name="T4" fmla="*/ 2147483647 w 837"/>
                <a:gd name="T5" fmla="*/ 2147483647 h 835"/>
                <a:gd name="T6" fmla="*/ 2147483647 w 837"/>
                <a:gd name="T7" fmla="*/ 2147483647 h 835"/>
                <a:gd name="T8" fmla="*/ 2147483647 w 837"/>
                <a:gd name="T9" fmla="*/ 2147483647 h 835"/>
                <a:gd name="T10" fmla="*/ 2147483647 w 837"/>
                <a:gd name="T11" fmla="*/ 2147483647 h 835"/>
                <a:gd name="T12" fmla="*/ 2147483647 w 837"/>
                <a:gd name="T13" fmla="*/ 2147483647 h 835"/>
                <a:gd name="T14" fmla="*/ 2147483647 w 837"/>
                <a:gd name="T15" fmla="*/ 2147483647 h 835"/>
                <a:gd name="T16" fmla="*/ 2147483647 w 837"/>
                <a:gd name="T17" fmla="*/ 2147483647 h 835"/>
                <a:gd name="T18" fmla="*/ 2147483647 w 837"/>
                <a:gd name="T19" fmla="*/ 2147483647 h 835"/>
                <a:gd name="T20" fmla="*/ 2147483647 w 837"/>
                <a:gd name="T21" fmla="*/ 2147483647 h 835"/>
                <a:gd name="T22" fmla="*/ 2147483647 w 837"/>
                <a:gd name="T23" fmla="*/ 2147483647 h 835"/>
                <a:gd name="T24" fmla="*/ 0 w 837"/>
                <a:gd name="T25" fmla="*/ 2147483647 h 835"/>
                <a:gd name="T26" fmla="*/ 2147483647 w 837"/>
                <a:gd name="T27" fmla="*/ 2147483647 h 835"/>
                <a:gd name="T28" fmla="*/ 2147483647 w 837"/>
                <a:gd name="T29" fmla="*/ 2147483647 h 835"/>
                <a:gd name="T30" fmla="*/ 2147483647 w 837"/>
                <a:gd name="T31" fmla="*/ 2147483647 h 835"/>
                <a:gd name="T32" fmla="*/ 2147483647 w 837"/>
                <a:gd name="T33" fmla="*/ 2147483647 h 835"/>
                <a:gd name="T34" fmla="*/ 2147483647 w 837"/>
                <a:gd name="T35" fmla="*/ 2147483647 h 835"/>
                <a:gd name="T36" fmla="*/ 2147483647 w 837"/>
                <a:gd name="T37" fmla="*/ 2147483647 h 835"/>
                <a:gd name="T38" fmla="*/ 2147483647 w 837"/>
                <a:gd name="T39" fmla="*/ 2147483647 h 835"/>
                <a:gd name="T40" fmla="*/ 2147483647 w 837"/>
                <a:gd name="T41" fmla="*/ 2147483647 h 835"/>
                <a:gd name="T42" fmla="*/ 2147483647 w 837"/>
                <a:gd name="T43" fmla="*/ 2147483647 h 835"/>
                <a:gd name="T44" fmla="*/ 2147483647 w 837"/>
                <a:gd name="T45" fmla="*/ 2147483647 h 835"/>
                <a:gd name="T46" fmla="*/ 2147483647 w 837"/>
                <a:gd name="T47" fmla="*/ 2147483647 h 835"/>
                <a:gd name="T48" fmla="*/ 2147483647 w 837"/>
                <a:gd name="T49" fmla="*/ 2147483647 h 835"/>
                <a:gd name="T50" fmla="*/ 2147483647 w 837"/>
                <a:gd name="T51" fmla="*/ 2147483647 h 835"/>
                <a:gd name="T52" fmla="*/ 2147483647 w 837"/>
                <a:gd name="T53" fmla="*/ 2147483647 h 835"/>
                <a:gd name="T54" fmla="*/ 2147483647 w 837"/>
                <a:gd name="T55" fmla="*/ 2147483647 h 835"/>
                <a:gd name="T56" fmla="*/ 2147483647 w 837"/>
                <a:gd name="T57" fmla="*/ 2147483647 h 835"/>
                <a:gd name="T58" fmla="*/ 2147483647 w 837"/>
                <a:gd name="T59" fmla="*/ 2147483647 h 835"/>
                <a:gd name="T60" fmla="*/ 2147483647 w 837"/>
                <a:gd name="T61" fmla="*/ 2147483647 h 835"/>
                <a:gd name="T62" fmla="*/ 2147483647 w 837"/>
                <a:gd name="T63" fmla="*/ 2147483647 h 835"/>
                <a:gd name="T64" fmla="*/ 2147483647 w 837"/>
                <a:gd name="T65" fmla="*/ 2147483647 h 835"/>
                <a:gd name="T66" fmla="*/ 2147483647 w 837"/>
                <a:gd name="T67" fmla="*/ 2147483647 h 835"/>
                <a:gd name="T68" fmla="*/ 2147483647 w 837"/>
                <a:gd name="T69" fmla="*/ 2147483647 h 835"/>
                <a:gd name="T70" fmla="*/ 2147483647 w 837"/>
                <a:gd name="T71" fmla="*/ 2147483647 h 835"/>
                <a:gd name="T72" fmla="*/ 2147483647 w 837"/>
                <a:gd name="T73" fmla="*/ 2147483647 h 835"/>
                <a:gd name="T74" fmla="*/ 2147483647 w 837"/>
                <a:gd name="T75" fmla="*/ 2147483647 h 835"/>
                <a:gd name="T76" fmla="*/ 2147483647 w 837"/>
                <a:gd name="T77" fmla="*/ 2147483647 h 835"/>
                <a:gd name="T78" fmla="*/ 2147483647 w 837"/>
                <a:gd name="T79" fmla="*/ 2147483647 h 835"/>
                <a:gd name="T80" fmla="*/ 2147483647 w 837"/>
                <a:gd name="T81" fmla="*/ 2147483647 h 835"/>
                <a:gd name="T82" fmla="*/ 2147483647 w 837"/>
                <a:gd name="T83" fmla="*/ 2147483647 h 835"/>
                <a:gd name="T84" fmla="*/ 2147483647 w 837"/>
                <a:gd name="T85" fmla="*/ 2147483647 h 835"/>
                <a:gd name="T86" fmla="*/ 2147483647 w 837"/>
                <a:gd name="T87" fmla="*/ 2147483647 h 835"/>
                <a:gd name="T88" fmla="*/ 2147483647 w 837"/>
                <a:gd name="T89" fmla="*/ 2147483647 h 835"/>
                <a:gd name="T90" fmla="*/ 2147483647 w 837"/>
                <a:gd name="T91" fmla="*/ 2147483647 h 835"/>
                <a:gd name="T92" fmla="*/ 2147483647 w 837"/>
                <a:gd name="T93" fmla="*/ 2147483647 h 835"/>
                <a:gd name="T94" fmla="*/ 2147483647 w 837"/>
                <a:gd name="T95" fmla="*/ 2147483647 h 835"/>
                <a:gd name="T96" fmla="*/ 2147483647 w 837"/>
                <a:gd name="T97" fmla="*/ 2147483647 h 835"/>
                <a:gd name="T98" fmla="*/ 2147483647 w 837"/>
                <a:gd name="T99" fmla="*/ 2147483647 h 835"/>
                <a:gd name="T100" fmla="*/ 2147483647 w 837"/>
                <a:gd name="T101" fmla="*/ 2147483647 h 83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37"/>
                <a:gd name="T154" fmla="*/ 0 h 835"/>
                <a:gd name="T155" fmla="*/ 837 w 837"/>
                <a:gd name="T156" fmla="*/ 835 h 83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37" h="835">
                  <a:moveTo>
                    <a:pt x="837" y="417"/>
                  </a:moveTo>
                  <a:lnTo>
                    <a:pt x="835" y="395"/>
                  </a:lnTo>
                  <a:lnTo>
                    <a:pt x="833" y="375"/>
                  </a:lnTo>
                  <a:lnTo>
                    <a:pt x="831" y="353"/>
                  </a:lnTo>
                  <a:lnTo>
                    <a:pt x="828" y="333"/>
                  </a:lnTo>
                  <a:lnTo>
                    <a:pt x="822" y="313"/>
                  </a:lnTo>
                  <a:lnTo>
                    <a:pt x="817" y="293"/>
                  </a:lnTo>
                  <a:lnTo>
                    <a:pt x="811" y="275"/>
                  </a:lnTo>
                  <a:lnTo>
                    <a:pt x="804" y="254"/>
                  </a:lnTo>
                  <a:lnTo>
                    <a:pt x="795" y="236"/>
                  </a:lnTo>
                  <a:lnTo>
                    <a:pt x="786" y="218"/>
                  </a:lnTo>
                  <a:lnTo>
                    <a:pt x="776" y="201"/>
                  </a:lnTo>
                  <a:lnTo>
                    <a:pt x="765" y="183"/>
                  </a:lnTo>
                  <a:lnTo>
                    <a:pt x="753" y="168"/>
                  </a:lnTo>
                  <a:lnTo>
                    <a:pt x="742" y="152"/>
                  </a:lnTo>
                  <a:lnTo>
                    <a:pt x="727" y="137"/>
                  </a:lnTo>
                  <a:lnTo>
                    <a:pt x="714" y="123"/>
                  </a:lnTo>
                  <a:lnTo>
                    <a:pt x="700" y="108"/>
                  </a:lnTo>
                  <a:lnTo>
                    <a:pt x="685" y="95"/>
                  </a:lnTo>
                  <a:lnTo>
                    <a:pt x="668" y="82"/>
                  </a:lnTo>
                  <a:lnTo>
                    <a:pt x="652" y="71"/>
                  </a:lnTo>
                  <a:lnTo>
                    <a:pt x="635" y="60"/>
                  </a:lnTo>
                  <a:lnTo>
                    <a:pt x="617" y="49"/>
                  </a:lnTo>
                  <a:lnTo>
                    <a:pt x="599" y="40"/>
                  </a:lnTo>
                  <a:lnTo>
                    <a:pt x="581" y="33"/>
                  </a:lnTo>
                  <a:lnTo>
                    <a:pt x="562" y="26"/>
                  </a:lnTo>
                  <a:lnTo>
                    <a:pt x="542" y="18"/>
                  </a:lnTo>
                  <a:lnTo>
                    <a:pt x="524" y="13"/>
                  </a:lnTo>
                  <a:lnTo>
                    <a:pt x="502" y="9"/>
                  </a:lnTo>
                  <a:lnTo>
                    <a:pt x="482" y="6"/>
                  </a:lnTo>
                  <a:lnTo>
                    <a:pt x="462" y="2"/>
                  </a:lnTo>
                  <a:lnTo>
                    <a:pt x="440" y="0"/>
                  </a:lnTo>
                  <a:lnTo>
                    <a:pt x="419" y="0"/>
                  </a:lnTo>
                  <a:lnTo>
                    <a:pt x="398" y="0"/>
                  </a:lnTo>
                  <a:lnTo>
                    <a:pt x="376" y="2"/>
                  </a:lnTo>
                  <a:lnTo>
                    <a:pt x="355" y="6"/>
                  </a:lnTo>
                  <a:lnTo>
                    <a:pt x="335" y="9"/>
                  </a:lnTo>
                  <a:lnTo>
                    <a:pt x="315" y="13"/>
                  </a:lnTo>
                  <a:lnTo>
                    <a:pt x="295" y="18"/>
                  </a:lnTo>
                  <a:lnTo>
                    <a:pt x="275" y="26"/>
                  </a:lnTo>
                  <a:lnTo>
                    <a:pt x="257" y="33"/>
                  </a:lnTo>
                  <a:lnTo>
                    <a:pt x="238" y="40"/>
                  </a:lnTo>
                  <a:lnTo>
                    <a:pt x="220" y="49"/>
                  </a:lnTo>
                  <a:lnTo>
                    <a:pt x="202" y="60"/>
                  </a:lnTo>
                  <a:lnTo>
                    <a:pt x="185" y="71"/>
                  </a:lnTo>
                  <a:lnTo>
                    <a:pt x="169" y="82"/>
                  </a:lnTo>
                  <a:lnTo>
                    <a:pt x="152" y="95"/>
                  </a:lnTo>
                  <a:lnTo>
                    <a:pt x="138" y="108"/>
                  </a:lnTo>
                  <a:lnTo>
                    <a:pt x="123" y="123"/>
                  </a:lnTo>
                  <a:lnTo>
                    <a:pt x="110" y="137"/>
                  </a:lnTo>
                  <a:lnTo>
                    <a:pt x="95" y="152"/>
                  </a:lnTo>
                  <a:lnTo>
                    <a:pt x="84" y="168"/>
                  </a:lnTo>
                  <a:lnTo>
                    <a:pt x="72" y="183"/>
                  </a:lnTo>
                  <a:lnTo>
                    <a:pt x="61" y="201"/>
                  </a:lnTo>
                  <a:lnTo>
                    <a:pt x="52" y="218"/>
                  </a:lnTo>
                  <a:lnTo>
                    <a:pt x="42" y="236"/>
                  </a:lnTo>
                  <a:lnTo>
                    <a:pt x="33" y="254"/>
                  </a:lnTo>
                  <a:lnTo>
                    <a:pt x="26" y="275"/>
                  </a:lnTo>
                  <a:lnTo>
                    <a:pt x="20" y="293"/>
                  </a:lnTo>
                  <a:lnTo>
                    <a:pt x="15" y="313"/>
                  </a:lnTo>
                  <a:lnTo>
                    <a:pt x="9" y="333"/>
                  </a:lnTo>
                  <a:lnTo>
                    <a:pt x="6" y="353"/>
                  </a:lnTo>
                  <a:lnTo>
                    <a:pt x="4" y="375"/>
                  </a:lnTo>
                  <a:lnTo>
                    <a:pt x="2" y="395"/>
                  </a:lnTo>
                  <a:lnTo>
                    <a:pt x="0" y="417"/>
                  </a:lnTo>
                  <a:lnTo>
                    <a:pt x="2" y="439"/>
                  </a:lnTo>
                  <a:lnTo>
                    <a:pt x="4" y="459"/>
                  </a:lnTo>
                  <a:lnTo>
                    <a:pt x="6" y="481"/>
                  </a:lnTo>
                  <a:lnTo>
                    <a:pt x="9" y="502"/>
                  </a:lnTo>
                  <a:lnTo>
                    <a:pt x="15" y="522"/>
                  </a:lnTo>
                  <a:lnTo>
                    <a:pt x="20" y="542"/>
                  </a:lnTo>
                  <a:lnTo>
                    <a:pt x="26" y="560"/>
                  </a:lnTo>
                  <a:lnTo>
                    <a:pt x="33" y="580"/>
                  </a:lnTo>
                  <a:lnTo>
                    <a:pt x="42" y="599"/>
                  </a:lnTo>
                  <a:lnTo>
                    <a:pt x="52" y="617"/>
                  </a:lnTo>
                  <a:lnTo>
                    <a:pt x="61" y="633"/>
                  </a:lnTo>
                  <a:lnTo>
                    <a:pt x="72" y="652"/>
                  </a:lnTo>
                  <a:lnTo>
                    <a:pt x="84" y="666"/>
                  </a:lnTo>
                  <a:lnTo>
                    <a:pt x="95" y="683"/>
                  </a:lnTo>
                  <a:lnTo>
                    <a:pt x="110" y="697"/>
                  </a:lnTo>
                  <a:lnTo>
                    <a:pt x="123" y="712"/>
                  </a:lnTo>
                  <a:lnTo>
                    <a:pt x="138" y="727"/>
                  </a:lnTo>
                  <a:lnTo>
                    <a:pt x="152" y="740"/>
                  </a:lnTo>
                  <a:lnTo>
                    <a:pt x="169" y="752"/>
                  </a:lnTo>
                  <a:lnTo>
                    <a:pt x="185" y="763"/>
                  </a:lnTo>
                  <a:lnTo>
                    <a:pt x="202" y="774"/>
                  </a:lnTo>
                  <a:lnTo>
                    <a:pt x="220" y="785"/>
                  </a:lnTo>
                  <a:lnTo>
                    <a:pt x="238" y="794"/>
                  </a:lnTo>
                  <a:lnTo>
                    <a:pt x="257" y="802"/>
                  </a:lnTo>
                  <a:lnTo>
                    <a:pt x="275" y="809"/>
                  </a:lnTo>
                  <a:lnTo>
                    <a:pt x="295" y="816"/>
                  </a:lnTo>
                  <a:lnTo>
                    <a:pt x="315" y="822"/>
                  </a:lnTo>
                  <a:lnTo>
                    <a:pt x="335" y="826"/>
                  </a:lnTo>
                  <a:lnTo>
                    <a:pt x="355" y="829"/>
                  </a:lnTo>
                  <a:lnTo>
                    <a:pt x="376" y="833"/>
                  </a:lnTo>
                  <a:lnTo>
                    <a:pt x="398" y="835"/>
                  </a:lnTo>
                  <a:lnTo>
                    <a:pt x="419" y="835"/>
                  </a:lnTo>
                  <a:lnTo>
                    <a:pt x="440" y="835"/>
                  </a:lnTo>
                  <a:lnTo>
                    <a:pt x="462" y="833"/>
                  </a:lnTo>
                  <a:lnTo>
                    <a:pt x="482" y="829"/>
                  </a:lnTo>
                  <a:lnTo>
                    <a:pt x="502" y="826"/>
                  </a:lnTo>
                  <a:lnTo>
                    <a:pt x="524" y="822"/>
                  </a:lnTo>
                  <a:lnTo>
                    <a:pt x="542" y="816"/>
                  </a:lnTo>
                  <a:lnTo>
                    <a:pt x="562" y="809"/>
                  </a:lnTo>
                  <a:lnTo>
                    <a:pt x="581" y="802"/>
                  </a:lnTo>
                  <a:lnTo>
                    <a:pt x="599" y="794"/>
                  </a:lnTo>
                  <a:lnTo>
                    <a:pt x="617" y="785"/>
                  </a:lnTo>
                  <a:lnTo>
                    <a:pt x="635" y="774"/>
                  </a:lnTo>
                  <a:lnTo>
                    <a:pt x="652" y="763"/>
                  </a:lnTo>
                  <a:lnTo>
                    <a:pt x="668" y="752"/>
                  </a:lnTo>
                  <a:lnTo>
                    <a:pt x="685" y="740"/>
                  </a:lnTo>
                  <a:lnTo>
                    <a:pt x="700" y="727"/>
                  </a:lnTo>
                  <a:lnTo>
                    <a:pt x="714" y="712"/>
                  </a:lnTo>
                  <a:lnTo>
                    <a:pt x="727" y="697"/>
                  </a:lnTo>
                  <a:lnTo>
                    <a:pt x="742" y="683"/>
                  </a:lnTo>
                  <a:lnTo>
                    <a:pt x="753" y="666"/>
                  </a:lnTo>
                  <a:lnTo>
                    <a:pt x="765" y="652"/>
                  </a:lnTo>
                  <a:lnTo>
                    <a:pt x="776" y="633"/>
                  </a:lnTo>
                  <a:lnTo>
                    <a:pt x="786" y="617"/>
                  </a:lnTo>
                  <a:lnTo>
                    <a:pt x="795" y="599"/>
                  </a:lnTo>
                  <a:lnTo>
                    <a:pt x="804" y="580"/>
                  </a:lnTo>
                  <a:lnTo>
                    <a:pt x="811" y="560"/>
                  </a:lnTo>
                  <a:lnTo>
                    <a:pt x="817" y="542"/>
                  </a:lnTo>
                  <a:lnTo>
                    <a:pt x="822" y="522"/>
                  </a:lnTo>
                  <a:lnTo>
                    <a:pt x="828" y="502"/>
                  </a:lnTo>
                  <a:lnTo>
                    <a:pt x="831" y="481"/>
                  </a:lnTo>
                  <a:lnTo>
                    <a:pt x="833" y="459"/>
                  </a:lnTo>
                  <a:lnTo>
                    <a:pt x="835" y="439"/>
                  </a:lnTo>
                  <a:lnTo>
                    <a:pt x="837" y="417"/>
                  </a:lnTo>
                  <a:lnTo>
                    <a:pt x="828" y="417"/>
                  </a:lnTo>
                  <a:lnTo>
                    <a:pt x="826" y="397"/>
                  </a:lnTo>
                  <a:lnTo>
                    <a:pt x="826" y="375"/>
                  </a:lnTo>
                  <a:lnTo>
                    <a:pt x="822" y="355"/>
                  </a:lnTo>
                  <a:lnTo>
                    <a:pt x="819" y="335"/>
                  </a:lnTo>
                  <a:lnTo>
                    <a:pt x="815" y="315"/>
                  </a:lnTo>
                  <a:lnTo>
                    <a:pt x="809" y="297"/>
                  </a:lnTo>
                  <a:lnTo>
                    <a:pt x="802" y="276"/>
                  </a:lnTo>
                  <a:lnTo>
                    <a:pt x="795" y="258"/>
                  </a:lnTo>
                  <a:lnTo>
                    <a:pt x="787" y="240"/>
                  </a:lnTo>
                  <a:lnTo>
                    <a:pt x="778" y="223"/>
                  </a:lnTo>
                  <a:lnTo>
                    <a:pt x="767" y="205"/>
                  </a:lnTo>
                  <a:lnTo>
                    <a:pt x="758" y="189"/>
                  </a:lnTo>
                  <a:lnTo>
                    <a:pt x="745" y="174"/>
                  </a:lnTo>
                  <a:lnTo>
                    <a:pt x="734" y="157"/>
                  </a:lnTo>
                  <a:lnTo>
                    <a:pt x="722" y="143"/>
                  </a:lnTo>
                  <a:lnTo>
                    <a:pt x="707" y="128"/>
                  </a:lnTo>
                  <a:lnTo>
                    <a:pt x="694" y="115"/>
                  </a:lnTo>
                  <a:lnTo>
                    <a:pt x="678" y="103"/>
                  </a:lnTo>
                  <a:lnTo>
                    <a:pt x="663" y="90"/>
                  </a:lnTo>
                  <a:lnTo>
                    <a:pt x="646" y="79"/>
                  </a:lnTo>
                  <a:lnTo>
                    <a:pt x="630" y="68"/>
                  </a:lnTo>
                  <a:lnTo>
                    <a:pt x="614" y="59"/>
                  </a:lnTo>
                  <a:lnTo>
                    <a:pt x="595" y="49"/>
                  </a:lnTo>
                  <a:lnTo>
                    <a:pt x="577" y="40"/>
                  </a:lnTo>
                  <a:lnTo>
                    <a:pt x="559" y="33"/>
                  </a:lnTo>
                  <a:lnTo>
                    <a:pt x="540" y="27"/>
                  </a:lnTo>
                  <a:lnTo>
                    <a:pt x="520" y="22"/>
                  </a:lnTo>
                  <a:lnTo>
                    <a:pt x="500" y="16"/>
                  </a:lnTo>
                  <a:lnTo>
                    <a:pt x="480" y="13"/>
                  </a:lnTo>
                  <a:lnTo>
                    <a:pt x="460" y="11"/>
                  </a:lnTo>
                  <a:lnTo>
                    <a:pt x="440" y="9"/>
                  </a:lnTo>
                  <a:lnTo>
                    <a:pt x="419" y="9"/>
                  </a:lnTo>
                  <a:lnTo>
                    <a:pt x="398" y="9"/>
                  </a:lnTo>
                  <a:lnTo>
                    <a:pt x="377" y="11"/>
                  </a:lnTo>
                  <a:lnTo>
                    <a:pt x="357" y="13"/>
                  </a:lnTo>
                  <a:lnTo>
                    <a:pt x="337" y="16"/>
                  </a:lnTo>
                  <a:lnTo>
                    <a:pt x="317" y="22"/>
                  </a:lnTo>
                  <a:lnTo>
                    <a:pt x="297" y="27"/>
                  </a:lnTo>
                  <a:lnTo>
                    <a:pt x="279" y="33"/>
                  </a:lnTo>
                  <a:lnTo>
                    <a:pt x="260" y="40"/>
                  </a:lnTo>
                  <a:lnTo>
                    <a:pt x="242" y="49"/>
                  </a:lnTo>
                  <a:lnTo>
                    <a:pt x="224" y="59"/>
                  </a:lnTo>
                  <a:lnTo>
                    <a:pt x="207" y="68"/>
                  </a:lnTo>
                  <a:lnTo>
                    <a:pt x="191" y="79"/>
                  </a:lnTo>
                  <a:lnTo>
                    <a:pt x="174" y="90"/>
                  </a:lnTo>
                  <a:lnTo>
                    <a:pt x="160" y="103"/>
                  </a:lnTo>
                  <a:lnTo>
                    <a:pt x="143" y="115"/>
                  </a:lnTo>
                  <a:lnTo>
                    <a:pt x="130" y="128"/>
                  </a:lnTo>
                  <a:lnTo>
                    <a:pt x="116" y="143"/>
                  </a:lnTo>
                  <a:lnTo>
                    <a:pt x="103" y="157"/>
                  </a:lnTo>
                  <a:lnTo>
                    <a:pt x="92" y="174"/>
                  </a:lnTo>
                  <a:lnTo>
                    <a:pt x="79" y="189"/>
                  </a:lnTo>
                  <a:lnTo>
                    <a:pt x="70" y="205"/>
                  </a:lnTo>
                  <a:lnTo>
                    <a:pt x="59" y="223"/>
                  </a:lnTo>
                  <a:lnTo>
                    <a:pt x="50" y="240"/>
                  </a:lnTo>
                  <a:lnTo>
                    <a:pt x="42" y="258"/>
                  </a:lnTo>
                  <a:lnTo>
                    <a:pt x="35" y="276"/>
                  </a:lnTo>
                  <a:lnTo>
                    <a:pt x="28" y="297"/>
                  </a:lnTo>
                  <a:lnTo>
                    <a:pt x="22" y="315"/>
                  </a:lnTo>
                  <a:lnTo>
                    <a:pt x="19" y="335"/>
                  </a:lnTo>
                  <a:lnTo>
                    <a:pt x="15" y="355"/>
                  </a:lnTo>
                  <a:lnTo>
                    <a:pt x="13" y="375"/>
                  </a:lnTo>
                  <a:lnTo>
                    <a:pt x="11" y="397"/>
                  </a:lnTo>
                  <a:lnTo>
                    <a:pt x="9" y="417"/>
                  </a:lnTo>
                  <a:lnTo>
                    <a:pt x="11" y="439"/>
                  </a:lnTo>
                  <a:lnTo>
                    <a:pt x="13" y="459"/>
                  </a:lnTo>
                  <a:lnTo>
                    <a:pt x="15" y="480"/>
                  </a:lnTo>
                  <a:lnTo>
                    <a:pt x="19" y="500"/>
                  </a:lnTo>
                  <a:lnTo>
                    <a:pt x="22" y="520"/>
                  </a:lnTo>
                  <a:lnTo>
                    <a:pt x="28" y="538"/>
                  </a:lnTo>
                  <a:lnTo>
                    <a:pt x="35" y="558"/>
                  </a:lnTo>
                  <a:lnTo>
                    <a:pt x="42" y="577"/>
                  </a:lnTo>
                  <a:lnTo>
                    <a:pt x="50" y="595"/>
                  </a:lnTo>
                  <a:lnTo>
                    <a:pt x="59" y="611"/>
                  </a:lnTo>
                  <a:lnTo>
                    <a:pt x="70" y="630"/>
                  </a:lnTo>
                  <a:lnTo>
                    <a:pt x="79" y="646"/>
                  </a:lnTo>
                  <a:lnTo>
                    <a:pt x="92" y="663"/>
                  </a:lnTo>
                  <a:lnTo>
                    <a:pt x="103" y="677"/>
                  </a:lnTo>
                  <a:lnTo>
                    <a:pt x="116" y="692"/>
                  </a:lnTo>
                  <a:lnTo>
                    <a:pt x="130" y="707"/>
                  </a:lnTo>
                  <a:lnTo>
                    <a:pt x="143" y="719"/>
                  </a:lnTo>
                  <a:lnTo>
                    <a:pt x="160" y="732"/>
                  </a:lnTo>
                  <a:lnTo>
                    <a:pt x="174" y="745"/>
                  </a:lnTo>
                  <a:lnTo>
                    <a:pt x="191" y="756"/>
                  </a:lnTo>
                  <a:lnTo>
                    <a:pt x="207" y="767"/>
                  </a:lnTo>
                  <a:lnTo>
                    <a:pt x="224" y="776"/>
                  </a:lnTo>
                  <a:lnTo>
                    <a:pt x="242" y="785"/>
                  </a:lnTo>
                  <a:lnTo>
                    <a:pt x="260" y="794"/>
                  </a:lnTo>
                  <a:lnTo>
                    <a:pt x="279" y="802"/>
                  </a:lnTo>
                  <a:lnTo>
                    <a:pt x="297" y="807"/>
                  </a:lnTo>
                  <a:lnTo>
                    <a:pt x="317" y="813"/>
                  </a:lnTo>
                  <a:lnTo>
                    <a:pt x="337" y="818"/>
                  </a:lnTo>
                  <a:lnTo>
                    <a:pt x="357" y="822"/>
                  </a:lnTo>
                  <a:lnTo>
                    <a:pt x="377" y="824"/>
                  </a:lnTo>
                  <a:lnTo>
                    <a:pt x="398" y="826"/>
                  </a:lnTo>
                  <a:lnTo>
                    <a:pt x="419" y="826"/>
                  </a:lnTo>
                  <a:lnTo>
                    <a:pt x="440" y="826"/>
                  </a:lnTo>
                  <a:lnTo>
                    <a:pt x="460" y="824"/>
                  </a:lnTo>
                  <a:lnTo>
                    <a:pt x="480" y="822"/>
                  </a:lnTo>
                  <a:lnTo>
                    <a:pt x="500" y="818"/>
                  </a:lnTo>
                  <a:lnTo>
                    <a:pt x="520" y="813"/>
                  </a:lnTo>
                  <a:lnTo>
                    <a:pt x="540" y="807"/>
                  </a:lnTo>
                  <a:lnTo>
                    <a:pt x="559" y="802"/>
                  </a:lnTo>
                  <a:lnTo>
                    <a:pt x="577" y="794"/>
                  </a:lnTo>
                  <a:lnTo>
                    <a:pt x="595" y="785"/>
                  </a:lnTo>
                  <a:lnTo>
                    <a:pt x="614" y="776"/>
                  </a:lnTo>
                  <a:lnTo>
                    <a:pt x="630" y="767"/>
                  </a:lnTo>
                  <a:lnTo>
                    <a:pt x="646" y="756"/>
                  </a:lnTo>
                  <a:lnTo>
                    <a:pt x="663" y="745"/>
                  </a:lnTo>
                  <a:lnTo>
                    <a:pt x="678" y="732"/>
                  </a:lnTo>
                  <a:lnTo>
                    <a:pt x="694" y="719"/>
                  </a:lnTo>
                  <a:lnTo>
                    <a:pt x="707" y="707"/>
                  </a:lnTo>
                  <a:lnTo>
                    <a:pt x="722" y="692"/>
                  </a:lnTo>
                  <a:lnTo>
                    <a:pt x="734" y="677"/>
                  </a:lnTo>
                  <a:lnTo>
                    <a:pt x="745" y="663"/>
                  </a:lnTo>
                  <a:lnTo>
                    <a:pt x="758" y="646"/>
                  </a:lnTo>
                  <a:lnTo>
                    <a:pt x="767" y="630"/>
                  </a:lnTo>
                  <a:lnTo>
                    <a:pt x="778" y="611"/>
                  </a:lnTo>
                  <a:lnTo>
                    <a:pt x="787" y="595"/>
                  </a:lnTo>
                  <a:lnTo>
                    <a:pt x="795" y="577"/>
                  </a:lnTo>
                  <a:lnTo>
                    <a:pt x="802" y="558"/>
                  </a:lnTo>
                  <a:lnTo>
                    <a:pt x="809" y="538"/>
                  </a:lnTo>
                  <a:lnTo>
                    <a:pt x="815" y="520"/>
                  </a:lnTo>
                  <a:lnTo>
                    <a:pt x="819" y="500"/>
                  </a:lnTo>
                  <a:lnTo>
                    <a:pt x="822" y="480"/>
                  </a:lnTo>
                  <a:lnTo>
                    <a:pt x="826" y="459"/>
                  </a:lnTo>
                  <a:lnTo>
                    <a:pt x="826" y="439"/>
                  </a:lnTo>
                  <a:lnTo>
                    <a:pt x="828" y="417"/>
                  </a:lnTo>
                  <a:lnTo>
                    <a:pt x="837" y="417"/>
                  </a:lnTo>
                  <a:close/>
                </a:path>
              </a:pathLst>
            </a:custGeom>
            <a:solidFill>
              <a:srgbClr val="A4DAFF"/>
            </a:solidFill>
            <a:ln w="9525">
              <a:noFill/>
              <a:round/>
              <a:headEnd/>
              <a:tailEnd/>
            </a:ln>
          </p:spPr>
          <p:txBody>
            <a:bodyPr/>
            <a:lstStyle/>
            <a:p>
              <a:endParaRPr lang="en-US"/>
            </a:p>
          </p:txBody>
        </p:sp>
        <p:sp>
          <p:nvSpPr>
            <p:cNvPr id="49256" name="Freeform 321"/>
            <p:cNvSpPr>
              <a:spLocks/>
            </p:cNvSpPr>
            <p:nvPr/>
          </p:nvSpPr>
          <p:spPr bwMode="auto">
            <a:xfrm>
              <a:off x="3458634" y="2743219"/>
              <a:ext cx="1164166" cy="1312862"/>
            </a:xfrm>
            <a:custGeom>
              <a:avLst/>
              <a:gdLst>
                <a:gd name="T0" fmla="*/ 2147483647 w 825"/>
                <a:gd name="T1" fmla="*/ 2147483647 h 827"/>
                <a:gd name="T2" fmla="*/ 2147483647 w 825"/>
                <a:gd name="T3" fmla="*/ 2147483647 h 827"/>
                <a:gd name="T4" fmla="*/ 2147483647 w 825"/>
                <a:gd name="T5" fmla="*/ 2147483647 h 827"/>
                <a:gd name="T6" fmla="*/ 2147483647 w 825"/>
                <a:gd name="T7" fmla="*/ 2147483647 h 827"/>
                <a:gd name="T8" fmla="*/ 2147483647 w 825"/>
                <a:gd name="T9" fmla="*/ 2147483647 h 827"/>
                <a:gd name="T10" fmla="*/ 2147483647 w 825"/>
                <a:gd name="T11" fmla="*/ 2147483647 h 827"/>
                <a:gd name="T12" fmla="*/ 2147483647 w 825"/>
                <a:gd name="T13" fmla="*/ 2147483647 h 827"/>
                <a:gd name="T14" fmla="*/ 2147483647 w 825"/>
                <a:gd name="T15" fmla="*/ 2147483647 h 827"/>
                <a:gd name="T16" fmla="*/ 2147483647 w 825"/>
                <a:gd name="T17" fmla="*/ 2147483647 h 827"/>
                <a:gd name="T18" fmla="*/ 2147483647 w 825"/>
                <a:gd name="T19" fmla="*/ 2147483647 h 827"/>
                <a:gd name="T20" fmla="*/ 2147483647 w 825"/>
                <a:gd name="T21" fmla="*/ 2147483647 h 827"/>
                <a:gd name="T22" fmla="*/ 2147483647 w 825"/>
                <a:gd name="T23" fmla="*/ 2147483647 h 827"/>
                <a:gd name="T24" fmla="*/ 0 w 825"/>
                <a:gd name="T25" fmla="*/ 2147483647 h 827"/>
                <a:gd name="T26" fmla="*/ 2147483647 w 825"/>
                <a:gd name="T27" fmla="*/ 2147483647 h 827"/>
                <a:gd name="T28" fmla="*/ 2147483647 w 825"/>
                <a:gd name="T29" fmla="*/ 2147483647 h 827"/>
                <a:gd name="T30" fmla="*/ 2147483647 w 825"/>
                <a:gd name="T31" fmla="*/ 2147483647 h 827"/>
                <a:gd name="T32" fmla="*/ 2147483647 w 825"/>
                <a:gd name="T33" fmla="*/ 2147483647 h 827"/>
                <a:gd name="T34" fmla="*/ 2147483647 w 825"/>
                <a:gd name="T35" fmla="*/ 2147483647 h 827"/>
                <a:gd name="T36" fmla="*/ 2147483647 w 825"/>
                <a:gd name="T37" fmla="*/ 2147483647 h 827"/>
                <a:gd name="T38" fmla="*/ 2147483647 w 825"/>
                <a:gd name="T39" fmla="*/ 2147483647 h 827"/>
                <a:gd name="T40" fmla="*/ 2147483647 w 825"/>
                <a:gd name="T41" fmla="*/ 2147483647 h 827"/>
                <a:gd name="T42" fmla="*/ 2147483647 w 825"/>
                <a:gd name="T43" fmla="*/ 2147483647 h 827"/>
                <a:gd name="T44" fmla="*/ 2147483647 w 825"/>
                <a:gd name="T45" fmla="*/ 2147483647 h 827"/>
                <a:gd name="T46" fmla="*/ 2147483647 w 825"/>
                <a:gd name="T47" fmla="*/ 2147483647 h 827"/>
                <a:gd name="T48" fmla="*/ 2147483647 w 825"/>
                <a:gd name="T49" fmla="*/ 2147483647 h 827"/>
                <a:gd name="T50" fmla="*/ 2147483647 w 825"/>
                <a:gd name="T51" fmla="*/ 2147483647 h 827"/>
                <a:gd name="T52" fmla="*/ 2147483647 w 825"/>
                <a:gd name="T53" fmla="*/ 2147483647 h 827"/>
                <a:gd name="T54" fmla="*/ 2147483647 w 825"/>
                <a:gd name="T55" fmla="*/ 2147483647 h 827"/>
                <a:gd name="T56" fmla="*/ 2147483647 w 825"/>
                <a:gd name="T57" fmla="*/ 2147483647 h 827"/>
                <a:gd name="T58" fmla="*/ 2147483647 w 825"/>
                <a:gd name="T59" fmla="*/ 2147483647 h 827"/>
                <a:gd name="T60" fmla="*/ 2147483647 w 825"/>
                <a:gd name="T61" fmla="*/ 2147483647 h 827"/>
                <a:gd name="T62" fmla="*/ 2147483647 w 825"/>
                <a:gd name="T63" fmla="*/ 2147483647 h 827"/>
                <a:gd name="T64" fmla="*/ 2147483647 w 825"/>
                <a:gd name="T65" fmla="*/ 2147483647 h 827"/>
                <a:gd name="T66" fmla="*/ 2147483647 w 825"/>
                <a:gd name="T67" fmla="*/ 2147483647 h 827"/>
                <a:gd name="T68" fmla="*/ 2147483647 w 825"/>
                <a:gd name="T69" fmla="*/ 2147483647 h 827"/>
                <a:gd name="T70" fmla="*/ 2147483647 w 825"/>
                <a:gd name="T71" fmla="*/ 2147483647 h 827"/>
                <a:gd name="T72" fmla="*/ 2147483647 w 825"/>
                <a:gd name="T73" fmla="*/ 2147483647 h 827"/>
                <a:gd name="T74" fmla="*/ 2147483647 w 825"/>
                <a:gd name="T75" fmla="*/ 2147483647 h 827"/>
                <a:gd name="T76" fmla="*/ 2147483647 w 825"/>
                <a:gd name="T77" fmla="*/ 2147483647 h 827"/>
                <a:gd name="T78" fmla="*/ 2147483647 w 825"/>
                <a:gd name="T79" fmla="*/ 2147483647 h 827"/>
                <a:gd name="T80" fmla="*/ 2147483647 w 825"/>
                <a:gd name="T81" fmla="*/ 2147483647 h 827"/>
                <a:gd name="T82" fmla="*/ 2147483647 w 825"/>
                <a:gd name="T83" fmla="*/ 2147483647 h 827"/>
                <a:gd name="T84" fmla="*/ 2147483647 w 825"/>
                <a:gd name="T85" fmla="*/ 2147483647 h 827"/>
                <a:gd name="T86" fmla="*/ 2147483647 w 825"/>
                <a:gd name="T87" fmla="*/ 2147483647 h 827"/>
                <a:gd name="T88" fmla="*/ 2147483647 w 825"/>
                <a:gd name="T89" fmla="*/ 2147483647 h 827"/>
                <a:gd name="T90" fmla="*/ 2147483647 w 825"/>
                <a:gd name="T91" fmla="*/ 2147483647 h 827"/>
                <a:gd name="T92" fmla="*/ 2147483647 w 825"/>
                <a:gd name="T93" fmla="*/ 2147483647 h 827"/>
                <a:gd name="T94" fmla="*/ 2147483647 w 825"/>
                <a:gd name="T95" fmla="*/ 2147483647 h 827"/>
                <a:gd name="T96" fmla="*/ 2147483647 w 825"/>
                <a:gd name="T97" fmla="*/ 2147483647 h 827"/>
                <a:gd name="T98" fmla="*/ 2147483647 w 825"/>
                <a:gd name="T99" fmla="*/ 2147483647 h 827"/>
                <a:gd name="T100" fmla="*/ 2147483647 w 825"/>
                <a:gd name="T101" fmla="*/ 2147483647 h 82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25"/>
                <a:gd name="T154" fmla="*/ 0 h 827"/>
                <a:gd name="T155" fmla="*/ 825 w 825"/>
                <a:gd name="T156" fmla="*/ 827 h 82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25" h="827">
                  <a:moveTo>
                    <a:pt x="825" y="413"/>
                  </a:moveTo>
                  <a:lnTo>
                    <a:pt x="825" y="391"/>
                  </a:lnTo>
                  <a:lnTo>
                    <a:pt x="824" y="371"/>
                  </a:lnTo>
                  <a:lnTo>
                    <a:pt x="822" y="351"/>
                  </a:lnTo>
                  <a:lnTo>
                    <a:pt x="818" y="331"/>
                  </a:lnTo>
                  <a:lnTo>
                    <a:pt x="813" y="311"/>
                  </a:lnTo>
                  <a:lnTo>
                    <a:pt x="807" y="291"/>
                  </a:lnTo>
                  <a:lnTo>
                    <a:pt x="800" y="271"/>
                  </a:lnTo>
                  <a:lnTo>
                    <a:pt x="792" y="252"/>
                  </a:lnTo>
                  <a:lnTo>
                    <a:pt x="785" y="234"/>
                  </a:lnTo>
                  <a:lnTo>
                    <a:pt x="776" y="216"/>
                  </a:lnTo>
                  <a:lnTo>
                    <a:pt x="765" y="199"/>
                  </a:lnTo>
                  <a:lnTo>
                    <a:pt x="756" y="183"/>
                  </a:lnTo>
                  <a:lnTo>
                    <a:pt x="743" y="166"/>
                  </a:lnTo>
                  <a:lnTo>
                    <a:pt x="732" y="152"/>
                  </a:lnTo>
                  <a:lnTo>
                    <a:pt x="719" y="135"/>
                  </a:lnTo>
                  <a:lnTo>
                    <a:pt x="705" y="120"/>
                  </a:lnTo>
                  <a:lnTo>
                    <a:pt x="690" y="108"/>
                  </a:lnTo>
                  <a:lnTo>
                    <a:pt x="675" y="95"/>
                  </a:lnTo>
                  <a:lnTo>
                    <a:pt x="661" y="82"/>
                  </a:lnTo>
                  <a:lnTo>
                    <a:pt x="644" y="71"/>
                  </a:lnTo>
                  <a:lnTo>
                    <a:pt x="628" y="60"/>
                  </a:lnTo>
                  <a:lnTo>
                    <a:pt x="609" y="51"/>
                  </a:lnTo>
                  <a:lnTo>
                    <a:pt x="591" y="42"/>
                  </a:lnTo>
                  <a:lnTo>
                    <a:pt x="573" y="33"/>
                  </a:lnTo>
                  <a:lnTo>
                    <a:pt x="554" y="25"/>
                  </a:lnTo>
                  <a:lnTo>
                    <a:pt x="536" y="20"/>
                  </a:lnTo>
                  <a:lnTo>
                    <a:pt x="516" y="14"/>
                  </a:lnTo>
                  <a:lnTo>
                    <a:pt x="496" y="9"/>
                  </a:lnTo>
                  <a:lnTo>
                    <a:pt x="476" y="5"/>
                  </a:lnTo>
                  <a:lnTo>
                    <a:pt x="456" y="3"/>
                  </a:lnTo>
                  <a:lnTo>
                    <a:pt x="434" y="2"/>
                  </a:lnTo>
                  <a:lnTo>
                    <a:pt x="413" y="0"/>
                  </a:lnTo>
                  <a:lnTo>
                    <a:pt x="392" y="2"/>
                  </a:lnTo>
                  <a:lnTo>
                    <a:pt x="370" y="3"/>
                  </a:lnTo>
                  <a:lnTo>
                    <a:pt x="349" y="5"/>
                  </a:lnTo>
                  <a:lnTo>
                    <a:pt x="329" y="9"/>
                  </a:lnTo>
                  <a:lnTo>
                    <a:pt x="309" y="14"/>
                  </a:lnTo>
                  <a:lnTo>
                    <a:pt x="289" y="20"/>
                  </a:lnTo>
                  <a:lnTo>
                    <a:pt x="271" y="25"/>
                  </a:lnTo>
                  <a:lnTo>
                    <a:pt x="252" y="33"/>
                  </a:lnTo>
                  <a:lnTo>
                    <a:pt x="234" y="42"/>
                  </a:lnTo>
                  <a:lnTo>
                    <a:pt x="216" y="51"/>
                  </a:lnTo>
                  <a:lnTo>
                    <a:pt x="199" y="60"/>
                  </a:lnTo>
                  <a:lnTo>
                    <a:pt x="181" y="71"/>
                  </a:lnTo>
                  <a:lnTo>
                    <a:pt x="166" y="82"/>
                  </a:lnTo>
                  <a:lnTo>
                    <a:pt x="150" y="95"/>
                  </a:lnTo>
                  <a:lnTo>
                    <a:pt x="135" y="108"/>
                  </a:lnTo>
                  <a:lnTo>
                    <a:pt x="121" y="120"/>
                  </a:lnTo>
                  <a:lnTo>
                    <a:pt x="106" y="135"/>
                  </a:lnTo>
                  <a:lnTo>
                    <a:pt x="93" y="152"/>
                  </a:lnTo>
                  <a:lnTo>
                    <a:pt x="82" y="166"/>
                  </a:lnTo>
                  <a:lnTo>
                    <a:pt x="69" y="183"/>
                  </a:lnTo>
                  <a:lnTo>
                    <a:pt x="60" y="199"/>
                  </a:lnTo>
                  <a:lnTo>
                    <a:pt x="49" y="216"/>
                  </a:lnTo>
                  <a:lnTo>
                    <a:pt x="40" y="234"/>
                  </a:lnTo>
                  <a:lnTo>
                    <a:pt x="33" y="252"/>
                  </a:lnTo>
                  <a:lnTo>
                    <a:pt x="25" y="271"/>
                  </a:lnTo>
                  <a:lnTo>
                    <a:pt x="18" y="291"/>
                  </a:lnTo>
                  <a:lnTo>
                    <a:pt x="13" y="311"/>
                  </a:lnTo>
                  <a:lnTo>
                    <a:pt x="7" y="331"/>
                  </a:lnTo>
                  <a:lnTo>
                    <a:pt x="3" y="351"/>
                  </a:lnTo>
                  <a:lnTo>
                    <a:pt x="2" y="371"/>
                  </a:lnTo>
                  <a:lnTo>
                    <a:pt x="0" y="391"/>
                  </a:lnTo>
                  <a:lnTo>
                    <a:pt x="0" y="413"/>
                  </a:lnTo>
                  <a:lnTo>
                    <a:pt x="0" y="435"/>
                  </a:lnTo>
                  <a:lnTo>
                    <a:pt x="2" y="455"/>
                  </a:lnTo>
                  <a:lnTo>
                    <a:pt x="3" y="476"/>
                  </a:lnTo>
                  <a:lnTo>
                    <a:pt x="7" y="496"/>
                  </a:lnTo>
                  <a:lnTo>
                    <a:pt x="13" y="516"/>
                  </a:lnTo>
                  <a:lnTo>
                    <a:pt x="18" y="536"/>
                  </a:lnTo>
                  <a:lnTo>
                    <a:pt x="25" y="556"/>
                  </a:lnTo>
                  <a:lnTo>
                    <a:pt x="33" y="574"/>
                  </a:lnTo>
                  <a:lnTo>
                    <a:pt x="40" y="593"/>
                  </a:lnTo>
                  <a:lnTo>
                    <a:pt x="49" y="611"/>
                  </a:lnTo>
                  <a:lnTo>
                    <a:pt x="60" y="628"/>
                  </a:lnTo>
                  <a:lnTo>
                    <a:pt x="69" y="644"/>
                  </a:lnTo>
                  <a:lnTo>
                    <a:pt x="82" y="660"/>
                  </a:lnTo>
                  <a:lnTo>
                    <a:pt x="93" y="677"/>
                  </a:lnTo>
                  <a:lnTo>
                    <a:pt x="106" y="692"/>
                  </a:lnTo>
                  <a:lnTo>
                    <a:pt x="121" y="706"/>
                  </a:lnTo>
                  <a:lnTo>
                    <a:pt x="135" y="719"/>
                  </a:lnTo>
                  <a:lnTo>
                    <a:pt x="150" y="732"/>
                  </a:lnTo>
                  <a:lnTo>
                    <a:pt x="166" y="745"/>
                  </a:lnTo>
                  <a:lnTo>
                    <a:pt x="181" y="756"/>
                  </a:lnTo>
                  <a:lnTo>
                    <a:pt x="199" y="767"/>
                  </a:lnTo>
                  <a:lnTo>
                    <a:pt x="216" y="776"/>
                  </a:lnTo>
                  <a:lnTo>
                    <a:pt x="234" y="785"/>
                  </a:lnTo>
                  <a:lnTo>
                    <a:pt x="252" y="794"/>
                  </a:lnTo>
                  <a:lnTo>
                    <a:pt x="271" y="801"/>
                  </a:lnTo>
                  <a:lnTo>
                    <a:pt x="289" y="807"/>
                  </a:lnTo>
                  <a:lnTo>
                    <a:pt x="309" y="814"/>
                  </a:lnTo>
                  <a:lnTo>
                    <a:pt x="329" y="818"/>
                  </a:lnTo>
                  <a:lnTo>
                    <a:pt x="349" y="822"/>
                  </a:lnTo>
                  <a:lnTo>
                    <a:pt x="370" y="823"/>
                  </a:lnTo>
                  <a:lnTo>
                    <a:pt x="392" y="825"/>
                  </a:lnTo>
                  <a:lnTo>
                    <a:pt x="413" y="827"/>
                  </a:lnTo>
                  <a:lnTo>
                    <a:pt x="434" y="825"/>
                  </a:lnTo>
                  <a:lnTo>
                    <a:pt x="456" y="823"/>
                  </a:lnTo>
                  <a:lnTo>
                    <a:pt x="476" y="822"/>
                  </a:lnTo>
                  <a:lnTo>
                    <a:pt x="496" y="818"/>
                  </a:lnTo>
                  <a:lnTo>
                    <a:pt x="516" y="814"/>
                  </a:lnTo>
                  <a:lnTo>
                    <a:pt x="536" y="807"/>
                  </a:lnTo>
                  <a:lnTo>
                    <a:pt x="554" y="801"/>
                  </a:lnTo>
                  <a:lnTo>
                    <a:pt x="573" y="794"/>
                  </a:lnTo>
                  <a:lnTo>
                    <a:pt x="591" y="785"/>
                  </a:lnTo>
                  <a:lnTo>
                    <a:pt x="609" y="776"/>
                  </a:lnTo>
                  <a:lnTo>
                    <a:pt x="628" y="767"/>
                  </a:lnTo>
                  <a:lnTo>
                    <a:pt x="644" y="756"/>
                  </a:lnTo>
                  <a:lnTo>
                    <a:pt x="661" y="745"/>
                  </a:lnTo>
                  <a:lnTo>
                    <a:pt x="675" y="732"/>
                  </a:lnTo>
                  <a:lnTo>
                    <a:pt x="690" y="719"/>
                  </a:lnTo>
                  <a:lnTo>
                    <a:pt x="705" y="706"/>
                  </a:lnTo>
                  <a:lnTo>
                    <a:pt x="719" y="692"/>
                  </a:lnTo>
                  <a:lnTo>
                    <a:pt x="732" y="677"/>
                  </a:lnTo>
                  <a:lnTo>
                    <a:pt x="743" y="660"/>
                  </a:lnTo>
                  <a:lnTo>
                    <a:pt x="756" y="644"/>
                  </a:lnTo>
                  <a:lnTo>
                    <a:pt x="765" y="628"/>
                  </a:lnTo>
                  <a:lnTo>
                    <a:pt x="776" y="611"/>
                  </a:lnTo>
                  <a:lnTo>
                    <a:pt x="785" y="593"/>
                  </a:lnTo>
                  <a:lnTo>
                    <a:pt x="792" y="574"/>
                  </a:lnTo>
                  <a:lnTo>
                    <a:pt x="800" y="556"/>
                  </a:lnTo>
                  <a:lnTo>
                    <a:pt x="807" y="536"/>
                  </a:lnTo>
                  <a:lnTo>
                    <a:pt x="813" y="516"/>
                  </a:lnTo>
                  <a:lnTo>
                    <a:pt x="818" y="496"/>
                  </a:lnTo>
                  <a:lnTo>
                    <a:pt x="822" y="476"/>
                  </a:lnTo>
                  <a:lnTo>
                    <a:pt x="824" y="455"/>
                  </a:lnTo>
                  <a:lnTo>
                    <a:pt x="825" y="435"/>
                  </a:lnTo>
                  <a:lnTo>
                    <a:pt x="825" y="413"/>
                  </a:lnTo>
                  <a:lnTo>
                    <a:pt x="816" y="413"/>
                  </a:lnTo>
                  <a:lnTo>
                    <a:pt x="816" y="393"/>
                  </a:lnTo>
                  <a:lnTo>
                    <a:pt x="814" y="371"/>
                  </a:lnTo>
                  <a:lnTo>
                    <a:pt x="813" y="351"/>
                  </a:lnTo>
                  <a:lnTo>
                    <a:pt x="809" y="333"/>
                  </a:lnTo>
                  <a:lnTo>
                    <a:pt x="803" y="313"/>
                  </a:lnTo>
                  <a:lnTo>
                    <a:pt x="798" y="293"/>
                  </a:lnTo>
                  <a:lnTo>
                    <a:pt x="792" y="274"/>
                  </a:lnTo>
                  <a:lnTo>
                    <a:pt x="785" y="256"/>
                  </a:lnTo>
                  <a:lnTo>
                    <a:pt x="776" y="238"/>
                  </a:lnTo>
                  <a:lnTo>
                    <a:pt x="769" y="221"/>
                  </a:lnTo>
                  <a:lnTo>
                    <a:pt x="758" y="205"/>
                  </a:lnTo>
                  <a:lnTo>
                    <a:pt x="747" y="188"/>
                  </a:lnTo>
                  <a:lnTo>
                    <a:pt x="736" y="172"/>
                  </a:lnTo>
                  <a:lnTo>
                    <a:pt x="725" y="157"/>
                  </a:lnTo>
                  <a:lnTo>
                    <a:pt x="712" y="142"/>
                  </a:lnTo>
                  <a:lnTo>
                    <a:pt x="699" y="128"/>
                  </a:lnTo>
                  <a:lnTo>
                    <a:pt x="684" y="115"/>
                  </a:lnTo>
                  <a:lnTo>
                    <a:pt x="670" y="102"/>
                  </a:lnTo>
                  <a:lnTo>
                    <a:pt x="655" y="89"/>
                  </a:lnTo>
                  <a:lnTo>
                    <a:pt x="639" y="78"/>
                  </a:lnTo>
                  <a:lnTo>
                    <a:pt x="622" y="67"/>
                  </a:lnTo>
                  <a:lnTo>
                    <a:pt x="606" y="58"/>
                  </a:lnTo>
                  <a:lnTo>
                    <a:pt x="587" y="49"/>
                  </a:lnTo>
                  <a:lnTo>
                    <a:pt x="569" y="42"/>
                  </a:lnTo>
                  <a:lnTo>
                    <a:pt x="551" y="34"/>
                  </a:lnTo>
                  <a:lnTo>
                    <a:pt x="532" y="27"/>
                  </a:lnTo>
                  <a:lnTo>
                    <a:pt x="514" y="22"/>
                  </a:lnTo>
                  <a:lnTo>
                    <a:pt x="494" y="18"/>
                  </a:lnTo>
                  <a:lnTo>
                    <a:pt x="474" y="14"/>
                  </a:lnTo>
                  <a:lnTo>
                    <a:pt x="454" y="11"/>
                  </a:lnTo>
                  <a:lnTo>
                    <a:pt x="434" y="11"/>
                  </a:lnTo>
                  <a:lnTo>
                    <a:pt x="413" y="9"/>
                  </a:lnTo>
                  <a:lnTo>
                    <a:pt x="392" y="11"/>
                  </a:lnTo>
                  <a:lnTo>
                    <a:pt x="371" y="11"/>
                  </a:lnTo>
                  <a:lnTo>
                    <a:pt x="351" y="14"/>
                  </a:lnTo>
                  <a:lnTo>
                    <a:pt x="331" y="18"/>
                  </a:lnTo>
                  <a:lnTo>
                    <a:pt x="311" y="22"/>
                  </a:lnTo>
                  <a:lnTo>
                    <a:pt x="293" y="27"/>
                  </a:lnTo>
                  <a:lnTo>
                    <a:pt x="274" y="34"/>
                  </a:lnTo>
                  <a:lnTo>
                    <a:pt x="256" y="42"/>
                  </a:lnTo>
                  <a:lnTo>
                    <a:pt x="238" y="49"/>
                  </a:lnTo>
                  <a:lnTo>
                    <a:pt x="219" y="58"/>
                  </a:lnTo>
                  <a:lnTo>
                    <a:pt x="203" y="67"/>
                  </a:lnTo>
                  <a:lnTo>
                    <a:pt x="186" y="78"/>
                  </a:lnTo>
                  <a:lnTo>
                    <a:pt x="170" y="89"/>
                  </a:lnTo>
                  <a:lnTo>
                    <a:pt x="155" y="102"/>
                  </a:lnTo>
                  <a:lnTo>
                    <a:pt x="141" y="115"/>
                  </a:lnTo>
                  <a:lnTo>
                    <a:pt x="126" y="128"/>
                  </a:lnTo>
                  <a:lnTo>
                    <a:pt x="113" y="142"/>
                  </a:lnTo>
                  <a:lnTo>
                    <a:pt x="100" y="157"/>
                  </a:lnTo>
                  <a:lnTo>
                    <a:pt x="89" y="172"/>
                  </a:lnTo>
                  <a:lnTo>
                    <a:pt x="78" y="188"/>
                  </a:lnTo>
                  <a:lnTo>
                    <a:pt x="68" y="205"/>
                  </a:lnTo>
                  <a:lnTo>
                    <a:pt x="57" y="221"/>
                  </a:lnTo>
                  <a:lnTo>
                    <a:pt x="49" y="238"/>
                  </a:lnTo>
                  <a:lnTo>
                    <a:pt x="40" y="256"/>
                  </a:lnTo>
                  <a:lnTo>
                    <a:pt x="33" y="274"/>
                  </a:lnTo>
                  <a:lnTo>
                    <a:pt x="27" y="293"/>
                  </a:lnTo>
                  <a:lnTo>
                    <a:pt x="22" y="313"/>
                  </a:lnTo>
                  <a:lnTo>
                    <a:pt x="16" y="333"/>
                  </a:lnTo>
                  <a:lnTo>
                    <a:pt x="13" y="351"/>
                  </a:lnTo>
                  <a:lnTo>
                    <a:pt x="11" y="371"/>
                  </a:lnTo>
                  <a:lnTo>
                    <a:pt x="9" y="393"/>
                  </a:lnTo>
                  <a:lnTo>
                    <a:pt x="9" y="413"/>
                  </a:lnTo>
                  <a:lnTo>
                    <a:pt x="9" y="434"/>
                  </a:lnTo>
                  <a:lnTo>
                    <a:pt x="11" y="455"/>
                  </a:lnTo>
                  <a:lnTo>
                    <a:pt x="13" y="476"/>
                  </a:lnTo>
                  <a:lnTo>
                    <a:pt x="16" y="494"/>
                  </a:lnTo>
                  <a:lnTo>
                    <a:pt x="22" y="514"/>
                  </a:lnTo>
                  <a:lnTo>
                    <a:pt x="27" y="534"/>
                  </a:lnTo>
                  <a:lnTo>
                    <a:pt x="33" y="552"/>
                  </a:lnTo>
                  <a:lnTo>
                    <a:pt x="40" y="571"/>
                  </a:lnTo>
                  <a:lnTo>
                    <a:pt x="49" y="589"/>
                  </a:lnTo>
                  <a:lnTo>
                    <a:pt x="57" y="606"/>
                  </a:lnTo>
                  <a:lnTo>
                    <a:pt x="68" y="622"/>
                  </a:lnTo>
                  <a:lnTo>
                    <a:pt x="78" y="639"/>
                  </a:lnTo>
                  <a:lnTo>
                    <a:pt x="89" y="655"/>
                  </a:lnTo>
                  <a:lnTo>
                    <a:pt x="100" y="670"/>
                  </a:lnTo>
                  <a:lnTo>
                    <a:pt x="113" y="684"/>
                  </a:lnTo>
                  <a:lnTo>
                    <a:pt x="126" y="699"/>
                  </a:lnTo>
                  <a:lnTo>
                    <a:pt x="141" y="712"/>
                  </a:lnTo>
                  <a:lnTo>
                    <a:pt x="155" y="725"/>
                  </a:lnTo>
                  <a:lnTo>
                    <a:pt x="170" y="737"/>
                  </a:lnTo>
                  <a:lnTo>
                    <a:pt x="186" y="748"/>
                  </a:lnTo>
                  <a:lnTo>
                    <a:pt x="203" y="759"/>
                  </a:lnTo>
                  <a:lnTo>
                    <a:pt x="219" y="768"/>
                  </a:lnTo>
                  <a:lnTo>
                    <a:pt x="238" y="778"/>
                  </a:lnTo>
                  <a:lnTo>
                    <a:pt x="256" y="785"/>
                  </a:lnTo>
                  <a:lnTo>
                    <a:pt x="274" y="792"/>
                  </a:lnTo>
                  <a:lnTo>
                    <a:pt x="293" y="800"/>
                  </a:lnTo>
                  <a:lnTo>
                    <a:pt x="311" y="805"/>
                  </a:lnTo>
                  <a:lnTo>
                    <a:pt x="331" y="809"/>
                  </a:lnTo>
                  <a:lnTo>
                    <a:pt x="351" y="812"/>
                  </a:lnTo>
                  <a:lnTo>
                    <a:pt x="371" y="816"/>
                  </a:lnTo>
                  <a:lnTo>
                    <a:pt x="392" y="816"/>
                  </a:lnTo>
                  <a:lnTo>
                    <a:pt x="413" y="818"/>
                  </a:lnTo>
                  <a:lnTo>
                    <a:pt x="434" y="816"/>
                  </a:lnTo>
                  <a:lnTo>
                    <a:pt x="454" y="816"/>
                  </a:lnTo>
                  <a:lnTo>
                    <a:pt x="474" y="812"/>
                  </a:lnTo>
                  <a:lnTo>
                    <a:pt x="494" y="809"/>
                  </a:lnTo>
                  <a:lnTo>
                    <a:pt x="514" y="805"/>
                  </a:lnTo>
                  <a:lnTo>
                    <a:pt x="532" y="800"/>
                  </a:lnTo>
                  <a:lnTo>
                    <a:pt x="551" y="792"/>
                  </a:lnTo>
                  <a:lnTo>
                    <a:pt x="569" y="785"/>
                  </a:lnTo>
                  <a:lnTo>
                    <a:pt x="587" y="778"/>
                  </a:lnTo>
                  <a:lnTo>
                    <a:pt x="606" y="768"/>
                  </a:lnTo>
                  <a:lnTo>
                    <a:pt x="622" y="759"/>
                  </a:lnTo>
                  <a:lnTo>
                    <a:pt x="639" y="748"/>
                  </a:lnTo>
                  <a:lnTo>
                    <a:pt x="655" y="737"/>
                  </a:lnTo>
                  <a:lnTo>
                    <a:pt x="670" y="725"/>
                  </a:lnTo>
                  <a:lnTo>
                    <a:pt x="684" y="712"/>
                  </a:lnTo>
                  <a:lnTo>
                    <a:pt x="699" y="699"/>
                  </a:lnTo>
                  <a:lnTo>
                    <a:pt x="712" y="684"/>
                  </a:lnTo>
                  <a:lnTo>
                    <a:pt x="725" y="670"/>
                  </a:lnTo>
                  <a:lnTo>
                    <a:pt x="736" y="655"/>
                  </a:lnTo>
                  <a:lnTo>
                    <a:pt x="747" y="639"/>
                  </a:lnTo>
                  <a:lnTo>
                    <a:pt x="758" y="622"/>
                  </a:lnTo>
                  <a:lnTo>
                    <a:pt x="769" y="606"/>
                  </a:lnTo>
                  <a:lnTo>
                    <a:pt x="776" y="589"/>
                  </a:lnTo>
                  <a:lnTo>
                    <a:pt x="785" y="571"/>
                  </a:lnTo>
                  <a:lnTo>
                    <a:pt x="792" y="552"/>
                  </a:lnTo>
                  <a:lnTo>
                    <a:pt x="798" y="534"/>
                  </a:lnTo>
                  <a:lnTo>
                    <a:pt x="803" y="514"/>
                  </a:lnTo>
                  <a:lnTo>
                    <a:pt x="809" y="494"/>
                  </a:lnTo>
                  <a:lnTo>
                    <a:pt x="813" y="476"/>
                  </a:lnTo>
                  <a:lnTo>
                    <a:pt x="814" y="455"/>
                  </a:lnTo>
                  <a:lnTo>
                    <a:pt x="816" y="434"/>
                  </a:lnTo>
                  <a:lnTo>
                    <a:pt x="816" y="413"/>
                  </a:lnTo>
                  <a:lnTo>
                    <a:pt x="825" y="413"/>
                  </a:lnTo>
                  <a:close/>
                </a:path>
              </a:pathLst>
            </a:custGeom>
            <a:solidFill>
              <a:srgbClr val="A5DBFF"/>
            </a:solidFill>
            <a:ln w="9525">
              <a:noFill/>
              <a:round/>
              <a:headEnd/>
              <a:tailEnd/>
            </a:ln>
          </p:spPr>
          <p:txBody>
            <a:bodyPr/>
            <a:lstStyle/>
            <a:p>
              <a:endParaRPr lang="en-US"/>
            </a:p>
          </p:txBody>
        </p:sp>
        <p:sp>
          <p:nvSpPr>
            <p:cNvPr id="49257" name="Freeform 322"/>
            <p:cNvSpPr>
              <a:spLocks/>
            </p:cNvSpPr>
            <p:nvPr/>
          </p:nvSpPr>
          <p:spPr bwMode="auto">
            <a:xfrm>
              <a:off x="3462867" y="2751156"/>
              <a:ext cx="1155700" cy="1296988"/>
            </a:xfrm>
            <a:custGeom>
              <a:avLst/>
              <a:gdLst>
                <a:gd name="T0" fmla="*/ 2147483647 w 819"/>
                <a:gd name="T1" fmla="*/ 2147483647 h 817"/>
                <a:gd name="T2" fmla="*/ 2147483647 w 819"/>
                <a:gd name="T3" fmla="*/ 2147483647 h 817"/>
                <a:gd name="T4" fmla="*/ 2147483647 w 819"/>
                <a:gd name="T5" fmla="*/ 2147483647 h 817"/>
                <a:gd name="T6" fmla="*/ 2147483647 w 819"/>
                <a:gd name="T7" fmla="*/ 2147483647 h 817"/>
                <a:gd name="T8" fmla="*/ 2147483647 w 819"/>
                <a:gd name="T9" fmla="*/ 2147483647 h 817"/>
                <a:gd name="T10" fmla="*/ 2147483647 w 819"/>
                <a:gd name="T11" fmla="*/ 2147483647 h 817"/>
                <a:gd name="T12" fmla="*/ 2147483647 w 819"/>
                <a:gd name="T13" fmla="*/ 2147483647 h 817"/>
                <a:gd name="T14" fmla="*/ 2147483647 w 819"/>
                <a:gd name="T15" fmla="*/ 2147483647 h 817"/>
                <a:gd name="T16" fmla="*/ 2147483647 w 819"/>
                <a:gd name="T17" fmla="*/ 2147483647 h 817"/>
                <a:gd name="T18" fmla="*/ 2147483647 w 819"/>
                <a:gd name="T19" fmla="*/ 2147483647 h 817"/>
                <a:gd name="T20" fmla="*/ 2147483647 w 819"/>
                <a:gd name="T21" fmla="*/ 2147483647 h 817"/>
                <a:gd name="T22" fmla="*/ 2147483647 w 819"/>
                <a:gd name="T23" fmla="*/ 2147483647 h 817"/>
                <a:gd name="T24" fmla="*/ 0 w 819"/>
                <a:gd name="T25" fmla="*/ 2147483647 h 817"/>
                <a:gd name="T26" fmla="*/ 2147483647 w 819"/>
                <a:gd name="T27" fmla="*/ 2147483647 h 817"/>
                <a:gd name="T28" fmla="*/ 2147483647 w 819"/>
                <a:gd name="T29" fmla="*/ 2147483647 h 817"/>
                <a:gd name="T30" fmla="*/ 2147483647 w 819"/>
                <a:gd name="T31" fmla="*/ 2147483647 h 817"/>
                <a:gd name="T32" fmla="*/ 2147483647 w 819"/>
                <a:gd name="T33" fmla="*/ 2147483647 h 817"/>
                <a:gd name="T34" fmla="*/ 2147483647 w 819"/>
                <a:gd name="T35" fmla="*/ 2147483647 h 817"/>
                <a:gd name="T36" fmla="*/ 2147483647 w 819"/>
                <a:gd name="T37" fmla="*/ 2147483647 h 817"/>
                <a:gd name="T38" fmla="*/ 2147483647 w 819"/>
                <a:gd name="T39" fmla="*/ 2147483647 h 817"/>
                <a:gd name="T40" fmla="*/ 2147483647 w 819"/>
                <a:gd name="T41" fmla="*/ 2147483647 h 817"/>
                <a:gd name="T42" fmla="*/ 2147483647 w 819"/>
                <a:gd name="T43" fmla="*/ 2147483647 h 817"/>
                <a:gd name="T44" fmla="*/ 2147483647 w 819"/>
                <a:gd name="T45" fmla="*/ 2147483647 h 817"/>
                <a:gd name="T46" fmla="*/ 2147483647 w 819"/>
                <a:gd name="T47" fmla="*/ 2147483647 h 817"/>
                <a:gd name="T48" fmla="*/ 2147483647 w 819"/>
                <a:gd name="T49" fmla="*/ 2147483647 h 817"/>
                <a:gd name="T50" fmla="*/ 2147483647 w 819"/>
                <a:gd name="T51" fmla="*/ 2147483647 h 817"/>
                <a:gd name="T52" fmla="*/ 2147483647 w 819"/>
                <a:gd name="T53" fmla="*/ 2147483647 h 817"/>
                <a:gd name="T54" fmla="*/ 2147483647 w 819"/>
                <a:gd name="T55" fmla="*/ 2147483647 h 817"/>
                <a:gd name="T56" fmla="*/ 2147483647 w 819"/>
                <a:gd name="T57" fmla="*/ 2147483647 h 817"/>
                <a:gd name="T58" fmla="*/ 2147483647 w 819"/>
                <a:gd name="T59" fmla="*/ 2147483647 h 817"/>
                <a:gd name="T60" fmla="*/ 2147483647 w 819"/>
                <a:gd name="T61" fmla="*/ 2147483647 h 817"/>
                <a:gd name="T62" fmla="*/ 2147483647 w 819"/>
                <a:gd name="T63" fmla="*/ 2147483647 h 817"/>
                <a:gd name="T64" fmla="*/ 2147483647 w 819"/>
                <a:gd name="T65" fmla="*/ 2147483647 h 817"/>
                <a:gd name="T66" fmla="*/ 2147483647 w 819"/>
                <a:gd name="T67" fmla="*/ 2147483647 h 817"/>
                <a:gd name="T68" fmla="*/ 2147483647 w 819"/>
                <a:gd name="T69" fmla="*/ 2147483647 h 817"/>
                <a:gd name="T70" fmla="*/ 2147483647 w 819"/>
                <a:gd name="T71" fmla="*/ 2147483647 h 817"/>
                <a:gd name="T72" fmla="*/ 2147483647 w 819"/>
                <a:gd name="T73" fmla="*/ 2147483647 h 817"/>
                <a:gd name="T74" fmla="*/ 2147483647 w 819"/>
                <a:gd name="T75" fmla="*/ 2147483647 h 817"/>
                <a:gd name="T76" fmla="*/ 2147483647 w 819"/>
                <a:gd name="T77" fmla="*/ 2147483647 h 817"/>
                <a:gd name="T78" fmla="*/ 2147483647 w 819"/>
                <a:gd name="T79" fmla="*/ 2147483647 h 817"/>
                <a:gd name="T80" fmla="*/ 2147483647 w 819"/>
                <a:gd name="T81" fmla="*/ 2147483647 h 817"/>
                <a:gd name="T82" fmla="*/ 2147483647 w 819"/>
                <a:gd name="T83" fmla="*/ 2147483647 h 817"/>
                <a:gd name="T84" fmla="*/ 2147483647 w 819"/>
                <a:gd name="T85" fmla="*/ 2147483647 h 817"/>
                <a:gd name="T86" fmla="*/ 2147483647 w 819"/>
                <a:gd name="T87" fmla="*/ 2147483647 h 817"/>
                <a:gd name="T88" fmla="*/ 2147483647 w 819"/>
                <a:gd name="T89" fmla="*/ 2147483647 h 817"/>
                <a:gd name="T90" fmla="*/ 2147483647 w 819"/>
                <a:gd name="T91" fmla="*/ 2147483647 h 817"/>
                <a:gd name="T92" fmla="*/ 2147483647 w 819"/>
                <a:gd name="T93" fmla="*/ 2147483647 h 817"/>
                <a:gd name="T94" fmla="*/ 2147483647 w 819"/>
                <a:gd name="T95" fmla="*/ 2147483647 h 817"/>
                <a:gd name="T96" fmla="*/ 2147483647 w 819"/>
                <a:gd name="T97" fmla="*/ 2147483647 h 817"/>
                <a:gd name="T98" fmla="*/ 2147483647 w 819"/>
                <a:gd name="T99" fmla="*/ 2147483647 h 817"/>
                <a:gd name="T100" fmla="*/ 2147483647 w 819"/>
                <a:gd name="T101" fmla="*/ 2147483647 h 81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19"/>
                <a:gd name="T154" fmla="*/ 0 h 817"/>
                <a:gd name="T155" fmla="*/ 819 w 819"/>
                <a:gd name="T156" fmla="*/ 817 h 81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19" h="817">
                  <a:moveTo>
                    <a:pt x="819" y="408"/>
                  </a:moveTo>
                  <a:lnTo>
                    <a:pt x="817" y="388"/>
                  </a:lnTo>
                  <a:lnTo>
                    <a:pt x="817" y="366"/>
                  </a:lnTo>
                  <a:lnTo>
                    <a:pt x="813" y="346"/>
                  </a:lnTo>
                  <a:lnTo>
                    <a:pt x="810" y="326"/>
                  </a:lnTo>
                  <a:lnTo>
                    <a:pt x="806" y="306"/>
                  </a:lnTo>
                  <a:lnTo>
                    <a:pt x="800" y="288"/>
                  </a:lnTo>
                  <a:lnTo>
                    <a:pt x="793" y="267"/>
                  </a:lnTo>
                  <a:lnTo>
                    <a:pt x="786" y="249"/>
                  </a:lnTo>
                  <a:lnTo>
                    <a:pt x="778" y="231"/>
                  </a:lnTo>
                  <a:lnTo>
                    <a:pt x="769" y="214"/>
                  </a:lnTo>
                  <a:lnTo>
                    <a:pt x="758" y="196"/>
                  </a:lnTo>
                  <a:lnTo>
                    <a:pt x="749" y="180"/>
                  </a:lnTo>
                  <a:lnTo>
                    <a:pt x="736" y="165"/>
                  </a:lnTo>
                  <a:lnTo>
                    <a:pt x="725" y="148"/>
                  </a:lnTo>
                  <a:lnTo>
                    <a:pt x="713" y="134"/>
                  </a:lnTo>
                  <a:lnTo>
                    <a:pt x="698" y="119"/>
                  </a:lnTo>
                  <a:lnTo>
                    <a:pt x="685" y="106"/>
                  </a:lnTo>
                  <a:lnTo>
                    <a:pt x="669" y="94"/>
                  </a:lnTo>
                  <a:lnTo>
                    <a:pt x="654" y="81"/>
                  </a:lnTo>
                  <a:lnTo>
                    <a:pt x="637" y="70"/>
                  </a:lnTo>
                  <a:lnTo>
                    <a:pt x="621" y="59"/>
                  </a:lnTo>
                  <a:lnTo>
                    <a:pt x="605" y="50"/>
                  </a:lnTo>
                  <a:lnTo>
                    <a:pt x="586" y="40"/>
                  </a:lnTo>
                  <a:lnTo>
                    <a:pt x="568" y="31"/>
                  </a:lnTo>
                  <a:lnTo>
                    <a:pt x="550" y="24"/>
                  </a:lnTo>
                  <a:lnTo>
                    <a:pt x="531" y="18"/>
                  </a:lnTo>
                  <a:lnTo>
                    <a:pt x="511" y="13"/>
                  </a:lnTo>
                  <a:lnTo>
                    <a:pt x="491" y="7"/>
                  </a:lnTo>
                  <a:lnTo>
                    <a:pt x="471" y="4"/>
                  </a:lnTo>
                  <a:lnTo>
                    <a:pt x="451" y="2"/>
                  </a:lnTo>
                  <a:lnTo>
                    <a:pt x="431" y="0"/>
                  </a:lnTo>
                  <a:lnTo>
                    <a:pt x="410" y="0"/>
                  </a:lnTo>
                  <a:lnTo>
                    <a:pt x="389" y="0"/>
                  </a:lnTo>
                  <a:lnTo>
                    <a:pt x="368" y="2"/>
                  </a:lnTo>
                  <a:lnTo>
                    <a:pt x="348" y="4"/>
                  </a:lnTo>
                  <a:lnTo>
                    <a:pt x="328" y="7"/>
                  </a:lnTo>
                  <a:lnTo>
                    <a:pt x="308" y="13"/>
                  </a:lnTo>
                  <a:lnTo>
                    <a:pt x="288" y="18"/>
                  </a:lnTo>
                  <a:lnTo>
                    <a:pt x="270" y="24"/>
                  </a:lnTo>
                  <a:lnTo>
                    <a:pt x="251" y="31"/>
                  </a:lnTo>
                  <a:lnTo>
                    <a:pt x="233" y="40"/>
                  </a:lnTo>
                  <a:lnTo>
                    <a:pt x="215" y="50"/>
                  </a:lnTo>
                  <a:lnTo>
                    <a:pt x="198" y="59"/>
                  </a:lnTo>
                  <a:lnTo>
                    <a:pt x="182" y="70"/>
                  </a:lnTo>
                  <a:lnTo>
                    <a:pt x="165" y="81"/>
                  </a:lnTo>
                  <a:lnTo>
                    <a:pt x="151" y="94"/>
                  </a:lnTo>
                  <a:lnTo>
                    <a:pt x="134" y="106"/>
                  </a:lnTo>
                  <a:lnTo>
                    <a:pt x="121" y="119"/>
                  </a:lnTo>
                  <a:lnTo>
                    <a:pt x="107" y="134"/>
                  </a:lnTo>
                  <a:lnTo>
                    <a:pt x="94" y="148"/>
                  </a:lnTo>
                  <a:lnTo>
                    <a:pt x="83" y="165"/>
                  </a:lnTo>
                  <a:lnTo>
                    <a:pt x="70" y="180"/>
                  </a:lnTo>
                  <a:lnTo>
                    <a:pt x="61" y="196"/>
                  </a:lnTo>
                  <a:lnTo>
                    <a:pt x="50" y="214"/>
                  </a:lnTo>
                  <a:lnTo>
                    <a:pt x="41" y="231"/>
                  </a:lnTo>
                  <a:lnTo>
                    <a:pt x="33" y="249"/>
                  </a:lnTo>
                  <a:lnTo>
                    <a:pt x="26" y="267"/>
                  </a:lnTo>
                  <a:lnTo>
                    <a:pt x="19" y="288"/>
                  </a:lnTo>
                  <a:lnTo>
                    <a:pt x="13" y="306"/>
                  </a:lnTo>
                  <a:lnTo>
                    <a:pt x="10" y="326"/>
                  </a:lnTo>
                  <a:lnTo>
                    <a:pt x="6" y="346"/>
                  </a:lnTo>
                  <a:lnTo>
                    <a:pt x="4" y="366"/>
                  </a:lnTo>
                  <a:lnTo>
                    <a:pt x="2" y="388"/>
                  </a:lnTo>
                  <a:lnTo>
                    <a:pt x="0" y="408"/>
                  </a:lnTo>
                  <a:lnTo>
                    <a:pt x="2" y="430"/>
                  </a:lnTo>
                  <a:lnTo>
                    <a:pt x="4" y="450"/>
                  </a:lnTo>
                  <a:lnTo>
                    <a:pt x="6" y="471"/>
                  </a:lnTo>
                  <a:lnTo>
                    <a:pt x="10" y="491"/>
                  </a:lnTo>
                  <a:lnTo>
                    <a:pt x="13" y="511"/>
                  </a:lnTo>
                  <a:lnTo>
                    <a:pt x="19" y="529"/>
                  </a:lnTo>
                  <a:lnTo>
                    <a:pt x="26" y="549"/>
                  </a:lnTo>
                  <a:lnTo>
                    <a:pt x="33" y="568"/>
                  </a:lnTo>
                  <a:lnTo>
                    <a:pt x="41" y="586"/>
                  </a:lnTo>
                  <a:lnTo>
                    <a:pt x="50" y="602"/>
                  </a:lnTo>
                  <a:lnTo>
                    <a:pt x="61" y="621"/>
                  </a:lnTo>
                  <a:lnTo>
                    <a:pt x="70" y="637"/>
                  </a:lnTo>
                  <a:lnTo>
                    <a:pt x="83" y="654"/>
                  </a:lnTo>
                  <a:lnTo>
                    <a:pt x="94" y="668"/>
                  </a:lnTo>
                  <a:lnTo>
                    <a:pt x="107" y="683"/>
                  </a:lnTo>
                  <a:lnTo>
                    <a:pt x="121" y="698"/>
                  </a:lnTo>
                  <a:lnTo>
                    <a:pt x="134" y="710"/>
                  </a:lnTo>
                  <a:lnTo>
                    <a:pt x="151" y="723"/>
                  </a:lnTo>
                  <a:lnTo>
                    <a:pt x="165" y="736"/>
                  </a:lnTo>
                  <a:lnTo>
                    <a:pt x="182" y="747"/>
                  </a:lnTo>
                  <a:lnTo>
                    <a:pt x="198" y="758"/>
                  </a:lnTo>
                  <a:lnTo>
                    <a:pt x="215" y="767"/>
                  </a:lnTo>
                  <a:lnTo>
                    <a:pt x="233" y="776"/>
                  </a:lnTo>
                  <a:lnTo>
                    <a:pt x="251" y="785"/>
                  </a:lnTo>
                  <a:lnTo>
                    <a:pt x="270" y="793"/>
                  </a:lnTo>
                  <a:lnTo>
                    <a:pt x="288" y="798"/>
                  </a:lnTo>
                  <a:lnTo>
                    <a:pt x="308" y="804"/>
                  </a:lnTo>
                  <a:lnTo>
                    <a:pt x="328" y="809"/>
                  </a:lnTo>
                  <a:lnTo>
                    <a:pt x="348" y="813"/>
                  </a:lnTo>
                  <a:lnTo>
                    <a:pt x="368" y="815"/>
                  </a:lnTo>
                  <a:lnTo>
                    <a:pt x="389" y="817"/>
                  </a:lnTo>
                  <a:lnTo>
                    <a:pt x="410" y="817"/>
                  </a:lnTo>
                  <a:lnTo>
                    <a:pt x="431" y="817"/>
                  </a:lnTo>
                  <a:lnTo>
                    <a:pt x="451" y="815"/>
                  </a:lnTo>
                  <a:lnTo>
                    <a:pt x="471" y="813"/>
                  </a:lnTo>
                  <a:lnTo>
                    <a:pt x="491" y="809"/>
                  </a:lnTo>
                  <a:lnTo>
                    <a:pt x="511" y="804"/>
                  </a:lnTo>
                  <a:lnTo>
                    <a:pt x="531" y="798"/>
                  </a:lnTo>
                  <a:lnTo>
                    <a:pt x="550" y="793"/>
                  </a:lnTo>
                  <a:lnTo>
                    <a:pt x="568" y="785"/>
                  </a:lnTo>
                  <a:lnTo>
                    <a:pt x="586" y="776"/>
                  </a:lnTo>
                  <a:lnTo>
                    <a:pt x="605" y="767"/>
                  </a:lnTo>
                  <a:lnTo>
                    <a:pt x="621" y="758"/>
                  </a:lnTo>
                  <a:lnTo>
                    <a:pt x="637" y="747"/>
                  </a:lnTo>
                  <a:lnTo>
                    <a:pt x="654" y="736"/>
                  </a:lnTo>
                  <a:lnTo>
                    <a:pt x="669" y="723"/>
                  </a:lnTo>
                  <a:lnTo>
                    <a:pt x="685" y="710"/>
                  </a:lnTo>
                  <a:lnTo>
                    <a:pt x="698" y="698"/>
                  </a:lnTo>
                  <a:lnTo>
                    <a:pt x="713" y="683"/>
                  </a:lnTo>
                  <a:lnTo>
                    <a:pt x="725" y="668"/>
                  </a:lnTo>
                  <a:lnTo>
                    <a:pt x="736" y="654"/>
                  </a:lnTo>
                  <a:lnTo>
                    <a:pt x="749" y="637"/>
                  </a:lnTo>
                  <a:lnTo>
                    <a:pt x="758" y="621"/>
                  </a:lnTo>
                  <a:lnTo>
                    <a:pt x="769" y="602"/>
                  </a:lnTo>
                  <a:lnTo>
                    <a:pt x="778" y="586"/>
                  </a:lnTo>
                  <a:lnTo>
                    <a:pt x="786" y="568"/>
                  </a:lnTo>
                  <a:lnTo>
                    <a:pt x="793" y="549"/>
                  </a:lnTo>
                  <a:lnTo>
                    <a:pt x="800" y="529"/>
                  </a:lnTo>
                  <a:lnTo>
                    <a:pt x="806" y="511"/>
                  </a:lnTo>
                  <a:lnTo>
                    <a:pt x="810" y="491"/>
                  </a:lnTo>
                  <a:lnTo>
                    <a:pt x="813" y="471"/>
                  </a:lnTo>
                  <a:lnTo>
                    <a:pt x="817" y="450"/>
                  </a:lnTo>
                  <a:lnTo>
                    <a:pt x="817" y="430"/>
                  </a:lnTo>
                  <a:lnTo>
                    <a:pt x="819" y="408"/>
                  </a:lnTo>
                  <a:lnTo>
                    <a:pt x="810" y="408"/>
                  </a:lnTo>
                  <a:lnTo>
                    <a:pt x="808" y="388"/>
                  </a:lnTo>
                  <a:lnTo>
                    <a:pt x="808" y="368"/>
                  </a:lnTo>
                  <a:lnTo>
                    <a:pt x="804" y="348"/>
                  </a:lnTo>
                  <a:lnTo>
                    <a:pt x="800" y="328"/>
                  </a:lnTo>
                  <a:lnTo>
                    <a:pt x="797" y="308"/>
                  </a:lnTo>
                  <a:lnTo>
                    <a:pt x="791" y="289"/>
                  </a:lnTo>
                  <a:lnTo>
                    <a:pt x="784" y="271"/>
                  </a:lnTo>
                  <a:lnTo>
                    <a:pt x="778" y="253"/>
                  </a:lnTo>
                  <a:lnTo>
                    <a:pt x="769" y="234"/>
                  </a:lnTo>
                  <a:lnTo>
                    <a:pt x="760" y="218"/>
                  </a:lnTo>
                  <a:lnTo>
                    <a:pt x="751" y="202"/>
                  </a:lnTo>
                  <a:lnTo>
                    <a:pt x="740" y="185"/>
                  </a:lnTo>
                  <a:lnTo>
                    <a:pt x="729" y="169"/>
                  </a:lnTo>
                  <a:lnTo>
                    <a:pt x="718" y="154"/>
                  </a:lnTo>
                  <a:lnTo>
                    <a:pt x="705" y="139"/>
                  </a:lnTo>
                  <a:lnTo>
                    <a:pt x="692" y="126"/>
                  </a:lnTo>
                  <a:lnTo>
                    <a:pt x="678" y="114"/>
                  </a:lnTo>
                  <a:lnTo>
                    <a:pt x="663" y="101"/>
                  </a:lnTo>
                  <a:lnTo>
                    <a:pt x="648" y="88"/>
                  </a:lnTo>
                  <a:lnTo>
                    <a:pt x="634" y="77"/>
                  </a:lnTo>
                  <a:lnTo>
                    <a:pt x="617" y="66"/>
                  </a:lnTo>
                  <a:lnTo>
                    <a:pt x="601" y="57"/>
                  </a:lnTo>
                  <a:lnTo>
                    <a:pt x="583" y="48"/>
                  </a:lnTo>
                  <a:lnTo>
                    <a:pt x="564" y="40"/>
                  </a:lnTo>
                  <a:lnTo>
                    <a:pt x="548" y="33"/>
                  </a:lnTo>
                  <a:lnTo>
                    <a:pt x="528" y="28"/>
                  </a:lnTo>
                  <a:lnTo>
                    <a:pt x="509" y="22"/>
                  </a:lnTo>
                  <a:lnTo>
                    <a:pt x="489" y="17"/>
                  </a:lnTo>
                  <a:lnTo>
                    <a:pt x="471" y="13"/>
                  </a:lnTo>
                  <a:lnTo>
                    <a:pt x="451" y="11"/>
                  </a:lnTo>
                  <a:lnTo>
                    <a:pt x="431" y="9"/>
                  </a:lnTo>
                  <a:lnTo>
                    <a:pt x="410" y="9"/>
                  </a:lnTo>
                  <a:lnTo>
                    <a:pt x="389" y="9"/>
                  </a:lnTo>
                  <a:lnTo>
                    <a:pt x="368" y="11"/>
                  </a:lnTo>
                  <a:lnTo>
                    <a:pt x="348" y="13"/>
                  </a:lnTo>
                  <a:lnTo>
                    <a:pt x="330" y="17"/>
                  </a:lnTo>
                  <a:lnTo>
                    <a:pt x="310" y="22"/>
                  </a:lnTo>
                  <a:lnTo>
                    <a:pt x="291" y="28"/>
                  </a:lnTo>
                  <a:lnTo>
                    <a:pt x="271" y="33"/>
                  </a:lnTo>
                  <a:lnTo>
                    <a:pt x="255" y="40"/>
                  </a:lnTo>
                  <a:lnTo>
                    <a:pt x="237" y="48"/>
                  </a:lnTo>
                  <a:lnTo>
                    <a:pt x="220" y="57"/>
                  </a:lnTo>
                  <a:lnTo>
                    <a:pt x="202" y="66"/>
                  </a:lnTo>
                  <a:lnTo>
                    <a:pt x="187" y="77"/>
                  </a:lnTo>
                  <a:lnTo>
                    <a:pt x="171" y="88"/>
                  </a:lnTo>
                  <a:lnTo>
                    <a:pt x="156" y="101"/>
                  </a:lnTo>
                  <a:lnTo>
                    <a:pt x="141" y="114"/>
                  </a:lnTo>
                  <a:lnTo>
                    <a:pt x="127" y="126"/>
                  </a:lnTo>
                  <a:lnTo>
                    <a:pt x="114" y="139"/>
                  </a:lnTo>
                  <a:lnTo>
                    <a:pt x="101" y="154"/>
                  </a:lnTo>
                  <a:lnTo>
                    <a:pt x="90" y="169"/>
                  </a:lnTo>
                  <a:lnTo>
                    <a:pt x="79" y="185"/>
                  </a:lnTo>
                  <a:lnTo>
                    <a:pt x="68" y="202"/>
                  </a:lnTo>
                  <a:lnTo>
                    <a:pt x="59" y="218"/>
                  </a:lnTo>
                  <a:lnTo>
                    <a:pt x="50" y="234"/>
                  </a:lnTo>
                  <a:lnTo>
                    <a:pt x="41" y="253"/>
                  </a:lnTo>
                  <a:lnTo>
                    <a:pt x="35" y="271"/>
                  </a:lnTo>
                  <a:lnTo>
                    <a:pt x="28" y="289"/>
                  </a:lnTo>
                  <a:lnTo>
                    <a:pt x="22" y="308"/>
                  </a:lnTo>
                  <a:lnTo>
                    <a:pt x="19" y="328"/>
                  </a:lnTo>
                  <a:lnTo>
                    <a:pt x="15" y="348"/>
                  </a:lnTo>
                  <a:lnTo>
                    <a:pt x="11" y="368"/>
                  </a:lnTo>
                  <a:lnTo>
                    <a:pt x="11" y="388"/>
                  </a:lnTo>
                  <a:lnTo>
                    <a:pt x="10" y="408"/>
                  </a:lnTo>
                  <a:lnTo>
                    <a:pt x="11" y="429"/>
                  </a:lnTo>
                  <a:lnTo>
                    <a:pt x="11" y="449"/>
                  </a:lnTo>
                  <a:lnTo>
                    <a:pt x="15" y="469"/>
                  </a:lnTo>
                  <a:lnTo>
                    <a:pt x="19" y="489"/>
                  </a:lnTo>
                  <a:lnTo>
                    <a:pt x="22" y="509"/>
                  </a:lnTo>
                  <a:lnTo>
                    <a:pt x="28" y="527"/>
                  </a:lnTo>
                  <a:lnTo>
                    <a:pt x="35" y="546"/>
                  </a:lnTo>
                  <a:lnTo>
                    <a:pt x="41" y="564"/>
                  </a:lnTo>
                  <a:lnTo>
                    <a:pt x="50" y="582"/>
                  </a:lnTo>
                  <a:lnTo>
                    <a:pt x="59" y="599"/>
                  </a:lnTo>
                  <a:lnTo>
                    <a:pt x="68" y="615"/>
                  </a:lnTo>
                  <a:lnTo>
                    <a:pt x="79" y="632"/>
                  </a:lnTo>
                  <a:lnTo>
                    <a:pt x="90" y="648"/>
                  </a:lnTo>
                  <a:lnTo>
                    <a:pt x="101" y="663"/>
                  </a:lnTo>
                  <a:lnTo>
                    <a:pt x="114" y="677"/>
                  </a:lnTo>
                  <a:lnTo>
                    <a:pt x="127" y="690"/>
                  </a:lnTo>
                  <a:lnTo>
                    <a:pt x="141" y="705"/>
                  </a:lnTo>
                  <a:lnTo>
                    <a:pt x="156" y="716"/>
                  </a:lnTo>
                  <a:lnTo>
                    <a:pt x="171" y="729"/>
                  </a:lnTo>
                  <a:lnTo>
                    <a:pt x="187" y="740"/>
                  </a:lnTo>
                  <a:lnTo>
                    <a:pt x="202" y="751"/>
                  </a:lnTo>
                  <a:lnTo>
                    <a:pt x="220" y="760"/>
                  </a:lnTo>
                  <a:lnTo>
                    <a:pt x="237" y="769"/>
                  </a:lnTo>
                  <a:lnTo>
                    <a:pt x="255" y="776"/>
                  </a:lnTo>
                  <a:lnTo>
                    <a:pt x="271" y="784"/>
                  </a:lnTo>
                  <a:lnTo>
                    <a:pt x="291" y="789"/>
                  </a:lnTo>
                  <a:lnTo>
                    <a:pt x="310" y="795"/>
                  </a:lnTo>
                  <a:lnTo>
                    <a:pt x="330" y="800"/>
                  </a:lnTo>
                  <a:lnTo>
                    <a:pt x="348" y="804"/>
                  </a:lnTo>
                  <a:lnTo>
                    <a:pt x="368" y="806"/>
                  </a:lnTo>
                  <a:lnTo>
                    <a:pt x="389" y="807"/>
                  </a:lnTo>
                  <a:lnTo>
                    <a:pt x="410" y="807"/>
                  </a:lnTo>
                  <a:lnTo>
                    <a:pt x="431" y="807"/>
                  </a:lnTo>
                  <a:lnTo>
                    <a:pt x="451" y="806"/>
                  </a:lnTo>
                  <a:lnTo>
                    <a:pt x="471" y="804"/>
                  </a:lnTo>
                  <a:lnTo>
                    <a:pt x="489" y="800"/>
                  </a:lnTo>
                  <a:lnTo>
                    <a:pt x="509" y="795"/>
                  </a:lnTo>
                  <a:lnTo>
                    <a:pt x="528" y="789"/>
                  </a:lnTo>
                  <a:lnTo>
                    <a:pt x="548" y="784"/>
                  </a:lnTo>
                  <a:lnTo>
                    <a:pt x="564" y="776"/>
                  </a:lnTo>
                  <a:lnTo>
                    <a:pt x="583" y="769"/>
                  </a:lnTo>
                  <a:lnTo>
                    <a:pt x="601" y="760"/>
                  </a:lnTo>
                  <a:lnTo>
                    <a:pt x="617" y="751"/>
                  </a:lnTo>
                  <a:lnTo>
                    <a:pt x="634" y="740"/>
                  </a:lnTo>
                  <a:lnTo>
                    <a:pt x="648" y="729"/>
                  </a:lnTo>
                  <a:lnTo>
                    <a:pt x="663" y="716"/>
                  </a:lnTo>
                  <a:lnTo>
                    <a:pt x="678" y="705"/>
                  </a:lnTo>
                  <a:lnTo>
                    <a:pt x="692" y="690"/>
                  </a:lnTo>
                  <a:lnTo>
                    <a:pt x="705" y="677"/>
                  </a:lnTo>
                  <a:lnTo>
                    <a:pt x="718" y="663"/>
                  </a:lnTo>
                  <a:lnTo>
                    <a:pt x="729" y="648"/>
                  </a:lnTo>
                  <a:lnTo>
                    <a:pt x="740" y="632"/>
                  </a:lnTo>
                  <a:lnTo>
                    <a:pt x="751" y="615"/>
                  </a:lnTo>
                  <a:lnTo>
                    <a:pt x="760" y="599"/>
                  </a:lnTo>
                  <a:lnTo>
                    <a:pt x="769" y="582"/>
                  </a:lnTo>
                  <a:lnTo>
                    <a:pt x="778" y="564"/>
                  </a:lnTo>
                  <a:lnTo>
                    <a:pt x="784" y="546"/>
                  </a:lnTo>
                  <a:lnTo>
                    <a:pt x="791" y="527"/>
                  </a:lnTo>
                  <a:lnTo>
                    <a:pt x="797" y="509"/>
                  </a:lnTo>
                  <a:lnTo>
                    <a:pt x="800" y="489"/>
                  </a:lnTo>
                  <a:lnTo>
                    <a:pt x="804" y="469"/>
                  </a:lnTo>
                  <a:lnTo>
                    <a:pt x="808" y="449"/>
                  </a:lnTo>
                  <a:lnTo>
                    <a:pt x="808" y="429"/>
                  </a:lnTo>
                  <a:lnTo>
                    <a:pt x="810" y="408"/>
                  </a:lnTo>
                  <a:lnTo>
                    <a:pt x="819" y="408"/>
                  </a:lnTo>
                  <a:close/>
                </a:path>
              </a:pathLst>
            </a:custGeom>
            <a:solidFill>
              <a:srgbClr val="A6DBFF"/>
            </a:solidFill>
            <a:ln w="9525">
              <a:noFill/>
              <a:round/>
              <a:headEnd/>
              <a:tailEnd/>
            </a:ln>
          </p:spPr>
          <p:txBody>
            <a:bodyPr/>
            <a:lstStyle/>
            <a:p>
              <a:endParaRPr lang="en-US"/>
            </a:p>
          </p:txBody>
        </p:sp>
        <p:sp>
          <p:nvSpPr>
            <p:cNvPr id="49258" name="Freeform 323"/>
            <p:cNvSpPr>
              <a:spLocks/>
            </p:cNvSpPr>
            <p:nvPr/>
          </p:nvSpPr>
          <p:spPr bwMode="auto">
            <a:xfrm>
              <a:off x="3471336" y="2757506"/>
              <a:ext cx="1138767" cy="1284288"/>
            </a:xfrm>
            <a:custGeom>
              <a:avLst/>
              <a:gdLst>
                <a:gd name="T0" fmla="*/ 2147483647 w 807"/>
                <a:gd name="T1" fmla="*/ 2147483647 h 809"/>
                <a:gd name="T2" fmla="*/ 2147483647 w 807"/>
                <a:gd name="T3" fmla="*/ 2147483647 h 809"/>
                <a:gd name="T4" fmla="*/ 2147483647 w 807"/>
                <a:gd name="T5" fmla="*/ 2147483647 h 809"/>
                <a:gd name="T6" fmla="*/ 2147483647 w 807"/>
                <a:gd name="T7" fmla="*/ 2147483647 h 809"/>
                <a:gd name="T8" fmla="*/ 2147483647 w 807"/>
                <a:gd name="T9" fmla="*/ 2147483647 h 809"/>
                <a:gd name="T10" fmla="*/ 2147483647 w 807"/>
                <a:gd name="T11" fmla="*/ 2147483647 h 809"/>
                <a:gd name="T12" fmla="*/ 2147483647 w 807"/>
                <a:gd name="T13" fmla="*/ 2147483647 h 809"/>
                <a:gd name="T14" fmla="*/ 2147483647 w 807"/>
                <a:gd name="T15" fmla="*/ 2147483647 h 809"/>
                <a:gd name="T16" fmla="*/ 2147483647 w 807"/>
                <a:gd name="T17" fmla="*/ 2147483647 h 809"/>
                <a:gd name="T18" fmla="*/ 2147483647 w 807"/>
                <a:gd name="T19" fmla="*/ 2147483647 h 809"/>
                <a:gd name="T20" fmla="*/ 2147483647 w 807"/>
                <a:gd name="T21" fmla="*/ 2147483647 h 809"/>
                <a:gd name="T22" fmla="*/ 2147483647 w 807"/>
                <a:gd name="T23" fmla="*/ 2147483647 h 809"/>
                <a:gd name="T24" fmla="*/ 2147483647 w 807"/>
                <a:gd name="T25" fmla="*/ 2147483647 h 809"/>
                <a:gd name="T26" fmla="*/ 2147483647 w 807"/>
                <a:gd name="T27" fmla="*/ 2147483647 h 809"/>
                <a:gd name="T28" fmla="*/ 2147483647 w 807"/>
                <a:gd name="T29" fmla="*/ 2147483647 h 809"/>
                <a:gd name="T30" fmla="*/ 0 w 807"/>
                <a:gd name="T31" fmla="*/ 2147483647 h 809"/>
                <a:gd name="T32" fmla="*/ 2147483647 w 807"/>
                <a:gd name="T33" fmla="*/ 2147483647 h 809"/>
                <a:gd name="T34" fmla="*/ 2147483647 w 807"/>
                <a:gd name="T35" fmla="*/ 2147483647 h 809"/>
                <a:gd name="T36" fmla="*/ 2147483647 w 807"/>
                <a:gd name="T37" fmla="*/ 2147483647 h 809"/>
                <a:gd name="T38" fmla="*/ 2147483647 w 807"/>
                <a:gd name="T39" fmla="*/ 2147483647 h 809"/>
                <a:gd name="T40" fmla="*/ 2147483647 w 807"/>
                <a:gd name="T41" fmla="*/ 2147483647 h 809"/>
                <a:gd name="T42" fmla="*/ 2147483647 w 807"/>
                <a:gd name="T43" fmla="*/ 2147483647 h 809"/>
                <a:gd name="T44" fmla="*/ 2147483647 w 807"/>
                <a:gd name="T45" fmla="*/ 2147483647 h 809"/>
                <a:gd name="T46" fmla="*/ 2147483647 w 807"/>
                <a:gd name="T47" fmla="*/ 2147483647 h 809"/>
                <a:gd name="T48" fmla="*/ 2147483647 w 807"/>
                <a:gd name="T49" fmla="*/ 2147483647 h 809"/>
                <a:gd name="T50" fmla="*/ 2147483647 w 807"/>
                <a:gd name="T51" fmla="*/ 2147483647 h 809"/>
                <a:gd name="T52" fmla="*/ 2147483647 w 807"/>
                <a:gd name="T53" fmla="*/ 2147483647 h 809"/>
                <a:gd name="T54" fmla="*/ 2147483647 w 807"/>
                <a:gd name="T55" fmla="*/ 2147483647 h 809"/>
                <a:gd name="T56" fmla="*/ 2147483647 w 807"/>
                <a:gd name="T57" fmla="*/ 2147483647 h 809"/>
                <a:gd name="T58" fmla="*/ 2147483647 w 807"/>
                <a:gd name="T59" fmla="*/ 2147483647 h 809"/>
                <a:gd name="T60" fmla="*/ 2147483647 w 807"/>
                <a:gd name="T61" fmla="*/ 2147483647 h 809"/>
                <a:gd name="T62" fmla="*/ 2147483647 w 807"/>
                <a:gd name="T63" fmla="*/ 2147483647 h 809"/>
                <a:gd name="T64" fmla="*/ 2147483647 w 807"/>
                <a:gd name="T65" fmla="*/ 2147483647 h 809"/>
                <a:gd name="T66" fmla="*/ 2147483647 w 807"/>
                <a:gd name="T67" fmla="*/ 2147483647 h 809"/>
                <a:gd name="T68" fmla="*/ 2147483647 w 807"/>
                <a:gd name="T69" fmla="*/ 2147483647 h 809"/>
                <a:gd name="T70" fmla="*/ 2147483647 w 807"/>
                <a:gd name="T71" fmla="*/ 2147483647 h 809"/>
                <a:gd name="T72" fmla="*/ 2147483647 w 807"/>
                <a:gd name="T73" fmla="*/ 2147483647 h 809"/>
                <a:gd name="T74" fmla="*/ 2147483647 w 807"/>
                <a:gd name="T75" fmla="*/ 2147483647 h 809"/>
                <a:gd name="T76" fmla="*/ 2147483647 w 807"/>
                <a:gd name="T77" fmla="*/ 2147483647 h 809"/>
                <a:gd name="T78" fmla="*/ 2147483647 w 807"/>
                <a:gd name="T79" fmla="*/ 2147483647 h 809"/>
                <a:gd name="T80" fmla="*/ 2147483647 w 807"/>
                <a:gd name="T81" fmla="*/ 2147483647 h 809"/>
                <a:gd name="T82" fmla="*/ 2147483647 w 807"/>
                <a:gd name="T83" fmla="*/ 2147483647 h 809"/>
                <a:gd name="T84" fmla="*/ 2147483647 w 807"/>
                <a:gd name="T85" fmla="*/ 2147483647 h 809"/>
                <a:gd name="T86" fmla="*/ 2147483647 w 807"/>
                <a:gd name="T87" fmla="*/ 2147483647 h 809"/>
                <a:gd name="T88" fmla="*/ 2147483647 w 807"/>
                <a:gd name="T89" fmla="*/ 2147483647 h 809"/>
                <a:gd name="T90" fmla="*/ 2147483647 w 807"/>
                <a:gd name="T91" fmla="*/ 2147483647 h 809"/>
                <a:gd name="T92" fmla="*/ 2147483647 w 807"/>
                <a:gd name="T93" fmla="*/ 2147483647 h 809"/>
                <a:gd name="T94" fmla="*/ 2147483647 w 807"/>
                <a:gd name="T95" fmla="*/ 2147483647 h 809"/>
                <a:gd name="T96" fmla="*/ 2147483647 w 807"/>
                <a:gd name="T97" fmla="*/ 2147483647 h 809"/>
                <a:gd name="T98" fmla="*/ 2147483647 w 807"/>
                <a:gd name="T99" fmla="*/ 2147483647 h 809"/>
                <a:gd name="T100" fmla="*/ 2147483647 w 807"/>
                <a:gd name="T101" fmla="*/ 2147483647 h 809"/>
                <a:gd name="T102" fmla="*/ 2147483647 w 807"/>
                <a:gd name="T103" fmla="*/ 2147483647 h 809"/>
                <a:gd name="T104" fmla="*/ 2147483647 w 807"/>
                <a:gd name="T105" fmla="*/ 2147483647 h 809"/>
                <a:gd name="T106" fmla="*/ 2147483647 w 807"/>
                <a:gd name="T107" fmla="*/ 2147483647 h 809"/>
                <a:gd name="T108" fmla="*/ 2147483647 w 807"/>
                <a:gd name="T109" fmla="*/ 2147483647 h 809"/>
                <a:gd name="T110" fmla="*/ 2147483647 w 807"/>
                <a:gd name="T111" fmla="*/ 2147483647 h 809"/>
                <a:gd name="T112" fmla="*/ 2147483647 w 807"/>
                <a:gd name="T113" fmla="*/ 2147483647 h 809"/>
                <a:gd name="T114" fmla="*/ 2147483647 w 807"/>
                <a:gd name="T115" fmla="*/ 2147483647 h 809"/>
                <a:gd name="T116" fmla="*/ 2147483647 w 807"/>
                <a:gd name="T117" fmla="*/ 2147483647 h 809"/>
                <a:gd name="T118" fmla="*/ 2147483647 w 807"/>
                <a:gd name="T119" fmla="*/ 2147483647 h 80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07"/>
                <a:gd name="T181" fmla="*/ 0 h 809"/>
                <a:gd name="T182" fmla="*/ 807 w 807"/>
                <a:gd name="T183" fmla="*/ 809 h 80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07" h="809">
                  <a:moveTo>
                    <a:pt x="807" y="404"/>
                  </a:moveTo>
                  <a:lnTo>
                    <a:pt x="807" y="384"/>
                  </a:lnTo>
                  <a:lnTo>
                    <a:pt x="805" y="362"/>
                  </a:lnTo>
                  <a:lnTo>
                    <a:pt x="804" y="342"/>
                  </a:lnTo>
                  <a:lnTo>
                    <a:pt x="800" y="324"/>
                  </a:lnTo>
                  <a:lnTo>
                    <a:pt x="794" y="304"/>
                  </a:lnTo>
                  <a:lnTo>
                    <a:pt x="789" y="284"/>
                  </a:lnTo>
                  <a:lnTo>
                    <a:pt x="783" y="265"/>
                  </a:lnTo>
                  <a:lnTo>
                    <a:pt x="776" y="247"/>
                  </a:lnTo>
                  <a:lnTo>
                    <a:pt x="767" y="229"/>
                  </a:lnTo>
                  <a:lnTo>
                    <a:pt x="760" y="212"/>
                  </a:lnTo>
                  <a:lnTo>
                    <a:pt x="749" y="196"/>
                  </a:lnTo>
                  <a:lnTo>
                    <a:pt x="738" y="179"/>
                  </a:lnTo>
                  <a:lnTo>
                    <a:pt x="727" y="163"/>
                  </a:lnTo>
                  <a:lnTo>
                    <a:pt x="716" y="148"/>
                  </a:lnTo>
                  <a:lnTo>
                    <a:pt x="703" y="133"/>
                  </a:lnTo>
                  <a:lnTo>
                    <a:pt x="690" y="119"/>
                  </a:lnTo>
                  <a:lnTo>
                    <a:pt x="675" y="106"/>
                  </a:lnTo>
                  <a:lnTo>
                    <a:pt x="661" y="93"/>
                  </a:lnTo>
                  <a:lnTo>
                    <a:pt x="646" y="80"/>
                  </a:lnTo>
                  <a:lnTo>
                    <a:pt x="630" y="69"/>
                  </a:lnTo>
                  <a:lnTo>
                    <a:pt x="613" y="58"/>
                  </a:lnTo>
                  <a:lnTo>
                    <a:pt x="597" y="49"/>
                  </a:lnTo>
                  <a:lnTo>
                    <a:pt x="578" y="40"/>
                  </a:lnTo>
                  <a:lnTo>
                    <a:pt x="560" y="33"/>
                  </a:lnTo>
                  <a:lnTo>
                    <a:pt x="542" y="25"/>
                  </a:lnTo>
                  <a:lnTo>
                    <a:pt x="523" y="18"/>
                  </a:lnTo>
                  <a:lnTo>
                    <a:pt x="505" y="13"/>
                  </a:lnTo>
                  <a:lnTo>
                    <a:pt x="485" y="9"/>
                  </a:lnTo>
                  <a:lnTo>
                    <a:pt x="465" y="5"/>
                  </a:lnTo>
                  <a:lnTo>
                    <a:pt x="445" y="2"/>
                  </a:lnTo>
                  <a:lnTo>
                    <a:pt x="425" y="2"/>
                  </a:lnTo>
                  <a:lnTo>
                    <a:pt x="404" y="0"/>
                  </a:lnTo>
                  <a:lnTo>
                    <a:pt x="383" y="2"/>
                  </a:lnTo>
                  <a:lnTo>
                    <a:pt x="362" y="2"/>
                  </a:lnTo>
                  <a:lnTo>
                    <a:pt x="342" y="5"/>
                  </a:lnTo>
                  <a:lnTo>
                    <a:pt x="322" y="9"/>
                  </a:lnTo>
                  <a:lnTo>
                    <a:pt x="302" y="13"/>
                  </a:lnTo>
                  <a:lnTo>
                    <a:pt x="284" y="18"/>
                  </a:lnTo>
                  <a:lnTo>
                    <a:pt x="265" y="25"/>
                  </a:lnTo>
                  <a:lnTo>
                    <a:pt x="247" y="33"/>
                  </a:lnTo>
                  <a:lnTo>
                    <a:pt x="229" y="40"/>
                  </a:lnTo>
                  <a:lnTo>
                    <a:pt x="210" y="49"/>
                  </a:lnTo>
                  <a:lnTo>
                    <a:pt x="194" y="58"/>
                  </a:lnTo>
                  <a:lnTo>
                    <a:pt x="177" y="69"/>
                  </a:lnTo>
                  <a:lnTo>
                    <a:pt x="161" y="80"/>
                  </a:lnTo>
                  <a:lnTo>
                    <a:pt x="146" y="93"/>
                  </a:lnTo>
                  <a:lnTo>
                    <a:pt x="132" y="106"/>
                  </a:lnTo>
                  <a:lnTo>
                    <a:pt x="117" y="119"/>
                  </a:lnTo>
                  <a:lnTo>
                    <a:pt x="104" y="133"/>
                  </a:lnTo>
                  <a:lnTo>
                    <a:pt x="91" y="148"/>
                  </a:lnTo>
                  <a:lnTo>
                    <a:pt x="80" y="163"/>
                  </a:lnTo>
                  <a:lnTo>
                    <a:pt x="69" y="179"/>
                  </a:lnTo>
                  <a:lnTo>
                    <a:pt x="59" y="196"/>
                  </a:lnTo>
                  <a:lnTo>
                    <a:pt x="48" y="212"/>
                  </a:lnTo>
                  <a:lnTo>
                    <a:pt x="40" y="229"/>
                  </a:lnTo>
                  <a:lnTo>
                    <a:pt x="31" y="247"/>
                  </a:lnTo>
                  <a:lnTo>
                    <a:pt x="24" y="265"/>
                  </a:lnTo>
                  <a:lnTo>
                    <a:pt x="18" y="284"/>
                  </a:lnTo>
                  <a:lnTo>
                    <a:pt x="13" y="304"/>
                  </a:lnTo>
                  <a:lnTo>
                    <a:pt x="7" y="324"/>
                  </a:lnTo>
                  <a:lnTo>
                    <a:pt x="4" y="342"/>
                  </a:lnTo>
                  <a:lnTo>
                    <a:pt x="2" y="362"/>
                  </a:lnTo>
                  <a:lnTo>
                    <a:pt x="0" y="384"/>
                  </a:lnTo>
                  <a:lnTo>
                    <a:pt x="0" y="404"/>
                  </a:lnTo>
                  <a:lnTo>
                    <a:pt x="0" y="425"/>
                  </a:lnTo>
                  <a:lnTo>
                    <a:pt x="2" y="446"/>
                  </a:lnTo>
                  <a:lnTo>
                    <a:pt x="4" y="467"/>
                  </a:lnTo>
                  <a:lnTo>
                    <a:pt x="7" y="485"/>
                  </a:lnTo>
                  <a:lnTo>
                    <a:pt x="13" y="505"/>
                  </a:lnTo>
                  <a:lnTo>
                    <a:pt x="18" y="525"/>
                  </a:lnTo>
                  <a:lnTo>
                    <a:pt x="24" y="543"/>
                  </a:lnTo>
                  <a:lnTo>
                    <a:pt x="31" y="562"/>
                  </a:lnTo>
                  <a:lnTo>
                    <a:pt x="40" y="580"/>
                  </a:lnTo>
                  <a:lnTo>
                    <a:pt x="48" y="597"/>
                  </a:lnTo>
                  <a:lnTo>
                    <a:pt x="59" y="613"/>
                  </a:lnTo>
                  <a:lnTo>
                    <a:pt x="69" y="630"/>
                  </a:lnTo>
                  <a:lnTo>
                    <a:pt x="80" y="646"/>
                  </a:lnTo>
                  <a:lnTo>
                    <a:pt x="91" y="661"/>
                  </a:lnTo>
                  <a:lnTo>
                    <a:pt x="104" y="675"/>
                  </a:lnTo>
                  <a:lnTo>
                    <a:pt x="117" y="690"/>
                  </a:lnTo>
                  <a:lnTo>
                    <a:pt x="132" y="703"/>
                  </a:lnTo>
                  <a:lnTo>
                    <a:pt x="146" y="716"/>
                  </a:lnTo>
                  <a:lnTo>
                    <a:pt x="161" y="728"/>
                  </a:lnTo>
                  <a:lnTo>
                    <a:pt x="177" y="739"/>
                  </a:lnTo>
                  <a:lnTo>
                    <a:pt x="194" y="750"/>
                  </a:lnTo>
                  <a:lnTo>
                    <a:pt x="210" y="759"/>
                  </a:lnTo>
                  <a:lnTo>
                    <a:pt x="229" y="769"/>
                  </a:lnTo>
                  <a:lnTo>
                    <a:pt x="247" y="776"/>
                  </a:lnTo>
                  <a:lnTo>
                    <a:pt x="265" y="783"/>
                  </a:lnTo>
                  <a:lnTo>
                    <a:pt x="284" y="791"/>
                  </a:lnTo>
                  <a:lnTo>
                    <a:pt x="302" y="796"/>
                  </a:lnTo>
                  <a:lnTo>
                    <a:pt x="322" y="800"/>
                  </a:lnTo>
                  <a:lnTo>
                    <a:pt x="342" y="803"/>
                  </a:lnTo>
                  <a:lnTo>
                    <a:pt x="362" y="807"/>
                  </a:lnTo>
                  <a:lnTo>
                    <a:pt x="383" y="807"/>
                  </a:lnTo>
                  <a:lnTo>
                    <a:pt x="404" y="809"/>
                  </a:lnTo>
                  <a:lnTo>
                    <a:pt x="425" y="807"/>
                  </a:lnTo>
                  <a:lnTo>
                    <a:pt x="445" y="807"/>
                  </a:lnTo>
                  <a:lnTo>
                    <a:pt x="465" y="803"/>
                  </a:lnTo>
                  <a:lnTo>
                    <a:pt x="485" y="800"/>
                  </a:lnTo>
                  <a:lnTo>
                    <a:pt x="505" y="796"/>
                  </a:lnTo>
                  <a:lnTo>
                    <a:pt x="523" y="791"/>
                  </a:lnTo>
                  <a:lnTo>
                    <a:pt x="542" y="783"/>
                  </a:lnTo>
                  <a:lnTo>
                    <a:pt x="560" y="776"/>
                  </a:lnTo>
                  <a:lnTo>
                    <a:pt x="578" y="769"/>
                  </a:lnTo>
                  <a:lnTo>
                    <a:pt x="597" y="759"/>
                  </a:lnTo>
                  <a:lnTo>
                    <a:pt x="613" y="750"/>
                  </a:lnTo>
                  <a:lnTo>
                    <a:pt x="630" y="739"/>
                  </a:lnTo>
                  <a:lnTo>
                    <a:pt x="646" y="728"/>
                  </a:lnTo>
                  <a:lnTo>
                    <a:pt x="661" y="716"/>
                  </a:lnTo>
                  <a:lnTo>
                    <a:pt x="675" y="703"/>
                  </a:lnTo>
                  <a:lnTo>
                    <a:pt x="690" y="690"/>
                  </a:lnTo>
                  <a:lnTo>
                    <a:pt x="703" y="675"/>
                  </a:lnTo>
                  <a:lnTo>
                    <a:pt x="716" y="661"/>
                  </a:lnTo>
                  <a:lnTo>
                    <a:pt x="727" y="646"/>
                  </a:lnTo>
                  <a:lnTo>
                    <a:pt x="738" y="630"/>
                  </a:lnTo>
                  <a:lnTo>
                    <a:pt x="749" y="613"/>
                  </a:lnTo>
                  <a:lnTo>
                    <a:pt x="760" y="597"/>
                  </a:lnTo>
                  <a:lnTo>
                    <a:pt x="767" y="580"/>
                  </a:lnTo>
                  <a:lnTo>
                    <a:pt x="776" y="562"/>
                  </a:lnTo>
                  <a:lnTo>
                    <a:pt x="783" y="543"/>
                  </a:lnTo>
                  <a:lnTo>
                    <a:pt x="789" y="525"/>
                  </a:lnTo>
                  <a:lnTo>
                    <a:pt x="794" y="505"/>
                  </a:lnTo>
                  <a:lnTo>
                    <a:pt x="800" y="485"/>
                  </a:lnTo>
                  <a:lnTo>
                    <a:pt x="804" y="467"/>
                  </a:lnTo>
                  <a:lnTo>
                    <a:pt x="805" y="446"/>
                  </a:lnTo>
                  <a:lnTo>
                    <a:pt x="807" y="425"/>
                  </a:lnTo>
                  <a:lnTo>
                    <a:pt x="807" y="404"/>
                  </a:lnTo>
                  <a:lnTo>
                    <a:pt x="798" y="404"/>
                  </a:lnTo>
                  <a:lnTo>
                    <a:pt x="798" y="384"/>
                  </a:lnTo>
                  <a:lnTo>
                    <a:pt x="796" y="364"/>
                  </a:lnTo>
                  <a:lnTo>
                    <a:pt x="794" y="344"/>
                  </a:lnTo>
                  <a:lnTo>
                    <a:pt x="791" y="326"/>
                  </a:lnTo>
                  <a:lnTo>
                    <a:pt x="785" y="306"/>
                  </a:lnTo>
                  <a:lnTo>
                    <a:pt x="782" y="287"/>
                  </a:lnTo>
                  <a:lnTo>
                    <a:pt x="774" y="269"/>
                  </a:lnTo>
                  <a:lnTo>
                    <a:pt x="767" y="251"/>
                  </a:lnTo>
                  <a:lnTo>
                    <a:pt x="760" y="234"/>
                  </a:lnTo>
                  <a:lnTo>
                    <a:pt x="750" y="216"/>
                  </a:lnTo>
                  <a:lnTo>
                    <a:pt x="741" y="199"/>
                  </a:lnTo>
                  <a:lnTo>
                    <a:pt x="730" y="183"/>
                  </a:lnTo>
                  <a:lnTo>
                    <a:pt x="708" y="154"/>
                  </a:lnTo>
                  <a:lnTo>
                    <a:pt x="683" y="124"/>
                  </a:lnTo>
                  <a:lnTo>
                    <a:pt x="655" y="101"/>
                  </a:lnTo>
                  <a:lnTo>
                    <a:pt x="624" y="77"/>
                  </a:lnTo>
                  <a:lnTo>
                    <a:pt x="608" y="68"/>
                  </a:lnTo>
                  <a:lnTo>
                    <a:pt x="591" y="57"/>
                  </a:lnTo>
                  <a:lnTo>
                    <a:pt x="575" y="49"/>
                  </a:lnTo>
                  <a:lnTo>
                    <a:pt x="556" y="40"/>
                  </a:lnTo>
                  <a:lnTo>
                    <a:pt x="540" y="33"/>
                  </a:lnTo>
                  <a:lnTo>
                    <a:pt x="522" y="27"/>
                  </a:lnTo>
                  <a:lnTo>
                    <a:pt x="502" y="22"/>
                  </a:lnTo>
                  <a:lnTo>
                    <a:pt x="483" y="18"/>
                  </a:lnTo>
                  <a:lnTo>
                    <a:pt x="463" y="14"/>
                  </a:lnTo>
                  <a:lnTo>
                    <a:pt x="445" y="11"/>
                  </a:lnTo>
                  <a:lnTo>
                    <a:pt x="425" y="11"/>
                  </a:lnTo>
                  <a:lnTo>
                    <a:pt x="404" y="9"/>
                  </a:lnTo>
                  <a:lnTo>
                    <a:pt x="383" y="11"/>
                  </a:lnTo>
                  <a:lnTo>
                    <a:pt x="362" y="11"/>
                  </a:lnTo>
                  <a:lnTo>
                    <a:pt x="344" y="14"/>
                  </a:lnTo>
                  <a:lnTo>
                    <a:pt x="324" y="18"/>
                  </a:lnTo>
                  <a:lnTo>
                    <a:pt x="306" y="22"/>
                  </a:lnTo>
                  <a:lnTo>
                    <a:pt x="285" y="27"/>
                  </a:lnTo>
                  <a:lnTo>
                    <a:pt x="267" y="33"/>
                  </a:lnTo>
                  <a:lnTo>
                    <a:pt x="251" y="40"/>
                  </a:lnTo>
                  <a:lnTo>
                    <a:pt x="232" y="49"/>
                  </a:lnTo>
                  <a:lnTo>
                    <a:pt x="216" y="57"/>
                  </a:lnTo>
                  <a:lnTo>
                    <a:pt x="199" y="68"/>
                  </a:lnTo>
                  <a:lnTo>
                    <a:pt x="183" y="77"/>
                  </a:lnTo>
                  <a:lnTo>
                    <a:pt x="152" y="101"/>
                  </a:lnTo>
                  <a:lnTo>
                    <a:pt x="124" y="124"/>
                  </a:lnTo>
                  <a:lnTo>
                    <a:pt x="99" y="154"/>
                  </a:lnTo>
                  <a:lnTo>
                    <a:pt x="77" y="183"/>
                  </a:lnTo>
                  <a:lnTo>
                    <a:pt x="66" y="199"/>
                  </a:lnTo>
                  <a:lnTo>
                    <a:pt x="57" y="216"/>
                  </a:lnTo>
                  <a:lnTo>
                    <a:pt x="48" y="234"/>
                  </a:lnTo>
                  <a:lnTo>
                    <a:pt x="40" y="251"/>
                  </a:lnTo>
                  <a:lnTo>
                    <a:pt x="33" y="269"/>
                  </a:lnTo>
                  <a:lnTo>
                    <a:pt x="26" y="287"/>
                  </a:lnTo>
                  <a:lnTo>
                    <a:pt x="22" y="306"/>
                  </a:lnTo>
                  <a:lnTo>
                    <a:pt x="16" y="326"/>
                  </a:lnTo>
                  <a:lnTo>
                    <a:pt x="13" y="344"/>
                  </a:lnTo>
                  <a:lnTo>
                    <a:pt x="11" y="364"/>
                  </a:lnTo>
                  <a:lnTo>
                    <a:pt x="9" y="384"/>
                  </a:lnTo>
                  <a:lnTo>
                    <a:pt x="9" y="404"/>
                  </a:lnTo>
                  <a:lnTo>
                    <a:pt x="9" y="425"/>
                  </a:lnTo>
                  <a:lnTo>
                    <a:pt x="11" y="445"/>
                  </a:lnTo>
                  <a:lnTo>
                    <a:pt x="13" y="465"/>
                  </a:lnTo>
                  <a:lnTo>
                    <a:pt x="16" y="483"/>
                  </a:lnTo>
                  <a:lnTo>
                    <a:pt x="22" y="503"/>
                  </a:lnTo>
                  <a:lnTo>
                    <a:pt x="26" y="522"/>
                  </a:lnTo>
                  <a:lnTo>
                    <a:pt x="33" y="540"/>
                  </a:lnTo>
                  <a:lnTo>
                    <a:pt x="40" y="558"/>
                  </a:lnTo>
                  <a:lnTo>
                    <a:pt x="48" y="576"/>
                  </a:lnTo>
                  <a:lnTo>
                    <a:pt x="57" y="593"/>
                  </a:lnTo>
                  <a:lnTo>
                    <a:pt x="66" y="609"/>
                  </a:lnTo>
                  <a:lnTo>
                    <a:pt x="77" y="626"/>
                  </a:lnTo>
                  <a:lnTo>
                    <a:pt x="99" y="655"/>
                  </a:lnTo>
                  <a:lnTo>
                    <a:pt x="124" y="684"/>
                  </a:lnTo>
                  <a:lnTo>
                    <a:pt x="152" y="708"/>
                  </a:lnTo>
                  <a:lnTo>
                    <a:pt x="183" y="732"/>
                  </a:lnTo>
                  <a:lnTo>
                    <a:pt x="199" y="741"/>
                  </a:lnTo>
                  <a:lnTo>
                    <a:pt x="216" y="752"/>
                  </a:lnTo>
                  <a:lnTo>
                    <a:pt x="232" y="759"/>
                  </a:lnTo>
                  <a:lnTo>
                    <a:pt x="251" y="769"/>
                  </a:lnTo>
                  <a:lnTo>
                    <a:pt x="267" y="776"/>
                  </a:lnTo>
                  <a:lnTo>
                    <a:pt x="285" y="781"/>
                  </a:lnTo>
                  <a:lnTo>
                    <a:pt x="306" y="787"/>
                  </a:lnTo>
                  <a:lnTo>
                    <a:pt x="324" y="791"/>
                  </a:lnTo>
                  <a:lnTo>
                    <a:pt x="344" y="794"/>
                  </a:lnTo>
                  <a:lnTo>
                    <a:pt x="362" y="798"/>
                  </a:lnTo>
                  <a:lnTo>
                    <a:pt x="383" y="798"/>
                  </a:lnTo>
                  <a:lnTo>
                    <a:pt x="404" y="800"/>
                  </a:lnTo>
                  <a:lnTo>
                    <a:pt x="425" y="798"/>
                  </a:lnTo>
                  <a:lnTo>
                    <a:pt x="445" y="798"/>
                  </a:lnTo>
                  <a:lnTo>
                    <a:pt x="463" y="794"/>
                  </a:lnTo>
                  <a:lnTo>
                    <a:pt x="483" y="791"/>
                  </a:lnTo>
                  <a:lnTo>
                    <a:pt x="502" y="787"/>
                  </a:lnTo>
                  <a:lnTo>
                    <a:pt x="522" y="781"/>
                  </a:lnTo>
                  <a:lnTo>
                    <a:pt x="540" y="776"/>
                  </a:lnTo>
                  <a:lnTo>
                    <a:pt x="556" y="769"/>
                  </a:lnTo>
                  <a:lnTo>
                    <a:pt x="575" y="759"/>
                  </a:lnTo>
                  <a:lnTo>
                    <a:pt x="591" y="752"/>
                  </a:lnTo>
                  <a:lnTo>
                    <a:pt x="608" y="741"/>
                  </a:lnTo>
                  <a:lnTo>
                    <a:pt x="624" y="732"/>
                  </a:lnTo>
                  <a:lnTo>
                    <a:pt x="655" y="708"/>
                  </a:lnTo>
                  <a:lnTo>
                    <a:pt x="683" y="684"/>
                  </a:lnTo>
                  <a:lnTo>
                    <a:pt x="708" y="655"/>
                  </a:lnTo>
                  <a:lnTo>
                    <a:pt x="730" y="626"/>
                  </a:lnTo>
                  <a:lnTo>
                    <a:pt x="741" y="609"/>
                  </a:lnTo>
                  <a:lnTo>
                    <a:pt x="750" y="593"/>
                  </a:lnTo>
                  <a:lnTo>
                    <a:pt x="760" y="576"/>
                  </a:lnTo>
                  <a:lnTo>
                    <a:pt x="767" y="558"/>
                  </a:lnTo>
                  <a:lnTo>
                    <a:pt x="774" y="540"/>
                  </a:lnTo>
                  <a:lnTo>
                    <a:pt x="782" y="522"/>
                  </a:lnTo>
                  <a:lnTo>
                    <a:pt x="785" y="503"/>
                  </a:lnTo>
                  <a:lnTo>
                    <a:pt x="791" y="483"/>
                  </a:lnTo>
                  <a:lnTo>
                    <a:pt x="794" y="465"/>
                  </a:lnTo>
                  <a:lnTo>
                    <a:pt x="796" y="445"/>
                  </a:lnTo>
                  <a:lnTo>
                    <a:pt x="798" y="425"/>
                  </a:lnTo>
                  <a:lnTo>
                    <a:pt x="798" y="404"/>
                  </a:lnTo>
                  <a:lnTo>
                    <a:pt x="807" y="404"/>
                  </a:lnTo>
                  <a:close/>
                </a:path>
              </a:pathLst>
            </a:custGeom>
            <a:solidFill>
              <a:srgbClr val="A7DBFF"/>
            </a:solidFill>
            <a:ln w="9525">
              <a:noFill/>
              <a:round/>
              <a:headEnd/>
              <a:tailEnd/>
            </a:ln>
          </p:spPr>
          <p:txBody>
            <a:bodyPr/>
            <a:lstStyle/>
            <a:p>
              <a:endParaRPr lang="en-US"/>
            </a:p>
          </p:txBody>
        </p:sp>
        <p:sp>
          <p:nvSpPr>
            <p:cNvPr id="49259" name="Freeform 324"/>
            <p:cNvSpPr>
              <a:spLocks/>
            </p:cNvSpPr>
            <p:nvPr/>
          </p:nvSpPr>
          <p:spPr bwMode="auto">
            <a:xfrm>
              <a:off x="3476980" y="2765445"/>
              <a:ext cx="1128889" cy="1266825"/>
            </a:xfrm>
            <a:custGeom>
              <a:avLst/>
              <a:gdLst>
                <a:gd name="T0" fmla="*/ 2147483647 w 800"/>
                <a:gd name="T1" fmla="*/ 2147483647 h 798"/>
                <a:gd name="T2" fmla="*/ 2147483647 w 800"/>
                <a:gd name="T3" fmla="*/ 2147483647 h 798"/>
                <a:gd name="T4" fmla="*/ 2147483647 w 800"/>
                <a:gd name="T5" fmla="*/ 2147483647 h 798"/>
                <a:gd name="T6" fmla="*/ 2147483647 w 800"/>
                <a:gd name="T7" fmla="*/ 2147483647 h 798"/>
                <a:gd name="T8" fmla="*/ 2147483647 w 800"/>
                <a:gd name="T9" fmla="*/ 2147483647 h 798"/>
                <a:gd name="T10" fmla="*/ 2147483647 w 800"/>
                <a:gd name="T11" fmla="*/ 2147483647 h 798"/>
                <a:gd name="T12" fmla="*/ 2147483647 w 800"/>
                <a:gd name="T13" fmla="*/ 2147483647 h 798"/>
                <a:gd name="T14" fmla="*/ 2147483647 w 800"/>
                <a:gd name="T15" fmla="*/ 0 h 798"/>
                <a:gd name="T16" fmla="*/ 2147483647 w 800"/>
                <a:gd name="T17" fmla="*/ 2147483647 h 798"/>
                <a:gd name="T18" fmla="*/ 2147483647 w 800"/>
                <a:gd name="T19" fmla="*/ 2147483647 h 798"/>
                <a:gd name="T20" fmla="*/ 2147483647 w 800"/>
                <a:gd name="T21" fmla="*/ 2147483647 h 798"/>
                <a:gd name="T22" fmla="*/ 2147483647 w 800"/>
                <a:gd name="T23" fmla="*/ 2147483647 h 798"/>
                <a:gd name="T24" fmla="*/ 2147483647 w 800"/>
                <a:gd name="T25" fmla="*/ 2147483647 h 798"/>
                <a:gd name="T26" fmla="*/ 2147483647 w 800"/>
                <a:gd name="T27" fmla="*/ 2147483647 h 798"/>
                <a:gd name="T28" fmla="*/ 2147483647 w 800"/>
                <a:gd name="T29" fmla="*/ 2147483647 h 798"/>
                <a:gd name="T30" fmla="*/ 2147483647 w 800"/>
                <a:gd name="T31" fmla="*/ 2147483647 h 798"/>
                <a:gd name="T32" fmla="*/ 2147483647 w 800"/>
                <a:gd name="T33" fmla="*/ 2147483647 h 798"/>
                <a:gd name="T34" fmla="*/ 2147483647 w 800"/>
                <a:gd name="T35" fmla="*/ 2147483647 h 798"/>
                <a:gd name="T36" fmla="*/ 2147483647 w 800"/>
                <a:gd name="T37" fmla="*/ 2147483647 h 798"/>
                <a:gd name="T38" fmla="*/ 2147483647 w 800"/>
                <a:gd name="T39" fmla="*/ 2147483647 h 798"/>
                <a:gd name="T40" fmla="*/ 2147483647 w 800"/>
                <a:gd name="T41" fmla="*/ 2147483647 h 798"/>
                <a:gd name="T42" fmla="*/ 2147483647 w 800"/>
                <a:gd name="T43" fmla="*/ 2147483647 h 798"/>
                <a:gd name="T44" fmla="*/ 2147483647 w 800"/>
                <a:gd name="T45" fmla="*/ 2147483647 h 798"/>
                <a:gd name="T46" fmla="*/ 2147483647 w 800"/>
                <a:gd name="T47" fmla="*/ 2147483647 h 798"/>
                <a:gd name="T48" fmla="*/ 2147483647 w 800"/>
                <a:gd name="T49" fmla="*/ 2147483647 h 798"/>
                <a:gd name="T50" fmla="*/ 2147483647 w 800"/>
                <a:gd name="T51" fmla="*/ 2147483647 h 798"/>
                <a:gd name="T52" fmla="*/ 2147483647 w 800"/>
                <a:gd name="T53" fmla="*/ 2147483647 h 798"/>
                <a:gd name="T54" fmla="*/ 2147483647 w 800"/>
                <a:gd name="T55" fmla="*/ 2147483647 h 798"/>
                <a:gd name="T56" fmla="*/ 2147483647 w 800"/>
                <a:gd name="T57" fmla="*/ 2147483647 h 798"/>
                <a:gd name="T58" fmla="*/ 2147483647 w 800"/>
                <a:gd name="T59" fmla="*/ 2147483647 h 798"/>
                <a:gd name="T60" fmla="*/ 2147483647 w 800"/>
                <a:gd name="T61" fmla="*/ 2147483647 h 798"/>
                <a:gd name="T62" fmla="*/ 2147483647 w 800"/>
                <a:gd name="T63" fmla="*/ 2147483647 h 798"/>
                <a:gd name="T64" fmla="*/ 2147483647 w 800"/>
                <a:gd name="T65" fmla="*/ 2147483647 h 798"/>
                <a:gd name="T66" fmla="*/ 2147483647 w 800"/>
                <a:gd name="T67" fmla="*/ 2147483647 h 798"/>
                <a:gd name="T68" fmla="*/ 2147483647 w 800"/>
                <a:gd name="T69" fmla="*/ 2147483647 h 798"/>
                <a:gd name="T70" fmla="*/ 2147483647 w 800"/>
                <a:gd name="T71" fmla="*/ 2147483647 h 798"/>
                <a:gd name="T72" fmla="*/ 2147483647 w 800"/>
                <a:gd name="T73" fmla="*/ 2147483647 h 798"/>
                <a:gd name="T74" fmla="*/ 2147483647 w 800"/>
                <a:gd name="T75" fmla="*/ 2147483647 h 798"/>
                <a:gd name="T76" fmla="*/ 2147483647 w 800"/>
                <a:gd name="T77" fmla="*/ 2147483647 h 798"/>
                <a:gd name="T78" fmla="*/ 2147483647 w 800"/>
                <a:gd name="T79" fmla="*/ 2147483647 h 798"/>
                <a:gd name="T80" fmla="*/ 2147483647 w 800"/>
                <a:gd name="T81" fmla="*/ 2147483647 h 798"/>
                <a:gd name="T82" fmla="*/ 2147483647 w 800"/>
                <a:gd name="T83" fmla="*/ 2147483647 h 798"/>
                <a:gd name="T84" fmla="*/ 2147483647 w 800"/>
                <a:gd name="T85" fmla="*/ 2147483647 h 798"/>
                <a:gd name="T86" fmla="*/ 2147483647 w 800"/>
                <a:gd name="T87" fmla="*/ 2147483647 h 798"/>
                <a:gd name="T88" fmla="*/ 2147483647 w 800"/>
                <a:gd name="T89" fmla="*/ 2147483647 h 798"/>
                <a:gd name="T90" fmla="*/ 2147483647 w 800"/>
                <a:gd name="T91" fmla="*/ 2147483647 h 798"/>
                <a:gd name="T92" fmla="*/ 2147483647 w 800"/>
                <a:gd name="T93" fmla="*/ 2147483647 h 798"/>
                <a:gd name="T94" fmla="*/ 2147483647 w 800"/>
                <a:gd name="T95" fmla="*/ 2147483647 h 798"/>
                <a:gd name="T96" fmla="*/ 2147483647 w 800"/>
                <a:gd name="T97" fmla="*/ 2147483647 h 798"/>
                <a:gd name="T98" fmla="*/ 2147483647 w 800"/>
                <a:gd name="T99" fmla="*/ 2147483647 h 798"/>
                <a:gd name="T100" fmla="*/ 2147483647 w 800"/>
                <a:gd name="T101" fmla="*/ 2147483647 h 798"/>
                <a:gd name="T102" fmla="*/ 2147483647 w 800"/>
                <a:gd name="T103" fmla="*/ 2147483647 h 798"/>
                <a:gd name="T104" fmla="*/ 2147483647 w 800"/>
                <a:gd name="T105" fmla="*/ 2147483647 h 798"/>
                <a:gd name="T106" fmla="*/ 2147483647 w 800"/>
                <a:gd name="T107" fmla="*/ 2147483647 h 798"/>
                <a:gd name="T108" fmla="*/ 2147483647 w 800"/>
                <a:gd name="T109" fmla="*/ 2147483647 h 798"/>
                <a:gd name="T110" fmla="*/ 2147483647 w 800"/>
                <a:gd name="T111" fmla="*/ 2147483647 h 798"/>
                <a:gd name="T112" fmla="*/ 2147483647 w 800"/>
                <a:gd name="T113" fmla="*/ 2147483647 h 798"/>
                <a:gd name="T114" fmla="*/ 2147483647 w 800"/>
                <a:gd name="T115" fmla="*/ 2147483647 h 79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00"/>
                <a:gd name="T175" fmla="*/ 0 h 798"/>
                <a:gd name="T176" fmla="*/ 800 w 800"/>
                <a:gd name="T177" fmla="*/ 798 h 79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00" h="798">
                  <a:moveTo>
                    <a:pt x="800" y="399"/>
                  </a:moveTo>
                  <a:lnTo>
                    <a:pt x="798" y="379"/>
                  </a:lnTo>
                  <a:lnTo>
                    <a:pt x="798" y="359"/>
                  </a:lnTo>
                  <a:lnTo>
                    <a:pt x="794" y="339"/>
                  </a:lnTo>
                  <a:lnTo>
                    <a:pt x="790" y="319"/>
                  </a:lnTo>
                  <a:lnTo>
                    <a:pt x="787" y="299"/>
                  </a:lnTo>
                  <a:lnTo>
                    <a:pt x="781" y="280"/>
                  </a:lnTo>
                  <a:lnTo>
                    <a:pt x="774" y="262"/>
                  </a:lnTo>
                  <a:lnTo>
                    <a:pt x="768" y="244"/>
                  </a:lnTo>
                  <a:lnTo>
                    <a:pt x="759" y="225"/>
                  </a:lnTo>
                  <a:lnTo>
                    <a:pt x="750" y="209"/>
                  </a:lnTo>
                  <a:lnTo>
                    <a:pt x="741" y="193"/>
                  </a:lnTo>
                  <a:lnTo>
                    <a:pt x="730" y="176"/>
                  </a:lnTo>
                  <a:lnTo>
                    <a:pt x="719" y="160"/>
                  </a:lnTo>
                  <a:lnTo>
                    <a:pt x="708" y="145"/>
                  </a:lnTo>
                  <a:lnTo>
                    <a:pt x="695" y="130"/>
                  </a:lnTo>
                  <a:lnTo>
                    <a:pt x="682" y="117"/>
                  </a:lnTo>
                  <a:lnTo>
                    <a:pt x="668" y="105"/>
                  </a:lnTo>
                  <a:lnTo>
                    <a:pt x="653" y="92"/>
                  </a:lnTo>
                  <a:lnTo>
                    <a:pt x="638" y="79"/>
                  </a:lnTo>
                  <a:lnTo>
                    <a:pt x="624" y="68"/>
                  </a:lnTo>
                  <a:lnTo>
                    <a:pt x="607" y="57"/>
                  </a:lnTo>
                  <a:lnTo>
                    <a:pt x="591" y="48"/>
                  </a:lnTo>
                  <a:lnTo>
                    <a:pt x="573" y="39"/>
                  </a:lnTo>
                  <a:lnTo>
                    <a:pt x="554" y="31"/>
                  </a:lnTo>
                  <a:lnTo>
                    <a:pt x="538" y="24"/>
                  </a:lnTo>
                  <a:lnTo>
                    <a:pt x="518" y="19"/>
                  </a:lnTo>
                  <a:lnTo>
                    <a:pt x="499" y="13"/>
                  </a:lnTo>
                  <a:lnTo>
                    <a:pt x="479" y="8"/>
                  </a:lnTo>
                  <a:lnTo>
                    <a:pt x="461" y="4"/>
                  </a:lnTo>
                  <a:lnTo>
                    <a:pt x="441" y="2"/>
                  </a:lnTo>
                  <a:lnTo>
                    <a:pt x="421" y="0"/>
                  </a:lnTo>
                  <a:lnTo>
                    <a:pt x="400" y="0"/>
                  </a:lnTo>
                  <a:lnTo>
                    <a:pt x="379" y="0"/>
                  </a:lnTo>
                  <a:lnTo>
                    <a:pt x="358" y="2"/>
                  </a:lnTo>
                  <a:lnTo>
                    <a:pt x="338" y="4"/>
                  </a:lnTo>
                  <a:lnTo>
                    <a:pt x="320" y="8"/>
                  </a:lnTo>
                  <a:lnTo>
                    <a:pt x="300" y="13"/>
                  </a:lnTo>
                  <a:lnTo>
                    <a:pt x="281" y="19"/>
                  </a:lnTo>
                  <a:lnTo>
                    <a:pt x="261" y="24"/>
                  </a:lnTo>
                  <a:lnTo>
                    <a:pt x="245" y="31"/>
                  </a:lnTo>
                  <a:lnTo>
                    <a:pt x="227" y="39"/>
                  </a:lnTo>
                  <a:lnTo>
                    <a:pt x="210" y="48"/>
                  </a:lnTo>
                  <a:lnTo>
                    <a:pt x="192" y="57"/>
                  </a:lnTo>
                  <a:lnTo>
                    <a:pt x="177" y="68"/>
                  </a:lnTo>
                  <a:lnTo>
                    <a:pt x="161" y="79"/>
                  </a:lnTo>
                  <a:lnTo>
                    <a:pt x="146" y="92"/>
                  </a:lnTo>
                  <a:lnTo>
                    <a:pt x="131" y="105"/>
                  </a:lnTo>
                  <a:lnTo>
                    <a:pt x="117" y="117"/>
                  </a:lnTo>
                  <a:lnTo>
                    <a:pt x="104" y="130"/>
                  </a:lnTo>
                  <a:lnTo>
                    <a:pt x="91" y="145"/>
                  </a:lnTo>
                  <a:lnTo>
                    <a:pt x="80" y="160"/>
                  </a:lnTo>
                  <a:lnTo>
                    <a:pt x="69" y="176"/>
                  </a:lnTo>
                  <a:lnTo>
                    <a:pt x="58" y="193"/>
                  </a:lnTo>
                  <a:lnTo>
                    <a:pt x="49" y="209"/>
                  </a:lnTo>
                  <a:lnTo>
                    <a:pt x="40" y="225"/>
                  </a:lnTo>
                  <a:lnTo>
                    <a:pt x="31" y="244"/>
                  </a:lnTo>
                  <a:lnTo>
                    <a:pt x="25" y="262"/>
                  </a:lnTo>
                  <a:lnTo>
                    <a:pt x="18" y="280"/>
                  </a:lnTo>
                  <a:lnTo>
                    <a:pt x="12" y="299"/>
                  </a:lnTo>
                  <a:lnTo>
                    <a:pt x="9" y="319"/>
                  </a:lnTo>
                  <a:lnTo>
                    <a:pt x="5" y="339"/>
                  </a:lnTo>
                  <a:lnTo>
                    <a:pt x="1" y="359"/>
                  </a:lnTo>
                  <a:lnTo>
                    <a:pt x="1" y="379"/>
                  </a:lnTo>
                  <a:lnTo>
                    <a:pt x="0" y="399"/>
                  </a:lnTo>
                  <a:lnTo>
                    <a:pt x="1" y="420"/>
                  </a:lnTo>
                  <a:lnTo>
                    <a:pt x="1" y="440"/>
                  </a:lnTo>
                  <a:lnTo>
                    <a:pt x="5" y="460"/>
                  </a:lnTo>
                  <a:lnTo>
                    <a:pt x="9" y="480"/>
                  </a:lnTo>
                  <a:lnTo>
                    <a:pt x="12" y="500"/>
                  </a:lnTo>
                  <a:lnTo>
                    <a:pt x="18" y="518"/>
                  </a:lnTo>
                  <a:lnTo>
                    <a:pt x="25" y="537"/>
                  </a:lnTo>
                  <a:lnTo>
                    <a:pt x="31" y="555"/>
                  </a:lnTo>
                  <a:lnTo>
                    <a:pt x="40" y="573"/>
                  </a:lnTo>
                  <a:lnTo>
                    <a:pt x="49" y="590"/>
                  </a:lnTo>
                  <a:lnTo>
                    <a:pt x="58" y="606"/>
                  </a:lnTo>
                  <a:lnTo>
                    <a:pt x="69" y="623"/>
                  </a:lnTo>
                  <a:lnTo>
                    <a:pt x="80" y="639"/>
                  </a:lnTo>
                  <a:lnTo>
                    <a:pt x="91" y="654"/>
                  </a:lnTo>
                  <a:lnTo>
                    <a:pt x="104" y="668"/>
                  </a:lnTo>
                  <a:lnTo>
                    <a:pt x="117" y="681"/>
                  </a:lnTo>
                  <a:lnTo>
                    <a:pt x="131" y="696"/>
                  </a:lnTo>
                  <a:lnTo>
                    <a:pt x="146" y="707"/>
                  </a:lnTo>
                  <a:lnTo>
                    <a:pt x="161" y="720"/>
                  </a:lnTo>
                  <a:lnTo>
                    <a:pt x="177" y="731"/>
                  </a:lnTo>
                  <a:lnTo>
                    <a:pt x="192" y="742"/>
                  </a:lnTo>
                  <a:lnTo>
                    <a:pt x="210" y="751"/>
                  </a:lnTo>
                  <a:lnTo>
                    <a:pt x="227" y="760"/>
                  </a:lnTo>
                  <a:lnTo>
                    <a:pt x="245" y="767"/>
                  </a:lnTo>
                  <a:lnTo>
                    <a:pt x="261" y="775"/>
                  </a:lnTo>
                  <a:lnTo>
                    <a:pt x="281" y="780"/>
                  </a:lnTo>
                  <a:lnTo>
                    <a:pt x="300" y="786"/>
                  </a:lnTo>
                  <a:lnTo>
                    <a:pt x="320" y="791"/>
                  </a:lnTo>
                  <a:lnTo>
                    <a:pt x="338" y="795"/>
                  </a:lnTo>
                  <a:lnTo>
                    <a:pt x="358" y="797"/>
                  </a:lnTo>
                  <a:lnTo>
                    <a:pt x="379" y="798"/>
                  </a:lnTo>
                  <a:lnTo>
                    <a:pt x="400" y="798"/>
                  </a:lnTo>
                  <a:lnTo>
                    <a:pt x="421" y="798"/>
                  </a:lnTo>
                  <a:lnTo>
                    <a:pt x="441" y="797"/>
                  </a:lnTo>
                  <a:lnTo>
                    <a:pt x="461" y="795"/>
                  </a:lnTo>
                  <a:lnTo>
                    <a:pt x="479" y="791"/>
                  </a:lnTo>
                  <a:lnTo>
                    <a:pt x="499" y="786"/>
                  </a:lnTo>
                  <a:lnTo>
                    <a:pt x="518" y="780"/>
                  </a:lnTo>
                  <a:lnTo>
                    <a:pt x="538" y="775"/>
                  </a:lnTo>
                  <a:lnTo>
                    <a:pt x="554" y="767"/>
                  </a:lnTo>
                  <a:lnTo>
                    <a:pt x="573" y="760"/>
                  </a:lnTo>
                  <a:lnTo>
                    <a:pt x="591" y="751"/>
                  </a:lnTo>
                  <a:lnTo>
                    <a:pt x="607" y="742"/>
                  </a:lnTo>
                  <a:lnTo>
                    <a:pt x="624" y="731"/>
                  </a:lnTo>
                  <a:lnTo>
                    <a:pt x="638" y="720"/>
                  </a:lnTo>
                  <a:lnTo>
                    <a:pt x="653" y="707"/>
                  </a:lnTo>
                  <a:lnTo>
                    <a:pt x="668" y="696"/>
                  </a:lnTo>
                  <a:lnTo>
                    <a:pt x="682" y="681"/>
                  </a:lnTo>
                  <a:lnTo>
                    <a:pt x="695" y="668"/>
                  </a:lnTo>
                  <a:lnTo>
                    <a:pt x="708" y="654"/>
                  </a:lnTo>
                  <a:lnTo>
                    <a:pt x="719" y="639"/>
                  </a:lnTo>
                  <a:lnTo>
                    <a:pt x="730" y="623"/>
                  </a:lnTo>
                  <a:lnTo>
                    <a:pt x="741" y="606"/>
                  </a:lnTo>
                  <a:lnTo>
                    <a:pt x="750" y="590"/>
                  </a:lnTo>
                  <a:lnTo>
                    <a:pt x="759" y="573"/>
                  </a:lnTo>
                  <a:lnTo>
                    <a:pt x="768" y="555"/>
                  </a:lnTo>
                  <a:lnTo>
                    <a:pt x="774" y="537"/>
                  </a:lnTo>
                  <a:lnTo>
                    <a:pt x="781" y="518"/>
                  </a:lnTo>
                  <a:lnTo>
                    <a:pt x="787" y="500"/>
                  </a:lnTo>
                  <a:lnTo>
                    <a:pt x="790" y="480"/>
                  </a:lnTo>
                  <a:lnTo>
                    <a:pt x="794" y="460"/>
                  </a:lnTo>
                  <a:lnTo>
                    <a:pt x="798" y="440"/>
                  </a:lnTo>
                  <a:lnTo>
                    <a:pt x="798" y="420"/>
                  </a:lnTo>
                  <a:lnTo>
                    <a:pt x="800" y="399"/>
                  </a:lnTo>
                  <a:lnTo>
                    <a:pt x="790" y="399"/>
                  </a:lnTo>
                  <a:lnTo>
                    <a:pt x="789" y="379"/>
                  </a:lnTo>
                  <a:lnTo>
                    <a:pt x="789" y="359"/>
                  </a:lnTo>
                  <a:lnTo>
                    <a:pt x="785" y="341"/>
                  </a:lnTo>
                  <a:lnTo>
                    <a:pt x="781" y="321"/>
                  </a:lnTo>
                  <a:lnTo>
                    <a:pt x="778" y="302"/>
                  </a:lnTo>
                  <a:lnTo>
                    <a:pt x="772" y="284"/>
                  </a:lnTo>
                  <a:lnTo>
                    <a:pt x="767" y="266"/>
                  </a:lnTo>
                  <a:lnTo>
                    <a:pt x="759" y="247"/>
                  </a:lnTo>
                  <a:lnTo>
                    <a:pt x="743" y="213"/>
                  </a:lnTo>
                  <a:lnTo>
                    <a:pt x="723" y="182"/>
                  </a:lnTo>
                  <a:lnTo>
                    <a:pt x="701" y="150"/>
                  </a:lnTo>
                  <a:lnTo>
                    <a:pt x="675" y="123"/>
                  </a:lnTo>
                  <a:lnTo>
                    <a:pt x="648" y="97"/>
                  </a:lnTo>
                  <a:lnTo>
                    <a:pt x="618" y="75"/>
                  </a:lnTo>
                  <a:lnTo>
                    <a:pt x="585" y="57"/>
                  </a:lnTo>
                  <a:lnTo>
                    <a:pt x="552" y="41"/>
                  </a:lnTo>
                  <a:lnTo>
                    <a:pt x="534" y="33"/>
                  </a:lnTo>
                  <a:lnTo>
                    <a:pt x="516" y="26"/>
                  </a:lnTo>
                  <a:lnTo>
                    <a:pt x="498" y="22"/>
                  </a:lnTo>
                  <a:lnTo>
                    <a:pt x="477" y="17"/>
                  </a:lnTo>
                  <a:lnTo>
                    <a:pt x="459" y="13"/>
                  </a:lnTo>
                  <a:lnTo>
                    <a:pt x="439" y="11"/>
                  </a:lnTo>
                  <a:lnTo>
                    <a:pt x="419" y="9"/>
                  </a:lnTo>
                  <a:lnTo>
                    <a:pt x="400" y="9"/>
                  </a:lnTo>
                  <a:lnTo>
                    <a:pt x="380" y="9"/>
                  </a:lnTo>
                  <a:lnTo>
                    <a:pt x="360" y="11"/>
                  </a:lnTo>
                  <a:lnTo>
                    <a:pt x="340" y="13"/>
                  </a:lnTo>
                  <a:lnTo>
                    <a:pt x="322" y="17"/>
                  </a:lnTo>
                  <a:lnTo>
                    <a:pt x="302" y="22"/>
                  </a:lnTo>
                  <a:lnTo>
                    <a:pt x="283" y="26"/>
                  </a:lnTo>
                  <a:lnTo>
                    <a:pt x="265" y="33"/>
                  </a:lnTo>
                  <a:lnTo>
                    <a:pt x="249" y="41"/>
                  </a:lnTo>
                  <a:lnTo>
                    <a:pt x="214" y="57"/>
                  </a:lnTo>
                  <a:lnTo>
                    <a:pt x="181" y="75"/>
                  </a:lnTo>
                  <a:lnTo>
                    <a:pt x="152" y="97"/>
                  </a:lnTo>
                  <a:lnTo>
                    <a:pt x="124" y="123"/>
                  </a:lnTo>
                  <a:lnTo>
                    <a:pt x="98" y="150"/>
                  </a:lnTo>
                  <a:lnTo>
                    <a:pt x="76" y="182"/>
                  </a:lnTo>
                  <a:lnTo>
                    <a:pt x="65" y="196"/>
                  </a:lnTo>
                  <a:lnTo>
                    <a:pt x="56" y="213"/>
                  </a:lnTo>
                  <a:lnTo>
                    <a:pt x="47" y="231"/>
                  </a:lnTo>
                  <a:lnTo>
                    <a:pt x="40" y="247"/>
                  </a:lnTo>
                  <a:lnTo>
                    <a:pt x="33" y="266"/>
                  </a:lnTo>
                  <a:lnTo>
                    <a:pt x="27" y="284"/>
                  </a:lnTo>
                  <a:lnTo>
                    <a:pt x="22" y="302"/>
                  </a:lnTo>
                  <a:lnTo>
                    <a:pt x="18" y="321"/>
                  </a:lnTo>
                  <a:lnTo>
                    <a:pt x="14" y="341"/>
                  </a:lnTo>
                  <a:lnTo>
                    <a:pt x="11" y="359"/>
                  </a:lnTo>
                  <a:lnTo>
                    <a:pt x="11" y="379"/>
                  </a:lnTo>
                  <a:lnTo>
                    <a:pt x="9" y="399"/>
                  </a:lnTo>
                  <a:lnTo>
                    <a:pt x="11" y="420"/>
                  </a:lnTo>
                  <a:lnTo>
                    <a:pt x="11" y="440"/>
                  </a:lnTo>
                  <a:lnTo>
                    <a:pt x="14" y="458"/>
                  </a:lnTo>
                  <a:lnTo>
                    <a:pt x="18" y="478"/>
                  </a:lnTo>
                  <a:lnTo>
                    <a:pt x="22" y="496"/>
                  </a:lnTo>
                  <a:lnTo>
                    <a:pt x="27" y="515"/>
                  </a:lnTo>
                  <a:lnTo>
                    <a:pt x="33" y="533"/>
                  </a:lnTo>
                  <a:lnTo>
                    <a:pt x="40" y="551"/>
                  </a:lnTo>
                  <a:lnTo>
                    <a:pt x="47" y="568"/>
                  </a:lnTo>
                  <a:lnTo>
                    <a:pt x="56" y="586"/>
                  </a:lnTo>
                  <a:lnTo>
                    <a:pt x="65" y="603"/>
                  </a:lnTo>
                  <a:lnTo>
                    <a:pt x="76" y="617"/>
                  </a:lnTo>
                  <a:lnTo>
                    <a:pt x="98" y="648"/>
                  </a:lnTo>
                  <a:lnTo>
                    <a:pt x="124" y="676"/>
                  </a:lnTo>
                  <a:lnTo>
                    <a:pt x="152" y="701"/>
                  </a:lnTo>
                  <a:lnTo>
                    <a:pt x="181" y="723"/>
                  </a:lnTo>
                  <a:lnTo>
                    <a:pt x="197" y="733"/>
                  </a:lnTo>
                  <a:lnTo>
                    <a:pt x="214" y="744"/>
                  </a:lnTo>
                  <a:lnTo>
                    <a:pt x="230" y="751"/>
                  </a:lnTo>
                  <a:lnTo>
                    <a:pt x="249" y="758"/>
                  </a:lnTo>
                  <a:lnTo>
                    <a:pt x="265" y="765"/>
                  </a:lnTo>
                  <a:lnTo>
                    <a:pt x="283" y="773"/>
                  </a:lnTo>
                  <a:lnTo>
                    <a:pt x="302" y="778"/>
                  </a:lnTo>
                  <a:lnTo>
                    <a:pt x="322" y="782"/>
                  </a:lnTo>
                  <a:lnTo>
                    <a:pt x="340" y="786"/>
                  </a:lnTo>
                  <a:lnTo>
                    <a:pt x="360" y="787"/>
                  </a:lnTo>
                  <a:lnTo>
                    <a:pt x="380" y="789"/>
                  </a:lnTo>
                  <a:lnTo>
                    <a:pt x="400" y="789"/>
                  </a:lnTo>
                  <a:lnTo>
                    <a:pt x="419" y="789"/>
                  </a:lnTo>
                  <a:lnTo>
                    <a:pt x="439" y="787"/>
                  </a:lnTo>
                  <a:lnTo>
                    <a:pt x="459" y="786"/>
                  </a:lnTo>
                  <a:lnTo>
                    <a:pt x="477" y="782"/>
                  </a:lnTo>
                  <a:lnTo>
                    <a:pt x="498" y="778"/>
                  </a:lnTo>
                  <a:lnTo>
                    <a:pt x="516" y="773"/>
                  </a:lnTo>
                  <a:lnTo>
                    <a:pt x="534" y="765"/>
                  </a:lnTo>
                  <a:lnTo>
                    <a:pt x="552" y="758"/>
                  </a:lnTo>
                  <a:lnTo>
                    <a:pt x="569" y="751"/>
                  </a:lnTo>
                  <a:lnTo>
                    <a:pt x="585" y="744"/>
                  </a:lnTo>
                  <a:lnTo>
                    <a:pt x="602" y="733"/>
                  </a:lnTo>
                  <a:lnTo>
                    <a:pt x="618" y="723"/>
                  </a:lnTo>
                  <a:lnTo>
                    <a:pt x="648" y="701"/>
                  </a:lnTo>
                  <a:lnTo>
                    <a:pt x="675" y="676"/>
                  </a:lnTo>
                  <a:lnTo>
                    <a:pt x="701" y="648"/>
                  </a:lnTo>
                  <a:lnTo>
                    <a:pt x="723" y="617"/>
                  </a:lnTo>
                  <a:lnTo>
                    <a:pt x="743" y="586"/>
                  </a:lnTo>
                  <a:lnTo>
                    <a:pt x="759" y="551"/>
                  </a:lnTo>
                  <a:lnTo>
                    <a:pt x="767" y="533"/>
                  </a:lnTo>
                  <a:lnTo>
                    <a:pt x="772" y="515"/>
                  </a:lnTo>
                  <a:lnTo>
                    <a:pt x="778" y="496"/>
                  </a:lnTo>
                  <a:lnTo>
                    <a:pt x="781" y="478"/>
                  </a:lnTo>
                  <a:lnTo>
                    <a:pt x="785" y="458"/>
                  </a:lnTo>
                  <a:lnTo>
                    <a:pt x="789" y="440"/>
                  </a:lnTo>
                  <a:lnTo>
                    <a:pt x="789" y="420"/>
                  </a:lnTo>
                  <a:lnTo>
                    <a:pt x="790" y="399"/>
                  </a:lnTo>
                  <a:lnTo>
                    <a:pt x="800" y="399"/>
                  </a:lnTo>
                  <a:close/>
                </a:path>
              </a:pathLst>
            </a:custGeom>
            <a:solidFill>
              <a:srgbClr val="A8DCFF"/>
            </a:solidFill>
            <a:ln w="9525">
              <a:noFill/>
              <a:round/>
              <a:headEnd/>
              <a:tailEnd/>
            </a:ln>
          </p:spPr>
          <p:txBody>
            <a:bodyPr/>
            <a:lstStyle/>
            <a:p>
              <a:endParaRPr lang="en-US"/>
            </a:p>
          </p:txBody>
        </p:sp>
        <p:sp>
          <p:nvSpPr>
            <p:cNvPr id="49260" name="Freeform 325"/>
            <p:cNvSpPr>
              <a:spLocks/>
            </p:cNvSpPr>
            <p:nvPr/>
          </p:nvSpPr>
          <p:spPr bwMode="auto">
            <a:xfrm>
              <a:off x="3484034" y="2771794"/>
              <a:ext cx="1113366" cy="1255712"/>
            </a:xfrm>
            <a:custGeom>
              <a:avLst/>
              <a:gdLst>
                <a:gd name="T0" fmla="*/ 2147483647 w 789"/>
                <a:gd name="T1" fmla="*/ 2147483647 h 791"/>
                <a:gd name="T2" fmla="*/ 2147483647 w 789"/>
                <a:gd name="T3" fmla="*/ 2147483647 h 791"/>
                <a:gd name="T4" fmla="*/ 2147483647 w 789"/>
                <a:gd name="T5" fmla="*/ 2147483647 h 791"/>
                <a:gd name="T6" fmla="*/ 2147483647 w 789"/>
                <a:gd name="T7" fmla="*/ 2147483647 h 791"/>
                <a:gd name="T8" fmla="*/ 2147483647 w 789"/>
                <a:gd name="T9" fmla="*/ 2147483647 h 791"/>
                <a:gd name="T10" fmla="*/ 2147483647 w 789"/>
                <a:gd name="T11" fmla="*/ 2147483647 h 791"/>
                <a:gd name="T12" fmla="*/ 2147483647 w 789"/>
                <a:gd name="T13" fmla="*/ 2147483647 h 791"/>
                <a:gd name="T14" fmla="*/ 2147483647 w 789"/>
                <a:gd name="T15" fmla="*/ 2147483647 h 791"/>
                <a:gd name="T16" fmla="*/ 2147483647 w 789"/>
                <a:gd name="T17" fmla="*/ 2147483647 h 791"/>
                <a:gd name="T18" fmla="*/ 2147483647 w 789"/>
                <a:gd name="T19" fmla="*/ 2147483647 h 791"/>
                <a:gd name="T20" fmla="*/ 2147483647 w 789"/>
                <a:gd name="T21" fmla="*/ 2147483647 h 791"/>
                <a:gd name="T22" fmla="*/ 2147483647 w 789"/>
                <a:gd name="T23" fmla="*/ 2147483647 h 791"/>
                <a:gd name="T24" fmla="*/ 2147483647 w 789"/>
                <a:gd name="T25" fmla="*/ 2147483647 h 791"/>
                <a:gd name="T26" fmla="*/ 0 w 789"/>
                <a:gd name="T27" fmla="*/ 2147483647 h 791"/>
                <a:gd name="T28" fmla="*/ 2147483647 w 789"/>
                <a:gd name="T29" fmla="*/ 2147483647 h 791"/>
                <a:gd name="T30" fmla="*/ 2147483647 w 789"/>
                <a:gd name="T31" fmla="*/ 2147483647 h 791"/>
                <a:gd name="T32" fmla="*/ 2147483647 w 789"/>
                <a:gd name="T33" fmla="*/ 2147483647 h 791"/>
                <a:gd name="T34" fmla="*/ 2147483647 w 789"/>
                <a:gd name="T35" fmla="*/ 2147483647 h 791"/>
                <a:gd name="T36" fmla="*/ 2147483647 w 789"/>
                <a:gd name="T37" fmla="*/ 2147483647 h 791"/>
                <a:gd name="T38" fmla="*/ 2147483647 w 789"/>
                <a:gd name="T39" fmla="*/ 2147483647 h 791"/>
                <a:gd name="T40" fmla="*/ 2147483647 w 789"/>
                <a:gd name="T41" fmla="*/ 2147483647 h 791"/>
                <a:gd name="T42" fmla="*/ 2147483647 w 789"/>
                <a:gd name="T43" fmla="*/ 2147483647 h 791"/>
                <a:gd name="T44" fmla="*/ 2147483647 w 789"/>
                <a:gd name="T45" fmla="*/ 2147483647 h 791"/>
                <a:gd name="T46" fmla="*/ 2147483647 w 789"/>
                <a:gd name="T47" fmla="*/ 2147483647 h 791"/>
                <a:gd name="T48" fmla="*/ 2147483647 w 789"/>
                <a:gd name="T49" fmla="*/ 2147483647 h 791"/>
                <a:gd name="T50" fmla="*/ 2147483647 w 789"/>
                <a:gd name="T51" fmla="*/ 2147483647 h 791"/>
                <a:gd name="T52" fmla="*/ 2147483647 w 789"/>
                <a:gd name="T53" fmla="*/ 2147483647 h 791"/>
                <a:gd name="T54" fmla="*/ 2147483647 w 789"/>
                <a:gd name="T55" fmla="*/ 2147483647 h 791"/>
                <a:gd name="T56" fmla="*/ 2147483647 w 789"/>
                <a:gd name="T57" fmla="*/ 2147483647 h 791"/>
                <a:gd name="T58" fmla="*/ 2147483647 w 789"/>
                <a:gd name="T59" fmla="*/ 2147483647 h 791"/>
                <a:gd name="T60" fmla="*/ 2147483647 w 789"/>
                <a:gd name="T61" fmla="*/ 2147483647 h 791"/>
                <a:gd name="T62" fmla="*/ 2147483647 w 789"/>
                <a:gd name="T63" fmla="*/ 2147483647 h 791"/>
                <a:gd name="T64" fmla="*/ 2147483647 w 789"/>
                <a:gd name="T65" fmla="*/ 2147483647 h 791"/>
                <a:gd name="T66" fmla="*/ 2147483647 w 789"/>
                <a:gd name="T67" fmla="*/ 2147483647 h 791"/>
                <a:gd name="T68" fmla="*/ 2147483647 w 789"/>
                <a:gd name="T69" fmla="*/ 2147483647 h 791"/>
                <a:gd name="T70" fmla="*/ 2147483647 w 789"/>
                <a:gd name="T71" fmla="*/ 2147483647 h 791"/>
                <a:gd name="T72" fmla="*/ 2147483647 w 789"/>
                <a:gd name="T73" fmla="*/ 2147483647 h 791"/>
                <a:gd name="T74" fmla="*/ 2147483647 w 789"/>
                <a:gd name="T75" fmla="*/ 2147483647 h 791"/>
                <a:gd name="T76" fmla="*/ 2147483647 w 789"/>
                <a:gd name="T77" fmla="*/ 2147483647 h 791"/>
                <a:gd name="T78" fmla="*/ 2147483647 w 789"/>
                <a:gd name="T79" fmla="*/ 2147483647 h 791"/>
                <a:gd name="T80" fmla="*/ 2147483647 w 789"/>
                <a:gd name="T81" fmla="*/ 2147483647 h 791"/>
                <a:gd name="T82" fmla="*/ 2147483647 w 789"/>
                <a:gd name="T83" fmla="*/ 2147483647 h 791"/>
                <a:gd name="T84" fmla="*/ 2147483647 w 789"/>
                <a:gd name="T85" fmla="*/ 2147483647 h 791"/>
                <a:gd name="T86" fmla="*/ 2147483647 w 789"/>
                <a:gd name="T87" fmla="*/ 2147483647 h 791"/>
                <a:gd name="T88" fmla="*/ 2147483647 w 789"/>
                <a:gd name="T89" fmla="*/ 2147483647 h 791"/>
                <a:gd name="T90" fmla="*/ 2147483647 w 789"/>
                <a:gd name="T91" fmla="*/ 2147483647 h 791"/>
                <a:gd name="T92" fmla="*/ 2147483647 w 789"/>
                <a:gd name="T93" fmla="*/ 2147483647 h 791"/>
                <a:gd name="T94" fmla="*/ 2147483647 w 789"/>
                <a:gd name="T95" fmla="*/ 2147483647 h 791"/>
                <a:gd name="T96" fmla="*/ 2147483647 w 789"/>
                <a:gd name="T97" fmla="*/ 2147483647 h 791"/>
                <a:gd name="T98" fmla="*/ 2147483647 w 789"/>
                <a:gd name="T99" fmla="*/ 2147483647 h 791"/>
                <a:gd name="T100" fmla="*/ 2147483647 w 789"/>
                <a:gd name="T101" fmla="*/ 2147483647 h 791"/>
                <a:gd name="T102" fmla="*/ 2147483647 w 789"/>
                <a:gd name="T103" fmla="*/ 2147483647 h 79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89"/>
                <a:gd name="T157" fmla="*/ 0 h 791"/>
                <a:gd name="T158" fmla="*/ 789 w 789"/>
                <a:gd name="T159" fmla="*/ 791 h 79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89" h="791">
                  <a:moveTo>
                    <a:pt x="789" y="395"/>
                  </a:moveTo>
                  <a:lnTo>
                    <a:pt x="789" y="375"/>
                  </a:lnTo>
                  <a:lnTo>
                    <a:pt x="787" y="355"/>
                  </a:lnTo>
                  <a:lnTo>
                    <a:pt x="785" y="335"/>
                  </a:lnTo>
                  <a:lnTo>
                    <a:pt x="782" y="317"/>
                  </a:lnTo>
                  <a:lnTo>
                    <a:pt x="776" y="297"/>
                  </a:lnTo>
                  <a:lnTo>
                    <a:pt x="773" y="278"/>
                  </a:lnTo>
                  <a:lnTo>
                    <a:pt x="765" y="260"/>
                  </a:lnTo>
                  <a:lnTo>
                    <a:pt x="758" y="242"/>
                  </a:lnTo>
                  <a:lnTo>
                    <a:pt x="751" y="225"/>
                  </a:lnTo>
                  <a:lnTo>
                    <a:pt x="741" y="207"/>
                  </a:lnTo>
                  <a:lnTo>
                    <a:pt x="732" y="190"/>
                  </a:lnTo>
                  <a:lnTo>
                    <a:pt x="721" y="174"/>
                  </a:lnTo>
                  <a:lnTo>
                    <a:pt x="699" y="145"/>
                  </a:lnTo>
                  <a:lnTo>
                    <a:pt x="674" y="115"/>
                  </a:lnTo>
                  <a:lnTo>
                    <a:pt x="646" y="92"/>
                  </a:lnTo>
                  <a:lnTo>
                    <a:pt x="615" y="68"/>
                  </a:lnTo>
                  <a:lnTo>
                    <a:pt x="599" y="59"/>
                  </a:lnTo>
                  <a:lnTo>
                    <a:pt x="582" y="48"/>
                  </a:lnTo>
                  <a:lnTo>
                    <a:pt x="566" y="40"/>
                  </a:lnTo>
                  <a:lnTo>
                    <a:pt x="547" y="31"/>
                  </a:lnTo>
                  <a:lnTo>
                    <a:pt x="531" y="24"/>
                  </a:lnTo>
                  <a:lnTo>
                    <a:pt x="513" y="18"/>
                  </a:lnTo>
                  <a:lnTo>
                    <a:pt x="493" y="13"/>
                  </a:lnTo>
                  <a:lnTo>
                    <a:pt x="474" y="9"/>
                  </a:lnTo>
                  <a:lnTo>
                    <a:pt x="454" y="5"/>
                  </a:lnTo>
                  <a:lnTo>
                    <a:pt x="436" y="2"/>
                  </a:lnTo>
                  <a:lnTo>
                    <a:pt x="416" y="2"/>
                  </a:lnTo>
                  <a:lnTo>
                    <a:pt x="395" y="0"/>
                  </a:lnTo>
                  <a:lnTo>
                    <a:pt x="374" y="2"/>
                  </a:lnTo>
                  <a:lnTo>
                    <a:pt x="353" y="2"/>
                  </a:lnTo>
                  <a:lnTo>
                    <a:pt x="335" y="5"/>
                  </a:lnTo>
                  <a:lnTo>
                    <a:pt x="315" y="9"/>
                  </a:lnTo>
                  <a:lnTo>
                    <a:pt x="297" y="13"/>
                  </a:lnTo>
                  <a:lnTo>
                    <a:pt x="276" y="18"/>
                  </a:lnTo>
                  <a:lnTo>
                    <a:pt x="258" y="24"/>
                  </a:lnTo>
                  <a:lnTo>
                    <a:pt x="242" y="31"/>
                  </a:lnTo>
                  <a:lnTo>
                    <a:pt x="223" y="40"/>
                  </a:lnTo>
                  <a:lnTo>
                    <a:pt x="207" y="48"/>
                  </a:lnTo>
                  <a:lnTo>
                    <a:pt x="190" y="59"/>
                  </a:lnTo>
                  <a:lnTo>
                    <a:pt x="174" y="68"/>
                  </a:lnTo>
                  <a:lnTo>
                    <a:pt x="143" y="92"/>
                  </a:lnTo>
                  <a:lnTo>
                    <a:pt x="115" y="115"/>
                  </a:lnTo>
                  <a:lnTo>
                    <a:pt x="90" y="145"/>
                  </a:lnTo>
                  <a:lnTo>
                    <a:pt x="68" y="174"/>
                  </a:lnTo>
                  <a:lnTo>
                    <a:pt x="57" y="190"/>
                  </a:lnTo>
                  <a:lnTo>
                    <a:pt x="48" y="207"/>
                  </a:lnTo>
                  <a:lnTo>
                    <a:pt x="39" y="225"/>
                  </a:lnTo>
                  <a:lnTo>
                    <a:pt x="31" y="242"/>
                  </a:lnTo>
                  <a:lnTo>
                    <a:pt x="24" y="260"/>
                  </a:lnTo>
                  <a:lnTo>
                    <a:pt x="17" y="278"/>
                  </a:lnTo>
                  <a:lnTo>
                    <a:pt x="13" y="297"/>
                  </a:lnTo>
                  <a:lnTo>
                    <a:pt x="7" y="317"/>
                  </a:lnTo>
                  <a:lnTo>
                    <a:pt x="4" y="335"/>
                  </a:lnTo>
                  <a:lnTo>
                    <a:pt x="2" y="355"/>
                  </a:lnTo>
                  <a:lnTo>
                    <a:pt x="0" y="375"/>
                  </a:lnTo>
                  <a:lnTo>
                    <a:pt x="0" y="395"/>
                  </a:lnTo>
                  <a:lnTo>
                    <a:pt x="0" y="416"/>
                  </a:lnTo>
                  <a:lnTo>
                    <a:pt x="2" y="436"/>
                  </a:lnTo>
                  <a:lnTo>
                    <a:pt x="4" y="456"/>
                  </a:lnTo>
                  <a:lnTo>
                    <a:pt x="7" y="474"/>
                  </a:lnTo>
                  <a:lnTo>
                    <a:pt x="13" y="494"/>
                  </a:lnTo>
                  <a:lnTo>
                    <a:pt x="17" y="513"/>
                  </a:lnTo>
                  <a:lnTo>
                    <a:pt x="24" y="531"/>
                  </a:lnTo>
                  <a:lnTo>
                    <a:pt x="31" y="549"/>
                  </a:lnTo>
                  <a:lnTo>
                    <a:pt x="39" y="567"/>
                  </a:lnTo>
                  <a:lnTo>
                    <a:pt x="48" y="584"/>
                  </a:lnTo>
                  <a:lnTo>
                    <a:pt x="57" y="600"/>
                  </a:lnTo>
                  <a:lnTo>
                    <a:pt x="68" y="617"/>
                  </a:lnTo>
                  <a:lnTo>
                    <a:pt x="90" y="646"/>
                  </a:lnTo>
                  <a:lnTo>
                    <a:pt x="115" y="675"/>
                  </a:lnTo>
                  <a:lnTo>
                    <a:pt x="143" y="699"/>
                  </a:lnTo>
                  <a:lnTo>
                    <a:pt x="174" y="723"/>
                  </a:lnTo>
                  <a:lnTo>
                    <a:pt x="190" y="732"/>
                  </a:lnTo>
                  <a:lnTo>
                    <a:pt x="207" y="743"/>
                  </a:lnTo>
                  <a:lnTo>
                    <a:pt x="223" y="750"/>
                  </a:lnTo>
                  <a:lnTo>
                    <a:pt x="242" y="760"/>
                  </a:lnTo>
                  <a:lnTo>
                    <a:pt x="258" y="767"/>
                  </a:lnTo>
                  <a:lnTo>
                    <a:pt x="276" y="772"/>
                  </a:lnTo>
                  <a:lnTo>
                    <a:pt x="297" y="778"/>
                  </a:lnTo>
                  <a:lnTo>
                    <a:pt x="315" y="782"/>
                  </a:lnTo>
                  <a:lnTo>
                    <a:pt x="335" y="785"/>
                  </a:lnTo>
                  <a:lnTo>
                    <a:pt x="353" y="789"/>
                  </a:lnTo>
                  <a:lnTo>
                    <a:pt x="374" y="789"/>
                  </a:lnTo>
                  <a:lnTo>
                    <a:pt x="395" y="791"/>
                  </a:lnTo>
                  <a:lnTo>
                    <a:pt x="416" y="789"/>
                  </a:lnTo>
                  <a:lnTo>
                    <a:pt x="436" y="789"/>
                  </a:lnTo>
                  <a:lnTo>
                    <a:pt x="454" y="785"/>
                  </a:lnTo>
                  <a:lnTo>
                    <a:pt x="474" y="782"/>
                  </a:lnTo>
                  <a:lnTo>
                    <a:pt x="493" y="778"/>
                  </a:lnTo>
                  <a:lnTo>
                    <a:pt x="513" y="772"/>
                  </a:lnTo>
                  <a:lnTo>
                    <a:pt x="531" y="767"/>
                  </a:lnTo>
                  <a:lnTo>
                    <a:pt x="547" y="760"/>
                  </a:lnTo>
                  <a:lnTo>
                    <a:pt x="566" y="750"/>
                  </a:lnTo>
                  <a:lnTo>
                    <a:pt x="582" y="743"/>
                  </a:lnTo>
                  <a:lnTo>
                    <a:pt x="599" y="732"/>
                  </a:lnTo>
                  <a:lnTo>
                    <a:pt x="615" y="723"/>
                  </a:lnTo>
                  <a:lnTo>
                    <a:pt x="646" y="699"/>
                  </a:lnTo>
                  <a:lnTo>
                    <a:pt x="674" y="675"/>
                  </a:lnTo>
                  <a:lnTo>
                    <a:pt x="699" y="646"/>
                  </a:lnTo>
                  <a:lnTo>
                    <a:pt x="721" y="617"/>
                  </a:lnTo>
                  <a:lnTo>
                    <a:pt x="732" y="600"/>
                  </a:lnTo>
                  <a:lnTo>
                    <a:pt x="741" y="584"/>
                  </a:lnTo>
                  <a:lnTo>
                    <a:pt x="751" y="567"/>
                  </a:lnTo>
                  <a:lnTo>
                    <a:pt x="758" y="549"/>
                  </a:lnTo>
                  <a:lnTo>
                    <a:pt x="765" y="531"/>
                  </a:lnTo>
                  <a:lnTo>
                    <a:pt x="773" y="513"/>
                  </a:lnTo>
                  <a:lnTo>
                    <a:pt x="776" y="494"/>
                  </a:lnTo>
                  <a:lnTo>
                    <a:pt x="782" y="474"/>
                  </a:lnTo>
                  <a:lnTo>
                    <a:pt x="785" y="456"/>
                  </a:lnTo>
                  <a:lnTo>
                    <a:pt x="787" y="436"/>
                  </a:lnTo>
                  <a:lnTo>
                    <a:pt x="789" y="416"/>
                  </a:lnTo>
                  <a:lnTo>
                    <a:pt x="789" y="395"/>
                  </a:lnTo>
                  <a:lnTo>
                    <a:pt x="780" y="395"/>
                  </a:lnTo>
                  <a:lnTo>
                    <a:pt x="780" y="375"/>
                  </a:lnTo>
                  <a:lnTo>
                    <a:pt x="778" y="355"/>
                  </a:lnTo>
                  <a:lnTo>
                    <a:pt x="776" y="337"/>
                  </a:lnTo>
                  <a:lnTo>
                    <a:pt x="773" y="318"/>
                  </a:lnTo>
                  <a:lnTo>
                    <a:pt x="769" y="298"/>
                  </a:lnTo>
                  <a:lnTo>
                    <a:pt x="763" y="280"/>
                  </a:lnTo>
                  <a:lnTo>
                    <a:pt x="756" y="264"/>
                  </a:lnTo>
                  <a:lnTo>
                    <a:pt x="751" y="245"/>
                  </a:lnTo>
                  <a:lnTo>
                    <a:pt x="734" y="212"/>
                  </a:lnTo>
                  <a:lnTo>
                    <a:pt x="714" y="179"/>
                  </a:lnTo>
                  <a:lnTo>
                    <a:pt x="692" y="150"/>
                  </a:lnTo>
                  <a:lnTo>
                    <a:pt x="668" y="123"/>
                  </a:lnTo>
                  <a:lnTo>
                    <a:pt x="641" y="97"/>
                  </a:lnTo>
                  <a:lnTo>
                    <a:pt x="610" y="75"/>
                  </a:lnTo>
                  <a:lnTo>
                    <a:pt x="579" y="57"/>
                  </a:lnTo>
                  <a:lnTo>
                    <a:pt x="546" y="40"/>
                  </a:lnTo>
                  <a:lnTo>
                    <a:pt x="527" y="33"/>
                  </a:lnTo>
                  <a:lnTo>
                    <a:pt x="509" y="27"/>
                  </a:lnTo>
                  <a:lnTo>
                    <a:pt x="491" y="22"/>
                  </a:lnTo>
                  <a:lnTo>
                    <a:pt x="472" y="18"/>
                  </a:lnTo>
                  <a:lnTo>
                    <a:pt x="454" y="15"/>
                  </a:lnTo>
                  <a:lnTo>
                    <a:pt x="434" y="11"/>
                  </a:lnTo>
                  <a:lnTo>
                    <a:pt x="414" y="11"/>
                  </a:lnTo>
                  <a:lnTo>
                    <a:pt x="395" y="9"/>
                  </a:lnTo>
                  <a:lnTo>
                    <a:pt x="375" y="11"/>
                  </a:lnTo>
                  <a:lnTo>
                    <a:pt x="355" y="11"/>
                  </a:lnTo>
                  <a:lnTo>
                    <a:pt x="335" y="15"/>
                  </a:lnTo>
                  <a:lnTo>
                    <a:pt x="317" y="18"/>
                  </a:lnTo>
                  <a:lnTo>
                    <a:pt x="298" y="22"/>
                  </a:lnTo>
                  <a:lnTo>
                    <a:pt x="280" y="27"/>
                  </a:lnTo>
                  <a:lnTo>
                    <a:pt x="262" y="33"/>
                  </a:lnTo>
                  <a:lnTo>
                    <a:pt x="244" y="40"/>
                  </a:lnTo>
                  <a:lnTo>
                    <a:pt x="211" y="57"/>
                  </a:lnTo>
                  <a:lnTo>
                    <a:pt x="179" y="75"/>
                  </a:lnTo>
                  <a:lnTo>
                    <a:pt x="148" y="97"/>
                  </a:lnTo>
                  <a:lnTo>
                    <a:pt x="121" y="123"/>
                  </a:lnTo>
                  <a:lnTo>
                    <a:pt x="97" y="150"/>
                  </a:lnTo>
                  <a:lnTo>
                    <a:pt x="75" y="179"/>
                  </a:lnTo>
                  <a:lnTo>
                    <a:pt x="55" y="212"/>
                  </a:lnTo>
                  <a:lnTo>
                    <a:pt x="39" y="245"/>
                  </a:lnTo>
                  <a:lnTo>
                    <a:pt x="33" y="264"/>
                  </a:lnTo>
                  <a:lnTo>
                    <a:pt x="26" y="280"/>
                  </a:lnTo>
                  <a:lnTo>
                    <a:pt x="20" y="298"/>
                  </a:lnTo>
                  <a:lnTo>
                    <a:pt x="17" y="318"/>
                  </a:lnTo>
                  <a:lnTo>
                    <a:pt x="13" y="337"/>
                  </a:lnTo>
                  <a:lnTo>
                    <a:pt x="11" y="355"/>
                  </a:lnTo>
                  <a:lnTo>
                    <a:pt x="9" y="375"/>
                  </a:lnTo>
                  <a:lnTo>
                    <a:pt x="9" y="395"/>
                  </a:lnTo>
                  <a:lnTo>
                    <a:pt x="9" y="416"/>
                  </a:lnTo>
                  <a:lnTo>
                    <a:pt x="11" y="436"/>
                  </a:lnTo>
                  <a:lnTo>
                    <a:pt x="13" y="454"/>
                  </a:lnTo>
                  <a:lnTo>
                    <a:pt x="17" y="472"/>
                  </a:lnTo>
                  <a:lnTo>
                    <a:pt x="20" y="492"/>
                  </a:lnTo>
                  <a:lnTo>
                    <a:pt x="26" y="511"/>
                  </a:lnTo>
                  <a:lnTo>
                    <a:pt x="33" y="527"/>
                  </a:lnTo>
                  <a:lnTo>
                    <a:pt x="39" y="545"/>
                  </a:lnTo>
                  <a:lnTo>
                    <a:pt x="55" y="578"/>
                  </a:lnTo>
                  <a:lnTo>
                    <a:pt x="75" y="611"/>
                  </a:lnTo>
                  <a:lnTo>
                    <a:pt x="97" y="641"/>
                  </a:lnTo>
                  <a:lnTo>
                    <a:pt x="121" y="668"/>
                  </a:lnTo>
                  <a:lnTo>
                    <a:pt x="148" y="694"/>
                  </a:lnTo>
                  <a:lnTo>
                    <a:pt x="179" y="716"/>
                  </a:lnTo>
                  <a:lnTo>
                    <a:pt x="211" y="734"/>
                  </a:lnTo>
                  <a:lnTo>
                    <a:pt x="244" y="750"/>
                  </a:lnTo>
                  <a:lnTo>
                    <a:pt x="262" y="758"/>
                  </a:lnTo>
                  <a:lnTo>
                    <a:pt x="280" y="763"/>
                  </a:lnTo>
                  <a:lnTo>
                    <a:pt x="298" y="769"/>
                  </a:lnTo>
                  <a:lnTo>
                    <a:pt x="317" y="772"/>
                  </a:lnTo>
                  <a:lnTo>
                    <a:pt x="335" y="776"/>
                  </a:lnTo>
                  <a:lnTo>
                    <a:pt x="355" y="780"/>
                  </a:lnTo>
                  <a:lnTo>
                    <a:pt x="375" y="780"/>
                  </a:lnTo>
                  <a:lnTo>
                    <a:pt x="395" y="782"/>
                  </a:lnTo>
                  <a:lnTo>
                    <a:pt x="414" y="780"/>
                  </a:lnTo>
                  <a:lnTo>
                    <a:pt x="434" y="780"/>
                  </a:lnTo>
                  <a:lnTo>
                    <a:pt x="454" y="776"/>
                  </a:lnTo>
                  <a:lnTo>
                    <a:pt x="472" y="772"/>
                  </a:lnTo>
                  <a:lnTo>
                    <a:pt x="491" y="769"/>
                  </a:lnTo>
                  <a:lnTo>
                    <a:pt x="509" y="763"/>
                  </a:lnTo>
                  <a:lnTo>
                    <a:pt x="527" y="758"/>
                  </a:lnTo>
                  <a:lnTo>
                    <a:pt x="546" y="750"/>
                  </a:lnTo>
                  <a:lnTo>
                    <a:pt x="579" y="734"/>
                  </a:lnTo>
                  <a:lnTo>
                    <a:pt x="610" y="716"/>
                  </a:lnTo>
                  <a:lnTo>
                    <a:pt x="641" y="694"/>
                  </a:lnTo>
                  <a:lnTo>
                    <a:pt x="668" y="668"/>
                  </a:lnTo>
                  <a:lnTo>
                    <a:pt x="692" y="641"/>
                  </a:lnTo>
                  <a:lnTo>
                    <a:pt x="714" y="611"/>
                  </a:lnTo>
                  <a:lnTo>
                    <a:pt x="734" y="578"/>
                  </a:lnTo>
                  <a:lnTo>
                    <a:pt x="751" y="545"/>
                  </a:lnTo>
                  <a:lnTo>
                    <a:pt x="756" y="527"/>
                  </a:lnTo>
                  <a:lnTo>
                    <a:pt x="763" y="511"/>
                  </a:lnTo>
                  <a:lnTo>
                    <a:pt x="769" y="492"/>
                  </a:lnTo>
                  <a:lnTo>
                    <a:pt x="773" y="472"/>
                  </a:lnTo>
                  <a:lnTo>
                    <a:pt x="776" y="454"/>
                  </a:lnTo>
                  <a:lnTo>
                    <a:pt x="778" y="436"/>
                  </a:lnTo>
                  <a:lnTo>
                    <a:pt x="780" y="416"/>
                  </a:lnTo>
                  <a:lnTo>
                    <a:pt x="780" y="395"/>
                  </a:lnTo>
                  <a:lnTo>
                    <a:pt x="789" y="395"/>
                  </a:lnTo>
                  <a:close/>
                </a:path>
              </a:pathLst>
            </a:custGeom>
            <a:solidFill>
              <a:srgbClr val="A9DCFF"/>
            </a:solidFill>
            <a:ln w="9525">
              <a:noFill/>
              <a:round/>
              <a:headEnd/>
              <a:tailEnd/>
            </a:ln>
          </p:spPr>
          <p:txBody>
            <a:bodyPr/>
            <a:lstStyle/>
            <a:p>
              <a:endParaRPr lang="en-US"/>
            </a:p>
          </p:txBody>
        </p:sp>
        <p:sp>
          <p:nvSpPr>
            <p:cNvPr id="49261" name="Freeform 326"/>
            <p:cNvSpPr>
              <a:spLocks/>
            </p:cNvSpPr>
            <p:nvPr/>
          </p:nvSpPr>
          <p:spPr bwMode="auto">
            <a:xfrm>
              <a:off x="3489681" y="2779731"/>
              <a:ext cx="1102077" cy="1238250"/>
            </a:xfrm>
            <a:custGeom>
              <a:avLst/>
              <a:gdLst>
                <a:gd name="T0" fmla="*/ 2147483647 w 781"/>
                <a:gd name="T1" fmla="*/ 2147483647 h 780"/>
                <a:gd name="T2" fmla="*/ 2147483647 w 781"/>
                <a:gd name="T3" fmla="*/ 2147483647 h 780"/>
                <a:gd name="T4" fmla="*/ 2147483647 w 781"/>
                <a:gd name="T5" fmla="*/ 2147483647 h 780"/>
                <a:gd name="T6" fmla="*/ 2147483647 w 781"/>
                <a:gd name="T7" fmla="*/ 2147483647 h 780"/>
                <a:gd name="T8" fmla="*/ 2147483647 w 781"/>
                <a:gd name="T9" fmla="*/ 2147483647 h 780"/>
                <a:gd name="T10" fmla="*/ 2147483647 w 781"/>
                <a:gd name="T11" fmla="*/ 0 h 780"/>
                <a:gd name="T12" fmla="*/ 2147483647 w 781"/>
                <a:gd name="T13" fmla="*/ 2147483647 h 780"/>
                <a:gd name="T14" fmla="*/ 2147483647 w 781"/>
                <a:gd name="T15" fmla="*/ 2147483647 h 780"/>
                <a:gd name="T16" fmla="*/ 2147483647 w 781"/>
                <a:gd name="T17" fmla="*/ 2147483647 h 780"/>
                <a:gd name="T18" fmla="*/ 2147483647 w 781"/>
                <a:gd name="T19" fmla="*/ 2147483647 h 780"/>
                <a:gd name="T20" fmla="*/ 2147483647 w 781"/>
                <a:gd name="T21" fmla="*/ 2147483647 h 780"/>
                <a:gd name="T22" fmla="*/ 2147483647 w 781"/>
                <a:gd name="T23" fmla="*/ 2147483647 h 780"/>
                <a:gd name="T24" fmla="*/ 2147483647 w 781"/>
                <a:gd name="T25" fmla="*/ 2147483647 h 780"/>
                <a:gd name="T26" fmla="*/ 2147483647 w 781"/>
                <a:gd name="T27" fmla="*/ 2147483647 h 780"/>
                <a:gd name="T28" fmla="*/ 2147483647 w 781"/>
                <a:gd name="T29" fmla="*/ 2147483647 h 780"/>
                <a:gd name="T30" fmla="*/ 2147483647 w 781"/>
                <a:gd name="T31" fmla="*/ 2147483647 h 780"/>
                <a:gd name="T32" fmla="*/ 2147483647 w 781"/>
                <a:gd name="T33" fmla="*/ 2147483647 h 780"/>
                <a:gd name="T34" fmla="*/ 2147483647 w 781"/>
                <a:gd name="T35" fmla="*/ 2147483647 h 780"/>
                <a:gd name="T36" fmla="*/ 2147483647 w 781"/>
                <a:gd name="T37" fmla="*/ 2147483647 h 780"/>
                <a:gd name="T38" fmla="*/ 2147483647 w 781"/>
                <a:gd name="T39" fmla="*/ 2147483647 h 780"/>
                <a:gd name="T40" fmla="*/ 2147483647 w 781"/>
                <a:gd name="T41" fmla="*/ 2147483647 h 780"/>
                <a:gd name="T42" fmla="*/ 2147483647 w 781"/>
                <a:gd name="T43" fmla="*/ 2147483647 h 780"/>
                <a:gd name="T44" fmla="*/ 2147483647 w 781"/>
                <a:gd name="T45" fmla="*/ 2147483647 h 780"/>
                <a:gd name="T46" fmla="*/ 2147483647 w 781"/>
                <a:gd name="T47" fmla="*/ 2147483647 h 780"/>
                <a:gd name="T48" fmla="*/ 2147483647 w 781"/>
                <a:gd name="T49" fmla="*/ 2147483647 h 780"/>
                <a:gd name="T50" fmla="*/ 2147483647 w 781"/>
                <a:gd name="T51" fmla="*/ 2147483647 h 780"/>
                <a:gd name="T52" fmla="*/ 2147483647 w 781"/>
                <a:gd name="T53" fmla="*/ 2147483647 h 780"/>
                <a:gd name="T54" fmla="*/ 2147483647 w 781"/>
                <a:gd name="T55" fmla="*/ 2147483647 h 780"/>
                <a:gd name="T56" fmla="*/ 2147483647 w 781"/>
                <a:gd name="T57" fmla="*/ 2147483647 h 780"/>
                <a:gd name="T58" fmla="*/ 2147483647 w 781"/>
                <a:gd name="T59" fmla="*/ 2147483647 h 780"/>
                <a:gd name="T60" fmla="*/ 2147483647 w 781"/>
                <a:gd name="T61" fmla="*/ 2147483647 h 780"/>
                <a:gd name="T62" fmla="*/ 2147483647 w 781"/>
                <a:gd name="T63" fmla="*/ 2147483647 h 780"/>
                <a:gd name="T64" fmla="*/ 2147483647 w 781"/>
                <a:gd name="T65" fmla="*/ 2147483647 h 780"/>
                <a:gd name="T66" fmla="*/ 2147483647 w 781"/>
                <a:gd name="T67" fmla="*/ 2147483647 h 780"/>
                <a:gd name="T68" fmla="*/ 2147483647 w 781"/>
                <a:gd name="T69" fmla="*/ 2147483647 h 780"/>
                <a:gd name="T70" fmla="*/ 2147483647 w 781"/>
                <a:gd name="T71" fmla="*/ 2147483647 h 780"/>
                <a:gd name="T72" fmla="*/ 2147483647 w 781"/>
                <a:gd name="T73" fmla="*/ 2147483647 h 780"/>
                <a:gd name="T74" fmla="*/ 2147483647 w 781"/>
                <a:gd name="T75" fmla="*/ 2147483647 h 780"/>
                <a:gd name="T76" fmla="*/ 2147483647 w 781"/>
                <a:gd name="T77" fmla="*/ 2147483647 h 780"/>
                <a:gd name="T78" fmla="*/ 2147483647 w 781"/>
                <a:gd name="T79" fmla="*/ 2147483647 h 780"/>
                <a:gd name="T80" fmla="*/ 2147483647 w 781"/>
                <a:gd name="T81" fmla="*/ 2147483647 h 780"/>
                <a:gd name="T82" fmla="*/ 2147483647 w 781"/>
                <a:gd name="T83" fmla="*/ 2147483647 h 780"/>
                <a:gd name="T84" fmla="*/ 2147483647 w 781"/>
                <a:gd name="T85" fmla="*/ 2147483647 h 780"/>
                <a:gd name="T86" fmla="*/ 2147483647 w 781"/>
                <a:gd name="T87" fmla="*/ 2147483647 h 780"/>
                <a:gd name="T88" fmla="*/ 2147483647 w 781"/>
                <a:gd name="T89" fmla="*/ 2147483647 h 780"/>
                <a:gd name="T90" fmla="*/ 2147483647 w 781"/>
                <a:gd name="T91" fmla="*/ 2147483647 h 780"/>
                <a:gd name="T92" fmla="*/ 2147483647 w 781"/>
                <a:gd name="T93" fmla="*/ 2147483647 h 780"/>
                <a:gd name="T94" fmla="*/ 2147483647 w 781"/>
                <a:gd name="T95" fmla="*/ 2147483647 h 780"/>
                <a:gd name="T96" fmla="*/ 2147483647 w 781"/>
                <a:gd name="T97" fmla="*/ 2147483647 h 780"/>
                <a:gd name="T98" fmla="*/ 2147483647 w 781"/>
                <a:gd name="T99" fmla="*/ 2147483647 h 7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81"/>
                <a:gd name="T151" fmla="*/ 0 h 780"/>
                <a:gd name="T152" fmla="*/ 781 w 781"/>
                <a:gd name="T153" fmla="*/ 780 h 78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81" h="780">
                  <a:moveTo>
                    <a:pt x="781" y="390"/>
                  </a:moveTo>
                  <a:lnTo>
                    <a:pt x="780" y="370"/>
                  </a:lnTo>
                  <a:lnTo>
                    <a:pt x="780" y="350"/>
                  </a:lnTo>
                  <a:lnTo>
                    <a:pt x="776" y="332"/>
                  </a:lnTo>
                  <a:lnTo>
                    <a:pt x="772" y="312"/>
                  </a:lnTo>
                  <a:lnTo>
                    <a:pt x="769" y="293"/>
                  </a:lnTo>
                  <a:lnTo>
                    <a:pt x="763" y="275"/>
                  </a:lnTo>
                  <a:lnTo>
                    <a:pt x="758" y="257"/>
                  </a:lnTo>
                  <a:lnTo>
                    <a:pt x="750" y="238"/>
                  </a:lnTo>
                  <a:lnTo>
                    <a:pt x="734" y="204"/>
                  </a:lnTo>
                  <a:lnTo>
                    <a:pt x="714" y="173"/>
                  </a:lnTo>
                  <a:lnTo>
                    <a:pt x="692" y="141"/>
                  </a:lnTo>
                  <a:lnTo>
                    <a:pt x="666" y="114"/>
                  </a:lnTo>
                  <a:lnTo>
                    <a:pt x="639" y="88"/>
                  </a:lnTo>
                  <a:lnTo>
                    <a:pt x="609" y="66"/>
                  </a:lnTo>
                  <a:lnTo>
                    <a:pt x="576" y="48"/>
                  </a:lnTo>
                  <a:lnTo>
                    <a:pt x="543" y="32"/>
                  </a:lnTo>
                  <a:lnTo>
                    <a:pt x="525" y="24"/>
                  </a:lnTo>
                  <a:lnTo>
                    <a:pt x="507" y="17"/>
                  </a:lnTo>
                  <a:lnTo>
                    <a:pt x="489" y="13"/>
                  </a:lnTo>
                  <a:lnTo>
                    <a:pt x="468" y="8"/>
                  </a:lnTo>
                  <a:lnTo>
                    <a:pt x="450" y="4"/>
                  </a:lnTo>
                  <a:lnTo>
                    <a:pt x="430" y="2"/>
                  </a:lnTo>
                  <a:lnTo>
                    <a:pt x="410" y="0"/>
                  </a:lnTo>
                  <a:lnTo>
                    <a:pt x="391" y="0"/>
                  </a:lnTo>
                  <a:lnTo>
                    <a:pt x="371" y="0"/>
                  </a:lnTo>
                  <a:lnTo>
                    <a:pt x="351" y="2"/>
                  </a:lnTo>
                  <a:lnTo>
                    <a:pt x="331" y="4"/>
                  </a:lnTo>
                  <a:lnTo>
                    <a:pt x="313" y="8"/>
                  </a:lnTo>
                  <a:lnTo>
                    <a:pt x="293" y="13"/>
                  </a:lnTo>
                  <a:lnTo>
                    <a:pt x="274" y="17"/>
                  </a:lnTo>
                  <a:lnTo>
                    <a:pt x="256" y="24"/>
                  </a:lnTo>
                  <a:lnTo>
                    <a:pt x="240" y="32"/>
                  </a:lnTo>
                  <a:lnTo>
                    <a:pt x="205" y="48"/>
                  </a:lnTo>
                  <a:lnTo>
                    <a:pt x="172" y="66"/>
                  </a:lnTo>
                  <a:lnTo>
                    <a:pt x="143" y="88"/>
                  </a:lnTo>
                  <a:lnTo>
                    <a:pt x="115" y="114"/>
                  </a:lnTo>
                  <a:lnTo>
                    <a:pt x="89" y="141"/>
                  </a:lnTo>
                  <a:lnTo>
                    <a:pt x="67" y="173"/>
                  </a:lnTo>
                  <a:lnTo>
                    <a:pt x="56" y="187"/>
                  </a:lnTo>
                  <a:lnTo>
                    <a:pt x="47" y="204"/>
                  </a:lnTo>
                  <a:lnTo>
                    <a:pt x="38" y="222"/>
                  </a:lnTo>
                  <a:lnTo>
                    <a:pt x="31" y="238"/>
                  </a:lnTo>
                  <a:lnTo>
                    <a:pt x="24" y="257"/>
                  </a:lnTo>
                  <a:lnTo>
                    <a:pt x="18" y="275"/>
                  </a:lnTo>
                  <a:lnTo>
                    <a:pt x="13" y="293"/>
                  </a:lnTo>
                  <a:lnTo>
                    <a:pt x="9" y="312"/>
                  </a:lnTo>
                  <a:lnTo>
                    <a:pt x="5" y="332"/>
                  </a:lnTo>
                  <a:lnTo>
                    <a:pt x="2" y="350"/>
                  </a:lnTo>
                  <a:lnTo>
                    <a:pt x="2" y="370"/>
                  </a:lnTo>
                  <a:lnTo>
                    <a:pt x="0" y="390"/>
                  </a:lnTo>
                  <a:lnTo>
                    <a:pt x="2" y="411"/>
                  </a:lnTo>
                  <a:lnTo>
                    <a:pt x="2" y="431"/>
                  </a:lnTo>
                  <a:lnTo>
                    <a:pt x="5" y="449"/>
                  </a:lnTo>
                  <a:lnTo>
                    <a:pt x="9" y="469"/>
                  </a:lnTo>
                  <a:lnTo>
                    <a:pt x="13" y="487"/>
                  </a:lnTo>
                  <a:lnTo>
                    <a:pt x="18" y="506"/>
                  </a:lnTo>
                  <a:lnTo>
                    <a:pt x="24" y="524"/>
                  </a:lnTo>
                  <a:lnTo>
                    <a:pt x="31" y="542"/>
                  </a:lnTo>
                  <a:lnTo>
                    <a:pt x="38" y="559"/>
                  </a:lnTo>
                  <a:lnTo>
                    <a:pt x="47" y="577"/>
                  </a:lnTo>
                  <a:lnTo>
                    <a:pt x="56" y="594"/>
                  </a:lnTo>
                  <a:lnTo>
                    <a:pt x="67" y="608"/>
                  </a:lnTo>
                  <a:lnTo>
                    <a:pt x="89" y="639"/>
                  </a:lnTo>
                  <a:lnTo>
                    <a:pt x="115" y="667"/>
                  </a:lnTo>
                  <a:lnTo>
                    <a:pt x="143" y="692"/>
                  </a:lnTo>
                  <a:lnTo>
                    <a:pt x="172" y="714"/>
                  </a:lnTo>
                  <a:lnTo>
                    <a:pt x="188" y="724"/>
                  </a:lnTo>
                  <a:lnTo>
                    <a:pt x="205" y="735"/>
                  </a:lnTo>
                  <a:lnTo>
                    <a:pt x="221" y="742"/>
                  </a:lnTo>
                  <a:lnTo>
                    <a:pt x="240" y="749"/>
                  </a:lnTo>
                  <a:lnTo>
                    <a:pt x="256" y="756"/>
                  </a:lnTo>
                  <a:lnTo>
                    <a:pt x="274" y="764"/>
                  </a:lnTo>
                  <a:lnTo>
                    <a:pt x="293" y="769"/>
                  </a:lnTo>
                  <a:lnTo>
                    <a:pt x="313" y="773"/>
                  </a:lnTo>
                  <a:lnTo>
                    <a:pt x="331" y="777"/>
                  </a:lnTo>
                  <a:lnTo>
                    <a:pt x="351" y="778"/>
                  </a:lnTo>
                  <a:lnTo>
                    <a:pt x="371" y="780"/>
                  </a:lnTo>
                  <a:lnTo>
                    <a:pt x="391" y="780"/>
                  </a:lnTo>
                  <a:lnTo>
                    <a:pt x="410" y="780"/>
                  </a:lnTo>
                  <a:lnTo>
                    <a:pt x="430" y="778"/>
                  </a:lnTo>
                  <a:lnTo>
                    <a:pt x="450" y="777"/>
                  </a:lnTo>
                  <a:lnTo>
                    <a:pt x="468" y="773"/>
                  </a:lnTo>
                  <a:lnTo>
                    <a:pt x="489" y="769"/>
                  </a:lnTo>
                  <a:lnTo>
                    <a:pt x="507" y="764"/>
                  </a:lnTo>
                  <a:lnTo>
                    <a:pt x="525" y="756"/>
                  </a:lnTo>
                  <a:lnTo>
                    <a:pt x="543" y="749"/>
                  </a:lnTo>
                  <a:lnTo>
                    <a:pt x="560" y="742"/>
                  </a:lnTo>
                  <a:lnTo>
                    <a:pt x="576" y="735"/>
                  </a:lnTo>
                  <a:lnTo>
                    <a:pt x="593" y="724"/>
                  </a:lnTo>
                  <a:lnTo>
                    <a:pt x="609" y="714"/>
                  </a:lnTo>
                  <a:lnTo>
                    <a:pt x="639" y="692"/>
                  </a:lnTo>
                  <a:lnTo>
                    <a:pt x="666" y="667"/>
                  </a:lnTo>
                  <a:lnTo>
                    <a:pt x="692" y="639"/>
                  </a:lnTo>
                  <a:lnTo>
                    <a:pt x="714" y="608"/>
                  </a:lnTo>
                  <a:lnTo>
                    <a:pt x="734" y="577"/>
                  </a:lnTo>
                  <a:lnTo>
                    <a:pt x="750" y="542"/>
                  </a:lnTo>
                  <a:lnTo>
                    <a:pt x="758" y="524"/>
                  </a:lnTo>
                  <a:lnTo>
                    <a:pt x="763" y="506"/>
                  </a:lnTo>
                  <a:lnTo>
                    <a:pt x="769" y="487"/>
                  </a:lnTo>
                  <a:lnTo>
                    <a:pt x="772" y="469"/>
                  </a:lnTo>
                  <a:lnTo>
                    <a:pt x="776" y="449"/>
                  </a:lnTo>
                  <a:lnTo>
                    <a:pt x="780" y="431"/>
                  </a:lnTo>
                  <a:lnTo>
                    <a:pt x="780" y="411"/>
                  </a:lnTo>
                  <a:lnTo>
                    <a:pt x="781" y="390"/>
                  </a:lnTo>
                  <a:lnTo>
                    <a:pt x="772" y="390"/>
                  </a:lnTo>
                  <a:lnTo>
                    <a:pt x="772" y="370"/>
                  </a:lnTo>
                  <a:lnTo>
                    <a:pt x="770" y="352"/>
                  </a:lnTo>
                  <a:lnTo>
                    <a:pt x="767" y="332"/>
                  </a:lnTo>
                  <a:lnTo>
                    <a:pt x="765" y="313"/>
                  </a:lnTo>
                  <a:lnTo>
                    <a:pt x="759" y="295"/>
                  </a:lnTo>
                  <a:lnTo>
                    <a:pt x="754" y="277"/>
                  </a:lnTo>
                  <a:lnTo>
                    <a:pt x="748" y="259"/>
                  </a:lnTo>
                  <a:lnTo>
                    <a:pt x="741" y="242"/>
                  </a:lnTo>
                  <a:lnTo>
                    <a:pt x="726" y="209"/>
                  </a:lnTo>
                  <a:lnTo>
                    <a:pt x="706" y="178"/>
                  </a:lnTo>
                  <a:lnTo>
                    <a:pt x="684" y="149"/>
                  </a:lnTo>
                  <a:lnTo>
                    <a:pt x="661" y="121"/>
                  </a:lnTo>
                  <a:lnTo>
                    <a:pt x="633" y="96"/>
                  </a:lnTo>
                  <a:lnTo>
                    <a:pt x="604" y="74"/>
                  </a:lnTo>
                  <a:lnTo>
                    <a:pt x="573" y="55"/>
                  </a:lnTo>
                  <a:lnTo>
                    <a:pt x="540" y="39"/>
                  </a:lnTo>
                  <a:lnTo>
                    <a:pt x="521" y="32"/>
                  </a:lnTo>
                  <a:lnTo>
                    <a:pt x="503" y="26"/>
                  </a:lnTo>
                  <a:lnTo>
                    <a:pt x="487" y="21"/>
                  </a:lnTo>
                  <a:lnTo>
                    <a:pt x="467" y="17"/>
                  </a:lnTo>
                  <a:lnTo>
                    <a:pt x="448" y="13"/>
                  </a:lnTo>
                  <a:lnTo>
                    <a:pt x="430" y="11"/>
                  </a:lnTo>
                  <a:lnTo>
                    <a:pt x="410" y="10"/>
                  </a:lnTo>
                  <a:lnTo>
                    <a:pt x="391" y="10"/>
                  </a:lnTo>
                  <a:lnTo>
                    <a:pt x="371" y="10"/>
                  </a:lnTo>
                  <a:lnTo>
                    <a:pt x="351" y="11"/>
                  </a:lnTo>
                  <a:lnTo>
                    <a:pt x="333" y="13"/>
                  </a:lnTo>
                  <a:lnTo>
                    <a:pt x="315" y="17"/>
                  </a:lnTo>
                  <a:lnTo>
                    <a:pt x="294" y="21"/>
                  </a:lnTo>
                  <a:lnTo>
                    <a:pt x="278" y="26"/>
                  </a:lnTo>
                  <a:lnTo>
                    <a:pt x="260" y="32"/>
                  </a:lnTo>
                  <a:lnTo>
                    <a:pt x="241" y="39"/>
                  </a:lnTo>
                  <a:lnTo>
                    <a:pt x="208" y="55"/>
                  </a:lnTo>
                  <a:lnTo>
                    <a:pt x="177" y="74"/>
                  </a:lnTo>
                  <a:lnTo>
                    <a:pt x="148" y="96"/>
                  </a:lnTo>
                  <a:lnTo>
                    <a:pt x="121" y="121"/>
                  </a:lnTo>
                  <a:lnTo>
                    <a:pt x="97" y="149"/>
                  </a:lnTo>
                  <a:lnTo>
                    <a:pt x="75" y="178"/>
                  </a:lnTo>
                  <a:lnTo>
                    <a:pt x="55" y="209"/>
                  </a:lnTo>
                  <a:lnTo>
                    <a:pt x="40" y="242"/>
                  </a:lnTo>
                  <a:lnTo>
                    <a:pt x="33" y="259"/>
                  </a:lnTo>
                  <a:lnTo>
                    <a:pt x="27" y="277"/>
                  </a:lnTo>
                  <a:lnTo>
                    <a:pt x="22" y="295"/>
                  </a:lnTo>
                  <a:lnTo>
                    <a:pt x="16" y="313"/>
                  </a:lnTo>
                  <a:lnTo>
                    <a:pt x="14" y="332"/>
                  </a:lnTo>
                  <a:lnTo>
                    <a:pt x="11" y="352"/>
                  </a:lnTo>
                  <a:lnTo>
                    <a:pt x="11" y="370"/>
                  </a:lnTo>
                  <a:lnTo>
                    <a:pt x="9" y="390"/>
                  </a:lnTo>
                  <a:lnTo>
                    <a:pt x="11" y="411"/>
                  </a:lnTo>
                  <a:lnTo>
                    <a:pt x="11" y="429"/>
                  </a:lnTo>
                  <a:lnTo>
                    <a:pt x="14" y="449"/>
                  </a:lnTo>
                  <a:lnTo>
                    <a:pt x="16" y="467"/>
                  </a:lnTo>
                  <a:lnTo>
                    <a:pt x="22" y="486"/>
                  </a:lnTo>
                  <a:lnTo>
                    <a:pt x="27" y="504"/>
                  </a:lnTo>
                  <a:lnTo>
                    <a:pt x="33" y="522"/>
                  </a:lnTo>
                  <a:lnTo>
                    <a:pt x="40" y="539"/>
                  </a:lnTo>
                  <a:lnTo>
                    <a:pt x="55" y="572"/>
                  </a:lnTo>
                  <a:lnTo>
                    <a:pt x="75" y="603"/>
                  </a:lnTo>
                  <a:lnTo>
                    <a:pt x="97" y="632"/>
                  </a:lnTo>
                  <a:lnTo>
                    <a:pt x="121" y="659"/>
                  </a:lnTo>
                  <a:lnTo>
                    <a:pt x="148" y="685"/>
                  </a:lnTo>
                  <a:lnTo>
                    <a:pt x="177" y="707"/>
                  </a:lnTo>
                  <a:lnTo>
                    <a:pt x="208" y="725"/>
                  </a:lnTo>
                  <a:lnTo>
                    <a:pt x="241" y="742"/>
                  </a:lnTo>
                  <a:lnTo>
                    <a:pt x="260" y="749"/>
                  </a:lnTo>
                  <a:lnTo>
                    <a:pt x="278" y="755"/>
                  </a:lnTo>
                  <a:lnTo>
                    <a:pt x="294" y="760"/>
                  </a:lnTo>
                  <a:lnTo>
                    <a:pt x="315" y="764"/>
                  </a:lnTo>
                  <a:lnTo>
                    <a:pt x="333" y="767"/>
                  </a:lnTo>
                  <a:lnTo>
                    <a:pt x="351" y="769"/>
                  </a:lnTo>
                  <a:lnTo>
                    <a:pt x="371" y="771"/>
                  </a:lnTo>
                  <a:lnTo>
                    <a:pt x="391" y="771"/>
                  </a:lnTo>
                  <a:lnTo>
                    <a:pt x="410" y="771"/>
                  </a:lnTo>
                  <a:lnTo>
                    <a:pt x="430" y="769"/>
                  </a:lnTo>
                  <a:lnTo>
                    <a:pt x="448" y="767"/>
                  </a:lnTo>
                  <a:lnTo>
                    <a:pt x="467" y="764"/>
                  </a:lnTo>
                  <a:lnTo>
                    <a:pt x="487" y="760"/>
                  </a:lnTo>
                  <a:lnTo>
                    <a:pt x="503" y="755"/>
                  </a:lnTo>
                  <a:lnTo>
                    <a:pt x="521" y="749"/>
                  </a:lnTo>
                  <a:lnTo>
                    <a:pt x="540" y="742"/>
                  </a:lnTo>
                  <a:lnTo>
                    <a:pt x="573" y="725"/>
                  </a:lnTo>
                  <a:lnTo>
                    <a:pt x="604" y="707"/>
                  </a:lnTo>
                  <a:lnTo>
                    <a:pt x="633" y="685"/>
                  </a:lnTo>
                  <a:lnTo>
                    <a:pt x="661" y="659"/>
                  </a:lnTo>
                  <a:lnTo>
                    <a:pt x="684" y="632"/>
                  </a:lnTo>
                  <a:lnTo>
                    <a:pt x="706" y="603"/>
                  </a:lnTo>
                  <a:lnTo>
                    <a:pt x="726" y="572"/>
                  </a:lnTo>
                  <a:lnTo>
                    <a:pt x="741" y="539"/>
                  </a:lnTo>
                  <a:lnTo>
                    <a:pt x="748" y="522"/>
                  </a:lnTo>
                  <a:lnTo>
                    <a:pt x="754" y="504"/>
                  </a:lnTo>
                  <a:lnTo>
                    <a:pt x="759" y="486"/>
                  </a:lnTo>
                  <a:lnTo>
                    <a:pt x="765" y="467"/>
                  </a:lnTo>
                  <a:lnTo>
                    <a:pt x="767" y="449"/>
                  </a:lnTo>
                  <a:lnTo>
                    <a:pt x="770" y="429"/>
                  </a:lnTo>
                  <a:lnTo>
                    <a:pt x="772" y="411"/>
                  </a:lnTo>
                  <a:lnTo>
                    <a:pt x="772" y="390"/>
                  </a:lnTo>
                  <a:lnTo>
                    <a:pt x="781" y="390"/>
                  </a:lnTo>
                  <a:close/>
                </a:path>
              </a:pathLst>
            </a:custGeom>
            <a:solidFill>
              <a:srgbClr val="AADDFF"/>
            </a:solidFill>
            <a:ln w="9525">
              <a:noFill/>
              <a:round/>
              <a:headEnd/>
              <a:tailEnd/>
            </a:ln>
          </p:spPr>
          <p:txBody>
            <a:bodyPr/>
            <a:lstStyle/>
            <a:p>
              <a:endParaRPr lang="en-US"/>
            </a:p>
          </p:txBody>
        </p:sp>
        <p:sp>
          <p:nvSpPr>
            <p:cNvPr id="49262" name="Freeform 327"/>
            <p:cNvSpPr>
              <a:spLocks/>
            </p:cNvSpPr>
            <p:nvPr/>
          </p:nvSpPr>
          <p:spPr bwMode="auto">
            <a:xfrm>
              <a:off x="3496736" y="2786081"/>
              <a:ext cx="1087967" cy="1227138"/>
            </a:xfrm>
            <a:custGeom>
              <a:avLst/>
              <a:gdLst>
                <a:gd name="T0" fmla="*/ 2147483647 w 771"/>
                <a:gd name="T1" fmla="*/ 2147483647 h 773"/>
                <a:gd name="T2" fmla="*/ 2147483647 w 771"/>
                <a:gd name="T3" fmla="*/ 2147483647 h 773"/>
                <a:gd name="T4" fmla="*/ 2147483647 w 771"/>
                <a:gd name="T5" fmla="*/ 2147483647 h 773"/>
                <a:gd name="T6" fmla="*/ 2147483647 w 771"/>
                <a:gd name="T7" fmla="*/ 2147483647 h 773"/>
                <a:gd name="T8" fmla="*/ 2147483647 w 771"/>
                <a:gd name="T9" fmla="*/ 2147483647 h 773"/>
                <a:gd name="T10" fmla="*/ 2147483647 w 771"/>
                <a:gd name="T11" fmla="*/ 2147483647 h 773"/>
                <a:gd name="T12" fmla="*/ 2147483647 w 771"/>
                <a:gd name="T13" fmla="*/ 2147483647 h 773"/>
                <a:gd name="T14" fmla="*/ 2147483647 w 771"/>
                <a:gd name="T15" fmla="*/ 2147483647 h 773"/>
                <a:gd name="T16" fmla="*/ 2147483647 w 771"/>
                <a:gd name="T17" fmla="*/ 2147483647 h 773"/>
                <a:gd name="T18" fmla="*/ 2147483647 w 771"/>
                <a:gd name="T19" fmla="*/ 2147483647 h 773"/>
                <a:gd name="T20" fmla="*/ 2147483647 w 771"/>
                <a:gd name="T21" fmla="*/ 2147483647 h 773"/>
                <a:gd name="T22" fmla="*/ 0 w 771"/>
                <a:gd name="T23" fmla="*/ 2147483647 h 773"/>
                <a:gd name="T24" fmla="*/ 2147483647 w 771"/>
                <a:gd name="T25" fmla="*/ 2147483647 h 773"/>
                <a:gd name="T26" fmla="*/ 2147483647 w 771"/>
                <a:gd name="T27" fmla="*/ 2147483647 h 773"/>
                <a:gd name="T28" fmla="*/ 2147483647 w 771"/>
                <a:gd name="T29" fmla="*/ 2147483647 h 773"/>
                <a:gd name="T30" fmla="*/ 2147483647 w 771"/>
                <a:gd name="T31" fmla="*/ 2147483647 h 773"/>
                <a:gd name="T32" fmla="*/ 2147483647 w 771"/>
                <a:gd name="T33" fmla="*/ 2147483647 h 773"/>
                <a:gd name="T34" fmla="*/ 2147483647 w 771"/>
                <a:gd name="T35" fmla="*/ 2147483647 h 773"/>
                <a:gd name="T36" fmla="*/ 2147483647 w 771"/>
                <a:gd name="T37" fmla="*/ 2147483647 h 773"/>
                <a:gd name="T38" fmla="*/ 2147483647 w 771"/>
                <a:gd name="T39" fmla="*/ 2147483647 h 773"/>
                <a:gd name="T40" fmla="*/ 2147483647 w 771"/>
                <a:gd name="T41" fmla="*/ 2147483647 h 773"/>
                <a:gd name="T42" fmla="*/ 2147483647 w 771"/>
                <a:gd name="T43" fmla="*/ 2147483647 h 773"/>
                <a:gd name="T44" fmla="*/ 2147483647 w 771"/>
                <a:gd name="T45" fmla="*/ 2147483647 h 773"/>
                <a:gd name="T46" fmla="*/ 2147483647 w 771"/>
                <a:gd name="T47" fmla="*/ 2147483647 h 773"/>
                <a:gd name="T48" fmla="*/ 2147483647 w 771"/>
                <a:gd name="T49" fmla="*/ 2147483647 h 773"/>
                <a:gd name="T50" fmla="*/ 2147483647 w 771"/>
                <a:gd name="T51" fmla="*/ 2147483647 h 773"/>
                <a:gd name="T52" fmla="*/ 2147483647 w 771"/>
                <a:gd name="T53" fmla="*/ 2147483647 h 773"/>
                <a:gd name="T54" fmla="*/ 2147483647 w 771"/>
                <a:gd name="T55" fmla="*/ 2147483647 h 773"/>
                <a:gd name="T56" fmla="*/ 2147483647 w 771"/>
                <a:gd name="T57" fmla="*/ 2147483647 h 773"/>
                <a:gd name="T58" fmla="*/ 2147483647 w 771"/>
                <a:gd name="T59" fmla="*/ 2147483647 h 773"/>
                <a:gd name="T60" fmla="*/ 2147483647 w 771"/>
                <a:gd name="T61" fmla="*/ 2147483647 h 773"/>
                <a:gd name="T62" fmla="*/ 2147483647 w 771"/>
                <a:gd name="T63" fmla="*/ 2147483647 h 773"/>
                <a:gd name="T64" fmla="*/ 2147483647 w 771"/>
                <a:gd name="T65" fmla="*/ 2147483647 h 773"/>
                <a:gd name="T66" fmla="*/ 2147483647 w 771"/>
                <a:gd name="T67" fmla="*/ 2147483647 h 773"/>
                <a:gd name="T68" fmla="*/ 2147483647 w 771"/>
                <a:gd name="T69" fmla="*/ 2147483647 h 773"/>
                <a:gd name="T70" fmla="*/ 2147483647 w 771"/>
                <a:gd name="T71" fmla="*/ 2147483647 h 773"/>
                <a:gd name="T72" fmla="*/ 2147483647 w 771"/>
                <a:gd name="T73" fmla="*/ 2147483647 h 773"/>
                <a:gd name="T74" fmla="*/ 2147483647 w 771"/>
                <a:gd name="T75" fmla="*/ 2147483647 h 773"/>
                <a:gd name="T76" fmla="*/ 2147483647 w 771"/>
                <a:gd name="T77" fmla="*/ 2147483647 h 773"/>
                <a:gd name="T78" fmla="*/ 2147483647 w 771"/>
                <a:gd name="T79" fmla="*/ 2147483647 h 773"/>
                <a:gd name="T80" fmla="*/ 2147483647 w 771"/>
                <a:gd name="T81" fmla="*/ 2147483647 h 773"/>
                <a:gd name="T82" fmla="*/ 2147483647 w 771"/>
                <a:gd name="T83" fmla="*/ 2147483647 h 773"/>
                <a:gd name="T84" fmla="*/ 2147483647 w 771"/>
                <a:gd name="T85" fmla="*/ 2147483647 h 773"/>
                <a:gd name="T86" fmla="*/ 2147483647 w 771"/>
                <a:gd name="T87" fmla="*/ 2147483647 h 773"/>
                <a:gd name="T88" fmla="*/ 2147483647 w 771"/>
                <a:gd name="T89" fmla="*/ 2147483647 h 773"/>
                <a:gd name="T90" fmla="*/ 2147483647 w 771"/>
                <a:gd name="T91" fmla="*/ 2147483647 h 773"/>
                <a:gd name="T92" fmla="*/ 2147483647 w 771"/>
                <a:gd name="T93" fmla="*/ 2147483647 h 773"/>
                <a:gd name="T94" fmla="*/ 2147483647 w 771"/>
                <a:gd name="T95" fmla="*/ 2147483647 h 77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71"/>
                <a:gd name="T145" fmla="*/ 0 h 773"/>
                <a:gd name="T146" fmla="*/ 771 w 771"/>
                <a:gd name="T147" fmla="*/ 773 h 77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71" h="773">
                  <a:moveTo>
                    <a:pt x="771" y="386"/>
                  </a:moveTo>
                  <a:lnTo>
                    <a:pt x="771" y="366"/>
                  </a:lnTo>
                  <a:lnTo>
                    <a:pt x="769" y="346"/>
                  </a:lnTo>
                  <a:lnTo>
                    <a:pt x="767" y="328"/>
                  </a:lnTo>
                  <a:lnTo>
                    <a:pt x="764" y="309"/>
                  </a:lnTo>
                  <a:lnTo>
                    <a:pt x="760" y="289"/>
                  </a:lnTo>
                  <a:lnTo>
                    <a:pt x="754" y="271"/>
                  </a:lnTo>
                  <a:lnTo>
                    <a:pt x="747" y="255"/>
                  </a:lnTo>
                  <a:lnTo>
                    <a:pt x="742" y="236"/>
                  </a:lnTo>
                  <a:lnTo>
                    <a:pt x="725" y="203"/>
                  </a:lnTo>
                  <a:lnTo>
                    <a:pt x="705" y="170"/>
                  </a:lnTo>
                  <a:lnTo>
                    <a:pt x="683" y="141"/>
                  </a:lnTo>
                  <a:lnTo>
                    <a:pt x="659" y="114"/>
                  </a:lnTo>
                  <a:lnTo>
                    <a:pt x="632" y="88"/>
                  </a:lnTo>
                  <a:lnTo>
                    <a:pt x="601" y="66"/>
                  </a:lnTo>
                  <a:lnTo>
                    <a:pt x="570" y="48"/>
                  </a:lnTo>
                  <a:lnTo>
                    <a:pt x="537" y="31"/>
                  </a:lnTo>
                  <a:lnTo>
                    <a:pt x="518" y="24"/>
                  </a:lnTo>
                  <a:lnTo>
                    <a:pt x="500" y="18"/>
                  </a:lnTo>
                  <a:lnTo>
                    <a:pt x="482" y="13"/>
                  </a:lnTo>
                  <a:lnTo>
                    <a:pt x="463" y="9"/>
                  </a:lnTo>
                  <a:lnTo>
                    <a:pt x="445" y="6"/>
                  </a:lnTo>
                  <a:lnTo>
                    <a:pt x="425" y="2"/>
                  </a:lnTo>
                  <a:lnTo>
                    <a:pt x="405" y="2"/>
                  </a:lnTo>
                  <a:lnTo>
                    <a:pt x="386" y="0"/>
                  </a:lnTo>
                  <a:lnTo>
                    <a:pt x="366" y="2"/>
                  </a:lnTo>
                  <a:lnTo>
                    <a:pt x="346" y="2"/>
                  </a:lnTo>
                  <a:lnTo>
                    <a:pt x="326" y="6"/>
                  </a:lnTo>
                  <a:lnTo>
                    <a:pt x="308" y="9"/>
                  </a:lnTo>
                  <a:lnTo>
                    <a:pt x="289" y="13"/>
                  </a:lnTo>
                  <a:lnTo>
                    <a:pt x="271" y="18"/>
                  </a:lnTo>
                  <a:lnTo>
                    <a:pt x="253" y="24"/>
                  </a:lnTo>
                  <a:lnTo>
                    <a:pt x="235" y="31"/>
                  </a:lnTo>
                  <a:lnTo>
                    <a:pt x="202" y="48"/>
                  </a:lnTo>
                  <a:lnTo>
                    <a:pt x="170" y="66"/>
                  </a:lnTo>
                  <a:lnTo>
                    <a:pt x="139" y="88"/>
                  </a:lnTo>
                  <a:lnTo>
                    <a:pt x="112" y="114"/>
                  </a:lnTo>
                  <a:lnTo>
                    <a:pt x="88" y="141"/>
                  </a:lnTo>
                  <a:lnTo>
                    <a:pt x="66" y="170"/>
                  </a:lnTo>
                  <a:lnTo>
                    <a:pt x="46" y="203"/>
                  </a:lnTo>
                  <a:lnTo>
                    <a:pt x="30" y="236"/>
                  </a:lnTo>
                  <a:lnTo>
                    <a:pt x="24" y="255"/>
                  </a:lnTo>
                  <a:lnTo>
                    <a:pt x="17" y="271"/>
                  </a:lnTo>
                  <a:lnTo>
                    <a:pt x="11" y="289"/>
                  </a:lnTo>
                  <a:lnTo>
                    <a:pt x="8" y="309"/>
                  </a:lnTo>
                  <a:lnTo>
                    <a:pt x="4" y="328"/>
                  </a:lnTo>
                  <a:lnTo>
                    <a:pt x="2" y="346"/>
                  </a:lnTo>
                  <a:lnTo>
                    <a:pt x="0" y="366"/>
                  </a:lnTo>
                  <a:lnTo>
                    <a:pt x="0" y="386"/>
                  </a:lnTo>
                  <a:lnTo>
                    <a:pt x="0" y="407"/>
                  </a:lnTo>
                  <a:lnTo>
                    <a:pt x="2" y="427"/>
                  </a:lnTo>
                  <a:lnTo>
                    <a:pt x="4" y="445"/>
                  </a:lnTo>
                  <a:lnTo>
                    <a:pt x="8" y="463"/>
                  </a:lnTo>
                  <a:lnTo>
                    <a:pt x="11" y="483"/>
                  </a:lnTo>
                  <a:lnTo>
                    <a:pt x="17" y="502"/>
                  </a:lnTo>
                  <a:lnTo>
                    <a:pt x="24" y="518"/>
                  </a:lnTo>
                  <a:lnTo>
                    <a:pt x="30" y="536"/>
                  </a:lnTo>
                  <a:lnTo>
                    <a:pt x="46" y="569"/>
                  </a:lnTo>
                  <a:lnTo>
                    <a:pt x="66" y="602"/>
                  </a:lnTo>
                  <a:lnTo>
                    <a:pt x="88" y="632"/>
                  </a:lnTo>
                  <a:lnTo>
                    <a:pt x="112" y="659"/>
                  </a:lnTo>
                  <a:lnTo>
                    <a:pt x="139" y="685"/>
                  </a:lnTo>
                  <a:lnTo>
                    <a:pt x="170" y="707"/>
                  </a:lnTo>
                  <a:lnTo>
                    <a:pt x="202" y="725"/>
                  </a:lnTo>
                  <a:lnTo>
                    <a:pt x="235" y="741"/>
                  </a:lnTo>
                  <a:lnTo>
                    <a:pt x="253" y="749"/>
                  </a:lnTo>
                  <a:lnTo>
                    <a:pt x="271" y="754"/>
                  </a:lnTo>
                  <a:lnTo>
                    <a:pt x="289" y="760"/>
                  </a:lnTo>
                  <a:lnTo>
                    <a:pt x="308" y="763"/>
                  </a:lnTo>
                  <a:lnTo>
                    <a:pt x="326" y="767"/>
                  </a:lnTo>
                  <a:lnTo>
                    <a:pt x="346" y="771"/>
                  </a:lnTo>
                  <a:lnTo>
                    <a:pt x="366" y="771"/>
                  </a:lnTo>
                  <a:lnTo>
                    <a:pt x="386" y="773"/>
                  </a:lnTo>
                  <a:lnTo>
                    <a:pt x="405" y="771"/>
                  </a:lnTo>
                  <a:lnTo>
                    <a:pt x="425" y="771"/>
                  </a:lnTo>
                  <a:lnTo>
                    <a:pt x="445" y="767"/>
                  </a:lnTo>
                  <a:lnTo>
                    <a:pt x="463" y="763"/>
                  </a:lnTo>
                  <a:lnTo>
                    <a:pt x="482" y="760"/>
                  </a:lnTo>
                  <a:lnTo>
                    <a:pt x="500" y="754"/>
                  </a:lnTo>
                  <a:lnTo>
                    <a:pt x="518" y="749"/>
                  </a:lnTo>
                  <a:lnTo>
                    <a:pt x="537" y="741"/>
                  </a:lnTo>
                  <a:lnTo>
                    <a:pt x="570" y="725"/>
                  </a:lnTo>
                  <a:lnTo>
                    <a:pt x="601" y="707"/>
                  </a:lnTo>
                  <a:lnTo>
                    <a:pt x="632" y="685"/>
                  </a:lnTo>
                  <a:lnTo>
                    <a:pt x="659" y="659"/>
                  </a:lnTo>
                  <a:lnTo>
                    <a:pt x="683" y="632"/>
                  </a:lnTo>
                  <a:lnTo>
                    <a:pt x="705" y="602"/>
                  </a:lnTo>
                  <a:lnTo>
                    <a:pt x="725" y="569"/>
                  </a:lnTo>
                  <a:lnTo>
                    <a:pt x="742" y="536"/>
                  </a:lnTo>
                  <a:lnTo>
                    <a:pt x="747" y="518"/>
                  </a:lnTo>
                  <a:lnTo>
                    <a:pt x="754" y="502"/>
                  </a:lnTo>
                  <a:lnTo>
                    <a:pt x="760" y="483"/>
                  </a:lnTo>
                  <a:lnTo>
                    <a:pt x="764" y="463"/>
                  </a:lnTo>
                  <a:lnTo>
                    <a:pt x="767" y="445"/>
                  </a:lnTo>
                  <a:lnTo>
                    <a:pt x="769" y="427"/>
                  </a:lnTo>
                  <a:lnTo>
                    <a:pt x="771" y="407"/>
                  </a:lnTo>
                  <a:lnTo>
                    <a:pt x="771" y="386"/>
                  </a:lnTo>
                  <a:lnTo>
                    <a:pt x="762" y="386"/>
                  </a:lnTo>
                  <a:lnTo>
                    <a:pt x="762" y="366"/>
                  </a:lnTo>
                  <a:lnTo>
                    <a:pt x="760" y="348"/>
                  </a:lnTo>
                  <a:lnTo>
                    <a:pt x="758" y="330"/>
                  </a:lnTo>
                  <a:lnTo>
                    <a:pt x="754" y="311"/>
                  </a:lnTo>
                  <a:lnTo>
                    <a:pt x="751" y="293"/>
                  </a:lnTo>
                  <a:lnTo>
                    <a:pt x="745" y="275"/>
                  </a:lnTo>
                  <a:lnTo>
                    <a:pt x="740" y="256"/>
                  </a:lnTo>
                  <a:lnTo>
                    <a:pt x="732" y="240"/>
                  </a:lnTo>
                  <a:lnTo>
                    <a:pt x="716" y="207"/>
                  </a:lnTo>
                  <a:lnTo>
                    <a:pt x="698" y="176"/>
                  </a:lnTo>
                  <a:lnTo>
                    <a:pt x="676" y="147"/>
                  </a:lnTo>
                  <a:lnTo>
                    <a:pt x="652" y="121"/>
                  </a:lnTo>
                  <a:lnTo>
                    <a:pt x="624" y="95"/>
                  </a:lnTo>
                  <a:lnTo>
                    <a:pt x="597" y="73"/>
                  </a:lnTo>
                  <a:lnTo>
                    <a:pt x="566" y="55"/>
                  </a:lnTo>
                  <a:lnTo>
                    <a:pt x="533" y="39"/>
                  </a:lnTo>
                  <a:lnTo>
                    <a:pt x="515" y="33"/>
                  </a:lnTo>
                  <a:lnTo>
                    <a:pt x="498" y="26"/>
                  </a:lnTo>
                  <a:lnTo>
                    <a:pt x="480" y="22"/>
                  </a:lnTo>
                  <a:lnTo>
                    <a:pt x="462" y="17"/>
                  </a:lnTo>
                  <a:lnTo>
                    <a:pt x="443" y="15"/>
                  </a:lnTo>
                  <a:lnTo>
                    <a:pt x="425" y="11"/>
                  </a:lnTo>
                  <a:lnTo>
                    <a:pt x="405" y="11"/>
                  </a:lnTo>
                  <a:lnTo>
                    <a:pt x="386" y="9"/>
                  </a:lnTo>
                  <a:lnTo>
                    <a:pt x="366" y="11"/>
                  </a:lnTo>
                  <a:lnTo>
                    <a:pt x="346" y="11"/>
                  </a:lnTo>
                  <a:lnTo>
                    <a:pt x="328" y="15"/>
                  </a:lnTo>
                  <a:lnTo>
                    <a:pt x="310" y="17"/>
                  </a:lnTo>
                  <a:lnTo>
                    <a:pt x="291" y="22"/>
                  </a:lnTo>
                  <a:lnTo>
                    <a:pt x="273" y="26"/>
                  </a:lnTo>
                  <a:lnTo>
                    <a:pt x="257" y="33"/>
                  </a:lnTo>
                  <a:lnTo>
                    <a:pt x="238" y="39"/>
                  </a:lnTo>
                  <a:lnTo>
                    <a:pt x="205" y="55"/>
                  </a:lnTo>
                  <a:lnTo>
                    <a:pt x="174" y="73"/>
                  </a:lnTo>
                  <a:lnTo>
                    <a:pt x="147" y="95"/>
                  </a:lnTo>
                  <a:lnTo>
                    <a:pt x="119" y="121"/>
                  </a:lnTo>
                  <a:lnTo>
                    <a:pt x="95" y="147"/>
                  </a:lnTo>
                  <a:lnTo>
                    <a:pt x="73" y="176"/>
                  </a:lnTo>
                  <a:lnTo>
                    <a:pt x="55" y="207"/>
                  </a:lnTo>
                  <a:lnTo>
                    <a:pt x="39" y="240"/>
                  </a:lnTo>
                  <a:lnTo>
                    <a:pt x="31" y="256"/>
                  </a:lnTo>
                  <a:lnTo>
                    <a:pt x="26" y="275"/>
                  </a:lnTo>
                  <a:lnTo>
                    <a:pt x="20" y="293"/>
                  </a:lnTo>
                  <a:lnTo>
                    <a:pt x="17" y="311"/>
                  </a:lnTo>
                  <a:lnTo>
                    <a:pt x="13" y="330"/>
                  </a:lnTo>
                  <a:lnTo>
                    <a:pt x="11" y="348"/>
                  </a:lnTo>
                  <a:lnTo>
                    <a:pt x="9" y="366"/>
                  </a:lnTo>
                  <a:lnTo>
                    <a:pt x="9" y="386"/>
                  </a:lnTo>
                  <a:lnTo>
                    <a:pt x="9" y="407"/>
                  </a:lnTo>
                  <a:lnTo>
                    <a:pt x="11" y="425"/>
                  </a:lnTo>
                  <a:lnTo>
                    <a:pt x="13" y="443"/>
                  </a:lnTo>
                  <a:lnTo>
                    <a:pt x="17" y="461"/>
                  </a:lnTo>
                  <a:lnTo>
                    <a:pt x="20" y="480"/>
                  </a:lnTo>
                  <a:lnTo>
                    <a:pt x="26" y="498"/>
                  </a:lnTo>
                  <a:lnTo>
                    <a:pt x="31" y="516"/>
                  </a:lnTo>
                  <a:lnTo>
                    <a:pt x="39" y="533"/>
                  </a:lnTo>
                  <a:lnTo>
                    <a:pt x="55" y="566"/>
                  </a:lnTo>
                  <a:lnTo>
                    <a:pt x="73" y="597"/>
                  </a:lnTo>
                  <a:lnTo>
                    <a:pt x="95" y="626"/>
                  </a:lnTo>
                  <a:lnTo>
                    <a:pt x="119" y="654"/>
                  </a:lnTo>
                  <a:lnTo>
                    <a:pt x="147" y="677"/>
                  </a:lnTo>
                  <a:lnTo>
                    <a:pt x="174" y="699"/>
                  </a:lnTo>
                  <a:lnTo>
                    <a:pt x="205" y="718"/>
                  </a:lnTo>
                  <a:lnTo>
                    <a:pt x="238" y="734"/>
                  </a:lnTo>
                  <a:lnTo>
                    <a:pt x="257" y="740"/>
                  </a:lnTo>
                  <a:lnTo>
                    <a:pt x="273" y="747"/>
                  </a:lnTo>
                  <a:lnTo>
                    <a:pt x="291" y="751"/>
                  </a:lnTo>
                  <a:lnTo>
                    <a:pt x="310" y="756"/>
                  </a:lnTo>
                  <a:lnTo>
                    <a:pt x="328" y="758"/>
                  </a:lnTo>
                  <a:lnTo>
                    <a:pt x="346" y="762"/>
                  </a:lnTo>
                  <a:lnTo>
                    <a:pt x="366" y="763"/>
                  </a:lnTo>
                  <a:lnTo>
                    <a:pt x="386" y="763"/>
                  </a:lnTo>
                  <a:lnTo>
                    <a:pt x="405" y="763"/>
                  </a:lnTo>
                  <a:lnTo>
                    <a:pt x="425" y="762"/>
                  </a:lnTo>
                  <a:lnTo>
                    <a:pt x="443" y="758"/>
                  </a:lnTo>
                  <a:lnTo>
                    <a:pt x="462" y="756"/>
                  </a:lnTo>
                  <a:lnTo>
                    <a:pt x="480" y="751"/>
                  </a:lnTo>
                  <a:lnTo>
                    <a:pt x="498" y="747"/>
                  </a:lnTo>
                  <a:lnTo>
                    <a:pt x="515" y="740"/>
                  </a:lnTo>
                  <a:lnTo>
                    <a:pt x="533" y="734"/>
                  </a:lnTo>
                  <a:lnTo>
                    <a:pt x="566" y="718"/>
                  </a:lnTo>
                  <a:lnTo>
                    <a:pt x="597" y="699"/>
                  </a:lnTo>
                  <a:lnTo>
                    <a:pt x="624" y="677"/>
                  </a:lnTo>
                  <a:lnTo>
                    <a:pt x="652" y="654"/>
                  </a:lnTo>
                  <a:lnTo>
                    <a:pt x="676" y="626"/>
                  </a:lnTo>
                  <a:lnTo>
                    <a:pt x="698" y="597"/>
                  </a:lnTo>
                  <a:lnTo>
                    <a:pt x="716" y="566"/>
                  </a:lnTo>
                  <a:lnTo>
                    <a:pt x="732" y="533"/>
                  </a:lnTo>
                  <a:lnTo>
                    <a:pt x="740" y="516"/>
                  </a:lnTo>
                  <a:lnTo>
                    <a:pt x="745" y="498"/>
                  </a:lnTo>
                  <a:lnTo>
                    <a:pt x="751" y="480"/>
                  </a:lnTo>
                  <a:lnTo>
                    <a:pt x="754" y="461"/>
                  </a:lnTo>
                  <a:lnTo>
                    <a:pt x="758" y="443"/>
                  </a:lnTo>
                  <a:lnTo>
                    <a:pt x="760" y="425"/>
                  </a:lnTo>
                  <a:lnTo>
                    <a:pt x="762" y="407"/>
                  </a:lnTo>
                  <a:lnTo>
                    <a:pt x="762" y="386"/>
                  </a:lnTo>
                  <a:lnTo>
                    <a:pt x="771" y="386"/>
                  </a:lnTo>
                  <a:close/>
                </a:path>
              </a:pathLst>
            </a:custGeom>
            <a:solidFill>
              <a:srgbClr val="ABDDFF"/>
            </a:solidFill>
            <a:ln w="9525">
              <a:noFill/>
              <a:round/>
              <a:headEnd/>
              <a:tailEnd/>
            </a:ln>
          </p:spPr>
          <p:txBody>
            <a:bodyPr/>
            <a:lstStyle/>
            <a:p>
              <a:endParaRPr lang="en-US"/>
            </a:p>
          </p:txBody>
        </p:sp>
        <p:sp>
          <p:nvSpPr>
            <p:cNvPr id="49263" name="Freeform 328"/>
            <p:cNvSpPr>
              <a:spLocks/>
            </p:cNvSpPr>
            <p:nvPr/>
          </p:nvSpPr>
          <p:spPr bwMode="auto">
            <a:xfrm>
              <a:off x="3502378" y="2795606"/>
              <a:ext cx="1076678" cy="1208088"/>
            </a:xfrm>
            <a:custGeom>
              <a:avLst/>
              <a:gdLst>
                <a:gd name="T0" fmla="*/ 2147483647 w 763"/>
                <a:gd name="T1" fmla="*/ 2147483647 h 761"/>
                <a:gd name="T2" fmla="*/ 2147483647 w 763"/>
                <a:gd name="T3" fmla="*/ 2147483647 h 761"/>
                <a:gd name="T4" fmla="*/ 2147483647 w 763"/>
                <a:gd name="T5" fmla="*/ 2147483647 h 761"/>
                <a:gd name="T6" fmla="*/ 2147483647 w 763"/>
                <a:gd name="T7" fmla="*/ 2147483647 h 761"/>
                <a:gd name="T8" fmla="*/ 2147483647 w 763"/>
                <a:gd name="T9" fmla="*/ 2147483647 h 761"/>
                <a:gd name="T10" fmla="*/ 2147483647 w 763"/>
                <a:gd name="T11" fmla="*/ 2147483647 h 761"/>
                <a:gd name="T12" fmla="*/ 2147483647 w 763"/>
                <a:gd name="T13" fmla="*/ 2147483647 h 761"/>
                <a:gd name="T14" fmla="*/ 2147483647 w 763"/>
                <a:gd name="T15" fmla="*/ 0 h 761"/>
                <a:gd name="T16" fmla="*/ 2147483647 w 763"/>
                <a:gd name="T17" fmla="*/ 2147483647 h 761"/>
                <a:gd name="T18" fmla="*/ 2147483647 w 763"/>
                <a:gd name="T19" fmla="*/ 2147483647 h 761"/>
                <a:gd name="T20" fmla="*/ 2147483647 w 763"/>
                <a:gd name="T21" fmla="*/ 2147483647 h 761"/>
                <a:gd name="T22" fmla="*/ 2147483647 w 763"/>
                <a:gd name="T23" fmla="*/ 2147483647 h 761"/>
                <a:gd name="T24" fmla="*/ 2147483647 w 763"/>
                <a:gd name="T25" fmla="*/ 2147483647 h 761"/>
                <a:gd name="T26" fmla="*/ 2147483647 w 763"/>
                <a:gd name="T27" fmla="*/ 2147483647 h 761"/>
                <a:gd name="T28" fmla="*/ 2147483647 w 763"/>
                <a:gd name="T29" fmla="*/ 2147483647 h 761"/>
                <a:gd name="T30" fmla="*/ 2147483647 w 763"/>
                <a:gd name="T31" fmla="*/ 2147483647 h 761"/>
                <a:gd name="T32" fmla="*/ 2147483647 w 763"/>
                <a:gd name="T33" fmla="*/ 2147483647 h 761"/>
                <a:gd name="T34" fmla="*/ 2147483647 w 763"/>
                <a:gd name="T35" fmla="*/ 2147483647 h 761"/>
                <a:gd name="T36" fmla="*/ 2147483647 w 763"/>
                <a:gd name="T37" fmla="*/ 2147483647 h 761"/>
                <a:gd name="T38" fmla="*/ 2147483647 w 763"/>
                <a:gd name="T39" fmla="*/ 2147483647 h 761"/>
                <a:gd name="T40" fmla="*/ 2147483647 w 763"/>
                <a:gd name="T41" fmla="*/ 2147483647 h 761"/>
                <a:gd name="T42" fmla="*/ 2147483647 w 763"/>
                <a:gd name="T43" fmla="*/ 2147483647 h 761"/>
                <a:gd name="T44" fmla="*/ 2147483647 w 763"/>
                <a:gd name="T45" fmla="*/ 2147483647 h 761"/>
                <a:gd name="T46" fmla="*/ 2147483647 w 763"/>
                <a:gd name="T47" fmla="*/ 2147483647 h 761"/>
                <a:gd name="T48" fmla="*/ 2147483647 w 763"/>
                <a:gd name="T49" fmla="*/ 2147483647 h 761"/>
                <a:gd name="T50" fmla="*/ 2147483647 w 763"/>
                <a:gd name="T51" fmla="*/ 2147483647 h 761"/>
                <a:gd name="T52" fmla="*/ 2147483647 w 763"/>
                <a:gd name="T53" fmla="*/ 2147483647 h 761"/>
                <a:gd name="T54" fmla="*/ 2147483647 w 763"/>
                <a:gd name="T55" fmla="*/ 2147483647 h 761"/>
                <a:gd name="T56" fmla="*/ 2147483647 w 763"/>
                <a:gd name="T57" fmla="*/ 2147483647 h 761"/>
                <a:gd name="T58" fmla="*/ 2147483647 w 763"/>
                <a:gd name="T59" fmla="*/ 2147483647 h 761"/>
                <a:gd name="T60" fmla="*/ 2147483647 w 763"/>
                <a:gd name="T61" fmla="*/ 2147483647 h 761"/>
                <a:gd name="T62" fmla="*/ 2147483647 w 763"/>
                <a:gd name="T63" fmla="*/ 2147483647 h 761"/>
                <a:gd name="T64" fmla="*/ 2147483647 w 763"/>
                <a:gd name="T65" fmla="*/ 2147483647 h 761"/>
                <a:gd name="T66" fmla="*/ 2147483647 w 763"/>
                <a:gd name="T67" fmla="*/ 2147483647 h 761"/>
                <a:gd name="T68" fmla="*/ 2147483647 w 763"/>
                <a:gd name="T69" fmla="*/ 2147483647 h 761"/>
                <a:gd name="T70" fmla="*/ 2147483647 w 763"/>
                <a:gd name="T71" fmla="*/ 2147483647 h 761"/>
                <a:gd name="T72" fmla="*/ 2147483647 w 763"/>
                <a:gd name="T73" fmla="*/ 2147483647 h 761"/>
                <a:gd name="T74" fmla="*/ 2147483647 w 763"/>
                <a:gd name="T75" fmla="*/ 2147483647 h 761"/>
                <a:gd name="T76" fmla="*/ 2147483647 w 763"/>
                <a:gd name="T77" fmla="*/ 2147483647 h 761"/>
                <a:gd name="T78" fmla="*/ 2147483647 w 763"/>
                <a:gd name="T79" fmla="*/ 2147483647 h 761"/>
                <a:gd name="T80" fmla="*/ 2147483647 w 763"/>
                <a:gd name="T81" fmla="*/ 2147483647 h 761"/>
                <a:gd name="T82" fmla="*/ 2147483647 w 763"/>
                <a:gd name="T83" fmla="*/ 2147483647 h 761"/>
                <a:gd name="T84" fmla="*/ 2147483647 w 763"/>
                <a:gd name="T85" fmla="*/ 2147483647 h 761"/>
                <a:gd name="T86" fmla="*/ 2147483647 w 763"/>
                <a:gd name="T87" fmla="*/ 2147483647 h 761"/>
                <a:gd name="T88" fmla="*/ 2147483647 w 763"/>
                <a:gd name="T89" fmla="*/ 2147483647 h 761"/>
                <a:gd name="T90" fmla="*/ 2147483647 w 763"/>
                <a:gd name="T91" fmla="*/ 2147483647 h 761"/>
                <a:gd name="T92" fmla="*/ 2147483647 w 763"/>
                <a:gd name="T93" fmla="*/ 2147483647 h 761"/>
                <a:gd name="T94" fmla="*/ 2147483647 w 763"/>
                <a:gd name="T95" fmla="*/ 2147483647 h 761"/>
                <a:gd name="T96" fmla="*/ 2147483647 w 763"/>
                <a:gd name="T97" fmla="*/ 2147483647 h 761"/>
                <a:gd name="T98" fmla="*/ 2147483647 w 763"/>
                <a:gd name="T99" fmla="*/ 2147483647 h 761"/>
                <a:gd name="T100" fmla="*/ 2147483647 w 763"/>
                <a:gd name="T101" fmla="*/ 2147483647 h 761"/>
                <a:gd name="T102" fmla="*/ 2147483647 w 763"/>
                <a:gd name="T103" fmla="*/ 2147483647 h 761"/>
                <a:gd name="T104" fmla="*/ 2147483647 w 763"/>
                <a:gd name="T105" fmla="*/ 2147483647 h 761"/>
                <a:gd name="T106" fmla="*/ 2147483647 w 763"/>
                <a:gd name="T107" fmla="*/ 2147483647 h 761"/>
                <a:gd name="T108" fmla="*/ 2147483647 w 763"/>
                <a:gd name="T109" fmla="*/ 2147483647 h 761"/>
                <a:gd name="T110" fmla="*/ 2147483647 w 763"/>
                <a:gd name="T111" fmla="*/ 2147483647 h 761"/>
                <a:gd name="T112" fmla="*/ 2147483647 w 763"/>
                <a:gd name="T113" fmla="*/ 2147483647 h 761"/>
                <a:gd name="T114" fmla="*/ 2147483647 w 763"/>
                <a:gd name="T115" fmla="*/ 2147483647 h 761"/>
                <a:gd name="T116" fmla="*/ 2147483647 w 763"/>
                <a:gd name="T117" fmla="*/ 2147483647 h 76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63"/>
                <a:gd name="T178" fmla="*/ 0 h 761"/>
                <a:gd name="T179" fmla="*/ 763 w 763"/>
                <a:gd name="T180" fmla="*/ 761 h 76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63" h="761">
                  <a:moveTo>
                    <a:pt x="763" y="380"/>
                  </a:moveTo>
                  <a:lnTo>
                    <a:pt x="763" y="360"/>
                  </a:lnTo>
                  <a:lnTo>
                    <a:pt x="761" y="342"/>
                  </a:lnTo>
                  <a:lnTo>
                    <a:pt x="758" y="322"/>
                  </a:lnTo>
                  <a:lnTo>
                    <a:pt x="756" y="303"/>
                  </a:lnTo>
                  <a:lnTo>
                    <a:pt x="750" y="285"/>
                  </a:lnTo>
                  <a:lnTo>
                    <a:pt x="745" y="267"/>
                  </a:lnTo>
                  <a:lnTo>
                    <a:pt x="739" y="249"/>
                  </a:lnTo>
                  <a:lnTo>
                    <a:pt x="732" y="232"/>
                  </a:lnTo>
                  <a:lnTo>
                    <a:pt x="717" y="199"/>
                  </a:lnTo>
                  <a:lnTo>
                    <a:pt x="697" y="168"/>
                  </a:lnTo>
                  <a:lnTo>
                    <a:pt x="675" y="139"/>
                  </a:lnTo>
                  <a:lnTo>
                    <a:pt x="652" y="111"/>
                  </a:lnTo>
                  <a:lnTo>
                    <a:pt x="624" y="86"/>
                  </a:lnTo>
                  <a:lnTo>
                    <a:pt x="595" y="64"/>
                  </a:lnTo>
                  <a:lnTo>
                    <a:pt x="564" y="45"/>
                  </a:lnTo>
                  <a:lnTo>
                    <a:pt x="531" y="29"/>
                  </a:lnTo>
                  <a:lnTo>
                    <a:pt x="512" y="22"/>
                  </a:lnTo>
                  <a:lnTo>
                    <a:pt x="494" y="16"/>
                  </a:lnTo>
                  <a:lnTo>
                    <a:pt x="478" y="11"/>
                  </a:lnTo>
                  <a:lnTo>
                    <a:pt x="458" y="7"/>
                  </a:lnTo>
                  <a:lnTo>
                    <a:pt x="439" y="3"/>
                  </a:lnTo>
                  <a:lnTo>
                    <a:pt x="421" y="1"/>
                  </a:lnTo>
                  <a:lnTo>
                    <a:pt x="401" y="0"/>
                  </a:lnTo>
                  <a:lnTo>
                    <a:pt x="382" y="0"/>
                  </a:lnTo>
                  <a:lnTo>
                    <a:pt x="362" y="0"/>
                  </a:lnTo>
                  <a:lnTo>
                    <a:pt x="342" y="1"/>
                  </a:lnTo>
                  <a:lnTo>
                    <a:pt x="324" y="3"/>
                  </a:lnTo>
                  <a:lnTo>
                    <a:pt x="306" y="7"/>
                  </a:lnTo>
                  <a:lnTo>
                    <a:pt x="285" y="11"/>
                  </a:lnTo>
                  <a:lnTo>
                    <a:pt x="269" y="16"/>
                  </a:lnTo>
                  <a:lnTo>
                    <a:pt x="251" y="22"/>
                  </a:lnTo>
                  <a:lnTo>
                    <a:pt x="232" y="29"/>
                  </a:lnTo>
                  <a:lnTo>
                    <a:pt x="199" y="45"/>
                  </a:lnTo>
                  <a:lnTo>
                    <a:pt x="168" y="64"/>
                  </a:lnTo>
                  <a:lnTo>
                    <a:pt x="139" y="86"/>
                  </a:lnTo>
                  <a:lnTo>
                    <a:pt x="112" y="111"/>
                  </a:lnTo>
                  <a:lnTo>
                    <a:pt x="88" y="139"/>
                  </a:lnTo>
                  <a:lnTo>
                    <a:pt x="66" y="168"/>
                  </a:lnTo>
                  <a:lnTo>
                    <a:pt x="46" y="199"/>
                  </a:lnTo>
                  <a:lnTo>
                    <a:pt x="31" y="232"/>
                  </a:lnTo>
                  <a:lnTo>
                    <a:pt x="24" y="249"/>
                  </a:lnTo>
                  <a:lnTo>
                    <a:pt x="18" y="267"/>
                  </a:lnTo>
                  <a:lnTo>
                    <a:pt x="13" y="285"/>
                  </a:lnTo>
                  <a:lnTo>
                    <a:pt x="7" y="303"/>
                  </a:lnTo>
                  <a:lnTo>
                    <a:pt x="5" y="322"/>
                  </a:lnTo>
                  <a:lnTo>
                    <a:pt x="2" y="342"/>
                  </a:lnTo>
                  <a:lnTo>
                    <a:pt x="2" y="360"/>
                  </a:lnTo>
                  <a:lnTo>
                    <a:pt x="0" y="380"/>
                  </a:lnTo>
                  <a:lnTo>
                    <a:pt x="2" y="401"/>
                  </a:lnTo>
                  <a:lnTo>
                    <a:pt x="2" y="419"/>
                  </a:lnTo>
                  <a:lnTo>
                    <a:pt x="5" y="439"/>
                  </a:lnTo>
                  <a:lnTo>
                    <a:pt x="7" y="457"/>
                  </a:lnTo>
                  <a:lnTo>
                    <a:pt x="13" y="476"/>
                  </a:lnTo>
                  <a:lnTo>
                    <a:pt x="18" y="494"/>
                  </a:lnTo>
                  <a:lnTo>
                    <a:pt x="24" y="512"/>
                  </a:lnTo>
                  <a:lnTo>
                    <a:pt x="31" y="529"/>
                  </a:lnTo>
                  <a:lnTo>
                    <a:pt x="46" y="562"/>
                  </a:lnTo>
                  <a:lnTo>
                    <a:pt x="66" y="593"/>
                  </a:lnTo>
                  <a:lnTo>
                    <a:pt x="88" y="622"/>
                  </a:lnTo>
                  <a:lnTo>
                    <a:pt x="112" y="649"/>
                  </a:lnTo>
                  <a:lnTo>
                    <a:pt x="139" y="675"/>
                  </a:lnTo>
                  <a:lnTo>
                    <a:pt x="168" y="697"/>
                  </a:lnTo>
                  <a:lnTo>
                    <a:pt x="199" y="715"/>
                  </a:lnTo>
                  <a:lnTo>
                    <a:pt x="232" y="732"/>
                  </a:lnTo>
                  <a:lnTo>
                    <a:pt x="251" y="739"/>
                  </a:lnTo>
                  <a:lnTo>
                    <a:pt x="269" y="745"/>
                  </a:lnTo>
                  <a:lnTo>
                    <a:pt x="285" y="750"/>
                  </a:lnTo>
                  <a:lnTo>
                    <a:pt x="306" y="754"/>
                  </a:lnTo>
                  <a:lnTo>
                    <a:pt x="324" y="757"/>
                  </a:lnTo>
                  <a:lnTo>
                    <a:pt x="342" y="759"/>
                  </a:lnTo>
                  <a:lnTo>
                    <a:pt x="362" y="761"/>
                  </a:lnTo>
                  <a:lnTo>
                    <a:pt x="382" y="761"/>
                  </a:lnTo>
                  <a:lnTo>
                    <a:pt x="401" y="761"/>
                  </a:lnTo>
                  <a:lnTo>
                    <a:pt x="421" y="759"/>
                  </a:lnTo>
                  <a:lnTo>
                    <a:pt x="439" y="757"/>
                  </a:lnTo>
                  <a:lnTo>
                    <a:pt x="458" y="754"/>
                  </a:lnTo>
                  <a:lnTo>
                    <a:pt x="478" y="750"/>
                  </a:lnTo>
                  <a:lnTo>
                    <a:pt x="494" y="745"/>
                  </a:lnTo>
                  <a:lnTo>
                    <a:pt x="512" y="739"/>
                  </a:lnTo>
                  <a:lnTo>
                    <a:pt x="531" y="732"/>
                  </a:lnTo>
                  <a:lnTo>
                    <a:pt x="564" y="715"/>
                  </a:lnTo>
                  <a:lnTo>
                    <a:pt x="595" y="697"/>
                  </a:lnTo>
                  <a:lnTo>
                    <a:pt x="624" y="675"/>
                  </a:lnTo>
                  <a:lnTo>
                    <a:pt x="652" y="649"/>
                  </a:lnTo>
                  <a:lnTo>
                    <a:pt x="675" y="622"/>
                  </a:lnTo>
                  <a:lnTo>
                    <a:pt x="697" y="593"/>
                  </a:lnTo>
                  <a:lnTo>
                    <a:pt x="717" y="562"/>
                  </a:lnTo>
                  <a:lnTo>
                    <a:pt x="732" y="529"/>
                  </a:lnTo>
                  <a:lnTo>
                    <a:pt x="739" y="512"/>
                  </a:lnTo>
                  <a:lnTo>
                    <a:pt x="745" y="494"/>
                  </a:lnTo>
                  <a:lnTo>
                    <a:pt x="750" y="476"/>
                  </a:lnTo>
                  <a:lnTo>
                    <a:pt x="756" y="457"/>
                  </a:lnTo>
                  <a:lnTo>
                    <a:pt x="758" y="439"/>
                  </a:lnTo>
                  <a:lnTo>
                    <a:pt x="761" y="419"/>
                  </a:lnTo>
                  <a:lnTo>
                    <a:pt x="763" y="401"/>
                  </a:lnTo>
                  <a:lnTo>
                    <a:pt x="763" y="380"/>
                  </a:lnTo>
                  <a:lnTo>
                    <a:pt x="754" y="380"/>
                  </a:lnTo>
                  <a:lnTo>
                    <a:pt x="754" y="362"/>
                  </a:lnTo>
                  <a:lnTo>
                    <a:pt x="752" y="342"/>
                  </a:lnTo>
                  <a:lnTo>
                    <a:pt x="749" y="324"/>
                  </a:lnTo>
                  <a:lnTo>
                    <a:pt x="747" y="305"/>
                  </a:lnTo>
                  <a:lnTo>
                    <a:pt x="738" y="271"/>
                  </a:lnTo>
                  <a:lnTo>
                    <a:pt x="725" y="236"/>
                  </a:lnTo>
                  <a:lnTo>
                    <a:pt x="708" y="203"/>
                  </a:lnTo>
                  <a:lnTo>
                    <a:pt x="690" y="172"/>
                  </a:lnTo>
                  <a:lnTo>
                    <a:pt x="668" y="144"/>
                  </a:lnTo>
                  <a:lnTo>
                    <a:pt x="644" y="117"/>
                  </a:lnTo>
                  <a:lnTo>
                    <a:pt x="619" y="93"/>
                  </a:lnTo>
                  <a:lnTo>
                    <a:pt x="589" y="71"/>
                  </a:lnTo>
                  <a:lnTo>
                    <a:pt x="558" y="53"/>
                  </a:lnTo>
                  <a:lnTo>
                    <a:pt x="527" y="38"/>
                  </a:lnTo>
                  <a:lnTo>
                    <a:pt x="492" y="25"/>
                  </a:lnTo>
                  <a:lnTo>
                    <a:pt x="456" y="16"/>
                  </a:lnTo>
                  <a:lnTo>
                    <a:pt x="437" y="12"/>
                  </a:lnTo>
                  <a:lnTo>
                    <a:pt x="419" y="11"/>
                  </a:lnTo>
                  <a:lnTo>
                    <a:pt x="401" y="9"/>
                  </a:lnTo>
                  <a:lnTo>
                    <a:pt x="382" y="9"/>
                  </a:lnTo>
                  <a:lnTo>
                    <a:pt x="362" y="9"/>
                  </a:lnTo>
                  <a:lnTo>
                    <a:pt x="344" y="11"/>
                  </a:lnTo>
                  <a:lnTo>
                    <a:pt x="326" y="12"/>
                  </a:lnTo>
                  <a:lnTo>
                    <a:pt x="307" y="16"/>
                  </a:lnTo>
                  <a:lnTo>
                    <a:pt x="271" y="25"/>
                  </a:lnTo>
                  <a:lnTo>
                    <a:pt x="236" y="38"/>
                  </a:lnTo>
                  <a:lnTo>
                    <a:pt x="205" y="53"/>
                  </a:lnTo>
                  <a:lnTo>
                    <a:pt x="174" y="71"/>
                  </a:lnTo>
                  <a:lnTo>
                    <a:pt x="145" y="93"/>
                  </a:lnTo>
                  <a:lnTo>
                    <a:pt x="119" y="117"/>
                  </a:lnTo>
                  <a:lnTo>
                    <a:pt x="95" y="144"/>
                  </a:lnTo>
                  <a:lnTo>
                    <a:pt x="73" y="172"/>
                  </a:lnTo>
                  <a:lnTo>
                    <a:pt x="55" y="203"/>
                  </a:lnTo>
                  <a:lnTo>
                    <a:pt x="38" y="236"/>
                  </a:lnTo>
                  <a:lnTo>
                    <a:pt x="26" y="271"/>
                  </a:lnTo>
                  <a:lnTo>
                    <a:pt x="16" y="305"/>
                  </a:lnTo>
                  <a:lnTo>
                    <a:pt x="15" y="324"/>
                  </a:lnTo>
                  <a:lnTo>
                    <a:pt x="11" y="342"/>
                  </a:lnTo>
                  <a:lnTo>
                    <a:pt x="9" y="362"/>
                  </a:lnTo>
                  <a:lnTo>
                    <a:pt x="9" y="380"/>
                  </a:lnTo>
                  <a:lnTo>
                    <a:pt x="9" y="399"/>
                  </a:lnTo>
                  <a:lnTo>
                    <a:pt x="11" y="419"/>
                  </a:lnTo>
                  <a:lnTo>
                    <a:pt x="15" y="437"/>
                  </a:lnTo>
                  <a:lnTo>
                    <a:pt x="16" y="455"/>
                  </a:lnTo>
                  <a:lnTo>
                    <a:pt x="26" y="490"/>
                  </a:lnTo>
                  <a:lnTo>
                    <a:pt x="38" y="525"/>
                  </a:lnTo>
                  <a:lnTo>
                    <a:pt x="55" y="558"/>
                  </a:lnTo>
                  <a:lnTo>
                    <a:pt x="73" y="589"/>
                  </a:lnTo>
                  <a:lnTo>
                    <a:pt x="95" y="617"/>
                  </a:lnTo>
                  <a:lnTo>
                    <a:pt x="119" y="644"/>
                  </a:lnTo>
                  <a:lnTo>
                    <a:pt x="145" y="668"/>
                  </a:lnTo>
                  <a:lnTo>
                    <a:pt x="174" y="690"/>
                  </a:lnTo>
                  <a:lnTo>
                    <a:pt x="205" y="708"/>
                  </a:lnTo>
                  <a:lnTo>
                    <a:pt x="236" y="723"/>
                  </a:lnTo>
                  <a:lnTo>
                    <a:pt x="271" y="735"/>
                  </a:lnTo>
                  <a:lnTo>
                    <a:pt x="307" y="745"/>
                  </a:lnTo>
                  <a:lnTo>
                    <a:pt x="326" y="748"/>
                  </a:lnTo>
                  <a:lnTo>
                    <a:pt x="344" y="750"/>
                  </a:lnTo>
                  <a:lnTo>
                    <a:pt x="362" y="752"/>
                  </a:lnTo>
                  <a:lnTo>
                    <a:pt x="382" y="752"/>
                  </a:lnTo>
                  <a:lnTo>
                    <a:pt x="401" y="752"/>
                  </a:lnTo>
                  <a:lnTo>
                    <a:pt x="419" y="750"/>
                  </a:lnTo>
                  <a:lnTo>
                    <a:pt x="437" y="748"/>
                  </a:lnTo>
                  <a:lnTo>
                    <a:pt x="456" y="745"/>
                  </a:lnTo>
                  <a:lnTo>
                    <a:pt x="492" y="735"/>
                  </a:lnTo>
                  <a:lnTo>
                    <a:pt x="527" y="723"/>
                  </a:lnTo>
                  <a:lnTo>
                    <a:pt x="558" y="708"/>
                  </a:lnTo>
                  <a:lnTo>
                    <a:pt x="589" y="690"/>
                  </a:lnTo>
                  <a:lnTo>
                    <a:pt x="619" y="668"/>
                  </a:lnTo>
                  <a:lnTo>
                    <a:pt x="644" y="644"/>
                  </a:lnTo>
                  <a:lnTo>
                    <a:pt x="668" y="617"/>
                  </a:lnTo>
                  <a:lnTo>
                    <a:pt x="690" y="589"/>
                  </a:lnTo>
                  <a:lnTo>
                    <a:pt x="708" y="558"/>
                  </a:lnTo>
                  <a:lnTo>
                    <a:pt x="725" y="525"/>
                  </a:lnTo>
                  <a:lnTo>
                    <a:pt x="738" y="490"/>
                  </a:lnTo>
                  <a:lnTo>
                    <a:pt x="747" y="455"/>
                  </a:lnTo>
                  <a:lnTo>
                    <a:pt x="749" y="437"/>
                  </a:lnTo>
                  <a:lnTo>
                    <a:pt x="752" y="419"/>
                  </a:lnTo>
                  <a:lnTo>
                    <a:pt x="754" y="399"/>
                  </a:lnTo>
                  <a:lnTo>
                    <a:pt x="754" y="380"/>
                  </a:lnTo>
                  <a:lnTo>
                    <a:pt x="763" y="380"/>
                  </a:lnTo>
                  <a:close/>
                </a:path>
              </a:pathLst>
            </a:custGeom>
            <a:solidFill>
              <a:srgbClr val="ACDDFF"/>
            </a:solidFill>
            <a:ln w="9525">
              <a:noFill/>
              <a:round/>
              <a:headEnd/>
              <a:tailEnd/>
            </a:ln>
          </p:spPr>
          <p:txBody>
            <a:bodyPr/>
            <a:lstStyle/>
            <a:p>
              <a:endParaRPr lang="en-US"/>
            </a:p>
          </p:txBody>
        </p:sp>
        <p:sp>
          <p:nvSpPr>
            <p:cNvPr id="49264" name="Freeform 329"/>
            <p:cNvSpPr>
              <a:spLocks/>
            </p:cNvSpPr>
            <p:nvPr/>
          </p:nvSpPr>
          <p:spPr bwMode="auto">
            <a:xfrm>
              <a:off x="3509434" y="2800370"/>
              <a:ext cx="1062566" cy="1196975"/>
            </a:xfrm>
            <a:custGeom>
              <a:avLst/>
              <a:gdLst>
                <a:gd name="T0" fmla="*/ 2147483647 w 753"/>
                <a:gd name="T1" fmla="*/ 2147483647 h 754"/>
                <a:gd name="T2" fmla="*/ 2147483647 w 753"/>
                <a:gd name="T3" fmla="*/ 2147483647 h 754"/>
                <a:gd name="T4" fmla="*/ 2147483647 w 753"/>
                <a:gd name="T5" fmla="*/ 2147483647 h 754"/>
                <a:gd name="T6" fmla="*/ 2147483647 w 753"/>
                <a:gd name="T7" fmla="*/ 2147483647 h 754"/>
                <a:gd name="T8" fmla="*/ 2147483647 w 753"/>
                <a:gd name="T9" fmla="*/ 2147483647 h 754"/>
                <a:gd name="T10" fmla="*/ 2147483647 w 753"/>
                <a:gd name="T11" fmla="*/ 2147483647 h 754"/>
                <a:gd name="T12" fmla="*/ 2147483647 w 753"/>
                <a:gd name="T13" fmla="*/ 2147483647 h 754"/>
                <a:gd name="T14" fmla="*/ 2147483647 w 753"/>
                <a:gd name="T15" fmla="*/ 2147483647 h 754"/>
                <a:gd name="T16" fmla="*/ 2147483647 w 753"/>
                <a:gd name="T17" fmla="*/ 2147483647 h 754"/>
                <a:gd name="T18" fmla="*/ 2147483647 w 753"/>
                <a:gd name="T19" fmla="*/ 2147483647 h 754"/>
                <a:gd name="T20" fmla="*/ 2147483647 w 753"/>
                <a:gd name="T21" fmla="*/ 2147483647 h 754"/>
                <a:gd name="T22" fmla="*/ 2147483647 w 753"/>
                <a:gd name="T23" fmla="*/ 2147483647 h 754"/>
                <a:gd name="T24" fmla="*/ 2147483647 w 753"/>
                <a:gd name="T25" fmla="*/ 2147483647 h 754"/>
                <a:gd name="T26" fmla="*/ 2147483647 w 753"/>
                <a:gd name="T27" fmla="*/ 2147483647 h 754"/>
                <a:gd name="T28" fmla="*/ 2147483647 w 753"/>
                <a:gd name="T29" fmla="*/ 2147483647 h 754"/>
                <a:gd name="T30" fmla="*/ 0 w 753"/>
                <a:gd name="T31" fmla="*/ 2147483647 h 754"/>
                <a:gd name="T32" fmla="*/ 2147483647 w 753"/>
                <a:gd name="T33" fmla="*/ 2147483647 h 754"/>
                <a:gd name="T34" fmla="*/ 2147483647 w 753"/>
                <a:gd name="T35" fmla="*/ 2147483647 h 754"/>
                <a:gd name="T36" fmla="*/ 2147483647 w 753"/>
                <a:gd name="T37" fmla="*/ 2147483647 h 754"/>
                <a:gd name="T38" fmla="*/ 2147483647 w 753"/>
                <a:gd name="T39" fmla="*/ 2147483647 h 754"/>
                <a:gd name="T40" fmla="*/ 2147483647 w 753"/>
                <a:gd name="T41" fmla="*/ 2147483647 h 754"/>
                <a:gd name="T42" fmla="*/ 2147483647 w 753"/>
                <a:gd name="T43" fmla="*/ 2147483647 h 754"/>
                <a:gd name="T44" fmla="*/ 2147483647 w 753"/>
                <a:gd name="T45" fmla="*/ 2147483647 h 754"/>
                <a:gd name="T46" fmla="*/ 2147483647 w 753"/>
                <a:gd name="T47" fmla="*/ 2147483647 h 754"/>
                <a:gd name="T48" fmla="*/ 2147483647 w 753"/>
                <a:gd name="T49" fmla="*/ 2147483647 h 754"/>
                <a:gd name="T50" fmla="*/ 2147483647 w 753"/>
                <a:gd name="T51" fmla="*/ 2147483647 h 754"/>
                <a:gd name="T52" fmla="*/ 2147483647 w 753"/>
                <a:gd name="T53" fmla="*/ 2147483647 h 754"/>
                <a:gd name="T54" fmla="*/ 2147483647 w 753"/>
                <a:gd name="T55" fmla="*/ 2147483647 h 754"/>
                <a:gd name="T56" fmla="*/ 2147483647 w 753"/>
                <a:gd name="T57" fmla="*/ 2147483647 h 754"/>
                <a:gd name="T58" fmla="*/ 2147483647 w 753"/>
                <a:gd name="T59" fmla="*/ 2147483647 h 754"/>
                <a:gd name="T60" fmla="*/ 2147483647 w 753"/>
                <a:gd name="T61" fmla="*/ 2147483647 h 754"/>
                <a:gd name="T62" fmla="*/ 2147483647 w 753"/>
                <a:gd name="T63" fmla="*/ 2147483647 h 754"/>
                <a:gd name="T64" fmla="*/ 2147483647 w 753"/>
                <a:gd name="T65" fmla="*/ 2147483647 h 754"/>
                <a:gd name="T66" fmla="*/ 2147483647 w 753"/>
                <a:gd name="T67" fmla="*/ 2147483647 h 754"/>
                <a:gd name="T68" fmla="*/ 2147483647 w 753"/>
                <a:gd name="T69" fmla="*/ 2147483647 h 754"/>
                <a:gd name="T70" fmla="*/ 2147483647 w 753"/>
                <a:gd name="T71" fmla="*/ 2147483647 h 754"/>
                <a:gd name="T72" fmla="*/ 2147483647 w 753"/>
                <a:gd name="T73" fmla="*/ 2147483647 h 754"/>
                <a:gd name="T74" fmla="*/ 2147483647 w 753"/>
                <a:gd name="T75" fmla="*/ 2147483647 h 754"/>
                <a:gd name="T76" fmla="*/ 2147483647 w 753"/>
                <a:gd name="T77" fmla="*/ 2147483647 h 754"/>
                <a:gd name="T78" fmla="*/ 2147483647 w 753"/>
                <a:gd name="T79" fmla="*/ 2147483647 h 754"/>
                <a:gd name="T80" fmla="*/ 2147483647 w 753"/>
                <a:gd name="T81" fmla="*/ 2147483647 h 754"/>
                <a:gd name="T82" fmla="*/ 2147483647 w 753"/>
                <a:gd name="T83" fmla="*/ 2147483647 h 754"/>
                <a:gd name="T84" fmla="*/ 2147483647 w 753"/>
                <a:gd name="T85" fmla="*/ 2147483647 h 754"/>
                <a:gd name="T86" fmla="*/ 2147483647 w 753"/>
                <a:gd name="T87" fmla="*/ 2147483647 h 754"/>
                <a:gd name="T88" fmla="*/ 2147483647 w 753"/>
                <a:gd name="T89" fmla="*/ 2147483647 h 754"/>
                <a:gd name="T90" fmla="*/ 2147483647 w 753"/>
                <a:gd name="T91" fmla="*/ 2147483647 h 754"/>
                <a:gd name="T92" fmla="*/ 2147483647 w 753"/>
                <a:gd name="T93" fmla="*/ 2147483647 h 754"/>
                <a:gd name="T94" fmla="*/ 2147483647 w 753"/>
                <a:gd name="T95" fmla="*/ 2147483647 h 754"/>
                <a:gd name="T96" fmla="*/ 2147483647 w 753"/>
                <a:gd name="T97" fmla="*/ 2147483647 h 754"/>
                <a:gd name="T98" fmla="*/ 2147483647 w 753"/>
                <a:gd name="T99" fmla="*/ 2147483647 h 754"/>
                <a:gd name="T100" fmla="*/ 2147483647 w 753"/>
                <a:gd name="T101" fmla="*/ 2147483647 h 754"/>
                <a:gd name="T102" fmla="*/ 2147483647 w 753"/>
                <a:gd name="T103" fmla="*/ 2147483647 h 754"/>
                <a:gd name="T104" fmla="*/ 2147483647 w 753"/>
                <a:gd name="T105" fmla="*/ 2147483647 h 754"/>
                <a:gd name="T106" fmla="*/ 2147483647 w 753"/>
                <a:gd name="T107" fmla="*/ 2147483647 h 754"/>
                <a:gd name="T108" fmla="*/ 2147483647 w 753"/>
                <a:gd name="T109" fmla="*/ 2147483647 h 754"/>
                <a:gd name="T110" fmla="*/ 2147483647 w 753"/>
                <a:gd name="T111" fmla="*/ 2147483647 h 754"/>
                <a:gd name="T112" fmla="*/ 2147483647 w 753"/>
                <a:gd name="T113" fmla="*/ 2147483647 h 754"/>
                <a:gd name="T114" fmla="*/ 2147483647 w 753"/>
                <a:gd name="T115" fmla="*/ 2147483647 h 754"/>
                <a:gd name="T116" fmla="*/ 2147483647 w 753"/>
                <a:gd name="T117" fmla="*/ 2147483647 h 75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53"/>
                <a:gd name="T178" fmla="*/ 0 h 754"/>
                <a:gd name="T179" fmla="*/ 753 w 753"/>
                <a:gd name="T180" fmla="*/ 754 h 75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53" h="754">
                  <a:moveTo>
                    <a:pt x="753" y="377"/>
                  </a:moveTo>
                  <a:lnTo>
                    <a:pt x="753" y="357"/>
                  </a:lnTo>
                  <a:lnTo>
                    <a:pt x="751" y="339"/>
                  </a:lnTo>
                  <a:lnTo>
                    <a:pt x="749" y="321"/>
                  </a:lnTo>
                  <a:lnTo>
                    <a:pt x="745" y="302"/>
                  </a:lnTo>
                  <a:lnTo>
                    <a:pt x="742" y="284"/>
                  </a:lnTo>
                  <a:lnTo>
                    <a:pt x="736" y="266"/>
                  </a:lnTo>
                  <a:lnTo>
                    <a:pt x="731" y="247"/>
                  </a:lnTo>
                  <a:lnTo>
                    <a:pt x="723" y="231"/>
                  </a:lnTo>
                  <a:lnTo>
                    <a:pt x="707" y="198"/>
                  </a:lnTo>
                  <a:lnTo>
                    <a:pt x="689" y="167"/>
                  </a:lnTo>
                  <a:lnTo>
                    <a:pt x="667" y="138"/>
                  </a:lnTo>
                  <a:lnTo>
                    <a:pt x="643" y="112"/>
                  </a:lnTo>
                  <a:lnTo>
                    <a:pt x="615" y="86"/>
                  </a:lnTo>
                  <a:lnTo>
                    <a:pt x="588" y="64"/>
                  </a:lnTo>
                  <a:lnTo>
                    <a:pt x="557" y="46"/>
                  </a:lnTo>
                  <a:lnTo>
                    <a:pt x="524" y="30"/>
                  </a:lnTo>
                  <a:lnTo>
                    <a:pt x="506" y="24"/>
                  </a:lnTo>
                  <a:lnTo>
                    <a:pt x="489" y="17"/>
                  </a:lnTo>
                  <a:lnTo>
                    <a:pt x="471" y="13"/>
                  </a:lnTo>
                  <a:lnTo>
                    <a:pt x="453" y="8"/>
                  </a:lnTo>
                  <a:lnTo>
                    <a:pt x="434" y="6"/>
                  </a:lnTo>
                  <a:lnTo>
                    <a:pt x="416" y="2"/>
                  </a:lnTo>
                  <a:lnTo>
                    <a:pt x="396" y="2"/>
                  </a:lnTo>
                  <a:lnTo>
                    <a:pt x="377" y="0"/>
                  </a:lnTo>
                  <a:lnTo>
                    <a:pt x="357" y="2"/>
                  </a:lnTo>
                  <a:lnTo>
                    <a:pt x="337" y="2"/>
                  </a:lnTo>
                  <a:lnTo>
                    <a:pt x="319" y="6"/>
                  </a:lnTo>
                  <a:lnTo>
                    <a:pt x="301" y="8"/>
                  </a:lnTo>
                  <a:lnTo>
                    <a:pt x="282" y="13"/>
                  </a:lnTo>
                  <a:lnTo>
                    <a:pt x="264" y="17"/>
                  </a:lnTo>
                  <a:lnTo>
                    <a:pt x="248" y="24"/>
                  </a:lnTo>
                  <a:lnTo>
                    <a:pt x="229" y="30"/>
                  </a:lnTo>
                  <a:lnTo>
                    <a:pt x="196" y="46"/>
                  </a:lnTo>
                  <a:lnTo>
                    <a:pt x="165" y="64"/>
                  </a:lnTo>
                  <a:lnTo>
                    <a:pt x="138" y="86"/>
                  </a:lnTo>
                  <a:lnTo>
                    <a:pt x="110" y="112"/>
                  </a:lnTo>
                  <a:lnTo>
                    <a:pt x="86" y="138"/>
                  </a:lnTo>
                  <a:lnTo>
                    <a:pt x="64" y="167"/>
                  </a:lnTo>
                  <a:lnTo>
                    <a:pt x="46" y="198"/>
                  </a:lnTo>
                  <a:lnTo>
                    <a:pt x="30" y="231"/>
                  </a:lnTo>
                  <a:lnTo>
                    <a:pt x="22" y="247"/>
                  </a:lnTo>
                  <a:lnTo>
                    <a:pt x="17" y="266"/>
                  </a:lnTo>
                  <a:lnTo>
                    <a:pt x="11" y="284"/>
                  </a:lnTo>
                  <a:lnTo>
                    <a:pt x="8" y="302"/>
                  </a:lnTo>
                  <a:lnTo>
                    <a:pt x="4" y="321"/>
                  </a:lnTo>
                  <a:lnTo>
                    <a:pt x="2" y="339"/>
                  </a:lnTo>
                  <a:lnTo>
                    <a:pt x="0" y="357"/>
                  </a:lnTo>
                  <a:lnTo>
                    <a:pt x="0" y="377"/>
                  </a:lnTo>
                  <a:lnTo>
                    <a:pt x="0" y="398"/>
                  </a:lnTo>
                  <a:lnTo>
                    <a:pt x="2" y="416"/>
                  </a:lnTo>
                  <a:lnTo>
                    <a:pt x="4" y="434"/>
                  </a:lnTo>
                  <a:lnTo>
                    <a:pt x="8" y="452"/>
                  </a:lnTo>
                  <a:lnTo>
                    <a:pt x="11" y="471"/>
                  </a:lnTo>
                  <a:lnTo>
                    <a:pt x="17" y="489"/>
                  </a:lnTo>
                  <a:lnTo>
                    <a:pt x="22" y="507"/>
                  </a:lnTo>
                  <a:lnTo>
                    <a:pt x="30" y="524"/>
                  </a:lnTo>
                  <a:lnTo>
                    <a:pt x="46" y="557"/>
                  </a:lnTo>
                  <a:lnTo>
                    <a:pt x="64" y="588"/>
                  </a:lnTo>
                  <a:lnTo>
                    <a:pt x="86" y="617"/>
                  </a:lnTo>
                  <a:lnTo>
                    <a:pt x="110" y="645"/>
                  </a:lnTo>
                  <a:lnTo>
                    <a:pt x="138" y="668"/>
                  </a:lnTo>
                  <a:lnTo>
                    <a:pt x="165" y="690"/>
                  </a:lnTo>
                  <a:lnTo>
                    <a:pt x="196" y="709"/>
                  </a:lnTo>
                  <a:lnTo>
                    <a:pt x="229" y="725"/>
                  </a:lnTo>
                  <a:lnTo>
                    <a:pt x="248" y="731"/>
                  </a:lnTo>
                  <a:lnTo>
                    <a:pt x="264" y="738"/>
                  </a:lnTo>
                  <a:lnTo>
                    <a:pt x="282" y="742"/>
                  </a:lnTo>
                  <a:lnTo>
                    <a:pt x="301" y="747"/>
                  </a:lnTo>
                  <a:lnTo>
                    <a:pt x="319" y="749"/>
                  </a:lnTo>
                  <a:lnTo>
                    <a:pt x="337" y="753"/>
                  </a:lnTo>
                  <a:lnTo>
                    <a:pt x="357" y="754"/>
                  </a:lnTo>
                  <a:lnTo>
                    <a:pt x="377" y="754"/>
                  </a:lnTo>
                  <a:lnTo>
                    <a:pt x="396" y="754"/>
                  </a:lnTo>
                  <a:lnTo>
                    <a:pt x="416" y="753"/>
                  </a:lnTo>
                  <a:lnTo>
                    <a:pt x="434" y="749"/>
                  </a:lnTo>
                  <a:lnTo>
                    <a:pt x="453" y="747"/>
                  </a:lnTo>
                  <a:lnTo>
                    <a:pt x="471" y="742"/>
                  </a:lnTo>
                  <a:lnTo>
                    <a:pt x="489" y="738"/>
                  </a:lnTo>
                  <a:lnTo>
                    <a:pt x="506" y="731"/>
                  </a:lnTo>
                  <a:lnTo>
                    <a:pt x="524" y="725"/>
                  </a:lnTo>
                  <a:lnTo>
                    <a:pt x="557" y="709"/>
                  </a:lnTo>
                  <a:lnTo>
                    <a:pt x="588" y="690"/>
                  </a:lnTo>
                  <a:lnTo>
                    <a:pt x="615" y="668"/>
                  </a:lnTo>
                  <a:lnTo>
                    <a:pt x="643" y="645"/>
                  </a:lnTo>
                  <a:lnTo>
                    <a:pt x="667" y="617"/>
                  </a:lnTo>
                  <a:lnTo>
                    <a:pt x="689" y="588"/>
                  </a:lnTo>
                  <a:lnTo>
                    <a:pt x="707" y="557"/>
                  </a:lnTo>
                  <a:lnTo>
                    <a:pt x="723" y="524"/>
                  </a:lnTo>
                  <a:lnTo>
                    <a:pt x="731" y="507"/>
                  </a:lnTo>
                  <a:lnTo>
                    <a:pt x="736" y="489"/>
                  </a:lnTo>
                  <a:lnTo>
                    <a:pt x="742" y="471"/>
                  </a:lnTo>
                  <a:lnTo>
                    <a:pt x="745" y="452"/>
                  </a:lnTo>
                  <a:lnTo>
                    <a:pt x="749" y="434"/>
                  </a:lnTo>
                  <a:lnTo>
                    <a:pt x="751" y="416"/>
                  </a:lnTo>
                  <a:lnTo>
                    <a:pt x="753" y="398"/>
                  </a:lnTo>
                  <a:lnTo>
                    <a:pt x="753" y="377"/>
                  </a:lnTo>
                  <a:lnTo>
                    <a:pt x="744" y="377"/>
                  </a:lnTo>
                  <a:lnTo>
                    <a:pt x="744" y="359"/>
                  </a:lnTo>
                  <a:lnTo>
                    <a:pt x="742" y="339"/>
                  </a:lnTo>
                  <a:lnTo>
                    <a:pt x="740" y="321"/>
                  </a:lnTo>
                  <a:lnTo>
                    <a:pt x="736" y="304"/>
                  </a:lnTo>
                  <a:lnTo>
                    <a:pt x="727" y="268"/>
                  </a:lnTo>
                  <a:lnTo>
                    <a:pt x="716" y="235"/>
                  </a:lnTo>
                  <a:lnTo>
                    <a:pt x="700" y="202"/>
                  </a:lnTo>
                  <a:lnTo>
                    <a:pt x="681" y="172"/>
                  </a:lnTo>
                  <a:lnTo>
                    <a:pt x="659" y="143"/>
                  </a:lnTo>
                  <a:lnTo>
                    <a:pt x="637" y="117"/>
                  </a:lnTo>
                  <a:lnTo>
                    <a:pt x="610" y="94"/>
                  </a:lnTo>
                  <a:lnTo>
                    <a:pt x="583" y="72"/>
                  </a:lnTo>
                  <a:lnTo>
                    <a:pt x="551" y="53"/>
                  </a:lnTo>
                  <a:lnTo>
                    <a:pt x="520" y="39"/>
                  </a:lnTo>
                  <a:lnTo>
                    <a:pt x="485" y="26"/>
                  </a:lnTo>
                  <a:lnTo>
                    <a:pt x="451" y="17"/>
                  </a:lnTo>
                  <a:lnTo>
                    <a:pt x="432" y="15"/>
                  </a:lnTo>
                  <a:lnTo>
                    <a:pt x="414" y="11"/>
                  </a:lnTo>
                  <a:lnTo>
                    <a:pt x="396" y="9"/>
                  </a:lnTo>
                  <a:lnTo>
                    <a:pt x="377" y="9"/>
                  </a:lnTo>
                  <a:lnTo>
                    <a:pt x="357" y="9"/>
                  </a:lnTo>
                  <a:lnTo>
                    <a:pt x="339" y="11"/>
                  </a:lnTo>
                  <a:lnTo>
                    <a:pt x="321" y="15"/>
                  </a:lnTo>
                  <a:lnTo>
                    <a:pt x="302" y="17"/>
                  </a:lnTo>
                  <a:lnTo>
                    <a:pt x="268" y="26"/>
                  </a:lnTo>
                  <a:lnTo>
                    <a:pt x="233" y="39"/>
                  </a:lnTo>
                  <a:lnTo>
                    <a:pt x="202" y="53"/>
                  </a:lnTo>
                  <a:lnTo>
                    <a:pt x="171" y="72"/>
                  </a:lnTo>
                  <a:lnTo>
                    <a:pt x="143" y="94"/>
                  </a:lnTo>
                  <a:lnTo>
                    <a:pt x="116" y="117"/>
                  </a:lnTo>
                  <a:lnTo>
                    <a:pt x="94" y="143"/>
                  </a:lnTo>
                  <a:lnTo>
                    <a:pt x="72" y="172"/>
                  </a:lnTo>
                  <a:lnTo>
                    <a:pt x="53" y="202"/>
                  </a:lnTo>
                  <a:lnTo>
                    <a:pt x="37" y="235"/>
                  </a:lnTo>
                  <a:lnTo>
                    <a:pt x="26" y="268"/>
                  </a:lnTo>
                  <a:lnTo>
                    <a:pt x="17" y="304"/>
                  </a:lnTo>
                  <a:lnTo>
                    <a:pt x="13" y="321"/>
                  </a:lnTo>
                  <a:lnTo>
                    <a:pt x="11" y="339"/>
                  </a:lnTo>
                  <a:lnTo>
                    <a:pt x="10" y="359"/>
                  </a:lnTo>
                  <a:lnTo>
                    <a:pt x="10" y="377"/>
                  </a:lnTo>
                  <a:lnTo>
                    <a:pt x="10" y="396"/>
                  </a:lnTo>
                  <a:lnTo>
                    <a:pt x="11" y="416"/>
                  </a:lnTo>
                  <a:lnTo>
                    <a:pt x="13" y="434"/>
                  </a:lnTo>
                  <a:lnTo>
                    <a:pt x="17" y="451"/>
                  </a:lnTo>
                  <a:lnTo>
                    <a:pt x="26" y="487"/>
                  </a:lnTo>
                  <a:lnTo>
                    <a:pt x="37" y="520"/>
                  </a:lnTo>
                  <a:lnTo>
                    <a:pt x="53" y="553"/>
                  </a:lnTo>
                  <a:lnTo>
                    <a:pt x="72" y="582"/>
                  </a:lnTo>
                  <a:lnTo>
                    <a:pt x="94" y="612"/>
                  </a:lnTo>
                  <a:lnTo>
                    <a:pt x="116" y="637"/>
                  </a:lnTo>
                  <a:lnTo>
                    <a:pt x="143" y="661"/>
                  </a:lnTo>
                  <a:lnTo>
                    <a:pt x="171" y="683"/>
                  </a:lnTo>
                  <a:lnTo>
                    <a:pt x="202" y="701"/>
                  </a:lnTo>
                  <a:lnTo>
                    <a:pt x="233" y="716"/>
                  </a:lnTo>
                  <a:lnTo>
                    <a:pt x="268" y="729"/>
                  </a:lnTo>
                  <a:lnTo>
                    <a:pt x="302" y="738"/>
                  </a:lnTo>
                  <a:lnTo>
                    <a:pt x="321" y="742"/>
                  </a:lnTo>
                  <a:lnTo>
                    <a:pt x="339" y="743"/>
                  </a:lnTo>
                  <a:lnTo>
                    <a:pt x="357" y="745"/>
                  </a:lnTo>
                  <a:lnTo>
                    <a:pt x="377" y="745"/>
                  </a:lnTo>
                  <a:lnTo>
                    <a:pt x="396" y="745"/>
                  </a:lnTo>
                  <a:lnTo>
                    <a:pt x="414" y="743"/>
                  </a:lnTo>
                  <a:lnTo>
                    <a:pt x="432" y="742"/>
                  </a:lnTo>
                  <a:lnTo>
                    <a:pt x="451" y="738"/>
                  </a:lnTo>
                  <a:lnTo>
                    <a:pt x="485" y="729"/>
                  </a:lnTo>
                  <a:lnTo>
                    <a:pt x="520" y="716"/>
                  </a:lnTo>
                  <a:lnTo>
                    <a:pt x="551" y="701"/>
                  </a:lnTo>
                  <a:lnTo>
                    <a:pt x="583" y="683"/>
                  </a:lnTo>
                  <a:lnTo>
                    <a:pt x="610" y="661"/>
                  </a:lnTo>
                  <a:lnTo>
                    <a:pt x="637" y="637"/>
                  </a:lnTo>
                  <a:lnTo>
                    <a:pt x="659" y="612"/>
                  </a:lnTo>
                  <a:lnTo>
                    <a:pt x="681" y="582"/>
                  </a:lnTo>
                  <a:lnTo>
                    <a:pt x="700" y="553"/>
                  </a:lnTo>
                  <a:lnTo>
                    <a:pt x="716" y="520"/>
                  </a:lnTo>
                  <a:lnTo>
                    <a:pt x="727" y="487"/>
                  </a:lnTo>
                  <a:lnTo>
                    <a:pt x="736" y="451"/>
                  </a:lnTo>
                  <a:lnTo>
                    <a:pt x="740" y="434"/>
                  </a:lnTo>
                  <a:lnTo>
                    <a:pt x="742" y="416"/>
                  </a:lnTo>
                  <a:lnTo>
                    <a:pt x="744" y="396"/>
                  </a:lnTo>
                  <a:lnTo>
                    <a:pt x="744" y="377"/>
                  </a:lnTo>
                  <a:lnTo>
                    <a:pt x="753" y="377"/>
                  </a:lnTo>
                  <a:close/>
                </a:path>
              </a:pathLst>
            </a:custGeom>
            <a:solidFill>
              <a:srgbClr val="ADDEFF"/>
            </a:solidFill>
            <a:ln w="9525">
              <a:noFill/>
              <a:round/>
              <a:headEnd/>
              <a:tailEnd/>
            </a:ln>
          </p:spPr>
          <p:txBody>
            <a:bodyPr/>
            <a:lstStyle/>
            <a:p>
              <a:endParaRPr lang="en-US"/>
            </a:p>
          </p:txBody>
        </p:sp>
        <p:sp>
          <p:nvSpPr>
            <p:cNvPr id="49265" name="Freeform 330"/>
            <p:cNvSpPr>
              <a:spLocks/>
            </p:cNvSpPr>
            <p:nvPr/>
          </p:nvSpPr>
          <p:spPr bwMode="auto">
            <a:xfrm>
              <a:off x="3515081" y="2809894"/>
              <a:ext cx="1051277" cy="1179512"/>
            </a:xfrm>
            <a:custGeom>
              <a:avLst/>
              <a:gdLst>
                <a:gd name="T0" fmla="*/ 2147483647 w 745"/>
                <a:gd name="T1" fmla="*/ 2147483647 h 743"/>
                <a:gd name="T2" fmla="*/ 2147483647 w 745"/>
                <a:gd name="T3" fmla="*/ 2147483647 h 743"/>
                <a:gd name="T4" fmla="*/ 2147483647 w 745"/>
                <a:gd name="T5" fmla="*/ 2147483647 h 743"/>
                <a:gd name="T6" fmla="*/ 2147483647 w 745"/>
                <a:gd name="T7" fmla="*/ 2147483647 h 743"/>
                <a:gd name="T8" fmla="*/ 2147483647 w 745"/>
                <a:gd name="T9" fmla="*/ 2147483647 h 743"/>
                <a:gd name="T10" fmla="*/ 2147483647 w 745"/>
                <a:gd name="T11" fmla="*/ 2147483647 h 743"/>
                <a:gd name="T12" fmla="*/ 2147483647 w 745"/>
                <a:gd name="T13" fmla="*/ 0 h 743"/>
                <a:gd name="T14" fmla="*/ 2147483647 w 745"/>
                <a:gd name="T15" fmla="*/ 2147483647 h 743"/>
                <a:gd name="T16" fmla="*/ 2147483647 w 745"/>
                <a:gd name="T17" fmla="*/ 2147483647 h 743"/>
                <a:gd name="T18" fmla="*/ 2147483647 w 745"/>
                <a:gd name="T19" fmla="*/ 2147483647 h 743"/>
                <a:gd name="T20" fmla="*/ 2147483647 w 745"/>
                <a:gd name="T21" fmla="*/ 2147483647 h 743"/>
                <a:gd name="T22" fmla="*/ 2147483647 w 745"/>
                <a:gd name="T23" fmla="*/ 2147483647 h 743"/>
                <a:gd name="T24" fmla="*/ 2147483647 w 745"/>
                <a:gd name="T25" fmla="*/ 2147483647 h 743"/>
                <a:gd name="T26" fmla="*/ 0 w 745"/>
                <a:gd name="T27" fmla="*/ 2147483647 h 743"/>
                <a:gd name="T28" fmla="*/ 2147483647 w 745"/>
                <a:gd name="T29" fmla="*/ 2147483647 h 743"/>
                <a:gd name="T30" fmla="*/ 2147483647 w 745"/>
                <a:gd name="T31" fmla="*/ 2147483647 h 743"/>
                <a:gd name="T32" fmla="*/ 2147483647 w 745"/>
                <a:gd name="T33" fmla="*/ 2147483647 h 743"/>
                <a:gd name="T34" fmla="*/ 2147483647 w 745"/>
                <a:gd name="T35" fmla="*/ 2147483647 h 743"/>
                <a:gd name="T36" fmla="*/ 2147483647 w 745"/>
                <a:gd name="T37" fmla="*/ 2147483647 h 743"/>
                <a:gd name="T38" fmla="*/ 2147483647 w 745"/>
                <a:gd name="T39" fmla="*/ 2147483647 h 743"/>
                <a:gd name="T40" fmla="*/ 2147483647 w 745"/>
                <a:gd name="T41" fmla="*/ 2147483647 h 743"/>
                <a:gd name="T42" fmla="*/ 2147483647 w 745"/>
                <a:gd name="T43" fmla="*/ 2147483647 h 743"/>
                <a:gd name="T44" fmla="*/ 2147483647 w 745"/>
                <a:gd name="T45" fmla="*/ 2147483647 h 743"/>
                <a:gd name="T46" fmla="*/ 2147483647 w 745"/>
                <a:gd name="T47" fmla="*/ 2147483647 h 743"/>
                <a:gd name="T48" fmla="*/ 2147483647 w 745"/>
                <a:gd name="T49" fmla="*/ 2147483647 h 743"/>
                <a:gd name="T50" fmla="*/ 2147483647 w 745"/>
                <a:gd name="T51" fmla="*/ 2147483647 h 743"/>
                <a:gd name="T52" fmla="*/ 2147483647 w 745"/>
                <a:gd name="T53" fmla="*/ 2147483647 h 743"/>
                <a:gd name="T54" fmla="*/ 2147483647 w 745"/>
                <a:gd name="T55" fmla="*/ 2147483647 h 743"/>
                <a:gd name="T56" fmla="*/ 2147483647 w 745"/>
                <a:gd name="T57" fmla="*/ 2147483647 h 743"/>
                <a:gd name="T58" fmla="*/ 2147483647 w 745"/>
                <a:gd name="T59" fmla="*/ 2147483647 h 743"/>
                <a:gd name="T60" fmla="*/ 2147483647 w 745"/>
                <a:gd name="T61" fmla="*/ 2147483647 h 743"/>
                <a:gd name="T62" fmla="*/ 2147483647 w 745"/>
                <a:gd name="T63" fmla="*/ 2147483647 h 743"/>
                <a:gd name="T64" fmla="*/ 2147483647 w 745"/>
                <a:gd name="T65" fmla="*/ 2147483647 h 743"/>
                <a:gd name="T66" fmla="*/ 2147483647 w 745"/>
                <a:gd name="T67" fmla="*/ 2147483647 h 743"/>
                <a:gd name="T68" fmla="*/ 2147483647 w 745"/>
                <a:gd name="T69" fmla="*/ 2147483647 h 743"/>
                <a:gd name="T70" fmla="*/ 2147483647 w 745"/>
                <a:gd name="T71" fmla="*/ 2147483647 h 743"/>
                <a:gd name="T72" fmla="*/ 2147483647 w 745"/>
                <a:gd name="T73" fmla="*/ 2147483647 h 743"/>
                <a:gd name="T74" fmla="*/ 2147483647 w 745"/>
                <a:gd name="T75" fmla="*/ 2147483647 h 743"/>
                <a:gd name="T76" fmla="*/ 2147483647 w 745"/>
                <a:gd name="T77" fmla="*/ 2147483647 h 743"/>
                <a:gd name="T78" fmla="*/ 2147483647 w 745"/>
                <a:gd name="T79" fmla="*/ 2147483647 h 743"/>
                <a:gd name="T80" fmla="*/ 2147483647 w 745"/>
                <a:gd name="T81" fmla="*/ 2147483647 h 743"/>
                <a:gd name="T82" fmla="*/ 2147483647 w 745"/>
                <a:gd name="T83" fmla="*/ 2147483647 h 743"/>
                <a:gd name="T84" fmla="*/ 2147483647 w 745"/>
                <a:gd name="T85" fmla="*/ 2147483647 h 743"/>
                <a:gd name="T86" fmla="*/ 2147483647 w 745"/>
                <a:gd name="T87" fmla="*/ 2147483647 h 743"/>
                <a:gd name="T88" fmla="*/ 2147483647 w 745"/>
                <a:gd name="T89" fmla="*/ 2147483647 h 743"/>
                <a:gd name="T90" fmla="*/ 2147483647 w 745"/>
                <a:gd name="T91" fmla="*/ 2147483647 h 743"/>
                <a:gd name="T92" fmla="*/ 2147483647 w 745"/>
                <a:gd name="T93" fmla="*/ 2147483647 h 743"/>
                <a:gd name="T94" fmla="*/ 2147483647 w 745"/>
                <a:gd name="T95" fmla="*/ 2147483647 h 743"/>
                <a:gd name="T96" fmla="*/ 2147483647 w 745"/>
                <a:gd name="T97" fmla="*/ 2147483647 h 743"/>
                <a:gd name="T98" fmla="*/ 2147483647 w 745"/>
                <a:gd name="T99" fmla="*/ 2147483647 h 743"/>
                <a:gd name="T100" fmla="*/ 2147483647 w 745"/>
                <a:gd name="T101" fmla="*/ 2147483647 h 743"/>
                <a:gd name="T102" fmla="*/ 2147483647 w 745"/>
                <a:gd name="T103" fmla="*/ 2147483647 h 743"/>
                <a:gd name="T104" fmla="*/ 2147483647 w 745"/>
                <a:gd name="T105" fmla="*/ 2147483647 h 743"/>
                <a:gd name="T106" fmla="*/ 2147483647 w 745"/>
                <a:gd name="T107" fmla="*/ 2147483647 h 74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45"/>
                <a:gd name="T163" fmla="*/ 0 h 743"/>
                <a:gd name="T164" fmla="*/ 745 w 745"/>
                <a:gd name="T165" fmla="*/ 743 h 74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45" h="743">
                  <a:moveTo>
                    <a:pt x="745" y="371"/>
                  </a:moveTo>
                  <a:lnTo>
                    <a:pt x="745" y="353"/>
                  </a:lnTo>
                  <a:lnTo>
                    <a:pt x="743" y="333"/>
                  </a:lnTo>
                  <a:lnTo>
                    <a:pt x="740" y="315"/>
                  </a:lnTo>
                  <a:lnTo>
                    <a:pt x="738" y="296"/>
                  </a:lnTo>
                  <a:lnTo>
                    <a:pt x="729" y="262"/>
                  </a:lnTo>
                  <a:lnTo>
                    <a:pt x="716" y="227"/>
                  </a:lnTo>
                  <a:lnTo>
                    <a:pt x="699" y="194"/>
                  </a:lnTo>
                  <a:lnTo>
                    <a:pt x="681" y="163"/>
                  </a:lnTo>
                  <a:lnTo>
                    <a:pt x="659" y="135"/>
                  </a:lnTo>
                  <a:lnTo>
                    <a:pt x="635" y="108"/>
                  </a:lnTo>
                  <a:lnTo>
                    <a:pt x="610" y="84"/>
                  </a:lnTo>
                  <a:lnTo>
                    <a:pt x="580" y="62"/>
                  </a:lnTo>
                  <a:lnTo>
                    <a:pt x="549" y="44"/>
                  </a:lnTo>
                  <a:lnTo>
                    <a:pt x="518" y="29"/>
                  </a:lnTo>
                  <a:lnTo>
                    <a:pt x="483" y="16"/>
                  </a:lnTo>
                  <a:lnTo>
                    <a:pt x="447" y="7"/>
                  </a:lnTo>
                  <a:lnTo>
                    <a:pt x="428" y="3"/>
                  </a:lnTo>
                  <a:lnTo>
                    <a:pt x="410" y="2"/>
                  </a:lnTo>
                  <a:lnTo>
                    <a:pt x="392" y="0"/>
                  </a:lnTo>
                  <a:lnTo>
                    <a:pt x="373" y="0"/>
                  </a:lnTo>
                  <a:lnTo>
                    <a:pt x="353" y="0"/>
                  </a:lnTo>
                  <a:lnTo>
                    <a:pt x="335" y="2"/>
                  </a:lnTo>
                  <a:lnTo>
                    <a:pt x="317" y="3"/>
                  </a:lnTo>
                  <a:lnTo>
                    <a:pt x="298" y="7"/>
                  </a:lnTo>
                  <a:lnTo>
                    <a:pt x="262" y="16"/>
                  </a:lnTo>
                  <a:lnTo>
                    <a:pt x="227" y="29"/>
                  </a:lnTo>
                  <a:lnTo>
                    <a:pt x="196" y="44"/>
                  </a:lnTo>
                  <a:lnTo>
                    <a:pt x="165" y="62"/>
                  </a:lnTo>
                  <a:lnTo>
                    <a:pt x="136" y="84"/>
                  </a:lnTo>
                  <a:lnTo>
                    <a:pt x="110" y="108"/>
                  </a:lnTo>
                  <a:lnTo>
                    <a:pt x="86" y="135"/>
                  </a:lnTo>
                  <a:lnTo>
                    <a:pt x="64" y="163"/>
                  </a:lnTo>
                  <a:lnTo>
                    <a:pt x="46" y="194"/>
                  </a:lnTo>
                  <a:lnTo>
                    <a:pt x="29" y="227"/>
                  </a:lnTo>
                  <a:lnTo>
                    <a:pt x="17" y="262"/>
                  </a:lnTo>
                  <a:lnTo>
                    <a:pt x="7" y="296"/>
                  </a:lnTo>
                  <a:lnTo>
                    <a:pt x="6" y="315"/>
                  </a:lnTo>
                  <a:lnTo>
                    <a:pt x="2" y="333"/>
                  </a:lnTo>
                  <a:lnTo>
                    <a:pt x="0" y="353"/>
                  </a:lnTo>
                  <a:lnTo>
                    <a:pt x="0" y="371"/>
                  </a:lnTo>
                  <a:lnTo>
                    <a:pt x="0" y="390"/>
                  </a:lnTo>
                  <a:lnTo>
                    <a:pt x="2" y="410"/>
                  </a:lnTo>
                  <a:lnTo>
                    <a:pt x="6" y="428"/>
                  </a:lnTo>
                  <a:lnTo>
                    <a:pt x="7" y="446"/>
                  </a:lnTo>
                  <a:lnTo>
                    <a:pt x="17" y="481"/>
                  </a:lnTo>
                  <a:lnTo>
                    <a:pt x="29" y="516"/>
                  </a:lnTo>
                  <a:lnTo>
                    <a:pt x="46" y="549"/>
                  </a:lnTo>
                  <a:lnTo>
                    <a:pt x="64" y="580"/>
                  </a:lnTo>
                  <a:lnTo>
                    <a:pt x="86" y="608"/>
                  </a:lnTo>
                  <a:lnTo>
                    <a:pt x="110" y="635"/>
                  </a:lnTo>
                  <a:lnTo>
                    <a:pt x="136" y="659"/>
                  </a:lnTo>
                  <a:lnTo>
                    <a:pt x="165" y="681"/>
                  </a:lnTo>
                  <a:lnTo>
                    <a:pt x="196" y="699"/>
                  </a:lnTo>
                  <a:lnTo>
                    <a:pt x="227" y="714"/>
                  </a:lnTo>
                  <a:lnTo>
                    <a:pt x="262" y="726"/>
                  </a:lnTo>
                  <a:lnTo>
                    <a:pt x="298" y="736"/>
                  </a:lnTo>
                  <a:lnTo>
                    <a:pt x="317" y="739"/>
                  </a:lnTo>
                  <a:lnTo>
                    <a:pt x="335" y="741"/>
                  </a:lnTo>
                  <a:lnTo>
                    <a:pt x="353" y="743"/>
                  </a:lnTo>
                  <a:lnTo>
                    <a:pt x="373" y="743"/>
                  </a:lnTo>
                  <a:lnTo>
                    <a:pt x="392" y="743"/>
                  </a:lnTo>
                  <a:lnTo>
                    <a:pt x="410" y="741"/>
                  </a:lnTo>
                  <a:lnTo>
                    <a:pt x="428" y="739"/>
                  </a:lnTo>
                  <a:lnTo>
                    <a:pt x="447" y="736"/>
                  </a:lnTo>
                  <a:lnTo>
                    <a:pt x="483" y="726"/>
                  </a:lnTo>
                  <a:lnTo>
                    <a:pt x="518" y="714"/>
                  </a:lnTo>
                  <a:lnTo>
                    <a:pt x="549" y="699"/>
                  </a:lnTo>
                  <a:lnTo>
                    <a:pt x="580" y="681"/>
                  </a:lnTo>
                  <a:lnTo>
                    <a:pt x="610" y="659"/>
                  </a:lnTo>
                  <a:lnTo>
                    <a:pt x="635" y="635"/>
                  </a:lnTo>
                  <a:lnTo>
                    <a:pt x="659" y="608"/>
                  </a:lnTo>
                  <a:lnTo>
                    <a:pt x="681" y="580"/>
                  </a:lnTo>
                  <a:lnTo>
                    <a:pt x="699" y="549"/>
                  </a:lnTo>
                  <a:lnTo>
                    <a:pt x="716" y="516"/>
                  </a:lnTo>
                  <a:lnTo>
                    <a:pt x="729" y="481"/>
                  </a:lnTo>
                  <a:lnTo>
                    <a:pt x="738" y="446"/>
                  </a:lnTo>
                  <a:lnTo>
                    <a:pt x="740" y="428"/>
                  </a:lnTo>
                  <a:lnTo>
                    <a:pt x="743" y="410"/>
                  </a:lnTo>
                  <a:lnTo>
                    <a:pt x="745" y="390"/>
                  </a:lnTo>
                  <a:lnTo>
                    <a:pt x="745" y="371"/>
                  </a:lnTo>
                  <a:lnTo>
                    <a:pt x="736" y="371"/>
                  </a:lnTo>
                  <a:lnTo>
                    <a:pt x="736" y="353"/>
                  </a:lnTo>
                  <a:lnTo>
                    <a:pt x="734" y="335"/>
                  </a:lnTo>
                  <a:lnTo>
                    <a:pt x="732" y="316"/>
                  </a:lnTo>
                  <a:lnTo>
                    <a:pt x="729" y="298"/>
                  </a:lnTo>
                  <a:lnTo>
                    <a:pt x="719" y="263"/>
                  </a:lnTo>
                  <a:lnTo>
                    <a:pt x="707" y="230"/>
                  </a:lnTo>
                  <a:lnTo>
                    <a:pt x="692" y="197"/>
                  </a:lnTo>
                  <a:lnTo>
                    <a:pt x="674" y="168"/>
                  </a:lnTo>
                  <a:lnTo>
                    <a:pt x="654" y="141"/>
                  </a:lnTo>
                  <a:lnTo>
                    <a:pt x="630" y="115"/>
                  </a:lnTo>
                  <a:lnTo>
                    <a:pt x="604" y="91"/>
                  </a:lnTo>
                  <a:lnTo>
                    <a:pt x="575" y="71"/>
                  </a:lnTo>
                  <a:lnTo>
                    <a:pt x="546" y="53"/>
                  </a:lnTo>
                  <a:lnTo>
                    <a:pt x="514" y="36"/>
                  </a:lnTo>
                  <a:lnTo>
                    <a:pt x="480" y="25"/>
                  </a:lnTo>
                  <a:lnTo>
                    <a:pt x="445" y="16"/>
                  </a:lnTo>
                  <a:lnTo>
                    <a:pt x="428" y="13"/>
                  </a:lnTo>
                  <a:lnTo>
                    <a:pt x="410" y="11"/>
                  </a:lnTo>
                  <a:lnTo>
                    <a:pt x="392" y="9"/>
                  </a:lnTo>
                  <a:lnTo>
                    <a:pt x="373" y="9"/>
                  </a:lnTo>
                  <a:lnTo>
                    <a:pt x="353" y="9"/>
                  </a:lnTo>
                  <a:lnTo>
                    <a:pt x="335" y="11"/>
                  </a:lnTo>
                  <a:lnTo>
                    <a:pt x="317" y="13"/>
                  </a:lnTo>
                  <a:lnTo>
                    <a:pt x="300" y="16"/>
                  </a:lnTo>
                  <a:lnTo>
                    <a:pt x="265" y="25"/>
                  </a:lnTo>
                  <a:lnTo>
                    <a:pt x="231" y="36"/>
                  </a:lnTo>
                  <a:lnTo>
                    <a:pt x="200" y="53"/>
                  </a:lnTo>
                  <a:lnTo>
                    <a:pt x="170" y="71"/>
                  </a:lnTo>
                  <a:lnTo>
                    <a:pt x="141" y="91"/>
                  </a:lnTo>
                  <a:lnTo>
                    <a:pt x="115" y="115"/>
                  </a:lnTo>
                  <a:lnTo>
                    <a:pt x="92" y="141"/>
                  </a:lnTo>
                  <a:lnTo>
                    <a:pt x="71" y="168"/>
                  </a:lnTo>
                  <a:lnTo>
                    <a:pt x="53" y="197"/>
                  </a:lnTo>
                  <a:lnTo>
                    <a:pt x="38" y="230"/>
                  </a:lnTo>
                  <a:lnTo>
                    <a:pt x="26" y="263"/>
                  </a:lnTo>
                  <a:lnTo>
                    <a:pt x="17" y="298"/>
                  </a:lnTo>
                  <a:lnTo>
                    <a:pt x="13" y="316"/>
                  </a:lnTo>
                  <a:lnTo>
                    <a:pt x="11" y="335"/>
                  </a:lnTo>
                  <a:lnTo>
                    <a:pt x="9" y="353"/>
                  </a:lnTo>
                  <a:lnTo>
                    <a:pt x="9" y="371"/>
                  </a:lnTo>
                  <a:lnTo>
                    <a:pt x="9" y="390"/>
                  </a:lnTo>
                  <a:lnTo>
                    <a:pt x="11" y="408"/>
                  </a:lnTo>
                  <a:lnTo>
                    <a:pt x="13" y="426"/>
                  </a:lnTo>
                  <a:lnTo>
                    <a:pt x="17" y="445"/>
                  </a:lnTo>
                  <a:lnTo>
                    <a:pt x="26" y="479"/>
                  </a:lnTo>
                  <a:lnTo>
                    <a:pt x="38" y="512"/>
                  </a:lnTo>
                  <a:lnTo>
                    <a:pt x="53" y="545"/>
                  </a:lnTo>
                  <a:lnTo>
                    <a:pt x="71" y="575"/>
                  </a:lnTo>
                  <a:lnTo>
                    <a:pt x="92" y="602"/>
                  </a:lnTo>
                  <a:lnTo>
                    <a:pt x="115" y="628"/>
                  </a:lnTo>
                  <a:lnTo>
                    <a:pt x="141" y="651"/>
                  </a:lnTo>
                  <a:lnTo>
                    <a:pt x="170" y="672"/>
                  </a:lnTo>
                  <a:lnTo>
                    <a:pt x="200" y="690"/>
                  </a:lnTo>
                  <a:lnTo>
                    <a:pt x="231" y="706"/>
                  </a:lnTo>
                  <a:lnTo>
                    <a:pt x="265" y="717"/>
                  </a:lnTo>
                  <a:lnTo>
                    <a:pt x="300" y="726"/>
                  </a:lnTo>
                  <a:lnTo>
                    <a:pt x="317" y="730"/>
                  </a:lnTo>
                  <a:lnTo>
                    <a:pt x="335" y="732"/>
                  </a:lnTo>
                  <a:lnTo>
                    <a:pt x="353" y="734"/>
                  </a:lnTo>
                  <a:lnTo>
                    <a:pt x="373" y="734"/>
                  </a:lnTo>
                  <a:lnTo>
                    <a:pt x="392" y="734"/>
                  </a:lnTo>
                  <a:lnTo>
                    <a:pt x="410" y="732"/>
                  </a:lnTo>
                  <a:lnTo>
                    <a:pt x="428" y="730"/>
                  </a:lnTo>
                  <a:lnTo>
                    <a:pt x="445" y="726"/>
                  </a:lnTo>
                  <a:lnTo>
                    <a:pt x="480" y="717"/>
                  </a:lnTo>
                  <a:lnTo>
                    <a:pt x="514" y="706"/>
                  </a:lnTo>
                  <a:lnTo>
                    <a:pt x="546" y="690"/>
                  </a:lnTo>
                  <a:lnTo>
                    <a:pt x="575" y="672"/>
                  </a:lnTo>
                  <a:lnTo>
                    <a:pt x="604" y="651"/>
                  </a:lnTo>
                  <a:lnTo>
                    <a:pt x="630" y="628"/>
                  </a:lnTo>
                  <a:lnTo>
                    <a:pt x="654" y="602"/>
                  </a:lnTo>
                  <a:lnTo>
                    <a:pt x="674" y="575"/>
                  </a:lnTo>
                  <a:lnTo>
                    <a:pt x="692" y="545"/>
                  </a:lnTo>
                  <a:lnTo>
                    <a:pt x="707" y="512"/>
                  </a:lnTo>
                  <a:lnTo>
                    <a:pt x="719" y="479"/>
                  </a:lnTo>
                  <a:lnTo>
                    <a:pt x="729" y="445"/>
                  </a:lnTo>
                  <a:lnTo>
                    <a:pt x="732" y="426"/>
                  </a:lnTo>
                  <a:lnTo>
                    <a:pt x="734" y="408"/>
                  </a:lnTo>
                  <a:lnTo>
                    <a:pt x="736" y="390"/>
                  </a:lnTo>
                  <a:lnTo>
                    <a:pt x="736" y="371"/>
                  </a:lnTo>
                  <a:lnTo>
                    <a:pt x="745" y="371"/>
                  </a:lnTo>
                  <a:close/>
                </a:path>
              </a:pathLst>
            </a:custGeom>
            <a:solidFill>
              <a:srgbClr val="AEDEFF"/>
            </a:solidFill>
            <a:ln w="9525">
              <a:noFill/>
              <a:round/>
              <a:headEnd/>
              <a:tailEnd/>
            </a:ln>
          </p:spPr>
          <p:txBody>
            <a:bodyPr/>
            <a:lstStyle/>
            <a:p>
              <a:endParaRPr lang="en-US"/>
            </a:p>
          </p:txBody>
        </p:sp>
        <p:sp>
          <p:nvSpPr>
            <p:cNvPr id="49266" name="Freeform 331"/>
            <p:cNvSpPr>
              <a:spLocks/>
            </p:cNvSpPr>
            <p:nvPr/>
          </p:nvSpPr>
          <p:spPr bwMode="auto">
            <a:xfrm>
              <a:off x="3523545" y="2814656"/>
              <a:ext cx="1035756" cy="1168400"/>
            </a:xfrm>
            <a:custGeom>
              <a:avLst/>
              <a:gdLst>
                <a:gd name="T0" fmla="*/ 2147483647 w 734"/>
                <a:gd name="T1" fmla="*/ 2147483647 h 736"/>
                <a:gd name="T2" fmla="*/ 2147483647 w 734"/>
                <a:gd name="T3" fmla="*/ 2147483647 h 736"/>
                <a:gd name="T4" fmla="*/ 2147483647 w 734"/>
                <a:gd name="T5" fmla="*/ 2147483647 h 736"/>
                <a:gd name="T6" fmla="*/ 2147483647 w 734"/>
                <a:gd name="T7" fmla="*/ 2147483647 h 736"/>
                <a:gd name="T8" fmla="*/ 2147483647 w 734"/>
                <a:gd name="T9" fmla="*/ 2147483647 h 736"/>
                <a:gd name="T10" fmla="*/ 2147483647 w 734"/>
                <a:gd name="T11" fmla="*/ 2147483647 h 736"/>
                <a:gd name="T12" fmla="*/ 2147483647 w 734"/>
                <a:gd name="T13" fmla="*/ 0 h 736"/>
                <a:gd name="T14" fmla="*/ 2147483647 w 734"/>
                <a:gd name="T15" fmla="*/ 2147483647 h 736"/>
                <a:gd name="T16" fmla="*/ 2147483647 w 734"/>
                <a:gd name="T17" fmla="*/ 2147483647 h 736"/>
                <a:gd name="T18" fmla="*/ 2147483647 w 734"/>
                <a:gd name="T19" fmla="*/ 2147483647 h 736"/>
                <a:gd name="T20" fmla="*/ 2147483647 w 734"/>
                <a:gd name="T21" fmla="*/ 2147483647 h 736"/>
                <a:gd name="T22" fmla="*/ 2147483647 w 734"/>
                <a:gd name="T23" fmla="*/ 2147483647 h 736"/>
                <a:gd name="T24" fmla="*/ 2147483647 w 734"/>
                <a:gd name="T25" fmla="*/ 2147483647 h 736"/>
                <a:gd name="T26" fmla="*/ 0 w 734"/>
                <a:gd name="T27" fmla="*/ 2147483647 h 736"/>
                <a:gd name="T28" fmla="*/ 2147483647 w 734"/>
                <a:gd name="T29" fmla="*/ 2147483647 h 736"/>
                <a:gd name="T30" fmla="*/ 2147483647 w 734"/>
                <a:gd name="T31" fmla="*/ 2147483647 h 736"/>
                <a:gd name="T32" fmla="*/ 2147483647 w 734"/>
                <a:gd name="T33" fmla="*/ 2147483647 h 736"/>
                <a:gd name="T34" fmla="*/ 2147483647 w 734"/>
                <a:gd name="T35" fmla="*/ 2147483647 h 736"/>
                <a:gd name="T36" fmla="*/ 2147483647 w 734"/>
                <a:gd name="T37" fmla="*/ 2147483647 h 736"/>
                <a:gd name="T38" fmla="*/ 2147483647 w 734"/>
                <a:gd name="T39" fmla="*/ 2147483647 h 736"/>
                <a:gd name="T40" fmla="*/ 2147483647 w 734"/>
                <a:gd name="T41" fmla="*/ 2147483647 h 736"/>
                <a:gd name="T42" fmla="*/ 2147483647 w 734"/>
                <a:gd name="T43" fmla="*/ 2147483647 h 736"/>
                <a:gd name="T44" fmla="*/ 2147483647 w 734"/>
                <a:gd name="T45" fmla="*/ 2147483647 h 736"/>
                <a:gd name="T46" fmla="*/ 2147483647 w 734"/>
                <a:gd name="T47" fmla="*/ 2147483647 h 736"/>
                <a:gd name="T48" fmla="*/ 2147483647 w 734"/>
                <a:gd name="T49" fmla="*/ 2147483647 h 736"/>
                <a:gd name="T50" fmla="*/ 2147483647 w 734"/>
                <a:gd name="T51" fmla="*/ 2147483647 h 736"/>
                <a:gd name="T52" fmla="*/ 2147483647 w 734"/>
                <a:gd name="T53" fmla="*/ 2147483647 h 736"/>
                <a:gd name="T54" fmla="*/ 2147483647 w 734"/>
                <a:gd name="T55" fmla="*/ 2147483647 h 736"/>
                <a:gd name="T56" fmla="*/ 2147483647 w 734"/>
                <a:gd name="T57" fmla="*/ 2147483647 h 736"/>
                <a:gd name="T58" fmla="*/ 2147483647 w 734"/>
                <a:gd name="T59" fmla="*/ 2147483647 h 736"/>
                <a:gd name="T60" fmla="*/ 2147483647 w 734"/>
                <a:gd name="T61" fmla="*/ 2147483647 h 736"/>
                <a:gd name="T62" fmla="*/ 2147483647 w 734"/>
                <a:gd name="T63" fmla="*/ 2147483647 h 736"/>
                <a:gd name="T64" fmla="*/ 2147483647 w 734"/>
                <a:gd name="T65" fmla="*/ 2147483647 h 736"/>
                <a:gd name="T66" fmla="*/ 2147483647 w 734"/>
                <a:gd name="T67" fmla="*/ 2147483647 h 736"/>
                <a:gd name="T68" fmla="*/ 2147483647 w 734"/>
                <a:gd name="T69" fmla="*/ 2147483647 h 736"/>
                <a:gd name="T70" fmla="*/ 2147483647 w 734"/>
                <a:gd name="T71" fmla="*/ 2147483647 h 736"/>
                <a:gd name="T72" fmla="*/ 2147483647 w 734"/>
                <a:gd name="T73" fmla="*/ 2147483647 h 736"/>
                <a:gd name="T74" fmla="*/ 2147483647 w 734"/>
                <a:gd name="T75" fmla="*/ 2147483647 h 736"/>
                <a:gd name="T76" fmla="*/ 2147483647 w 734"/>
                <a:gd name="T77" fmla="*/ 2147483647 h 736"/>
                <a:gd name="T78" fmla="*/ 2147483647 w 734"/>
                <a:gd name="T79" fmla="*/ 2147483647 h 736"/>
                <a:gd name="T80" fmla="*/ 2147483647 w 734"/>
                <a:gd name="T81" fmla="*/ 2147483647 h 736"/>
                <a:gd name="T82" fmla="*/ 2147483647 w 734"/>
                <a:gd name="T83" fmla="*/ 2147483647 h 736"/>
                <a:gd name="T84" fmla="*/ 2147483647 w 734"/>
                <a:gd name="T85" fmla="*/ 2147483647 h 736"/>
                <a:gd name="T86" fmla="*/ 2147483647 w 734"/>
                <a:gd name="T87" fmla="*/ 2147483647 h 736"/>
                <a:gd name="T88" fmla="*/ 2147483647 w 734"/>
                <a:gd name="T89" fmla="*/ 2147483647 h 736"/>
                <a:gd name="T90" fmla="*/ 2147483647 w 734"/>
                <a:gd name="T91" fmla="*/ 2147483647 h 736"/>
                <a:gd name="T92" fmla="*/ 2147483647 w 734"/>
                <a:gd name="T93" fmla="*/ 2147483647 h 736"/>
                <a:gd name="T94" fmla="*/ 2147483647 w 734"/>
                <a:gd name="T95" fmla="*/ 2147483647 h 736"/>
                <a:gd name="T96" fmla="*/ 2147483647 w 734"/>
                <a:gd name="T97" fmla="*/ 2147483647 h 736"/>
                <a:gd name="T98" fmla="*/ 2147483647 w 734"/>
                <a:gd name="T99" fmla="*/ 2147483647 h 736"/>
                <a:gd name="T100" fmla="*/ 2147483647 w 734"/>
                <a:gd name="T101" fmla="*/ 2147483647 h 736"/>
                <a:gd name="T102" fmla="*/ 2147483647 w 734"/>
                <a:gd name="T103" fmla="*/ 2147483647 h 736"/>
                <a:gd name="T104" fmla="*/ 2147483647 w 734"/>
                <a:gd name="T105" fmla="*/ 2147483647 h 736"/>
                <a:gd name="T106" fmla="*/ 2147483647 w 734"/>
                <a:gd name="T107" fmla="*/ 2147483647 h 7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34"/>
                <a:gd name="T163" fmla="*/ 0 h 736"/>
                <a:gd name="T164" fmla="*/ 734 w 734"/>
                <a:gd name="T165" fmla="*/ 736 h 73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34" h="736">
                  <a:moveTo>
                    <a:pt x="734" y="368"/>
                  </a:moveTo>
                  <a:lnTo>
                    <a:pt x="734" y="350"/>
                  </a:lnTo>
                  <a:lnTo>
                    <a:pt x="732" y="330"/>
                  </a:lnTo>
                  <a:lnTo>
                    <a:pt x="730" y="312"/>
                  </a:lnTo>
                  <a:lnTo>
                    <a:pt x="726" y="295"/>
                  </a:lnTo>
                  <a:lnTo>
                    <a:pt x="717" y="259"/>
                  </a:lnTo>
                  <a:lnTo>
                    <a:pt x="706" y="226"/>
                  </a:lnTo>
                  <a:lnTo>
                    <a:pt x="690" y="193"/>
                  </a:lnTo>
                  <a:lnTo>
                    <a:pt x="671" y="163"/>
                  </a:lnTo>
                  <a:lnTo>
                    <a:pt x="649" y="134"/>
                  </a:lnTo>
                  <a:lnTo>
                    <a:pt x="627" y="108"/>
                  </a:lnTo>
                  <a:lnTo>
                    <a:pt x="600" y="85"/>
                  </a:lnTo>
                  <a:lnTo>
                    <a:pt x="573" y="63"/>
                  </a:lnTo>
                  <a:lnTo>
                    <a:pt x="541" y="44"/>
                  </a:lnTo>
                  <a:lnTo>
                    <a:pt x="510" y="30"/>
                  </a:lnTo>
                  <a:lnTo>
                    <a:pt x="475" y="17"/>
                  </a:lnTo>
                  <a:lnTo>
                    <a:pt x="441" y="8"/>
                  </a:lnTo>
                  <a:lnTo>
                    <a:pt x="422" y="6"/>
                  </a:lnTo>
                  <a:lnTo>
                    <a:pt x="404" y="2"/>
                  </a:lnTo>
                  <a:lnTo>
                    <a:pt x="386" y="0"/>
                  </a:lnTo>
                  <a:lnTo>
                    <a:pt x="367" y="0"/>
                  </a:lnTo>
                  <a:lnTo>
                    <a:pt x="347" y="0"/>
                  </a:lnTo>
                  <a:lnTo>
                    <a:pt x="329" y="2"/>
                  </a:lnTo>
                  <a:lnTo>
                    <a:pt x="311" y="6"/>
                  </a:lnTo>
                  <a:lnTo>
                    <a:pt x="292" y="8"/>
                  </a:lnTo>
                  <a:lnTo>
                    <a:pt x="258" y="17"/>
                  </a:lnTo>
                  <a:lnTo>
                    <a:pt x="223" y="30"/>
                  </a:lnTo>
                  <a:lnTo>
                    <a:pt x="192" y="44"/>
                  </a:lnTo>
                  <a:lnTo>
                    <a:pt x="161" y="63"/>
                  </a:lnTo>
                  <a:lnTo>
                    <a:pt x="133" y="85"/>
                  </a:lnTo>
                  <a:lnTo>
                    <a:pt x="106" y="108"/>
                  </a:lnTo>
                  <a:lnTo>
                    <a:pt x="84" y="134"/>
                  </a:lnTo>
                  <a:lnTo>
                    <a:pt x="62" y="163"/>
                  </a:lnTo>
                  <a:lnTo>
                    <a:pt x="43" y="193"/>
                  </a:lnTo>
                  <a:lnTo>
                    <a:pt x="27" y="226"/>
                  </a:lnTo>
                  <a:lnTo>
                    <a:pt x="16" y="259"/>
                  </a:lnTo>
                  <a:lnTo>
                    <a:pt x="7" y="295"/>
                  </a:lnTo>
                  <a:lnTo>
                    <a:pt x="3" y="312"/>
                  </a:lnTo>
                  <a:lnTo>
                    <a:pt x="1" y="330"/>
                  </a:lnTo>
                  <a:lnTo>
                    <a:pt x="0" y="350"/>
                  </a:lnTo>
                  <a:lnTo>
                    <a:pt x="0" y="368"/>
                  </a:lnTo>
                  <a:lnTo>
                    <a:pt x="0" y="387"/>
                  </a:lnTo>
                  <a:lnTo>
                    <a:pt x="1" y="407"/>
                  </a:lnTo>
                  <a:lnTo>
                    <a:pt x="3" y="425"/>
                  </a:lnTo>
                  <a:lnTo>
                    <a:pt x="7" y="442"/>
                  </a:lnTo>
                  <a:lnTo>
                    <a:pt x="16" y="478"/>
                  </a:lnTo>
                  <a:lnTo>
                    <a:pt x="27" y="511"/>
                  </a:lnTo>
                  <a:lnTo>
                    <a:pt x="43" y="544"/>
                  </a:lnTo>
                  <a:lnTo>
                    <a:pt x="62" y="573"/>
                  </a:lnTo>
                  <a:lnTo>
                    <a:pt x="84" y="603"/>
                  </a:lnTo>
                  <a:lnTo>
                    <a:pt x="106" y="628"/>
                  </a:lnTo>
                  <a:lnTo>
                    <a:pt x="133" y="652"/>
                  </a:lnTo>
                  <a:lnTo>
                    <a:pt x="161" y="674"/>
                  </a:lnTo>
                  <a:lnTo>
                    <a:pt x="192" y="692"/>
                  </a:lnTo>
                  <a:lnTo>
                    <a:pt x="223" y="707"/>
                  </a:lnTo>
                  <a:lnTo>
                    <a:pt x="258" y="720"/>
                  </a:lnTo>
                  <a:lnTo>
                    <a:pt x="292" y="729"/>
                  </a:lnTo>
                  <a:lnTo>
                    <a:pt x="311" y="733"/>
                  </a:lnTo>
                  <a:lnTo>
                    <a:pt x="329" y="734"/>
                  </a:lnTo>
                  <a:lnTo>
                    <a:pt x="347" y="736"/>
                  </a:lnTo>
                  <a:lnTo>
                    <a:pt x="367" y="736"/>
                  </a:lnTo>
                  <a:lnTo>
                    <a:pt x="386" y="736"/>
                  </a:lnTo>
                  <a:lnTo>
                    <a:pt x="404" y="734"/>
                  </a:lnTo>
                  <a:lnTo>
                    <a:pt x="422" y="733"/>
                  </a:lnTo>
                  <a:lnTo>
                    <a:pt x="441" y="729"/>
                  </a:lnTo>
                  <a:lnTo>
                    <a:pt x="475" y="720"/>
                  </a:lnTo>
                  <a:lnTo>
                    <a:pt x="510" y="707"/>
                  </a:lnTo>
                  <a:lnTo>
                    <a:pt x="541" y="692"/>
                  </a:lnTo>
                  <a:lnTo>
                    <a:pt x="573" y="674"/>
                  </a:lnTo>
                  <a:lnTo>
                    <a:pt x="600" y="652"/>
                  </a:lnTo>
                  <a:lnTo>
                    <a:pt x="627" y="628"/>
                  </a:lnTo>
                  <a:lnTo>
                    <a:pt x="649" y="603"/>
                  </a:lnTo>
                  <a:lnTo>
                    <a:pt x="671" y="573"/>
                  </a:lnTo>
                  <a:lnTo>
                    <a:pt x="690" y="544"/>
                  </a:lnTo>
                  <a:lnTo>
                    <a:pt x="706" y="511"/>
                  </a:lnTo>
                  <a:lnTo>
                    <a:pt x="717" y="478"/>
                  </a:lnTo>
                  <a:lnTo>
                    <a:pt x="726" y="442"/>
                  </a:lnTo>
                  <a:lnTo>
                    <a:pt x="730" y="425"/>
                  </a:lnTo>
                  <a:lnTo>
                    <a:pt x="732" y="407"/>
                  </a:lnTo>
                  <a:lnTo>
                    <a:pt x="734" y="387"/>
                  </a:lnTo>
                  <a:lnTo>
                    <a:pt x="734" y="368"/>
                  </a:lnTo>
                  <a:lnTo>
                    <a:pt x="724" y="368"/>
                  </a:lnTo>
                  <a:lnTo>
                    <a:pt x="724" y="350"/>
                  </a:lnTo>
                  <a:lnTo>
                    <a:pt x="723" y="332"/>
                  </a:lnTo>
                  <a:lnTo>
                    <a:pt x="721" y="313"/>
                  </a:lnTo>
                  <a:lnTo>
                    <a:pt x="717" y="297"/>
                  </a:lnTo>
                  <a:lnTo>
                    <a:pt x="710" y="262"/>
                  </a:lnTo>
                  <a:lnTo>
                    <a:pt x="697" y="229"/>
                  </a:lnTo>
                  <a:lnTo>
                    <a:pt x="682" y="198"/>
                  </a:lnTo>
                  <a:lnTo>
                    <a:pt x="664" y="169"/>
                  </a:lnTo>
                  <a:lnTo>
                    <a:pt x="644" y="140"/>
                  </a:lnTo>
                  <a:lnTo>
                    <a:pt x="620" y="116"/>
                  </a:lnTo>
                  <a:lnTo>
                    <a:pt x="594" y="92"/>
                  </a:lnTo>
                  <a:lnTo>
                    <a:pt x="567" y="72"/>
                  </a:lnTo>
                  <a:lnTo>
                    <a:pt x="538" y="54"/>
                  </a:lnTo>
                  <a:lnTo>
                    <a:pt x="507" y="39"/>
                  </a:lnTo>
                  <a:lnTo>
                    <a:pt x="474" y="26"/>
                  </a:lnTo>
                  <a:lnTo>
                    <a:pt x="439" y="17"/>
                  </a:lnTo>
                  <a:lnTo>
                    <a:pt x="421" y="13"/>
                  </a:lnTo>
                  <a:lnTo>
                    <a:pt x="404" y="11"/>
                  </a:lnTo>
                  <a:lnTo>
                    <a:pt x="386" y="10"/>
                  </a:lnTo>
                  <a:lnTo>
                    <a:pt x="367" y="10"/>
                  </a:lnTo>
                  <a:lnTo>
                    <a:pt x="347" y="10"/>
                  </a:lnTo>
                  <a:lnTo>
                    <a:pt x="329" y="11"/>
                  </a:lnTo>
                  <a:lnTo>
                    <a:pt x="313" y="13"/>
                  </a:lnTo>
                  <a:lnTo>
                    <a:pt x="294" y="17"/>
                  </a:lnTo>
                  <a:lnTo>
                    <a:pt x="259" y="26"/>
                  </a:lnTo>
                  <a:lnTo>
                    <a:pt x="227" y="39"/>
                  </a:lnTo>
                  <a:lnTo>
                    <a:pt x="195" y="54"/>
                  </a:lnTo>
                  <a:lnTo>
                    <a:pt x="166" y="72"/>
                  </a:lnTo>
                  <a:lnTo>
                    <a:pt x="139" y="92"/>
                  </a:lnTo>
                  <a:lnTo>
                    <a:pt x="113" y="116"/>
                  </a:lnTo>
                  <a:lnTo>
                    <a:pt x="89" y="140"/>
                  </a:lnTo>
                  <a:lnTo>
                    <a:pt x="69" y="169"/>
                  </a:lnTo>
                  <a:lnTo>
                    <a:pt x="51" y="198"/>
                  </a:lnTo>
                  <a:lnTo>
                    <a:pt x="36" y="229"/>
                  </a:lnTo>
                  <a:lnTo>
                    <a:pt x="23" y="262"/>
                  </a:lnTo>
                  <a:lnTo>
                    <a:pt x="16" y="297"/>
                  </a:lnTo>
                  <a:lnTo>
                    <a:pt x="12" y="313"/>
                  </a:lnTo>
                  <a:lnTo>
                    <a:pt x="11" y="332"/>
                  </a:lnTo>
                  <a:lnTo>
                    <a:pt x="9" y="350"/>
                  </a:lnTo>
                  <a:lnTo>
                    <a:pt x="9" y="368"/>
                  </a:lnTo>
                  <a:lnTo>
                    <a:pt x="9" y="387"/>
                  </a:lnTo>
                  <a:lnTo>
                    <a:pt x="11" y="405"/>
                  </a:lnTo>
                  <a:lnTo>
                    <a:pt x="12" y="423"/>
                  </a:lnTo>
                  <a:lnTo>
                    <a:pt x="16" y="440"/>
                  </a:lnTo>
                  <a:lnTo>
                    <a:pt x="23" y="475"/>
                  </a:lnTo>
                  <a:lnTo>
                    <a:pt x="36" y="507"/>
                  </a:lnTo>
                  <a:lnTo>
                    <a:pt x="51" y="539"/>
                  </a:lnTo>
                  <a:lnTo>
                    <a:pt x="69" y="570"/>
                  </a:lnTo>
                  <a:lnTo>
                    <a:pt x="89" y="597"/>
                  </a:lnTo>
                  <a:lnTo>
                    <a:pt x="113" y="623"/>
                  </a:lnTo>
                  <a:lnTo>
                    <a:pt x="139" y="645"/>
                  </a:lnTo>
                  <a:lnTo>
                    <a:pt x="166" y="665"/>
                  </a:lnTo>
                  <a:lnTo>
                    <a:pt x="195" y="683"/>
                  </a:lnTo>
                  <a:lnTo>
                    <a:pt x="227" y="698"/>
                  </a:lnTo>
                  <a:lnTo>
                    <a:pt x="259" y="711"/>
                  </a:lnTo>
                  <a:lnTo>
                    <a:pt x="294" y="720"/>
                  </a:lnTo>
                  <a:lnTo>
                    <a:pt x="313" y="723"/>
                  </a:lnTo>
                  <a:lnTo>
                    <a:pt x="329" y="725"/>
                  </a:lnTo>
                  <a:lnTo>
                    <a:pt x="347" y="727"/>
                  </a:lnTo>
                  <a:lnTo>
                    <a:pt x="367" y="727"/>
                  </a:lnTo>
                  <a:lnTo>
                    <a:pt x="386" y="727"/>
                  </a:lnTo>
                  <a:lnTo>
                    <a:pt x="404" y="725"/>
                  </a:lnTo>
                  <a:lnTo>
                    <a:pt x="421" y="723"/>
                  </a:lnTo>
                  <a:lnTo>
                    <a:pt x="439" y="720"/>
                  </a:lnTo>
                  <a:lnTo>
                    <a:pt x="474" y="711"/>
                  </a:lnTo>
                  <a:lnTo>
                    <a:pt x="507" y="698"/>
                  </a:lnTo>
                  <a:lnTo>
                    <a:pt x="538" y="683"/>
                  </a:lnTo>
                  <a:lnTo>
                    <a:pt x="567" y="665"/>
                  </a:lnTo>
                  <a:lnTo>
                    <a:pt x="594" y="645"/>
                  </a:lnTo>
                  <a:lnTo>
                    <a:pt x="620" y="623"/>
                  </a:lnTo>
                  <a:lnTo>
                    <a:pt x="644" y="597"/>
                  </a:lnTo>
                  <a:lnTo>
                    <a:pt x="664" y="570"/>
                  </a:lnTo>
                  <a:lnTo>
                    <a:pt x="682" y="539"/>
                  </a:lnTo>
                  <a:lnTo>
                    <a:pt x="697" y="507"/>
                  </a:lnTo>
                  <a:lnTo>
                    <a:pt x="710" y="475"/>
                  </a:lnTo>
                  <a:lnTo>
                    <a:pt x="717" y="440"/>
                  </a:lnTo>
                  <a:lnTo>
                    <a:pt x="721" y="423"/>
                  </a:lnTo>
                  <a:lnTo>
                    <a:pt x="723" y="405"/>
                  </a:lnTo>
                  <a:lnTo>
                    <a:pt x="724" y="387"/>
                  </a:lnTo>
                  <a:lnTo>
                    <a:pt x="724" y="368"/>
                  </a:lnTo>
                  <a:lnTo>
                    <a:pt x="734" y="368"/>
                  </a:lnTo>
                  <a:close/>
                </a:path>
              </a:pathLst>
            </a:custGeom>
            <a:solidFill>
              <a:srgbClr val="AFDFFF"/>
            </a:solidFill>
            <a:ln w="9525">
              <a:noFill/>
              <a:round/>
              <a:headEnd/>
              <a:tailEnd/>
            </a:ln>
          </p:spPr>
          <p:txBody>
            <a:bodyPr/>
            <a:lstStyle/>
            <a:p>
              <a:endParaRPr lang="en-US"/>
            </a:p>
          </p:txBody>
        </p:sp>
        <p:sp>
          <p:nvSpPr>
            <p:cNvPr id="49267" name="Freeform 332"/>
            <p:cNvSpPr>
              <a:spLocks/>
            </p:cNvSpPr>
            <p:nvPr/>
          </p:nvSpPr>
          <p:spPr bwMode="auto">
            <a:xfrm>
              <a:off x="3527778" y="2824181"/>
              <a:ext cx="1025878" cy="1150938"/>
            </a:xfrm>
            <a:custGeom>
              <a:avLst/>
              <a:gdLst>
                <a:gd name="T0" fmla="*/ 2147483647 w 727"/>
                <a:gd name="T1" fmla="*/ 2147483647 h 725"/>
                <a:gd name="T2" fmla="*/ 2147483647 w 727"/>
                <a:gd name="T3" fmla="*/ 2147483647 h 725"/>
                <a:gd name="T4" fmla="*/ 2147483647 w 727"/>
                <a:gd name="T5" fmla="*/ 2147483647 h 725"/>
                <a:gd name="T6" fmla="*/ 2147483647 w 727"/>
                <a:gd name="T7" fmla="*/ 2147483647 h 725"/>
                <a:gd name="T8" fmla="*/ 2147483647 w 727"/>
                <a:gd name="T9" fmla="*/ 2147483647 h 725"/>
                <a:gd name="T10" fmla="*/ 2147483647 w 727"/>
                <a:gd name="T11" fmla="*/ 2147483647 h 725"/>
                <a:gd name="T12" fmla="*/ 2147483647 w 727"/>
                <a:gd name="T13" fmla="*/ 0 h 725"/>
                <a:gd name="T14" fmla="*/ 2147483647 w 727"/>
                <a:gd name="T15" fmla="*/ 2147483647 h 725"/>
                <a:gd name="T16" fmla="*/ 2147483647 w 727"/>
                <a:gd name="T17" fmla="*/ 2147483647 h 725"/>
                <a:gd name="T18" fmla="*/ 2147483647 w 727"/>
                <a:gd name="T19" fmla="*/ 2147483647 h 725"/>
                <a:gd name="T20" fmla="*/ 2147483647 w 727"/>
                <a:gd name="T21" fmla="*/ 2147483647 h 725"/>
                <a:gd name="T22" fmla="*/ 2147483647 w 727"/>
                <a:gd name="T23" fmla="*/ 2147483647 h 725"/>
                <a:gd name="T24" fmla="*/ 2147483647 w 727"/>
                <a:gd name="T25" fmla="*/ 2147483647 h 725"/>
                <a:gd name="T26" fmla="*/ 0 w 727"/>
                <a:gd name="T27" fmla="*/ 2147483647 h 725"/>
                <a:gd name="T28" fmla="*/ 2147483647 w 727"/>
                <a:gd name="T29" fmla="*/ 2147483647 h 725"/>
                <a:gd name="T30" fmla="*/ 2147483647 w 727"/>
                <a:gd name="T31" fmla="*/ 2147483647 h 725"/>
                <a:gd name="T32" fmla="*/ 2147483647 w 727"/>
                <a:gd name="T33" fmla="*/ 2147483647 h 725"/>
                <a:gd name="T34" fmla="*/ 2147483647 w 727"/>
                <a:gd name="T35" fmla="*/ 2147483647 h 725"/>
                <a:gd name="T36" fmla="*/ 2147483647 w 727"/>
                <a:gd name="T37" fmla="*/ 2147483647 h 725"/>
                <a:gd name="T38" fmla="*/ 2147483647 w 727"/>
                <a:gd name="T39" fmla="*/ 2147483647 h 725"/>
                <a:gd name="T40" fmla="*/ 2147483647 w 727"/>
                <a:gd name="T41" fmla="*/ 2147483647 h 725"/>
                <a:gd name="T42" fmla="*/ 2147483647 w 727"/>
                <a:gd name="T43" fmla="*/ 2147483647 h 725"/>
                <a:gd name="T44" fmla="*/ 2147483647 w 727"/>
                <a:gd name="T45" fmla="*/ 2147483647 h 725"/>
                <a:gd name="T46" fmla="*/ 2147483647 w 727"/>
                <a:gd name="T47" fmla="*/ 2147483647 h 725"/>
                <a:gd name="T48" fmla="*/ 2147483647 w 727"/>
                <a:gd name="T49" fmla="*/ 2147483647 h 725"/>
                <a:gd name="T50" fmla="*/ 2147483647 w 727"/>
                <a:gd name="T51" fmla="*/ 2147483647 h 725"/>
                <a:gd name="T52" fmla="*/ 2147483647 w 727"/>
                <a:gd name="T53" fmla="*/ 2147483647 h 725"/>
                <a:gd name="T54" fmla="*/ 2147483647 w 727"/>
                <a:gd name="T55" fmla="*/ 2147483647 h 725"/>
                <a:gd name="T56" fmla="*/ 2147483647 w 727"/>
                <a:gd name="T57" fmla="*/ 2147483647 h 725"/>
                <a:gd name="T58" fmla="*/ 2147483647 w 727"/>
                <a:gd name="T59" fmla="*/ 2147483647 h 725"/>
                <a:gd name="T60" fmla="*/ 2147483647 w 727"/>
                <a:gd name="T61" fmla="*/ 2147483647 h 725"/>
                <a:gd name="T62" fmla="*/ 2147483647 w 727"/>
                <a:gd name="T63" fmla="*/ 2147483647 h 725"/>
                <a:gd name="T64" fmla="*/ 2147483647 w 727"/>
                <a:gd name="T65" fmla="*/ 2147483647 h 725"/>
                <a:gd name="T66" fmla="*/ 2147483647 w 727"/>
                <a:gd name="T67" fmla="*/ 2147483647 h 725"/>
                <a:gd name="T68" fmla="*/ 2147483647 w 727"/>
                <a:gd name="T69" fmla="*/ 2147483647 h 725"/>
                <a:gd name="T70" fmla="*/ 2147483647 w 727"/>
                <a:gd name="T71" fmla="*/ 2147483647 h 725"/>
                <a:gd name="T72" fmla="*/ 2147483647 w 727"/>
                <a:gd name="T73" fmla="*/ 2147483647 h 725"/>
                <a:gd name="T74" fmla="*/ 2147483647 w 727"/>
                <a:gd name="T75" fmla="*/ 2147483647 h 725"/>
                <a:gd name="T76" fmla="*/ 2147483647 w 727"/>
                <a:gd name="T77" fmla="*/ 2147483647 h 725"/>
                <a:gd name="T78" fmla="*/ 2147483647 w 727"/>
                <a:gd name="T79" fmla="*/ 2147483647 h 725"/>
                <a:gd name="T80" fmla="*/ 2147483647 w 727"/>
                <a:gd name="T81" fmla="*/ 2147483647 h 725"/>
                <a:gd name="T82" fmla="*/ 2147483647 w 727"/>
                <a:gd name="T83" fmla="*/ 2147483647 h 725"/>
                <a:gd name="T84" fmla="*/ 2147483647 w 727"/>
                <a:gd name="T85" fmla="*/ 2147483647 h 725"/>
                <a:gd name="T86" fmla="*/ 2147483647 w 727"/>
                <a:gd name="T87" fmla="*/ 2147483647 h 725"/>
                <a:gd name="T88" fmla="*/ 2147483647 w 727"/>
                <a:gd name="T89" fmla="*/ 2147483647 h 725"/>
                <a:gd name="T90" fmla="*/ 2147483647 w 727"/>
                <a:gd name="T91" fmla="*/ 2147483647 h 725"/>
                <a:gd name="T92" fmla="*/ 2147483647 w 727"/>
                <a:gd name="T93" fmla="*/ 2147483647 h 725"/>
                <a:gd name="T94" fmla="*/ 2147483647 w 727"/>
                <a:gd name="T95" fmla="*/ 2147483647 h 725"/>
                <a:gd name="T96" fmla="*/ 2147483647 w 727"/>
                <a:gd name="T97" fmla="*/ 2147483647 h 72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27"/>
                <a:gd name="T148" fmla="*/ 0 h 725"/>
                <a:gd name="T149" fmla="*/ 727 w 727"/>
                <a:gd name="T150" fmla="*/ 725 h 72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27" h="725">
                  <a:moveTo>
                    <a:pt x="727" y="362"/>
                  </a:moveTo>
                  <a:lnTo>
                    <a:pt x="727" y="344"/>
                  </a:lnTo>
                  <a:lnTo>
                    <a:pt x="725" y="326"/>
                  </a:lnTo>
                  <a:lnTo>
                    <a:pt x="723" y="307"/>
                  </a:lnTo>
                  <a:lnTo>
                    <a:pt x="720" y="289"/>
                  </a:lnTo>
                  <a:lnTo>
                    <a:pt x="710" y="254"/>
                  </a:lnTo>
                  <a:lnTo>
                    <a:pt x="698" y="221"/>
                  </a:lnTo>
                  <a:lnTo>
                    <a:pt x="683" y="188"/>
                  </a:lnTo>
                  <a:lnTo>
                    <a:pt x="665" y="159"/>
                  </a:lnTo>
                  <a:lnTo>
                    <a:pt x="645" y="132"/>
                  </a:lnTo>
                  <a:lnTo>
                    <a:pt x="621" y="106"/>
                  </a:lnTo>
                  <a:lnTo>
                    <a:pt x="595" y="82"/>
                  </a:lnTo>
                  <a:lnTo>
                    <a:pt x="566" y="62"/>
                  </a:lnTo>
                  <a:lnTo>
                    <a:pt x="537" y="44"/>
                  </a:lnTo>
                  <a:lnTo>
                    <a:pt x="505" y="27"/>
                  </a:lnTo>
                  <a:lnTo>
                    <a:pt x="471" y="16"/>
                  </a:lnTo>
                  <a:lnTo>
                    <a:pt x="436" y="7"/>
                  </a:lnTo>
                  <a:lnTo>
                    <a:pt x="419" y="4"/>
                  </a:lnTo>
                  <a:lnTo>
                    <a:pt x="401" y="2"/>
                  </a:lnTo>
                  <a:lnTo>
                    <a:pt x="383" y="0"/>
                  </a:lnTo>
                  <a:lnTo>
                    <a:pt x="364" y="0"/>
                  </a:lnTo>
                  <a:lnTo>
                    <a:pt x="344" y="0"/>
                  </a:lnTo>
                  <a:lnTo>
                    <a:pt x="326" y="2"/>
                  </a:lnTo>
                  <a:lnTo>
                    <a:pt x="308" y="4"/>
                  </a:lnTo>
                  <a:lnTo>
                    <a:pt x="291" y="7"/>
                  </a:lnTo>
                  <a:lnTo>
                    <a:pt x="256" y="16"/>
                  </a:lnTo>
                  <a:lnTo>
                    <a:pt x="222" y="27"/>
                  </a:lnTo>
                  <a:lnTo>
                    <a:pt x="191" y="44"/>
                  </a:lnTo>
                  <a:lnTo>
                    <a:pt x="161" y="62"/>
                  </a:lnTo>
                  <a:lnTo>
                    <a:pt x="132" y="82"/>
                  </a:lnTo>
                  <a:lnTo>
                    <a:pt x="106" y="106"/>
                  </a:lnTo>
                  <a:lnTo>
                    <a:pt x="83" y="132"/>
                  </a:lnTo>
                  <a:lnTo>
                    <a:pt x="62" y="159"/>
                  </a:lnTo>
                  <a:lnTo>
                    <a:pt x="44" y="188"/>
                  </a:lnTo>
                  <a:lnTo>
                    <a:pt x="29" y="221"/>
                  </a:lnTo>
                  <a:lnTo>
                    <a:pt x="17" y="254"/>
                  </a:lnTo>
                  <a:lnTo>
                    <a:pt x="8" y="289"/>
                  </a:lnTo>
                  <a:lnTo>
                    <a:pt x="4" y="307"/>
                  </a:lnTo>
                  <a:lnTo>
                    <a:pt x="2" y="326"/>
                  </a:lnTo>
                  <a:lnTo>
                    <a:pt x="0" y="344"/>
                  </a:lnTo>
                  <a:lnTo>
                    <a:pt x="0" y="362"/>
                  </a:lnTo>
                  <a:lnTo>
                    <a:pt x="0" y="381"/>
                  </a:lnTo>
                  <a:lnTo>
                    <a:pt x="2" y="399"/>
                  </a:lnTo>
                  <a:lnTo>
                    <a:pt x="4" y="417"/>
                  </a:lnTo>
                  <a:lnTo>
                    <a:pt x="8" y="436"/>
                  </a:lnTo>
                  <a:lnTo>
                    <a:pt x="17" y="470"/>
                  </a:lnTo>
                  <a:lnTo>
                    <a:pt x="29" y="503"/>
                  </a:lnTo>
                  <a:lnTo>
                    <a:pt x="44" y="536"/>
                  </a:lnTo>
                  <a:lnTo>
                    <a:pt x="62" y="566"/>
                  </a:lnTo>
                  <a:lnTo>
                    <a:pt x="83" y="593"/>
                  </a:lnTo>
                  <a:lnTo>
                    <a:pt x="106" y="619"/>
                  </a:lnTo>
                  <a:lnTo>
                    <a:pt x="132" y="642"/>
                  </a:lnTo>
                  <a:lnTo>
                    <a:pt x="161" y="663"/>
                  </a:lnTo>
                  <a:lnTo>
                    <a:pt x="191" y="681"/>
                  </a:lnTo>
                  <a:lnTo>
                    <a:pt x="222" y="697"/>
                  </a:lnTo>
                  <a:lnTo>
                    <a:pt x="256" y="708"/>
                  </a:lnTo>
                  <a:lnTo>
                    <a:pt x="291" y="717"/>
                  </a:lnTo>
                  <a:lnTo>
                    <a:pt x="308" y="721"/>
                  </a:lnTo>
                  <a:lnTo>
                    <a:pt x="326" y="723"/>
                  </a:lnTo>
                  <a:lnTo>
                    <a:pt x="344" y="725"/>
                  </a:lnTo>
                  <a:lnTo>
                    <a:pt x="364" y="725"/>
                  </a:lnTo>
                  <a:lnTo>
                    <a:pt x="383" y="725"/>
                  </a:lnTo>
                  <a:lnTo>
                    <a:pt x="401" y="723"/>
                  </a:lnTo>
                  <a:lnTo>
                    <a:pt x="419" y="721"/>
                  </a:lnTo>
                  <a:lnTo>
                    <a:pt x="436" y="717"/>
                  </a:lnTo>
                  <a:lnTo>
                    <a:pt x="471" y="708"/>
                  </a:lnTo>
                  <a:lnTo>
                    <a:pt x="505" y="697"/>
                  </a:lnTo>
                  <a:lnTo>
                    <a:pt x="537" y="681"/>
                  </a:lnTo>
                  <a:lnTo>
                    <a:pt x="566" y="663"/>
                  </a:lnTo>
                  <a:lnTo>
                    <a:pt x="595" y="642"/>
                  </a:lnTo>
                  <a:lnTo>
                    <a:pt x="621" y="619"/>
                  </a:lnTo>
                  <a:lnTo>
                    <a:pt x="645" y="593"/>
                  </a:lnTo>
                  <a:lnTo>
                    <a:pt x="665" y="566"/>
                  </a:lnTo>
                  <a:lnTo>
                    <a:pt x="683" y="536"/>
                  </a:lnTo>
                  <a:lnTo>
                    <a:pt x="698" y="503"/>
                  </a:lnTo>
                  <a:lnTo>
                    <a:pt x="710" y="470"/>
                  </a:lnTo>
                  <a:lnTo>
                    <a:pt x="720" y="436"/>
                  </a:lnTo>
                  <a:lnTo>
                    <a:pt x="723" y="417"/>
                  </a:lnTo>
                  <a:lnTo>
                    <a:pt x="725" y="399"/>
                  </a:lnTo>
                  <a:lnTo>
                    <a:pt x="727" y="381"/>
                  </a:lnTo>
                  <a:lnTo>
                    <a:pt x="727" y="362"/>
                  </a:lnTo>
                  <a:lnTo>
                    <a:pt x="718" y="362"/>
                  </a:lnTo>
                  <a:lnTo>
                    <a:pt x="716" y="326"/>
                  </a:lnTo>
                  <a:lnTo>
                    <a:pt x="710" y="291"/>
                  </a:lnTo>
                  <a:lnTo>
                    <a:pt x="701" y="258"/>
                  </a:lnTo>
                  <a:lnTo>
                    <a:pt x="690" y="225"/>
                  </a:lnTo>
                  <a:lnTo>
                    <a:pt x="676" y="194"/>
                  </a:lnTo>
                  <a:lnTo>
                    <a:pt x="657" y="165"/>
                  </a:lnTo>
                  <a:lnTo>
                    <a:pt x="637" y="137"/>
                  </a:lnTo>
                  <a:lnTo>
                    <a:pt x="613" y="112"/>
                  </a:lnTo>
                  <a:lnTo>
                    <a:pt x="590" y="90"/>
                  </a:lnTo>
                  <a:lnTo>
                    <a:pt x="562" y="69"/>
                  </a:lnTo>
                  <a:lnTo>
                    <a:pt x="533" y="51"/>
                  </a:lnTo>
                  <a:lnTo>
                    <a:pt x="502" y="37"/>
                  </a:lnTo>
                  <a:lnTo>
                    <a:pt x="469" y="24"/>
                  </a:lnTo>
                  <a:lnTo>
                    <a:pt x="434" y="16"/>
                  </a:lnTo>
                  <a:lnTo>
                    <a:pt x="399" y="11"/>
                  </a:lnTo>
                  <a:lnTo>
                    <a:pt x="364" y="9"/>
                  </a:lnTo>
                  <a:lnTo>
                    <a:pt x="328" y="11"/>
                  </a:lnTo>
                  <a:lnTo>
                    <a:pt x="293" y="16"/>
                  </a:lnTo>
                  <a:lnTo>
                    <a:pt x="258" y="24"/>
                  </a:lnTo>
                  <a:lnTo>
                    <a:pt x="225" y="37"/>
                  </a:lnTo>
                  <a:lnTo>
                    <a:pt x="194" y="51"/>
                  </a:lnTo>
                  <a:lnTo>
                    <a:pt x="165" y="69"/>
                  </a:lnTo>
                  <a:lnTo>
                    <a:pt x="137" y="90"/>
                  </a:lnTo>
                  <a:lnTo>
                    <a:pt x="114" y="112"/>
                  </a:lnTo>
                  <a:lnTo>
                    <a:pt x="90" y="137"/>
                  </a:lnTo>
                  <a:lnTo>
                    <a:pt x="70" y="165"/>
                  </a:lnTo>
                  <a:lnTo>
                    <a:pt x="51" y="194"/>
                  </a:lnTo>
                  <a:lnTo>
                    <a:pt x="37" y="225"/>
                  </a:lnTo>
                  <a:lnTo>
                    <a:pt x="26" y="258"/>
                  </a:lnTo>
                  <a:lnTo>
                    <a:pt x="17" y="291"/>
                  </a:lnTo>
                  <a:lnTo>
                    <a:pt x="11" y="326"/>
                  </a:lnTo>
                  <a:lnTo>
                    <a:pt x="9" y="362"/>
                  </a:lnTo>
                  <a:lnTo>
                    <a:pt x="11" y="399"/>
                  </a:lnTo>
                  <a:lnTo>
                    <a:pt x="17" y="434"/>
                  </a:lnTo>
                  <a:lnTo>
                    <a:pt x="26" y="469"/>
                  </a:lnTo>
                  <a:lnTo>
                    <a:pt x="37" y="500"/>
                  </a:lnTo>
                  <a:lnTo>
                    <a:pt x="51" y="531"/>
                  </a:lnTo>
                  <a:lnTo>
                    <a:pt x="70" y="560"/>
                  </a:lnTo>
                  <a:lnTo>
                    <a:pt x="90" y="588"/>
                  </a:lnTo>
                  <a:lnTo>
                    <a:pt x="114" y="613"/>
                  </a:lnTo>
                  <a:lnTo>
                    <a:pt x="137" y="635"/>
                  </a:lnTo>
                  <a:lnTo>
                    <a:pt x="165" y="655"/>
                  </a:lnTo>
                  <a:lnTo>
                    <a:pt x="194" y="674"/>
                  </a:lnTo>
                  <a:lnTo>
                    <a:pt x="225" y="688"/>
                  </a:lnTo>
                  <a:lnTo>
                    <a:pt x="258" y="701"/>
                  </a:lnTo>
                  <a:lnTo>
                    <a:pt x="293" y="708"/>
                  </a:lnTo>
                  <a:lnTo>
                    <a:pt x="328" y="714"/>
                  </a:lnTo>
                  <a:lnTo>
                    <a:pt x="364" y="716"/>
                  </a:lnTo>
                  <a:lnTo>
                    <a:pt x="399" y="714"/>
                  </a:lnTo>
                  <a:lnTo>
                    <a:pt x="434" y="708"/>
                  </a:lnTo>
                  <a:lnTo>
                    <a:pt x="469" y="701"/>
                  </a:lnTo>
                  <a:lnTo>
                    <a:pt x="502" y="688"/>
                  </a:lnTo>
                  <a:lnTo>
                    <a:pt x="533" y="674"/>
                  </a:lnTo>
                  <a:lnTo>
                    <a:pt x="562" y="655"/>
                  </a:lnTo>
                  <a:lnTo>
                    <a:pt x="590" y="635"/>
                  </a:lnTo>
                  <a:lnTo>
                    <a:pt x="613" y="613"/>
                  </a:lnTo>
                  <a:lnTo>
                    <a:pt x="637" y="588"/>
                  </a:lnTo>
                  <a:lnTo>
                    <a:pt x="657" y="560"/>
                  </a:lnTo>
                  <a:lnTo>
                    <a:pt x="676" y="531"/>
                  </a:lnTo>
                  <a:lnTo>
                    <a:pt x="690" y="500"/>
                  </a:lnTo>
                  <a:lnTo>
                    <a:pt x="701" y="469"/>
                  </a:lnTo>
                  <a:lnTo>
                    <a:pt x="710" y="434"/>
                  </a:lnTo>
                  <a:lnTo>
                    <a:pt x="716" y="399"/>
                  </a:lnTo>
                  <a:lnTo>
                    <a:pt x="718" y="362"/>
                  </a:lnTo>
                  <a:lnTo>
                    <a:pt x="727" y="362"/>
                  </a:lnTo>
                  <a:close/>
                </a:path>
              </a:pathLst>
            </a:custGeom>
            <a:solidFill>
              <a:srgbClr val="B0DFFF"/>
            </a:solidFill>
            <a:ln w="9525">
              <a:noFill/>
              <a:round/>
              <a:headEnd/>
              <a:tailEnd/>
            </a:ln>
          </p:spPr>
          <p:txBody>
            <a:bodyPr/>
            <a:lstStyle/>
            <a:p>
              <a:endParaRPr lang="en-US"/>
            </a:p>
          </p:txBody>
        </p:sp>
        <p:sp>
          <p:nvSpPr>
            <p:cNvPr id="49268" name="Freeform 333"/>
            <p:cNvSpPr>
              <a:spLocks/>
            </p:cNvSpPr>
            <p:nvPr/>
          </p:nvSpPr>
          <p:spPr bwMode="auto">
            <a:xfrm>
              <a:off x="3536247" y="2830531"/>
              <a:ext cx="1008945" cy="1138238"/>
            </a:xfrm>
            <a:custGeom>
              <a:avLst/>
              <a:gdLst>
                <a:gd name="T0" fmla="*/ 2147483647 w 715"/>
                <a:gd name="T1" fmla="*/ 2147483647 h 717"/>
                <a:gd name="T2" fmla="*/ 2147483647 w 715"/>
                <a:gd name="T3" fmla="*/ 2147483647 h 717"/>
                <a:gd name="T4" fmla="*/ 2147483647 w 715"/>
                <a:gd name="T5" fmla="*/ 2147483647 h 717"/>
                <a:gd name="T6" fmla="*/ 2147483647 w 715"/>
                <a:gd name="T7" fmla="*/ 2147483647 h 717"/>
                <a:gd name="T8" fmla="*/ 2147483647 w 715"/>
                <a:gd name="T9" fmla="*/ 2147483647 h 717"/>
                <a:gd name="T10" fmla="*/ 2147483647 w 715"/>
                <a:gd name="T11" fmla="*/ 2147483647 h 717"/>
                <a:gd name="T12" fmla="*/ 2147483647 w 715"/>
                <a:gd name="T13" fmla="*/ 0 h 717"/>
                <a:gd name="T14" fmla="*/ 2147483647 w 715"/>
                <a:gd name="T15" fmla="*/ 2147483647 h 717"/>
                <a:gd name="T16" fmla="*/ 2147483647 w 715"/>
                <a:gd name="T17" fmla="*/ 2147483647 h 717"/>
                <a:gd name="T18" fmla="*/ 2147483647 w 715"/>
                <a:gd name="T19" fmla="*/ 2147483647 h 717"/>
                <a:gd name="T20" fmla="*/ 2147483647 w 715"/>
                <a:gd name="T21" fmla="*/ 2147483647 h 717"/>
                <a:gd name="T22" fmla="*/ 2147483647 w 715"/>
                <a:gd name="T23" fmla="*/ 2147483647 h 717"/>
                <a:gd name="T24" fmla="*/ 2147483647 w 715"/>
                <a:gd name="T25" fmla="*/ 2147483647 h 717"/>
                <a:gd name="T26" fmla="*/ 0 w 715"/>
                <a:gd name="T27" fmla="*/ 2147483647 h 717"/>
                <a:gd name="T28" fmla="*/ 2147483647 w 715"/>
                <a:gd name="T29" fmla="*/ 2147483647 h 717"/>
                <a:gd name="T30" fmla="*/ 2147483647 w 715"/>
                <a:gd name="T31" fmla="*/ 2147483647 h 717"/>
                <a:gd name="T32" fmla="*/ 2147483647 w 715"/>
                <a:gd name="T33" fmla="*/ 2147483647 h 717"/>
                <a:gd name="T34" fmla="*/ 2147483647 w 715"/>
                <a:gd name="T35" fmla="*/ 2147483647 h 717"/>
                <a:gd name="T36" fmla="*/ 2147483647 w 715"/>
                <a:gd name="T37" fmla="*/ 2147483647 h 717"/>
                <a:gd name="T38" fmla="*/ 2147483647 w 715"/>
                <a:gd name="T39" fmla="*/ 2147483647 h 717"/>
                <a:gd name="T40" fmla="*/ 2147483647 w 715"/>
                <a:gd name="T41" fmla="*/ 2147483647 h 717"/>
                <a:gd name="T42" fmla="*/ 2147483647 w 715"/>
                <a:gd name="T43" fmla="*/ 2147483647 h 717"/>
                <a:gd name="T44" fmla="*/ 2147483647 w 715"/>
                <a:gd name="T45" fmla="*/ 2147483647 h 717"/>
                <a:gd name="T46" fmla="*/ 2147483647 w 715"/>
                <a:gd name="T47" fmla="*/ 2147483647 h 717"/>
                <a:gd name="T48" fmla="*/ 2147483647 w 715"/>
                <a:gd name="T49" fmla="*/ 2147483647 h 717"/>
                <a:gd name="T50" fmla="*/ 2147483647 w 715"/>
                <a:gd name="T51" fmla="*/ 2147483647 h 717"/>
                <a:gd name="T52" fmla="*/ 2147483647 w 715"/>
                <a:gd name="T53" fmla="*/ 2147483647 h 717"/>
                <a:gd name="T54" fmla="*/ 2147483647 w 715"/>
                <a:gd name="T55" fmla="*/ 2147483647 h 717"/>
                <a:gd name="T56" fmla="*/ 2147483647 w 715"/>
                <a:gd name="T57" fmla="*/ 2147483647 h 717"/>
                <a:gd name="T58" fmla="*/ 2147483647 w 715"/>
                <a:gd name="T59" fmla="*/ 2147483647 h 717"/>
                <a:gd name="T60" fmla="*/ 2147483647 w 715"/>
                <a:gd name="T61" fmla="*/ 2147483647 h 717"/>
                <a:gd name="T62" fmla="*/ 2147483647 w 715"/>
                <a:gd name="T63" fmla="*/ 2147483647 h 717"/>
                <a:gd name="T64" fmla="*/ 2147483647 w 715"/>
                <a:gd name="T65" fmla="*/ 2147483647 h 717"/>
                <a:gd name="T66" fmla="*/ 2147483647 w 715"/>
                <a:gd name="T67" fmla="*/ 2147483647 h 717"/>
                <a:gd name="T68" fmla="*/ 2147483647 w 715"/>
                <a:gd name="T69" fmla="*/ 2147483647 h 717"/>
                <a:gd name="T70" fmla="*/ 2147483647 w 715"/>
                <a:gd name="T71" fmla="*/ 2147483647 h 717"/>
                <a:gd name="T72" fmla="*/ 2147483647 w 715"/>
                <a:gd name="T73" fmla="*/ 2147483647 h 717"/>
                <a:gd name="T74" fmla="*/ 2147483647 w 715"/>
                <a:gd name="T75" fmla="*/ 2147483647 h 717"/>
                <a:gd name="T76" fmla="*/ 2147483647 w 715"/>
                <a:gd name="T77" fmla="*/ 2147483647 h 717"/>
                <a:gd name="T78" fmla="*/ 2147483647 w 715"/>
                <a:gd name="T79" fmla="*/ 2147483647 h 717"/>
                <a:gd name="T80" fmla="*/ 2147483647 w 715"/>
                <a:gd name="T81" fmla="*/ 2147483647 h 717"/>
                <a:gd name="T82" fmla="*/ 2147483647 w 715"/>
                <a:gd name="T83" fmla="*/ 2147483647 h 717"/>
                <a:gd name="T84" fmla="*/ 2147483647 w 715"/>
                <a:gd name="T85" fmla="*/ 2147483647 h 717"/>
                <a:gd name="T86" fmla="*/ 2147483647 w 715"/>
                <a:gd name="T87" fmla="*/ 2147483647 h 717"/>
                <a:gd name="T88" fmla="*/ 2147483647 w 715"/>
                <a:gd name="T89" fmla="*/ 2147483647 h 717"/>
                <a:gd name="T90" fmla="*/ 2147483647 w 715"/>
                <a:gd name="T91" fmla="*/ 2147483647 h 717"/>
                <a:gd name="T92" fmla="*/ 2147483647 w 715"/>
                <a:gd name="T93" fmla="*/ 2147483647 h 717"/>
                <a:gd name="T94" fmla="*/ 2147483647 w 715"/>
                <a:gd name="T95" fmla="*/ 2147483647 h 717"/>
                <a:gd name="T96" fmla="*/ 2147483647 w 715"/>
                <a:gd name="T97" fmla="*/ 2147483647 h 71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15"/>
                <a:gd name="T148" fmla="*/ 0 h 717"/>
                <a:gd name="T149" fmla="*/ 715 w 715"/>
                <a:gd name="T150" fmla="*/ 717 h 71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15" h="717">
                  <a:moveTo>
                    <a:pt x="715" y="358"/>
                  </a:moveTo>
                  <a:lnTo>
                    <a:pt x="715" y="340"/>
                  </a:lnTo>
                  <a:lnTo>
                    <a:pt x="714" y="322"/>
                  </a:lnTo>
                  <a:lnTo>
                    <a:pt x="712" y="303"/>
                  </a:lnTo>
                  <a:lnTo>
                    <a:pt x="708" y="287"/>
                  </a:lnTo>
                  <a:lnTo>
                    <a:pt x="701" y="252"/>
                  </a:lnTo>
                  <a:lnTo>
                    <a:pt x="688" y="219"/>
                  </a:lnTo>
                  <a:lnTo>
                    <a:pt x="673" y="188"/>
                  </a:lnTo>
                  <a:lnTo>
                    <a:pt x="655" y="159"/>
                  </a:lnTo>
                  <a:lnTo>
                    <a:pt x="635" y="130"/>
                  </a:lnTo>
                  <a:lnTo>
                    <a:pt x="611" y="106"/>
                  </a:lnTo>
                  <a:lnTo>
                    <a:pt x="585" y="82"/>
                  </a:lnTo>
                  <a:lnTo>
                    <a:pt x="558" y="62"/>
                  </a:lnTo>
                  <a:lnTo>
                    <a:pt x="529" y="44"/>
                  </a:lnTo>
                  <a:lnTo>
                    <a:pt x="498" y="29"/>
                  </a:lnTo>
                  <a:lnTo>
                    <a:pt x="465" y="16"/>
                  </a:lnTo>
                  <a:lnTo>
                    <a:pt x="430" y="7"/>
                  </a:lnTo>
                  <a:lnTo>
                    <a:pt x="412" y="3"/>
                  </a:lnTo>
                  <a:lnTo>
                    <a:pt x="395" y="1"/>
                  </a:lnTo>
                  <a:lnTo>
                    <a:pt x="377" y="0"/>
                  </a:lnTo>
                  <a:lnTo>
                    <a:pt x="358" y="0"/>
                  </a:lnTo>
                  <a:lnTo>
                    <a:pt x="338" y="0"/>
                  </a:lnTo>
                  <a:lnTo>
                    <a:pt x="320" y="1"/>
                  </a:lnTo>
                  <a:lnTo>
                    <a:pt x="304" y="3"/>
                  </a:lnTo>
                  <a:lnTo>
                    <a:pt x="285" y="7"/>
                  </a:lnTo>
                  <a:lnTo>
                    <a:pt x="250" y="16"/>
                  </a:lnTo>
                  <a:lnTo>
                    <a:pt x="218" y="29"/>
                  </a:lnTo>
                  <a:lnTo>
                    <a:pt x="186" y="44"/>
                  </a:lnTo>
                  <a:lnTo>
                    <a:pt x="157" y="62"/>
                  </a:lnTo>
                  <a:lnTo>
                    <a:pt x="130" y="82"/>
                  </a:lnTo>
                  <a:lnTo>
                    <a:pt x="104" y="106"/>
                  </a:lnTo>
                  <a:lnTo>
                    <a:pt x="80" y="130"/>
                  </a:lnTo>
                  <a:lnTo>
                    <a:pt x="60" y="159"/>
                  </a:lnTo>
                  <a:lnTo>
                    <a:pt x="42" y="188"/>
                  </a:lnTo>
                  <a:lnTo>
                    <a:pt x="27" y="219"/>
                  </a:lnTo>
                  <a:lnTo>
                    <a:pt x="14" y="252"/>
                  </a:lnTo>
                  <a:lnTo>
                    <a:pt x="7" y="287"/>
                  </a:lnTo>
                  <a:lnTo>
                    <a:pt x="3" y="303"/>
                  </a:lnTo>
                  <a:lnTo>
                    <a:pt x="2" y="322"/>
                  </a:lnTo>
                  <a:lnTo>
                    <a:pt x="0" y="340"/>
                  </a:lnTo>
                  <a:lnTo>
                    <a:pt x="0" y="358"/>
                  </a:lnTo>
                  <a:lnTo>
                    <a:pt x="0" y="377"/>
                  </a:lnTo>
                  <a:lnTo>
                    <a:pt x="2" y="395"/>
                  </a:lnTo>
                  <a:lnTo>
                    <a:pt x="3" y="413"/>
                  </a:lnTo>
                  <a:lnTo>
                    <a:pt x="7" y="430"/>
                  </a:lnTo>
                  <a:lnTo>
                    <a:pt x="14" y="465"/>
                  </a:lnTo>
                  <a:lnTo>
                    <a:pt x="27" y="497"/>
                  </a:lnTo>
                  <a:lnTo>
                    <a:pt x="42" y="529"/>
                  </a:lnTo>
                  <a:lnTo>
                    <a:pt x="60" y="560"/>
                  </a:lnTo>
                  <a:lnTo>
                    <a:pt x="80" y="587"/>
                  </a:lnTo>
                  <a:lnTo>
                    <a:pt x="104" y="613"/>
                  </a:lnTo>
                  <a:lnTo>
                    <a:pt x="130" y="635"/>
                  </a:lnTo>
                  <a:lnTo>
                    <a:pt x="157" y="655"/>
                  </a:lnTo>
                  <a:lnTo>
                    <a:pt x="186" y="673"/>
                  </a:lnTo>
                  <a:lnTo>
                    <a:pt x="218" y="688"/>
                  </a:lnTo>
                  <a:lnTo>
                    <a:pt x="250" y="701"/>
                  </a:lnTo>
                  <a:lnTo>
                    <a:pt x="285" y="710"/>
                  </a:lnTo>
                  <a:lnTo>
                    <a:pt x="304" y="713"/>
                  </a:lnTo>
                  <a:lnTo>
                    <a:pt x="320" y="715"/>
                  </a:lnTo>
                  <a:lnTo>
                    <a:pt x="338" y="717"/>
                  </a:lnTo>
                  <a:lnTo>
                    <a:pt x="358" y="717"/>
                  </a:lnTo>
                  <a:lnTo>
                    <a:pt x="377" y="717"/>
                  </a:lnTo>
                  <a:lnTo>
                    <a:pt x="395" y="715"/>
                  </a:lnTo>
                  <a:lnTo>
                    <a:pt x="412" y="713"/>
                  </a:lnTo>
                  <a:lnTo>
                    <a:pt x="430" y="710"/>
                  </a:lnTo>
                  <a:lnTo>
                    <a:pt x="465" y="701"/>
                  </a:lnTo>
                  <a:lnTo>
                    <a:pt x="498" y="688"/>
                  </a:lnTo>
                  <a:lnTo>
                    <a:pt x="529" y="673"/>
                  </a:lnTo>
                  <a:lnTo>
                    <a:pt x="558" y="655"/>
                  </a:lnTo>
                  <a:lnTo>
                    <a:pt x="585" y="635"/>
                  </a:lnTo>
                  <a:lnTo>
                    <a:pt x="611" y="613"/>
                  </a:lnTo>
                  <a:lnTo>
                    <a:pt x="635" y="587"/>
                  </a:lnTo>
                  <a:lnTo>
                    <a:pt x="655" y="560"/>
                  </a:lnTo>
                  <a:lnTo>
                    <a:pt x="673" y="529"/>
                  </a:lnTo>
                  <a:lnTo>
                    <a:pt x="688" y="497"/>
                  </a:lnTo>
                  <a:lnTo>
                    <a:pt x="701" y="465"/>
                  </a:lnTo>
                  <a:lnTo>
                    <a:pt x="708" y="430"/>
                  </a:lnTo>
                  <a:lnTo>
                    <a:pt x="712" y="413"/>
                  </a:lnTo>
                  <a:lnTo>
                    <a:pt x="714" y="395"/>
                  </a:lnTo>
                  <a:lnTo>
                    <a:pt x="715" y="377"/>
                  </a:lnTo>
                  <a:lnTo>
                    <a:pt x="715" y="358"/>
                  </a:lnTo>
                  <a:lnTo>
                    <a:pt x="706" y="358"/>
                  </a:lnTo>
                  <a:lnTo>
                    <a:pt x="704" y="324"/>
                  </a:lnTo>
                  <a:lnTo>
                    <a:pt x="701" y="289"/>
                  </a:lnTo>
                  <a:lnTo>
                    <a:pt x="692" y="254"/>
                  </a:lnTo>
                  <a:lnTo>
                    <a:pt x="679" y="223"/>
                  </a:lnTo>
                  <a:lnTo>
                    <a:pt x="664" y="192"/>
                  </a:lnTo>
                  <a:lnTo>
                    <a:pt x="648" y="163"/>
                  </a:lnTo>
                  <a:lnTo>
                    <a:pt x="628" y="137"/>
                  </a:lnTo>
                  <a:lnTo>
                    <a:pt x="606" y="111"/>
                  </a:lnTo>
                  <a:lnTo>
                    <a:pt x="580" y="89"/>
                  </a:lnTo>
                  <a:lnTo>
                    <a:pt x="553" y="69"/>
                  </a:lnTo>
                  <a:lnTo>
                    <a:pt x="525" y="51"/>
                  </a:lnTo>
                  <a:lnTo>
                    <a:pt x="494" y="36"/>
                  </a:lnTo>
                  <a:lnTo>
                    <a:pt x="461" y="25"/>
                  </a:lnTo>
                  <a:lnTo>
                    <a:pt x="428" y="16"/>
                  </a:lnTo>
                  <a:lnTo>
                    <a:pt x="393" y="11"/>
                  </a:lnTo>
                  <a:lnTo>
                    <a:pt x="358" y="9"/>
                  </a:lnTo>
                  <a:lnTo>
                    <a:pt x="322" y="11"/>
                  </a:lnTo>
                  <a:lnTo>
                    <a:pt x="287" y="16"/>
                  </a:lnTo>
                  <a:lnTo>
                    <a:pt x="254" y="25"/>
                  </a:lnTo>
                  <a:lnTo>
                    <a:pt x="221" y="36"/>
                  </a:lnTo>
                  <a:lnTo>
                    <a:pt x="192" y="51"/>
                  </a:lnTo>
                  <a:lnTo>
                    <a:pt x="163" y="69"/>
                  </a:lnTo>
                  <a:lnTo>
                    <a:pt x="135" y="89"/>
                  </a:lnTo>
                  <a:lnTo>
                    <a:pt x="111" y="111"/>
                  </a:lnTo>
                  <a:lnTo>
                    <a:pt x="88" y="137"/>
                  </a:lnTo>
                  <a:lnTo>
                    <a:pt x="67" y="163"/>
                  </a:lnTo>
                  <a:lnTo>
                    <a:pt x="51" y="192"/>
                  </a:lnTo>
                  <a:lnTo>
                    <a:pt x="36" y="223"/>
                  </a:lnTo>
                  <a:lnTo>
                    <a:pt x="23" y="254"/>
                  </a:lnTo>
                  <a:lnTo>
                    <a:pt x="14" y="289"/>
                  </a:lnTo>
                  <a:lnTo>
                    <a:pt x="11" y="324"/>
                  </a:lnTo>
                  <a:lnTo>
                    <a:pt x="9" y="358"/>
                  </a:lnTo>
                  <a:lnTo>
                    <a:pt x="11" y="395"/>
                  </a:lnTo>
                  <a:lnTo>
                    <a:pt x="14" y="428"/>
                  </a:lnTo>
                  <a:lnTo>
                    <a:pt x="23" y="463"/>
                  </a:lnTo>
                  <a:lnTo>
                    <a:pt x="36" y="494"/>
                  </a:lnTo>
                  <a:lnTo>
                    <a:pt x="51" y="525"/>
                  </a:lnTo>
                  <a:lnTo>
                    <a:pt x="67" y="554"/>
                  </a:lnTo>
                  <a:lnTo>
                    <a:pt x="88" y="580"/>
                  </a:lnTo>
                  <a:lnTo>
                    <a:pt x="111" y="605"/>
                  </a:lnTo>
                  <a:lnTo>
                    <a:pt x="135" y="627"/>
                  </a:lnTo>
                  <a:lnTo>
                    <a:pt x="163" y="648"/>
                  </a:lnTo>
                  <a:lnTo>
                    <a:pt x="192" y="666"/>
                  </a:lnTo>
                  <a:lnTo>
                    <a:pt x="221" y="681"/>
                  </a:lnTo>
                  <a:lnTo>
                    <a:pt x="254" y="692"/>
                  </a:lnTo>
                  <a:lnTo>
                    <a:pt x="287" y="701"/>
                  </a:lnTo>
                  <a:lnTo>
                    <a:pt x="322" y="706"/>
                  </a:lnTo>
                  <a:lnTo>
                    <a:pt x="358" y="708"/>
                  </a:lnTo>
                  <a:lnTo>
                    <a:pt x="393" y="706"/>
                  </a:lnTo>
                  <a:lnTo>
                    <a:pt x="428" y="701"/>
                  </a:lnTo>
                  <a:lnTo>
                    <a:pt x="461" y="692"/>
                  </a:lnTo>
                  <a:lnTo>
                    <a:pt x="494" y="681"/>
                  </a:lnTo>
                  <a:lnTo>
                    <a:pt x="525" y="666"/>
                  </a:lnTo>
                  <a:lnTo>
                    <a:pt x="553" y="648"/>
                  </a:lnTo>
                  <a:lnTo>
                    <a:pt x="580" y="627"/>
                  </a:lnTo>
                  <a:lnTo>
                    <a:pt x="606" y="605"/>
                  </a:lnTo>
                  <a:lnTo>
                    <a:pt x="628" y="580"/>
                  </a:lnTo>
                  <a:lnTo>
                    <a:pt x="648" y="554"/>
                  </a:lnTo>
                  <a:lnTo>
                    <a:pt x="664" y="525"/>
                  </a:lnTo>
                  <a:lnTo>
                    <a:pt x="679" y="494"/>
                  </a:lnTo>
                  <a:lnTo>
                    <a:pt x="692" y="463"/>
                  </a:lnTo>
                  <a:lnTo>
                    <a:pt x="701" y="428"/>
                  </a:lnTo>
                  <a:lnTo>
                    <a:pt x="704" y="395"/>
                  </a:lnTo>
                  <a:lnTo>
                    <a:pt x="706" y="358"/>
                  </a:lnTo>
                  <a:lnTo>
                    <a:pt x="715" y="358"/>
                  </a:lnTo>
                  <a:close/>
                </a:path>
              </a:pathLst>
            </a:custGeom>
            <a:solidFill>
              <a:srgbClr val="B1DFFF"/>
            </a:solidFill>
            <a:ln w="9525">
              <a:noFill/>
              <a:round/>
              <a:headEnd/>
              <a:tailEnd/>
            </a:ln>
          </p:spPr>
          <p:txBody>
            <a:bodyPr/>
            <a:lstStyle/>
            <a:p>
              <a:endParaRPr lang="en-US"/>
            </a:p>
          </p:txBody>
        </p:sp>
        <p:sp>
          <p:nvSpPr>
            <p:cNvPr id="49269" name="Freeform 334"/>
            <p:cNvSpPr>
              <a:spLocks/>
            </p:cNvSpPr>
            <p:nvPr/>
          </p:nvSpPr>
          <p:spPr bwMode="auto">
            <a:xfrm>
              <a:off x="3540481" y="2838469"/>
              <a:ext cx="1000477" cy="1122362"/>
            </a:xfrm>
            <a:custGeom>
              <a:avLst/>
              <a:gdLst>
                <a:gd name="T0" fmla="*/ 2147483647 w 709"/>
                <a:gd name="T1" fmla="*/ 2147483647 h 707"/>
                <a:gd name="T2" fmla="*/ 2147483647 w 709"/>
                <a:gd name="T3" fmla="*/ 2147483647 h 707"/>
                <a:gd name="T4" fmla="*/ 2147483647 w 709"/>
                <a:gd name="T5" fmla="*/ 2147483647 h 707"/>
                <a:gd name="T6" fmla="*/ 2147483647 w 709"/>
                <a:gd name="T7" fmla="*/ 2147483647 h 707"/>
                <a:gd name="T8" fmla="*/ 2147483647 w 709"/>
                <a:gd name="T9" fmla="*/ 2147483647 h 707"/>
                <a:gd name="T10" fmla="*/ 2147483647 w 709"/>
                <a:gd name="T11" fmla="*/ 2147483647 h 707"/>
                <a:gd name="T12" fmla="*/ 2147483647 w 709"/>
                <a:gd name="T13" fmla="*/ 2147483647 h 707"/>
                <a:gd name="T14" fmla="*/ 2147483647 w 709"/>
                <a:gd name="T15" fmla="*/ 2147483647 h 707"/>
                <a:gd name="T16" fmla="*/ 2147483647 w 709"/>
                <a:gd name="T17" fmla="*/ 2147483647 h 707"/>
                <a:gd name="T18" fmla="*/ 2147483647 w 709"/>
                <a:gd name="T19" fmla="*/ 2147483647 h 707"/>
                <a:gd name="T20" fmla="*/ 0 w 709"/>
                <a:gd name="T21" fmla="*/ 2147483647 h 707"/>
                <a:gd name="T22" fmla="*/ 2147483647 w 709"/>
                <a:gd name="T23" fmla="*/ 2147483647 h 707"/>
                <a:gd name="T24" fmla="*/ 2147483647 w 709"/>
                <a:gd name="T25" fmla="*/ 2147483647 h 707"/>
                <a:gd name="T26" fmla="*/ 2147483647 w 709"/>
                <a:gd name="T27" fmla="*/ 2147483647 h 707"/>
                <a:gd name="T28" fmla="*/ 2147483647 w 709"/>
                <a:gd name="T29" fmla="*/ 2147483647 h 707"/>
                <a:gd name="T30" fmla="*/ 2147483647 w 709"/>
                <a:gd name="T31" fmla="*/ 2147483647 h 707"/>
                <a:gd name="T32" fmla="*/ 2147483647 w 709"/>
                <a:gd name="T33" fmla="*/ 2147483647 h 707"/>
                <a:gd name="T34" fmla="*/ 2147483647 w 709"/>
                <a:gd name="T35" fmla="*/ 2147483647 h 707"/>
                <a:gd name="T36" fmla="*/ 2147483647 w 709"/>
                <a:gd name="T37" fmla="*/ 2147483647 h 707"/>
                <a:gd name="T38" fmla="*/ 2147483647 w 709"/>
                <a:gd name="T39" fmla="*/ 2147483647 h 707"/>
                <a:gd name="T40" fmla="*/ 2147483647 w 709"/>
                <a:gd name="T41" fmla="*/ 2147483647 h 707"/>
                <a:gd name="T42" fmla="*/ 2147483647 w 709"/>
                <a:gd name="T43" fmla="*/ 2147483647 h 707"/>
                <a:gd name="T44" fmla="*/ 2147483647 w 709"/>
                <a:gd name="T45" fmla="*/ 2147483647 h 707"/>
                <a:gd name="T46" fmla="*/ 2147483647 w 709"/>
                <a:gd name="T47" fmla="*/ 2147483647 h 707"/>
                <a:gd name="T48" fmla="*/ 2147483647 w 709"/>
                <a:gd name="T49" fmla="*/ 2147483647 h 707"/>
                <a:gd name="T50" fmla="*/ 2147483647 w 709"/>
                <a:gd name="T51" fmla="*/ 2147483647 h 707"/>
                <a:gd name="T52" fmla="*/ 2147483647 w 709"/>
                <a:gd name="T53" fmla="*/ 2147483647 h 707"/>
                <a:gd name="T54" fmla="*/ 2147483647 w 709"/>
                <a:gd name="T55" fmla="*/ 2147483647 h 707"/>
                <a:gd name="T56" fmla="*/ 2147483647 w 709"/>
                <a:gd name="T57" fmla="*/ 2147483647 h 707"/>
                <a:gd name="T58" fmla="*/ 2147483647 w 709"/>
                <a:gd name="T59" fmla="*/ 2147483647 h 707"/>
                <a:gd name="T60" fmla="*/ 2147483647 w 709"/>
                <a:gd name="T61" fmla="*/ 2147483647 h 707"/>
                <a:gd name="T62" fmla="*/ 2147483647 w 709"/>
                <a:gd name="T63" fmla="*/ 2147483647 h 707"/>
                <a:gd name="T64" fmla="*/ 2147483647 w 709"/>
                <a:gd name="T65" fmla="*/ 2147483647 h 707"/>
                <a:gd name="T66" fmla="*/ 2147483647 w 709"/>
                <a:gd name="T67" fmla="*/ 2147483647 h 707"/>
                <a:gd name="T68" fmla="*/ 2147483647 w 709"/>
                <a:gd name="T69" fmla="*/ 2147483647 h 707"/>
                <a:gd name="T70" fmla="*/ 2147483647 w 709"/>
                <a:gd name="T71" fmla="*/ 2147483647 h 707"/>
                <a:gd name="T72" fmla="*/ 2147483647 w 709"/>
                <a:gd name="T73" fmla="*/ 2147483647 h 707"/>
                <a:gd name="T74" fmla="*/ 2147483647 w 709"/>
                <a:gd name="T75" fmla="*/ 2147483647 h 707"/>
                <a:gd name="T76" fmla="*/ 2147483647 w 709"/>
                <a:gd name="T77" fmla="*/ 2147483647 h 707"/>
                <a:gd name="T78" fmla="*/ 2147483647 w 709"/>
                <a:gd name="T79" fmla="*/ 2147483647 h 707"/>
                <a:gd name="T80" fmla="*/ 2147483647 w 709"/>
                <a:gd name="T81" fmla="*/ 2147483647 h 707"/>
                <a:gd name="T82" fmla="*/ 2147483647 w 709"/>
                <a:gd name="T83" fmla="*/ 2147483647 h 707"/>
                <a:gd name="T84" fmla="*/ 2147483647 w 709"/>
                <a:gd name="T85" fmla="*/ 2147483647 h 7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09"/>
                <a:gd name="T130" fmla="*/ 0 h 707"/>
                <a:gd name="T131" fmla="*/ 709 w 709"/>
                <a:gd name="T132" fmla="*/ 707 h 7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09" h="707">
                  <a:moveTo>
                    <a:pt x="709" y="353"/>
                  </a:moveTo>
                  <a:lnTo>
                    <a:pt x="707" y="317"/>
                  </a:lnTo>
                  <a:lnTo>
                    <a:pt x="701" y="282"/>
                  </a:lnTo>
                  <a:lnTo>
                    <a:pt x="692" y="249"/>
                  </a:lnTo>
                  <a:lnTo>
                    <a:pt x="681" y="216"/>
                  </a:lnTo>
                  <a:lnTo>
                    <a:pt x="667" y="185"/>
                  </a:lnTo>
                  <a:lnTo>
                    <a:pt x="648" y="156"/>
                  </a:lnTo>
                  <a:lnTo>
                    <a:pt x="628" y="128"/>
                  </a:lnTo>
                  <a:lnTo>
                    <a:pt x="604" y="103"/>
                  </a:lnTo>
                  <a:lnTo>
                    <a:pt x="581" y="81"/>
                  </a:lnTo>
                  <a:lnTo>
                    <a:pt x="553" y="60"/>
                  </a:lnTo>
                  <a:lnTo>
                    <a:pt x="524" y="42"/>
                  </a:lnTo>
                  <a:lnTo>
                    <a:pt x="493" y="28"/>
                  </a:lnTo>
                  <a:lnTo>
                    <a:pt x="460" y="15"/>
                  </a:lnTo>
                  <a:lnTo>
                    <a:pt x="425" y="7"/>
                  </a:lnTo>
                  <a:lnTo>
                    <a:pt x="390" y="2"/>
                  </a:lnTo>
                  <a:lnTo>
                    <a:pt x="355" y="0"/>
                  </a:lnTo>
                  <a:lnTo>
                    <a:pt x="319" y="2"/>
                  </a:lnTo>
                  <a:lnTo>
                    <a:pt x="284" y="7"/>
                  </a:lnTo>
                  <a:lnTo>
                    <a:pt x="249" y="15"/>
                  </a:lnTo>
                  <a:lnTo>
                    <a:pt x="216" y="28"/>
                  </a:lnTo>
                  <a:lnTo>
                    <a:pt x="185" y="42"/>
                  </a:lnTo>
                  <a:lnTo>
                    <a:pt x="156" y="60"/>
                  </a:lnTo>
                  <a:lnTo>
                    <a:pt x="128" y="81"/>
                  </a:lnTo>
                  <a:lnTo>
                    <a:pt x="105" y="103"/>
                  </a:lnTo>
                  <a:lnTo>
                    <a:pt x="81" y="128"/>
                  </a:lnTo>
                  <a:lnTo>
                    <a:pt x="61" y="156"/>
                  </a:lnTo>
                  <a:lnTo>
                    <a:pt x="42" y="185"/>
                  </a:lnTo>
                  <a:lnTo>
                    <a:pt x="28" y="216"/>
                  </a:lnTo>
                  <a:lnTo>
                    <a:pt x="17" y="249"/>
                  </a:lnTo>
                  <a:lnTo>
                    <a:pt x="8" y="282"/>
                  </a:lnTo>
                  <a:lnTo>
                    <a:pt x="2" y="317"/>
                  </a:lnTo>
                  <a:lnTo>
                    <a:pt x="0" y="353"/>
                  </a:lnTo>
                  <a:lnTo>
                    <a:pt x="2" y="390"/>
                  </a:lnTo>
                  <a:lnTo>
                    <a:pt x="8" y="425"/>
                  </a:lnTo>
                  <a:lnTo>
                    <a:pt x="17" y="460"/>
                  </a:lnTo>
                  <a:lnTo>
                    <a:pt x="28" y="491"/>
                  </a:lnTo>
                  <a:lnTo>
                    <a:pt x="42" y="522"/>
                  </a:lnTo>
                  <a:lnTo>
                    <a:pt x="61" y="551"/>
                  </a:lnTo>
                  <a:lnTo>
                    <a:pt x="81" y="579"/>
                  </a:lnTo>
                  <a:lnTo>
                    <a:pt x="105" y="604"/>
                  </a:lnTo>
                  <a:lnTo>
                    <a:pt x="128" y="626"/>
                  </a:lnTo>
                  <a:lnTo>
                    <a:pt x="156" y="646"/>
                  </a:lnTo>
                  <a:lnTo>
                    <a:pt x="185" y="665"/>
                  </a:lnTo>
                  <a:lnTo>
                    <a:pt x="216" y="679"/>
                  </a:lnTo>
                  <a:lnTo>
                    <a:pt x="249" y="692"/>
                  </a:lnTo>
                  <a:lnTo>
                    <a:pt x="284" y="699"/>
                  </a:lnTo>
                  <a:lnTo>
                    <a:pt x="319" y="705"/>
                  </a:lnTo>
                  <a:lnTo>
                    <a:pt x="355" y="707"/>
                  </a:lnTo>
                  <a:lnTo>
                    <a:pt x="390" y="705"/>
                  </a:lnTo>
                  <a:lnTo>
                    <a:pt x="425" y="699"/>
                  </a:lnTo>
                  <a:lnTo>
                    <a:pt x="460" y="692"/>
                  </a:lnTo>
                  <a:lnTo>
                    <a:pt x="493" y="679"/>
                  </a:lnTo>
                  <a:lnTo>
                    <a:pt x="524" y="665"/>
                  </a:lnTo>
                  <a:lnTo>
                    <a:pt x="553" y="646"/>
                  </a:lnTo>
                  <a:lnTo>
                    <a:pt x="581" y="626"/>
                  </a:lnTo>
                  <a:lnTo>
                    <a:pt x="604" y="604"/>
                  </a:lnTo>
                  <a:lnTo>
                    <a:pt x="628" y="579"/>
                  </a:lnTo>
                  <a:lnTo>
                    <a:pt x="648" y="551"/>
                  </a:lnTo>
                  <a:lnTo>
                    <a:pt x="667" y="522"/>
                  </a:lnTo>
                  <a:lnTo>
                    <a:pt x="681" y="491"/>
                  </a:lnTo>
                  <a:lnTo>
                    <a:pt x="692" y="460"/>
                  </a:lnTo>
                  <a:lnTo>
                    <a:pt x="701" y="425"/>
                  </a:lnTo>
                  <a:lnTo>
                    <a:pt x="707" y="390"/>
                  </a:lnTo>
                  <a:lnTo>
                    <a:pt x="709" y="353"/>
                  </a:lnTo>
                  <a:lnTo>
                    <a:pt x="700" y="353"/>
                  </a:lnTo>
                  <a:lnTo>
                    <a:pt x="698" y="319"/>
                  </a:lnTo>
                  <a:lnTo>
                    <a:pt x="692" y="284"/>
                  </a:lnTo>
                  <a:lnTo>
                    <a:pt x="683" y="251"/>
                  </a:lnTo>
                  <a:lnTo>
                    <a:pt x="672" y="220"/>
                  </a:lnTo>
                  <a:lnTo>
                    <a:pt x="658" y="189"/>
                  </a:lnTo>
                  <a:lnTo>
                    <a:pt x="641" y="161"/>
                  </a:lnTo>
                  <a:lnTo>
                    <a:pt x="621" y="134"/>
                  </a:lnTo>
                  <a:lnTo>
                    <a:pt x="599" y="110"/>
                  </a:lnTo>
                  <a:lnTo>
                    <a:pt x="573" y="88"/>
                  </a:lnTo>
                  <a:lnTo>
                    <a:pt x="548" y="68"/>
                  </a:lnTo>
                  <a:lnTo>
                    <a:pt x="518" y="50"/>
                  </a:lnTo>
                  <a:lnTo>
                    <a:pt x="489" y="35"/>
                  </a:lnTo>
                  <a:lnTo>
                    <a:pt x="458" y="24"/>
                  </a:lnTo>
                  <a:lnTo>
                    <a:pt x="423" y="15"/>
                  </a:lnTo>
                  <a:lnTo>
                    <a:pt x="390" y="11"/>
                  </a:lnTo>
                  <a:lnTo>
                    <a:pt x="355" y="9"/>
                  </a:lnTo>
                  <a:lnTo>
                    <a:pt x="319" y="11"/>
                  </a:lnTo>
                  <a:lnTo>
                    <a:pt x="286" y="15"/>
                  </a:lnTo>
                  <a:lnTo>
                    <a:pt x="251" y="24"/>
                  </a:lnTo>
                  <a:lnTo>
                    <a:pt x="220" y="35"/>
                  </a:lnTo>
                  <a:lnTo>
                    <a:pt x="191" y="50"/>
                  </a:lnTo>
                  <a:lnTo>
                    <a:pt x="161" y="68"/>
                  </a:lnTo>
                  <a:lnTo>
                    <a:pt x="136" y="88"/>
                  </a:lnTo>
                  <a:lnTo>
                    <a:pt x="110" y="110"/>
                  </a:lnTo>
                  <a:lnTo>
                    <a:pt x="88" y="134"/>
                  </a:lnTo>
                  <a:lnTo>
                    <a:pt x="68" y="161"/>
                  </a:lnTo>
                  <a:lnTo>
                    <a:pt x="52" y="189"/>
                  </a:lnTo>
                  <a:lnTo>
                    <a:pt x="37" y="220"/>
                  </a:lnTo>
                  <a:lnTo>
                    <a:pt x="26" y="251"/>
                  </a:lnTo>
                  <a:lnTo>
                    <a:pt x="17" y="284"/>
                  </a:lnTo>
                  <a:lnTo>
                    <a:pt x="11" y="319"/>
                  </a:lnTo>
                  <a:lnTo>
                    <a:pt x="10" y="353"/>
                  </a:lnTo>
                  <a:lnTo>
                    <a:pt x="11" y="388"/>
                  </a:lnTo>
                  <a:lnTo>
                    <a:pt x="17" y="423"/>
                  </a:lnTo>
                  <a:lnTo>
                    <a:pt x="26" y="456"/>
                  </a:lnTo>
                  <a:lnTo>
                    <a:pt x="37" y="487"/>
                  </a:lnTo>
                  <a:lnTo>
                    <a:pt x="52" y="518"/>
                  </a:lnTo>
                  <a:lnTo>
                    <a:pt x="68" y="546"/>
                  </a:lnTo>
                  <a:lnTo>
                    <a:pt x="88" y="573"/>
                  </a:lnTo>
                  <a:lnTo>
                    <a:pt x="110" y="597"/>
                  </a:lnTo>
                  <a:lnTo>
                    <a:pt x="136" y="619"/>
                  </a:lnTo>
                  <a:lnTo>
                    <a:pt x="161" y="639"/>
                  </a:lnTo>
                  <a:lnTo>
                    <a:pt x="191" y="657"/>
                  </a:lnTo>
                  <a:lnTo>
                    <a:pt x="220" y="672"/>
                  </a:lnTo>
                  <a:lnTo>
                    <a:pt x="251" y="683"/>
                  </a:lnTo>
                  <a:lnTo>
                    <a:pt x="286" y="692"/>
                  </a:lnTo>
                  <a:lnTo>
                    <a:pt x="319" y="696"/>
                  </a:lnTo>
                  <a:lnTo>
                    <a:pt x="355" y="698"/>
                  </a:lnTo>
                  <a:lnTo>
                    <a:pt x="390" y="696"/>
                  </a:lnTo>
                  <a:lnTo>
                    <a:pt x="423" y="692"/>
                  </a:lnTo>
                  <a:lnTo>
                    <a:pt x="458" y="683"/>
                  </a:lnTo>
                  <a:lnTo>
                    <a:pt x="489" y="672"/>
                  </a:lnTo>
                  <a:lnTo>
                    <a:pt x="518" y="657"/>
                  </a:lnTo>
                  <a:lnTo>
                    <a:pt x="548" y="639"/>
                  </a:lnTo>
                  <a:lnTo>
                    <a:pt x="573" y="619"/>
                  </a:lnTo>
                  <a:lnTo>
                    <a:pt x="599" y="597"/>
                  </a:lnTo>
                  <a:lnTo>
                    <a:pt x="621" y="573"/>
                  </a:lnTo>
                  <a:lnTo>
                    <a:pt x="641" y="546"/>
                  </a:lnTo>
                  <a:lnTo>
                    <a:pt x="658" y="518"/>
                  </a:lnTo>
                  <a:lnTo>
                    <a:pt x="672" y="487"/>
                  </a:lnTo>
                  <a:lnTo>
                    <a:pt x="683" y="456"/>
                  </a:lnTo>
                  <a:lnTo>
                    <a:pt x="692" y="423"/>
                  </a:lnTo>
                  <a:lnTo>
                    <a:pt x="698" y="388"/>
                  </a:lnTo>
                  <a:lnTo>
                    <a:pt x="700" y="353"/>
                  </a:lnTo>
                  <a:lnTo>
                    <a:pt x="709" y="353"/>
                  </a:lnTo>
                  <a:close/>
                </a:path>
              </a:pathLst>
            </a:custGeom>
            <a:solidFill>
              <a:srgbClr val="B2E0FF"/>
            </a:solidFill>
            <a:ln w="9525">
              <a:noFill/>
              <a:round/>
              <a:headEnd/>
              <a:tailEnd/>
            </a:ln>
          </p:spPr>
          <p:txBody>
            <a:bodyPr/>
            <a:lstStyle/>
            <a:p>
              <a:endParaRPr lang="en-US"/>
            </a:p>
          </p:txBody>
        </p:sp>
        <p:sp>
          <p:nvSpPr>
            <p:cNvPr id="49270" name="Freeform 335"/>
            <p:cNvSpPr>
              <a:spLocks/>
            </p:cNvSpPr>
            <p:nvPr/>
          </p:nvSpPr>
          <p:spPr bwMode="auto">
            <a:xfrm>
              <a:off x="3548945" y="2844819"/>
              <a:ext cx="983544" cy="1109662"/>
            </a:xfrm>
            <a:custGeom>
              <a:avLst/>
              <a:gdLst>
                <a:gd name="T0" fmla="*/ 2147483647 w 697"/>
                <a:gd name="T1" fmla="*/ 2147483647 h 699"/>
                <a:gd name="T2" fmla="*/ 2147483647 w 697"/>
                <a:gd name="T3" fmla="*/ 2147483647 h 699"/>
                <a:gd name="T4" fmla="*/ 2147483647 w 697"/>
                <a:gd name="T5" fmla="*/ 2147483647 h 699"/>
                <a:gd name="T6" fmla="*/ 2147483647 w 697"/>
                <a:gd name="T7" fmla="*/ 2147483647 h 699"/>
                <a:gd name="T8" fmla="*/ 2147483647 w 697"/>
                <a:gd name="T9" fmla="*/ 2147483647 h 699"/>
                <a:gd name="T10" fmla="*/ 2147483647 w 697"/>
                <a:gd name="T11" fmla="*/ 2147483647 h 699"/>
                <a:gd name="T12" fmla="*/ 2147483647 w 697"/>
                <a:gd name="T13" fmla="*/ 2147483647 h 699"/>
                <a:gd name="T14" fmla="*/ 2147483647 w 697"/>
                <a:gd name="T15" fmla="*/ 2147483647 h 699"/>
                <a:gd name="T16" fmla="*/ 2147483647 w 697"/>
                <a:gd name="T17" fmla="*/ 2147483647 h 699"/>
                <a:gd name="T18" fmla="*/ 2147483647 w 697"/>
                <a:gd name="T19" fmla="*/ 2147483647 h 699"/>
                <a:gd name="T20" fmla="*/ 0 w 697"/>
                <a:gd name="T21" fmla="*/ 2147483647 h 699"/>
                <a:gd name="T22" fmla="*/ 2147483647 w 697"/>
                <a:gd name="T23" fmla="*/ 2147483647 h 699"/>
                <a:gd name="T24" fmla="*/ 2147483647 w 697"/>
                <a:gd name="T25" fmla="*/ 2147483647 h 699"/>
                <a:gd name="T26" fmla="*/ 2147483647 w 697"/>
                <a:gd name="T27" fmla="*/ 2147483647 h 699"/>
                <a:gd name="T28" fmla="*/ 2147483647 w 697"/>
                <a:gd name="T29" fmla="*/ 2147483647 h 699"/>
                <a:gd name="T30" fmla="*/ 2147483647 w 697"/>
                <a:gd name="T31" fmla="*/ 2147483647 h 699"/>
                <a:gd name="T32" fmla="*/ 2147483647 w 697"/>
                <a:gd name="T33" fmla="*/ 2147483647 h 699"/>
                <a:gd name="T34" fmla="*/ 2147483647 w 697"/>
                <a:gd name="T35" fmla="*/ 2147483647 h 699"/>
                <a:gd name="T36" fmla="*/ 2147483647 w 697"/>
                <a:gd name="T37" fmla="*/ 2147483647 h 699"/>
                <a:gd name="T38" fmla="*/ 2147483647 w 697"/>
                <a:gd name="T39" fmla="*/ 2147483647 h 699"/>
                <a:gd name="T40" fmla="*/ 2147483647 w 697"/>
                <a:gd name="T41" fmla="*/ 2147483647 h 699"/>
                <a:gd name="T42" fmla="*/ 2147483647 w 697"/>
                <a:gd name="T43" fmla="*/ 2147483647 h 699"/>
                <a:gd name="T44" fmla="*/ 2147483647 w 697"/>
                <a:gd name="T45" fmla="*/ 2147483647 h 699"/>
                <a:gd name="T46" fmla="*/ 2147483647 w 697"/>
                <a:gd name="T47" fmla="*/ 2147483647 h 699"/>
                <a:gd name="T48" fmla="*/ 2147483647 w 697"/>
                <a:gd name="T49" fmla="*/ 2147483647 h 699"/>
                <a:gd name="T50" fmla="*/ 2147483647 w 697"/>
                <a:gd name="T51" fmla="*/ 2147483647 h 699"/>
                <a:gd name="T52" fmla="*/ 2147483647 w 697"/>
                <a:gd name="T53" fmla="*/ 2147483647 h 699"/>
                <a:gd name="T54" fmla="*/ 2147483647 w 697"/>
                <a:gd name="T55" fmla="*/ 2147483647 h 699"/>
                <a:gd name="T56" fmla="*/ 2147483647 w 697"/>
                <a:gd name="T57" fmla="*/ 2147483647 h 699"/>
                <a:gd name="T58" fmla="*/ 2147483647 w 697"/>
                <a:gd name="T59" fmla="*/ 2147483647 h 699"/>
                <a:gd name="T60" fmla="*/ 2147483647 w 697"/>
                <a:gd name="T61" fmla="*/ 2147483647 h 699"/>
                <a:gd name="T62" fmla="*/ 2147483647 w 697"/>
                <a:gd name="T63" fmla="*/ 2147483647 h 699"/>
                <a:gd name="T64" fmla="*/ 2147483647 w 697"/>
                <a:gd name="T65" fmla="*/ 2147483647 h 699"/>
                <a:gd name="T66" fmla="*/ 2147483647 w 697"/>
                <a:gd name="T67" fmla="*/ 2147483647 h 699"/>
                <a:gd name="T68" fmla="*/ 2147483647 w 697"/>
                <a:gd name="T69" fmla="*/ 2147483647 h 699"/>
                <a:gd name="T70" fmla="*/ 2147483647 w 697"/>
                <a:gd name="T71" fmla="*/ 2147483647 h 699"/>
                <a:gd name="T72" fmla="*/ 2147483647 w 697"/>
                <a:gd name="T73" fmla="*/ 2147483647 h 699"/>
                <a:gd name="T74" fmla="*/ 2147483647 w 697"/>
                <a:gd name="T75" fmla="*/ 2147483647 h 699"/>
                <a:gd name="T76" fmla="*/ 2147483647 w 697"/>
                <a:gd name="T77" fmla="*/ 2147483647 h 699"/>
                <a:gd name="T78" fmla="*/ 2147483647 w 697"/>
                <a:gd name="T79" fmla="*/ 2147483647 h 699"/>
                <a:gd name="T80" fmla="*/ 2147483647 w 697"/>
                <a:gd name="T81" fmla="*/ 2147483647 h 699"/>
                <a:gd name="T82" fmla="*/ 2147483647 w 697"/>
                <a:gd name="T83" fmla="*/ 2147483647 h 699"/>
                <a:gd name="T84" fmla="*/ 2147483647 w 697"/>
                <a:gd name="T85" fmla="*/ 2147483647 h 6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7"/>
                <a:gd name="T130" fmla="*/ 0 h 699"/>
                <a:gd name="T131" fmla="*/ 697 w 697"/>
                <a:gd name="T132" fmla="*/ 699 h 6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7" h="699">
                  <a:moveTo>
                    <a:pt x="697" y="349"/>
                  </a:moveTo>
                  <a:lnTo>
                    <a:pt x="695" y="315"/>
                  </a:lnTo>
                  <a:lnTo>
                    <a:pt x="692" y="280"/>
                  </a:lnTo>
                  <a:lnTo>
                    <a:pt x="683" y="245"/>
                  </a:lnTo>
                  <a:lnTo>
                    <a:pt x="670" y="214"/>
                  </a:lnTo>
                  <a:lnTo>
                    <a:pt x="655" y="183"/>
                  </a:lnTo>
                  <a:lnTo>
                    <a:pt x="639" y="154"/>
                  </a:lnTo>
                  <a:lnTo>
                    <a:pt x="619" y="128"/>
                  </a:lnTo>
                  <a:lnTo>
                    <a:pt x="597" y="102"/>
                  </a:lnTo>
                  <a:lnTo>
                    <a:pt x="571" y="80"/>
                  </a:lnTo>
                  <a:lnTo>
                    <a:pt x="544" y="60"/>
                  </a:lnTo>
                  <a:lnTo>
                    <a:pt x="516" y="42"/>
                  </a:lnTo>
                  <a:lnTo>
                    <a:pt x="485" y="27"/>
                  </a:lnTo>
                  <a:lnTo>
                    <a:pt x="452" y="16"/>
                  </a:lnTo>
                  <a:lnTo>
                    <a:pt x="419" y="7"/>
                  </a:lnTo>
                  <a:lnTo>
                    <a:pt x="384" y="2"/>
                  </a:lnTo>
                  <a:lnTo>
                    <a:pt x="349" y="0"/>
                  </a:lnTo>
                  <a:lnTo>
                    <a:pt x="313" y="2"/>
                  </a:lnTo>
                  <a:lnTo>
                    <a:pt x="278" y="7"/>
                  </a:lnTo>
                  <a:lnTo>
                    <a:pt x="245" y="16"/>
                  </a:lnTo>
                  <a:lnTo>
                    <a:pt x="212" y="27"/>
                  </a:lnTo>
                  <a:lnTo>
                    <a:pt x="183" y="42"/>
                  </a:lnTo>
                  <a:lnTo>
                    <a:pt x="154" y="60"/>
                  </a:lnTo>
                  <a:lnTo>
                    <a:pt x="126" y="80"/>
                  </a:lnTo>
                  <a:lnTo>
                    <a:pt x="102" y="102"/>
                  </a:lnTo>
                  <a:lnTo>
                    <a:pt x="79" y="128"/>
                  </a:lnTo>
                  <a:lnTo>
                    <a:pt x="58" y="154"/>
                  </a:lnTo>
                  <a:lnTo>
                    <a:pt x="42" y="183"/>
                  </a:lnTo>
                  <a:lnTo>
                    <a:pt x="27" y="214"/>
                  </a:lnTo>
                  <a:lnTo>
                    <a:pt x="14" y="245"/>
                  </a:lnTo>
                  <a:lnTo>
                    <a:pt x="5" y="280"/>
                  </a:lnTo>
                  <a:lnTo>
                    <a:pt x="2" y="315"/>
                  </a:lnTo>
                  <a:lnTo>
                    <a:pt x="0" y="349"/>
                  </a:lnTo>
                  <a:lnTo>
                    <a:pt x="2" y="386"/>
                  </a:lnTo>
                  <a:lnTo>
                    <a:pt x="5" y="419"/>
                  </a:lnTo>
                  <a:lnTo>
                    <a:pt x="14" y="454"/>
                  </a:lnTo>
                  <a:lnTo>
                    <a:pt x="27" y="485"/>
                  </a:lnTo>
                  <a:lnTo>
                    <a:pt x="42" y="516"/>
                  </a:lnTo>
                  <a:lnTo>
                    <a:pt x="58" y="545"/>
                  </a:lnTo>
                  <a:lnTo>
                    <a:pt x="79" y="571"/>
                  </a:lnTo>
                  <a:lnTo>
                    <a:pt x="102" y="596"/>
                  </a:lnTo>
                  <a:lnTo>
                    <a:pt x="126" y="618"/>
                  </a:lnTo>
                  <a:lnTo>
                    <a:pt x="154" y="639"/>
                  </a:lnTo>
                  <a:lnTo>
                    <a:pt x="183" y="657"/>
                  </a:lnTo>
                  <a:lnTo>
                    <a:pt x="212" y="672"/>
                  </a:lnTo>
                  <a:lnTo>
                    <a:pt x="245" y="683"/>
                  </a:lnTo>
                  <a:lnTo>
                    <a:pt x="278" y="692"/>
                  </a:lnTo>
                  <a:lnTo>
                    <a:pt x="313" y="697"/>
                  </a:lnTo>
                  <a:lnTo>
                    <a:pt x="349" y="699"/>
                  </a:lnTo>
                  <a:lnTo>
                    <a:pt x="384" y="697"/>
                  </a:lnTo>
                  <a:lnTo>
                    <a:pt x="419" y="692"/>
                  </a:lnTo>
                  <a:lnTo>
                    <a:pt x="452" y="683"/>
                  </a:lnTo>
                  <a:lnTo>
                    <a:pt x="485" y="672"/>
                  </a:lnTo>
                  <a:lnTo>
                    <a:pt x="516" y="657"/>
                  </a:lnTo>
                  <a:lnTo>
                    <a:pt x="544" y="639"/>
                  </a:lnTo>
                  <a:lnTo>
                    <a:pt x="571" y="618"/>
                  </a:lnTo>
                  <a:lnTo>
                    <a:pt x="597" y="596"/>
                  </a:lnTo>
                  <a:lnTo>
                    <a:pt x="619" y="571"/>
                  </a:lnTo>
                  <a:lnTo>
                    <a:pt x="639" y="545"/>
                  </a:lnTo>
                  <a:lnTo>
                    <a:pt x="655" y="516"/>
                  </a:lnTo>
                  <a:lnTo>
                    <a:pt x="670" y="485"/>
                  </a:lnTo>
                  <a:lnTo>
                    <a:pt x="683" y="454"/>
                  </a:lnTo>
                  <a:lnTo>
                    <a:pt x="692" y="419"/>
                  </a:lnTo>
                  <a:lnTo>
                    <a:pt x="695" y="386"/>
                  </a:lnTo>
                  <a:lnTo>
                    <a:pt x="697" y="349"/>
                  </a:lnTo>
                  <a:lnTo>
                    <a:pt x="688" y="349"/>
                  </a:lnTo>
                  <a:lnTo>
                    <a:pt x="688" y="315"/>
                  </a:lnTo>
                  <a:lnTo>
                    <a:pt x="683" y="282"/>
                  </a:lnTo>
                  <a:lnTo>
                    <a:pt x="673" y="249"/>
                  </a:lnTo>
                  <a:lnTo>
                    <a:pt x="663" y="218"/>
                  </a:lnTo>
                  <a:lnTo>
                    <a:pt x="648" y="186"/>
                  </a:lnTo>
                  <a:lnTo>
                    <a:pt x="631" y="159"/>
                  </a:lnTo>
                  <a:lnTo>
                    <a:pt x="611" y="133"/>
                  </a:lnTo>
                  <a:lnTo>
                    <a:pt x="589" y="110"/>
                  </a:lnTo>
                  <a:lnTo>
                    <a:pt x="565" y="88"/>
                  </a:lnTo>
                  <a:lnTo>
                    <a:pt x="538" y="67"/>
                  </a:lnTo>
                  <a:lnTo>
                    <a:pt x="511" y="51"/>
                  </a:lnTo>
                  <a:lnTo>
                    <a:pt x="481" y="36"/>
                  </a:lnTo>
                  <a:lnTo>
                    <a:pt x="450" y="24"/>
                  </a:lnTo>
                  <a:lnTo>
                    <a:pt x="417" y="16"/>
                  </a:lnTo>
                  <a:lnTo>
                    <a:pt x="384" y="11"/>
                  </a:lnTo>
                  <a:lnTo>
                    <a:pt x="349" y="9"/>
                  </a:lnTo>
                  <a:lnTo>
                    <a:pt x="313" y="11"/>
                  </a:lnTo>
                  <a:lnTo>
                    <a:pt x="280" y="16"/>
                  </a:lnTo>
                  <a:lnTo>
                    <a:pt x="247" y="24"/>
                  </a:lnTo>
                  <a:lnTo>
                    <a:pt x="216" y="36"/>
                  </a:lnTo>
                  <a:lnTo>
                    <a:pt x="187" y="51"/>
                  </a:lnTo>
                  <a:lnTo>
                    <a:pt x="159" y="67"/>
                  </a:lnTo>
                  <a:lnTo>
                    <a:pt x="132" y="88"/>
                  </a:lnTo>
                  <a:lnTo>
                    <a:pt x="108" y="110"/>
                  </a:lnTo>
                  <a:lnTo>
                    <a:pt x="86" y="133"/>
                  </a:lnTo>
                  <a:lnTo>
                    <a:pt x="66" y="159"/>
                  </a:lnTo>
                  <a:lnTo>
                    <a:pt x="49" y="186"/>
                  </a:lnTo>
                  <a:lnTo>
                    <a:pt x="35" y="218"/>
                  </a:lnTo>
                  <a:lnTo>
                    <a:pt x="24" y="249"/>
                  </a:lnTo>
                  <a:lnTo>
                    <a:pt x="14" y="282"/>
                  </a:lnTo>
                  <a:lnTo>
                    <a:pt x="11" y="315"/>
                  </a:lnTo>
                  <a:lnTo>
                    <a:pt x="9" y="349"/>
                  </a:lnTo>
                  <a:lnTo>
                    <a:pt x="11" y="384"/>
                  </a:lnTo>
                  <a:lnTo>
                    <a:pt x="14" y="417"/>
                  </a:lnTo>
                  <a:lnTo>
                    <a:pt x="24" y="450"/>
                  </a:lnTo>
                  <a:lnTo>
                    <a:pt x="35" y="481"/>
                  </a:lnTo>
                  <a:lnTo>
                    <a:pt x="49" y="512"/>
                  </a:lnTo>
                  <a:lnTo>
                    <a:pt x="66" y="540"/>
                  </a:lnTo>
                  <a:lnTo>
                    <a:pt x="86" y="565"/>
                  </a:lnTo>
                  <a:lnTo>
                    <a:pt x="108" y="591"/>
                  </a:lnTo>
                  <a:lnTo>
                    <a:pt x="132" y="613"/>
                  </a:lnTo>
                  <a:lnTo>
                    <a:pt x="159" y="631"/>
                  </a:lnTo>
                  <a:lnTo>
                    <a:pt x="187" y="650"/>
                  </a:lnTo>
                  <a:lnTo>
                    <a:pt x="216" y="662"/>
                  </a:lnTo>
                  <a:lnTo>
                    <a:pt x="247" y="675"/>
                  </a:lnTo>
                  <a:lnTo>
                    <a:pt x="280" y="683"/>
                  </a:lnTo>
                  <a:lnTo>
                    <a:pt x="313" y="688"/>
                  </a:lnTo>
                  <a:lnTo>
                    <a:pt x="349" y="690"/>
                  </a:lnTo>
                  <a:lnTo>
                    <a:pt x="384" y="688"/>
                  </a:lnTo>
                  <a:lnTo>
                    <a:pt x="417" y="683"/>
                  </a:lnTo>
                  <a:lnTo>
                    <a:pt x="450" y="675"/>
                  </a:lnTo>
                  <a:lnTo>
                    <a:pt x="481" y="662"/>
                  </a:lnTo>
                  <a:lnTo>
                    <a:pt x="511" y="650"/>
                  </a:lnTo>
                  <a:lnTo>
                    <a:pt x="538" y="631"/>
                  </a:lnTo>
                  <a:lnTo>
                    <a:pt x="565" y="613"/>
                  </a:lnTo>
                  <a:lnTo>
                    <a:pt x="589" y="591"/>
                  </a:lnTo>
                  <a:lnTo>
                    <a:pt x="611" y="565"/>
                  </a:lnTo>
                  <a:lnTo>
                    <a:pt x="631" y="540"/>
                  </a:lnTo>
                  <a:lnTo>
                    <a:pt x="648" y="512"/>
                  </a:lnTo>
                  <a:lnTo>
                    <a:pt x="663" y="481"/>
                  </a:lnTo>
                  <a:lnTo>
                    <a:pt x="673" y="450"/>
                  </a:lnTo>
                  <a:lnTo>
                    <a:pt x="683" y="417"/>
                  </a:lnTo>
                  <a:lnTo>
                    <a:pt x="688" y="384"/>
                  </a:lnTo>
                  <a:lnTo>
                    <a:pt x="688" y="349"/>
                  </a:lnTo>
                  <a:lnTo>
                    <a:pt x="697" y="349"/>
                  </a:lnTo>
                  <a:close/>
                </a:path>
              </a:pathLst>
            </a:custGeom>
            <a:solidFill>
              <a:srgbClr val="B3E0FF"/>
            </a:solidFill>
            <a:ln w="9525">
              <a:noFill/>
              <a:round/>
              <a:headEnd/>
              <a:tailEnd/>
            </a:ln>
          </p:spPr>
          <p:txBody>
            <a:bodyPr/>
            <a:lstStyle/>
            <a:p>
              <a:endParaRPr lang="en-US"/>
            </a:p>
          </p:txBody>
        </p:sp>
        <p:sp>
          <p:nvSpPr>
            <p:cNvPr id="49271" name="Freeform 336"/>
            <p:cNvSpPr>
              <a:spLocks/>
            </p:cNvSpPr>
            <p:nvPr/>
          </p:nvSpPr>
          <p:spPr bwMode="auto">
            <a:xfrm>
              <a:off x="3554592" y="2852756"/>
              <a:ext cx="973667" cy="1093788"/>
            </a:xfrm>
            <a:custGeom>
              <a:avLst/>
              <a:gdLst>
                <a:gd name="T0" fmla="*/ 2147483647 w 690"/>
                <a:gd name="T1" fmla="*/ 2147483647 h 689"/>
                <a:gd name="T2" fmla="*/ 2147483647 w 690"/>
                <a:gd name="T3" fmla="*/ 2147483647 h 689"/>
                <a:gd name="T4" fmla="*/ 2147483647 w 690"/>
                <a:gd name="T5" fmla="*/ 2147483647 h 689"/>
                <a:gd name="T6" fmla="*/ 2147483647 w 690"/>
                <a:gd name="T7" fmla="*/ 2147483647 h 689"/>
                <a:gd name="T8" fmla="*/ 2147483647 w 690"/>
                <a:gd name="T9" fmla="*/ 2147483647 h 689"/>
                <a:gd name="T10" fmla="*/ 2147483647 w 690"/>
                <a:gd name="T11" fmla="*/ 2147483647 h 689"/>
                <a:gd name="T12" fmla="*/ 2147483647 w 690"/>
                <a:gd name="T13" fmla="*/ 2147483647 h 689"/>
                <a:gd name="T14" fmla="*/ 2147483647 w 690"/>
                <a:gd name="T15" fmla="*/ 2147483647 h 689"/>
                <a:gd name="T16" fmla="*/ 2147483647 w 690"/>
                <a:gd name="T17" fmla="*/ 2147483647 h 689"/>
                <a:gd name="T18" fmla="*/ 2147483647 w 690"/>
                <a:gd name="T19" fmla="*/ 2147483647 h 689"/>
                <a:gd name="T20" fmla="*/ 0 w 690"/>
                <a:gd name="T21" fmla="*/ 2147483647 h 689"/>
                <a:gd name="T22" fmla="*/ 2147483647 w 690"/>
                <a:gd name="T23" fmla="*/ 2147483647 h 689"/>
                <a:gd name="T24" fmla="*/ 2147483647 w 690"/>
                <a:gd name="T25" fmla="*/ 2147483647 h 689"/>
                <a:gd name="T26" fmla="*/ 2147483647 w 690"/>
                <a:gd name="T27" fmla="*/ 2147483647 h 689"/>
                <a:gd name="T28" fmla="*/ 2147483647 w 690"/>
                <a:gd name="T29" fmla="*/ 2147483647 h 689"/>
                <a:gd name="T30" fmla="*/ 2147483647 w 690"/>
                <a:gd name="T31" fmla="*/ 2147483647 h 689"/>
                <a:gd name="T32" fmla="*/ 2147483647 w 690"/>
                <a:gd name="T33" fmla="*/ 2147483647 h 689"/>
                <a:gd name="T34" fmla="*/ 2147483647 w 690"/>
                <a:gd name="T35" fmla="*/ 2147483647 h 689"/>
                <a:gd name="T36" fmla="*/ 2147483647 w 690"/>
                <a:gd name="T37" fmla="*/ 2147483647 h 689"/>
                <a:gd name="T38" fmla="*/ 2147483647 w 690"/>
                <a:gd name="T39" fmla="*/ 2147483647 h 689"/>
                <a:gd name="T40" fmla="*/ 2147483647 w 690"/>
                <a:gd name="T41" fmla="*/ 2147483647 h 689"/>
                <a:gd name="T42" fmla="*/ 2147483647 w 690"/>
                <a:gd name="T43" fmla="*/ 2147483647 h 689"/>
                <a:gd name="T44" fmla="*/ 2147483647 w 690"/>
                <a:gd name="T45" fmla="*/ 2147483647 h 689"/>
                <a:gd name="T46" fmla="*/ 2147483647 w 690"/>
                <a:gd name="T47" fmla="*/ 2147483647 h 689"/>
                <a:gd name="T48" fmla="*/ 2147483647 w 690"/>
                <a:gd name="T49" fmla="*/ 2147483647 h 689"/>
                <a:gd name="T50" fmla="*/ 2147483647 w 690"/>
                <a:gd name="T51" fmla="*/ 2147483647 h 689"/>
                <a:gd name="T52" fmla="*/ 2147483647 w 690"/>
                <a:gd name="T53" fmla="*/ 2147483647 h 689"/>
                <a:gd name="T54" fmla="*/ 2147483647 w 690"/>
                <a:gd name="T55" fmla="*/ 2147483647 h 689"/>
                <a:gd name="T56" fmla="*/ 2147483647 w 690"/>
                <a:gd name="T57" fmla="*/ 2147483647 h 689"/>
                <a:gd name="T58" fmla="*/ 2147483647 w 690"/>
                <a:gd name="T59" fmla="*/ 2147483647 h 689"/>
                <a:gd name="T60" fmla="*/ 2147483647 w 690"/>
                <a:gd name="T61" fmla="*/ 2147483647 h 689"/>
                <a:gd name="T62" fmla="*/ 2147483647 w 690"/>
                <a:gd name="T63" fmla="*/ 2147483647 h 689"/>
                <a:gd name="T64" fmla="*/ 2147483647 w 690"/>
                <a:gd name="T65" fmla="*/ 2147483647 h 689"/>
                <a:gd name="T66" fmla="*/ 2147483647 w 690"/>
                <a:gd name="T67" fmla="*/ 2147483647 h 689"/>
                <a:gd name="T68" fmla="*/ 2147483647 w 690"/>
                <a:gd name="T69" fmla="*/ 2147483647 h 689"/>
                <a:gd name="T70" fmla="*/ 2147483647 w 690"/>
                <a:gd name="T71" fmla="*/ 2147483647 h 689"/>
                <a:gd name="T72" fmla="*/ 2147483647 w 690"/>
                <a:gd name="T73" fmla="*/ 2147483647 h 689"/>
                <a:gd name="T74" fmla="*/ 2147483647 w 690"/>
                <a:gd name="T75" fmla="*/ 2147483647 h 689"/>
                <a:gd name="T76" fmla="*/ 2147483647 w 690"/>
                <a:gd name="T77" fmla="*/ 2147483647 h 689"/>
                <a:gd name="T78" fmla="*/ 2147483647 w 690"/>
                <a:gd name="T79" fmla="*/ 2147483647 h 689"/>
                <a:gd name="T80" fmla="*/ 2147483647 w 690"/>
                <a:gd name="T81" fmla="*/ 2147483647 h 689"/>
                <a:gd name="T82" fmla="*/ 2147483647 w 690"/>
                <a:gd name="T83" fmla="*/ 2147483647 h 689"/>
                <a:gd name="T84" fmla="*/ 2147483647 w 690"/>
                <a:gd name="T85" fmla="*/ 2147483647 h 68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0"/>
                <a:gd name="T130" fmla="*/ 0 h 689"/>
                <a:gd name="T131" fmla="*/ 690 w 690"/>
                <a:gd name="T132" fmla="*/ 689 h 68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0" h="689">
                  <a:moveTo>
                    <a:pt x="690" y="344"/>
                  </a:moveTo>
                  <a:lnTo>
                    <a:pt x="688" y="310"/>
                  </a:lnTo>
                  <a:lnTo>
                    <a:pt x="682" y="275"/>
                  </a:lnTo>
                  <a:lnTo>
                    <a:pt x="673" y="242"/>
                  </a:lnTo>
                  <a:lnTo>
                    <a:pt x="662" y="211"/>
                  </a:lnTo>
                  <a:lnTo>
                    <a:pt x="648" y="180"/>
                  </a:lnTo>
                  <a:lnTo>
                    <a:pt x="631" y="152"/>
                  </a:lnTo>
                  <a:lnTo>
                    <a:pt x="611" y="125"/>
                  </a:lnTo>
                  <a:lnTo>
                    <a:pt x="589" y="101"/>
                  </a:lnTo>
                  <a:lnTo>
                    <a:pt x="563" y="79"/>
                  </a:lnTo>
                  <a:lnTo>
                    <a:pt x="538" y="59"/>
                  </a:lnTo>
                  <a:lnTo>
                    <a:pt x="508" y="41"/>
                  </a:lnTo>
                  <a:lnTo>
                    <a:pt x="479" y="26"/>
                  </a:lnTo>
                  <a:lnTo>
                    <a:pt x="448" y="15"/>
                  </a:lnTo>
                  <a:lnTo>
                    <a:pt x="413" y="6"/>
                  </a:lnTo>
                  <a:lnTo>
                    <a:pt x="380" y="2"/>
                  </a:lnTo>
                  <a:lnTo>
                    <a:pt x="345" y="0"/>
                  </a:lnTo>
                  <a:lnTo>
                    <a:pt x="309" y="2"/>
                  </a:lnTo>
                  <a:lnTo>
                    <a:pt x="276" y="6"/>
                  </a:lnTo>
                  <a:lnTo>
                    <a:pt x="241" y="15"/>
                  </a:lnTo>
                  <a:lnTo>
                    <a:pt x="210" y="26"/>
                  </a:lnTo>
                  <a:lnTo>
                    <a:pt x="181" y="41"/>
                  </a:lnTo>
                  <a:lnTo>
                    <a:pt x="151" y="59"/>
                  </a:lnTo>
                  <a:lnTo>
                    <a:pt x="126" y="79"/>
                  </a:lnTo>
                  <a:lnTo>
                    <a:pt x="100" y="101"/>
                  </a:lnTo>
                  <a:lnTo>
                    <a:pt x="78" y="125"/>
                  </a:lnTo>
                  <a:lnTo>
                    <a:pt x="58" y="152"/>
                  </a:lnTo>
                  <a:lnTo>
                    <a:pt x="42" y="180"/>
                  </a:lnTo>
                  <a:lnTo>
                    <a:pt x="27" y="211"/>
                  </a:lnTo>
                  <a:lnTo>
                    <a:pt x="16" y="242"/>
                  </a:lnTo>
                  <a:lnTo>
                    <a:pt x="7" y="275"/>
                  </a:lnTo>
                  <a:lnTo>
                    <a:pt x="1" y="310"/>
                  </a:lnTo>
                  <a:lnTo>
                    <a:pt x="0" y="344"/>
                  </a:lnTo>
                  <a:lnTo>
                    <a:pt x="1" y="379"/>
                  </a:lnTo>
                  <a:lnTo>
                    <a:pt x="7" y="414"/>
                  </a:lnTo>
                  <a:lnTo>
                    <a:pt x="16" y="447"/>
                  </a:lnTo>
                  <a:lnTo>
                    <a:pt x="27" y="478"/>
                  </a:lnTo>
                  <a:lnTo>
                    <a:pt x="42" y="509"/>
                  </a:lnTo>
                  <a:lnTo>
                    <a:pt x="58" y="537"/>
                  </a:lnTo>
                  <a:lnTo>
                    <a:pt x="78" y="564"/>
                  </a:lnTo>
                  <a:lnTo>
                    <a:pt x="100" y="588"/>
                  </a:lnTo>
                  <a:lnTo>
                    <a:pt x="126" y="610"/>
                  </a:lnTo>
                  <a:lnTo>
                    <a:pt x="151" y="630"/>
                  </a:lnTo>
                  <a:lnTo>
                    <a:pt x="181" y="648"/>
                  </a:lnTo>
                  <a:lnTo>
                    <a:pt x="210" y="663"/>
                  </a:lnTo>
                  <a:lnTo>
                    <a:pt x="241" y="674"/>
                  </a:lnTo>
                  <a:lnTo>
                    <a:pt x="276" y="683"/>
                  </a:lnTo>
                  <a:lnTo>
                    <a:pt x="309" y="687"/>
                  </a:lnTo>
                  <a:lnTo>
                    <a:pt x="345" y="689"/>
                  </a:lnTo>
                  <a:lnTo>
                    <a:pt x="380" y="687"/>
                  </a:lnTo>
                  <a:lnTo>
                    <a:pt x="413" y="683"/>
                  </a:lnTo>
                  <a:lnTo>
                    <a:pt x="448" y="674"/>
                  </a:lnTo>
                  <a:lnTo>
                    <a:pt x="479" y="663"/>
                  </a:lnTo>
                  <a:lnTo>
                    <a:pt x="508" y="648"/>
                  </a:lnTo>
                  <a:lnTo>
                    <a:pt x="538" y="630"/>
                  </a:lnTo>
                  <a:lnTo>
                    <a:pt x="563" y="610"/>
                  </a:lnTo>
                  <a:lnTo>
                    <a:pt x="589" y="588"/>
                  </a:lnTo>
                  <a:lnTo>
                    <a:pt x="611" y="564"/>
                  </a:lnTo>
                  <a:lnTo>
                    <a:pt x="631" y="537"/>
                  </a:lnTo>
                  <a:lnTo>
                    <a:pt x="648" y="509"/>
                  </a:lnTo>
                  <a:lnTo>
                    <a:pt x="662" y="478"/>
                  </a:lnTo>
                  <a:lnTo>
                    <a:pt x="673" y="447"/>
                  </a:lnTo>
                  <a:lnTo>
                    <a:pt x="682" y="414"/>
                  </a:lnTo>
                  <a:lnTo>
                    <a:pt x="688" y="379"/>
                  </a:lnTo>
                  <a:lnTo>
                    <a:pt x="690" y="344"/>
                  </a:lnTo>
                  <a:lnTo>
                    <a:pt x="680" y="344"/>
                  </a:lnTo>
                  <a:lnTo>
                    <a:pt x="679" y="310"/>
                  </a:lnTo>
                  <a:lnTo>
                    <a:pt x="673" y="277"/>
                  </a:lnTo>
                  <a:lnTo>
                    <a:pt x="666" y="244"/>
                  </a:lnTo>
                  <a:lnTo>
                    <a:pt x="655" y="214"/>
                  </a:lnTo>
                  <a:lnTo>
                    <a:pt x="640" y="185"/>
                  </a:lnTo>
                  <a:lnTo>
                    <a:pt x="624" y="156"/>
                  </a:lnTo>
                  <a:lnTo>
                    <a:pt x="604" y="130"/>
                  </a:lnTo>
                  <a:lnTo>
                    <a:pt x="582" y="106"/>
                  </a:lnTo>
                  <a:lnTo>
                    <a:pt x="558" y="84"/>
                  </a:lnTo>
                  <a:lnTo>
                    <a:pt x="532" y="66"/>
                  </a:lnTo>
                  <a:lnTo>
                    <a:pt x="505" y="50"/>
                  </a:lnTo>
                  <a:lnTo>
                    <a:pt x="475" y="35"/>
                  </a:lnTo>
                  <a:lnTo>
                    <a:pt x="444" y="24"/>
                  </a:lnTo>
                  <a:lnTo>
                    <a:pt x="411" y="15"/>
                  </a:lnTo>
                  <a:lnTo>
                    <a:pt x="378" y="9"/>
                  </a:lnTo>
                  <a:lnTo>
                    <a:pt x="345" y="9"/>
                  </a:lnTo>
                  <a:lnTo>
                    <a:pt x="311" y="9"/>
                  </a:lnTo>
                  <a:lnTo>
                    <a:pt x="278" y="15"/>
                  </a:lnTo>
                  <a:lnTo>
                    <a:pt x="245" y="24"/>
                  </a:lnTo>
                  <a:lnTo>
                    <a:pt x="214" y="35"/>
                  </a:lnTo>
                  <a:lnTo>
                    <a:pt x="184" y="50"/>
                  </a:lnTo>
                  <a:lnTo>
                    <a:pt x="157" y="66"/>
                  </a:lnTo>
                  <a:lnTo>
                    <a:pt x="131" y="84"/>
                  </a:lnTo>
                  <a:lnTo>
                    <a:pt x="108" y="106"/>
                  </a:lnTo>
                  <a:lnTo>
                    <a:pt x="86" y="130"/>
                  </a:lnTo>
                  <a:lnTo>
                    <a:pt x="65" y="156"/>
                  </a:lnTo>
                  <a:lnTo>
                    <a:pt x="49" y="185"/>
                  </a:lnTo>
                  <a:lnTo>
                    <a:pt x="34" y="214"/>
                  </a:lnTo>
                  <a:lnTo>
                    <a:pt x="23" y="244"/>
                  </a:lnTo>
                  <a:lnTo>
                    <a:pt x="16" y="277"/>
                  </a:lnTo>
                  <a:lnTo>
                    <a:pt x="10" y="310"/>
                  </a:lnTo>
                  <a:lnTo>
                    <a:pt x="9" y="344"/>
                  </a:lnTo>
                  <a:lnTo>
                    <a:pt x="10" y="379"/>
                  </a:lnTo>
                  <a:lnTo>
                    <a:pt x="16" y="412"/>
                  </a:lnTo>
                  <a:lnTo>
                    <a:pt x="23" y="445"/>
                  </a:lnTo>
                  <a:lnTo>
                    <a:pt x="34" y="474"/>
                  </a:lnTo>
                  <a:lnTo>
                    <a:pt x="49" y="504"/>
                  </a:lnTo>
                  <a:lnTo>
                    <a:pt x="65" y="533"/>
                  </a:lnTo>
                  <a:lnTo>
                    <a:pt x="86" y="559"/>
                  </a:lnTo>
                  <a:lnTo>
                    <a:pt x="108" y="582"/>
                  </a:lnTo>
                  <a:lnTo>
                    <a:pt x="131" y="604"/>
                  </a:lnTo>
                  <a:lnTo>
                    <a:pt x="157" y="623"/>
                  </a:lnTo>
                  <a:lnTo>
                    <a:pt x="184" y="639"/>
                  </a:lnTo>
                  <a:lnTo>
                    <a:pt x="214" y="654"/>
                  </a:lnTo>
                  <a:lnTo>
                    <a:pt x="245" y="665"/>
                  </a:lnTo>
                  <a:lnTo>
                    <a:pt x="278" y="674"/>
                  </a:lnTo>
                  <a:lnTo>
                    <a:pt x="311" y="679"/>
                  </a:lnTo>
                  <a:lnTo>
                    <a:pt x="345" y="679"/>
                  </a:lnTo>
                  <a:lnTo>
                    <a:pt x="378" y="679"/>
                  </a:lnTo>
                  <a:lnTo>
                    <a:pt x="411" y="674"/>
                  </a:lnTo>
                  <a:lnTo>
                    <a:pt x="444" y="665"/>
                  </a:lnTo>
                  <a:lnTo>
                    <a:pt x="475" y="654"/>
                  </a:lnTo>
                  <a:lnTo>
                    <a:pt x="505" y="639"/>
                  </a:lnTo>
                  <a:lnTo>
                    <a:pt x="532" y="623"/>
                  </a:lnTo>
                  <a:lnTo>
                    <a:pt x="558" y="604"/>
                  </a:lnTo>
                  <a:lnTo>
                    <a:pt x="582" y="582"/>
                  </a:lnTo>
                  <a:lnTo>
                    <a:pt x="604" y="559"/>
                  </a:lnTo>
                  <a:lnTo>
                    <a:pt x="624" y="533"/>
                  </a:lnTo>
                  <a:lnTo>
                    <a:pt x="640" y="504"/>
                  </a:lnTo>
                  <a:lnTo>
                    <a:pt x="655" y="474"/>
                  </a:lnTo>
                  <a:lnTo>
                    <a:pt x="666" y="445"/>
                  </a:lnTo>
                  <a:lnTo>
                    <a:pt x="673" y="412"/>
                  </a:lnTo>
                  <a:lnTo>
                    <a:pt x="679" y="379"/>
                  </a:lnTo>
                  <a:lnTo>
                    <a:pt x="680" y="344"/>
                  </a:lnTo>
                  <a:lnTo>
                    <a:pt x="690" y="344"/>
                  </a:lnTo>
                  <a:close/>
                </a:path>
              </a:pathLst>
            </a:custGeom>
            <a:solidFill>
              <a:srgbClr val="B4E1FF"/>
            </a:solidFill>
            <a:ln w="9525">
              <a:noFill/>
              <a:round/>
              <a:headEnd/>
              <a:tailEnd/>
            </a:ln>
          </p:spPr>
          <p:txBody>
            <a:bodyPr/>
            <a:lstStyle/>
            <a:p>
              <a:endParaRPr lang="en-US"/>
            </a:p>
          </p:txBody>
        </p:sp>
        <p:sp>
          <p:nvSpPr>
            <p:cNvPr id="49272" name="Freeform 337"/>
            <p:cNvSpPr>
              <a:spLocks/>
            </p:cNvSpPr>
            <p:nvPr/>
          </p:nvSpPr>
          <p:spPr bwMode="auto">
            <a:xfrm>
              <a:off x="3561647" y="2859106"/>
              <a:ext cx="958145" cy="1081088"/>
            </a:xfrm>
            <a:custGeom>
              <a:avLst/>
              <a:gdLst>
                <a:gd name="T0" fmla="*/ 2147483647 w 679"/>
                <a:gd name="T1" fmla="*/ 2147483647 h 681"/>
                <a:gd name="T2" fmla="*/ 2147483647 w 679"/>
                <a:gd name="T3" fmla="*/ 2147483647 h 681"/>
                <a:gd name="T4" fmla="*/ 2147483647 w 679"/>
                <a:gd name="T5" fmla="*/ 2147483647 h 681"/>
                <a:gd name="T6" fmla="*/ 2147483647 w 679"/>
                <a:gd name="T7" fmla="*/ 2147483647 h 681"/>
                <a:gd name="T8" fmla="*/ 2147483647 w 679"/>
                <a:gd name="T9" fmla="*/ 2147483647 h 681"/>
                <a:gd name="T10" fmla="*/ 2147483647 w 679"/>
                <a:gd name="T11" fmla="*/ 2147483647 h 681"/>
                <a:gd name="T12" fmla="*/ 2147483647 w 679"/>
                <a:gd name="T13" fmla="*/ 2147483647 h 681"/>
                <a:gd name="T14" fmla="*/ 2147483647 w 679"/>
                <a:gd name="T15" fmla="*/ 2147483647 h 681"/>
                <a:gd name="T16" fmla="*/ 2147483647 w 679"/>
                <a:gd name="T17" fmla="*/ 2147483647 h 681"/>
                <a:gd name="T18" fmla="*/ 2147483647 w 679"/>
                <a:gd name="T19" fmla="*/ 2147483647 h 681"/>
                <a:gd name="T20" fmla="*/ 0 w 679"/>
                <a:gd name="T21" fmla="*/ 2147483647 h 681"/>
                <a:gd name="T22" fmla="*/ 2147483647 w 679"/>
                <a:gd name="T23" fmla="*/ 2147483647 h 681"/>
                <a:gd name="T24" fmla="*/ 2147483647 w 679"/>
                <a:gd name="T25" fmla="*/ 2147483647 h 681"/>
                <a:gd name="T26" fmla="*/ 2147483647 w 679"/>
                <a:gd name="T27" fmla="*/ 2147483647 h 681"/>
                <a:gd name="T28" fmla="*/ 2147483647 w 679"/>
                <a:gd name="T29" fmla="*/ 2147483647 h 681"/>
                <a:gd name="T30" fmla="*/ 2147483647 w 679"/>
                <a:gd name="T31" fmla="*/ 2147483647 h 681"/>
                <a:gd name="T32" fmla="*/ 2147483647 w 679"/>
                <a:gd name="T33" fmla="*/ 2147483647 h 681"/>
                <a:gd name="T34" fmla="*/ 2147483647 w 679"/>
                <a:gd name="T35" fmla="*/ 2147483647 h 681"/>
                <a:gd name="T36" fmla="*/ 2147483647 w 679"/>
                <a:gd name="T37" fmla="*/ 2147483647 h 681"/>
                <a:gd name="T38" fmla="*/ 2147483647 w 679"/>
                <a:gd name="T39" fmla="*/ 2147483647 h 681"/>
                <a:gd name="T40" fmla="*/ 2147483647 w 679"/>
                <a:gd name="T41" fmla="*/ 2147483647 h 681"/>
                <a:gd name="T42" fmla="*/ 2147483647 w 679"/>
                <a:gd name="T43" fmla="*/ 2147483647 h 681"/>
                <a:gd name="T44" fmla="*/ 2147483647 w 679"/>
                <a:gd name="T45" fmla="*/ 2147483647 h 681"/>
                <a:gd name="T46" fmla="*/ 2147483647 w 679"/>
                <a:gd name="T47" fmla="*/ 2147483647 h 681"/>
                <a:gd name="T48" fmla="*/ 2147483647 w 679"/>
                <a:gd name="T49" fmla="*/ 2147483647 h 681"/>
                <a:gd name="T50" fmla="*/ 2147483647 w 679"/>
                <a:gd name="T51" fmla="*/ 2147483647 h 681"/>
                <a:gd name="T52" fmla="*/ 2147483647 w 679"/>
                <a:gd name="T53" fmla="*/ 2147483647 h 681"/>
                <a:gd name="T54" fmla="*/ 2147483647 w 679"/>
                <a:gd name="T55" fmla="*/ 2147483647 h 681"/>
                <a:gd name="T56" fmla="*/ 2147483647 w 679"/>
                <a:gd name="T57" fmla="*/ 2147483647 h 681"/>
                <a:gd name="T58" fmla="*/ 2147483647 w 679"/>
                <a:gd name="T59" fmla="*/ 2147483647 h 681"/>
                <a:gd name="T60" fmla="*/ 2147483647 w 679"/>
                <a:gd name="T61" fmla="*/ 2147483647 h 681"/>
                <a:gd name="T62" fmla="*/ 2147483647 w 679"/>
                <a:gd name="T63" fmla="*/ 2147483647 h 681"/>
                <a:gd name="T64" fmla="*/ 2147483647 w 679"/>
                <a:gd name="T65" fmla="*/ 2147483647 h 681"/>
                <a:gd name="T66" fmla="*/ 2147483647 w 679"/>
                <a:gd name="T67" fmla="*/ 2147483647 h 681"/>
                <a:gd name="T68" fmla="*/ 2147483647 w 679"/>
                <a:gd name="T69" fmla="*/ 2147483647 h 681"/>
                <a:gd name="T70" fmla="*/ 2147483647 w 679"/>
                <a:gd name="T71" fmla="*/ 2147483647 h 681"/>
                <a:gd name="T72" fmla="*/ 2147483647 w 679"/>
                <a:gd name="T73" fmla="*/ 2147483647 h 681"/>
                <a:gd name="T74" fmla="*/ 2147483647 w 679"/>
                <a:gd name="T75" fmla="*/ 2147483647 h 681"/>
                <a:gd name="T76" fmla="*/ 2147483647 w 679"/>
                <a:gd name="T77" fmla="*/ 2147483647 h 681"/>
                <a:gd name="T78" fmla="*/ 2147483647 w 679"/>
                <a:gd name="T79" fmla="*/ 2147483647 h 681"/>
                <a:gd name="T80" fmla="*/ 2147483647 w 679"/>
                <a:gd name="T81" fmla="*/ 2147483647 h 681"/>
                <a:gd name="T82" fmla="*/ 2147483647 w 679"/>
                <a:gd name="T83" fmla="*/ 2147483647 h 681"/>
                <a:gd name="T84" fmla="*/ 2147483647 w 679"/>
                <a:gd name="T85" fmla="*/ 2147483647 h 6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79"/>
                <a:gd name="T130" fmla="*/ 0 h 681"/>
                <a:gd name="T131" fmla="*/ 679 w 679"/>
                <a:gd name="T132" fmla="*/ 681 h 6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79" h="681">
                  <a:moveTo>
                    <a:pt x="679" y="340"/>
                  </a:moveTo>
                  <a:lnTo>
                    <a:pt x="679" y="306"/>
                  </a:lnTo>
                  <a:lnTo>
                    <a:pt x="674" y="273"/>
                  </a:lnTo>
                  <a:lnTo>
                    <a:pt x="664" y="240"/>
                  </a:lnTo>
                  <a:lnTo>
                    <a:pt x="654" y="209"/>
                  </a:lnTo>
                  <a:lnTo>
                    <a:pt x="639" y="177"/>
                  </a:lnTo>
                  <a:lnTo>
                    <a:pt x="622" y="150"/>
                  </a:lnTo>
                  <a:lnTo>
                    <a:pt x="602" y="124"/>
                  </a:lnTo>
                  <a:lnTo>
                    <a:pt x="580" y="101"/>
                  </a:lnTo>
                  <a:lnTo>
                    <a:pt x="556" y="79"/>
                  </a:lnTo>
                  <a:lnTo>
                    <a:pt x="529" y="58"/>
                  </a:lnTo>
                  <a:lnTo>
                    <a:pt x="502" y="42"/>
                  </a:lnTo>
                  <a:lnTo>
                    <a:pt x="472" y="27"/>
                  </a:lnTo>
                  <a:lnTo>
                    <a:pt x="441" y="15"/>
                  </a:lnTo>
                  <a:lnTo>
                    <a:pt x="408" y="7"/>
                  </a:lnTo>
                  <a:lnTo>
                    <a:pt x="375" y="2"/>
                  </a:lnTo>
                  <a:lnTo>
                    <a:pt x="340" y="0"/>
                  </a:lnTo>
                  <a:lnTo>
                    <a:pt x="304" y="2"/>
                  </a:lnTo>
                  <a:lnTo>
                    <a:pt x="271" y="7"/>
                  </a:lnTo>
                  <a:lnTo>
                    <a:pt x="238" y="15"/>
                  </a:lnTo>
                  <a:lnTo>
                    <a:pt x="207" y="27"/>
                  </a:lnTo>
                  <a:lnTo>
                    <a:pt x="178" y="42"/>
                  </a:lnTo>
                  <a:lnTo>
                    <a:pt x="150" y="58"/>
                  </a:lnTo>
                  <a:lnTo>
                    <a:pt x="123" y="79"/>
                  </a:lnTo>
                  <a:lnTo>
                    <a:pt x="99" y="101"/>
                  </a:lnTo>
                  <a:lnTo>
                    <a:pt x="77" y="124"/>
                  </a:lnTo>
                  <a:lnTo>
                    <a:pt x="57" y="150"/>
                  </a:lnTo>
                  <a:lnTo>
                    <a:pt x="40" y="177"/>
                  </a:lnTo>
                  <a:lnTo>
                    <a:pt x="26" y="209"/>
                  </a:lnTo>
                  <a:lnTo>
                    <a:pt x="15" y="240"/>
                  </a:lnTo>
                  <a:lnTo>
                    <a:pt x="5" y="273"/>
                  </a:lnTo>
                  <a:lnTo>
                    <a:pt x="2" y="306"/>
                  </a:lnTo>
                  <a:lnTo>
                    <a:pt x="0" y="340"/>
                  </a:lnTo>
                  <a:lnTo>
                    <a:pt x="2" y="375"/>
                  </a:lnTo>
                  <a:lnTo>
                    <a:pt x="5" y="408"/>
                  </a:lnTo>
                  <a:lnTo>
                    <a:pt x="15" y="441"/>
                  </a:lnTo>
                  <a:lnTo>
                    <a:pt x="26" y="472"/>
                  </a:lnTo>
                  <a:lnTo>
                    <a:pt x="40" y="503"/>
                  </a:lnTo>
                  <a:lnTo>
                    <a:pt x="57" y="531"/>
                  </a:lnTo>
                  <a:lnTo>
                    <a:pt x="77" y="556"/>
                  </a:lnTo>
                  <a:lnTo>
                    <a:pt x="99" y="582"/>
                  </a:lnTo>
                  <a:lnTo>
                    <a:pt x="123" y="604"/>
                  </a:lnTo>
                  <a:lnTo>
                    <a:pt x="150" y="622"/>
                  </a:lnTo>
                  <a:lnTo>
                    <a:pt x="178" y="641"/>
                  </a:lnTo>
                  <a:lnTo>
                    <a:pt x="207" y="653"/>
                  </a:lnTo>
                  <a:lnTo>
                    <a:pt x="238" y="666"/>
                  </a:lnTo>
                  <a:lnTo>
                    <a:pt x="271" y="674"/>
                  </a:lnTo>
                  <a:lnTo>
                    <a:pt x="304" y="679"/>
                  </a:lnTo>
                  <a:lnTo>
                    <a:pt x="340" y="681"/>
                  </a:lnTo>
                  <a:lnTo>
                    <a:pt x="375" y="679"/>
                  </a:lnTo>
                  <a:lnTo>
                    <a:pt x="408" y="674"/>
                  </a:lnTo>
                  <a:lnTo>
                    <a:pt x="441" y="666"/>
                  </a:lnTo>
                  <a:lnTo>
                    <a:pt x="472" y="653"/>
                  </a:lnTo>
                  <a:lnTo>
                    <a:pt x="502" y="641"/>
                  </a:lnTo>
                  <a:lnTo>
                    <a:pt x="529" y="622"/>
                  </a:lnTo>
                  <a:lnTo>
                    <a:pt x="556" y="604"/>
                  </a:lnTo>
                  <a:lnTo>
                    <a:pt x="580" y="582"/>
                  </a:lnTo>
                  <a:lnTo>
                    <a:pt x="602" y="556"/>
                  </a:lnTo>
                  <a:lnTo>
                    <a:pt x="622" y="531"/>
                  </a:lnTo>
                  <a:lnTo>
                    <a:pt x="639" y="503"/>
                  </a:lnTo>
                  <a:lnTo>
                    <a:pt x="654" y="472"/>
                  </a:lnTo>
                  <a:lnTo>
                    <a:pt x="664" y="441"/>
                  </a:lnTo>
                  <a:lnTo>
                    <a:pt x="674" y="408"/>
                  </a:lnTo>
                  <a:lnTo>
                    <a:pt x="679" y="375"/>
                  </a:lnTo>
                  <a:lnTo>
                    <a:pt x="679" y="340"/>
                  </a:lnTo>
                  <a:lnTo>
                    <a:pt x="672" y="340"/>
                  </a:lnTo>
                  <a:lnTo>
                    <a:pt x="670" y="307"/>
                  </a:lnTo>
                  <a:lnTo>
                    <a:pt x="664" y="274"/>
                  </a:lnTo>
                  <a:lnTo>
                    <a:pt x="655" y="242"/>
                  </a:lnTo>
                  <a:lnTo>
                    <a:pt x="644" y="212"/>
                  </a:lnTo>
                  <a:lnTo>
                    <a:pt x="632" y="183"/>
                  </a:lnTo>
                  <a:lnTo>
                    <a:pt x="615" y="155"/>
                  </a:lnTo>
                  <a:lnTo>
                    <a:pt x="595" y="130"/>
                  </a:lnTo>
                  <a:lnTo>
                    <a:pt x="573" y="106"/>
                  </a:lnTo>
                  <a:lnTo>
                    <a:pt x="551" y="84"/>
                  </a:lnTo>
                  <a:lnTo>
                    <a:pt x="525" y="66"/>
                  </a:lnTo>
                  <a:lnTo>
                    <a:pt x="498" y="49"/>
                  </a:lnTo>
                  <a:lnTo>
                    <a:pt x="469" y="35"/>
                  </a:lnTo>
                  <a:lnTo>
                    <a:pt x="438" y="24"/>
                  </a:lnTo>
                  <a:lnTo>
                    <a:pt x="406" y="16"/>
                  </a:lnTo>
                  <a:lnTo>
                    <a:pt x="373" y="11"/>
                  </a:lnTo>
                  <a:lnTo>
                    <a:pt x="340" y="9"/>
                  </a:lnTo>
                  <a:lnTo>
                    <a:pt x="306" y="11"/>
                  </a:lnTo>
                  <a:lnTo>
                    <a:pt x="273" y="16"/>
                  </a:lnTo>
                  <a:lnTo>
                    <a:pt x="242" y="24"/>
                  </a:lnTo>
                  <a:lnTo>
                    <a:pt x="211" y="35"/>
                  </a:lnTo>
                  <a:lnTo>
                    <a:pt x="181" y="49"/>
                  </a:lnTo>
                  <a:lnTo>
                    <a:pt x="154" y="66"/>
                  </a:lnTo>
                  <a:lnTo>
                    <a:pt x="128" y="84"/>
                  </a:lnTo>
                  <a:lnTo>
                    <a:pt x="106" y="106"/>
                  </a:lnTo>
                  <a:lnTo>
                    <a:pt x="84" y="130"/>
                  </a:lnTo>
                  <a:lnTo>
                    <a:pt x="64" y="155"/>
                  </a:lnTo>
                  <a:lnTo>
                    <a:pt x="48" y="183"/>
                  </a:lnTo>
                  <a:lnTo>
                    <a:pt x="35" y="212"/>
                  </a:lnTo>
                  <a:lnTo>
                    <a:pt x="24" y="242"/>
                  </a:lnTo>
                  <a:lnTo>
                    <a:pt x="15" y="274"/>
                  </a:lnTo>
                  <a:lnTo>
                    <a:pt x="9" y="307"/>
                  </a:lnTo>
                  <a:lnTo>
                    <a:pt x="9" y="340"/>
                  </a:lnTo>
                  <a:lnTo>
                    <a:pt x="9" y="375"/>
                  </a:lnTo>
                  <a:lnTo>
                    <a:pt x="15" y="406"/>
                  </a:lnTo>
                  <a:lnTo>
                    <a:pt x="24" y="439"/>
                  </a:lnTo>
                  <a:lnTo>
                    <a:pt x="35" y="469"/>
                  </a:lnTo>
                  <a:lnTo>
                    <a:pt x="48" y="498"/>
                  </a:lnTo>
                  <a:lnTo>
                    <a:pt x="64" y="525"/>
                  </a:lnTo>
                  <a:lnTo>
                    <a:pt x="84" y="551"/>
                  </a:lnTo>
                  <a:lnTo>
                    <a:pt x="106" y="575"/>
                  </a:lnTo>
                  <a:lnTo>
                    <a:pt x="128" y="597"/>
                  </a:lnTo>
                  <a:lnTo>
                    <a:pt x="154" y="615"/>
                  </a:lnTo>
                  <a:lnTo>
                    <a:pt x="181" y="631"/>
                  </a:lnTo>
                  <a:lnTo>
                    <a:pt x="211" y="646"/>
                  </a:lnTo>
                  <a:lnTo>
                    <a:pt x="242" y="657"/>
                  </a:lnTo>
                  <a:lnTo>
                    <a:pt x="273" y="664"/>
                  </a:lnTo>
                  <a:lnTo>
                    <a:pt x="306" y="670"/>
                  </a:lnTo>
                  <a:lnTo>
                    <a:pt x="340" y="672"/>
                  </a:lnTo>
                  <a:lnTo>
                    <a:pt x="373" y="670"/>
                  </a:lnTo>
                  <a:lnTo>
                    <a:pt x="406" y="664"/>
                  </a:lnTo>
                  <a:lnTo>
                    <a:pt x="438" y="657"/>
                  </a:lnTo>
                  <a:lnTo>
                    <a:pt x="469" y="646"/>
                  </a:lnTo>
                  <a:lnTo>
                    <a:pt x="498" y="631"/>
                  </a:lnTo>
                  <a:lnTo>
                    <a:pt x="525" y="615"/>
                  </a:lnTo>
                  <a:lnTo>
                    <a:pt x="551" y="597"/>
                  </a:lnTo>
                  <a:lnTo>
                    <a:pt x="573" y="575"/>
                  </a:lnTo>
                  <a:lnTo>
                    <a:pt x="595" y="551"/>
                  </a:lnTo>
                  <a:lnTo>
                    <a:pt x="615" y="525"/>
                  </a:lnTo>
                  <a:lnTo>
                    <a:pt x="632" y="498"/>
                  </a:lnTo>
                  <a:lnTo>
                    <a:pt x="644" y="469"/>
                  </a:lnTo>
                  <a:lnTo>
                    <a:pt x="655" y="439"/>
                  </a:lnTo>
                  <a:lnTo>
                    <a:pt x="664" y="406"/>
                  </a:lnTo>
                  <a:lnTo>
                    <a:pt x="670" y="375"/>
                  </a:lnTo>
                  <a:lnTo>
                    <a:pt x="672" y="340"/>
                  </a:lnTo>
                  <a:lnTo>
                    <a:pt x="679" y="340"/>
                  </a:lnTo>
                  <a:close/>
                </a:path>
              </a:pathLst>
            </a:custGeom>
            <a:solidFill>
              <a:srgbClr val="B5E1FF"/>
            </a:solidFill>
            <a:ln w="9525">
              <a:noFill/>
              <a:round/>
              <a:headEnd/>
              <a:tailEnd/>
            </a:ln>
          </p:spPr>
          <p:txBody>
            <a:bodyPr/>
            <a:lstStyle/>
            <a:p>
              <a:endParaRPr lang="en-US"/>
            </a:p>
          </p:txBody>
        </p:sp>
        <p:sp>
          <p:nvSpPr>
            <p:cNvPr id="49273" name="Freeform 338"/>
            <p:cNvSpPr>
              <a:spLocks/>
            </p:cNvSpPr>
            <p:nvPr/>
          </p:nvSpPr>
          <p:spPr bwMode="auto">
            <a:xfrm>
              <a:off x="3567289" y="2867045"/>
              <a:ext cx="946856" cy="1063625"/>
            </a:xfrm>
            <a:custGeom>
              <a:avLst/>
              <a:gdLst>
                <a:gd name="T0" fmla="*/ 2147483647 w 671"/>
                <a:gd name="T1" fmla="*/ 2147483647 h 670"/>
                <a:gd name="T2" fmla="*/ 2147483647 w 671"/>
                <a:gd name="T3" fmla="*/ 2147483647 h 670"/>
                <a:gd name="T4" fmla="*/ 2147483647 w 671"/>
                <a:gd name="T5" fmla="*/ 2147483647 h 670"/>
                <a:gd name="T6" fmla="*/ 2147483647 w 671"/>
                <a:gd name="T7" fmla="*/ 2147483647 h 670"/>
                <a:gd name="T8" fmla="*/ 2147483647 w 671"/>
                <a:gd name="T9" fmla="*/ 2147483647 h 670"/>
                <a:gd name="T10" fmla="*/ 2147483647 w 671"/>
                <a:gd name="T11" fmla="*/ 0 h 670"/>
                <a:gd name="T12" fmla="*/ 2147483647 w 671"/>
                <a:gd name="T13" fmla="*/ 2147483647 h 670"/>
                <a:gd name="T14" fmla="*/ 2147483647 w 671"/>
                <a:gd name="T15" fmla="*/ 2147483647 h 670"/>
                <a:gd name="T16" fmla="*/ 2147483647 w 671"/>
                <a:gd name="T17" fmla="*/ 2147483647 h 670"/>
                <a:gd name="T18" fmla="*/ 2147483647 w 671"/>
                <a:gd name="T19" fmla="*/ 2147483647 h 670"/>
                <a:gd name="T20" fmla="*/ 0 w 671"/>
                <a:gd name="T21" fmla="*/ 2147483647 h 670"/>
                <a:gd name="T22" fmla="*/ 2147483647 w 671"/>
                <a:gd name="T23" fmla="*/ 2147483647 h 670"/>
                <a:gd name="T24" fmla="*/ 2147483647 w 671"/>
                <a:gd name="T25" fmla="*/ 2147483647 h 670"/>
                <a:gd name="T26" fmla="*/ 2147483647 w 671"/>
                <a:gd name="T27" fmla="*/ 2147483647 h 670"/>
                <a:gd name="T28" fmla="*/ 2147483647 w 671"/>
                <a:gd name="T29" fmla="*/ 2147483647 h 670"/>
                <a:gd name="T30" fmla="*/ 2147483647 w 671"/>
                <a:gd name="T31" fmla="*/ 2147483647 h 670"/>
                <a:gd name="T32" fmla="*/ 2147483647 w 671"/>
                <a:gd name="T33" fmla="*/ 2147483647 h 670"/>
                <a:gd name="T34" fmla="*/ 2147483647 w 671"/>
                <a:gd name="T35" fmla="*/ 2147483647 h 670"/>
                <a:gd name="T36" fmla="*/ 2147483647 w 671"/>
                <a:gd name="T37" fmla="*/ 2147483647 h 670"/>
                <a:gd name="T38" fmla="*/ 2147483647 w 671"/>
                <a:gd name="T39" fmla="*/ 2147483647 h 670"/>
                <a:gd name="T40" fmla="*/ 2147483647 w 671"/>
                <a:gd name="T41" fmla="*/ 2147483647 h 670"/>
                <a:gd name="T42" fmla="*/ 2147483647 w 671"/>
                <a:gd name="T43" fmla="*/ 2147483647 h 670"/>
                <a:gd name="T44" fmla="*/ 2147483647 w 671"/>
                <a:gd name="T45" fmla="*/ 2147483647 h 670"/>
                <a:gd name="T46" fmla="*/ 2147483647 w 671"/>
                <a:gd name="T47" fmla="*/ 2147483647 h 670"/>
                <a:gd name="T48" fmla="*/ 2147483647 w 671"/>
                <a:gd name="T49" fmla="*/ 2147483647 h 670"/>
                <a:gd name="T50" fmla="*/ 2147483647 w 671"/>
                <a:gd name="T51" fmla="*/ 2147483647 h 670"/>
                <a:gd name="T52" fmla="*/ 2147483647 w 671"/>
                <a:gd name="T53" fmla="*/ 2147483647 h 670"/>
                <a:gd name="T54" fmla="*/ 2147483647 w 671"/>
                <a:gd name="T55" fmla="*/ 2147483647 h 670"/>
                <a:gd name="T56" fmla="*/ 2147483647 w 671"/>
                <a:gd name="T57" fmla="*/ 2147483647 h 670"/>
                <a:gd name="T58" fmla="*/ 2147483647 w 671"/>
                <a:gd name="T59" fmla="*/ 2147483647 h 670"/>
                <a:gd name="T60" fmla="*/ 2147483647 w 671"/>
                <a:gd name="T61" fmla="*/ 2147483647 h 670"/>
                <a:gd name="T62" fmla="*/ 2147483647 w 671"/>
                <a:gd name="T63" fmla="*/ 2147483647 h 670"/>
                <a:gd name="T64" fmla="*/ 2147483647 w 671"/>
                <a:gd name="T65" fmla="*/ 2147483647 h 670"/>
                <a:gd name="T66" fmla="*/ 2147483647 w 671"/>
                <a:gd name="T67" fmla="*/ 2147483647 h 670"/>
                <a:gd name="T68" fmla="*/ 2147483647 w 671"/>
                <a:gd name="T69" fmla="*/ 2147483647 h 670"/>
                <a:gd name="T70" fmla="*/ 2147483647 w 671"/>
                <a:gd name="T71" fmla="*/ 2147483647 h 670"/>
                <a:gd name="T72" fmla="*/ 2147483647 w 671"/>
                <a:gd name="T73" fmla="*/ 2147483647 h 670"/>
                <a:gd name="T74" fmla="*/ 2147483647 w 671"/>
                <a:gd name="T75" fmla="*/ 2147483647 h 670"/>
                <a:gd name="T76" fmla="*/ 2147483647 w 671"/>
                <a:gd name="T77" fmla="*/ 2147483647 h 670"/>
                <a:gd name="T78" fmla="*/ 2147483647 w 671"/>
                <a:gd name="T79" fmla="*/ 2147483647 h 670"/>
                <a:gd name="T80" fmla="*/ 2147483647 w 671"/>
                <a:gd name="T81" fmla="*/ 2147483647 h 670"/>
                <a:gd name="T82" fmla="*/ 2147483647 w 671"/>
                <a:gd name="T83" fmla="*/ 2147483647 h 670"/>
                <a:gd name="T84" fmla="*/ 2147483647 w 671"/>
                <a:gd name="T85" fmla="*/ 2147483647 h 6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71"/>
                <a:gd name="T130" fmla="*/ 0 h 670"/>
                <a:gd name="T131" fmla="*/ 671 w 671"/>
                <a:gd name="T132" fmla="*/ 670 h 6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71" h="670">
                  <a:moveTo>
                    <a:pt x="671" y="335"/>
                  </a:moveTo>
                  <a:lnTo>
                    <a:pt x="670" y="301"/>
                  </a:lnTo>
                  <a:lnTo>
                    <a:pt x="664" y="268"/>
                  </a:lnTo>
                  <a:lnTo>
                    <a:pt x="657" y="235"/>
                  </a:lnTo>
                  <a:lnTo>
                    <a:pt x="646" y="205"/>
                  </a:lnTo>
                  <a:lnTo>
                    <a:pt x="631" y="176"/>
                  </a:lnTo>
                  <a:lnTo>
                    <a:pt x="615" y="147"/>
                  </a:lnTo>
                  <a:lnTo>
                    <a:pt x="595" y="121"/>
                  </a:lnTo>
                  <a:lnTo>
                    <a:pt x="573" y="97"/>
                  </a:lnTo>
                  <a:lnTo>
                    <a:pt x="549" y="75"/>
                  </a:lnTo>
                  <a:lnTo>
                    <a:pt x="523" y="57"/>
                  </a:lnTo>
                  <a:lnTo>
                    <a:pt x="496" y="41"/>
                  </a:lnTo>
                  <a:lnTo>
                    <a:pt x="466" y="26"/>
                  </a:lnTo>
                  <a:lnTo>
                    <a:pt x="435" y="15"/>
                  </a:lnTo>
                  <a:lnTo>
                    <a:pt x="402" y="6"/>
                  </a:lnTo>
                  <a:lnTo>
                    <a:pt x="369" y="0"/>
                  </a:lnTo>
                  <a:lnTo>
                    <a:pt x="336" y="0"/>
                  </a:lnTo>
                  <a:lnTo>
                    <a:pt x="302" y="0"/>
                  </a:lnTo>
                  <a:lnTo>
                    <a:pt x="269" y="6"/>
                  </a:lnTo>
                  <a:lnTo>
                    <a:pt x="236" y="15"/>
                  </a:lnTo>
                  <a:lnTo>
                    <a:pt x="205" y="26"/>
                  </a:lnTo>
                  <a:lnTo>
                    <a:pt x="175" y="41"/>
                  </a:lnTo>
                  <a:lnTo>
                    <a:pt x="148" y="57"/>
                  </a:lnTo>
                  <a:lnTo>
                    <a:pt x="122" y="75"/>
                  </a:lnTo>
                  <a:lnTo>
                    <a:pt x="99" y="97"/>
                  </a:lnTo>
                  <a:lnTo>
                    <a:pt x="77" y="121"/>
                  </a:lnTo>
                  <a:lnTo>
                    <a:pt x="56" y="147"/>
                  </a:lnTo>
                  <a:lnTo>
                    <a:pt x="40" y="176"/>
                  </a:lnTo>
                  <a:lnTo>
                    <a:pt x="25" y="205"/>
                  </a:lnTo>
                  <a:lnTo>
                    <a:pt x="14" y="235"/>
                  </a:lnTo>
                  <a:lnTo>
                    <a:pt x="7" y="268"/>
                  </a:lnTo>
                  <a:lnTo>
                    <a:pt x="1" y="301"/>
                  </a:lnTo>
                  <a:lnTo>
                    <a:pt x="0" y="335"/>
                  </a:lnTo>
                  <a:lnTo>
                    <a:pt x="1" y="370"/>
                  </a:lnTo>
                  <a:lnTo>
                    <a:pt x="7" y="403"/>
                  </a:lnTo>
                  <a:lnTo>
                    <a:pt x="14" y="436"/>
                  </a:lnTo>
                  <a:lnTo>
                    <a:pt x="25" y="465"/>
                  </a:lnTo>
                  <a:lnTo>
                    <a:pt x="40" y="495"/>
                  </a:lnTo>
                  <a:lnTo>
                    <a:pt x="56" y="524"/>
                  </a:lnTo>
                  <a:lnTo>
                    <a:pt x="77" y="550"/>
                  </a:lnTo>
                  <a:lnTo>
                    <a:pt x="99" y="573"/>
                  </a:lnTo>
                  <a:lnTo>
                    <a:pt x="122" y="595"/>
                  </a:lnTo>
                  <a:lnTo>
                    <a:pt x="148" y="614"/>
                  </a:lnTo>
                  <a:lnTo>
                    <a:pt x="175" y="630"/>
                  </a:lnTo>
                  <a:lnTo>
                    <a:pt x="205" y="645"/>
                  </a:lnTo>
                  <a:lnTo>
                    <a:pt x="236" y="656"/>
                  </a:lnTo>
                  <a:lnTo>
                    <a:pt x="269" y="665"/>
                  </a:lnTo>
                  <a:lnTo>
                    <a:pt x="302" y="670"/>
                  </a:lnTo>
                  <a:lnTo>
                    <a:pt x="336" y="670"/>
                  </a:lnTo>
                  <a:lnTo>
                    <a:pt x="369" y="670"/>
                  </a:lnTo>
                  <a:lnTo>
                    <a:pt x="402" y="665"/>
                  </a:lnTo>
                  <a:lnTo>
                    <a:pt x="435" y="656"/>
                  </a:lnTo>
                  <a:lnTo>
                    <a:pt x="466" y="645"/>
                  </a:lnTo>
                  <a:lnTo>
                    <a:pt x="496" y="630"/>
                  </a:lnTo>
                  <a:lnTo>
                    <a:pt x="523" y="614"/>
                  </a:lnTo>
                  <a:lnTo>
                    <a:pt x="549" y="595"/>
                  </a:lnTo>
                  <a:lnTo>
                    <a:pt x="573" y="573"/>
                  </a:lnTo>
                  <a:lnTo>
                    <a:pt x="595" y="550"/>
                  </a:lnTo>
                  <a:lnTo>
                    <a:pt x="615" y="524"/>
                  </a:lnTo>
                  <a:lnTo>
                    <a:pt x="631" y="495"/>
                  </a:lnTo>
                  <a:lnTo>
                    <a:pt x="646" y="465"/>
                  </a:lnTo>
                  <a:lnTo>
                    <a:pt x="657" y="436"/>
                  </a:lnTo>
                  <a:lnTo>
                    <a:pt x="664" y="403"/>
                  </a:lnTo>
                  <a:lnTo>
                    <a:pt x="670" y="370"/>
                  </a:lnTo>
                  <a:lnTo>
                    <a:pt x="671" y="335"/>
                  </a:lnTo>
                  <a:lnTo>
                    <a:pt x="662" y="335"/>
                  </a:lnTo>
                  <a:lnTo>
                    <a:pt x="660" y="302"/>
                  </a:lnTo>
                  <a:lnTo>
                    <a:pt x="655" y="269"/>
                  </a:lnTo>
                  <a:lnTo>
                    <a:pt x="648" y="238"/>
                  </a:lnTo>
                  <a:lnTo>
                    <a:pt x="637" y="209"/>
                  </a:lnTo>
                  <a:lnTo>
                    <a:pt x="622" y="180"/>
                  </a:lnTo>
                  <a:lnTo>
                    <a:pt x="607" y="152"/>
                  </a:lnTo>
                  <a:lnTo>
                    <a:pt x="587" y="127"/>
                  </a:lnTo>
                  <a:lnTo>
                    <a:pt x="567" y="105"/>
                  </a:lnTo>
                  <a:lnTo>
                    <a:pt x="543" y="83"/>
                  </a:lnTo>
                  <a:lnTo>
                    <a:pt x="518" y="64"/>
                  </a:lnTo>
                  <a:lnTo>
                    <a:pt x="492" y="48"/>
                  </a:lnTo>
                  <a:lnTo>
                    <a:pt x="463" y="35"/>
                  </a:lnTo>
                  <a:lnTo>
                    <a:pt x="434" y="24"/>
                  </a:lnTo>
                  <a:lnTo>
                    <a:pt x="401" y="15"/>
                  </a:lnTo>
                  <a:lnTo>
                    <a:pt x="369" y="10"/>
                  </a:lnTo>
                  <a:lnTo>
                    <a:pt x="336" y="10"/>
                  </a:lnTo>
                  <a:lnTo>
                    <a:pt x="302" y="10"/>
                  </a:lnTo>
                  <a:lnTo>
                    <a:pt x="271" y="15"/>
                  </a:lnTo>
                  <a:lnTo>
                    <a:pt x="238" y="24"/>
                  </a:lnTo>
                  <a:lnTo>
                    <a:pt x="208" y="35"/>
                  </a:lnTo>
                  <a:lnTo>
                    <a:pt x="179" y="48"/>
                  </a:lnTo>
                  <a:lnTo>
                    <a:pt x="153" y="64"/>
                  </a:lnTo>
                  <a:lnTo>
                    <a:pt x="128" y="83"/>
                  </a:lnTo>
                  <a:lnTo>
                    <a:pt x="104" y="105"/>
                  </a:lnTo>
                  <a:lnTo>
                    <a:pt x="84" y="127"/>
                  </a:lnTo>
                  <a:lnTo>
                    <a:pt x="64" y="152"/>
                  </a:lnTo>
                  <a:lnTo>
                    <a:pt x="49" y="180"/>
                  </a:lnTo>
                  <a:lnTo>
                    <a:pt x="34" y="209"/>
                  </a:lnTo>
                  <a:lnTo>
                    <a:pt x="23" y="238"/>
                  </a:lnTo>
                  <a:lnTo>
                    <a:pt x="16" y="269"/>
                  </a:lnTo>
                  <a:lnTo>
                    <a:pt x="11" y="302"/>
                  </a:lnTo>
                  <a:lnTo>
                    <a:pt x="9" y="335"/>
                  </a:lnTo>
                  <a:lnTo>
                    <a:pt x="11" y="368"/>
                  </a:lnTo>
                  <a:lnTo>
                    <a:pt x="16" y="401"/>
                  </a:lnTo>
                  <a:lnTo>
                    <a:pt x="23" y="432"/>
                  </a:lnTo>
                  <a:lnTo>
                    <a:pt x="34" y="464"/>
                  </a:lnTo>
                  <a:lnTo>
                    <a:pt x="49" y="491"/>
                  </a:lnTo>
                  <a:lnTo>
                    <a:pt x="64" y="518"/>
                  </a:lnTo>
                  <a:lnTo>
                    <a:pt x="84" y="544"/>
                  </a:lnTo>
                  <a:lnTo>
                    <a:pt x="104" y="566"/>
                  </a:lnTo>
                  <a:lnTo>
                    <a:pt x="128" y="588"/>
                  </a:lnTo>
                  <a:lnTo>
                    <a:pt x="153" y="606"/>
                  </a:lnTo>
                  <a:lnTo>
                    <a:pt x="179" y="623"/>
                  </a:lnTo>
                  <a:lnTo>
                    <a:pt x="208" y="637"/>
                  </a:lnTo>
                  <a:lnTo>
                    <a:pt x="238" y="648"/>
                  </a:lnTo>
                  <a:lnTo>
                    <a:pt x="271" y="656"/>
                  </a:lnTo>
                  <a:lnTo>
                    <a:pt x="302" y="661"/>
                  </a:lnTo>
                  <a:lnTo>
                    <a:pt x="336" y="663"/>
                  </a:lnTo>
                  <a:lnTo>
                    <a:pt x="369" y="661"/>
                  </a:lnTo>
                  <a:lnTo>
                    <a:pt x="401" y="656"/>
                  </a:lnTo>
                  <a:lnTo>
                    <a:pt x="434" y="648"/>
                  </a:lnTo>
                  <a:lnTo>
                    <a:pt x="463" y="637"/>
                  </a:lnTo>
                  <a:lnTo>
                    <a:pt x="492" y="623"/>
                  </a:lnTo>
                  <a:lnTo>
                    <a:pt x="518" y="606"/>
                  </a:lnTo>
                  <a:lnTo>
                    <a:pt x="543" y="588"/>
                  </a:lnTo>
                  <a:lnTo>
                    <a:pt x="567" y="566"/>
                  </a:lnTo>
                  <a:lnTo>
                    <a:pt x="587" y="544"/>
                  </a:lnTo>
                  <a:lnTo>
                    <a:pt x="607" y="518"/>
                  </a:lnTo>
                  <a:lnTo>
                    <a:pt x="622" y="491"/>
                  </a:lnTo>
                  <a:lnTo>
                    <a:pt x="637" y="464"/>
                  </a:lnTo>
                  <a:lnTo>
                    <a:pt x="648" y="432"/>
                  </a:lnTo>
                  <a:lnTo>
                    <a:pt x="655" y="401"/>
                  </a:lnTo>
                  <a:lnTo>
                    <a:pt x="660" y="368"/>
                  </a:lnTo>
                  <a:lnTo>
                    <a:pt x="662" y="335"/>
                  </a:lnTo>
                  <a:lnTo>
                    <a:pt x="671" y="335"/>
                  </a:lnTo>
                  <a:close/>
                </a:path>
              </a:pathLst>
            </a:custGeom>
            <a:solidFill>
              <a:srgbClr val="B6E1FF"/>
            </a:solidFill>
            <a:ln w="9525">
              <a:noFill/>
              <a:round/>
              <a:headEnd/>
              <a:tailEnd/>
            </a:ln>
          </p:spPr>
          <p:txBody>
            <a:bodyPr/>
            <a:lstStyle/>
            <a:p>
              <a:endParaRPr lang="en-US"/>
            </a:p>
          </p:txBody>
        </p:sp>
        <p:sp>
          <p:nvSpPr>
            <p:cNvPr id="49274" name="Freeform 339"/>
            <p:cNvSpPr>
              <a:spLocks/>
            </p:cNvSpPr>
            <p:nvPr/>
          </p:nvSpPr>
          <p:spPr bwMode="auto">
            <a:xfrm>
              <a:off x="3574345" y="2873394"/>
              <a:ext cx="935566" cy="1052512"/>
            </a:xfrm>
            <a:custGeom>
              <a:avLst/>
              <a:gdLst>
                <a:gd name="T0" fmla="*/ 2147483647 w 663"/>
                <a:gd name="T1" fmla="*/ 2147483647 h 663"/>
                <a:gd name="T2" fmla="*/ 2147483647 w 663"/>
                <a:gd name="T3" fmla="*/ 2147483647 h 663"/>
                <a:gd name="T4" fmla="*/ 2147483647 w 663"/>
                <a:gd name="T5" fmla="*/ 2147483647 h 663"/>
                <a:gd name="T6" fmla="*/ 2147483647 w 663"/>
                <a:gd name="T7" fmla="*/ 2147483647 h 663"/>
                <a:gd name="T8" fmla="*/ 2147483647 w 663"/>
                <a:gd name="T9" fmla="*/ 2147483647 h 663"/>
                <a:gd name="T10" fmla="*/ 2147483647 w 663"/>
                <a:gd name="T11" fmla="*/ 2147483647 h 663"/>
                <a:gd name="T12" fmla="*/ 2147483647 w 663"/>
                <a:gd name="T13" fmla="*/ 2147483647 h 663"/>
                <a:gd name="T14" fmla="*/ 2147483647 w 663"/>
                <a:gd name="T15" fmla="*/ 2147483647 h 663"/>
                <a:gd name="T16" fmla="*/ 2147483647 w 663"/>
                <a:gd name="T17" fmla="*/ 2147483647 h 663"/>
                <a:gd name="T18" fmla="*/ 2147483647 w 663"/>
                <a:gd name="T19" fmla="*/ 2147483647 h 663"/>
                <a:gd name="T20" fmla="*/ 0 w 663"/>
                <a:gd name="T21" fmla="*/ 2147483647 h 663"/>
                <a:gd name="T22" fmla="*/ 2147483647 w 663"/>
                <a:gd name="T23" fmla="*/ 2147483647 h 663"/>
                <a:gd name="T24" fmla="*/ 2147483647 w 663"/>
                <a:gd name="T25" fmla="*/ 2147483647 h 663"/>
                <a:gd name="T26" fmla="*/ 2147483647 w 663"/>
                <a:gd name="T27" fmla="*/ 2147483647 h 663"/>
                <a:gd name="T28" fmla="*/ 2147483647 w 663"/>
                <a:gd name="T29" fmla="*/ 2147483647 h 663"/>
                <a:gd name="T30" fmla="*/ 2147483647 w 663"/>
                <a:gd name="T31" fmla="*/ 2147483647 h 663"/>
                <a:gd name="T32" fmla="*/ 2147483647 w 663"/>
                <a:gd name="T33" fmla="*/ 2147483647 h 663"/>
                <a:gd name="T34" fmla="*/ 2147483647 w 663"/>
                <a:gd name="T35" fmla="*/ 2147483647 h 663"/>
                <a:gd name="T36" fmla="*/ 2147483647 w 663"/>
                <a:gd name="T37" fmla="*/ 2147483647 h 663"/>
                <a:gd name="T38" fmla="*/ 2147483647 w 663"/>
                <a:gd name="T39" fmla="*/ 2147483647 h 663"/>
                <a:gd name="T40" fmla="*/ 2147483647 w 663"/>
                <a:gd name="T41" fmla="*/ 2147483647 h 663"/>
                <a:gd name="T42" fmla="*/ 2147483647 w 663"/>
                <a:gd name="T43" fmla="*/ 2147483647 h 663"/>
                <a:gd name="T44" fmla="*/ 2147483647 w 663"/>
                <a:gd name="T45" fmla="*/ 2147483647 h 663"/>
                <a:gd name="T46" fmla="*/ 2147483647 w 663"/>
                <a:gd name="T47" fmla="*/ 2147483647 h 663"/>
                <a:gd name="T48" fmla="*/ 2147483647 w 663"/>
                <a:gd name="T49" fmla="*/ 2147483647 h 663"/>
                <a:gd name="T50" fmla="*/ 2147483647 w 663"/>
                <a:gd name="T51" fmla="*/ 2147483647 h 663"/>
                <a:gd name="T52" fmla="*/ 2147483647 w 663"/>
                <a:gd name="T53" fmla="*/ 2147483647 h 663"/>
                <a:gd name="T54" fmla="*/ 2147483647 w 663"/>
                <a:gd name="T55" fmla="*/ 2147483647 h 663"/>
                <a:gd name="T56" fmla="*/ 2147483647 w 663"/>
                <a:gd name="T57" fmla="*/ 2147483647 h 663"/>
                <a:gd name="T58" fmla="*/ 2147483647 w 663"/>
                <a:gd name="T59" fmla="*/ 2147483647 h 663"/>
                <a:gd name="T60" fmla="*/ 2147483647 w 663"/>
                <a:gd name="T61" fmla="*/ 2147483647 h 663"/>
                <a:gd name="T62" fmla="*/ 2147483647 w 663"/>
                <a:gd name="T63" fmla="*/ 2147483647 h 663"/>
                <a:gd name="T64" fmla="*/ 2147483647 w 663"/>
                <a:gd name="T65" fmla="*/ 2147483647 h 663"/>
                <a:gd name="T66" fmla="*/ 2147483647 w 663"/>
                <a:gd name="T67" fmla="*/ 2147483647 h 663"/>
                <a:gd name="T68" fmla="*/ 2147483647 w 663"/>
                <a:gd name="T69" fmla="*/ 2147483647 h 663"/>
                <a:gd name="T70" fmla="*/ 2147483647 w 663"/>
                <a:gd name="T71" fmla="*/ 2147483647 h 663"/>
                <a:gd name="T72" fmla="*/ 2147483647 w 663"/>
                <a:gd name="T73" fmla="*/ 2147483647 h 663"/>
                <a:gd name="T74" fmla="*/ 2147483647 w 663"/>
                <a:gd name="T75" fmla="*/ 2147483647 h 663"/>
                <a:gd name="T76" fmla="*/ 2147483647 w 663"/>
                <a:gd name="T77" fmla="*/ 2147483647 h 663"/>
                <a:gd name="T78" fmla="*/ 2147483647 w 663"/>
                <a:gd name="T79" fmla="*/ 2147483647 h 663"/>
                <a:gd name="T80" fmla="*/ 2147483647 w 663"/>
                <a:gd name="T81" fmla="*/ 2147483647 h 663"/>
                <a:gd name="T82" fmla="*/ 2147483647 w 663"/>
                <a:gd name="T83" fmla="*/ 2147483647 h 663"/>
                <a:gd name="T84" fmla="*/ 2147483647 w 663"/>
                <a:gd name="T85" fmla="*/ 2147483647 h 66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63"/>
                <a:gd name="T130" fmla="*/ 0 h 663"/>
                <a:gd name="T131" fmla="*/ 663 w 663"/>
                <a:gd name="T132" fmla="*/ 663 h 66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63" h="663">
                  <a:moveTo>
                    <a:pt x="663" y="331"/>
                  </a:moveTo>
                  <a:lnTo>
                    <a:pt x="661" y="298"/>
                  </a:lnTo>
                  <a:lnTo>
                    <a:pt x="655" y="265"/>
                  </a:lnTo>
                  <a:lnTo>
                    <a:pt x="646" y="233"/>
                  </a:lnTo>
                  <a:lnTo>
                    <a:pt x="635" y="203"/>
                  </a:lnTo>
                  <a:lnTo>
                    <a:pt x="623" y="174"/>
                  </a:lnTo>
                  <a:lnTo>
                    <a:pt x="606" y="146"/>
                  </a:lnTo>
                  <a:lnTo>
                    <a:pt x="586" y="121"/>
                  </a:lnTo>
                  <a:lnTo>
                    <a:pt x="564" y="97"/>
                  </a:lnTo>
                  <a:lnTo>
                    <a:pt x="542" y="75"/>
                  </a:lnTo>
                  <a:lnTo>
                    <a:pt x="516" y="57"/>
                  </a:lnTo>
                  <a:lnTo>
                    <a:pt x="489" y="40"/>
                  </a:lnTo>
                  <a:lnTo>
                    <a:pt x="460" y="26"/>
                  </a:lnTo>
                  <a:lnTo>
                    <a:pt x="429" y="15"/>
                  </a:lnTo>
                  <a:lnTo>
                    <a:pt x="397" y="7"/>
                  </a:lnTo>
                  <a:lnTo>
                    <a:pt x="364" y="2"/>
                  </a:lnTo>
                  <a:lnTo>
                    <a:pt x="331" y="0"/>
                  </a:lnTo>
                  <a:lnTo>
                    <a:pt x="297" y="2"/>
                  </a:lnTo>
                  <a:lnTo>
                    <a:pt x="264" y="7"/>
                  </a:lnTo>
                  <a:lnTo>
                    <a:pt x="233" y="15"/>
                  </a:lnTo>
                  <a:lnTo>
                    <a:pt x="202" y="26"/>
                  </a:lnTo>
                  <a:lnTo>
                    <a:pt x="172" y="40"/>
                  </a:lnTo>
                  <a:lnTo>
                    <a:pt x="145" y="57"/>
                  </a:lnTo>
                  <a:lnTo>
                    <a:pt x="119" y="75"/>
                  </a:lnTo>
                  <a:lnTo>
                    <a:pt x="97" y="97"/>
                  </a:lnTo>
                  <a:lnTo>
                    <a:pt x="75" y="121"/>
                  </a:lnTo>
                  <a:lnTo>
                    <a:pt x="55" y="146"/>
                  </a:lnTo>
                  <a:lnTo>
                    <a:pt x="39" y="174"/>
                  </a:lnTo>
                  <a:lnTo>
                    <a:pt x="26" y="203"/>
                  </a:lnTo>
                  <a:lnTo>
                    <a:pt x="15" y="233"/>
                  </a:lnTo>
                  <a:lnTo>
                    <a:pt x="6" y="265"/>
                  </a:lnTo>
                  <a:lnTo>
                    <a:pt x="0" y="298"/>
                  </a:lnTo>
                  <a:lnTo>
                    <a:pt x="0" y="331"/>
                  </a:lnTo>
                  <a:lnTo>
                    <a:pt x="0" y="366"/>
                  </a:lnTo>
                  <a:lnTo>
                    <a:pt x="6" y="397"/>
                  </a:lnTo>
                  <a:lnTo>
                    <a:pt x="15" y="430"/>
                  </a:lnTo>
                  <a:lnTo>
                    <a:pt x="26" y="460"/>
                  </a:lnTo>
                  <a:lnTo>
                    <a:pt x="39" y="489"/>
                  </a:lnTo>
                  <a:lnTo>
                    <a:pt x="55" y="516"/>
                  </a:lnTo>
                  <a:lnTo>
                    <a:pt x="75" y="542"/>
                  </a:lnTo>
                  <a:lnTo>
                    <a:pt x="97" y="566"/>
                  </a:lnTo>
                  <a:lnTo>
                    <a:pt x="119" y="588"/>
                  </a:lnTo>
                  <a:lnTo>
                    <a:pt x="145" y="606"/>
                  </a:lnTo>
                  <a:lnTo>
                    <a:pt x="172" y="622"/>
                  </a:lnTo>
                  <a:lnTo>
                    <a:pt x="202" y="637"/>
                  </a:lnTo>
                  <a:lnTo>
                    <a:pt x="233" y="648"/>
                  </a:lnTo>
                  <a:lnTo>
                    <a:pt x="264" y="655"/>
                  </a:lnTo>
                  <a:lnTo>
                    <a:pt x="297" y="661"/>
                  </a:lnTo>
                  <a:lnTo>
                    <a:pt x="331" y="663"/>
                  </a:lnTo>
                  <a:lnTo>
                    <a:pt x="364" y="661"/>
                  </a:lnTo>
                  <a:lnTo>
                    <a:pt x="397" y="655"/>
                  </a:lnTo>
                  <a:lnTo>
                    <a:pt x="429" y="648"/>
                  </a:lnTo>
                  <a:lnTo>
                    <a:pt x="460" y="637"/>
                  </a:lnTo>
                  <a:lnTo>
                    <a:pt x="489" y="622"/>
                  </a:lnTo>
                  <a:lnTo>
                    <a:pt x="516" y="606"/>
                  </a:lnTo>
                  <a:lnTo>
                    <a:pt x="542" y="588"/>
                  </a:lnTo>
                  <a:lnTo>
                    <a:pt x="564" y="566"/>
                  </a:lnTo>
                  <a:lnTo>
                    <a:pt x="586" y="542"/>
                  </a:lnTo>
                  <a:lnTo>
                    <a:pt x="606" y="516"/>
                  </a:lnTo>
                  <a:lnTo>
                    <a:pt x="623" y="489"/>
                  </a:lnTo>
                  <a:lnTo>
                    <a:pt x="635" y="460"/>
                  </a:lnTo>
                  <a:lnTo>
                    <a:pt x="646" y="430"/>
                  </a:lnTo>
                  <a:lnTo>
                    <a:pt x="655" y="397"/>
                  </a:lnTo>
                  <a:lnTo>
                    <a:pt x="661" y="366"/>
                  </a:lnTo>
                  <a:lnTo>
                    <a:pt x="663" y="331"/>
                  </a:lnTo>
                  <a:lnTo>
                    <a:pt x="654" y="331"/>
                  </a:lnTo>
                  <a:lnTo>
                    <a:pt x="652" y="298"/>
                  </a:lnTo>
                  <a:lnTo>
                    <a:pt x="646" y="267"/>
                  </a:lnTo>
                  <a:lnTo>
                    <a:pt x="639" y="236"/>
                  </a:lnTo>
                  <a:lnTo>
                    <a:pt x="628" y="207"/>
                  </a:lnTo>
                  <a:lnTo>
                    <a:pt x="613" y="178"/>
                  </a:lnTo>
                  <a:lnTo>
                    <a:pt x="597" y="152"/>
                  </a:lnTo>
                  <a:lnTo>
                    <a:pt x="579" y="126"/>
                  </a:lnTo>
                  <a:lnTo>
                    <a:pt x="558" y="104"/>
                  </a:lnTo>
                  <a:lnTo>
                    <a:pt x="535" y="82"/>
                  </a:lnTo>
                  <a:lnTo>
                    <a:pt x="511" y="64"/>
                  </a:lnTo>
                  <a:lnTo>
                    <a:pt x="483" y="48"/>
                  </a:lnTo>
                  <a:lnTo>
                    <a:pt x="456" y="35"/>
                  </a:lnTo>
                  <a:lnTo>
                    <a:pt x="427" y="24"/>
                  </a:lnTo>
                  <a:lnTo>
                    <a:pt x="396" y="17"/>
                  </a:lnTo>
                  <a:lnTo>
                    <a:pt x="364" y="11"/>
                  </a:lnTo>
                  <a:lnTo>
                    <a:pt x="331" y="9"/>
                  </a:lnTo>
                  <a:lnTo>
                    <a:pt x="299" y="11"/>
                  </a:lnTo>
                  <a:lnTo>
                    <a:pt x="266" y="17"/>
                  </a:lnTo>
                  <a:lnTo>
                    <a:pt x="234" y="24"/>
                  </a:lnTo>
                  <a:lnTo>
                    <a:pt x="205" y="35"/>
                  </a:lnTo>
                  <a:lnTo>
                    <a:pt x="178" y="48"/>
                  </a:lnTo>
                  <a:lnTo>
                    <a:pt x="150" y="64"/>
                  </a:lnTo>
                  <a:lnTo>
                    <a:pt x="126" y="82"/>
                  </a:lnTo>
                  <a:lnTo>
                    <a:pt x="103" y="104"/>
                  </a:lnTo>
                  <a:lnTo>
                    <a:pt x="83" y="126"/>
                  </a:lnTo>
                  <a:lnTo>
                    <a:pt x="64" y="152"/>
                  </a:lnTo>
                  <a:lnTo>
                    <a:pt x="48" y="178"/>
                  </a:lnTo>
                  <a:lnTo>
                    <a:pt x="33" y="207"/>
                  </a:lnTo>
                  <a:lnTo>
                    <a:pt x="22" y="236"/>
                  </a:lnTo>
                  <a:lnTo>
                    <a:pt x="15" y="267"/>
                  </a:lnTo>
                  <a:lnTo>
                    <a:pt x="9" y="298"/>
                  </a:lnTo>
                  <a:lnTo>
                    <a:pt x="7" y="331"/>
                  </a:lnTo>
                  <a:lnTo>
                    <a:pt x="9" y="364"/>
                  </a:lnTo>
                  <a:lnTo>
                    <a:pt x="15" y="395"/>
                  </a:lnTo>
                  <a:lnTo>
                    <a:pt x="22" y="427"/>
                  </a:lnTo>
                  <a:lnTo>
                    <a:pt x="33" y="458"/>
                  </a:lnTo>
                  <a:lnTo>
                    <a:pt x="48" y="485"/>
                  </a:lnTo>
                  <a:lnTo>
                    <a:pt x="64" y="511"/>
                  </a:lnTo>
                  <a:lnTo>
                    <a:pt x="83" y="536"/>
                  </a:lnTo>
                  <a:lnTo>
                    <a:pt x="103" y="558"/>
                  </a:lnTo>
                  <a:lnTo>
                    <a:pt x="126" y="580"/>
                  </a:lnTo>
                  <a:lnTo>
                    <a:pt x="150" y="599"/>
                  </a:lnTo>
                  <a:lnTo>
                    <a:pt x="178" y="615"/>
                  </a:lnTo>
                  <a:lnTo>
                    <a:pt x="205" y="628"/>
                  </a:lnTo>
                  <a:lnTo>
                    <a:pt x="234" y="639"/>
                  </a:lnTo>
                  <a:lnTo>
                    <a:pt x="266" y="646"/>
                  </a:lnTo>
                  <a:lnTo>
                    <a:pt x="299" y="652"/>
                  </a:lnTo>
                  <a:lnTo>
                    <a:pt x="331" y="654"/>
                  </a:lnTo>
                  <a:lnTo>
                    <a:pt x="364" y="652"/>
                  </a:lnTo>
                  <a:lnTo>
                    <a:pt x="396" y="646"/>
                  </a:lnTo>
                  <a:lnTo>
                    <a:pt x="427" y="639"/>
                  </a:lnTo>
                  <a:lnTo>
                    <a:pt x="456" y="628"/>
                  </a:lnTo>
                  <a:lnTo>
                    <a:pt x="483" y="615"/>
                  </a:lnTo>
                  <a:lnTo>
                    <a:pt x="511" y="599"/>
                  </a:lnTo>
                  <a:lnTo>
                    <a:pt x="535" y="580"/>
                  </a:lnTo>
                  <a:lnTo>
                    <a:pt x="558" y="558"/>
                  </a:lnTo>
                  <a:lnTo>
                    <a:pt x="579" y="536"/>
                  </a:lnTo>
                  <a:lnTo>
                    <a:pt x="597" y="511"/>
                  </a:lnTo>
                  <a:lnTo>
                    <a:pt x="613" y="485"/>
                  </a:lnTo>
                  <a:lnTo>
                    <a:pt x="628" y="458"/>
                  </a:lnTo>
                  <a:lnTo>
                    <a:pt x="639" y="427"/>
                  </a:lnTo>
                  <a:lnTo>
                    <a:pt x="646" y="395"/>
                  </a:lnTo>
                  <a:lnTo>
                    <a:pt x="652" y="364"/>
                  </a:lnTo>
                  <a:lnTo>
                    <a:pt x="654" y="331"/>
                  </a:lnTo>
                  <a:lnTo>
                    <a:pt x="663" y="331"/>
                  </a:lnTo>
                  <a:close/>
                </a:path>
              </a:pathLst>
            </a:custGeom>
            <a:solidFill>
              <a:srgbClr val="B7E2FF"/>
            </a:solidFill>
            <a:ln w="9525">
              <a:noFill/>
              <a:round/>
              <a:headEnd/>
              <a:tailEnd/>
            </a:ln>
          </p:spPr>
          <p:txBody>
            <a:bodyPr/>
            <a:lstStyle/>
            <a:p>
              <a:endParaRPr lang="en-US"/>
            </a:p>
          </p:txBody>
        </p:sp>
        <p:sp>
          <p:nvSpPr>
            <p:cNvPr id="49275" name="Freeform 340"/>
            <p:cNvSpPr>
              <a:spLocks/>
            </p:cNvSpPr>
            <p:nvPr/>
          </p:nvSpPr>
          <p:spPr bwMode="auto">
            <a:xfrm>
              <a:off x="3579992" y="2882920"/>
              <a:ext cx="921455" cy="1036637"/>
            </a:xfrm>
            <a:custGeom>
              <a:avLst/>
              <a:gdLst>
                <a:gd name="T0" fmla="*/ 2147483647 w 653"/>
                <a:gd name="T1" fmla="*/ 2147483647 h 653"/>
                <a:gd name="T2" fmla="*/ 2147483647 w 653"/>
                <a:gd name="T3" fmla="*/ 2147483647 h 653"/>
                <a:gd name="T4" fmla="*/ 2147483647 w 653"/>
                <a:gd name="T5" fmla="*/ 2147483647 h 653"/>
                <a:gd name="T6" fmla="*/ 2147483647 w 653"/>
                <a:gd name="T7" fmla="*/ 2147483647 h 653"/>
                <a:gd name="T8" fmla="*/ 2147483647 w 653"/>
                <a:gd name="T9" fmla="*/ 2147483647 h 653"/>
                <a:gd name="T10" fmla="*/ 2147483647 w 653"/>
                <a:gd name="T11" fmla="*/ 0 h 653"/>
                <a:gd name="T12" fmla="*/ 2147483647 w 653"/>
                <a:gd name="T13" fmla="*/ 2147483647 h 653"/>
                <a:gd name="T14" fmla="*/ 2147483647 w 653"/>
                <a:gd name="T15" fmla="*/ 2147483647 h 653"/>
                <a:gd name="T16" fmla="*/ 2147483647 w 653"/>
                <a:gd name="T17" fmla="*/ 2147483647 h 653"/>
                <a:gd name="T18" fmla="*/ 2147483647 w 653"/>
                <a:gd name="T19" fmla="*/ 2147483647 h 653"/>
                <a:gd name="T20" fmla="*/ 0 w 653"/>
                <a:gd name="T21" fmla="*/ 2147483647 h 653"/>
                <a:gd name="T22" fmla="*/ 2147483647 w 653"/>
                <a:gd name="T23" fmla="*/ 2147483647 h 653"/>
                <a:gd name="T24" fmla="*/ 2147483647 w 653"/>
                <a:gd name="T25" fmla="*/ 2147483647 h 653"/>
                <a:gd name="T26" fmla="*/ 2147483647 w 653"/>
                <a:gd name="T27" fmla="*/ 2147483647 h 653"/>
                <a:gd name="T28" fmla="*/ 2147483647 w 653"/>
                <a:gd name="T29" fmla="*/ 2147483647 h 653"/>
                <a:gd name="T30" fmla="*/ 2147483647 w 653"/>
                <a:gd name="T31" fmla="*/ 2147483647 h 653"/>
                <a:gd name="T32" fmla="*/ 2147483647 w 653"/>
                <a:gd name="T33" fmla="*/ 2147483647 h 653"/>
                <a:gd name="T34" fmla="*/ 2147483647 w 653"/>
                <a:gd name="T35" fmla="*/ 2147483647 h 653"/>
                <a:gd name="T36" fmla="*/ 2147483647 w 653"/>
                <a:gd name="T37" fmla="*/ 2147483647 h 653"/>
                <a:gd name="T38" fmla="*/ 2147483647 w 653"/>
                <a:gd name="T39" fmla="*/ 2147483647 h 653"/>
                <a:gd name="T40" fmla="*/ 2147483647 w 653"/>
                <a:gd name="T41" fmla="*/ 2147483647 h 653"/>
                <a:gd name="T42" fmla="*/ 2147483647 w 653"/>
                <a:gd name="T43" fmla="*/ 2147483647 h 653"/>
                <a:gd name="T44" fmla="*/ 2147483647 w 653"/>
                <a:gd name="T45" fmla="*/ 2147483647 h 653"/>
                <a:gd name="T46" fmla="*/ 2147483647 w 653"/>
                <a:gd name="T47" fmla="*/ 2147483647 h 653"/>
                <a:gd name="T48" fmla="*/ 2147483647 w 653"/>
                <a:gd name="T49" fmla="*/ 2147483647 h 653"/>
                <a:gd name="T50" fmla="*/ 2147483647 w 653"/>
                <a:gd name="T51" fmla="*/ 2147483647 h 653"/>
                <a:gd name="T52" fmla="*/ 2147483647 w 653"/>
                <a:gd name="T53" fmla="*/ 2147483647 h 653"/>
                <a:gd name="T54" fmla="*/ 2147483647 w 653"/>
                <a:gd name="T55" fmla="*/ 2147483647 h 653"/>
                <a:gd name="T56" fmla="*/ 2147483647 w 653"/>
                <a:gd name="T57" fmla="*/ 2147483647 h 653"/>
                <a:gd name="T58" fmla="*/ 2147483647 w 653"/>
                <a:gd name="T59" fmla="*/ 2147483647 h 653"/>
                <a:gd name="T60" fmla="*/ 2147483647 w 653"/>
                <a:gd name="T61" fmla="*/ 2147483647 h 653"/>
                <a:gd name="T62" fmla="*/ 2147483647 w 653"/>
                <a:gd name="T63" fmla="*/ 2147483647 h 653"/>
                <a:gd name="T64" fmla="*/ 2147483647 w 653"/>
                <a:gd name="T65" fmla="*/ 2147483647 h 653"/>
                <a:gd name="T66" fmla="*/ 2147483647 w 653"/>
                <a:gd name="T67" fmla="*/ 2147483647 h 653"/>
                <a:gd name="T68" fmla="*/ 2147483647 w 653"/>
                <a:gd name="T69" fmla="*/ 2147483647 h 653"/>
                <a:gd name="T70" fmla="*/ 2147483647 w 653"/>
                <a:gd name="T71" fmla="*/ 2147483647 h 653"/>
                <a:gd name="T72" fmla="*/ 2147483647 w 653"/>
                <a:gd name="T73" fmla="*/ 2147483647 h 653"/>
                <a:gd name="T74" fmla="*/ 2147483647 w 653"/>
                <a:gd name="T75" fmla="*/ 2147483647 h 653"/>
                <a:gd name="T76" fmla="*/ 2147483647 w 653"/>
                <a:gd name="T77" fmla="*/ 2147483647 h 653"/>
                <a:gd name="T78" fmla="*/ 2147483647 w 653"/>
                <a:gd name="T79" fmla="*/ 2147483647 h 653"/>
                <a:gd name="T80" fmla="*/ 2147483647 w 653"/>
                <a:gd name="T81" fmla="*/ 2147483647 h 653"/>
                <a:gd name="T82" fmla="*/ 2147483647 w 653"/>
                <a:gd name="T83" fmla="*/ 2147483647 h 653"/>
                <a:gd name="T84" fmla="*/ 2147483647 w 653"/>
                <a:gd name="T85" fmla="*/ 2147483647 h 65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53"/>
                <a:gd name="T130" fmla="*/ 0 h 653"/>
                <a:gd name="T131" fmla="*/ 653 w 653"/>
                <a:gd name="T132" fmla="*/ 653 h 65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53" h="653">
                  <a:moveTo>
                    <a:pt x="653" y="325"/>
                  </a:moveTo>
                  <a:lnTo>
                    <a:pt x="651" y="292"/>
                  </a:lnTo>
                  <a:lnTo>
                    <a:pt x="646" y="259"/>
                  </a:lnTo>
                  <a:lnTo>
                    <a:pt x="639" y="228"/>
                  </a:lnTo>
                  <a:lnTo>
                    <a:pt x="628" y="199"/>
                  </a:lnTo>
                  <a:lnTo>
                    <a:pt x="613" y="170"/>
                  </a:lnTo>
                  <a:lnTo>
                    <a:pt x="598" y="142"/>
                  </a:lnTo>
                  <a:lnTo>
                    <a:pt x="578" y="117"/>
                  </a:lnTo>
                  <a:lnTo>
                    <a:pt x="558" y="95"/>
                  </a:lnTo>
                  <a:lnTo>
                    <a:pt x="534" y="73"/>
                  </a:lnTo>
                  <a:lnTo>
                    <a:pt x="509" y="54"/>
                  </a:lnTo>
                  <a:lnTo>
                    <a:pt x="483" y="38"/>
                  </a:lnTo>
                  <a:lnTo>
                    <a:pt x="454" y="25"/>
                  </a:lnTo>
                  <a:lnTo>
                    <a:pt x="425" y="14"/>
                  </a:lnTo>
                  <a:lnTo>
                    <a:pt x="392" y="5"/>
                  </a:lnTo>
                  <a:lnTo>
                    <a:pt x="360" y="0"/>
                  </a:lnTo>
                  <a:lnTo>
                    <a:pt x="327" y="0"/>
                  </a:lnTo>
                  <a:lnTo>
                    <a:pt x="293" y="0"/>
                  </a:lnTo>
                  <a:lnTo>
                    <a:pt x="262" y="5"/>
                  </a:lnTo>
                  <a:lnTo>
                    <a:pt x="229" y="14"/>
                  </a:lnTo>
                  <a:lnTo>
                    <a:pt x="199" y="25"/>
                  </a:lnTo>
                  <a:lnTo>
                    <a:pt x="170" y="38"/>
                  </a:lnTo>
                  <a:lnTo>
                    <a:pt x="144" y="54"/>
                  </a:lnTo>
                  <a:lnTo>
                    <a:pt x="119" y="73"/>
                  </a:lnTo>
                  <a:lnTo>
                    <a:pt x="95" y="95"/>
                  </a:lnTo>
                  <a:lnTo>
                    <a:pt x="75" y="117"/>
                  </a:lnTo>
                  <a:lnTo>
                    <a:pt x="55" y="142"/>
                  </a:lnTo>
                  <a:lnTo>
                    <a:pt x="40" y="170"/>
                  </a:lnTo>
                  <a:lnTo>
                    <a:pt x="25" y="199"/>
                  </a:lnTo>
                  <a:lnTo>
                    <a:pt x="14" y="228"/>
                  </a:lnTo>
                  <a:lnTo>
                    <a:pt x="7" y="259"/>
                  </a:lnTo>
                  <a:lnTo>
                    <a:pt x="2" y="292"/>
                  </a:lnTo>
                  <a:lnTo>
                    <a:pt x="0" y="325"/>
                  </a:lnTo>
                  <a:lnTo>
                    <a:pt x="2" y="358"/>
                  </a:lnTo>
                  <a:lnTo>
                    <a:pt x="7" y="391"/>
                  </a:lnTo>
                  <a:lnTo>
                    <a:pt x="14" y="422"/>
                  </a:lnTo>
                  <a:lnTo>
                    <a:pt x="25" y="454"/>
                  </a:lnTo>
                  <a:lnTo>
                    <a:pt x="40" y="481"/>
                  </a:lnTo>
                  <a:lnTo>
                    <a:pt x="55" y="508"/>
                  </a:lnTo>
                  <a:lnTo>
                    <a:pt x="75" y="534"/>
                  </a:lnTo>
                  <a:lnTo>
                    <a:pt x="95" y="556"/>
                  </a:lnTo>
                  <a:lnTo>
                    <a:pt x="119" y="578"/>
                  </a:lnTo>
                  <a:lnTo>
                    <a:pt x="144" y="596"/>
                  </a:lnTo>
                  <a:lnTo>
                    <a:pt x="170" y="613"/>
                  </a:lnTo>
                  <a:lnTo>
                    <a:pt x="199" y="627"/>
                  </a:lnTo>
                  <a:lnTo>
                    <a:pt x="229" y="638"/>
                  </a:lnTo>
                  <a:lnTo>
                    <a:pt x="262" y="646"/>
                  </a:lnTo>
                  <a:lnTo>
                    <a:pt x="293" y="651"/>
                  </a:lnTo>
                  <a:lnTo>
                    <a:pt x="327" y="653"/>
                  </a:lnTo>
                  <a:lnTo>
                    <a:pt x="360" y="651"/>
                  </a:lnTo>
                  <a:lnTo>
                    <a:pt x="392" y="646"/>
                  </a:lnTo>
                  <a:lnTo>
                    <a:pt x="425" y="638"/>
                  </a:lnTo>
                  <a:lnTo>
                    <a:pt x="454" y="627"/>
                  </a:lnTo>
                  <a:lnTo>
                    <a:pt x="483" y="613"/>
                  </a:lnTo>
                  <a:lnTo>
                    <a:pt x="509" y="596"/>
                  </a:lnTo>
                  <a:lnTo>
                    <a:pt x="534" y="578"/>
                  </a:lnTo>
                  <a:lnTo>
                    <a:pt x="558" y="556"/>
                  </a:lnTo>
                  <a:lnTo>
                    <a:pt x="578" y="534"/>
                  </a:lnTo>
                  <a:lnTo>
                    <a:pt x="598" y="508"/>
                  </a:lnTo>
                  <a:lnTo>
                    <a:pt x="613" y="481"/>
                  </a:lnTo>
                  <a:lnTo>
                    <a:pt x="628" y="454"/>
                  </a:lnTo>
                  <a:lnTo>
                    <a:pt x="639" y="422"/>
                  </a:lnTo>
                  <a:lnTo>
                    <a:pt x="646" y="391"/>
                  </a:lnTo>
                  <a:lnTo>
                    <a:pt x="651" y="358"/>
                  </a:lnTo>
                  <a:lnTo>
                    <a:pt x="653" y="325"/>
                  </a:lnTo>
                  <a:lnTo>
                    <a:pt x="644" y="325"/>
                  </a:lnTo>
                  <a:lnTo>
                    <a:pt x="642" y="292"/>
                  </a:lnTo>
                  <a:lnTo>
                    <a:pt x="639" y="261"/>
                  </a:lnTo>
                  <a:lnTo>
                    <a:pt x="630" y="230"/>
                  </a:lnTo>
                  <a:lnTo>
                    <a:pt x="619" y="201"/>
                  </a:lnTo>
                  <a:lnTo>
                    <a:pt x="606" y="173"/>
                  </a:lnTo>
                  <a:lnTo>
                    <a:pt x="589" y="148"/>
                  </a:lnTo>
                  <a:lnTo>
                    <a:pt x="571" y="124"/>
                  </a:lnTo>
                  <a:lnTo>
                    <a:pt x="551" y="100"/>
                  </a:lnTo>
                  <a:lnTo>
                    <a:pt x="529" y="80"/>
                  </a:lnTo>
                  <a:lnTo>
                    <a:pt x="505" y="62"/>
                  </a:lnTo>
                  <a:lnTo>
                    <a:pt x="478" y="45"/>
                  </a:lnTo>
                  <a:lnTo>
                    <a:pt x="450" y="32"/>
                  </a:lnTo>
                  <a:lnTo>
                    <a:pt x="421" y="22"/>
                  </a:lnTo>
                  <a:lnTo>
                    <a:pt x="390" y="14"/>
                  </a:lnTo>
                  <a:lnTo>
                    <a:pt x="359" y="9"/>
                  </a:lnTo>
                  <a:lnTo>
                    <a:pt x="327" y="7"/>
                  </a:lnTo>
                  <a:lnTo>
                    <a:pt x="295" y="9"/>
                  </a:lnTo>
                  <a:lnTo>
                    <a:pt x="263" y="14"/>
                  </a:lnTo>
                  <a:lnTo>
                    <a:pt x="232" y="22"/>
                  </a:lnTo>
                  <a:lnTo>
                    <a:pt x="203" y="32"/>
                  </a:lnTo>
                  <a:lnTo>
                    <a:pt x="176" y="45"/>
                  </a:lnTo>
                  <a:lnTo>
                    <a:pt x="148" y="62"/>
                  </a:lnTo>
                  <a:lnTo>
                    <a:pt x="124" y="80"/>
                  </a:lnTo>
                  <a:lnTo>
                    <a:pt x="102" y="100"/>
                  </a:lnTo>
                  <a:lnTo>
                    <a:pt x="82" y="124"/>
                  </a:lnTo>
                  <a:lnTo>
                    <a:pt x="64" y="148"/>
                  </a:lnTo>
                  <a:lnTo>
                    <a:pt x="47" y="173"/>
                  </a:lnTo>
                  <a:lnTo>
                    <a:pt x="35" y="201"/>
                  </a:lnTo>
                  <a:lnTo>
                    <a:pt x="24" y="230"/>
                  </a:lnTo>
                  <a:lnTo>
                    <a:pt x="14" y="261"/>
                  </a:lnTo>
                  <a:lnTo>
                    <a:pt x="11" y="292"/>
                  </a:lnTo>
                  <a:lnTo>
                    <a:pt x="9" y="325"/>
                  </a:lnTo>
                  <a:lnTo>
                    <a:pt x="11" y="358"/>
                  </a:lnTo>
                  <a:lnTo>
                    <a:pt x="14" y="389"/>
                  </a:lnTo>
                  <a:lnTo>
                    <a:pt x="24" y="421"/>
                  </a:lnTo>
                  <a:lnTo>
                    <a:pt x="35" y="450"/>
                  </a:lnTo>
                  <a:lnTo>
                    <a:pt x="47" y="477"/>
                  </a:lnTo>
                  <a:lnTo>
                    <a:pt x="64" y="503"/>
                  </a:lnTo>
                  <a:lnTo>
                    <a:pt x="82" y="527"/>
                  </a:lnTo>
                  <a:lnTo>
                    <a:pt x="102" y="551"/>
                  </a:lnTo>
                  <a:lnTo>
                    <a:pt x="124" y="571"/>
                  </a:lnTo>
                  <a:lnTo>
                    <a:pt x="148" y="589"/>
                  </a:lnTo>
                  <a:lnTo>
                    <a:pt x="176" y="605"/>
                  </a:lnTo>
                  <a:lnTo>
                    <a:pt x="203" y="618"/>
                  </a:lnTo>
                  <a:lnTo>
                    <a:pt x="232" y="629"/>
                  </a:lnTo>
                  <a:lnTo>
                    <a:pt x="263" y="637"/>
                  </a:lnTo>
                  <a:lnTo>
                    <a:pt x="295" y="642"/>
                  </a:lnTo>
                  <a:lnTo>
                    <a:pt x="327" y="644"/>
                  </a:lnTo>
                  <a:lnTo>
                    <a:pt x="359" y="642"/>
                  </a:lnTo>
                  <a:lnTo>
                    <a:pt x="390" y="637"/>
                  </a:lnTo>
                  <a:lnTo>
                    <a:pt x="421" y="629"/>
                  </a:lnTo>
                  <a:lnTo>
                    <a:pt x="450" y="618"/>
                  </a:lnTo>
                  <a:lnTo>
                    <a:pt x="478" y="605"/>
                  </a:lnTo>
                  <a:lnTo>
                    <a:pt x="505" y="589"/>
                  </a:lnTo>
                  <a:lnTo>
                    <a:pt x="529" y="571"/>
                  </a:lnTo>
                  <a:lnTo>
                    <a:pt x="551" y="551"/>
                  </a:lnTo>
                  <a:lnTo>
                    <a:pt x="571" y="527"/>
                  </a:lnTo>
                  <a:lnTo>
                    <a:pt x="589" y="503"/>
                  </a:lnTo>
                  <a:lnTo>
                    <a:pt x="606" y="477"/>
                  </a:lnTo>
                  <a:lnTo>
                    <a:pt x="619" y="450"/>
                  </a:lnTo>
                  <a:lnTo>
                    <a:pt x="630" y="421"/>
                  </a:lnTo>
                  <a:lnTo>
                    <a:pt x="639" y="389"/>
                  </a:lnTo>
                  <a:lnTo>
                    <a:pt x="642" y="358"/>
                  </a:lnTo>
                  <a:lnTo>
                    <a:pt x="644" y="325"/>
                  </a:lnTo>
                  <a:lnTo>
                    <a:pt x="653" y="325"/>
                  </a:lnTo>
                  <a:close/>
                </a:path>
              </a:pathLst>
            </a:custGeom>
            <a:solidFill>
              <a:srgbClr val="B8E2FF"/>
            </a:solidFill>
            <a:ln w="9525">
              <a:noFill/>
              <a:round/>
              <a:headEnd/>
              <a:tailEnd/>
            </a:ln>
          </p:spPr>
          <p:txBody>
            <a:bodyPr/>
            <a:lstStyle/>
            <a:p>
              <a:endParaRPr lang="en-US"/>
            </a:p>
          </p:txBody>
        </p:sp>
        <p:sp>
          <p:nvSpPr>
            <p:cNvPr id="49276" name="Freeform 341"/>
            <p:cNvSpPr>
              <a:spLocks/>
            </p:cNvSpPr>
            <p:nvPr/>
          </p:nvSpPr>
          <p:spPr bwMode="auto">
            <a:xfrm>
              <a:off x="3584225" y="2887681"/>
              <a:ext cx="912989" cy="1023938"/>
            </a:xfrm>
            <a:custGeom>
              <a:avLst/>
              <a:gdLst>
                <a:gd name="T0" fmla="*/ 2147483647 w 647"/>
                <a:gd name="T1" fmla="*/ 2147483647 h 645"/>
                <a:gd name="T2" fmla="*/ 2147483647 w 647"/>
                <a:gd name="T3" fmla="*/ 2147483647 h 645"/>
                <a:gd name="T4" fmla="*/ 2147483647 w 647"/>
                <a:gd name="T5" fmla="*/ 2147483647 h 645"/>
                <a:gd name="T6" fmla="*/ 2147483647 w 647"/>
                <a:gd name="T7" fmla="*/ 2147483647 h 645"/>
                <a:gd name="T8" fmla="*/ 2147483647 w 647"/>
                <a:gd name="T9" fmla="*/ 2147483647 h 645"/>
                <a:gd name="T10" fmla="*/ 2147483647 w 647"/>
                <a:gd name="T11" fmla="*/ 2147483647 h 645"/>
                <a:gd name="T12" fmla="*/ 2147483647 w 647"/>
                <a:gd name="T13" fmla="*/ 2147483647 h 645"/>
                <a:gd name="T14" fmla="*/ 2147483647 w 647"/>
                <a:gd name="T15" fmla="*/ 2147483647 h 645"/>
                <a:gd name="T16" fmla="*/ 2147483647 w 647"/>
                <a:gd name="T17" fmla="*/ 2147483647 h 645"/>
                <a:gd name="T18" fmla="*/ 2147483647 w 647"/>
                <a:gd name="T19" fmla="*/ 2147483647 h 645"/>
                <a:gd name="T20" fmla="*/ 0 w 647"/>
                <a:gd name="T21" fmla="*/ 2147483647 h 645"/>
                <a:gd name="T22" fmla="*/ 2147483647 w 647"/>
                <a:gd name="T23" fmla="*/ 2147483647 h 645"/>
                <a:gd name="T24" fmla="*/ 2147483647 w 647"/>
                <a:gd name="T25" fmla="*/ 2147483647 h 645"/>
                <a:gd name="T26" fmla="*/ 2147483647 w 647"/>
                <a:gd name="T27" fmla="*/ 2147483647 h 645"/>
                <a:gd name="T28" fmla="*/ 2147483647 w 647"/>
                <a:gd name="T29" fmla="*/ 2147483647 h 645"/>
                <a:gd name="T30" fmla="*/ 2147483647 w 647"/>
                <a:gd name="T31" fmla="*/ 2147483647 h 645"/>
                <a:gd name="T32" fmla="*/ 2147483647 w 647"/>
                <a:gd name="T33" fmla="*/ 2147483647 h 645"/>
                <a:gd name="T34" fmla="*/ 2147483647 w 647"/>
                <a:gd name="T35" fmla="*/ 2147483647 h 645"/>
                <a:gd name="T36" fmla="*/ 2147483647 w 647"/>
                <a:gd name="T37" fmla="*/ 2147483647 h 645"/>
                <a:gd name="T38" fmla="*/ 2147483647 w 647"/>
                <a:gd name="T39" fmla="*/ 2147483647 h 645"/>
                <a:gd name="T40" fmla="*/ 2147483647 w 647"/>
                <a:gd name="T41" fmla="*/ 2147483647 h 645"/>
                <a:gd name="T42" fmla="*/ 2147483647 w 647"/>
                <a:gd name="T43" fmla="*/ 2147483647 h 645"/>
                <a:gd name="T44" fmla="*/ 2147483647 w 647"/>
                <a:gd name="T45" fmla="*/ 2147483647 h 645"/>
                <a:gd name="T46" fmla="*/ 2147483647 w 647"/>
                <a:gd name="T47" fmla="*/ 2147483647 h 645"/>
                <a:gd name="T48" fmla="*/ 2147483647 w 647"/>
                <a:gd name="T49" fmla="*/ 2147483647 h 645"/>
                <a:gd name="T50" fmla="*/ 2147483647 w 647"/>
                <a:gd name="T51" fmla="*/ 2147483647 h 645"/>
                <a:gd name="T52" fmla="*/ 2147483647 w 647"/>
                <a:gd name="T53" fmla="*/ 2147483647 h 645"/>
                <a:gd name="T54" fmla="*/ 2147483647 w 647"/>
                <a:gd name="T55" fmla="*/ 2147483647 h 645"/>
                <a:gd name="T56" fmla="*/ 2147483647 w 647"/>
                <a:gd name="T57" fmla="*/ 2147483647 h 645"/>
                <a:gd name="T58" fmla="*/ 2147483647 w 647"/>
                <a:gd name="T59" fmla="*/ 2147483647 h 645"/>
                <a:gd name="T60" fmla="*/ 2147483647 w 647"/>
                <a:gd name="T61" fmla="*/ 2147483647 h 645"/>
                <a:gd name="T62" fmla="*/ 2147483647 w 647"/>
                <a:gd name="T63" fmla="*/ 2147483647 h 645"/>
                <a:gd name="T64" fmla="*/ 2147483647 w 647"/>
                <a:gd name="T65" fmla="*/ 2147483647 h 645"/>
                <a:gd name="T66" fmla="*/ 2147483647 w 647"/>
                <a:gd name="T67" fmla="*/ 2147483647 h 645"/>
                <a:gd name="T68" fmla="*/ 2147483647 w 647"/>
                <a:gd name="T69" fmla="*/ 2147483647 h 645"/>
                <a:gd name="T70" fmla="*/ 2147483647 w 647"/>
                <a:gd name="T71" fmla="*/ 2147483647 h 645"/>
                <a:gd name="T72" fmla="*/ 2147483647 w 647"/>
                <a:gd name="T73" fmla="*/ 2147483647 h 645"/>
                <a:gd name="T74" fmla="*/ 2147483647 w 647"/>
                <a:gd name="T75" fmla="*/ 2147483647 h 645"/>
                <a:gd name="T76" fmla="*/ 2147483647 w 647"/>
                <a:gd name="T77" fmla="*/ 2147483647 h 645"/>
                <a:gd name="T78" fmla="*/ 2147483647 w 647"/>
                <a:gd name="T79" fmla="*/ 2147483647 h 645"/>
                <a:gd name="T80" fmla="*/ 2147483647 w 647"/>
                <a:gd name="T81" fmla="*/ 2147483647 h 645"/>
                <a:gd name="T82" fmla="*/ 2147483647 w 647"/>
                <a:gd name="T83" fmla="*/ 2147483647 h 645"/>
                <a:gd name="T84" fmla="*/ 2147483647 w 647"/>
                <a:gd name="T85" fmla="*/ 2147483647 h 64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47"/>
                <a:gd name="T130" fmla="*/ 0 h 645"/>
                <a:gd name="T131" fmla="*/ 647 w 647"/>
                <a:gd name="T132" fmla="*/ 645 h 64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47" h="645">
                  <a:moveTo>
                    <a:pt x="647" y="322"/>
                  </a:moveTo>
                  <a:lnTo>
                    <a:pt x="645" y="289"/>
                  </a:lnTo>
                  <a:lnTo>
                    <a:pt x="639" y="258"/>
                  </a:lnTo>
                  <a:lnTo>
                    <a:pt x="632" y="227"/>
                  </a:lnTo>
                  <a:lnTo>
                    <a:pt x="621" y="198"/>
                  </a:lnTo>
                  <a:lnTo>
                    <a:pt x="606" y="169"/>
                  </a:lnTo>
                  <a:lnTo>
                    <a:pt x="590" y="143"/>
                  </a:lnTo>
                  <a:lnTo>
                    <a:pt x="572" y="117"/>
                  </a:lnTo>
                  <a:lnTo>
                    <a:pt x="551" y="95"/>
                  </a:lnTo>
                  <a:lnTo>
                    <a:pt x="528" y="73"/>
                  </a:lnTo>
                  <a:lnTo>
                    <a:pt x="504" y="55"/>
                  </a:lnTo>
                  <a:lnTo>
                    <a:pt x="476" y="39"/>
                  </a:lnTo>
                  <a:lnTo>
                    <a:pt x="449" y="26"/>
                  </a:lnTo>
                  <a:lnTo>
                    <a:pt x="420" y="15"/>
                  </a:lnTo>
                  <a:lnTo>
                    <a:pt x="389" y="8"/>
                  </a:lnTo>
                  <a:lnTo>
                    <a:pt x="357" y="2"/>
                  </a:lnTo>
                  <a:lnTo>
                    <a:pt x="324" y="0"/>
                  </a:lnTo>
                  <a:lnTo>
                    <a:pt x="292" y="2"/>
                  </a:lnTo>
                  <a:lnTo>
                    <a:pt x="259" y="8"/>
                  </a:lnTo>
                  <a:lnTo>
                    <a:pt x="227" y="15"/>
                  </a:lnTo>
                  <a:lnTo>
                    <a:pt x="198" y="26"/>
                  </a:lnTo>
                  <a:lnTo>
                    <a:pt x="171" y="39"/>
                  </a:lnTo>
                  <a:lnTo>
                    <a:pt x="143" y="55"/>
                  </a:lnTo>
                  <a:lnTo>
                    <a:pt x="119" y="73"/>
                  </a:lnTo>
                  <a:lnTo>
                    <a:pt x="96" y="95"/>
                  </a:lnTo>
                  <a:lnTo>
                    <a:pt x="76" y="117"/>
                  </a:lnTo>
                  <a:lnTo>
                    <a:pt x="57" y="143"/>
                  </a:lnTo>
                  <a:lnTo>
                    <a:pt x="41" y="169"/>
                  </a:lnTo>
                  <a:lnTo>
                    <a:pt x="26" y="198"/>
                  </a:lnTo>
                  <a:lnTo>
                    <a:pt x="15" y="227"/>
                  </a:lnTo>
                  <a:lnTo>
                    <a:pt x="8" y="258"/>
                  </a:lnTo>
                  <a:lnTo>
                    <a:pt x="2" y="289"/>
                  </a:lnTo>
                  <a:lnTo>
                    <a:pt x="0" y="322"/>
                  </a:lnTo>
                  <a:lnTo>
                    <a:pt x="2" y="355"/>
                  </a:lnTo>
                  <a:lnTo>
                    <a:pt x="8" y="386"/>
                  </a:lnTo>
                  <a:lnTo>
                    <a:pt x="15" y="418"/>
                  </a:lnTo>
                  <a:lnTo>
                    <a:pt x="26" y="449"/>
                  </a:lnTo>
                  <a:lnTo>
                    <a:pt x="41" y="476"/>
                  </a:lnTo>
                  <a:lnTo>
                    <a:pt x="57" y="502"/>
                  </a:lnTo>
                  <a:lnTo>
                    <a:pt x="76" y="527"/>
                  </a:lnTo>
                  <a:lnTo>
                    <a:pt x="96" y="549"/>
                  </a:lnTo>
                  <a:lnTo>
                    <a:pt x="119" y="571"/>
                  </a:lnTo>
                  <a:lnTo>
                    <a:pt x="143" y="590"/>
                  </a:lnTo>
                  <a:lnTo>
                    <a:pt x="171" y="606"/>
                  </a:lnTo>
                  <a:lnTo>
                    <a:pt x="198" y="619"/>
                  </a:lnTo>
                  <a:lnTo>
                    <a:pt x="227" y="630"/>
                  </a:lnTo>
                  <a:lnTo>
                    <a:pt x="259" y="637"/>
                  </a:lnTo>
                  <a:lnTo>
                    <a:pt x="292" y="643"/>
                  </a:lnTo>
                  <a:lnTo>
                    <a:pt x="324" y="645"/>
                  </a:lnTo>
                  <a:lnTo>
                    <a:pt x="357" y="643"/>
                  </a:lnTo>
                  <a:lnTo>
                    <a:pt x="389" y="637"/>
                  </a:lnTo>
                  <a:lnTo>
                    <a:pt x="420" y="630"/>
                  </a:lnTo>
                  <a:lnTo>
                    <a:pt x="449" y="619"/>
                  </a:lnTo>
                  <a:lnTo>
                    <a:pt x="476" y="606"/>
                  </a:lnTo>
                  <a:lnTo>
                    <a:pt x="504" y="590"/>
                  </a:lnTo>
                  <a:lnTo>
                    <a:pt x="528" y="571"/>
                  </a:lnTo>
                  <a:lnTo>
                    <a:pt x="551" y="549"/>
                  </a:lnTo>
                  <a:lnTo>
                    <a:pt x="572" y="527"/>
                  </a:lnTo>
                  <a:lnTo>
                    <a:pt x="590" y="502"/>
                  </a:lnTo>
                  <a:lnTo>
                    <a:pt x="606" y="476"/>
                  </a:lnTo>
                  <a:lnTo>
                    <a:pt x="621" y="449"/>
                  </a:lnTo>
                  <a:lnTo>
                    <a:pt x="632" y="418"/>
                  </a:lnTo>
                  <a:lnTo>
                    <a:pt x="639" y="386"/>
                  </a:lnTo>
                  <a:lnTo>
                    <a:pt x="645" y="355"/>
                  </a:lnTo>
                  <a:lnTo>
                    <a:pt x="647" y="322"/>
                  </a:lnTo>
                  <a:lnTo>
                    <a:pt x="638" y="322"/>
                  </a:lnTo>
                  <a:lnTo>
                    <a:pt x="636" y="291"/>
                  </a:lnTo>
                  <a:lnTo>
                    <a:pt x="630" y="260"/>
                  </a:lnTo>
                  <a:lnTo>
                    <a:pt x="623" y="229"/>
                  </a:lnTo>
                  <a:lnTo>
                    <a:pt x="612" y="200"/>
                  </a:lnTo>
                  <a:lnTo>
                    <a:pt x="599" y="172"/>
                  </a:lnTo>
                  <a:lnTo>
                    <a:pt x="583" y="147"/>
                  </a:lnTo>
                  <a:lnTo>
                    <a:pt x="566" y="123"/>
                  </a:lnTo>
                  <a:lnTo>
                    <a:pt x="544" y="101"/>
                  </a:lnTo>
                  <a:lnTo>
                    <a:pt x="522" y="81"/>
                  </a:lnTo>
                  <a:lnTo>
                    <a:pt x="498" y="62"/>
                  </a:lnTo>
                  <a:lnTo>
                    <a:pt x="473" y="48"/>
                  </a:lnTo>
                  <a:lnTo>
                    <a:pt x="445" y="33"/>
                  </a:lnTo>
                  <a:lnTo>
                    <a:pt x="416" y="24"/>
                  </a:lnTo>
                  <a:lnTo>
                    <a:pt x="387" y="15"/>
                  </a:lnTo>
                  <a:lnTo>
                    <a:pt x="356" y="11"/>
                  </a:lnTo>
                  <a:lnTo>
                    <a:pt x="324" y="9"/>
                  </a:lnTo>
                  <a:lnTo>
                    <a:pt x="292" y="11"/>
                  </a:lnTo>
                  <a:lnTo>
                    <a:pt x="260" y="15"/>
                  </a:lnTo>
                  <a:lnTo>
                    <a:pt x="231" y="24"/>
                  </a:lnTo>
                  <a:lnTo>
                    <a:pt x="202" y="33"/>
                  </a:lnTo>
                  <a:lnTo>
                    <a:pt x="174" y="48"/>
                  </a:lnTo>
                  <a:lnTo>
                    <a:pt x="149" y="62"/>
                  </a:lnTo>
                  <a:lnTo>
                    <a:pt x="125" y="81"/>
                  </a:lnTo>
                  <a:lnTo>
                    <a:pt x="103" y="101"/>
                  </a:lnTo>
                  <a:lnTo>
                    <a:pt x="81" y="123"/>
                  </a:lnTo>
                  <a:lnTo>
                    <a:pt x="65" y="147"/>
                  </a:lnTo>
                  <a:lnTo>
                    <a:pt x="48" y="172"/>
                  </a:lnTo>
                  <a:lnTo>
                    <a:pt x="35" y="200"/>
                  </a:lnTo>
                  <a:lnTo>
                    <a:pt x="24" y="229"/>
                  </a:lnTo>
                  <a:lnTo>
                    <a:pt x="17" y="260"/>
                  </a:lnTo>
                  <a:lnTo>
                    <a:pt x="11" y="291"/>
                  </a:lnTo>
                  <a:lnTo>
                    <a:pt x="10" y="322"/>
                  </a:lnTo>
                  <a:lnTo>
                    <a:pt x="11" y="355"/>
                  </a:lnTo>
                  <a:lnTo>
                    <a:pt x="17" y="385"/>
                  </a:lnTo>
                  <a:lnTo>
                    <a:pt x="24" y="416"/>
                  </a:lnTo>
                  <a:lnTo>
                    <a:pt x="35" y="445"/>
                  </a:lnTo>
                  <a:lnTo>
                    <a:pt x="48" y="472"/>
                  </a:lnTo>
                  <a:lnTo>
                    <a:pt x="65" y="498"/>
                  </a:lnTo>
                  <a:lnTo>
                    <a:pt x="81" y="522"/>
                  </a:lnTo>
                  <a:lnTo>
                    <a:pt x="103" y="544"/>
                  </a:lnTo>
                  <a:lnTo>
                    <a:pt x="125" y="564"/>
                  </a:lnTo>
                  <a:lnTo>
                    <a:pt x="149" y="582"/>
                  </a:lnTo>
                  <a:lnTo>
                    <a:pt x="174" y="597"/>
                  </a:lnTo>
                  <a:lnTo>
                    <a:pt x="202" y="612"/>
                  </a:lnTo>
                  <a:lnTo>
                    <a:pt x="231" y="621"/>
                  </a:lnTo>
                  <a:lnTo>
                    <a:pt x="260" y="630"/>
                  </a:lnTo>
                  <a:lnTo>
                    <a:pt x="292" y="634"/>
                  </a:lnTo>
                  <a:lnTo>
                    <a:pt x="324" y="635"/>
                  </a:lnTo>
                  <a:lnTo>
                    <a:pt x="356" y="634"/>
                  </a:lnTo>
                  <a:lnTo>
                    <a:pt x="387" y="630"/>
                  </a:lnTo>
                  <a:lnTo>
                    <a:pt x="416" y="621"/>
                  </a:lnTo>
                  <a:lnTo>
                    <a:pt x="445" y="612"/>
                  </a:lnTo>
                  <a:lnTo>
                    <a:pt x="473" y="597"/>
                  </a:lnTo>
                  <a:lnTo>
                    <a:pt x="498" y="582"/>
                  </a:lnTo>
                  <a:lnTo>
                    <a:pt x="522" y="564"/>
                  </a:lnTo>
                  <a:lnTo>
                    <a:pt x="544" y="544"/>
                  </a:lnTo>
                  <a:lnTo>
                    <a:pt x="566" y="522"/>
                  </a:lnTo>
                  <a:lnTo>
                    <a:pt x="583" y="498"/>
                  </a:lnTo>
                  <a:lnTo>
                    <a:pt x="599" y="472"/>
                  </a:lnTo>
                  <a:lnTo>
                    <a:pt x="612" y="445"/>
                  </a:lnTo>
                  <a:lnTo>
                    <a:pt x="623" y="416"/>
                  </a:lnTo>
                  <a:lnTo>
                    <a:pt x="630" y="385"/>
                  </a:lnTo>
                  <a:lnTo>
                    <a:pt x="636" y="355"/>
                  </a:lnTo>
                  <a:lnTo>
                    <a:pt x="638" y="322"/>
                  </a:lnTo>
                  <a:lnTo>
                    <a:pt x="647" y="322"/>
                  </a:lnTo>
                  <a:close/>
                </a:path>
              </a:pathLst>
            </a:custGeom>
            <a:solidFill>
              <a:srgbClr val="B9E3FF"/>
            </a:solidFill>
            <a:ln w="9525">
              <a:noFill/>
              <a:round/>
              <a:headEnd/>
              <a:tailEnd/>
            </a:ln>
          </p:spPr>
          <p:txBody>
            <a:bodyPr/>
            <a:lstStyle/>
            <a:p>
              <a:endParaRPr lang="en-US"/>
            </a:p>
          </p:txBody>
        </p:sp>
        <p:sp>
          <p:nvSpPr>
            <p:cNvPr id="49277" name="Freeform 342"/>
            <p:cNvSpPr>
              <a:spLocks/>
            </p:cNvSpPr>
            <p:nvPr/>
          </p:nvSpPr>
          <p:spPr bwMode="auto">
            <a:xfrm>
              <a:off x="3592689" y="2894031"/>
              <a:ext cx="896056" cy="1011238"/>
            </a:xfrm>
            <a:custGeom>
              <a:avLst/>
              <a:gdLst>
                <a:gd name="T0" fmla="*/ 2147483647 w 635"/>
                <a:gd name="T1" fmla="*/ 2147483647 h 637"/>
                <a:gd name="T2" fmla="*/ 2147483647 w 635"/>
                <a:gd name="T3" fmla="*/ 2147483647 h 637"/>
                <a:gd name="T4" fmla="*/ 2147483647 w 635"/>
                <a:gd name="T5" fmla="*/ 2147483647 h 637"/>
                <a:gd name="T6" fmla="*/ 2147483647 w 635"/>
                <a:gd name="T7" fmla="*/ 2147483647 h 637"/>
                <a:gd name="T8" fmla="*/ 2147483647 w 635"/>
                <a:gd name="T9" fmla="*/ 2147483647 h 637"/>
                <a:gd name="T10" fmla="*/ 2147483647 w 635"/>
                <a:gd name="T11" fmla="*/ 2147483647 h 637"/>
                <a:gd name="T12" fmla="*/ 2147483647 w 635"/>
                <a:gd name="T13" fmla="*/ 2147483647 h 637"/>
                <a:gd name="T14" fmla="*/ 2147483647 w 635"/>
                <a:gd name="T15" fmla="*/ 2147483647 h 637"/>
                <a:gd name="T16" fmla="*/ 2147483647 w 635"/>
                <a:gd name="T17" fmla="*/ 2147483647 h 637"/>
                <a:gd name="T18" fmla="*/ 2147483647 w 635"/>
                <a:gd name="T19" fmla="*/ 2147483647 h 637"/>
                <a:gd name="T20" fmla="*/ 0 w 635"/>
                <a:gd name="T21" fmla="*/ 2147483647 h 637"/>
                <a:gd name="T22" fmla="*/ 2147483647 w 635"/>
                <a:gd name="T23" fmla="*/ 2147483647 h 637"/>
                <a:gd name="T24" fmla="*/ 2147483647 w 635"/>
                <a:gd name="T25" fmla="*/ 2147483647 h 637"/>
                <a:gd name="T26" fmla="*/ 2147483647 w 635"/>
                <a:gd name="T27" fmla="*/ 2147483647 h 637"/>
                <a:gd name="T28" fmla="*/ 2147483647 w 635"/>
                <a:gd name="T29" fmla="*/ 2147483647 h 637"/>
                <a:gd name="T30" fmla="*/ 2147483647 w 635"/>
                <a:gd name="T31" fmla="*/ 2147483647 h 637"/>
                <a:gd name="T32" fmla="*/ 2147483647 w 635"/>
                <a:gd name="T33" fmla="*/ 2147483647 h 637"/>
                <a:gd name="T34" fmla="*/ 2147483647 w 635"/>
                <a:gd name="T35" fmla="*/ 2147483647 h 637"/>
                <a:gd name="T36" fmla="*/ 2147483647 w 635"/>
                <a:gd name="T37" fmla="*/ 2147483647 h 637"/>
                <a:gd name="T38" fmla="*/ 2147483647 w 635"/>
                <a:gd name="T39" fmla="*/ 2147483647 h 637"/>
                <a:gd name="T40" fmla="*/ 2147483647 w 635"/>
                <a:gd name="T41" fmla="*/ 2147483647 h 637"/>
                <a:gd name="T42" fmla="*/ 2147483647 w 635"/>
                <a:gd name="T43" fmla="*/ 2147483647 h 637"/>
                <a:gd name="T44" fmla="*/ 2147483647 w 635"/>
                <a:gd name="T45" fmla="*/ 2147483647 h 637"/>
                <a:gd name="T46" fmla="*/ 2147483647 w 635"/>
                <a:gd name="T47" fmla="*/ 2147483647 h 637"/>
                <a:gd name="T48" fmla="*/ 2147483647 w 635"/>
                <a:gd name="T49" fmla="*/ 2147483647 h 637"/>
                <a:gd name="T50" fmla="*/ 2147483647 w 635"/>
                <a:gd name="T51" fmla="*/ 2147483647 h 637"/>
                <a:gd name="T52" fmla="*/ 2147483647 w 635"/>
                <a:gd name="T53" fmla="*/ 2147483647 h 637"/>
                <a:gd name="T54" fmla="*/ 2147483647 w 635"/>
                <a:gd name="T55" fmla="*/ 2147483647 h 637"/>
                <a:gd name="T56" fmla="*/ 2147483647 w 635"/>
                <a:gd name="T57" fmla="*/ 2147483647 h 637"/>
                <a:gd name="T58" fmla="*/ 2147483647 w 635"/>
                <a:gd name="T59" fmla="*/ 2147483647 h 637"/>
                <a:gd name="T60" fmla="*/ 2147483647 w 635"/>
                <a:gd name="T61" fmla="*/ 2147483647 h 637"/>
                <a:gd name="T62" fmla="*/ 2147483647 w 635"/>
                <a:gd name="T63" fmla="*/ 2147483647 h 637"/>
                <a:gd name="T64" fmla="*/ 2147483647 w 635"/>
                <a:gd name="T65" fmla="*/ 2147483647 h 637"/>
                <a:gd name="T66" fmla="*/ 2147483647 w 635"/>
                <a:gd name="T67" fmla="*/ 2147483647 h 637"/>
                <a:gd name="T68" fmla="*/ 2147483647 w 635"/>
                <a:gd name="T69" fmla="*/ 2147483647 h 637"/>
                <a:gd name="T70" fmla="*/ 2147483647 w 635"/>
                <a:gd name="T71" fmla="*/ 2147483647 h 637"/>
                <a:gd name="T72" fmla="*/ 2147483647 w 635"/>
                <a:gd name="T73" fmla="*/ 2147483647 h 637"/>
                <a:gd name="T74" fmla="*/ 2147483647 w 635"/>
                <a:gd name="T75" fmla="*/ 2147483647 h 637"/>
                <a:gd name="T76" fmla="*/ 2147483647 w 635"/>
                <a:gd name="T77" fmla="*/ 2147483647 h 637"/>
                <a:gd name="T78" fmla="*/ 2147483647 w 635"/>
                <a:gd name="T79" fmla="*/ 2147483647 h 637"/>
                <a:gd name="T80" fmla="*/ 2147483647 w 635"/>
                <a:gd name="T81" fmla="*/ 2147483647 h 637"/>
                <a:gd name="T82" fmla="*/ 2147483647 w 635"/>
                <a:gd name="T83" fmla="*/ 2147483647 h 637"/>
                <a:gd name="T84" fmla="*/ 2147483647 w 635"/>
                <a:gd name="T85" fmla="*/ 2147483647 h 6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35"/>
                <a:gd name="T130" fmla="*/ 0 h 637"/>
                <a:gd name="T131" fmla="*/ 635 w 635"/>
                <a:gd name="T132" fmla="*/ 637 h 6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35" h="637">
                  <a:moveTo>
                    <a:pt x="635" y="318"/>
                  </a:moveTo>
                  <a:lnTo>
                    <a:pt x="633" y="285"/>
                  </a:lnTo>
                  <a:lnTo>
                    <a:pt x="630" y="254"/>
                  </a:lnTo>
                  <a:lnTo>
                    <a:pt x="621" y="223"/>
                  </a:lnTo>
                  <a:lnTo>
                    <a:pt x="610" y="194"/>
                  </a:lnTo>
                  <a:lnTo>
                    <a:pt x="597" y="166"/>
                  </a:lnTo>
                  <a:lnTo>
                    <a:pt x="580" y="141"/>
                  </a:lnTo>
                  <a:lnTo>
                    <a:pt x="562" y="117"/>
                  </a:lnTo>
                  <a:lnTo>
                    <a:pt x="542" y="93"/>
                  </a:lnTo>
                  <a:lnTo>
                    <a:pt x="520" y="73"/>
                  </a:lnTo>
                  <a:lnTo>
                    <a:pt x="496" y="55"/>
                  </a:lnTo>
                  <a:lnTo>
                    <a:pt x="469" y="38"/>
                  </a:lnTo>
                  <a:lnTo>
                    <a:pt x="441" y="25"/>
                  </a:lnTo>
                  <a:lnTo>
                    <a:pt x="412" y="15"/>
                  </a:lnTo>
                  <a:lnTo>
                    <a:pt x="381" y="7"/>
                  </a:lnTo>
                  <a:lnTo>
                    <a:pt x="350" y="2"/>
                  </a:lnTo>
                  <a:lnTo>
                    <a:pt x="318" y="0"/>
                  </a:lnTo>
                  <a:lnTo>
                    <a:pt x="286" y="2"/>
                  </a:lnTo>
                  <a:lnTo>
                    <a:pt x="254" y="7"/>
                  </a:lnTo>
                  <a:lnTo>
                    <a:pt x="223" y="15"/>
                  </a:lnTo>
                  <a:lnTo>
                    <a:pt x="194" y="25"/>
                  </a:lnTo>
                  <a:lnTo>
                    <a:pt x="167" y="38"/>
                  </a:lnTo>
                  <a:lnTo>
                    <a:pt x="139" y="55"/>
                  </a:lnTo>
                  <a:lnTo>
                    <a:pt x="115" y="73"/>
                  </a:lnTo>
                  <a:lnTo>
                    <a:pt x="93" y="93"/>
                  </a:lnTo>
                  <a:lnTo>
                    <a:pt x="73" y="117"/>
                  </a:lnTo>
                  <a:lnTo>
                    <a:pt x="55" y="141"/>
                  </a:lnTo>
                  <a:lnTo>
                    <a:pt x="38" y="166"/>
                  </a:lnTo>
                  <a:lnTo>
                    <a:pt x="26" y="194"/>
                  </a:lnTo>
                  <a:lnTo>
                    <a:pt x="15" y="223"/>
                  </a:lnTo>
                  <a:lnTo>
                    <a:pt x="5" y="254"/>
                  </a:lnTo>
                  <a:lnTo>
                    <a:pt x="2" y="285"/>
                  </a:lnTo>
                  <a:lnTo>
                    <a:pt x="0" y="318"/>
                  </a:lnTo>
                  <a:lnTo>
                    <a:pt x="2" y="351"/>
                  </a:lnTo>
                  <a:lnTo>
                    <a:pt x="5" y="382"/>
                  </a:lnTo>
                  <a:lnTo>
                    <a:pt x="15" y="414"/>
                  </a:lnTo>
                  <a:lnTo>
                    <a:pt x="26" y="443"/>
                  </a:lnTo>
                  <a:lnTo>
                    <a:pt x="38" y="470"/>
                  </a:lnTo>
                  <a:lnTo>
                    <a:pt x="55" y="496"/>
                  </a:lnTo>
                  <a:lnTo>
                    <a:pt x="73" y="520"/>
                  </a:lnTo>
                  <a:lnTo>
                    <a:pt x="93" y="544"/>
                  </a:lnTo>
                  <a:lnTo>
                    <a:pt x="115" y="564"/>
                  </a:lnTo>
                  <a:lnTo>
                    <a:pt x="139" y="582"/>
                  </a:lnTo>
                  <a:lnTo>
                    <a:pt x="167" y="598"/>
                  </a:lnTo>
                  <a:lnTo>
                    <a:pt x="194" y="611"/>
                  </a:lnTo>
                  <a:lnTo>
                    <a:pt x="223" y="622"/>
                  </a:lnTo>
                  <a:lnTo>
                    <a:pt x="254" y="630"/>
                  </a:lnTo>
                  <a:lnTo>
                    <a:pt x="286" y="635"/>
                  </a:lnTo>
                  <a:lnTo>
                    <a:pt x="318" y="637"/>
                  </a:lnTo>
                  <a:lnTo>
                    <a:pt x="350" y="635"/>
                  </a:lnTo>
                  <a:lnTo>
                    <a:pt x="381" y="630"/>
                  </a:lnTo>
                  <a:lnTo>
                    <a:pt x="412" y="622"/>
                  </a:lnTo>
                  <a:lnTo>
                    <a:pt x="441" y="611"/>
                  </a:lnTo>
                  <a:lnTo>
                    <a:pt x="469" y="598"/>
                  </a:lnTo>
                  <a:lnTo>
                    <a:pt x="496" y="582"/>
                  </a:lnTo>
                  <a:lnTo>
                    <a:pt x="520" y="564"/>
                  </a:lnTo>
                  <a:lnTo>
                    <a:pt x="542" y="544"/>
                  </a:lnTo>
                  <a:lnTo>
                    <a:pt x="562" y="520"/>
                  </a:lnTo>
                  <a:lnTo>
                    <a:pt x="580" y="496"/>
                  </a:lnTo>
                  <a:lnTo>
                    <a:pt x="597" y="470"/>
                  </a:lnTo>
                  <a:lnTo>
                    <a:pt x="610" y="443"/>
                  </a:lnTo>
                  <a:lnTo>
                    <a:pt x="621" y="414"/>
                  </a:lnTo>
                  <a:lnTo>
                    <a:pt x="630" y="382"/>
                  </a:lnTo>
                  <a:lnTo>
                    <a:pt x="633" y="351"/>
                  </a:lnTo>
                  <a:lnTo>
                    <a:pt x="635" y="318"/>
                  </a:lnTo>
                  <a:lnTo>
                    <a:pt x="626" y="318"/>
                  </a:lnTo>
                  <a:lnTo>
                    <a:pt x="624" y="287"/>
                  </a:lnTo>
                  <a:lnTo>
                    <a:pt x="621" y="256"/>
                  </a:lnTo>
                  <a:lnTo>
                    <a:pt x="613" y="227"/>
                  </a:lnTo>
                  <a:lnTo>
                    <a:pt x="602" y="198"/>
                  </a:lnTo>
                  <a:lnTo>
                    <a:pt x="589" y="172"/>
                  </a:lnTo>
                  <a:lnTo>
                    <a:pt x="573" y="146"/>
                  </a:lnTo>
                  <a:lnTo>
                    <a:pt x="556" y="123"/>
                  </a:lnTo>
                  <a:lnTo>
                    <a:pt x="536" y="101"/>
                  </a:lnTo>
                  <a:lnTo>
                    <a:pt x="514" y="80"/>
                  </a:lnTo>
                  <a:lnTo>
                    <a:pt x="491" y="62"/>
                  </a:lnTo>
                  <a:lnTo>
                    <a:pt x="465" y="47"/>
                  </a:lnTo>
                  <a:lnTo>
                    <a:pt x="437" y="35"/>
                  </a:lnTo>
                  <a:lnTo>
                    <a:pt x="410" y="24"/>
                  </a:lnTo>
                  <a:lnTo>
                    <a:pt x="379" y="16"/>
                  </a:lnTo>
                  <a:lnTo>
                    <a:pt x="350" y="11"/>
                  </a:lnTo>
                  <a:lnTo>
                    <a:pt x="318" y="9"/>
                  </a:lnTo>
                  <a:lnTo>
                    <a:pt x="286" y="11"/>
                  </a:lnTo>
                  <a:lnTo>
                    <a:pt x="256" y="16"/>
                  </a:lnTo>
                  <a:lnTo>
                    <a:pt x="225" y="24"/>
                  </a:lnTo>
                  <a:lnTo>
                    <a:pt x="198" y="35"/>
                  </a:lnTo>
                  <a:lnTo>
                    <a:pt x="170" y="47"/>
                  </a:lnTo>
                  <a:lnTo>
                    <a:pt x="145" y="62"/>
                  </a:lnTo>
                  <a:lnTo>
                    <a:pt x="121" y="80"/>
                  </a:lnTo>
                  <a:lnTo>
                    <a:pt x="99" y="101"/>
                  </a:lnTo>
                  <a:lnTo>
                    <a:pt x="79" y="123"/>
                  </a:lnTo>
                  <a:lnTo>
                    <a:pt x="62" y="146"/>
                  </a:lnTo>
                  <a:lnTo>
                    <a:pt x="46" y="172"/>
                  </a:lnTo>
                  <a:lnTo>
                    <a:pt x="33" y="198"/>
                  </a:lnTo>
                  <a:lnTo>
                    <a:pt x="22" y="227"/>
                  </a:lnTo>
                  <a:lnTo>
                    <a:pt x="15" y="256"/>
                  </a:lnTo>
                  <a:lnTo>
                    <a:pt x="11" y="287"/>
                  </a:lnTo>
                  <a:lnTo>
                    <a:pt x="9" y="318"/>
                  </a:lnTo>
                  <a:lnTo>
                    <a:pt x="11" y="349"/>
                  </a:lnTo>
                  <a:lnTo>
                    <a:pt x="15" y="381"/>
                  </a:lnTo>
                  <a:lnTo>
                    <a:pt x="22" y="410"/>
                  </a:lnTo>
                  <a:lnTo>
                    <a:pt x="33" y="439"/>
                  </a:lnTo>
                  <a:lnTo>
                    <a:pt x="46" y="465"/>
                  </a:lnTo>
                  <a:lnTo>
                    <a:pt x="62" y="490"/>
                  </a:lnTo>
                  <a:lnTo>
                    <a:pt x="79" y="514"/>
                  </a:lnTo>
                  <a:lnTo>
                    <a:pt x="99" y="536"/>
                  </a:lnTo>
                  <a:lnTo>
                    <a:pt x="121" y="556"/>
                  </a:lnTo>
                  <a:lnTo>
                    <a:pt x="145" y="575"/>
                  </a:lnTo>
                  <a:lnTo>
                    <a:pt x="170" y="589"/>
                  </a:lnTo>
                  <a:lnTo>
                    <a:pt x="198" y="602"/>
                  </a:lnTo>
                  <a:lnTo>
                    <a:pt x="225" y="613"/>
                  </a:lnTo>
                  <a:lnTo>
                    <a:pt x="256" y="620"/>
                  </a:lnTo>
                  <a:lnTo>
                    <a:pt x="286" y="626"/>
                  </a:lnTo>
                  <a:lnTo>
                    <a:pt x="318" y="628"/>
                  </a:lnTo>
                  <a:lnTo>
                    <a:pt x="350" y="626"/>
                  </a:lnTo>
                  <a:lnTo>
                    <a:pt x="379" y="620"/>
                  </a:lnTo>
                  <a:lnTo>
                    <a:pt x="410" y="613"/>
                  </a:lnTo>
                  <a:lnTo>
                    <a:pt x="437" y="602"/>
                  </a:lnTo>
                  <a:lnTo>
                    <a:pt x="465" y="589"/>
                  </a:lnTo>
                  <a:lnTo>
                    <a:pt x="491" y="575"/>
                  </a:lnTo>
                  <a:lnTo>
                    <a:pt x="514" y="556"/>
                  </a:lnTo>
                  <a:lnTo>
                    <a:pt x="536" y="536"/>
                  </a:lnTo>
                  <a:lnTo>
                    <a:pt x="556" y="514"/>
                  </a:lnTo>
                  <a:lnTo>
                    <a:pt x="573" y="490"/>
                  </a:lnTo>
                  <a:lnTo>
                    <a:pt x="589" y="465"/>
                  </a:lnTo>
                  <a:lnTo>
                    <a:pt x="602" y="439"/>
                  </a:lnTo>
                  <a:lnTo>
                    <a:pt x="613" y="410"/>
                  </a:lnTo>
                  <a:lnTo>
                    <a:pt x="621" y="381"/>
                  </a:lnTo>
                  <a:lnTo>
                    <a:pt x="624" y="349"/>
                  </a:lnTo>
                  <a:lnTo>
                    <a:pt x="626" y="318"/>
                  </a:lnTo>
                  <a:lnTo>
                    <a:pt x="635" y="318"/>
                  </a:lnTo>
                  <a:close/>
                </a:path>
              </a:pathLst>
            </a:custGeom>
            <a:solidFill>
              <a:srgbClr val="BAE3FF"/>
            </a:solidFill>
            <a:ln w="9525">
              <a:noFill/>
              <a:round/>
              <a:headEnd/>
              <a:tailEnd/>
            </a:ln>
          </p:spPr>
          <p:txBody>
            <a:bodyPr/>
            <a:lstStyle/>
            <a:p>
              <a:endParaRPr lang="en-US"/>
            </a:p>
          </p:txBody>
        </p:sp>
        <p:sp>
          <p:nvSpPr>
            <p:cNvPr id="49278" name="Freeform 343"/>
            <p:cNvSpPr>
              <a:spLocks/>
            </p:cNvSpPr>
            <p:nvPr/>
          </p:nvSpPr>
          <p:spPr bwMode="auto">
            <a:xfrm>
              <a:off x="3598333" y="2901970"/>
              <a:ext cx="886178" cy="993775"/>
            </a:xfrm>
            <a:custGeom>
              <a:avLst/>
              <a:gdLst>
                <a:gd name="T0" fmla="*/ 2147483647 w 628"/>
                <a:gd name="T1" fmla="*/ 2147483647 h 626"/>
                <a:gd name="T2" fmla="*/ 2147483647 w 628"/>
                <a:gd name="T3" fmla="*/ 2147483647 h 626"/>
                <a:gd name="T4" fmla="*/ 2147483647 w 628"/>
                <a:gd name="T5" fmla="*/ 2147483647 h 626"/>
                <a:gd name="T6" fmla="*/ 2147483647 w 628"/>
                <a:gd name="T7" fmla="*/ 2147483647 h 626"/>
                <a:gd name="T8" fmla="*/ 2147483647 w 628"/>
                <a:gd name="T9" fmla="*/ 2147483647 h 626"/>
                <a:gd name="T10" fmla="*/ 2147483647 w 628"/>
                <a:gd name="T11" fmla="*/ 2147483647 h 626"/>
                <a:gd name="T12" fmla="*/ 2147483647 w 628"/>
                <a:gd name="T13" fmla="*/ 2147483647 h 626"/>
                <a:gd name="T14" fmla="*/ 2147483647 w 628"/>
                <a:gd name="T15" fmla="*/ 2147483647 h 626"/>
                <a:gd name="T16" fmla="*/ 2147483647 w 628"/>
                <a:gd name="T17" fmla="*/ 2147483647 h 626"/>
                <a:gd name="T18" fmla="*/ 2147483647 w 628"/>
                <a:gd name="T19" fmla="*/ 2147483647 h 626"/>
                <a:gd name="T20" fmla="*/ 0 w 628"/>
                <a:gd name="T21" fmla="*/ 2147483647 h 626"/>
                <a:gd name="T22" fmla="*/ 2147483647 w 628"/>
                <a:gd name="T23" fmla="*/ 2147483647 h 626"/>
                <a:gd name="T24" fmla="*/ 2147483647 w 628"/>
                <a:gd name="T25" fmla="*/ 2147483647 h 626"/>
                <a:gd name="T26" fmla="*/ 2147483647 w 628"/>
                <a:gd name="T27" fmla="*/ 2147483647 h 626"/>
                <a:gd name="T28" fmla="*/ 2147483647 w 628"/>
                <a:gd name="T29" fmla="*/ 2147483647 h 626"/>
                <a:gd name="T30" fmla="*/ 2147483647 w 628"/>
                <a:gd name="T31" fmla="*/ 2147483647 h 626"/>
                <a:gd name="T32" fmla="*/ 2147483647 w 628"/>
                <a:gd name="T33" fmla="*/ 2147483647 h 626"/>
                <a:gd name="T34" fmla="*/ 2147483647 w 628"/>
                <a:gd name="T35" fmla="*/ 2147483647 h 626"/>
                <a:gd name="T36" fmla="*/ 2147483647 w 628"/>
                <a:gd name="T37" fmla="*/ 2147483647 h 626"/>
                <a:gd name="T38" fmla="*/ 2147483647 w 628"/>
                <a:gd name="T39" fmla="*/ 2147483647 h 626"/>
                <a:gd name="T40" fmla="*/ 2147483647 w 628"/>
                <a:gd name="T41" fmla="*/ 2147483647 h 626"/>
                <a:gd name="T42" fmla="*/ 2147483647 w 628"/>
                <a:gd name="T43" fmla="*/ 2147483647 h 626"/>
                <a:gd name="T44" fmla="*/ 2147483647 w 628"/>
                <a:gd name="T45" fmla="*/ 2147483647 h 626"/>
                <a:gd name="T46" fmla="*/ 2147483647 w 628"/>
                <a:gd name="T47" fmla="*/ 2147483647 h 626"/>
                <a:gd name="T48" fmla="*/ 2147483647 w 628"/>
                <a:gd name="T49" fmla="*/ 2147483647 h 626"/>
                <a:gd name="T50" fmla="*/ 2147483647 w 628"/>
                <a:gd name="T51" fmla="*/ 2147483647 h 626"/>
                <a:gd name="T52" fmla="*/ 2147483647 w 628"/>
                <a:gd name="T53" fmla="*/ 2147483647 h 626"/>
                <a:gd name="T54" fmla="*/ 2147483647 w 628"/>
                <a:gd name="T55" fmla="*/ 2147483647 h 626"/>
                <a:gd name="T56" fmla="*/ 2147483647 w 628"/>
                <a:gd name="T57" fmla="*/ 2147483647 h 626"/>
                <a:gd name="T58" fmla="*/ 2147483647 w 628"/>
                <a:gd name="T59" fmla="*/ 2147483647 h 626"/>
                <a:gd name="T60" fmla="*/ 2147483647 w 628"/>
                <a:gd name="T61" fmla="*/ 2147483647 h 626"/>
                <a:gd name="T62" fmla="*/ 2147483647 w 628"/>
                <a:gd name="T63" fmla="*/ 2147483647 h 626"/>
                <a:gd name="T64" fmla="*/ 2147483647 w 628"/>
                <a:gd name="T65" fmla="*/ 2147483647 h 626"/>
                <a:gd name="T66" fmla="*/ 2147483647 w 628"/>
                <a:gd name="T67" fmla="*/ 2147483647 h 626"/>
                <a:gd name="T68" fmla="*/ 2147483647 w 628"/>
                <a:gd name="T69" fmla="*/ 2147483647 h 626"/>
                <a:gd name="T70" fmla="*/ 2147483647 w 628"/>
                <a:gd name="T71" fmla="*/ 2147483647 h 626"/>
                <a:gd name="T72" fmla="*/ 2147483647 w 628"/>
                <a:gd name="T73" fmla="*/ 2147483647 h 626"/>
                <a:gd name="T74" fmla="*/ 2147483647 w 628"/>
                <a:gd name="T75" fmla="*/ 2147483647 h 626"/>
                <a:gd name="T76" fmla="*/ 2147483647 w 628"/>
                <a:gd name="T77" fmla="*/ 2147483647 h 626"/>
                <a:gd name="T78" fmla="*/ 2147483647 w 628"/>
                <a:gd name="T79" fmla="*/ 2147483647 h 626"/>
                <a:gd name="T80" fmla="*/ 2147483647 w 628"/>
                <a:gd name="T81" fmla="*/ 2147483647 h 626"/>
                <a:gd name="T82" fmla="*/ 2147483647 w 628"/>
                <a:gd name="T83" fmla="*/ 2147483647 h 626"/>
                <a:gd name="T84" fmla="*/ 2147483647 w 628"/>
                <a:gd name="T85" fmla="*/ 2147483647 h 62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8"/>
                <a:gd name="T130" fmla="*/ 0 h 626"/>
                <a:gd name="T131" fmla="*/ 628 w 628"/>
                <a:gd name="T132" fmla="*/ 626 h 62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8" h="626">
                  <a:moveTo>
                    <a:pt x="628" y="313"/>
                  </a:moveTo>
                  <a:lnTo>
                    <a:pt x="626" y="282"/>
                  </a:lnTo>
                  <a:lnTo>
                    <a:pt x="620" y="251"/>
                  </a:lnTo>
                  <a:lnTo>
                    <a:pt x="613" y="220"/>
                  </a:lnTo>
                  <a:lnTo>
                    <a:pt x="602" y="191"/>
                  </a:lnTo>
                  <a:lnTo>
                    <a:pt x="589" y="163"/>
                  </a:lnTo>
                  <a:lnTo>
                    <a:pt x="573" y="138"/>
                  </a:lnTo>
                  <a:lnTo>
                    <a:pt x="556" y="114"/>
                  </a:lnTo>
                  <a:lnTo>
                    <a:pt x="534" y="92"/>
                  </a:lnTo>
                  <a:lnTo>
                    <a:pt x="512" y="72"/>
                  </a:lnTo>
                  <a:lnTo>
                    <a:pt x="488" y="53"/>
                  </a:lnTo>
                  <a:lnTo>
                    <a:pt x="463" y="39"/>
                  </a:lnTo>
                  <a:lnTo>
                    <a:pt x="435" y="24"/>
                  </a:lnTo>
                  <a:lnTo>
                    <a:pt x="406" y="15"/>
                  </a:lnTo>
                  <a:lnTo>
                    <a:pt x="377" y="6"/>
                  </a:lnTo>
                  <a:lnTo>
                    <a:pt x="346" y="2"/>
                  </a:lnTo>
                  <a:lnTo>
                    <a:pt x="314" y="0"/>
                  </a:lnTo>
                  <a:lnTo>
                    <a:pt x="282" y="2"/>
                  </a:lnTo>
                  <a:lnTo>
                    <a:pt x="250" y="6"/>
                  </a:lnTo>
                  <a:lnTo>
                    <a:pt x="221" y="15"/>
                  </a:lnTo>
                  <a:lnTo>
                    <a:pt x="192" y="24"/>
                  </a:lnTo>
                  <a:lnTo>
                    <a:pt x="164" y="39"/>
                  </a:lnTo>
                  <a:lnTo>
                    <a:pt x="139" y="53"/>
                  </a:lnTo>
                  <a:lnTo>
                    <a:pt x="115" y="72"/>
                  </a:lnTo>
                  <a:lnTo>
                    <a:pt x="93" y="92"/>
                  </a:lnTo>
                  <a:lnTo>
                    <a:pt x="71" y="114"/>
                  </a:lnTo>
                  <a:lnTo>
                    <a:pt x="55" y="138"/>
                  </a:lnTo>
                  <a:lnTo>
                    <a:pt x="38" y="163"/>
                  </a:lnTo>
                  <a:lnTo>
                    <a:pt x="25" y="191"/>
                  </a:lnTo>
                  <a:lnTo>
                    <a:pt x="14" y="220"/>
                  </a:lnTo>
                  <a:lnTo>
                    <a:pt x="7" y="251"/>
                  </a:lnTo>
                  <a:lnTo>
                    <a:pt x="1" y="282"/>
                  </a:lnTo>
                  <a:lnTo>
                    <a:pt x="0" y="313"/>
                  </a:lnTo>
                  <a:lnTo>
                    <a:pt x="1" y="346"/>
                  </a:lnTo>
                  <a:lnTo>
                    <a:pt x="7" y="376"/>
                  </a:lnTo>
                  <a:lnTo>
                    <a:pt x="14" y="407"/>
                  </a:lnTo>
                  <a:lnTo>
                    <a:pt x="25" y="436"/>
                  </a:lnTo>
                  <a:lnTo>
                    <a:pt x="38" y="463"/>
                  </a:lnTo>
                  <a:lnTo>
                    <a:pt x="55" y="489"/>
                  </a:lnTo>
                  <a:lnTo>
                    <a:pt x="71" y="513"/>
                  </a:lnTo>
                  <a:lnTo>
                    <a:pt x="93" y="535"/>
                  </a:lnTo>
                  <a:lnTo>
                    <a:pt x="115" y="555"/>
                  </a:lnTo>
                  <a:lnTo>
                    <a:pt x="139" y="573"/>
                  </a:lnTo>
                  <a:lnTo>
                    <a:pt x="164" y="588"/>
                  </a:lnTo>
                  <a:lnTo>
                    <a:pt x="192" y="603"/>
                  </a:lnTo>
                  <a:lnTo>
                    <a:pt x="221" y="612"/>
                  </a:lnTo>
                  <a:lnTo>
                    <a:pt x="250" y="621"/>
                  </a:lnTo>
                  <a:lnTo>
                    <a:pt x="282" y="625"/>
                  </a:lnTo>
                  <a:lnTo>
                    <a:pt x="314" y="626"/>
                  </a:lnTo>
                  <a:lnTo>
                    <a:pt x="346" y="625"/>
                  </a:lnTo>
                  <a:lnTo>
                    <a:pt x="377" y="621"/>
                  </a:lnTo>
                  <a:lnTo>
                    <a:pt x="406" y="612"/>
                  </a:lnTo>
                  <a:lnTo>
                    <a:pt x="435" y="603"/>
                  </a:lnTo>
                  <a:lnTo>
                    <a:pt x="463" y="588"/>
                  </a:lnTo>
                  <a:lnTo>
                    <a:pt x="488" y="573"/>
                  </a:lnTo>
                  <a:lnTo>
                    <a:pt x="512" y="555"/>
                  </a:lnTo>
                  <a:lnTo>
                    <a:pt x="534" y="535"/>
                  </a:lnTo>
                  <a:lnTo>
                    <a:pt x="556" y="513"/>
                  </a:lnTo>
                  <a:lnTo>
                    <a:pt x="573" y="489"/>
                  </a:lnTo>
                  <a:lnTo>
                    <a:pt x="589" y="463"/>
                  </a:lnTo>
                  <a:lnTo>
                    <a:pt x="602" y="436"/>
                  </a:lnTo>
                  <a:lnTo>
                    <a:pt x="613" y="407"/>
                  </a:lnTo>
                  <a:lnTo>
                    <a:pt x="620" y="376"/>
                  </a:lnTo>
                  <a:lnTo>
                    <a:pt x="626" y="346"/>
                  </a:lnTo>
                  <a:lnTo>
                    <a:pt x="628" y="313"/>
                  </a:lnTo>
                  <a:lnTo>
                    <a:pt x="618" y="313"/>
                  </a:lnTo>
                  <a:lnTo>
                    <a:pt x="617" y="282"/>
                  </a:lnTo>
                  <a:lnTo>
                    <a:pt x="611" y="253"/>
                  </a:lnTo>
                  <a:lnTo>
                    <a:pt x="604" y="224"/>
                  </a:lnTo>
                  <a:lnTo>
                    <a:pt x="595" y="194"/>
                  </a:lnTo>
                  <a:lnTo>
                    <a:pt x="582" y="169"/>
                  </a:lnTo>
                  <a:lnTo>
                    <a:pt x="565" y="143"/>
                  </a:lnTo>
                  <a:lnTo>
                    <a:pt x="549" y="119"/>
                  </a:lnTo>
                  <a:lnTo>
                    <a:pt x="529" y="99"/>
                  </a:lnTo>
                  <a:lnTo>
                    <a:pt x="507" y="79"/>
                  </a:lnTo>
                  <a:lnTo>
                    <a:pt x="483" y="61"/>
                  </a:lnTo>
                  <a:lnTo>
                    <a:pt x="459" y="46"/>
                  </a:lnTo>
                  <a:lnTo>
                    <a:pt x="432" y="33"/>
                  </a:lnTo>
                  <a:lnTo>
                    <a:pt x="404" y="22"/>
                  </a:lnTo>
                  <a:lnTo>
                    <a:pt x="375" y="15"/>
                  </a:lnTo>
                  <a:lnTo>
                    <a:pt x="344" y="11"/>
                  </a:lnTo>
                  <a:lnTo>
                    <a:pt x="314" y="10"/>
                  </a:lnTo>
                  <a:lnTo>
                    <a:pt x="283" y="11"/>
                  </a:lnTo>
                  <a:lnTo>
                    <a:pt x="252" y="15"/>
                  </a:lnTo>
                  <a:lnTo>
                    <a:pt x="223" y="22"/>
                  </a:lnTo>
                  <a:lnTo>
                    <a:pt x="195" y="33"/>
                  </a:lnTo>
                  <a:lnTo>
                    <a:pt x="168" y="46"/>
                  </a:lnTo>
                  <a:lnTo>
                    <a:pt x="144" y="61"/>
                  </a:lnTo>
                  <a:lnTo>
                    <a:pt x="120" y="79"/>
                  </a:lnTo>
                  <a:lnTo>
                    <a:pt x="98" y="99"/>
                  </a:lnTo>
                  <a:lnTo>
                    <a:pt x="78" y="119"/>
                  </a:lnTo>
                  <a:lnTo>
                    <a:pt x="62" y="143"/>
                  </a:lnTo>
                  <a:lnTo>
                    <a:pt x="45" y="169"/>
                  </a:lnTo>
                  <a:lnTo>
                    <a:pt x="33" y="194"/>
                  </a:lnTo>
                  <a:lnTo>
                    <a:pt x="23" y="224"/>
                  </a:lnTo>
                  <a:lnTo>
                    <a:pt x="16" y="253"/>
                  </a:lnTo>
                  <a:lnTo>
                    <a:pt x="11" y="282"/>
                  </a:lnTo>
                  <a:lnTo>
                    <a:pt x="9" y="313"/>
                  </a:lnTo>
                  <a:lnTo>
                    <a:pt x="11" y="344"/>
                  </a:lnTo>
                  <a:lnTo>
                    <a:pt x="16" y="374"/>
                  </a:lnTo>
                  <a:lnTo>
                    <a:pt x="23" y="403"/>
                  </a:lnTo>
                  <a:lnTo>
                    <a:pt x="33" y="432"/>
                  </a:lnTo>
                  <a:lnTo>
                    <a:pt x="45" y="458"/>
                  </a:lnTo>
                  <a:lnTo>
                    <a:pt x="62" y="484"/>
                  </a:lnTo>
                  <a:lnTo>
                    <a:pt x="78" y="507"/>
                  </a:lnTo>
                  <a:lnTo>
                    <a:pt x="98" y="528"/>
                  </a:lnTo>
                  <a:lnTo>
                    <a:pt x="120" y="548"/>
                  </a:lnTo>
                  <a:lnTo>
                    <a:pt x="144" y="566"/>
                  </a:lnTo>
                  <a:lnTo>
                    <a:pt x="168" y="581"/>
                  </a:lnTo>
                  <a:lnTo>
                    <a:pt x="195" y="593"/>
                  </a:lnTo>
                  <a:lnTo>
                    <a:pt x="223" y="604"/>
                  </a:lnTo>
                  <a:lnTo>
                    <a:pt x="252" y="612"/>
                  </a:lnTo>
                  <a:lnTo>
                    <a:pt x="283" y="615"/>
                  </a:lnTo>
                  <a:lnTo>
                    <a:pt x="314" y="617"/>
                  </a:lnTo>
                  <a:lnTo>
                    <a:pt x="344" y="615"/>
                  </a:lnTo>
                  <a:lnTo>
                    <a:pt x="375" y="612"/>
                  </a:lnTo>
                  <a:lnTo>
                    <a:pt x="404" y="604"/>
                  </a:lnTo>
                  <a:lnTo>
                    <a:pt x="432" y="593"/>
                  </a:lnTo>
                  <a:lnTo>
                    <a:pt x="459" y="581"/>
                  </a:lnTo>
                  <a:lnTo>
                    <a:pt x="483" y="566"/>
                  </a:lnTo>
                  <a:lnTo>
                    <a:pt x="507" y="548"/>
                  </a:lnTo>
                  <a:lnTo>
                    <a:pt x="529" y="528"/>
                  </a:lnTo>
                  <a:lnTo>
                    <a:pt x="549" y="507"/>
                  </a:lnTo>
                  <a:lnTo>
                    <a:pt x="565" y="484"/>
                  </a:lnTo>
                  <a:lnTo>
                    <a:pt x="582" y="458"/>
                  </a:lnTo>
                  <a:lnTo>
                    <a:pt x="595" y="432"/>
                  </a:lnTo>
                  <a:lnTo>
                    <a:pt x="604" y="403"/>
                  </a:lnTo>
                  <a:lnTo>
                    <a:pt x="611" y="374"/>
                  </a:lnTo>
                  <a:lnTo>
                    <a:pt x="617" y="344"/>
                  </a:lnTo>
                  <a:lnTo>
                    <a:pt x="618" y="313"/>
                  </a:lnTo>
                  <a:lnTo>
                    <a:pt x="628" y="313"/>
                  </a:lnTo>
                  <a:close/>
                </a:path>
              </a:pathLst>
            </a:custGeom>
            <a:solidFill>
              <a:srgbClr val="BBE3FF"/>
            </a:solidFill>
            <a:ln w="9525">
              <a:noFill/>
              <a:round/>
              <a:headEnd/>
              <a:tailEnd/>
            </a:ln>
          </p:spPr>
          <p:txBody>
            <a:bodyPr/>
            <a:lstStyle/>
            <a:p>
              <a:endParaRPr lang="en-US"/>
            </a:p>
          </p:txBody>
        </p:sp>
        <p:sp>
          <p:nvSpPr>
            <p:cNvPr id="49279" name="Freeform 344"/>
            <p:cNvSpPr>
              <a:spLocks/>
            </p:cNvSpPr>
            <p:nvPr/>
          </p:nvSpPr>
          <p:spPr bwMode="auto">
            <a:xfrm>
              <a:off x="3605392" y="2908319"/>
              <a:ext cx="870655" cy="982662"/>
            </a:xfrm>
            <a:custGeom>
              <a:avLst/>
              <a:gdLst>
                <a:gd name="T0" fmla="*/ 2147483647 w 617"/>
                <a:gd name="T1" fmla="*/ 2147483647 h 619"/>
                <a:gd name="T2" fmla="*/ 2147483647 w 617"/>
                <a:gd name="T3" fmla="*/ 2147483647 h 619"/>
                <a:gd name="T4" fmla="*/ 2147483647 w 617"/>
                <a:gd name="T5" fmla="*/ 2147483647 h 619"/>
                <a:gd name="T6" fmla="*/ 2147483647 w 617"/>
                <a:gd name="T7" fmla="*/ 2147483647 h 619"/>
                <a:gd name="T8" fmla="*/ 2147483647 w 617"/>
                <a:gd name="T9" fmla="*/ 2147483647 h 619"/>
                <a:gd name="T10" fmla="*/ 2147483647 w 617"/>
                <a:gd name="T11" fmla="*/ 2147483647 h 619"/>
                <a:gd name="T12" fmla="*/ 2147483647 w 617"/>
                <a:gd name="T13" fmla="*/ 2147483647 h 619"/>
                <a:gd name="T14" fmla="*/ 2147483647 w 617"/>
                <a:gd name="T15" fmla="*/ 2147483647 h 619"/>
                <a:gd name="T16" fmla="*/ 2147483647 w 617"/>
                <a:gd name="T17" fmla="*/ 2147483647 h 619"/>
                <a:gd name="T18" fmla="*/ 2147483647 w 617"/>
                <a:gd name="T19" fmla="*/ 2147483647 h 619"/>
                <a:gd name="T20" fmla="*/ 0 w 617"/>
                <a:gd name="T21" fmla="*/ 2147483647 h 619"/>
                <a:gd name="T22" fmla="*/ 2147483647 w 617"/>
                <a:gd name="T23" fmla="*/ 2147483647 h 619"/>
                <a:gd name="T24" fmla="*/ 2147483647 w 617"/>
                <a:gd name="T25" fmla="*/ 2147483647 h 619"/>
                <a:gd name="T26" fmla="*/ 2147483647 w 617"/>
                <a:gd name="T27" fmla="*/ 2147483647 h 619"/>
                <a:gd name="T28" fmla="*/ 2147483647 w 617"/>
                <a:gd name="T29" fmla="*/ 2147483647 h 619"/>
                <a:gd name="T30" fmla="*/ 2147483647 w 617"/>
                <a:gd name="T31" fmla="*/ 2147483647 h 619"/>
                <a:gd name="T32" fmla="*/ 2147483647 w 617"/>
                <a:gd name="T33" fmla="*/ 2147483647 h 619"/>
                <a:gd name="T34" fmla="*/ 2147483647 w 617"/>
                <a:gd name="T35" fmla="*/ 2147483647 h 619"/>
                <a:gd name="T36" fmla="*/ 2147483647 w 617"/>
                <a:gd name="T37" fmla="*/ 2147483647 h 619"/>
                <a:gd name="T38" fmla="*/ 2147483647 w 617"/>
                <a:gd name="T39" fmla="*/ 2147483647 h 619"/>
                <a:gd name="T40" fmla="*/ 2147483647 w 617"/>
                <a:gd name="T41" fmla="*/ 2147483647 h 619"/>
                <a:gd name="T42" fmla="*/ 2147483647 w 617"/>
                <a:gd name="T43" fmla="*/ 2147483647 h 619"/>
                <a:gd name="T44" fmla="*/ 2147483647 w 617"/>
                <a:gd name="T45" fmla="*/ 2147483647 h 619"/>
                <a:gd name="T46" fmla="*/ 2147483647 w 617"/>
                <a:gd name="T47" fmla="*/ 2147483647 h 619"/>
                <a:gd name="T48" fmla="*/ 2147483647 w 617"/>
                <a:gd name="T49" fmla="*/ 2147483647 h 619"/>
                <a:gd name="T50" fmla="*/ 2147483647 w 617"/>
                <a:gd name="T51" fmla="*/ 2147483647 h 619"/>
                <a:gd name="T52" fmla="*/ 2147483647 w 617"/>
                <a:gd name="T53" fmla="*/ 2147483647 h 619"/>
                <a:gd name="T54" fmla="*/ 2147483647 w 617"/>
                <a:gd name="T55" fmla="*/ 2147483647 h 619"/>
                <a:gd name="T56" fmla="*/ 2147483647 w 617"/>
                <a:gd name="T57" fmla="*/ 2147483647 h 619"/>
                <a:gd name="T58" fmla="*/ 2147483647 w 617"/>
                <a:gd name="T59" fmla="*/ 2147483647 h 619"/>
                <a:gd name="T60" fmla="*/ 2147483647 w 617"/>
                <a:gd name="T61" fmla="*/ 2147483647 h 619"/>
                <a:gd name="T62" fmla="*/ 2147483647 w 617"/>
                <a:gd name="T63" fmla="*/ 2147483647 h 619"/>
                <a:gd name="T64" fmla="*/ 2147483647 w 617"/>
                <a:gd name="T65" fmla="*/ 2147483647 h 619"/>
                <a:gd name="T66" fmla="*/ 2147483647 w 617"/>
                <a:gd name="T67" fmla="*/ 2147483647 h 619"/>
                <a:gd name="T68" fmla="*/ 2147483647 w 617"/>
                <a:gd name="T69" fmla="*/ 2147483647 h 619"/>
                <a:gd name="T70" fmla="*/ 2147483647 w 617"/>
                <a:gd name="T71" fmla="*/ 2147483647 h 619"/>
                <a:gd name="T72" fmla="*/ 2147483647 w 617"/>
                <a:gd name="T73" fmla="*/ 2147483647 h 619"/>
                <a:gd name="T74" fmla="*/ 2147483647 w 617"/>
                <a:gd name="T75" fmla="*/ 2147483647 h 619"/>
                <a:gd name="T76" fmla="*/ 2147483647 w 617"/>
                <a:gd name="T77" fmla="*/ 2147483647 h 619"/>
                <a:gd name="T78" fmla="*/ 2147483647 w 617"/>
                <a:gd name="T79" fmla="*/ 2147483647 h 619"/>
                <a:gd name="T80" fmla="*/ 2147483647 w 617"/>
                <a:gd name="T81" fmla="*/ 2147483647 h 619"/>
                <a:gd name="T82" fmla="*/ 2147483647 w 617"/>
                <a:gd name="T83" fmla="*/ 2147483647 h 619"/>
                <a:gd name="T84" fmla="*/ 2147483647 w 617"/>
                <a:gd name="T85" fmla="*/ 2147483647 h 6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7"/>
                <a:gd name="T130" fmla="*/ 0 h 619"/>
                <a:gd name="T131" fmla="*/ 617 w 617"/>
                <a:gd name="T132" fmla="*/ 619 h 6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7" h="619">
                  <a:moveTo>
                    <a:pt x="617" y="309"/>
                  </a:moveTo>
                  <a:lnTo>
                    <a:pt x="615" y="278"/>
                  </a:lnTo>
                  <a:lnTo>
                    <a:pt x="612" y="247"/>
                  </a:lnTo>
                  <a:lnTo>
                    <a:pt x="604" y="218"/>
                  </a:lnTo>
                  <a:lnTo>
                    <a:pt x="593" y="189"/>
                  </a:lnTo>
                  <a:lnTo>
                    <a:pt x="580" y="163"/>
                  </a:lnTo>
                  <a:lnTo>
                    <a:pt x="564" y="137"/>
                  </a:lnTo>
                  <a:lnTo>
                    <a:pt x="547" y="114"/>
                  </a:lnTo>
                  <a:lnTo>
                    <a:pt x="527" y="92"/>
                  </a:lnTo>
                  <a:lnTo>
                    <a:pt x="505" y="71"/>
                  </a:lnTo>
                  <a:lnTo>
                    <a:pt x="482" y="53"/>
                  </a:lnTo>
                  <a:lnTo>
                    <a:pt x="456" y="38"/>
                  </a:lnTo>
                  <a:lnTo>
                    <a:pt x="428" y="26"/>
                  </a:lnTo>
                  <a:lnTo>
                    <a:pt x="401" y="15"/>
                  </a:lnTo>
                  <a:lnTo>
                    <a:pt x="370" y="7"/>
                  </a:lnTo>
                  <a:lnTo>
                    <a:pt x="341" y="2"/>
                  </a:lnTo>
                  <a:lnTo>
                    <a:pt x="309" y="0"/>
                  </a:lnTo>
                  <a:lnTo>
                    <a:pt x="277" y="2"/>
                  </a:lnTo>
                  <a:lnTo>
                    <a:pt x="247" y="7"/>
                  </a:lnTo>
                  <a:lnTo>
                    <a:pt x="216" y="15"/>
                  </a:lnTo>
                  <a:lnTo>
                    <a:pt x="189" y="26"/>
                  </a:lnTo>
                  <a:lnTo>
                    <a:pt x="161" y="38"/>
                  </a:lnTo>
                  <a:lnTo>
                    <a:pt x="136" y="53"/>
                  </a:lnTo>
                  <a:lnTo>
                    <a:pt x="112" y="71"/>
                  </a:lnTo>
                  <a:lnTo>
                    <a:pt x="90" y="92"/>
                  </a:lnTo>
                  <a:lnTo>
                    <a:pt x="70" y="114"/>
                  </a:lnTo>
                  <a:lnTo>
                    <a:pt x="53" y="137"/>
                  </a:lnTo>
                  <a:lnTo>
                    <a:pt x="37" y="163"/>
                  </a:lnTo>
                  <a:lnTo>
                    <a:pt x="24" y="189"/>
                  </a:lnTo>
                  <a:lnTo>
                    <a:pt x="13" y="218"/>
                  </a:lnTo>
                  <a:lnTo>
                    <a:pt x="6" y="247"/>
                  </a:lnTo>
                  <a:lnTo>
                    <a:pt x="2" y="278"/>
                  </a:lnTo>
                  <a:lnTo>
                    <a:pt x="0" y="309"/>
                  </a:lnTo>
                  <a:lnTo>
                    <a:pt x="2" y="340"/>
                  </a:lnTo>
                  <a:lnTo>
                    <a:pt x="6" y="372"/>
                  </a:lnTo>
                  <a:lnTo>
                    <a:pt x="13" y="401"/>
                  </a:lnTo>
                  <a:lnTo>
                    <a:pt x="24" y="430"/>
                  </a:lnTo>
                  <a:lnTo>
                    <a:pt x="37" y="456"/>
                  </a:lnTo>
                  <a:lnTo>
                    <a:pt x="53" y="481"/>
                  </a:lnTo>
                  <a:lnTo>
                    <a:pt x="70" y="505"/>
                  </a:lnTo>
                  <a:lnTo>
                    <a:pt x="90" y="527"/>
                  </a:lnTo>
                  <a:lnTo>
                    <a:pt x="112" y="547"/>
                  </a:lnTo>
                  <a:lnTo>
                    <a:pt x="136" y="566"/>
                  </a:lnTo>
                  <a:lnTo>
                    <a:pt x="161" y="580"/>
                  </a:lnTo>
                  <a:lnTo>
                    <a:pt x="189" y="593"/>
                  </a:lnTo>
                  <a:lnTo>
                    <a:pt x="216" y="604"/>
                  </a:lnTo>
                  <a:lnTo>
                    <a:pt x="247" y="611"/>
                  </a:lnTo>
                  <a:lnTo>
                    <a:pt x="277" y="617"/>
                  </a:lnTo>
                  <a:lnTo>
                    <a:pt x="309" y="619"/>
                  </a:lnTo>
                  <a:lnTo>
                    <a:pt x="341" y="617"/>
                  </a:lnTo>
                  <a:lnTo>
                    <a:pt x="370" y="611"/>
                  </a:lnTo>
                  <a:lnTo>
                    <a:pt x="401" y="604"/>
                  </a:lnTo>
                  <a:lnTo>
                    <a:pt x="428" y="593"/>
                  </a:lnTo>
                  <a:lnTo>
                    <a:pt x="456" y="580"/>
                  </a:lnTo>
                  <a:lnTo>
                    <a:pt x="482" y="566"/>
                  </a:lnTo>
                  <a:lnTo>
                    <a:pt x="505" y="547"/>
                  </a:lnTo>
                  <a:lnTo>
                    <a:pt x="527" y="527"/>
                  </a:lnTo>
                  <a:lnTo>
                    <a:pt x="547" y="505"/>
                  </a:lnTo>
                  <a:lnTo>
                    <a:pt x="564" y="481"/>
                  </a:lnTo>
                  <a:lnTo>
                    <a:pt x="580" y="456"/>
                  </a:lnTo>
                  <a:lnTo>
                    <a:pt x="593" y="430"/>
                  </a:lnTo>
                  <a:lnTo>
                    <a:pt x="604" y="401"/>
                  </a:lnTo>
                  <a:lnTo>
                    <a:pt x="612" y="372"/>
                  </a:lnTo>
                  <a:lnTo>
                    <a:pt x="615" y="340"/>
                  </a:lnTo>
                  <a:lnTo>
                    <a:pt x="617" y="309"/>
                  </a:lnTo>
                  <a:lnTo>
                    <a:pt x="608" y="309"/>
                  </a:lnTo>
                  <a:lnTo>
                    <a:pt x="606" y="278"/>
                  </a:lnTo>
                  <a:lnTo>
                    <a:pt x="602" y="249"/>
                  </a:lnTo>
                  <a:lnTo>
                    <a:pt x="595" y="220"/>
                  </a:lnTo>
                  <a:lnTo>
                    <a:pt x="584" y="192"/>
                  </a:lnTo>
                  <a:lnTo>
                    <a:pt x="571" y="167"/>
                  </a:lnTo>
                  <a:lnTo>
                    <a:pt x="557" y="143"/>
                  </a:lnTo>
                  <a:lnTo>
                    <a:pt x="540" y="119"/>
                  </a:lnTo>
                  <a:lnTo>
                    <a:pt x="520" y="97"/>
                  </a:lnTo>
                  <a:lnTo>
                    <a:pt x="500" y="79"/>
                  </a:lnTo>
                  <a:lnTo>
                    <a:pt x="476" y="60"/>
                  </a:lnTo>
                  <a:lnTo>
                    <a:pt x="452" y="46"/>
                  </a:lnTo>
                  <a:lnTo>
                    <a:pt x="425" y="33"/>
                  </a:lnTo>
                  <a:lnTo>
                    <a:pt x="397" y="24"/>
                  </a:lnTo>
                  <a:lnTo>
                    <a:pt x="368" y="16"/>
                  </a:lnTo>
                  <a:lnTo>
                    <a:pt x="339" y="11"/>
                  </a:lnTo>
                  <a:lnTo>
                    <a:pt x="309" y="9"/>
                  </a:lnTo>
                  <a:lnTo>
                    <a:pt x="278" y="11"/>
                  </a:lnTo>
                  <a:lnTo>
                    <a:pt x="249" y="16"/>
                  </a:lnTo>
                  <a:lnTo>
                    <a:pt x="220" y="24"/>
                  </a:lnTo>
                  <a:lnTo>
                    <a:pt x="192" y="33"/>
                  </a:lnTo>
                  <a:lnTo>
                    <a:pt x="167" y="46"/>
                  </a:lnTo>
                  <a:lnTo>
                    <a:pt x="141" y="60"/>
                  </a:lnTo>
                  <a:lnTo>
                    <a:pt x="117" y="79"/>
                  </a:lnTo>
                  <a:lnTo>
                    <a:pt x="97" y="97"/>
                  </a:lnTo>
                  <a:lnTo>
                    <a:pt x="77" y="119"/>
                  </a:lnTo>
                  <a:lnTo>
                    <a:pt x="61" y="143"/>
                  </a:lnTo>
                  <a:lnTo>
                    <a:pt x="46" y="167"/>
                  </a:lnTo>
                  <a:lnTo>
                    <a:pt x="33" y="192"/>
                  </a:lnTo>
                  <a:lnTo>
                    <a:pt x="22" y="220"/>
                  </a:lnTo>
                  <a:lnTo>
                    <a:pt x="15" y="249"/>
                  </a:lnTo>
                  <a:lnTo>
                    <a:pt x="11" y="278"/>
                  </a:lnTo>
                  <a:lnTo>
                    <a:pt x="9" y="309"/>
                  </a:lnTo>
                  <a:lnTo>
                    <a:pt x="11" y="340"/>
                  </a:lnTo>
                  <a:lnTo>
                    <a:pt x="15" y="370"/>
                  </a:lnTo>
                  <a:lnTo>
                    <a:pt x="22" y="399"/>
                  </a:lnTo>
                  <a:lnTo>
                    <a:pt x="33" y="427"/>
                  </a:lnTo>
                  <a:lnTo>
                    <a:pt x="46" y="452"/>
                  </a:lnTo>
                  <a:lnTo>
                    <a:pt x="61" y="478"/>
                  </a:lnTo>
                  <a:lnTo>
                    <a:pt x="77" y="500"/>
                  </a:lnTo>
                  <a:lnTo>
                    <a:pt x="97" y="522"/>
                  </a:lnTo>
                  <a:lnTo>
                    <a:pt x="117" y="540"/>
                  </a:lnTo>
                  <a:lnTo>
                    <a:pt x="141" y="558"/>
                  </a:lnTo>
                  <a:lnTo>
                    <a:pt x="167" y="573"/>
                  </a:lnTo>
                  <a:lnTo>
                    <a:pt x="192" y="586"/>
                  </a:lnTo>
                  <a:lnTo>
                    <a:pt x="220" y="595"/>
                  </a:lnTo>
                  <a:lnTo>
                    <a:pt x="249" y="602"/>
                  </a:lnTo>
                  <a:lnTo>
                    <a:pt x="278" y="608"/>
                  </a:lnTo>
                  <a:lnTo>
                    <a:pt x="309" y="610"/>
                  </a:lnTo>
                  <a:lnTo>
                    <a:pt x="339" y="608"/>
                  </a:lnTo>
                  <a:lnTo>
                    <a:pt x="368" y="602"/>
                  </a:lnTo>
                  <a:lnTo>
                    <a:pt x="397" y="595"/>
                  </a:lnTo>
                  <a:lnTo>
                    <a:pt x="425" y="586"/>
                  </a:lnTo>
                  <a:lnTo>
                    <a:pt x="452" y="573"/>
                  </a:lnTo>
                  <a:lnTo>
                    <a:pt x="476" y="558"/>
                  </a:lnTo>
                  <a:lnTo>
                    <a:pt x="500" y="540"/>
                  </a:lnTo>
                  <a:lnTo>
                    <a:pt x="520" y="522"/>
                  </a:lnTo>
                  <a:lnTo>
                    <a:pt x="540" y="500"/>
                  </a:lnTo>
                  <a:lnTo>
                    <a:pt x="557" y="478"/>
                  </a:lnTo>
                  <a:lnTo>
                    <a:pt x="571" y="452"/>
                  </a:lnTo>
                  <a:lnTo>
                    <a:pt x="584" y="427"/>
                  </a:lnTo>
                  <a:lnTo>
                    <a:pt x="595" y="399"/>
                  </a:lnTo>
                  <a:lnTo>
                    <a:pt x="602" y="370"/>
                  </a:lnTo>
                  <a:lnTo>
                    <a:pt x="606" y="340"/>
                  </a:lnTo>
                  <a:lnTo>
                    <a:pt x="608" y="309"/>
                  </a:lnTo>
                  <a:lnTo>
                    <a:pt x="617" y="309"/>
                  </a:lnTo>
                  <a:close/>
                </a:path>
              </a:pathLst>
            </a:custGeom>
            <a:solidFill>
              <a:srgbClr val="BCE4FF"/>
            </a:solidFill>
            <a:ln w="9525">
              <a:noFill/>
              <a:round/>
              <a:headEnd/>
              <a:tailEnd/>
            </a:ln>
          </p:spPr>
          <p:txBody>
            <a:bodyPr/>
            <a:lstStyle/>
            <a:p>
              <a:endParaRPr lang="en-US"/>
            </a:p>
          </p:txBody>
        </p:sp>
        <p:sp>
          <p:nvSpPr>
            <p:cNvPr id="49280" name="Freeform 345"/>
            <p:cNvSpPr>
              <a:spLocks/>
            </p:cNvSpPr>
            <p:nvPr/>
          </p:nvSpPr>
          <p:spPr bwMode="auto">
            <a:xfrm>
              <a:off x="3611034" y="2917844"/>
              <a:ext cx="859366" cy="963612"/>
            </a:xfrm>
            <a:custGeom>
              <a:avLst/>
              <a:gdLst>
                <a:gd name="T0" fmla="*/ 2147483647 w 609"/>
                <a:gd name="T1" fmla="*/ 2147483647 h 607"/>
                <a:gd name="T2" fmla="*/ 2147483647 w 609"/>
                <a:gd name="T3" fmla="*/ 2147483647 h 607"/>
                <a:gd name="T4" fmla="*/ 2147483647 w 609"/>
                <a:gd name="T5" fmla="*/ 2147483647 h 607"/>
                <a:gd name="T6" fmla="*/ 2147483647 w 609"/>
                <a:gd name="T7" fmla="*/ 2147483647 h 607"/>
                <a:gd name="T8" fmla="*/ 2147483647 w 609"/>
                <a:gd name="T9" fmla="*/ 2147483647 h 607"/>
                <a:gd name="T10" fmla="*/ 2147483647 w 609"/>
                <a:gd name="T11" fmla="*/ 2147483647 h 607"/>
                <a:gd name="T12" fmla="*/ 2147483647 w 609"/>
                <a:gd name="T13" fmla="*/ 2147483647 h 607"/>
                <a:gd name="T14" fmla="*/ 2147483647 w 609"/>
                <a:gd name="T15" fmla="*/ 2147483647 h 607"/>
                <a:gd name="T16" fmla="*/ 2147483647 w 609"/>
                <a:gd name="T17" fmla="*/ 2147483647 h 607"/>
                <a:gd name="T18" fmla="*/ 2147483647 w 609"/>
                <a:gd name="T19" fmla="*/ 2147483647 h 607"/>
                <a:gd name="T20" fmla="*/ 0 w 609"/>
                <a:gd name="T21" fmla="*/ 2147483647 h 607"/>
                <a:gd name="T22" fmla="*/ 2147483647 w 609"/>
                <a:gd name="T23" fmla="*/ 2147483647 h 607"/>
                <a:gd name="T24" fmla="*/ 2147483647 w 609"/>
                <a:gd name="T25" fmla="*/ 2147483647 h 607"/>
                <a:gd name="T26" fmla="*/ 2147483647 w 609"/>
                <a:gd name="T27" fmla="*/ 2147483647 h 607"/>
                <a:gd name="T28" fmla="*/ 2147483647 w 609"/>
                <a:gd name="T29" fmla="*/ 2147483647 h 607"/>
                <a:gd name="T30" fmla="*/ 2147483647 w 609"/>
                <a:gd name="T31" fmla="*/ 2147483647 h 607"/>
                <a:gd name="T32" fmla="*/ 2147483647 w 609"/>
                <a:gd name="T33" fmla="*/ 2147483647 h 607"/>
                <a:gd name="T34" fmla="*/ 2147483647 w 609"/>
                <a:gd name="T35" fmla="*/ 2147483647 h 607"/>
                <a:gd name="T36" fmla="*/ 2147483647 w 609"/>
                <a:gd name="T37" fmla="*/ 2147483647 h 607"/>
                <a:gd name="T38" fmla="*/ 2147483647 w 609"/>
                <a:gd name="T39" fmla="*/ 2147483647 h 607"/>
                <a:gd name="T40" fmla="*/ 2147483647 w 609"/>
                <a:gd name="T41" fmla="*/ 2147483647 h 607"/>
                <a:gd name="T42" fmla="*/ 2147483647 w 609"/>
                <a:gd name="T43" fmla="*/ 2147483647 h 607"/>
                <a:gd name="T44" fmla="*/ 2147483647 w 609"/>
                <a:gd name="T45" fmla="*/ 2147483647 h 607"/>
                <a:gd name="T46" fmla="*/ 2147483647 w 609"/>
                <a:gd name="T47" fmla="*/ 2147483647 h 607"/>
                <a:gd name="T48" fmla="*/ 2147483647 w 609"/>
                <a:gd name="T49" fmla="*/ 2147483647 h 607"/>
                <a:gd name="T50" fmla="*/ 2147483647 w 609"/>
                <a:gd name="T51" fmla="*/ 2147483647 h 607"/>
                <a:gd name="T52" fmla="*/ 2147483647 w 609"/>
                <a:gd name="T53" fmla="*/ 2147483647 h 607"/>
                <a:gd name="T54" fmla="*/ 2147483647 w 609"/>
                <a:gd name="T55" fmla="*/ 2147483647 h 607"/>
                <a:gd name="T56" fmla="*/ 2147483647 w 609"/>
                <a:gd name="T57" fmla="*/ 2147483647 h 607"/>
                <a:gd name="T58" fmla="*/ 2147483647 w 609"/>
                <a:gd name="T59" fmla="*/ 2147483647 h 607"/>
                <a:gd name="T60" fmla="*/ 2147483647 w 609"/>
                <a:gd name="T61" fmla="*/ 2147483647 h 607"/>
                <a:gd name="T62" fmla="*/ 2147483647 w 609"/>
                <a:gd name="T63" fmla="*/ 2147483647 h 607"/>
                <a:gd name="T64" fmla="*/ 2147483647 w 609"/>
                <a:gd name="T65" fmla="*/ 2147483647 h 607"/>
                <a:gd name="T66" fmla="*/ 2147483647 w 609"/>
                <a:gd name="T67" fmla="*/ 2147483647 h 607"/>
                <a:gd name="T68" fmla="*/ 2147483647 w 609"/>
                <a:gd name="T69" fmla="*/ 2147483647 h 607"/>
                <a:gd name="T70" fmla="*/ 2147483647 w 609"/>
                <a:gd name="T71" fmla="*/ 2147483647 h 607"/>
                <a:gd name="T72" fmla="*/ 2147483647 w 609"/>
                <a:gd name="T73" fmla="*/ 2147483647 h 607"/>
                <a:gd name="T74" fmla="*/ 2147483647 w 609"/>
                <a:gd name="T75" fmla="*/ 2147483647 h 607"/>
                <a:gd name="T76" fmla="*/ 2147483647 w 609"/>
                <a:gd name="T77" fmla="*/ 2147483647 h 607"/>
                <a:gd name="T78" fmla="*/ 2147483647 w 609"/>
                <a:gd name="T79" fmla="*/ 2147483647 h 607"/>
                <a:gd name="T80" fmla="*/ 2147483647 w 609"/>
                <a:gd name="T81" fmla="*/ 2147483647 h 607"/>
                <a:gd name="T82" fmla="*/ 2147483647 w 609"/>
                <a:gd name="T83" fmla="*/ 2147483647 h 607"/>
                <a:gd name="T84" fmla="*/ 2147483647 w 609"/>
                <a:gd name="T85" fmla="*/ 2147483647 h 6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09"/>
                <a:gd name="T130" fmla="*/ 0 h 607"/>
                <a:gd name="T131" fmla="*/ 609 w 609"/>
                <a:gd name="T132" fmla="*/ 607 h 6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09" h="607">
                  <a:moveTo>
                    <a:pt x="609" y="303"/>
                  </a:moveTo>
                  <a:lnTo>
                    <a:pt x="608" y="272"/>
                  </a:lnTo>
                  <a:lnTo>
                    <a:pt x="602" y="243"/>
                  </a:lnTo>
                  <a:lnTo>
                    <a:pt x="595" y="214"/>
                  </a:lnTo>
                  <a:lnTo>
                    <a:pt x="586" y="184"/>
                  </a:lnTo>
                  <a:lnTo>
                    <a:pt x="573" y="159"/>
                  </a:lnTo>
                  <a:lnTo>
                    <a:pt x="556" y="133"/>
                  </a:lnTo>
                  <a:lnTo>
                    <a:pt x="540" y="109"/>
                  </a:lnTo>
                  <a:lnTo>
                    <a:pt x="520" y="89"/>
                  </a:lnTo>
                  <a:lnTo>
                    <a:pt x="498" y="69"/>
                  </a:lnTo>
                  <a:lnTo>
                    <a:pt x="474" y="51"/>
                  </a:lnTo>
                  <a:lnTo>
                    <a:pt x="450" y="36"/>
                  </a:lnTo>
                  <a:lnTo>
                    <a:pt x="423" y="23"/>
                  </a:lnTo>
                  <a:lnTo>
                    <a:pt x="395" y="12"/>
                  </a:lnTo>
                  <a:lnTo>
                    <a:pt x="366" y="5"/>
                  </a:lnTo>
                  <a:lnTo>
                    <a:pt x="335" y="1"/>
                  </a:lnTo>
                  <a:lnTo>
                    <a:pt x="305" y="0"/>
                  </a:lnTo>
                  <a:lnTo>
                    <a:pt x="274" y="1"/>
                  </a:lnTo>
                  <a:lnTo>
                    <a:pt x="243" y="5"/>
                  </a:lnTo>
                  <a:lnTo>
                    <a:pt x="214" y="12"/>
                  </a:lnTo>
                  <a:lnTo>
                    <a:pt x="186" y="23"/>
                  </a:lnTo>
                  <a:lnTo>
                    <a:pt x="159" y="36"/>
                  </a:lnTo>
                  <a:lnTo>
                    <a:pt x="135" y="51"/>
                  </a:lnTo>
                  <a:lnTo>
                    <a:pt x="111" y="69"/>
                  </a:lnTo>
                  <a:lnTo>
                    <a:pt x="89" y="89"/>
                  </a:lnTo>
                  <a:lnTo>
                    <a:pt x="69" y="109"/>
                  </a:lnTo>
                  <a:lnTo>
                    <a:pt x="53" y="133"/>
                  </a:lnTo>
                  <a:lnTo>
                    <a:pt x="36" y="159"/>
                  </a:lnTo>
                  <a:lnTo>
                    <a:pt x="24" y="184"/>
                  </a:lnTo>
                  <a:lnTo>
                    <a:pt x="14" y="214"/>
                  </a:lnTo>
                  <a:lnTo>
                    <a:pt x="7" y="243"/>
                  </a:lnTo>
                  <a:lnTo>
                    <a:pt x="2" y="272"/>
                  </a:lnTo>
                  <a:lnTo>
                    <a:pt x="0" y="303"/>
                  </a:lnTo>
                  <a:lnTo>
                    <a:pt x="2" y="334"/>
                  </a:lnTo>
                  <a:lnTo>
                    <a:pt x="7" y="364"/>
                  </a:lnTo>
                  <a:lnTo>
                    <a:pt x="14" y="393"/>
                  </a:lnTo>
                  <a:lnTo>
                    <a:pt x="24" y="422"/>
                  </a:lnTo>
                  <a:lnTo>
                    <a:pt x="36" y="448"/>
                  </a:lnTo>
                  <a:lnTo>
                    <a:pt x="53" y="474"/>
                  </a:lnTo>
                  <a:lnTo>
                    <a:pt x="69" y="497"/>
                  </a:lnTo>
                  <a:lnTo>
                    <a:pt x="89" y="518"/>
                  </a:lnTo>
                  <a:lnTo>
                    <a:pt x="111" y="538"/>
                  </a:lnTo>
                  <a:lnTo>
                    <a:pt x="135" y="556"/>
                  </a:lnTo>
                  <a:lnTo>
                    <a:pt x="159" y="571"/>
                  </a:lnTo>
                  <a:lnTo>
                    <a:pt x="186" y="583"/>
                  </a:lnTo>
                  <a:lnTo>
                    <a:pt x="214" y="594"/>
                  </a:lnTo>
                  <a:lnTo>
                    <a:pt x="243" y="602"/>
                  </a:lnTo>
                  <a:lnTo>
                    <a:pt x="274" y="605"/>
                  </a:lnTo>
                  <a:lnTo>
                    <a:pt x="305" y="607"/>
                  </a:lnTo>
                  <a:lnTo>
                    <a:pt x="335" y="605"/>
                  </a:lnTo>
                  <a:lnTo>
                    <a:pt x="366" y="602"/>
                  </a:lnTo>
                  <a:lnTo>
                    <a:pt x="395" y="594"/>
                  </a:lnTo>
                  <a:lnTo>
                    <a:pt x="423" y="583"/>
                  </a:lnTo>
                  <a:lnTo>
                    <a:pt x="450" y="571"/>
                  </a:lnTo>
                  <a:lnTo>
                    <a:pt x="474" y="556"/>
                  </a:lnTo>
                  <a:lnTo>
                    <a:pt x="498" y="538"/>
                  </a:lnTo>
                  <a:lnTo>
                    <a:pt x="520" y="518"/>
                  </a:lnTo>
                  <a:lnTo>
                    <a:pt x="540" y="497"/>
                  </a:lnTo>
                  <a:lnTo>
                    <a:pt x="556" y="474"/>
                  </a:lnTo>
                  <a:lnTo>
                    <a:pt x="573" y="448"/>
                  </a:lnTo>
                  <a:lnTo>
                    <a:pt x="586" y="422"/>
                  </a:lnTo>
                  <a:lnTo>
                    <a:pt x="595" y="393"/>
                  </a:lnTo>
                  <a:lnTo>
                    <a:pt x="602" y="364"/>
                  </a:lnTo>
                  <a:lnTo>
                    <a:pt x="608" y="334"/>
                  </a:lnTo>
                  <a:lnTo>
                    <a:pt x="609" y="303"/>
                  </a:lnTo>
                  <a:lnTo>
                    <a:pt x="600" y="303"/>
                  </a:lnTo>
                  <a:lnTo>
                    <a:pt x="598" y="274"/>
                  </a:lnTo>
                  <a:lnTo>
                    <a:pt x="593" y="245"/>
                  </a:lnTo>
                  <a:lnTo>
                    <a:pt x="586" y="216"/>
                  </a:lnTo>
                  <a:lnTo>
                    <a:pt x="576" y="188"/>
                  </a:lnTo>
                  <a:lnTo>
                    <a:pt x="564" y="162"/>
                  </a:lnTo>
                  <a:lnTo>
                    <a:pt x="549" y="139"/>
                  </a:lnTo>
                  <a:lnTo>
                    <a:pt x="532" y="117"/>
                  </a:lnTo>
                  <a:lnTo>
                    <a:pt x="512" y="95"/>
                  </a:lnTo>
                  <a:lnTo>
                    <a:pt x="492" y="76"/>
                  </a:lnTo>
                  <a:lnTo>
                    <a:pt x="470" y="58"/>
                  </a:lnTo>
                  <a:lnTo>
                    <a:pt x="445" y="43"/>
                  </a:lnTo>
                  <a:lnTo>
                    <a:pt x="419" y="32"/>
                  </a:lnTo>
                  <a:lnTo>
                    <a:pt x="392" y="21"/>
                  </a:lnTo>
                  <a:lnTo>
                    <a:pt x="364" y="14"/>
                  </a:lnTo>
                  <a:lnTo>
                    <a:pt x="335" y="10"/>
                  </a:lnTo>
                  <a:lnTo>
                    <a:pt x="305" y="9"/>
                  </a:lnTo>
                  <a:lnTo>
                    <a:pt x="274" y="10"/>
                  </a:lnTo>
                  <a:lnTo>
                    <a:pt x="245" y="14"/>
                  </a:lnTo>
                  <a:lnTo>
                    <a:pt x="218" y="21"/>
                  </a:lnTo>
                  <a:lnTo>
                    <a:pt x="190" y="32"/>
                  </a:lnTo>
                  <a:lnTo>
                    <a:pt x="165" y="43"/>
                  </a:lnTo>
                  <a:lnTo>
                    <a:pt x="139" y="58"/>
                  </a:lnTo>
                  <a:lnTo>
                    <a:pt x="117" y="76"/>
                  </a:lnTo>
                  <a:lnTo>
                    <a:pt x="97" y="95"/>
                  </a:lnTo>
                  <a:lnTo>
                    <a:pt x="77" y="117"/>
                  </a:lnTo>
                  <a:lnTo>
                    <a:pt x="60" y="139"/>
                  </a:lnTo>
                  <a:lnTo>
                    <a:pt x="46" y="162"/>
                  </a:lnTo>
                  <a:lnTo>
                    <a:pt x="33" y="188"/>
                  </a:lnTo>
                  <a:lnTo>
                    <a:pt x="24" y="216"/>
                  </a:lnTo>
                  <a:lnTo>
                    <a:pt x="16" y="245"/>
                  </a:lnTo>
                  <a:lnTo>
                    <a:pt x="11" y="274"/>
                  </a:lnTo>
                  <a:lnTo>
                    <a:pt x="9" y="303"/>
                  </a:lnTo>
                  <a:lnTo>
                    <a:pt x="11" y="333"/>
                  </a:lnTo>
                  <a:lnTo>
                    <a:pt x="16" y="362"/>
                  </a:lnTo>
                  <a:lnTo>
                    <a:pt x="24" y="391"/>
                  </a:lnTo>
                  <a:lnTo>
                    <a:pt x="33" y="419"/>
                  </a:lnTo>
                  <a:lnTo>
                    <a:pt x="46" y="444"/>
                  </a:lnTo>
                  <a:lnTo>
                    <a:pt x="60" y="468"/>
                  </a:lnTo>
                  <a:lnTo>
                    <a:pt x="77" y="492"/>
                  </a:lnTo>
                  <a:lnTo>
                    <a:pt x="97" y="512"/>
                  </a:lnTo>
                  <a:lnTo>
                    <a:pt x="117" y="530"/>
                  </a:lnTo>
                  <a:lnTo>
                    <a:pt x="139" y="549"/>
                  </a:lnTo>
                  <a:lnTo>
                    <a:pt x="165" y="563"/>
                  </a:lnTo>
                  <a:lnTo>
                    <a:pt x="190" y="576"/>
                  </a:lnTo>
                  <a:lnTo>
                    <a:pt x="218" y="585"/>
                  </a:lnTo>
                  <a:lnTo>
                    <a:pt x="245" y="593"/>
                  </a:lnTo>
                  <a:lnTo>
                    <a:pt x="274" y="596"/>
                  </a:lnTo>
                  <a:lnTo>
                    <a:pt x="305" y="598"/>
                  </a:lnTo>
                  <a:lnTo>
                    <a:pt x="335" y="596"/>
                  </a:lnTo>
                  <a:lnTo>
                    <a:pt x="364" y="593"/>
                  </a:lnTo>
                  <a:lnTo>
                    <a:pt x="392" y="585"/>
                  </a:lnTo>
                  <a:lnTo>
                    <a:pt x="419" y="576"/>
                  </a:lnTo>
                  <a:lnTo>
                    <a:pt x="445" y="563"/>
                  </a:lnTo>
                  <a:lnTo>
                    <a:pt x="470" y="549"/>
                  </a:lnTo>
                  <a:lnTo>
                    <a:pt x="492" y="530"/>
                  </a:lnTo>
                  <a:lnTo>
                    <a:pt x="512" y="512"/>
                  </a:lnTo>
                  <a:lnTo>
                    <a:pt x="532" y="492"/>
                  </a:lnTo>
                  <a:lnTo>
                    <a:pt x="549" y="468"/>
                  </a:lnTo>
                  <a:lnTo>
                    <a:pt x="564" y="444"/>
                  </a:lnTo>
                  <a:lnTo>
                    <a:pt x="576" y="419"/>
                  </a:lnTo>
                  <a:lnTo>
                    <a:pt x="586" y="391"/>
                  </a:lnTo>
                  <a:lnTo>
                    <a:pt x="593" y="362"/>
                  </a:lnTo>
                  <a:lnTo>
                    <a:pt x="598" y="333"/>
                  </a:lnTo>
                  <a:lnTo>
                    <a:pt x="600" y="303"/>
                  </a:lnTo>
                  <a:lnTo>
                    <a:pt x="609" y="303"/>
                  </a:lnTo>
                  <a:close/>
                </a:path>
              </a:pathLst>
            </a:custGeom>
            <a:solidFill>
              <a:srgbClr val="BDE4FF"/>
            </a:solidFill>
            <a:ln w="9525">
              <a:noFill/>
              <a:round/>
              <a:headEnd/>
              <a:tailEnd/>
            </a:ln>
          </p:spPr>
          <p:txBody>
            <a:bodyPr/>
            <a:lstStyle/>
            <a:p>
              <a:endParaRPr lang="en-US"/>
            </a:p>
          </p:txBody>
        </p:sp>
        <p:sp>
          <p:nvSpPr>
            <p:cNvPr id="49281" name="Freeform 346"/>
            <p:cNvSpPr>
              <a:spLocks/>
            </p:cNvSpPr>
            <p:nvPr/>
          </p:nvSpPr>
          <p:spPr bwMode="auto">
            <a:xfrm>
              <a:off x="3618089" y="2922606"/>
              <a:ext cx="845256" cy="954088"/>
            </a:xfrm>
            <a:custGeom>
              <a:avLst/>
              <a:gdLst>
                <a:gd name="T0" fmla="*/ 2147483647 w 599"/>
                <a:gd name="T1" fmla="*/ 2147483647 h 601"/>
                <a:gd name="T2" fmla="*/ 2147483647 w 599"/>
                <a:gd name="T3" fmla="*/ 2147483647 h 601"/>
                <a:gd name="T4" fmla="*/ 2147483647 w 599"/>
                <a:gd name="T5" fmla="*/ 2147483647 h 601"/>
                <a:gd name="T6" fmla="*/ 2147483647 w 599"/>
                <a:gd name="T7" fmla="*/ 2147483647 h 601"/>
                <a:gd name="T8" fmla="*/ 2147483647 w 599"/>
                <a:gd name="T9" fmla="*/ 2147483647 h 601"/>
                <a:gd name="T10" fmla="*/ 2147483647 w 599"/>
                <a:gd name="T11" fmla="*/ 2147483647 h 601"/>
                <a:gd name="T12" fmla="*/ 2147483647 w 599"/>
                <a:gd name="T13" fmla="*/ 2147483647 h 601"/>
                <a:gd name="T14" fmla="*/ 2147483647 w 599"/>
                <a:gd name="T15" fmla="*/ 2147483647 h 601"/>
                <a:gd name="T16" fmla="*/ 2147483647 w 599"/>
                <a:gd name="T17" fmla="*/ 2147483647 h 601"/>
                <a:gd name="T18" fmla="*/ 2147483647 w 599"/>
                <a:gd name="T19" fmla="*/ 2147483647 h 601"/>
                <a:gd name="T20" fmla="*/ 0 w 599"/>
                <a:gd name="T21" fmla="*/ 2147483647 h 601"/>
                <a:gd name="T22" fmla="*/ 2147483647 w 599"/>
                <a:gd name="T23" fmla="*/ 2147483647 h 601"/>
                <a:gd name="T24" fmla="*/ 2147483647 w 599"/>
                <a:gd name="T25" fmla="*/ 2147483647 h 601"/>
                <a:gd name="T26" fmla="*/ 2147483647 w 599"/>
                <a:gd name="T27" fmla="*/ 2147483647 h 601"/>
                <a:gd name="T28" fmla="*/ 2147483647 w 599"/>
                <a:gd name="T29" fmla="*/ 2147483647 h 601"/>
                <a:gd name="T30" fmla="*/ 2147483647 w 599"/>
                <a:gd name="T31" fmla="*/ 2147483647 h 601"/>
                <a:gd name="T32" fmla="*/ 2147483647 w 599"/>
                <a:gd name="T33" fmla="*/ 2147483647 h 601"/>
                <a:gd name="T34" fmla="*/ 2147483647 w 599"/>
                <a:gd name="T35" fmla="*/ 2147483647 h 601"/>
                <a:gd name="T36" fmla="*/ 2147483647 w 599"/>
                <a:gd name="T37" fmla="*/ 2147483647 h 601"/>
                <a:gd name="T38" fmla="*/ 2147483647 w 599"/>
                <a:gd name="T39" fmla="*/ 2147483647 h 601"/>
                <a:gd name="T40" fmla="*/ 2147483647 w 599"/>
                <a:gd name="T41" fmla="*/ 2147483647 h 601"/>
                <a:gd name="T42" fmla="*/ 2147483647 w 599"/>
                <a:gd name="T43" fmla="*/ 2147483647 h 601"/>
                <a:gd name="T44" fmla="*/ 2147483647 w 599"/>
                <a:gd name="T45" fmla="*/ 2147483647 h 601"/>
                <a:gd name="T46" fmla="*/ 2147483647 w 599"/>
                <a:gd name="T47" fmla="*/ 2147483647 h 601"/>
                <a:gd name="T48" fmla="*/ 2147483647 w 599"/>
                <a:gd name="T49" fmla="*/ 2147483647 h 601"/>
                <a:gd name="T50" fmla="*/ 2147483647 w 599"/>
                <a:gd name="T51" fmla="*/ 2147483647 h 601"/>
                <a:gd name="T52" fmla="*/ 2147483647 w 599"/>
                <a:gd name="T53" fmla="*/ 2147483647 h 601"/>
                <a:gd name="T54" fmla="*/ 2147483647 w 599"/>
                <a:gd name="T55" fmla="*/ 2147483647 h 601"/>
                <a:gd name="T56" fmla="*/ 2147483647 w 599"/>
                <a:gd name="T57" fmla="*/ 2147483647 h 601"/>
                <a:gd name="T58" fmla="*/ 2147483647 w 599"/>
                <a:gd name="T59" fmla="*/ 2147483647 h 601"/>
                <a:gd name="T60" fmla="*/ 2147483647 w 599"/>
                <a:gd name="T61" fmla="*/ 2147483647 h 601"/>
                <a:gd name="T62" fmla="*/ 2147483647 w 599"/>
                <a:gd name="T63" fmla="*/ 2147483647 h 601"/>
                <a:gd name="T64" fmla="*/ 2147483647 w 599"/>
                <a:gd name="T65" fmla="*/ 2147483647 h 601"/>
                <a:gd name="T66" fmla="*/ 2147483647 w 599"/>
                <a:gd name="T67" fmla="*/ 2147483647 h 601"/>
                <a:gd name="T68" fmla="*/ 2147483647 w 599"/>
                <a:gd name="T69" fmla="*/ 2147483647 h 601"/>
                <a:gd name="T70" fmla="*/ 2147483647 w 599"/>
                <a:gd name="T71" fmla="*/ 2147483647 h 601"/>
                <a:gd name="T72" fmla="*/ 2147483647 w 599"/>
                <a:gd name="T73" fmla="*/ 2147483647 h 601"/>
                <a:gd name="T74" fmla="*/ 2147483647 w 599"/>
                <a:gd name="T75" fmla="*/ 2147483647 h 601"/>
                <a:gd name="T76" fmla="*/ 2147483647 w 599"/>
                <a:gd name="T77" fmla="*/ 2147483647 h 601"/>
                <a:gd name="T78" fmla="*/ 2147483647 w 599"/>
                <a:gd name="T79" fmla="*/ 2147483647 h 601"/>
                <a:gd name="T80" fmla="*/ 2147483647 w 599"/>
                <a:gd name="T81" fmla="*/ 2147483647 h 601"/>
                <a:gd name="T82" fmla="*/ 2147483647 w 599"/>
                <a:gd name="T83" fmla="*/ 2147483647 h 601"/>
                <a:gd name="T84" fmla="*/ 2147483647 w 599"/>
                <a:gd name="T85" fmla="*/ 2147483647 h 6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99"/>
                <a:gd name="T130" fmla="*/ 0 h 601"/>
                <a:gd name="T131" fmla="*/ 599 w 599"/>
                <a:gd name="T132" fmla="*/ 601 h 6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99" h="601">
                  <a:moveTo>
                    <a:pt x="599" y="300"/>
                  </a:moveTo>
                  <a:lnTo>
                    <a:pt x="597" y="269"/>
                  </a:lnTo>
                  <a:lnTo>
                    <a:pt x="593" y="240"/>
                  </a:lnTo>
                  <a:lnTo>
                    <a:pt x="586" y="211"/>
                  </a:lnTo>
                  <a:lnTo>
                    <a:pt x="575" y="183"/>
                  </a:lnTo>
                  <a:lnTo>
                    <a:pt x="562" y="158"/>
                  </a:lnTo>
                  <a:lnTo>
                    <a:pt x="548" y="134"/>
                  </a:lnTo>
                  <a:lnTo>
                    <a:pt x="531" y="110"/>
                  </a:lnTo>
                  <a:lnTo>
                    <a:pt x="511" y="88"/>
                  </a:lnTo>
                  <a:lnTo>
                    <a:pt x="491" y="70"/>
                  </a:lnTo>
                  <a:lnTo>
                    <a:pt x="467" y="51"/>
                  </a:lnTo>
                  <a:lnTo>
                    <a:pt x="443" y="37"/>
                  </a:lnTo>
                  <a:lnTo>
                    <a:pt x="416" y="24"/>
                  </a:lnTo>
                  <a:lnTo>
                    <a:pt x="388" y="15"/>
                  </a:lnTo>
                  <a:lnTo>
                    <a:pt x="359" y="7"/>
                  </a:lnTo>
                  <a:lnTo>
                    <a:pt x="330" y="2"/>
                  </a:lnTo>
                  <a:lnTo>
                    <a:pt x="300" y="0"/>
                  </a:lnTo>
                  <a:lnTo>
                    <a:pt x="269" y="2"/>
                  </a:lnTo>
                  <a:lnTo>
                    <a:pt x="240" y="7"/>
                  </a:lnTo>
                  <a:lnTo>
                    <a:pt x="211" y="15"/>
                  </a:lnTo>
                  <a:lnTo>
                    <a:pt x="183" y="24"/>
                  </a:lnTo>
                  <a:lnTo>
                    <a:pt x="158" y="37"/>
                  </a:lnTo>
                  <a:lnTo>
                    <a:pt x="132" y="51"/>
                  </a:lnTo>
                  <a:lnTo>
                    <a:pt x="108" y="70"/>
                  </a:lnTo>
                  <a:lnTo>
                    <a:pt x="88" y="88"/>
                  </a:lnTo>
                  <a:lnTo>
                    <a:pt x="68" y="110"/>
                  </a:lnTo>
                  <a:lnTo>
                    <a:pt x="52" y="134"/>
                  </a:lnTo>
                  <a:lnTo>
                    <a:pt x="37" y="158"/>
                  </a:lnTo>
                  <a:lnTo>
                    <a:pt x="24" y="183"/>
                  </a:lnTo>
                  <a:lnTo>
                    <a:pt x="13" y="211"/>
                  </a:lnTo>
                  <a:lnTo>
                    <a:pt x="6" y="240"/>
                  </a:lnTo>
                  <a:lnTo>
                    <a:pt x="2" y="269"/>
                  </a:lnTo>
                  <a:lnTo>
                    <a:pt x="0" y="300"/>
                  </a:lnTo>
                  <a:lnTo>
                    <a:pt x="2" y="331"/>
                  </a:lnTo>
                  <a:lnTo>
                    <a:pt x="6" y="361"/>
                  </a:lnTo>
                  <a:lnTo>
                    <a:pt x="13" y="390"/>
                  </a:lnTo>
                  <a:lnTo>
                    <a:pt x="24" y="418"/>
                  </a:lnTo>
                  <a:lnTo>
                    <a:pt x="37" y="443"/>
                  </a:lnTo>
                  <a:lnTo>
                    <a:pt x="52" y="469"/>
                  </a:lnTo>
                  <a:lnTo>
                    <a:pt x="68" y="491"/>
                  </a:lnTo>
                  <a:lnTo>
                    <a:pt x="88" y="513"/>
                  </a:lnTo>
                  <a:lnTo>
                    <a:pt x="108" y="531"/>
                  </a:lnTo>
                  <a:lnTo>
                    <a:pt x="132" y="549"/>
                  </a:lnTo>
                  <a:lnTo>
                    <a:pt x="158" y="564"/>
                  </a:lnTo>
                  <a:lnTo>
                    <a:pt x="183" y="577"/>
                  </a:lnTo>
                  <a:lnTo>
                    <a:pt x="211" y="586"/>
                  </a:lnTo>
                  <a:lnTo>
                    <a:pt x="240" y="593"/>
                  </a:lnTo>
                  <a:lnTo>
                    <a:pt x="269" y="599"/>
                  </a:lnTo>
                  <a:lnTo>
                    <a:pt x="300" y="601"/>
                  </a:lnTo>
                  <a:lnTo>
                    <a:pt x="330" y="599"/>
                  </a:lnTo>
                  <a:lnTo>
                    <a:pt x="359" y="593"/>
                  </a:lnTo>
                  <a:lnTo>
                    <a:pt x="388" y="586"/>
                  </a:lnTo>
                  <a:lnTo>
                    <a:pt x="416" y="577"/>
                  </a:lnTo>
                  <a:lnTo>
                    <a:pt x="443" y="564"/>
                  </a:lnTo>
                  <a:lnTo>
                    <a:pt x="467" y="549"/>
                  </a:lnTo>
                  <a:lnTo>
                    <a:pt x="491" y="531"/>
                  </a:lnTo>
                  <a:lnTo>
                    <a:pt x="511" y="513"/>
                  </a:lnTo>
                  <a:lnTo>
                    <a:pt x="531" y="491"/>
                  </a:lnTo>
                  <a:lnTo>
                    <a:pt x="548" y="469"/>
                  </a:lnTo>
                  <a:lnTo>
                    <a:pt x="562" y="443"/>
                  </a:lnTo>
                  <a:lnTo>
                    <a:pt x="575" y="418"/>
                  </a:lnTo>
                  <a:lnTo>
                    <a:pt x="586" y="390"/>
                  </a:lnTo>
                  <a:lnTo>
                    <a:pt x="593" y="361"/>
                  </a:lnTo>
                  <a:lnTo>
                    <a:pt x="597" y="331"/>
                  </a:lnTo>
                  <a:lnTo>
                    <a:pt x="599" y="300"/>
                  </a:lnTo>
                  <a:lnTo>
                    <a:pt x="590" y="300"/>
                  </a:lnTo>
                  <a:lnTo>
                    <a:pt x="588" y="271"/>
                  </a:lnTo>
                  <a:lnTo>
                    <a:pt x="584" y="242"/>
                  </a:lnTo>
                  <a:lnTo>
                    <a:pt x="577" y="214"/>
                  </a:lnTo>
                  <a:lnTo>
                    <a:pt x="568" y="187"/>
                  </a:lnTo>
                  <a:lnTo>
                    <a:pt x="555" y="161"/>
                  </a:lnTo>
                  <a:lnTo>
                    <a:pt x="540" y="137"/>
                  </a:lnTo>
                  <a:lnTo>
                    <a:pt x="524" y="115"/>
                  </a:lnTo>
                  <a:lnTo>
                    <a:pt x="506" y="95"/>
                  </a:lnTo>
                  <a:lnTo>
                    <a:pt x="484" y="77"/>
                  </a:lnTo>
                  <a:lnTo>
                    <a:pt x="462" y="59"/>
                  </a:lnTo>
                  <a:lnTo>
                    <a:pt x="438" y="44"/>
                  </a:lnTo>
                  <a:lnTo>
                    <a:pt x="412" y="33"/>
                  </a:lnTo>
                  <a:lnTo>
                    <a:pt x="387" y="22"/>
                  </a:lnTo>
                  <a:lnTo>
                    <a:pt x="357" y="17"/>
                  </a:lnTo>
                  <a:lnTo>
                    <a:pt x="330" y="11"/>
                  </a:lnTo>
                  <a:lnTo>
                    <a:pt x="300" y="9"/>
                  </a:lnTo>
                  <a:lnTo>
                    <a:pt x="269" y="11"/>
                  </a:lnTo>
                  <a:lnTo>
                    <a:pt x="242" y="17"/>
                  </a:lnTo>
                  <a:lnTo>
                    <a:pt x="213" y="22"/>
                  </a:lnTo>
                  <a:lnTo>
                    <a:pt x="187" y="33"/>
                  </a:lnTo>
                  <a:lnTo>
                    <a:pt x="161" y="44"/>
                  </a:lnTo>
                  <a:lnTo>
                    <a:pt x="138" y="59"/>
                  </a:lnTo>
                  <a:lnTo>
                    <a:pt x="116" y="77"/>
                  </a:lnTo>
                  <a:lnTo>
                    <a:pt x="94" y="95"/>
                  </a:lnTo>
                  <a:lnTo>
                    <a:pt x="75" y="115"/>
                  </a:lnTo>
                  <a:lnTo>
                    <a:pt x="59" y="137"/>
                  </a:lnTo>
                  <a:lnTo>
                    <a:pt x="44" y="161"/>
                  </a:lnTo>
                  <a:lnTo>
                    <a:pt x="31" y="187"/>
                  </a:lnTo>
                  <a:lnTo>
                    <a:pt x="22" y="214"/>
                  </a:lnTo>
                  <a:lnTo>
                    <a:pt x="15" y="242"/>
                  </a:lnTo>
                  <a:lnTo>
                    <a:pt x="11" y="271"/>
                  </a:lnTo>
                  <a:lnTo>
                    <a:pt x="9" y="300"/>
                  </a:lnTo>
                  <a:lnTo>
                    <a:pt x="11" y="330"/>
                  </a:lnTo>
                  <a:lnTo>
                    <a:pt x="15" y="359"/>
                  </a:lnTo>
                  <a:lnTo>
                    <a:pt x="22" y="386"/>
                  </a:lnTo>
                  <a:lnTo>
                    <a:pt x="31" y="414"/>
                  </a:lnTo>
                  <a:lnTo>
                    <a:pt x="44" y="439"/>
                  </a:lnTo>
                  <a:lnTo>
                    <a:pt x="59" y="463"/>
                  </a:lnTo>
                  <a:lnTo>
                    <a:pt x="75" y="485"/>
                  </a:lnTo>
                  <a:lnTo>
                    <a:pt x="94" y="505"/>
                  </a:lnTo>
                  <a:lnTo>
                    <a:pt x="116" y="524"/>
                  </a:lnTo>
                  <a:lnTo>
                    <a:pt x="138" y="542"/>
                  </a:lnTo>
                  <a:lnTo>
                    <a:pt x="161" y="557"/>
                  </a:lnTo>
                  <a:lnTo>
                    <a:pt x="187" y="568"/>
                  </a:lnTo>
                  <a:lnTo>
                    <a:pt x="213" y="579"/>
                  </a:lnTo>
                  <a:lnTo>
                    <a:pt x="242" y="584"/>
                  </a:lnTo>
                  <a:lnTo>
                    <a:pt x="269" y="590"/>
                  </a:lnTo>
                  <a:lnTo>
                    <a:pt x="300" y="591"/>
                  </a:lnTo>
                  <a:lnTo>
                    <a:pt x="330" y="590"/>
                  </a:lnTo>
                  <a:lnTo>
                    <a:pt x="357" y="584"/>
                  </a:lnTo>
                  <a:lnTo>
                    <a:pt x="387" y="579"/>
                  </a:lnTo>
                  <a:lnTo>
                    <a:pt x="412" y="568"/>
                  </a:lnTo>
                  <a:lnTo>
                    <a:pt x="438" y="557"/>
                  </a:lnTo>
                  <a:lnTo>
                    <a:pt x="462" y="542"/>
                  </a:lnTo>
                  <a:lnTo>
                    <a:pt x="484" y="524"/>
                  </a:lnTo>
                  <a:lnTo>
                    <a:pt x="506" y="505"/>
                  </a:lnTo>
                  <a:lnTo>
                    <a:pt x="524" y="485"/>
                  </a:lnTo>
                  <a:lnTo>
                    <a:pt x="540" y="463"/>
                  </a:lnTo>
                  <a:lnTo>
                    <a:pt x="555" y="439"/>
                  </a:lnTo>
                  <a:lnTo>
                    <a:pt x="568" y="414"/>
                  </a:lnTo>
                  <a:lnTo>
                    <a:pt x="577" y="386"/>
                  </a:lnTo>
                  <a:lnTo>
                    <a:pt x="584" y="359"/>
                  </a:lnTo>
                  <a:lnTo>
                    <a:pt x="588" y="330"/>
                  </a:lnTo>
                  <a:lnTo>
                    <a:pt x="590" y="300"/>
                  </a:lnTo>
                  <a:lnTo>
                    <a:pt x="599" y="300"/>
                  </a:lnTo>
                  <a:close/>
                </a:path>
              </a:pathLst>
            </a:custGeom>
            <a:solidFill>
              <a:srgbClr val="BEE5FF"/>
            </a:solidFill>
            <a:ln w="9525">
              <a:noFill/>
              <a:round/>
              <a:headEnd/>
              <a:tailEnd/>
            </a:ln>
          </p:spPr>
          <p:txBody>
            <a:bodyPr/>
            <a:lstStyle/>
            <a:p>
              <a:endParaRPr lang="en-US"/>
            </a:p>
          </p:txBody>
        </p:sp>
        <p:sp>
          <p:nvSpPr>
            <p:cNvPr id="49282" name="Freeform 347"/>
            <p:cNvSpPr>
              <a:spLocks/>
            </p:cNvSpPr>
            <p:nvPr/>
          </p:nvSpPr>
          <p:spPr bwMode="auto">
            <a:xfrm>
              <a:off x="3623736" y="2932131"/>
              <a:ext cx="833967" cy="935038"/>
            </a:xfrm>
            <a:custGeom>
              <a:avLst/>
              <a:gdLst>
                <a:gd name="T0" fmla="*/ 2147483647 w 591"/>
                <a:gd name="T1" fmla="*/ 2147483647 h 589"/>
                <a:gd name="T2" fmla="*/ 2147483647 w 591"/>
                <a:gd name="T3" fmla="*/ 2147483647 h 589"/>
                <a:gd name="T4" fmla="*/ 2147483647 w 591"/>
                <a:gd name="T5" fmla="*/ 2147483647 h 589"/>
                <a:gd name="T6" fmla="*/ 2147483647 w 591"/>
                <a:gd name="T7" fmla="*/ 2147483647 h 589"/>
                <a:gd name="T8" fmla="*/ 2147483647 w 591"/>
                <a:gd name="T9" fmla="*/ 2147483647 h 589"/>
                <a:gd name="T10" fmla="*/ 2147483647 w 591"/>
                <a:gd name="T11" fmla="*/ 2147483647 h 589"/>
                <a:gd name="T12" fmla="*/ 2147483647 w 591"/>
                <a:gd name="T13" fmla="*/ 2147483647 h 589"/>
                <a:gd name="T14" fmla="*/ 2147483647 w 591"/>
                <a:gd name="T15" fmla="*/ 2147483647 h 589"/>
                <a:gd name="T16" fmla="*/ 2147483647 w 591"/>
                <a:gd name="T17" fmla="*/ 2147483647 h 589"/>
                <a:gd name="T18" fmla="*/ 2147483647 w 591"/>
                <a:gd name="T19" fmla="*/ 2147483647 h 589"/>
                <a:gd name="T20" fmla="*/ 0 w 591"/>
                <a:gd name="T21" fmla="*/ 2147483647 h 589"/>
                <a:gd name="T22" fmla="*/ 2147483647 w 591"/>
                <a:gd name="T23" fmla="*/ 2147483647 h 589"/>
                <a:gd name="T24" fmla="*/ 2147483647 w 591"/>
                <a:gd name="T25" fmla="*/ 2147483647 h 589"/>
                <a:gd name="T26" fmla="*/ 2147483647 w 591"/>
                <a:gd name="T27" fmla="*/ 2147483647 h 589"/>
                <a:gd name="T28" fmla="*/ 2147483647 w 591"/>
                <a:gd name="T29" fmla="*/ 2147483647 h 589"/>
                <a:gd name="T30" fmla="*/ 2147483647 w 591"/>
                <a:gd name="T31" fmla="*/ 2147483647 h 589"/>
                <a:gd name="T32" fmla="*/ 2147483647 w 591"/>
                <a:gd name="T33" fmla="*/ 2147483647 h 589"/>
                <a:gd name="T34" fmla="*/ 2147483647 w 591"/>
                <a:gd name="T35" fmla="*/ 2147483647 h 589"/>
                <a:gd name="T36" fmla="*/ 2147483647 w 591"/>
                <a:gd name="T37" fmla="*/ 2147483647 h 589"/>
                <a:gd name="T38" fmla="*/ 2147483647 w 591"/>
                <a:gd name="T39" fmla="*/ 2147483647 h 589"/>
                <a:gd name="T40" fmla="*/ 2147483647 w 591"/>
                <a:gd name="T41" fmla="*/ 2147483647 h 589"/>
                <a:gd name="T42" fmla="*/ 2147483647 w 591"/>
                <a:gd name="T43" fmla="*/ 2147483647 h 589"/>
                <a:gd name="T44" fmla="*/ 2147483647 w 591"/>
                <a:gd name="T45" fmla="*/ 2147483647 h 589"/>
                <a:gd name="T46" fmla="*/ 2147483647 w 591"/>
                <a:gd name="T47" fmla="*/ 2147483647 h 589"/>
                <a:gd name="T48" fmla="*/ 2147483647 w 591"/>
                <a:gd name="T49" fmla="*/ 2147483647 h 589"/>
                <a:gd name="T50" fmla="*/ 2147483647 w 591"/>
                <a:gd name="T51" fmla="*/ 2147483647 h 589"/>
                <a:gd name="T52" fmla="*/ 2147483647 w 591"/>
                <a:gd name="T53" fmla="*/ 2147483647 h 589"/>
                <a:gd name="T54" fmla="*/ 2147483647 w 591"/>
                <a:gd name="T55" fmla="*/ 2147483647 h 589"/>
                <a:gd name="T56" fmla="*/ 2147483647 w 591"/>
                <a:gd name="T57" fmla="*/ 2147483647 h 589"/>
                <a:gd name="T58" fmla="*/ 2147483647 w 591"/>
                <a:gd name="T59" fmla="*/ 2147483647 h 589"/>
                <a:gd name="T60" fmla="*/ 2147483647 w 591"/>
                <a:gd name="T61" fmla="*/ 2147483647 h 589"/>
                <a:gd name="T62" fmla="*/ 2147483647 w 591"/>
                <a:gd name="T63" fmla="*/ 2147483647 h 589"/>
                <a:gd name="T64" fmla="*/ 2147483647 w 591"/>
                <a:gd name="T65" fmla="*/ 2147483647 h 589"/>
                <a:gd name="T66" fmla="*/ 2147483647 w 591"/>
                <a:gd name="T67" fmla="*/ 2147483647 h 589"/>
                <a:gd name="T68" fmla="*/ 2147483647 w 591"/>
                <a:gd name="T69" fmla="*/ 2147483647 h 589"/>
                <a:gd name="T70" fmla="*/ 2147483647 w 591"/>
                <a:gd name="T71" fmla="*/ 2147483647 h 589"/>
                <a:gd name="T72" fmla="*/ 2147483647 w 591"/>
                <a:gd name="T73" fmla="*/ 2147483647 h 589"/>
                <a:gd name="T74" fmla="*/ 2147483647 w 591"/>
                <a:gd name="T75" fmla="*/ 2147483647 h 589"/>
                <a:gd name="T76" fmla="*/ 2147483647 w 591"/>
                <a:gd name="T77" fmla="*/ 2147483647 h 589"/>
                <a:gd name="T78" fmla="*/ 2147483647 w 591"/>
                <a:gd name="T79" fmla="*/ 2147483647 h 589"/>
                <a:gd name="T80" fmla="*/ 2147483647 w 591"/>
                <a:gd name="T81" fmla="*/ 2147483647 h 589"/>
                <a:gd name="T82" fmla="*/ 2147483647 w 591"/>
                <a:gd name="T83" fmla="*/ 2147483647 h 589"/>
                <a:gd name="T84" fmla="*/ 2147483647 w 591"/>
                <a:gd name="T85" fmla="*/ 2147483647 h 58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91"/>
                <a:gd name="T130" fmla="*/ 0 h 589"/>
                <a:gd name="T131" fmla="*/ 591 w 591"/>
                <a:gd name="T132" fmla="*/ 589 h 58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91" h="589">
                  <a:moveTo>
                    <a:pt x="591" y="294"/>
                  </a:moveTo>
                  <a:lnTo>
                    <a:pt x="589" y="265"/>
                  </a:lnTo>
                  <a:lnTo>
                    <a:pt x="584" y="236"/>
                  </a:lnTo>
                  <a:lnTo>
                    <a:pt x="577" y="207"/>
                  </a:lnTo>
                  <a:lnTo>
                    <a:pt x="567" y="179"/>
                  </a:lnTo>
                  <a:lnTo>
                    <a:pt x="555" y="153"/>
                  </a:lnTo>
                  <a:lnTo>
                    <a:pt x="540" y="130"/>
                  </a:lnTo>
                  <a:lnTo>
                    <a:pt x="523" y="108"/>
                  </a:lnTo>
                  <a:lnTo>
                    <a:pt x="503" y="86"/>
                  </a:lnTo>
                  <a:lnTo>
                    <a:pt x="483" y="67"/>
                  </a:lnTo>
                  <a:lnTo>
                    <a:pt x="461" y="49"/>
                  </a:lnTo>
                  <a:lnTo>
                    <a:pt x="436" y="34"/>
                  </a:lnTo>
                  <a:lnTo>
                    <a:pt x="410" y="23"/>
                  </a:lnTo>
                  <a:lnTo>
                    <a:pt x="383" y="12"/>
                  </a:lnTo>
                  <a:lnTo>
                    <a:pt x="355" y="5"/>
                  </a:lnTo>
                  <a:lnTo>
                    <a:pt x="326" y="1"/>
                  </a:lnTo>
                  <a:lnTo>
                    <a:pt x="296" y="0"/>
                  </a:lnTo>
                  <a:lnTo>
                    <a:pt x="265" y="1"/>
                  </a:lnTo>
                  <a:lnTo>
                    <a:pt x="236" y="5"/>
                  </a:lnTo>
                  <a:lnTo>
                    <a:pt x="209" y="12"/>
                  </a:lnTo>
                  <a:lnTo>
                    <a:pt x="181" y="23"/>
                  </a:lnTo>
                  <a:lnTo>
                    <a:pt x="156" y="34"/>
                  </a:lnTo>
                  <a:lnTo>
                    <a:pt x="130" y="49"/>
                  </a:lnTo>
                  <a:lnTo>
                    <a:pt x="108" y="67"/>
                  </a:lnTo>
                  <a:lnTo>
                    <a:pt x="88" y="86"/>
                  </a:lnTo>
                  <a:lnTo>
                    <a:pt x="68" y="108"/>
                  </a:lnTo>
                  <a:lnTo>
                    <a:pt x="51" y="130"/>
                  </a:lnTo>
                  <a:lnTo>
                    <a:pt x="37" y="153"/>
                  </a:lnTo>
                  <a:lnTo>
                    <a:pt x="24" y="179"/>
                  </a:lnTo>
                  <a:lnTo>
                    <a:pt x="15" y="207"/>
                  </a:lnTo>
                  <a:lnTo>
                    <a:pt x="7" y="236"/>
                  </a:lnTo>
                  <a:lnTo>
                    <a:pt x="2" y="265"/>
                  </a:lnTo>
                  <a:lnTo>
                    <a:pt x="0" y="294"/>
                  </a:lnTo>
                  <a:lnTo>
                    <a:pt x="2" y="324"/>
                  </a:lnTo>
                  <a:lnTo>
                    <a:pt x="7" y="353"/>
                  </a:lnTo>
                  <a:lnTo>
                    <a:pt x="15" y="382"/>
                  </a:lnTo>
                  <a:lnTo>
                    <a:pt x="24" y="410"/>
                  </a:lnTo>
                  <a:lnTo>
                    <a:pt x="37" y="435"/>
                  </a:lnTo>
                  <a:lnTo>
                    <a:pt x="51" y="459"/>
                  </a:lnTo>
                  <a:lnTo>
                    <a:pt x="68" y="483"/>
                  </a:lnTo>
                  <a:lnTo>
                    <a:pt x="88" y="503"/>
                  </a:lnTo>
                  <a:lnTo>
                    <a:pt x="108" y="521"/>
                  </a:lnTo>
                  <a:lnTo>
                    <a:pt x="130" y="540"/>
                  </a:lnTo>
                  <a:lnTo>
                    <a:pt x="156" y="554"/>
                  </a:lnTo>
                  <a:lnTo>
                    <a:pt x="181" y="567"/>
                  </a:lnTo>
                  <a:lnTo>
                    <a:pt x="209" y="576"/>
                  </a:lnTo>
                  <a:lnTo>
                    <a:pt x="236" y="584"/>
                  </a:lnTo>
                  <a:lnTo>
                    <a:pt x="265" y="587"/>
                  </a:lnTo>
                  <a:lnTo>
                    <a:pt x="296" y="589"/>
                  </a:lnTo>
                  <a:lnTo>
                    <a:pt x="326" y="587"/>
                  </a:lnTo>
                  <a:lnTo>
                    <a:pt x="355" y="584"/>
                  </a:lnTo>
                  <a:lnTo>
                    <a:pt x="383" y="576"/>
                  </a:lnTo>
                  <a:lnTo>
                    <a:pt x="410" y="567"/>
                  </a:lnTo>
                  <a:lnTo>
                    <a:pt x="436" y="554"/>
                  </a:lnTo>
                  <a:lnTo>
                    <a:pt x="461" y="540"/>
                  </a:lnTo>
                  <a:lnTo>
                    <a:pt x="483" y="521"/>
                  </a:lnTo>
                  <a:lnTo>
                    <a:pt x="503" y="503"/>
                  </a:lnTo>
                  <a:lnTo>
                    <a:pt x="523" y="483"/>
                  </a:lnTo>
                  <a:lnTo>
                    <a:pt x="540" y="459"/>
                  </a:lnTo>
                  <a:lnTo>
                    <a:pt x="555" y="435"/>
                  </a:lnTo>
                  <a:lnTo>
                    <a:pt x="567" y="410"/>
                  </a:lnTo>
                  <a:lnTo>
                    <a:pt x="577" y="382"/>
                  </a:lnTo>
                  <a:lnTo>
                    <a:pt x="584" y="353"/>
                  </a:lnTo>
                  <a:lnTo>
                    <a:pt x="589" y="324"/>
                  </a:lnTo>
                  <a:lnTo>
                    <a:pt x="591" y="294"/>
                  </a:lnTo>
                  <a:lnTo>
                    <a:pt x="582" y="294"/>
                  </a:lnTo>
                  <a:lnTo>
                    <a:pt x="580" y="265"/>
                  </a:lnTo>
                  <a:lnTo>
                    <a:pt x="577" y="238"/>
                  </a:lnTo>
                  <a:lnTo>
                    <a:pt x="569" y="210"/>
                  </a:lnTo>
                  <a:lnTo>
                    <a:pt x="558" y="183"/>
                  </a:lnTo>
                  <a:lnTo>
                    <a:pt x="547" y="159"/>
                  </a:lnTo>
                  <a:lnTo>
                    <a:pt x="533" y="135"/>
                  </a:lnTo>
                  <a:lnTo>
                    <a:pt x="516" y="113"/>
                  </a:lnTo>
                  <a:lnTo>
                    <a:pt x="498" y="93"/>
                  </a:lnTo>
                  <a:lnTo>
                    <a:pt x="478" y="73"/>
                  </a:lnTo>
                  <a:lnTo>
                    <a:pt x="456" y="56"/>
                  </a:lnTo>
                  <a:lnTo>
                    <a:pt x="432" y="44"/>
                  </a:lnTo>
                  <a:lnTo>
                    <a:pt x="406" y="31"/>
                  </a:lnTo>
                  <a:lnTo>
                    <a:pt x="381" y="22"/>
                  </a:lnTo>
                  <a:lnTo>
                    <a:pt x="353" y="14"/>
                  </a:lnTo>
                  <a:lnTo>
                    <a:pt x="324" y="11"/>
                  </a:lnTo>
                  <a:lnTo>
                    <a:pt x="296" y="9"/>
                  </a:lnTo>
                  <a:lnTo>
                    <a:pt x="267" y="11"/>
                  </a:lnTo>
                  <a:lnTo>
                    <a:pt x="238" y="14"/>
                  </a:lnTo>
                  <a:lnTo>
                    <a:pt x="210" y="22"/>
                  </a:lnTo>
                  <a:lnTo>
                    <a:pt x="185" y="31"/>
                  </a:lnTo>
                  <a:lnTo>
                    <a:pt x="159" y="44"/>
                  </a:lnTo>
                  <a:lnTo>
                    <a:pt x="135" y="56"/>
                  </a:lnTo>
                  <a:lnTo>
                    <a:pt x="113" y="73"/>
                  </a:lnTo>
                  <a:lnTo>
                    <a:pt x="93" y="93"/>
                  </a:lnTo>
                  <a:lnTo>
                    <a:pt x="75" y="113"/>
                  </a:lnTo>
                  <a:lnTo>
                    <a:pt x="59" y="135"/>
                  </a:lnTo>
                  <a:lnTo>
                    <a:pt x="44" y="159"/>
                  </a:lnTo>
                  <a:lnTo>
                    <a:pt x="33" y="183"/>
                  </a:lnTo>
                  <a:lnTo>
                    <a:pt x="22" y="210"/>
                  </a:lnTo>
                  <a:lnTo>
                    <a:pt x="15" y="238"/>
                  </a:lnTo>
                  <a:lnTo>
                    <a:pt x="11" y="265"/>
                  </a:lnTo>
                  <a:lnTo>
                    <a:pt x="9" y="294"/>
                  </a:lnTo>
                  <a:lnTo>
                    <a:pt x="11" y="324"/>
                  </a:lnTo>
                  <a:lnTo>
                    <a:pt x="15" y="351"/>
                  </a:lnTo>
                  <a:lnTo>
                    <a:pt x="22" y="379"/>
                  </a:lnTo>
                  <a:lnTo>
                    <a:pt x="33" y="406"/>
                  </a:lnTo>
                  <a:lnTo>
                    <a:pt x="44" y="430"/>
                  </a:lnTo>
                  <a:lnTo>
                    <a:pt x="59" y="454"/>
                  </a:lnTo>
                  <a:lnTo>
                    <a:pt x="75" y="476"/>
                  </a:lnTo>
                  <a:lnTo>
                    <a:pt x="93" y="496"/>
                  </a:lnTo>
                  <a:lnTo>
                    <a:pt x="113" y="516"/>
                  </a:lnTo>
                  <a:lnTo>
                    <a:pt x="135" y="532"/>
                  </a:lnTo>
                  <a:lnTo>
                    <a:pt x="159" y="545"/>
                  </a:lnTo>
                  <a:lnTo>
                    <a:pt x="185" y="558"/>
                  </a:lnTo>
                  <a:lnTo>
                    <a:pt x="210" y="567"/>
                  </a:lnTo>
                  <a:lnTo>
                    <a:pt x="238" y="574"/>
                  </a:lnTo>
                  <a:lnTo>
                    <a:pt x="267" y="578"/>
                  </a:lnTo>
                  <a:lnTo>
                    <a:pt x="296" y="580"/>
                  </a:lnTo>
                  <a:lnTo>
                    <a:pt x="324" y="578"/>
                  </a:lnTo>
                  <a:lnTo>
                    <a:pt x="353" y="574"/>
                  </a:lnTo>
                  <a:lnTo>
                    <a:pt x="381" y="567"/>
                  </a:lnTo>
                  <a:lnTo>
                    <a:pt x="406" y="558"/>
                  </a:lnTo>
                  <a:lnTo>
                    <a:pt x="432" y="545"/>
                  </a:lnTo>
                  <a:lnTo>
                    <a:pt x="456" y="532"/>
                  </a:lnTo>
                  <a:lnTo>
                    <a:pt x="478" y="516"/>
                  </a:lnTo>
                  <a:lnTo>
                    <a:pt x="498" y="496"/>
                  </a:lnTo>
                  <a:lnTo>
                    <a:pt x="516" y="476"/>
                  </a:lnTo>
                  <a:lnTo>
                    <a:pt x="533" y="454"/>
                  </a:lnTo>
                  <a:lnTo>
                    <a:pt x="547" y="430"/>
                  </a:lnTo>
                  <a:lnTo>
                    <a:pt x="558" y="406"/>
                  </a:lnTo>
                  <a:lnTo>
                    <a:pt x="569" y="379"/>
                  </a:lnTo>
                  <a:lnTo>
                    <a:pt x="577" y="351"/>
                  </a:lnTo>
                  <a:lnTo>
                    <a:pt x="580" y="324"/>
                  </a:lnTo>
                  <a:lnTo>
                    <a:pt x="582" y="294"/>
                  </a:lnTo>
                  <a:lnTo>
                    <a:pt x="591" y="294"/>
                  </a:lnTo>
                  <a:close/>
                </a:path>
              </a:pathLst>
            </a:custGeom>
            <a:solidFill>
              <a:srgbClr val="BFE5FF"/>
            </a:solidFill>
            <a:ln w="9525">
              <a:noFill/>
              <a:round/>
              <a:headEnd/>
              <a:tailEnd/>
            </a:ln>
          </p:spPr>
          <p:txBody>
            <a:bodyPr/>
            <a:lstStyle/>
            <a:p>
              <a:endParaRPr lang="en-US"/>
            </a:p>
          </p:txBody>
        </p:sp>
        <p:sp>
          <p:nvSpPr>
            <p:cNvPr id="49283" name="Freeform 348"/>
            <p:cNvSpPr>
              <a:spLocks/>
            </p:cNvSpPr>
            <p:nvPr/>
          </p:nvSpPr>
          <p:spPr bwMode="auto">
            <a:xfrm>
              <a:off x="3630792" y="2936895"/>
              <a:ext cx="819855" cy="923925"/>
            </a:xfrm>
            <a:custGeom>
              <a:avLst/>
              <a:gdLst>
                <a:gd name="T0" fmla="*/ 2147483647 w 581"/>
                <a:gd name="T1" fmla="*/ 2147483647 h 582"/>
                <a:gd name="T2" fmla="*/ 2147483647 w 581"/>
                <a:gd name="T3" fmla="*/ 2147483647 h 582"/>
                <a:gd name="T4" fmla="*/ 2147483647 w 581"/>
                <a:gd name="T5" fmla="*/ 2147483647 h 582"/>
                <a:gd name="T6" fmla="*/ 2147483647 w 581"/>
                <a:gd name="T7" fmla="*/ 2147483647 h 582"/>
                <a:gd name="T8" fmla="*/ 2147483647 w 581"/>
                <a:gd name="T9" fmla="*/ 2147483647 h 582"/>
                <a:gd name="T10" fmla="*/ 2147483647 w 581"/>
                <a:gd name="T11" fmla="*/ 2147483647 h 582"/>
                <a:gd name="T12" fmla="*/ 2147483647 w 581"/>
                <a:gd name="T13" fmla="*/ 2147483647 h 582"/>
                <a:gd name="T14" fmla="*/ 2147483647 w 581"/>
                <a:gd name="T15" fmla="*/ 2147483647 h 582"/>
                <a:gd name="T16" fmla="*/ 2147483647 w 581"/>
                <a:gd name="T17" fmla="*/ 2147483647 h 582"/>
                <a:gd name="T18" fmla="*/ 2147483647 w 581"/>
                <a:gd name="T19" fmla="*/ 2147483647 h 582"/>
                <a:gd name="T20" fmla="*/ 0 w 581"/>
                <a:gd name="T21" fmla="*/ 2147483647 h 582"/>
                <a:gd name="T22" fmla="*/ 2147483647 w 581"/>
                <a:gd name="T23" fmla="*/ 2147483647 h 582"/>
                <a:gd name="T24" fmla="*/ 2147483647 w 581"/>
                <a:gd name="T25" fmla="*/ 2147483647 h 582"/>
                <a:gd name="T26" fmla="*/ 2147483647 w 581"/>
                <a:gd name="T27" fmla="*/ 2147483647 h 582"/>
                <a:gd name="T28" fmla="*/ 2147483647 w 581"/>
                <a:gd name="T29" fmla="*/ 2147483647 h 582"/>
                <a:gd name="T30" fmla="*/ 2147483647 w 581"/>
                <a:gd name="T31" fmla="*/ 2147483647 h 582"/>
                <a:gd name="T32" fmla="*/ 2147483647 w 581"/>
                <a:gd name="T33" fmla="*/ 2147483647 h 582"/>
                <a:gd name="T34" fmla="*/ 2147483647 w 581"/>
                <a:gd name="T35" fmla="*/ 2147483647 h 582"/>
                <a:gd name="T36" fmla="*/ 2147483647 w 581"/>
                <a:gd name="T37" fmla="*/ 2147483647 h 582"/>
                <a:gd name="T38" fmla="*/ 2147483647 w 581"/>
                <a:gd name="T39" fmla="*/ 2147483647 h 582"/>
                <a:gd name="T40" fmla="*/ 2147483647 w 581"/>
                <a:gd name="T41" fmla="*/ 2147483647 h 582"/>
                <a:gd name="T42" fmla="*/ 2147483647 w 581"/>
                <a:gd name="T43" fmla="*/ 2147483647 h 582"/>
                <a:gd name="T44" fmla="*/ 2147483647 w 581"/>
                <a:gd name="T45" fmla="*/ 2147483647 h 582"/>
                <a:gd name="T46" fmla="*/ 2147483647 w 581"/>
                <a:gd name="T47" fmla="*/ 2147483647 h 582"/>
                <a:gd name="T48" fmla="*/ 2147483647 w 581"/>
                <a:gd name="T49" fmla="*/ 2147483647 h 582"/>
                <a:gd name="T50" fmla="*/ 2147483647 w 581"/>
                <a:gd name="T51" fmla="*/ 2147483647 h 582"/>
                <a:gd name="T52" fmla="*/ 2147483647 w 581"/>
                <a:gd name="T53" fmla="*/ 2147483647 h 582"/>
                <a:gd name="T54" fmla="*/ 2147483647 w 581"/>
                <a:gd name="T55" fmla="*/ 2147483647 h 582"/>
                <a:gd name="T56" fmla="*/ 2147483647 w 581"/>
                <a:gd name="T57" fmla="*/ 2147483647 h 582"/>
                <a:gd name="T58" fmla="*/ 2147483647 w 581"/>
                <a:gd name="T59" fmla="*/ 2147483647 h 582"/>
                <a:gd name="T60" fmla="*/ 2147483647 w 581"/>
                <a:gd name="T61" fmla="*/ 2147483647 h 582"/>
                <a:gd name="T62" fmla="*/ 2147483647 w 581"/>
                <a:gd name="T63" fmla="*/ 2147483647 h 582"/>
                <a:gd name="T64" fmla="*/ 2147483647 w 581"/>
                <a:gd name="T65" fmla="*/ 2147483647 h 582"/>
                <a:gd name="T66" fmla="*/ 2147483647 w 581"/>
                <a:gd name="T67" fmla="*/ 2147483647 h 582"/>
                <a:gd name="T68" fmla="*/ 2147483647 w 581"/>
                <a:gd name="T69" fmla="*/ 2147483647 h 582"/>
                <a:gd name="T70" fmla="*/ 2147483647 w 581"/>
                <a:gd name="T71" fmla="*/ 2147483647 h 582"/>
                <a:gd name="T72" fmla="*/ 2147483647 w 581"/>
                <a:gd name="T73" fmla="*/ 2147483647 h 582"/>
                <a:gd name="T74" fmla="*/ 2147483647 w 581"/>
                <a:gd name="T75" fmla="*/ 2147483647 h 582"/>
                <a:gd name="T76" fmla="*/ 2147483647 w 581"/>
                <a:gd name="T77" fmla="*/ 2147483647 h 582"/>
                <a:gd name="T78" fmla="*/ 2147483647 w 581"/>
                <a:gd name="T79" fmla="*/ 2147483647 h 582"/>
                <a:gd name="T80" fmla="*/ 2147483647 w 581"/>
                <a:gd name="T81" fmla="*/ 2147483647 h 582"/>
                <a:gd name="T82" fmla="*/ 2147483647 w 581"/>
                <a:gd name="T83" fmla="*/ 2147483647 h 582"/>
                <a:gd name="T84" fmla="*/ 2147483647 w 581"/>
                <a:gd name="T85" fmla="*/ 2147483647 h 5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81"/>
                <a:gd name="T130" fmla="*/ 0 h 582"/>
                <a:gd name="T131" fmla="*/ 581 w 581"/>
                <a:gd name="T132" fmla="*/ 582 h 58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81" h="582">
                  <a:moveTo>
                    <a:pt x="581" y="291"/>
                  </a:moveTo>
                  <a:lnTo>
                    <a:pt x="579" y="262"/>
                  </a:lnTo>
                  <a:lnTo>
                    <a:pt x="575" y="233"/>
                  </a:lnTo>
                  <a:lnTo>
                    <a:pt x="568" y="205"/>
                  </a:lnTo>
                  <a:lnTo>
                    <a:pt x="559" y="178"/>
                  </a:lnTo>
                  <a:lnTo>
                    <a:pt x="546" y="152"/>
                  </a:lnTo>
                  <a:lnTo>
                    <a:pt x="531" y="128"/>
                  </a:lnTo>
                  <a:lnTo>
                    <a:pt x="515" y="106"/>
                  </a:lnTo>
                  <a:lnTo>
                    <a:pt x="497" y="86"/>
                  </a:lnTo>
                  <a:lnTo>
                    <a:pt x="475" y="68"/>
                  </a:lnTo>
                  <a:lnTo>
                    <a:pt x="453" y="50"/>
                  </a:lnTo>
                  <a:lnTo>
                    <a:pt x="429" y="35"/>
                  </a:lnTo>
                  <a:lnTo>
                    <a:pt x="403" y="24"/>
                  </a:lnTo>
                  <a:lnTo>
                    <a:pt x="378" y="13"/>
                  </a:lnTo>
                  <a:lnTo>
                    <a:pt x="348" y="8"/>
                  </a:lnTo>
                  <a:lnTo>
                    <a:pt x="321" y="2"/>
                  </a:lnTo>
                  <a:lnTo>
                    <a:pt x="291" y="0"/>
                  </a:lnTo>
                  <a:lnTo>
                    <a:pt x="260" y="2"/>
                  </a:lnTo>
                  <a:lnTo>
                    <a:pt x="233" y="8"/>
                  </a:lnTo>
                  <a:lnTo>
                    <a:pt x="204" y="13"/>
                  </a:lnTo>
                  <a:lnTo>
                    <a:pt x="178" y="24"/>
                  </a:lnTo>
                  <a:lnTo>
                    <a:pt x="152" y="35"/>
                  </a:lnTo>
                  <a:lnTo>
                    <a:pt x="129" y="50"/>
                  </a:lnTo>
                  <a:lnTo>
                    <a:pt x="107" y="68"/>
                  </a:lnTo>
                  <a:lnTo>
                    <a:pt x="85" y="86"/>
                  </a:lnTo>
                  <a:lnTo>
                    <a:pt x="66" y="106"/>
                  </a:lnTo>
                  <a:lnTo>
                    <a:pt x="50" y="128"/>
                  </a:lnTo>
                  <a:lnTo>
                    <a:pt x="35" y="152"/>
                  </a:lnTo>
                  <a:lnTo>
                    <a:pt x="22" y="178"/>
                  </a:lnTo>
                  <a:lnTo>
                    <a:pt x="13" y="205"/>
                  </a:lnTo>
                  <a:lnTo>
                    <a:pt x="6" y="233"/>
                  </a:lnTo>
                  <a:lnTo>
                    <a:pt x="2" y="262"/>
                  </a:lnTo>
                  <a:lnTo>
                    <a:pt x="0" y="291"/>
                  </a:lnTo>
                  <a:lnTo>
                    <a:pt x="2" y="321"/>
                  </a:lnTo>
                  <a:lnTo>
                    <a:pt x="6" y="350"/>
                  </a:lnTo>
                  <a:lnTo>
                    <a:pt x="13" y="377"/>
                  </a:lnTo>
                  <a:lnTo>
                    <a:pt x="22" y="405"/>
                  </a:lnTo>
                  <a:lnTo>
                    <a:pt x="35" y="430"/>
                  </a:lnTo>
                  <a:lnTo>
                    <a:pt x="50" y="454"/>
                  </a:lnTo>
                  <a:lnTo>
                    <a:pt x="66" y="476"/>
                  </a:lnTo>
                  <a:lnTo>
                    <a:pt x="85" y="496"/>
                  </a:lnTo>
                  <a:lnTo>
                    <a:pt x="107" y="515"/>
                  </a:lnTo>
                  <a:lnTo>
                    <a:pt x="129" y="533"/>
                  </a:lnTo>
                  <a:lnTo>
                    <a:pt x="152" y="548"/>
                  </a:lnTo>
                  <a:lnTo>
                    <a:pt x="178" y="559"/>
                  </a:lnTo>
                  <a:lnTo>
                    <a:pt x="204" y="570"/>
                  </a:lnTo>
                  <a:lnTo>
                    <a:pt x="233" y="575"/>
                  </a:lnTo>
                  <a:lnTo>
                    <a:pt x="260" y="581"/>
                  </a:lnTo>
                  <a:lnTo>
                    <a:pt x="291" y="582"/>
                  </a:lnTo>
                  <a:lnTo>
                    <a:pt x="321" y="581"/>
                  </a:lnTo>
                  <a:lnTo>
                    <a:pt x="348" y="575"/>
                  </a:lnTo>
                  <a:lnTo>
                    <a:pt x="378" y="570"/>
                  </a:lnTo>
                  <a:lnTo>
                    <a:pt x="403" y="559"/>
                  </a:lnTo>
                  <a:lnTo>
                    <a:pt x="429" y="548"/>
                  </a:lnTo>
                  <a:lnTo>
                    <a:pt x="453" y="533"/>
                  </a:lnTo>
                  <a:lnTo>
                    <a:pt x="475" y="515"/>
                  </a:lnTo>
                  <a:lnTo>
                    <a:pt x="497" y="496"/>
                  </a:lnTo>
                  <a:lnTo>
                    <a:pt x="515" y="476"/>
                  </a:lnTo>
                  <a:lnTo>
                    <a:pt x="531" y="454"/>
                  </a:lnTo>
                  <a:lnTo>
                    <a:pt x="546" y="430"/>
                  </a:lnTo>
                  <a:lnTo>
                    <a:pt x="559" y="405"/>
                  </a:lnTo>
                  <a:lnTo>
                    <a:pt x="568" y="377"/>
                  </a:lnTo>
                  <a:lnTo>
                    <a:pt x="575" y="350"/>
                  </a:lnTo>
                  <a:lnTo>
                    <a:pt x="579" y="321"/>
                  </a:lnTo>
                  <a:lnTo>
                    <a:pt x="581" y="291"/>
                  </a:lnTo>
                  <a:lnTo>
                    <a:pt x="572" y="291"/>
                  </a:lnTo>
                  <a:lnTo>
                    <a:pt x="570" y="262"/>
                  </a:lnTo>
                  <a:lnTo>
                    <a:pt x="566" y="235"/>
                  </a:lnTo>
                  <a:lnTo>
                    <a:pt x="559" y="207"/>
                  </a:lnTo>
                  <a:lnTo>
                    <a:pt x="550" y="182"/>
                  </a:lnTo>
                  <a:lnTo>
                    <a:pt x="539" y="158"/>
                  </a:lnTo>
                  <a:lnTo>
                    <a:pt x="524" y="134"/>
                  </a:lnTo>
                  <a:lnTo>
                    <a:pt x="507" y="112"/>
                  </a:lnTo>
                  <a:lnTo>
                    <a:pt x="489" y="92"/>
                  </a:lnTo>
                  <a:lnTo>
                    <a:pt x="469" y="74"/>
                  </a:lnTo>
                  <a:lnTo>
                    <a:pt x="447" y="59"/>
                  </a:lnTo>
                  <a:lnTo>
                    <a:pt x="425" y="44"/>
                  </a:lnTo>
                  <a:lnTo>
                    <a:pt x="399" y="31"/>
                  </a:lnTo>
                  <a:lnTo>
                    <a:pt x="374" y="22"/>
                  </a:lnTo>
                  <a:lnTo>
                    <a:pt x="346" y="15"/>
                  </a:lnTo>
                  <a:lnTo>
                    <a:pt x="319" y="11"/>
                  </a:lnTo>
                  <a:lnTo>
                    <a:pt x="291" y="9"/>
                  </a:lnTo>
                  <a:lnTo>
                    <a:pt x="262" y="11"/>
                  </a:lnTo>
                  <a:lnTo>
                    <a:pt x="235" y="15"/>
                  </a:lnTo>
                  <a:lnTo>
                    <a:pt x="207" y="22"/>
                  </a:lnTo>
                  <a:lnTo>
                    <a:pt x="182" y="31"/>
                  </a:lnTo>
                  <a:lnTo>
                    <a:pt x="156" y="44"/>
                  </a:lnTo>
                  <a:lnTo>
                    <a:pt x="134" y="59"/>
                  </a:lnTo>
                  <a:lnTo>
                    <a:pt x="112" y="74"/>
                  </a:lnTo>
                  <a:lnTo>
                    <a:pt x="92" y="92"/>
                  </a:lnTo>
                  <a:lnTo>
                    <a:pt x="74" y="112"/>
                  </a:lnTo>
                  <a:lnTo>
                    <a:pt x="57" y="134"/>
                  </a:lnTo>
                  <a:lnTo>
                    <a:pt x="43" y="158"/>
                  </a:lnTo>
                  <a:lnTo>
                    <a:pt x="32" y="182"/>
                  </a:lnTo>
                  <a:lnTo>
                    <a:pt x="22" y="207"/>
                  </a:lnTo>
                  <a:lnTo>
                    <a:pt x="15" y="235"/>
                  </a:lnTo>
                  <a:lnTo>
                    <a:pt x="11" y="262"/>
                  </a:lnTo>
                  <a:lnTo>
                    <a:pt x="10" y="291"/>
                  </a:lnTo>
                  <a:lnTo>
                    <a:pt x="11" y="321"/>
                  </a:lnTo>
                  <a:lnTo>
                    <a:pt x="15" y="348"/>
                  </a:lnTo>
                  <a:lnTo>
                    <a:pt x="22" y="376"/>
                  </a:lnTo>
                  <a:lnTo>
                    <a:pt x="32" y="401"/>
                  </a:lnTo>
                  <a:lnTo>
                    <a:pt x="43" y="425"/>
                  </a:lnTo>
                  <a:lnTo>
                    <a:pt x="57" y="449"/>
                  </a:lnTo>
                  <a:lnTo>
                    <a:pt x="74" y="471"/>
                  </a:lnTo>
                  <a:lnTo>
                    <a:pt x="92" y="491"/>
                  </a:lnTo>
                  <a:lnTo>
                    <a:pt x="112" y="509"/>
                  </a:lnTo>
                  <a:lnTo>
                    <a:pt x="134" y="524"/>
                  </a:lnTo>
                  <a:lnTo>
                    <a:pt x="156" y="538"/>
                  </a:lnTo>
                  <a:lnTo>
                    <a:pt x="182" y="551"/>
                  </a:lnTo>
                  <a:lnTo>
                    <a:pt x="207" y="560"/>
                  </a:lnTo>
                  <a:lnTo>
                    <a:pt x="235" y="568"/>
                  </a:lnTo>
                  <a:lnTo>
                    <a:pt x="262" y="571"/>
                  </a:lnTo>
                  <a:lnTo>
                    <a:pt x="291" y="573"/>
                  </a:lnTo>
                  <a:lnTo>
                    <a:pt x="319" y="571"/>
                  </a:lnTo>
                  <a:lnTo>
                    <a:pt x="346" y="568"/>
                  </a:lnTo>
                  <a:lnTo>
                    <a:pt x="374" y="560"/>
                  </a:lnTo>
                  <a:lnTo>
                    <a:pt x="399" y="551"/>
                  </a:lnTo>
                  <a:lnTo>
                    <a:pt x="425" y="538"/>
                  </a:lnTo>
                  <a:lnTo>
                    <a:pt x="447" y="524"/>
                  </a:lnTo>
                  <a:lnTo>
                    <a:pt x="469" y="509"/>
                  </a:lnTo>
                  <a:lnTo>
                    <a:pt x="489" y="491"/>
                  </a:lnTo>
                  <a:lnTo>
                    <a:pt x="507" y="471"/>
                  </a:lnTo>
                  <a:lnTo>
                    <a:pt x="524" y="449"/>
                  </a:lnTo>
                  <a:lnTo>
                    <a:pt x="539" y="425"/>
                  </a:lnTo>
                  <a:lnTo>
                    <a:pt x="550" y="401"/>
                  </a:lnTo>
                  <a:lnTo>
                    <a:pt x="559" y="376"/>
                  </a:lnTo>
                  <a:lnTo>
                    <a:pt x="566" y="348"/>
                  </a:lnTo>
                  <a:lnTo>
                    <a:pt x="570" y="321"/>
                  </a:lnTo>
                  <a:lnTo>
                    <a:pt x="572" y="291"/>
                  </a:lnTo>
                  <a:lnTo>
                    <a:pt x="581" y="291"/>
                  </a:lnTo>
                  <a:close/>
                </a:path>
              </a:pathLst>
            </a:custGeom>
            <a:solidFill>
              <a:srgbClr val="C0E5FF"/>
            </a:solidFill>
            <a:ln w="9525">
              <a:noFill/>
              <a:round/>
              <a:headEnd/>
              <a:tailEnd/>
            </a:ln>
          </p:spPr>
          <p:txBody>
            <a:bodyPr/>
            <a:lstStyle/>
            <a:p>
              <a:endParaRPr lang="en-US"/>
            </a:p>
          </p:txBody>
        </p:sp>
        <p:sp>
          <p:nvSpPr>
            <p:cNvPr id="49284" name="Freeform 349"/>
            <p:cNvSpPr>
              <a:spLocks/>
            </p:cNvSpPr>
            <p:nvPr/>
          </p:nvSpPr>
          <p:spPr bwMode="auto">
            <a:xfrm>
              <a:off x="3636434" y="2946419"/>
              <a:ext cx="808566" cy="906462"/>
            </a:xfrm>
            <a:custGeom>
              <a:avLst/>
              <a:gdLst>
                <a:gd name="T0" fmla="*/ 2147483647 w 573"/>
                <a:gd name="T1" fmla="*/ 2147483647 h 571"/>
                <a:gd name="T2" fmla="*/ 2147483647 w 573"/>
                <a:gd name="T3" fmla="*/ 2147483647 h 571"/>
                <a:gd name="T4" fmla="*/ 2147483647 w 573"/>
                <a:gd name="T5" fmla="*/ 2147483647 h 571"/>
                <a:gd name="T6" fmla="*/ 2147483647 w 573"/>
                <a:gd name="T7" fmla="*/ 2147483647 h 571"/>
                <a:gd name="T8" fmla="*/ 2147483647 w 573"/>
                <a:gd name="T9" fmla="*/ 2147483647 h 571"/>
                <a:gd name="T10" fmla="*/ 2147483647 w 573"/>
                <a:gd name="T11" fmla="*/ 2147483647 h 571"/>
                <a:gd name="T12" fmla="*/ 2147483647 w 573"/>
                <a:gd name="T13" fmla="*/ 2147483647 h 571"/>
                <a:gd name="T14" fmla="*/ 2147483647 w 573"/>
                <a:gd name="T15" fmla="*/ 2147483647 h 571"/>
                <a:gd name="T16" fmla="*/ 2147483647 w 573"/>
                <a:gd name="T17" fmla="*/ 2147483647 h 571"/>
                <a:gd name="T18" fmla="*/ 2147483647 w 573"/>
                <a:gd name="T19" fmla="*/ 2147483647 h 571"/>
                <a:gd name="T20" fmla="*/ 0 w 573"/>
                <a:gd name="T21" fmla="*/ 2147483647 h 571"/>
                <a:gd name="T22" fmla="*/ 2147483647 w 573"/>
                <a:gd name="T23" fmla="*/ 2147483647 h 571"/>
                <a:gd name="T24" fmla="*/ 2147483647 w 573"/>
                <a:gd name="T25" fmla="*/ 2147483647 h 571"/>
                <a:gd name="T26" fmla="*/ 2147483647 w 573"/>
                <a:gd name="T27" fmla="*/ 2147483647 h 571"/>
                <a:gd name="T28" fmla="*/ 2147483647 w 573"/>
                <a:gd name="T29" fmla="*/ 2147483647 h 571"/>
                <a:gd name="T30" fmla="*/ 2147483647 w 573"/>
                <a:gd name="T31" fmla="*/ 2147483647 h 571"/>
                <a:gd name="T32" fmla="*/ 2147483647 w 573"/>
                <a:gd name="T33" fmla="*/ 2147483647 h 571"/>
                <a:gd name="T34" fmla="*/ 2147483647 w 573"/>
                <a:gd name="T35" fmla="*/ 2147483647 h 571"/>
                <a:gd name="T36" fmla="*/ 2147483647 w 573"/>
                <a:gd name="T37" fmla="*/ 2147483647 h 571"/>
                <a:gd name="T38" fmla="*/ 2147483647 w 573"/>
                <a:gd name="T39" fmla="*/ 2147483647 h 571"/>
                <a:gd name="T40" fmla="*/ 2147483647 w 573"/>
                <a:gd name="T41" fmla="*/ 2147483647 h 571"/>
                <a:gd name="T42" fmla="*/ 2147483647 w 573"/>
                <a:gd name="T43" fmla="*/ 2147483647 h 571"/>
                <a:gd name="T44" fmla="*/ 2147483647 w 573"/>
                <a:gd name="T45" fmla="*/ 2147483647 h 571"/>
                <a:gd name="T46" fmla="*/ 2147483647 w 573"/>
                <a:gd name="T47" fmla="*/ 2147483647 h 571"/>
                <a:gd name="T48" fmla="*/ 2147483647 w 573"/>
                <a:gd name="T49" fmla="*/ 2147483647 h 571"/>
                <a:gd name="T50" fmla="*/ 2147483647 w 573"/>
                <a:gd name="T51" fmla="*/ 2147483647 h 571"/>
                <a:gd name="T52" fmla="*/ 2147483647 w 573"/>
                <a:gd name="T53" fmla="*/ 2147483647 h 571"/>
                <a:gd name="T54" fmla="*/ 2147483647 w 573"/>
                <a:gd name="T55" fmla="*/ 2147483647 h 571"/>
                <a:gd name="T56" fmla="*/ 2147483647 w 573"/>
                <a:gd name="T57" fmla="*/ 2147483647 h 571"/>
                <a:gd name="T58" fmla="*/ 2147483647 w 573"/>
                <a:gd name="T59" fmla="*/ 2147483647 h 571"/>
                <a:gd name="T60" fmla="*/ 2147483647 w 573"/>
                <a:gd name="T61" fmla="*/ 2147483647 h 571"/>
                <a:gd name="T62" fmla="*/ 2147483647 w 573"/>
                <a:gd name="T63" fmla="*/ 2147483647 h 571"/>
                <a:gd name="T64" fmla="*/ 2147483647 w 573"/>
                <a:gd name="T65" fmla="*/ 2147483647 h 571"/>
                <a:gd name="T66" fmla="*/ 2147483647 w 573"/>
                <a:gd name="T67" fmla="*/ 2147483647 h 571"/>
                <a:gd name="T68" fmla="*/ 2147483647 w 573"/>
                <a:gd name="T69" fmla="*/ 2147483647 h 571"/>
                <a:gd name="T70" fmla="*/ 2147483647 w 573"/>
                <a:gd name="T71" fmla="*/ 2147483647 h 571"/>
                <a:gd name="T72" fmla="*/ 2147483647 w 573"/>
                <a:gd name="T73" fmla="*/ 2147483647 h 571"/>
                <a:gd name="T74" fmla="*/ 2147483647 w 573"/>
                <a:gd name="T75" fmla="*/ 2147483647 h 571"/>
                <a:gd name="T76" fmla="*/ 2147483647 w 573"/>
                <a:gd name="T77" fmla="*/ 2147483647 h 571"/>
                <a:gd name="T78" fmla="*/ 2147483647 w 573"/>
                <a:gd name="T79" fmla="*/ 2147483647 h 571"/>
                <a:gd name="T80" fmla="*/ 2147483647 w 573"/>
                <a:gd name="T81" fmla="*/ 2147483647 h 571"/>
                <a:gd name="T82" fmla="*/ 2147483647 w 573"/>
                <a:gd name="T83" fmla="*/ 2147483647 h 571"/>
                <a:gd name="T84" fmla="*/ 2147483647 w 573"/>
                <a:gd name="T85" fmla="*/ 2147483647 h 5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73"/>
                <a:gd name="T130" fmla="*/ 0 h 571"/>
                <a:gd name="T131" fmla="*/ 573 w 573"/>
                <a:gd name="T132" fmla="*/ 571 h 57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73" h="571">
                  <a:moveTo>
                    <a:pt x="573" y="285"/>
                  </a:moveTo>
                  <a:lnTo>
                    <a:pt x="571" y="256"/>
                  </a:lnTo>
                  <a:lnTo>
                    <a:pt x="568" y="229"/>
                  </a:lnTo>
                  <a:lnTo>
                    <a:pt x="560" y="201"/>
                  </a:lnTo>
                  <a:lnTo>
                    <a:pt x="549" y="174"/>
                  </a:lnTo>
                  <a:lnTo>
                    <a:pt x="538" y="150"/>
                  </a:lnTo>
                  <a:lnTo>
                    <a:pt x="524" y="126"/>
                  </a:lnTo>
                  <a:lnTo>
                    <a:pt x="507" y="104"/>
                  </a:lnTo>
                  <a:lnTo>
                    <a:pt x="489" y="84"/>
                  </a:lnTo>
                  <a:lnTo>
                    <a:pt x="469" y="64"/>
                  </a:lnTo>
                  <a:lnTo>
                    <a:pt x="447" y="47"/>
                  </a:lnTo>
                  <a:lnTo>
                    <a:pt x="423" y="35"/>
                  </a:lnTo>
                  <a:lnTo>
                    <a:pt x="397" y="22"/>
                  </a:lnTo>
                  <a:lnTo>
                    <a:pt x="372" y="13"/>
                  </a:lnTo>
                  <a:lnTo>
                    <a:pt x="344" y="5"/>
                  </a:lnTo>
                  <a:lnTo>
                    <a:pt x="315" y="2"/>
                  </a:lnTo>
                  <a:lnTo>
                    <a:pt x="287" y="0"/>
                  </a:lnTo>
                  <a:lnTo>
                    <a:pt x="258" y="2"/>
                  </a:lnTo>
                  <a:lnTo>
                    <a:pt x="229" y="5"/>
                  </a:lnTo>
                  <a:lnTo>
                    <a:pt x="201" y="13"/>
                  </a:lnTo>
                  <a:lnTo>
                    <a:pt x="176" y="22"/>
                  </a:lnTo>
                  <a:lnTo>
                    <a:pt x="150" y="35"/>
                  </a:lnTo>
                  <a:lnTo>
                    <a:pt x="126" y="47"/>
                  </a:lnTo>
                  <a:lnTo>
                    <a:pt x="104" y="64"/>
                  </a:lnTo>
                  <a:lnTo>
                    <a:pt x="84" y="84"/>
                  </a:lnTo>
                  <a:lnTo>
                    <a:pt x="66" y="104"/>
                  </a:lnTo>
                  <a:lnTo>
                    <a:pt x="50" y="126"/>
                  </a:lnTo>
                  <a:lnTo>
                    <a:pt x="35" y="150"/>
                  </a:lnTo>
                  <a:lnTo>
                    <a:pt x="24" y="174"/>
                  </a:lnTo>
                  <a:lnTo>
                    <a:pt x="13" y="201"/>
                  </a:lnTo>
                  <a:lnTo>
                    <a:pt x="6" y="229"/>
                  </a:lnTo>
                  <a:lnTo>
                    <a:pt x="2" y="256"/>
                  </a:lnTo>
                  <a:lnTo>
                    <a:pt x="0" y="285"/>
                  </a:lnTo>
                  <a:lnTo>
                    <a:pt x="2" y="315"/>
                  </a:lnTo>
                  <a:lnTo>
                    <a:pt x="6" y="342"/>
                  </a:lnTo>
                  <a:lnTo>
                    <a:pt x="13" y="370"/>
                  </a:lnTo>
                  <a:lnTo>
                    <a:pt x="24" y="397"/>
                  </a:lnTo>
                  <a:lnTo>
                    <a:pt x="35" y="421"/>
                  </a:lnTo>
                  <a:lnTo>
                    <a:pt x="50" y="445"/>
                  </a:lnTo>
                  <a:lnTo>
                    <a:pt x="66" y="467"/>
                  </a:lnTo>
                  <a:lnTo>
                    <a:pt x="84" y="487"/>
                  </a:lnTo>
                  <a:lnTo>
                    <a:pt x="104" y="507"/>
                  </a:lnTo>
                  <a:lnTo>
                    <a:pt x="126" y="523"/>
                  </a:lnTo>
                  <a:lnTo>
                    <a:pt x="150" y="536"/>
                  </a:lnTo>
                  <a:lnTo>
                    <a:pt x="176" y="549"/>
                  </a:lnTo>
                  <a:lnTo>
                    <a:pt x="201" y="558"/>
                  </a:lnTo>
                  <a:lnTo>
                    <a:pt x="229" y="565"/>
                  </a:lnTo>
                  <a:lnTo>
                    <a:pt x="258" y="569"/>
                  </a:lnTo>
                  <a:lnTo>
                    <a:pt x="287" y="571"/>
                  </a:lnTo>
                  <a:lnTo>
                    <a:pt x="315" y="569"/>
                  </a:lnTo>
                  <a:lnTo>
                    <a:pt x="344" y="565"/>
                  </a:lnTo>
                  <a:lnTo>
                    <a:pt x="372" y="558"/>
                  </a:lnTo>
                  <a:lnTo>
                    <a:pt x="397" y="549"/>
                  </a:lnTo>
                  <a:lnTo>
                    <a:pt x="423" y="536"/>
                  </a:lnTo>
                  <a:lnTo>
                    <a:pt x="447" y="523"/>
                  </a:lnTo>
                  <a:lnTo>
                    <a:pt x="469" y="507"/>
                  </a:lnTo>
                  <a:lnTo>
                    <a:pt x="489" y="487"/>
                  </a:lnTo>
                  <a:lnTo>
                    <a:pt x="507" y="467"/>
                  </a:lnTo>
                  <a:lnTo>
                    <a:pt x="524" y="445"/>
                  </a:lnTo>
                  <a:lnTo>
                    <a:pt x="538" y="421"/>
                  </a:lnTo>
                  <a:lnTo>
                    <a:pt x="549" y="397"/>
                  </a:lnTo>
                  <a:lnTo>
                    <a:pt x="560" y="370"/>
                  </a:lnTo>
                  <a:lnTo>
                    <a:pt x="568" y="342"/>
                  </a:lnTo>
                  <a:lnTo>
                    <a:pt x="571" y="315"/>
                  </a:lnTo>
                  <a:lnTo>
                    <a:pt x="573" y="285"/>
                  </a:lnTo>
                  <a:lnTo>
                    <a:pt x="564" y="285"/>
                  </a:lnTo>
                  <a:lnTo>
                    <a:pt x="562" y="258"/>
                  </a:lnTo>
                  <a:lnTo>
                    <a:pt x="558" y="230"/>
                  </a:lnTo>
                  <a:lnTo>
                    <a:pt x="551" y="203"/>
                  </a:lnTo>
                  <a:lnTo>
                    <a:pt x="542" y="177"/>
                  </a:lnTo>
                  <a:lnTo>
                    <a:pt x="531" y="154"/>
                  </a:lnTo>
                  <a:lnTo>
                    <a:pt x="516" y="130"/>
                  </a:lnTo>
                  <a:lnTo>
                    <a:pt x="500" y="110"/>
                  </a:lnTo>
                  <a:lnTo>
                    <a:pt x="482" y="90"/>
                  </a:lnTo>
                  <a:lnTo>
                    <a:pt x="463" y="71"/>
                  </a:lnTo>
                  <a:lnTo>
                    <a:pt x="441" y="57"/>
                  </a:lnTo>
                  <a:lnTo>
                    <a:pt x="419" y="42"/>
                  </a:lnTo>
                  <a:lnTo>
                    <a:pt x="394" y="31"/>
                  </a:lnTo>
                  <a:lnTo>
                    <a:pt x="368" y="22"/>
                  </a:lnTo>
                  <a:lnTo>
                    <a:pt x="342" y="14"/>
                  </a:lnTo>
                  <a:lnTo>
                    <a:pt x="315" y="11"/>
                  </a:lnTo>
                  <a:lnTo>
                    <a:pt x="287" y="9"/>
                  </a:lnTo>
                  <a:lnTo>
                    <a:pt x="258" y="11"/>
                  </a:lnTo>
                  <a:lnTo>
                    <a:pt x="231" y="14"/>
                  </a:lnTo>
                  <a:lnTo>
                    <a:pt x="205" y="22"/>
                  </a:lnTo>
                  <a:lnTo>
                    <a:pt x="179" y="31"/>
                  </a:lnTo>
                  <a:lnTo>
                    <a:pt x="154" y="42"/>
                  </a:lnTo>
                  <a:lnTo>
                    <a:pt x="132" y="57"/>
                  </a:lnTo>
                  <a:lnTo>
                    <a:pt x="110" y="71"/>
                  </a:lnTo>
                  <a:lnTo>
                    <a:pt x="92" y="90"/>
                  </a:lnTo>
                  <a:lnTo>
                    <a:pt x="73" y="110"/>
                  </a:lnTo>
                  <a:lnTo>
                    <a:pt x="57" y="130"/>
                  </a:lnTo>
                  <a:lnTo>
                    <a:pt x="44" y="154"/>
                  </a:lnTo>
                  <a:lnTo>
                    <a:pt x="31" y="177"/>
                  </a:lnTo>
                  <a:lnTo>
                    <a:pt x="22" y="203"/>
                  </a:lnTo>
                  <a:lnTo>
                    <a:pt x="15" y="230"/>
                  </a:lnTo>
                  <a:lnTo>
                    <a:pt x="11" y="258"/>
                  </a:lnTo>
                  <a:lnTo>
                    <a:pt x="9" y="285"/>
                  </a:lnTo>
                  <a:lnTo>
                    <a:pt x="11" y="313"/>
                  </a:lnTo>
                  <a:lnTo>
                    <a:pt x="15" y="340"/>
                  </a:lnTo>
                  <a:lnTo>
                    <a:pt x="22" y="368"/>
                  </a:lnTo>
                  <a:lnTo>
                    <a:pt x="31" y="393"/>
                  </a:lnTo>
                  <a:lnTo>
                    <a:pt x="44" y="417"/>
                  </a:lnTo>
                  <a:lnTo>
                    <a:pt x="57" y="441"/>
                  </a:lnTo>
                  <a:lnTo>
                    <a:pt x="73" y="461"/>
                  </a:lnTo>
                  <a:lnTo>
                    <a:pt x="92" y="481"/>
                  </a:lnTo>
                  <a:lnTo>
                    <a:pt x="110" y="500"/>
                  </a:lnTo>
                  <a:lnTo>
                    <a:pt x="132" y="514"/>
                  </a:lnTo>
                  <a:lnTo>
                    <a:pt x="154" y="529"/>
                  </a:lnTo>
                  <a:lnTo>
                    <a:pt x="179" y="540"/>
                  </a:lnTo>
                  <a:lnTo>
                    <a:pt x="205" y="549"/>
                  </a:lnTo>
                  <a:lnTo>
                    <a:pt x="231" y="556"/>
                  </a:lnTo>
                  <a:lnTo>
                    <a:pt x="258" y="560"/>
                  </a:lnTo>
                  <a:lnTo>
                    <a:pt x="287" y="562"/>
                  </a:lnTo>
                  <a:lnTo>
                    <a:pt x="315" y="560"/>
                  </a:lnTo>
                  <a:lnTo>
                    <a:pt x="342" y="556"/>
                  </a:lnTo>
                  <a:lnTo>
                    <a:pt x="368" y="549"/>
                  </a:lnTo>
                  <a:lnTo>
                    <a:pt x="394" y="540"/>
                  </a:lnTo>
                  <a:lnTo>
                    <a:pt x="419" y="529"/>
                  </a:lnTo>
                  <a:lnTo>
                    <a:pt x="441" y="514"/>
                  </a:lnTo>
                  <a:lnTo>
                    <a:pt x="463" y="500"/>
                  </a:lnTo>
                  <a:lnTo>
                    <a:pt x="482" y="481"/>
                  </a:lnTo>
                  <a:lnTo>
                    <a:pt x="500" y="461"/>
                  </a:lnTo>
                  <a:lnTo>
                    <a:pt x="516" y="441"/>
                  </a:lnTo>
                  <a:lnTo>
                    <a:pt x="531" y="417"/>
                  </a:lnTo>
                  <a:lnTo>
                    <a:pt x="542" y="393"/>
                  </a:lnTo>
                  <a:lnTo>
                    <a:pt x="551" y="368"/>
                  </a:lnTo>
                  <a:lnTo>
                    <a:pt x="558" y="340"/>
                  </a:lnTo>
                  <a:lnTo>
                    <a:pt x="562" y="313"/>
                  </a:lnTo>
                  <a:lnTo>
                    <a:pt x="564" y="285"/>
                  </a:lnTo>
                  <a:lnTo>
                    <a:pt x="573" y="285"/>
                  </a:lnTo>
                  <a:close/>
                </a:path>
              </a:pathLst>
            </a:custGeom>
            <a:solidFill>
              <a:srgbClr val="C1E6FF"/>
            </a:solidFill>
            <a:ln w="9525">
              <a:noFill/>
              <a:round/>
              <a:headEnd/>
              <a:tailEnd/>
            </a:ln>
          </p:spPr>
          <p:txBody>
            <a:bodyPr/>
            <a:lstStyle/>
            <a:p>
              <a:endParaRPr lang="en-US"/>
            </a:p>
          </p:txBody>
        </p:sp>
        <p:sp>
          <p:nvSpPr>
            <p:cNvPr id="49285" name="Freeform 350"/>
            <p:cNvSpPr>
              <a:spLocks/>
            </p:cNvSpPr>
            <p:nvPr/>
          </p:nvSpPr>
          <p:spPr bwMode="auto">
            <a:xfrm>
              <a:off x="3644901" y="2951181"/>
              <a:ext cx="793044" cy="895350"/>
            </a:xfrm>
            <a:custGeom>
              <a:avLst/>
              <a:gdLst>
                <a:gd name="T0" fmla="*/ 2147483647 w 562"/>
                <a:gd name="T1" fmla="*/ 2147483647 h 564"/>
                <a:gd name="T2" fmla="*/ 2147483647 w 562"/>
                <a:gd name="T3" fmla="*/ 2147483647 h 564"/>
                <a:gd name="T4" fmla="*/ 2147483647 w 562"/>
                <a:gd name="T5" fmla="*/ 2147483647 h 564"/>
                <a:gd name="T6" fmla="*/ 2147483647 w 562"/>
                <a:gd name="T7" fmla="*/ 2147483647 h 564"/>
                <a:gd name="T8" fmla="*/ 2147483647 w 562"/>
                <a:gd name="T9" fmla="*/ 2147483647 h 564"/>
                <a:gd name="T10" fmla="*/ 2147483647 w 562"/>
                <a:gd name="T11" fmla="*/ 2147483647 h 564"/>
                <a:gd name="T12" fmla="*/ 2147483647 w 562"/>
                <a:gd name="T13" fmla="*/ 2147483647 h 564"/>
                <a:gd name="T14" fmla="*/ 2147483647 w 562"/>
                <a:gd name="T15" fmla="*/ 2147483647 h 564"/>
                <a:gd name="T16" fmla="*/ 2147483647 w 562"/>
                <a:gd name="T17" fmla="*/ 2147483647 h 564"/>
                <a:gd name="T18" fmla="*/ 2147483647 w 562"/>
                <a:gd name="T19" fmla="*/ 2147483647 h 564"/>
                <a:gd name="T20" fmla="*/ 0 w 562"/>
                <a:gd name="T21" fmla="*/ 2147483647 h 564"/>
                <a:gd name="T22" fmla="*/ 2147483647 w 562"/>
                <a:gd name="T23" fmla="*/ 2147483647 h 564"/>
                <a:gd name="T24" fmla="*/ 2147483647 w 562"/>
                <a:gd name="T25" fmla="*/ 2147483647 h 564"/>
                <a:gd name="T26" fmla="*/ 2147483647 w 562"/>
                <a:gd name="T27" fmla="*/ 2147483647 h 564"/>
                <a:gd name="T28" fmla="*/ 2147483647 w 562"/>
                <a:gd name="T29" fmla="*/ 2147483647 h 564"/>
                <a:gd name="T30" fmla="*/ 2147483647 w 562"/>
                <a:gd name="T31" fmla="*/ 2147483647 h 564"/>
                <a:gd name="T32" fmla="*/ 2147483647 w 562"/>
                <a:gd name="T33" fmla="*/ 2147483647 h 564"/>
                <a:gd name="T34" fmla="*/ 2147483647 w 562"/>
                <a:gd name="T35" fmla="*/ 2147483647 h 564"/>
                <a:gd name="T36" fmla="*/ 2147483647 w 562"/>
                <a:gd name="T37" fmla="*/ 2147483647 h 564"/>
                <a:gd name="T38" fmla="*/ 2147483647 w 562"/>
                <a:gd name="T39" fmla="*/ 2147483647 h 564"/>
                <a:gd name="T40" fmla="*/ 2147483647 w 562"/>
                <a:gd name="T41" fmla="*/ 2147483647 h 564"/>
                <a:gd name="T42" fmla="*/ 2147483647 w 562"/>
                <a:gd name="T43" fmla="*/ 2147483647 h 564"/>
                <a:gd name="T44" fmla="*/ 2147483647 w 562"/>
                <a:gd name="T45" fmla="*/ 2147483647 h 564"/>
                <a:gd name="T46" fmla="*/ 2147483647 w 562"/>
                <a:gd name="T47" fmla="*/ 2147483647 h 564"/>
                <a:gd name="T48" fmla="*/ 2147483647 w 562"/>
                <a:gd name="T49" fmla="*/ 2147483647 h 564"/>
                <a:gd name="T50" fmla="*/ 2147483647 w 562"/>
                <a:gd name="T51" fmla="*/ 2147483647 h 564"/>
                <a:gd name="T52" fmla="*/ 2147483647 w 562"/>
                <a:gd name="T53" fmla="*/ 2147483647 h 564"/>
                <a:gd name="T54" fmla="*/ 2147483647 w 562"/>
                <a:gd name="T55" fmla="*/ 2147483647 h 564"/>
                <a:gd name="T56" fmla="*/ 2147483647 w 562"/>
                <a:gd name="T57" fmla="*/ 2147483647 h 564"/>
                <a:gd name="T58" fmla="*/ 2147483647 w 562"/>
                <a:gd name="T59" fmla="*/ 2147483647 h 564"/>
                <a:gd name="T60" fmla="*/ 2147483647 w 562"/>
                <a:gd name="T61" fmla="*/ 2147483647 h 564"/>
                <a:gd name="T62" fmla="*/ 2147483647 w 562"/>
                <a:gd name="T63" fmla="*/ 2147483647 h 564"/>
                <a:gd name="T64" fmla="*/ 2147483647 w 562"/>
                <a:gd name="T65" fmla="*/ 2147483647 h 564"/>
                <a:gd name="T66" fmla="*/ 2147483647 w 562"/>
                <a:gd name="T67" fmla="*/ 2147483647 h 564"/>
                <a:gd name="T68" fmla="*/ 2147483647 w 562"/>
                <a:gd name="T69" fmla="*/ 2147483647 h 564"/>
                <a:gd name="T70" fmla="*/ 2147483647 w 562"/>
                <a:gd name="T71" fmla="*/ 2147483647 h 564"/>
                <a:gd name="T72" fmla="*/ 2147483647 w 562"/>
                <a:gd name="T73" fmla="*/ 2147483647 h 564"/>
                <a:gd name="T74" fmla="*/ 2147483647 w 562"/>
                <a:gd name="T75" fmla="*/ 2147483647 h 564"/>
                <a:gd name="T76" fmla="*/ 2147483647 w 562"/>
                <a:gd name="T77" fmla="*/ 2147483647 h 564"/>
                <a:gd name="T78" fmla="*/ 2147483647 w 562"/>
                <a:gd name="T79" fmla="*/ 2147483647 h 564"/>
                <a:gd name="T80" fmla="*/ 2147483647 w 562"/>
                <a:gd name="T81" fmla="*/ 2147483647 h 564"/>
                <a:gd name="T82" fmla="*/ 2147483647 w 562"/>
                <a:gd name="T83" fmla="*/ 2147483647 h 564"/>
                <a:gd name="T84" fmla="*/ 2147483647 w 562"/>
                <a:gd name="T85" fmla="*/ 2147483647 h 56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62"/>
                <a:gd name="T130" fmla="*/ 0 h 564"/>
                <a:gd name="T131" fmla="*/ 562 w 562"/>
                <a:gd name="T132" fmla="*/ 564 h 56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62" h="564">
                  <a:moveTo>
                    <a:pt x="562" y="282"/>
                  </a:moveTo>
                  <a:lnTo>
                    <a:pt x="560" y="253"/>
                  </a:lnTo>
                  <a:lnTo>
                    <a:pt x="556" y="226"/>
                  </a:lnTo>
                  <a:lnTo>
                    <a:pt x="549" y="198"/>
                  </a:lnTo>
                  <a:lnTo>
                    <a:pt x="540" y="173"/>
                  </a:lnTo>
                  <a:lnTo>
                    <a:pt x="529" y="149"/>
                  </a:lnTo>
                  <a:lnTo>
                    <a:pt x="514" y="125"/>
                  </a:lnTo>
                  <a:lnTo>
                    <a:pt x="497" y="103"/>
                  </a:lnTo>
                  <a:lnTo>
                    <a:pt x="479" y="83"/>
                  </a:lnTo>
                  <a:lnTo>
                    <a:pt x="459" y="65"/>
                  </a:lnTo>
                  <a:lnTo>
                    <a:pt x="437" y="50"/>
                  </a:lnTo>
                  <a:lnTo>
                    <a:pt x="415" y="35"/>
                  </a:lnTo>
                  <a:lnTo>
                    <a:pt x="389" y="22"/>
                  </a:lnTo>
                  <a:lnTo>
                    <a:pt x="364" y="13"/>
                  </a:lnTo>
                  <a:lnTo>
                    <a:pt x="336" y="6"/>
                  </a:lnTo>
                  <a:lnTo>
                    <a:pt x="309" y="2"/>
                  </a:lnTo>
                  <a:lnTo>
                    <a:pt x="281" y="0"/>
                  </a:lnTo>
                  <a:lnTo>
                    <a:pt x="252" y="2"/>
                  </a:lnTo>
                  <a:lnTo>
                    <a:pt x="225" y="6"/>
                  </a:lnTo>
                  <a:lnTo>
                    <a:pt x="197" y="13"/>
                  </a:lnTo>
                  <a:lnTo>
                    <a:pt x="172" y="22"/>
                  </a:lnTo>
                  <a:lnTo>
                    <a:pt x="146" y="35"/>
                  </a:lnTo>
                  <a:lnTo>
                    <a:pt x="124" y="50"/>
                  </a:lnTo>
                  <a:lnTo>
                    <a:pt x="102" y="65"/>
                  </a:lnTo>
                  <a:lnTo>
                    <a:pt x="82" y="83"/>
                  </a:lnTo>
                  <a:lnTo>
                    <a:pt x="64" y="103"/>
                  </a:lnTo>
                  <a:lnTo>
                    <a:pt x="47" y="125"/>
                  </a:lnTo>
                  <a:lnTo>
                    <a:pt x="33" y="149"/>
                  </a:lnTo>
                  <a:lnTo>
                    <a:pt x="22" y="173"/>
                  </a:lnTo>
                  <a:lnTo>
                    <a:pt x="12" y="198"/>
                  </a:lnTo>
                  <a:lnTo>
                    <a:pt x="5" y="226"/>
                  </a:lnTo>
                  <a:lnTo>
                    <a:pt x="1" y="253"/>
                  </a:lnTo>
                  <a:lnTo>
                    <a:pt x="0" y="282"/>
                  </a:lnTo>
                  <a:lnTo>
                    <a:pt x="1" y="312"/>
                  </a:lnTo>
                  <a:lnTo>
                    <a:pt x="5" y="339"/>
                  </a:lnTo>
                  <a:lnTo>
                    <a:pt x="12" y="367"/>
                  </a:lnTo>
                  <a:lnTo>
                    <a:pt x="22" y="392"/>
                  </a:lnTo>
                  <a:lnTo>
                    <a:pt x="33" y="416"/>
                  </a:lnTo>
                  <a:lnTo>
                    <a:pt x="47" y="440"/>
                  </a:lnTo>
                  <a:lnTo>
                    <a:pt x="64" y="462"/>
                  </a:lnTo>
                  <a:lnTo>
                    <a:pt x="82" y="482"/>
                  </a:lnTo>
                  <a:lnTo>
                    <a:pt x="102" y="500"/>
                  </a:lnTo>
                  <a:lnTo>
                    <a:pt x="124" y="515"/>
                  </a:lnTo>
                  <a:lnTo>
                    <a:pt x="146" y="529"/>
                  </a:lnTo>
                  <a:lnTo>
                    <a:pt x="172" y="542"/>
                  </a:lnTo>
                  <a:lnTo>
                    <a:pt x="197" y="551"/>
                  </a:lnTo>
                  <a:lnTo>
                    <a:pt x="225" y="559"/>
                  </a:lnTo>
                  <a:lnTo>
                    <a:pt x="252" y="562"/>
                  </a:lnTo>
                  <a:lnTo>
                    <a:pt x="281" y="564"/>
                  </a:lnTo>
                  <a:lnTo>
                    <a:pt x="309" y="562"/>
                  </a:lnTo>
                  <a:lnTo>
                    <a:pt x="336" y="559"/>
                  </a:lnTo>
                  <a:lnTo>
                    <a:pt x="364" y="551"/>
                  </a:lnTo>
                  <a:lnTo>
                    <a:pt x="389" y="542"/>
                  </a:lnTo>
                  <a:lnTo>
                    <a:pt x="415" y="529"/>
                  </a:lnTo>
                  <a:lnTo>
                    <a:pt x="437" y="515"/>
                  </a:lnTo>
                  <a:lnTo>
                    <a:pt x="459" y="500"/>
                  </a:lnTo>
                  <a:lnTo>
                    <a:pt x="479" y="482"/>
                  </a:lnTo>
                  <a:lnTo>
                    <a:pt x="497" y="462"/>
                  </a:lnTo>
                  <a:lnTo>
                    <a:pt x="514" y="440"/>
                  </a:lnTo>
                  <a:lnTo>
                    <a:pt x="529" y="416"/>
                  </a:lnTo>
                  <a:lnTo>
                    <a:pt x="540" y="392"/>
                  </a:lnTo>
                  <a:lnTo>
                    <a:pt x="549" y="367"/>
                  </a:lnTo>
                  <a:lnTo>
                    <a:pt x="556" y="339"/>
                  </a:lnTo>
                  <a:lnTo>
                    <a:pt x="560" y="312"/>
                  </a:lnTo>
                  <a:lnTo>
                    <a:pt x="562" y="282"/>
                  </a:lnTo>
                  <a:lnTo>
                    <a:pt x="552" y="282"/>
                  </a:lnTo>
                  <a:lnTo>
                    <a:pt x="552" y="255"/>
                  </a:lnTo>
                  <a:lnTo>
                    <a:pt x="547" y="227"/>
                  </a:lnTo>
                  <a:lnTo>
                    <a:pt x="541" y="202"/>
                  </a:lnTo>
                  <a:lnTo>
                    <a:pt x="532" y="176"/>
                  </a:lnTo>
                  <a:lnTo>
                    <a:pt x="519" y="152"/>
                  </a:lnTo>
                  <a:lnTo>
                    <a:pt x="507" y="130"/>
                  </a:lnTo>
                  <a:lnTo>
                    <a:pt x="490" y="108"/>
                  </a:lnTo>
                  <a:lnTo>
                    <a:pt x="474" y="90"/>
                  </a:lnTo>
                  <a:lnTo>
                    <a:pt x="454" y="72"/>
                  </a:lnTo>
                  <a:lnTo>
                    <a:pt x="433" y="57"/>
                  </a:lnTo>
                  <a:lnTo>
                    <a:pt x="410" y="43"/>
                  </a:lnTo>
                  <a:lnTo>
                    <a:pt x="386" y="32"/>
                  </a:lnTo>
                  <a:lnTo>
                    <a:pt x="362" y="22"/>
                  </a:lnTo>
                  <a:lnTo>
                    <a:pt x="335" y="15"/>
                  </a:lnTo>
                  <a:lnTo>
                    <a:pt x="309" y="11"/>
                  </a:lnTo>
                  <a:lnTo>
                    <a:pt x="281" y="10"/>
                  </a:lnTo>
                  <a:lnTo>
                    <a:pt x="252" y="11"/>
                  </a:lnTo>
                  <a:lnTo>
                    <a:pt x="227" y="15"/>
                  </a:lnTo>
                  <a:lnTo>
                    <a:pt x="199" y="22"/>
                  </a:lnTo>
                  <a:lnTo>
                    <a:pt x="175" y="32"/>
                  </a:lnTo>
                  <a:lnTo>
                    <a:pt x="152" y="43"/>
                  </a:lnTo>
                  <a:lnTo>
                    <a:pt x="128" y="57"/>
                  </a:lnTo>
                  <a:lnTo>
                    <a:pt x="108" y="72"/>
                  </a:lnTo>
                  <a:lnTo>
                    <a:pt x="87" y="90"/>
                  </a:lnTo>
                  <a:lnTo>
                    <a:pt x="71" y="108"/>
                  </a:lnTo>
                  <a:lnTo>
                    <a:pt x="54" y="130"/>
                  </a:lnTo>
                  <a:lnTo>
                    <a:pt x="42" y="152"/>
                  </a:lnTo>
                  <a:lnTo>
                    <a:pt x="29" y="176"/>
                  </a:lnTo>
                  <a:lnTo>
                    <a:pt x="20" y="202"/>
                  </a:lnTo>
                  <a:lnTo>
                    <a:pt x="14" y="227"/>
                  </a:lnTo>
                  <a:lnTo>
                    <a:pt x="11" y="255"/>
                  </a:lnTo>
                  <a:lnTo>
                    <a:pt x="9" y="282"/>
                  </a:lnTo>
                  <a:lnTo>
                    <a:pt x="11" y="310"/>
                  </a:lnTo>
                  <a:lnTo>
                    <a:pt x="14" y="337"/>
                  </a:lnTo>
                  <a:lnTo>
                    <a:pt x="20" y="363"/>
                  </a:lnTo>
                  <a:lnTo>
                    <a:pt x="29" y="389"/>
                  </a:lnTo>
                  <a:lnTo>
                    <a:pt x="42" y="412"/>
                  </a:lnTo>
                  <a:lnTo>
                    <a:pt x="54" y="434"/>
                  </a:lnTo>
                  <a:lnTo>
                    <a:pt x="71" y="456"/>
                  </a:lnTo>
                  <a:lnTo>
                    <a:pt x="87" y="475"/>
                  </a:lnTo>
                  <a:lnTo>
                    <a:pt x="108" y="493"/>
                  </a:lnTo>
                  <a:lnTo>
                    <a:pt x="128" y="508"/>
                  </a:lnTo>
                  <a:lnTo>
                    <a:pt x="152" y="522"/>
                  </a:lnTo>
                  <a:lnTo>
                    <a:pt x="175" y="533"/>
                  </a:lnTo>
                  <a:lnTo>
                    <a:pt x="199" y="542"/>
                  </a:lnTo>
                  <a:lnTo>
                    <a:pt x="227" y="550"/>
                  </a:lnTo>
                  <a:lnTo>
                    <a:pt x="252" y="553"/>
                  </a:lnTo>
                  <a:lnTo>
                    <a:pt x="281" y="555"/>
                  </a:lnTo>
                  <a:lnTo>
                    <a:pt x="309" y="553"/>
                  </a:lnTo>
                  <a:lnTo>
                    <a:pt x="335" y="550"/>
                  </a:lnTo>
                  <a:lnTo>
                    <a:pt x="362" y="542"/>
                  </a:lnTo>
                  <a:lnTo>
                    <a:pt x="386" y="533"/>
                  </a:lnTo>
                  <a:lnTo>
                    <a:pt x="410" y="522"/>
                  </a:lnTo>
                  <a:lnTo>
                    <a:pt x="433" y="508"/>
                  </a:lnTo>
                  <a:lnTo>
                    <a:pt x="454" y="493"/>
                  </a:lnTo>
                  <a:lnTo>
                    <a:pt x="474" y="475"/>
                  </a:lnTo>
                  <a:lnTo>
                    <a:pt x="490" y="456"/>
                  </a:lnTo>
                  <a:lnTo>
                    <a:pt x="507" y="434"/>
                  </a:lnTo>
                  <a:lnTo>
                    <a:pt x="519" y="412"/>
                  </a:lnTo>
                  <a:lnTo>
                    <a:pt x="532" y="389"/>
                  </a:lnTo>
                  <a:lnTo>
                    <a:pt x="541" y="363"/>
                  </a:lnTo>
                  <a:lnTo>
                    <a:pt x="547" y="337"/>
                  </a:lnTo>
                  <a:lnTo>
                    <a:pt x="552" y="310"/>
                  </a:lnTo>
                  <a:lnTo>
                    <a:pt x="552" y="282"/>
                  </a:lnTo>
                  <a:lnTo>
                    <a:pt x="562" y="282"/>
                  </a:lnTo>
                  <a:close/>
                </a:path>
              </a:pathLst>
            </a:custGeom>
            <a:solidFill>
              <a:srgbClr val="C2E6FF"/>
            </a:solidFill>
            <a:ln w="9525">
              <a:noFill/>
              <a:round/>
              <a:headEnd/>
              <a:tailEnd/>
            </a:ln>
          </p:spPr>
          <p:txBody>
            <a:bodyPr/>
            <a:lstStyle/>
            <a:p>
              <a:endParaRPr lang="en-US"/>
            </a:p>
          </p:txBody>
        </p:sp>
        <p:sp>
          <p:nvSpPr>
            <p:cNvPr id="49286" name="Freeform 351"/>
            <p:cNvSpPr>
              <a:spLocks/>
            </p:cNvSpPr>
            <p:nvPr/>
          </p:nvSpPr>
          <p:spPr bwMode="auto">
            <a:xfrm>
              <a:off x="3649136" y="2960706"/>
              <a:ext cx="783167" cy="877888"/>
            </a:xfrm>
            <a:custGeom>
              <a:avLst/>
              <a:gdLst>
                <a:gd name="T0" fmla="*/ 2147483647 w 555"/>
                <a:gd name="T1" fmla="*/ 2147483647 h 553"/>
                <a:gd name="T2" fmla="*/ 2147483647 w 555"/>
                <a:gd name="T3" fmla="*/ 2147483647 h 553"/>
                <a:gd name="T4" fmla="*/ 2147483647 w 555"/>
                <a:gd name="T5" fmla="*/ 2147483647 h 553"/>
                <a:gd name="T6" fmla="*/ 2147483647 w 555"/>
                <a:gd name="T7" fmla="*/ 2147483647 h 553"/>
                <a:gd name="T8" fmla="*/ 2147483647 w 555"/>
                <a:gd name="T9" fmla="*/ 2147483647 h 553"/>
                <a:gd name="T10" fmla="*/ 2147483647 w 555"/>
                <a:gd name="T11" fmla="*/ 2147483647 h 553"/>
                <a:gd name="T12" fmla="*/ 2147483647 w 555"/>
                <a:gd name="T13" fmla="*/ 2147483647 h 553"/>
                <a:gd name="T14" fmla="*/ 2147483647 w 555"/>
                <a:gd name="T15" fmla="*/ 2147483647 h 553"/>
                <a:gd name="T16" fmla="*/ 2147483647 w 555"/>
                <a:gd name="T17" fmla="*/ 2147483647 h 553"/>
                <a:gd name="T18" fmla="*/ 2147483647 w 555"/>
                <a:gd name="T19" fmla="*/ 2147483647 h 553"/>
                <a:gd name="T20" fmla="*/ 0 w 555"/>
                <a:gd name="T21" fmla="*/ 2147483647 h 553"/>
                <a:gd name="T22" fmla="*/ 2147483647 w 555"/>
                <a:gd name="T23" fmla="*/ 2147483647 h 553"/>
                <a:gd name="T24" fmla="*/ 2147483647 w 555"/>
                <a:gd name="T25" fmla="*/ 2147483647 h 553"/>
                <a:gd name="T26" fmla="*/ 2147483647 w 555"/>
                <a:gd name="T27" fmla="*/ 2147483647 h 553"/>
                <a:gd name="T28" fmla="*/ 2147483647 w 555"/>
                <a:gd name="T29" fmla="*/ 2147483647 h 553"/>
                <a:gd name="T30" fmla="*/ 2147483647 w 555"/>
                <a:gd name="T31" fmla="*/ 2147483647 h 553"/>
                <a:gd name="T32" fmla="*/ 2147483647 w 555"/>
                <a:gd name="T33" fmla="*/ 2147483647 h 553"/>
                <a:gd name="T34" fmla="*/ 2147483647 w 555"/>
                <a:gd name="T35" fmla="*/ 2147483647 h 553"/>
                <a:gd name="T36" fmla="*/ 2147483647 w 555"/>
                <a:gd name="T37" fmla="*/ 2147483647 h 553"/>
                <a:gd name="T38" fmla="*/ 2147483647 w 555"/>
                <a:gd name="T39" fmla="*/ 2147483647 h 553"/>
                <a:gd name="T40" fmla="*/ 2147483647 w 555"/>
                <a:gd name="T41" fmla="*/ 2147483647 h 553"/>
                <a:gd name="T42" fmla="*/ 2147483647 w 555"/>
                <a:gd name="T43" fmla="*/ 2147483647 h 553"/>
                <a:gd name="T44" fmla="*/ 2147483647 w 555"/>
                <a:gd name="T45" fmla="*/ 2147483647 h 553"/>
                <a:gd name="T46" fmla="*/ 2147483647 w 555"/>
                <a:gd name="T47" fmla="*/ 2147483647 h 553"/>
                <a:gd name="T48" fmla="*/ 2147483647 w 555"/>
                <a:gd name="T49" fmla="*/ 2147483647 h 553"/>
                <a:gd name="T50" fmla="*/ 2147483647 w 555"/>
                <a:gd name="T51" fmla="*/ 2147483647 h 553"/>
                <a:gd name="T52" fmla="*/ 2147483647 w 555"/>
                <a:gd name="T53" fmla="*/ 2147483647 h 553"/>
                <a:gd name="T54" fmla="*/ 2147483647 w 555"/>
                <a:gd name="T55" fmla="*/ 2147483647 h 553"/>
                <a:gd name="T56" fmla="*/ 2147483647 w 555"/>
                <a:gd name="T57" fmla="*/ 2147483647 h 553"/>
                <a:gd name="T58" fmla="*/ 2147483647 w 555"/>
                <a:gd name="T59" fmla="*/ 2147483647 h 553"/>
                <a:gd name="T60" fmla="*/ 2147483647 w 555"/>
                <a:gd name="T61" fmla="*/ 2147483647 h 553"/>
                <a:gd name="T62" fmla="*/ 2147483647 w 555"/>
                <a:gd name="T63" fmla="*/ 2147483647 h 553"/>
                <a:gd name="T64" fmla="*/ 2147483647 w 555"/>
                <a:gd name="T65" fmla="*/ 2147483647 h 553"/>
                <a:gd name="T66" fmla="*/ 2147483647 w 555"/>
                <a:gd name="T67" fmla="*/ 2147483647 h 553"/>
                <a:gd name="T68" fmla="*/ 2147483647 w 555"/>
                <a:gd name="T69" fmla="*/ 2147483647 h 553"/>
                <a:gd name="T70" fmla="*/ 2147483647 w 555"/>
                <a:gd name="T71" fmla="*/ 2147483647 h 553"/>
                <a:gd name="T72" fmla="*/ 2147483647 w 555"/>
                <a:gd name="T73" fmla="*/ 2147483647 h 553"/>
                <a:gd name="T74" fmla="*/ 2147483647 w 555"/>
                <a:gd name="T75" fmla="*/ 2147483647 h 553"/>
                <a:gd name="T76" fmla="*/ 2147483647 w 555"/>
                <a:gd name="T77" fmla="*/ 2147483647 h 553"/>
                <a:gd name="T78" fmla="*/ 2147483647 w 555"/>
                <a:gd name="T79" fmla="*/ 2147483647 h 553"/>
                <a:gd name="T80" fmla="*/ 2147483647 w 555"/>
                <a:gd name="T81" fmla="*/ 2147483647 h 553"/>
                <a:gd name="T82" fmla="*/ 2147483647 w 555"/>
                <a:gd name="T83" fmla="*/ 2147483647 h 553"/>
                <a:gd name="T84" fmla="*/ 2147483647 w 555"/>
                <a:gd name="T85" fmla="*/ 2147483647 h 55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5"/>
                <a:gd name="T130" fmla="*/ 0 h 553"/>
                <a:gd name="T131" fmla="*/ 555 w 555"/>
                <a:gd name="T132" fmla="*/ 553 h 55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5" h="553">
                  <a:moveTo>
                    <a:pt x="555" y="276"/>
                  </a:moveTo>
                  <a:lnTo>
                    <a:pt x="553" y="249"/>
                  </a:lnTo>
                  <a:lnTo>
                    <a:pt x="549" y="221"/>
                  </a:lnTo>
                  <a:lnTo>
                    <a:pt x="542" y="194"/>
                  </a:lnTo>
                  <a:lnTo>
                    <a:pt x="533" y="168"/>
                  </a:lnTo>
                  <a:lnTo>
                    <a:pt x="522" y="145"/>
                  </a:lnTo>
                  <a:lnTo>
                    <a:pt x="507" y="121"/>
                  </a:lnTo>
                  <a:lnTo>
                    <a:pt x="491" y="101"/>
                  </a:lnTo>
                  <a:lnTo>
                    <a:pt x="473" y="81"/>
                  </a:lnTo>
                  <a:lnTo>
                    <a:pt x="454" y="62"/>
                  </a:lnTo>
                  <a:lnTo>
                    <a:pt x="432" y="48"/>
                  </a:lnTo>
                  <a:lnTo>
                    <a:pt x="410" y="33"/>
                  </a:lnTo>
                  <a:lnTo>
                    <a:pt x="385" y="22"/>
                  </a:lnTo>
                  <a:lnTo>
                    <a:pt x="359" y="13"/>
                  </a:lnTo>
                  <a:lnTo>
                    <a:pt x="333" y="5"/>
                  </a:lnTo>
                  <a:lnTo>
                    <a:pt x="306" y="2"/>
                  </a:lnTo>
                  <a:lnTo>
                    <a:pt x="278" y="0"/>
                  </a:lnTo>
                  <a:lnTo>
                    <a:pt x="249" y="2"/>
                  </a:lnTo>
                  <a:lnTo>
                    <a:pt x="222" y="5"/>
                  </a:lnTo>
                  <a:lnTo>
                    <a:pt x="196" y="13"/>
                  </a:lnTo>
                  <a:lnTo>
                    <a:pt x="170" y="22"/>
                  </a:lnTo>
                  <a:lnTo>
                    <a:pt x="145" y="33"/>
                  </a:lnTo>
                  <a:lnTo>
                    <a:pt x="123" y="48"/>
                  </a:lnTo>
                  <a:lnTo>
                    <a:pt x="101" y="62"/>
                  </a:lnTo>
                  <a:lnTo>
                    <a:pt x="83" y="81"/>
                  </a:lnTo>
                  <a:lnTo>
                    <a:pt x="64" y="101"/>
                  </a:lnTo>
                  <a:lnTo>
                    <a:pt x="48" y="121"/>
                  </a:lnTo>
                  <a:lnTo>
                    <a:pt x="35" y="145"/>
                  </a:lnTo>
                  <a:lnTo>
                    <a:pt x="22" y="168"/>
                  </a:lnTo>
                  <a:lnTo>
                    <a:pt x="13" y="194"/>
                  </a:lnTo>
                  <a:lnTo>
                    <a:pt x="6" y="221"/>
                  </a:lnTo>
                  <a:lnTo>
                    <a:pt x="2" y="249"/>
                  </a:lnTo>
                  <a:lnTo>
                    <a:pt x="0" y="276"/>
                  </a:lnTo>
                  <a:lnTo>
                    <a:pt x="2" y="304"/>
                  </a:lnTo>
                  <a:lnTo>
                    <a:pt x="6" y="331"/>
                  </a:lnTo>
                  <a:lnTo>
                    <a:pt x="13" y="359"/>
                  </a:lnTo>
                  <a:lnTo>
                    <a:pt x="22" y="384"/>
                  </a:lnTo>
                  <a:lnTo>
                    <a:pt x="35" y="408"/>
                  </a:lnTo>
                  <a:lnTo>
                    <a:pt x="48" y="432"/>
                  </a:lnTo>
                  <a:lnTo>
                    <a:pt x="64" y="452"/>
                  </a:lnTo>
                  <a:lnTo>
                    <a:pt x="83" y="472"/>
                  </a:lnTo>
                  <a:lnTo>
                    <a:pt x="101" y="491"/>
                  </a:lnTo>
                  <a:lnTo>
                    <a:pt x="123" y="505"/>
                  </a:lnTo>
                  <a:lnTo>
                    <a:pt x="145" y="520"/>
                  </a:lnTo>
                  <a:lnTo>
                    <a:pt x="170" y="531"/>
                  </a:lnTo>
                  <a:lnTo>
                    <a:pt x="196" y="540"/>
                  </a:lnTo>
                  <a:lnTo>
                    <a:pt x="222" y="547"/>
                  </a:lnTo>
                  <a:lnTo>
                    <a:pt x="249" y="551"/>
                  </a:lnTo>
                  <a:lnTo>
                    <a:pt x="278" y="553"/>
                  </a:lnTo>
                  <a:lnTo>
                    <a:pt x="306" y="551"/>
                  </a:lnTo>
                  <a:lnTo>
                    <a:pt x="333" y="547"/>
                  </a:lnTo>
                  <a:lnTo>
                    <a:pt x="359" y="540"/>
                  </a:lnTo>
                  <a:lnTo>
                    <a:pt x="385" y="531"/>
                  </a:lnTo>
                  <a:lnTo>
                    <a:pt x="410" y="520"/>
                  </a:lnTo>
                  <a:lnTo>
                    <a:pt x="432" y="505"/>
                  </a:lnTo>
                  <a:lnTo>
                    <a:pt x="454" y="491"/>
                  </a:lnTo>
                  <a:lnTo>
                    <a:pt x="473" y="472"/>
                  </a:lnTo>
                  <a:lnTo>
                    <a:pt x="491" y="452"/>
                  </a:lnTo>
                  <a:lnTo>
                    <a:pt x="507" y="432"/>
                  </a:lnTo>
                  <a:lnTo>
                    <a:pt x="522" y="408"/>
                  </a:lnTo>
                  <a:lnTo>
                    <a:pt x="533" y="384"/>
                  </a:lnTo>
                  <a:lnTo>
                    <a:pt x="542" y="359"/>
                  </a:lnTo>
                  <a:lnTo>
                    <a:pt x="549" y="331"/>
                  </a:lnTo>
                  <a:lnTo>
                    <a:pt x="553" y="304"/>
                  </a:lnTo>
                  <a:lnTo>
                    <a:pt x="555" y="276"/>
                  </a:lnTo>
                  <a:lnTo>
                    <a:pt x="546" y="276"/>
                  </a:lnTo>
                  <a:lnTo>
                    <a:pt x="544" y="249"/>
                  </a:lnTo>
                  <a:lnTo>
                    <a:pt x="540" y="223"/>
                  </a:lnTo>
                  <a:lnTo>
                    <a:pt x="533" y="198"/>
                  </a:lnTo>
                  <a:lnTo>
                    <a:pt x="524" y="172"/>
                  </a:lnTo>
                  <a:lnTo>
                    <a:pt x="513" y="148"/>
                  </a:lnTo>
                  <a:lnTo>
                    <a:pt x="500" y="126"/>
                  </a:lnTo>
                  <a:lnTo>
                    <a:pt x="484" y="106"/>
                  </a:lnTo>
                  <a:lnTo>
                    <a:pt x="467" y="88"/>
                  </a:lnTo>
                  <a:lnTo>
                    <a:pt x="449" y="70"/>
                  </a:lnTo>
                  <a:lnTo>
                    <a:pt x="427" y="55"/>
                  </a:lnTo>
                  <a:lnTo>
                    <a:pt x="405" y="40"/>
                  </a:lnTo>
                  <a:lnTo>
                    <a:pt x="381" y="29"/>
                  </a:lnTo>
                  <a:lnTo>
                    <a:pt x="357" y="20"/>
                  </a:lnTo>
                  <a:lnTo>
                    <a:pt x="332" y="15"/>
                  </a:lnTo>
                  <a:lnTo>
                    <a:pt x="304" y="9"/>
                  </a:lnTo>
                  <a:lnTo>
                    <a:pt x="278" y="9"/>
                  </a:lnTo>
                  <a:lnTo>
                    <a:pt x="251" y="9"/>
                  </a:lnTo>
                  <a:lnTo>
                    <a:pt x="224" y="15"/>
                  </a:lnTo>
                  <a:lnTo>
                    <a:pt x="198" y="20"/>
                  </a:lnTo>
                  <a:lnTo>
                    <a:pt x="174" y="29"/>
                  </a:lnTo>
                  <a:lnTo>
                    <a:pt x="150" y="40"/>
                  </a:lnTo>
                  <a:lnTo>
                    <a:pt x="128" y="55"/>
                  </a:lnTo>
                  <a:lnTo>
                    <a:pt x="106" y="70"/>
                  </a:lnTo>
                  <a:lnTo>
                    <a:pt x="88" y="88"/>
                  </a:lnTo>
                  <a:lnTo>
                    <a:pt x="72" y="106"/>
                  </a:lnTo>
                  <a:lnTo>
                    <a:pt x="55" y="126"/>
                  </a:lnTo>
                  <a:lnTo>
                    <a:pt x="42" y="148"/>
                  </a:lnTo>
                  <a:lnTo>
                    <a:pt x="31" y="172"/>
                  </a:lnTo>
                  <a:lnTo>
                    <a:pt x="22" y="198"/>
                  </a:lnTo>
                  <a:lnTo>
                    <a:pt x="15" y="223"/>
                  </a:lnTo>
                  <a:lnTo>
                    <a:pt x="11" y="249"/>
                  </a:lnTo>
                  <a:lnTo>
                    <a:pt x="9" y="276"/>
                  </a:lnTo>
                  <a:lnTo>
                    <a:pt x="11" y="304"/>
                  </a:lnTo>
                  <a:lnTo>
                    <a:pt x="15" y="329"/>
                  </a:lnTo>
                  <a:lnTo>
                    <a:pt x="22" y="357"/>
                  </a:lnTo>
                  <a:lnTo>
                    <a:pt x="31" y="381"/>
                  </a:lnTo>
                  <a:lnTo>
                    <a:pt x="42" y="405"/>
                  </a:lnTo>
                  <a:lnTo>
                    <a:pt x="55" y="426"/>
                  </a:lnTo>
                  <a:lnTo>
                    <a:pt x="72" y="447"/>
                  </a:lnTo>
                  <a:lnTo>
                    <a:pt x="88" y="465"/>
                  </a:lnTo>
                  <a:lnTo>
                    <a:pt x="106" y="483"/>
                  </a:lnTo>
                  <a:lnTo>
                    <a:pt x="128" y="498"/>
                  </a:lnTo>
                  <a:lnTo>
                    <a:pt x="150" y="513"/>
                  </a:lnTo>
                  <a:lnTo>
                    <a:pt x="174" y="523"/>
                  </a:lnTo>
                  <a:lnTo>
                    <a:pt x="198" y="533"/>
                  </a:lnTo>
                  <a:lnTo>
                    <a:pt x="224" y="538"/>
                  </a:lnTo>
                  <a:lnTo>
                    <a:pt x="251" y="544"/>
                  </a:lnTo>
                  <a:lnTo>
                    <a:pt x="278" y="544"/>
                  </a:lnTo>
                  <a:lnTo>
                    <a:pt x="304" y="544"/>
                  </a:lnTo>
                  <a:lnTo>
                    <a:pt x="332" y="538"/>
                  </a:lnTo>
                  <a:lnTo>
                    <a:pt x="357" y="533"/>
                  </a:lnTo>
                  <a:lnTo>
                    <a:pt x="381" y="523"/>
                  </a:lnTo>
                  <a:lnTo>
                    <a:pt x="405" y="513"/>
                  </a:lnTo>
                  <a:lnTo>
                    <a:pt x="427" y="498"/>
                  </a:lnTo>
                  <a:lnTo>
                    <a:pt x="449" y="483"/>
                  </a:lnTo>
                  <a:lnTo>
                    <a:pt x="467" y="465"/>
                  </a:lnTo>
                  <a:lnTo>
                    <a:pt x="484" y="447"/>
                  </a:lnTo>
                  <a:lnTo>
                    <a:pt x="500" y="426"/>
                  </a:lnTo>
                  <a:lnTo>
                    <a:pt x="513" y="405"/>
                  </a:lnTo>
                  <a:lnTo>
                    <a:pt x="524" y="381"/>
                  </a:lnTo>
                  <a:lnTo>
                    <a:pt x="533" y="357"/>
                  </a:lnTo>
                  <a:lnTo>
                    <a:pt x="540" y="329"/>
                  </a:lnTo>
                  <a:lnTo>
                    <a:pt x="544" y="304"/>
                  </a:lnTo>
                  <a:lnTo>
                    <a:pt x="546" y="276"/>
                  </a:lnTo>
                  <a:lnTo>
                    <a:pt x="555" y="276"/>
                  </a:lnTo>
                  <a:close/>
                </a:path>
              </a:pathLst>
            </a:custGeom>
            <a:solidFill>
              <a:srgbClr val="C3E7FF"/>
            </a:solidFill>
            <a:ln w="9525">
              <a:noFill/>
              <a:round/>
              <a:headEnd/>
              <a:tailEnd/>
            </a:ln>
          </p:spPr>
          <p:txBody>
            <a:bodyPr/>
            <a:lstStyle/>
            <a:p>
              <a:endParaRPr lang="en-US"/>
            </a:p>
          </p:txBody>
        </p:sp>
        <p:sp>
          <p:nvSpPr>
            <p:cNvPr id="49287" name="Freeform 352"/>
            <p:cNvSpPr>
              <a:spLocks/>
            </p:cNvSpPr>
            <p:nvPr/>
          </p:nvSpPr>
          <p:spPr bwMode="auto">
            <a:xfrm>
              <a:off x="3657600" y="2967056"/>
              <a:ext cx="766234" cy="865188"/>
            </a:xfrm>
            <a:custGeom>
              <a:avLst/>
              <a:gdLst>
                <a:gd name="T0" fmla="*/ 2147483647 w 543"/>
                <a:gd name="T1" fmla="*/ 2147483647 h 545"/>
                <a:gd name="T2" fmla="*/ 2147483647 w 543"/>
                <a:gd name="T3" fmla="*/ 2147483647 h 545"/>
                <a:gd name="T4" fmla="*/ 2147483647 w 543"/>
                <a:gd name="T5" fmla="*/ 2147483647 h 545"/>
                <a:gd name="T6" fmla="*/ 2147483647 w 543"/>
                <a:gd name="T7" fmla="*/ 2147483647 h 545"/>
                <a:gd name="T8" fmla="*/ 2147483647 w 543"/>
                <a:gd name="T9" fmla="*/ 2147483647 h 545"/>
                <a:gd name="T10" fmla="*/ 2147483647 w 543"/>
                <a:gd name="T11" fmla="*/ 2147483647 h 545"/>
                <a:gd name="T12" fmla="*/ 2147483647 w 543"/>
                <a:gd name="T13" fmla="*/ 2147483647 h 545"/>
                <a:gd name="T14" fmla="*/ 2147483647 w 543"/>
                <a:gd name="T15" fmla="*/ 2147483647 h 545"/>
                <a:gd name="T16" fmla="*/ 2147483647 w 543"/>
                <a:gd name="T17" fmla="*/ 2147483647 h 545"/>
                <a:gd name="T18" fmla="*/ 2147483647 w 543"/>
                <a:gd name="T19" fmla="*/ 2147483647 h 545"/>
                <a:gd name="T20" fmla="*/ 0 w 543"/>
                <a:gd name="T21" fmla="*/ 2147483647 h 545"/>
                <a:gd name="T22" fmla="*/ 2147483647 w 543"/>
                <a:gd name="T23" fmla="*/ 2147483647 h 545"/>
                <a:gd name="T24" fmla="*/ 2147483647 w 543"/>
                <a:gd name="T25" fmla="*/ 2147483647 h 545"/>
                <a:gd name="T26" fmla="*/ 2147483647 w 543"/>
                <a:gd name="T27" fmla="*/ 2147483647 h 545"/>
                <a:gd name="T28" fmla="*/ 2147483647 w 543"/>
                <a:gd name="T29" fmla="*/ 2147483647 h 545"/>
                <a:gd name="T30" fmla="*/ 2147483647 w 543"/>
                <a:gd name="T31" fmla="*/ 2147483647 h 545"/>
                <a:gd name="T32" fmla="*/ 2147483647 w 543"/>
                <a:gd name="T33" fmla="*/ 2147483647 h 545"/>
                <a:gd name="T34" fmla="*/ 2147483647 w 543"/>
                <a:gd name="T35" fmla="*/ 2147483647 h 545"/>
                <a:gd name="T36" fmla="*/ 2147483647 w 543"/>
                <a:gd name="T37" fmla="*/ 2147483647 h 545"/>
                <a:gd name="T38" fmla="*/ 2147483647 w 543"/>
                <a:gd name="T39" fmla="*/ 2147483647 h 545"/>
                <a:gd name="T40" fmla="*/ 2147483647 w 543"/>
                <a:gd name="T41" fmla="*/ 2147483647 h 545"/>
                <a:gd name="T42" fmla="*/ 2147483647 w 543"/>
                <a:gd name="T43" fmla="*/ 2147483647 h 545"/>
                <a:gd name="T44" fmla="*/ 2147483647 w 543"/>
                <a:gd name="T45" fmla="*/ 2147483647 h 545"/>
                <a:gd name="T46" fmla="*/ 2147483647 w 543"/>
                <a:gd name="T47" fmla="*/ 2147483647 h 545"/>
                <a:gd name="T48" fmla="*/ 2147483647 w 543"/>
                <a:gd name="T49" fmla="*/ 2147483647 h 545"/>
                <a:gd name="T50" fmla="*/ 2147483647 w 543"/>
                <a:gd name="T51" fmla="*/ 2147483647 h 545"/>
                <a:gd name="T52" fmla="*/ 2147483647 w 543"/>
                <a:gd name="T53" fmla="*/ 2147483647 h 545"/>
                <a:gd name="T54" fmla="*/ 2147483647 w 543"/>
                <a:gd name="T55" fmla="*/ 2147483647 h 545"/>
                <a:gd name="T56" fmla="*/ 2147483647 w 543"/>
                <a:gd name="T57" fmla="*/ 2147483647 h 545"/>
                <a:gd name="T58" fmla="*/ 2147483647 w 543"/>
                <a:gd name="T59" fmla="*/ 2147483647 h 545"/>
                <a:gd name="T60" fmla="*/ 2147483647 w 543"/>
                <a:gd name="T61" fmla="*/ 2147483647 h 545"/>
                <a:gd name="T62" fmla="*/ 2147483647 w 543"/>
                <a:gd name="T63" fmla="*/ 2147483647 h 545"/>
                <a:gd name="T64" fmla="*/ 2147483647 w 543"/>
                <a:gd name="T65" fmla="*/ 2147483647 h 545"/>
                <a:gd name="T66" fmla="*/ 2147483647 w 543"/>
                <a:gd name="T67" fmla="*/ 2147483647 h 545"/>
                <a:gd name="T68" fmla="*/ 2147483647 w 543"/>
                <a:gd name="T69" fmla="*/ 2147483647 h 545"/>
                <a:gd name="T70" fmla="*/ 2147483647 w 543"/>
                <a:gd name="T71" fmla="*/ 2147483647 h 545"/>
                <a:gd name="T72" fmla="*/ 2147483647 w 543"/>
                <a:gd name="T73" fmla="*/ 2147483647 h 545"/>
                <a:gd name="T74" fmla="*/ 2147483647 w 543"/>
                <a:gd name="T75" fmla="*/ 2147483647 h 545"/>
                <a:gd name="T76" fmla="*/ 2147483647 w 543"/>
                <a:gd name="T77" fmla="*/ 2147483647 h 545"/>
                <a:gd name="T78" fmla="*/ 2147483647 w 543"/>
                <a:gd name="T79" fmla="*/ 2147483647 h 545"/>
                <a:gd name="T80" fmla="*/ 2147483647 w 543"/>
                <a:gd name="T81" fmla="*/ 2147483647 h 545"/>
                <a:gd name="T82" fmla="*/ 2147483647 w 543"/>
                <a:gd name="T83" fmla="*/ 2147483647 h 545"/>
                <a:gd name="T84" fmla="*/ 2147483647 w 543"/>
                <a:gd name="T85" fmla="*/ 2147483647 h 54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3"/>
                <a:gd name="T130" fmla="*/ 0 h 545"/>
                <a:gd name="T131" fmla="*/ 543 w 543"/>
                <a:gd name="T132" fmla="*/ 545 h 54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3" h="545">
                  <a:moveTo>
                    <a:pt x="543" y="272"/>
                  </a:moveTo>
                  <a:lnTo>
                    <a:pt x="543" y="245"/>
                  </a:lnTo>
                  <a:lnTo>
                    <a:pt x="538" y="217"/>
                  </a:lnTo>
                  <a:lnTo>
                    <a:pt x="532" y="192"/>
                  </a:lnTo>
                  <a:lnTo>
                    <a:pt x="523" y="166"/>
                  </a:lnTo>
                  <a:lnTo>
                    <a:pt x="510" y="142"/>
                  </a:lnTo>
                  <a:lnTo>
                    <a:pt x="498" y="120"/>
                  </a:lnTo>
                  <a:lnTo>
                    <a:pt x="481" y="98"/>
                  </a:lnTo>
                  <a:lnTo>
                    <a:pt x="465" y="80"/>
                  </a:lnTo>
                  <a:lnTo>
                    <a:pt x="445" y="62"/>
                  </a:lnTo>
                  <a:lnTo>
                    <a:pt x="424" y="47"/>
                  </a:lnTo>
                  <a:lnTo>
                    <a:pt x="401" y="33"/>
                  </a:lnTo>
                  <a:lnTo>
                    <a:pt x="377" y="22"/>
                  </a:lnTo>
                  <a:lnTo>
                    <a:pt x="353" y="12"/>
                  </a:lnTo>
                  <a:lnTo>
                    <a:pt x="326" y="5"/>
                  </a:lnTo>
                  <a:lnTo>
                    <a:pt x="300" y="1"/>
                  </a:lnTo>
                  <a:lnTo>
                    <a:pt x="272" y="0"/>
                  </a:lnTo>
                  <a:lnTo>
                    <a:pt x="243" y="1"/>
                  </a:lnTo>
                  <a:lnTo>
                    <a:pt x="218" y="5"/>
                  </a:lnTo>
                  <a:lnTo>
                    <a:pt x="190" y="12"/>
                  </a:lnTo>
                  <a:lnTo>
                    <a:pt x="166" y="22"/>
                  </a:lnTo>
                  <a:lnTo>
                    <a:pt x="143" y="33"/>
                  </a:lnTo>
                  <a:lnTo>
                    <a:pt x="119" y="47"/>
                  </a:lnTo>
                  <a:lnTo>
                    <a:pt x="99" y="62"/>
                  </a:lnTo>
                  <a:lnTo>
                    <a:pt x="78" y="80"/>
                  </a:lnTo>
                  <a:lnTo>
                    <a:pt x="62" y="98"/>
                  </a:lnTo>
                  <a:lnTo>
                    <a:pt x="45" y="120"/>
                  </a:lnTo>
                  <a:lnTo>
                    <a:pt x="33" y="142"/>
                  </a:lnTo>
                  <a:lnTo>
                    <a:pt x="20" y="166"/>
                  </a:lnTo>
                  <a:lnTo>
                    <a:pt x="11" y="192"/>
                  </a:lnTo>
                  <a:lnTo>
                    <a:pt x="5" y="217"/>
                  </a:lnTo>
                  <a:lnTo>
                    <a:pt x="2" y="245"/>
                  </a:lnTo>
                  <a:lnTo>
                    <a:pt x="0" y="272"/>
                  </a:lnTo>
                  <a:lnTo>
                    <a:pt x="2" y="300"/>
                  </a:lnTo>
                  <a:lnTo>
                    <a:pt x="5" y="327"/>
                  </a:lnTo>
                  <a:lnTo>
                    <a:pt x="11" y="353"/>
                  </a:lnTo>
                  <a:lnTo>
                    <a:pt x="20" y="379"/>
                  </a:lnTo>
                  <a:lnTo>
                    <a:pt x="33" y="402"/>
                  </a:lnTo>
                  <a:lnTo>
                    <a:pt x="45" y="424"/>
                  </a:lnTo>
                  <a:lnTo>
                    <a:pt x="62" y="446"/>
                  </a:lnTo>
                  <a:lnTo>
                    <a:pt x="78" y="465"/>
                  </a:lnTo>
                  <a:lnTo>
                    <a:pt x="99" y="483"/>
                  </a:lnTo>
                  <a:lnTo>
                    <a:pt x="119" y="498"/>
                  </a:lnTo>
                  <a:lnTo>
                    <a:pt x="143" y="512"/>
                  </a:lnTo>
                  <a:lnTo>
                    <a:pt x="166" y="523"/>
                  </a:lnTo>
                  <a:lnTo>
                    <a:pt x="190" y="532"/>
                  </a:lnTo>
                  <a:lnTo>
                    <a:pt x="218" y="540"/>
                  </a:lnTo>
                  <a:lnTo>
                    <a:pt x="243" y="543"/>
                  </a:lnTo>
                  <a:lnTo>
                    <a:pt x="272" y="545"/>
                  </a:lnTo>
                  <a:lnTo>
                    <a:pt x="300" y="543"/>
                  </a:lnTo>
                  <a:lnTo>
                    <a:pt x="326" y="540"/>
                  </a:lnTo>
                  <a:lnTo>
                    <a:pt x="353" y="532"/>
                  </a:lnTo>
                  <a:lnTo>
                    <a:pt x="377" y="523"/>
                  </a:lnTo>
                  <a:lnTo>
                    <a:pt x="401" y="512"/>
                  </a:lnTo>
                  <a:lnTo>
                    <a:pt x="424" y="498"/>
                  </a:lnTo>
                  <a:lnTo>
                    <a:pt x="445" y="483"/>
                  </a:lnTo>
                  <a:lnTo>
                    <a:pt x="465" y="465"/>
                  </a:lnTo>
                  <a:lnTo>
                    <a:pt x="481" y="446"/>
                  </a:lnTo>
                  <a:lnTo>
                    <a:pt x="498" y="424"/>
                  </a:lnTo>
                  <a:lnTo>
                    <a:pt x="510" y="402"/>
                  </a:lnTo>
                  <a:lnTo>
                    <a:pt x="523" y="379"/>
                  </a:lnTo>
                  <a:lnTo>
                    <a:pt x="532" y="353"/>
                  </a:lnTo>
                  <a:lnTo>
                    <a:pt x="538" y="327"/>
                  </a:lnTo>
                  <a:lnTo>
                    <a:pt x="543" y="300"/>
                  </a:lnTo>
                  <a:lnTo>
                    <a:pt x="543" y="272"/>
                  </a:lnTo>
                  <a:lnTo>
                    <a:pt x="534" y="272"/>
                  </a:lnTo>
                  <a:lnTo>
                    <a:pt x="534" y="245"/>
                  </a:lnTo>
                  <a:lnTo>
                    <a:pt x="529" y="219"/>
                  </a:lnTo>
                  <a:lnTo>
                    <a:pt x="523" y="194"/>
                  </a:lnTo>
                  <a:lnTo>
                    <a:pt x="514" y="170"/>
                  </a:lnTo>
                  <a:lnTo>
                    <a:pt x="503" y="146"/>
                  </a:lnTo>
                  <a:lnTo>
                    <a:pt x="490" y="126"/>
                  </a:lnTo>
                  <a:lnTo>
                    <a:pt x="474" y="106"/>
                  </a:lnTo>
                  <a:lnTo>
                    <a:pt x="457" y="86"/>
                  </a:lnTo>
                  <a:lnTo>
                    <a:pt x="439" y="69"/>
                  </a:lnTo>
                  <a:lnTo>
                    <a:pt x="419" y="55"/>
                  </a:lnTo>
                  <a:lnTo>
                    <a:pt x="397" y="42"/>
                  </a:lnTo>
                  <a:lnTo>
                    <a:pt x="373" y="31"/>
                  </a:lnTo>
                  <a:lnTo>
                    <a:pt x="349" y="22"/>
                  </a:lnTo>
                  <a:lnTo>
                    <a:pt x="324" y="14"/>
                  </a:lnTo>
                  <a:lnTo>
                    <a:pt x="298" y="11"/>
                  </a:lnTo>
                  <a:lnTo>
                    <a:pt x="272" y="9"/>
                  </a:lnTo>
                  <a:lnTo>
                    <a:pt x="245" y="11"/>
                  </a:lnTo>
                  <a:lnTo>
                    <a:pt x="219" y="14"/>
                  </a:lnTo>
                  <a:lnTo>
                    <a:pt x="194" y="22"/>
                  </a:lnTo>
                  <a:lnTo>
                    <a:pt x="170" y="31"/>
                  </a:lnTo>
                  <a:lnTo>
                    <a:pt x="146" y="42"/>
                  </a:lnTo>
                  <a:lnTo>
                    <a:pt x="124" y="55"/>
                  </a:lnTo>
                  <a:lnTo>
                    <a:pt x="104" y="69"/>
                  </a:lnTo>
                  <a:lnTo>
                    <a:pt x="86" y="86"/>
                  </a:lnTo>
                  <a:lnTo>
                    <a:pt x="69" y="106"/>
                  </a:lnTo>
                  <a:lnTo>
                    <a:pt x="53" y="126"/>
                  </a:lnTo>
                  <a:lnTo>
                    <a:pt x="40" y="146"/>
                  </a:lnTo>
                  <a:lnTo>
                    <a:pt x="29" y="170"/>
                  </a:lnTo>
                  <a:lnTo>
                    <a:pt x="20" y="194"/>
                  </a:lnTo>
                  <a:lnTo>
                    <a:pt x="14" y="219"/>
                  </a:lnTo>
                  <a:lnTo>
                    <a:pt x="9" y="245"/>
                  </a:lnTo>
                  <a:lnTo>
                    <a:pt x="9" y="272"/>
                  </a:lnTo>
                  <a:lnTo>
                    <a:pt x="9" y="300"/>
                  </a:lnTo>
                  <a:lnTo>
                    <a:pt x="14" y="325"/>
                  </a:lnTo>
                  <a:lnTo>
                    <a:pt x="20" y="351"/>
                  </a:lnTo>
                  <a:lnTo>
                    <a:pt x="29" y="375"/>
                  </a:lnTo>
                  <a:lnTo>
                    <a:pt x="40" y="399"/>
                  </a:lnTo>
                  <a:lnTo>
                    <a:pt x="53" y="419"/>
                  </a:lnTo>
                  <a:lnTo>
                    <a:pt x="69" y="439"/>
                  </a:lnTo>
                  <a:lnTo>
                    <a:pt x="86" y="459"/>
                  </a:lnTo>
                  <a:lnTo>
                    <a:pt x="104" y="476"/>
                  </a:lnTo>
                  <a:lnTo>
                    <a:pt x="124" y="490"/>
                  </a:lnTo>
                  <a:lnTo>
                    <a:pt x="146" y="503"/>
                  </a:lnTo>
                  <a:lnTo>
                    <a:pt x="170" y="516"/>
                  </a:lnTo>
                  <a:lnTo>
                    <a:pt x="194" y="523"/>
                  </a:lnTo>
                  <a:lnTo>
                    <a:pt x="219" y="530"/>
                  </a:lnTo>
                  <a:lnTo>
                    <a:pt x="245" y="534"/>
                  </a:lnTo>
                  <a:lnTo>
                    <a:pt x="272" y="536"/>
                  </a:lnTo>
                  <a:lnTo>
                    <a:pt x="298" y="534"/>
                  </a:lnTo>
                  <a:lnTo>
                    <a:pt x="324" y="530"/>
                  </a:lnTo>
                  <a:lnTo>
                    <a:pt x="349" y="523"/>
                  </a:lnTo>
                  <a:lnTo>
                    <a:pt x="373" y="516"/>
                  </a:lnTo>
                  <a:lnTo>
                    <a:pt x="397" y="503"/>
                  </a:lnTo>
                  <a:lnTo>
                    <a:pt x="419" y="490"/>
                  </a:lnTo>
                  <a:lnTo>
                    <a:pt x="439" y="476"/>
                  </a:lnTo>
                  <a:lnTo>
                    <a:pt x="457" y="459"/>
                  </a:lnTo>
                  <a:lnTo>
                    <a:pt x="474" y="439"/>
                  </a:lnTo>
                  <a:lnTo>
                    <a:pt x="490" y="419"/>
                  </a:lnTo>
                  <a:lnTo>
                    <a:pt x="503" y="399"/>
                  </a:lnTo>
                  <a:lnTo>
                    <a:pt x="514" y="375"/>
                  </a:lnTo>
                  <a:lnTo>
                    <a:pt x="523" y="351"/>
                  </a:lnTo>
                  <a:lnTo>
                    <a:pt x="529" y="325"/>
                  </a:lnTo>
                  <a:lnTo>
                    <a:pt x="534" y="300"/>
                  </a:lnTo>
                  <a:lnTo>
                    <a:pt x="534" y="272"/>
                  </a:lnTo>
                  <a:lnTo>
                    <a:pt x="543" y="272"/>
                  </a:lnTo>
                  <a:close/>
                </a:path>
              </a:pathLst>
            </a:custGeom>
            <a:solidFill>
              <a:srgbClr val="C4E7FF"/>
            </a:solidFill>
            <a:ln w="9525">
              <a:noFill/>
              <a:round/>
              <a:headEnd/>
              <a:tailEnd/>
            </a:ln>
          </p:spPr>
          <p:txBody>
            <a:bodyPr/>
            <a:lstStyle/>
            <a:p>
              <a:endParaRPr lang="en-US"/>
            </a:p>
          </p:txBody>
        </p:sp>
        <p:sp>
          <p:nvSpPr>
            <p:cNvPr id="49288" name="Freeform 353"/>
            <p:cNvSpPr>
              <a:spLocks/>
            </p:cNvSpPr>
            <p:nvPr/>
          </p:nvSpPr>
          <p:spPr bwMode="auto">
            <a:xfrm>
              <a:off x="3661834" y="2974994"/>
              <a:ext cx="757766" cy="849312"/>
            </a:xfrm>
            <a:custGeom>
              <a:avLst/>
              <a:gdLst>
                <a:gd name="T0" fmla="*/ 2147483647 w 537"/>
                <a:gd name="T1" fmla="*/ 2147483647 h 535"/>
                <a:gd name="T2" fmla="*/ 2147483647 w 537"/>
                <a:gd name="T3" fmla="*/ 2147483647 h 535"/>
                <a:gd name="T4" fmla="*/ 2147483647 w 537"/>
                <a:gd name="T5" fmla="*/ 2147483647 h 535"/>
                <a:gd name="T6" fmla="*/ 2147483647 w 537"/>
                <a:gd name="T7" fmla="*/ 2147483647 h 535"/>
                <a:gd name="T8" fmla="*/ 2147483647 w 537"/>
                <a:gd name="T9" fmla="*/ 2147483647 h 535"/>
                <a:gd name="T10" fmla="*/ 2147483647 w 537"/>
                <a:gd name="T11" fmla="*/ 0 h 535"/>
                <a:gd name="T12" fmla="*/ 2147483647 w 537"/>
                <a:gd name="T13" fmla="*/ 2147483647 h 535"/>
                <a:gd name="T14" fmla="*/ 2147483647 w 537"/>
                <a:gd name="T15" fmla="*/ 2147483647 h 535"/>
                <a:gd name="T16" fmla="*/ 2147483647 w 537"/>
                <a:gd name="T17" fmla="*/ 2147483647 h 535"/>
                <a:gd name="T18" fmla="*/ 2147483647 w 537"/>
                <a:gd name="T19" fmla="*/ 2147483647 h 535"/>
                <a:gd name="T20" fmla="*/ 0 w 537"/>
                <a:gd name="T21" fmla="*/ 2147483647 h 535"/>
                <a:gd name="T22" fmla="*/ 2147483647 w 537"/>
                <a:gd name="T23" fmla="*/ 2147483647 h 535"/>
                <a:gd name="T24" fmla="*/ 2147483647 w 537"/>
                <a:gd name="T25" fmla="*/ 2147483647 h 535"/>
                <a:gd name="T26" fmla="*/ 2147483647 w 537"/>
                <a:gd name="T27" fmla="*/ 2147483647 h 535"/>
                <a:gd name="T28" fmla="*/ 2147483647 w 537"/>
                <a:gd name="T29" fmla="*/ 2147483647 h 535"/>
                <a:gd name="T30" fmla="*/ 2147483647 w 537"/>
                <a:gd name="T31" fmla="*/ 2147483647 h 535"/>
                <a:gd name="T32" fmla="*/ 2147483647 w 537"/>
                <a:gd name="T33" fmla="*/ 2147483647 h 535"/>
                <a:gd name="T34" fmla="*/ 2147483647 w 537"/>
                <a:gd name="T35" fmla="*/ 2147483647 h 535"/>
                <a:gd name="T36" fmla="*/ 2147483647 w 537"/>
                <a:gd name="T37" fmla="*/ 2147483647 h 535"/>
                <a:gd name="T38" fmla="*/ 2147483647 w 537"/>
                <a:gd name="T39" fmla="*/ 2147483647 h 535"/>
                <a:gd name="T40" fmla="*/ 2147483647 w 537"/>
                <a:gd name="T41" fmla="*/ 2147483647 h 535"/>
                <a:gd name="T42" fmla="*/ 2147483647 w 537"/>
                <a:gd name="T43" fmla="*/ 2147483647 h 535"/>
                <a:gd name="T44" fmla="*/ 2147483647 w 537"/>
                <a:gd name="T45" fmla="*/ 2147483647 h 535"/>
                <a:gd name="T46" fmla="*/ 2147483647 w 537"/>
                <a:gd name="T47" fmla="*/ 2147483647 h 535"/>
                <a:gd name="T48" fmla="*/ 2147483647 w 537"/>
                <a:gd name="T49" fmla="*/ 2147483647 h 535"/>
                <a:gd name="T50" fmla="*/ 2147483647 w 537"/>
                <a:gd name="T51" fmla="*/ 2147483647 h 535"/>
                <a:gd name="T52" fmla="*/ 2147483647 w 537"/>
                <a:gd name="T53" fmla="*/ 2147483647 h 535"/>
                <a:gd name="T54" fmla="*/ 2147483647 w 537"/>
                <a:gd name="T55" fmla="*/ 2147483647 h 535"/>
                <a:gd name="T56" fmla="*/ 2147483647 w 537"/>
                <a:gd name="T57" fmla="*/ 2147483647 h 535"/>
                <a:gd name="T58" fmla="*/ 2147483647 w 537"/>
                <a:gd name="T59" fmla="*/ 2147483647 h 535"/>
                <a:gd name="T60" fmla="*/ 2147483647 w 537"/>
                <a:gd name="T61" fmla="*/ 2147483647 h 535"/>
                <a:gd name="T62" fmla="*/ 2147483647 w 537"/>
                <a:gd name="T63" fmla="*/ 2147483647 h 535"/>
                <a:gd name="T64" fmla="*/ 2147483647 w 537"/>
                <a:gd name="T65" fmla="*/ 2147483647 h 535"/>
                <a:gd name="T66" fmla="*/ 2147483647 w 537"/>
                <a:gd name="T67" fmla="*/ 2147483647 h 535"/>
                <a:gd name="T68" fmla="*/ 2147483647 w 537"/>
                <a:gd name="T69" fmla="*/ 2147483647 h 535"/>
                <a:gd name="T70" fmla="*/ 2147483647 w 537"/>
                <a:gd name="T71" fmla="*/ 2147483647 h 535"/>
                <a:gd name="T72" fmla="*/ 2147483647 w 537"/>
                <a:gd name="T73" fmla="*/ 2147483647 h 535"/>
                <a:gd name="T74" fmla="*/ 2147483647 w 537"/>
                <a:gd name="T75" fmla="*/ 2147483647 h 535"/>
                <a:gd name="T76" fmla="*/ 2147483647 w 537"/>
                <a:gd name="T77" fmla="*/ 2147483647 h 535"/>
                <a:gd name="T78" fmla="*/ 2147483647 w 537"/>
                <a:gd name="T79" fmla="*/ 2147483647 h 535"/>
                <a:gd name="T80" fmla="*/ 2147483647 w 537"/>
                <a:gd name="T81" fmla="*/ 2147483647 h 535"/>
                <a:gd name="T82" fmla="*/ 2147483647 w 537"/>
                <a:gd name="T83" fmla="*/ 2147483647 h 535"/>
                <a:gd name="T84" fmla="*/ 2147483647 w 537"/>
                <a:gd name="T85" fmla="*/ 2147483647 h 53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37"/>
                <a:gd name="T130" fmla="*/ 0 h 535"/>
                <a:gd name="T131" fmla="*/ 537 w 537"/>
                <a:gd name="T132" fmla="*/ 535 h 53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37" h="535">
                  <a:moveTo>
                    <a:pt x="537" y="267"/>
                  </a:moveTo>
                  <a:lnTo>
                    <a:pt x="535" y="240"/>
                  </a:lnTo>
                  <a:lnTo>
                    <a:pt x="531" y="214"/>
                  </a:lnTo>
                  <a:lnTo>
                    <a:pt x="524" y="189"/>
                  </a:lnTo>
                  <a:lnTo>
                    <a:pt x="515" y="163"/>
                  </a:lnTo>
                  <a:lnTo>
                    <a:pt x="504" y="139"/>
                  </a:lnTo>
                  <a:lnTo>
                    <a:pt x="491" y="117"/>
                  </a:lnTo>
                  <a:lnTo>
                    <a:pt x="475" y="97"/>
                  </a:lnTo>
                  <a:lnTo>
                    <a:pt x="458" y="79"/>
                  </a:lnTo>
                  <a:lnTo>
                    <a:pt x="440" y="61"/>
                  </a:lnTo>
                  <a:lnTo>
                    <a:pt x="418" y="46"/>
                  </a:lnTo>
                  <a:lnTo>
                    <a:pt x="396" y="31"/>
                  </a:lnTo>
                  <a:lnTo>
                    <a:pt x="372" y="20"/>
                  </a:lnTo>
                  <a:lnTo>
                    <a:pt x="348" y="11"/>
                  </a:lnTo>
                  <a:lnTo>
                    <a:pt x="323" y="6"/>
                  </a:lnTo>
                  <a:lnTo>
                    <a:pt x="295" y="0"/>
                  </a:lnTo>
                  <a:lnTo>
                    <a:pt x="269" y="0"/>
                  </a:lnTo>
                  <a:lnTo>
                    <a:pt x="242" y="0"/>
                  </a:lnTo>
                  <a:lnTo>
                    <a:pt x="215" y="6"/>
                  </a:lnTo>
                  <a:lnTo>
                    <a:pt x="189" y="11"/>
                  </a:lnTo>
                  <a:lnTo>
                    <a:pt x="165" y="20"/>
                  </a:lnTo>
                  <a:lnTo>
                    <a:pt x="141" y="31"/>
                  </a:lnTo>
                  <a:lnTo>
                    <a:pt x="119" y="46"/>
                  </a:lnTo>
                  <a:lnTo>
                    <a:pt x="97" y="61"/>
                  </a:lnTo>
                  <a:lnTo>
                    <a:pt x="79" y="79"/>
                  </a:lnTo>
                  <a:lnTo>
                    <a:pt x="63" y="97"/>
                  </a:lnTo>
                  <a:lnTo>
                    <a:pt x="46" y="117"/>
                  </a:lnTo>
                  <a:lnTo>
                    <a:pt x="33" y="139"/>
                  </a:lnTo>
                  <a:lnTo>
                    <a:pt x="22" y="163"/>
                  </a:lnTo>
                  <a:lnTo>
                    <a:pt x="13" y="189"/>
                  </a:lnTo>
                  <a:lnTo>
                    <a:pt x="6" y="214"/>
                  </a:lnTo>
                  <a:lnTo>
                    <a:pt x="2" y="240"/>
                  </a:lnTo>
                  <a:lnTo>
                    <a:pt x="0" y="267"/>
                  </a:lnTo>
                  <a:lnTo>
                    <a:pt x="2" y="295"/>
                  </a:lnTo>
                  <a:lnTo>
                    <a:pt x="6" y="320"/>
                  </a:lnTo>
                  <a:lnTo>
                    <a:pt x="13" y="348"/>
                  </a:lnTo>
                  <a:lnTo>
                    <a:pt x="22" y="372"/>
                  </a:lnTo>
                  <a:lnTo>
                    <a:pt x="33" y="396"/>
                  </a:lnTo>
                  <a:lnTo>
                    <a:pt x="46" y="417"/>
                  </a:lnTo>
                  <a:lnTo>
                    <a:pt x="63" y="438"/>
                  </a:lnTo>
                  <a:lnTo>
                    <a:pt x="79" y="456"/>
                  </a:lnTo>
                  <a:lnTo>
                    <a:pt x="97" y="474"/>
                  </a:lnTo>
                  <a:lnTo>
                    <a:pt x="119" y="489"/>
                  </a:lnTo>
                  <a:lnTo>
                    <a:pt x="141" y="504"/>
                  </a:lnTo>
                  <a:lnTo>
                    <a:pt x="165" y="514"/>
                  </a:lnTo>
                  <a:lnTo>
                    <a:pt x="189" y="524"/>
                  </a:lnTo>
                  <a:lnTo>
                    <a:pt x="215" y="529"/>
                  </a:lnTo>
                  <a:lnTo>
                    <a:pt x="242" y="535"/>
                  </a:lnTo>
                  <a:lnTo>
                    <a:pt x="269" y="535"/>
                  </a:lnTo>
                  <a:lnTo>
                    <a:pt x="295" y="535"/>
                  </a:lnTo>
                  <a:lnTo>
                    <a:pt x="323" y="529"/>
                  </a:lnTo>
                  <a:lnTo>
                    <a:pt x="348" y="524"/>
                  </a:lnTo>
                  <a:lnTo>
                    <a:pt x="372" y="514"/>
                  </a:lnTo>
                  <a:lnTo>
                    <a:pt x="396" y="504"/>
                  </a:lnTo>
                  <a:lnTo>
                    <a:pt x="418" y="489"/>
                  </a:lnTo>
                  <a:lnTo>
                    <a:pt x="440" y="474"/>
                  </a:lnTo>
                  <a:lnTo>
                    <a:pt x="458" y="456"/>
                  </a:lnTo>
                  <a:lnTo>
                    <a:pt x="475" y="438"/>
                  </a:lnTo>
                  <a:lnTo>
                    <a:pt x="491" y="417"/>
                  </a:lnTo>
                  <a:lnTo>
                    <a:pt x="504" y="396"/>
                  </a:lnTo>
                  <a:lnTo>
                    <a:pt x="515" y="372"/>
                  </a:lnTo>
                  <a:lnTo>
                    <a:pt x="524" y="348"/>
                  </a:lnTo>
                  <a:lnTo>
                    <a:pt x="531" y="320"/>
                  </a:lnTo>
                  <a:lnTo>
                    <a:pt x="535" y="295"/>
                  </a:lnTo>
                  <a:lnTo>
                    <a:pt x="537" y="267"/>
                  </a:lnTo>
                  <a:lnTo>
                    <a:pt x="528" y="267"/>
                  </a:lnTo>
                  <a:lnTo>
                    <a:pt x="526" y="242"/>
                  </a:lnTo>
                  <a:lnTo>
                    <a:pt x="522" y="216"/>
                  </a:lnTo>
                  <a:lnTo>
                    <a:pt x="515" y="190"/>
                  </a:lnTo>
                  <a:lnTo>
                    <a:pt x="507" y="167"/>
                  </a:lnTo>
                  <a:lnTo>
                    <a:pt x="496" y="145"/>
                  </a:lnTo>
                  <a:lnTo>
                    <a:pt x="484" y="123"/>
                  </a:lnTo>
                  <a:lnTo>
                    <a:pt x="469" y="103"/>
                  </a:lnTo>
                  <a:lnTo>
                    <a:pt x="451" y="84"/>
                  </a:lnTo>
                  <a:lnTo>
                    <a:pt x="432" y="68"/>
                  </a:lnTo>
                  <a:lnTo>
                    <a:pt x="414" y="53"/>
                  </a:lnTo>
                  <a:lnTo>
                    <a:pt x="392" y="40"/>
                  </a:lnTo>
                  <a:lnTo>
                    <a:pt x="370" y="29"/>
                  </a:lnTo>
                  <a:lnTo>
                    <a:pt x="346" y="20"/>
                  </a:lnTo>
                  <a:lnTo>
                    <a:pt x="321" y="15"/>
                  </a:lnTo>
                  <a:lnTo>
                    <a:pt x="295" y="9"/>
                  </a:lnTo>
                  <a:lnTo>
                    <a:pt x="269" y="9"/>
                  </a:lnTo>
                  <a:lnTo>
                    <a:pt x="242" y="9"/>
                  </a:lnTo>
                  <a:lnTo>
                    <a:pt x="216" y="15"/>
                  </a:lnTo>
                  <a:lnTo>
                    <a:pt x="191" y="20"/>
                  </a:lnTo>
                  <a:lnTo>
                    <a:pt x="169" y="29"/>
                  </a:lnTo>
                  <a:lnTo>
                    <a:pt x="145" y="40"/>
                  </a:lnTo>
                  <a:lnTo>
                    <a:pt x="123" y="53"/>
                  </a:lnTo>
                  <a:lnTo>
                    <a:pt x="105" y="68"/>
                  </a:lnTo>
                  <a:lnTo>
                    <a:pt x="86" y="84"/>
                  </a:lnTo>
                  <a:lnTo>
                    <a:pt x="68" y="103"/>
                  </a:lnTo>
                  <a:lnTo>
                    <a:pt x="53" y="123"/>
                  </a:lnTo>
                  <a:lnTo>
                    <a:pt x="41" y="145"/>
                  </a:lnTo>
                  <a:lnTo>
                    <a:pt x="30" y="167"/>
                  </a:lnTo>
                  <a:lnTo>
                    <a:pt x="22" y="190"/>
                  </a:lnTo>
                  <a:lnTo>
                    <a:pt x="15" y="216"/>
                  </a:lnTo>
                  <a:lnTo>
                    <a:pt x="11" y="242"/>
                  </a:lnTo>
                  <a:lnTo>
                    <a:pt x="10" y="267"/>
                  </a:lnTo>
                  <a:lnTo>
                    <a:pt x="11" y="293"/>
                  </a:lnTo>
                  <a:lnTo>
                    <a:pt x="15" y="320"/>
                  </a:lnTo>
                  <a:lnTo>
                    <a:pt x="22" y="344"/>
                  </a:lnTo>
                  <a:lnTo>
                    <a:pt x="30" y="368"/>
                  </a:lnTo>
                  <a:lnTo>
                    <a:pt x="41" y="390"/>
                  </a:lnTo>
                  <a:lnTo>
                    <a:pt x="53" y="412"/>
                  </a:lnTo>
                  <a:lnTo>
                    <a:pt x="68" y="432"/>
                  </a:lnTo>
                  <a:lnTo>
                    <a:pt x="86" y="450"/>
                  </a:lnTo>
                  <a:lnTo>
                    <a:pt x="105" y="467"/>
                  </a:lnTo>
                  <a:lnTo>
                    <a:pt x="123" y="482"/>
                  </a:lnTo>
                  <a:lnTo>
                    <a:pt x="145" y="494"/>
                  </a:lnTo>
                  <a:lnTo>
                    <a:pt x="169" y="505"/>
                  </a:lnTo>
                  <a:lnTo>
                    <a:pt x="191" y="514"/>
                  </a:lnTo>
                  <a:lnTo>
                    <a:pt x="216" y="520"/>
                  </a:lnTo>
                  <a:lnTo>
                    <a:pt x="242" y="525"/>
                  </a:lnTo>
                  <a:lnTo>
                    <a:pt x="269" y="525"/>
                  </a:lnTo>
                  <a:lnTo>
                    <a:pt x="295" y="525"/>
                  </a:lnTo>
                  <a:lnTo>
                    <a:pt x="321" y="520"/>
                  </a:lnTo>
                  <a:lnTo>
                    <a:pt x="346" y="514"/>
                  </a:lnTo>
                  <a:lnTo>
                    <a:pt x="370" y="505"/>
                  </a:lnTo>
                  <a:lnTo>
                    <a:pt x="392" y="494"/>
                  </a:lnTo>
                  <a:lnTo>
                    <a:pt x="414" y="482"/>
                  </a:lnTo>
                  <a:lnTo>
                    <a:pt x="432" y="467"/>
                  </a:lnTo>
                  <a:lnTo>
                    <a:pt x="451" y="450"/>
                  </a:lnTo>
                  <a:lnTo>
                    <a:pt x="469" y="432"/>
                  </a:lnTo>
                  <a:lnTo>
                    <a:pt x="484" y="412"/>
                  </a:lnTo>
                  <a:lnTo>
                    <a:pt x="496" y="390"/>
                  </a:lnTo>
                  <a:lnTo>
                    <a:pt x="507" y="368"/>
                  </a:lnTo>
                  <a:lnTo>
                    <a:pt x="515" y="344"/>
                  </a:lnTo>
                  <a:lnTo>
                    <a:pt x="522" y="320"/>
                  </a:lnTo>
                  <a:lnTo>
                    <a:pt x="526" y="293"/>
                  </a:lnTo>
                  <a:lnTo>
                    <a:pt x="528" y="267"/>
                  </a:lnTo>
                  <a:lnTo>
                    <a:pt x="537" y="267"/>
                  </a:lnTo>
                  <a:close/>
                </a:path>
              </a:pathLst>
            </a:custGeom>
            <a:solidFill>
              <a:srgbClr val="C5E7FF"/>
            </a:solidFill>
            <a:ln w="9525">
              <a:noFill/>
              <a:round/>
              <a:headEnd/>
              <a:tailEnd/>
            </a:ln>
          </p:spPr>
          <p:txBody>
            <a:bodyPr/>
            <a:lstStyle/>
            <a:p>
              <a:endParaRPr lang="en-US"/>
            </a:p>
          </p:txBody>
        </p:sp>
        <p:sp>
          <p:nvSpPr>
            <p:cNvPr id="49289" name="Freeform 354"/>
            <p:cNvSpPr>
              <a:spLocks/>
            </p:cNvSpPr>
            <p:nvPr/>
          </p:nvSpPr>
          <p:spPr bwMode="auto">
            <a:xfrm>
              <a:off x="3670303" y="2981344"/>
              <a:ext cx="740833" cy="836612"/>
            </a:xfrm>
            <a:custGeom>
              <a:avLst/>
              <a:gdLst>
                <a:gd name="T0" fmla="*/ 2147483647 w 525"/>
                <a:gd name="T1" fmla="*/ 2147483647 h 527"/>
                <a:gd name="T2" fmla="*/ 2147483647 w 525"/>
                <a:gd name="T3" fmla="*/ 2147483647 h 527"/>
                <a:gd name="T4" fmla="*/ 2147483647 w 525"/>
                <a:gd name="T5" fmla="*/ 2147483647 h 527"/>
                <a:gd name="T6" fmla="*/ 2147483647 w 525"/>
                <a:gd name="T7" fmla="*/ 2147483647 h 527"/>
                <a:gd name="T8" fmla="*/ 2147483647 w 525"/>
                <a:gd name="T9" fmla="*/ 2147483647 h 527"/>
                <a:gd name="T10" fmla="*/ 2147483647 w 525"/>
                <a:gd name="T11" fmla="*/ 2147483647 h 527"/>
                <a:gd name="T12" fmla="*/ 2147483647 w 525"/>
                <a:gd name="T13" fmla="*/ 2147483647 h 527"/>
                <a:gd name="T14" fmla="*/ 2147483647 w 525"/>
                <a:gd name="T15" fmla="*/ 2147483647 h 527"/>
                <a:gd name="T16" fmla="*/ 2147483647 w 525"/>
                <a:gd name="T17" fmla="*/ 2147483647 h 527"/>
                <a:gd name="T18" fmla="*/ 2147483647 w 525"/>
                <a:gd name="T19" fmla="*/ 2147483647 h 527"/>
                <a:gd name="T20" fmla="*/ 0 w 525"/>
                <a:gd name="T21" fmla="*/ 2147483647 h 527"/>
                <a:gd name="T22" fmla="*/ 2147483647 w 525"/>
                <a:gd name="T23" fmla="*/ 2147483647 h 527"/>
                <a:gd name="T24" fmla="*/ 2147483647 w 525"/>
                <a:gd name="T25" fmla="*/ 2147483647 h 527"/>
                <a:gd name="T26" fmla="*/ 2147483647 w 525"/>
                <a:gd name="T27" fmla="*/ 2147483647 h 527"/>
                <a:gd name="T28" fmla="*/ 2147483647 w 525"/>
                <a:gd name="T29" fmla="*/ 2147483647 h 527"/>
                <a:gd name="T30" fmla="*/ 2147483647 w 525"/>
                <a:gd name="T31" fmla="*/ 2147483647 h 527"/>
                <a:gd name="T32" fmla="*/ 2147483647 w 525"/>
                <a:gd name="T33" fmla="*/ 2147483647 h 527"/>
                <a:gd name="T34" fmla="*/ 2147483647 w 525"/>
                <a:gd name="T35" fmla="*/ 2147483647 h 527"/>
                <a:gd name="T36" fmla="*/ 2147483647 w 525"/>
                <a:gd name="T37" fmla="*/ 2147483647 h 527"/>
                <a:gd name="T38" fmla="*/ 2147483647 w 525"/>
                <a:gd name="T39" fmla="*/ 2147483647 h 527"/>
                <a:gd name="T40" fmla="*/ 2147483647 w 525"/>
                <a:gd name="T41" fmla="*/ 2147483647 h 527"/>
                <a:gd name="T42" fmla="*/ 2147483647 w 525"/>
                <a:gd name="T43" fmla="*/ 2147483647 h 527"/>
                <a:gd name="T44" fmla="*/ 2147483647 w 525"/>
                <a:gd name="T45" fmla="*/ 2147483647 h 527"/>
                <a:gd name="T46" fmla="*/ 2147483647 w 525"/>
                <a:gd name="T47" fmla="*/ 2147483647 h 527"/>
                <a:gd name="T48" fmla="*/ 2147483647 w 525"/>
                <a:gd name="T49" fmla="*/ 2147483647 h 527"/>
                <a:gd name="T50" fmla="*/ 2147483647 w 525"/>
                <a:gd name="T51" fmla="*/ 2147483647 h 527"/>
                <a:gd name="T52" fmla="*/ 2147483647 w 525"/>
                <a:gd name="T53" fmla="*/ 2147483647 h 527"/>
                <a:gd name="T54" fmla="*/ 2147483647 w 525"/>
                <a:gd name="T55" fmla="*/ 2147483647 h 527"/>
                <a:gd name="T56" fmla="*/ 2147483647 w 525"/>
                <a:gd name="T57" fmla="*/ 2147483647 h 527"/>
                <a:gd name="T58" fmla="*/ 2147483647 w 525"/>
                <a:gd name="T59" fmla="*/ 2147483647 h 527"/>
                <a:gd name="T60" fmla="*/ 2147483647 w 525"/>
                <a:gd name="T61" fmla="*/ 2147483647 h 527"/>
                <a:gd name="T62" fmla="*/ 2147483647 w 525"/>
                <a:gd name="T63" fmla="*/ 2147483647 h 527"/>
                <a:gd name="T64" fmla="*/ 2147483647 w 525"/>
                <a:gd name="T65" fmla="*/ 2147483647 h 527"/>
                <a:gd name="T66" fmla="*/ 2147483647 w 525"/>
                <a:gd name="T67" fmla="*/ 2147483647 h 527"/>
                <a:gd name="T68" fmla="*/ 2147483647 w 525"/>
                <a:gd name="T69" fmla="*/ 2147483647 h 527"/>
                <a:gd name="T70" fmla="*/ 2147483647 w 525"/>
                <a:gd name="T71" fmla="*/ 2147483647 h 527"/>
                <a:gd name="T72" fmla="*/ 2147483647 w 525"/>
                <a:gd name="T73" fmla="*/ 2147483647 h 527"/>
                <a:gd name="T74" fmla="*/ 2147483647 w 525"/>
                <a:gd name="T75" fmla="*/ 2147483647 h 527"/>
                <a:gd name="T76" fmla="*/ 2147483647 w 525"/>
                <a:gd name="T77" fmla="*/ 2147483647 h 527"/>
                <a:gd name="T78" fmla="*/ 2147483647 w 525"/>
                <a:gd name="T79" fmla="*/ 2147483647 h 527"/>
                <a:gd name="T80" fmla="*/ 2147483647 w 525"/>
                <a:gd name="T81" fmla="*/ 2147483647 h 527"/>
                <a:gd name="T82" fmla="*/ 2147483647 w 525"/>
                <a:gd name="T83" fmla="*/ 2147483647 h 527"/>
                <a:gd name="T84" fmla="*/ 2147483647 w 525"/>
                <a:gd name="T85" fmla="*/ 2147483647 h 5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25"/>
                <a:gd name="T130" fmla="*/ 0 h 527"/>
                <a:gd name="T131" fmla="*/ 525 w 525"/>
                <a:gd name="T132" fmla="*/ 527 h 5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25" h="527">
                  <a:moveTo>
                    <a:pt x="525" y="263"/>
                  </a:moveTo>
                  <a:lnTo>
                    <a:pt x="525" y="236"/>
                  </a:lnTo>
                  <a:lnTo>
                    <a:pt x="520" y="210"/>
                  </a:lnTo>
                  <a:lnTo>
                    <a:pt x="514" y="185"/>
                  </a:lnTo>
                  <a:lnTo>
                    <a:pt x="505" y="161"/>
                  </a:lnTo>
                  <a:lnTo>
                    <a:pt x="494" y="137"/>
                  </a:lnTo>
                  <a:lnTo>
                    <a:pt x="481" y="117"/>
                  </a:lnTo>
                  <a:lnTo>
                    <a:pt x="465" y="97"/>
                  </a:lnTo>
                  <a:lnTo>
                    <a:pt x="448" y="77"/>
                  </a:lnTo>
                  <a:lnTo>
                    <a:pt x="430" y="60"/>
                  </a:lnTo>
                  <a:lnTo>
                    <a:pt x="410" y="46"/>
                  </a:lnTo>
                  <a:lnTo>
                    <a:pt x="388" y="33"/>
                  </a:lnTo>
                  <a:lnTo>
                    <a:pt x="364" y="22"/>
                  </a:lnTo>
                  <a:lnTo>
                    <a:pt x="340" y="13"/>
                  </a:lnTo>
                  <a:lnTo>
                    <a:pt x="315" y="5"/>
                  </a:lnTo>
                  <a:lnTo>
                    <a:pt x="289" y="2"/>
                  </a:lnTo>
                  <a:lnTo>
                    <a:pt x="263" y="0"/>
                  </a:lnTo>
                  <a:lnTo>
                    <a:pt x="236" y="2"/>
                  </a:lnTo>
                  <a:lnTo>
                    <a:pt x="210" y="5"/>
                  </a:lnTo>
                  <a:lnTo>
                    <a:pt x="185" y="13"/>
                  </a:lnTo>
                  <a:lnTo>
                    <a:pt x="161" y="22"/>
                  </a:lnTo>
                  <a:lnTo>
                    <a:pt x="137" y="33"/>
                  </a:lnTo>
                  <a:lnTo>
                    <a:pt x="115" y="46"/>
                  </a:lnTo>
                  <a:lnTo>
                    <a:pt x="95" y="60"/>
                  </a:lnTo>
                  <a:lnTo>
                    <a:pt x="77" y="77"/>
                  </a:lnTo>
                  <a:lnTo>
                    <a:pt x="60" y="97"/>
                  </a:lnTo>
                  <a:lnTo>
                    <a:pt x="44" y="117"/>
                  </a:lnTo>
                  <a:lnTo>
                    <a:pt x="31" y="137"/>
                  </a:lnTo>
                  <a:lnTo>
                    <a:pt x="20" y="161"/>
                  </a:lnTo>
                  <a:lnTo>
                    <a:pt x="11" y="185"/>
                  </a:lnTo>
                  <a:lnTo>
                    <a:pt x="5" y="210"/>
                  </a:lnTo>
                  <a:lnTo>
                    <a:pt x="0" y="236"/>
                  </a:lnTo>
                  <a:lnTo>
                    <a:pt x="0" y="263"/>
                  </a:lnTo>
                  <a:lnTo>
                    <a:pt x="0" y="291"/>
                  </a:lnTo>
                  <a:lnTo>
                    <a:pt x="5" y="316"/>
                  </a:lnTo>
                  <a:lnTo>
                    <a:pt x="11" y="342"/>
                  </a:lnTo>
                  <a:lnTo>
                    <a:pt x="20" y="366"/>
                  </a:lnTo>
                  <a:lnTo>
                    <a:pt x="31" y="390"/>
                  </a:lnTo>
                  <a:lnTo>
                    <a:pt x="44" y="410"/>
                  </a:lnTo>
                  <a:lnTo>
                    <a:pt x="60" y="430"/>
                  </a:lnTo>
                  <a:lnTo>
                    <a:pt x="77" y="450"/>
                  </a:lnTo>
                  <a:lnTo>
                    <a:pt x="95" y="467"/>
                  </a:lnTo>
                  <a:lnTo>
                    <a:pt x="115" y="481"/>
                  </a:lnTo>
                  <a:lnTo>
                    <a:pt x="137" y="494"/>
                  </a:lnTo>
                  <a:lnTo>
                    <a:pt x="161" y="507"/>
                  </a:lnTo>
                  <a:lnTo>
                    <a:pt x="185" y="514"/>
                  </a:lnTo>
                  <a:lnTo>
                    <a:pt x="210" y="521"/>
                  </a:lnTo>
                  <a:lnTo>
                    <a:pt x="236" y="525"/>
                  </a:lnTo>
                  <a:lnTo>
                    <a:pt x="263" y="527"/>
                  </a:lnTo>
                  <a:lnTo>
                    <a:pt x="289" y="525"/>
                  </a:lnTo>
                  <a:lnTo>
                    <a:pt x="315" y="521"/>
                  </a:lnTo>
                  <a:lnTo>
                    <a:pt x="340" y="514"/>
                  </a:lnTo>
                  <a:lnTo>
                    <a:pt x="364" y="507"/>
                  </a:lnTo>
                  <a:lnTo>
                    <a:pt x="388" y="494"/>
                  </a:lnTo>
                  <a:lnTo>
                    <a:pt x="410" y="481"/>
                  </a:lnTo>
                  <a:lnTo>
                    <a:pt x="430" y="467"/>
                  </a:lnTo>
                  <a:lnTo>
                    <a:pt x="448" y="450"/>
                  </a:lnTo>
                  <a:lnTo>
                    <a:pt x="465" y="430"/>
                  </a:lnTo>
                  <a:lnTo>
                    <a:pt x="481" y="410"/>
                  </a:lnTo>
                  <a:lnTo>
                    <a:pt x="494" y="390"/>
                  </a:lnTo>
                  <a:lnTo>
                    <a:pt x="505" y="366"/>
                  </a:lnTo>
                  <a:lnTo>
                    <a:pt x="514" y="342"/>
                  </a:lnTo>
                  <a:lnTo>
                    <a:pt x="520" y="316"/>
                  </a:lnTo>
                  <a:lnTo>
                    <a:pt x="525" y="291"/>
                  </a:lnTo>
                  <a:lnTo>
                    <a:pt x="525" y="263"/>
                  </a:lnTo>
                  <a:lnTo>
                    <a:pt x="516" y="263"/>
                  </a:lnTo>
                  <a:lnTo>
                    <a:pt x="516" y="238"/>
                  </a:lnTo>
                  <a:lnTo>
                    <a:pt x="512" y="212"/>
                  </a:lnTo>
                  <a:lnTo>
                    <a:pt x="505" y="188"/>
                  </a:lnTo>
                  <a:lnTo>
                    <a:pt x="496" y="165"/>
                  </a:lnTo>
                  <a:lnTo>
                    <a:pt x="487" y="143"/>
                  </a:lnTo>
                  <a:lnTo>
                    <a:pt x="474" y="121"/>
                  </a:lnTo>
                  <a:lnTo>
                    <a:pt x="459" y="102"/>
                  </a:lnTo>
                  <a:lnTo>
                    <a:pt x="443" y="84"/>
                  </a:lnTo>
                  <a:lnTo>
                    <a:pt x="425" y="68"/>
                  </a:lnTo>
                  <a:lnTo>
                    <a:pt x="404" y="53"/>
                  </a:lnTo>
                  <a:lnTo>
                    <a:pt x="384" y="40"/>
                  </a:lnTo>
                  <a:lnTo>
                    <a:pt x="362" y="29"/>
                  </a:lnTo>
                  <a:lnTo>
                    <a:pt x="339" y="20"/>
                  </a:lnTo>
                  <a:lnTo>
                    <a:pt x="313" y="14"/>
                  </a:lnTo>
                  <a:lnTo>
                    <a:pt x="289" y="11"/>
                  </a:lnTo>
                  <a:lnTo>
                    <a:pt x="263" y="9"/>
                  </a:lnTo>
                  <a:lnTo>
                    <a:pt x="236" y="11"/>
                  </a:lnTo>
                  <a:lnTo>
                    <a:pt x="212" y="14"/>
                  </a:lnTo>
                  <a:lnTo>
                    <a:pt x="187" y="20"/>
                  </a:lnTo>
                  <a:lnTo>
                    <a:pt x="163" y="29"/>
                  </a:lnTo>
                  <a:lnTo>
                    <a:pt x="141" y="40"/>
                  </a:lnTo>
                  <a:lnTo>
                    <a:pt x="121" y="53"/>
                  </a:lnTo>
                  <a:lnTo>
                    <a:pt x="101" y="68"/>
                  </a:lnTo>
                  <a:lnTo>
                    <a:pt x="82" y="84"/>
                  </a:lnTo>
                  <a:lnTo>
                    <a:pt x="66" y="102"/>
                  </a:lnTo>
                  <a:lnTo>
                    <a:pt x="51" y="121"/>
                  </a:lnTo>
                  <a:lnTo>
                    <a:pt x="38" y="143"/>
                  </a:lnTo>
                  <a:lnTo>
                    <a:pt x="29" y="165"/>
                  </a:lnTo>
                  <a:lnTo>
                    <a:pt x="20" y="188"/>
                  </a:lnTo>
                  <a:lnTo>
                    <a:pt x="13" y="212"/>
                  </a:lnTo>
                  <a:lnTo>
                    <a:pt x="9" y="238"/>
                  </a:lnTo>
                  <a:lnTo>
                    <a:pt x="9" y="263"/>
                  </a:lnTo>
                  <a:lnTo>
                    <a:pt x="9" y="289"/>
                  </a:lnTo>
                  <a:lnTo>
                    <a:pt x="13" y="315"/>
                  </a:lnTo>
                  <a:lnTo>
                    <a:pt x="20" y="338"/>
                  </a:lnTo>
                  <a:lnTo>
                    <a:pt x="29" y="362"/>
                  </a:lnTo>
                  <a:lnTo>
                    <a:pt x="38" y="384"/>
                  </a:lnTo>
                  <a:lnTo>
                    <a:pt x="51" y="406"/>
                  </a:lnTo>
                  <a:lnTo>
                    <a:pt x="66" y="424"/>
                  </a:lnTo>
                  <a:lnTo>
                    <a:pt x="82" y="443"/>
                  </a:lnTo>
                  <a:lnTo>
                    <a:pt x="101" y="459"/>
                  </a:lnTo>
                  <a:lnTo>
                    <a:pt x="121" y="474"/>
                  </a:lnTo>
                  <a:lnTo>
                    <a:pt x="141" y="487"/>
                  </a:lnTo>
                  <a:lnTo>
                    <a:pt x="163" y="498"/>
                  </a:lnTo>
                  <a:lnTo>
                    <a:pt x="187" y="507"/>
                  </a:lnTo>
                  <a:lnTo>
                    <a:pt x="212" y="512"/>
                  </a:lnTo>
                  <a:lnTo>
                    <a:pt x="236" y="516"/>
                  </a:lnTo>
                  <a:lnTo>
                    <a:pt x="263" y="518"/>
                  </a:lnTo>
                  <a:lnTo>
                    <a:pt x="289" y="516"/>
                  </a:lnTo>
                  <a:lnTo>
                    <a:pt x="313" y="512"/>
                  </a:lnTo>
                  <a:lnTo>
                    <a:pt x="339" y="507"/>
                  </a:lnTo>
                  <a:lnTo>
                    <a:pt x="362" y="498"/>
                  </a:lnTo>
                  <a:lnTo>
                    <a:pt x="384" y="487"/>
                  </a:lnTo>
                  <a:lnTo>
                    <a:pt x="404" y="474"/>
                  </a:lnTo>
                  <a:lnTo>
                    <a:pt x="425" y="459"/>
                  </a:lnTo>
                  <a:lnTo>
                    <a:pt x="443" y="443"/>
                  </a:lnTo>
                  <a:lnTo>
                    <a:pt x="459" y="424"/>
                  </a:lnTo>
                  <a:lnTo>
                    <a:pt x="474" y="406"/>
                  </a:lnTo>
                  <a:lnTo>
                    <a:pt x="487" y="384"/>
                  </a:lnTo>
                  <a:lnTo>
                    <a:pt x="496" y="362"/>
                  </a:lnTo>
                  <a:lnTo>
                    <a:pt x="505" y="338"/>
                  </a:lnTo>
                  <a:lnTo>
                    <a:pt x="512" y="315"/>
                  </a:lnTo>
                  <a:lnTo>
                    <a:pt x="516" y="289"/>
                  </a:lnTo>
                  <a:lnTo>
                    <a:pt x="516" y="263"/>
                  </a:lnTo>
                  <a:lnTo>
                    <a:pt x="525" y="263"/>
                  </a:lnTo>
                  <a:close/>
                </a:path>
              </a:pathLst>
            </a:custGeom>
            <a:solidFill>
              <a:srgbClr val="C6E8FF"/>
            </a:solidFill>
            <a:ln w="9525">
              <a:noFill/>
              <a:round/>
              <a:headEnd/>
              <a:tailEnd/>
            </a:ln>
          </p:spPr>
          <p:txBody>
            <a:bodyPr/>
            <a:lstStyle/>
            <a:p>
              <a:endParaRPr lang="en-US"/>
            </a:p>
          </p:txBody>
        </p:sp>
        <p:sp>
          <p:nvSpPr>
            <p:cNvPr id="49290" name="Freeform 355"/>
            <p:cNvSpPr>
              <a:spLocks/>
            </p:cNvSpPr>
            <p:nvPr/>
          </p:nvSpPr>
          <p:spPr bwMode="auto">
            <a:xfrm>
              <a:off x="3675945" y="2989281"/>
              <a:ext cx="730956" cy="819150"/>
            </a:xfrm>
            <a:custGeom>
              <a:avLst/>
              <a:gdLst>
                <a:gd name="T0" fmla="*/ 2147483647 w 518"/>
                <a:gd name="T1" fmla="*/ 2147483647 h 516"/>
                <a:gd name="T2" fmla="*/ 2147483647 w 518"/>
                <a:gd name="T3" fmla="*/ 2147483647 h 516"/>
                <a:gd name="T4" fmla="*/ 2147483647 w 518"/>
                <a:gd name="T5" fmla="*/ 2147483647 h 516"/>
                <a:gd name="T6" fmla="*/ 2147483647 w 518"/>
                <a:gd name="T7" fmla="*/ 2147483647 h 516"/>
                <a:gd name="T8" fmla="*/ 2147483647 w 518"/>
                <a:gd name="T9" fmla="*/ 2147483647 h 516"/>
                <a:gd name="T10" fmla="*/ 2147483647 w 518"/>
                <a:gd name="T11" fmla="*/ 0 h 516"/>
                <a:gd name="T12" fmla="*/ 2147483647 w 518"/>
                <a:gd name="T13" fmla="*/ 2147483647 h 516"/>
                <a:gd name="T14" fmla="*/ 2147483647 w 518"/>
                <a:gd name="T15" fmla="*/ 2147483647 h 516"/>
                <a:gd name="T16" fmla="*/ 2147483647 w 518"/>
                <a:gd name="T17" fmla="*/ 2147483647 h 516"/>
                <a:gd name="T18" fmla="*/ 2147483647 w 518"/>
                <a:gd name="T19" fmla="*/ 2147483647 h 516"/>
                <a:gd name="T20" fmla="*/ 0 w 518"/>
                <a:gd name="T21" fmla="*/ 2147483647 h 516"/>
                <a:gd name="T22" fmla="*/ 2147483647 w 518"/>
                <a:gd name="T23" fmla="*/ 2147483647 h 516"/>
                <a:gd name="T24" fmla="*/ 2147483647 w 518"/>
                <a:gd name="T25" fmla="*/ 2147483647 h 516"/>
                <a:gd name="T26" fmla="*/ 2147483647 w 518"/>
                <a:gd name="T27" fmla="*/ 2147483647 h 516"/>
                <a:gd name="T28" fmla="*/ 2147483647 w 518"/>
                <a:gd name="T29" fmla="*/ 2147483647 h 516"/>
                <a:gd name="T30" fmla="*/ 2147483647 w 518"/>
                <a:gd name="T31" fmla="*/ 2147483647 h 516"/>
                <a:gd name="T32" fmla="*/ 2147483647 w 518"/>
                <a:gd name="T33" fmla="*/ 2147483647 h 516"/>
                <a:gd name="T34" fmla="*/ 2147483647 w 518"/>
                <a:gd name="T35" fmla="*/ 2147483647 h 516"/>
                <a:gd name="T36" fmla="*/ 2147483647 w 518"/>
                <a:gd name="T37" fmla="*/ 2147483647 h 516"/>
                <a:gd name="T38" fmla="*/ 2147483647 w 518"/>
                <a:gd name="T39" fmla="*/ 2147483647 h 516"/>
                <a:gd name="T40" fmla="*/ 2147483647 w 518"/>
                <a:gd name="T41" fmla="*/ 2147483647 h 516"/>
                <a:gd name="T42" fmla="*/ 2147483647 w 518"/>
                <a:gd name="T43" fmla="*/ 2147483647 h 516"/>
                <a:gd name="T44" fmla="*/ 2147483647 w 518"/>
                <a:gd name="T45" fmla="*/ 2147483647 h 516"/>
                <a:gd name="T46" fmla="*/ 2147483647 w 518"/>
                <a:gd name="T47" fmla="*/ 2147483647 h 516"/>
                <a:gd name="T48" fmla="*/ 2147483647 w 518"/>
                <a:gd name="T49" fmla="*/ 2147483647 h 516"/>
                <a:gd name="T50" fmla="*/ 2147483647 w 518"/>
                <a:gd name="T51" fmla="*/ 2147483647 h 516"/>
                <a:gd name="T52" fmla="*/ 2147483647 w 518"/>
                <a:gd name="T53" fmla="*/ 2147483647 h 516"/>
                <a:gd name="T54" fmla="*/ 2147483647 w 518"/>
                <a:gd name="T55" fmla="*/ 2147483647 h 516"/>
                <a:gd name="T56" fmla="*/ 2147483647 w 518"/>
                <a:gd name="T57" fmla="*/ 2147483647 h 516"/>
                <a:gd name="T58" fmla="*/ 2147483647 w 518"/>
                <a:gd name="T59" fmla="*/ 2147483647 h 516"/>
                <a:gd name="T60" fmla="*/ 2147483647 w 518"/>
                <a:gd name="T61" fmla="*/ 2147483647 h 516"/>
                <a:gd name="T62" fmla="*/ 2147483647 w 518"/>
                <a:gd name="T63" fmla="*/ 2147483647 h 516"/>
                <a:gd name="T64" fmla="*/ 2147483647 w 518"/>
                <a:gd name="T65" fmla="*/ 2147483647 h 516"/>
                <a:gd name="T66" fmla="*/ 2147483647 w 518"/>
                <a:gd name="T67" fmla="*/ 2147483647 h 516"/>
                <a:gd name="T68" fmla="*/ 2147483647 w 518"/>
                <a:gd name="T69" fmla="*/ 2147483647 h 516"/>
                <a:gd name="T70" fmla="*/ 2147483647 w 518"/>
                <a:gd name="T71" fmla="*/ 2147483647 h 516"/>
                <a:gd name="T72" fmla="*/ 2147483647 w 518"/>
                <a:gd name="T73" fmla="*/ 2147483647 h 516"/>
                <a:gd name="T74" fmla="*/ 2147483647 w 518"/>
                <a:gd name="T75" fmla="*/ 2147483647 h 516"/>
                <a:gd name="T76" fmla="*/ 2147483647 w 518"/>
                <a:gd name="T77" fmla="*/ 2147483647 h 516"/>
                <a:gd name="T78" fmla="*/ 2147483647 w 518"/>
                <a:gd name="T79" fmla="*/ 2147483647 h 516"/>
                <a:gd name="T80" fmla="*/ 2147483647 w 518"/>
                <a:gd name="T81" fmla="*/ 2147483647 h 516"/>
                <a:gd name="T82" fmla="*/ 2147483647 w 518"/>
                <a:gd name="T83" fmla="*/ 2147483647 h 516"/>
                <a:gd name="T84" fmla="*/ 2147483647 w 518"/>
                <a:gd name="T85" fmla="*/ 2147483647 h 51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8"/>
                <a:gd name="T130" fmla="*/ 0 h 516"/>
                <a:gd name="T131" fmla="*/ 518 w 518"/>
                <a:gd name="T132" fmla="*/ 516 h 51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8" h="516">
                  <a:moveTo>
                    <a:pt x="518" y="258"/>
                  </a:moveTo>
                  <a:lnTo>
                    <a:pt x="516" y="233"/>
                  </a:lnTo>
                  <a:lnTo>
                    <a:pt x="512" y="207"/>
                  </a:lnTo>
                  <a:lnTo>
                    <a:pt x="505" y="181"/>
                  </a:lnTo>
                  <a:lnTo>
                    <a:pt x="497" y="158"/>
                  </a:lnTo>
                  <a:lnTo>
                    <a:pt x="486" y="136"/>
                  </a:lnTo>
                  <a:lnTo>
                    <a:pt x="474" y="114"/>
                  </a:lnTo>
                  <a:lnTo>
                    <a:pt x="459" y="94"/>
                  </a:lnTo>
                  <a:lnTo>
                    <a:pt x="441" y="75"/>
                  </a:lnTo>
                  <a:lnTo>
                    <a:pt x="422" y="59"/>
                  </a:lnTo>
                  <a:lnTo>
                    <a:pt x="404" y="44"/>
                  </a:lnTo>
                  <a:lnTo>
                    <a:pt x="382" y="31"/>
                  </a:lnTo>
                  <a:lnTo>
                    <a:pt x="360" y="20"/>
                  </a:lnTo>
                  <a:lnTo>
                    <a:pt x="336" y="11"/>
                  </a:lnTo>
                  <a:lnTo>
                    <a:pt x="311" y="6"/>
                  </a:lnTo>
                  <a:lnTo>
                    <a:pt x="285" y="0"/>
                  </a:lnTo>
                  <a:lnTo>
                    <a:pt x="259" y="0"/>
                  </a:lnTo>
                  <a:lnTo>
                    <a:pt x="232" y="0"/>
                  </a:lnTo>
                  <a:lnTo>
                    <a:pt x="206" y="6"/>
                  </a:lnTo>
                  <a:lnTo>
                    <a:pt x="181" y="11"/>
                  </a:lnTo>
                  <a:lnTo>
                    <a:pt x="159" y="20"/>
                  </a:lnTo>
                  <a:lnTo>
                    <a:pt x="135" y="31"/>
                  </a:lnTo>
                  <a:lnTo>
                    <a:pt x="113" y="44"/>
                  </a:lnTo>
                  <a:lnTo>
                    <a:pt x="95" y="59"/>
                  </a:lnTo>
                  <a:lnTo>
                    <a:pt x="76" y="75"/>
                  </a:lnTo>
                  <a:lnTo>
                    <a:pt x="58" y="94"/>
                  </a:lnTo>
                  <a:lnTo>
                    <a:pt x="43" y="114"/>
                  </a:lnTo>
                  <a:lnTo>
                    <a:pt x="31" y="136"/>
                  </a:lnTo>
                  <a:lnTo>
                    <a:pt x="20" y="158"/>
                  </a:lnTo>
                  <a:lnTo>
                    <a:pt x="12" y="181"/>
                  </a:lnTo>
                  <a:lnTo>
                    <a:pt x="5" y="207"/>
                  </a:lnTo>
                  <a:lnTo>
                    <a:pt x="1" y="233"/>
                  </a:lnTo>
                  <a:lnTo>
                    <a:pt x="0" y="258"/>
                  </a:lnTo>
                  <a:lnTo>
                    <a:pt x="1" y="284"/>
                  </a:lnTo>
                  <a:lnTo>
                    <a:pt x="5" y="311"/>
                  </a:lnTo>
                  <a:lnTo>
                    <a:pt x="12" y="335"/>
                  </a:lnTo>
                  <a:lnTo>
                    <a:pt x="20" y="359"/>
                  </a:lnTo>
                  <a:lnTo>
                    <a:pt x="31" y="381"/>
                  </a:lnTo>
                  <a:lnTo>
                    <a:pt x="43" y="403"/>
                  </a:lnTo>
                  <a:lnTo>
                    <a:pt x="58" y="423"/>
                  </a:lnTo>
                  <a:lnTo>
                    <a:pt x="76" y="441"/>
                  </a:lnTo>
                  <a:lnTo>
                    <a:pt x="95" y="458"/>
                  </a:lnTo>
                  <a:lnTo>
                    <a:pt x="113" y="473"/>
                  </a:lnTo>
                  <a:lnTo>
                    <a:pt x="135" y="485"/>
                  </a:lnTo>
                  <a:lnTo>
                    <a:pt x="159" y="496"/>
                  </a:lnTo>
                  <a:lnTo>
                    <a:pt x="181" y="505"/>
                  </a:lnTo>
                  <a:lnTo>
                    <a:pt x="206" y="511"/>
                  </a:lnTo>
                  <a:lnTo>
                    <a:pt x="232" y="516"/>
                  </a:lnTo>
                  <a:lnTo>
                    <a:pt x="259" y="516"/>
                  </a:lnTo>
                  <a:lnTo>
                    <a:pt x="285" y="516"/>
                  </a:lnTo>
                  <a:lnTo>
                    <a:pt x="311" y="511"/>
                  </a:lnTo>
                  <a:lnTo>
                    <a:pt x="336" y="505"/>
                  </a:lnTo>
                  <a:lnTo>
                    <a:pt x="360" y="496"/>
                  </a:lnTo>
                  <a:lnTo>
                    <a:pt x="382" y="485"/>
                  </a:lnTo>
                  <a:lnTo>
                    <a:pt x="404" y="473"/>
                  </a:lnTo>
                  <a:lnTo>
                    <a:pt x="422" y="458"/>
                  </a:lnTo>
                  <a:lnTo>
                    <a:pt x="441" y="441"/>
                  </a:lnTo>
                  <a:lnTo>
                    <a:pt x="459" y="423"/>
                  </a:lnTo>
                  <a:lnTo>
                    <a:pt x="474" y="403"/>
                  </a:lnTo>
                  <a:lnTo>
                    <a:pt x="486" y="381"/>
                  </a:lnTo>
                  <a:lnTo>
                    <a:pt x="497" y="359"/>
                  </a:lnTo>
                  <a:lnTo>
                    <a:pt x="505" y="335"/>
                  </a:lnTo>
                  <a:lnTo>
                    <a:pt x="512" y="311"/>
                  </a:lnTo>
                  <a:lnTo>
                    <a:pt x="516" y="284"/>
                  </a:lnTo>
                  <a:lnTo>
                    <a:pt x="518" y="258"/>
                  </a:lnTo>
                  <a:lnTo>
                    <a:pt x="508" y="258"/>
                  </a:lnTo>
                  <a:lnTo>
                    <a:pt x="507" y="233"/>
                  </a:lnTo>
                  <a:lnTo>
                    <a:pt x="503" y="209"/>
                  </a:lnTo>
                  <a:lnTo>
                    <a:pt x="497" y="183"/>
                  </a:lnTo>
                  <a:lnTo>
                    <a:pt x="488" y="161"/>
                  </a:lnTo>
                  <a:lnTo>
                    <a:pt x="477" y="139"/>
                  </a:lnTo>
                  <a:lnTo>
                    <a:pt x="466" y="119"/>
                  </a:lnTo>
                  <a:lnTo>
                    <a:pt x="452" y="99"/>
                  </a:lnTo>
                  <a:lnTo>
                    <a:pt x="435" y="83"/>
                  </a:lnTo>
                  <a:lnTo>
                    <a:pt x="417" y="66"/>
                  </a:lnTo>
                  <a:lnTo>
                    <a:pt x="399" y="52"/>
                  </a:lnTo>
                  <a:lnTo>
                    <a:pt x="378" y="39"/>
                  </a:lnTo>
                  <a:lnTo>
                    <a:pt x="357" y="28"/>
                  </a:lnTo>
                  <a:lnTo>
                    <a:pt x="333" y="20"/>
                  </a:lnTo>
                  <a:lnTo>
                    <a:pt x="309" y="13"/>
                  </a:lnTo>
                  <a:lnTo>
                    <a:pt x="283" y="9"/>
                  </a:lnTo>
                  <a:lnTo>
                    <a:pt x="259" y="9"/>
                  </a:lnTo>
                  <a:lnTo>
                    <a:pt x="234" y="9"/>
                  </a:lnTo>
                  <a:lnTo>
                    <a:pt x="208" y="13"/>
                  </a:lnTo>
                  <a:lnTo>
                    <a:pt x="184" y="20"/>
                  </a:lnTo>
                  <a:lnTo>
                    <a:pt x="161" y="28"/>
                  </a:lnTo>
                  <a:lnTo>
                    <a:pt x="140" y="39"/>
                  </a:lnTo>
                  <a:lnTo>
                    <a:pt x="119" y="52"/>
                  </a:lnTo>
                  <a:lnTo>
                    <a:pt x="100" y="66"/>
                  </a:lnTo>
                  <a:lnTo>
                    <a:pt x="82" y="83"/>
                  </a:lnTo>
                  <a:lnTo>
                    <a:pt x="65" y="99"/>
                  </a:lnTo>
                  <a:lnTo>
                    <a:pt x="51" y="119"/>
                  </a:lnTo>
                  <a:lnTo>
                    <a:pt x="40" y="139"/>
                  </a:lnTo>
                  <a:lnTo>
                    <a:pt x="29" y="161"/>
                  </a:lnTo>
                  <a:lnTo>
                    <a:pt x="20" y="183"/>
                  </a:lnTo>
                  <a:lnTo>
                    <a:pt x="14" y="209"/>
                  </a:lnTo>
                  <a:lnTo>
                    <a:pt x="11" y="233"/>
                  </a:lnTo>
                  <a:lnTo>
                    <a:pt x="9" y="258"/>
                  </a:lnTo>
                  <a:lnTo>
                    <a:pt x="11" y="284"/>
                  </a:lnTo>
                  <a:lnTo>
                    <a:pt x="14" y="310"/>
                  </a:lnTo>
                  <a:lnTo>
                    <a:pt x="20" y="333"/>
                  </a:lnTo>
                  <a:lnTo>
                    <a:pt x="29" y="355"/>
                  </a:lnTo>
                  <a:lnTo>
                    <a:pt x="40" y="377"/>
                  </a:lnTo>
                  <a:lnTo>
                    <a:pt x="51" y="397"/>
                  </a:lnTo>
                  <a:lnTo>
                    <a:pt x="65" y="418"/>
                  </a:lnTo>
                  <a:lnTo>
                    <a:pt x="82" y="434"/>
                  </a:lnTo>
                  <a:lnTo>
                    <a:pt x="100" y="451"/>
                  </a:lnTo>
                  <a:lnTo>
                    <a:pt x="119" y="465"/>
                  </a:lnTo>
                  <a:lnTo>
                    <a:pt x="140" y="478"/>
                  </a:lnTo>
                  <a:lnTo>
                    <a:pt x="161" y="489"/>
                  </a:lnTo>
                  <a:lnTo>
                    <a:pt x="184" y="496"/>
                  </a:lnTo>
                  <a:lnTo>
                    <a:pt x="208" y="504"/>
                  </a:lnTo>
                  <a:lnTo>
                    <a:pt x="234" y="507"/>
                  </a:lnTo>
                  <a:lnTo>
                    <a:pt x="259" y="507"/>
                  </a:lnTo>
                  <a:lnTo>
                    <a:pt x="283" y="507"/>
                  </a:lnTo>
                  <a:lnTo>
                    <a:pt x="309" y="504"/>
                  </a:lnTo>
                  <a:lnTo>
                    <a:pt x="333" y="496"/>
                  </a:lnTo>
                  <a:lnTo>
                    <a:pt x="357" y="489"/>
                  </a:lnTo>
                  <a:lnTo>
                    <a:pt x="378" y="478"/>
                  </a:lnTo>
                  <a:lnTo>
                    <a:pt x="399" y="465"/>
                  </a:lnTo>
                  <a:lnTo>
                    <a:pt x="417" y="451"/>
                  </a:lnTo>
                  <a:lnTo>
                    <a:pt x="435" y="434"/>
                  </a:lnTo>
                  <a:lnTo>
                    <a:pt x="452" y="418"/>
                  </a:lnTo>
                  <a:lnTo>
                    <a:pt x="466" y="397"/>
                  </a:lnTo>
                  <a:lnTo>
                    <a:pt x="477" y="377"/>
                  </a:lnTo>
                  <a:lnTo>
                    <a:pt x="488" y="355"/>
                  </a:lnTo>
                  <a:lnTo>
                    <a:pt x="497" y="333"/>
                  </a:lnTo>
                  <a:lnTo>
                    <a:pt x="503" y="310"/>
                  </a:lnTo>
                  <a:lnTo>
                    <a:pt x="507" y="284"/>
                  </a:lnTo>
                  <a:lnTo>
                    <a:pt x="508" y="258"/>
                  </a:lnTo>
                  <a:lnTo>
                    <a:pt x="518" y="258"/>
                  </a:lnTo>
                  <a:close/>
                </a:path>
              </a:pathLst>
            </a:custGeom>
            <a:solidFill>
              <a:srgbClr val="C7E8FF"/>
            </a:solidFill>
            <a:ln w="9525">
              <a:noFill/>
              <a:round/>
              <a:headEnd/>
              <a:tailEnd/>
            </a:ln>
          </p:spPr>
          <p:txBody>
            <a:bodyPr/>
            <a:lstStyle/>
            <a:p>
              <a:endParaRPr lang="en-US"/>
            </a:p>
          </p:txBody>
        </p:sp>
        <p:sp>
          <p:nvSpPr>
            <p:cNvPr id="49291" name="Freeform 356"/>
            <p:cNvSpPr>
              <a:spLocks/>
            </p:cNvSpPr>
            <p:nvPr/>
          </p:nvSpPr>
          <p:spPr bwMode="auto">
            <a:xfrm>
              <a:off x="3683000" y="2995631"/>
              <a:ext cx="715434" cy="808038"/>
            </a:xfrm>
            <a:custGeom>
              <a:avLst/>
              <a:gdLst>
                <a:gd name="T0" fmla="*/ 2147483647 w 507"/>
                <a:gd name="T1" fmla="*/ 2147483647 h 509"/>
                <a:gd name="T2" fmla="*/ 2147483647 w 507"/>
                <a:gd name="T3" fmla="*/ 2147483647 h 509"/>
                <a:gd name="T4" fmla="*/ 2147483647 w 507"/>
                <a:gd name="T5" fmla="*/ 2147483647 h 509"/>
                <a:gd name="T6" fmla="*/ 2147483647 w 507"/>
                <a:gd name="T7" fmla="*/ 2147483647 h 509"/>
                <a:gd name="T8" fmla="*/ 2147483647 w 507"/>
                <a:gd name="T9" fmla="*/ 2147483647 h 509"/>
                <a:gd name="T10" fmla="*/ 2147483647 w 507"/>
                <a:gd name="T11" fmla="*/ 2147483647 h 509"/>
                <a:gd name="T12" fmla="*/ 2147483647 w 507"/>
                <a:gd name="T13" fmla="*/ 2147483647 h 509"/>
                <a:gd name="T14" fmla="*/ 2147483647 w 507"/>
                <a:gd name="T15" fmla="*/ 2147483647 h 509"/>
                <a:gd name="T16" fmla="*/ 2147483647 w 507"/>
                <a:gd name="T17" fmla="*/ 2147483647 h 509"/>
                <a:gd name="T18" fmla="*/ 2147483647 w 507"/>
                <a:gd name="T19" fmla="*/ 2147483647 h 509"/>
                <a:gd name="T20" fmla="*/ 0 w 507"/>
                <a:gd name="T21" fmla="*/ 2147483647 h 509"/>
                <a:gd name="T22" fmla="*/ 2147483647 w 507"/>
                <a:gd name="T23" fmla="*/ 2147483647 h 509"/>
                <a:gd name="T24" fmla="*/ 2147483647 w 507"/>
                <a:gd name="T25" fmla="*/ 2147483647 h 509"/>
                <a:gd name="T26" fmla="*/ 2147483647 w 507"/>
                <a:gd name="T27" fmla="*/ 2147483647 h 509"/>
                <a:gd name="T28" fmla="*/ 2147483647 w 507"/>
                <a:gd name="T29" fmla="*/ 2147483647 h 509"/>
                <a:gd name="T30" fmla="*/ 2147483647 w 507"/>
                <a:gd name="T31" fmla="*/ 2147483647 h 509"/>
                <a:gd name="T32" fmla="*/ 2147483647 w 507"/>
                <a:gd name="T33" fmla="*/ 2147483647 h 509"/>
                <a:gd name="T34" fmla="*/ 2147483647 w 507"/>
                <a:gd name="T35" fmla="*/ 2147483647 h 509"/>
                <a:gd name="T36" fmla="*/ 2147483647 w 507"/>
                <a:gd name="T37" fmla="*/ 2147483647 h 509"/>
                <a:gd name="T38" fmla="*/ 2147483647 w 507"/>
                <a:gd name="T39" fmla="*/ 2147483647 h 509"/>
                <a:gd name="T40" fmla="*/ 2147483647 w 507"/>
                <a:gd name="T41" fmla="*/ 2147483647 h 509"/>
                <a:gd name="T42" fmla="*/ 2147483647 w 507"/>
                <a:gd name="T43" fmla="*/ 2147483647 h 509"/>
                <a:gd name="T44" fmla="*/ 2147483647 w 507"/>
                <a:gd name="T45" fmla="*/ 2147483647 h 509"/>
                <a:gd name="T46" fmla="*/ 2147483647 w 507"/>
                <a:gd name="T47" fmla="*/ 2147483647 h 509"/>
                <a:gd name="T48" fmla="*/ 2147483647 w 507"/>
                <a:gd name="T49" fmla="*/ 2147483647 h 509"/>
                <a:gd name="T50" fmla="*/ 2147483647 w 507"/>
                <a:gd name="T51" fmla="*/ 2147483647 h 509"/>
                <a:gd name="T52" fmla="*/ 2147483647 w 507"/>
                <a:gd name="T53" fmla="*/ 2147483647 h 509"/>
                <a:gd name="T54" fmla="*/ 2147483647 w 507"/>
                <a:gd name="T55" fmla="*/ 2147483647 h 509"/>
                <a:gd name="T56" fmla="*/ 2147483647 w 507"/>
                <a:gd name="T57" fmla="*/ 2147483647 h 509"/>
                <a:gd name="T58" fmla="*/ 2147483647 w 507"/>
                <a:gd name="T59" fmla="*/ 2147483647 h 509"/>
                <a:gd name="T60" fmla="*/ 2147483647 w 507"/>
                <a:gd name="T61" fmla="*/ 2147483647 h 509"/>
                <a:gd name="T62" fmla="*/ 2147483647 w 507"/>
                <a:gd name="T63" fmla="*/ 2147483647 h 509"/>
                <a:gd name="T64" fmla="*/ 2147483647 w 507"/>
                <a:gd name="T65" fmla="*/ 2147483647 h 509"/>
                <a:gd name="T66" fmla="*/ 2147483647 w 507"/>
                <a:gd name="T67" fmla="*/ 2147483647 h 509"/>
                <a:gd name="T68" fmla="*/ 2147483647 w 507"/>
                <a:gd name="T69" fmla="*/ 2147483647 h 509"/>
                <a:gd name="T70" fmla="*/ 2147483647 w 507"/>
                <a:gd name="T71" fmla="*/ 2147483647 h 509"/>
                <a:gd name="T72" fmla="*/ 2147483647 w 507"/>
                <a:gd name="T73" fmla="*/ 2147483647 h 509"/>
                <a:gd name="T74" fmla="*/ 2147483647 w 507"/>
                <a:gd name="T75" fmla="*/ 2147483647 h 509"/>
                <a:gd name="T76" fmla="*/ 2147483647 w 507"/>
                <a:gd name="T77" fmla="*/ 2147483647 h 509"/>
                <a:gd name="T78" fmla="*/ 2147483647 w 507"/>
                <a:gd name="T79" fmla="*/ 2147483647 h 509"/>
                <a:gd name="T80" fmla="*/ 2147483647 w 507"/>
                <a:gd name="T81" fmla="*/ 2147483647 h 509"/>
                <a:gd name="T82" fmla="*/ 2147483647 w 507"/>
                <a:gd name="T83" fmla="*/ 2147483647 h 509"/>
                <a:gd name="T84" fmla="*/ 2147483647 w 507"/>
                <a:gd name="T85" fmla="*/ 2147483647 h 5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7"/>
                <a:gd name="T130" fmla="*/ 0 h 509"/>
                <a:gd name="T131" fmla="*/ 507 w 507"/>
                <a:gd name="T132" fmla="*/ 509 h 5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7" h="509">
                  <a:moveTo>
                    <a:pt x="507" y="254"/>
                  </a:moveTo>
                  <a:lnTo>
                    <a:pt x="507" y="229"/>
                  </a:lnTo>
                  <a:lnTo>
                    <a:pt x="503" y="203"/>
                  </a:lnTo>
                  <a:lnTo>
                    <a:pt x="496" y="179"/>
                  </a:lnTo>
                  <a:lnTo>
                    <a:pt x="487" y="156"/>
                  </a:lnTo>
                  <a:lnTo>
                    <a:pt x="478" y="134"/>
                  </a:lnTo>
                  <a:lnTo>
                    <a:pt x="465" y="112"/>
                  </a:lnTo>
                  <a:lnTo>
                    <a:pt x="450" y="93"/>
                  </a:lnTo>
                  <a:lnTo>
                    <a:pt x="434" y="75"/>
                  </a:lnTo>
                  <a:lnTo>
                    <a:pt x="416" y="59"/>
                  </a:lnTo>
                  <a:lnTo>
                    <a:pt x="395" y="44"/>
                  </a:lnTo>
                  <a:lnTo>
                    <a:pt x="375" y="31"/>
                  </a:lnTo>
                  <a:lnTo>
                    <a:pt x="353" y="20"/>
                  </a:lnTo>
                  <a:lnTo>
                    <a:pt x="330" y="11"/>
                  </a:lnTo>
                  <a:lnTo>
                    <a:pt x="304" y="5"/>
                  </a:lnTo>
                  <a:lnTo>
                    <a:pt x="280" y="2"/>
                  </a:lnTo>
                  <a:lnTo>
                    <a:pt x="254" y="0"/>
                  </a:lnTo>
                  <a:lnTo>
                    <a:pt x="227" y="2"/>
                  </a:lnTo>
                  <a:lnTo>
                    <a:pt x="203" y="5"/>
                  </a:lnTo>
                  <a:lnTo>
                    <a:pt x="178" y="11"/>
                  </a:lnTo>
                  <a:lnTo>
                    <a:pt x="154" y="20"/>
                  </a:lnTo>
                  <a:lnTo>
                    <a:pt x="132" y="31"/>
                  </a:lnTo>
                  <a:lnTo>
                    <a:pt x="112" y="44"/>
                  </a:lnTo>
                  <a:lnTo>
                    <a:pt x="92" y="59"/>
                  </a:lnTo>
                  <a:lnTo>
                    <a:pt x="73" y="75"/>
                  </a:lnTo>
                  <a:lnTo>
                    <a:pt x="57" y="93"/>
                  </a:lnTo>
                  <a:lnTo>
                    <a:pt x="42" y="112"/>
                  </a:lnTo>
                  <a:lnTo>
                    <a:pt x="29" y="134"/>
                  </a:lnTo>
                  <a:lnTo>
                    <a:pt x="20" y="156"/>
                  </a:lnTo>
                  <a:lnTo>
                    <a:pt x="11" y="179"/>
                  </a:lnTo>
                  <a:lnTo>
                    <a:pt x="4" y="203"/>
                  </a:lnTo>
                  <a:lnTo>
                    <a:pt x="0" y="229"/>
                  </a:lnTo>
                  <a:lnTo>
                    <a:pt x="0" y="254"/>
                  </a:lnTo>
                  <a:lnTo>
                    <a:pt x="0" y="280"/>
                  </a:lnTo>
                  <a:lnTo>
                    <a:pt x="4" y="306"/>
                  </a:lnTo>
                  <a:lnTo>
                    <a:pt x="11" y="329"/>
                  </a:lnTo>
                  <a:lnTo>
                    <a:pt x="20" y="353"/>
                  </a:lnTo>
                  <a:lnTo>
                    <a:pt x="29" y="375"/>
                  </a:lnTo>
                  <a:lnTo>
                    <a:pt x="42" y="397"/>
                  </a:lnTo>
                  <a:lnTo>
                    <a:pt x="57" y="415"/>
                  </a:lnTo>
                  <a:lnTo>
                    <a:pt x="73" y="434"/>
                  </a:lnTo>
                  <a:lnTo>
                    <a:pt x="92" y="450"/>
                  </a:lnTo>
                  <a:lnTo>
                    <a:pt x="112" y="465"/>
                  </a:lnTo>
                  <a:lnTo>
                    <a:pt x="132" y="478"/>
                  </a:lnTo>
                  <a:lnTo>
                    <a:pt x="154" y="489"/>
                  </a:lnTo>
                  <a:lnTo>
                    <a:pt x="178" y="498"/>
                  </a:lnTo>
                  <a:lnTo>
                    <a:pt x="203" y="503"/>
                  </a:lnTo>
                  <a:lnTo>
                    <a:pt x="227" y="507"/>
                  </a:lnTo>
                  <a:lnTo>
                    <a:pt x="254" y="509"/>
                  </a:lnTo>
                  <a:lnTo>
                    <a:pt x="280" y="507"/>
                  </a:lnTo>
                  <a:lnTo>
                    <a:pt x="304" y="503"/>
                  </a:lnTo>
                  <a:lnTo>
                    <a:pt x="330" y="498"/>
                  </a:lnTo>
                  <a:lnTo>
                    <a:pt x="353" y="489"/>
                  </a:lnTo>
                  <a:lnTo>
                    <a:pt x="375" y="478"/>
                  </a:lnTo>
                  <a:lnTo>
                    <a:pt x="395" y="465"/>
                  </a:lnTo>
                  <a:lnTo>
                    <a:pt x="416" y="450"/>
                  </a:lnTo>
                  <a:lnTo>
                    <a:pt x="434" y="434"/>
                  </a:lnTo>
                  <a:lnTo>
                    <a:pt x="450" y="415"/>
                  </a:lnTo>
                  <a:lnTo>
                    <a:pt x="465" y="397"/>
                  </a:lnTo>
                  <a:lnTo>
                    <a:pt x="478" y="375"/>
                  </a:lnTo>
                  <a:lnTo>
                    <a:pt x="487" y="353"/>
                  </a:lnTo>
                  <a:lnTo>
                    <a:pt x="496" y="329"/>
                  </a:lnTo>
                  <a:lnTo>
                    <a:pt x="503" y="306"/>
                  </a:lnTo>
                  <a:lnTo>
                    <a:pt x="507" y="280"/>
                  </a:lnTo>
                  <a:lnTo>
                    <a:pt x="507" y="254"/>
                  </a:lnTo>
                  <a:lnTo>
                    <a:pt x="498" y="254"/>
                  </a:lnTo>
                  <a:lnTo>
                    <a:pt x="498" y="229"/>
                  </a:lnTo>
                  <a:lnTo>
                    <a:pt x="494" y="205"/>
                  </a:lnTo>
                  <a:lnTo>
                    <a:pt x="487" y="181"/>
                  </a:lnTo>
                  <a:lnTo>
                    <a:pt x="480" y="159"/>
                  </a:lnTo>
                  <a:lnTo>
                    <a:pt x="469" y="137"/>
                  </a:lnTo>
                  <a:lnTo>
                    <a:pt x="458" y="117"/>
                  </a:lnTo>
                  <a:lnTo>
                    <a:pt x="443" y="99"/>
                  </a:lnTo>
                  <a:lnTo>
                    <a:pt x="427" y="80"/>
                  </a:lnTo>
                  <a:lnTo>
                    <a:pt x="410" y="66"/>
                  </a:lnTo>
                  <a:lnTo>
                    <a:pt x="390" y="51"/>
                  </a:lnTo>
                  <a:lnTo>
                    <a:pt x="370" y="38"/>
                  </a:lnTo>
                  <a:lnTo>
                    <a:pt x="350" y="29"/>
                  </a:lnTo>
                  <a:lnTo>
                    <a:pt x="326" y="20"/>
                  </a:lnTo>
                  <a:lnTo>
                    <a:pt x="302" y="15"/>
                  </a:lnTo>
                  <a:lnTo>
                    <a:pt x="278" y="11"/>
                  </a:lnTo>
                  <a:lnTo>
                    <a:pt x="254" y="9"/>
                  </a:lnTo>
                  <a:lnTo>
                    <a:pt x="229" y="11"/>
                  </a:lnTo>
                  <a:lnTo>
                    <a:pt x="205" y="15"/>
                  </a:lnTo>
                  <a:lnTo>
                    <a:pt x="181" y="20"/>
                  </a:lnTo>
                  <a:lnTo>
                    <a:pt x="157" y="29"/>
                  </a:lnTo>
                  <a:lnTo>
                    <a:pt x="137" y="38"/>
                  </a:lnTo>
                  <a:lnTo>
                    <a:pt x="117" y="51"/>
                  </a:lnTo>
                  <a:lnTo>
                    <a:pt x="97" y="66"/>
                  </a:lnTo>
                  <a:lnTo>
                    <a:pt x="81" y="80"/>
                  </a:lnTo>
                  <a:lnTo>
                    <a:pt x="64" y="99"/>
                  </a:lnTo>
                  <a:lnTo>
                    <a:pt x="49" y="117"/>
                  </a:lnTo>
                  <a:lnTo>
                    <a:pt x="38" y="137"/>
                  </a:lnTo>
                  <a:lnTo>
                    <a:pt x="27" y="159"/>
                  </a:lnTo>
                  <a:lnTo>
                    <a:pt x="20" y="181"/>
                  </a:lnTo>
                  <a:lnTo>
                    <a:pt x="13" y="205"/>
                  </a:lnTo>
                  <a:lnTo>
                    <a:pt x="9" y="229"/>
                  </a:lnTo>
                  <a:lnTo>
                    <a:pt x="9" y="254"/>
                  </a:lnTo>
                  <a:lnTo>
                    <a:pt x="9" y="280"/>
                  </a:lnTo>
                  <a:lnTo>
                    <a:pt x="13" y="304"/>
                  </a:lnTo>
                  <a:lnTo>
                    <a:pt x="20" y="328"/>
                  </a:lnTo>
                  <a:lnTo>
                    <a:pt x="27" y="350"/>
                  </a:lnTo>
                  <a:lnTo>
                    <a:pt x="38" y="372"/>
                  </a:lnTo>
                  <a:lnTo>
                    <a:pt x="49" y="392"/>
                  </a:lnTo>
                  <a:lnTo>
                    <a:pt x="64" y="410"/>
                  </a:lnTo>
                  <a:lnTo>
                    <a:pt x="81" y="428"/>
                  </a:lnTo>
                  <a:lnTo>
                    <a:pt x="97" y="443"/>
                  </a:lnTo>
                  <a:lnTo>
                    <a:pt x="117" y="458"/>
                  </a:lnTo>
                  <a:lnTo>
                    <a:pt x="137" y="470"/>
                  </a:lnTo>
                  <a:lnTo>
                    <a:pt x="157" y="480"/>
                  </a:lnTo>
                  <a:lnTo>
                    <a:pt x="181" y="489"/>
                  </a:lnTo>
                  <a:lnTo>
                    <a:pt x="205" y="494"/>
                  </a:lnTo>
                  <a:lnTo>
                    <a:pt x="229" y="498"/>
                  </a:lnTo>
                  <a:lnTo>
                    <a:pt x="254" y="500"/>
                  </a:lnTo>
                  <a:lnTo>
                    <a:pt x="278" y="498"/>
                  </a:lnTo>
                  <a:lnTo>
                    <a:pt x="302" y="494"/>
                  </a:lnTo>
                  <a:lnTo>
                    <a:pt x="326" y="489"/>
                  </a:lnTo>
                  <a:lnTo>
                    <a:pt x="350" y="480"/>
                  </a:lnTo>
                  <a:lnTo>
                    <a:pt x="370" y="470"/>
                  </a:lnTo>
                  <a:lnTo>
                    <a:pt x="390" y="458"/>
                  </a:lnTo>
                  <a:lnTo>
                    <a:pt x="410" y="443"/>
                  </a:lnTo>
                  <a:lnTo>
                    <a:pt x="427" y="428"/>
                  </a:lnTo>
                  <a:lnTo>
                    <a:pt x="443" y="410"/>
                  </a:lnTo>
                  <a:lnTo>
                    <a:pt x="458" y="392"/>
                  </a:lnTo>
                  <a:lnTo>
                    <a:pt x="469" y="372"/>
                  </a:lnTo>
                  <a:lnTo>
                    <a:pt x="480" y="350"/>
                  </a:lnTo>
                  <a:lnTo>
                    <a:pt x="487" y="328"/>
                  </a:lnTo>
                  <a:lnTo>
                    <a:pt x="494" y="304"/>
                  </a:lnTo>
                  <a:lnTo>
                    <a:pt x="498" y="280"/>
                  </a:lnTo>
                  <a:lnTo>
                    <a:pt x="498" y="254"/>
                  </a:lnTo>
                  <a:lnTo>
                    <a:pt x="507" y="254"/>
                  </a:lnTo>
                  <a:close/>
                </a:path>
              </a:pathLst>
            </a:custGeom>
            <a:solidFill>
              <a:srgbClr val="C8E9FF"/>
            </a:solidFill>
            <a:ln w="9525">
              <a:noFill/>
              <a:round/>
              <a:headEnd/>
              <a:tailEnd/>
            </a:ln>
          </p:spPr>
          <p:txBody>
            <a:bodyPr/>
            <a:lstStyle/>
            <a:p>
              <a:endParaRPr lang="en-US"/>
            </a:p>
          </p:txBody>
        </p:sp>
        <p:sp>
          <p:nvSpPr>
            <p:cNvPr id="49292" name="Freeform 357"/>
            <p:cNvSpPr>
              <a:spLocks/>
            </p:cNvSpPr>
            <p:nvPr/>
          </p:nvSpPr>
          <p:spPr bwMode="auto">
            <a:xfrm>
              <a:off x="3688647" y="3003570"/>
              <a:ext cx="704145" cy="790575"/>
            </a:xfrm>
            <a:custGeom>
              <a:avLst/>
              <a:gdLst>
                <a:gd name="T0" fmla="*/ 2147483647 w 499"/>
                <a:gd name="T1" fmla="*/ 2147483647 h 498"/>
                <a:gd name="T2" fmla="*/ 2147483647 w 499"/>
                <a:gd name="T3" fmla="*/ 2147483647 h 498"/>
                <a:gd name="T4" fmla="*/ 2147483647 w 499"/>
                <a:gd name="T5" fmla="*/ 2147483647 h 498"/>
                <a:gd name="T6" fmla="*/ 2147483647 w 499"/>
                <a:gd name="T7" fmla="*/ 2147483647 h 498"/>
                <a:gd name="T8" fmla="*/ 2147483647 w 499"/>
                <a:gd name="T9" fmla="*/ 2147483647 h 498"/>
                <a:gd name="T10" fmla="*/ 2147483647 w 499"/>
                <a:gd name="T11" fmla="*/ 0 h 498"/>
                <a:gd name="T12" fmla="*/ 2147483647 w 499"/>
                <a:gd name="T13" fmla="*/ 2147483647 h 498"/>
                <a:gd name="T14" fmla="*/ 2147483647 w 499"/>
                <a:gd name="T15" fmla="*/ 2147483647 h 498"/>
                <a:gd name="T16" fmla="*/ 2147483647 w 499"/>
                <a:gd name="T17" fmla="*/ 2147483647 h 498"/>
                <a:gd name="T18" fmla="*/ 2147483647 w 499"/>
                <a:gd name="T19" fmla="*/ 2147483647 h 498"/>
                <a:gd name="T20" fmla="*/ 0 w 499"/>
                <a:gd name="T21" fmla="*/ 2147483647 h 498"/>
                <a:gd name="T22" fmla="*/ 2147483647 w 499"/>
                <a:gd name="T23" fmla="*/ 2147483647 h 498"/>
                <a:gd name="T24" fmla="*/ 2147483647 w 499"/>
                <a:gd name="T25" fmla="*/ 2147483647 h 498"/>
                <a:gd name="T26" fmla="*/ 2147483647 w 499"/>
                <a:gd name="T27" fmla="*/ 2147483647 h 498"/>
                <a:gd name="T28" fmla="*/ 2147483647 w 499"/>
                <a:gd name="T29" fmla="*/ 2147483647 h 498"/>
                <a:gd name="T30" fmla="*/ 2147483647 w 499"/>
                <a:gd name="T31" fmla="*/ 2147483647 h 498"/>
                <a:gd name="T32" fmla="*/ 2147483647 w 499"/>
                <a:gd name="T33" fmla="*/ 2147483647 h 498"/>
                <a:gd name="T34" fmla="*/ 2147483647 w 499"/>
                <a:gd name="T35" fmla="*/ 2147483647 h 498"/>
                <a:gd name="T36" fmla="*/ 2147483647 w 499"/>
                <a:gd name="T37" fmla="*/ 2147483647 h 498"/>
                <a:gd name="T38" fmla="*/ 2147483647 w 499"/>
                <a:gd name="T39" fmla="*/ 2147483647 h 498"/>
                <a:gd name="T40" fmla="*/ 2147483647 w 499"/>
                <a:gd name="T41" fmla="*/ 2147483647 h 498"/>
                <a:gd name="T42" fmla="*/ 2147483647 w 499"/>
                <a:gd name="T43" fmla="*/ 2147483647 h 498"/>
                <a:gd name="T44" fmla="*/ 2147483647 w 499"/>
                <a:gd name="T45" fmla="*/ 2147483647 h 498"/>
                <a:gd name="T46" fmla="*/ 2147483647 w 499"/>
                <a:gd name="T47" fmla="*/ 2147483647 h 498"/>
                <a:gd name="T48" fmla="*/ 2147483647 w 499"/>
                <a:gd name="T49" fmla="*/ 2147483647 h 498"/>
                <a:gd name="T50" fmla="*/ 2147483647 w 499"/>
                <a:gd name="T51" fmla="*/ 2147483647 h 498"/>
                <a:gd name="T52" fmla="*/ 2147483647 w 499"/>
                <a:gd name="T53" fmla="*/ 2147483647 h 498"/>
                <a:gd name="T54" fmla="*/ 2147483647 w 499"/>
                <a:gd name="T55" fmla="*/ 2147483647 h 498"/>
                <a:gd name="T56" fmla="*/ 2147483647 w 499"/>
                <a:gd name="T57" fmla="*/ 2147483647 h 498"/>
                <a:gd name="T58" fmla="*/ 2147483647 w 499"/>
                <a:gd name="T59" fmla="*/ 2147483647 h 498"/>
                <a:gd name="T60" fmla="*/ 2147483647 w 499"/>
                <a:gd name="T61" fmla="*/ 2147483647 h 498"/>
                <a:gd name="T62" fmla="*/ 2147483647 w 499"/>
                <a:gd name="T63" fmla="*/ 2147483647 h 498"/>
                <a:gd name="T64" fmla="*/ 2147483647 w 499"/>
                <a:gd name="T65" fmla="*/ 2147483647 h 498"/>
                <a:gd name="T66" fmla="*/ 2147483647 w 499"/>
                <a:gd name="T67" fmla="*/ 2147483647 h 498"/>
                <a:gd name="T68" fmla="*/ 2147483647 w 499"/>
                <a:gd name="T69" fmla="*/ 2147483647 h 498"/>
                <a:gd name="T70" fmla="*/ 2147483647 w 499"/>
                <a:gd name="T71" fmla="*/ 2147483647 h 498"/>
                <a:gd name="T72" fmla="*/ 2147483647 w 499"/>
                <a:gd name="T73" fmla="*/ 2147483647 h 498"/>
                <a:gd name="T74" fmla="*/ 2147483647 w 499"/>
                <a:gd name="T75" fmla="*/ 2147483647 h 498"/>
                <a:gd name="T76" fmla="*/ 2147483647 w 499"/>
                <a:gd name="T77" fmla="*/ 2147483647 h 498"/>
                <a:gd name="T78" fmla="*/ 2147483647 w 499"/>
                <a:gd name="T79" fmla="*/ 2147483647 h 498"/>
                <a:gd name="T80" fmla="*/ 2147483647 w 499"/>
                <a:gd name="T81" fmla="*/ 2147483647 h 498"/>
                <a:gd name="T82" fmla="*/ 2147483647 w 499"/>
                <a:gd name="T83" fmla="*/ 2147483647 h 498"/>
                <a:gd name="T84" fmla="*/ 2147483647 w 499"/>
                <a:gd name="T85" fmla="*/ 2147483647 h 49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99"/>
                <a:gd name="T130" fmla="*/ 0 h 498"/>
                <a:gd name="T131" fmla="*/ 499 w 499"/>
                <a:gd name="T132" fmla="*/ 498 h 49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99" h="498">
                  <a:moveTo>
                    <a:pt x="499" y="249"/>
                  </a:moveTo>
                  <a:lnTo>
                    <a:pt x="498" y="224"/>
                  </a:lnTo>
                  <a:lnTo>
                    <a:pt x="494" y="200"/>
                  </a:lnTo>
                  <a:lnTo>
                    <a:pt x="488" y="174"/>
                  </a:lnTo>
                  <a:lnTo>
                    <a:pt x="479" y="152"/>
                  </a:lnTo>
                  <a:lnTo>
                    <a:pt x="468" y="130"/>
                  </a:lnTo>
                  <a:lnTo>
                    <a:pt x="457" y="110"/>
                  </a:lnTo>
                  <a:lnTo>
                    <a:pt x="443" y="90"/>
                  </a:lnTo>
                  <a:lnTo>
                    <a:pt x="426" y="74"/>
                  </a:lnTo>
                  <a:lnTo>
                    <a:pt x="408" y="57"/>
                  </a:lnTo>
                  <a:lnTo>
                    <a:pt x="390" y="43"/>
                  </a:lnTo>
                  <a:lnTo>
                    <a:pt x="369" y="30"/>
                  </a:lnTo>
                  <a:lnTo>
                    <a:pt x="348" y="19"/>
                  </a:lnTo>
                  <a:lnTo>
                    <a:pt x="324" y="11"/>
                  </a:lnTo>
                  <a:lnTo>
                    <a:pt x="300" y="4"/>
                  </a:lnTo>
                  <a:lnTo>
                    <a:pt x="274" y="0"/>
                  </a:lnTo>
                  <a:lnTo>
                    <a:pt x="250" y="0"/>
                  </a:lnTo>
                  <a:lnTo>
                    <a:pt x="225" y="0"/>
                  </a:lnTo>
                  <a:lnTo>
                    <a:pt x="199" y="4"/>
                  </a:lnTo>
                  <a:lnTo>
                    <a:pt x="175" y="11"/>
                  </a:lnTo>
                  <a:lnTo>
                    <a:pt x="152" y="19"/>
                  </a:lnTo>
                  <a:lnTo>
                    <a:pt x="131" y="30"/>
                  </a:lnTo>
                  <a:lnTo>
                    <a:pt x="110" y="43"/>
                  </a:lnTo>
                  <a:lnTo>
                    <a:pt x="91" y="57"/>
                  </a:lnTo>
                  <a:lnTo>
                    <a:pt x="73" y="74"/>
                  </a:lnTo>
                  <a:lnTo>
                    <a:pt x="56" y="90"/>
                  </a:lnTo>
                  <a:lnTo>
                    <a:pt x="42" y="110"/>
                  </a:lnTo>
                  <a:lnTo>
                    <a:pt x="31" y="130"/>
                  </a:lnTo>
                  <a:lnTo>
                    <a:pt x="20" y="152"/>
                  </a:lnTo>
                  <a:lnTo>
                    <a:pt x="11" y="174"/>
                  </a:lnTo>
                  <a:lnTo>
                    <a:pt x="5" y="200"/>
                  </a:lnTo>
                  <a:lnTo>
                    <a:pt x="2" y="224"/>
                  </a:lnTo>
                  <a:lnTo>
                    <a:pt x="0" y="249"/>
                  </a:lnTo>
                  <a:lnTo>
                    <a:pt x="2" y="275"/>
                  </a:lnTo>
                  <a:lnTo>
                    <a:pt x="5" y="301"/>
                  </a:lnTo>
                  <a:lnTo>
                    <a:pt x="11" y="324"/>
                  </a:lnTo>
                  <a:lnTo>
                    <a:pt x="20" y="346"/>
                  </a:lnTo>
                  <a:lnTo>
                    <a:pt x="31" y="368"/>
                  </a:lnTo>
                  <a:lnTo>
                    <a:pt x="42" y="388"/>
                  </a:lnTo>
                  <a:lnTo>
                    <a:pt x="56" y="409"/>
                  </a:lnTo>
                  <a:lnTo>
                    <a:pt x="73" y="425"/>
                  </a:lnTo>
                  <a:lnTo>
                    <a:pt x="91" y="442"/>
                  </a:lnTo>
                  <a:lnTo>
                    <a:pt x="110" y="456"/>
                  </a:lnTo>
                  <a:lnTo>
                    <a:pt x="131" y="469"/>
                  </a:lnTo>
                  <a:lnTo>
                    <a:pt x="152" y="480"/>
                  </a:lnTo>
                  <a:lnTo>
                    <a:pt x="175" y="487"/>
                  </a:lnTo>
                  <a:lnTo>
                    <a:pt x="199" y="495"/>
                  </a:lnTo>
                  <a:lnTo>
                    <a:pt x="225" y="498"/>
                  </a:lnTo>
                  <a:lnTo>
                    <a:pt x="250" y="498"/>
                  </a:lnTo>
                  <a:lnTo>
                    <a:pt x="274" y="498"/>
                  </a:lnTo>
                  <a:lnTo>
                    <a:pt x="300" y="495"/>
                  </a:lnTo>
                  <a:lnTo>
                    <a:pt x="324" y="487"/>
                  </a:lnTo>
                  <a:lnTo>
                    <a:pt x="348" y="480"/>
                  </a:lnTo>
                  <a:lnTo>
                    <a:pt x="369" y="469"/>
                  </a:lnTo>
                  <a:lnTo>
                    <a:pt x="390" y="456"/>
                  </a:lnTo>
                  <a:lnTo>
                    <a:pt x="408" y="442"/>
                  </a:lnTo>
                  <a:lnTo>
                    <a:pt x="426" y="425"/>
                  </a:lnTo>
                  <a:lnTo>
                    <a:pt x="443" y="409"/>
                  </a:lnTo>
                  <a:lnTo>
                    <a:pt x="457" y="388"/>
                  </a:lnTo>
                  <a:lnTo>
                    <a:pt x="468" y="368"/>
                  </a:lnTo>
                  <a:lnTo>
                    <a:pt x="479" y="346"/>
                  </a:lnTo>
                  <a:lnTo>
                    <a:pt x="488" y="324"/>
                  </a:lnTo>
                  <a:lnTo>
                    <a:pt x="494" y="301"/>
                  </a:lnTo>
                  <a:lnTo>
                    <a:pt x="498" y="275"/>
                  </a:lnTo>
                  <a:lnTo>
                    <a:pt x="499" y="249"/>
                  </a:lnTo>
                  <a:lnTo>
                    <a:pt x="490" y="249"/>
                  </a:lnTo>
                  <a:lnTo>
                    <a:pt x="488" y="226"/>
                  </a:lnTo>
                  <a:lnTo>
                    <a:pt x="485" y="202"/>
                  </a:lnTo>
                  <a:lnTo>
                    <a:pt x="479" y="178"/>
                  </a:lnTo>
                  <a:lnTo>
                    <a:pt x="472" y="156"/>
                  </a:lnTo>
                  <a:lnTo>
                    <a:pt x="461" y="134"/>
                  </a:lnTo>
                  <a:lnTo>
                    <a:pt x="448" y="116"/>
                  </a:lnTo>
                  <a:lnTo>
                    <a:pt x="435" y="96"/>
                  </a:lnTo>
                  <a:lnTo>
                    <a:pt x="419" y="79"/>
                  </a:lnTo>
                  <a:lnTo>
                    <a:pt x="402" y="64"/>
                  </a:lnTo>
                  <a:lnTo>
                    <a:pt x="384" y="50"/>
                  </a:lnTo>
                  <a:lnTo>
                    <a:pt x="364" y="37"/>
                  </a:lnTo>
                  <a:lnTo>
                    <a:pt x="344" y="28"/>
                  </a:lnTo>
                  <a:lnTo>
                    <a:pt x="322" y="21"/>
                  </a:lnTo>
                  <a:lnTo>
                    <a:pt x="298" y="13"/>
                  </a:lnTo>
                  <a:lnTo>
                    <a:pt x="274" y="10"/>
                  </a:lnTo>
                  <a:lnTo>
                    <a:pt x="250" y="10"/>
                  </a:lnTo>
                  <a:lnTo>
                    <a:pt x="225" y="10"/>
                  </a:lnTo>
                  <a:lnTo>
                    <a:pt x="201" y="13"/>
                  </a:lnTo>
                  <a:lnTo>
                    <a:pt x="177" y="21"/>
                  </a:lnTo>
                  <a:lnTo>
                    <a:pt x="155" y="28"/>
                  </a:lnTo>
                  <a:lnTo>
                    <a:pt x="135" y="37"/>
                  </a:lnTo>
                  <a:lnTo>
                    <a:pt x="115" y="50"/>
                  </a:lnTo>
                  <a:lnTo>
                    <a:pt x="97" y="64"/>
                  </a:lnTo>
                  <a:lnTo>
                    <a:pt x="80" y="79"/>
                  </a:lnTo>
                  <a:lnTo>
                    <a:pt x="64" y="96"/>
                  </a:lnTo>
                  <a:lnTo>
                    <a:pt x="51" y="116"/>
                  </a:lnTo>
                  <a:lnTo>
                    <a:pt x="38" y="134"/>
                  </a:lnTo>
                  <a:lnTo>
                    <a:pt x="27" y="156"/>
                  </a:lnTo>
                  <a:lnTo>
                    <a:pt x="20" y="178"/>
                  </a:lnTo>
                  <a:lnTo>
                    <a:pt x="14" y="202"/>
                  </a:lnTo>
                  <a:lnTo>
                    <a:pt x="11" y="226"/>
                  </a:lnTo>
                  <a:lnTo>
                    <a:pt x="9" y="249"/>
                  </a:lnTo>
                  <a:lnTo>
                    <a:pt x="11" y="273"/>
                  </a:lnTo>
                  <a:lnTo>
                    <a:pt x="14" y="299"/>
                  </a:lnTo>
                  <a:lnTo>
                    <a:pt x="20" y="321"/>
                  </a:lnTo>
                  <a:lnTo>
                    <a:pt x="27" y="343"/>
                  </a:lnTo>
                  <a:lnTo>
                    <a:pt x="38" y="365"/>
                  </a:lnTo>
                  <a:lnTo>
                    <a:pt x="51" y="383"/>
                  </a:lnTo>
                  <a:lnTo>
                    <a:pt x="64" y="403"/>
                  </a:lnTo>
                  <a:lnTo>
                    <a:pt x="80" y="420"/>
                  </a:lnTo>
                  <a:lnTo>
                    <a:pt x="97" y="434"/>
                  </a:lnTo>
                  <a:lnTo>
                    <a:pt x="115" y="449"/>
                  </a:lnTo>
                  <a:lnTo>
                    <a:pt x="135" y="462"/>
                  </a:lnTo>
                  <a:lnTo>
                    <a:pt x="155" y="471"/>
                  </a:lnTo>
                  <a:lnTo>
                    <a:pt x="177" y="480"/>
                  </a:lnTo>
                  <a:lnTo>
                    <a:pt x="201" y="486"/>
                  </a:lnTo>
                  <a:lnTo>
                    <a:pt x="225" y="489"/>
                  </a:lnTo>
                  <a:lnTo>
                    <a:pt x="250" y="489"/>
                  </a:lnTo>
                  <a:lnTo>
                    <a:pt x="274" y="489"/>
                  </a:lnTo>
                  <a:lnTo>
                    <a:pt x="298" y="486"/>
                  </a:lnTo>
                  <a:lnTo>
                    <a:pt x="322" y="480"/>
                  </a:lnTo>
                  <a:lnTo>
                    <a:pt x="344" y="471"/>
                  </a:lnTo>
                  <a:lnTo>
                    <a:pt x="364" y="462"/>
                  </a:lnTo>
                  <a:lnTo>
                    <a:pt x="384" y="449"/>
                  </a:lnTo>
                  <a:lnTo>
                    <a:pt x="402" y="434"/>
                  </a:lnTo>
                  <a:lnTo>
                    <a:pt x="419" y="420"/>
                  </a:lnTo>
                  <a:lnTo>
                    <a:pt x="435" y="403"/>
                  </a:lnTo>
                  <a:lnTo>
                    <a:pt x="448" y="383"/>
                  </a:lnTo>
                  <a:lnTo>
                    <a:pt x="461" y="365"/>
                  </a:lnTo>
                  <a:lnTo>
                    <a:pt x="472" y="343"/>
                  </a:lnTo>
                  <a:lnTo>
                    <a:pt x="479" y="321"/>
                  </a:lnTo>
                  <a:lnTo>
                    <a:pt x="485" y="299"/>
                  </a:lnTo>
                  <a:lnTo>
                    <a:pt x="488" y="273"/>
                  </a:lnTo>
                  <a:lnTo>
                    <a:pt x="490" y="249"/>
                  </a:lnTo>
                  <a:lnTo>
                    <a:pt x="499" y="249"/>
                  </a:lnTo>
                  <a:close/>
                </a:path>
              </a:pathLst>
            </a:custGeom>
            <a:solidFill>
              <a:srgbClr val="C9E9FF"/>
            </a:solidFill>
            <a:ln w="9525">
              <a:noFill/>
              <a:round/>
              <a:headEnd/>
              <a:tailEnd/>
            </a:ln>
          </p:spPr>
          <p:txBody>
            <a:bodyPr/>
            <a:lstStyle/>
            <a:p>
              <a:endParaRPr lang="en-US"/>
            </a:p>
          </p:txBody>
        </p:sp>
        <p:sp>
          <p:nvSpPr>
            <p:cNvPr id="49293" name="Freeform 358"/>
            <p:cNvSpPr>
              <a:spLocks/>
            </p:cNvSpPr>
            <p:nvPr/>
          </p:nvSpPr>
          <p:spPr bwMode="auto">
            <a:xfrm>
              <a:off x="3695703" y="3009919"/>
              <a:ext cx="690033" cy="779462"/>
            </a:xfrm>
            <a:custGeom>
              <a:avLst/>
              <a:gdLst>
                <a:gd name="T0" fmla="*/ 2147483647 w 489"/>
                <a:gd name="T1" fmla="*/ 2147483647 h 491"/>
                <a:gd name="T2" fmla="*/ 2147483647 w 489"/>
                <a:gd name="T3" fmla="*/ 2147483647 h 491"/>
                <a:gd name="T4" fmla="*/ 2147483647 w 489"/>
                <a:gd name="T5" fmla="*/ 2147483647 h 491"/>
                <a:gd name="T6" fmla="*/ 2147483647 w 489"/>
                <a:gd name="T7" fmla="*/ 2147483647 h 491"/>
                <a:gd name="T8" fmla="*/ 2147483647 w 489"/>
                <a:gd name="T9" fmla="*/ 2147483647 h 491"/>
                <a:gd name="T10" fmla="*/ 2147483647 w 489"/>
                <a:gd name="T11" fmla="*/ 2147483647 h 491"/>
                <a:gd name="T12" fmla="*/ 2147483647 w 489"/>
                <a:gd name="T13" fmla="*/ 2147483647 h 491"/>
                <a:gd name="T14" fmla="*/ 2147483647 w 489"/>
                <a:gd name="T15" fmla="*/ 2147483647 h 491"/>
                <a:gd name="T16" fmla="*/ 2147483647 w 489"/>
                <a:gd name="T17" fmla="*/ 2147483647 h 491"/>
                <a:gd name="T18" fmla="*/ 2147483647 w 489"/>
                <a:gd name="T19" fmla="*/ 2147483647 h 491"/>
                <a:gd name="T20" fmla="*/ 0 w 489"/>
                <a:gd name="T21" fmla="*/ 2147483647 h 491"/>
                <a:gd name="T22" fmla="*/ 2147483647 w 489"/>
                <a:gd name="T23" fmla="*/ 2147483647 h 491"/>
                <a:gd name="T24" fmla="*/ 2147483647 w 489"/>
                <a:gd name="T25" fmla="*/ 2147483647 h 491"/>
                <a:gd name="T26" fmla="*/ 2147483647 w 489"/>
                <a:gd name="T27" fmla="*/ 2147483647 h 491"/>
                <a:gd name="T28" fmla="*/ 2147483647 w 489"/>
                <a:gd name="T29" fmla="*/ 2147483647 h 491"/>
                <a:gd name="T30" fmla="*/ 2147483647 w 489"/>
                <a:gd name="T31" fmla="*/ 2147483647 h 491"/>
                <a:gd name="T32" fmla="*/ 2147483647 w 489"/>
                <a:gd name="T33" fmla="*/ 2147483647 h 491"/>
                <a:gd name="T34" fmla="*/ 2147483647 w 489"/>
                <a:gd name="T35" fmla="*/ 2147483647 h 491"/>
                <a:gd name="T36" fmla="*/ 2147483647 w 489"/>
                <a:gd name="T37" fmla="*/ 2147483647 h 491"/>
                <a:gd name="T38" fmla="*/ 2147483647 w 489"/>
                <a:gd name="T39" fmla="*/ 2147483647 h 491"/>
                <a:gd name="T40" fmla="*/ 2147483647 w 489"/>
                <a:gd name="T41" fmla="*/ 2147483647 h 491"/>
                <a:gd name="T42" fmla="*/ 2147483647 w 489"/>
                <a:gd name="T43" fmla="*/ 2147483647 h 491"/>
                <a:gd name="T44" fmla="*/ 2147483647 w 489"/>
                <a:gd name="T45" fmla="*/ 2147483647 h 491"/>
                <a:gd name="T46" fmla="*/ 2147483647 w 489"/>
                <a:gd name="T47" fmla="*/ 2147483647 h 491"/>
                <a:gd name="T48" fmla="*/ 2147483647 w 489"/>
                <a:gd name="T49" fmla="*/ 2147483647 h 491"/>
                <a:gd name="T50" fmla="*/ 2147483647 w 489"/>
                <a:gd name="T51" fmla="*/ 2147483647 h 491"/>
                <a:gd name="T52" fmla="*/ 2147483647 w 489"/>
                <a:gd name="T53" fmla="*/ 2147483647 h 491"/>
                <a:gd name="T54" fmla="*/ 2147483647 w 489"/>
                <a:gd name="T55" fmla="*/ 2147483647 h 491"/>
                <a:gd name="T56" fmla="*/ 2147483647 w 489"/>
                <a:gd name="T57" fmla="*/ 2147483647 h 491"/>
                <a:gd name="T58" fmla="*/ 2147483647 w 489"/>
                <a:gd name="T59" fmla="*/ 2147483647 h 491"/>
                <a:gd name="T60" fmla="*/ 2147483647 w 489"/>
                <a:gd name="T61" fmla="*/ 2147483647 h 491"/>
                <a:gd name="T62" fmla="*/ 2147483647 w 489"/>
                <a:gd name="T63" fmla="*/ 2147483647 h 491"/>
                <a:gd name="T64" fmla="*/ 2147483647 w 489"/>
                <a:gd name="T65" fmla="*/ 2147483647 h 491"/>
                <a:gd name="T66" fmla="*/ 2147483647 w 489"/>
                <a:gd name="T67" fmla="*/ 2147483647 h 491"/>
                <a:gd name="T68" fmla="*/ 2147483647 w 489"/>
                <a:gd name="T69" fmla="*/ 2147483647 h 491"/>
                <a:gd name="T70" fmla="*/ 2147483647 w 489"/>
                <a:gd name="T71" fmla="*/ 2147483647 h 491"/>
                <a:gd name="T72" fmla="*/ 2147483647 w 489"/>
                <a:gd name="T73" fmla="*/ 2147483647 h 491"/>
                <a:gd name="T74" fmla="*/ 2147483647 w 489"/>
                <a:gd name="T75" fmla="*/ 2147483647 h 491"/>
                <a:gd name="T76" fmla="*/ 2147483647 w 489"/>
                <a:gd name="T77" fmla="*/ 2147483647 h 491"/>
                <a:gd name="T78" fmla="*/ 2147483647 w 489"/>
                <a:gd name="T79" fmla="*/ 2147483647 h 491"/>
                <a:gd name="T80" fmla="*/ 2147483647 w 489"/>
                <a:gd name="T81" fmla="*/ 2147483647 h 491"/>
                <a:gd name="T82" fmla="*/ 2147483647 w 489"/>
                <a:gd name="T83" fmla="*/ 2147483647 h 491"/>
                <a:gd name="T84" fmla="*/ 2147483647 w 489"/>
                <a:gd name="T85" fmla="*/ 2147483647 h 4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89"/>
                <a:gd name="T130" fmla="*/ 0 h 491"/>
                <a:gd name="T131" fmla="*/ 489 w 489"/>
                <a:gd name="T132" fmla="*/ 491 h 4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89" h="491">
                  <a:moveTo>
                    <a:pt x="489" y="245"/>
                  </a:moveTo>
                  <a:lnTo>
                    <a:pt x="489" y="220"/>
                  </a:lnTo>
                  <a:lnTo>
                    <a:pt x="485" y="196"/>
                  </a:lnTo>
                  <a:lnTo>
                    <a:pt x="478" y="172"/>
                  </a:lnTo>
                  <a:lnTo>
                    <a:pt x="471" y="150"/>
                  </a:lnTo>
                  <a:lnTo>
                    <a:pt x="460" y="128"/>
                  </a:lnTo>
                  <a:lnTo>
                    <a:pt x="449" y="108"/>
                  </a:lnTo>
                  <a:lnTo>
                    <a:pt x="434" y="90"/>
                  </a:lnTo>
                  <a:lnTo>
                    <a:pt x="418" y="71"/>
                  </a:lnTo>
                  <a:lnTo>
                    <a:pt x="401" y="57"/>
                  </a:lnTo>
                  <a:lnTo>
                    <a:pt x="381" y="42"/>
                  </a:lnTo>
                  <a:lnTo>
                    <a:pt x="361" y="29"/>
                  </a:lnTo>
                  <a:lnTo>
                    <a:pt x="341" y="20"/>
                  </a:lnTo>
                  <a:lnTo>
                    <a:pt x="317" y="11"/>
                  </a:lnTo>
                  <a:lnTo>
                    <a:pt x="293" y="6"/>
                  </a:lnTo>
                  <a:lnTo>
                    <a:pt x="269" y="2"/>
                  </a:lnTo>
                  <a:lnTo>
                    <a:pt x="245" y="0"/>
                  </a:lnTo>
                  <a:lnTo>
                    <a:pt x="220" y="2"/>
                  </a:lnTo>
                  <a:lnTo>
                    <a:pt x="196" y="6"/>
                  </a:lnTo>
                  <a:lnTo>
                    <a:pt x="172" y="11"/>
                  </a:lnTo>
                  <a:lnTo>
                    <a:pt x="148" y="20"/>
                  </a:lnTo>
                  <a:lnTo>
                    <a:pt x="128" y="29"/>
                  </a:lnTo>
                  <a:lnTo>
                    <a:pt x="108" y="42"/>
                  </a:lnTo>
                  <a:lnTo>
                    <a:pt x="88" y="57"/>
                  </a:lnTo>
                  <a:lnTo>
                    <a:pt x="72" y="71"/>
                  </a:lnTo>
                  <a:lnTo>
                    <a:pt x="55" y="90"/>
                  </a:lnTo>
                  <a:lnTo>
                    <a:pt x="40" y="108"/>
                  </a:lnTo>
                  <a:lnTo>
                    <a:pt x="29" y="128"/>
                  </a:lnTo>
                  <a:lnTo>
                    <a:pt x="18" y="150"/>
                  </a:lnTo>
                  <a:lnTo>
                    <a:pt x="11" y="172"/>
                  </a:lnTo>
                  <a:lnTo>
                    <a:pt x="4" y="196"/>
                  </a:lnTo>
                  <a:lnTo>
                    <a:pt x="0" y="220"/>
                  </a:lnTo>
                  <a:lnTo>
                    <a:pt x="0" y="245"/>
                  </a:lnTo>
                  <a:lnTo>
                    <a:pt x="0" y="271"/>
                  </a:lnTo>
                  <a:lnTo>
                    <a:pt x="4" y="295"/>
                  </a:lnTo>
                  <a:lnTo>
                    <a:pt x="11" y="319"/>
                  </a:lnTo>
                  <a:lnTo>
                    <a:pt x="18" y="341"/>
                  </a:lnTo>
                  <a:lnTo>
                    <a:pt x="29" y="363"/>
                  </a:lnTo>
                  <a:lnTo>
                    <a:pt x="40" y="383"/>
                  </a:lnTo>
                  <a:lnTo>
                    <a:pt x="55" y="401"/>
                  </a:lnTo>
                  <a:lnTo>
                    <a:pt x="72" y="419"/>
                  </a:lnTo>
                  <a:lnTo>
                    <a:pt x="88" y="434"/>
                  </a:lnTo>
                  <a:lnTo>
                    <a:pt x="108" y="449"/>
                  </a:lnTo>
                  <a:lnTo>
                    <a:pt x="128" y="461"/>
                  </a:lnTo>
                  <a:lnTo>
                    <a:pt x="148" y="471"/>
                  </a:lnTo>
                  <a:lnTo>
                    <a:pt x="172" y="480"/>
                  </a:lnTo>
                  <a:lnTo>
                    <a:pt x="196" y="485"/>
                  </a:lnTo>
                  <a:lnTo>
                    <a:pt x="220" y="489"/>
                  </a:lnTo>
                  <a:lnTo>
                    <a:pt x="245" y="491"/>
                  </a:lnTo>
                  <a:lnTo>
                    <a:pt x="269" y="489"/>
                  </a:lnTo>
                  <a:lnTo>
                    <a:pt x="293" y="485"/>
                  </a:lnTo>
                  <a:lnTo>
                    <a:pt x="317" y="480"/>
                  </a:lnTo>
                  <a:lnTo>
                    <a:pt x="341" y="471"/>
                  </a:lnTo>
                  <a:lnTo>
                    <a:pt x="361" y="461"/>
                  </a:lnTo>
                  <a:lnTo>
                    <a:pt x="381" y="449"/>
                  </a:lnTo>
                  <a:lnTo>
                    <a:pt x="401" y="434"/>
                  </a:lnTo>
                  <a:lnTo>
                    <a:pt x="418" y="419"/>
                  </a:lnTo>
                  <a:lnTo>
                    <a:pt x="434" y="401"/>
                  </a:lnTo>
                  <a:lnTo>
                    <a:pt x="449" y="383"/>
                  </a:lnTo>
                  <a:lnTo>
                    <a:pt x="460" y="363"/>
                  </a:lnTo>
                  <a:lnTo>
                    <a:pt x="471" y="341"/>
                  </a:lnTo>
                  <a:lnTo>
                    <a:pt x="478" y="319"/>
                  </a:lnTo>
                  <a:lnTo>
                    <a:pt x="485" y="295"/>
                  </a:lnTo>
                  <a:lnTo>
                    <a:pt x="489" y="271"/>
                  </a:lnTo>
                  <a:lnTo>
                    <a:pt x="489" y="245"/>
                  </a:lnTo>
                  <a:lnTo>
                    <a:pt x="480" y="245"/>
                  </a:lnTo>
                  <a:lnTo>
                    <a:pt x="480" y="222"/>
                  </a:lnTo>
                  <a:lnTo>
                    <a:pt x="476" y="198"/>
                  </a:lnTo>
                  <a:lnTo>
                    <a:pt x="471" y="176"/>
                  </a:lnTo>
                  <a:lnTo>
                    <a:pt x="461" y="154"/>
                  </a:lnTo>
                  <a:lnTo>
                    <a:pt x="452" y="134"/>
                  </a:lnTo>
                  <a:lnTo>
                    <a:pt x="440" y="114"/>
                  </a:lnTo>
                  <a:lnTo>
                    <a:pt x="427" y="95"/>
                  </a:lnTo>
                  <a:lnTo>
                    <a:pt x="412" y="79"/>
                  </a:lnTo>
                  <a:lnTo>
                    <a:pt x="396" y="64"/>
                  </a:lnTo>
                  <a:lnTo>
                    <a:pt x="377" y="50"/>
                  </a:lnTo>
                  <a:lnTo>
                    <a:pt x="357" y="39"/>
                  </a:lnTo>
                  <a:lnTo>
                    <a:pt x="337" y="28"/>
                  </a:lnTo>
                  <a:lnTo>
                    <a:pt x="315" y="20"/>
                  </a:lnTo>
                  <a:lnTo>
                    <a:pt x="291" y="15"/>
                  </a:lnTo>
                  <a:lnTo>
                    <a:pt x="269" y="11"/>
                  </a:lnTo>
                  <a:lnTo>
                    <a:pt x="245" y="9"/>
                  </a:lnTo>
                  <a:lnTo>
                    <a:pt x="220" y="11"/>
                  </a:lnTo>
                  <a:lnTo>
                    <a:pt x="198" y="15"/>
                  </a:lnTo>
                  <a:lnTo>
                    <a:pt x="174" y="20"/>
                  </a:lnTo>
                  <a:lnTo>
                    <a:pt x="152" y="28"/>
                  </a:lnTo>
                  <a:lnTo>
                    <a:pt x="132" y="39"/>
                  </a:lnTo>
                  <a:lnTo>
                    <a:pt x="112" y="50"/>
                  </a:lnTo>
                  <a:lnTo>
                    <a:pt x="94" y="64"/>
                  </a:lnTo>
                  <a:lnTo>
                    <a:pt x="77" y="79"/>
                  </a:lnTo>
                  <a:lnTo>
                    <a:pt x="62" y="95"/>
                  </a:lnTo>
                  <a:lnTo>
                    <a:pt x="50" y="114"/>
                  </a:lnTo>
                  <a:lnTo>
                    <a:pt x="37" y="134"/>
                  </a:lnTo>
                  <a:lnTo>
                    <a:pt x="28" y="154"/>
                  </a:lnTo>
                  <a:lnTo>
                    <a:pt x="18" y="176"/>
                  </a:lnTo>
                  <a:lnTo>
                    <a:pt x="13" y="198"/>
                  </a:lnTo>
                  <a:lnTo>
                    <a:pt x="9" y="222"/>
                  </a:lnTo>
                  <a:lnTo>
                    <a:pt x="9" y="245"/>
                  </a:lnTo>
                  <a:lnTo>
                    <a:pt x="9" y="269"/>
                  </a:lnTo>
                  <a:lnTo>
                    <a:pt x="13" y="293"/>
                  </a:lnTo>
                  <a:lnTo>
                    <a:pt x="18" y="315"/>
                  </a:lnTo>
                  <a:lnTo>
                    <a:pt x="28" y="337"/>
                  </a:lnTo>
                  <a:lnTo>
                    <a:pt x="37" y="357"/>
                  </a:lnTo>
                  <a:lnTo>
                    <a:pt x="50" y="377"/>
                  </a:lnTo>
                  <a:lnTo>
                    <a:pt x="62" y="395"/>
                  </a:lnTo>
                  <a:lnTo>
                    <a:pt x="77" y="412"/>
                  </a:lnTo>
                  <a:lnTo>
                    <a:pt x="94" y="428"/>
                  </a:lnTo>
                  <a:lnTo>
                    <a:pt x="112" y="441"/>
                  </a:lnTo>
                  <a:lnTo>
                    <a:pt x="132" y="452"/>
                  </a:lnTo>
                  <a:lnTo>
                    <a:pt x="152" y="463"/>
                  </a:lnTo>
                  <a:lnTo>
                    <a:pt x="174" y="471"/>
                  </a:lnTo>
                  <a:lnTo>
                    <a:pt x="198" y="476"/>
                  </a:lnTo>
                  <a:lnTo>
                    <a:pt x="220" y="480"/>
                  </a:lnTo>
                  <a:lnTo>
                    <a:pt x="245" y="482"/>
                  </a:lnTo>
                  <a:lnTo>
                    <a:pt x="269" y="480"/>
                  </a:lnTo>
                  <a:lnTo>
                    <a:pt x="291" y="476"/>
                  </a:lnTo>
                  <a:lnTo>
                    <a:pt x="315" y="471"/>
                  </a:lnTo>
                  <a:lnTo>
                    <a:pt x="337" y="463"/>
                  </a:lnTo>
                  <a:lnTo>
                    <a:pt x="357" y="452"/>
                  </a:lnTo>
                  <a:lnTo>
                    <a:pt x="377" y="441"/>
                  </a:lnTo>
                  <a:lnTo>
                    <a:pt x="396" y="428"/>
                  </a:lnTo>
                  <a:lnTo>
                    <a:pt x="412" y="412"/>
                  </a:lnTo>
                  <a:lnTo>
                    <a:pt x="427" y="395"/>
                  </a:lnTo>
                  <a:lnTo>
                    <a:pt x="440" y="377"/>
                  </a:lnTo>
                  <a:lnTo>
                    <a:pt x="452" y="357"/>
                  </a:lnTo>
                  <a:lnTo>
                    <a:pt x="461" y="337"/>
                  </a:lnTo>
                  <a:lnTo>
                    <a:pt x="471" y="315"/>
                  </a:lnTo>
                  <a:lnTo>
                    <a:pt x="476" y="293"/>
                  </a:lnTo>
                  <a:lnTo>
                    <a:pt x="480" y="269"/>
                  </a:lnTo>
                  <a:lnTo>
                    <a:pt x="480" y="245"/>
                  </a:lnTo>
                  <a:lnTo>
                    <a:pt x="489" y="245"/>
                  </a:lnTo>
                  <a:close/>
                </a:path>
              </a:pathLst>
            </a:custGeom>
            <a:solidFill>
              <a:srgbClr val="CAE9FF"/>
            </a:solidFill>
            <a:ln w="9525">
              <a:noFill/>
              <a:round/>
              <a:headEnd/>
              <a:tailEnd/>
            </a:ln>
          </p:spPr>
          <p:txBody>
            <a:bodyPr/>
            <a:lstStyle/>
            <a:p>
              <a:endParaRPr lang="en-US"/>
            </a:p>
          </p:txBody>
        </p:sp>
        <p:sp>
          <p:nvSpPr>
            <p:cNvPr id="49294" name="Freeform 359"/>
            <p:cNvSpPr>
              <a:spLocks/>
            </p:cNvSpPr>
            <p:nvPr/>
          </p:nvSpPr>
          <p:spPr bwMode="auto">
            <a:xfrm>
              <a:off x="3701345" y="3019444"/>
              <a:ext cx="678744" cy="760412"/>
            </a:xfrm>
            <a:custGeom>
              <a:avLst/>
              <a:gdLst>
                <a:gd name="T0" fmla="*/ 2147483647 w 481"/>
                <a:gd name="T1" fmla="*/ 2147483647 h 479"/>
                <a:gd name="T2" fmla="*/ 2147483647 w 481"/>
                <a:gd name="T3" fmla="*/ 2147483647 h 479"/>
                <a:gd name="T4" fmla="*/ 2147483647 w 481"/>
                <a:gd name="T5" fmla="*/ 2147483647 h 479"/>
                <a:gd name="T6" fmla="*/ 2147483647 w 481"/>
                <a:gd name="T7" fmla="*/ 2147483647 h 479"/>
                <a:gd name="T8" fmla="*/ 2147483647 w 481"/>
                <a:gd name="T9" fmla="*/ 2147483647 h 479"/>
                <a:gd name="T10" fmla="*/ 2147483647 w 481"/>
                <a:gd name="T11" fmla="*/ 0 h 479"/>
                <a:gd name="T12" fmla="*/ 2147483647 w 481"/>
                <a:gd name="T13" fmla="*/ 2147483647 h 479"/>
                <a:gd name="T14" fmla="*/ 2147483647 w 481"/>
                <a:gd name="T15" fmla="*/ 2147483647 h 479"/>
                <a:gd name="T16" fmla="*/ 2147483647 w 481"/>
                <a:gd name="T17" fmla="*/ 2147483647 h 479"/>
                <a:gd name="T18" fmla="*/ 2147483647 w 481"/>
                <a:gd name="T19" fmla="*/ 2147483647 h 479"/>
                <a:gd name="T20" fmla="*/ 0 w 481"/>
                <a:gd name="T21" fmla="*/ 2147483647 h 479"/>
                <a:gd name="T22" fmla="*/ 2147483647 w 481"/>
                <a:gd name="T23" fmla="*/ 2147483647 h 479"/>
                <a:gd name="T24" fmla="*/ 2147483647 w 481"/>
                <a:gd name="T25" fmla="*/ 2147483647 h 479"/>
                <a:gd name="T26" fmla="*/ 2147483647 w 481"/>
                <a:gd name="T27" fmla="*/ 2147483647 h 479"/>
                <a:gd name="T28" fmla="*/ 2147483647 w 481"/>
                <a:gd name="T29" fmla="*/ 2147483647 h 479"/>
                <a:gd name="T30" fmla="*/ 2147483647 w 481"/>
                <a:gd name="T31" fmla="*/ 2147483647 h 479"/>
                <a:gd name="T32" fmla="*/ 2147483647 w 481"/>
                <a:gd name="T33" fmla="*/ 2147483647 h 479"/>
                <a:gd name="T34" fmla="*/ 2147483647 w 481"/>
                <a:gd name="T35" fmla="*/ 2147483647 h 479"/>
                <a:gd name="T36" fmla="*/ 2147483647 w 481"/>
                <a:gd name="T37" fmla="*/ 2147483647 h 479"/>
                <a:gd name="T38" fmla="*/ 2147483647 w 481"/>
                <a:gd name="T39" fmla="*/ 2147483647 h 479"/>
                <a:gd name="T40" fmla="*/ 2147483647 w 481"/>
                <a:gd name="T41" fmla="*/ 2147483647 h 479"/>
                <a:gd name="T42" fmla="*/ 2147483647 w 481"/>
                <a:gd name="T43" fmla="*/ 2147483647 h 479"/>
                <a:gd name="T44" fmla="*/ 2147483647 w 481"/>
                <a:gd name="T45" fmla="*/ 2147483647 h 479"/>
                <a:gd name="T46" fmla="*/ 2147483647 w 481"/>
                <a:gd name="T47" fmla="*/ 2147483647 h 479"/>
                <a:gd name="T48" fmla="*/ 2147483647 w 481"/>
                <a:gd name="T49" fmla="*/ 2147483647 h 479"/>
                <a:gd name="T50" fmla="*/ 2147483647 w 481"/>
                <a:gd name="T51" fmla="*/ 2147483647 h 479"/>
                <a:gd name="T52" fmla="*/ 2147483647 w 481"/>
                <a:gd name="T53" fmla="*/ 2147483647 h 479"/>
                <a:gd name="T54" fmla="*/ 2147483647 w 481"/>
                <a:gd name="T55" fmla="*/ 2147483647 h 479"/>
                <a:gd name="T56" fmla="*/ 2147483647 w 481"/>
                <a:gd name="T57" fmla="*/ 2147483647 h 479"/>
                <a:gd name="T58" fmla="*/ 2147483647 w 481"/>
                <a:gd name="T59" fmla="*/ 2147483647 h 479"/>
                <a:gd name="T60" fmla="*/ 2147483647 w 481"/>
                <a:gd name="T61" fmla="*/ 2147483647 h 479"/>
                <a:gd name="T62" fmla="*/ 2147483647 w 481"/>
                <a:gd name="T63" fmla="*/ 2147483647 h 479"/>
                <a:gd name="T64" fmla="*/ 2147483647 w 481"/>
                <a:gd name="T65" fmla="*/ 2147483647 h 479"/>
                <a:gd name="T66" fmla="*/ 2147483647 w 481"/>
                <a:gd name="T67" fmla="*/ 2147483647 h 479"/>
                <a:gd name="T68" fmla="*/ 2147483647 w 481"/>
                <a:gd name="T69" fmla="*/ 2147483647 h 479"/>
                <a:gd name="T70" fmla="*/ 2147483647 w 481"/>
                <a:gd name="T71" fmla="*/ 2147483647 h 479"/>
                <a:gd name="T72" fmla="*/ 2147483647 w 481"/>
                <a:gd name="T73" fmla="*/ 2147483647 h 479"/>
                <a:gd name="T74" fmla="*/ 2147483647 w 481"/>
                <a:gd name="T75" fmla="*/ 2147483647 h 479"/>
                <a:gd name="T76" fmla="*/ 2147483647 w 481"/>
                <a:gd name="T77" fmla="*/ 2147483647 h 479"/>
                <a:gd name="T78" fmla="*/ 2147483647 w 481"/>
                <a:gd name="T79" fmla="*/ 2147483647 h 479"/>
                <a:gd name="T80" fmla="*/ 2147483647 w 481"/>
                <a:gd name="T81" fmla="*/ 2147483647 h 479"/>
                <a:gd name="T82" fmla="*/ 2147483647 w 481"/>
                <a:gd name="T83" fmla="*/ 2147483647 h 479"/>
                <a:gd name="T84" fmla="*/ 2147483647 w 481"/>
                <a:gd name="T85" fmla="*/ 2147483647 h 4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81"/>
                <a:gd name="T130" fmla="*/ 0 h 479"/>
                <a:gd name="T131" fmla="*/ 481 w 481"/>
                <a:gd name="T132" fmla="*/ 479 h 4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81" h="479">
                  <a:moveTo>
                    <a:pt x="481" y="239"/>
                  </a:moveTo>
                  <a:lnTo>
                    <a:pt x="479" y="216"/>
                  </a:lnTo>
                  <a:lnTo>
                    <a:pt x="476" y="192"/>
                  </a:lnTo>
                  <a:lnTo>
                    <a:pt x="470" y="168"/>
                  </a:lnTo>
                  <a:lnTo>
                    <a:pt x="463" y="146"/>
                  </a:lnTo>
                  <a:lnTo>
                    <a:pt x="452" y="124"/>
                  </a:lnTo>
                  <a:lnTo>
                    <a:pt x="439" y="106"/>
                  </a:lnTo>
                  <a:lnTo>
                    <a:pt x="426" y="86"/>
                  </a:lnTo>
                  <a:lnTo>
                    <a:pt x="410" y="69"/>
                  </a:lnTo>
                  <a:lnTo>
                    <a:pt x="393" y="54"/>
                  </a:lnTo>
                  <a:lnTo>
                    <a:pt x="375" y="40"/>
                  </a:lnTo>
                  <a:lnTo>
                    <a:pt x="355" y="27"/>
                  </a:lnTo>
                  <a:lnTo>
                    <a:pt x="335" y="18"/>
                  </a:lnTo>
                  <a:lnTo>
                    <a:pt x="313" y="11"/>
                  </a:lnTo>
                  <a:lnTo>
                    <a:pt x="289" y="3"/>
                  </a:lnTo>
                  <a:lnTo>
                    <a:pt x="265" y="0"/>
                  </a:lnTo>
                  <a:lnTo>
                    <a:pt x="241" y="0"/>
                  </a:lnTo>
                  <a:lnTo>
                    <a:pt x="216" y="0"/>
                  </a:lnTo>
                  <a:lnTo>
                    <a:pt x="192" y="3"/>
                  </a:lnTo>
                  <a:lnTo>
                    <a:pt x="168" y="11"/>
                  </a:lnTo>
                  <a:lnTo>
                    <a:pt x="146" y="18"/>
                  </a:lnTo>
                  <a:lnTo>
                    <a:pt x="126" y="27"/>
                  </a:lnTo>
                  <a:lnTo>
                    <a:pt x="106" y="40"/>
                  </a:lnTo>
                  <a:lnTo>
                    <a:pt x="88" y="54"/>
                  </a:lnTo>
                  <a:lnTo>
                    <a:pt x="71" y="69"/>
                  </a:lnTo>
                  <a:lnTo>
                    <a:pt x="55" y="86"/>
                  </a:lnTo>
                  <a:lnTo>
                    <a:pt x="42" y="106"/>
                  </a:lnTo>
                  <a:lnTo>
                    <a:pt x="29" y="124"/>
                  </a:lnTo>
                  <a:lnTo>
                    <a:pt x="18" y="146"/>
                  </a:lnTo>
                  <a:lnTo>
                    <a:pt x="11" y="168"/>
                  </a:lnTo>
                  <a:lnTo>
                    <a:pt x="5" y="192"/>
                  </a:lnTo>
                  <a:lnTo>
                    <a:pt x="2" y="216"/>
                  </a:lnTo>
                  <a:lnTo>
                    <a:pt x="0" y="239"/>
                  </a:lnTo>
                  <a:lnTo>
                    <a:pt x="2" y="263"/>
                  </a:lnTo>
                  <a:lnTo>
                    <a:pt x="5" y="289"/>
                  </a:lnTo>
                  <a:lnTo>
                    <a:pt x="11" y="311"/>
                  </a:lnTo>
                  <a:lnTo>
                    <a:pt x="18" y="333"/>
                  </a:lnTo>
                  <a:lnTo>
                    <a:pt x="29" y="355"/>
                  </a:lnTo>
                  <a:lnTo>
                    <a:pt x="42" y="373"/>
                  </a:lnTo>
                  <a:lnTo>
                    <a:pt x="55" y="393"/>
                  </a:lnTo>
                  <a:lnTo>
                    <a:pt x="71" y="410"/>
                  </a:lnTo>
                  <a:lnTo>
                    <a:pt x="88" y="424"/>
                  </a:lnTo>
                  <a:lnTo>
                    <a:pt x="106" y="439"/>
                  </a:lnTo>
                  <a:lnTo>
                    <a:pt x="126" y="452"/>
                  </a:lnTo>
                  <a:lnTo>
                    <a:pt x="146" y="461"/>
                  </a:lnTo>
                  <a:lnTo>
                    <a:pt x="168" y="470"/>
                  </a:lnTo>
                  <a:lnTo>
                    <a:pt x="192" y="476"/>
                  </a:lnTo>
                  <a:lnTo>
                    <a:pt x="216" y="479"/>
                  </a:lnTo>
                  <a:lnTo>
                    <a:pt x="241" y="479"/>
                  </a:lnTo>
                  <a:lnTo>
                    <a:pt x="265" y="479"/>
                  </a:lnTo>
                  <a:lnTo>
                    <a:pt x="289" y="476"/>
                  </a:lnTo>
                  <a:lnTo>
                    <a:pt x="313" y="470"/>
                  </a:lnTo>
                  <a:lnTo>
                    <a:pt x="335" y="461"/>
                  </a:lnTo>
                  <a:lnTo>
                    <a:pt x="355" y="452"/>
                  </a:lnTo>
                  <a:lnTo>
                    <a:pt x="375" y="439"/>
                  </a:lnTo>
                  <a:lnTo>
                    <a:pt x="393" y="424"/>
                  </a:lnTo>
                  <a:lnTo>
                    <a:pt x="410" y="410"/>
                  </a:lnTo>
                  <a:lnTo>
                    <a:pt x="426" y="393"/>
                  </a:lnTo>
                  <a:lnTo>
                    <a:pt x="439" y="373"/>
                  </a:lnTo>
                  <a:lnTo>
                    <a:pt x="452" y="355"/>
                  </a:lnTo>
                  <a:lnTo>
                    <a:pt x="463" y="333"/>
                  </a:lnTo>
                  <a:lnTo>
                    <a:pt x="470" y="311"/>
                  </a:lnTo>
                  <a:lnTo>
                    <a:pt x="476" y="289"/>
                  </a:lnTo>
                  <a:lnTo>
                    <a:pt x="479" y="263"/>
                  </a:lnTo>
                  <a:lnTo>
                    <a:pt x="481" y="239"/>
                  </a:lnTo>
                  <a:lnTo>
                    <a:pt x="472" y="239"/>
                  </a:lnTo>
                  <a:lnTo>
                    <a:pt x="470" y="216"/>
                  </a:lnTo>
                  <a:lnTo>
                    <a:pt x="467" y="194"/>
                  </a:lnTo>
                  <a:lnTo>
                    <a:pt x="461" y="170"/>
                  </a:lnTo>
                  <a:lnTo>
                    <a:pt x="454" y="150"/>
                  </a:lnTo>
                  <a:lnTo>
                    <a:pt x="445" y="130"/>
                  </a:lnTo>
                  <a:lnTo>
                    <a:pt x="432" y="109"/>
                  </a:lnTo>
                  <a:lnTo>
                    <a:pt x="419" y="93"/>
                  </a:lnTo>
                  <a:lnTo>
                    <a:pt x="404" y="76"/>
                  </a:lnTo>
                  <a:lnTo>
                    <a:pt x="388" y="60"/>
                  </a:lnTo>
                  <a:lnTo>
                    <a:pt x="370" y="47"/>
                  </a:lnTo>
                  <a:lnTo>
                    <a:pt x="351" y="36"/>
                  </a:lnTo>
                  <a:lnTo>
                    <a:pt x="331" y="27"/>
                  </a:lnTo>
                  <a:lnTo>
                    <a:pt x="309" y="18"/>
                  </a:lnTo>
                  <a:lnTo>
                    <a:pt x="287" y="12"/>
                  </a:lnTo>
                  <a:lnTo>
                    <a:pt x="263" y="9"/>
                  </a:lnTo>
                  <a:lnTo>
                    <a:pt x="241" y="9"/>
                  </a:lnTo>
                  <a:lnTo>
                    <a:pt x="218" y="9"/>
                  </a:lnTo>
                  <a:lnTo>
                    <a:pt x="194" y="12"/>
                  </a:lnTo>
                  <a:lnTo>
                    <a:pt x="172" y="18"/>
                  </a:lnTo>
                  <a:lnTo>
                    <a:pt x="150" y="27"/>
                  </a:lnTo>
                  <a:lnTo>
                    <a:pt x="130" y="36"/>
                  </a:lnTo>
                  <a:lnTo>
                    <a:pt x="112" y="47"/>
                  </a:lnTo>
                  <a:lnTo>
                    <a:pt x="93" y="60"/>
                  </a:lnTo>
                  <a:lnTo>
                    <a:pt x="77" y="76"/>
                  </a:lnTo>
                  <a:lnTo>
                    <a:pt x="62" y="93"/>
                  </a:lnTo>
                  <a:lnTo>
                    <a:pt x="49" y="109"/>
                  </a:lnTo>
                  <a:lnTo>
                    <a:pt x="36" y="130"/>
                  </a:lnTo>
                  <a:lnTo>
                    <a:pt x="27" y="150"/>
                  </a:lnTo>
                  <a:lnTo>
                    <a:pt x="20" y="170"/>
                  </a:lnTo>
                  <a:lnTo>
                    <a:pt x="14" y="194"/>
                  </a:lnTo>
                  <a:lnTo>
                    <a:pt x="11" y="216"/>
                  </a:lnTo>
                  <a:lnTo>
                    <a:pt x="9" y="239"/>
                  </a:lnTo>
                  <a:lnTo>
                    <a:pt x="11" y="263"/>
                  </a:lnTo>
                  <a:lnTo>
                    <a:pt x="14" y="287"/>
                  </a:lnTo>
                  <a:lnTo>
                    <a:pt x="20" y="309"/>
                  </a:lnTo>
                  <a:lnTo>
                    <a:pt x="27" y="329"/>
                  </a:lnTo>
                  <a:lnTo>
                    <a:pt x="36" y="349"/>
                  </a:lnTo>
                  <a:lnTo>
                    <a:pt x="49" y="369"/>
                  </a:lnTo>
                  <a:lnTo>
                    <a:pt x="62" y="386"/>
                  </a:lnTo>
                  <a:lnTo>
                    <a:pt x="77" y="402"/>
                  </a:lnTo>
                  <a:lnTo>
                    <a:pt x="93" y="419"/>
                  </a:lnTo>
                  <a:lnTo>
                    <a:pt x="112" y="432"/>
                  </a:lnTo>
                  <a:lnTo>
                    <a:pt x="130" y="443"/>
                  </a:lnTo>
                  <a:lnTo>
                    <a:pt x="150" y="454"/>
                  </a:lnTo>
                  <a:lnTo>
                    <a:pt x="172" y="461"/>
                  </a:lnTo>
                  <a:lnTo>
                    <a:pt x="194" y="466"/>
                  </a:lnTo>
                  <a:lnTo>
                    <a:pt x="218" y="470"/>
                  </a:lnTo>
                  <a:lnTo>
                    <a:pt x="241" y="470"/>
                  </a:lnTo>
                  <a:lnTo>
                    <a:pt x="263" y="470"/>
                  </a:lnTo>
                  <a:lnTo>
                    <a:pt x="287" y="466"/>
                  </a:lnTo>
                  <a:lnTo>
                    <a:pt x="309" y="461"/>
                  </a:lnTo>
                  <a:lnTo>
                    <a:pt x="331" y="454"/>
                  </a:lnTo>
                  <a:lnTo>
                    <a:pt x="351" y="443"/>
                  </a:lnTo>
                  <a:lnTo>
                    <a:pt x="370" y="432"/>
                  </a:lnTo>
                  <a:lnTo>
                    <a:pt x="388" y="419"/>
                  </a:lnTo>
                  <a:lnTo>
                    <a:pt x="404" y="402"/>
                  </a:lnTo>
                  <a:lnTo>
                    <a:pt x="419" y="386"/>
                  </a:lnTo>
                  <a:lnTo>
                    <a:pt x="432" y="369"/>
                  </a:lnTo>
                  <a:lnTo>
                    <a:pt x="445" y="349"/>
                  </a:lnTo>
                  <a:lnTo>
                    <a:pt x="454" y="329"/>
                  </a:lnTo>
                  <a:lnTo>
                    <a:pt x="461" y="309"/>
                  </a:lnTo>
                  <a:lnTo>
                    <a:pt x="467" y="287"/>
                  </a:lnTo>
                  <a:lnTo>
                    <a:pt x="470" y="263"/>
                  </a:lnTo>
                  <a:lnTo>
                    <a:pt x="472" y="239"/>
                  </a:lnTo>
                  <a:lnTo>
                    <a:pt x="481" y="239"/>
                  </a:lnTo>
                  <a:close/>
                </a:path>
              </a:pathLst>
            </a:custGeom>
            <a:solidFill>
              <a:srgbClr val="CBEAFF"/>
            </a:solidFill>
            <a:ln w="9525">
              <a:noFill/>
              <a:round/>
              <a:headEnd/>
              <a:tailEnd/>
            </a:ln>
          </p:spPr>
          <p:txBody>
            <a:bodyPr/>
            <a:lstStyle/>
            <a:p>
              <a:endParaRPr lang="en-US"/>
            </a:p>
          </p:txBody>
        </p:sp>
        <p:sp>
          <p:nvSpPr>
            <p:cNvPr id="49295" name="Freeform 360"/>
            <p:cNvSpPr>
              <a:spLocks/>
            </p:cNvSpPr>
            <p:nvPr/>
          </p:nvSpPr>
          <p:spPr bwMode="auto">
            <a:xfrm>
              <a:off x="3708400" y="3024206"/>
              <a:ext cx="664634" cy="750888"/>
            </a:xfrm>
            <a:custGeom>
              <a:avLst/>
              <a:gdLst>
                <a:gd name="T0" fmla="*/ 2147483647 w 471"/>
                <a:gd name="T1" fmla="*/ 2147483647 h 473"/>
                <a:gd name="T2" fmla="*/ 2147483647 w 471"/>
                <a:gd name="T3" fmla="*/ 2147483647 h 473"/>
                <a:gd name="T4" fmla="*/ 2147483647 w 471"/>
                <a:gd name="T5" fmla="*/ 2147483647 h 473"/>
                <a:gd name="T6" fmla="*/ 2147483647 w 471"/>
                <a:gd name="T7" fmla="*/ 2147483647 h 473"/>
                <a:gd name="T8" fmla="*/ 2147483647 w 471"/>
                <a:gd name="T9" fmla="*/ 2147483647 h 473"/>
                <a:gd name="T10" fmla="*/ 2147483647 w 471"/>
                <a:gd name="T11" fmla="*/ 2147483647 h 473"/>
                <a:gd name="T12" fmla="*/ 2147483647 w 471"/>
                <a:gd name="T13" fmla="*/ 2147483647 h 473"/>
                <a:gd name="T14" fmla="*/ 2147483647 w 471"/>
                <a:gd name="T15" fmla="*/ 2147483647 h 473"/>
                <a:gd name="T16" fmla="*/ 2147483647 w 471"/>
                <a:gd name="T17" fmla="*/ 2147483647 h 473"/>
                <a:gd name="T18" fmla="*/ 2147483647 w 471"/>
                <a:gd name="T19" fmla="*/ 2147483647 h 473"/>
                <a:gd name="T20" fmla="*/ 0 w 471"/>
                <a:gd name="T21" fmla="*/ 2147483647 h 473"/>
                <a:gd name="T22" fmla="*/ 2147483647 w 471"/>
                <a:gd name="T23" fmla="*/ 2147483647 h 473"/>
                <a:gd name="T24" fmla="*/ 2147483647 w 471"/>
                <a:gd name="T25" fmla="*/ 2147483647 h 473"/>
                <a:gd name="T26" fmla="*/ 2147483647 w 471"/>
                <a:gd name="T27" fmla="*/ 2147483647 h 473"/>
                <a:gd name="T28" fmla="*/ 2147483647 w 471"/>
                <a:gd name="T29" fmla="*/ 2147483647 h 473"/>
                <a:gd name="T30" fmla="*/ 2147483647 w 471"/>
                <a:gd name="T31" fmla="*/ 2147483647 h 473"/>
                <a:gd name="T32" fmla="*/ 2147483647 w 471"/>
                <a:gd name="T33" fmla="*/ 2147483647 h 473"/>
                <a:gd name="T34" fmla="*/ 2147483647 w 471"/>
                <a:gd name="T35" fmla="*/ 2147483647 h 473"/>
                <a:gd name="T36" fmla="*/ 2147483647 w 471"/>
                <a:gd name="T37" fmla="*/ 2147483647 h 473"/>
                <a:gd name="T38" fmla="*/ 2147483647 w 471"/>
                <a:gd name="T39" fmla="*/ 2147483647 h 473"/>
                <a:gd name="T40" fmla="*/ 2147483647 w 471"/>
                <a:gd name="T41" fmla="*/ 2147483647 h 473"/>
                <a:gd name="T42" fmla="*/ 2147483647 w 471"/>
                <a:gd name="T43" fmla="*/ 2147483647 h 473"/>
                <a:gd name="T44" fmla="*/ 2147483647 w 471"/>
                <a:gd name="T45" fmla="*/ 2147483647 h 473"/>
                <a:gd name="T46" fmla="*/ 2147483647 w 471"/>
                <a:gd name="T47" fmla="*/ 2147483647 h 473"/>
                <a:gd name="T48" fmla="*/ 2147483647 w 471"/>
                <a:gd name="T49" fmla="*/ 2147483647 h 473"/>
                <a:gd name="T50" fmla="*/ 2147483647 w 471"/>
                <a:gd name="T51" fmla="*/ 2147483647 h 473"/>
                <a:gd name="T52" fmla="*/ 2147483647 w 471"/>
                <a:gd name="T53" fmla="*/ 2147483647 h 473"/>
                <a:gd name="T54" fmla="*/ 2147483647 w 471"/>
                <a:gd name="T55" fmla="*/ 2147483647 h 473"/>
                <a:gd name="T56" fmla="*/ 2147483647 w 471"/>
                <a:gd name="T57" fmla="*/ 2147483647 h 473"/>
                <a:gd name="T58" fmla="*/ 2147483647 w 471"/>
                <a:gd name="T59" fmla="*/ 2147483647 h 473"/>
                <a:gd name="T60" fmla="*/ 2147483647 w 471"/>
                <a:gd name="T61" fmla="*/ 2147483647 h 473"/>
                <a:gd name="T62" fmla="*/ 2147483647 w 471"/>
                <a:gd name="T63" fmla="*/ 2147483647 h 473"/>
                <a:gd name="T64" fmla="*/ 2147483647 w 471"/>
                <a:gd name="T65" fmla="*/ 2147483647 h 473"/>
                <a:gd name="T66" fmla="*/ 2147483647 w 471"/>
                <a:gd name="T67" fmla="*/ 2147483647 h 473"/>
                <a:gd name="T68" fmla="*/ 2147483647 w 471"/>
                <a:gd name="T69" fmla="*/ 2147483647 h 473"/>
                <a:gd name="T70" fmla="*/ 2147483647 w 471"/>
                <a:gd name="T71" fmla="*/ 2147483647 h 473"/>
                <a:gd name="T72" fmla="*/ 2147483647 w 471"/>
                <a:gd name="T73" fmla="*/ 2147483647 h 473"/>
                <a:gd name="T74" fmla="*/ 2147483647 w 471"/>
                <a:gd name="T75" fmla="*/ 2147483647 h 473"/>
                <a:gd name="T76" fmla="*/ 2147483647 w 471"/>
                <a:gd name="T77" fmla="*/ 2147483647 h 473"/>
                <a:gd name="T78" fmla="*/ 2147483647 w 471"/>
                <a:gd name="T79" fmla="*/ 2147483647 h 473"/>
                <a:gd name="T80" fmla="*/ 2147483647 w 471"/>
                <a:gd name="T81" fmla="*/ 2147483647 h 473"/>
                <a:gd name="T82" fmla="*/ 2147483647 w 471"/>
                <a:gd name="T83" fmla="*/ 2147483647 h 473"/>
                <a:gd name="T84" fmla="*/ 2147483647 w 471"/>
                <a:gd name="T85" fmla="*/ 2147483647 h 4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71"/>
                <a:gd name="T130" fmla="*/ 0 h 473"/>
                <a:gd name="T131" fmla="*/ 471 w 471"/>
                <a:gd name="T132" fmla="*/ 473 h 4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71" h="473">
                  <a:moveTo>
                    <a:pt x="471" y="236"/>
                  </a:moveTo>
                  <a:lnTo>
                    <a:pt x="471" y="213"/>
                  </a:lnTo>
                  <a:lnTo>
                    <a:pt x="467" y="189"/>
                  </a:lnTo>
                  <a:lnTo>
                    <a:pt x="462" y="167"/>
                  </a:lnTo>
                  <a:lnTo>
                    <a:pt x="452" y="145"/>
                  </a:lnTo>
                  <a:lnTo>
                    <a:pt x="443" y="125"/>
                  </a:lnTo>
                  <a:lnTo>
                    <a:pt x="431" y="105"/>
                  </a:lnTo>
                  <a:lnTo>
                    <a:pt x="418" y="86"/>
                  </a:lnTo>
                  <a:lnTo>
                    <a:pt x="403" y="70"/>
                  </a:lnTo>
                  <a:lnTo>
                    <a:pt x="387" y="55"/>
                  </a:lnTo>
                  <a:lnTo>
                    <a:pt x="368" y="41"/>
                  </a:lnTo>
                  <a:lnTo>
                    <a:pt x="348" y="30"/>
                  </a:lnTo>
                  <a:lnTo>
                    <a:pt x="328" y="19"/>
                  </a:lnTo>
                  <a:lnTo>
                    <a:pt x="306" y="11"/>
                  </a:lnTo>
                  <a:lnTo>
                    <a:pt x="282" y="6"/>
                  </a:lnTo>
                  <a:lnTo>
                    <a:pt x="260" y="2"/>
                  </a:lnTo>
                  <a:lnTo>
                    <a:pt x="236" y="0"/>
                  </a:lnTo>
                  <a:lnTo>
                    <a:pt x="211" y="2"/>
                  </a:lnTo>
                  <a:lnTo>
                    <a:pt x="189" y="6"/>
                  </a:lnTo>
                  <a:lnTo>
                    <a:pt x="165" y="11"/>
                  </a:lnTo>
                  <a:lnTo>
                    <a:pt x="143" y="19"/>
                  </a:lnTo>
                  <a:lnTo>
                    <a:pt x="123" y="30"/>
                  </a:lnTo>
                  <a:lnTo>
                    <a:pt x="103" y="41"/>
                  </a:lnTo>
                  <a:lnTo>
                    <a:pt x="85" y="55"/>
                  </a:lnTo>
                  <a:lnTo>
                    <a:pt x="68" y="70"/>
                  </a:lnTo>
                  <a:lnTo>
                    <a:pt x="53" y="86"/>
                  </a:lnTo>
                  <a:lnTo>
                    <a:pt x="41" y="105"/>
                  </a:lnTo>
                  <a:lnTo>
                    <a:pt x="28" y="125"/>
                  </a:lnTo>
                  <a:lnTo>
                    <a:pt x="19" y="145"/>
                  </a:lnTo>
                  <a:lnTo>
                    <a:pt x="9" y="167"/>
                  </a:lnTo>
                  <a:lnTo>
                    <a:pt x="4" y="189"/>
                  </a:lnTo>
                  <a:lnTo>
                    <a:pt x="0" y="213"/>
                  </a:lnTo>
                  <a:lnTo>
                    <a:pt x="0" y="236"/>
                  </a:lnTo>
                  <a:lnTo>
                    <a:pt x="0" y="260"/>
                  </a:lnTo>
                  <a:lnTo>
                    <a:pt x="4" y="284"/>
                  </a:lnTo>
                  <a:lnTo>
                    <a:pt x="9" y="306"/>
                  </a:lnTo>
                  <a:lnTo>
                    <a:pt x="19" y="328"/>
                  </a:lnTo>
                  <a:lnTo>
                    <a:pt x="28" y="348"/>
                  </a:lnTo>
                  <a:lnTo>
                    <a:pt x="41" y="368"/>
                  </a:lnTo>
                  <a:lnTo>
                    <a:pt x="53" y="386"/>
                  </a:lnTo>
                  <a:lnTo>
                    <a:pt x="68" y="403"/>
                  </a:lnTo>
                  <a:lnTo>
                    <a:pt x="85" y="419"/>
                  </a:lnTo>
                  <a:lnTo>
                    <a:pt x="103" y="432"/>
                  </a:lnTo>
                  <a:lnTo>
                    <a:pt x="123" y="443"/>
                  </a:lnTo>
                  <a:lnTo>
                    <a:pt x="143" y="454"/>
                  </a:lnTo>
                  <a:lnTo>
                    <a:pt x="165" y="462"/>
                  </a:lnTo>
                  <a:lnTo>
                    <a:pt x="189" y="467"/>
                  </a:lnTo>
                  <a:lnTo>
                    <a:pt x="211" y="471"/>
                  </a:lnTo>
                  <a:lnTo>
                    <a:pt x="236" y="473"/>
                  </a:lnTo>
                  <a:lnTo>
                    <a:pt x="260" y="471"/>
                  </a:lnTo>
                  <a:lnTo>
                    <a:pt x="282" y="467"/>
                  </a:lnTo>
                  <a:lnTo>
                    <a:pt x="306" y="462"/>
                  </a:lnTo>
                  <a:lnTo>
                    <a:pt x="328" y="454"/>
                  </a:lnTo>
                  <a:lnTo>
                    <a:pt x="348" y="443"/>
                  </a:lnTo>
                  <a:lnTo>
                    <a:pt x="368" y="432"/>
                  </a:lnTo>
                  <a:lnTo>
                    <a:pt x="387" y="419"/>
                  </a:lnTo>
                  <a:lnTo>
                    <a:pt x="403" y="403"/>
                  </a:lnTo>
                  <a:lnTo>
                    <a:pt x="418" y="386"/>
                  </a:lnTo>
                  <a:lnTo>
                    <a:pt x="431" y="368"/>
                  </a:lnTo>
                  <a:lnTo>
                    <a:pt x="443" y="348"/>
                  </a:lnTo>
                  <a:lnTo>
                    <a:pt x="452" y="328"/>
                  </a:lnTo>
                  <a:lnTo>
                    <a:pt x="462" y="306"/>
                  </a:lnTo>
                  <a:lnTo>
                    <a:pt x="467" y="284"/>
                  </a:lnTo>
                  <a:lnTo>
                    <a:pt x="471" y="260"/>
                  </a:lnTo>
                  <a:lnTo>
                    <a:pt x="471" y="236"/>
                  </a:lnTo>
                  <a:lnTo>
                    <a:pt x="462" y="236"/>
                  </a:lnTo>
                  <a:lnTo>
                    <a:pt x="462" y="213"/>
                  </a:lnTo>
                  <a:lnTo>
                    <a:pt x="458" y="191"/>
                  </a:lnTo>
                  <a:lnTo>
                    <a:pt x="452" y="169"/>
                  </a:lnTo>
                  <a:lnTo>
                    <a:pt x="445" y="149"/>
                  </a:lnTo>
                  <a:lnTo>
                    <a:pt x="436" y="128"/>
                  </a:lnTo>
                  <a:lnTo>
                    <a:pt x="423" y="110"/>
                  </a:lnTo>
                  <a:lnTo>
                    <a:pt x="410" y="92"/>
                  </a:lnTo>
                  <a:lnTo>
                    <a:pt x="396" y="75"/>
                  </a:lnTo>
                  <a:lnTo>
                    <a:pt x="379" y="61"/>
                  </a:lnTo>
                  <a:lnTo>
                    <a:pt x="363" y="48"/>
                  </a:lnTo>
                  <a:lnTo>
                    <a:pt x="344" y="37"/>
                  </a:lnTo>
                  <a:lnTo>
                    <a:pt x="324" y="28"/>
                  </a:lnTo>
                  <a:lnTo>
                    <a:pt x="302" y="20"/>
                  </a:lnTo>
                  <a:lnTo>
                    <a:pt x="280" y="15"/>
                  </a:lnTo>
                  <a:lnTo>
                    <a:pt x="258" y="11"/>
                  </a:lnTo>
                  <a:lnTo>
                    <a:pt x="236" y="9"/>
                  </a:lnTo>
                  <a:lnTo>
                    <a:pt x="213" y="11"/>
                  </a:lnTo>
                  <a:lnTo>
                    <a:pt x="191" y="15"/>
                  </a:lnTo>
                  <a:lnTo>
                    <a:pt x="169" y="20"/>
                  </a:lnTo>
                  <a:lnTo>
                    <a:pt x="147" y="28"/>
                  </a:lnTo>
                  <a:lnTo>
                    <a:pt x="127" y="37"/>
                  </a:lnTo>
                  <a:lnTo>
                    <a:pt x="108" y="48"/>
                  </a:lnTo>
                  <a:lnTo>
                    <a:pt x="92" y="61"/>
                  </a:lnTo>
                  <a:lnTo>
                    <a:pt x="75" y="75"/>
                  </a:lnTo>
                  <a:lnTo>
                    <a:pt x="61" y="92"/>
                  </a:lnTo>
                  <a:lnTo>
                    <a:pt x="48" y="110"/>
                  </a:lnTo>
                  <a:lnTo>
                    <a:pt x="35" y="128"/>
                  </a:lnTo>
                  <a:lnTo>
                    <a:pt x="26" y="149"/>
                  </a:lnTo>
                  <a:lnTo>
                    <a:pt x="19" y="169"/>
                  </a:lnTo>
                  <a:lnTo>
                    <a:pt x="13" y="191"/>
                  </a:lnTo>
                  <a:lnTo>
                    <a:pt x="9" y="213"/>
                  </a:lnTo>
                  <a:lnTo>
                    <a:pt x="9" y="236"/>
                  </a:lnTo>
                  <a:lnTo>
                    <a:pt x="9" y="260"/>
                  </a:lnTo>
                  <a:lnTo>
                    <a:pt x="13" y="282"/>
                  </a:lnTo>
                  <a:lnTo>
                    <a:pt x="19" y="304"/>
                  </a:lnTo>
                  <a:lnTo>
                    <a:pt x="26" y="324"/>
                  </a:lnTo>
                  <a:lnTo>
                    <a:pt x="35" y="344"/>
                  </a:lnTo>
                  <a:lnTo>
                    <a:pt x="48" y="363"/>
                  </a:lnTo>
                  <a:lnTo>
                    <a:pt x="61" y="381"/>
                  </a:lnTo>
                  <a:lnTo>
                    <a:pt x="75" y="397"/>
                  </a:lnTo>
                  <a:lnTo>
                    <a:pt x="92" y="412"/>
                  </a:lnTo>
                  <a:lnTo>
                    <a:pt x="108" y="425"/>
                  </a:lnTo>
                  <a:lnTo>
                    <a:pt x="127" y="436"/>
                  </a:lnTo>
                  <a:lnTo>
                    <a:pt x="147" y="445"/>
                  </a:lnTo>
                  <a:lnTo>
                    <a:pt x="169" y="452"/>
                  </a:lnTo>
                  <a:lnTo>
                    <a:pt x="191" y="458"/>
                  </a:lnTo>
                  <a:lnTo>
                    <a:pt x="213" y="462"/>
                  </a:lnTo>
                  <a:lnTo>
                    <a:pt x="236" y="463"/>
                  </a:lnTo>
                  <a:lnTo>
                    <a:pt x="258" y="462"/>
                  </a:lnTo>
                  <a:lnTo>
                    <a:pt x="280" y="458"/>
                  </a:lnTo>
                  <a:lnTo>
                    <a:pt x="302" y="452"/>
                  </a:lnTo>
                  <a:lnTo>
                    <a:pt x="324" y="445"/>
                  </a:lnTo>
                  <a:lnTo>
                    <a:pt x="344" y="436"/>
                  </a:lnTo>
                  <a:lnTo>
                    <a:pt x="363" y="425"/>
                  </a:lnTo>
                  <a:lnTo>
                    <a:pt x="379" y="412"/>
                  </a:lnTo>
                  <a:lnTo>
                    <a:pt x="396" y="397"/>
                  </a:lnTo>
                  <a:lnTo>
                    <a:pt x="410" y="381"/>
                  </a:lnTo>
                  <a:lnTo>
                    <a:pt x="423" y="363"/>
                  </a:lnTo>
                  <a:lnTo>
                    <a:pt x="436" y="344"/>
                  </a:lnTo>
                  <a:lnTo>
                    <a:pt x="445" y="324"/>
                  </a:lnTo>
                  <a:lnTo>
                    <a:pt x="452" y="304"/>
                  </a:lnTo>
                  <a:lnTo>
                    <a:pt x="458" y="282"/>
                  </a:lnTo>
                  <a:lnTo>
                    <a:pt x="462" y="260"/>
                  </a:lnTo>
                  <a:lnTo>
                    <a:pt x="462" y="236"/>
                  </a:lnTo>
                  <a:lnTo>
                    <a:pt x="471" y="236"/>
                  </a:lnTo>
                  <a:close/>
                </a:path>
              </a:pathLst>
            </a:custGeom>
            <a:solidFill>
              <a:srgbClr val="CCEAFF"/>
            </a:solidFill>
            <a:ln w="9525">
              <a:noFill/>
              <a:round/>
              <a:headEnd/>
              <a:tailEnd/>
            </a:ln>
          </p:spPr>
          <p:txBody>
            <a:bodyPr/>
            <a:lstStyle/>
            <a:p>
              <a:endParaRPr lang="en-US"/>
            </a:p>
          </p:txBody>
        </p:sp>
        <p:sp>
          <p:nvSpPr>
            <p:cNvPr id="49296" name="Freeform 361"/>
            <p:cNvSpPr>
              <a:spLocks/>
            </p:cNvSpPr>
            <p:nvPr/>
          </p:nvSpPr>
          <p:spPr bwMode="auto">
            <a:xfrm>
              <a:off x="3714047" y="3033731"/>
              <a:ext cx="653345" cy="731838"/>
            </a:xfrm>
            <a:custGeom>
              <a:avLst/>
              <a:gdLst>
                <a:gd name="T0" fmla="*/ 2147483647 w 463"/>
                <a:gd name="T1" fmla="*/ 2147483647 h 461"/>
                <a:gd name="T2" fmla="*/ 2147483647 w 463"/>
                <a:gd name="T3" fmla="*/ 2147483647 h 461"/>
                <a:gd name="T4" fmla="*/ 2147483647 w 463"/>
                <a:gd name="T5" fmla="*/ 2147483647 h 461"/>
                <a:gd name="T6" fmla="*/ 2147483647 w 463"/>
                <a:gd name="T7" fmla="*/ 2147483647 h 461"/>
                <a:gd name="T8" fmla="*/ 2147483647 w 463"/>
                <a:gd name="T9" fmla="*/ 2147483647 h 461"/>
                <a:gd name="T10" fmla="*/ 2147483647 w 463"/>
                <a:gd name="T11" fmla="*/ 0 h 461"/>
                <a:gd name="T12" fmla="*/ 2147483647 w 463"/>
                <a:gd name="T13" fmla="*/ 2147483647 h 461"/>
                <a:gd name="T14" fmla="*/ 2147483647 w 463"/>
                <a:gd name="T15" fmla="*/ 2147483647 h 461"/>
                <a:gd name="T16" fmla="*/ 2147483647 w 463"/>
                <a:gd name="T17" fmla="*/ 2147483647 h 461"/>
                <a:gd name="T18" fmla="*/ 2147483647 w 463"/>
                <a:gd name="T19" fmla="*/ 2147483647 h 461"/>
                <a:gd name="T20" fmla="*/ 0 w 463"/>
                <a:gd name="T21" fmla="*/ 2147483647 h 461"/>
                <a:gd name="T22" fmla="*/ 2147483647 w 463"/>
                <a:gd name="T23" fmla="*/ 2147483647 h 461"/>
                <a:gd name="T24" fmla="*/ 2147483647 w 463"/>
                <a:gd name="T25" fmla="*/ 2147483647 h 461"/>
                <a:gd name="T26" fmla="*/ 2147483647 w 463"/>
                <a:gd name="T27" fmla="*/ 2147483647 h 461"/>
                <a:gd name="T28" fmla="*/ 2147483647 w 463"/>
                <a:gd name="T29" fmla="*/ 2147483647 h 461"/>
                <a:gd name="T30" fmla="*/ 2147483647 w 463"/>
                <a:gd name="T31" fmla="*/ 2147483647 h 461"/>
                <a:gd name="T32" fmla="*/ 2147483647 w 463"/>
                <a:gd name="T33" fmla="*/ 2147483647 h 461"/>
                <a:gd name="T34" fmla="*/ 2147483647 w 463"/>
                <a:gd name="T35" fmla="*/ 2147483647 h 461"/>
                <a:gd name="T36" fmla="*/ 2147483647 w 463"/>
                <a:gd name="T37" fmla="*/ 2147483647 h 461"/>
                <a:gd name="T38" fmla="*/ 2147483647 w 463"/>
                <a:gd name="T39" fmla="*/ 2147483647 h 461"/>
                <a:gd name="T40" fmla="*/ 2147483647 w 463"/>
                <a:gd name="T41" fmla="*/ 2147483647 h 461"/>
                <a:gd name="T42" fmla="*/ 2147483647 w 463"/>
                <a:gd name="T43" fmla="*/ 2147483647 h 461"/>
                <a:gd name="T44" fmla="*/ 2147483647 w 463"/>
                <a:gd name="T45" fmla="*/ 2147483647 h 461"/>
                <a:gd name="T46" fmla="*/ 2147483647 w 463"/>
                <a:gd name="T47" fmla="*/ 2147483647 h 461"/>
                <a:gd name="T48" fmla="*/ 2147483647 w 463"/>
                <a:gd name="T49" fmla="*/ 2147483647 h 461"/>
                <a:gd name="T50" fmla="*/ 2147483647 w 463"/>
                <a:gd name="T51" fmla="*/ 2147483647 h 461"/>
                <a:gd name="T52" fmla="*/ 2147483647 w 463"/>
                <a:gd name="T53" fmla="*/ 2147483647 h 461"/>
                <a:gd name="T54" fmla="*/ 2147483647 w 463"/>
                <a:gd name="T55" fmla="*/ 2147483647 h 461"/>
                <a:gd name="T56" fmla="*/ 2147483647 w 463"/>
                <a:gd name="T57" fmla="*/ 2147483647 h 461"/>
                <a:gd name="T58" fmla="*/ 2147483647 w 463"/>
                <a:gd name="T59" fmla="*/ 2147483647 h 461"/>
                <a:gd name="T60" fmla="*/ 2147483647 w 463"/>
                <a:gd name="T61" fmla="*/ 2147483647 h 461"/>
                <a:gd name="T62" fmla="*/ 2147483647 w 463"/>
                <a:gd name="T63" fmla="*/ 2147483647 h 461"/>
                <a:gd name="T64" fmla="*/ 2147483647 w 463"/>
                <a:gd name="T65" fmla="*/ 2147483647 h 461"/>
                <a:gd name="T66" fmla="*/ 2147483647 w 463"/>
                <a:gd name="T67" fmla="*/ 2147483647 h 461"/>
                <a:gd name="T68" fmla="*/ 2147483647 w 463"/>
                <a:gd name="T69" fmla="*/ 2147483647 h 461"/>
                <a:gd name="T70" fmla="*/ 2147483647 w 463"/>
                <a:gd name="T71" fmla="*/ 2147483647 h 461"/>
                <a:gd name="T72" fmla="*/ 2147483647 w 463"/>
                <a:gd name="T73" fmla="*/ 2147483647 h 461"/>
                <a:gd name="T74" fmla="*/ 2147483647 w 463"/>
                <a:gd name="T75" fmla="*/ 2147483647 h 461"/>
                <a:gd name="T76" fmla="*/ 2147483647 w 463"/>
                <a:gd name="T77" fmla="*/ 2147483647 h 461"/>
                <a:gd name="T78" fmla="*/ 2147483647 w 463"/>
                <a:gd name="T79" fmla="*/ 2147483647 h 461"/>
                <a:gd name="T80" fmla="*/ 2147483647 w 463"/>
                <a:gd name="T81" fmla="*/ 2147483647 h 461"/>
                <a:gd name="T82" fmla="*/ 2147483647 w 463"/>
                <a:gd name="T83" fmla="*/ 2147483647 h 461"/>
                <a:gd name="T84" fmla="*/ 2147483647 w 463"/>
                <a:gd name="T85" fmla="*/ 2147483647 h 4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3"/>
                <a:gd name="T130" fmla="*/ 0 h 461"/>
                <a:gd name="T131" fmla="*/ 463 w 463"/>
                <a:gd name="T132" fmla="*/ 461 h 4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3" h="461">
                  <a:moveTo>
                    <a:pt x="463" y="230"/>
                  </a:moveTo>
                  <a:lnTo>
                    <a:pt x="461" y="207"/>
                  </a:lnTo>
                  <a:lnTo>
                    <a:pt x="458" y="185"/>
                  </a:lnTo>
                  <a:lnTo>
                    <a:pt x="452" y="161"/>
                  </a:lnTo>
                  <a:lnTo>
                    <a:pt x="445" y="141"/>
                  </a:lnTo>
                  <a:lnTo>
                    <a:pt x="436" y="121"/>
                  </a:lnTo>
                  <a:lnTo>
                    <a:pt x="423" y="100"/>
                  </a:lnTo>
                  <a:lnTo>
                    <a:pt x="410" y="84"/>
                  </a:lnTo>
                  <a:lnTo>
                    <a:pt x="395" y="67"/>
                  </a:lnTo>
                  <a:lnTo>
                    <a:pt x="379" y="51"/>
                  </a:lnTo>
                  <a:lnTo>
                    <a:pt x="361" y="38"/>
                  </a:lnTo>
                  <a:lnTo>
                    <a:pt x="342" y="27"/>
                  </a:lnTo>
                  <a:lnTo>
                    <a:pt x="322" y="18"/>
                  </a:lnTo>
                  <a:lnTo>
                    <a:pt x="300" y="9"/>
                  </a:lnTo>
                  <a:lnTo>
                    <a:pt x="278" y="3"/>
                  </a:lnTo>
                  <a:lnTo>
                    <a:pt x="254" y="0"/>
                  </a:lnTo>
                  <a:lnTo>
                    <a:pt x="232" y="0"/>
                  </a:lnTo>
                  <a:lnTo>
                    <a:pt x="209" y="0"/>
                  </a:lnTo>
                  <a:lnTo>
                    <a:pt x="185" y="3"/>
                  </a:lnTo>
                  <a:lnTo>
                    <a:pt x="163" y="9"/>
                  </a:lnTo>
                  <a:lnTo>
                    <a:pt x="141" y="18"/>
                  </a:lnTo>
                  <a:lnTo>
                    <a:pt x="121" y="27"/>
                  </a:lnTo>
                  <a:lnTo>
                    <a:pt x="103" y="38"/>
                  </a:lnTo>
                  <a:lnTo>
                    <a:pt x="84" y="51"/>
                  </a:lnTo>
                  <a:lnTo>
                    <a:pt x="68" y="67"/>
                  </a:lnTo>
                  <a:lnTo>
                    <a:pt x="53" y="84"/>
                  </a:lnTo>
                  <a:lnTo>
                    <a:pt x="40" y="100"/>
                  </a:lnTo>
                  <a:lnTo>
                    <a:pt x="27" y="121"/>
                  </a:lnTo>
                  <a:lnTo>
                    <a:pt x="18" y="141"/>
                  </a:lnTo>
                  <a:lnTo>
                    <a:pt x="11" y="161"/>
                  </a:lnTo>
                  <a:lnTo>
                    <a:pt x="5" y="185"/>
                  </a:lnTo>
                  <a:lnTo>
                    <a:pt x="2" y="207"/>
                  </a:lnTo>
                  <a:lnTo>
                    <a:pt x="0" y="230"/>
                  </a:lnTo>
                  <a:lnTo>
                    <a:pt x="2" y="254"/>
                  </a:lnTo>
                  <a:lnTo>
                    <a:pt x="5" y="278"/>
                  </a:lnTo>
                  <a:lnTo>
                    <a:pt x="11" y="300"/>
                  </a:lnTo>
                  <a:lnTo>
                    <a:pt x="18" y="320"/>
                  </a:lnTo>
                  <a:lnTo>
                    <a:pt x="27" y="340"/>
                  </a:lnTo>
                  <a:lnTo>
                    <a:pt x="40" y="360"/>
                  </a:lnTo>
                  <a:lnTo>
                    <a:pt x="53" y="377"/>
                  </a:lnTo>
                  <a:lnTo>
                    <a:pt x="68" y="393"/>
                  </a:lnTo>
                  <a:lnTo>
                    <a:pt x="84" y="410"/>
                  </a:lnTo>
                  <a:lnTo>
                    <a:pt x="103" y="423"/>
                  </a:lnTo>
                  <a:lnTo>
                    <a:pt x="121" y="434"/>
                  </a:lnTo>
                  <a:lnTo>
                    <a:pt x="141" y="445"/>
                  </a:lnTo>
                  <a:lnTo>
                    <a:pt x="163" y="452"/>
                  </a:lnTo>
                  <a:lnTo>
                    <a:pt x="185" y="457"/>
                  </a:lnTo>
                  <a:lnTo>
                    <a:pt x="209" y="461"/>
                  </a:lnTo>
                  <a:lnTo>
                    <a:pt x="232" y="461"/>
                  </a:lnTo>
                  <a:lnTo>
                    <a:pt x="254" y="461"/>
                  </a:lnTo>
                  <a:lnTo>
                    <a:pt x="278" y="457"/>
                  </a:lnTo>
                  <a:lnTo>
                    <a:pt x="300" y="452"/>
                  </a:lnTo>
                  <a:lnTo>
                    <a:pt x="322" y="445"/>
                  </a:lnTo>
                  <a:lnTo>
                    <a:pt x="342" y="434"/>
                  </a:lnTo>
                  <a:lnTo>
                    <a:pt x="361" y="423"/>
                  </a:lnTo>
                  <a:lnTo>
                    <a:pt x="379" y="410"/>
                  </a:lnTo>
                  <a:lnTo>
                    <a:pt x="395" y="393"/>
                  </a:lnTo>
                  <a:lnTo>
                    <a:pt x="410" y="377"/>
                  </a:lnTo>
                  <a:lnTo>
                    <a:pt x="423" y="360"/>
                  </a:lnTo>
                  <a:lnTo>
                    <a:pt x="436" y="340"/>
                  </a:lnTo>
                  <a:lnTo>
                    <a:pt x="445" y="320"/>
                  </a:lnTo>
                  <a:lnTo>
                    <a:pt x="452" y="300"/>
                  </a:lnTo>
                  <a:lnTo>
                    <a:pt x="458" y="278"/>
                  </a:lnTo>
                  <a:lnTo>
                    <a:pt x="461" y="254"/>
                  </a:lnTo>
                  <a:lnTo>
                    <a:pt x="463" y="230"/>
                  </a:lnTo>
                  <a:lnTo>
                    <a:pt x="454" y="230"/>
                  </a:lnTo>
                  <a:lnTo>
                    <a:pt x="452" y="208"/>
                  </a:lnTo>
                  <a:lnTo>
                    <a:pt x="450" y="186"/>
                  </a:lnTo>
                  <a:lnTo>
                    <a:pt x="445" y="164"/>
                  </a:lnTo>
                  <a:lnTo>
                    <a:pt x="436" y="144"/>
                  </a:lnTo>
                  <a:lnTo>
                    <a:pt x="427" y="124"/>
                  </a:lnTo>
                  <a:lnTo>
                    <a:pt x="416" y="106"/>
                  </a:lnTo>
                  <a:lnTo>
                    <a:pt x="403" y="89"/>
                  </a:lnTo>
                  <a:lnTo>
                    <a:pt x="388" y="73"/>
                  </a:lnTo>
                  <a:lnTo>
                    <a:pt x="373" y="58"/>
                  </a:lnTo>
                  <a:lnTo>
                    <a:pt x="355" y="45"/>
                  </a:lnTo>
                  <a:lnTo>
                    <a:pt x="337" y="35"/>
                  </a:lnTo>
                  <a:lnTo>
                    <a:pt x="319" y="25"/>
                  </a:lnTo>
                  <a:lnTo>
                    <a:pt x="298" y="18"/>
                  </a:lnTo>
                  <a:lnTo>
                    <a:pt x="276" y="13"/>
                  </a:lnTo>
                  <a:lnTo>
                    <a:pt x="254" y="9"/>
                  </a:lnTo>
                  <a:lnTo>
                    <a:pt x="232" y="9"/>
                  </a:lnTo>
                  <a:lnTo>
                    <a:pt x="209" y="9"/>
                  </a:lnTo>
                  <a:lnTo>
                    <a:pt x="187" y="13"/>
                  </a:lnTo>
                  <a:lnTo>
                    <a:pt x="165" y="18"/>
                  </a:lnTo>
                  <a:lnTo>
                    <a:pt x="145" y="25"/>
                  </a:lnTo>
                  <a:lnTo>
                    <a:pt x="126" y="35"/>
                  </a:lnTo>
                  <a:lnTo>
                    <a:pt x="108" y="45"/>
                  </a:lnTo>
                  <a:lnTo>
                    <a:pt x="90" y="58"/>
                  </a:lnTo>
                  <a:lnTo>
                    <a:pt x="75" y="73"/>
                  </a:lnTo>
                  <a:lnTo>
                    <a:pt x="60" y="89"/>
                  </a:lnTo>
                  <a:lnTo>
                    <a:pt x="48" y="106"/>
                  </a:lnTo>
                  <a:lnTo>
                    <a:pt x="37" y="124"/>
                  </a:lnTo>
                  <a:lnTo>
                    <a:pt x="27" y="144"/>
                  </a:lnTo>
                  <a:lnTo>
                    <a:pt x="18" y="164"/>
                  </a:lnTo>
                  <a:lnTo>
                    <a:pt x="13" y="186"/>
                  </a:lnTo>
                  <a:lnTo>
                    <a:pt x="11" y="208"/>
                  </a:lnTo>
                  <a:lnTo>
                    <a:pt x="9" y="230"/>
                  </a:lnTo>
                  <a:lnTo>
                    <a:pt x="11" y="252"/>
                  </a:lnTo>
                  <a:lnTo>
                    <a:pt x="13" y="276"/>
                  </a:lnTo>
                  <a:lnTo>
                    <a:pt x="18" y="296"/>
                  </a:lnTo>
                  <a:lnTo>
                    <a:pt x="27" y="316"/>
                  </a:lnTo>
                  <a:lnTo>
                    <a:pt x="37" y="337"/>
                  </a:lnTo>
                  <a:lnTo>
                    <a:pt x="48" y="355"/>
                  </a:lnTo>
                  <a:lnTo>
                    <a:pt x="60" y="371"/>
                  </a:lnTo>
                  <a:lnTo>
                    <a:pt x="75" y="388"/>
                  </a:lnTo>
                  <a:lnTo>
                    <a:pt x="90" y="402"/>
                  </a:lnTo>
                  <a:lnTo>
                    <a:pt x="108" y="415"/>
                  </a:lnTo>
                  <a:lnTo>
                    <a:pt x="126" y="426"/>
                  </a:lnTo>
                  <a:lnTo>
                    <a:pt x="145" y="435"/>
                  </a:lnTo>
                  <a:lnTo>
                    <a:pt x="165" y="443"/>
                  </a:lnTo>
                  <a:lnTo>
                    <a:pt x="187" y="448"/>
                  </a:lnTo>
                  <a:lnTo>
                    <a:pt x="209" y="452"/>
                  </a:lnTo>
                  <a:lnTo>
                    <a:pt x="232" y="454"/>
                  </a:lnTo>
                  <a:lnTo>
                    <a:pt x="254" y="452"/>
                  </a:lnTo>
                  <a:lnTo>
                    <a:pt x="276" y="448"/>
                  </a:lnTo>
                  <a:lnTo>
                    <a:pt x="298" y="443"/>
                  </a:lnTo>
                  <a:lnTo>
                    <a:pt x="319" y="435"/>
                  </a:lnTo>
                  <a:lnTo>
                    <a:pt x="337" y="426"/>
                  </a:lnTo>
                  <a:lnTo>
                    <a:pt x="355" y="415"/>
                  </a:lnTo>
                  <a:lnTo>
                    <a:pt x="373" y="402"/>
                  </a:lnTo>
                  <a:lnTo>
                    <a:pt x="388" y="388"/>
                  </a:lnTo>
                  <a:lnTo>
                    <a:pt x="403" y="371"/>
                  </a:lnTo>
                  <a:lnTo>
                    <a:pt x="416" y="355"/>
                  </a:lnTo>
                  <a:lnTo>
                    <a:pt x="427" y="337"/>
                  </a:lnTo>
                  <a:lnTo>
                    <a:pt x="436" y="316"/>
                  </a:lnTo>
                  <a:lnTo>
                    <a:pt x="445" y="296"/>
                  </a:lnTo>
                  <a:lnTo>
                    <a:pt x="450" y="276"/>
                  </a:lnTo>
                  <a:lnTo>
                    <a:pt x="452" y="252"/>
                  </a:lnTo>
                  <a:lnTo>
                    <a:pt x="454" y="230"/>
                  </a:lnTo>
                  <a:lnTo>
                    <a:pt x="463" y="230"/>
                  </a:lnTo>
                  <a:close/>
                </a:path>
              </a:pathLst>
            </a:custGeom>
            <a:solidFill>
              <a:srgbClr val="CDEBFF"/>
            </a:solidFill>
            <a:ln w="9525">
              <a:noFill/>
              <a:round/>
              <a:headEnd/>
              <a:tailEnd/>
            </a:ln>
          </p:spPr>
          <p:txBody>
            <a:bodyPr/>
            <a:lstStyle/>
            <a:p>
              <a:endParaRPr lang="en-US"/>
            </a:p>
          </p:txBody>
        </p:sp>
        <p:sp>
          <p:nvSpPr>
            <p:cNvPr id="49297" name="Freeform 362"/>
            <p:cNvSpPr>
              <a:spLocks/>
            </p:cNvSpPr>
            <p:nvPr/>
          </p:nvSpPr>
          <p:spPr bwMode="auto">
            <a:xfrm>
              <a:off x="3721103" y="3038495"/>
              <a:ext cx="639233" cy="720725"/>
            </a:xfrm>
            <a:custGeom>
              <a:avLst/>
              <a:gdLst>
                <a:gd name="T0" fmla="*/ 2147483647 w 453"/>
                <a:gd name="T1" fmla="*/ 2147483647 h 454"/>
                <a:gd name="T2" fmla="*/ 2147483647 w 453"/>
                <a:gd name="T3" fmla="*/ 2147483647 h 454"/>
                <a:gd name="T4" fmla="*/ 2147483647 w 453"/>
                <a:gd name="T5" fmla="*/ 2147483647 h 454"/>
                <a:gd name="T6" fmla="*/ 2147483647 w 453"/>
                <a:gd name="T7" fmla="*/ 2147483647 h 454"/>
                <a:gd name="T8" fmla="*/ 2147483647 w 453"/>
                <a:gd name="T9" fmla="*/ 2147483647 h 454"/>
                <a:gd name="T10" fmla="*/ 2147483647 w 453"/>
                <a:gd name="T11" fmla="*/ 2147483647 h 454"/>
                <a:gd name="T12" fmla="*/ 2147483647 w 453"/>
                <a:gd name="T13" fmla="*/ 2147483647 h 454"/>
                <a:gd name="T14" fmla="*/ 2147483647 w 453"/>
                <a:gd name="T15" fmla="*/ 2147483647 h 454"/>
                <a:gd name="T16" fmla="*/ 2147483647 w 453"/>
                <a:gd name="T17" fmla="*/ 2147483647 h 454"/>
                <a:gd name="T18" fmla="*/ 2147483647 w 453"/>
                <a:gd name="T19" fmla="*/ 2147483647 h 454"/>
                <a:gd name="T20" fmla="*/ 0 w 453"/>
                <a:gd name="T21" fmla="*/ 2147483647 h 454"/>
                <a:gd name="T22" fmla="*/ 2147483647 w 453"/>
                <a:gd name="T23" fmla="*/ 2147483647 h 454"/>
                <a:gd name="T24" fmla="*/ 2147483647 w 453"/>
                <a:gd name="T25" fmla="*/ 2147483647 h 454"/>
                <a:gd name="T26" fmla="*/ 2147483647 w 453"/>
                <a:gd name="T27" fmla="*/ 2147483647 h 454"/>
                <a:gd name="T28" fmla="*/ 2147483647 w 453"/>
                <a:gd name="T29" fmla="*/ 2147483647 h 454"/>
                <a:gd name="T30" fmla="*/ 2147483647 w 453"/>
                <a:gd name="T31" fmla="*/ 2147483647 h 454"/>
                <a:gd name="T32" fmla="*/ 2147483647 w 453"/>
                <a:gd name="T33" fmla="*/ 2147483647 h 454"/>
                <a:gd name="T34" fmla="*/ 2147483647 w 453"/>
                <a:gd name="T35" fmla="*/ 2147483647 h 454"/>
                <a:gd name="T36" fmla="*/ 2147483647 w 453"/>
                <a:gd name="T37" fmla="*/ 2147483647 h 454"/>
                <a:gd name="T38" fmla="*/ 2147483647 w 453"/>
                <a:gd name="T39" fmla="*/ 2147483647 h 454"/>
                <a:gd name="T40" fmla="*/ 2147483647 w 453"/>
                <a:gd name="T41" fmla="*/ 2147483647 h 454"/>
                <a:gd name="T42" fmla="*/ 2147483647 w 453"/>
                <a:gd name="T43" fmla="*/ 2147483647 h 454"/>
                <a:gd name="T44" fmla="*/ 2147483647 w 453"/>
                <a:gd name="T45" fmla="*/ 2147483647 h 454"/>
                <a:gd name="T46" fmla="*/ 2147483647 w 453"/>
                <a:gd name="T47" fmla="*/ 2147483647 h 454"/>
                <a:gd name="T48" fmla="*/ 2147483647 w 453"/>
                <a:gd name="T49" fmla="*/ 2147483647 h 454"/>
                <a:gd name="T50" fmla="*/ 2147483647 w 453"/>
                <a:gd name="T51" fmla="*/ 2147483647 h 454"/>
                <a:gd name="T52" fmla="*/ 2147483647 w 453"/>
                <a:gd name="T53" fmla="*/ 2147483647 h 454"/>
                <a:gd name="T54" fmla="*/ 2147483647 w 453"/>
                <a:gd name="T55" fmla="*/ 2147483647 h 454"/>
                <a:gd name="T56" fmla="*/ 2147483647 w 453"/>
                <a:gd name="T57" fmla="*/ 2147483647 h 454"/>
                <a:gd name="T58" fmla="*/ 2147483647 w 453"/>
                <a:gd name="T59" fmla="*/ 2147483647 h 454"/>
                <a:gd name="T60" fmla="*/ 2147483647 w 453"/>
                <a:gd name="T61" fmla="*/ 2147483647 h 454"/>
                <a:gd name="T62" fmla="*/ 2147483647 w 453"/>
                <a:gd name="T63" fmla="*/ 2147483647 h 454"/>
                <a:gd name="T64" fmla="*/ 2147483647 w 453"/>
                <a:gd name="T65" fmla="*/ 2147483647 h 454"/>
                <a:gd name="T66" fmla="*/ 2147483647 w 453"/>
                <a:gd name="T67" fmla="*/ 2147483647 h 454"/>
                <a:gd name="T68" fmla="*/ 2147483647 w 453"/>
                <a:gd name="T69" fmla="*/ 2147483647 h 454"/>
                <a:gd name="T70" fmla="*/ 2147483647 w 453"/>
                <a:gd name="T71" fmla="*/ 2147483647 h 454"/>
                <a:gd name="T72" fmla="*/ 2147483647 w 453"/>
                <a:gd name="T73" fmla="*/ 2147483647 h 454"/>
                <a:gd name="T74" fmla="*/ 2147483647 w 453"/>
                <a:gd name="T75" fmla="*/ 2147483647 h 454"/>
                <a:gd name="T76" fmla="*/ 2147483647 w 453"/>
                <a:gd name="T77" fmla="*/ 2147483647 h 454"/>
                <a:gd name="T78" fmla="*/ 2147483647 w 453"/>
                <a:gd name="T79" fmla="*/ 2147483647 h 454"/>
                <a:gd name="T80" fmla="*/ 2147483647 w 453"/>
                <a:gd name="T81" fmla="*/ 2147483647 h 454"/>
                <a:gd name="T82" fmla="*/ 2147483647 w 453"/>
                <a:gd name="T83" fmla="*/ 2147483647 h 454"/>
                <a:gd name="T84" fmla="*/ 2147483647 w 453"/>
                <a:gd name="T85" fmla="*/ 2147483647 h 45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53"/>
                <a:gd name="T130" fmla="*/ 0 h 454"/>
                <a:gd name="T131" fmla="*/ 453 w 453"/>
                <a:gd name="T132" fmla="*/ 454 h 45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53" h="454">
                  <a:moveTo>
                    <a:pt x="453" y="227"/>
                  </a:moveTo>
                  <a:lnTo>
                    <a:pt x="453" y="204"/>
                  </a:lnTo>
                  <a:lnTo>
                    <a:pt x="449" y="182"/>
                  </a:lnTo>
                  <a:lnTo>
                    <a:pt x="443" y="160"/>
                  </a:lnTo>
                  <a:lnTo>
                    <a:pt x="436" y="140"/>
                  </a:lnTo>
                  <a:lnTo>
                    <a:pt x="427" y="119"/>
                  </a:lnTo>
                  <a:lnTo>
                    <a:pt x="414" y="101"/>
                  </a:lnTo>
                  <a:lnTo>
                    <a:pt x="401" y="83"/>
                  </a:lnTo>
                  <a:lnTo>
                    <a:pt x="387" y="66"/>
                  </a:lnTo>
                  <a:lnTo>
                    <a:pt x="370" y="52"/>
                  </a:lnTo>
                  <a:lnTo>
                    <a:pt x="354" y="39"/>
                  </a:lnTo>
                  <a:lnTo>
                    <a:pt x="335" y="28"/>
                  </a:lnTo>
                  <a:lnTo>
                    <a:pt x="315" y="19"/>
                  </a:lnTo>
                  <a:lnTo>
                    <a:pt x="293" y="11"/>
                  </a:lnTo>
                  <a:lnTo>
                    <a:pt x="271" y="6"/>
                  </a:lnTo>
                  <a:lnTo>
                    <a:pt x="249" y="2"/>
                  </a:lnTo>
                  <a:lnTo>
                    <a:pt x="227" y="0"/>
                  </a:lnTo>
                  <a:lnTo>
                    <a:pt x="204" y="2"/>
                  </a:lnTo>
                  <a:lnTo>
                    <a:pt x="182" y="6"/>
                  </a:lnTo>
                  <a:lnTo>
                    <a:pt x="160" y="11"/>
                  </a:lnTo>
                  <a:lnTo>
                    <a:pt x="138" y="19"/>
                  </a:lnTo>
                  <a:lnTo>
                    <a:pt x="118" y="28"/>
                  </a:lnTo>
                  <a:lnTo>
                    <a:pt x="99" y="39"/>
                  </a:lnTo>
                  <a:lnTo>
                    <a:pt x="83" y="52"/>
                  </a:lnTo>
                  <a:lnTo>
                    <a:pt x="66" y="66"/>
                  </a:lnTo>
                  <a:lnTo>
                    <a:pt x="52" y="83"/>
                  </a:lnTo>
                  <a:lnTo>
                    <a:pt x="39" y="101"/>
                  </a:lnTo>
                  <a:lnTo>
                    <a:pt x="26" y="119"/>
                  </a:lnTo>
                  <a:lnTo>
                    <a:pt x="17" y="140"/>
                  </a:lnTo>
                  <a:lnTo>
                    <a:pt x="10" y="160"/>
                  </a:lnTo>
                  <a:lnTo>
                    <a:pt x="4" y="182"/>
                  </a:lnTo>
                  <a:lnTo>
                    <a:pt x="0" y="204"/>
                  </a:lnTo>
                  <a:lnTo>
                    <a:pt x="0" y="227"/>
                  </a:lnTo>
                  <a:lnTo>
                    <a:pt x="0" y="251"/>
                  </a:lnTo>
                  <a:lnTo>
                    <a:pt x="4" y="273"/>
                  </a:lnTo>
                  <a:lnTo>
                    <a:pt x="10" y="295"/>
                  </a:lnTo>
                  <a:lnTo>
                    <a:pt x="17" y="315"/>
                  </a:lnTo>
                  <a:lnTo>
                    <a:pt x="26" y="335"/>
                  </a:lnTo>
                  <a:lnTo>
                    <a:pt x="39" y="354"/>
                  </a:lnTo>
                  <a:lnTo>
                    <a:pt x="52" y="372"/>
                  </a:lnTo>
                  <a:lnTo>
                    <a:pt x="66" y="388"/>
                  </a:lnTo>
                  <a:lnTo>
                    <a:pt x="83" y="403"/>
                  </a:lnTo>
                  <a:lnTo>
                    <a:pt x="99" y="416"/>
                  </a:lnTo>
                  <a:lnTo>
                    <a:pt x="118" y="427"/>
                  </a:lnTo>
                  <a:lnTo>
                    <a:pt x="138" y="436"/>
                  </a:lnTo>
                  <a:lnTo>
                    <a:pt x="160" y="443"/>
                  </a:lnTo>
                  <a:lnTo>
                    <a:pt x="182" y="449"/>
                  </a:lnTo>
                  <a:lnTo>
                    <a:pt x="204" y="453"/>
                  </a:lnTo>
                  <a:lnTo>
                    <a:pt x="227" y="454"/>
                  </a:lnTo>
                  <a:lnTo>
                    <a:pt x="249" y="453"/>
                  </a:lnTo>
                  <a:lnTo>
                    <a:pt x="271" y="449"/>
                  </a:lnTo>
                  <a:lnTo>
                    <a:pt x="293" y="443"/>
                  </a:lnTo>
                  <a:lnTo>
                    <a:pt x="315" y="436"/>
                  </a:lnTo>
                  <a:lnTo>
                    <a:pt x="335" y="427"/>
                  </a:lnTo>
                  <a:lnTo>
                    <a:pt x="354" y="416"/>
                  </a:lnTo>
                  <a:lnTo>
                    <a:pt x="370" y="403"/>
                  </a:lnTo>
                  <a:lnTo>
                    <a:pt x="387" y="388"/>
                  </a:lnTo>
                  <a:lnTo>
                    <a:pt x="401" y="372"/>
                  </a:lnTo>
                  <a:lnTo>
                    <a:pt x="414" y="354"/>
                  </a:lnTo>
                  <a:lnTo>
                    <a:pt x="427" y="335"/>
                  </a:lnTo>
                  <a:lnTo>
                    <a:pt x="436" y="315"/>
                  </a:lnTo>
                  <a:lnTo>
                    <a:pt x="443" y="295"/>
                  </a:lnTo>
                  <a:lnTo>
                    <a:pt x="449" y="273"/>
                  </a:lnTo>
                  <a:lnTo>
                    <a:pt x="453" y="251"/>
                  </a:lnTo>
                  <a:lnTo>
                    <a:pt x="453" y="227"/>
                  </a:lnTo>
                  <a:lnTo>
                    <a:pt x="445" y="227"/>
                  </a:lnTo>
                  <a:lnTo>
                    <a:pt x="443" y="205"/>
                  </a:lnTo>
                  <a:lnTo>
                    <a:pt x="440" y="183"/>
                  </a:lnTo>
                  <a:lnTo>
                    <a:pt x="434" y="163"/>
                  </a:lnTo>
                  <a:lnTo>
                    <a:pt x="427" y="143"/>
                  </a:lnTo>
                  <a:lnTo>
                    <a:pt x="418" y="123"/>
                  </a:lnTo>
                  <a:lnTo>
                    <a:pt x="407" y="105"/>
                  </a:lnTo>
                  <a:lnTo>
                    <a:pt x="394" y="88"/>
                  </a:lnTo>
                  <a:lnTo>
                    <a:pt x="381" y="74"/>
                  </a:lnTo>
                  <a:lnTo>
                    <a:pt x="365" y="59"/>
                  </a:lnTo>
                  <a:lnTo>
                    <a:pt x="348" y="46"/>
                  </a:lnTo>
                  <a:lnTo>
                    <a:pt x="330" y="35"/>
                  </a:lnTo>
                  <a:lnTo>
                    <a:pt x="312" y="26"/>
                  </a:lnTo>
                  <a:lnTo>
                    <a:pt x="292" y="19"/>
                  </a:lnTo>
                  <a:lnTo>
                    <a:pt x="270" y="13"/>
                  </a:lnTo>
                  <a:lnTo>
                    <a:pt x="249" y="11"/>
                  </a:lnTo>
                  <a:lnTo>
                    <a:pt x="227" y="10"/>
                  </a:lnTo>
                  <a:lnTo>
                    <a:pt x="204" y="11"/>
                  </a:lnTo>
                  <a:lnTo>
                    <a:pt x="184" y="13"/>
                  </a:lnTo>
                  <a:lnTo>
                    <a:pt x="162" y="19"/>
                  </a:lnTo>
                  <a:lnTo>
                    <a:pt x="141" y="26"/>
                  </a:lnTo>
                  <a:lnTo>
                    <a:pt x="123" y="35"/>
                  </a:lnTo>
                  <a:lnTo>
                    <a:pt x="105" y="46"/>
                  </a:lnTo>
                  <a:lnTo>
                    <a:pt x="88" y="59"/>
                  </a:lnTo>
                  <a:lnTo>
                    <a:pt x="72" y="74"/>
                  </a:lnTo>
                  <a:lnTo>
                    <a:pt x="59" y="88"/>
                  </a:lnTo>
                  <a:lnTo>
                    <a:pt x="46" y="105"/>
                  </a:lnTo>
                  <a:lnTo>
                    <a:pt x="35" y="123"/>
                  </a:lnTo>
                  <a:lnTo>
                    <a:pt x="26" y="143"/>
                  </a:lnTo>
                  <a:lnTo>
                    <a:pt x="19" y="163"/>
                  </a:lnTo>
                  <a:lnTo>
                    <a:pt x="13" y="183"/>
                  </a:lnTo>
                  <a:lnTo>
                    <a:pt x="10" y="205"/>
                  </a:lnTo>
                  <a:lnTo>
                    <a:pt x="8" y="227"/>
                  </a:lnTo>
                  <a:lnTo>
                    <a:pt x="10" y="249"/>
                  </a:lnTo>
                  <a:lnTo>
                    <a:pt x="13" y="271"/>
                  </a:lnTo>
                  <a:lnTo>
                    <a:pt x="19" y="291"/>
                  </a:lnTo>
                  <a:lnTo>
                    <a:pt x="26" y="312"/>
                  </a:lnTo>
                  <a:lnTo>
                    <a:pt x="35" y="332"/>
                  </a:lnTo>
                  <a:lnTo>
                    <a:pt x="46" y="350"/>
                  </a:lnTo>
                  <a:lnTo>
                    <a:pt x="59" y="366"/>
                  </a:lnTo>
                  <a:lnTo>
                    <a:pt x="72" y="381"/>
                  </a:lnTo>
                  <a:lnTo>
                    <a:pt x="88" y="396"/>
                  </a:lnTo>
                  <a:lnTo>
                    <a:pt x="105" y="409"/>
                  </a:lnTo>
                  <a:lnTo>
                    <a:pt x="123" y="420"/>
                  </a:lnTo>
                  <a:lnTo>
                    <a:pt x="141" y="429"/>
                  </a:lnTo>
                  <a:lnTo>
                    <a:pt x="162" y="436"/>
                  </a:lnTo>
                  <a:lnTo>
                    <a:pt x="184" y="442"/>
                  </a:lnTo>
                  <a:lnTo>
                    <a:pt x="204" y="443"/>
                  </a:lnTo>
                  <a:lnTo>
                    <a:pt x="227" y="445"/>
                  </a:lnTo>
                  <a:lnTo>
                    <a:pt x="249" y="443"/>
                  </a:lnTo>
                  <a:lnTo>
                    <a:pt x="270" y="442"/>
                  </a:lnTo>
                  <a:lnTo>
                    <a:pt x="292" y="436"/>
                  </a:lnTo>
                  <a:lnTo>
                    <a:pt x="312" y="429"/>
                  </a:lnTo>
                  <a:lnTo>
                    <a:pt x="330" y="420"/>
                  </a:lnTo>
                  <a:lnTo>
                    <a:pt x="348" y="409"/>
                  </a:lnTo>
                  <a:lnTo>
                    <a:pt x="365" y="396"/>
                  </a:lnTo>
                  <a:lnTo>
                    <a:pt x="381" y="381"/>
                  </a:lnTo>
                  <a:lnTo>
                    <a:pt x="394" y="366"/>
                  </a:lnTo>
                  <a:lnTo>
                    <a:pt x="407" y="350"/>
                  </a:lnTo>
                  <a:lnTo>
                    <a:pt x="418" y="332"/>
                  </a:lnTo>
                  <a:lnTo>
                    <a:pt x="427" y="312"/>
                  </a:lnTo>
                  <a:lnTo>
                    <a:pt x="434" y="291"/>
                  </a:lnTo>
                  <a:lnTo>
                    <a:pt x="440" y="271"/>
                  </a:lnTo>
                  <a:lnTo>
                    <a:pt x="443" y="249"/>
                  </a:lnTo>
                  <a:lnTo>
                    <a:pt x="445" y="227"/>
                  </a:lnTo>
                  <a:lnTo>
                    <a:pt x="453" y="227"/>
                  </a:lnTo>
                  <a:close/>
                </a:path>
              </a:pathLst>
            </a:custGeom>
            <a:solidFill>
              <a:srgbClr val="CEEBFF"/>
            </a:solidFill>
            <a:ln w="9525">
              <a:noFill/>
              <a:round/>
              <a:headEnd/>
              <a:tailEnd/>
            </a:ln>
          </p:spPr>
          <p:txBody>
            <a:bodyPr/>
            <a:lstStyle/>
            <a:p>
              <a:endParaRPr lang="en-US"/>
            </a:p>
          </p:txBody>
        </p:sp>
        <p:sp>
          <p:nvSpPr>
            <p:cNvPr id="49298" name="Freeform 363"/>
            <p:cNvSpPr>
              <a:spLocks/>
            </p:cNvSpPr>
            <p:nvPr/>
          </p:nvSpPr>
          <p:spPr bwMode="auto">
            <a:xfrm>
              <a:off x="3726745" y="3048020"/>
              <a:ext cx="627944" cy="706437"/>
            </a:xfrm>
            <a:custGeom>
              <a:avLst/>
              <a:gdLst>
                <a:gd name="T0" fmla="*/ 2147483647 w 445"/>
                <a:gd name="T1" fmla="*/ 2147483647 h 445"/>
                <a:gd name="T2" fmla="*/ 2147483647 w 445"/>
                <a:gd name="T3" fmla="*/ 2147483647 h 445"/>
                <a:gd name="T4" fmla="*/ 2147483647 w 445"/>
                <a:gd name="T5" fmla="*/ 2147483647 h 445"/>
                <a:gd name="T6" fmla="*/ 2147483647 w 445"/>
                <a:gd name="T7" fmla="*/ 2147483647 h 445"/>
                <a:gd name="T8" fmla="*/ 2147483647 w 445"/>
                <a:gd name="T9" fmla="*/ 2147483647 h 445"/>
                <a:gd name="T10" fmla="*/ 2147483647 w 445"/>
                <a:gd name="T11" fmla="*/ 0 h 445"/>
                <a:gd name="T12" fmla="*/ 2147483647 w 445"/>
                <a:gd name="T13" fmla="*/ 2147483647 h 445"/>
                <a:gd name="T14" fmla="*/ 2147483647 w 445"/>
                <a:gd name="T15" fmla="*/ 2147483647 h 445"/>
                <a:gd name="T16" fmla="*/ 2147483647 w 445"/>
                <a:gd name="T17" fmla="*/ 2147483647 h 445"/>
                <a:gd name="T18" fmla="*/ 2147483647 w 445"/>
                <a:gd name="T19" fmla="*/ 2147483647 h 445"/>
                <a:gd name="T20" fmla="*/ 0 w 445"/>
                <a:gd name="T21" fmla="*/ 2147483647 h 445"/>
                <a:gd name="T22" fmla="*/ 2147483647 w 445"/>
                <a:gd name="T23" fmla="*/ 2147483647 h 445"/>
                <a:gd name="T24" fmla="*/ 2147483647 w 445"/>
                <a:gd name="T25" fmla="*/ 2147483647 h 445"/>
                <a:gd name="T26" fmla="*/ 2147483647 w 445"/>
                <a:gd name="T27" fmla="*/ 2147483647 h 445"/>
                <a:gd name="T28" fmla="*/ 2147483647 w 445"/>
                <a:gd name="T29" fmla="*/ 2147483647 h 445"/>
                <a:gd name="T30" fmla="*/ 2147483647 w 445"/>
                <a:gd name="T31" fmla="*/ 2147483647 h 445"/>
                <a:gd name="T32" fmla="*/ 2147483647 w 445"/>
                <a:gd name="T33" fmla="*/ 2147483647 h 445"/>
                <a:gd name="T34" fmla="*/ 2147483647 w 445"/>
                <a:gd name="T35" fmla="*/ 2147483647 h 445"/>
                <a:gd name="T36" fmla="*/ 2147483647 w 445"/>
                <a:gd name="T37" fmla="*/ 2147483647 h 445"/>
                <a:gd name="T38" fmla="*/ 2147483647 w 445"/>
                <a:gd name="T39" fmla="*/ 2147483647 h 445"/>
                <a:gd name="T40" fmla="*/ 2147483647 w 445"/>
                <a:gd name="T41" fmla="*/ 2147483647 h 445"/>
                <a:gd name="T42" fmla="*/ 2147483647 w 445"/>
                <a:gd name="T43" fmla="*/ 2147483647 h 445"/>
                <a:gd name="T44" fmla="*/ 2147483647 w 445"/>
                <a:gd name="T45" fmla="*/ 2147483647 h 445"/>
                <a:gd name="T46" fmla="*/ 2147483647 w 445"/>
                <a:gd name="T47" fmla="*/ 2147483647 h 445"/>
                <a:gd name="T48" fmla="*/ 2147483647 w 445"/>
                <a:gd name="T49" fmla="*/ 2147483647 h 445"/>
                <a:gd name="T50" fmla="*/ 2147483647 w 445"/>
                <a:gd name="T51" fmla="*/ 2147483647 h 445"/>
                <a:gd name="T52" fmla="*/ 2147483647 w 445"/>
                <a:gd name="T53" fmla="*/ 2147483647 h 445"/>
                <a:gd name="T54" fmla="*/ 2147483647 w 445"/>
                <a:gd name="T55" fmla="*/ 2147483647 h 445"/>
                <a:gd name="T56" fmla="*/ 2147483647 w 445"/>
                <a:gd name="T57" fmla="*/ 2147483647 h 445"/>
                <a:gd name="T58" fmla="*/ 2147483647 w 445"/>
                <a:gd name="T59" fmla="*/ 2147483647 h 445"/>
                <a:gd name="T60" fmla="*/ 2147483647 w 445"/>
                <a:gd name="T61" fmla="*/ 2147483647 h 445"/>
                <a:gd name="T62" fmla="*/ 2147483647 w 445"/>
                <a:gd name="T63" fmla="*/ 2147483647 h 445"/>
                <a:gd name="T64" fmla="*/ 2147483647 w 445"/>
                <a:gd name="T65" fmla="*/ 2147483647 h 445"/>
                <a:gd name="T66" fmla="*/ 2147483647 w 445"/>
                <a:gd name="T67" fmla="*/ 2147483647 h 445"/>
                <a:gd name="T68" fmla="*/ 2147483647 w 445"/>
                <a:gd name="T69" fmla="*/ 2147483647 h 445"/>
                <a:gd name="T70" fmla="*/ 2147483647 w 445"/>
                <a:gd name="T71" fmla="*/ 2147483647 h 445"/>
                <a:gd name="T72" fmla="*/ 2147483647 w 445"/>
                <a:gd name="T73" fmla="*/ 2147483647 h 445"/>
                <a:gd name="T74" fmla="*/ 2147483647 w 445"/>
                <a:gd name="T75" fmla="*/ 2147483647 h 445"/>
                <a:gd name="T76" fmla="*/ 2147483647 w 445"/>
                <a:gd name="T77" fmla="*/ 2147483647 h 445"/>
                <a:gd name="T78" fmla="*/ 2147483647 w 445"/>
                <a:gd name="T79" fmla="*/ 2147483647 h 445"/>
                <a:gd name="T80" fmla="*/ 2147483647 w 445"/>
                <a:gd name="T81" fmla="*/ 2147483647 h 445"/>
                <a:gd name="T82" fmla="*/ 2147483647 w 445"/>
                <a:gd name="T83" fmla="*/ 2147483647 h 445"/>
                <a:gd name="T84" fmla="*/ 2147483647 w 445"/>
                <a:gd name="T85" fmla="*/ 2147483647 h 44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45"/>
                <a:gd name="T130" fmla="*/ 0 h 445"/>
                <a:gd name="T131" fmla="*/ 445 w 445"/>
                <a:gd name="T132" fmla="*/ 445 h 44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45" h="445">
                  <a:moveTo>
                    <a:pt x="445" y="221"/>
                  </a:moveTo>
                  <a:lnTo>
                    <a:pt x="443" y="199"/>
                  </a:lnTo>
                  <a:lnTo>
                    <a:pt x="441" y="177"/>
                  </a:lnTo>
                  <a:lnTo>
                    <a:pt x="436" y="155"/>
                  </a:lnTo>
                  <a:lnTo>
                    <a:pt x="427" y="135"/>
                  </a:lnTo>
                  <a:lnTo>
                    <a:pt x="418" y="115"/>
                  </a:lnTo>
                  <a:lnTo>
                    <a:pt x="407" y="97"/>
                  </a:lnTo>
                  <a:lnTo>
                    <a:pt x="394" y="80"/>
                  </a:lnTo>
                  <a:lnTo>
                    <a:pt x="379" y="64"/>
                  </a:lnTo>
                  <a:lnTo>
                    <a:pt x="364" y="49"/>
                  </a:lnTo>
                  <a:lnTo>
                    <a:pt x="346" y="36"/>
                  </a:lnTo>
                  <a:lnTo>
                    <a:pt x="328" y="26"/>
                  </a:lnTo>
                  <a:lnTo>
                    <a:pt x="310" y="16"/>
                  </a:lnTo>
                  <a:lnTo>
                    <a:pt x="289" y="9"/>
                  </a:lnTo>
                  <a:lnTo>
                    <a:pt x="267" y="4"/>
                  </a:lnTo>
                  <a:lnTo>
                    <a:pt x="245" y="0"/>
                  </a:lnTo>
                  <a:lnTo>
                    <a:pt x="223" y="0"/>
                  </a:lnTo>
                  <a:lnTo>
                    <a:pt x="200" y="0"/>
                  </a:lnTo>
                  <a:lnTo>
                    <a:pt x="178" y="4"/>
                  </a:lnTo>
                  <a:lnTo>
                    <a:pt x="156" y="9"/>
                  </a:lnTo>
                  <a:lnTo>
                    <a:pt x="136" y="16"/>
                  </a:lnTo>
                  <a:lnTo>
                    <a:pt x="117" y="26"/>
                  </a:lnTo>
                  <a:lnTo>
                    <a:pt x="99" y="36"/>
                  </a:lnTo>
                  <a:lnTo>
                    <a:pt x="81" y="49"/>
                  </a:lnTo>
                  <a:lnTo>
                    <a:pt x="66" y="64"/>
                  </a:lnTo>
                  <a:lnTo>
                    <a:pt x="51" y="80"/>
                  </a:lnTo>
                  <a:lnTo>
                    <a:pt x="39" y="97"/>
                  </a:lnTo>
                  <a:lnTo>
                    <a:pt x="28" y="115"/>
                  </a:lnTo>
                  <a:lnTo>
                    <a:pt x="18" y="135"/>
                  </a:lnTo>
                  <a:lnTo>
                    <a:pt x="9" y="155"/>
                  </a:lnTo>
                  <a:lnTo>
                    <a:pt x="4" y="177"/>
                  </a:lnTo>
                  <a:lnTo>
                    <a:pt x="2" y="199"/>
                  </a:lnTo>
                  <a:lnTo>
                    <a:pt x="0" y="221"/>
                  </a:lnTo>
                  <a:lnTo>
                    <a:pt x="2" y="243"/>
                  </a:lnTo>
                  <a:lnTo>
                    <a:pt x="4" y="267"/>
                  </a:lnTo>
                  <a:lnTo>
                    <a:pt x="9" y="287"/>
                  </a:lnTo>
                  <a:lnTo>
                    <a:pt x="18" y="307"/>
                  </a:lnTo>
                  <a:lnTo>
                    <a:pt x="28" y="328"/>
                  </a:lnTo>
                  <a:lnTo>
                    <a:pt x="39" y="346"/>
                  </a:lnTo>
                  <a:lnTo>
                    <a:pt x="51" y="362"/>
                  </a:lnTo>
                  <a:lnTo>
                    <a:pt x="66" y="379"/>
                  </a:lnTo>
                  <a:lnTo>
                    <a:pt x="81" y="393"/>
                  </a:lnTo>
                  <a:lnTo>
                    <a:pt x="99" y="406"/>
                  </a:lnTo>
                  <a:lnTo>
                    <a:pt x="117" y="417"/>
                  </a:lnTo>
                  <a:lnTo>
                    <a:pt x="136" y="426"/>
                  </a:lnTo>
                  <a:lnTo>
                    <a:pt x="156" y="434"/>
                  </a:lnTo>
                  <a:lnTo>
                    <a:pt x="178" y="439"/>
                  </a:lnTo>
                  <a:lnTo>
                    <a:pt x="200" y="443"/>
                  </a:lnTo>
                  <a:lnTo>
                    <a:pt x="223" y="445"/>
                  </a:lnTo>
                  <a:lnTo>
                    <a:pt x="245" y="443"/>
                  </a:lnTo>
                  <a:lnTo>
                    <a:pt x="267" y="439"/>
                  </a:lnTo>
                  <a:lnTo>
                    <a:pt x="289" y="434"/>
                  </a:lnTo>
                  <a:lnTo>
                    <a:pt x="310" y="426"/>
                  </a:lnTo>
                  <a:lnTo>
                    <a:pt x="328" y="417"/>
                  </a:lnTo>
                  <a:lnTo>
                    <a:pt x="346" y="406"/>
                  </a:lnTo>
                  <a:lnTo>
                    <a:pt x="364" y="393"/>
                  </a:lnTo>
                  <a:lnTo>
                    <a:pt x="379" y="379"/>
                  </a:lnTo>
                  <a:lnTo>
                    <a:pt x="394" y="362"/>
                  </a:lnTo>
                  <a:lnTo>
                    <a:pt x="407" y="346"/>
                  </a:lnTo>
                  <a:lnTo>
                    <a:pt x="418" y="328"/>
                  </a:lnTo>
                  <a:lnTo>
                    <a:pt x="427" y="307"/>
                  </a:lnTo>
                  <a:lnTo>
                    <a:pt x="436" y="287"/>
                  </a:lnTo>
                  <a:lnTo>
                    <a:pt x="441" y="267"/>
                  </a:lnTo>
                  <a:lnTo>
                    <a:pt x="443" y="243"/>
                  </a:lnTo>
                  <a:lnTo>
                    <a:pt x="445" y="221"/>
                  </a:lnTo>
                  <a:lnTo>
                    <a:pt x="436" y="221"/>
                  </a:lnTo>
                  <a:lnTo>
                    <a:pt x="434" y="199"/>
                  </a:lnTo>
                  <a:lnTo>
                    <a:pt x="432" y="179"/>
                  </a:lnTo>
                  <a:lnTo>
                    <a:pt x="427" y="157"/>
                  </a:lnTo>
                  <a:lnTo>
                    <a:pt x="419" y="139"/>
                  </a:lnTo>
                  <a:lnTo>
                    <a:pt x="410" y="119"/>
                  </a:lnTo>
                  <a:lnTo>
                    <a:pt x="399" y="102"/>
                  </a:lnTo>
                  <a:lnTo>
                    <a:pt x="386" y="86"/>
                  </a:lnTo>
                  <a:lnTo>
                    <a:pt x="374" y="71"/>
                  </a:lnTo>
                  <a:lnTo>
                    <a:pt x="359" y="57"/>
                  </a:lnTo>
                  <a:lnTo>
                    <a:pt x="342" y="44"/>
                  </a:lnTo>
                  <a:lnTo>
                    <a:pt x="324" y="35"/>
                  </a:lnTo>
                  <a:lnTo>
                    <a:pt x="306" y="26"/>
                  </a:lnTo>
                  <a:lnTo>
                    <a:pt x="286" y="18"/>
                  </a:lnTo>
                  <a:lnTo>
                    <a:pt x="266" y="13"/>
                  </a:lnTo>
                  <a:lnTo>
                    <a:pt x="244" y="9"/>
                  </a:lnTo>
                  <a:lnTo>
                    <a:pt x="223" y="7"/>
                  </a:lnTo>
                  <a:lnTo>
                    <a:pt x="202" y="9"/>
                  </a:lnTo>
                  <a:lnTo>
                    <a:pt x="180" y="13"/>
                  </a:lnTo>
                  <a:lnTo>
                    <a:pt x="159" y="18"/>
                  </a:lnTo>
                  <a:lnTo>
                    <a:pt x="139" y="26"/>
                  </a:lnTo>
                  <a:lnTo>
                    <a:pt x="121" y="35"/>
                  </a:lnTo>
                  <a:lnTo>
                    <a:pt x="103" y="44"/>
                  </a:lnTo>
                  <a:lnTo>
                    <a:pt x="86" y="57"/>
                  </a:lnTo>
                  <a:lnTo>
                    <a:pt x="72" y="71"/>
                  </a:lnTo>
                  <a:lnTo>
                    <a:pt x="59" y="86"/>
                  </a:lnTo>
                  <a:lnTo>
                    <a:pt x="46" y="102"/>
                  </a:lnTo>
                  <a:lnTo>
                    <a:pt x="35" y="119"/>
                  </a:lnTo>
                  <a:lnTo>
                    <a:pt x="26" y="139"/>
                  </a:lnTo>
                  <a:lnTo>
                    <a:pt x="18" y="157"/>
                  </a:lnTo>
                  <a:lnTo>
                    <a:pt x="13" y="179"/>
                  </a:lnTo>
                  <a:lnTo>
                    <a:pt x="11" y="199"/>
                  </a:lnTo>
                  <a:lnTo>
                    <a:pt x="9" y="221"/>
                  </a:lnTo>
                  <a:lnTo>
                    <a:pt x="11" y="243"/>
                  </a:lnTo>
                  <a:lnTo>
                    <a:pt x="13" y="265"/>
                  </a:lnTo>
                  <a:lnTo>
                    <a:pt x="18" y="285"/>
                  </a:lnTo>
                  <a:lnTo>
                    <a:pt x="26" y="304"/>
                  </a:lnTo>
                  <a:lnTo>
                    <a:pt x="35" y="324"/>
                  </a:lnTo>
                  <a:lnTo>
                    <a:pt x="46" y="340"/>
                  </a:lnTo>
                  <a:lnTo>
                    <a:pt x="59" y="357"/>
                  </a:lnTo>
                  <a:lnTo>
                    <a:pt x="72" y="371"/>
                  </a:lnTo>
                  <a:lnTo>
                    <a:pt x="86" y="386"/>
                  </a:lnTo>
                  <a:lnTo>
                    <a:pt x="103" y="399"/>
                  </a:lnTo>
                  <a:lnTo>
                    <a:pt x="121" y="408"/>
                  </a:lnTo>
                  <a:lnTo>
                    <a:pt x="139" y="417"/>
                  </a:lnTo>
                  <a:lnTo>
                    <a:pt x="159" y="425"/>
                  </a:lnTo>
                  <a:lnTo>
                    <a:pt x="180" y="430"/>
                  </a:lnTo>
                  <a:lnTo>
                    <a:pt x="202" y="434"/>
                  </a:lnTo>
                  <a:lnTo>
                    <a:pt x="223" y="436"/>
                  </a:lnTo>
                  <a:lnTo>
                    <a:pt x="244" y="434"/>
                  </a:lnTo>
                  <a:lnTo>
                    <a:pt x="266" y="430"/>
                  </a:lnTo>
                  <a:lnTo>
                    <a:pt x="286" y="425"/>
                  </a:lnTo>
                  <a:lnTo>
                    <a:pt x="306" y="417"/>
                  </a:lnTo>
                  <a:lnTo>
                    <a:pt x="324" y="408"/>
                  </a:lnTo>
                  <a:lnTo>
                    <a:pt x="342" y="399"/>
                  </a:lnTo>
                  <a:lnTo>
                    <a:pt x="359" y="386"/>
                  </a:lnTo>
                  <a:lnTo>
                    <a:pt x="374" y="371"/>
                  </a:lnTo>
                  <a:lnTo>
                    <a:pt x="386" y="357"/>
                  </a:lnTo>
                  <a:lnTo>
                    <a:pt x="399" y="340"/>
                  </a:lnTo>
                  <a:lnTo>
                    <a:pt x="410" y="324"/>
                  </a:lnTo>
                  <a:lnTo>
                    <a:pt x="419" y="304"/>
                  </a:lnTo>
                  <a:lnTo>
                    <a:pt x="427" y="285"/>
                  </a:lnTo>
                  <a:lnTo>
                    <a:pt x="432" y="265"/>
                  </a:lnTo>
                  <a:lnTo>
                    <a:pt x="434" y="243"/>
                  </a:lnTo>
                  <a:lnTo>
                    <a:pt x="436" y="221"/>
                  </a:lnTo>
                  <a:lnTo>
                    <a:pt x="445" y="221"/>
                  </a:lnTo>
                  <a:close/>
                </a:path>
              </a:pathLst>
            </a:custGeom>
            <a:solidFill>
              <a:srgbClr val="CFEBFF"/>
            </a:solidFill>
            <a:ln w="9525">
              <a:noFill/>
              <a:round/>
              <a:headEnd/>
              <a:tailEnd/>
            </a:ln>
          </p:spPr>
          <p:txBody>
            <a:bodyPr/>
            <a:lstStyle/>
            <a:p>
              <a:endParaRPr lang="en-US"/>
            </a:p>
          </p:txBody>
        </p:sp>
        <p:sp>
          <p:nvSpPr>
            <p:cNvPr id="49299" name="Freeform 364"/>
            <p:cNvSpPr>
              <a:spLocks/>
            </p:cNvSpPr>
            <p:nvPr/>
          </p:nvSpPr>
          <p:spPr bwMode="auto">
            <a:xfrm>
              <a:off x="3732392" y="3054369"/>
              <a:ext cx="616655" cy="690562"/>
            </a:xfrm>
            <a:custGeom>
              <a:avLst/>
              <a:gdLst>
                <a:gd name="T0" fmla="*/ 2147483647 w 437"/>
                <a:gd name="T1" fmla="*/ 2147483647 h 435"/>
                <a:gd name="T2" fmla="*/ 2147483647 w 437"/>
                <a:gd name="T3" fmla="*/ 2147483647 h 435"/>
                <a:gd name="T4" fmla="*/ 2147483647 w 437"/>
                <a:gd name="T5" fmla="*/ 2147483647 h 435"/>
                <a:gd name="T6" fmla="*/ 2147483647 w 437"/>
                <a:gd name="T7" fmla="*/ 2147483647 h 435"/>
                <a:gd name="T8" fmla="*/ 2147483647 w 437"/>
                <a:gd name="T9" fmla="*/ 2147483647 h 435"/>
                <a:gd name="T10" fmla="*/ 2147483647 w 437"/>
                <a:gd name="T11" fmla="*/ 2147483647 h 435"/>
                <a:gd name="T12" fmla="*/ 2147483647 w 437"/>
                <a:gd name="T13" fmla="*/ 2147483647 h 435"/>
                <a:gd name="T14" fmla="*/ 2147483647 w 437"/>
                <a:gd name="T15" fmla="*/ 2147483647 h 435"/>
                <a:gd name="T16" fmla="*/ 2147483647 w 437"/>
                <a:gd name="T17" fmla="*/ 2147483647 h 435"/>
                <a:gd name="T18" fmla="*/ 2147483647 w 437"/>
                <a:gd name="T19" fmla="*/ 2147483647 h 435"/>
                <a:gd name="T20" fmla="*/ 0 w 437"/>
                <a:gd name="T21" fmla="*/ 2147483647 h 435"/>
                <a:gd name="T22" fmla="*/ 2147483647 w 437"/>
                <a:gd name="T23" fmla="*/ 2147483647 h 435"/>
                <a:gd name="T24" fmla="*/ 2147483647 w 437"/>
                <a:gd name="T25" fmla="*/ 2147483647 h 435"/>
                <a:gd name="T26" fmla="*/ 2147483647 w 437"/>
                <a:gd name="T27" fmla="*/ 2147483647 h 435"/>
                <a:gd name="T28" fmla="*/ 2147483647 w 437"/>
                <a:gd name="T29" fmla="*/ 2147483647 h 435"/>
                <a:gd name="T30" fmla="*/ 2147483647 w 437"/>
                <a:gd name="T31" fmla="*/ 2147483647 h 435"/>
                <a:gd name="T32" fmla="*/ 2147483647 w 437"/>
                <a:gd name="T33" fmla="*/ 2147483647 h 435"/>
                <a:gd name="T34" fmla="*/ 2147483647 w 437"/>
                <a:gd name="T35" fmla="*/ 2147483647 h 435"/>
                <a:gd name="T36" fmla="*/ 2147483647 w 437"/>
                <a:gd name="T37" fmla="*/ 2147483647 h 435"/>
                <a:gd name="T38" fmla="*/ 2147483647 w 437"/>
                <a:gd name="T39" fmla="*/ 2147483647 h 435"/>
                <a:gd name="T40" fmla="*/ 2147483647 w 437"/>
                <a:gd name="T41" fmla="*/ 2147483647 h 435"/>
                <a:gd name="T42" fmla="*/ 2147483647 w 437"/>
                <a:gd name="T43" fmla="*/ 2147483647 h 435"/>
                <a:gd name="T44" fmla="*/ 2147483647 w 437"/>
                <a:gd name="T45" fmla="*/ 2147483647 h 435"/>
                <a:gd name="T46" fmla="*/ 2147483647 w 437"/>
                <a:gd name="T47" fmla="*/ 2147483647 h 435"/>
                <a:gd name="T48" fmla="*/ 2147483647 w 437"/>
                <a:gd name="T49" fmla="*/ 2147483647 h 435"/>
                <a:gd name="T50" fmla="*/ 2147483647 w 437"/>
                <a:gd name="T51" fmla="*/ 2147483647 h 435"/>
                <a:gd name="T52" fmla="*/ 2147483647 w 437"/>
                <a:gd name="T53" fmla="*/ 2147483647 h 435"/>
                <a:gd name="T54" fmla="*/ 2147483647 w 437"/>
                <a:gd name="T55" fmla="*/ 2147483647 h 435"/>
                <a:gd name="T56" fmla="*/ 2147483647 w 437"/>
                <a:gd name="T57" fmla="*/ 2147483647 h 435"/>
                <a:gd name="T58" fmla="*/ 2147483647 w 437"/>
                <a:gd name="T59" fmla="*/ 2147483647 h 435"/>
                <a:gd name="T60" fmla="*/ 2147483647 w 437"/>
                <a:gd name="T61" fmla="*/ 2147483647 h 435"/>
                <a:gd name="T62" fmla="*/ 2147483647 w 437"/>
                <a:gd name="T63" fmla="*/ 2147483647 h 435"/>
                <a:gd name="T64" fmla="*/ 2147483647 w 437"/>
                <a:gd name="T65" fmla="*/ 2147483647 h 435"/>
                <a:gd name="T66" fmla="*/ 2147483647 w 437"/>
                <a:gd name="T67" fmla="*/ 2147483647 h 435"/>
                <a:gd name="T68" fmla="*/ 2147483647 w 437"/>
                <a:gd name="T69" fmla="*/ 2147483647 h 435"/>
                <a:gd name="T70" fmla="*/ 2147483647 w 437"/>
                <a:gd name="T71" fmla="*/ 2147483647 h 435"/>
                <a:gd name="T72" fmla="*/ 2147483647 w 437"/>
                <a:gd name="T73" fmla="*/ 2147483647 h 435"/>
                <a:gd name="T74" fmla="*/ 2147483647 w 437"/>
                <a:gd name="T75" fmla="*/ 2147483647 h 435"/>
                <a:gd name="T76" fmla="*/ 2147483647 w 437"/>
                <a:gd name="T77" fmla="*/ 2147483647 h 435"/>
                <a:gd name="T78" fmla="*/ 2147483647 w 437"/>
                <a:gd name="T79" fmla="*/ 2147483647 h 435"/>
                <a:gd name="T80" fmla="*/ 2147483647 w 437"/>
                <a:gd name="T81" fmla="*/ 2147483647 h 435"/>
                <a:gd name="T82" fmla="*/ 2147483647 w 437"/>
                <a:gd name="T83" fmla="*/ 2147483647 h 435"/>
                <a:gd name="T84" fmla="*/ 2147483647 w 437"/>
                <a:gd name="T85" fmla="*/ 2147483647 h 43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7"/>
                <a:gd name="T130" fmla="*/ 0 h 435"/>
                <a:gd name="T131" fmla="*/ 437 w 437"/>
                <a:gd name="T132" fmla="*/ 435 h 43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7" h="435">
                  <a:moveTo>
                    <a:pt x="437" y="217"/>
                  </a:moveTo>
                  <a:lnTo>
                    <a:pt x="435" y="195"/>
                  </a:lnTo>
                  <a:lnTo>
                    <a:pt x="432" y="173"/>
                  </a:lnTo>
                  <a:lnTo>
                    <a:pt x="426" y="153"/>
                  </a:lnTo>
                  <a:lnTo>
                    <a:pt x="419" y="133"/>
                  </a:lnTo>
                  <a:lnTo>
                    <a:pt x="410" y="113"/>
                  </a:lnTo>
                  <a:lnTo>
                    <a:pt x="399" y="95"/>
                  </a:lnTo>
                  <a:lnTo>
                    <a:pt x="386" y="78"/>
                  </a:lnTo>
                  <a:lnTo>
                    <a:pt x="373" y="64"/>
                  </a:lnTo>
                  <a:lnTo>
                    <a:pt x="357" y="49"/>
                  </a:lnTo>
                  <a:lnTo>
                    <a:pt x="340" y="36"/>
                  </a:lnTo>
                  <a:lnTo>
                    <a:pt x="322" y="25"/>
                  </a:lnTo>
                  <a:lnTo>
                    <a:pt x="304" y="16"/>
                  </a:lnTo>
                  <a:lnTo>
                    <a:pt x="284" y="9"/>
                  </a:lnTo>
                  <a:lnTo>
                    <a:pt x="262" y="3"/>
                  </a:lnTo>
                  <a:lnTo>
                    <a:pt x="241" y="1"/>
                  </a:lnTo>
                  <a:lnTo>
                    <a:pt x="219" y="0"/>
                  </a:lnTo>
                  <a:lnTo>
                    <a:pt x="196" y="1"/>
                  </a:lnTo>
                  <a:lnTo>
                    <a:pt x="176" y="3"/>
                  </a:lnTo>
                  <a:lnTo>
                    <a:pt x="154" y="9"/>
                  </a:lnTo>
                  <a:lnTo>
                    <a:pt x="133" y="16"/>
                  </a:lnTo>
                  <a:lnTo>
                    <a:pt x="115" y="25"/>
                  </a:lnTo>
                  <a:lnTo>
                    <a:pt x="97" y="36"/>
                  </a:lnTo>
                  <a:lnTo>
                    <a:pt x="80" y="49"/>
                  </a:lnTo>
                  <a:lnTo>
                    <a:pt x="64" y="64"/>
                  </a:lnTo>
                  <a:lnTo>
                    <a:pt x="51" y="78"/>
                  </a:lnTo>
                  <a:lnTo>
                    <a:pt x="38" y="95"/>
                  </a:lnTo>
                  <a:lnTo>
                    <a:pt x="27" y="113"/>
                  </a:lnTo>
                  <a:lnTo>
                    <a:pt x="18" y="133"/>
                  </a:lnTo>
                  <a:lnTo>
                    <a:pt x="11" y="153"/>
                  </a:lnTo>
                  <a:lnTo>
                    <a:pt x="5" y="173"/>
                  </a:lnTo>
                  <a:lnTo>
                    <a:pt x="2" y="195"/>
                  </a:lnTo>
                  <a:lnTo>
                    <a:pt x="0" y="217"/>
                  </a:lnTo>
                  <a:lnTo>
                    <a:pt x="2" y="239"/>
                  </a:lnTo>
                  <a:lnTo>
                    <a:pt x="5" y="261"/>
                  </a:lnTo>
                  <a:lnTo>
                    <a:pt x="11" y="281"/>
                  </a:lnTo>
                  <a:lnTo>
                    <a:pt x="18" y="302"/>
                  </a:lnTo>
                  <a:lnTo>
                    <a:pt x="27" y="322"/>
                  </a:lnTo>
                  <a:lnTo>
                    <a:pt x="38" y="340"/>
                  </a:lnTo>
                  <a:lnTo>
                    <a:pt x="51" y="356"/>
                  </a:lnTo>
                  <a:lnTo>
                    <a:pt x="64" y="371"/>
                  </a:lnTo>
                  <a:lnTo>
                    <a:pt x="80" y="386"/>
                  </a:lnTo>
                  <a:lnTo>
                    <a:pt x="97" y="399"/>
                  </a:lnTo>
                  <a:lnTo>
                    <a:pt x="115" y="410"/>
                  </a:lnTo>
                  <a:lnTo>
                    <a:pt x="133" y="419"/>
                  </a:lnTo>
                  <a:lnTo>
                    <a:pt x="154" y="426"/>
                  </a:lnTo>
                  <a:lnTo>
                    <a:pt x="176" y="432"/>
                  </a:lnTo>
                  <a:lnTo>
                    <a:pt x="196" y="433"/>
                  </a:lnTo>
                  <a:lnTo>
                    <a:pt x="219" y="435"/>
                  </a:lnTo>
                  <a:lnTo>
                    <a:pt x="241" y="433"/>
                  </a:lnTo>
                  <a:lnTo>
                    <a:pt x="262" y="432"/>
                  </a:lnTo>
                  <a:lnTo>
                    <a:pt x="284" y="426"/>
                  </a:lnTo>
                  <a:lnTo>
                    <a:pt x="304" y="419"/>
                  </a:lnTo>
                  <a:lnTo>
                    <a:pt x="322" y="410"/>
                  </a:lnTo>
                  <a:lnTo>
                    <a:pt x="340" y="399"/>
                  </a:lnTo>
                  <a:lnTo>
                    <a:pt x="357" y="386"/>
                  </a:lnTo>
                  <a:lnTo>
                    <a:pt x="373" y="371"/>
                  </a:lnTo>
                  <a:lnTo>
                    <a:pt x="386" y="356"/>
                  </a:lnTo>
                  <a:lnTo>
                    <a:pt x="399" y="340"/>
                  </a:lnTo>
                  <a:lnTo>
                    <a:pt x="410" y="322"/>
                  </a:lnTo>
                  <a:lnTo>
                    <a:pt x="419" y="302"/>
                  </a:lnTo>
                  <a:lnTo>
                    <a:pt x="426" y="281"/>
                  </a:lnTo>
                  <a:lnTo>
                    <a:pt x="432" y="261"/>
                  </a:lnTo>
                  <a:lnTo>
                    <a:pt x="435" y="239"/>
                  </a:lnTo>
                  <a:lnTo>
                    <a:pt x="437" y="217"/>
                  </a:lnTo>
                  <a:lnTo>
                    <a:pt x="428" y="217"/>
                  </a:lnTo>
                  <a:lnTo>
                    <a:pt x="426" y="195"/>
                  </a:lnTo>
                  <a:lnTo>
                    <a:pt x="423" y="175"/>
                  </a:lnTo>
                  <a:lnTo>
                    <a:pt x="417" y="155"/>
                  </a:lnTo>
                  <a:lnTo>
                    <a:pt x="412" y="137"/>
                  </a:lnTo>
                  <a:lnTo>
                    <a:pt x="403" y="119"/>
                  </a:lnTo>
                  <a:lnTo>
                    <a:pt x="392" y="100"/>
                  </a:lnTo>
                  <a:lnTo>
                    <a:pt x="381" y="84"/>
                  </a:lnTo>
                  <a:lnTo>
                    <a:pt x="366" y="69"/>
                  </a:lnTo>
                  <a:lnTo>
                    <a:pt x="351" y="56"/>
                  </a:lnTo>
                  <a:lnTo>
                    <a:pt x="335" y="43"/>
                  </a:lnTo>
                  <a:lnTo>
                    <a:pt x="318" y="34"/>
                  </a:lnTo>
                  <a:lnTo>
                    <a:pt x="300" y="25"/>
                  </a:lnTo>
                  <a:lnTo>
                    <a:pt x="280" y="18"/>
                  </a:lnTo>
                  <a:lnTo>
                    <a:pt x="260" y="12"/>
                  </a:lnTo>
                  <a:lnTo>
                    <a:pt x="240" y="11"/>
                  </a:lnTo>
                  <a:lnTo>
                    <a:pt x="219" y="9"/>
                  </a:lnTo>
                  <a:lnTo>
                    <a:pt x="198" y="11"/>
                  </a:lnTo>
                  <a:lnTo>
                    <a:pt x="177" y="12"/>
                  </a:lnTo>
                  <a:lnTo>
                    <a:pt x="157" y="18"/>
                  </a:lnTo>
                  <a:lnTo>
                    <a:pt x="137" y="25"/>
                  </a:lnTo>
                  <a:lnTo>
                    <a:pt x="119" y="34"/>
                  </a:lnTo>
                  <a:lnTo>
                    <a:pt x="102" y="43"/>
                  </a:lnTo>
                  <a:lnTo>
                    <a:pt x="86" y="56"/>
                  </a:lnTo>
                  <a:lnTo>
                    <a:pt x="71" y="69"/>
                  </a:lnTo>
                  <a:lnTo>
                    <a:pt x="57" y="84"/>
                  </a:lnTo>
                  <a:lnTo>
                    <a:pt x="46" y="100"/>
                  </a:lnTo>
                  <a:lnTo>
                    <a:pt x="35" y="119"/>
                  </a:lnTo>
                  <a:lnTo>
                    <a:pt x="25" y="137"/>
                  </a:lnTo>
                  <a:lnTo>
                    <a:pt x="20" y="155"/>
                  </a:lnTo>
                  <a:lnTo>
                    <a:pt x="14" y="175"/>
                  </a:lnTo>
                  <a:lnTo>
                    <a:pt x="11" y="195"/>
                  </a:lnTo>
                  <a:lnTo>
                    <a:pt x="9" y="217"/>
                  </a:lnTo>
                  <a:lnTo>
                    <a:pt x="11" y="239"/>
                  </a:lnTo>
                  <a:lnTo>
                    <a:pt x="14" y="259"/>
                  </a:lnTo>
                  <a:lnTo>
                    <a:pt x="20" y="280"/>
                  </a:lnTo>
                  <a:lnTo>
                    <a:pt x="25" y="298"/>
                  </a:lnTo>
                  <a:lnTo>
                    <a:pt x="35" y="316"/>
                  </a:lnTo>
                  <a:lnTo>
                    <a:pt x="46" y="335"/>
                  </a:lnTo>
                  <a:lnTo>
                    <a:pt x="57" y="351"/>
                  </a:lnTo>
                  <a:lnTo>
                    <a:pt x="71" y="366"/>
                  </a:lnTo>
                  <a:lnTo>
                    <a:pt x="86" y="378"/>
                  </a:lnTo>
                  <a:lnTo>
                    <a:pt x="102" y="391"/>
                  </a:lnTo>
                  <a:lnTo>
                    <a:pt x="119" y="400"/>
                  </a:lnTo>
                  <a:lnTo>
                    <a:pt x="137" y="410"/>
                  </a:lnTo>
                  <a:lnTo>
                    <a:pt x="157" y="417"/>
                  </a:lnTo>
                  <a:lnTo>
                    <a:pt x="177" y="422"/>
                  </a:lnTo>
                  <a:lnTo>
                    <a:pt x="198" y="424"/>
                  </a:lnTo>
                  <a:lnTo>
                    <a:pt x="219" y="426"/>
                  </a:lnTo>
                  <a:lnTo>
                    <a:pt x="240" y="424"/>
                  </a:lnTo>
                  <a:lnTo>
                    <a:pt x="260" y="422"/>
                  </a:lnTo>
                  <a:lnTo>
                    <a:pt x="280" y="417"/>
                  </a:lnTo>
                  <a:lnTo>
                    <a:pt x="300" y="410"/>
                  </a:lnTo>
                  <a:lnTo>
                    <a:pt x="318" y="400"/>
                  </a:lnTo>
                  <a:lnTo>
                    <a:pt x="335" y="391"/>
                  </a:lnTo>
                  <a:lnTo>
                    <a:pt x="351" y="378"/>
                  </a:lnTo>
                  <a:lnTo>
                    <a:pt x="366" y="366"/>
                  </a:lnTo>
                  <a:lnTo>
                    <a:pt x="381" y="351"/>
                  </a:lnTo>
                  <a:lnTo>
                    <a:pt x="392" y="335"/>
                  </a:lnTo>
                  <a:lnTo>
                    <a:pt x="403" y="316"/>
                  </a:lnTo>
                  <a:lnTo>
                    <a:pt x="412" y="298"/>
                  </a:lnTo>
                  <a:lnTo>
                    <a:pt x="417" y="280"/>
                  </a:lnTo>
                  <a:lnTo>
                    <a:pt x="423" y="259"/>
                  </a:lnTo>
                  <a:lnTo>
                    <a:pt x="426" y="239"/>
                  </a:lnTo>
                  <a:lnTo>
                    <a:pt x="428" y="217"/>
                  </a:lnTo>
                  <a:lnTo>
                    <a:pt x="437" y="217"/>
                  </a:lnTo>
                  <a:close/>
                </a:path>
              </a:pathLst>
            </a:custGeom>
            <a:solidFill>
              <a:srgbClr val="D0ECFF"/>
            </a:solidFill>
            <a:ln w="9525">
              <a:noFill/>
              <a:round/>
              <a:headEnd/>
              <a:tailEnd/>
            </a:ln>
          </p:spPr>
          <p:txBody>
            <a:bodyPr/>
            <a:lstStyle/>
            <a:p>
              <a:endParaRPr lang="en-US"/>
            </a:p>
          </p:txBody>
        </p:sp>
        <p:sp>
          <p:nvSpPr>
            <p:cNvPr id="49300" name="Freeform 365"/>
            <p:cNvSpPr>
              <a:spLocks/>
            </p:cNvSpPr>
            <p:nvPr/>
          </p:nvSpPr>
          <p:spPr bwMode="auto">
            <a:xfrm>
              <a:off x="3739447" y="3059131"/>
              <a:ext cx="602545" cy="681038"/>
            </a:xfrm>
            <a:custGeom>
              <a:avLst/>
              <a:gdLst>
                <a:gd name="T0" fmla="*/ 2147483647 w 427"/>
                <a:gd name="T1" fmla="*/ 2147483647 h 429"/>
                <a:gd name="T2" fmla="*/ 2147483647 w 427"/>
                <a:gd name="T3" fmla="*/ 2147483647 h 429"/>
                <a:gd name="T4" fmla="*/ 2147483647 w 427"/>
                <a:gd name="T5" fmla="*/ 2147483647 h 429"/>
                <a:gd name="T6" fmla="*/ 2147483647 w 427"/>
                <a:gd name="T7" fmla="*/ 2147483647 h 429"/>
                <a:gd name="T8" fmla="*/ 2147483647 w 427"/>
                <a:gd name="T9" fmla="*/ 2147483647 h 429"/>
                <a:gd name="T10" fmla="*/ 2147483647 w 427"/>
                <a:gd name="T11" fmla="*/ 2147483647 h 429"/>
                <a:gd name="T12" fmla="*/ 2147483647 w 427"/>
                <a:gd name="T13" fmla="*/ 2147483647 h 429"/>
                <a:gd name="T14" fmla="*/ 2147483647 w 427"/>
                <a:gd name="T15" fmla="*/ 2147483647 h 429"/>
                <a:gd name="T16" fmla="*/ 2147483647 w 427"/>
                <a:gd name="T17" fmla="*/ 2147483647 h 429"/>
                <a:gd name="T18" fmla="*/ 2147483647 w 427"/>
                <a:gd name="T19" fmla="*/ 2147483647 h 429"/>
                <a:gd name="T20" fmla="*/ 0 w 427"/>
                <a:gd name="T21" fmla="*/ 2147483647 h 429"/>
                <a:gd name="T22" fmla="*/ 2147483647 w 427"/>
                <a:gd name="T23" fmla="*/ 2147483647 h 429"/>
                <a:gd name="T24" fmla="*/ 2147483647 w 427"/>
                <a:gd name="T25" fmla="*/ 2147483647 h 429"/>
                <a:gd name="T26" fmla="*/ 2147483647 w 427"/>
                <a:gd name="T27" fmla="*/ 2147483647 h 429"/>
                <a:gd name="T28" fmla="*/ 2147483647 w 427"/>
                <a:gd name="T29" fmla="*/ 2147483647 h 429"/>
                <a:gd name="T30" fmla="*/ 2147483647 w 427"/>
                <a:gd name="T31" fmla="*/ 2147483647 h 429"/>
                <a:gd name="T32" fmla="*/ 2147483647 w 427"/>
                <a:gd name="T33" fmla="*/ 2147483647 h 429"/>
                <a:gd name="T34" fmla="*/ 2147483647 w 427"/>
                <a:gd name="T35" fmla="*/ 2147483647 h 429"/>
                <a:gd name="T36" fmla="*/ 2147483647 w 427"/>
                <a:gd name="T37" fmla="*/ 2147483647 h 429"/>
                <a:gd name="T38" fmla="*/ 2147483647 w 427"/>
                <a:gd name="T39" fmla="*/ 2147483647 h 429"/>
                <a:gd name="T40" fmla="*/ 2147483647 w 427"/>
                <a:gd name="T41" fmla="*/ 2147483647 h 429"/>
                <a:gd name="T42" fmla="*/ 2147483647 w 427"/>
                <a:gd name="T43" fmla="*/ 2147483647 h 429"/>
                <a:gd name="T44" fmla="*/ 2147483647 w 427"/>
                <a:gd name="T45" fmla="*/ 2147483647 h 429"/>
                <a:gd name="T46" fmla="*/ 2147483647 w 427"/>
                <a:gd name="T47" fmla="*/ 2147483647 h 429"/>
                <a:gd name="T48" fmla="*/ 2147483647 w 427"/>
                <a:gd name="T49" fmla="*/ 2147483647 h 429"/>
                <a:gd name="T50" fmla="*/ 2147483647 w 427"/>
                <a:gd name="T51" fmla="*/ 2147483647 h 429"/>
                <a:gd name="T52" fmla="*/ 2147483647 w 427"/>
                <a:gd name="T53" fmla="*/ 2147483647 h 429"/>
                <a:gd name="T54" fmla="*/ 2147483647 w 427"/>
                <a:gd name="T55" fmla="*/ 2147483647 h 429"/>
                <a:gd name="T56" fmla="*/ 2147483647 w 427"/>
                <a:gd name="T57" fmla="*/ 2147483647 h 429"/>
                <a:gd name="T58" fmla="*/ 2147483647 w 427"/>
                <a:gd name="T59" fmla="*/ 2147483647 h 429"/>
                <a:gd name="T60" fmla="*/ 2147483647 w 427"/>
                <a:gd name="T61" fmla="*/ 2147483647 h 429"/>
                <a:gd name="T62" fmla="*/ 2147483647 w 427"/>
                <a:gd name="T63" fmla="*/ 2147483647 h 429"/>
                <a:gd name="T64" fmla="*/ 2147483647 w 427"/>
                <a:gd name="T65" fmla="*/ 2147483647 h 429"/>
                <a:gd name="T66" fmla="*/ 2147483647 w 427"/>
                <a:gd name="T67" fmla="*/ 2147483647 h 429"/>
                <a:gd name="T68" fmla="*/ 2147483647 w 427"/>
                <a:gd name="T69" fmla="*/ 2147483647 h 429"/>
                <a:gd name="T70" fmla="*/ 2147483647 w 427"/>
                <a:gd name="T71" fmla="*/ 2147483647 h 429"/>
                <a:gd name="T72" fmla="*/ 2147483647 w 427"/>
                <a:gd name="T73" fmla="*/ 2147483647 h 429"/>
                <a:gd name="T74" fmla="*/ 2147483647 w 427"/>
                <a:gd name="T75" fmla="*/ 2147483647 h 429"/>
                <a:gd name="T76" fmla="*/ 2147483647 w 427"/>
                <a:gd name="T77" fmla="*/ 2147483647 h 429"/>
                <a:gd name="T78" fmla="*/ 2147483647 w 427"/>
                <a:gd name="T79" fmla="*/ 2147483647 h 429"/>
                <a:gd name="T80" fmla="*/ 2147483647 w 427"/>
                <a:gd name="T81" fmla="*/ 2147483647 h 429"/>
                <a:gd name="T82" fmla="*/ 2147483647 w 427"/>
                <a:gd name="T83" fmla="*/ 2147483647 h 429"/>
                <a:gd name="T84" fmla="*/ 2147483647 w 427"/>
                <a:gd name="T85" fmla="*/ 2147483647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27"/>
                <a:gd name="T130" fmla="*/ 0 h 429"/>
                <a:gd name="T131" fmla="*/ 427 w 427"/>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27" h="429">
                  <a:moveTo>
                    <a:pt x="427" y="214"/>
                  </a:moveTo>
                  <a:lnTo>
                    <a:pt x="425" y="192"/>
                  </a:lnTo>
                  <a:lnTo>
                    <a:pt x="423" y="172"/>
                  </a:lnTo>
                  <a:lnTo>
                    <a:pt x="418" y="150"/>
                  </a:lnTo>
                  <a:lnTo>
                    <a:pt x="410" y="132"/>
                  </a:lnTo>
                  <a:lnTo>
                    <a:pt x="401" y="112"/>
                  </a:lnTo>
                  <a:lnTo>
                    <a:pt x="390" y="95"/>
                  </a:lnTo>
                  <a:lnTo>
                    <a:pt x="377" y="79"/>
                  </a:lnTo>
                  <a:lnTo>
                    <a:pt x="365" y="64"/>
                  </a:lnTo>
                  <a:lnTo>
                    <a:pt x="350" y="50"/>
                  </a:lnTo>
                  <a:lnTo>
                    <a:pt x="333" y="37"/>
                  </a:lnTo>
                  <a:lnTo>
                    <a:pt x="315" y="28"/>
                  </a:lnTo>
                  <a:lnTo>
                    <a:pt x="297" y="19"/>
                  </a:lnTo>
                  <a:lnTo>
                    <a:pt x="277" y="11"/>
                  </a:lnTo>
                  <a:lnTo>
                    <a:pt x="257" y="6"/>
                  </a:lnTo>
                  <a:lnTo>
                    <a:pt x="235" y="2"/>
                  </a:lnTo>
                  <a:lnTo>
                    <a:pt x="214" y="0"/>
                  </a:lnTo>
                  <a:lnTo>
                    <a:pt x="193" y="2"/>
                  </a:lnTo>
                  <a:lnTo>
                    <a:pt x="171" y="6"/>
                  </a:lnTo>
                  <a:lnTo>
                    <a:pt x="150" y="11"/>
                  </a:lnTo>
                  <a:lnTo>
                    <a:pt x="130" y="19"/>
                  </a:lnTo>
                  <a:lnTo>
                    <a:pt x="112" y="28"/>
                  </a:lnTo>
                  <a:lnTo>
                    <a:pt x="94" y="37"/>
                  </a:lnTo>
                  <a:lnTo>
                    <a:pt x="77" y="50"/>
                  </a:lnTo>
                  <a:lnTo>
                    <a:pt x="63" y="64"/>
                  </a:lnTo>
                  <a:lnTo>
                    <a:pt x="50" y="79"/>
                  </a:lnTo>
                  <a:lnTo>
                    <a:pt x="37" y="95"/>
                  </a:lnTo>
                  <a:lnTo>
                    <a:pt x="26" y="112"/>
                  </a:lnTo>
                  <a:lnTo>
                    <a:pt x="17" y="132"/>
                  </a:lnTo>
                  <a:lnTo>
                    <a:pt x="9" y="150"/>
                  </a:lnTo>
                  <a:lnTo>
                    <a:pt x="4" y="172"/>
                  </a:lnTo>
                  <a:lnTo>
                    <a:pt x="2" y="192"/>
                  </a:lnTo>
                  <a:lnTo>
                    <a:pt x="0" y="214"/>
                  </a:lnTo>
                  <a:lnTo>
                    <a:pt x="2" y="236"/>
                  </a:lnTo>
                  <a:lnTo>
                    <a:pt x="4" y="258"/>
                  </a:lnTo>
                  <a:lnTo>
                    <a:pt x="9" y="278"/>
                  </a:lnTo>
                  <a:lnTo>
                    <a:pt x="17" y="297"/>
                  </a:lnTo>
                  <a:lnTo>
                    <a:pt x="26" y="317"/>
                  </a:lnTo>
                  <a:lnTo>
                    <a:pt x="37" y="333"/>
                  </a:lnTo>
                  <a:lnTo>
                    <a:pt x="50" y="350"/>
                  </a:lnTo>
                  <a:lnTo>
                    <a:pt x="63" y="364"/>
                  </a:lnTo>
                  <a:lnTo>
                    <a:pt x="77" y="379"/>
                  </a:lnTo>
                  <a:lnTo>
                    <a:pt x="94" y="392"/>
                  </a:lnTo>
                  <a:lnTo>
                    <a:pt x="112" y="401"/>
                  </a:lnTo>
                  <a:lnTo>
                    <a:pt x="130" y="410"/>
                  </a:lnTo>
                  <a:lnTo>
                    <a:pt x="150" y="418"/>
                  </a:lnTo>
                  <a:lnTo>
                    <a:pt x="171" y="423"/>
                  </a:lnTo>
                  <a:lnTo>
                    <a:pt x="193" y="427"/>
                  </a:lnTo>
                  <a:lnTo>
                    <a:pt x="214" y="429"/>
                  </a:lnTo>
                  <a:lnTo>
                    <a:pt x="235" y="427"/>
                  </a:lnTo>
                  <a:lnTo>
                    <a:pt x="257" y="423"/>
                  </a:lnTo>
                  <a:lnTo>
                    <a:pt x="277" y="418"/>
                  </a:lnTo>
                  <a:lnTo>
                    <a:pt x="297" y="410"/>
                  </a:lnTo>
                  <a:lnTo>
                    <a:pt x="315" y="401"/>
                  </a:lnTo>
                  <a:lnTo>
                    <a:pt x="333" y="392"/>
                  </a:lnTo>
                  <a:lnTo>
                    <a:pt x="350" y="379"/>
                  </a:lnTo>
                  <a:lnTo>
                    <a:pt x="365" y="364"/>
                  </a:lnTo>
                  <a:lnTo>
                    <a:pt x="377" y="350"/>
                  </a:lnTo>
                  <a:lnTo>
                    <a:pt x="390" y="333"/>
                  </a:lnTo>
                  <a:lnTo>
                    <a:pt x="401" y="317"/>
                  </a:lnTo>
                  <a:lnTo>
                    <a:pt x="410" y="297"/>
                  </a:lnTo>
                  <a:lnTo>
                    <a:pt x="418" y="278"/>
                  </a:lnTo>
                  <a:lnTo>
                    <a:pt x="423" y="258"/>
                  </a:lnTo>
                  <a:lnTo>
                    <a:pt x="425" y="236"/>
                  </a:lnTo>
                  <a:lnTo>
                    <a:pt x="427" y="214"/>
                  </a:lnTo>
                  <a:lnTo>
                    <a:pt x="418" y="214"/>
                  </a:lnTo>
                  <a:lnTo>
                    <a:pt x="418" y="194"/>
                  </a:lnTo>
                  <a:lnTo>
                    <a:pt x="414" y="174"/>
                  </a:lnTo>
                  <a:lnTo>
                    <a:pt x="409" y="154"/>
                  </a:lnTo>
                  <a:lnTo>
                    <a:pt x="401" y="136"/>
                  </a:lnTo>
                  <a:lnTo>
                    <a:pt x="394" y="117"/>
                  </a:lnTo>
                  <a:lnTo>
                    <a:pt x="383" y="101"/>
                  </a:lnTo>
                  <a:lnTo>
                    <a:pt x="372" y="84"/>
                  </a:lnTo>
                  <a:lnTo>
                    <a:pt x="357" y="70"/>
                  </a:lnTo>
                  <a:lnTo>
                    <a:pt x="343" y="57"/>
                  </a:lnTo>
                  <a:lnTo>
                    <a:pt x="328" y="46"/>
                  </a:lnTo>
                  <a:lnTo>
                    <a:pt x="312" y="35"/>
                  </a:lnTo>
                  <a:lnTo>
                    <a:pt x="293" y="26"/>
                  </a:lnTo>
                  <a:lnTo>
                    <a:pt x="275" y="19"/>
                  </a:lnTo>
                  <a:lnTo>
                    <a:pt x="255" y="15"/>
                  </a:lnTo>
                  <a:lnTo>
                    <a:pt x="235" y="11"/>
                  </a:lnTo>
                  <a:lnTo>
                    <a:pt x="214" y="9"/>
                  </a:lnTo>
                  <a:lnTo>
                    <a:pt x="193" y="11"/>
                  </a:lnTo>
                  <a:lnTo>
                    <a:pt x="172" y="15"/>
                  </a:lnTo>
                  <a:lnTo>
                    <a:pt x="152" y="19"/>
                  </a:lnTo>
                  <a:lnTo>
                    <a:pt x="134" y="26"/>
                  </a:lnTo>
                  <a:lnTo>
                    <a:pt x="116" y="35"/>
                  </a:lnTo>
                  <a:lnTo>
                    <a:pt x="99" y="46"/>
                  </a:lnTo>
                  <a:lnTo>
                    <a:pt x="85" y="57"/>
                  </a:lnTo>
                  <a:lnTo>
                    <a:pt x="70" y="70"/>
                  </a:lnTo>
                  <a:lnTo>
                    <a:pt x="55" y="84"/>
                  </a:lnTo>
                  <a:lnTo>
                    <a:pt x="44" y="101"/>
                  </a:lnTo>
                  <a:lnTo>
                    <a:pt x="33" y="117"/>
                  </a:lnTo>
                  <a:lnTo>
                    <a:pt x="26" y="136"/>
                  </a:lnTo>
                  <a:lnTo>
                    <a:pt x="19" y="154"/>
                  </a:lnTo>
                  <a:lnTo>
                    <a:pt x="13" y="174"/>
                  </a:lnTo>
                  <a:lnTo>
                    <a:pt x="11" y="194"/>
                  </a:lnTo>
                  <a:lnTo>
                    <a:pt x="9" y="214"/>
                  </a:lnTo>
                  <a:lnTo>
                    <a:pt x="11" y="235"/>
                  </a:lnTo>
                  <a:lnTo>
                    <a:pt x="13" y="256"/>
                  </a:lnTo>
                  <a:lnTo>
                    <a:pt x="19" y="275"/>
                  </a:lnTo>
                  <a:lnTo>
                    <a:pt x="26" y="293"/>
                  </a:lnTo>
                  <a:lnTo>
                    <a:pt x="33" y="311"/>
                  </a:lnTo>
                  <a:lnTo>
                    <a:pt x="44" y="328"/>
                  </a:lnTo>
                  <a:lnTo>
                    <a:pt x="55" y="344"/>
                  </a:lnTo>
                  <a:lnTo>
                    <a:pt x="70" y="359"/>
                  </a:lnTo>
                  <a:lnTo>
                    <a:pt x="85" y="372"/>
                  </a:lnTo>
                  <a:lnTo>
                    <a:pt x="99" y="385"/>
                  </a:lnTo>
                  <a:lnTo>
                    <a:pt x="116" y="394"/>
                  </a:lnTo>
                  <a:lnTo>
                    <a:pt x="134" y="403"/>
                  </a:lnTo>
                  <a:lnTo>
                    <a:pt x="152" y="410"/>
                  </a:lnTo>
                  <a:lnTo>
                    <a:pt x="172" y="414"/>
                  </a:lnTo>
                  <a:lnTo>
                    <a:pt x="193" y="418"/>
                  </a:lnTo>
                  <a:lnTo>
                    <a:pt x="214" y="419"/>
                  </a:lnTo>
                  <a:lnTo>
                    <a:pt x="235" y="418"/>
                  </a:lnTo>
                  <a:lnTo>
                    <a:pt x="255" y="414"/>
                  </a:lnTo>
                  <a:lnTo>
                    <a:pt x="275" y="410"/>
                  </a:lnTo>
                  <a:lnTo>
                    <a:pt x="293" y="403"/>
                  </a:lnTo>
                  <a:lnTo>
                    <a:pt x="312" y="394"/>
                  </a:lnTo>
                  <a:lnTo>
                    <a:pt x="328" y="385"/>
                  </a:lnTo>
                  <a:lnTo>
                    <a:pt x="343" y="372"/>
                  </a:lnTo>
                  <a:lnTo>
                    <a:pt x="357" y="359"/>
                  </a:lnTo>
                  <a:lnTo>
                    <a:pt x="372" y="344"/>
                  </a:lnTo>
                  <a:lnTo>
                    <a:pt x="383" y="328"/>
                  </a:lnTo>
                  <a:lnTo>
                    <a:pt x="394" y="311"/>
                  </a:lnTo>
                  <a:lnTo>
                    <a:pt x="401" y="293"/>
                  </a:lnTo>
                  <a:lnTo>
                    <a:pt x="409" y="275"/>
                  </a:lnTo>
                  <a:lnTo>
                    <a:pt x="414" y="256"/>
                  </a:lnTo>
                  <a:lnTo>
                    <a:pt x="418" y="235"/>
                  </a:lnTo>
                  <a:lnTo>
                    <a:pt x="418" y="214"/>
                  </a:lnTo>
                  <a:lnTo>
                    <a:pt x="427" y="214"/>
                  </a:lnTo>
                  <a:close/>
                </a:path>
              </a:pathLst>
            </a:custGeom>
            <a:solidFill>
              <a:srgbClr val="D1ECFF"/>
            </a:solidFill>
            <a:ln w="9525">
              <a:noFill/>
              <a:round/>
              <a:headEnd/>
              <a:tailEnd/>
            </a:ln>
          </p:spPr>
          <p:txBody>
            <a:bodyPr/>
            <a:lstStyle/>
            <a:p>
              <a:endParaRPr lang="en-US"/>
            </a:p>
          </p:txBody>
        </p:sp>
        <p:sp>
          <p:nvSpPr>
            <p:cNvPr id="49301" name="Freeform 366"/>
            <p:cNvSpPr>
              <a:spLocks/>
            </p:cNvSpPr>
            <p:nvPr/>
          </p:nvSpPr>
          <p:spPr bwMode="auto">
            <a:xfrm>
              <a:off x="3745089" y="3068656"/>
              <a:ext cx="591256" cy="661988"/>
            </a:xfrm>
            <a:custGeom>
              <a:avLst/>
              <a:gdLst>
                <a:gd name="T0" fmla="*/ 2147483647 w 419"/>
                <a:gd name="T1" fmla="*/ 2147483647 h 417"/>
                <a:gd name="T2" fmla="*/ 2147483647 w 419"/>
                <a:gd name="T3" fmla="*/ 2147483647 h 417"/>
                <a:gd name="T4" fmla="*/ 2147483647 w 419"/>
                <a:gd name="T5" fmla="*/ 2147483647 h 417"/>
                <a:gd name="T6" fmla="*/ 2147483647 w 419"/>
                <a:gd name="T7" fmla="*/ 2147483647 h 417"/>
                <a:gd name="T8" fmla="*/ 2147483647 w 419"/>
                <a:gd name="T9" fmla="*/ 2147483647 h 417"/>
                <a:gd name="T10" fmla="*/ 2147483647 w 419"/>
                <a:gd name="T11" fmla="*/ 2147483647 h 417"/>
                <a:gd name="T12" fmla="*/ 2147483647 w 419"/>
                <a:gd name="T13" fmla="*/ 2147483647 h 417"/>
                <a:gd name="T14" fmla="*/ 2147483647 w 419"/>
                <a:gd name="T15" fmla="*/ 2147483647 h 417"/>
                <a:gd name="T16" fmla="*/ 2147483647 w 419"/>
                <a:gd name="T17" fmla="*/ 2147483647 h 417"/>
                <a:gd name="T18" fmla="*/ 2147483647 w 419"/>
                <a:gd name="T19" fmla="*/ 2147483647 h 417"/>
                <a:gd name="T20" fmla="*/ 0 w 419"/>
                <a:gd name="T21" fmla="*/ 2147483647 h 417"/>
                <a:gd name="T22" fmla="*/ 2147483647 w 419"/>
                <a:gd name="T23" fmla="*/ 2147483647 h 417"/>
                <a:gd name="T24" fmla="*/ 2147483647 w 419"/>
                <a:gd name="T25" fmla="*/ 2147483647 h 417"/>
                <a:gd name="T26" fmla="*/ 2147483647 w 419"/>
                <a:gd name="T27" fmla="*/ 2147483647 h 417"/>
                <a:gd name="T28" fmla="*/ 2147483647 w 419"/>
                <a:gd name="T29" fmla="*/ 2147483647 h 417"/>
                <a:gd name="T30" fmla="*/ 2147483647 w 419"/>
                <a:gd name="T31" fmla="*/ 2147483647 h 417"/>
                <a:gd name="T32" fmla="*/ 2147483647 w 419"/>
                <a:gd name="T33" fmla="*/ 2147483647 h 417"/>
                <a:gd name="T34" fmla="*/ 2147483647 w 419"/>
                <a:gd name="T35" fmla="*/ 2147483647 h 417"/>
                <a:gd name="T36" fmla="*/ 2147483647 w 419"/>
                <a:gd name="T37" fmla="*/ 2147483647 h 417"/>
                <a:gd name="T38" fmla="*/ 2147483647 w 419"/>
                <a:gd name="T39" fmla="*/ 2147483647 h 417"/>
                <a:gd name="T40" fmla="*/ 2147483647 w 419"/>
                <a:gd name="T41" fmla="*/ 2147483647 h 417"/>
                <a:gd name="T42" fmla="*/ 2147483647 w 419"/>
                <a:gd name="T43" fmla="*/ 2147483647 h 417"/>
                <a:gd name="T44" fmla="*/ 2147483647 w 419"/>
                <a:gd name="T45" fmla="*/ 2147483647 h 417"/>
                <a:gd name="T46" fmla="*/ 2147483647 w 419"/>
                <a:gd name="T47" fmla="*/ 2147483647 h 417"/>
                <a:gd name="T48" fmla="*/ 2147483647 w 419"/>
                <a:gd name="T49" fmla="*/ 2147483647 h 417"/>
                <a:gd name="T50" fmla="*/ 2147483647 w 419"/>
                <a:gd name="T51" fmla="*/ 2147483647 h 417"/>
                <a:gd name="T52" fmla="*/ 2147483647 w 419"/>
                <a:gd name="T53" fmla="*/ 2147483647 h 417"/>
                <a:gd name="T54" fmla="*/ 2147483647 w 419"/>
                <a:gd name="T55" fmla="*/ 2147483647 h 417"/>
                <a:gd name="T56" fmla="*/ 2147483647 w 419"/>
                <a:gd name="T57" fmla="*/ 2147483647 h 417"/>
                <a:gd name="T58" fmla="*/ 2147483647 w 419"/>
                <a:gd name="T59" fmla="*/ 2147483647 h 417"/>
                <a:gd name="T60" fmla="*/ 2147483647 w 419"/>
                <a:gd name="T61" fmla="*/ 2147483647 h 417"/>
                <a:gd name="T62" fmla="*/ 2147483647 w 419"/>
                <a:gd name="T63" fmla="*/ 2147483647 h 417"/>
                <a:gd name="T64" fmla="*/ 2147483647 w 419"/>
                <a:gd name="T65" fmla="*/ 2147483647 h 417"/>
                <a:gd name="T66" fmla="*/ 2147483647 w 419"/>
                <a:gd name="T67" fmla="*/ 2147483647 h 417"/>
                <a:gd name="T68" fmla="*/ 2147483647 w 419"/>
                <a:gd name="T69" fmla="*/ 2147483647 h 417"/>
                <a:gd name="T70" fmla="*/ 2147483647 w 419"/>
                <a:gd name="T71" fmla="*/ 2147483647 h 417"/>
                <a:gd name="T72" fmla="*/ 2147483647 w 419"/>
                <a:gd name="T73" fmla="*/ 2147483647 h 417"/>
                <a:gd name="T74" fmla="*/ 2147483647 w 419"/>
                <a:gd name="T75" fmla="*/ 2147483647 h 417"/>
                <a:gd name="T76" fmla="*/ 2147483647 w 419"/>
                <a:gd name="T77" fmla="*/ 2147483647 h 417"/>
                <a:gd name="T78" fmla="*/ 2147483647 w 419"/>
                <a:gd name="T79" fmla="*/ 2147483647 h 417"/>
                <a:gd name="T80" fmla="*/ 2147483647 w 419"/>
                <a:gd name="T81" fmla="*/ 2147483647 h 417"/>
                <a:gd name="T82" fmla="*/ 2147483647 w 419"/>
                <a:gd name="T83" fmla="*/ 2147483647 h 417"/>
                <a:gd name="T84" fmla="*/ 2147483647 w 419"/>
                <a:gd name="T85" fmla="*/ 2147483647 h 41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19"/>
                <a:gd name="T130" fmla="*/ 0 h 417"/>
                <a:gd name="T131" fmla="*/ 419 w 419"/>
                <a:gd name="T132" fmla="*/ 417 h 41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19" h="417">
                  <a:moveTo>
                    <a:pt x="419" y="208"/>
                  </a:moveTo>
                  <a:lnTo>
                    <a:pt x="417" y="186"/>
                  </a:lnTo>
                  <a:lnTo>
                    <a:pt x="414" y="166"/>
                  </a:lnTo>
                  <a:lnTo>
                    <a:pt x="408" y="146"/>
                  </a:lnTo>
                  <a:lnTo>
                    <a:pt x="403" y="128"/>
                  </a:lnTo>
                  <a:lnTo>
                    <a:pt x="394" y="110"/>
                  </a:lnTo>
                  <a:lnTo>
                    <a:pt x="383" y="91"/>
                  </a:lnTo>
                  <a:lnTo>
                    <a:pt x="372" y="75"/>
                  </a:lnTo>
                  <a:lnTo>
                    <a:pt x="357" y="60"/>
                  </a:lnTo>
                  <a:lnTo>
                    <a:pt x="342" y="47"/>
                  </a:lnTo>
                  <a:lnTo>
                    <a:pt x="326" y="34"/>
                  </a:lnTo>
                  <a:lnTo>
                    <a:pt x="309" y="25"/>
                  </a:lnTo>
                  <a:lnTo>
                    <a:pt x="291" y="16"/>
                  </a:lnTo>
                  <a:lnTo>
                    <a:pt x="271" y="9"/>
                  </a:lnTo>
                  <a:lnTo>
                    <a:pt x="251" y="3"/>
                  </a:lnTo>
                  <a:lnTo>
                    <a:pt x="231" y="2"/>
                  </a:lnTo>
                  <a:lnTo>
                    <a:pt x="210" y="0"/>
                  </a:lnTo>
                  <a:lnTo>
                    <a:pt x="189" y="2"/>
                  </a:lnTo>
                  <a:lnTo>
                    <a:pt x="168" y="3"/>
                  </a:lnTo>
                  <a:lnTo>
                    <a:pt x="148" y="9"/>
                  </a:lnTo>
                  <a:lnTo>
                    <a:pt x="128" y="16"/>
                  </a:lnTo>
                  <a:lnTo>
                    <a:pt x="110" y="25"/>
                  </a:lnTo>
                  <a:lnTo>
                    <a:pt x="93" y="34"/>
                  </a:lnTo>
                  <a:lnTo>
                    <a:pt x="77" y="47"/>
                  </a:lnTo>
                  <a:lnTo>
                    <a:pt x="62" y="60"/>
                  </a:lnTo>
                  <a:lnTo>
                    <a:pt x="48" y="75"/>
                  </a:lnTo>
                  <a:lnTo>
                    <a:pt x="37" y="91"/>
                  </a:lnTo>
                  <a:lnTo>
                    <a:pt x="26" y="110"/>
                  </a:lnTo>
                  <a:lnTo>
                    <a:pt x="16" y="128"/>
                  </a:lnTo>
                  <a:lnTo>
                    <a:pt x="11" y="146"/>
                  </a:lnTo>
                  <a:lnTo>
                    <a:pt x="5" y="166"/>
                  </a:lnTo>
                  <a:lnTo>
                    <a:pt x="2" y="186"/>
                  </a:lnTo>
                  <a:lnTo>
                    <a:pt x="0" y="208"/>
                  </a:lnTo>
                  <a:lnTo>
                    <a:pt x="2" y="230"/>
                  </a:lnTo>
                  <a:lnTo>
                    <a:pt x="5" y="250"/>
                  </a:lnTo>
                  <a:lnTo>
                    <a:pt x="11" y="271"/>
                  </a:lnTo>
                  <a:lnTo>
                    <a:pt x="16" y="289"/>
                  </a:lnTo>
                  <a:lnTo>
                    <a:pt x="26" y="307"/>
                  </a:lnTo>
                  <a:lnTo>
                    <a:pt x="37" y="326"/>
                  </a:lnTo>
                  <a:lnTo>
                    <a:pt x="48" y="342"/>
                  </a:lnTo>
                  <a:lnTo>
                    <a:pt x="62" y="357"/>
                  </a:lnTo>
                  <a:lnTo>
                    <a:pt x="77" y="369"/>
                  </a:lnTo>
                  <a:lnTo>
                    <a:pt x="93" y="382"/>
                  </a:lnTo>
                  <a:lnTo>
                    <a:pt x="110" y="391"/>
                  </a:lnTo>
                  <a:lnTo>
                    <a:pt x="128" y="401"/>
                  </a:lnTo>
                  <a:lnTo>
                    <a:pt x="148" y="408"/>
                  </a:lnTo>
                  <a:lnTo>
                    <a:pt x="168" y="413"/>
                  </a:lnTo>
                  <a:lnTo>
                    <a:pt x="189" y="415"/>
                  </a:lnTo>
                  <a:lnTo>
                    <a:pt x="210" y="417"/>
                  </a:lnTo>
                  <a:lnTo>
                    <a:pt x="231" y="415"/>
                  </a:lnTo>
                  <a:lnTo>
                    <a:pt x="251" y="413"/>
                  </a:lnTo>
                  <a:lnTo>
                    <a:pt x="271" y="408"/>
                  </a:lnTo>
                  <a:lnTo>
                    <a:pt x="291" y="401"/>
                  </a:lnTo>
                  <a:lnTo>
                    <a:pt x="309" y="391"/>
                  </a:lnTo>
                  <a:lnTo>
                    <a:pt x="326" y="382"/>
                  </a:lnTo>
                  <a:lnTo>
                    <a:pt x="342" y="369"/>
                  </a:lnTo>
                  <a:lnTo>
                    <a:pt x="357" y="357"/>
                  </a:lnTo>
                  <a:lnTo>
                    <a:pt x="372" y="342"/>
                  </a:lnTo>
                  <a:lnTo>
                    <a:pt x="383" y="326"/>
                  </a:lnTo>
                  <a:lnTo>
                    <a:pt x="394" y="307"/>
                  </a:lnTo>
                  <a:lnTo>
                    <a:pt x="403" y="289"/>
                  </a:lnTo>
                  <a:lnTo>
                    <a:pt x="408" y="271"/>
                  </a:lnTo>
                  <a:lnTo>
                    <a:pt x="414" y="250"/>
                  </a:lnTo>
                  <a:lnTo>
                    <a:pt x="417" y="230"/>
                  </a:lnTo>
                  <a:lnTo>
                    <a:pt x="419" y="208"/>
                  </a:lnTo>
                  <a:lnTo>
                    <a:pt x="410" y="208"/>
                  </a:lnTo>
                  <a:lnTo>
                    <a:pt x="408" y="188"/>
                  </a:lnTo>
                  <a:lnTo>
                    <a:pt x="405" y="168"/>
                  </a:lnTo>
                  <a:lnTo>
                    <a:pt x="401" y="150"/>
                  </a:lnTo>
                  <a:lnTo>
                    <a:pt x="394" y="131"/>
                  </a:lnTo>
                  <a:lnTo>
                    <a:pt x="384" y="113"/>
                  </a:lnTo>
                  <a:lnTo>
                    <a:pt x="375" y="97"/>
                  </a:lnTo>
                  <a:lnTo>
                    <a:pt x="364" y="82"/>
                  </a:lnTo>
                  <a:lnTo>
                    <a:pt x="351" y="67"/>
                  </a:lnTo>
                  <a:lnTo>
                    <a:pt x="337" y="55"/>
                  </a:lnTo>
                  <a:lnTo>
                    <a:pt x="322" y="44"/>
                  </a:lnTo>
                  <a:lnTo>
                    <a:pt x="306" y="33"/>
                  </a:lnTo>
                  <a:lnTo>
                    <a:pt x="287" y="25"/>
                  </a:lnTo>
                  <a:lnTo>
                    <a:pt x="269" y="18"/>
                  </a:lnTo>
                  <a:lnTo>
                    <a:pt x="249" y="13"/>
                  </a:lnTo>
                  <a:lnTo>
                    <a:pt x="231" y="9"/>
                  </a:lnTo>
                  <a:lnTo>
                    <a:pt x="210" y="9"/>
                  </a:lnTo>
                  <a:lnTo>
                    <a:pt x="189" y="9"/>
                  </a:lnTo>
                  <a:lnTo>
                    <a:pt x="170" y="13"/>
                  </a:lnTo>
                  <a:lnTo>
                    <a:pt x="150" y="18"/>
                  </a:lnTo>
                  <a:lnTo>
                    <a:pt x="132" y="25"/>
                  </a:lnTo>
                  <a:lnTo>
                    <a:pt x="115" y="33"/>
                  </a:lnTo>
                  <a:lnTo>
                    <a:pt x="99" y="44"/>
                  </a:lnTo>
                  <a:lnTo>
                    <a:pt x="82" y="55"/>
                  </a:lnTo>
                  <a:lnTo>
                    <a:pt x="68" y="67"/>
                  </a:lnTo>
                  <a:lnTo>
                    <a:pt x="55" y="82"/>
                  </a:lnTo>
                  <a:lnTo>
                    <a:pt x="44" y="97"/>
                  </a:lnTo>
                  <a:lnTo>
                    <a:pt x="35" y="113"/>
                  </a:lnTo>
                  <a:lnTo>
                    <a:pt x="26" y="131"/>
                  </a:lnTo>
                  <a:lnTo>
                    <a:pt x="18" y="150"/>
                  </a:lnTo>
                  <a:lnTo>
                    <a:pt x="15" y="168"/>
                  </a:lnTo>
                  <a:lnTo>
                    <a:pt x="11" y="188"/>
                  </a:lnTo>
                  <a:lnTo>
                    <a:pt x="9" y="208"/>
                  </a:lnTo>
                  <a:lnTo>
                    <a:pt x="11" y="229"/>
                  </a:lnTo>
                  <a:lnTo>
                    <a:pt x="15" y="249"/>
                  </a:lnTo>
                  <a:lnTo>
                    <a:pt x="18" y="267"/>
                  </a:lnTo>
                  <a:lnTo>
                    <a:pt x="26" y="285"/>
                  </a:lnTo>
                  <a:lnTo>
                    <a:pt x="35" y="304"/>
                  </a:lnTo>
                  <a:lnTo>
                    <a:pt x="44" y="320"/>
                  </a:lnTo>
                  <a:lnTo>
                    <a:pt x="55" y="335"/>
                  </a:lnTo>
                  <a:lnTo>
                    <a:pt x="68" y="349"/>
                  </a:lnTo>
                  <a:lnTo>
                    <a:pt x="82" y="362"/>
                  </a:lnTo>
                  <a:lnTo>
                    <a:pt x="99" y="373"/>
                  </a:lnTo>
                  <a:lnTo>
                    <a:pt x="115" y="384"/>
                  </a:lnTo>
                  <a:lnTo>
                    <a:pt x="132" y="393"/>
                  </a:lnTo>
                  <a:lnTo>
                    <a:pt x="150" y="399"/>
                  </a:lnTo>
                  <a:lnTo>
                    <a:pt x="170" y="404"/>
                  </a:lnTo>
                  <a:lnTo>
                    <a:pt x="189" y="408"/>
                  </a:lnTo>
                  <a:lnTo>
                    <a:pt x="210" y="408"/>
                  </a:lnTo>
                  <a:lnTo>
                    <a:pt x="231" y="408"/>
                  </a:lnTo>
                  <a:lnTo>
                    <a:pt x="249" y="404"/>
                  </a:lnTo>
                  <a:lnTo>
                    <a:pt x="269" y="399"/>
                  </a:lnTo>
                  <a:lnTo>
                    <a:pt x="287" y="393"/>
                  </a:lnTo>
                  <a:lnTo>
                    <a:pt x="306" y="384"/>
                  </a:lnTo>
                  <a:lnTo>
                    <a:pt x="322" y="373"/>
                  </a:lnTo>
                  <a:lnTo>
                    <a:pt x="337" y="362"/>
                  </a:lnTo>
                  <a:lnTo>
                    <a:pt x="351" y="349"/>
                  </a:lnTo>
                  <a:lnTo>
                    <a:pt x="364" y="335"/>
                  </a:lnTo>
                  <a:lnTo>
                    <a:pt x="375" y="320"/>
                  </a:lnTo>
                  <a:lnTo>
                    <a:pt x="384" y="304"/>
                  </a:lnTo>
                  <a:lnTo>
                    <a:pt x="394" y="285"/>
                  </a:lnTo>
                  <a:lnTo>
                    <a:pt x="401" y="267"/>
                  </a:lnTo>
                  <a:lnTo>
                    <a:pt x="405" y="249"/>
                  </a:lnTo>
                  <a:lnTo>
                    <a:pt x="408" y="229"/>
                  </a:lnTo>
                  <a:lnTo>
                    <a:pt x="410" y="208"/>
                  </a:lnTo>
                  <a:lnTo>
                    <a:pt x="419" y="208"/>
                  </a:lnTo>
                  <a:close/>
                </a:path>
              </a:pathLst>
            </a:custGeom>
            <a:solidFill>
              <a:srgbClr val="D2EDFF"/>
            </a:solidFill>
            <a:ln w="9525">
              <a:noFill/>
              <a:round/>
              <a:headEnd/>
              <a:tailEnd/>
            </a:ln>
          </p:spPr>
          <p:txBody>
            <a:bodyPr/>
            <a:lstStyle/>
            <a:p>
              <a:endParaRPr lang="en-US"/>
            </a:p>
          </p:txBody>
        </p:sp>
        <p:sp>
          <p:nvSpPr>
            <p:cNvPr id="49302" name="Freeform 367"/>
            <p:cNvSpPr>
              <a:spLocks/>
            </p:cNvSpPr>
            <p:nvPr/>
          </p:nvSpPr>
          <p:spPr bwMode="auto">
            <a:xfrm>
              <a:off x="3752145" y="3073420"/>
              <a:ext cx="577144" cy="650875"/>
            </a:xfrm>
            <a:custGeom>
              <a:avLst/>
              <a:gdLst>
                <a:gd name="T0" fmla="*/ 2147483647 w 409"/>
                <a:gd name="T1" fmla="*/ 2147483647 h 410"/>
                <a:gd name="T2" fmla="*/ 2147483647 w 409"/>
                <a:gd name="T3" fmla="*/ 2147483647 h 410"/>
                <a:gd name="T4" fmla="*/ 2147483647 w 409"/>
                <a:gd name="T5" fmla="*/ 2147483647 h 410"/>
                <a:gd name="T6" fmla="*/ 2147483647 w 409"/>
                <a:gd name="T7" fmla="*/ 2147483647 h 410"/>
                <a:gd name="T8" fmla="*/ 2147483647 w 409"/>
                <a:gd name="T9" fmla="*/ 2147483647 h 410"/>
                <a:gd name="T10" fmla="*/ 2147483647 w 409"/>
                <a:gd name="T11" fmla="*/ 2147483647 h 410"/>
                <a:gd name="T12" fmla="*/ 2147483647 w 409"/>
                <a:gd name="T13" fmla="*/ 2147483647 h 410"/>
                <a:gd name="T14" fmla="*/ 2147483647 w 409"/>
                <a:gd name="T15" fmla="*/ 2147483647 h 410"/>
                <a:gd name="T16" fmla="*/ 2147483647 w 409"/>
                <a:gd name="T17" fmla="*/ 2147483647 h 410"/>
                <a:gd name="T18" fmla="*/ 2147483647 w 409"/>
                <a:gd name="T19" fmla="*/ 2147483647 h 410"/>
                <a:gd name="T20" fmla="*/ 0 w 409"/>
                <a:gd name="T21" fmla="*/ 2147483647 h 410"/>
                <a:gd name="T22" fmla="*/ 2147483647 w 409"/>
                <a:gd name="T23" fmla="*/ 2147483647 h 410"/>
                <a:gd name="T24" fmla="*/ 2147483647 w 409"/>
                <a:gd name="T25" fmla="*/ 2147483647 h 410"/>
                <a:gd name="T26" fmla="*/ 2147483647 w 409"/>
                <a:gd name="T27" fmla="*/ 2147483647 h 410"/>
                <a:gd name="T28" fmla="*/ 2147483647 w 409"/>
                <a:gd name="T29" fmla="*/ 2147483647 h 410"/>
                <a:gd name="T30" fmla="*/ 2147483647 w 409"/>
                <a:gd name="T31" fmla="*/ 2147483647 h 410"/>
                <a:gd name="T32" fmla="*/ 2147483647 w 409"/>
                <a:gd name="T33" fmla="*/ 2147483647 h 410"/>
                <a:gd name="T34" fmla="*/ 2147483647 w 409"/>
                <a:gd name="T35" fmla="*/ 2147483647 h 410"/>
                <a:gd name="T36" fmla="*/ 2147483647 w 409"/>
                <a:gd name="T37" fmla="*/ 2147483647 h 410"/>
                <a:gd name="T38" fmla="*/ 2147483647 w 409"/>
                <a:gd name="T39" fmla="*/ 2147483647 h 410"/>
                <a:gd name="T40" fmla="*/ 2147483647 w 409"/>
                <a:gd name="T41" fmla="*/ 2147483647 h 410"/>
                <a:gd name="T42" fmla="*/ 2147483647 w 409"/>
                <a:gd name="T43" fmla="*/ 2147483647 h 410"/>
                <a:gd name="T44" fmla="*/ 2147483647 w 409"/>
                <a:gd name="T45" fmla="*/ 2147483647 h 410"/>
                <a:gd name="T46" fmla="*/ 2147483647 w 409"/>
                <a:gd name="T47" fmla="*/ 2147483647 h 410"/>
                <a:gd name="T48" fmla="*/ 2147483647 w 409"/>
                <a:gd name="T49" fmla="*/ 2147483647 h 410"/>
                <a:gd name="T50" fmla="*/ 2147483647 w 409"/>
                <a:gd name="T51" fmla="*/ 2147483647 h 410"/>
                <a:gd name="T52" fmla="*/ 2147483647 w 409"/>
                <a:gd name="T53" fmla="*/ 2147483647 h 410"/>
                <a:gd name="T54" fmla="*/ 2147483647 w 409"/>
                <a:gd name="T55" fmla="*/ 2147483647 h 410"/>
                <a:gd name="T56" fmla="*/ 2147483647 w 409"/>
                <a:gd name="T57" fmla="*/ 2147483647 h 410"/>
                <a:gd name="T58" fmla="*/ 2147483647 w 409"/>
                <a:gd name="T59" fmla="*/ 2147483647 h 410"/>
                <a:gd name="T60" fmla="*/ 2147483647 w 409"/>
                <a:gd name="T61" fmla="*/ 2147483647 h 410"/>
                <a:gd name="T62" fmla="*/ 2147483647 w 409"/>
                <a:gd name="T63" fmla="*/ 2147483647 h 410"/>
                <a:gd name="T64" fmla="*/ 2147483647 w 409"/>
                <a:gd name="T65" fmla="*/ 2147483647 h 410"/>
                <a:gd name="T66" fmla="*/ 2147483647 w 409"/>
                <a:gd name="T67" fmla="*/ 2147483647 h 410"/>
                <a:gd name="T68" fmla="*/ 2147483647 w 409"/>
                <a:gd name="T69" fmla="*/ 2147483647 h 410"/>
                <a:gd name="T70" fmla="*/ 2147483647 w 409"/>
                <a:gd name="T71" fmla="*/ 2147483647 h 410"/>
                <a:gd name="T72" fmla="*/ 2147483647 w 409"/>
                <a:gd name="T73" fmla="*/ 2147483647 h 410"/>
                <a:gd name="T74" fmla="*/ 2147483647 w 409"/>
                <a:gd name="T75" fmla="*/ 2147483647 h 410"/>
                <a:gd name="T76" fmla="*/ 2147483647 w 409"/>
                <a:gd name="T77" fmla="*/ 2147483647 h 410"/>
                <a:gd name="T78" fmla="*/ 2147483647 w 409"/>
                <a:gd name="T79" fmla="*/ 2147483647 h 410"/>
                <a:gd name="T80" fmla="*/ 2147483647 w 409"/>
                <a:gd name="T81" fmla="*/ 2147483647 h 410"/>
                <a:gd name="T82" fmla="*/ 2147483647 w 409"/>
                <a:gd name="T83" fmla="*/ 2147483647 h 410"/>
                <a:gd name="T84" fmla="*/ 2147483647 w 409"/>
                <a:gd name="T85" fmla="*/ 2147483647 h 41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09"/>
                <a:gd name="T130" fmla="*/ 0 h 410"/>
                <a:gd name="T131" fmla="*/ 409 w 409"/>
                <a:gd name="T132" fmla="*/ 410 h 41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09" h="410">
                  <a:moveTo>
                    <a:pt x="409" y="205"/>
                  </a:moveTo>
                  <a:lnTo>
                    <a:pt x="409" y="185"/>
                  </a:lnTo>
                  <a:lnTo>
                    <a:pt x="405" y="165"/>
                  </a:lnTo>
                  <a:lnTo>
                    <a:pt x="400" y="145"/>
                  </a:lnTo>
                  <a:lnTo>
                    <a:pt x="392" y="127"/>
                  </a:lnTo>
                  <a:lnTo>
                    <a:pt x="385" y="108"/>
                  </a:lnTo>
                  <a:lnTo>
                    <a:pt x="374" y="92"/>
                  </a:lnTo>
                  <a:lnTo>
                    <a:pt x="363" y="75"/>
                  </a:lnTo>
                  <a:lnTo>
                    <a:pt x="348" y="61"/>
                  </a:lnTo>
                  <a:lnTo>
                    <a:pt x="334" y="48"/>
                  </a:lnTo>
                  <a:lnTo>
                    <a:pt x="319" y="37"/>
                  </a:lnTo>
                  <a:lnTo>
                    <a:pt x="303" y="26"/>
                  </a:lnTo>
                  <a:lnTo>
                    <a:pt x="284" y="17"/>
                  </a:lnTo>
                  <a:lnTo>
                    <a:pt x="266" y="10"/>
                  </a:lnTo>
                  <a:lnTo>
                    <a:pt x="246" y="6"/>
                  </a:lnTo>
                  <a:lnTo>
                    <a:pt x="226" y="2"/>
                  </a:lnTo>
                  <a:lnTo>
                    <a:pt x="205" y="0"/>
                  </a:lnTo>
                  <a:lnTo>
                    <a:pt x="184" y="2"/>
                  </a:lnTo>
                  <a:lnTo>
                    <a:pt x="163" y="6"/>
                  </a:lnTo>
                  <a:lnTo>
                    <a:pt x="143" y="10"/>
                  </a:lnTo>
                  <a:lnTo>
                    <a:pt x="125" y="17"/>
                  </a:lnTo>
                  <a:lnTo>
                    <a:pt x="107" y="26"/>
                  </a:lnTo>
                  <a:lnTo>
                    <a:pt x="90" y="37"/>
                  </a:lnTo>
                  <a:lnTo>
                    <a:pt x="76" y="48"/>
                  </a:lnTo>
                  <a:lnTo>
                    <a:pt x="61" y="61"/>
                  </a:lnTo>
                  <a:lnTo>
                    <a:pt x="46" y="75"/>
                  </a:lnTo>
                  <a:lnTo>
                    <a:pt x="35" y="92"/>
                  </a:lnTo>
                  <a:lnTo>
                    <a:pt x="24" y="108"/>
                  </a:lnTo>
                  <a:lnTo>
                    <a:pt x="17" y="127"/>
                  </a:lnTo>
                  <a:lnTo>
                    <a:pt x="10" y="145"/>
                  </a:lnTo>
                  <a:lnTo>
                    <a:pt x="4" y="165"/>
                  </a:lnTo>
                  <a:lnTo>
                    <a:pt x="2" y="185"/>
                  </a:lnTo>
                  <a:lnTo>
                    <a:pt x="0" y="205"/>
                  </a:lnTo>
                  <a:lnTo>
                    <a:pt x="2" y="226"/>
                  </a:lnTo>
                  <a:lnTo>
                    <a:pt x="4" y="247"/>
                  </a:lnTo>
                  <a:lnTo>
                    <a:pt x="10" y="266"/>
                  </a:lnTo>
                  <a:lnTo>
                    <a:pt x="17" y="284"/>
                  </a:lnTo>
                  <a:lnTo>
                    <a:pt x="24" y="302"/>
                  </a:lnTo>
                  <a:lnTo>
                    <a:pt x="35" y="319"/>
                  </a:lnTo>
                  <a:lnTo>
                    <a:pt x="46" y="335"/>
                  </a:lnTo>
                  <a:lnTo>
                    <a:pt x="61" y="350"/>
                  </a:lnTo>
                  <a:lnTo>
                    <a:pt x="76" y="363"/>
                  </a:lnTo>
                  <a:lnTo>
                    <a:pt x="90" y="376"/>
                  </a:lnTo>
                  <a:lnTo>
                    <a:pt x="107" y="385"/>
                  </a:lnTo>
                  <a:lnTo>
                    <a:pt x="125" y="394"/>
                  </a:lnTo>
                  <a:lnTo>
                    <a:pt x="143" y="401"/>
                  </a:lnTo>
                  <a:lnTo>
                    <a:pt x="163" y="405"/>
                  </a:lnTo>
                  <a:lnTo>
                    <a:pt x="184" y="409"/>
                  </a:lnTo>
                  <a:lnTo>
                    <a:pt x="205" y="410"/>
                  </a:lnTo>
                  <a:lnTo>
                    <a:pt x="226" y="409"/>
                  </a:lnTo>
                  <a:lnTo>
                    <a:pt x="246" y="405"/>
                  </a:lnTo>
                  <a:lnTo>
                    <a:pt x="266" y="401"/>
                  </a:lnTo>
                  <a:lnTo>
                    <a:pt x="284" y="394"/>
                  </a:lnTo>
                  <a:lnTo>
                    <a:pt x="303" y="385"/>
                  </a:lnTo>
                  <a:lnTo>
                    <a:pt x="319" y="376"/>
                  </a:lnTo>
                  <a:lnTo>
                    <a:pt x="334" y="363"/>
                  </a:lnTo>
                  <a:lnTo>
                    <a:pt x="348" y="350"/>
                  </a:lnTo>
                  <a:lnTo>
                    <a:pt x="363" y="335"/>
                  </a:lnTo>
                  <a:lnTo>
                    <a:pt x="374" y="319"/>
                  </a:lnTo>
                  <a:lnTo>
                    <a:pt x="385" y="302"/>
                  </a:lnTo>
                  <a:lnTo>
                    <a:pt x="392" y="284"/>
                  </a:lnTo>
                  <a:lnTo>
                    <a:pt x="400" y="266"/>
                  </a:lnTo>
                  <a:lnTo>
                    <a:pt x="405" y="247"/>
                  </a:lnTo>
                  <a:lnTo>
                    <a:pt x="409" y="226"/>
                  </a:lnTo>
                  <a:lnTo>
                    <a:pt x="409" y="205"/>
                  </a:lnTo>
                  <a:lnTo>
                    <a:pt x="400" y="205"/>
                  </a:lnTo>
                  <a:lnTo>
                    <a:pt x="400" y="185"/>
                  </a:lnTo>
                  <a:lnTo>
                    <a:pt x="396" y="167"/>
                  </a:lnTo>
                  <a:lnTo>
                    <a:pt x="390" y="147"/>
                  </a:lnTo>
                  <a:lnTo>
                    <a:pt x="385" y="130"/>
                  </a:lnTo>
                  <a:lnTo>
                    <a:pt x="376" y="112"/>
                  </a:lnTo>
                  <a:lnTo>
                    <a:pt x="367" y="96"/>
                  </a:lnTo>
                  <a:lnTo>
                    <a:pt x="356" y="81"/>
                  </a:lnTo>
                  <a:lnTo>
                    <a:pt x="343" y="68"/>
                  </a:lnTo>
                  <a:lnTo>
                    <a:pt x="328" y="55"/>
                  </a:lnTo>
                  <a:lnTo>
                    <a:pt x="313" y="44"/>
                  </a:lnTo>
                  <a:lnTo>
                    <a:pt x="297" y="33"/>
                  </a:lnTo>
                  <a:lnTo>
                    <a:pt x="281" y="26"/>
                  </a:lnTo>
                  <a:lnTo>
                    <a:pt x="262" y="19"/>
                  </a:lnTo>
                  <a:lnTo>
                    <a:pt x="244" y="15"/>
                  </a:lnTo>
                  <a:lnTo>
                    <a:pt x="224" y="11"/>
                  </a:lnTo>
                  <a:lnTo>
                    <a:pt x="205" y="10"/>
                  </a:lnTo>
                  <a:lnTo>
                    <a:pt x="185" y="11"/>
                  </a:lnTo>
                  <a:lnTo>
                    <a:pt x="165" y="15"/>
                  </a:lnTo>
                  <a:lnTo>
                    <a:pt x="147" y="19"/>
                  </a:lnTo>
                  <a:lnTo>
                    <a:pt x="129" y="26"/>
                  </a:lnTo>
                  <a:lnTo>
                    <a:pt x="112" y="33"/>
                  </a:lnTo>
                  <a:lnTo>
                    <a:pt x="96" y="44"/>
                  </a:lnTo>
                  <a:lnTo>
                    <a:pt x="81" y="55"/>
                  </a:lnTo>
                  <a:lnTo>
                    <a:pt x="66" y="68"/>
                  </a:lnTo>
                  <a:lnTo>
                    <a:pt x="54" y="81"/>
                  </a:lnTo>
                  <a:lnTo>
                    <a:pt x="43" y="96"/>
                  </a:lnTo>
                  <a:lnTo>
                    <a:pt x="33" y="112"/>
                  </a:lnTo>
                  <a:lnTo>
                    <a:pt x="24" y="130"/>
                  </a:lnTo>
                  <a:lnTo>
                    <a:pt x="19" y="147"/>
                  </a:lnTo>
                  <a:lnTo>
                    <a:pt x="13" y="167"/>
                  </a:lnTo>
                  <a:lnTo>
                    <a:pt x="10" y="185"/>
                  </a:lnTo>
                  <a:lnTo>
                    <a:pt x="10" y="205"/>
                  </a:lnTo>
                  <a:lnTo>
                    <a:pt x="10" y="226"/>
                  </a:lnTo>
                  <a:lnTo>
                    <a:pt x="13" y="246"/>
                  </a:lnTo>
                  <a:lnTo>
                    <a:pt x="19" y="264"/>
                  </a:lnTo>
                  <a:lnTo>
                    <a:pt x="24" y="282"/>
                  </a:lnTo>
                  <a:lnTo>
                    <a:pt x="33" y="299"/>
                  </a:lnTo>
                  <a:lnTo>
                    <a:pt x="43" y="315"/>
                  </a:lnTo>
                  <a:lnTo>
                    <a:pt x="54" y="330"/>
                  </a:lnTo>
                  <a:lnTo>
                    <a:pt x="66" y="343"/>
                  </a:lnTo>
                  <a:lnTo>
                    <a:pt x="81" y="355"/>
                  </a:lnTo>
                  <a:lnTo>
                    <a:pt x="96" y="366"/>
                  </a:lnTo>
                  <a:lnTo>
                    <a:pt x="112" y="377"/>
                  </a:lnTo>
                  <a:lnTo>
                    <a:pt x="129" y="385"/>
                  </a:lnTo>
                  <a:lnTo>
                    <a:pt x="147" y="392"/>
                  </a:lnTo>
                  <a:lnTo>
                    <a:pt x="165" y="396"/>
                  </a:lnTo>
                  <a:lnTo>
                    <a:pt x="185" y="399"/>
                  </a:lnTo>
                  <a:lnTo>
                    <a:pt x="205" y="401"/>
                  </a:lnTo>
                  <a:lnTo>
                    <a:pt x="224" y="399"/>
                  </a:lnTo>
                  <a:lnTo>
                    <a:pt x="244" y="396"/>
                  </a:lnTo>
                  <a:lnTo>
                    <a:pt x="262" y="392"/>
                  </a:lnTo>
                  <a:lnTo>
                    <a:pt x="281" y="385"/>
                  </a:lnTo>
                  <a:lnTo>
                    <a:pt x="297" y="377"/>
                  </a:lnTo>
                  <a:lnTo>
                    <a:pt x="313" y="366"/>
                  </a:lnTo>
                  <a:lnTo>
                    <a:pt x="328" y="355"/>
                  </a:lnTo>
                  <a:lnTo>
                    <a:pt x="343" y="343"/>
                  </a:lnTo>
                  <a:lnTo>
                    <a:pt x="356" y="330"/>
                  </a:lnTo>
                  <a:lnTo>
                    <a:pt x="367" y="315"/>
                  </a:lnTo>
                  <a:lnTo>
                    <a:pt x="376" y="299"/>
                  </a:lnTo>
                  <a:lnTo>
                    <a:pt x="385" y="282"/>
                  </a:lnTo>
                  <a:lnTo>
                    <a:pt x="390" y="264"/>
                  </a:lnTo>
                  <a:lnTo>
                    <a:pt x="396" y="246"/>
                  </a:lnTo>
                  <a:lnTo>
                    <a:pt x="400" y="226"/>
                  </a:lnTo>
                  <a:lnTo>
                    <a:pt x="400" y="205"/>
                  </a:lnTo>
                  <a:lnTo>
                    <a:pt x="409" y="205"/>
                  </a:lnTo>
                  <a:close/>
                </a:path>
              </a:pathLst>
            </a:custGeom>
            <a:solidFill>
              <a:srgbClr val="D3EDFF"/>
            </a:solidFill>
            <a:ln w="9525">
              <a:noFill/>
              <a:round/>
              <a:headEnd/>
              <a:tailEnd/>
            </a:ln>
          </p:spPr>
          <p:txBody>
            <a:bodyPr/>
            <a:lstStyle/>
            <a:p>
              <a:endParaRPr lang="en-US"/>
            </a:p>
          </p:txBody>
        </p:sp>
        <p:sp>
          <p:nvSpPr>
            <p:cNvPr id="49303" name="Freeform 368"/>
            <p:cNvSpPr>
              <a:spLocks/>
            </p:cNvSpPr>
            <p:nvPr/>
          </p:nvSpPr>
          <p:spPr bwMode="auto">
            <a:xfrm>
              <a:off x="3757792" y="3082944"/>
              <a:ext cx="565855" cy="633412"/>
            </a:xfrm>
            <a:custGeom>
              <a:avLst/>
              <a:gdLst>
                <a:gd name="T0" fmla="*/ 2147483647 w 401"/>
                <a:gd name="T1" fmla="*/ 2147483647 h 399"/>
                <a:gd name="T2" fmla="*/ 2147483647 w 401"/>
                <a:gd name="T3" fmla="*/ 2147483647 h 399"/>
                <a:gd name="T4" fmla="*/ 2147483647 w 401"/>
                <a:gd name="T5" fmla="*/ 2147483647 h 399"/>
                <a:gd name="T6" fmla="*/ 2147483647 w 401"/>
                <a:gd name="T7" fmla="*/ 2147483647 h 399"/>
                <a:gd name="T8" fmla="*/ 2147483647 w 401"/>
                <a:gd name="T9" fmla="*/ 2147483647 h 399"/>
                <a:gd name="T10" fmla="*/ 2147483647 w 401"/>
                <a:gd name="T11" fmla="*/ 0 h 399"/>
                <a:gd name="T12" fmla="*/ 2147483647 w 401"/>
                <a:gd name="T13" fmla="*/ 2147483647 h 399"/>
                <a:gd name="T14" fmla="*/ 2147483647 w 401"/>
                <a:gd name="T15" fmla="*/ 2147483647 h 399"/>
                <a:gd name="T16" fmla="*/ 2147483647 w 401"/>
                <a:gd name="T17" fmla="*/ 2147483647 h 399"/>
                <a:gd name="T18" fmla="*/ 2147483647 w 401"/>
                <a:gd name="T19" fmla="*/ 2147483647 h 399"/>
                <a:gd name="T20" fmla="*/ 0 w 401"/>
                <a:gd name="T21" fmla="*/ 2147483647 h 399"/>
                <a:gd name="T22" fmla="*/ 2147483647 w 401"/>
                <a:gd name="T23" fmla="*/ 2147483647 h 399"/>
                <a:gd name="T24" fmla="*/ 2147483647 w 401"/>
                <a:gd name="T25" fmla="*/ 2147483647 h 399"/>
                <a:gd name="T26" fmla="*/ 2147483647 w 401"/>
                <a:gd name="T27" fmla="*/ 2147483647 h 399"/>
                <a:gd name="T28" fmla="*/ 2147483647 w 401"/>
                <a:gd name="T29" fmla="*/ 2147483647 h 399"/>
                <a:gd name="T30" fmla="*/ 2147483647 w 401"/>
                <a:gd name="T31" fmla="*/ 2147483647 h 399"/>
                <a:gd name="T32" fmla="*/ 2147483647 w 401"/>
                <a:gd name="T33" fmla="*/ 2147483647 h 399"/>
                <a:gd name="T34" fmla="*/ 2147483647 w 401"/>
                <a:gd name="T35" fmla="*/ 2147483647 h 399"/>
                <a:gd name="T36" fmla="*/ 2147483647 w 401"/>
                <a:gd name="T37" fmla="*/ 2147483647 h 399"/>
                <a:gd name="T38" fmla="*/ 2147483647 w 401"/>
                <a:gd name="T39" fmla="*/ 2147483647 h 399"/>
                <a:gd name="T40" fmla="*/ 2147483647 w 401"/>
                <a:gd name="T41" fmla="*/ 2147483647 h 399"/>
                <a:gd name="T42" fmla="*/ 2147483647 w 401"/>
                <a:gd name="T43" fmla="*/ 2147483647 h 399"/>
                <a:gd name="T44" fmla="*/ 2147483647 w 401"/>
                <a:gd name="T45" fmla="*/ 2147483647 h 399"/>
                <a:gd name="T46" fmla="*/ 2147483647 w 401"/>
                <a:gd name="T47" fmla="*/ 2147483647 h 399"/>
                <a:gd name="T48" fmla="*/ 2147483647 w 401"/>
                <a:gd name="T49" fmla="*/ 2147483647 h 399"/>
                <a:gd name="T50" fmla="*/ 2147483647 w 401"/>
                <a:gd name="T51" fmla="*/ 2147483647 h 399"/>
                <a:gd name="T52" fmla="*/ 2147483647 w 401"/>
                <a:gd name="T53" fmla="*/ 2147483647 h 399"/>
                <a:gd name="T54" fmla="*/ 2147483647 w 401"/>
                <a:gd name="T55" fmla="*/ 2147483647 h 399"/>
                <a:gd name="T56" fmla="*/ 2147483647 w 401"/>
                <a:gd name="T57" fmla="*/ 2147483647 h 399"/>
                <a:gd name="T58" fmla="*/ 2147483647 w 401"/>
                <a:gd name="T59" fmla="*/ 2147483647 h 399"/>
                <a:gd name="T60" fmla="*/ 2147483647 w 401"/>
                <a:gd name="T61" fmla="*/ 2147483647 h 399"/>
                <a:gd name="T62" fmla="*/ 2147483647 w 401"/>
                <a:gd name="T63" fmla="*/ 2147483647 h 399"/>
                <a:gd name="T64" fmla="*/ 2147483647 w 401"/>
                <a:gd name="T65" fmla="*/ 2147483647 h 399"/>
                <a:gd name="T66" fmla="*/ 2147483647 w 401"/>
                <a:gd name="T67" fmla="*/ 2147483647 h 399"/>
                <a:gd name="T68" fmla="*/ 2147483647 w 401"/>
                <a:gd name="T69" fmla="*/ 2147483647 h 399"/>
                <a:gd name="T70" fmla="*/ 2147483647 w 401"/>
                <a:gd name="T71" fmla="*/ 2147483647 h 399"/>
                <a:gd name="T72" fmla="*/ 2147483647 w 401"/>
                <a:gd name="T73" fmla="*/ 2147483647 h 399"/>
                <a:gd name="T74" fmla="*/ 2147483647 w 401"/>
                <a:gd name="T75" fmla="*/ 2147483647 h 399"/>
                <a:gd name="T76" fmla="*/ 2147483647 w 401"/>
                <a:gd name="T77" fmla="*/ 2147483647 h 399"/>
                <a:gd name="T78" fmla="*/ 2147483647 w 401"/>
                <a:gd name="T79" fmla="*/ 2147483647 h 399"/>
                <a:gd name="T80" fmla="*/ 2147483647 w 401"/>
                <a:gd name="T81" fmla="*/ 2147483647 h 399"/>
                <a:gd name="T82" fmla="*/ 2147483647 w 401"/>
                <a:gd name="T83" fmla="*/ 2147483647 h 399"/>
                <a:gd name="T84" fmla="*/ 2147483647 w 401"/>
                <a:gd name="T85" fmla="*/ 2147483647 h 3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01"/>
                <a:gd name="T130" fmla="*/ 0 h 399"/>
                <a:gd name="T131" fmla="*/ 401 w 401"/>
                <a:gd name="T132" fmla="*/ 399 h 3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01" h="399">
                  <a:moveTo>
                    <a:pt x="401" y="199"/>
                  </a:moveTo>
                  <a:lnTo>
                    <a:pt x="399" y="179"/>
                  </a:lnTo>
                  <a:lnTo>
                    <a:pt x="396" y="159"/>
                  </a:lnTo>
                  <a:lnTo>
                    <a:pt x="392" y="141"/>
                  </a:lnTo>
                  <a:lnTo>
                    <a:pt x="385" y="122"/>
                  </a:lnTo>
                  <a:lnTo>
                    <a:pt x="375" y="104"/>
                  </a:lnTo>
                  <a:lnTo>
                    <a:pt x="366" y="88"/>
                  </a:lnTo>
                  <a:lnTo>
                    <a:pt x="355" y="73"/>
                  </a:lnTo>
                  <a:lnTo>
                    <a:pt x="342" y="58"/>
                  </a:lnTo>
                  <a:lnTo>
                    <a:pt x="328" y="46"/>
                  </a:lnTo>
                  <a:lnTo>
                    <a:pt x="313" y="35"/>
                  </a:lnTo>
                  <a:lnTo>
                    <a:pt x="297" y="24"/>
                  </a:lnTo>
                  <a:lnTo>
                    <a:pt x="278" y="16"/>
                  </a:lnTo>
                  <a:lnTo>
                    <a:pt x="260" y="9"/>
                  </a:lnTo>
                  <a:lnTo>
                    <a:pt x="240" y="4"/>
                  </a:lnTo>
                  <a:lnTo>
                    <a:pt x="222" y="0"/>
                  </a:lnTo>
                  <a:lnTo>
                    <a:pt x="201" y="0"/>
                  </a:lnTo>
                  <a:lnTo>
                    <a:pt x="180" y="0"/>
                  </a:lnTo>
                  <a:lnTo>
                    <a:pt x="161" y="4"/>
                  </a:lnTo>
                  <a:lnTo>
                    <a:pt x="141" y="9"/>
                  </a:lnTo>
                  <a:lnTo>
                    <a:pt x="123" y="16"/>
                  </a:lnTo>
                  <a:lnTo>
                    <a:pt x="106" y="24"/>
                  </a:lnTo>
                  <a:lnTo>
                    <a:pt x="90" y="35"/>
                  </a:lnTo>
                  <a:lnTo>
                    <a:pt x="73" y="46"/>
                  </a:lnTo>
                  <a:lnTo>
                    <a:pt x="59" y="58"/>
                  </a:lnTo>
                  <a:lnTo>
                    <a:pt x="46" y="73"/>
                  </a:lnTo>
                  <a:lnTo>
                    <a:pt x="35" y="88"/>
                  </a:lnTo>
                  <a:lnTo>
                    <a:pt x="26" y="104"/>
                  </a:lnTo>
                  <a:lnTo>
                    <a:pt x="17" y="122"/>
                  </a:lnTo>
                  <a:lnTo>
                    <a:pt x="9" y="141"/>
                  </a:lnTo>
                  <a:lnTo>
                    <a:pt x="6" y="159"/>
                  </a:lnTo>
                  <a:lnTo>
                    <a:pt x="2" y="179"/>
                  </a:lnTo>
                  <a:lnTo>
                    <a:pt x="0" y="199"/>
                  </a:lnTo>
                  <a:lnTo>
                    <a:pt x="2" y="220"/>
                  </a:lnTo>
                  <a:lnTo>
                    <a:pt x="6" y="240"/>
                  </a:lnTo>
                  <a:lnTo>
                    <a:pt x="9" y="258"/>
                  </a:lnTo>
                  <a:lnTo>
                    <a:pt x="17" y="276"/>
                  </a:lnTo>
                  <a:lnTo>
                    <a:pt x="26" y="295"/>
                  </a:lnTo>
                  <a:lnTo>
                    <a:pt x="35" y="311"/>
                  </a:lnTo>
                  <a:lnTo>
                    <a:pt x="46" y="326"/>
                  </a:lnTo>
                  <a:lnTo>
                    <a:pt x="59" y="340"/>
                  </a:lnTo>
                  <a:lnTo>
                    <a:pt x="73" y="353"/>
                  </a:lnTo>
                  <a:lnTo>
                    <a:pt x="90" y="364"/>
                  </a:lnTo>
                  <a:lnTo>
                    <a:pt x="106" y="375"/>
                  </a:lnTo>
                  <a:lnTo>
                    <a:pt x="123" y="384"/>
                  </a:lnTo>
                  <a:lnTo>
                    <a:pt x="141" y="390"/>
                  </a:lnTo>
                  <a:lnTo>
                    <a:pt x="161" y="395"/>
                  </a:lnTo>
                  <a:lnTo>
                    <a:pt x="180" y="399"/>
                  </a:lnTo>
                  <a:lnTo>
                    <a:pt x="201" y="399"/>
                  </a:lnTo>
                  <a:lnTo>
                    <a:pt x="222" y="399"/>
                  </a:lnTo>
                  <a:lnTo>
                    <a:pt x="240" y="395"/>
                  </a:lnTo>
                  <a:lnTo>
                    <a:pt x="260" y="390"/>
                  </a:lnTo>
                  <a:lnTo>
                    <a:pt x="278" y="384"/>
                  </a:lnTo>
                  <a:lnTo>
                    <a:pt x="297" y="375"/>
                  </a:lnTo>
                  <a:lnTo>
                    <a:pt x="313" y="364"/>
                  </a:lnTo>
                  <a:lnTo>
                    <a:pt x="328" y="353"/>
                  </a:lnTo>
                  <a:lnTo>
                    <a:pt x="342" y="340"/>
                  </a:lnTo>
                  <a:lnTo>
                    <a:pt x="355" y="326"/>
                  </a:lnTo>
                  <a:lnTo>
                    <a:pt x="366" y="311"/>
                  </a:lnTo>
                  <a:lnTo>
                    <a:pt x="375" y="295"/>
                  </a:lnTo>
                  <a:lnTo>
                    <a:pt x="385" y="276"/>
                  </a:lnTo>
                  <a:lnTo>
                    <a:pt x="392" y="258"/>
                  </a:lnTo>
                  <a:lnTo>
                    <a:pt x="396" y="240"/>
                  </a:lnTo>
                  <a:lnTo>
                    <a:pt x="399" y="220"/>
                  </a:lnTo>
                  <a:lnTo>
                    <a:pt x="401" y="199"/>
                  </a:lnTo>
                  <a:lnTo>
                    <a:pt x="392" y="199"/>
                  </a:lnTo>
                  <a:lnTo>
                    <a:pt x="390" y="179"/>
                  </a:lnTo>
                  <a:lnTo>
                    <a:pt x="388" y="161"/>
                  </a:lnTo>
                  <a:lnTo>
                    <a:pt x="383" y="143"/>
                  </a:lnTo>
                  <a:lnTo>
                    <a:pt x="375" y="124"/>
                  </a:lnTo>
                  <a:lnTo>
                    <a:pt x="368" y="108"/>
                  </a:lnTo>
                  <a:lnTo>
                    <a:pt x="359" y="93"/>
                  </a:lnTo>
                  <a:lnTo>
                    <a:pt x="348" y="79"/>
                  </a:lnTo>
                  <a:lnTo>
                    <a:pt x="335" y="64"/>
                  </a:lnTo>
                  <a:lnTo>
                    <a:pt x="322" y="53"/>
                  </a:lnTo>
                  <a:lnTo>
                    <a:pt x="308" y="42"/>
                  </a:lnTo>
                  <a:lnTo>
                    <a:pt x="291" y="31"/>
                  </a:lnTo>
                  <a:lnTo>
                    <a:pt x="275" y="24"/>
                  </a:lnTo>
                  <a:lnTo>
                    <a:pt x="256" y="18"/>
                  </a:lnTo>
                  <a:lnTo>
                    <a:pt x="238" y="13"/>
                  </a:lnTo>
                  <a:lnTo>
                    <a:pt x="220" y="9"/>
                  </a:lnTo>
                  <a:lnTo>
                    <a:pt x="201" y="9"/>
                  </a:lnTo>
                  <a:lnTo>
                    <a:pt x="181" y="9"/>
                  </a:lnTo>
                  <a:lnTo>
                    <a:pt x="163" y="13"/>
                  </a:lnTo>
                  <a:lnTo>
                    <a:pt x="145" y="18"/>
                  </a:lnTo>
                  <a:lnTo>
                    <a:pt x="126" y="24"/>
                  </a:lnTo>
                  <a:lnTo>
                    <a:pt x="110" y="31"/>
                  </a:lnTo>
                  <a:lnTo>
                    <a:pt x="93" y="42"/>
                  </a:lnTo>
                  <a:lnTo>
                    <a:pt x="79" y="53"/>
                  </a:lnTo>
                  <a:lnTo>
                    <a:pt x="66" y="64"/>
                  </a:lnTo>
                  <a:lnTo>
                    <a:pt x="53" y="79"/>
                  </a:lnTo>
                  <a:lnTo>
                    <a:pt x="42" y="93"/>
                  </a:lnTo>
                  <a:lnTo>
                    <a:pt x="33" y="108"/>
                  </a:lnTo>
                  <a:lnTo>
                    <a:pt x="26" y="124"/>
                  </a:lnTo>
                  <a:lnTo>
                    <a:pt x="18" y="143"/>
                  </a:lnTo>
                  <a:lnTo>
                    <a:pt x="13" y="161"/>
                  </a:lnTo>
                  <a:lnTo>
                    <a:pt x="11" y="179"/>
                  </a:lnTo>
                  <a:lnTo>
                    <a:pt x="9" y="199"/>
                  </a:lnTo>
                  <a:lnTo>
                    <a:pt x="11" y="220"/>
                  </a:lnTo>
                  <a:lnTo>
                    <a:pt x="13" y="238"/>
                  </a:lnTo>
                  <a:lnTo>
                    <a:pt x="18" y="256"/>
                  </a:lnTo>
                  <a:lnTo>
                    <a:pt x="26" y="274"/>
                  </a:lnTo>
                  <a:lnTo>
                    <a:pt x="33" y="291"/>
                  </a:lnTo>
                  <a:lnTo>
                    <a:pt x="42" y="306"/>
                  </a:lnTo>
                  <a:lnTo>
                    <a:pt x="53" y="320"/>
                  </a:lnTo>
                  <a:lnTo>
                    <a:pt x="66" y="335"/>
                  </a:lnTo>
                  <a:lnTo>
                    <a:pt x="79" y="346"/>
                  </a:lnTo>
                  <a:lnTo>
                    <a:pt x="93" y="357"/>
                  </a:lnTo>
                  <a:lnTo>
                    <a:pt x="110" y="368"/>
                  </a:lnTo>
                  <a:lnTo>
                    <a:pt x="126" y="375"/>
                  </a:lnTo>
                  <a:lnTo>
                    <a:pt x="145" y="381"/>
                  </a:lnTo>
                  <a:lnTo>
                    <a:pt x="163" y="386"/>
                  </a:lnTo>
                  <a:lnTo>
                    <a:pt x="181" y="390"/>
                  </a:lnTo>
                  <a:lnTo>
                    <a:pt x="201" y="390"/>
                  </a:lnTo>
                  <a:lnTo>
                    <a:pt x="220" y="390"/>
                  </a:lnTo>
                  <a:lnTo>
                    <a:pt x="238" y="386"/>
                  </a:lnTo>
                  <a:lnTo>
                    <a:pt x="256" y="381"/>
                  </a:lnTo>
                  <a:lnTo>
                    <a:pt x="275" y="375"/>
                  </a:lnTo>
                  <a:lnTo>
                    <a:pt x="291" y="368"/>
                  </a:lnTo>
                  <a:lnTo>
                    <a:pt x="308" y="357"/>
                  </a:lnTo>
                  <a:lnTo>
                    <a:pt x="322" y="346"/>
                  </a:lnTo>
                  <a:lnTo>
                    <a:pt x="335" y="335"/>
                  </a:lnTo>
                  <a:lnTo>
                    <a:pt x="348" y="320"/>
                  </a:lnTo>
                  <a:lnTo>
                    <a:pt x="359" y="306"/>
                  </a:lnTo>
                  <a:lnTo>
                    <a:pt x="368" y="291"/>
                  </a:lnTo>
                  <a:lnTo>
                    <a:pt x="375" y="274"/>
                  </a:lnTo>
                  <a:lnTo>
                    <a:pt x="383" y="256"/>
                  </a:lnTo>
                  <a:lnTo>
                    <a:pt x="388" y="238"/>
                  </a:lnTo>
                  <a:lnTo>
                    <a:pt x="390" y="220"/>
                  </a:lnTo>
                  <a:lnTo>
                    <a:pt x="392" y="199"/>
                  </a:lnTo>
                  <a:lnTo>
                    <a:pt x="401" y="199"/>
                  </a:lnTo>
                  <a:close/>
                </a:path>
              </a:pathLst>
            </a:custGeom>
            <a:solidFill>
              <a:srgbClr val="D4EDFF"/>
            </a:solidFill>
            <a:ln w="9525">
              <a:noFill/>
              <a:round/>
              <a:headEnd/>
              <a:tailEnd/>
            </a:ln>
          </p:spPr>
          <p:txBody>
            <a:bodyPr/>
            <a:lstStyle/>
            <a:p>
              <a:endParaRPr lang="en-US"/>
            </a:p>
          </p:txBody>
        </p:sp>
        <p:sp>
          <p:nvSpPr>
            <p:cNvPr id="49304" name="Freeform 369"/>
            <p:cNvSpPr>
              <a:spLocks/>
            </p:cNvSpPr>
            <p:nvPr/>
          </p:nvSpPr>
          <p:spPr bwMode="auto">
            <a:xfrm>
              <a:off x="3766259" y="3089294"/>
              <a:ext cx="550333" cy="620712"/>
            </a:xfrm>
            <a:custGeom>
              <a:avLst/>
              <a:gdLst>
                <a:gd name="T0" fmla="*/ 2147483647 w 390"/>
                <a:gd name="T1" fmla="*/ 2147483647 h 391"/>
                <a:gd name="T2" fmla="*/ 2147483647 w 390"/>
                <a:gd name="T3" fmla="*/ 2147483647 h 391"/>
                <a:gd name="T4" fmla="*/ 2147483647 w 390"/>
                <a:gd name="T5" fmla="*/ 2147483647 h 391"/>
                <a:gd name="T6" fmla="*/ 2147483647 w 390"/>
                <a:gd name="T7" fmla="*/ 2147483647 h 391"/>
                <a:gd name="T8" fmla="*/ 2147483647 w 390"/>
                <a:gd name="T9" fmla="*/ 2147483647 h 391"/>
                <a:gd name="T10" fmla="*/ 2147483647 w 390"/>
                <a:gd name="T11" fmla="*/ 2147483647 h 391"/>
                <a:gd name="T12" fmla="*/ 2147483647 w 390"/>
                <a:gd name="T13" fmla="*/ 2147483647 h 391"/>
                <a:gd name="T14" fmla="*/ 2147483647 w 390"/>
                <a:gd name="T15" fmla="*/ 2147483647 h 391"/>
                <a:gd name="T16" fmla="*/ 2147483647 w 390"/>
                <a:gd name="T17" fmla="*/ 2147483647 h 391"/>
                <a:gd name="T18" fmla="*/ 2147483647 w 390"/>
                <a:gd name="T19" fmla="*/ 2147483647 h 391"/>
                <a:gd name="T20" fmla="*/ 0 w 390"/>
                <a:gd name="T21" fmla="*/ 2147483647 h 391"/>
                <a:gd name="T22" fmla="*/ 2147483647 w 390"/>
                <a:gd name="T23" fmla="*/ 2147483647 h 391"/>
                <a:gd name="T24" fmla="*/ 2147483647 w 390"/>
                <a:gd name="T25" fmla="*/ 2147483647 h 391"/>
                <a:gd name="T26" fmla="*/ 2147483647 w 390"/>
                <a:gd name="T27" fmla="*/ 2147483647 h 391"/>
                <a:gd name="T28" fmla="*/ 2147483647 w 390"/>
                <a:gd name="T29" fmla="*/ 2147483647 h 391"/>
                <a:gd name="T30" fmla="*/ 2147483647 w 390"/>
                <a:gd name="T31" fmla="*/ 2147483647 h 391"/>
                <a:gd name="T32" fmla="*/ 2147483647 w 390"/>
                <a:gd name="T33" fmla="*/ 2147483647 h 391"/>
                <a:gd name="T34" fmla="*/ 2147483647 w 390"/>
                <a:gd name="T35" fmla="*/ 2147483647 h 391"/>
                <a:gd name="T36" fmla="*/ 2147483647 w 390"/>
                <a:gd name="T37" fmla="*/ 2147483647 h 391"/>
                <a:gd name="T38" fmla="*/ 2147483647 w 390"/>
                <a:gd name="T39" fmla="*/ 2147483647 h 391"/>
                <a:gd name="T40" fmla="*/ 2147483647 w 390"/>
                <a:gd name="T41" fmla="*/ 2147483647 h 391"/>
                <a:gd name="T42" fmla="*/ 2147483647 w 390"/>
                <a:gd name="T43" fmla="*/ 2147483647 h 391"/>
                <a:gd name="T44" fmla="*/ 2147483647 w 390"/>
                <a:gd name="T45" fmla="*/ 2147483647 h 391"/>
                <a:gd name="T46" fmla="*/ 2147483647 w 390"/>
                <a:gd name="T47" fmla="*/ 2147483647 h 391"/>
                <a:gd name="T48" fmla="*/ 2147483647 w 390"/>
                <a:gd name="T49" fmla="*/ 2147483647 h 391"/>
                <a:gd name="T50" fmla="*/ 2147483647 w 390"/>
                <a:gd name="T51" fmla="*/ 2147483647 h 391"/>
                <a:gd name="T52" fmla="*/ 2147483647 w 390"/>
                <a:gd name="T53" fmla="*/ 2147483647 h 391"/>
                <a:gd name="T54" fmla="*/ 2147483647 w 390"/>
                <a:gd name="T55" fmla="*/ 2147483647 h 391"/>
                <a:gd name="T56" fmla="*/ 2147483647 w 390"/>
                <a:gd name="T57" fmla="*/ 2147483647 h 391"/>
                <a:gd name="T58" fmla="*/ 2147483647 w 390"/>
                <a:gd name="T59" fmla="*/ 2147483647 h 391"/>
                <a:gd name="T60" fmla="*/ 2147483647 w 390"/>
                <a:gd name="T61" fmla="*/ 2147483647 h 391"/>
                <a:gd name="T62" fmla="*/ 2147483647 w 390"/>
                <a:gd name="T63" fmla="*/ 2147483647 h 391"/>
                <a:gd name="T64" fmla="*/ 2147483647 w 390"/>
                <a:gd name="T65" fmla="*/ 2147483647 h 391"/>
                <a:gd name="T66" fmla="*/ 2147483647 w 390"/>
                <a:gd name="T67" fmla="*/ 2147483647 h 391"/>
                <a:gd name="T68" fmla="*/ 2147483647 w 390"/>
                <a:gd name="T69" fmla="*/ 2147483647 h 391"/>
                <a:gd name="T70" fmla="*/ 2147483647 w 390"/>
                <a:gd name="T71" fmla="*/ 2147483647 h 391"/>
                <a:gd name="T72" fmla="*/ 2147483647 w 390"/>
                <a:gd name="T73" fmla="*/ 2147483647 h 391"/>
                <a:gd name="T74" fmla="*/ 2147483647 w 390"/>
                <a:gd name="T75" fmla="*/ 2147483647 h 391"/>
                <a:gd name="T76" fmla="*/ 2147483647 w 390"/>
                <a:gd name="T77" fmla="*/ 2147483647 h 391"/>
                <a:gd name="T78" fmla="*/ 2147483647 w 390"/>
                <a:gd name="T79" fmla="*/ 2147483647 h 391"/>
                <a:gd name="T80" fmla="*/ 2147483647 w 390"/>
                <a:gd name="T81" fmla="*/ 2147483647 h 391"/>
                <a:gd name="T82" fmla="*/ 2147483647 w 390"/>
                <a:gd name="T83" fmla="*/ 2147483647 h 391"/>
                <a:gd name="T84" fmla="*/ 2147483647 w 390"/>
                <a:gd name="T85" fmla="*/ 2147483647 h 3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0"/>
                <a:gd name="T130" fmla="*/ 0 h 391"/>
                <a:gd name="T131" fmla="*/ 390 w 390"/>
                <a:gd name="T132" fmla="*/ 391 h 3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0" h="391">
                  <a:moveTo>
                    <a:pt x="390" y="195"/>
                  </a:moveTo>
                  <a:lnTo>
                    <a:pt x="390" y="175"/>
                  </a:lnTo>
                  <a:lnTo>
                    <a:pt x="386" y="157"/>
                  </a:lnTo>
                  <a:lnTo>
                    <a:pt x="380" y="137"/>
                  </a:lnTo>
                  <a:lnTo>
                    <a:pt x="375" y="120"/>
                  </a:lnTo>
                  <a:lnTo>
                    <a:pt x="366" y="102"/>
                  </a:lnTo>
                  <a:lnTo>
                    <a:pt x="357" y="86"/>
                  </a:lnTo>
                  <a:lnTo>
                    <a:pt x="346" y="71"/>
                  </a:lnTo>
                  <a:lnTo>
                    <a:pt x="333" y="58"/>
                  </a:lnTo>
                  <a:lnTo>
                    <a:pt x="318" y="45"/>
                  </a:lnTo>
                  <a:lnTo>
                    <a:pt x="303" y="34"/>
                  </a:lnTo>
                  <a:lnTo>
                    <a:pt x="287" y="23"/>
                  </a:lnTo>
                  <a:lnTo>
                    <a:pt x="271" y="16"/>
                  </a:lnTo>
                  <a:lnTo>
                    <a:pt x="252" y="9"/>
                  </a:lnTo>
                  <a:lnTo>
                    <a:pt x="234" y="5"/>
                  </a:lnTo>
                  <a:lnTo>
                    <a:pt x="214" y="1"/>
                  </a:lnTo>
                  <a:lnTo>
                    <a:pt x="195" y="0"/>
                  </a:lnTo>
                  <a:lnTo>
                    <a:pt x="175" y="1"/>
                  </a:lnTo>
                  <a:lnTo>
                    <a:pt x="155" y="5"/>
                  </a:lnTo>
                  <a:lnTo>
                    <a:pt x="137" y="9"/>
                  </a:lnTo>
                  <a:lnTo>
                    <a:pt x="119" y="16"/>
                  </a:lnTo>
                  <a:lnTo>
                    <a:pt x="102" y="23"/>
                  </a:lnTo>
                  <a:lnTo>
                    <a:pt x="86" y="34"/>
                  </a:lnTo>
                  <a:lnTo>
                    <a:pt x="71" y="45"/>
                  </a:lnTo>
                  <a:lnTo>
                    <a:pt x="56" y="58"/>
                  </a:lnTo>
                  <a:lnTo>
                    <a:pt x="44" y="71"/>
                  </a:lnTo>
                  <a:lnTo>
                    <a:pt x="33" y="86"/>
                  </a:lnTo>
                  <a:lnTo>
                    <a:pt x="23" y="102"/>
                  </a:lnTo>
                  <a:lnTo>
                    <a:pt x="14" y="120"/>
                  </a:lnTo>
                  <a:lnTo>
                    <a:pt x="9" y="137"/>
                  </a:lnTo>
                  <a:lnTo>
                    <a:pt x="3" y="157"/>
                  </a:lnTo>
                  <a:lnTo>
                    <a:pt x="0" y="175"/>
                  </a:lnTo>
                  <a:lnTo>
                    <a:pt x="0" y="195"/>
                  </a:lnTo>
                  <a:lnTo>
                    <a:pt x="0" y="216"/>
                  </a:lnTo>
                  <a:lnTo>
                    <a:pt x="3" y="236"/>
                  </a:lnTo>
                  <a:lnTo>
                    <a:pt x="9" y="254"/>
                  </a:lnTo>
                  <a:lnTo>
                    <a:pt x="14" y="272"/>
                  </a:lnTo>
                  <a:lnTo>
                    <a:pt x="23" y="289"/>
                  </a:lnTo>
                  <a:lnTo>
                    <a:pt x="33" y="305"/>
                  </a:lnTo>
                  <a:lnTo>
                    <a:pt x="44" y="320"/>
                  </a:lnTo>
                  <a:lnTo>
                    <a:pt x="56" y="333"/>
                  </a:lnTo>
                  <a:lnTo>
                    <a:pt x="71" y="345"/>
                  </a:lnTo>
                  <a:lnTo>
                    <a:pt x="86" y="356"/>
                  </a:lnTo>
                  <a:lnTo>
                    <a:pt x="102" y="367"/>
                  </a:lnTo>
                  <a:lnTo>
                    <a:pt x="119" y="375"/>
                  </a:lnTo>
                  <a:lnTo>
                    <a:pt x="137" y="382"/>
                  </a:lnTo>
                  <a:lnTo>
                    <a:pt x="155" y="386"/>
                  </a:lnTo>
                  <a:lnTo>
                    <a:pt x="175" y="389"/>
                  </a:lnTo>
                  <a:lnTo>
                    <a:pt x="195" y="391"/>
                  </a:lnTo>
                  <a:lnTo>
                    <a:pt x="214" y="389"/>
                  </a:lnTo>
                  <a:lnTo>
                    <a:pt x="234" y="386"/>
                  </a:lnTo>
                  <a:lnTo>
                    <a:pt x="252" y="382"/>
                  </a:lnTo>
                  <a:lnTo>
                    <a:pt x="271" y="375"/>
                  </a:lnTo>
                  <a:lnTo>
                    <a:pt x="287" y="367"/>
                  </a:lnTo>
                  <a:lnTo>
                    <a:pt x="303" y="356"/>
                  </a:lnTo>
                  <a:lnTo>
                    <a:pt x="318" y="345"/>
                  </a:lnTo>
                  <a:lnTo>
                    <a:pt x="333" y="333"/>
                  </a:lnTo>
                  <a:lnTo>
                    <a:pt x="346" y="320"/>
                  </a:lnTo>
                  <a:lnTo>
                    <a:pt x="357" y="305"/>
                  </a:lnTo>
                  <a:lnTo>
                    <a:pt x="366" y="289"/>
                  </a:lnTo>
                  <a:lnTo>
                    <a:pt x="375" y="272"/>
                  </a:lnTo>
                  <a:lnTo>
                    <a:pt x="380" y="254"/>
                  </a:lnTo>
                  <a:lnTo>
                    <a:pt x="386" y="236"/>
                  </a:lnTo>
                  <a:lnTo>
                    <a:pt x="390" y="216"/>
                  </a:lnTo>
                  <a:lnTo>
                    <a:pt x="390" y="195"/>
                  </a:lnTo>
                  <a:lnTo>
                    <a:pt x="380" y="195"/>
                  </a:lnTo>
                  <a:lnTo>
                    <a:pt x="380" y="177"/>
                  </a:lnTo>
                  <a:lnTo>
                    <a:pt x="377" y="159"/>
                  </a:lnTo>
                  <a:lnTo>
                    <a:pt x="373" y="140"/>
                  </a:lnTo>
                  <a:lnTo>
                    <a:pt x="366" y="122"/>
                  </a:lnTo>
                  <a:lnTo>
                    <a:pt x="358" y="108"/>
                  </a:lnTo>
                  <a:lnTo>
                    <a:pt x="349" y="91"/>
                  </a:lnTo>
                  <a:lnTo>
                    <a:pt x="338" y="76"/>
                  </a:lnTo>
                  <a:lnTo>
                    <a:pt x="325" y="64"/>
                  </a:lnTo>
                  <a:lnTo>
                    <a:pt x="313" y="53"/>
                  </a:lnTo>
                  <a:lnTo>
                    <a:pt x="298" y="42"/>
                  </a:lnTo>
                  <a:lnTo>
                    <a:pt x="283" y="32"/>
                  </a:lnTo>
                  <a:lnTo>
                    <a:pt x="267" y="23"/>
                  </a:lnTo>
                  <a:lnTo>
                    <a:pt x="250" y="18"/>
                  </a:lnTo>
                  <a:lnTo>
                    <a:pt x="232" y="12"/>
                  </a:lnTo>
                  <a:lnTo>
                    <a:pt x="214" y="10"/>
                  </a:lnTo>
                  <a:lnTo>
                    <a:pt x="195" y="9"/>
                  </a:lnTo>
                  <a:lnTo>
                    <a:pt x="175" y="10"/>
                  </a:lnTo>
                  <a:lnTo>
                    <a:pt x="157" y="12"/>
                  </a:lnTo>
                  <a:lnTo>
                    <a:pt x="139" y="18"/>
                  </a:lnTo>
                  <a:lnTo>
                    <a:pt x="122" y="23"/>
                  </a:lnTo>
                  <a:lnTo>
                    <a:pt x="106" y="32"/>
                  </a:lnTo>
                  <a:lnTo>
                    <a:pt x="91" y="42"/>
                  </a:lnTo>
                  <a:lnTo>
                    <a:pt x="76" y="53"/>
                  </a:lnTo>
                  <a:lnTo>
                    <a:pt x="64" y="64"/>
                  </a:lnTo>
                  <a:lnTo>
                    <a:pt x="51" y="76"/>
                  </a:lnTo>
                  <a:lnTo>
                    <a:pt x="40" y="91"/>
                  </a:lnTo>
                  <a:lnTo>
                    <a:pt x="31" y="108"/>
                  </a:lnTo>
                  <a:lnTo>
                    <a:pt x="23" y="122"/>
                  </a:lnTo>
                  <a:lnTo>
                    <a:pt x="16" y="140"/>
                  </a:lnTo>
                  <a:lnTo>
                    <a:pt x="12" y="159"/>
                  </a:lnTo>
                  <a:lnTo>
                    <a:pt x="9" y="177"/>
                  </a:lnTo>
                  <a:lnTo>
                    <a:pt x="9" y="195"/>
                  </a:lnTo>
                  <a:lnTo>
                    <a:pt x="9" y="214"/>
                  </a:lnTo>
                  <a:lnTo>
                    <a:pt x="12" y="234"/>
                  </a:lnTo>
                  <a:lnTo>
                    <a:pt x="16" y="250"/>
                  </a:lnTo>
                  <a:lnTo>
                    <a:pt x="23" y="269"/>
                  </a:lnTo>
                  <a:lnTo>
                    <a:pt x="31" y="283"/>
                  </a:lnTo>
                  <a:lnTo>
                    <a:pt x="40" y="300"/>
                  </a:lnTo>
                  <a:lnTo>
                    <a:pt x="51" y="314"/>
                  </a:lnTo>
                  <a:lnTo>
                    <a:pt x="64" y="327"/>
                  </a:lnTo>
                  <a:lnTo>
                    <a:pt x="76" y="338"/>
                  </a:lnTo>
                  <a:lnTo>
                    <a:pt x="91" y="349"/>
                  </a:lnTo>
                  <a:lnTo>
                    <a:pt x="106" y="358"/>
                  </a:lnTo>
                  <a:lnTo>
                    <a:pt x="122" y="367"/>
                  </a:lnTo>
                  <a:lnTo>
                    <a:pt x="139" y="373"/>
                  </a:lnTo>
                  <a:lnTo>
                    <a:pt x="157" y="378"/>
                  </a:lnTo>
                  <a:lnTo>
                    <a:pt x="175" y="380"/>
                  </a:lnTo>
                  <a:lnTo>
                    <a:pt x="195" y="382"/>
                  </a:lnTo>
                  <a:lnTo>
                    <a:pt x="214" y="380"/>
                  </a:lnTo>
                  <a:lnTo>
                    <a:pt x="232" y="378"/>
                  </a:lnTo>
                  <a:lnTo>
                    <a:pt x="250" y="373"/>
                  </a:lnTo>
                  <a:lnTo>
                    <a:pt x="267" y="367"/>
                  </a:lnTo>
                  <a:lnTo>
                    <a:pt x="283" y="358"/>
                  </a:lnTo>
                  <a:lnTo>
                    <a:pt x="298" y="349"/>
                  </a:lnTo>
                  <a:lnTo>
                    <a:pt x="313" y="338"/>
                  </a:lnTo>
                  <a:lnTo>
                    <a:pt x="325" y="327"/>
                  </a:lnTo>
                  <a:lnTo>
                    <a:pt x="338" y="314"/>
                  </a:lnTo>
                  <a:lnTo>
                    <a:pt x="349" y="300"/>
                  </a:lnTo>
                  <a:lnTo>
                    <a:pt x="358" y="283"/>
                  </a:lnTo>
                  <a:lnTo>
                    <a:pt x="366" y="269"/>
                  </a:lnTo>
                  <a:lnTo>
                    <a:pt x="373" y="250"/>
                  </a:lnTo>
                  <a:lnTo>
                    <a:pt x="377" y="234"/>
                  </a:lnTo>
                  <a:lnTo>
                    <a:pt x="380" y="214"/>
                  </a:lnTo>
                  <a:lnTo>
                    <a:pt x="380" y="195"/>
                  </a:lnTo>
                  <a:lnTo>
                    <a:pt x="390" y="195"/>
                  </a:lnTo>
                  <a:close/>
                </a:path>
              </a:pathLst>
            </a:custGeom>
            <a:solidFill>
              <a:srgbClr val="D5EEFF"/>
            </a:solidFill>
            <a:ln w="9525">
              <a:noFill/>
              <a:round/>
              <a:headEnd/>
              <a:tailEnd/>
            </a:ln>
          </p:spPr>
          <p:txBody>
            <a:bodyPr/>
            <a:lstStyle/>
            <a:p>
              <a:endParaRPr lang="en-US"/>
            </a:p>
          </p:txBody>
        </p:sp>
        <p:sp>
          <p:nvSpPr>
            <p:cNvPr id="49305" name="Freeform 370"/>
            <p:cNvSpPr>
              <a:spLocks/>
            </p:cNvSpPr>
            <p:nvPr/>
          </p:nvSpPr>
          <p:spPr bwMode="auto">
            <a:xfrm>
              <a:off x="3770489" y="3097231"/>
              <a:ext cx="540456" cy="604838"/>
            </a:xfrm>
            <a:custGeom>
              <a:avLst/>
              <a:gdLst>
                <a:gd name="T0" fmla="*/ 2147483647 w 383"/>
                <a:gd name="T1" fmla="*/ 2147483647 h 381"/>
                <a:gd name="T2" fmla="*/ 2147483647 w 383"/>
                <a:gd name="T3" fmla="*/ 2147483647 h 381"/>
                <a:gd name="T4" fmla="*/ 2147483647 w 383"/>
                <a:gd name="T5" fmla="*/ 2147483647 h 381"/>
                <a:gd name="T6" fmla="*/ 2147483647 w 383"/>
                <a:gd name="T7" fmla="*/ 2147483647 h 381"/>
                <a:gd name="T8" fmla="*/ 2147483647 w 383"/>
                <a:gd name="T9" fmla="*/ 2147483647 h 381"/>
                <a:gd name="T10" fmla="*/ 2147483647 w 383"/>
                <a:gd name="T11" fmla="*/ 0 h 381"/>
                <a:gd name="T12" fmla="*/ 2147483647 w 383"/>
                <a:gd name="T13" fmla="*/ 2147483647 h 381"/>
                <a:gd name="T14" fmla="*/ 2147483647 w 383"/>
                <a:gd name="T15" fmla="*/ 2147483647 h 381"/>
                <a:gd name="T16" fmla="*/ 2147483647 w 383"/>
                <a:gd name="T17" fmla="*/ 2147483647 h 381"/>
                <a:gd name="T18" fmla="*/ 2147483647 w 383"/>
                <a:gd name="T19" fmla="*/ 2147483647 h 381"/>
                <a:gd name="T20" fmla="*/ 0 w 383"/>
                <a:gd name="T21" fmla="*/ 2147483647 h 381"/>
                <a:gd name="T22" fmla="*/ 2147483647 w 383"/>
                <a:gd name="T23" fmla="*/ 2147483647 h 381"/>
                <a:gd name="T24" fmla="*/ 2147483647 w 383"/>
                <a:gd name="T25" fmla="*/ 2147483647 h 381"/>
                <a:gd name="T26" fmla="*/ 2147483647 w 383"/>
                <a:gd name="T27" fmla="*/ 2147483647 h 381"/>
                <a:gd name="T28" fmla="*/ 2147483647 w 383"/>
                <a:gd name="T29" fmla="*/ 2147483647 h 381"/>
                <a:gd name="T30" fmla="*/ 2147483647 w 383"/>
                <a:gd name="T31" fmla="*/ 2147483647 h 381"/>
                <a:gd name="T32" fmla="*/ 2147483647 w 383"/>
                <a:gd name="T33" fmla="*/ 2147483647 h 381"/>
                <a:gd name="T34" fmla="*/ 2147483647 w 383"/>
                <a:gd name="T35" fmla="*/ 2147483647 h 381"/>
                <a:gd name="T36" fmla="*/ 2147483647 w 383"/>
                <a:gd name="T37" fmla="*/ 2147483647 h 381"/>
                <a:gd name="T38" fmla="*/ 2147483647 w 383"/>
                <a:gd name="T39" fmla="*/ 2147483647 h 381"/>
                <a:gd name="T40" fmla="*/ 2147483647 w 383"/>
                <a:gd name="T41" fmla="*/ 2147483647 h 381"/>
                <a:gd name="T42" fmla="*/ 2147483647 w 383"/>
                <a:gd name="T43" fmla="*/ 2147483647 h 381"/>
                <a:gd name="T44" fmla="*/ 2147483647 w 383"/>
                <a:gd name="T45" fmla="*/ 2147483647 h 381"/>
                <a:gd name="T46" fmla="*/ 2147483647 w 383"/>
                <a:gd name="T47" fmla="*/ 2147483647 h 381"/>
                <a:gd name="T48" fmla="*/ 2147483647 w 383"/>
                <a:gd name="T49" fmla="*/ 2147483647 h 381"/>
                <a:gd name="T50" fmla="*/ 2147483647 w 383"/>
                <a:gd name="T51" fmla="*/ 2147483647 h 381"/>
                <a:gd name="T52" fmla="*/ 2147483647 w 383"/>
                <a:gd name="T53" fmla="*/ 2147483647 h 381"/>
                <a:gd name="T54" fmla="*/ 2147483647 w 383"/>
                <a:gd name="T55" fmla="*/ 2147483647 h 381"/>
                <a:gd name="T56" fmla="*/ 2147483647 w 383"/>
                <a:gd name="T57" fmla="*/ 2147483647 h 381"/>
                <a:gd name="T58" fmla="*/ 2147483647 w 383"/>
                <a:gd name="T59" fmla="*/ 2147483647 h 381"/>
                <a:gd name="T60" fmla="*/ 2147483647 w 383"/>
                <a:gd name="T61" fmla="*/ 2147483647 h 381"/>
                <a:gd name="T62" fmla="*/ 2147483647 w 383"/>
                <a:gd name="T63" fmla="*/ 2147483647 h 381"/>
                <a:gd name="T64" fmla="*/ 2147483647 w 383"/>
                <a:gd name="T65" fmla="*/ 2147483647 h 381"/>
                <a:gd name="T66" fmla="*/ 2147483647 w 383"/>
                <a:gd name="T67" fmla="*/ 2147483647 h 381"/>
                <a:gd name="T68" fmla="*/ 2147483647 w 383"/>
                <a:gd name="T69" fmla="*/ 2147483647 h 381"/>
                <a:gd name="T70" fmla="*/ 2147483647 w 383"/>
                <a:gd name="T71" fmla="*/ 2147483647 h 381"/>
                <a:gd name="T72" fmla="*/ 2147483647 w 383"/>
                <a:gd name="T73" fmla="*/ 2147483647 h 381"/>
                <a:gd name="T74" fmla="*/ 2147483647 w 383"/>
                <a:gd name="T75" fmla="*/ 2147483647 h 381"/>
                <a:gd name="T76" fmla="*/ 2147483647 w 383"/>
                <a:gd name="T77" fmla="*/ 2147483647 h 381"/>
                <a:gd name="T78" fmla="*/ 2147483647 w 383"/>
                <a:gd name="T79" fmla="*/ 2147483647 h 381"/>
                <a:gd name="T80" fmla="*/ 2147483647 w 383"/>
                <a:gd name="T81" fmla="*/ 2147483647 h 381"/>
                <a:gd name="T82" fmla="*/ 2147483647 w 383"/>
                <a:gd name="T83" fmla="*/ 2147483647 h 381"/>
                <a:gd name="T84" fmla="*/ 2147483647 w 383"/>
                <a:gd name="T85" fmla="*/ 2147483647 h 3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83"/>
                <a:gd name="T130" fmla="*/ 0 h 381"/>
                <a:gd name="T131" fmla="*/ 383 w 383"/>
                <a:gd name="T132" fmla="*/ 381 h 3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83" h="381">
                  <a:moveTo>
                    <a:pt x="383" y="190"/>
                  </a:moveTo>
                  <a:lnTo>
                    <a:pt x="381" y="170"/>
                  </a:lnTo>
                  <a:lnTo>
                    <a:pt x="379" y="152"/>
                  </a:lnTo>
                  <a:lnTo>
                    <a:pt x="374" y="134"/>
                  </a:lnTo>
                  <a:lnTo>
                    <a:pt x="366" y="115"/>
                  </a:lnTo>
                  <a:lnTo>
                    <a:pt x="359" y="99"/>
                  </a:lnTo>
                  <a:lnTo>
                    <a:pt x="350" y="84"/>
                  </a:lnTo>
                  <a:lnTo>
                    <a:pt x="339" y="70"/>
                  </a:lnTo>
                  <a:lnTo>
                    <a:pt x="326" y="55"/>
                  </a:lnTo>
                  <a:lnTo>
                    <a:pt x="313" y="44"/>
                  </a:lnTo>
                  <a:lnTo>
                    <a:pt x="299" y="33"/>
                  </a:lnTo>
                  <a:lnTo>
                    <a:pt x="282" y="22"/>
                  </a:lnTo>
                  <a:lnTo>
                    <a:pt x="266" y="15"/>
                  </a:lnTo>
                  <a:lnTo>
                    <a:pt x="247" y="9"/>
                  </a:lnTo>
                  <a:lnTo>
                    <a:pt x="229" y="4"/>
                  </a:lnTo>
                  <a:lnTo>
                    <a:pt x="211" y="0"/>
                  </a:lnTo>
                  <a:lnTo>
                    <a:pt x="192" y="0"/>
                  </a:lnTo>
                  <a:lnTo>
                    <a:pt x="172" y="0"/>
                  </a:lnTo>
                  <a:lnTo>
                    <a:pt x="154" y="4"/>
                  </a:lnTo>
                  <a:lnTo>
                    <a:pt x="136" y="9"/>
                  </a:lnTo>
                  <a:lnTo>
                    <a:pt x="117" y="15"/>
                  </a:lnTo>
                  <a:lnTo>
                    <a:pt x="101" y="22"/>
                  </a:lnTo>
                  <a:lnTo>
                    <a:pt x="84" y="33"/>
                  </a:lnTo>
                  <a:lnTo>
                    <a:pt x="70" y="44"/>
                  </a:lnTo>
                  <a:lnTo>
                    <a:pt x="57" y="55"/>
                  </a:lnTo>
                  <a:lnTo>
                    <a:pt x="44" y="70"/>
                  </a:lnTo>
                  <a:lnTo>
                    <a:pt x="33" y="84"/>
                  </a:lnTo>
                  <a:lnTo>
                    <a:pt x="24" y="99"/>
                  </a:lnTo>
                  <a:lnTo>
                    <a:pt x="17" y="115"/>
                  </a:lnTo>
                  <a:lnTo>
                    <a:pt x="9" y="134"/>
                  </a:lnTo>
                  <a:lnTo>
                    <a:pt x="4" y="152"/>
                  </a:lnTo>
                  <a:lnTo>
                    <a:pt x="2" y="170"/>
                  </a:lnTo>
                  <a:lnTo>
                    <a:pt x="0" y="190"/>
                  </a:lnTo>
                  <a:lnTo>
                    <a:pt x="2" y="211"/>
                  </a:lnTo>
                  <a:lnTo>
                    <a:pt x="4" y="229"/>
                  </a:lnTo>
                  <a:lnTo>
                    <a:pt x="9" y="247"/>
                  </a:lnTo>
                  <a:lnTo>
                    <a:pt x="17" y="265"/>
                  </a:lnTo>
                  <a:lnTo>
                    <a:pt x="24" y="282"/>
                  </a:lnTo>
                  <a:lnTo>
                    <a:pt x="33" y="297"/>
                  </a:lnTo>
                  <a:lnTo>
                    <a:pt x="44" y="311"/>
                  </a:lnTo>
                  <a:lnTo>
                    <a:pt x="57" y="326"/>
                  </a:lnTo>
                  <a:lnTo>
                    <a:pt x="70" y="337"/>
                  </a:lnTo>
                  <a:lnTo>
                    <a:pt x="84" y="348"/>
                  </a:lnTo>
                  <a:lnTo>
                    <a:pt x="101" y="359"/>
                  </a:lnTo>
                  <a:lnTo>
                    <a:pt x="117" y="366"/>
                  </a:lnTo>
                  <a:lnTo>
                    <a:pt x="136" y="372"/>
                  </a:lnTo>
                  <a:lnTo>
                    <a:pt x="154" y="377"/>
                  </a:lnTo>
                  <a:lnTo>
                    <a:pt x="172" y="381"/>
                  </a:lnTo>
                  <a:lnTo>
                    <a:pt x="192" y="381"/>
                  </a:lnTo>
                  <a:lnTo>
                    <a:pt x="211" y="381"/>
                  </a:lnTo>
                  <a:lnTo>
                    <a:pt x="229" y="377"/>
                  </a:lnTo>
                  <a:lnTo>
                    <a:pt x="247" y="372"/>
                  </a:lnTo>
                  <a:lnTo>
                    <a:pt x="266" y="366"/>
                  </a:lnTo>
                  <a:lnTo>
                    <a:pt x="282" y="359"/>
                  </a:lnTo>
                  <a:lnTo>
                    <a:pt x="299" y="348"/>
                  </a:lnTo>
                  <a:lnTo>
                    <a:pt x="313" y="337"/>
                  </a:lnTo>
                  <a:lnTo>
                    <a:pt x="326" y="326"/>
                  </a:lnTo>
                  <a:lnTo>
                    <a:pt x="339" y="311"/>
                  </a:lnTo>
                  <a:lnTo>
                    <a:pt x="350" y="297"/>
                  </a:lnTo>
                  <a:lnTo>
                    <a:pt x="359" y="282"/>
                  </a:lnTo>
                  <a:lnTo>
                    <a:pt x="366" y="265"/>
                  </a:lnTo>
                  <a:lnTo>
                    <a:pt x="374" y="247"/>
                  </a:lnTo>
                  <a:lnTo>
                    <a:pt x="379" y="229"/>
                  </a:lnTo>
                  <a:lnTo>
                    <a:pt x="381" y="211"/>
                  </a:lnTo>
                  <a:lnTo>
                    <a:pt x="383" y="190"/>
                  </a:lnTo>
                  <a:lnTo>
                    <a:pt x="374" y="190"/>
                  </a:lnTo>
                  <a:lnTo>
                    <a:pt x="372" y="172"/>
                  </a:lnTo>
                  <a:lnTo>
                    <a:pt x="370" y="154"/>
                  </a:lnTo>
                  <a:lnTo>
                    <a:pt x="365" y="137"/>
                  </a:lnTo>
                  <a:lnTo>
                    <a:pt x="359" y="119"/>
                  </a:lnTo>
                  <a:lnTo>
                    <a:pt x="352" y="104"/>
                  </a:lnTo>
                  <a:lnTo>
                    <a:pt x="343" y="90"/>
                  </a:lnTo>
                  <a:lnTo>
                    <a:pt x="332" y="75"/>
                  </a:lnTo>
                  <a:lnTo>
                    <a:pt x="321" y="62"/>
                  </a:lnTo>
                  <a:lnTo>
                    <a:pt x="308" y="49"/>
                  </a:lnTo>
                  <a:lnTo>
                    <a:pt x="293" y="40"/>
                  </a:lnTo>
                  <a:lnTo>
                    <a:pt x="279" y="31"/>
                  </a:lnTo>
                  <a:lnTo>
                    <a:pt x="262" y="24"/>
                  </a:lnTo>
                  <a:lnTo>
                    <a:pt x="246" y="16"/>
                  </a:lnTo>
                  <a:lnTo>
                    <a:pt x="227" y="13"/>
                  </a:lnTo>
                  <a:lnTo>
                    <a:pt x="211" y="9"/>
                  </a:lnTo>
                  <a:lnTo>
                    <a:pt x="192" y="9"/>
                  </a:lnTo>
                  <a:lnTo>
                    <a:pt x="172" y="9"/>
                  </a:lnTo>
                  <a:lnTo>
                    <a:pt x="156" y="13"/>
                  </a:lnTo>
                  <a:lnTo>
                    <a:pt x="138" y="16"/>
                  </a:lnTo>
                  <a:lnTo>
                    <a:pt x="121" y="24"/>
                  </a:lnTo>
                  <a:lnTo>
                    <a:pt x="105" y="31"/>
                  </a:lnTo>
                  <a:lnTo>
                    <a:pt x="90" y="40"/>
                  </a:lnTo>
                  <a:lnTo>
                    <a:pt x="75" y="49"/>
                  </a:lnTo>
                  <a:lnTo>
                    <a:pt x="63" y="62"/>
                  </a:lnTo>
                  <a:lnTo>
                    <a:pt x="52" y="75"/>
                  </a:lnTo>
                  <a:lnTo>
                    <a:pt x="41" y="90"/>
                  </a:lnTo>
                  <a:lnTo>
                    <a:pt x="31" y="104"/>
                  </a:lnTo>
                  <a:lnTo>
                    <a:pt x="24" y="119"/>
                  </a:lnTo>
                  <a:lnTo>
                    <a:pt x="19" y="137"/>
                  </a:lnTo>
                  <a:lnTo>
                    <a:pt x="13" y="154"/>
                  </a:lnTo>
                  <a:lnTo>
                    <a:pt x="11" y="172"/>
                  </a:lnTo>
                  <a:lnTo>
                    <a:pt x="9" y="190"/>
                  </a:lnTo>
                  <a:lnTo>
                    <a:pt x="11" y="209"/>
                  </a:lnTo>
                  <a:lnTo>
                    <a:pt x="13" y="227"/>
                  </a:lnTo>
                  <a:lnTo>
                    <a:pt x="19" y="245"/>
                  </a:lnTo>
                  <a:lnTo>
                    <a:pt x="24" y="262"/>
                  </a:lnTo>
                  <a:lnTo>
                    <a:pt x="31" y="276"/>
                  </a:lnTo>
                  <a:lnTo>
                    <a:pt x="41" y="291"/>
                  </a:lnTo>
                  <a:lnTo>
                    <a:pt x="52" y="306"/>
                  </a:lnTo>
                  <a:lnTo>
                    <a:pt x="63" y="319"/>
                  </a:lnTo>
                  <a:lnTo>
                    <a:pt x="75" y="331"/>
                  </a:lnTo>
                  <a:lnTo>
                    <a:pt x="90" y="340"/>
                  </a:lnTo>
                  <a:lnTo>
                    <a:pt x="105" y="350"/>
                  </a:lnTo>
                  <a:lnTo>
                    <a:pt x="121" y="357"/>
                  </a:lnTo>
                  <a:lnTo>
                    <a:pt x="138" y="364"/>
                  </a:lnTo>
                  <a:lnTo>
                    <a:pt x="156" y="368"/>
                  </a:lnTo>
                  <a:lnTo>
                    <a:pt x="172" y="372"/>
                  </a:lnTo>
                  <a:lnTo>
                    <a:pt x="192" y="372"/>
                  </a:lnTo>
                  <a:lnTo>
                    <a:pt x="211" y="372"/>
                  </a:lnTo>
                  <a:lnTo>
                    <a:pt x="227" y="368"/>
                  </a:lnTo>
                  <a:lnTo>
                    <a:pt x="246" y="364"/>
                  </a:lnTo>
                  <a:lnTo>
                    <a:pt x="262" y="357"/>
                  </a:lnTo>
                  <a:lnTo>
                    <a:pt x="279" y="350"/>
                  </a:lnTo>
                  <a:lnTo>
                    <a:pt x="293" y="340"/>
                  </a:lnTo>
                  <a:lnTo>
                    <a:pt x="308" y="331"/>
                  </a:lnTo>
                  <a:lnTo>
                    <a:pt x="321" y="319"/>
                  </a:lnTo>
                  <a:lnTo>
                    <a:pt x="332" y="306"/>
                  </a:lnTo>
                  <a:lnTo>
                    <a:pt x="343" y="291"/>
                  </a:lnTo>
                  <a:lnTo>
                    <a:pt x="352" y="276"/>
                  </a:lnTo>
                  <a:lnTo>
                    <a:pt x="359" y="262"/>
                  </a:lnTo>
                  <a:lnTo>
                    <a:pt x="365" y="245"/>
                  </a:lnTo>
                  <a:lnTo>
                    <a:pt x="370" y="227"/>
                  </a:lnTo>
                  <a:lnTo>
                    <a:pt x="372" y="209"/>
                  </a:lnTo>
                  <a:lnTo>
                    <a:pt x="374" y="190"/>
                  </a:lnTo>
                  <a:lnTo>
                    <a:pt x="383" y="190"/>
                  </a:lnTo>
                  <a:close/>
                </a:path>
              </a:pathLst>
            </a:custGeom>
            <a:solidFill>
              <a:srgbClr val="D6EEFF"/>
            </a:solidFill>
            <a:ln w="9525">
              <a:noFill/>
              <a:round/>
              <a:headEnd/>
              <a:tailEnd/>
            </a:ln>
          </p:spPr>
          <p:txBody>
            <a:bodyPr/>
            <a:lstStyle/>
            <a:p>
              <a:endParaRPr lang="en-US"/>
            </a:p>
          </p:txBody>
        </p:sp>
        <p:sp>
          <p:nvSpPr>
            <p:cNvPr id="49306" name="Freeform 371"/>
            <p:cNvSpPr>
              <a:spLocks/>
            </p:cNvSpPr>
            <p:nvPr/>
          </p:nvSpPr>
          <p:spPr bwMode="auto">
            <a:xfrm>
              <a:off x="3778958" y="3103581"/>
              <a:ext cx="523523" cy="592138"/>
            </a:xfrm>
            <a:custGeom>
              <a:avLst/>
              <a:gdLst>
                <a:gd name="T0" fmla="*/ 2147483647 w 371"/>
                <a:gd name="T1" fmla="*/ 2147483647 h 373"/>
                <a:gd name="T2" fmla="*/ 2147483647 w 371"/>
                <a:gd name="T3" fmla="*/ 2147483647 h 373"/>
                <a:gd name="T4" fmla="*/ 2147483647 w 371"/>
                <a:gd name="T5" fmla="*/ 2147483647 h 373"/>
                <a:gd name="T6" fmla="*/ 2147483647 w 371"/>
                <a:gd name="T7" fmla="*/ 2147483647 h 373"/>
                <a:gd name="T8" fmla="*/ 2147483647 w 371"/>
                <a:gd name="T9" fmla="*/ 2147483647 h 373"/>
                <a:gd name="T10" fmla="*/ 2147483647 w 371"/>
                <a:gd name="T11" fmla="*/ 2147483647 h 373"/>
                <a:gd name="T12" fmla="*/ 2147483647 w 371"/>
                <a:gd name="T13" fmla="*/ 2147483647 h 373"/>
                <a:gd name="T14" fmla="*/ 2147483647 w 371"/>
                <a:gd name="T15" fmla="*/ 2147483647 h 373"/>
                <a:gd name="T16" fmla="*/ 2147483647 w 371"/>
                <a:gd name="T17" fmla="*/ 2147483647 h 373"/>
                <a:gd name="T18" fmla="*/ 2147483647 w 371"/>
                <a:gd name="T19" fmla="*/ 2147483647 h 373"/>
                <a:gd name="T20" fmla="*/ 0 w 371"/>
                <a:gd name="T21" fmla="*/ 2147483647 h 373"/>
                <a:gd name="T22" fmla="*/ 2147483647 w 371"/>
                <a:gd name="T23" fmla="*/ 2147483647 h 373"/>
                <a:gd name="T24" fmla="*/ 2147483647 w 371"/>
                <a:gd name="T25" fmla="*/ 2147483647 h 373"/>
                <a:gd name="T26" fmla="*/ 2147483647 w 371"/>
                <a:gd name="T27" fmla="*/ 2147483647 h 373"/>
                <a:gd name="T28" fmla="*/ 2147483647 w 371"/>
                <a:gd name="T29" fmla="*/ 2147483647 h 373"/>
                <a:gd name="T30" fmla="*/ 2147483647 w 371"/>
                <a:gd name="T31" fmla="*/ 2147483647 h 373"/>
                <a:gd name="T32" fmla="*/ 2147483647 w 371"/>
                <a:gd name="T33" fmla="*/ 2147483647 h 373"/>
                <a:gd name="T34" fmla="*/ 2147483647 w 371"/>
                <a:gd name="T35" fmla="*/ 2147483647 h 373"/>
                <a:gd name="T36" fmla="*/ 2147483647 w 371"/>
                <a:gd name="T37" fmla="*/ 2147483647 h 373"/>
                <a:gd name="T38" fmla="*/ 2147483647 w 371"/>
                <a:gd name="T39" fmla="*/ 2147483647 h 373"/>
                <a:gd name="T40" fmla="*/ 2147483647 w 371"/>
                <a:gd name="T41" fmla="*/ 2147483647 h 373"/>
                <a:gd name="T42" fmla="*/ 2147483647 w 371"/>
                <a:gd name="T43" fmla="*/ 2147483647 h 373"/>
                <a:gd name="T44" fmla="*/ 2147483647 w 371"/>
                <a:gd name="T45" fmla="*/ 2147483647 h 373"/>
                <a:gd name="T46" fmla="*/ 2147483647 w 371"/>
                <a:gd name="T47" fmla="*/ 2147483647 h 373"/>
                <a:gd name="T48" fmla="*/ 2147483647 w 371"/>
                <a:gd name="T49" fmla="*/ 2147483647 h 373"/>
                <a:gd name="T50" fmla="*/ 2147483647 w 371"/>
                <a:gd name="T51" fmla="*/ 2147483647 h 373"/>
                <a:gd name="T52" fmla="*/ 2147483647 w 371"/>
                <a:gd name="T53" fmla="*/ 2147483647 h 373"/>
                <a:gd name="T54" fmla="*/ 2147483647 w 371"/>
                <a:gd name="T55" fmla="*/ 2147483647 h 373"/>
                <a:gd name="T56" fmla="*/ 2147483647 w 371"/>
                <a:gd name="T57" fmla="*/ 2147483647 h 373"/>
                <a:gd name="T58" fmla="*/ 2147483647 w 371"/>
                <a:gd name="T59" fmla="*/ 2147483647 h 373"/>
                <a:gd name="T60" fmla="*/ 2147483647 w 371"/>
                <a:gd name="T61" fmla="*/ 2147483647 h 373"/>
                <a:gd name="T62" fmla="*/ 2147483647 w 371"/>
                <a:gd name="T63" fmla="*/ 2147483647 h 373"/>
                <a:gd name="T64" fmla="*/ 2147483647 w 371"/>
                <a:gd name="T65" fmla="*/ 2147483647 h 373"/>
                <a:gd name="T66" fmla="*/ 2147483647 w 371"/>
                <a:gd name="T67" fmla="*/ 2147483647 h 373"/>
                <a:gd name="T68" fmla="*/ 2147483647 w 371"/>
                <a:gd name="T69" fmla="*/ 2147483647 h 373"/>
                <a:gd name="T70" fmla="*/ 2147483647 w 371"/>
                <a:gd name="T71" fmla="*/ 2147483647 h 373"/>
                <a:gd name="T72" fmla="*/ 2147483647 w 371"/>
                <a:gd name="T73" fmla="*/ 2147483647 h 373"/>
                <a:gd name="T74" fmla="*/ 2147483647 w 371"/>
                <a:gd name="T75" fmla="*/ 2147483647 h 373"/>
                <a:gd name="T76" fmla="*/ 2147483647 w 371"/>
                <a:gd name="T77" fmla="*/ 2147483647 h 373"/>
                <a:gd name="T78" fmla="*/ 2147483647 w 371"/>
                <a:gd name="T79" fmla="*/ 2147483647 h 373"/>
                <a:gd name="T80" fmla="*/ 2147483647 w 371"/>
                <a:gd name="T81" fmla="*/ 2147483647 h 373"/>
                <a:gd name="T82" fmla="*/ 2147483647 w 371"/>
                <a:gd name="T83" fmla="*/ 2147483647 h 373"/>
                <a:gd name="T84" fmla="*/ 2147483647 w 371"/>
                <a:gd name="T85" fmla="*/ 2147483647 h 3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1"/>
                <a:gd name="T130" fmla="*/ 0 h 373"/>
                <a:gd name="T131" fmla="*/ 371 w 371"/>
                <a:gd name="T132" fmla="*/ 373 h 3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1" h="373">
                  <a:moveTo>
                    <a:pt x="371" y="186"/>
                  </a:moveTo>
                  <a:lnTo>
                    <a:pt x="371" y="168"/>
                  </a:lnTo>
                  <a:lnTo>
                    <a:pt x="368" y="150"/>
                  </a:lnTo>
                  <a:lnTo>
                    <a:pt x="364" y="131"/>
                  </a:lnTo>
                  <a:lnTo>
                    <a:pt x="357" y="113"/>
                  </a:lnTo>
                  <a:lnTo>
                    <a:pt x="349" y="99"/>
                  </a:lnTo>
                  <a:lnTo>
                    <a:pt x="340" y="82"/>
                  </a:lnTo>
                  <a:lnTo>
                    <a:pt x="329" y="67"/>
                  </a:lnTo>
                  <a:lnTo>
                    <a:pt x="316" y="55"/>
                  </a:lnTo>
                  <a:lnTo>
                    <a:pt x="304" y="44"/>
                  </a:lnTo>
                  <a:lnTo>
                    <a:pt x="289" y="33"/>
                  </a:lnTo>
                  <a:lnTo>
                    <a:pt x="274" y="23"/>
                  </a:lnTo>
                  <a:lnTo>
                    <a:pt x="258" y="14"/>
                  </a:lnTo>
                  <a:lnTo>
                    <a:pt x="241" y="9"/>
                  </a:lnTo>
                  <a:lnTo>
                    <a:pt x="223" y="3"/>
                  </a:lnTo>
                  <a:lnTo>
                    <a:pt x="205" y="1"/>
                  </a:lnTo>
                  <a:lnTo>
                    <a:pt x="186" y="0"/>
                  </a:lnTo>
                  <a:lnTo>
                    <a:pt x="166" y="1"/>
                  </a:lnTo>
                  <a:lnTo>
                    <a:pt x="148" y="3"/>
                  </a:lnTo>
                  <a:lnTo>
                    <a:pt x="130" y="9"/>
                  </a:lnTo>
                  <a:lnTo>
                    <a:pt x="113" y="14"/>
                  </a:lnTo>
                  <a:lnTo>
                    <a:pt x="97" y="23"/>
                  </a:lnTo>
                  <a:lnTo>
                    <a:pt x="82" y="33"/>
                  </a:lnTo>
                  <a:lnTo>
                    <a:pt x="67" y="44"/>
                  </a:lnTo>
                  <a:lnTo>
                    <a:pt x="55" y="55"/>
                  </a:lnTo>
                  <a:lnTo>
                    <a:pt x="42" y="67"/>
                  </a:lnTo>
                  <a:lnTo>
                    <a:pt x="31" y="82"/>
                  </a:lnTo>
                  <a:lnTo>
                    <a:pt x="22" y="99"/>
                  </a:lnTo>
                  <a:lnTo>
                    <a:pt x="14" y="113"/>
                  </a:lnTo>
                  <a:lnTo>
                    <a:pt x="7" y="131"/>
                  </a:lnTo>
                  <a:lnTo>
                    <a:pt x="3" y="150"/>
                  </a:lnTo>
                  <a:lnTo>
                    <a:pt x="0" y="168"/>
                  </a:lnTo>
                  <a:lnTo>
                    <a:pt x="0" y="186"/>
                  </a:lnTo>
                  <a:lnTo>
                    <a:pt x="0" y="205"/>
                  </a:lnTo>
                  <a:lnTo>
                    <a:pt x="3" y="225"/>
                  </a:lnTo>
                  <a:lnTo>
                    <a:pt x="7" y="241"/>
                  </a:lnTo>
                  <a:lnTo>
                    <a:pt x="14" y="260"/>
                  </a:lnTo>
                  <a:lnTo>
                    <a:pt x="22" y="274"/>
                  </a:lnTo>
                  <a:lnTo>
                    <a:pt x="31" y="291"/>
                  </a:lnTo>
                  <a:lnTo>
                    <a:pt x="42" y="305"/>
                  </a:lnTo>
                  <a:lnTo>
                    <a:pt x="55" y="318"/>
                  </a:lnTo>
                  <a:lnTo>
                    <a:pt x="67" y="329"/>
                  </a:lnTo>
                  <a:lnTo>
                    <a:pt x="82" y="340"/>
                  </a:lnTo>
                  <a:lnTo>
                    <a:pt x="97" y="349"/>
                  </a:lnTo>
                  <a:lnTo>
                    <a:pt x="113" y="358"/>
                  </a:lnTo>
                  <a:lnTo>
                    <a:pt x="130" y="364"/>
                  </a:lnTo>
                  <a:lnTo>
                    <a:pt x="148" y="369"/>
                  </a:lnTo>
                  <a:lnTo>
                    <a:pt x="166" y="371"/>
                  </a:lnTo>
                  <a:lnTo>
                    <a:pt x="186" y="373"/>
                  </a:lnTo>
                  <a:lnTo>
                    <a:pt x="205" y="371"/>
                  </a:lnTo>
                  <a:lnTo>
                    <a:pt x="223" y="369"/>
                  </a:lnTo>
                  <a:lnTo>
                    <a:pt x="241" y="364"/>
                  </a:lnTo>
                  <a:lnTo>
                    <a:pt x="258" y="358"/>
                  </a:lnTo>
                  <a:lnTo>
                    <a:pt x="274" y="349"/>
                  </a:lnTo>
                  <a:lnTo>
                    <a:pt x="289" y="340"/>
                  </a:lnTo>
                  <a:lnTo>
                    <a:pt x="304" y="329"/>
                  </a:lnTo>
                  <a:lnTo>
                    <a:pt x="316" y="318"/>
                  </a:lnTo>
                  <a:lnTo>
                    <a:pt x="329" y="305"/>
                  </a:lnTo>
                  <a:lnTo>
                    <a:pt x="340" y="291"/>
                  </a:lnTo>
                  <a:lnTo>
                    <a:pt x="349" y="274"/>
                  </a:lnTo>
                  <a:lnTo>
                    <a:pt x="357" y="260"/>
                  </a:lnTo>
                  <a:lnTo>
                    <a:pt x="364" y="241"/>
                  </a:lnTo>
                  <a:lnTo>
                    <a:pt x="368" y="225"/>
                  </a:lnTo>
                  <a:lnTo>
                    <a:pt x="371" y="205"/>
                  </a:lnTo>
                  <a:lnTo>
                    <a:pt x="371" y="186"/>
                  </a:lnTo>
                  <a:lnTo>
                    <a:pt x="362" y="186"/>
                  </a:lnTo>
                  <a:lnTo>
                    <a:pt x="362" y="168"/>
                  </a:lnTo>
                  <a:lnTo>
                    <a:pt x="359" y="152"/>
                  </a:lnTo>
                  <a:lnTo>
                    <a:pt x="355" y="133"/>
                  </a:lnTo>
                  <a:lnTo>
                    <a:pt x="349" y="117"/>
                  </a:lnTo>
                  <a:lnTo>
                    <a:pt x="342" y="102"/>
                  </a:lnTo>
                  <a:lnTo>
                    <a:pt x="333" y="88"/>
                  </a:lnTo>
                  <a:lnTo>
                    <a:pt x="322" y="75"/>
                  </a:lnTo>
                  <a:lnTo>
                    <a:pt x="311" y="62"/>
                  </a:lnTo>
                  <a:lnTo>
                    <a:pt x="298" y="49"/>
                  </a:lnTo>
                  <a:lnTo>
                    <a:pt x="285" y="40"/>
                  </a:lnTo>
                  <a:lnTo>
                    <a:pt x="271" y="31"/>
                  </a:lnTo>
                  <a:lnTo>
                    <a:pt x="254" y="23"/>
                  </a:lnTo>
                  <a:lnTo>
                    <a:pt x="238" y="18"/>
                  </a:lnTo>
                  <a:lnTo>
                    <a:pt x="221" y="12"/>
                  </a:lnTo>
                  <a:lnTo>
                    <a:pt x="203" y="11"/>
                  </a:lnTo>
                  <a:lnTo>
                    <a:pt x="186" y="9"/>
                  </a:lnTo>
                  <a:lnTo>
                    <a:pt x="168" y="11"/>
                  </a:lnTo>
                  <a:lnTo>
                    <a:pt x="150" y="12"/>
                  </a:lnTo>
                  <a:lnTo>
                    <a:pt x="133" y="18"/>
                  </a:lnTo>
                  <a:lnTo>
                    <a:pt x="117" y="23"/>
                  </a:lnTo>
                  <a:lnTo>
                    <a:pt x="100" y="31"/>
                  </a:lnTo>
                  <a:lnTo>
                    <a:pt x="86" y="40"/>
                  </a:lnTo>
                  <a:lnTo>
                    <a:pt x="73" y="49"/>
                  </a:lnTo>
                  <a:lnTo>
                    <a:pt x="60" y="62"/>
                  </a:lnTo>
                  <a:lnTo>
                    <a:pt x="49" y="75"/>
                  </a:lnTo>
                  <a:lnTo>
                    <a:pt x="38" y="88"/>
                  </a:lnTo>
                  <a:lnTo>
                    <a:pt x="29" y="102"/>
                  </a:lnTo>
                  <a:lnTo>
                    <a:pt x="22" y="117"/>
                  </a:lnTo>
                  <a:lnTo>
                    <a:pt x="16" y="133"/>
                  </a:lnTo>
                  <a:lnTo>
                    <a:pt x="13" y="152"/>
                  </a:lnTo>
                  <a:lnTo>
                    <a:pt x="9" y="168"/>
                  </a:lnTo>
                  <a:lnTo>
                    <a:pt x="9" y="186"/>
                  </a:lnTo>
                  <a:lnTo>
                    <a:pt x="9" y="205"/>
                  </a:lnTo>
                  <a:lnTo>
                    <a:pt x="13" y="223"/>
                  </a:lnTo>
                  <a:lnTo>
                    <a:pt x="16" y="239"/>
                  </a:lnTo>
                  <a:lnTo>
                    <a:pt x="22" y="256"/>
                  </a:lnTo>
                  <a:lnTo>
                    <a:pt x="29" y="271"/>
                  </a:lnTo>
                  <a:lnTo>
                    <a:pt x="38" y="285"/>
                  </a:lnTo>
                  <a:lnTo>
                    <a:pt x="49" y="300"/>
                  </a:lnTo>
                  <a:lnTo>
                    <a:pt x="60" y="311"/>
                  </a:lnTo>
                  <a:lnTo>
                    <a:pt x="73" y="324"/>
                  </a:lnTo>
                  <a:lnTo>
                    <a:pt x="86" y="333"/>
                  </a:lnTo>
                  <a:lnTo>
                    <a:pt x="100" y="342"/>
                  </a:lnTo>
                  <a:lnTo>
                    <a:pt x="117" y="349"/>
                  </a:lnTo>
                  <a:lnTo>
                    <a:pt x="133" y="355"/>
                  </a:lnTo>
                  <a:lnTo>
                    <a:pt x="150" y="360"/>
                  </a:lnTo>
                  <a:lnTo>
                    <a:pt x="168" y="362"/>
                  </a:lnTo>
                  <a:lnTo>
                    <a:pt x="186" y="364"/>
                  </a:lnTo>
                  <a:lnTo>
                    <a:pt x="203" y="362"/>
                  </a:lnTo>
                  <a:lnTo>
                    <a:pt x="221" y="360"/>
                  </a:lnTo>
                  <a:lnTo>
                    <a:pt x="238" y="355"/>
                  </a:lnTo>
                  <a:lnTo>
                    <a:pt x="254" y="349"/>
                  </a:lnTo>
                  <a:lnTo>
                    <a:pt x="271" y="342"/>
                  </a:lnTo>
                  <a:lnTo>
                    <a:pt x="285" y="333"/>
                  </a:lnTo>
                  <a:lnTo>
                    <a:pt x="298" y="324"/>
                  </a:lnTo>
                  <a:lnTo>
                    <a:pt x="311" y="311"/>
                  </a:lnTo>
                  <a:lnTo>
                    <a:pt x="322" y="300"/>
                  </a:lnTo>
                  <a:lnTo>
                    <a:pt x="333" y="285"/>
                  </a:lnTo>
                  <a:lnTo>
                    <a:pt x="342" y="271"/>
                  </a:lnTo>
                  <a:lnTo>
                    <a:pt x="349" y="256"/>
                  </a:lnTo>
                  <a:lnTo>
                    <a:pt x="355" y="239"/>
                  </a:lnTo>
                  <a:lnTo>
                    <a:pt x="359" y="223"/>
                  </a:lnTo>
                  <a:lnTo>
                    <a:pt x="362" y="205"/>
                  </a:lnTo>
                  <a:lnTo>
                    <a:pt x="362" y="186"/>
                  </a:lnTo>
                  <a:lnTo>
                    <a:pt x="371" y="186"/>
                  </a:lnTo>
                  <a:close/>
                </a:path>
              </a:pathLst>
            </a:custGeom>
            <a:solidFill>
              <a:srgbClr val="D7EFFF"/>
            </a:solidFill>
            <a:ln w="9525">
              <a:noFill/>
              <a:round/>
              <a:headEnd/>
              <a:tailEnd/>
            </a:ln>
          </p:spPr>
          <p:txBody>
            <a:bodyPr/>
            <a:lstStyle/>
            <a:p>
              <a:endParaRPr lang="en-US"/>
            </a:p>
          </p:txBody>
        </p:sp>
        <p:sp>
          <p:nvSpPr>
            <p:cNvPr id="49307" name="Freeform 372"/>
            <p:cNvSpPr>
              <a:spLocks/>
            </p:cNvSpPr>
            <p:nvPr/>
          </p:nvSpPr>
          <p:spPr bwMode="auto">
            <a:xfrm>
              <a:off x="3783192" y="3111519"/>
              <a:ext cx="515055" cy="576262"/>
            </a:xfrm>
            <a:custGeom>
              <a:avLst/>
              <a:gdLst>
                <a:gd name="T0" fmla="*/ 2147483647 w 365"/>
                <a:gd name="T1" fmla="*/ 2147483647 h 363"/>
                <a:gd name="T2" fmla="*/ 2147483647 w 365"/>
                <a:gd name="T3" fmla="*/ 2147483647 h 363"/>
                <a:gd name="T4" fmla="*/ 2147483647 w 365"/>
                <a:gd name="T5" fmla="*/ 2147483647 h 363"/>
                <a:gd name="T6" fmla="*/ 2147483647 w 365"/>
                <a:gd name="T7" fmla="*/ 2147483647 h 363"/>
                <a:gd name="T8" fmla="*/ 2147483647 w 365"/>
                <a:gd name="T9" fmla="*/ 2147483647 h 363"/>
                <a:gd name="T10" fmla="*/ 2147483647 w 365"/>
                <a:gd name="T11" fmla="*/ 0 h 363"/>
                <a:gd name="T12" fmla="*/ 2147483647 w 365"/>
                <a:gd name="T13" fmla="*/ 2147483647 h 363"/>
                <a:gd name="T14" fmla="*/ 2147483647 w 365"/>
                <a:gd name="T15" fmla="*/ 2147483647 h 363"/>
                <a:gd name="T16" fmla="*/ 2147483647 w 365"/>
                <a:gd name="T17" fmla="*/ 2147483647 h 363"/>
                <a:gd name="T18" fmla="*/ 2147483647 w 365"/>
                <a:gd name="T19" fmla="*/ 2147483647 h 363"/>
                <a:gd name="T20" fmla="*/ 0 w 365"/>
                <a:gd name="T21" fmla="*/ 2147483647 h 363"/>
                <a:gd name="T22" fmla="*/ 2147483647 w 365"/>
                <a:gd name="T23" fmla="*/ 2147483647 h 363"/>
                <a:gd name="T24" fmla="*/ 2147483647 w 365"/>
                <a:gd name="T25" fmla="*/ 2147483647 h 363"/>
                <a:gd name="T26" fmla="*/ 2147483647 w 365"/>
                <a:gd name="T27" fmla="*/ 2147483647 h 363"/>
                <a:gd name="T28" fmla="*/ 2147483647 w 365"/>
                <a:gd name="T29" fmla="*/ 2147483647 h 363"/>
                <a:gd name="T30" fmla="*/ 2147483647 w 365"/>
                <a:gd name="T31" fmla="*/ 2147483647 h 363"/>
                <a:gd name="T32" fmla="*/ 2147483647 w 365"/>
                <a:gd name="T33" fmla="*/ 2147483647 h 363"/>
                <a:gd name="T34" fmla="*/ 2147483647 w 365"/>
                <a:gd name="T35" fmla="*/ 2147483647 h 363"/>
                <a:gd name="T36" fmla="*/ 2147483647 w 365"/>
                <a:gd name="T37" fmla="*/ 2147483647 h 363"/>
                <a:gd name="T38" fmla="*/ 2147483647 w 365"/>
                <a:gd name="T39" fmla="*/ 2147483647 h 363"/>
                <a:gd name="T40" fmla="*/ 2147483647 w 365"/>
                <a:gd name="T41" fmla="*/ 2147483647 h 363"/>
                <a:gd name="T42" fmla="*/ 2147483647 w 365"/>
                <a:gd name="T43" fmla="*/ 2147483647 h 363"/>
                <a:gd name="T44" fmla="*/ 2147483647 w 365"/>
                <a:gd name="T45" fmla="*/ 2147483647 h 363"/>
                <a:gd name="T46" fmla="*/ 2147483647 w 365"/>
                <a:gd name="T47" fmla="*/ 2147483647 h 363"/>
                <a:gd name="T48" fmla="*/ 2147483647 w 365"/>
                <a:gd name="T49" fmla="*/ 2147483647 h 363"/>
                <a:gd name="T50" fmla="*/ 2147483647 w 365"/>
                <a:gd name="T51" fmla="*/ 2147483647 h 363"/>
                <a:gd name="T52" fmla="*/ 2147483647 w 365"/>
                <a:gd name="T53" fmla="*/ 2147483647 h 363"/>
                <a:gd name="T54" fmla="*/ 2147483647 w 365"/>
                <a:gd name="T55" fmla="*/ 2147483647 h 363"/>
                <a:gd name="T56" fmla="*/ 2147483647 w 365"/>
                <a:gd name="T57" fmla="*/ 2147483647 h 363"/>
                <a:gd name="T58" fmla="*/ 2147483647 w 365"/>
                <a:gd name="T59" fmla="*/ 2147483647 h 363"/>
                <a:gd name="T60" fmla="*/ 2147483647 w 365"/>
                <a:gd name="T61" fmla="*/ 2147483647 h 363"/>
                <a:gd name="T62" fmla="*/ 2147483647 w 365"/>
                <a:gd name="T63" fmla="*/ 2147483647 h 363"/>
                <a:gd name="T64" fmla="*/ 2147483647 w 365"/>
                <a:gd name="T65" fmla="*/ 2147483647 h 363"/>
                <a:gd name="T66" fmla="*/ 2147483647 w 365"/>
                <a:gd name="T67" fmla="*/ 2147483647 h 363"/>
                <a:gd name="T68" fmla="*/ 2147483647 w 365"/>
                <a:gd name="T69" fmla="*/ 2147483647 h 363"/>
                <a:gd name="T70" fmla="*/ 2147483647 w 365"/>
                <a:gd name="T71" fmla="*/ 2147483647 h 363"/>
                <a:gd name="T72" fmla="*/ 2147483647 w 365"/>
                <a:gd name="T73" fmla="*/ 2147483647 h 363"/>
                <a:gd name="T74" fmla="*/ 2147483647 w 365"/>
                <a:gd name="T75" fmla="*/ 2147483647 h 363"/>
                <a:gd name="T76" fmla="*/ 2147483647 w 365"/>
                <a:gd name="T77" fmla="*/ 2147483647 h 363"/>
                <a:gd name="T78" fmla="*/ 2147483647 w 365"/>
                <a:gd name="T79" fmla="*/ 2147483647 h 363"/>
                <a:gd name="T80" fmla="*/ 2147483647 w 365"/>
                <a:gd name="T81" fmla="*/ 2147483647 h 363"/>
                <a:gd name="T82" fmla="*/ 2147483647 w 365"/>
                <a:gd name="T83" fmla="*/ 2147483647 h 363"/>
                <a:gd name="T84" fmla="*/ 2147483647 w 365"/>
                <a:gd name="T85" fmla="*/ 2147483647 h 36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5"/>
                <a:gd name="T130" fmla="*/ 0 h 363"/>
                <a:gd name="T131" fmla="*/ 365 w 365"/>
                <a:gd name="T132" fmla="*/ 363 h 36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5" h="363">
                  <a:moveTo>
                    <a:pt x="365" y="181"/>
                  </a:moveTo>
                  <a:lnTo>
                    <a:pt x="363" y="163"/>
                  </a:lnTo>
                  <a:lnTo>
                    <a:pt x="361" y="145"/>
                  </a:lnTo>
                  <a:lnTo>
                    <a:pt x="356" y="128"/>
                  </a:lnTo>
                  <a:lnTo>
                    <a:pt x="350" y="110"/>
                  </a:lnTo>
                  <a:lnTo>
                    <a:pt x="343" y="95"/>
                  </a:lnTo>
                  <a:lnTo>
                    <a:pt x="334" y="81"/>
                  </a:lnTo>
                  <a:lnTo>
                    <a:pt x="323" y="66"/>
                  </a:lnTo>
                  <a:lnTo>
                    <a:pt x="312" y="53"/>
                  </a:lnTo>
                  <a:lnTo>
                    <a:pt x="299" y="40"/>
                  </a:lnTo>
                  <a:lnTo>
                    <a:pt x="284" y="31"/>
                  </a:lnTo>
                  <a:lnTo>
                    <a:pt x="270" y="22"/>
                  </a:lnTo>
                  <a:lnTo>
                    <a:pt x="253" y="15"/>
                  </a:lnTo>
                  <a:lnTo>
                    <a:pt x="237" y="7"/>
                  </a:lnTo>
                  <a:lnTo>
                    <a:pt x="218" y="4"/>
                  </a:lnTo>
                  <a:lnTo>
                    <a:pt x="202" y="0"/>
                  </a:lnTo>
                  <a:lnTo>
                    <a:pt x="183" y="0"/>
                  </a:lnTo>
                  <a:lnTo>
                    <a:pt x="163" y="0"/>
                  </a:lnTo>
                  <a:lnTo>
                    <a:pt x="147" y="4"/>
                  </a:lnTo>
                  <a:lnTo>
                    <a:pt x="129" y="7"/>
                  </a:lnTo>
                  <a:lnTo>
                    <a:pt x="112" y="15"/>
                  </a:lnTo>
                  <a:lnTo>
                    <a:pt x="96" y="22"/>
                  </a:lnTo>
                  <a:lnTo>
                    <a:pt x="81" y="31"/>
                  </a:lnTo>
                  <a:lnTo>
                    <a:pt x="66" y="40"/>
                  </a:lnTo>
                  <a:lnTo>
                    <a:pt x="54" y="53"/>
                  </a:lnTo>
                  <a:lnTo>
                    <a:pt x="43" y="66"/>
                  </a:lnTo>
                  <a:lnTo>
                    <a:pt x="32" y="81"/>
                  </a:lnTo>
                  <a:lnTo>
                    <a:pt x="22" y="95"/>
                  </a:lnTo>
                  <a:lnTo>
                    <a:pt x="15" y="110"/>
                  </a:lnTo>
                  <a:lnTo>
                    <a:pt x="10" y="128"/>
                  </a:lnTo>
                  <a:lnTo>
                    <a:pt x="4" y="145"/>
                  </a:lnTo>
                  <a:lnTo>
                    <a:pt x="2" y="163"/>
                  </a:lnTo>
                  <a:lnTo>
                    <a:pt x="0" y="181"/>
                  </a:lnTo>
                  <a:lnTo>
                    <a:pt x="2" y="200"/>
                  </a:lnTo>
                  <a:lnTo>
                    <a:pt x="4" y="218"/>
                  </a:lnTo>
                  <a:lnTo>
                    <a:pt x="10" y="236"/>
                  </a:lnTo>
                  <a:lnTo>
                    <a:pt x="15" y="253"/>
                  </a:lnTo>
                  <a:lnTo>
                    <a:pt x="22" y="267"/>
                  </a:lnTo>
                  <a:lnTo>
                    <a:pt x="32" y="282"/>
                  </a:lnTo>
                  <a:lnTo>
                    <a:pt x="43" y="297"/>
                  </a:lnTo>
                  <a:lnTo>
                    <a:pt x="54" y="310"/>
                  </a:lnTo>
                  <a:lnTo>
                    <a:pt x="66" y="322"/>
                  </a:lnTo>
                  <a:lnTo>
                    <a:pt x="81" y="331"/>
                  </a:lnTo>
                  <a:lnTo>
                    <a:pt x="96" y="341"/>
                  </a:lnTo>
                  <a:lnTo>
                    <a:pt x="112" y="348"/>
                  </a:lnTo>
                  <a:lnTo>
                    <a:pt x="129" y="355"/>
                  </a:lnTo>
                  <a:lnTo>
                    <a:pt x="147" y="359"/>
                  </a:lnTo>
                  <a:lnTo>
                    <a:pt x="163" y="363"/>
                  </a:lnTo>
                  <a:lnTo>
                    <a:pt x="183" y="363"/>
                  </a:lnTo>
                  <a:lnTo>
                    <a:pt x="202" y="363"/>
                  </a:lnTo>
                  <a:lnTo>
                    <a:pt x="218" y="359"/>
                  </a:lnTo>
                  <a:lnTo>
                    <a:pt x="237" y="355"/>
                  </a:lnTo>
                  <a:lnTo>
                    <a:pt x="253" y="348"/>
                  </a:lnTo>
                  <a:lnTo>
                    <a:pt x="270" y="341"/>
                  </a:lnTo>
                  <a:lnTo>
                    <a:pt x="284" y="331"/>
                  </a:lnTo>
                  <a:lnTo>
                    <a:pt x="299" y="322"/>
                  </a:lnTo>
                  <a:lnTo>
                    <a:pt x="312" y="310"/>
                  </a:lnTo>
                  <a:lnTo>
                    <a:pt x="323" y="297"/>
                  </a:lnTo>
                  <a:lnTo>
                    <a:pt x="334" y="282"/>
                  </a:lnTo>
                  <a:lnTo>
                    <a:pt x="343" y="267"/>
                  </a:lnTo>
                  <a:lnTo>
                    <a:pt x="350" y="253"/>
                  </a:lnTo>
                  <a:lnTo>
                    <a:pt x="356" y="236"/>
                  </a:lnTo>
                  <a:lnTo>
                    <a:pt x="361" y="218"/>
                  </a:lnTo>
                  <a:lnTo>
                    <a:pt x="363" y="200"/>
                  </a:lnTo>
                  <a:lnTo>
                    <a:pt x="365" y="181"/>
                  </a:lnTo>
                  <a:lnTo>
                    <a:pt x="356" y="181"/>
                  </a:lnTo>
                  <a:lnTo>
                    <a:pt x="354" y="163"/>
                  </a:lnTo>
                  <a:lnTo>
                    <a:pt x="352" y="147"/>
                  </a:lnTo>
                  <a:lnTo>
                    <a:pt x="346" y="130"/>
                  </a:lnTo>
                  <a:lnTo>
                    <a:pt x="341" y="114"/>
                  </a:lnTo>
                  <a:lnTo>
                    <a:pt x="334" y="99"/>
                  </a:lnTo>
                  <a:lnTo>
                    <a:pt x="326" y="84"/>
                  </a:lnTo>
                  <a:lnTo>
                    <a:pt x="315" y="72"/>
                  </a:lnTo>
                  <a:lnTo>
                    <a:pt x="304" y="59"/>
                  </a:lnTo>
                  <a:lnTo>
                    <a:pt x="291" y="48"/>
                  </a:lnTo>
                  <a:lnTo>
                    <a:pt x="279" y="39"/>
                  </a:lnTo>
                  <a:lnTo>
                    <a:pt x="264" y="29"/>
                  </a:lnTo>
                  <a:lnTo>
                    <a:pt x="249" y="22"/>
                  </a:lnTo>
                  <a:lnTo>
                    <a:pt x="235" y="17"/>
                  </a:lnTo>
                  <a:lnTo>
                    <a:pt x="216" y="13"/>
                  </a:lnTo>
                  <a:lnTo>
                    <a:pt x="200" y="9"/>
                  </a:lnTo>
                  <a:lnTo>
                    <a:pt x="183" y="9"/>
                  </a:lnTo>
                  <a:lnTo>
                    <a:pt x="165" y="9"/>
                  </a:lnTo>
                  <a:lnTo>
                    <a:pt x="149" y="13"/>
                  </a:lnTo>
                  <a:lnTo>
                    <a:pt x="130" y="17"/>
                  </a:lnTo>
                  <a:lnTo>
                    <a:pt x="116" y="22"/>
                  </a:lnTo>
                  <a:lnTo>
                    <a:pt x="101" y="29"/>
                  </a:lnTo>
                  <a:lnTo>
                    <a:pt x="86" y="39"/>
                  </a:lnTo>
                  <a:lnTo>
                    <a:pt x="74" y="48"/>
                  </a:lnTo>
                  <a:lnTo>
                    <a:pt x="61" y="59"/>
                  </a:lnTo>
                  <a:lnTo>
                    <a:pt x="50" y="72"/>
                  </a:lnTo>
                  <a:lnTo>
                    <a:pt x="39" y="84"/>
                  </a:lnTo>
                  <a:lnTo>
                    <a:pt x="32" y="99"/>
                  </a:lnTo>
                  <a:lnTo>
                    <a:pt x="24" y="114"/>
                  </a:lnTo>
                  <a:lnTo>
                    <a:pt x="19" y="130"/>
                  </a:lnTo>
                  <a:lnTo>
                    <a:pt x="13" y="147"/>
                  </a:lnTo>
                  <a:lnTo>
                    <a:pt x="11" y="163"/>
                  </a:lnTo>
                  <a:lnTo>
                    <a:pt x="10" y="181"/>
                  </a:lnTo>
                  <a:lnTo>
                    <a:pt x="11" y="200"/>
                  </a:lnTo>
                  <a:lnTo>
                    <a:pt x="13" y="216"/>
                  </a:lnTo>
                  <a:lnTo>
                    <a:pt x="19" y="233"/>
                  </a:lnTo>
                  <a:lnTo>
                    <a:pt x="24" y="249"/>
                  </a:lnTo>
                  <a:lnTo>
                    <a:pt x="32" y="264"/>
                  </a:lnTo>
                  <a:lnTo>
                    <a:pt x="39" y="278"/>
                  </a:lnTo>
                  <a:lnTo>
                    <a:pt x="50" y="291"/>
                  </a:lnTo>
                  <a:lnTo>
                    <a:pt x="61" y="304"/>
                  </a:lnTo>
                  <a:lnTo>
                    <a:pt x="74" y="315"/>
                  </a:lnTo>
                  <a:lnTo>
                    <a:pt x="86" y="324"/>
                  </a:lnTo>
                  <a:lnTo>
                    <a:pt x="101" y="333"/>
                  </a:lnTo>
                  <a:lnTo>
                    <a:pt x="116" y="341"/>
                  </a:lnTo>
                  <a:lnTo>
                    <a:pt x="130" y="346"/>
                  </a:lnTo>
                  <a:lnTo>
                    <a:pt x="149" y="350"/>
                  </a:lnTo>
                  <a:lnTo>
                    <a:pt x="165" y="353"/>
                  </a:lnTo>
                  <a:lnTo>
                    <a:pt x="183" y="353"/>
                  </a:lnTo>
                  <a:lnTo>
                    <a:pt x="200" y="353"/>
                  </a:lnTo>
                  <a:lnTo>
                    <a:pt x="216" y="350"/>
                  </a:lnTo>
                  <a:lnTo>
                    <a:pt x="235" y="346"/>
                  </a:lnTo>
                  <a:lnTo>
                    <a:pt x="249" y="341"/>
                  </a:lnTo>
                  <a:lnTo>
                    <a:pt x="264" y="333"/>
                  </a:lnTo>
                  <a:lnTo>
                    <a:pt x="279" y="324"/>
                  </a:lnTo>
                  <a:lnTo>
                    <a:pt x="291" y="315"/>
                  </a:lnTo>
                  <a:lnTo>
                    <a:pt x="304" y="304"/>
                  </a:lnTo>
                  <a:lnTo>
                    <a:pt x="315" y="291"/>
                  </a:lnTo>
                  <a:lnTo>
                    <a:pt x="326" y="278"/>
                  </a:lnTo>
                  <a:lnTo>
                    <a:pt x="334" y="264"/>
                  </a:lnTo>
                  <a:lnTo>
                    <a:pt x="341" y="249"/>
                  </a:lnTo>
                  <a:lnTo>
                    <a:pt x="346" y="233"/>
                  </a:lnTo>
                  <a:lnTo>
                    <a:pt x="352" y="216"/>
                  </a:lnTo>
                  <a:lnTo>
                    <a:pt x="354" y="200"/>
                  </a:lnTo>
                  <a:lnTo>
                    <a:pt x="356" y="181"/>
                  </a:lnTo>
                  <a:lnTo>
                    <a:pt x="365" y="181"/>
                  </a:lnTo>
                  <a:close/>
                </a:path>
              </a:pathLst>
            </a:custGeom>
            <a:solidFill>
              <a:srgbClr val="D8EFFF"/>
            </a:solidFill>
            <a:ln w="9525">
              <a:noFill/>
              <a:round/>
              <a:headEnd/>
              <a:tailEnd/>
            </a:ln>
          </p:spPr>
          <p:txBody>
            <a:bodyPr/>
            <a:lstStyle/>
            <a:p>
              <a:endParaRPr lang="en-US"/>
            </a:p>
          </p:txBody>
        </p:sp>
        <p:sp>
          <p:nvSpPr>
            <p:cNvPr id="49308" name="Freeform 373"/>
            <p:cNvSpPr>
              <a:spLocks/>
            </p:cNvSpPr>
            <p:nvPr/>
          </p:nvSpPr>
          <p:spPr bwMode="auto">
            <a:xfrm>
              <a:off x="3791656" y="3117869"/>
              <a:ext cx="498122" cy="563562"/>
            </a:xfrm>
            <a:custGeom>
              <a:avLst/>
              <a:gdLst>
                <a:gd name="T0" fmla="*/ 2147483647 w 353"/>
                <a:gd name="T1" fmla="*/ 2147483647 h 355"/>
                <a:gd name="T2" fmla="*/ 2147483647 w 353"/>
                <a:gd name="T3" fmla="*/ 2147483647 h 355"/>
                <a:gd name="T4" fmla="*/ 2147483647 w 353"/>
                <a:gd name="T5" fmla="*/ 2147483647 h 355"/>
                <a:gd name="T6" fmla="*/ 2147483647 w 353"/>
                <a:gd name="T7" fmla="*/ 2147483647 h 355"/>
                <a:gd name="T8" fmla="*/ 2147483647 w 353"/>
                <a:gd name="T9" fmla="*/ 2147483647 h 355"/>
                <a:gd name="T10" fmla="*/ 2147483647 w 353"/>
                <a:gd name="T11" fmla="*/ 2147483647 h 355"/>
                <a:gd name="T12" fmla="*/ 2147483647 w 353"/>
                <a:gd name="T13" fmla="*/ 2147483647 h 355"/>
                <a:gd name="T14" fmla="*/ 2147483647 w 353"/>
                <a:gd name="T15" fmla="*/ 2147483647 h 355"/>
                <a:gd name="T16" fmla="*/ 2147483647 w 353"/>
                <a:gd name="T17" fmla="*/ 2147483647 h 355"/>
                <a:gd name="T18" fmla="*/ 2147483647 w 353"/>
                <a:gd name="T19" fmla="*/ 2147483647 h 355"/>
                <a:gd name="T20" fmla="*/ 0 w 353"/>
                <a:gd name="T21" fmla="*/ 2147483647 h 355"/>
                <a:gd name="T22" fmla="*/ 2147483647 w 353"/>
                <a:gd name="T23" fmla="*/ 2147483647 h 355"/>
                <a:gd name="T24" fmla="*/ 2147483647 w 353"/>
                <a:gd name="T25" fmla="*/ 2147483647 h 355"/>
                <a:gd name="T26" fmla="*/ 2147483647 w 353"/>
                <a:gd name="T27" fmla="*/ 2147483647 h 355"/>
                <a:gd name="T28" fmla="*/ 2147483647 w 353"/>
                <a:gd name="T29" fmla="*/ 2147483647 h 355"/>
                <a:gd name="T30" fmla="*/ 2147483647 w 353"/>
                <a:gd name="T31" fmla="*/ 2147483647 h 355"/>
                <a:gd name="T32" fmla="*/ 2147483647 w 353"/>
                <a:gd name="T33" fmla="*/ 2147483647 h 355"/>
                <a:gd name="T34" fmla="*/ 2147483647 w 353"/>
                <a:gd name="T35" fmla="*/ 2147483647 h 355"/>
                <a:gd name="T36" fmla="*/ 2147483647 w 353"/>
                <a:gd name="T37" fmla="*/ 2147483647 h 355"/>
                <a:gd name="T38" fmla="*/ 2147483647 w 353"/>
                <a:gd name="T39" fmla="*/ 2147483647 h 355"/>
                <a:gd name="T40" fmla="*/ 2147483647 w 353"/>
                <a:gd name="T41" fmla="*/ 2147483647 h 355"/>
                <a:gd name="T42" fmla="*/ 2147483647 w 353"/>
                <a:gd name="T43" fmla="*/ 2147483647 h 355"/>
                <a:gd name="T44" fmla="*/ 2147483647 w 353"/>
                <a:gd name="T45" fmla="*/ 2147483647 h 355"/>
                <a:gd name="T46" fmla="*/ 2147483647 w 353"/>
                <a:gd name="T47" fmla="*/ 2147483647 h 355"/>
                <a:gd name="T48" fmla="*/ 2147483647 w 353"/>
                <a:gd name="T49" fmla="*/ 2147483647 h 355"/>
                <a:gd name="T50" fmla="*/ 2147483647 w 353"/>
                <a:gd name="T51" fmla="*/ 2147483647 h 355"/>
                <a:gd name="T52" fmla="*/ 2147483647 w 353"/>
                <a:gd name="T53" fmla="*/ 2147483647 h 355"/>
                <a:gd name="T54" fmla="*/ 2147483647 w 353"/>
                <a:gd name="T55" fmla="*/ 2147483647 h 355"/>
                <a:gd name="T56" fmla="*/ 2147483647 w 353"/>
                <a:gd name="T57" fmla="*/ 2147483647 h 355"/>
                <a:gd name="T58" fmla="*/ 2147483647 w 353"/>
                <a:gd name="T59" fmla="*/ 2147483647 h 355"/>
                <a:gd name="T60" fmla="*/ 2147483647 w 353"/>
                <a:gd name="T61" fmla="*/ 2147483647 h 355"/>
                <a:gd name="T62" fmla="*/ 2147483647 w 353"/>
                <a:gd name="T63" fmla="*/ 2147483647 h 355"/>
                <a:gd name="T64" fmla="*/ 2147483647 w 353"/>
                <a:gd name="T65" fmla="*/ 2147483647 h 355"/>
                <a:gd name="T66" fmla="*/ 2147483647 w 353"/>
                <a:gd name="T67" fmla="*/ 2147483647 h 355"/>
                <a:gd name="T68" fmla="*/ 2147483647 w 353"/>
                <a:gd name="T69" fmla="*/ 2147483647 h 355"/>
                <a:gd name="T70" fmla="*/ 2147483647 w 353"/>
                <a:gd name="T71" fmla="*/ 2147483647 h 355"/>
                <a:gd name="T72" fmla="*/ 2147483647 w 353"/>
                <a:gd name="T73" fmla="*/ 2147483647 h 355"/>
                <a:gd name="T74" fmla="*/ 2147483647 w 353"/>
                <a:gd name="T75" fmla="*/ 2147483647 h 355"/>
                <a:gd name="T76" fmla="*/ 2147483647 w 353"/>
                <a:gd name="T77" fmla="*/ 2147483647 h 355"/>
                <a:gd name="T78" fmla="*/ 2147483647 w 353"/>
                <a:gd name="T79" fmla="*/ 2147483647 h 355"/>
                <a:gd name="T80" fmla="*/ 2147483647 w 353"/>
                <a:gd name="T81" fmla="*/ 2147483647 h 355"/>
                <a:gd name="T82" fmla="*/ 2147483647 w 353"/>
                <a:gd name="T83" fmla="*/ 2147483647 h 355"/>
                <a:gd name="T84" fmla="*/ 2147483647 w 353"/>
                <a:gd name="T85" fmla="*/ 2147483647 h 3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53"/>
                <a:gd name="T130" fmla="*/ 0 h 355"/>
                <a:gd name="T131" fmla="*/ 353 w 353"/>
                <a:gd name="T132" fmla="*/ 355 h 3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53" h="355">
                  <a:moveTo>
                    <a:pt x="353" y="177"/>
                  </a:moveTo>
                  <a:lnTo>
                    <a:pt x="353" y="159"/>
                  </a:lnTo>
                  <a:lnTo>
                    <a:pt x="350" y="143"/>
                  </a:lnTo>
                  <a:lnTo>
                    <a:pt x="346" y="124"/>
                  </a:lnTo>
                  <a:lnTo>
                    <a:pt x="340" y="108"/>
                  </a:lnTo>
                  <a:lnTo>
                    <a:pt x="333" y="93"/>
                  </a:lnTo>
                  <a:lnTo>
                    <a:pt x="324" y="79"/>
                  </a:lnTo>
                  <a:lnTo>
                    <a:pt x="313" y="66"/>
                  </a:lnTo>
                  <a:lnTo>
                    <a:pt x="302" y="53"/>
                  </a:lnTo>
                  <a:lnTo>
                    <a:pt x="289" y="40"/>
                  </a:lnTo>
                  <a:lnTo>
                    <a:pt x="276" y="31"/>
                  </a:lnTo>
                  <a:lnTo>
                    <a:pt x="262" y="22"/>
                  </a:lnTo>
                  <a:lnTo>
                    <a:pt x="245" y="14"/>
                  </a:lnTo>
                  <a:lnTo>
                    <a:pt x="229" y="9"/>
                  </a:lnTo>
                  <a:lnTo>
                    <a:pt x="212" y="3"/>
                  </a:lnTo>
                  <a:lnTo>
                    <a:pt x="194" y="2"/>
                  </a:lnTo>
                  <a:lnTo>
                    <a:pt x="177" y="0"/>
                  </a:lnTo>
                  <a:lnTo>
                    <a:pt x="159" y="2"/>
                  </a:lnTo>
                  <a:lnTo>
                    <a:pt x="141" y="3"/>
                  </a:lnTo>
                  <a:lnTo>
                    <a:pt x="124" y="9"/>
                  </a:lnTo>
                  <a:lnTo>
                    <a:pt x="108" y="14"/>
                  </a:lnTo>
                  <a:lnTo>
                    <a:pt x="91" y="22"/>
                  </a:lnTo>
                  <a:lnTo>
                    <a:pt x="77" y="31"/>
                  </a:lnTo>
                  <a:lnTo>
                    <a:pt x="64" y="40"/>
                  </a:lnTo>
                  <a:lnTo>
                    <a:pt x="51" y="53"/>
                  </a:lnTo>
                  <a:lnTo>
                    <a:pt x="40" y="66"/>
                  </a:lnTo>
                  <a:lnTo>
                    <a:pt x="29" y="79"/>
                  </a:lnTo>
                  <a:lnTo>
                    <a:pt x="20" y="93"/>
                  </a:lnTo>
                  <a:lnTo>
                    <a:pt x="13" y="108"/>
                  </a:lnTo>
                  <a:lnTo>
                    <a:pt x="7" y="124"/>
                  </a:lnTo>
                  <a:lnTo>
                    <a:pt x="4" y="143"/>
                  </a:lnTo>
                  <a:lnTo>
                    <a:pt x="0" y="159"/>
                  </a:lnTo>
                  <a:lnTo>
                    <a:pt x="0" y="177"/>
                  </a:lnTo>
                  <a:lnTo>
                    <a:pt x="0" y="196"/>
                  </a:lnTo>
                  <a:lnTo>
                    <a:pt x="4" y="214"/>
                  </a:lnTo>
                  <a:lnTo>
                    <a:pt x="7" y="230"/>
                  </a:lnTo>
                  <a:lnTo>
                    <a:pt x="13" y="247"/>
                  </a:lnTo>
                  <a:lnTo>
                    <a:pt x="20" y="262"/>
                  </a:lnTo>
                  <a:lnTo>
                    <a:pt x="29" y="276"/>
                  </a:lnTo>
                  <a:lnTo>
                    <a:pt x="40" y="291"/>
                  </a:lnTo>
                  <a:lnTo>
                    <a:pt x="51" y="302"/>
                  </a:lnTo>
                  <a:lnTo>
                    <a:pt x="64" y="315"/>
                  </a:lnTo>
                  <a:lnTo>
                    <a:pt x="77" y="324"/>
                  </a:lnTo>
                  <a:lnTo>
                    <a:pt x="91" y="333"/>
                  </a:lnTo>
                  <a:lnTo>
                    <a:pt x="108" y="340"/>
                  </a:lnTo>
                  <a:lnTo>
                    <a:pt x="124" y="346"/>
                  </a:lnTo>
                  <a:lnTo>
                    <a:pt x="141" y="351"/>
                  </a:lnTo>
                  <a:lnTo>
                    <a:pt x="159" y="353"/>
                  </a:lnTo>
                  <a:lnTo>
                    <a:pt x="177" y="355"/>
                  </a:lnTo>
                  <a:lnTo>
                    <a:pt x="194" y="353"/>
                  </a:lnTo>
                  <a:lnTo>
                    <a:pt x="212" y="351"/>
                  </a:lnTo>
                  <a:lnTo>
                    <a:pt x="229" y="346"/>
                  </a:lnTo>
                  <a:lnTo>
                    <a:pt x="245" y="340"/>
                  </a:lnTo>
                  <a:lnTo>
                    <a:pt x="262" y="333"/>
                  </a:lnTo>
                  <a:lnTo>
                    <a:pt x="276" y="324"/>
                  </a:lnTo>
                  <a:lnTo>
                    <a:pt x="289" y="315"/>
                  </a:lnTo>
                  <a:lnTo>
                    <a:pt x="302" y="302"/>
                  </a:lnTo>
                  <a:lnTo>
                    <a:pt x="313" y="291"/>
                  </a:lnTo>
                  <a:lnTo>
                    <a:pt x="324" y="276"/>
                  </a:lnTo>
                  <a:lnTo>
                    <a:pt x="333" y="262"/>
                  </a:lnTo>
                  <a:lnTo>
                    <a:pt x="340" y="247"/>
                  </a:lnTo>
                  <a:lnTo>
                    <a:pt x="346" y="230"/>
                  </a:lnTo>
                  <a:lnTo>
                    <a:pt x="350" y="214"/>
                  </a:lnTo>
                  <a:lnTo>
                    <a:pt x="353" y="196"/>
                  </a:lnTo>
                  <a:lnTo>
                    <a:pt x="353" y="177"/>
                  </a:lnTo>
                  <a:lnTo>
                    <a:pt x="344" y="177"/>
                  </a:lnTo>
                  <a:lnTo>
                    <a:pt x="344" y="161"/>
                  </a:lnTo>
                  <a:lnTo>
                    <a:pt x="340" y="144"/>
                  </a:lnTo>
                  <a:lnTo>
                    <a:pt x="337" y="128"/>
                  </a:lnTo>
                  <a:lnTo>
                    <a:pt x="331" y="111"/>
                  </a:lnTo>
                  <a:lnTo>
                    <a:pt x="324" y="97"/>
                  </a:lnTo>
                  <a:lnTo>
                    <a:pt x="317" y="84"/>
                  </a:lnTo>
                  <a:lnTo>
                    <a:pt x="306" y="71"/>
                  </a:lnTo>
                  <a:lnTo>
                    <a:pt x="295" y="58"/>
                  </a:lnTo>
                  <a:lnTo>
                    <a:pt x="284" y="47"/>
                  </a:lnTo>
                  <a:lnTo>
                    <a:pt x="271" y="38"/>
                  </a:lnTo>
                  <a:lnTo>
                    <a:pt x="256" y="29"/>
                  </a:lnTo>
                  <a:lnTo>
                    <a:pt x="242" y="22"/>
                  </a:lnTo>
                  <a:lnTo>
                    <a:pt x="227" y="16"/>
                  </a:lnTo>
                  <a:lnTo>
                    <a:pt x="210" y="13"/>
                  </a:lnTo>
                  <a:lnTo>
                    <a:pt x="194" y="11"/>
                  </a:lnTo>
                  <a:lnTo>
                    <a:pt x="177" y="9"/>
                  </a:lnTo>
                  <a:lnTo>
                    <a:pt x="159" y="11"/>
                  </a:lnTo>
                  <a:lnTo>
                    <a:pt x="143" y="13"/>
                  </a:lnTo>
                  <a:lnTo>
                    <a:pt x="126" y="16"/>
                  </a:lnTo>
                  <a:lnTo>
                    <a:pt x="112" y="22"/>
                  </a:lnTo>
                  <a:lnTo>
                    <a:pt x="97" y="29"/>
                  </a:lnTo>
                  <a:lnTo>
                    <a:pt x="82" y="38"/>
                  </a:lnTo>
                  <a:lnTo>
                    <a:pt x="69" y="47"/>
                  </a:lnTo>
                  <a:lnTo>
                    <a:pt x="58" y="58"/>
                  </a:lnTo>
                  <a:lnTo>
                    <a:pt x="48" y="71"/>
                  </a:lnTo>
                  <a:lnTo>
                    <a:pt x="37" y="84"/>
                  </a:lnTo>
                  <a:lnTo>
                    <a:pt x="29" y="97"/>
                  </a:lnTo>
                  <a:lnTo>
                    <a:pt x="22" y="111"/>
                  </a:lnTo>
                  <a:lnTo>
                    <a:pt x="16" y="128"/>
                  </a:lnTo>
                  <a:lnTo>
                    <a:pt x="13" y="144"/>
                  </a:lnTo>
                  <a:lnTo>
                    <a:pt x="9" y="161"/>
                  </a:lnTo>
                  <a:lnTo>
                    <a:pt x="9" y="177"/>
                  </a:lnTo>
                  <a:lnTo>
                    <a:pt x="9" y="194"/>
                  </a:lnTo>
                  <a:lnTo>
                    <a:pt x="13" y="212"/>
                  </a:lnTo>
                  <a:lnTo>
                    <a:pt x="16" y="227"/>
                  </a:lnTo>
                  <a:lnTo>
                    <a:pt x="22" y="243"/>
                  </a:lnTo>
                  <a:lnTo>
                    <a:pt x="29" y="258"/>
                  </a:lnTo>
                  <a:lnTo>
                    <a:pt x="37" y="271"/>
                  </a:lnTo>
                  <a:lnTo>
                    <a:pt x="48" y="284"/>
                  </a:lnTo>
                  <a:lnTo>
                    <a:pt x="58" y="296"/>
                  </a:lnTo>
                  <a:lnTo>
                    <a:pt x="69" y="307"/>
                  </a:lnTo>
                  <a:lnTo>
                    <a:pt x="82" y="316"/>
                  </a:lnTo>
                  <a:lnTo>
                    <a:pt x="97" y="326"/>
                  </a:lnTo>
                  <a:lnTo>
                    <a:pt x="112" y="333"/>
                  </a:lnTo>
                  <a:lnTo>
                    <a:pt x="126" y="338"/>
                  </a:lnTo>
                  <a:lnTo>
                    <a:pt x="143" y="342"/>
                  </a:lnTo>
                  <a:lnTo>
                    <a:pt x="159" y="344"/>
                  </a:lnTo>
                  <a:lnTo>
                    <a:pt x="177" y="346"/>
                  </a:lnTo>
                  <a:lnTo>
                    <a:pt x="194" y="344"/>
                  </a:lnTo>
                  <a:lnTo>
                    <a:pt x="210" y="342"/>
                  </a:lnTo>
                  <a:lnTo>
                    <a:pt x="227" y="338"/>
                  </a:lnTo>
                  <a:lnTo>
                    <a:pt x="242" y="333"/>
                  </a:lnTo>
                  <a:lnTo>
                    <a:pt x="256" y="326"/>
                  </a:lnTo>
                  <a:lnTo>
                    <a:pt x="271" y="316"/>
                  </a:lnTo>
                  <a:lnTo>
                    <a:pt x="284" y="307"/>
                  </a:lnTo>
                  <a:lnTo>
                    <a:pt x="295" y="296"/>
                  </a:lnTo>
                  <a:lnTo>
                    <a:pt x="306" y="284"/>
                  </a:lnTo>
                  <a:lnTo>
                    <a:pt x="317" y="271"/>
                  </a:lnTo>
                  <a:lnTo>
                    <a:pt x="324" y="258"/>
                  </a:lnTo>
                  <a:lnTo>
                    <a:pt x="331" y="243"/>
                  </a:lnTo>
                  <a:lnTo>
                    <a:pt x="337" y="227"/>
                  </a:lnTo>
                  <a:lnTo>
                    <a:pt x="340" y="212"/>
                  </a:lnTo>
                  <a:lnTo>
                    <a:pt x="344" y="194"/>
                  </a:lnTo>
                  <a:lnTo>
                    <a:pt x="344" y="177"/>
                  </a:lnTo>
                  <a:lnTo>
                    <a:pt x="353" y="177"/>
                  </a:lnTo>
                  <a:close/>
                </a:path>
              </a:pathLst>
            </a:custGeom>
            <a:solidFill>
              <a:srgbClr val="D9EFFF"/>
            </a:solidFill>
            <a:ln w="9525">
              <a:noFill/>
              <a:round/>
              <a:headEnd/>
              <a:tailEnd/>
            </a:ln>
          </p:spPr>
          <p:txBody>
            <a:bodyPr/>
            <a:lstStyle/>
            <a:p>
              <a:endParaRPr lang="en-US"/>
            </a:p>
          </p:txBody>
        </p:sp>
        <p:sp>
          <p:nvSpPr>
            <p:cNvPr id="49309" name="Freeform 374"/>
            <p:cNvSpPr>
              <a:spLocks/>
            </p:cNvSpPr>
            <p:nvPr/>
          </p:nvSpPr>
          <p:spPr bwMode="auto">
            <a:xfrm>
              <a:off x="3797301" y="3125806"/>
              <a:ext cx="488244" cy="546100"/>
            </a:xfrm>
            <a:custGeom>
              <a:avLst/>
              <a:gdLst>
                <a:gd name="T0" fmla="*/ 2147483647 w 346"/>
                <a:gd name="T1" fmla="*/ 2147483647 h 344"/>
                <a:gd name="T2" fmla="*/ 2147483647 w 346"/>
                <a:gd name="T3" fmla="*/ 2147483647 h 344"/>
                <a:gd name="T4" fmla="*/ 2147483647 w 346"/>
                <a:gd name="T5" fmla="*/ 2147483647 h 344"/>
                <a:gd name="T6" fmla="*/ 2147483647 w 346"/>
                <a:gd name="T7" fmla="*/ 2147483647 h 344"/>
                <a:gd name="T8" fmla="*/ 2147483647 w 346"/>
                <a:gd name="T9" fmla="*/ 2147483647 h 344"/>
                <a:gd name="T10" fmla="*/ 2147483647 w 346"/>
                <a:gd name="T11" fmla="*/ 0 h 344"/>
                <a:gd name="T12" fmla="*/ 2147483647 w 346"/>
                <a:gd name="T13" fmla="*/ 2147483647 h 344"/>
                <a:gd name="T14" fmla="*/ 2147483647 w 346"/>
                <a:gd name="T15" fmla="*/ 2147483647 h 344"/>
                <a:gd name="T16" fmla="*/ 2147483647 w 346"/>
                <a:gd name="T17" fmla="*/ 2147483647 h 344"/>
                <a:gd name="T18" fmla="*/ 2147483647 w 346"/>
                <a:gd name="T19" fmla="*/ 2147483647 h 344"/>
                <a:gd name="T20" fmla="*/ 0 w 346"/>
                <a:gd name="T21" fmla="*/ 2147483647 h 344"/>
                <a:gd name="T22" fmla="*/ 2147483647 w 346"/>
                <a:gd name="T23" fmla="*/ 2147483647 h 344"/>
                <a:gd name="T24" fmla="*/ 2147483647 w 346"/>
                <a:gd name="T25" fmla="*/ 2147483647 h 344"/>
                <a:gd name="T26" fmla="*/ 2147483647 w 346"/>
                <a:gd name="T27" fmla="*/ 2147483647 h 344"/>
                <a:gd name="T28" fmla="*/ 2147483647 w 346"/>
                <a:gd name="T29" fmla="*/ 2147483647 h 344"/>
                <a:gd name="T30" fmla="*/ 2147483647 w 346"/>
                <a:gd name="T31" fmla="*/ 2147483647 h 344"/>
                <a:gd name="T32" fmla="*/ 2147483647 w 346"/>
                <a:gd name="T33" fmla="*/ 2147483647 h 344"/>
                <a:gd name="T34" fmla="*/ 2147483647 w 346"/>
                <a:gd name="T35" fmla="*/ 2147483647 h 344"/>
                <a:gd name="T36" fmla="*/ 2147483647 w 346"/>
                <a:gd name="T37" fmla="*/ 2147483647 h 344"/>
                <a:gd name="T38" fmla="*/ 2147483647 w 346"/>
                <a:gd name="T39" fmla="*/ 2147483647 h 344"/>
                <a:gd name="T40" fmla="*/ 2147483647 w 346"/>
                <a:gd name="T41" fmla="*/ 2147483647 h 344"/>
                <a:gd name="T42" fmla="*/ 2147483647 w 346"/>
                <a:gd name="T43" fmla="*/ 2147483647 h 344"/>
                <a:gd name="T44" fmla="*/ 2147483647 w 346"/>
                <a:gd name="T45" fmla="*/ 2147483647 h 344"/>
                <a:gd name="T46" fmla="*/ 2147483647 w 346"/>
                <a:gd name="T47" fmla="*/ 2147483647 h 344"/>
                <a:gd name="T48" fmla="*/ 2147483647 w 346"/>
                <a:gd name="T49" fmla="*/ 2147483647 h 344"/>
                <a:gd name="T50" fmla="*/ 2147483647 w 346"/>
                <a:gd name="T51" fmla="*/ 2147483647 h 344"/>
                <a:gd name="T52" fmla="*/ 2147483647 w 346"/>
                <a:gd name="T53" fmla="*/ 2147483647 h 344"/>
                <a:gd name="T54" fmla="*/ 2147483647 w 346"/>
                <a:gd name="T55" fmla="*/ 2147483647 h 344"/>
                <a:gd name="T56" fmla="*/ 2147483647 w 346"/>
                <a:gd name="T57" fmla="*/ 2147483647 h 344"/>
                <a:gd name="T58" fmla="*/ 2147483647 w 346"/>
                <a:gd name="T59" fmla="*/ 2147483647 h 344"/>
                <a:gd name="T60" fmla="*/ 2147483647 w 346"/>
                <a:gd name="T61" fmla="*/ 2147483647 h 344"/>
                <a:gd name="T62" fmla="*/ 2147483647 w 346"/>
                <a:gd name="T63" fmla="*/ 2147483647 h 344"/>
                <a:gd name="T64" fmla="*/ 2147483647 w 346"/>
                <a:gd name="T65" fmla="*/ 2147483647 h 344"/>
                <a:gd name="T66" fmla="*/ 2147483647 w 346"/>
                <a:gd name="T67" fmla="*/ 2147483647 h 344"/>
                <a:gd name="T68" fmla="*/ 2147483647 w 346"/>
                <a:gd name="T69" fmla="*/ 2147483647 h 344"/>
                <a:gd name="T70" fmla="*/ 2147483647 w 346"/>
                <a:gd name="T71" fmla="*/ 2147483647 h 344"/>
                <a:gd name="T72" fmla="*/ 2147483647 w 346"/>
                <a:gd name="T73" fmla="*/ 2147483647 h 344"/>
                <a:gd name="T74" fmla="*/ 2147483647 w 346"/>
                <a:gd name="T75" fmla="*/ 2147483647 h 344"/>
                <a:gd name="T76" fmla="*/ 2147483647 w 346"/>
                <a:gd name="T77" fmla="*/ 2147483647 h 344"/>
                <a:gd name="T78" fmla="*/ 2147483647 w 346"/>
                <a:gd name="T79" fmla="*/ 2147483647 h 344"/>
                <a:gd name="T80" fmla="*/ 2147483647 w 346"/>
                <a:gd name="T81" fmla="*/ 2147483647 h 344"/>
                <a:gd name="T82" fmla="*/ 2147483647 w 346"/>
                <a:gd name="T83" fmla="*/ 2147483647 h 344"/>
                <a:gd name="T84" fmla="*/ 2147483647 w 346"/>
                <a:gd name="T85" fmla="*/ 2147483647 h 34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6"/>
                <a:gd name="T130" fmla="*/ 0 h 344"/>
                <a:gd name="T131" fmla="*/ 346 w 346"/>
                <a:gd name="T132" fmla="*/ 344 h 34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6" h="344">
                  <a:moveTo>
                    <a:pt x="346" y="172"/>
                  </a:moveTo>
                  <a:lnTo>
                    <a:pt x="344" y="154"/>
                  </a:lnTo>
                  <a:lnTo>
                    <a:pt x="342" y="138"/>
                  </a:lnTo>
                  <a:lnTo>
                    <a:pt x="336" y="121"/>
                  </a:lnTo>
                  <a:lnTo>
                    <a:pt x="331" y="105"/>
                  </a:lnTo>
                  <a:lnTo>
                    <a:pt x="324" y="90"/>
                  </a:lnTo>
                  <a:lnTo>
                    <a:pt x="316" y="75"/>
                  </a:lnTo>
                  <a:lnTo>
                    <a:pt x="305" y="63"/>
                  </a:lnTo>
                  <a:lnTo>
                    <a:pt x="294" y="50"/>
                  </a:lnTo>
                  <a:lnTo>
                    <a:pt x="281" y="39"/>
                  </a:lnTo>
                  <a:lnTo>
                    <a:pt x="269" y="30"/>
                  </a:lnTo>
                  <a:lnTo>
                    <a:pt x="254" y="20"/>
                  </a:lnTo>
                  <a:lnTo>
                    <a:pt x="239" y="13"/>
                  </a:lnTo>
                  <a:lnTo>
                    <a:pt x="225" y="8"/>
                  </a:lnTo>
                  <a:lnTo>
                    <a:pt x="206" y="4"/>
                  </a:lnTo>
                  <a:lnTo>
                    <a:pt x="190" y="0"/>
                  </a:lnTo>
                  <a:lnTo>
                    <a:pt x="173" y="0"/>
                  </a:lnTo>
                  <a:lnTo>
                    <a:pt x="155" y="0"/>
                  </a:lnTo>
                  <a:lnTo>
                    <a:pt x="139" y="4"/>
                  </a:lnTo>
                  <a:lnTo>
                    <a:pt x="120" y="8"/>
                  </a:lnTo>
                  <a:lnTo>
                    <a:pt x="106" y="13"/>
                  </a:lnTo>
                  <a:lnTo>
                    <a:pt x="91" y="20"/>
                  </a:lnTo>
                  <a:lnTo>
                    <a:pt x="76" y="30"/>
                  </a:lnTo>
                  <a:lnTo>
                    <a:pt x="64" y="39"/>
                  </a:lnTo>
                  <a:lnTo>
                    <a:pt x="51" y="50"/>
                  </a:lnTo>
                  <a:lnTo>
                    <a:pt x="40" y="63"/>
                  </a:lnTo>
                  <a:lnTo>
                    <a:pt x="29" y="75"/>
                  </a:lnTo>
                  <a:lnTo>
                    <a:pt x="22" y="90"/>
                  </a:lnTo>
                  <a:lnTo>
                    <a:pt x="14" y="105"/>
                  </a:lnTo>
                  <a:lnTo>
                    <a:pt x="9" y="121"/>
                  </a:lnTo>
                  <a:lnTo>
                    <a:pt x="3" y="138"/>
                  </a:lnTo>
                  <a:lnTo>
                    <a:pt x="1" y="154"/>
                  </a:lnTo>
                  <a:lnTo>
                    <a:pt x="0" y="172"/>
                  </a:lnTo>
                  <a:lnTo>
                    <a:pt x="1" y="191"/>
                  </a:lnTo>
                  <a:lnTo>
                    <a:pt x="3" y="207"/>
                  </a:lnTo>
                  <a:lnTo>
                    <a:pt x="9" y="224"/>
                  </a:lnTo>
                  <a:lnTo>
                    <a:pt x="14" y="240"/>
                  </a:lnTo>
                  <a:lnTo>
                    <a:pt x="22" y="255"/>
                  </a:lnTo>
                  <a:lnTo>
                    <a:pt x="29" y="269"/>
                  </a:lnTo>
                  <a:lnTo>
                    <a:pt x="40" y="282"/>
                  </a:lnTo>
                  <a:lnTo>
                    <a:pt x="51" y="295"/>
                  </a:lnTo>
                  <a:lnTo>
                    <a:pt x="64" y="306"/>
                  </a:lnTo>
                  <a:lnTo>
                    <a:pt x="76" y="315"/>
                  </a:lnTo>
                  <a:lnTo>
                    <a:pt x="91" y="324"/>
                  </a:lnTo>
                  <a:lnTo>
                    <a:pt x="106" y="332"/>
                  </a:lnTo>
                  <a:lnTo>
                    <a:pt x="120" y="337"/>
                  </a:lnTo>
                  <a:lnTo>
                    <a:pt x="139" y="341"/>
                  </a:lnTo>
                  <a:lnTo>
                    <a:pt x="155" y="344"/>
                  </a:lnTo>
                  <a:lnTo>
                    <a:pt x="173" y="344"/>
                  </a:lnTo>
                  <a:lnTo>
                    <a:pt x="190" y="344"/>
                  </a:lnTo>
                  <a:lnTo>
                    <a:pt x="206" y="341"/>
                  </a:lnTo>
                  <a:lnTo>
                    <a:pt x="225" y="337"/>
                  </a:lnTo>
                  <a:lnTo>
                    <a:pt x="239" y="332"/>
                  </a:lnTo>
                  <a:lnTo>
                    <a:pt x="254" y="324"/>
                  </a:lnTo>
                  <a:lnTo>
                    <a:pt x="269" y="315"/>
                  </a:lnTo>
                  <a:lnTo>
                    <a:pt x="281" y="306"/>
                  </a:lnTo>
                  <a:lnTo>
                    <a:pt x="294" y="295"/>
                  </a:lnTo>
                  <a:lnTo>
                    <a:pt x="305" y="282"/>
                  </a:lnTo>
                  <a:lnTo>
                    <a:pt x="316" y="269"/>
                  </a:lnTo>
                  <a:lnTo>
                    <a:pt x="324" y="255"/>
                  </a:lnTo>
                  <a:lnTo>
                    <a:pt x="331" y="240"/>
                  </a:lnTo>
                  <a:lnTo>
                    <a:pt x="336" y="224"/>
                  </a:lnTo>
                  <a:lnTo>
                    <a:pt x="342" y="207"/>
                  </a:lnTo>
                  <a:lnTo>
                    <a:pt x="344" y="191"/>
                  </a:lnTo>
                  <a:lnTo>
                    <a:pt x="346" y="172"/>
                  </a:lnTo>
                  <a:lnTo>
                    <a:pt x="336" y="172"/>
                  </a:lnTo>
                  <a:lnTo>
                    <a:pt x="335" y="156"/>
                  </a:lnTo>
                  <a:lnTo>
                    <a:pt x="333" y="139"/>
                  </a:lnTo>
                  <a:lnTo>
                    <a:pt x="329" y="123"/>
                  </a:lnTo>
                  <a:lnTo>
                    <a:pt x="324" y="108"/>
                  </a:lnTo>
                  <a:lnTo>
                    <a:pt x="316" y="94"/>
                  </a:lnTo>
                  <a:lnTo>
                    <a:pt x="309" y="81"/>
                  </a:lnTo>
                  <a:lnTo>
                    <a:pt x="298" y="68"/>
                  </a:lnTo>
                  <a:lnTo>
                    <a:pt x="289" y="57"/>
                  </a:lnTo>
                  <a:lnTo>
                    <a:pt x="276" y="46"/>
                  </a:lnTo>
                  <a:lnTo>
                    <a:pt x="263" y="37"/>
                  </a:lnTo>
                  <a:lnTo>
                    <a:pt x="250" y="30"/>
                  </a:lnTo>
                  <a:lnTo>
                    <a:pt x="236" y="22"/>
                  </a:lnTo>
                  <a:lnTo>
                    <a:pt x="221" y="17"/>
                  </a:lnTo>
                  <a:lnTo>
                    <a:pt x="205" y="13"/>
                  </a:lnTo>
                  <a:lnTo>
                    <a:pt x="190" y="9"/>
                  </a:lnTo>
                  <a:lnTo>
                    <a:pt x="173" y="9"/>
                  </a:lnTo>
                  <a:lnTo>
                    <a:pt x="155" y="9"/>
                  </a:lnTo>
                  <a:lnTo>
                    <a:pt x="141" y="13"/>
                  </a:lnTo>
                  <a:lnTo>
                    <a:pt x="124" y="17"/>
                  </a:lnTo>
                  <a:lnTo>
                    <a:pt x="109" y="22"/>
                  </a:lnTo>
                  <a:lnTo>
                    <a:pt x="95" y="30"/>
                  </a:lnTo>
                  <a:lnTo>
                    <a:pt x="82" y="37"/>
                  </a:lnTo>
                  <a:lnTo>
                    <a:pt x="69" y="46"/>
                  </a:lnTo>
                  <a:lnTo>
                    <a:pt x="56" y="57"/>
                  </a:lnTo>
                  <a:lnTo>
                    <a:pt x="47" y="68"/>
                  </a:lnTo>
                  <a:lnTo>
                    <a:pt x="36" y="81"/>
                  </a:lnTo>
                  <a:lnTo>
                    <a:pt x="29" y="94"/>
                  </a:lnTo>
                  <a:lnTo>
                    <a:pt x="22" y="108"/>
                  </a:lnTo>
                  <a:lnTo>
                    <a:pt x="16" y="123"/>
                  </a:lnTo>
                  <a:lnTo>
                    <a:pt x="12" y="139"/>
                  </a:lnTo>
                  <a:lnTo>
                    <a:pt x="11" y="156"/>
                  </a:lnTo>
                  <a:lnTo>
                    <a:pt x="9" y="172"/>
                  </a:lnTo>
                  <a:lnTo>
                    <a:pt x="11" y="189"/>
                  </a:lnTo>
                  <a:lnTo>
                    <a:pt x="12" y="205"/>
                  </a:lnTo>
                  <a:lnTo>
                    <a:pt x="16" y="222"/>
                  </a:lnTo>
                  <a:lnTo>
                    <a:pt x="22" y="236"/>
                  </a:lnTo>
                  <a:lnTo>
                    <a:pt x="29" y="251"/>
                  </a:lnTo>
                  <a:lnTo>
                    <a:pt x="36" y="264"/>
                  </a:lnTo>
                  <a:lnTo>
                    <a:pt x="47" y="277"/>
                  </a:lnTo>
                  <a:lnTo>
                    <a:pt x="56" y="288"/>
                  </a:lnTo>
                  <a:lnTo>
                    <a:pt x="69" y="299"/>
                  </a:lnTo>
                  <a:lnTo>
                    <a:pt x="82" y="308"/>
                  </a:lnTo>
                  <a:lnTo>
                    <a:pt x="95" y="317"/>
                  </a:lnTo>
                  <a:lnTo>
                    <a:pt x="109" y="322"/>
                  </a:lnTo>
                  <a:lnTo>
                    <a:pt x="124" y="328"/>
                  </a:lnTo>
                  <a:lnTo>
                    <a:pt x="141" y="332"/>
                  </a:lnTo>
                  <a:lnTo>
                    <a:pt x="155" y="335"/>
                  </a:lnTo>
                  <a:lnTo>
                    <a:pt x="173" y="335"/>
                  </a:lnTo>
                  <a:lnTo>
                    <a:pt x="190" y="335"/>
                  </a:lnTo>
                  <a:lnTo>
                    <a:pt x="205" y="332"/>
                  </a:lnTo>
                  <a:lnTo>
                    <a:pt x="221" y="328"/>
                  </a:lnTo>
                  <a:lnTo>
                    <a:pt x="236" y="322"/>
                  </a:lnTo>
                  <a:lnTo>
                    <a:pt x="250" y="317"/>
                  </a:lnTo>
                  <a:lnTo>
                    <a:pt x="263" y="308"/>
                  </a:lnTo>
                  <a:lnTo>
                    <a:pt x="276" y="299"/>
                  </a:lnTo>
                  <a:lnTo>
                    <a:pt x="289" y="288"/>
                  </a:lnTo>
                  <a:lnTo>
                    <a:pt x="298" y="277"/>
                  </a:lnTo>
                  <a:lnTo>
                    <a:pt x="309" y="264"/>
                  </a:lnTo>
                  <a:lnTo>
                    <a:pt x="316" y="251"/>
                  </a:lnTo>
                  <a:lnTo>
                    <a:pt x="324" y="236"/>
                  </a:lnTo>
                  <a:lnTo>
                    <a:pt x="329" y="222"/>
                  </a:lnTo>
                  <a:lnTo>
                    <a:pt x="333" y="205"/>
                  </a:lnTo>
                  <a:lnTo>
                    <a:pt x="335" y="189"/>
                  </a:lnTo>
                  <a:lnTo>
                    <a:pt x="336" y="172"/>
                  </a:lnTo>
                  <a:lnTo>
                    <a:pt x="346" y="172"/>
                  </a:lnTo>
                  <a:close/>
                </a:path>
              </a:pathLst>
            </a:custGeom>
            <a:solidFill>
              <a:srgbClr val="DAF0FF"/>
            </a:solidFill>
            <a:ln w="9525">
              <a:noFill/>
              <a:round/>
              <a:headEnd/>
              <a:tailEnd/>
            </a:ln>
          </p:spPr>
          <p:txBody>
            <a:bodyPr/>
            <a:lstStyle/>
            <a:p>
              <a:endParaRPr lang="en-US"/>
            </a:p>
          </p:txBody>
        </p:sp>
        <p:sp>
          <p:nvSpPr>
            <p:cNvPr id="49310" name="Freeform 375"/>
            <p:cNvSpPr>
              <a:spLocks/>
            </p:cNvSpPr>
            <p:nvPr/>
          </p:nvSpPr>
          <p:spPr bwMode="auto">
            <a:xfrm>
              <a:off x="3804358" y="3132156"/>
              <a:ext cx="472723" cy="534988"/>
            </a:xfrm>
            <a:custGeom>
              <a:avLst/>
              <a:gdLst>
                <a:gd name="T0" fmla="*/ 2147483647 w 335"/>
                <a:gd name="T1" fmla="*/ 2147483647 h 337"/>
                <a:gd name="T2" fmla="*/ 2147483647 w 335"/>
                <a:gd name="T3" fmla="*/ 2147483647 h 337"/>
                <a:gd name="T4" fmla="*/ 2147483647 w 335"/>
                <a:gd name="T5" fmla="*/ 2147483647 h 337"/>
                <a:gd name="T6" fmla="*/ 2147483647 w 335"/>
                <a:gd name="T7" fmla="*/ 2147483647 h 337"/>
                <a:gd name="T8" fmla="*/ 2147483647 w 335"/>
                <a:gd name="T9" fmla="*/ 2147483647 h 337"/>
                <a:gd name="T10" fmla="*/ 2147483647 w 335"/>
                <a:gd name="T11" fmla="*/ 2147483647 h 337"/>
                <a:gd name="T12" fmla="*/ 2147483647 w 335"/>
                <a:gd name="T13" fmla="*/ 2147483647 h 337"/>
                <a:gd name="T14" fmla="*/ 2147483647 w 335"/>
                <a:gd name="T15" fmla="*/ 2147483647 h 337"/>
                <a:gd name="T16" fmla="*/ 2147483647 w 335"/>
                <a:gd name="T17" fmla="*/ 2147483647 h 337"/>
                <a:gd name="T18" fmla="*/ 2147483647 w 335"/>
                <a:gd name="T19" fmla="*/ 2147483647 h 337"/>
                <a:gd name="T20" fmla="*/ 0 w 335"/>
                <a:gd name="T21" fmla="*/ 2147483647 h 337"/>
                <a:gd name="T22" fmla="*/ 2147483647 w 335"/>
                <a:gd name="T23" fmla="*/ 2147483647 h 337"/>
                <a:gd name="T24" fmla="*/ 2147483647 w 335"/>
                <a:gd name="T25" fmla="*/ 2147483647 h 337"/>
                <a:gd name="T26" fmla="*/ 2147483647 w 335"/>
                <a:gd name="T27" fmla="*/ 2147483647 h 337"/>
                <a:gd name="T28" fmla="*/ 2147483647 w 335"/>
                <a:gd name="T29" fmla="*/ 2147483647 h 337"/>
                <a:gd name="T30" fmla="*/ 2147483647 w 335"/>
                <a:gd name="T31" fmla="*/ 2147483647 h 337"/>
                <a:gd name="T32" fmla="*/ 2147483647 w 335"/>
                <a:gd name="T33" fmla="*/ 2147483647 h 337"/>
                <a:gd name="T34" fmla="*/ 2147483647 w 335"/>
                <a:gd name="T35" fmla="*/ 2147483647 h 337"/>
                <a:gd name="T36" fmla="*/ 2147483647 w 335"/>
                <a:gd name="T37" fmla="*/ 2147483647 h 337"/>
                <a:gd name="T38" fmla="*/ 2147483647 w 335"/>
                <a:gd name="T39" fmla="*/ 2147483647 h 337"/>
                <a:gd name="T40" fmla="*/ 2147483647 w 335"/>
                <a:gd name="T41" fmla="*/ 2147483647 h 337"/>
                <a:gd name="T42" fmla="*/ 2147483647 w 335"/>
                <a:gd name="T43" fmla="*/ 2147483647 h 337"/>
                <a:gd name="T44" fmla="*/ 2147483647 w 335"/>
                <a:gd name="T45" fmla="*/ 2147483647 h 337"/>
                <a:gd name="T46" fmla="*/ 2147483647 w 335"/>
                <a:gd name="T47" fmla="*/ 2147483647 h 337"/>
                <a:gd name="T48" fmla="*/ 2147483647 w 335"/>
                <a:gd name="T49" fmla="*/ 2147483647 h 337"/>
                <a:gd name="T50" fmla="*/ 2147483647 w 335"/>
                <a:gd name="T51" fmla="*/ 2147483647 h 337"/>
                <a:gd name="T52" fmla="*/ 2147483647 w 335"/>
                <a:gd name="T53" fmla="*/ 2147483647 h 337"/>
                <a:gd name="T54" fmla="*/ 2147483647 w 335"/>
                <a:gd name="T55" fmla="*/ 2147483647 h 337"/>
                <a:gd name="T56" fmla="*/ 2147483647 w 335"/>
                <a:gd name="T57" fmla="*/ 2147483647 h 337"/>
                <a:gd name="T58" fmla="*/ 2147483647 w 335"/>
                <a:gd name="T59" fmla="*/ 2147483647 h 337"/>
                <a:gd name="T60" fmla="*/ 2147483647 w 335"/>
                <a:gd name="T61" fmla="*/ 2147483647 h 337"/>
                <a:gd name="T62" fmla="*/ 2147483647 w 335"/>
                <a:gd name="T63" fmla="*/ 2147483647 h 337"/>
                <a:gd name="T64" fmla="*/ 2147483647 w 335"/>
                <a:gd name="T65" fmla="*/ 2147483647 h 337"/>
                <a:gd name="T66" fmla="*/ 2147483647 w 335"/>
                <a:gd name="T67" fmla="*/ 2147483647 h 337"/>
                <a:gd name="T68" fmla="*/ 2147483647 w 335"/>
                <a:gd name="T69" fmla="*/ 2147483647 h 337"/>
                <a:gd name="T70" fmla="*/ 2147483647 w 335"/>
                <a:gd name="T71" fmla="*/ 2147483647 h 337"/>
                <a:gd name="T72" fmla="*/ 2147483647 w 335"/>
                <a:gd name="T73" fmla="*/ 2147483647 h 337"/>
                <a:gd name="T74" fmla="*/ 2147483647 w 335"/>
                <a:gd name="T75" fmla="*/ 2147483647 h 337"/>
                <a:gd name="T76" fmla="*/ 2147483647 w 335"/>
                <a:gd name="T77" fmla="*/ 2147483647 h 337"/>
                <a:gd name="T78" fmla="*/ 2147483647 w 335"/>
                <a:gd name="T79" fmla="*/ 2147483647 h 337"/>
                <a:gd name="T80" fmla="*/ 2147483647 w 335"/>
                <a:gd name="T81" fmla="*/ 2147483647 h 337"/>
                <a:gd name="T82" fmla="*/ 2147483647 w 335"/>
                <a:gd name="T83" fmla="*/ 2147483647 h 337"/>
                <a:gd name="T84" fmla="*/ 2147483647 w 335"/>
                <a:gd name="T85" fmla="*/ 2147483647 h 3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5"/>
                <a:gd name="T130" fmla="*/ 0 h 337"/>
                <a:gd name="T131" fmla="*/ 335 w 335"/>
                <a:gd name="T132" fmla="*/ 337 h 3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5" h="337">
                  <a:moveTo>
                    <a:pt x="335" y="168"/>
                  </a:moveTo>
                  <a:lnTo>
                    <a:pt x="335" y="152"/>
                  </a:lnTo>
                  <a:lnTo>
                    <a:pt x="331" y="135"/>
                  </a:lnTo>
                  <a:lnTo>
                    <a:pt x="328" y="119"/>
                  </a:lnTo>
                  <a:lnTo>
                    <a:pt x="322" y="102"/>
                  </a:lnTo>
                  <a:lnTo>
                    <a:pt x="315" y="88"/>
                  </a:lnTo>
                  <a:lnTo>
                    <a:pt x="308" y="75"/>
                  </a:lnTo>
                  <a:lnTo>
                    <a:pt x="297" y="62"/>
                  </a:lnTo>
                  <a:lnTo>
                    <a:pt x="286" y="49"/>
                  </a:lnTo>
                  <a:lnTo>
                    <a:pt x="275" y="38"/>
                  </a:lnTo>
                  <a:lnTo>
                    <a:pt x="262" y="29"/>
                  </a:lnTo>
                  <a:lnTo>
                    <a:pt x="247" y="20"/>
                  </a:lnTo>
                  <a:lnTo>
                    <a:pt x="233" y="13"/>
                  </a:lnTo>
                  <a:lnTo>
                    <a:pt x="218" y="7"/>
                  </a:lnTo>
                  <a:lnTo>
                    <a:pt x="201" y="4"/>
                  </a:lnTo>
                  <a:lnTo>
                    <a:pt x="185" y="2"/>
                  </a:lnTo>
                  <a:lnTo>
                    <a:pt x="168" y="0"/>
                  </a:lnTo>
                  <a:lnTo>
                    <a:pt x="150" y="2"/>
                  </a:lnTo>
                  <a:lnTo>
                    <a:pt x="134" y="4"/>
                  </a:lnTo>
                  <a:lnTo>
                    <a:pt x="117" y="7"/>
                  </a:lnTo>
                  <a:lnTo>
                    <a:pt x="103" y="13"/>
                  </a:lnTo>
                  <a:lnTo>
                    <a:pt x="88" y="20"/>
                  </a:lnTo>
                  <a:lnTo>
                    <a:pt x="73" y="29"/>
                  </a:lnTo>
                  <a:lnTo>
                    <a:pt x="60" y="38"/>
                  </a:lnTo>
                  <a:lnTo>
                    <a:pt x="49" y="49"/>
                  </a:lnTo>
                  <a:lnTo>
                    <a:pt x="39" y="62"/>
                  </a:lnTo>
                  <a:lnTo>
                    <a:pt x="28" y="75"/>
                  </a:lnTo>
                  <a:lnTo>
                    <a:pt x="20" y="88"/>
                  </a:lnTo>
                  <a:lnTo>
                    <a:pt x="13" y="102"/>
                  </a:lnTo>
                  <a:lnTo>
                    <a:pt x="7" y="119"/>
                  </a:lnTo>
                  <a:lnTo>
                    <a:pt x="4" y="135"/>
                  </a:lnTo>
                  <a:lnTo>
                    <a:pt x="0" y="152"/>
                  </a:lnTo>
                  <a:lnTo>
                    <a:pt x="0" y="168"/>
                  </a:lnTo>
                  <a:lnTo>
                    <a:pt x="0" y="185"/>
                  </a:lnTo>
                  <a:lnTo>
                    <a:pt x="4" y="203"/>
                  </a:lnTo>
                  <a:lnTo>
                    <a:pt x="7" y="218"/>
                  </a:lnTo>
                  <a:lnTo>
                    <a:pt x="13" y="234"/>
                  </a:lnTo>
                  <a:lnTo>
                    <a:pt x="20" y="249"/>
                  </a:lnTo>
                  <a:lnTo>
                    <a:pt x="28" y="262"/>
                  </a:lnTo>
                  <a:lnTo>
                    <a:pt x="39" y="275"/>
                  </a:lnTo>
                  <a:lnTo>
                    <a:pt x="49" y="287"/>
                  </a:lnTo>
                  <a:lnTo>
                    <a:pt x="60" y="298"/>
                  </a:lnTo>
                  <a:lnTo>
                    <a:pt x="73" y="307"/>
                  </a:lnTo>
                  <a:lnTo>
                    <a:pt x="88" y="317"/>
                  </a:lnTo>
                  <a:lnTo>
                    <a:pt x="103" y="324"/>
                  </a:lnTo>
                  <a:lnTo>
                    <a:pt x="117" y="329"/>
                  </a:lnTo>
                  <a:lnTo>
                    <a:pt x="134" y="333"/>
                  </a:lnTo>
                  <a:lnTo>
                    <a:pt x="150" y="335"/>
                  </a:lnTo>
                  <a:lnTo>
                    <a:pt x="168" y="337"/>
                  </a:lnTo>
                  <a:lnTo>
                    <a:pt x="185" y="335"/>
                  </a:lnTo>
                  <a:lnTo>
                    <a:pt x="201" y="333"/>
                  </a:lnTo>
                  <a:lnTo>
                    <a:pt x="218" y="329"/>
                  </a:lnTo>
                  <a:lnTo>
                    <a:pt x="233" y="324"/>
                  </a:lnTo>
                  <a:lnTo>
                    <a:pt x="247" y="317"/>
                  </a:lnTo>
                  <a:lnTo>
                    <a:pt x="262" y="307"/>
                  </a:lnTo>
                  <a:lnTo>
                    <a:pt x="275" y="298"/>
                  </a:lnTo>
                  <a:lnTo>
                    <a:pt x="286" y="287"/>
                  </a:lnTo>
                  <a:lnTo>
                    <a:pt x="297" y="275"/>
                  </a:lnTo>
                  <a:lnTo>
                    <a:pt x="308" y="262"/>
                  </a:lnTo>
                  <a:lnTo>
                    <a:pt x="315" y="249"/>
                  </a:lnTo>
                  <a:lnTo>
                    <a:pt x="322" y="234"/>
                  </a:lnTo>
                  <a:lnTo>
                    <a:pt x="328" y="218"/>
                  </a:lnTo>
                  <a:lnTo>
                    <a:pt x="331" y="203"/>
                  </a:lnTo>
                  <a:lnTo>
                    <a:pt x="335" y="185"/>
                  </a:lnTo>
                  <a:lnTo>
                    <a:pt x="335" y="168"/>
                  </a:lnTo>
                  <a:lnTo>
                    <a:pt x="326" y="168"/>
                  </a:lnTo>
                  <a:lnTo>
                    <a:pt x="326" y="152"/>
                  </a:lnTo>
                  <a:lnTo>
                    <a:pt x="324" y="137"/>
                  </a:lnTo>
                  <a:lnTo>
                    <a:pt x="319" y="121"/>
                  </a:lnTo>
                  <a:lnTo>
                    <a:pt x="313" y="106"/>
                  </a:lnTo>
                  <a:lnTo>
                    <a:pt x="308" y="93"/>
                  </a:lnTo>
                  <a:lnTo>
                    <a:pt x="298" y="81"/>
                  </a:lnTo>
                  <a:lnTo>
                    <a:pt x="289" y="68"/>
                  </a:lnTo>
                  <a:lnTo>
                    <a:pt x="280" y="57"/>
                  </a:lnTo>
                  <a:lnTo>
                    <a:pt x="269" y="46"/>
                  </a:lnTo>
                  <a:lnTo>
                    <a:pt x="256" y="37"/>
                  </a:lnTo>
                  <a:lnTo>
                    <a:pt x="244" y="29"/>
                  </a:lnTo>
                  <a:lnTo>
                    <a:pt x="229" y="22"/>
                  </a:lnTo>
                  <a:lnTo>
                    <a:pt x="214" y="16"/>
                  </a:lnTo>
                  <a:lnTo>
                    <a:pt x="200" y="13"/>
                  </a:lnTo>
                  <a:lnTo>
                    <a:pt x="183" y="11"/>
                  </a:lnTo>
                  <a:lnTo>
                    <a:pt x="168" y="9"/>
                  </a:lnTo>
                  <a:lnTo>
                    <a:pt x="152" y="11"/>
                  </a:lnTo>
                  <a:lnTo>
                    <a:pt x="136" y="13"/>
                  </a:lnTo>
                  <a:lnTo>
                    <a:pt x="121" y="16"/>
                  </a:lnTo>
                  <a:lnTo>
                    <a:pt x="106" y="22"/>
                  </a:lnTo>
                  <a:lnTo>
                    <a:pt x="92" y="29"/>
                  </a:lnTo>
                  <a:lnTo>
                    <a:pt x="79" y="37"/>
                  </a:lnTo>
                  <a:lnTo>
                    <a:pt x="66" y="46"/>
                  </a:lnTo>
                  <a:lnTo>
                    <a:pt x="55" y="57"/>
                  </a:lnTo>
                  <a:lnTo>
                    <a:pt x="46" y="68"/>
                  </a:lnTo>
                  <a:lnTo>
                    <a:pt x="37" y="81"/>
                  </a:lnTo>
                  <a:lnTo>
                    <a:pt x="28" y="93"/>
                  </a:lnTo>
                  <a:lnTo>
                    <a:pt x="22" y="106"/>
                  </a:lnTo>
                  <a:lnTo>
                    <a:pt x="17" y="121"/>
                  </a:lnTo>
                  <a:lnTo>
                    <a:pt x="11" y="137"/>
                  </a:lnTo>
                  <a:lnTo>
                    <a:pt x="9" y="152"/>
                  </a:lnTo>
                  <a:lnTo>
                    <a:pt x="9" y="168"/>
                  </a:lnTo>
                  <a:lnTo>
                    <a:pt x="9" y="185"/>
                  </a:lnTo>
                  <a:lnTo>
                    <a:pt x="11" y="201"/>
                  </a:lnTo>
                  <a:lnTo>
                    <a:pt x="17" y="216"/>
                  </a:lnTo>
                  <a:lnTo>
                    <a:pt x="22" y="231"/>
                  </a:lnTo>
                  <a:lnTo>
                    <a:pt x="28" y="243"/>
                  </a:lnTo>
                  <a:lnTo>
                    <a:pt x="37" y="258"/>
                  </a:lnTo>
                  <a:lnTo>
                    <a:pt x="46" y="269"/>
                  </a:lnTo>
                  <a:lnTo>
                    <a:pt x="55" y="280"/>
                  </a:lnTo>
                  <a:lnTo>
                    <a:pt x="66" y="291"/>
                  </a:lnTo>
                  <a:lnTo>
                    <a:pt x="79" y="300"/>
                  </a:lnTo>
                  <a:lnTo>
                    <a:pt x="92" y="307"/>
                  </a:lnTo>
                  <a:lnTo>
                    <a:pt x="106" y="315"/>
                  </a:lnTo>
                  <a:lnTo>
                    <a:pt x="121" y="320"/>
                  </a:lnTo>
                  <a:lnTo>
                    <a:pt x="136" y="324"/>
                  </a:lnTo>
                  <a:lnTo>
                    <a:pt x="152" y="326"/>
                  </a:lnTo>
                  <a:lnTo>
                    <a:pt x="168" y="328"/>
                  </a:lnTo>
                  <a:lnTo>
                    <a:pt x="183" y="326"/>
                  </a:lnTo>
                  <a:lnTo>
                    <a:pt x="200" y="324"/>
                  </a:lnTo>
                  <a:lnTo>
                    <a:pt x="214" y="320"/>
                  </a:lnTo>
                  <a:lnTo>
                    <a:pt x="229" y="315"/>
                  </a:lnTo>
                  <a:lnTo>
                    <a:pt x="244" y="307"/>
                  </a:lnTo>
                  <a:lnTo>
                    <a:pt x="256" y="300"/>
                  </a:lnTo>
                  <a:lnTo>
                    <a:pt x="269" y="291"/>
                  </a:lnTo>
                  <a:lnTo>
                    <a:pt x="280" y="280"/>
                  </a:lnTo>
                  <a:lnTo>
                    <a:pt x="289" y="269"/>
                  </a:lnTo>
                  <a:lnTo>
                    <a:pt x="298" y="258"/>
                  </a:lnTo>
                  <a:lnTo>
                    <a:pt x="308" y="243"/>
                  </a:lnTo>
                  <a:lnTo>
                    <a:pt x="313" y="231"/>
                  </a:lnTo>
                  <a:lnTo>
                    <a:pt x="319" y="216"/>
                  </a:lnTo>
                  <a:lnTo>
                    <a:pt x="324" y="201"/>
                  </a:lnTo>
                  <a:lnTo>
                    <a:pt x="326" y="185"/>
                  </a:lnTo>
                  <a:lnTo>
                    <a:pt x="326" y="168"/>
                  </a:lnTo>
                  <a:lnTo>
                    <a:pt x="335" y="168"/>
                  </a:lnTo>
                  <a:close/>
                </a:path>
              </a:pathLst>
            </a:custGeom>
            <a:solidFill>
              <a:srgbClr val="DBF0FF"/>
            </a:solidFill>
            <a:ln w="9525">
              <a:noFill/>
              <a:round/>
              <a:headEnd/>
              <a:tailEnd/>
            </a:ln>
          </p:spPr>
          <p:txBody>
            <a:bodyPr/>
            <a:lstStyle/>
            <a:p>
              <a:endParaRPr lang="en-US"/>
            </a:p>
          </p:txBody>
        </p:sp>
        <p:sp>
          <p:nvSpPr>
            <p:cNvPr id="49311" name="Freeform 376"/>
            <p:cNvSpPr>
              <a:spLocks/>
            </p:cNvSpPr>
            <p:nvPr/>
          </p:nvSpPr>
          <p:spPr bwMode="auto">
            <a:xfrm>
              <a:off x="3810000" y="3140095"/>
              <a:ext cx="461434" cy="517525"/>
            </a:xfrm>
            <a:custGeom>
              <a:avLst/>
              <a:gdLst>
                <a:gd name="T0" fmla="*/ 2147483647 w 327"/>
                <a:gd name="T1" fmla="*/ 2147483647 h 326"/>
                <a:gd name="T2" fmla="*/ 2147483647 w 327"/>
                <a:gd name="T3" fmla="*/ 2147483647 h 326"/>
                <a:gd name="T4" fmla="*/ 2147483647 w 327"/>
                <a:gd name="T5" fmla="*/ 2147483647 h 326"/>
                <a:gd name="T6" fmla="*/ 2147483647 w 327"/>
                <a:gd name="T7" fmla="*/ 2147483647 h 326"/>
                <a:gd name="T8" fmla="*/ 2147483647 w 327"/>
                <a:gd name="T9" fmla="*/ 2147483647 h 326"/>
                <a:gd name="T10" fmla="*/ 2147483647 w 327"/>
                <a:gd name="T11" fmla="*/ 0 h 326"/>
                <a:gd name="T12" fmla="*/ 2147483647 w 327"/>
                <a:gd name="T13" fmla="*/ 2147483647 h 326"/>
                <a:gd name="T14" fmla="*/ 2147483647 w 327"/>
                <a:gd name="T15" fmla="*/ 2147483647 h 326"/>
                <a:gd name="T16" fmla="*/ 2147483647 w 327"/>
                <a:gd name="T17" fmla="*/ 2147483647 h 326"/>
                <a:gd name="T18" fmla="*/ 2147483647 w 327"/>
                <a:gd name="T19" fmla="*/ 2147483647 h 326"/>
                <a:gd name="T20" fmla="*/ 0 w 327"/>
                <a:gd name="T21" fmla="*/ 2147483647 h 326"/>
                <a:gd name="T22" fmla="*/ 2147483647 w 327"/>
                <a:gd name="T23" fmla="*/ 2147483647 h 326"/>
                <a:gd name="T24" fmla="*/ 2147483647 w 327"/>
                <a:gd name="T25" fmla="*/ 2147483647 h 326"/>
                <a:gd name="T26" fmla="*/ 2147483647 w 327"/>
                <a:gd name="T27" fmla="*/ 2147483647 h 326"/>
                <a:gd name="T28" fmla="*/ 2147483647 w 327"/>
                <a:gd name="T29" fmla="*/ 2147483647 h 326"/>
                <a:gd name="T30" fmla="*/ 2147483647 w 327"/>
                <a:gd name="T31" fmla="*/ 2147483647 h 326"/>
                <a:gd name="T32" fmla="*/ 2147483647 w 327"/>
                <a:gd name="T33" fmla="*/ 2147483647 h 326"/>
                <a:gd name="T34" fmla="*/ 2147483647 w 327"/>
                <a:gd name="T35" fmla="*/ 2147483647 h 326"/>
                <a:gd name="T36" fmla="*/ 2147483647 w 327"/>
                <a:gd name="T37" fmla="*/ 2147483647 h 326"/>
                <a:gd name="T38" fmla="*/ 2147483647 w 327"/>
                <a:gd name="T39" fmla="*/ 2147483647 h 326"/>
                <a:gd name="T40" fmla="*/ 2147483647 w 327"/>
                <a:gd name="T41" fmla="*/ 2147483647 h 326"/>
                <a:gd name="T42" fmla="*/ 2147483647 w 327"/>
                <a:gd name="T43" fmla="*/ 2147483647 h 326"/>
                <a:gd name="T44" fmla="*/ 2147483647 w 327"/>
                <a:gd name="T45" fmla="*/ 2147483647 h 326"/>
                <a:gd name="T46" fmla="*/ 2147483647 w 327"/>
                <a:gd name="T47" fmla="*/ 2147483647 h 326"/>
                <a:gd name="T48" fmla="*/ 2147483647 w 327"/>
                <a:gd name="T49" fmla="*/ 2147483647 h 326"/>
                <a:gd name="T50" fmla="*/ 2147483647 w 327"/>
                <a:gd name="T51" fmla="*/ 2147483647 h 326"/>
                <a:gd name="T52" fmla="*/ 2147483647 w 327"/>
                <a:gd name="T53" fmla="*/ 2147483647 h 326"/>
                <a:gd name="T54" fmla="*/ 2147483647 w 327"/>
                <a:gd name="T55" fmla="*/ 2147483647 h 326"/>
                <a:gd name="T56" fmla="*/ 2147483647 w 327"/>
                <a:gd name="T57" fmla="*/ 2147483647 h 326"/>
                <a:gd name="T58" fmla="*/ 2147483647 w 327"/>
                <a:gd name="T59" fmla="*/ 2147483647 h 326"/>
                <a:gd name="T60" fmla="*/ 2147483647 w 327"/>
                <a:gd name="T61" fmla="*/ 2147483647 h 326"/>
                <a:gd name="T62" fmla="*/ 2147483647 w 327"/>
                <a:gd name="T63" fmla="*/ 2147483647 h 326"/>
                <a:gd name="T64" fmla="*/ 2147483647 w 327"/>
                <a:gd name="T65" fmla="*/ 2147483647 h 326"/>
                <a:gd name="T66" fmla="*/ 2147483647 w 327"/>
                <a:gd name="T67" fmla="*/ 2147483647 h 326"/>
                <a:gd name="T68" fmla="*/ 2147483647 w 327"/>
                <a:gd name="T69" fmla="*/ 2147483647 h 326"/>
                <a:gd name="T70" fmla="*/ 2147483647 w 327"/>
                <a:gd name="T71" fmla="*/ 2147483647 h 326"/>
                <a:gd name="T72" fmla="*/ 2147483647 w 327"/>
                <a:gd name="T73" fmla="*/ 2147483647 h 326"/>
                <a:gd name="T74" fmla="*/ 2147483647 w 327"/>
                <a:gd name="T75" fmla="*/ 2147483647 h 326"/>
                <a:gd name="T76" fmla="*/ 2147483647 w 327"/>
                <a:gd name="T77" fmla="*/ 2147483647 h 326"/>
                <a:gd name="T78" fmla="*/ 2147483647 w 327"/>
                <a:gd name="T79" fmla="*/ 2147483647 h 326"/>
                <a:gd name="T80" fmla="*/ 2147483647 w 327"/>
                <a:gd name="T81" fmla="*/ 2147483647 h 326"/>
                <a:gd name="T82" fmla="*/ 2147483647 w 327"/>
                <a:gd name="T83" fmla="*/ 2147483647 h 326"/>
                <a:gd name="T84" fmla="*/ 2147483647 w 327"/>
                <a:gd name="T85" fmla="*/ 2147483647 h 32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27"/>
                <a:gd name="T130" fmla="*/ 0 h 326"/>
                <a:gd name="T131" fmla="*/ 327 w 327"/>
                <a:gd name="T132" fmla="*/ 326 h 32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27" h="326">
                  <a:moveTo>
                    <a:pt x="327" y="163"/>
                  </a:moveTo>
                  <a:lnTo>
                    <a:pt x="326" y="147"/>
                  </a:lnTo>
                  <a:lnTo>
                    <a:pt x="324" y="130"/>
                  </a:lnTo>
                  <a:lnTo>
                    <a:pt x="320" y="114"/>
                  </a:lnTo>
                  <a:lnTo>
                    <a:pt x="315" y="99"/>
                  </a:lnTo>
                  <a:lnTo>
                    <a:pt x="307" y="85"/>
                  </a:lnTo>
                  <a:lnTo>
                    <a:pt x="300" y="72"/>
                  </a:lnTo>
                  <a:lnTo>
                    <a:pt x="289" y="59"/>
                  </a:lnTo>
                  <a:lnTo>
                    <a:pt x="280" y="48"/>
                  </a:lnTo>
                  <a:lnTo>
                    <a:pt x="267" y="37"/>
                  </a:lnTo>
                  <a:lnTo>
                    <a:pt x="254" y="28"/>
                  </a:lnTo>
                  <a:lnTo>
                    <a:pt x="241" y="21"/>
                  </a:lnTo>
                  <a:lnTo>
                    <a:pt x="227" y="13"/>
                  </a:lnTo>
                  <a:lnTo>
                    <a:pt x="212" y="8"/>
                  </a:lnTo>
                  <a:lnTo>
                    <a:pt x="196" y="4"/>
                  </a:lnTo>
                  <a:lnTo>
                    <a:pt x="181" y="0"/>
                  </a:lnTo>
                  <a:lnTo>
                    <a:pt x="164" y="0"/>
                  </a:lnTo>
                  <a:lnTo>
                    <a:pt x="146" y="0"/>
                  </a:lnTo>
                  <a:lnTo>
                    <a:pt x="132" y="4"/>
                  </a:lnTo>
                  <a:lnTo>
                    <a:pt x="115" y="8"/>
                  </a:lnTo>
                  <a:lnTo>
                    <a:pt x="100" y="13"/>
                  </a:lnTo>
                  <a:lnTo>
                    <a:pt x="86" y="21"/>
                  </a:lnTo>
                  <a:lnTo>
                    <a:pt x="73" y="28"/>
                  </a:lnTo>
                  <a:lnTo>
                    <a:pt x="60" y="37"/>
                  </a:lnTo>
                  <a:lnTo>
                    <a:pt x="47" y="48"/>
                  </a:lnTo>
                  <a:lnTo>
                    <a:pt x="38" y="59"/>
                  </a:lnTo>
                  <a:lnTo>
                    <a:pt x="27" y="72"/>
                  </a:lnTo>
                  <a:lnTo>
                    <a:pt x="20" y="85"/>
                  </a:lnTo>
                  <a:lnTo>
                    <a:pt x="13" y="99"/>
                  </a:lnTo>
                  <a:lnTo>
                    <a:pt x="7" y="114"/>
                  </a:lnTo>
                  <a:lnTo>
                    <a:pt x="3" y="130"/>
                  </a:lnTo>
                  <a:lnTo>
                    <a:pt x="2" y="147"/>
                  </a:lnTo>
                  <a:lnTo>
                    <a:pt x="0" y="163"/>
                  </a:lnTo>
                  <a:lnTo>
                    <a:pt x="2" y="180"/>
                  </a:lnTo>
                  <a:lnTo>
                    <a:pt x="3" y="196"/>
                  </a:lnTo>
                  <a:lnTo>
                    <a:pt x="7" y="213"/>
                  </a:lnTo>
                  <a:lnTo>
                    <a:pt x="13" y="227"/>
                  </a:lnTo>
                  <a:lnTo>
                    <a:pt x="20" y="242"/>
                  </a:lnTo>
                  <a:lnTo>
                    <a:pt x="27" y="255"/>
                  </a:lnTo>
                  <a:lnTo>
                    <a:pt x="38" y="268"/>
                  </a:lnTo>
                  <a:lnTo>
                    <a:pt x="47" y="279"/>
                  </a:lnTo>
                  <a:lnTo>
                    <a:pt x="60" y="290"/>
                  </a:lnTo>
                  <a:lnTo>
                    <a:pt x="73" y="299"/>
                  </a:lnTo>
                  <a:lnTo>
                    <a:pt x="86" y="308"/>
                  </a:lnTo>
                  <a:lnTo>
                    <a:pt x="100" y="313"/>
                  </a:lnTo>
                  <a:lnTo>
                    <a:pt x="115" y="319"/>
                  </a:lnTo>
                  <a:lnTo>
                    <a:pt x="132" y="323"/>
                  </a:lnTo>
                  <a:lnTo>
                    <a:pt x="146" y="326"/>
                  </a:lnTo>
                  <a:lnTo>
                    <a:pt x="164" y="326"/>
                  </a:lnTo>
                  <a:lnTo>
                    <a:pt x="181" y="326"/>
                  </a:lnTo>
                  <a:lnTo>
                    <a:pt x="196" y="323"/>
                  </a:lnTo>
                  <a:lnTo>
                    <a:pt x="212" y="319"/>
                  </a:lnTo>
                  <a:lnTo>
                    <a:pt x="227" y="313"/>
                  </a:lnTo>
                  <a:lnTo>
                    <a:pt x="241" y="308"/>
                  </a:lnTo>
                  <a:lnTo>
                    <a:pt x="254" y="299"/>
                  </a:lnTo>
                  <a:lnTo>
                    <a:pt x="267" y="290"/>
                  </a:lnTo>
                  <a:lnTo>
                    <a:pt x="280" y="279"/>
                  </a:lnTo>
                  <a:lnTo>
                    <a:pt x="289" y="268"/>
                  </a:lnTo>
                  <a:lnTo>
                    <a:pt x="300" y="255"/>
                  </a:lnTo>
                  <a:lnTo>
                    <a:pt x="307" y="242"/>
                  </a:lnTo>
                  <a:lnTo>
                    <a:pt x="315" y="227"/>
                  </a:lnTo>
                  <a:lnTo>
                    <a:pt x="320" y="213"/>
                  </a:lnTo>
                  <a:lnTo>
                    <a:pt x="324" y="196"/>
                  </a:lnTo>
                  <a:lnTo>
                    <a:pt x="326" y="180"/>
                  </a:lnTo>
                  <a:lnTo>
                    <a:pt x="327" y="163"/>
                  </a:lnTo>
                  <a:lnTo>
                    <a:pt x="318" y="163"/>
                  </a:lnTo>
                  <a:lnTo>
                    <a:pt x="316" y="147"/>
                  </a:lnTo>
                  <a:lnTo>
                    <a:pt x="315" y="132"/>
                  </a:lnTo>
                  <a:lnTo>
                    <a:pt x="311" y="118"/>
                  </a:lnTo>
                  <a:lnTo>
                    <a:pt x="305" y="103"/>
                  </a:lnTo>
                  <a:lnTo>
                    <a:pt x="300" y="90"/>
                  </a:lnTo>
                  <a:lnTo>
                    <a:pt x="291" y="77"/>
                  </a:lnTo>
                  <a:lnTo>
                    <a:pt x="283" y="65"/>
                  </a:lnTo>
                  <a:lnTo>
                    <a:pt x="272" y="54"/>
                  </a:lnTo>
                  <a:lnTo>
                    <a:pt x="262" y="44"/>
                  </a:lnTo>
                  <a:lnTo>
                    <a:pt x="251" y="35"/>
                  </a:lnTo>
                  <a:lnTo>
                    <a:pt x="238" y="28"/>
                  </a:lnTo>
                  <a:lnTo>
                    <a:pt x="223" y="21"/>
                  </a:lnTo>
                  <a:lnTo>
                    <a:pt x="210" y="17"/>
                  </a:lnTo>
                  <a:lnTo>
                    <a:pt x="194" y="11"/>
                  </a:lnTo>
                  <a:lnTo>
                    <a:pt x="179" y="10"/>
                  </a:lnTo>
                  <a:lnTo>
                    <a:pt x="164" y="10"/>
                  </a:lnTo>
                  <a:lnTo>
                    <a:pt x="148" y="10"/>
                  </a:lnTo>
                  <a:lnTo>
                    <a:pt x="133" y="11"/>
                  </a:lnTo>
                  <a:lnTo>
                    <a:pt x="117" y="17"/>
                  </a:lnTo>
                  <a:lnTo>
                    <a:pt x="104" y="21"/>
                  </a:lnTo>
                  <a:lnTo>
                    <a:pt x="89" y="28"/>
                  </a:lnTo>
                  <a:lnTo>
                    <a:pt x="77" y="35"/>
                  </a:lnTo>
                  <a:lnTo>
                    <a:pt x="66" y="44"/>
                  </a:lnTo>
                  <a:lnTo>
                    <a:pt x="55" y="54"/>
                  </a:lnTo>
                  <a:lnTo>
                    <a:pt x="44" y="65"/>
                  </a:lnTo>
                  <a:lnTo>
                    <a:pt x="36" y="77"/>
                  </a:lnTo>
                  <a:lnTo>
                    <a:pt x="27" y="90"/>
                  </a:lnTo>
                  <a:lnTo>
                    <a:pt x="22" y="103"/>
                  </a:lnTo>
                  <a:lnTo>
                    <a:pt x="16" y="118"/>
                  </a:lnTo>
                  <a:lnTo>
                    <a:pt x="13" y="132"/>
                  </a:lnTo>
                  <a:lnTo>
                    <a:pt x="11" y="147"/>
                  </a:lnTo>
                  <a:lnTo>
                    <a:pt x="9" y="163"/>
                  </a:lnTo>
                  <a:lnTo>
                    <a:pt x="11" y="180"/>
                  </a:lnTo>
                  <a:lnTo>
                    <a:pt x="13" y="194"/>
                  </a:lnTo>
                  <a:lnTo>
                    <a:pt x="16" y="209"/>
                  </a:lnTo>
                  <a:lnTo>
                    <a:pt x="22" y="224"/>
                  </a:lnTo>
                  <a:lnTo>
                    <a:pt x="27" y="237"/>
                  </a:lnTo>
                  <a:lnTo>
                    <a:pt x="36" y="249"/>
                  </a:lnTo>
                  <a:lnTo>
                    <a:pt x="44" y="262"/>
                  </a:lnTo>
                  <a:lnTo>
                    <a:pt x="55" y="273"/>
                  </a:lnTo>
                  <a:lnTo>
                    <a:pt x="66" y="282"/>
                  </a:lnTo>
                  <a:lnTo>
                    <a:pt x="77" y="292"/>
                  </a:lnTo>
                  <a:lnTo>
                    <a:pt x="89" y="299"/>
                  </a:lnTo>
                  <a:lnTo>
                    <a:pt x="104" y="306"/>
                  </a:lnTo>
                  <a:lnTo>
                    <a:pt x="117" y="312"/>
                  </a:lnTo>
                  <a:lnTo>
                    <a:pt x="133" y="315"/>
                  </a:lnTo>
                  <a:lnTo>
                    <a:pt x="148" y="317"/>
                  </a:lnTo>
                  <a:lnTo>
                    <a:pt x="164" y="317"/>
                  </a:lnTo>
                  <a:lnTo>
                    <a:pt x="179" y="317"/>
                  </a:lnTo>
                  <a:lnTo>
                    <a:pt x="194" y="315"/>
                  </a:lnTo>
                  <a:lnTo>
                    <a:pt x="210" y="312"/>
                  </a:lnTo>
                  <a:lnTo>
                    <a:pt x="223" y="306"/>
                  </a:lnTo>
                  <a:lnTo>
                    <a:pt x="238" y="299"/>
                  </a:lnTo>
                  <a:lnTo>
                    <a:pt x="251" y="292"/>
                  </a:lnTo>
                  <a:lnTo>
                    <a:pt x="262" y="282"/>
                  </a:lnTo>
                  <a:lnTo>
                    <a:pt x="272" y="273"/>
                  </a:lnTo>
                  <a:lnTo>
                    <a:pt x="283" y="262"/>
                  </a:lnTo>
                  <a:lnTo>
                    <a:pt x="291" y="249"/>
                  </a:lnTo>
                  <a:lnTo>
                    <a:pt x="300" y="237"/>
                  </a:lnTo>
                  <a:lnTo>
                    <a:pt x="305" y="224"/>
                  </a:lnTo>
                  <a:lnTo>
                    <a:pt x="311" y="209"/>
                  </a:lnTo>
                  <a:lnTo>
                    <a:pt x="315" y="194"/>
                  </a:lnTo>
                  <a:lnTo>
                    <a:pt x="316" y="180"/>
                  </a:lnTo>
                  <a:lnTo>
                    <a:pt x="318" y="163"/>
                  </a:lnTo>
                  <a:lnTo>
                    <a:pt x="327" y="163"/>
                  </a:lnTo>
                  <a:close/>
                </a:path>
              </a:pathLst>
            </a:custGeom>
            <a:solidFill>
              <a:srgbClr val="DCF1FF"/>
            </a:solidFill>
            <a:ln w="9525">
              <a:noFill/>
              <a:round/>
              <a:headEnd/>
              <a:tailEnd/>
            </a:ln>
          </p:spPr>
          <p:txBody>
            <a:bodyPr/>
            <a:lstStyle/>
            <a:p>
              <a:endParaRPr lang="en-US"/>
            </a:p>
          </p:txBody>
        </p:sp>
        <p:sp>
          <p:nvSpPr>
            <p:cNvPr id="49312" name="Freeform 377"/>
            <p:cNvSpPr>
              <a:spLocks/>
            </p:cNvSpPr>
            <p:nvPr/>
          </p:nvSpPr>
          <p:spPr bwMode="auto">
            <a:xfrm>
              <a:off x="3817056" y="3146444"/>
              <a:ext cx="447322" cy="506412"/>
            </a:xfrm>
            <a:custGeom>
              <a:avLst/>
              <a:gdLst>
                <a:gd name="T0" fmla="*/ 2147483647 w 317"/>
                <a:gd name="T1" fmla="*/ 2147483647 h 319"/>
                <a:gd name="T2" fmla="*/ 2147483647 w 317"/>
                <a:gd name="T3" fmla="*/ 2147483647 h 319"/>
                <a:gd name="T4" fmla="*/ 2147483647 w 317"/>
                <a:gd name="T5" fmla="*/ 2147483647 h 319"/>
                <a:gd name="T6" fmla="*/ 2147483647 w 317"/>
                <a:gd name="T7" fmla="*/ 2147483647 h 319"/>
                <a:gd name="T8" fmla="*/ 2147483647 w 317"/>
                <a:gd name="T9" fmla="*/ 2147483647 h 319"/>
                <a:gd name="T10" fmla="*/ 2147483647 w 317"/>
                <a:gd name="T11" fmla="*/ 2147483647 h 319"/>
                <a:gd name="T12" fmla="*/ 2147483647 w 317"/>
                <a:gd name="T13" fmla="*/ 2147483647 h 319"/>
                <a:gd name="T14" fmla="*/ 2147483647 w 317"/>
                <a:gd name="T15" fmla="*/ 2147483647 h 319"/>
                <a:gd name="T16" fmla="*/ 2147483647 w 317"/>
                <a:gd name="T17" fmla="*/ 2147483647 h 319"/>
                <a:gd name="T18" fmla="*/ 2147483647 w 317"/>
                <a:gd name="T19" fmla="*/ 2147483647 h 319"/>
                <a:gd name="T20" fmla="*/ 0 w 317"/>
                <a:gd name="T21" fmla="*/ 2147483647 h 319"/>
                <a:gd name="T22" fmla="*/ 2147483647 w 317"/>
                <a:gd name="T23" fmla="*/ 2147483647 h 319"/>
                <a:gd name="T24" fmla="*/ 2147483647 w 317"/>
                <a:gd name="T25" fmla="*/ 2147483647 h 319"/>
                <a:gd name="T26" fmla="*/ 2147483647 w 317"/>
                <a:gd name="T27" fmla="*/ 2147483647 h 319"/>
                <a:gd name="T28" fmla="*/ 2147483647 w 317"/>
                <a:gd name="T29" fmla="*/ 2147483647 h 319"/>
                <a:gd name="T30" fmla="*/ 2147483647 w 317"/>
                <a:gd name="T31" fmla="*/ 2147483647 h 319"/>
                <a:gd name="T32" fmla="*/ 2147483647 w 317"/>
                <a:gd name="T33" fmla="*/ 2147483647 h 319"/>
                <a:gd name="T34" fmla="*/ 2147483647 w 317"/>
                <a:gd name="T35" fmla="*/ 2147483647 h 319"/>
                <a:gd name="T36" fmla="*/ 2147483647 w 317"/>
                <a:gd name="T37" fmla="*/ 2147483647 h 319"/>
                <a:gd name="T38" fmla="*/ 2147483647 w 317"/>
                <a:gd name="T39" fmla="*/ 2147483647 h 319"/>
                <a:gd name="T40" fmla="*/ 2147483647 w 317"/>
                <a:gd name="T41" fmla="*/ 2147483647 h 319"/>
                <a:gd name="T42" fmla="*/ 2147483647 w 317"/>
                <a:gd name="T43" fmla="*/ 2147483647 h 319"/>
                <a:gd name="T44" fmla="*/ 2147483647 w 317"/>
                <a:gd name="T45" fmla="*/ 2147483647 h 319"/>
                <a:gd name="T46" fmla="*/ 2147483647 w 317"/>
                <a:gd name="T47" fmla="*/ 2147483647 h 319"/>
                <a:gd name="T48" fmla="*/ 2147483647 w 317"/>
                <a:gd name="T49" fmla="*/ 2147483647 h 319"/>
                <a:gd name="T50" fmla="*/ 2147483647 w 317"/>
                <a:gd name="T51" fmla="*/ 2147483647 h 319"/>
                <a:gd name="T52" fmla="*/ 2147483647 w 317"/>
                <a:gd name="T53" fmla="*/ 2147483647 h 319"/>
                <a:gd name="T54" fmla="*/ 2147483647 w 317"/>
                <a:gd name="T55" fmla="*/ 2147483647 h 319"/>
                <a:gd name="T56" fmla="*/ 2147483647 w 317"/>
                <a:gd name="T57" fmla="*/ 2147483647 h 319"/>
                <a:gd name="T58" fmla="*/ 2147483647 w 317"/>
                <a:gd name="T59" fmla="*/ 2147483647 h 319"/>
                <a:gd name="T60" fmla="*/ 2147483647 w 317"/>
                <a:gd name="T61" fmla="*/ 2147483647 h 319"/>
                <a:gd name="T62" fmla="*/ 2147483647 w 317"/>
                <a:gd name="T63" fmla="*/ 2147483647 h 319"/>
                <a:gd name="T64" fmla="*/ 2147483647 w 317"/>
                <a:gd name="T65" fmla="*/ 2147483647 h 319"/>
                <a:gd name="T66" fmla="*/ 2147483647 w 317"/>
                <a:gd name="T67" fmla="*/ 2147483647 h 319"/>
                <a:gd name="T68" fmla="*/ 2147483647 w 317"/>
                <a:gd name="T69" fmla="*/ 2147483647 h 319"/>
                <a:gd name="T70" fmla="*/ 2147483647 w 317"/>
                <a:gd name="T71" fmla="*/ 2147483647 h 319"/>
                <a:gd name="T72" fmla="*/ 2147483647 w 317"/>
                <a:gd name="T73" fmla="*/ 2147483647 h 319"/>
                <a:gd name="T74" fmla="*/ 2147483647 w 317"/>
                <a:gd name="T75" fmla="*/ 2147483647 h 319"/>
                <a:gd name="T76" fmla="*/ 2147483647 w 317"/>
                <a:gd name="T77" fmla="*/ 2147483647 h 319"/>
                <a:gd name="T78" fmla="*/ 2147483647 w 317"/>
                <a:gd name="T79" fmla="*/ 2147483647 h 319"/>
                <a:gd name="T80" fmla="*/ 2147483647 w 317"/>
                <a:gd name="T81" fmla="*/ 2147483647 h 319"/>
                <a:gd name="T82" fmla="*/ 2147483647 w 317"/>
                <a:gd name="T83" fmla="*/ 2147483647 h 319"/>
                <a:gd name="T84" fmla="*/ 2147483647 w 317"/>
                <a:gd name="T85" fmla="*/ 2147483647 h 3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17"/>
                <a:gd name="T130" fmla="*/ 0 h 319"/>
                <a:gd name="T131" fmla="*/ 317 w 317"/>
                <a:gd name="T132" fmla="*/ 319 h 3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17" h="319">
                  <a:moveTo>
                    <a:pt x="317" y="159"/>
                  </a:moveTo>
                  <a:lnTo>
                    <a:pt x="317" y="143"/>
                  </a:lnTo>
                  <a:lnTo>
                    <a:pt x="315" y="128"/>
                  </a:lnTo>
                  <a:lnTo>
                    <a:pt x="310" y="112"/>
                  </a:lnTo>
                  <a:lnTo>
                    <a:pt x="304" y="97"/>
                  </a:lnTo>
                  <a:lnTo>
                    <a:pt x="299" y="84"/>
                  </a:lnTo>
                  <a:lnTo>
                    <a:pt x="289" y="72"/>
                  </a:lnTo>
                  <a:lnTo>
                    <a:pt x="280" y="59"/>
                  </a:lnTo>
                  <a:lnTo>
                    <a:pt x="271" y="48"/>
                  </a:lnTo>
                  <a:lnTo>
                    <a:pt x="260" y="37"/>
                  </a:lnTo>
                  <a:lnTo>
                    <a:pt x="247" y="28"/>
                  </a:lnTo>
                  <a:lnTo>
                    <a:pt x="235" y="20"/>
                  </a:lnTo>
                  <a:lnTo>
                    <a:pt x="220" y="13"/>
                  </a:lnTo>
                  <a:lnTo>
                    <a:pt x="205" y="7"/>
                  </a:lnTo>
                  <a:lnTo>
                    <a:pt x="191" y="4"/>
                  </a:lnTo>
                  <a:lnTo>
                    <a:pt x="174" y="2"/>
                  </a:lnTo>
                  <a:lnTo>
                    <a:pt x="159" y="0"/>
                  </a:lnTo>
                  <a:lnTo>
                    <a:pt x="143" y="2"/>
                  </a:lnTo>
                  <a:lnTo>
                    <a:pt x="127" y="4"/>
                  </a:lnTo>
                  <a:lnTo>
                    <a:pt x="112" y="7"/>
                  </a:lnTo>
                  <a:lnTo>
                    <a:pt x="97" y="13"/>
                  </a:lnTo>
                  <a:lnTo>
                    <a:pt x="83" y="20"/>
                  </a:lnTo>
                  <a:lnTo>
                    <a:pt x="70" y="28"/>
                  </a:lnTo>
                  <a:lnTo>
                    <a:pt x="57" y="37"/>
                  </a:lnTo>
                  <a:lnTo>
                    <a:pt x="46" y="48"/>
                  </a:lnTo>
                  <a:lnTo>
                    <a:pt x="37" y="59"/>
                  </a:lnTo>
                  <a:lnTo>
                    <a:pt x="28" y="72"/>
                  </a:lnTo>
                  <a:lnTo>
                    <a:pt x="19" y="84"/>
                  </a:lnTo>
                  <a:lnTo>
                    <a:pt x="13" y="97"/>
                  </a:lnTo>
                  <a:lnTo>
                    <a:pt x="8" y="112"/>
                  </a:lnTo>
                  <a:lnTo>
                    <a:pt x="2" y="128"/>
                  </a:lnTo>
                  <a:lnTo>
                    <a:pt x="0" y="143"/>
                  </a:lnTo>
                  <a:lnTo>
                    <a:pt x="0" y="159"/>
                  </a:lnTo>
                  <a:lnTo>
                    <a:pt x="0" y="176"/>
                  </a:lnTo>
                  <a:lnTo>
                    <a:pt x="2" y="192"/>
                  </a:lnTo>
                  <a:lnTo>
                    <a:pt x="8" y="207"/>
                  </a:lnTo>
                  <a:lnTo>
                    <a:pt x="13" y="222"/>
                  </a:lnTo>
                  <a:lnTo>
                    <a:pt x="19" y="234"/>
                  </a:lnTo>
                  <a:lnTo>
                    <a:pt x="28" y="249"/>
                  </a:lnTo>
                  <a:lnTo>
                    <a:pt x="37" y="260"/>
                  </a:lnTo>
                  <a:lnTo>
                    <a:pt x="46" y="271"/>
                  </a:lnTo>
                  <a:lnTo>
                    <a:pt x="57" y="282"/>
                  </a:lnTo>
                  <a:lnTo>
                    <a:pt x="70" y="291"/>
                  </a:lnTo>
                  <a:lnTo>
                    <a:pt x="83" y="298"/>
                  </a:lnTo>
                  <a:lnTo>
                    <a:pt x="97" y="306"/>
                  </a:lnTo>
                  <a:lnTo>
                    <a:pt x="112" y="311"/>
                  </a:lnTo>
                  <a:lnTo>
                    <a:pt x="127" y="315"/>
                  </a:lnTo>
                  <a:lnTo>
                    <a:pt x="143" y="317"/>
                  </a:lnTo>
                  <a:lnTo>
                    <a:pt x="159" y="319"/>
                  </a:lnTo>
                  <a:lnTo>
                    <a:pt x="174" y="317"/>
                  </a:lnTo>
                  <a:lnTo>
                    <a:pt x="191" y="315"/>
                  </a:lnTo>
                  <a:lnTo>
                    <a:pt x="205" y="311"/>
                  </a:lnTo>
                  <a:lnTo>
                    <a:pt x="220" y="306"/>
                  </a:lnTo>
                  <a:lnTo>
                    <a:pt x="235" y="298"/>
                  </a:lnTo>
                  <a:lnTo>
                    <a:pt x="247" y="291"/>
                  </a:lnTo>
                  <a:lnTo>
                    <a:pt x="260" y="282"/>
                  </a:lnTo>
                  <a:lnTo>
                    <a:pt x="271" y="271"/>
                  </a:lnTo>
                  <a:lnTo>
                    <a:pt x="280" y="260"/>
                  </a:lnTo>
                  <a:lnTo>
                    <a:pt x="289" y="249"/>
                  </a:lnTo>
                  <a:lnTo>
                    <a:pt x="299" y="234"/>
                  </a:lnTo>
                  <a:lnTo>
                    <a:pt x="304" y="222"/>
                  </a:lnTo>
                  <a:lnTo>
                    <a:pt x="310" y="207"/>
                  </a:lnTo>
                  <a:lnTo>
                    <a:pt x="315" y="192"/>
                  </a:lnTo>
                  <a:lnTo>
                    <a:pt x="317" y="176"/>
                  </a:lnTo>
                  <a:lnTo>
                    <a:pt x="317" y="159"/>
                  </a:lnTo>
                  <a:lnTo>
                    <a:pt x="308" y="159"/>
                  </a:lnTo>
                  <a:lnTo>
                    <a:pt x="308" y="145"/>
                  </a:lnTo>
                  <a:lnTo>
                    <a:pt x="306" y="130"/>
                  </a:lnTo>
                  <a:lnTo>
                    <a:pt x="302" y="115"/>
                  </a:lnTo>
                  <a:lnTo>
                    <a:pt x="297" y="101"/>
                  </a:lnTo>
                  <a:lnTo>
                    <a:pt x="289" y="88"/>
                  </a:lnTo>
                  <a:lnTo>
                    <a:pt x="282" y="75"/>
                  </a:lnTo>
                  <a:lnTo>
                    <a:pt x="275" y="64"/>
                  </a:lnTo>
                  <a:lnTo>
                    <a:pt x="264" y="53"/>
                  </a:lnTo>
                  <a:lnTo>
                    <a:pt x="255" y="44"/>
                  </a:lnTo>
                  <a:lnTo>
                    <a:pt x="242" y="35"/>
                  </a:lnTo>
                  <a:lnTo>
                    <a:pt x="231" y="28"/>
                  </a:lnTo>
                  <a:lnTo>
                    <a:pt x="216" y="22"/>
                  </a:lnTo>
                  <a:lnTo>
                    <a:pt x="203" y="17"/>
                  </a:lnTo>
                  <a:lnTo>
                    <a:pt x="189" y="13"/>
                  </a:lnTo>
                  <a:lnTo>
                    <a:pt x="174" y="11"/>
                  </a:lnTo>
                  <a:lnTo>
                    <a:pt x="159" y="9"/>
                  </a:lnTo>
                  <a:lnTo>
                    <a:pt x="143" y="11"/>
                  </a:lnTo>
                  <a:lnTo>
                    <a:pt x="128" y="13"/>
                  </a:lnTo>
                  <a:lnTo>
                    <a:pt x="114" y="17"/>
                  </a:lnTo>
                  <a:lnTo>
                    <a:pt x="101" y="22"/>
                  </a:lnTo>
                  <a:lnTo>
                    <a:pt x="88" y="28"/>
                  </a:lnTo>
                  <a:lnTo>
                    <a:pt x="75" y="35"/>
                  </a:lnTo>
                  <a:lnTo>
                    <a:pt x="62" y="44"/>
                  </a:lnTo>
                  <a:lnTo>
                    <a:pt x="53" y="53"/>
                  </a:lnTo>
                  <a:lnTo>
                    <a:pt x="42" y="64"/>
                  </a:lnTo>
                  <a:lnTo>
                    <a:pt x="35" y="75"/>
                  </a:lnTo>
                  <a:lnTo>
                    <a:pt x="28" y="88"/>
                  </a:lnTo>
                  <a:lnTo>
                    <a:pt x="20" y="101"/>
                  </a:lnTo>
                  <a:lnTo>
                    <a:pt x="15" y="115"/>
                  </a:lnTo>
                  <a:lnTo>
                    <a:pt x="11" y="130"/>
                  </a:lnTo>
                  <a:lnTo>
                    <a:pt x="9" y="145"/>
                  </a:lnTo>
                  <a:lnTo>
                    <a:pt x="9" y="159"/>
                  </a:lnTo>
                  <a:lnTo>
                    <a:pt x="9" y="174"/>
                  </a:lnTo>
                  <a:lnTo>
                    <a:pt x="11" y="190"/>
                  </a:lnTo>
                  <a:lnTo>
                    <a:pt x="15" y="203"/>
                  </a:lnTo>
                  <a:lnTo>
                    <a:pt x="20" y="218"/>
                  </a:lnTo>
                  <a:lnTo>
                    <a:pt x="28" y="231"/>
                  </a:lnTo>
                  <a:lnTo>
                    <a:pt x="35" y="244"/>
                  </a:lnTo>
                  <a:lnTo>
                    <a:pt x="42" y="255"/>
                  </a:lnTo>
                  <a:lnTo>
                    <a:pt x="53" y="266"/>
                  </a:lnTo>
                  <a:lnTo>
                    <a:pt x="62" y="275"/>
                  </a:lnTo>
                  <a:lnTo>
                    <a:pt x="75" y="284"/>
                  </a:lnTo>
                  <a:lnTo>
                    <a:pt x="88" y="291"/>
                  </a:lnTo>
                  <a:lnTo>
                    <a:pt x="101" y="297"/>
                  </a:lnTo>
                  <a:lnTo>
                    <a:pt x="114" y="302"/>
                  </a:lnTo>
                  <a:lnTo>
                    <a:pt x="128" y="306"/>
                  </a:lnTo>
                  <a:lnTo>
                    <a:pt x="143" y="308"/>
                  </a:lnTo>
                  <a:lnTo>
                    <a:pt x="159" y="309"/>
                  </a:lnTo>
                  <a:lnTo>
                    <a:pt x="174" y="308"/>
                  </a:lnTo>
                  <a:lnTo>
                    <a:pt x="189" y="306"/>
                  </a:lnTo>
                  <a:lnTo>
                    <a:pt x="203" y="302"/>
                  </a:lnTo>
                  <a:lnTo>
                    <a:pt x="216" y="297"/>
                  </a:lnTo>
                  <a:lnTo>
                    <a:pt x="231" y="291"/>
                  </a:lnTo>
                  <a:lnTo>
                    <a:pt x="242" y="284"/>
                  </a:lnTo>
                  <a:lnTo>
                    <a:pt x="255" y="275"/>
                  </a:lnTo>
                  <a:lnTo>
                    <a:pt x="264" y="266"/>
                  </a:lnTo>
                  <a:lnTo>
                    <a:pt x="275" y="255"/>
                  </a:lnTo>
                  <a:lnTo>
                    <a:pt x="282" y="244"/>
                  </a:lnTo>
                  <a:lnTo>
                    <a:pt x="289" y="231"/>
                  </a:lnTo>
                  <a:lnTo>
                    <a:pt x="297" y="218"/>
                  </a:lnTo>
                  <a:lnTo>
                    <a:pt x="302" y="203"/>
                  </a:lnTo>
                  <a:lnTo>
                    <a:pt x="306" y="190"/>
                  </a:lnTo>
                  <a:lnTo>
                    <a:pt x="308" y="174"/>
                  </a:lnTo>
                  <a:lnTo>
                    <a:pt x="308" y="159"/>
                  </a:lnTo>
                  <a:lnTo>
                    <a:pt x="317" y="159"/>
                  </a:lnTo>
                  <a:close/>
                </a:path>
              </a:pathLst>
            </a:custGeom>
            <a:solidFill>
              <a:srgbClr val="DDF1FF"/>
            </a:solidFill>
            <a:ln w="9525">
              <a:noFill/>
              <a:round/>
              <a:headEnd/>
              <a:tailEnd/>
            </a:ln>
          </p:spPr>
          <p:txBody>
            <a:bodyPr/>
            <a:lstStyle/>
            <a:p>
              <a:endParaRPr lang="en-US"/>
            </a:p>
          </p:txBody>
        </p:sp>
        <p:sp>
          <p:nvSpPr>
            <p:cNvPr id="49313" name="Freeform 378"/>
            <p:cNvSpPr>
              <a:spLocks/>
            </p:cNvSpPr>
            <p:nvPr/>
          </p:nvSpPr>
          <p:spPr bwMode="auto">
            <a:xfrm>
              <a:off x="3822703" y="3155969"/>
              <a:ext cx="436033" cy="487362"/>
            </a:xfrm>
            <a:custGeom>
              <a:avLst/>
              <a:gdLst>
                <a:gd name="T0" fmla="*/ 2147483647 w 309"/>
                <a:gd name="T1" fmla="*/ 2147483647 h 307"/>
                <a:gd name="T2" fmla="*/ 2147483647 w 309"/>
                <a:gd name="T3" fmla="*/ 2147483647 h 307"/>
                <a:gd name="T4" fmla="*/ 2147483647 w 309"/>
                <a:gd name="T5" fmla="*/ 2147483647 h 307"/>
                <a:gd name="T6" fmla="*/ 2147483647 w 309"/>
                <a:gd name="T7" fmla="*/ 2147483647 h 307"/>
                <a:gd name="T8" fmla="*/ 2147483647 w 309"/>
                <a:gd name="T9" fmla="*/ 2147483647 h 307"/>
                <a:gd name="T10" fmla="*/ 2147483647 w 309"/>
                <a:gd name="T11" fmla="*/ 0 h 307"/>
                <a:gd name="T12" fmla="*/ 2147483647 w 309"/>
                <a:gd name="T13" fmla="*/ 2147483647 h 307"/>
                <a:gd name="T14" fmla="*/ 2147483647 w 309"/>
                <a:gd name="T15" fmla="*/ 2147483647 h 307"/>
                <a:gd name="T16" fmla="*/ 2147483647 w 309"/>
                <a:gd name="T17" fmla="*/ 2147483647 h 307"/>
                <a:gd name="T18" fmla="*/ 2147483647 w 309"/>
                <a:gd name="T19" fmla="*/ 2147483647 h 307"/>
                <a:gd name="T20" fmla="*/ 0 w 309"/>
                <a:gd name="T21" fmla="*/ 2147483647 h 307"/>
                <a:gd name="T22" fmla="*/ 2147483647 w 309"/>
                <a:gd name="T23" fmla="*/ 2147483647 h 307"/>
                <a:gd name="T24" fmla="*/ 2147483647 w 309"/>
                <a:gd name="T25" fmla="*/ 2147483647 h 307"/>
                <a:gd name="T26" fmla="*/ 2147483647 w 309"/>
                <a:gd name="T27" fmla="*/ 2147483647 h 307"/>
                <a:gd name="T28" fmla="*/ 2147483647 w 309"/>
                <a:gd name="T29" fmla="*/ 2147483647 h 307"/>
                <a:gd name="T30" fmla="*/ 2147483647 w 309"/>
                <a:gd name="T31" fmla="*/ 2147483647 h 307"/>
                <a:gd name="T32" fmla="*/ 2147483647 w 309"/>
                <a:gd name="T33" fmla="*/ 2147483647 h 307"/>
                <a:gd name="T34" fmla="*/ 2147483647 w 309"/>
                <a:gd name="T35" fmla="*/ 2147483647 h 307"/>
                <a:gd name="T36" fmla="*/ 2147483647 w 309"/>
                <a:gd name="T37" fmla="*/ 2147483647 h 307"/>
                <a:gd name="T38" fmla="*/ 2147483647 w 309"/>
                <a:gd name="T39" fmla="*/ 2147483647 h 307"/>
                <a:gd name="T40" fmla="*/ 2147483647 w 309"/>
                <a:gd name="T41" fmla="*/ 2147483647 h 307"/>
                <a:gd name="T42" fmla="*/ 2147483647 w 309"/>
                <a:gd name="T43" fmla="*/ 2147483647 h 307"/>
                <a:gd name="T44" fmla="*/ 2147483647 w 309"/>
                <a:gd name="T45" fmla="*/ 2147483647 h 307"/>
                <a:gd name="T46" fmla="*/ 2147483647 w 309"/>
                <a:gd name="T47" fmla="*/ 2147483647 h 307"/>
                <a:gd name="T48" fmla="*/ 2147483647 w 309"/>
                <a:gd name="T49" fmla="*/ 2147483647 h 307"/>
                <a:gd name="T50" fmla="*/ 2147483647 w 309"/>
                <a:gd name="T51" fmla="*/ 2147483647 h 307"/>
                <a:gd name="T52" fmla="*/ 2147483647 w 309"/>
                <a:gd name="T53" fmla="*/ 2147483647 h 307"/>
                <a:gd name="T54" fmla="*/ 2147483647 w 309"/>
                <a:gd name="T55" fmla="*/ 2147483647 h 307"/>
                <a:gd name="T56" fmla="*/ 2147483647 w 309"/>
                <a:gd name="T57" fmla="*/ 2147483647 h 307"/>
                <a:gd name="T58" fmla="*/ 2147483647 w 309"/>
                <a:gd name="T59" fmla="*/ 2147483647 h 307"/>
                <a:gd name="T60" fmla="*/ 2147483647 w 309"/>
                <a:gd name="T61" fmla="*/ 2147483647 h 307"/>
                <a:gd name="T62" fmla="*/ 2147483647 w 309"/>
                <a:gd name="T63" fmla="*/ 2147483647 h 307"/>
                <a:gd name="T64" fmla="*/ 2147483647 w 309"/>
                <a:gd name="T65" fmla="*/ 2147483647 h 307"/>
                <a:gd name="T66" fmla="*/ 2147483647 w 309"/>
                <a:gd name="T67" fmla="*/ 2147483647 h 307"/>
                <a:gd name="T68" fmla="*/ 2147483647 w 309"/>
                <a:gd name="T69" fmla="*/ 2147483647 h 307"/>
                <a:gd name="T70" fmla="*/ 2147483647 w 309"/>
                <a:gd name="T71" fmla="*/ 2147483647 h 307"/>
                <a:gd name="T72" fmla="*/ 2147483647 w 309"/>
                <a:gd name="T73" fmla="*/ 2147483647 h 307"/>
                <a:gd name="T74" fmla="*/ 2147483647 w 309"/>
                <a:gd name="T75" fmla="*/ 2147483647 h 307"/>
                <a:gd name="T76" fmla="*/ 2147483647 w 309"/>
                <a:gd name="T77" fmla="*/ 2147483647 h 307"/>
                <a:gd name="T78" fmla="*/ 2147483647 w 309"/>
                <a:gd name="T79" fmla="*/ 2147483647 h 307"/>
                <a:gd name="T80" fmla="*/ 2147483647 w 309"/>
                <a:gd name="T81" fmla="*/ 2147483647 h 307"/>
                <a:gd name="T82" fmla="*/ 2147483647 w 309"/>
                <a:gd name="T83" fmla="*/ 2147483647 h 307"/>
                <a:gd name="T84" fmla="*/ 2147483647 w 309"/>
                <a:gd name="T85" fmla="*/ 2147483647 h 3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9"/>
                <a:gd name="T130" fmla="*/ 0 h 307"/>
                <a:gd name="T131" fmla="*/ 309 w 309"/>
                <a:gd name="T132" fmla="*/ 307 h 3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9" h="307">
                  <a:moveTo>
                    <a:pt x="309" y="153"/>
                  </a:moveTo>
                  <a:lnTo>
                    <a:pt x="307" y="137"/>
                  </a:lnTo>
                  <a:lnTo>
                    <a:pt x="306" y="122"/>
                  </a:lnTo>
                  <a:lnTo>
                    <a:pt x="302" y="108"/>
                  </a:lnTo>
                  <a:lnTo>
                    <a:pt x="296" y="93"/>
                  </a:lnTo>
                  <a:lnTo>
                    <a:pt x="291" y="80"/>
                  </a:lnTo>
                  <a:lnTo>
                    <a:pt x="282" y="67"/>
                  </a:lnTo>
                  <a:lnTo>
                    <a:pt x="274" y="55"/>
                  </a:lnTo>
                  <a:lnTo>
                    <a:pt x="263" y="44"/>
                  </a:lnTo>
                  <a:lnTo>
                    <a:pt x="253" y="34"/>
                  </a:lnTo>
                  <a:lnTo>
                    <a:pt x="242" y="25"/>
                  </a:lnTo>
                  <a:lnTo>
                    <a:pt x="229" y="18"/>
                  </a:lnTo>
                  <a:lnTo>
                    <a:pt x="214" y="11"/>
                  </a:lnTo>
                  <a:lnTo>
                    <a:pt x="201" y="7"/>
                  </a:lnTo>
                  <a:lnTo>
                    <a:pt x="185" y="1"/>
                  </a:lnTo>
                  <a:lnTo>
                    <a:pt x="170" y="0"/>
                  </a:lnTo>
                  <a:lnTo>
                    <a:pt x="155" y="0"/>
                  </a:lnTo>
                  <a:lnTo>
                    <a:pt x="139" y="0"/>
                  </a:lnTo>
                  <a:lnTo>
                    <a:pt x="124" y="1"/>
                  </a:lnTo>
                  <a:lnTo>
                    <a:pt x="108" y="7"/>
                  </a:lnTo>
                  <a:lnTo>
                    <a:pt x="95" y="11"/>
                  </a:lnTo>
                  <a:lnTo>
                    <a:pt x="80" y="18"/>
                  </a:lnTo>
                  <a:lnTo>
                    <a:pt x="68" y="25"/>
                  </a:lnTo>
                  <a:lnTo>
                    <a:pt x="57" y="34"/>
                  </a:lnTo>
                  <a:lnTo>
                    <a:pt x="46" y="44"/>
                  </a:lnTo>
                  <a:lnTo>
                    <a:pt x="35" y="55"/>
                  </a:lnTo>
                  <a:lnTo>
                    <a:pt x="27" y="67"/>
                  </a:lnTo>
                  <a:lnTo>
                    <a:pt x="18" y="80"/>
                  </a:lnTo>
                  <a:lnTo>
                    <a:pt x="13" y="93"/>
                  </a:lnTo>
                  <a:lnTo>
                    <a:pt x="7" y="108"/>
                  </a:lnTo>
                  <a:lnTo>
                    <a:pt x="4" y="122"/>
                  </a:lnTo>
                  <a:lnTo>
                    <a:pt x="2" y="137"/>
                  </a:lnTo>
                  <a:lnTo>
                    <a:pt x="0" y="153"/>
                  </a:lnTo>
                  <a:lnTo>
                    <a:pt x="2" y="170"/>
                  </a:lnTo>
                  <a:lnTo>
                    <a:pt x="4" y="184"/>
                  </a:lnTo>
                  <a:lnTo>
                    <a:pt x="7" y="199"/>
                  </a:lnTo>
                  <a:lnTo>
                    <a:pt x="13" y="214"/>
                  </a:lnTo>
                  <a:lnTo>
                    <a:pt x="18" y="227"/>
                  </a:lnTo>
                  <a:lnTo>
                    <a:pt x="27" y="239"/>
                  </a:lnTo>
                  <a:lnTo>
                    <a:pt x="35" y="252"/>
                  </a:lnTo>
                  <a:lnTo>
                    <a:pt x="46" y="263"/>
                  </a:lnTo>
                  <a:lnTo>
                    <a:pt x="57" y="272"/>
                  </a:lnTo>
                  <a:lnTo>
                    <a:pt x="68" y="282"/>
                  </a:lnTo>
                  <a:lnTo>
                    <a:pt x="80" y="289"/>
                  </a:lnTo>
                  <a:lnTo>
                    <a:pt x="95" y="296"/>
                  </a:lnTo>
                  <a:lnTo>
                    <a:pt x="108" y="302"/>
                  </a:lnTo>
                  <a:lnTo>
                    <a:pt x="124" y="305"/>
                  </a:lnTo>
                  <a:lnTo>
                    <a:pt x="139" y="307"/>
                  </a:lnTo>
                  <a:lnTo>
                    <a:pt x="155" y="307"/>
                  </a:lnTo>
                  <a:lnTo>
                    <a:pt x="170" y="307"/>
                  </a:lnTo>
                  <a:lnTo>
                    <a:pt x="185" y="305"/>
                  </a:lnTo>
                  <a:lnTo>
                    <a:pt x="201" y="302"/>
                  </a:lnTo>
                  <a:lnTo>
                    <a:pt x="214" y="296"/>
                  </a:lnTo>
                  <a:lnTo>
                    <a:pt x="229" y="289"/>
                  </a:lnTo>
                  <a:lnTo>
                    <a:pt x="242" y="282"/>
                  </a:lnTo>
                  <a:lnTo>
                    <a:pt x="253" y="272"/>
                  </a:lnTo>
                  <a:lnTo>
                    <a:pt x="263" y="263"/>
                  </a:lnTo>
                  <a:lnTo>
                    <a:pt x="274" y="252"/>
                  </a:lnTo>
                  <a:lnTo>
                    <a:pt x="282" y="239"/>
                  </a:lnTo>
                  <a:lnTo>
                    <a:pt x="291" y="227"/>
                  </a:lnTo>
                  <a:lnTo>
                    <a:pt x="296" y="214"/>
                  </a:lnTo>
                  <a:lnTo>
                    <a:pt x="302" y="199"/>
                  </a:lnTo>
                  <a:lnTo>
                    <a:pt x="306" y="184"/>
                  </a:lnTo>
                  <a:lnTo>
                    <a:pt x="307" y="170"/>
                  </a:lnTo>
                  <a:lnTo>
                    <a:pt x="309" y="153"/>
                  </a:lnTo>
                  <a:lnTo>
                    <a:pt x="300" y="153"/>
                  </a:lnTo>
                  <a:lnTo>
                    <a:pt x="298" y="139"/>
                  </a:lnTo>
                  <a:lnTo>
                    <a:pt x="296" y="124"/>
                  </a:lnTo>
                  <a:lnTo>
                    <a:pt x="293" y="109"/>
                  </a:lnTo>
                  <a:lnTo>
                    <a:pt x="289" y="97"/>
                  </a:lnTo>
                  <a:lnTo>
                    <a:pt x="282" y="84"/>
                  </a:lnTo>
                  <a:lnTo>
                    <a:pt x="274" y="73"/>
                  </a:lnTo>
                  <a:lnTo>
                    <a:pt x="267" y="62"/>
                  </a:lnTo>
                  <a:lnTo>
                    <a:pt x="258" y="51"/>
                  </a:lnTo>
                  <a:lnTo>
                    <a:pt x="247" y="42"/>
                  </a:lnTo>
                  <a:lnTo>
                    <a:pt x="236" y="33"/>
                  </a:lnTo>
                  <a:lnTo>
                    <a:pt x="223" y="25"/>
                  </a:lnTo>
                  <a:lnTo>
                    <a:pt x="210" y="20"/>
                  </a:lnTo>
                  <a:lnTo>
                    <a:pt x="198" y="14"/>
                  </a:lnTo>
                  <a:lnTo>
                    <a:pt x="183" y="11"/>
                  </a:lnTo>
                  <a:lnTo>
                    <a:pt x="170" y="9"/>
                  </a:lnTo>
                  <a:lnTo>
                    <a:pt x="155" y="9"/>
                  </a:lnTo>
                  <a:lnTo>
                    <a:pt x="139" y="9"/>
                  </a:lnTo>
                  <a:lnTo>
                    <a:pt x="126" y="11"/>
                  </a:lnTo>
                  <a:lnTo>
                    <a:pt x="112" y="14"/>
                  </a:lnTo>
                  <a:lnTo>
                    <a:pt x="99" y="20"/>
                  </a:lnTo>
                  <a:lnTo>
                    <a:pt x="86" y="25"/>
                  </a:lnTo>
                  <a:lnTo>
                    <a:pt x="73" y="33"/>
                  </a:lnTo>
                  <a:lnTo>
                    <a:pt x="62" y="42"/>
                  </a:lnTo>
                  <a:lnTo>
                    <a:pt x="51" y="51"/>
                  </a:lnTo>
                  <a:lnTo>
                    <a:pt x="42" y="62"/>
                  </a:lnTo>
                  <a:lnTo>
                    <a:pt x="35" y="73"/>
                  </a:lnTo>
                  <a:lnTo>
                    <a:pt x="27" y="84"/>
                  </a:lnTo>
                  <a:lnTo>
                    <a:pt x="20" y="97"/>
                  </a:lnTo>
                  <a:lnTo>
                    <a:pt x="16" y="109"/>
                  </a:lnTo>
                  <a:lnTo>
                    <a:pt x="13" y="124"/>
                  </a:lnTo>
                  <a:lnTo>
                    <a:pt x="11" y="139"/>
                  </a:lnTo>
                  <a:lnTo>
                    <a:pt x="9" y="153"/>
                  </a:lnTo>
                  <a:lnTo>
                    <a:pt x="11" y="168"/>
                  </a:lnTo>
                  <a:lnTo>
                    <a:pt x="13" y="183"/>
                  </a:lnTo>
                  <a:lnTo>
                    <a:pt x="16" y="197"/>
                  </a:lnTo>
                  <a:lnTo>
                    <a:pt x="20" y="210"/>
                  </a:lnTo>
                  <a:lnTo>
                    <a:pt x="27" y="223"/>
                  </a:lnTo>
                  <a:lnTo>
                    <a:pt x="35" y="234"/>
                  </a:lnTo>
                  <a:lnTo>
                    <a:pt x="42" y="245"/>
                  </a:lnTo>
                  <a:lnTo>
                    <a:pt x="51" y="256"/>
                  </a:lnTo>
                  <a:lnTo>
                    <a:pt x="62" y="265"/>
                  </a:lnTo>
                  <a:lnTo>
                    <a:pt x="73" y="274"/>
                  </a:lnTo>
                  <a:lnTo>
                    <a:pt x="86" y="282"/>
                  </a:lnTo>
                  <a:lnTo>
                    <a:pt x="99" y="287"/>
                  </a:lnTo>
                  <a:lnTo>
                    <a:pt x="112" y="292"/>
                  </a:lnTo>
                  <a:lnTo>
                    <a:pt x="126" y="296"/>
                  </a:lnTo>
                  <a:lnTo>
                    <a:pt x="139" y="298"/>
                  </a:lnTo>
                  <a:lnTo>
                    <a:pt x="155" y="298"/>
                  </a:lnTo>
                  <a:lnTo>
                    <a:pt x="170" y="298"/>
                  </a:lnTo>
                  <a:lnTo>
                    <a:pt x="183" y="296"/>
                  </a:lnTo>
                  <a:lnTo>
                    <a:pt x="198" y="292"/>
                  </a:lnTo>
                  <a:lnTo>
                    <a:pt x="210" y="287"/>
                  </a:lnTo>
                  <a:lnTo>
                    <a:pt x="223" y="282"/>
                  </a:lnTo>
                  <a:lnTo>
                    <a:pt x="236" y="274"/>
                  </a:lnTo>
                  <a:lnTo>
                    <a:pt x="247" y="265"/>
                  </a:lnTo>
                  <a:lnTo>
                    <a:pt x="258" y="256"/>
                  </a:lnTo>
                  <a:lnTo>
                    <a:pt x="267" y="245"/>
                  </a:lnTo>
                  <a:lnTo>
                    <a:pt x="274" y="234"/>
                  </a:lnTo>
                  <a:lnTo>
                    <a:pt x="282" y="223"/>
                  </a:lnTo>
                  <a:lnTo>
                    <a:pt x="289" y="210"/>
                  </a:lnTo>
                  <a:lnTo>
                    <a:pt x="293" y="197"/>
                  </a:lnTo>
                  <a:lnTo>
                    <a:pt x="296" y="183"/>
                  </a:lnTo>
                  <a:lnTo>
                    <a:pt x="298" y="168"/>
                  </a:lnTo>
                  <a:lnTo>
                    <a:pt x="300" y="153"/>
                  </a:lnTo>
                  <a:lnTo>
                    <a:pt x="309" y="153"/>
                  </a:lnTo>
                  <a:close/>
                </a:path>
              </a:pathLst>
            </a:custGeom>
            <a:solidFill>
              <a:srgbClr val="DEF1FF"/>
            </a:solidFill>
            <a:ln w="9525">
              <a:noFill/>
              <a:round/>
              <a:headEnd/>
              <a:tailEnd/>
            </a:ln>
          </p:spPr>
          <p:txBody>
            <a:bodyPr/>
            <a:lstStyle/>
            <a:p>
              <a:endParaRPr lang="en-US"/>
            </a:p>
          </p:txBody>
        </p:sp>
        <p:sp>
          <p:nvSpPr>
            <p:cNvPr id="49314" name="Freeform 379"/>
            <p:cNvSpPr>
              <a:spLocks/>
            </p:cNvSpPr>
            <p:nvPr/>
          </p:nvSpPr>
          <p:spPr bwMode="auto">
            <a:xfrm>
              <a:off x="3829758" y="3160731"/>
              <a:ext cx="421923" cy="476250"/>
            </a:xfrm>
            <a:custGeom>
              <a:avLst/>
              <a:gdLst>
                <a:gd name="T0" fmla="*/ 2147483647 w 299"/>
                <a:gd name="T1" fmla="*/ 2147483647 h 300"/>
                <a:gd name="T2" fmla="*/ 2147483647 w 299"/>
                <a:gd name="T3" fmla="*/ 2147483647 h 300"/>
                <a:gd name="T4" fmla="*/ 2147483647 w 299"/>
                <a:gd name="T5" fmla="*/ 2147483647 h 300"/>
                <a:gd name="T6" fmla="*/ 2147483647 w 299"/>
                <a:gd name="T7" fmla="*/ 2147483647 h 300"/>
                <a:gd name="T8" fmla="*/ 2147483647 w 299"/>
                <a:gd name="T9" fmla="*/ 2147483647 h 300"/>
                <a:gd name="T10" fmla="*/ 2147483647 w 299"/>
                <a:gd name="T11" fmla="*/ 2147483647 h 300"/>
                <a:gd name="T12" fmla="*/ 2147483647 w 299"/>
                <a:gd name="T13" fmla="*/ 2147483647 h 300"/>
                <a:gd name="T14" fmla="*/ 2147483647 w 299"/>
                <a:gd name="T15" fmla="*/ 2147483647 h 300"/>
                <a:gd name="T16" fmla="*/ 2147483647 w 299"/>
                <a:gd name="T17" fmla="*/ 2147483647 h 300"/>
                <a:gd name="T18" fmla="*/ 2147483647 w 299"/>
                <a:gd name="T19" fmla="*/ 2147483647 h 300"/>
                <a:gd name="T20" fmla="*/ 0 w 299"/>
                <a:gd name="T21" fmla="*/ 2147483647 h 300"/>
                <a:gd name="T22" fmla="*/ 2147483647 w 299"/>
                <a:gd name="T23" fmla="*/ 2147483647 h 300"/>
                <a:gd name="T24" fmla="*/ 2147483647 w 299"/>
                <a:gd name="T25" fmla="*/ 2147483647 h 300"/>
                <a:gd name="T26" fmla="*/ 2147483647 w 299"/>
                <a:gd name="T27" fmla="*/ 2147483647 h 300"/>
                <a:gd name="T28" fmla="*/ 2147483647 w 299"/>
                <a:gd name="T29" fmla="*/ 2147483647 h 300"/>
                <a:gd name="T30" fmla="*/ 2147483647 w 299"/>
                <a:gd name="T31" fmla="*/ 2147483647 h 300"/>
                <a:gd name="T32" fmla="*/ 2147483647 w 299"/>
                <a:gd name="T33" fmla="*/ 2147483647 h 300"/>
                <a:gd name="T34" fmla="*/ 2147483647 w 299"/>
                <a:gd name="T35" fmla="*/ 2147483647 h 300"/>
                <a:gd name="T36" fmla="*/ 2147483647 w 299"/>
                <a:gd name="T37" fmla="*/ 2147483647 h 300"/>
                <a:gd name="T38" fmla="*/ 2147483647 w 299"/>
                <a:gd name="T39" fmla="*/ 2147483647 h 300"/>
                <a:gd name="T40" fmla="*/ 2147483647 w 299"/>
                <a:gd name="T41" fmla="*/ 2147483647 h 300"/>
                <a:gd name="T42" fmla="*/ 2147483647 w 299"/>
                <a:gd name="T43" fmla="*/ 2147483647 h 300"/>
                <a:gd name="T44" fmla="*/ 2147483647 w 299"/>
                <a:gd name="T45" fmla="*/ 2147483647 h 300"/>
                <a:gd name="T46" fmla="*/ 2147483647 w 299"/>
                <a:gd name="T47" fmla="*/ 2147483647 h 300"/>
                <a:gd name="T48" fmla="*/ 2147483647 w 299"/>
                <a:gd name="T49" fmla="*/ 2147483647 h 300"/>
                <a:gd name="T50" fmla="*/ 2147483647 w 299"/>
                <a:gd name="T51" fmla="*/ 2147483647 h 300"/>
                <a:gd name="T52" fmla="*/ 2147483647 w 299"/>
                <a:gd name="T53" fmla="*/ 2147483647 h 300"/>
                <a:gd name="T54" fmla="*/ 2147483647 w 299"/>
                <a:gd name="T55" fmla="*/ 2147483647 h 300"/>
                <a:gd name="T56" fmla="*/ 2147483647 w 299"/>
                <a:gd name="T57" fmla="*/ 2147483647 h 300"/>
                <a:gd name="T58" fmla="*/ 2147483647 w 299"/>
                <a:gd name="T59" fmla="*/ 2147483647 h 300"/>
                <a:gd name="T60" fmla="*/ 2147483647 w 299"/>
                <a:gd name="T61" fmla="*/ 2147483647 h 300"/>
                <a:gd name="T62" fmla="*/ 2147483647 w 299"/>
                <a:gd name="T63" fmla="*/ 2147483647 h 300"/>
                <a:gd name="T64" fmla="*/ 2147483647 w 299"/>
                <a:gd name="T65" fmla="*/ 2147483647 h 300"/>
                <a:gd name="T66" fmla="*/ 2147483647 w 299"/>
                <a:gd name="T67" fmla="*/ 2147483647 h 300"/>
                <a:gd name="T68" fmla="*/ 2147483647 w 299"/>
                <a:gd name="T69" fmla="*/ 2147483647 h 300"/>
                <a:gd name="T70" fmla="*/ 2147483647 w 299"/>
                <a:gd name="T71" fmla="*/ 2147483647 h 300"/>
                <a:gd name="T72" fmla="*/ 2147483647 w 299"/>
                <a:gd name="T73" fmla="*/ 2147483647 h 300"/>
                <a:gd name="T74" fmla="*/ 2147483647 w 299"/>
                <a:gd name="T75" fmla="*/ 2147483647 h 300"/>
                <a:gd name="T76" fmla="*/ 2147483647 w 299"/>
                <a:gd name="T77" fmla="*/ 2147483647 h 300"/>
                <a:gd name="T78" fmla="*/ 2147483647 w 299"/>
                <a:gd name="T79" fmla="*/ 2147483647 h 300"/>
                <a:gd name="T80" fmla="*/ 2147483647 w 299"/>
                <a:gd name="T81" fmla="*/ 2147483647 h 300"/>
                <a:gd name="T82" fmla="*/ 2147483647 w 299"/>
                <a:gd name="T83" fmla="*/ 2147483647 h 300"/>
                <a:gd name="T84" fmla="*/ 2147483647 w 299"/>
                <a:gd name="T85" fmla="*/ 2147483647 h 30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9"/>
                <a:gd name="T130" fmla="*/ 0 h 300"/>
                <a:gd name="T131" fmla="*/ 299 w 299"/>
                <a:gd name="T132" fmla="*/ 300 h 30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9" h="300">
                  <a:moveTo>
                    <a:pt x="299" y="150"/>
                  </a:moveTo>
                  <a:lnTo>
                    <a:pt x="299" y="136"/>
                  </a:lnTo>
                  <a:lnTo>
                    <a:pt x="297" y="121"/>
                  </a:lnTo>
                  <a:lnTo>
                    <a:pt x="293" y="106"/>
                  </a:lnTo>
                  <a:lnTo>
                    <a:pt x="288" y="92"/>
                  </a:lnTo>
                  <a:lnTo>
                    <a:pt x="280" y="79"/>
                  </a:lnTo>
                  <a:lnTo>
                    <a:pt x="273" y="66"/>
                  </a:lnTo>
                  <a:lnTo>
                    <a:pt x="266" y="55"/>
                  </a:lnTo>
                  <a:lnTo>
                    <a:pt x="255" y="44"/>
                  </a:lnTo>
                  <a:lnTo>
                    <a:pt x="246" y="35"/>
                  </a:lnTo>
                  <a:lnTo>
                    <a:pt x="233" y="26"/>
                  </a:lnTo>
                  <a:lnTo>
                    <a:pt x="222" y="19"/>
                  </a:lnTo>
                  <a:lnTo>
                    <a:pt x="207" y="13"/>
                  </a:lnTo>
                  <a:lnTo>
                    <a:pt x="194" y="8"/>
                  </a:lnTo>
                  <a:lnTo>
                    <a:pt x="180" y="4"/>
                  </a:lnTo>
                  <a:lnTo>
                    <a:pt x="165" y="2"/>
                  </a:lnTo>
                  <a:lnTo>
                    <a:pt x="150" y="0"/>
                  </a:lnTo>
                  <a:lnTo>
                    <a:pt x="134" y="2"/>
                  </a:lnTo>
                  <a:lnTo>
                    <a:pt x="119" y="4"/>
                  </a:lnTo>
                  <a:lnTo>
                    <a:pt x="105" y="8"/>
                  </a:lnTo>
                  <a:lnTo>
                    <a:pt x="92" y="13"/>
                  </a:lnTo>
                  <a:lnTo>
                    <a:pt x="79" y="19"/>
                  </a:lnTo>
                  <a:lnTo>
                    <a:pt x="66" y="26"/>
                  </a:lnTo>
                  <a:lnTo>
                    <a:pt x="53" y="35"/>
                  </a:lnTo>
                  <a:lnTo>
                    <a:pt x="44" y="44"/>
                  </a:lnTo>
                  <a:lnTo>
                    <a:pt x="33" y="55"/>
                  </a:lnTo>
                  <a:lnTo>
                    <a:pt x="26" y="66"/>
                  </a:lnTo>
                  <a:lnTo>
                    <a:pt x="19" y="79"/>
                  </a:lnTo>
                  <a:lnTo>
                    <a:pt x="11" y="92"/>
                  </a:lnTo>
                  <a:lnTo>
                    <a:pt x="6" y="106"/>
                  </a:lnTo>
                  <a:lnTo>
                    <a:pt x="2" y="121"/>
                  </a:lnTo>
                  <a:lnTo>
                    <a:pt x="0" y="136"/>
                  </a:lnTo>
                  <a:lnTo>
                    <a:pt x="0" y="150"/>
                  </a:lnTo>
                  <a:lnTo>
                    <a:pt x="0" y="165"/>
                  </a:lnTo>
                  <a:lnTo>
                    <a:pt x="2" y="181"/>
                  </a:lnTo>
                  <a:lnTo>
                    <a:pt x="6" y="194"/>
                  </a:lnTo>
                  <a:lnTo>
                    <a:pt x="11" y="209"/>
                  </a:lnTo>
                  <a:lnTo>
                    <a:pt x="19" y="222"/>
                  </a:lnTo>
                  <a:lnTo>
                    <a:pt x="26" y="235"/>
                  </a:lnTo>
                  <a:lnTo>
                    <a:pt x="33" y="246"/>
                  </a:lnTo>
                  <a:lnTo>
                    <a:pt x="44" y="257"/>
                  </a:lnTo>
                  <a:lnTo>
                    <a:pt x="53" y="266"/>
                  </a:lnTo>
                  <a:lnTo>
                    <a:pt x="66" y="275"/>
                  </a:lnTo>
                  <a:lnTo>
                    <a:pt x="79" y="282"/>
                  </a:lnTo>
                  <a:lnTo>
                    <a:pt x="92" y="288"/>
                  </a:lnTo>
                  <a:lnTo>
                    <a:pt x="105" y="293"/>
                  </a:lnTo>
                  <a:lnTo>
                    <a:pt x="119" y="297"/>
                  </a:lnTo>
                  <a:lnTo>
                    <a:pt x="134" y="299"/>
                  </a:lnTo>
                  <a:lnTo>
                    <a:pt x="150" y="300"/>
                  </a:lnTo>
                  <a:lnTo>
                    <a:pt x="165" y="299"/>
                  </a:lnTo>
                  <a:lnTo>
                    <a:pt x="180" y="297"/>
                  </a:lnTo>
                  <a:lnTo>
                    <a:pt x="194" y="293"/>
                  </a:lnTo>
                  <a:lnTo>
                    <a:pt x="207" y="288"/>
                  </a:lnTo>
                  <a:lnTo>
                    <a:pt x="222" y="282"/>
                  </a:lnTo>
                  <a:lnTo>
                    <a:pt x="233" y="275"/>
                  </a:lnTo>
                  <a:lnTo>
                    <a:pt x="246" y="266"/>
                  </a:lnTo>
                  <a:lnTo>
                    <a:pt x="255" y="257"/>
                  </a:lnTo>
                  <a:lnTo>
                    <a:pt x="266" y="246"/>
                  </a:lnTo>
                  <a:lnTo>
                    <a:pt x="273" y="235"/>
                  </a:lnTo>
                  <a:lnTo>
                    <a:pt x="280" y="222"/>
                  </a:lnTo>
                  <a:lnTo>
                    <a:pt x="288" y="209"/>
                  </a:lnTo>
                  <a:lnTo>
                    <a:pt x="293" y="194"/>
                  </a:lnTo>
                  <a:lnTo>
                    <a:pt x="297" y="181"/>
                  </a:lnTo>
                  <a:lnTo>
                    <a:pt x="299" y="165"/>
                  </a:lnTo>
                  <a:lnTo>
                    <a:pt x="299" y="150"/>
                  </a:lnTo>
                  <a:lnTo>
                    <a:pt x="290" y="150"/>
                  </a:lnTo>
                  <a:lnTo>
                    <a:pt x="290" y="136"/>
                  </a:lnTo>
                  <a:lnTo>
                    <a:pt x="288" y="123"/>
                  </a:lnTo>
                  <a:lnTo>
                    <a:pt x="284" y="108"/>
                  </a:lnTo>
                  <a:lnTo>
                    <a:pt x="279" y="95"/>
                  </a:lnTo>
                  <a:lnTo>
                    <a:pt x="273" y="83"/>
                  </a:lnTo>
                  <a:lnTo>
                    <a:pt x="266" y="72"/>
                  </a:lnTo>
                  <a:lnTo>
                    <a:pt x="258" y="61"/>
                  </a:lnTo>
                  <a:lnTo>
                    <a:pt x="249" y="52"/>
                  </a:lnTo>
                  <a:lnTo>
                    <a:pt x="238" y="42"/>
                  </a:lnTo>
                  <a:lnTo>
                    <a:pt x="227" y="33"/>
                  </a:lnTo>
                  <a:lnTo>
                    <a:pt x="216" y="26"/>
                  </a:lnTo>
                  <a:lnTo>
                    <a:pt x="204" y="20"/>
                  </a:lnTo>
                  <a:lnTo>
                    <a:pt x="191" y="17"/>
                  </a:lnTo>
                  <a:lnTo>
                    <a:pt x="178" y="13"/>
                  </a:lnTo>
                  <a:lnTo>
                    <a:pt x="163" y="11"/>
                  </a:lnTo>
                  <a:lnTo>
                    <a:pt x="150" y="9"/>
                  </a:lnTo>
                  <a:lnTo>
                    <a:pt x="136" y="11"/>
                  </a:lnTo>
                  <a:lnTo>
                    <a:pt x="121" y="13"/>
                  </a:lnTo>
                  <a:lnTo>
                    <a:pt x="108" y="17"/>
                  </a:lnTo>
                  <a:lnTo>
                    <a:pt x="96" y="20"/>
                  </a:lnTo>
                  <a:lnTo>
                    <a:pt x="83" y="26"/>
                  </a:lnTo>
                  <a:lnTo>
                    <a:pt x="72" y="33"/>
                  </a:lnTo>
                  <a:lnTo>
                    <a:pt x="61" y="42"/>
                  </a:lnTo>
                  <a:lnTo>
                    <a:pt x="50" y="52"/>
                  </a:lnTo>
                  <a:lnTo>
                    <a:pt x="41" y="61"/>
                  </a:lnTo>
                  <a:lnTo>
                    <a:pt x="33" y="72"/>
                  </a:lnTo>
                  <a:lnTo>
                    <a:pt x="26" y="83"/>
                  </a:lnTo>
                  <a:lnTo>
                    <a:pt x="21" y="95"/>
                  </a:lnTo>
                  <a:lnTo>
                    <a:pt x="15" y="108"/>
                  </a:lnTo>
                  <a:lnTo>
                    <a:pt x="11" y="123"/>
                  </a:lnTo>
                  <a:lnTo>
                    <a:pt x="10" y="136"/>
                  </a:lnTo>
                  <a:lnTo>
                    <a:pt x="10" y="150"/>
                  </a:lnTo>
                  <a:lnTo>
                    <a:pt x="10" y="165"/>
                  </a:lnTo>
                  <a:lnTo>
                    <a:pt x="11" y="180"/>
                  </a:lnTo>
                  <a:lnTo>
                    <a:pt x="15" y="192"/>
                  </a:lnTo>
                  <a:lnTo>
                    <a:pt x="21" y="205"/>
                  </a:lnTo>
                  <a:lnTo>
                    <a:pt x="26" y="218"/>
                  </a:lnTo>
                  <a:lnTo>
                    <a:pt x="33" y="229"/>
                  </a:lnTo>
                  <a:lnTo>
                    <a:pt x="41" y="240"/>
                  </a:lnTo>
                  <a:lnTo>
                    <a:pt x="50" y="249"/>
                  </a:lnTo>
                  <a:lnTo>
                    <a:pt x="61" y="258"/>
                  </a:lnTo>
                  <a:lnTo>
                    <a:pt x="72" y="268"/>
                  </a:lnTo>
                  <a:lnTo>
                    <a:pt x="83" y="275"/>
                  </a:lnTo>
                  <a:lnTo>
                    <a:pt x="96" y="280"/>
                  </a:lnTo>
                  <a:lnTo>
                    <a:pt x="108" y="284"/>
                  </a:lnTo>
                  <a:lnTo>
                    <a:pt x="121" y="288"/>
                  </a:lnTo>
                  <a:lnTo>
                    <a:pt x="136" y="289"/>
                  </a:lnTo>
                  <a:lnTo>
                    <a:pt x="150" y="291"/>
                  </a:lnTo>
                  <a:lnTo>
                    <a:pt x="163" y="289"/>
                  </a:lnTo>
                  <a:lnTo>
                    <a:pt x="178" y="288"/>
                  </a:lnTo>
                  <a:lnTo>
                    <a:pt x="191" y="284"/>
                  </a:lnTo>
                  <a:lnTo>
                    <a:pt x="204" y="280"/>
                  </a:lnTo>
                  <a:lnTo>
                    <a:pt x="216" y="275"/>
                  </a:lnTo>
                  <a:lnTo>
                    <a:pt x="227" y="268"/>
                  </a:lnTo>
                  <a:lnTo>
                    <a:pt x="238" y="258"/>
                  </a:lnTo>
                  <a:lnTo>
                    <a:pt x="249" y="249"/>
                  </a:lnTo>
                  <a:lnTo>
                    <a:pt x="258" y="240"/>
                  </a:lnTo>
                  <a:lnTo>
                    <a:pt x="266" y="229"/>
                  </a:lnTo>
                  <a:lnTo>
                    <a:pt x="273" y="218"/>
                  </a:lnTo>
                  <a:lnTo>
                    <a:pt x="279" y="205"/>
                  </a:lnTo>
                  <a:lnTo>
                    <a:pt x="284" y="192"/>
                  </a:lnTo>
                  <a:lnTo>
                    <a:pt x="288" y="180"/>
                  </a:lnTo>
                  <a:lnTo>
                    <a:pt x="290" y="165"/>
                  </a:lnTo>
                  <a:lnTo>
                    <a:pt x="290" y="150"/>
                  </a:lnTo>
                  <a:lnTo>
                    <a:pt x="299" y="150"/>
                  </a:lnTo>
                  <a:close/>
                </a:path>
              </a:pathLst>
            </a:custGeom>
            <a:solidFill>
              <a:srgbClr val="DFF2FF"/>
            </a:solidFill>
            <a:ln w="9525">
              <a:noFill/>
              <a:round/>
              <a:headEnd/>
              <a:tailEnd/>
            </a:ln>
          </p:spPr>
          <p:txBody>
            <a:bodyPr/>
            <a:lstStyle/>
            <a:p>
              <a:endParaRPr lang="en-US"/>
            </a:p>
          </p:txBody>
        </p:sp>
        <p:sp>
          <p:nvSpPr>
            <p:cNvPr id="49315" name="Freeform 380"/>
            <p:cNvSpPr>
              <a:spLocks/>
            </p:cNvSpPr>
            <p:nvPr/>
          </p:nvSpPr>
          <p:spPr bwMode="auto">
            <a:xfrm>
              <a:off x="3835400" y="3170256"/>
              <a:ext cx="410634" cy="458788"/>
            </a:xfrm>
            <a:custGeom>
              <a:avLst/>
              <a:gdLst>
                <a:gd name="T0" fmla="*/ 2147483647 w 291"/>
                <a:gd name="T1" fmla="*/ 2147483647 h 289"/>
                <a:gd name="T2" fmla="*/ 2147483647 w 291"/>
                <a:gd name="T3" fmla="*/ 2147483647 h 289"/>
                <a:gd name="T4" fmla="*/ 2147483647 w 291"/>
                <a:gd name="T5" fmla="*/ 2147483647 h 289"/>
                <a:gd name="T6" fmla="*/ 2147483647 w 291"/>
                <a:gd name="T7" fmla="*/ 2147483647 h 289"/>
                <a:gd name="T8" fmla="*/ 2147483647 w 291"/>
                <a:gd name="T9" fmla="*/ 2147483647 h 289"/>
                <a:gd name="T10" fmla="*/ 2147483647 w 291"/>
                <a:gd name="T11" fmla="*/ 0 h 289"/>
                <a:gd name="T12" fmla="*/ 2147483647 w 291"/>
                <a:gd name="T13" fmla="*/ 2147483647 h 289"/>
                <a:gd name="T14" fmla="*/ 2147483647 w 291"/>
                <a:gd name="T15" fmla="*/ 2147483647 h 289"/>
                <a:gd name="T16" fmla="*/ 2147483647 w 291"/>
                <a:gd name="T17" fmla="*/ 2147483647 h 289"/>
                <a:gd name="T18" fmla="*/ 2147483647 w 291"/>
                <a:gd name="T19" fmla="*/ 2147483647 h 289"/>
                <a:gd name="T20" fmla="*/ 0 w 291"/>
                <a:gd name="T21" fmla="*/ 2147483647 h 289"/>
                <a:gd name="T22" fmla="*/ 2147483647 w 291"/>
                <a:gd name="T23" fmla="*/ 2147483647 h 289"/>
                <a:gd name="T24" fmla="*/ 2147483647 w 291"/>
                <a:gd name="T25" fmla="*/ 2147483647 h 289"/>
                <a:gd name="T26" fmla="*/ 2147483647 w 291"/>
                <a:gd name="T27" fmla="*/ 2147483647 h 289"/>
                <a:gd name="T28" fmla="*/ 2147483647 w 291"/>
                <a:gd name="T29" fmla="*/ 2147483647 h 289"/>
                <a:gd name="T30" fmla="*/ 2147483647 w 291"/>
                <a:gd name="T31" fmla="*/ 2147483647 h 289"/>
                <a:gd name="T32" fmla="*/ 2147483647 w 291"/>
                <a:gd name="T33" fmla="*/ 2147483647 h 289"/>
                <a:gd name="T34" fmla="*/ 2147483647 w 291"/>
                <a:gd name="T35" fmla="*/ 2147483647 h 289"/>
                <a:gd name="T36" fmla="*/ 2147483647 w 291"/>
                <a:gd name="T37" fmla="*/ 2147483647 h 289"/>
                <a:gd name="T38" fmla="*/ 2147483647 w 291"/>
                <a:gd name="T39" fmla="*/ 2147483647 h 289"/>
                <a:gd name="T40" fmla="*/ 2147483647 w 291"/>
                <a:gd name="T41" fmla="*/ 2147483647 h 289"/>
                <a:gd name="T42" fmla="*/ 2147483647 w 291"/>
                <a:gd name="T43" fmla="*/ 2147483647 h 289"/>
                <a:gd name="T44" fmla="*/ 2147483647 w 291"/>
                <a:gd name="T45" fmla="*/ 2147483647 h 289"/>
                <a:gd name="T46" fmla="*/ 2147483647 w 291"/>
                <a:gd name="T47" fmla="*/ 2147483647 h 289"/>
                <a:gd name="T48" fmla="*/ 2147483647 w 291"/>
                <a:gd name="T49" fmla="*/ 2147483647 h 289"/>
                <a:gd name="T50" fmla="*/ 2147483647 w 291"/>
                <a:gd name="T51" fmla="*/ 2147483647 h 289"/>
                <a:gd name="T52" fmla="*/ 2147483647 w 291"/>
                <a:gd name="T53" fmla="*/ 2147483647 h 289"/>
                <a:gd name="T54" fmla="*/ 2147483647 w 291"/>
                <a:gd name="T55" fmla="*/ 2147483647 h 289"/>
                <a:gd name="T56" fmla="*/ 2147483647 w 291"/>
                <a:gd name="T57" fmla="*/ 2147483647 h 289"/>
                <a:gd name="T58" fmla="*/ 2147483647 w 291"/>
                <a:gd name="T59" fmla="*/ 2147483647 h 289"/>
                <a:gd name="T60" fmla="*/ 2147483647 w 291"/>
                <a:gd name="T61" fmla="*/ 2147483647 h 289"/>
                <a:gd name="T62" fmla="*/ 2147483647 w 291"/>
                <a:gd name="T63" fmla="*/ 2147483647 h 289"/>
                <a:gd name="T64" fmla="*/ 2147483647 w 291"/>
                <a:gd name="T65" fmla="*/ 2147483647 h 289"/>
                <a:gd name="T66" fmla="*/ 2147483647 w 291"/>
                <a:gd name="T67" fmla="*/ 2147483647 h 289"/>
                <a:gd name="T68" fmla="*/ 2147483647 w 291"/>
                <a:gd name="T69" fmla="*/ 2147483647 h 289"/>
                <a:gd name="T70" fmla="*/ 2147483647 w 291"/>
                <a:gd name="T71" fmla="*/ 2147483647 h 289"/>
                <a:gd name="T72" fmla="*/ 2147483647 w 291"/>
                <a:gd name="T73" fmla="*/ 2147483647 h 289"/>
                <a:gd name="T74" fmla="*/ 2147483647 w 291"/>
                <a:gd name="T75" fmla="*/ 2147483647 h 289"/>
                <a:gd name="T76" fmla="*/ 2147483647 w 291"/>
                <a:gd name="T77" fmla="*/ 2147483647 h 289"/>
                <a:gd name="T78" fmla="*/ 2147483647 w 291"/>
                <a:gd name="T79" fmla="*/ 2147483647 h 289"/>
                <a:gd name="T80" fmla="*/ 2147483647 w 291"/>
                <a:gd name="T81" fmla="*/ 2147483647 h 289"/>
                <a:gd name="T82" fmla="*/ 2147483647 w 291"/>
                <a:gd name="T83" fmla="*/ 2147483647 h 289"/>
                <a:gd name="T84" fmla="*/ 2147483647 w 291"/>
                <a:gd name="T85" fmla="*/ 2147483647 h 28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1"/>
                <a:gd name="T130" fmla="*/ 0 h 289"/>
                <a:gd name="T131" fmla="*/ 291 w 291"/>
                <a:gd name="T132" fmla="*/ 289 h 28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1" h="289">
                  <a:moveTo>
                    <a:pt x="291" y="144"/>
                  </a:moveTo>
                  <a:lnTo>
                    <a:pt x="289" y="130"/>
                  </a:lnTo>
                  <a:lnTo>
                    <a:pt x="287" y="115"/>
                  </a:lnTo>
                  <a:lnTo>
                    <a:pt x="284" y="100"/>
                  </a:lnTo>
                  <a:lnTo>
                    <a:pt x="280" y="88"/>
                  </a:lnTo>
                  <a:lnTo>
                    <a:pt x="273" y="75"/>
                  </a:lnTo>
                  <a:lnTo>
                    <a:pt x="265" y="64"/>
                  </a:lnTo>
                  <a:lnTo>
                    <a:pt x="258" y="53"/>
                  </a:lnTo>
                  <a:lnTo>
                    <a:pt x="249" y="42"/>
                  </a:lnTo>
                  <a:lnTo>
                    <a:pt x="238" y="33"/>
                  </a:lnTo>
                  <a:lnTo>
                    <a:pt x="227" y="24"/>
                  </a:lnTo>
                  <a:lnTo>
                    <a:pt x="214" y="16"/>
                  </a:lnTo>
                  <a:lnTo>
                    <a:pt x="201" y="11"/>
                  </a:lnTo>
                  <a:lnTo>
                    <a:pt x="189" y="5"/>
                  </a:lnTo>
                  <a:lnTo>
                    <a:pt x="176" y="2"/>
                  </a:lnTo>
                  <a:lnTo>
                    <a:pt x="161" y="0"/>
                  </a:lnTo>
                  <a:lnTo>
                    <a:pt x="146" y="0"/>
                  </a:lnTo>
                  <a:lnTo>
                    <a:pt x="130" y="0"/>
                  </a:lnTo>
                  <a:lnTo>
                    <a:pt x="117" y="2"/>
                  </a:lnTo>
                  <a:lnTo>
                    <a:pt x="103" y="5"/>
                  </a:lnTo>
                  <a:lnTo>
                    <a:pt x="90" y="11"/>
                  </a:lnTo>
                  <a:lnTo>
                    <a:pt x="77" y="16"/>
                  </a:lnTo>
                  <a:lnTo>
                    <a:pt x="64" y="24"/>
                  </a:lnTo>
                  <a:lnTo>
                    <a:pt x="53" y="33"/>
                  </a:lnTo>
                  <a:lnTo>
                    <a:pt x="42" y="42"/>
                  </a:lnTo>
                  <a:lnTo>
                    <a:pt x="33" y="53"/>
                  </a:lnTo>
                  <a:lnTo>
                    <a:pt x="26" y="64"/>
                  </a:lnTo>
                  <a:lnTo>
                    <a:pt x="18" y="75"/>
                  </a:lnTo>
                  <a:lnTo>
                    <a:pt x="11" y="88"/>
                  </a:lnTo>
                  <a:lnTo>
                    <a:pt x="7" y="100"/>
                  </a:lnTo>
                  <a:lnTo>
                    <a:pt x="4" y="115"/>
                  </a:lnTo>
                  <a:lnTo>
                    <a:pt x="2" y="130"/>
                  </a:lnTo>
                  <a:lnTo>
                    <a:pt x="0" y="144"/>
                  </a:lnTo>
                  <a:lnTo>
                    <a:pt x="2" y="159"/>
                  </a:lnTo>
                  <a:lnTo>
                    <a:pt x="4" y="174"/>
                  </a:lnTo>
                  <a:lnTo>
                    <a:pt x="7" y="188"/>
                  </a:lnTo>
                  <a:lnTo>
                    <a:pt x="11" y="201"/>
                  </a:lnTo>
                  <a:lnTo>
                    <a:pt x="18" y="214"/>
                  </a:lnTo>
                  <a:lnTo>
                    <a:pt x="26" y="225"/>
                  </a:lnTo>
                  <a:lnTo>
                    <a:pt x="33" y="236"/>
                  </a:lnTo>
                  <a:lnTo>
                    <a:pt x="42" y="247"/>
                  </a:lnTo>
                  <a:lnTo>
                    <a:pt x="53" y="256"/>
                  </a:lnTo>
                  <a:lnTo>
                    <a:pt x="64" y="265"/>
                  </a:lnTo>
                  <a:lnTo>
                    <a:pt x="77" y="273"/>
                  </a:lnTo>
                  <a:lnTo>
                    <a:pt x="90" y="278"/>
                  </a:lnTo>
                  <a:lnTo>
                    <a:pt x="103" y="283"/>
                  </a:lnTo>
                  <a:lnTo>
                    <a:pt x="117" y="287"/>
                  </a:lnTo>
                  <a:lnTo>
                    <a:pt x="130" y="289"/>
                  </a:lnTo>
                  <a:lnTo>
                    <a:pt x="146" y="289"/>
                  </a:lnTo>
                  <a:lnTo>
                    <a:pt x="161" y="289"/>
                  </a:lnTo>
                  <a:lnTo>
                    <a:pt x="176" y="287"/>
                  </a:lnTo>
                  <a:lnTo>
                    <a:pt x="189" y="283"/>
                  </a:lnTo>
                  <a:lnTo>
                    <a:pt x="201" y="278"/>
                  </a:lnTo>
                  <a:lnTo>
                    <a:pt x="214" y="273"/>
                  </a:lnTo>
                  <a:lnTo>
                    <a:pt x="227" y="265"/>
                  </a:lnTo>
                  <a:lnTo>
                    <a:pt x="238" y="256"/>
                  </a:lnTo>
                  <a:lnTo>
                    <a:pt x="249" y="247"/>
                  </a:lnTo>
                  <a:lnTo>
                    <a:pt x="258" y="236"/>
                  </a:lnTo>
                  <a:lnTo>
                    <a:pt x="265" y="225"/>
                  </a:lnTo>
                  <a:lnTo>
                    <a:pt x="273" y="214"/>
                  </a:lnTo>
                  <a:lnTo>
                    <a:pt x="280" y="201"/>
                  </a:lnTo>
                  <a:lnTo>
                    <a:pt x="284" y="188"/>
                  </a:lnTo>
                  <a:lnTo>
                    <a:pt x="287" y="174"/>
                  </a:lnTo>
                  <a:lnTo>
                    <a:pt x="289" y="159"/>
                  </a:lnTo>
                  <a:lnTo>
                    <a:pt x="291" y="144"/>
                  </a:lnTo>
                  <a:lnTo>
                    <a:pt x="282" y="144"/>
                  </a:lnTo>
                  <a:lnTo>
                    <a:pt x="282" y="130"/>
                  </a:lnTo>
                  <a:lnTo>
                    <a:pt x="278" y="117"/>
                  </a:lnTo>
                  <a:lnTo>
                    <a:pt x="276" y="104"/>
                  </a:lnTo>
                  <a:lnTo>
                    <a:pt x="271" y="91"/>
                  </a:lnTo>
                  <a:lnTo>
                    <a:pt x="265" y="80"/>
                  </a:lnTo>
                  <a:lnTo>
                    <a:pt x="258" y="67"/>
                  </a:lnTo>
                  <a:lnTo>
                    <a:pt x="251" y="58"/>
                  </a:lnTo>
                  <a:lnTo>
                    <a:pt x="242" y="47"/>
                  </a:lnTo>
                  <a:lnTo>
                    <a:pt x="233" y="40"/>
                  </a:lnTo>
                  <a:lnTo>
                    <a:pt x="222" y="31"/>
                  </a:lnTo>
                  <a:lnTo>
                    <a:pt x="211" y="25"/>
                  </a:lnTo>
                  <a:lnTo>
                    <a:pt x="198" y="18"/>
                  </a:lnTo>
                  <a:lnTo>
                    <a:pt x="187" y="14"/>
                  </a:lnTo>
                  <a:lnTo>
                    <a:pt x="172" y="11"/>
                  </a:lnTo>
                  <a:lnTo>
                    <a:pt x="159" y="9"/>
                  </a:lnTo>
                  <a:lnTo>
                    <a:pt x="146" y="9"/>
                  </a:lnTo>
                  <a:lnTo>
                    <a:pt x="132" y="9"/>
                  </a:lnTo>
                  <a:lnTo>
                    <a:pt x="119" y="11"/>
                  </a:lnTo>
                  <a:lnTo>
                    <a:pt x="104" y="14"/>
                  </a:lnTo>
                  <a:lnTo>
                    <a:pt x="93" y="18"/>
                  </a:lnTo>
                  <a:lnTo>
                    <a:pt x="81" y="25"/>
                  </a:lnTo>
                  <a:lnTo>
                    <a:pt x="70" y="31"/>
                  </a:lnTo>
                  <a:lnTo>
                    <a:pt x="59" y="40"/>
                  </a:lnTo>
                  <a:lnTo>
                    <a:pt x="49" y="47"/>
                  </a:lnTo>
                  <a:lnTo>
                    <a:pt x="40" y="58"/>
                  </a:lnTo>
                  <a:lnTo>
                    <a:pt x="33" y="67"/>
                  </a:lnTo>
                  <a:lnTo>
                    <a:pt x="26" y="80"/>
                  </a:lnTo>
                  <a:lnTo>
                    <a:pt x="20" y="91"/>
                  </a:lnTo>
                  <a:lnTo>
                    <a:pt x="15" y="104"/>
                  </a:lnTo>
                  <a:lnTo>
                    <a:pt x="13" y="117"/>
                  </a:lnTo>
                  <a:lnTo>
                    <a:pt x="11" y="130"/>
                  </a:lnTo>
                  <a:lnTo>
                    <a:pt x="9" y="144"/>
                  </a:lnTo>
                  <a:lnTo>
                    <a:pt x="11" y="159"/>
                  </a:lnTo>
                  <a:lnTo>
                    <a:pt x="13" y="172"/>
                  </a:lnTo>
                  <a:lnTo>
                    <a:pt x="15" y="185"/>
                  </a:lnTo>
                  <a:lnTo>
                    <a:pt x="20" y="197"/>
                  </a:lnTo>
                  <a:lnTo>
                    <a:pt x="26" y="208"/>
                  </a:lnTo>
                  <a:lnTo>
                    <a:pt x="33" y="221"/>
                  </a:lnTo>
                  <a:lnTo>
                    <a:pt x="40" y="230"/>
                  </a:lnTo>
                  <a:lnTo>
                    <a:pt x="49" y="241"/>
                  </a:lnTo>
                  <a:lnTo>
                    <a:pt x="59" y="249"/>
                  </a:lnTo>
                  <a:lnTo>
                    <a:pt x="70" y="258"/>
                  </a:lnTo>
                  <a:lnTo>
                    <a:pt x="81" y="263"/>
                  </a:lnTo>
                  <a:lnTo>
                    <a:pt x="93" y="271"/>
                  </a:lnTo>
                  <a:lnTo>
                    <a:pt x="104" y="274"/>
                  </a:lnTo>
                  <a:lnTo>
                    <a:pt x="119" y="278"/>
                  </a:lnTo>
                  <a:lnTo>
                    <a:pt x="132" y="280"/>
                  </a:lnTo>
                  <a:lnTo>
                    <a:pt x="146" y="280"/>
                  </a:lnTo>
                  <a:lnTo>
                    <a:pt x="159" y="280"/>
                  </a:lnTo>
                  <a:lnTo>
                    <a:pt x="172" y="278"/>
                  </a:lnTo>
                  <a:lnTo>
                    <a:pt x="187" y="274"/>
                  </a:lnTo>
                  <a:lnTo>
                    <a:pt x="198" y="271"/>
                  </a:lnTo>
                  <a:lnTo>
                    <a:pt x="211" y="263"/>
                  </a:lnTo>
                  <a:lnTo>
                    <a:pt x="222" y="258"/>
                  </a:lnTo>
                  <a:lnTo>
                    <a:pt x="233" y="249"/>
                  </a:lnTo>
                  <a:lnTo>
                    <a:pt x="242" y="241"/>
                  </a:lnTo>
                  <a:lnTo>
                    <a:pt x="251" y="230"/>
                  </a:lnTo>
                  <a:lnTo>
                    <a:pt x="258" y="221"/>
                  </a:lnTo>
                  <a:lnTo>
                    <a:pt x="265" y="208"/>
                  </a:lnTo>
                  <a:lnTo>
                    <a:pt x="271" y="197"/>
                  </a:lnTo>
                  <a:lnTo>
                    <a:pt x="276" y="185"/>
                  </a:lnTo>
                  <a:lnTo>
                    <a:pt x="278" y="172"/>
                  </a:lnTo>
                  <a:lnTo>
                    <a:pt x="282" y="159"/>
                  </a:lnTo>
                  <a:lnTo>
                    <a:pt x="282" y="144"/>
                  </a:lnTo>
                  <a:lnTo>
                    <a:pt x="291" y="144"/>
                  </a:lnTo>
                  <a:close/>
                </a:path>
              </a:pathLst>
            </a:custGeom>
            <a:solidFill>
              <a:srgbClr val="E0F2FF"/>
            </a:solidFill>
            <a:ln w="9525">
              <a:noFill/>
              <a:round/>
              <a:headEnd/>
              <a:tailEnd/>
            </a:ln>
          </p:spPr>
          <p:txBody>
            <a:bodyPr/>
            <a:lstStyle/>
            <a:p>
              <a:endParaRPr lang="en-US"/>
            </a:p>
          </p:txBody>
        </p:sp>
        <p:sp>
          <p:nvSpPr>
            <p:cNvPr id="49316" name="Freeform 381"/>
            <p:cNvSpPr>
              <a:spLocks/>
            </p:cNvSpPr>
            <p:nvPr/>
          </p:nvSpPr>
          <p:spPr bwMode="auto">
            <a:xfrm>
              <a:off x="3843869" y="3175020"/>
              <a:ext cx="395111" cy="447675"/>
            </a:xfrm>
            <a:custGeom>
              <a:avLst/>
              <a:gdLst>
                <a:gd name="T0" fmla="*/ 2147483647 w 280"/>
                <a:gd name="T1" fmla="*/ 2147483647 h 282"/>
                <a:gd name="T2" fmla="*/ 2147483647 w 280"/>
                <a:gd name="T3" fmla="*/ 2147483647 h 282"/>
                <a:gd name="T4" fmla="*/ 2147483647 w 280"/>
                <a:gd name="T5" fmla="*/ 2147483647 h 282"/>
                <a:gd name="T6" fmla="*/ 2147483647 w 280"/>
                <a:gd name="T7" fmla="*/ 2147483647 h 282"/>
                <a:gd name="T8" fmla="*/ 2147483647 w 280"/>
                <a:gd name="T9" fmla="*/ 2147483647 h 282"/>
                <a:gd name="T10" fmla="*/ 2147483647 w 280"/>
                <a:gd name="T11" fmla="*/ 2147483647 h 282"/>
                <a:gd name="T12" fmla="*/ 2147483647 w 280"/>
                <a:gd name="T13" fmla="*/ 2147483647 h 282"/>
                <a:gd name="T14" fmla="*/ 2147483647 w 280"/>
                <a:gd name="T15" fmla="*/ 2147483647 h 282"/>
                <a:gd name="T16" fmla="*/ 2147483647 w 280"/>
                <a:gd name="T17" fmla="*/ 2147483647 h 282"/>
                <a:gd name="T18" fmla="*/ 2147483647 w 280"/>
                <a:gd name="T19" fmla="*/ 2147483647 h 282"/>
                <a:gd name="T20" fmla="*/ 0 w 280"/>
                <a:gd name="T21" fmla="*/ 2147483647 h 282"/>
                <a:gd name="T22" fmla="*/ 2147483647 w 280"/>
                <a:gd name="T23" fmla="*/ 2147483647 h 282"/>
                <a:gd name="T24" fmla="*/ 2147483647 w 280"/>
                <a:gd name="T25" fmla="*/ 2147483647 h 282"/>
                <a:gd name="T26" fmla="*/ 2147483647 w 280"/>
                <a:gd name="T27" fmla="*/ 2147483647 h 282"/>
                <a:gd name="T28" fmla="*/ 2147483647 w 280"/>
                <a:gd name="T29" fmla="*/ 2147483647 h 282"/>
                <a:gd name="T30" fmla="*/ 2147483647 w 280"/>
                <a:gd name="T31" fmla="*/ 2147483647 h 282"/>
                <a:gd name="T32" fmla="*/ 2147483647 w 280"/>
                <a:gd name="T33" fmla="*/ 2147483647 h 282"/>
                <a:gd name="T34" fmla="*/ 2147483647 w 280"/>
                <a:gd name="T35" fmla="*/ 2147483647 h 282"/>
                <a:gd name="T36" fmla="*/ 2147483647 w 280"/>
                <a:gd name="T37" fmla="*/ 2147483647 h 282"/>
                <a:gd name="T38" fmla="*/ 2147483647 w 280"/>
                <a:gd name="T39" fmla="*/ 2147483647 h 282"/>
                <a:gd name="T40" fmla="*/ 2147483647 w 280"/>
                <a:gd name="T41" fmla="*/ 2147483647 h 282"/>
                <a:gd name="T42" fmla="*/ 2147483647 w 280"/>
                <a:gd name="T43" fmla="*/ 2147483647 h 282"/>
                <a:gd name="T44" fmla="*/ 2147483647 w 280"/>
                <a:gd name="T45" fmla="*/ 2147483647 h 282"/>
                <a:gd name="T46" fmla="*/ 2147483647 w 280"/>
                <a:gd name="T47" fmla="*/ 2147483647 h 282"/>
                <a:gd name="T48" fmla="*/ 2147483647 w 280"/>
                <a:gd name="T49" fmla="*/ 2147483647 h 282"/>
                <a:gd name="T50" fmla="*/ 2147483647 w 280"/>
                <a:gd name="T51" fmla="*/ 2147483647 h 282"/>
                <a:gd name="T52" fmla="*/ 2147483647 w 280"/>
                <a:gd name="T53" fmla="*/ 2147483647 h 282"/>
                <a:gd name="T54" fmla="*/ 2147483647 w 280"/>
                <a:gd name="T55" fmla="*/ 2147483647 h 282"/>
                <a:gd name="T56" fmla="*/ 2147483647 w 280"/>
                <a:gd name="T57" fmla="*/ 2147483647 h 282"/>
                <a:gd name="T58" fmla="*/ 2147483647 w 280"/>
                <a:gd name="T59" fmla="*/ 2147483647 h 282"/>
                <a:gd name="T60" fmla="*/ 2147483647 w 280"/>
                <a:gd name="T61" fmla="*/ 2147483647 h 282"/>
                <a:gd name="T62" fmla="*/ 2147483647 w 280"/>
                <a:gd name="T63" fmla="*/ 2147483647 h 282"/>
                <a:gd name="T64" fmla="*/ 2147483647 w 280"/>
                <a:gd name="T65" fmla="*/ 2147483647 h 282"/>
                <a:gd name="T66" fmla="*/ 2147483647 w 280"/>
                <a:gd name="T67" fmla="*/ 2147483647 h 282"/>
                <a:gd name="T68" fmla="*/ 2147483647 w 280"/>
                <a:gd name="T69" fmla="*/ 2147483647 h 282"/>
                <a:gd name="T70" fmla="*/ 2147483647 w 280"/>
                <a:gd name="T71" fmla="*/ 2147483647 h 282"/>
                <a:gd name="T72" fmla="*/ 2147483647 w 280"/>
                <a:gd name="T73" fmla="*/ 2147483647 h 282"/>
                <a:gd name="T74" fmla="*/ 2147483647 w 280"/>
                <a:gd name="T75" fmla="*/ 2147483647 h 282"/>
                <a:gd name="T76" fmla="*/ 2147483647 w 280"/>
                <a:gd name="T77" fmla="*/ 2147483647 h 282"/>
                <a:gd name="T78" fmla="*/ 2147483647 w 280"/>
                <a:gd name="T79" fmla="*/ 2147483647 h 282"/>
                <a:gd name="T80" fmla="*/ 2147483647 w 280"/>
                <a:gd name="T81" fmla="*/ 2147483647 h 282"/>
                <a:gd name="T82" fmla="*/ 2147483647 w 280"/>
                <a:gd name="T83" fmla="*/ 2147483647 h 282"/>
                <a:gd name="T84" fmla="*/ 2147483647 w 280"/>
                <a:gd name="T85" fmla="*/ 2147483647 h 2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0"/>
                <a:gd name="T130" fmla="*/ 0 h 282"/>
                <a:gd name="T131" fmla="*/ 280 w 280"/>
                <a:gd name="T132" fmla="*/ 282 h 28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0" h="282">
                  <a:moveTo>
                    <a:pt x="280" y="141"/>
                  </a:moveTo>
                  <a:lnTo>
                    <a:pt x="280" y="127"/>
                  </a:lnTo>
                  <a:lnTo>
                    <a:pt x="278" y="114"/>
                  </a:lnTo>
                  <a:lnTo>
                    <a:pt x="274" y="99"/>
                  </a:lnTo>
                  <a:lnTo>
                    <a:pt x="269" y="86"/>
                  </a:lnTo>
                  <a:lnTo>
                    <a:pt x="263" y="74"/>
                  </a:lnTo>
                  <a:lnTo>
                    <a:pt x="256" y="63"/>
                  </a:lnTo>
                  <a:lnTo>
                    <a:pt x="248" y="52"/>
                  </a:lnTo>
                  <a:lnTo>
                    <a:pt x="239" y="43"/>
                  </a:lnTo>
                  <a:lnTo>
                    <a:pt x="228" y="33"/>
                  </a:lnTo>
                  <a:lnTo>
                    <a:pt x="217" y="24"/>
                  </a:lnTo>
                  <a:lnTo>
                    <a:pt x="206" y="17"/>
                  </a:lnTo>
                  <a:lnTo>
                    <a:pt x="194" y="11"/>
                  </a:lnTo>
                  <a:lnTo>
                    <a:pt x="181" y="8"/>
                  </a:lnTo>
                  <a:lnTo>
                    <a:pt x="168" y="4"/>
                  </a:lnTo>
                  <a:lnTo>
                    <a:pt x="153" y="2"/>
                  </a:lnTo>
                  <a:lnTo>
                    <a:pt x="140" y="0"/>
                  </a:lnTo>
                  <a:lnTo>
                    <a:pt x="126" y="2"/>
                  </a:lnTo>
                  <a:lnTo>
                    <a:pt x="111" y="4"/>
                  </a:lnTo>
                  <a:lnTo>
                    <a:pt x="98" y="8"/>
                  </a:lnTo>
                  <a:lnTo>
                    <a:pt x="86" y="11"/>
                  </a:lnTo>
                  <a:lnTo>
                    <a:pt x="73" y="17"/>
                  </a:lnTo>
                  <a:lnTo>
                    <a:pt x="62" y="24"/>
                  </a:lnTo>
                  <a:lnTo>
                    <a:pt x="51" y="33"/>
                  </a:lnTo>
                  <a:lnTo>
                    <a:pt x="40" y="43"/>
                  </a:lnTo>
                  <a:lnTo>
                    <a:pt x="31" y="52"/>
                  </a:lnTo>
                  <a:lnTo>
                    <a:pt x="23" y="63"/>
                  </a:lnTo>
                  <a:lnTo>
                    <a:pt x="16" y="74"/>
                  </a:lnTo>
                  <a:lnTo>
                    <a:pt x="11" y="86"/>
                  </a:lnTo>
                  <a:lnTo>
                    <a:pt x="5" y="99"/>
                  </a:lnTo>
                  <a:lnTo>
                    <a:pt x="1" y="114"/>
                  </a:lnTo>
                  <a:lnTo>
                    <a:pt x="0" y="127"/>
                  </a:lnTo>
                  <a:lnTo>
                    <a:pt x="0" y="141"/>
                  </a:lnTo>
                  <a:lnTo>
                    <a:pt x="0" y="156"/>
                  </a:lnTo>
                  <a:lnTo>
                    <a:pt x="1" y="171"/>
                  </a:lnTo>
                  <a:lnTo>
                    <a:pt x="5" y="183"/>
                  </a:lnTo>
                  <a:lnTo>
                    <a:pt x="11" y="196"/>
                  </a:lnTo>
                  <a:lnTo>
                    <a:pt x="16" y="209"/>
                  </a:lnTo>
                  <a:lnTo>
                    <a:pt x="23" y="220"/>
                  </a:lnTo>
                  <a:lnTo>
                    <a:pt x="31" y="231"/>
                  </a:lnTo>
                  <a:lnTo>
                    <a:pt x="40" y="240"/>
                  </a:lnTo>
                  <a:lnTo>
                    <a:pt x="51" y="249"/>
                  </a:lnTo>
                  <a:lnTo>
                    <a:pt x="62" y="259"/>
                  </a:lnTo>
                  <a:lnTo>
                    <a:pt x="73" y="266"/>
                  </a:lnTo>
                  <a:lnTo>
                    <a:pt x="86" y="271"/>
                  </a:lnTo>
                  <a:lnTo>
                    <a:pt x="98" y="275"/>
                  </a:lnTo>
                  <a:lnTo>
                    <a:pt x="111" y="279"/>
                  </a:lnTo>
                  <a:lnTo>
                    <a:pt x="126" y="280"/>
                  </a:lnTo>
                  <a:lnTo>
                    <a:pt x="140" y="282"/>
                  </a:lnTo>
                  <a:lnTo>
                    <a:pt x="153" y="280"/>
                  </a:lnTo>
                  <a:lnTo>
                    <a:pt x="168" y="279"/>
                  </a:lnTo>
                  <a:lnTo>
                    <a:pt x="181" y="275"/>
                  </a:lnTo>
                  <a:lnTo>
                    <a:pt x="194" y="271"/>
                  </a:lnTo>
                  <a:lnTo>
                    <a:pt x="206" y="266"/>
                  </a:lnTo>
                  <a:lnTo>
                    <a:pt x="217" y="259"/>
                  </a:lnTo>
                  <a:lnTo>
                    <a:pt x="228" y="249"/>
                  </a:lnTo>
                  <a:lnTo>
                    <a:pt x="239" y="240"/>
                  </a:lnTo>
                  <a:lnTo>
                    <a:pt x="248" y="231"/>
                  </a:lnTo>
                  <a:lnTo>
                    <a:pt x="256" y="220"/>
                  </a:lnTo>
                  <a:lnTo>
                    <a:pt x="263" y="209"/>
                  </a:lnTo>
                  <a:lnTo>
                    <a:pt x="269" y="196"/>
                  </a:lnTo>
                  <a:lnTo>
                    <a:pt x="274" y="183"/>
                  </a:lnTo>
                  <a:lnTo>
                    <a:pt x="278" y="171"/>
                  </a:lnTo>
                  <a:lnTo>
                    <a:pt x="280" y="156"/>
                  </a:lnTo>
                  <a:lnTo>
                    <a:pt x="280" y="141"/>
                  </a:lnTo>
                  <a:lnTo>
                    <a:pt x="270" y="141"/>
                  </a:lnTo>
                  <a:lnTo>
                    <a:pt x="270" y="129"/>
                  </a:lnTo>
                  <a:lnTo>
                    <a:pt x="269" y="116"/>
                  </a:lnTo>
                  <a:lnTo>
                    <a:pt x="265" y="103"/>
                  </a:lnTo>
                  <a:lnTo>
                    <a:pt x="261" y="90"/>
                  </a:lnTo>
                  <a:lnTo>
                    <a:pt x="256" y="79"/>
                  </a:lnTo>
                  <a:lnTo>
                    <a:pt x="248" y="68"/>
                  </a:lnTo>
                  <a:lnTo>
                    <a:pt x="241" y="57"/>
                  </a:lnTo>
                  <a:lnTo>
                    <a:pt x="232" y="48"/>
                  </a:lnTo>
                  <a:lnTo>
                    <a:pt x="223" y="41"/>
                  </a:lnTo>
                  <a:lnTo>
                    <a:pt x="214" y="32"/>
                  </a:lnTo>
                  <a:lnTo>
                    <a:pt x="203" y="26"/>
                  </a:lnTo>
                  <a:lnTo>
                    <a:pt x="190" y="21"/>
                  </a:lnTo>
                  <a:lnTo>
                    <a:pt x="179" y="15"/>
                  </a:lnTo>
                  <a:lnTo>
                    <a:pt x="166" y="13"/>
                  </a:lnTo>
                  <a:lnTo>
                    <a:pt x="153" y="10"/>
                  </a:lnTo>
                  <a:lnTo>
                    <a:pt x="140" y="10"/>
                  </a:lnTo>
                  <a:lnTo>
                    <a:pt x="126" y="10"/>
                  </a:lnTo>
                  <a:lnTo>
                    <a:pt x="113" y="13"/>
                  </a:lnTo>
                  <a:lnTo>
                    <a:pt x="100" y="15"/>
                  </a:lnTo>
                  <a:lnTo>
                    <a:pt x="89" y="21"/>
                  </a:lnTo>
                  <a:lnTo>
                    <a:pt x="76" y="26"/>
                  </a:lnTo>
                  <a:lnTo>
                    <a:pt x="65" y="32"/>
                  </a:lnTo>
                  <a:lnTo>
                    <a:pt x="56" y="41"/>
                  </a:lnTo>
                  <a:lnTo>
                    <a:pt x="47" y="48"/>
                  </a:lnTo>
                  <a:lnTo>
                    <a:pt x="38" y="57"/>
                  </a:lnTo>
                  <a:lnTo>
                    <a:pt x="31" y="68"/>
                  </a:lnTo>
                  <a:lnTo>
                    <a:pt x="23" y="79"/>
                  </a:lnTo>
                  <a:lnTo>
                    <a:pt x="18" y="90"/>
                  </a:lnTo>
                  <a:lnTo>
                    <a:pt x="14" y="103"/>
                  </a:lnTo>
                  <a:lnTo>
                    <a:pt x="11" y="116"/>
                  </a:lnTo>
                  <a:lnTo>
                    <a:pt x="9" y="129"/>
                  </a:lnTo>
                  <a:lnTo>
                    <a:pt x="9" y="141"/>
                  </a:lnTo>
                  <a:lnTo>
                    <a:pt x="9" y="154"/>
                  </a:lnTo>
                  <a:lnTo>
                    <a:pt x="11" y="169"/>
                  </a:lnTo>
                  <a:lnTo>
                    <a:pt x="14" y="180"/>
                  </a:lnTo>
                  <a:lnTo>
                    <a:pt x="18" y="193"/>
                  </a:lnTo>
                  <a:lnTo>
                    <a:pt x="23" y="204"/>
                  </a:lnTo>
                  <a:lnTo>
                    <a:pt x="31" y="215"/>
                  </a:lnTo>
                  <a:lnTo>
                    <a:pt x="38" y="226"/>
                  </a:lnTo>
                  <a:lnTo>
                    <a:pt x="47" y="235"/>
                  </a:lnTo>
                  <a:lnTo>
                    <a:pt x="56" y="244"/>
                  </a:lnTo>
                  <a:lnTo>
                    <a:pt x="65" y="251"/>
                  </a:lnTo>
                  <a:lnTo>
                    <a:pt x="76" y="257"/>
                  </a:lnTo>
                  <a:lnTo>
                    <a:pt x="89" y="262"/>
                  </a:lnTo>
                  <a:lnTo>
                    <a:pt x="100" y="268"/>
                  </a:lnTo>
                  <a:lnTo>
                    <a:pt x="113" y="270"/>
                  </a:lnTo>
                  <a:lnTo>
                    <a:pt x="126" y="273"/>
                  </a:lnTo>
                  <a:lnTo>
                    <a:pt x="140" y="273"/>
                  </a:lnTo>
                  <a:lnTo>
                    <a:pt x="153" y="273"/>
                  </a:lnTo>
                  <a:lnTo>
                    <a:pt x="166" y="270"/>
                  </a:lnTo>
                  <a:lnTo>
                    <a:pt x="179" y="268"/>
                  </a:lnTo>
                  <a:lnTo>
                    <a:pt x="190" y="262"/>
                  </a:lnTo>
                  <a:lnTo>
                    <a:pt x="203" y="257"/>
                  </a:lnTo>
                  <a:lnTo>
                    <a:pt x="214" y="251"/>
                  </a:lnTo>
                  <a:lnTo>
                    <a:pt x="223" y="244"/>
                  </a:lnTo>
                  <a:lnTo>
                    <a:pt x="232" y="235"/>
                  </a:lnTo>
                  <a:lnTo>
                    <a:pt x="241" y="226"/>
                  </a:lnTo>
                  <a:lnTo>
                    <a:pt x="248" y="215"/>
                  </a:lnTo>
                  <a:lnTo>
                    <a:pt x="256" y="204"/>
                  </a:lnTo>
                  <a:lnTo>
                    <a:pt x="261" y="193"/>
                  </a:lnTo>
                  <a:lnTo>
                    <a:pt x="265" y="180"/>
                  </a:lnTo>
                  <a:lnTo>
                    <a:pt x="269" y="169"/>
                  </a:lnTo>
                  <a:lnTo>
                    <a:pt x="270" y="154"/>
                  </a:lnTo>
                  <a:lnTo>
                    <a:pt x="270" y="141"/>
                  </a:lnTo>
                  <a:lnTo>
                    <a:pt x="280" y="141"/>
                  </a:lnTo>
                  <a:close/>
                </a:path>
              </a:pathLst>
            </a:custGeom>
            <a:solidFill>
              <a:srgbClr val="E1F3FF"/>
            </a:solidFill>
            <a:ln w="9525">
              <a:noFill/>
              <a:round/>
              <a:headEnd/>
              <a:tailEnd/>
            </a:ln>
          </p:spPr>
          <p:txBody>
            <a:bodyPr/>
            <a:lstStyle/>
            <a:p>
              <a:endParaRPr lang="en-US"/>
            </a:p>
          </p:txBody>
        </p:sp>
        <p:sp>
          <p:nvSpPr>
            <p:cNvPr id="49317" name="Freeform 382"/>
            <p:cNvSpPr>
              <a:spLocks/>
            </p:cNvSpPr>
            <p:nvPr/>
          </p:nvSpPr>
          <p:spPr bwMode="auto">
            <a:xfrm>
              <a:off x="3848103" y="3184544"/>
              <a:ext cx="385233" cy="430212"/>
            </a:xfrm>
            <a:custGeom>
              <a:avLst/>
              <a:gdLst>
                <a:gd name="T0" fmla="*/ 2147483647 w 273"/>
                <a:gd name="T1" fmla="*/ 2147483647 h 271"/>
                <a:gd name="T2" fmla="*/ 2147483647 w 273"/>
                <a:gd name="T3" fmla="*/ 2147483647 h 271"/>
                <a:gd name="T4" fmla="*/ 2147483647 w 273"/>
                <a:gd name="T5" fmla="*/ 2147483647 h 271"/>
                <a:gd name="T6" fmla="*/ 2147483647 w 273"/>
                <a:gd name="T7" fmla="*/ 2147483647 h 271"/>
                <a:gd name="T8" fmla="*/ 2147483647 w 273"/>
                <a:gd name="T9" fmla="*/ 2147483647 h 271"/>
                <a:gd name="T10" fmla="*/ 2147483647 w 273"/>
                <a:gd name="T11" fmla="*/ 0 h 271"/>
                <a:gd name="T12" fmla="*/ 2147483647 w 273"/>
                <a:gd name="T13" fmla="*/ 2147483647 h 271"/>
                <a:gd name="T14" fmla="*/ 2147483647 w 273"/>
                <a:gd name="T15" fmla="*/ 2147483647 h 271"/>
                <a:gd name="T16" fmla="*/ 2147483647 w 273"/>
                <a:gd name="T17" fmla="*/ 2147483647 h 271"/>
                <a:gd name="T18" fmla="*/ 2147483647 w 273"/>
                <a:gd name="T19" fmla="*/ 2147483647 h 271"/>
                <a:gd name="T20" fmla="*/ 0 w 273"/>
                <a:gd name="T21" fmla="*/ 2147483647 h 271"/>
                <a:gd name="T22" fmla="*/ 2147483647 w 273"/>
                <a:gd name="T23" fmla="*/ 2147483647 h 271"/>
                <a:gd name="T24" fmla="*/ 2147483647 w 273"/>
                <a:gd name="T25" fmla="*/ 2147483647 h 271"/>
                <a:gd name="T26" fmla="*/ 2147483647 w 273"/>
                <a:gd name="T27" fmla="*/ 2147483647 h 271"/>
                <a:gd name="T28" fmla="*/ 2147483647 w 273"/>
                <a:gd name="T29" fmla="*/ 2147483647 h 271"/>
                <a:gd name="T30" fmla="*/ 2147483647 w 273"/>
                <a:gd name="T31" fmla="*/ 2147483647 h 271"/>
                <a:gd name="T32" fmla="*/ 2147483647 w 273"/>
                <a:gd name="T33" fmla="*/ 2147483647 h 271"/>
                <a:gd name="T34" fmla="*/ 2147483647 w 273"/>
                <a:gd name="T35" fmla="*/ 2147483647 h 271"/>
                <a:gd name="T36" fmla="*/ 2147483647 w 273"/>
                <a:gd name="T37" fmla="*/ 2147483647 h 271"/>
                <a:gd name="T38" fmla="*/ 2147483647 w 273"/>
                <a:gd name="T39" fmla="*/ 2147483647 h 271"/>
                <a:gd name="T40" fmla="*/ 2147483647 w 273"/>
                <a:gd name="T41" fmla="*/ 2147483647 h 271"/>
                <a:gd name="T42" fmla="*/ 2147483647 w 273"/>
                <a:gd name="T43" fmla="*/ 2147483647 h 271"/>
                <a:gd name="T44" fmla="*/ 2147483647 w 273"/>
                <a:gd name="T45" fmla="*/ 2147483647 h 271"/>
                <a:gd name="T46" fmla="*/ 2147483647 w 273"/>
                <a:gd name="T47" fmla="*/ 2147483647 h 271"/>
                <a:gd name="T48" fmla="*/ 2147483647 w 273"/>
                <a:gd name="T49" fmla="*/ 2147483647 h 271"/>
                <a:gd name="T50" fmla="*/ 2147483647 w 273"/>
                <a:gd name="T51" fmla="*/ 2147483647 h 271"/>
                <a:gd name="T52" fmla="*/ 2147483647 w 273"/>
                <a:gd name="T53" fmla="*/ 2147483647 h 271"/>
                <a:gd name="T54" fmla="*/ 2147483647 w 273"/>
                <a:gd name="T55" fmla="*/ 2147483647 h 271"/>
                <a:gd name="T56" fmla="*/ 2147483647 w 273"/>
                <a:gd name="T57" fmla="*/ 2147483647 h 271"/>
                <a:gd name="T58" fmla="*/ 2147483647 w 273"/>
                <a:gd name="T59" fmla="*/ 2147483647 h 271"/>
                <a:gd name="T60" fmla="*/ 2147483647 w 273"/>
                <a:gd name="T61" fmla="*/ 2147483647 h 271"/>
                <a:gd name="T62" fmla="*/ 2147483647 w 273"/>
                <a:gd name="T63" fmla="*/ 2147483647 h 271"/>
                <a:gd name="T64" fmla="*/ 2147483647 w 273"/>
                <a:gd name="T65" fmla="*/ 2147483647 h 271"/>
                <a:gd name="T66" fmla="*/ 2147483647 w 273"/>
                <a:gd name="T67" fmla="*/ 2147483647 h 271"/>
                <a:gd name="T68" fmla="*/ 2147483647 w 273"/>
                <a:gd name="T69" fmla="*/ 2147483647 h 271"/>
                <a:gd name="T70" fmla="*/ 2147483647 w 273"/>
                <a:gd name="T71" fmla="*/ 2147483647 h 271"/>
                <a:gd name="T72" fmla="*/ 2147483647 w 273"/>
                <a:gd name="T73" fmla="*/ 2147483647 h 271"/>
                <a:gd name="T74" fmla="*/ 2147483647 w 273"/>
                <a:gd name="T75" fmla="*/ 2147483647 h 271"/>
                <a:gd name="T76" fmla="*/ 2147483647 w 273"/>
                <a:gd name="T77" fmla="*/ 2147483647 h 271"/>
                <a:gd name="T78" fmla="*/ 2147483647 w 273"/>
                <a:gd name="T79" fmla="*/ 2147483647 h 271"/>
                <a:gd name="T80" fmla="*/ 2147483647 w 273"/>
                <a:gd name="T81" fmla="*/ 2147483647 h 271"/>
                <a:gd name="T82" fmla="*/ 2147483647 w 273"/>
                <a:gd name="T83" fmla="*/ 2147483647 h 271"/>
                <a:gd name="T84" fmla="*/ 2147483647 w 273"/>
                <a:gd name="T85" fmla="*/ 2147483647 h 2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3"/>
                <a:gd name="T130" fmla="*/ 0 h 271"/>
                <a:gd name="T131" fmla="*/ 273 w 273"/>
                <a:gd name="T132" fmla="*/ 271 h 27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3" h="271">
                  <a:moveTo>
                    <a:pt x="273" y="135"/>
                  </a:moveTo>
                  <a:lnTo>
                    <a:pt x="273" y="121"/>
                  </a:lnTo>
                  <a:lnTo>
                    <a:pt x="269" y="108"/>
                  </a:lnTo>
                  <a:lnTo>
                    <a:pt x="267" y="95"/>
                  </a:lnTo>
                  <a:lnTo>
                    <a:pt x="262" y="82"/>
                  </a:lnTo>
                  <a:lnTo>
                    <a:pt x="256" y="71"/>
                  </a:lnTo>
                  <a:lnTo>
                    <a:pt x="249" y="58"/>
                  </a:lnTo>
                  <a:lnTo>
                    <a:pt x="242" y="49"/>
                  </a:lnTo>
                  <a:lnTo>
                    <a:pt x="233" y="38"/>
                  </a:lnTo>
                  <a:lnTo>
                    <a:pt x="224" y="31"/>
                  </a:lnTo>
                  <a:lnTo>
                    <a:pt x="213" y="22"/>
                  </a:lnTo>
                  <a:lnTo>
                    <a:pt x="202" y="16"/>
                  </a:lnTo>
                  <a:lnTo>
                    <a:pt x="189" y="9"/>
                  </a:lnTo>
                  <a:lnTo>
                    <a:pt x="178" y="5"/>
                  </a:lnTo>
                  <a:lnTo>
                    <a:pt x="163" y="2"/>
                  </a:lnTo>
                  <a:lnTo>
                    <a:pt x="150" y="0"/>
                  </a:lnTo>
                  <a:lnTo>
                    <a:pt x="137" y="0"/>
                  </a:lnTo>
                  <a:lnTo>
                    <a:pt x="123" y="0"/>
                  </a:lnTo>
                  <a:lnTo>
                    <a:pt x="110" y="2"/>
                  </a:lnTo>
                  <a:lnTo>
                    <a:pt x="95" y="5"/>
                  </a:lnTo>
                  <a:lnTo>
                    <a:pt x="84" y="9"/>
                  </a:lnTo>
                  <a:lnTo>
                    <a:pt x="72" y="16"/>
                  </a:lnTo>
                  <a:lnTo>
                    <a:pt x="61" y="22"/>
                  </a:lnTo>
                  <a:lnTo>
                    <a:pt x="50" y="31"/>
                  </a:lnTo>
                  <a:lnTo>
                    <a:pt x="40" y="38"/>
                  </a:lnTo>
                  <a:lnTo>
                    <a:pt x="31" y="49"/>
                  </a:lnTo>
                  <a:lnTo>
                    <a:pt x="24" y="58"/>
                  </a:lnTo>
                  <a:lnTo>
                    <a:pt x="17" y="71"/>
                  </a:lnTo>
                  <a:lnTo>
                    <a:pt x="11" y="82"/>
                  </a:lnTo>
                  <a:lnTo>
                    <a:pt x="6" y="95"/>
                  </a:lnTo>
                  <a:lnTo>
                    <a:pt x="4" y="108"/>
                  </a:lnTo>
                  <a:lnTo>
                    <a:pt x="2" y="121"/>
                  </a:lnTo>
                  <a:lnTo>
                    <a:pt x="0" y="135"/>
                  </a:lnTo>
                  <a:lnTo>
                    <a:pt x="2" y="150"/>
                  </a:lnTo>
                  <a:lnTo>
                    <a:pt x="4" y="163"/>
                  </a:lnTo>
                  <a:lnTo>
                    <a:pt x="6" y="176"/>
                  </a:lnTo>
                  <a:lnTo>
                    <a:pt x="11" y="188"/>
                  </a:lnTo>
                  <a:lnTo>
                    <a:pt x="17" y="199"/>
                  </a:lnTo>
                  <a:lnTo>
                    <a:pt x="24" y="212"/>
                  </a:lnTo>
                  <a:lnTo>
                    <a:pt x="31" y="221"/>
                  </a:lnTo>
                  <a:lnTo>
                    <a:pt x="40" y="232"/>
                  </a:lnTo>
                  <a:lnTo>
                    <a:pt x="50" y="240"/>
                  </a:lnTo>
                  <a:lnTo>
                    <a:pt x="61" y="249"/>
                  </a:lnTo>
                  <a:lnTo>
                    <a:pt x="72" y="254"/>
                  </a:lnTo>
                  <a:lnTo>
                    <a:pt x="84" y="262"/>
                  </a:lnTo>
                  <a:lnTo>
                    <a:pt x="95" y="265"/>
                  </a:lnTo>
                  <a:lnTo>
                    <a:pt x="110" y="269"/>
                  </a:lnTo>
                  <a:lnTo>
                    <a:pt x="123" y="271"/>
                  </a:lnTo>
                  <a:lnTo>
                    <a:pt x="137" y="271"/>
                  </a:lnTo>
                  <a:lnTo>
                    <a:pt x="150" y="271"/>
                  </a:lnTo>
                  <a:lnTo>
                    <a:pt x="163" y="269"/>
                  </a:lnTo>
                  <a:lnTo>
                    <a:pt x="178" y="265"/>
                  </a:lnTo>
                  <a:lnTo>
                    <a:pt x="189" y="262"/>
                  </a:lnTo>
                  <a:lnTo>
                    <a:pt x="202" y="254"/>
                  </a:lnTo>
                  <a:lnTo>
                    <a:pt x="213" y="249"/>
                  </a:lnTo>
                  <a:lnTo>
                    <a:pt x="224" y="240"/>
                  </a:lnTo>
                  <a:lnTo>
                    <a:pt x="233" y="232"/>
                  </a:lnTo>
                  <a:lnTo>
                    <a:pt x="242" y="221"/>
                  </a:lnTo>
                  <a:lnTo>
                    <a:pt x="249" y="212"/>
                  </a:lnTo>
                  <a:lnTo>
                    <a:pt x="256" y="199"/>
                  </a:lnTo>
                  <a:lnTo>
                    <a:pt x="262" y="188"/>
                  </a:lnTo>
                  <a:lnTo>
                    <a:pt x="267" y="176"/>
                  </a:lnTo>
                  <a:lnTo>
                    <a:pt x="269" y="163"/>
                  </a:lnTo>
                  <a:lnTo>
                    <a:pt x="273" y="150"/>
                  </a:lnTo>
                  <a:lnTo>
                    <a:pt x="273" y="135"/>
                  </a:lnTo>
                  <a:lnTo>
                    <a:pt x="264" y="135"/>
                  </a:lnTo>
                  <a:lnTo>
                    <a:pt x="264" y="123"/>
                  </a:lnTo>
                  <a:lnTo>
                    <a:pt x="262" y="110"/>
                  </a:lnTo>
                  <a:lnTo>
                    <a:pt x="258" y="97"/>
                  </a:lnTo>
                  <a:lnTo>
                    <a:pt x="253" y="86"/>
                  </a:lnTo>
                  <a:lnTo>
                    <a:pt x="249" y="75"/>
                  </a:lnTo>
                  <a:lnTo>
                    <a:pt x="242" y="64"/>
                  </a:lnTo>
                  <a:lnTo>
                    <a:pt x="235" y="55"/>
                  </a:lnTo>
                  <a:lnTo>
                    <a:pt x="227" y="46"/>
                  </a:lnTo>
                  <a:lnTo>
                    <a:pt x="218" y="37"/>
                  </a:lnTo>
                  <a:lnTo>
                    <a:pt x="207" y="29"/>
                  </a:lnTo>
                  <a:lnTo>
                    <a:pt x="198" y="24"/>
                  </a:lnTo>
                  <a:lnTo>
                    <a:pt x="187" y="18"/>
                  </a:lnTo>
                  <a:lnTo>
                    <a:pt x="174" y="15"/>
                  </a:lnTo>
                  <a:lnTo>
                    <a:pt x="163" y="11"/>
                  </a:lnTo>
                  <a:lnTo>
                    <a:pt x="150" y="9"/>
                  </a:lnTo>
                  <a:lnTo>
                    <a:pt x="137" y="9"/>
                  </a:lnTo>
                  <a:lnTo>
                    <a:pt x="123" y="9"/>
                  </a:lnTo>
                  <a:lnTo>
                    <a:pt x="112" y="11"/>
                  </a:lnTo>
                  <a:lnTo>
                    <a:pt x="99" y="15"/>
                  </a:lnTo>
                  <a:lnTo>
                    <a:pt x="86" y="18"/>
                  </a:lnTo>
                  <a:lnTo>
                    <a:pt x="75" y="24"/>
                  </a:lnTo>
                  <a:lnTo>
                    <a:pt x="66" y="29"/>
                  </a:lnTo>
                  <a:lnTo>
                    <a:pt x="55" y="37"/>
                  </a:lnTo>
                  <a:lnTo>
                    <a:pt x="46" y="46"/>
                  </a:lnTo>
                  <a:lnTo>
                    <a:pt x="39" y="55"/>
                  </a:lnTo>
                  <a:lnTo>
                    <a:pt x="31" y="64"/>
                  </a:lnTo>
                  <a:lnTo>
                    <a:pt x="24" y="75"/>
                  </a:lnTo>
                  <a:lnTo>
                    <a:pt x="20" y="86"/>
                  </a:lnTo>
                  <a:lnTo>
                    <a:pt x="15" y="97"/>
                  </a:lnTo>
                  <a:lnTo>
                    <a:pt x="11" y="110"/>
                  </a:lnTo>
                  <a:lnTo>
                    <a:pt x="9" y="123"/>
                  </a:lnTo>
                  <a:lnTo>
                    <a:pt x="9" y="135"/>
                  </a:lnTo>
                  <a:lnTo>
                    <a:pt x="9" y="148"/>
                  </a:lnTo>
                  <a:lnTo>
                    <a:pt x="11" y="161"/>
                  </a:lnTo>
                  <a:lnTo>
                    <a:pt x="15" y="174"/>
                  </a:lnTo>
                  <a:lnTo>
                    <a:pt x="20" y="185"/>
                  </a:lnTo>
                  <a:lnTo>
                    <a:pt x="24" y="196"/>
                  </a:lnTo>
                  <a:lnTo>
                    <a:pt x="31" y="207"/>
                  </a:lnTo>
                  <a:lnTo>
                    <a:pt x="39" y="216"/>
                  </a:lnTo>
                  <a:lnTo>
                    <a:pt x="46" y="225"/>
                  </a:lnTo>
                  <a:lnTo>
                    <a:pt x="55" y="234"/>
                  </a:lnTo>
                  <a:lnTo>
                    <a:pt x="66" y="242"/>
                  </a:lnTo>
                  <a:lnTo>
                    <a:pt x="75" y="247"/>
                  </a:lnTo>
                  <a:lnTo>
                    <a:pt x="86" y="253"/>
                  </a:lnTo>
                  <a:lnTo>
                    <a:pt x="99" y="256"/>
                  </a:lnTo>
                  <a:lnTo>
                    <a:pt x="112" y="260"/>
                  </a:lnTo>
                  <a:lnTo>
                    <a:pt x="123" y="262"/>
                  </a:lnTo>
                  <a:lnTo>
                    <a:pt x="137" y="262"/>
                  </a:lnTo>
                  <a:lnTo>
                    <a:pt x="150" y="262"/>
                  </a:lnTo>
                  <a:lnTo>
                    <a:pt x="163" y="260"/>
                  </a:lnTo>
                  <a:lnTo>
                    <a:pt x="174" y="256"/>
                  </a:lnTo>
                  <a:lnTo>
                    <a:pt x="187" y="253"/>
                  </a:lnTo>
                  <a:lnTo>
                    <a:pt x="198" y="247"/>
                  </a:lnTo>
                  <a:lnTo>
                    <a:pt x="207" y="242"/>
                  </a:lnTo>
                  <a:lnTo>
                    <a:pt x="218" y="234"/>
                  </a:lnTo>
                  <a:lnTo>
                    <a:pt x="227" y="225"/>
                  </a:lnTo>
                  <a:lnTo>
                    <a:pt x="235" y="216"/>
                  </a:lnTo>
                  <a:lnTo>
                    <a:pt x="242" y="207"/>
                  </a:lnTo>
                  <a:lnTo>
                    <a:pt x="249" y="196"/>
                  </a:lnTo>
                  <a:lnTo>
                    <a:pt x="253" y="185"/>
                  </a:lnTo>
                  <a:lnTo>
                    <a:pt x="258" y="174"/>
                  </a:lnTo>
                  <a:lnTo>
                    <a:pt x="262" y="161"/>
                  </a:lnTo>
                  <a:lnTo>
                    <a:pt x="264" y="148"/>
                  </a:lnTo>
                  <a:lnTo>
                    <a:pt x="264" y="135"/>
                  </a:lnTo>
                  <a:lnTo>
                    <a:pt x="273" y="135"/>
                  </a:lnTo>
                  <a:close/>
                </a:path>
              </a:pathLst>
            </a:custGeom>
            <a:solidFill>
              <a:srgbClr val="E2F3FF"/>
            </a:solidFill>
            <a:ln w="9525">
              <a:noFill/>
              <a:round/>
              <a:headEnd/>
              <a:tailEnd/>
            </a:ln>
          </p:spPr>
          <p:txBody>
            <a:bodyPr/>
            <a:lstStyle/>
            <a:p>
              <a:endParaRPr lang="en-US"/>
            </a:p>
          </p:txBody>
        </p:sp>
        <p:sp>
          <p:nvSpPr>
            <p:cNvPr id="49318" name="Freeform 383"/>
            <p:cNvSpPr>
              <a:spLocks/>
            </p:cNvSpPr>
            <p:nvPr/>
          </p:nvSpPr>
          <p:spPr bwMode="auto">
            <a:xfrm>
              <a:off x="3856567" y="3190894"/>
              <a:ext cx="368300" cy="417512"/>
            </a:xfrm>
            <a:custGeom>
              <a:avLst/>
              <a:gdLst>
                <a:gd name="T0" fmla="*/ 2147483647 w 261"/>
                <a:gd name="T1" fmla="*/ 2147483647 h 263"/>
                <a:gd name="T2" fmla="*/ 2147483647 w 261"/>
                <a:gd name="T3" fmla="*/ 2147483647 h 263"/>
                <a:gd name="T4" fmla="*/ 2147483647 w 261"/>
                <a:gd name="T5" fmla="*/ 2147483647 h 263"/>
                <a:gd name="T6" fmla="*/ 2147483647 w 261"/>
                <a:gd name="T7" fmla="*/ 2147483647 h 263"/>
                <a:gd name="T8" fmla="*/ 2147483647 w 261"/>
                <a:gd name="T9" fmla="*/ 2147483647 h 263"/>
                <a:gd name="T10" fmla="*/ 2147483647 w 261"/>
                <a:gd name="T11" fmla="*/ 0 h 263"/>
                <a:gd name="T12" fmla="*/ 2147483647 w 261"/>
                <a:gd name="T13" fmla="*/ 2147483647 h 263"/>
                <a:gd name="T14" fmla="*/ 2147483647 w 261"/>
                <a:gd name="T15" fmla="*/ 2147483647 h 263"/>
                <a:gd name="T16" fmla="*/ 2147483647 w 261"/>
                <a:gd name="T17" fmla="*/ 2147483647 h 263"/>
                <a:gd name="T18" fmla="*/ 2147483647 w 261"/>
                <a:gd name="T19" fmla="*/ 2147483647 h 263"/>
                <a:gd name="T20" fmla="*/ 0 w 261"/>
                <a:gd name="T21" fmla="*/ 2147483647 h 263"/>
                <a:gd name="T22" fmla="*/ 2147483647 w 261"/>
                <a:gd name="T23" fmla="*/ 2147483647 h 263"/>
                <a:gd name="T24" fmla="*/ 2147483647 w 261"/>
                <a:gd name="T25" fmla="*/ 2147483647 h 263"/>
                <a:gd name="T26" fmla="*/ 2147483647 w 261"/>
                <a:gd name="T27" fmla="*/ 2147483647 h 263"/>
                <a:gd name="T28" fmla="*/ 2147483647 w 261"/>
                <a:gd name="T29" fmla="*/ 2147483647 h 263"/>
                <a:gd name="T30" fmla="*/ 2147483647 w 261"/>
                <a:gd name="T31" fmla="*/ 2147483647 h 263"/>
                <a:gd name="T32" fmla="*/ 2147483647 w 261"/>
                <a:gd name="T33" fmla="*/ 2147483647 h 263"/>
                <a:gd name="T34" fmla="*/ 2147483647 w 261"/>
                <a:gd name="T35" fmla="*/ 2147483647 h 263"/>
                <a:gd name="T36" fmla="*/ 2147483647 w 261"/>
                <a:gd name="T37" fmla="*/ 2147483647 h 263"/>
                <a:gd name="T38" fmla="*/ 2147483647 w 261"/>
                <a:gd name="T39" fmla="*/ 2147483647 h 263"/>
                <a:gd name="T40" fmla="*/ 2147483647 w 261"/>
                <a:gd name="T41" fmla="*/ 2147483647 h 263"/>
                <a:gd name="T42" fmla="*/ 2147483647 w 261"/>
                <a:gd name="T43" fmla="*/ 2147483647 h 263"/>
                <a:gd name="T44" fmla="*/ 2147483647 w 261"/>
                <a:gd name="T45" fmla="*/ 2147483647 h 263"/>
                <a:gd name="T46" fmla="*/ 2147483647 w 261"/>
                <a:gd name="T47" fmla="*/ 2147483647 h 263"/>
                <a:gd name="T48" fmla="*/ 2147483647 w 261"/>
                <a:gd name="T49" fmla="*/ 2147483647 h 263"/>
                <a:gd name="T50" fmla="*/ 2147483647 w 261"/>
                <a:gd name="T51" fmla="*/ 2147483647 h 263"/>
                <a:gd name="T52" fmla="*/ 2147483647 w 261"/>
                <a:gd name="T53" fmla="*/ 2147483647 h 263"/>
                <a:gd name="T54" fmla="*/ 2147483647 w 261"/>
                <a:gd name="T55" fmla="*/ 2147483647 h 263"/>
                <a:gd name="T56" fmla="*/ 2147483647 w 261"/>
                <a:gd name="T57" fmla="*/ 2147483647 h 263"/>
                <a:gd name="T58" fmla="*/ 2147483647 w 261"/>
                <a:gd name="T59" fmla="*/ 2147483647 h 263"/>
                <a:gd name="T60" fmla="*/ 2147483647 w 261"/>
                <a:gd name="T61" fmla="*/ 2147483647 h 263"/>
                <a:gd name="T62" fmla="*/ 2147483647 w 261"/>
                <a:gd name="T63" fmla="*/ 2147483647 h 263"/>
                <a:gd name="T64" fmla="*/ 2147483647 w 261"/>
                <a:gd name="T65" fmla="*/ 2147483647 h 263"/>
                <a:gd name="T66" fmla="*/ 2147483647 w 261"/>
                <a:gd name="T67" fmla="*/ 2147483647 h 263"/>
                <a:gd name="T68" fmla="*/ 2147483647 w 261"/>
                <a:gd name="T69" fmla="*/ 2147483647 h 263"/>
                <a:gd name="T70" fmla="*/ 2147483647 w 261"/>
                <a:gd name="T71" fmla="*/ 2147483647 h 263"/>
                <a:gd name="T72" fmla="*/ 2147483647 w 261"/>
                <a:gd name="T73" fmla="*/ 2147483647 h 263"/>
                <a:gd name="T74" fmla="*/ 2147483647 w 261"/>
                <a:gd name="T75" fmla="*/ 2147483647 h 263"/>
                <a:gd name="T76" fmla="*/ 2147483647 w 261"/>
                <a:gd name="T77" fmla="*/ 2147483647 h 263"/>
                <a:gd name="T78" fmla="*/ 2147483647 w 261"/>
                <a:gd name="T79" fmla="*/ 2147483647 h 263"/>
                <a:gd name="T80" fmla="*/ 2147483647 w 261"/>
                <a:gd name="T81" fmla="*/ 2147483647 h 263"/>
                <a:gd name="T82" fmla="*/ 2147483647 w 261"/>
                <a:gd name="T83" fmla="*/ 2147483647 h 263"/>
                <a:gd name="T84" fmla="*/ 2147483647 w 261"/>
                <a:gd name="T85" fmla="*/ 2147483647 h 26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1"/>
                <a:gd name="T130" fmla="*/ 0 h 263"/>
                <a:gd name="T131" fmla="*/ 261 w 261"/>
                <a:gd name="T132" fmla="*/ 263 h 26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1" h="263">
                  <a:moveTo>
                    <a:pt x="261" y="131"/>
                  </a:moveTo>
                  <a:lnTo>
                    <a:pt x="261" y="119"/>
                  </a:lnTo>
                  <a:lnTo>
                    <a:pt x="260" y="106"/>
                  </a:lnTo>
                  <a:lnTo>
                    <a:pt x="256" y="93"/>
                  </a:lnTo>
                  <a:lnTo>
                    <a:pt x="252" y="80"/>
                  </a:lnTo>
                  <a:lnTo>
                    <a:pt x="247" y="69"/>
                  </a:lnTo>
                  <a:lnTo>
                    <a:pt x="239" y="58"/>
                  </a:lnTo>
                  <a:lnTo>
                    <a:pt x="232" y="47"/>
                  </a:lnTo>
                  <a:lnTo>
                    <a:pt x="223" y="38"/>
                  </a:lnTo>
                  <a:lnTo>
                    <a:pt x="214" y="31"/>
                  </a:lnTo>
                  <a:lnTo>
                    <a:pt x="205" y="22"/>
                  </a:lnTo>
                  <a:lnTo>
                    <a:pt x="194" y="16"/>
                  </a:lnTo>
                  <a:lnTo>
                    <a:pt x="181" y="11"/>
                  </a:lnTo>
                  <a:lnTo>
                    <a:pt x="170" y="5"/>
                  </a:lnTo>
                  <a:lnTo>
                    <a:pt x="157" y="3"/>
                  </a:lnTo>
                  <a:lnTo>
                    <a:pt x="144" y="0"/>
                  </a:lnTo>
                  <a:lnTo>
                    <a:pt x="131" y="0"/>
                  </a:lnTo>
                  <a:lnTo>
                    <a:pt x="117" y="0"/>
                  </a:lnTo>
                  <a:lnTo>
                    <a:pt x="104" y="3"/>
                  </a:lnTo>
                  <a:lnTo>
                    <a:pt x="91" y="5"/>
                  </a:lnTo>
                  <a:lnTo>
                    <a:pt x="80" y="11"/>
                  </a:lnTo>
                  <a:lnTo>
                    <a:pt x="67" y="16"/>
                  </a:lnTo>
                  <a:lnTo>
                    <a:pt x="56" y="22"/>
                  </a:lnTo>
                  <a:lnTo>
                    <a:pt x="47" y="31"/>
                  </a:lnTo>
                  <a:lnTo>
                    <a:pt x="38" y="38"/>
                  </a:lnTo>
                  <a:lnTo>
                    <a:pt x="29" y="47"/>
                  </a:lnTo>
                  <a:lnTo>
                    <a:pt x="22" y="58"/>
                  </a:lnTo>
                  <a:lnTo>
                    <a:pt x="14" y="69"/>
                  </a:lnTo>
                  <a:lnTo>
                    <a:pt x="9" y="80"/>
                  </a:lnTo>
                  <a:lnTo>
                    <a:pt x="5" y="93"/>
                  </a:lnTo>
                  <a:lnTo>
                    <a:pt x="2" y="106"/>
                  </a:lnTo>
                  <a:lnTo>
                    <a:pt x="0" y="119"/>
                  </a:lnTo>
                  <a:lnTo>
                    <a:pt x="0" y="131"/>
                  </a:lnTo>
                  <a:lnTo>
                    <a:pt x="0" y="144"/>
                  </a:lnTo>
                  <a:lnTo>
                    <a:pt x="2" y="159"/>
                  </a:lnTo>
                  <a:lnTo>
                    <a:pt x="5" y="170"/>
                  </a:lnTo>
                  <a:lnTo>
                    <a:pt x="9" y="183"/>
                  </a:lnTo>
                  <a:lnTo>
                    <a:pt x="14" y="194"/>
                  </a:lnTo>
                  <a:lnTo>
                    <a:pt x="22" y="205"/>
                  </a:lnTo>
                  <a:lnTo>
                    <a:pt x="29" y="216"/>
                  </a:lnTo>
                  <a:lnTo>
                    <a:pt x="38" y="225"/>
                  </a:lnTo>
                  <a:lnTo>
                    <a:pt x="47" y="234"/>
                  </a:lnTo>
                  <a:lnTo>
                    <a:pt x="56" y="241"/>
                  </a:lnTo>
                  <a:lnTo>
                    <a:pt x="67" y="247"/>
                  </a:lnTo>
                  <a:lnTo>
                    <a:pt x="80" y="252"/>
                  </a:lnTo>
                  <a:lnTo>
                    <a:pt x="91" y="258"/>
                  </a:lnTo>
                  <a:lnTo>
                    <a:pt x="104" y="260"/>
                  </a:lnTo>
                  <a:lnTo>
                    <a:pt x="117" y="263"/>
                  </a:lnTo>
                  <a:lnTo>
                    <a:pt x="131" y="263"/>
                  </a:lnTo>
                  <a:lnTo>
                    <a:pt x="144" y="263"/>
                  </a:lnTo>
                  <a:lnTo>
                    <a:pt x="157" y="260"/>
                  </a:lnTo>
                  <a:lnTo>
                    <a:pt x="170" y="258"/>
                  </a:lnTo>
                  <a:lnTo>
                    <a:pt x="181" y="252"/>
                  </a:lnTo>
                  <a:lnTo>
                    <a:pt x="194" y="247"/>
                  </a:lnTo>
                  <a:lnTo>
                    <a:pt x="205" y="241"/>
                  </a:lnTo>
                  <a:lnTo>
                    <a:pt x="214" y="234"/>
                  </a:lnTo>
                  <a:lnTo>
                    <a:pt x="223" y="225"/>
                  </a:lnTo>
                  <a:lnTo>
                    <a:pt x="232" y="216"/>
                  </a:lnTo>
                  <a:lnTo>
                    <a:pt x="239" y="205"/>
                  </a:lnTo>
                  <a:lnTo>
                    <a:pt x="247" y="194"/>
                  </a:lnTo>
                  <a:lnTo>
                    <a:pt x="252" y="183"/>
                  </a:lnTo>
                  <a:lnTo>
                    <a:pt x="256" y="170"/>
                  </a:lnTo>
                  <a:lnTo>
                    <a:pt x="260" y="159"/>
                  </a:lnTo>
                  <a:lnTo>
                    <a:pt x="261" y="144"/>
                  </a:lnTo>
                  <a:lnTo>
                    <a:pt x="261" y="131"/>
                  </a:lnTo>
                  <a:lnTo>
                    <a:pt x="252" y="131"/>
                  </a:lnTo>
                  <a:lnTo>
                    <a:pt x="252" y="119"/>
                  </a:lnTo>
                  <a:lnTo>
                    <a:pt x="250" y="108"/>
                  </a:lnTo>
                  <a:lnTo>
                    <a:pt x="247" y="95"/>
                  </a:lnTo>
                  <a:lnTo>
                    <a:pt x="243" y="84"/>
                  </a:lnTo>
                  <a:lnTo>
                    <a:pt x="238" y="73"/>
                  </a:lnTo>
                  <a:lnTo>
                    <a:pt x="232" y="64"/>
                  </a:lnTo>
                  <a:lnTo>
                    <a:pt x="225" y="53"/>
                  </a:lnTo>
                  <a:lnTo>
                    <a:pt x="218" y="45"/>
                  </a:lnTo>
                  <a:lnTo>
                    <a:pt x="208" y="36"/>
                  </a:lnTo>
                  <a:lnTo>
                    <a:pt x="199" y="31"/>
                  </a:lnTo>
                  <a:lnTo>
                    <a:pt x="188" y="23"/>
                  </a:lnTo>
                  <a:lnTo>
                    <a:pt x="179" y="18"/>
                  </a:lnTo>
                  <a:lnTo>
                    <a:pt x="166" y="14"/>
                  </a:lnTo>
                  <a:lnTo>
                    <a:pt x="155" y="11"/>
                  </a:lnTo>
                  <a:lnTo>
                    <a:pt x="142" y="9"/>
                  </a:lnTo>
                  <a:lnTo>
                    <a:pt x="131" y="9"/>
                  </a:lnTo>
                  <a:lnTo>
                    <a:pt x="119" y="9"/>
                  </a:lnTo>
                  <a:lnTo>
                    <a:pt x="106" y="11"/>
                  </a:lnTo>
                  <a:lnTo>
                    <a:pt x="95" y="14"/>
                  </a:lnTo>
                  <a:lnTo>
                    <a:pt x="82" y="18"/>
                  </a:lnTo>
                  <a:lnTo>
                    <a:pt x="73" y="23"/>
                  </a:lnTo>
                  <a:lnTo>
                    <a:pt x="62" y="31"/>
                  </a:lnTo>
                  <a:lnTo>
                    <a:pt x="53" y="36"/>
                  </a:lnTo>
                  <a:lnTo>
                    <a:pt x="44" y="45"/>
                  </a:lnTo>
                  <a:lnTo>
                    <a:pt x="36" y="53"/>
                  </a:lnTo>
                  <a:lnTo>
                    <a:pt x="29" y="64"/>
                  </a:lnTo>
                  <a:lnTo>
                    <a:pt x="23" y="73"/>
                  </a:lnTo>
                  <a:lnTo>
                    <a:pt x="18" y="84"/>
                  </a:lnTo>
                  <a:lnTo>
                    <a:pt x="14" y="95"/>
                  </a:lnTo>
                  <a:lnTo>
                    <a:pt x="11" y="108"/>
                  </a:lnTo>
                  <a:lnTo>
                    <a:pt x="9" y="119"/>
                  </a:lnTo>
                  <a:lnTo>
                    <a:pt x="9" y="131"/>
                  </a:lnTo>
                  <a:lnTo>
                    <a:pt x="9" y="144"/>
                  </a:lnTo>
                  <a:lnTo>
                    <a:pt x="11" y="157"/>
                  </a:lnTo>
                  <a:lnTo>
                    <a:pt x="14" y="168"/>
                  </a:lnTo>
                  <a:lnTo>
                    <a:pt x="18" y="179"/>
                  </a:lnTo>
                  <a:lnTo>
                    <a:pt x="23" y="190"/>
                  </a:lnTo>
                  <a:lnTo>
                    <a:pt x="29" y="199"/>
                  </a:lnTo>
                  <a:lnTo>
                    <a:pt x="36" y="210"/>
                  </a:lnTo>
                  <a:lnTo>
                    <a:pt x="44" y="217"/>
                  </a:lnTo>
                  <a:lnTo>
                    <a:pt x="53" y="227"/>
                  </a:lnTo>
                  <a:lnTo>
                    <a:pt x="62" y="234"/>
                  </a:lnTo>
                  <a:lnTo>
                    <a:pt x="73" y="239"/>
                  </a:lnTo>
                  <a:lnTo>
                    <a:pt x="82" y="245"/>
                  </a:lnTo>
                  <a:lnTo>
                    <a:pt x="95" y="249"/>
                  </a:lnTo>
                  <a:lnTo>
                    <a:pt x="106" y="252"/>
                  </a:lnTo>
                  <a:lnTo>
                    <a:pt x="119" y="254"/>
                  </a:lnTo>
                  <a:lnTo>
                    <a:pt x="131" y="254"/>
                  </a:lnTo>
                  <a:lnTo>
                    <a:pt x="142" y="254"/>
                  </a:lnTo>
                  <a:lnTo>
                    <a:pt x="155" y="252"/>
                  </a:lnTo>
                  <a:lnTo>
                    <a:pt x="166" y="249"/>
                  </a:lnTo>
                  <a:lnTo>
                    <a:pt x="179" y="245"/>
                  </a:lnTo>
                  <a:lnTo>
                    <a:pt x="188" y="239"/>
                  </a:lnTo>
                  <a:lnTo>
                    <a:pt x="199" y="234"/>
                  </a:lnTo>
                  <a:lnTo>
                    <a:pt x="208" y="227"/>
                  </a:lnTo>
                  <a:lnTo>
                    <a:pt x="218" y="217"/>
                  </a:lnTo>
                  <a:lnTo>
                    <a:pt x="225" y="210"/>
                  </a:lnTo>
                  <a:lnTo>
                    <a:pt x="232" y="199"/>
                  </a:lnTo>
                  <a:lnTo>
                    <a:pt x="238" y="190"/>
                  </a:lnTo>
                  <a:lnTo>
                    <a:pt x="243" y="179"/>
                  </a:lnTo>
                  <a:lnTo>
                    <a:pt x="247" y="168"/>
                  </a:lnTo>
                  <a:lnTo>
                    <a:pt x="250" y="157"/>
                  </a:lnTo>
                  <a:lnTo>
                    <a:pt x="252" y="144"/>
                  </a:lnTo>
                  <a:lnTo>
                    <a:pt x="252" y="131"/>
                  </a:lnTo>
                  <a:lnTo>
                    <a:pt x="261" y="131"/>
                  </a:lnTo>
                  <a:close/>
                </a:path>
              </a:pathLst>
            </a:custGeom>
            <a:solidFill>
              <a:srgbClr val="E3F3FF"/>
            </a:solidFill>
            <a:ln w="9525">
              <a:noFill/>
              <a:round/>
              <a:headEnd/>
              <a:tailEnd/>
            </a:ln>
          </p:spPr>
          <p:txBody>
            <a:bodyPr/>
            <a:lstStyle/>
            <a:p>
              <a:endParaRPr lang="en-US"/>
            </a:p>
          </p:txBody>
        </p:sp>
        <p:sp>
          <p:nvSpPr>
            <p:cNvPr id="49319" name="Freeform 384"/>
            <p:cNvSpPr>
              <a:spLocks/>
            </p:cNvSpPr>
            <p:nvPr/>
          </p:nvSpPr>
          <p:spPr bwMode="auto">
            <a:xfrm>
              <a:off x="3860800" y="3198831"/>
              <a:ext cx="359834" cy="401638"/>
            </a:xfrm>
            <a:custGeom>
              <a:avLst/>
              <a:gdLst>
                <a:gd name="T0" fmla="*/ 2147483647 w 255"/>
                <a:gd name="T1" fmla="*/ 2147483647 h 253"/>
                <a:gd name="T2" fmla="*/ 2147483647 w 255"/>
                <a:gd name="T3" fmla="*/ 2147483647 h 253"/>
                <a:gd name="T4" fmla="*/ 2147483647 w 255"/>
                <a:gd name="T5" fmla="*/ 2147483647 h 253"/>
                <a:gd name="T6" fmla="*/ 2147483647 w 255"/>
                <a:gd name="T7" fmla="*/ 2147483647 h 253"/>
                <a:gd name="T8" fmla="*/ 2147483647 w 255"/>
                <a:gd name="T9" fmla="*/ 2147483647 h 253"/>
                <a:gd name="T10" fmla="*/ 2147483647 w 255"/>
                <a:gd name="T11" fmla="*/ 0 h 253"/>
                <a:gd name="T12" fmla="*/ 2147483647 w 255"/>
                <a:gd name="T13" fmla="*/ 2147483647 h 253"/>
                <a:gd name="T14" fmla="*/ 2147483647 w 255"/>
                <a:gd name="T15" fmla="*/ 2147483647 h 253"/>
                <a:gd name="T16" fmla="*/ 2147483647 w 255"/>
                <a:gd name="T17" fmla="*/ 2147483647 h 253"/>
                <a:gd name="T18" fmla="*/ 2147483647 w 255"/>
                <a:gd name="T19" fmla="*/ 2147483647 h 253"/>
                <a:gd name="T20" fmla="*/ 0 w 255"/>
                <a:gd name="T21" fmla="*/ 2147483647 h 253"/>
                <a:gd name="T22" fmla="*/ 2147483647 w 255"/>
                <a:gd name="T23" fmla="*/ 2147483647 h 253"/>
                <a:gd name="T24" fmla="*/ 2147483647 w 255"/>
                <a:gd name="T25" fmla="*/ 2147483647 h 253"/>
                <a:gd name="T26" fmla="*/ 2147483647 w 255"/>
                <a:gd name="T27" fmla="*/ 2147483647 h 253"/>
                <a:gd name="T28" fmla="*/ 2147483647 w 255"/>
                <a:gd name="T29" fmla="*/ 2147483647 h 253"/>
                <a:gd name="T30" fmla="*/ 2147483647 w 255"/>
                <a:gd name="T31" fmla="*/ 2147483647 h 253"/>
                <a:gd name="T32" fmla="*/ 2147483647 w 255"/>
                <a:gd name="T33" fmla="*/ 2147483647 h 253"/>
                <a:gd name="T34" fmla="*/ 2147483647 w 255"/>
                <a:gd name="T35" fmla="*/ 2147483647 h 253"/>
                <a:gd name="T36" fmla="*/ 2147483647 w 255"/>
                <a:gd name="T37" fmla="*/ 2147483647 h 253"/>
                <a:gd name="T38" fmla="*/ 2147483647 w 255"/>
                <a:gd name="T39" fmla="*/ 2147483647 h 253"/>
                <a:gd name="T40" fmla="*/ 2147483647 w 255"/>
                <a:gd name="T41" fmla="*/ 2147483647 h 253"/>
                <a:gd name="T42" fmla="*/ 2147483647 w 255"/>
                <a:gd name="T43" fmla="*/ 2147483647 h 253"/>
                <a:gd name="T44" fmla="*/ 2147483647 w 255"/>
                <a:gd name="T45" fmla="*/ 2147483647 h 253"/>
                <a:gd name="T46" fmla="*/ 2147483647 w 255"/>
                <a:gd name="T47" fmla="*/ 2147483647 h 253"/>
                <a:gd name="T48" fmla="*/ 2147483647 w 255"/>
                <a:gd name="T49" fmla="*/ 2147483647 h 253"/>
                <a:gd name="T50" fmla="*/ 2147483647 w 255"/>
                <a:gd name="T51" fmla="*/ 2147483647 h 253"/>
                <a:gd name="T52" fmla="*/ 2147483647 w 255"/>
                <a:gd name="T53" fmla="*/ 2147483647 h 253"/>
                <a:gd name="T54" fmla="*/ 2147483647 w 255"/>
                <a:gd name="T55" fmla="*/ 2147483647 h 253"/>
                <a:gd name="T56" fmla="*/ 2147483647 w 255"/>
                <a:gd name="T57" fmla="*/ 2147483647 h 253"/>
                <a:gd name="T58" fmla="*/ 2147483647 w 255"/>
                <a:gd name="T59" fmla="*/ 2147483647 h 253"/>
                <a:gd name="T60" fmla="*/ 2147483647 w 255"/>
                <a:gd name="T61" fmla="*/ 2147483647 h 253"/>
                <a:gd name="T62" fmla="*/ 2147483647 w 255"/>
                <a:gd name="T63" fmla="*/ 2147483647 h 253"/>
                <a:gd name="T64" fmla="*/ 2147483647 w 255"/>
                <a:gd name="T65" fmla="*/ 2147483647 h 253"/>
                <a:gd name="T66" fmla="*/ 2147483647 w 255"/>
                <a:gd name="T67" fmla="*/ 2147483647 h 253"/>
                <a:gd name="T68" fmla="*/ 2147483647 w 255"/>
                <a:gd name="T69" fmla="*/ 2147483647 h 253"/>
                <a:gd name="T70" fmla="*/ 2147483647 w 255"/>
                <a:gd name="T71" fmla="*/ 2147483647 h 253"/>
                <a:gd name="T72" fmla="*/ 2147483647 w 255"/>
                <a:gd name="T73" fmla="*/ 2147483647 h 253"/>
                <a:gd name="T74" fmla="*/ 2147483647 w 255"/>
                <a:gd name="T75" fmla="*/ 2147483647 h 253"/>
                <a:gd name="T76" fmla="*/ 2147483647 w 255"/>
                <a:gd name="T77" fmla="*/ 2147483647 h 253"/>
                <a:gd name="T78" fmla="*/ 2147483647 w 255"/>
                <a:gd name="T79" fmla="*/ 2147483647 h 253"/>
                <a:gd name="T80" fmla="*/ 2147483647 w 255"/>
                <a:gd name="T81" fmla="*/ 2147483647 h 253"/>
                <a:gd name="T82" fmla="*/ 2147483647 w 255"/>
                <a:gd name="T83" fmla="*/ 2147483647 h 253"/>
                <a:gd name="T84" fmla="*/ 2147483647 w 255"/>
                <a:gd name="T85" fmla="*/ 2147483647 h 25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55"/>
                <a:gd name="T130" fmla="*/ 0 h 253"/>
                <a:gd name="T131" fmla="*/ 255 w 255"/>
                <a:gd name="T132" fmla="*/ 253 h 25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55" h="253">
                  <a:moveTo>
                    <a:pt x="255" y="126"/>
                  </a:moveTo>
                  <a:lnTo>
                    <a:pt x="255" y="114"/>
                  </a:lnTo>
                  <a:lnTo>
                    <a:pt x="253" y="101"/>
                  </a:lnTo>
                  <a:lnTo>
                    <a:pt x="249" y="88"/>
                  </a:lnTo>
                  <a:lnTo>
                    <a:pt x="244" y="77"/>
                  </a:lnTo>
                  <a:lnTo>
                    <a:pt x="240" y="66"/>
                  </a:lnTo>
                  <a:lnTo>
                    <a:pt x="233" y="55"/>
                  </a:lnTo>
                  <a:lnTo>
                    <a:pt x="226" y="46"/>
                  </a:lnTo>
                  <a:lnTo>
                    <a:pt x="218" y="37"/>
                  </a:lnTo>
                  <a:lnTo>
                    <a:pt x="209" y="28"/>
                  </a:lnTo>
                  <a:lnTo>
                    <a:pt x="198" y="20"/>
                  </a:lnTo>
                  <a:lnTo>
                    <a:pt x="189" y="15"/>
                  </a:lnTo>
                  <a:lnTo>
                    <a:pt x="178" y="9"/>
                  </a:lnTo>
                  <a:lnTo>
                    <a:pt x="165" y="6"/>
                  </a:lnTo>
                  <a:lnTo>
                    <a:pt x="154" y="2"/>
                  </a:lnTo>
                  <a:lnTo>
                    <a:pt x="141" y="0"/>
                  </a:lnTo>
                  <a:lnTo>
                    <a:pt x="128" y="0"/>
                  </a:lnTo>
                  <a:lnTo>
                    <a:pt x="114" y="0"/>
                  </a:lnTo>
                  <a:lnTo>
                    <a:pt x="103" y="2"/>
                  </a:lnTo>
                  <a:lnTo>
                    <a:pt x="90" y="6"/>
                  </a:lnTo>
                  <a:lnTo>
                    <a:pt x="77" y="9"/>
                  </a:lnTo>
                  <a:lnTo>
                    <a:pt x="66" y="15"/>
                  </a:lnTo>
                  <a:lnTo>
                    <a:pt x="57" y="20"/>
                  </a:lnTo>
                  <a:lnTo>
                    <a:pt x="46" y="28"/>
                  </a:lnTo>
                  <a:lnTo>
                    <a:pt x="37" y="37"/>
                  </a:lnTo>
                  <a:lnTo>
                    <a:pt x="30" y="46"/>
                  </a:lnTo>
                  <a:lnTo>
                    <a:pt x="22" y="55"/>
                  </a:lnTo>
                  <a:lnTo>
                    <a:pt x="15" y="66"/>
                  </a:lnTo>
                  <a:lnTo>
                    <a:pt x="11" y="77"/>
                  </a:lnTo>
                  <a:lnTo>
                    <a:pt x="6" y="88"/>
                  </a:lnTo>
                  <a:lnTo>
                    <a:pt x="2" y="101"/>
                  </a:lnTo>
                  <a:lnTo>
                    <a:pt x="0" y="114"/>
                  </a:lnTo>
                  <a:lnTo>
                    <a:pt x="0" y="126"/>
                  </a:lnTo>
                  <a:lnTo>
                    <a:pt x="0" y="139"/>
                  </a:lnTo>
                  <a:lnTo>
                    <a:pt x="2" y="152"/>
                  </a:lnTo>
                  <a:lnTo>
                    <a:pt x="6" y="165"/>
                  </a:lnTo>
                  <a:lnTo>
                    <a:pt x="11" y="176"/>
                  </a:lnTo>
                  <a:lnTo>
                    <a:pt x="15" y="187"/>
                  </a:lnTo>
                  <a:lnTo>
                    <a:pt x="22" y="198"/>
                  </a:lnTo>
                  <a:lnTo>
                    <a:pt x="30" y="207"/>
                  </a:lnTo>
                  <a:lnTo>
                    <a:pt x="37" y="216"/>
                  </a:lnTo>
                  <a:lnTo>
                    <a:pt x="46" y="225"/>
                  </a:lnTo>
                  <a:lnTo>
                    <a:pt x="57" y="233"/>
                  </a:lnTo>
                  <a:lnTo>
                    <a:pt x="66" y="238"/>
                  </a:lnTo>
                  <a:lnTo>
                    <a:pt x="77" y="244"/>
                  </a:lnTo>
                  <a:lnTo>
                    <a:pt x="90" y="247"/>
                  </a:lnTo>
                  <a:lnTo>
                    <a:pt x="103" y="251"/>
                  </a:lnTo>
                  <a:lnTo>
                    <a:pt x="114" y="253"/>
                  </a:lnTo>
                  <a:lnTo>
                    <a:pt x="128" y="253"/>
                  </a:lnTo>
                  <a:lnTo>
                    <a:pt x="141" y="253"/>
                  </a:lnTo>
                  <a:lnTo>
                    <a:pt x="154" y="251"/>
                  </a:lnTo>
                  <a:lnTo>
                    <a:pt x="165" y="247"/>
                  </a:lnTo>
                  <a:lnTo>
                    <a:pt x="178" y="244"/>
                  </a:lnTo>
                  <a:lnTo>
                    <a:pt x="189" y="238"/>
                  </a:lnTo>
                  <a:lnTo>
                    <a:pt x="198" y="233"/>
                  </a:lnTo>
                  <a:lnTo>
                    <a:pt x="209" y="225"/>
                  </a:lnTo>
                  <a:lnTo>
                    <a:pt x="218" y="216"/>
                  </a:lnTo>
                  <a:lnTo>
                    <a:pt x="226" y="207"/>
                  </a:lnTo>
                  <a:lnTo>
                    <a:pt x="233" y="198"/>
                  </a:lnTo>
                  <a:lnTo>
                    <a:pt x="240" y="187"/>
                  </a:lnTo>
                  <a:lnTo>
                    <a:pt x="244" y="176"/>
                  </a:lnTo>
                  <a:lnTo>
                    <a:pt x="249" y="165"/>
                  </a:lnTo>
                  <a:lnTo>
                    <a:pt x="253" y="152"/>
                  </a:lnTo>
                  <a:lnTo>
                    <a:pt x="255" y="139"/>
                  </a:lnTo>
                  <a:lnTo>
                    <a:pt x="255" y="126"/>
                  </a:lnTo>
                  <a:lnTo>
                    <a:pt x="246" y="126"/>
                  </a:lnTo>
                  <a:lnTo>
                    <a:pt x="246" y="114"/>
                  </a:lnTo>
                  <a:lnTo>
                    <a:pt x="244" y="103"/>
                  </a:lnTo>
                  <a:lnTo>
                    <a:pt x="240" y="92"/>
                  </a:lnTo>
                  <a:lnTo>
                    <a:pt x="236" y="81"/>
                  </a:lnTo>
                  <a:lnTo>
                    <a:pt x="231" y="70"/>
                  </a:lnTo>
                  <a:lnTo>
                    <a:pt x="226" y="60"/>
                  </a:lnTo>
                  <a:lnTo>
                    <a:pt x="218" y="51"/>
                  </a:lnTo>
                  <a:lnTo>
                    <a:pt x="211" y="42"/>
                  </a:lnTo>
                  <a:lnTo>
                    <a:pt x="204" y="35"/>
                  </a:lnTo>
                  <a:lnTo>
                    <a:pt x="194" y="29"/>
                  </a:lnTo>
                  <a:lnTo>
                    <a:pt x="183" y="22"/>
                  </a:lnTo>
                  <a:lnTo>
                    <a:pt x="174" y="18"/>
                  </a:lnTo>
                  <a:lnTo>
                    <a:pt x="163" y="13"/>
                  </a:lnTo>
                  <a:lnTo>
                    <a:pt x="152" y="11"/>
                  </a:lnTo>
                  <a:lnTo>
                    <a:pt x="139" y="9"/>
                  </a:lnTo>
                  <a:lnTo>
                    <a:pt x="128" y="9"/>
                  </a:lnTo>
                  <a:lnTo>
                    <a:pt x="116" y="9"/>
                  </a:lnTo>
                  <a:lnTo>
                    <a:pt x="105" y="11"/>
                  </a:lnTo>
                  <a:lnTo>
                    <a:pt x="92" y="13"/>
                  </a:lnTo>
                  <a:lnTo>
                    <a:pt x="81" y="18"/>
                  </a:lnTo>
                  <a:lnTo>
                    <a:pt x="72" y="22"/>
                  </a:lnTo>
                  <a:lnTo>
                    <a:pt x="61" y="29"/>
                  </a:lnTo>
                  <a:lnTo>
                    <a:pt x="53" y="35"/>
                  </a:lnTo>
                  <a:lnTo>
                    <a:pt x="44" y="42"/>
                  </a:lnTo>
                  <a:lnTo>
                    <a:pt x="37" y="51"/>
                  </a:lnTo>
                  <a:lnTo>
                    <a:pt x="30" y="60"/>
                  </a:lnTo>
                  <a:lnTo>
                    <a:pt x="24" y="70"/>
                  </a:lnTo>
                  <a:lnTo>
                    <a:pt x="19" y="81"/>
                  </a:lnTo>
                  <a:lnTo>
                    <a:pt x="15" y="92"/>
                  </a:lnTo>
                  <a:lnTo>
                    <a:pt x="11" y="103"/>
                  </a:lnTo>
                  <a:lnTo>
                    <a:pt x="9" y="114"/>
                  </a:lnTo>
                  <a:lnTo>
                    <a:pt x="9" y="126"/>
                  </a:lnTo>
                  <a:lnTo>
                    <a:pt x="9" y="139"/>
                  </a:lnTo>
                  <a:lnTo>
                    <a:pt x="11" y="150"/>
                  </a:lnTo>
                  <a:lnTo>
                    <a:pt x="15" y="161"/>
                  </a:lnTo>
                  <a:lnTo>
                    <a:pt x="19" y="172"/>
                  </a:lnTo>
                  <a:lnTo>
                    <a:pt x="24" y="183"/>
                  </a:lnTo>
                  <a:lnTo>
                    <a:pt x="30" y="192"/>
                  </a:lnTo>
                  <a:lnTo>
                    <a:pt x="37" y="201"/>
                  </a:lnTo>
                  <a:lnTo>
                    <a:pt x="44" y="211"/>
                  </a:lnTo>
                  <a:lnTo>
                    <a:pt x="53" y="218"/>
                  </a:lnTo>
                  <a:lnTo>
                    <a:pt x="61" y="223"/>
                  </a:lnTo>
                  <a:lnTo>
                    <a:pt x="72" y="231"/>
                  </a:lnTo>
                  <a:lnTo>
                    <a:pt x="81" y="234"/>
                  </a:lnTo>
                  <a:lnTo>
                    <a:pt x="92" y="240"/>
                  </a:lnTo>
                  <a:lnTo>
                    <a:pt x="105" y="242"/>
                  </a:lnTo>
                  <a:lnTo>
                    <a:pt x="116" y="244"/>
                  </a:lnTo>
                  <a:lnTo>
                    <a:pt x="128" y="244"/>
                  </a:lnTo>
                  <a:lnTo>
                    <a:pt x="139" y="244"/>
                  </a:lnTo>
                  <a:lnTo>
                    <a:pt x="152" y="242"/>
                  </a:lnTo>
                  <a:lnTo>
                    <a:pt x="163" y="240"/>
                  </a:lnTo>
                  <a:lnTo>
                    <a:pt x="174" y="234"/>
                  </a:lnTo>
                  <a:lnTo>
                    <a:pt x="183" y="231"/>
                  </a:lnTo>
                  <a:lnTo>
                    <a:pt x="194" y="223"/>
                  </a:lnTo>
                  <a:lnTo>
                    <a:pt x="204" y="218"/>
                  </a:lnTo>
                  <a:lnTo>
                    <a:pt x="211" y="211"/>
                  </a:lnTo>
                  <a:lnTo>
                    <a:pt x="218" y="201"/>
                  </a:lnTo>
                  <a:lnTo>
                    <a:pt x="226" y="192"/>
                  </a:lnTo>
                  <a:lnTo>
                    <a:pt x="231" y="183"/>
                  </a:lnTo>
                  <a:lnTo>
                    <a:pt x="236" y="172"/>
                  </a:lnTo>
                  <a:lnTo>
                    <a:pt x="240" y="161"/>
                  </a:lnTo>
                  <a:lnTo>
                    <a:pt x="244" y="150"/>
                  </a:lnTo>
                  <a:lnTo>
                    <a:pt x="246" y="139"/>
                  </a:lnTo>
                  <a:lnTo>
                    <a:pt x="246" y="126"/>
                  </a:lnTo>
                  <a:lnTo>
                    <a:pt x="255" y="126"/>
                  </a:lnTo>
                  <a:close/>
                </a:path>
              </a:pathLst>
            </a:custGeom>
            <a:solidFill>
              <a:srgbClr val="E4F4FF"/>
            </a:solidFill>
            <a:ln w="9525">
              <a:noFill/>
              <a:round/>
              <a:headEnd/>
              <a:tailEnd/>
            </a:ln>
          </p:spPr>
          <p:txBody>
            <a:bodyPr/>
            <a:lstStyle/>
            <a:p>
              <a:endParaRPr lang="en-US"/>
            </a:p>
          </p:txBody>
        </p:sp>
        <p:sp>
          <p:nvSpPr>
            <p:cNvPr id="49320" name="Freeform 385"/>
            <p:cNvSpPr>
              <a:spLocks/>
            </p:cNvSpPr>
            <p:nvPr/>
          </p:nvSpPr>
          <p:spPr bwMode="auto">
            <a:xfrm>
              <a:off x="3869267" y="3205181"/>
              <a:ext cx="342900" cy="388938"/>
            </a:xfrm>
            <a:custGeom>
              <a:avLst/>
              <a:gdLst>
                <a:gd name="T0" fmla="*/ 2147483647 w 243"/>
                <a:gd name="T1" fmla="*/ 2147483647 h 245"/>
                <a:gd name="T2" fmla="*/ 2147483647 w 243"/>
                <a:gd name="T3" fmla="*/ 2147483647 h 245"/>
                <a:gd name="T4" fmla="*/ 2147483647 w 243"/>
                <a:gd name="T5" fmla="*/ 2147483647 h 245"/>
                <a:gd name="T6" fmla="*/ 2147483647 w 243"/>
                <a:gd name="T7" fmla="*/ 2147483647 h 245"/>
                <a:gd name="T8" fmla="*/ 2147483647 w 243"/>
                <a:gd name="T9" fmla="*/ 2147483647 h 245"/>
                <a:gd name="T10" fmla="*/ 2147483647 w 243"/>
                <a:gd name="T11" fmla="*/ 0 h 245"/>
                <a:gd name="T12" fmla="*/ 2147483647 w 243"/>
                <a:gd name="T13" fmla="*/ 2147483647 h 245"/>
                <a:gd name="T14" fmla="*/ 2147483647 w 243"/>
                <a:gd name="T15" fmla="*/ 2147483647 h 245"/>
                <a:gd name="T16" fmla="*/ 2147483647 w 243"/>
                <a:gd name="T17" fmla="*/ 2147483647 h 245"/>
                <a:gd name="T18" fmla="*/ 2147483647 w 243"/>
                <a:gd name="T19" fmla="*/ 2147483647 h 245"/>
                <a:gd name="T20" fmla="*/ 0 w 243"/>
                <a:gd name="T21" fmla="*/ 2147483647 h 245"/>
                <a:gd name="T22" fmla="*/ 2147483647 w 243"/>
                <a:gd name="T23" fmla="*/ 2147483647 h 245"/>
                <a:gd name="T24" fmla="*/ 2147483647 w 243"/>
                <a:gd name="T25" fmla="*/ 2147483647 h 245"/>
                <a:gd name="T26" fmla="*/ 2147483647 w 243"/>
                <a:gd name="T27" fmla="*/ 2147483647 h 245"/>
                <a:gd name="T28" fmla="*/ 2147483647 w 243"/>
                <a:gd name="T29" fmla="*/ 2147483647 h 245"/>
                <a:gd name="T30" fmla="*/ 2147483647 w 243"/>
                <a:gd name="T31" fmla="*/ 2147483647 h 245"/>
                <a:gd name="T32" fmla="*/ 2147483647 w 243"/>
                <a:gd name="T33" fmla="*/ 2147483647 h 245"/>
                <a:gd name="T34" fmla="*/ 2147483647 w 243"/>
                <a:gd name="T35" fmla="*/ 2147483647 h 245"/>
                <a:gd name="T36" fmla="*/ 2147483647 w 243"/>
                <a:gd name="T37" fmla="*/ 2147483647 h 245"/>
                <a:gd name="T38" fmla="*/ 2147483647 w 243"/>
                <a:gd name="T39" fmla="*/ 2147483647 h 245"/>
                <a:gd name="T40" fmla="*/ 2147483647 w 243"/>
                <a:gd name="T41" fmla="*/ 2147483647 h 245"/>
                <a:gd name="T42" fmla="*/ 2147483647 w 243"/>
                <a:gd name="T43" fmla="*/ 2147483647 h 245"/>
                <a:gd name="T44" fmla="*/ 2147483647 w 243"/>
                <a:gd name="T45" fmla="*/ 2147483647 h 245"/>
                <a:gd name="T46" fmla="*/ 2147483647 w 243"/>
                <a:gd name="T47" fmla="*/ 2147483647 h 245"/>
                <a:gd name="T48" fmla="*/ 2147483647 w 243"/>
                <a:gd name="T49" fmla="*/ 2147483647 h 245"/>
                <a:gd name="T50" fmla="*/ 2147483647 w 243"/>
                <a:gd name="T51" fmla="*/ 2147483647 h 245"/>
                <a:gd name="T52" fmla="*/ 2147483647 w 243"/>
                <a:gd name="T53" fmla="*/ 2147483647 h 245"/>
                <a:gd name="T54" fmla="*/ 2147483647 w 243"/>
                <a:gd name="T55" fmla="*/ 2147483647 h 245"/>
                <a:gd name="T56" fmla="*/ 2147483647 w 243"/>
                <a:gd name="T57" fmla="*/ 2147483647 h 245"/>
                <a:gd name="T58" fmla="*/ 2147483647 w 243"/>
                <a:gd name="T59" fmla="*/ 2147483647 h 245"/>
                <a:gd name="T60" fmla="*/ 2147483647 w 243"/>
                <a:gd name="T61" fmla="*/ 2147483647 h 245"/>
                <a:gd name="T62" fmla="*/ 2147483647 w 243"/>
                <a:gd name="T63" fmla="*/ 2147483647 h 245"/>
                <a:gd name="T64" fmla="*/ 2147483647 w 243"/>
                <a:gd name="T65" fmla="*/ 2147483647 h 245"/>
                <a:gd name="T66" fmla="*/ 2147483647 w 243"/>
                <a:gd name="T67" fmla="*/ 2147483647 h 245"/>
                <a:gd name="T68" fmla="*/ 2147483647 w 243"/>
                <a:gd name="T69" fmla="*/ 2147483647 h 245"/>
                <a:gd name="T70" fmla="*/ 2147483647 w 243"/>
                <a:gd name="T71" fmla="*/ 2147483647 h 245"/>
                <a:gd name="T72" fmla="*/ 2147483647 w 243"/>
                <a:gd name="T73" fmla="*/ 2147483647 h 245"/>
                <a:gd name="T74" fmla="*/ 2147483647 w 243"/>
                <a:gd name="T75" fmla="*/ 2147483647 h 245"/>
                <a:gd name="T76" fmla="*/ 2147483647 w 243"/>
                <a:gd name="T77" fmla="*/ 2147483647 h 245"/>
                <a:gd name="T78" fmla="*/ 2147483647 w 243"/>
                <a:gd name="T79" fmla="*/ 2147483647 h 245"/>
                <a:gd name="T80" fmla="*/ 2147483647 w 243"/>
                <a:gd name="T81" fmla="*/ 2147483647 h 245"/>
                <a:gd name="T82" fmla="*/ 2147483647 w 243"/>
                <a:gd name="T83" fmla="*/ 2147483647 h 245"/>
                <a:gd name="T84" fmla="*/ 2147483647 w 243"/>
                <a:gd name="T85" fmla="*/ 2147483647 h 24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3"/>
                <a:gd name="T130" fmla="*/ 0 h 245"/>
                <a:gd name="T131" fmla="*/ 243 w 243"/>
                <a:gd name="T132" fmla="*/ 245 h 24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3" h="245">
                  <a:moveTo>
                    <a:pt x="243" y="122"/>
                  </a:moveTo>
                  <a:lnTo>
                    <a:pt x="243" y="110"/>
                  </a:lnTo>
                  <a:lnTo>
                    <a:pt x="241" y="99"/>
                  </a:lnTo>
                  <a:lnTo>
                    <a:pt x="238" y="86"/>
                  </a:lnTo>
                  <a:lnTo>
                    <a:pt x="234" y="75"/>
                  </a:lnTo>
                  <a:lnTo>
                    <a:pt x="229" y="64"/>
                  </a:lnTo>
                  <a:lnTo>
                    <a:pt x="223" y="55"/>
                  </a:lnTo>
                  <a:lnTo>
                    <a:pt x="216" y="44"/>
                  </a:lnTo>
                  <a:lnTo>
                    <a:pt x="209" y="36"/>
                  </a:lnTo>
                  <a:lnTo>
                    <a:pt x="199" y="27"/>
                  </a:lnTo>
                  <a:lnTo>
                    <a:pt x="190" y="22"/>
                  </a:lnTo>
                  <a:lnTo>
                    <a:pt x="179" y="14"/>
                  </a:lnTo>
                  <a:lnTo>
                    <a:pt x="170" y="9"/>
                  </a:lnTo>
                  <a:lnTo>
                    <a:pt x="157" y="5"/>
                  </a:lnTo>
                  <a:lnTo>
                    <a:pt x="146" y="2"/>
                  </a:lnTo>
                  <a:lnTo>
                    <a:pt x="133" y="0"/>
                  </a:lnTo>
                  <a:lnTo>
                    <a:pt x="122" y="0"/>
                  </a:lnTo>
                  <a:lnTo>
                    <a:pt x="110" y="0"/>
                  </a:lnTo>
                  <a:lnTo>
                    <a:pt x="97" y="2"/>
                  </a:lnTo>
                  <a:lnTo>
                    <a:pt x="86" y="5"/>
                  </a:lnTo>
                  <a:lnTo>
                    <a:pt x="73" y="9"/>
                  </a:lnTo>
                  <a:lnTo>
                    <a:pt x="64" y="14"/>
                  </a:lnTo>
                  <a:lnTo>
                    <a:pt x="53" y="22"/>
                  </a:lnTo>
                  <a:lnTo>
                    <a:pt x="44" y="27"/>
                  </a:lnTo>
                  <a:lnTo>
                    <a:pt x="35" y="36"/>
                  </a:lnTo>
                  <a:lnTo>
                    <a:pt x="27" y="44"/>
                  </a:lnTo>
                  <a:lnTo>
                    <a:pt x="20" y="55"/>
                  </a:lnTo>
                  <a:lnTo>
                    <a:pt x="14" y="64"/>
                  </a:lnTo>
                  <a:lnTo>
                    <a:pt x="9" y="75"/>
                  </a:lnTo>
                  <a:lnTo>
                    <a:pt x="5" y="86"/>
                  </a:lnTo>
                  <a:lnTo>
                    <a:pt x="2" y="99"/>
                  </a:lnTo>
                  <a:lnTo>
                    <a:pt x="0" y="110"/>
                  </a:lnTo>
                  <a:lnTo>
                    <a:pt x="0" y="122"/>
                  </a:lnTo>
                  <a:lnTo>
                    <a:pt x="0" y="135"/>
                  </a:lnTo>
                  <a:lnTo>
                    <a:pt x="2" y="148"/>
                  </a:lnTo>
                  <a:lnTo>
                    <a:pt x="5" y="159"/>
                  </a:lnTo>
                  <a:lnTo>
                    <a:pt x="9" y="170"/>
                  </a:lnTo>
                  <a:lnTo>
                    <a:pt x="14" y="181"/>
                  </a:lnTo>
                  <a:lnTo>
                    <a:pt x="20" y="190"/>
                  </a:lnTo>
                  <a:lnTo>
                    <a:pt x="27" y="201"/>
                  </a:lnTo>
                  <a:lnTo>
                    <a:pt x="35" y="208"/>
                  </a:lnTo>
                  <a:lnTo>
                    <a:pt x="44" y="218"/>
                  </a:lnTo>
                  <a:lnTo>
                    <a:pt x="53" y="225"/>
                  </a:lnTo>
                  <a:lnTo>
                    <a:pt x="64" y="230"/>
                  </a:lnTo>
                  <a:lnTo>
                    <a:pt x="73" y="236"/>
                  </a:lnTo>
                  <a:lnTo>
                    <a:pt x="86" y="240"/>
                  </a:lnTo>
                  <a:lnTo>
                    <a:pt x="97" y="243"/>
                  </a:lnTo>
                  <a:lnTo>
                    <a:pt x="110" y="245"/>
                  </a:lnTo>
                  <a:lnTo>
                    <a:pt x="122" y="245"/>
                  </a:lnTo>
                  <a:lnTo>
                    <a:pt x="133" y="245"/>
                  </a:lnTo>
                  <a:lnTo>
                    <a:pt x="146" y="243"/>
                  </a:lnTo>
                  <a:lnTo>
                    <a:pt x="157" y="240"/>
                  </a:lnTo>
                  <a:lnTo>
                    <a:pt x="170" y="236"/>
                  </a:lnTo>
                  <a:lnTo>
                    <a:pt x="179" y="230"/>
                  </a:lnTo>
                  <a:lnTo>
                    <a:pt x="190" y="225"/>
                  </a:lnTo>
                  <a:lnTo>
                    <a:pt x="199" y="218"/>
                  </a:lnTo>
                  <a:lnTo>
                    <a:pt x="209" y="208"/>
                  </a:lnTo>
                  <a:lnTo>
                    <a:pt x="216" y="201"/>
                  </a:lnTo>
                  <a:lnTo>
                    <a:pt x="223" y="190"/>
                  </a:lnTo>
                  <a:lnTo>
                    <a:pt x="229" y="181"/>
                  </a:lnTo>
                  <a:lnTo>
                    <a:pt x="234" y="170"/>
                  </a:lnTo>
                  <a:lnTo>
                    <a:pt x="238" y="159"/>
                  </a:lnTo>
                  <a:lnTo>
                    <a:pt x="241" y="148"/>
                  </a:lnTo>
                  <a:lnTo>
                    <a:pt x="243" y="135"/>
                  </a:lnTo>
                  <a:lnTo>
                    <a:pt x="243" y="122"/>
                  </a:lnTo>
                  <a:lnTo>
                    <a:pt x="234" y="122"/>
                  </a:lnTo>
                  <a:lnTo>
                    <a:pt x="234" y="111"/>
                  </a:lnTo>
                  <a:lnTo>
                    <a:pt x="232" y="100"/>
                  </a:lnTo>
                  <a:lnTo>
                    <a:pt x="230" y="89"/>
                  </a:lnTo>
                  <a:lnTo>
                    <a:pt x="227" y="78"/>
                  </a:lnTo>
                  <a:lnTo>
                    <a:pt x="221" y="67"/>
                  </a:lnTo>
                  <a:lnTo>
                    <a:pt x="216" y="58"/>
                  </a:lnTo>
                  <a:lnTo>
                    <a:pt x="209" y="51"/>
                  </a:lnTo>
                  <a:lnTo>
                    <a:pt x="201" y="42"/>
                  </a:lnTo>
                  <a:lnTo>
                    <a:pt x="194" y="35"/>
                  </a:lnTo>
                  <a:lnTo>
                    <a:pt x="185" y="29"/>
                  </a:lnTo>
                  <a:lnTo>
                    <a:pt x="176" y="24"/>
                  </a:lnTo>
                  <a:lnTo>
                    <a:pt x="166" y="18"/>
                  </a:lnTo>
                  <a:lnTo>
                    <a:pt x="155" y="14"/>
                  </a:lnTo>
                  <a:lnTo>
                    <a:pt x="144" y="11"/>
                  </a:lnTo>
                  <a:lnTo>
                    <a:pt x="133" y="9"/>
                  </a:lnTo>
                  <a:lnTo>
                    <a:pt x="122" y="9"/>
                  </a:lnTo>
                  <a:lnTo>
                    <a:pt x="110" y="9"/>
                  </a:lnTo>
                  <a:lnTo>
                    <a:pt x="99" y="11"/>
                  </a:lnTo>
                  <a:lnTo>
                    <a:pt x="88" y="14"/>
                  </a:lnTo>
                  <a:lnTo>
                    <a:pt x="77" y="18"/>
                  </a:lnTo>
                  <a:lnTo>
                    <a:pt x="68" y="24"/>
                  </a:lnTo>
                  <a:lnTo>
                    <a:pt x="58" y="29"/>
                  </a:lnTo>
                  <a:lnTo>
                    <a:pt x="49" y="35"/>
                  </a:lnTo>
                  <a:lnTo>
                    <a:pt x="42" y="42"/>
                  </a:lnTo>
                  <a:lnTo>
                    <a:pt x="35" y="51"/>
                  </a:lnTo>
                  <a:lnTo>
                    <a:pt x="27" y="58"/>
                  </a:lnTo>
                  <a:lnTo>
                    <a:pt x="22" y="67"/>
                  </a:lnTo>
                  <a:lnTo>
                    <a:pt x="16" y="78"/>
                  </a:lnTo>
                  <a:lnTo>
                    <a:pt x="13" y="89"/>
                  </a:lnTo>
                  <a:lnTo>
                    <a:pt x="11" y="100"/>
                  </a:lnTo>
                  <a:lnTo>
                    <a:pt x="9" y="111"/>
                  </a:lnTo>
                  <a:lnTo>
                    <a:pt x="9" y="122"/>
                  </a:lnTo>
                  <a:lnTo>
                    <a:pt x="9" y="133"/>
                  </a:lnTo>
                  <a:lnTo>
                    <a:pt x="11" y="146"/>
                  </a:lnTo>
                  <a:lnTo>
                    <a:pt x="13" y="155"/>
                  </a:lnTo>
                  <a:lnTo>
                    <a:pt x="16" y="166"/>
                  </a:lnTo>
                  <a:lnTo>
                    <a:pt x="22" y="177"/>
                  </a:lnTo>
                  <a:lnTo>
                    <a:pt x="27" y="186"/>
                  </a:lnTo>
                  <a:lnTo>
                    <a:pt x="35" y="194"/>
                  </a:lnTo>
                  <a:lnTo>
                    <a:pt x="42" y="203"/>
                  </a:lnTo>
                  <a:lnTo>
                    <a:pt x="49" y="210"/>
                  </a:lnTo>
                  <a:lnTo>
                    <a:pt x="58" y="216"/>
                  </a:lnTo>
                  <a:lnTo>
                    <a:pt x="68" y="223"/>
                  </a:lnTo>
                  <a:lnTo>
                    <a:pt x="77" y="227"/>
                  </a:lnTo>
                  <a:lnTo>
                    <a:pt x="88" y="230"/>
                  </a:lnTo>
                  <a:lnTo>
                    <a:pt x="99" y="234"/>
                  </a:lnTo>
                  <a:lnTo>
                    <a:pt x="110" y="236"/>
                  </a:lnTo>
                  <a:lnTo>
                    <a:pt x="122" y="236"/>
                  </a:lnTo>
                  <a:lnTo>
                    <a:pt x="133" y="236"/>
                  </a:lnTo>
                  <a:lnTo>
                    <a:pt x="144" y="234"/>
                  </a:lnTo>
                  <a:lnTo>
                    <a:pt x="155" y="230"/>
                  </a:lnTo>
                  <a:lnTo>
                    <a:pt x="166" y="227"/>
                  </a:lnTo>
                  <a:lnTo>
                    <a:pt x="176" y="223"/>
                  </a:lnTo>
                  <a:lnTo>
                    <a:pt x="185" y="216"/>
                  </a:lnTo>
                  <a:lnTo>
                    <a:pt x="194" y="210"/>
                  </a:lnTo>
                  <a:lnTo>
                    <a:pt x="201" y="203"/>
                  </a:lnTo>
                  <a:lnTo>
                    <a:pt x="209" y="194"/>
                  </a:lnTo>
                  <a:lnTo>
                    <a:pt x="216" y="186"/>
                  </a:lnTo>
                  <a:lnTo>
                    <a:pt x="221" y="177"/>
                  </a:lnTo>
                  <a:lnTo>
                    <a:pt x="227" y="166"/>
                  </a:lnTo>
                  <a:lnTo>
                    <a:pt x="230" y="155"/>
                  </a:lnTo>
                  <a:lnTo>
                    <a:pt x="232" y="146"/>
                  </a:lnTo>
                  <a:lnTo>
                    <a:pt x="234" y="133"/>
                  </a:lnTo>
                  <a:lnTo>
                    <a:pt x="234" y="122"/>
                  </a:lnTo>
                  <a:lnTo>
                    <a:pt x="243" y="122"/>
                  </a:lnTo>
                  <a:close/>
                </a:path>
              </a:pathLst>
            </a:custGeom>
            <a:solidFill>
              <a:srgbClr val="E5F4FF"/>
            </a:solidFill>
            <a:ln w="9525">
              <a:noFill/>
              <a:round/>
              <a:headEnd/>
              <a:tailEnd/>
            </a:ln>
          </p:spPr>
          <p:txBody>
            <a:bodyPr/>
            <a:lstStyle/>
            <a:p>
              <a:endParaRPr lang="en-US"/>
            </a:p>
          </p:txBody>
        </p:sp>
        <p:sp>
          <p:nvSpPr>
            <p:cNvPr id="49321" name="Freeform 386"/>
            <p:cNvSpPr>
              <a:spLocks/>
            </p:cNvSpPr>
            <p:nvPr/>
          </p:nvSpPr>
          <p:spPr bwMode="auto">
            <a:xfrm>
              <a:off x="3873503" y="3213119"/>
              <a:ext cx="334433" cy="373062"/>
            </a:xfrm>
            <a:custGeom>
              <a:avLst/>
              <a:gdLst>
                <a:gd name="T0" fmla="*/ 2147483647 w 237"/>
                <a:gd name="T1" fmla="*/ 2147483647 h 235"/>
                <a:gd name="T2" fmla="*/ 2147483647 w 237"/>
                <a:gd name="T3" fmla="*/ 2147483647 h 235"/>
                <a:gd name="T4" fmla="*/ 2147483647 w 237"/>
                <a:gd name="T5" fmla="*/ 2147483647 h 235"/>
                <a:gd name="T6" fmla="*/ 2147483647 w 237"/>
                <a:gd name="T7" fmla="*/ 2147483647 h 235"/>
                <a:gd name="T8" fmla="*/ 2147483647 w 237"/>
                <a:gd name="T9" fmla="*/ 2147483647 h 235"/>
                <a:gd name="T10" fmla="*/ 2147483647 w 237"/>
                <a:gd name="T11" fmla="*/ 0 h 235"/>
                <a:gd name="T12" fmla="*/ 2147483647 w 237"/>
                <a:gd name="T13" fmla="*/ 2147483647 h 235"/>
                <a:gd name="T14" fmla="*/ 2147483647 w 237"/>
                <a:gd name="T15" fmla="*/ 2147483647 h 235"/>
                <a:gd name="T16" fmla="*/ 2147483647 w 237"/>
                <a:gd name="T17" fmla="*/ 2147483647 h 235"/>
                <a:gd name="T18" fmla="*/ 2147483647 w 237"/>
                <a:gd name="T19" fmla="*/ 2147483647 h 235"/>
                <a:gd name="T20" fmla="*/ 0 w 237"/>
                <a:gd name="T21" fmla="*/ 2147483647 h 235"/>
                <a:gd name="T22" fmla="*/ 2147483647 w 237"/>
                <a:gd name="T23" fmla="*/ 2147483647 h 235"/>
                <a:gd name="T24" fmla="*/ 2147483647 w 237"/>
                <a:gd name="T25" fmla="*/ 2147483647 h 235"/>
                <a:gd name="T26" fmla="*/ 2147483647 w 237"/>
                <a:gd name="T27" fmla="*/ 2147483647 h 235"/>
                <a:gd name="T28" fmla="*/ 2147483647 w 237"/>
                <a:gd name="T29" fmla="*/ 2147483647 h 235"/>
                <a:gd name="T30" fmla="*/ 2147483647 w 237"/>
                <a:gd name="T31" fmla="*/ 2147483647 h 235"/>
                <a:gd name="T32" fmla="*/ 2147483647 w 237"/>
                <a:gd name="T33" fmla="*/ 2147483647 h 235"/>
                <a:gd name="T34" fmla="*/ 2147483647 w 237"/>
                <a:gd name="T35" fmla="*/ 2147483647 h 235"/>
                <a:gd name="T36" fmla="*/ 2147483647 w 237"/>
                <a:gd name="T37" fmla="*/ 2147483647 h 235"/>
                <a:gd name="T38" fmla="*/ 2147483647 w 237"/>
                <a:gd name="T39" fmla="*/ 2147483647 h 235"/>
                <a:gd name="T40" fmla="*/ 2147483647 w 237"/>
                <a:gd name="T41" fmla="*/ 2147483647 h 235"/>
                <a:gd name="T42" fmla="*/ 2147483647 w 237"/>
                <a:gd name="T43" fmla="*/ 2147483647 h 235"/>
                <a:gd name="T44" fmla="*/ 2147483647 w 237"/>
                <a:gd name="T45" fmla="*/ 2147483647 h 235"/>
                <a:gd name="T46" fmla="*/ 2147483647 w 237"/>
                <a:gd name="T47" fmla="*/ 2147483647 h 235"/>
                <a:gd name="T48" fmla="*/ 2147483647 w 237"/>
                <a:gd name="T49" fmla="*/ 2147483647 h 235"/>
                <a:gd name="T50" fmla="*/ 2147483647 w 237"/>
                <a:gd name="T51" fmla="*/ 2147483647 h 235"/>
                <a:gd name="T52" fmla="*/ 2147483647 w 237"/>
                <a:gd name="T53" fmla="*/ 2147483647 h 235"/>
                <a:gd name="T54" fmla="*/ 2147483647 w 237"/>
                <a:gd name="T55" fmla="*/ 2147483647 h 235"/>
                <a:gd name="T56" fmla="*/ 2147483647 w 237"/>
                <a:gd name="T57" fmla="*/ 2147483647 h 235"/>
                <a:gd name="T58" fmla="*/ 2147483647 w 237"/>
                <a:gd name="T59" fmla="*/ 2147483647 h 235"/>
                <a:gd name="T60" fmla="*/ 2147483647 w 237"/>
                <a:gd name="T61" fmla="*/ 2147483647 h 235"/>
                <a:gd name="T62" fmla="*/ 2147483647 w 237"/>
                <a:gd name="T63" fmla="*/ 2147483647 h 235"/>
                <a:gd name="T64" fmla="*/ 2147483647 w 237"/>
                <a:gd name="T65" fmla="*/ 2147483647 h 235"/>
                <a:gd name="T66" fmla="*/ 2147483647 w 237"/>
                <a:gd name="T67" fmla="*/ 2147483647 h 235"/>
                <a:gd name="T68" fmla="*/ 2147483647 w 237"/>
                <a:gd name="T69" fmla="*/ 2147483647 h 235"/>
                <a:gd name="T70" fmla="*/ 2147483647 w 237"/>
                <a:gd name="T71" fmla="*/ 2147483647 h 235"/>
                <a:gd name="T72" fmla="*/ 2147483647 w 237"/>
                <a:gd name="T73" fmla="*/ 2147483647 h 235"/>
                <a:gd name="T74" fmla="*/ 2147483647 w 237"/>
                <a:gd name="T75" fmla="*/ 2147483647 h 235"/>
                <a:gd name="T76" fmla="*/ 2147483647 w 237"/>
                <a:gd name="T77" fmla="*/ 2147483647 h 235"/>
                <a:gd name="T78" fmla="*/ 2147483647 w 237"/>
                <a:gd name="T79" fmla="*/ 2147483647 h 235"/>
                <a:gd name="T80" fmla="*/ 2147483647 w 237"/>
                <a:gd name="T81" fmla="*/ 2147483647 h 235"/>
                <a:gd name="T82" fmla="*/ 2147483647 w 237"/>
                <a:gd name="T83" fmla="*/ 2147483647 h 235"/>
                <a:gd name="T84" fmla="*/ 2147483647 w 237"/>
                <a:gd name="T85" fmla="*/ 2147483647 h 23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5"/>
                <a:gd name="T131" fmla="*/ 237 w 237"/>
                <a:gd name="T132" fmla="*/ 235 h 23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5">
                  <a:moveTo>
                    <a:pt x="237" y="117"/>
                  </a:moveTo>
                  <a:lnTo>
                    <a:pt x="237" y="105"/>
                  </a:lnTo>
                  <a:lnTo>
                    <a:pt x="235" y="94"/>
                  </a:lnTo>
                  <a:lnTo>
                    <a:pt x="231" y="83"/>
                  </a:lnTo>
                  <a:lnTo>
                    <a:pt x="227" y="72"/>
                  </a:lnTo>
                  <a:lnTo>
                    <a:pt x="222" y="61"/>
                  </a:lnTo>
                  <a:lnTo>
                    <a:pt x="217" y="51"/>
                  </a:lnTo>
                  <a:lnTo>
                    <a:pt x="209" y="42"/>
                  </a:lnTo>
                  <a:lnTo>
                    <a:pt x="202" y="33"/>
                  </a:lnTo>
                  <a:lnTo>
                    <a:pt x="195" y="26"/>
                  </a:lnTo>
                  <a:lnTo>
                    <a:pt x="185" y="20"/>
                  </a:lnTo>
                  <a:lnTo>
                    <a:pt x="174" y="13"/>
                  </a:lnTo>
                  <a:lnTo>
                    <a:pt x="165" y="9"/>
                  </a:lnTo>
                  <a:lnTo>
                    <a:pt x="154" y="4"/>
                  </a:lnTo>
                  <a:lnTo>
                    <a:pt x="143" y="2"/>
                  </a:lnTo>
                  <a:lnTo>
                    <a:pt x="130" y="0"/>
                  </a:lnTo>
                  <a:lnTo>
                    <a:pt x="119" y="0"/>
                  </a:lnTo>
                  <a:lnTo>
                    <a:pt x="107" y="0"/>
                  </a:lnTo>
                  <a:lnTo>
                    <a:pt x="96" y="2"/>
                  </a:lnTo>
                  <a:lnTo>
                    <a:pt x="83" y="4"/>
                  </a:lnTo>
                  <a:lnTo>
                    <a:pt x="72" y="9"/>
                  </a:lnTo>
                  <a:lnTo>
                    <a:pt x="63" y="13"/>
                  </a:lnTo>
                  <a:lnTo>
                    <a:pt x="52" y="20"/>
                  </a:lnTo>
                  <a:lnTo>
                    <a:pt x="44" y="26"/>
                  </a:lnTo>
                  <a:lnTo>
                    <a:pt x="35" y="33"/>
                  </a:lnTo>
                  <a:lnTo>
                    <a:pt x="28" y="42"/>
                  </a:lnTo>
                  <a:lnTo>
                    <a:pt x="21" y="51"/>
                  </a:lnTo>
                  <a:lnTo>
                    <a:pt x="15" y="61"/>
                  </a:lnTo>
                  <a:lnTo>
                    <a:pt x="10" y="72"/>
                  </a:lnTo>
                  <a:lnTo>
                    <a:pt x="6" y="83"/>
                  </a:lnTo>
                  <a:lnTo>
                    <a:pt x="2" y="94"/>
                  </a:lnTo>
                  <a:lnTo>
                    <a:pt x="0" y="105"/>
                  </a:lnTo>
                  <a:lnTo>
                    <a:pt x="0" y="117"/>
                  </a:lnTo>
                  <a:lnTo>
                    <a:pt x="0" y="130"/>
                  </a:lnTo>
                  <a:lnTo>
                    <a:pt x="2" y="141"/>
                  </a:lnTo>
                  <a:lnTo>
                    <a:pt x="6" y="152"/>
                  </a:lnTo>
                  <a:lnTo>
                    <a:pt x="10" y="163"/>
                  </a:lnTo>
                  <a:lnTo>
                    <a:pt x="15" y="174"/>
                  </a:lnTo>
                  <a:lnTo>
                    <a:pt x="21" y="183"/>
                  </a:lnTo>
                  <a:lnTo>
                    <a:pt x="28" y="192"/>
                  </a:lnTo>
                  <a:lnTo>
                    <a:pt x="35" y="202"/>
                  </a:lnTo>
                  <a:lnTo>
                    <a:pt x="44" y="209"/>
                  </a:lnTo>
                  <a:lnTo>
                    <a:pt x="52" y="214"/>
                  </a:lnTo>
                  <a:lnTo>
                    <a:pt x="63" y="222"/>
                  </a:lnTo>
                  <a:lnTo>
                    <a:pt x="72" y="225"/>
                  </a:lnTo>
                  <a:lnTo>
                    <a:pt x="83" y="231"/>
                  </a:lnTo>
                  <a:lnTo>
                    <a:pt x="96" y="233"/>
                  </a:lnTo>
                  <a:lnTo>
                    <a:pt x="107" y="235"/>
                  </a:lnTo>
                  <a:lnTo>
                    <a:pt x="119" y="235"/>
                  </a:lnTo>
                  <a:lnTo>
                    <a:pt x="130" y="235"/>
                  </a:lnTo>
                  <a:lnTo>
                    <a:pt x="143" y="233"/>
                  </a:lnTo>
                  <a:lnTo>
                    <a:pt x="154" y="231"/>
                  </a:lnTo>
                  <a:lnTo>
                    <a:pt x="165" y="225"/>
                  </a:lnTo>
                  <a:lnTo>
                    <a:pt x="174" y="222"/>
                  </a:lnTo>
                  <a:lnTo>
                    <a:pt x="185" y="214"/>
                  </a:lnTo>
                  <a:lnTo>
                    <a:pt x="195" y="209"/>
                  </a:lnTo>
                  <a:lnTo>
                    <a:pt x="202" y="202"/>
                  </a:lnTo>
                  <a:lnTo>
                    <a:pt x="209" y="192"/>
                  </a:lnTo>
                  <a:lnTo>
                    <a:pt x="217" y="183"/>
                  </a:lnTo>
                  <a:lnTo>
                    <a:pt x="222" y="174"/>
                  </a:lnTo>
                  <a:lnTo>
                    <a:pt x="227" y="163"/>
                  </a:lnTo>
                  <a:lnTo>
                    <a:pt x="231" y="152"/>
                  </a:lnTo>
                  <a:lnTo>
                    <a:pt x="235" y="141"/>
                  </a:lnTo>
                  <a:lnTo>
                    <a:pt x="237" y="130"/>
                  </a:lnTo>
                  <a:lnTo>
                    <a:pt x="237" y="117"/>
                  </a:lnTo>
                  <a:lnTo>
                    <a:pt x="227" y="117"/>
                  </a:lnTo>
                  <a:lnTo>
                    <a:pt x="227" y="106"/>
                  </a:lnTo>
                  <a:lnTo>
                    <a:pt x="226" y="95"/>
                  </a:lnTo>
                  <a:lnTo>
                    <a:pt x="222" y="84"/>
                  </a:lnTo>
                  <a:lnTo>
                    <a:pt x="218" y="75"/>
                  </a:lnTo>
                  <a:lnTo>
                    <a:pt x="215" y="66"/>
                  </a:lnTo>
                  <a:lnTo>
                    <a:pt x="209" y="57"/>
                  </a:lnTo>
                  <a:lnTo>
                    <a:pt x="202" y="48"/>
                  </a:lnTo>
                  <a:lnTo>
                    <a:pt x="196" y="40"/>
                  </a:lnTo>
                  <a:lnTo>
                    <a:pt x="187" y="33"/>
                  </a:lnTo>
                  <a:lnTo>
                    <a:pt x="180" y="28"/>
                  </a:lnTo>
                  <a:lnTo>
                    <a:pt x="171" y="22"/>
                  </a:lnTo>
                  <a:lnTo>
                    <a:pt x="162" y="17"/>
                  </a:lnTo>
                  <a:lnTo>
                    <a:pt x="151" y="13"/>
                  </a:lnTo>
                  <a:lnTo>
                    <a:pt x="141" y="11"/>
                  </a:lnTo>
                  <a:lnTo>
                    <a:pt x="130" y="9"/>
                  </a:lnTo>
                  <a:lnTo>
                    <a:pt x="119" y="9"/>
                  </a:lnTo>
                  <a:lnTo>
                    <a:pt x="107" y="9"/>
                  </a:lnTo>
                  <a:lnTo>
                    <a:pt x="98" y="11"/>
                  </a:lnTo>
                  <a:lnTo>
                    <a:pt x="87" y="13"/>
                  </a:lnTo>
                  <a:lnTo>
                    <a:pt x="76" y="17"/>
                  </a:lnTo>
                  <a:lnTo>
                    <a:pt x="66" y="22"/>
                  </a:lnTo>
                  <a:lnTo>
                    <a:pt x="57" y="28"/>
                  </a:lnTo>
                  <a:lnTo>
                    <a:pt x="50" y="33"/>
                  </a:lnTo>
                  <a:lnTo>
                    <a:pt x="41" y="40"/>
                  </a:lnTo>
                  <a:lnTo>
                    <a:pt x="35" y="48"/>
                  </a:lnTo>
                  <a:lnTo>
                    <a:pt x="28" y="57"/>
                  </a:lnTo>
                  <a:lnTo>
                    <a:pt x="22" y="66"/>
                  </a:lnTo>
                  <a:lnTo>
                    <a:pt x="19" y="75"/>
                  </a:lnTo>
                  <a:lnTo>
                    <a:pt x="15" y="84"/>
                  </a:lnTo>
                  <a:lnTo>
                    <a:pt x="11" y="95"/>
                  </a:lnTo>
                  <a:lnTo>
                    <a:pt x="10" y="106"/>
                  </a:lnTo>
                  <a:lnTo>
                    <a:pt x="10" y="117"/>
                  </a:lnTo>
                  <a:lnTo>
                    <a:pt x="10" y="128"/>
                  </a:lnTo>
                  <a:lnTo>
                    <a:pt x="11" y="139"/>
                  </a:lnTo>
                  <a:lnTo>
                    <a:pt x="15" y="150"/>
                  </a:lnTo>
                  <a:lnTo>
                    <a:pt x="19" y="159"/>
                  </a:lnTo>
                  <a:lnTo>
                    <a:pt x="22" y="169"/>
                  </a:lnTo>
                  <a:lnTo>
                    <a:pt x="28" y="178"/>
                  </a:lnTo>
                  <a:lnTo>
                    <a:pt x="35" y="187"/>
                  </a:lnTo>
                  <a:lnTo>
                    <a:pt x="41" y="194"/>
                  </a:lnTo>
                  <a:lnTo>
                    <a:pt x="50" y="202"/>
                  </a:lnTo>
                  <a:lnTo>
                    <a:pt x="57" y="207"/>
                  </a:lnTo>
                  <a:lnTo>
                    <a:pt x="66" y="213"/>
                  </a:lnTo>
                  <a:lnTo>
                    <a:pt x="76" y="218"/>
                  </a:lnTo>
                  <a:lnTo>
                    <a:pt x="87" y="222"/>
                  </a:lnTo>
                  <a:lnTo>
                    <a:pt x="98" y="224"/>
                  </a:lnTo>
                  <a:lnTo>
                    <a:pt x="107" y="225"/>
                  </a:lnTo>
                  <a:lnTo>
                    <a:pt x="119" y="227"/>
                  </a:lnTo>
                  <a:lnTo>
                    <a:pt x="130" y="225"/>
                  </a:lnTo>
                  <a:lnTo>
                    <a:pt x="141" y="224"/>
                  </a:lnTo>
                  <a:lnTo>
                    <a:pt x="151" y="222"/>
                  </a:lnTo>
                  <a:lnTo>
                    <a:pt x="162" y="218"/>
                  </a:lnTo>
                  <a:lnTo>
                    <a:pt x="171" y="213"/>
                  </a:lnTo>
                  <a:lnTo>
                    <a:pt x="180" y="207"/>
                  </a:lnTo>
                  <a:lnTo>
                    <a:pt x="187" y="202"/>
                  </a:lnTo>
                  <a:lnTo>
                    <a:pt x="196" y="194"/>
                  </a:lnTo>
                  <a:lnTo>
                    <a:pt x="202" y="187"/>
                  </a:lnTo>
                  <a:lnTo>
                    <a:pt x="209" y="178"/>
                  </a:lnTo>
                  <a:lnTo>
                    <a:pt x="215" y="169"/>
                  </a:lnTo>
                  <a:lnTo>
                    <a:pt x="218" y="159"/>
                  </a:lnTo>
                  <a:lnTo>
                    <a:pt x="222" y="150"/>
                  </a:lnTo>
                  <a:lnTo>
                    <a:pt x="226" y="139"/>
                  </a:lnTo>
                  <a:lnTo>
                    <a:pt x="227" y="128"/>
                  </a:lnTo>
                  <a:lnTo>
                    <a:pt x="227" y="117"/>
                  </a:lnTo>
                  <a:lnTo>
                    <a:pt x="237" y="117"/>
                  </a:lnTo>
                  <a:close/>
                </a:path>
              </a:pathLst>
            </a:custGeom>
            <a:solidFill>
              <a:srgbClr val="E6F5FF"/>
            </a:solidFill>
            <a:ln w="9525">
              <a:noFill/>
              <a:round/>
              <a:headEnd/>
              <a:tailEnd/>
            </a:ln>
          </p:spPr>
          <p:txBody>
            <a:bodyPr/>
            <a:lstStyle/>
            <a:p>
              <a:endParaRPr lang="en-US"/>
            </a:p>
          </p:txBody>
        </p:sp>
        <p:sp>
          <p:nvSpPr>
            <p:cNvPr id="49322" name="Freeform 387"/>
            <p:cNvSpPr>
              <a:spLocks/>
            </p:cNvSpPr>
            <p:nvPr/>
          </p:nvSpPr>
          <p:spPr bwMode="auto">
            <a:xfrm>
              <a:off x="3881967" y="3219469"/>
              <a:ext cx="317500" cy="360362"/>
            </a:xfrm>
            <a:custGeom>
              <a:avLst/>
              <a:gdLst>
                <a:gd name="T0" fmla="*/ 2147483647 w 225"/>
                <a:gd name="T1" fmla="*/ 2147483647 h 227"/>
                <a:gd name="T2" fmla="*/ 2147483647 w 225"/>
                <a:gd name="T3" fmla="*/ 2147483647 h 227"/>
                <a:gd name="T4" fmla="*/ 2147483647 w 225"/>
                <a:gd name="T5" fmla="*/ 2147483647 h 227"/>
                <a:gd name="T6" fmla="*/ 2147483647 w 225"/>
                <a:gd name="T7" fmla="*/ 2147483647 h 227"/>
                <a:gd name="T8" fmla="*/ 2147483647 w 225"/>
                <a:gd name="T9" fmla="*/ 2147483647 h 227"/>
                <a:gd name="T10" fmla="*/ 2147483647 w 225"/>
                <a:gd name="T11" fmla="*/ 0 h 227"/>
                <a:gd name="T12" fmla="*/ 2147483647 w 225"/>
                <a:gd name="T13" fmla="*/ 2147483647 h 227"/>
                <a:gd name="T14" fmla="*/ 2147483647 w 225"/>
                <a:gd name="T15" fmla="*/ 2147483647 h 227"/>
                <a:gd name="T16" fmla="*/ 2147483647 w 225"/>
                <a:gd name="T17" fmla="*/ 2147483647 h 227"/>
                <a:gd name="T18" fmla="*/ 2147483647 w 225"/>
                <a:gd name="T19" fmla="*/ 2147483647 h 227"/>
                <a:gd name="T20" fmla="*/ 0 w 225"/>
                <a:gd name="T21" fmla="*/ 2147483647 h 227"/>
                <a:gd name="T22" fmla="*/ 2147483647 w 225"/>
                <a:gd name="T23" fmla="*/ 2147483647 h 227"/>
                <a:gd name="T24" fmla="*/ 2147483647 w 225"/>
                <a:gd name="T25" fmla="*/ 2147483647 h 227"/>
                <a:gd name="T26" fmla="*/ 2147483647 w 225"/>
                <a:gd name="T27" fmla="*/ 2147483647 h 227"/>
                <a:gd name="T28" fmla="*/ 2147483647 w 225"/>
                <a:gd name="T29" fmla="*/ 2147483647 h 227"/>
                <a:gd name="T30" fmla="*/ 2147483647 w 225"/>
                <a:gd name="T31" fmla="*/ 2147483647 h 227"/>
                <a:gd name="T32" fmla="*/ 2147483647 w 225"/>
                <a:gd name="T33" fmla="*/ 2147483647 h 227"/>
                <a:gd name="T34" fmla="*/ 2147483647 w 225"/>
                <a:gd name="T35" fmla="*/ 2147483647 h 227"/>
                <a:gd name="T36" fmla="*/ 2147483647 w 225"/>
                <a:gd name="T37" fmla="*/ 2147483647 h 227"/>
                <a:gd name="T38" fmla="*/ 2147483647 w 225"/>
                <a:gd name="T39" fmla="*/ 2147483647 h 227"/>
                <a:gd name="T40" fmla="*/ 2147483647 w 225"/>
                <a:gd name="T41" fmla="*/ 2147483647 h 227"/>
                <a:gd name="T42" fmla="*/ 2147483647 w 225"/>
                <a:gd name="T43" fmla="*/ 2147483647 h 227"/>
                <a:gd name="T44" fmla="*/ 2147483647 w 225"/>
                <a:gd name="T45" fmla="*/ 2147483647 h 227"/>
                <a:gd name="T46" fmla="*/ 2147483647 w 225"/>
                <a:gd name="T47" fmla="*/ 2147483647 h 227"/>
                <a:gd name="T48" fmla="*/ 2147483647 w 225"/>
                <a:gd name="T49" fmla="*/ 2147483647 h 227"/>
                <a:gd name="T50" fmla="*/ 2147483647 w 225"/>
                <a:gd name="T51" fmla="*/ 2147483647 h 227"/>
                <a:gd name="T52" fmla="*/ 2147483647 w 225"/>
                <a:gd name="T53" fmla="*/ 2147483647 h 227"/>
                <a:gd name="T54" fmla="*/ 2147483647 w 225"/>
                <a:gd name="T55" fmla="*/ 2147483647 h 227"/>
                <a:gd name="T56" fmla="*/ 2147483647 w 225"/>
                <a:gd name="T57" fmla="*/ 2147483647 h 227"/>
                <a:gd name="T58" fmla="*/ 2147483647 w 225"/>
                <a:gd name="T59" fmla="*/ 2147483647 h 227"/>
                <a:gd name="T60" fmla="*/ 2147483647 w 225"/>
                <a:gd name="T61" fmla="*/ 2147483647 h 227"/>
                <a:gd name="T62" fmla="*/ 2147483647 w 225"/>
                <a:gd name="T63" fmla="*/ 2147483647 h 227"/>
                <a:gd name="T64" fmla="*/ 2147483647 w 225"/>
                <a:gd name="T65" fmla="*/ 2147483647 h 227"/>
                <a:gd name="T66" fmla="*/ 2147483647 w 225"/>
                <a:gd name="T67" fmla="*/ 2147483647 h 227"/>
                <a:gd name="T68" fmla="*/ 2147483647 w 225"/>
                <a:gd name="T69" fmla="*/ 2147483647 h 227"/>
                <a:gd name="T70" fmla="*/ 2147483647 w 225"/>
                <a:gd name="T71" fmla="*/ 2147483647 h 227"/>
                <a:gd name="T72" fmla="*/ 2147483647 w 225"/>
                <a:gd name="T73" fmla="*/ 2147483647 h 227"/>
                <a:gd name="T74" fmla="*/ 2147483647 w 225"/>
                <a:gd name="T75" fmla="*/ 2147483647 h 227"/>
                <a:gd name="T76" fmla="*/ 2147483647 w 225"/>
                <a:gd name="T77" fmla="*/ 2147483647 h 227"/>
                <a:gd name="T78" fmla="*/ 2147483647 w 225"/>
                <a:gd name="T79" fmla="*/ 2147483647 h 227"/>
                <a:gd name="T80" fmla="*/ 2147483647 w 225"/>
                <a:gd name="T81" fmla="*/ 2147483647 h 227"/>
                <a:gd name="T82" fmla="*/ 2147483647 w 225"/>
                <a:gd name="T83" fmla="*/ 2147483647 h 227"/>
                <a:gd name="T84" fmla="*/ 2147483647 w 225"/>
                <a:gd name="T85" fmla="*/ 2147483647 h 2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25"/>
                <a:gd name="T130" fmla="*/ 0 h 227"/>
                <a:gd name="T131" fmla="*/ 225 w 225"/>
                <a:gd name="T132" fmla="*/ 227 h 2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25" h="227">
                  <a:moveTo>
                    <a:pt x="225" y="113"/>
                  </a:moveTo>
                  <a:lnTo>
                    <a:pt x="225" y="102"/>
                  </a:lnTo>
                  <a:lnTo>
                    <a:pt x="223" y="91"/>
                  </a:lnTo>
                  <a:lnTo>
                    <a:pt x="221" y="80"/>
                  </a:lnTo>
                  <a:lnTo>
                    <a:pt x="218" y="69"/>
                  </a:lnTo>
                  <a:lnTo>
                    <a:pt x="212" y="58"/>
                  </a:lnTo>
                  <a:lnTo>
                    <a:pt x="207" y="49"/>
                  </a:lnTo>
                  <a:lnTo>
                    <a:pt x="200" y="42"/>
                  </a:lnTo>
                  <a:lnTo>
                    <a:pt x="192" y="33"/>
                  </a:lnTo>
                  <a:lnTo>
                    <a:pt x="185" y="26"/>
                  </a:lnTo>
                  <a:lnTo>
                    <a:pt x="176" y="20"/>
                  </a:lnTo>
                  <a:lnTo>
                    <a:pt x="167" y="15"/>
                  </a:lnTo>
                  <a:lnTo>
                    <a:pt x="157" y="9"/>
                  </a:lnTo>
                  <a:lnTo>
                    <a:pt x="146" y="5"/>
                  </a:lnTo>
                  <a:lnTo>
                    <a:pt x="135" y="2"/>
                  </a:lnTo>
                  <a:lnTo>
                    <a:pt x="124" y="0"/>
                  </a:lnTo>
                  <a:lnTo>
                    <a:pt x="113" y="0"/>
                  </a:lnTo>
                  <a:lnTo>
                    <a:pt x="101" y="0"/>
                  </a:lnTo>
                  <a:lnTo>
                    <a:pt x="90" y="2"/>
                  </a:lnTo>
                  <a:lnTo>
                    <a:pt x="79" y="5"/>
                  </a:lnTo>
                  <a:lnTo>
                    <a:pt x="68" y="9"/>
                  </a:lnTo>
                  <a:lnTo>
                    <a:pt x="59" y="15"/>
                  </a:lnTo>
                  <a:lnTo>
                    <a:pt x="49" y="20"/>
                  </a:lnTo>
                  <a:lnTo>
                    <a:pt x="40" y="26"/>
                  </a:lnTo>
                  <a:lnTo>
                    <a:pt x="33" y="33"/>
                  </a:lnTo>
                  <a:lnTo>
                    <a:pt x="26" y="42"/>
                  </a:lnTo>
                  <a:lnTo>
                    <a:pt x="18" y="49"/>
                  </a:lnTo>
                  <a:lnTo>
                    <a:pt x="13" y="58"/>
                  </a:lnTo>
                  <a:lnTo>
                    <a:pt x="7" y="69"/>
                  </a:lnTo>
                  <a:lnTo>
                    <a:pt x="4" y="80"/>
                  </a:lnTo>
                  <a:lnTo>
                    <a:pt x="2" y="91"/>
                  </a:lnTo>
                  <a:lnTo>
                    <a:pt x="0" y="102"/>
                  </a:lnTo>
                  <a:lnTo>
                    <a:pt x="0" y="113"/>
                  </a:lnTo>
                  <a:lnTo>
                    <a:pt x="0" y="124"/>
                  </a:lnTo>
                  <a:lnTo>
                    <a:pt x="2" y="137"/>
                  </a:lnTo>
                  <a:lnTo>
                    <a:pt x="4" y="146"/>
                  </a:lnTo>
                  <a:lnTo>
                    <a:pt x="7" y="157"/>
                  </a:lnTo>
                  <a:lnTo>
                    <a:pt x="13" y="168"/>
                  </a:lnTo>
                  <a:lnTo>
                    <a:pt x="18" y="177"/>
                  </a:lnTo>
                  <a:lnTo>
                    <a:pt x="26" y="185"/>
                  </a:lnTo>
                  <a:lnTo>
                    <a:pt x="33" y="194"/>
                  </a:lnTo>
                  <a:lnTo>
                    <a:pt x="40" y="201"/>
                  </a:lnTo>
                  <a:lnTo>
                    <a:pt x="49" y="207"/>
                  </a:lnTo>
                  <a:lnTo>
                    <a:pt x="59" y="214"/>
                  </a:lnTo>
                  <a:lnTo>
                    <a:pt x="68" y="218"/>
                  </a:lnTo>
                  <a:lnTo>
                    <a:pt x="79" y="221"/>
                  </a:lnTo>
                  <a:lnTo>
                    <a:pt x="90" y="225"/>
                  </a:lnTo>
                  <a:lnTo>
                    <a:pt x="101" y="227"/>
                  </a:lnTo>
                  <a:lnTo>
                    <a:pt x="113" y="227"/>
                  </a:lnTo>
                  <a:lnTo>
                    <a:pt x="124" y="227"/>
                  </a:lnTo>
                  <a:lnTo>
                    <a:pt x="135" y="225"/>
                  </a:lnTo>
                  <a:lnTo>
                    <a:pt x="146" y="221"/>
                  </a:lnTo>
                  <a:lnTo>
                    <a:pt x="157" y="218"/>
                  </a:lnTo>
                  <a:lnTo>
                    <a:pt x="167" y="214"/>
                  </a:lnTo>
                  <a:lnTo>
                    <a:pt x="176" y="207"/>
                  </a:lnTo>
                  <a:lnTo>
                    <a:pt x="185" y="201"/>
                  </a:lnTo>
                  <a:lnTo>
                    <a:pt x="192" y="194"/>
                  </a:lnTo>
                  <a:lnTo>
                    <a:pt x="200" y="185"/>
                  </a:lnTo>
                  <a:lnTo>
                    <a:pt x="207" y="177"/>
                  </a:lnTo>
                  <a:lnTo>
                    <a:pt x="212" y="168"/>
                  </a:lnTo>
                  <a:lnTo>
                    <a:pt x="218" y="157"/>
                  </a:lnTo>
                  <a:lnTo>
                    <a:pt x="221" y="146"/>
                  </a:lnTo>
                  <a:lnTo>
                    <a:pt x="223" y="137"/>
                  </a:lnTo>
                  <a:lnTo>
                    <a:pt x="225" y="124"/>
                  </a:lnTo>
                  <a:lnTo>
                    <a:pt x="225" y="113"/>
                  </a:lnTo>
                  <a:lnTo>
                    <a:pt x="218" y="113"/>
                  </a:lnTo>
                  <a:lnTo>
                    <a:pt x="216" y="102"/>
                  </a:lnTo>
                  <a:lnTo>
                    <a:pt x="214" y="93"/>
                  </a:lnTo>
                  <a:lnTo>
                    <a:pt x="212" y="82"/>
                  </a:lnTo>
                  <a:lnTo>
                    <a:pt x="209" y="73"/>
                  </a:lnTo>
                  <a:lnTo>
                    <a:pt x="205" y="64"/>
                  </a:lnTo>
                  <a:lnTo>
                    <a:pt x="200" y="55"/>
                  </a:lnTo>
                  <a:lnTo>
                    <a:pt x="194" y="47"/>
                  </a:lnTo>
                  <a:lnTo>
                    <a:pt x="187" y="40"/>
                  </a:lnTo>
                  <a:lnTo>
                    <a:pt x="179" y="33"/>
                  </a:lnTo>
                  <a:lnTo>
                    <a:pt x="170" y="27"/>
                  </a:lnTo>
                  <a:lnTo>
                    <a:pt x="163" y="22"/>
                  </a:lnTo>
                  <a:lnTo>
                    <a:pt x="154" y="16"/>
                  </a:lnTo>
                  <a:lnTo>
                    <a:pt x="143" y="15"/>
                  </a:lnTo>
                  <a:lnTo>
                    <a:pt x="134" y="11"/>
                  </a:lnTo>
                  <a:lnTo>
                    <a:pt x="123" y="9"/>
                  </a:lnTo>
                  <a:lnTo>
                    <a:pt x="113" y="9"/>
                  </a:lnTo>
                  <a:lnTo>
                    <a:pt x="103" y="9"/>
                  </a:lnTo>
                  <a:lnTo>
                    <a:pt x="92" y="11"/>
                  </a:lnTo>
                  <a:lnTo>
                    <a:pt x="82" y="15"/>
                  </a:lnTo>
                  <a:lnTo>
                    <a:pt x="71" y="16"/>
                  </a:lnTo>
                  <a:lnTo>
                    <a:pt x="62" y="22"/>
                  </a:lnTo>
                  <a:lnTo>
                    <a:pt x="55" y="27"/>
                  </a:lnTo>
                  <a:lnTo>
                    <a:pt x="46" y="33"/>
                  </a:lnTo>
                  <a:lnTo>
                    <a:pt x="38" y="40"/>
                  </a:lnTo>
                  <a:lnTo>
                    <a:pt x="33" y="47"/>
                  </a:lnTo>
                  <a:lnTo>
                    <a:pt x="26" y="55"/>
                  </a:lnTo>
                  <a:lnTo>
                    <a:pt x="20" y="64"/>
                  </a:lnTo>
                  <a:lnTo>
                    <a:pt x="16" y="73"/>
                  </a:lnTo>
                  <a:lnTo>
                    <a:pt x="13" y="82"/>
                  </a:lnTo>
                  <a:lnTo>
                    <a:pt x="11" y="93"/>
                  </a:lnTo>
                  <a:lnTo>
                    <a:pt x="9" y="102"/>
                  </a:lnTo>
                  <a:lnTo>
                    <a:pt x="7" y="113"/>
                  </a:lnTo>
                  <a:lnTo>
                    <a:pt x="9" y="124"/>
                  </a:lnTo>
                  <a:lnTo>
                    <a:pt x="11" y="135"/>
                  </a:lnTo>
                  <a:lnTo>
                    <a:pt x="13" y="144"/>
                  </a:lnTo>
                  <a:lnTo>
                    <a:pt x="16" y="154"/>
                  </a:lnTo>
                  <a:lnTo>
                    <a:pt x="20" y="163"/>
                  </a:lnTo>
                  <a:lnTo>
                    <a:pt x="26" y="172"/>
                  </a:lnTo>
                  <a:lnTo>
                    <a:pt x="33" y="179"/>
                  </a:lnTo>
                  <a:lnTo>
                    <a:pt x="38" y="187"/>
                  </a:lnTo>
                  <a:lnTo>
                    <a:pt x="46" y="194"/>
                  </a:lnTo>
                  <a:lnTo>
                    <a:pt x="55" y="199"/>
                  </a:lnTo>
                  <a:lnTo>
                    <a:pt x="62" y="205"/>
                  </a:lnTo>
                  <a:lnTo>
                    <a:pt x="71" y="210"/>
                  </a:lnTo>
                  <a:lnTo>
                    <a:pt x="82" y="212"/>
                  </a:lnTo>
                  <a:lnTo>
                    <a:pt x="92" y="216"/>
                  </a:lnTo>
                  <a:lnTo>
                    <a:pt x="103" y="218"/>
                  </a:lnTo>
                  <a:lnTo>
                    <a:pt x="113" y="218"/>
                  </a:lnTo>
                  <a:lnTo>
                    <a:pt x="123" y="218"/>
                  </a:lnTo>
                  <a:lnTo>
                    <a:pt x="134" y="216"/>
                  </a:lnTo>
                  <a:lnTo>
                    <a:pt x="143" y="212"/>
                  </a:lnTo>
                  <a:lnTo>
                    <a:pt x="154" y="210"/>
                  </a:lnTo>
                  <a:lnTo>
                    <a:pt x="163" y="205"/>
                  </a:lnTo>
                  <a:lnTo>
                    <a:pt x="170" y="199"/>
                  </a:lnTo>
                  <a:lnTo>
                    <a:pt x="179" y="194"/>
                  </a:lnTo>
                  <a:lnTo>
                    <a:pt x="187" y="187"/>
                  </a:lnTo>
                  <a:lnTo>
                    <a:pt x="194" y="179"/>
                  </a:lnTo>
                  <a:lnTo>
                    <a:pt x="200" y="172"/>
                  </a:lnTo>
                  <a:lnTo>
                    <a:pt x="205" y="163"/>
                  </a:lnTo>
                  <a:lnTo>
                    <a:pt x="209" y="154"/>
                  </a:lnTo>
                  <a:lnTo>
                    <a:pt x="212" y="144"/>
                  </a:lnTo>
                  <a:lnTo>
                    <a:pt x="214" y="135"/>
                  </a:lnTo>
                  <a:lnTo>
                    <a:pt x="216" y="124"/>
                  </a:lnTo>
                  <a:lnTo>
                    <a:pt x="218" y="113"/>
                  </a:lnTo>
                  <a:lnTo>
                    <a:pt x="225" y="113"/>
                  </a:lnTo>
                  <a:close/>
                </a:path>
              </a:pathLst>
            </a:custGeom>
            <a:solidFill>
              <a:srgbClr val="E7F5FF"/>
            </a:solidFill>
            <a:ln w="9525">
              <a:noFill/>
              <a:round/>
              <a:headEnd/>
              <a:tailEnd/>
            </a:ln>
          </p:spPr>
          <p:txBody>
            <a:bodyPr/>
            <a:lstStyle/>
            <a:p>
              <a:endParaRPr lang="en-US"/>
            </a:p>
          </p:txBody>
        </p:sp>
        <p:sp>
          <p:nvSpPr>
            <p:cNvPr id="49323" name="Freeform 388"/>
            <p:cNvSpPr>
              <a:spLocks/>
            </p:cNvSpPr>
            <p:nvPr/>
          </p:nvSpPr>
          <p:spPr bwMode="auto">
            <a:xfrm>
              <a:off x="3887614" y="3227411"/>
              <a:ext cx="306211" cy="346075"/>
            </a:xfrm>
            <a:custGeom>
              <a:avLst/>
              <a:gdLst>
                <a:gd name="T0" fmla="*/ 2147483647 w 217"/>
                <a:gd name="T1" fmla="*/ 2147483647 h 218"/>
                <a:gd name="T2" fmla="*/ 2147483647 w 217"/>
                <a:gd name="T3" fmla="*/ 2147483647 h 218"/>
                <a:gd name="T4" fmla="*/ 2147483647 w 217"/>
                <a:gd name="T5" fmla="*/ 2147483647 h 218"/>
                <a:gd name="T6" fmla="*/ 2147483647 w 217"/>
                <a:gd name="T7" fmla="*/ 2147483647 h 218"/>
                <a:gd name="T8" fmla="*/ 2147483647 w 217"/>
                <a:gd name="T9" fmla="*/ 2147483647 h 218"/>
                <a:gd name="T10" fmla="*/ 2147483647 w 217"/>
                <a:gd name="T11" fmla="*/ 0 h 218"/>
                <a:gd name="T12" fmla="*/ 2147483647 w 217"/>
                <a:gd name="T13" fmla="*/ 2147483647 h 218"/>
                <a:gd name="T14" fmla="*/ 2147483647 w 217"/>
                <a:gd name="T15" fmla="*/ 2147483647 h 218"/>
                <a:gd name="T16" fmla="*/ 2147483647 w 217"/>
                <a:gd name="T17" fmla="*/ 2147483647 h 218"/>
                <a:gd name="T18" fmla="*/ 2147483647 w 217"/>
                <a:gd name="T19" fmla="*/ 2147483647 h 218"/>
                <a:gd name="T20" fmla="*/ 0 w 217"/>
                <a:gd name="T21" fmla="*/ 2147483647 h 218"/>
                <a:gd name="T22" fmla="*/ 2147483647 w 217"/>
                <a:gd name="T23" fmla="*/ 2147483647 h 218"/>
                <a:gd name="T24" fmla="*/ 2147483647 w 217"/>
                <a:gd name="T25" fmla="*/ 2147483647 h 218"/>
                <a:gd name="T26" fmla="*/ 2147483647 w 217"/>
                <a:gd name="T27" fmla="*/ 2147483647 h 218"/>
                <a:gd name="T28" fmla="*/ 2147483647 w 217"/>
                <a:gd name="T29" fmla="*/ 2147483647 h 218"/>
                <a:gd name="T30" fmla="*/ 2147483647 w 217"/>
                <a:gd name="T31" fmla="*/ 2147483647 h 218"/>
                <a:gd name="T32" fmla="*/ 2147483647 w 217"/>
                <a:gd name="T33" fmla="*/ 2147483647 h 218"/>
                <a:gd name="T34" fmla="*/ 2147483647 w 217"/>
                <a:gd name="T35" fmla="*/ 2147483647 h 218"/>
                <a:gd name="T36" fmla="*/ 2147483647 w 217"/>
                <a:gd name="T37" fmla="*/ 2147483647 h 218"/>
                <a:gd name="T38" fmla="*/ 2147483647 w 217"/>
                <a:gd name="T39" fmla="*/ 2147483647 h 218"/>
                <a:gd name="T40" fmla="*/ 2147483647 w 217"/>
                <a:gd name="T41" fmla="*/ 2147483647 h 218"/>
                <a:gd name="T42" fmla="*/ 2147483647 w 217"/>
                <a:gd name="T43" fmla="*/ 2147483647 h 218"/>
                <a:gd name="T44" fmla="*/ 2147483647 w 217"/>
                <a:gd name="T45" fmla="*/ 2147483647 h 218"/>
                <a:gd name="T46" fmla="*/ 2147483647 w 217"/>
                <a:gd name="T47" fmla="*/ 2147483647 h 218"/>
                <a:gd name="T48" fmla="*/ 2147483647 w 217"/>
                <a:gd name="T49" fmla="*/ 2147483647 h 218"/>
                <a:gd name="T50" fmla="*/ 2147483647 w 217"/>
                <a:gd name="T51" fmla="*/ 2147483647 h 218"/>
                <a:gd name="T52" fmla="*/ 2147483647 w 217"/>
                <a:gd name="T53" fmla="*/ 2147483647 h 218"/>
                <a:gd name="T54" fmla="*/ 2147483647 w 217"/>
                <a:gd name="T55" fmla="*/ 2147483647 h 218"/>
                <a:gd name="T56" fmla="*/ 2147483647 w 217"/>
                <a:gd name="T57" fmla="*/ 2147483647 h 218"/>
                <a:gd name="T58" fmla="*/ 2147483647 w 217"/>
                <a:gd name="T59" fmla="*/ 2147483647 h 218"/>
                <a:gd name="T60" fmla="*/ 2147483647 w 217"/>
                <a:gd name="T61" fmla="*/ 2147483647 h 218"/>
                <a:gd name="T62" fmla="*/ 2147483647 w 217"/>
                <a:gd name="T63" fmla="*/ 2147483647 h 218"/>
                <a:gd name="T64" fmla="*/ 2147483647 w 217"/>
                <a:gd name="T65" fmla="*/ 2147483647 h 218"/>
                <a:gd name="T66" fmla="*/ 2147483647 w 217"/>
                <a:gd name="T67" fmla="*/ 2147483647 h 218"/>
                <a:gd name="T68" fmla="*/ 2147483647 w 217"/>
                <a:gd name="T69" fmla="*/ 2147483647 h 218"/>
                <a:gd name="T70" fmla="*/ 2147483647 w 217"/>
                <a:gd name="T71" fmla="*/ 2147483647 h 218"/>
                <a:gd name="T72" fmla="*/ 2147483647 w 217"/>
                <a:gd name="T73" fmla="*/ 2147483647 h 218"/>
                <a:gd name="T74" fmla="*/ 2147483647 w 217"/>
                <a:gd name="T75" fmla="*/ 2147483647 h 218"/>
                <a:gd name="T76" fmla="*/ 2147483647 w 217"/>
                <a:gd name="T77" fmla="*/ 2147483647 h 218"/>
                <a:gd name="T78" fmla="*/ 2147483647 w 217"/>
                <a:gd name="T79" fmla="*/ 2147483647 h 218"/>
                <a:gd name="T80" fmla="*/ 2147483647 w 217"/>
                <a:gd name="T81" fmla="*/ 2147483647 h 218"/>
                <a:gd name="T82" fmla="*/ 2147483647 w 217"/>
                <a:gd name="T83" fmla="*/ 2147483647 h 218"/>
                <a:gd name="T84" fmla="*/ 2147483647 w 217"/>
                <a:gd name="T85" fmla="*/ 2147483647 h 2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7"/>
                <a:gd name="T130" fmla="*/ 0 h 218"/>
                <a:gd name="T131" fmla="*/ 217 w 217"/>
                <a:gd name="T132" fmla="*/ 218 h 2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7" h="218">
                  <a:moveTo>
                    <a:pt x="217" y="108"/>
                  </a:moveTo>
                  <a:lnTo>
                    <a:pt x="217" y="97"/>
                  </a:lnTo>
                  <a:lnTo>
                    <a:pt x="216" y="86"/>
                  </a:lnTo>
                  <a:lnTo>
                    <a:pt x="212" y="75"/>
                  </a:lnTo>
                  <a:lnTo>
                    <a:pt x="208" y="66"/>
                  </a:lnTo>
                  <a:lnTo>
                    <a:pt x="205" y="57"/>
                  </a:lnTo>
                  <a:lnTo>
                    <a:pt x="199" y="48"/>
                  </a:lnTo>
                  <a:lnTo>
                    <a:pt x="192" y="39"/>
                  </a:lnTo>
                  <a:lnTo>
                    <a:pt x="186" y="31"/>
                  </a:lnTo>
                  <a:lnTo>
                    <a:pt x="177" y="24"/>
                  </a:lnTo>
                  <a:lnTo>
                    <a:pt x="170" y="19"/>
                  </a:lnTo>
                  <a:lnTo>
                    <a:pt x="161" y="13"/>
                  </a:lnTo>
                  <a:lnTo>
                    <a:pt x="152" y="8"/>
                  </a:lnTo>
                  <a:lnTo>
                    <a:pt x="141" y="4"/>
                  </a:lnTo>
                  <a:lnTo>
                    <a:pt x="131" y="2"/>
                  </a:lnTo>
                  <a:lnTo>
                    <a:pt x="120" y="0"/>
                  </a:lnTo>
                  <a:lnTo>
                    <a:pt x="109" y="0"/>
                  </a:lnTo>
                  <a:lnTo>
                    <a:pt x="97" y="0"/>
                  </a:lnTo>
                  <a:lnTo>
                    <a:pt x="88" y="2"/>
                  </a:lnTo>
                  <a:lnTo>
                    <a:pt x="77" y="4"/>
                  </a:lnTo>
                  <a:lnTo>
                    <a:pt x="66" y="8"/>
                  </a:lnTo>
                  <a:lnTo>
                    <a:pt x="56" y="13"/>
                  </a:lnTo>
                  <a:lnTo>
                    <a:pt x="47" y="19"/>
                  </a:lnTo>
                  <a:lnTo>
                    <a:pt x="40" y="24"/>
                  </a:lnTo>
                  <a:lnTo>
                    <a:pt x="31" y="31"/>
                  </a:lnTo>
                  <a:lnTo>
                    <a:pt x="25" y="39"/>
                  </a:lnTo>
                  <a:lnTo>
                    <a:pt x="18" y="48"/>
                  </a:lnTo>
                  <a:lnTo>
                    <a:pt x="12" y="57"/>
                  </a:lnTo>
                  <a:lnTo>
                    <a:pt x="9" y="66"/>
                  </a:lnTo>
                  <a:lnTo>
                    <a:pt x="5" y="75"/>
                  </a:lnTo>
                  <a:lnTo>
                    <a:pt x="1" y="86"/>
                  </a:lnTo>
                  <a:lnTo>
                    <a:pt x="0" y="97"/>
                  </a:lnTo>
                  <a:lnTo>
                    <a:pt x="0" y="108"/>
                  </a:lnTo>
                  <a:lnTo>
                    <a:pt x="0" y="119"/>
                  </a:lnTo>
                  <a:lnTo>
                    <a:pt x="1" y="130"/>
                  </a:lnTo>
                  <a:lnTo>
                    <a:pt x="5" y="141"/>
                  </a:lnTo>
                  <a:lnTo>
                    <a:pt x="9" y="150"/>
                  </a:lnTo>
                  <a:lnTo>
                    <a:pt x="12" y="160"/>
                  </a:lnTo>
                  <a:lnTo>
                    <a:pt x="18" y="169"/>
                  </a:lnTo>
                  <a:lnTo>
                    <a:pt x="25" y="178"/>
                  </a:lnTo>
                  <a:lnTo>
                    <a:pt x="31" y="185"/>
                  </a:lnTo>
                  <a:lnTo>
                    <a:pt x="40" y="193"/>
                  </a:lnTo>
                  <a:lnTo>
                    <a:pt x="47" y="198"/>
                  </a:lnTo>
                  <a:lnTo>
                    <a:pt x="56" y="204"/>
                  </a:lnTo>
                  <a:lnTo>
                    <a:pt x="66" y="209"/>
                  </a:lnTo>
                  <a:lnTo>
                    <a:pt x="77" y="213"/>
                  </a:lnTo>
                  <a:lnTo>
                    <a:pt x="88" y="215"/>
                  </a:lnTo>
                  <a:lnTo>
                    <a:pt x="97" y="216"/>
                  </a:lnTo>
                  <a:lnTo>
                    <a:pt x="109" y="218"/>
                  </a:lnTo>
                  <a:lnTo>
                    <a:pt x="120" y="216"/>
                  </a:lnTo>
                  <a:lnTo>
                    <a:pt x="131" y="215"/>
                  </a:lnTo>
                  <a:lnTo>
                    <a:pt x="141" y="213"/>
                  </a:lnTo>
                  <a:lnTo>
                    <a:pt x="152" y="209"/>
                  </a:lnTo>
                  <a:lnTo>
                    <a:pt x="161" y="204"/>
                  </a:lnTo>
                  <a:lnTo>
                    <a:pt x="170" y="198"/>
                  </a:lnTo>
                  <a:lnTo>
                    <a:pt x="177" y="193"/>
                  </a:lnTo>
                  <a:lnTo>
                    <a:pt x="186" y="185"/>
                  </a:lnTo>
                  <a:lnTo>
                    <a:pt x="192" y="178"/>
                  </a:lnTo>
                  <a:lnTo>
                    <a:pt x="199" y="169"/>
                  </a:lnTo>
                  <a:lnTo>
                    <a:pt x="205" y="160"/>
                  </a:lnTo>
                  <a:lnTo>
                    <a:pt x="208" y="150"/>
                  </a:lnTo>
                  <a:lnTo>
                    <a:pt x="212" y="141"/>
                  </a:lnTo>
                  <a:lnTo>
                    <a:pt x="216" y="130"/>
                  </a:lnTo>
                  <a:lnTo>
                    <a:pt x="217" y="119"/>
                  </a:lnTo>
                  <a:lnTo>
                    <a:pt x="217" y="108"/>
                  </a:lnTo>
                  <a:lnTo>
                    <a:pt x="208" y="108"/>
                  </a:lnTo>
                  <a:lnTo>
                    <a:pt x="208" y="97"/>
                  </a:lnTo>
                  <a:lnTo>
                    <a:pt x="207" y="88"/>
                  </a:lnTo>
                  <a:lnTo>
                    <a:pt x="205" y="79"/>
                  </a:lnTo>
                  <a:lnTo>
                    <a:pt x="201" y="70"/>
                  </a:lnTo>
                  <a:lnTo>
                    <a:pt x="196" y="61"/>
                  </a:lnTo>
                  <a:lnTo>
                    <a:pt x="192" y="53"/>
                  </a:lnTo>
                  <a:lnTo>
                    <a:pt x="186" y="44"/>
                  </a:lnTo>
                  <a:lnTo>
                    <a:pt x="179" y="37"/>
                  </a:lnTo>
                  <a:lnTo>
                    <a:pt x="172" y="31"/>
                  </a:lnTo>
                  <a:lnTo>
                    <a:pt x="164" y="26"/>
                  </a:lnTo>
                  <a:lnTo>
                    <a:pt x="157" y="21"/>
                  </a:lnTo>
                  <a:lnTo>
                    <a:pt x="148" y="17"/>
                  </a:lnTo>
                  <a:lnTo>
                    <a:pt x="139" y="13"/>
                  </a:lnTo>
                  <a:lnTo>
                    <a:pt x="130" y="11"/>
                  </a:lnTo>
                  <a:lnTo>
                    <a:pt x="119" y="10"/>
                  </a:lnTo>
                  <a:lnTo>
                    <a:pt x="109" y="8"/>
                  </a:lnTo>
                  <a:lnTo>
                    <a:pt x="99" y="10"/>
                  </a:lnTo>
                  <a:lnTo>
                    <a:pt x="89" y="11"/>
                  </a:lnTo>
                  <a:lnTo>
                    <a:pt x="78" y="13"/>
                  </a:lnTo>
                  <a:lnTo>
                    <a:pt x="69" y="17"/>
                  </a:lnTo>
                  <a:lnTo>
                    <a:pt x="62" y="21"/>
                  </a:lnTo>
                  <a:lnTo>
                    <a:pt x="53" y="26"/>
                  </a:lnTo>
                  <a:lnTo>
                    <a:pt x="45" y="31"/>
                  </a:lnTo>
                  <a:lnTo>
                    <a:pt x="38" y="37"/>
                  </a:lnTo>
                  <a:lnTo>
                    <a:pt x="31" y="44"/>
                  </a:lnTo>
                  <a:lnTo>
                    <a:pt x="25" y="53"/>
                  </a:lnTo>
                  <a:lnTo>
                    <a:pt x="22" y="61"/>
                  </a:lnTo>
                  <a:lnTo>
                    <a:pt x="16" y="70"/>
                  </a:lnTo>
                  <a:lnTo>
                    <a:pt x="12" y="79"/>
                  </a:lnTo>
                  <a:lnTo>
                    <a:pt x="11" y="88"/>
                  </a:lnTo>
                  <a:lnTo>
                    <a:pt x="9" y="97"/>
                  </a:lnTo>
                  <a:lnTo>
                    <a:pt x="9" y="108"/>
                  </a:lnTo>
                  <a:lnTo>
                    <a:pt x="9" y="119"/>
                  </a:lnTo>
                  <a:lnTo>
                    <a:pt x="11" y="129"/>
                  </a:lnTo>
                  <a:lnTo>
                    <a:pt x="12" y="138"/>
                  </a:lnTo>
                  <a:lnTo>
                    <a:pt x="16" y="147"/>
                  </a:lnTo>
                  <a:lnTo>
                    <a:pt x="22" y="156"/>
                  </a:lnTo>
                  <a:lnTo>
                    <a:pt x="25" y="165"/>
                  </a:lnTo>
                  <a:lnTo>
                    <a:pt x="31" y="172"/>
                  </a:lnTo>
                  <a:lnTo>
                    <a:pt x="38" y="180"/>
                  </a:lnTo>
                  <a:lnTo>
                    <a:pt x="45" y="185"/>
                  </a:lnTo>
                  <a:lnTo>
                    <a:pt x="53" y="191"/>
                  </a:lnTo>
                  <a:lnTo>
                    <a:pt x="62" y="196"/>
                  </a:lnTo>
                  <a:lnTo>
                    <a:pt x="69" y="200"/>
                  </a:lnTo>
                  <a:lnTo>
                    <a:pt x="78" y="204"/>
                  </a:lnTo>
                  <a:lnTo>
                    <a:pt x="89" y="205"/>
                  </a:lnTo>
                  <a:lnTo>
                    <a:pt x="99" y="207"/>
                  </a:lnTo>
                  <a:lnTo>
                    <a:pt x="109" y="209"/>
                  </a:lnTo>
                  <a:lnTo>
                    <a:pt x="119" y="207"/>
                  </a:lnTo>
                  <a:lnTo>
                    <a:pt x="130" y="205"/>
                  </a:lnTo>
                  <a:lnTo>
                    <a:pt x="139" y="204"/>
                  </a:lnTo>
                  <a:lnTo>
                    <a:pt x="148" y="200"/>
                  </a:lnTo>
                  <a:lnTo>
                    <a:pt x="157" y="196"/>
                  </a:lnTo>
                  <a:lnTo>
                    <a:pt x="164" y="191"/>
                  </a:lnTo>
                  <a:lnTo>
                    <a:pt x="172" y="185"/>
                  </a:lnTo>
                  <a:lnTo>
                    <a:pt x="179" y="180"/>
                  </a:lnTo>
                  <a:lnTo>
                    <a:pt x="186" y="172"/>
                  </a:lnTo>
                  <a:lnTo>
                    <a:pt x="192" y="165"/>
                  </a:lnTo>
                  <a:lnTo>
                    <a:pt x="196" y="156"/>
                  </a:lnTo>
                  <a:lnTo>
                    <a:pt x="201" y="147"/>
                  </a:lnTo>
                  <a:lnTo>
                    <a:pt x="205" y="138"/>
                  </a:lnTo>
                  <a:lnTo>
                    <a:pt x="207" y="129"/>
                  </a:lnTo>
                  <a:lnTo>
                    <a:pt x="208" y="119"/>
                  </a:lnTo>
                  <a:lnTo>
                    <a:pt x="208" y="108"/>
                  </a:lnTo>
                  <a:lnTo>
                    <a:pt x="217" y="108"/>
                  </a:lnTo>
                  <a:close/>
                </a:path>
              </a:pathLst>
            </a:custGeom>
            <a:solidFill>
              <a:srgbClr val="E8F5FF"/>
            </a:solidFill>
            <a:ln w="9525">
              <a:noFill/>
              <a:round/>
              <a:headEnd/>
              <a:tailEnd/>
            </a:ln>
          </p:spPr>
          <p:txBody>
            <a:bodyPr/>
            <a:lstStyle/>
            <a:p>
              <a:endParaRPr lang="en-US"/>
            </a:p>
          </p:txBody>
        </p:sp>
        <p:sp>
          <p:nvSpPr>
            <p:cNvPr id="49324" name="Freeform 389"/>
            <p:cNvSpPr>
              <a:spLocks/>
            </p:cNvSpPr>
            <p:nvPr/>
          </p:nvSpPr>
          <p:spPr bwMode="auto">
            <a:xfrm>
              <a:off x="3891847" y="3233756"/>
              <a:ext cx="297745" cy="331788"/>
            </a:xfrm>
            <a:custGeom>
              <a:avLst/>
              <a:gdLst>
                <a:gd name="T0" fmla="*/ 2147483647 w 211"/>
                <a:gd name="T1" fmla="*/ 2147483647 h 209"/>
                <a:gd name="T2" fmla="*/ 2147483647 w 211"/>
                <a:gd name="T3" fmla="*/ 2147483647 h 209"/>
                <a:gd name="T4" fmla="*/ 2147483647 w 211"/>
                <a:gd name="T5" fmla="*/ 2147483647 h 209"/>
                <a:gd name="T6" fmla="*/ 2147483647 w 211"/>
                <a:gd name="T7" fmla="*/ 2147483647 h 209"/>
                <a:gd name="T8" fmla="*/ 2147483647 w 211"/>
                <a:gd name="T9" fmla="*/ 2147483647 h 209"/>
                <a:gd name="T10" fmla="*/ 2147483647 w 211"/>
                <a:gd name="T11" fmla="*/ 2147483647 h 209"/>
                <a:gd name="T12" fmla="*/ 2147483647 w 211"/>
                <a:gd name="T13" fmla="*/ 2147483647 h 209"/>
                <a:gd name="T14" fmla="*/ 2147483647 w 211"/>
                <a:gd name="T15" fmla="*/ 0 h 209"/>
                <a:gd name="T16" fmla="*/ 2147483647 w 211"/>
                <a:gd name="T17" fmla="*/ 0 h 209"/>
                <a:gd name="T18" fmla="*/ 2147483647 w 211"/>
                <a:gd name="T19" fmla="*/ 2147483647 h 209"/>
                <a:gd name="T20" fmla="*/ 2147483647 w 211"/>
                <a:gd name="T21" fmla="*/ 2147483647 h 209"/>
                <a:gd name="T22" fmla="*/ 2147483647 w 211"/>
                <a:gd name="T23" fmla="*/ 2147483647 h 209"/>
                <a:gd name="T24" fmla="*/ 2147483647 w 211"/>
                <a:gd name="T25" fmla="*/ 2147483647 h 209"/>
                <a:gd name="T26" fmla="*/ 2147483647 w 211"/>
                <a:gd name="T27" fmla="*/ 2147483647 h 209"/>
                <a:gd name="T28" fmla="*/ 2147483647 w 211"/>
                <a:gd name="T29" fmla="*/ 2147483647 h 209"/>
                <a:gd name="T30" fmla="*/ 2147483647 w 211"/>
                <a:gd name="T31" fmla="*/ 2147483647 h 209"/>
                <a:gd name="T32" fmla="*/ 2147483647 w 211"/>
                <a:gd name="T33" fmla="*/ 2147483647 h 209"/>
                <a:gd name="T34" fmla="*/ 2147483647 w 211"/>
                <a:gd name="T35" fmla="*/ 2147483647 h 209"/>
                <a:gd name="T36" fmla="*/ 2147483647 w 211"/>
                <a:gd name="T37" fmla="*/ 2147483647 h 209"/>
                <a:gd name="T38" fmla="*/ 2147483647 w 211"/>
                <a:gd name="T39" fmla="*/ 2147483647 h 209"/>
                <a:gd name="T40" fmla="*/ 2147483647 w 211"/>
                <a:gd name="T41" fmla="*/ 2147483647 h 209"/>
                <a:gd name="T42" fmla="*/ 2147483647 w 211"/>
                <a:gd name="T43" fmla="*/ 2147483647 h 209"/>
                <a:gd name="T44" fmla="*/ 2147483647 w 211"/>
                <a:gd name="T45" fmla="*/ 2147483647 h 209"/>
                <a:gd name="T46" fmla="*/ 2147483647 w 211"/>
                <a:gd name="T47" fmla="*/ 2147483647 h 209"/>
                <a:gd name="T48" fmla="*/ 2147483647 w 211"/>
                <a:gd name="T49" fmla="*/ 2147483647 h 209"/>
                <a:gd name="T50" fmla="*/ 2147483647 w 211"/>
                <a:gd name="T51" fmla="*/ 2147483647 h 209"/>
                <a:gd name="T52" fmla="*/ 2147483647 w 211"/>
                <a:gd name="T53" fmla="*/ 2147483647 h 209"/>
                <a:gd name="T54" fmla="*/ 2147483647 w 211"/>
                <a:gd name="T55" fmla="*/ 2147483647 h 209"/>
                <a:gd name="T56" fmla="*/ 2147483647 w 211"/>
                <a:gd name="T57" fmla="*/ 2147483647 h 209"/>
                <a:gd name="T58" fmla="*/ 2147483647 w 211"/>
                <a:gd name="T59" fmla="*/ 2147483647 h 209"/>
                <a:gd name="T60" fmla="*/ 2147483647 w 211"/>
                <a:gd name="T61" fmla="*/ 2147483647 h 209"/>
                <a:gd name="T62" fmla="*/ 2147483647 w 211"/>
                <a:gd name="T63" fmla="*/ 2147483647 h 209"/>
                <a:gd name="T64" fmla="*/ 2147483647 w 211"/>
                <a:gd name="T65" fmla="*/ 2147483647 h 209"/>
                <a:gd name="T66" fmla="*/ 2147483647 w 211"/>
                <a:gd name="T67" fmla="*/ 2147483647 h 209"/>
                <a:gd name="T68" fmla="*/ 2147483647 w 211"/>
                <a:gd name="T69" fmla="*/ 2147483647 h 209"/>
                <a:gd name="T70" fmla="*/ 2147483647 w 211"/>
                <a:gd name="T71" fmla="*/ 2147483647 h 209"/>
                <a:gd name="T72" fmla="*/ 2147483647 w 211"/>
                <a:gd name="T73" fmla="*/ 2147483647 h 209"/>
                <a:gd name="T74" fmla="*/ 2147483647 w 211"/>
                <a:gd name="T75" fmla="*/ 2147483647 h 209"/>
                <a:gd name="T76" fmla="*/ 2147483647 w 211"/>
                <a:gd name="T77" fmla="*/ 2147483647 h 209"/>
                <a:gd name="T78" fmla="*/ 2147483647 w 211"/>
                <a:gd name="T79" fmla="*/ 2147483647 h 209"/>
                <a:gd name="T80" fmla="*/ 2147483647 w 211"/>
                <a:gd name="T81" fmla="*/ 2147483647 h 209"/>
                <a:gd name="T82" fmla="*/ 2147483647 w 211"/>
                <a:gd name="T83" fmla="*/ 2147483647 h 209"/>
                <a:gd name="T84" fmla="*/ 2147483647 w 211"/>
                <a:gd name="T85" fmla="*/ 2147483647 h 209"/>
                <a:gd name="T86" fmla="*/ 2147483647 w 211"/>
                <a:gd name="T87" fmla="*/ 2147483647 h 209"/>
                <a:gd name="T88" fmla="*/ 2147483647 w 211"/>
                <a:gd name="T89" fmla="*/ 2147483647 h 209"/>
                <a:gd name="T90" fmla="*/ 2147483647 w 211"/>
                <a:gd name="T91" fmla="*/ 2147483647 h 209"/>
                <a:gd name="T92" fmla="*/ 2147483647 w 211"/>
                <a:gd name="T93" fmla="*/ 2147483647 h 209"/>
                <a:gd name="T94" fmla="*/ 2147483647 w 211"/>
                <a:gd name="T95" fmla="*/ 2147483647 h 209"/>
                <a:gd name="T96" fmla="*/ 2147483647 w 211"/>
                <a:gd name="T97" fmla="*/ 2147483647 h 209"/>
                <a:gd name="T98" fmla="*/ 2147483647 w 211"/>
                <a:gd name="T99" fmla="*/ 2147483647 h 209"/>
                <a:gd name="T100" fmla="*/ 2147483647 w 211"/>
                <a:gd name="T101" fmla="*/ 2147483647 h 209"/>
                <a:gd name="T102" fmla="*/ 2147483647 w 211"/>
                <a:gd name="T103" fmla="*/ 2147483647 h 209"/>
                <a:gd name="T104" fmla="*/ 2147483647 w 211"/>
                <a:gd name="T105" fmla="*/ 2147483647 h 209"/>
                <a:gd name="T106" fmla="*/ 2147483647 w 211"/>
                <a:gd name="T107" fmla="*/ 2147483647 h 209"/>
                <a:gd name="T108" fmla="*/ 2147483647 w 211"/>
                <a:gd name="T109" fmla="*/ 2147483647 h 209"/>
                <a:gd name="T110" fmla="*/ 2147483647 w 211"/>
                <a:gd name="T111" fmla="*/ 2147483647 h 209"/>
                <a:gd name="T112" fmla="*/ 2147483647 w 211"/>
                <a:gd name="T113" fmla="*/ 2147483647 h 20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1"/>
                <a:gd name="T172" fmla="*/ 0 h 209"/>
                <a:gd name="T173" fmla="*/ 211 w 211"/>
                <a:gd name="T174" fmla="*/ 209 h 20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1" h="209">
                  <a:moveTo>
                    <a:pt x="211" y="104"/>
                  </a:moveTo>
                  <a:lnTo>
                    <a:pt x="209" y="93"/>
                  </a:lnTo>
                  <a:lnTo>
                    <a:pt x="207" y="84"/>
                  </a:lnTo>
                  <a:lnTo>
                    <a:pt x="205" y="73"/>
                  </a:lnTo>
                  <a:lnTo>
                    <a:pt x="202" y="64"/>
                  </a:lnTo>
                  <a:lnTo>
                    <a:pt x="198" y="55"/>
                  </a:lnTo>
                  <a:lnTo>
                    <a:pt x="193" y="46"/>
                  </a:lnTo>
                  <a:lnTo>
                    <a:pt x="187" y="38"/>
                  </a:lnTo>
                  <a:lnTo>
                    <a:pt x="180" y="31"/>
                  </a:lnTo>
                  <a:lnTo>
                    <a:pt x="172" y="24"/>
                  </a:lnTo>
                  <a:lnTo>
                    <a:pt x="163" y="18"/>
                  </a:lnTo>
                  <a:lnTo>
                    <a:pt x="156" y="13"/>
                  </a:lnTo>
                  <a:lnTo>
                    <a:pt x="147" y="7"/>
                  </a:lnTo>
                  <a:lnTo>
                    <a:pt x="136" y="6"/>
                  </a:lnTo>
                  <a:lnTo>
                    <a:pt x="127" y="2"/>
                  </a:lnTo>
                  <a:lnTo>
                    <a:pt x="116" y="0"/>
                  </a:lnTo>
                  <a:lnTo>
                    <a:pt x="106" y="0"/>
                  </a:lnTo>
                  <a:lnTo>
                    <a:pt x="96" y="0"/>
                  </a:lnTo>
                  <a:lnTo>
                    <a:pt x="85" y="2"/>
                  </a:lnTo>
                  <a:lnTo>
                    <a:pt x="75" y="6"/>
                  </a:lnTo>
                  <a:lnTo>
                    <a:pt x="64" y="7"/>
                  </a:lnTo>
                  <a:lnTo>
                    <a:pt x="55" y="13"/>
                  </a:lnTo>
                  <a:lnTo>
                    <a:pt x="48" y="18"/>
                  </a:lnTo>
                  <a:lnTo>
                    <a:pt x="39" y="24"/>
                  </a:lnTo>
                  <a:lnTo>
                    <a:pt x="31" y="31"/>
                  </a:lnTo>
                  <a:lnTo>
                    <a:pt x="26" y="38"/>
                  </a:lnTo>
                  <a:lnTo>
                    <a:pt x="19" y="46"/>
                  </a:lnTo>
                  <a:lnTo>
                    <a:pt x="13" y="55"/>
                  </a:lnTo>
                  <a:lnTo>
                    <a:pt x="9" y="64"/>
                  </a:lnTo>
                  <a:lnTo>
                    <a:pt x="6" y="73"/>
                  </a:lnTo>
                  <a:lnTo>
                    <a:pt x="4" y="84"/>
                  </a:lnTo>
                  <a:lnTo>
                    <a:pt x="2" y="93"/>
                  </a:lnTo>
                  <a:lnTo>
                    <a:pt x="0" y="104"/>
                  </a:lnTo>
                  <a:lnTo>
                    <a:pt x="2" y="115"/>
                  </a:lnTo>
                  <a:lnTo>
                    <a:pt x="4" y="126"/>
                  </a:lnTo>
                  <a:lnTo>
                    <a:pt x="6" y="135"/>
                  </a:lnTo>
                  <a:lnTo>
                    <a:pt x="9" y="145"/>
                  </a:lnTo>
                  <a:lnTo>
                    <a:pt x="13" y="154"/>
                  </a:lnTo>
                  <a:lnTo>
                    <a:pt x="19" y="163"/>
                  </a:lnTo>
                  <a:lnTo>
                    <a:pt x="26" y="170"/>
                  </a:lnTo>
                  <a:lnTo>
                    <a:pt x="31" y="178"/>
                  </a:lnTo>
                  <a:lnTo>
                    <a:pt x="39" y="185"/>
                  </a:lnTo>
                  <a:lnTo>
                    <a:pt x="48" y="190"/>
                  </a:lnTo>
                  <a:lnTo>
                    <a:pt x="55" y="196"/>
                  </a:lnTo>
                  <a:lnTo>
                    <a:pt x="64" y="201"/>
                  </a:lnTo>
                  <a:lnTo>
                    <a:pt x="75" y="203"/>
                  </a:lnTo>
                  <a:lnTo>
                    <a:pt x="85" y="207"/>
                  </a:lnTo>
                  <a:lnTo>
                    <a:pt x="96" y="209"/>
                  </a:lnTo>
                  <a:lnTo>
                    <a:pt x="106" y="209"/>
                  </a:lnTo>
                  <a:lnTo>
                    <a:pt x="116" y="209"/>
                  </a:lnTo>
                  <a:lnTo>
                    <a:pt x="127" y="207"/>
                  </a:lnTo>
                  <a:lnTo>
                    <a:pt x="136" y="203"/>
                  </a:lnTo>
                  <a:lnTo>
                    <a:pt x="147" y="201"/>
                  </a:lnTo>
                  <a:lnTo>
                    <a:pt x="156" y="196"/>
                  </a:lnTo>
                  <a:lnTo>
                    <a:pt x="163" y="190"/>
                  </a:lnTo>
                  <a:lnTo>
                    <a:pt x="172" y="185"/>
                  </a:lnTo>
                  <a:lnTo>
                    <a:pt x="180" y="178"/>
                  </a:lnTo>
                  <a:lnTo>
                    <a:pt x="187" y="170"/>
                  </a:lnTo>
                  <a:lnTo>
                    <a:pt x="193" y="163"/>
                  </a:lnTo>
                  <a:lnTo>
                    <a:pt x="198" y="154"/>
                  </a:lnTo>
                  <a:lnTo>
                    <a:pt x="202" y="145"/>
                  </a:lnTo>
                  <a:lnTo>
                    <a:pt x="205" y="135"/>
                  </a:lnTo>
                  <a:lnTo>
                    <a:pt x="207" y="126"/>
                  </a:lnTo>
                  <a:lnTo>
                    <a:pt x="209" y="115"/>
                  </a:lnTo>
                  <a:lnTo>
                    <a:pt x="211" y="104"/>
                  </a:lnTo>
                  <a:lnTo>
                    <a:pt x="202" y="104"/>
                  </a:lnTo>
                  <a:lnTo>
                    <a:pt x="200" y="95"/>
                  </a:lnTo>
                  <a:lnTo>
                    <a:pt x="200" y="86"/>
                  </a:lnTo>
                  <a:lnTo>
                    <a:pt x="196" y="77"/>
                  </a:lnTo>
                  <a:lnTo>
                    <a:pt x="193" y="68"/>
                  </a:lnTo>
                  <a:lnTo>
                    <a:pt x="185" y="51"/>
                  </a:lnTo>
                  <a:lnTo>
                    <a:pt x="172" y="37"/>
                  </a:lnTo>
                  <a:lnTo>
                    <a:pt x="160" y="26"/>
                  </a:lnTo>
                  <a:lnTo>
                    <a:pt x="143" y="17"/>
                  </a:lnTo>
                  <a:lnTo>
                    <a:pt x="134" y="13"/>
                  </a:lnTo>
                  <a:lnTo>
                    <a:pt x="125" y="11"/>
                  </a:lnTo>
                  <a:lnTo>
                    <a:pt x="116" y="9"/>
                  </a:lnTo>
                  <a:lnTo>
                    <a:pt x="106" y="9"/>
                  </a:lnTo>
                  <a:lnTo>
                    <a:pt x="96" y="9"/>
                  </a:lnTo>
                  <a:lnTo>
                    <a:pt x="86" y="11"/>
                  </a:lnTo>
                  <a:lnTo>
                    <a:pt x="77" y="13"/>
                  </a:lnTo>
                  <a:lnTo>
                    <a:pt x="68" y="17"/>
                  </a:lnTo>
                  <a:lnTo>
                    <a:pt x="52" y="26"/>
                  </a:lnTo>
                  <a:lnTo>
                    <a:pt x="39" y="37"/>
                  </a:lnTo>
                  <a:lnTo>
                    <a:pt x="26" y="51"/>
                  </a:lnTo>
                  <a:lnTo>
                    <a:pt x="19" y="68"/>
                  </a:lnTo>
                  <a:lnTo>
                    <a:pt x="15" y="77"/>
                  </a:lnTo>
                  <a:lnTo>
                    <a:pt x="13" y="86"/>
                  </a:lnTo>
                  <a:lnTo>
                    <a:pt x="11" y="95"/>
                  </a:lnTo>
                  <a:lnTo>
                    <a:pt x="9" y="104"/>
                  </a:lnTo>
                  <a:lnTo>
                    <a:pt x="11" y="114"/>
                  </a:lnTo>
                  <a:lnTo>
                    <a:pt x="13" y="125"/>
                  </a:lnTo>
                  <a:lnTo>
                    <a:pt x="15" y="134"/>
                  </a:lnTo>
                  <a:lnTo>
                    <a:pt x="19" y="141"/>
                  </a:lnTo>
                  <a:lnTo>
                    <a:pt x="26" y="157"/>
                  </a:lnTo>
                  <a:lnTo>
                    <a:pt x="39" y="172"/>
                  </a:lnTo>
                  <a:lnTo>
                    <a:pt x="52" y="183"/>
                  </a:lnTo>
                  <a:lnTo>
                    <a:pt x="68" y="192"/>
                  </a:lnTo>
                  <a:lnTo>
                    <a:pt x="77" y="196"/>
                  </a:lnTo>
                  <a:lnTo>
                    <a:pt x="86" y="198"/>
                  </a:lnTo>
                  <a:lnTo>
                    <a:pt x="96" y="200"/>
                  </a:lnTo>
                  <a:lnTo>
                    <a:pt x="106" y="200"/>
                  </a:lnTo>
                  <a:lnTo>
                    <a:pt x="116" y="200"/>
                  </a:lnTo>
                  <a:lnTo>
                    <a:pt x="125" y="198"/>
                  </a:lnTo>
                  <a:lnTo>
                    <a:pt x="134" y="196"/>
                  </a:lnTo>
                  <a:lnTo>
                    <a:pt x="143" y="192"/>
                  </a:lnTo>
                  <a:lnTo>
                    <a:pt x="160" y="183"/>
                  </a:lnTo>
                  <a:lnTo>
                    <a:pt x="172" y="172"/>
                  </a:lnTo>
                  <a:lnTo>
                    <a:pt x="185" y="157"/>
                  </a:lnTo>
                  <a:lnTo>
                    <a:pt x="193" y="141"/>
                  </a:lnTo>
                  <a:lnTo>
                    <a:pt x="196" y="134"/>
                  </a:lnTo>
                  <a:lnTo>
                    <a:pt x="200" y="125"/>
                  </a:lnTo>
                  <a:lnTo>
                    <a:pt x="200" y="114"/>
                  </a:lnTo>
                  <a:lnTo>
                    <a:pt x="202" y="104"/>
                  </a:lnTo>
                  <a:lnTo>
                    <a:pt x="211" y="104"/>
                  </a:lnTo>
                  <a:close/>
                </a:path>
              </a:pathLst>
            </a:custGeom>
            <a:solidFill>
              <a:srgbClr val="E9F6FF"/>
            </a:solidFill>
            <a:ln w="9525">
              <a:noFill/>
              <a:round/>
              <a:headEnd/>
              <a:tailEnd/>
            </a:ln>
          </p:spPr>
          <p:txBody>
            <a:bodyPr/>
            <a:lstStyle/>
            <a:p>
              <a:endParaRPr lang="en-US"/>
            </a:p>
          </p:txBody>
        </p:sp>
        <p:sp>
          <p:nvSpPr>
            <p:cNvPr id="49325" name="Freeform 390"/>
            <p:cNvSpPr>
              <a:spLocks/>
            </p:cNvSpPr>
            <p:nvPr/>
          </p:nvSpPr>
          <p:spPr bwMode="auto">
            <a:xfrm>
              <a:off x="3900311" y="3240106"/>
              <a:ext cx="280812" cy="319088"/>
            </a:xfrm>
            <a:custGeom>
              <a:avLst/>
              <a:gdLst>
                <a:gd name="T0" fmla="*/ 2147483647 w 199"/>
                <a:gd name="T1" fmla="*/ 2147483647 h 201"/>
                <a:gd name="T2" fmla="*/ 2147483647 w 199"/>
                <a:gd name="T3" fmla="*/ 2147483647 h 201"/>
                <a:gd name="T4" fmla="*/ 2147483647 w 199"/>
                <a:gd name="T5" fmla="*/ 2147483647 h 201"/>
                <a:gd name="T6" fmla="*/ 2147483647 w 199"/>
                <a:gd name="T7" fmla="*/ 2147483647 h 201"/>
                <a:gd name="T8" fmla="*/ 2147483647 w 199"/>
                <a:gd name="T9" fmla="*/ 2147483647 h 201"/>
                <a:gd name="T10" fmla="*/ 2147483647 w 199"/>
                <a:gd name="T11" fmla="*/ 2147483647 h 201"/>
                <a:gd name="T12" fmla="*/ 2147483647 w 199"/>
                <a:gd name="T13" fmla="*/ 2147483647 h 201"/>
                <a:gd name="T14" fmla="*/ 2147483647 w 199"/>
                <a:gd name="T15" fmla="*/ 2147483647 h 201"/>
                <a:gd name="T16" fmla="*/ 2147483647 w 199"/>
                <a:gd name="T17" fmla="*/ 2147483647 h 201"/>
                <a:gd name="T18" fmla="*/ 2147483647 w 199"/>
                <a:gd name="T19" fmla="*/ 2147483647 h 201"/>
                <a:gd name="T20" fmla="*/ 2147483647 w 199"/>
                <a:gd name="T21" fmla="*/ 2147483647 h 201"/>
                <a:gd name="T22" fmla="*/ 2147483647 w 199"/>
                <a:gd name="T23" fmla="*/ 2147483647 h 201"/>
                <a:gd name="T24" fmla="*/ 2147483647 w 199"/>
                <a:gd name="T25" fmla="*/ 2147483647 h 201"/>
                <a:gd name="T26" fmla="*/ 2147483647 w 199"/>
                <a:gd name="T27" fmla="*/ 2147483647 h 201"/>
                <a:gd name="T28" fmla="*/ 2147483647 w 199"/>
                <a:gd name="T29" fmla="*/ 2147483647 h 201"/>
                <a:gd name="T30" fmla="*/ 0 w 199"/>
                <a:gd name="T31" fmla="*/ 2147483647 h 201"/>
                <a:gd name="T32" fmla="*/ 0 w 199"/>
                <a:gd name="T33" fmla="*/ 2147483647 h 201"/>
                <a:gd name="T34" fmla="*/ 2147483647 w 199"/>
                <a:gd name="T35" fmla="*/ 2147483647 h 201"/>
                <a:gd name="T36" fmla="*/ 2147483647 w 199"/>
                <a:gd name="T37" fmla="*/ 2147483647 h 201"/>
                <a:gd name="T38" fmla="*/ 2147483647 w 199"/>
                <a:gd name="T39" fmla="*/ 2147483647 h 201"/>
                <a:gd name="T40" fmla="*/ 2147483647 w 199"/>
                <a:gd name="T41" fmla="*/ 2147483647 h 201"/>
                <a:gd name="T42" fmla="*/ 2147483647 w 199"/>
                <a:gd name="T43" fmla="*/ 2147483647 h 201"/>
                <a:gd name="T44" fmla="*/ 2147483647 w 199"/>
                <a:gd name="T45" fmla="*/ 2147483647 h 201"/>
                <a:gd name="T46" fmla="*/ 2147483647 w 199"/>
                <a:gd name="T47" fmla="*/ 2147483647 h 201"/>
                <a:gd name="T48" fmla="*/ 2147483647 w 199"/>
                <a:gd name="T49" fmla="*/ 2147483647 h 201"/>
                <a:gd name="T50" fmla="*/ 2147483647 w 199"/>
                <a:gd name="T51" fmla="*/ 2147483647 h 201"/>
                <a:gd name="T52" fmla="*/ 2147483647 w 199"/>
                <a:gd name="T53" fmla="*/ 2147483647 h 201"/>
                <a:gd name="T54" fmla="*/ 2147483647 w 199"/>
                <a:gd name="T55" fmla="*/ 2147483647 h 201"/>
                <a:gd name="T56" fmla="*/ 2147483647 w 199"/>
                <a:gd name="T57" fmla="*/ 2147483647 h 201"/>
                <a:gd name="T58" fmla="*/ 2147483647 w 199"/>
                <a:gd name="T59" fmla="*/ 2147483647 h 201"/>
                <a:gd name="T60" fmla="*/ 2147483647 w 199"/>
                <a:gd name="T61" fmla="*/ 2147483647 h 201"/>
                <a:gd name="T62" fmla="*/ 2147483647 w 199"/>
                <a:gd name="T63" fmla="*/ 2147483647 h 201"/>
                <a:gd name="T64" fmla="*/ 2147483647 w 199"/>
                <a:gd name="T65" fmla="*/ 2147483647 h 201"/>
                <a:gd name="T66" fmla="*/ 2147483647 w 199"/>
                <a:gd name="T67" fmla="*/ 2147483647 h 201"/>
                <a:gd name="T68" fmla="*/ 2147483647 w 199"/>
                <a:gd name="T69" fmla="*/ 2147483647 h 201"/>
                <a:gd name="T70" fmla="*/ 2147483647 w 199"/>
                <a:gd name="T71" fmla="*/ 2147483647 h 201"/>
                <a:gd name="T72" fmla="*/ 2147483647 w 199"/>
                <a:gd name="T73" fmla="*/ 2147483647 h 201"/>
                <a:gd name="T74" fmla="*/ 2147483647 w 199"/>
                <a:gd name="T75" fmla="*/ 2147483647 h 201"/>
                <a:gd name="T76" fmla="*/ 2147483647 w 199"/>
                <a:gd name="T77" fmla="*/ 2147483647 h 201"/>
                <a:gd name="T78" fmla="*/ 2147483647 w 199"/>
                <a:gd name="T79" fmla="*/ 2147483647 h 201"/>
                <a:gd name="T80" fmla="*/ 2147483647 w 199"/>
                <a:gd name="T81" fmla="*/ 2147483647 h 201"/>
                <a:gd name="T82" fmla="*/ 2147483647 w 199"/>
                <a:gd name="T83" fmla="*/ 2147483647 h 201"/>
                <a:gd name="T84" fmla="*/ 2147483647 w 199"/>
                <a:gd name="T85" fmla="*/ 2147483647 h 201"/>
                <a:gd name="T86" fmla="*/ 2147483647 w 199"/>
                <a:gd name="T87" fmla="*/ 2147483647 h 201"/>
                <a:gd name="T88" fmla="*/ 2147483647 w 199"/>
                <a:gd name="T89" fmla="*/ 2147483647 h 201"/>
                <a:gd name="T90" fmla="*/ 2147483647 w 199"/>
                <a:gd name="T91" fmla="*/ 2147483647 h 201"/>
                <a:gd name="T92" fmla="*/ 2147483647 w 199"/>
                <a:gd name="T93" fmla="*/ 2147483647 h 201"/>
                <a:gd name="T94" fmla="*/ 2147483647 w 199"/>
                <a:gd name="T95" fmla="*/ 2147483647 h 201"/>
                <a:gd name="T96" fmla="*/ 2147483647 w 199"/>
                <a:gd name="T97" fmla="*/ 2147483647 h 20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9"/>
                <a:gd name="T148" fmla="*/ 0 h 201"/>
                <a:gd name="T149" fmla="*/ 199 w 199"/>
                <a:gd name="T150" fmla="*/ 201 h 20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9" h="201">
                  <a:moveTo>
                    <a:pt x="199" y="100"/>
                  </a:moveTo>
                  <a:lnTo>
                    <a:pt x="199" y="89"/>
                  </a:lnTo>
                  <a:lnTo>
                    <a:pt x="198" y="80"/>
                  </a:lnTo>
                  <a:lnTo>
                    <a:pt x="196" y="71"/>
                  </a:lnTo>
                  <a:lnTo>
                    <a:pt x="192" y="62"/>
                  </a:lnTo>
                  <a:lnTo>
                    <a:pt x="187" y="53"/>
                  </a:lnTo>
                  <a:lnTo>
                    <a:pt x="183" y="45"/>
                  </a:lnTo>
                  <a:lnTo>
                    <a:pt x="177" y="36"/>
                  </a:lnTo>
                  <a:lnTo>
                    <a:pt x="170" y="29"/>
                  </a:lnTo>
                  <a:lnTo>
                    <a:pt x="163" y="23"/>
                  </a:lnTo>
                  <a:lnTo>
                    <a:pt x="155" y="18"/>
                  </a:lnTo>
                  <a:lnTo>
                    <a:pt x="148" y="13"/>
                  </a:lnTo>
                  <a:lnTo>
                    <a:pt x="139" y="9"/>
                  </a:lnTo>
                  <a:lnTo>
                    <a:pt x="130" y="5"/>
                  </a:lnTo>
                  <a:lnTo>
                    <a:pt x="121" y="3"/>
                  </a:lnTo>
                  <a:lnTo>
                    <a:pt x="110" y="2"/>
                  </a:lnTo>
                  <a:lnTo>
                    <a:pt x="100" y="0"/>
                  </a:lnTo>
                  <a:lnTo>
                    <a:pt x="90" y="2"/>
                  </a:lnTo>
                  <a:lnTo>
                    <a:pt x="80" y="3"/>
                  </a:lnTo>
                  <a:lnTo>
                    <a:pt x="69" y="5"/>
                  </a:lnTo>
                  <a:lnTo>
                    <a:pt x="60" y="9"/>
                  </a:lnTo>
                  <a:lnTo>
                    <a:pt x="53" y="13"/>
                  </a:lnTo>
                  <a:lnTo>
                    <a:pt x="44" y="18"/>
                  </a:lnTo>
                  <a:lnTo>
                    <a:pt x="36" y="23"/>
                  </a:lnTo>
                  <a:lnTo>
                    <a:pt x="29" y="29"/>
                  </a:lnTo>
                  <a:lnTo>
                    <a:pt x="22" y="36"/>
                  </a:lnTo>
                  <a:lnTo>
                    <a:pt x="16" y="45"/>
                  </a:lnTo>
                  <a:lnTo>
                    <a:pt x="13" y="53"/>
                  </a:lnTo>
                  <a:lnTo>
                    <a:pt x="7" y="62"/>
                  </a:lnTo>
                  <a:lnTo>
                    <a:pt x="3" y="71"/>
                  </a:lnTo>
                  <a:lnTo>
                    <a:pt x="2" y="80"/>
                  </a:lnTo>
                  <a:lnTo>
                    <a:pt x="0" y="89"/>
                  </a:lnTo>
                  <a:lnTo>
                    <a:pt x="0" y="100"/>
                  </a:lnTo>
                  <a:lnTo>
                    <a:pt x="0" y="111"/>
                  </a:lnTo>
                  <a:lnTo>
                    <a:pt x="2" y="121"/>
                  </a:lnTo>
                  <a:lnTo>
                    <a:pt x="3" y="130"/>
                  </a:lnTo>
                  <a:lnTo>
                    <a:pt x="7" y="139"/>
                  </a:lnTo>
                  <a:lnTo>
                    <a:pt x="13" y="148"/>
                  </a:lnTo>
                  <a:lnTo>
                    <a:pt x="16" y="157"/>
                  </a:lnTo>
                  <a:lnTo>
                    <a:pt x="22" y="164"/>
                  </a:lnTo>
                  <a:lnTo>
                    <a:pt x="29" y="172"/>
                  </a:lnTo>
                  <a:lnTo>
                    <a:pt x="36" y="177"/>
                  </a:lnTo>
                  <a:lnTo>
                    <a:pt x="44" y="183"/>
                  </a:lnTo>
                  <a:lnTo>
                    <a:pt x="53" y="188"/>
                  </a:lnTo>
                  <a:lnTo>
                    <a:pt x="60" y="192"/>
                  </a:lnTo>
                  <a:lnTo>
                    <a:pt x="69" y="196"/>
                  </a:lnTo>
                  <a:lnTo>
                    <a:pt x="80" y="197"/>
                  </a:lnTo>
                  <a:lnTo>
                    <a:pt x="90" y="199"/>
                  </a:lnTo>
                  <a:lnTo>
                    <a:pt x="100" y="201"/>
                  </a:lnTo>
                  <a:lnTo>
                    <a:pt x="110" y="199"/>
                  </a:lnTo>
                  <a:lnTo>
                    <a:pt x="121" y="197"/>
                  </a:lnTo>
                  <a:lnTo>
                    <a:pt x="130" y="196"/>
                  </a:lnTo>
                  <a:lnTo>
                    <a:pt x="139" y="192"/>
                  </a:lnTo>
                  <a:lnTo>
                    <a:pt x="148" y="188"/>
                  </a:lnTo>
                  <a:lnTo>
                    <a:pt x="155" y="183"/>
                  </a:lnTo>
                  <a:lnTo>
                    <a:pt x="163" y="177"/>
                  </a:lnTo>
                  <a:lnTo>
                    <a:pt x="170" y="172"/>
                  </a:lnTo>
                  <a:lnTo>
                    <a:pt x="177" y="164"/>
                  </a:lnTo>
                  <a:lnTo>
                    <a:pt x="183" y="157"/>
                  </a:lnTo>
                  <a:lnTo>
                    <a:pt x="187" y="148"/>
                  </a:lnTo>
                  <a:lnTo>
                    <a:pt x="192" y="139"/>
                  </a:lnTo>
                  <a:lnTo>
                    <a:pt x="196" y="130"/>
                  </a:lnTo>
                  <a:lnTo>
                    <a:pt x="198" y="121"/>
                  </a:lnTo>
                  <a:lnTo>
                    <a:pt x="199" y="111"/>
                  </a:lnTo>
                  <a:lnTo>
                    <a:pt x="199" y="100"/>
                  </a:lnTo>
                  <a:lnTo>
                    <a:pt x="190" y="100"/>
                  </a:lnTo>
                  <a:lnTo>
                    <a:pt x="188" y="82"/>
                  </a:lnTo>
                  <a:lnTo>
                    <a:pt x="183" y="66"/>
                  </a:lnTo>
                  <a:lnTo>
                    <a:pt x="176" y="49"/>
                  </a:lnTo>
                  <a:lnTo>
                    <a:pt x="165" y="36"/>
                  </a:lnTo>
                  <a:lnTo>
                    <a:pt x="150" y="25"/>
                  </a:lnTo>
                  <a:lnTo>
                    <a:pt x="135" y="16"/>
                  </a:lnTo>
                  <a:lnTo>
                    <a:pt x="119" y="11"/>
                  </a:lnTo>
                  <a:lnTo>
                    <a:pt x="100" y="9"/>
                  </a:lnTo>
                  <a:lnTo>
                    <a:pt x="82" y="11"/>
                  </a:lnTo>
                  <a:lnTo>
                    <a:pt x="64" y="16"/>
                  </a:lnTo>
                  <a:lnTo>
                    <a:pt x="49" y="25"/>
                  </a:lnTo>
                  <a:lnTo>
                    <a:pt x="35" y="36"/>
                  </a:lnTo>
                  <a:lnTo>
                    <a:pt x="24" y="49"/>
                  </a:lnTo>
                  <a:lnTo>
                    <a:pt x="16" y="66"/>
                  </a:lnTo>
                  <a:lnTo>
                    <a:pt x="11" y="82"/>
                  </a:lnTo>
                  <a:lnTo>
                    <a:pt x="9" y="100"/>
                  </a:lnTo>
                  <a:lnTo>
                    <a:pt x="11" y="119"/>
                  </a:lnTo>
                  <a:lnTo>
                    <a:pt x="16" y="135"/>
                  </a:lnTo>
                  <a:lnTo>
                    <a:pt x="24" y="152"/>
                  </a:lnTo>
                  <a:lnTo>
                    <a:pt x="35" y="164"/>
                  </a:lnTo>
                  <a:lnTo>
                    <a:pt x="49" y="175"/>
                  </a:lnTo>
                  <a:lnTo>
                    <a:pt x="64" y="185"/>
                  </a:lnTo>
                  <a:lnTo>
                    <a:pt x="82" y="190"/>
                  </a:lnTo>
                  <a:lnTo>
                    <a:pt x="100" y="192"/>
                  </a:lnTo>
                  <a:lnTo>
                    <a:pt x="119" y="190"/>
                  </a:lnTo>
                  <a:lnTo>
                    <a:pt x="135" y="185"/>
                  </a:lnTo>
                  <a:lnTo>
                    <a:pt x="150" y="175"/>
                  </a:lnTo>
                  <a:lnTo>
                    <a:pt x="165" y="164"/>
                  </a:lnTo>
                  <a:lnTo>
                    <a:pt x="176" y="152"/>
                  </a:lnTo>
                  <a:lnTo>
                    <a:pt x="183" y="135"/>
                  </a:lnTo>
                  <a:lnTo>
                    <a:pt x="188" y="119"/>
                  </a:lnTo>
                  <a:lnTo>
                    <a:pt x="190" y="100"/>
                  </a:lnTo>
                  <a:lnTo>
                    <a:pt x="199" y="100"/>
                  </a:lnTo>
                  <a:close/>
                </a:path>
              </a:pathLst>
            </a:custGeom>
            <a:solidFill>
              <a:srgbClr val="EAF6FF"/>
            </a:solidFill>
            <a:ln w="9525">
              <a:noFill/>
              <a:round/>
              <a:headEnd/>
              <a:tailEnd/>
            </a:ln>
          </p:spPr>
          <p:txBody>
            <a:bodyPr/>
            <a:lstStyle/>
            <a:p>
              <a:endParaRPr lang="en-US"/>
            </a:p>
          </p:txBody>
        </p:sp>
        <p:sp>
          <p:nvSpPr>
            <p:cNvPr id="49326" name="Freeform 391"/>
            <p:cNvSpPr>
              <a:spLocks/>
            </p:cNvSpPr>
            <p:nvPr/>
          </p:nvSpPr>
          <p:spPr bwMode="auto">
            <a:xfrm>
              <a:off x="3904545" y="3248044"/>
              <a:ext cx="272344" cy="303212"/>
            </a:xfrm>
            <a:custGeom>
              <a:avLst/>
              <a:gdLst>
                <a:gd name="T0" fmla="*/ 2147483647 w 193"/>
                <a:gd name="T1" fmla="*/ 2147483647 h 191"/>
                <a:gd name="T2" fmla="*/ 2147483647 w 193"/>
                <a:gd name="T3" fmla="*/ 2147483647 h 191"/>
                <a:gd name="T4" fmla="*/ 2147483647 w 193"/>
                <a:gd name="T5" fmla="*/ 2147483647 h 191"/>
                <a:gd name="T6" fmla="*/ 2147483647 w 193"/>
                <a:gd name="T7" fmla="*/ 2147483647 h 191"/>
                <a:gd name="T8" fmla="*/ 2147483647 w 193"/>
                <a:gd name="T9" fmla="*/ 2147483647 h 191"/>
                <a:gd name="T10" fmla="*/ 2147483647 w 193"/>
                <a:gd name="T11" fmla="*/ 0 h 191"/>
                <a:gd name="T12" fmla="*/ 2147483647 w 193"/>
                <a:gd name="T13" fmla="*/ 0 h 191"/>
                <a:gd name="T14" fmla="*/ 2147483647 w 193"/>
                <a:gd name="T15" fmla="*/ 2147483647 h 191"/>
                <a:gd name="T16" fmla="*/ 2147483647 w 193"/>
                <a:gd name="T17" fmla="*/ 2147483647 h 191"/>
                <a:gd name="T18" fmla="*/ 2147483647 w 193"/>
                <a:gd name="T19" fmla="*/ 2147483647 h 191"/>
                <a:gd name="T20" fmla="*/ 2147483647 w 193"/>
                <a:gd name="T21" fmla="*/ 2147483647 h 191"/>
                <a:gd name="T22" fmla="*/ 2147483647 w 193"/>
                <a:gd name="T23" fmla="*/ 2147483647 h 191"/>
                <a:gd name="T24" fmla="*/ 2147483647 w 193"/>
                <a:gd name="T25" fmla="*/ 2147483647 h 191"/>
                <a:gd name="T26" fmla="*/ 2147483647 w 193"/>
                <a:gd name="T27" fmla="*/ 2147483647 h 191"/>
                <a:gd name="T28" fmla="*/ 2147483647 w 193"/>
                <a:gd name="T29" fmla="*/ 2147483647 h 191"/>
                <a:gd name="T30" fmla="*/ 2147483647 w 193"/>
                <a:gd name="T31" fmla="*/ 2147483647 h 191"/>
                <a:gd name="T32" fmla="*/ 2147483647 w 193"/>
                <a:gd name="T33" fmla="*/ 2147483647 h 191"/>
                <a:gd name="T34" fmla="*/ 2147483647 w 193"/>
                <a:gd name="T35" fmla="*/ 2147483647 h 191"/>
                <a:gd name="T36" fmla="*/ 2147483647 w 193"/>
                <a:gd name="T37" fmla="*/ 2147483647 h 191"/>
                <a:gd name="T38" fmla="*/ 2147483647 w 193"/>
                <a:gd name="T39" fmla="*/ 2147483647 h 191"/>
                <a:gd name="T40" fmla="*/ 2147483647 w 193"/>
                <a:gd name="T41" fmla="*/ 2147483647 h 191"/>
                <a:gd name="T42" fmla="*/ 2147483647 w 193"/>
                <a:gd name="T43" fmla="*/ 2147483647 h 191"/>
                <a:gd name="T44" fmla="*/ 2147483647 w 193"/>
                <a:gd name="T45" fmla="*/ 2147483647 h 191"/>
                <a:gd name="T46" fmla="*/ 2147483647 w 193"/>
                <a:gd name="T47" fmla="*/ 2147483647 h 191"/>
                <a:gd name="T48" fmla="*/ 2147483647 w 193"/>
                <a:gd name="T49" fmla="*/ 2147483647 h 191"/>
                <a:gd name="T50" fmla="*/ 2147483647 w 193"/>
                <a:gd name="T51" fmla="*/ 2147483647 h 191"/>
                <a:gd name="T52" fmla="*/ 2147483647 w 193"/>
                <a:gd name="T53" fmla="*/ 2147483647 h 191"/>
                <a:gd name="T54" fmla="*/ 2147483647 w 193"/>
                <a:gd name="T55" fmla="*/ 2147483647 h 191"/>
                <a:gd name="T56" fmla="*/ 2147483647 w 193"/>
                <a:gd name="T57" fmla="*/ 2147483647 h 191"/>
                <a:gd name="T58" fmla="*/ 2147483647 w 193"/>
                <a:gd name="T59" fmla="*/ 2147483647 h 191"/>
                <a:gd name="T60" fmla="*/ 2147483647 w 193"/>
                <a:gd name="T61" fmla="*/ 2147483647 h 191"/>
                <a:gd name="T62" fmla="*/ 2147483647 w 193"/>
                <a:gd name="T63" fmla="*/ 2147483647 h 191"/>
                <a:gd name="T64" fmla="*/ 2147483647 w 193"/>
                <a:gd name="T65" fmla="*/ 2147483647 h 191"/>
                <a:gd name="T66" fmla="*/ 2147483647 w 193"/>
                <a:gd name="T67" fmla="*/ 2147483647 h 191"/>
                <a:gd name="T68" fmla="*/ 2147483647 w 193"/>
                <a:gd name="T69" fmla="*/ 2147483647 h 191"/>
                <a:gd name="T70" fmla="*/ 2147483647 w 193"/>
                <a:gd name="T71" fmla="*/ 2147483647 h 191"/>
                <a:gd name="T72" fmla="*/ 2147483647 w 193"/>
                <a:gd name="T73" fmla="*/ 2147483647 h 191"/>
                <a:gd name="T74" fmla="*/ 2147483647 w 193"/>
                <a:gd name="T75" fmla="*/ 2147483647 h 191"/>
                <a:gd name="T76" fmla="*/ 2147483647 w 193"/>
                <a:gd name="T77" fmla="*/ 2147483647 h 191"/>
                <a:gd name="T78" fmla="*/ 2147483647 w 193"/>
                <a:gd name="T79" fmla="*/ 2147483647 h 191"/>
                <a:gd name="T80" fmla="*/ 2147483647 w 193"/>
                <a:gd name="T81" fmla="*/ 2147483647 h 19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3"/>
                <a:gd name="T124" fmla="*/ 0 h 191"/>
                <a:gd name="T125" fmla="*/ 193 w 193"/>
                <a:gd name="T126" fmla="*/ 191 h 19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3" h="191">
                  <a:moveTo>
                    <a:pt x="193" y="95"/>
                  </a:moveTo>
                  <a:lnTo>
                    <a:pt x="191" y="86"/>
                  </a:lnTo>
                  <a:lnTo>
                    <a:pt x="191" y="77"/>
                  </a:lnTo>
                  <a:lnTo>
                    <a:pt x="187" y="68"/>
                  </a:lnTo>
                  <a:lnTo>
                    <a:pt x="184" y="59"/>
                  </a:lnTo>
                  <a:lnTo>
                    <a:pt x="176" y="42"/>
                  </a:lnTo>
                  <a:lnTo>
                    <a:pt x="163" y="28"/>
                  </a:lnTo>
                  <a:lnTo>
                    <a:pt x="151" y="17"/>
                  </a:lnTo>
                  <a:lnTo>
                    <a:pt x="134" y="8"/>
                  </a:lnTo>
                  <a:lnTo>
                    <a:pt x="125" y="4"/>
                  </a:lnTo>
                  <a:lnTo>
                    <a:pt x="116" y="2"/>
                  </a:lnTo>
                  <a:lnTo>
                    <a:pt x="107" y="0"/>
                  </a:lnTo>
                  <a:lnTo>
                    <a:pt x="97" y="0"/>
                  </a:lnTo>
                  <a:lnTo>
                    <a:pt x="87" y="0"/>
                  </a:lnTo>
                  <a:lnTo>
                    <a:pt x="77" y="2"/>
                  </a:lnTo>
                  <a:lnTo>
                    <a:pt x="68" y="4"/>
                  </a:lnTo>
                  <a:lnTo>
                    <a:pt x="59" y="8"/>
                  </a:lnTo>
                  <a:lnTo>
                    <a:pt x="43" y="17"/>
                  </a:lnTo>
                  <a:lnTo>
                    <a:pt x="30" y="28"/>
                  </a:lnTo>
                  <a:lnTo>
                    <a:pt x="17" y="42"/>
                  </a:lnTo>
                  <a:lnTo>
                    <a:pt x="10" y="59"/>
                  </a:lnTo>
                  <a:lnTo>
                    <a:pt x="6" y="68"/>
                  </a:lnTo>
                  <a:lnTo>
                    <a:pt x="2" y="77"/>
                  </a:lnTo>
                  <a:lnTo>
                    <a:pt x="2" y="86"/>
                  </a:lnTo>
                  <a:lnTo>
                    <a:pt x="0" y="95"/>
                  </a:lnTo>
                  <a:lnTo>
                    <a:pt x="2" y="105"/>
                  </a:lnTo>
                  <a:lnTo>
                    <a:pt x="2" y="116"/>
                  </a:lnTo>
                  <a:lnTo>
                    <a:pt x="6" y="125"/>
                  </a:lnTo>
                  <a:lnTo>
                    <a:pt x="10" y="132"/>
                  </a:lnTo>
                  <a:lnTo>
                    <a:pt x="17" y="148"/>
                  </a:lnTo>
                  <a:lnTo>
                    <a:pt x="30" y="163"/>
                  </a:lnTo>
                  <a:lnTo>
                    <a:pt x="43" y="174"/>
                  </a:lnTo>
                  <a:lnTo>
                    <a:pt x="59" y="183"/>
                  </a:lnTo>
                  <a:lnTo>
                    <a:pt x="68" y="187"/>
                  </a:lnTo>
                  <a:lnTo>
                    <a:pt x="77" y="189"/>
                  </a:lnTo>
                  <a:lnTo>
                    <a:pt x="87" y="191"/>
                  </a:lnTo>
                  <a:lnTo>
                    <a:pt x="97" y="191"/>
                  </a:lnTo>
                  <a:lnTo>
                    <a:pt x="107" y="191"/>
                  </a:lnTo>
                  <a:lnTo>
                    <a:pt x="116" y="189"/>
                  </a:lnTo>
                  <a:lnTo>
                    <a:pt x="125" y="187"/>
                  </a:lnTo>
                  <a:lnTo>
                    <a:pt x="134" y="183"/>
                  </a:lnTo>
                  <a:lnTo>
                    <a:pt x="151" y="174"/>
                  </a:lnTo>
                  <a:lnTo>
                    <a:pt x="163" y="163"/>
                  </a:lnTo>
                  <a:lnTo>
                    <a:pt x="176" y="148"/>
                  </a:lnTo>
                  <a:lnTo>
                    <a:pt x="184" y="132"/>
                  </a:lnTo>
                  <a:lnTo>
                    <a:pt x="187" y="125"/>
                  </a:lnTo>
                  <a:lnTo>
                    <a:pt x="191" y="116"/>
                  </a:lnTo>
                  <a:lnTo>
                    <a:pt x="191" y="105"/>
                  </a:lnTo>
                  <a:lnTo>
                    <a:pt x="193" y="95"/>
                  </a:lnTo>
                  <a:lnTo>
                    <a:pt x="184" y="95"/>
                  </a:lnTo>
                  <a:lnTo>
                    <a:pt x="182" y="79"/>
                  </a:lnTo>
                  <a:lnTo>
                    <a:pt x="176" y="62"/>
                  </a:lnTo>
                  <a:lnTo>
                    <a:pt x="169" y="48"/>
                  </a:lnTo>
                  <a:lnTo>
                    <a:pt x="158" y="35"/>
                  </a:lnTo>
                  <a:lnTo>
                    <a:pt x="145" y="24"/>
                  </a:lnTo>
                  <a:lnTo>
                    <a:pt x="130" y="17"/>
                  </a:lnTo>
                  <a:lnTo>
                    <a:pt x="114" y="11"/>
                  </a:lnTo>
                  <a:lnTo>
                    <a:pt x="97" y="9"/>
                  </a:lnTo>
                  <a:lnTo>
                    <a:pt x="79" y="11"/>
                  </a:lnTo>
                  <a:lnTo>
                    <a:pt x="63" y="17"/>
                  </a:lnTo>
                  <a:lnTo>
                    <a:pt x="48" y="24"/>
                  </a:lnTo>
                  <a:lnTo>
                    <a:pt x="35" y="35"/>
                  </a:lnTo>
                  <a:lnTo>
                    <a:pt x="24" y="48"/>
                  </a:lnTo>
                  <a:lnTo>
                    <a:pt x="17" y="62"/>
                  </a:lnTo>
                  <a:lnTo>
                    <a:pt x="11" y="79"/>
                  </a:lnTo>
                  <a:lnTo>
                    <a:pt x="10" y="95"/>
                  </a:lnTo>
                  <a:lnTo>
                    <a:pt x="11" y="114"/>
                  </a:lnTo>
                  <a:lnTo>
                    <a:pt x="17" y="128"/>
                  </a:lnTo>
                  <a:lnTo>
                    <a:pt x="24" y="143"/>
                  </a:lnTo>
                  <a:lnTo>
                    <a:pt x="35" y="156"/>
                  </a:lnTo>
                  <a:lnTo>
                    <a:pt x="48" y="167"/>
                  </a:lnTo>
                  <a:lnTo>
                    <a:pt x="63" y="174"/>
                  </a:lnTo>
                  <a:lnTo>
                    <a:pt x="79" y="180"/>
                  </a:lnTo>
                  <a:lnTo>
                    <a:pt x="97" y="181"/>
                  </a:lnTo>
                  <a:lnTo>
                    <a:pt x="114" y="180"/>
                  </a:lnTo>
                  <a:lnTo>
                    <a:pt x="130" y="174"/>
                  </a:lnTo>
                  <a:lnTo>
                    <a:pt x="145" y="167"/>
                  </a:lnTo>
                  <a:lnTo>
                    <a:pt x="158" y="156"/>
                  </a:lnTo>
                  <a:lnTo>
                    <a:pt x="169" y="143"/>
                  </a:lnTo>
                  <a:lnTo>
                    <a:pt x="176" y="128"/>
                  </a:lnTo>
                  <a:lnTo>
                    <a:pt x="182" y="114"/>
                  </a:lnTo>
                  <a:lnTo>
                    <a:pt x="184" y="95"/>
                  </a:lnTo>
                  <a:lnTo>
                    <a:pt x="193" y="95"/>
                  </a:lnTo>
                  <a:close/>
                </a:path>
              </a:pathLst>
            </a:custGeom>
            <a:solidFill>
              <a:srgbClr val="EBF7FF"/>
            </a:solidFill>
            <a:ln w="9525">
              <a:noFill/>
              <a:round/>
              <a:headEnd/>
              <a:tailEnd/>
            </a:ln>
          </p:spPr>
          <p:txBody>
            <a:bodyPr/>
            <a:lstStyle/>
            <a:p>
              <a:endParaRPr lang="en-US"/>
            </a:p>
          </p:txBody>
        </p:sp>
        <p:sp>
          <p:nvSpPr>
            <p:cNvPr id="49327" name="Freeform 392"/>
            <p:cNvSpPr>
              <a:spLocks/>
            </p:cNvSpPr>
            <p:nvPr/>
          </p:nvSpPr>
          <p:spPr bwMode="auto">
            <a:xfrm>
              <a:off x="3913014" y="3254394"/>
              <a:ext cx="255411" cy="290512"/>
            </a:xfrm>
            <a:custGeom>
              <a:avLst/>
              <a:gdLst>
                <a:gd name="T0" fmla="*/ 2147483647 w 181"/>
                <a:gd name="T1" fmla="*/ 2147483647 h 183"/>
                <a:gd name="T2" fmla="*/ 2147483647 w 181"/>
                <a:gd name="T3" fmla="*/ 2147483647 h 183"/>
                <a:gd name="T4" fmla="*/ 2147483647 w 181"/>
                <a:gd name="T5" fmla="*/ 2147483647 h 183"/>
                <a:gd name="T6" fmla="*/ 2147483647 w 181"/>
                <a:gd name="T7" fmla="*/ 2147483647 h 183"/>
                <a:gd name="T8" fmla="*/ 2147483647 w 181"/>
                <a:gd name="T9" fmla="*/ 2147483647 h 183"/>
                <a:gd name="T10" fmla="*/ 2147483647 w 181"/>
                <a:gd name="T11" fmla="*/ 2147483647 h 183"/>
                <a:gd name="T12" fmla="*/ 2147483647 w 181"/>
                <a:gd name="T13" fmla="*/ 2147483647 h 183"/>
                <a:gd name="T14" fmla="*/ 2147483647 w 181"/>
                <a:gd name="T15" fmla="*/ 2147483647 h 183"/>
                <a:gd name="T16" fmla="*/ 2147483647 w 181"/>
                <a:gd name="T17" fmla="*/ 2147483647 h 183"/>
                <a:gd name="T18" fmla="*/ 2147483647 w 181"/>
                <a:gd name="T19" fmla="*/ 2147483647 h 183"/>
                <a:gd name="T20" fmla="*/ 2147483647 w 181"/>
                <a:gd name="T21" fmla="*/ 2147483647 h 183"/>
                <a:gd name="T22" fmla="*/ 2147483647 w 181"/>
                <a:gd name="T23" fmla="*/ 2147483647 h 183"/>
                <a:gd name="T24" fmla="*/ 2147483647 w 181"/>
                <a:gd name="T25" fmla="*/ 2147483647 h 183"/>
                <a:gd name="T26" fmla="*/ 2147483647 w 181"/>
                <a:gd name="T27" fmla="*/ 2147483647 h 183"/>
                <a:gd name="T28" fmla="*/ 2147483647 w 181"/>
                <a:gd name="T29" fmla="*/ 2147483647 h 183"/>
                <a:gd name="T30" fmla="*/ 2147483647 w 181"/>
                <a:gd name="T31" fmla="*/ 2147483647 h 183"/>
                <a:gd name="T32" fmla="*/ 2147483647 w 181"/>
                <a:gd name="T33" fmla="*/ 2147483647 h 183"/>
                <a:gd name="T34" fmla="*/ 2147483647 w 181"/>
                <a:gd name="T35" fmla="*/ 2147483647 h 183"/>
                <a:gd name="T36" fmla="*/ 2147483647 w 181"/>
                <a:gd name="T37" fmla="*/ 2147483647 h 183"/>
                <a:gd name="T38" fmla="*/ 2147483647 w 181"/>
                <a:gd name="T39" fmla="*/ 2147483647 h 183"/>
                <a:gd name="T40" fmla="*/ 2147483647 w 181"/>
                <a:gd name="T41" fmla="*/ 2147483647 h 183"/>
                <a:gd name="T42" fmla="*/ 2147483647 w 181"/>
                <a:gd name="T43" fmla="*/ 2147483647 h 183"/>
                <a:gd name="T44" fmla="*/ 2147483647 w 181"/>
                <a:gd name="T45" fmla="*/ 2147483647 h 183"/>
                <a:gd name="T46" fmla="*/ 2147483647 w 181"/>
                <a:gd name="T47" fmla="*/ 2147483647 h 183"/>
                <a:gd name="T48" fmla="*/ 2147483647 w 181"/>
                <a:gd name="T49" fmla="*/ 2147483647 h 183"/>
                <a:gd name="T50" fmla="*/ 2147483647 w 181"/>
                <a:gd name="T51" fmla="*/ 2147483647 h 183"/>
                <a:gd name="T52" fmla="*/ 2147483647 w 181"/>
                <a:gd name="T53" fmla="*/ 2147483647 h 183"/>
                <a:gd name="T54" fmla="*/ 2147483647 w 181"/>
                <a:gd name="T55" fmla="*/ 2147483647 h 183"/>
                <a:gd name="T56" fmla="*/ 2147483647 w 181"/>
                <a:gd name="T57" fmla="*/ 2147483647 h 183"/>
                <a:gd name="T58" fmla="*/ 2147483647 w 181"/>
                <a:gd name="T59" fmla="*/ 2147483647 h 183"/>
                <a:gd name="T60" fmla="*/ 2147483647 w 181"/>
                <a:gd name="T61" fmla="*/ 2147483647 h 183"/>
                <a:gd name="T62" fmla="*/ 2147483647 w 181"/>
                <a:gd name="T63" fmla="*/ 2147483647 h 183"/>
                <a:gd name="T64" fmla="*/ 2147483647 w 181"/>
                <a:gd name="T65" fmla="*/ 2147483647 h 1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1"/>
                <a:gd name="T100" fmla="*/ 0 h 183"/>
                <a:gd name="T101" fmla="*/ 181 w 181"/>
                <a:gd name="T102" fmla="*/ 183 h 1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1" h="183">
                  <a:moveTo>
                    <a:pt x="181" y="91"/>
                  </a:moveTo>
                  <a:lnTo>
                    <a:pt x="179" y="73"/>
                  </a:lnTo>
                  <a:lnTo>
                    <a:pt x="174" y="57"/>
                  </a:lnTo>
                  <a:lnTo>
                    <a:pt x="167" y="40"/>
                  </a:lnTo>
                  <a:lnTo>
                    <a:pt x="156" y="27"/>
                  </a:lnTo>
                  <a:lnTo>
                    <a:pt x="141" y="16"/>
                  </a:lnTo>
                  <a:lnTo>
                    <a:pt x="126" y="7"/>
                  </a:lnTo>
                  <a:lnTo>
                    <a:pt x="110" y="2"/>
                  </a:lnTo>
                  <a:lnTo>
                    <a:pt x="91" y="0"/>
                  </a:lnTo>
                  <a:lnTo>
                    <a:pt x="73" y="2"/>
                  </a:lnTo>
                  <a:lnTo>
                    <a:pt x="55" y="7"/>
                  </a:lnTo>
                  <a:lnTo>
                    <a:pt x="40" y="16"/>
                  </a:lnTo>
                  <a:lnTo>
                    <a:pt x="26" y="27"/>
                  </a:lnTo>
                  <a:lnTo>
                    <a:pt x="15" y="40"/>
                  </a:lnTo>
                  <a:lnTo>
                    <a:pt x="7" y="57"/>
                  </a:lnTo>
                  <a:lnTo>
                    <a:pt x="2" y="73"/>
                  </a:lnTo>
                  <a:lnTo>
                    <a:pt x="0" y="91"/>
                  </a:lnTo>
                  <a:lnTo>
                    <a:pt x="2" y="110"/>
                  </a:lnTo>
                  <a:lnTo>
                    <a:pt x="7" y="126"/>
                  </a:lnTo>
                  <a:lnTo>
                    <a:pt x="15" y="143"/>
                  </a:lnTo>
                  <a:lnTo>
                    <a:pt x="26" y="155"/>
                  </a:lnTo>
                  <a:lnTo>
                    <a:pt x="40" y="166"/>
                  </a:lnTo>
                  <a:lnTo>
                    <a:pt x="55" y="176"/>
                  </a:lnTo>
                  <a:lnTo>
                    <a:pt x="73" y="181"/>
                  </a:lnTo>
                  <a:lnTo>
                    <a:pt x="91" y="183"/>
                  </a:lnTo>
                  <a:lnTo>
                    <a:pt x="110" y="181"/>
                  </a:lnTo>
                  <a:lnTo>
                    <a:pt x="126" y="176"/>
                  </a:lnTo>
                  <a:lnTo>
                    <a:pt x="141" y="166"/>
                  </a:lnTo>
                  <a:lnTo>
                    <a:pt x="156" y="155"/>
                  </a:lnTo>
                  <a:lnTo>
                    <a:pt x="167" y="143"/>
                  </a:lnTo>
                  <a:lnTo>
                    <a:pt x="174" y="126"/>
                  </a:lnTo>
                  <a:lnTo>
                    <a:pt x="179" y="110"/>
                  </a:lnTo>
                  <a:lnTo>
                    <a:pt x="181" y="91"/>
                  </a:lnTo>
                  <a:lnTo>
                    <a:pt x="172" y="91"/>
                  </a:lnTo>
                  <a:lnTo>
                    <a:pt x="170" y="75"/>
                  </a:lnTo>
                  <a:lnTo>
                    <a:pt x="167" y="60"/>
                  </a:lnTo>
                  <a:lnTo>
                    <a:pt x="159" y="46"/>
                  </a:lnTo>
                  <a:lnTo>
                    <a:pt x="148" y="33"/>
                  </a:lnTo>
                  <a:lnTo>
                    <a:pt x="135" y="24"/>
                  </a:lnTo>
                  <a:lnTo>
                    <a:pt x="123" y="16"/>
                  </a:lnTo>
                  <a:lnTo>
                    <a:pt x="108" y="11"/>
                  </a:lnTo>
                  <a:lnTo>
                    <a:pt x="91" y="9"/>
                  </a:lnTo>
                  <a:lnTo>
                    <a:pt x="75" y="11"/>
                  </a:lnTo>
                  <a:lnTo>
                    <a:pt x="59" y="16"/>
                  </a:lnTo>
                  <a:lnTo>
                    <a:pt x="46" y="24"/>
                  </a:lnTo>
                  <a:lnTo>
                    <a:pt x="33" y="33"/>
                  </a:lnTo>
                  <a:lnTo>
                    <a:pt x="24" y="46"/>
                  </a:lnTo>
                  <a:lnTo>
                    <a:pt x="15" y="60"/>
                  </a:lnTo>
                  <a:lnTo>
                    <a:pt x="11" y="75"/>
                  </a:lnTo>
                  <a:lnTo>
                    <a:pt x="9" y="91"/>
                  </a:lnTo>
                  <a:lnTo>
                    <a:pt x="11" y="108"/>
                  </a:lnTo>
                  <a:lnTo>
                    <a:pt x="15" y="122"/>
                  </a:lnTo>
                  <a:lnTo>
                    <a:pt x="24" y="137"/>
                  </a:lnTo>
                  <a:lnTo>
                    <a:pt x="33" y="150"/>
                  </a:lnTo>
                  <a:lnTo>
                    <a:pt x="46" y="159"/>
                  </a:lnTo>
                  <a:lnTo>
                    <a:pt x="59" y="166"/>
                  </a:lnTo>
                  <a:lnTo>
                    <a:pt x="75" y="172"/>
                  </a:lnTo>
                  <a:lnTo>
                    <a:pt x="91" y="174"/>
                  </a:lnTo>
                  <a:lnTo>
                    <a:pt x="108" y="172"/>
                  </a:lnTo>
                  <a:lnTo>
                    <a:pt x="123" y="166"/>
                  </a:lnTo>
                  <a:lnTo>
                    <a:pt x="135" y="159"/>
                  </a:lnTo>
                  <a:lnTo>
                    <a:pt x="148" y="150"/>
                  </a:lnTo>
                  <a:lnTo>
                    <a:pt x="159" y="137"/>
                  </a:lnTo>
                  <a:lnTo>
                    <a:pt x="167" y="122"/>
                  </a:lnTo>
                  <a:lnTo>
                    <a:pt x="170" y="108"/>
                  </a:lnTo>
                  <a:lnTo>
                    <a:pt x="172" y="91"/>
                  </a:lnTo>
                  <a:lnTo>
                    <a:pt x="181" y="91"/>
                  </a:lnTo>
                  <a:close/>
                </a:path>
              </a:pathLst>
            </a:custGeom>
            <a:solidFill>
              <a:srgbClr val="ECF7FF"/>
            </a:solidFill>
            <a:ln w="9525">
              <a:noFill/>
              <a:round/>
              <a:headEnd/>
              <a:tailEnd/>
            </a:ln>
          </p:spPr>
          <p:txBody>
            <a:bodyPr/>
            <a:lstStyle/>
            <a:p>
              <a:endParaRPr lang="en-US"/>
            </a:p>
          </p:txBody>
        </p:sp>
        <p:sp>
          <p:nvSpPr>
            <p:cNvPr id="49328" name="Freeform 393"/>
            <p:cNvSpPr>
              <a:spLocks/>
            </p:cNvSpPr>
            <p:nvPr/>
          </p:nvSpPr>
          <p:spPr bwMode="auto">
            <a:xfrm>
              <a:off x="3918659" y="3262331"/>
              <a:ext cx="245533" cy="273050"/>
            </a:xfrm>
            <a:custGeom>
              <a:avLst/>
              <a:gdLst>
                <a:gd name="T0" fmla="*/ 2147483647 w 174"/>
                <a:gd name="T1" fmla="*/ 2147483647 h 172"/>
                <a:gd name="T2" fmla="*/ 2147483647 w 174"/>
                <a:gd name="T3" fmla="*/ 2147483647 h 172"/>
                <a:gd name="T4" fmla="*/ 2147483647 w 174"/>
                <a:gd name="T5" fmla="*/ 2147483647 h 172"/>
                <a:gd name="T6" fmla="*/ 2147483647 w 174"/>
                <a:gd name="T7" fmla="*/ 2147483647 h 172"/>
                <a:gd name="T8" fmla="*/ 2147483647 w 174"/>
                <a:gd name="T9" fmla="*/ 2147483647 h 172"/>
                <a:gd name="T10" fmla="*/ 2147483647 w 174"/>
                <a:gd name="T11" fmla="*/ 2147483647 h 172"/>
                <a:gd name="T12" fmla="*/ 2147483647 w 174"/>
                <a:gd name="T13" fmla="*/ 2147483647 h 172"/>
                <a:gd name="T14" fmla="*/ 2147483647 w 174"/>
                <a:gd name="T15" fmla="*/ 2147483647 h 172"/>
                <a:gd name="T16" fmla="*/ 2147483647 w 174"/>
                <a:gd name="T17" fmla="*/ 2147483647 h 172"/>
                <a:gd name="T18" fmla="*/ 2147483647 w 174"/>
                <a:gd name="T19" fmla="*/ 2147483647 h 172"/>
                <a:gd name="T20" fmla="*/ 2147483647 w 174"/>
                <a:gd name="T21" fmla="*/ 2147483647 h 172"/>
                <a:gd name="T22" fmla="*/ 2147483647 w 174"/>
                <a:gd name="T23" fmla="*/ 2147483647 h 172"/>
                <a:gd name="T24" fmla="*/ 2147483647 w 174"/>
                <a:gd name="T25" fmla="*/ 2147483647 h 172"/>
                <a:gd name="T26" fmla="*/ 2147483647 w 174"/>
                <a:gd name="T27" fmla="*/ 2147483647 h 172"/>
                <a:gd name="T28" fmla="*/ 2147483647 w 174"/>
                <a:gd name="T29" fmla="*/ 2147483647 h 172"/>
                <a:gd name="T30" fmla="*/ 2147483647 w 174"/>
                <a:gd name="T31" fmla="*/ 2147483647 h 172"/>
                <a:gd name="T32" fmla="*/ 2147483647 w 174"/>
                <a:gd name="T33" fmla="*/ 2147483647 h 172"/>
                <a:gd name="T34" fmla="*/ 2147483647 w 174"/>
                <a:gd name="T35" fmla="*/ 2147483647 h 172"/>
                <a:gd name="T36" fmla="*/ 2147483647 w 174"/>
                <a:gd name="T37" fmla="*/ 2147483647 h 172"/>
                <a:gd name="T38" fmla="*/ 2147483647 w 174"/>
                <a:gd name="T39" fmla="*/ 2147483647 h 172"/>
                <a:gd name="T40" fmla="*/ 2147483647 w 174"/>
                <a:gd name="T41" fmla="*/ 2147483647 h 172"/>
                <a:gd name="T42" fmla="*/ 2147483647 w 174"/>
                <a:gd name="T43" fmla="*/ 2147483647 h 172"/>
                <a:gd name="T44" fmla="*/ 2147483647 w 174"/>
                <a:gd name="T45" fmla="*/ 2147483647 h 172"/>
                <a:gd name="T46" fmla="*/ 2147483647 w 174"/>
                <a:gd name="T47" fmla="*/ 2147483647 h 172"/>
                <a:gd name="T48" fmla="*/ 2147483647 w 174"/>
                <a:gd name="T49" fmla="*/ 2147483647 h 172"/>
                <a:gd name="T50" fmla="*/ 2147483647 w 174"/>
                <a:gd name="T51" fmla="*/ 2147483647 h 172"/>
                <a:gd name="T52" fmla="*/ 2147483647 w 174"/>
                <a:gd name="T53" fmla="*/ 2147483647 h 172"/>
                <a:gd name="T54" fmla="*/ 2147483647 w 174"/>
                <a:gd name="T55" fmla="*/ 2147483647 h 172"/>
                <a:gd name="T56" fmla="*/ 2147483647 w 174"/>
                <a:gd name="T57" fmla="*/ 2147483647 h 172"/>
                <a:gd name="T58" fmla="*/ 2147483647 w 174"/>
                <a:gd name="T59" fmla="*/ 2147483647 h 172"/>
                <a:gd name="T60" fmla="*/ 2147483647 w 174"/>
                <a:gd name="T61" fmla="*/ 2147483647 h 172"/>
                <a:gd name="T62" fmla="*/ 2147483647 w 174"/>
                <a:gd name="T63" fmla="*/ 2147483647 h 172"/>
                <a:gd name="T64" fmla="*/ 2147483647 w 174"/>
                <a:gd name="T65" fmla="*/ 2147483647 h 1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4"/>
                <a:gd name="T100" fmla="*/ 0 h 172"/>
                <a:gd name="T101" fmla="*/ 174 w 174"/>
                <a:gd name="T102" fmla="*/ 172 h 17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4" h="172">
                  <a:moveTo>
                    <a:pt x="174" y="86"/>
                  </a:moveTo>
                  <a:lnTo>
                    <a:pt x="172" y="70"/>
                  </a:lnTo>
                  <a:lnTo>
                    <a:pt x="166" y="53"/>
                  </a:lnTo>
                  <a:lnTo>
                    <a:pt x="159" y="39"/>
                  </a:lnTo>
                  <a:lnTo>
                    <a:pt x="148" y="26"/>
                  </a:lnTo>
                  <a:lnTo>
                    <a:pt x="135" y="15"/>
                  </a:lnTo>
                  <a:lnTo>
                    <a:pt x="120" y="8"/>
                  </a:lnTo>
                  <a:lnTo>
                    <a:pt x="104" y="2"/>
                  </a:lnTo>
                  <a:lnTo>
                    <a:pt x="87" y="0"/>
                  </a:lnTo>
                  <a:lnTo>
                    <a:pt x="69" y="2"/>
                  </a:lnTo>
                  <a:lnTo>
                    <a:pt x="53" y="8"/>
                  </a:lnTo>
                  <a:lnTo>
                    <a:pt x="38" y="15"/>
                  </a:lnTo>
                  <a:lnTo>
                    <a:pt x="25" y="26"/>
                  </a:lnTo>
                  <a:lnTo>
                    <a:pt x="14" y="39"/>
                  </a:lnTo>
                  <a:lnTo>
                    <a:pt x="7" y="53"/>
                  </a:lnTo>
                  <a:lnTo>
                    <a:pt x="1" y="70"/>
                  </a:lnTo>
                  <a:lnTo>
                    <a:pt x="0" y="86"/>
                  </a:lnTo>
                  <a:lnTo>
                    <a:pt x="1" y="105"/>
                  </a:lnTo>
                  <a:lnTo>
                    <a:pt x="7" y="119"/>
                  </a:lnTo>
                  <a:lnTo>
                    <a:pt x="14" y="134"/>
                  </a:lnTo>
                  <a:lnTo>
                    <a:pt x="25" y="147"/>
                  </a:lnTo>
                  <a:lnTo>
                    <a:pt x="38" y="158"/>
                  </a:lnTo>
                  <a:lnTo>
                    <a:pt x="53" y="165"/>
                  </a:lnTo>
                  <a:lnTo>
                    <a:pt x="69" y="171"/>
                  </a:lnTo>
                  <a:lnTo>
                    <a:pt x="87" y="172"/>
                  </a:lnTo>
                  <a:lnTo>
                    <a:pt x="104" y="171"/>
                  </a:lnTo>
                  <a:lnTo>
                    <a:pt x="120" y="165"/>
                  </a:lnTo>
                  <a:lnTo>
                    <a:pt x="135" y="158"/>
                  </a:lnTo>
                  <a:lnTo>
                    <a:pt x="148" y="147"/>
                  </a:lnTo>
                  <a:lnTo>
                    <a:pt x="159" y="134"/>
                  </a:lnTo>
                  <a:lnTo>
                    <a:pt x="166" y="119"/>
                  </a:lnTo>
                  <a:lnTo>
                    <a:pt x="172" y="105"/>
                  </a:lnTo>
                  <a:lnTo>
                    <a:pt x="174" y="86"/>
                  </a:lnTo>
                  <a:lnTo>
                    <a:pt x="164" y="86"/>
                  </a:lnTo>
                  <a:lnTo>
                    <a:pt x="163" y="72"/>
                  </a:lnTo>
                  <a:lnTo>
                    <a:pt x="157" y="57"/>
                  </a:lnTo>
                  <a:lnTo>
                    <a:pt x="150" y="42"/>
                  </a:lnTo>
                  <a:lnTo>
                    <a:pt x="141" y="31"/>
                  </a:lnTo>
                  <a:lnTo>
                    <a:pt x="130" y="22"/>
                  </a:lnTo>
                  <a:lnTo>
                    <a:pt x="117" y="15"/>
                  </a:lnTo>
                  <a:lnTo>
                    <a:pt x="102" y="11"/>
                  </a:lnTo>
                  <a:lnTo>
                    <a:pt x="87" y="9"/>
                  </a:lnTo>
                  <a:lnTo>
                    <a:pt x="71" y="11"/>
                  </a:lnTo>
                  <a:lnTo>
                    <a:pt x="56" y="15"/>
                  </a:lnTo>
                  <a:lnTo>
                    <a:pt x="44" y="22"/>
                  </a:lnTo>
                  <a:lnTo>
                    <a:pt x="33" y="31"/>
                  </a:lnTo>
                  <a:lnTo>
                    <a:pt x="23" y="42"/>
                  </a:lnTo>
                  <a:lnTo>
                    <a:pt x="16" y="57"/>
                  </a:lnTo>
                  <a:lnTo>
                    <a:pt x="11" y="72"/>
                  </a:lnTo>
                  <a:lnTo>
                    <a:pt x="9" y="86"/>
                  </a:lnTo>
                  <a:lnTo>
                    <a:pt x="11" y="103"/>
                  </a:lnTo>
                  <a:lnTo>
                    <a:pt x="16" y="116"/>
                  </a:lnTo>
                  <a:lnTo>
                    <a:pt x="23" y="130"/>
                  </a:lnTo>
                  <a:lnTo>
                    <a:pt x="33" y="141"/>
                  </a:lnTo>
                  <a:lnTo>
                    <a:pt x="44" y="150"/>
                  </a:lnTo>
                  <a:lnTo>
                    <a:pt x="56" y="158"/>
                  </a:lnTo>
                  <a:lnTo>
                    <a:pt x="71" y="161"/>
                  </a:lnTo>
                  <a:lnTo>
                    <a:pt x="87" y="163"/>
                  </a:lnTo>
                  <a:lnTo>
                    <a:pt x="102" y="161"/>
                  </a:lnTo>
                  <a:lnTo>
                    <a:pt x="117" y="158"/>
                  </a:lnTo>
                  <a:lnTo>
                    <a:pt x="130" y="150"/>
                  </a:lnTo>
                  <a:lnTo>
                    <a:pt x="141" y="141"/>
                  </a:lnTo>
                  <a:lnTo>
                    <a:pt x="150" y="130"/>
                  </a:lnTo>
                  <a:lnTo>
                    <a:pt x="157" y="116"/>
                  </a:lnTo>
                  <a:lnTo>
                    <a:pt x="163" y="103"/>
                  </a:lnTo>
                  <a:lnTo>
                    <a:pt x="164" y="86"/>
                  </a:lnTo>
                  <a:lnTo>
                    <a:pt x="174" y="86"/>
                  </a:lnTo>
                  <a:close/>
                </a:path>
              </a:pathLst>
            </a:custGeom>
            <a:solidFill>
              <a:srgbClr val="EDF7FF"/>
            </a:solidFill>
            <a:ln w="9525">
              <a:noFill/>
              <a:round/>
              <a:headEnd/>
              <a:tailEnd/>
            </a:ln>
          </p:spPr>
          <p:txBody>
            <a:bodyPr/>
            <a:lstStyle/>
            <a:p>
              <a:endParaRPr lang="en-US"/>
            </a:p>
          </p:txBody>
        </p:sp>
        <p:sp>
          <p:nvSpPr>
            <p:cNvPr id="49329" name="Freeform 394"/>
            <p:cNvSpPr>
              <a:spLocks/>
            </p:cNvSpPr>
            <p:nvPr/>
          </p:nvSpPr>
          <p:spPr bwMode="auto">
            <a:xfrm>
              <a:off x="3925711" y="3268681"/>
              <a:ext cx="230012" cy="261938"/>
            </a:xfrm>
            <a:custGeom>
              <a:avLst/>
              <a:gdLst>
                <a:gd name="T0" fmla="*/ 2147483647 w 163"/>
                <a:gd name="T1" fmla="*/ 2147483647 h 165"/>
                <a:gd name="T2" fmla="*/ 2147483647 w 163"/>
                <a:gd name="T3" fmla="*/ 2147483647 h 165"/>
                <a:gd name="T4" fmla="*/ 2147483647 w 163"/>
                <a:gd name="T5" fmla="*/ 2147483647 h 165"/>
                <a:gd name="T6" fmla="*/ 2147483647 w 163"/>
                <a:gd name="T7" fmla="*/ 2147483647 h 165"/>
                <a:gd name="T8" fmla="*/ 2147483647 w 163"/>
                <a:gd name="T9" fmla="*/ 2147483647 h 165"/>
                <a:gd name="T10" fmla="*/ 2147483647 w 163"/>
                <a:gd name="T11" fmla="*/ 2147483647 h 165"/>
                <a:gd name="T12" fmla="*/ 2147483647 w 163"/>
                <a:gd name="T13" fmla="*/ 2147483647 h 165"/>
                <a:gd name="T14" fmla="*/ 2147483647 w 163"/>
                <a:gd name="T15" fmla="*/ 2147483647 h 165"/>
                <a:gd name="T16" fmla="*/ 2147483647 w 163"/>
                <a:gd name="T17" fmla="*/ 2147483647 h 165"/>
                <a:gd name="T18" fmla="*/ 2147483647 w 163"/>
                <a:gd name="T19" fmla="*/ 2147483647 h 165"/>
                <a:gd name="T20" fmla="*/ 2147483647 w 163"/>
                <a:gd name="T21" fmla="*/ 2147483647 h 165"/>
                <a:gd name="T22" fmla="*/ 2147483647 w 163"/>
                <a:gd name="T23" fmla="*/ 2147483647 h 165"/>
                <a:gd name="T24" fmla="*/ 2147483647 w 163"/>
                <a:gd name="T25" fmla="*/ 2147483647 h 165"/>
                <a:gd name="T26" fmla="*/ 2147483647 w 163"/>
                <a:gd name="T27" fmla="*/ 2147483647 h 165"/>
                <a:gd name="T28" fmla="*/ 2147483647 w 163"/>
                <a:gd name="T29" fmla="*/ 2147483647 h 165"/>
                <a:gd name="T30" fmla="*/ 2147483647 w 163"/>
                <a:gd name="T31" fmla="*/ 2147483647 h 165"/>
                <a:gd name="T32" fmla="*/ 2147483647 w 163"/>
                <a:gd name="T33" fmla="*/ 2147483647 h 165"/>
                <a:gd name="T34" fmla="*/ 2147483647 w 163"/>
                <a:gd name="T35" fmla="*/ 2147483647 h 165"/>
                <a:gd name="T36" fmla="*/ 2147483647 w 163"/>
                <a:gd name="T37" fmla="*/ 2147483647 h 165"/>
                <a:gd name="T38" fmla="*/ 2147483647 w 163"/>
                <a:gd name="T39" fmla="*/ 2147483647 h 165"/>
                <a:gd name="T40" fmla="*/ 2147483647 w 163"/>
                <a:gd name="T41" fmla="*/ 2147483647 h 165"/>
                <a:gd name="T42" fmla="*/ 2147483647 w 163"/>
                <a:gd name="T43" fmla="*/ 2147483647 h 165"/>
                <a:gd name="T44" fmla="*/ 2147483647 w 163"/>
                <a:gd name="T45" fmla="*/ 2147483647 h 165"/>
                <a:gd name="T46" fmla="*/ 2147483647 w 163"/>
                <a:gd name="T47" fmla="*/ 2147483647 h 165"/>
                <a:gd name="T48" fmla="*/ 2147483647 w 163"/>
                <a:gd name="T49" fmla="*/ 2147483647 h 165"/>
                <a:gd name="T50" fmla="*/ 2147483647 w 163"/>
                <a:gd name="T51" fmla="*/ 2147483647 h 165"/>
                <a:gd name="T52" fmla="*/ 2147483647 w 163"/>
                <a:gd name="T53" fmla="*/ 2147483647 h 165"/>
                <a:gd name="T54" fmla="*/ 2147483647 w 163"/>
                <a:gd name="T55" fmla="*/ 2147483647 h 165"/>
                <a:gd name="T56" fmla="*/ 2147483647 w 163"/>
                <a:gd name="T57" fmla="*/ 2147483647 h 165"/>
                <a:gd name="T58" fmla="*/ 2147483647 w 163"/>
                <a:gd name="T59" fmla="*/ 2147483647 h 165"/>
                <a:gd name="T60" fmla="*/ 2147483647 w 163"/>
                <a:gd name="T61" fmla="*/ 2147483647 h 165"/>
                <a:gd name="T62" fmla="*/ 2147483647 w 163"/>
                <a:gd name="T63" fmla="*/ 2147483647 h 165"/>
                <a:gd name="T64" fmla="*/ 2147483647 w 163"/>
                <a:gd name="T65" fmla="*/ 2147483647 h 1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3"/>
                <a:gd name="T100" fmla="*/ 0 h 165"/>
                <a:gd name="T101" fmla="*/ 163 w 163"/>
                <a:gd name="T102" fmla="*/ 165 h 1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3" h="165">
                  <a:moveTo>
                    <a:pt x="163" y="82"/>
                  </a:moveTo>
                  <a:lnTo>
                    <a:pt x="161" y="66"/>
                  </a:lnTo>
                  <a:lnTo>
                    <a:pt x="158" y="51"/>
                  </a:lnTo>
                  <a:lnTo>
                    <a:pt x="150" y="37"/>
                  </a:lnTo>
                  <a:lnTo>
                    <a:pt x="139" y="24"/>
                  </a:lnTo>
                  <a:lnTo>
                    <a:pt x="126" y="15"/>
                  </a:lnTo>
                  <a:lnTo>
                    <a:pt x="114" y="7"/>
                  </a:lnTo>
                  <a:lnTo>
                    <a:pt x="99" y="2"/>
                  </a:lnTo>
                  <a:lnTo>
                    <a:pt x="82" y="0"/>
                  </a:lnTo>
                  <a:lnTo>
                    <a:pt x="66" y="2"/>
                  </a:lnTo>
                  <a:lnTo>
                    <a:pt x="50" y="7"/>
                  </a:lnTo>
                  <a:lnTo>
                    <a:pt x="37" y="15"/>
                  </a:lnTo>
                  <a:lnTo>
                    <a:pt x="24" y="24"/>
                  </a:lnTo>
                  <a:lnTo>
                    <a:pt x="15" y="37"/>
                  </a:lnTo>
                  <a:lnTo>
                    <a:pt x="6" y="51"/>
                  </a:lnTo>
                  <a:lnTo>
                    <a:pt x="2" y="66"/>
                  </a:lnTo>
                  <a:lnTo>
                    <a:pt x="0" y="82"/>
                  </a:lnTo>
                  <a:lnTo>
                    <a:pt x="2" y="99"/>
                  </a:lnTo>
                  <a:lnTo>
                    <a:pt x="6" y="113"/>
                  </a:lnTo>
                  <a:lnTo>
                    <a:pt x="15" y="128"/>
                  </a:lnTo>
                  <a:lnTo>
                    <a:pt x="24" y="141"/>
                  </a:lnTo>
                  <a:lnTo>
                    <a:pt x="37" y="150"/>
                  </a:lnTo>
                  <a:lnTo>
                    <a:pt x="50" y="157"/>
                  </a:lnTo>
                  <a:lnTo>
                    <a:pt x="66" y="163"/>
                  </a:lnTo>
                  <a:lnTo>
                    <a:pt x="82" y="165"/>
                  </a:lnTo>
                  <a:lnTo>
                    <a:pt x="99" y="163"/>
                  </a:lnTo>
                  <a:lnTo>
                    <a:pt x="114" y="157"/>
                  </a:lnTo>
                  <a:lnTo>
                    <a:pt x="126" y="150"/>
                  </a:lnTo>
                  <a:lnTo>
                    <a:pt x="139" y="141"/>
                  </a:lnTo>
                  <a:lnTo>
                    <a:pt x="150" y="128"/>
                  </a:lnTo>
                  <a:lnTo>
                    <a:pt x="158" y="113"/>
                  </a:lnTo>
                  <a:lnTo>
                    <a:pt x="161" y="99"/>
                  </a:lnTo>
                  <a:lnTo>
                    <a:pt x="163" y="82"/>
                  </a:lnTo>
                  <a:lnTo>
                    <a:pt x="154" y="82"/>
                  </a:lnTo>
                  <a:lnTo>
                    <a:pt x="152" y="68"/>
                  </a:lnTo>
                  <a:lnTo>
                    <a:pt x="148" y="55"/>
                  </a:lnTo>
                  <a:lnTo>
                    <a:pt x="141" y="42"/>
                  </a:lnTo>
                  <a:lnTo>
                    <a:pt x="134" y="31"/>
                  </a:lnTo>
                  <a:lnTo>
                    <a:pt x="123" y="22"/>
                  </a:lnTo>
                  <a:lnTo>
                    <a:pt x="110" y="15"/>
                  </a:lnTo>
                  <a:lnTo>
                    <a:pt x="97" y="11"/>
                  </a:lnTo>
                  <a:lnTo>
                    <a:pt x="82" y="9"/>
                  </a:lnTo>
                  <a:lnTo>
                    <a:pt x="68" y="11"/>
                  </a:lnTo>
                  <a:lnTo>
                    <a:pt x="53" y="15"/>
                  </a:lnTo>
                  <a:lnTo>
                    <a:pt x="40" y="22"/>
                  </a:lnTo>
                  <a:lnTo>
                    <a:pt x="29" y="31"/>
                  </a:lnTo>
                  <a:lnTo>
                    <a:pt x="22" y="42"/>
                  </a:lnTo>
                  <a:lnTo>
                    <a:pt x="15" y="55"/>
                  </a:lnTo>
                  <a:lnTo>
                    <a:pt x="11" y="68"/>
                  </a:lnTo>
                  <a:lnTo>
                    <a:pt x="9" y="82"/>
                  </a:lnTo>
                  <a:lnTo>
                    <a:pt x="11" y="97"/>
                  </a:lnTo>
                  <a:lnTo>
                    <a:pt x="15" y="110"/>
                  </a:lnTo>
                  <a:lnTo>
                    <a:pt x="22" y="123"/>
                  </a:lnTo>
                  <a:lnTo>
                    <a:pt x="29" y="134"/>
                  </a:lnTo>
                  <a:lnTo>
                    <a:pt x="40" y="143"/>
                  </a:lnTo>
                  <a:lnTo>
                    <a:pt x="53" y="150"/>
                  </a:lnTo>
                  <a:lnTo>
                    <a:pt x="68" y="154"/>
                  </a:lnTo>
                  <a:lnTo>
                    <a:pt x="82" y="156"/>
                  </a:lnTo>
                  <a:lnTo>
                    <a:pt x="97" y="154"/>
                  </a:lnTo>
                  <a:lnTo>
                    <a:pt x="110" y="150"/>
                  </a:lnTo>
                  <a:lnTo>
                    <a:pt x="123" y="143"/>
                  </a:lnTo>
                  <a:lnTo>
                    <a:pt x="134" y="134"/>
                  </a:lnTo>
                  <a:lnTo>
                    <a:pt x="141" y="123"/>
                  </a:lnTo>
                  <a:lnTo>
                    <a:pt x="148" y="110"/>
                  </a:lnTo>
                  <a:lnTo>
                    <a:pt x="152" y="97"/>
                  </a:lnTo>
                  <a:lnTo>
                    <a:pt x="154" y="82"/>
                  </a:lnTo>
                  <a:lnTo>
                    <a:pt x="163" y="82"/>
                  </a:lnTo>
                  <a:close/>
                </a:path>
              </a:pathLst>
            </a:custGeom>
            <a:solidFill>
              <a:srgbClr val="EEF8FF"/>
            </a:solidFill>
            <a:ln w="9525">
              <a:noFill/>
              <a:round/>
              <a:headEnd/>
              <a:tailEnd/>
            </a:ln>
          </p:spPr>
          <p:txBody>
            <a:bodyPr/>
            <a:lstStyle/>
            <a:p>
              <a:endParaRPr lang="en-US"/>
            </a:p>
          </p:txBody>
        </p:sp>
        <p:sp>
          <p:nvSpPr>
            <p:cNvPr id="49330" name="Freeform 395"/>
            <p:cNvSpPr>
              <a:spLocks/>
            </p:cNvSpPr>
            <p:nvPr/>
          </p:nvSpPr>
          <p:spPr bwMode="auto">
            <a:xfrm>
              <a:off x="3931358" y="3276620"/>
              <a:ext cx="218723" cy="244475"/>
            </a:xfrm>
            <a:custGeom>
              <a:avLst/>
              <a:gdLst>
                <a:gd name="T0" fmla="*/ 2147483647 w 155"/>
                <a:gd name="T1" fmla="*/ 2147483647 h 154"/>
                <a:gd name="T2" fmla="*/ 2147483647 w 155"/>
                <a:gd name="T3" fmla="*/ 2147483647 h 154"/>
                <a:gd name="T4" fmla="*/ 2147483647 w 155"/>
                <a:gd name="T5" fmla="*/ 2147483647 h 154"/>
                <a:gd name="T6" fmla="*/ 2147483647 w 155"/>
                <a:gd name="T7" fmla="*/ 2147483647 h 154"/>
                <a:gd name="T8" fmla="*/ 2147483647 w 155"/>
                <a:gd name="T9" fmla="*/ 2147483647 h 154"/>
                <a:gd name="T10" fmla="*/ 2147483647 w 155"/>
                <a:gd name="T11" fmla="*/ 2147483647 h 154"/>
                <a:gd name="T12" fmla="*/ 2147483647 w 155"/>
                <a:gd name="T13" fmla="*/ 2147483647 h 154"/>
                <a:gd name="T14" fmla="*/ 2147483647 w 155"/>
                <a:gd name="T15" fmla="*/ 2147483647 h 154"/>
                <a:gd name="T16" fmla="*/ 2147483647 w 155"/>
                <a:gd name="T17" fmla="*/ 2147483647 h 154"/>
                <a:gd name="T18" fmla="*/ 2147483647 w 155"/>
                <a:gd name="T19" fmla="*/ 2147483647 h 154"/>
                <a:gd name="T20" fmla="*/ 2147483647 w 155"/>
                <a:gd name="T21" fmla="*/ 2147483647 h 154"/>
                <a:gd name="T22" fmla="*/ 2147483647 w 155"/>
                <a:gd name="T23" fmla="*/ 2147483647 h 154"/>
                <a:gd name="T24" fmla="*/ 2147483647 w 155"/>
                <a:gd name="T25" fmla="*/ 2147483647 h 154"/>
                <a:gd name="T26" fmla="*/ 2147483647 w 155"/>
                <a:gd name="T27" fmla="*/ 2147483647 h 154"/>
                <a:gd name="T28" fmla="*/ 2147483647 w 155"/>
                <a:gd name="T29" fmla="*/ 2147483647 h 154"/>
                <a:gd name="T30" fmla="*/ 2147483647 w 155"/>
                <a:gd name="T31" fmla="*/ 2147483647 h 154"/>
                <a:gd name="T32" fmla="*/ 2147483647 w 155"/>
                <a:gd name="T33" fmla="*/ 2147483647 h 154"/>
                <a:gd name="T34" fmla="*/ 2147483647 w 155"/>
                <a:gd name="T35" fmla="*/ 2147483647 h 154"/>
                <a:gd name="T36" fmla="*/ 2147483647 w 155"/>
                <a:gd name="T37" fmla="*/ 2147483647 h 154"/>
                <a:gd name="T38" fmla="*/ 2147483647 w 155"/>
                <a:gd name="T39" fmla="*/ 2147483647 h 154"/>
                <a:gd name="T40" fmla="*/ 2147483647 w 155"/>
                <a:gd name="T41" fmla="*/ 2147483647 h 154"/>
                <a:gd name="T42" fmla="*/ 2147483647 w 155"/>
                <a:gd name="T43" fmla="*/ 2147483647 h 154"/>
                <a:gd name="T44" fmla="*/ 2147483647 w 155"/>
                <a:gd name="T45" fmla="*/ 2147483647 h 154"/>
                <a:gd name="T46" fmla="*/ 2147483647 w 155"/>
                <a:gd name="T47" fmla="*/ 2147483647 h 154"/>
                <a:gd name="T48" fmla="*/ 2147483647 w 155"/>
                <a:gd name="T49" fmla="*/ 2147483647 h 154"/>
                <a:gd name="T50" fmla="*/ 2147483647 w 155"/>
                <a:gd name="T51" fmla="*/ 2147483647 h 154"/>
                <a:gd name="T52" fmla="*/ 2147483647 w 155"/>
                <a:gd name="T53" fmla="*/ 2147483647 h 154"/>
                <a:gd name="T54" fmla="*/ 2147483647 w 155"/>
                <a:gd name="T55" fmla="*/ 2147483647 h 154"/>
                <a:gd name="T56" fmla="*/ 2147483647 w 155"/>
                <a:gd name="T57" fmla="*/ 2147483647 h 154"/>
                <a:gd name="T58" fmla="*/ 2147483647 w 155"/>
                <a:gd name="T59" fmla="*/ 2147483647 h 154"/>
                <a:gd name="T60" fmla="*/ 2147483647 w 155"/>
                <a:gd name="T61" fmla="*/ 2147483647 h 154"/>
                <a:gd name="T62" fmla="*/ 2147483647 w 155"/>
                <a:gd name="T63" fmla="*/ 2147483647 h 154"/>
                <a:gd name="T64" fmla="*/ 2147483647 w 155"/>
                <a:gd name="T65" fmla="*/ 2147483647 h 1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5"/>
                <a:gd name="T100" fmla="*/ 0 h 154"/>
                <a:gd name="T101" fmla="*/ 155 w 155"/>
                <a:gd name="T102" fmla="*/ 154 h 1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5" h="154">
                  <a:moveTo>
                    <a:pt x="155" y="77"/>
                  </a:moveTo>
                  <a:lnTo>
                    <a:pt x="154" y="63"/>
                  </a:lnTo>
                  <a:lnTo>
                    <a:pt x="148" y="48"/>
                  </a:lnTo>
                  <a:lnTo>
                    <a:pt x="141" y="33"/>
                  </a:lnTo>
                  <a:lnTo>
                    <a:pt x="132" y="22"/>
                  </a:lnTo>
                  <a:lnTo>
                    <a:pt x="121" y="13"/>
                  </a:lnTo>
                  <a:lnTo>
                    <a:pt x="108" y="6"/>
                  </a:lnTo>
                  <a:lnTo>
                    <a:pt x="93" y="2"/>
                  </a:lnTo>
                  <a:lnTo>
                    <a:pt x="78" y="0"/>
                  </a:lnTo>
                  <a:lnTo>
                    <a:pt x="62" y="2"/>
                  </a:lnTo>
                  <a:lnTo>
                    <a:pt x="47" y="6"/>
                  </a:lnTo>
                  <a:lnTo>
                    <a:pt x="35" y="13"/>
                  </a:lnTo>
                  <a:lnTo>
                    <a:pt x="24" y="22"/>
                  </a:lnTo>
                  <a:lnTo>
                    <a:pt x="14" y="33"/>
                  </a:lnTo>
                  <a:lnTo>
                    <a:pt x="7" y="48"/>
                  </a:lnTo>
                  <a:lnTo>
                    <a:pt x="2" y="63"/>
                  </a:lnTo>
                  <a:lnTo>
                    <a:pt x="0" y="77"/>
                  </a:lnTo>
                  <a:lnTo>
                    <a:pt x="2" y="94"/>
                  </a:lnTo>
                  <a:lnTo>
                    <a:pt x="7" y="107"/>
                  </a:lnTo>
                  <a:lnTo>
                    <a:pt x="14" y="121"/>
                  </a:lnTo>
                  <a:lnTo>
                    <a:pt x="24" y="132"/>
                  </a:lnTo>
                  <a:lnTo>
                    <a:pt x="35" y="141"/>
                  </a:lnTo>
                  <a:lnTo>
                    <a:pt x="47" y="149"/>
                  </a:lnTo>
                  <a:lnTo>
                    <a:pt x="62" y="152"/>
                  </a:lnTo>
                  <a:lnTo>
                    <a:pt x="78" y="154"/>
                  </a:lnTo>
                  <a:lnTo>
                    <a:pt x="93" y="152"/>
                  </a:lnTo>
                  <a:lnTo>
                    <a:pt x="108" y="149"/>
                  </a:lnTo>
                  <a:lnTo>
                    <a:pt x="121" y="141"/>
                  </a:lnTo>
                  <a:lnTo>
                    <a:pt x="132" y="132"/>
                  </a:lnTo>
                  <a:lnTo>
                    <a:pt x="141" y="121"/>
                  </a:lnTo>
                  <a:lnTo>
                    <a:pt x="148" y="107"/>
                  </a:lnTo>
                  <a:lnTo>
                    <a:pt x="154" y="94"/>
                  </a:lnTo>
                  <a:lnTo>
                    <a:pt x="155" y="77"/>
                  </a:lnTo>
                  <a:lnTo>
                    <a:pt x="146" y="77"/>
                  </a:lnTo>
                  <a:lnTo>
                    <a:pt x="144" y="65"/>
                  </a:lnTo>
                  <a:lnTo>
                    <a:pt x="141" y="52"/>
                  </a:lnTo>
                  <a:lnTo>
                    <a:pt x="133" y="39"/>
                  </a:lnTo>
                  <a:lnTo>
                    <a:pt x="126" y="30"/>
                  </a:lnTo>
                  <a:lnTo>
                    <a:pt x="115" y="21"/>
                  </a:lnTo>
                  <a:lnTo>
                    <a:pt x="104" y="15"/>
                  </a:lnTo>
                  <a:lnTo>
                    <a:pt x="91" y="11"/>
                  </a:lnTo>
                  <a:lnTo>
                    <a:pt x="78" y="10"/>
                  </a:lnTo>
                  <a:lnTo>
                    <a:pt x="64" y="11"/>
                  </a:lnTo>
                  <a:lnTo>
                    <a:pt x="51" y="15"/>
                  </a:lnTo>
                  <a:lnTo>
                    <a:pt x="40" y="21"/>
                  </a:lnTo>
                  <a:lnTo>
                    <a:pt x="29" y="30"/>
                  </a:lnTo>
                  <a:lnTo>
                    <a:pt x="22" y="39"/>
                  </a:lnTo>
                  <a:lnTo>
                    <a:pt x="14" y="52"/>
                  </a:lnTo>
                  <a:lnTo>
                    <a:pt x="11" y="65"/>
                  </a:lnTo>
                  <a:lnTo>
                    <a:pt x="9" y="77"/>
                  </a:lnTo>
                  <a:lnTo>
                    <a:pt x="11" y="92"/>
                  </a:lnTo>
                  <a:lnTo>
                    <a:pt x="14" y="103"/>
                  </a:lnTo>
                  <a:lnTo>
                    <a:pt x="22" y="116"/>
                  </a:lnTo>
                  <a:lnTo>
                    <a:pt x="29" y="125"/>
                  </a:lnTo>
                  <a:lnTo>
                    <a:pt x="40" y="134"/>
                  </a:lnTo>
                  <a:lnTo>
                    <a:pt x="51" y="140"/>
                  </a:lnTo>
                  <a:lnTo>
                    <a:pt x="64" y="143"/>
                  </a:lnTo>
                  <a:lnTo>
                    <a:pt x="78" y="145"/>
                  </a:lnTo>
                  <a:lnTo>
                    <a:pt x="91" y="143"/>
                  </a:lnTo>
                  <a:lnTo>
                    <a:pt x="104" y="140"/>
                  </a:lnTo>
                  <a:lnTo>
                    <a:pt x="115" y="134"/>
                  </a:lnTo>
                  <a:lnTo>
                    <a:pt x="126" y="125"/>
                  </a:lnTo>
                  <a:lnTo>
                    <a:pt x="133" y="116"/>
                  </a:lnTo>
                  <a:lnTo>
                    <a:pt x="141" y="103"/>
                  </a:lnTo>
                  <a:lnTo>
                    <a:pt x="144" y="92"/>
                  </a:lnTo>
                  <a:lnTo>
                    <a:pt x="146" y="77"/>
                  </a:lnTo>
                  <a:lnTo>
                    <a:pt x="155" y="77"/>
                  </a:lnTo>
                  <a:close/>
                </a:path>
              </a:pathLst>
            </a:custGeom>
            <a:solidFill>
              <a:srgbClr val="EFF8FF"/>
            </a:solidFill>
            <a:ln w="9525">
              <a:noFill/>
              <a:round/>
              <a:headEnd/>
              <a:tailEnd/>
            </a:ln>
          </p:spPr>
          <p:txBody>
            <a:bodyPr/>
            <a:lstStyle/>
            <a:p>
              <a:endParaRPr lang="en-US"/>
            </a:p>
          </p:txBody>
        </p:sp>
        <p:sp>
          <p:nvSpPr>
            <p:cNvPr id="49331" name="Freeform 396"/>
            <p:cNvSpPr>
              <a:spLocks/>
            </p:cNvSpPr>
            <p:nvPr/>
          </p:nvSpPr>
          <p:spPr bwMode="auto">
            <a:xfrm>
              <a:off x="3938414" y="3282969"/>
              <a:ext cx="204611" cy="233362"/>
            </a:xfrm>
            <a:custGeom>
              <a:avLst/>
              <a:gdLst>
                <a:gd name="T0" fmla="*/ 2147483647 w 145"/>
                <a:gd name="T1" fmla="*/ 2147483647 h 147"/>
                <a:gd name="T2" fmla="*/ 2147483647 w 145"/>
                <a:gd name="T3" fmla="*/ 2147483647 h 147"/>
                <a:gd name="T4" fmla="*/ 2147483647 w 145"/>
                <a:gd name="T5" fmla="*/ 2147483647 h 147"/>
                <a:gd name="T6" fmla="*/ 2147483647 w 145"/>
                <a:gd name="T7" fmla="*/ 2147483647 h 147"/>
                <a:gd name="T8" fmla="*/ 2147483647 w 145"/>
                <a:gd name="T9" fmla="*/ 2147483647 h 147"/>
                <a:gd name="T10" fmla="*/ 2147483647 w 145"/>
                <a:gd name="T11" fmla="*/ 2147483647 h 147"/>
                <a:gd name="T12" fmla="*/ 2147483647 w 145"/>
                <a:gd name="T13" fmla="*/ 2147483647 h 147"/>
                <a:gd name="T14" fmla="*/ 2147483647 w 145"/>
                <a:gd name="T15" fmla="*/ 2147483647 h 147"/>
                <a:gd name="T16" fmla="*/ 2147483647 w 145"/>
                <a:gd name="T17" fmla="*/ 2147483647 h 147"/>
                <a:gd name="T18" fmla="*/ 2147483647 w 145"/>
                <a:gd name="T19" fmla="*/ 2147483647 h 147"/>
                <a:gd name="T20" fmla="*/ 2147483647 w 145"/>
                <a:gd name="T21" fmla="*/ 2147483647 h 147"/>
                <a:gd name="T22" fmla="*/ 2147483647 w 145"/>
                <a:gd name="T23" fmla="*/ 2147483647 h 147"/>
                <a:gd name="T24" fmla="*/ 2147483647 w 145"/>
                <a:gd name="T25" fmla="*/ 2147483647 h 147"/>
                <a:gd name="T26" fmla="*/ 2147483647 w 145"/>
                <a:gd name="T27" fmla="*/ 2147483647 h 147"/>
                <a:gd name="T28" fmla="*/ 2147483647 w 145"/>
                <a:gd name="T29" fmla="*/ 2147483647 h 147"/>
                <a:gd name="T30" fmla="*/ 2147483647 w 145"/>
                <a:gd name="T31" fmla="*/ 2147483647 h 147"/>
                <a:gd name="T32" fmla="*/ 2147483647 w 145"/>
                <a:gd name="T33" fmla="*/ 2147483647 h 147"/>
                <a:gd name="T34" fmla="*/ 2147483647 w 145"/>
                <a:gd name="T35" fmla="*/ 2147483647 h 147"/>
                <a:gd name="T36" fmla="*/ 2147483647 w 145"/>
                <a:gd name="T37" fmla="*/ 2147483647 h 147"/>
                <a:gd name="T38" fmla="*/ 2147483647 w 145"/>
                <a:gd name="T39" fmla="*/ 2147483647 h 147"/>
                <a:gd name="T40" fmla="*/ 2147483647 w 145"/>
                <a:gd name="T41" fmla="*/ 2147483647 h 147"/>
                <a:gd name="T42" fmla="*/ 2147483647 w 145"/>
                <a:gd name="T43" fmla="*/ 2147483647 h 147"/>
                <a:gd name="T44" fmla="*/ 2147483647 w 145"/>
                <a:gd name="T45" fmla="*/ 2147483647 h 147"/>
                <a:gd name="T46" fmla="*/ 2147483647 w 145"/>
                <a:gd name="T47" fmla="*/ 2147483647 h 147"/>
                <a:gd name="T48" fmla="*/ 2147483647 w 145"/>
                <a:gd name="T49" fmla="*/ 2147483647 h 147"/>
                <a:gd name="T50" fmla="*/ 2147483647 w 145"/>
                <a:gd name="T51" fmla="*/ 2147483647 h 147"/>
                <a:gd name="T52" fmla="*/ 2147483647 w 145"/>
                <a:gd name="T53" fmla="*/ 2147483647 h 147"/>
                <a:gd name="T54" fmla="*/ 2147483647 w 145"/>
                <a:gd name="T55" fmla="*/ 2147483647 h 147"/>
                <a:gd name="T56" fmla="*/ 2147483647 w 145"/>
                <a:gd name="T57" fmla="*/ 2147483647 h 147"/>
                <a:gd name="T58" fmla="*/ 2147483647 w 145"/>
                <a:gd name="T59" fmla="*/ 2147483647 h 147"/>
                <a:gd name="T60" fmla="*/ 2147483647 w 145"/>
                <a:gd name="T61" fmla="*/ 2147483647 h 147"/>
                <a:gd name="T62" fmla="*/ 2147483647 w 145"/>
                <a:gd name="T63" fmla="*/ 2147483647 h 147"/>
                <a:gd name="T64" fmla="*/ 2147483647 w 145"/>
                <a:gd name="T65" fmla="*/ 2147483647 h 1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5"/>
                <a:gd name="T100" fmla="*/ 0 h 147"/>
                <a:gd name="T101" fmla="*/ 145 w 145"/>
                <a:gd name="T102" fmla="*/ 147 h 1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5" h="147">
                  <a:moveTo>
                    <a:pt x="145" y="73"/>
                  </a:moveTo>
                  <a:lnTo>
                    <a:pt x="143" y="59"/>
                  </a:lnTo>
                  <a:lnTo>
                    <a:pt x="139" y="46"/>
                  </a:lnTo>
                  <a:lnTo>
                    <a:pt x="132" y="33"/>
                  </a:lnTo>
                  <a:lnTo>
                    <a:pt x="125" y="22"/>
                  </a:lnTo>
                  <a:lnTo>
                    <a:pt x="114" y="13"/>
                  </a:lnTo>
                  <a:lnTo>
                    <a:pt x="101" y="6"/>
                  </a:lnTo>
                  <a:lnTo>
                    <a:pt x="88" y="2"/>
                  </a:lnTo>
                  <a:lnTo>
                    <a:pt x="73" y="0"/>
                  </a:lnTo>
                  <a:lnTo>
                    <a:pt x="59" y="2"/>
                  </a:lnTo>
                  <a:lnTo>
                    <a:pt x="44" y="6"/>
                  </a:lnTo>
                  <a:lnTo>
                    <a:pt x="31" y="13"/>
                  </a:lnTo>
                  <a:lnTo>
                    <a:pt x="20" y="22"/>
                  </a:lnTo>
                  <a:lnTo>
                    <a:pt x="13" y="33"/>
                  </a:lnTo>
                  <a:lnTo>
                    <a:pt x="6" y="46"/>
                  </a:lnTo>
                  <a:lnTo>
                    <a:pt x="2" y="59"/>
                  </a:lnTo>
                  <a:lnTo>
                    <a:pt x="0" y="73"/>
                  </a:lnTo>
                  <a:lnTo>
                    <a:pt x="2" y="88"/>
                  </a:lnTo>
                  <a:lnTo>
                    <a:pt x="6" y="101"/>
                  </a:lnTo>
                  <a:lnTo>
                    <a:pt x="13" y="114"/>
                  </a:lnTo>
                  <a:lnTo>
                    <a:pt x="20" y="125"/>
                  </a:lnTo>
                  <a:lnTo>
                    <a:pt x="31" y="134"/>
                  </a:lnTo>
                  <a:lnTo>
                    <a:pt x="44" y="141"/>
                  </a:lnTo>
                  <a:lnTo>
                    <a:pt x="59" y="145"/>
                  </a:lnTo>
                  <a:lnTo>
                    <a:pt x="73" y="147"/>
                  </a:lnTo>
                  <a:lnTo>
                    <a:pt x="88" y="145"/>
                  </a:lnTo>
                  <a:lnTo>
                    <a:pt x="101" y="141"/>
                  </a:lnTo>
                  <a:lnTo>
                    <a:pt x="114" y="134"/>
                  </a:lnTo>
                  <a:lnTo>
                    <a:pt x="125" y="125"/>
                  </a:lnTo>
                  <a:lnTo>
                    <a:pt x="132" y="114"/>
                  </a:lnTo>
                  <a:lnTo>
                    <a:pt x="139" y="101"/>
                  </a:lnTo>
                  <a:lnTo>
                    <a:pt x="143" y="88"/>
                  </a:lnTo>
                  <a:lnTo>
                    <a:pt x="145" y="73"/>
                  </a:lnTo>
                  <a:lnTo>
                    <a:pt x="136" y="73"/>
                  </a:lnTo>
                  <a:lnTo>
                    <a:pt x="136" y="61"/>
                  </a:lnTo>
                  <a:lnTo>
                    <a:pt x="130" y="50"/>
                  </a:lnTo>
                  <a:lnTo>
                    <a:pt x="125" y="39"/>
                  </a:lnTo>
                  <a:lnTo>
                    <a:pt x="117" y="28"/>
                  </a:lnTo>
                  <a:lnTo>
                    <a:pt x="108" y="20"/>
                  </a:lnTo>
                  <a:lnTo>
                    <a:pt x="97" y="15"/>
                  </a:lnTo>
                  <a:lnTo>
                    <a:pt x="86" y="11"/>
                  </a:lnTo>
                  <a:lnTo>
                    <a:pt x="73" y="9"/>
                  </a:lnTo>
                  <a:lnTo>
                    <a:pt x="61" y="11"/>
                  </a:lnTo>
                  <a:lnTo>
                    <a:pt x="48" y="15"/>
                  </a:lnTo>
                  <a:lnTo>
                    <a:pt x="37" y="20"/>
                  </a:lnTo>
                  <a:lnTo>
                    <a:pt x="28" y="28"/>
                  </a:lnTo>
                  <a:lnTo>
                    <a:pt x="20" y="39"/>
                  </a:lnTo>
                  <a:lnTo>
                    <a:pt x="15" y="50"/>
                  </a:lnTo>
                  <a:lnTo>
                    <a:pt x="11" y="61"/>
                  </a:lnTo>
                  <a:lnTo>
                    <a:pt x="9" y="73"/>
                  </a:lnTo>
                  <a:lnTo>
                    <a:pt x="11" y="86"/>
                  </a:lnTo>
                  <a:lnTo>
                    <a:pt x="15" y="99"/>
                  </a:lnTo>
                  <a:lnTo>
                    <a:pt x="20" y="108"/>
                  </a:lnTo>
                  <a:lnTo>
                    <a:pt x="28" y="119"/>
                  </a:lnTo>
                  <a:lnTo>
                    <a:pt x="37" y="126"/>
                  </a:lnTo>
                  <a:lnTo>
                    <a:pt x="48" y="132"/>
                  </a:lnTo>
                  <a:lnTo>
                    <a:pt x="61" y="136"/>
                  </a:lnTo>
                  <a:lnTo>
                    <a:pt x="73" y="137"/>
                  </a:lnTo>
                  <a:lnTo>
                    <a:pt x="86" y="136"/>
                  </a:lnTo>
                  <a:lnTo>
                    <a:pt x="97" y="132"/>
                  </a:lnTo>
                  <a:lnTo>
                    <a:pt x="108" y="126"/>
                  </a:lnTo>
                  <a:lnTo>
                    <a:pt x="117" y="119"/>
                  </a:lnTo>
                  <a:lnTo>
                    <a:pt x="125" y="108"/>
                  </a:lnTo>
                  <a:lnTo>
                    <a:pt x="130" y="99"/>
                  </a:lnTo>
                  <a:lnTo>
                    <a:pt x="136" y="86"/>
                  </a:lnTo>
                  <a:lnTo>
                    <a:pt x="136" y="73"/>
                  </a:lnTo>
                  <a:lnTo>
                    <a:pt x="145" y="73"/>
                  </a:lnTo>
                  <a:close/>
                </a:path>
              </a:pathLst>
            </a:custGeom>
            <a:solidFill>
              <a:srgbClr val="F0F9FF"/>
            </a:solidFill>
            <a:ln w="9525">
              <a:noFill/>
              <a:round/>
              <a:headEnd/>
              <a:tailEnd/>
            </a:ln>
          </p:spPr>
          <p:txBody>
            <a:bodyPr/>
            <a:lstStyle/>
            <a:p>
              <a:endParaRPr lang="en-US"/>
            </a:p>
          </p:txBody>
        </p:sp>
        <p:sp>
          <p:nvSpPr>
            <p:cNvPr id="49332" name="Freeform 397"/>
            <p:cNvSpPr>
              <a:spLocks/>
            </p:cNvSpPr>
            <p:nvPr/>
          </p:nvSpPr>
          <p:spPr bwMode="auto">
            <a:xfrm>
              <a:off x="3944056" y="3292494"/>
              <a:ext cx="193322" cy="214312"/>
            </a:xfrm>
            <a:custGeom>
              <a:avLst/>
              <a:gdLst>
                <a:gd name="T0" fmla="*/ 2147483647 w 137"/>
                <a:gd name="T1" fmla="*/ 2147483647 h 135"/>
                <a:gd name="T2" fmla="*/ 2147483647 w 137"/>
                <a:gd name="T3" fmla="*/ 2147483647 h 135"/>
                <a:gd name="T4" fmla="*/ 2147483647 w 137"/>
                <a:gd name="T5" fmla="*/ 2147483647 h 135"/>
                <a:gd name="T6" fmla="*/ 2147483647 w 137"/>
                <a:gd name="T7" fmla="*/ 2147483647 h 135"/>
                <a:gd name="T8" fmla="*/ 2147483647 w 137"/>
                <a:gd name="T9" fmla="*/ 2147483647 h 135"/>
                <a:gd name="T10" fmla="*/ 2147483647 w 137"/>
                <a:gd name="T11" fmla="*/ 2147483647 h 135"/>
                <a:gd name="T12" fmla="*/ 2147483647 w 137"/>
                <a:gd name="T13" fmla="*/ 2147483647 h 135"/>
                <a:gd name="T14" fmla="*/ 2147483647 w 137"/>
                <a:gd name="T15" fmla="*/ 2147483647 h 135"/>
                <a:gd name="T16" fmla="*/ 2147483647 w 137"/>
                <a:gd name="T17" fmla="*/ 2147483647 h 135"/>
                <a:gd name="T18" fmla="*/ 2147483647 w 137"/>
                <a:gd name="T19" fmla="*/ 2147483647 h 135"/>
                <a:gd name="T20" fmla="*/ 2147483647 w 137"/>
                <a:gd name="T21" fmla="*/ 2147483647 h 135"/>
                <a:gd name="T22" fmla="*/ 2147483647 w 137"/>
                <a:gd name="T23" fmla="*/ 2147483647 h 135"/>
                <a:gd name="T24" fmla="*/ 2147483647 w 137"/>
                <a:gd name="T25" fmla="*/ 2147483647 h 135"/>
                <a:gd name="T26" fmla="*/ 2147483647 w 137"/>
                <a:gd name="T27" fmla="*/ 2147483647 h 135"/>
                <a:gd name="T28" fmla="*/ 2147483647 w 137"/>
                <a:gd name="T29" fmla="*/ 2147483647 h 135"/>
                <a:gd name="T30" fmla="*/ 2147483647 w 137"/>
                <a:gd name="T31" fmla="*/ 2147483647 h 135"/>
                <a:gd name="T32" fmla="*/ 2147483647 w 137"/>
                <a:gd name="T33" fmla="*/ 2147483647 h 135"/>
                <a:gd name="T34" fmla="*/ 2147483647 w 137"/>
                <a:gd name="T35" fmla="*/ 2147483647 h 135"/>
                <a:gd name="T36" fmla="*/ 2147483647 w 137"/>
                <a:gd name="T37" fmla="*/ 2147483647 h 135"/>
                <a:gd name="T38" fmla="*/ 2147483647 w 137"/>
                <a:gd name="T39" fmla="*/ 2147483647 h 135"/>
                <a:gd name="T40" fmla="*/ 2147483647 w 137"/>
                <a:gd name="T41" fmla="*/ 2147483647 h 135"/>
                <a:gd name="T42" fmla="*/ 2147483647 w 137"/>
                <a:gd name="T43" fmla="*/ 2147483647 h 135"/>
                <a:gd name="T44" fmla="*/ 2147483647 w 137"/>
                <a:gd name="T45" fmla="*/ 2147483647 h 135"/>
                <a:gd name="T46" fmla="*/ 2147483647 w 137"/>
                <a:gd name="T47" fmla="*/ 2147483647 h 135"/>
                <a:gd name="T48" fmla="*/ 2147483647 w 137"/>
                <a:gd name="T49" fmla="*/ 2147483647 h 135"/>
                <a:gd name="T50" fmla="*/ 2147483647 w 137"/>
                <a:gd name="T51" fmla="*/ 2147483647 h 135"/>
                <a:gd name="T52" fmla="*/ 2147483647 w 137"/>
                <a:gd name="T53" fmla="*/ 2147483647 h 135"/>
                <a:gd name="T54" fmla="*/ 2147483647 w 137"/>
                <a:gd name="T55" fmla="*/ 2147483647 h 135"/>
                <a:gd name="T56" fmla="*/ 2147483647 w 137"/>
                <a:gd name="T57" fmla="*/ 2147483647 h 135"/>
                <a:gd name="T58" fmla="*/ 2147483647 w 137"/>
                <a:gd name="T59" fmla="*/ 2147483647 h 135"/>
                <a:gd name="T60" fmla="*/ 2147483647 w 137"/>
                <a:gd name="T61" fmla="*/ 2147483647 h 135"/>
                <a:gd name="T62" fmla="*/ 2147483647 w 137"/>
                <a:gd name="T63" fmla="*/ 2147483647 h 135"/>
                <a:gd name="T64" fmla="*/ 2147483647 w 137"/>
                <a:gd name="T65" fmla="*/ 2147483647 h 1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7"/>
                <a:gd name="T100" fmla="*/ 0 h 135"/>
                <a:gd name="T101" fmla="*/ 137 w 137"/>
                <a:gd name="T102" fmla="*/ 135 h 1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7" h="135">
                  <a:moveTo>
                    <a:pt x="137" y="67"/>
                  </a:moveTo>
                  <a:lnTo>
                    <a:pt x="135" y="55"/>
                  </a:lnTo>
                  <a:lnTo>
                    <a:pt x="132" y="42"/>
                  </a:lnTo>
                  <a:lnTo>
                    <a:pt x="124" y="29"/>
                  </a:lnTo>
                  <a:lnTo>
                    <a:pt x="117" y="20"/>
                  </a:lnTo>
                  <a:lnTo>
                    <a:pt x="106" y="11"/>
                  </a:lnTo>
                  <a:lnTo>
                    <a:pt x="95" y="5"/>
                  </a:lnTo>
                  <a:lnTo>
                    <a:pt x="82" y="1"/>
                  </a:lnTo>
                  <a:lnTo>
                    <a:pt x="69" y="0"/>
                  </a:lnTo>
                  <a:lnTo>
                    <a:pt x="55" y="1"/>
                  </a:lnTo>
                  <a:lnTo>
                    <a:pt x="42" y="5"/>
                  </a:lnTo>
                  <a:lnTo>
                    <a:pt x="31" y="11"/>
                  </a:lnTo>
                  <a:lnTo>
                    <a:pt x="20" y="20"/>
                  </a:lnTo>
                  <a:lnTo>
                    <a:pt x="13" y="29"/>
                  </a:lnTo>
                  <a:lnTo>
                    <a:pt x="5" y="42"/>
                  </a:lnTo>
                  <a:lnTo>
                    <a:pt x="2" y="55"/>
                  </a:lnTo>
                  <a:lnTo>
                    <a:pt x="0" y="67"/>
                  </a:lnTo>
                  <a:lnTo>
                    <a:pt x="2" y="82"/>
                  </a:lnTo>
                  <a:lnTo>
                    <a:pt x="5" y="93"/>
                  </a:lnTo>
                  <a:lnTo>
                    <a:pt x="13" y="106"/>
                  </a:lnTo>
                  <a:lnTo>
                    <a:pt x="20" y="115"/>
                  </a:lnTo>
                  <a:lnTo>
                    <a:pt x="31" y="124"/>
                  </a:lnTo>
                  <a:lnTo>
                    <a:pt x="42" y="130"/>
                  </a:lnTo>
                  <a:lnTo>
                    <a:pt x="55" y="133"/>
                  </a:lnTo>
                  <a:lnTo>
                    <a:pt x="69" y="135"/>
                  </a:lnTo>
                  <a:lnTo>
                    <a:pt x="82" y="133"/>
                  </a:lnTo>
                  <a:lnTo>
                    <a:pt x="95" y="130"/>
                  </a:lnTo>
                  <a:lnTo>
                    <a:pt x="106" y="124"/>
                  </a:lnTo>
                  <a:lnTo>
                    <a:pt x="117" y="115"/>
                  </a:lnTo>
                  <a:lnTo>
                    <a:pt x="124" y="106"/>
                  </a:lnTo>
                  <a:lnTo>
                    <a:pt x="132" y="93"/>
                  </a:lnTo>
                  <a:lnTo>
                    <a:pt x="135" y="82"/>
                  </a:lnTo>
                  <a:lnTo>
                    <a:pt x="137" y="67"/>
                  </a:lnTo>
                  <a:lnTo>
                    <a:pt x="128" y="67"/>
                  </a:lnTo>
                  <a:lnTo>
                    <a:pt x="126" y="56"/>
                  </a:lnTo>
                  <a:lnTo>
                    <a:pt x="123" y="44"/>
                  </a:lnTo>
                  <a:lnTo>
                    <a:pt x="117" y="34"/>
                  </a:lnTo>
                  <a:lnTo>
                    <a:pt x="110" y="25"/>
                  </a:lnTo>
                  <a:lnTo>
                    <a:pt x="102" y="18"/>
                  </a:lnTo>
                  <a:lnTo>
                    <a:pt x="91" y="12"/>
                  </a:lnTo>
                  <a:lnTo>
                    <a:pt x="80" y="9"/>
                  </a:lnTo>
                  <a:lnTo>
                    <a:pt x="69" y="9"/>
                  </a:lnTo>
                  <a:lnTo>
                    <a:pt x="57" y="9"/>
                  </a:lnTo>
                  <a:lnTo>
                    <a:pt x="46" y="12"/>
                  </a:lnTo>
                  <a:lnTo>
                    <a:pt x="35" y="18"/>
                  </a:lnTo>
                  <a:lnTo>
                    <a:pt x="27" y="25"/>
                  </a:lnTo>
                  <a:lnTo>
                    <a:pt x="20" y="34"/>
                  </a:lnTo>
                  <a:lnTo>
                    <a:pt x="15" y="44"/>
                  </a:lnTo>
                  <a:lnTo>
                    <a:pt x="11" y="56"/>
                  </a:lnTo>
                  <a:lnTo>
                    <a:pt x="9" y="67"/>
                  </a:lnTo>
                  <a:lnTo>
                    <a:pt x="11" y="80"/>
                  </a:lnTo>
                  <a:lnTo>
                    <a:pt x="15" y="91"/>
                  </a:lnTo>
                  <a:lnTo>
                    <a:pt x="20" y="100"/>
                  </a:lnTo>
                  <a:lnTo>
                    <a:pt x="27" y="109"/>
                  </a:lnTo>
                  <a:lnTo>
                    <a:pt x="35" y="117"/>
                  </a:lnTo>
                  <a:lnTo>
                    <a:pt x="46" y="122"/>
                  </a:lnTo>
                  <a:lnTo>
                    <a:pt x="57" y="126"/>
                  </a:lnTo>
                  <a:lnTo>
                    <a:pt x="69" y="126"/>
                  </a:lnTo>
                  <a:lnTo>
                    <a:pt x="80" y="126"/>
                  </a:lnTo>
                  <a:lnTo>
                    <a:pt x="91" y="122"/>
                  </a:lnTo>
                  <a:lnTo>
                    <a:pt x="102" y="117"/>
                  </a:lnTo>
                  <a:lnTo>
                    <a:pt x="110" y="109"/>
                  </a:lnTo>
                  <a:lnTo>
                    <a:pt x="117" y="100"/>
                  </a:lnTo>
                  <a:lnTo>
                    <a:pt x="123" y="91"/>
                  </a:lnTo>
                  <a:lnTo>
                    <a:pt x="126" y="80"/>
                  </a:lnTo>
                  <a:lnTo>
                    <a:pt x="128" y="67"/>
                  </a:lnTo>
                  <a:lnTo>
                    <a:pt x="137" y="67"/>
                  </a:lnTo>
                  <a:close/>
                </a:path>
              </a:pathLst>
            </a:custGeom>
            <a:solidFill>
              <a:srgbClr val="F1F9FF"/>
            </a:solidFill>
            <a:ln w="9525">
              <a:noFill/>
              <a:round/>
              <a:headEnd/>
              <a:tailEnd/>
            </a:ln>
          </p:spPr>
          <p:txBody>
            <a:bodyPr/>
            <a:lstStyle/>
            <a:p>
              <a:endParaRPr lang="en-US"/>
            </a:p>
          </p:txBody>
        </p:sp>
        <p:sp>
          <p:nvSpPr>
            <p:cNvPr id="49333" name="Freeform 398"/>
            <p:cNvSpPr>
              <a:spLocks/>
            </p:cNvSpPr>
            <p:nvPr/>
          </p:nvSpPr>
          <p:spPr bwMode="auto">
            <a:xfrm>
              <a:off x="3951111" y="3297256"/>
              <a:ext cx="179212" cy="203200"/>
            </a:xfrm>
            <a:custGeom>
              <a:avLst/>
              <a:gdLst>
                <a:gd name="T0" fmla="*/ 2147483647 w 127"/>
                <a:gd name="T1" fmla="*/ 2147483647 h 128"/>
                <a:gd name="T2" fmla="*/ 2147483647 w 127"/>
                <a:gd name="T3" fmla="*/ 2147483647 h 128"/>
                <a:gd name="T4" fmla="*/ 2147483647 w 127"/>
                <a:gd name="T5" fmla="*/ 2147483647 h 128"/>
                <a:gd name="T6" fmla="*/ 2147483647 w 127"/>
                <a:gd name="T7" fmla="*/ 2147483647 h 128"/>
                <a:gd name="T8" fmla="*/ 2147483647 w 127"/>
                <a:gd name="T9" fmla="*/ 2147483647 h 128"/>
                <a:gd name="T10" fmla="*/ 2147483647 w 127"/>
                <a:gd name="T11" fmla="*/ 2147483647 h 128"/>
                <a:gd name="T12" fmla="*/ 2147483647 w 127"/>
                <a:gd name="T13" fmla="*/ 2147483647 h 128"/>
                <a:gd name="T14" fmla="*/ 2147483647 w 127"/>
                <a:gd name="T15" fmla="*/ 2147483647 h 128"/>
                <a:gd name="T16" fmla="*/ 2147483647 w 127"/>
                <a:gd name="T17" fmla="*/ 2147483647 h 128"/>
                <a:gd name="T18" fmla="*/ 2147483647 w 127"/>
                <a:gd name="T19" fmla="*/ 2147483647 h 128"/>
                <a:gd name="T20" fmla="*/ 2147483647 w 127"/>
                <a:gd name="T21" fmla="*/ 2147483647 h 128"/>
                <a:gd name="T22" fmla="*/ 2147483647 w 127"/>
                <a:gd name="T23" fmla="*/ 2147483647 h 128"/>
                <a:gd name="T24" fmla="*/ 2147483647 w 127"/>
                <a:gd name="T25" fmla="*/ 2147483647 h 128"/>
                <a:gd name="T26" fmla="*/ 2147483647 w 127"/>
                <a:gd name="T27" fmla="*/ 2147483647 h 128"/>
                <a:gd name="T28" fmla="*/ 2147483647 w 127"/>
                <a:gd name="T29" fmla="*/ 2147483647 h 128"/>
                <a:gd name="T30" fmla="*/ 2147483647 w 127"/>
                <a:gd name="T31" fmla="*/ 2147483647 h 128"/>
                <a:gd name="T32" fmla="*/ 2147483647 w 127"/>
                <a:gd name="T33" fmla="*/ 2147483647 h 128"/>
                <a:gd name="T34" fmla="*/ 2147483647 w 127"/>
                <a:gd name="T35" fmla="*/ 2147483647 h 128"/>
                <a:gd name="T36" fmla="*/ 2147483647 w 127"/>
                <a:gd name="T37" fmla="*/ 2147483647 h 128"/>
                <a:gd name="T38" fmla="*/ 2147483647 w 127"/>
                <a:gd name="T39" fmla="*/ 2147483647 h 128"/>
                <a:gd name="T40" fmla="*/ 2147483647 w 127"/>
                <a:gd name="T41" fmla="*/ 2147483647 h 128"/>
                <a:gd name="T42" fmla="*/ 2147483647 w 127"/>
                <a:gd name="T43" fmla="*/ 2147483647 h 128"/>
                <a:gd name="T44" fmla="*/ 2147483647 w 127"/>
                <a:gd name="T45" fmla="*/ 2147483647 h 128"/>
                <a:gd name="T46" fmla="*/ 2147483647 w 127"/>
                <a:gd name="T47" fmla="*/ 2147483647 h 128"/>
                <a:gd name="T48" fmla="*/ 2147483647 w 127"/>
                <a:gd name="T49" fmla="*/ 2147483647 h 128"/>
                <a:gd name="T50" fmla="*/ 2147483647 w 127"/>
                <a:gd name="T51" fmla="*/ 2147483647 h 128"/>
                <a:gd name="T52" fmla="*/ 2147483647 w 127"/>
                <a:gd name="T53" fmla="*/ 2147483647 h 128"/>
                <a:gd name="T54" fmla="*/ 2147483647 w 127"/>
                <a:gd name="T55" fmla="*/ 2147483647 h 128"/>
                <a:gd name="T56" fmla="*/ 2147483647 w 127"/>
                <a:gd name="T57" fmla="*/ 2147483647 h 128"/>
                <a:gd name="T58" fmla="*/ 2147483647 w 127"/>
                <a:gd name="T59" fmla="*/ 2147483647 h 128"/>
                <a:gd name="T60" fmla="*/ 2147483647 w 127"/>
                <a:gd name="T61" fmla="*/ 2147483647 h 128"/>
                <a:gd name="T62" fmla="*/ 2147483647 w 127"/>
                <a:gd name="T63" fmla="*/ 2147483647 h 128"/>
                <a:gd name="T64" fmla="*/ 2147483647 w 127"/>
                <a:gd name="T65" fmla="*/ 2147483647 h 12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7"/>
                <a:gd name="T100" fmla="*/ 0 h 128"/>
                <a:gd name="T101" fmla="*/ 127 w 127"/>
                <a:gd name="T102" fmla="*/ 128 h 12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7" h="128">
                  <a:moveTo>
                    <a:pt x="127" y="64"/>
                  </a:moveTo>
                  <a:lnTo>
                    <a:pt x="127" y="52"/>
                  </a:lnTo>
                  <a:lnTo>
                    <a:pt x="121" y="41"/>
                  </a:lnTo>
                  <a:lnTo>
                    <a:pt x="116" y="30"/>
                  </a:lnTo>
                  <a:lnTo>
                    <a:pt x="108" y="19"/>
                  </a:lnTo>
                  <a:lnTo>
                    <a:pt x="99" y="11"/>
                  </a:lnTo>
                  <a:lnTo>
                    <a:pt x="88" y="6"/>
                  </a:lnTo>
                  <a:lnTo>
                    <a:pt x="77" y="2"/>
                  </a:lnTo>
                  <a:lnTo>
                    <a:pt x="64" y="0"/>
                  </a:lnTo>
                  <a:lnTo>
                    <a:pt x="52" y="2"/>
                  </a:lnTo>
                  <a:lnTo>
                    <a:pt x="39" y="6"/>
                  </a:lnTo>
                  <a:lnTo>
                    <a:pt x="28" y="11"/>
                  </a:lnTo>
                  <a:lnTo>
                    <a:pt x="19" y="19"/>
                  </a:lnTo>
                  <a:lnTo>
                    <a:pt x="11" y="30"/>
                  </a:lnTo>
                  <a:lnTo>
                    <a:pt x="6" y="41"/>
                  </a:lnTo>
                  <a:lnTo>
                    <a:pt x="2" y="52"/>
                  </a:lnTo>
                  <a:lnTo>
                    <a:pt x="0" y="64"/>
                  </a:lnTo>
                  <a:lnTo>
                    <a:pt x="2" y="77"/>
                  </a:lnTo>
                  <a:lnTo>
                    <a:pt x="6" y="90"/>
                  </a:lnTo>
                  <a:lnTo>
                    <a:pt x="11" y="99"/>
                  </a:lnTo>
                  <a:lnTo>
                    <a:pt x="19" y="110"/>
                  </a:lnTo>
                  <a:lnTo>
                    <a:pt x="28" y="117"/>
                  </a:lnTo>
                  <a:lnTo>
                    <a:pt x="39" y="123"/>
                  </a:lnTo>
                  <a:lnTo>
                    <a:pt x="52" y="127"/>
                  </a:lnTo>
                  <a:lnTo>
                    <a:pt x="64" y="128"/>
                  </a:lnTo>
                  <a:lnTo>
                    <a:pt x="77" y="127"/>
                  </a:lnTo>
                  <a:lnTo>
                    <a:pt x="88" y="123"/>
                  </a:lnTo>
                  <a:lnTo>
                    <a:pt x="99" y="117"/>
                  </a:lnTo>
                  <a:lnTo>
                    <a:pt x="108" y="110"/>
                  </a:lnTo>
                  <a:lnTo>
                    <a:pt x="116" y="99"/>
                  </a:lnTo>
                  <a:lnTo>
                    <a:pt x="121" y="90"/>
                  </a:lnTo>
                  <a:lnTo>
                    <a:pt x="127" y="77"/>
                  </a:lnTo>
                  <a:lnTo>
                    <a:pt x="127" y="64"/>
                  </a:lnTo>
                  <a:lnTo>
                    <a:pt x="118" y="64"/>
                  </a:lnTo>
                  <a:lnTo>
                    <a:pt x="118" y="53"/>
                  </a:lnTo>
                  <a:lnTo>
                    <a:pt x="114" y="42"/>
                  </a:lnTo>
                  <a:lnTo>
                    <a:pt x="108" y="33"/>
                  </a:lnTo>
                  <a:lnTo>
                    <a:pt x="103" y="26"/>
                  </a:lnTo>
                  <a:lnTo>
                    <a:pt x="94" y="19"/>
                  </a:lnTo>
                  <a:lnTo>
                    <a:pt x="85" y="15"/>
                  </a:lnTo>
                  <a:lnTo>
                    <a:pt x="75" y="11"/>
                  </a:lnTo>
                  <a:lnTo>
                    <a:pt x="64" y="9"/>
                  </a:lnTo>
                  <a:lnTo>
                    <a:pt x="54" y="11"/>
                  </a:lnTo>
                  <a:lnTo>
                    <a:pt x="43" y="15"/>
                  </a:lnTo>
                  <a:lnTo>
                    <a:pt x="33" y="19"/>
                  </a:lnTo>
                  <a:lnTo>
                    <a:pt x="24" y="26"/>
                  </a:lnTo>
                  <a:lnTo>
                    <a:pt x="19" y="33"/>
                  </a:lnTo>
                  <a:lnTo>
                    <a:pt x="13" y="42"/>
                  </a:lnTo>
                  <a:lnTo>
                    <a:pt x="10" y="53"/>
                  </a:lnTo>
                  <a:lnTo>
                    <a:pt x="10" y="64"/>
                  </a:lnTo>
                  <a:lnTo>
                    <a:pt x="10" y="75"/>
                  </a:lnTo>
                  <a:lnTo>
                    <a:pt x="13" y="86"/>
                  </a:lnTo>
                  <a:lnTo>
                    <a:pt x="19" y="95"/>
                  </a:lnTo>
                  <a:lnTo>
                    <a:pt x="24" y="103"/>
                  </a:lnTo>
                  <a:lnTo>
                    <a:pt x="33" y="110"/>
                  </a:lnTo>
                  <a:lnTo>
                    <a:pt x="43" y="114"/>
                  </a:lnTo>
                  <a:lnTo>
                    <a:pt x="54" y="117"/>
                  </a:lnTo>
                  <a:lnTo>
                    <a:pt x="64" y="119"/>
                  </a:lnTo>
                  <a:lnTo>
                    <a:pt x="75" y="117"/>
                  </a:lnTo>
                  <a:lnTo>
                    <a:pt x="85" y="114"/>
                  </a:lnTo>
                  <a:lnTo>
                    <a:pt x="94" y="110"/>
                  </a:lnTo>
                  <a:lnTo>
                    <a:pt x="103" y="103"/>
                  </a:lnTo>
                  <a:lnTo>
                    <a:pt x="108" y="95"/>
                  </a:lnTo>
                  <a:lnTo>
                    <a:pt x="114" y="86"/>
                  </a:lnTo>
                  <a:lnTo>
                    <a:pt x="118" y="75"/>
                  </a:lnTo>
                  <a:lnTo>
                    <a:pt x="118" y="64"/>
                  </a:lnTo>
                  <a:lnTo>
                    <a:pt x="127" y="64"/>
                  </a:lnTo>
                  <a:close/>
                </a:path>
              </a:pathLst>
            </a:custGeom>
            <a:solidFill>
              <a:srgbClr val="F2F9FF"/>
            </a:solidFill>
            <a:ln w="9525">
              <a:noFill/>
              <a:round/>
              <a:headEnd/>
              <a:tailEnd/>
            </a:ln>
          </p:spPr>
          <p:txBody>
            <a:bodyPr/>
            <a:lstStyle/>
            <a:p>
              <a:endParaRPr lang="en-US"/>
            </a:p>
          </p:txBody>
        </p:sp>
        <p:sp>
          <p:nvSpPr>
            <p:cNvPr id="49334" name="Freeform 399"/>
            <p:cNvSpPr>
              <a:spLocks/>
            </p:cNvSpPr>
            <p:nvPr/>
          </p:nvSpPr>
          <p:spPr bwMode="auto">
            <a:xfrm>
              <a:off x="3956758" y="3306781"/>
              <a:ext cx="167923" cy="185738"/>
            </a:xfrm>
            <a:custGeom>
              <a:avLst/>
              <a:gdLst>
                <a:gd name="T0" fmla="*/ 2147483647 w 119"/>
                <a:gd name="T1" fmla="*/ 2147483647 h 117"/>
                <a:gd name="T2" fmla="*/ 2147483647 w 119"/>
                <a:gd name="T3" fmla="*/ 2147483647 h 117"/>
                <a:gd name="T4" fmla="*/ 2147483647 w 119"/>
                <a:gd name="T5" fmla="*/ 2147483647 h 117"/>
                <a:gd name="T6" fmla="*/ 2147483647 w 119"/>
                <a:gd name="T7" fmla="*/ 0 h 117"/>
                <a:gd name="T8" fmla="*/ 2147483647 w 119"/>
                <a:gd name="T9" fmla="*/ 0 h 117"/>
                <a:gd name="T10" fmla="*/ 2147483647 w 119"/>
                <a:gd name="T11" fmla="*/ 2147483647 h 117"/>
                <a:gd name="T12" fmla="*/ 2147483647 w 119"/>
                <a:gd name="T13" fmla="*/ 2147483647 h 117"/>
                <a:gd name="T14" fmla="*/ 2147483647 w 119"/>
                <a:gd name="T15" fmla="*/ 2147483647 h 117"/>
                <a:gd name="T16" fmla="*/ 2147483647 w 119"/>
                <a:gd name="T17" fmla="*/ 2147483647 h 117"/>
                <a:gd name="T18" fmla="*/ 2147483647 w 119"/>
                <a:gd name="T19" fmla="*/ 2147483647 h 117"/>
                <a:gd name="T20" fmla="*/ 2147483647 w 119"/>
                <a:gd name="T21" fmla="*/ 2147483647 h 117"/>
                <a:gd name="T22" fmla="*/ 2147483647 w 119"/>
                <a:gd name="T23" fmla="*/ 2147483647 h 117"/>
                <a:gd name="T24" fmla="*/ 2147483647 w 119"/>
                <a:gd name="T25" fmla="*/ 2147483647 h 117"/>
                <a:gd name="T26" fmla="*/ 2147483647 w 119"/>
                <a:gd name="T27" fmla="*/ 2147483647 h 117"/>
                <a:gd name="T28" fmla="*/ 2147483647 w 119"/>
                <a:gd name="T29" fmla="*/ 2147483647 h 117"/>
                <a:gd name="T30" fmla="*/ 2147483647 w 119"/>
                <a:gd name="T31" fmla="*/ 2147483647 h 117"/>
                <a:gd name="T32" fmla="*/ 2147483647 w 119"/>
                <a:gd name="T33" fmla="*/ 2147483647 h 117"/>
                <a:gd name="T34" fmla="*/ 2147483647 w 119"/>
                <a:gd name="T35" fmla="*/ 2147483647 h 117"/>
                <a:gd name="T36" fmla="*/ 2147483647 w 119"/>
                <a:gd name="T37" fmla="*/ 2147483647 h 117"/>
                <a:gd name="T38" fmla="*/ 2147483647 w 119"/>
                <a:gd name="T39" fmla="*/ 2147483647 h 117"/>
                <a:gd name="T40" fmla="*/ 2147483647 w 119"/>
                <a:gd name="T41" fmla="*/ 2147483647 h 117"/>
                <a:gd name="T42" fmla="*/ 2147483647 w 119"/>
                <a:gd name="T43" fmla="*/ 2147483647 h 117"/>
                <a:gd name="T44" fmla="*/ 2147483647 w 119"/>
                <a:gd name="T45" fmla="*/ 2147483647 h 117"/>
                <a:gd name="T46" fmla="*/ 2147483647 w 119"/>
                <a:gd name="T47" fmla="*/ 2147483647 h 117"/>
                <a:gd name="T48" fmla="*/ 2147483647 w 119"/>
                <a:gd name="T49" fmla="*/ 2147483647 h 117"/>
                <a:gd name="T50" fmla="*/ 2147483647 w 119"/>
                <a:gd name="T51" fmla="*/ 2147483647 h 117"/>
                <a:gd name="T52" fmla="*/ 2147483647 w 119"/>
                <a:gd name="T53" fmla="*/ 2147483647 h 117"/>
                <a:gd name="T54" fmla="*/ 2147483647 w 119"/>
                <a:gd name="T55" fmla="*/ 2147483647 h 117"/>
                <a:gd name="T56" fmla="*/ 2147483647 w 119"/>
                <a:gd name="T57" fmla="*/ 2147483647 h 117"/>
                <a:gd name="T58" fmla="*/ 2147483647 w 119"/>
                <a:gd name="T59" fmla="*/ 2147483647 h 117"/>
                <a:gd name="T60" fmla="*/ 2147483647 w 119"/>
                <a:gd name="T61" fmla="*/ 2147483647 h 117"/>
                <a:gd name="T62" fmla="*/ 2147483647 w 119"/>
                <a:gd name="T63" fmla="*/ 2147483647 h 117"/>
                <a:gd name="T64" fmla="*/ 2147483647 w 119"/>
                <a:gd name="T65" fmla="*/ 2147483647 h 1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9"/>
                <a:gd name="T100" fmla="*/ 0 h 117"/>
                <a:gd name="T101" fmla="*/ 119 w 119"/>
                <a:gd name="T102" fmla="*/ 117 h 1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9" h="117">
                  <a:moveTo>
                    <a:pt x="119" y="58"/>
                  </a:moveTo>
                  <a:lnTo>
                    <a:pt x="117" y="47"/>
                  </a:lnTo>
                  <a:lnTo>
                    <a:pt x="114" y="35"/>
                  </a:lnTo>
                  <a:lnTo>
                    <a:pt x="108" y="25"/>
                  </a:lnTo>
                  <a:lnTo>
                    <a:pt x="101" y="16"/>
                  </a:lnTo>
                  <a:lnTo>
                    <a:pt x="93" y="9"/>
                  </a:lnTo>
                  <a:lnTo>
                    <a:pt x="82" y="3"/>
                  </a:lnTo>
                  <a:lnTo>
                    <a:pt x="71" y="0"/>
                  </a:lnTo>
                  <a:lnTo>
                    <a:pt x="60" y="0"/>
                  </a:lnTo>
                  <a:lnTo>
                    <a:pt x="48" y="0"/>
                  </a:lnTo>
                  <a:lnTo>
                    <a:pt x="37" y="3"/>
                  </a:lnTo>
                  <a:lnTo>
                    <a:pt x="26" y="9"/>
                  </a:lnTo>
                  <a:lnTo>
                    <a:pt x="18" y="16"/>
                  </a:lnTo>
                  <a:lnTo>
                    <a:pt x="11" y="25"/>
                  </a:lnTo>
                  <a:lnTo>
                    <a:pt x="6" y="35"/>
                  </a:lnTo>
                  <a:lnTo>
                    <a:pt x="2" y="47"/>
                  </a:lnTo>
                  <a:lnTo>
                    <a:pt x="0" y="58"/>
                  </a:lnTo>
                  <a:lnTo>
                    <a:pt x="2" y="71"/>
                  </a:lnTo>
                  <a:lnTo>
                    <a:pt x="6" y="82"/>
                  </a:lnTo>
                  <a:lnTo>
                    <a:pt x="11" y="91"/>
                  </a:lnTo>
                  <a:lnTo>
                    <a:pt x="18" y="100"/>
                  </a:lnTo>
                  <a:lnTo>
                    <a:pt x="26" y="108"/>
                  </a:lnTo>
                  <a:lnTo>
                    <a:pt x="37" y="113"/>
                  </a:lnTo>
                  <a:lnTo>
                    <a:pt x="48" y="117"/>
                  </a:lnTo>
                  <a:lnTo>
                    <a:pt x="60" y="117"/>
                  </a:lnTo>
                  <a:lnTo>
                    <a:pt x="71" y="117"/>
                  </a:lnTo>
                  <a:lnTo>
                    <a:pt x="82" y="113"/>
                  </a:lnTo>
                  <a:lnTo>
                    <a:pt x="93" y="108"/>
                  </a:lnTo>
                  <a:lnTo>
                    <a:pt x="101" y="100"/>
                  </a:lnTo>
                  <a:lnTo>
                    <a:pt x="108" y="91"/>
                  </a:lnTo>
                  <a:lnTo>
                    <a:pt x="114" y="82"/>
                  </a:lnTo>
                  <a:lnTo>
                    <a:pt x="117" y="71"/>
                  </a:lnTo>
                  <a:lnTo>
                    <a:pt x="119" y="58"/>
                  </a:lnTo>
                  <a:lnTo>
                    <a:pt x="110" y="58"/>
                  </a:lnTo>
                  <a:lnTo>
                    <a:pt x="108" y="49"/>
                  </a:lnTo>
                  <a:lnTo>
                    <a:pt x="106" y="38"/>
                  </a:lnTo>
                  <a:lnTo>
                    <a:pt x="101" y="31"/>
                  </a:lnTo>
                  <a:lnTo>
                    <a:pt x="95" y="24"/>
                  </a:lnTo>
                  <a:lnTo>
                    <a:pt x="88" y="16"/>
                  </a:lnTo>
                  <a:lnTo>
                    <a:pt x="79" y="13"/>
                  </a:lnTo>
                  <a:lnTo>
                    <a:pt x="70" y="9"/>
                  </a:lnTo>
                  <a:lnTo>
                    <a:pt x="60" y="9"/>
                  </a:lnTo>
                  <a:lnTo>
                    <a:pt x="50" y="9"/>
                  </a:lnTo>
                  <a:lnTo>
                    <a:pt x="40" y="13"/>
                  </a:lnTo>
                  <a:lnTo>
                    <a:pt x="31" y="16"/>
                  </a:lnTo>
                  <a:lnTo>
                    <a:pt x="24" y="24"/>
                  </a:lnTo>
                  <a:lnTo>
                    <a:pt x="18" y="31"/>
                  </a:lnTo>
                  <a:lnTo>
                    <a:pt x="13" y="38"/>
                  </a:lnTo>
                  <a:lnTo>
                    <a:pt x="11" y="49"/>
                  </a:lnTo>
                  <a:lnTo>
                    <a:pt x="9" y="58"/>
                  </a:lnTo>
                  <a:lnTo>
                    <a:pt x="11" y="69"/>
                  </a:lnTo>
                  <a:lnTo>
                    <a:pt x="13" y="79"/>
                  </a:lnTo>
                  <a:lnTo>
                    <a:pt x="18" y="86"/>
                  </a:lnTo>
                  <a:lnTo>
                    <a:pt x="24" y="93"/>
                  </a:lnTo>
                  <a:lnTo>
                    <a:pt x="31" y="100"/>
                  </a:lnTo>
                  <a:lnTo>
                    <a:pt x="40" y="104"/>
                  </a:lnTo>
                  <a:lnTo>
                    <a:pt x="50" y="108"/>
                  </a:lnTo>
                  <a:lnTo>
                    <a:pt x="60" y="108"/>
                  </a:lnTo>
                  <a:lnTo>
                    <a:pt x="70" y="108"/>
                  </a:lnTo>
                  <a:lnTo>
                    <a:pt x="79" y="104"/>
                  </a:lnTo>
                  <a:lnTo>
                    <a:pt x="88" y="100"/>
                  </a:lnTo>
                  <a:lnTo>
                    <a:pt x="95" y="93"/>
                  </a:lnTo>
                  <a:lnTo>
                    <a:pt x="101" y="86"/>
                  </a:lnTo>
                  <a:lnTo>
                    <a:pt x="106" y="79"/>
                  </a:lnTo>
                  <a:lnTo>
                    <a:pt x="108" y="69"/>
                  </a:lnTo>
                  <a:lnTo>
                    <a:pt x="110" y="58"/>
                  </a:lnTo>
                  <a:lnTo>
                    <a:pt x="119" y="58"/>
                  </a:lnTo>
                  <a:close/>
                </a:path>
              </a:pathLst>
            </a:custGeom>
            <a:solidFill>
              <a:srgbClr val="F3FAFF"/>
            </a:solidFill>
            <a:ln w="9525">
              <a:noFill/>
              <a:round/>
              <a:headEnd/>
              <a:tailEnd/>
            </a:ln>
          </p:spPr>
          <p:txBody>
            <a:bodyPr/>
            <a:lstStyle/>
            <a:p>
              <a:endParaRPr lang="en-US"/>
            </a:p>
          </p:txBody>
        </p:sp>
        <p:sp>
          <p:nvSpPr>
            <p:cNvPr id="49335" name="Freeform 400"/>
            <p:cNvSpPr>
              <a:spLocks/>
            </p:cNvSpPr>
            <p:nvPr/>
          </p:nvSpPr>
          <p:spPr bwMode="auto">
            <a:xfrm>
              <a:off x="3965222" y="3311545"/>
              <a:ext cx="152400" cy="174625"/>
            </a:xfrm>
            <a:custGeom>
              <a:avLst/>
              <a:gdLst>
                <a:gd name="T0" fmla="*/ 2147483647 w 108"/>
                <a:gd name="T1" fmla="*/ 2147483647 h 110"/>
                <a:gd name="T2" fmla="*/ 2147483647 w 108"/>
                <a:gd name="T3" fmla="*/ 2147483647 h 110"/>
                <a:gd name="T4" fmla="*/ 2147483647 w 108"/>
                <a:gd name="T5" fmla="*/ 2147483647 h 110"/>
                <a:gd name="T6" fmla="*/ 2147483647 w 108"/>
                <a:gd name="T7" fmla="*/ 2147483647 h 110"/>
                <a:gd name="T8" fmla="*/ 2147483647 w 108"/>
                <a:gd name="T9" fmla="*/ 2147483647 h 110"/>
                <a:gd name="T10" fmla="*/ 2147483647 w 108"/>
                <a:gd name="T11" fmla="*/ 2147483647 h 110"/>
                <a:gd name="T12" fmla="*/ 2147483647 w 108"/>
                <a:gd name="T13" fmla="*/ 2147483647 h 110"/>
                <a:gd name="T14" fmla="*/ 0 w 108"/>
                <a:gd name="T15" fmla="*/ 2147483647 h 110"/>
                <a:gd name="T16" fmla="*/ 0 w 108"/>
                <a:gd name="T17" fmla="*/ 2147483647 h 110"/>
                <a:gd name="T18" fmla="*/ 2147483647 w 108"/>
                <a:gd name="T19" fmla="*/ 2147483647 h 110"/>
                <a:gd name="T20" fmla="*/ 2147483647 w 108"/>
                <a:gd name="T21" fmla="*/ 2147483647 h 110"/>
                <a:gd name="T22" fmla="*/ 2147483647 w 108"/>
                <a:gd name="T23" fmla="*/ 2147483647 h 110"/>
                <a:gd name="T24" fmla="*/ 2147483647 w 108"/>
                <a:gd name="T25" fmla="*/ 2147483647 h 110"/>
                <a:gd name="T26" fmla="*/ 2147483647 w 108"/>
                <a:gd name="T27" fmla="*/ 2147483647 h 110"/>
                <a:gd name="T28" fmla="*/ 2147483647 w 108"/>
                <a:gd name="T29" fmla="*/ 2147483647 h 110"/>
                <a:gd name="T30" fmla="*/ 2147483647 w 108"/>
                <a:gd name="T31" fmla="*/ 2147483647 h 110"/>
                <a:gd name="T32" fmla="*/ 2147483647 w 108"/>
                <a:gd name="T33" fmla="*/ 2147483647 h 110"/>
                <a:gd name="T34" fmla="*/ 2147483647 w 108"/>
                <a:gd name="T35" fmla="*/ 2147483647 h 110"/>
                <a:gd name="T36" fmla="*/ 2147483647 w 108"/>
                <a:gd name="T37" fmla="*/ 2147483647 h 110"/>
                <a:gd name="T38" fmla="*/ 2147483647 w 108"/>
                <a:gd name="T39" fmla="*/ 2147483647 h 110"/>
                <a:gd name="T40" fmla="*/ 2147483647 w 108"/>
                <a:gd name="T41" fmla="*/ 2147483647 h 110"/>
                <a:gd name="T42" fmla="*/ 2147483647 w 108"/>
                <a:gd name="T43" fmla="*/ 2147483647 h 110"/>
                <a:gd name="T44" fmla="*/ 2147483647 w 108"/>
                <a:gd name="T45" fmla="*/ 2147483647 h 110"/>
                <a:gd name="T46" fmla="*/ 2147483647 w 108"/>
                <a:gd name="T47" fmla="*/ 2147483647 h 110"/>
                <a:gd name="T48" fmla="*/ 2147483647 w 108"/>
                <a:gd name="T49" fmla="*/ 2147483647 h 110"/>
                <a:gd name="T50" fmla="*/ 2147483647 w 108"/>
                <a:gd name="T51" fmla="*/ 2147483647 h 110"/>
                <a:gd name="T52" fmla="*/ 2147483647 w 108"/>
                <a:gd name="T53" fmla="*/ 2147483647 h 110"/>
                <a:gd name="T54" fmla="*/ 2147483647 w 108"/>
                <a:gd name="T55" fmla="*/ 2147483647 h 110"/>
                <a:gd name="T56" fmla="*/ 2147483647 w 108"/>
                <a:gd name="T57" fmla="*/ 2147483647 h 110"/>
                <a:gd name="T58" fmla="*/ 2147483647 w 108"/>
                <a:gd name="T59" fmla="*/ 2147483647 h 110"/>
                <a:gd name="T60" fmla="*/ 2147483647 w 108"/>
                <a:gd name="T61" fmla="*/ 2147483647 h 110"/>
                <a:gd name="T62" fmla="*/ 2147483647 w 108"/>
                <a:gd name="T63" fmla="*/ 2147483647 h 110"/>
                <a:gd name="T64" fmla="*/ 2147483647 w 108"/>
                <a:gd name="T65" fmla="*/ 2147483647 h 1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8"/>
                <a:gd name="T100" fmla="*/ 0 h 110"/>
                <a:gd name="T101" fmla="*/ 108 w 108"/>
                <a:gd name="T102" fmla="*/ 110 h 1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8" h="110">
                  <a:moveTo>
                    <a:pt x="108" y="55"/>
                  </a:moveTo>
                  <a:lnTo>
                    <a:pt x="108" y="44"/>
                  </a:lnTo>
                  <a:lnTo>
                    <a:pt x="104" y="33"/>
                  </a:lnTo>
                  <a:lnTo>
                    <a:pt x="98" y="24"/>
                  </a:lnTo>
                  <a:lnTo>
                    <a:pt x="93" y="17"/>
                  </a:lnTo>
                  <a:lnTo>
                    <a:pt x="84" y="10"/>
                  </a:lnTo>
                  <a:lnTo>
                    <a:pt x="75" y="6"/>
                  </a:lnTo>
                  <a:lnTo>
                    <a:pt x="65" y="2"/>
                  </a:lnTo>
                  <a:lnTo>
                    <a:pt x="54" y="0"/>
                  </a:lnTo>
                  <a:lnTo>
                    <a:pt x="44" y="2"/>
                  </a:lnTo>
                  <a:lnTo>
                    <a:pt x="33" y="6"/>
                  </a:lnTo>
                  <a:lnTo>
                    <a:pt x="23" y="10"/>
                  </a:lnTo>
                  <a:lnTo>
                    <a:pt x="14" y="17"/>
                  </a:lnTo>
                  <a:lnTo>
                    <a:pt x="9" y="24"/>
                  </a:lnTo>
                  <a:lnTo>
                    <a:pt x="3" y="33"/>
                  </a:lnTo>
                  <a:lnTo>
                    <a:pt x="0" y="44"/>
                  </a:lnTo>
                  <a:lnTo>
                    <a:pt x="0" y="55"/>
                  </a:lnTo>
                  <a:lnTo>
                    <a:pt x="0" y="66"/>
                  </a:lnTo>
                  <a:lnTo>
                    <a:pt x="3" y="77"/>
                  </a:lnTo>
                  <a:lnTo>
                    <a:pt x="9" y="86"/>
                  </a:lnTo>
                  <a:lnTo>
                    <a:pt x="14" y="94"/>
                  </a:lnTo>
                  <a:lnTo>
                    <a:pt x="23" y="101"/>
                  </a:lnTo>
                  <a:lnTo>
                    <a:pt x="33" y="105"/>
                  </a:lnTo>
                  <a:lnTo>
                    <a:pt x="44" y="108"/>
                  </a:lnTo>
                  <a:lnTo>
                    <a:pt x="54" y="110"/>
                  </a:lnTo>
                  <a:lnTo>
                    <a:pt x="65" y="108"/>
                  </a:lnTo>
                  <a:lnTo>
                    <a:pt x="75" y="105"/>
                  </a:lnTo>
                  <a:lnTo>
                    <a:pt x="84" y="101"/>
                  </a:lnTo>
                  <a:lnTo>
                    <a:pt x="93" y="94"/>
                  </a:lnTo>
                  <a:lnTo>
                    <a:pt x="98" y="86"/>
                  </a:lnTo>
                  <a:lnTo>
                    <a:pt x="104" y="77"/>
                  </a:lnTo>
                  <a:lnTo>
                    <a:pt x="108" y="66"/>
                  </a:lnTo>
                  <a:lnTo>
                    <a:pt x="108" y="55"/>
                  </a:lnTo>
                  <a:lnTo>
                    <a:pt x="98" y="55"/>
                  </a:lnTo>
                  <a:lnTo>
                    <a:pt x="98" y="46"/>
                  </a:lnTo>
                  <a:lnTo>
                    <a:pt x="95" y="37"/>
                  </a:lnTo>
                  <a:lnTo>
                    <a:pt x="91" y="30"/>
                  </a:lnTo>
                  <a:lnTo>
                    <a:pt x="86" y="22"/>
                  </a:lnTo>
                  <a:lnTo>
                    <a:pt x="78" y="17"/>
                  </a:lnTo>
                  <a:lnTo>
                    <a:pt x="71" y="13"/>
                  </a:lnTo>
                  <a:lnTo>
                    <a:pt x="64" y="11"/>
                  </a:lnTo>
                  <a:lnTo>
                    <a:pt x="54" y="10"/>
                  </a:lnTo>
                  <a:lnTo>
                    <a:pt x="45" y="11"/>
                  </a:lnTo>
                  <a:lnTo>
                    <a:pt x="36" y="13"/>
                  </a:lnTo>
                  <a:lnTo>
                    <a:pt x="29" y="17"/>
                  </a:lnTo>
                  <a:lnTo>
                    <a:pt x="22" y="22"/>
                  </a:lnTo>
                  <a:lnTo>
                    <a:pt x="16" y="30"/>
                  </a:lnTo>
                  <a:lnTo>
                    <a:pt x="12" y="37"/>
                  </a:lnTo>
                  <a:lnTo>
                    <a:pt x="9" y="46"/>
                  </a:lnTo>
                  <a:lnTo>
                    <a:pt x="9" y="55"/>
                  </a:lnTo>
                  <a:lnTo>
                    <a:pt x="9" y="65"/>
                  </a:lnTo>
                  <a:lnTo>
                    <a:pt x="12" y="74"/>
                  </a:lnTo>
                  <a:lnTo>
                    <a:pt x="16" y="81"/>
                  </a:lnTo>
                  <a:lnTo>
                    <a:pt x="22" y="88"/>
                  </a:lnTo>
                  <a:lnTo>
                    <a:pt x="29" y="94"/>
                  </a:lnTo>
                  <a:lnTo>
                    <a:pt x="36" y="97"/>
                  </a:lnTo>
                  <a:lnTo>
                    <a:pt x="45" y="99"/>
                  </a:lnTo>
                  <a:lnTo>
                    <a:pt x="54" y="101"/>
                  </a:lnTo>
                  <a:lnTo>
                    <a:pt x="64" y="99"/>
                  </a:lnTo>
                  <a:lnTo>
                    <a:pt x="71" y="97"/>
                  </a:lnTo>
                  <a:lnTo>
                    <a:pt x="78" y="94"/>
                  </a:lnTo>
                  <a:lnTo>
                    <a:pt x="86" y="88"/>
                  </a:lnTo>
                  <a:lnTo>
                    <a:pt x="91" y="81"/>
                  </a:lnTo>
                  <a:lnTo>
                    <a:pt x="95" y="74"/>
                  </a:lnTo>
                  <a:lnTo>
                    <a:pt x="98" y="65"/>
                  </a:lnTo>
                  <a:lnTo>
                    <a:pt x="98" y="55"/>
                  </a:lnTo>
                  <a:lnTo>
                    <a:pt x="108" y="55"/>
                  </a:lnTo>
                  <a:close/>
                </a:path>
              </a:pathLst>
            </a:custGeom>
            <a:solidFill>
              <a:srgbClr val="F4FAFF"/>
            </a:solidFill>
            <a:ln w="9525">
              <a:noFill/>
              <a:round/>
              <a:headEnd/>
              <a:tailEnd/>
            </a:ln>
          </p:spPr>
          <p:txBody>
            <a:bodyPr/>
            <a:lstStyle/>
            <a:p>
              <a:endParaRPr lang="en-US"/>
            </a:p>
          </p:txBody>
        </p:sp>
        <p:sp>
          <p:nvSpPr>
            <p:cNvPr id="49336" name="Freeform 401"/>
            <p:cNvSpPr>
              <a:spLocks/>
            </p:cNvSpPr>
            <p:nvPr/>
          </p:nvSpPr>
          <p:spPr bwMode="auto">
            <a:xfrm>
              <a:off x="3969456" y="3321069"/>
              <a:ext cx="142522" cy="157162"/>
            </a:xfrm>
            <a:custGeom>
              <a:avLst/>
              <a:gdLst>
                <a:gd name="T0" fmla="*/ 2147483647 w 101"/>
                <a:gd name="T1" fmla="*/ 2147483647 h 99"/>
                <a:gd name="T2" fmla="*/ 2147483647 w 101"/>
                <a:gd name="T3" fmla="*/ 2147483647 h 99"/>
                <a:gd name="T4" fmla="*/ 2147483647 w 101"/>
                <a:gd name="T5" fmla="*/ 2147483647 h 99"/>
                <a:gd name="T6" fmla="*/ 2147483647 w 101"/>
                <a:gd name="T7" fmla="*/ 0 h 99"/>
                <a:gd name="T8" fmla="*/ 2147483647 w 101"/>
                <a:gd name="T9" fmla="*/ 0 h 99"/>
                <a:gd name="T10" fmla="*/ 2147483647 w 101"/>
                <a:gd name="T11" fmla="*/ 2147483647 h 99"/>
                <a:gd name="T12" fmla="*/ 2147483647 w 101"/>
                <a:gd name="T13" fmla="*/ 2147483647 h 99"/>
                <a:gd name="T14" fmla="*/ 2147483647 w 101"/>
                <a:gd name="T15" fmla="*/ 2147483647 h 99"/>
                <a:gd name="T16" fmla="*/ 2147483647 w 101"/>
                <a:gd name="T17" fmla="*/ 2147483647 h 99"/>
                <a:gd name="T18" fmla="*/ 2147483647 w 101"/>
                <a:gd name="T19" fmla="*/ 2147483647 h 99"/>
                <a:gd name="T20" fmla="*/ 2147483647 w 101"/>
                <a:gd name="T21" fmla="*/ 2147483647 h 99"/>
                <a:gd name="T22" fmla="*/ 2147483647 w 101"/>
                <a:gd name="T23" fmla="*/ 2147483647 h 99"/>
                <a:gd name="T24" fmla="*/ 2147483647 w 101"/>
                <a:gd name="T25" fmla="*/ 2147483647 h 99"/>
                <a:gd name="T26" fmla="*/ 2147483647 w 101"/>
                <a:gd name="T27" fmla="*/ 2147483647 h 99"/>
                <a:gd name="T28" fmla="*/ 2147483647 w 101"/>
                <a:gd name="T29" fmla="*/ 2147483647 h 99"/>
                <a:gd name="T30" fmla="*/ 2147483647 w 101"/>
                <a:gd name="T31" fmla="*/ 2147483647 h 99"/>
                <a:gd name="T32" fmla="*/ 2147483647 w 101"/>
                <a:gd name="T33" fmla="*/ 2147483647 h 99"/>
                <a:gd name="T34" fmla="*/ 2147483647 w 101"/>
                <a:gd name="T35" fmla="*/ 2147483647 h 99"/>
                <a:gd name="T36" fmla="*/ 2147483647 w 101"/>
                <a:gd name="T37" fmla="*/ 2147483647 h 99"/>
                <a:gd name="T38" fmla="*/ 2147483647 w 101"/>
                <a:gd name="T39" fmla="*/ 2147483647 h 99"/>
                <a:gd name="T40" fmla="*/ 2147483647 w 101"/>
                <a:gd name="T41" fmla="*/ 2147483647 h 99"/>
                <a:gd name="T42" fmla="*/ 2147483647 w 101"/>
                <a:gd name="T43" fmla="*/ 2147483647 h 99"/>
                <a:gd name="T44" fmla="*/ 2147483647 w 101"/>
                <a:gd name="T45" fmla="*/ 2147483647 h 99"/>
                <a:gd name="T46" fmla="*/ 2147483647 w 101"/>
                <a:gd name="T47" fmla="*/ 2147483647 h 99"/>
                <a:gd name="T48" fmla="*/ 2147483647 w 101"/>
                <a:gd name="T49" fmla="*/ 2147483647 h 99"/>
                <a:gd name="T50" fmla="*/ 2147483647 w 101"/>
                <a:gd name="T51" fmla="*/ 2147483647 h 99"/>
                <a:gd name="T52" fmla="*/ 2147483647 w 101"/>
                <a:gd name="T53" fmla="*/ 2147483647 h 99"/>
                <a:gd name="T54" fmla="*/ 2147483647 w 101"/>
                <a:gd name="T55" fmla="*/ 2147483647 h 99"/>
                <a:gd name="T56" fmla="*/ 2147483647 w 101"/>
                <a:gd name="T57" fmla="*/ 2147483647 h 99"/>
                <a:gd name="T58" fmla="*/ 2147483647 w 101"/>
                <a:gd name="T59" fmla="*/ 2147483647 h 99"/>
                <a:gd name="T60" fmla="*/ 2147483647 w 101"/>
                <a:gd name="T61" fmla="*/ 2147483647 h 99"/>
                <a:gd name="T62" fmla="*/ 2147483647 w 101"/>
                <a:gd name="T63" fmla="*/ 2147483647 h 99"/>
                <a:gd name="T64" fmla="*/ 2147483647 w 101"/>
                <a:gd name="T65" fmla="*/ 2147483647 h 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1"/>
                <a:gd name="T100" fmla="*/ 0 h 99"/>
                <a:gd name="T101" fmla="*/ 101 w 101"/>
                <a:gd name="T102" fmla="*/ 99 h 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1" h="99">
                  <a:moveTo>
                    <a:pt x="101" y="49"/>
                  </a:moveTo>
                  <a:lnTo>
                    <a:pt x="99" y="40"/>
                  </a:lnTo>
                  <a:lnTo>
                    <a:pt x="97" y="29"/>
                  </a:lnTo>
                  <a:lnTo>
                    <a:pt x="92" y="22"/>
                  </a:lnTo>
                  <a:lnTo>
                    <a:pt x="86" y="15"/>
                  </a:lnTo>
                  <a:lnTo>
                    <a:pt x="79" y="7"/>
                  </a:lnTo>
                  <a:lnTo>
                    <a:pt x="70" y="4"/>
                  </a:lnTo>
                  <a:lnTo>
                    <a:pt x="61" y="0"/>
                  </a:lnTo>
                  <a:lnTo>
                    <a:pt x="51" y="0"/>
                  </a:lnTo>
                  <a:lnTo>
                    <a:pt x="41" y="0"/>
                  </a:lnTo>
                  <a:lnTo>
                    <a:pt x="31" y="4"/>
                  </a:lnTo>
                  <a:lnTo>
                    <a:pt x="22" y="7"/>
                  </a:lnTo>
                  <a:lnTo>
                    <a:pt x="15" y="15"/>
                  </a:lnTo>
                  <a:lnTo>
                    <a:pt x="9" y="22"/>
                  </a:lnTo>
                  <a:lnTo>
                    <a:pt x="4" y="29"/>
                  </a:lnTo>
                  <a:lnTo>
                    <a:pt x="2" y="40"/>
                  </a:lnTo>
                  <a:lnTo>
                    <a:pt x="0" y="49"/>
                  </a:lnTo>
                  <a:lnTo>
                    <a:pt x="2" y="60"/>
                  </a:lnTo>
                  <a:lnTo>
                    <a:pt x="4" y="70"/>
                  </a:lnTo>
                  <a:lnTo>
                    <a:pt x="9" y="77"/>
                  </a:lnTo>
                  <a:lnTo>
                    <a:pt x="15" y="84"/>
                  </a:lnTo>
                  <a:lnTo>
                    <a:pt x="22" y="91"/>
                  </a:lnTo>
                  <a:lnTo>
                    <a:pt x="31" y="95"/>
                  </a:lnTo>
                  <a:lnTo>
                    <a:pt x="41" y="99"/>
                  </a:lnTo>
                  <a:lnTo>
                    <a:pt x="51" y="99"/>
                  </a:lnTo>
                  <a:lnTo>
                    <a:pt x="61" y="99"/>
                  </a:lnTo>
                  <a:lnTo>
                    <a:pt x="70" y="95"/>
                  </a:lnTo>
                  <a:lnTo>
                    <a:pt x="79" y="91"/>
                  </a:lnTo>
                  <a:lnTo>
                    <a:pt x="86" y="84"/>
                  </a:lnTo>
                  <a:lnTo>
                    <a:pt x="92" y="77"/>
                  </a:lnTo>
                  <a:lnTo>
                    <a:pt x="97" y="70"/>
                  </a:lnTo>
                  <a:lnTo>
                    <a:pt x="99" y="60"/>
                  </a:lnTo>
                  <a:lnTo>
                    <a:pt x="101" y="49"/>
                  </a:lnTo>
                  <a:lnTo>
                    <a:pt x="92" y="49"/>
                  </a:lnTo>
                  <a:lnTo>
                    <a:pt x="90" y="42"/>
                  </a:lnTo>
                  <a:lnTo>
                    <a:pt x="88" y="33"/>
                  </a:lnTo>
                  <a:lnTo>
                    <a:pt x="84" y="27"/>
                  </a:lnTo>
                  <a:lnTo>
                    <a:pt x="79" y="20"/>
                  </a:lnTo>
                  <a:lnTo>
                    <a:pt x="73" y="16"/>
                  </a:lnTo>
                  <a:lnTo>
                    <a:pt x="66" y="11"/>
                  </a:lnTo>
                  <a:lnTo>
                    <a:pt x="59" y="9"/>
                  </a:lnTo>
                  <a:lnTo>
                    <a:pt x="51" y="9"/>
                  </a:lnTo>
                  <a:lnTo>
                    <a:pt x="42" y="9"/>
                  </a:lnTo>
                  <a:lnTo>
                    <a:pt x="35" y="11"/>
                  </a:lnTo>
                  <a:lnTo>
                    <a:pt x="28" y="16"/>
                  </a:lnTo>
                  <a:lnTo>
                    <a:pt x="22" y="20"/>
                  </a:lnTo>
                  <a:lnTo>
                    <a:pt x="17" y="27"/>
                  </a:lnTo>
                  <a:lnTo>
                    <a:pt x="13" y="33"/>
                  </a:lnTo>
                  <a:lnTo>
                    <a:pt x="11" y="42"/>
                  </a:lnTo>
                  <a:lnTo>
                    <a:pt x="9" y="49"/>
                  </a:lnTo>
                  <a:lnTo>
                    <a:pt x="11" y="59"/>
                  </a:lnTo>
                  <a:lnTo>
                    <a:pt x="13" y="66"/>
                  </a:lnTo>
                  <a:lnTo>
                    <a:pt x="17" y="71"/>
                  </a:lnTo>
                  <a:lnTo>
                    <a:pt x="22" y="79"/>
                  </a:lnTo>
                  <a:lnTo>
                    <a:pt x="28" y="84"/>
                  </a:lnTo>
                  <a:lnTo>
                    <a:pt x="35" y="88"/>
                  </a:lnTo>
                  <a:lnTo>
                    <a:pt x="42" y="90"/>
                  </a:lnTo>
                  <a:lnTo>
                    <a:pt x="51" y="90"/>
                  </a:lnTo>
                  <a:lnTo>
                    <a:pt x="59" y="90"/>
                  </a:lnTo>
                  <a:lnTo>
                    <a:pt x="66" y="88"/>
                  </a:lnTo>
                  <a:lnTo>
                    <a:pt x="73" y="84"/>
                  </a:lnTo>
                  <a:lnTo>
                    <a:pt x="79" y="79"/>
                  </a:lnTo>
                  <a:lnTo>
                    <a:pt x="84" y="71"/>
                  </a:lnTo>
                  <a:lnTo>
                    <a:pt x="88" y="66"/>
                  </a:lnTo>
                  <a:lnTo>
                    <a:pt x="90" y="59"/>
                  </a:lnTo>
                  <a:lnTo>
                    <a:pt x="92" y="49"/>
                  </a:lnTo>
                  <a:lnTo>
                    <a:pt x="101" y="49"/>
                  </a:lnTo>
                  <a:close/>
                </a:path>
              </a:pathLst>
            </a:custGeom>
            <a:solidFill>
              <a:srgbClr val="F5FBFF"/>
            </a:solidFill>
            <a:ln w="9525">
              <a:noFill/>
              <a:round/>
              <a:headEnd/>
              <a:tailEnd/>
            </a:ln>
          </p:spPr>
          <p:txBody>
            <a:bodyPr/>
            <a:lstStyle/>
            <a:p>
              <a:endParaRPr lang="en-US"/>
            </a:p>
          </p:txBody>
        </p:sp>
        <p:sp>
          <p:nvSpPr>
            <p:cNvPr id="49337" name="Freeform 402"/>
            <p:cNvSpPr>
              <a:spLocks/>
            </p:cNvSpPr>
            <p:nvPr/>
          </p:nvSpPr>
          <p:spPr bwMode="auto">
            <a:xfrm>
              <a:off x="3977923" y="3327419"/>
              <a:ext cx="125588" cy="144462"/>
            </a:xfrm>
            <a:custGeom>
              <a:avLst/>
              <a:gdLst>
                <a:gd name="T0" fmla="*/ 2147483647 w 89"/>
                <a:gd name="T1" fmla="*/ 2147483647 h 91"/>
                <a:gd name="T2" fmla="*/ 2147483647 w 89"/>
                <a:gd name="T3" fmla="*/ 2147483647 h 91"/>
                <a:gd name="T4" fmla="*/ 2147483647 w 89"/>
                <a:gd name="T5" fmla="*/ 2147483647 h 91"/>
                <a:gd name="T6" fmla="*/ 2147483647 w 89"/>
                <a:gd name="T7" fmla="*/ 2147483647 h 91"/>
                <a:gd name="T8" fmla="*/ 2147483647 w 89"/>
                <a:gd name="T9" fmla="*/ 2147483647 h 91"/>
                <a:gd name="T10" fmla="*/ 2147483647 w 89"/>
                <a:gd name="T11" fmla="*/ 2147483647 h 91"/>
                <a:gd name="T12" fmla="*/ 2147483647 w 89"/>
                <a:gd name="T13" fmla="*/ 2147483647 h 91"/>
                <a:gd name="T14" fmla="*/ 0 w 89"/>
                <a:gd name="T15" fmla="*/ 2147483647 h 91"/>
                <a:gd name="T16" fmla="*/ 0 w 89"/>
                <a:gd name="T17" fmla="*/ 2147483647 h 91"/>
                <a:gd name="T18" fmla="*/ 2147483647 w 89"/>
                <a:gd name="T19" fmla="*/ 2147483647 h 91"/>
                <a:gd name="T20" fmla="*/ 2147483647 w 89"/>
                <a:gd name="T21" fmla="*/ 2147483647 h 91"/>
                <a:gd name="T22" fmla="*/ 2147483647 w 89"/>
                <a:gd name="T23" fmla="*/ 2147483647 h 91"/>
                <a:gd name="T24" fmla="*/ 2147483647 w 89"/>
                <a:gd name="T25" fmla="*/ 2147483647 h 91"/>
                <a:gd name="T26" fmla="*/ 2147483647 w 89"/>
                <a:gd name="T27" fmla="*/ 2147483647 h 91"/>
                <a:gd name="T28" fmla="*/ 2147483647 w 89"/>
                <a:gd name="T29" fmla="*/ 2147483647 h 91"/>
                <a:gd name="T30" fmla="*/ 2147483647 w 89"/>
                <a:gd name="T31" fmla="*/ 2147483647 h 91"/>
                <a:gd name="T32" fmla="*/ 2147483647 w 89"/>
                <a:gd name="T33" fmla="*/ 2147483647 h 91"/>
                <a:gd name="T34" fmla="*/ 2147483647 w 89"/>
                <a:gd name="T35" fmla="*/ 2147483647 h 91"/>
                <a:gd name="T36" fmla="*/ 2147483647 w 89"/>
                <a:gd name="T37" fmla="*/ 2147483647 h 91"/>
                <a:gd name="T38" fmla="*/ 2147483647 w 89"/>
                <a:gd name="T39" fmla="*/ 2147483647 h 91"/>
                <a:gd name="T40" fmla="*/ 2147483647 w 89"/>
                <a:gd name="T41" fmla="*/ 2147483647 h 91"/>
                <a:gd name="T42" fmla="*/ 2147483647 w 89"/>
                <a:gd name="T43" fmla="*/ 2147483647 h 91"/>
                <a:gd name="T44" fmla="*/ 2147483647 w 89"/>
                <a:gd name="T45" fmla="*/ 2147483647 h 91"/>
                <a:gd name="T46" fmla="*/ 2147483647 w 89"/>
                <a:gd name="T47" fmla="*/ 2147483647 h 91"/>
                <a:gd name="T48" fmla="*/ 2147483647 w 89"/>
                <a:gd name="T49" fmla="*/ 2147483647 h 91"/>
                <a:gd name="T50" fmla="*/ 2147483647 w 89"/>
                <a:gd name="T51" fmla="*/ 2147483647 h 91"/>
                <a:gd name="T52" fmla="*/ 2147483647 w 89"/>
                <a:gd name="T53" fmla="*/ 2147483647 h 91"/>
                <a:gd name="T54" fmla="*/ 2147483647 w 89"/>
                <a:gd name="T55" fmla="*/ 2147483647 h 91"/>
                <a:gd name="T56" fmla="*/ 2147483647 w 89"/>
                <a:gd name="T57" fmla="*/ 2147483647 h 91"/>
                <a:gd name="T58" fmla="*/ 2147483647 w 89"/>
                <a:gd name="T59" fmla="*/ 2147483647 h 91"/>
                <a:gd name="T60" fmla="*/ 2147483647 w 89"/>
                <a:gd name="T61" fmla="*/ 2147483647 h 91"/>
                <a:gd name="T62" fmla="*/ 2147483647 w 89"/>
                <a:gd name="T63" fmla="*/ 2147483647 h 91"/>
                <a:gd name="T64" fmla="*/ 2147483647 w 89"/>
                <a:gd name="T65" fmla="*/ 2147483647 h 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9"/>
                <a:gd name="T100" fmla="*/ 0 h 91"/>
                <a:gd name="T101" fmla="*/ 89 w 89"/>
                <a:gd name="T102" fmla="*/ 91 h 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9" h="91">
                  <a:moveTo>
                    <a:pt x="89" y="45"/>
                  </a:moveTo>
                  <a:lnTo>
                    <a:pt x="89" y="36"/>
                  </a:lnTo>
                  <a:lnTo>
                    <a:pt x="86" y="27"/>
                  </a:lnTo>
                  <a:lnTo>
                    <a:pt x="82" y="20"/>
                  </a:lnTo>
                  <a:lnTo>
                    <a:pt x="77" y="12"/>
                  </a:lnTo>
                  <a:lnTo>
                    <a:pt x="69" y="7"/>
                  </a:lnTo>
                  <a:lnTo>
                    <a:pt x="62" y="3"/>
                  </a:lnTo>
                  <a:lnTo>
                    <a:pt x="55" y="1"/>
                  </a:lnTo>
                  <a:lnTo>
                    <a:pt x="45" y="0"/>
                  </a:lnTo>
                  <a:lnTo>
                    <a:pt x="36" y="1"/>
                  </a:lnTo>
                  <a:lnTo>
                    <a:pt x="27" y="3"/>
                  </a:lnTo>
                  <a:lnTo>
                    <a:pt x="20" y="7"/>
                  </a:lnTo>
                  <a:lnTo>
                    <a:pt x="13" y="12"/>
                  </a:lnTo>
                  <a:lnTo>
                    <a:pt x="7" y="20"/>
                  </a:lnTo>
                  <a:lnTo>
                    <a:pt x="3" y="27"/>
                  </a:lnTo>
                  <a:lnTo>
                    <a:pt x="0" y="36"/>
                  </a:lnTo>
                  <a:lnTo>
                    <a:pt x="0" y="45"/>
                  </a:lnTo>
                  <a:lnTo>
                    <a:pt x="0" y="55"/>
                  </a:lnTo>
                  <a:lnTo>
                    <a:pt x="3" y="64"/>
                  </a:lnTo>
                  <a:lnTo>
                    <a:pt x="7" y="71"/>
                  </a:lnTo>
                  <a:lnTo>
                    <a:pt x="13" y="78"/>
                  </a:lnTo>
                  <a:lnTo>
                    <a:pt x="20" y="84"/>
                  </a:lnTo>
                  <a:lnTo>
                    <a:pt x="27" y="87"/>
                  </a:lnTo>
                  <a:lnTo>
                    <a:pt x="36" y="89"/>
                  </a:lnTo>
                  <a:lnTo>
                    <a:pt x="45" y="91"/>
                  </a:lnTo>
                  <a:lnTo>
                    <a:pt x="55" y="89"/>
                  </a:lnTo>
                  <a:lnTo>
                    <a:pt x="62" y="87"/>
                  </a:lnTo>
                  <a:lnTo>
                    <a:pt x="69" y="84"/>
                  </a:lnTo>
                  <a:lnTo>
                    <a:pt x="77" y="78"/>
                  </a:lnTo>
                  <a:lnTo>
                    <a:pt x="82" y="71"/>
                  </a:lnTo>
                  <a:lnTo>
                    <a:pt x="86" y="64"/>
                  </a:lnTo>
                  <a:lnTo>
                    <a:pt x="89" y="55"/>
                  </a:lnTo>
                  <a:lnTo>
                    <a:pt x="89" y="45"/>
                  </a:lnTo>
                  <a:lnTo>
                    <a:pt x="80" y="45"/>
                  </a:lnTo>
                  <a:lnTo>
                    <a:pt x="80" y="38"/>
                  </a:lnTo>
                  <a:lnTo>
                    <a:pt x="78" y="31"/>
                  </a:lnTo>
                  <a:lnTo>
                    <a:pt x="75" y="25"/>
                  </a:lnTo>
                  <a:lnTo>
                    <a:pt x="71" y="20"/>
                  </a:lnTo>
                  <a:lnTo>
                    <a:pt x="66" y="16"/>
                  </a:lnTo>
                  <a:lnTo>
                    <a:pt x="58" y="12"/>
                  </a:lnTo>
                  <a:lnTo>
                    <a:pt x="53" y="11"/>
                  </a:lnTo>
                  <a:lnTo>
                    <a:pt x="45" y="9"/>
                  </a:lnTo>
                  <a:lnTo>
                    <a:pt x="38" y="11"/>
                  </a:lnTo>
                  <a:lnTo>
                    <a:pt x="31" y="12"/>
                  </a:lnTo>
                  <a:lnTo>
                    <a:pt x="24" y="16"/>
                  </a:lnTo>
                  <a:lnTo>
                    <a:pt x="18" y="20"/>
                  </a:lnTo>
                  <a:lnTo>
                    <a:pt x="14" y="25"/>
                  </a:lnTo>
                  <a:lnTo>
                    <a:pt x="11" y="31"/>
                  </a:lnTo>
                  <a:lnTo>
                    <a:pt x="9" y="38"/>
                  </a:lnTo>
                  <a:lnTo>
                    <a:pt x="9" y="45"/>
                  </a:lnTo>
                  <a:lnTo>
                    <a:pt x="9" y="53"/>
                  </a:lnTo>
                  <a:lnTo>
                    <a:pt x="11" y="60"/>
                  </a:lnTo>
                  <a:lnTo>
                    <a:pt x="14" y="66"/>
                  </a:lnTo>
                  <a:lnTo>
                    <a:pt x="18" y="71"/>
                  </a:lnTo>
                  <a:lnTo>
                    <a:pt x="24" y="75"/>
                  </a:lnTo>
                  <a:lnTo>
                    <a:pt x="31" y="78"/>
                  </a:lnTo>
                  <a:lnTo>
                    <a:pt x="38" y="80"/>
                  </a:lnTo>
                  <a:lnTo>
                    <a:pt x="45" y="82"/>
                  </a:lnTo>
                  <a:lnTo>
                    <a:pt x="53" y="80"/>
                  </a:lnTo>
                  <a:lnTo>
                    <a:pt x="58" y="78"/>
                  </a:lnTo>
                  <a:lnTo>
                    <a:pt x="66" y="75"/>
                  </a:lnTo>
                  <a:lnTo>
                    <a:pt x="71" y="71"/>
                  </a:lnTo>
                  <a:lnTo>
                    <a:pt x="75" y="66"/>
                  </a:lnTo>
                  <a:lnTo>
                    <a:pt x="78" y="60"/>
                  </a:lnTo>
                  <a:lnTo>
                    <a:pt x="80" y="53"/>
                  </a:lnTo>
                  <a:lnTo>
                    <a:pt x="80" y="45"/>
                  </a:lnTo>
                  <a:lnTo>
                    <a:pt x="89" y="45"/>
                  </a:lnTo>
                  <a:close/>
                </a:path>
              </a:pathLst>
            </a:custGeom>
            <a:solidFill>
              <a:srgbClr val="F6FBFF"/>
            </a:solidFill>
            <a:ln w="9525">
              <a:noFill/>
              <a:round/>
              <a:headEnd/>
              <a:tailEnd/>
            </a:ln>
          </p:spPr>
          <p:txBody>
            <a:bodyPr/>
            <a:lstStyle/>
            <a:p>
              <a:endParaRPr lang="en-US"/>
            </a:p>
          </p:txBody>
        </p:sp>
        <p:sp>
          <p:nvSpPr>
            <p:cNvPr id="49338" name="Freeform 403"/>
            <p:cNvSpPr>
              <a:spLocks/>
            </p:cNvSpPr>
            <p:nvPr/>
          </p:nvSpPr>
          <p:spPr bwMode="auto">
            <a:xfrm>
              <a:off x="3982158" y="3335356"/>
              <a:ext cx="117123" cy="128588"/>
            </a:xfrm>
            <a:custGeom>
              <a:avLst/>
              <a:gdLst>
                <a:gd name="T0" fmla="*/ 2147483647 w 83"/>
                <a:gd name="T1" fmla="*/ 2147483647 h 81"/>
                <a:gd name="T2" fmla="*/ 2147483647 w 83"/>
                <a:gd name="T3" fmla="*/ 2147483647 h 81"/>
                <a:gd name="T4" fmla="*/ 2147483647 w 83"/>
                <a:gd name="T5" fmla="*/ 2147483647 h 81"/>
                <a:gd name="T6" fmla="*/ 2147483647 w 83"/>
                <a:gd name="T7" fmla="*/ 0 h 81"/>
                <a:gd name="T8" fmla="*/ 2147483647 w 83"/>
                <a:gd name="T9" fmla="*/ 0 h 81"/>
                <a:gd name="T10" fmla="*/ 2147483647 w 83"/>
                <a:gd name="T11" fmla="*/ 2147483647 h 81"/>
                <a:gd name="T12" fmla="*/ 2147483647 w 83"/>
                <a:gd name="T13" fmla="*/ 2147483647 h 81"/>
                <a:gd name="T14" fmla="*/ 2147483647 w 83"/>
                <a:gd name="T15" fmla="*/ 2147483647 h 81"/>
                <a:gd name="T16" fmla="*/ 2147483647 w 83"/>
                <a:gd name="T17" fmla="*/ 2147483647 h 81"/>
                <a:gd name="T18" fmla="*/ 2147483647 w 83"/>
                <a:gd name="T19" fmla="*/ 2147483647 h 81"/>
                <a:gd name="T20" fmla="*/ 2147483647 w 83"/>
                <a:gd name="T21" fmla="*/ 2147483647 h 81"/>
                <a:gd name="T22" fmla="*/ 2147483647 w 83"/>
                <a:gd name="T23" fmla="*/ 2147483647 h 81"/>
                <a:gd name="T24" fmla="*/ 2147483647 w 83"/>
                <a:gd name="T25" fmla="*/ 2147483647 h 81"/>
                <a:gd name="T26" fmla="*/ 2147483647 w 83"/>
                <a:gd name="T27" fmla="*/ 2147483647 h 81"/>
                <a:gd name="T28" fmla="*/ 2147483647 w 83"/>
                <a:gd name="T29" fmla="*/ 2147483647 h 81"/>
                <a:gd name="T30" fmla="*/ 2147483647 w 83"/>
                <a:gd name="T31" fmla="*/ 2147483647 h 81"/>
                <a:gd name="T32" fmla="*/ 2147483647 w 83"/>
                <a:gd name="T33" fmla="*/ 2147483647 h 81"/>
                <a:gd name="T34" fmla="*/ 2147483647 w 83"/>
                <a:gd name="T35" fmla="*/ 2147483647 h 81"/>
                <a:gd name="T36" fmla="*/ 2147483647 w 83"/>
                <a:gd name="T37" fmla="*/ 2147483647 h 81"/>
                <a:gd name="T38" fmla="*/ 2147483647 w 83"/>
                <a:gd name="T39" fmla="*/ 2147483647 h 81"/>
                <a:gd name="T40" fmla="*/ 2147483647 w 83"/>
                <a:gd name="T41" fmla="*/ 2147483647 h 81"/>
                <a:gd name="T42" fmla="*/ 2147483647 w 83"/>
                <a:gd name="T43" fmla="*/ 2147483647 h 81"/>
                <a:gd name="T44" fmla="*/ 2147483647 w 83"/>
                <a:gd name="T45" fmla="*/ 2147483647 h 81"/>
                <a:gd name="T46" fmla="*/ 2147483647 w 83"/>
                <a:gd name="T47" fmla="*/ 2147483647 h 81"/>
                <a:gd name="T48" fmla="*/ 2147483647 w 83"/>
                <a:gd name="T49" fmla="*/ 2147483647 h 81"/>
                <a:gd name="T50" fmla="*/ 2147483647 w 83"/>
                <a:gd name="T51" fmla="*/ 2147483647 h 81"/>
                <a:gd name="T52" fmla="*/ 2147483647 w 83"/>
                <a:gd name="T53" fmla="*/ 2147483647 h 81"/>
                <a:gd name="T54" fmla="*/ 2147483647 w 83"/>
                <a:gd name="T55" fmla="*/ 2147483647 h 81"/>
                <a:gd name="T56" fmla="*/ 2147483647 w 83"/>
                <a:gd name="T57" fmla="*/ 2147483647 h 81"/>
                <a:gd name="T58" fmla="*/ 2147483647 w 83"/>
                <a:gd name="T59" fmla="*/ 2147483647 h 81"/>
                <a:gd name="T60" fmla="*/ 2147483647 w 83"/>
                <a:gd name="T61" fmla="*/ 2147483647 h 81"/>
                <a:gd name="T62" fmla="*/ 2147483647 w 83"/>
                <a:gd name="T63" fmla="*/ 2147483647 h 81"/>
                <a:gd name="T64" fmla="*/ 2147483647 w 83"/>
                <a:gd name="T65" fmla="*/ 2147483647 h 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3"/>
                <a:gd name="T100" fmla="*/ 0 h 81"/>
                <a:gd name="T101" fmla="*/ 83 w 83"/>
                <a:gd name="T102" fmla="*/ 81 h 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3" h="81">
                  <a:moveTo>
                    <a:pt x="83" y="40"/>
                  </a:moveTo>
                  <a:lnTo>
                    <a:pt x="81" y="33"/>
                  </a:lnTo>
                  <a:lnTo>
                    <a:pt x="79" y="24"/>
                  </a:lnTo>
                  <a:lnTo>
                    <a:pt x="75" y="18"/>
                  </a:lnTo>
                  <a:lnTo>
                    <a:pt x="70" y="11"/>
                  </a:lnTo>
                  <a:lnTo>
                    <a:pt x="64" y="7"/>
                  </a:lnTo>
                  <a:lnTo>
                    <a:pt x="57" y="2"/>
                  </a:lnTo>
                  <a:lnTo>
                    <a:pt x="50" y="0"/>
                  </a:lnTo>
                  <a:lnTo>
                    <a:pt x="42" y="0"/>
                  </a:lnTo>
                  <a:lnTo>
                    <a:pt x="33" y="0"/>
                  </a:lnTo>
                  <a:lnTo>
                    <a:pt x="26" y="2"/>
                  </a:lnTo>
                  <a:lnTo>
                    <a:pt x="19" y="7"/>
                  </a:lnTo>
                  <a:lnTo>
                    <a:pt x="13" y="11"/>
                  </a:lnTo>
                  <a:lnTo>
                    <a:pt x="8" y="18"/>
                  </a:lnTo>
                  <a:lnTo>
                    <a:pt x="4" y="24"/>
                  </a:lnTo>
                  <a:lnTo>
                    <a:pt x="2" y="33"/>
                  </a:lnTo>
                  <a:lnTo>
                    <a:pt x="0" y="40"/>
                  </a:lnTo>
                  <a:lnTo>
                    <a:pt x="2" y="50"/>
                  </a:lnTo>
                  <a:lnTo>
                    <a:pt x="4" y="57"/>
                  </a:lnTo>
                  <a:lnTo>
                    <a:pt x="8" y="62"/>
                  </a:lnTo>
                  <a:lnTo>
                    <a:pt x="13" y="70"/>
                  </a:lnTo>
                  <a:lnTo>
                    <a:pt x="19" y="75"/>
                  </a:lnTo>
                  <a:lnTo>
                    <a:pt x="26" y="79"/>
                  </a:lnTo>
                  <a:lnTo>
                    <a:pt x="33" y="81"/>
                  </a:lnTo>
                  <a:lnTo>
                    <a:pt x="42" y="81"/>
                  </a:lnTo>
                  <a:lnTo>
                    <a:pt x="50" y="81"/>
                  </a:lnTo>
                  <a:lnTo>
                    <a:pt x="57" y="79"/>
                  </a:lnTo>
                  <a:lnTo>
                    <a:pt x="64" y="75"/>
                  </a:lnTo>
                  <a:lnTo>
                    <a:pt x="70" y="70"/>
                  </a:lnTo>
                  <a:lnTo>
                    <a:pt x="75" y="62"/>
                  </a:lnTo>
                  <a:lnTo>
                    <a:pt x="79" y="57"/>
                  </a:lnTo>
                  <a:lnTo>
                    <a:pt x="81" y="50"/>
                  </a:lnTo>
                  <a:lnTo>
                    <a:pt x="83" y="40"/>
                  </a:lnTo>
                  <a:lnTo>
                    <a:pt x="74" y="40"/>
                  </a:lnTo>
                  <a:lnTo>
                    <a:pt x="74" y="35"/>
                  </a:lnTo>
                  <a:lnTo>
                    <a:pt x="72" y="28"/>
                  </a:lnTo>
                  <a:lnTo>
                    <a:pt x="68" y="22"/>
                  </a:lnTo>
                  <a:lnTo>
                    <a:pt x="64" y="18"/>
                  </a:lnTo>
                  <a:lnTo>
                    <a:pt x="59" y="15"/>
                  </a:lnTo>
                  <a:lnTo>
                    <a:pt x="53" y="11"/>
                  </a:lnTo>
                  <a:lnTo>
                    <a:pt x="48" y="9"/>
                  </a:lnTo>
                  <a:lnTo>
                    <a:pt x="42" y="9"/>
                  </a:lnTo>
                  <a:lnTo>
                    <a:pt x="35" y="9"/>
                  </a:lnTo>
                  <a:lnTo>
                    <a:pt x="30" y="11"/>
                  </a:lnTo>
                  <a:lnTo>
                    <a:pt x="24" y="15"/>
                  </a:lnTo>
                  <a:lnTo>
                    <a:pt x="19" y="18"/>
                  </a:lnTo>
                  <a:lnTo>
                    <a:pt x="15" y="22"/>
                  </a:lnTo>
                  <a:lnTo>
                    <a:pt x="13" y="28"/>
                  </a:lnTo>
                  <a:lnTo>
                    <a:pt x="11" y="35"/>
                  </a:lnTo>
                  <a:lnTo>
                    <a:pt x="10" y="40"/>
                  </a:lnTo>
                  <a:lnTo>
                    <a:pt x="11" y="48"/>
                  </a:lnTo>
                  <a:lnTo>
                    <a:pt x="13" y="53"/>
                  </a:lnTo>
                  <a:lnTo>
                    <a:pt x="15" y="59"/>
                  </a:lnTo>
                  <a:lnTo>
                    <a:pt x="19" y="62"/>
                  </a:lnTo>
                  <a:lnTo>
                    <a:pt x="24" y="66"/>
                  </a:lnTo>
                  <a:lnTo>
                    <a:pt x="30" y="70"/>
                  </a:lnTo>
                  <a:lnTo>
                    <a:pt x="35" y="71"/>
                  </a:lnTo>
                  <a:lnTo>
                    <a:pt x="42" y="71"/>
                  </a:lnTo>
                  <a:lnTo>
                    <a:pt x="48" y="71"/>
                  </a:lnTo>
                  <a:lnTo>
                    <a:pt x="53" y="70"/>
                  </a:lnTo>
                  <a:lnTo>
                    <a:pt x="59" y="66"/>
                  </a:lnTo>
                  <a:lnTo>
                    <a:pt x="64" y="62"/>
                  </a:lnTo>
                  <a:lnTo>
                    <a:pt x="68" y="59"/>
                  </a:lnTo>
                  <a:lnTo>
                    <a:pt x="72" y="53"/>
                  </a:lnTo>
                  <a:lnTo>
                    <a:pt x="74" y="48"/>
                  </a:lnTo>
                  <a:lnTo>
                    <a:pt x="74" y="40"/>
                  </a:lnTo>
                  <a:lnTo>
                    <a:pt x="83" y="40"/>
                  </a:lnTo>
                  <a:close/>
                </a:path>
              </a:pathLst>
            </a:custGeom>
            <a:solidFill>
              <a:srgbClr val="F7FBFF"/>
            </a:solidFill>
            <a:ln w="9525">
              <a:noFill/>
              <a:round/>
              <a:headEnd/>
              <a:tailEnd/>
            </a:ln>
          </p:spPr>
          <p:txBody>
            <a:bodyPr/>
            <a:lstStyle/>
            <a:p>
              <a:endParaRPr lang="en-US"/>
            </a:p>
          </p:txBody>
        </p:sp>
        <p:sp>
          <p:nvSpPr>
            <p:cNvPr id="49339" name="Freeform 404"/>
            <p:cNvSpPr>
              <a:spLocks/>
            </p:cNvSpPr>
            <p:nvPr/>
          </p:nvSpPr>
          <p:spPr bwMode="auto">
            <a:xfrm>
              <a:off x="3990625" y="3341706"/>
              <a:ext cx="100189" cy="115888"/>
            </a:xfrm>
            <a:custGeom>
              <a:avLst/>
              <a:gdLst>
                <a:gd name="T0" fmla="*/ 2147483647 w 71"/>
                <a:gd name="T1" fmla="*/ 2147483647 h 73"/>
                <a:gd name="T2" fmla="*/ 2147483647 w 71"/>
                <a:gd name="T3" fmla="*/ 2147483647 h 73"/>
                <a:gd name="T4" fmla="*/ 2147483647 w 71"/>
                <a:gd name="T5" fmla="*/ 2147483647 h 73"/>
                <a:gd name="T6" fmla="*/ 2147483647 w 71"/>
                <a:gd name="T7" fmla="*/ 2147483647 h 73"/>
                <a:gd name="T8" fmla="*/ 2147483647 w 71"/>
                <a:gd name="T9" fmla="*/ 2147483647 h 73"/>
                <a:gd name="T10" fmla="*/ 2147483647 w 71"/>
                <a:gd name="T11" fmla="*/ 2147483647 h 73"/>
                <a:gd name="T12" fmla="*/ 2147483647 w 71"/>
                <a:gd name="T13" fmla="*/ 2147483647 h 73"/>
                <a:gd name="T14" fmla="*/ 0 w 71"/>
                <a:gd name="T15" fmla="*/ 2147483647 h 73"/>
                <a:gd name="T16" fmla="*/ 0 w 71"/>
                <a:gd name="T17" fmla="*/ 2147483647 h 73"/>
                <a:gd name="T18" fmla="*/ 2147483647 w 71"/>
                <a:gd name="T19" fmla="*/ 2147483647 h 73"/>
                <a:gd name="T20" fmla="*/ 2147483647 w 71"/>
                <a:gd name="T21" fmla="*/ 2147483647 h 73"/>
                <a:gd name="T22" fmla="*/ 2147483647 w 71"/>
                <a:gd name="T23" fmla="*/ 2147483647 h 73"/>
                <a:gd name="T24" fmla="*/ 2147483647 w 71"/>
                <a:gd name="T25" fmla="*/ 2147483647 h 73"/>
                <a:gd name="T26" fmla="*/ 2147483647 w 71"/>
                <a:gd name="T27" fmla="*/ 2147483647 h 73"/>
                <a:gd name="T28" fmla="*/ 2147483647 w 71"/>
                <a:gd name="T29" fmla="*/ 2147483647 h 73"/>
                <a:gd name="T30" fmla="*/ 2147483647 w 71"/>
                <a:gd name="T31" fmla="*/ 2147483647 h 73"/>
                <a:gd name="T32" fmla="*/ 2147483647 w 71"/>
                <a:gd name="T33" fmla="*/ 2147483647 h 73"/>
                <a:gd name="T34" fmla="*/ 2147483647 w 71"/>
                <a:gd name="T35" fmla="*/ 2147483647 h 73"/>
                <a:gd name="T36" fmla="*/ 2147483647 w 71"/>
                <a:gd name="T37" fmla="*/ 2147483647 h 73"/>
                <a:gd name="T38" fmla="*/ 2147483647 w 71"/>
                <a:gd name="T39" fmla="*/ 2147483647 h 73"/>
                <a:gd name="T40" fmla="*/ 2147483647 w 71"/>
                <a:gd name="T41" fmla="*/ 2147483647 h 73"/>
                <a:gd name="T42" fmla="*/ 2147483647 w 71"/>
                <a:gd name="T43" fmla="*/ 2147483647 h 73"/>
                <a:gd name="T44" fmla="*/ 2147483647 w 71"/>
                <a:gd name="T45" fmla="*/ 2147483647 h 73"/>
                <a:gd name="T46" fmla="*/ 2147483647 w 71"/>
                <a:gd name="T47" fmla="*/ 2147483647 h 73"/>
                <a:gd name="T48" fmla="*/ 2147483647 w 71"/>
                <a:gd name="T49" fmla="*/ 2147483647 h 73"/>
                <a:gd name="T50" fmla="*/ 2147483647 w 71"/>
                <a:gd name="T51" fmla="*/ 2147483647 h 73"/>
                <a:gd name="T52" fmla="*/ 2147483647 w 71"/>
                <a:gd name="T53" fmla="*/ 2147483647 h 73"/>
                <a:gd name="T54" fmla="*/ 2147483647 w 71"/>
                <a:gd name="T55" fmla="*/ 2147483647 h 73"/>
                <a:gd name="T56" fmla="*/ 2147483647 w 71"/>
                <a:gd name="T57" fmla="*/ 2147483647 h 73"/>
                <a:gd name="T58" fmla="*/ 2147483647 w 71"/>
                <a:gd name="T59" fmla="*/ 2147483647 h 73"/>
                <a:gd name="T60" fmla="*/ 2147483647 w 71"/>
                <a:gd name="T61" fmla="*/ 2147483647 h 73"/>
                <a:gd name="T62" fmla="*/ 2147483647 w 71"/>
                <a:gd name="T63" fmla="*/ 2147483647 h 73"/>
                <a:gd name="T64" fmla="*/ 2147483647 w 71"/>
                <a:gd name="T65" fmla="*/ 2147483647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1"/>
                <a:gd name="T100" fmla="*/ 0 h 73"/>
                <a:gd name="T101" fmla="*/ 71 w 71"/>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1" h="73">
                  <a:moveTo>
                    <a:pt x="71" y="36"/>
                  </a:moveTo>
                  <a:lnTo>
                    <a:pt x="71" y="29"/>
                  </a:lnTo>
                  <a:lnTo>
                    <a:pt x="69" y="22"/>
                  </a:lnTo>
                  <a:lnTo>
                    <a:pt x="66" y="16"/>
                  </a:lnTo>
                  <a:lnTo>
                    <a:pt x="62" y="11"/>
                  </a:lnTo>
                  <a:lnTo>
                    <a:pt x="57" y="7"/>
                  </a:lnTo>
                  <a:lnTo>
                    <a:pt x="49" y="3"/>
                  </a:lnTo>
                  <a:lnTo>
                    <a:pt x="44" y="2"/>
                  </a:lnTo>
                  <a:lnTo>
                    <a:pt x="36" y="0"/>
                  </a:lnTo>
                  <a:lnTo>
                    <a:pt x="29" y="2"/>
                  </a:lnTo>
                  <a:lnTo>
                    <a:pt x="22" y="3"/>
                  </a:lnTo>
                  <a:lnTo>
                    <a:pt x="15" y="7"/>
                  </a:lnTo>
                  <a:lnTo>
                    <a:pt x="9" y="11"/>
                  </a:lnTo>
                  <a:lnTo>
                    <a:pt x="5" y="16"/>
                  </a:lnTo>
                  <a:lnTo>
                    <a:pt x="2" y="22"/>
                  </a:lnTo>
                  <a:lnTo>
                    <a:pt x="0" y="29"/>
                  </a:lnTo>
                  <a:lnTo>
                    <a:pt x="0" y="36"/>
                  </a:lnTo>
                  <a:lnTo>
                    <a:pt x="0" y="44"/>
                  </a:lnTo>
                  <a:lnTo>
                    <a:pt x="2" y="51"/>
                  </a:lnTo>
                  <a:lnTo>
                    <a:pt x="5" y="57"/>
                  </a:lnTo>
                  <a:lnTo>
                    <a:pt x="9" y="62"/>
                  </a:lnTo>
                  <a:lnTo>
                    <a:pt x="15" y="66"/>
                  </a:lnTo>
                  <a:lnTo>
                    <a:pt x="22" y="69"/>
                  </a:lnTo>
                  <a:lnTo>
                    <a:pt x="29" y="71"/>
                  </a:lnTo>
                  <a:lnTo>
                    <a:pt x="36" y="73"/>
                  </a:lnTo>
                  <a:lnTo>
                    <a:pt x="44" y="71"/>
                  </a:lnTo>
                  <a:lnTo>
                    <a:pt x="49" y="69"/>
                  </a:lnTo>
                  <a:lnTo>
                    <a:pt x="57" y="66"/>
                  </a:lnTo>
                  <a:lnTo>
                    <a:pt x="62" y="62"/>
                  </a:lnTo>
                  <a:lnTo>
                    <a:pt x="66" y="57"/>
                  </a:lnTo>
                  <a:lnTo>
                    <a:pt x="69" y="51"/>
                  </a:lnTo>
                  <a:lnTo>
                    <a:pt x="71" y="44"/>
                  </a:lnTo>
                  <a:lnTo>
                    <a:pt x="71" y="36"/>
                  </a:lnTo>
                  <a:lnTo>
                    <a:pt x="62" y="36"/>
                  </a:lnTo>
                  <a:lnTo>
                    <a:pt x="62" y="31"/>
                  </a:lnTo>
                  <a:lnTo>
                    <a:pt x="60" y="25"/>
                  </a:lnTo>
                  <a:lnTo>
                    <a:pt x="58" y="22"/>
                  </a:lnTo>
                  <a:lnTo>
                    <a:pt x="55" y="18"/>
                  </a:lnTo>
                  <a:lnTo>
                    <a:pt x="51" y="14"/>
                  </a:lnTo>
                  <a:lnTo>
                    <a:pt x="46" y="11"/>
                  </a:lnTo>
                  <a:lnTo>
                    <a:pt x="42" y="9"/>
                  </a:lnTo>
                  <a:lnTo>
                    <a:pt x="36" y="9"/>
                  </a:lnTo>
                  <a:lnTo>
                    <a:pt x="31" y="9"/>
                  </a:lnTo>
                  <a:lnTo>
                    <a:pt x="26" y="11"/>
                  </a:lnTo>
                  <a:lnTo>
                    <a:pt x="20" y="14"/>
                  </a:lnTo>
                  <a:lnTo>
                    <a:pt x="16" y="18"/>
                  </a:lnTo>
                  <a:lnTo>
                    <a:pt x="13" y="22"/>
                  </a:lnTo>
                  <a:lnTo>
                    <a:pt x="11" y="25"/>
                  </a:lnTo>
                  <a:lnTo>
                    <a:pt x="9" y="31"/>
                  </a:lnTo>
                  <a:lnTo>
                    <a:pt x="9" y="36"/>
                  </a:lnTo>
                  <a:lnTo>
                    <a:pt x="9" y="42"/>
                  </a:lnTo>
                  <a:lnTo>
                    <a:pt x="11" y="47"/>
                  </a:lnTo>
                  <a:lnTo>
                    <a:pt x="13" y="51"/>
                  </a:lnTo>
                  <a:lnTo>
                    <a:pt x="16" y="57"/>
                  </a:lnTo>
                  <a:lnTo>
                    <a:pt x="20" y="58"/>
                  </a:lnTo>
                  <a:lnTo>
                    <a:pt x="26" y="62"/>
                  </a:lnTo>
                  <a:lnTo>
                    <a:pt x="31" y="64"/>
                  </a:lnTo>
                  <a:lnTo>
                    <a:pt x="36" y="64"/>
                  </a:lnTo>
                  <a:lnTo>
                    <a:pt x="42" y="64"/>
                  </a:lnTo>
                  <a:lnTo>
                    <a:pt x="46" y="62"/>
                  </a:lnTo>
                  <a:lnTo>
                    <a:pt x="51" y="58"/>
                  </a:lnTo>
                  <a:lnTo>
                    <a:pt x="55" y="57"/>
                  </a:lnTo>
                  <a:lnTo>
                    <a:pt x="58" y="51"/>
                  </a:lnTo>
                  <a:lnTo>
                    <a:pt x="60" y="47"/>
                  </a:lnTo>
                  <a:lnTo>
                    <a:pt x="62" y="42"/>
                  </a:lnTo>
                  <a:lnTo>
                    <a:pt x="62" y="36"/>
                  </a:lnTo>
                  <a:lnTo>
                    <a:pt x="71" y="36"/>
                  </a:lnTo>
                  <a:close/>
                </a:path>
              </a:pathLst>
            </a:custGeom>
            <a:solidFill>
              <a:srgbClr val="F8FCFF"/>
            </a:solidFill>
            <a:ln w="9525">
              <a:noFill/>
              <a:round/>
              <a:headEnd/>
              <a:tailEnd/>
            </a:ln>
          </p:spPr>
          <p:txBody>
            <a:bodyPr/>
            <a:lstStyle/>
            <a:p>
              <a:endParaRPr lang="en-US"/>
            </a:p>
          </p:txBody>
        </p:sp>
        <p:sp>
          <p:nvSpPr>
            <p:cNvPr id="49340" name="Freeform 405"/>
            <p:cNvSpPr>
              <a:spLocks/>
            </p:cNvSpPr>
            <p:nvPr/>
          </p:nvSpPr>
          <p:spPr bwMode="auto">
            <a:xfrm>
              <a:off x="3996269" y="3349645"/>
              <a:ext cx="90311" cy="98425"/>
            </a:xfrm>
            <a:custGeom>
              <a:avLst/>
              <a:gdLst>
                <a:gd name="T0" fmla="*/ 2147483647 w 64"/>
                <a:gd name="T1" fmla="*/ 2147483647 h 62"/>
                <a:gd name="T2" fmla="*/ 2147483647 w 64"/>
                <a:gd name="T3" fmla="*/ 2147483647 h 62"/>
                <a:gd name="T4" fmla="*/ 2147483647 w 64"/>
                <a:gd name="T5" fmla="*/ 2147483647 h 62"/>
                <a:gd name="T6" fmla="*/ 2147483647 w 64"/>
                <a:gd name="T7" fmla="*/ 0 h 62"/>
                <a:gd name="T8" fmla="*/ 2147483647 w 64"/>
                <a:gd name="T9" fmla="*/ 0 h 62"/>
                <a:gd name="T10" fmla="*/ 2147483647 w 64"/>
                <a:gd name="T11" fmla="*/ 2147483647 h 62"/>
                <a:gd name="T12" fmla="*/ 2147483647 w 64"/>
                <a:gd name="T13" fmla="*/ 2147483647 h 62"/>
                <a:gd name="T14" fmla="*/ 2147483647 w 64"/>
                <a:gd name="T15" fmla="*/ 2147483647 h 62"/>
                <a:gd name="T16" fmla="*/ 2147483647 w 64"/>
                <a:gd name="T17" fmla="*/ 2147483647 h 62"/>
                <a:gd name="T18" fmla="*/ 2147483647 w 64"/>
                <a:gd name="T19" fmla="*/ 2147483647 h 62"/>
                <a:gd name="T20" fmla="*/ 2147483647 w 64"/>
                <a:gd name="T21" fmla="*/ 2147483647 h 62"/>
                <a:gd name="T22" fmla="*/ 2147483647 w 64"/>
                <a:gd name="T23" fmla="*/ 2147483647 h 62"/>
                <a:gd name="T24" fmla="*/ 2147483647 w 64"/>
                <a:gd name="T25" fmla="*/ 2147483647 h 62"/>
                <a:gd name="T26" fmla="*/ 2147483647 w 64"/>
                <a:gd name="T27" fmla="*/ 2147483647 h 62"/>
                <a:gd name="T28" fmla="*/ 2147483647 w 64"/>
                <a:gd name="T29" fmla="*/ 2147483647 h 62"/>
                <a:gd name="T30" fmla="*/ 2147483647 w 64"/>
                <a:gd name="T31" fmla="*/ 2147483647 h 62"/>
                <a:gd name="T32" fmla="*/ 2147483647 w 64"/>
                <a:gd name="T33" fmla="*/ 2147483647 h 62"/>
                <a:gd name="T34" fmla="*/ 2147483647 w 64"/>
                <a:gd name="T35" fmla="*/ 2147483647 h 62"/>
                <a:gd name="T36" fmla="*/ 2147483647 w 64"/>
                <a:gd name="T37" fmla="*/ 2147483647 h 62"/>
                <a:gd name="T38" fmla="*/ 2147483647 w 64"/>
                <a:gd name="T39" fmla="*/ 2147483647 h 62"/>
                <a:gd name="T40" fmla="*/ 2147483647 w 64"/>
                <a:gd name="T41" fmla="*/ 2147483647 h 62"/>
                <a:gd name="T42" fmla="*/ 2147483647 w 64"/>
                <a:gd name="T43" fmla="*/ 2147483647 h 62"/>
                <a:gd name="T44" fmla="*/ 2147483647 w 64"/>
                <a:gd name="T45" fmla="*/ 2147483647 h 62"/>
                <a:gd name="T46" fmla="*/ 2147483647 w 64"/>
                <a:gd name="T47" fmla="*/ 2147483647 h 62"/>
                <a:gd name="T48" fmla="*/ 2147483647 w 64"/>
                <a:gd name="T49" fmla="*/ 2147483647 h 62"/>
                <a:gd name="T50" fmla="*/ 2147483647 w 64"/>
                <a:gd name="T51" fmla="*/ 2147483647 h 62"/>
                <a:gd name="T52" fmla="*/ 2147483647 w 64"/>
                <a:gd name="T53" fmla="*/ 2147483647 h 62"/>
                <a:gd name="T54" fmla="*/ 2147483647 w 64"/>
                <a:gd name="T55" fmla="*/ 2147483647 h 62"/>
                <a:gd name="T56" fmla="*/ 2147483647 w 64"/>
                <a:gd name="T57" fmla="*/ 2147483647 h 62"/>
                <a:gd name="T58" fmla="*/ 2147483647 w 64"/>
                <a:gd name="T59" fmla="*/ 2147483647 h 62"/>
                <a:gd name="T60" fmla="*/ 2147483647 w 64"/>
                <a:gd name="T61" fmla="*/ 2147483647 h 62"/>
                <a:gd name="T62" fmla="*/ 2147483647 w 64"/>
                <a:gd name="T63" fmla="*/ 2147483647 h 62"/>
                <a:gd name="T64" fmla="*/ 2147483647 w 64"/>
                <a:gd name="T65" fmla="*/ 2147483647 h 6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62"/>
                <a:gd name="T101" fmla="*/ 64 w 64"/>
                <a:gd name="T102" fmla="*/ 62 h 6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62">
                  <a:moveTo>
                    <a:pt x="64" y="31"/>
                  </a:moveTo>
                  <a:lnTo>
                    <a:pt x="64" y="26"/>
                  </a:lnTo>
                  <a:lnTo>
                    <a:pt x="62" y="19"/>
                  </a:lnTo>
                  <a:lnTo>
                    <a:pt x="58" y="13"/>
                  </a:lnTo>
                  <a:lnTo>
                    <a:pt x="54" y="9"/>
                  </a:lnTo>
                  <a:lnTo>
                    <a:pt x="49" y="6"/>
                  </a:lnTo>
                  <a:lnTo>
                    <a:pt x="43" y="2"/>
                  </a:lnTo>
                  <a:lnTo>
                    <a:pt x="38" y="0"/>
                  </a:lnTo>
                  <a:lnTo>
                    <a:pt x="32" y="0"/>
                  </a:lnTo>
                  <a:lnTo>
                    <a:pt x="25" y="0"/>
                  </a:lnTo>
                  <a:lnTo>
                    <a:pt x="20" y="2"/>
                  </a:lnTo>
                  <a:lnTo>
                    <a:pt x="14" y="6"/>
                  </a:lnTo>
                  <a:lnTo>
                    <a:pt x="9" y="9"/>
                  </a:lnTo>
                  <a:lnTo>
                    <a:pt x="5" y="13"/>
                  </a:lnTo>
                  <a:lnTo>
                    <a:pt x="3" y="19"/>
                  </a:lnTo>
                  <a:lnTo>
                    <a:pt x="1" y="26"/>
                  </a:lnTo>
                  <a:lnTo>
                    <a:pt x="0" y="31"/>
                  </a:lnTo>
                  <a:lnTo>
                    <a:pt x="1" y="39"/>
                  </a:lnTo>
                  <a:lnTo>
                    <a:pt x="3" y="44"/>
                  </a:lnTo>
                  <a:lnTo>
                    <a:pt x="5" y="50"/>
                  </a:lnTo>
                  <a:lnTo>
                    <a:pt x="9" y="53"/>
                  </a:lnTo>
                  <a:lnTo>
                    <a:pt x="14" y="57"/>
                  </a:lnTo>
                  <a:lnTo>
                    <a:pt x="20" y="61"/>
                  </a:lnTo>
                  <a:lnTo>
                    <a:pt x="25" y="62"/>
                  </a:lnTo>
                  <a:lnTo>
                    <a:pt x="32" y="62"/>
                  </a:lnTo>
                  <a:lnTo>
                    <a:pt x="38" y="62"/>
                  </a:lnTo>
                  <a:lnTo>
                    <a:pt x="43" y="61"/>
                  </a:lnTo>
                  <a:lnTo>
                    <a:pt x="49" y="57"/>
                  </a:lnTo>
                  <a:lnTo>
                    <a:pt x="54" y="53"/>
                  </a:lnTo>
                  <a:lnTo>
                    <a:pt x="58" y="50"/>
                  </a:lnTo>
                  <a:lnTo>
                    <a:pt x="62" y="44"/>
                  </a:lnTo>
                  <a:lnTo>
                    <a:pt x="64" y="39"/>
                  </a:lnTo>
                  <a:lnTo>
                    <a:pt x="64" y="31"/>
                  </a:lnTo>
                  <a:lnTo>
                    <a:pt x="54" y="31"/>
                  </a:lnTo>
                  <a:lnTo>
                    <a:pt x="54" y="28"/>
                  </a:lnTo>
                  <a:lnTo>
                    <a:pt x="53" y="22"/>
                  </a:lnTo>
                  <a:lnTo>
                    <a:pt x="51" y="19"/>
                  </a:lnTo>
                  <a:lnTo>
                    <a:pt x="47" y="15"/>
                  </a:lnTo>
                  <a:lnTo>
                    <a:pt x="43" y="13"/>
                  </a:lnTo>
                  <a:lnTo>
                    <a:pt x="40" y="11"/>
                  </a:lnTo>
                  <a:lnTo>
                    <a:pt x="36" y="9"/>
                  </a:lnTo>
                  <a:lnTo>
                    <a:pt x="32" y="9"/>
                  </a:lnTo>
                  <a:lnTo>
                    <a:pt x="27" y="9"/>
                  </a:lnTo>
                  <a:lnTo>
                    <a:pt x="23" y="11"/>
                  </a:lnTo>
                  <a:lnTo>
                    <a:pt x="20" y="13"/>
                  </a:lnTo>
                  <a:lnTo>
                    <a:pt x="16" y="15"/>
                  </a:lnTo>
                  <a:lnTo>
                    <a:pt x="12" y="19"/>
                  </a:lnTo>
                  <a:lnTo>
                    <a:pt x="11" y="22"/>
                  </a:lnTo>
                  <a:lnTo>
                    <a:pt x="9" y="28"/>
                  </a:lnTo>
                  <a:lnTo>
                    <a:pt x="9" y="31"/>
                  </a:lnTo>
                  <a:lnTo>
                    <a:pt x="9" y="37"/>
                  </a:lnTo>
                  <a:lnTo>
                    <a:pt x="11" y="41"/>
                  </a:lnTo>
                  <a:lnTo>
                    <a:pt x="12" y="44"/>
                  </a:lnTo>
                  <a:lnTo>
                    <a:pt x="16" y="48"/>
                  </a:lnTo>
                  <a:lnTo>
                    <a:pt x="20" y="50"/>
                  </a:lnTo>
                  <a:lnTo>
                    <a:pt x="23" y="52"/>
                  </a:lnTo>
                  <a:lnTo>
                    <a:pt x="27" y="53"/>
                  </a:lnTo>
                  <a:lnTo>
                    <a:pt x="32" y="53"/>
                  </a:lnTo>
                  <a:lnTo>
                    <a:pt x="36" y="53"/>
                  </a:lnTo>
                  <a:lnTo>
                    <a:pt x="40" y="52"/>
                  </a:lnTo>
                  <a:lnTo>
                    <a:pt x="43" y="50"/>
                  </a:lnTo>
                  <a:lnTo>
                    <a:pt x="47" y="48"/>
                  </a:lnTo>
                  <a:lnTo>
                    <a:pt x="51" y="44"/>
                  </a:lnTo>
                  <a:lnTo>
                    <a:pt x="53" y="41"/>
                  </a:lnTo>
                  <a:lnTo>
                    <a:pt x="54" y="37"/>
                  </a:lnTo>
                  <a:lnTo>
                    <a:pt x="54" y="31"/>
                  </a:lnTo>
                  <a:lnTo>
                    <a:pt x="64" y="31"/>
                  </a:lnTo>
                  <a:close/>
                </a:path>
              </a:pathLst>
            </a:custGeom>
            <a:solidFill>
              <a:srgbClr val="F9FCFF"/>
            </a:solidFill>
            <a:ln w="9525">
              <a:noFill/>
              <a:round/>
              <a:headEnd/>
              <a:tailEnd/>
            </a:ln>
          </p:spPr>
          <p:txBody>
            <a:bodyPr/>
            <a:lstStyle/>
            <a:p>
              <a:endParaRPr lang="en-US"/>
            </a:p>
          </p:txBody>
        </p:sp>
        <p:sp>
          <p:nvSpPr>
            <p:cNvPr id="49341" name="Freeform 406"/>
            <p:cNvSpPr>
              <a:spLocks/>
            </p:cNvSpPr>
            <p:nvPr/>
          </p:nvSpPr>
          <p:spPr bwMode="auto">
            <a:xfrm>
              <a:off x="4003323" y="3355994"/>
              <a:ext cx="74788" cy="87312"/>
            </a:xfrm>
            <a:custGeom>
              <a:avLst/>
              <a:gdLst>
                <a:gd name="T0" fmla="*/ 2147483647 w 53"/>
                <a:gd name="T1" fmla="*/ 2147483647 h 55"/>
                <a:gd name="T2" fmla="*/ 2147483647 w 53"/>
                <a:gd name="T3" fmla="*/ 2147483647 h 55"/>
                <a:gd name="T4" fmla="*/ 2147483647 w 53"/>
                <a:gd name="T5" fmla="*/ 2147483647 h 55"/>
                <a:gd name="T6" fmla="*/ 2147483647 w 53"/>
                <a:gd name="T7" fmla="*/ 0 h 55"/>
                <a:gd name="T8" fmla="*/ 2147483647 w 53"/>
                <a:gd name="T9" fmla="*/ 0 h 55"/>
                <a:gd name="T10" fmla="*/ 2147483647 w 53"/>
                <a:gd name="T11" fmla="*/ 2147483647 h 55"/>
                <a:gd name="T12" fmla="*/ 2147483647 w 53"/>
                <a:gd name="T13" fmla="*/ 2147483647 h 55"/>
                <a:gd name="T14" fmla="*/ 0 w 53"/>
                <a:gd name="T15" fmla="*/ 2147483647 h 55"/>
                <a:gd name="T16" fmla="*/ 0 w 53"/>
                <a:gd name="T17" fmla="*/ 2147483647 h 55"/>
                <a:gd name="T18" fmla="*/ 2147483647 w 53"/>
                <a:gd name="T19" fmla="*/ 2147483647 h 55"/>
                <a:gd name="T20" fmla="*/ 2147483647 w 53"/>
                <a:gd name="T21" fmla="*/ 2147483647 h 55"/>
                <a:gd name="T22" fmla="*/ 2147483647 w 53"/>
                <a:gd name="T23" fmla="*/ 2147483647 h 55"/>
                <a:gd name="T24" fmla="*/ 2147483647 w 53"/>
                <a:gd name="T25" fmla="*/ 2147483647 h 55"/>
                <a:gd name="T26" fmla="*/ 2147483647 w 53"/>
                <a:gd name="T27" fmla="*/ 2147483647 h 55"/>
                <a:gd name="T28" fmla="*/ 2147483647 w 53"/>
                <a:gd name="T29" fmla="*/ 2147483647 h 55"/>
                <a:gd name="T30" fmla="*/ 2147483647 w 53"/>
                <a:gd name="T31" fmla="*/ 2147483647 h 55"/>
                <a:gd name="T32" fmla="*/ 2147483647 w 53"/>
                <a:gd name="T33" fmla="*/ 2147483647 h 55"/>
                <a:gd name="T34" fmla="*/ 2147483647 w 53"/>
                <a:gd name="T35" fmla="*/ 2147483647 h 55"/>
                <a:gd name="T36" fmla="*/ 2147483647 w 53"/>
                <a:gd name="T37" fmla="*/ 2147483647 h 55"/>
                <a:gd name="T38" fmla="*/ 2147483647 w 53"/>
                <a:gd name="T39" fmla="*/ 2147483647 h 55"/>
                <a:gd name="T40" fmla="*/ 2147483647 w 53"/>
                <a:gd name="T41" fmla="*/ 2147483647 h 55"/>
                <a:gd name="T42" fmla="*/ 2147483647 w 53"/>
                <a:gd name="T43" fmla="*/ 2147483647 h 55"/>
                <a:gd name="T44" fmla="*/ 2147483647 w 53"/>
                <a:gd name="T45" fmla="*/ 2147483647 h 55"/>
                <a:gd name="T46" fmla="*/ 2147483647 w 53"/>
                <a:gd name="T47" fmla="*/ 2147483647 h 55"/>
                <a:gd name="T48" fmla="*/ 2147483647 w 53"/>
                <a:gd name="T49" fmla="*/ 2147483647 h 55"/>
                <a:gd name="T50" fmla="*/ 2147483647 w 53"/>
                <a:gd name="T51" fmla="*/ 2147483647 h 55"/>
                <a:gd name="T52" fmla="*/ 2147483647 w 53"/>
                <a:gd name="T53" fmla="*/ 2147483647 h 55"/>
                <a:gd name="T54" fmla="*/ 2147483647 w 53"/>
                <a:gd name="T55" fmla="*/ 2147483647 h 55"/>
                <a:gd name="T56" fmla="*/ 2147483647 w 53"/>
                <a:gd name="T57" fmla="*/ 2147483647 h 55"/>
                <a:gd name="T58" fmla="*/ 2147483647 w 53"/>
                <a:gd name="T59" fmla="*/ 2147483647 h 55"/>
                <a:gd name="T60" fmla="*/ 2147483647 w 53"/>
                <a:gd name="T61" fmla="*/ 2147483647 h 55"/>
                <a:gd name="T62" fmla="*/ 2147483647 w 53"/>
                <a:gd name="T63" fmla="*/ 2147483647 h 55"/>
                <a:gd name="T64" fmla="*/ 2147483647 w 53"/>
                <a:gd name="T65" fmla="*/ 2147483647 h 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3"/>
                <a:gd name="T100" fmla="*/ 0 h 55"/>
                <a:gd name="T101" fmla="*/ 53 w 53"/>
                <a:gd name="T102" fmla="*/ 55 h 5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3" h="55">
                  <a:moveTo>
                    <a:pt x="53" y="27"/>
                  </a:moveTo>
                  <a:lnTo>
                    <a:pt x="53" y="22"/>
                  </a:lnTo>
                  <a:lnTo>
                    <a:pt x="51" y="16"/>
                  </a:lnTo>
                  <a:lnTo>
                    <a:pt x="49" y="13"/>
                  </a:lnTo>
                  <a:lnTo>
                    <a:pt x="46" y="9"/>
                  </a:lnTo>
                  <a:lnTo>
                    <a:pt x="42" y="5"/>
                  </a:lnTo>
                  <a:lnTo>
                    <a:pt x="37" y="2"/>
                  </a:lnTo>
                  <a:lnTo>
                    <a:pt x="33" y="0"/>
                  </a:lnTo>
                  <a:lnTo>
                    <a:pt x="27" y="0"/>
                  </a:lnTo>
                  <a:lnTo>
                    <a:pt x="22" y="0"/>
                  </a:lnTo>
                  <a:lnTo>
                    <a:pt x="17" y="2"/>
                  </a:lnTo>
                  <a:lnTo>
                    <a:pt x="11" y="5"/>
                  </a:lnTo>
                  <a:lnTo>
                    <a:pt x="7" y="9"/>
                  </a:lnTo>
                  <a:lnTo>
                    <a:pt x="4" y="13"/>
                  </a:lnTo>
                  <a:lnTo>
                    <a:pt x="2" y="16"/>
                  </a:lnTo>
                  <a:lnTo>
                    <a:pt x="0" y="22"/>
                  </a:lnTo>
                  <a:lnTo>
                    <a:pt x="0" y="27"/>
                  </a:lnTo>
                  <a:lnTo>
                    <a:pt x="0" y="33"/>
                  </a:lnTo>
                  <a:lnTo>
                    <a:pt x="2" y="38"/>
                  </a:lnTo>
                  <a:lnTo>
                    <a:pt x="4" y="42"/>
                  </a:lnTo>
                  <a:lnTo>
                    <a:pt x="7" y="48"/>
                  </a:lnTo>
                  <a:lnTo>
                    <a:pt x="11" y="49"/>
                  </a:lnTo>
                  <a:lnTo>
                    <a:pt x="17" y="53"/>
                  </a:lnTo>
                  <a:lnTo>
                    <a:pt x="22" y="55"/>
                  </a:lnTo>
                  <a:lnTo>
                    <a:pt x="27" y="55"/>
                  </a:lnTo>
                  <a:lnTo>
                    <a:pt x="33" y="55"/>
                  </a:lnTo>
                  <a:lnTo>
                    <a:pt x="37" y="53"/>
                  </a:lnTo>
                  <a:lnTo>
                    <a:pt x="42" y="49"/>
                  </a:lnTo>
                  <a:lnTo>
                    <a:pt x="46" y="48"/>
                  </a:lnTo>
                  <a:lnTo>
                    <a:pt x="49" y="42"/>
                  </a:lnTo>
                  <a:lnTo>
                    <a:pt x="51" y="38"/>
                  </a:lnTo>
                  <a:lnTo>
                    <a:pt x="53" y="33"/>
                  </a:lnTo>
                  <a:lnTo>
                    <a:pt x="53" y="27"/>
                  </a:lnTo>
                  <a:lnTo>
                    <a:pt x="44" y="27"/>
                  </a:lnTo>
                  <a:lnTo>
                    <a:pt x="44" y="24"/>
                  </a:lnTo>
                  <a:lnTo>
                    <a:pt x="44" y="20"/>
                  </a:lnTo>
                  <a:lnTo>
                    <a:pt x="42" y="16"/>
                  </a:lnTo>
                  <a:lnTo>
                    <a:pt x="40" y="15"/>
                  </a:lnTo>
                  <a:lnTo>
                    <a:pt x="37" y="13"/>
                  </a:lnTo>
                  <a:lnTo>
                    <a:pt x="33" y="11"/>
                  </a:lnTo>
                  <a:lnTo>
                    <a:pt x="31" y="9"/>
                  </a:lnTo>
                  <a:lnTo>
                    <a:pt x="27" y="9"/>
                  </a:lnTo>
                  <a:lnTo>
                    <a:pt x="24" y="9"/>
                  </a:lnTo>
                  <a:lnTo>
                    <a:pt x="20" y="11"/>
                  </a:lnTo>
                  <a:lnTo>
                    <a:pt x="17" y="13"/>
                  </a:lnTo>
                  <a:lnTo>
                    <a:pt x="13" y="15"/>
                  </a:lnTo>
                  <a:lnTo>
                    <a:pt x="11" y="16"/>
                  </a:lnTo>
                  <a:lnTo>
                    <a:pt x="9" y="20"/>
                  </a:lnTo>
                  <a:lnTo>
                    <a:pt x="9" y="24"/>
                  </a:lnTo>
                  <a:lnTo>
                    <a:pt x="9" y="27"/>
                  </a:lnTo>
                  <a:lnTo>
                    <a:pt x="9" y="31"/>
                  </a:lnTo>
                  <a:lnTo>
                    <a:pt x="9" y="35"/>
                  </a:lnTo>
                  <a:lnTo>
                    <a:pt x="11" y="38"/>
                  </a:lnTo>
                  <a:lnTo>
                    <a:pt x="13" y="40"/>
                  </a:lnTo>
                  <a:lnTo>
                    <a:pt x="17" y="42"/>
                  </a:lnTo>
                  <a:lnTo>
                    <a:pt x="20" y="44"/>
                  </a:lnTo>
                  <a:lnTo>
                    <a:pt x="24" y="46"/>
                  </a:lnTo>
                  <a:lnTo>
                    <a:pt x="27" y="46"/>
                  </a:lnTo>
                  <a:lnTo>
                    <a:pt x="31" y="46"/>
                  </a:lnTo>
                  <a:lnTo>
                    <a:pt x="33" y="44"/>
                  </a:lnTo>
                  <a:lnTo>
                    <a:pt x="37" y="42"/>
                  </a:lnTo>
                  <a:lnTo>
                    <a:pt x="40" y="40"/>
                  </a:lnTo>
                  <a:lnTo>
                    <a:pt x="42" y="38"/>
                  </a:lnTo>
                  <a:lnTo>
                    <a:pt x="44" y="35"/>
                  </a:lnTo>
                  <a:lnTo>
                    <a:pt x="44" y="31"/>
                  </a:lnTo>
                  <a:lnTo>
                    <a:pt x="44" y="27"/>
                  </a:lnTo>
                  <a:lnTo>
                    <a:pt x="53" y="27"/>
                  </a:lnTo>
                  <a:close/>
                </a:path>
              </a:pathLst>
            </a:custGeom>
            <a:solidFill>
              <a:srgbClr val="FAFDFF"/>
            </a:solidFill>
            <a:ln w="9525">
              <a:noFill/>
              <a:round/>
              <a:headEnd/>
              <a:tailEnd/>
            </a:ln>
          </p:spPr>
          <p:txBody>
            <a:bodyPr/>
            <a:lstStyle/>
            <a:p>
              <a:endParaRPr lang="en-US"/>
            </a:p>
          </p:txBody>
        </p:sp>
        <p:sp>
          <p:nvSpPr>
            <p:cNvPr id="49342" name="Freeform 407"/>
            <p:cNvSpPr>
              <a:spLocks/>
            </p:cNvSpPr>
            <p:nvPr/>
          </p:nvSpPr>
          <p:spPr bwMode="auto">
            <a:xfrm>
              <a:off x="4008967" y="3363931"/>
              <a:ext cx="63500" cy="69850"/>
            </a:xfrm>
            <a:custGeom>
              <a:avLst/>
              <a:gdLst>
                <a:gd name="T0" fmla="*/ 2147483647 w 45"/>
                <a:gd name="T1" fmla="*/ 2147483647 h 44"/>
                <a:gd name="T2" fmla="*/ 2147483647 w 45"/>
                <a:gd name="T3" fmla="*/ 2147483647 h 44"/>
                <a:gd name="T4" fmla="*/ 2147483647 w 45"/>
                <a:gd name="T5" fmla="*/ 2147483647 h 44"/>
                <a:gd name="T6" fmla="*/ 2147483647 w 45"/>
                <a:gd name="T7" fmla="*/ 0 h 44"/>
                <a:gd name="T8" fmla="*/ 2147483647 w 45"/>
                <a:gd name="T9" fmla="*/ 0 h 44"/>
                <a:gd name="T10" fmla="*/ 2147483647 w 45"/>
                <a:gd name="T11" fmla="*/ 2147483647 h 44"/>
                <a:gd name="T12" fmla="*/ 2147483647 w 45"/>
                <a:gd name="T13" fmla="*/ 2147483647 h 44"/>
                <a:gd name="T14" fmla="*/ 0 w 45"/>
                <a:gd name="T15" fmla="*/ 2147483647 h 44"/>
                <a:gd name="T16" fmla="*/ 0 w 45"/>
                <a:gd name="T17" fmla="*/ 2147483647 h 44"/>
                <a:gd name="T18" fmla="*/ 2147483647 w 45"/>
                <a:gd name="T19" fmla="*/ 2147483647 h 44"/>
                <a:gd name="T20" fmla="*/ 2147483647 w 45"/>
                <a:gd name="T21" fmla="*/ 2147483647 h 44"/>
                <a:gd name="T22" fmla="*/ 2147483647 w 45"/>
                <a:gd name="T23" fmla="*/ 2147483647 h 44"/>
                <a:gd name="T24" fmla="*/ 2147483647 w 45"/>
                <a:gd name="T25" fmla="*/ 2147483647 h 44"/>
                <a:gd name="T26" fmla="*/ 2147483647 w 45"/>
                <a:gd name="T27" fmla="*/ 2147483647 h 44"/>
                <a:gd name="T28" fmla="*/ 2147483647 w 45"/>
                <a:gd name="T29" fmla="*/ 2147483647 h 44"/>
                <a:gd name="T30" fmla="*/ 2147483647 w 45"/>
                <a:gd name="T31" fmla="*/ 2147483647 h 44"/>
                <a:gd name="T32" fmla="*/ 2147483647 w 45"/>
                <a:gd name="T33" fmla="*/ 2147483647 h 44"/>
                <a:gd name="T34" fmla="*/ 2147483647 w 45"/>
                <a:gd name="T35" fmla="*/ 2147483647 h 44"/>
                <a:gd name="T36" fmla="*/ 2147483647 w 45"/>
                <a:gd name="T37" fmla="*/ 2147483647 h 44"/>
                <a:gd name="T38" fmla="*/ 2147483647 w 45"/>
                <a:gd name="T39" fmla="*/ 2147483647 h 44"/>
                <a:gd name="T40" fmla="*/ 2147483647 w 45"/>
                <a:gd name="T41" fmla="*/ 2147483647 h 44"/>
                <a:gd name="T42" fmla="*/ 2147483647 w 45"/>
                <a:gd name="T43" fmla="*/ 2147483647 h 44"/>
                <a:gd name="T44" fmla="*/ 2147483647 w 45"/>
                <a:gd name="T45" fmla="*/ 2147483647 h 44"/>
                <a:gd name="T46" fmla="*/ 2147483647 w 45"/>
                <a:gd name="T47" fmla="*/ 2147483647 h 44"/>
                <a:gd name="T48" fmla="*/ 2147483647 w 45"/>
                <a:gd name="T49" fmla="*/ 2147483647 h 44"/>
                <a:gd name="T50" fmla="*/ 2147483647 w 45"/>
                <a:gd name="T51" fmla="*/ 2147483647 h 44"/>
                <a:gd name="T52" fmla="*/ 2147483647 w 45"/>
                <a:gd name="T53" fmla="*/ 2147483647 h 44"/>
                <a:gd name="T54" fmla="*/ 2147483647 w 45"/>
                <a:gd name="T55" fmla="*/ 2147483647 h 44"/>
                <a:gd name="T56" fmla="*/ 2147483647 w 45"/>
                <a:gd name="T57" fmla="*/ 2147483647 h 44"/>
                <a:gd name="T58" fmla="*/ 2147483647 w 45"/>
                <a:gd name="T59" fmla="*/ 2147483647 h 44"/>
                <a:gd name="T60" fmla="*/ 2147483647 w 45"/>
                <a:gd name="T61" fmla="*/ 2147483647 h 44"/>
                <a:gd name="T62" fmla="*/ 2147483647 w 45"/>
                <a:gd name="T63" fmla="*/ 2147483647 h 44"/>
                <a:gd name="T64" fmla="*/ 2147483647 w 45"/>
                <a:gd name="T65" fmla="*/ 2147483647 h 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5"/>
                <a:gd name="T100" fmla="*/ 0 h 44"/>
                <a:gd name="T101" fmla="*/ 45 w 45"/>
                <a:gd name="T102" fmla="*/ 44 h 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5" h="44">
                  <a:moveTo>
                    <a:pt x="45" y="22"/>
                  </a:moveTo>
                  <a:lnTo>
                    <a:pt x="45" y="19"/>
                  </a:lnTo>
                  <a:lnTo>
                    <a:pt x="44" y="13"/>
                  </a:lnTo>
                  <a:lnTo>
                    <a:pt x="42" y="10"/>
                  </a:lnTo>
                  <a:lnTo>
                    <a:pt x="38" y="6"/>
                  </a:lnTo>
                  <a:lnTo>
                    <a:pt x="34" y="4"/>
                  </a:lnTo>
                  <a:lnTo>
                    <a:pt x="31" y="2"/>
                  </a:lnTo>
                  <a:lnTo>
                    <a:pt x="27" y="0"/>
                  </a:lnTo>
                  <a:lnTo>
                    <a:pt x="23" y="0"/>
                  </a:lnTo>
                  <a:lnTo>
                    <a:pt x="18" y="0"/>
                  </a:lnTo>
                  <a:lnTo>
                    <a:pt x="14" y="2"/>
                  </a:lnTo>
                  <a:lnTo>
                    <a:pt x="11" y="4"/>
                  </a:lnTo>
                  <a:lnTo>
                    <a:pt x="7" y="6"/>
                  </a:lnTo>
                  <a:lnTo>
                    <a:pt x="3" y="10"/>
                  </a:lnTo>
                  <a:lnTo>
                    <a:pt x="2" y="13"/>
                  </a:lnTo>
                  <a:lnTo>
                    <a:pt x="0" y="19"/>
                  </a:lnTo>
                  <a:lnTo>
                    <a:pt x="0" y="22"/>
                  </a:lnTo>
                  <a:lnTo>
                    <a:pt x="0" y="28"/>
                  </a:lnTo>
                  <a:lnTo>
                    <a:pt x="2" y="32"/>
                  </a:lnTo>
                  <a:lnTo>
                    <a:pt x="3" y="35"/>
                  </a:lnTo>
                  <a:lnTo>
                    <a:pt x="7" y="39"/>
                  </a:lnTo>
                  <a:lnTo>
                    <a:pt x="11" y="41"/>
                  </a:lnTo>
                  <a:lnTo>
                    <a:pt x="14" y="43"/>
                  </a:lnTo>
                  <a:lnTo>
                    <a:pt x="18" y="44"/>
                  </a:lnTo>
                  <a:lnTo>
                    <a:pt x="23" y="44"/>
                  </a:lnTo>
                  <a:lnTo>
                    <a:pt x="27" y="44"/>
                  </a:lnTo>
                  <a:lnTo>
                    <a:pt x="31" y="43"/>
                  </a:lnTo>
                  <a:lnTo>
                    <a:pt x="34" y="41"/>
                  </a:lnTo>
                  <a:lnTo>
                    <a:pt x="38" y="39"/>
                  </a:lnTo>
                  <a:lnTo>
                    <a:pt x="42" y="35"/>
                  </a:lnTo>
                  <a:lnTo>
                    <a:pt x="44" y="32"/>
                  </a:lnTo>
                  <a:lnTo>
                    <a:pt x="45" y="28"/>
                  </a:lnTo>
                  <a:lnTo>
                    <a:pt x="45" y="22"/>
                  </a:lnTo>
                  <a:lnTo>
                    <a:pt x="36" y="22"/>
                  </a:lnTo>
                  <a:lnTo>
                    <a:pt x="36" y="21"/>
                  </a:lnTo>
                  <a:lnTo>
                    <a:pt x="34" y="17"/>
                  </a:lnTo>
                  <a:lnTo>
                    <a:pt x="34" y="15"/>
                  </a:lnTo>
                  <a:lnTo>
                    <a:pt x="33" y="13"/>
                  </a:lnTo>
                  <a:lnTo>
                    <a:pt x="31" y="11"/>
                  </a:lnTo>
                  <a:lnTo>
                    <a:pt x="27" y="10"/>
                  </a:lnTo>
                  <a:lnTo>
                    <a:pt x="25" y="10"/>
                  </a:lnTo>
                  <a:lnTo>
                    <a:pt x="23" y="10"/>
                  </a:lnTo>
                  <a:lnTo>
                    <a:pt x="20" y="10"/>
                  </a:lnTo>
                  <a:lnTo>
                    <a:pt x="18" y="10"/>
                  </a:lnTo>
                  <a:lnTo>
                    <a:pt x="14" y="11"/>
                  </a:lnTo>
                  <a:lnTo>
                    <a:pt x="13" y="13"/>
                  </a:lnTo>
                  <a:lnTo>
                    <a:pt x="11" y="15"/>
                  </a:lnTo>
                  <a:lnTo>
                    <a:pt x="11" y="17"/>
                  </a:lnTo>
                  <a:lnTo>
                    <a:pt x="9" y="21"/>
                  </a:lnTo>
                  <a:lnTo>
                    <a:pt x="9" y="22"/>
                  </a:lnTo>
                  <a:lnTo>
                    <a:pt x="9" y="26"/>
                  </a:lnTo>
                  <a:lnTo>
                    <a:pt x="11" y="28"/>
                  </a:lnTo>
                  <a:lnTo>
                    <a:pt x="11" y="30"/>
                  </a:lnTo>
                  <a:lnTo>
                    <a:pt x="13" y="32"/>
                  </a:lnTo>
                  <a:lnTo>
                    <a:pt x="14" y="33"/>
                  </a:lnTo>
                  <a:lnTo>
                    <a:pt x="18" y="35"/>
                  </a:lnTo>
                  <a:lnTo>
                    <a:pt x="20" y="35"/>
                  </a:lnTo>
                  <a:lnTo>
                    <a:pt x="23" y="35"/>
                  </a:lnTo>
                  <a:lnTo>
                    <a:pt x="25" y="35"/>
                  </a:lnTo>
                  <a:lnTo>
                    <a:pt x="27" y="35"/>
                  </a:lnTo>
                  <a:lnTo>
                    <a:pt x="31" y="33"/>
                  </a:lnTo>
                  <a:lnTo>
                    <a:pt x="33" y="32"/>
                  </a:lnTo>
                  <a:lnTo>
                    <a:pt x="34" y="30"/>
                  </a:lnTo>
                  <a:lnTo>
                    <a:pt x="34" y="28"/>
                  </a:lnTo>
                  <a:lnTo>
                    <a:pt x="36" y="26"/>
                  </a:lnTo>
                  <a:lnTo>
                    <a:pt x="36" y="22"/>
                  </a:lnTo>
                  <a:lnTo>
                    <a:pt x="45" y="22"/>
                  </a:lnTo>
                  <a:close/>
                </a:path>
              </a:pathLst>
            </a:custGeom>
            <a:solidFill>
              <a:srgbClr val="FBFDFF"/>
            </a:solidFill>
            <a:ln w="9525">
              <a:noFill/>
              <a:round/>
              <a:headEnd/>
              <a:tailEnd/>
            </a:ln>
          </p:spPr>
          <p:txBody>
            <a:bodyPr/>
            <a:lstStyle/>
            <a:p>
              <a:endParaRPr lang="en-US"/>
            </a:p>
          </p:txBody>
        </p:sp>
        <p:sp>
          <p:nvSpPr>
            <p:cNvPr id="49343" name="Freeform 408"/>
            <p:cNvSpPr>
              <a:spLocks/>
            </p:cNvSpPr>
            <p:nvPr/>
          </p:nvSpPr>
          <p:spPr bwMode="auto">
            <a:xfrm>
              <a:off x="4016025" y="3370281"/>
              <a:ext cx="49389" cy="58738"/>
            </a:xfrm>
            <a:custGeom>
              <a:avLst/>
              <a:gdLst>
                <a:gd name="T0" fmla="*/ 2147483647 w 35"/>
                <a:gd name="T1" fmla="*/ 2147483647 h 37"/>
                <a:gd name="T2" fmla="*/ 2147483647 w 35"/>
                <a:gd name="T3" fmla="*/ 2147483647 h 37"/>
                <a:gd name="T4" fmla="*/ 2147483647 w 35"/>
                <a:gd name="T5" fmla="*/ 2147483647 h 37"/>
                <a:gd name="T6" fmla="*/ 2147483647 w 35"/>
                <a:gd name="T7" fmla="*/ 0 h 37"/>
                <a:gd name="T8" fmla="*/ 2147483647 w 35"/>
                <a:gd name="T9" fmla="*/ 0 h 37"/>
                <a:gd name="T10" fmla="*/ 2147483647 w 35"/>
                <a:gd name="T11" fmla="*/ 2147483647 h 37"/>
                <a:gd name="T12" fmla="*/ 2147483647 w 35"/>
                <a:gd name="T13" fmla="*/ 2147483647 h 37"/>
                <a:gd name="T14" fmla="*/ 0 w 35"/>
                <a:gd name="T15" fmla="*/ 2147483647 h 37"/>
                <a:gd name="T16" fmla="*/ 0 w 35"/>
                <a:gd name="T17" fmla="*/ 2147483647 h 37"/>
                <a:gd name="T18" fmla="*/ 2147483647 w 35"/>
                <a:gd name="T19" fmla="*/ 2147483647 h 37"/>
                <a:gd name="T20" fmla="*/ 2147483647 w 35"/>
                <a:gd name="T21" fmla="*/ 2147483647 h 37"/>
                <a:gd name="T22" fmla="*/ 2147483647 w 35"/>
                <a:gd name="T23" fmla="*/ 2147483647 h 37"/>
                <a:gd name="T24" fmla="*/ 2147483647 w 35"/>
                <a:gd name="T25" fmla="*/ 2147483647 h 37"/>
                <a:gd name="T26" fmla="*/ 2147483647 w 35"/>
                <a:gd name="T27" fmla="*/ 2147483647 h 37"/>
                <a:gd name="T28" fmla="*/ 2147483647 w 35"/>
                <a:gd name="T29" fmla="*/ 2147483647 h 37"/>
                <a:gd name="T30" fmla="*/ 2147483647 w 35"/>
                <a:gd name="T31" fmla="*/ 2147483647 h 37"/>
                <a:gd name="T32" fmla="*/ 2147483647 w 35"/>
                <a:gd name="T33" fmla="*/ 2147483647 h 37"/>
                <a:gd name="T34" fmla="*/ 2147483647 w 35"/>
                <a:gd name="T35" fmla="*/ 2147483647 h 37"/>
                <a:gd name="T36" fmla="*/ 2147483647 w 35"/>
                <a:gd name="T37" fmla="*/ 2147483647 h 37"/>
                <a:gd name="T38" fmla="*/ 2147483647 w 35"/>
                <a:gd name="T39" fmla="*/ 2147483647 h 37"/>
                <a:gd name="T40" fmla="*/ 2147483647 w 35"/>
                <a:gd name="T41" fmla="*/ 2147483647 h 37"/>
                <a:gd name="T42" fmla="*/ 2147483647 w 35"/>
                <a:gd name="T43" fmla="*/ 2147483647 h 37"/>
                <a:gd name="T44" fmla="*/ 2147483647 w 35"/>
                <a:gd name="T45" fmla="*/ 2147483647 h 37"/>
                <a:gd name="T46" fmla="*/ 2147483647 w 35"/>
                <a:gd name="T47" fmla="*/ 2147483647 h 37"/>
                <a:gd name="T48" fmla="*/ 2147483647 w 35"/>
                <a:gd name="T49" fmla="*/ 2147483647 h 37"/>
                <a:gd name="T50" fmla="*/ 2147483647 w 35"/>
                <a:gd name="T51" fmla="*/ 2147483647 h 37"/>
                <a:gd name="T52" fmla="*/ 2147483647 w 35"/>
                <a:gd name="T53" fmla="*/ 2147483647 h 37"/>
                <a:gd name="T54" fmla="*/ 2147483647 w 35"/>
                <a:gd name="T55" fmla="*/ 2147483647 h 37"/>
                <a:gd name="T56" fmla="*/ 2147483647 w 35"/>
                <a:gd name="T57" fmla="*/ 2147483647 h 37"/>
                <a:gd name="T58" fmla="*/ 2147483647 w 35"/>
                <a:gd name="T59" fmla="*/ 2147483647 h 37"/>
                <a:gd name="T60" fmla="*/ 2147483647 w 35"/>
                <a:gd name="T61" fmla="*/ 2147483647 h 37"/>
                <a:gd name="T62" fmla="*/ 2147483647 w 35"/>
                <a:gd name="T63" fmla="*/ 2147483647 h 37"/>
                <a:gd name="T64" fmla="*/ 2147483647 w 35"/>
                <a:gd name="T65" fmla="*/ 2147483647 h 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
                <a:gd name="T100" fmla="*/ 0 h 37"/>
                <a:gd name="T101" fmla="*/ 35 w 35"/>
                <a:gd name="T102" fmla="*/ 37 h 3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 h="37">
                  <a:moveTo>
                    <a:pt x="35" y="18"/>
                  </a:moveTo>
                  <a:lnTo>
                    <a:pt x="35" y="15"/>
                  </a:lnTo>
                  <a:lnTo>
                    <a:pt x="35" y="11"/>
                  </a:lnTo>
                  <a:lnTo>
                    <a:pt x="33" y="7"/>
                  </a:lnTo>
                  <a:lnTo>
                    <a:pt x="31" y="6"/>
                  </a:lnTo>
                  <a:lnTo>
                    <a:pt x="28" y="4"/>
                  </a:lnTo>
                  <a:lnTo>
                    <a:pt x="24" y="2"/>
                  </a:lnTo>
                  <a:lnTo>
                    <a:pt x="22" y="0"/>
                  </a:lnTo>
                  <a:lnTo>
                    <a:pt x="18" y="0"/>
                  </a:lnTo>
                  <a:lnTo>
                    <a:pt x="15" y="0"/>
                  </a:lnTo>
                  <a:lnTo>
                    <a:pt x="11" y="2"/>
                  </a:lnTo>
                  <a:lnTo>
                    <a:pt x="8" y="4"/>
                  </a:lnTo>
                  <a:lnTo>
                    <a:pt x="4" y="6"/>
                  </a:lnTo>
                  <a:lnTo>
                    <a:pt x="2" y="7"/>
                  </a:lnTo>
                  <a:lnTo>
                    <a:pt x="0" y="11"/>
                  </a:lnTo>
                  <a:lnTo>
                    <a:pt x="0" y="15"/>
                  </a:lnTo>
                  <a:lnTo>
                    <a:pt x="0" y="18"/>
                  </a:lnTo>
                  <a:lnTo>
                    <a:pt x="0" y="22"/>
                  </a:lnTo>
                  <a:lnTo>
                    <a:pt x="0" y="26"/>
                  </a:lnTo>
                  <a:lnTo>
                    <a:pt x="2" y="29"/>
                  </a:lnTo>
                  <a:lnTo>
                    <a:pt x="4" y="31"/>
                  </a:lnTo>
                  <a:lnTo>
                    <a:pt x="8" y="33"/>
                  </a:lnTo>
                  <a:lnTo>
                    <a:pt x="11" y="35"/>
                  </a:lnTo>
                  <a:lnTo>
                    <a:pt x="15" y="37"/>
                  </a:lnTo>
                  <a:lnTo>
                    <a:pt x="18" y="37"/>
                  </a:lnTo>
                  <a:lnTo>
                    <a:pt x="22" y="37"/>
                  </a:lnTo>
                  <a:lnTo>
                    <a:pt x="24" y="35"/>
                  </a:lnTo>
                  <a:lnTo>
                    <a:pt x="28" y="33"/>
                  </a:lnTo>
                  <a:lnTo>
                    <a:pt x="31" y="31"/>
                  </a:lnTo>
                  <a:lnTo>
                    <a:pt x="33" y="29"/>
                  </a:lnTo>
                  <a:lnTo>
                    <a:pt x="35" y="26"/>
                  </a:lnTo>
                  <a:lnTo>
                    <a:pt x="35" y="22"/>
                  </a:lnTo>
                  <a:lnTo>
                    <a:pt x="35" y="18"/>
                  </a:lnTo>
                  <a:lnTo>
                    <a:pt x="26" y="18"/>
                  </a:lnTo>
                  <a:lnTo>
                    <a:pt x="26" y="17"/>
                  </a:lnTo>
                  <a:lnTo>
                    <a:pt x="26" y="15"/>
                  </a:lnTo>
                  <a:lnTo>
                    <a:pt x="26" y="13"/>
                  </a:lnTo>
                  <a:lnTo>
                    <a:pt x="24" y="13"/>
                  </a:lnTo>
                  <a:lnTo>
                    <a:pt x="22" y="11"/>
                  </a:lnTo>
                  <a:lnTo>
                    <a:pt x="20" y="9"/>
                  </a:lnTo>
                  <a:lnTo>
                    <a:pt x="18" y="9"/>
                  </a:lnTo>
                  <a:lnTo>
                    <a:pt x="17" y="9"/>
                  </a:lnTo>
                  <a:lnTo>
                    <a:pt x="15" y="9"/>
                  </a:lnTo>
                  <a:lnTo>
                    <a:pt x="13" y="11"/>
                  </a:lnTo>
                  <a:lnTo>
                    <a:pt x="11" y="13"/>
                  </a:lnTo>
                  <a:lnTo>
                    <a:pt x="9" y="13"/>
                  </a:lnTo>
                  <a:lnTo>
                    <a:pt x="9" y="15"/>
                  </a:lnTo>
                  <a:lnTo>
                    <a:pt x="9" y="17"/>
                  </a:lnTo>
                  <a:lnTo>
                    <a:pt x="9" y="18"/>
                  </a:lnTo>
                  <a:lnTo>
                    <a:pt x="9" y="20"/>
                  </a:lnTo>
                  <a:lnTo>
                    <a:pt x="9" y="22"/>
                  </a:lnTo>
                  <a:lnTo>
                    <a:pt x="9" y="24"/>
                  </a:lnTo>
                  <a:lnTo>
                    <a:pt x="11" y="26"/>
                  </a:lnTo>
                  <a:lnTo>
                    <a:pt x="13" y="26"/>
                  </a:lnTo>
                  <a:lnTo>
                    <a:pt x="15" y="28"/>
                  </a:lnTo>
                  <a:lnTo>
                    <a:pt x="17" y="28"/>
                  </a:lnTo>
                  <a:lnTo>
                    <a:pt x="18" y="28"/>
                  </a:lnTo>
                  <a:lnTo>
                    <a:pt x="20" y="28"/>
                  </a:lnTo>
                  <a:lnTo>
                    <a:pt x="22" y="26"/>
                  </a:lnTo>
                  <a:lnTo>
                    <a:pt x="24" y="26"/>
                  </a:lnTo>
                  <a:lnTo>
                    <a:pt x="26" y="24"/>
                  </a:lnTo>
                  <a:lnTo>
                    <a:pt x="26" y="22"/>
                  </a:lnTo>
                  <a:lnTo>
                    <a:pt x="26" y="20"/>
                  </a:lnTo>
                  <a:lnTo>
                    <a:pt x="26" y="18"/>
                  </a:lnTo>
                  <a:lnTo>
                    <a:pt x="35" y="18"/>
                  </a:lnTo>
                  <a:close/>
                </a:path>
              </a:pathLst>
            </a:custGeom>
            <a:solidFill>
              <a:srgbClr val="FCFDFF"/>
            </a:solidFill>
            <a:ln w="9525">
              <a:noFill/>
              <a:round/>
              <a:headEnd/>
              <a:tailEnd/>
            </a:ln>
          </p:spPr>
          <p:txBody>
            <a:bodyPr/>
            <a:lstStyle/>
            <a:p>
              <a:endParaRPr lang="en-US"/>
            </a:p>
          </p:txBody>
        </p:sp>
        <p:sp>
          <p:nvSpPr>
            <p:cNvPr id="49344" name="Freeform 409"/>
            <p:cNvSpPr>
              <a:spLocks/>
            </p:cNvSpPr>
            <p:nvPr/>
          </p:nvSpPr>
          <p:spPr bwMode="auto">
            <a:xfrm>
              <a:off x="4021667" y="3379806"/>
              <a:ext cx="38100" cy="39688"/>
            </a:xfrm>
            <a:custGeom>
              <a:avLst/>
              <a:gdLst>
                <a:gd name="T0" fmla="*/ 2147483647 w 27"/>
                <a:gd name="T1" fmla="*/ 2147483647 h 25"/>
                <a:gd name="T2" fmla="*/ 2147483647 w 27"/>
                <a:gd name="T3" fmla="*/ 2147483647 h 25"/>
                <a:gd name="T4" fmla="*/ 2147483647 w 27"/>
                <a:gd name="T5" fmla="*/ 2147483647 h 25"/>
                <a:gd name="T6" fmla="*/ 2147483647 w 27"/>
                <a:gd name="T7" fmla="*/ 0 h 25"/>
                <a:gd name="T8" fmla="*/ 2147483647 w 27"/>
                <a:gd name="T9" fmla="*/ 0 h 25"/>
                <a:gd name="T10" fmla="*/ 2147483647 w 27"/>
                <a:gd name="T11" fmla="*/ 2147483647 h 25"/>
                <a:gd name="T12" fmla="*/ 2147483647 w 27"/>
                <a:gd name="T13" fmla="*/ 2147483647 h 25"/>
                <a:gd name="T14" fmla="*/ 0 w 27"/>
                <a:gd name="T15" fmla="*/ 2147483647 h 25"/>
                <a:gd name="T16" fmla="*/ 0 w 27"/>
                <a:gd name="T17" fmla="*/ 2147483647 h 25"/>
                <a:gd name="T18" fmla="*/ 2147483647 w 27"/>
                <a:gd name="T19" fmla="*/ 2147483647 h 25"/>
                <a:gd name="T20" fmla="*/ 2147483647 w 27"/>
                <a:gd name="T21" fmla="*/ 2147483647 h 25"/>
                <a:gd name="T22" fmla="*/ 2147483647 w 27"/>
                <a:gd name="T23" fmla="*/ 2147483647 h 25"/>
                <a:gd name="T24" fmla="*/ 2147483647 w 27"/>
                <a:gd name="T25" fmla="*/ 2147483647 h 25"/>
                <a:gd name="T26" fmla="*/ 2147483647 w 27"/>
                <a:gd name="T27" fmla="*/ 2147483647 h 25"/>
                <a:gd name="T28" fmla="*/ 2147483647 w 27"/>
                <a:gd name="T29" fmla="*/ 2147483647 h 25"/>
                <a:gd name="T30" fmla="*/ 2147483647 w 27"/>
                <a:gd name="T31" fmla="*/ 2147483647 h 25"/>
                <a:gd name="T32" fmla="*/ 2147483647 w 27"/>
                <a:gd name="T33" fmla="*/ 2147483647 h 25"/>
                <a:gd name="T34" fmla="*/ 2147483647 w 27"/>
                <a:gd name="T35" fmla="*/ 2147483647 h 25"/>
                <a:gd name="T36" fmla="*/ 2147483647 w 27"/>
                <a:gd name="T37" fmla="*/ 2147483647 h 25"/>
                <a:gd name="T38" fmla="*/ 2147483647 w 27"/>
                <a:gd name="T39" fmla="*/ 2147483647 h 25"/>
                <a:gd name="T40" fmla="*/ 2147483647 w 27"/>
                <a:gd name="T41" fmla="*/ 2147483647 h 25"/>
                <a:gd name="T42" fmla="*/ 2147483647 w 27"/>
                <a:gd name="T43" fmla="*/ 2147483647 h 25"/>
                <a:gd name="T44" fmla="*/ 2147483647 w 27"/>
                <a:gd name="T45" fmla="*/ 2147483647 h 25"/>
                <a:gd name="T46" fmla="*/ 2147483647 w 27"/>
                <a:gd name="T47" fmla="*/ 2147483647 h 25"/>
                <a:gd name="T48" fmla="*/ 2147483647 w 27"/>
                <a:gd name="T49" fmla="*/ 2147483647 h 25"/>
                <a:gd name="T50" fmla="*/ 2147483647 w 27"/>
                <a:gd name="T51" fmla="*/ 2147483647 h 25"/>
                <a:gd name="T52" fmla="*/ 2147483647 w 27"/>
                <a:gd name="T53" fmla="*/ 2147483647 h 25"/>
                <a:gd name="T54" fmla="*/ 2147483647 w 27"/>
                <a:gd name="T55" fmla="*/ 2147483647 h 25"/>
                <a:gd name="T56" fmla="*/ 2147483647 w 27"/>
                <a:gd name="T57" fmla="*/ 2147483647 h 25"/>
                <a:gd name="T58" fmla="*/ 2147483647 w 27"/>
                <a:gd name="T59" fmla="*/ 2147483647 h 25"/>
                <a:gd name="T60" fmla="*/ 2147483647 w 27"/>
                <a:gd name="T61" fmla="*/ 2147483647 h 25"/>
                <a:gd name="T62" fmla="*/ 2147483647 w 27"/>
                <a:gd name="T63" fmla="*/ 2147483647 h 25"/>
                <a:gd name="T64" fmla="*/ 2147483647 w 27"/>
                <a:gd name="T65" fmla="*/ 2147483647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5"/>
                <a:gd name="T101" fmla="*/ 27 w 27"/>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5">
                  <a:moveTo>
                    <a:pt x="27" y="12"/>
                  </a:moveTo>
                  <a:lnTo>
                    <a:pt x="27" y="11"/>
                  </a:lnTo>
                  <a:lnTo>
                    <a:pt x="25" y="7"/>
                  </a:lnTo>
                  <a:lnTo>
                    <a:pt x="25" y="5"/>
                  </a:lnTo>
                  <a:lnTo>
                    <a:pt x="24" y="3"/>
                  </a:lnTo>
                  <a:lnTo>
                    <a:pt x="22" y="1"/>
                  </a:lnTo>
                  <a:lnTo>
                    <a:pt x="18" y="0"/>
                  </a:lnTo>
                  <a:lnTo>
                    <a:pt x="16" y="0"/>
                  </a:lnTo>
                  <a:lnTo>
                    <a:pt x="14" y="0"/>
                  </a:lnTo>
                  <a:lnTo>
                    <a:pt x="11" y="0"/>
                  </a:lnTo>
                  <a:lnTo>
                    <a:pt x="9" y="0"/>
                  </a:lnTo>
                  <a:lnTo>
                    <a:pt x="5" y="1"/>
                  </a:lnTo>
                  <a:lnTo>
                    <a:pt x="4" y="3"/>
                  </a:lnTo>
                  <a:lnTo>
                    <a:pt x="2" y="5"/>
                  </a:lnTo>
                  <a:lnTo>
                    <a:pt x="2" y="7"/>
                  </a:lnTo>
                  <a:lnTo>
                    <a:pt x="0" y="11"/>
                  </a:lnTo>
                  <a:lnTo>
                    <a:pt x="0" y="12"/>
                  </a:lnTo>
                  <a:lnTo>
                    <a:pt x="0" y="16"/>
                  </a:lnTo>
                  <a:lnTo>
                    <a:pt x="2" y="18"/>
                  </a:lnTo>
                  <a:lnTo>
                    <a:pt x="2" y="20"/>
                  </a:lnTo>
                  <a:lnTo>
                    <a:pt x="4" y="22"/>
                  </a:lnTo>
                  <a:lnTo>
                    <a:pt x="5" y="23"/>
                  </a:lnTo>
                  <a:lnTo>
                    <a:pt x="9" y="25"/>
                  </a:lnTo>
                  <a:lnTo>
                    <a:pt x="11" y="25"/>
                  </a:lnTo>
                  <a:lnTo>
                    <a:pt x="14" y="25"/>
                  </a:lnTo>
                  <a:lnTo>
                    <a:pt x="16" y="25"/>
                  </a:lnTo>
                  <a:lnTo>
                    <a:pt x="18" y="25"/>
                  </a:lnTo>
                  <a:lnTo>
                    <a:pt x="22" y="23"/>
                  </a:lnTo>
                  <a:lnTo>
                    <a:pt x="24" y="22"/>
                  </a:lnTo>
                  <a:lnTo>
                    <a:pt x="25" y="20"/>
                  </a:lnTo>
                  <a:lnTo>
                    <a:pt x="25" y="18"/>
                  </a:lnTo>
                  <a:lnTo>
                    <a:pt x="27" y="16"/>
                  </a:lnTo>
                  <a:lnTo>
                    <a:pt x="27" y="12"/>
                  </a:lnTo>
                  <a:lnTo>
                    <a:pt x="18" y="12"/>
                  </a:lnTo>
                  <a:lnTo>
                    <a:pt x="18" y="11"/>
                  </a:lnTo>
                  <a:lnTo>
                    <a:pt x="16" y="9"/>
                  </a:lnTo>
                  <a:lnTo>
                    <a:pt x="14" y="9"/>
                  </a:lnTo>
                  <a:lnTo>
                    <a:pt x="13" y="9"/>
                  </a:lnTo>
                  <a:lnTo>
                    <a:pt x="11" y="9"/>
                  </a:lnTo>
                  <a:lnTo>
                    <a:pt x="9" y="11"/>
                  </a:lnTo>
                  <a:lnTo>
                    <a:pt x="9" y="12"/>
                  </a:lnTo>
                  <a:lnTo>
                    <a:pt x="9" y="14"/>
                  </a:lnTo>
                  <a:lnTo>
                    <a:pt x="11" y="16"/>
                  </a:lnTo>
                  <a:lnTo>
                    <a:pt x="13" y="16"/>
                  </a:lnTo>
                  <a:lnTo>
                    <a:pt x="14" y="16"/>
                  </a:lnTo>
                  <a:lnTo>
                    <a:pt x="16" y="16"/>
                  </a:lnTo>
                  <a:lnTo>
                    <a:pt x="18" y="14"/>
                  </a:lnTo>
                  <a:lnTo>
                    <a:pt x="18" y="12"/>
                  </a:lnTo>
                  <a:lnTo>
                    <a:pt x="27" y="12"/>
                  </a:lnTo>
                  <a:close/>
                </a:path>
              </a:pathLst>
            </a:custGeom>
            <a:solidFill>
              <a:srgbClr val="FDFEFF"/>
            </a:solidFill>
            <a:ln w="9525">
              <a:noFill/>
              <a:round/>
              <a:headEnd/>
              <a:tailEnd/>
            </a:ln>
          </p:spPr>
          <p:txBody>
            <a:bodyPr/>
            <a:lstStyle/>
            <a:p>
              <a:endParaRPr lang="en-US"/>
            </a:p>
          </p:txBody>
        </p:sp>
        <p:sp>
          <p:nvSpPr>
            <p:cNvPr id="49345" name="Freeform 410"/>
            <p:cNvSpPr>
              <a:spLocks/>
            </p:cNvSpPr>
            <p:nvPr/>
          </p:nvSpPr>
          <p:spPr bwMode="auto">
            <a:xfrm>
              <a:off x="4028723" y="3384569"/>
              <a:ext cx="23988" cy="30162"/>
            </a:xfrm>
            <a:custGeom>
              <a:avLst/>
              <a:gdLst>
                <a:gd name="T0" fmla="*/ 2147483647 w 17"/>
                <a:gd name="T1" fmla="*/ 2147483647 h 19"/>
                <a:gd name="T2" fmla="*/ 2147483647 w 17"/>
                <a:gd name="T3" fmla="*/ 2147483647 h 19"/>
                <a:gd name="T4" fmla="*/ 2147483647 w 17"/>
                <a:gd name="T5" fmla="*/ 2147483647 h 19"/>
                <a:gd name="T6" fmla="*/ 2147483647 w 17"/>
                <a:gd name="T7" fmla="*/ 2147483647 h 19"/>
                <a:gd name="T8" fmla="*/ 2147483647 w 17"/>
                <a:gd name="T9" fmla="*/ 2147483647 h 19"/>
                <a:gd name="T10" fmla="*/ 2147483647 w 17"/>
                <a:gd name="T11" fmla="*/ 2147483647 h 19"/>
                <a:gd name="T12" fmla="*/ 2147483647 w 17"/>
                <a:gd name="T13" fmla="*/ 0 h 19"/>
                <a:gd name="T14" fmla="*/ 2147483647 w 17"/>
                <a:gd name="T15" fmla="*/ 0 h 19"/>
                <a:gd name="T16" fmla="*/ 2147483647 w 17"/>
                <a:gd name="T17" fmla="*/ 0 h 19"/>
                <a:gd name="T18" fmla="*/ 2147483647 w 17"/>
                <a:gd name="T19" fmla="*/ 0 h 19"/>
                <a:gd name="T20" fmla="*/ 2147483647 w 17"/>
                <a:gd name="T21" fmla="*/ 0 h 19"/>
                <a:gd name="T22" fmla="*/ 2147483647 w 17"/>
                <a:gd name="T23" fmla="*/ 2147483647 h 19"/>
                <a:gd name="T24" fmla="*/ 2147483647 w 17"/>
                <a:gd name="T25" fmla="*/ 2147483647 h 19"/>
                <a:gd name="T26" fmla="*/ 0 w 17"/>
                <a:gd name="T27" fmla="*/ 2147483647 h 19"/>
                <a:gd name="T28" fmla="*/ 0 w 17"/>
                <a:gd name="T29" fmla="*/ 2147483647 h 19"/>
                <a:gd name="T30" fmla="*/ 0 w 17"/>
                <a:gd name="T31" fmla="*/ 2147483647 h 19"/>
                <a:gd name="T32" fmla="*/ 0 w 17"/>
                <a:gd name="T33" fmla="*/ 2147483647 h 19"/>
                <a:gd name="T34" fmla="*/ 0 w 17"/>
                <a:gd name="T35" fmla="*/ 2147483647 h 19"/>
                <a:gd name="T36" fmla="*/ 0 w 17"/>
                <a:gd name="T37" fmla="*/ 2147483647 h 19"/>
                <a:gd name="T38" fmla="*/ 0 w 17"/>
                <a:gd name="T39" fmla="*/ 2147483647 h 19"/>
                <a:gd name="T40" fmla="*/ 2147483647 w 17"/>
                <a:gd name="T41" fmla="*/ 2147483647 h 19"/>
                <a:gd name="T42" fmla="*/ 2147483647 w 17"/>
                <a:gd name="T43" fmla="*/ 2147483647 h 19"/>
                <a:gd name="T44" fmla="*/ 2147483647 w 17"/>
                <a:gd name="T45" fmla="*/ 2147483647 h 19"/>
                <a:gd name="T46" fmla="*/ 2147483647 w 17"/>
                <a:gd name="T47" fmla="*/ 2147483647 h 19"/>
                <a:gd name="T48" fmla="*/ 2147483647 w 17"/>
                <a:gd name="T49" fmla="*/ 2147483647 h 19"/>
                <a:gd name="T50" fmla="*/ 2147483647 w 17"/>
                <a:gd name="T51" fmla="*/ 2147483647 h 19"/>
                <a:gd name="T52" fmla="*/ 2147483647 w 17"/>
                <a:gd name="T53" fmla="*/ 2147483647 h 19"/>
                <a:gd name="T54" fmla="*/ 2147483647 w 17"/>
                <a:gd name="T55" fmla="*/ 2147483647 h 19"/>
                <a:gd name="T56" fmla="*/ 2147483647 w 17"/>
                <a:gd name="T57" fmla="*/ 2147483647 h 19"/>
                <a:gd name="T58" fmla="*/ 2147483647 w 17"/>
                <a:gd name="T59" fmla="*/ 2147483647 h 19"/>
                <a:gd name="T60" fmla="*/ 2147483647 w 17"/>
                <a:gd name="T61" fmla="*/ 2147483647 h 19"/>
                <a:gd name="T62" fmla="*/ 2147483647 w 17"/>
                <a:gd name="T63" fmla="*/ 2147483647 h 19"/>
                <a:gd name="T64" fmla="*/ 2147483647 w 17"/>
                <a:gd name="T65" fmla="*/ 2147483647 h 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
                <a:gd name="T100" fmla="*/ 0 h 19"/>
                <a:gd name="T101" fmla="*/ 17 w 17"/>
                <a:gd name="T102" fmla="*/ 19 h 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 h="19">
                  <a:moveTo>
                    <a:pt x="17" y="9"/>
                  </a:moveTo>
                  <a:lnTo>
                    <a:pt x="17" y="8"/>
                  </a:lnTo>
                  <a:lnTo>
                    <a:pt x="17" y="6"/>
                  </a:lnTo>
                  <a:lnTo>
                    <a:pt x="17" y="4"/>
                  </a:lnTo>
                  <a:lnTo>
                    <a:pt x="15" y="4"/>
                  </a:lnTo>
                  <a:lnTo>
                    <a:pt x="13" y="2"/>
                  </a:lnTo>
                  <a:lnTo>
                    <a:pt x="11" y="0"/>
                  </a:lnTo>
                  <a:lnTo>
                    <a:pt x="9" y="0"/>
                  </a:lnTo>
                  <a:lnTo>
                    <a:pt x="8" y="0"/>
                  </a:lnTo>
                  <a:lnTo>
                    <a:pt x="6" y="0"/>
                  </a:lnTo>
                  <a:lnTo>
                    <a:pt x="4" y="2"/>
                  </a:lnTo>
                  <a:lnTo>
                    <a:pt x="2" y="4"/>
                  </a:lnTo>
                  <a:lnTo>
                    <a:pt x="0" y="4"/>
                  </a:lnTo>
                  <a:lnTo>
                    <a:pt x="0" y="6"/>
                  </a:lnTo>
                  <a:lnTo>
                    <a:pt x="0" y="8"/>
                  </a:lnTo>
                  <a:lnTo>
                    <a:pt x="0" y="9"/>
                  </a:lnTo>
                  <a:lnTo>
                    <a:pt x="0" y="11"/>
                  </a:lnTo>
                  <a:lnTo>
                    <a:pt x="0" y="13"/>
                  </a:lnTo>
                  <a:lnTo>
                    <a:pt x="0" y="15"/>
                  </a:lnTo>
                  <a:lnTo>
                    <a:pt x="2" y="17"/>
                  </a:lnTo>
                  <a:lnTo>
                    <a:pt x="4" y="17"/>
                  </a:lnTo>
                  <a:lnTo>
                    <a:pt x="6" y="19"/>
                  </a:lnTo>
                  <a:lnTo>
                    <a:pt x="8" y="19"/>
                  </a:lnTo>
                  <a:lnTo>
                    <a:pt x="9" y="19"/>
                  </a:lnTo>
                  <a:lnTo>
                    <a:pt x="11" y="19"/>
                  </a:lnTo>
                  <a:lnTo>
                    <a:pt x="13" y="17"/>
                  </a:lnTo>
                  <a:lnTo>
                    <a:pt x="15" y="17"/>
                  </a:lnTo>
                  <a:lnTo>
                    <a:pt x="17" y="15"/>
                  </a:lnTo>
                  <a:lnTo>
                    <a:pt x="17" y="13"/>
                  </a:lnTo>
                  <a:lnTo>
                    <a:pt x="17" y="11"/>
                  </a:lnTo>
                  <a:lnTo>
                    <a:pt x="17" y="9"/>
                  </a:lnTo>
                  <a:close/>
                </a:path>
              </a:pathLst>
            </a:custGeom>
            <a:solidFill>
              <a:srgbClr val="FEFEFF"/>
            </a:solidFill>
            <a:ln w="9525">
              <a:noFill/>
              <a:round/>
              <a:headEnd/>
              <a:tailEnd/>
            </a:ln>
          </p:spPr>
          <p:txBody>
            <a:bodyPr/>
            <a:lstStyle/>
            <a:p>
              <a:endParaRPr lang="en-US"/>
            </a:p>
          </p:txBody>
        </p:sp>
        <p:sp>
          <p:nvSpPr>
            <p:cNvPr id="49346" name="Freeform 411"/>
            <p:cNvSpPr>
              <a:spLocks/>
            </p:cNvSpPr>
            <p:nvPr/>
          </p:nvSpPr>
          <p:spPr bwMode="auto">
            <a:xfrm>
              <a:off x="4034367" y="3394094"/>
              <a:ext cx="12700" cy="11112"/>
            </a:xfrm>
            <a:custGeom>
              <a:avLst/>
              <a:gdLst>
                <a:gd name="T0" fmla="*/ 2147483647 w 9"/>
                <a:gd name="T1" fmla="*/ 2147483647 h 7"/>
                <a:gd name="T2" fmla="*/ 2147483647 w 9"/>
                <a:gd name="T3" fmla="*/ 2147483647 h 7"/>
                <a:gd name="T4" fmla="*/ 2147483647 w 9"/>
                <a:gd name="T5" fmla="*/ 2147483647 h 7"/>
                <a:gd name="T6" fmla="*/ 2147483647 w 9"/>
                <a:gd name="T7" fmla="*/ 2147483647 h 7"/>
                <a:gd name="T8" fmla="*/ 2147483647 w 9"/>
                <a:gd name="T9" fmla="*/ 0 h 7"/>
                <a:gd name="T10" fmla="*/ 2147483647 w 9"/>
                <a:gd name="T11" fmla="*/ 0 h 7"/>
                <a:gd name="T12" fmla="*/ 2147483647 w 9"/>
                <a:gd name="T13" fmla="*/ 0 h 7"/>
                <a:gd name="T14" fmla="*/ 2147483647 w 9"/>
                <a:gd name="T15" fmla="*/ 0 h 7"/>
                <a:gd name="T16" fmla="*/ 2147483647 w 9"/>
                <a:gd name="T17" fmla="*/ 0 h 7"/>
                <a:gd name="T18" fmla="*/ 2147483647 w 9"/>
                <a:gd name="T19" fmla="*/ 0 h 7"/>
                <a:gd name="T20" fmla="*/ 2147483647 w 9"/>
                <a:gd name="T21" fmla="*/ 0 h 7"/>
                <a:gd name="T22" fmla="*/ 2147483647 w 9"/>
                <a:gd name="T23" fmla="*/ 0 h 7"/>
                <a:gd name="T24" fmla="*/ 2147483647 w 9"/>
                <a:gd name="T25" fmla="*/ 0 h 7"/>
                <a:gd name="T26" fmla="*/ 0 w 9"/>
                <a:gd name="T27" fmla="*/ 2147483647 h 7"/>
                <a:gd name="T28" fmla="*/ 0 w 9"/>
                <a:gd name="T29" fmla="*/ 2147483647 h 7"/>
                <a:gd name="T30" fmla="*/ 0 w 9"/>
                <a:gd name="T31" fmla="*/ 2147483647 h 7"/>
                <a:gd name="T32" fmla="*/ 0 w 9"/>
                <a:gd name="T33" fmla="*/ 2147483647 h 7"/>
                <a:gd name="T34" fmla="*/ 0 w 9"/>
                <a:gd name="T35" fmla="*/ 2147483647 h 7"/>
                <a:gd name="T36" fmla="*/ 0 w 9"/>
                <a:gd name="T37" fmla="*/ 2147483647 h 7"/>
                <a:gd name="T38" fmla="*/ 0 w 9"/>
                <a:gd name="T39" fmla="*/ 2147483647 h 7"/>
                <a:gd name="T40" fmla="*/ 2147483647 w 9"/>
                <a:gd name="T41" fmla="*/ 2147483647 h 7"/>
                <a:gd name="T42" fmla="*/ 2147483647 w 9"/>
                <a:gd name="T43" fmla="*/ 2147483647 h 7"/>
                <a:gd name="T44" fmla="*/ 2147483647 w 9"/>
                <a:gd name="T45" fmla="*/ 2147483647 h 7"/>
                <a:gd name="T46" fmla="*/ 2147483647 w 9"/>
                <a:gd name="T47" fmla="*/ 2147483647 h 7"/>
                <a:gd name="T48" fmla="*/ 2147483647 w 9"/>
                <a:gd name="T49" fmla="*/ 2147483647 h 7"/>
                <a:gd name="T50" fmla="*/ 2147483647 w 9"/>
                <a:gd name="T51" fmla="*/ 2147483647 h 7"/>
                <a:gd name="T52" fmla="*/ 2147483647 w 9"/>
                <a:gd name="T53" fmla="*/ 2147483647 h 7"/>
                <a:gd name="T54" fmla="*/ 2147483647 w 9"/>
                <a:gd name="T55" fmla="*/ 2147483647 h 7"/>
                <a:gd name="T56" fmla="*/ 2147483647 w 9"/>
                <a:gd name="T57" fmla="*/ 2147483647 h 7"/>
                <a:gd name="T58" fmla="*/ 2147483647 w 9"/>
                <a:gd name="T59" fmla="*/ 2147483647 h 7"/>
                <a:gd name="T60" fmla="*/ 2147483647 w 9"/>
                <a:gd name="T61" fmla="*/ 2147483647 h 7"/>
                <a:gd name="T62" fmla="*/ 2147483647 w 9"/>
                <a:gd name="T63" fmla="*/ 2147483647 h 7"/>
                <a:gd name="T64" fmla="*/ 2147483647 w 9"/>
                <a:gd name="T65" fmla="*/ 2147483647 h 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
                <a:gd name="T100" fmla="*/ 0 h 7"/>
                <a:gd name="T101" fmla="*/ 9 w 9"/>
                <a:gd name="T102" fmla="*/ 7 h 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 h="7">
                  <a:moveTo>
                    <a:pt x="9" y="3"/>
                  </a:moveTo>
                  <a:lnTo>
                    <a:pt x="9" y="3"/>
                  </a:lnTo>
                  <a:lnTo>
                    <a:pt x="9" y="2"/>
                  </a:lnTo>
                  <a:lnTo>
                    <a:pt x="7" y="0"/>
                  </a:lnTo>
                  <a:lnTo>
                    <a:pt x="5" y="0"/>
                  </a:lnTo>
                  <a:lnTo>
                    <a:pt x="4" y="0"/>
                  </a:lnTo>
                  <a:lnTo>
                    <a:pt x="2" y="0"/>
                  </a:lnTo>
                  <a:lnTo>
                    <a:pt x="0" y="2"/>
                  </a:lnTo>
                  <a:lnTo>
                    <a:pt x="0" y="3"/>
                  </a:lnTo>
                  <a:lnTo>
                    <a:pt x="0" y="5"/>
                  </a:lnTo>
                  <a:lnTo>
                    <a:pt x="2" y="7"/>
                  </a:lnTo>
                  <a:lnTo>
                    <a:pt x="4" y="7"/>
                  </a:lnTo>
                  <a:lnTo>
                    <a:pt x="5" y="7"/>
                  </a:lnTo>
                  <a:lnTo>
                    <a:pt x="7" y="7"/>
                  </a:lnTo>
                  <a:lnTo>
                    <a:pt x="9" y="5"/>
                  </a:lnTo>
                  <a:lnTo>
                    <a:pt x="9" y="3"/>
                  </a:lnTo>
                  <a:close/>
                </a:path>
              </a:pathLst>
            </a:custGeom>
            <a:solidFill>
              <a:srgbClr val="FFFFFF"/>
            </a:solidFill>
            <a:ln w="9525">
              <a:noFill/>
              <a:round/>
              <a:headEnd/>
              <a:tailEnd/>
            </a:ln>
          </p:spPr>
          <p:txBody>
            <a:bodyPr/>
            <a:lstStyle/>
            <a:p>
              <a:endParaRPr lang="en-US"/>
            </a:p>
          </p:txBody>
        </p:sp>
        <p:sp>
          <p:nvSpPr>
            <p:cNvPr id="49347" name="Freeform 412"/>
            <p:cNvSpPr>
              <a:spLocks/>
            </p:cNvSpPr>
            <p:nvPr/>
          </p:nvSpPr>
          <p:spPr bwMode="auto">
            <a:xfrm>
              <a:off x="2858911" y="2120919"/>
              <a:ext cx="2363612" cy="2557462"/>
            </a:xfrm>
            <a:custGeom>
              <a:avLst/>
              <a:gdLst>
                <a:gd name="T0" fmla="*/ 2147483647 w 1675"/>
                <a:gd name="T1" fmla="*/ 2147483647 h 1611"/>
                <a:gd name="T2" fmla="*/ 2147483647 w 1675"/>
                <a:gd name="T3" fmla="*/ 2147483647 h 1611"/>
                <a:gd name="T4" fmla="*/ 2147483647 w 1675"/>
                <a:gd name="T5" fmla="*/ 2147483647 h 1611"/>
                <a:gd name="T6" fmla="*/ 2147483647 w 1675"/>
                <a:gd name="T7" fmla="*/ 2147483647 h 1611"/>
                <a:gd name="T8" fmla="*/ 2147483647 w 1675"/>
                <a:gd name="T9" fmla="*/ 2147483647 h 1611"/>
                <a:gd name="T10" fmla="*/ 2147483647 w 1675"/>
                <a:gd name="T11" fmla="*/ 2147483647 h 1611"/>
                <a:gd name="T12" fmla="*/ 2147483647 w 1675"/>
                <a:gd name="T13" fmla="*/ 2147483647 h 1611"/>
                <a:gd name="T14" fmla="*/ 2147483647 w 1675"/>
                <a:gd name="T15" fmla="*/ 2147483647 h 1611"/>
                <a:gd name="T16" fmla="*/ 2147483647 w 1675"/>
                <a:gd name="T17" fmla="*/ 2147483647 h 1611"/>
                <a:gd name="T18" fmla="*/ 2147483647 w 1675"/>
                <a:gd name="T19" fmla="*/ 2147483647 h 1611"/>
                <a:gd name="T20" fmla="*/ 2147483647 w 1675"/>
                <a:gd name="T21" fmla="*/ 2147483647 h 1611"/>
                <a:gd name="T22" fmla="*/ 2147483647 w 1675"/>
                <a:gd name="T23" fmla="*/ 2147483647 h 1611"/>
                <a:gd name="T24" fmla="*/ 2147483647 w 1675"/>
                <a:gd name="T25" fmla="*/ 2147483647 h 1611"/>
                <a:gd name="T26" fmla="*/ 2147483647 w 1675"/>
                <a:gd name="T27" fmla="*/ 2147483647 h 1611"/>
                <a:gd name="T28" fmla="*/ 2147483647 w 1675"/>
                <a:gd name="T29" fmla="*/ 2147483647 h 1611"/>
                <a:gd name="T30" fmla="*/ 2147483647 w 1675"/>
                <a:gd name="T31" fmla="*/ 2147483647 h 1611"/>
                <a:gd name="T32" fmla="*/ 2147483647 w 1675"/>
                <a:gd name="T33" fmla="*/ 2147483647 h 1611"/>
                <a:gd name="T34" fmla="*/ 2147483647 w 1675"/>
                <a:gd name="T35" fmla="*/ 2147483647 h 1611"/>
                <a:gd name="T36" fmla="*/ 2147483647 w 1675"/>
                <a:gd name="T37" fmla="*/ 2147483647 h 1611"/>
                <a:gd name="T38" fmla="*/ 2147483647 w 1675"/>
                <a:gd name="T39" fmla="*/ 2147483647 h 1611"/>
                <a:gd name="T40" fmla="*/ 2147483647 w 1675"/>
                <a:gd name="T41" fmla="*/ 2147483647 h 1611"/>
                <a:gd name="T42" fmla="*/ 2147483647 w 1675"/>
                <a:gd name="T43" fmla="*/ 2147483647 h 1611"/>
                <a:gd name="T44" fmla="*/ 2147483647 w 1675"/>
                <a:gd name="T45" fmla="*/ 2147483647 h 1611"/>
                <a:gd name="T46" fmla="*/ 2147483647 w 1675"/>
                <a:gd name="T47" fmla="*/ 2147483647 h 1611"/>
                <a:gd name="T48" fmla="*/ 2147483647 w 1675"/>
                <a:gd name="T49" fmla="*/ 2147483647 h 1611"/>
                <a:gd name="T50" fmla="*/ 2147483647 w 1675"/>
                <a:gd name="T51" fmla="*/ 2147483647 h 1611"/>
                <a:gd name="T52" fmla="*/ 2147483647 w 1675"/>
                <a:gd name="T53" fmla="*/ 2147483647 h 1611"/>
                <a:gd name="T54" fmla="*/ 2147483647 w 1675"/>
                <a:gd name="T55" fmla="*/ 2147483647 h 1611"/>
                <a:gd name="T56" fmla="*/ 2147483647 w 1675"/>
                <a:gd name="T57" fmla="*/ 2147483647 h 1611"/>
                <a:gd name="T58" fmla="*/ 2147483647 w 1675"/>
                <a:gd name="T59" fmla="*/ 2147483647 h 1611"/>
                <a:gd name="T60" fmla="*/ 2147483647 w 1675"/>
                <a:gd name="T61" fmla="*/ 2147483647 h 1611"/>
                <a:gd name="T62" fmla="*/ 0 w 1675"/>
                <a:gd name="T63" fmla="*/ 2147483647 h 1611"/>
                <a:gd name="T64" fmla="*/ 2147483647 w 1675"/>
                <a:gd name="T65" fmla="*/ 2147483647 h 1611"/>
                <a:gd name="T66" fmla="*/ 2147483647 w 1675"/>
                <a:gd name="T67" fmla="*/ 2147483647 h 1611"/>
                <a:gd name="T68" fmla="*/ 2147483647 w 1675"/>
                <a:gd name="T69" fmla="*/ 2147483647 h 1611"/>
                <a:gd name="T70" fmla="*/ 2147483647 w 1675"/>
                <a:gd name="T71" fmla="*/ 2147483647 h 1611"/>
                <a:gd name="T72" fmla="*/ 2147483647 w 1675"/>
                <a:gd name="T73" fmla="*/ 2147483647 h 1611"/>
                <a:gd name="T74" fmla="*/ 2147483647 w 1675"/>
                <a:gd name="T75" fmla="*/ 2147483647 h 1611"/>
                <a:gd name="T76" fmla="*/ 2147483647 w 1675"/>
                <a:gd name="T77" fmla="*/ 2147483647 h 1611"/>
                <a:gd name="T78" fmla="*/ 2147483647 w 1675"/>
                <a:gd name="T79" fmla="*/ 2147483647 h 1611"/>
                <a:gd name="T80" fmla="*/ 2147483647 w 1675"/>
                <a:gd name="T81" fmla="*/ 2147483647 h 1611"/>
                <a:gd name="T82" fmla="*/ 2147483647 w 1675"/>
                <a:gd name="T83" fmla="*/ 2147483647 h 1611"/>
                <a:gd name="T84" fmla="*/ 2147483647 w 1675"/>
                <a:gd name="T85" fmla="*/ 0 h 16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75"/>
                <a:gd name="T130" fmla="*/ 0 h 1611"/>
                <a:gd name="T131" fmla="*/ 1675 w 1675"/>
                <a:gd name="T132" fmla="*/ 1611 h 16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75" h="1611">
                  <a:moveTo>
                    <a:pt x="838" y="0"/>
                  </a:moveTo>
                  <a:lnTo>
                    <a:pt x="881" y="2"/>
                  </a:lnTo>
                  <a:lnTo>
                    <a:pt x="923" y="4"/>
                  </a:lnTo>
                  <a:lnTo>
                    <a:pt x="965" y="9"/>
                  </a:lnTo>
                  <a:lnTo>
                    <a:pt x="1007" y="16"/>
                  </a:lnTo>
                  <a:lnTo>
                    <a:pt x="1047" y="26"/>
                  </a:lnTo>
                  <a:lnTo>
                    <a:pt x="1086" y="37"/>
                  </a:lnTo>
                  <a:lnTo>
                    <a:pt x="1126" y="49"/>
                  </a:lnTo>
                  <a:lnTo>
                    <a:pt x="1162" y="64"/>
                  </a:lnTo>
                  <a:lnTo>
                    <a:pt x="1201" y="80"/>
                  </a:lnTo>
                  <a:lnTo>
                    <a:pt x="1236" y="97"/>
                  </a:lnTo>
                  <a:lnTo>
                    <a:pt x="1272" y="117"/>
                  </a:lnTo>
                  <a:lnTo>
                    <a:pt x="1305" y="137"/>
                  </a:lnTo>
                  <a:lnTo>
                    <a:pt x="1338" y="161"/>
                  </a:lnTo>
                  <a:lnTo>
                    <a:pt x="1369" y="185"/>
                  </a:lnTo>
                  <a:lnTo>
                    <a:pt x="1400" y="210"/>
                  </a:lnTo>
                  <a:lnTo>
                    <a:pt x="1430" y="236"/>
                  </a:lnTo>
                  <a:lnTo>
                    <a:pt x="1457" y="265"/>
                  </a:lnTo>
                  <a:lnTo>
                    <a:pt x="1483" y="295"/>
                  </a:lnTo>
                  <a:lnTo>
                    <a:pt x="1508" y="324"/>
                  </a:lnTo>
                  <a:lnTo>
                    <a:pt x="1532" y="355"/>
                  </a:lnTo>
                  <a:lnTo>
                    <a:pt x="1554" y="388"/>
                  </a:lnTo>
                  <a:lnTo>
                    <a:pt x="1574" y="423"/>
                  </a:lnTo>
                  <a:lnTo>
                    <a:pt x="1593" y="458"/>
                  </a:lnTo>
                  <a:lnTo>
                    <a:pt x="1609" y="492"/>
                  </a:lnTo>
                  <a:lnTo>
                    <a:pt x="1624" y="529"/>
                  </a:lnTo>
                  <a:lnTo>
                    <a:pt x="1638" y="566"/>
                  </a:lnTo>
                  <a:lnTo>
                    <a:pt x="1649" y="604"/>
                  </a:lnTo>
                  <a:lnTo>
                    <a:pt x="1659" y="644"/>
                  </a:lnTo>
                  <a:lnTo>
                    <a:pt x="1666" y="683"/>
                  </a:lnTo>
                  <a:lnTo>
                    <a:pt x="1671" y="723"/>
                  </a:lnTo>
                  <a:lnTo>
                    <a:pt x="1675" y="763"/>
                  </a:lnTo>
                  <a:lnTo>
                    <a:pt x="1675" y="805"/>
                  </a:lnTo>
                  <a:lnTo>
                    <a:pt x="1675" y="847"/>
                  </a:lnTo>
                  <a:lnTo>
                    <a:pt x="1671" y="888"/>
                  </a:lnTo>
                  <a:lnTo>
                    <a:pt x="1666" y="928"/>
                  </a:lnTo>
                  <a:lnTo>
                    <a:pt x="1659" y="966"/>
                  </a:lnTo>
                  <a:lnTo>
                    <a:pt x="1649" y="1007"/>
                  </a:lnTo>
                  <a:lnTo>
                    <a:pt x="1638" y="1045"/>
                  </a:lnTo>
                  <a:lnTo>
                    <a:pt x="1624" y="1082"/>
                  </a:lnTo>
                  <a:lnTo>
                    <a:pt x="1609" y="1118"/>
                  </a:lnTo>
                  <a:lnTo>
                    <a:pt x="1593" y="1153"/>
                  </a:lnTo>
                  <a:lnTo>
                    <a:pt x="1574" y="1188"/>
                  </a:lnTo>
                  <a:lnTo>
                    <a:pt x="1554" y="1223"/>
                  </a:lnTo>
                  <a:lnTo>
                    <a:pt x="1532" y="1256"/>
                  </a:lnTo>
                  <a:lnTo>
                    <a:pt x="1508" y="1287"/>
                  </a:lnTo>
                  <a:lnTo>
                    <a:pt x="1483" y="1318"/>
                  </a:lnTo>
                  <a:lnTo>
                    <a:pt x="1457" y="1345"/>
                  </a:lnTo>
                  <a:lnTo>
                    <a:pt x="1430" y="1375"/>
                  </a:lnTo>
                  <a:lnTo>
                    <a:pt x="1400" y="1400"/>
                  </a:lnTo>
                  <a:lnTo>
                    <a:pt x="1369" y="1426"/>
                  </a:lnTo>
                  <a:lnTo>
                    <a:pt x="1338" y="1450"/>
                  </a:lnTo>
                  <a:lnTo>
                    <a:pt x="1305" y="1474"/>
                  </a:lnTo>
                  <a:lnTo>
                    <a:pt x="1272" y="1494"/>
                  </a:lnTo>
                  <a:lnTo>
                    <a:pt x="1236" y="1514"/>
                  </a:lnTo>
                  <a:lnTo>
                    <a:pt x="1201" y="1530"/>
                  </a:lnTo>
                  <a:lnTo>
                    <a:pt x="1162" y="1547"/>
                  </a:lnTo>
                  <a:lnTo>
                    <a:pt x="1126" y="1561"/>
                  </a:lnTo>
                  <a:lnTo>
                    <a:pt x="1086" y="1574"/>
                  </a:lnTo>
                  <a:lnTo>
                    <a:pt x="1047" y="1585"/>
                  </a:lnTo>
                  <a:lnTo>
                    <a:pt x="1007" y="1594"/>
                  </a:lnTo>
                  <a:lnTo>
                    <a:pt x="965" y="1602"/>
                  </a:lnTo>
                  <a:lnTo>
                    <a:pt x="923" y="1607"/>
                  </a:lnTo>
                  <a:lnTo>
                    <a:pt x="881" y="1609"/>
                  </a:lnTo>
                  <a:lnTo>
                    <a:pt x="838" y="1611"/>
                  </a:lnTo>
                  <a:lnTo>
                    <a:pt x="795" y="1609"/>
                  </a:lnTo>
                  <a:lnTo>
                    <a:pt x="752" y="1607"/>
                  </a:lnTo>
                  <a:lnTo>
                    <a:pt x="710" y="1602"/>
                  </a:lnTo>
                  <a:lnTo>
                    <a:pt x="668" y="1594"/>
                  </a:lnTo>
                  <a:lnTo>
                    <a:pt x="628" y="1585"/>
                  </a:lnTo>
                  <a:lnTo>
                    <a:pt x="590" y="1574"/>
                  </a:lnTo>
                  <a:lnTo>
                    <a:pt x="549" y="1561"/>
                  </a:lnTo>
                  <a:lnTo>
                    <a:pt x="513" y="1547"/>
                  </a:lnTo>
                  <a:lnTo>
                    <a:pt x="474" y="1530"/>
                  </a:lnTo>
                  <a:lnTo>
                    <a:pt x="439" y="1514"/>
                  </a:lnTo>
                  <a:lnTo>
                    <a:pt x="403" y="1494"/>
                  </a:lnTo>
                  <a:lnTo>
                    <a:pt x="370" y="1474"/>
                  </a:lnTo>
                  <a:lnTo>
                    <a:pt x="337" y="1450"/>
                  </a:lnTo>
                  <a:lnTo>
                    <a:pt x="306" y="1426"/>
                  </a:lnTo>
                  <a:lnTo>
                    <a:pt x="275" y="1400"/>
                  </a:lnTo>
                  <a:lnTo>
                    <a:pt x="245" y="1375"/>
                  </a:lnTo>
                  <a:lnTo>
                    <a:pt x="218" y="1345"/>
                  </a:lnTo>
                  <a:lnTo>
                    <a:pt x="192" y="1318"/>
                  </a:lnTo>
                  <a:lnTo>
                    <a:pt x="167" y="1287"/>
                  </a:lnTo>
                  <a:lnTo>
                    <a:pt x="143" y="1256"/>
                  </a:lnTo>
                  <a:lnTo>
                    <a:pt x="121" y="1223"/>
                  </a:lnTo>
                  <a:lnTo>
                    <a:pt x="101" y="1188"/>
                  </a:lnTo>
                  <a:lnTo>
                    <a:pt x="82" y="1153"/>
                  </a:lnTo>
                  <a:lnTo>
                    <a:pt x="66" y="1118"/>
                  </a:lnTo>
                  <a:lnTo>
                    <a:pt x="51" y="1082"/>
                  </a:lnTo>
                  <a:lnTo>
                    <a:pt x="37" y="1045"/>
                  </a:lnTo>
                  <a:lnTo>
                    <a:pt x="26" y="1007"/>
                  </a:lnTo>
                  <a:lnTo>
                    <a:pt x="17" y="966"/>
                  </a:lnTo>
                  <a:lnTo>
                    <a:pt x="9" y="928"/>
                  </a:lnTo>
                  <a:lnTo>
                    <a:pt x="4" y="888"/>
                  </a:lnTo>
                  <a:lnTo>
                    <a:pt x="0" y="847"/>
                  </a:lnTo>
                  <a:lnTo>
                    <a:pt x="0" y="805"/>
                  </a:lnTo>
                  <a:lnTo>
                    <a:pt x="0" y="763"/>
                  </a:lnTo>
                  <a:lnTo>
                    <a:pt x="4" y="723"/>
                  </a:lnTo>
                  <a:lnTo>
                    <a:pt x="9" y="683"/>
                  </a:lnTo>
                  <a:lnTo>
                    <a:pt x="17" y="644"/>
                  </a:lnTo>
                  <a:lnTo>
                    <a:pt x="26" y="604"/>
                  </a:lnTo>
                  <a:lnTo>
                    <a:pt x="37" y="566"/>
                  </a:lnTo>
                  <a:lnTo>
                    <a:pt x="51" y="529"/>
                  </a:lnTo>
                  <a:lnTo>
                    <a:pt x="66" y="492"/>
                  </a:lnTo>
                  <a:lnTo>
                    <a:pt x="82" y="458"/>
                  </a:lnTo>
                  <a:lnTo>
                    <a:pt x="101" y="423"/>
                  </a:lnTo>
                  <a:lnTo>
                    <a:pt x="121" y="388"/>
                  </a:lnTo>
                  <a:lnTo>
                    <a:pt x="143" y="355"/>
                  </a:lnTo>
                  <a:lnTo>
                    <a:pt x="167" y="324"/>
                  </a:lnTo>
                  <a:lnTo>
                    <a:pt x="192" y="295"/>
                  </a:lnTo>
                  <a:lnTo>
                    <a:pt x="218" y="265"/>
                  </a:lnTo>
                  <a:lnTo>
                    <a:pt x="245" y="236"/>
                  </a:lnTo>
                  <a:lnTo>
                    <a:pt x="275" y="210"/>
                  </a:lnTo>
                  <a:lnTo>
                    <a:pt x="306" y="185"/>
                  </a:lnTo>
                  <a:lnTo>
                    <a:pt x="337" y="161"/>
                  </a:lnTo>
                  <a:lnTo>
                    <a:pt x="370" y="137"/>
                  </a:lnTo>
                  <a:lnTo>
                    <a:pt x="403" y="117"/>
                  </a:lnTo>
                  <a:lnTo>
                    <a:pt x="439" y="97"/>
                  </a:lnTo>
                  <a:lnTo>
                    <a:pt x="474" y="80"/>
                  </a:lnTo>
                  <a:lnTo>
                    <a:pt x="513" y="64"/>
                  </a:lnTo>
                  <a:lnTo>
                    <a:pt x="549" y="49"/>
                  </a:lnTo>
                  <a:lnTo>
                    <a:pt x="590" y="37"/>
                  </a:lnTo>
                  <a:lnTo>
                    <a:pt x="628" y="26"/>
                  </a:lnTo>
                  <a:lnTo>
                    <a:pt x="668" y="16"/>
                  </a:lnTo>
                  <a:lnTo>
                    <a:pt x="710" y="9"/>
                  </a:lnTo>
                  <a:lnTo>
                    <a:pt x="752" y="4"/>
                  </a:lnTo>
                  <a:lnTo>
                    <a:pt x="795" y="2"/>
                  </a:lnTo>
                  <a:lnTo>
                    <a:pt x="838" y="0"/>
                  </a:lnTo>
                </a:path>
              </a:pathLst>
            </a:custGeom>
            <a:noFill/>
            <a:ln w="3175">
              <a:solidFill>
                <a:srgbClr val="000000"/>
              </a:solidFill>
              <a:round/>
              <a:headEnd/>
              <a:tailEnd/>
            </a:ln>
          </p:spPr>
          <p:txBody>
            <a:bodyPr/>
            <a:lstStyle/>
            <a:p>
              <a:endParaRPr lang="en-US"/>
            </a:p>
          </p:txBody>
        </p:sp>
        <p:sp>
          <p:nvSpPr>
            <p:cNvPr id="49348" name="Freeform 413"/>
            <p:cNvSpPr>
              <a:spLocks/>
            </p:cNvSpPr>
            <p:nvPr/>
          </p:nvSpPr>
          <p:spPr bwMode="auto">
            <a:xfrm>
              <a:off x="3829755" y="2146319"/>
              <a:ext cx="248356" cy="2525712"/>
            </a:xfrm>
            <a:custGeom>
              <a:avLst/>
              <a:gdLst>
                <a:gd name="T0" fmla="*/ 2147483647 w 176"/>
                <a:gd name="T1" fmla="*/ 2147483647 h 1591"/>
                <a:gd name="T2" fmla="*/ 2147483647 w 176"/>
                <a:gd name="T3" fmla="*/ 2147483647 h 1591"/>
                <a:gd name="T4" fmla="*/ 2147483647 w 176"/>
                <a:gd name="T5" fmla="*/ 2147483647 h 1591"/>
                <a:gd name="T6" fmla="*/ 2147483647 w 176"/>
                <a:gd name="T7" fmla="*/ 2147483647 h 1591"/>
                <a:gd name="T8" fmla="*/ 2147483647 w 176"/>
                <a:gd name="T9" fmla="*/ 2147483647 h 1591"/>
                <a:gd name="T10" fmla="*/ 2147483647 w 176"/>
                <a:gd name="T11" fmla="*/ 2147483647 h 1591"/>
                <a:gd name="T12" fmla="*/ 2147483647 w 176"/>
                <a:gd name="T13" fmla="*/ 2147483647 h 1591"/>
                <a:gd name="T14" fmla="*/ 2147483647 w 176"/>
                <a:gd name="T15" fmla="*/ 2147483647 h 1591"/>
                <a:gd name="T16" fmla="*/ 2147483647 w 176"/>
                <a:gd name="T17" fmla="*/ 2147483647 h 1591"/>
                <a:gd name="T18" fmla="*/ 2147483647 w 176"/>
                <a:gd name="T19" fmla="*/ 2147483647 h 1591"/>
                <a:gd name="T20" fmla="*/ 2147483647 w 176"/>
                <a:gd name="T21" fmla="*/ 2147483647 h 1591"/>
                <a:gd name="T22" fmla="*/ 2147483647 w 176"/>
                <a:gd name="T23" fmla="*/ 2147483647 h 1591"/>
                <a:gd name="T24" fmla="*/ 2147483647 w 176"/>
                <a:gd name="T25" fmla="*/ 2147483647 h 1591"/>
                <a:gd name="T26" fmla="*/ 2147483647 w 176"/>
                <a:gd name="T27" fmla="*/ 2147483647 h 1591"/>
                <a:gd name="T28" fmla="*/ 2147483647 w 176"/>
                <a:gd name="T29" fmla="*/ 2147483647 h 1591"/>
                <a:gd name="T30" fmla="*/ 2147483647 w 176"/>
                <a:gd name="T31" fmla="*/ 2147483647 h 1591"/>
                <a:gd name="T32" fmla="*/ 2147483647 w 176"/>
                <a:gd name="T33" fmla="*/ 0 h 1591"/>
                <a:gd name="T34" fmla="*/ 2147483647 w 176"/>
                <a:gd name="T35" fmla="*/ 2147483647 h 1591"/>
                <a:gd name="T36" fmla="*/ 2147483647 w 176"/>
                <a:gd name="T37" fmla="*/ 2147483647 h 1591"/>
                <a:gd name="T38" fmla="*/ 2147483647 w 176"/>
                <a:gd name="T39" fmla="*/ 2147483647 h 1591"/>
                <a:gd name="T40" fmla="*/ 2147483647 w 176"/>
                <a:gd name="T41" fmla="*/ 2147483647 h 1591"/>
                <a:gd name="T42" fmla="*/ 2147483647 w 176"/>
                <a:gd name="T43" fmla="*/ 2147483647 h 1591"/>
                <a:gd name="T44" fmla="*/ 2147483647 w 176"/>
                <a:gd name="T45" fmla="*/ 2147483647 h 1591"/>
                <a:gd name="T46" fmla="*/ 0 w 176"/>
                <a:gd name="T47" fmla="*/ 2147483647 h 1591"/>
                <a:gd name="T48" fmla="*/ 2147483647 w 176"/>
                <a:gd name="T49" fmla="*/ 2147483647 h 1591"/>
                <a:gd name="T50" fmla="*/ 2147483647 w 176"/>
                <a:gd name="T51" fmla="*/ 2147483647 h 1591"/>
                <a:gd name="T52" fmla="*/ 2147483647 w 176"/>
                <a:gd name="T53" fmla="*/ 2147483647 h 1591"/>
                <a:gd name="T54" fmla="*/ 2147483647 w 176"/>
                <a:gd name="T55" fmla="*/ 2147483647 h 1591"/>
                <a:gd name="T56" fmla="*/ 2147483647 w 176"/>
                <a:gd name="T57" fmla="*/ 2147483647 h 1591"/>
                <a:gd name="T58" fmla="*/ 2147483647 w 176"/>
                <a:gd name="T59" fmla="*/ 2147483647 h 1591"/>
                <a:gd name="T60" fmla="*/ 2147483647 w 176"/>
                <a:gd name="T61" fmla="*/ 2147483647 h 1591"/>
                <a:gd name="T62" fmla="*/ 2147483647 w 176"/>
                <a:gd name="T63" fmla="*/ 2147483647 h 1591"/>
                <a:gd name="T64" fmla="*/ 2147483647 w 176"/>
                <a:gd name="T65" fmla="*/ 2147483647 h 15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6"/>
                <a:gd name="T100" fmla="*/ 0 h 1591"/>
                <a:gd name="T101" fmla="*/ 176 w 176"/>
                <a:gd name="T102" fmla="*/ 1591 h 15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6" h="1591">
                  <a:moveTo>
                    <a:pt x="176" y="1582"/>
                  </a:moveTo>
                  <a:lnTo>
                    <a:pt x="161" y="1545"/>
                  </a:lnTo>
                  <a:lnTo>
                    <a:pt x="145" y="1509"/>
                  </a:lnTo>
                  <a:lnTo>
                    <a:pt x="129" y="1467"/>
                  </a:lnTo>
                  <a:lnTo>
                    <a:pt x="116" y="1425"/>
                  </a:lnTo>
                  <a:lnTo>
                    <a:pt x="103" y="1379"/>
                  </a:lnTo>
                  <a:lnTo>
                    <a:pt x="90" y="1329"/>
                  </a:lnTo>
                  <a:lnTo>
                    <a:pt x="79" y="1280"/>
                  </a:lnTo>
                  <a:lnTo>
                    <a:pt x="68" y="1227"/>
                  </a:lnTo>
                  <a:lnTo>
                    <a:pt x="59" y="1174"/>
                  </a:lnTo>
                  <a:lnTo>
                    <a:pt x="50" y="1119"/>
                  </a:lnTo>
                  <a:lnTo>
                    <a:pt x="42" y="1062"/>
                  </a:lnTo>
                  <a:lnTo>
                    <a:pt x="37" y="1005"/>
                  </a:lnTo>
                  <a:lnTo>
                    <a:pt x="31" y="947"/>
                  </a:lnTo>
                  <a:lnTo>
                    <a:pt x="28" y="890"/>
                  </a:lnTo>
                  <a:lnTo>
                    <a:pt x="24" y="831"/>
                  </a:lnTo>
                  <a:lnTo>
                    <a:pt x="22" y="773"/>
                  </a:lnTo>
                  <a:lnTo>
                    <a:pt x="22" y="714"/>
                  </a:lnTo>
                  <a:lnTo>
                    <a:pt x="22" y="656"/>
                  </a:lnTo>
                  <a:lnTo>
                    <a:pt x="22" y="599"/>
                  </a:lnTo>
                  <a:lnTo>
                    <a:pt x="26" y="542"/>
                  </a:lnTo>
                  <a:lnTo>
                    <a:pt x="30" y="487"/>
                  </a:lnTo>
                  <a:lnTo>
                    <a:pt x="33" y="432"/>
                  </a:lnTo>
                  <a:lnTo>
                    <a:pt x="41" y="379"/>
                  </a:lnTo>
                  <a:lnTo>
                    <a:pt x="48" y="328"/>
                  </a:lnTo>
                  <a:lnTo>
                    <a:pt x="57" y="280"/>
                  </a:lnTo>
                  <a:lnTo>
                    <a:pt x="66" y="233"/>
                  </a:lnTo>
                  <a:lnTo>
                    <a:pt x="79" y="189"/>
                  </a:lnTo>
                  <a:lnTo>
                    <a:pt x="92" y="147"/>
                  </a:lnTo>
                  <a:lnTo>
                    <a:pt x="105" y="108"/>
                  </a:lnTo>
                  <a:lnTo>
                    <a:pt x="121" y="74"/>
                  </a:lnTo>
                  <a:lnTo>
                    <a:pt x="138" y="41"/>
                  </a:lnTo>
                  <a:lnTo>
                    <a:pt x="156" y="11"/>
                  </a:lnTo>
                  <a:lnTo>
                    <a:pt x="138" y="0"/>
                  </a:lnTo>
                  <a:lnTo>
                    <a:pt x="119" y="30"/>
                  </a:lnTo>
                  <a:lnTo>
                    <a:pt x="101" y="64"/>
                  </a:lnTo>
                  <a:lnTo>
                    <a:pt x="86" y="101"/>
                  </a:lnTo>
                  <a:lnTo>
                    <a:pt x="72" y="141"/>
                  </a:lnTo>
                  <a:lnTo>
                    <a:pt x="57" y="183"/>
                  </a:lnTo>
                  <a:lnTo>
                    <a:pt x="46" y="229"/>
                  </a:lnTo>
                  <a:lnTo>
                    <a:pt x="37" y="277"/>
                  </a:lnTo>
                  <a:lnTo>
                    <a:pt x="28" y="326"/>
                  </a:lnTo>
                  <a:lnTo>
                    <a:pt x="21" y="378"/>
                  </a:lnTo>
                  <a:lnTo>
                    <a:pt x="13" y="431"/>
                  </a:lnTo>
                  <a:lnTo>
                    <a:pt x="10" y="486"/>
                  </a:lnTo>
                  <a:lnTo>
                    <a:pt x="6" y="540"/>
                  </a:lnTo>
                  <a:lnTo>
                    <a:pt x="2" y="597"/>
                  </a:lnTo>
                  <a:lnTo>
                    <a:pt x="0" y="656"/>
                  </a:lnTo>
                  <a:lnTo>
                    <a:pt x="0" y="714"/>
                  </a:lnTo>
                  <a:lnTo>
                    <a:pt x="2" y="773"/>
                  </a:lnTo>
                  <a:lnTo>
                    <a:pt x="4" y="831"/>
                  </a:lnTo>
                  <a:lnTo>
                    <a:pt x="6" y="890"/>
                  </a:lnTo>
                  <a:lnTo>
                    <a:pt x="11" y="949"/>
                  </a:lnTo>
                  <a:lnTo>
                    <a:pt x="17" y="1007"/>
                  </a:lnTo>
                  <a:lnTo>
                    <a:pt x="22" y="1066"/>
                  </a:lnTo>
                  <a:lnTo>
                    <a:pt x="30" y="1121"/>
                  </a:lnTo>
                  <a:lnTo>
                    <a:pt x="39" y="1177"/>
                  </a:lnTo>
                  <a:lnTo>
                    <a:pt x="48" y="1231"/>
                  </a:lnTo>
                  <a:lnTo>
                    <a:pt x="59" y="1284"/>
                  </a:lnTo>
                  <a:lnTo>
                    <a:pt x="70" y="1335"/>
                  </a:lnTo>
                  <a:lnTo>
                    <a:pt x="83" y="1382"/>
                  </a:lnTo>
                  <a:lnTo>
                    <a:pt x="96" y="1430"/>
                  </a:lnTo>
                  <a:lnTo>
                    <a:pt x="110" y="1474"/>
                  </a:lnTo>
                  <a:lnTo>
                    <a:pt x="125" y="1516"/>
                  </a:lnTo>
                  <a:lnTo>
                    <a:pt x="141" y="1555"/>
                  </a:lnTo>
                  <a:lnTo>
                    <a:pt x="158" y="1591"/>
                  </a:lnTo>
                  <a:lnTo>
                    <a:pt x="176" y="1582"/>
                  </a:lnTo>
                  <a:close/>
                </a:path>
              </a:pathLst>
            </a:custGeom>
            <a:solidFill>
              <a:srgbClr val="000000"/>
            </a:solidFill>
            <a:ln w="9525">
              <a:noFill/>
              <a:round/>
              <a:headEnd/>
              <a:tailEnd/>
            </a:ln>
          </p:spPr>
          <p:txBody>
            <a:bodyPr/>
            <a:lstStyle/>
            <a:p>
              <a:endParaRPr lang="en-US"/>
            </a:p>
          </p:txBody>
        </p:sp>
        <p:sp>
          <p:nvSpPr>
            <p:cNvPr id="49349" name="Freeform 414"/>
            <p:cNvSpPr>
              <a:spLocks/>
            </p:cNvSpPr>
            <p:nvPr/>
          </p:nvSpPr>
          <p:spPr bwMode="auto">
            <a:xfrm>
              <a:off x="5219701" y="1733574"/>
              <a:ext cx="21166" cy="3921125"/>
            </a:xfrm>
            <a:custGeom>
              <a:avLst/>
              <a:gdLst>
                <a:gd name="T0" fmla="*/ 2147483647 w 15"/>
                <a:gd name="T1" fmla="*/ 2147483647 h 2470"/>
                <a:gd name="T2" fmla="*/ 2147483647 w 15"/>
                <a:gd name="T3" fmla="*/ 2147483647 h 2470"/>
                <a:gd name="T4" fmla="*/ 2147483647 w 15"/>
                <a:gd name="T5" fmla="*/ 0 h 2470"/>
                <a:gd name="T6" fmla="*/ 0 w 15"/>
                <a:gd name="T7" fmla="*/ 0 h 2470"/>
                <a:gd name="T8" fmla="*/ 0 w 15"/>
                <a:gd name="T9" fmla="*/ 2147483647 h 2470"/>
                <a:gd name="T10" fmla="*/ 2147483647 w 15"/>
                <a:gd name="T11" fmla="*/ 2147483647 h 2470"/>
                <a:gd name="T12" fmla="*/ 2147483647 w 15"/>
                <a:gd name="T13" fmla="*/ 2147483647 h 2470"/>
                <a:gd name="T14" fmla="*/ 2147483647 w 15"/>
                <a:gd name="T15" fmla="*/ 2147483647 h 2470"/>
                <a:gd name="T16" fmla="*/ 2147483647 w 15"/>
                <a:gd name="T17" fmla="*/ 2147483647 h 2470"/>
                <a:gd name="T18" fmla="*/ 2147483647 w 15"/>
                <a:gd name="T19" fmla="*/ 2147483647 h 24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
                <a:gd name="T31" fmla="*/ 0 h 2470"/>
                <a:gd name="T32" fmla="*/ 15 w 15"/>
                <a:gd name="T33" fmla="*/ 2470 h 24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 h="2470">
                  <a:moveTo>
                    <a:pt x="8" y="2470"/>
                  </a:moveTo>
                  <a:lnTo>
                    <a:pt x="15" y="2463"/>
                  </a:lnTo>
                  <a:lnTo>
                    <a:pt x="15" y="0"/>
                  </a:lnTo>
                  <a:lnTo>
                    <a:pt x="0" y="0"/>
                  </a:lnTo>
                  <a:lnTo>
                    <a:pt x="0" y="2463"/>
                  </a:lnTo>
                  <a:lnTo>
                    <a:pt x="8" y="2455"/>
                  </a:lnTo>
                  <a:lnTo>
                    <a:pt x="8" y="2470"/>
                  </a:lnTo>
                  <a:lnTo>
                    <a:pt x="15" y="2470"/>
                  </a:lnTo>
                  <a:lnTo>
                    <a:pt x="15" y="2463"/>
                  </a:lnTo>
                  <a:lnTo>
                    <a:pt x="8" y="2470"/>
                  </a:lnTo>
                  <a:close/>
                </a:path>
              </a:pathLst>
            </a:custGeom>
            <a:solidFill>
              <a:schemeClr val="tx1"/>
            </a:solidFill>
            <a:ln w="9525">
              <a:solidFill>
                <a:schemeClr val="tx1"/>
              </a:solidFill>
              <a:miter lim="800000"/>
              <a:headEnd/>
              <a:tailEnd/>
            </a:ln>
          </p:spPr>
          <p:txBody>
            <a:bodyPr/>
            <a:lstStyle/>
            <a:p>
              <a:endParaRPr lang="en-US"/>
            </a:p>
          </p:txBody>
        </p:sp>
        <p:sp>
          <p:nvSpPr>
            <p:cNvPr id="49350" name="Freeform 415"/>
            <p:cNvSpPr>
              <a:spLocks/>
            </p:cNvSpPr>
            <p:nvPr/>
          </p:nvSpPr>
          <p:spPr bwMode="auto">
            <a:xfrm>
              <a:off x="2833513" y="5630886"/>
              <a:ext cx="2397478" cy="23813"/>
            </a:xfrm>
            <a:custGeom>
              <a:avLst/>
              <a:gdLst>
                <a:gd name="T0" fmla="*/ 0 w 1699"/>
                <a:gd name="T1" fmla="*/ 2147483647 h 15"/>
                <a:gd name="T2" fmla="*/ 2147483647 w 1699"/>
                <a:gd name="T3" fmla="*/ 2147483647 h 15"/>
                <a:gd name="T4" fmla="*/ 2147483647 w 1699"/>
                <a:gd name="T5" fmla="*/ 2147483647 h 15"/>
                <a:gd name="T6" fmla="*/ 2147483647 w 1699"/>
                <a:gd name="T7" fmla="*/ 0 h 15"/>
                <a:gd name="T8" fmla="*/ 2147483647 w 1699"/>
                <a:gd name="T9" fmla="*/ 0 h 15"/>
                <a:gd name="T10" fmla="*/ 2147483647 w 1699"/>
                <a:gd name="T11" fmla="*/ 2147483647 h 15"/>
                <a:gd name="T12" fmla="*/ 0 w 1699"/>
                <a:gd name="T13" fmla="*/ 2147483647 h 15"/>
                <a:gd name="T14" fmla="*/ 0 w 1699"/>
                <a:gd name="T15" fmla="*/ 2147483647 h 15"/>
                <a:gd name="T16" fmla="*/ 2147483647 w 1699"/>
                <a:gd name="T17" fmla="*/ 2147483647 h 15"/>
                <a:gd name="T18" fmla="*/ 0 w 1699"/>
                <a:gd name="T19" fmla="*/ 2147483647 h 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99"/>
                <a:gd name="T31" fmla="*/ 0 h 15"/>
                <a:gd name="T32" fmla="*/ 1699 w 1699"/>
                <a:gd name="T33" fmla="*/ 15 h 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99" h="15">
                  <a:moveTo>
                    <a:pt x="0" y="8"/>
                  </a:moveTo>
                  <a:lnTo>
                    <a:pt x="7" y="15"/>
                  </a:lnTo>
                  <a:lnTo>
                    <a:pt x="1699" y="15"/>
                  </a:lnTo>
                  <a:lnTo>
                    <a:pt x="1699" y="0"/>
                  </a:lnTo>
                  <a:lnTo>
                    <a:pt x="7" y="0"/>
                  </a:lnTo>
                  <a:lnTo>
                    <a:pt x="14" y="8"/>
                  </a:lnTo>
                  <a:lnTo>
                    <a:pt x="0" y="8"/>
                  </a:lnTo>
                  <a:lnTo>
                    <a:pt x="0" y="15"/>
                  </a:lnTo>
                  <a:lnTo>
                    <a:pt x="7" y="15"/>
                  </a:lnTo>
                  <a:lnTo>
                    <a:pt x="0" y="8"/>
                  </a:lnTo>
                  <a:close/>
                </a:path>
              </a:pathLst>
            </a:custGeom>
            <a:solidFill>
              <a:schemeClr val="tx1"/>
            </a:solidFill>
            <a:ln w="9525">
              <a:solidFill>
                <a:schemeClr val="tx1"/>
              </a:solidFill>
              <a:miter lim="800000"/>
              <a:headEnd/>
              <a:tailEnd/>
            </a:ln>
          </p:spPr>
          <p:txBody>
            <a:bodyPr/>
            <a:lstStyle/>
            <a:p>
              <a:endParaRPr lang="en-US"/>
            </a:p>
          </p:txBody>
        </p:sp>
        <p:sp>
          <p:nvSpPr>
            <p:cNvPr id="49351" name="Freeform 416"/>
            <p:cNvSpPr>
              <a:spLocks/>
            </p:cNvSpPr>
            <p:nvPr/>
          </p:nvSpPr>
          <p:spPr bwMode="auto">
            <a:xfrm>
              <a:off x="2833511" y="1733569"/>
              <a:ext cx="19756" cy="3910012"/>
            </a:xfrm>
            <a:custGeom>
              <a:avLst/>
              <a:gdLst>
                <a:gd name="T0" fmla="*/ 2147483647 w 14"/>
                <a:gd name="T1" fmla="*/ 0 h 2463"/>
                <a:gd name="T2" fmla="*/ 0 w 14"/>
                <a:gd name="T3" fmla="*/ 0 h 2463"/>
                <a:gd name="T4" fmla="*/ 0 w 14"/>
                <a:gd name="T5" fmla="*/ 2147483647 h 2463"/>
                <a:gd name="T6" fmla="*/ 2147483647 w 14"/>
                <a:gd name="T7" fmla="*/ 2147483647 h 2463"/>
                <a:gd name="T8" fmla="*/ 2147483647 w 14"/>
                <a:gd name="T9" fmla="*/ 0 h 2463"/>
                <a:gd name="T10" fmla="*/ 2147483647 w 14"/>
                <a:gd name="T11" fmla="*/ 0 h 2463"/>
                <a:gd name="T12" fmla="*/ 0 60000 65536"/>
                <a:gd name="T13" fmla="*/ 0 60000 65536"/>
                <a:gd name="T14" fmla="*/ 0 60000 65536"/>
                <a:gd name="T15" fmla="*/ 0 60000 65536"/>
                <a:gd name="T16" fmla="*/ 0 60000 65536"/>
                <a:gd name="T17" fmla="*/ 0 60000 65536"/>
                <a:gd name="T18" fmla="*/ 0 w 14"/>
                <a:gd name="T19" fmla="*/ 0 h 2463"/>
                <a:gd name="T20" fmla="*/ 14 w 14"/>
                <a:gd name="T21" fmla="*/ 2463 h 2463"/>
              </a:gdLst>
              <a:ahLst/>
              <a:cxnLst>
                <a:cxn ang="T12">
                  <a:pos x="T0" y="T1"/>
                </a:cxn>
                <a:cxn ang="T13">
                  <a:pos x="T2" y="T3"/>
                </a:cxn>
                <a:cxn ang="T14">
                  <a:pos x="T4" y="T5"/>
                </a:cxn>
                <a:cxn ang="T15">
                  <a:pos x="T6" y="T7"/>
                </a:cxn>
                <a:cxn ang="T16">
                  <a:pos x="T8" y="T9"/>
                </a:cxn>
                <a:cxn ang="T17">
                  <a:pos x="T10" y="T11"/>
                </a:cxn>
              </a:cxnLst>
              <a:rect l="T18" t="T19" r="T20" b="T21"/>
              <a:pathLst>
                <a:path w="14" h="2463">
                  <a:moveTo>
                    <a:pt x="7" y="0"/>
                  </a:moveTo>
                  <a:lnTo>
                    <a:pt x="0" y="0"/>
                  </a:lnTo>
                  <a:lnTo>
                    <a:pt x="0" y="2463"/>
                  </a:lnTo>
                  <a:lnTo>
                    <a:pt x="14" y="2463"/>
                  </a:lnTo>
                  <a:lnTo>
                    <a:pt x="14" y="0"/>
                  </a:lnTo>
                  <a:lnTo>
                    <a:pt x="7" y="0"/>
                  </a:lnTo>
                  <a:close/>
                </a:path>
              </a:pathLst>
            </a:custGeom>
            <a:solidFill>
              <a:schemeClr val="tx1"/>
            </a:solidFill>
            <a:ln w="9525">
              <a:solidFill>
                <a:schemeClr val="tx1"/>
              </a:solidFill>
              <a:miter lim="800000"/>
              <a:headEnd/>
              <a:tailEnd/>
            </a:ln>
          </p:spPr>
          <p:txBody>
            <a:bodyPr/>
            <a:lstStyle/>
            <a:p>
              <a:endParaRPr lang="en-US"/>
            </a:p>
          </p:txBody>
        </p:sp>
        <p:sp>
          <p:nvSpPr>
            <p:cNvPr id="49352" name="Freeform 417"/>
            <p:cNvSpPr>
              <a:spLocks/>
            </p:cNvSpPr>
            <p:nvPr/>
          </p:nvSpPr>
          <p:spPr bwMode="auto">
            <a:xfrm>
              <a:off x="2825045" y="1225569"/>
              <a:ext cx="1199444" cy="534987"/>
            </a:xfrm>
            <a:custGeom>
              <a:avLst/>
              <a:gdLst>
                <a:gd name="T0" fmla="*/ 2147483647 w 859"/>
                <a:gd name="T1" fmla="*/ 0 h 337"/>
                <a:gd name="T2" fmla="*/ 2147483647 w 859"/>
                <a:gd name="T3" fmla="*/ 0 h 337"/>
                <a:gd name="T4" fmla="*/ 2147483647 w 859"/>
                <a:gd name="T5" fmla="*/ 2147483647 h 337"/>
                <a:gd name="T6" fmla="*/ 2147483647 w 859"/>
                <a:gd name="T7" fmla="*/ 2147483647 h 337"/>
                <a:gd name="T8" fmla="*/ 2147483647 w 859"/>
                <a:gd name="T9" fmla="*/ 2147483647 h 337"/>
                <a:gd name="T10" fmla="*/ 2147483647 w 859"/>
                <a:gd name="T11" fmla="*/ 2147483647 h 337"/>
                <a:gd name="T12" fmla="*/ 2147483647 w 859"/>
                <a:gd name="T13" fmla="*/ 2147483647 h 337"/>
                <a:gd name="T14" fmla="*/ 2147483647 w 859"/>
                <a:gd name="T15" fmla="*/ 2147483647 h 337"/>
                <a:gd name="T16" fmla="*/ 2147483647 w 859"/>
                <a:gd name="T17" fmla="*/ 2147483647 h 337"/>
                <a:gd name="T18" fmla="*/ 2147483647 w 859"/>
                <a:gd name="T19" fmla="*/ 2147483647 h 337"/>
                <a:gd name="T20" fmla="*/ 2147483647 w 859"/>
                <a:gd name="T21" fmla="*/ 2147483647 h 337"/>
                <a:gd name="T22" fmla="*/ 2147483647 w 859"/>
                <a:gd name="T23" fmla="*/ 2147483647 h 337"/>
                <a:gd name="T24" fmla="*/ 2147483647 w 859"/>
                <a:gd name="T25" fmla="*/ 2147483647 h 337"/>
                <a:gd name="T26" fmla="*/ 2147483647 w 859"/>
                <a:gd name="T27" fmla="*/ 2147483647 h 337"/>
                <a:gd name="T28" fmla="*/ 2147483647 w 859"/>
                <a:gd name="T29" fmla="*/ 2147483647 h 337"/>
                <a:gd name="T30" fmla="*/ 2147483647 w 859"/>
                <a:gd name="T31" fmla="*/ 2147483647 h 337"/>
                <a:gd name="T32" fmla="*/ 2147483647 w 859"/>
                <a:gd name="T33" fmla="*/ 2147483647 h 337"/>
                <a:gd name="T34" fmla="*/ 2147483647 w 859"/>
                <a:gd name="T35" fmla="*/ 2147483647 h 337"/>
                <a:gd name="T36" fmla="*/ 2147483647 w 859"/>
                <a:gd name="T37" fmla="*/ 2147483647 h 337"/>
                <a:gd name="T38" fmla="*/ 2147483647 w 859"/>
                <a:gd name="T39" fmla="*/ 2147483647 h 337"/>
                <a:gd name="T40" fmla="*/ 2147483647 w 859"/>
                <a:gd name="T41" fmla="*/ 2147483647 h 337"/>
                <a:gd name="T42" fmla="*/ 2147483647 w 859"/>
                <a:gd name="T43" fmla="*/ 2147483647 h 337"/>
                <a:gd name="T44" fmla="*/ 2147483647 w 859"/>
                <a:gd name="T45" fmla="*/ 2147483647 h 337"/>
                <a:gd name="T46" fmla="*/ 2147483647 w 859"/>
                <a:gd name="T47" fmla="*/ 2147483647 h 337"/>
                <a:gd name="T48" fmla="*/ 0 w 859"/>
                <a:gd name="T49" fmla="*/ 2147483647 h 337"/>
                <a:gd name="T50" fmla="*/ 2147483647 w 859"/>
                <a:gd name="T51" fmla="*/ 2147483647 h 337"/>
                <a:gd name="T52" fmla="*/ 2147483647 w 859"/>
                <a:gd name="T53" fmla="*/ 2147483647 h 337"/>
                <a:gd name="T54" fmla="*/ 2147483647 w 859"/>
                <a:gd name="T55" fmla="*/ 2147483647 h 337"/>
                <a:gd name="T56" fmla="*/ 2147483647 w 859"/>
                <a:gd name="T57" fmla="*/ 2147483647 h 337"/>
                <a:gd name="T58" fmla="*/ 2147483647 w 859"/>
                <a:gd name="T59" fmla="*/ 2147483647 h 337"/>
                <a:gd name="T60" fmla="*/ 2147483647 w 859"/>
                <a:gd name="T61" fmla="*/ 2147483647 h 337"/>
                <a:gd name="T62" fmla="*/ 2147483647 w 859"/>
                <a:gd name="T63" fmla="*/ 2147483647 h 337"/>
                <a:gd name="T64" fmla="*/ 2147483647 w 859"/>
                <a:gd name="T65" fmla="*/ 2147483647 h 337"/>
                <a:gd name="T66" fmla="*/ 2147483647 w 859"/>
                <a:gd name="T67" fmla="*/ 2147483647 h 337"/>
                <a:gd name="T68" fmla="*/ 2147483647 w 859"/>
                <a:gd name="T69" fmla="*/ 2147483647 h 337"/>
                <a:gd name="T70" fmla="*/ 2147483647 w 859"/>
                <a:gd name="T71" fmla="*/ 2147483647 h 337"/>
                <a:gd name="T72" fmla="*/ 2147483647 w 859"/>
                <a:gd name="T73" fmla="*/ 2147483647 h 337"/>
                <a:gd name="T74" fmla="*/ 2147483647 w 859"/>
                <a:gd name="T75" fmla="*/ 2147483647 h 337"/>
                <a:gd name="T76" fmla="*/ 2147483647 w 859"/>
                <a:gd name="T77" fmla="*/ 2147483647 h 337"/>
                <a:gd name="T78" fmla="*/ 2147483647 w 859"/>
                <a:gd name="T79" fmla="*/ 2147483647 h 337"/>
                <a:gd name="T80" fmla="*/ 2147483647 w 859"/>
                <a:gd name="T81" fmla="*/ 2147483647 h 337"/>
                <a:gd name="T82" fmla="*/ 2147483647 w 859"/>
                <a:gd name="T83" fmla="*/ 2147483647 h 337"/>
                <a:gd name="T84" fmla="*/ 2147483647 w 859"/>
                <a:gd name="T85" fmla="*/ 2147483647 h 337"/>
                <a:gd name="T86" fmla="*/ 2147483647 w 859"/>
                <a:gd name="T87" fmla="*/ 2147483647 h 337"/>
                <a:gd name="T88" fmla="*/ 2147483647 w 859"/>
                <a:gd name="T89" fmla="*/ 2147483647 h 337"/>
                <a:gd name="T90" fmla="*/ 2147483647 w 859"/>
                <a:gd name="T91" fmla="*/ 2147483647 h 337"/>
                <a:gd name="T92" fmla="*/ 2147483647 w 859"/>
                <a:gd name="T93" fmla="*/ 2147483647 h 337"/>
                <a:gd name="T94" fmla="*/ 2147483647 w 859"/>
                <a:gd name="T95" fmla="*/ 2147483647 h 337"/>
                <a:gd name="T96" fmla="*/ 2147483647 w 859"/>
                <a:gd name="T97" fmla="*/ 2147483647 h 337"/>
                <a:gd name="T98" fmla="*/ 2147483647 w 859"/>
                <a:gd name="T99" fmla="*/ 2147483647 h 337"/>
                <a:gd name="T100" fmla="*/ 2147483647 w 859"/>
                <a:gd name="T101" fmla="*/ 0 h 33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9"/>
                <a:gd name="T154" fmla="*/ 0 h 337"/>
                <a:gd name="T155" fmla="*/ 859 w 859"/>
                <a:gd name="T156" fmla="*/ 337 h 33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9" h="337">
                  <a:moveTo>
                    <a:pt x="859" y="0"/>
                  </a:moveTo>
                  <a:lnTo>
                    <a:pt x="774" y="0"/>
                  </a:lnTo>
                  <a:lnTo>
                    <a:pt x="692" y="6"/>
                  </a:lnTo>
                  <a:lnTo>
                    <a:pt x="613" y="13"/>
                  </a:lnTo>
                  <a:lnTo>
                    <a:pt x="538" y="24"/>
                  </a:lnTo>
                  <a:lnTo>
                    <a:pt x="465" y="39"/>
                  </a:lnTo>
                  <a:lnTo>
                    <a:pt x="396" y="55"/>
                  </a:lnTo>
                  <a:lnTo>
                    <a:pt x="330" y="73"/>
                  </a:lnTo>
                  <a:lnTo>
                    <a:pt x="269" y="95"/>
                  </a:lnTo>
                  <a:lnTo>
                    <a:pt x="242" y="106"/>
                  </a:lnTo>
                  <a:lnTo>
                    <a:pt x="214" y="119"/>
                  </a:lnTo>
                  <a:lnTo>
                    <a:pt x="189" y="130"/>
                  </a:lnTo>
                  <a:lnTo>
                    <a:pt x="165" y="145"/>
                  </a:lnTo>
                  <a:lnTo>
                    <a:pt x="141" y="158"/>
                  </a:lnTo>
                  <a:lnTo>
                    <a:pt x="119" y="172"/>
                  </a:lnTo>
                  <a:lnTo>
                    <a:pt x="99" y="185"/>
                  </a:lnTo>
                  <a:lnTo>
                    <a:pt x="81" y="202"/>
                  </a:lnTo>
                  <a:lnTo>
                    <a:pt x="64" y="216"/>
                  </a:lnTo>
                  <a:lnTo>
                    <a:pt x="50" y="233"/>
                  </a:lnTo>
                  <a:lnTo>
                    <a:pt x="37" y="247"/>
                  </a:lnTo>
                  <a:lnTo>
                    <a:pt x="26" y="264"/>
                  </a:lnTo>
                  <a:lnTo>
                    <a:pt x="15" y="282"/>
                  </a:lnTo>
                  <a:lnTo>
                    <a:pt x="7" y="299"/>
                  </a:lnTo>
                  <a:lnTo>
                    <a:pt x="2" y="317"/>
                  </a:lnTo>
                  <a:lnTo>
                    <a:pt x="0" y="335"/>
                  </a:lnTo>
                  <a:lnTo>
                    <a:pt x="15" y="337"/>
                  </a:lnTo>
                  <a:lnTo>
                    <a:pt x="17" y="320"/>
                  </a:lnTo>
                  <a:lnTo>
                    <a:pt x="22" y="304"/>
                  </a:lnTo>
                  <a:lnTo>
                    <a:pt x="29" y="288"/>
                  </a:lnTo>
                  <a:lnTo>
                    <a:pt x="39" y="273"/>
                  </a:lnTo>
                  <a:lnTo>
                    <a:pt x="50" y="256"/>
                  </a:lnTo>
                  <a:lnTo>
                    <a:pt x="61" y="242"/>
                  </a:lnTo>
                  <a:lnTo>
                    <a:pt x="75" y="227"/>
                  </a:lnTo>
                  <a:lnTo>
                    <a:pt x="92" y="212"/>
                  </a:lnTo>
                  <a:lnTo>
                    <a:pt x="110" y="198"/>
                  </a:lnTo>
                  <a:lnTo>
                    <a:pt x="128" y="183"/>
                  </a:lnTo>
                  <a:lnTo>
                    <a:pt x="148" y="170"/>
                  </a:lnTo>
                  <a:lnTo>
                    <a:pt x="172" y="158"/>
                  </a:lnTo>
                  <a:lnTo>
                    <a:pt x="196" y="145"/>
                  </a:lnTo>
                  <a:lnTo>
                    <a:pt x="222" y="132"/>
                  </a:lnTo>
                  <a:lnTo>
                    <a:pt x="247" y="121"/>
                  </a:lnTo>
                  <a:lnTo>
                    <a:pt x="275" y="110"/>
                  </a:lnTo>
                  <a:lnTo>
                    <a:pt x="335" y="88"/>
                  </a:lnTo>
                  <a:lnTo>
                    <a:pt x="399" y="70"/>
                  </a:lnTo>
                  <a:lnTo>
                    <a:pt x="469" y="53"/>
                  </a:lnTo>
                  <a:lnTo>
                    <a:pt x="540" y="40"/>
                  </a:lnTo>
                  <a:lnTo>
                    <a:pt x="615" y="29"/>
                  </a:lnTo>
                  <a:lnTo>
                    <a:pt x="694" y="20"/>
                  </a:lnTo>
                  <a:lnTo>
                    <a:pt x="774" y="17"/>
                  </a:lnTo>
                  <a:lnTo>
                    <a:pt x="859" y="15"/>
                  </a:lnTo>
                  <a:lnTo>
                    <a:pt x="859" y="0"/>
                  </a:lnTo>
                  <a:close/>
                </a:path>
              </a:pathLst>
            </a:custGeom>
            <a:solidFill>
              <a:schemeClr val="tx1"/>
            </a:solidFill>
            <a:ln w="9525">
              <a:solidFill>
                <a:schemeClr val="tx1"/>
              </a:solidFill>
              <a:round/>
              <a:headEnd/>
              <a:tailEnd/>
            </a:ln>
          </p:spPr>
          <p:txBody>
            <a:bodyPr/>
            <a:lstStyle/>
            <a:p>
              <a:endParaRPr lang="en-US"/>
            </a:p>
          </p:txBody>
        </p:sp>
        <p:sp>
          <p:nvSpPr>
            <p:cNvPr id="49353" name="Freeform 418"/>
            <p:cNvSpPr>
              <a:spLocks/>
            </p:cNvSpPr>
            <p:nvPr/>
          </p:nvSpPr>
          <p:spPr bwMode="auto">
            <a:xfrm>
              <a:off x="4024492" y="1225573"/>
              <a:ext cx="1210733" cy="549275"/>
            </a:xfrm>
            <a:custGeom>
              <a:avLst/>
              <a:gdLst>
                <a:gd name="T0" fmla="*/ 2147483647 w 858"/>
                <a:gd name="T1" fmla="*/ 2147483647 h 346"/>
                <a:gd name="T2" fmla="*/ 2147483647 w 858"/>
                <a:gd name="T3" fmla="*/ 2147483647 h 346"/>
                <a:gd name="T4" fmla="*/ 2147483647 w 858"/>
                <a:gd name="T5" fmla="*/ 2147483647 h 346"/>
                <a:gd name="T6" fmla="*/ 2147483647 w 858"/>
                <a:gd name="T7" fmla="*/ 2147483647 h 346"/>
                <a:gd name="T8" fmla="*/ 2147483647 w 858"/>
                <a:gd name="T9" fmla="*/ 2147483647 h 346"/>
                <a:gd name="T10" fmla="*/ 2147483647 w 858"/>
                <a:gd name="T11" fmla="*/ 2147483647 h 346"/>
                <a:gd name="T12" fmla="*/ 2147483647 w 858"/>
                <a:gd name="T13" fmla="*/ 2147483647 h 346"/>
                <a:gd name="T14" fmla="*/ 2147483647 w 858"/>
                <a:gd name="T15" fmla="*/ 2147483647 h 346"/>
                <a:gd name="T16" fmla="*/ 2147483647 w 858"/>
                <a:gd name="T17" fmla="*/ 2147483647 h 346"/>
                <a:gd name="T18" fmla="*/ 2147483647 w 858"/>
                <a:gd name="T19" fmla="*/ 2147483647 h 346"/>
                <a:gd name="T20" fmla="*/ 2147483647 w 858"/>
                <a:gd name="T21" fmla="*/ 2147483647 h 346"/>
                <a:gd name="T22" fmla="*/ 2147483647 w 858"/>
                <a:gd name="T23" fmla="*/ 2147483647 h 346"/>
                <a:gd name="T24" fmla="*/ 2147483647 w 858"/>
                <a:gd name="T25" fmla="*/ 2147483647 h 346"/>
                <a:gd name="T26" fmla="*/ 2147483647 w 858"/>
                <a:gd name="T27" fmla="*/ 2147483647 h 346"/>
                <a:gd name="T28" fmla="*/ 2147483647 w 858"/>
                <a:gd name="T29" fmla="*/ 2147483647 h 346"/>
                <a:gd name="T30" fmla="*/ 2147483647 w 858"/>
                <a:gd name="T31" fmla="*/ 2147483647 h 346"/>
                <a:gd name="T32" fmla="*/ 2147483647 w 858"/>
                <a:gd name="T33" fmla="*/ 2147483647 h 346"/>
                <a:gd name="T34" fmla="*/ 2147483647 w 858"/>
                <a:gd name="T35" fmla="*/ 2147483647 h 346"/>
                <a:gd name="T36" fmla="*/ 2147483647 w 858"/>
                <a:gd name="T37" fmla="*/ 2147483647 h 346"/>
                <a:gd name="T38" fmla="*/ 2147483647 w 858"/>
                <a:gd name="T39" fmla="*/ 2147483647 h 346"/>
                <a:gd name="T40" fmla="*/ 2147483647 w 858"/>
                <a:gd name="T41" fmla="*/ 2147483647 h 346"/>
                <a:gd name="T42" fmla="*/ 2147483647 w 858"/>
                <a:gd name="T43" fmla="*/ 2147483647 h 346"/>
                <a:gd name="T44" fmla="*/ 2147483647 w 858"/>
                <a:gd name="T45" fmla="*/ 2147483647 h 346"/>
                <a:gd name="T46" fmla="*/ 2147483647 w 858"/>
                <a:gd name="T47" fmla="*/ 2147483647 h 346"/>
                <a:gd name="T48" fmla="*/ 2147483647 w 858"/>
                <a:gd name="T49" fmla="*/ 2147483647 h 346"/>
                <a:gd name="T50" fmla="*/ 2147483647 w 858"/>
                <a:gd name="T51" fmla="*/ 0 h 346"/>
                <a:gd name="T52" fmla="*/ 0 w 858"/>
                <a:gd name="T53" fmla="*/ 0 h 346"/>
                <a:gd name="T54" fmla="*/ 0 w 858"/>
                <a:gd name="T55" fmla="*/ 2147483647 h 346"/>
                <a:gd name="T56" fmla="*/ 2147483647 w 858"/>
                <a:gd name="T57" fmla="*/ 2147483647 h 346"/>
                <a:gd name="T58" fmla="*/ 2147483647 w 858"/>
                <a:gd name="T59" fmla="*/ 2147483647 h 346"/>
                <a:gd name="T60" fmla="*/ 2147483647 w 858"/>
                <a:gd name="T61" fmla="*/ 2147483647 h 346"/>
                <a:gd name="T62" fmla="*/ 2147483647 w 858"/>
                <a:gd name="T63" fmla="*/ 2147483647 h 346"/>
                <a:gd name="T64" fmla="*/ 2147483647 w 858"/>
                <a:gd name="T65" fmla="*/ 2147483647 h 346"/>
                <a:gd name="T66" fmla="*/ 2147483647 w 858"/>
                <a:gd name="T67" fmla="*/ 2147483647 h 346"/>
                <a:gd name="T68" fmla="*/ 2147483647 w 858"/>
                <a:gd name="T69" fmla="*/ 2147483647 h 346"/>
                <a:gd name="T70" fmla="*/ 2147483647 w 858"/>
                <a:gd name="T71" fmla="*/ 2147483647 h 346"/>
                <a:gd name="T72" fmla="*/ 2147483647 w 858"/>
                <a:gd name="T73" fmla="*/ 2147483647 h 346"/>
                <a:gd name="T74" fmla="*/ 2147483647 w 858"/>
                <a:gd name="T75" fmla="*/ 2147483647 h 346"/>
                <a:gd name="T76" fmla="*/ 2147483647 w 858"/>
                <a:gd name="T77" fmla="*/ 2147483647 h 346"/>
                <a:gd name="T78" fmla="*/ 2147483647 w 858"/>
                <a:gd name="T79" fmla="*/ 2147483647 h 346"/>
                <a:gd name="T80" fmla="*/ 2147483647 w 858"/>
                <a:gd name="T81" fmla="*/ 2147483647 h 346"/>
                <a:gd name="T82" fmla="*/ 2147483647 w 858"/>
                <a:gd name="T83" fmla="*/ 2147483647 h 346"/>
                <a:gd name="T84" fmla="*/ 2147483647 w 858"/>
                <a:gd name="T85" fmla="*/ 2147483647 h 346"/>
                <a:gd name="T86" fmla="*/ 2147483647 w 858"/>
                <a:gd name="T87" fmla="*/ 2147483647 h 346"/>
                <a:gd name="T88" fmla="*/ 2147483647 w 858"/>
                <a:gd name="T89" fmla="*/ 2147483647 h 346"/>
                <a:gd name="T90" fmla="*/ 2147483647 w 858"/>
                <a:gd name="T91" fmla="*/ 2147483647 h 346"/>
                <a:gd name="T92" fmla="*/ 2147483647 w 858"/>
                <a:gd name="T93" fmla="*/ 2147483647 h 346"/>
                <a:gd name="T94" fmla="*/ 2147483647 w 858"/>
                <a:gd name="T95" fmla="*/ 2147483647 h 346"/>
                <a:gd name="T96" fmla="*/ 2147483647 w 858"/>
                <a:gd name="T97" fmla="*/ 2147483647 h 346"/>
                <a:gd name="T98" fmla="*/ 2147483647 w 858"/>
                <a:gd name="T99" fmla="*/ 2147483647 h 346"/>
                <a:gd name="T100" fmla="*/ 2147483647 w 858"/>
                <a:gd name="T101" fmla="*/ 2147483647 h 346"/>
                <a:gd name="T102" fmla="*/ 2147483647 w 858"/>
                <a:gd name="T103" fmla="*/ 2147483647 h 346"/>
                <a:gd name="T104" fmla="*/ 2147483647 w 858"/>
                <a:gd name="T105" fmla="*/ 2147483647 h 346"/>
                <a:gd name="T106" fmla="*/ 2147483647 w 858"/>
                <a:gd name="T107" fmla="*/ 2147483647 h 346"/>
                <a:gd name="T108" fmla="*/ 2147483647 w 858"/>
                <a:gd name="T109" fmla="*/ 2147483647 h 34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8"/>
                <a:gd name="T166" fmla="*/ 0 h 346"/>
                <a:gd name="T167" fmla="*/ 858 w 858"/>
                <a:gd name="T168" fmla="*/ 346 h 34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8" h="346">
                  <a:moveTo>
                    <a:pt x="858" y="346"/>
                  </a:moveTo>
                  <a:lnTo>
                    <a:pt x="856" y="328"/>
                  </a:lnTo>
                  <a:lnTo>
                    <a:pt x="851" y="310"/>
                  </a:lnTo>
                  <a:lnTo>
                    <a:pt x="845" y="291"/>
                  </a:lnTo>
                  <a:lnTo>
                    <a:pt x="836" y="275"/>
                  </a:lnTo>
                  <a:lnTo>
                    <a:pt x="825" y="256"/>
                  </a:lnTo>
                  <a:lnTo>
                    <a:pt x="812" y="240"/>
                  </a:lnTo>
                  <a:lnTo>
                    <a:pt x="800" y="223"/>
                  </a:lnTo>
                  <a:lnTo>
                    <a:pt x="783" y="209"/>
                  </a:lnTo>
                  <a:lnTo>
                    <a:pt x="765" y="192"/>
                  </a:lnTo>
                  <a:lnTo>
                    <a:pt x="745" y="178"/>
                  </a:lnTo>
                  <a:lnTo>
                    <a:pt x="725" y="163"/>
                  </a:lnTo>
                  <a:lnTo>
                    <a:pt x="701" y="150"/>
                  </a:lnTo>
                  <a:lnTo>
                    <a:pt x="677" y="136"/>
                  </a:lnTo>
                  <a:lnTo>
                    <a:pt x="651" y="123"/>
                  </a:lnTo>
                  <a:lnTo>
                    <a:pt x="624" y="110"/>
                  </a:lnTo>
                  <a:lnTo>
                    <a:pt x="596" y="99"/>
                  </a:lnTo>
                  <a:lnTo>
                    <a:pt x="565" y="88"/>
                  </a:lnTo>
                  <a:lnTo>
                    <a:pt x="534" y="77"/>
                  </a:lnTo>
                  <a:lnTo>
                    <a:pt x="503" y="66"/>
                  </a:lnTo>
                  <a:lnTo>
                    <a:pt x="468" y="57"/>
                  </a:lnTo>
                  <a:lnTo>
                    <a:pt x="399" y="40"/>
                  </a:lnTo>
                  <a:lnTo>
                    <a:pt x="326" y="26"/>
                  </a:lnTo>
                  <a:lnTo>
                    <a:pt x="249" y="15"/>
                  </a:lnTo>
                  <a:lnTo>
                    <a:pt x="168" y="6"/>
                  </a:lnTo>
                  <a:lnTo>
                    <a:pt x="84" y="0"/>
                  </a:lnTo>
                  <a:lnTo>
                    <a:pt x="0" y="0"/>
                  </a:lnTo>
                  <a:lnTo>
                    <a:pt x="0" y="15"/>
                  </a:lnTo>
                  <a:lnTo>
                    <a:pt x="84" y="17"/>
                  </a:lnTo>
                  <a:lnTo>
                    <a:pt x="166" y="22"/>
                  </a:lnTo>
                  <a:lnTo>
                    <a:pt x="247" y="29"/>
                  </a:lnTo>
                  <a:lnTo>
                    <a:pt x="324" y="40"/>
                  </a:lnTo>
                  <a:lnTo>
                    <a:pt x="397" y="55"/>
                  </a:lnTo>
                  <a:lnTo>
                    <a:pt x="465" y="72"/>
                  </a:lnTo>
                  <a:lnTo>
                    <a:pt x="498" y="81"/>
                  </a:lnTo>
                  <a:lnTo>
                    <a:pt x="531" y="92"/>
                  </a:lnTo>
                  <a:lnTo>
                    <a:pt x="560" y="103"/>
                  </a:lnTo>
                  <a:lnTo>
                    <a:pt x="591" y="114"/>
                  </a:lnTo>
                  <a:lnTo>
                    <a:pt x="618" y="125"/>
                  </a:lnTo>
                  <a:lnTo>
                    <a:pt x="644" y="137"/>
                  </a:lnTo>
                  <a:lnTo>
                    <a:pt x="670" y="150"/>
                  </a:lnTo>
                  <a:lnTo>
                    <a:pt x="693" y="163"/>
                  </a:lnTo>
                  <a:lnTo>
                    <a:pt x="715" y="176"/>
                  </a:lnTo>
                  <a:lnTo>
                    <a:pt x="736" y="191"/>
                  </a:lnTo>
                  <a:lnTo>
                    <a:pt x="756" y="205"/>
                  </a:lnTo>
                  <a:lnTo>
                    <a:pt x="772" y="220"/>
                  </a:lnTo>
                  <a:lnTo>
                    <a:pt x="787" y="234"/>
                  </a:lnTo>
                  <a:lnTo>
                    <a:pt x="801" y="249"/>
                  </a:lnTo>
                  <a:lnTo>
                    <a:pt x="812" y="266"/>
                  </a:lnTo>
                  <a:lnTo>
                    <a:pt x="823" y="282"/>
                  </a:lnTo>
                  <a:lnTo>
                    <a:pt x="831" y="297"/>
                  </a:lnTo>
                  <a:lnTo>
                    <a:pt x="836" y="313"/>
                  </a:lnTo>
                  <a:lnTo>
                    <a:pt x="840" y="330"/>
                  </a:lnTo>
                  <a:lnTo>
                    <a:pt x="842" y="346"/>
                  </a:lnTo>
                  <a:lnTo>
                    <a:pt x="858" y="346"/>
                  </a:lnTo>
                  <a:close/>
                </a:path>
              </a:pathLst>
            </a:custGeom>
            <a:solidFill>
              <a:schemeClr val="tx1"/>
            </a:solidFill>
            <a:ln w="9525">
              <a:solidFill>
                <a:schemeClr val="tx1"/>
              </a:solidFill>
              <a:round/>
              <a:headEnd/>
              <a:tailEnd/>
            </a:ln>
          </p:spPr>
          <p:txBody>
            <a:bodyPr/>
            <a:lstStyle/>
            <a:p>
              <a:endParaRPr lang="en-US"/>
            </a:p>
          </p:txBody>
        </p:sp>
        <p:sp>
          <p:nvSpPr>
            <p:cNvPr id="49354" name="Freeform 419"/>
            <p:cNvSpPr>
              <a:spLocks/>
            </p:cNvSpPr>
            <p:nvPr/>
          </p:nvSpPr>
          <p:spPr bwMode="auto">
            <a:xfrm>
              <a:off x="2837745" y="5035569"/>
              <a:ext cx="1186744" cy="538162"/>
            </a:xfrm>
            <a:custGeom>
              <a:avLst/>
              <a:gdLst>
                <a:gd name="T0" fmla="*/ 2147483647 w 859"/>
                <a:gd name="T1" fmla="*/ 0 h 339"/>
                <a:gd name="T2" fmla="*/ 2147483647 w 859"/>
                <a:gd name="T3" fmla="*/ 2147483647 h 339"/>
                <a:gd name="T4" fmla="*/ 2147483647 w 859"/>
                <a:gd name="T5" fmla="*/ 2147483647 h 339"/>
                <a:gd name="T6" fmla="*/ 2147483647 w 859"/>
                <a:gd name="T7" fmla="*/ 2147483647 h 339"/>
                <a:gd name="T8" fmla="*/ 2147483647 w 859"/>
                <a:gd name="T9" fmla="*/ 2147483647 h 339"/>
                <a:gd name="T10" fmla="*/ 2147483647 w 859"/>
                <a:gd name="T11" fmla="*/ 2147483647 h 339"/>
                <a:gd name="T12" fmla="*/ 2147483647 w 859"/>
                <a:gd name="T13" fmla="*/ 2147483647 h 339"/>
                <a:gd name="T14" fmla="*/ 2147483647 w 859"/>
                <a:gd name="T15" fmla="*/ 2147483647 h 339"/>
                <a:gd name="T16" fmla="*/ 2147483647 w 859"/>
                <a:gd name="T17" fmla="*/ 2147483647 h 339"/>
                <a:gd name="T18" fmla="*/ 2147483647 w 859"/>
                <a:gd name="T19" fmla="*/ 2147483647 h 339"/>
                <a:gd name="T20" fmla="*/ 2147483647 w 859"/>
                <a:gd name="T21" fmla="*/ 2147483647 h 339"/>
                <a:gd name="T22" fmla="*/ 2147483647 w 859"/>
                <a:gd name="T23" fmla="*/ 2147483647 h 339"/>
                <a:gd name="T24" fmla="*/ 2147483647 w 859"/>
                <a:gd name="T25" fmla="*/ 2147483647 h 339"/>
                <a:gd name="T26" fmla="*/ 2147483647 w 859"/>
                <a:gd name="T27" fmla="*/ 2147483647 h 339"/>
                <a:gd name="T28" fmla="*/ 2147483647 w 859"/>
                <a:gd name="T29" fmla="*/ 2147483647 h 339"/>
                <a:gd name="T30" fmla="*/ 2147483647 w 859"/>
                <a:gd name="T31" fmla="*/ 2147483647 h 339"/>
                <a:gd name="T32" fmla="*/ 2147483647 w 859"/>
                <a:gd name="T33" fmla="*/ 2147483647 h 339"/>
                <a:gd name="T34" fmla="*/ 2147483647 w 859"/>
                <a:gd name="T35" fmla="*/ 2147483647 h 339"/>
                <a:gd name="T36" fmla="*/ 2147483647 w 859"/>
                <a:gd name="T37" fmla="*/ 2147483647 h 339"/>
                <a:gd name="T38" fmla="*/ 2147483647 w 859"/>
                <a:gd name="T39" fmla="*/ 2147483647 h 339"/>
                <a:gd name="T40" fmla="*/ 2147483647 w 859"/>
                <a:gd name="T41" fmla="*/ 2147483647 h 339"/>
                <a:gd name="T42" fmla="*/ 2147483647 w 859"/>
                <a:gd name="T43" fmla="*/ 2147483647 h 339"/>
                <a:gd name="T44" fmla="*/ 2147483647 w 859"/>
                <a:gd name="T45" fmla="*/ 2147483647 h 339"/>
                <a:gd name="T46" fmla="*/ 2147483647 w 859"/>
                <a:gd name="T47" fmla="*/ 2147483647 h 339"/>
                <a:gd name="T48" fmla="*/ 0 w 859"/>
                <a:gd name="T49" fmla="*/ 2147483647 h 339"/>
                <a:gd name="T50" fmla="*/ 2147483647 w 859"/>
                <a:gd name="T51" fmla="*/ 2147483647 h 339"/>
                <a:gd name="T52" fmla="*/ 2147483647 w 859"/>
                <a:gd name="T53" fmla="*/ 2147483647 h 339"/>
                <a:gd name="T54" fmla="*/ 2147483647 w 859"/>
                <a:gd name="T55" fmla="*/ 2147483647 h 339"/>
                <a:gd name="T56" fmla="*/ 2147483647 w 859"/>
                <a:gd name="T57" fmla="*/ 2147483647 h 339"/>
                <a:gd name="T58" fmla="*/ 2147483647 w 859"/>
                <a:gd name="T59" fmla="*/ 2147483647 h 339"/>
                <a:gd name="T60" fmla="*/ 2147483647 w 859"/>
                <a:gd name="T61" fmla="*/ 2147483647 h 339"/>
                <a:gd name="T62" fmla="*/ 2147483647 w 859"/>
                <a:gd name="T63" fmla="*/ 2147483647 h 339"/>
                <a:gd name="T64" fmla="*/ 2147483647 w 859"/>
                <a:gd name="T65" fmla="*/ 2147483647 h 339"/>
                <a:gd name="T66" fmla="*/ 2147483647 w 859"/>
                <a:gd name="T67" fmla="*/ 2147483647 h 339"/>
                <a:gd name="T68" fmla="*/ 2147483647 w 859"/>
                <a:gd name="T69" fmla="*/ 2147483647 h 339"/>
                <a:gd name="T70" fmla="*/ 2147483647 w 859"/>
                <a:gd name="T71" fmla="*/ 2147483647 h 339"/>
                <a:gd name="T72" fmla="*/ 2147483647 w 859"/>
                <a:gd name="T73" fmla="*/ 2147483647 h 339"/>
                <a:gd name="T74" fmla="*/ 2147483647 w 859"/>
                <a:gd name="T75" fmla="*/ 2147483647 h 339"/>
                <a:gd name="T76" fmla="*/ 2147483647 w 859"/>
                <a:gd name="T77" fmla="*/ 2147483647 h 339"/>
                <a:gd name="T78" fmla="*/ 2147483647 w 859"/>
                <a:gd name="T79" fmla="*/ 2147483647 h 339"/>
                <a:gd name="T80" fmla="*/ 2147483647 w 859"/>
                <a:gd name="T81" fmla="*/ 2147483647 h 339"/>
                <a:gd name="T82" fmla="*/ 2147483647 w 859"/>
                <a:gd name="T83" fmla="*/ 2147483647 h 339"/>
                <a:gd name="T84" fmla="*/ 2147483647 w 859"/>
                <a:gd name="T85" fmla="*/ 2147483647 h 339"/>
                <a:gd name="T86" fmla="*/ 2147483647 w 859"/>
                <a:gd name="T87" fmla="*/ 2147483647 h 339"/>
                <a:gd name="T88" fmla="*/ 2147483647 w 859"/>
                <a:gd name="T89" fmla="*/ 2147483647 h 339"/>
                <a:gd name="T90" fmla="*/ 2147483647 w 859"/>
                <a:gd name="T91" fmla="*/ 2147483647 h 339"/>
                <a:gd name="T92" fmla="*/ 2147483647 w 859"/>
                <a:gd name="T93" fmla="*/ 2147483647 h 339"/>
                <a:gd name="T94" fmla="*/ 2147483647 w 859"/>
                <a:gd name="T95" fmla="*/ 2147483647 h 339"/>
                <a:gd name="T96" fmla="*/ 2147483647 w 859"/>
                <a:gd name="T97" fmla="*/ 2147483647 h 339"/>
                <a:gd name="T98" fmla="*/ 2147483647 w 859"/>
                <a:gd name="T99" fmla="*/ 2147483647 h 339"/>
                <a:gd name="T100" fmla="*/ 2147483647 w 859"/>
                <a:gd name="T101" fmla="*/ 0 h 3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9"/>
                <a:gd name="T154" fmla="*/ 0 h 339"/>
                <a:gd name="T155" fmla="*/ 859 w 859"/>
                <a:gd name="T156" fmla="*/ 339 h 3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9" h="339">
                  <a:moveTo>
                    <a:pt x="859" y="0"/>
                  </a:moveTo>
                  <a:lnTo>
                    <a:pt x="774" y="2"/>
                  </a:lnTo>
                  <a:lnTo>
                    <a:pt x="692" y="7"/>
                  </a:lnTo>
                  <a:lnTo>
                    <a:pt x="613" y="15"/>
                  </a:lnTo>
                  <a:lnTo>
                    <a:pt x="538" y="26"/>
                  </a:lnTo>
                  <a:lnTo>
                    <a:pt x="465" y="40"/>
                  </a:lnTo>
                  <a:lnTo>
                    <a:pt x="396" y="57"/>
                  </a:lnTo>
                  <a:lnTo>
                    <a:pt x="330" y="75"/>
                  </a:lnTo>
                  <a:lnTo>
                    <a:pt x="269" y="97"/>
                  </a:lnTo>
                  <a:lnTo>
                    <a:pt x="242" y="108"/>
                  </a:lnTo>
                  <a:lnTo>
                    <a:pt x="214" y="119"/>
                  </a:lnTo>
                  <a:lnTo>
                    <a:pt x="189" y="132"/>
                  </a:lnTo>
                  <a:lnTo>
                    <a:pt x="165" y="145"/>
                  </a:lnTo>
                  <a:lnTo>
                    <a:pt x="141" y="159"/>
                  </a:lnTo>
                  <a:lnTo>
                    <a:pt x="119" y="172"/>
                  </a:lnTo>
                  <a:lnTo>
                    <a:pt x="99" y="187"/>
                  </a:lnTo>
                  <a:lnTo>
                    <a:pt x="81" y="201"/>
                  </a:lnTo>
                  <a:lnTo>
                    <a:pt x="64" y="218"/>
                  </a:lnTo>
                  <a:lnTo>
                    <a:pt x="50" y="232"/>
                  </a:lnTo>
                  <a:lnTo>
                    <a:pt x="37" y="249"/>
                  </a:lnTo>
                  <a:lnTo>
                    <a:pt x="26" y="265"/>
                  </a:lnTo>
                  <a:lnTo>
                    <a:pt x="15" y="284"/>
                  </a:lnTo>
                  <a:lnTo>
                    <a:pt x="7" y="300"/>
                  </a:lnTo>
                  <a:lnTo>
                    <a:pt x="2" y="318"/>
                  </a:lnTo>
                  <a:lnTo>
                    <a:pt x="0" y="337"/>
                  </a:lnTo>
                  <a:lnTo>
                    <a:pt x="15" y="339"/>
                  </a:lnTo>
                  <a:lnTo>
                    <a:pt x="17" y="322"/>
                  </a:lnTo>
                  <a:lnTo>
                    <a:pt x="22" y="306"/>
                  </a:lnTo>
                  <a:lnTo>
                    <a:pt x="29" y="289"/>
                  </a:lnTo>
                  <a:lnTo>
                    <a:pt x="39" y="275"/>
                  </a:lnTo>
                  <a:lnTo>
                    <a:pt x="50" y="258"/>
                  </a:lnTo>
                  <a:lnTo>
                    <a:pt x="61" y="243"/>
                  </a:lnTo>
                  <a:lnTo>
                    <a:pt x="75" y="229"/>
                  </a:lnTo>
                  <a:lnTo>
                    <a:pt x="92" y="214"/>
                  </a:lnTo>
                  <a:lnTo>
                    <a:pt x="110" y="199"/>
                  </a:lnTo>
                  <a:lnTo>
                    <a:pt x="128" y="185"/>
                  </a:lnTo>
                  <a:lnTo>
                    <a:pt x="148" y="172"/>
                  </a:lnTo>
                  <a:lnTo>
                    <a:pt x="172" y="159"/>
                  </a:lnTo>
                  <a:lnTo>
                    <a:pt x="196" y="146"/>
                  </a:lnTo>
                  <a:lnTo>
                    <a:pt x="222" y="134"/>
                  </a:lnTo>
                  <a:lnTo>
                    <a:pt x="247" y="123"/>
                  </a:lnTo>
                  <a:lnTo>
                    <a:pt x="275" y="110"/>
                  </a:lnTo>
                  <a:lnTo>
                    <a:pt x="335" y="90"/>
                  </a:lnTo>
                  <a:lnTo>
                    <a:pt x="399" y="71"/>
                  </a:lnTo>
                  <a:lnTo>
                    <a:pt x="469" y="55"/>
                  </a:lnTo>
                  <a:lnTo>
                    <a:pt x="540" y="42"/>
                  </a:lnTo>
                  <a:lnTo>
                    <a:pt x="615" y="31"/>
                  </a:lnTo>
                  <a:lnTo>
                    <a:pt x="694" y="22"/>
                  </a:lnTo>
                  <a:lnTo>
                    <a:pt x="774" y="18"/>
                  </a:lnTo>
                  <a:lnTo>
                    <a:pt x="859" y="16"/>
                  </a:lnTo>
                  <a:lnTo>
                    <a:pt x="859" y="0"/>
                  </a:lnTo>
                  <a:close/>
                </a:path>
              </a:pathLst>
            </a:custGeom>
            <a:solidFill>
              <a:schemeClr val="tx1"/>
            </a:solidFill>
            <a:ln w="9525">
              <a:solidFill>
                <a:schemeClr val="tx1"/>
              </a:solidFill>
              <a:miter lim="800000"/>
              <a:headEnd/>
              <a:tailEnd/>
            </a:ln>
          </p:spPr>
          <p:txBody>
            <a:bodyPr/>
            <a:lstStyle/>
            <a:p>
              <a:endParaRPr lang="en-US"/>
            </a:p>
          </p:txBody>
        </p:sp>
        <p:sp>
          <p:nvSpPr>
            <p:cNvPr id="49355" name="Freeform 420"/>
            <p:cNvSpPr>
              <a:spLocks/>
            </p:cNvSpPr>
            <p:nvPr/>
          </p:nvSpPr>
          <p:spPr bwMode="auto">
            <a:xfrm>
              <a:off x="4024492" y="5035569"/>
              <a:ext cx="1210733" cy="552450"/>
            </a:xfrm>
            <a:custGeom>
              <a:avLst/>
              <a:gdLst>
                <a:gd name="T0" fmla="*/ 2147483647 w 858"/>
                <a:gd name="T1" fmla="*/ 2147483647 h 348"/>
                <a:gd name="T2" fmla="*/ 2147483647 w 858"/>
                <a:gd name="T3" fmla="*/ 2147483647 h 348"/>
                <a:gd name="T4" fmla="*/ 2147483647 w 858"/>
                <a:gd name="T5" fmla="*/ 2147483647 h 348"/>
                <a:gd name="T6" fmla="*/ 2147483647 w 858"/>
                <a:gd name="T7" fmla="*/ 2147483647 h 348"/>
                <a:gd name="T8" fmla="*/ 2147483647 w 858"/>
                <a:gd name="T9" fmla="*/ 2147483647 h 348"/>
                <a:gd name="T10" fmla="*/ 2147483647 w 858"/>
                <a:gd name="T11" fmla="*/ 2147483647 h 348"/>
                <a:gd name="T12" fmla="*/ 2147483647 w 858"/>
                <a:gd name="T13" fmla="*/ 2147483647 h 348"/>
                <a:gd name="T14" fmla="*/ 2147483647 w 858"/>
                <a:gd name="T15" fmla="*/ 2147483647 h 348"/>
                <a:gd name="T16" fmla="*/ 2147483647 w 858"/>
                <a:gd name="T17" fmla="*/ 2147483647 h 348"/>
                <a:gd name="T18" fmla="*/ 2147483647 w 858"/>
                <a:gd name="T19" fmla="*/ 2147483647 h 348"/>
                <a:gd name="T20" fmla="*/ 2147483647 w 858"/>
                <a:gd name="T21" fmla="*/ 2147483647 h 348"/>
                <a:gd name="T22" fmla="*/ 2147483647 w 858"/>
                <a:gd name="T23" fmla="*/ 2147483647 h 348"/>
                <a:gd name="T24" fmla="*/ 2147483647 w 858"/>
                <a:gd name="T25" fmla="*/ 2147483647 h 348"/>
                <a:gd name="T26" fmla="*/ 2147483647 w 858"/>
                <a:gd name="T27" fmla="*/ 2147483647 h 348"/>
                <a:gd name="T28" fmla="*/ 2147483647 w 858"/>
                <a:gd name="T29" fmla="*/ 2147483647 h 348"/>
                <a:gd name="T30" fmla="*/ 2147483647 w 858"/>
                <a:gd name="T31" fmla="*/ 2147483647 h 348"/>
                <a:gd name="T32" fmla="*/ 2147483647 w 858"/>
                <a:gd name="T33" fmla="*/ 2147483647 h 348"/>
                <a:gd name="T34" fmla="*/ 2147483647 w 858"/>
                <a:gd name="T35" fmla="*/ 2147483647 h 348"/>
                <a:gd name="T36" fmla="*/ 2147483647 w 858"/>
                <a:gd name="T37" fmla="*/ 2147483647 h 348"/>
                <a:gd name="T38" fmla="*/ 2147483647 w 858"/>
                <a:gd name="T39" fmla="*/ 2147483647 h 348"/>
                <a:gd name="T40" fmla="*/ 2147483647 w 858"/>
                <a:gd name="T41" fmla="*/ 2147483647 h 348"/>
                <a:gd name="T42" fmla="*/ 2147483647 w 858"/>
                <a:gd name="T43" fmla="*/ 2147483647 h 348"/>
                <a:gd name="T44" fmla="*/ 2147483647 w 858"/>
                <a:gd name="T45" fmla="*/ 2147483647 h 348"/>
                <a:gd name="T46" fmla="*/ 2147483647 w 858"/>
                <a:gd name="T47" fmla="*/ 2147483647 h 348"/>
                <a:gd name="T48" fmla="*/ 2147483647 w 858"/>
                <a:gd name="T49" fmla="*/ 2147483647 h 348"/>
                <a:gd name="T50" fmla="*/ 2147483647 w 858"/>
                <a:gd name="T51" fmla="*/ 2147483647 h 348"/>
                <a:gd name="T52" fmla="*/ 0 w 858"/>
                <a:gd name="T53" fmla="*/ 0 h 348"/>
                <a:gd name="T54" fmla="*/ 0 w 858"/>
                <a:gd name="T55" fmla="*/ 2147483647 h 348"/>
                <a:gd name="T56" fmla="*/ 2147483647 w 858"/>
                <a:gd name="T57" fmla="*/ 2147483647 h 348"/>
                <a:gd name="T58" fmla="*/ 2147483647 w 858"/>
                <a:gd name="T59" fmla="*/ 2147483647 h 348"/>
                <a:gd name="T60" fmla="*/ 2147483647 w 858"/>
                <a:gd name="T61" fmla="*/ 2147483647 h 348"/>
                <a:gd name="T62" fmla="*/ 2147483647 w 858"/>
                <a:gd name="T63" fmla="*/ 2147483647 h 348"/>
                <a:gd name="T64" fmla="*/ 2147483647 w 858"/>
                <a:gd name="T65" fmla="*/ 2147483647 h 348"/>
                <a:gd name="T66" fmla="*/ 2147483647 w 858"/>
                <a:gd name="T67" fmla="*/ 2147483647 h 348"/>
                <a:gd name="T68" fmla="*/ 2147483647 w 858"/>
                <a:gd name="T69" fmla="*/ 2147483647 h 348"/>
                <a:gd name="T70" fmla="*/ 2147483647 w 858"/>
                <a:gd name="T71" fmla="*/ 2147483647 h 348"/>
                <a:gd name="T72" fmla="*/ 2147483647 w 858"/>
                <a:gd name="T73" fmla="*/ 2147483647 h 348"/>
                <a:gd name="T74" fmla="*/ 2147483647 w 858"/>
                <a:gd name="T75" fmla="*/ 2147483647 h 348"/>
                <a:gd name="T76" fmla="*/ 2147483647 w 858"/>
                <a:gd name="T77" fmla="*/ 2147483647 h 348"/>
                <a:gd name="T78" fmla="*/ 2147483647 w 858"/>
                <a:gd name="T79" fmla="*/ 2147483647 h 348"/>
                <a:gd name="T80" fmla="*/ 2147483647 w 858"/>
                <a:gd name="T81" fmla="*/ 2147483647 h 348"/>
                <a:gd name="T82" fmla="*/ 2147483647 w 858"/>
                <a:gd name="T83" fmla="*/ 2147483647 h 348"/>
                <a:gd name="T84" fmla="*/ 2147483647 w 858"/>
                <a:gd name="T85" fmla="*/ 2147483647 h 348"/>
                <a:gd name="T86" fmla="*/ 2147483647 w 858"/>
                <a:gd name="T87" fmla="*/ 2147483647 h 348"/>
                <a:gd name="T88" fmla="*/ 2147483647 w 858"/>
                <a:gd name="T89" fmla="*/ 2147483647 h 348"/>
                <a:gd name="T90" fmla="*/ 2147483647 w 858"/>
                <a:gd name="T91" fmla="*/ 2147483647 h 348"/>
                <a:gd name="T92" fmla="*/ 2147483647 w 858"/>
                <a:gd name="T93" fmla="*/ 2147483647 h 348"/>
                <a:gd name="T94" fmla="*/ 2147483647 w 858"/>
                <a:gd name="T95" fmla="*/ 2147483647 h 348"/>
                <a:gd name="T96" fmla="*/ 2147483647 w 858"/>
                <a:gd name="T97" fmla="*/ 2147483647 h 348"/>
                <a:gd name="T98" fmla="*/ 2147483647 w 858"/>
                <a:gd name="T99" fmla="*/ 2147483647 h 348"/>
                <a:gd name="T100" fmla="*/ 2147483647 w 858"/>
                <a:gd name="T101" fmla="*/ 2147483647 h 348"/>
                <a:gd name="T102" fmla="*/ 2147483647 w 858"/>
                <a:gd name="T103" fmla="*/ 2147483647 h 348"/>
                <a:gd name="T104" fmla="*/ 2147483647 w 858"/>
                <a:gd name="T105" fmla="*/ 2147483647 h 348"/>
                <a:gd name="T106" fmla="*/ 2147483647 w 858"/>
                <a:gd name="T107" fmla="*/ 2147483647 h 348"/>
                <a:gd name="T108" fmla="*/ 2147483647 w 858"/>
                <a:gd name="T109" fmla="*/ 2147483647 h 34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58"/>
                <a:gd name="T166" fmla="*/ 0 h 348"/>
                <a:gd name="T167" fmla="*/ 858 w 858"/>
                <a:gd name="T168" fmla="*/ 348 h 34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58" h="348">
                  <a:moveTo>
                    <a:pt x="858" y="348"/>
                  </a:moveTo>
                  <a:lnTo>
                    <a:pt x="856" y="329"/>
                  </a:lnTo>
                  <a:lnTo>
                    <a:pt x="851" y="311"/>
                  </a:lnTo>
                  <a:lnTo>
                    <a:pt x="845" y="293"/>
                  </a:lnTo>
                  <a:lnTo>
                    <a:pt x="836" y="275"/>
                  </a:lnTo>
                  <a:lnTo>
                    <a:pt x="825" y="258"/>
                  </a:lnTo>
                  <a:lnTo>
                    <a:pt x="812" y="242"/>
                  </a:lnTo>
                  <a:lnTo>
                    <a:pt x="800" y="225"/>
                  </a:lnTo>
                  <a:lnTo>
                    <a:pt x="783" y="210"/>
                  </a:lnTo>
                  <a:lnTo>
                    <a:pt x="765" y="194"/>
                  </a:lnTo>
                  <a:lnTo>
                    <a:pt x="745" y="179"/>
                  </a:lnTo>
                  <a:lnTo>
                    <a:pt x="725" y="165"/>
                  </a:lnTo>
                  <a:lnTo>
                    <a:pt x="701" y="152"/>
                  </a:lnTo>
                  <a:lnTo>
                    <a:pt x="677" y="137"/>
                  </a:lnTo>
                  <a:lnTo>
                    <a:pt x="651" y="124"/>
                  </a:lnTo>
                  <a:lnTo>
                    <a:pt x="624" y="112"/>
                  </a:lnTo>
                  <a:lnTo>
                    <a:pt x="596" y="101"/>
                  </a:lnTo>
                  <a:lnTo>
                    <a:pt x="565" y="90"/>
                  </a:lnTo>
                  <a:lnTo>
                    <a:pt x="534" y="79"/>
                  </a:lnTo>
                  <a:lnTo>
                    <a:pt x="503" y="68"/>
                  </a:lnTo>
                  <a:lnTo>
                    <a:pt x="468" y="59"/>
                  </a:lnTo>
                  <a:lnTo>
                    <a:pt x="399" y="42"/>
                  </a:lnTo>
                  <a:lnTo>
                    <a:pt x="326" y="27"/>
                  </a:lnTo>
                  <a:lnTo>
                    <a:pt x="249" y="16"/>
                  </a:lnTo>
                  <a:lnTo>
                    <a:pt x="168" y="7"/>
                  </a:lnTo>
                  <a:lnTo>
                    <a:pt x="84" y="2"/>
                  </a:lnTo>
                  <a:lnTo>
                    <a:pt x="0" y="0"/>
                  </a:lnTo>
                  <a:lnTo>
                    <a:pt x="0" y="16"/>
                  </a:lnTo>
                  <a:lnTo>
                    <a:pt x="84" y="18"/>
                  </a:lnTo>
                  <a:lnTo>
                    <a:pt x="166" y="22"/>
                  </a:lnTo>
                  <a:lnTo>
                    <a:pt x="247" y="31"/>
                  </a:lnTo>
                  <a:lnTo>
                    <a:pt x="324" y="42"/>
                  </a:lnTo>
                  <a:lnTo>
                    <a:pt x="397" y="57"/>
                  </a:lnTo>
                  <a:lnTo>
                    <a:pt x="465" y="73"/>
                  </a:lnTo>
                  <a:lnTo>
                    <a:pt x="498" y="82"/>
                  </a:lnTo>
                  <a:lnTo>
                    <a:pt x="531" y="93"/>
                  </a:lnTo>
                  <a:lnTo>
                    <a:pt x="560" y="102"/>
                  </a:lnTo>
                  <a:lnTo>
                    <a:pt x="591" y="115"/>
                  </a:lnTo>
                  <a:lnTo>
                    <a:pt x="618" y="126"/>
                  </a:lnTo>
                  <a:lnTo>
                    <a:pt x="644" y="139"/>
                  </a:lnTo>
                  <a:lnTo>
                    <a:pt x="670" y="152"/>
                  </a:lnTo>
                  <a:lnTo>
                    <a:pt x="693" y="165"/>
                  </a:lnTo>
                  <a:lnTo>
                    <a:pt x="715" y="178"/>
                  </a:lnTo>
                  <a:lnTo>
                    <a:pt x="736" y="192"/>
                  </a:lnTo>
                  <a:lnTo>
                    <a:pt x="756" y="207"/>
                  </a:lnTo>
                  <a:lnTo>
                    <a:pt x="772" y="221"/>
                  </a:lnTo>
                  <a:lnTo>
                    <a:pt x="787" y="236"/>
                  </a:lnTo>
                  <a:lnTo>
                    <a:pt x="801" y="251"/>
                  </a:lnTo>
                  <a:lnTo>
                    <a:pt x="812" y="267"/>
                  </a:lnTo>
                  <a:lnTo>
                    <a:pt x="823" y="284"/>
                  </a:lnTo>
                  <a:lnTo>
                    <a:pt x="831" y="298"/>
                  </a:lnTo>
                  <a:lnTo>
                    <a:pt x="836" y="315"/>
                  </a:lnTo>
                  <a:lnTo>
                    <a:pt x="840" y="331"/>
                  </a:lnTo>
                  <a:lnTo>
                    <a:pt x="842" y="348"/>
                  </a:lnTo>
                  <a:lnTo>
                    <a:pt x="858" y="348"/>
                  </a:lnTo>
                  <a:close/>
                </a:path>
              </a:pathLst>
            </a:custGeom>
            <a:solidFill>
              <a:schemeClr val="tx1"/>
            </a:solidFill>
            <a:ln w="9525">
              <a:solidFill>
                <a:schemeClr val="tx1"/>
              </a:solidFill>
              <a:miter lim="800000"/>
              <a:headEnd/>
              <a:tailEnd/>
            </a:ln>
          </p:spPr>
          <p:txBody>
            <a:bodyPr/>
            <a:lstStyle/>
            <a:p>
              <a:endParaRPr lang="en-US"/>
            </a:p>
          </p:txBody>
        </p:sp>
        <p:sp>
          <p:nvSpPr>
            <p:cNvPr id="49356" name="Rectangle 421"/>
            <p:cNvSpPr>
              <a:spLocks noChangeArrowheads="1"/>
            </p:cNvSpPr>
            <p:nvPr/>
          </p:nvSpPr>
          <p:spPr bwMode="auto">
            <a:xfrm>
              <a:off x="2843392" y="1722456"/>
              <a:ext cx="108655" cy="44450"/>
            </a:xfrm>
            <a:prstGeom prst="rect">
              <a:avLst/>
            </a:prstGeom>
            <a:solidFill>
              <a:schemeClr val="tx1"/>
            </a:solidFill>
            <a:ln w="9525">
              <a:solidFill>
                <a:schemeClr val="tx1"/>
              </a:solidFill>
              <a:miter lim="800000"/>
              <a:headEnd/>
              <a:tailEnd/>
            </a:ln>
          </p:spPr>
          <p:txBody>
            <a:bodyPr/>
            <a:lstStyle/>
            <a:p>
              <a:pPr algn="ctr" eaLnBrk="0" hangingPunct="0"/>
              <a:endParaRPr lang="en-US"/>
            </a:p>
          </p:txBody>
        </p:sp>
        <p:sp>
          <p:nvSpPr>
            <p:cNvPr id="49357" name="Rectangle 422"/>
            <p:cNvSpPr>
              <a:spLocks noChangeArrowheads="1"/>
            </p:cNvSpPr>
            <p:nvPr/>
          </p:nvSpPr>
          <p:spPr bwMode="auto">
            <a:xfrm>
              <a:off x="3016958" y="1722456"/>
              <a:ext cx="105834" cy="44450"/>
            </a:xfrm>
            <a:prstGeom prst="rect">
              <a:avLst/>
            </a:prstGeom>
            <a:solidFill>
              <a:schemeClr val="tx1"/>
            </a:solidFill>
            <a:ln w="9525">
              <a:solidFill>
                <a:schemeClr val="tx1"/>
              </a:solidFill>
              <a:miter lim="800000"/>
              <a:headEnd/>
              <a:tailEnd/>
            </a:ln>
          </p:spPr>
          <p:txBody>
            <a:bodyPr/>
            <a:lstStyle/>
            <a:p>
              <a:pPr algn="ctr" eaLnBrk="0" hangingPunct="0"/>
              <a:endParaRPr lang="en-US"/>
            </a:p>
          </p:txBody>
        </p:sp>
        <p:sp>
          <p:nvSpPr>
            <p:cNvPr id="49358" name="Rectangle 423"/>
            <p:cNvSpPr>
              <a:spLocks noChangeArrowheads="1"/>
            </p:cNvSpPr>
            <p:nvPr/>
          </p:nvSpPr>
          <p:spPr bwMode="auto">
            <a:xfrm>
              <a:off x="3187701" y="1722456"/>
              <a:ext cx="107244" cy="44450"/>
            </a:xfrm>
            <a:prstGeom prst="rect">
              <a:avLst/>
            </a:prstGeom>
            <a:solidFill>
              <a:schemeClr val="tx1"/>
            </a:solidFill>
            <a:ln w="9525">
              <a:solidFill>
                <a:schemeClr val="tx1"/>
              </a:solidFill>
              <a:miter lim="800000"/>
              <a:headEnd/>
              <a:tailEnd/>
            </a:ln>
          </p:spPr>
          <p:txBody>
            <a:bodyPr/>
            <a:lstStyle/>
            <a:p>
              <a:pPr algn="ctr" eaLnBrk="0" hangingPunct="0"/>
              <a:endParaRPr lang="en-US"/>
            </a:p>
          </p:txBody>
        </p:sp>
        <p:sp>
          <p:nvSpPr>
            <p:cNvPr id="49359" name="Rectangle 424"/>
            <p:cNvSpPr>
              <a:spLocks noChangeArrowheads="1"/>
            </p:cNvSpPr>
            <p:nvPr/>
          </p:nvSpPr>
          <p:spPr bwMode="auto">
            <a:xfrm>
              <a:off x="3359859" y="1722456"/>
              <a:ext cx="108655" cy="44450"/>
            </a:xfrm>
            <a:prstGeom prst="rect">
              <a:avLst/>
            </a:prstGeom>
            <a:solidFill>
              <a:schemeClr val="tx1"/>
            </a:solidFill>
            <a:ln w="9525">
              <a:solidFill>
                <a:schemeClr val="tx1"/>
              </a:solidFill>
              <a:miter lim="800000"/>
              <a:headEnd/>
              <a:tailEnd/>
            </a:ln>
          </p:spPr>
          <p:txBody>
            <a:bodyPr/>
            <a:lstStyle/>
            <a:p>
              <a:pPr algn="ctr" eaLnBrk="0" hangingPunct="0"/>
              <a:endParaRPr lang="en-US"/>
            </a:p>
          </p:txBody>
        </p:sp>
        <p:sp>
          <p:nvSpPr>
            <p:cNvPr id="49360" name="Freeform 425"/>
            <p:cNvSpPr>
              <a:spLocks/>
            </p:cNvSpPr>
            <p:nvPr/>
          </p:nvSpPr>
          <p:spPr bwMode="auto">
            <a:xfrm>
              <a:off x="3533422" y="1722456"/>
              <a:ext cx="108656" cy="44450"/>
            </a:xfrm>
            <a:custGeom>
              <a:avLst/>
              <a:gdLst>
                <a:gd name="T0" fmla="*/ 2147483647 w 77"/>
                <a:gd name="T1" fmla="*/ 0 h 17"/>
                <a:gd name="T2" fmla="*/ 2147483647 w 77"/>
                <a:gd name="T3" fmla="*/ 0 h 17"/>
                <a:gd name="T4" fmla="*/ 0 w 77"/>
                <a:gd name="T5" fmla="*/ 0 h 17"/>
                <a:gd name="T6" fmla="*/ 0 w 77"/>
                <a:gd name="T7" fmla="*/ 2147483647 h 17"/>
                <a:gd name="T8" fmla="*/ 2147483647 w 77"/>
                <a:gd name="T9" fmla="*/ 2147483647 h 17"/>
                <a:gd name="T10" fmla="*/ 2147483647 w 77"/>
                <a:gd name="T11" fmla="*/ 2147483647 h 17"/>
                <a:gd name="T12" fmla="*/ 2147483647 w 77"/>
                <a:gd name="T13" fmla="*/ 0 h 17"/>
                <a:gd name="T14" fmla="*/ 0 60000 65536"/>
                <a:gd name="T15" fmla="*/ 0 60000 65536"/>
                <a:gd name="T16" fmla="*/ 0 60000 65536"/>
                <a:gd name="T17" fmla="*/ 0 60000 65536"/>
                <a:gd name="T18" fmla="*/ 0 60000 65536"/>
                <a:gd name="T19" fmla="*/ 0 60000 65536"/>
                <a:gd name="T20" fmla="*/ 0 60000 65536"/>
                <a:gd name="T21" fmla="*/ 0 w 77"/>
                <a:gd name="T22" fmla="*/ 0 h 17"/>
                <a:gd name="T23" fmla="*/ 77 w 7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17">
                  <a:moveTo>
                    <a:pt x="77" y="0"/>
                  </a:moveTo>
                  <a:lnTo>
                    <a:pt x="66" y="0"/>
                  </a:lnTo>
                  <a:lnTo>
                    <a:pt x="0" y="0"/>
                  </a:lnTo>
                  <a:lnTo>
                    <a:pt x="0" y="17"/>
                  </a:lnTo>
                  <a:lnTo>
                    <a:pt x="66" y="17"/>
                  </a:lnTo>
                  <a:lnTo>
                    <a:pt x="77" y="17"/>
                  </a:lnTo>
                  <a:lnTo>
                    <a:pt x="77" y="0"/>
                  </a:lnTo>
                  <a:close/>
                </a:path>
              </a:pathLst>
            </a:custGeom>
            <a:solidFill>
              <a:schemeClr val="tx1"/>
            </a:solidFill>
            <a:ln w="9525">
              <a:solidFill>
                <a:schemeClr val="tx1"/>
              </a:solidFill>
              <a:miter lim="800000"/>
              <a:headEnd/>
              <a:tailEnd/>
            </a:ln>
          </p:spPr>
          <p:txBody>
            <a:bodyPr/>
            <a:lstStyle/>
            <a:p>
              <a:endParaRPr lang="en-US"/>
            </a:p>
          </p:txBody>
        </p:sp>
        <p:sp>
          <p:nvSpPr>
            <p:cNvPr id="49361" name="Rectangle 427"/>
            <p:cNvSpPr>
              <a:spLocks noChangeArrowheads="1"/>
            </p:cNvSpPr>
            <p:nvPr/>
          </p:nvSpPr>
          <p:spPr bwMode="auto">
            <a:xfrm>
              <a:off x="3706989" y="1722456"/>
              <a:ext cx="105833" cy="44450"/>
            </a:xfrm>
            <a:prstGeom prst="rect">
              <a:avLst/>
            </a:prstGeom>
            <a:solidFill>
              <a:schemeClr val="tx1"/>
            </a:solidFill>
            <a:ln w="9525">
              <a:solidFill>
                <a:schemeClr val="tx1"/>
              </a:solidFill>
              <a:miter lim="800000"/>
              <a:headEnd/>
              <a:tailEnd/>
            </a:ln>
          </p:spPr>
          <p:txBody>
            <a:bodyPr/>
            <a:lstStyle/>
            <a:p>
              <a:pPr algn="ctr" eaLnBrk="0" hangingPunct="0"/>
              <a:endParaRPr lang="en-US"/>
            </a:p>
          </p:txBody>
        </p:sp>
        <p:sp>
          <p:nvSpPr>
            <p:cNvPr id="49362" name="Rectangle 428"/>
            <p:cNvSpPr>
              <a:spLocks noChangeArrowheads="1"/>
            </p:cNvSpPr>
            <p:nvPr/>
          </p:nvSpPr>
          <p:spPr bwMode="auto">
            <a:xfrm>
              <a:off x="3876325" y="1722456"/>
              <a:ext cx="108655" cy="26988"/>
            </a:xfrm>
            <a:prstGeom prst="rect">
              <a:avLst/>
            </a:prstGeom>
            <a:solidFill>
              <a:schemeClr val="tx1"/>
            </a:solidFill>
            <a:ln w="9525">
              <a:solidFill>
                <a:schemeClr val="tx1"/>
              </a:solidFill>
              <a:miter lim="800000"/>
              <a:headEnd/>
              <a:tailEnd/>
            </a:ln>
          </p:spPr>
          <p:txBody>
            <a:bodyPr/>
            <a:lstStyle/>
            <a:p>
              <a:pPr algn="ctr" eaLnBrk="0" hangingPunct="0"/>
              <a:endParaRPr lang="en-US"/>
            </a:p>
          </p:txBody>
        </p:sp>
        <p:sp>
          <p:nvSpPr>
            <p:cNvPr id="49363" name="Rectangle 429"/>
            <p:cNvSpPr>
              <a:spLocks noChangeArrowheads="1"/>
            </p:cNvSpPr>
            <p:nvPr/>
          </p:nvSpPr>
          <p:spPr bwMode="auto">
            <a:xfrm>
              <a:off x="4049889" y="1722456"/>
              <a:ext cx="108656" cy="26988"/>
            </a:xfrm>
            <a:prstGeom prst="rect">
              <a:avLst/>
            </a:prstGeom>
            <a:solidFill>
              <a:schemeClr val="tx1"/>
            </a:solidFill>
            <a:ln w="9525">
              <a:solidFill>
                <a:schemeClr val="tx1"/>
              </a:solidFill>
              <a:miter lim="800000"/>
              <a:headEnd/>
              <a:tailEnd/>
            </a:ln>
          </p:spPr>
          <p:txBody>
            <a:bodyPr/>
            <a:lstStyle/>
            <a:p>
              <a:pPr algn="ctr" eaLnBrk="0" hangingPunct="0"/>
              <a:endParaRPr lang="en-US"/>
            </a:p>
          </p:txBody>
        </p:sp>
        <p:sp>
          <p:nvSpPr>
            <p:cNvPr id="49364" name="Rectangle 430"/>
            <p:cNvSpPr>
              <a:spLocks noChangeArrowheads="1"/>
            </p:cNvSpPr>
            <p:nvPr/>
          </p:nvSpPr>
          <p:spPr bwMode="auto">
            <a:xfrm>
              <a:off x="4223458" y="1722456"/>
              <a:ext cx="105833" cy="44450"/>
            </a:xfrm>
            <a:prstGeom prst="rect">
              <a:avLst/>
            </a:prstGeom>
            <a:solidFill>
              <a:schemeClr val="tx1"/>
            </a:solidFill>
            <a:ln w="9525">
              <a:solidFill>
                <a:schemeClr val="tx1"/>
              </a:solidFill>
              <a:miter lim="800000"/>
              <a:headEnd/>
              <a:tailEnd/>
            </a:ln>
          </p:spPr>
          <p:txBody>
            <a:bodyPr/>
            <a:lstStyle/>
            <a:p>
              <a:pPr algn="ctr" eaLnBrk="0" hangingPunct="0"/>
              <a:endParaRPr lang="en-US"/>
            </a:p>
          </p:txBody>
        </p:sp>
        <p:sp>
          <p:nvSpPr>
            <p:cNvPr id="49365" name="Rectangle 431"/>
            <p:cNvSpPr>
              <a:spLocks noChangeArrowheads="1"/>
            </p:cNvSpPr>
            <p:nvPr/>
          </p:nvSpPr>
          <p:spPr bwMode="auto">
            <a:xfrm>
              <a:off x="4392792" y="1722456"/>
              <a:ext cx="108655" cy="44450"/>
            </a:xfrm>
            <a:prstGeom prst="rect">
              <a:avLst/>
            </a:prstGeom>
            <a:solidFill>
              <a:schemeClr val="tx1"/>
            </a:solidFill>
            <a:ln w="9525">
              <a:solidFill>
                <a:schemeClr val="tx1"/>
              </a:solidFill>
              <a:miter lim="800000"/>
              <a:headEnd/>
              <a:tailEnd/>
            </a:ln>
          </p:spPr>
          <p:txBody>
            <a:bodyPr/>
            <a:lstStyle/>
            <a:p>
              <a:pPr algn="ctr" eaLnBrk="0" hangingPunct="0"/>
              <a:endParaRPr lang="en-US"/>
            </a:p>
          </p:txBody>
        </p:sp>
        <p:sp>
          <p:nvSpPr>
            <p:cNvPr id="49366" name="Freeform 432"/>
            <p:cNvSpPr>
              <a:spLocks/>
            </p:cNvSpPr>
            <p:nvPr/>
          </p:nvSpPr>
          <p:spPr bwMode="auto">
            <a:xfrm>
              <a:off x="4566356" y="1722456"/>
              <a:ext cx="108656" cy="44450"/>
            </a:xfrm>
            <a:custGeom>
              <a:avLst/>
              <a:gdLst>
                <a:gd name="T0" fmla="*/ 2147483647 w 77"/>
                <a:gd name="T1" fmla="*/ 0 h 17"/>
                <a:gd name="T2" fmla="*/ 2147483647 w 77"/>
                <a:gd name="T3" fmla="*/ 0 h 17"/>
                <a:gd name="T4" fmla="*/ 0 w 77"/>
                <a:gd name="T5" fmla="*/ 0 h 17"/>
                <a:gd name="T6" fmla="*/ 0 w 77"/>
                <a:gd name="T7" fmla="*/ 2147483647 h 17"/>
                <a:gd name="T8" fmla="*/ 2147483647 w 77"/>
                <a:gd name="T9" fmla="*/ 2147483647 h 17"/>
                <a:gd name="T10" fmla="*/ 2147483647 w 77"/>
                <a:gd name="T11" fmla="*/ 2147483647 h 17"/>
                <a:gd name="T12" fmla="*/ 2147483647 w 77"/>
                <a:gd name="T13" fmla="*/ 0 h 17"/>
                <a:gd name="T14" fmla="*/ 0 60000 65536"/>
                <a:gd name="T15" fmla="*/ 0 60000 65536"/>
                <a:gd name="T16" fmla="*/ 0 60000 65536"/>
                <a:gd name="T17" fmla="*/ 0 60000 65536"/>
                <a:gd name="T18" fmla="*/ 0 60000 65536"/>
                <a:gd name="T19" fmla="*/ 0 60000 65536"/>
                <a:gd name="T20" fmla="*/ 0 60000 65536"/>
                <a:gd name="T21" fmla="*/ 0 w 77"/>
                <a:gd name="T22" fmla="*/ 0 h 17"/>
                <a:gd name="T23" fmla="*/ 77 w 77"/>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7" h="17">
                  <a:moveTo>
                    <a:pt x="77" y="0"/>
                  </a:moveTo>
                  <a:lnTo>
                    <a:pt x="50" y="0"/>
                  </a:lnTo>
                  <a:lnTo>
                    <a:pt x="0" y="0"/>
                  </a:lnTo>
                  <a:lnTo>
                    <a:pt x="0" y="17"/>
                  </a:lnTo>
                  <a:lnTo>
                    <a:pt x="50" y="17"/>
                  </a:lnTo>
                  <a:lnTo>
                    <a:pt x="77" y="17"/>
                  </a:lnTo>
                  <a:lnTo>
                    <a:pt x="77" y="0"/>
                  </a:lnTo>
                  <a:close/>
                </a:path>
              </a:pathLst>
            </a:custGeom>
            <a:solidFill>
              <a:schemeClr val="tx1"/>
            </a:solidFill>
            <a:ln w="9525">
              <a:solidFill>
                <a:schemeClr val="tx1"/>
              </a:solidFill>
              <a:miter lim="800000"/>
              <a:headEnd/>
              <a:tailEnd/>
            </a:ln>
          </p:spPr>
          <p:txBody>
            <a:bodyPr/>
            <a:lstStyle/>
            <a:p>
              <a:endParaRPr lang="en-US"/>
            </a:p>
          </p:txBody>
        </p:sp>
        <p:sp>
          <p:nvSpPr>
            <p:cNvPr id="49367" name="Rectangle 433"/>
            <p:cNvSpPr>
              <a:spLocks noChangeArrowheads="1"/>
            </p:cNvSpPr>
            <p:nvPr/>
          </p:nvSpPr>
          <p:spPr bwMode="auto">
            <a:xfrm>
              <a:off x="4739925" y="1722456"/>
              <a:ext cx="108655" cy="44450"/>
            </a:xfrm>
            <a:prstGeom prst="rect">
              <a:avLst/>
            </a:prstGeom>
            <a:solidFill>
              <a:schemeClr val="tx1"/>
            </a:solidFill>
            <a:ln w="9525">
              <a:solidFill>
                <a:schemeClr val="tx1"/>
              </a:solidFill>
              <a:miter lim="800000"/>
              <a:headEnd/>
              <a:tailEnd/>
            </a:ln>
          </p:spPr>
          <p:txBody>
            <a:bodyPr/>
            <a:lstStyle/>
            <a:p>
              <a:pPr algn="ctr" eaLnBrk="0" hangingPunct="0"/>
              <a:endParaRPr lang="en-US"/>
            </a:p>
          </p:txBody>
        </p:sp>
        <p:sp>
          <p:nvSpPr>
            <p:cNvPr id="49368" name="Freeform 434"/>
            <p:cNvSpPr>
              <a:spLocks/>
            </p:cNvSpPr>
            <p:nvPr/>
          </p:nvSpPr>
          <p:spPr bwMode="auto">
            <a:xfrm>
              <a:off x="4912078" y="1722456"/>
              <a:ext cx="105833" cy="44450"/>
            </a:xfrm>
            <a:custGeom>
              <a:avLst/>
              <a:gdLst>
                <a:gd name="T0" fmla="*/ 2147483647 w 75"/>
                <a:gd name="T1" fmla="*/ 0 h 17"/>
                <a:gd name="T2" fmla="*/ 2147483647 w 75"/>
                <a:gd name="T3" fmla="*/ 0 h 17"/>
                <a:gd name="T4" fmla="*/ 0 w 75"/>
                <a:gd name="T5" fmla="*/ 0 h 17"/>
                <a:gd name="T6" fmla="*/ 0 w 75"/>
                <a:gd name="T7" fmla="*/ 2147483647 h 17"/>
                <a:gd name="T8" fmla="*/ 2147483647 w 75"/>
                <a:gd name="T9" fmla="*/ 2147483647 h 17"/>
                <a:gd name="T10" fmla="*/ 2147483647 w 75"/>
                <a:gd name="T11" fmla="*/ 2147483647 h 17"/>
                <a:gd name="T12" fmla="*/ 2147483647 w 75"/>
                <a:gd name="T13" fmla="*/ 0 h 17"/>
                <a:gd name="T14" fmla="*/ 0 60000 65536"/>
                <a:gd name="T15" fmla="*/ 0 60000 65536"/>
                <a:gd name="T16" fmla="*/ 0 60000 65536"/>
                <a:gd name="T17" fmla="*/ 0 60000 65536"/>
                <a:gd name="T18" fmla="*/ 0 60000 65536"/>
                <a:gd name="T19" fmla="*/ 0 60000 65536"/>
                <a:gd name="T20" fmla="*/ 0 60000 65536"/>
                <a:gd name="T21" fmla="*/ 0 w 75"/>
                <a:gd name="T22" fmla="*/ 0 h 17"/>
                <a:gd name="T23" fmla="*/ 75 w 75"/>
                <a:gd name="T24" fmla="*/ 17 h 1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5" h="17">
                  <a:moveTo>
                    <a:pt x="75" y="0"/>
                  </a:moveTo>
                  <a:lnTo>
                    <a:pt x="6" y="0"/>
                  </a:lnTo>
                  <a:lnTo>
                    <a:pt x="0" y="0"/>
                  </a:lnTo>
                  <a:lnTo>
                    <a:pt x="0" y="17"/>
                  </a:lnTo>
                  <a:lnTo>
                    <a:pt x="6" y="17"/>
                  </a:lnTo>
                  <a:lnTo>
                    <a:pt x="75" y="17"/>
                  </a:lnTo>
                  <a:lnTo>
                    <a:pt x="75" y="0"/>
                  </a:lnTo>
                  <a:close/>
                </a:path>
              </a:pathLst>
            </a:custGeom>
            <a:solidFill>
              <a:schemeClr val="tx1"/>
            </a:solidFill>
            <a:ln w="9525">
              <a:solidFill>
                <a:schemeClr val="tx1"/>
              </a:solidFill>
              <a:miter lim="800000"/>
              <a:headEnd/>
              <a:tailEnd/>
            </a:ln>
          </p:spPr>
          <p:txBody>
            <a:bodyPr/>
            <a:lstStyle/>
            <a:p>
              <a:endParaRPr lang="en-US"/>
            </a:p>
          </p:txBody>
        </p:sp>
        <p:sp>
          <p:nvSpPr>
            <p:cNvPr id="49369" name="Freeform 435"/>
            <p:cNvSpPr>
              <a:spLocks/>
            </p:cNvSpPr>
            <p:nvPr/>
          </p:nvSpPr>
          <p:spPr bwMode="auto">
            <a:xfrm>
              <a:off x="5082822" y="1722456"/>
              <a:ext cx="108656" cy="44450"/>
            </a:xfrm>
            <a:custGeom>
              <a:avLst/>
              <a:gdLst>
                <a:gd name="T0" fmla="*/ 2147483647 w 77"/>
                <a:gd name="T1" fmla="*/ 0 h 17"/>
                <a:gd name="T2" fmla="*/ 2147483647 w 77"/>
                <a:gd name="T3" fmla="*/ 0 h 17"/>
                <a:gd name="T4" fmla="*/ 2147483647 w 77"/>
                <a:gd name="T5" fmla="*/ 0 h 17"/>
                <a:gd name="T6" fmla="*/ 0 w 77"/>
                <a:gd name="T7" fmla="*/ 0 h 17"/>
                <a:gd name="T8" fmla="*/ 0 w 77"/>
                <a:gd name="T9" fmla="*/ 2147483647 h 17"/>
                <a:gd name="T10" fmla="*/ 2147483647 w 77"/>
                <a:gd name="T11" fmla="*/ 2147483647 h 17"/>
                <a:gd name="T12" fmla="*/ 2147483647 w 77"/>
                <a:gd name="T13" fmla="*/ 2147483647 h 17"/>
                <a:gd name="T14" fmla="*/ 2147483647 w 77"/>
                <a:gd name="T15" fmla="*/ 2147483647 h 17"/>
                <a:gd name="T16" fmla="*/ 2147483647 w 77"/>
                <a:gd name="T17" fmla="*/ 0 h 1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77"/>
                <a:gd name="T28" fmla="*/ 0 h 17"/>
                <a:gd name="T29" fmla="*/ 77 w 77"/>
                <a:gd name="T30" fmla="*/ 17 h 1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77" h="17">
                  <a:moveTo>
                    <a:pt x="77" y="0"/>
                  </a:moveTo>
                  <a:lnTo>
                    <a:pt x="68" y="0"/>
                  </a:lnTo>
                  <a:lnTo>
                    <a:pt x="6" y="0"/>
                  </a:lnTo>
                  <a:lnTo>
                    <a:pt x="0" y="0"/>
                  </a:lnTo>
                  <a:lnTo>
                    <a:pt x="0" y="17"/>
                  </a:lnTo>
                  <a:lnTo>
                    <a:pt x="6" y="17"/>
                  </a:lnTo>
                  <a:lnTo>
                    <a:pt x="68" y="17"/>
                  </a:lnTo>
                  <a:lnTo>
                    <a:pt x="77" y="17"/>
                  </a:lnTo>
                  <a:lnTo>
                    <a:pt x="77" y="0"/>
                  </a:lnTo>
                  <a:close/>
                </a:path>
              </a:pathLst>
            </a:custGeom>
            <a:solidFill>
              <a:schemeClr val="tx1"/>
            </a:solidFill>
            <a:ln w="9525">
              <a:solidFill>
                <a:schemeClr val="tx1"/>
              </a:solidFill>
              <a:miter lim="800000"/>
              <a:headEnd/>
              <a:tailEnd/>
            </a:ln>
          </p:spPr>
          <p:txBody>
            <a:bodyPr/>
            <a:lstStyle/>
            <a:p>
              <a:endParaRPr lang="en-US"/>
            </a:p>
          </p:txBody>
        </p:sp>
        <p:sp>
          <p:nvSpPr>
            <p:cNvPr id="49370" name="Text Box 436"/>
            <p:cNvSpPr txBox="1">
              <a:spLocks noChangeArrowheads="1"/>
            </p:cNvSpPr>
            <p:nvPr/>
          </p:nvSpPr>
          <p:spPr bwMode="auto">
            <a:xfrm>
              <a:off x="3836814" y="1214456"/>
              <a:ext cx="357011" cy="369332"/>
            </a:xfrm>
            <a:prstGeom prst="rect">
              <a:avLst/>
            </a:prstGeom>
            <a:noFill/>
            <a:ln w="9525">
              <a:noFill/>
              <a:miter lim="800000"/>
              <a:headEnd/>
              <a:tailEnd/>
            </a:ln>
          </p:spPr>
          <p:txBody>
            <a:bodyPr>
              <a:spAutoFit/>
            </a:bodyPr>
            <a:lstStyle/>
            <a:p>
              <a:pPr algn="ctr" defTabSz="762000" eaLnBrk="0" hangingPunct="0"/>
              <a:r>
                <a:rPr lang="en-US" b="1">
                  <a:latin typeface="Arial" pitchFamily="34" charset="0"/>
                </a:rPr>
                <a:t>T</a:t>
              </a:r>
            </a:p>
          </p:txBody>
        </p:sp>
        <p:sp>
          <p:nvSpPr>
            <p:cNvPr id="49371" name="Text Box 437"/>
            <p:cNvSpPr txBox="1">
              <a:spLocks noChangeArrowheads="1"/>
            </p:cNvSpPr>
            <p:nvPr/>
          </p:nvSpPr>
          <p:spPr bwMode="auto">
            <a:xfrm>
              <a:off x="3824111" y="5068907"/>
              <a:ext cx="325730" cy="369332"/>
            </a:xfrm>
            <a:prstGeom prst="rect">
              <a:avLst/>
            </a:prstGeom>
            <a:noFill/>
            <a:ln w="9525">
              <a:noFill/>
              <a:miter lim="800000"/>
              <a:headEnd/>
              <a:tailEnd/>
            </a:ln>
          </p:spPr>
          <p:txBody>
            <a:bodyPr wrap="none">
              <a:spAutoFit/>
            </a:bodyPr>
            <a:lstStyle/>
            <a:p>
              <a:pPr algn="ctr" defTabSz="762000" eaLnBrk="0" hangingPunct="0"/>
              <a:r>
                <a:rPr lang="en-US" b="1">
                  <a:latin typeface="Arial" pitchFamily="34" charset="0"/>
                </a:rPr>
                <a:t>T</a:t>
              </a:r>
            </a:p>
          </p:txBody>
        </p:sp>
        <p:sp>
          <p:nvSpPr>
            <p:cNvPr id="49372" name="Text Box 438"/>
            <p:cNvSpPr txBox="1">
              <a:spLocks noChangeArrowheads="1"/>
            </p:cNvSpPr>
            <p:nvPr/>
          </p:nvSpPr>
          <p:spPr bwMode="auto">
            <a:xfrm>
              <a:off x="5267678" y="2895619"/>
              <a:ext cx="261610" cy="369332"/>
            </a:xfrm>
            <a:prstGeom prst="rect">
              <a:avLst/>
            </a:prstGeom>
            <a:noFill/>
            <a:ln w="9525">
              <a:noFill/>
              <a:miter lim="800000"/>
              <a:headEnd/>
              <a:tailEnd/>
            </a:ln>
          </p:spPr>
          <p:txBody>
            <a:bodyPr wrap="none">
              <a:spAutoFit/>
            </a:bodyPr>
            <a:lstStyle/>
            <a:p>
              <a:pPr algn="ctr" defTabSz="762000" eaLnBrk="0" hangingPunct="0"/>
              <a:r>
                <a:rPr lang="en-US" b="1" i="1">
                  <a:latin typeface="Arial" pitchFamily="34" charset="0"/>
                </a:rPr>
                <a:t>t</a:t>
              </a:r>
            </a:p>
          </p:txBody>
        </p:sp>
        <p:sp>
          <p:nvSpPr>
            <p:cNvPr id="49373" name="Text Box 439"/>
            <p:cNvSpPr txBox="1">
              <a:spLocks noChangeArrowheads="1"/>
            </p:cNvSpPr>
            <p:nvPr/>
          </p:nvSpPr>
          <p:spPr bwMode="auto">
            <a:xfrm>
              <a:off x="2418645" y="2897207"/>
              <a:ext cx="261610" cy="369332"/>
            </a:xfrm>
            <a:prstGeom prst="rect">
              <a:avLst/>
            </a:prstGeom>
            <a:noFill/>
            <a:ln w="9525">
              <a:noFill/>
              <a:miter lim="800000"/>
              <a:headEnd/>
              <a:tailEnd/>
            </a:ln>
          </p:spPr>
          <p:txBody>
            <a:bodyPr wrap="none">
              <a:spAutoFit/>
            </a:bodyPr>
            <a:lstStyle/>
            <a:p>
              <a:pPr algn="ctr" defTabSz="762000" eaLnBrk="0" hangingPunct="0"/>
              <a:r>
                <a:rPr lang="en-US" b="1" i="1">
                  <a:latin typeface="Arial" pitchFamily="34" charset="0"/>
                </a:rPr>
                <a:t>t</a:t>
              </a:r>
            </a:p>
          </p:txBody>
        </p:sp>
        <p:sp>
          <p:nvSpPr>
            <p:cNvPr id="49374" name="Line 440"/>
            <p:cNvSpPr>
              <a:spLocks noChangeShapeType="1"/>
            </p:cNvSpPr>
            <p:nvPr/>
          </p:nvSpPr>
          <p:spPr bwMode="auto">
            <a:xfrm>
              <a:off x="2311402" y="3382981"/>
              <a:ext cx="3448756" cy="1588"/>
            </a:xfrm>
            <a:prstGeom prst="line">
              <a:avLst/>
            </a:prstGeom>
            <a:noFill/>
            <a:ln w="38100">
              <a:solidFill>
                <a:schemeClr val="hlink"/>
              </a:solidFill>
              <a:round/>
              <a:headEnd/>
              <a:tailEnd/>
            </a:ln>
          </p:spPr>
          <p:txBody>
            <a:bodyPr wrap="none" anchor="ctr"/>
            <a:lstStyle/>
            <a:p>
              <a:endParaRPr lang="en-US"/>
            </a:p>
          </p:txBody>
        </p:sp>
        <p:sp>
          <p:nvSpPr>
            <p:cNvPr id="49375" name="Text Box 441"/>
            <p:cNvSpPr txBox="1">
              <a:spLocks noChangeArrowheads="1"/>
            </p:cNvSpPr>
            <p:nvPr/>
          </p:nvSpPr>
          <p:spPr bwMode="auto">
            <a:xfrm>
              <a:off x="5945012" y="5211785"/>
              <a:ext cx="1366080" cy="461665"/>
            </a:xfrm>
            <a:prstGeom prst="rect">
              <a:avLst/>
            </a:prstGeom>
            <a:noFill/>
            <a:ln w="9525">
              <a:noFill/>
              <a:miter lim="800000"/>
              <a:headEnd/>
              <a:tailEnd/>
            </a:ln>
          </p:spPr>
          <p:txBody>
            <a:bodyPr wrap="none">
              <a:spAutoFit/>
            </a:bodyPr>
            <a:lstStyle/>
            <a:p>
              <a:pPr algn="ctr" defTabSz="762000" eaLnBrk="0" hangingPunct="0"/>
              <a:r>
                <a:rPr lang="en-US" sz="2400">
                  <a:latin typeface="Arial" pitchFamily="34" charset="0"/>
                </a:rPr>
                <a:t>Axis 180</a:t>
              </a:r>
            </a:p>
          </p:txBody>
        </p:sp>
        <p:sp>
          <p:nvSpPr>
            <p:cNvPr id="49376" name="Line 442"/>
            <p:cNvSpPr>
              <a:spLocks noChangeShapeType="1"/>
            </p:cNvSpPr>
            <p:nvPr/>
          </p:nvSpPr>
          <p:spPr bwMode="auto">
            <a:xfrm>
              <a:off x="5569658" y="5446731"/>
              <a:ext cx="344311" cy="1588"/>
            </a:xfrm>
            <a:prstGeom prst="line">
              <a:avLst/>
            </a:prstGeom>
            <a:noFill/>
            <a:ln w="38100">
              <a:solidFill>
                <a:schemeClr val="hlink"/>
              </a:solidFill>
              <a:round/>
              <a:headEnd/>
              <a:tailEnd/>
            </a:ln>
          </p:spPr>
          <p:txBody>
            <a:bodyPr wrap="none" anchor="ctr"/>
            <a:lstStyle/>
            <a:p>
              <a:endParaRPr lang="en-US"/>
            </a:p>
          </p:txBody>
        </p:sp>
      </p:grpSp>
      <p:sp>
        <p:nvSpPr>
          <p:cNvPr id="3" name="Chord 2"/>
          <p:cNvSpPr/>
          <p:nvPr/>
        </p:nvSpPr>
        <p:spPr>
          <a:xfrm rot="5400000">
            <a:off x="3200262" y="4455915"/>
            <a:ext cx="1203302" cy="2396769"/>
          </a:xfrm>
          <a:prstGeom prst="chord">
            <a:avLst>
              <a:gd name="adj1" fmla="val 5443749"/>
              <a:gd name="adj2" fmla="val 16165149"/>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cSld>
  <p:clrMapOvr>
    <a:masterClrMapping/>
  </p:clrMapOvr>
  <p:transition/>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 name="Rectangle 225"/>
          <p:cNvSpPr/>
          <p:nvPr/>
        </p:nvSpPr>
        <p:spPr>
          <a:xfrm>
            <a:off x="1135945" y="1000109"/>
            <a:ext cx="6863644" cy="4733148"/>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50179" name="Rectangle 2"/>
          <p:cNvSpPr>
            <a:spLocks noChangeArrowheads="1"/>
          </p:cNvSpPr>
          <p:nvPr/>
        </p:nvSpPr>
        <p:spPr bwMode="auto">
          <a:xfrm>
            <a:off x="272345" y="6335713"/>
            <a:ext cx="1905000" cy="457200"/>
          </a:xfrm>
          <a:prstGeom prst="rect">
            <a:avLst/>
          </a:prstGeom>
          <a:noFill/>
          <a:ln w="9525">
            <a:noFill/>
            <a:miter lim="800000"/>
            <a:headEnd/>
            <a:tailEnd/>
          </a:ln>
        </p:spPr>
        <p:txBody>
          <a:bodyPr wrap="none" anchor="ctr"/>
          <a:lstStyle/>
          <a:p>
            <a:pPr algn="ctr" eaLnBrk="0" hangingPunct="0"/>
            <a:endParaRPr lang="en-US"/>
          </a:p>
        </p:txBody>
      </p:sp>
      <p:sp>
        <p:nvSpPr>
          <p:cNvPr id="50180" name="Rectangle 3"/>
          <p:cNvSpPr>
            <a:spLocks noChangeArrowheads="1"/>
          </p:cNvSpPr>
          <p:nvPr/>
        </p:nvSpPr>
        <p:spPr bwMode="auto">
          <a:xfrm>
            <a:off x="2710745" y="6335713"/>
            <a:ext cx="2895600" cy="457200"/>
          </a:xfrm>
          <a:prstGeom prst="rect">
            <a:avLst/>
          </a:prstGeom>
          <a:noFill/>
          <a:ln w="9525">
            <a:noFill/>
            <a:miter lim="800000"/>
            <a:headEnd/>
            <a:tailEnd/>
          </a:ln>
        </p:spPr>
        <p:txBody>
          <a:bodyPr wrap="none" anchor="ctr"/>
          <a:lstStyle/>
          <a:p>
            <a:pPr algn="ctr" eaLnBrk="0" hangingPunct="0"/>
            <a:endParaRPr lang="en-US"/>
          </a:p>
        </p:txBody>
      </p:sp>
      <p:sp>
        <p:nvSpPr>
          <p:cNvPr id="50181" name="Rectangle 4"/>
          <p:cNvSpPr>
            <a:spLocks noChangeArrowheads="1"/>
          </p:cNvSpPr>
          <p:nvPr/>
        </p:nvSpPr>
        <p:spPr bwMode="auto">
          <a:xfrm>
            <a:off x="272345" y="6335713"/>
            <a:ext cx="1905000" cy="457200"/>
          </a:xfrm>
          <a:prstGeom prst="rect">
            <a:avLst/>
          </a:prstGeom>
          <a:noFill/>
          <a:ln w="9525">
            <a:noFill/>
            <a:miter lim="800000"/>
            <a:headEnd/>
            <a:tailEnd/>
          </a:ln>
        </p:spPr>
        <p:txBody>
          <a:bodyPr wrap="none" anchor="ctr"/>
          <a:lstStyle/>
          <a:p>
            <a:pPr algn="ctr" eaLnBrk="0" hangingPunct="0"/>
            <a:endParaRPr lang="en-US"/>
          </a:p>
        </p:txBody>
      </p:sp>
      <p:sp>
        <p:nvSpPr>
          <p:cNvPr id="50182" name="Rectangle 5"/>
          <p:cNvSpPr>
            <a:spLocks noChangeArrowheads="1"/>
          </p:cNvSpPr>
          <p:nvPr/>
        </p:nvSpPr>
        <p:spPr bwMode="auto">
          <a:xfrm>
            <a:off x="2710745" y="6335713"/>
            <a:ext cx="2895600" cy="457200"/>
          </a:xfrm>
          <a:prstGeom prst="rect">
            <a:avLst/>
          </a:prstGeom>
          <a:noFill/>
          <a:ln w="9525">
            <a:noFill/>
            <a:miter lim="800000"/>
            <a:headEnd/>
            <a:tailEnd/>
          </a:ln>
        </p:spPr>
        <p:txBody>
          <a:bodyPr wrap="none" anchor="ctr"/>
          <a:lstStyle/>
          <a:p>
            <a:pPr algn="ctr" eaLnBrk="0" hangingPunct="0"/>
            <a:endParaRPr lang="en-US"/>
          </a:p>
        </p:txBody>
      </p:sp>
      <p:sp>
        <p:nvSpPr>
          <p:cNvPr id="50183" name="Rectangle 6"/>
          <p:cNvSpPr>
            <a:spLocks noGrp="1" noChangeArrowheads="1"/>
          </p:cNvSpPr>
          <p:nvPr>
            <p:ph type="title"/>
          </p:nvPr>
        </p:nvSpPr>
        <p:spPr>
          <a:xfrm>
            <a:off x="0" y="197237"/>
            <a:ext cx="8715404" cy="536575"/>
          </a:xfrm>
        </p:spPr>
        <p:txBody>
          <a:bodyPr>
            <a:noAutofit/>
          </a:bodyPr>
          <a:lstStyle/>
          <a:p>
            <a:pPr eaLnBrk="1" hangingPunct="1">
              <a:lnSpc>
                <a:spcPct val="80000"/>
              </a:lnSpc>
            </a:pPr>
            <a:r>
              <a:rPr lang="en-US" altLang="zh-CN" dirty="0"/>
              <a:t> </a:t>
            </a:r>
            <a:r>
              <a:rPr lang="zh-CN" altLang="en-US" dirty="0"/>
              <a:t>顺规散光环曲面</a:t>
            </a:r>
            <a:r>
              <a:rPr lang="en-US" altLang="zh-CN" dirty="0"/>
              <a:t>: </a:t>
            </a:r>
            <a:r>
              <a:rPr lang="zh-CN" altLang="en-US" dirty="0">
                <a:solidFill>
                  <a:srgbClr val="FFFF00"/>
                </a:solidFill>
              </a:rPr>
              <a:t>负柱镜形式</a:t>
            </a:r>
            <a:br>
              <a:rPr lang="en-US" dirty="0"/>
            </a:br>
            <a:endParaRPr lang="en-US" dirty="0"/>
          </a:p>
        </p:txBody>
      </p:sp>
      <p:sp>
        <p:nvSpPr>
          <p:cNvPr id="50184" name="Rectangle 7"/>
          <p:cNvSpPr>
            <a:spLocks noChangeArrowheads="1"/>
          </p:cNvSpPr>
          <p:nvPr/>
        </p:nvSpPr>
        <p:spPr bwMode="auto">
          <a:xfrm>
            <a:off x="897467" y="547693"/>
            <a:ext cx="75946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a:solidFill>
                <a:schemeClr val="bg1"/>
              </a:solidFill>
              <a:latin typeface="Arial" pitchFamily="34" charset="0"/>
            </a:endParaRPr>
          </a:p>
        </p:txBody>
      </p:sp>
      <p:grpSp>
        <p:nvGrpSpPr>
          <p:cNvPr id="2" name="Group 1"/>
          <p:cNvGrpSpPr/>
          <p:nvPr/>
        </p:nvGrpSpPr>
        <p:grpSpPr>
          <a:xfrm>
            <a:off x="1524296" y="1335066"/>
            <a:ext cx="6098948" cy="4073530"/>
            <a:chOff x="1786467" y="1335066"/>
            <a:chExt cx="6098948" cy="4073530"/>
          </a:xfrm>
        </p:grpSpPr>
        <p:sp>
          <p:nvSpPr>
            <p:cNvPr id="50185" name="Freeform 9"/>
            <p:cNvSpPr>
              <a:spLocks/>
            </p:cNvSpPr>
            <p:nvPr/>
          </p:nvSpPr>
          <p:spPr bwMode="auto">
            <a:xfrm>
              <a:off x="1786467" y="2336778"/>
              <a:ext cx="383822" cy="293688"/>
            </a:xfrm>
            <a:custGeom>
              <a:avLst/>
              <a:gdLst>
                <a:gd name="T0" fmla="*/ 2147483647 w 272"/>
                <a:gd name="T1" fmla="*/ 2147483647 h 185"/>
                <a:gd name="T2" fmla="*/ 2147483647 w 272"/>
                <a:gd name="T3" fmla="*/ 2147483647 h 185"/>
                <a:gd name="T4" fmla="*/ 2147483647 w 272"/>
                <a:gd name="T5" fmla="*/ 2147483647 h 185"/>
                <a:gd name="T6" fmla="*/ 2147483647 w 272"/>
                <a:gd name="T7" fmla="*/ 0 h 185"/>
                <a:gd name="T8" fmla="*/ 2147483647 w 272"/>
                <a:gd name="T9" fmla="*/ 2147483647 h 185"/>
                <a:gd name="T10" fmla="*/ 2147483647 w 272"/>
                <a:gd name="T11" fmla="*/ 2147483647 h 185"/>
                <a:gd name="T12" fmla="*/ 2147483647 w 272"/>
                <a:gd name="T13" fmla="*/ 2147483647 h 185"/>
                <a:gd name="T14" fmla="*/ 0 w 272"/>
                <a:gd name="T15" fmla="*/ 2147483647 h 185"/>
                <a:gd name="T16" fmla="*/ 2147483647 w 272"/>
                <a:gd name="T17" fmla="*/ 2147483647 h 185"/>
                <a:gd name="T18" fmla="*/ 2147483647 w 272"/>
                <a:gd name="T19" fmla="*/ 2147483647 h 1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72"/>
                <a:gd name="T31" fmla="*/ 0 h 185"/>
                <a:gd name="T32" fmla="*/ 272 w 272"/>
                <a:gd name="T33" fmla="*/ 185 h 18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72" h="185">
                  <a:moveTo>
                    <a:pt x="25" y="167"/>
                  </a:moveTo>
                  <a:lnTo>
                    <a:pt x="26" y="183"/>
                  </a:lnTo>
                  <a:lnTo>
                    <a:pt x="272" y="17"/>
                  </a:lnTo>
                  <a:lnTo>
                    <a:pt x="261" y="0"/>
                  </a:lnTo>
                  <a:lnTo>
                    <a:pt x="16" y="167"/>
                  </a:lnTo>
                  <a:lnTo>
                    <a:pt x="18" y="185"/>
                  </a:lnTo>
                  <a:lnTo>
                    <a:pt x="16" y="167"/>
                  </a:lnTo>
                  <a:lnTo>
                    <a:pt x="0" y="178"/>
                  </a:lnTo>
                  <a:lnTo>
                    <a:pt x="18" y="185"/>
                  </a:lnTo>
                  <a:lnTo>
                    <a:pt x="25" y="167"/>
                  </a:lnTo>
                  <a:close/>
                </a:path>
              </a:pathLst>
            </a:custGeom>
            <a:solidFill>
              <a:schemeClr val="hlink"/>
            </a:solidFill>
            <a:ln w="9525">
              <a:noFill/>
              <a:round/>
              <a:headEnd/>
              <a:tailEnd/>
            </a:ln>
          </p:spPr>
          <p:txBody>
            <a:bodyPr/>
            <a:lstStyle/>
            <a:p>
              <a:endParaRPr lang="en-US"/>
            </a:p>
          </p:txBody>
        </p:sp>
        <p:sp>
          <p:nvSpPr>
            <p:cNvPr id="50186" name="Freeform 10"/>
            <p:cNvSpPr>
              <a:spLocks/>
            </p:cNvSpPr>
            <p:nvPr/>
          </p:nvSpPr>
          <p:spPr bwMode="auto">
            <a:xfrm>
              <a:off x="1811869" y="2601891"/>
              <a:ext cx="496711" cy="1181100"/>
            </a:xfrm>
            <a:custGeom>
              <a:avLst/>
              <a:gdLst>
                <a:gd name="T0" fmla="*/ 2147483647 w 352"/>
                <a:gd name="T1" fmla="*/ 2147483647 h 744"/>
                <a:gd name="T2" fmla="*/ 2147483647 w 352"/>
                <a:gd name="T3" fmla="*/ 2147483647 h 744"/>
                <a:gd name="T4" fmla="*/ 2147483647 w 352"/>
                <a:gd name="T5" fmla="*/ 2147483647 h 744"/>
                <a:gd name="T6" fmla="*/ 2147483647 w 352"/>
                <a:gd name="T7" fmla="*/ 2147483647 h 744"/>
                <a:gd name="T8" fmla="*/ 2147483647 w 352"/>
                <a:gd name="T9" fmla="*/ 2147483647 h 744"/>
                <a:gd name="T10" fmla="*/ 2147483647 w 352"/>
                <a:gd name="T11" fmla="*/ 2147483647 h 744"/>
                <a:gd name="T12" fmla="*/ 2147483647 w 352"/>
                <a:gd name="T13" fmla="*/ 2147483647 h 744"/>
                <a:gd name="T14" fmla="*/ 2147483647 w 352"/>
                <a:gd name="T15" fmla="*/ 2147483647 h 744"/>
                <a:gd name="T16" fmla="*/ 2147483647 w 352"/>
                <a:gd name="T17" fmla="*/ 2147483647 h 744"/>
                <a:gd name="T18" fmla="*/ 2147483647 w 352"/>
                <a:gd name="T19" fmla="*/ 2147483647 h 744"/>
                <a:gd name="T20" fmla="*/ 2147483647 w 352"/>
                <a:gd name="T21" fmla="*/ 2147483647 h 744"/>
                <a:gd name="T22" fmla="*/ 2147483647 w 352"/>
                <a:gd name="T23" fmla="*/ 2147483647 h 744"/>
                <a:gd name="T24" fmla="*/ 2147483647 w 352"/>
                <a:gd name="T25" fmla="*/ 2147483647 h 744"/>
                <a:gd name="T26" fmla="*/ 2147483647 w 352"/>
                <a:gd name="T27" fmla="*/ 2147483647 h 744"/>
                <a:gd name="T28" fmla="*/ 2147483647 w 352"/>
                <a:gd name="T29" fmla="*/ 2147483647 h 744"/>
                <a:gd name="T30" fmla="*/ 2147483647 w 352"/>
                <a:gd name="T31" fmla="*/ 2147483647 h 744"/>
                <a:gd name="T32" fmla="*/ 2147483647 w 352"/>
                <a:gd name="T33" fmla="*/ 2147483647 h 744"/>
                <a:gd name="T34" fmla="*/ 2147483647 w 352"/>
                <a:gd name="T35" fmla="*/ 2147483647 h 744"/>
                <a:gd name="T36" fmla="*/ 2147483647 w 352"/>
                <a:gd name="T37" fmla="*/ 2147483647 h 744"/>
                <a:gd name="T38" fmla="*/ 2147483647 w 352"/>
                <a:gd name="T39" fmla="*/ 2147483647 h 744"/>
                <a:gd name="T40" fmla="*/ 2147483647 w 352"/>
                <a:gd name="T41" fmla="*/ 2147483647 h 744"/>
                <a:gd name="T42" fmla="*/ 2147483647 w 352"/>
                <a:gd name="T43" fmla="*/ 2147483647 h 744"/>
                <a:gd name="T44" fmla="*/ 2147483647 w 352"/>
                <a:gd name="T45" fmla="*/ 0 h 744"/>
                <a:gd name="T46" fmla="*/ 0 w 352"/>
                <a:gd name="T47" fmla="*/ 2147483647 h 744"/>
                <a:gd name="T48" fmla="*/ 2147483647 w 352"/>
                <a:gd name="T49" fmla="*/ 2147483647 h 744"/>
                <a:gd name="T50" fmla="*/ 2147483647 w 352"/>
                <a:gd name="T51" fmla="*/ 2147483647 h 744"/>
                <a:gd name="T52" fmla="*/ 2147483647 w 352"/>
                <a:gd name="T53" fmla="*/ 2147483647 h 744"/>
                <a:gd name="T54" fmla="*/ 2147483647 w 352"/>
                <a:gd name="T55" fmla="*/ 2147483647 h 744"/>
                <a:gd name="T56" fmla="*/ 2147483647 w 352"/>
                <a:gd name="T57" fmla="*/ 2147483647 h 744"/>
                <a:gd name="T58" fmla="*/ 2147483647 w 352"/>
                <a:gd name="T59" fmla="*/ 2147483647 h 744"/>
                <a:gd name="T60" fmla="*/ 2147483647 w 352"/>
                <a:gd name="T61" fmla="*/ 2147483647 h 744"/>
                <a:gd name="T62" fmla="*/ 2147483647 w 352"/>
                <a:gd name="T63" fmla="*/ 2147483647 h 744"/>
                <a:gd name="T64" fmla="*/ 2147483647 w 352"/>
                <a:gd name="T65" fmla="*/ 2147483647 h 744"/>
                <a:gd name="T66" fmla="*/ 2147483647 w 352"/>
                <a:gd name="T67" fmla="*/ 2147483647 h 744"/>
                <a:gd name="T68" fmla="*/ 2147483647 w 352"/>
                <a:gd name="T69" fmla="*/ 2147483647 h 744"/>
                <a:gd name="T70" fmla="*/ 2147483647 w 352"/>
                <a:gd name="T71" fmla="*/ 2147483647 h 744"/>
                <a:gd name="T72" fmla="*/ 2147483647 w 352"/>
                <a:gd name="T73" fmla="*/ 2147483647 h 744"/>
                <a:gd name="T74" fmla="*/ 2147483647 w 352"/>
                <a:gd name="T75" fmla="*/ 2147483647 h 744"/>
                <a:gd name="T76" fmla="*/ 2147483647 w 352"/>
                <a:gd name="T77" fmla="*/ 2147483647 h 744"/>
                <a:gd name="T78" fmla="*/ 2147483647 w 352"/>
                <a:gd name="T79" fmla="*/ 2147483647 h 744"/>
                <a:gd name="T80" fmla="*/ 2147483647 w 352"/>
                <a:gd name="T81" fmla="*/ 2147483647 h 744"/>
                <a:gd name="T82" fmla="*/ 2147483647 w 352"/>
                <a:gd name="T83" fmla="*/ 2147483647 h 744"/>
                <a:gd name="T84" fmla="*/ 2147483647 w 352"/>
                <a:gd name="T85" fmla="*/ 2147483647 h 744"/>
                <a:gd name="T86" fmla="*/ 2147483647 w 352"/>
                <a:gd name="T87" fmla="*/ 2147483647 h 744"/>
                <a:gd name="T88" fmla="*/ 2147483647 w 352"/>
                <a:gd name="T89" fmla="*/ 2147483647 h 744"/>
                <a:gd name="T90" fmla="*/ 2147483647 w 352"/>
                <a:gd name="T91" fmla="*/ 2147483647 h 744"/>
                <a:gd name="T92" fmla="*/ 2147483647 w 352"/>
                <a:gd name="T93" fmla="*/ 2147483647 h 7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2"/>
                <a:gd name="T142" fmla="*/ 0 h 744"/>
                <a:gd name="T143" fmla="*/ 352 w 352"/>
                <a:gd name="T144" fmla="*/ 744 h 7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2" h="744">
                  <a:moveTo>
                    <a:pt x="352" y="742"/>
                  </a:moveTo>
                  <a:lnTo>
                    <a:pt x="344" y="667"/>
                  </a:lnTo>
                  <a:lnTo>
                    <a:pt x="333" y="595"/>
                  </a:lnTo>
                  <a:lnTo>
                    <a:pt x="320" y="527"/>
                  </a:lnTo>
                  <a:lnTo>
                    <a:pt x="303" y="461"/>
                  </a:lnTo>
                  <a:lnTo>
                    <a:pt x="287" y="399"/>
                  </a:lnTo>
                  <a:lnTo>
                    <a:pt x="268" y="342"/>
                  </a:lnTo>
                  <a:lnTo>
                    <a:pt x="248" y="287"/>
                  </a:lnTo>
                  <a:lnTo>
                    <a:pt x="225" y="238"/>
                  </a:lnTo>
                  <a:lnTo>
                    <a:pt x="201" y="192"/>
                  </a:lnTo>
                  <a:lnTo>
                    <a:pt x="176" y="150"/>
                  </a:lnTo>
                  <a:lnTo>
                    <a:pt x="163" y="130"/>
                  </a:lnTo>
                  <a:lnTo>
                    <a:pt x="150" y="112"/>
                  </a:lnTo>
                  <a:lnTo>
                    <a:pt x="137" y="96"/>
                  </a:lnTo>
                  <a:lnTo>
                    <a:pt x="124" y="80"/>
                  </a:lnTo>
                  <a:lnTo>
                    <a:pt x="109" y="65"/>
                  </a:lnTo>
                  <a:lnTo>
                    <a:pt x="95" y="52"/>
                  </a:lnTo>
                  <a:lnTo>
                    <a:pt x="82" y="40"/>
                  </a:lnTo>
                  <a:lnTo>
                    <a:pt x="67" y="29"/>
                  </a:lnTo>
                  <a:lnTo>
                    <a:pt x="52" y="19"/>
                  </a:lnTo>
                  <a:lnTo>
                    <a:pt x="36" y="11"/>
                  </a:lnTo>
                  <a:lnTo>
                    <a:pt x="21" y="5"/>
                  </a:lnTo>
                  <a:lnTo>
                    <a:pt x="7" y="0"/>
                  </a:lnTo>
                  <a:lnTo>
                    <a:pt x="0" y="18"/>
                  </a:lnTo>
                  <a:lnTo>
                    <a:pt x="15" y="23"/>
                  </a:lnTo>
                  <a:lnTo>
                    <a:pt x="28" y="29"/>
                  </a:lnTo>
                  <a:lnTo>
                    <a:pt x="42" y="36"/>
                  </a:lnTo>
                  <a:lnTo>
                    <a:pt x="56" y="45"/>
                  </a:lnTo>
                  <a:lnTo>
                    <a:pt x="69" y="55"/>
                  </a:lnTo>
                  <a:lnTo>
                    <a:pt x="82" y="67"/>
                  </a:lnTo>
                  <a:lnTo>
                    <a:pt x="96" y="80"/>
                  </a:lnTo>
                  <a:lnTo>
                    <a:pt x="109" y="93"/>
                  </a:lnTo>
                  <a:lnTo>
                    <a:pt x="122" y="107"/>
                  </a:lnTo>
                  <a:lnTo>
                    <a:pt x="135" y="124"/>
                  </a:lnTo>
                  <a:lnTo>
                    <a:pt x="148" y="142"/>
                  </a:lnTo>
                  <a:lnTo>
                    <a:pt x="160" y="160"/>
                  </a:lnTo>
                  <a:lnTo>
                    <a:pt x="184" y="200"/>
                  </a:lnTo>
                  <a:lnTo>
                    <a:pt x="207" y="246"/>
                  </a:lnTo>
                  <a:lnTo>
                    <a:pt x="228" y="295"/>
                  </a:lnTo>
                  <a:lnTo>
                    <a:pt x="250" y="349"/>
                  </a:lnTo>
                  <a:lnTo>
                    <a:pt x="268" y="406"/>
                  </a:lnTo>
                  <a:lnTo>
                    <a:pt x="285" y="466"/>
                  </a:lnTo>
                  <a:lnTo>
                    <a:pt x="300" y="530"/>
                  </a:lnTo>
                  <a:lnTo>
                    <a:pt x="313" y="598"/>
                  </a:lnTo>
                  <a:lnTo>
                    <a:pt x="325" y="668"/>
                  </a:lnTo>
                  <a:lnTo>
                    <a:pt x="333" y="744"/>
                  </a:lnTo>
                  <a:lnTo>
                    <a:pt x="352" y="742"/>
                  </a:lnTo>
                  <a:close/>
                </a:path>
              </a:pathLst>
            </a:custGeom>
            <a:solidFill>
              <a:schemeClr val="hlink"/>
            </a:solidFill>
            <a:ln w="9525">
              <a:noFill/>
              <a:round/>
              <a:headEnd/>
              <a:tailEnd/>
            </a:ln>
          </p:spPr>
          <p:txBody>
            <a:bodyPr/>
            <a:lstStyle/>
            <a:p>
              <a:endParaRPr lang="en-US"/>
            </a:p>
          </p:txBody>
        </p:sp>
        <p:sp>
          <p:nvSpPr>
            <p:cNvPr id="50187" name="Freeform 11"/>
            <p:cNvSpPr>
              <a:spLocks/>
            </p:cNvSpPr>
            <p:nvPr/>
          </p:nvSpPr>
          <p:spPr bwMode="auto">
            <a:xfrm>
              <a:off x="2074335" y="3779816"/>
              <a:ext cx="258234" cy="1600200"/>
            </a:xfrm>
            <a:custGeom>
              <a:avLst/>
              <a:gdLst>
                <a:gd name="T0" fmla="*/ 2147483647 w 183"/>
                <a:gd name="T1" fmla="*/ 2147483647 h 1008"/>
                <a:gd name="T2" fmla="*/ 2147483647 w 183"/>
                <a:gd name="T3" fmla="*/ 2147483647 h 1008"/>
                <a:gd name="T4" fmla="*/ 2147483647 w 183"/>
                <a:gd name="T5" fmla="*/ 2147483647 h 1008"/>
                <a:gd name="T6" fmla="*/ 2147483647 w 183"/>
                <a:gd name="T7" fmla="*/ 2147483647 h 1008"/>
                <a:gd name="T8" fmla="*/ 2147483647 w 183"/>
                <a:gd name="T9" fmla="*/ 2147483647 h 1008"/>
                <a:gd name="T10" fmla="*/ 2147483647 w 183"/>
                <a:gd name="T11" fmla="*/ 2147483647 h 1008"/>
                <a:gd name="T12" fmla="*/ 2147483647 w 183"/>
                <a:gd name="T13" fmla="*/ 2147483647 h 1008"/>
                <a:gd name="T14" fmla="*/ 2147483647 w 183"/>
                <a:gd name="T15" fmla="*/ 2147483647 h 1008"/>
                <a:gd name="T16" fmla="*/ 2147483647 w 183"/>
                <a:gd name="T17" fmla="*/ 2147483647 h 1008"/>
                <a:gd name="T18" fmla="*/ 2147483647 w 183"/>
                <a:gd name="T19" fmla="*/ 2147483647 h 1008"/>
                <a:gd name="T20" fmla="*/ 2147483647 w 183"/>
                <a:gd name="T21" fmla="*/ 2147483647 h 1008"/>
                <a:gd name="T22" fmla="*/ 2147483647 w 183"/>
                <a:gd name="T23" fmla="*/ 2147483647 h 1008"/>
                <a:gd name="T24" fmla="*/ 2147483647 w 183"/>
                <a:gd name="T25" fmla="*/ 2147483647 h 1008"/>
                <a:gd name="T26" fmla="*/ 2147483647 w 183"/>
                <a:gd name="T27" fmla="*/ 2147483647 h 1008"/>
                <a:gd name="T28" fmla="*/ 2147483647 w 183"/>
                <a:gd name="T29" fmla="*/ 2147483647 h 1008"/>
                <a:gd name="T30" fmla="*/ 2147483647 w 183"/>
                <a:gd name="T31" fmla="*/ 2147483647 h 1008"/>
                <a:gd name="T32" fmla="*/ 2147483647 w 183"/>
                <a:gd name="T33" fmla="*/ 2147483647 h 1008"/>
                <a:gd name="T34" fmla="*/ 2147483647 w 183"/>
                <a:gd name="T35" fmla="*/ 0 h 1008"/>
                <a:gd name="T36" fmla="*/ 2147483647 w 183"/>
                <a:gd name="T37" fmla="*/ 2147483647 h 1008"/>
                <a:gd name="T38" fmla="*/ 2147483647 w 183"/>
                <a:gd name="T39" fmla="*/ 2147483647 h 1008"/>
                <a:gd name="T40" fmla="*/ 2147483647 w 183"/>
                <a:gd name="T41" fmla="*/ 2147483647 h 1008"/>
                <a:gd name="T42" fmla="*/ 2147483647 w 183"/>
                <a:gd name="T43" fmla="*/ 2147483647 h 1008"/>
                <a:gd name="T44" fmla="*/ 2147483647 w 183"/>
                <a:gd name="T45" fmla="*/ 2147483647 h 1008"/>
                <a:gd name="T46" fmla="*/ 2147483647 w 183"/>
                <a:gd name="T47" fmla="*/ 2147483647 h 1008"/>
                <a:gd name="T48" fmla="*/ 2147483647 w 183"/>
                <a:gd name="T49" fmla="*/ 2147483647 h 1008"/>
                <a:gd name="T50" fmla="*/ 2147483647 w 183"/>
                <a:gd name="T51" fmla="*/ 2147483647 h 1008"/>
                <a:gd name="T52" fmla="*/ 2147483647 w 183"/>
                <a:gd name="T53" fmla="*/ 2147483647 h 1008"/>
                <a:gd name="T54" fmla="*/ 2147483647 w 183"/>
                <a:gd name="T55" fmla="*/ 2147483647 h 1008"/>
                <a:gd name="T56" fmla="*/ 2147483647 w 183"/>
                <a:gd name="T57" fmla="*/ 2147483647 h 1008"/>
                <a:gd name="T58" fmla="*/ 2147483647 w 183"/>
                <a:gd name="T59" fmla="*/ 2147483647 h 1008"/>
                <a:gd name="T60" fmla="*/ 2147483647 w 183"/>
                <a:gd name="T61" fmla="*/ 2147483647 h 1008"/>
                <a:gd name="T62" fmla="*/ 2147483647 w 183"/>
                <a:gd name="T63" fmla="*/ 2147483647 h 1008"/>
                <a:gd name="T64" fmla="*/ 2147483647 w 183"/>
                <a:gd name="T65" fmla="*/ 2147483647 h 1008"/>
                <a:gd name="T66" fmla="*/ 2147483647 w 183"/>
                <a:gd name="T67" fmla="*/ 2147483647 h 1008"/>
                <a:gd name="T68" fmla="*/ 0 w 183"/>
                <a:gd name="T69" fmla="*/ 2147483647 h 1008"/>
                <a:gd name="T70" fmla="*/ 2147483647 w 183"/>
                <a:gd name="T71" fmla="*/ 2147483647 h 1008"/>
                <a:gd name="T72" fmla="*/ 2147483647 w 183"/>
                <a:gd name="T73" fmla="*/ 2147483647 h 100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83"/>
                <a:gd name="T112" fmla="*/ 0 h 1008"/>
                <a:gd name="T113" fmla="*/ 183 w 183"/>
                <a:gd name="T114" fmla="*/ 1008 h 100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83" h="1008">
                  <a:moveTo>
                    <a:pt x="2" y="992"/>
                  </a:moveTo>
                  <a:lnTo>
                    <a:pt x="16" y="1005"/>
                  </a:lnTo>
                  <a:lnTo>
                    <a:pt x="44" y="951"/>
                  </a:lnTo>
                  <a:lnTo>
                    <a:pt x="68" y="897"/>
                  </a:lnTo>
                  <a:lnTo>
                    <a:pt x="91" y="842"/>
                  </a:lnTo>
                  <a:lnTo>
                    <a:pt x="111" y="786"/>
                  </a:lnTo>
                  <a:lnTo>
                    <a:pt x="127" y="729"/>
                  </a:lnTo>
                  <a:lnTo>
                    <a:pt x="142" y="670"/>
                  </a:lnTo>
                  <a:lnTo>
                    <a:pt x="155" y="612"/>
                  </a:lnTo>
                  <a:lnTo>
                    <a:pt x="165" y="551"/>
                  </a:lnTo>
                  <a:lnTo>
                    <a:pt x="171" y="489"/>
                  </a:lnTo>
                  <a:lnTo>
                    <a:pt x="178" y="426"/>
                  </a:lnTo>
                  <a:lnTo>
                    <a:pt x="181" y="360"/>
                  </a:lnTo>
                  <a:lnTo>
                    <a:pt x="183" y="292"/>
                  </a:lnTo>
                  <a:lnTo>
                    <a:pt x="181" y="223"/>
                  </a:lnTo>
                  <a:lnTo>
                    <a:pt x="178" y="150"/>
                  </a:lnTo>
                  <a:lnTo>
                    <a:pt x="173" y="77"/>
                  </a:lnTo>
                  <a:lnTo>
                    <a:pt x="166" y="0"/>
                  </a:lnTo>
                  <a:lnTo>
                    <a:pt x="147" y="2"/>
                  </a:lnTo>
                  <a:lnTo>
                    <a:pt x="153" y="78"/>
                  </a:lnTo>
                  <a:lnTo>
                    <a:pt x="158" y="152"/>
                  </a:lnTo>
                  <a:lnTo>
                    <a:pt x="161" y="223"/>
                  </a:lnTo>
                  <a:lnTo>
                    <a:pt x="163" y="292"/>
                  </a:lnTo>
                  <a:lnTo>
                    <a:pt x="161" y="359"/>
                  </a:lnTo>
                  <a:lnTo>
                    <a:pt x="158" y="424"/>
                  </a:lnTo>
                  <a:lnTo>
                    <a:pt x="153" y="488"/>
                  </a:lnTo>
                  <a:lnTo>
                    <a:pt x="145" y="548"/>
                  </a:lnTo>
                  <a:lnTo>
                    <a:pt x="135" y="608"/>
                  </a:lnTo>
                  <a:lnTo>
                    <a:pt x="122" y="667"/>
                  </a:lnTo>
                  <a:lnTo>
                    <a:pt x="108" y="724"/>
                  </a:lnTo>
                  <a:lnTo>
                    <a:pt x="91" y="780"/>
                  </a:lnTo>
                  <a:lnTo>
                    <a:pt x="72" y="835"/>
                  </a:lnTo>
                  <a:lnTo>
                    <a:pt x="51" y="889"/>
                  </a:lnTo>
                  <a:lnTo>
                    <a:pt x="26" y="943"/>
                  </a:lnTo>
                  <a:lnTo>
                    <a:pt x="0" y="995"/>
                  </a:lnTo>
                  <a:lnTo>
                    <a:pt x="15" y="1008"/>
                  </a:lnTo>
                  <a:lnTo>
                    <a:pt x="2" y="992"/>
                  </a:lnTo>
                  <a:close/>
                </a:path>
              </a:pathLst>
            </a:custGeom>
            <a:solidFill>
              <a:schemeClr val="hlink"/>
            </a:solidFill>
            <a:ln w="9525">
              <a:noFill/>
              <a:round/>
              <a:headEnd/>
              <a:tailEnd/>
            </a:ln>
          </p:spPr>
          <p:txBody>
            <a:bodyPr/>
            <a:lstStyle/>
            <a:p>
              <a:endParaRPr lang="en-US"/>
            </a:p>
          </p:txBody>
        </p:sp>
        <p:sp>
          <p:nvSpPr>
            <p:cNvPr id="50188" name="Freeform 12"/>
            <p:cNvSpPr>
              <a:spLocks/>
            </p:cNvSpPr>
            <p:nvPr/>
          </p:nvSpPr>
          <p:spPr bwMode="auto">
            <a:xfrm>
              <a:off x="2077158" y="5048228"/>
              <a:ext cx="381000" cy="331788"/>
            </a:xfrm>
            <a:custGeom>
              <a:avLst/>
              <a:gdLst>
                <a:gd name="T0" fmla="*/ 2147483647 w 270"/>
                <a:gd name="T1" fmla="*/ 2147483647 h 209"/>
                <a:gd name="T2" fmla="*/ 2147483647 w 270"/>
                <a:gd name="T3" fmla="*/ 0 h 209"/>
                <a:gd name="T4" fmla="*/ 0 w 270"/>
                <a:gd name="T5" fmla="*/ 2147483647 h 209"/>
                <a:gd name="T6" fmla="*/ 2147483647 w 270"/>
                <a:gd name="T7" fmla="*/ 2147483647 h 209"/>
                <a:gd name="T8" fmla="*/ 2147483647 w 270"/>
                <a:gd name="T9" fmla="*/ 2147483647 h 209"/>
                <a:gd name="T10" fmla="*/ 2147483647 w 270"/>
                <a:gd name="T11" fmla="*/ 2147483647 h 209"/>
                <a:gd name="T12" fmla="*/ 0 60000 65536"/>
                <a:gd name="T13" fmla="*/ 0 60000 65536"/>
                <a:gd name="T14" fmla="*/ 0 60000 65536"/>
                <a:gd name="T15" fmla="*/ 0 60000 65536"/>
                <a:gd name="T16" fmla="*/ 0 60000 65536"/>
                <a:gd name="T17" fmla="*/ 0 60000 65536"/>
                <a:gd name="T18" fmla="*/ 0 w 270"/>
                <a:gd name="T19" fmla="*/ 0 h 209"/>
                <a:gd name="T20" fmla="*/ 270 w 270"/>
                <a:gd name="T21" fmla="*/ 209 h 209"/>
              </a:gdLst>
              <a:ahLst/>
              <a:cxnLst>
                <a:cxn ang="T12">
                  <a:pos x="T0" y="T1"/>
                </a:cxn>
                <a:cxn ang="T13">
                  <a:pos x="T2" y="T3"/>
                </a:cxn>
                <a:cxn ang="T14">
                  <a:pos x="T4" y="T5"/>
                </a:cxn>
                <a:cxn ang="T15">
                  <a:pos x="T6" y="T7"/>
                </a:cxn>
                <a:cxn ang="T16">
                  <a:pos x="T8" y="T9"/>
                </a:cxn>
                <a:cxn ang="T17">
                  <a:pos x="T10" y="T11"/>
                </a:cxn>
              </a:cxnLst>
              <a:rect l="T18" t="T19" r="T20" b="T21"/>
              <a:pathLst>
                <a:path w="270" h="209">
                  <a:moveTo>
                    <a:pt x="265" y="8"/>
                  </a:moveTo>
                  <a:lnTo>
                    <a:pt x="259" y="0"/>
                  </a:lnTo>
                  <a:lnTo>
                    <a:pt x="0" y="193"/>
                  </a:lnTo>
                  <a:lnTo>
                    <a:pt x="13" y="209"/>
                  </a:lnTo>
                  <a:lnTo>
                    <a:pt x="270" y="16"/>
                  </a:lnTo>
                  <a:lnTo>
                    <a:pt x="265" y="8"/>
                  </a:lnTo>
                  <a:close/>
                </a:path>
              </a:pathLst>
            </a:custGeom>
            <a:solidFill>
              <a:schemeClr val="hlink"/>
            </a:solidFill>
            <a:ln w="9525">
              <a:noFill/>
              <a:round/>
              <a:headEnd/>
              <a:tailEnd/>
            </a:ln>
          </p:spPr>
          <p:txBody>
            <a:bodyPr/>
            <a:lstStyle/>
            <a:p>
              <a:endParaRPr lang="en-US"/>
            </a:p>
          </p:txBody>
        </p:sp>
        <p:sp>
          <p:nvSpPr>
            <p:cNvPr id="50189" name="Freeform 13"/>
            <p:cNvSpPr>
              <a:spLocks/>
            </p:cNvSpPr>
            <p:nvPr/>
          </p:nvSpPr>
          <p:spPr bwMode="auto">
            <a:xfrm>
              <a:off x="5324123" y="1384278"/>
              <a:ext cx="128411" cy="114300"/>
            </a:xfrm>
            <a:custGeom>
              <a:avLst/>
              <a:gdLst>
                <a:gd name="T0" fmla="*/ 2147483647 w 91"/>
                <a:gd name="T1" fmla="*/ 2147483647 h 72"/>
                <a:gd name="T2" fmla="*/ 0 w 91"/>
                <a:gd name="T3" fmla="*/ 2147483647 h 72"/>
                <a:gd name="T4" fmla="*/ 2147483647 w 91"/>
                <a:gd name="T5" fmla="*/ 0 h 72"/>
                <a:gd name="T6" fmla="*/ 2147483647 w 91"/>
                <a:gd name="T7" fmla="*/ 2147483647 h 72"/>
                <a:gd name="T8" fmla="*/ 2147483647 w 91"/>
                <a:gd name="T9" fmla="*/ 2147483647 h 72"/>
                <a:gd name="T10" fmla="*/ 0 60000 65536"/>
                <a:gd name="T11" fmla="*/ 0 60000 65536"/>
                <a:gd name="T12" fmla="*/ 0 60000 65536"/>
                <a:gd name="T13" fmla="*/ 0 60000 65536"/>
                <a:gd name="T14" fmla="*/ 0 60000 65536"/>
                <a:gd name="T15" fmla="*/ 0 w 91"/>
                <a:gd name="T16" fmla="*/ 0 h 72"/>
                <a:gd name="T17" fmla="*/ 91 w 91"/>
                <a:gd name="T18" fmla="*/ 72 h 72"/>
              </a:gdLst>
              <a:ahLst/>
              <a:cxnLst>
                <a:cxn ang="T10">
                  <a:pos x="T0" y="T1"/>
                </a:cxn>
                <a:cxn ang="T11">
                  <a:pos x="T2" y="T3"/>
                </a:cxn>
                <a:cxn ang="T12">
                  <a:pos x="T4" y="T5"/>
                </a:cxn>
                <a:cxn ang="T13">
                  <a:pos x="T6" y="T7"/>
                </a:cxn>
                <a:cxn ang="T14">
                  <a:pos x="T8" y="T9"/>
                </a:cxn>
              </a:cxnLst>
              <a:rect l="T15" t="T16" r="T17" b="T18"/>
              <a:pathLst>
                <a:path w="91" h="72">
                  <a:moveTo>
                    <a:pt x="11" y="72"/>
                  </a:moveTo>
                  <a:lnTo>
                    <a:pt x="0" y="56"/>
                  </a:lnTo>
                  <a:lnTo>
                    <a:pt x="81" y="0"/>
                  </a:lnTo>
                  <a:lnTo>
                    <a:pt x="91" y="16"/>
                  </a:lnTo>
                  <a:lnTo>
                    <a:pt x="11" y="72"/>
                  </a:lnTo>
                  <a:close/>
                </a:path>
              </a:pathLst>
            </a:custGeom>
            <a:solidFill>
              <a:schemeClr val="hlink"/>
            </a:solidFill>
            <a:ln w="9525">
              <a:noFill/>
              <a:round/>
              <a:headEnd/>
              <a:tailEnd/>
            </a:ln>
          </p:spPr>
          <p:txBody>
            <a:bodyPr/>
            <a:lstStyle/>
            <a:p>
              <a:endParaRPr lang="en-US"/>
            </a:p>
          </p:txBody>
        </p:sp>
        <p:sp>
          <p:nvSpPr>
            <p:cNvPr id="50190" name="Freeform 14"/>
            <p:cNvSpPr>
              <a:spLocks/>
            </p:cNvSpPr>
            <p:nvPr/>
          </p:nvSpPr>
          <p:spPr bwMode="auto">
            <a:xfrm>
              <a:off x="5095523" y="1560491"/>
              <a:ext cx="129822" cy="114300"/>
            </a:xfrm>
            <a:custGeom>
              <a:avLst/>
              <a:gdLst>
                <a:gd name="T0" fmla="*/ 2147483647 w 92"/>
                <a:gd name="T1" fmla="*/ 2147483647 h 72"/>
                <a:gd name="T2" fmla="*/ 0 w 92"/>
                <a:gd name="T3" fmla="*/ 2147483647 h 72"/>
                <a:gd name="T4" fmla="*/ 2147483647 w 92"/>
                <a:gd name="T5" fmla="*/ 0 h 72"/>
                <a:gd name="T6" fmla="*/ 2147483647 w 92"/>
                <a:gd name="T7" fmla="*/ 2147483647 h 72"/>
                <a:gd name="T8" fmla="*/ 2147483647 w 92"/>
                <a:gd name="T9" fmla="*/ 2147483647 h 72"/>
                <a:gd name="T10" fmla="*/ 0 60000 65536"/>
                <a:gd name="T11" fmla="*/ 0 60000 65536"/>
                <a:gd name="T12" fmla="*/ 0 60000 65536"/>
                <a:gd name="T13" fmla="*/ 0 60000 65536"/>
                <a:gd name="T14" fmla="*/ 0 60000 65536"/>
                <a:gd name="T15" fmla="*/ 0 w 92"/>
                <a:gd name="T16" fmla="*/ 0 h 72"/>
                <a:gd name="T17" fmla="*/ 92 w 92"/>
                <a:gd name="T18" fmla="*/ 72 h 72"/>
              </a:gdLst>
              <a:ahLst/>
              <a:cxnLst>
                <a:cxn ang="T10">
                  <a:pos x="T0" y="T1"/>
                </a:cxn>
                <a:cxn ang="T11">
                  <a:pos x="T2" y="T3"/>
                </a:cxn>
                <a:cxn ang="T12">
                  <a:pos x="T4" y="T5"/>
                </a:cxn>
                <a:cxn ang="T13">
                  <a:pos x="T6" y="T7"/>
                </a:cxn>
                <a:cxn ang="T14">
                  <a:pos x="T8" y="T9"/>
                </a:cxn>
              </a:cxnLst>
              <a:rect l="T15" t="T16" r="T17" b="T18"/>
              <a:pathLst>
                <a:path w="92" h="72">
                  <a:moveTo>
                    <a:pt x="12" y="72"/>
                  </a:moveTo>
                  <a:lnTo>
                    <a:pt x="0" y="55"/>
                  </a:lnTo>
                  <a:lnTo>
                    <a:pt x="80" y="0"/>
                  </a:lnTo>
                  <a:lnTo>
                    <a:pt x="92" y="16"/>
                  </a:lnTo>
                  <a:lnTo>
                    <a:pt x="12" y="72"/>
                  </a:lnTo>
                  <a:close/>
                </a:path>
              </a:pathLst>
            </a:custGeom>
            <a:solidFill>
              <a:schemeClr val="hlink"/>
            </a:solidFill>
            <a:ln w="9525">
              <a:noFill/>
              <a:round/>
              <a:headEnd/>
              <a:tailEnd/>
            </a:ln>
          </p:spPr>
          <p:txBody>
            <a:bodyPr/>
            <a:lstStyle/>
            <a:p>
              <a:endParaRPr lang="en-US"/>
            </a:p>
          </p:txBody>
        </p:sp>
        <p:sp>
          <p:nvSpPr>
            <p:cNvPr id="50191" name="Freeform 15"/>
            <p:cNvSpPr>
              <a:spLocks/>
            </p:cNvSpPr>
            <p:nvPr/>
          </p:nvSpPr>
          <p:spPr bwMode="auto">
            <a:xfrm>
              <a:off x="5204180" y="1725591"/>
              <a:ext cx="112889" cy="138112"/>
            </a:xfrm>
            <a:custGeom>
              <a:avLst/>
              <a:gdLst>
                <a:gd name="T0" fmla="*/ 2147483647 w 80"/>
                <a:gd name="T1" fmla="*/ 2147483647 h 87"/>
                <a:gd name="T2" fmla="*/ 2147483647 w 80"/>
                <a:gd name="T3" fmla="*/ 2147483647 h 87"/>
                <a:gd name="T4" fmla="*/ 2147483647 w 80"/>
                <a:gd name="T5" fmla="*/ 2147483647 h 87"/>
                <a:gd name="T6" fmla="*/ 2147483647 w 80"/>
                <a:gd name="T7" fmla="*/ 2147483647 h 87"/>
                <a:gd name="T8" fmla="*/ 2147483647 w 80"/>
                <a:gd name="T9" fmla="*/ 2147483647 h 87"/>
                <a:gd name="T10" fmla="*/ 2147483647 w 80"/>
                <a:gd name="T11" fmla="*/ 2147483647 h 87"/>
                <a:gd name="T12" fmla="*/ 2147483647 w 80"/>
                <a:gd name="T13" fmla="*/ 0 h 87"/>
                <a:gd name="T14" fmla="*/ 0 w 80"/>
                <a:gd name="T15" fmla="*/ 2147483647 h 87"/>
                <a:gd name="T16" fmla="*/ 2147483647 w 80"/>
                <a:gd name="T17" fmla="*/ 2147483647 h 87"/>
                <a:gd name="T18" fmla="*/ 2147483647 w 80"/>
                <a:gd name="T19" fmla="*/ 2147483647 h 87"/>
                <a:gd name="T20" fmla="*/ 2147483647 w 80"/>
                <a:gd name="T21" fmla="*/ 2147483647 h 87"/>
                <a:gd name="T22" fmla="*/ 2147483647 w 80"/>
                <a:gd name="T23" fmla="*/ 2147483647 h 87"/>
                <a:gd name="T24" fmla="*/ 2147483647 w 80"/>
                <a:gd name="T25" fmla="*/ 2147483647 h 87"/>
                <a:gd name="T26" fmla="*/ 2147483647 w 80"/>
                <a:gd name="T27" fmla="*/ 2147483647 h 87"/>
                <a:gd name="T28" fmla="*/ 2147483647 w 80"/>
                <a:gd name="T29" fmla="*/ 2147483647 h 87"/>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0"/>
                <a:gd name="T46" fmla="*/ 0 h 87"/>
                <a:gd name="T47" fmla="*/ 80 w 80"/>
                <a:gd name="T48" fmla="*/ 87 h 87"/>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0" h="87">
                  <a:moveTo>
                    <a:pt x="80" y="75"/>
                  </a:moveTo>
                  <a:lnTo>
                    <a:pt x="73" y="66"/>
                  </a:lnTo>
                  <a:lnTo>
                    <a:pt x="59" y="48"/>
                  </a:lnTo>
                  <a:lnTo>
                    <a:pt x="46" y="33"/>
                  </a:lnTo>
                  <a:lnTo>
                    <a:pt x="33" y="18"/>
                  </a:lnTo>
                  <a:lnTo>
                    <a:pt x="18" y="5"/>
                  </a:lnTo>
                  <a:lnTo>
                    <a:pt x="13" y="0"/>
                  </a:lnTo>
                  <a:lnTo>
                    <a:pt x="0" y="17"/>
                  </a:lnTo>
                  <a:lnTo>
                    <a:pt x="5" y="20"/>
                  </a:lnTo>
                  <a:lnTo>
                    <a:pt x="18" y="31"/>
                  </a:lnTo>
                  <a:lnTo>
                    <a:pt x="31" y="46"/>
                  </a:lnTo>
                  <a:lnTo>
                    <a:pt x="44" y="61"/>
                  </a:lnTo>
                  <a:lnTo>
                    <a:pt x="57" y="77"/>
                  </a:lnTo>
                  <a:lnTo>
                    <a:pt x="63" y="87"/>
                  </a:lnTo>
                  <a:lnTo>
                    <a:pt x="80" y="75"/>
                  </a:lnTo>
                  <a:close/>
                </a:path>
              </a:pathLst>
            </a:custGeom>
            <a:solidFill>
              <a:schemeClr val="hlink"/>
            </a:solidFill>
            <a:ln w="9525">
              <a:noFill/>
              <a:round/>
              <a:headEnd/>
              <a:tailEnd/>
            </a:ln>
          </p:spPr>
          <p:txBody>
            <a:bodyPr/>
            <a:lstStyle/>
            <a:p>
              <a:endParaRPr lang="en-US"/>
            </a:p>
          </p:txBody>
        </p:sp>
        <p:sp>
          <p:nvSpPr>
            <p:cNvPr id="50192" name="Freeform 16"/>
            <p:cNvSpPr>
              <a:spLocks/>
            </p:cNvSpPr>
            <p:nvPr/>
          </p:nvSpPr>
          <p:spPr bwMode="auto">
            <a:xfrm>
              <a:off x="5365047" y="1979591"/>
              <a:ext cx="83256" cy="152400"/>
            </a:xfrm>
            <a:custGeom>
              <a:avLst/>
              <a:gdLst>
                <a:gd name="T0" fmla="*/ 2147483647 w 59"/>
                <a:gd name="T1" fmla="*/ 2147483647 h 96"/>
                <a:gd name="T2" fmla="*/ 2147483647 w 59"/>
                <a:gd name="T3" fmla="*/ 2147483647 h 96"/>
                <a:gd name="T4" fmla="*/ 2147483647 w 59"/>
                <a:gd name="T5" fmla="*/ 2147483647 h 96"/>
                <a:gd name="T6" fmla="*/ 2147483647 w 59"/>
                <a:gd name="T7" fmla="*/ 0 h 96"/>
                <a:gd name="T8" fmla="*/ 0 w 59"/>
                <a:gd name="T9" fmla="*/ 2147483647 h 96"/>
                <a:gd name="T10" fmla="*/ 2147483647 w 59"/>
                <a:gd name="T11" fmla="*/ 2147483647 h 96"/>
                <a:gd name="T12" fmla="*/ 2147483647 w 59"/>
                <a:gd name="T13" fmla="*/ 2147483647 h 96"/>
                <a:gd name="T14" fmla="*/ 2147483647 w 59"/>
                <a:gd name="T15" fmla="*/ 2147483647 h 96"/>
                <a:gd name="T16" fmla="*/ 2147483647 w 59"/>
                <a:gd name="T17" fmla="*/ 2147483647 h 9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96"/>
                <a:gd name="T29" fmla="*/ 59 w 59"/>
                <a:gd name="T30" fmla="*/ 96 h 9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96">
                  <a:moveTo>
                    <a:pt x="59" y="90"/>
                  </a:moveTo>
                  <a:lnTo>
                    <a:pt x="55" y="80"/>
                  </a:lnTo>
                  <a:lnTo>
                    <a:pt x="33" y="30"/>
                  </a:lnTo>
                  <a:lnTo>
                    <a:pt x="18" y="0"/>
                  </a:lnTo>
                  <a:lnTo>
                    <a:pt x="0" y="8"/>
                  </a:lnTo>
                  <a:lnTo>
                    <a:pt x="15" y="39"/>
                  </a:lnTo>
                  <a:lnTo>
                    <a:pt x="38" y="88"/>
                  </a:lnTo>
                  <a:lnTo>
                    <a:pt x="41" y="96"/>
                  </a:lnTo>
                  <a:lnTo>
                    <a:pt x="59" y="90"/>
                  </a:lnTo>
                  <a:close/>
                </a:path>
              </a:pathLst>
            </a:custGeom>
            <a:solidFill>
              <a:schemeClr val="hlink"/>
            </a:solidFill>
            <a:ln w="9525">
              <a:noFill/>
              <a:round/>
              <a:headEnd/>
              <a:tailEnd/>
            </a:ln>
          </p:spPr>
          <p:txBody>
            <a:bodyPr/>
            <a:lstStyle/>
            <a:p>
              <a:endParaRPr lang="en-US"/>
            </a:p>
          </p:txBody>
        </p:sp>
        <p:sp>
          <p:nvSpPr>
            <p:cNvPr id="50193" name="Freeform 17"/>
            <p:cNvSpPr>
              <a:spLocks/>
            </p:cNvSpPr>
            <p:nvPr/>
          </p:nvSpPr>
          <p:spPr bwMode="auto">
            <a:xfrm>
              <a:off x="5468058" y="2270108"/>
              <a:ext cx="62089" cy="157163"/>
            </a:xfrm>
            <a:custGeom>
              <a:avLst/>
              <a:gdLst>
                <a:gd name="T0" fmla="*/ 2147483647 w 44"/>
                <a:gd name="T1" fmla="*/ 2147483647 h 99"/>
                <a:gd name="T2" fmla="*/ 2147483647 w 44"/>
                <a:gd name="T3" fmla="*/ 2147483647 h 99"/>
                <a:gd name="T4" fmla="*/ 2147483647 w 44"/>
                <a:gd name="T5" fmla="*/ 2147483647 h 99"/>
                <a:gd name="T6" fmla="*/ 2147483647 w 44"/>
                <a:gd name="T7" fmla="*/ 0 h 99"/>
                <a:gd name="T8" fmla="*/ 0 w 44"/>
                <a:gd name="T9" fmla="*/ 2147483647 h 99"/>
                <a:gd name="T10" fmla="*/ 2147483647 w 44"/>
                <a:gd name="T11" fmla="*/ 2147483647 h 99"/>
                <a:gd name="T12" fmla="*/ 2147483647 w 44"/>
                <a:gd name="T13" fmla="*/ 2147483647 h 99"/>
                <a:gd name="T14" fmla="*/ 2147483647 w 44"/>
                <a:gd name="T15" fmla="*/ 2147483647 h 99"/>
                <a:gd name="T16" fmla="*/ 2147483647 w 44"/>
                <a:gd name="T17" fmla="*/ 214748364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99"/>
                <a:gd name="T29" fmla="*/ 44 w 44"/>
                <a:gd name="T30" fmla="*/ 99 h 9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99">
                  <a:moveTo>
                    <a:pt x="44" y="95"/>
                  </a:moveTo>
                  <a:lnTo>
                    <a:pt x="40" y="72"/>
                  </a:lnTo>
                  <a:lnTo>
                    <a:pt x="22" y="10"/>
                  </a:lnTo>
                  <a:lnTo>
                    <a:pt x="18" y="0"/>
                  </a:lnTo>
                  <a:lnTo>
                    <a:pt x="0" y="6"/>
                  </a:lnTo>
                  <a:lnTo>
                    <a:pt x="4" y="15"/>
                  </a:lnTo>
                  <a:lnTo>
                    <a:pt x="20" y="77"/>
                  </a:lnTo>
                  <a:lnTo>
                    <a:pt x="27" y="99"/>
                  </a:lnTo>
                  <a:lnTo>
                    <a:pt x="44" y="95"/>
                  </a:lnTo>
                  <a:close/>
                </a:path>
              </a:pathLst>
            </a:custGeom>
            <a:solidFill>
              <a:schemeClr val="hlink"/>
            </a:solidFill>
            <a:ln w="9525">
              <a:noFill/>
              <a:round/>
              <a:headEnd/>
              <a:tailEnd/>
            </a:ln>
          </p:spPr>
          <p:txBody>
            <a:bodyPr/>
            <a:lstStyle/>
            <a:p>
              <a:endParaRPr lang="en-US"/>
            </a:p>
          </p:txBody>
        </p:sp>
        <p:sp>
          <p:nvSpPr>
            <p:cNvPr id="50194" name="Freeform 18"/>
            <p:cNvSpPr>
              <a:spLocks/>
            </p:cNvSpPr>
            <p:nvPr/>
          </p:nvSpPr>
          <p:spPr bwMode="auto">
            <a:xfrm>
              <a:off x="5532967" y="2573316"/>
              <a:ext cx="47978" cy="157162"/>
            </a:xfrm>
            <a:custGeom>
              <a:avLst/>
              <a:gdLst>
                <a:gd name="T0" fmla="*/ 2147483647 w 34"/>
                <a:gd name="T1" fmla="*/ 2147483647 h 99"/>
                <a:gd name="T2" fmla="*/ 2147483647 w 34"/>
                <a:gd name="T3" fmla="*/ 2147483647 h 99"/>
                <a:gd name="T4" fmla="*/ 2147483647 w 34"/>
                <a:gd name="T5" fmla="*/ 2147483647 h 99"/>
                <a:gd name="T6" fmla="*/ 2147483647 w 34"/>
                <a:gd name="T7" fmla="*/ 0 h 99"/>
                <a:gd name="T8" fmla="*/ 0 w 34"/>
                <a:gd name="T9" fmla="*/ 2147483647 h 99"/>
                <a:gd name="T10" fmla="*/ 2147483647 w 34"/>
                <a:gd name="T11" fmla="*/ 2147483647 h 99"/>
                <a:gd name="T12" fmla="*/ 2147483647 w 34"/>
                <a:gd name="T13" fmla="*/ 2147483647 h 99"/>
                <a:gd name="T14" fmla="*/ 2147483647 w 34"/>
                <a:gd name="T15" fmla="*/ 2147483647 h 99"/>
                <a:gd name="T16" fmla="*/ 2147483647 w 34"/>
                <a:gd name="T17" fmla="*/ 2147483647 h 9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99"/>
                <a:gd name="T29" fmla="*/ 34 w 34"/>
                <a:gd name="T30" fmla="*/ 99 h 9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99">
                  <a:moveTo>
                    <a:pt x="34" y="98"/>
                  </a:moveTo>
                  <a:lnTo>
                    <a:pt x="33" y="86"/>
                  </a:lnTo>
                  <a:lnTo>
                    <a:pt x="21" y="14"/>
                  </a:lnTo>
                  <a:lnTo>
                    <a:pt x="20" y="0"/>
                  </a:lnTo>
                  <a:lnTo>
                    <a:pt x="0" y="3"/>
                  </a:lnTo>
                  <a:lnTo>
                    <a:pt x="2" y="18"/>
                  </a:lnTo>
                  <a:lnTo>
                    <a:pt x="13" y="88"/>
                  </a:lnTo>
                  <a:lnTo>
                    <a:pt x="15" y="99"/>
                  </a:lnTo>
                  <a:lnTo>
                    <a:pt x="34" y="98"/>
                  </a:lnTo>
                  <a:close/>
                </a:path>
              </a:pathLst>
            </a:custGeom>
            <a:solidFill>
              <a:schemeClr val="hlink"/>
            </a:solidFill>
            <a:ln w="9525">
              <a:noFill/>
              <a:round/>
              <a:headEnd/>
              <a:tailEnd/>
            </a:ln>
          </p:spPr>
          <p:txBody>
            <a:bodyPr/>
            <a:lstStyle/>
            <a:p>
              <a:endParaRPr lang="en-US"/>
            </a:p>
          </p:txBody>
        </p:sp>
        <p:sp>
          <p:nvSpPr>
            <p:cNvPr id="50195" name="Freeform 19"/>
            <p:cNvSpPr>
              <a:spLocks/>
            </p:cNvSpPr>
            <p:nvPr/>
          </p:nvSpPr>
          <p:spPr bwMode="auto">
            <a:xfrm>
              <a:off x="5568245" y="2884471"/>
              <a:ext cx="38100" cy="153987"/>
            </a:xfrm>
            <a:custGeom>
              <a:avLst/>
              <a:gdLst>
                <a:gd name="T0" fmla="*/ 2147483647 w 27"/>
                <a:gd name="T1" fmla="*/ 2147483647 h 97"/>
                <a:gd name="T2" fmla="*/ 2147483647 w 27"/>
                <a:gd name="T3" fmla="*/ 2147483647 h 97"/>
                <a:gd name="T4" fmla="*/ 2147483647 w 27"/>
                <a:gd name="T5" fmla="*/ 0 h 97"/>
                <a:gd name="T6" fmla="*/ 0 w 27"/>
                <a:gd name="T7" fmla="*/ 2147483647 h 97"/>
                <a:gd name="T8" fmla="*/ 2147483647 w 27"/>
                <a:gd name="T9" fmla="*/ 2147483647 h 97"/>
                <a:gd name="T10" fmla="*/ 2147483647 w 27"/>
                <a:gd name="T11" fmla="*/ 2147483647 h 97"/>
                <a:gd name="T12" fmla="*/ 2147483647 w 27"/>
                <a:gd name="T13" fmla="*/ 2147483647 h 97"/>
                <a:gd name="T14" fmla="*/ 0 60000 65536"/>
                <a:gd name="T15" fmla="*/ 0 60000 65536"/>
                <a:gd name="T16" fmla="*/ 0 60000 65536"/>
                <a:gd name="T17" fmla="*/ 0 60000 65536"/>
                <a:gd name="T18" fmla="*/ 0 60000 65536"/>
                <a:gd name="T19" fmla="*/ 0 60000 65536"/>
                <a:gd name="T20" fmla="*/ 0 60000 65536"/>
                <a:gd name="T21" fmla="*/ 0 w 27"/>
                <a:gd name="T22" fmla="*/ 0 h 97"/>
                <a:gd name="T23" fmla="*/ 27 w 27"/>
                <a:gd name="T24" fmla="*/ 97 h 9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 h="97">
                  <a:moveTo>
                    <a:pt x="27" y="97"/>
                  </a:moveTo>
                  <a:lnTo>
                    <a:pt x="24" y="42"/>
                  </a:lnTo>
                  <a:lnTo>
                    <a:pt x="19" y="0"/>
                  </a:lnTo>
                  <a:lnTo>
                    <a:pt x="0" y="1"/>
                  </a:lnTo>
                  <a:lnTo>
                    <a:pt x="4" y="42"/>
                  </a:lnTo>
                  <a:lnTo>
                    <a:pt x="8" y="97"/>
                  </a:lnTo>
                  <a:lnTo>
                    <a:pt x="27" y="97"/>
                  </a:lnTo>
                  <a:close/>
                </a:path>
              </a:pathLst>
            </a:custGeom>
            <a:solidFill>
              <a:schemeClr val="hlink"/>
            </a:solidFill>
            <a:ln w="9525">
              <a:noFill/>
              <a:round/>
              <a:headEnd/>
              <a:tailEnd/>
            </a:ln>
          </p:spPr>
          <p:txBody>
            <a:bodyPr/>
            <a:lstStyle/>
            <a:p>
              <a:endParaRPr lang="en-US"/>
            </a:p>
          </p:txBody>
        </p:sp>
        <p:sp>
          <p:nvSpPr>
            <p:cNvPr id="50196" name="Freeform 20"/>
            <p:cNvSpPr>
              <a:spLocks/>
            </p:cNvSpPr>
            <p:nvPr/>
          </p:nvSpPr>
          <p:spPr bwMode="auto">
            <a:xfrm>
              <a:off x="5586589" y="3194031"/>
              <a:ext cx="26811" cy="155575"/>
            </a:xfrm>
            <a:custGeom>
              <a:avLst/>
              <a:gdLst>
                <a:gd name="T0" fmla="*/ 2147483647 w 19"/>
                <a:gd name="T1" fmla="*/ 2147483647 h 98"/>
                <a:gd name="T2" fmla="*/ 2147483647 w 19"/>
                <a:gd name="T3" fmla="*/ 2147483647 h 98"/>
                <a:gd name="T4" fmla="*/ 2147483647 w 19"/>
                <a:gd name="T5" fmla="*/ 0 h 98"/>
                <a:gd name="T6" fmla="*/ 0 w 19"/>
                <a:gd name="T7" fmla="*/ 0 h 98"/>
                <a:gd name="T8" fmla="*/ 0 w 19"/>
                <a:gd name="T9" fmla="*/ 2147483647 h 98"/>
                <a:gd name="T10" fmla="*/ 0 w 19"/>
                <a:gd name="T11" fmla="*/ 2147483647 h 98"/>
                <a:gd name="T12" fmla="*/ 2147483647 w 19"/>
                <a:gd name="T13" fmla="*/ 2147483647 h 98"/>
                <a:gd name="T14" fmla="*/ 0 60000 65536"/>
                <a:gd name="T15" fmla="*/ 0 60000 65536"/>
                <a:gd name="T16" fmla="*/ 0 60000 65536"/>
                <a:gd name="T17" fmla="*/ 0 60000 65536"/>
                <a:gd name="T18" fmla="*/ 0 60000 65536"/>
                <a:gd name="T19" fmla="*/ 0 60000 65536"/>
                <a:gd name="T20" fmla="*/ 0 60000 65536"/>
                <a:gd name="T21" fmla="*/ 0 w 19"/>
                <a:gd name="T22" fmla="*/ 0 h 98"/>
                <a:gd name="T23" fmla="*/ 19 w 19"/>
                <a:gd name="T24" fmla="*/ 98 h 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98">
                  <a:moveTo>
                    <a:pt x="19" y="98"/>
                  </a:moveTo>
                  <a:lnTo>
                    <a:pt x="19" y="62"/>
                  </a:lnTo>
                  <a:lnTo>
                    <a:pt x="18" y="0"/>
                  </a:lnTo>
                  <a:lnTo>
                    <a:pt x="0" y="0"/>
                  </a:lnTo>
                  <a:lnTo>
                    <a:pt x="0" y="62"/>
                  </a:lnTo>
                  <a:lnTo>
                    <a:pt x="0" y="98"/>
                  </a:lnTo>
                  <a:lnTo>
                    <a:pt x="19" y="98"/>
                  </a:lnTo>
                  <a:close/>
                </a:path>
              </a:pathLst>
            </a:custGeom>
            <a:solidFill>
              <a:schemeClr val="hlink"/>
            </a:solidFill>
            <a:ln w="9525">
              <a:noFill/>
              <a:round/>
              <a:headEnd/>
              <a:tailEnd/>
            </a:ln>
          </p:spPr>
          <p:txBody>
            <a:bodyPr/>
            <a:lstStyle/>
            <a:p>
              <a:endParaRPr lang="en-US"/>
            </a:p>
          </p:txBody>
        </p:sp>
        <p:sp>
          <p:nvSpPr>
            <p:cNvPr id="50197" name="Freeform 21"/>
            <p:cNvSpPr>
              <a:spLocks/>
            </p:cNvSpPr>
            <p:nvPr/>
          </p:nvSpPr>
          <p:spPr bwMode="auto">
            <a:xfrm>
              <a:off x="5565424" y="3505183"/>
              <a:ext cx="40923" cy="155575"/>
            </a:xfrm>
            <a:custGeom>
              <a:avLst/>
              <a:gdLst>
                <a:gd name="T0" fmla="*/ 2147483647 w 29"/>
                <a:gd name="T1" fmla="*/ 2147483647 h 98"/>
                <a:gd name="T2" fmla="*/ 2147483647 w 29"/>
                <a:gd name="T3" fmla="*/ 2147483647 h 98"/>
                <a:gd name="T4" fmla="*/ 2147483647 w 29"/>
                <a:gd name="T5" fmla="*/ 0 h 98"/>
                <a:gd name="T6" fmla="*/ 2147483647 w 29"/>
                <a:gd name="T7" fmla="*/ 0 h 98"/>
                <a:gd name="T8" fmla="*/ 2147483647 w 29"/>
                <a:gd name="T9" fmla="*/ 2147483647 h 98"/>
                <a:gd name="T10" fmla="*/ 0 w 29"/>
                <a:gd name="T11" fmla="*/ 2147483647 h 98"/>
                <a:gd name="T12" fmla="*/ 2147483647 w 29"/>
                <a:gd name="T13" fmla="*/ 2147483647 h 98"/>
                <a:gd name="T14" fmla="*/ 0 60000 65536"/>
                <a:gd name="T15" fmla="*/ 0 60000 65536"/>
                <a:gd name="T16" fmla="*/ 0 60000 65536"/>
                <a:gd name="T17" fmla="*/ 0 60000 65536"/>
                <a:gd name="T18" fmla="*/ 0 60000 65536"/>
                <a:gd name="T19" fmla="*/ 0 60000 65536"/>
                <a:gd name="T20" fmla="*/ 0 60000 65536"/>
                <a:gd name="T21" fmla="*/ 0 w 29"/>
                <a:gd name="T22" fmla="*/ 0 h 98"/>
                <a:gd name="T23" fmla="*/ 29 w 29"/>
                <a:gd name="T24" fmla="*/ 98 h 9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9" h="98">
                  <a:moveTo>
                    <a:pt x="19" y="98"/>
                  </a:moveTo>
                  <a:lnTo>
                    <a:pt x="24" y="64"/>
                  </a:lnTo>
                  <a:lnTo>
                    <a:pt x="29" y="0"/>
                  </a:lnTo>
                  <a:lnTo>
                    <a:pt x="10" y="0"/>
                  </a:lnTo>
                  <a:lnTo>
                    <a:pt x="5" y="60"/>
                  </a:lnTo>
                  <a:lnTo>
                    <a:pt x="0" y="96"/>
                  </a:lnTo>
                  <a:lnTo>
                    <a:pt x="19" y="98"/>
                  </a:lnTo>
                  <a:close/>
                </a:path>
              </a:pathLst>
            </a:custGeom>
            <a:solidFill>
              <a:schemeClr val="hlink"/>
            </a:solidFill>
            <a:ln w="9525">
              <a:noFill/>
              <a:round/>
              <a:headEnd/>
              <a:tailEnd/>
            </a:ln>
          </p:spPr>
          <p:txBody>
            <a:bodyPr/>
            <a:lstStyle/>
            <a:p>
              <a:endParaRPr lang="en-US"/>
            </a:p>
          </p:txBody>
        </p:sp>
        <p:sp>
          <p:nvSpPr>
            <p:cNvPr id="50198" name="Freeform 22"/>
            <p:cNvSpPr>
              <a:spLocks/>
            </p:cNvSpPr>
            <p:nvPr/>
          </p:nvSpPr>
          <p:spPr bwMode="auto">
            <a:xfrm>
              <a:off x="5511801" y="3809978"/>
              <a:ext cx="60678" cy="158750"/>
            </a:xfrm>
            <a:custGeom>
              <a:avLst/>
              <a:gdLst>
                <a:gd name="T0" fmla="*/ 2147483647 w 43"/>
                <a:gd name="T1" fmla="*/ 2147483647 h 100"/>
                <a:gd name="T2" fmla="*/ 2147483647 w 43"/>
                <a:gd name="T3" fmla="*/ 2147483647 h 100"/>
                <a:gd name="T4" fmla="*/ 2147483647 w 43"/>
                <a:gd name="T5" fmla="*/ 2147483647 h 100"/>
                <a:gd name="T6" fmla="*/ 2147483647 w 43"/>
                <a:gd name="T7" fmla="*/ 0 h 100"/>
                <a:gd name="T8" fmla="*/ 2147483647 w 43"/>
                <a:gd name="T9" fmla="*/ 2147483647 h 100"/>
                <a:gd name="T10" fmla="*/ 0 w 43"/>
                <a:gd name="T11" fmla="*/ 2147483647 h 100"/>
                <a:gd name="T12" fmla="*/ 2147483647 w 43"/>
                <a:gd name="T13" fmla="*/ 2147483647 h 100"/>
                <a:gd name="T14" fmla="*/ 0 60000 65536"/>
                <a:gd name="T15" fmla="*/ 0 60000 65536"/>
                <a:gd name="T16" fmla="*/ 0 60000 65536"/>
                <a:gd name="T17" fmla="*/ 0 60000 65536"/>
                <a:gd name="T18" fmla="*/ 0 60000 65536"/>
                <a:gd name="T19" fmla="*/ 0 60000 65536"/>
                <a:gd name="T20" fmla="*/ 0 60000 65536"/>
                <a:gd name="T21" fmla="*/ 0 w 43"/>
                <a:gd name="T22" fmla="*/ 0 h 100"/>
                <a:gd name="T23" fmla="*/ 43 w 43"/>
                <a:gd name="T24" fmla="*/ 100 h 10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100">
                  <a:moveTo>
                    <a:pt x="20" y="100"/>
                  </a:moveTo>
                  <a:lnTo>
                    <a:pt x="31" y="53"/>
                  </a:lnTo>
                  <a:lnTo>
                    <a:pt x="43" y="4"/>
                  </a:lnTo>
                  <a:lnTo>
                    <a:pt x="23" y="0"/>
                  </a:lnTo>
                  <a:lnTo>
                    <a:pt x="13" y="48"/>
                  </a:lnTo>
                  <a:lnTo>
                    <a:pt x="0" y="95"/>
                  </a:lnTo>
                  <a:lnTo>
                    <a:pt x="20" y="100"/>
                  </a:lnTo>
                  <a:close/>
                </a:path>
              </a:pathLst>
            </a:custGeom>
            <a:solidFill>
              <a:schemeClr val="hlink"/>
            </a:solidFill>
            <a:ln w="9525">
              <a:noFill/>
              <a:round/>
              <a:headEnd/>
              <a:tailEnd/>
            </a:ln>
          </p:spPr>
          <p:txBody>
            <a:bodyPr/>
            <a:lstStyle/>
            <a:p>
              <a:endParaRPr lang="en-US"/>
            </a:p>
          </p:txBody>
        </p:sp>
        <p:sp>
          <p:nvSpPr>
            <p:cNvPr id="50199" name="Freeform 23"/>
            <p:cNvSpPr>
              <a:spLocks/>
            </p:cNvSpPr>
            <p:nvPr/>
          </p:nvSpPr>
          <p:spPr bwMode="auto">
            <a:xfrm>
              <a:off x="5422903" y="4108433"/>
              <a:ext cx="76200" cy="155575"/>
            </a:xfrm>
            <a:custGeom>
              <a:avLst/>
              <a:gdLst>
                <a:gd name="T0" fmla="*/ 2147483647 w 54"/>
                <a:gd name="T1" fmla="*/ 2147483647 h 98"/>
                <a:gd name="T2" fmla="*/ 2147483647 w 54"/>
                <a:gd name="T3" fmla="*/ 2147483647 h 98"/>
                <a:gd name="T4" fmla="*/ 2147483647 w 54"/>
                <a:gd name="T5" fmla="*/ 2147483647 h 98"/>
                <a:gd name="T6" fmla="*/ 2147483647 w 54"/>
                <a:gd name="T7" fmla="*/ 2147483647 h 98"/>
                <a:gd name="T8" fmla="*/ 2147483647 w 54"/>
                <a:gd name="T9" fmla="*/ 0 h 98"/>
                <a:gd name="T10" fmla="*/ 2147483647 w 54"/>
                <a:gd name="T11" fmla="*/ 2147483647 h 98"/>
                <a:gd name="T12" fmla="*/ 2147483647 w 54"/>
                <a:gd name="T13" fmla="*/ 2147483647 h 98"/>
                <a:gd name="T14" fmla="*/ 0 w 54"/>
                <a:gd name="T15" fmla="*/ 2147483647 h 98"/>
                <a:gd name="T16" fmla="*/ 2147483647 w 54"/>
                <a:gd name="T17" fmla="*/ 2147483647 h 9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
                <a:gd name="T28" fmla="*/ 0 h 98"/>
                <a:gd name="T29" fmla="*/ 54 w 54"/>
                <a:gd name="T30" fmla="*/ 98 h 9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 h="98">
                  <a:moveTo>
                    <a:pt x="18" y="98"/>
                  </a:moveTo>
                  <a:lnTo>
                    <a:pt x="21" y="90"/>
                  </a:lnTo>
                  <a:lnTo>
                    <a:pt x="44" y="36"/>
                  </a:lnTo>
                  <a:lnTo>
                    <a:pt x="54" y="7"/>
                  </a:lnTo>
                  <a:lnTo>
                    <a:pt x="36" y="0"/>
                  </a:lnTo>
                  <a:lnTo>
                    <a:pt x="26" y="28"/>
                  </a:lnTo>
                  <a:lnTo>
                    <a:pt x="3" y="83"/>
                  </a:lnTo>
                  <a:lnTo>
                    <a:pt x="0" y="90"/>
                  </a:lnTo>
                  <a:lnTo>
                    <a:pt x="18" y="98"/>
                  </a:lnTo>
                  <a:close/>
                </a:path>
              </a:pathLst>
            </a:custGeom>
            <a:solidFill>
              <a:schemeClr val="hlink"/>
            </a:solidFill>
            <a:ln w="9525">
              <a:noFill/>
              <a:round/>
              <a:headEnd/>
              <a:tailEnd/>
            </a:ln>
          </p:spPr>
          <p:txBody>
            <a:bodyPr/>
            <a:lstStyle/>
            <a:p>
              <a:endParaRPr lang="en-US"/>
            </a:p>
          </p:txBody>
        </p:sp>
        <p:sp>
          <p:nvSpPr>
            <p:cNvPr id="50200" name="Freeform 24"/>
            <p:cNvSpPr>
              <a:spLocks/>
            </p:cNvSpPr>
            <p:nvPr/>
          </p:nvSpPr>
          <p:spPr bwMode="auto">
            <a:xfrm>
              <a:off x="5356578" y="4391003"/>
              <a:ext cx="31044" cy="38100"/>
            </a:xfrm>
            <a:custGeom>
              <a:avLst/>
              <a:gdLst>
                <a:gd name="T0" fmla="*/ 2147483647 w 22"/>
                <a:gd name="T1" fmla="*/ 2147483647 h 24"/>
                <a:gd name="T2" fmla="*/ 2147483647 w 22"/>
                <a:gd name="T3" fmla="*/ 2147483647 h 24"/>
                <a:gd name="T4" fmla="*/ 2147483647 w 22"/>
                <a:gd name="T5" fmla="*/ 2147483647 h 24"/>
                <a:gd name="T6" fmla="*/ 2147483647 w 22"/>
                <a:gd name="T7" fmla="*/ 0 h 24"/>
                <a:gd name="T8" fmla="*/ 0 w 22"/>
                <a:gd name="T9" fmla="*/ 2147483647 h 24"/>
                <a:gd name="T10" fmla="*/ 2147483647 w 22"/>
                <a:gd name="T11" fmla="*/ 2147483647 h 24"/>
                <a:gd name="T12" fmla="*/ 2147483647 w 22"/>
                <a:gd name="T13" fmla="*/ 2147483647 h 24"/>
                <a:gd name="T14" fmla="*/ 0 60000 65536"/>
                <a:gd name="T15" fmla="*/ 0 60000 65536"/>
                <a:gd name="T16" fmla="*/ 0 60000 65536"/>
                <a:gd name="T17" fmla="*/ 0 60000 65536"/>
                <a:gd name="T18" fmla="*/ 0 60000 65536"/>
                <a:gd name="T19" fmla="*/ 0 60000 65536"/>
                <a:gd name="T20" fmla="*/ 0 60000 65536"/>
                <a:gd name="T21" fmla="*/ 0 w 22"/>
                <a:gd name="T22" fmla="*/ 0 h 24"/>
                <a:gd name="T23" fmla="*/ 22 w 22"/>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24">
                  <a:moveTo>
                    <a:pt x="3" y="8"/>
                  </a:moveTo>
                  <a:lnTo>
                    <a:pt x="17" y="21"/>
                  </a:lnTo>
                  <a:lnTo>
                    <a:pt x="22" y="8"/>
                  </a:lnTo>
                  <a:lnTo>
                    <a:pt x="6" y="0"/>
                  </a:lnTo>
                  <a:lnTo>
                    <a:pt x="0" y="11"/>
                  </a:lnTo>
                  <a:lnTo>
                    <a:pt x="14" y="24"/>
                  </a:lnTo>
                  <a:lnTo>
                    <a:pt x="3" y="8"/>
                  </a:lnTo>
                  <a:close/>
                </a:path>
              </a:pathLst>
            </a:custGeom>
            <a:solidFill>
              <a:schemeClr val="hlink"/>
            </a:solidFill>
            <a:ln w="9525">
              <a:noFill/>
              <a:round/>
              <a:headEnd/>
              <a:tailEnd/>
            </a:ln>
          </p:spPr>
          <p:txBody>
            <a:bodyPr/>
            <a:lstStyle/>
            <a:p>
              <a:endParaRPr lang="en-US"/>
            </a:p>
          </p:txBody>
        </p:sp>
        <p:sp>
          <p:nvSpPr>
            <p:cNvPr id="50201" name="Freeform 25"/>
            <p:cNvSpPr>
              <a:spLocks/>
            </p:cNvSpPr>
            <p:nvPr/>
          </p:nvSpPr>
          <p:spPr bwMode="auto">
            <a:xfrm>
              <a:off x="5360812" y="4322741"/>
              <a:ext cx="112889" cy="106362"/>
            </a:xfrm>
            <a:custGeom>
              <a:avLst/>
              <a:gdLst>
                <a:gd name="T0" fmla="*/ 2147483647 w 80"/>
                <a:gd name="T1" fmla="*/ 0 h 67"/>
                <a:gd name="T2" fmla="*/ 2147483647 w 80"/>
                <a:gd name="T3" fmla="*/ 2147483647 h 67"/>
                <a:gd name="T4" fmla="*/ 2147483647 w 80"/>
                <a:gd name="T5" fmla="*/ 2147483647 h 67"/>
                <a:gd name="T6" fmla="*/ 0 w 80"/>
                <a:gd name="T7" fmla="*/ 2147483647 h 67"/>
                <a:gd name="T8" fmla="*/ 2147483647 w 80"/>
                <a:gd name="T9" fmla="*/ 0 h 67"/>
                <a:gd name="T10" fmla="*/ 0 60000 65536"/>
                <a:gd name="T11" fmla="*/ 0 60000 65536"/>
                <a:gd name="T12" fmla="*/ 0 60000 65536"/>
                <a:gd name="T13" fmla="*/ 0 60000 65536"/>
                <a:gd name="T14" fmla="*/ 0 60000 65536"/>
                <a:gd name="T15" fmla="*/ 0 w 80"/>
                <a:gd name="T16" fmla="*/ 0 h 67"/>
                <a:gd name="T17" fmla="*/ 80 w 80"/>
                <a:gd name="T18" fmla="*/ 67 h 67"/>
              </a:gdLst>
              <a:ahLst/>
              <a:cxnLst>
                <a:cxn ang="T10">
                  <a:pos x="T0" y="T1"/>
                </a:cxn>
                <a:cxn ang="T11">
                  <a:pos x="T2" y="T3"/>
                </a:cxn>
                <a:cxn ang="T12">
                  <a:pos x="T4" y="T5"/>
                </a:cxn>
                <a:cxn ang="T13">
                  <a:pos x="T6" y="T7"/>
                </a:cxn>
                <a:cxn ang="T14">
                  <a:pos x="T8" y="T9"/>
                </a:cxn>
              </a:cxnLst>
              <a:rect l="T15" t="T16" r="T17" b="T18"/>
              <a:pathLst>
                <a:path w="80" h="67">
                  <a:moveTo>
                    <a:pt x="68" y="0"/>
                  </a:moveTo>
                  <a:lnTo>
                    <a:pt x="80" y="15"/>
                  </a:lnTo>
                  <a:lnTo>
                    <a:pt x="11" y="67"/>
                  </a:lnTo>
                  <a:lnTo>
                    <a:pt x="0" y="51"/>
                  </a:lnTo>
                  <a:lnTo>
                    <a:pt x="68" y="0"/>
                  </a:lnTo>
                  <a:close/>
                </a:path>
              </a:pathLst>
            </a:custGeom>
            <a:solidFill>
              <a:schemeClr val="hlink"/>
            </a:solidFill>
            <a:ln w="9525">
              <a:noFill/>
              <a:round/>
              <a:headEnd/>
              <a:tailEnd/>
            </a:ln>
          </p:spPr>
          <p:txBody>
            <a:bodyPr/>
            <a:lstStyle/>
            <a:p>
              <a:endParaRPr lang="en-US"/>
            </a:p>
          </p:txBody>
        </p:sp>
        <p:sp>
          <p:nvSpPr>
            <p:cNvPr id="50202" name="Freeform 26"/>
            <p:cNvSpPr>
              <a:spLocks/>
            </p:cNvSpPr>
            <p:nvPr/>
          </p:nvSpPr>
          <p:spPr bwMode="auto">
            <a:xfrm>
              <a:off x="5568246" y="4137008"/>
              <a:ext cx="125589" cy="119063"/>
            </a:xfrm>
            <a:custGeom>
              <a:avLst/>
              <a:gdLst>
                <a:gd name="T0" fmla="*/ 2147483647 w 89"/>
                <a:gd name="T1" fmla="*/ 0 h 75"/>
                <a:gd name="T2" fmla="*/ 2147483647 w 89"/>
                <a:gd name="T3" fmla="*/ 2147483647 h 75"/>
                <a:gd name="T4" fmla="*/ 2147483647 w 89"/>
                <a:gd name="T5" fmla="*/ 2147483647 h 75"/>
                <a:gd name="T6" fmla="*/ 0 w 89"/>
                <a:gd name="T7" fmla="*/ 2147483647 h 75"/>
                <a:gd name="T8" fmla="*/ 2147483647 w 89"/>
                <a:gd name="T9" fmla="*/ 0 h 75"/>
                <a:gd name="T10" fmla="*/ 0 60000 65536"/>
                <a:gd name="T11" fmla="*/ 0 60000 65536"/>
                <a:gd name="T12" fmla="*/ 0 60000 65536"/>
                <a:gd name="T13" fmla="*/ 0 60000 65536"/>
                <a:gd name="T14" fmla="*/ 0 60000 65536"/>
                <a:gd name="T15" fmla="*/ 0 w 89"/>
                <a:gd name="T16" fmla="*/ 0 h 75"/>
                <a:gd name="T17" fmla="*/ 89 w 89"/>
                <a:gd name="T18" fmla="*/ 75 h 75"/>
              </a:gdLst>
              <a:ahLst/>
              <a:cxnLst>
                <a:cxn ang="T10">
                  <a:pos x="T0" y="T1"/>
                </a:cxn>
                <a:cxn ang="T11">
                  <a:pos x="T2" y="T3"/>
                </a:cxn>
                <a:cxn ang="T12">
                  <a:pos x="T4" y="T5"/>
                </a:cxn>
                <a:cxn ang="T13">
                  <a:pos x="T6" y="T7"/>
                </a:cxn>
                <a:cxn ang="T14">
                  <a:pos x="T8" y="T9"/>
                </a:cxn>
              </a:cxnLst>
              <a:rect l="T15" t="T16" r="T17" b="T18"/>
              <a:pathLst>
                <a:path w="89" h="75">
                  <a:moveTo>
                    <a:pt x="78" y="0"/>
                  </a:moveTo>
                  <a:lnTo>
                    <a:pt x="89" y="16"/>
                  </a:lnTo>
                  <a:lnTo>
                    <a:pt x="11" y="75"/>
                  </a:lnTo>
                  <a:lnTo>
                    <a:pt x="0" y="59"/>
                  </a:lnTo>
                  <a:lnTo>
                    <a:pt x="78" y="0"/>
                  </a:lnTo>
                  <a:close/>
                </a:path>
              </a:pathLst>
            </a:custGeom>
            <a:solidFill>
              <a:schemeClr val="hlink"/>
            </a:solidFill>
            <a:ln w="9525">
              <a:noFill/>
              <a:round/>
              <a:headEnd/>
              <a:tailEnd/>
            </a:ln>
          </p:spPr>
          <p:txBody>
            <a:bodyPr/>
            <a:lstStyle/>
            <a:p>
              <a:endParaRPr lang="en-US"/>
            </a:p>
          </p:txBody>
        </p:sp>
        <p:sp>
          <p:nvSpPr>
            <p:cNvPr id="50203" name="Freeform 27"/>
            <p:cNvSpPr>
              <a:spLocks/>
            </p:cNvSpPr>
            <p:nvPr/>
          </p:nvSpPr>
          <p:spPr bwMode="auto">
            <a:xfrm>
              <a:off x="5551312" y="4149708"/>
              <a:ext cx="127000" cy="117475"/>
            </a:xfrm>
            <a:custGeom>
              <a:avLst/>
              <a:gdLst>
                <a:gd name="T0" fmla="*/ 2147483647 w 90"/>
                <a:gd name="T1" fmla="*/ 2147483647 h 74"/>
                <a:gd name="T2" fmla="*/ 0 w 90"/>
                <a:gd name="T3" fmla="*/ 2147483647 h 74"/>
                <a:gd name="T4" fmla="*/ 2147483647 w 90"/>
                <a:gd name="T5" fmla="*/ 0 h 74"/>
                <a:gd name="T6" fmla="*/ 2147483647 w 90"/>
                <a:gd name="T7" fmla="*/ 2147483647 h 74"/>
                <a:gd name="T8" fmla="*/ 2147483647 w 90"/>
                <a:gd name="T9" fmla="*/ 2147483647 h 74"/>
                <a:gd name="T10" fmla="*/ 0 60000 65536"/>
                <a:gd name="T11" fmla="*/ 0 60000 65536"/>
                <a:gd name="T12" fmla="*/ 0 60000 65536"/>
                <a:gd name="T13" fmla="*/ 0 60000 65536"/>
                <a:gd name="T14" fmla="*/ 0 60000 65536"/>
                <a:gd name="T15" fmla="*/ 0 w 90"/>
                <a:gd name="T16" fmla="*/ 0 h 74"/>
                <a:gd name="T17" fmla="*/ 90 w 90"/>
                <a:gd name="T18" fmla="*/ 74 h 74"/>
              </a:gdLst>
              <a:ahLst/>
              <a:cxnLst>
                <a:cxn ang="T10">
                  <a:pos x="T0" y="T1"/>
                </a:cxn>
                <a:cxn ang="T11">
                  <a:pos x="T2" y="T3"/>
                </a:cxn>
                <a:cxn ang="T12">
                  <a:pos x="T4" y="T5"/>
                </a:cxn>
                <a:cxn ang="T13">
                  <a:pos x="T6" y="T7"/>
                </a:cxn>
                <a:cxn ang="T14">
                  <a:pos x="T8" y="T9"/>
                </a:cxn>
              </a:cxnLst>
              <a:rect l="T15" t="T16" r="T17" b="T18"/>
              <a:pathLst>
                <a:path w="90" h="74">
                  <a:moveTo>
                    <a:pt x="12" y="74"/>
                  </a:moveTo>
                  <a:lnTo>
                    <a:pt x="0" y="59"/>
                  </a:lnTo>
                  <a:lnTo>
                    <a:pt x="78" y="0"/>
                  </a:lnTo>
                  <a:lnTo>
                    <a:pt x="90" y="16"/>
                  </a:lnTo>
                  <a:lnTo>
                    <a:pt x="12" y="74"/>
                  </a:lnTo>
                  <a:close/>
                </a:path>
              </a:pathLst>
            </a:custGeom>
            <a:solidFill>
              <a:schemeClr val="hlink"/>
            </a:solidFill>
            <a:ln w="9525">
              <a:noFill/>
              <a:round/>
              <a:headEnd/>
              <a:tailEnd/>
            </a:ln>
          </p:spPr>
          <p:txBody>
            <a:bodyPr/>
            <a:lstStyle/>
            <a:p>
              <a:endParaRPr lang="en-US"/>
            </a:p>
          </p:txBody>
        </p:sp>
        <p:sp>
          <p:nvSpPr>
            <p:cNvPr id="50204" name="Freeform 28"/>
            <p:cNvSpPr>
              <a:spLocks/>
            </p:cNvSpPr>
            <p:nvPr/>
          </p:nvSpPr>
          <p:spPr bwMode="auto">
            <a:xfrm>
              <a:off x="5357991" y="4337033"/>
              <a:ext cx="98778" cy="92075"/>
            </a:xfrm>
            <a:custGeom>
              <a:avLst/>
              <a:gdLst>
                <a:gd name="T0" fmla="*/ 2147483647 w 70"/>
                <a:gd name="T1" fmla="*/ 2147483647 h 58"/>
                <a:gd name="T2" fmla="*/ 2147483647 w 70"/>
                <a:gd name="T3" fmla="*/ 2147483647 h 58"/>
                <a:gd name="T4" fmla="*/ 2147483647 w 70"/>
                <a:gd name="T5" fmla="*/ 2147483647 h 58"/>
                <a:gd name="T6" fmla="*/ 2147483647 w 70"/>
                <a:gd name="T7" fmla="*/ 0 h 58"/>
                <a:gd name="T8" fmla="*/ 0 w 70"/>
                <a:gd name="T9" fmla="*/ 2147483647 h 58"/>
                <a:gd name="T10" fmla="*/ 2147483647 w 70"/>
                <a:gd name="T11" fmla="*/ 2147483647 h 58"/>
                <a:gd name="T12" fmla="*/ 0 60000 65536"/>
                <a:gd name="T13" fmla="*/ 0 60000 65536"/>
                <a:gd name="T14" fmla="*/ 0 60000 65536"/>
                <a:gd name="T15" fmla="*/ 0 60000 65536"/>
                <a:gd name="T16" fmla="*/ 0 60000 65536"/>
                <a:gd name="T17" fmla="*/ 0 60000 65536"/>
                <a:gd name="T18" fmla="*/ 0 w 70"/>
                <a:gd name="T19" fmla="*/ 0 h 58"/>
                <a:gd name="T20" fmla="*/ 70 w 70"/>
                <a:gd name="T21" fmla="*/ 58 h 58"/>
              </a:gdLst>
              <a:ahLst/>
              <a:cxnLst>
                <a:cxn ang="T12">
                  <a:pos x="T0" y="T1"/>
                </a:cxn>
                <a:cxn ang="T13">
                  <a:pos x="T2" y="T3"/>
                </a:cxn>
                <a:cxn ang="T14">
                  <a:pos x="T4" y="T5"/>
                </a:cxn>
                <a:cxn ang="T15">
                  <a:pos x="T6" y="T7"/>
                </a:cxn>
                <a:cxn ang="T16">
                  <a:pos x="T8" y="T9"/>
                </a:cxn>
                <a:cxn ang="T17">
                  <a:pos x="T10" y="T11"/>
                </a:cxn>
              </a:cxnLst>
              <a:rect l="T18" t="T19" r="T20" b="T21"/>
              <a:pathLst>
                <a:path w="70" h="58">
                  <a:moveTo>
                    <a:pt x="5" y="50"/>
                  </a:moveTo>
                  <a:lnTo>
                    <a:pt x="12" y="58"/>
                  </a:lnTo>
                  <a:lnTo>
                    <a:pt x="70" y="14"/>
                  </a:lnTo>
                  <a:lnTo>
                    <a:pt x="59" y="0"/>
                  </a:lnTo>
                  <a:lnTo>
                    <a:pt x="0" y="42"/>
                  </a:lnTo>
                  <a:lnTo>
                    <a:pt x="5" y="50"/>
                  </a:lnTo>
                  <a:close/>
                </a:path>
              </a:pathLst>
            </a:custGeom>
            <a:solidFill>
              <a:schemeClr val="hlink"/>
            </a:solidFill>
            <a:ln w="9525">
              <a:noFill/>
              <a:round/>
              <a:headEnd/>
              <a:tailEnd/>
            </a:ln>
          </p:spPr>
          <p:txBody>
            <a:bodyPr/>
            <a:lstStyle/>
            <a:p>
              <a:endParaRPr lang="en-US"/>
            </a:p>
          </p:txBody>
        </p:sp>
        <p:sp>
          <p:nvSpPr>
            <p:cNvPr id="50205" name="Freeform 29"/>
            <p:cNvSpPr>
              <a:spLocks/>
            </p:cNvSpPr>
            <p:nvPr/>
          </p:nvSpPr>
          <p:spPr bwMode="auto">
            <a:xfrm>
              <a:off x="2151947" y="1355703"/>
              <a:ext cx="3316111" cy="1022350"/>
            </a:xfrm>
            <a:custGeom>
              <a:avLst/>
              <a:gdLst>
                <a:gd name="T0" fmla="*/ 2147483647 w 2350"/>
                <a:gd name="T1" fmla="*/ 2147483647 h 644"/>
                <a:gd name="T2" fmla="*/ 2147483647 w 2350"/>
                <a:gd name="T3" fmla="*/ 2147483647 h 644"/>
                <a:gd name="T4" fmla="*/ 0 w 2350"/>
                <a:gd name="T5" fmla="*/ 2147483647 h 644"/>
                <a:gd name="T6" fmla="*/ 2147483647 w 2350"/>
                <a:gd name="T7" fmla="*/ 2147483647 h 644"/>
                <a:gd name="T8" fmla="*/ 2147483647 w 2350"/>
                <a:gd name="T9" fmla="*/ 2147483647 h 644"/>
                <a:gd name="T10" fmla="*/ 2147483647 w 2350"/>
                <a:gd name="T11" fmla="*/ 2147483647 h 644"/>
                <a:gd name="T12" fmla="*/ 2147483647 w 2350"/>
                <a:gd name="T13" fmla="*/ 2147483647 h 644"/>
                <a:gd name="T14" fmla="*/ 2147483647 w 2350"/>
                <a:gd name="T15" fmla="*/ 0 h 644"/>
                <a:gd name="T16" fmla="*/ 2147483647 w 2350"/>
                <a:gd name="T17" fmla="*/ 2147483647 h 644"/>
                <a:gd name="T18" fmla="*/ 2147483647 w 2350"/>
                <a:gd name="T19" fmla="*/ 2147483647 h 64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50"/>
                <a:gd name="T31" fmla="*/ 0 h 644"/>
                <a:gd name="T32" fmla="*/ 2350 w 2350"/>
                <a:gd name="T33" fmla="*/ 644 h 64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50" h="644">
                  <a:moveTo>
                    <a:pt x="2350" y="10"/>
                  </a:moveTo>
                  <a:lnTo>
                    <a:pt x="2337" y="2"/>
                  </a:lnTo>
                  <a:lnTo>
                    <a:pt x="0" y="627"/>
                  </a:lnTo>
                  <a:lnTo>
                    <a:pt x="5" y="644"/>
                  </a:lnTo>
                  <a:lnTo>
                    <a:pt x="2342" y="21"/>
                  </a:lnTo>
                  <a:lnTo>
                    <a:pt x="2331" y="13"/>
                  </a:lnTo>
                  <a:lnTo>
                    <a:pt x="2350" y="10"/>
                  </a:lnTo>
                  <a:lnTo>
                    <a:pt x="2349" y="0"/>
                  </a:lnTo>
                  <a:lnTo>
                    <a:pt x="2337" y="2"/>
                  </a:lnTo>
                  <a:lnTo>
                    <a:pt x="2350" y="10"/>
                  </a:lnTo>
                  <a:close/>
                </a:path>
              </a:pathLst>
            </a:custGeom>
            <a:solidFill>
              <a:schemeClr val="hlink"/>
            </a:solidFill>
            <a:ln w="9525">
              <a:noFill/>
              <a:round/>
              <a:headEnd/>
              <a:tailEnd/>
            </a:ln>
          </p:spPr>
          <p:txBody>
            <a:bodyPr/>
            <a:lstStyle/>
            <a:p>
              <a:endParaRPr lang="en-US"/>
            </a:p>
          </p:txBody>
        </p:sp>
        <p:sp>
          <p:nvSpPr>
            <p:cNvPr id="50206" name="Freeform 30"/>
            <p:cNvSpPr>
              <a:spLocks/>
            </p:cNvSpPr>
            <p:nvPr/>
          </p:nvSpPr>
          <p:spPr bwMode="auto">
            <a:xfrm>
              <a:off x="5441245" y="1371578"/>
              <a:ext cx="317500" cy="2724150"/>
            </a:xfrm>
            <a:custGeom>
              <a:avLst/>
              <a:gdLst>
                <a:gd name="T0" fmla="*/ 2147483647 w 225"/>
                <a:gd name="T1" fmla="*/ 2147483647 h 1716"/>
                <a:gd name="T2" fmla="*/ 2147483647 w 225"/>
                <a:gd name="T3" fmla="*/ 2147483647 h 1716"/>
                <a:gd name="T4" fmla="*/ 2147483647 w 225"/>
                <a:gd name="T5" fmla="*/ 0 h 1716"/>
                <a:gd name="T6" fmla="*/ 0 w 225"/>
                <a:gd name="T7" fmla="*/ 2147483647 h 1716"/>
                <a:gd name="T8" fmla="*/ 2147483647 w 225"/>
                <a:gd name="T9" fmla="*/ 2147483647 h 1716"/>
                <a:gd name="T10" fmla="*/ 2147483647 w 225"/>
                <a:gd name="T11" fmla="*/ 2147483647 h 1716"/>
                <a:gd name="T12" fmla="*/ 2147483647 w 225"/>
                <a:gd name="T13" fmla="*/ 2147483647 h 1716"/>
                <a:gd name="T14" fmla="*/ 2147483647 w 225"/>
                <a:gd name="T15" fmla="*/ 2147483647 h 1716"/>
                <a:gd name="T16" fmla="*/ 2147483647 w 225"/>
                <a:gd name="T17" fmla="*/ 2147483647 h 1716"/>
                <a:gd name="T18" fmla="*/ 2147483647 w 225"/>
                <a:gd name="T19" fmla="*/ 2147483647 h 17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5"/>
                <a:gd name="T31" fmla="*/ 0 h 1716"/>
                <a:gd name="T32" fmla="*/ 225 w 225"/>
                <a:gd name="T33" fmla="*/ 1716 h 17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5" h="1716">
                  <a:moveTo>
                    <a:pt x="217" y="1716"/>
                  </a:moveTo>
                  <a:lnTo>
                    <a:pt x="223" y="1704"/>
                  </a:lnTo>
                  <a:lnTo>
                    <a:pt x="19" y="0"/>
                  </a:lnTo>
                  <a:lnTo>
                    <a:pt x="0" y="3"/>
                  </a:lnTo>
                  <a:lnTo>
                    <a:pt x="204" y="1708"/>
                  </a:lnTo>
                  <a:lnTo>
                    <a:pt x="212" y="1696"/>
                  </a:lnTo>
                  <a:lnTo>
                    <a:pt x="217" y="1716"/>
                  </a:lnTo>
                  <a:lnTo>
                    <a:pt x="225" y="1713"/>
                  </a:lnTo>
                  <a:lnTo>
                    <a:pt x="223" y="1704"/>
                  </a:lnTo>
                  <a:lnTo>
                    <a:pt x="217" y="1716"/>
                  </a:lnTo>
                  <a:close/>
                </a:path>
              </a:pathLst>
            </a:custGeom>
            <a:solidFill>
              <a:schemeClr val="hlink"/>
            </a:solidFill>
            <a:ln w="9525">
              <a:noFill/>
              <a:round/>
              <a:headEnd/>
              <a:tailEnd/>
            </a:ln>
          </p:spPr>
          <p:txBody>
            <a:bodyPr/>
            <a:lstStyle/>
            <a:p>
              <a:endParaRPr lang="en-US"/>
            </a:p>
          </p:txBody>
        </p:sp>
        <p:sp>
          <p:nvSpPr>
            <p:cNvPr id="50207" name="Freeform 31"/>
            <p:cNvSpPr>
              <a:spLocks/>
            </p:cNvSpPr>
            <p:nvPr/>
          </p:nvSpPr>
          <p:spPr bwMode="auto">
            <a:xfrm>
              <a:off x="2431347" y="4063983"/>
              <a:ext cx="3316111" cy="1025525"/>
            </a:xfrm>
            <a:custGeom>
              <a:avLst/>
              <a:gdLst>
                <a:gd name="T0" fmla="*/ 0 w 2350"/>
                <a:gd name="T1" fmla="*/ 2147483647 h 646"/>
                <a:gd name="T2" fmla="*/ 2147483647 w 2350"/>
                <a:gd name="T3" fmla="*/ 2147483647 h 646"/>
                <a:gd name="T4" fmla="*/ 2147483647 w 2350"/>
                <a:gd name="T5" fmla="*/ 2147483647 h 646"/>
                <a:gd name="T6" fmla="*/ 2147483647 w 2350"/>
                <a:gd name="T7" fmla="*/ 0 h 646"/>
                <a:gd name="T8" fmla="*/ 2147483647 w 2350"/>
                <a:gd name="T9" fmla="*/ 2147483647 h 646"/>
                <a:gd name="T10" fmla="*/ 2147483647 w 2350"/>
                <a:gd name="T11" fmla="*/ 2147483647 h 646"/>
                <a:gd name="T12" fmla="*/ 0 w 2350"/>
                <a:gd name="T13" fmla="*/ 2147483647 h 646"/>
                <a:gd name="T14" fmla="*/ 2147483647 w 2350"/>
                <a:gd name="T15" fmla="*/ 2147483647 h 646"/>
                <a:gd name="T16" fmla="*/ 2147483647 w 2350"/>
                <a:gd name="T17" fmla="*/ 2147483647 h 646"/>
                <a:gd name="T18" fmla="*/ 0 w 2350"/>
                <a:gd name="T19" fmla="*/ 2147483647 h 64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50"/>
                <a:gd name="T31" fmla="*/ 0 h 646"/>
                <a:gd name="T32" fmla="*/ 2350 w 2350"/>
                <a:gd name="T33" fmla="*/ 646 h 64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50" h="646">
                  <a:moveTo>
                    <a:pt x="0" y="635"/>
                  </a:moveTo>
                  <a:lnTo>
                    <a:pt x="13" y="643"/>
                  </a:lnTo>
                  <a:lnTo>
                    <a:pt x="2350" y="20"/>
                  </a:lnTo>
                  <a:lnTo>
                    <a:pt x="2345" y="0"/>
                  </a:lnTo>
                  <a:lnTo>
                    <a:pt x="8" y="625"/>
                  </a:lnTo>
                  <a:lnTo>
                    <a:pt x="19" y="633"/>
                  </a:lnTo>
                  <a:lnTo>
                    <a:pt x="0" y="635"/>
                  </a:lnTo>
                  <a:lnTo>
                    <a:pt x="1" y="646"/>
                  </a:lnTo>
                  <a:lnTo>
                    <a:pt x="13" y="643"/>
                  </a:lnTo>
                  <a:lnTo>
                    <a:pt x="0" y="635"/>
                  </a:lnTo>
                  <a:close/>
                </a:path>
              </a:pathLst>
            </a:custGeom>
            <a:solidFill>
              <a:schemeClr val="hlink"/>
            </a:solidFill>
            <a:ln w="9525">
              <a:noFill/>
              <a:round/>
              <a:headEnd/>
              <a:tailEnd/>
            </a:ln>
          </p:spPr>
          <p:txBody>
            <a:bodyPr/>
            <a:lstStyle/>
            <a:p>
              <a:endParaRPr lang="en-US"/>
            </a:p>
          </p:txBody>
        </p:sp>
        <p:sp>
          <p:nvSpPr>
            <p:cNvPr id="50208" name="Freeform 32"/>
            <p:cNvSpPr>
              <a:spLocks/>
            </p:cNvSpPr>
            <p:nvPr/>
          </p:nvSpPr>
          <p:spPr bwMode="auto">
            <a:xfrm>
              <a:off x="2140656" y="2351066"/>
              <a:ext cx="317500" cy="2720975"/>
            </a:xfrm>
            <a:custGeom>
              <a:avLst/>
              <a:gdLst>
                <a:gd name="T0" fmla="*/ 2147483647 w 225"/>
                <a:gd name="T1" fmla="*/ 0 h 1714"/>
                <a:gd name="T2" fmla="*/ 0 w 225"/>
                <a:gd name="T3" fmla="*/ 2147483647 h 1714"/>
                <a:gd name="T4" fmla="*/ 2147483647 w 225"/>
                <a:gd name="T5" fmla="*/ 2147483647 h 1714"/>
                <a:gd name="T6" fmla="*/ 2147483647 w 225"/>
                <a:gd name="T7" fmla="*/ 2147483647 h 1714"/>
                <a:gd name="T8" fmla="*/ 2147483647 w 225"/>
                <a:gd name="T9" fmla="*/ 2147483647 h 1714"/>
                <a:gd name="T10" fmla="*/ 2147483647 w 225"/>
                <a:gd name="T11" fmla="*/ 2147483647 h 1714"/>
                <a:gd name="T12" fmla="*/ 2147483647 w 225"/>
                <a:gd name="T13" fmla="*/ 0 h 1714"/>
                <a:gd name="T14" fmla="*/ 0 w 225"/>
                <a:gd name="T15" fmla="*/ 2147483647 h 1714"/>
                <a:gd name="T16" fmla="*/ 0 w 225"/>
                <a:gd name="T17" fmla="*/ 2147483647 h 1714"/>
                <a:gd name="T18" fmla="*/ 2147483647 w 225"/>
                <a:gd name="T19" fmla="*/ 0 h 171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25"/>
                <a:gd name="T31" fmla="*/ 0 h 1714"/>
                <a:gd name="T32" fmla="*/ 225 w 225"/>
                <a:gd name="T33" fmla="*/ 1714 h 171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25" h="1714">
                  <a:moveTo>
                    <a:pt x="8" y="0"/>
                  </a:moveTo>
                  <a:lnTo>
                    <a:pt x="0" y="9"/>
                  </a:lnTo>
                  <a:lnTo>
                    <a:pt x="206" y="1714"/>
                  </a:lnTo>
                  <a:lnTo>
                    <a:pt x="225" y="1712"/>
                  </a:lnTo>
                  <a:lnTo>
                    <a:pt x="20" y="8"/>
                  </a:lnTo>
                  <a:lnTo>
                    <a:pt x="13" y="17"/>
                  </a:lnTo>
                  <a:lnTo>
                    <a:pt x="8" y="0"/>
                  </a:lnTo>
                  <a:lnTo>
                    <a:pt x="0" y="1"/>
                  </a:lnTo>
                  <a:lnTo>
                    <a:pt x="0" y="9"/>
                  </a:lnTo>
                  <a:lnTo>
                    <a:pt x="8" y="0"/>
                  </a:lnTo>
                  <a:close/>
                </a:path>
              </a:pathLst>
            </a:custGeom>
            <a:solidFill>
              <a:schemeClr val="hlink"/>
            </a:solidFill>
            <a:ln w="9525">
              <a:noFill/>
              <a:round/>
              <a:headEnd/>
              <a:tailEnd/>
            </a:ln>
          </p:spPr>
          <p:txBody>
            <a:bodyPr/>
            <a:lstStyle/>
            <a:p>
              <a:endParaRPr lang="en-US"/>
            </a:p>
          </p:txBody>
        </p:sp>
        <p:sp>
          <p:nvSpPr>
            <p:cNvPr id="50209" name="Freeform 33"/>
            <p:cNvSpPr>
              <a:spLocks/>
            </p:cNvSpPr>
            <p:nvPr/>
          </p:nvSpPr>
          <p:spPr bwMode="auto">
            <a:xfrm>
              <a:off x="2067281" y="4408471"/>
              <a:ext cx="3297766" cy="1000125"/>
            </a:xfrm>
            <a:custGeom>
              <a:avLst/>
              <a:gdLst>
                <a:gd name="T0" fmla="*/ 2147483647 w 2337"/>
                <a:gd name="T1" fmla="*/ 2147483647 h 630"/>
                <a:gd name="T2" fmla="*/ 2147483647 w 2337"/>
                <a:gd name="T3" fmla="*/ 0 h 630"/>
                <a:gd name="T4" fmla="*/ 0 w 2337"/>
                <a:gd name="T5" fmla="*/ 2147483647 h 630"/>
                <a:gd name="T6" fmla="*/ 2147483647 w 2337"/>
                <a:gd name="T7" fmla="*/ 2147483647 h 630"/>
                <a:gd name="T8" fmla="*/ 2147483647 w 2337"/>
                <a:gd name="T9" fmla="*/ 2147483647 h 630"/>
                <a:gd name="T10" fmla="*/ 2147483647 w 2337"/>
                <a:gd name="T11" fmla="*/ 2147483647 h 630"/>
                <a:gd name="T12" fmla="*/ 0 60000 65536"/>
                <a:gd name="T13" fmla="*/ 0 60000 65536"/>
                <a:gd name="T14" fmla="*/ 0 60000 65536"/>
                <a:gd name="T15" fmla="*/ 0 60000 65536"/>
                <a:gd name="T16" fmla="*/ 0 60000 65536"/>
                <a:gd name="T17" fmla="*/ 0 60000 65536"/>
                <a:gd name="T18" fmla="*/ 0 w 2337"/>
                <a:gd name="T19" fmla="*/ 0 h 630"/>
                <a:gd name="T20" fmla="*/ 2337 w 2337"/>
                <a:gd name="T21" fmla="*/ 630 h 630"/>
              </a:gdLst>
              <a:ahLst/>
              <a:cxnLst>
                <a:cxn ang="T12">
                  <a:pos x="T0" y="T1"/>
                </a:cxn>
                <a:cxn ang="T13">
                  <a:pos x="T2" y="T3"/>
                </a:cxn>
                <a:cxn ang="T14">
                  <a:pos x="T4" y="T5"/>
                </a:cxn>
                <a:cxn ang="T15">
                  <a:pos x="T6" y="T7"/>
                </a:cxn>
                <a:cxn ang="T16">
                  <a:pos x="T8" y="T9"/>
                </a:cxn>
                <a:cxn ang="T17">
                  <a:pos x="T10" y="T11"/>
                </a:cxn>
              </a:cxnLst>
              <a:rect l="T18" t="T19" r="T20" b="T21"/>
              <a:pathLst>
                <a:path w="2337" h="630">
                  <a:moveTo>
                    <a:pt x="2335" y="8"/>
                  </a:moveTo>
                  <a:lnTo>
                    <a:pt x="2332" y="0"/>
                  </a:lnTo>
                  <a:lnTo>
                    <a:pt x="0" y="612"/>
                  </a:lnTo>
                  <a:lnTo>
                    <a:pt x="5" y="630"/>
                  </a:lnTo>
                  <a:lnTo>
                    <a:pt x="2337" y="18"/>
                  </a:lnTo>
                  <a:lnTo>
                    <a:pt x="2335" y="8"/>
                  </a:lnTo>
                  <a:close/>
                </a:path>
              </a:pathLst>
            </a:custGeom>
            <a:solidFill>
              <a:schemeClr val="hlink"/>
            </a:solidFill>
            <a:ln w="9525">
              <a:noFill/>
              <a:round/>
              <a:headEnd/>
              <a:tailEnd/>
            </a:ln>
          </p:spPr>
          <p:txBody>
            <a:bodyPr/>
            <a:lstStyle/>
            <a:p>
              <a:endParaRPr lang="en-US"/>
            </a:p>
          </p:txBody>
        </p:sp>
        <p:sp>
          <p:nvSpPr>
            <p:cNvPr id="50210" name="Freeform 34"/>
            <p:cNvSpPr>
              <a:spLocks/>
            </p:cNvSpPr>
            <p:nvPr/>
          </p:nvSpPr>
          <p:spPr bwMode="auto">
            <a:xfrm>
              <a:off x="1840092" y="2557441"/>
              <a:ext cx="150989" cy="74612"/>
            </a:xfrm>
            <a:custGeom>
              <a:avLst/>
              <a:gdLst>
                <a:gd name="T0" fmla="*/ 2147483647 w 107"/>
                <a:gd name="T1" fmla="*/ 0 h 47"/>
                <a:gd name="T2" fmla="*/ 2147483647 w 107"/>
                <a:gd name="T3" fmla="*/ 2147483647 h 47"/>
                <a:gd name="T4" fmla="*/ 2147483647 w 107"/>
                <a:gd name="T5" fmla="*/ 2147483647 h 47"/>
                <a:gd name="T6" fmla="*/ 0 w 107"/>
                <a:gd name="T7" fmla="*/ 2147483647 h 47"/>
                <a:gd name="T8" fmla="*/ 2147483647 w 107"/>
                <a:gd name="T9" fmla="*/ 0 h 47"/>
                <a:gd name="T10" fmla="*/ 0 60000 65536"/>
                <a:gd name="T11" fmla="*/ 0 60000 65536"/>
                <a:gd name="T12" fmla="*/ 0 60000 65536"/>
                <a:gd name="T13" fmla="*/ 0 60000 65536"/>
                <a:gd name="T14" fmla="*/ 0 60000 65536"/>
                <a:gd name="T15" fmla="*/ 0 w 107"/>
                <a:gd name="T16" fmla="*/ 0 h 47"/>
                <a:gd name="T17" fmla="*/ 107 w 107"/>
                <a:gd name="T18" fmla="*/ 47 h 47"/>
              </a:gdLst>
              <a:ahLst/>
              <a:cxnLst>
                <a:cxn ang="T10">
                  <a:pos x="T0" y="T1"/>
                </a:cxn>
                <a:cxn ang="T11">
                  <a:pos x="T2" y="T3"/>
                </a:cxn>
                <a:cxn ang="T12">
                  <a:pos x="T4" y="T5"/>
                </a:cxn>
                <a:cxn ang="T13">
                  <a:pos x="T6" y="T7"/>
                </a:cxn>
                <a:cxn ang="T14">
                  <a:pos x="T8" y="T9"/>
                </a:cxn>
              </a:cxnLst>
              <a:rect l="T15" t="T16" r="T17" b="T18"/>
              <a:pathLst>
                <a:path w="107" h="47">
                  <a:moveTo>
                    <a:pt x="102" y="0"/>
                  </a:moveTo>
                  <a:lnTo>
                    <a:pt x="107" y="21"/>
                  </a:lnTo>
                  <a:lnTo>
                    <a:pt x="6" y="47"/>
                  </a:lnTo>
                  <a:lnTo>
                    <a:pt x="0" y="26"/>
                  </a:lnTo>
                  <a:lnTo>
                    <a:pt x="102" y="0"/>
                  </a:lnTo>
                  <a:close/>
                </a:path>
              </a:pathLst>
            </a:custGeom>
            <a:solidFill>
              <a:schemeClr val="hlink"/>
            </a:solidFill>
            <a:ln w="9525">
              <a:noFill/>
              <a:round/>
              <a:headEnd/>
              <a:tailEnd/>
            </a:ln>
          </p:spPr>
          <p:txBody>
            <a:bodyPr/>
            <a:lstStyle/>
            <a:p>
              <a:endParaRPr lang="en-US"/>
            </a:p>
          </p:txBody>
        </p:sp>
        <p:sp>
          <p:nvSpPr>
            <p:cNvPr id="50211" name="Freeform 35"/>
            <p:cNvSpPr>
              <a:spLocks/>
            </p:cNvSpPr>
            <p:nvPr/>
          </p:nvSpPr>
          <p:spPr bwMode="auto">
            <a:xfrm>
              <a:off x="2127958" y="2474896"/>
              <a:ext cx="150989" cy="71437"/>
            </a:xfrm>
            <a:custGeom>
              <a:avLst/>
              <a:gdLst>
                <a:gd name="T0" fmla="*/ 2147483647 w 107"/>
                <a:gd name="T1" fmla="*/ 0 h 45"/>
                <a:gd name="T2" fmla="*/ 2147483647 w 107"/>
                <a:gd name="T3" fmla="*/ 2147483647 h 45"/>
                <a:gd name="T4" fmla="*/ 2147483647 w 107"/>
                <a:gd name="T5" fmla="*/ 2147483647 h 45"/>
                <a:gd name="T6" fmla="*/ 0 w 107"/>
                <a:gd name="T7" fmla="*/ 2147483647 h 45"/>
                <a:gd name="T8" fmla="*/ 2147483647 w 107"/>
                <a:gd name="T9" fmla="*/ 0 h 45"/>
                <a:gd name="T10" fmla="*/ 0 60000 65536"/>
                <a:gd name="T11" fmla="*/ 0 60000 65536"/>
                <a:gd name="T12" fmla="*/ 0 60000 65536"/>
                <a:gd name="T13" fmla="*/ 0 60000 65536"/>
                <a:gd name="T14" fmla="*/ 0 60000 65536"/>
                <a:gd name="T15" fmla="*/ 0 w 107"/>
                <a:gd name="T16" fmla="*/ 0 h 45"/>
                <a:gd name="T17" fmla="*/ 107 w 107"/>
                <a:gd name="T18" fmla="*/ 45 h 45"/>
              </a:gdLst>
              <a:ahLst/>
              <a:cxnLst>
                <a:cxn ang="T10">
                  <a:pos x="T0" y="T1"/>
                </a:cxn>
                <a:cxn ang="T11">
                  <a:pos x="T2" y="T3"/>
                </a:cxn>
                <a:cxn ang="T12">
                  <a:pos x="T4" y="T5"/>
                </a:cxn>
                <a:cxn ang="T13">
                  <a:pos x="T6" y="T7"/>
                </a:cxn>
                <a:cxn ang="T14">
                  <a:pos x="T8" y="T9"/>
                </a:cxn>
              </a:cxnLst>
              <a:rect l="T15" t="T16" r="T17" b="T18"/>
              <a:pathLst>
                <a:path w="107" h="45">
                  <a:moveTo>
                    <a:pt x="102" y="0"/>
                  </a:moveTo>
                  <a:lnTo>
                    <a:pt x="107" y="19"/>
                  </a:lnTo>
                  <a:lnTo>
                    <a:pt x="6" y="45"/>
                  </a:lnTo>
                  <a:lnTo>
                    <a:pt x="0" y="26"/>
                  </a:lnTo>
                  <a:lnTo>
                    <a:pt x="102" y="0"/>
                  </a:lnTo>
                  <a:close/>
                </a:path>
              </a:pathLst>
            </a:custGeom>
            <a:solidFill>
              <a:schemeClr val="hlink"/>
            </a:solidFill>
            <a:ln w="9525">
              <a:noFill/>
              <a:round/>
              <a:headEnd/>
              <a:tailEnd/>
            </a:ln>
          </p:spPr>
          <p:txBody>
            <a:bodyPr/>
            <a:lstStyle/>
            <a:p>
              <a:endParaRPr lang="en-US"/>
            </a:p>
          </p:txBody>
        </p:sp>
        <p:sp>
          <p:nvSpPr>
            <p:cNvPr id="50212" name="Freeform 36"/>
            <p:cNvSpPr>
              <a:spLocks/>
            </p:cNvSpPr>
            <p:nvPr/>
          </p:nvSpPr>
          <p:spPr bwMode="auto">
            <a:xfrm>
              <a:off x="2414412" y="2392346"/>
              <a:ext cx="152400" cy="71437"/>
            </a:xfrm>
            <a:custGeom>
              <a:avLst/>
              <a:gdLst>
                <a:gd name="T0" fmla="*/ 2147483647 w 108"/>
                <a:gd name="T1" fmla="*/ 0 h 45"/>
                <a:gd name="T2" fmla="*/ 2147483647 w 108"/>
                <a:gd name="T3" fmla="*/ 2147483647 h 45"/>
                <a:gd name="T4" fmla="*/ 2147483647 w 108"/>
                <a:gd name="T5" fmla="*/ 2147483647 h 45"/>
                <a:gd name="T6" fmla="*/ 0 w 108"/>
                <a:gd name="T7" fmla="*/ 2147483647 h 45"/>
                <a:gd name="T8" fmla="*/ 2147483647 w 108"/>
                <a:gd name="T9" fmla="*/ 0 h 45"/>
                <a:gd name="T10" fmla="*/ 0 60000 65536"/>
                <a:gd name="T11" fmla="*/ 0 60000 65536"/>
                <a:gd name="T12" fmla="*/ 0 60000 65536"/>
                <a:gd name="T13" fmla="*/ 0 60000 65536"/>
                <a:gd name="T14" fmla="*/ 0 60000 65536"/>
                <a:gd name="T15" fmla="*/ 0 w 108"/>
                <a:gd name="T16" fmla="*/ 0 h 45"/>
                <a:gd name="T17" fmla="*/ 108 w 108"/>
                <a:gd name="T18" fmla="*/ 45 h 45"/>
              </a:gdLst>
              <a:ahLst/>
              <a:cxnLst>
                <a:cxn ang="T10">
                  <a:pos x="T0" y="T1"/>
                </a:cxn>
                <a:cxn ang="T11">
                  <a:pos x="T2" y="T3"/>
                </a:cxn>
                <a:cxn ang="T12">
                  <a:pos x="T4" y="T5"/>
                </a:cxn>
                <a:cxn ang="T13">
                  <a:pos x="T6" y="T7"/>
                </a:cxn>
                <a:cxn ang="T14">
                  <a:pos x="T8" y="T9"/>
                </a:cxn>
              </a:cxnLst>
              <a:rect l="T15" t="T16" r="T17" b="T18"/>
              <a:pathLst>
                <a:path w="108" h="45">
                  <a:moveTo>
                    <a:pt x="103" y="0"/>
                  </a:moveTo>
                  <a:lnTo>
                    <a:pt x="108" y="19"/>
                  </a:lnTo>
                  <a:lnTo>
                    <a:pt x="7" y="45"/>
                  </a:lnTo>
                  <a:lnTo>
                    <a:pt x="0" y="26"/>
                  </a:lnTo>
                  <a:lnTo>
                    <a:pt x="103" y="0"/>
                  </a:lnTo>
                  <a:close/>
                </a:path>
              </a:pathLst>
            </a:custGeom>
            <a:solidFill>
              <a:schemeClr val="hlink"/>
            </a:solidFill>
            <a:ln w="9525">
              <a:noFill/>
              <a:round/>
              <a:headEnd/>
              <a:tailEnd/>
            </a:ln>
          </p:spPr>
          <p:txBody>
            <a:bodyPr/>
            <a:lstStyle/>
            <a:p>
              <a:endParaRPr lang="en-US"/>
            </a:p>
          </p:txBody>
        </p:sp>
        <p:sp>
          <p:nvSpPr>
            <p:cNvPr id="50213" name="Freeform 37"/>
            <p:cNvSpPr>
              <a:spLocks/>
            </p:cNvSpPr>
            <p:nvPr/>
          </p:nvSpPr>
          <p:spPr bwMode="auto">
            <a:xfrm>
              <a:off x="2702278" y="2306616"/>
              <a:ext cx="152400" cy="74612"/>
            </a:xfrm>
            <a:custGeom>
              <a:avLst/>
              <a:gdLst>
                <a:gd name="T0" fmla="*/ 2147483647 w 108"/>
                <a:gd name="T1" fmla="*/ 0 h 47"/>
                <a:gd name="T2" fmla="*/ 2147483647 w 108"/>
                <a:gd name="T3" fmla="*/ 2147483647 h 47"/>
                <a:gd name="T4" fmla="*/ 2147483647 w 108"/>
                <a:gd name="T5" fmla="*/ 2147483647 h 47"/>
                <a:gd name="T6" fmla="*/ 0 w 108"/>
                <a:gd name="T7" fmla="*/ 2147483647 h 47"/>
                <a:gd name="T8" fmla="*/ 2147483647 w 108"/>
                <a:gd name="T9" fmla="*/ 0 h 47"/>
                <a:gd name="T10" fmla="*/ 0 60000 65536"/>
                <a:gd name="T11" fmla="*/ 0 60000 65536"/>
                <a:gd name="T12" fmla="*/ 0 60000 65536"/>
                <a:gd name="T13" fmla="*/ 0 60000 65536"/>
                <a:gd name="T14" fmla="*/ 0 60000 65536"/>
                <a:gd name="T15" fmla="*/ 0 w 108"/>
                <a:gd name="T16" fmla="*/ 0 h 47"/>
                <a:gd name="T17" fmla="*/ 108 w 108"/>
                <a:gd name="T18" fmla="*/ 47 h 47"/>
              </a:gdLst>
              <a:ahLst/>
              <a:cxnLst>
                <a:cxn ang="T10">
                  <a:pos x="T0" y="T1"/>
                </a:cxn>
                <a:cxn ang="T11">
                  <a:pos x="T2" y="T3"/>
                </a:cxn>
                <a:cxn ang="T12">
                  <a:pos x="T4" y="T5"/>
                </a:cxn>
                <a:cxn ang="T13">
                  <a:pos x="T6" y="T7"/>
                </a:cxn>
                <a:cxn ang="T14">
                  <a:pos x="T8" y="T9"/>
                </a:cxn>
              </a:cxnLst>
              <a:rect l="T15" t="T16" r="T17" b="T18"/>
              <a:pathLst>
                <a:path w="108" h="47">
                  <a:moveTo>
                    <a:pt x="103" y="0"/>
                  </a:moveTo>
                  <a:lnTo>
                    <a:pt x="108" y="21"/>
                  </a:lnTo>
                  <a:lnTo>
                    <a:pt x="7" y="47"/>
                  </a:lnTo>
                  <a:lnTo>
                    <a:pt x="0" y="26"/>
                  </a:lnTo>
                  <a:lnTo>
                    <a:pt x="103" y="0"/>
                  </a:lnTo>
                  <a:close/>
                </a:path>
              </a:pathLst>
            </a:custGeom>
            <a:solidFill>
              <a:schemeClr val="hlink"/>
            </a:solidFill>
            <a:ln w="9525">
              <a:noFill/>
              <a:round/>
              <a:headEnd/>
              <a:tailEnd/>
            </a:ln>
          </p:spPr>
          <p:txBody>
            <a:bodyPr/>
            <a:lstStyle/>
            <a:p>
              <a:endParaRPr lang="en-US"/>
            </a:p>
          </p:txBody>
        </p:sp>
        <p:sp>
          <p:nvSpPr>
            <p:cNvPr id="50214" name="Freeform 38"/>
            <p:cNvSpPr>
              <a:spLocks/>
            </p:cNvSpPr>
            <p:nvPr/>
          </p:nvSpPr>
          <p:spPr bwMode="auto">
            <a:xfrm>
              <a:off x="2990145" y="2224066"/>
              <a:ext cx="152400" cy="74612"/>
            </a:xfrm>
            <a:custGeom>
              <a:avLst/>
              <a:gdLst>
                <a:gd name="T0" fmla="*/ 2147483647 w 108"/>
                <a:gd name="T1" fmla="*/ 0 h 47"/>
                <a:gd name="T2" fmla="*/ 2147483647 w 108"/>
                <a:gd name="T3" fmla="*/ 2147483647 h 47"/>
                <a:gd name="T4" fmla="*/ 2147483647 w 108"/>
                <a:gd name="T5" fmla="*/ 2147483647 h 47"/>
                <a:gd name="T6" fmla="*/ 0 w 108"/>
                <a:gd name="T7" fmla="*/ 2147483647 h 47"/>
                <a:gd name="T8" fmla="*/ 2147483647 w 108"/>
                <a:gd name="T9" fmla="*/ 0 h 47"/>
                <a:gd name="T10" fmla="*/ 0 60000 65536"/>
                <a:gd name="T11" fmla="*/ 0 60000 65536"/>
                <a:gd name="T12" fmla="*/ 0 60000 65536"/>
                <a:gd name="T13" fmla="*/ 0 60000 65536"/>
                <a:gd name="T14" fmla="*/ 0 60000 65536"/>
                <a:gd name="T15" fmla="*/ 0 w 108"/>
                <a:gd name="T16" fmla="*/ 0 h 47"/>
                <a:gd name="T17" fmla="*/ 108 w 108"/>
                <a:gd name="T18" fmla="*/ 47 h 47"/>
              </a:gdLst>
              <a:ahLst/>
              <a:cxnLst>
                <a:cxn ang="T10">
                  <a:pos x="T0" y="T1"/>
                </a:cxn>
                <a:cxn ang="T11">
                  <a:pos x="T2" y="T3"/>
                </a:cxn>
                <a:cxn ang="T12">
                  <a:pos x="T4" y="T5"/>
                </a:cxn>
                <a:cxn ang="T13">
                  <a:pos x="T6" y="T7"/>
                </a:cxn>
                <a:cxn ang="T14">
                  <a:pos x="T8" y="T9"/>
                </a:cxn>
              </a:cxnLst>
              <a:rect l="T15" t="T16" r="T17" b="T18"/>
              <a:pathLst>
                <a:path w="108" h="47">
                  <a:moveTo>
                    <a:pt x="103" y="0"/>
                  </a:moveTo>
                  <a:lnTo>
                    <a:pt x="108" y="19"/>
                  </a:lnTo>
                  <a:lnTo>
                    <a:pt x="7" y="47"/>
                  </a:lnTo>
                  <a:lnTo>
                    <a:pt x="0" y="26"/>
                  </a:lnTo>
                  <a:lnTo>
                    <a:pt x="103" y="0"/>
                  </a:lnTo>
                  <a:close/>
                </a:path>
              </a:pathLst>
            </a:custGeom>
            <a:solidFill>
              <a:schemeClr val="hlink"/>
            </a:solidFill>
            <a:ln w="9525">
              <a:noFill/>
              <a:round/>
              <a:headEnd/>
              <a:tailEnd/>
            </a:ln>
          </p:spPr>
          <p:txBody>
            <a:bodyPr/>
            <a:lstStyle/>
            <a:p>
              <a:endParaRPr lang="en-US"/>
            </a:p>
          </p:txBody>
        </p:sp>
        <p:sp>
          <p:nvSpPr>
            <p:cNvPr id="50215" name="Freeform 39"/>
            <p:cNvSpPr>
              <a:spLocks/>
            </p:cNvSpPr>
            <p:nvPr/>
          </p:nvSpPr>
          <p:spPr bwMode="auto">
            <a:xfrm>
              <a:off x="3278012" y="2139933"/>
              <a:ext cx="152400" cy="73025"/>
            </a:xfrm>
            <a:custGeom>
              <a:avLst/>
              <a:gdLst>
                <a:gd name="T0" fmla="*/ 2147483647 w 108"/>
                <a:gd name="T1" fmla="*/ 0 h 46"/>
                <a:gd name="T2" fmla="*/ 2147483647 w 108"/>
                <a:gd name="T3" fmla="*/ 2147483647 h 46"/>
                <a:gd name="T4" fmla="*/ 2147483647 w 108"/>
                <a:gd name="T5" fmla="*/ 2147483647 h 46"/>
                <a:gd name="T6" fmla="*/ 0 w 108"/>
                <a:gd name="T7" fmla="*/ 2147483647 h 46"/>
                <a:gd name="T8" fmla="*/ 2147483647 w 108"/>
                <a:gd name="T9" fmla="*/ 0 h 46"/>
                <a:gd name="T10" fmla="*/ 0 60000 65536"/>
                <a:gd name="T11" fmla="*/ 0 60000 65536"/>
                <a:gd name="T12" fmla="*/ 0 60000 65536"/>
                <a:gd name="T13" fmla="*/ 0 60000 65536"/>
                <a:gd name="T14" fmla="*/ 0 60000 65536"/>
                <a:gd name="T15" fmla="*/ 0 w 108"/>
                <a:gd name="T16" fmla="*/ 0 h 46"/>
                <a:gd name="T17" fmla="*/ 108 w 108"/>
                <a:gd name="T18" fmla="*/ 46 h 46"/>
              </a:gdLst>
              <a:ahLst/>
              <a:cxnLst>
                <a:cxn ang="T10">
                  <a:pos x="T0" y="T1"/>
                </a:cxn>
                <a:cxn ang="T11">
                  <a:pos x="T2" y="T3"/>
                </a:cxn>
                <a:cxn ang="T12">
                  <a:pos x="T4" y="T5"/>
                </a:cxn>
                <a:cxn ang="T13">
                  <a:pos x="T6" y="T7"/>
                </a:cxn>
                <a:cxn ang="T14">
                  <a:pos x="T8" y="T9"/>
                </a:cxn>
              </a:cxnLst>
              <a:rect l="T15" t="T16" r="T17" b="T18"/>
              <a:pathLst>
                <a:path w="108" h="46">
                  <a:moveTo>
                    <a:pt x="103" y="0"/>
                  </a:moveTo>
                  <a:lnTo>
                    <a:pt x="108" y="20"/>
                  </a:lnTo>
                  <a:lnTo>
                    <a:pt x="6" y="46"/>
                  </a:lnTo>
                  <a:lnTo>
                    <a:pt x="0" y="26"/>
                  </a:lnTo>
                  <a:lnTo>
                    <a:pt x="103" y="0"/>
                  </a:lnTo>
                  <a:close/>
                </a:path>
              </a:pathLst>
            </a:custGeom>
            <a:solidFill>
              <a:srgbClr val="FFFFFF"/>
            </a:solidFill>
            <a:ln w="9525">
              <a:noFill/>
              <a:round/>
              <a:headEnd/>
              <a:tailEnd/>
            </a:ln>
          </p:spPr>
          <p:txBody>
            <a:bodyPr/>
            <a:lstStyle/>
            <a:p>
              <a:endParaRPr lang="en-US"/>
            </a:p>
          </p:txBody>
        </p:sp>
        <p:sp>
          <p:nvSpPr>
            <p:cNvPr id="50216" name="Freeform 40"/>
            <p:cNvSpPr>
              <a:spLocks/>
            </p:cNvSpPr>
            <p:nvPr/>
          </p:nvSpPr>
          <p:spPr bwMode="auto">
            <a:xfrm>
              <a:off x="3565878" y="2055791"/>
              <a:ext cx="150988" cy="74612"/>
            </a:xfrm>
            <a:custGeom>
              <a:avLst/>
              <a:gdLst>
                <a:gd name="T0" fmla="*/ 2147483647 w 107"/>
                <a:gd name="T1" fmla="*/ 0 h 47"/>
                <a:gd name="T2" fmla="*/ 2147483647 w 107"/>
                <a:gd name="T3" fmla="*/ 2147483647 h 47"/>
                <a:gd name="T4" fmla="*/ 2147483647 w 107"/>
                <a:gd name="T5" fmla="*/ 2147483647 h 47"/>
                <a:gd name="T6" fmla="*/ 0 w 107"/>
                <a:gd name="T7" fmla="*/ 2147483647 h 47"/>
                <a:gd name="T8" fmla="*/ 2147483647 w 107"/>
                <a:gd name="T9" fmla="*/ 0 h 47"/>
                <a:gd name="T10" fmla="*/ 0 60000 65536"/>
                <a:gd name="T11" fmla="*/ 0 60000 65536"/>
                <a:gd name="T12" fmla="*/ 0 60000 65536"/>
                <a:gd name="T13" fmla="*/ 0 60000 65536"/>
                <a:gd name="T14" fmla="*/ 0 60000 65536"/>
                <a:gd name="T15" fmla="*/ 0 w 107"/>
                <a:gd name="T16" fmla="*/ 0 h 47"/>
                <a:gd name="T17" fmla="*/ 107 w 107"/>
                <a:gd name="T18" fmla="*/ 47 h 47"/>
              </a:gdLst>
              <a:ahLst/>
              <a:cxnLst>
                <a:cxn ang="T10">
                  <a:pos x="T0" y="T1"/>
                </a:cxn>
                <a:cxn ang="T11">
                  <a:pos x="T2" y="T3"/>
                </a:cxn>
                <a:cxn ang="T12">
                  <a:pos x="T4" y="T5"/>
                </a:cxn>
                <a:cxn ang="T13">
                  <a:pos x="T6" y="T7"/>
                </a:cxn>
                <a:cxn ang="T14">
                  <a:pos x="T8" y="T9"/>
                </a:cxn>
              </a:cxnLst>
              <a:rect l="T15" t="T16" r="T17" b="T18"/>
              <a:pathLst>
                <a:path w="107" h="47">
                  <a:moveTo>
                    <a:pt x="103" y="0"/>
                  </a:moveTo>
                  <a:lnTo>
                    <a:pt x="107" y="21"/>
                  </a:lnTo>
                  <a:lnTo>
                    <a:pt x="6" y="47"/>
                  </a:lnTo>
                  <a:lnTo>
                    <a:pt x="0" y="26"/>
                  </a:lnTo>
                  <a:lnTo>
                    <a:pt x="103" y="0"/>
                  </a:lnTo>
                  <a:close/>
                </a:path>
              </a:pathLst>
            </a:custGeom>
            <a:solidFill>
              <a:srgbClr val="FFFFFF"/>
            </a:solidFill>
            <a:ln w="9525">
              <a:noFill/>
              <a:round/>
              <a:headEnd/>
              <a:tailEnd/>
            </a:ln>
          </p:spPr>
          <p:txBody>
            <a:bodyPr/>
            <a:lstStyle/>
            <a:p>
              <a:endParaRPr lang="en-US"/>
            </a:p>
          </p:txBody>
        </p:sp>
        <p:sp>
          <p:nvSpPr>
            <p:cNvPr id="50217" name="Freeform 41"/>
            <p:cNvSpPr>
              <a:spLocks/>
            </p:cNvSpPr>
            <p:nvPr/>
          </p:nvSpPr>
          <p:spPr bwMode="auto">
            <a:xfrm>
              <a:off x="3853745" y="1971653"/>
              <a:ext cx="150988" cy="76200"/>
            </a:xfrm>
            <a:custGeom>
              <a:avLst/>
              <a:gdLst>
                <a:gd name="T0" fmla="*/ 2147483647 w 107"/>
                <a:gd name="T1" fmla="*/ 0 h 48"/>
                <a:gd name="T2" fmla="*/ 2147483647 w 107"/>
                <a:gd name="T3" fmla="*/ 2147483647 h 48"/>
                <a:gd name="T4" fmla="*/ 2147483647 w 107"/>
                <a:gd name="T5" fmla="*/ 2147483647 h 48"/>
                <a:gd name="T6" fmla="*/ 0 w 107"/>
                <a:gd name="T7" fmla="*/ 2147483647 h 48"/>
                <a:gd name="T8" fmla="*/ 2147483647 w 107"/>
                <a:gd name="T9" fmla="*/ 0 h 48"/>
                <a:gd name="T10" fmla="*/ 0 60000 65536"/>
                <a:gd name="T11" fmla="*/ 0 60000 65536"/>
                <a:gd name="T12" fmla="*/ 0 60000 65536"/>
                <a:gd name="T13" fmla="*/ 0 60000 65536"/>
                <a:gd name="T14" fmla="*/ 0 60000 65536"/>
                <a:gd name="T15" fmla="*/ 0 w 107"/>
                <a:gd name="T16" fmla="*/ 0 h 48"/>
                <a:gd name="T17" fmla="*/ 107 w 107"/>
                <a:gd name="T18" fmla="*/ 48 h 48"/>
              </a:gdLst>
              <a:ahLst/>
              <a:cxnLst>
                <a:cxn ang="T10">
                  <a:pos x="T0" y="T1"/>
                </a:cxn>
                <a:cxn ang="T11">
                  <a:pos x="T2" y="T3"/>
                </a:cxn>
                <a:cxn ang="T12">
                  <a:pos x="T4" y="T5"/>
                </a:cxn>
                <a:cxn ang="T13">
                  <a:pos x="T6" y="T7"/>
                </a:cxn>
                <a:cxn ang="T14">
                  <a:pos x="T8" y="T9"/>
                </a:cxn>
              </a:cxnLst>
              <a:rect l="T15" t="T16" r="T17" b="T18"/>
              <a:pathLst>
                <a:path w="107" h="48">
                  <a:moveTo>
                    <a:pt x="102" y="0"/>
                  </a:moveTo>
                  <a:lnTo>
                    <a:pt x="107" y="20"/>
                  </a:lnTo>
                  <a:lnTo>
                    <a:pt x="6" y="48"/>
                  </a:lnTo>
                  <a:lnTo>
                    <a:pt x="0" y="26"/>
                  </a:lnTo>
                  <a:lnTo>
                    <a:pt x="102" y="0"/>
                  </a:lnTo>
                  <a:close/>
                </a:path>
              </a:pathLst>
            </a:custGeom>
            <a:solidFill>
              <a:srgbClr val="FFFFFF"/>
            </a:solidFill>
            <a:ln w="9525">
              <a:noFill/>
              <a:round/>
              <a:headEnd/>
              <a:tailEnd/>
            </a:ln>
          </p:spPr>
          <p:txBody>
            <a:bodyPr/>
            <a:lstStyle/>
            <a:p>
              <a:endParaRPr lang="en-US"/>
            </a:p>
          </p:txBody>
        </p:sp>
        <p:sp>
          <p:nvSpPr>
            <p:cNvPr id="50218" name="Freeform 42"/>
            <p:cNvSpPr>
              <a:spLocks/>
            </p:cNvSpPr>
            <p:nvPr/>
          </p:nvSpPr>
          <p:spPr bwMode="auto">
            <a:xfrm>
              <a:off x="4140200" y="1889108"/>
              <a:ext cx="152400" cy="73025"/>
            </a:xfrm>
            <a:custGeom>
              <a:avLst/>
              <a:gdLst>
                <a:gd name="T0" fmla="*/ 2147483647 w 108"/>
                <a:gd name="T1" fmla="*/ 0 h 46"/>
                <a:gd name="T2" fmla="*/ 2147483647 w 108"/>
                <a:gd name="T3" fmla="*/ 2147483647 h 46"/>
                <a:gd name="T4" fmla="*/ 2147483647 w 108"/>
                <a:gd name="T5" fmla="*/ 2147483647 h 46"/>
                <a:gd name="T6" fmla="*/ 0 w 108"/>
                <a:gd name="T7" fmla="*/ 2147483647 h 46"/>
                <a:gd name="T8" fmla="*/ 2147483647 w 108"/>
                <a:gd name="T9" fmla="*/ 0 h 46"/>
                <a:gd name="T10" fmla="*/ 0 60000 65536"/>
                <a:gd name="T11" fmla="*/ 0 60000 65536"/>
                <a:gd name="T12" fmla="*/ 0 60000 65536"/>
                <a:gd name="T13" fmla="*/ 0 60000 65536"/>
                <a:gd name="T14" fmla="*/ 0 60000 65536"/>
                <a:gd name="T15" fmla="*/ 0 w 108"/>
                <a:gd name="T16" fmla="*/ 0 h 46"/>
                <a:gd name="T17" fmla="*/ 108 w 108"/>
                <a:gd name="T18" fmla="*/ 46 h 46"/>
              </a:gdLst>
              <a:ahLst/>
              <a:cxnLst>
                <a:cxn ang="T10">
                  <a:pos x="T0" y="T1"/>
                </a:cxn>
                <a:cxn ang="T11">
                  <a:pos x="T2" y="T3"/>
                </a:cxn>
                <a:cxn ang="T12">
                  <a:pos x="T4" y="T5"/>
                </a:cxn>
                <a:cxn ang="T13">
                  <a:pos x="T6" y="T7"/>
                </a:cxn>
                <a:cxn ang="T14">
                  <a:pos x="T8" y="T9"/>
                </a:cxn>
              </a:cxnLst>
              <a:rect l="T15" t="T16" r="T17" b="T18"/>
              <a:pathLst>
                <a:path w="108" h="46">
                  <a:moveTo>
                    <a:pt x="103" y="0"/>
                  </a:moveTo>
                  <a:lnTo>
                    <a:pt x="108" y="20"/>
                  </a:lnTo>
                  <a:lnTo>
                    <a:pt x="7" y="46"/>
                  </a:lnTo>
                  <a:lnTo>
                    <a:pt x="0" y="26"/>
                  </a:lnTo>
                  <a:lnTo>
                    <a:pt x="103" y="0"/>
                  </a:lnTo>
                  <a:close/>
                </a:path>
              </a:pathLst>
            </a:custGeom>
            <a:solidFill>
              <a:schemeClr val="hlink"/>
            </a:solidFill>
            <a:ln w="9525">
              <a:noFill/>
              <a:round/>
              <a:headEnd/>
              <a:tailEnd/>
            </a:ln>
          </p:spPr>
          <p:txBody>
            <a:bodyPr/>
            <a:lstStyle/>
            <a:p>
              <a:endParaRPr lang="en-US"/>
            </a:p>
          </p:txBody>
        </p:sp>
        <p:sp>
          <p:nvSpPr>
            <p:cNvPr id="50219" name="Freeform 43"/>
            <p:cNvSpPr>
              <a:spLocks/>
            </p:cNvSpPr>
            <p:nvPr/>
          </p:nvSpPr>
          <p:spPr bwMode="auto">
            <a:xfrm>
              <a:off x="4428067" y="1803378"/>
              <a:ext cx="152400" cy="76200"/>
            </a:xfrm>
            <a:custGeom>
              <a:avLst/>
              <a:gdLst>
                <a:gd name="T0" fmla="*/ 2147483647 w 108"/>
                <a:gd name="T1" fmla="*/ 0 h 48"/>
                <a:gd name="T2" fmla="*/ 2147483647 w 108"/>
                <a:gd name="T3" fmla="*/ 2147483647 h 48"/>
                <a:gd name="T4" fmla="*/ 2147483647 w 108"/>
                <a:gd name="T5" fmla="*/ 2147483647 h 48"/>
                <a:gd name="T6" fmla="*/ 0 w 108"/>
                <a:gd name="T7" fmla="*/ 2147483647 h 48"/>
                <a:gd name="T8" fmla="*/ 2147483647 w 108"/>
                <a:gd name="T9" fmla="*/ 0 h 48"/>
                <a:gd name="T10" fmla="*/ 0 60000 65536"/>
                <a:gd name="T11" fmla="*/ 0 60000 65536"/>
                <a:gd name="T12" fmla="*/ 0 60000 65536"/>
                <a:gd name="T13" fmla="*/ 0 60000 65536"/>
                <a:gd name="T14" fmla="*/ 0 60000 65536"/>
                <a:gd name="T15" fmla="*/ 0 w 108"/>
                <a:gd name="T16" fmla="*/ 0 h 48"/>
                <a:gd name="T17" fmla="*/ 108 w 108"/>
                <a:gd name="T18" fmla="*/ 48 h 48"/>
              </a:gdLst>
              <a:ahLst/>
              <a:cxnLst>
                <a:cxn ang="T10">
                  <a:pos x="T0" y="T1"/>
                </a:cxn>
                <a:cxn ang="T11">
                  <a:pos x="T2" y="T3"/>
                </a:cxn>
                <a:cxn ang="T12">
                  <a:pos x="T4" y="T5"/>
                </a:cxn>
                <a:cxn ang="T13">
                  <a:pos x="T6" y="T7"/>
                </a:cxn>
                <a:cxn ang="T14">
                  <a:pos x="T8" y="T9"/>
                </a:cxn>
              </a:cxnLst>
              <a:rect l="T15" t="T16" r="T17" b="T18"/>
              <a:pathLst>
                <a:path w="108" h="48">
                  <a:moveTo>
                    <a:pt x="103" y="0"/>
                  </a:moveTo>
                  <a:lnTo>
                    <a:pt x="108" y="22"/>
                  </a:lnTo>
                  <a:lnTo>
                    <a:pt x="7" y="48"/>
                  </a:lnTo>
                  <a:lnTo>
                    <a:pt x="0" y="28"/>
                  </a:lnTo>
                  <a:lnTo>
                    <a:pt x="103" y="0"/>
                  </a:lnTo>
                  <a:close/>
                </a:path>
              </a:pathLst>
            </a:custGeom>
            <a:solidFill>
              <a:schemeClr val="hlink"/>
            </a:solidFill>
            <a:ln w="9525">
              <a:noFill/>
              <a:round/>
              <a:headEnd/>
              <a:tailEnd/>
            </a:ln>
          </p:spPr>
          <p:txBody>
            <a:bodyPr/>
            <a:lstStyle/>
            <a:p>
              <a:endParaRPr lang="en-US"/>
            </a:p>
          </p:txBody>
        </p:sp>
        <p:sp>
          <p:nvSpPr>
            <p:cNvPr id="50220" name="Freeform 44"/>
            <p:cNvSpPr>
              <a:spLocks/>
            </p:cNvSpPr>
            <p:nvPr/>
          </p:nvSpPr>
          <p:spPr bwMode="auto">
            <a:xfrm>
              <a:off x="4715933" y="1720829"/>
              <a:ext cx="152400" cy="74613"/>
            </a:xfrm>
            <a:custGeom>
              <a:avLst/>
              <a:gdLst>
                <a:gd name="T0" fmla="*/ 2147483647 w 108"/>
                <a:gd name="T1" fmla="*/ 0 h 47"/>
                <a:gd name="T2" fmla="*/ 2147483647 w 108"/>
                <a:gd name="T3" fmla="*/ 2147483647 h 47"/>
                <a:gd name="T4" fmla="*/ 2147483647 w 108"/>
                <a:gd name="T5" fmla="*/ 2147483647 h 47"/>
                <a:gd name="T6" fmla="*/ 0 w 108"/>
                <a:gd name="T7" fmla="*/ 2147483647 h 47"/>
                <a:gd name="T8" fmla="*/ 2147483647 w 108"/>
                <a:gd name="T9" fmla="*/ 0 h 47"/>
                <a:gd name="T10" fmla="*/ 0 60000 65536"/>
                <a:gd name="T11" fmla="*/ 0 60000 65536"/>
                <a:gd name="T12" fmla="*/ 0 60000 65536"/>
                <a:gd name="T13" fmla="*/ 0 60000 65536"/>
                <a:gd name="T14" fmla="*/ 0 60000 65536"/>
                <a:gd name="T15" fmla="*/ 0 w 108"/>
                <a:gd name="T16" fmla="*/ 0 h 47"/>
                <a:gd name="T17" fmla="*/ 108 w 108"/>
                <a:gd name="T18" fmla="*/ 47 h 47"/>
              </a:gdLst>
              <a:ahLst/>
              <a:cxnLst>
                <a:cxn ang="T10">
                  <a:pos x="T0" y="T1"/>
                </a:cxn>
                <a:cxn ang="T11">
                  <a:pos x="T2" y="T3"/>
                </a:cxn>
                <a:cxn ang="T12">
                  <a:pos x="T4" y="T5"/>
                </a:cxn>
                <a:cxn ang="T13">
                  <a:pos x="T6" y="T7"/>
                </a:cxn>
                <a:cxn ang="T14">
                  <a:pos x="T8" y="T9"/>
                </a:cxn>
              </a:cxnLst>
              <a:rect l="T15" t="T16" r="T17" b="T18"/>
              <a:pathLst>
                <a:path w="108" h="47">
                  <a:moveTo>
                    <a:pt x="103" y="0"/>
                  </a:moveTo>
                  <a:lnTo>
                    <a:pt x="108" y="21"/>
                  </a:lnTo>
                  <a:lnTo>
                    <a:pt x="7" y="47"/>
                  </a:lnTo>
                  <a:lnTo>
                    <a:pt x="0" y="26"/>
                  </a:lnTo>
                  <a:lnTo>
                    <a:pt x="103" y="0"/>
                  </a:lnTo>
                  <a:close/>
                </a:path>
              </a:pathLst>
            </a:custGeom>
            <a:solidFill>
              <a:schemeClr val="hlink"/>
            </a:solidFill>
            <a:ln w="9525">
              <a:noFill/>
              <a:round/>
              <a:headEnd/>
              <a:tailEnd/>
            </a:ln>
          </p:spPr>
          <p:txBody>
            <a:bodyPr/>
            <a:lstStyle/>
            <a:p>
              <a:endParaRPr lang="en-US"/>
            </a:p>
          </p:txBody>
        </p:sp>
        <p:sp>
          <p:nvSpPr>
            <p:cNvPr id="50221" name="Freeform 45"/>
            <p:cNvSpPr>
              <a:spLocks/>
            </p:cNvSpPr>
            <p:nvPr/>
          </p:nvSpPr>
          <p:spPr bwMode="auto">
            <a:xfrm>
              <a:off x="5003802" y="1650979"/>
              <a:ext cx="103012" cy="60325"/>
            </a:xfrm>
            <a:custGeom>
              <a:avLst/>
              <a:gdLst>
                <a:gd name="T0" fmla="*/ 2147483647 w 73"/>
                <a:gd name="T1" fmla="*/ 2147483647 h 38"/>
                <a:gd name="T2" fmla="*/ 2147483647 w 73"/>
                <a:gd name="T3" fmla="*/ 0 h 38"/>
                <a:gd name="T4" fmla="*/ 0 w 73"/>
                <a:gd name="T5" fmla="*/ 2147483647 h 38"/>
                <a:gd name="T6" fmla="*/ 2147483647 w 73"/>
                <a:gd name="T7" fmla="*/ 2147483647 h 38"/>
                <a:gd name="T8" fmla="*/ 2147483647 w 73"/>
                <a:gd name="T9" fmla="*/ 2147483647 h 38"/>
                <a:gd name="T10" fmla="*/ 2147483647 w 73"/>
                <a:gd name="T11" fmla="*/ 2147483647 h 38"/>
                <a:gd name="T12" fmla="*/ 0 60000 65536"/>
                <a:gd name="T13" fmla="*/ 0 60000 65536"/>
                <a:gd name="T14" fmla="*/ 0 60000 65536"/>
                <a:gd name="T15" fmla="*/ 0 60000 65536"/>
                <a:gd name="T16" fmla="*/ 0 60000 65536"/>
                <a:gd name="T17" fmla="*/ 0 60000 65536"/>
                <a:gd name="T18" fmla="*/ 0 w 73"/>
                <a:gd name="T19" fmla="*/ 0 h 38"/>
                <a:gd name="T20" fmla="*/ 73 w 73"/>
                <a:gd name="T21" fmla="*/ 38 h 38"/>
              </a:gdLst>
              <a:ahLst/>
              <a:cxnLst>
                <a:cxn ang="T12">
                  <a:pos x="T0" y="T1"/>
                </a:cxn>
                <a:cxn ang="T13">
                  <a:pos x="T2" y="T3"/>
                </a:cxn>
                <a:cxn ang="T14">
                  <a:pos x="T4" y="T5"/>
                </a:cxn>
                <a:cxn ang="T15">
                  <a:pos x="T6" y="T7"/>
                </a:cxn>
                <a:cxn ang="T16">
                  <a:pos x="T8" y="T9"/>
                </a:cxn>
                <a:cxn ang="T17">
                  <a:pos x="T10" y="T11"/>
                </a:cxn>
              </a:cxnLst>
              <a:rect l="T18" t="T19" r="T20" b="T21"/>
              <a:pathLst>
                <a:path w="73" h="38">
                  <a:moveTo>
                    <a:pt x="70" y="10"/>
                  </a:moveTo>
                  <a:lnTo>
                    <a:pt x="69" y="0"/>
                  </a:lnTo>
                  <a:lnTo>
                    <a:pt x="0" y="18"/>
                  </a:lnTo>
                  <a:lnTo>
                    <a:pt x="7" y="38"/>
                  </a:lnTo>
                  <a:lnTo>
                    <a:pt x="73" y="21"/>
                  </a:lnTo>
                  <a:lnTo>
                    <a:pt x="70" y="10"/>
                  </a:lnTo>
                  <a:close/>
                </a:path>
              </a:pathLst>
            </a:custGeom>
            <a:solidFill>
              <a:schemeClr val="hlink"/>
            </a:solidFill>
            <a:ln w="9525">
              <a:noFill/>
              <a:round/>
              <a:headEnd/>
              <a:tailEnd/>
            </a:ln>
          </p:spPr>
          <p:txBody>
            <a:bodyPr/>
            <a:lstStyle/>
            <a:p>
              <a:endParaRPr lang="en-US"/>
            </a:p>
          </p:txBody>
        </p:sp>
        <p:sp>
          <p:nvSpPr>
            <p:cNvPr id="50222" name="Freeform 46"/>
            <p:cNvSpPr>
              <a:spLocks noEditPoints="1"/>
            </p:cNvSpPr>
            <p:nvPr/>
          </p:nvSpPr>
          <p:spPr bwMode="auto">
            <a:xfrm>
              <a:off x="2968978" y="1987529"/>
              <a:ext cx="1782234" cy="2524125"/>
            </a:xfrm>
            <a:custGeom>
              <a:avLst/>
              <a:gdLst>
                <a:gd name="T0" fmla="*/ 2147483647 w 1263"/>
                <a:gd name="T1" fmla="*/ 0 h 1590"/>
                <a:gd name="T2" fmla="*/ 2147483647 w 1263"/>
                <a:gd name="T3" fmla="*/ 2147483647 h 1590"/>
                <a:gd name="T4" fmla="*/ 2147483647 w 1263"/>
                <a:gd name="T5" fmla="*/ 2147483647 h 1590"/>
                <a:gd name="T6" fmla="*/ 2147483647 w 1263"/>
                <a:gd name="T7" fmla="*/ 2147483647 h 1590"/>
                <a:gd name="T8" fmla="*/ 2147483647 w 1263"/>
                <a:gd name="T9" fmla="*/ 2147483647 h 1590"/>
                <a:gd name="T10" fmla="*/ 2147483647 w 1263"/>
                <a:gd name="T11" fmla="*/ 2147483647 h 1590"/>
                <a:gd name="T12" fmla="*/ 2147483647 w 1263"/>
                <a:gd name="T13" fmla="*/ 2147483647 h 1590"/>
                <a:gd name="T14" fmla="*/ 2147483647 w 1263"/>
                <a:gd name="T15" fmla="*/ 2147483647 h 1590"/>
                <a:gd name="T16" fmla="*/ 2147483647 w 1263"/>
                <a:gd name="T17" fmla="*/ 2147483647 h 1590"/>
                <a:gd name="T18" fmla="*/ 2147483647 w 1263"/>
                <a:gd name="T19" fmla="*/ 2147483647 h 1590"/>
                <a:gd name="T20" fmla="*/ 0 w 1263"/>
                <a:gd name="T21" fmla="*/ 2147483647 h 1590"/>
                <a:gd name="T22" fmla="*/ 2147483647 w 1263"/>
                <a:gd name="T23" fmla="*/ 2147483647 h 1590"/>
                <a:gd name="T24" fmla="*/ 2147483647 w 1263"/>
                <a:gd name="T25" fmla="*/ 2147483647 h 1590"/>
                <a:gd name="T26" fmla="*/ 2147483647 w 1263"/>
                <a:gd name="T27" fmla="*/ 2147483647 h 1590"/>
                <a:gd name="T28" fmla="*/ 2147483647 w 1263"/>
                <a:gd name="T29" fmla="*/ 2147483647 h 1590"/>
                <a:gd name="T30" fmla="*/ 2147483647 w 1263"/>
                <a:gd name="T31" fmla="*/ 2147483647 h 1590"/>
                <a:gd name="T32" fmla="*/ 2147483647 w 1263"/>
                <a:gd name="T33" fmla="*/ 2147483647 h 1590"/>
                <a:gd name="T34" fmla="*/ 2147483647 w 1263"/>
                <a:gd name="T35" fmla="*/ 2147483647 h 1590"/>
                <a:gd name="T36" fmla="*/ 2147483647 w 1263"/>
                <a:gd name="T37" fmla="*/ 2147483647 h 1590"/>
                <a:gd name="T38" fmla="*/ 2147483647 w 1263"/>
                <a:gd name="T39" fmla="*/ 2147483647 h 1590"/>
                <a:gd name="T40" fmla="*/ 2147483647 w 1263"/>
                <a:gd name="T41" fmla="*/ 2147483647 h 1590"/>
                <a:gd name="T42" fmla="*/ 2147483647 w 1263"/>
                <a:gd name="T43" fmla="*/ 2147483647 h 1590"/>
                <a:gd name="T44" fmla="*/ 2147483647 w 1263"/>
                <a:gd name="T45" fmla="*/ 2147483647 h 1590"/>
                <a:gd name="T46" fmla="*/ 2147483647 w 1263"/>
                <a:gd name="T47" fmla="*/ 2147483647 h 1590"/>
                <a:gd name="T48" fmla="*/ 2147483647 w 1263"/>
                <a:gd name="T49" fmla="*/ 2147483647 h 1590"/>
                <a:gd name="T50" fmla="*/ 2147483647 w 1263"/>
                <a:gd name="T51" fmla="*/ 2147483647 h 1590"/>
                <a:gd name="T52" fmla="*/ 2147483647 w 1263"/>
                <a:gd name="T53" fmla="*/ 0 h 1590"/>
                <a:gd name="T54" fmla="*/ 2147483647 w 1263"/>
                <a:gd name="T55" fmla="*/ 2147483647 h 1590"/>
                <a:gd name="T56" fmla="*/ 2147483647 w 1263"/>
                <a:gd name="T57" fmla="*/ 2147483647 h 1590"/>
                <a:gd name="T58" fmla="*/ 2147483647 w 1263"/>
                <a:gd name="T59" fmla="*/ 2147483647 h 1590"/>
                <a:gd name="T60" fmla="*/ 2147483647 w 1263"/>
                <a:gd name="T61" fmla="*/ 2147483647 h 1590"/>
                <a:gd name="T62" fmla="*/ 2147483647 w 1263"/>
                <a:gd name="T63" fmla="*/ 2147483647 h 1590"/>
                <a:gd name="T64" fmla="*/ 2147483647 w 1263"/>
                <a:gd name="T65" fmla="*/ 2147483647 h 1590"/>
                <a:gd name="T66" fmla="*/ 2147483647 w 1263"/>
                <a:gd name="T67" fmla="*/ 2147483647 h 1590"/>
                <a:gd name="T68" fmla="*/ 2147483647 w 1263"/>
                <a:gd name="T69" fmla="*/ 2147483647 h 1590"/>
                <a:gd name="T70" fmla="*/ 2147483647 w 1263"/>
                <a:gd name="T71" fmla="*/ 2147483647 h 1590"/>
                <a:gd name="T72" fmla="*/ 2147483647 w 1263"/>
                <a:gd name="T73" fmla="*/ 2147483647 h 1590"/>
                <a:gd name="T74" fmla="*/ 2147483647 w 1263"/>
                <a:gd name="T75" fmla="*/ 2147483647 h 1590"/>
                <a:gd name="T76" fmla="*/ 2147483647 w 1263"/>
                <a:gd name="T77" fmla="*/ 2147483647 h 1590"/>
                <a:gd name="T78" fmla="*/ 2147483647 w 1263"/>
                <a:gd name="T79" fmla="*/ 2147483647 h 1590"/>
                <a:gd name="T80" fmla="*/ 2147483647 w 1263"/>
                <a:gd name="T81" fmla="*/ 2147483647 h 1590"/>
                <a:gd name="T82" fmla="*/ 2147483647 w 1263"/>
                <a:gd name="T83" fmla="*/ 2147483647 h 1590"/>
                <a:gd name="T84" fmla="*/ 2147483647 w 1263"/>
                <a:gd name="T85" fmla="*/ 2147483647 h 1590"/>
                <a:gd name="T86" fmla="*/ 2147483647 w 1263"/>
                <a:gd name="T87" fmla="*/ 2147483647 h 1590"/>
                <a:gd name="T88" fmla="*/ 2147483647 w 1263"/>
                <a:gd name="T89" fmla="*/ 2147483647 h 1590"/>
                <a:gd name="T90" fmla="*/ 2147483647 w 1263"/>
                <a:gd name="T91" fmla="*/ 2147483647 h 1590"/>
                <a:gd name="T92" fmla="*/ 2147483647 w 1263"/>
                <a:gd name="T93" fmla="*/ 2147483647 h 1590"/>
                <a:gd name="T94" fmla="*/ 2147483647 w 1263"/>
                <a:gd name="T95" fmla="*/ 2147483647 h 1590"/>
                <a:gd name="T96" fmla="*/ 2147483647 w 1263"/>
                <a:gd name="T97" fmla="*/ 2147483647 h 1590"/>
                <a:gd name="T98" fmla="*/ 2147483647 w 1263"/>
                <a:gd name="T99" fmla="*/ 2147483647 h 1590"/>
                <a:gd name="T100" fmla="*/ 2147483647 w 1263"/>
                <a:gd name="T101" fmla="*/ 2147483647 h 1590"/>
                <a:gd name="T102" fmla="*/ 2147483647 w 1263"/>
                <a:gd name="T103" fmla="*/ 2147483647 h 1590"/>
                <a:gd name="T104" fmla="*/ 2147483647 w 1263"/>
                <a:gd name="T105" fmla="*/ 2147483647 h 1590"/>
                <a:gd name="T106" fmla="*/ 2147483647 w 1263"/>
                <a:gd name="T107" fmla="*/ 2147483647 h 159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263"/>
                <a:gd name="T163" fmla="*/ 0 h 1590"/>
                <a:gd name="T164" fmla="*/ 1263 w 1263"/>
                <a:gd name="T165" fmla="*/ 1590 h 159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263" h="1590">
                  <a:moveTo>
                    <a:pt x="320" y="0"/>
                  </a:moveTo>
                  <a:lnTo>
                    <a:pt x="299" y="8"/>
                  </a:lnTo>
                  <a:lnTo>
                    <a:pt x="261" y="25"/>
                  </a:lnTo>
                  <a:lnTo>
                    <a:pt x="225" y="44"/>
                  </a:lnTo>
                  <a:lnTo>
                    <a:pt x="190" y="64"/>
                  </a:lnTo>
                  <a:lnTo>
                    <a:pt x="154" y="87"/>
                  </a:lnTo>
                  <a:lnTo>
                    <a:pt x="121" y="111"/>
                  </a:lnTo>
                  <a:lnTo>
                    <a:pt x="88" y="136"/>
                  </a:lnTo>
                  <a:lnTo>
                    <a:pt x="57" y="163"/>
                  </a:lnTo>
                  <a:lnTo>
                    <a:pt x="28" y="191"/>
                  </a:lnTo>
                  <a:lnTo>
                    <a:pt x="0" y="219"/>
                  </a:lnTo>
                  <a:lnTo>
                    <a:pt x="30" y="186"/>
                  </a:lnTo>
                  <a:lnTo>
                    <a:pt x="62" y="155"/>
                  </a:lnTo>
                  <a:lnTo>
                    <a:pt x="95" y="126"/>
                  </a:lnTo>
                  <a:lnTo>
                    <a:pt x="129" y="100"/>
                  </a:lnTo>
                  <a:lnTo>
                    <a:pt x="167" y="74"/>
                  </a:lnTo>
                  <a:lnTo>
                    <a:pt x="206" y="51"/>
                  </a:lnTo>
                  <a:lnTo>
                    <a:pt x="247" y="30"/>
                  </a:lnTo>
                  <a:lnTo>
                    <a:pt x="289" y="12"/>
                  </a:lnTo>
                  <a:lnTo>
                    <a:pt x="292" y="10"/>
                  </a:lnTo>
                  <a:lnTo>
                    <a:pt x="297" y="8"/>
                  </a:lnTo>
                  <a:lnTo>
                    <a:pt x="300" y="7"/>
                  </a:lnTo>
                  <a:lnTo>
                    <a:pt x="305" y="5"/>
                  </a:lnTo>
                  <a:lnTo>
                    <a:pt x="309" y="3"/>
                  </a:lnTo>
                  <a:lnTo>
                    <a:pt x="312" y="2"/>
                  </a:lnTo>
                  <a:lnTo>
                    <a:pt x="317" y="2"/>
                  </a:lnTo>
                  <a:lnTo>
                    <a:pt x="320" y="0"/>
                  </a:lnTo>
                  <a:close/>
                  <a:moveTo>
                    <a:pt x="945" y="1590"/>
                  </a:moveTo>
                  <a:lnTo>
                    <a:pt x="964" y="1582"/>
                  </a:lnTo>
                  <a:lnTo>
                    <a:pt x="1002" y="1564"/>
                  </a:lnTo>
                  <a:lnTo>
                    <a:pt x="1039" y="1546"/>
                  </a:lnTo>
                  <a:lnTo>
                    <a:pt x="1075" y="1525"/>
                  </a:lnTo>
                  <a:lnTo>
                    <a:pt x="1109" y="1502"/>
                  </a:lnTo>
                  <a:lnTo>
                    <a:pt x="1144" y="1480"/>
                  </a:lnTo>
                  <a:lnTo>
                    <a:pt x="1175" y="1453"/>
                  </a:lnTo>
                  <a:lnTo>
                    <a:pt x="1206" y="1427"/>
                  </a:lnTo>
                  <a:lnTo>
                    <a:pt x="1237" y="1398"/>
                  </a:lnTo>
                  <a:lnTo>
                    <a:pt x="1263" y="1370"/>
                  </a:lnTo>
                  <a:lnTo>
                    <a:pt x="1233" y="1403"/>
                  </a:lnTo>
                  <a:lnTo>
                    <a:pt x="1202" y="1434"/>
                  </a:lnTo>
                  <a:lnTo>
                    <a:pt x="1170" y="1463"/>
                  </a:lnTo>
                  <a:lnTo>
                    <a:pt x="1134" y="1491"/>
                  </a:lnTo>
                  <a:lnTo>
                    <a:pt x="1096" y="1515"/>
                  </a:lnTo>
                  <a:lnTo>
                    <a:pt x="1059" y="1538"/>
                  </a:lnTo>
                  <a:lnTo>
                    <a:pt x="1018" y="1559"/>
                  </a:lnTo>
                  <a:lnTo>
                    <a:pt x="976" y="1579"/>
                  </a:lnTo>
                  <a:lnTo>
                    <a:pt x="971" y="1579"/>
                  </a:lnTo>
                  <a:lnTo>
                    <a:pt x="967" y="1581"/>
                  </a:lnTo>
                  <a:lnTo>
                    <a:pt x="963" y="1582"/>
                  </a:lnTo>
                  <a:lnTo>
                    <a:pt x="959" y="1584"/>
                  </a:lnTo>
                  <a:lnTo>
                    <a:pt x="956" y="1586"/>
                  </a:lnTo>
                  <a:lnTo>
                    <a:pt x="951" y="1587"/>
                  </a:lnTo>
                  <a:lnTo>
                    <a:pt x="948" y="1589"/>
                  </a:lnTo>
                  <a:lnTo>
                    <a:pt x="945" y="1590"/>
                  </a:lnTo>
                  <a:close/>
                </a:path>
              </a:pathLst>
            </a:custGeom>
            <a:solidFill>
              <a:srgbClr val="59BCFF"/>
            </a:solidFill>
            <a:ln w="9525">
              <a:noFill/>
              <a:round/>
              <a:headEnd/>
              <a:tailEnd/>
            </a:ln>
          </p:spPr>
          <p:txBody>
            <a:bodyPr/>
            <a:lstStyle/>
            <a:p>
              <a:endParaRPr lang="en-US"/>
            </a:p>
          </p:txBody>
        </p:sp>
        <p:sp>
          <p:nvSpPr>
            <p:cNvPr id="50223" name="Freeform 47"/>
            <p:cNvSpPr>
              <a:spLocks noEditPoints="1"/>
            </p:cNvSpPr>
            <p:nvPr/>
          </p:nvSpPr>
          <p:spPr bwMode="auto">
            <a:xfrm>
              <a:off x="2880078" y="1941491"/>
              <a:ext cx="1962855" cy="2614612"/>
            </a:xfrm>
            <a:custGeom>
              <a:avLst/>
              <a:gdLst>
                <a:gd name="T0" fmla="*/ 2147483647 w 1391"/>
                <a:gd name="T1" fmla="*/ 2147483647 h 1647"/>
                <a:gd name="T2" fmla="*/ 2147483647 w 1391"/>
                <a:gd name="T3" fmla="*/ 2147483647 h 1647"/>
                <a:gd name="T4" fmla="*/ 2147483647 w 1391"/>
                <a:gd name="T5" fmla="*/ 2147483647 h 1647"/>
                <a:gd name="T6" fmla="*/ 2147483647 w 1391"/>
                <a:gd name="T7" fmla="*/ 2147483647 h 1647"/>
                <a:gd name="T8" fmla="*/ 2147483647 w 1391"/>
                <a:gd name="T9" fmla="*/ 2147483647 h 1647"/>
                <a:gd name="T10" fmla="*/ 2147483647 w 1391"/>
                <a:gd name="T11" fmla="*/ 2147483647 h 1647"/>
                <a:gd name="T12" fmla="*/ 2147483647 w 1391"/>
                <a:gd name="T13" fmla="*/ 2147483647 h 1647"/>
                <a:gd name="T14" fmla="*/ 2147483647 w 1391"/>
                <a:gd name="T15" fmla="*/ 2147483647 h 1647"/>
                <a:gd name="T16" fmla="*/ 2147483647 w 1391"/>
                <a:gd name="T17" fmla="*/ 2147483647 h 1647"/>
                <a:gd name="T18" fmla="*/ 2147483647 w 1391"/>
                <a:gd name="T19" fmla="*/ 2147483647 h 1647"/>
                <a:gd name="T20" fmla="*/ 2147483647 w 1391"/>
                <a:gd name="T21" fmla="*/ 2147483647 h 1647"/>
                <a:gd name="T22" fmla="*/ 2147483647 w 1391"/>
                <a:gd name="T23" fmla="*/ 2147483647 h 1647"/>
                <a:gd name="T24" fmla="*/ 2147483647 w 1391"/>
                <a:gd name="T25" fmla="*/ 2147483647 h 1647"/>
                <a:gd name="T26" fmla="*/ 2147483647 w 1391"/>
                <a:gd name="T27" fmla="*/ 2147483647 h 1647"/>
                <a:gd name="T28" fmla="*/ 2147483647 w 1391"/>
                <a:gd name="T29" fmla="*/ 2147483647 h 1647"/>
                <a:gd name="T30" fmla="*/ 2147483647 w 1391"/>
                <a:gd name="T31" fmla="*/ 2147483647 h 1647"/>
                <a:gd name="T32" fmla="*/ 2147483647 w 1391"/>
                <a:gd name="T33" fmla="*/ 2147483647 h 1647"/>
                <a:gd name="T34" fmla="*/ 2147483647 w 1391"/>
                <a:gd name="T35" fmla="*/ 2147483647 h 1647"/>
                <a:gd name="T36" fmla="*/ 2147483647 w 1391"/>
                <a:gd name="T37" fmla="*/ 2147483647 h 1647"/>
                <a:gd name="T38" fmla="*/ 2147483647 w 1391"/>
                <a:gd name="T39" fmla="*/ 2147483647 h 1647"/>
                <a:gd name="T40" fmla="*/ 2147483647 w 1391"/>
                <a:gd name="T41" fmla="*/ 2147483647 h 1647"/>
                <a:gd name="T42" fmla="*/ 2147483647 w 1391"/>
                <a:gd name="T43" fmla="*/ 2147483647 h 1647"/>
                <a:gd name="T44" fmla="*/ 2147483647 w 1391"/>
                <a:gd name="T45" fmla="*/ 2147483647 h 1647"/>
                <a:gd name="T46" fmla="*/ 2147483647 w 1391"/>
                <a:gd name="T47" fmla="*/ 2147483647 h 1647"/>
                <a:gd name="T48" fmla="*/ 2147483647 w 1391"/>
                <a:gd name="T49" fmla="*/ 2147483647 h 1647"/>
                <a:gd name="T50" fmla="*/ 2147483647 w 1391"/>
                <a:gd name="T51" fmla="*/ 2147483647 h 1647"/>
                <a:gd name="T52" fmla="*/ 2147483647 w 1391"/>
                <a:gd name="T53" fmla="*/ 2147483647 h 1647"/>
                <a:gd name="T54" fmla="*/ 2147483647 w 1391"/>
                <a:gd name="T55" fmla="*/ 2147483647 h 1647"/>
                <a:gd name="T56" fmla="*/ 2147483647 w 1391"/>
                <a:gd name="T57" fmla="*/ 2147483647 h 1647"/>
                <a:gd name="T58" fmla="*/ 2147483647 w 1391"/>
                <a:gd name="T59" fmla="*/ 2147483647 h 1647"/>
                <a:gd name="T60" fmla="*/ 2147483647 w 1391"/>
                <a:gd name="T61" fmla="*/ 2147483647 h 1647"/>
                <a:gd name="T62" fmla="*/ 2147483647 w 1391"/>
                <a:gd name="T63" fmla="*/ 2147483647 h 1647"/>
                <a:gd name="T64" fmla="*/ 2147483647 w 1391"/>
                <a:gd name="T65" fmla="*/ 2147483647 h 1647"/>
                <a:gd name="T66" fmla="*/ 2147483647 w 1391"/>
                <a:gd name="T67" fmla="*/ 2147483647 h 1647"/>
                <a:gd name="T68" fmla="*/ 2147483647 w 1391"/>
                <a:gd name="T69" fmla="*/ 2147483647 h 1647"/>
                <a:gd name="T70" fmla="*/ 2147483647 w 1391"/>
                <a:gd name="T71" fmla="*/ 2147483647 h 1647"/>
                <a:gd name="T72" fmla="*/ 2147483647 w 1391"/>
                <a:gd name="T73" fmla="*/ 2147483647 h 1647"/>
                <a:gd name="T74" fmla="*/ 2147483647 w 1391"/>
                <a:gd name="T75" fmla="*/ 2147483647 h 1647"/>
                <a:gd name="T76" fmla="*/ 2147483647 w 1391"/>
                <a:gd name="T77" fmla="*/ 2147483647 h 1647"/>
                <a:gd name="T78" fmla="*/ 2147483647 w 1391"/>
                <a:gd name="T79" fmla="*/ 2147483647 h 1647"/>
                <a:gd name="T80" fmla="*/ 2147483647 w 1391"/>
                <a:gd name="T81" fmla="*/ 2147483647 h 16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391"/>
                <a:gd name="T124" fmla="*/ 0 h 1647"/>
                <a:gd name="T125" fmla="*/ 1391 w 1391"/>
                <a:gd name="T126" fmla="*/ 1647 h 16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391" h="1647">
                  <a:moveTo>
                    <a:pt x="489" y="0"/>
                  </a:moveTo>
                  <a:lnTo>
                    <a:pt x="483" y="1"/>
                  </a:lnTo>
                  <a:lnTo>
                    <a:pt x="442" y="13"/>
                  </a:lnTo>
                  <a:lnTo>
                    <a:pt x="403" y="26"/>
                  </a:lnTo>
                  <a:lnTo>
                    <a:pt x="365" y="42"/>
                  </a:lnTo>
                  <a:lnTo>
                    <a:pt x="328" y="59"/>
                  </a:lnTo>
                  <a:lnTo>
                    <a:pt x="290" y="78"/>
                  </a:lnTo>
                  <a:lnTo>
                    <a:pt x="254" y="98"/>
                  </a:lnTo>
                  <a:lnTo>
                    <a:pt x="220" y="120"/>
                  </a:lnTo>
                  <a:lnTo>
                    <a:pt x="187" y="143"/>
                  </a:lnTo>
                  <a:lnTo>
                    <a:pt x="155" y="169"/>
                  </a:lnTo>
                  <a:lnTo>
                    <a:pt x="124" y="196"/>
                  </a:lnTo>
                  <a:lnTo>
                    <a:pt x="94" y="223"/>
                  </a:lnTo>
                  <a:lnTo>
                    <a:pt x="67" y="253"/>
                  </a:lnTo>
                  <a:lnTo>
                    <a:pt x="41" y="284"/>
                  </a:lnTo>
                  <a:lnTo>
                    <a:pt x="14" y="316"/>
                  </a:lnTo>
                  <a:lnTo>
                    <a:pt x="0" y="337"/>
                  </a:lnTo>
                  <a:lnTo>
                    <a:pt x="14" y="313"/>
                  </a:lnTo>
                  <a:lnTo>
                    <a:pt x="32" y="288"/>
                  </a:lnTo>
                  <a:lnTo>
                    <a:pt x="49" y="266"/>
                  </a:lnTo>
                  <a:lnTo>
                    <a:pt x="68" y="244"/>
                  </a:lnTo>
                  <a:lnTo>
                    <a:pt x="86" y="223"/>
                  </a:lnTo>
                  <a:lnTo>
                    <a:pt x="107" y="202"/>
                  </a:lnTo>
                  <a:lnTo>
                    <a:pt x="127" y="182"/>
                  </a:lnTo>
                  <a:lnTo>
                    <a:pt x="150" y="163"/>
                  </a:lnTo>
                  <a:lnTo>
                    <a:pt x="173" y="143"/>
                  </a:lnTo>
                  <a:lnTo>
                    <a:pt x="195" y="127"/>
                  </a:lnTo>
                  <a:lnTo>
                    <a:pt x="220" y="109"/>
                  </a:lnTo>
                  <a:lnTo>
                    <a:pt x="244" y="94"/>
                  </a:lnTo>
                  <a:lnTo>
                    <a:pt x="270" y="80"/>
                  </a:lnTo>
                  <a:lnTo>
                    <a:pt x="297" y="65"/>
                  </a:lnTo>
                  <a:lnTo>
                    <a:pt x="324" y="52"/>
                  </a:lnTo>
                  <a:lnTo>
                    <a:pt x="352" y="41"/>
                  </a:lnTo>
                  <a:lnTo>
                    <a:pt x="368" y="34"/>
                  </a:lnTo>
                  <a:lnTo>
                    <a:pt x="386" y="28"/>
                  </a:lnTo>
                  <a:lnTo>
                    <a:pt x="403" y="23"/>
                  </a:lnTo>
                  <a:lnTo>
                    <a:pt x="421" y="16"/>
                  </a:lnTo>
                  <a:lnTo>
                    <a:pt x="437" y="13"/>
                  </a:lnTo>
                  <a:lnTo>
                    <a:pt x="455" y="8"/>
                  </a:lnTo>
                  <a:lnTo>
                    <a:pt x="473" y="3"/>
                  </a:lnTo>
                  <a:lnTo>
                    <a:pt x="489" y="0"/>
                  </a:lnTo>
                  <a:close/>
                  <a:moveTo>
                    <a:pt x="900" y="1647"/>
                  </a:moveTo>
                  <a:lnTo>
                    <a:pt x="907" y="1646"/>
                  </a:lnTo>
                  <a:lnTo>
                    <a:pt x="947" y="1634"/>
                  </a:lnTo>
                  <a:lnTo>
                    <a:pt x="986" y="1621"/>
                  </a:lnTo>
                  <a:lnTo>
                    <a:pt x="1026" y="1606"/>
                  </a:lnTo>
                  <a:lnTo>
                    <a:pt x="1063" y="1588"/>
                  </a:lnTo>
                  <a:lnTo>
                    <a:pt x="1099" y="1571"/>
                  </a:lnTo>
                  <a:lnTo>
                    <a:pt x="1135" y="1549"/>
                  </a:lnTo>
                  <a:lnTo>
                    <a:pt x="1169" y="1528"/>
                  </a:lnTo>
                  <a:lnTo>
                    <a:pt x="1203" y="1504"/>
                  </a:lnTo>
                  <a:lnTo>
                    <a:pt x="1234" y="1479"/>
                  </a:lnTo>
                  <a:lnTo>
                    <a:pt x="1265" y="1451"/>
                  </a:lnTo>
                  <a:lnTo>
                    <a:pt x="1295" y="1424"/>
                  </a:lnTo>
                  <a:lnTo>
                    <a:pt x="1324" y="1394"/>
                  </a:lnTo>
                  <a:lnTo>
                    <a:pt x="1350" y="1363"/>
                  </a:lnTo>
                  <a:lnTo>
                    <a:pt x="1375" y="1332"/>
                  </a:lnTo>
                  <a:lnTo>
                    <a:pt x="1391" y="1311"/>
                  </a:lnTo>
                  <a:lnTo>
                    <a:pt x="1375" y="1334"/>
                  </a:lnTo>
                  <a:lnTo>
                    <a:pt x="1358" y="1359"/>
                  </a:lnTo>
                  <a:lnTo>
                    <a:pt x="1340" y="1381"/>
                  </a:lnTo>
                  <a:lnTo>
                    <a:pt x="1322" y="1404"/>
                  </a:lnTo>
                  <a:lnTo>
                    <a:pt x="1303" y="1425"/>
                  </a:lnTo>
                  <a:lnTo>
                    <a:pt x="1283" y="1447"/>
                  </a:lnTo>
                  <a:lnTo>
                    <a:pt x="1262" y="1466"/>
                  </a:lnTo>
                  <a:lnTo>
                    <a:pt x="1241" y="1486"/>
                  </a:lnTo>
                  <a:lnTo>
                    <a:pt x="1218" y="1504"/>
                  </a:lnTo>
                  <a:lnTo>
                    <a:pt x="1195" y="1522"/>
                  </a:lnTo>
                  <a:lnTo>
                    <a:pt x="1171" y="1538"/>
                  </a:lnTo>
                  <a:lnTo>
                    <a:pt x="1146" y="1554"/>
                  </a:lnTo>
                  <a:lnTo>
                    <a:pt x="1120" y="1569"/>
                  </a:lnTo>
                  <a:lnTo>
                    <a:pt x="1092" y="1582"/>
                  </a:lnTo>
                  <a:lnTo>
                    <a:pt x="1066" y="1595"/>
                  </a:lnTo>
                  <a:lnTo>
                    <a:pt x="1039" y="1608"/>
                  </a:lnTo>
                  <a:lnTo>
                    <a:pt x="1021" y="1615"/>
                  </a:lnTo>
                  <a:lnTo>
                    <a:pt x="1004" y="1619"/>
                  </a:lnTo>
                  <a:lnTo>
                    <a:pt x="986" y="1626"/>
                  </a:lnTo>
                  <a:lnTo>
                    <a:pt x="970" y="1631"/>
                  </a:lnTo>
                  <a:lnTo>
                    <a:pt x="952" y="1636"/>
                  </a:lnTo>
                  <a:lnTo>
                    <a:pt x="936" y="1641"/>
                  </a:lnTo>
                  <a:lnTo>
                    <a:pt x="918" y="1644"/>
                  </a:lnTo>
                  <a:lnTo>
                    <a:pt x="900" y="1647"/>
                  </a:lnTo>
                  <a:close/>
                </a:path>
              </a:pathLst>
            </a:custGeom>
            <a:solidFill>
              <a:srgbClr val="5ABDFF"/>
            </a:solidFill>
            <a:ln w="9525">
              <a:noFill/>
              <a:round/>
              <a:headEnd/>
              <a:tailEnd/>
            </a:ln>
          </p:spPr>
          <p:txBody>
            <a:bodyPr/>
            <a:lstStyle/>
            <a:p>
              <a:endParaRPr lang="en-US"/>
            </a:p>
          </p:txBody>
        </p:sp>
        <p:sp>
          <p:nvSpPr>
            <p:cNvPr id="50224" name="Freeform 48"/>
            <p:cNvSpPr>
              <a:spLocks noEditPoints="1"/>
            </p:cNvSpPr>
            <p:nvPr/>
          </p:nvSpPr>
          <p:spPr bwMode="auto">
            <a:xfrm>
              <a:off x="2825044" y="1922441"/>
              <a:ext cx="2072923" cy="2652712"/>
            </a:xfrm>
            <a:custGeom>
              <a:avLst/>
              <a:gdLst>
                <a:gd name="T0" fmla="*/ 2147483647 w 1469"/>
                <a:gd name="T1" fmla="*/ 2147483647 h 1671"/>
                <a:gd name="T2" fmla="*/ 2147483647 w 1469"/>
                <a:gd name="T3" fmla="*/ 2147483647 h 1671"/>
                <a:gd name="T4" fmla="*/ 2147483647 w 1469"/>
                <a:gd name="T5" fmla="*/ 2147483647 h 1671"/>
                <a:gd name="T6" fmla="*/ 2147483647 w 1469"/>
                <a:gd name="T7" fmla="*/ 2147483647 h 1671"/>
                <a:gd name="T8" fmla="*/ 2147483647 w 1469"/>
                <a:gd name="T9" fmla="*/ 2147483647 h 1671"/>
                <a:gd name="T10" fmla="*/ 2147483647 w 1469"/>
                <a:gd name="T11" fmla="*/ 2147483647 h 1671"/>
                <a:gd name="T12" fmla="*/ 2147483647 w 1469"/>
                <a:gd name="T13" fmla="*/ 2147483647 h 1671"/>
                <a:gd name="T14" fmla="*/ 2147483647 w 1469"/>
                <a:gd name="T15" fmla="*/ 2147483647 h 1671"/>
                <a:gd name="T16" fmla="*/ 2147483647 w 1469"/>
                <a:gd name="T17" fmla="*/ 2147483647 h 1671"/>
                <a:gd name="T18" fmla="*/ 2147483647 w 1469"/>
                <a:gd name="T19" fmla="*/ 2147483647 h 1671"/>
                <a:gd name="T20" fmla="*/ 2147483647 w 1469"/>
                <a:gd name="T21" fmla="*/ 2147483647 h 1671"/>
                <a:gd name="T22" fmla="*/ 2147483647 w 1469"/>
                <a:gd name="T23" fmla="*/ 2147483647 h 1671"/>
                <a:gd name="T24" fmla="*/ 2147483647 w 1469"/>
                <a:gd name="T25" fmla="*/ 2147483647 h 1671"/>
                <a:gd name="T26" fmla="*/ 2147483647 w 1469"/>
                <a:gd name="T27" fmla="*/ 2147483647 h 1671"/>
                <a:gd name="T28" fmla="*/ 2147483647 w 1469"/>
                <a:gd name="T29" fmla="*/ 2147483647 h 1671"/>
                <a:gd name="T30" fmla="*/ 2147483647 w 1469"/>
                <a:gd name="T31" fmla="*/ 2147483647 h 1671"/>
                <a:gd name="T32" fmla="*/ 2147483647 w 1469"/>
                <a:gd name="T33" fmla="*/ 2147483647 h 1671"/>
                <a:gd name="T34" fmla="*/ 2147483647 w 1469"/>
                <a:gd name="T35" fmla="*/ 2147483647 h 1671"/>
                <a:gd name="T36" fmla="*/ 2147483647 w 1469"/>
                <a:gd name="T37" fmla="*/ 2147483647 h 1671"/>
                <a:gd name="T38" fmla="*/ 2147483647 w 1469"/>
                <a:gd name="T39" fmla="*/ 2147483647 h 1671"/>
                <a:gd name="T40" fmla="*/ 2147483647 w 1469"/>
                <a:gd name="T41" fmla="*/ 2147483647 h 1671"/>
                <a:gd name="T42" fmla="*/ 2147483647 w 1469"/>
                <a:gd name="T43" fmla="*/ 2147483647 h 1671"/>
                <a:gd name="T44" fmla="*/ 2147483647 w 1469"/>
                <a:gd name="T45" fmla="*/ 2147483647 h 1671"/>
                <a:gd name="T46" fmla="*/ 2147483647 w 1469"/>
                <a:gd name="T47" fmla="*/ 2147483647 h 1671"/>
                <a:gd name="T48" fmla="*/ 2147483647 w 1469"/>
                <a:gd name="T49" fmla="*/ 2147483647 h 1671"/>
                <a:gd name="T50" fmla="*/ 2147483647 w 1469"/>
                <a:gd name="T51" fmla="*/ 2147483647 h 1671"/>
                <a:gd name="T52" fmla="*/ 2147483647 w 1469"/>
                <a:gd name="T53" fmla="*/ 2147483647 h 1671"/>
                <a:gd name="T54" fmla="*/ 2147483647 w 1469"/>
                <a:gd name="T55" fmla="*/ 2147483647 h 1671"/>
                <a:gd name="T56" fmla="*/ 2147483647 w 1469"/>
                <a:gd name="T57" fmla="*/ 2147483647 h 1671"/>
                <a:gd name="T58" fmla="*/ 2147483647 w 1469"/>
                <a:gd name="T59" fmla="*/ 2147483647 h 1671"/>
                <a:gd name="T60" fmla="*/ 2147483647 w 1469"/>
                <a:gd name="T61" fmla="*/ 2147483647 h 1671"/>
                <a:gd name="T62" fmla="*/ 2147483647 w 1469"/>
                <a:gd name="T63" fmla="*/ 2147483647 h 1671"/>
                <a:gd name="T64" fmla="*/ 2147483647 w 1469"/>
                <a:gd name="T65" fmla="*/ 2147483647 h 1671"/>
                <a:gd name="T66" fmla="*/ 2147483647 w 1469"/>
                <a:gd name="T67" fmla="*/ 2147483647 h 1671"/>
                <a:gd name="T68" fmla="*/ 2147483647 w 1469"/>
                <a:gd name="T69" fmla="*/ 2147483647 h 1671"/>
                <a:gd name="T70" fmla="*/ 2147483647 w 1469"/>
                <a:gd name="T71" fmla="*/ 2147483647 h 1671"/>
                <a:gd name="T72" fmla="*/ 2147483647 w 1469"/>
                <a:gd name="T73" fmla="*/ 2147483647 h 1671"/>
                <a:gd name="T74" fmla="*/ 2147483647 w 1469"/>
                <a:gd name="T75" fmla="*/ 2147483647 h 1671"/>
                <a:gd name="T76" fmla="*/ 2147483647 w 1469"/>
                <a:gd name="T77" fmla="*/ 2147483647 h 1671"/>
                <a:gd name="T78" fmla="*/ 2147483647 w 1469"/>
                <a:gd name="T79" fmla="*/ 2147483647 h 1671"/>
                <a:gd name="T80" fmla="*/ 2147483647 w 1469"/>
                <a:gd name="T81" fmla="*/ 2147483647 h 1671"/>
                <a:gd name="T82" fmla="*/ 2147483647 w 1469"/>
                <a:gd name="T83" fmla="*/ 2147483647 h 1671"/>
                <a:gd name="T84" fmla="*/ 2147483647 w 1469"/>
                <a:gd name="T85" fmla="*/ 2147483647 h 1671"/>
                <a:gd name="T86" fmla="*/ 2147483647 w 1469"/>
                <a:gd name="T87" fmla="*/ 2147483647 h 1671"/>
                <a:gd name="T88" fmla="*/ 2147483647 w 1469"/>
                <a:gd name="T89" fmla="*/ 2147483647 h 1671"/>
                <a:gd name="T90" fmla="*/ 2147483647 w 1469"/>
                <a:gd name="T91" fmla="*/ 2147483647 h 1671"/>
                <a:gd name="T92" fmla="*/ 2147483647 w 1469"/>
                <a:gd name="T93" fmla="*/ 2147483647 h 167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469"/>
                <a:gd name="T142" fmla="*/ 0 h 1671"/>
                <a:gd name="T143" fmla="*/ 1469 w 1469"/>
                <a:gd name="T144" fmla="*/ 1671 h 167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469" h="1671">
                  <a:moveTo>
                    <a:pt x="422" y="41"/>
                  </a:moveTo>
                  <a:lnTo>
                    <a:pt x="401" y="49"/>
                  </a:lnTo>
                  <a:lnTo>
                    <a:pt x="363" y="66"/>
                  </a:lnTo>
                  <a:lnTo>
                    <a:pt x="327" y="85"/>
                  </a:lnTo>
                  <a:lnTo>
                    <a:pt x="292" y="105"/>
                  </a:lnTo>
                  <a:lnTo>
                    <a:pt x="256" y="128"/>
                  </a:lnTo>
                  <a:lnTo>
                    <a:pt x="223" y="152"/>
                  </a:lnTo>
                  <a:lnTo>
                    <a:pt x="190" y="177"/>
                  </a:lnTo>
                  <a:lnTo>
                    <a:pt x="159" y="204"/>
                  </a:lnTo>
                  <a:lnTo>
                    <a:pt x="130" y="232"/>
                  </a:lnTo>
                  <a:lnTo>
                    <a:pt x="102" y="260"/>
                  </a:lnTo>
                  <a:lnTo>
                    <a:pt x="88" y="279"/>
                  </a:lnTo>
                  <a:lnTo>
                    <a:pt x="73" y="297"/>
                  </a:lnTo>
                  <a:lnTo>
                    <a:pt x="60" y="317"/>
                  </a:lnTo>
                  <a:lnTo>
                    <a:pt x="45" y="338"/>
                  </a:lnTo>
                  <a:lnTo>
                    <a:pt x="34" y="358"/>
                  </a:lnTo>
                  <a:lnTo>
                    <a:pt x="21" y="379"/>
                  </a:lnTo>
                  <a:lnTo>
                    <a:pt x="9" y="400"/>
                  </a:lnTo>
                  <a:lnTo>
                    <a:pt x="0" y="421"/>
                  </a:lnTo>
                  <a:lnTo>
                    <a:pt x="13" y="398"/>
                  </a:lnTo>
                  <a:lnTo>
                    <a:pt x="34" y="364"/>
                  </a:lnTo>
                  <a:lnTo>
                    <a:pt x="58" y="331"/>
                  </a:lnTo>
                  <a:lnTo>
                    <a:pt x="83" y="299"/>
                  </a:lnTo>
                  <a:lnTo>
                    <a:pt x="109" y="268"/>
                  </a:lnTo>
                  <a:lnTo>
                    <a:pt x="137" y="239"/>
                  </a:lnTo>
                  <a:lnTo>
                    <a:pt x="166" y="211"/>
                  </a:lnTo>
                  <a:lnTo>
                    <a:pt x="197" y="185"/>
                  </a:lnTo>
                  <a:lnTo>
                    <a:pt x="230" y="160"/>
                  </a:lnTo>
                  <a:lnTo>
                    <a:pt x="262" y="136"/>
                  </a:lnTo>
                  <a:lnTo>
                    <a:pt x="296" y="115"/>
                  </a:lnTo>
                  <a:lnTo>
                    <a:pt x="332" y="93"/>
                  </a:lnTo>
                  <a:lnTo>
                    <a:pt x="368" y="75"/>
                  </a:lnTo>
                  <a:lnTo>
                    <a:pt x="406" y="59"/>
                  </a:lnTo>
                  <a:lnTo>
                    <a:pt x="443" y="43"/>
                  </a:lnTo>
                  <a:lnTo>
                    <a:pt x="482" y="30"/>
                  </a:lnTo>
                  <a:lnTo>
                    <a:pt x="523" y="18"/>
                  </a:lnTo>
                  <a:lnTo>
                    <a:pt x="564" y="9"/>
                  </a:lnTo>
                  <a:lnTo>
                    <a:pt x="605" y="2"/>
                  </a:lnTo>
                  <a:lnTo>
                    <a:pt x="613" y="0"/>
                  </a:lnTo>
                  <a:lnTo>
                    <a:pt x="588" y="4"/>
                  </a:lnTo>
                  <a:lnTo>
                    <a:pt x="566" y="7"/>
                  </a:lnTo>
                  <a:lnTo>
                    <a:pt x="541" y="10"/>
                  </a:lnTo>
                  <a:lnTo>
                    <a:pt x="517" y="15"/>
                  </a:lnTo>
                  <a:lnTo>
                    <a:pt x="492" y="20"/>
                  </a:lnTo>
                  <a:lnTo>
                    <a:pt x="469" y="26"/>
                  </a:lnTo>
                  <a:lnTo>
                    <a:pt x="445" y="33"/>
                  </a:lnTo>
                  <a:lnTo>
                    <a:pt x="422" y="41"/>
                  </a:lnTo>
                  <a:close/>
                  <a:moveTo>
                    <a:pt x="1047" y="1631"/>
                  </a:moveTo>
                  <a:lnTo>
                    <a:pt x="1066" y="1623"/>
                  </a:lnTo>
                  <a:lnTo>
                    <a:pt x="1104" y="1605"/>
                  </a:lnTo>
                  <a:lnTo>
                    <a:pt x="1141" y="1587"/>
                  </a:lnTo>
                  <a:lnTo>
                    <a:pt x="1177" y="1566"/>
                  </a:lnTo>
                  <a:lnTo>
                    <a:pt x="1211" y="1543"/>
                  </a:lnTo>
                  <a:lnTo>
                    <a:pt x="1246" y="1521"/>
                  </a:lnTo>
                  <a:lnTo>
                    <a:pt x="1277" y="1494"/>
                  </a:lnTo>
                  <a:lnTo>
                    <a:pt x="1308" y="1468"/>
                  </a:lnTo>
                  <a:lnTo>
                    <a:pt x="1339" y="1439"/>
                  </a:lnTo>
                  <a:lnTo>
                    <a:pt x="1365" y="1411"/>
                  </a:lnTo>
                  <a:lnTo>
                    <a:pt x="1381" y="1393"/>
                  </a:lnTo>
                  <a:lnTo>
                    <a:pt x="1394" y="1374"/>
                  </a:lnTo>
                  <a:lnTo>
                    <a:pt x="1409" y="1354"/>
                  </a:lnTo>
                  <a:lnTo>
                    <a:pt x="1422" y="1335"/>
                  </a:lnTo>
                  <a:lnTo>
                    <a:pt x="1435" y="1313"/>
                  </a:lnTo>
                  <a:lnTo>
                    <a:pt x="1446" y="1292"/>
                  </a:lnTo>
                  <a:lnTo>
                    <a:pt x="1458" y="1271"/>
                  </a:lnTo>
                  <a:lnTo>
                    <a:pt x="1469" y="1250"/>
                  </a:lnTo>
                  <a:lnTo>
                    <a:pt x="1456" y="1273"/>
                  </a:lnTo>
                  <a:lnTo>
                    <a:pt x="1433" y="1307"/>
                  </a:lnTo>
                  <a:lnTo>
                    <a:pt x="1410" y="1341"/>
                  </a:lnTo>
                  <a:lnTo>
                    <a:pt x="1386" y="1372"/>
                  </a:lnTo>
                  <a:lnTo>
                    <a:pt x="1358" y="1403"/>
                  </a:lnTo>
                  <a:lnTo>
                    <a:pt x="1330" y="1432"/>
                  </a:lnTo>
                  <a:lnTo>
                    <a:pt x="1301" y="1460"/>
                  </a:lnTo>
                  <a:lnTo>
                    <a:pt x="1270" y="1486"/>
                  </a:lnTo>
                  <a:lnTo>
                    <a:pt x="1239" y="1512"/>
                  </a:lnTo>
                  <a:lnTo>
                    <a:pt x="1206" y="1535"/>
                  </a:lnTo>
                  <a:lnTo>
                    <a:pt x="1172" y="1558"/>
                  </a:lnTo>
                  <a:lnTo>
                    <a:pt x="1136" y="1578"/>
                  </a:lnTo>
                  <a:lnTo>
                    <a:pt x="1100" y="1596"/>
                  </a:lnTo>
                  <a:lnTo>
                    <a:pt x="1063" y="1614"/>
                  </a:lnTo>
                  <a:lnTo>
                    <a:pt x="1024" y="1628"/>
                  </a:lnTo>
                  <a:lnTo>
                    <a:pt x="985" y="1641"/>
                  </a:lnTo>
                  <a:lnTo>
                    <a:pt x="946" y="1653"/>
                  </a:lnTo>
                  <a:lnTo>
                    <a:pt x="905" y="1662"/>
                  </a:lnTo>
                  <a:lnTo>
                    <a:pt x="862" y="1669"/>
                  </a:lnTo>
                  <a:lnTo>
                    <a:pt x="856" y="1671"/>
                  </a:lnTo>
                  <a:lnTo>
                    <a:pt x="879" y="1669"/>
                  </a:lnTo>
                  <a:lnTo>
                    <a:pt x="903" y="1666"/>
                  </a:lnTo>
                  <a:lnTo>
                    <a:pt x="928" y="1662"/>
                  </a:lnTo>
                  <a:lnTo>
                    <a:pt x="952" y="1658"/>
                  </a:lnTo>
                  <a:lnTo>
                    <a:pt x="975" y="1651"/>
                  </a:lnTo>
                  <a:lnTo>
                    <a:pt x="999" y="1646"/>
                  </a:lnTo>
                  <a:lnTo>
                    <a:pt x="1022" y="1638"/>
                  </a:lnTo>
                  <a:lnTo>
                    <a:pt x="1047" y="1631"/>
                  </a:lnTo>
                  <a:close/>
                </a:path>
              </a:pathLst>
            </a:custGeom>
            <a:solidFill>
              <a:srgbClr val="5BBDFF"/>
            </a:solidFill>
            <a:ln w="9525">
              <a:noFill/>
              <a:round/>
              <a:headEnd/>
              <a:tailEnd/>
            </a:ln>
          </p:spPr>
          <p:txBody>
            <a:bodyPr/>
            <a:lstStyle/>
            <a:p>
              <a:endParaRPr lang="en-US"/>
            </a:p>
          </p:txBody>
        </p:sp>
        <p:sp>
          <p:nvSpPr>
            <p:cNvPr id="50225" name="Freeform 49"/>
            <p:cNvSpPr>
              <a:spLocks noEditPoints="1"/>
            </p:cNvSpPr>
            <p:nvPr/>
          </p:nvSpPr>
          <p:spPr bwMode="auto">
            <a:xfrm>
              <a:off x="2782711" y="1920853"/>
              <a:ext cx="2156178" cy="2655888"/>
            </a:xfrm>
            <a:custGeom>
              <a:avLst/>
              <a:gdLst>
                <a:gd name="T0" fmla="*/ 2147483647 w 1528"/>
                <a:gd name="T1" fmla="*/ 2147483647 h 1673"/>
                <a:gd name="T2" fmla="*/ 2147483647 w 1528"/>
                <a:gd name="T3" fmla="*/ 2147483647 h 1673"/>
                <a:gd name="T4" fmla="*/ 2147483647 w 1528"/>
                <a:gd name="T5" fmla="*/ 2147483647 h 1673"/>
                <a:gd name="T6" fmla="*/ 2147483647 w 1528"/>
                <a:gd name="T7" fmla="*/ 2147483647 h 1673"/>
                <a:gd name="T8" fmla="*/ 2147483647 w 1528"/>
                <a:gd name="T9" fmla="*/ 2147483647 h 1673"/>
                <a:gd name="T10" fmla="*/ 2147483647 w 1528"/>
                <a:gd name="T11" fmla="*/ 2147483647 h 1673"/>
                <a:gd name="T12" fmla="*/ 2147483647 w 1528"/>
                <a:gd name="T13" fmla="*/ 2147483647 h 1673"/>
                <a:gd name="T14" fmla="*/ 2147483647 w 1528"/>
                <a:gd name="T15" fmla="*/ 2147483647 h 1673"/>
                <a:gd name="T16" fmla="*/ 2147483647 w 1528"/>
                <a:gd name="T17" fmla="*/ 2147483647 h 1673"/>
                <a:gd name="T18" fmla="*/ 2147483647 w 1528"/>
                <a:gd name="T19" fmla="*/ 2147483647 h 1673"/>
                <a:gd name="T20" fmla="*/ 2147483647 w 1528"/>
                <a:gd name="T21" fmla="*/ 2147483647 h 1673"/>
                <a:gd name="T22" fmla="*/ 2147483647 w 1528"/>
                <a:gd name="T23" fmla="*/ 2147483647 h 1673"/>
                <a:gd name="T24" fmla="*/ 2147483647 w 1528"/>
                <a:gd name="T25" fmla="*/ 2147483647 h 1673"/>
                <a:gd name="T26" fmla="*/ 2147483647 w 1528"/>
                <a:gd name="T27" fmla="*/ 2147483647 h 1673"/>
                <a:gd name="T28" fmla="*/ 2147483647 w 1528"/>
                <a:gd name="T29" fmla="*/ 2147483647 h 1673"/>
                <a:gd name="T30" fmla="*/ 2147483647 w 1528"/>
                <a:gd name="T31" fmla="*/ 2147483647 h 1673"/>
                <a:gd name="T32" fmla="*/ 2147483647 w 1528"/>
                <a:gd name="T33" fmla="*/ 2147483647 h 1673"/>
                <a:gd name="T34" fmla="*/ 2147483647 w 1528"/>
                <a:gd name="T35" fmla="*/ 2147483647 h 1673"/>
                <a:gd name="T36" fmla="*/ 2147483647 w 1528"/>
                <a:gd name="T37" fmla="*/ 2147483647 h 1673"/>
                <a:gd name="T38" fmla="*/ 2147483647 w 1528"/>
                <a:gd name="T39" fmla="*/ 2147483647 h 1673"/>
                <a:gd name="T40" fmla="*/ 2147483647 w 1528"/>
                <a:gd name="T41" fmla="*/ 2147483647 h 1673"/>
                <a:gd name="T42" fmla="*/ 2147483647 w 1528"/>
                <a:gd name="T43" fmla="*/ 2147483647 h 1673"/>
                <a:gd name="T44" fmla="*/ 2147483647 w 1528"/>
                <a:gd name="T45" fmla="*/ 2147483647 h 1673"/>
                <a:gd name="T46" fmla="*/ 2147483647 w 1528"/>
                <a:gd name="T47" fmla="*/ 0 h 1673"/>
                <a:gd name="T48" fmla="*/ 2147483647 w 1528"/>
                <a:gd name="T49" fmla="*/ 0 h 1673"/>
                <a:gd name="T50" fmla="*/ 2147483647 w 1528"/>
                <a:gd name="T51" fmla="*/ 2147483647 h 1673"/>
                <a:gd name="T52" fmla="*/ 2147483647 w 1528"/>
                <a:gd name="T53" fmla="*/ 2147483647 h 1673"/>
                <a:gd name="T54" fmla="*/ 2147483647 w 1528"/>
                <a:gd name="T55" fmla="*/ 2147483647 h 1673"/>
                <a:gd name="T56" fmla="*/ 2147483647 w 1528"/>
                <a:gd name="T57" fmla="*/ 2147483647 h 1673"/>
                <a:gd name="T58" fmla="*/ 2147483647 w 1528"/>
                <a:gd name="T59" fmla="*/ 2147483647 h 1673"/>
                <a:gd name="T60" fmla="*/ 2147483647 w 1528"/>
                <a:gd name="T61" fmla="*/ 2147483647 h 1673"/>
                <a:gd name="T62" fmla="*/ 2147483647 w 1528"/>
                <a:gd name="T63" fmla="*/ 2147483647 h 1673"/>
                <a:gd name="T64" fmla="*/ 2147483647 w 1528"/>
                <a:gd name="T65" fmla="*/ 2147483647 h 1673"/>
                <a:gd name="T66" fmla="*/ 2147483647 w 1528"/>
                <a:gd name="T67" fmla="*/ 2147483647 h 1673"/>
                <a:gd name="T68" fmla="*/ 2147483647 w 1528"/>
                <a:gd name="T69" fmla="*/ 2147483647 h 1673"/>
                <a:gd name="T70" fmla="*/ 2147483647 w 1528"/>
                <a:gd name="T71" fmla="*/ 2147483647 h 1673"/>
                <a:gd name="T72" fmla="*/ 2147483647 w 1528"/>
                <a:gd name="T73" fmla="*/ 2147483647 h 1673"/>
                <a:gd name="T74" fmla="*/ 2147483647 w 1528"/>
                <a:gd name="T75" fmla="*/ 2147483647 h 1673"/>
                <a:gd name="T76" fmla="*/ 2147483647 w 1528"/>
                <a:gd name="T77" fmla="*/ 2147483647 h 1673"/>
                <a:gd name="T78" fmla="*/ 2147483647 w 1528"/>
                <a:gd name="T79" fmla="*/ 2147483647 h 1673"/>
                <a:gd name="T80" fmla="*/ 2147483647 w 1528"/>
                <a:gd name="T81" fmla="*/ 2147483647 h 1673"/>
                <a:gd name="T82" fmla="*/ 2147483647 w 1528"/>
                <a:gd name="T83" fmla="*/ 2147483647 h 1673"/>
                <a:gd name="T84" fmla="*/ 2147483647 w 1528"/>
                <a:gd name="T85" fmla="*/ 2147483647 h 1673"/>
                <a:gd name="T86" fmla="*/ 2147483647 w 1528"/>
                <a:gd name="T87" fmla="*/ 2147483647 h 1673"/>
                <a:gd name="T88" fmla="*/ 2147483647 w 1528"/>
                <a:gd name="T89" fmla="*/ 2147483647 h 1673"/>
                <a:gd name="T90" fmla="*/ 2147483647 w 1528"/>
                <a:gd name="T91" fmla="*/ 2147483647 h 1673"/>
                <a:gd name="T92" fmla="*/ 2147483647 w 1528"/>
                <a:gd name="T93" fmla="*/ 2147483647 h 1673"/>
                <a:gd name="T94" fmla="*/ 2147483647 w 1528"/>
                <a:gd name="T95" fmla="*/ 2147483647 h 1673"/>
                <a:gd name="T96" fmla="*/ 2147483647 w 1528"/>
                <a:gd name="T97" fmla="*/ 2147483647 h 1673"/>
                <a:gd name="T98" fmla="*/ 2147483647 w 1528"/>
                <a:gd name="T99" fmla="*/ 2147483647 h 1673"/>
                <a:gd name="T100" fmla="*/ 2147483647 w 1528"/>
                <a:gd name="T101" fmla="*/ 2147483647 h 1673"/>
                <a:gd name="T102" fmla="*/ 2147483647 w 1528"/>
                <a:gd name="T103" fmla="*/ 2147483647 h 1673"/>
                <a:gd name="T104" fmla="*/ 2147483647 w 1528"/>
                <a:gd name="T105" fmla="*/ 2147483647 h 1673"/>
                <a:gd name="T106" fmla="*/ 2147483647 w 1528"/>
                <a:gd name="T107" fmla="*/ 2147483647 h 1673"/>
                <a:gd name="T108" fmla="*/ 2147483647 w 1528"/>
                <a:gd name="T109" fmla="*/ 2147483647 h 1673"/>
                <a:gd name="T110" fmla="*/ 2147483647 w 1528"/>
                <a:gd name="T111" fmla="*/ 2147483647 h 167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528"/>
                <a:gd name="T169" fmla="*/ 0 h 1673"/>
                <a:gd name="T170" fmla="*/ 1528 w 1528"/>
                <a:gd name="T171" fmla="*/ 1673 h 167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528" h="1673">
                  <a:moveTo>
                    <a:pt x="558" y="13"/>
                  </a:moveTo>
                  <a:lnTo>
                    <a:pt x="552" y="14"/>
                  </a:lnTo>
                  <a:lnTo>
                    <a:pt x="511" y="26"/>
                  </a:lnTo>
                  <a:lnTo>
                    <a:pt x="472" y="39"/>
                  </a:lnTo>
                  <a:lnTo>
                    <a:pt x="434" y="55"/>
                  </a:lnTo>
                  <a:lnTo>
                    <a:pt x="397" y="72"/>
                  </a:lnTo>
                  <a:lnTo>
                    <a:pt x="359" y="91"/>
                  </a:lnTo>
                  <a:lnTo>
                    <a:pt x="323" y="111"/>
                  </a:lnTo>
                  <a:lnTo>
                    <a:pt x="289" y="133"/>
                  </a:lnTo>
                  <a:lnTo>
                    <a:pt x="256" y="156"/>
                  </a:lnTo>
                  <a:lnTo>
                    <a:pt x="224" y="182"/>
                  </a:lnTo>
                  <a:lnTo>
                    <a:pt x="193" y="209"/>
                  </a:lnTo>
                  <a:lnTo>
                    <a:pt x="163" y="236"/>
                  </a:lnTo>
                  <a:lnTo>
                    <a:pt x="136" y="266"/>
                  </a:lnTo>
                  <a:lnTo>
                    <a:pt x="110" y="297"/>
                  </a:lnTo>
                  <a:lnTo>
                    <a:pt x="83" y="329"/>
                  </a:lnTo>
                  <a:lnTo>
                    <a:pt x="69" y="350"/>
                  </a:lnTo>
                  <a:lnTo>
                    <a:pt x="59" y="367"/>
                  </a:lnTo>
                  <a:lnTo>
                    <a:pt x="49" y="385"/>
                  </a:lnTo>
                  <a:lnTo>
                    <a:pt x="39" y="401"/>
                  </a:lnTo>
                  <a:lnTo>
                    <a:pt x="31" y="419"/>
                  </a:lnTo>
                  <a:lnTo>
                    <a:pt x="23" y="437"/>
                  </a:lnTo>
                  <a:lnTo>
                    <a:pt x="15" y="455"/>
                  </a:lnTo>
                  <a:lnTo>
                    <a:pt x="7" y="473"/>
                  </a:lnTo>
                  <a:lnTo>
                    <a:pt x="0" y="491"/>
                  </a:lnTo>
                  <a:lnTo>
                    <a:pt x="8" y="473"/>
                  </a:lnTo>
                  <a:lnTo>
                    <a:pt x="26" y="437"/>
                  </a:lnTo>
                  <a:lnTo>
                    <a:pt x="46" y="403"/>
                  </a:lnTo>
                  <a:lnTo>
                    <a:pt x="69" y="368"/>
                  </a:lnTo>
                  <a:lnTo>
                    <a:pt x="92" y="336"/>
                  </a:lnTo>
                  <a:lnTo>
                    <a:pt x="116" y="303"/>
                  </a:lnTo>
                  <a:lnTo>
                    <a:pt x="144" y="274"/>
                  </a:lnTo>
                  <a:lnTo>
                    <a:pt x="172" y="244"/>
                  </a:lnTo>
                  <a:lnTo>
                    <a:pt x="199" y="217"/>
                  </a:lnTo>
                  <a:lnTo>
                    <a:pt x="230" y="191"/>
                  </a:lnTo>
                  <a:lnTo>
                    <a:pt x="263" y="164"/>
                  </a:lnTo>
                  <a:lnTo>
                    <a:pt x="295" y="142"/>
                  </a:lnTo>
                  <a:lnTo>
                    <a:pt x="330" y="120"/>
                  </a:lnTo>
                  <a:lnTo>
                    <a:pt x="364" y="99"/>
                  </a:lnTo>
                  <a:lnTo>
                    <a:pt x="400" y="81"/>
                  </a:lnTo>
                  <a:lnTo>
                    <a:pt x="437" y="65"/>
                  </a:lnTo>
                  <a:lnTo>
                    <a:pt x="475" y="49"/>
                  </a:lnTo>
                  <a:lnTo>
                    <a:pt x="514" y="36"/>
                  </a:lnTo>
                  <a:lnTo>
                    <a:pt x="555" y="24"/>
                  </a:lnTo>
                  <a:lnTo>
                    <a:pt x="596" y="16"/>
                  </a:lnTo>
                  <a:lnTo>
                    <a:pt x="636" y="8"/>
                  </a:lnTo>
                  <a:lnTo>
                    <a:pt x="679" y="3"/>
                  </a:lnTo>
                  <a:lnTo>
                    <a:pt x="716" y="0"/>
                  </a:lnTo>
                  <a:lnTo>
                    <a:pt x="697" y="0"/>
                  </a:lnTo>
                  <a:lnTo>
                    <a:pt x="677" y="0"/>
                  </a:lnTo>
                  <a:lnTo>
                    <a:pt x="658" y="1"/>
                  </a:lnTo>
                  <a:lnTo>
                    <a:pt x="638" y="3"/>
                  </a:lnTo>
                  <a:lnTo>
                    <a:pt x="618" y="5"/>
                  </a:lnTo>
                  <a:lnTo>
                    <a:pt x="597" y="6"/>
                  </a:lnTo>
                  <a:lnTo>
                    <a:pt x="578" y="10"/>
                  </a:lnTo>
                  <a:lnTo>
                    <a:pt x="558" y="13"/>
                  </a:lnTo>
                  <a:close/>
                  <a:moveTo>
                    <a:pt x="969" y="1660"/>
                  </a:moveTo>
                  <a:lnTo>
                    <a:pt x="976" y="1659"/>
                  </a:lnTo>
                  <a:lnTo>
                    <a:pt x="1016" y="1647"/>
                  </a:lnTo>
                  <a:lnTo>
                    <a:pt x="1055" y="1634"/>
                  </a:lnTo>
                  <a:lnTo>
                    <a:pt x="1095" y="1619"/>
                  </a:lnTo>
                  <a:lnTo>
                    <a:pt x="1132" y="1601"/>
                  </a:lnTo>
                  <a:lnTo>
                    <a:pt x="1168" y="1584"/>
                  </a:lnTo>
                  <a:lnTo>
                    <a:pt x="1204" y="1562"/>
                  </a:lnTo>
                  <a:lnTo>
                    <a:pt x="1238" y="1541"/>
                  </a:lnTo>
                  <a:lnTo>
                    <a:pt x="1272" y="1517"/>
                  </a:lnTo>
                  <a:lnTo>
                    <a:pt x="1303" y="1492"/>
                  </a:lnTo>
                  <a:lnTo>
                    <a:pt x="1334" y="1464"/>
                  </a:lnTo>
                  <a:lnTo>
                    <a:pt x="1364" y="1437"/>
                  </a:lnTo>
                  <a:lnTo>
                    <a:pt x="1393" y="1407"/>
                  </a:lnTo>
                  <a:lnTo>
                    <a:pt x="1419" y="1376"/>
                  </a:lnTo>
                  <a:lnTo>
                    <a:pt x="1444" y="1345"/>
                  </a:lnTo>
                  <a:lnTo>
                    <a:pt x="1460" y="1324"/>
                  </a:lnTo>
                  <a:lnTo>
                    <a:pt x="1470" y="1306"/>
                  </a:lnTo>
                  <a:lnTo>
                    <a:pt x="1479" y="1290"/>
                  </a:lnTo>
                  <a:lnTo>
                    <a:pt x="1488" y="1272"/>
                  </a:lnTo>
                  <a:lnTo>
                    <a:pt x="1497" y="1256"/>
                  </a:lnTo>
                  <a:lnTo>
                    <a:pt x="1506" y="1238"/>
                  </a:lnTo>
                  <a:lnTo>
                    <a:pt x="1514" y="1220"/>
                  </a:lnTo>
                  <a:lnTo>
                    <a:pt x="1522" y="1200"/>
                  </a:lnTo>
                  <a:lnTo>
                    <a:pt x="1528" y="1182"/>
                  </a:lnTo>
                  <a:lnTo>
                    <a:pt x="1520" y="1200"/>
                  </a:lnTo>
                  <a:lnTo>
                    <a:pt x="1501" y="1236"/>
                  </a:lnTo>
                  <a:lnTo>
                    <a:pt x="1481" y="1272"/>
                  </a:lnTo>
                  <a:lnTo>
                    <a:pt x="1460" y="1306"/>
                  </a:lnTo>
                  <a:lnTo>
                    <a:pt x="1435" y="1339"/>
                  </a:lnTo>
                  <a:lnTo>
                    <a:pt x="1411" y="1370"/>
                  </a:lnTo>
                  <a:lnTo>
                    <a:pt x="1385" y="1401"/>
                  </a:lnTo>
                  <a:lnTo>
                    <a:pt x="1357" y="1430"/>
                  </a:lnTo>
                  <a:lnTo>
                    <a:pt x="1328" y="1458"/>
                  </a:lnTo>
                  <a:lnTo>
                    <a:pt x="1297" y="1484"/>
                  </a:lnTo>
                  <a:lnTo>
                    <a:pt x="1266" y="1509"/>
                  </a:lnTo>
                  <a:lnTo>
                    <a:pt x="1233" y="1531"/>
                  </a:lnTo>
                  <a:lnTo>
                    <a:pt x="1199" y="1554"/>
                  </a:lnTo>
                  <a:lnTo>
                    <a:pt x="1163" y="1574"/>
                  </a:lnTo>
                  <a:lnTo>
                    <a:pt x="1127" y="1593"/>
                  </a:lnTo>
                  <a:lnTo>
                    <a:pt x="1090" y="1610"/>
                  </a:lnTo>
                  <a:lnTo>
                    <a:pt x="1052" y="1624"/>
                  </a:lnTo>
                  <a:lnTo>
                    <a:pt x="1013" y="1637"/>
                  </a:lnTo>
                  <a:lnTo>
                    <a:pt x="974" y="1649"/>
                  </a:lnTo>
                  <a:lnTo>
                    <a:pt x="933" y="1659"/>
                  </a:lnTo>
                  <a:lnTo>
                    <a:pt x="892" y="1665"/>
                  </a:lnTo>
                  <a:lnTo>
                    <a:pt x="850" y="1672"/>
                  </a:lnTo>
                  <a:lnTo>
                    <a:pt x="811" y="1673"/>
                  </a:lnTo>
                  <a:lnTo>
                    <a:pt x="830" y="1673"/>
                  </a:lnTo>
                  <a:lnTo>
                    <a:pt x="852" y="1673"/>
                  </a:lnTo>
                  <a:lnTo>
                    <a:pt x="871" y="1673"/>
                  </a:lnTo>
                  <a:lnTo>
                    <a:pt x="891" y="1672"/>
                  </a:lnTo>
                  <a:lnTo>
                    <a:pt x="910" y="1670"/>
                  </a:lnTo>
                  <a:lnTo>
                    <a:pt x="930" y="1667"/>
                  </a:lnTo>
                  <a:lnTo>
                    <a:pt x="949" y="1663"/>
                  </a:lnTo>
                  <a:lnTo>
                    <a:pt x="969" y="1660"/>
                  </a:lnTo>
                  <a:close/>
                </a:path>
              </a:pathLst>
            </a:custGeom>
            <a:solidFill>
              <a:srgbClr val="5CBDFF"/>
            </a:solidFill>
            <a:ln w="9525">
              <a:noFill/>
              <a:round/>
              <a:headEnd/>
              <a:tailEnd/>
            </a:ln>
          </p:spPr>
          <p:txBody>
            <a:bodyPr/>
            <a:lstStyle/>
            <a:p>
              <a:endParaRPr lang="en-US"/>
            </a:p>
          </p:txBody>
        </p:sp>
        <p:sp>
          <p:nvSpPr>
            <p:cNvPr id="50226" name="Freeform 50"/>
            <p:cNvSpPr>
              <a:spLocks noEditPoints="1"/>
            </p:cNvSpPr>
            <p:nvPr/>
          </p:nvSpPr>
          <p:spPr bwMode="auto">
            <a:xfrm>
              <a:off x="2753081" y="1920853"/>
              <a:ext cx="2214033" cy="2655888"/>
            </a:xfrm>
            <a:custGeom>
              <a:avLst/>
              <a:gdLst>
                <a:gd name="T0" fmla="*/ 2147483647 w 1569"/>
                <a:gd name="T1" fmla="*/ 2147483647 h 1673"/>
                <a:gd name="T2" fmla="*/ 2147483647 w 1569"/>
                <a:gd name="T3" fmla="*/ 2147483647 h 1673"/>
                <a:gd name="T4" fmla="*/ 2147483647 w 1569"/>
                <a:gd name="T5" fmla="*/ 2147483647 h 1673"/>
                <a:gd name="T6" fmla="*/ 2147483647 w 1569"/>
                <a:gd name="T7" fmla="*/ 2147483647 h 1673"/>
                <a:gd name="T8" fmla="*/ 2147483647 w 1569"/>
                <a:gd name="T9" fmla="*/ 2147483647 h 1673"/>
                <a:gd name="T10" fmla="*/ 2147483647 w 1569"/>
                <a:gd name="T11" fmla="*/ 2147483647 h 1673"/>
                <a:gd name="T12" fmla="*/ 2147483647 w 1569"/>
                <a:gd name="T13" fmla="*/ 2147483647 h 1673"/>
                <a:gd name="T14" fmla="*/ 2147483647 w 1569"/>
                <a:gd name="T15" fmla="*/ 2147483647 h 1673"/>
                <a:gd name="T16" fmla="*/ 2147483647 w 1569"/>
                <a:gd name="T17" fmla="*/ 2147483647 h 1673"/>
                <a:gd name="T18" fmla="*/ 2147483647 w 1569"/>
                <a:gd name="T19" fmla="*/ 2147483647 h 1673"/>
                <a:gd name="T20" fmla="*/ 2147483647 w 1569"/>
                <a:gd name="T21" fmla="*/ 2147483647 h 1673"/>
                <a:gd name="T22" fmla="*/ 2147483647 w 1569"/>
                <a:gd name="T23" fmla="*/ 2147483647 h 1673"/>
                <a:gd name="T24" fmla="*/ 2147483647 w 1569"/>
                <a:gd name="T25" fmla="*/ 2147483647 h 1673"/>
                <a:gd name="T26" fmla="*/ 2147483647 w 1569"/>
                <a:gd name="T27" fmla="*/ 2147483647 h 1673"/>
                <a:gd name="T28" fmla="*/ 2147483647 w 1569"/>
                <a:gd name="T29" fmla="*/ 2147483647 h 1673"/>
                <a:gd name="T30" fmla="*/ 2147483647 w 1569"/>
                <a:gd name="T31" fmla="*/ 2147483647 h 1673"/>
                <a:gd name="T32" fmla="*/ 2147483647 w 1569"/>
                <a:gd name="T33" fmla="*/ 2147483647 h 1673"/>
                <a:gd name="T34" fmla="*/ 2147483647 w 1569"/>
                <a:gd name="T35" fmla="*/ 2147483647 h 1673"/>
                <a:gd name="T36" fmla="*/ 2147483647 w 1569"/>
                <a:gd name="T37" fmla="*/ 2147483647 h 1673"/>
                <a:gd name="T38" fmla="*/ 2147483647 w 1569"/>
                <a:gd name="T39" fmla="*/ 0 h 1673"/>
                <a:gd name="T40" fmla="*/ 2147483647 w 1569"/>
                <a:gd name="T41" fmla="*/ 2147483647 h 1673"/>
                <a:gd name="T42" fmla="*/ 2147483647 w 1569"/>
                <a:gd name="T43" fmla="*/ 2147483647 h 1673"/>
                <a:gd name="T44" fmla="*/ 2147483647 w 1569"/>
                <a:gd name="T45" fmla="*/ 2147483647 h 1673"/>
                <a:gd name="T46" fmla="*/ 2147483647 w 1569"/>
                <a:gd name="T47" fmla="*/ 2147483647 h 1673"/>
                <a:gd name="T48" fmla="*/ 2147483647 w 1569"/>
                <a:gd name="T49" fmla="*/ 2147483647 h 1673"/>
                <a:gd name="T50" fmla="*/ 2147483647 w 1569"/>
                <a:gd name="T51" fmla="*/ 2147483647 h 1673"/>
                <a:gd name="T52" fmla="*/ 2147483647 w 1569"/>
                <a:gd name="T53" fmla="*/ 2147483647 h 1673"/>
                <a:gd name="T54" fmla="*/ 2147483647 w 1569"/>
                <a:gd name="T55" fmla="*/ 2147483647 h 1673"/>
                <a:gd name="T56" fmla="*/ 2147483647 w 1569"/>
                <a:gd name="T57" fmla="*/ 2147483647 h 1673"/>
                <a:gd name="T58" fmla="*/ 2147483647 w 1569"/>
                <a:gd name="T59" fmla="*/ 2147483647 h 1673"/>
                <a:gd name="T60" fmla="*/ 2147483647 w 1569"/>
                <a:gd name="T61" fmla="*/ 2147483647 h 1673"/>
                <a:gd name="T62" fmla="*/ 2147483647 w 1569"/>
                <a:gd name="T63" fmla="*/ 2147483647 h 1673"/>
                <a:gd name="T64" fmla="*/ 2147483647 w 1569"/>
                <a:gd name="T65" fmla="*/ 2147483647 h 1673"/>
                <a:gd name="T66" fmla="*/ 2147483647 w 1569"/>
                <a:gd name="T67" fmla="*/ 2147483647 h 1673"/>
                <a:gd name="T68" fmla="*/ 2147483647 w 1569"/>
                <a:gd name="T69" fmla="*/ 2147483647 h 1673"/>
                <a:gd name="T70" fmla="*/ 2147483647 w 1569"/>
                <a:gd name="T71" fmla="*/ 2147483647 h 1673"/>
                <a:gd name="T72" fmla="*/ 2147483647 w 1569"/>
                <a:gd name="T73" fmla="*/ 2147483647 h 1673"/>
                <a:gd name="T74" fmla="*/ 2147483647 w 1569"/>
                <a:gd name="T75" fmla="*/ 2147483647 h 1673"/>
                <a:gd name="T76" fmla="*/ 2147483647 w 1569"/>
                <a:gd name="T77" fmla="*/ 2147483647 h 1673"/>
                <a:gd name="T78" fmla="*/ 2147483647 w 1569"/>
                <a:gd name="T79" fmla="*/ 2147483647 h 1673"/>
                <a:gd name="T80" fmla="*/ 2147483647 w 1569"/>
                <a:gd name="T81" fmla="*/ 2147483647 h 1673"/>
                <a:gd name="T82" fmla="*/ 2147483647 w 1569"/>
                <a:gd name="T83" fmla="*/ 2147483647 h 167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569"/>
                <a:gd name="T127" fmla="*/ 0 h 1673"/>
                <a:gd name="T128" fmla="*/ 1569 w 1569"/>
                <a:gd name="T129" fmla="*/ 1673 h 167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569" h="1673">
                  <a:moveTo>
                    <a:pt x="664" y="1"/>
                  </a:moveTo>
                  <a:lnTo>
                    <a:pt x="656" y="3"/>
                  </a:lnTo>
                  <a:lnTo>
                    <a:pt x="615" y="10"/>
                  </a:lnTo>
                  <a:lnTo>
                    <a:pt x="574" y="19"/>
                  </a:lnTo>
                  <a:lnTo>
                    <a:pt x="533" y="31"/>
                  </a:lnTo>
                  <a:lnTo>
                    <a:pt x="494" y="44"/>
                  </a:lnTo>
                  <a:lnTo>
                    <a:pt x="457" y="60"/>
                  </a:lnTo>
                  <a:lnTo>
                    <a:pt x="419" y="76"/>
                  </a:lnTo>
                  <a:lnTo>
                    <a:pt x="383" y="94"/>
                  </a:lnTo>
                  <a:lnTo>
                    <a:pt x="347" y="116"/>
                  </a:lnTo>
                  <a:lnTo>
                    <a:pt x="313" y="137"/>
                  </a:lnTo>
                  <a:lnTo>
                    <a:pt x="281" y="161"/>
                  </a:lnTo>
                  <a:lnTo>
                    <a:pt x="248" y="186"/>
                  </a:lnTo>
                  <a:lnTo>
                    <a:pt x="217" y="212"/>
                  </a:lnTo>
                  <a:lnTo>
                    <a:pt x="188" y="240"/>
                  </a:lnTo>
                  <a:lnTo>
                    <a:pt x="160" y="269"/>
                  </a:lnTo>
                  <a:lnTo>
                    <a:pt x="134" y="300"/>
                  </a:lnTo>
                  <a:lnTo>
                    <a:pt x="109" y="332"/>
                  </a:lnTo>
                  <a:lnTo>
                    <a:pt x="85" y="365"/>
                  </a:lnTo>
                  <a:lnTo>
                    <a:pt x="64" y="399"/>
                  </a:lnTo>
                  <a:lnTo>
                    <a:pt x="51" y="422"/>
                  </a:lnTo>
                  <a:lnTo>
                    <a:pt x="42" y="439"/>
                  </a:lnTo>
                  <a:lnTo>
                    <a:pt x="36" y="455"/>
                  </a:lnTo>
                  <a:lnTo>
                    <a:pt x="28" y="471"/>
                  </a:lnTo>
                  <a:lnTo>
                    <a:pt x="23" y="487"/>
                  </a:lnTo>
                  <a:lnTo>
                    <a:pt x="16" y="504"/>
                  </a:lnTo>
                  <a:lnTo>
                    <a:pt x="10" y="522"/>
                  </a:lnTo>
                  <a:lnTo>
                    <a:pt x="5" y="538"/>
                  </a:lnTo>
                  <a:lnTo>
                    <a:pt x="0" y="556"/>
                  </a:lnTo>
                  <a:lnTo>
                    <a:pt x="2" y="551"/>
                  </a:lnTo>
                  <a:lnTo>
                    <a:pt x="16" y="512"/>
                  </a:lnTo>
                  <a:lnTo>
                    <a:pt x="34" y="476"/>
                  </a:lnTo>
                  <a:lnTo>
                    <a:pt x="52" y="440"/>
                  </a:lnTo>
                  <a:lnTo>
                    <a:pt x="72" y="404"/>
                  </a:lnTo>
                  <a:lnTo>
                    <a:pt x="93" y="372"/>
                  </a:lnTo>
                  <a:lnTo>
                    <a:pt x="118" y="339"/>
                  </a:lnTo>
                  <a:lnTo>
                    <a:pt x="142" y="306"/>
                  </a:lnTo>
                  <a:lnTo>
                    <a:pt x="168" y="277"/>
                  </a:lnTo>
                  <a:lnTo>
                    <a:pt x="196" y="248"/>
                  </a:lnTo>
                  <a:lnTo>
                    <a:pt x="225" y="220"/>
                  </a:lnTo>
                  <a:lnTo>
                    <a:pt x="254" y="194"/>
                  </a:lnTo>
                  <a:lnTo>
                    <a:pt x="285" y="169"/>
                  </a:lnTo>
                  <a:lnTo>
                    <a:pt x="320" y="147"/>
                  </a:lnTo>
                  <a:lnTo>
                    <a:pt x="352" y="124"/>
                  </a:lnTo>
                  <a:lnTo>
                    <a:pt x="388" y="104"/>
                  </a:lnTo>
                  <a:lnTo>
                    <a:pt x="424" y="86"/>
                  </a:lnTo>
                  <a:lnTo>
                    <a:pt x="460" y="68"/>
                  </a:lnTo>
                  <a:lnTo>
                    <a:pt x="499" y="54"/>
                  </a:lnTo>
                  <a:lnTo>
                    <a:pt x="537" y="41"/>
                  </a:lnTo>
                  <a:lnTo>
                    <a:pt x="577" y="29"/>
                  </a:lnTo>
                  <a:lnTo>
                    <a:pt x="617" y="21"/>
                  </a:lnTo>
                  <a:lnTo>
                    <a:pt x="657" y="13"/>
                  </a:lnTo>
                  <a:lnTo>
                    <a:pt x="700" y="8"/>
                  </a:lnTo>
                  <a:lnTo>
                    <a:pt x="742" y="5"/>
                  </a:lnTo>
                  <a:lnTo>
                    <a:pt x="785" y="3"/>
                  </a:lnTo>
                  <a:lnTo>
                    <a:pt x="807" y="5"/>
                  </a:lnTo>
                  <a:lnTo>
                    <a:pt x="789" y="3"/>
                  </a:lnTo>
                  <a:lnTo>
                    <a:pt x="771" y="1"/>
                  </a:lnTo>
                  <a:lnTo>
                    <a:pt x="754" y="0"/>
                  </a:lnTo>
                  <a:lnTo>
                    <a:pt x="736" y="0"/>
                  </a:lnTo>
                  <a:lnTo>
                    <a:pt x="718" y="0"/>
                  </a:lnTo>
                  <a:lnTo>
                    <a:pt x="700" y="0"/>
                  </a:lnTo>
                  <a:lnTo>
                    <a:pt x="682" y="1"/>
                  </a:lnTo>
                  <a:lnTo>
                    <a:pt x="664" y="1"/>
                  </a:lnTo>
                  <a:close/>
                  <a:moveTo>
                    <a:pt x="907" y="1672"/>
                  </a:moveTo>
                  <a:lnTo>
                    <a:pt x="913" y="1670"/>
                  </a:lnTo>
                  <a:lnTo>
                    <a:pt x="956" y="1663"/>
                  </a:lnTo>
                  <a:lnTo>
                    <a:pt x="997" y="1654"/>
                  </a:lnTo>
                  <a:lnTo>
                    <a:pt x="1036" y="1642"/>
                  </a:lnTo>
                  <a:lnTo>
                    <a:pt x="1075" y="1629"/>
                  </a:lnTo>
                  <a:lnTo>
                    <a:pt x="1114" y="1615"/>
                  </a:lnTo>
                  <a:lnTo>
                    <a:pt x="1151" y="1597"/>
                  </a:lnTo>
                  <a:lnTo>
                    <a:pt x="1187" y="1579"/>
                  </a:lnTo>
                  <a:lnTo>
                    <a:pt x="1223" y="1559"/>
                  </a:lnTo>
                  <a:lnTo>
                    <a:pt x="1257" y="1536"/>
                  </a:lnTo>
                  <a:lnTo>
                    <a:pt x="1290" y="1513"/>
                  </a:lnTo>
                  <a:lnTo>
                    <a:pt x="1321" y="1487"/>
                  </a:lnTo>
                  <a:lnTo>
                    <a:pt x="1352" y="1461"/>
                  </a:lnTo>
                  <a:lnTo>
                    <a:pt x="1381" y="1433"/>
                  </a:lnTo>
                  <a:lnTo>
                    <a:pt x="1409" y="1404"/>
                  </a:lnTo>
                  <a:lnTo>
                    <a:pt x="1437" y="1373"/>
                  </a:lnTo>
                  <a:lnTo>
                    <a:pt x="1461" y="1342"/>
                  </a:lnTo>
                  <a:lnTo>
                    <a:pt x="1484" y="1308"/>
                  </a:lnTo>
                  <a:lnTo>
                    <a:pt x="1507" y="1274"/>
                  </a:lnTo>
                  <a:lnTo>
                    <a:pt x="1520" y="1251"/>
                  </a:lnTo>
                  <a:lnTo>
                    <a:pt x="1528" y="1234"/>
                  </a:lnTo>
                  <a:lnTo>
                    <a:pt x="1535" y="1218"/>
                  </a:lnTo>
                  <a:lnTo>
                    <a:pt x="1541" y="1202"/>
                  </a:lnTo>
                  <a:lnTo>
                    <a:pt x="1548" y="1186"/>
                  </a:lnTo>
                  <a:lnTo>
                    <a:pt x="1554" y="1169"/>
                  </a:lnTo>
                  <a:lnTo>
                    <a:pt x="1559" y="1153"/>
                  </a:lnTo>
                  <a:lnTo>
                    <a:pt x="1564" y="1135"/>
                  </a:lnTo>
                  <a:lnTo>
                    <a:pt x="1569" y="1119"/>
                  </a:lnTo>
                  <a:lnTo>
                    <a:pt x="1567" y="1124"/>
                  </a:lnTo>
                  <a:lnTo>
                    <a:pt x="1553" y="1161"/>
                  </a:lnTo>
                  <a:lnTo>
                    <a:pt x="1536" y="1199"/>
                  </a:lnTo>
                  <a:lnTo>
                    <a:pt x="1518" y="1234"/>
                  </a:lnTo>
                  <a:lnTo>
                    <a:pt x="1497" y="1269"/>
                  </a:lnTo>
                  <a:lnTo>
                    <a:pt x="1476" y="1303"/>
                  </a:lnTo>
                  <a:lnTo>
                    <a:pt x="1453" y="1336"/>
                  </a:lnTo>
                  <a:lnTo>
                    <a:pt x="1429" y="1367"/>
                  </a:lnTo>
                  <a:lnTo>
                    <a:pt x="1403" y="1398"/>
                  </a:lnTo>
                  <a:lnTo>
                    <a:pt x="1375" y="1425"/>
                  </a:lnTo>
                  <a:lnTo>
                    <a:pt x="1345" y="1453"/>
                  </a:lnTo>
                  <a:lnTo>
                    <a:pt x="1315" y="1479"/>
                  </a:lnTo>
                  <a:lnTo>
                    <a:pt x="1284" y="1505"/>
                  </a:lnTo>
                  <a:lnTo>
                    <a:pt x="1251" y="1528"/>
                  </a:lnTo>
                  <a:lnTo>
                    <a:pt x="1217" y="1549"/>
                  </a:lnTo>
                  <a:lnTo>
                    <a:pt x="1182" y="1569"/>
                  </a:lnTo>
                  <a:lnTo>
                    <a:pt x="1147" y="1588"/>
                  </a:lnTo>
                  <a:lnTo>
                    <a:pt x="1109" y="1605"/>
                  </a:lnTo>
                  <a:lnTo>
                    <a:pt x="1072" y="1619"/>
                  </a:lnTo>
                  <a:lnTo>
                    <a:pt x="1032" y="1632"/>
                  </a:lnTo>
                  <a:lnTo>
                    <a:pt x="993" y="1644"/>
                  </a:lnTo>
                  <a:lnTo>
                    <a:pt x="952" y="1654"/>
                  </a:lnTo>
                  <a:lnTo>
                    <a:pt x="912" y="1660"/>
                  </a:lnTo>
                  <a:lnTo>
                    <a:pt x="871" y="1665"/>
                  </a:lnTo>
                  <a:lnTo>
                    <a:pt x="829" y="1668"/>
                  </a:lnTo>
                  <a:lnTo>
                    <a:pt x="785" y="1670"/>
                  </a:lnTo>
                  <a:lnTo>
                    <a:pt x="763" y="1670"/>
                  </a:lnTo>
                  <a:lnTo>
                    <a:pt x="781" y="1672"/>
                  </a:lnTo>
                  <a:lnTo>
                    <a:pt x="799" y="1673"/>
                  </a:lnTo>
                  <a:lnTo>
                    <a:pt x="817" y="1673"/>
                  </a:lnTo>
                  <a:lnTo>
                    <a:pt x="835" y="1673"/>
                  </a:lnTo>
                  <a:lnTo>
                    <a:pt x="853" y="1673"/>
                  </a:lnTo>
                  <a:lnTo>
                    <a:pt x="871" y="1673"/>
                  </a:lnTo>
                  <a:lnTo>
                    <a:pt x="889" y="1673"/>
                  </a:lnTo>
                  <a:lnTo>
                    <a:pt x="907" y="1672"/>
                  </a:lnTo>
                  <a:close/>
                </a:path>
              </a:pathLst>
            </a:custGeom>
            <a:solidFill>
              <a:srgbClr val="5DBEFF"/>
            </a:solidFill>
            <a:ln w="9525">
              <a:noFill/>
              <a:round/>
              <a:headEnd/>
              <a:tailEnd/>
            </a:ln>
          </p:spPr>
          <p:txBody>
            <a:bodyPr/>
            <a:lstStyle/>
            <a:p>
              <a:endParaRPr lang="en-US"/>
            </a:p>
          </p:txBody>
        </p:sp>
        <p:sp>
          <p:nvSpPr>
            <p:cNvPr id="50227" name="Freeform 51"/>
            <p:cNvSpPr>
              <a:spLocks noEditPoints="1"/>
            </p:cNvSpPr>
            <p:nvPr/>
          </p:nvSpPr>
          <p:spPr bwMode="auto">
            <a:xfrm>
              <a:off x="2731911" y="1920853"/>
              <a:ext cx="2257778" cy="2655888"/>
            </a:xfrm>
            <a:custGeom>
              <a:avLst/>
              <a:gdLst>
                <a:gd name="T0" fmla="*/ 2147483647 w 1600"/>
                <a:gd name="T1" fmla="*/ 2147483647 h 1673"/>
                <a:gd name="T2" fmla="*/ 2147483647 w 1600"/>
                <a:gd name="T3" fmla="*/ 2147483647 h 1673"/>
                <a:gd name="T4" fmla="*/ 2147483647 w 1600"/>
                <a:gd name="T5" fmla="*/ 2147483647 h 1673"/>
                <a:gd name="T6" fmla="*/ 2147483647 w 1600"/>
                <a:gd name="T7" fmla="*/ 2147483647 h 1673"/>
                <a:gd name="T8" fmla="*/ 2147483647 w 1600"/>
                <a:gd name="T9" fmla="*/ 2147483647 h 1673"/>
                <a:gd name="T10" fmla="*/ 2147483647 w 1600"/>
                <a:gd name="T11" fmla="*/ 2147483647 h 1673"/>
                <a:gd name="T12" fmla="*/ 2147483647 w 1600"/>
                <a:gd name="T13" fmla="*/ 2147483647 h 1673"/>
                <a:gd name="T14" fmla="*/ 2147483647 w 1600"/>
                <a:gd name="T15" fmla="*/ 2147483647 h 1673"/>
                <a:gd name="T16" fmla="*/ 2147483647 w 1600"/>
                <a:gd name="T17" fmla="*/ 2147483647 h 1673"/>
                <a:gd name="T18" fmla="*/ 2147483647 w 1600"/>
                <a:gd name="T19" fmla="*/ 2147483647 h 1673"/>
                <a:gd name="T20" fmla="*/ 2147483647 w 1600"/>
                <a:gd name="T21" fmla="*/ 2147483647 h 1673"/>
                <a:gd name="T22" fmla="*/ 2147483647 w 1600"/>
                <a:gd name="T23" fmla="*/ 2147483647 h 1673"/>
                <a:gd name="T24" fmla="*/ 2147483647 w 1600"/>
                <a:gd name="T25" fmla="*/ 2147483647 h 1673"/>
                <a:gd name="T26" fmla="*/ 2147483647 w 1600"/>
                <a:gd name="T27" fmla="*/ 2147483647 h 1673"/>
                <a:gd name="T28" fmla="*/ 2147483647 w 1600"/>
                <a:gd name="T29" fmla="*/ 2147483647 h 1673"/>
                <a:gd name="T30" fmla="*/ 2147483647 w 1600"/>
                <a:gd name="T31" fmla="*/ 2147483647 h 1673"/>
                <a:gd name="T32" fmla="*/ 2147483647 w 1600"/>
                <a:gd name="T33" fmla="*/ 2147483647 h 1673"/>
                <a:gd name="T34" fmla="*/ 2147483647 w 1600"/>
                <a:gd name="T35" fmla="*/ 2147483647 h 1673"/>
                <a:gd name="T36" fmla="*/ 2147483647 w 1600"/>
                <a:gd name="T37" fmla="*/ 2147483647 h 1673"/>
                <a:gd name="T38" fmla="*/ 2147483647 w 1600"/>
                <a:gd name="T39" fmla="*/ 2147483647 h 1673"/>
                <a:gd name="T40" fmla="*/ 2147483647 w 1600"/>
                <a:gd name="T41" fmla="*/ 2147483647 h 1673"/>
                <a:gd name="T42" fmla="*/ 2147483647 w 1600"/>
                <a:gd name="T43" fmla="*/ 2147483647 h 1673"/>
                <a:gd name="T44" fmla="*/ 2147483647 w 1600"/>
                <a:gd name="T45" fmla="*/ 0 h 1673"/>
                <a:gd name="T46" fmla="*/ 2147483647 w 1600"/>
                <a:gd name="T47" fmla="*/ 2147483647 h 1673"/>
                <a:gd name="T48" fmla="*/ 2147483647 w 1600"/>
                <a:gd name="T49" fmla="*/ 2147483647 h 1673"/>
                <a:gd name="T50" fmla="*/ 2147483647 w 1600"/>
                <a:gd name="T51" fmla="*/ 2147483647 h 1673"/>
                <a:gd name="T52" fmla="*/ 2147483647 w 1600"/>
                <a:gd name="T53" fmla="*/ 2147483647 h 1673"/>
                <a:gd name="T54" fmla="*/ 2147483647 w 1600"/>
                <a:gd name="T55" fmla="*/ 2147483647 h 1673"/>
                <a:gd name="T56" fmla="*/ 2147483647 w 1600"/>
                <a:gd name="T57" fmla="*/ 2147483647 h 1673"/>
                <a:gd name="T58" fmla="*/ 2147483647 w 1600"/>
                <a:gd name="T59" fmla="*/ 2147483647 h 1673"/>
                <a:gd name="T60" fmla="*/ 2147483647 w 1600"/>
                <a:gd name="T61" fmla="*/ 2147483647 h 1673"/>
                <a:gd name="T62" fmla="*/ 2147483647 w 1600"/>
                <a:gd name="T63" fmla="*/ 2147483647 h 1673"/>
                <a:gd name="T64" fmla="*/ 2147483647 w 1600"/>
                <a:gd name="T65" fmla="*/ 2147483647 h 1673"/>
                <a:gd name="T66" fmla="*/ 2147483647 w 1600"/>
                <a:gd name="T67" fmla="*/ 2147483647 h 1673"/>
                <a:gd name="T68" fmla="*/ 2147483647 w 1600"/>
                <a:gd name="T69" fmla="*/ 2147483647 h 1673"/>
                <a:gd name="T70" fmla="*/ 2147483647 w 1600"/>
                <a:gd name="T71" fmla="*/ 2147483647 h 1673"/>
                <a:gd name="T72" fmla="*/ 2147483647 w 1600"/>
                <a:gd name="T73" fmla="*/ 2147483647 h 1673"/>
                <a:gd name="T74" fmla="*/ 2147483647 w 1600"/>
                <a:gd name="T75" fmla="*/ 2147483647 h 1673"/>
                <a:gd name="T76" fmla="*/ 2147483647 w 1600"/>
                <a:gd name="T77" fmla="*/ 2147483647 h 1673"/>
                <a:gd name="T78" fmla="*/ 2147483647 w 1600"/>
                <a:gd name="T79" fmla="*/ 2147483647 h 1673"/>
                <a:gd name="T80" fmla="*/ 2147483647 w 1600"/>
                <a:gd name="T81" fmla="*/ 2147483647 h 1673"/>
                <a:gd name="T82" fmla="*/ 2147483647 w 1600"/>
                <a:gd name="T83" fmla="*/ 2147483647 h 1673"/>
                <a:gd name="T84" fmla="*/ 2147483647 w 1600"/>
                <a:gd name="T85" fmla="*/ 2147483647 h 1673"/>
                <a:gd name="T86" fmla="*/ 2147483647 w 1600"/>
                <a:gd name="T87" fmla="*/ 2147483647 h 1673"/>
                <a:gd name="T88" fmla="*/ 2147483647 w 1600"/>
                <a:gd name="T89" fmla="*/ 2147483647 h 1673"/>
                <a:gd name="T90" fmla="*/ 2147483647 w 1600"/>
                <a:gd name="T91" fmla="*/ 2147483647 h 167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00"/>
                <a:gd name="T139" fmla="*/ 0 h 1673"/>
                <a:gd name="T140" fmla="*/ 1600 w 1600"/>
                <a:gd name="T141" fmla="*/ 1673 h 167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00" h="1673">
                  <a:moveTo>
                    <a:pt x="752" y="0"/>
                  </a:moveTo>
                  <a:lnTo>
                    <a:pt x="715" y="3"/>
                  </a:lnTo>
                  <a:lnTo>
                    <a:pt x="672" y="8"/>
                  </a:lnTo>
                  <a:lnTo>
                    <a:pt x="632" y="16"/>
                  </a:lnTo>
                  <a:lnTo>
                    <a:pt x="591" y="24"/>
                  </a:lnTo>
                  <a:lnTo>
                    <a:pt x="550" y="36"/>
                  </a:lnTo>
                  <a:lnTo>
                    <a:pt x="511" y="49"/>
                  </a:lnTo>
                  <a:lnTo>
                    <a:pt x="473" y="65"/>
                  </a:lnTo>
                  <a:lnTo>
                    <a:pt x="436" y="81"/>
                  </a:lnTo>
                  <a:lnTo>
                    <a:pt x="400" y="99"/>
                  </a:lnTo>
                  <a:lnTo>
                    <a:pt x="366" y="120"/>
                  </a:lnTo>
                  <a:lnTo>
                    <a:pt x="331" y="142"/>
                  </a:lnTo>
                  <a:lnTo>
                    <a:pt x="299" y="164"/>
                  </a:lnTo>
                  <a:lnTo>
                    <a:pt x="266" y="191"/>
                  </a:lnTo>
                  <a:lnTo>
                    <a:pt x="235" y="217"/>
                  </a:lnTo>
                  <a:lnTo>
                    <a:pt x="208" y="244"/>
                  </a:lnTo>
                  <a:lnTo>
                    <a:pt x="180" y="274"/>
                  </a:lnTo>
                  <a:lnTo>
                    <a:pt x="152" y="303"/>
                  </a:lnTo>
                  <a:lnTo>
                    <a:pt x="128" y="336"/>
                  </a:lnTo>
                  <a:lnTo>
                    <a:pt x="105" y="368"/>
                  </a:lnTo>
                  <a:lnTo>
                    <a:pt x="82" y="403"/>
                  </a:lnTo>
                  <a:lnTo>
                    <a:pt x="62" y="437"/>
                  </a:lnTo>
                  <a:lnTo>
                    <a:pt x="44" y="473"/>
                  </a:lnTo>
                  <a:lnTo>
                    <a:pt x="36" y="491"/>
                  </a:lnTo>
                  <a:lnTo>
                    <a:pt x="30" y="507"/>
                  </a:lnTo>
                  <a:lnTo>
                    <a:pt x="25" y="523"/>
                  </a:lnTo>
                  <a:lnTo>
                    <a:pt x="20" y="540"/>
                  </a:lnTo>
                  <a:lnTo>
                    <a:pt x="15" y="556"/>
                  </a:lnTo>
                  <a:lnTo>
                    <a:pt x="10" y="572"/>
                  </a:lnTo>
                  <a:lnTo>
                    <a:pt x="7" y="589"/>
                  </a:lnTo>
                  <a:lnTo>
                    <a:pt x="4" y="607"/>
                  </a:lnTo>
                  <a:lnTo>
                    <a:pt x="0" y="623"/>
                  </a:lnTo>
                  <a:lnTo>
                    <a:pt x="9" y="590"/>
                  </a:lnTo>
                  <a:lnTo>
                    <a:pt x="22" y="553"/>
                  </a:lnTo>
                  <a:lnTo>
                    <a:pt x="36" y="515"/>
                  </a:lnTo>
                  <a:lnTo>
                    <a:pt x="53" y="478"/>
                  </a:lnTo>
                  <a:lnTo>
                    <a:pt x="72" y="442"/>
                  </a:lnTo>
                  <a:lnTo>
                    <a:pt x="92" y="408"/>
                  </a:lnTo>
                  <a:lnTo>
                    <a:pt x="113" y="373"/>
                  </a:lnTo>
                  <a:lnTo>
                    <a:pt x="136" y="341"/>
                  </a:lnTo>
                  <a:lnTo>
                    <a:pt x="160" y="310"/>
                  </a:lnTo>
                  <a:lnTo>
                    <a:pt x="186" y="280"/>
                  </a:lnTo>
                  <a:lnTo>
                    <a:pt x="214" y="251"/>
                  </a:lnTo>
                  <a:lnTo>
                    <a:pt x="243" y="223"/>
                  </a:lnTo>
                  <a:lnTo>
                    <a:pt x="273" y="197"/>
                  </a:lnTo>
                  <a:lnTo>
                    <a:pt x="304" y="173"/>
                  </a:lnTo>
                  <a:lnTo>
                    <a:pt x="336" y="150"/>
                  </a:lnTo>
                  <a:lnTo>
                    <a:pt x="371" y="129"/>
                  </a:lnTo>
                  <a:lnTo>
                    <a:pt x="405" y="109"/>
                  </a:lnTo>
                  <a:lnTo>
                    <a:pt x="441" y="91"/>
                  </a:lnTo>
                  <a:lnTo>
                    <a:pt x="478" y="73"/>
                  </a:lnTo>
                  <a:lnTo>
                    <a:pt x="516" y="58"/>
                  </a:lnTo>
                  <a:lnTo>
                    <a:pt x="553" y="45"/>
                  </a:lnTo>
                  <a:lnTo>
                    <a:pt x="592" y="34"/>
                  </a:lnTo>
                  <a:lnTo>
                    <a:pt x="633" y="26"/>
                  </a:lnTo>
                  <a:lnTo>
                    <a:pt x="674" y="18"/>
                  </a:lnTo>
                  <a:lnTo>
                    <a:pt x="715" y="13"/>
                  </a:lnTo>
                  <a:lnTo>
                    <a:pt x="757" y="10"/>
                  </a:lnTo>
                  <a:lnTo>
                    <a:pt x="800" y="8"/>
                  </a:lnTo>
                  <a:lnTo>
                    <a:pt x="842" y="10"/>
                  </a:lnTo>
                  <a:lnTo>
                    <a:pt x="883" y="13"/>
                  </a:lnTo>
                  <a:lnTo>
                    <a:pt x="866" y="10"/>
                  </a:lnTo>
                  <a:lnTo>
                    <a:pt x="850" y="8"/>
                  </a:lnTo>
                  <a:lnTo>
                    <a:pt x="834" y="5"/>
                  </a:lnTo>
                  <a:lnTo>
                    <a:pt x="817" y="3"/>
                  </a:lnTo>
                  <a:lnTo>
                    <a:pt x="801" y="1"/>
                  </a:lnTo>
                  <a:lnTo>
                    <a:pt x="785" y="1"/>
                  </a:lnTo>
                  <a:lnTo>
                    <a:pt x="769" y="0"/>
                  </a:lnTo>
                  <a:lnTo>
                    <a:pt x="752" y="0"/>
                  </a:lnTo>
                  <a:close/>
                  <a:moveTo>
                    <a:pt x="847" y="1673"/>
                  </a:moveTo>
                  <a:lnTo>
                    <a:pt x="886" y="1672"/>
                  </a:lnTo>
                  <a:lnTo>
                    <a:pt x="928" y="1665"/>
                  </a:lnTo>
                  <a:lnTo>
                    <a:pt x="969" y="1659"/>
                  </a:lnTo>
                  <a:lnTo>
                    <a:pt x="1010" y="1649"/>
                  </a:lnTo>
                  <a:lnTo>
                    <a:pt x="1049" y="1637"/>
                  </a:lnTo>
                  <a:lnTo>
                    <a:pt x="1088" y="1624"/>
                  </a:lnTo>
                  <a:lnTo>
                    <a:pt x="1126" y="1610"/>
                  </a:lnTo>
                  <a:lnTo>
                    <a:pt x="1163" y="1593"/>
                  </a:lnTo>
                  <a:lnTo>
                    <a:pt x="1199" y="1574"/>
                  </a:lnTo>
                  <a:lnTo>
                    <a:pt x="1235" y="1554"/>
                  </a:lnTo>
                  <a:lnTo>
                    <a:pt x="1269" y="1531"/>
                  </a:lnTo>
                  <a:lnTo>
                    <a:pt x="1302" y="1509"/>
                  </a:lnTo>
                  <a:lnTo>
                    <a:pt x="1333" y="1484"/>
                  </a:lnTo>
                  <a:lnTo>
                    <a:pt x="1364" y="1458"/>
                  </a:lnTo>
                  <a:lnTo>
                    <a:pt x="1393" y="1430"/>
                  </a:lnTo>
                  <a:lnTo>
                    <a:pt x="1421" y="1401"/>
                  </a:lnTo>
                  <a:lnTo>
                    <a:pt x="1447" y="1370"/>
                  </a:lnTo>
                  <a:lnTo>
                    <a:pt x="1471" y="1339"/>
                  </a:lnTo>
                  <a:lnTo>
                    <a:pt x="1496" y="1306"/>
                  </a:lnTo>
                  <a:lnTo>
                    <a:pt x="1517" y="1272"/>
                  </a:lnTo>
                  <a:lnTo>
                    <a:pt x="1537" y="1236"/>
                  </a:lnTo>
                  <a:lnTo>
                    <a:pt x="1556" y="1200"/>
                  </a:lnTo>
                  <a:lnTo>
                    <a:pt x="1564" y="1182"/>
                  </a:lnTo>
                  <a:lnTo>
                    <a:pt x="1569" y="1166"/>
                  </a:lnTo>
                  <a:lnTo>
                    <a:pt x="1576" y="1150"/>
                  </a:lnTo>
                  <a:lnTo>
                    <a:pt x="1581" y="1133"/>
                  </a:lnTo>
                  <a:lnTo>
                    <a:pt x="1586" y="1117"/>
                  </a:lnTo>
                  <a:lnTo>
                    <a:pt x="1589" y="1101"/>
                  </a:lnTo>
                  <a:lnTo>
                    <a:pt x="1594" y="1084"/>
                  </a:lnTo>
                  <a:lnTo>
                    <a:pt x="1597" y="1068"/>
                  </a:lnTo>
                  <a:lnTo>
                    <a:pt x="1600" y="1050"/>
                  </a:lnTo>
                  <a:lnTo>
                    <a:pt x="1590" y="1083"/>
                  </a:lnTo>
                  <a:lnTo>
                    <a:pt x="1577" y="1122"/>
                  </a:lnTo>
                  <a:lnTo>
                    <a:pt x="1563" y="1159"/>
                  </a:lnTo>
                  <a:lnTo>
                    <a:pt x="1546" y="1195"/>
                  </a:lnTo>
                  <a:lnTo>
                    <a:pt x="1528" y="1231"/>
                  </a:lnTo>
                  <a:lnTo>
                    <a:pt x="1509" y="1265"/>
                  </a:lnTo>
                  <a:lnTo>
                    <a:pt x="1486" y="1300"/>
                  </a:lnTo>
                  <a:lnTo>
                    <a:pt x="1463" y="1332"/>
                  </a:lnTo>
                  <a:lnTo>
                    <a:pt x="1439" y="1363"/>
                  </a:lnTo>
                  <a:lnTo>
                    <a:pt x="1413" y="1394"/>
                  </a:lnTo>
                  <a:lnTo>
                    <a:pt x="1385" y="1422"/>
                  </a:lnTo>
                  <a:lnTo>
                    <a:pt x="1357" y="1450"/>
                  </a:lnTo>
                  <a:lnTo>
                    <a:pt x="1326" y="1476"/>
                  </a:lnTo>
                  <a:lnTo>
                    <a:pt x="1295" y="1500"/>
                  </a:lnTo>
                  <a:lnTo>
                    <a:pt x="1263" y="1523"/>
                  </a:lnTo>
                  <a:lnTo>
                    <a:pt x="1230" y="1544"/>
                  </a:lnTo>
                  <a:lnTo>
                    <a:pt x="1194" y="1566"/>
                  </a:lnTo>
                  <a:lnTo>
                    <a:pt x="1158" y="1584"/>
                  </a:lnTo>
                  <a:lnTo>
                    <a:pt x="1122" y="1600"/>
                  </a:lnTo>
                  <a:lnTo>
                    <a:pt x="1085" y="1615"/>
                  </a:lnTo>
                  <a:lnTo>
                    <a:pt x="1046" y="1628"/>
                  </a:lnTo>
                  <a:lnTo>
                    <a:pt x="1007" y="1639"/>
                  </a:lnTo>
                  <a:lnTo>
                    <a:pt x="967" y="1649"/>
                  </a:lnTo>
                  <a:lnTo>
                    <a:pt x="927" y="1655"/>
                  </a:lnTo>
                  <a:lnTo>
                    <a:pt x="884" y="1660"/>
                  </a:lnTo>
                  <a:lnTo>
                    <a:pt x="842" y="1663"/>
                  </a:lnTo>
                  <a:lnTo>
                    <a:pt x="800" y="1665"/>
                  </a:lnTo>
                  <a:lnTo>
                    <a:pt x="757" y="1663"/>
                  </a:lnTo>
                  <a:lnTo>
                    <a:pt x="718" y="1660"/>
                  </a:lnTo>
                  <a:lnTo>
                    <a:pt x="734" y="1663"/>
                  </a:lnTo>
                  <a:lnTo>
                    <a:pt x="749" y="1667"/>
                  </a:lnTo>
                  <a:lnTo>
                    <a:pt x="765" y="1668"/>
                  </a:lnTo>
                  <a:lnTo>
                    <a:pt x="782" y="1670"/>
                  </a:lnTo>
                  <a:lnTo>
                    <a:pt x="798" y="1672"/>
                  </a:lnTo>
                  <a:lnTo>
                    <a:pt x="814" y="1673"/>
                  </a:lnTo>
                  <a:lnTo>
                    <a:pt x="830" y="1673"/>
                  </a:lnTo>
                  <a:lnTo>
                    <a:pt x="847" y="1673"/>
                  </a:lnTo>
                  <a:close/>
                </a:path>
              </a:pathLst>
            </a:custGeom>
            <a:solidFill>
              <a:srgbClr val="5EBEFF"/>
            </a:solidFill>
            <a:ln w="9525">
              <a:noFill/>
              <a:round/>
              <a:headEnd/>
              <a:tailEnd/>
            </a:ln>
          </p:spPr>
          <p:txBody>
            <a:bodyPr/>
            <a:lstStyle/>
            <a:p>
              <a:endParaRPr lang="en-US"/>
            </a:p>
          </p:txBody>
        </p:sp>
        <p:sp>
          <p:nvSpPr>
            <p:cNvPr id="50228" name="Freeform 52"/>
            <p:cNvSpPr>
              <a:spLocks noEditPoints="1"/>
            </p:cNvSpPr>
            <p:nvPr/>
          </p:nvSpPr>
          <p:spPr bwMode="auto">
            <a:xfrm>
              <a:off x="2719212" y="1925616"/>
              <a:ext cx="2284588" cy="2646362"/>
            </a:xfrm>
            <a:custGeom>
              <a:avLst/>
              <a:gdLst>
                <a:gd name="T0" fmla="*/ 2147483647 w 1619"/>
                <a:gd name="T1" fmla="*/ 2147483647 h 1667"/>
                <a:gd name="T2" fmla="*/ 2147483647 w 1619"/>
                <a:gd name="T3" fmla="*/ 2147483647 h 1667"/>
                <a:gd name="T4" fmla="*/ 2147483647 w 1619"/>
                <a:gd name="T5" fmla="*/ 2147483647 h 1667"/>
                <a:gd name="T6" fmla="*/ 2147483647 w 1619"/>
                <a:gd name="T7" fmla="*/ 2147483647 h 1667"/>
                <a:gd name="T8" fmla="*/ 2147483647 w 1619"/>
                <a:gd name="T9" fmla="*/ 2147483647 h 1667"/>
                <a:gd name="T10" fmla="*/ 2147483647 w 1619"/>
                <a:gd name="T11" fmla="*/ 2147483647 h 1667"/>
                <a:gd name="T12" fmla="*/ 2147483647 w 1619"/>
                <a:gd name="T13" fmla="*/ 2147483647 h 1667"/>
                <a:gd name="T14" fmla="*/ 2147483647 w 1619"/>
                <a:gd name="T15" fmla="*/ 2147483647 h 1667"/>
                <a:gd name="T16" fmla="*/ 2147483647 w 1619"/>
                <a:gd name="T17" fmla="*/ 2147483647 h 1667"/>
                <a:gd name="T18" fmla="*/ 2147483647 w 1619"/>
                <a:gd name="T19" fmla="*/ 2147483647 h 1667"/>
                <a:gd name="T20" fmla="*/ 2147483647 w 1619"/>
                <a:gd name="T21" fmla="*/ 2147483647 h 1667"/>
                <a:gd name="T22" fmla="*/ 0 w 1619"/>
                <a:gd name="T23" fmla="*/ 2147483647 h 1667"/>
                <a:gd name="T24" fmla="*/ 2147483647 w 1619"/>
                <a:gd name="T25" fmla="*/ 2147483647 h 1667"/>
                <a:gd name="T26" fmla="*/ 2147483647 w 1619"/>
                <a:gd name="T27" fmla="*/ 2147483647 h 1667"/>
                <a:gd name="T28" fmla="*/ 2147483647 w 1619"/>
                <a:gd name="T29" fmla="*/ 2147483647 h 1667"/>
                <a:gd name="T30" fmla="*/ 2147483647 w 1619"/>
                <a:gd name="T31" fmla="*/ 2147483647 h 1667"/>
                <a:gd name="T32" fmla="*/ 2147483647 w 1619"/>
                <a:gd name="T33" fmla="*/ 2147483647 h 1667"/>
                <a:gd name="T34" fmla="*/ 2147483647 w 1619"/>
                <a:gd name="T35" fmla="*/ 2147483647 h 1667"/>
                <a:gd name="T36" fmla="*/ 2147483647 w 1619"/>
                <a:gd name="T37" fmla="*/ 2147483647 h 1667"/>
                <a:gd name="T38" fmla="*/ 2147483647 w 1619"/>
                <a:gd name="T39" fmla="*/ 2147483647 h 1667"/>
                <a:gd name="T40" fmla="*/ 2147483647 w 1619"/>
                <a:gd name="T41" fmla="*/ 2147483647 h 1667"/>
                <a:gd name="T42" fmla="*/ 2147483647 w 1619"/>
                <a:gd name="T43" fmla="*/ 2147483647 h 1667"/>
                <a:gd name="T44" fmla="*/ 2147483647 w 1619"/>
                <a:gd name="T45" fmla="*/ 2147483647 h 1667"/>
                <a:gd name="T46" fmla="*/ 2147483647 w 1619"/>
                <a:gd name="T47" fmla="*/ 2147483647 h 1667"/>
                <a:gd name="T48" fmla="*/ 2147483647 w 1619"/>
                <a:gd name="T49" fmla="*/ 2147483647 h 1667"/>
                <a:gd name="T50" fmla="*/ 2147483647 w 1619"/>
                <a:gd name="T51" fmla="*/ 2147483647 h 1667"/>
                <a:gd name="T52" fmla="*/ 2147483647 w 1619"/>
                <a:gd name="T53" fmla="*/ 2147483647 h 1667"/>
                <a:gd name="T54" fmla="*/ 2147483647 w 1619"/>
                <a:gd name="T55" fmla="*/ 2147483647 h 1667"/>
                <a:gd name="T56" fmla="*/ 2147483647 w 1619"/>
                <a:gd name="T57" fmla="*/ 2147483647 h 1667"/>
                <a:gd name="T58" fmla="*/ 2147483647 w 1619"/>
                <a:gd name="T59" fmla="*/ 2147483647 h 1667"/>
                <a:gd name="T60" fmla="*/ 2147483647 w 1619"/>
                <a:gd name="T61" fmla="*/ 2147483647 h 1667"/>
                <a:gd name="T62" fmla="*/ 2147483647 w 1619"/>
                <a:gd name="T63" fmla="*/ 2147483647 h 1667"/>
                <a:gd name="T64" fmla="*/ 2147483647 w 1619"/>
                <a:gd name="T65" fmla="*/ 2147483647 h 1667"/>
                <a:gd name="T66" fmla="*/ 2147483647 w 1619"/>
                <a:gd name="T67" fmla="*/ 2147483647 h 1667"/>
                <a:gd name="T68" fmla="*/ 2147483647 w 1619"/>
                <a:gd name="T69" fmla="*/ 2147483647 h 1667"/>
                <a:gd name="T70" fmla="*/ 2147483647 w 1619"/>
                <a:gd name="T71" fmla="*/ 2147483647 h 1667"/>
                <a:gd name="T72" fmla="*/ 2147483647 w 1619"/>
                <a:gd name="T73" fmla="*/ 2147483647 h 1667"/>
                <a:gd name="T74" fmla="*/ 2147483647 w 1619"/>
                <a:gd name="T75" fmla="*/ 2147483647 h 1667"/>
                <a:gd name="T76" fmla="*/ 2147483647 w 1619"/>
                <a:gd name="T77" fmla="*/ 2147483647 h 1667"/>
                <a:gd name="T78" fmla="*/ 2147483647 w 1619"/>
                <a:gd name="T79" fmla="*/ 2147483647 h 1667"/>
                <a:gd name="T80" fmla="*/ 2147483647 w 1619"/>
                <a:gd name="T81" fmla="*/ 2147483647 h 1667"/>
                <a:gd name="T82" fmla="*/ 2147483647 w 1619"/>
                <a:gd name="T83" fmla="*/ 2147483647 h 1667"/>
                <a:gd name="T84" fmla="*/ 2147483647 w 1619"/>
                <a:gd name="T85" fmla="*/ 2147483647 h 1667"/>
                <a:gd name="T86" fmla="*/ 2147483647 w 1619"/>
                <a:gd name="T87" fmla="*/ 2147483647 h 1667"/>
                <a:gd name="T88" fmla="*/ 2147483647 w 1619"/>
                <a:gd name="T89" fmla="*/ 2147483647 h 1667"/>
                <a:gd name="T90" fmla="*/ 2147483647 w 1619"/>
                <a:gd name="T91" fmla="*/ 2147483647 h 1667"/>
                <a:gd name="T92" fmla="*/ 2147483647 w 1619"/>
                <a:gd name="T93" fmla="*/ 2147483647 h 1667"/>
                <a:gd name="T94" fmla="*/ 2147483647 w 1619"/>
                <a:gd name="T95" fmla="*/ 2147483647 h 1667"/>
                <a:gd name="T96" fmla="*/ 2147483647 w 1619"/>
                <a:gd name="T97" fmla="*/ 2147483647 h 1667"/>
                <a:gd name="T98" fmla="*/ 2147483647 w 1619"/>
                <a:gd name="T99" fmla="*/ 2147483647 h 1667"/>
                <a:gd name="T100" fmla="*/ 2147483647 w 1619"/>
                <a:gd name="T101" fmla="*/ 2147483647 h 166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19"/>
                <a:gd name="T154" fmla="*/ 0 h 1667"/>
                <a:gd name="T155" fmla="*/ 1619 w 1619"/>
                <a:gd name="T156" fmla="*/ 1667 h 166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19" h="1667">
                  <a:moveTo>
                    <a:pt x="831" y="2"/>
                  </a:moveTo>
                  <a:lnTo>
                    <a:pt x="809" y="0"/>
                  </a:lnTo>
                  <a:lnTo>
                    <a:pt x="766" y="2"/>
                  </a:lnTo>
                  <a:lnTo>
                    <a:pt x="724" y="5"/>
                  </a:lnTo>
                  <a:lnTo>
                    <a:pt x="681" y="10"/>
                  </a:lnTo>
                  <a:lnTo>
                    <a:pt x="641" y="18"/>
                  </a:lnTo>
                  <a:lnTo>
                    <a:pt x="601" y="26"/>
                  </a:lnTo>
                  <a:lnTo>
                    <a:pt x="561" y="38"/>
                  </a:lnTo>
                  <a:lnTo>
                    <a:pt x="523" y="51"/>
                  </a:lnTo>
                  <a:lnTo>
                    <a:pt x="484" y="65"/>
                  </a:lnTo>
                  <a:lnTo>
                    <a:pt x="448" y="83"/>
                  </a:lnTo>
                  <a:lnTo>
                    <a:pt x="412" y="101"/>
                  </a:lnTo>
                  <a:lnTo>
                    <a:pt x="376" y="121"/>
                  </a:lnTo>
                  <a:lnTo>
                    <a:pt x="344" y="144"/>
                  </a:lnTo>
                  <a:lnTo>
                    <a:pt x="309" y="166"/>
                  </a:lnTo>
                  <a:lnTo>
                    <a:pt x="278" y="191"/>
                  </a:lnTo>
                  <a:lnTo>
                    <a:pt x="249" y="217"/>
                  </a:lnTo>
                  <a:lnTo>
                    <a:pt x="220" y="245"/>
                  </a:lnTo>
                  <a:lnTo>
                    <a:pt x="192" y="274"/>
                  </a:lnTo>
                  <a:lnTo>
                    <a:pt x="166" y="303"/>
                  </a:lnTo>
                  <a:lnTo>
                    <a:pt x="142" y="336"/>
                  </a:lnTo>
                  <a:lnTo>
                    <a:pt x="117" y="369"/>
                  </a:lnTo>
                  <a:lnTo>
                    <a:pt x="96" y="401"/>
                  </a:lnTo>
                  <a:lnTo>
                    <a:pt x="76" y="437"/>
                  </a:lnTo>
                  <a:lnTo>
                    <a:pt x="58" y="473"/>
                  </a:lnTo>
                  <a:lnTo>
                    <a:pt x="40" y="509"/>
                  </a:lnTo>
                  <a:lnTo>
                    <a:pt x="26" y="548"/>
                  </a:lnTo>
                  <a:lnTo>
                    <a:pt x="24" y="553"/>
                  </a:lnTo>
                  <a:lnTo>
                    <a:pt x="19" y="569"/>
                  </a:lnTo>
                  <a:lnTo>
                    <a:pt x="16" y="586"/>
                  </a:lnTo>
                  <a:lnTo>
                    <a:pt x="13" y="602"/>
                  </a:lnTo>
                  <a:lnTo>
                    <a:pt x="9" y="620"/>
                  </a:lnTo>
                  <a:lnTo>
                    <a:pt x="6" y="636"/>
                  </a:lnTo>
                  <a:lnTo>
                    <a:pt x="3" y="654"/>
                  </a:lnTo>
                  <a:lnTo>
                    <a:pt x="1" y="670"/>
                  </a:lnTo>
                  <a:lnTo>
                    <a:pt x="0" y="688"/>
                  </a:lnTo>
                  <a:lnTo>
                    <a:pt x="3" y="669"/>
                  </a:lnTo>
                  <a:lnTo>
                    <a:pt x="11" y="628"/>
                  </a:lnTo>
                  <a:lnTo>
                    <a:pt x="22" y="589"/>
                  </a:lnTo>
                  <a:lnTo>
                    <a:pt x="36" y="551"/>
                  </a:lnTo>
                  <a:lnTo>
                    <a:pt x="50" y="514"/>
                  </a:lnTo>
                  <a:lnTo>
                    <a:pt x="66" y="476"/>
                  </a:lnTo>
                  <a:lnTo>
                    <a:pt x="84" y="442"/>
                  </a:lnTo>
                  <a:lnTo>
                    <a:pt x="106" y="408"/>
                  </a:lnTo>
                  <a:lnTo>
                    <a:pt x="127" y="374"/>
                  </a:lnTo>
                  <a:lnTo>
                    <a:pt x="150" y="341"/>
                  </a:lnTo>
                  <a:lnTo>
                    <a:pt x="174" y="310"/>
                  </a:lnTo>
                  <a:lnTo>
                    <a:pt x="200" y="281"/>
                  </a:lnTo>
                  <a:lnTo>
                    <a:pt x="226" y="251"/>
                  </a:lnTo>
                  <a:lnTo>
                    <a:pt x="256" y="225"/>
                  </a:lnTo>
                  <a:lnTo>
                    <a:pt x="285" y="199"/>
                  </a:lnTo>
                  <a:lnTo>
                    <a:pt x="316" y="175"/>
                  </a:lnTo>
                  <a:lnTo>
                    <a:pt x="349" y="152"/>
                  </a:lnTo>
                  <a:lnTo>
                    <a:pt x="383" y="130"/>
                  </a:lnTo>
                  <a:lnTo>
                    <a:pt x="417" y="111"/>
                  </a:lnTo>
                  <a:lnTo>
                    <a:pt x="451" y="91"/>
                  </a:lnTo>
                  <a:lnTo>
                    <a:pt x="489" y="75"/>
                  </a:lnTo>
                  <a:lnTo>
                    <a:pt x="526" y="60"/>
                  </a:lnTo>
                  <a:lnTo>
                    <a:pt x="564" y="47"/>
                  </a:lnTo>
                  <a:lnTo>
                    <a:pt x="603" y="38"/>
                  </a:lnTo>
                  <a:lnTo>
                    <a:pt x="644" y="28"/>
                  </a:lnTo>
                  <a:lnTo>
                    <a:pt x="683" y="20"/>
                  </a:lnTo>
                  <a:lnTo>
                    <a:pt x="725" y="15"/>
                  </a:lnTo>
                  <a:lnTo>
                    <a:pt x="766" y="11"/>
                  </a:lnTo>
                  <a:lnTo>
                    <a:pt x="809" y="11"/>
                  </a:lnTo>
                  <a:lnTo>
                    <a:pt x="851" y="11"/>
                  </a:lnTo>
                  <a:lnTo>
                    <a:pt x="893" y="15"/>
                  </a:lnTo>
                  <a:lnTo>
                    <a:pt x="934" y="20"/>
                  </a:lnTo>
                  <a:lnTo>
                    <a:pt x="957" y="24"/>
                  </a:lnTo>
                  <a:lnTo>
                    <a:pt x="941" y="20"/>
                  </a:lnTo>
                  <a:lnTo>
                    <a:pt x="926" y="16"/>
                  </a:lnTo>
                  <a:lnTo>
                    <a:pt x="910" y="13"/>
                  </a:lnTo>
                  <a:lnTo>
                    <a:pt x="893" y="10"/>
                  </a:lnTo>
                  <a:lnTo>
                    <a:pt x="879" y="8"/>
                  </a:lnTo>
                  <a:lnTo>
                    <a:pt x="862" y="5"/>
                  </a:lnTo>
                  <a:lnTo>
                    <a:pt x="846" y="3"/>
                  </a:lnTo>
                  <a:lnTo>
                    <a:pt x="831" y="2"/>
                  </a:lnTo>
                  <a:close/>
                  <a:moveTo>
                    <a:pt x="787" y="1667"/>
                  </a:moveTo>
                  <a:lnTo>
                    <a:pt x="809" y="1667"/>
                  </a:lnTo>
                  <a:lnTo>
                    <a:pt x="853" y="1665"/>
                  </a:lnTo>
                  <a:lnTo>
                    <a:pt x="895" y="1662"/>
                  </a:lnTo>
                  <a:lnTo>
                    <a:pt x="936" y="1657"/>
                  </a:lnTo>
                  <a:lnTo>
                    <a:pt x="976" y="1651"/>
                  </a:lnTo>
                  <a:lnTo>
                    <a:pt x="1017" y="1641"/>
                  </a:lnTo>
                  <a:lnTo>
                    <a:pt x="1056" y="1629"/>
                  </a:lnTo>
                  <a:lnTo>
                    <a:pt x="1096" y="1616"/>
                  </a:lnTo>
                  <a:lnTo>
                    <a:pt x="1133" y="1602"/>
                  </a:lnTo>
                  <a:lnTo>
                    <a:pt x="1171" y="1585"/>
                  </a:lnTo>
                  <a:lnTo>
                    <a:pt x="1206" y="1566"/>
                  </a:lnTo>
                  <a:lnTo>
                    <a:pt x="1241" y="1546"/>
                  </a:lnTo>
                  <a:lnTo>
                    <a:pt x="1275" y="1525"/>
                  </a:lnTo>
                  <a:lnTo>
                    <a:pt x="1308" y="1502"/>
                  </a:lnTo>
                  <a:lnTo>
                    <a:pt x="1339" y="1476"/>
                  </a:lnTo>
                  <a:lnTo>
                    <a:pt x="1369" y="1450"/>
                  </a:lnTo>
                  <a:lnTo>
                    <a:pt x="1399" y="1422"/>
                  </a:lnTo>
                  <a:lnTo>
                    <a:pt x="1427" y="1395"/>
                  </a:lnTo>
                  <a:lnTo>
                    <a:pt x="1453" y="1364"/>
                  </a:lnTo>
                  <a:lnTo>
                    <a:pt x="1477" y="1333"/>
                  </a:lnTo>
                  <a:lnTo>
                    <a:pt x="1500" y="1300"/>
                  </a:lnTo>
                  <a:lnTo>
                    <a:pt x="1521" y="1266"/>
                  </a:lnTo>
                  <a:lnTo>
                    <a:pt x="1542" y="1231"/>
                  </a:lnTo>
                  <a:lnTo>
                    <a:pt x="1560" y="1196"/>
                  </a:lnTo>
                  <a:lnTo>
                    <a:pt x="1577" y="1158"/>
                  </a:lnTo>
                  <a:lnTo>
                    <a:pt x="1591" y="1121"/>
                  </a:lnTo>
                  <a:lnTo>
                    <a:pt x="1593" y="1116"/>
                  </a:lnTo>
                  <a:lnTo>
                    <a:pt x="1598" y="1099"/>
                  </a:lnTo>
                  <a:lnTo>
                    <a:pt x="1603" y="1081"/>
                  </a:lnTo>
                  <a:lnTo>
                    <a:pt x="1606" y="1065"/>
                  </a:lnTo>
                  <a:lnTo>
                    <a:pt x="1609" y="1049"/>
                  </a:lnTo>
                  <a:lnTo>
                    <a:pt x="1612" y="1031"/>
                  </a:lnTo>
                  <a:lnTo>
                    <a:pt x="1614" y="1015"/>
                  </a:lnTo>
                  <a:lnTo>
                    <a:pt x="1617" y="997"/>
                  </a:lnTo>
                  <a:lnTo>
                    <a:pt x="1619" y="980"/>
                  </a:lnTo>
                  <a:lnTo>
                    <a:pt x="1616" y="1000"/>
                  </a:lnTo>
                  <a:lnTo>
                    <a:pt x="1606" y="1039"/>
                  </a:lnTo>
                  <a:lnTo>
                    <a:pt x="1595" y="1078"/>
                  </a:lnTo>
                  <a:lnTo>
                    <a:pt x="1582" y="1117"/>
                  </a:lnTo>
                  <a:lnTo>
                    <a:pt x="1567" y="1155"/>
                  </a:lnTo>
                  <a:lnTo>
                    <a:pt x="1551" y="1191"/>
                  </a:lnTo>
                  <a:lnTo>
                    <a:pt x="1533" y="1227"/>
                  </a:lnTo>
                  <a:lnTo>
                    <a:pt x="1513" y="1261"/>
                  </a:lnTo>
                  <a:lnTo>
                    <a:pt x="1492" y="1293"/>
                  </a:lnTo>
                  <a:lnTo>
                    <a:pt x="1469" y="1326"/>
                  </a:lnTo>
                  <a:lnTo>
                    <a:pt x="1445" y="1357"/>
                  </a:lnTo>
                  <a:lnTo>
                    <a:pt x="1418" y="1386"/>
                  </a:lnTo>
                  <a:lnTo>
                    <a:pt x="1391" y="1416"/>
                  </a:lnTo>
                  <a:lnTo>
                    <a:pt x="1363" y="1444"/>
                  </a:lnTo>
                  <a:lnTo>
                    <a:pt x="1332" y="1470"/>
                  </a:lnTo>
                  <a:lnTo>
                    <a:pt x="1301" y="1494"/>
                  </a:lnTo>
                  <a:lnTo>
                    <a:pt x="1268" y="1517"/>
                  </a:lnTo>
                  <a:lnTo>
                    <a:pt x="1236" y="1538"/>
                  </a:lnTo>
                  <a:lnTo>
                    <a:pt x="1202" y="1558"/>
                  </a:lnTo>
                  <a:lnTo>
                    <a:pt x="1166" y="1576"/>
                  </a:lnTo>
                  <a:lnTo>
                    <a:pt x="1130" y="1592"/>
                  </a:lnTo>
                  <a:lnTo>
                    <a:pt x="1092" y="1607"/>
                  </a:lnTo>
                  <a:lnTo>
                    <a:pt x="1053" y="1620"/>
                  </a:lnTo>
                  <a:lnTo>
                    <a:pt x="1014" y="1631"/>
                  </a:lnTo>
                  <a:lnTo>
                    <a:pt x="975" y="1641"/>
                  </a:lnTo>
                  <a:lnTo>
                    <a:pt x="934" y="1647"/>
                  </a:lnTo>
                  <a:lnTo>
                    <a:pt x="893" y="1652"/>
                  </a:lnTo>
                  <a:lnTo>
                    <a:pt x="851" y="1656"/>
                  </a:lnTo>
                  <a:lnTo>
                    <a:pt x="809" y="1657"/>
                  </a:lnTo>
                  <a:lnTo>
                    <a:pt x="766" y="1656"/>
                  </a:lnTo>
                  <a:lnTo>
                    <a:pt x="725" y="1652"/>
                  </a:lnTo>
                  <a:lnTo>
                    <a:pt x="683" y="1647"/>
                  </a:lnTo>
                  <a:lnTo>
                    <a:pt x="662" y="1644"/>
                  </a:lnTo>
                  <a:lnTo>
                    <a:pt x="678" y="1647"/>
                  </a:lnTo>
                  <a:lnTo>
                    <a:pt x="693" y="1651"/>
                  </a:lnTo>
                  <a:lnTo>
                    <a:pt x="709" y="1654"/>
                  </a:lnTo>
                  <a:lnTo>
                    <a:pt x="724" y="1657"/>
                  </a:lnTo>
                  <a:lnTo>
                    <a:pt x="740" y="1660"/>
                  </a:lnTo>
                  <a:lnTo>
                    <a:pt x="756" y="1662"/>
                  </a:lnTo>
                  <a:lnTo>
                    <a:pt x="771" y="1665"/>
                  </a:lnTo>
                  <a:lnTo>
                    <a:pt x="787" y="1667"/>
                  </a:lnTo>
                  <a:close/>
                </a:path>
              </a:pathLst>
            </a:custGeom>
            <a:solidFill>
              <a:srgbClr val="5FBFFF"/>
            </a:solidFill>
            <a:ln w="9525">
              <a:noFill/>
              <a:round/>
              <a:headEnd/>
              <a:tailEnd/>
            </a:ln>
          </p:spPr>
          <p:txBody>
            <a:bodyPr/>
            <a:lstStyle/>
            <a:p>
              <a:endParaRPr lang="en-US"/>
            </a:p>
          </p:txBody>
        </p:sp>
        <p:sp>
          <p:nvSpPr>
            <p:cNvPr id="50229" name="Freeform 53"/>
            <p:cNvSpPr>
              <a:spLocks noEditPoints="1"/>
            </p:cNvSpPr>
            <p:nvPr/>
          </p:nvSpPr>
          <p:spPr bwMode="auto">
            <a:xfrm>
              <a:off x="2712156" y="1933553"/>
              <a:ext cx="2298700" cy="2630488"/>
            </a:xfrm>
            <a:custGeom>
              <a:avLst/>
              <a:gdLst>
                <a:gd name="T0" fmla="*/ 2147483647 w 1629"/>
                <a:gd name="T1" fmla="*/ 0 h 1657"/>
                <a:gd name="T2" fmla="*/ 2147483647 w 1629"/>
                <a:gd name="T3" fmla="*/ 2147483647 h 1657"/>
                <a:gd name="T4" fmla="*/ 2147483647 w 1629"/>
                <a:gd name="T5" fmla="*/ 2147483647 h 1657"/>
                <a:gd name="T6" fmla="*/ 2147483647 w 1629"/>
                <a:gd name="T7" fmla="*/ 2147483647 h 1657"/>
                <a:gd name="T8" fmla="*/ 2147483647 w 1629"/>
                <a:gd name="T9" fmla="*/ 2147483647 h 1657"/>
                <a:gd name="T10" fmla="*/ 2147483647 w 1629"/>
                <a:gd name="T11" fmla="*/ 2147483647 h 1657"/>
                <a:gd name="T12" fmla="*/ 2147483647 w 1629"/>
                <a:gd name="T13" fmla="*/ 2147483647 h 1657"/>
                <a:gd name="T14" fmla="*/ 2147483647 w 1629"/>
                <a:gd name="T15" fmla="*/ 2147483647 h 1657"/>
                <a:gd name="T16" fmla="*/ 2147483647 w 1629"/>
                <a:gd name="T17" fmla="*/ 2147483647 h 1657"/>
                <a:gd name="T18" fmla="*/ 2147483647 w 1629"/>
                <a:gd name="T19" fmla="*/ 2147483647 h 1657"/>
                <a:gd name="T20" fmla="*/ 2147483647 w 1629"/>
                <a:gd name="T21" fmla="*/ 2147483647 h 1657"/>
                <a:gd name="T22" fmla="*/ 2147483647 w 1629"/>
                <a:gd name="T23" fmla="*/ 2147483647 h 1657"/>
                <a:gd name="T24" fmla="*/ 0 w 1629"/>
                <a:gd name="T25" fmla="*/ 2147483647 h 1657"/>
                <a:gd name="T26" fmla="*/ 2147483647 w 1629"/>
                <a:gd name="T27" fmla="*/ 2147483647 h 1657"/>
                <a:gd name="T28" fmla="*/ 2147483647 w 1629"/>
                <a:gd name="T29" fmla="*/ 2147483647 h 1657"/>
                <a:gd name="T30" fmla="*/ 2147483647 w 1629"/>
                <a:gd name="T31" fmla="*/ 2147483647 h 1657"/>
                <a:gd name="T32" fmla="*/ 2147483647 w 1629"/>
                <a:gd name="T33" fmla="*/ 2147483647 h 1657"/>
                <a:gd name="T34" fmla="*/ 2147483647 w 1629"/>
                <a:gd name="T35" fmla="*/ 2147483647 h 1657"/>
                <a:gd name="T36" fmla="*/ 2147483647 w 1629"/>
                <a:gd name="T37" fmla="*/ 2147483647 h 1657"/>
                <a:gd name="T38" fmla="*/ 2147483647 w 1629"/>
                <a:gd name="T39" fmla="*/ 2147483647 h 1657"/>
                <a:gd name="T40" fmla="*/ 2147483647 w 1629"/>
                <a:gd name="T41" fmla="*/ 2147483647 h 1657"/>
                <a:gd name="T42" fmla="*/ 2147483647 w 1629"/>
                <a:gd name="T43" fmla="*/ 2147483647 h 1657"/>
                <a:gd name="T44" fmla="*/ 2147483647 w 1629"/>
                <a:gd name="T45" fmla="*/ 2147483647 h 1657"/>
                <a:gd name="T46" fmla="*/ 2147483647 w 1629"/>
                <a:gd name="T47" fmla="*/ 2147483647 h 1657"/>
                <a:gd name="T48" fmla="*/ 2147483647 w 1629"/>
                <a:gd name="T49" fmla="*/ 2147483647 h 1657"/>
                <a:gd name="T50" fmla="*/ 2147483647 w 1629"/>
                <a:gd name="T51" fmla="*/ 2147483647 h 1657"/>
                <a:gd name="T52" fmla="*/ 2147483647 w 1629"/>
                <a:gd name="T53" fmla="*/ 2147483647 h 1657"/>
                <a:gd name="T54" fmla="*/ 2147483647 w 1629"/>
                <a:gd name="T55" fmla="*/ 2147483647 h 1657"/>
                <a:gd name="T56" fmla="*/ 2147483647 w 1629"/>
                <a:gd name="T57" fmla="*/ 2147483647 h 1657"/>
                <a:gd name="T58" fmla="*/ 2147483647 w 1629"/>
                <a:gd name="T59" fmla="*/ 2147483647 h 1657"/>
                <a:gd name="T60" fmla="*/ 2147483647 w 1629"/>
                <a:gd name="T61" fmla="*/ 2147483647 h 1657"/>
                <a:gd name="T62" fmla="*/ 2147483647 w 1629"/>
                <a:gd name="T63" fmla="*/ 2147483647 h 1657"/>
                <a:gd name="T64" fmla="*/ 2147483647 w 1629"/>
                <a:gd name="T65" fmla="*/ 2147483647 h 1657"/>
                <a:gd name="T66" fmla="*/ 2147483647 w 1629"/>
                <a:gd name="T67" fmla="*/ 2147483647 h 1657"/>
                <a:gd name="T68" fmla="*/ 2147483647 w 1629"/>
                <a:gd name="T69" fmla="*/ 2147483647 h 1657"/>
                <a:gd name="T70" fmla="*/ 2147483647 w 1629"/>
                <a:gd name="T71" fmla="*/ 2147483647 h 1657"/>
                <a:gd name="T72" fmla="*/ 2147483647 w 1629"/>
                <a:gd name="T73" fmla="*/ 2147483647 h 1657"/>
                <a:gd name="T74" fmla="*/ 2147483647 w 1629"/>
                <a:gd name="T75" fmla="*/ 2147483647 h 1657"/>
                <a:gd name="T76" fmla="*/ 2147483647 w 1629"/>
                <a:gd name="T77" fmla="*/ 2147483647 h 1657"/>
                <a:gd name="T78" fmla="*/ 2147483647 w 1629"/>
                <a:gd name="T79" fmla="*/ 2147483647 h 1657"/>
                <a:gd name="T80" fmla="*/ 2147483647 w 1629"/>
                <a:gd name="T81" fmla="*/ 2147483647 h 1657"/>
                <a:gd name="T82" fmla="*/ 2147483647 w 1629"/>
                <a:gd name="T83" fmla="*/ 2147483647 h 1657"/>
                <a:gd name="T84" fmla="*/ 2147483647 w 1629"/>
                <a:gd name="T85" fmla="*/ 2147483647 h 1657"/>
                <a:gd name="T86" fmla="*/ 2147483647 w 1629"/>
                <a:gd name="T87" fmla="*/ 2147483647 h 1657"/>
                <a:gd name="T88" fmla="*/ 2147483647 w 1629"/>
                <a:gd name="T89" fmla="*/ 2147483647 h 1657"/>
                <a:gd name="T90" fmla="*/ 2147483647 w 1629"/>
                <a:gd name="T91" fmla="*/ 2147483647 h 1657"/>
                <a:gd name="T92" fmla="*/ 2147483647 w 1629"/>
                <a:gd name="T93" fmla="*/ 2147483647 h 1657"/>
                <a:gd name="T94" fmla="*/ 2147483647 w 1629"/>
                <a:gd name="T95" fmla="*/ 2147483647 h 1657"/>
                <a:gd name="T96" fmla="*/ 2147483647 w 1629"/>
                <a:gd name="T97" fmla="*/ 2147483647 h 1657"/>
                <a:gd name="T98" fmla="*/ 2147483647 w 1629"/>
                <a:gd name="T99" fmla="*/ 2147483647 h 1657"/>
                <a:gd name="T100" fmla="*/ 2147483647 w 1629"/>
                <a:gd name="T101" fmla="*/ 2147483647 h 1657"/>
                <a:gd name="T102" fmla="*/ 2147483647 w 1629"/>
                <a:gd name="T103" fmla="*/ 2147483647 h 1657"/>
                <a:gd name="T104" fmla="*/ 2147483647 w 1629"/>
                <a:gd name="T105" fmla="*/ 2147483647 h 1657"/>
                <a:gd name="T106" fmla="*/ 2147483647 w 1629"/>
                <a:gd name="T107" fmla="*/ 2147483647 h 1657"/>
                <a:gd name="T108" fmla="*/ 2147483647 w 1629"/>
                <a:gd name="T109" fmla="*/ 2147483647 h 165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29"/>
                <a:gd name="T166" fmla="*/ 0 h 1657"/>
                <a:gd name="T167" fmla="*/ 1629 w 1629"/>
                <a:gd name="T168" fmla="*/ 1657 h 165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29" h="1657">
                  <a:moveTo>
                    <a:pt x="897" y="5"/>
                  </a:moveTo>
                  <a:lnTo>
                    <a:pt x="856" y="2"/>
                  </a:lnTo>
                  <a:lnTo>
                    <a:pt x="814" y="0"/>
                  </a:lnTo>
                  <a:lnTo>
                    <a:pt x="771" y="2"/>
                  </a:lnTo>
                  <a:lnTo>
                    <a:pt x="729" y="5"/>
                  </a:lnTo>
                  <a:lnTo>
                    <a:pt x="688" y="10"/>
                  </a:lnTo>
                  <a:lnTo>
                    <a:pt x="647" y="18"/>
                  </a:lnTo>
                  <a:lnTo>
                    <a:pt x="606" y="26"/>
                  </a:lnTo>
                  <a:lnTo>
                    <a:pt x="567" y="37"/>
                  </a:lnTo>
                  <a:lnTo>
                    <a:pt x="530" y="50"/>
                  </a:lnTo>
                  <a:lnTo>
                    <a:pt x="492" y="65"/>
                  </a:lnTo>
                  <a:lnTo>
                    <a:pt x="455" y="83"/>
                  </a:lnTo>
                  <a:lnTo>
                    <a:pt x="419" y="101"/>
                  </a:lnTo>
                  <a:lnTo>
                    <a:pt x="385" y="121"/>
                  </a:lnTo>
                  <a:lnTo>
                    <a:pt x="350" y="142"/>
                  </a:lnTo>
                  <a:lnTo>
                    <a:pt x="318" y="165"/>
                  </a:lnTo>
                  <a:lnTo>
                    <a:pt x="287" y="189"/>
                  </a:lnTo>
                  <a:lnTo>
                    <a:pt x="257" y="215"/>
                  </a:lnTo>
                  <a:lnTo>
                    <a:pt x="228" y="243"/>
                  </a:lnTo>
                  <a:lnTo>
                    <a:pt x="200" y="272"/>
                  </a:lnTo>
                  <a:lnTo>
                    <a:pt x="174" y="302"/>
                  </a:lnTo>
                  <a:lnTo>
                    <a:pt x="150" y="333"/>
                  </a:lnTo>
                  <a:lnTo>
                    <a:pt x="127" y="365"/>
                  </a:lnTo>
                  <a:lnTo>
                    <a:pt x="106" y="400"/>
                  </a:lnTo>
                  <a:lnTo>
                    <a:pt x="86" y="434"/>
                  </a:lnTo>
                  <a:lnTo>
                    <a:pt x="67" y="470"/>
                  </a:lnTo>
                  <a:lnTo>
                    <a:pt x="50" y="507"/>
                  </a:lnTo>
                  <a:lnTo>
                    <a:pt x="36" y="545"/>
                  </a:lnTo>
                  <a:lnTo>
                    <a:pt x="23" y="582"/>
                  </a:lnTo>
                  <a:lnTo>
                    <a:pt x="14" y="615"/>
                  </a:lnTo>
                  <a:lnTo>
                    <a:pt x="11" y="631"/>
                  </a:lnTo>
                  <a:lnTo>
                    <a:pt x="8" y="649"/>
                  </a:lnTo>
                  <a:lnTo>
                    <a:pt x="6" y="665"/>
                  </a:lnTo>
                  <a:lnTo>
                    <a:pt x="5" y="682"/>
                  </a:lnTo>
                  <a:lnTo>
                    <a:pt x="3" y="700"/>
                  </a:lnTo>
                  <a:lnTo>
                    <a:pt x="1" y="716"/>
                  </a:lnTo>
                  <a:lnTo>
                    <a:pt x="0" y="734"/>
                  </a:lnTo>
                  <a:lnTo>
                    <a:pt x="0" y="752"/>
                  </a:lnTo>
                  <a:lnTo>
                    <a:pt x="0" y="745"/>
                  </a:lnTo>
                  <a:lnTo>
                    <a:pt x="5" y="705"/>
                  </a:lnTo>
                  <a:lnTo>
                    <a:pt x="13" y="664"/>
                  </a:lnTo>
                  <a:lnTo>
                    <a:pt x="21" y="625"/>
                  </a:lnTo>
                  <a:lnTo>
                    <a:pt x="32" y="585"/>
                  </a:lnTo>
                  <a:lnTo>
                    <a:pt x="45" y="548"/>
                  </a:lnTo>
                  <a:lnTo>
                    <a:pt x="60" y="510"/>
                  </a:lnTo>
                  <a:lnTo>
                    <a:pt x="76" y="475"/>
                  </a:lnTo>
                  <a:lnTo>
                    <a:pt x="94" y="439"/>
                  </a:lnTo>
                  <a:lnTo>
                    <a:pt x="114" y="404"/>
                  </a:lnTo>
                  <a:lnTo>
                    <a:pt x="135" y="372"/>
                  </a:lnTo>
                  <a:lnTo>
                    <a:pt x="158" y="339"/>
                  </a:lnTo>
                  <a:lnTo>
                    <a:pt x="182" y="308"/>
                  </a:lnTo>
                  <a:lnTo>
                    <a:pt x="208" y="279"/>
                  </a:lnTo>
                  <a:lnTo>
                    <a:pt x="236" y="251"/>
                  </a:lnTo>
                  <a:lnTo>
                    <a:pt x="264" y="223"/>
                  </a:lnTo>
                  <a:lnTo>
                    <a:pt x="293" y="197"/>
                  </a:lnTo>
                  <a:lnTo>
                    <a:pt x="324" y="173"/>
                  </a:lnTo>
                  <a:lnTo>
                    <a:pt x="357" y="150"/>
                  </a:lnTo>
                  <a:lnTo>
                    <a:pt x="389" y="129"/>
                  </a:lnTo>
                  <a:lnTo>
                    <a:pt x="424" y="109"/>
                  </a:lnTo>
                  <a:lnTo>
                    <a:pt x="460" y="91"/>
                  </a:lnTo>
                  <a:lnTo>
                    <a:pt x="495" y="75"/>
                  </a:lnTo>
                  <a:lnTo>
                    <a:pt x="533" y="60"/>
                  </a:lnTo>
                  <a:lnTo>
                    <a:pt x="571" y="47"/>
                  </a:lnTo>
                  <a:lnTo>
                    <a:pt x="610" y="37"/>
                  </a:lnTo>
                  <a:lnTo>
                    <a:pt x="649" y="28"/>
                  </a:lnTo>
                  <a:lnTo>
                    <a:pt x="690" y="21"/>
                  </a:lnTo>
                  <a:lnTo>
                    <a:pt x="730" y="15"/>
                  </a:lnTo>
                  <a:lnTo>
                    <a:pt x="771" y="11"/>
                  </a:lnTo>
                  <a:lnTo>
                    <a:pt x="814" y="11"/>
                  </a:lnTo>
                  <a:lnTo>
                    <a:pt x="856" y="11"/>
                  </a:lnTo>
                  <a:lnTo>
                    <a:pt x="898" y="15"/>
                  </a:lnTo>
                  <a:lnTo>
                    <a:pt x="939" y="21"/>
                  </a:lnTo>
                  <a:lnTo>
                    <a:pt x="978" y="28"/>
                  </a:lnTo>
                  <a:lnTo>
                    <a:pt x="1019" y="37"/>
                  </a:lnTo>
                  <a:lnTo>
                    <a:pt x="1021" y="37"/>
                  </a:lnTo>
                  <a:lnTo>
                    <a:pt x="1006" y="33"/>
                  </a:lnTo>
                  <a:lnTo>
                    <a:pt x="990" y="28"/>
                  </a:lnTo>
                  <a:lnTo>
                    <a:pt x="975" y="23"/>
                  </a:lnTo>
                  <a:lnTo>
                    <a:pt x="959" y="19"/>
                  </a:lnTo>
                  <a:lnTo>
                    <a:pt x="944" y="15"/>
                  </a:lnTo>
                  <a:lnTo>
                    <a:pt x="928" y="11"/>
                  </a:lnTo>
                  <a:lnTo>
                    <a:pt x="913" y="8"/>
                  </a:lnTo>
                  <a:lnTo>
                    <a:pt x="897" y="5"/>
                  </a:lnTo>
                  <a:close/>
                  <a:moveTo>
                    <a:pt x="732" y="1652"/>
                  </a:moveTo>
                  <a:lnTo>
                    <a:pt x="771" y="1655"/>
                  </a:lnTo>
                  <a:lnTo>
                    <a:pt x="814" y="1657"/>
                  </a:lnTo>
                  <a:lnTo>
                    <a:pt x="856" y="1655"/>
                  </a:lnTo>
                  <a:lnTo>
                    <a:pt x="898" y="1652"/>
                  </a:lnTo>
                  <a:lnTo>
                    <a:pt x="941" y="1647"/>
                  </a:lnTo>
                  <a:lnTo>
                    <a:pt x="981" y="1641"/>
                  </a:lnTo>
                  <a:lnTo>
                    <a:pt x="1021" y="1631"/>
                  </a:lnTo>
                  <a:lnTo>
                    <a:pt x="1060" y="1620"/>
                  </a:lnTo>
                  <a:lnTo>
                    <a:pt x="1099" y="1607"/>
                  </a:lnTo>
                  <a:lnTo>
                    <a:pt x="1136" y="1592"/>
                  </a:lnTo>
                  <a:lnTo>
                    <a:pt x="1172" y="1576"/>
                  </a:lnTo>
                  <a:lnTo>
                    <a:pt x="1208" y="1558"/>
                  </a:lnTo>
                  <a:lnTo>
                    <a:pt x="1244" y="1536"/>
                  </a:lnTo>
                  <a:lnTo>
                    <a:pt x="1277" y="1515"/>
                  </a:lnTo>
                  <a:lnTo>
                    <a:pt x="1309" y="1492"/>
                  </a:lnTo>
                  <a:lnTo>
                    <a:pt x="1340" y="1468"/>
                  </a:lnTo>
                  <a:lnTo>
                    <a:pt x="1371" y="1442"/>
                  </a:lnTo>
                  <a:lnTo>
                    <a:pt x="1399" y="1414"/>
                  </a:lnTo>
                  <a:lnTo>
                    <a:pt x="1427" y="1386"/>
                  </a:lnTo>
                  <a:lnTo>
                    <a:pt x="1453" y="1355"/>
                  </a:lnTo>
                  <a:lnTo>
                    <a:pt x="1477" y="1324"/>
                  </a:lnTo>
                  <a:lnTo>
                    <a:pt x="1500" y="1292"/>
                  </a:lnTo>
                  <a:lnTo>
                    <a:pt x="1523" y="1257"/>
                  </a:lnTo>
                  <a:lnTo>
                    <a:pt x="1542" y="1223"/>
                  </a:lnTo>
                  <a:lnTo>
                    <a:pt x="1560" y="1187"/>
                  </a:lnTo>
                  <a:lnTo>
                    <a:pt x="1577" y="1151"/>
                  </a:lnTo>
                  <a:lnTo>
                    <a:pt x="1591" y="1114"/>
                  </a:lnTo>
                  <a:lnTo>
                    <a:pt x="1604" y="1075"/>
                  </a:lnTo>
                  <a:lnTo>
                    <a:pt x="1614" y="1042"/>
                  </a:lnTo>
                  <a:lnTo>
                    <a:pt x="1617" y="1026"/>
                  </a:lnTo>
                  <a:lnTo>
                    <a:pt x="1619" y="1010"/>
                  </a:lnTo>
                  <a:lnTo>
                    <a:pt x="1622" y="993"/>
                  </a:lnTo>
                  <a:lnTo>
                    <a:pt x="1624" y="975"/>
                  </a:lnTo>
                  <a:lnTo>
                    <a:pt x="1626" y="959"/>
                  </a:lnTo>
                  <a:lnTo>
                    <a:pt x="1627" y="941"/>
                  </a:lnTo>
                  <a:lnTo>
                    <a:pt x="1627" y="925"/>
                  </a:lnTo>
                  <a:lnTo>
                    <a:pt x="1629" y="907"/>
                  </a:lnTo>
                  <a:lnTo>
                    <a:pt x="1627" y="912"/>
                  </a:lnTo>
                  <a:lnTo>
                    <a:pt x="1622" y="954"/>
                  </a:lnTo>
                  <a:lnTo>
                    <a:pt x="1616" y="993"/>
                  </a:lnTo>
                  <a:lnTo>
                    <a:pt x="1606" y="1034"/>
                  </a:lnTo>
                  <a:lnTo>
                    <a:pt x="1595" y="1072"/>
                  </a:lnTo>
                  <a:lnTo>
                    <a:pt x="1582" y="1111"/>
                  </a:lnTo>
                  <a:lnTo>
                    <a:pt x="1567" y="1147"/>
                  </a:lnTo>
                  <a:lnTo>
                    <a:pt x="1551" y="1184"/>
                  </a:lnTo>
                  <a:lnTo>
                    <a:pt x="1533" y="1218"/>
                  </a:lnTo>
                  <a:lnTo>
                    <a:pt x="1513" y="1253"/>
                  </a:lnTo>
                  <a:lnTo>
                    <a:pt x="1492" y="1287"/>
                  </a:lnTo>
                  <a:lnTo>
                    <a:pt x="1469" y="1318"/>
                  </a:lnTo>
                  <a:lnTo>
                    <a:pt x="1445" y="1349"/>
                  </a:lnTo>
                  <a:lnTo>
                    <a:pt x="1420" y="1378"/>
                  </a:lnTo>
                  <a:lnTo>
                    <a:pt x="1392" y="1408"/>
                  </a:lnTo>
                  <a:lnTo>
                    <a:pt x="1365" y="1434"/>
                  </a:lnTo>
                  <a:lnTo>
                    <a:pt x="1334" y="1460"/>
                  </a:lnTo>
                  <a:lnTo>
                    <a:pt x="1303" y="1484"/>
                  </a:lnTo>
                  <a:lnTo>
                    <a:pt x="1272" y="1507"/>
                  </a:lnTo>
                  <a:lnTo>
                    <a:pt x="1238" y="1528"/>
                  </a:lnTo>
                  <a:lnTo>
                    <a:pt x="1203" y="1548"/>
                  </a:lnTo>
                  <a:lnTo>
                    <a:pt x="1169" y="1566"/>
                  </a:lnTo>
                  <a:lnTo>
                    <a:pt x="1133" y="1582"/>
                  </a:lnTo>
                  <a:lnTo>
                    <a:pt x="1096" y="1597"/>
                  </a:lnTo>
                  <a:lnTo>
                    <a:pt x="1056" y="1610"/>
                  </a:lnTo>
                  <a:lnTo>
                    <a:pt x="1019" y="1621"/>
                  </a:lnTo>
                  <a:lnTo>
                    <a:pt x="978" y="1629"/>
                  </a:lnTo>
                  <a:lnTo>
                    <a:pt x="939" y="1638"/>
                  </a:lnTo>
                  <a:lnTo>
                    <a:pt x="898" y="1642"/>
                  </a:lnTo>
                  <a:lnTo>
                    <a:pt x="856" y="1646"/>
                  </a:lnTo>
                  <a:lnTo>
                    <a:pt x="814" y="1647"/>
                  </a:lnTo>
                  <a:lnTo>
                    <a:pt x="771" y="1646"/>
                  </a:lnTo>
                  <a:lnTo>
                    <a:pt x="730" y="1642"/>
                  </a:lnTo>
                  <a:lnTo>
                    <a:pt x="690" y="1638"/>
                  </a:lnTo>
                  <a:lnTo>
                    <a:pt x="649" y="1629"/>
                  </a:lnTo>
                  <a:lnTo>
                    <a:pt x="610" y="1621"/>
                  </a:lnTo>
                  <a:lnTo>
                    <a:pt x="608" y="1620"/>
                  </a:lnTo>
                  <a:lnTo>
                    <a:pt x="623" y="1626"/>
                  </a:lnTo>
                  <a:lnTo>
                    <a:pt x="639" y="1631"/>
                  </a:lnTo>
                  <a:lnTo>
                    <a:pt x="654" y="1634"/>
                  </a:lnTo>
                  <a:lnTo>
                    <a:pt x="668" y="1639"/>
                  </a:lnTo>
                  <a:lnTo>
                    <a:pt x="685" y="1642"/>
                  </a:lnTo>
                  <a:lnTo>
                    <a:pt x="701" y="1647"/>
                  </a:lnTo>
                  <a:lnTo>
                    <a:pt x="716" y="1651"/>
                  </a:lnTo>
                  <a:lnTo>
                    <a:pt x="732" y="1652"/>
                  </a:lnTo>
                  <a:close/>
                </a:path>
              </a:pathLst>
            </a:custGeom>
            <a:solidFill>
              <a:srgbClr val="60BFFF"/>
            </a:solidFill>
            <a:ln w="9525">
              <a:noFill/>
              <a:round/>
              <a:headEnd/>
              <a:tailEnd/>
            </a:ln>
          </p:spPr>
          <p:txBody>
            <a:bodyPr/>
            <a:lstStyle/>
            <a:p>
              <a:endParaRPr lang="en-US"/>
            </a:p>
          </p:txBody>
        </p:sp>
        <p:sp>
          <p:nvSpPr>
            <p:cNvPr id="50230" name="Freeform 54"/>
            <p:cNvSpPr>
              <a:spLocks noEditPoints="1"/>
            </p:cNvSpPr>
            <p:nvPr/>
          </p:nvSpPr>
          <p:spPr bwMode="auto">
            <a:xfrm>
              <a:off x="2712156" y="1943079"/>
              <a:ext cx="2298700" cy="2613025"/>
            </a:xfrm>
            <a:custGeom>
              <a:avLst/>
              <a:gdLst>
                <a:gd name="T0" fmla="*/ 2147483647 w 1629"/>
                <a:gd name="T1" fmla="*/ 2147483647 h 1646"/>
                <a:gd name="T2" fmla="*/ 2147483647 w 1629"/>
                <a:gd name="T3" fmla="*/ 0 h 1646"/>
                <a:gd name="T4" fmla="*/ 2147483647 w 1629"/>
                <a:gd name="T5" fmla="*/ 2147483647 h 1646"/>
                <a:gd name="T6" fmla="*/ 2147483647 w 1629"/>
                <a:gd name="T7" fmla="*/ 2147483647 h 1646"/>
                <a:gd name="T8" fmla="*/ 2147483647 w 1629"/>
                <a:gd name="T9" fmla="*/ 2147483647 h 1646"/>
                <a:gd name="T10" fmla="*/ 2147483647 w 1629"/>
                <a:gd name="T11" fmla="*/ 2147483647 h 1646"/>
                <a:gd name="T12" fmla="*/ 2147483647 w 1629"/>
                <a:gd name="T13" fmla="*/ 2147483647 h 1646"/>
                <a:gd name="T14" fmla="*/ 2147483647 w 1629"/>
                <a:gd name="T15" fmla="*/ 2147483647 h 1646"/>
                <a:gd name="T16" fmla="*/ 2147483647 w 1629"/>
                <a:gd name="T17" fmla="*/ 2147483647 h 1646"/>
                <a:gd name="T18" fmla="*/ 2147483647 w 1629"/>
                <a:gd name="T19" fmla="*/ 2147483647 h 1646"/>
                <a:gd name="T20" fmla="*/ 2147483647 w 1629"/>
                <a:gd name="T21" fmla="*/ 2147483647 h 1646"/>
                <a:gd name="T22" fmla="*/ 2147483647 w 1629"/>
                <a:gd name="T23" fmla="*/ 2147483647 h 1646"/>
                <a:gd name="T24" fmla="*/ 0 w 1629"/>
                <a:gd name="T25" fmla="*/ 2147483647 h 1646"/>
                <a:gd name="T26" fmla="*/ 2147483647 w 1629"/>
                <a:gd name="T27" fmla="*/ 2147483647 h 1646"/>
                <a:gd name="T28" fmla="*/ 2147483647 w 1629"/>
                <a:gd name="T29" fmla="*/ 2147483647 h 1646"/>
                <a:gd name="T30" fmla="*/ 2147483647 w 1629"/>
                <a:gd name="T31" fmla="*/ 2147483647 h 1646"/>
                <a:gd name="T32" fmla="*/ 2147483647 w 1629"/>
                <a:gd name="T33" fmla="*/ 2147483647 h 1646"/>
                <a:gd name="T34" fmla="*/ 2147483647 w 1629"/>
                <a:gd name="T35" fmla="*/ 2147483647 h 1646"/>
                <a:gd name="T36" fmla="*/ 2147483647 w 1629"/>
                <a:gd name="T37" fmla="*/ 2147483647 h 1646"/>
                <a:gd name="T38" fmla="*/ 2147483647 w 1629"/>
                <a:gd name="T39" fmla="*/ 2147483647 h 1646"/>
                <a:gd name="T40" fmla="*/ 2147483647 w 1629"/>
                <a:gd name="T41" fmla="*/ 2147483647 h 1646"/>
                <a:gd name="T42" fmla="*/ 2147483647 w 1629"/>
                <a:gd name="T43" fmla="*/ 2147483647 h 1646"/>
                <a:gd name="T44" fmla="*/ 2147483647 w 1629"/>
                <a:gd name="T45" fmla="*/ 2147483647 h 1646"/>
                <a:gd name="T46" fmla="*/ 2147483647 w 1629"/>
                <a:gd name="T47" fmla="*/ 2147483647 h 1646"/>
                <a:gd name="T48" fmla="*/ 2147483647 w 1629"/>
                <a:gd name="T49" fmla="*/ 2147483647 h 1646"/>
                <a:gd name="T50" fmla="*/ 2147483647 w 1629"/>
                <a:gd name="T51" fmla="*/ 2147483647 h 1646"/>
                <a:gd name="T52" fmla="*/ 2147483647 w 1629"/>
                <a:gd name="T53" fmla="*/ 2147483647 h 1646"/>
                <a:gd name="T54" fmla="*/ 2147483647 w 1629"/>
                <a:gd name="T55" fmla="*/ 2147483647 h 1646"/>
                <a:gd name="T56" fmla="*/ 2147483647 w 1629"/>
                <a:gd name="T57" fmla="*/ 2147483647 h 1646"/>
                <a:gd name="T58" fmla="*/ 2147483647 w 1629"/>
                <a:gd name="T59" fmla="*/ 2147483647 h 1646"/>
                <a:gd name="T60" fmla="*/ 2147483647 w 1629"/>
                <a:gd name="T61" fmla="*/ 2147483647 h 1646"/>
                <a:gd name="T62" fmla="*/ 2147483647 w 1629"/>
                <a:gd name="T63" fmla="*/ 2147483647 h 1646"/>
                <a:gd name="T64" fmla="*/ 2147483647 w 1629"/>
                <a:gd name="T65" fmla="*/ 2147483647 h 1646"/>
                <a:gd name="T66" fmla="*/ 2147483647 w 1629"/>
                <a:gd name="T67" fmla="*/ 2147483647 h 1646"/>
                <a:gd name="T68" fmla="*/ 2147483647 w 1629"/>
                <a:gd name="T69" fmla="*/ 2147483647 h 1646"/>
                <a:gd name="T70" fmla="*/ 2147483647 w 1629"/>
                <a:gd name="T71" fmla="*/ 2147483647 h 1646"/>
                <a:gd name="T72" fmla="*/ 2147483647 w 1629"/>
                <a:gd name="T73" fmla="*/ 2147483647 h 1646"/>
                <a:gd name="T74" fmla="*/ 2147483647 w 1629"/>
                <a:gd name="T75" fmla="*/ 2147483647 h 1646"/>
                <a:gd name="T76" fmla="*/ 2147483647 w 1629"/>
                <a:gd name="T77" fmla="*/ 2147483647 h 1646"/>
                <a:gd name="T78" fmla="*/ 2147483647 w 1629"/>
                <a:gd name="T79" fmla="*/ 2147483647 h 1646"/>
                <a:gd name="T80" fmla="*/ 2147483647 w 1629"/>
                <a:gd name="T81" fmla="*/ 2147483647 h 1646"/>
                <a:gd name="T82" fmla="*/ 2147483647 w 1629"/>
                <a:gd name="T83" fmla="*/ 2147483647 h 1646"/>
                <a:gd name="T84" fmla="*/ 2147483647 w 1629"/>
                <a:gd name="T85" fmla="*/ 2147483647 h 1646"/>
                <a:gd name="T86" fmla="*/ 2147483647 w 1629"/>
                <a:gd name="T87" fmla="*/ 2147483647 h 1646"/>
                <a:gd name="T88" fmla="*/ 2147483647 w 1629"/>
                <a:gd name="T89" fmla="*/ 2147483647 h 1646"/>
                <a:gd name="T90" fmla="*/ 2147483647 w 1629"/>
                <a:gd name="T91" fmla="*/ 2147483647 h 1646"/>
                <a:gd name="T92" fmla="*/ 2147483647 w 1629"/>
                <a:gd name="T93" fmla="*/ 2147483647 h 1646"/>
                <a:gd name="T94" fmla="*/ 2147483647 w 1629"/>
                <a:gd name="T95" fmla="*/ 2147483647 h 1646"/>
                <a:gd name="T96" fmla="*/ 2147483647 w 1629"/>
                <a:gd name="T97" fmla="*/ 2147483647 h 1646"/>
                <a:gd name="T98" fmla="*/ 2147483647 w 1629"/>
                <a:gd name="T99" fmla="*/ 2147483647 h 1646"/>
                <a:gd name="T100" fmla="*/ 2147483647 w 1629"/>
                <a:gd name="T101" fmla="*/ 2147483647 h 1646"/>
                <a:gd name="T102" fmla="*/ 2147483647 w 1629"/>
                <a:gd name="T103" fmla="*/ 2147483647 h 1646"/>
                <a:gd name="T104" fmla="*/ 2147483647 w 1629"/>
                <a:gd name="T105" fmla="*/ 2147483647 h 1646"/>
                <a:gd name="T106" fmla="*/ 2147483647 w 1629"/>
                <a:gd name="T107" fmla="*/ 2147483647 h 1646"/>
                <a:gd name="T108" fmla="*/ 2147483647 w 1629"/>
                <a:gd name="T109" fmla="*/ 2147483647 h 1646"/>
                <a:gd name="T110" fmla="*/ 2147483647 w 1629"/>
                <a:gd name="T111" fmla="*/ 2147483647 h 1646"/>
                <a:gd name="T112" fmla="*/ 2147483647 w 1629"/>
                <a:gd name="T113" fmla="*/ 2147483647 h 1646"/>
                <a:gd name="T114" fmla="*/ 2147483647 w 1629"/>
                <a:gd name="T115" fmla="*/ 2147483647 h 1646"/>
                <a:gd name="T116" fmla="*/ 2147483647 w 1629"/>
                <a:gd name="T117" fmla="*/ 2147483647 h 164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29"/>
                <a:gd name="T178" fmla="*/ 0 h 1646"/>
                <a:gd name="T179" fmla="*/ 1629 w 1629"/>
                <a:gd name="T180" fmla="*/ 1646 h 164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29" h="1646">
                  <a:moveTo>
                    <a:pt x="962" y="13"/>
                  </a:moveTo>
                  <a:lnTo>
                    <a:pt x="939" y="9"/>
                  </a:lnTo>
                  <a:lnTo>
                    <a:pt x="898" y="4"/>
                  </a:lnTo>
                  <a:lnTo>
                    <a:pt x="856" y="0"/>
                  </a:lnTo>
                  <a:lnTo>
                    <a:pt x="814" y="0"/>
                  </a:lnTo>
                  <a:lnTo>
                    <a:pt x="771" y="0"/>
                  </a:lnTo>
                  <a:lnTo>
                    <a:pt x="730" y="4"/>
                  </a:lnTo>
                  <a:lnTo>
                    <a:pt x="688" y="9"/>
                  </a:lnTo>
                  <a:lnTo>
                    <a:pt x="649" y="17"/>
                  </a:lnTo>
                  <a:lnTo>
                    <a:pt x="608" y="27"/>
                  </a:lnTo>
                  <a:lnTo>
                    <a:pt x="569" y="36"/>
                  </a:lnTo>
                  <a:lnTo>
                    <a:pt x="531" y="49"/>
                  </a:lnTo>
                  <a:lnTo>
                    <a:pt x="494" y="64"/>
                  </a:lnTo>
                  <a:lnTo>
                    <a:pt x="456" y="80"/>
                  </a:lnTo>
                  <a:lnTo>
                    <a:pt x="422" y="100"/>
                  </a:lnTo>
                  <a:lnTo>
                    <a:pt x="388" y="119"/>
                  </a:lnTo>
                  <a:lnTo>
                    <a:pt x="354" y="141"/>
                  </a:lnTo>
                  <a:lnTo>
                    <a:pt x="321" y="164"/>
                  </a:lnTo>
                  <a:lnTo>
                    <a:pt x="290" y="188"/>
                  </a:lnTo>
                  <a:lnTo>
                    <a:pt x="261" y="214"/>
                  </a:lnTo>
                  <a:lnTo>
                    <a:pt x="231" y="240"/>
                  </a:lnTo>
                  <a:lnTo>
                    <a:pt x="205" y="270"/>
                  </a:lnTo>
                  <a:lnTo>
                    <a:pt x="179" y="299"/>
                  </a:lnTo>
                  <a:lnTo>
                    <a:pt x="155" y="330"/>
                  </a:lnTo>
                  <a:lnTo>
                    <a:pt x="132" y="363"/>
                  </a:lnTo>
                  <a:lnTo>
                    <a:pt x="111" y="397"/>
                  </a:lnTo>
                  <a:lnTo>
                    <a:pt x="89" y="431"/>
                  </a:lnTo>
                  <a:lnTo>
                    <a:pt x="71" y="465"/>
                  </a:lnTo>
                  <a:lnTo>
                    <a:pt x="55" y="503"/>
                  </a:lnTo>
                  <a:lnTo>
                    <a:pt x="41" y="540"/>
                  </a:lnTo>
                  <a:lnTo>
                    <a:pt x="27" y="578"/>
                  </a:lnTo>
                  <a:lnTo>
                    <a:pt x="16" y="617"/>
                  </a:lnTo>
                  <a:lnTo>
                    <a:pt x="8" y="658"/>
                  </a:lnTo>
                  <a:lnTo>
                    <a:pt x="5" y="677"/>
                  </a:lnTo>
                  <a:lnTo>
                    <a:pt x="3" y="694"/>
                  </a:lnTo>
                  <a:lnTo>
                    <a:pt x="1" y="712"/>
                  </a:lnTo>
                  <a:lnTo>
                    <a:pt x="0" y="730"/>
                  </a:lnTo>
                  <a:lnTo>
                    <a:pt x="0" y="746"/>
                  </a:lnTo>
                  <a:lnTo>
                    <a:pt x="0" y="764"/>
                  </a:lnTo>
                  <a:lnTo>
                    <a:pt x="0" y="782"/>
                  </a:lnTo>
                  <a:lnTo>
                    <a:pt x="0" y="800"/>
                  </a:lnTo>
                  <a:lnTo>
                    <a:pt x="1" y="818"/>
                  </a:lnTo>
                  <a:lnTo>
                    <a:pt x="3" y="782"/>
                  </a:lnTo>
                  <a:lnTo>
                    <a:pt x="5" y="739"/>
                  </a:lnTo>
                  <a:lnTo>
                    <a:pt x="11" y="699"/>
                  </a:lnTo>
                  <a:lnTo>
                    <a:pt x="18" y="659"/>
                  </a:lnTo>
                  <a:lnTo>
                    <a:pt x="27" y="620"/>
                  </a:lnTo>
                  <a:lnTo>
                    <a:pt x="37" y="581"/>
                  </a:lnTo>
                  <a:lnTo>
                    <a:pt x="50" y="544"/>
                  </a:lnTo>
                  <a:lnTo>
                    <a:pt x="65" y="506"/>
                  </a:lnTo>
                  <a:lnTo>
                    <a:pt x="81" y="470"/>
                  </a:lnTo>
                  <a:lnTo>
                    <a:pt x="99" y="436"/>
                  </a:lnTo>
                  <a:lnTo>
                    <a:pt x="119" y="402"/>
                  </a:lnTo>
                  <a:lnTo>
                    <a:pt x="140" y="369"/>
                  </a:lnTo>
                  <a:lnTo>
                    <a:pt x="163" y="336"/>
                  </a:lnTo>
                  <a:lnTo>
                    <a:pt x="187" y="305"/>
                  </a:lnTo>
                  <a:lnTo>
                    <a:pt x="212" y="276"/>
                  </a:lnTo>
                  <a:lnTo>
                    <a:pt x="239" y="248"/>
                  </a:lnTo>
                  <a:lnTo>
                    <a:pt x="267" y="221"/>
                  </a:lnTo>
                  <a:lnTo>
                    <a:pt x="297" y="196"/>
                  </a:lnTo>
                  <a:lnTo>
                    <a:pt x="328" y="172"/>
                  </a:lnTo>
                  <a:lnTo>
                    <a:pt x="360" y="149"/>
                  </a:lnTo>
                  <a:lnTo>
                    <a:pt x="393" y="128"/>
                  </a:lnTo>
                  <a:lnTo>
                    <a:pt x="427" y="108"/>
                  </a:lnTo>
                  <a:lnTo>
                    <a:pt x="461" y="90"/>
                  </a:lnTo>
                  <a:lnTo>
                    <a:pt x="497" y="74"/>
                  </a:lnTo>
                  <a:lnTo>
                    <a:pt x="535" y="59"/>
                  </a:lnTo>
                  <a:lnTo>
                    <a:pt x="572" y="46"/>
                  </a:lnTo>
                  <a:lnTo>
                    <a:pt x="611" y="36"/>
                  </a:lnTo>
                  <a:lnTo>
                    <a:pt x="650" y="27"/>
                  </a:lnTo>
                  <a:lnTo>
                    <a:pt x="690" y="20"/>
                  </a:lnTo>
                  <a:lnTo>
                    <a:pt x="730" y="15"/>
                  </a:lnTo>
                  <a:lnTo>
                    <a:pt x="773" y="12"/>
                  </a:lnTo>
                  <a:lnTo>
                    <a:pt x="814" y="10"/>
                  </a:lnTo>
                  <a:lnTo>
                    <a:pt x="856" y="12"/>
                  </a:lnTo>
                  <a:lnTo>
                    <a:pt x="897" y="15"/>
                  </a:lnTo>
                  <a:lnTo>
                    <a:pt x="937" y="20"/>
                  </a:lnTo>
                  <a:lnTo>
                    <a:pt x="978" y="27"/>
                  </a:lnTo>
                  <a:lnTo>
                    <a:pt x="1017" y="36"/>
                  </a:lnTo>
                  <a:lnTo>
                    <a:pt x="1055" y="46"/>
                  </a:lnTo>
                  <a:lnTo>
                    <a:pt x="1084" y="56"/>
                  </a:lnTo>
                  <a:lnTo>
                    <a:pt x="1070" y="51"/>
                  </a:lnTo>
                  <a:lnTo>
                    <a:pt x="1055" y="44"/>
                  </a:lnTo>
                  <a:lnTo>
                    <a:pt x="1039" y="38"/>
                  </a:lnTo>
                  <a:lnTo>
                    <a:pt x="1024" y="33"/>
                  </a:lnTo>
                  <a:lnTo>
                    <a:pt x="1008" y="27"/>
                  </a:lnTo>
                  <a:lnTo>
                    <a:pt x="993" y="22"/>
                  </a:lnTo>
                  <a:lnTo>
                    <a:pt x="977" y="18"/>
                  </a:lnTo>
                  <a:lnTo>
                    <a:pt x="962" y="13"/>
                  </a:lnTo>
                  <a:close/>
                  <a:moveTo>
                    <a:pt x="667" y="1633"/>
                  </a:moveTo>
                  <a:lnTo>
                    <a:pt x="688" y="1636"/>
                  </a:lnTo>
                  <a:lnTo>
                    <a:pt x="730" y="1641"/>
                  </a:lnTo>
                  <a:lnTo>
                    <a:pt x="771" y="1645"/>
                  </a:lnTo>
                  <a:lnTo>
                    <a:pt x="814" y="1646"/>
                  </a:lnTo>
                  <a:lnTo>
                    <a:pt x="856" y="1645"/>
                  </a:lnTo>
                  <a:lnTo>
                    <a:pt x="898" y="1641"/>
                  </a:lnTo>
                  <a:lnTo>
                    <a:pt x="939" y="1636"/>
                  </a:lnTo>
                  <a:lnTo>
                    <a:pt x="980" y="1630"/>
                  </a:lnTo>
                  <a:lnTo>
                    <a:pt x="1019" y="1620"/>
                  </a:lnTo>
                  <a:lnTo>
                    <a:pt x="1058" y="1609"/>
                  </a:lnTo>
                  <a:lnTo>
                    <a:pt x="1097" y="1596"/>
                  </a:lnTo>
                  <a:lnTo>
                    <a:pt x="1135" y="1581"/>
                  </a:lnTo>
                  <a:lnTo>
                    <a:pt x="1171" y="1565"/>
                  </a:lnTo>
                  <a:lnTo>
                    <a:pt x="1207" y="1547"/>
                  </a:lnTo>
                  <a:lnTo>
                    <a:pt x="1241" y="1527"/>
                  </a:lnTo>
                  <a:lnTo>
                    <a:pt x="1273" y="1506"/>
                  </a:lnTo>
                  <a:lnTo>
                    <a:pt x="1306" y="1483"/>
                  </a:lnTo>
                  <a:lnTo>
                    <a:pt x="1337" y="1459"/>
                  </a:lnTo>
                  <a:lnTo>
                    <a:pt x="1368" y="1433"/>
                  </a:lnTo>
                  <a:lnTo>
                    <a:pt x="1396" y="1405"/>
                  </a:lnTo>
                  <a:lnTo>
                    <a:pt x="1423" y="1375"/>
                  </a:lnTo>
                  <a:lnTo>
                    <a:pt x="1450" y="1346"/>
                  </a:lnTo>
                  <a:lnTo>
                    <a:pt x="1474" y="1315"/>
                  </a:lnTo>
                  <a:lnTo>
                    <a:pt x="1497" y="1282"/>
                  </a:lnTo>
                  <a:lnTo>
                    <a:pt x="1518" y="1250"/>
                  </a:lnTo>
                  <a:lnTo>
                    <a:pt x="1538" y="1216"/>
                  </a:lnTo>
                  <a:lnTo>
                    <a:pt x="1556" y="1180"/>
                  </a:lnTo>
                  <a:lnTo>
                    <a:pt x="1572" y="1144"/>
                  </a:lnTo>
                  <a:lnTo>
                    <a:pt x="1587" y="1106"/>
                  </a:lnTo>
                  <a:lnTo>
                    <a:pt x="1600" y="1067"/>
                  </a:lnTo>
                  <a:lnTo>
                    <a:pt x="1611" y="1028"/>
                  </a:lnTo>
                  <a:lnTo>
                    <a:pt x="1621" y="989"/>
                  </a:lnTo>
                  <a:lnTo>
                    <a:pt x="1624" y="969"/>
                  </a:lnTo>
                  <a:lnTo>
                    <a:pt x="1626" y="951"/>
                  </a:lnTo>
                  <a:lnTo>
                    <a:pt x="1627" y="933"/>
                  </a:lnTo>
                  <a:lnTo>
                    <a:pt x="1627" y="917"/>
                  </a:lnTo>
                  <a:lnTo>
                    <a:pt x="1629" y="899"/>
                  </a:lnTo>
                  <a:lnTo>
                    <a:pt x="1629" y="881"/>
                  </a:lnTo>
                  <a:lnTo>
                    <a:pt x="1629" y="863"/>
                  </a:lnTo>
                  <a:lnTo>
                    <a:pt x="1627" y="847"/>
                  </a:lnTo>
                  <a:lnTo>
                    <a:pt x="1627" y="829"/>
                  </a:lnTo>
                  <a:lnTo>
                    <a:pt x="1626" y="865"/>
                  </a:lnTo>
                  <a:lnTo>
                    <a:pt x="1622" y="906"/>
                  </a:lnTo>
                  <a:lnTo>
                    <a:pt x="1617" y="946"/>
                  </a:lnTo>
                  <a:lnTo>
                    <a:pt x="1611" y="987"/>
                  </a:lnTo>
                  <a:lnTo>
                    <a:pt x="1601" y="1026"/>
                  </a:lnTo>
                  <a:lnTo>
                    <a:pt x="1590" y="1064"/>
                  </a:lnTo>
                  <a:lnTo>
                    <a:pt x="1577" y="1101"/>
                  </a:lnTo>
                  <a:lnTo>
                    <a:pt x="1564" y="1139"/>
                  </a:lnTo>
                  <a:lnTo>
                    <a:pt x="1547" y="1175"/>
                  </a:lnTo>
                  <a:lnTo>
                    <a:pt x="1529" y="1211"/>
                  </a:lnTo>
                  <a:lnTo>
                    <a:pt x="1510" y="1245"/>
                  </a:lnTo>
                  <a:lnTo>
                    <a:pt x="1489" y="1278"/>
                  </a:lnTo>
                  <a:lnTo>
                    <a:pt x="1466" y="1309"/>
                  </a:lnTo>
                  <a:lnTo>
                    <a:pt x="1441" y="1340"/>
                  </a:lnTo>
                  <a:lnTo>
                    <a:pt x="1415" y="1369"/>
                  </a:lnTo>
                  <a:lnTo>
                    <a:pt x="1389" y="1397"/>
                  </a:lnTo>
                  <a:lnTo>
                    <a:pt x="1360" y="1424"/>
                  </a:lnTo>
                  <a:lnTo>
                    <a:pt x="1330" y="1450"/>
                  </a:lnTo>
                  <a:lnTo>
                    <a:pt x="1299" y="1473"/>
                  </a:lnTo>
                  <a:lnTo>
                    <a:pt x="1268" y="1496"/>
                  </a:lnTo>
                  <a:lnTo>
                    <a:pt x="1236" y="1517"/>
                  </a:lnTo>
                  <a:lnTo>
                    <a:pt x="1202" y="1537"/>
                  </a:lnTo>
                  <a:lnTo>
                    <a:pt x="1166" y="1555"/>
                  </a:lnTo>
                  <a:lnTo>
                    <a:pt x="1130" y="1571"/>
                  </a:lnTo>
                  <a:lnTo>
                    <a:pt x="1094" y="1586"/>
                  </a:lnTo>
                  <a:lnTo>
                    <a:pt x="1055" y="1599"/>
                  </a:lnTo>
                  <a:lnTo>
                    <a:pt x="1017" y="1610"/>
                  </a:lnTo>
                  <a:lnTo>
                    <a:pt x="978" y="1618"/>
                  </a:lnTo>
                  <a:lnTo>
                    <a:pt x="937" y="1627"/>
                  </a:lnTo>
                  <a:lnTo>
                    <a:pt x="897" y="1632"/>
                  </a:lnTo>
                  <a:lnTo>
                    <a:pt x="856" y="1635"/>
                  </a:lnTo>
                  <a:lnTo>
                    <a:pt x="814" y="1635"/>
                  </a:lnTo>
                  <a:lnTo>
                    <a:pt x="773" y="1635"/>
                  </a:lnTo>
                  <a:lnTo>
                    <a:pt x="730" y="1632"/>
                  </a:lnTo>
                  <a:lnTo>
                    <a:pt x="690" y="1627"/>
                  </a:lnTo>
                  <a:lnTo>
                    <a:pt x="650" y="1618"/>
                  </a:lnTo>
                  <a:lnTo>
                    <a:pt x="611" y="1610"/>
                  </a:lnTo>
                  <a:lnTo>
                    <a:pt x="572" y="1599"/>
                  </a:lnTo>
                  <a:lnTo>
                    <a:pt x="543" y="1589"/>
                  </a:lnTo>
                  <a:lnTo>
                    <a:pt x="557" y="1596"/>
                  </a:lnTo>
                  <a:lnTo>
                    <a:pt x="574" y="1602"/>
                  </a:lnTo>
                  <a:lnTo>
                    <a:pt x="588" y="1607"/>
                  </a:lnTo>
                  <a:lnTo>
                    <a:pt x="605" y="1614"/>
                  </a:lnTo>
                  <a:lnTo>
                    <a:pt x="619" y="1618"/>
                  </a:lnTo>
                  <a:lnTo>
                    <a:pt x="636" y="1623"/>
                  </a:lnTo>
                  <a:lnTo>
                    <a:pt x="650" y="1628"/>
                  </a:lnTo>
                  <a:lnTo>
                    <a:pt x="667" y="1633"/>
                  </a:lnTo>
                  <a:close/>
                </a:path>
              </a:pathLst>
            </a:custGeom>
            <a:solidFill>
              <a:srgbClr val="61BFFF"/>
            </a:solidFill>
            <a:ln w="9525">
              <a:noFill/>
              <a:round/>
              <a:headEnd/>
              <a:tailEnd/>
            </a:ln>
          </p:spPr>
          <p:txBody>
            <a:bodyPr/>
            <a:lstStyle/>
            <a:p>
              <a:endParaRPr lang="en-US"/>
            </a:p>
          </p:txBody>
        </p:sp>
        <p:sp>
          <p:nvSpPr>
            <p:cNvPr id="50231" name="Freeform 55"/>
            <p:cNvSpPr>
              <a:spLocks noEditPoints="1"/>
            </p:cNvSpPr>
            <p:nvPr/>
          </p:nvSpPr>
          <p:spPr bwMode="auto">
            <a:xfrm>
              <a:off x="2712156" y="1951016"/>
              <a:ext cx="2298700" cy="2597150"/>
            </a:xfrm>
            <a:custGeom>
              <a:avLst/>
              <a:gdLst>
                <a:gd name="T0" fmla="*/ 2147483647 w 1629"/>
                <a:gd name="T1" fmla="*/ 2147483647 h 1636"/>
                <a:gd name="T2" fmla="*/ 2147483647 w 1629"/>
                <a:gd name="T3" fmla="*/ 0 h 1636"/>
                <a:gd name="T4" fmla="*/ 2147483647 w 1629"/>
                <a:gd name="T5" fmla="*/ 2147483647 h 1636"/>
                <a:gd name="T6" fmla="*/ 2147483647 w 1629"/>
                <a:gd name="T7" fmla="*/ 2147483647 h 1636"/>
                <a:gd name="T8" fmla="*/ 2147483647 w 1629"/>
                <a:gd name="T9" fmla="*/ 2147483647 h 1636"/>
                <a:gd name="T10" fmla="*/ 2147483647 w 1629"/>
                <a:gd name="T11" fmla="*/ 2147483647 h 1636"/>
                <a:gd name="T12" fmla="*/ 2147483647 w 1629"/>
                <a:gd name="T13" fmla="*/ 2147483647 h 1636"/>
                <a:gd name="T14" fmla="*/ 2147483647 w 1629"/>
                <a:gd name="T15" fmla="*/ 2147483647 h 1636"/>
                <a:gd name="T16" fmla="*/ 2147483647 w 1629"/>
                <a:gd name="T17" fmla="*/ 2147483647 h 1636"/>
                <a:gd name="T18" fmla="*/ 0 w 1629"/>
                <a:gd name="T19" fmla="*/ 2147483647 h 1636"/>
                <a:gd name="T20" fmla="*/ 2147483647 w 1629"/>
                <a:gd name="T21" fmla="*/ 2147483647 h 1636"/>
                <a:gd name="T22" fmla="*/ 2147483647 w 1629"/>
                <a:gd name="T23" fmla="*/ 2147483647 h 1636"/>
                <a:gd name="T24" fmla="*/ 2147483647 w 1629"/>
                <a:gd name="T25" fmla="*/ 2147483647 h 1636"/>
                <a:gd name="T26" fmla="*/ 2147483647 w 1629"/>
                <a:gd name="T27" fmla="*/ 2147483647 h 1636"/>
                <a:gd name="T28" fmla="*/ 2147483647 w 1629"/>
                <a:gd name="T29" fmla="*/ 2147483647 h 1636"/>
                <a:gd name="T30" fmla="*/ 2147483647 w 1629"/>
                <a:gd name="T31" fmla="*/ 2147483647 h 1636"/>
                <a:gd name="T32" fmla="*/ 2147483647 w 1629"/>
                <a:gd name="T33" fmla="*/ 2147483647 h 1636"/>
                <a:gd name="T34" fmla="*/ 2147483647 w 1629"/>
                <a:gd name="T35" fmla="*/ 2147483647 h 1636"/>
                <a:gd name="T36" fmla="*/ 2147483647 w 1629"/>
                <a:gd name="T37" fmla="*/ 2147483647 h 1636"/>
                <a:gd name="T38" fmla="*/ 2147483647 w 1629"/>
                <a:gd name="T39" fmla="*/ 2147483647 h 1636"/>
                <a:gd name="T40" fmla="*/ 2147483647 w 1629"/>
                <a:gd name="T41" fmla="*/ 2147483647 h 1636"/>
                <a:gd name="T42" fmla="*/ 2147483647 w 1629"/>
                <a:gd name="T43" fmla="*/ 2147483647 h 1636"/>
                <a:gd name="T44" fmla="*/ 2147483647 w 1629"/>
                <a:gd name="T45" fmla="*/ 2147483647 h 1636"/>
                <a:gd name="T46" fmla="*/ 2147483647 w 1629"/>
                <a:gd name="T47" fmla="*/ 2147483647 h 1636"/>
                <a:gd name="T48" fmla="*/ 2147483647 w 1629"/>
                <a:gd name="T49" fmla="*/ 2147483647 h 1636"/>
                <a:gd name="T50" fmla="*/ 2147483647 w 1629"/>
                <a:gd name="T51" fmla="*/ 2147483647 h 1636"/>
                <a:gd name="T52" fmla="*/ 2147483647 w 1629"/>
                <a:gd name="T53" fmla="*/ 2147483647 h 1636"/>
                <a:gd name="T54" fmla="*/ 2147483647 w 1629"/>
                <a:gd name="T55" fmla="*/ 2147483647 h 1636"/>
                <a:gd name="T56" fmla="*/ 2147483647 w 1629"/>
                <a:gd name="T57" fmla="*/ 2147483647 h 1636"/>
                <a:gd name="T58" fmla="*/ 2147483647 w 1629"/>
                <a:gd name="T59" fmla="*/ 2147483647 h 1636"/>
                <a:gd name="T60" fmla="*/ 2147483647 w 1629"/>
                <a:gd name="T61" fmla="*/ 2147483647 h 1636"/>
                <a:gd name="T62" fmla="*/ 2147483647 w 1629"/>
                <a:gd name="T63" fmla="*/ 2147483647 h 1636"/>
                <a:gd name="T64" fmla="*/ 2147483647 w 1629"/>
                <a:gd name="T65" fmla="*/ 2147483647 h 1636"/>
                <a:gd name="T66" fmla="*/ 2147483647 w 1629"/>
                <a:gd name="T67" fmla="*/ 2147483647 h 1636"/>
                <a:gd name="T68" fmla="*/ 2147483647 w 1629"/>
                <a:gd name="T69" fmla="*/ 2147483647 h 1636"/>
                <a:gd name="T70" fmla="*/ 2147483647 w 1629"/>
                <a:gd name="T71" fmla="*/ 2147483647 h 1636"/>
                <a:gd name="T72" fmla="*/ 2147483647 w 1629"/>
                <a:gd name="T73" fmla="*/ 2147483647 h 1636"/>
                <a:gd name="T74" fmla="*/ 2147483647 w 1629"/>
                <a:gd name="T75" fmla="*/ 2147483647 h 1636"/>
                <a:gd name="T76" fmla="*/ 2147483647 w 1629"/>
                <a:gd name="T77" fmla="*/ 2147483647 h 1636"/>
                <a:gd name="T78" fmla="*/ 2147483647 w 1629"/>
                <a:gd name="T79" fmla="*/ 2147483647 h 1636"/>
                <a:gd name="T80" fmla="*/ 2147483647 w 1629"/>
                <a:gd name="T81" fmla="*/ 2147483647 h 1636"/>
                <a:gd name="T82" fmla="*/ 2147483647 w 1629"/>
                <a:gd name="T83" fmla="*/ 2147483647 h 1636"/>
                <a:gd name="T84" fmla="*/ 2147483647 w 1629"/>
                <a:gd name="T85" fmla="*/ 2147483647 h 1636"/>
                <a:gd name="T86" fmla="*/ 2147483647 w 1629"/>
                <a:gd name="T87" fmla="*/ 2147483647 h 1636"/>
                <a:gd name="T88" fmla="*/ 2147483647 w 1629"/>
                <a:gd name="T89" fmla="*/ 2147483647 h 1636"/>
                <a:gd name="T90" fmla="*/ 2147483647 w 1629"/>
                <a:gd name="T91" fmla="*/ 2147483647 h 1636"/>
                <a:gd name="T92" fmla="*/ 2147483647 w 1629"/>
                <a:gd name="T93" fmla="*/ 2147483647 h 1636"/>
                <a:gd name="T94" fmla="*/ 2147483647 w 1629"/>
                <a:gd name="T95" fmla="*/ 2147483647 h 1636"/>
                <a:gd name="T96" fmla="*/ 2147483647 w 1629"/>
                <a:gd name="T97" fmla="*/ 2147483647 h 1636"/>
                <a:gd name="T98" fmla="*/ 2147483647 w 1629"/>
                <a:gd name="T99" fmla="*/ 2147483647 h 1636"/>
                <a:gd name="T100" fmla="*/ 2147483647 w 1629"/>
                <a:gd name="T101" fmla="*/ 2147483647 h 16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29"/>
                <a:gd name="T154" fmla="*/ 0 h 1636"/>
                <a:gd name="T155" fmla="*/ 1629 w 1629"/>
                <a:gd name="T156" fmla="*/ 1636 h 16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29" h="1636">
                  <a:moveTo>
                    <a:pt x="1021" y="26"/>
                  </a:moveTo>
                  <a:lnTo>
                    <a:pt x="1019" y="26"/>
                  </a:lnTo>
                  <a:lnTo>
                    <a:pt x="978" y="17"/>
                  </a:lnTo>
                  <a:lnTo>
                    <a:pt x="939" y="10"/>
                  </a:lnTo>
                  <a:lnTo>
                    <a:pt x="898" y="4"/>
                  </a:lnTo>
                  <a:lnTo>
                    <a:pt x="856" y="0"/>
                  </a:lnTo>
                  <a:lnTo>
                    <a:pt x="814" y="0"/>
                  </a:lnTo>
                  <a:lnTo>
                    <a:pt x="771" y="0"/>
                  </a:lnTo>
                  <a:lnTo>
                    <a:pt x="730" y="4"/>
                  </a:lnTo>
                  <a:lnTo>
                    <a:pt x="690" y="10"/>
                  </a:lnTo>
                  <a:lnTo>
                    <a:pt x="649" y="17"/>
                  </a:lnTo>
                  <a:lnTo>
                    <a:pt x="610" y="26"/>
                  </a:lnTo>
                  <a:lnTo>
                    <a:pt x="571" y="36"/>
                  </a:lnTo>
                  <a:lnTo>
                    <a:pt x="533" y="49"/>
                  </a:lnTo>
                  <a:lnTo>
                    <a:pt x="495" y="64"/>
                  </a:lnTo>
                  <a:lnTo>
                    <a:pt x="460" y="80"/>
                  </a:lnTo>
                  <a:lnTo>
                    <a:pt x="424" y="98"/>
                  </a:lnTo>
                  <a:lnTo>
                    <a:pt x="389" y="118"/>
                  </a:lnTo>
                  <a:lnTo>
                    <a:pt x="357" y="139"/>
                  </a:lnTo>
                  <a:lnTo>
                    <a:pt x="324" y="162"/>
                  </a:lnTo>
                  <a:lnTo>
                    <a:pt x="293" y="186"/>
                  </a:lnTo>
                  <a:lnTo>
                    <a:pt x="264" y="212"/>
                  </a:lnTo>
                  <a:lnTo>
                    <a:pt x="236" y="240"/>
                  </a:lnTo>
                  <a:lnTo>
                    <a:pt x="208" y="268"/>
                  </a:lnTo>
                  <a:lnTo>
                    <a:pt x="182" y="297"/>
                  </a:lnTo>
                  <a:lnTo>
                    <a:pt x="158" y="328"/>
                  </a:lnTo>
                  <a:lnTo>
                    <a:pt x="135" y="361"/>
                  </a:lnTo>
                  <a:lnTo>
                    <a:pt x="114" y="393"/>
                  </a:lnTo>
                  <a:lnTo>
                    <a:pt x="94" y="428"/>
                  </a:lnTo>
                  <a:lnTo>
                    <a:pt x="76" y="464"/>
                  </a:lnTo>
                  <a:lnTo>
                    <a:pt x="60" y="499"/>
                  </a:lnTo>
                  <a:lnTo>
                    <a:pt x="45" y="537"/>
                  </a:lnTo>
                  <a:lnTo>
                    <a:pt x="32" y="574"/>
                  </a:lnTo>
                  <a:lnTo>
                    <a:pt x="21" y="614"/>
                  </a:lnTo>
                  <a:lnTo>
                    <a:pt x="13" y="653"/>
                  </a:lnTo>
                  <a:lnTo>
                    <a:pt x="5" y="694"/>
                  </a:lnTo>
                  <a:lnTo>
                    <a:pt x="0" y="734"/>
                  </a:lnTo>
                  <a:lnTo>
                    <a:pt x="0" y="741"/>
                  </a:lnTo>
                  <a:lnTo>
                    <a:pt x="0" y="759"/>
                  </a:lnTo>
                  <a:lnTo>
                    <a:pt x="0" y="777"/>
                  </a:lnTo>
                  <a:lnTo>
                    <a:pt x="0" y="796"/>
                  </a:lnTo>
                  <a:lnTo>
                    <a:pt x="1" y="814"/>
                  </a:lnTo>
                  <a:lnTo>
                    <a:pt x="3" y="834"/>
                  </a:lnTo>
                  <a:lnTo>
                    <a:pt x="5" y="852"/>
                  </a:lnTo>
                  <a:lnTo>
                    <a:pt x="6" y="871"/>
                  </a:lnTo>
                  <a:lnTo>
                    <a:pt x="10" y="889"/>
                  </a:lnTo>
                  <a:lnTo>
                    <a:pt x="8" y="860"/>
                  </a:lnTo>
                  <a:lnTo>
                    <a:pt x="6" y="817"/>
                  </a:lnTo>
                  <a:lnTo>
                    <a:pt x="8" y="777"/>
                  </a:lnTo>
                  <a:lnTo>
                    <a:pt x="11" y="736"/>
                  </a:lnTo>
                  <a:lnTo>
                    <a:pt x="16" y="695"/>
                  </a:lnTo>
                  <a:lnTo>
                    <a:pt x="23" y="654"/>
                  </a:lnTo>
                  <a:lnTo>
                    <a:pt x="32" y="617"/>
                  </a:lnTo>
                  <a:lnTo>
                    <a:pt x="42" y="578"/>
                  </a:lnTo>
                  <a:lnTo>
                    <a:pt x="55" y="540"/>
                  </a:lnTo>
                  <a:lnTo>
                    <a:pt x="70" y="504"/>
                  </a:lnTo>
                  <a:lnTo>
                    <a:pt x="86" y="468"/>
                  </a:lnTo>
                  <a:lnTo>
                    <a:pt x="104" y="433"/>
                  </a:lnTo>
                  <a:lnTo>
                    <a:pt x="124" y="400"/>
                  </a:lnTo>
                  <a:lnTo>
                    <a:pt x="145" y="366"/>
                  </a:lnTo>
                  <a:lnTo>
                    <a:pt x="166" y="335"/>
                  </a:lnTo>
                  <a:lnTo>
                    <a:pt x="191" y="304"/>
                  </a:lnTo>
                  <a:lnTo>
                    <a:pt x="217" y="274"/>
                  </a:lnTo>
                  <a:lnTo>
                    <a:pt x="243" y="247"/>
                  </a:lnTo>
                  <a:lnTo>
                    <a:pt x="270" y="221"/>
                  </a:lnTo>
                  <a:lnTo>
                    <a:pt x="300" y="194"/>
                  </a:lnTo>
                  <a:lnTo>
                    <a:pt x="331" y="172"/>
                  </a:lnTo>
                  <a:lnTo>
                    <a:pt x="362" y="149"/>
                  </a:lnTo>
                  <a:lnTo>
                    <a:pt x="394" y="128"/>
                  </a:lnTo>
                  <a:lnTo>
                    <a:pt x="429" y="108"/>
                  </a:lnTo>
                  <a:lnTo>
                    <a:pt x="465" y="90"/>
                  </a:lnTo>
                  <a:lnTo>
                    <a:pt x="500" y="74"/>
                  </a:lnTo>
                  <a:lnTo>
                    <a:pt x="536" y="59"/>
                  </a:lnTo>
                  <a:lnTo>
                    <a:pt x="574" y="46"/>
                  </a:lnTo>
                  <a:lnTo>
                    <a:pt x="613" y="36"/>
                  </a:lnTo>
                  <a:lnTo>
                    <a:pt x="650" y="26"/>
                  </a:lnTo>
                  <a:lnTo>
                    <a:pt x="691" y="20"/>
                  </a:lnTo>
                  <a:lnTo>
                    <a:pt x="732" y="15"/>
                  </a:lnTo>
                  <a:lnTo>
                    <a:pt x="773" y="12"/>
                  </a:lnTo>
                  <a:lnTo>
                    <a:pt x="814" y="10"/>
                  </a:lnTo>
                  <a:lnTo>
                    <a:pt x="856" y="12"/>
                  </a:lnTo>
                  <a:lnTo>
                    <a:pt x="897" y="15"/>
                  </a:lnTo>
                  <a:lnTo>
                    <a:pt x="937" y="20"/>
                  </a:lnTo>
                  <a:lnTo>
                    <a:pt x="977" y="26"/>
                  </a:lnTo>
                  <a:lnTo>
                    <a:pt x="1016" y="36"/>
                  </a:lnTo>
                  <a:lnTo>
                    <a:pt x="1055" y="46"/>
                  </a:lnTo>
                  <a:lnTo>
                    <a:pt x="1092" y="59"/>
                  </a:lnTo>
                  <a:lnTo>
                    <a:pt x="1128" y="74"/>
                  </a:lnTo>
                  <a:lnTo>
                    <a:pt x="1153" y="85"/>
                  </a:lnTo>
                  <a:lnTo>
                    <a:pt x="1136" y="77"/>
                  </a:lnTo>
                  <a:lnTo>
                    <a:pt x="1120" y="69"/>
                  </a:lnTo>
                  <a:lnTo>
                    <a:pt x="1104" y="61"/>
                  </a:lnTo>
                  <a:lnTo>
                    <a:pt x="1087" y="53"/>
                  </a:lnTo>
                  <a:lnTo>
                    <a:pt x="1071" y="46"/>
                  </a:lnTo>
                  <a:lnTo>
                    <a:pt x="1055" y="39"/>
                  </a:lnTo>
                  <a:lnTo>
                    <a:pt x="1037" y="33"/>
                  </a:lnTo>
                  <a:lnTo>
                    <a:pt x="1021" y="26"/>
                  </a:lnTo>
                  <a:close/>
                  <a:moveTo>
                    <a:pt x="608" y="1609"/>
                  </a:moveTo>
                  <a:lnTo>
                    <a:pt x="610" y="1610"/>
                  </a:lnTo>
                  <a:lnTo>
                    <a:pt x="649" y="1618"/>
                  </a:lnTo>
                  <a:lnTo>
                    <a:pt x="690" y="1627"/>
                  </a:lnTo>
                  <a:lnTo>
                    <a:pt x="730" y="1631"/>
                  </a:lnTo>
                  <a:lnTo>
                    <a:pt x="771" y="1635"/>
                  </a:lnTo>
                  <a:lnTo>
                    <a:pt x="814" y="1636"/>
                  </a:lnTo>
                  <a:lnTo>
                    <a:pt x="856" y="1635"/>
                  </a:lnTo>
                  <a:lnTo>
                    <a:pt x="898" y="1631"/>
                  </a:lnTo>
                  <a:lnTo>
                    <a:pt x="939" y="1627"/>
                  </a:lnTo>
                  <a:lnTo>
                    <a:pt x="978" y="1618"/>
                  </a:lnTo>
                  <a:lnTo>
                    <a:pt x="1019" y="1610"/>
                  </a:lnTo>
                  <a:lnTo>
                    <a:pt x="1056" y="1599"/>
                  </a:lnTo>
                  <a:lnTo>
                    <a:pt x="1096" y="1586"/>
                  </a:lnTo>
                  <a:lnTo>
                    <a:pt x="1133" y="1571"/>
                  </a:lnTo>
                  <a:lnTo>
                    <a:pt x="1169" y="1555"/>
                  </a:lnTo>
                  <a:lnTo>
                    <a:pt x="1203" y="1537"/>
                  </a:lnTo>
                  <a:lnTo>
                    <a:pt x="1238" y="1517"/>
                  </a:lnTo>
                  <a:lnTo>
                    <a:pt x="1272" y="1496"/>
                  </a:lnTo>
                  <a:lnTo>
                    <a:pt x="1303" y="1473"/>
                  </a:lnTo>
                  <a:lnTo>
                    <a:pt x="1334" y="1449"/>
                  </a:lnTo>
                  <a:lnTo>
                    <a:pt x="1365" y="1423"/>
                  </a:lnTo>
                  <a:lnTo>
                    <a:pt x="1392" y="1397"/>
                  </a:lnTo>
                  <a:lnTo>
                    <a:pt x="1420" y="1367"/>
                  </a:lnTo>
                  <a:lnTo>
                    <a:pt x="1445" y="1338"/>
                  </a:lnTo>
                  <a:lnTo>
                    <a:pt x="1469" y="1307"/>
                  </a:lnTo>
                  <a:lnTo>
                    <a:pt x="1492" y="1276"/>
                  </a:lnTo>
                  <a:lnTo>
                    <a:pt x="1513" y="1242"/>
                  </a:lnTo>
                  <a:lnTo>
                    <a:pt x="1533" y="1207"/>
                  </a:lnTo>
                  <a:lnTo>
                    <a:pt x="1551" y="1173"/>
                  </a:lnTo>
                  <a:lnTo>
                    <a:pt x="1567" y="1136"/>
                  </a:lnTo>
                  <a:lnTo>
                    <a:pt x="1582" y="1100"/>
                  </a:lnTo>
                  <a:lnTo>
                    <a:pt x="1595" y="1061"/>
                  </a:lnTo>
                  <a:lnTo>
                    <a:pt x="1606" y="1023"/>
                  </a:lnTo>
                  <a:lnTo>
                    <a:pt x="1616" y="982"/>
                  </a:lnTo>
                  <a:lnTo>
                    <a:pt x="1622" y="943"/>
                  </a:lnTo>
                  <a:lnTo>
                    <a:pt x="1627" y="901"/>
                  </a:lnTo>
                  <a:lnTo>
                    <a:pt x="1629" y="896"/>
                  </a:lnTo>
                  <a:lnTo>
                    <a:pt x="1629" y="886"/>
                  </a:lnTo>
                  <a:lnTo>
                    <a:pt x="1629" y="876"/>
                  </a:lnTo>
                  <a:lnTo>
                    <a:pt x="1629" y="866"/>
                  </a:lnTo>
                  <a:lnTo>
                    <a:pt x="1629" y="857"/>
                  </a:lnTo>
                  <a:lnTo>
                    <a:pt x="1627" y="847"/>
                  </a:lnTo>
                  <a:lnTo>
                    <a:pt x="1627" y="837"/>
                  </a:lnTo>
                  <a:lnTo>
                    <a:pt x="1627" y="827"/>
                  </a:lnTo>
                  <a:lnTo>
                    <a:pt x="1626" y="817"/>
                  </a:lnTo>
                  <a:lnTo>
                    <a:pt x="1622" y="817"/>
                  </a:lnTo>
                  <a:lnTo>
                    <a:pt x="1621" y="777"/>
                  </a:lnTo>
                  <a:lnTo>
                    <a:pt x="1617" y="746"/>
                  </a:lnTo>
                  <a:lnTo>
                    <a:pt x="1619" y="756"/>
                  </a:lnTo>
                  <a:lnTo>
                    <a:pt x="1621" y="764"/>
                  </a:lnTo>
                  <a:lnTo>
                    <a:pt x="1622" y="773"/>
                  </a:lnTo>
                  <a:lnTo>
                    <a:pt x="1622" y="782"/>
                  </a:lnTo>
                  <a:lnTo>
                    <a:pt x="1624" y="791"/>
                  </a:lnTo>
                  <a:lnTo>
                    <a:pt x="1624" y="800"/>
                  </a:lnTo>
                  <a:lnTo>
                    <a:pt x="1626" y="809"/>
                  </a:lnTo>
                  <a:lnTo>
                    <a:pt x="1626" y="817"/>
                  </a:lnTo>
                  <a:lnTo>
                    <a:pt x="1622" y="817"/>
                  </a:lnTo>
                  <a:lnTo>
                    <a:pt x="1621" y="860"/>
                  </a:lnTo>
                  <a:lnTo>
                    <a:pt x="1617" y="901"/>
                  </a:lnTo>
                  <a:lnTo>
                    <a:pt x="1613" y="941"/>
                  </a:lnTo>
                  <a:lnTo>
                    <a:pt x="1604" y="981"/>
                  </a:lnTo>
                  <a:lnTo>
                    <a:pt x="1596" y="1020"/>
                  </a:lnTo>
                  <a:lnTo>
                    <a:pt x="1585" y="1057"/>
                  </a:lnTo>
                  <a:lnTo>
                    <a:pt x="1572" y="1095"/>
                  </a:lnTo>
                  <a:lnTo>
                    <a:pt x="1559" y="1132"/>
                  </a:lnTo>
                  <a:lnTo>
                    <a:pt x="1542" y="1168"/>
                  </a:lnTo>
                  <a:lnTo>
                    <a:pt x="1525" y="1202"/>
                  </a:lnTo>
                  <a:lnTo>
                    <a:pt x="1505" y="1237"/>
                  </a:lnTo>
                  <a:lnTo>
                    <a:pt x="1484" y="1269"/>
                  </a:lnTo>
                  <a:lnTo>
                    <a:pt x="1461" y="1300"/>
                  </a:lnTo>
                  <a:lnTo>
                    <a:pt x="1436" y="1331"/>
                  </a:lnTo>
                  <a:lnTo>
                    <a:pt x="1412" y="1361"/>
                  </a:lnTo>
                  <a:lnTo>
                    <a:pt x="1384" y="1388"/>
                  </a:lnTo>
                  <a:lnTo>
                    <a:pt x="1357" y="1416"/>
                  </a:lnTo>
                  <a:lnTo>
                    <a:pt x="1327" y="1441"/>
                  </a:lnTo>
                  <a:lnTo>
                    <a:pt x="1298" y="1465"/>
                  </a:lnTo>
                  <a:lnTo>
                    <a:pt x="1265" y="1488"/>
                  </a:lnTo>
                  <a:lnTo>
                    <a:pt x="1233" y="1509"/>
                  </a:lnTo>
                  <a:lnTo>
                    <a:pt x="1198" y="1527"/>
                  </a:lnTo>
                  <a:lnTo>
                    <a:pt x="1164" y="1545"/>
                  </a:lnTo>
                  <a:lnTo>
                    <a:pt x="1128" y="1561"/>
                  </a:lnTo>
                  <a:lnTo>
                    <a:pt x="1092" y="1576"/>
                  </a:lnTo>
                  <a:lnTo>
                    <a:pt x="1055" y="1589"/>
                  </a:lnTo>
                  <a:lnTo>
                    <a:pt x="1016" y="1600"/>
                  </a:lnTo>
                  <a:lnTo>
                    <a:pt x="977" y="1609"/>
                  </a:lnTo>
                  <a:lnTo>
                    <a:pt x="937" y="1617"/>
                  </a:lnTo>
                  <a:lnTo>
                    <a:pt x="897" y="1622"/>
                  </a:lnTo>
                  <a:lnTo>
                    <a:pt x="856" y="1625"/>
                  </a:lnTo>
                  <a:lnTo>
                    <a:pt x="814" y="1625"/>
                  </a:lnTo>
                  <a:lnTo>
                    <a:pt x="773" y="1625"/>
                  </a:lnTo>
                  <a:lnTo>
                    <a:pt x="732" y="1622"/>
                  </a:lnTo>
                  <a:lnTo>
                    <a:pt x="691" y="1617"/>
                  </a:lnTo>
                  <a:lnTo>
                    <a:pt x="650" y="1609"/>
                  </a:lnTo>
                  <a:lnTo>
                    <a:pt x="613" y="1600"/>
                  </a:lnTo>
                  <a:lnTo>
                    <a:pt x="574" y="1589"/>
                  </a:lnTo>
                  <a:lnTo>
                    <a:pt x="536" y="1576"/>
                  </a:lnTo>
                  <a:lnTo>
                    <a:pt x="500" y="1561"/>
                  </a:lnTo>
                  <a:lnTo>
                    <a:pt x="474" y="1551"/>
                  </a:lnTo>
                  <a:lnTo>
                    <a:pt x="491" y="1560"/>
                  </a:lnTo>
                  <a:lnTo>
                    <a:pt x="507" y="1568"/>
                  </a:lnTo>
                  <a:lnTo>
                    <a:pt x="523" y="1576"/>
                  </a:lnTo>
                  <a:lnTo>
                    <a:pt x="540" y="1582"/>
                  </a:lnTo>
                  <a:lnTo>
                    <a:pt x="557" y="1591"/>
                  </a:lnTo>
                  <a:lnTo>
                    <a:pt x="574" y="1597"/>
                  </a:lnTo>
                  <a:lnTo>
                    <a:pt x="590" y="1604"/>
                  </a:lnTo>
                  <a:lnTo>
                    <a:pt x="608" y="1609"/>
                  </a:lnTo>
                  <a:close/>
                </a:path>
              </a:pathLst>
            </a:custGeom>
            <a:solidFill>
              <a:srgbClr val="62C0FF"/>
            </a:solidFill>
            <a:ln w="9525">
              <a:noFill/>
              <a:round/>
              <a:headEnd/>
              <a:tailEnd/>
            </a:ln>
          </p:spPr>
          <p:txBody>
            <a:bodyPr/>
            <a:lstStyle/>
            <a:p>
              <a:endParaRPr lang="en-US"/>
            </a:p>
          </p:txBody>
        </p:sp>
        <p:sp>
          <p:nvSpPr>
            <p:cNvPr id="50232" name="Freeform 56"/>
            <p:cNvSpPr>
              <a:spLocks noEditPoints="1"/>
            </p:cNvSpPr>
            <p:nvPr/>
          </p:nvSpPr>
          <p:spPr bwMode="auto">
            <a:xfrm>
              <a:off x="2713569" y="1958953"/>
              <a:ext cx="2294467" cy="2579688"/>
            </a:xfrm>
            <a:custGeom>
              <a:avLst/>
              <a:gdLst>
                <a:gd name="T0" fmla="*/ 2147483647 w 1626"/>
                <a:gd name="T1" fmla="*/ 2147483647 h 1625"/>
                <a:gd name="T2" fmla="*/ 2147483647 w 1626"/>
                <a:gd name="T3" fmla="*/ 0 h 1625"/>
                <a:gd name="T4" fmla="*/ 2147483647 w 1626"/>
                <a:gd name="T5" fmla="*/ 2147483647 h 1625"/>
                <a:gd name="T6" fmla="*/ 2147483647 w 1626"/>
                <a:gd name="T7" fmla="*/ 2147483647 h 1625"/>
                <a:gd name="T8" fmla="*/ 2147483647 w 1626"/>
                <a:gd name="T9" fmla="*/ 2147483647 h 1625"/>
                <a:gd name="T10" fmla="*/ 2147483647 w 1626"/>
                <a:gd name="T11" fmla="*/ 2147483647 h 1625"/>
                <a:gd name="T12" fmla="*/ 2147483647 w 1626"/>
                <a:gd name="T13" fmla="*/ 2147483647 h 1625"/>
                <a:gd name="T14" fmla="*/ 2147483647 w 1626"/>
                <a:gd name="T15" fmla="*/ 2147483647 h 1625"/>
                <a:gd name="T16" fmla="*/ 2147483647 w 1626"/>
                <a:gd name="T17" fmla="*/ 2147483647 h 1625"/>
                <a:gd name="T18" fmla="*/ 0 w 1626"/>
                <a:gd name="T19" fmla="*/ 2147483647 h 1625"/>
                <a:gd name="T20" fmla="*/ 2147483647 w 1626"/>
                <a:gd name="T21" fmla="*/ 2147483647 h 1625"/>
                <a:gd name="T22" fmla="*/ 2147483647 w 1626"/>
                <a:gd name="T23" fmla="*/ 2147483647 h 1625"/>
                <a:gd name="T24" fmla="*/ 2147483647 w 1626"/>
                <a:gd name="T25" fmla="*/ 2147483647 h 1625"/>
                <a:gd name="T26" fmla="*/ 2147483647 w 1626"/>
                <a:gd name="T27" fmla="*/ 2147483647 h 1625"/>
                <a:gd name="T28" fmla="*/ 2147483647 w 1626"/>
                <a:gd name="T29" fmla="*/ 2147483647 h 1625"/>
                <a:gd name="T30" fmla="*/ 2147483647 w 1626"/>
                <a:gd name="T31" fmla="*/ 2147483647 h 1625"/>
                <a:gd name="T32" fmla="*/ 2147483647 w 1626"/>
                <a:gd name="T33" fmla="*/ 2147483647 h 1625"/>
                <a:gd name="T34" fmla="*/ 2147483647 w 1626"/>
                <a:gd name="T35" fmla="*/ 2147483647 h 1625"/>
                <a:gd name="T36" fmla="*/ 2147483647 w 1626"/>
                <a:gd name="T37" fmla="*/ 2147483647 h 1625"/>
                <a:gd name="T38" fmla="*/ 2147483647 w 1626"/>
                <a:gd name="T39" fmla="*/ 2147483647 h 1625"/>
                <a:gd name="T40" fmla="*/ 2147483647 w 1626"/>
                <a:gd name="T41" fmla="*/ 2147483647 h 1625"/>
                <a:gd name="T42" fmla="*/ 2147483647 w 1626"/>
                <a:gd name="T43" fmla="*/ 2147483647 h 1625"/>
                <a:gd name="T44" fmla="*/ 2147483647 w 1626"/>
                <a:gd name="T45" fmla="*/ 2147483647 h 1625"/>
                <a:gd name="T46" fmla="*/ 2147483647 w 1626"/>
                <a:gd name="T47" fmla="*/ 2147483647 h 1625"/>
                <a:gd name="T48" fmla="*/ 2147483647 w 1626"/>
                <a:gd name="T49" fmla="*/ 2147483647 h 1625"/>
                <a:gd name="T50" fmla="*/ 2147483647 w 1626"/>
                <a:gd name="T51" fmla="*/ 2147483647 h 1625"/>
                <a:gd name="T52" fmla="*/ 2147483647 w 1626"/>
                <a:gd name="T53" fmla="*/ 2147483647 h 1625"/>
                <a:gd name="T54" fmla="*/ 2147483647 w 1626"/>
                <a:gd name="T55" fmla="*/ 2147483647 h 1625"/>
                <a:gd name="T56" fmla="*/ 2147483647 w 1626"/>
                <a:gd name="T57" fmla="*/ 2147483647 h 1625"/>
                <a:gd name="T58" fmla="*/ 2147483647 w 1626"/>
                <a:gd name="T59" fmla="*/ 2147483647 h 1625"/>
                <a:gd name="T60" fmla="*/ 2147483647 w 1626"/>
                <a:gd name="T61" fmla="*/ 2147483647 h 1625"/>
                <a:gd name="T62" fmla="*/ 2147483647 w 1626"/>
                <a:gd name="T63" fmla="*/ 2147483647 h 1625"/>
                <a:gd name="T64" fmla="*/ 2147483647 w 1626"/>
                <a:gd name="T65" fmla="*/ 2147483647 h 1625"/>
                <a:gd name="T66" fmla="*/ 2147483647 w 1626"/>
                <a:gd name="T67" fmla="*/ 2147483647 h 1625"/>
                <a:gd name="T68" fmla="*/ 2147483647 w 1626"/>
                <a:gd name="T69" fmla="*/ 2147483647 h 1625"/>
                <a:gd name="T70" fmla="*/ 2147483647 w 1626"/>
                <a:gd name="T71" fmla="*/ 2147483647 h 1625"/>
                <a:gd name="T72" fmla="*/ 2147483647 w 1626"/>
                <a:gd name="T73" fmla="*/ 2147483647 h 1625"/>
                <a:gd name="T74" fmla="*/ 2147483647 w 1626"/>
                <a:gd name="T75" fmla="*/ 2147483647 h 1625"/>
                <a:gd name="T76" fmla="*/ 2147483647 w 1626"/>
                <a:gd name="T77" fmla="*/ 2147483647 h 1625"/>
                <a:gd name="T78" fmla="*/ 2147483647 w 1626"/>
                <a:gd name="T79" fmla="*/ 2147483647 h 1625"/>
                <a:gd name="T80" fmla="*/ 2147483647 w 1626"/>
                <a:gd name="T81" fmla="*/ 2147483647 h 1625"/>
                <a:gd name="T82" fmla="*/ 2147483647 w 1626"/>
                <a:gd name="T83" fmla="*/ 2147483647 h 1625"/>
                <a:gd name="T84" fmla="*/ 2147483647 w 1626"/>
                <a:gd name="T85" fmla="*/ 2147483647 h 1625"/>
                <a:gd name="T86" fmla="*/ 2147483647 w 1626"/>
                <a:gd name="T87" fmla="*/ 2147483647 h 1625"/>
                <a:gd name="T88" fmla="*/ 2147483647 w 1626"/>
                <a:gd name="T89" fmla="*/ 2147483647 h 1625"/>
                <a:gd name="T90" fmla="*/ 2147483647 w 1626"/>
                <a:gd name="T91" fmla="*/ 2147483647 h 1625"/>
                <a:gd name="T92" fmla="*/ 2147483647 w 1626"/>
                <a:gd name="T93" fmla="*/ 2147483647 h 1625"/>
                <a:gd name="T94" fmla="*/ 2147483647 w 1626"/>
                <a:gd name="T95" fmla="*/ 2147483647 h 1625"/>
                <a:gd name="T96" fmla="*/ 2147483647 w 1626"/>
                <a:gd name="T97" fmla="*/ 2147483647 h 1625"/>
                <a:gd name="T98" fmla="*/ 2147483647 w 1626"/>
                <a:gd name="T99" fmla="*/ 2147483647 h 1625"/>
                <a:gd name="T100" fmla="*/ 2147483647 w 1626"/>
                <a:gd name="T101" fmla="*/ 2147483647 h 1625"/>
                <a:gd name="T102" fmla="*/ 2147483647 w 1626"/>
                <a:gd name="T103" fmla="*/ 2147483647 h 1625"/>
                <a:gd name="T104" fmla="*/ 2147483647 w 1626"/>
                <a:gd name="T105" fmla="*/ 2147483647 h 1625"/>
                <a:gd name="T106" fmla="*/ 2147483647 w 1626"/>
                <a:gd name="T107" fmla="*/ 2147483647 h 162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26"/>
                <a:gd name="T163" fmla="*/ 0 h 1625"/>
                <a:gd name="T164" fmla="*/ 1626 w 1626"/>
                <a:gd name="T165" fmla="*/ 1625 h 162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26" h="1625">
                  <a:moveTo>
                    <a:pt x="1083" y="46"/>
                  </a:moveTo>
                  <a:lnTo>
                    <a:pt x="1054" y="36"/>
                  </a:lnTo>
                  <a:lnTo>
                    <a:pt x="1016" y="26"/>
                  </a:lnTo>
                  <a:lnTo>
                    <a:pt x="977" y="17"/>
                  </a:lnTo>
                  <a:lnTo>
                    <a:pt x="936" y="10"/>
                  </a:lnTo>
                  <a:lnTo>
                    <a:pt x="896" y="5"/>
                  </a:lnTo>
                  <a:lnTo>
                    <a:pt x="855" y="2"/>
                  </a:lnTo>
                  <a:lnTo>
                    <a:pt x="813" y="0"/>
                  </a:lnTo>
                  <a:lnTo>
                    <a:pt x="772" y="2"/>
                  </a:lnTo>
                  <a:lnTo>
                    <a:pt x="729" y="5"/>
                  </a:lnTo>
                  <a:lnTo>
                    <a:pt x="689" y="10"/>
                  </a:lnTo>
                  <a:lnTo>
                    <a:pt x="649" y="17"/>
                  </a:lnTo>
                  <a:lnTo>
                    <a:pt x="610" y="26"/>
                  </a:lnTo>
                  <a:lnTo>
                    <a:pt x="571" y="36"/>
                  </a:lnTo>
                  <a:lnTo>
                    <a:pt x="534" y="49"/>
                  </a:lnTo>
                  <a:lnTo>
                    <a:pt x="496" y="64"/>
                  </a:lnTo>
                  <a:lnTo>
                    <a:pt x="460" y="80"/>
                  </a:lnTo>
                  <a:lnTo>
                    <a:pt x="426" y="98"/>
                  </a:lnTo>
                  <a:lnTo>
                    <a:pt x="392" y="118"/>
                  </a:lnTo>
                  <a:lnTo>
                    <a:pt x="359" y="139"/>
                  </a:lnTo>
                  <a:lnTo>
                    <a:pt x="327" y="162"/>
                  </a:lnTo>
                  <a:lnTo>
                    <a:pt x="296" y="186"/>
                  </a:lnTo>
                  <a:lnTo>
                    <a:pt x="266" y="211"/>
                  </a:lnTo>
                  <a:lnTo>
                    <a:pt x="238" y="238"/>
                  </a:lnTo>
                  <a:lnTo>
                    <a:pt x="211" y="266"/>
                  </a:lnTo>
                  <a:lnTo>
                    <a:pt x="186" y="295"/>
                  </a:lnTo>
                  <a:lnTo>
                    <a:pt x="162" y="326"/>
                  </a:lnTo>
                  <a:lnTo>
                    <a:pt x="139" y="359"/>
                  </a:lnTo>
                  <a:lnTo>
                    <a:pt x="118" y="392"/>
                  </a:lnTo>
                  <a:lnTo>
                    <a:pt x="98" y="426"/>
                  </a:lnTo>
                  <a:lnTo>
                    <a:pt x="80" y="460"/>
                  </a:lnTo>
                  <a:lnTo>
                    <a:pt x="64" y="496"/>
                  </a:lnTo>
                  <a:lnTo>
                    <a:pt x="49" y="534"/>
                  </a:lnTo>
                  <a:lnTo>
                    <a:pt x="36" y="571"/>
                  </a:lnTo>
                  <a:lnTo>
                    <a:pt x="26" y="610"/>
                  </a:lnTo>
                  <a:lnTo>
                    <a:pt x="17" y="649"/>
                  </a:lnTo>
                  <a:lnTo>
                    <a:pt x="10" y="689"/>
                  </a:lnTo>
                  <a:lnTo>
                    <a:pt x="4" y="729"/>
                  </a:lnTo>
                  <a:lnTo>
                    <a:pt x="2" y="772"/>
                  </a:lnTo>
                  <a:lnTo>
                    <a:pt x="0" y="808"/>
                  </a:lnTo>
                  <a:lnTo>
                    <a:pt x="2" y="827"/>
                  </a:lnTo>
                  <a:lnTo>
                    <a:pt x="4" y="847"/>
                  </a:lnTo>
                  <a:lnTo>
                    <a:pt x="7" y="866"/>
                  </a:lnTo>
                  <a:lnTo>
                    <a:pt x="9" y="888"/>
                  </a:lnTo>
                  <a:lnTo>
                    <a:pt x="12" y="907"/>
                  </a:lnTo>
                  <a:lnTo>
                    <a:pt x="17" y="927"/>
                  </a:lnTo>
                  <a:lnTo>
                    <a:pt x="20" y="946"/>
                  </a:lnTo>
                  <a:lnTo>
                    <a:pt x="25" y="967"/>
                  </a:lnTo>
                  <a:lnTo>
                    <a:pt x="20" y="935"/>
                  </a:lnTo>
                  <a:lnTo>
                    <a:pt x="15" y="894"/>
                  </a:lnTo>
                  <a:lnTo>
                    <a:pt x="12" y="855"/>
                  </a:lnTo>
                  <a:lnTo>
                    <a:pt x="10" y="812"/>
                  </a:lnTo>
                  <a:lnTo>
                    <a:pt x="12" y="772"/>
                  </a:lnTo>
                  <a:lnTo>
                    <a:pt x="15" y="731"/>
                  </a:lnTo>
                  <a:lnTo>
                    <a:pt x="20" y="690"/>
                  </a:lnTo>
                  <a:lnTo>
                    <a:pt x="26" y="651"/>
                  </a:lnTo>
                  <a:lnTo>
                    <a:pt x="36" y="612"/>
                  </a:lnTo>
                  <a:lnTo>
                    <a:pt x="46" y="574"/>
                  </a:lnTo>
                  <a:lnTo>
                    <a:pt x="59" y="537"/>
                  </a:lnTo>
                  <a:lnTo>
                    <a:pt x="74" y="501"/>
                  </a:lnTo>
                  <a:lnTo>
                    <a:pt x="90" y="465"/>
                  </a:lnTo>
                  <a:lnTo>
                    <a:pt x="108" y="431"/>
                  </a:lnTo>
                  <a:lnTo>
                    <a:pt x="126" y="397"/>
                  </a:lnTo>
                  <a:lnTo>
                    <a:pt x="147" y="364"/>
                  </a:lnTo>
                  <a:lnTo>
                    <a:pt x="170" y="333"/>
                  </a:lnTo>
                  <a:lnTo>
                    <a:pt x="194" y="302"/>
                  </a:lnTo>
                  <a:lnTo>
                    <a:pt x="219" y="274"/>
                  </a:lnTo>
                  <a:lnTo>
                    <a:pt x="245" y="245"/>
                  </a:lnTo>
                  <a:lnTo>
                    <a:pt x="273" y="219"/>
                  </a:lnTo>
                  <a:lnTo>
                    <a:pt x="302" y="194"/>
                  </a:lnTo>
                  <a:lnTo>
                    <a:pt x="333" y="170"/>
                  </a:lnTo>
                  <a:lnTo>
                    <a:pt x="364" y="147"/>
                  </a:lnTo>
                  <a:lnTo>
                    <a:pt x="397" y="127"/>
                  </a:lnTo>
                  <a:lnTo>
                    <a:pt x="431" y="108"/>
                  </a:lnTo>
                  <a:lnTo>
                    <a:pt x="465" y="90"/>
                  </a:lnTo>
                  <a:lnTo>
                    <a:pt x="501" y="74"/>
                  </a:lnTo>
                  <a:lnTo>
                    <a:pt x="537" y="59"/>
                  </a:lnTo>
                  <a:lnTo>
                    <a:pt x="574" y="46"/>
                  </a:lnTo>
                  <a:lnTo>
                    <a:pt x="612" y="36"/>
                  </a:lnTo>
                  <a:lnTo>
                    <a:pt x="651" y="26"/>
                  </a:lnTo>
                  <a:lnTo>
                    <a:pt x="690" y="20"/>
                  </a:lnTo>
                  <a:lnTo>
                    <a:pt x="731" y="15"/>
                  </a:lnTo>
                  <a:lnTo>
                    <a:pt x="772" y="12"/>
                  </a:lnTo>
                  <a:lnTo>
                    <a:pt x="813" y="10"/>
                  </a:lnTo>
                  <a:lnTo>
                    <a:pt x="855" y="12"/>
                  </a:lnTo>
                  <a:lnTo>
                    <a:pt x="896" y="15"/>
                  </a:lnTo>
                  <a:lnTo>
                    <a:pt x="935" y="20"/>
                  </a:lnTo>
                  <a:lnTo>
                    <a:pt x="974" y="26"/>
                  </a:lnTo>
                  <a:lnTo>
                    <a:pt x="1013" y="36"/>
                  </a:lnTo>
                  <a:lnTo>
                    <a:pt x="1052" y="46"/>
                  </a:lnTo>
                  <a:lnTo>
                    <a:pt x="1088" y="59"/>
                  </a:lnTo>
                  <a:lnTo>
                    <a:pt x="1126" y="74"/>
                  </a:lnTo>
                  <a:lnTo>
                    <a:pt x="1161" y="90"/>
                  </a:lnTo>
                  <a:lnTo>
                    <a:pt x="1196" y="108"/>
                  </a:lnTo>
                  <a:lnTo>
                    <a:pt x="1225" y="124"/>
                  </a:lnTo>
                  <a:lnTo>
                    <a:pt x="1209" y="113"/>
                  </a:lnTo>
                  <a:lnTo>
                    <a:pt x="1191" y="103"/>
                  </a:lnTo>
                  <a:lnTo>
                    <a:pt x="1173" y="92"/>
                  </a:lnTo>
                  <a:lnTo>
                    <a:pt x="1157" y="82"/>
                  </a:lnTo>
                  <a:lnTo>
                    <a:pt x="1139" y="72"/>
                  </a:lnTo>
                  <a:lnTo>
                    <a:pt x="1121" y="64"/>
                  </a:lnTo>
                  <a:lnTo>
                    <a:pt x="1103" y="56"/>
                  </a:lnTo>
                  <a:lnTo>
                    <a:pt x="1083" y="46"/>
                  </a:lnTo>
                  <a:close/>
                  <a:moveTo>
                    <a:pt x="542" y="1579"/>
                  </a:moveTo>
                  <a:lnTo>
                    <a:pt x="571" y="1589"/>
                  </a:lnTo>
                  <a:lnTo>
                    <a:pt x="610" y="1600"/>
                  </a:lnTo>
                  <a:lnTo>
                    <a:pt x="649" y="1608"/>
                  </a:lnTo>
                  <a:lnTo>
                    <a:pt x="689" y="1617"/>
                  </a:lnTo>
                  <a:lnTo>
                    <a:pt x="729" y="1622"/>
                  </a:lnTo>
                  <a:lnTo>
                    <a:pt x="772" y="1625"/>
                  </a:lnTo>
                  <a:lnTo>
                    <a:pt x="813" y="1625"/>
                  </a:lnTo>
                  <a:lnTo>
                    <a:pt x="855" y="1625"/>
                  </a:lnTo>
                  <a:lnTo>
                    <a:pt x="896" y="1622"/>
                  </a:lnTo>
                  <a:lnTo>
                    <a:pt x="936" y="1617"/>
                  </a:lnTo>
                  <a:lnTo>
                    <a:pt x="977" y="1608"/>
                  </a:lnTo>
                  <a:lnTo>
                    <a:pt x="1016" y="1600"/>
                  </a:lnTo>
                  <a:lnTo>
                    <a:pt x="1054" y="1589"/>
                  </a:lnTo>
                  <a:lnTo>
                    <a:pt x="1093" y="1576"/>
                  </a:lnTo>
                  <a:lnTo>
                    <a:pt x="1129" y="1561"/>
                  </a:lnTo>
                  <a:lnTo>
                    <a:pt x="1165" y="1545"/>
                  </a:lnTo>
                  <a:lnTo>
                    <a:pt x="1201" y="1527"/>
                  </a:lnTo>
                  <a:lnTo>
                    <a:pt x="1235" y="1507"/>
                  </a:lnTo>
                  <a:lnTo>
                    <a:pt x="1267" y="1486"/>
                  </a:lnTo>
                  <a:lnTo>
                    <a:pt x="1298" y="1463"/>
                  </a:lnTo>
                  <a:lnTo>
                    <a:pt x="1329" y="1440"/>
                  </a:lnTo>
                  <a:lnTo>
                    <a:pt x="1359" y="1414"/>
                  </a:lnTo>
                  <a:lnTo>
                    <a:pt x="1388" y="1387"/>
                  </a:lnTo>
                  <a:lnTo>
                    <a:pt x="1414" y="1359"/>
                  </a:lnTo>
                  <a:lnTo>
                    <a:pt x="1440" y="1330"/>
                  </a:lnTo>
                  <a:lnTo>
                    <a:pt x="1465" y="1299"/>
                  </a:lnTo>
                  <a:lnTo>
                    <a:pt x="1488" y="1268"/>
                  </a:lnTo>
                  <a:lnTo>
                    <a:pt x="1509" y="1235"/>
                  </a:lnTo>
                  <a:lnTo>
                    <a:pt x="1528" y="1201"/>
                  </a:lnTo>
                  <a:lnTo>
                    <a:pt x="1546" y="1165"/>
                  </a:lnTo>
                  <a:lnTo>
                    <a:pt x="1563" y="1129"/>
                  </a:lnTo>
                  <a:lnTo>
                    <a:pt x="1576" y="1091"/>
                  </a:lnTo>
                  <a:lnTo>
                    <a:pt x="1589" y="1054"/>
                  </a:lnTo>
                  <a:lnTo>
                    <a:pt x="1600" y="1016"/>
                  </a:lnTo>
                  <a:lnTo>
                    <a:pt x="1610" y="977"/>
                  </a:lnTo>
                  <a:lnTo>
                    <a:pt x="1616" y="936"/>
                  </a:lnTo>
                  <a:lnTo>
                    <a:pt x="1621" y="896"/>
                  </a:lnTo>
                  <a:lnTo>
                    <a:pt x="1625" y="855"/>
                  </a:lnTo>
                  <a:lnTo>
                    <a:pt x="1626" y="819"/>
                  </a:lnTo>
                  <a:lnTo>
                    <a:pt x="1626" y="817"/>
                  </a:lnTo>
                  <a:lnTo>
                    <a:pt x="1626" y="816"/>
                  </a:lnTo>
                  <a:lnTo>
                    <a:pt x="1625" y="816"/>
                  </a:lnTo>
                  <a:lnTo>
                    <a:pt x="1625" y="814"/>
                  </a:lnTo>
                  <a:lnTo>
                    <a:pt x="1625" y="812"/>
                  </a:lnTo>
                  <a:lnTo>
                    <a:pt x="1615" y="812"/>
                  </a:lnTo>
                  <a:lnTo>
                    <a:pt x="1615" y="772"/>
                  </a:lnTo>
                  <a:lnTo>
                    <a:pt x="1612" y="731"/>
                  </a:lnTo>
                  <a:lnTo>
                    <a:pt x="1607" y="690"/>
                  </a:lnTo>
                  <a:lnTo>
                    <a:pt x="1600" y="659"/>
                  </a:lnTo>
                  <a:lnTo>
                    <a:pt x="1605" y="679"/>
                  </a:lnTo>
                  <a:lnTo>
                    <a:pt x="1610" y="697"/>
                  </a:lnTo>
                  <a:lnTo>
                    <a:pt x="1613" y="716"/>
                  </a:lnTo>
                  <a:lnTo>
                    <a:pt x="1616" y="736"/>
                  </a:lnTo>
                  <a:lnTo>
                    <a:pt x="1620" y="755"/>
                  </a:lnTo>
                  <a:lnTo>
                    <a:pt x="1621" y="775"/>
                  </a:lnTo>
                  <a:lnTo>
                    <a:pt x="1623" y="793"/>
                  </a:lnTo>
                  <a:lnTo>
                    <a:pt x="1625" y="812"/>
                  </a:lnTo>
                  <a:lnTo>
                    <a:pt x="1615" y="812"/>
                  </a:lnTo>
                  <a:lnTo>
                    <a:pt x="1615" y="855"/>
                  </a:lnTo>
                  <a:lnTo>
                    <a:pt x="1612" y="894"/>
                  </a:lnTo>
                  <a:lnTo>
                    <a:pt x="1607" y="935"/>
                  </a:lnTo>
                  <a:lnTo>
                    <a:pt x="1599" y="974"/>
                  </a:lnTo>
                  <a:lnTo>
                    <a:pt x="1590" y="1013"/>
                  </a:lnTo>
                  <a:lnTo>
                    <a:pt x="1579" y="1051"/>
                  </a:lnTo>
                  <a:lnTo>
                    <a:pt x="1566" y="1088"/>
                  </a:lnTo>
                  <a:lnTo>
                    <a:pt x="1553" y="1126"/>
                  </a:lnTo>
                  <a:lnTo>
                    <a:pt x="1537" y="1160"/>
                  </a:lnTo>
                  <a:lnTo>
                    <a:pt x="1519" y="1196"/>
                  </a:lnTo>
                  <a:lnTo>
                    <a:pt x="1499" y="1228"/>
                  </a:lnTo>
                  <a:lnTo>
                    <a:pt x="1478" y="1261"/>
                  </a:lnTo>
                  <a:lnTo>
                    <a:pt x="1457" y="1292"/>
                  </a:lnTo>
                  <a:lnTo>
                    <a:pt x="1432" y="1323"/>
                  </a:lnTo>
                  <a:lnTo>
                    <a:pt x="1408" y="1352"/>
                  </a:lnTo>
                  <a:lnTo>
                    <a:pt x="1380" y="1380"/>
                  </a:lnTo>
                  <a:lnTo>
                    <a:pt x="1352" y="1406"/>
                  </a:lnTo>
                  <a:lnTo>
                    <a:pt x="1323" y="1432"/>
                  </a:lnTo>
                  <a:lnTo>
                    <a:pt x="1294" y="1455"/>
                  </a:lnTo>
                  <a:lnTo>
                    <a:pt x="1261" y="1478"/>
                  </a:lnTo>
                  <a:lnTo>
                    <a:pt x="1228" y="1499"/>
                  </a:lnTo>
                  <a:lnTo>
                    <a:pt x="1196" y="1519"/>
                  </a:lnTo>
                  <a:lnTo>
                    <a:pt x="1161" y="1537"/>
                  </a:lnTo>
                  <a:lnTo>
                    <a:pt x="1126" y="1551"/>
                  </a:lnTo>
                  <a:lnTo>
                    <a:pt x="1088" y="1566"/>
                  </a:lnTo>
                  <a:lnTo>
                    <a:pt x="1052" y="1579"/>
                  </a:lnTo>
                  <a:lnTo>
                    <a:pt x="1013" y="1591"/>
                  </a:lnTo>
                  <a:lnTo>
                    <a:pt x="974" y="1599"/>
                  </a:lnTo>
                  <a:lnTo>
                    <a:pt x="935" y="1605"/>
                  </a:lnTo>
                  <a:lnTo>
                    <a:pt x="896" y="1612"/>
                  </a:lnTo>
                  <a:lnTo>
                    <a:pt x="855" y="1613"/>
                  </a:lnTo>
                  <a:lnTo>
                    <a:pt x="813" y="1615"/>
                  </a:lnTo>
                  <a:lnTo>
                    <a:pt x="772" y="1613"/>
                  </a:lnTo>
                  <a:lnTo>
                    <a:pt x="731" y="1612"/>
                  </a:lnTo>
                  <a:lnTo>
                    <a:pt x="690" y="1605"/>
                  </a:lnTo>
                  <a:lnTo>
                    <a:pt x="651" y="1599"/>
                  </a:lnTo>
                  <a:lnTo>
                    <a:pt x="612" y="1591"/>
                  </a:lnTo>
                  <a:lnTo>
                    <a:pt x="574" y="1579"/>
                  </a:lnTo>
                  <a:lnTo>
                    <a:pt x="537" y="1566"/>
                  </a:lnTo>
                  <a:lnTo>
                    <a:pt x="501" y="1551"/>
                  </a:lnTo>
                  <a:lnTo>
                    <a:pt x="465" y="1537"/>
                  </a:lnTo>
                  <a:lnTo>
                    <a:pt x="431" y="1519"/>
                  </a:lnTo>
                  <a:lnTo>
                    <a:pt x="402" y="1501"/>
                  </a:lnTo>
                  <a:lnTo>
                    <a:pt x="418" y="1512"/>
                  </a:lnTo>
                  <a:lnTo>
                    <a:pt x="436" y="1524"/>
                  </a:lnTo>
                  <a:lnTo>
                    <a:pt x="452" y="1533"/>
                  </a:lnTo>
                  <a:lnTo>
                    <a:pt x="470" y="1543"/>
                  </a:lnTo>
                  <a:lnTo>
                    <a:pt x="488" y="1553"/>
                  </a:lnTo>
                  <a:lnTo>
                    <a:pt x="506" y="1563"/>
                  </a:lnTo>
                  <a:lnTo>
                    <a:pt x="524" y="1571"/>
                  </a:lnTo>
                  <a:lnTo>
                    <a:pt x="542" y="1579"/>
                  </a:lnTo>
                  <a:close/>
                </a:path>
              </a:pathLst>
            </a:custGeom>
            <a:solidFill>
              <a:srgbClr val="63C0FF"/>
            </a:solidFill>
            <a:ln w="9525">
              <a:noFill/>
              <a:round/>
              <a:headEnd/>
              <a:tailEnd/>
            </a:ln>
          </p:spPr>
          <p:txBody>
            <a:bodyPr/>
            <a:lstStyle/>
            <a:p>
              <a:endParaRPr lang="en-US"/>
            </a:p>
          </p:txBody>
        </p:sp>
        <p:sp>
          <p:nvSpPr>
            <p:cNvPr id="50233" name="Freeform 57"/>
            <p:cNvSpPr>
              <a:spLocks noEditPoints="1"/>
            </p:cNvSpPr>
            <p:nvPr/>
          </p:nvSpPr>
          <p:spPr bwMode="auto">
            <a:xfrm>
              <a:off x="2720624" y="1966891"/>
              <a:ext cx="2280356" cy="2563812"/>
            </a:xfrm>
            <a:custGeom>
              <a:avLst/>
              <a:gdLst>
                <a:gd name="T0" fmla="*/ 2147483647 w 1616"/>
                <a:gd name="T1" fmla="*/ 2147483647 h 1615"/>
                <a:gd name="T2" fmla="*/ 2147483647 w 1616"/>
                <a:gd name="T3" fmla="*/ 2147483647 h 1615"/>
                <a:gd name="T4" fmla="*/ 2147483647 w 1616"/>
                <a:gd name="T5" fmla="*/ 2147483647 h 1615"/>
                <a:gd name="T6" fmla="*/ 2147483647 w 1616"/>
                <a:gd name="T7" fmla="*/ 2147483647 h 1615"/>
                <a:gd name="T8" fmla="*/ 2147483647 w 1616"/>
                <a:gd name="T9" fmla="*/ 2147483647 h 1615"/>
                <a:gd name="T10" fmla="*/ 2147483647 w 1616"/>
                <a:gd name="T11" fmla="*/ 2147483647 h 1615"/>
                <a:gd name="T12" fmla="*/ 2147483647 w 1616"/>
                <a:gd name="T13" fmla="*/ 2147483647 h 1615"/>
                <a:gd name="T14" fmla="*/ 2147483647 w 1616"/>
                <a:gd name="T15" fmla="*/ 2147483647 h 1615"/>
                <a:gd name="T16" fmla="*/ 2147483647 w 1616"/>
                <a:gd name="T17" fmla="*/ 2147483647 h 1615"/>
                <a:gd name="T18" fmla="*/ 2147483647 w 1616"/>
                <a:gd name="T19" fmla="*/ 2147483647 h 1615"/>
                <a:gd name="T20" fmla="*/ 2147483647 w 1616"/>
                <a:gd name="T21" fmla="*/ 2147483647 h 1615"/>
                <a:gd name="T22" fmla="*/ 2147483647 w 1616"/>
                <a:gd name="T23" fmla="*/ 2147483647 h 1615"/>
                <a:gd name="T24" fmla="*/ 2147483647 w 1616"/>
                <a:gd name="T25" fmla="*/ 2147483647 h 1615"/>
                <a:gd name="T26" fmla="*/ 2147483647 w 1616"/>
                <a:gd name="T27" fmla="*/ 2147483647 h 1615"/>
                <a:gd name="T28" fmla="*/ 2147483647 w 1616"/>
                <a:gd name="T29" fmla="*/ 2147483647 h 1615"/>
                <a:gd name="T30" fmla="*/ 2147483647 w 1616"/>
                <a:gd name="T31" fmla="*/ 2147483647 h 1615"/>
                <a:gd name="T32" fmla="*/ 2147483647 w 1616"/>
                <a:gd name="T33" fmla="*/ 2147483647 h 1615"/>
                <a:gd name="T34" fmla="*/ 2147483647 w 1616"/>
                <a:gd name="T35" fmla="*/ 2147483647 h 1615"/>
                <a:gd name="T36" fmla="*/ 2147483647 w 1616"/>
                <a:gd name="T37" fmla="*/ 2147483647 h 1615"/>
                <a:gd name="T38" fmla="*/ 2147483647 w 1616"/>
                <a:gd name="T39" fmla="*/ 2147483647 h 1615"/>
                <a:gd name="T40" fmla="*/ 2147483647 w 1616"/>
                <a:gd name="T41" fmla="*/ 2147483647 h 1615"/>
                <a:gd name="T42" fmla="*/ 2147483647 w 1616"/>
                <a:gd name="T43" fmla="*/ 2147483647 h 1615"/>
                <a:gd name="T44" fmla="*/ 2147483647 w 1616"/>
                <a:gd name="T45" fmla="*/ 2147483647 h 1615"/>
                <a:gd name="T46" fmla="*/ 2147483647 w 1616"/>
                <a:gd name="T47" fmla="*/ 2147483647 h 1615"/>
                <a:gd name="T48" fmla="*/ 2147483647 w 1616"/>
                <a:gd name="T49" fmla="*/ 2147483647 h 1615"/>
                <a:gd name="T50" fmla="*/ 2147483647 w 1616"/>
                <a:gd name="T51" fmla="*/ 2147483647 h 1615"/>
                <a:gd name="T52" fmla="*/ 2147483647 w 1616"/>
                <a:gd name="T53" fmla="*/ 2147483647 h 1615"/>
                <a:gd name="T54" fmla="*/ 2147483647 w 1616"/>
                <a:gd name="T55" fmla="*/ 2147483647 h 1615"/>
                <a:gd name="T56" fmla="*/ 2147483647 w 1616"/>
                <a:gd name="T57" fmla="*/ 2147483647 h 1615"/>
                <a:gd name="T58" fmla="*/ 2147483647 w 1616"/>
                <a:gd name="T59" fmla="*/ 2147483647 h 1615"/>
                <a:gd name="T60" fmla="*/ 2147483647 w 1616"/>
                <a:gd name="T61" fmla="*/ 2147483647 h 1615"/>
                <a:gd name="T62" fmla="*/ 2147483647 w 1616"/>
                <a:gd name="T63" fmla="*/ 2147483647 h 1615"/>
                <a:gd name="T64" fmla="*/ 2147483647 w 1616"/>
                <a:gd name="T65" fmla="*/ 2147483647 h 1615"/>
                <a:gd name="T66" fmla="*/ 2147483647 w 1616"/>
                <a:gd name="T67" fmla="*/ 2147483647 h 1615"/>
                <a:gd name="T68" fmla="*/ 2147483647 w 1616"/>
                <a:gd name="T69" fmla="*/ 2147483647 h 1615"/>
                <a:gd name="T70" fmla="*/ 2147483647 w 1616"/>
                <a:gd name="T71" fmla="*/ 2147483647 h 1615"/>
                <a:gd name="T72" fmla="*/ 2147483647 w 1616"/>
                <a:gd name="T73" fmla="*/ 2147483647 h 1615"/>
                <a:gd name="T74" fmla="*/ 2147483647 w 1616"/>
                <a:gd name="T75" fmla="*/ 2147483647 h 1615"/>
                <a:gd name="T76" fmla="*/ 2147483647 w 1616"/>
                <a:gd name="T77" fmla="*/ 2147483647 h 1615"/>
                <a:gd name="T78" fmla="*/ 2147483647 w 1616"/>
                <a:gd name="T79" fmla="*/ 2147483647 h 1615"/>
                <a:gd name="T80" fmla="*/ 2147483647 w 1616"/>
                <a:gd name="T81" fmla="*/ 2147483647 h 1615"/>
                <a:gd name="T82" fmla="*/ 2147483647 w 1616"/>
                <a:gd name="T83" fmla="*/ 2147483647 h 1615"/>
                <a:gd name="T84" fmla="*/ 2147483647 w 1616"/>
                <a:gd name="T85" fmla="*/ 2147483647 h 1615"/>
                <a:gd name="T86" fmla="*/ 2147483647 w 1616"/>
                <a:gd name="T87" fmla="*/ 2147483647 h 1615"/>
                <a:gd name="T88" fmla="*/ 2147483647 w 1616"/>
                <a:gd name="T89" fmla="*/ 2147483647 h 1615"/>
                <a:gd name="T90" fmla="*/ 2147483647 w 1616"/>
                <a:gd name="T91" fmla="*/ 2147483647 h 1615"/>
                <a:gd name="T92" fmla="*/ 2147483647 w 1616"/>
                <a:gd name="T93" fmla="*/ 2147483647 h 1615"/>
                <a:gd name="T94" fmla="*/ 2147483647 w 1616"/>
                <a:gd name="T95" fmla="*/ 2147483647 h 1615"/>
                <a:gd name="T96" fmla="*/ 2147483647 w 1616"/>
                <a:gd name="T97" fmla="*/ 2147483647 h 1615"/>
                <a:gd name="T98" fmla="*/ 2147483647 w 1616"/>
                <a:gd name="T99" fmla="*/ 2147483647 h 1615"/>
                <a:gd name="T100" fmla="*/ 2147483647 w 1616"/>
                <a:gd name="T101" fmla="*/ 2147483647 h 1615"/>
                <a:gd name="T102" fmla="*/ 2147483647 w 1616"/>
                <a:gd name="T103" fmla="*/ 2147483647 h 1615"/>
                <a:gd name="T104" fmla="*/ 2147483647 w 1616"/>
                <a:gd name="T105" fmla="*/ 2147483647 h 1615"/>
                <a:gd name="T106" fmla="*/ 2147483647 w 1616"/>
                <a:gd name="T107" fmla="*/ 2147483647 h 1615"/>
                <a:gd name="T108" fmla="*/ 2147483647 w 1616"/>
                <a:gd name="T109" fmla="*/ 2147483647 h 1615"/>
                <a:gd name="T110" fmla="*/ 2147483647 w 1616"/>
                <a:gd name="T111" fmla="*/ 2147483647 h 1615"/>
                <a:gd name="T112" fmla="*/ 2147483647 w 1616"/>
                <a:gd name="T113" fmla="*/ 2147483647 h 161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16"/>
                <a:gd name="T172" fmla="*/ 0 h 1615"/>
                <a:gd name="T173" fmla="*/ 1616 w 1616"/>
                <a:gd name="T174" fmla="*/ 1615 h 161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16" h="1615">
                  <a:moveTo>
                    <a:pt x="1616" y="807"/>
                  </a:moveTo>
                  <a:lnTo>
                    <a:pt x="1615" y="767"/>
                  </a:lnTo>
                  <a:lnTo>
                    <a:pt x="1611" y="736"/>
                  </a:lnTo>
                  <a:lnTo>
                    <a:pt x="1608" y="713"/>
                  </a:lnTo>
                  <a:lnTo>
                    <a:pt x="1603" y="690"/>
                  </a:lnTo>
                  <a:lnTo>
                    <a:pt x="1598" y="666"/>
                  </a:lnTo>
                  <a:lnTo>
                    <a:pt x="1592" y="643"/>
                  </a:lnTo>
                  <a:lnTo>
                    <a:pt x="1585" y="620"/>
                  </a:lnTo>
                  <a:lnTo>
                    <a:pt x="1579" y="595"/>
                  </a:lnTo>
                  <a:lnTo>
                    <a:pt x="1571" y="573"/>
                  </a:lnTo>
                  <a:lnTo>
                    <a:pt x="1563" y="550"/>
                  </a:lnTo>
                  <a:lnTo>
                    <a:pt x="1569" y="571"/>
                  </a:lnTo>
                  <a:lnTo>
                    <a:pt x="1581" y="609"/>
                  </a:lnTo>
                  <a:lnTo>
                    <a:pt x="1589" y="648"/>
                  </a:lnTo>
                  <a:lnTo>
                    <a:pt x="1597" y="687"/>
                  </a:lnTo>
                  <a:lnTo>
                    <a:pt x="1602" y="726"/>
                  </a:lnTo>
                  <a:lnTo>
                    <a:pt x="1605" y="767"/>
                  </a:lnTo>
                  <a:lnTo>
                    <a:pt x="1605" y="807"/>
                  </a:lnTo>
                  <a:lnTo>
                    <a:pt x="1616" y="807"/>
                  </a:lnTo>
                  <a:lnTo>
                    <a:pt x="1615" y="850"/>
                  </a:lnTo>
                  <a:lnTo>
                    <a:pt x="1611" y="891"/>
                  </a:lnTo>
                  <a:lnTo>
                    <a:pt x="1607" y="931"/>
                  </a:lnTo>
                  <a:lnTo>
                    <a:pt x="1598" y="971"/>
                  </a:lnTo>
                  <a:lnTo>
                    <a:pt x="1590" y="1010"/>
                  </a:lnTo>
                  <a:lnTo>
                    <a:pt x="1579" y="1047"/>
                  </a:lnTo>
                  <a:lnTo>
                    <a:pt x="1566" y="1085"/>
                  </a:lnTo>
                  <a:lnTo>
                    <a:pt x="1553" y="1122"/>
                  </a:lnTo>
                  <a:lnTo>
                    <a:pt x="1536" y="1158"/>
                  </a:lnTo>
                  <a:lnTo>
                    <a:pt x="1519" y="1192"/>
                  </a:lnTo>
                  <a:lnTo>
                    <a:pt x="1499" y="1227"/>
                  </a:lnTo>
                  <a:lnTo>
                    <a:pt x="1478" y="1259"/>
                  </a:lnTo>
                  <a:lnTo>
                    <a:pt x="1455" y="1290"/>
                  </a:lnTo>
                  <a:lnTo>
                    <a:pt x="1430" y="1321"/>
                  </a:lnTo>
                  <a:lnTo>
                    <a:pt x="1406" y="1351"/>
                  </a:lnTo>
                  <a:lnTo>
                    <a:pt x="1378" y="1378"/>
                  </a:lnTo>
                  <a:lnTo>
                    <a:pt x="1351" y="1406"/>
                  </a:lnTo>
                  <a:lnTo>
                    <a:pt x="1321" y="1431"/>
                  </a:lnTo>
                  <a:lnTo>
                    <a:pt x="1292" y="1455"/>
                  </a:lnTo>
                  <a:lnTo>
                    <a:pt x="1259" y="1478"/>
                  </a:lnTo>
                  <a:lnTo>
                    <a:pt x="1227" y="1499"/>
                  </a:lnTo>
                  <a:lnTo>
                    <a:pt x="1192" y="1517"/>
                  </a:lnTo>
                  <a:lnTo>
                    <a:pt x="1158" y="1535"/>
                  </a:lnTo>
                  <a:lnTo>
                    <a:pt x="1122" y="1551"/>
                  </a:lnTo>
                  <a:lnTo>
                    <a:pt x="1086" y="1566"/>
                  </a:lnTo>
                  <a:lnTo>
                    <a:pt x="1049" y="1579"/>
                  </a:lnTo>
                  <a:lnTo>
                    <a:pt x="1010" y="1590"/>
                  </a:lnTo>
                  <a:lnTo>
                    <a:pt x="971" y="1599"/>
                  </a:lnTo>
                  <a:lnTo>
                    <a:pt x="931" y="1607"/>
                  </a:lnTo>
                  <a:lnTo>
                    <a:pt x="891" y="1612"/>
                  </a:lnTo>
                  <a:lnTo>
                    <a:pt x="850" y="1615"/>
                  </a:lnTo>
                  <a:lnTo>
                    <a:pt x="808" y="1615"/>
                  </a:lnTo>
                  <a:lnTo>
                    <a:pt x="767" y="1615"/>
                  </a:lnTo>
                  <a:lnTo>
                    <a:pt x="726" y="1612"/>
                  </a:lnTo>
                  <a:lnTo>
                    <a:pt x="685" y="1607"/>
                  </a:lnTo>
                  <a:lnTo>
                    <a:pt x="644" y="1599"/>
                  </a:lnTo>
                  <a:lnTo>
                    <a:pt x="607" y="1590"/>
                  </a:lnTo>
                  <a:lnTo>
                    <a:pt x="568" y="1579"/>
                  </a:lnTo>
                  <a:lnTo>
                    <a:pt x="530" y="1566"/>
                  </a:lnTo>
                  <a:lnTo>
                    <a:pt x="494" y="1551"/>
                  </a:lnTo>
                  <a:lnTo>
                    <a:pt x="468" y="1541"/>
                  </a:lnTo>
                  <a:lnTo>
                    <a:pt x="447" y="1528"/>
                  </a:lnTo>
                  <a:lnTo>
                    <a:pt x="426" y="1515"/>
                  </a:lnTo>
                  <a:lnTo>
                    <a:pt x="405" y="1502"/>
                  </a:lnTo>
                  <a:lnTo>
                    <a:pt x="383" y="1488"/>
                  </a:lnTo>
                  <a:lnTo>
                    <a:pt x="364" y="1473"/>
                  </a:lnTo>
                  <a:lnTo>
                    <a:pt x="344" y="1458"/>
                  </a:lnTo>
                  <a:lnTo>
                    <a:pt x="325" y="1442"/>
                  </a:lnTo>
                  <a:lnTo>
                    <a:pt x="305" y="1426"/>
                  </a:lnTo>
                  <a:lnTo>
                    <a:pt x="331" y="1447"/>
                  </a:lnTo>
                  <a:lnTo>
                    <a:pt x="362" y="1468"/>
                  </a:lnTo>
                  <a:lnTo>
                    <a:pt x="395" y="1489"/>
                  </a:lnTo>
                  <a:lnTo>
                    <a:pt x="428" y="1509"/>
                  </a:lnTo>
                  <a:lnTo>
                    <a:pt x="462" y="1527"/>
                  </a:lnTo>
                  <a:lnTo>
                    <a:pt x="498" y="1541"/>
                  </a:lnTo>
                  <a:lnTo>
                    <a:pt x="534" y="1556"/>
                  </a:lnTo>
                  <a:lnTo>
                    <a:pt x="571" y="1569"/>
                  </a:lnTo>
                  <a:lnTo>
                    <a:pt x="609" y="1581"/>
                  </a:lnTo>
                  <a:lnTo>
                    <a:pt x="648" y="1589"/>
                  </a:lnTo>
                  <a:lnTo>
                    <a:pt x="687" y="1595"/>
                  </a:lnTo>
                  <a:lnTo>
                    <a:pt x="726" y="1600"/>
                  </a:lnTo>
                  <a:lnTo>
                    <a:pt x="767" y="1603"/>
                  </a:lnTo>
                  <a:lnTo>
                    <a:pt x="808" y="1605"/>
                  </a:lnTo>
                  <a:lnTo>
                    <a:pt x="848" y="1603"/>
                  </a:lnTo>
                  <a:lnTo>
                    <a:pt x="889" y="1600"/>
                  </a:lnTo>
                  <a:lnTo>
                    <a:pt x="930" y="1595"/>
                  </a:lnTo>
                  <a:lnTo>
                    <a:pt x="969" y="1589"/>
                  </a:lnTo>
                  <a:lnTo>
                    <a:pt x="1006" y="1581"/>
                  </a:lnTo>
                  <a:lnTo>
                    <a:pt x="1046" y="1569"/>
                  </a:lnTo>
                  <a:lnTo>
                    <a:pt x="1081" y="1556"/>
                  </a:lnTo>
                  <a:lnTo>
                    <a:pt x="1119" y="1541"/>
                  </a:lnTo>
                  <a:lnTo>
                    <a:pt x="1153" y="1527"/>
                  </a:lnTo>
                  <a:lnTo>
                    <a:pt x="1187" y="1509"/>
                  </a:lnTo>
                  <a:lnTo>
                    <a:pt x="1222" y="1489"/>
                  </a:lnTo>
                  <a:lnTo>
                    <a:pt x="1254" y="1468"/>
                  </a:lnTo>
                  <a:lnTo>
                    <a:pt x="1285" y="1447"/>
                  </a:lnTo>
                  <a:lnTo>
                    <a:pt x="1315" y="1422"/>
                  </a:lnTo>
                  <a:lnTo>
                    <a:pt x="1344" y="1398"/>
                  </a:lnTo>
                  <a:lnTo>
                    <a:pt x="1372" y="1372"/>
                  </a:lnTo>
                  <a:lnTo>
                    <a:pt x="1398" y="1344"/>
                  </a:lnTo>
                  <a:lnTo>
                    <a:pt x="1424" y="1315"/>
                  </a:lnTo>
                  <a:lnTo>
                    <a:pt x="1447" y="1285"/>
                  </a:lnTo>
                  <a:lnTo>
                    <a:pt x="1470" y="1253"/>
                  </a:lnTo>
                  <a:lnTo>
                    <a:pt x="1489" y="1222"/>
                  </a:lnTo>
                  <a:lnTo>
                    <a:pt x="1509" y="1188"/>
                  </a:lnTo>
                  <a:lnTo>
                    <a:pt x="1527" y="1153"/>
                  </a:lnTo>
                  <a:lnTo>
                    <a:pt x="1543" y="1117"/>
                  </a:lnTo>
                  <a:lnTo>
                    <a:pt x="1558" y="1082"/>
                  </a:lnTo>
                  <a:lnTo>
                    <a:pt x="1569" y="1046"/>
                  </a:lnTo>
                  <a:lnTo>
                    <a:pt x="1581" y="1006"/>
                  </a:lnTo>
                  <a:lnTo>
                    <a:pt x="1589" y="969"/>
                  </a:lnTo>
                  <a:lnTo>
                    <a:pt x="1597" y="930"/>
                  </a:lnTo>
                  <a:lnTo>
                    <a:pt x="1602" y="889"/>
                  </a:lnTo>
                  <a:lnTo>
                    <a:pt x="1605" y="848"/>
                  </a:lnTo>
                  <a:lnTo>
                    <a:pt x="1605" y="807"/>
                  </a:lnTo>
                  <a:lnTo>
                    <a:pt x="1616" y="807"/>
                  </a:lnTo>
                  <a:close/>
                  <a:moveTo>
                    <a:pt x="1147" y="75"/>
                  </a:moveTo>
                  <a:lnTo>
                    <a:pt x="1122" y="64"/>
                  </a:lnTo>
                  <a:lnTo>
                    <a:pt x="1086" y="49"/>
                  </a:lnTo>
                  <a:lnTo>
                    <a:pt x="1049" y="36"/>
                  </a:lnTo>
                  <a:lnTo>
                    <a:pt x="1010" y="26"/>
                  </a:lnTo>
                  <a:lnTo>
                    <a:pt x="971" y="16"/>
                  </a:lnTo>
                  <a:lnTo>
                    <a:pt x="931" y="10"/>
                  </a:lnTo>
                  <a:lnTo>
                    <a:pt x="891" y="5"/>
                  </a:lnTo>
                  <a:lnTo>
                    <a:pt x="850" y="2"/>
                  </a:lnTo>
                  <a:lnTo>
                    <a:pt x="808" y="0"/>
                  </a:lnTo>
                  <a:lnTo>
                    <a:pt x="767" y="2"/>
                  </a:lnTo>
                  <a:lnTo>
                    <a:pt x="726" y="5"/>
                  </a:lnTo>
                  <a:lnTo>
                    <a:pt x="685" y="10"/>
                  </a:lnTo>
                  <a:lnTo>
                    <a:pt x="644" y="16"/>
                  </a:lnTo>
                  <a:lnTo>
                    <a:pt x="607" y="26"/>
                  </a:lnTo>
                  <a:lnTo>
                    <a:pt x="568" y="36"/>
                  </a:lnTo>
                  <a:lnTo>
                    <a:pt x="530" y="49"/>
                  </a:lnTo>
                  <a:lnTo>
                    <a:pt x="494" y="64"/>
                  </a:lnTo>
                  <a:lnTo>
                    <a:pt x="459" y="80"/>
                  </a:lnTo>
                  <a:lnTo>
                    <a:pt x="423" y="98"/>
                  </a:lnTo>
                  <a:lnTo>
                    <a:pt x="388" y="118"/>
                  </a:lnTo>
                  <a:lnTo>
                    <a:pt x="356" y="139"/>
                  </a:lnTo>
                  <a:lnTo>
                    <a:pt x="325" y="162"/>
                  </a:lnTo>
                  <a:lnTo>
                    <a:pt x="294" y="184"/>
                  </a:lnTo>
                  <a:lnTo>
                    <a:pt x="264" y="211"/>
                  </a:lnTo>
                  <a:lnTo>
                    <a:pt x="237" y="237"/>
                  </a:lnTo>
                  <a:lnTo>
                    <a:pt x="211" y="264"/>
                  </a:lnTo>
                  <a:lnTo>
                    <a:pt x="185" y="294"/>
                  </a:lnTo>
                  <a:lnTo>
                    <a:pt x="160" y="325"/>
                  </a:lnTo>
                  <a:lnTo>
                    <a:pt x="139" y="356"/>
                  </a:lnTo>
                  <a:lnTo>
                    <a:pt x="118" y="390"/>
                  </a:lnTo>
                  <a:lnTo>
                    <a:pt x="98" y="423"/>
                  </a:lnTo>
                  <a:lnTo>
                    <a:pt x="80" y="458"/>
                  </a:lnTo>
                  <a:lnTo>
                    <a:pt x="64" y="494"/>
                  </a:lnTo>
                  <a:lnTo>
                    <a:pt x="49" y="530"/>
                  </a:lnTo>
                  <a:lnTo>
                    <a:pt x="36" y="568"/>
                  </a:lnTo>
                  <a:lnTo>
                    <a:pt x="26" y="607"/>
                  </a:lnTo>
                  <a:lnTo>
                    <a:pt x="17" y="644"/>
                  </a:lnTo>
                  <a:lnTo>
                    <a:pt x="10" y="685"/>
                  </a:lnTo>
                  <a:lnTo>
                    <a:pt x="5" y="726"/>
                  </a:lnTo>
                  <a:lnTo>
                    <a:pt x="2" y="767"/>
                  </a:lnTo>
                  <a:lnTo>
                    <a:pt x="0" y="807"/>
                  </a:lnTo>
                  <a:lnTo>
                    <a:pt x="2" y="850"/>
                  </a:lnTo>
                  <a:lnTo>
                    <a:pt x="4" y="879"/>
                  </a:lnTo>
                  <a:lnTo>
                    <a:pt x="7" y="902"/>
                  </a:lnTo>
                  <a:lnTo>
                    <a:pt x="12" y="927"/>
                  </a:lnTo>
                  <a:lnTo>
                    <a:pt x="18" y="949"/>
                  </a:lnTo>
                  <a:lnTo>
                    <a:pt x="23" y="972"/>
                  </a:lnTo>
                  <a:lnTo>
                    <a:pt x="30" y="997"/>
                  </a:lnTo>
                  <a:lnTo>
                    <a:pt x="38" y="1020"/>
                  </a:lnTo>
                  <a:lnTo>
                    <a:pt x="44" y="1042"/>
                  </a:lnTo>
                  <a:lnTo>
                    <a:pt x="54" y="1065"/>
                  </a:lnTo>
                  <a:lnTo>
                    <a:pt x="46" y="1046"/>
                  </a:lnTo>
                  <a:lnTo>
                    <a:pt x="36" y="1006"/>
                  </a:lnTo>
                  <a:lnTo>
                    <a:pt x="26" y="969"/>
                  </a:lnTo>
                  <a:lnTo>
                    <a:pt x="20" y="930"/>
                  </a:lnTo>
                  <a:lnTo>
                    <a:pt x="15" y="889"/>
                  </a:lnTo>
                  <a:lnTo>
                    <a:pt x="12" y="848"/>
                  </a:lnTo>
                  <a:lnTo>
                    <a:pt x="10" y="807"/>
                  </a:lnTo>
                  <a:lnTo>
                    <a:pt x="12" y="767"/>
                  </a:lnTo>
                  <a:lnTo>
                    <a:pt x="15" y="726"/>
                  </a:lnTo>
                  <a:lnTo>
                    <a:pt x="20" y="687"/>
                  </a:lnTo>
                  <a:lnTo>
                    <a:pt x="26" y="648"/>
                  </a:lnTo>
                  <a:lnTo>
                    <a:pt x="36" y="609"/>
                  </a:lnTo>
                  <a:lnTo>
                    <a:pt x="46" y="571"/>
                  </a:lnTo>
                  <a:lnTo>
                    <a:pt x="59" y="533"/>
                  </a:lnTo>
                  <a:lnTo>
                    <a:pt x="74" y="498"/>
                  </a:lnTo>
                  <a:lnTo>
                    <a:pt x="90" y="462"/>
                  </a:lnTo>
                  <a:lnTo>
                    <a:pt x="106" y="427"/>
                  </a:lnTo>
                  <a:lnTo>
                    <a:pt x="126" y="395"/>
                  </a:lnTo>
                  <a:lnTo>
                    <a:pt x="147" y="362"/>
                  </a:lnTo>
                  <a:lnTo>
                    <a:pt x="170" y="331"/>
                  </a:lnTo>
                  <a:lnTo>
                    <a:pt x="193" y="300"/>
                  </a:lnTo>
                  <a:lnTo>
                    <a:pt x="217" y="272"/>
                  </a:lnTo>
                  <a:lnTo>
                    <a:pt x="245" y="245"/>
                  </a:lnTo>
                  <a:lnTo>
                    <a:pt x="273" y="217"/>
                  </a:lnTo>
                  <a:lnTo>
                    <a:pt x="300" y="193"/>
                  </a:lnTo>
                  <a:lnTo>
                    <a:pt x="331" y="170"/>
                  </a:lnTo>
                  <a:lnTo>
                    <a:pt x="362" y="147"/>
                  </a:lnTo>
                  <a:lnTo>
                    <a:pt x="395" y="126"/>
                  </a:lnTo>
                  <a:lnTo>
                    <a:pt x="428" y="108"/>
                  </a:lnTo>
                  <a:lnTo>
                    <a:pt x="462" y="90"/>
                  </a:lnTo>
                  <a:lnTo>
                    <a:pt x="498" y="73"/>
                  </a:lnTo>
                  <a:lnTo>
                    <a:pt x="534" y="59"/>
                  </a:lnTo>
                  <a:lnTo>
                    <a:pt x="571" y="46"/>
                  </a:lnTo>
                  <a:lnTo>
                    <a:pt x="609" y="36"/>
                  </a:lnTo>
                  <a:lnTo>
                    <a:pt x="648" y="26"/>
                  </a:lnTo>
                  <a:lnTo>
                    <a:pt x="687" y="20"/>
                  </a:lnTo>
                  <a:lnTo>
                    <a:pt x="726" y="15"/>
                  </a:lnTo>
                  <a:lnTo>
                    <a:pt x="767" y="12"/>
                  </a:lnTo>
                  <a:lnTo>
                    <a:pt x="808" y="12"/>
                  </a:lnTo>
                  <a:lnTo>
                    <a:pt x="848" y="12"/>
                  </a:lnTo>
                  <a:lnTo>
                    <a:pt x="889" y="15"/>
                  </a:lnTo>
                  <a:lnTo>
                    <a:pt x="930" y="20"/>
                  </a:lnTo>
                  <a:lnTo>
                    <a:pt x="969" y="26"/>
                  </a:lnTo>
                  <a:lnTo>
                    <a:pt x="1006" y="36"/>
                  </a:lnTo>
                  <a:lnTo>
                    <a:pt x="1046" y="46"/>
                  </a:lnTo>
                  <a:lnTo>
                    <a:pt x="1081" y="59"/>
                  </a:lnTo>
                  <a:lnTo>
                    <a:pt x="1119" y="73"/>
                  </a:lnTo>
                  <a:lnTo>
                    <a:pt x="1153" y="90"/>
                  </a:lnTo>
                  <a:lnTo>
                    <a:pt x="1187" y="108"/>
                  </a:lnTo>
                  <a:lnTo>
                    <a:pt x="1222" y="126"/>
                  </a:lnTo>
                  <a:lnTo>
                    <a:pt x="1254" y="147"/>
                  </a:lnTo>
                  <a:lnTo>
                    <a:pt x="1285" y="170"/>
                  </a:lnTo>
                  <a:lnTo>
                    <a:pt x="1311" y="189"/>
                  </a:lnTo>
                  <a:lnTo>
                    <a:pt x="1292" y="173"/>
                  </a:lnTo>
                  <a:lnTo>
                    <a:pt x="1272" y="157"/>
                  </a:lnTo>
                  <a:lnTo>
                    <a:pt x="1253" y="142"/>
                  </a:lnTo>
                  <a:lnTo>
                    <a:pt x="1232" y="127"/>
                  </a:lnTo>
                  <a:lnTo>
                    <a:pt x="1210" y="113"/>
                  </a:lnTo>
                  <a:lnTo>
                    <a:pt x="1191" y="100"/>
                  </a:lnTo>
                  <a:lnTo>
                    <a:pt x="1168" y="87"/>
                  </a:lnTo>
                  <a:lnTo>
                    <a:pt x="1147" y="75"/>
                  </a:lnTo>
                  <a:close/>
                </a:path>
              </a:pathLst>
            </a:custGeom>
            <a:solidFill>
              <a:srgbClr val="64C1FF"/>
            </a:solidFill>
            <a:ln w="9525">
              <a:noFill/>
              <a:round/>
              <a:headEnd/>
              <a:tailEnd/>
            </a:ln>
          </p:spPr>
          <p:txBody>
            <a:bodyPr/>
            <a:lstStyle/>
            <a:p>
              <a:endParaRPr lang="en-US"/>
            </a:p>
          </p:txBody>
        </p:sp>
        <p:sp>
          <p:nvSpPr>
            <p:cNvPr id="50234" name="Freeform 58"/>
            <p:cNvSpPr>
              <a:spLocks/>
            </p:cNvSpPr>
            <p:nvPr/>
          </p:nvSpPr>
          <p:spPr bwMode="auto">
            <a:xfrm>
              <a:off x="2727681" y="1974828"/>
              <a:ext cx="2264833" cy="2547938"/>
            </a:xfrm>
            <a:custGeom>
              <a:avLst/>
              <a:gdLst>
                <a:gd name="T0" fmla="*/ 2147483647 w 1605"/>
                <a:gd name="T1" fmla="*/ 2147483647 h 1605"/>
                <a:gd name="T2" fmla="*/ 2147483647 w 1605"/>
                <a:gd name="T3" fmla="*/ 2147483647 h 1605"/>
                <a:gd name="T4" fmla="*/ 2147483647 w 1605"/>
                <a:gd name="T5" fmla="*/ 2147483647 h 1605"/>
                <a:gd name="T6" fmla="*/ 2147483647 w 1605"/>
                <a:gd name="T7" fmla="*/ 2147483647 h 1605"/>
                <a:gd name="T8" fmla="*/ 2147483647 w 1605"/>
                <a:gd name="T9" fmla="*/ 2147483647 h 1605"/>
                <a:gd name="T10" fmla="*/ 2147483647 w 1605"/>
                <a:gd name="T11" fmla="*/ 2147483647 h 1605"/>
                <a:gd name="T12" fmla="*/ 2147483647 w 1605"/>
                <a:gd name="T13" fmla="*/ 2147483647 h 1605"/>
                <a:gd name="T14" fmla="*/ 2147483647 w 1605"/>
                <a:gd name="T15" fmla="*/ 0 h 1605"/>
                <a:gd name="T16" fmla="*/ 2147483647 w 1605"/>
                <a:gd name="T17" fmla="*/ 2147483647 h 1605"/>
                <a:gd name="T18" fmla="*/ 2147483647 w 1605"/>
                <a:gd name="T19" fmla="*/ 2147483647 h 1605"/>
                <a:gd name="T20" fmla="*/ 2147483647 w 1605"/>
                <a:gd name="T21" fmla="*/ 2147483647 h 1605"/>
                <a:gd name="T22" fmla="*/ 2147483647 w 1605"/>
                <a:gd name="T23" fmla="*/ 2147483647 h 1605"/>
                <a:gd name="T24" fmla="*/ 2147483647 w 1605"/>
                <a:gd name="T25" fmla="*/ 2147483647 h 1605"/>
                <a:gd name="T26" fmla="*/ 2147483647 w 1605"/>
                <a:gd name="T27" fmla="*/ 2147483647 h 1605"/>
                <a:gd name="T28" fmla="*/ 2147483647 w 1605"/>
                <a:gd name="T29" fmla="*/ 2147483647 h 1605"/>
                <a:gd name="T30" fmla="*/ 2147483647 w 1605"/>
                <a:gd name="T31" fmla="*/ 2147483647 h 1605"/>
                <a:gd name="T32" fmla="*/ 2147483647 w 1605"/>
                <a:gd name="T33" fmla="*/ 2147483647 h 1605"/>
                <a:gd name="T34" fmla="*/ 2147483647 w 1605"/>
                <a:gd name="T35" fmla="*/ 2147483647 h 1605"/>
                <a:gd name="T36" fmla="*/ 2147483647 w 1605"/>
                <a:gd name="T37" fmla="*/ 2147483647 h 1605"/>
                <a:gd name="T38" fmla="*/ 2147483647 w 1605"/>
                <a:gd name="T39" fmla="*/ 2147483647 h 1605"/>
                <a:gd name="T40" fmla="*/ 2147483647 w 1605"/>
                <a:gd name="T41" fmla="*/ 2147483647 h 1605"/>
                <a:gd name="T42" fmla="*/ 2147483647 w 1605"/>
                <a:gd name="T43" fmla="*/ 2147483647 h 1605"/>
                <a:gd name="T44" fmla="*/ 2147483647 w 1605"/>
                <a:gd name="T45" fmla="*/ 2147483647 h 1605"/>
                <a:gd name="T46" fmla="*/ 2147483647 w 1605"/>
                <a:gd name="T47" fmla="*/ 2147483647 h 1605"/>
                <a:gd name="T48" fmla="*/ 2147483647 w 1605"/>
                <a:gd name="T49" fmla="*/ 2147483647 h 1605"/>
                <a:gd name="T50" fmla="*/ 2147483647 w 1605"/>
                <a:gd name="T51" fmla="*/ 2147483647 h 1605"/>
                <a:gd name="T52" fmla="*/ 2147483647 w 1605"/>
                <a:gd name="T53" fmla="*/ 2147483647 h 1605"/>
                <a:gd name="T54" fmla="*/ 2147483647 w 1605"/>
                <a:gd name="T55" fmla="*/ 2147483647 h 1605"/>
                <a:gd name="T56" fmla="*/ 2147483647 w 1605"/>
                <a:gd name="T57" fmla="*/ 2147483647 h 1605"/>
                <a:gd name="T58" fmla="*/ 2147483647 w 1605"/>
                <a:gd name="T59" fmla="*/ 2147483647 h 1605"/>
                <a:gd name="T60" fmla="*/ 2147483647 w 1605"/>
                <a:gd name="T61" fmla="*/ 2147483647 h 1605"/>
                <a:gd name="T62" fmla="*/ 2147483647 w 1605"/>
                <a:gd name="T63" fmla="*/ 2147483647 h 1605"/>
                <a:gd name="T64" fmla="*/ 2147483647 w 1605"/>
                <a:gd name="T65" fmla="*/ 2147483647 h 1605"/>
                <a:gd name="T66" fmla="*/ 2147483647 w 1605"/>
                <a:gd name="T67" fmla="*/ 2147483647 h 1605"/>
                <a:gd name="T68" fmla="*/ 2147483647 w 1605"/>
                <a:gd name="T69" fmla="*/ 2147483647 h 1605"/>
                <a:gd name="T70" fmla="*/ 2147483647 w 1605"/>
                <a:gd name="T71" fmla="*/ 2147483647 h 1605"/>
                <a:gd name="T72" fmla="*/ 2147483647 w 1605"/>
                <a:gd name="T73" fmla="*/ 2147483647 h 1605"/>
                <a:gd name="T74" fmla="*/ 2147483647 w 1605"/>
                <a:gd name="T75" fmla="*/ 2147483647 h 1605"/>
                <a:gd name="T76" fmla="*/ 2147483647 w 1605"/>
                <a:gd name="T77" fmla="*/ 2147483647 h 1605"/>
                <a:gd name="T78" fmla="*/ 2147483647 w 1605"/>
                <a:gd name="T79" fmla="*/ 2147483647 h 1605"/>
                <a:gd name="T80" fmla="*/ 2147483647 w 1605"/>
                <a:gd name="T81" fmla="*/ 2147483647 h 1605"/>
                <a:gd name="T82" fmla="*/ 2147483647 w 1605"/>
                <a:gd name="T83" fmla="*/ 2147483647 h 1605"/>
                <a:gd name="T84" fmla="*/ 2147483647 w 1605"/>
                <a:gd name="T85" fmla="*/ 2147483647 h 1605"/>
                <a:gd name="T86" fmla="*/ 2147483647 w 1605"/>
                <a:gd name="T87" fmla="*/ 2147483647 h 1605"/>
                <a:gd name="T88" fmla="*/ 2147483647 w 1605"/>
                <a:gd name="T89" fmla="*/ 2147483647 h 1605"/>
                <a:gd name="T90" fmla="*/ 2147483647 w 1605"/>
                <a:gd name="T91" fmla="*/ 2147483647 h 1605"/>
                <a:gd name="T92" fmla="*/ 2147483647 w 1605"/>
                <a:gd name="T93" fmla="*/ 2147483647 h 1605"/>
                <a:gd name="T94" fmla="*/ 2147483647 w 1605"/>
                <a:gd name="T95" fmla="*/ 2147483647 h 1605"/>
                <a:gd name="T96" fmla="*/ 2147483647 w 1605"/>
                <a:gd name="T97" fmla="*/ 2147483647 h 1605"/>
                <a:gd name="T98" fmla="*/ 2147483647 w 1605"/>
                <a:gd name="T99" fmla="*/ 2147483647 h 1605"/>
                <a:gd name="T100" fmla="*/ 2147483647 w 1605"/>
                <a:gd name="T101" fmla="*/ 2147483647 h 1605"/>
                <a:gd name="T102" fmla="*/ 2147483647 w 1605"/>
                <a:gd name="T103" fmla="*/ 2147483647 h 1605"/>
                <a:gd name="T104" fmla="*/ 2147483647 w 1605"/>
                <a:gd name="T105" fmla="*/ 2147483647 h 1605"/>
                <a:gd name="T106" fmla="*/ 2147483647 w 1605"/>
                <a:gd name="T107" fmla="*/ 2147483647 h 160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05"/>
                <a:gd name="T163" fmla="*/ 0 h 1605"/>
                <a:gd name="T164" fmla="*/ 1605 w 1605"/>
                <a:gd name="T165" fmla="*/ 1605 h 160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05" h="1605">
                  <a:moveTo>
                    <a:pt x="1605" y="802"/>
                  </a:moveTo>
                  <a:lnTo>
                    <a:pt x="1605" y="762"/>
                  </a:lnTo>
                  <a:lnTo>
                    <a:pt x="1602" y="721"/>
                  </a:lnTo>
                  <a:lnTo>
                    <a:pt x="1597" y="680"/>
                  </a:lnTo>
                  <a:lnTo>
                    <a:pt x="1590" y="649"/>
                  </a:lnTo>
                  <a:lnTo>
                    <a:pt x="1585" y="631"/>
                  </a:lnTo>
                  <a:lnTo>
                    <a:pt x="1580" y="613"/>
                  </a:lnTo>
                  <a:lnTo>
                    <a:pt x="1576" y="595"/>
                  </a:lnTo>
                  <a:lnTo>
                    <a:pt x="1569" y="577"/>
                  </a:lnTo>
                  <a:lnTo>
                    <a:pt x="1562" y="559"/>
                  </a:lnTo>
                  <a:lnTo>
                    <a:pt x="1556" y="543"/>
                  </a:lnTo>
                  <a:lnTo>
                    <a:pt x="1549" y="525"/>
                  </a:lnTo>
                  <a:lnTo>
                    <a:pt x="1541" y="507"/>
                  </a:lnTo>
                  <a:lnTo>
                    <a:pt x="1528" y="476"/>
                  </a:lnTo>
                  <a:lnTo>
                    <a:pt x="1514" y="447"/>
                  </a:lnTo>
                  <a:lnTo>
                    <a:pt x="1497" y="418"/>
                  </a:lnTo>
                  <a:lnTo>
                    <a:pt x="1479" y="390"/>
                  </a:lnTo>
                  <a:lnTo>
                    <a:pt x="1461" y="362"/>
                  </a:lnTo>
                  <a:lnTo>
                    <a:pt x="1443" y="334"/>
                  </a:lnTo>
                  <a:lnTo>
                    <a:pt x="1424" y="308"/>
                  </a:lnTo>
                  <a:lnTo>
                    <a:pt x="1403" y="284"/>
                  </a:lnTo>
                  <a:lnTo>
                    <a:pt x="1381" y="259"/>
                  </a:lnTo>
                  <a:lnTo>
                    <a:pt x="1360" y="237"/>
                  </a:lnTo>
                  <a:lnTo>
                    <a:pt x="1337" y="214"/>
                  </a:lnTo>
                  <a:lnTo>
                    <a:pt x="1315" y="192"/>
                  </a:lnTo>
                  <a:lnTo>
                    <a:pt x="1290" y="171"/>
                  </a:lnTo>
                  <a:lnTo>
                    <a:pt x="1266" y="152"/>
                  </a:lnTo>
                  <a:lnTo>
                    <a:pt x="1241" y="132"/>
                  </a:lnTo>
                  <a:lnTo>
                    <a:pt x="1215" y="114"/>
                  </a:lnTo>
                  <a:lnTo>
                    <a:pt x="1186" y="98"/>
                  </a:lnTo>
                  <a:lnTo>
                    <a:pt x="1151" y="80"/>
                  </a:lnTo>
                  <a:lnTo>
                    <a:pt x="1116" y="64"/>
                  </a:lnTo>
                  <a:lnTo>
                    <a:pt x="1078" y="49"/>
                  </a:lnTo>
                  <a:lnTo>
                    <a:pt x="1042" y="36"/>
                  </a:lnTo>
                  <a:lnTo>
                    <a:pt x="1003" y="26"/>
                  </a:lnTo>
                  <a:lnTo>
                    <a:pt x="964" y="16"/>
                  </a:lnTo>
                  <a:lnTo>
                    <a:pt x="925" y="10"/>
                  </a:lnTo>
                  <a:lnTo>
                    <a:pt x="886" y="5"/>
                  </a:lnTo>
                  <a:lnTo>
                    <a:pt x="845" y="2"/>
                  </a:lnTo>
                  <a:lnTo>
                    <a:pt x="803" y="0"/>
                  </a:lnTo>
                  <a:lnTo>
                    <a:pt x="762" y="2"/>
                  </a:lnTo>
                  <a:lnTo>
                    <a:pt x="721" y="5"/>
                  </a:lnTo>
                  <a:lnTo>
                    <a:pt x="680" y="10"/>
                  </a:lnTo>
                  <a:lnTo>
                    <a:pt x="641" y="16"/>
                  </a:lnTo>
                  <a:lnTo>
                    <a:pt x="602" y="26"/>
                  </a:lnTo>
                  <a:lnTo>
                    <a:pt x="564" y="36"/>
                  </a:lnTo>
                  <a:lnTo>
                    <a:pt x="527" y="49"/>
                  </a:lnTo>
                  <a:lnTo>
                    <a:pt x="491" y="64"/>
                  </a:lnTo>
                  <a:lnTo>
                    <a:pt x="455" y="80"/>
                  </a:lnTo>
                  <a:lnTo>
                    <a:pt x="421" y="98"/>
                  </a:lnTo>
                  <a:lnTo>
                    <a:pt x="387" y="117"/>
                  </a:lnTo>
                  <a:lnTo>
                    <a:pt x="354" y="137"/>
                  </a:lnTo>
                  <a:lnTo>
                    <a:pt x="323" y="160"/>
                  </a:lnTo>
                  <a:lnTo>
                    <a:pt x="292" y="184"/>
                  </a:lnTo>
                  <a:lnTo>
                    <a:pt x="263" y="209"/>
                  </a:lnTo>
                  <a:lnTo>
                    <a:pt x="235" y="235"/>
                  </a:lnTo>
                  <a:lnTo>
                    <a:pt x="209" y="264"/>
                  </a:lnTo>
                  <a:lnTo>
                    <a:pt x="184" y="292"/>
                  </a:lnTo>
                  <a:lnTo>
                    <a:pt x="160" y="323"/>
                  </a:lnTo>
                  <a:lnTo>
                    <a:pt x="137" y="354"/>
                  </a:lnTo>
                  <a:lnTo>
                    <a:pt x="116" y="387"/>
                  </a:lnTo>
                  <a:lnTo>
                    <a:pt x="98" y="421"/>
                  </a:lnTo>
                  <a:lnTo>
                    <a:pt x="80" y="455"/>
                  </a:lnTo>
                  <a:lnTo>
                    <a:pt x="64" y="491"/>
                  </a:lnTo>
                  <a:lnTo>
                    <a:pt x="49" y="527"/>
                  </a:lnTo>
                  <a:lnTo>
                    <a:pt x="36" y="564"/>
                  </a:lnTo>
                  <a:lnTo>
                    <a:pt x="26" y="602"/>
                  </a:lnTo>
                  <a:lnTo>
                    <a:pt x="16" y="641"/>
                  </a:lnTo>
                  <a:lnTo>
                    <a:pt x="10" y="680"/>
                  </a:lnTo>
                  <a:lnTo>
                    <a:pt x="5" y="721"/>
                  </a:lnTo>
                  <a:lnTo>
                    <a:pt x="2" y="762"/>
                  </a:lnTo>
                  <a:lnTo>
                    <a:pt x="0" y="802"/>
                  </a:lnTo>
                  <a:lnTo>
                    <a:pt x="2" y="845"/>
                  </a:lnTo>
                  <a:lnTo>
                    <a:pt x="5" y="884"/>
                  </a:lnTo>
                  <a:lnTo>
                    <a:pt x="10" y="925"/>
                  </a:lnTo>
                  <a:lnTo>
                    <a:pt x="15" y="957"/>
                  </a:lnTo>
                  <a:lnTo>
                    <a:pt x="20" y="975"/>
                  </a:lnTo>
                  <a:lnTo>
                    <a:pt x="25" y="992"/>
                  </a:lnTo>
                  <a:lnTo>
                    <a:pt x="31" y="1010"/>
                  </a:lnTo>
                  <a:lnTo>
                    <a:pt x="36" y="1028"/>
                  </a:lnTo>
                  <a:lnTo>
                    <a:pt x="43" y="1046"/>
                  </a:lnTo>
                  <a:lnTo>
                    <a:pt x="49" y="1063"/>
                  </a:lnTo>
                  <a:lnTo>
                    <a:pt x="57" y="1081"/>
                  </a:lnTo>
                  <a:lnTo>
                    <a:pt x="64" y="1098"/>
                  </a:lnTo>
                  <a:lnTo>
                    <a:pt x="78" y="1129"/>
                  </a:lnTo>
                  <a:lnTo>
                    <a:pt x="93" y="1158"/>
                  </a:lnTo>
                  <a:lnTo>
                    <a:pt x="109" y="1187"/>
                  </a:lnTo>
                  <a:lnTo>
                    <a:pt x="126" y="1217"/>
                  </a:lnTo>
                  <a:lnTo>
                    <a:pt x="144" y="1245"/>
                  </a:lnTo>
                  <a:lnTo>
                    <a:pt x="163" y="1271"/>
                  </a:lnTo>
                  <a:lnTo>
                    <a:pt x="183" y="1297"/>
                  </a:lnTo>
                  <a:lnTo>
                    <a:pt x="202" y="1321"/>
                  </a:lnTo>
                  <a:lnTo>
                    <a:pt x="224" y="1346"/>
                  </a:lnTo>
                  <a:lnTo>
                    <a:pt x="246" y="1370"/>
                  </a:lnTo>
                  <a:lnTo>
                    <a:pt x="268" y="1391"/>
                  </a:lnTo>
                  <a:lnTo>
                    <a:pt x="292" y="1414"/>
                  </a:lnTo>
                  <a:lnTo>
                    <a:pt x="315" y="1435"/>
                  </a:lnTo>
                  <a:lnTo>
                    <a:pt x="341" y="1455"/>
                  </a:lnTo>
                  <a:lnTo>
                    <a:pt x="365" y="1473"/>
                  </a:lnTo>
                  <a:lnTo>
                    <a:pt x="392" y="1491"/>
                  </a:lnTo>
                  <a:lnTo>
                    <a:pt x="421" y="1509"/>
                  </a:lnTo>
                  <a:lnTo>
                    <a:pt x="455" y="1527"/>
                  </a:lnTo>
                  <a:lnTo>
                    <a:pt x="491" y="1541"/>
                  </a:lnTo>
                  <a:lnTo>
                    <a:pt x="527" y="1556"/>
                  </a:lnTo>
                  <a:lnTo>
                    <a:pt x="564" y="1569"/>
                  </a:lnTo>
                  <a:lnTo>
                    <a:pt x="602" y="1581"/>
                  </a:lnTo>
                  <a:lnTo>
                    <a:pt x="641" y="1589"/>
                  </a:lnTo>
                  <a:lnTo>
                    <a:pt x="680" y="1595"/>
                  </a:lnTo>
                  <a:lnTo>
                    <a:pt x="721" y="1602"/>
                  </a:lnTo>
                  <a:lnTo>
                    <a:pt x="762" y="1603"/>
                  </a:lnTo>
                  <a:lnTo>
                    <a:pt x="803" y="1605"/>
                  </a:lnTo>
                  <a:lnTo>
                    <a:pt x="845" y="1603"/>
                  </a:lnTo>
                  <a:lnTo>
                    <a:pt x="886" y="1602"/>
                  </a:lnTo>
                  <a:lnTo>
                    <a:pt x="925" y="1595"/>
                  </a:lnTo>
                  <a:lnTo>
                    <a:pt x="964" y="1589"/>
                  </a:lnTo>
                  <a:lnTo>
                    <a:pt x="1003" y="1581"/>
                  </a:lnTo>
                  <a:lnTo>
                    <a:pt x="1042" y="1569"/>
                  </a:lnTo>
                  <a:lnTo>
                    <a:pt x="1078" y="1556"/>
                  </a:lnTo>
                  <a:lnTo>
                    <a:pt x="1116" y="1541"/>
                  </a:lnTo>
                  <a:lnTo>
                    <a:pt x="1151" y="1527"/>
                  </a:lnTo>
                  <a:lnTo>
                    <a:pt x="1186" y="1509"/>
                  </a:lnTo>
                  <a:lnTo>
                    <a:pt x="1218" y="1489"/>
                  </a:lnTo>
                  <a:lnTo>
                    <a:pt x="1251" y="1468"/>
                  </a:lnTo>
                  <a:lnTo>
                    <a:pt x="1284" y="1445"/>
                  </a:lnTo>
                  <a:lnTo>
                    <a:pt x="1313" y="1422"/>
                  </a:lnTo>
                  <a:lnTo>
                    <a:pt x="1342" y="1396"/>
                  </a:lnTo>
                  <a:lnTo>
                    <a:pt x="1370" y="1370"/>
                  </a:lnTo>
                  <a:lnTo>
                    <a:pt x="1398" y="1342"/>
                  </a:lnTo>
                  <a:lnTo>
                    <a:pt x="1422" y="1313"/>
                  </a:lnTo>
                  <a:lnTo>
                    <a:pt x="1447" y="1282"/>
                  </a:lnTo>
                  <a:lnTo>
                    <a:pt x="1468" y="1251"/>
                  </a:lnTo>
                  <a:lnTo>
                    <a:pt x="1489" y="1218"/>
                  </a:lnTo>
                  <a:lnTo>
                    <a:pt x="1509" y="1186"/>
                  </a:lnTo>
                  <a:lnTo>
                    <a:pt x="1527" y="1150"/>
                  </a:lnTo>
                  <a:lnTo>
                    <a:pt x="1543" y="1116"/>
                  </a:lnTo>
                  <a:lnTo>
                    <a:pt x="1556" y="1078"/>
                  </a:lnTo>
                  <a:lnTo>
                    <a:pt x="1569" y="1041"/>
                  </a:lnTo>
                  <a:lnTo>
                    <a:pt x="1580" y="1003"/>
                  </a:lnTo>
                  <a:lnTo>
                    <a:pt x="1589" y="964"/>
                  </a:lnTo>
                  <a:lnTo>
                    <a:pt x="1597" y="925"/>
                  </a:lnTo>
                  <a:lnTo>
                    <a:pt x="1602" y="884"/>
                  </a:lnTo>
                  <a:lnTo>
                    <a:pt x="1605" y="845"/>
                  </a:lnTo>
                  <a:lnTo>
                    <a:pt x="1605" y="802"/>
                  </a:lnTo>
                  <a:lnTo>
                    <a:pt x="1595" y="802"/>
                  </a:lnTo>
                  <a:lnTo>
                    <a:pt x="1593" y="762"/>
                  </a:lnTo>
                  <a:lnTo>
                    <a:pt x="1590" y="723"/>
                  </a:lnTo>
                  <a:lnTo>
                    <a:pt x="1585" y="682"/>
                  </a:lnTo>
                  <a:lnTo>
                    <a:pt x="1579" y="643"/>
                  </a:lnTo>
                  <a:lnTo>
                    <a:pt x="1571" y="605"/>
                  </a:lnTo>
                  <a:lnTo>
                    <a:pt x="1559" y="568"/>
                  </a:lnTo>
                  <a:lnTo>
                    <a:pt x="1548" y="530"/>
                  </a:lnTo>
                  <a:lnTo>
                    <a:pt x="1533" y="494"/>
                  </a:lnTo>
                  <a:lnTo>
                    <a:pt x="1517" y="460"/>
                  </a:lnTo>
                  <a:lnTo>
                    <a:pt x="1499" y="426"/>
                  </a:lnTo>
                  <a:lnTo>
                    <a:pt x="1481" y="391"/>
                  </a:lnTo>
                  <a:lnTo>
                    <a:pt x="1460" y="360"/>
                  </a:lnTo>
                  <a:lnTo>
                    <a:pt x="1437" y="329"/>
                  </a:lnTo>
                  <a:lnTo>
                    <a:pt x="1414" y="298"/>
                  </a:lnTo>
                  <a:lnTo>
                    <a:pt x="1390" y="271"/>
                  </a:lnTo>
                  <a:lnTo>
                    <a:pt x="1363" y="243"/>
                  </a:lnTo>
                  <a:lnTo>
                    <a:pt x="1336" y="217"/>
                  </a:lnTo>
                  <a:lnTo>
                    <a:pt x="1306" y="192"/>
                  </a:lnTo>
                  <a:lnTo>
                    <a:pt x="1277" y="168"/>
                  </a:lnTo>
                  <a:lnTo>
                    <a:pt x="1246" y="147"/>
                  </a:lnTo>
                  <a:lnTo>
                    <a:pt x="1213" y="126"/>
                  </a:lnTo>
                  <a:lnTo>
                    <a:pt x="1181" y="106"/>
                  </a:lnTo>
                  <a:lnTo>
                    <a:pt x="1147" y="90"/>
                  </a:lnTo>
                  <a:lnTo>
                    <a:pt x="1111" y="73"/>
                  </a:lnTo>
                  <a:lnTo>
                    <a:pt x="1075" y="59"/>
                  </a:lnTo>
                  <a:lnTo>
                    <a:pt x="1039" y="47"/>
                  </a:lnTo>
                  <a:lnTo>
                    <a:pt x="1001" y="36"/>
                  </a:lnTo>
                  <a:lnTo>
                    <a:pt x="962" y="28"/>
                  </a:lnTo>
                  <a:lnTo>
                    <a:pt x="923" y="20"/>
                  </a:lnTo>
                  <a:lnTo>
                    <a:pt x="884" y="15"/>
                  </a:lnTo>
                  <a:lnTo>
                    <a:pt x="843" y="11"/>
                  </a:lnTo>
                  <a:lnTo>
                    <a:pt x="803" y="11"/>
                  </a:lnTo>
                  <a:lnTo>
                    <a:pt x="762" y="11"/>
                  </a:lnTo>
                  <a:lnTo>
                    <a:pt x="723" y="15"/>
                  </a:lnTo>
                  <a:lnTo>
                    <a:pt x="682" y="20"/>
                  </a:lnTo>
                  <a:lnTo>
                    <a:pt x="643" y="28"/>
                  </a:lnTo>
                  <a:lnTo>
                    <a:pt x="605" y="36"/>
                  </a:lnTo>
                  <a:lnTo>
                    <a:pt x="568" y="47"/>
                  </a:lnTo>
                  <a:lnTo>
                    <a:pt x="530" y="59"/>
                  </a:lnTo>
                  <a:lnTo>
                    <a:pt x="494" y="73"/>
                  </a:lnTo>
                  <a:lnTo>
                    <a:pt x="460" y="90"/>
                  </a:lnTo>
                  <a:lnTo>
                    <a:pt x="426" y="106"/>
                  </a:lnTo>
                  <a:lnTo>
                    <a:pt x="392" y="126"/>
                  </a:lnTo>
                  <a:lnTo>
                    <a:pt x="361" y="147"/>
                  </a:lnTo>
                  <a:lnTo>
                    <a:pt x="330" y="168"/>
                  </a:lnTo>
                  <a:lnTo>
                    <a:pt x="299" y="192"/>
                  </a:lnTo>
                  <a:lnTo>
                    <a:pt x="271" y="217"/>
                  </a:lnTo>
                  <a:lnTo>
                    <a:pt x="243" y="243"/>
                  </a:lnTo>
                  <a:lnTo>
                    <a:pt x="217" y="271"/>
                  </a:lnTo>
                  <a:lnTo>
                    <a:pt x="191" y="298"/>
                  </a:lnTo>
                  <a:lnTo>
                    <a:pt x="168" y="329"/>
                  </a:lnTo>
                  <a:lnTo>
                    <a:pt x="147" y="360"/>
                  </a:lnTo>
                  <a:lnTo>
                    <a:pt x="126" y="391"/>
                  </a:lnTo>
                  <a:lnTo>
                    <a:pt x="106" y="426"/>
                  </a:lnTo>
                  <a:lnTo>
                    <a:pt x="88" y="460"/>
                  </a:lnTo>
                  <a:lnTo>
                    <a:pt x="74" y="494"/>
                  </a:lnTo>
                  <a:lnTo>
                    <a:pt x="59" y="530"/>
                  </a:lnTo>
                  <a:lnTo>
                    <a:pt x="46" y="568"/>
                  </a:lnTo>
                  <a:lnTo>
                    <a:pt x="36" y="605"/>
                  </a:lnTo>
                  <a:lnTo>
                    <a:pt x="26" y="643"/>
                  </a:lnTo>
                  <a:lnTo>
                    <a:pt x="20" y="682"/>
                  </a:lnTo>
                  <a:lnTo>
                    <a:pt x="15" y="723"/>
                  </a:lnTo>
                  <a:lnTo>
                    <a:pt x="12" y="762"/>
                  </a:lnTo>
                  <a:lnTo>
                    <a:pt x="12" y="802"/>
                  </a:lnTo>
                  <a:lnTo>
                    <a:pt x="12" y="843"/>
                  </a:lnTo>
                  <a:lnTo>
                    <a:pt x="15" y="884"/>
                  </a:lnTo>
                  <a:lnTo>
                    <a:pt x="20" y="923"/>
                  </a:lnTo>
                  <a:lnTo>
                    <a:pt x="26" y="962"/>
                  </a:lnTo>
                  <a:lnTo>
                    <a:pt x="36" y="1001"/>
                  </a:lnTo>
                  <a:lnTo>
                    <a:pt x="46" y="1039"/>
                  </a:lnTo>
                  <a:lnTo>
                    <a:pt x="59" y="1075"/>
                  </a:lnTo>
                  <a:lnTo>
                    <a:pt x="74" y="1111"/>
                  </a:lnTo>
                  <a:lnTo>
                    <a:pt x="88" y="1147"/>
                  </a:lnTo>
                  <a:lnTo>
                    <a:pt x="106" y="1181"/>
                  </a:lnTo>
                  <a:lnTo>
                    <a:pt x="126" y="1214"/>
                  </a:lnTo>
                  <a:lnTo>
                    <a:pt x="147" y="1246"/>
                  </a:lnTo>
                  <a:lnTo>
                    <a:pt x="168" y="1277"/>
                  </a:lnTo>
                  <a:lnTo>
                    <a:pt x="191" y="1307"/>
                  </a:lnTo>
                  <a:lnTo>
                    <a:pt x="217" y="1336"/>
                  </a:lnTo>
                  <a:lnTo>
                    <a:pt x="243" y="1364"/>
                  </a:lnTo>
                  <a:lnTo>
                    <a:pt x="271" y="1390"/>
                  </a:lnTo>
                  <a:lnTo>
                    <a:pt x="299" y="1414"/>
                  </a:lnTo>
                  <a:lnTo>
                    <a:pt x="330" y="1437"/>
                  </a:lnTo>
                  <a:lnTo>
                    <a:pt x="361" y="1460"/>
                  </a:lnTo>
                  <a:lnTo>
                    <a:pt x="392" y="1479"/>
                  </a:lnTo>
                  <a:lnTo>
                    <a:pt x="426" y="1499"/>
                  </a:lnTo>
                  <a:lnTo>
                    <a:pt x="460" y="1517"/>
                  </a:lnTo>
                  <a:lnTo>
                    <a:pt x="494" y="1533"/>
                  </a:lnTo>
                  <a:lnTo>
                    <a:pt x="530" y="1546"/>
                  </a:lnTo>
                  <a:lnTo>
                    <a:pt x="568" y="1559"/>
                  </a:lnTo>
                  <a:lnTo>
                    <a:pt x="605" y="1569"/>
                  </a:lnTo>
                  <a:lnTo>
                    <a:pt x="643" y="1579"/>
                  </a:lnTo>
                  <a:lnTo>
                    <a:pt x="682" y="1585"/>
                  </a:lnTo>
                  <a:lnTo>
                    <a:pt x="723" y="1590"/>
                  </a:lnTo>
                  <a:lnTo>
                    <a:pt x="762" y="1594"/>
                  </a:lnTo>
                  <a:lnTo>
                    <a:pt x="803" y="1595"/>
                  </a:lnTo>
                  <a:lnTo>
                    <a:pt x="843" y="1594"/>
                  </a:lnTo>
                  <a:lnTo>
                    <a:pt x="884" y="1590"/>
                  </a:lnTo>
                  <a:lnTo>
                    <a:pt x="923" y="1585"/>
                  </a:lnTo>
                  <a:lnTo>
                    <a:pt x="962" y="1579"/>
                  </a:lnTo>
                  <a:lnTo>
                    <a:pt x="1001" y="1569"/>
                  </a:lnTo>
                  <a:lnTo>
                    <a:pt x="1039" y="1559"/>
                  </a:lnTo>
                  <a:lnTo>
                    <a:pt x="1075" y="1546"/>
                  </a:lnTo>
                  <a:lnTo>
                    <a:pt x="1111" y="1533"/>
                  </a:lnTo>
                  <a:lnTo>
                    <a:pt x="1147" y="1517"/>
                  </a:lnTo>
                  <a:lnTo>
                    <a:pt x="1181" y="1499"/>
                  </a:lnTo>
                  <a:lnTo>
                    <a:pt x="1213" y="1479"/>
                  </a:lnTo>
                  <a:lnTo>
                    <a:pt x="1246" y="1460"/>
                  </a:lnTo>
                  <a:lnTo>
                    <a:pt x="1277" y="1437"/>
                  </a:lnTo>
                  <a:lnTo>
                    <a:pt x="1306" y="1414"/>
                  </a:lnTo>
                  <a:lnTo>
                    <a:pt x="1336" y="1390"/>
                  </a:lnTo>
                  <a:lnTo>
                    <a:pt x="1363" y="1364"/>
                  </a:lnTo>
                  <a:lnTo>
                    <a:pt x="1390" y="1336"/>
                  </a:lnTo>
                  <a:lnTo>
                    <a:pt x="1414" y="1307"/>
                  </a:lnTo>
                  <a:lnTo>
                    <a:pt x="1437" y="1277"/>
                  </a:lnTo>
                  <a:lnTo>
                    <a:pt x="1460" y="1246"/>
                  </a:lnTo>
                  <a:lnTo>
                    <a:pt x="1481" y="1214"/>
                  </a:lnTo>
                  <a:lnTo>
                    <a:pt x="1499" y="1181"/>
                  </a:lnTo>
                  <a:lnTo>
                    <a:pt x="1517" y="1147"/>
                  </a:lnTo>
                  <a:lnTo>
                    <a:pt x="1533" y="1111"/>
                  </a:lnTo>
                  <a:lnTo>
                    <a:pt x="1548" y="1075"/>
                  </a:lnTo>
                  <a:lnTo>
                    <a:pt x="1559" y="1039"/>
                  </a:lnTo>
                  <a:lnTo>
                    <a:pt x="1571" y="1001"/>
                  </a:lnTo>
                  <a:lnTo>
                    <a:pt x="1579" y="962"/>
                  </a:lnTo>
                  <a:lnTo>
                    <a:pt x="1585" y="923"/>
                  </a:lnTo>
                  <a:lnTo>
                    <a:pt x="1590" y="884"/>
                  </a:lnTo>
                  <a:lnTo>
                    <a:pt x="1593" y="843"/>
                  </a:lnTo>
                  <a:lnTo>
                    <a:pt x="1595" y="802"/>
                  </a:lnTo>
                  <a:lnTo>
                    <a:pt x="1605" y="802"/>
                  </a:lnTo>
                  <a:close/>
                </a:path>
              </a:pathLst>
            </a:custGeom>
            <a:solidFill>
              <a:srgbClr val="65C1FF"/>
            </a:solidFill>
            <a:ln w="9525">
              <a:noFill/>
              <a:round/>
              <a:headEnd/>
              <a:tailEnd/>
            </a:ln>
          </p:spPr>
          <p:txBody>
            <a:bodyPr/>
            <a:lstStyle/>
            <a:p>
              <a:endParaRPr lang="en-US"/>
            </a:p>
          </p:txBody>
        </p:sp>
        <p:sp>
          <p:nvSpPr>
            <p:cNvPr id="50235" name="Freeform 59"/>
            <p:cNvSpPr>
              <a:spLocks/>
            </p:cNvSpPr>
            <p:nvPr/>
          </p:nvSpPr>
          <p:spPr bwMode="auto">
            <a:xfrm>
              <a:off x="2734736" y="1985945"/>
              <a:ext cx="2250723" cy="2528887"/>
            </a:xfrm>
            <a:custGeom>
              <a:avLst/>
              <a:gdLst>
                <a:gd name="T0" fmla="*/ 2147483647 w 1595"/>
                <a:gd name="T1" fmla="*/ 2147483647 h 1593"/>
                <a:gd name="T2" fmla="*/ 2147483647 w 1595"/>
                <a:gd name="T3" fmla="*/ 2147483647 h 1593"/>
                <a:gd name="T4" fmla="*/ 2147483647 w 1595"/>
                <a:gd name="T5" fmla="*/ 2147483647 h 1593"/>
                <a:gd name="T6" fmla="*/ 2147483647 w 1595"/>
                <a:gd name="T7" fmla="*/ 2147483647 h 1593"/>
                <a:gd name="T8" fmla="*/ 2147483647 w 1595"/>
                <a:gd name="T9" fmla="*/ 2147483647 h 1593"/>
                <a:gd name="T10" fmla="*/ 2147483647 w 1595"/>
                <a:gd name="T11" fmla="*/ 2147483647 h 1593"/>
                <a:gd name="T12" fmla="*/ 2147483647 w 1595"/>
                <a:gd name="T13" fmla="*/ 2147483647 h 1593"/>
                <a:gd name="T14" fmla="*/ 2147483647 w 1595"/>
                <a:gd name="T15" fmla="*/ 2147483647 h 1593"/>
                <a:gd name="T16" fmla="*/ 2147483647 w 1595"/>
                <a:gd name="T17" fmla="*/ 2147483647 h 1593"/>
                <a:gd name="T18" fmla="*/ 2147483647 w 1595"/>
                <a:gd name="T19" fmla="*/ 2147483647 h 1593"/>
                <a:gd name="T20" fmla="*/ 2147483647 w 1595"/>
                <a:gd name="T21" fmla="*/ 2147483647 h 1593"/>
                <a:gd name="T22" fmla="*/ 2147483647 w 1595"/>
                <a:gd name="T23" fmla="*/ 2147483647 h 1593"/>
                <a:gd name="T24" fmla="*/ 2147483647 w 1595"/>
                <a:gd name="T25" fmla="*/ 2147483647 h 1593"/>
                <a:gd name="T26" fmla="*/ 0 w 1595"/>
                <a:gd name="T27" fmla="*/ 2147483647 h 1593"/>
                <a:gd name="T28" fmla="*/ 2147483647 w 1595"/>
                <a:gd name="T29" fmla="*/ 2147483647 h 1593"/>
                <a:gd name="T30" fmla="*/ 2147483647 w 1595"/>
                <a:gd name="T31" fmla="*/ 2147483647 h 1593"/>
                <a:gd name="T32" fmla="*/ 2147483647 w 1595"/>
                <a:gd name="T33" fmla="*/ 2147483647 h 1593"/>
                <a:gd name="T34" fmla="*/ 2147483647 w 1595"/>
                <a:gd name="T35" fmla="*/ 2147483647 h 1593"/>
                <a:gd name="T36" fmla="*/ 2147483647 w 1595"/>
                <a:gd name="T37" fmla="*/ 2147483647 h 1593"/>
                <a:gd name="T38" fmla="*/ 2147483647 w 1595"/>
                <a:gd name="T39" fmla="*/ 2147483647 h 1593"/>
                <a:gd name="T40" fmla="*/ 2147483647 w 1595"/>
                <a:gd name="T41" fmla="*/ 2147483647 h 1593"/>
                <a:gd name="T42" fmla="*/ 2147483647 w 1595"/>
                <a:gd name="T43" fmla="*/ 2147483647 h 1593"/>
                <a:gd name="T44" fmla="*/ 2147483647 w 1595"/>
                <a:gd name="T45" fmla="*/ 2147483647 h 1593"/>
                <a:gd name="T46" fmla="*/ 2147483647 w 1595"/>
                <a:gd name="T47" fmla="*/ 2147483647 h 1593"/>
                <a:gd name="T48" fmla="*/ 2147483647 w 1595"/>
                <a:gd name="T49" fmla="*/ 2147483647 h 1593"/>
                <a:gd name="T50" fmla="*/ 2147483647 w 1595"/>
                <a:gd name="T51" fmla="*/ 2147483647 h 1593"/>
                <a:gd name="T52" fmla="*/ 2147483647 w 1595"/>
                <a:gd name="T53" fmla="*/ 2147483647 h 1593"/>
                <a:gd name="T54" fmla="*/ 2147483647 w 1595"/>
                <a:gd name="T55" fmla="*/ 2147483647 h 1593"/>
                <a:gd name="T56" fmla="*/ 2147483647 w 1595"/>
                <a:gd name="T57" fmla="*/ 2147483647 h 1593"/>
                <a:gd name="T58" fmla="*/ 2147483647 w 1595"/>
                <a:gd name="T59" fmla="*/ 2147483647 h 1593"/>
                <a:gd name="T60" fmla="*/ 2147483647 w 1595"/>
                <a:gd name="T61" fmla="*/ 2147483647 h 1593"/>
                <a:gd name="T62" fmla="*/ 2147483647 w 1595"/>
                <a:gd name="T63" fmla="*/ 2147483647 h 1593"/>
                <a:gd name="T64" fmla="*/ 2147483647 w 1595"/>
                <a:gd name="T65" fmla="*/ 2147483647 h 1593"/>
                <a:gd name="T66" fmla="*/ 2147483647 w 1595"/>
                <a:gd name="T67" fmla="*/ 2147483647 h 1593"/>
                <a:gd name="T68" fmla="*/ 2147483647 w 1595"/>
                <a:gd name="T69" fmla="*/ 2147483647 h 1593"/>
                <a:gd name="T70" fmla="*/ 2147483647 w 1595"/>
                <a:gd name="T71" fmla="*/ 2147483647 h 1593"/>
                <a:gd name="T72" fmla="*/ 2147483647 w 1595"/>
                <a:gd name="T73" fmla="*/ 2147483647 h 1593"/>
                <a:gd name="T74" fmla="*/ 2147483647 w 1595"/>
                <a:gd name="T75" fmla="*/ 2147483647 h 1593"/>
                <a:gd name="T76" fmla="*/ 2147483647 w 1595"/>
                <a:gd name="T77" fmla="*/ 2147483647 h 1593"/>
                <a:gd name="T78" fmla="*/ 2147483647 w 1595"/>
                <a:gd name="T79" fmla="*/ 2147483647 h 1593"/>
                <a:gd name="T80" fmla="*/ 2147483647 w 1595"/>
                <a:gd name="T81" fmla="*/ 2147483647 h 1593"/>
                <a:gd name="T82" fmla="*/ 2147483647 w 1595"/>
                <a:gd name="T83" fmla="*/ 2147483647 h 1593"/>
                <a:gd name="T84" fmla="*/ 2147483647 w 1595"/>
                <a:gd name="T85" fmla="*/ 2147483647 h 1593"/>
                <a:gd name="T86" fmla="*/ 2147483647 w 1595"/>
                <a:gd name="T87" fmla="*/ 2147483647 h 1593"/>
                <a:gd name="T88" fmla="*/ 2147483647 w 1595"/>
                <a:gd name="T89" fmla="*/ 2147483647 h 1593"/>
                <a:gd name="T90" fmla="*/ 2147483647 w 1595"/>
                <a:gd name="T91" fmla="*/ 2147483647 h 1593"/>
                <a:gd name="T92" fmla="*/ 2147483647 w 1595"/>
                <a:gd name="T93" fmla="*/ 2147483647 h 1593"/>
                <a:gd name="T94" fmla="*/ 2147483647 w 1595"/>
                <a:gd name="T95" fmla="*/ 2147483647 h 1593"/>
                <a:gd name="T96" fmla="*/ 2147483647 w 1595"/>
                <a:gd name="T97" fmla="*/ 2147483647 h 1593"/>
                <a:gd name="T98" fmla="*/ 2147483647 w 1595"/>
                <a:gd name="T99" fmla="*/ 2147483647 h 1593"/>
                <a:gd name="T100" fmla="*/ 2147483647 w 1595"/>
                <a:gd name="T101" fmla="*/ 2147483647 h 1593"/>
                <a:gd name="T102" fmla="*/ 2147483647 w 1595"/>
                <a:gd name="T103" fmla="*/ 2147483647 h 1593"/>
                <a:gd name="T104" fmla="*/ 2147483647 w 1595"/>
                <a:gd name="T105" fmla="*/ 2147483647 h 15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595"/>
                <a:gd name="T160" fmla="*/ 0 h 1593"/>
                <a:gd name="T161" fmla="*/ 1595 w 1595"/>
                <a:gd name="T162" fmla="*/ 1593 h 15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595" h="1593">
                  <a:moveTo>
                    <a:pt x="1595" y="795"/>
                  </a:moveTo>
                  <a:lnTo>
                    <a:pt x="1595" y="755"/>
                  </a:lnTo>
                  <a:lnTo>
                    <a:pt x="1592" y="714"/>
                  </a:lnTo>
                  <a:lnTo>
                    <a:pt x="1587" y="675"/>
                  </a:lnTo>
                  <a:lnTo>
                    <a:pt x="1579" y="636"/>
                  </a:lnTo>
                  <a:lnTo>
                    <a:pt x="1571" y="597"/>
                  </a:lnTo>
                  <a:lnTo>
                    <a:pt x="1559" y="559"/>
                  </a:lnTo>
                  <a:lnTo>
                    <a:pt x="1553" y="538"/>
                  </a:lnTo>
                  <a:lnTo>
                    <a:pt x="1551" y="533"/>
                  </a:lnTo>
                  <a:lnTo>
                    <a:pt x="1549" y="528"/>
                  </a:lnTo>
                  <a:lnTo>
                    <a:pt x="1546" y="523"/>
                  </a:lnTo>
                  <a:lnTo>
                    <a:pt x="1544" y="518"/>
                  </a:lnTo>
                  <a:lnTo>
                    <a:pt x="1543" y="515"/>
                  </a:lnTo>
                  <a:lnTo>
                    <a:pt x="1541" y="510"/>
                  </a:lnTo>
                  <a:lnTo>
                    <a:pt x="1540" y="505"/>
                  </a:lnTo>
                  <a:lnTo>
                    <a:pt x="1536" y="500"/>
                  </a:lnTo>
                  <a:lnTo>
                    <a:pt x="1515" y="453"/>
                  </a:lnTo>
                  <a:lnTo>
                    <a:pt x="1491" y="409"/>
                  </a:lnTo>
                  <a:lnTo>
                    <a:pt x="1463" y="365"/>
                  </a:lnTo>
                  <a:lnTo>
                    <a:pt x="1435" y="324"/>
                  </a:lnTo>
                  <a:lnTo>
                    <a:pt x="1404" y="283"/>
                  </a:lnTo>
                  <a:lnTo>
                    <a:pt x="1372" y="246"/>
                  </a:lnTo>
                  <a:lnTo>
                    <a:pt x="1337" y="212"/>
                  </a:lnTo>
                  <a:lnTo>
                    <a:pt x="1301" y="177"/>
                  </a:lnTo>
                  <a:lnTo>
                    <a:pt x="1275" y="158"/>
                  </a:lnTo>
                  <a:lnTo>
                    <a:pt x="1244" y="135"/>
                  </a:lnTo>
                  <a:lnTo>
                    <a:pt x="1212" y="114"/>
                  </a:lnTo>
                  <a:lnTo>
                    <a:pt x="1177" y="96"/>
                  </a:lnTo>
                  <a:lnTo>
                    <a:pt x="1143" y="78"/>
                  </a:lnTo>
                  <a:lnTo>
                    <a:pt x="1109" y="61"/>
                  </a:lnTo>
                  <a:lnTo>
                    <a:pt x="1071" y="47"/>
                  </a:lnTo>
                  <a:lnTo>
                    <a:pt x="1036" y="34"/>
                  </a:lnTo>
                  <a:lnTo>
                    <a:pt x="996" y="24"/>
                  </a:lnTo>
                  <a:lnTo>
                    <a:pt x="959" y="14"/>
                  </a:lnTo>
                  <a:lnTo>
                    <a:pt x="920" y="8"/>
                  </a:lnTo>
                  <a:lnTo>
                    <a:pt x="879" y="3"/>
                  </a:lnTo>
                  <a:lnTo>
                    <a:pt x="838" y="0"/>
                  </a:lnTo>
                  <a:lnTo>
                    <a:pt x="798" y="0"/>
                  </a:lnTo>
                  <a:lnTo>
                    <a:pt x="757" y="0"/>
                  </a:lnTo>
                  <a:lnTo>
                    <a:pt x="716" y="3"/>
                  </a:lnTo>
                  <a:lnTo>
                    <a:pt x="677" y="8"/>
                  </a:lnTo>
                  <a:lnTo>
                    <a:pt x="638" y="14"/>
                  </a:lnTo>
                  <a:lnTo>
                    <a:pt x="599" y="24"/>
                  </a:lnTo>
                  <a:lnTo>
                    <a:pt x="561" y="34"/>
                  </a:lnTo>
                  <a:lnTo>
                    <a:pt x="524" y="47"/>
                  </a:lnTo>
                  <a:lnTo>
                    <a:pt x="488" y="61"/>
                  </a:lnTo>
                  <a:lnTo>
                    <a:pt x="452" y="78"/>
                  </a:lnTo>
                  <a:lnTo>
                    <a:pt x="418" y="96"/>
                  </a:lnTo>
                  <a:lnTo>
                    <a:pt x="385" y="114"/>
                  </a:lnTo>
                  <a:lnTo>
                    <a:pt x="352" y="135"/>
                  </a:lnTo>
                  <a:lnTo>
                    <a:pt x="321" y="158"/>
                  </a:lnTo>
                  <a:lnTo>
                    <a:pt x="290" y="181"/>
                  </a:lnTo>
                  <a:lnTo>
                    <a:pt x="263" y="205"/>
                  </a:lnTo>
                  <a:lnTo>
                    <a:pt x="235" y="233"/>
                  </a:lnTo>
                  <a:lnTo>
                    <a:pt x="207" y="260"/>
                  </a:lnTo>
                  <a:lnTo>
                    <a:pt x="183" y="288"/>
                  </a:lnTo>
                  <a:lnTo>
                    <a:pt x="160" y="319"/>
                  </a:lnTo>
                  <a:lnTo>
                    <a:pt x="137" y="350"/>
                  </a:lnTo>
                  <a:lnTo>
                    <a:pt x="116" y="383"/>
                  </a:lnTo>
                  <a:lnTo>
                    <a:pt x="96" y="415"/>
                  </a:lnTo>
                  <a:lnTo>
                    <a:pt x="80" y="450"/>
                  </a:lnTo>
                  <a:lnTo>
                    <a:pt x="64" y="486"/>
                  </a:lnTo>
                  <a:lnTo>
                    <a:pt x="49" y="521"/>
                  </a:lnTo>
                  <a:lnTo>
                    <a:pt x="36" y="559"/>
                  </a:lnTo>
                  <a:lnTo>
                    <a:pt x="26" y="597"/>
                  </a:lnTo>
                  <a:lnTo>
                    <a:pt x="16" y="636"/>
                  </a:lnTo>
                  <a:lnTo>
                    <a:pt x="10" y="675"/>
                  </a:lnTo>
                  <a:lnTo>
                    <a:pt x="5" y="714"/>
                  </a:lnTo>
                  <a:lnTo>
                    <a:pt x="2" y="755"/>
                  </a:lnTo>
                  <a:lnTo>
                    <a:pt x="0" y="795"/>
                  </a:lnTo>
                  <a:lnTo>
                    <a:pt x="2" y="836"/>
                  </a:lnTo>
                  <a:lnTo>
                    <a:pt x="5" y="877"/>
                  </a:lnTo>
                  <a:lnTo>
                    <a:pt x="10" y="918"/>
                  </a:lnTo>
                  <a:lnTo>
                    <a:pt x="16" y="957"/>
                  </a:lnTo>
                  <a:lnTo>
                    <a:pt x="26" y="994"/>
                  </a:lnTo>
                  <a:lnTo>
                    <a:pt x="36" y="1034"/>
                  </a:lnTo>
                  <a:lnTo>
                    <a:pt x="44" y="1053"/>
                  </a:lnTo>
                  <a:lnTo>
                    <a:pt x="46" y="1058"/>
                  </a:lnTo>
                  <a:lnTo>
                    <a:pt x="47" y="1063"/>
                  </a:lnTo>
                  <a:lnTo>
                    <a:pt x="49" y="1068"/>
                  </a:lnTo>
                  <a:lnTo>
                    <a:pt x="51" y="1073"/>
                  </a:lnTo>
                  <a:lnTo>
                    <a:pt x="52" y="1078"/>
                  </a:lnTo>
                  <a:lnTo>
                    <a:pt x="55" y="1083"/>
                  </a:lnTo>
                  <a:lnTo>
                    <a:pt x="57" y="1086"/>
                  </a:lnTo>
                  <a:lnTo>
                    <a:pt x="59" y="1091"/>
                  </a:lnTo>
                  <a:lnTo>
                    <a:pt x="82" y="1138"/>
                  </a:lnTo>
                  <a:lnTo>
                    <a:pt x="106" y="1184"/>
                  </a:lnTo>
                  <a:lnTo>
                    <a:pt x="132" y="1226"/>
                  </a:lnTo>
                  <a:lnTo>
                    <a:pt x="161" y="1269"/>
                  </a:lnTo>
                  <a:lnTo>
                    <a:pt x="192" y="1308"/>
                  </a:lnTo>
                  <a:lnTo>
                    <a:pt x="225" y="1345"/>
                  </a:lnTo>
                  <a:lnTo>
                    <a:pt x="259" y="1381"/>
                  </a:lnTo>
                  <a:lnTo>
                    <a:pt x="295" y="1414"/>
                  </a:lnTo>
                  <a:lnTo>
                    <a:pt x="321" y="1435"/>
                  </a:lnTo>
                  <a:lnTo>
                    <a:pt x="352" y="1456"/>
                  </a:lnTo>
                  <a:lnTo>
                    <a:pt x="385" y="1477"/>
                  </a:lnTo>
                  <a:lnTo>
                    <a:pt x="418" y="1497"/>
                  </a:lnTo>
                  <a:lnTo>
                    <a:pt x="452" y="1515"/>
                  </a:lnTo>
                  <a:lnTo>
                    <a:pt x="488" y="1529"/>
                  </a:lnTo>
                  <a:lnTo>
                    <a:pt x="524" y="1544"/>
                  </a:lnTo>
                  <a:lnTo>
                    <a:pt x="561" y="1557"/>
                  </a:lnTo>
                  <a:lnTo>
                    <a:pt x="599" y="1569"/>
                  </a:lnTo>
                  <a:lnTo>
                    <a:pt x="638" y="1577"/>
                  </a:lnTo>
                  <a:lnTo>
                    <a:pt x="677" y="1583"/>
                  </a:lnTo>
                  <a:lnTo>
                    <a:pt x="716" y="1588"/>
                  </a:lnTo>
                  <a:lnTo>
                    <a:pt x="757" y="1591"/>
                  </a:lnTo>
                  <a:lnTo>
                    <a:pt x="798" y="1593"/>
                  </a:lnTo>
                  <a:lnTo>
                    <a:pt x="838" y="1591"/>
                  </a:lnTo>
                  <a:lnTo>
                    <a:pt x="879" y="1588"/>
                  </a:lnTo>
                  <a:lnTo>
                    <a:pt x="920" y="1583"/>
                  </a:lnTo>
                  <a:lnTo>
                    <a:pt x="959" y="1577"/>
                  </a:lnTo>
                  <a:lnTo>
                    <a:pt x="996" y="1569"/>
                  </a:lnTo>
                  <a:lnTo>
                    <a:pt x="1036" y="1557"/>
                  </a:lnTo>
                  <a:lnTo>
                    <a:pt x="1071" y="1544"/>
                  </a:lnTo>
                  <a:lnTo>
                    <a:pt x="1109" y="1529"/>
                  </a:lnTo>
                  <a:lnTo>
                    <a:pt x="1143" y="1515"/>
                  </a:lnTo>
                  <a:lnTo>
                    <a:pt x="1177" y="1497"/>
                  </a:lnTo>
                  <a:lnTo>
                    <a:pt x="1212" y="1477"/>
                  </a:lnTo>
                  <a:lnTo>
                    <a:pt x="1244" y="1456"/>
                  </a:lnTo>
                  <a:lnTo>
                    <a:pt x="1275" y="1435"/>
                  </a:lnTo>
                  <a:lnTo>
                    <a:pt x="1305" y="1410"/>
                  </a:lnTo>
                  <a:lnTo>
                    <a:pt x="1334" y="1386"/>
                  </a:lnTo>
                  <a:lnTo>
                    <a:pt x="1362" y="1360"/>
                  </a:lnTo>
                  <a:lnTo>
                    <a:pt x="1388" y="1332"/>
                  </a:lnTo>
                  <a:lnTo>
                    <a:pt x="1414" y="1303"/>
                  </a:lnTo>
                  <a:lnTo>
                    <a:pt x="1437" y="1273"/>
                  </a:lnTo>
                  <a:lnTo>
                    <a:pt x="1460" y="1241"/>
                  </a:lnTo>
                  <a:lnTo>
                    <a:pt x="1479" y="1210"/>
                  </a:lnTo>
                  <a:lnTo>
                    <a:pt x="1499" y="1176"/>
                  </a:lnTo>
                  <a:lnTo>
                    <a:pt x="1517" y="1141"/>
                  </a:lnTo>
                  <a:lnTo>
                    <a:pt x="1533" y="1105"/>
                  </a:lnTo>
                  <a:lnTo>
                    <a:pt x="1548" y="1070"/>
                  </a:lnTo>
                  <a:lnTo>
                    <a:pt x="1559" y="1034"/>
                  </a:lnTo>
                  <a:lnTo>
                    <a:pt x="1571" y="994"/>
                  </a:lnTo>
                  <a:lnTo>
                    <a:pt x="1579" y="957"/>
                  </a:lnTo>
                  <a:lnTo>
                    <a:pt x="1587" y="918"/>
                  </a:lnTo>
                  <a:lnTo>
                    <a:pt x="1592" y="877"/>
                  </a:lnTo>
                  <a:lnTo>
                    <a:pt x="1595" y="836"/>
                  </a:lnTo>
                  <a:lnTo>
                    <a:pt x="1595" y="795"/>
                  </a:lnTo>
                  <a:lnTo>
                    <a:pt x="1585" y="795"/>
                  </a:lnTo>
                  <a:lnTo>
                    <a:pt x="1584" y="755"/>
                  </a:lnTo>
                  <a:lnTo>
                    <a:pt x="1580" y="716"/>
                  </a:lnTo>
                  <a:lnTo>
                    <a:pt x="1575" y="676"/>
                  </a:lnTo>
                  <a:lnTo>
                    <a:pt x="1569" y="637"/>
                  </a:lnTo>
                  <a:lnTo>
                    <a:pt x="1561" y="600"/>
                  </a:lnTo>
                  <a:lnTo>
                    <a:pt x="1549" y="562"/>
                  </a:lnTo>
                  <a:lnTo>
                    <a:pt x="1538" y="525"/>
                  </a:lnTo>
                  <a:lnTo>
                    <a:pt x="1523" y="489"/>
                  </a:lnTo>
                  <a:lnTo>
                    <a:pt x="1507" y="455"/>
                  </a:lnTo>
                  <a:lnTo>
                    <a:pt x="1491" y="420"/>
                  </a:lnTo>
                  <a:lnTo>
                    <a:pt x="1471" y="388"/>
                  </a:lnTo>
                  <a:lnTo>
                    <a:pt x="1450" y="357"/>
                  </a:lnTo>
                  <a:lnTo>
                    <a:pt x="1429" y="326"/>
                  </a:lnTo>
                  <a:lnTo>
                    <a:pt x="1406" y="295"/>
                  </a:lnTo>
                  <a:lnTo>
                    <a:pt x="1380" y="267"/>
                  </a:lnTo>
                  <a:lnTo>
                    <a:pt x="1354" y="239"/>
                  </a:lnTo>
                  <a:lnTo>
                    <a:pt x="1328" y="213"/>
                  </a:lnTo>
                  <a:lnTo>
                    <a:pt x="1298" y="189"/>
                  </a:lnTo>
                  <a:lnTo>
                    <a:pt x="1269" y="166"/>
                  </a:lnTo>
                  <a:lnTo>
                    <a:pt x="1238" y="143"/>
                  </a:lnTo>
                  <a:lnTo>
                    <a:pt x="1205" y="123"/>
                  </a:lnTo>
                  <a:lnTo>
                    <a:pt x="1173" y="104"/>
                  </a:lnTo>
                  <a:lnTo>
                    <a:pt x="1138" y="86"/>
                  </a:lnTo>
                  <a:lnTo>
                    <a:pt x="1104" y="71"/>
                  </a:lnTo>
                  <a:lnTo>
                    <a:pt x="1068" y="57"/>
                  </a:lnTo>
                  <a:lnTo>
                    <a:pt x="1032" y="45"/>
                  </a:lnTo>
                  <a:lnTo>
                    <a:pt x="995" y="34"/>
                  </a:lnTo>
                  <a:lnTo>
                    <a:pt x="957" y="26"/>
                  </a:lnTo>
                  <a:lnTo>
                    <a:pt x="918" y="17"/>
                  </a:lnTo>
                  <a:lnTo>
                    <a:pt x="879" y="13"/>
                  </a:lnTo>
                  <a:lnTo>
                    <a:pt x="838" y="9"/>
                  </a:lnTo>
                  <a:lnTo>
                    <a:pt x="798" y="9"/>
                  </a:lnTo>
                  <a:lnTo>
                    <a:pt x="757" y="9"/>
                  </a:lnTo>
                  <a:lnTo>
                    <a:pt x="718" y="13"/>
                  </a:lnTo>
                  <a:lnTo>
                    <a:pt x="678" y="17"/>
                  </a:lnTo>
                  <a:lnTo>
                    <a:pt x="639" y="26"/>
                  </a:lnTo>
                  <a:lnTo>
                    <a:pt x="602" y="34"/>
                  </a:lnTo>
                  <a:lnTo>
                    <a:pt x="564" y="45"/>
                  </a:lnTo>
                  <a:lnTo>
                    <a:pt x="527" y="57"/>
                  </a:lnTo>
                  <a:lnTo>
                    <a:pt x="491" y="71"/>
                  </a:lnTo>
                  <a:lnTo>
                    <a:pt x="457" y="86"/>
                  </a:lnTo>
                  <a:lnTo>
                    <a:pt x="422" y="104"/>
                  </a:lnTo>
                  <a:lnTo>
                    <a:pt x="390" y="123"/>
                  </a:lnTo>
                  <a:lnTo>
                    <a:pt x="357" y="143"/>
                  </a:lnTo>
                  <a:lnTo>
                    <a:pt x="328" y="166"/>
                  </a:lnTo>
                  <a:lnTo>
                    <a:pt x="297" y="189"/>
                  </a:lnTo>
                  <a:lnTo>
                    <a:pt x="269" y="213"/>
                  </a:lnTo>
                  <a:lnTo>
                    <a:pt x="241" y="239"/>
                  </a:lnTo>
                  <a:lnTo>
                    <a:pt x="215" y="267"/>
                  </a:lnTo>
                  <a:lnTo>
                    <a:pt x="191" y="295"/>
                  </a:lnTo>
                  <a:lnTo>
                    <a:pt x="168" y="326"/>
                  </a:lnTo>
                  <a:lnTo>
                    <a:pt x="145" y="357"/>
                  </a:lnTo>
                  <a:lnTo>
                    <a:pt x="126" y="388"/>
                  </a:lnTo>
                  <a:lnTo>
                    <a:pt x="106" y="420"/>
                  </a:lnTo>
                  <a:lnTo>
                    <a:pt x="88" y="455"/>
                  </a:lnTo>
                  <a:lnTo>
                    <a:pt x="73" y="489"/>
                  </a:lnTo>
                  <a:lnTo>
                    <a:pt x="59" y="525"/>
                  </a:lnTo>
                  <a:lnTo>
                    <a:pt x="46" y="562"/>
                  </a:lnTo>
                  <a:lnTo>
                    <a:pt x="36" y="600"/>
                  </a:lnTo>
                  <a:lnTo>
                    <a:pt x="28" y="637"/>
                  </a:lnTo>
                  <a:lnTo>
                    <a:pt x="20" y="676"/>
                  </a:lnTo>
                  <a:lnTo>
                    <a:pt x="15" y="716"/>
                  </a:lnTo>
                  <a:lnTo>
                    <a:pt x="11" y="755"/>
                  </a:lnTo>
                  <a:lnTo>
                    <a:pt x="11" y="795"/>
                  </a:lnTo>
                  <a:lnTo>
                    <a:pt x="11" y="836"/>
                  </a:lnTo>
                  <a:lnTo>
                    <a:pt x="15" y="877"/>
                  </a:lnTo>
                  <a:lnTo>
                    <a:pt x="20" y="916"/>
                  </a:lnTo>
                  <a:lnTo>
                    <a:pt x="28" y="954"/>
                  </a:lnTo>
                  <a:lnTo>
                    <a:pt x="36" y="993"/>
                  </a:lnTo>
                  <a:lnTo>
                    <a:pt x="46" y="1030"/>
                  </a:lnTo>
                  <a:lnTo>
                    <a:pt x="59" y="1066"/>
                  </a:lnTo>
                  <a:lnTo>
                    <a:pt x="73" y="1102"/>
                  </a:lnTo>
                  <a:lnTo>
                    <a:pt x="88" y="1136"/>
                  </a:lnTo>
                  <a:lnTo>
                    <a:pt x="106" y="1171"/>
                  </a:lnTo>
                  <a:lnTo>
                    <a:pt x="126" y="1203"/>
                  </a:lnTo>
                  <a:lnTo>
                    <a:pt x="145" y="1236"/>
                  </a:lnTo>
                  <a:lnTo>
                    <a:pt x="168" y="1267"/>
                  </a:lnTo>
                  <a:lnTo>
                    <a:pt x="191" y="1296"/>
                  </a:lnTo>
                  <a:lnTo>
                    <a:pt x="215" y="1326"/>
                  </a:lnTo>
                  <a:lnTo>
                    <a:pt x="241" y="1352"/>
                  </a:lnTo>
                  <a:lnTo>
                    <a:pt x="269" y="1378"/>
                  </a:lnTo>
                  <a:lnTo>
                    <a:pt x="297" y="1402"/>
                  </a:lnTo>
                  <a:lnTo>
                    <a:pt x="328" y="1427"/>
                  </a:lnTo>
                  <a:lnTo>
                    <a:pt x="357" y="1448"/>
                  </a:lnTo>
                  <a:lnTo>
                    <a:pt x="390" y="1469"/>
                  </a:lnTo>
                  <a:lnTo>
                    <a:pt x="422" y="1487"/>
                  </a:lnTo>
                  <a:lnTo>
                    <a:pt x="457" y="1505"/>
                  </a:lnTo>
                  <a:lnTo>
                    <a:pt x="491" y="1521"/>
                  </a:lnTo>
                  <a:lnTo>
                    <a:pt x="527" y="1534"/>
                  </a:lnTo>
                  <a:lnTo>
                    <a:pt x="564" y="1547"/>
                  </a:lnTo>
                  <a:lnTo>
                    <a:pt x="602" y="1557"/>
                  </a:lnTo>
                  <a:lnTo>
                    <a:pt x="639" y="1567"/>
                  </a:lnTo>
                  <a:lnTo>
                    <a:pt x="678" y="1574"/>
                  </a:lnTo>
                  <a:lnTo>
                    <a:pt x="718" y="1578"/>
                  </a:lnTo>
                  <a:lnTo>
                    <a:pt x="757" y="1582"/>
                  </a:lnTo>
                  <a:lnTo>
                    <a:pt x="798" y="1583"/>
                  </a:lnTo>
                  <a:lnTo>
                    <a:pt x="838" y="1582"/>
                  </a:lnTo>
                  <a:lnTo>
                    <a:pt x="879" y="1578"/>
                  </a:lnTo>
                  <a:lnTo>
                    <a:pt x="918" y="1574"/>
                  </a:lnTo>
                  <a:lnTo>
                    <a:pt x="957" y="1567"/>
                  </a:lnTo>
                  <a:lnTo>
                    <a:pt x="995" y="1557"/>
                  </a:lnTo>
                  <a:lnTo>
                    <a:pt x="1032" y="1547"/>
                  </a:lnTo>
                  <a:lnTo>
                    <a:pt x="1068" y="1534"/>
                  </a:lnTo>
                  <a:lnTo>
                    <a:pt x="1104" y="1521"/>
                  </a:lnTo>
                  <a:lnTo>
                    <a:pt x="1138" y="1505"/>
                  </a:lnTo>
                  <a:lnTo>
                    <a:pt x="1173" y="1487"/>
                  </a:lnTo>
                  <a:lnTo>
                    <a:pt x="1205" y="1469"/>
                  </a:lnTo>
                  <a:lnTo>
                    <a:pt x="1238" y="1448"/>
                  </a:lnTo>
                  <a:lnTo>
                    <a:pt x="1269" y="1427"/>
                  </a:lnTo>
                  <a:lnTo>
                    <a:pt x="1298" y="1402"/>
                  </a:lnTo>
                  <a:lnTo>
                    <a:pt x="1328" y="1378"/>
                  </a:lnTo>
                  <a:lnTo>
                    <a:pt x="1354" y="1352"/>
                  </a:lnTo>
                  <a:lnTo>
                    <a:pt x="1380" y="1326"/>
                  </a:lnTo>
                  <a:lnTo>
                    <a:pt x="1406" y="1296"/>
                  </a:lnTo>
                  <a:lnTo>
                    <a:pt x="1429" y="1267"/>
                  </a:lnTo>
                  <a:lnTo>
                    <a:pt x="1450" y="1236"/>
                  </a:lnTo>
                  <a:lnTo>
                    <a:pt x="1471" y="1203"/>
                  </a:lnTo>
                  <a:lnTo>
                    <a:pt x="1491" y="1171"/>
                  </a:lnTo>
                  <a:lnTo>
                    <a:pt x="1507" y="1136"/>
                  </a:lnTo>
                  <a:lnTo>
                    <a:pt x="1523" y="1102"/>
                  </a:lnTo>
                  <a:lnTo>
                    <a:pt x="1538" y="1066"/>
                  </a:lnTo>
                  <a:lnTo>
                    <a:pt x="1549" y="1030"/>
                  </a:lnTo>
                  <a:lnTo>
                    <a:pt x="1561" y="993"/>
                  </a:lnTo>
                  <a:lnTo>
                    <a:pt x="1569" y="954"/>
                  </a:lnTo>
                  <a:lnTo>
                    <a:pt x="1575" y="916"/>
                  </a:lnTo>
                  <a:lnTo>
                    <a:pt x="1580" y="877"/>
                  </a:lnTo>
                  <a:lnTo>
                    <a:pt x="1584" y="836"/>
                  </a:lnTo>
                  <a:lnTo>
                    <a:pt x="1585" y="795"/>
                  </a:lnTo>
                  <a:lnTo>
                    <a:pt x="1595" y="795"/>
                  </a:lnTo>
                  <a:close/>
                </a:path>
              </a:pathLst>
            </a:custGeom>
            <a:solidFill>
              <a:srgbClr val="66C1FF"/>
            </a:solidFill>
            <a:ln w="9525">
              <a:noFill/>
              <a:round/>
              <a:headEnd/>
              <a:tailEnd/>
            </a:ln>
          </p:spPr>
          <p:txBody>
            <a:bodyPr/>
            <a:lstStyle/>
            <a:p>
              <a:endParaRPr lang="en-US"/>
            </a:p>
          </p:txBody>
        </p:sp>
        <p:sp>
          <p:nvSpPr>
            <p:cNvPr id="50236" name="Freeform 60"/>
            <p:cNvSpPr>
              <a:spLocks/>
            </p:cNvSpPr>
            <p:nvPr/>
          </p:nvSpPr>
          <p:spPr bwMode="auto">
            <a:xfrm>
              <a:off x="2744612" y="1992291"/>
              <a:ext cx="2233788" cy="2514600"/>
            </a:xfrm>
            <a:custGeom>
              <a:avLst/>
              <a:gdLst>
                <a:gd name="T0" fmla="*/ 2147483647 w 1583"/>
                <a:gd name="T1" fmla="*/ 2147483647 h 1584"/>
                <a:gd name="T2" fmla="*/ 2147483647 w 1583"/>
                <a:gd name="T3" fmla="*/ 2147483647 h 1584"/>
                <a:gd name="T4" fmla="*/ 2147483647 w 1583"/>
                <a:gd name="T5" fmla="*/ 2147483647 h 1584"/>
                <a:gd name="T6" fmla="*/ 2147483647 w 1583"/>
                <a:gd name="T7" fmla="*/ 2147483647 h 1584"/>
                <a:gd name="T8" fmla="*/ 2147483647 w 1583"/>
                <a:gd name="T9" fmla="*/ 2147483647 h 1584"/>
                <a:gd name="T10" fmla="*/ 2147483647 w 1583"/>
                <a:gd name="T11" fmla="*/ 2147483647 h 1584"/>
                <a:gd name="T12" fmla="*/ 2147483647 w 1583"/>
                <a:gd name="T13" fmla="*/ 2147483647 h 1584"/>
                <a:gd name="T14" fmla="*/ 2147483647 w 1583"/>
                <a:gd name="T15" fmla="*/ 2147483647 h 1584"/>
                <a:gd name="T16" fmla="*/ 2147483647 w 1583"/>
                <a:gd name="T17" fmla="*/ 2147483647 h 1584"/>
                <a:gd name="T18" fmla="*/ 2147483647 w 1583"/>
                <a:gd name="T19" fmla="*/ 2147483647 h 1584"/>
                <a:gd name="T20" fmla="*/ 2147483647 w 1583"/>
                <a:gd name="T21" fmla="*/ 2147483647 h 1584"/>
                <a:gd name="T22" fmla="*/ 2147483647 w 1583"/>
                <a:gd name="T23" fmla="*/ 2147483647 h 1584"/>
                <a:gd name="T24" fmla="*/ 0 w 1583"/>
                <a:gd name="T25" fmla="*/ 2147483647 h 1584"/>
                <a:gd name="T26" fmla="*/ 2147483647 w 1583"/>
                <a:gd name="T27" fmla="*/ 2147483647 h 1584"/>
                <a:gd name="T28" fmla="*/ 2147483647 w 1583"/>
                <a:gd name="T29" fmla="*/ 2147483647 h 1584"/>
                <a:gd name="T30" fmla="*/ 2147483647 w 1583"/>
                <a:gd name="T31" fmla="*/ 2147483647 h 1584"/>
                <a:gd name="T32" fmla="*/ 2147483647 w 1583"/>
                <a:gd name="T33" fmla="*/ 2147483647 h 1584"/>
                <a:gd name="T34" fmla="*/ 2147483647 w 1583"/>
                <a:gd name="T35" fmla="*/ 2147483647 h 1584"/>
                <a:gd name="T36" fmla="*/ 2147483647 w 1583"/>
                <a:gd name="T37" fmla="*/ 2147483647 h 1584"/>
                <a:gd name="T38" fmla="*/ 2147483647 w 1583"/>
                <a:gd name="T39" fmla="*/ 2147483647 h 1584"/>
                <a:gd name="T40" fmla="*/ 2147483647 w 1583"/>
                <a:gd name="T41" fmla="*/ 2147483647 h 1584"/>
                <a:gd name="T42" fmla="*/ 2147483647 w 1583"/>
                <a:gd name="T43" fmla="*/ 2147483647 h 1584"/>
                <a:gd name="T44" fmla="*/ 2147483647 w 1583"/>
                <a:gd name="T45" fmla="*/ 2147483647 h 1584"/>
                <a:gd name="T46" fmla="*/ 2147483647 w 1583"/>
                <a:gd name="T47" fmla="*/ 2147483647 h 1584"/>
                <a:gd name="T48" fmla="*/ 2147483647 w 1583"/>
                <a:gd name="T49" fmla="*/ 2147483647 h 1584"/>
                <a:gd name="T50" fmla="*/ 2147483647 w 1583"/>
                <a:gd name="T51" fmla="*/ 2147483647 h 1584"/>
                <a:gd name="T52" fmla="*/ 2147483647 w 1583"/>
                <a:gd name="T53" fmla="*/ 2147483647 h 1584"/>
                <a:gd name="T54" fmla="*/ 2147483647 w 1583"/>
                <a:gd name="T55" fmla="*/ 2147483647 h 1584"/>
                <a:gd name="T56" fmla="*/ 2147483647 w 1583"/>
                <a:gd name="T57" fmla="*/ 2147483647 h 1584"/>
                <a:gd name="T58" fmla="*/ 2147483647 w 1583"/>
                <a:gd name="T59" fmla="*/ 2147483647 h 1584"/>
                <a:gd name="T60" fmla="*/ 2147483647 w 1583"/>
                <a:gd name="T61" fmla="*/ 2147483647 h 1584"/>
                <a:gd name="T62" fmla="*/ 2147483647 w 1583"/>
                <a:gd name="T63" fmla="*/ 2147483647 h 1584"/>
                <a:gd name="T64" fmla="*/ 2147483647 w 1583"/>
                <a:gd name="T65" fmla="*/ 2147483647 h 1584"/>
                <a:gd name="T66" fmla="*/ 2147483647 w 1583"/>
                <a:gd name="T67" fmla="*/ 2147483647 h 1584"/>
                <a:gd name="T68" fmla="*/ 2147483647 w 1583"/>
                <a:gd name="T69" fmla="*/ 2147483647 h 1584"/>
                <a:gd name="T70" fmla="*/ 2147483647 w 1583"/>
                <a:gd name="T71" fmla="*/ 2147483647 h 1584"/>
                <a:gd name="T72" fmla="*/ 2147483647 w 1583"/>
                <a:gd name="T73" fmla="*/ 2147483647 h 1584"/>
                <a:gd name="T74" fmla="*/ 2147483647 w 1583"/>
                <a:gd name="T75" fmla="*/ 2147483647 h 1584"/>
                <a:gd name="T76" fmla="*/ 2147483647 w 1583"/>
                <a:gd name="T77" fmla="*/ 2147483647 h 1584"/>
                <a:gd name="T78" fmla="*/ 2147483647 w 1583"/>
                <a:gd name="T79" fmla="*/ 2147483647 h 1584"/>
                <a:gd name="T80" fmla="*/ 2147483647 w 1583"/>
                <a:gd name="T81" fmla="*/ 2147483647 h 1584"/>
                <a:gd name="T82" fmla="*/ 2147483647 w 1583"/>
                <a:gd name="T83" fmla="*/ 2147483647 h 1584"/>
                <a:gd name="T84" fmla="*/ 2147483647 w 1583"/>
                <a:gd name="T85" fmla="*/ 2147483647 h 1584"/>
                <a:gd name="T86" fmla="*/ 2147483647 w 1583"/>
                <a:gd name="T87" fmla="*/ 2147483647 h 1584"/>
                <a:gd name="T88" fmla="*/ 2147483647 w 1583"/>
                <a:gd name="T89" fmla="*/ 2147483647 h 1584"/>
                <a:gd name="T90" fmla="*/ 2147483647 w 1583"/>
                <a:gd name="T91" fmla="*/ 2147483647 h 1584"/>
                <a:gd name="T92" fmla="*/ 2147483647 w 1583"/>
                <a:gd name="T93" fmla="*/ 2147483647 h 1584"/>
                <a:gd name="T94" fmla="*/ 2147483647 w 1583"/>
                <a:gd name="T95" fmla="*/ 2147483647 h 1584"/>
                <a:gd name="T96" fmla="*/ 2147483647 w 1583"/>
                <a:gd name="T97" fmla="*/ 2147483647 h 1584"/>
                <a:gd name="T98" fmla="*/ 2147483647 w 1583"/>
                <a:gd name="T99" fmla="*/ 2147483647 h 1584"/>
                <a:gd name="T100" fmla="*/ 2147483647 w 1583"/>
                <a:gd name="T101" fmla="*/ 2147483647 h 158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83"/>
                <a:gd name="T154" fmla="*/ 0 h 1584"/>
                <a:gd name="T155" fmla="*/ 1583 w 1583"/>
                <a:gd name="T156" fmla="*/ 1584 h 158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83" h="1584">
                  <a:moveTo>
                    <a:pt x="1583" y="791"/>
                  </a:moveTo>
                  <a:lnTo>
                    <a:pt x="1581" y="751"/>
                  </a:lnTo>
                  <a:lnTo>
                    <a:pt x="1578" y="712"/>
                  </a:lnTo>
                  <a:lnTo>
                    <a:pt x="1573" y="671"/>
                  </a:lnTo>
                  <a:lnTo>
                    <a:pt x="1567" y="632"/>
                  </a:lnTo>
                  <a:lnTo>
                    <a:pt x="1559" y="594"/>
                  </a:lnTo>
                  <a:lnTo>
                    <a:pt x="1547" y="557"/>
                  </a:lnTo>
                  <a:lnTo>
                    <a:pt x="1536" y="519"/>
                  </a:lnTo>
                  <a:lnTo>
                    <a:pt x="1521" y="483"/>
                  </a:lnTo>
                  <a:lnTo>
                    <a:pt x="1505" y="449"/>
                  </a:lnTo>
                  <a:lnTo>
                    <a:pt x="1487" y="415"/>
                  </a:lnTo>
                  <a:lnTo>
                    <a:pt x="1469" y="380"/>
                  </a:lnTo>
                  <a:lnTo>
                    <a:pt x="1448" y="349"/>
                  </a:lnTo>
                  <a:lnTo>
                    <a:pt x="1425" y="318"/>
                  </a:lnTo>
                  <a:lnTo>
                    <a:pt x="1402" y="287"/>
                  </a:lnTo>
                  <a:lnTo>
                    <a:pt x="1378" y="260"/>
                  </a:lnTo>
                  <a:lnTo>
                    <a:pt x="1351" y="232"/>
                  </a:lnTo>
                  <a:lnTo>
                    <a:pt x="1324" y="206"/>
                  </a:lnTo>
                  <a:lnTo>
                    <a:pt x="1294" y="181"/>
                  </a:lnTo>
                  <a:lnTo>
                    <a:pt x="1265" y="157"/>
                  </a:lnTo>
                  <a:lnTo>
                    <a:pt x="1234" y="136"/>
                  </a:lnTo>
                  <a:lnTo>
                    <a:pt x="1201" y="115"/>
                  </a:lnTo>
                  <a:lnTo>
                    <a:pt x="1169" y="95"/>
                  </a:lnTo>
                  <a:lnTo>
                    <a:pt x="1135" y="79"/>
                  </a:lnTo>
                  <a:lnTo>
                    <a:pt x="1099" y="62"/>
                  </a:lnTo>
                  <a:lnTo>
                    <a:pt x="1063" y="48"/>
                  </a:lnTo>
                  <a:lnTo>
                    <a:pt x="1027" y="36"/>
                  </a:lnTo>
                  <a:lnTo>
                    <a:pt x="989" y="25"/>
                  </a:lnTo>
                  <a:lnTo>
                    <a:pt x="950" y="17"/>
                  </a:lnTo>
                  <a:lnTo>
                    <a:pt x="911" y="9"/>
                  </a:lnTo>
                  <a:lnTo>
                    <a:pt x="872" y="4"/>
                  </a:lnTo>
                  <a:lnTo>
                    <a:pt x="831" y="0"/>
                  </a:lnTo>
                  <a:lnTo>
                    <a:pt x="791" y="0"/>
                  </a:lnTo>
                  <a:lnTo>
                    <a:pt x="750" y="0"/>
                  </a:lnTo>
                  <a:lnTo>
                    <a:pt x="711" y="4"/>
                  </a:lnTo>
                  <a:lnTo>
                    <a:pt x="670" y="9"/>
                  </a:lnTo>
                  <a:lnTo>
                    <a:pt x="631" y="17"/>
                  </a:lnTo>
                  <a:lnTo>
                    <a:pt x="593" y="25"/>
                  </a:lnTo>
                  <a:lnTo>
                    <a:pt x="556" y="36"/>
                  </a:lnTo>
                  <a:lnTo>
                    <a:pt x="518" y="48"/>
                  </a:lnTo>
                  <a:lnTo>
                    <a:pt x="482" y="62"/>
                  </a:lnTo>
                  <a:lnTo>
                    <a:pt x="448" y="79"/>
                  </a:lnTo>
                  <a:lnTo>
                    <a:pt x="414" y="95"/>
                  </a:lnTo>
                  <a:lnTo>
                    <a:pt x="380" y="115"/>
                  </a:lnTo>
                  <a:lnTo>
                    <a:pt x="349" y="136"/>
                  </a:lnTo>
                  <a:lnTo>
                    <a:pt x="318" y="157"/>
                  </a:lnTo>
                  <a:lnTo>
                    <a:pt x="287" y="181"/>
                  </a:lnTo>
                  <a:lnTo>
                    <a:pt x="259" y="206"/>
                  </a:lnTo>
                  <a:lnTo>
                    <a:pt x="231" y="232"/>
                  </a:lnTo>
                  <a:lnTo>
                    <a:pt x="205" y="260"/>
                  </a:lnTo>
                  <a:lnTo>
                    <a:pt x="179" y="287"/>
                  </a:lnTo>
                  <a:lnTo>
                    <a:pt x="156" y="318"/>
                  </a:lnTo>
                  <a:lnTo>
                    <a:pt x="135" y="349"/>
                  </a:lnTo>
                  <a:lnTo>
                    <a:pt x="114" y="380"/>
                  </a:lnTo>
                  <a:lnTo>
                    <a:pt x="94" y="415"/>
                  </a:lnTo>
                  <a:lnTo>
                    <a:pt x="76" y="449"/>
                  </a:lnTo>
                  <a:lnTo>
                    <a:pt x="62" y="483"/>
                  </a:lnTo>
                  <a:lnTo>
                    <a:pt x="47" y="519"/>
                  </a:lnTo>
                  <a:lnTo>
                    <a:pt x="34" y="557"/>
                  </a:lnTo>
                  <a:lnTo>
                    <a:pt x="24" y="594"/>
                  </a:lnTo>
                  <a:lnTo>
                    <a:pt x="14" y="632"/>
                  </a:lnTo>
                  <a:lnTo>
                    <a:pt x="8" y="671"/>
                  </a:lnTo>
                  <a:lnTo>
                    <a:pt x="3" y="712"/>
                  </a:lnTo>
                  <a:lnTo>
                    <a:pt x="0" y="751"/>
                  </a:lnTo>
                  <a:lnTo>
                    <a:pt x="0" y="791"/>
                  </a:lnTo>
                  <a:lnTo>
                    <a:pt x="0" y="832"/>
                  </a:lnTo>
                  <a:lnTo>
                    <a:pt x="3" y="873"/>
                  </a:lnTo>
                  <a:lnTo>
                    <a:pt x="8" y="912"/>
                  </a:lnTo>
                  <a:lnTo>
                    <a:pt x="14" y="951"/>
                  </a:lnTo>
                  <a:lnTo>
                    <a:pt x="24" y="990"/>
                  </a:lnTo>
                  <a:lnTo>
                    <a:pt x="34" y="1028"/>
                  </a:lnTo>
                  <a:lnTo>
                    <a:pt x="47" y="1064"/>
                  </a:lnTo>
                  <a:lnTo>
                    <a:pt x="62" y="1100"/>
                  </a:lnTo>
                  <a:lnTo>
                    <a:pt x="76" y="1136"/>
                  </a:lnTo>
                  <a:lnTo>
                    <a:pt x="94" y="1170"/>
                  </a:lnTo>
                  <a:lnTo>
                    <a:pt x="114" y="1203"/>
                  </a:lnTo>
                  <a:lnTo>
                    <a:pt x="135" y="1235"/>
                  </a:lnTo>
                  <a:lnTo>
                    <a:pt x="156" y="1266"/>
                  </a:lnTo>
                  <a:lnTo>
                    <a:pt x="179" y="1296"/>
                  </a:lnTo>
                  <a:lnTo>
                    <a:pt x="205" y="1325"/>
                  </a:lnTo>
                  <a:lnTo>
                    <a:pt x="231" y="1353"/>
                  </a:lnTo>
                  <a:lnTo>
                    <a:pt x="259" y="1379"/>
                  </a:lnTo>
                  <a:lnTo>
                    <a:pt x="287" y="1403"/>
                  </a:lnTo>
                  <a:lnTo>
                    <a:pt x="318" y="1426"/>
                  </a:lnTo>
                  <a:lnTo>
                    <a:pt x="349" y="1449"/>
                  </a:lnTo>
                  <a:lnTo>
                    <a:pt x="380" y="1468"/>
                  </a:lnTo>
                  <a:lnTo>
                    <a:pt x="414" y="1488"/>
                  </a:lnTo>
                  <a:lnTo>
                    <a:pt x="448" y="1506"/>
                  </a:lnTo>
                  <a:lnTo>
                    <a:pt x="482" y="1522"/>
                  </a:lnTo>
                  <a:lnTo>
                    <a:pt x="518" y="1535"/>
                  </a:lnTo>
                  <a:lnTo>
                    <a:pt x="556" y="1548"/>
                  </a:lnTo>
                  <a:lnTo>
                    <a:pt x="593" y="1558"/>
                  </a:lnTo>
                  <a:lnTo>
                    <a:pt x="631" y="1568"/>
                  </a:lnTo>
                  <a:lnTo>
                    <a:pt x="670" y="1574"/>
                  </a:lnTo>
                  <a:lnTo>
                    <a:pt x="711" y="1579"/>
                  </a:lnTo>
                  <a:lnTo>
                    <a:pt x="750" y="1583"/>
                  </a:lnTo>
                  <a:lnTo>
                    <a:pt x="791" y="1584"/>
                  </a:lnTo>
                  <a:lnTo>
                    <a:pt x="831" y="1583"/>
                  </a:lnTo>
                  <a:lnTo>
                    <a:pt x="872" y="1579"/>
                  </a:lnTo>
                  <a:lnTo>
                    <a:pt x="911" y="1574"/>
                  </a:lnTo>
                  <a:lnTo>
                    <a:pt x="950" y="1568"/>
                  </a:lnTo>
                  <a:lnTo>
                    <a:pt x="989" y="1558"/>
                  </a:lnTo>
                  <a:lnTo>
                    <a:pt x="1027" y="1548"/>
                  </a:lnTo>
                  <a:lnTo>
                    <a:pt x="1063" y="1535"/>
                  </a:lnTo>
                  <a:lnTo>
                    <a:pt x="1099" y="1522"/>
                  </a:lnTo>
                  <a:lnTo>
                    <a:pt x="1135" y="1506"/>
                  </a:lnTo>
                  <a:lnTo>
                    <a:pt x="1169" y="1488"/>
                  </a:lnTo>
                  <a:lnTo>
                    <a:pt x="1201" y="1468"/>
                  </a:lnTo>
                  <a:lnTo>
                    <a:pt x="1234" y="1449"/>
                  </a:lnTo>
                  <a:lnTo>
                    <a:pt x="1265" y="1426"/>
                  </a:lnTo>
                  <a:lnTo>
                    <a:pt x="1294" y="1403"/>
                  </a:lnTo>
                  <a:lnTo>
                    <a:pt x="1324" y="1379"/>
                  </a:lnTo>
                  <a:lnTo>
                    <a:pt x="1351" y="1353"/>
                  </a:lnTo>
                  <a:lnTo>
                    <a:pt x="1378" y="1325"/>
                  </a:lnTo>
                  <a:lnTo>
                    <a:pt x="1402" y="1296"/>
                  </a:lnTo>
                  <a:lnTo>
                    <a:pt x="1425" y="1266"/>
                  </a:lnTo>
                  <a:lnTo>
                    <a:pt x="1448" y="1235"/>
                  </a:lnTo>
                  <a:lnTo>
                    <a:pt x="1469" y="1203"/>
                  </a:lnTo>
                  <a:lnTo>
                    <a:pt x="1487" y="1170"/>
                  </a:lnTo>
                  <a:lnTo>
                    <a:pt x="1505" y="1136"/>
                  </a:lnTo>
                  <a:lnTo>
                    <a:pt x="1521" y="1100"/>
                  </a:lnTo>
                  <a:lnTo>
                    <a:pt x="1536" y="1064"/>
                  </a:lnTo>
                  <a:lnTo>
                    <a:pt x="1547" y="1028"/>
                  </a:lnTo>
                  <a:lnTo>
                    <a:pt x="1559" y="990"/>
                  </a:lnTo>
                  <a:lnTo>
                    <a:pt x="1567" y="951"/>
                  </a:lnTo>
                  <a:lnTo>
                    <a:pt x="1573" y="912"/>
                  </a:lnTo>
                  <a:lnTo>
                    <a:pt x="1578" y="873"/>
                  </a:lnTo>
                  <a:lnTo>
                    <a:pt x="1581" y="832"/>
                  </a:lnTo>
                  <a:lnTo>
                    <a:pt x="1583" y="791"/>
                  </a:lnTo>
                  <a:lnTo>
                    <a:pt x="1573" y="791"/>
                  </a:lnTo>
                  <a:lnTo>
                    <a:pt x="1572" y="752"/>
                  </a:lnTo>
                  <a:lnTo>
                    <a:pt x="1568" y="712"/>
                  </a:lnTo>
                  <a:lnTo>
                    <a:pt x="1564" y="672"/>
                  </a:lnTo>
                  <a:lnTo>
                    <a:pt x="1557" y="635"/>
                  </a:lnTo>
                  <a:lnTo>
                    <a:pt x="1549" y="596"/>
                  </a:lnTo>
                  <a:lnTo>
                    <a:pt x="1537" y="560"/>
                  </a:lnTo>
                  <a:lnTo>
                    <a:pt x="1526" y="522"/>
                  </a:lnTo>
                  <a:lnTo>
                    <a:pt x="1511" y="488"/>
                  </a:lnTo>
                  <a:lnTo>
                    <a:pt x="1495" y="452"/>
                  </a:lnTo>
                  <a:lnTo>
                    <a:pt x="1479" y="420"/>
                  </a:lnTo>
                  <a:lnTo>
                    <a:pt x="1459" y="387"/>
                  </a:lnTo>
                  <a:lnTo>
                    <a:pt x="1440" y="354"/>
                  </a:lnTo>
                  <a:lnTo>
                    <a:pt x="1417" y="325"/>
                  </a:lnTo>
                  <a:lnTo>
                    <a:pt x="1394" y="294"/>
                  </a:lnTo>
                  <a:lnTo>
                    <a:pt x="1369" y="266"/>
                  </a:lnTo>
                  <a:lnTo>
                    <a:pt x="1343" y="239"/>
                  </a:lnTo>
                  <a:lnTo>
                    <a:pt x="1317" y="214"/>
                  </a:lnTo>
                  <a:lnTo>
                    <a:pt x="1288" y="188"/>
                  </a:lnTo>
                  <a:lnTo>
                    <a:pt x="1259" y="165"/>
                  </a:lnTo>
                  <a:lnTo>
                    <a:pt x="1228" y="144"/>
                  </a:lnTo>
                  <a:lnTo>
                    <a:pt x="1197" y="123"/>
                  </a:lnTo>
                  <a:lnTo>
                    <a:pt x="1164" y="105"/>
                  </a:lnTo>
                  <a:lnTo>
                    <a:pt x="1130" y="87"/>
                  </a:lnTo>
                  <a:lnTo>
                    <a:pt x="1095" y="72"/>
                  </a:lnTo>
                  <a:lnTo>
                    <a:pt x="1060" y="57"/>
                  </a:lnTo>
                  <a:lnTo>
                    <a:pt x="1024" y="46"/>
                  </a:lnTo>
                  <a:lnTo>
                    <a:pt x="986" y="35"/>
                  </a:lnTo>
                  <a:lnTo>
                    <a:pt x="949" y="27"/>
                  </a:lnTo>
                  <a:lnTo>
                    <a:pt x="910" y="20"/>
                  </a:lnTo>
                  <a:lnTo>
                    <a:pt x="870" y="15"/>
                  </a:lnTo>
                  <a:lnTo>
                    <a:pt x="831" y="12"/>
                  </a:lnTo>
                  <a:lnTo>
                    <a:pt x="791" y="10"/>
                  </a:lnTo>
                  <a:lnTo>
                    <a:pt x="751" y="12"/>
                  </a:lnTo>
                  <a:lnTo>
                    <a:pt x="711" y="15"/>
                  </a:lnTo>
                  <a:lnTo>
                    <a:pt x="671" y="20"/>
                  </a:lnTo>
                  <a:lnTo>
                    <a:pt x="634" y="27"/>
                  </a:lnTo>
                  <a:lnTo>
                    <a:pt x="595" y="35"/>
                  </a:lnTo>
                  <a:lnTo>
                    <a:pt x="559" y="46"/>
                  </a:lnTo>
                  <a:lnTo>
                    <a:pt x="521" y="57"/>
                  </a:lnTo>
                  <a:lnTo>
                    <a:pt x="487" y="72"/>
                  </a:lnTo>
                  <a:lnTo>
                    <a:pt x="451" y="87"/>
                  </a:lnTo>
                  <a:lnTo>
                    <a:pt x="419" y="105"/>
                  </a:lnTo>
                  <a:lnTo>
                    <a:pt x="386" y="123"/>
                  </a:lnTo>
                  <a:lnTo>
                    <a:pt x="353" y="144"/>
                  </a:lnTo>
                  <a:lnTo>
                    <a:pt x="322" y="165"/>
                  </a:lnTo>
                  <a:lnTo>
                    <a:pt x="293" y="188"/>
                  </a:lnTo>
                  <a:lnTo>
                    <a:pt x="265" y="214"/>
                  </a:lnTo>
                  <a:lnTo>
                    <a:pt x="238" y="239"/>
                  </a:lnTo>
                  <a:lnTo>
                    <a:pt x="212" y="266"/>
                  </a:lnTo>
                  <a:lnTo>
                    <a:pt x="187" y="294"/>
                  </a:lnTo>
                  <a:lnTo>
                    <a:pt x="164" y="325"/>
                  </a:lnTo>
                  <a:lnTo>
                    <a:pt x="143" y="354"/>
                  </a:lnTo>
                  <a:lnTo>
                    <a:pt x="122" y="387"/>
                  </a:lnTo>
                  <a:lnTo>
                    <a:pt x="104" y="420"/>
                  </a:lnTo>
                  <a:lnTo>
                    <a:pt x="86" y="452"/>
                  </a:lnTo>
                  <a:lnTo>
                    <a:pt x="71" y="488"/>
                  </a:lnTo>
                  <a:lnTo>
                    <a:pt x="57" y="522"/>
                  </a:lnTo>
                  <a:lnTo>
                    <a:pt x="44" y="560"/>
                  </a:lnTo>
                  <a:lnTo>
                    <a:pt x="34" y="596"/>
                  </a:lnTo>
                  <a:lnTo>
                    <a:pt x="26" y="635"/>
                  </a:lnTo>
                  <a:lnTo>
                    <a:pt x="18" y="672"/>
                  </a:lnTo>
                  <a:lnTo>
                    <a:pt x="13" y="712"/>
                  </a:lnTo>
                  <a:lnTo>
                    <a:pt x="11" y="752"/>
                  </a:lnTo>
                  <a:lnTo>
                    <a:pt x="9" y="791"/>
                  </a:lnTo>
                  <a:lnTo>
                    <a:pt x="11" y="832"/>
                  </a:lnTo>
                  <a:lnTo>
                    <a:pt x="13" y="871"/>
                  </a:lnTo>
                  <a:lnTo>
                    <a:pt x="18" y="911"/>
                  </a:lnTo>
                  <a:lnTo>
                    <a:pt x="26" y="950"/>
                  </a:lnTo>
                  <a:lnTo>
                    <a:pt x="34" y="987"/>
                  </a:lnTo>
                  <a:lnTo>
                    <a:pt x="44" y="1025"/>
                  </a:lnTo>
                  <a:lnTo>
                    <a:pt x="57" y="1061"/>
                  </a:lnTo>
                  <a:lnTo>
                    <a:pt x="71" y="1097"/>
                  </a:lnTo>
                  <a:lnTo>
                    <a:pt x="86" y="1131"/>
                  </a:lnTo>
                  <a:lnTo>
                    <a:pt x="104" y="1165"/>
                  </a:lnTo>
                  <a:lnTo>
                    <a:pt x="122" y="1198"/>
                  </a:lnTo>
                  <a:lnTo>
                    <a:pt x="143" y="1229"/>
                  </a:lnTo>
                  <a:lnTo>
                    <a:pt x="164" y="1260"/>
                  </a:lnTo>
                  <a:lnTo>
                    <a:pt x="187" y="1289"/>
                  </a:lnTo>
                  <a:lnTo>
                    <a:pt x="212" y="1317"/>
                  </a:lnTo>
                  <a:lnTo>
                    <a:pt x="238" y="1344"/>
                  </a:lnTo>
                  <a:lnTo>
                    <a:pt x="265" y="1371"/>
                  </a:lnTo>
                  <a:lnTo>
                    <a:pt x="293" y="1395"/>
                  </a:lnTo>
                  <a:lnTo>
                    <a:pt x="322" y="1418"/>
                  </a:lnTo>
                  <a:lnTo>
                    <a:pt x="353" y="1441"/>
                  </a:lnTo>
                  <a:lnTo>
                    <a:pt x="386" y="1460"/>
                  </a:lnTo>
                  <a:lnTo>
                    <a:pt x="419" y="1480"/>
                  </a:lnTo>
                  <a:lnTo>
                    <a:pt x="451" y="1496"/>
                  </a:lnTo>
                  <a:lnTo>
                    <a:pt x="487" y="1512"/>
                  </a:lnTo>
                  <a:lnTo>
                    <a:pt x="521" y="1525"/>
                  </a:lnTo>
                  <a:lnTo>
                    <a:pt x="559" y="1539"/>
                  </a:lnTo>
                  <a:lnTo>
                    <a:pt x="595" y="1548"/>
                  </a:lnTo>
                  <a:lnTo>
                    <a:pt x="634" y="1558"/>
                  </a:lnTo>
                  <a:lnTo>
                    <a:pt x="671" y="1565"/>
                  </a:lnTo>
                  <a:lnTo>
                    <a:pt x="711" y="1570"/>
                  </a:lnTo>
                  <a:lnTo>
                    <a:pt x="751" y="1573"/>
                  </a:lnTo>
                  <a:lnTo>
                    <a:pt x="791" y="1573"/>
                  </a:lnTo>
                  <a:lnTo>
                    <a:pt x="831" y="1573"/>
                  </a:lnTo>
                  <a:lnTo>
                    <a:pt x="870" y="1570"/>
                  </a:lnTo>
                  <a:lnTo>
                    <a:pt x="910" y="1565"/>
                  </a:lnTo>
                  <a:lnTo>
                    <a:pt x="949" y="1558"/>
                  </a:lnTo>
                  <a:lnTo>
                    <a:pt x="986" y="1548"/>
                  </a:lnTo>
                  <a:lnTo>
                    <a:pt x="1024" y="1539"/>
                  </a:lnTo>
                  <a:lnTo>
                    <a:pt x="1060" y="1525"/>
                  </a:lnTo>
                  <a:lnTo>
                    <a:pt x="1095" y="1512"/>
                  </a:lnTo>
                  <a:lnTo>
                    <a:pt x="1130" y="1496"/>
                  </a:lnTo>
                  <a:lnTo>
                    <a:pt x="1164" y="1480"/>
                  </a:lnTo>
                  <a:lnTo>
                    <a:pt x="1197" y="1460"/>
                  </a:lnTo>
                  <a:lnTo>
                    <a:pt x="1228" y="1441"/>
                  </a:lnTo>
                  <a:lnTo>
                    <a:pt x="1259" y="1418"/>
                  </a:lnTo>
                  <a:lnTo>
                    <a:pt x="1288" y="1395"/>
                  </a:lnTo>
                  <a:lnTo>
                    <a:pt x="1317" y="1371"/>
                  </a:lnTo>
                  <a:lnTo>
                    <a:pt x="1343" y="1344"/>
                  </a:lnTo>
                  <a:lnTo>
                    <a:pt x="1369" y="1317"/>
                  </a:lnTo>
                  <a:lnTo>
                    <a:pt x="1394" y="1289"/>
                  </a:lnTo>
                  <a:lnTo>
                    <a:pt x="1417" y="1260"/>
                  </a:lnTo>
                  <a:lnTo>
                    <a:pt x="1440" y="1229"/>
                  </a:lnTo>
                  <a:lnTo>
                    <a:pt x="1459" y="1198"/>
                  </a:lnTo>
                  <a:lnTo>
                    <a:pt x="1479" y="1165"/>
                  </a:lnTo>
                  <a:lnTo>
                    <a:pt x="1495" y="1131"/>
                  </a:lnTo>
                  <a:lnTo>
                    <a:pt x="1511" y="1097"/>
                  </a:lnTo>
                  <a:lnTo>
                    <a:pt x="1526" y="1061"/>
                  </a:lnTo>
                  <a:lnTo>
                    <a:pt x="1537" y="1025"/>
                  </a:lnTo>
                  <a:lnTo>
                    <a:pt x="1549" y="987"/>
                  </a:lnTo>
                  <a:lnTo>
                    <a:pt x="1557" y="950"/>
                  </a:lnTo>
                  <a:lnTo>
                    <a:pt x="1564" y="911"/>
                  </a:lnTo>
                  <a:lnTo>
                    <a:pt x="1568" y="871"/>
                  </a:lnTo>
                  <a:lnTo>
                    <a:pt x="1572" y="832"/>
                  </a:lnTo>
                  <a:lnTo>
                    <a:pt x="1573" y="791"/>
                  </a:lnTo>
                  <a:lnTo>
                    <a:pt x="1583" y="791"/>
                  </a:lnTo>
                  <a:close/>
                </a:path>
              </a:pathLst>
            </a:custGeom>
            <a:solidFill>
              <a:srgbClr val="67C2FF"/>
            </a:solidFill>
            <a:ln w="9525">
              <a:noFill/>
              <a:round/>
              <a:headEnd/>
              <a:tailEnd/>
            </a:ln>
          </p:spPr>
          <p:txBody>
            <a:bodyPr/>
            <a:lstStyle/>
            <a:p>
              <a:endParaRPr lang="en-US"/>
            </a:p>
          </p:txBody>
        </p:sp>
        <p:sp>
          <p:nvSpPr>
            <p:cNvPr id="50237" name="Freeform 61"/>
            <p:cNvSpPr>
              <a:spLocks/>
            </p:cNvSpPr>
            <p:nvPr/>
          </p:nvSpPr>
          <p:spPr bwMode="auto">
            <a:xfrm>
              <a:off x="2750258" y="2000229"/>
              <a:ext cx="2221089" cy="2498725"/>
            </a:xfrm>
            <a:custGeom>
              <a:avLst/>
              <a:gdLst>
                <a:gd name="T0" fmla="*/ 2147483647 w 1574"/>
                <a:gd name="T1" fmla="*/ 2147483647 h 1574"/>
                <a:gd name="T2" fmla="*/ 2147483647 w 1574"/>
                <a:gd name="T3" fmla="*/ 2147483647 h 1574"/>
                <a:gd name="T4" fmla="*/ 2147483647 w 1574"/>
                <a:gd name="T5" fmla="*/ 2147483647 h 1574"/>
                <a:gd name="T6" fmla="*/ 2147483647 w 1574"/>
                <a:gd name="T7" fmla="*/ 2147483647 h 1574"/>
                <a:gd name="T8" fmla="*/ 2147483647 w 1574"/>
                <a:gd name="T9" fmla="*/ 2147483647 h 1574"/>
                <a:gd name="T10" fmla="*/ 2147483647 w 1574"/>
                <a:gd name="T11" fmla="*/ 2147483647 h 1574"/>
                <a:gd name="T12" fmla="*/ 2147483647 w 1574"/>
                <a:gd name="T13" fmla="*/ 2147483647 h 1574"/>
                <a:gd name="T14" fmla="*/ 2147483647 w 1574"/>
                <a:gd name="T15" fmla="*/ 2147483647 h 1574"/>
                <a:gd name="T16" fmla="*/ 2147483647 w 1574"/>
                <a:gd name="T17" fmla="*/ 2147483647 h 1574"/>
                <a:gd name="T18" fmla="*/ 2147483647 w 1574"/>
                <a:gd name="T19" fmla="*/ 2147483647 h 1574"/>
                <a:gd name="T20" fmla="*/ 2147483647 w 1574"/>
                <a:gd name="T21" fmla="*/ 2147483647 h 1574"/>
                <a:gd name="T22" fmla="*/ 2147483647 w 1574"/>
                <a:gd name="T23" fmla="*/ 2147483647 h 1574"/>
                <a:gd name="T24" fmla="*/ 0 w 1574"/>
                <a:gd name="T25" fmla="*/ 2147483647 h 1574"/>
                <a:gd name="T26" fmla="*/ 2147483647 w 1574"/>
                <a:gd name="T27" fmla="*/ 2147483647 h 1574"/>
                <a:gd name="T28" fmla="*/ 2147483647 w 1574"/>
                <a:gd name="T29" fmla="*/ 2147483647 h 1574"/>
                <a:gd name="T30" fmla="*/ 2147483647 w 1574"/>
                <a:gd name="T31" fmla="*/ 2147483647 h 1574"/>
                <a:gd name="T32" fmla="*/ 2147483647 w 1574"/>
                <a:gd name="T33" fmla="*/ 2147483647 h 1574"/>
                <a:gd name="T34" fmla="*/ 2147483647 w 1574"/>
                <a:gd name="T35" fmla="*/ 2147483647 h 1574"/>
                <a:gd name="T36" fmla="*/ 2147483647 w 1574"/>
                <a:gd name="T37" fmla="*/ 2147483647 h 1574"/>
                <a:gd name="T38" fmla="*/ 2147483647 w 1574"/>
                <a:gd name="T39" fmla="*/ 2147483647 h 1574"/>
                <a:gd name="T40" fmla="*/ 2147483647 w 1574"/>
                <a:gd name="T41" fmla="*/ 2147483647 h 1574"/>
                <a:gd name="T42" fmla="*/ 2147483647 w 1574"/>
                <a:gd name="T43" fmla="*/ 2147483647 h 1574"/>
                <a:gd name="T44" fmla="*/ 2147483647 w 1574"/>
                <a:gd name="T45" fmla="*/ 2147483647 h 1574"/>
                <a:gd name="T46" fmla="*/ 2147483647 w 1574"/>
                <a:gd name="T47" fmla="*/ 2147483647 h 1574"/>
                <a:gd name="T48" fmla="*/ 2147483647 w 1574"/>
                <a:gd name="T49" fmla="*/ 2147483647 h 1574"/>
                <a:gd name="T50" fmla="*/ 2147483647 w 1574"/>
                <a:gd name="T51" fmla="*/ 2147483647 h 1574"/>
                <a:gd name="T52" fmla="*/ 2147483647 w 1574"/>
                <a:gd name="T53" fmla="*/ 2147483647 h 1574"/>
                <a:gd name="T54" fmla="*/ 2147483647 w 1574"/>
                <a:gd name="T55" fmla="*/ 2147483647 h 1574"/>
                <a:gd name="T56" fmla="*/ 2147483647 w 1574"/>
                <a:gd name="T57" fmla="*/ 2147483647 h 1574"/>
                <a:gd name="T58" fmla="*/ 2147483647 w 1574"/>
                <a:gd name="T59" fmla="*/ 2147483647 h 1574"/>
                <a:gd name="T60" fmla="*/ 2147483647 w 1574"/>
                <a:gd name="T61" fmla="*/ 2147483647 h 1574"/>
                <a:gd name="T62" fmla="*/ 2147483647 w 1574"/>
                <a:gd name="T63" fmla="*/ 2147483647 h 1574"/>
                <a:gd name="T64" fmla="*/ 2147483647 w 1574"/>
                <a:gd name="T65" fmla="*/ 2147483647 h 1574"/>
                <a:gd name="T66" fmla="*/ 2147483647 w 1574"/>
                <a:gd name="T67" fmla="*/ 2147483647 h 1574"/>
                <a:gd name="T68" fmla="*/ 2147483647 w 1574"/>
                <a:gd name="T69" fmla="*/ 2147483647 h 1574"/>
                <a:gd name="T70" fmla="*/ 2147483647 w 1574"/>
                <a:gd name="T71" fmla="*/ 2147483647 h 1574"/>
                <a:gd name="T72" fmla="*/ 2147483647 w 1574"/>
                <a:gd name="T73" fmla="*/ 2147483647 h 1574"/>
                <a:gd name="T74" fmla="*/ 2147483647 w 1574"/>
                <a:gd name="T75" fmla="*/ 2147483647 h 1574"/>
                <a:gd name="T76" fmla="*/ 2147483647 w 1574"/>
                <a:gd name="T77" fmla="*/ 2147483647 h 1574"/>
                <a:gd name="T78" fmla="*/ 2147483647 w 1574"/>
                <a:gd name="T79" fmla="*/ 2147483647 h 1574"/>
                <a:gd name="T80" fmla="*/ 2147483647 w 1574"/>
                <a:gd name="T81" fmla="*/ 2147483647 h 1574"/>
                <a:gd name="T82" fmla="*/ 2147483647 w 1574"/>
                <a:gd name="T83" fmla="*/ 2147483647 h 1574"/>
                <a:gd name="T84" fmla="*/ 2147483647 w 1574"/>
                <a:gd name="T85" fmla="*/ 2147483647 h 1574"/>
                <a:gd name="T86" fmla="*/ 2147483647 w 1574"/>
                <a:gd name="T87" fmla="*/ 2147483647 h 1574"/>
                <a:gd name="T88" fmla="*/ 2147483647 w 1574"/>
                <a:gd name="T89" fmla="*/ 2147483647 h 1574"/>
                <a:gd name="T90" fmla="*/ 2147483647 w 1574"/>
                <a:gd name="T91" fmla="*/ 2147483647 h 1574"/>
                <a:gd name="T92" fmla="*/ 2147483647 w 1574"/>
                <a:gd name="T93" fmla="*/ 2147483647 h 1574"/>
                <a:gd name="T94" fmla="*/ 2147483647 w 1574"/>
                <a:gd name="T95" fmla="*/ 2147483647 h 1574"/>
                <a:gd name="T96" fmla="*/ 2147483647 w 1574"/>
                <a:gd name="T97" fmla="*/ 2147483647 h 1574"/>
                <a:gd name="T98" fmla="*/ 2147483647 w 1574"/>
                <a:gd name="T99" fmla="*/ 2147483647 h 1574"/>
                <a:gd name="T100" fmla="*/ 2147483647 w 1574"/>
                <a:gd name="T101" fmla="*/ 2147483647 h 157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74"/>
                <a:gd name="T154" fmla="*/ 0 h 1574"/>
                <a:gd name="T155" fmla="*/ 1574 w 1574"/>
                <a:gd name="T156" fmla="*/ 1574 h 157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74" h="1574">
                  <a:moveTo>
                    <a:pt x="1574" y="786"/>
                  </a:moveTo>
                  <a:lnTo>
                    <a:pt x="1573" y="746"/>
                  </a:lnTo>
                  <a:lnTo>
                    <a:pt x="1569" y="707"/>
                  </a:lnTo>
                  <a:lnTo>
                    <a:pt x="1564" y="667"/>
                  </a:lnTo>
                  <a:lnTo>
                    <a:pt x="1558" y="628"/>
                  </a:lnTo>
                  <a:lnTo>
                    <a:pt x="1550" y="591"/>
                  </a:lnTo>
                  <a:lnTo>
                    <a:pt x="1538" y="553"/>
                  </a:lnTo>
                  <a:lnTo>
                    <a:pt x="1527" y="516"/>
                  </a:lnTo>
                  <a:lnTo>
                    <a:pt x="1512" y="480"/>
                  </a:lnTo>
                  <a:lnTo>
                    <a:pt x="1496" y="446"/>
                  </a:lnTo>
                  <a:lnTo>
                    <a:pt x="1480" y="411"/>
                  </a:lnTo>
                  <a:lnTo>
                    <a:pt x="1460" y="379"/>
                  </a:lnTo>
                  <a:lnTo>
                    <a:pt x="1439" y="348"/>
                  </a:lnTo>
                  <a:lnTo>
                    <a:pt x="1418" y="317"/>
                  </a:lnTo>
                  <a:lnTo>
                    <a:pt x="1395" y="286"/>
                  </a:lnTo>
                  <a:lnTo>
                    <a:pt x="1369" y="258"/>
                  </a:lnTo>
                  <a:lnTo>
                    <a:pt x="1343" y="230"/>
                  </a:lnTo>
                  <a:lnTo>
                    <a:pt x="1317" y="204"/>
                  </a:lnTo>
                  <a:lnTo>
                    <a:pt x="1287" y="180"/>
                  </a:lnTo>
                  <a:lnTo>
                    <a:pt x="1258" y="157"/>
                  </a:lnTo>
                  <a:lnTo>
                    <a:pt x="1227" y="134"/>
                  </a:lnTo>
                  <a:lnTo>
                    <a:pt x="1194" y="114"/>
                  </a:lnTo>
                  <a:lnTo>
                    <a:pt x="1162" y="95"/>
                  </a:lnTo>
                  <a:lnTo>
                    <a:pt x="1127" y="77"/>
                  </a:lnTo>
                  <a:lnTo>
                    <a:pt x="1093" y="62"/>
                  </a:lnTo>
                  <a:lnTo>
                    <a:pt x="1057" y="48"/>
                  </a:lnTo>
                  <a:lnTo>
                    <a:pt x="1021" y="36"/>
                  </a:lnTo>
                  <a:lnTo>
                    <a:pt x="984" y="25"/>
                  </a:lnTo>
                  <a:lnTo>
                    <a:pt x="946" y="17"/>
                  </a:lnTo>
                  <a:lnTo>
                    <a:pt x="907" y="8"/>
                  </a:lnTo>
                  <a:lnTo>
                    <a:pt x="868" y="4"/>
                  </a:lnTo>
                  <a:lnTo>
                    <a:pt x="827" y="0"/>
                  </a:lnTo>
                  <a:lnTo>
                    <a:pt x="787" y="0"/>
                  </a:lnTo>
                  <a:lnTo>
                    <a:pt x="746" y="0"/>
                  </a:lnTo>
                  <a:lnTo>
                    <a:pt x="707" y="4"/>
                  </a:lnTo>
                  <a:lnTo>
                    <a:pt x="667" y="8"/>
                  </a:lnTo>
                  <a:lnTo>
                    <a:pt x="628" y="17"/>
                  </a:lnTo>
                  <a:lnTo>
                    <a:pt x="591" y="25"/>
                  </a:lnTo>
                  <a:lnTo>
                    <a:pt x="553" y="36"/>
                  </a:lnTo>
                  <a:lnTo>
                    <a:pt x="516" y="48"/>
                  </a:lnTo>
                  <a:lnTo>
                    <a:pt x="480" y="62"/>
                  </a:lnTo>
                  <a:lnTo>
                    <a:pt x="446" y="77"/>
                  </a:lnTo>
                  <a:lnTo>
                    <a:pt x="411" y="95"/>
                  </a:lnTo>
                  <a:lnTo>
                    <a:pt x="379" y="114"/>
                  </a:lnTo>
                  <a:lnTo>
                    <a:pt x="346" y="134"/>
                  </a:lnTo>
                  <a:lnTo>
                    <a:pt x="317" y="157"/>
                  </a:lnTo>
                  <a:lnTo>
                    <a:pt x="286" y="180"/>
                  </a:lnTo>
                  <a:lnTo>
                    <a:pt x="258" y="204"/>
                  </a:lnTo>
                  <a:lnTo>
                    <a:pt x="230" y="230"/>
                  </a:lnTo>
                  <a:lnTo>
                    <a:pt x="204" y="258"/>
                  </a:lnTo>
                  <a:lnTo>
                    <a:pt x="180" y="286"/>
                  </a:lnTo>
                  <a:lnTo>
                    <a:pt x="157" y="317"/>
                  </a:lnTo>
                  <a:lnTo>
                    <a:pt x="134" y="348"/>
                  </a:lnTo>
                  <a:lnTo>
                    <a:pt x="115" y="379"/>
                  </a:lnTo>
                  <a:lnTo>
                    <a:pt x="95" y="411"/>
                  </a:lnTo>
                  <a:lnTo>
                    <a:pt x="77" y="446"/>
                  </a:lnTo>
                  <a:lnTo>
                    <a:pt x="62" y="480"/>
                  </a:lnTo>
                  <a:lnTo>
                    <a:pt x="48" y="516"/>
                  </a:lnTo>
                  <a:lnTo>
                    <a:pt x="35" y="553"/>
                  </a:lnTo>
                  <a:lnTo>
                    <a:pt x="25" y="591"/>
                  </a:lnTo>
                  <a:lnTo>
                    <a:pt x="17" y="628"/>
                  </a:lnTo>
                  <a:lnTo>
                    <a:pt x="9" y="667"/>
                  </a:lnTo>
                  <a:lnTo>
                    <a:pt x="4" y="707"/>
                  </a:lnTo>
                  <a:lnTo>
                    <a:pt x="0" y="746"/>
                  </a:lnTo>
                  <a:lnTo>
                    <a:pt x="0" y="786"/>
                  </a:lnTo>
                  <a:lnTo>
                    <a:pt x="0" y="827"/>
                  </a:lnTo>
                  <a:lnTo>
                    <a:pt x="4" y="868"/>
                  </a:lnTo>
                  <a:lnTo>
                    <a:pt x="9" y="907"/>
                  </a:lnTo>
                  <a:lnTo>
                    <a:pt x="17" y="945"/>
                  </a:lnTo>
                  <a:lnTo>
                    <a:pt x="25" y="984"/>
                  </a:lnTo>
                  <a:lnTo>
                    <a:pt x="35" y="1021"/>
                  </a:lnTo>
                  <a:lnTo>
                    <a:pt x="48" y="1057"/>
                  </a:lnTo>
                  <a:lnTo>
                    <a:pt x="62" y="1093"/>
                  </a:lnTo>
                  <a:lnTo>
                    <a:pt x="77" y="1127"/>
                  </a:lnTo>
                  <a:lnTo>
                    <a:pt x="95" y="1162"/>
                  </a:lnTo>
                  <a:lnTo>
                    <a:pt x="115" y="1194"/>
                  </a:lnTo>
                  <a:lnTo>
                    <a:pt x="134" y="1227"/>
                  </a:lnTo>
                  <a:lnTo>
                    <a:pt x="157" y="1258"/>
                  </a:lnTo>
                  <a:lnTo>
                    <a:pt x="180" y="1287"/>
                  </a:lnTo>
                  <a:lnTo>
                    <a:pt x="204" y="1317"/>
                  </a:lnTo>
                  <a:lnTo>
                    <a:pt x="230" y="1343"/>
                  </a:lnTo>
                  <a:lnTo>
                    <a:pt x="258" y="1369"/>
                  </a:lnTo>
                  <a:lnTo>
                    <a:pt x="286" y="1393"/>
                  </a:lnTo>
                  <a:lnTo>
                    <a:pt x="317" y="1418"/>
                  </a:lnTo>
                  <a:lnTo>
                    <a:pt x="346" y="1439"/>
                  </a:lnTo>
                  <a:lnTo>
                    <a:pt x="379" y="1460"/>
                  </a:lnTo>
                  <a:lnTo>
                    <a:pt x="411" y="1478"/>
                  </a:lnTo>
                  <a:lnTo>
                    <a:pt x="446" y="1496"/>
                  </a:lnTo>
                  <a:lnTo>
                    <a:pt x="480" y="1512"/>
                  </a:lnTo>
                  <a:lnTo>
                    <a:pt x="516" y="1525"/>
                  </a:lnTo>
                  <a:lnTo>
                    <a:pt x="553" y="1538"/>
                  </a:lnTo>
                  <a:lnTo>
                    <a:pt x="591" y="1548"/>
                  </a:lnTo>
                  <a:lnTo>
                    <a:pt x="628" y="1558"/>
                  </a:lnTo>
                  <a:lnTo>
                    <a:pt x="667" y="1565"/>
                  </a:lnTo>
                  <a:lnTo>
                    <a:pt x="707" y="1569"/>
                  </a:lnTo>
                  <a:lnTo>
                    <a:pt x="746" y="1573"/>
                  </a:lnTo>
                  <a:lnTo>
                    <a:pt x="787" y="1574"/>
                  </a:lnTo>
                  <a:lnTo>
                    <a:pt x="827" y="1573"/>
                  </a:lnTo>
                  <a:lnTo>
                    <a:pt x="868" y="1569"/>
                  </a:lnTo>
                  <a:lnTo>
                    <a:pt x="907" y="1565"/>
                  </a:lnTo>
                  <a:lnTo>
                    <a:pt x="946" y="1558"/>
                  </a:lnTo>
                  <a:lnTo>
                    <a:pt x="984" y="1548"/>
                  </a:lnTo>
                  <a:lnTo>
                    <a:pt x="1021" y="1538"/>
                  </a:lnTo>
                  <a:lnTo>
                    <a:pt x="1057" y="1525"/>
                  </a:lnTo>
                  <a:lnTo>
                    <a:pt x="1093" y="1512"/>
                  </a:lnTo>
                  <a:lnTo>
                    <a:pt x="1127" y="1496"/>
                  </a:lnTo>
                  <a:lnTo>
                    <a:pt x="1162" y="1478"/>
                  </a:lnTo>
                  <a:lnTo>
                    <a:pt x="1194" y="1460"/>
                  </a:lnTo>
                  <a:lnTo>
                    <a:pt x="1227" y="1439"/>
                  </a:lnTo>
                  <a:lnTo>
                    <a:pt x="1258" y="1418"/>
                  </a:lnTo>
                  <a:lnTo>
                    <a:pt x="1287" y="1393"/>
                  </a:lnTo>
                  <a:lnTo>
                    <a:pt x="1317" y="1369"/>
                  </a:lnTo>
                  <a:lnTo>
                    <a:pt x="1343" y="1343"/>
                  </a:lnTo>
                  <a:lnTo>
                    <a:pt x="1369" y="1317"/>
                  </a:lnTo>
                  <a:lnTo>
                    <a:pt x="1395" y="1287"/>
                  </a:lnTo>
                  <a:lnTo>
                    <a:pt x="1418" y="1258"/>
                  </a:lnTo>
                  <a:lnTo>
                    <a:pt x="1439" y="1227"/>
                  </a:lnTo>
                  <a:lnTo>
                    <a:pt x="1460" y="1194"/>
                  </a:lnTo>
                  <a:lnTo>
                    <a:pt x="1480" y="1162"/>
                  </a:lnTo>
                  <a:lnTo>
                    <a:pt x="1496" y="1127"/>
                  </a:lnTo>
                  <a:lnTo>
                    <a:pt x="1512" y="1093"/>
                  </a:lnTo>
                  <a:lnTo>
                    <a:pt x="1527" y="1057"/>
                  </a:lnTo>
                  <a:lnTo>
                    <a:pt x="1538" y="1021"/>
                  </a:lnTo>
                  <a:lnTo>
                    <a:pt x="1550" y="984"/>
                  </a:lnTo>
                  <a:lnTo>
                    <a:pt x="1558" y="945"/>
                  </a:lnTo>
                  <a:lnTo>
                    <a:pt x="1564" y="907"/>
                  </a:lnTo>
                  <a:lnTo>
                    <a:pt x="1569" y="868"/>
                  </a:lnTo>
                  <a:lnTo>
                    <a:pt x="1573" y="827"/>
                  </a:lnTo>
                  <a:lnTo>
                    <a:pt x="1574" y="786"/>
                  </a:lnTo>
                  <a:lnTo>
                    <a:pt x="1563" y="786"/>
                  </a:lnTo>
                  <a:lnTo>
                    <a:pt x="1563" y="747"/>
                  </a:lnTo>
                  <a:lnTo>
                    <a:pt x="1560" y="708"/>
                  </a:lnTo>
                  <a:lnTo>
                    <a:pt x="1555" y="669"/>
                  </a:lnTo>
                  <a:lnTo>
                    <a:pt x="1548" y="630"/>
                  </a:lnTo>
                  <a:lnTo>
                    <a:pt x="1538" y="592"/>
                  </a:lnTo>
                  <a:lnTo>
                    <a:pt x="1529" y="557"/>
                  </a:lnTo>
                  <a:lnTo>
                    <a:pt x="1517" y="521"/>
                  </a:lnTo>
                  <a:lnTo>
                    <a:pt x="1502" y="485"/>
                  </a:lnTo>
                  <a:lnTo>
                    <a:pt x="1488" y="450"/>
                  </a:lnTo>
                  <a:lnTo>
                    <a:pt x="1470" y="416"/>
                  </a:lnTo>
                  <a:lnTo>
                    <a:pt x="1452" y="384"/>
                  </a:lnTo>
                  <a:lnTo>
                    <a:pt x="1431" y="353"/>
                  </a:lnTo>
                  <a:lnTo>
                    <a:pt x="1409" y="322"/>
                  </a:lnTo>
                  <a:lnTo>
                    <a:pt x="1387" y="292"/>
                  </a:lnTo>
                  <a:lnTo>
                    <a:pt x="1362" y="265"/>
                  </a:lnTo>
                  <a:lnTo>
                    <a:pt x="1336" y="238"/>
                  </a:lnTo>
                  <a:lnTo>
                    <a:pt x="1308" y="212"/>
                  </a:lnTo>
                  <a:lnTo>
                    <a:pt x="1281" y="188"/>
                  </a:lnTo>
                  <a:lnTo>
                    <a:pt x="1251" y="165"/>
                  </a:lnTo>
                  <a:lnTo>
                    <a:pt x="1222" y="144"/>
                  </a:lnTo>
                  <a:lnTo>
                    <a:pt x="1189" y="123"/>
                  </a:lnTo>
                  <a:lnTo>
                    <a:pt x="1157" y="105"/>
                  </a:lnTo>
                  <a:lnTo>
                    <a:pt x="1124" y="87"/>
                  </a:lnTo>
                  <a:lnTo>
                    <a:pt x="1090" y="72"/>
                  </a:lnTo>
                  <a:lnTo>
                    <a:pt x="1054" y="57"/>
                  </a:lnTo>
                  <a:lnTo>
                    <a:pt x="1018" y="46"/>
                  </a:lnTo>
                  <a:lnTo>
                    <a:pt x="981" y="35"/>
                  </a:lnTo>
                  <a:lnTo>
                    <a:pt x="943" y="26"/>
                  </a:lnTo>
                  <a:lnTo>
                    <a:pt x="906" y="20"/>
                  </a:lnTo>
                  <a:lnTo>
                    <a:pt x="866" y="15"/>
                  </a:lnTo>
                  <a:lnTo>
                    <a:pt x="827" y="12"/>
                  </a:lnTo>
                  <a:lnTo>
                    <a:pt x="787" y="10"/>
                  </a:lnTo>
                  <a:lnTo>
                    <a:pt x="747" y="12"/>
                  </a:lnTo>
                  <a:lnTo>
                    <a:pt x="708" y="15"/>
                  </a:lnTo>
                  <a:lnTo>
                    <a:pt x="669" y="20"/>
                  </a:lnTo>
                  <a:lnTo>
                    <a:pt x="630" y="26"/>
                  </a:lnTo>
                  <a:lnTo>
                    <a:pt x="592" y="35"/>
                  </a:lnTo>
                  <a:lnTo>
                    <a:pt x="557" y="46"/>
                  </a:lnTo>
                  <a:lnTo>
                    <a:pt x="521" y="57"/>
                  </a:lnTo>
                  <a:lnTo>
                    <a:pt x="485" y="72"/>
                  </a:lnTo>
                  <a:lnTo>
                    <a:pt x="451" y="87"/>
                  </a:lnTo>
                  <a:lnTo>
                    <a:pt x="416" y="105"/>
                  </a:lnTo>
                  <a:lnTo>
                    <a:pt x="384" y="123"/>
                  </a:lnTo>
                  <a:lnTo>
                    <a:pt x="353" y="144"/>
                  </a:lnTo>
                  <a:lnTo>
                    <a:pt x="322" y="165"/>
                  </a:lnTo>
                  <a:lnTo>
                    <a:pt x="292" y="188"/>
                  </a:lnTo>
                  <a:lnTo>
                    <a:pt x="265" y="212"/>
                  </a:lnTo>
                  <a:lnTo>
                    <a:pt x="239" y="238"/>
                  </a:lnTo>
                  <a:lnTo>
                    <a:pt x="212" y="265"/>
                  </a:lnTo>
                  <a:lnTo>
                    <a:pt x="188" y="292"/>
                  </a:lnTo>
                  <a:lnTo>
                    <a:pt x="165" y="322"/>
                  </a:lnTo>
                  <a:lnTo>
                    <a:pt x="142" y="353"/>
                  </a:lnTo>
                  <a:lnTo>
                    <a:pt x="123" y="384"/>
                  </a:lnTo>
                  <a:lnTo>
                    <a:pt x="105" y="416"/>
                  </a:lnTo>
                  <a:lnTo>
                    <a:pt x="87" y="450"/>
                  </a:lnTo>
                  <a:lnTo>
                    <a:pt x="72" y="485"/>
                  </a:lnTo>
                  <a:lnTo>
                    <a:pt x="58" y="521"/>
                  </a:lnTo>
                  <a:lnTo>
                    <a:pt x="44" y="557"/>
                  </a:lnTo>
                  <a:lnTo>
                    <a:pt x="35" y="592"/>
                  </a:lnTo>
                  <a:lnTo>
                    <a:pt x="27" y="630"/>
                  </a:lnTo>
                  <a:lnTo>
                    <a:pt x="20" y="669"/>
                  </a:lnTo>
                  <a:lnTo>
                    <a:pt x="15" y="708"/>
                  </a:lnTo>
                  <a:lnTo>
                    <a:pt x="12" y="747"/>
                  </a:lnTo>
                  <a:lnTo>
                    <a:pt x="10" y="786"/>
                  </a:lnTo>
                  <a:lnTo>
                    <a:pt x="12" y="827"/>
                  </a:lnTo>
                  <a:lnTo>
                    <a:pt x="15" y="866"/>
                  </a:lnTo>
                  <a:lnTo>
                    <a:pt x="20" y="906"/>
                  </a:lnTo>
                  <a:lnTo>
                    <a:pt x="27" y="943"/>
                  </a:lnTo>
                  <a:lnTo>
                    <a:pt x="35" y="981"/>
                  </a:lnTo>
                  <a:lnTo>
                    <a:pt x="44" y="1018"/>
                  </a:lnTo>
                  <a:lnTo>
                    <a:pt x="58" y="1054"/>
                  </a:lnTo>
                  <a:lnTo>
                    <a:pt x="72" y="1088"/>
                  </a:lnTo>
                  <a:lnTo>
                    <a:pt x="87" y="1124"/>
                  </a:lnTo>
                  <a:lnTo>
                    <a:pt x="105" y="1157"/>
                  </a:lnTo>
                  <a:lnTo>
                    <a:pt x="123" y="1189"/>
                  </a:lnTo>
                  <a:lnTo>
                    <a:pt x="142" y="1220"/>
                  </a:lnTo>
                  <a:lnTo>
                    <a:pt x="165" y="1251"/>
                  </a:lnTo>
                  <a:lnTo>
                    <a:pt x="188" y="1281"/>
                  </a:lnTo>
                  <a:lnTo>
                    <a:pt x="212" y="1308"/>
                  </a:lnTo>
                  <a:lnTo>
                    <a:pt x="239" y="1336"/>
                  </a:lnTo>
                  <a:lnTo>
                    <a:pt x="265" y="1362"/>
                  </a:lnTo>
                  <a:lnTo>
                    <a:pt x="292" y="1387"/>
                  </a:lnTo>
                  <a:lnTo>
                    <a:pt x="322" y="1410"/>
                  </a:lnTo>
                  <a:lnTo>
                    <a:pt x="353" y="1431"/>
                  </a:lnTo>
                  <a:lnTo>
                    <a:pt x="384" y="1450"/>
                  </a:lnTo>
                  <a:lnTo>
                    <a:pt x="416" y="1470"/>
                  </a:lnTo>
                  <a:lnTo>
                    <a:pt x="451" y="1486"/>
                  </a:lnTo>
                  <a:lnTo>
                    <a:pt x="485" y="1503"/>
                  </a:lnTo>
                  <a:lnTo>
                    <a:pt x="521" y="1516"/>
                  </a:lnTo>
                  <a:lnTo>
                    <a:pt x="557" y="1529"/>
                  </a:lnTo>
                  <a:lnTo>
                    <a:pt x="592" y="1538"/>
                  </a:lnTo>
                  <a:lnTo>
                    <a:pt x="630" y="1548"/>
                  </a:lnTo>
                  <a:lnTo>
                    <a:pt x="669" y="1555"/>
                  </a:lnTo>
                  <a:lnTo>
                    <a:pt x="708" y="1560"/>
                  </a:lnTo>
                  <a:lnTo>
                    <a:pt x="747" y="1563"/>
                  </a:lnTo>
                  <a:lnTo>
                    <a:pt x="787" y="1563"/>
                  </a:lnTo>
                  <a:lnTo>
                    <a:pt x="827" y="1563"/>
                  </a:lnTo>
                  <a:lnTo>
                    <a:pt x="866" y="1560"/>
                  </a:lnTo>
                  <a:lnTo>
                    <a:pt x="906" y="1555"/>
                  </a:lnTo>
                  <a:lnTo>
                    <a:pt x="943" y="1548"/>
                  </a:lnTo>
                  <a:lnTo>
                    <a:pt x="981" y="1538"/>
                  </a:lnTo>
                  <a:lnTo>
                    <a:pt x="1018" y="1529"/>
                  </a:lnTo>
                  <a:lnTo>
                    <a:pt x="1054" y="1516"/>
                  </a:lnTo>
                  <a:lnTo>
                    <a:pt x="1090" y="1503"/>
                  </a:lnTo>
                  <a:lnTo>
                    <a:pt x="1124" y="1486"/>
                  </a:lnTo>
                  <a:lnTo>
                    <a:pt x="1157" y="1470"/>
                  </a:lnTo>
                  <a:lnTo>
                    <a:pt x="1189" y="1450"/>
                  </a:lnTo>
                  <a:lnTo>
                    <a:pt x="1222" y="1431"/>
                  </a:lnTo>
                  <a:lnTo>
                    <a:pt x="1251" y="1410"/>
                  </a:lnTo>
                  <a:lnTo>
                    <a:pt x="1281" y="1387"/>
                  </a:lnTo>
                  <a:lnTo>
                    <a:pt x="1308" y="1362"/>
                  </a:lnTo>
                  <a:lnTo>
                    <a:pt x="1336" y="1336"/>
                  </a:lnTo>
                  <a:lnTo>
                    <a:pt x="1362" y="1308"/>
                  </a:lnTo>
                  <a:lnTo>
                    <a:pt x="1387" y="1281"/>
                  </a:lnTo>
                  <a:lnTo>
                    <a:pt x="1409" y="1251"/>
                  </a:lnTo>
                  <a:lnTo>
                    <a:pt x="1431" y="1220"/>
                  </a:lnTo>
                  <a:lnTo>
                    <a:pt x="1452" y="1189"/>
                  </a:lnTo>
                  <a:lnTo>
                    <a:pt x="1470" y="1157"/>
                  </a:lnTo>
                  <a:lnTo>
                    <a:pt x="1488" y="1124"/>
                  </a:lnTo>
                  <a:lnTo>
                    <a:pt x="1502" y="1088"/>
                  </a:lnTo>
                  <a:lnTo>
                    <a:pt x="1517" y="1054"/>
                  </a:lnTo>
                  <a:lnTo>
                    <a:pt x="1529" y="1018"/>
                  </a:lnTo>
                  <a:lnTo>
                    <a:pt x="1538" y="981"/>
                  </a:lnTo>
                  <a:lnTo>
                    <a:pt x="1548" y="943"/>
                  </a:lnTo>
                  <a:lnTo>
                    <a:pt x="1555" y="906"/>
                  </a:lnTo>
                  <a:lnTo>
                    <a:pt x="1560" y="866"/>
                  </a:lnTo>
                  <a:lnTo>
                    <a:pt x="1563" y="827"/>
                  </a:lnTo>
                  <a:lnTo>
                    <a:pt x="1563" y="786"/>
                  </a:lnTo>
                  <a:lnTo>
                    <a:pt x="1574" y="786"/>
                  </a:lnTo>
                  <a:close/>
                </a:path>
              </a:pathLst>
            </a:custGeom>
            <a:solidFill>
              <a:srgbClr val="68C2FF"/>
            </a:solidFill>
            <a:ln w="9525">
              <a:noFill/>
              <a:round/>
              <a:headEnd/>
              <a:tailEnd/>
            </a:ln>
          </p:spPr>
          <p:txBody>
            <a:bodyPr/>
            <a:lstStyle/>
            <a:p>
              <a:endParaRPr lang="en-US"/>
            </a:p>
          </p:txBody>
        </p:sp>
        <p:sp>
          <p:nvSpPr>
            <p:cNvPr id="50238" name="Freeform 62"/>
            <p:cNvSpPr>
              <a:spLocks/>
            </p:cNvSpPr>
            <p:nvPr/>
          </p:nvSpPr>
          <p:spPr bwMode="auto">
            <a:xfrm>
              <a:off x="2757311" y="2008166"/>
              <a:ext cx="2206978" cy="2481262"/>
            </a:xfrm>
            <a:custGeom>
              <a:avLst/>
              <a:gdLst>
                <a:gd name="T0" fmla="*/ 2147483647 w 1564"/>
                <a:gd name="T1" fmla="*/ 2147483647 h 1563"/>
                <a:gd name="T2" fmla="*/ 2147483647 w 1564"/>
                <a:gd name="T3" fmla="*/ 2147483647 h 1563"/>
                <a:gd name="T4" fmla="*/ 2147483647 w 1564"/>
                <a:gd name="T5" fmla="*/ 2147483647 h 1563"/>
                <a:gd name="T6" fmla="*/ 2147483647 w 1564"/>
                <a:gd name="T7" fmla="*/ 2147483647 h 1563"/>
                <a:gd name="T8" fmla="*/ 2147483647 w 1564"/>
                <a:gd name="T9" fmla="*/ 2147483647 h 1563"/>
                <a:gd name="T10" fmla="*/ 2147483647 w 1564"/>
                <a:gd name="T11" fmla="*/ 2147483647 h 1563"/>
                <a:gd name="T12" fmla="*/ 2147483647 w 1564"/>
                <a:gd name="T13" fmla="*/ 2147483647 h 1563"/>
                <a:gd name="T14" fmla="*/ 2147483647 w 1564"/>
                <a:gd name="T15" fmla="*/ 2147483647 h 1563"/>
                <a:gd name="T16" fmla="*/ 2147483647 w 1564"/>
                <a:gd name="T17" fmla="*/ 2147483647 h 1563"/>
                <a:gd name="T18" fmla="*/ 2147483647 w 1564"/>
                <a:gd name="T19" fmla="*/ 2147483647 h 1563"/>
                <a:gd name="T20" fmla="*/ 2147483647 w 1564"/>
                <a:gd name="T21" fmla="*/ 2147483647 h 1563"/>
                <a:gd name="T22" fmla="*/ 2147483647 w 1564"/>
                <a:gd name="T23" fmla="*/ 2147483647 h 1563"/>
                <a:gd name="T24" fmla="*/ 0 w 1564"/>
                <a:gd name="T25" fmla="*/ 2147483647 h 1563"/>
                <a:gd name="T26" fmla="*/ 2147483647 w 1564"/>
                <a:gd name="T27" fmla="*/ 2147483647 h 1563"/>
                <a:gd name="T28" fmla="*/ 2147483647 w 1564"/>
                <a:gd name="T29" fmla="*/ 2147483647 h 1563"/>
                <a:gd name="T30" fmla="*/ 2147483647 w 1564"/>
                <a:gd name="T31" fmla="*/ 2147483647 h 1563"/>
                <a:gd name="T32" fmla="*/ 2147483647 w 1564"/>
                <a:gd name="T33" fmla="*/ 2147483647 h 1563"/>
                <a:gd name="T34" fmla="*/ 2147483647 w 1564"/>
                <a:gd name="T35" fmla="*/ 2147483647 h 1563"/>
                <a:gd name="T36" fmla="*/ 2147483647 w 1564"/>
                <a:gd name="T37" fmla="*/ 2147483647 h 1563"/>
                <a:gd name="T38" fmla="*/ 2147483647 w 1564"/>
                <a:gd name="T39" fmla="*/ 2147483647 h 1563"/>
                <a:gd name="T40" fmla="*/ 2147483647 w 1564"/>
                <a:gd name="T41" fmla="*/ 2147483647 h 1563"/>
                <a:gd name="T42" fmla="*/ 2147483647 w 1564"/>
                <a:gd name="T43" fmla="*/ 2147483647 h 1563"/>
                <a:gd name="T44" fmla="*/ 2147483647 w 1564"/>
                <a:gd name="T45" fmla="*/ 2147483647 h 1563"/>
                <a:gd name="T46" fmla="*/ 2147483647 w 1564"/>
                <a:gd name="T47" fmla="*/ 2147483647 h 1563"/>
                <a:gd name="T48" fmla="*/ 2147483647 w 1564"/>
                <a:gd name="T49" fmla="*/ 2147483647 h 1563"/>
                <a:gd name="T50" fmla="*/ 2147483647 w 1564"/>
                <a:gd name="T51" fmla="*/ 2147483647 h 1563"/>
                <a:gd name="T52" fmla="*/ 2147483647 w 1564"/>
                <a:gd name="T53" fmla="*/ 2147483647 h 1563"/>
                <a:gd name="T54" fmla="*/ 2147483647 w 1564"/>
                <a:gd name="T55" fmla="*/ 2147483647 h 1563"/>
                <a:gd name="T56" fmla="*/ 2147483647 w 1564"/>
                <a:gd name="T57" fmla="*/ 2147483647 h 1563"/>
                <a:gd name="T58" fmla="*/ 2147483647 w 1564"/>
                <a:gd name="T59" fmla="*/ 2147483647 h 1563"/>
                <a:gd name="T60" fmla="*/ 2147483647 w 1564"/>
                <a:gd name="T61" fmla="*/ 2147483647 h 1563"/>
                <a:gd name="T62" fmla="*/ 2147483647 w 1564"/>
                <a:gd name="T63" fmla="*/ 2147483647 h 1563"/>
                <a:gd name="T64" fmla="*/ 2147483647 w 1564"/>
                <a:gd name="T65" fmla="*/ 2147483647 h 1563"/>
                <a:gd name="T66" fmla="*/ 2147483647 w 1564"/>
                <a:gd name="T67" fmla="*/ 2147483647 h 1563"/>
                <a:gd name="T68" fmla="*/ 2147483647 w 1564"/>
                <a:gd name="T69" fmla="*/ 2147483647 h 1563"/>
                <a:gd name="T70" fmla="*/ 2147483647 w 1564"/>
                <a:gd name="T71" fmla="*/ 2147483647 h 1563"/>
                <a:gd name="T72" fmla="*/ 2147483647 w 1564"/>
                <a:gd name="T73" fmla="*/ 2147483647 h 1563"/>
                <a:gd name="T74" fmla="*/ 2147483647 w 1564"/>
                <a:gd name="T75" fmla="*/ 2147483647 h 1563"/>
                <a:gd name="T76" fmla="*/ 2147483647 w 1564"/>
                <a:gd name="T77" fmla="*/ 2147483647 h 1563"/>
                <a:gd name="T78" fmla="*/ 2147483647 w 1564"/>
                <a:gd name="T79" fmla="*/ 2147483647 h 1563"/>
                <a:gd name="T80" fmla="*/ 2147483647 w 1564"/>
                <a:gd name="T81" fmla="*/ 2147483647 h 1563"/>
                <a:gd name="T82" fmla="*/ 2147483647 w 1564"/>
                <a:gd name="T83" fmla="*/ 2147483647 h 1563"/>
                <a:gd name="T84" fmla="*/ 2147483647 w 1564"/>
                <a:gd name="T85" fmla="*/ 2147483647 h 1563"/>
                <a:gd name="T86" fmla="*/ 2147483647 w 1564"/>
                <a:gd name="T87" fmla="*/ 2147483647 h 1563"/>
                <a:gd name="T88" fmla="*/ 2147483647 w 1564"/>
                <a:gd name="T89" fmla="*/ 2147483647 h 1563"/>
                <a:gd name="T90" fmla="*/ 2147483647 w 1564"/>
                <a:gd name="T91" fmla="*/ 2147483647 h 1563"/>
                <a:gd name="T92" fmla="*/ 2147483647 w 1564"/>
                <a:gd name="T93" fmla="*/ 2147483647 h 1563"/>
                <a:gd name="T94" fmla="*/ 2147483647 w 1564"/>
                <a:gd name="T95" fmla="*/ 2147483647 h 1563"/>
                <a:gd name="T96" fmla="*/ 2147483647 w 1564"/>
                <a:gd name="T97" fmla="*/ 2147483647 h 1563"/>
                <a:gd name="T98" fmla="*/ 2147483647 w 1564"/>
                <a:gd name="T99" fmla="*/ 2147483647 h 1563"/>
                <a:gd name="T100" fmla="*/ 2147483647 w 1564"/>
                <a:gd name="T101" fmla="*/ 2147483647 h 15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64"/>
                <a:gd name="T154" fmla="*/ 0 h 1563"/>
                <a:gd name="T155" fmla="*/ 1564 w 1564"/>
                <a:gd name="T156" fmla="*/ 1563 h 15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64" h="1563">
                  <a:moveTo>
                    <a:pt x="1564" y="781"/>
                  </a:moveTo>
                  <a:lnTo>
                    <a:pt x="1563" y="742"/>
                  </a:lnTo>
                  <a:lnTo>
                    <a:pt x="1559" y="702"/>
                  </a:lnTo>
                  <a:lnTo>
                    <a:pt x="1555" y="662"/>
                  </a:lnTo>
                  <a:lnTo>
                    <a:pt x="1548" y="625"/>
                  </a:lnTo>
                  <a:lnTo>
                    <a:pt x="1540" y="586"/>
                  </a:lnTo>
                  <a:lnTo>
                    <a:pt x="1528" y="550"/>
                  </a:lnTo>
                  <a:lnTo>
                    <a:pt x="1517" y="512"/>
                  </a:lnTo>
                  <a:lnTo>
                    <a:pt x="1502" y="478"/>
                  </a:lnTo>
                  <a:lnTo>
                    <a:pt x="1486" y="442"/>
                  </a:lnTo>
                  <a:lnTo>
                    <a:pt x="1470" y="410"/>
                  </a:lnTo>
                  <a:lnTo>
                    <a:pt x="1450" y="377"/>
                  </a:lnTo>
                  <a:lnTo>
                    <a:pt x="1431" y="344"/>
                  </a:lnTo>
                  <a:lnTo>
                    <a:pt x="1408" y="315"/>
                  </a:lnTo>
                  <a:lnTo>
                    <a:pt x="1385" y="284"/>
                  </a:lnTo>
                  <a:lnTo>
                    <a:pt x="1360" y="256"/>
                  </a:lnTo>
                  <a:lnTo>
                    <a:pt x="1334" y="229"/>
                  </a:lnTo>
                  <a:lnTo>
                    <a:pt x="1308" y="204"/>
                  </a:lnTo>
                  <a:lnTo>
                    <a:pt x="1279" y="178"/>
                  </a:lnTo>
                  <a:lnTo>
                    <a:pt x="1250" y="155"/>
                  </a:lnTo>
                  <a:lnTo>
                    <a:pt x="1219" y="134"/>
                  </a:lnTo>
                  <a:lnTo>
                    <a:pt x="1188" y="113"/>
                  </a:lnTo>
                  <a:lnTo>
                    <a:pt x="1155" y="95"/>
                  </a:lnTo>
                  <a:lnTo>
                    <a:pt x="1121" y="77"/>
                  </a:lnTo>
                  <a:lnTo>
                    <a:pt x="1086" y="62"/>
                  </a:lnTo>
                  <a:lnTo>
                    <a:pt x="1051" y="47"/>
                  </a:lnTo>
                  <a:lnTo>
                    <a:pt x="1015" y="36"/>
                  </a:lnTo>
                  <a:lnTo>
                    <a:pt x="977" y="25"/>
                  </a:lnTo>
                  <a:lnTo>
                    <a:pt x="940" y="17"/>
                  </a:lnTo>
                  <a:lnTo>
                    <a:pt x="901" y="10"/>
                  </a:lnTo>
                  <a:lnTo>
                    <a:pt x="861" y="5"/>
                  </a:lnTo>
                  <a:lnTo>
                    <a:pt x="822" y="2"/>
                  </a:lnTo>
                  <a:lnTo>
                    <a:pt x="782" y="0"/>
                  </a:lnTo>
                  <a:lnTo>
                    <a:pt x="742" y="2"/>
                  </a:lnTo>
                  <a:lnTo>
                    <a:pt x="702" y="5"/>
                  </a:lnTo>
                  <a:lnTo>
                    <a:pt x="662" y="10"/>
                  </a:lnTo>
                  <a:lnTo>
                    <a:pt x="625" y="17"/>
                  </a:lnTo>
                  <a:lnTo>
                    <a:pt x="586" y="25"/>
                  </a:lnTo>
                  <a:lnTo>
                    <a:pt x="550" y="36"/>
                  </a:lnTo>
                  <a:lnTo>
                    <a:pt x="512" y="47"/>
                  </a:lnTo>
                  <a:lnTo>
                    <a:pt x="478" y="62"/>
                  </a:lnTo>
                  <a:lnTo>
                    <a:pt x="442" y="77"/>
                  </a:lnTo>
                  <a:lnTo>
                    <a:pt x="410" y="95"/>
                  </a:lnTo>
                  <a:lnTo>
                    <a:pt x="377" y="113"/>
                  </a:lnTo>
                  <a:lnTo>
                    <a:pt x="344" y="134"/>
                  </a:lnTo>
                  <a:lnTo>
                    <a:pt x="313" y="155"/>
                  </a:lnTo>
                  <a:lnTo>
                    <a:pt x="284" y="178"/>
                  </a:lnTo>
                  <a:lnTo>
                    <a:pt x="256" y="204"/>
                  </a:lnTo>
                  <a:lnTo>
                    <a:pt x="229" y="229"/>
                  </a:lnTo>
                  <a:lnTo>
                    <a:pt x="203" y="256"/>
                  </a:lnTo>
                  <a:lnTo>
                    <a:pt x="178" y="284"/>
                  </a:lnTo>
                  <a:lnTo>
                    <a:pt x="155" y="315"/>
                  </a:lnTo>
                  <a:lnTo>
                    <a:pt x="134" y="344"/>
                  </a:lnTo>
                  <a:lnTo>
                    <a:pt x="113" y="377"/>
                  </a:lnTo>
                  <a:lnTo>
                    <a:pt x="95" y="410"/>
                  </a:lnTo>
                  <a:lnTo>
                    <a:pt x="77" y="442"/>
                  </a:lnTo>
                  <a:lnTo>
                    <a:pt x="62" y="478"/>
                  </a:lnTo>
                  <a:lnTo>
                    <a:pt x="48" y="512"/>
                  </a:lnTo>
                  <a:lnTo>
                    <a:pt x="35" y="550"/>
                  </a:lnTo>
                  <a:lnTo>
                    <a:pt x="25" y="586"/>
                  </a:lnTo>
                  <a:lnTo>
                    <a:pt x="17" y="625"/>
                  </a:lnTo>
                  <a:lnTo>
                    <a:pt x="9" y="662"/>
                  </a:lnTo>
                  <a:lnTo>
                    <a:pt x="4" y="702"/>
                  </a:lnTo>
                  <a:lnTo>
                    <a:pt x="2" y="742"/>
                  </a:lnTo>
                  <a:lnTo>
                    <a:pt x="0" y="781"/>
                  </a:lnTo>
                  <a:lnTo>
                    <a:pt x="2" y="822"/>
                  </a:lnTo>
                  <a:lnTo>
                    <a:pt x="4" y="861"/>
                  </a:lnTo>
                  <a:lnTo>
                    <a:pt x="9" y="901"/>
                  </a:lnTo>
                  <a:lnTo>
                    <a:pt x="17" y="940"/>
                  </a:lnTo>
                  <a:lnTo>
                    <a:pt x="25" y="977"/>
                  </a:lnTo>
                  <a:lnTo>
                    <a:pt x="35" y="1015"/>
                  </a:lnTo>
                  <a:lnTo>
                    <a:pt x="48" y="1051"/>
                  </a:lnTo>
                  <a:lnTo>
                    <a:pt x="62" y="1087"/>
                  </a:lnTo>
                  <a:lnTo>
                    <a:pt x="77" y="1121"/>
                  </a:lnTo>
                  <a:lnTo>
                    <a:pt x="95" y="1155"/>
                  </a:lnTo>
                  <a:lnTo>
                    <a:pt x="113" y="1188"/>
                  </a:lnTo>
                  <a:lnTo>
                    <a:pt x="134" y="1219"/>
                  </a:lnTo>
                  <a:lnTo>
                    <a:pt x="155" y="1250"/>
                  </a:lnTo>
                  <a:lnTo>
                    <a:pt x="178" y="1279"/>
                  </a:lnTo>
                  <a:lnTo>
                    <a:pt x="203" y="1307"/>
                  </a:lnTo>
                  <a:lnTo>
                    <a:pt x="229" y="1334"/>
                  </a:lnTo>
                  <a:lnTo>
                    <a:pt x="256" y="1361"/>
                  </a:lnTo>
                  <a:lnTo>
                    <a:pt x="284" y="1385"/>
                  </a:lnTo>
                  <a:lnTo>
                    <a:pt x="313" y="1408"/>
                  </a:lnTo>
                  <a:lnTo>
                    <a:pt x="344" y="1431"/>
                  </a:lnTo>
                  <a:lnTo>
                    <a:pt x="377" y="1450"/>
                  </a:lnTo>
                  <a:lnTo>
                    <a:pt x="410" y="1470"/>
                  </a:lnTo>
                  <a:lnTo>
                    <a:pt x="442" y="1486"/>
                  </a:lnTo>
                  <a:lnTo>
                    <a:pt x="478" y="1502"/>
                  </a:lnTo>
                  <a:lnTo>
                    <a:pt x="512" y="1515"/>
                  </a:lnTo>
                  <a:lnTo>
                    <a:pt x="550" y="1529"/>
                  </a:lnTo>
                  <a:lnTo>
                    <a:pt x="586" y="1538"/>
                  </a:lnTo>
                  <a:lnTo>
                    <a:pt x="625" y="1548"/>
                  </a:lnTo>
                  <a:lnTo>
                    <a:pt x="662" y="1555"/>
                  </a:lnTo>
                  <a:lnTo>
                    <a:pt x="702" y="1560"/>
                  </a:lnTo>
                  <a:lnTo>
                    <a:pt x="742" y="1563"/>
                  </a:lnTo>
                  <a:lnTo>
                    <a:pt x="782" y="1563"/>
                  </a:lnTo>
                  <a:lnTo>
                    <a:pt x="822" y="1563"/>
                  </a:lnTo>
                  <a:lnTo>
                    <a:pt x="861" y="1560"/>
                  </a:lnTo>
                  <a:lnTo>
                    <a:pt x="901" y="1555"/>
                  </a:lnTo>
                  <a:lnTo>
                    <a:pt x="940" y="1548"/>
                  </a:lnTo>
                  <a:lnTo>
                    <a:pt x="977" y="1538"/>
                  </a:lnTo>
                  <a:lnTo>
                    <a:pt x="1015" y="1529"/>
                  </a:lnTo>
                  <a:lnTo>
                    <a:pt x="1051" y="1515"/>
                  </a:lnTo>
                  <a:lnTo>
                    <a:pt x="1086" y="1502"/>
                  </a:lnTo>
                  <a:lnTo>
                    <a:pt x="1121" y="1486"/>
                  </a:lnTo>
                  <a:lnTo>
                    <a:pt x="1155" y="1470"/>
                  </a:lnTo>
                  <a:lnTo>
                    <a:pt x="1188" y="1450"/>
                  </a:lnTo>
                  <a:lnTo>
                    <a:pt x="1219" y="1431"/>
                  </a:lnTo>
                  <a:lnTo>
                    <a:pt x="1250" y="1408"/>
                  </a:lnTo>
                  <a:lnTo>
                    <a:pt x="1279" y="1385"/>
                  </a:lnTo>
                  <a:lnTo>
                    <a:pt x="1308" y="1361"/>
                  </a:lnTo>
                  <a:lnTo>
                    <a:pt x="1334" y="1334"/>
                  </a:lnTo>
                  <a:lnTo>
                    <a:pt x="1360" y="1307"/>
                  </a:lnTo>
                  <a:lnTo>
                    <a:pt x="1385" y="1279"/>
                  </a:lnTo>
                  <a:lnTo>
                    <a:pt x="1408" y="1250"/>
                  </a:lnTo>
                  <a:lnTo>
                    <a:pt x="1431" y="1219"/>
                  </a:lnTo>
                  <a:lnTo>
                    <a:pt x="1450" y="1188"/>
                  </a:lnTo>
                  <a:lnTo>
                    <a:pt x="1470" y="1155"/>
                  </a:lnTo>
                  <a:lnTo>
                    <a:pt x="1486" y="1121"/>
                  </a:lnTo>
                  <a:lnTo>
                    <a:pt x="1502" y="1087"/>
                  </a:lnTo>
                  <a:lnTo>
                    <a:pt x="1517" y="1051"/>
                  </a:lnTo>
                  <a:lnTo>
                    <a:pt x="1528" y="1015"/>
                  </a:lnTo>
                  <a:lnTo>
                    <a:pt x="1540" y="977"/>
                  </a:lnTo>
                  <a:lnTo>
                    <a:pt x="1548" y="940"/>
                  </a:lnTo>
                  <a:lnTo>
                    <a:pt x="1555" y="901"/>
                  </a:lnTo>
                  <a:lnTo>
                    <a:pt x="1559" y="861"/>
                  </a:lnTo>
                  <a:lnTo>
                    <a:pt x="1563" y="822"/>
                  </a:lnTo>
                  <a:lnTo>
                    <a:pt x="1564" y="781"/>
                  </a:lnTo>
                  <a:lnTo>
                    <a:pt x="1553" y="781"/>
                  </a:lnTo>
                  <a:lnTo>
                    <a:pt x="1553" y="742"/>
                  </a:lnTo>
                  <a:lnTo>
                    <a:pt x="1550" y="703"/>
                  </a:lnTo>
                  <a:lnTo>
                    <a:pt x="1545" y="664"/>
                  </a:lnTo>
                  <a:lnTo>
                    <a:pt x="1538" y="627"/>
                  </a:lnTo>
                  <a:lnTo>
                    <a:pt x="1528" y="589"/>
                  </a:lnTo>
                  <a:lnTo>
                    <a:pt x="1519" y="553"/>
                  </a:lnTo>
                  <a:lnTo>
                    <a:pt x="1507" y="517"/>
                  </a:lnTo>
                  <a:lnTo>
                    <a:pt x="1493" y="481"/>
                  </a:lnTo>
                  <a:lnTo>
                    <a:pt x="1478" y="447"/>
                  </a:lnTo>
                  <a:lnTo>
                    <a:pt x="1460" y="414"/>
                  </a:lnTo>
                  <a:lnTo>
                    <a:pt x="1442" y="382"/>
                  </a:lnTo>
                  <a:lnTo>
                    <a:pt x="1422" y="351"/>
                  </a:lnTo>
                  <a:lnTo>
                    <a:pt x="1400" y="320"/>
                  </a:lnTo>
                  <a:lnTo>
                    <a:pt x="1377" y="291"/>
                  </a:lnTo>
                  <a:lnTo>
                    <a:pt x="1352" y="263"/>
                  </a:lnTo>
                  <a:lnTo>
                    <a:pt x="1328" y="237"/>
                  </a:lnTo>
                  <a:lnTo>
                    <a:pt x="1300" y="211"/>
                  </a:lnTo>
                  <a:lnTo>
                    <a:pt x="1272" y="186"/>
                  </a:lnTo>
                  <a:lnTo>
                    <a:pt x="1243" y="163"/>
                  </a:lnTo>
                  <a:lnTo>
                    <a:pt x="1214" y="142"/>
                  </a:lnTo>
                  <a:lnTo>
                    <a:pt x="1183" y="123"/>
                  </a:lnTo>
                  <a:lnTo>
                    <a:pt x="1150" y="103"/>
                  </a:lnTo>
                  <a:lnTo>
                    <a:pt x="1116" y="87"/>
                  </a:lnTo>
                  <a:lnTo>
                    <a:pt x="1082" y="72"/>
                  </a:lnTo>
                  <a:lnTo>
                    <a:pt x="1047" y="57"/>
                  </a:lnTo>
                  <a:lnTo>
                    <a:pt x="1011" y="46"/>
                  </a:lnTo>
                  <a:lnTo>
                    <a:pt x="974" y="34"/>
                  </a:lnTo>
                  <a:lnTo>
                    <a:pt x="938" y="26"/>
                  </a:lnTo>
                  <a:lnTo>
                    <a:pt x="899" y="20"/>
                  </a:lnTo>
                  <a:lnTo>
                    <a:pt x="861" y="15"/>
                  </a:lnTo>
                  <a:lnTo>
                    <a:pt x="822" y="12"/>
                  </a:lnTo>
                  <a:lnTo>
                    <a:pt x="782" y="10"/>
                  </a:lnTo>
                  <a:lnTo>
                    <a:pt x="742" y="12"/>
                  </a:lnTo>
                  <a:lnTo>
                    <a:pt x="703" y="15"/>
                  </a:lnTo>
                  <a:lnTo>
                    <a:pt x="664" y="20"/>
                  </a:lnTo>
                  <a:lnTo>
                    <a:pt x="627" y="26"/>
                  </a:lnTo>
                  <a:lnTo>
                    <a:pt x="589" y="34"/>
                  </a:lnTo>
                  <a:lnTo>
                    <a:pt x="553" y="46"/>
                  </a:lnTo>
                  <a:lnTo>
                    <a:pt x="517" y="57"/>
                  </a:lnTo>
                  <a:lnTo>
                    <a:pt x="481" y="72"/>
                  </a:lnTo>
                  <a:lnTo>
                    <a:pt x="447" y="87"/>
                  </a:lnTo>
                  <a:lnTo>
                    <a:pt x="415" y="103"/>
                  </a:lnTo>
                  <a:lnTo>
                    <a:pt x="382" y="123"/>
                  </a:lnTo>
                  <a:lnTo>
                    <a:pt x="351" y="142"/>
                  </a:lnTo>
                  <a:lnTo>
                    <a:pt x="320" y="163"/>
                  </a:lnTo>
                  <a:lnTo>
                    <a:pt x="291" y="186"/>
                  </a:lnTo>
                  <a:lnTo>
                    <a:pt x="263" y="211"/>
                  </a:lnTo>
                  <a:lnTo>
                    <a:pt x="237" y="237"/>
                  </a:lnTo>
                  <a:lnTo>
                    <a:pt x="211" y="263"/>
                  </a:lnTo>
                  <a:lnTo>
                    <a:pt x="186" y="291"/>
                  </a:lnTo>
                  <a:lnTo>
                    <a:pt x="163" y="320"/>
                  </a:lnTo>
                  <a:lnTo>
                    <a:pt x="142" y="351"/>
                  </a:lnTo>
                  <a:lnTo>
                    <a:pt x="123" y="382"/>
                  </a:lnTo>
                  <a:lnTo>
                    <a:pt x="103" y="414"/>
                  </a:lnTo>
                  <a:lnTo>
                    <a:pt x="87" y="447"/>
                  </a:lnTo>
                  <a:lnTo>
                    <a:pt x="70" y="481"/>
                  </a:lnTo>
                  <a:lnTo>
                    <a:pt x="57" y="517"/>
                  </a:lnTo>
                  <a:lnTo>
                    <a:pt x="46" y="553"/>
                  </a:lnTo>
                  <a:lnTo>
                    <a:pt x="35" y="589"/>
                  </a:lnTo>
                  <a:lnTo>
                    <a:pt x="26" y="627"/>
                  </a:lnTo>
                  <a:lnTo>
                    <a:pt x="20" y="664"/>
                  </a:lnTo>
                  <a:lnTo>
                    <a:pt x="15" y="703"/>
                  </a:lnTo>
                  <a:lnTo>
                    <a:pt x="12" y="742"/>
                  </a:lnTo>
                  <a:lnTo>
                    <a:pt x="10" y="781"/>
                  </a:lnTo>
                  <a:lnTo>
                    <a:pt x="12" y="822"/>
                  </a:lnTo>
                  <a:lnTo>
                    <a:pt x="15" y="861"/>
                  </a:lnTo>
                  <a:lnTo>
                    <a:pt x="20" y="899"/>
                  </a:lnTo>
                  <a:lnTo>
                    <a:pt x="26" y="936"/>
                  </a:lnTo>
                  <a:lnTo>
                    <a:pt x="35" y="974"/>
                  </a:lnTo>
                  <a:lnTo>
                    <a:pt x="46" y="1011"/>
                  </a:lnTo>
                  <a:lnTo>
                    <a:pt x="57" y="1047"/>
                  </a:lnTo>
                  <a:lnTo>
                    <a:pt x="70" y="1082"/>
                  </a:lnTo>
                  <a:lnTo>
                    <a:pt x="87" y="1116"/>
                  </a:lnTo>
                  <a:lnTo>
                    <a:pt x="103" y="1150"/>
                  </a:lnTo>
                  <a:lnTo>
                    <a:pt x="123" y="1181"/>
                  </a:lnTo>
                  <a:lnTo>
                    <a:pt x="142" y="1214"/>
                  </a:lnTo>
                  <a:lnTo>
                    <a:pt x="163" y="1243"/>
                  </a:lnTo>
                  <a:lnTo>
                    <a:pt x="186" y="1272"/>
                  </a:lnTo>
                  <a:lnTo>
                    <a:pt x="211" y="1300"/>
                  </a:lnTo>
                  <a:lnTo>
                    <a:pt x="237" y="1328"/>
                  </a:lnTo>
                  <a:lnTo>
                    <a:pt x="263" y="1352"/>
                  </a:lnTo>
                  <a:lnTo>
                    <a:pt x="291" y="1377"/>
                  </a:lnTo>
                  <a:lnTo>
                    <a:pt x="320" y="1400"/>
                  </a:lnTo>
                  <a:lnTo>
                    <a:pt x="351" y="1421"/>
                  </a:lnTo>
                  <a:lnTo>
                    <a:pt x="382" y="1442"/>
                  </a:lnTo>
                  <a:lnTo>
                    <a:pt x="415" y="1460"/>
                  </a:lnTo>
                  <a:lnTo>
                    <a:pt x="447" y="1476"/>
                  </a:lnTo>
                  <a:lnTo>
                    <a:pt x="481" y="1493"/>
                  </a:lnTo>
                  <a:lnTo>
                    <a:pt x="517" y="1506"/>
                  </a:lnTo>
                  <a:lnTo>
                    <a:pt x="553" y="1519"/>
                  </a:lnTo>
                  <a:lnTo>
                    <a:pt x="589" y="1529"/>
                  </a:lnTo>
                  <a:lnTo>
                    <a:pt x="627" y="1537"/>
                  </a:lnTo>
                  <a:lnTo>
                    <a:pt x="664" y="1545"/>
                  </a:lnTo>
                  <a:lnTo>
                    <a:pt x="703" y="1550"/>
                  </a:lnTo>
                  <a:lnTo>
                    <a:pt x="742" y="1551"/>
                  </a:lnTo>
                  <a:lnTo>
                    <a:pt x="782" y="1553"/>
                  </a:lnTo>
                  <a:lnTo>
                    <a:pt x="822" y="1551"/>
                  </a:lnTo>
                  <a:lnTo>
                    <a:pt x="861" y="1550"/>
                  </a:lnTo>
                  <a:lnTo>
                    <a:pt x="899" y="1545"/>
                  </a:lnTo>
                  <a:lnTo>
                    <a:pt x="938" y="1537"/>
                  </a:lnTo>
                  <a:lnTo>
                    <a:pt x="974" y="1529"/>
                  </a:lnTo>
                  <a:lnTo>
                    <a:pt x="1011" y="1519"/>
                  </a:lnTo>
                  <a:lnTo>
                    <a:pt x="1047" y="1506"/>
                  </a:lnTo>
                  <a:lnTo>
                    <a:pt x="1082" y="1493"/>
                  </a:lnTo>
                  <a:lnTo>
                    <a:pt x="1116" y="1476"/>
                  </a:lnTo>
                  <a:lnTo>
                    <a:pt x="1150" y="1460"/>
                  </a:lnTo>
                  <a:lnTo>
                    <a:pt x="1183" y="1442"/>
                  </a:lnTo>
                  <a:lnTo>
                    <a:pt x="1214" y="1421"/>
                  </a:lnTo>
                  <a:lnTo>
                    <a:pt x="1243" y="1400"/>
                  </a:lnTo>
                  <a:lnTo>
                    <a:pt x="1272" y="1377"/>
                  </a:lnTo>
                  <a:lnTo>
                    <a:pt x="1300" y="1352"/>
                  </a:lnTo>
                  <a:lnTo>
                    <a:pt x="1328" y="1328"/>
                  </a:lnTo>
                  <a:lnTo>
                    <a:pt x="1352" y="1300"/>
                  </a:lnTo>
                  <a:lnTo>
                    <a:pt x="1377" y="1272"/>
                  </a:lnTo>
                  <a:lnTo>
                    <a:pt x="1400" y="1243"/>
                  </a:lnTo>
                  <a:lnTo>
                    <a:pt x="1422" y="1214"/>
                  </a:lnTo>
                  <a:lnTo>
                    <a:pt x="1442" y="1181"/>
                  </a:lnTo>
                  <a:lnTo>
                    <a:pt x="1460" y="1150"/>
                  </a:lnTo>
                  <a:lnTo>
                    <a:pt x="1478" y="1116"/>
                  </a:lnTo>
                  <a:lnTo>
                    <a:pt x="1493" y="1082"/>
                  </a:lnTo>
                  <a:lnTo>
                    <a:pt x="1507" y="1047"/>
                  </a:lnTo>
                  <a:lnTo>
                    <a:pt x="1519" y="1011"/>
                  </a:lnTo>
                  <a:lnTo>
                    <a:pt x="1528" y="974"/>
                  </a:lnTo>
                  <a:lnTo>
                    <a:pt x="1538" y="936"/>
                  </a:lnTo>
                  <a:lnTo>
                    <a:pt x="1545" y="899"/>
                  </a:lnTo>
                  <a:lnTo>
                    <a:pt x="1550" y="861"/>
                  </a:lnTo>
                  <a:lnTo>
                    <a:pt x="1553" y="822"/>
                  </a:lnTo>
                  <a:lnTo>
                    <a:pt x="1553" y="781"/>
                  </a:lnTo>
                  <a:lnTo>
                    <a:pt x="1564" y="781"/>
                  </a:lnTo>
                  <a:close/>
                </a:path>
              </a:pathLst>
            </a:custGeom>
            <a:solidFill>
              <a:srgbClr val="69C3FF"/>
            </a:solidFill>
            <a:ln w="9525">
              <a:noFill/>
              <a:round/>
              <a:headEnd/>
              <a:tailEnd/>
            </a:ln>
          </p:spPr>
          <p:txBody>
            <a:bodyPr/>
            <a:lstStyle/>
            <a:p>
              <a:endParaRPr lang="en-US"/>
            </a:p>
          </p:txBody>
        </p:sp>
        <p:sp>
          <p:nvSpPr>
            <p:cNvPr id="50239" name="Freeform 63"/>
            <p:cNvSpPr>
              <a:spLocks/>
            </p:cNvSpPr>
            <p:nvPr/>
          </p:nvSpPr>
          <p:spPr bwMode="auto">
            <a:xfrm>
              <a:off x="2764370" y="2016103"/>
              <a:ext cx="2191455" cy="2465388"/>
            </a:xfrm>
            <a:custGeom>
              <a:avLst/>
              <a:gdLst>
                <a:gd name="T0" fmla="*/ 2147483647 w 1553"/>
                <a:gd name="T1" fmla="*/ 2147483647 h 1553"/>
                <a:gd name="T2" fmla="*/ 2147483647 w 1553"/>
                <a:gd name="T3" fmla="*/ 2147483647 h 1553"/>
                <a:gd name="T4" fmla="*/ 2147483647 w 1553"/>
                <a:gd name="T5" fmla="*/ 2147483647 h 1553"/>
                <a:gd name="T6" fmla="*/ 2147483647 w 1553"/>
                <a:gd name="T7" fmla="*/ 2147483647 h 1553"/>
                <a:gd name="T8" fmla="*/ 2147483647 w 1553"/>
                <a:gd name="T9" fmla="*/ 2147483647 h 1553"/>
                <a:gd name="T10" fmla="*/ 2147483647 w 1553"/>
                <a:gd name="T11" fmla="*/ 2147483647 h 1553"/>
                <a:gd name="T12" fmla="*/ 2147483647 w 1553"/>
                <a:gd name="T13" fmla="*/ 2147483647 h 1553"/>
                <a:gd name="T14" fmla="*/ 2147483647 w 1553"/>
                <a:gd name="T15" fmla="*/ 2147483647 h 1553"/>
                <a:gd name="T16" fmla="*/ 2147483647 w 1553"/>
                <a:gd name="T17" fmla="*/ 2147483647 h 1553"/>
                <a:gd name="T18" fmla="*/ 2147483647 w 1553"/>
                <a:gd name="T19" fmla="*/ 2147483647 h 1553"/>
                <a:gd name="T20" fmla="*/ 2147483647 w 1553"/>
                <a:gd name="T21" fmla="*/ 2147483647 h 1553"/>
                <a:gd name="T22" fmla="*/ 2147483647 w 1553"/>
                <a:gd name="T23" fmla="*/ 2147483647 h 1553"/>
                <a:gd name="T24" fmla="*/ 0 w 1553"/>
                <a:gd name="T25" fmla="*/ 2147483647 h 1553"/>
                <a:gd name="T26" fmla="*/ 2147483647 w 1553"/>
                <a:gd name="T27" fmla="*/ 2147483647 h 1553"/>
                <a:gd name="T28" fmla="*/ 2147483647 w 1553"/>
                <a:gd name="T29" fmla="*/ 2147483647 h 1553"/>
                <a:gd name="T30" fmla="*/ 2147483647 w 1553"/>
                <a:gd name="T31" fmla="*/ 2147483647 h 1553"/>
                <a:gd name="T32" fmla="*/ 2147483647 w 1553"/>
                <a:gd name="T33" fmla="*/ 2147483647 h 1553"/>
                <a:gd name="T34" fmla="*/ 2147483647 w 1553"/>
                <a:gd name="T35" fmla="*/ 2147483647 h 1553"/>
                <a:gd name="T36" fmla="*/ 2147483647 w 1553"/>
                <a:gd name="T37" fmla="*/ 2147483647 h 1553"/>
                <a:gd name="T38" fmla="*/ 2147483647 w 1553"/>
                <a:gd name="T39" fmla="*/ 2147483647 h 1553"/>
                <a:gd name="T40" fmla="*/ 2147483647 w 1553"/>
                <a:gd name="T41" fmla="*/ 2147483647 h 1553"/>
                <a:gd name="T42" fmla="*/ 2147483647 w 1553"/>
                <a:gd name="T43" fmla="*/ 2147483647 h 1553"/>
                <a:gd name="T44" fmla="*/ 2147483647 w 1553"/>
                <a:gd name="T45" fmla="*/ 2147483647 h 1553"/>
                <a:gd name="T46" fmla="*/ 2147483647 w 1553"/>
                <a:gd name="T47" fmla="*/ 2147483647 h 1553"/>
                <a:gd name="T48" fmla="*/ 2147483647 w 1553"/>
                <a:gd name="T49" fmla="*/ 2147483647 h 1553"/>
                <a:gd name="T50" fmla="*/ 2147483647 w 1553"/>
                <a:gd name="T51" fmla="*/ 2147483647 h 1553"/>
                <a:gd name="T52" fmla="*/ 2147483647 w 1553"/>
                <a:gd name="T53" fmla="*/ 2147483647 h 1553"/>
                <a:gd name="T54" fmla="*/ 2147483647 w 1553"/>
                <a:gd name="T55" fmla="*/ 2147483647 h 1553"/>
                <a:gd name="T56" fmla="*/ 2147483647 w 1553"/>
                <a:gd name="T57" fmla="*/ 2147483647 h 1553"/>
                <a:gd name="T58" fmla="*/ 2147483647 w 1553"/>
                <a:gd name="T59" fmla="*/ 2147483647 h 1553"/>
                <a:gd name="T60" fmla="*/ 2147483647 w 1553"/>
                <a:gd name="T61" fmla="*/ 2147483647 h 1553"/>
                <a:gd name="T62" fmla="*/ 2147483647 w 1553"/>
                <a:gd name="T63" fmla="*/ 2147483647 h 1553"/>
                <a:gd name="T64" fmla="*/ 2147483647 w 1553"/>
                <a:gd name="T65" fmla="*/ 2147483647 h 1553"/>
                <a:gd name="T66" fmla="*/ 2147483647 w 1553"/>
                <a:gd name="T67" fmla="*/ 2147483647 h 1553"/>
                <a:gd name="T68" fmla="*/ 2147483647 w 1553"/>
                <a:gd name="T69" fmla="*/ 2147483647 h 1553"/>
                <a:gd name="T70" fmla="*/ 2147483647 w 1553"/>
                <a:gd name="T71" fmla="*/ 2147483647 h 1553"/>
                <a:gd name="T72" fmla="*/ 2147483647 w 1553"/>
                <a:gd name="T73" fmla="*/ 2147483647 h 1553"/>
                <a:gd name="T74" fmla="*/ 2147483647 w 1553"/>
                <a:gd name="T75" fmla="*/ 2147483647 h 1553"/>
                <a:gd name="T76" fmla="*/ 2147483647 w 1553"/>
                <a:gd name="T77" fmla="*/ 2147483647 h 1553"/>
                <a:gd name="T78" fmla="*/ 2147483647 w 1553"/>
                <a:gd name="T79" fmla="*/ 2147483647 h 1553"/>
                <a:gd name="T80" fmla="*/ 2147483647 w 1553"/>
                <a:gd name="T81" fmla="*/ 2147483647 h 1553"/>
                <a:gd name="T82" fmla="*/ 2147483647 w 1553"/>
                <a:gd name="T83" fmla="*/ 2147483647 h 1553"/>
                <a:gd name="T84" fmla="*/ 2147483647 w 1553"/>
                <a:gd name="T85" fmla="*/ 2147483647 h 1553"/>
                <a:gd name="T86" fmla="*/ 2147483647 w 1553"/>
                <a:gd name="T87" fmla="*/ 2147483647 h 1553"/>
                <a:gd name="T88" fmla="*/ 2147483647 w 1553"/>
                <a:gd name="T89" fmla="*/ 2147483647 h 1553"/>
                <a:gd name="T90" fmla="*/ 2147483647 w 1553"/>
                <a:gd name="T91" fmla="*/ 2147483647 h 1553"/>
                <a:gd name="T92" fmla="*/ 2147483647 w 1553"/>
                <a:gd name="T93" fmla="*/ 2147483647 h 1553"/>
                <a:gd name="T94" fmla="*/ 2147483647 w 1553"/>
                <a:gd name="T95" fmla="*/ 2147483647 h 1553"/>
                <a:gd name="T96" fmla="*/ 2147483647 w 1553"/>
                <a:gd name="T97" fmla="*/ 2147483647 h 1553"/>
                <a:gd name="T98" fmla="*/ 2147483647 w 1553"/>
                <a:gd name="T99" fmla="*/ 2147483647 h 1553"/>
                <a:gd name="T100" fmla="*/ 2147483647 w 1553"/>
                <a:gd name="T101" fmla="*/ 2147483647 h 15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53"/>
                <a:gd name="T154" fmla="*/ 0 h 1553"/>
                <a:gd name="T155" fmla="*/ 1553 w 1553"/>
                <a:gd name="T156" fmla="*/ 1553 h 15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53" h="1553">
                  <a:moveTo>
                    <a:pt x="1553" y="776"/>
                  </a:moveTo>
                  <a:lnTo>
                    <a:pt x="1553" y="737"/>
                  </a:lnTo>
                  <a:lnTo>
                    <a:pt x="1550" y="698"/>
                  </a:lnTo>
                  <a:lnTo>
                    <a:pt x="1545" y="659"/>
                  </a:lnTo>
                  <a:lnTo>
                    <a:pt x="1538" y="620"/>
                  </a:lnTo>
                  <a:lnTo>
                    <a:pt x="1528" y="582"/>
                  </a:lnTo>
                  <a:lnTo>
                    <a:pt x="1519" y="547"/>
                  </a:lnTo>
                  <a:lnTo>
                    <a:pt x="1507" y="511"/>
                  </a:lnTo>
                  <a:lnTo>
                    <a:pt x="1492" y="475"/>
                  </a:lnTo>
                  <a:lnTo>
                    <a:pt x="1478" y="440"/>
                  </a:lnTo>
                  <a:lnTo>
                    <a:pt x="1460" y="406"/>
                  </a:lnTo>
                  <a:lnTo>
                    <a:pt x="1442" y="374"/>
                  </a:lnTo>
                  <a:lnTo>
                    <a:pt x="1421" y="343"/>
                  </a:lnTo>
                  <a:lnTo>
                    <a:pt x="1399" y="312"/>
                  </a:lnTo>
                  <a:lnTo>
                    <a:pt x="1377" y="282"/>
                  </a:lnTo>
                  <a:lnTo>
                    <a:pt x="1352" y="255"/>
                  </a:lnTo>
                  <a:lnTo>
                    <a:pt x="1326" y="228"/>
                  </a:lnTo>
                  <a:lnTo>
                    <a:pt x="1298" y="202"/>
                  </a:lnTo>
                  <a:lnTo>
                    <a:pt x="1271" y="178"/>
                  </a:lnTo>
                  <a:lnTo>
                    <a:pt x="1241" y="155"/>
                  </a:lnTo>
                  <a:lnTo>
                    <a:pt x="1212" y="134"/>
                  </a:lnTo>
                  <a:lnTo>
                    <a:pt x="1179" y="113"/>
                  </a:lnTo>
                  <a:lnTo>
                    <a:pt x="1147" y="95"/>
                  </a:lnTo>
                  <a:lnTo>
                    <a:pt x="1114" y="77"/>
                  </a:lnTo>
                  <a:lnTo>
                    <a:pt x="1080" y="62"/>
                  </a:lnTo>
                  <a:lnTo>
                    <a:pt x="1044" y="47"/>
                  </a:lnTo>
                  <a:lnTo>
                    <a:pt x="1008" y="36"/>
                  </a:lnTo>
                  <a:lnTo>
                    <a:pt x="971" y="25"/>
                  </a:lnTo>
                  <a:lnTo>
                    <a:pt x="933" y="16"/>
                  </a:lnTo>
                  <a:lnTo>
                    <a:pt x="896" y="10"/>
                  </a:lnTo>
                  <a:lnTo>
                    <a:pt x="856" y="5"/>
                  </a:lnTo>
                  <a:lnTo>
                    <a:pt x="817" y="2"/>
                  </a:lnTo>
                  <a:lnTo>
                    <a:pt x="777" y="0"/>
                  </a:lnTo>
                  <a:lnTo>
                    <a:pt x="737" y="2"/>
                  </a:lnTo>
                  <a:lnTo>
                    <a:pt x="698" y="5"/>
                  </a:lnTo>
                  <a:lnTo>
                    <a:pt x="659" y="10"/>
                  </a:lnTo>
                  <a:lnTo>
                    <a:pt x="620" y="16"/>
                  </a:lnTo>
                  <a:lnTo>
                    <a:pt x="582" y="25"/>
                  </a:lnTo>
                  <a:lnTo>
                    <a:pt x="547" y="36"/>
                  </a:lnTo>
                  <a:lnTo>
                    <a:pt x="511" y="47"/>
                  </a:lnTo>
                  <a:lnTo>
                    <a:pt x="475" y="62"/>
                  </a:lnTo>
                  <a:lnTo>
                    <a:pt x="441" y="77"/>
                  </a:lnTo>
                  <a:lnTo>
                    <a:pt x="406" y="95"/>
                  </a:lnTo>
                  <a:lnTo>
                    <a:pt x="374" y="113"/>
                  </a:lnTo>
                  <a:lnTo>
                    <a:pt x="343" y="134"/>
                  </a:lnTo>
                  <a:lnTo>
                    <a:pt x="312" y="155"/>
                  </a:lnTo>
                  <a:lnTo>
                    <a:pt x="282" y="178"/>
                  </a:lnTo>
                  <a:lnTo>
                    <a:pt x="255" y="202"/>
                  </a:lnTo>
                  <a:lnTo>
                    <a:pt x="229" y="228"/>
                  </a:lnTo>
                  <a:lnTo>
                    <a:pt x="202" y="255"/>
                  </a:lnTo>
                  <a:lnTo>
                    <a:pt x="178" y="282"/>
                  </a:lnTo>
                  <a:lnTo>
                    <a:pt x="155" y="312"/>
                  </a:lnTo>
                  <a:lnTo>
                    <a:pt x="132" y="343"/>
                  </a:lnTo>
                  <a:lnTo>
                    <a:pt x="113" y="374"/>
                  </a:lnTo>
                  <a:lnTo>
                    <a:pt x="95" y="406"/>
                  </a:lnTo>
                  <a:lnTo>
                    <a:pt x="77" y="440"/>
                  </a:lnTo>
                  <a:lnTo>
                    <a:pt x="62" y="475"/>
                  </a:lnTo>
                  <a:lnTo>
                    <a:pt x="48" y="511"/>
                  </a:lnTo>
                  <a:lnTo>
                    <a:pt x="34" y="547"/>
                  </a:lnTo>
                  <a:lnTo>
                    <a:pt x="25" y="582"/>
                  </a:lnTo>
                  <a:lnTo>
                    <a:pt x="17" y="620"/>
                  </a:lnTo>
                  <a:lnTo>
                    <a:pt x="10" y="659"/>
                  </a:lnTo>
                  <a:lnTo>
                    <a:pt x="5" y="698"/>
                  </a:lnTo>
                  <a:lnTo>
                    <a:pt x="2" y="737"/>
                  </a:lnTo>
                  <a:lnTo>
                    <a:pt x="0" y="776"/>
                  </a:lnTo>
                  <a:lnTo>
                    <a:pt x="2" y="817"/>
                  </a:lnTo>
                  <a:lnTo>
                    <a:pt x="5" y="856"/>
                  </a:lnTo>
                  <a:lnTo>
                    <a:pt x="10" y="896"/>
                  </a:lnTo>
                  <a:lnTo>
                    <a:pt x="17" y="933"/>
                  </a:lnTo>
                  <a:lnTo>
                    <a:pt x="25" y="971"/>
                  </a:lnTo>
                  <a:lnTo>
                    <a:pt x="34" y="1008"/>
                  </a:lnTo>
                  <a:lnTo>
                    <a:pt x="48" y="1044"/>
                  </a:lnTo>
                  <a:lnTo>
                    <a:pt x="62" y="1078"/>
                  </a:lnTo>
                  <a:lnTo>
                    <a:pt x="77" y="1114"/>
                  </a:lnTo>
                  <a:lnTo>
                    <a:pt x="95" y="1147"/>
                  </a:lnTo>
                  <a:lnTo>
                    <a:pt x="113" y="1179"/>
                  </a:lnTo>
                  <a:lnTo>
                    <a:pt x="132" y="1210"/>
                  </a:lnTo>
                  <a:lnTo>
                    <a:pt x="155" y="1241"/>
                  </a:lnTo>
                  <a:lnTo>
                    <a:pt x="178" y="1271"/>
                  </a:lnTo>
                  <a:lnTo>
                    <a:pt x="202" y="1298"/>
                  </a:lnTo>
                  <a:lnTo>
                    <a:pt x="229" y="1326"/>
                  </a:lnTo>
                  <a:lnTo>
                    <a:pt x="255" y="1352"/>
                  </a:lnTo>
                  <a:lnTo>
                    <a:pt x="282" y="1377"/>
                  </a:lnTo>
                  <a:lnTo>
                    <a:pt x="312" y="1400"/>
                  </a:lnTo>
                  <a:lnTo>
                    <a:pt x="343" y="1421"/>
                  </a:lnTo>
                  <a:lnTo>
                    <a:pt x="374" y="1440"/>
                  </a:lnTo>
                  <a:lnTo>
                    <a:pt x="406" y="1460"/>
                  </a:lnTo>
                  <a:lnTo>
                    <a:pt x="441" y="1476"/>
                  </a:lnTo>
                  <a:lnTo>
                    <a:pt x="475" y="1493"/>
                  </a:lnTo>
                  <a:lnTo>
                    <a:pt x="511" y="1506"/>
                  </a:lnTo>
                  <a:lnTo>
                    <a:pt x="547" y="1519"/>
                  </a:lnTo>
                  <a:lnTo>
                    <a:pt x="582" y="1528"/>
                  </a:lnTo>
                  <a:lnTo>
                    <a:pt x="620" y="1538"/>
                  </a:lnTo>
                  <a:lnTo>
                    <a:pt x="659" y="1545"/>
                  </a:lnTo>
                  <a:lnTo>
                    <a:pt x="698" y="1550"/>
                  </a:lnTo>
                  <a:lnTo>
                    <a:pt x="737" y="1553"/>
                  </a:lnTo>
                  <a:lnTo>
                    <a:pt x="777" y="1553"/>
                  </a:lnTo>
                  <a:lnTo>
                    <a:pt x="817" y="1553"/>
                  </a:lnTo>
                  <a:lnTo>
                    <a:pt x="856" y="1550"/>
                  </a:lnTo>
                  <a:lnTo>
                    <a:pt x="896" y="1545"/>
                  </a:lnTo>
                  <a:lnTo>
                    <a:pt x="933" y="1538"/>
                  </a:lnTo>
                  <a:lnTo>
                    <a:pt x="971" y="1528"/>
                  </a:lnTo>
                  <a:lnTo>
                    <a:pt x="1008" y="1519"/>
                  </a:lnTo>
                  <a:lnTo>
                    <a:pt x="1044" y="1506"/>
                  </a:lnTo>
                  <a:lnTo>
                    <a:pt x="1080" y="1493"/>
                  </a:lnTo>
                  <a:lnTo>
                    <a:pt x="1114" y="1476"/>
                  </a:lnTo>
                  <a:lnTo>
                    <a:pt x="1147" y="1460"/>
                  </a:lnTo>
                  <a:lnTo>
                    <a:pt x="1179" y="1440"/>
                  </a:lnTo>
                  <a:lnTo>
                    <a:pt x="1212" y="1421"/>
                  </a:lnTo>
                  <a:lnTo>
                    <a:pt x="1241" y="1400"/>
                  </a:lnTo>
                  <a:lnTo>
                    <a:pt x="1271" y="1377"/>
                  </a:lnTo>
                  <a:lnTo>
                    <a:pt x="1298" y="1352"/>
                  </a:lnTo>
                  <a:lnTo>
                    <a:pt x="1326" y="1326"/>
                  </a:lnTo>
                  <a:lnTo>
                    <a:pt x="1352" y="1298"/>
                  </a:lnTo>
                  <a:lnTo>
                    <a:pt x="1377" y="1271"/>
                  </a:lnTo>
                  <a:lnTo>
                    <a:pt x="1399" y="1241"/>
                  </a:lnTo>
                  <a:lnTo>
                    <a:pt x="1421" y="1210"/>
                  </a:lnTo>
                  <a:lnTo>
                    <a:pt x="1442" y="1179"/>
                  </a:lnTo>
                  <a:lnTo>
                    <a:pt x="1460" y="1147"/>
                  </a:lnTo>
                  <a:lnTo>
                    <a:pt x="1478" y="1114"/>
                  </a:lnTo>
                  <a:lnTo>
                    <a:pt x="1492" y="1078"/>
                  </a:lnTo>
                  <a:lnTo>
                    <a:pt x="1507" y="1044"/>
                  </a:lnTo>
                  <a:lnTo>
                    <a:pt x="1519" y="1008"/>
                  </a:lnTo>
                  <a:lnTo>
                    <a:pt x="1528" y="971"/>
                  </a:lnTo>
                  <a:lnTo>
                    <a:pt x="1538" y="933"/>
                  </a:lnTo>
                  <a:lnTo>
                    <a:pt x="1545" y="896"/>
                  </a:lnTo>
                  <a:lnTo>
                    <a:pt x="1550" y="856"/>
                  </a:lnTo>
                  <a:lnTo>
                    <a:pt x="1553" y="817"/>
                  </a:lnTo>
                  <a:lnTo>
                    <a:pt x="1553" y="776"/>
                  </a:lnTo>
                  <a:lnTo>
                    <a:pt x="1543" y="776"/>
                  </a:lnTo>
                  <a:lnTo>
                    <a:pt x="1543" y="737"/>
                  </a:lnTo>
                  <a:lnTo>
                    <a:pt x="1540" y="698"/>
                  </a:lnTo>
                  <a:lnTo>
                    <a:pt x="1535" y="661"/>
                  </a:lnTo>
                  <a:lnTo>
                    <a:pt x="1528" y="623"/>
                  </a:lnTo>
                  <a:lnTo>
                    <a:pt x="1519" y="586"/>
                  </a:lnTo>
                  <a:lnTo>
                    <a:pt x="1509" y="550"/>
                  </a:lnTo>
                  <a:lnTo>
                    <a:pt x="1497" y="514"/>
                  </a:lnTo>
                  <a:lnTo>
                    <a:pt x="1483" y="478"/>
                  </a:lnTo>
                  <a:lnTo>
                    <a:pt x="1468" y="445"/>
                  </a:lnTo>
                  <a:lnTo>
                    <a:pt x="1450" y="411"/>
                  </a:lnTo>
                  <a:lnTo>
                    <a:pt x="1432" y="380"/>
                  </a:lnTo>
                  <a:lnTo>
                    <a:pt x="1413" y="349"/>
                  </a:lnTo>
                  <a:lnTo>
                    <a:pt x="1391" y="318"/>
                  </a:lnTo>
                  <a:lnTo>
                    <a:pt x="1368" y="289"/>
                  </a:lnTo>
                  <a:lnTo>
                    <a:pt x="1344" y="261"/>
                  </a:lnTo>
                  <a:lnTo>
                    <a:pt x="1320" y="235"/>
                  </a:lnTo>
                  <a:lnTo>
                    <a:pt x="1292" y="211"/>
                  </a:lnTo>
                  <a:lnTo>
                    <a:pt x="1264" y="186"/>
                  </a:lnTo>
                  <a:lnTo>
                    <a:pt x="1235" y="163"/>
                  </a:lnTo>
                  <a:lnTo>
                    <a:pt x="1205" y="142"/>
                  </a:lnTo>
                  <a:lnTo>
                    <a:pt x="1174" y="122"/>
                  </a:lnTo>
                  <a:lnTo>
                    <a:pt x="1142" y="103"/>
                  </a:lnTo>
                  <a:lnTo>
                    <a:pt x="1109" y="87"/>
                  </a:lnTo>
                  <a:lnTo>
                    <a:pt x="1075" y="70"/>
                  </a:lnTo>
                  <a:lnTo>
                    <a:pt x="1041" y="57"/>
                  </a:lnTo>
                  <a:lnTo>
                    <a:pt x="1005" y="46"/>
                  </a:lnTo>
                  <a:lnTo>
                    <a:pt x="969" y="34"/>
                  </a:lnTo>
                  <a:lnTo>
                    <a:pt x="931" y="26"/>
                  </a:lnTo>
                  <a:lnTo>
                    <a:pt x="894" y="20"/>
                  </a:lnTo>
                  <a:lnTo>
                    <a:pt x="855" y="15"/>
                  </a:lnTo>
                  <a:lnTo>
                    <a:pt x="816" y="12"/>
                  </a:lnTo>
                  <a:lnTo>
                    <a:pt x="777" y="12"/>
                  </a:lnTo>
                  <a:lnTo>
                    <a:pt x="737" y="12"/>
                  </a:lnTo>
                  <a:lnTo>
                    <a:pt x="698" y="15"/>
                  </a:lnTo>
                  <a:lnTo>
                    <a:pt x="661" y="20"/>
                  </a:lnTo>
                  <a:lnTo>
                    <a:pt x="623" y="26"/>
                  </a:lnTo>
                  <a:lnTo>
                    <a:pt x="586" y="34"/>
                  </a:lnTo>
                  <a:lnTo>
                    <a:pt x="550" y="46"/>
                  </a:lnTo>
                  <a:lnTo>
                    <a:pt x="514" y="57"/>
                  </a:lnTo>
                  <a:lnTo>
                    <a:pt x="478" y="70"/>
                  </a:lnTo>
                  <a:lnTo>
                    <a:pt x="445" y="87"/>
                  </a:lnTo>
                  <a:lnTo>
                    <a:pt x="411" y="103"/>
                  </a:lnTo>
                  <a:lnTo>
                    <a:pt x="380" y="122"/>
                  </a:lnTo>
                  <a:lnTo>
                    <a:pt x="349" y="142"/>
                  </a:lnTo>
                  <a:lnTo>
                    <a:pt x="318" y="163"/>
                  </a:lnTo>
                  <a:lnTo>
                    <a:pt x="289" y="186"/>
                  </a:lnTo>
                  <a:lnTo>
                    <a:pt x="261" y="211"/>
                  </a:lnTo>
                  <a:lnTo>
                    <a:pt x="235" y="235"/>
                  </a:lnTo>
                  <a:lnTo>
                    <a:pt x="211" y="261"/>
                  </a:lnTo>
                  <a:lnTo>
                    <a:pt x="186" y="289"/>
                  </a:lnTo>
                  <a:lnTo>
                    <a:pt x="163" y="318"/>
                  </a:lnTo>
                  <a:lnTo>
                    <a:pt x="142" y="349"/>
                  </a:lnTo>
                  <a:lnTo>
                    <a:pt x="121" y="380"/>
                  </a:lnTo>
                  <a:lnTo>
                    <a:pt x="103" y="411"/>
                  </a:lnTo>
                  <a:lnTo>
                    <a:pt x="87" y="445"/>
                  </a:lnTo>
                  <a:lnTo>
                    <a:pt x="70" y="478"/>
                  </a:lnTo>
                  <a:lnTo>
                    <a:pt x="57" y="514"/>
                  </a:lnTo>
                  <a:lnTo>
                    <a:pt x="46" y="550"/>
                  </a:lnTo>
                  <a:lnTo>
                    <a:pt x="34" y="586"/>
                  </a:lnTo>
                  <a:lnTo>
                    <a:pt x="26" y="623"/>
                  </a:lnTo>
                  <a:lnTo>
                    <a:pt x="20" y="661"/>
                  </a:lnTo>
                  <a:lnTo>
                    <a:pt x="15" y="698"/>
                  </a:lnTo>
                  <a:lnTo>
                    <a:pt x="12" y="737"/>
                  </a:lnTo>
                  <a:lnTo>
                    <a:pt x="10" y="776"/>
                  </a:lnTo>
                  <a:lnTo>
                    <a:pt x="12" y="816"/>
                  </a:lnTo>
                  <a:lnTo>
                    <a:pt x="15" y="855"/>
                  </a:lnTo>
                  <a:lnTo>
                    <a:pt x="20" y="894"/>
                  </a:lnTo>
                  <a:lnTo>
                    <a:pt x="26" y="931"/>
                  </a:lnTo>
                  <a:lnTo>
                    <a:pt x="34" y="969"/>
                  </a:lnTo>
                  <a:lnTo>
                    <a:pt x="46" y="1005"/>
                  </a:lnTo>
                  <a:lnTo>
                    <a:pt x="57" y="1041"/>
                  </a:lnTo>
                  <a:lnTo>
                    <a:pt x="70" y="1075"/>
                  </a:lnTo>
                  <a:lnTo>
                    <a:pt x="87" y="1109"/>
                  </a:lnTo>
                  <a:lnTo>
                    <a:pt x="103" y="1142"/>
                  </a:lnTo>
                  <a:lnTo>
                    <a:pt x="121" y="1174"/>
                  </a:lnTo>
                  <a:lnTo>
                    <a:pt x="142" y="1205"/>
                  </a:lnTo>
                  <a:lnTo>
                    <a:pt x="163" y="1235"/>
                  </a:lnTo>
                  <a:lnTo>
                    <a:pt x="186" y="1264"/>
                  </a:lnTo>
                  <a:lnTo>
                    <a:pt x="211" y="1292"/>
                  </a:lnTo>
                  <a:lnTo>
                    <a:pt x="235" y="1318"/>
                  </a:lnTo>
                  <a:lnTo>
                    <a:pt x="261" y="1344"/>
                  </a:lnTo>
                  <a:lnTo>
                    <a:pt x="289" y="1369"/>
                  </a:lnTo>
                  <a:lnTo>
                    <a:pt x="318" y="1391"/>
                  </a:lnTo>
                  <a:lnTo>
                    <a:pt x="349" y="1413"/>
                  </a:lnTo>
                  <a:lnTo>
                    <a:pt x="380" y="1432"/>
                  </a:lnTo>
                  <a:lnTo>
                    <a:pt x="411" y="1450"/>
                  </a:lnTo>
                  <a:lnTo>
                    <a:pt x="445" y="1468"/>
                  </a:lnTo>
                  <a:lnTo>
                    <a:pt x="478" y="1483"/>
                  </a:lnTo>
                  <a:lnTo>
                    <a:pt x="514" y="1496"/>
                  </a:lnTo>
                  <a:lnTo>
                    <a:pt x="550" y="1509"/>
                  </a:lnTo>
                  <a:lnTo>
                    <a:pt x="586" y="1519"/>
                  </a:lnTo>
                  <a:lnTo>
                    <a:pt x="623" y="1527"/>
                  </a:lnTo>
                  <a:lnTo>
                    <a:pt x="661" y="1533"/>
                  </a:lnTo>
                  <a:lnTo>
                    <a:pt x="698" y="1538"/>
                  </a:lnTo>
                  <a:lnTo>
                    <a:pt x="737" y="1541"/>
                  </a:lnTo>
                  <a:lnTo>
                    <a:pt x="777" y="1543"/>
                  </a:lnTo>
                  <a:lnTo>
                    <a:pt x="816" y="1541"/>
                  </a:lnTo>
                  <a:lnTo>
                    <a:pt x="855" y="1538"/>
                  </a:lnTo>
                  <a:lnTo>
                    <a:pt x="894" y="1533"/>
                  </a:lnTo>
                  <a:lnTo>
                    <a:pt x="931" y="1527"/>
                  </a:lnTo>
                  <a:lnTo>
                    <a:pt x="969" y="1519"/>
                  </a:lnTo>
                  <a:lnTo>
                    <a:pt x="1005" y="1509"/>
                  </a:lnTo>
                  <a:lnTo>
                    <a:pt x="1041" y="1496"/>
                  </a:lnTo>
                  <a:lnTo>
                    <a:pt x="1075" y="1483"/>
                  </a:lnTo>
                  <a:lnTo>
                    <a:pt x="1109" y="1468"/>
                  </a:lnTo>
                  <a:lnTo>
                    <a:pt x="1142" y="1450"/>
                  </a:lnTo>
                  <a:lnTo>
                    <a:pt x="1174" y="1432"/>
                  </a:lnTo>
                  <a:lnTo>
                    <a:pt x="1205" y="1413"/>
                  </a:lnTo>
                  <a:lnTo>
                    <a:pt x="1235" y="1391"/>
                  </a:lnTo>
                  <a:lnTo>
                    <a:pt x="1264" y="1369"/>
                  </a:lnTo>
                  <a:lnTo>
                    <a:pt x="1292" y="1344"/>
                  </a:lnTo>
                  <a:lnTo>
                    <a:pt x="1320" y="1318"/>
                  </a:lnTo>
                  <a:lnTo>
                    <a:pt x="1344" y="1292"/>
                  </a:lnTo>
                  <a:lnTo>
                    <a:pt x="1368" y="1264"/>
                  </a:lnTo>
                  <a:lnTo>
                    <a:pt x="1391" y="1235"/>
                  </a:lnTo>
                  <a:lnTo>
                    <a:pt x="1413" y="1205"/>
                  </a:lnTo>
                  <a:lnTo>
                    <a:pt x="1432" y="1174"/>
                  </a:lnTo>
                  <a:lnTo>
                    <a:pt x="1450" y="1142"/>
                  </a:lnTo>
                  <a:lnTo>
                    <a:pt x="1468" y="1109"/>
                  </a:lnTo>
                  <a:lnTo>
                    <a:pt x="1483" y="1075"/>
                  </a:lnTo>
                  <a:lnTo>
                    <a:pt x="1497" y="1041"/>
                  </a:lnTo>
                  <a:lnTo>
                    <a:pt x="1509" y="1005"/>
                  </a:lnTo>
                  <a:lnTo>
                    <a:pt x="1519" y="969"/>
                  </a:lnTo>
                  <a:lnTo>
                    <a:pt x="1528" y="931"/>
                  </a:lnTo>
                  <a:lnTo>
                    <a:pt x="1535" y="894"/>
                  </a:lnTo>
                  <a:lnTo>
                    <a:pt x="1540" y="855"/>
                  </a:lnTo>
                  <a:lnTo>
                    <a:pt x="1543" y="816"/>
                  </a:lnTo>
                  <a:lnTo>
                    <a:pt x="1543" y="776"/>
                  </a:lnTo>
                  <a:lnTo>
                    <a:pt x="1553" y="776"/>
                  </a:lnTo>
                  <a:close/>
                </a:path>
              </a:pathLst>
            </a:custGeom>
            <a:solidFill>
              <a:srgbClr val="6AC3FF"/>
            </a:solidFill>
            <a:ln w="9525">
              <a:noFill/>
              <a:round/>
              <a:headEnd/>
              <a:tailEnd/>
            </a:ln>
          </p:spPr>
          <p:txBody>
            <a:bodyPr/>
            <a:lstStyle/>
            <a:p>
              <a:endParaRPr lang="en-US"/>
            </a:p>
          </p:txBody>
        </p:sp>
        <p:sp>
          <p:nvSpPr>
            <p:cNvPr id="50240" name="Freeform 64"/>
            <p:cNvSpPr>
              <a:spLocks/>
            </p:cNvSpPr>
            <p:nvPr/>
          </p:nvSpPr>
          <p:spPr bwMode="auto">
            <a:xfrm>
              <a:off x="2771425" y="2024041"/>
              <a:ext cx="2177345" cy="2449512"/>
            </a:xfrm>
            <a:custGeom>
              <a:avLst/>
              <a:gdLst>
                <a:gd name="T0" fmla="*/ 2147483647 w 1543"/>
                <a:gd name="T1" fmla="*/ 2147483647 h 1543"/>
                <a:gd name="T2" fmla="*/ 2147483647 w 1543"/>
                <a:gd name="T3" fmla="*/ 2147483647 h 1543"/>
                <a:gd name="T4" fmla="*/ 2147483647 w 1543"/>
                <a:gd name="T5" fmla="*/ 2147483647 h 1543"/>
                <a:gd name="T6" fmla="*/ 2147483647 w 1543"/>
                <a:gd name="T7" fmla="*/ 2147483647 h 1543"/>
                <a:gd name="T8" fmla="*/ 2147483647 w 1543"/>
                <a:gd name="T9" fmla="*/ 2147483647 h 1543"/>
                <a:gd name="T10" fmla="*/ 2147483647 w 1543"/>
                <a:gd name="T11" fmla="*/ 2147483647 h 1543"/>
                <a:gd name="T12" fmla="*/ 2147483647 w 1543"/>
                <a:gd name="T13" fmla="*/ 2147483647 h 1543"/>
                <a:gd name="T14" fmla="*/ 2147483647 w 1543"/>
                <a:gd name="T15" fmla="*/ 2147483647 h 1543"/>
                <a:gd name="T16" fmla="*/ 2147483647 w 1543"/>
                <a:gd name="T17" fmla="*/ 2147483647 h 1543"/>
                <a:gd name="T18" fmla="*/ 2147483647 w 1543"/>
                <a:gd name="T19" fmla="*/ 2147483647 h 1543"/>
                <a:gd name="T20" fmla="*/ 2147483647 w 1543"/>
                <a:gd name="T21" fmla="*/ 2147483647 h 1543"/>
                <a:gd name="T22" fmla="*/ 2147483647 w 1543"/>
                <a:gd name="T23" fmla="*/ 2147483647 h 1543"/>
                <a:gd name="T24" fmla="*/ 0 w 1543"/>
                <a:gd name="T25" fmla="*/ 2147483647 h 1543"/>
                <a:gd name="T26" fmla="*/ 2147483647 w 1543"/>
                <a:gd name="T27" fmla="*/ 2147483647 h 1543"/>
                <a:gd name="T28" fmla="*/ 2147483647 w 1543"/>
                <a:gd name="T29" fmla="*/ 2147483647 h 1543"/>
                <a:gd name="T30" fmla="*/ 2147483647 w 1543"/>
                <a:gd name="T31" fmla="*/ 2147483647 h 1543"/>
                <a:gd name="T32" fmla="*/ 2147483647 w 1543"/>
                <a:gd name="T33" fmla="*/ 2147483647 h 1543"/>
                <a:gd name="T34" fmla="*/ 2147483647 w 1543"/>
                <a:gd name="T35" fmla="*/ 2147483647 h 1543"/>
                <a:gd name="T36" fmla="*/ 2147483647 w 1543"/>
                <a:gd name="T37" fmla="*/ 2147483647 h 1543"/>
                <a:gd name="T38" fmla="*/ 2147483647 w 1543"/>
                <a:gd name="T39" fmla="*/ 2147483647 h 1543"/>
                <a:gd name="T40" fmla="*/ 2147483647 w 1543"/>
                <a:gd name="T41" fmla="*/ 2147483647 h 1543"/>
                <a:gd name="T42" fmla="*/ 2147483647 w 1543"/>
                <a:gd name="T43" fmla="*/ 2147483647 h 1543"/>
                <a:gd name="T44" fmla="*/ 2147483647 w 1543"/>
                <a:gd name="T45" fmla="*/ 2147483647 h 1543"/>
                <a:gd name="T46" fmla="*/ 2147483647 w 1543"/>
                <a:gd name="T47" fmla="*/ 2147483647 h 1543"/>
                <a:gd name="T48" fmla="*/ 2147483647 w 1543"/>
                <a:gd name="T49" fmla="*/ 2147483647 h 1543"/>
                <a:gd name="T50" fmla="*/ 2147483647 w 1543"/>
                <a:gd name="T51" fmla="*/ 2147483647 h 1543"/>
                <a:gd name="T52" fmla="*/ 2147483647 w 1543"/>
                <a:gd name="T53" fmla="*/ 2147483647 h 1543"/>
                <a:gd name="T54" fmla="*/ 2147483647 w 1543"/>
                <a:gd name="T55" fmla="*/ 2147483647 h 1543"/>
                <a:gd name="T56" fmla="*/ 2147483647 w 1543"/>
                <a:gd name="T57" fmla="*/ 2147483647 h 1543"/>
                <a:gd name="T58" fmla="*/ 2147483647 w 1543"/>
                <a:gd name="T59" fmla="*/ 2147483647 h 1543"/>
                <a:gd name="T60" fmla="*/ 2147483647 w 1543"/>
                <a:gd name="T61" fmla="*/ 2147483647 h 1543"/>
                <a:gd name="T62" fmla="*/ 2147483647 w 1543"/>
                <a:gd name="T63" fmla="*/ 2147483647 h 1543"/>
                <a:gd name="T64" fmla="*/ 2147483647 w 1543"/>
                <a:gd name="T65" fmla="*/ 2147483647 h 1543"/>
                <a:gd name="T66" fmla="*/ 2147483647 w 1543"/>
                <a:gd name="T67" fmla="*/ 2147483647 h 1543"/>
                <a:gd name="T68" fmla="*/ 2147483647 w 1543"/>
                <a:gd name="T69" fmla="*/ 2147483647 h 1543"/>
                <a:gd name="T70" fmla="*/ 2147483647 w 1543"/>
                <a:gd name="T71" fmla="*/ 2147483647 h 1543"/>
                <a:gd name="T72" fmla="*/ 2147483647 w 1543"/>
                <a:gd name="T73" fmla="*/ 2147483647 h 1543"/>
                <a:gd name="T74" fmla="*/ 2147483647 w 1543"/>
                <a:gd name="T75" fmla="*/ 2147483647 h 1543"/>
                <a:gd name="T76" fmla="*/ 2147483647 w 1543"/>
                <a:gd name="T77" fmla="*/ 2147483647 h 1543"/>
                <a:gd name="T78" fmla="*/ 2147483647 w 1543"/>
                <a:gd name="T79" fmla="*/ 2147483647 h 1543"/>
                <a:gd name="T80" fmla="*/ 2147483647 w 1543"/>
                <a:gd name="T81" fmla="*/ 2147483647 h 1543"/>
                <a:gd name="T82" fmla="*/ 2147483647 w 1543"/>
                <a:gd name="T83" fmla="*/ 2147483647 h 1543"/>
                <a:gd name="T84" fmla="*/ 2147483647 w 1543"/>
                <a:gd name="T85" fmla="*/ 2147483647 h 1543"/>
                <a:gd name="T86" fmla="*/ 2147483647 w 1543"/>
                <a:gd name="T87" fmla="*/ 2147483647 h 1543"/>
                <a:gd name="T88" fmla="*/ 2147483647 w 1543"/>
                <a:gd name="T89" fmla="*/ 2147483647 h 1543"/>
                <a:gd name="T90" fmla="*/ 2147483647 w 1543"/>
                <a:gd name="T91" fmla="*/ 2147483647 h 1543"/>
                <a:gd name="T92" fmla="*/ 2147483647 w 1543"/>
                <a:gd name="T93" fmla="*/ 2147483647 h 1543"/>
                <a:gd name="T94" fmla="*/ 2147483647 w 1543"/>
                <a:gd name="T95" fmla="*/ 2147483647 h 1543"/>
                <a:gd name="T96" fmla="*/ 2147483647 w 1543"/>
                <a:gd name="T97" fmla="*/ 2147483647 h 1543"/>
                <a:gd name="T98" fmla="*/ 2147483647 w 1543"/>
                <a:gd name="T99" fmla="*/ 2147483647 h 1543"/>
                <a:gd name="T100" fmla="*/ 2147483647 w 1543"/>
                <a:gd name="T101" fmla="*/ 2147483647 h 15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43"/>
                <a:gd name="T154" fmla="*/ 0 h 1543"/>
                <a:gd name="T155" fmla="*/ 1543 w 1543"/>
                <a:gd name="T156" fmla="*/ 1543 h 15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43" h="1543">
                  <a:moveTo>
                    <a:pt x="1543" y="771"/>
                  </a:moveTo>
                  <a:lnTo>
                    <a:pt x="1543" y="732"/>
                  </a:lnTo>
                  <a:lnTo>
                    <a:pt x="1540" y="693"/>
                  </a:lnTo>
                  <a:lnTo>
                    <a:pt x="1535" y="654"/>
                  </a:lnTo>
                  <a:lnTo>
                    <a:pt x="1528" y="617"/>
                  </a:lnTo>
                  <a:lnTo>
                    <a:pt x="1518" y="579"/>
                  </a:lnTo>
                  <a:lnTo>
                    <a:pt x="1509" y="543"/>
                  </a:lnTo>
                  <a:lnTo>
                    <a:pt x="1497" y="507"/>
                  </a:lnTo>
                  <a:lnTo>
                    <a:pt x="1483" y="471"/>
                  </a:lnTo>
                  <a:lnTo>
                    <a:pt x="1468" y="437"/>
                  </a:lnTo>
                  <a:lnTo>
                    <a:pt x="1450" y="404"/>
                  </a:lnTo>
                  <a:lnTo>
                    <a:pt x="1432" y="372"/>
                  </a:lnTo>
                  <a:lnTo>
                    <a:pt x="1412" y="341"/>
                  </a:lnTo>
                  <a:lnTo>
                    <a:pt x="1390" y="310"/>
                  </a:lnTo>
                  <a:lnTo>
                    <a:pt x="1367" y="281"/>
                  </a:lnTo>
                  <a:lnTo>
                    <a:pt x="1342" y="253"/>
                  </a:lnTo>
                  <a:lnTo>
                    <a:pt x="1318" y="227"/>
                  </a:lnTo>
                  <a:lnTo>
                    <a:pt x="1290" y="201"/>
                  </a:lnTo>
                  <a:lnTo>
                    <a:pt x="1262" y="176"/>
                  </a:lnTo>
                  <a:lnTo>
                    <a:pt x="1233" y="153"/>
                  </a:lnTo>
                  <a:lnTo>
                    <a:pt x="1204" y="132"/>
                  </a:lnTo>
                  <a:lnTo>
                    <a:pt x="1173" y="113"/>
                  </a:lnTo>
                  <a:lnTo>
                    <a:pt x="1140" y="93"/>
                  </a:lnTo>
                  <a:lnTo>
                    <a:pt x="1106" y="77"/>
                  </a:lnTo>
                  <a:lnTo>
                    <a:pt x="1072" y="62"/>
                  </a:lnTo>
                  <a:lnTo>
                    <a:pt x="1037" y="47"/>
                  </a:lnTo>
                  <a:lnTo>
                    <a:pt x="1001" y="36"/>
                  </a:lnTo>
                  <a:lnTo>
                    <a:pt x="964" y="24"/>
                  </a:lnTo>
                  <a:lnTo>
                    <a:pt x="928" y="16"/>
                  </a:lnTo>
                  <a:lnTo>
                    <a:pt x="889" y="10"/>
                  </a:lnTo>
                  <a:lnTo>
                    <a:pt x="851" y="5"/>
                  </a:lnTo>
                  <a:lnTo>
                    <a:pt x="812" y="2"/>
                  </a:lnTo>
                  <a:lnTo>
                    <a:pt x="772" y="0"/>
                  </a:lnTo>
                  <a:lnTo>
                    <a:pt x="732" y="2"/>
                  </a:lnTo>
                  <a:lnTo>
                    <a:pt x="693" y="5"/>
                  </a:lnTo>
                  <a:lnTo>
                    <a:pt x="654" y="10"/>
                  </a:lnTo>
                  <a:lnTo>
                    <a:pt x="617" y="16"/>
                  </a:lnTo>
                  <a:lnTo>
                    <a:pt x="579" y="24"/>
                  </a:lnTo>
                  <a:lnTo>
                    <a:pt x="543" y="36"/>
                  </a:lnTo>
                  <a:lnTo>
                    <a:pt x="507" y="47"/>
                  </a:lnTo>
                  <a:lnTo>
                    <a:pt x="471" y="62"/>
                  </a:lnTo>
                  <a:lnTo>
                    <a:pt x="437" y="77"/>
                  </a:lnTo>
                  <a:lnTo>
                    <a:pt x="405" y="93"/>
                  </a:lnTo>
                  <a:lnTo>
                    <a:pt x="372" y="113"/>
                  </a:lnTo>
                  <a:lnTo>
                    <a:pt x="341" y="132"/>
                  </a:lnTo>
                  <a:lnTo>
                    <a:pt x="310" y="153"/>
                  </a:lnTo>
                  <a:lnTo>
                    <a:pt x="281" y="176"/>
                  </a:lnTo>
                  <a:lnTo>
                    <a:pt x="253" y="201"/>
                  </a:lnTo>
                  <a:lnTo>
                    <a:pt x="227" y="227"/>
                  </a:lnTo>
                  <a:lnTo>
                    <a:pt x="201" y="253"/>
                  </a:lnTo>
                  <a:lnTo>
                    <a:pt x="176" y="281"/>
                  </a:lnTo>
                  <a:lnTo>
                    <a:pt x="153" y="310"/>
                  </a:lnTo>
                  <a:lnTo>
                    <a:pt x="132" y="341"/>
                  </a:lnTo>
                  <a:lnTo>
                    <a:pt x="113" y="372"/>
                  </a:lnTo>
                  <a:lnTo>
                    <a:pt x="93" y="404"/>
                  </a:lnTo>
                  <a:lnTo>
                    <a:pt x="77" y="437"/>
                  </a:lnTo>
                  <a:lnTo>
                    <a:pt x="60" y="471"/>
                  </a:lnTo>
                  <a:lnTo>
                    <a:pt x="47" y="507"/>
                  </a:lnTo>
                  <a:lnTo>
                    <a:pt x="36" y="543"/>
                  </a:lnTo>
                  <a:lnTo>
                    <a:pt x="25" y="579"/>
                  </a:lnTo>
                  <a:lnTo>
                    <a:pt x="16" y="617"/>
                  </a:lnTo>
                  <a:lnTo>
                    <a:pt x="10" y="654"/>
                  </a:lnTo>
                  <a:lnTo>
                    <a:pt x="5" y="693"/>
                  </a:lnTo>
                  <a:lnTo>
                    <a:pt x="2" y="732"/>
                  </a:lnTo>
                  <a:lnTo>
                    <a:pt x="0" y="771"/>
                  </a:lnTo>
                  <a:lnTo>
                    <a:pt x="2" y="812"/>
                  </a:lnTo>
                  <a:lnTo>
                    <a:pt x="5" y="851"/>
                  </a:lnTo>
                  <a:lnTo>
                    <a:pt x="10" y="889"/>
                  </a:lnTo>
                  <a:lnTo>
                    <a:pt x="16" y="926"/>
                  </a:lnTo>
                  <a:lnTo>
                    <a:pt x="25" y="964"/>
                  </a:lnTo>
                  <a:lnTo>
                    <a:pt x="36" y="1001"/>
                  </a:lnTo>
                  <a:lnTo>
                    <a:pt x="47" y="1037"/>
                  </a:lnTo>
                  <a:lnTo>
                    <a:pt x="60" y="1072"/>
                  </a:lnTo>
                  <a:lnTo>
                    <a:pt x="77" y="1106"/>
                  </a:lnTo>
                  <a:lnTo>
                    <a:pt x="93" y="1140"/>
                  </a:lnTo>
                  <a:lnTo>
                    <a:pt x="113" y="1171"/>
                  </a:lnTo>
                  <a:lnTo>
                    <a:pt x="132" y="1204"/>
                  </a:lnTo>
                  <a:lnTo>
                    <a:pt x="153" y="1233"/>
                  </a:lnTo>
                  <a:lnTo>
                    <a:pt x="176" y="1262"/>
                  </a:lnTo>
                  <a:lnTo>
                    <a:pt x="201" y="1290"/>
                  </a:lnTo>
                  <a:lnTo>
                    <a:pt x="227" y="1318"/>
                  </a:lnTo>
                  <a:lnTo>
                    <a:pt x="253" y="1342"/>
                  </a:lnTo>
                  <a:lnTo>
                    <a:pt x="281" y="1367"/>
                  </a:lnTo>
                  <a:lnTo>
                    <a:pt x="310" y="1390"/>
                  </a:lnTo>
                  <a:lnTo>
                    <a:pt x="341" y="1411"/>
                  </a:lnTo>
                  <a:lnTo>
                    <a:pt x="372" y="1432"/>
                  </a:lnTo>
                  <a:lnTo>
                    <a:pt x="405" y="1450"/>
                  </a:lnTo>
                  <a:lnTo>
                    <a:pt x="437" y="1466"/>
                  </a:lnTo>
                  <a:lnTo>
                    <a:pt x="471" y="1483"/>
                  </a:lnTo>
                  <a:lnTo>
                    <a:pt x="507" y="1496"/>
                  </a:lnTo>
                  <a:lnTo>
                    <a:pt x="543" y="1509"/>
                  </a:lnTo>
                  <a:lnTo>
                    <a:pt x="579" y="1519"/>
                  </a:lnTo>
                  <a:lnTo>
                    <a:pt x="617" y="1527"/>
                  </a:lnTo>
                  <a:lnTo>
                    <a:pt x="654" y="1535"/>
                  </a:lnTo>
                  <a:lnTo>
                    <a:pt x="693" y="1540"/>
                  </a:lnTo>
                  <a:lnTo>
                    <a:pt x="732" y="1541"/>
                  </a:lnTo>
                  <a:lnTo>
                    <a:pt x="772" y="1543"/>
                  </a:lnTo>
                  <a:lnTo>
                    <a:pt x="812" y="1541"/>
                  </a:lnTo>
                  <a:lnTo>
                    <a:pt x="851" y="1540"/>
                  </a:lnTo>
                  <a:lnTo>
                    <a:pt x="889" y="1535"/>
                  </a:lnTo>
                  <a:lnTo>
                    <a:pt x="928" y="1527"/>
                  </a:lnTo>
                  <a:lnTo>
                    <a:pt x="964" y="1519"/>
                  </a:lnTo>
                  <a:lnTo>
                    <a:pt x="1001" y="1509"/>
                  </a:lnTo>
                  <a:lnTo>
                    <a:pt x="1037" y="1496"/>
                  </a:lnTo>
                  <a:lnTo>
                    <a:pt x="1072" y="1483"/>
                  </a:lnTo>
                  <a:lnTo>
                    <a:pt x="1106" y="1466"/>
                  </a:lnTo>
                  <a:lnTo>
                    <a:pt x="1140" y="1450"/>
                  </a:lnTo>
                  <a:lnTo>
                    <a:pt x="1173" y="1432"/>
                  </a:lnTo>
                  <a:lnTo>
                    <a:pt x="1204" y="1411"/>
                  </a:lnTo>
                  <a:lnTo>
                    <a:pt x="1233" y="1390"/>
                  </a:lnTo>
                  <a:lnTo>
                    <a:pt x="1262" y="1367"/>
                  </a:lnTo>
                  <a:lnTo>
                    <a:pt x="1290" y="1342"/>
                  </a:lnTo>
                  <a:lnTo>
                    <a:pt x="1318" y="1318"/>
                  </a:lnTo>
                  <a:lnTo>
                    <a:pt x="1342" y="1290"/>
                  </a:lnTo>
                  <a:lnTo>
                    <a:pt x="1367" y="1262"/>
                  </a:lnTo>
                  <a:lnTo>
                    <a:pt x="1390" y="1233"/>
                  </a:lnTo>
                  <a:lnTo>
                    <a:pt x="1412" y="1204"/>
                  </a:lnTo>
                  <a:lnTo>
                    <a:pt x="1432" y="1171"/>
                  </a:lnTo>
                  <a:lnTo>
                    <a:pt x="1450" y="1140"/>
                  </a:lnTo>
                  <a:lnTo>
                    <a:pt x="1468" y="1106"/>
                  </a:lnTo>
                  <a:lnTo>
                    <a:pt x="1483" y="1072"/>
                  </a:lnTo>
                  <a:lnTo>
                    <a:pt x="1497" y="1037"/>
                  </a:lnTo>
                  <a:lnTo>
                    <a:pt x="1509" y="1001"/>
                  </a:lnTo>
                  <a:lnTo>
                    <a:pt x="1518" y="964"/>
                  </a:lnTo>
                  <a:lnTo>
                    <a:pt x="1528" y="926"/>
                  </a:lnTo>
                  <a:lnTo>
                    <a:pt x="1535" y="889"/>
                  </a:lnTo>
                  <a:lnTo>
                    <a:pt x="1540" y="851"/>
                  </a:lnTo>
                  <a:lnTo>
                    <a:pt x="1543" y="812"/>
                  </a:lnTo>
                  <a:lnTo>
                    <a:pt x="1543" y="771"/>
                  </a:lnTo>
                  <a:lnTo>
                    <a:pt x="1533" y="771"/>
                  </a:lnTo>
                  <a:lnTo>
                    <a:pt x="1531" y="732"/>
                  </a:lnTo>
                  <a:lnTo>
                    <a:pt x="1530" y="695"/>
                  </a:lnTo>
                  <a:lnTo>
                    <a:pt x="1525" y="656"/>
                  </a:lnTo>
                  <a:lnTo>
                    <a:pt x="1517" y="618"/>
                  </a:lnTo>
                  <a:lnTo>
                    <a:pt x="1509" y="582"/>
                  </a:lnTo>
                  <a:lnTo>
                    <a:pt x="1499" y="546"/>
                  </a:lnTo>
                  <a:lnTo>
                    <a:pt x="1487" y="511"/>
                  </a:lnTo>
                  <a:lnTo>
                    <a:pt x="1473" y="476"/>
                  </a:lnTo>
                  <a:lnTo>
                    <a:pt x="1458" y="442"/>
                  </a:lnTo>
                  <a:lnTo>
                    <a:pt x="1442" y="409"/>
                  </a:lnTo>
                  <a:lnTo>
                    <a:pt x="1422" y="377"/>
                  </a:lnTo>
                  <a:lnTo>
                    <a:pt x="1403" y="346"/>
                  </a:lnTo>
                  <a:lnTo>
                    <a:pt x="1381" y="316"/>
                  </a:lnTo>
                  <a:lnTo>
                    <a:pt x="1359" y="287"/>
                  </a:lnTo>
                  <a:lnTo>
                    <a:pt x="1336" y="261"/>
                  </a:lnTo>
                  <a:lnTo>
                    <a:pt x="1310" y="233"/>
                  </a:lnTo>
                  <a:lnTo>
                    <a:pt x="1284" y="209"/>
                  </a:lnTo>
                  <a:lnTo>
                    <a:pt x="1256" y="184"/>
                  </a:lnTo>
                  <a:lnTo>
                    <a:pt x="1226" y="161"/>
                  </a:lnTo>
                  <a:lnTo>
                    <a:pt x="1197" y="140"/>
                  </a:lnTo>
                  <a:lnTo>
                    <a:pt x="1166" y="121"/>
                  </a:lnTo>
                  <a:lnTo>
                    <a:pt x="1135" y="103"/>
                  </a:lnTo>
                  <a:lnTo>
                    <a:pt x="1103" y="86"/>
                  </a:lnTo>
                  <a:lnTo>
                    <a:pt x="1068" y="70"/>
                  </a:lnTo>
                  <a:lnTo>
                    <a:pt x="1034" y="57"/>
                  </a:lnTo>
                  <a:lnTo>
                    <a:pt x="998" y="46"/>
                  </a:lnTo>
                  <a:lnTo>
                    <a:pt x="962" y="34"/>
                  </a:lnTo>
                  <a:lnTo>
                    <a:pt x="925" y="26"/>
                  </a:lnTo>
                  <a:lnTo>
                    <a:pt x="887" y="20"/>
                  </a:lnTo>
                  <a:lnTo>
                    <a:pt x="850" y="15"/>
                  </a:lnTo>
                  <a:lnTo>
                    <a:pt x="811" y="11"/>
                  </a:lnTo>
                  <a:lnTo>
                    <a:pt x="772" y="11"/>
                  </a:lnTo>
                  <a:lnTo>
                    <a:pt x="732" y="11"/>
                  </a:lnTo>
                  <a:lnTo>
                    <a:pt x="695" y="15"/>
                  </a:lnTo>
                  <a:lnTo>
                    <a:pt x="656" y="20"/>
                  </a:lnTo>
                  <a:lnTo>
                    <a:pt x="618" y="26"/>
                  </a:lnTo>
                  <a:lnTo>
                    <a:pt x="582" y="34"/>
                  </a:lnTo>
                  <a:lnTo>
                    <a:pt x="546" y="46"/>
                  </a:lnTo>
                  <a:lnTo>
                    <a:pt x="511" y="57"/>
                  </a:lnTo>
                  <a:lnTo>
                    <a:pt x="476" y="70"/>
                  </a:lnTo>
                  <a:lnTo>
                    <a:pt x="442" y="86"/>
                  </a:lnTo>
                  <a:lnTo>
                    <a:pt x="409" y="103"/>
                  </a:lnTo>
                  <a:lnTo>
                    <a:pt x="377" y="121"/>
                  </a:lnTo>
                  <a:lnTo>
                    <a:pt x="346" y="140"/>
                  </a:lnTo>
                  <a:lnTo>
                    <a:pt x="317" y="161"/>
                  </a:lnTo>
                  <a:lnTo>
                    <a:pt x="287" y="184"/>
                  </a:lnTo>
                  <a:lnTo>
                    <a:pt x="261" y="209"/>
                  </a:lnTo>
                  <a:lnTo>
                    <a:pt x="233" y="233"/>
                  </a:lnTo>
                  <a:lnTo>
                    <a:pt x="209" y="261"/>
                  </a:lnTo>
                  <a:lnTo>
                    <a:pt x="184" y="287"/>
                  </a:lnTo>
                  <a:lnTo>
                    <a:pt x="162" y="316"/>
                  </a:lnTo>
                  <a:lnTo>
                    <a:pt x="140" y="346"/>
                  </a:lnTo>
                  <a:lnTo>
                    <a:pt x="121" y="377"/>
                  </a:lnTo>
                  <a:lnTo>
                    <a:pt x="103" y="409"/>
                  </a:lnTo>
                  <a:lnTo>
                    <a:pt x="87" y="442"/>
                  </a:lnTo>
                  <a:lnTo>
                    <a:pt x="70" y="476"/>
                  </a:lnTo>
                  <a:lnTo>
                    <a:pt x="57" y="511"/>
                  </a:lnTo>
                  <a:lnTo>
                    <a:pt x="46" y="546"/>
                  </a:lnTo>
                  <a:lnTo>
                    <a:pt x="34" y="582"/>
                  </a:lnTo>
                  <a:lnTo>
                    <a:pt x="26" y="618"/>
                  </a:lnTo>
                  <a:lnTo>
                    <a:pt x="20" y="656"/>
                  </a:lnTo>
                  <a:lnTo>
                    <a:pt x="15" y="695"/>
                  </a:lnTo>
                  <a:lnTo>
                    <a:pt x="12" y="732"/>
                  </a:lnTo>
                  <a:lnTo>
                    <a:pt x="12" y="771"/>
                  </a:lnTo>
                  <a:lnTo>
                    <a:pt x="12" y="811"/>
                  </a:lnTo>
                  <a:lnTo>
                    <a:pt x="15" y="850"/>
                  </a:lnTo>
                  <a:lnTo>
                    <a:pt x="20" y="887"/>
                  </a:lnTo>
                  <a:lnTo>
                    <a:pt x="26" y="925"/>
                  </a:lnTo>
                  <a:lnTo>
                    <a:pt x="34" y="962"/>
                  </a:lnTo>
                  <a:lnTo>
                    <a:pt x="46" y="998"/>
                  </a:lnTo>
                  <a:lnTo>
                    <a:pt x="57" y="1034"/>
                  </a:lnTo>
                  <a:lnTo>
                    <a:pt x="70" y="1068"/>
                  </a:lnTo>
                  <a:lnTo>
                    <a:pt x="87" y="1101"/>
                  </a:lnTo>
                  <a:lnTo>
                    <a:pt x="103" y="1135"/>
                  </a:lnTo>
                  <a:lnTo>
                    <a:pt x="121" y="1166"/>
                  </a:lnTo>
                  <a:lnTo>
                    <a:pt x="140" y="1197"/>
                  </a:lnTo>
                  <a:lnTo>
                    <a:pt x="162" y="1227"/>
                  </a:lnTo>
                  <a:lnTo>
                    <a:pt x="184" y="1256"/>
                  </a:lnTo>
                  <a:lnTo>
                    <a:pt x="209" y="1284"/>
                  </a:lnTo>
                  <a:lnTo>
                    <a:pt x="233" y="1310"/>
                  </a:lnTo>
                  <a:lnTo>
                    <a:pt x="261" y="1334"/>
                  </a:lnTo>
                  <a:lnTo>
                    <a:pt x="287" y="1359"/>
                  </a:lnTo>
                  <a:lnTo>
                    <a:pt x="317" y="1382"/>
                  </a:lnTo>
                  <a:lnTo>
                    <a:pt x="346" y="1403"/>
                  </a:lnTo>
                  <a:lnTo>
                    <a:pt x="377" y="1422"/>
                  </a:lnTo>
                  <a:lnTo>
                    <a:pt x="409" y="1440"/>
                  </a:lnTo>
                  <a:lnTo>
                    <a:pt x="442" y="1458"/>
                  </a:lnTo>
                  <a:lnTo>
                    <a:pt x="476" y="1473"/>
                  </a:lnTo>
                  <a:lnTo>
                    <a:pt x="511" y="1486"/>
                  </a:lnTo>
                  <a:lnTo>
                    <a:pt x="546" y="1499"/>
                  </a:lnTo>
                  <a:lnTo>
                    <a:pt x="582" y="1509"/>
                  </a:lnTo>
                  <a:lnTo>
                    <a:pt x="618" y="1517"/>
                  </a:lnTo>
                  <a:lnTo>
                    <a:pt x="656" y="1523"/>
                  </a:lnTo>
                  <a:lnTo>
                    <a:pt x="695" y="1528"/>
                  </a:lnTo>
                  <a:lnTo>
                    <a:pt x="732" y="1532"/>
                  </a:lnTo>
                  <a:lnTo>
                    <a:pt x="772" y="1533"/>
                  </a:lnTo>
                  <a:lnTo>
                    <a:pt x="811" y="1532"/>
                  </a:lnTo>
                  <a:lnTo>
                    <a:pt x="850" y="1528"/>
                  </a:lnTo>
                  <a:lnTo>
                    <a:pt x="887" y="1523"/>
                  </a:lnTo>
                  <a:lnTo>
                    <a:pt x="925" y="1517"/>
                  </a:lnTo>
                  <a:lnTo>
                    <a:pt x="962" y="1509"/>
                  </a:lnTo>
                  <a:lnTo>
                    <a:pt x="998" y="1499"/>
                  </a:lnTo>
                  <a:lnTo>
                    <a:pt x="1034" y="1486"/>
                  </a:lnTo>
                  <a:lnTo>
                    <a:pt x="1068" y="1473"/>
                  </a:lnTo>
                  <a:lnTo>
                    <a:pt x="1103" y="1458"/>
                  </a:lnTo>
                  <a:lnTo>
                    <a:pt x="1135" y="1440"/>
                  </a:lnTo>
                  <a:lnTo>
                    <a:pt x="1166" y="1422"/>
                  </a:lnTo>
                  <a:lnTo>
                    <a:pt x="1197" y="1403"/>
                  </a:lnTo>
                  <a:lnTo>
                    <a:pt x="1226" y="1382"/>
                  </a:lnTo>
                  <a:lnTo>
                    <a:pt x="1256" y="1359"/>
                  </a:lnTo>
                  <a:lnTo>
                    <a:pt x="1284" y="1334"/>
                  </a:lnTo>
                  <a:lnTo>
                    <a:pt x="1310" y="1310"/>
                  </a:lnTo>
                  <a:lnTo>
                    <a:pt x="1336" y="1284"/>
                  </a:lnTo>
                  <a:lnTo>
                    <a:pt x="1359" y="1256"/>
                  </a:lnTo>
                  <a:lnTo>
                    <a:pt x="1381" y="1227"/>
                  </a:lnTo>
                  <a:lnTo>
                    <a:pt x="1403" y="1197"/>
                  </a:lnTo>
                  <a:lnTo>
                    <a:pt x="1422" y="1166"/>
                  </a:lnTo>
                  <a:lnTo>
                    <a:pt x="1442" y="1135"/>
                  </a:lnTo>
                  <a:lnTo>
                    <a:pt x="1458" y="1101"/>
                  </a:lnTo>
                  <a:lnTo>
                    <a:pt x="1473" y="1068"/>
                  </a:lnTo>
                  <a:lnTo>
                    <a:pt x="1487" y="1034"/>
                  </a:lnTo>
                  <a:lnTo>
                    <a:pt x="1499" y="998"/>
                  </a:lnTo>
                  <a:lnTo>
                    <a:pt x="1509" y="962"/>
                  </a:lnTo>
                  <a:lnTo>
                    <a:pt x="1517" y="925"/>
                  </a:lnTo>
                  <a:lnTo>
                    <a:pt x="1525" y="887"/>
                  </a:lnTo>
                  <a:lnTo>
                    <a:pt x="1530" y="850"/>
                  </a:lnTo>
                  <a:lnTo>
                    <a:pt x="1531" y="811"/>
                  </a:lnTo>
                  <a:lnTo>
                    <a:pt x="1533" y="771"/>
                  </a:lnTo>
                  <a:lnTo>
                    <a:pt x="1543" y="771"/>
                  </a:lnTo>
                  <a:close/>
                </a:path>
              </a:pathLst>
            </a:custGeom>
            <a:solidFill>
              <a:srgbClr val="6BC3FF"/>
            </a:solidFill>
            <a:ln w="9525">
              <a:noFill/>
              <a:round/>
              <a:headEnd/>
              <a:tailEnd/>
            </a:ln>
          </p:spPr>
          <p:txBody>
            <a:bodyPr/>
            <a:lstStyle/>
            <a:p>
              <a:endParaRPr lang="en-US"/>
            </a:p>
          </p:txBody>
        </p:sp>
        <p:sp>
          <p:nvSpPr>
            <p:cNvPr id="50241" name="Freeform 65"/>
            <p:cNvSpPr>
              <a:spLocks/>
            </p:cNvSpPr>
            <p:nvPr/>
          </p:nvSpPr>
          <p:spPr bwMode="auto">
            <a:xfrm>
              <a:off x="2778481" y="2035157"/>
              <a:ext cx="2163233" cy="2430463"/>
            </a:xfrm>
            <a:custGeom>
              <a:avLst/>
              <a:gdLst>
                <a:gd name="T0" fmla="*/ 2147483647 w 1533"/>
                <a:gd name="T1" fmla="*/ 2147483647 h 1531"/>
                <a:gd name="T2" fmla="*/ 2147483647 w 1533"/>
                <a:gd name="T3" fmla="*/ 2147483647 h 1531"/>
                <a:gd name="T4" fmla="*/ 2147483647 w 1533"/>
                <a:gd name="T5" fmla="*/ 2147483647 h 1531"/>
                <a:gd name="T6" fmla="*/ 2147483647 w 1533"/>
                <a:gd name="T7" fmla="*/ 2147483647 h 1531"/>
                <a:gd name="T8" fmla="*/ 2147483647 w 1533"/>
                <a:gd name="T9" fmla="*/ 2147483647 h 1531"/>
                <a:gd name="T10" fmla="*/ 2147483647 w 1533"/>
                <a:gd name="T11" fmla="*/ 2147483647 h 1531"/>
                <a:gd name="T12" fmla="*/ 2147483647 w 1533"/>
                <a:gd name="T13" fmla="*/ 2147483647 h 1531"/>
                <a:gd name="T14" fmla="*/ 2147483647 w 1533"/>
                <a:gd name="T15" fmla="*/ 2147483647 h 1531"/>
                <a:gd name="T16" fmla="*/ 2147483647 w 1533"/>
                <a:gd name="T17" fmla="*/ 2147483647 h 1531"/>
                <a:gd name="T18" fmla="*/ 2147483647 w 1533"/>
                <a:gd name="T19" fmla="*/ 2147483647 h 1531"/>
                <a:gd name="T20" fmla="*/ 2147483647 w 1533"/>
                <a:gd name="T21" fmla="*/ 2147483647 h 1531"/>
                <a:gd name="T22" fmla="*/ 2147483647 w 1533"/>
                <a:gd name="T23" fmla="*/ 2147483647 h 1531"/>
                <a:gd name="T24" fmla="*/ 0 w 1533"/>
                <a:gd name="T25" fmla="*/ 2147483647 h 1531"/>
                <a:gd name="T26" fmla="*/ 2147483647 w 1533"/>
                <a:gd name="T27" fmla="*/ 2147483647 h 1531"/>
                <a:gd name="T28" fmla="*/ 2147483647 w 1533"/>
                <a:gd name="T29" fmla="*/ 2147483647 h 1531"/>
                <a:gd name="T30" fmla="*/ 2147483647 w 1533"/>
                <a:gd name="T31" fmla="*/ 2147483647 h 1531"/>
                <a:gd name="T32" fmla="*/ 2147483647 w 1533"/>
                <a:gd name="T33" fmla="*/ 2147483647 h 1531"/>
                <a:gd name="T34" fmla="*/ 2147483647 w 1533"/>
                <a:gd name="T35" fmla="*/ 2147483647 h 1531"/>
                <a:gd name="T36" fmla="*/ 2147483647 w 1533"/>
                <a:gd name="T37" fmla="*/ 2147483647 h 1531"/>
                <a:gd name="T38" fmla="*/ 2147483647 w 1533"/>
                <a:gd name="T39" fmla="*/ 2147483647 h 1531"/>
                <a:gd name="T40" fmla="*/ 2147483647 w 1533"/>
                <a:gd name="T41" fmla="*/ 2147483647 h 1531"/>
                <a:gd name="T42" fmla="*/ 2147483647 w 1533"/>
                <a:gd name="T43" fmla="*/ 2147483647 h 1531"/>
                <a:gd name="T44" fmla="*/ 2147483647 w 1533"/>
                <a:gd name="T45" fmla="*/ 2147483647 h 1531"/>
                <a:gd name="T46" fmla="*/ 2147483647 w 1533"/>
                <a:gd name="T47" fmla="*/ 2147483647 h 1531"/>
                <a:gd name="T48" fmla="*/ 2147483647 w 1533"/>
                <a:gd name="T49" fmla="*/ 2147483647 h 1531"/>
                <a:gd name="T50" fmla="*/ 2147483647 w 1533"/>
                <a:gd name="T51" fmla="*/ 2147483647 h 1531"/>
                <a:gd name="T52" fmla="*/ 2147483647 w 1533"/>
                <a:gd name="T53" fmla="*/ 2147483647 h 1531"/>
                <a:gd name="T54" fmla="*/ 2147483647 w 1533"/>
                <a:gd name="T55" fmla="*/ 2147483647 h 1531"/>
                <a:gd name="T56" fmla="*/ 2147483647 w 1533"/>
                <a:gd name="T57" fmla="*/ 2147483647 h 1531"/>
                <a:gd name="T58" fmla="*/ 2147483647 w 1533"/>
                <a:gd name="T59" fmla="*/ 2147483647 h 1531"/>
                <a:gd name="T60" fmla="*/ 2147483647 w 1533"/>
                <a:gd name="T61" fmla="*/ 2147483647 h 1531"/>
                <a:gd name="T62" fmla="*/ 2147483647 w 1533"/>
                <a:gd name="T63" fmla="*/ 2147483647 h 1531"/>
                <a:gd name="T64" fmla="*/ 2147483647 w 1533"/>
                <a:gd name="T65" fmla="*/ 2147483647 h 1531"/>
                <a:gd name="T66" fmla="*/ 2147483647 w 1533"/>
                <a:gd name="T67" fmla="*/ 2147483647 h 1531"/>
                <a:gd name="T68" fmla="*/ 2147483647 w 1533"/>
                <a:gd name="T69" fmla="*/ 2147483647 h 1531"/>
                <a:gd name="T70" fmla="*/ 2147483647 w 1533"/>
                <a:gd name="T71" fmla="*/ 2147483647 h 1531"/>
                <a:gd name="T72" fmla="*/ 2147483647 w 1533"/>
                <a:gd name="T73" fmla="*/ 2147483647 h 1531"/>
                <a:gd name="T74" fmla="*/ 2147483647 w 1533"/>
                <a:gd name="T75" fmla="*/ 2147483647 h 1531"/>
                <a:gd name="T76" fmla="*/ 2147483647 w 1533"/>
                <a:gd name="T77" fmla="*/ 2147483647 h 1531"/>
                <a:gd name="T78" fmla="*/ 2147483647 w 1533"/>
                <a:gd name="T79" fmla="*/ 2147483647 h 1531"/>
                <a:gd name="T80" fmla="*/ 2147483647 w 1533"/>
                <a:gd name="T81" fmla="*/ 2147483647 h 1531"/>
                <a:gd name="T82" fmla="*/ 2147483647 w 1533"/>
                <a:gd name="T83" fmla="*/ 2147483647 h 1531"/>
                <a:gd name="T84" fmla="*/ 2147483647 w 1533"/>
                <a:gd name="T85" fmla="*/ 2147483647 h 1531"/>
                <a:gd name="T86" fmla="*/ 2147483647 w 1533"/>
                <a:gd name="T87" fmla="*/ 2147483647 h 1531"/>
                <a:gd name="T88" fmla="*/ 2147483647 w 1533"/>
                <a:gd name="T89" fmla="*/ 2147483647 h 1531"/>
                <a:gd name="T90" fmla="*/ 2147483647 w 1533"/>
                <a:gd name="T91" fmla="*/ 2147483647 h 1531"/>
                <a:gd name="T92" fmla="*/ 2147483647 w 1533"/>
                <a:gd name="T93" fmla="*/ 2147483647 h 1531"/>
                <a:gd name="T94" fmla="*/ 2147483647 w 1533"/>
                <a:gd name="T95" fmla="*/ 2147483647 h 1531"/>
                <a:gd name="T96" fmla="*/ 2147483647 w 1533"/>
                <a:gd name="T97" fmla="*/ 2147483647 h 1531"/>
                <a:gd name="T98" fmla="*/ 2147483647 w 1533"/>
                <a:gd name="T99" fmla="*/ 2147483647 h 1531"/>
                <a:gd name="T100" fmla="*/ 2147483647 w 1533"/>
                <a:gd name="T101" fmla="*/ 2147483647 h 153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33"/>
                <a:gd name="T154" fmla="*/ 0 h 1531"/>
                <a:gd name="T155" fmla="*/ 1533 w 1533"/>
                <a:gd name="T156" fmla="*/ 1531 h 153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33" h="1531">
                  <a:moveTo>
                    <a:pt x="1533" y="764"/>
                  </a:moveTo>
                  <a:lnTo>
                    <a:pt x="1533" y="725"/>
                  </a:lnTo>
                  <a:lnTo>
                    <a:pt x="1530" y="686"/>
                  </a:lnTo>
                  <a:lnTo>
                    <a:pt x="1525" y="649"/>
                  </a:lnTo>
                  <a:lnTo>
                    <a:pt x="1518" y="611"/>
                  </a:lnTo>
                  <a:lnTo>
                    <a:pt x="1509" y="574"/>
                  </a:lnTo>
                  <a:lnTo>
                    <a:pt x="1499" y="538"/>
                  </a:lnTo>
                  <a:lnTo>
                    <a:pt x="1487" y="502"/>
                  </a:lnTo>
                  <a:lnTo>
                    <a:pt x="1473" y="466"/>
                  </a:lnTo>
                  <a:lnTo>
                    <a:pt x="1458" y="433"/>
                  </a:lnTo>
                  <a:lnTo>
                    <a:pt x="1440" y="399"/>
                  </a:lnTo>
                  <a:lnTo>
                    <a:pt x="1422" y="368"/>
                  </a:lnTo>
                  <a:lnTo>
                    <a:pt x="1403" y="337"/>
                  </a:lnTo>
                  <a:lnTo>
                    <a:pt x="1381" y="306"/>
                  </a:lnTo>
                  <a:lnTo>
                    <a:pt x="1358" y="277"/>
                  </a:lnTo>
                  <a:lnTo>
                    <a:pt x="1334" y="249"/>
                  </a:lnTo>
                  <a:lnTo>
                    <a:pt x="1310" y="223"/>
                  </a:lnTo>
                  <a:lnTo>
                    <a:pt x="1282" y="199"/>
                  </a:lnTo>
                  <a:lnTo>
                    <a:pt x="1254" y="174"/>
                  </a:lnTo>
                  <a:lnTo>
                    <a:pt x="1225" y="151"/>
                  </a:lnTo>
                  <a:lnTo>
                    <a:pt x="1195" y="130"/>
                  </a:lnTo>
                  <a:lnTo>
                    <a:pt x="1164" y="110"/>
                  </a:lnTo>
                  <a:lnTo>
                    <a:pt x="1132" y="91"/>
                  </a:lnTo>
                  <a:lnTo>
                    <a:pt x="1099" y="75"/>
                  </a:lnTo>
                  <a:lnTo>
                    <a:pt x="1065" y="58"/>
                  </a:lnTo>
                  <a:lnTo>
                    <a:pt x="1031" y="45"/>
                  </a:lnTo>
                  <a:lnTo>
                    <a:pt x="995" y="34"/>
                  </a:lnTo>
                  <a:lnTo>
                    <a:pt x="959" y="22"/>
                  </a:lnTo>
                  <a:lnTo>
                    <a:pt x="921" y="14"/>
                  </a:lnTo>
                  <a:lnTo>
                    <a:pt x="884" y="8"/>
                  </a:lnTo>
                  <a:lnTo>
                    <a:pt x="845" y="3"/>
                  </a:lnTo>
                  <a:lnTo>
                    <a:pt x="806" y="0"/>
                  </a:lnTo>
                  <a:lnTo>
                    <a:pt x="767" y="0"/>
                  </a:lnTo>
                  <a:lnTo>
                    <a:pt x="727" y="0"/>
                  </a:lnTo>
                  <a:lnTo>
                    <a:pt x="688" y="3"/>
                  </a:lnTo>
                  <a:lnTo>
                    <a:pt x="651" y="8"/>
                  </a:lnTo>
                  <a:lnTo>
                    <a:pt x="613" y="14"/>
                  </a:lnTo>
                  <a:lnTo>
                    <a:pt x="576" y="22"/>
                  </a:lnTo>
                  <a:lnTo>
                    <a:pt x="540" y="34"/>
                  </a:lnTo>
                  <a:lnTo>
                    <a:pt x="504" y="45"/>
                  </a:lnTo>
                  <a:lnTo>
                    <a:pt x="468" y="58"/>
                  </a:lnTo>
                  <a:lnTo>
                    <a:pt x="435" y="75"/>
                  </a:lnTo>
                  <a:lnTo>
                    <a:pt x="401" y="91"/>
                  </a:lnTo>
                  <a:lnTo>
                    <a:pt x="370" y="110"/>
                  </a:lnTo>
                  <a:lnTo>
                    <a:pt x="339" y="130"/>
                  </a:lnTo>
                  <a:lnTo>
                    <a:pt x="308" y="151"/>
                  </a:lnTo>
                  <a:lnTo>
                    <a:pt x="279" y="174"/>
                  </a:lnTo>
                  <a:lnTo>
                    <a:pt x="251" y="199"/>
                  </a:lnTo>
                  <a:lnTo>
                    <a:pt x="225" y="223"/>
                  </a:lnTo>
                  <a:lnTo>
                    <a:pt x="201" y="249"/>
                  </a:lnTo>
                  <a:lnTo>
                    <a:pt x="176" y="277"/>
                  </a:lnTo>
                  <a:lnTo>
                    <a:pt x="153" y="306"/>
                  </a:lnTo>
                  <a:lnTo>
                    <a:pt x="132" y="337"/>
                  </a:lnTo>
                  <a:lnTo>
                    <a:pt x="111" y="368"/>
                  </a:lnTo>
                  <a:lnTo>
                    <a:pt x="93" y="399"/>
                  </a:lnTo>
                  <a:lnTo>
                    <a:pt x="77" y="433"/>
                  </a:lnTo>
                  <a:lnTo>
                    <a:pt x="60" y="466"/>
                  </a:lnTo>
                  <a:lnTo>
                    <a:pt x="47" y="502"/>
                  </a:lnTo>
                  <a:lnTo>
                    <a:pt x="36" y="538"/>
                  </a:lnTo>
                  <a:lnTo>
                    <a:pt x="24" y="574"/>
                  </a:lnTo>
                  <a:lnTo>
                    <a:pt x="16" y="611"/>
                  </a:lnTo>
                  <a:lnTo>
                    <a:pt x="10" y="649"/>
                  </a:lnTo>
                  <a:lnTo>
                    <a:pt x="5" y="686"/>
                  </a:lnTo>
                  <a:lnTo>
                    <a:pt x="2" y="725"/>
                  </a:lnTo>
                  <a:lnTo>
                    <a:pt x="0" y="764"/>
                  </a:lnTo>
                  <a:lnTo>
                    <a:pt x="2" y="804"/>
                  </a:lnTo>
                  <a:lnTo>
                    <a:pt x="5" y="843"/>
                  </a:lnTo>
                  <a:lnTo>
                    <a:pt x="10" y="882"/>
                  </a:lnTo>
                  <a:lnTo>
                    <a:pt x="16" y="919"/>
                  </a:lnTo>
                  <a:lnTo>
                    <a:pt x="24" y="957"/>
                  </a:lnTo>
                  <a:lnTo>
                    <a:pt x="36" y="993"/>
                  </a:lnTo>
                  <a:lnTo>
                    <a:pt x="47" y="1029"/>
                  </a:lnTo>
                  <a:lnTo>
                    <a:pt x="60" y="1063"/>
                  </a:lnTo>
                  <a:lnTo>
                    <a:pt x="77" y="1097"/>
                  </a:lnTo>
                  <a:lnTo>
                    <a:pt x="93" y="1130"/>
                  </a:lnTo>
                  <a:lnTo>
                    <a:pt x="111" y="1162"/>
                  </a:lnTo>
                  <a:lnTo>
                    <a:pt x="132" y="1193"/>
                  </a:lnTo>
                  <a:lnTo>
                    <a:pt x="153" y="1223"/>
                  </a:lnTo>
                  <a:lnTo>
                    <a:pt x="176" y="1252"/>
                  </a:lnTo>
                  <a:lnTo>
                    <a:pt x="201" y="1280"/>
                  </a:lnTo>
                  <a:lnTo>
                    <a:pt x="225" y="1306"/>
                  </a:lnTo>
                  <a:lnTo>
                    <a:pt x="251" y="1332"/>
                  </a:lnTo>
                  <a:lnTo>
                    <a:pt x="279" y="1357"/>
                  </a:lnTo>
                  <a:lnTo>
                    <a:pt x="308" y="1379"/>
                  </a:lnTo>
                  <a:lnTo>
                    <a:pt x="339" y="1401"/>
                  </a:lnTo>
                  <a:lnTo>
                    <a:pt x="370" y="1420"/>
                  </a:lnTo>
                  <a:lnTo>
                    <a:pt x="401" y="1438"/>
                  </a:lnTo>
                  <a:lnTo>
                    <a:pt x="435" y="1456"/>
                  </a:lnTo>
                  <a:lnTo>
                    <a:pt x="468" y="1471"/>
                  </a:lnTo>
                  <a:lnTo>
                    <a:pt x="504" y="1484"/>
                  </a:lnTo>
                  <a:lnTo>
                    <a:pt x="540" y="1497"/>
                  </a:lnTo>
                  <a:lnTo>
                    <a:pt x="576" y="1507"/>
                  </a:lnTo>
                  <a:lnTo>
                    <a:pt x="613" y="1515"/>
                  </a:lnTo>
                  <a:lnTo>
                    <a:pt x="651" y="1521"/>
                  </a:lnTo>
                  <a:lnTo>
                    <a:pt x="688" y="1526"/>
                  </a:lnTo>
                  <a:lnTo>
                    <a:pt x="727" y="1529"/>
                  </a:lnTo>
                  <a:lnTo>
                    <a:pt x="767" y="1531"/>
                  </a:lnTo>
                  <a:lnTo>
                    <a:pt x="806" y="1529"/>
                  </a:lnTo>
                  <a:lnTo>
                    <a:pt x="845" y="1526"/>
                  </a:lnTo>
                  <a:lnTo>
                    <a:pt x="884" y="1521"/>
                  </a:lnTo>
                  <a:lnTo>
                    <a:pt x="921" y="1515"/>
                  </a:lnTo>
                  <a:lnTo>
                    <a:pt x="959" y="1507"/>
                  </a:lnTo>
                  <a:lnTo>
                    <a:pt x="995" y="1497"/>
                  </a:lnTo>
                  <a:lnTo>
                    <a:pt x="1031" y="1484"/>
                  </a:lnTo>
                  <a:lnTo>
                    <a:pt x="1065" y="1471"/>
                  </a:lnTo>
                  <a:lnTo>
                    <a:pt x="1099" y="1456"/>
                  </a:lnTo>
                  <a:lnTo>
                    <a:pt x="1132" y="1438"/>
                  </a:lnTo>
                  <a:lnTo>
                    <a:pt x="1164" y="1420"/>
                  </a:lnTo>
                  <a:lnTo>
                    <a:pt x="1195" y="1401"/>
                  </a:lnTo>
                  <a:lnTo>
                    <a:pt x="1225" y="1379"/>
                  </a:lnTo>
                  <a:lnTo>
                    <a:pt x="1254" y="1357"/>
                  </a:lnTo>
                  <a:lnTo>
                    <a:pt x="1282" y="1332"/>
                  </a:lnTo>
                  <a:lnTo>
                    <a:pt x="1310" y="1306"/>
                  </a:lnTo>
                  <a:lnTo>
                    <a:pt x="1334" y="1280"/>
                  </a:lnTo>
                  <a:lnTo>
                    <a:pt x="1358" y="1252"/>
                  </a:lnTo>
                  <a:lnTo>
                    <a:pt x="1381" y="1223"/>
                  </a:lnTo>
                  <a:lnTo>
                    <a:pt x="1403" y="1193"/>
                  </a:lnTo>
                  <a:lnTo>
                    <a:pt x="1422" y="1162"/>
                  </a:lnTo>
                  <a:lnTo>
                    <a:pt x="1440" y="1130"/>
                  </a:lnTo>
                  <a:lnTo>
                    <a:pt x="1458" y="1097"/>
                  </a:lnTo>
                  <a:lnTo>
                    <a:pt x="1473" y="1063"/>
                  </a:lnTo>
                  <a:lnTo>
                    <a:pt x="1487" y="1029"/>
                  </a:lnTo>
                  <a:lnTo>
                    <a:pt x="1499" y="993"/>
                  </a:lnTo>
                  <a:lnTo>
                    <a:pt x="1509" y="957"/>
                  </a:lnTo>
                  <a:lnTo>
                    <a:pt x="1518" y="919"/>
                  </a:lnTo>
                  <a:lnTo>
                    <a:pt x="1525" y="882"/>
                  </a:lnTo>
                  <a:lnTo>
                    <a:pt x="1530" y="843"/>
                  </a:lnTo>
                  <a:lnTo>
                    <a:pt x="1533" y="804"/>
                  </a:lnTo>
                  <a:lnTo>
                    <a:pt x="1533" y="764"/>
                  </a:lnTo>
                  <a:lnTo>
                    <a:pt x="1523" y="764"/>
                  </a:lnTo>
                  <a:lnTo>
                    <a:pt x="1522" y="725"/>
                  </a:lnTo>
                  <a:lnTo>
                    <a:pt x="1518" y="688"/>
                  </a:lnTo>
                  <a:lnTo>
                    <a:pt x="1513" y="650"/>
                  </a:lnTo>
                  <a:lnTo>
                    <a:pt x="1507" y="613"/>
                  </a:lnTo>
                  <a:lnTo>
                    <a:pt x="1499" y="575"/>
                  </a:lnTo>
                  <a:lnTo>
                    <a:pt x="1489" y="539"/>
                  </a:lnTo>
                  <a:lnTo>
                    <a:pt x="1478" y="505"/>
                  </a:lnTo>
                  <a:lnTo>
                    <a:pt x="1463" y="471"/>
                  </a:lnTo>
                  <a:lnTo>
                    <a:pt x="1448" y="437"/>
                  </a:lnTo>
                  <a:lnTo>
                    <a:pt x="1432" y="404"/>
                  </a:lnTo>
                  <a:lnTo>
                    <a:pt x="1414" y="373"/>
                  </a:lnTo>
                  <a:lnTo>
                    <a:pt x="1394" y="342"/>
                  </a:lnTo>
                  <a:lnTo>
                    <a:pt x="1373" y="313"/>
                  </a:lnTo>
                  <a:lnTo>
                    <a:pt x="1350" y="285"/>
                  </a:lnTo>
                  <a:lnTo>
                    <a:pt x="1326" y="257"/>
                  </a:lnTo>
                  <a:lnTo>
                    <a:pt x="1301" y="231"/>
                  </a:lnTo>
                  <a:lnTo>
                    <a:pt x="1275" y="205"/>
                  </a:lnTo>
                  <a:lnTo>
                    <a:pt x="1248" y="182"/>
                  </a:lnTo>
                  <a:lnTo>
                    <a:pt x="1220" y="159"/>
                  </a:lnTo>
                  <a:lnTo>
                    <a:pt x="1189" y="138"/>
                  </a:lnTo>
                  <a:lnTo>
                    <a:pt x="1160" y="119"/>
                  </a:lnTo>
                  <a:lnTo>
                    <a:pt x="1127" y="101"/>
                  </a:lnTo>
                  <a:lnTo>
                    <a:pt x="1094" y="84"/>
                  </a:lnTo>
                  <a:lnTo>
                    <a:pt x="1062" y="68"/>
                  </a:lnTo>
                  <a:lnTo>
                    <a:pt x="1027" y="55"/>
                  </a:lnTo>
                  <a:lnTo>
                    <a:pt x="992" y="44"/>
                  </a:lnTo>
                  <a:lnTo>
                    <a:pt x="956" y="32"/>
                  </a:lnTo>
                  <a:lnTo>
                    <a:pt x="920" y="24"/>
                  </a:lnTo>
                  <a:lnTo>
                    <a:pt x="882" y="17"/>
                  </a:lnTo>
                  <a:lnTo>
                    <a:pt x="845" y="13"/>
                  </a:lnTo>
                  <a:lnTo>
                    <a:pt x="806" y="11"/>
                  </a:lnTo>
                  <a:lnTo>
                    <a:pt x="767" y="9"/>
                  </a:lnTo>
                  <a:lnTo>
                    <a:pt x="727" y="11"/>
                  </a:lnTo>
                  <a:lnTo>
                    <a:pt x="690" y="13"/>
                  </a:lnTo>
                  <a:lnTo>
                    <a:pt x="652" y="17"/>
                  </a:lnTo>
                  <a:lnTo>
                    <a:pt x="615" y="24"/>
                  </a:lnTo>
                  <a:lnTo>
                    <a:pt x="577" y="32"/>
                  </a:lnTo>
                  <a:lnTo>
                    <a:pt x="541" y="44"/>
                  </a:lnTo>
                  <a:lnTo>
                    <a:pt x="507" y="55"/>
                  </a:lnTo>
                  <a:lnTo>
                    <a:pt x="473" y="68"/>
                  </a:lnTo>
                  <a:lnTo>
                    <a:pt x="439" y="84"/>
                  </a:lnTo>
                  <a:lnTo>
                    <a:pt x="406" y="101"/>
                  </a:lnTo>
                  <a:lnTo>
                    <a:pt x="375" y="119"/>
                  </a:lnTo>
                  <a:lnTo>
                    <a:pt x="344" y="138"/>
                  </a:lnTo>
                  <a:lnTo>
                    <a:pt x="315" y="159"/>
                  </a:lnTo>
                  <a:lnTo>
                    <a:pt x="285" y="182"/>
                  </a:lnTo>
                  <a:lnTo>
                    <a:pt x="259" y="205"/>
                  </a:lnTo>
                  <a:lnTo>
                    <a:pt x="233" y="231"/>
                  </a:lnTo>
                  <a:lnTo>
                    <a:pt x="207" y="257"/>
                  </a:lnTo>
                  <a:lnTo>
                    <a:pt x="184" y="285"/>
                  </a:lnTo>
                  <a:lnTo>
                    <a:pt x="161" y="313"/>
                  </a:lnTo>
                  <a:lnTo>
                    <a:pt x="140" y="342"/>
                  </a:lnTo>
                  <a:lnTo>
                    <a:pt x="121" y="373"/>
                  </a:lnTo>
                  <a:lnTo>
                    <a:pt x="103" y="404"/>
                  </a:lnTo>
                  <a:lnTo>
                    <a:pt x="85" y="437"/>
                  </a:lnTo>
                  <a:lnTo>
                    <a:pt x="70" y="471"/>
                  </a:lnTo>
                  <a:lnTo>
                    <a:pt x="57" y="505"/>
                  </a:lnTo>
                  <a:lnTo>
                    <a:pt x="46" y="539"/>
                  </a:lnTo>
                  <a:lnTo>
                    <a:pt x="34" y="575"/>
                  </a:lnTo>
                  <a:lnTo>
                    <a:pt x="26" y="613"/>
                  </a:lnTo>
                  <a:lnTo>
                    <a:pt x="20" y="650"/>
                  </a:lnTo>
                  <a:lnTo>
                    <a:pt x="15" y="688"/>
                  </a:lnTo>
                  <a:lnTo>
                    <a:pt x="11" y="725"/>
                  </a:lnTo>
                  <a:lnTo>
                    <a:pt x="11" y="764"/>
                  </a:lnTo>
                  <a:lnTo>
                    <a:pt x="11" y="804"/>
                  </a:lnTo>
                  <a:lnTo>
                    <a:pt x="15" y="843"/>
                  </a:lnTo>
                  <a:lnTo>
                    <a:pt x="20" y="880"/>
                  </a:lnTo>
                  <a:lnTo>
                    <a:pt x="26" y="918"/>
                  </a:lnTo>
                  <a:lnTo>
                    <a:pt x="34" y="954"/>
                  </a:lnTo>
                  <a:lnTo>
                    <a:pt x="46" y="990"/>
                  </a:lnTo>
                  <a:lnTo>
                    <a:pt x="57" y="1025"/>
                  </a:lnTo>
                  <a:lnTo>
                    <a:pt x="70" y="1060"/>
                  </a:lnTo>
                  <a:lnTo>
                    <a:pt x="85" y="1092"/>
                  </a:lnTo>
                  <a:lnTo>
                    <a:pt x="103" y="1125"/>
                  </a:lnTo>
                  <a:lnTo>
                    <a:pt x="121" y="1156"/>
                  </a:lnTo>
                  <a:lnTo>
                    <a:pt x="140" y="1187"/>
                  </a:lnTo>
                  <a:lnTo>
                    <a:pt x="161" y="1216"/>
                  </a:lnTo>
                  <a:lnTo>
                    <a:pt x="184" y="1246"/>
                  </a:lnTo>
                  <a:lnTo>
                    <a:pt x="207" y="1273"/>
                  </a:lnTo>
                  <a:lnTo>
                    <a:pt x="233" y="1300"/>
                  </a:lnTo>
                  <a:lnTo>
                    <a:pt x="259" y="1324"/>
                  </a:lnTo>
                  <a:lnTo>
                    <a:pt x="285" y="1348"/>
                  </a:lnTo>
                  <a:lnTo>
                    <a:pt x="315" y="1370"/>
                  </a:lnTo>
                  <a:lnTo>
                    <a:pt x="344" y="1391"/>
                  </a:lnTo>
                  <a:lnTo>
                    <a:pt x="375" y="1410"/>
                  </a:lnTo>
                  <a:lnTo>
                    <a:pt x="406" y="1430"/>
                  </a:lnTo>
                  <a:lnTo>
                    <a:pt x="439" y="1446"/>
                  </a:lnTo>
                  <a:lnTo>
                    <a:pt x="473" y="1461"/>
                  </a:lnTo>
                  <a:lnTo>
                    <a:pt x="507" y="1474"/>
                  </a:lnTo>
                  <a:lnTo>
                    <a:pt x="541" y="1487"/>
                  </a:lnTo>
                  <a:lnTo>
                    <a:pt x="577" y="1497"/>
                  </a:lnTo>
                  <a:lnTo>
                    <a:pt x="615" y="1505"/>
                  </a:lnTo>
                  <a:lnTo>
                    <a:pt x="652" y="1512"/>
                  </a:lnTo>
                  <a:lnTo>
                    <a:pt x="690" y="1516"/>
                  </a:lnTo>
                  <a:lnTo>
                    <a:pt x="727" y="1520"/>
                  </a:lnTo>
                  <a:lnTo>
                    <a:pt x="767" y="1521"/>
                  </a:lnTo>
                  <a:lnTo>
                    <a:pt x="806" y="1520"/>
                  </a:lnTo>
                  <a:lnTo>
                    <a:pt x="845" y="1516"/>
                  </a:lnTo>
                  <a:lnTo>
                    <a:pt x="882" y="1512"/>
                  </a:lnTo>
                  <a:lnTo>
                    <a:pt x="920" y="1505"/>
                  </a:lnTo>
                  <a:lnTo>
                    <a:pt x="956" y="1497"/>
                  </a:lnTo>
                  <a:lnTo>
                    <a:pt x="992" y="1487"/>
                  </a:lnTo>
                  <a:lnTo>
                    <a:pt x="1027" y="1474"/>
                  </a:lnTo>
                  <a:lnTo>
                    <a:pt x="1062" y="1461"/>
                  </a:lnTo>
                  <a:lnTo>
                    <a:pt x="1094" y="1446"/>
                  </a:lnTo>
                  <a:lnTo>
                    <a:pt x="1127" y="1430"/>
                  </a:lnTo>
                  <a:lnTo>
                    <a:pt x="1160" y="1410"/>
                  </a:lnTo>
                  <a:lnTo>
                    <a:pt x="1189" y="1391"/>
                  </a:lnTo>
                  <a:lnTo>
                    <a:pt x="1220" y="1370"/>
                  </a:lnTo>
                  <a:lnTo>
                    <a:pt x="1248" y="1348"/>
                  </a:lnTo>
                  <a:lnTo>
                    <a:pt x="1275" y="1324"/>
                  </a:lnTo>
                  <a:lnTo>
                    <a:pt x="1301" y="1300"/>
                  </a:lnTo>
                  <a:lnTo>
                    <a:pt x="1326" y="1273"/>
                  </a:lnTo>
                  <a:lnTo>
                    <a:pt x="1350" y="1246"/>
                  </a:lnTo>
                  <a:lnTo>
                    <a:pt x="1373" y="1216"/>
                  </a:lnTo>
                  <a:lnTo>
                    <a:pt x="1394" y="1187"/>
                  </a:lnTo>
                  <a:lnTo>
                    <a:pt x="1414" y="1156"/>
                  </a:lnTo>
                  <a:lnTo>
                    <a:pt x="1432" y="1125"/>
                  </a:lnTo>
                  <a:lnTo>
                    <a:pt x="1448" y="1092"/>
                  </a:lnTo>
                  <a:lnTo>
                    <a:pt x="1463" y="1060"/>
                  </a:lnTo>
                  <a:lnTo>
                    <a:pt x="1478" y="1025"/>
                  </a:lnTo>
                  <a:lnTo>
                    <a:pt x="1489" y="990"/>
                  </a:lnTo>
                  <a:lnTo>
                    <a:pt x="1499" y="954"/>
                  </a:lnTo>
                  <a:lnTo>
                    <a:pt x="1507" y="918"/>
                  </a:lnTo>
                  <a:lnTo>
                    <a:pt x="1513" y="880"/>
                  </a:lnTo>
                  <a:lnTo>
                    <a:pt x="1518" y="843"/>
                  </a:lnTo>
                  <a:lnTo>
                    <a:pt x="1522" y="804"/>
                  </a:lnTo>
                  <a:lnTo>
                    <a:pt x="1523" y="764"/>
                  </a:lnTo>
                  <a:lnTo>
                    <a:pt x="1533" y="764"/>
                  </a:lnTo>
                  <a:close/>
                </a:path>
              </a:pathLst>
            </a:custGeom>
            <a:solidFill>
              <a:srgbClr val="6CC4FF"/>
            </a:solidFill>
            <a:ln w="9525">
              <a:noFill/>
              <a:round/>
              <a:headEnd/>
              <a:tailEnd/>
            </a:ln>
          </p:spPr>
          <p:txBody>
            <a:bodyPr/>
            <a:lstStyle/>
            <a:p>
              <a:endParaRPr lang="en-US"/>
            </a:p>
          </p:txBody>
        </p:sp>
        <p:sp>
          <p:nvSpPr>
            <p:cNvPr id="50242" name="Freeform 66"/>
            <p:cNvSpPr>
              <a:spLocks/>
            </p:cNvSpPr>
            <p:nvPr/>
          </p:nvSpPr>
          <p:spPr bwMode="auto">
            <a:xfrm>
              <a:off x="2788356" y="2041504"/>
              <a:ext cx="2146300" cy="2416175"/>
            </a:xfrm>
            <a:custGeom>
              <a:avLst/>
              <a:gdLst>
                <a:gd name="T0" fmla="*/ 2147483647 w 1521"/>
                <a:gd name="T1" fmla="*/ 2147483647 h 1522"/>
                <a:gd name="T2" fmla="*/ 2147483647 w 1521"/>
                <a:gd name="T3" fmla="*/ 2147483647 h 1522"/>
                <a:gd name="T4" fmla="*/ 2147483647 w 1521"/>
                <a:gd name="T5" fmla="*/ 2147483647 h 1522"/>
                <a:gd name="T6" fmla="*/ 2147483647 w 1521"/>
                <a:gd name="T7" fmla="*/ 2147483647 h 1522"/>
                <a:gd name="T8" fmla="*/ 2147483647 w 1521"/>
                <a:gd name="T9" fmla="*/ 2147483647 h 1522"/>
                <a:gd name="T10" fmla="*/ 2147483647 w 1521"/>
                <a:gd name="T11" fmla="*/ 2147483647 h 1522"/>
                <a:gd name="T12" fmla="*/ 2147483647 w 1521"/>
                <a:gd name="T13" fmla="*/ 2147483647 h 1522"/>
                <a:gd name="T14" fmla="*/ 2147483647 w 1521"/>
                <a:gd name="T15" fmla="*/ 2147483647 h 1522"/>
                <a:gd name="T16" fmla="*/ 2147483647 w 1521"/>
                <a:gd name="T17" fmla="*/ 2147483647 h 1522"/>
                <a:gd name="T18" fmla="*/ 2147483647 w 1521"/>
                <a:gd name="T19" fmla="*/ 2147483647 h 1522"/>
                <a:gd name="T20" fmla="*/ 2147483647 w 1521"/>
                <a:gd name="T21" fmla="*/ 2147483647 h 1522"/>
                <a:gd name="T22" fmla="*/ 2147483647 w 1521"/>
                <a:gd name="T23" fmla="*/ 2147483647 h 1522"/>
                <a:gd name="T24" fmla="*/ 0 w 1521"/>
                <a:gd name="T25" fmla="*/ 2147483647 h 1522"/>
                <a:gd name="T26" fmla="*/ 2147483647 w 1521"/>
                <a:gd name="T27" fmla="*/ 2147483647 h 1522"/>
                <a:gd name="T28" fmla="*/ 2147483647 w 1521"/>
                <a:gd name="T29" fmla="*/ 2147483647 h 1522"/>
                <a:gd name="T30" fmla="*/ 2147483647 w 1521"/>
                <a:gd name="T31" fmla="*/ 2147483647 h 1522"/>
                <a:gd name="T32" fmla="*/ 2147483647 w 1521"/>
                <a:gd name="T33" fmla="*/ 2147483647 h 1522"/>
                <a:gd name="T34" fmla="*/ 2147483647 w 1521"/>
                <a:gd name="T35" fmla="*/ 2147483647 h 1522"/>
                <a:gd name="T36" fmla="*/ 2147483647 w 1521"/>
                <a:gd name="T37" fmla="*/ 2147483647 h 1522"/>
                <a:gd name="T38" fmla="*/ 2147483647 w 1521"/>
                <a:gd name="T39" fmla="*/ 2147483647 h 1522"/>
                <a:gd name="T40" fmla="*/ 2147483647 w 1521"/>
                <a:gd name="T41" fmla="*/ 2147483647 h 1522"/>
                <a:gd name="T42" fmla="*/ 2147483647 w 1521"/>
                <a:gd name="T43" fmla="*/ 2147483647 h 1522"/>
                <a:gd name="T44" fmla="*/ 2147483647 w 1521"/>
                <a:gd name="T45" fmla="*/ 2147483647 h 1522"/>
                <a:gd name="T46" fmla="*/ 2147483647 w 1521"/>
                <a:gd name="T47" fmla="*/ 2147483647 h 1522"/>
                <a:gd name="T48" fmla="*/ 2147483647 w 1521"/>
                <a:gd name="T49" fmla="*/ 2147483647 h 1522"/>
                <a:gd name="T50" fmla="*/ 2147483647 w 1521"/>
                <a:gd name="T51" fmla="*/ 2147483647 h 1522"/>
                <a:gd name="T52" fmla="*/ 2147483647 w 1521"/>
                <a:gd name="T53" fmla="*/ 2147483647 h 1522"/>
                <a:gd name="T54" fmla="*/ 2147483647 w 1521"/>
                <a:gd name="T55" fmla="*/ 2147483647 h 1522"/>
                <a:gd name="T56" fmla="*/ 2147483647 w 1521"/>
                <a:gd name="T57" fmla="*/ 2147483647 h 1522"/>
                <a:gd name="T58" fmla="*/ 2147483647 w 1521"/>
                <a:gd name="T59" fmla="*/ 2147483647 h 1522"/>
                <a:gd name="T60" fmla="*/ 2147483647 w 1521"/>
                <a:gd name="T61" fmla="*/ 2147483647 h 1522"/>
                <a:gd name="T62" fmla="*/ 2147483647 w 1521"/>
                <a:gd name="T63" fmla="*/ 2147483647 h 1522"/>
                <a:gd name="T64" fmla="*/ 2147483647 w 1521"/>
                <a:gd name="T65" fmla="*/ 2147483647 h 1522"/>
                <a:gd name="T66" fmla="*/ 2147483647 w 1521"/>
                <a:gd name="T67" fmla="*/ 2147483647 h 1522"/>
                <a:gd name="T68" fmla="*/ 2147483647 w 1521"/>
                <a:gd name="T69" fmla="*/ 2147483647 h 1522"/>
                <a:gd name="T70" fmla="*/ 2147483647 w 1521"/>
                <a:gd name="T71" fmla="*/ 2147483647 h 1522"/>
                <a:gd name="T72" fmla="*/ 2147483647 w 1521"/>
                <a:gd name="T73" fmla="*/ 2147483647 h 1522"/>
                <a:gd name="T74" fmla="*/ 2147483647 w 1521"/>
                <a:gd name="T75" fmla="*/ 2147483647 h 1522"/>
                <a:gd name="T76" fmla="*/ 2147483647 w 1521"/>
                <a:gd name="T77" fmla="*/ 2147483647 h 1522"/>
                <a:gd name="T78" fmla="*/ 2147483647 w 1521"/>
                <a:gd name="T79" fmla="*/ 2147483647 h 1522"/>
                <a:gd name="T80" fmla="*/ 2147483647 w 1521"/>
                <a:gd name="T81" fmla="*/ 2147483647 h 1522"/>
                <a:gd name="T82" fmla="*/ 2147483647 w 1521"/>
                <a:gd name="T83" fmla="*/ 2147483647 h 1522"/>
                <a:gd name="T84" fmla="*/ 2147483647 w 1521"/>
                <a:gd name="T85" fmla="*/ 2147483647 h 1522"/>
                <a:gd name="T86" fmla="*/ 2147483647 w 1521"/>
                <a:gd name="T87" fmla="*/ 2147483647 h 1522"/>
                <a:gd name="T88" fmla="*/ 2147483647 w 1521"/>
                <a:gd name="T89" fmla="*/ 2147483647 h 1522"/>
                <a:gd name="T90" fmla="*/ 2147483647 w 1521"/>
                <a:gd name="T91" fmla="*/ 2147483647 h 1522"/>
                <a:gd name="T92" fmla="*/ 2147483647 w 1521"/>
                <a:gd name="T93" fmla="*/ 2147483647 h 1522"/>
                <a:gd name="T94" fmla="*/ 2147483647 w 1521"/>
                <a:gd name="T95" fmla="*/ 2147483647 h 1522"/>
                <a:gd name="T96" fmla="*/ 2147483647 w 1521"/>
                <a:gd name="T97" fmla="*/ 2147483647 h 1522"/>
                <a:gd name="T98" fmla="*/ 2147483647 w 1521"/>
                <a:gd name="T99" fmla="*/ 2147483647 h 1522"/>
                <a:gd name="T100" fmla="*/ 2147483647 w 1521"/>
                <a:gd name="T101" fmla="*/ 2147483647 h 152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21"/>
                <a:gd name="T154" fmla="*/ 0 h 1522"/>
                <a:gd name="T155" fmla="*/ 1521 w 1521"/>
                <a:gd name="T156" fmla="*/ 1522 h 152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21" h="1522">
                  <a:moveTo>
                    <a:pt x="1521" y="760"/>
                  </a:moveTo>
                  <a:lnTo>
                    <a:pt x="1519" y="721"/>
                  </a:lnTo>
                  <a:lnTo>
                    <a:pt x="1518" y="684"/>
                  </a:lnTo>
                  <a:lnTo>
                    <a:pt x="1513" y="645"/>
                  </a:lnTo>
                  <a:lnTo>
                    <a:pt x="1505" y="607"/>
                  </a:lnTo>
                  <a:lnTo>
                    <a:pt x="1497" y="571"/>
                  </a:lnTo>
                  <a:lnTo>
                    <a:pt x="1487" y="535"/>
                  </a:lnTo>
                  <a:lnTo>
                    <a:pt x="1475" y="500"/>
                  </a:lnTo>
                  <a:lnTo>
                    <a:pt x="1461" y="465"/>
                  </a:lnTo>
                  <a:lnTo>
                    <a:pt x="1446" y="431"/>
                  </a:lnTo>
                  <a:lnTo>
                    <a:pt x="1430" y="398"/>
                  </a:lnTo>
                  <a:lnTo>
                    <a:pt x="1410" y="366"/>
                  </a:lnTo>
                  <a:lnTo>
                    <a:pt x="1391" y="335"/>
                  </a:lnTo>
                  <a:lnTo>
                    <a:pt x="1369" y="305"/>
                  </a:lnTo>
                  <a:lnTo>
                    <a:pt x="1347" y="276"/>
                  </a:lnTo>
                  <a:lnTo>
                    <a:pt x="1324" y="250"/>
                  </a:lnTo>
                  <a:lnTo>
                    <a:pt x="1298" y="222"/>
                  </a:lnTo>
                  <a:lnTo>
                    <a:pt x="1272" y="198"/>
                  </a:lnTo>
                  <a:lnTo>
                    <a:pt x="1244" y="173"/>
                  </a:lnTo>
                  <a:lnTo>
                    <a:pt x="1214" y="150"/>
                  </a:lnTo>
                  <a:lnTo>
                    <a:pt x="1185" y="129"/>
                  </a:lnTo>
                  <a:lnTo>
                    <a:pt x="1154" y="110"/>
                  </a:lnTo>
                  <a:lnTo>
                    <a:pt x="1123" y="92"/>
                  </a:lnTo>
                  <a:lnTo>
                    <a:pt x="1091" y="75"/>
                  </a:lnTo>
                  <a:lnTo>
                    <a:pt x="1056" y="59"/>
                  </a:lnTo>
                  <a:lnTo>
                    <a:pt x="1022" y="46"/>
                  </a:lnTo>
                  <a:lnTo>
                    <a:pt x="986" y="35"/>
                  </a:lnTo>
                  <a:lnTo>
                    <a:pt x="950" y="23"/>
                  </a:lnTo>
                  <a:lnTo>
                    <a:pt x="913" y="15"/>
                  </a:lnTo>
                  <a:lnTo>
                    <a:pt x="875" y="9"/>
                  </a:lnTo>
                  <a:lnTo>
                    <a:pt x="838" y="4"/>
                  </a:lnTo>
                  <a:lnTo>
                    <a:pt x="799" y="0"/>
                  </a:lnTo>
                  <a:lnTo>
                    <a:pt x="760" y="0"/>
                  </a:lnTo>
                  <a:lnTo>
                    <a:pt x="720" y="0"/>
                  </a:lnTo>
                  <a:lnTo>
                    <a:pt x="683" y="4"/>
                  </a:lnTo>
                  <a:lnTo>
                    <a:pt x="644" y="9"/>
                  </a:lnTo>
                  <a:lnTo>
                    <a:pt x="606" y="15"/>
                  </a:lnTo>
                  <a:lnTo>
                    <a:pt x="570" y="23"/>
                  </a:lnTo>
                  <a:lnTo>
                    <a:pt x="534" y="35"/>
                  </a:lnTo>
                  <a:lnTo>
                    <a:pt x="499" y="46"/>
                  </a:lnTo>
                  <a:lnTo>
                    <a:pt x="464" y="59"/>
                  </a:lnTo>
                  <a:lnTo>
                    <a:pt x="430" y="75"/>
                  </a:lnTo>
                  <a:lnTo>
                    <a:pt x="397" y="92"/>
                  </a:lnTo>
                  <a:lnTo>
                    <a:pt x="365" y="110"/>
                  </a:lnTo>
                  <a:lnTo>
                    <a:pt x="334" y="129"/>
                  </a:lnTo>
                  <a:lnTo>
                    <a:pt x="305" y="150"/>
                  </a:lnTo>
                  <a:lnTo>
                    <a:pt x="275" y="173"/>
                  </a:lnTo>
                  <a:lnTo>
                    <a:pt x="249" y="198"/>
                  </a:lnTo>
                  <a:lnTo>
                    <a:pt x="221" y="222"/>
                  </a:lnTo>
                  <a:lnTo>
                    <a:pt x="197" y="250"/>
                  </a:lnTo>
                  <a:lnTo>
                    <a:pt x="172" y="276"/>
                  </a:lnTo>
                  <a:lnTo>
                    <a:pt x="150" y="305"/>
                  </a:lnTo>
                  <a:lnTo>
                    <a:pt x="128" y="335"/>
                  </a:lnTo>
                  <a:lnTo>
                    <a:pt x="109" y="366"/>
                  </a:lnTo>
                  <a:lnTo>
                    <a:pt x="91" y="398"/>
                  </a:lnTo>
                  <a:lnTo>
                    <a:pt x="75" y="431"/>
                  </a:lnTo>
                  <a:lnTo>
                    <a:pt x="58" y="465"/>
                  </a:lnTo>
                  <a:lnTo>
                    <a:pt x="45" y="500"/>
                  </a:lnTo>
                  <a:lnTo>
                    <a:pt x="34" y="535"/>
                  </a:lnTo>
                  <a:lnTo>
                    <a:pt x="22" y="571"/>
                  </a:lnTo>
                  <a:lnTo>
                    <a:pt x="14" y="607"/>
                  </a:lnTo>
                  <a:lnTo>
                    <a:pt x="8" y="645"/>
                  </a:lnTo>
                  <a:lnTo>
                    <a:pt x="3" y="684"/>
                  </a:lnTo>
                  <a:lnTo>
                    <a:pt x="0" y="721"/>
                  </a:lnTo>
                  <a:lnTo>
                    <a:pt x="0" y="760"/>
                  </a:lnTo>
                  <a:lnTo>
                    <a:pt x="0" y="800"/>
                  </a:lnTo>
                  <a:lnTo>
                    <a:pt x="3" y="839"/>
                  </a:lnTo>
                  <a:lnTo>
                    <a:pt x="8" y="876"/>
                  </a:lnTo>
                  <a:lnTo>
                    <a:pt x="14" y="914"/>
                  </a:lnTo>
                  <a:lnTo>
                    <a:pt x="22" y="951"/>
                  </a:lnTo>
                  <a:lnTo>
                    <a:pt x="34" y="987"/>
                  </a:lnTo>
                  <a:lnTo>
                    <a:pt x="45" y="1023"/>
                  </a:lnTo>
                  <a:lnTo>
                    <a:pt x="58" y="1057"/>
                  </a:lnTo>
                  <a:lnTo>
                    <a:pt x="75" y="1090"/>
                  </a:lnTo>
                  <a:lnTo>
                    <a:pt x="91" y="1124"/>
                  </a:lnTo>
                  <a:lnTo>
                    <a:pt x="109" y="1155"/>
                  </a:lnTo>
                  <a:lnTo>
                    <a:pt x="128" y="1186"/>
                  </a:lnTo>
                  <a:lnTo>
                    <a:pt x="150" y="1216"/>
                  </a:lnTo>
                  <a:lnTo>
                    <a:pt x="172" y="1245"/>
                  </a:lnTo>
                  <a:lnTo>
                    <a:pt x="197" y="1273"/>
                  </a:lnTo>
                  <a:lnTo>
                    <a:pt x="221" y="1299"/>
                  </a:lnTo>
                  <a:lnTo>
                    <a:pt x="249" y="1323"/>
                  </a:lnTo>
                  <a:lnTo>
                    <a:pt x="275" y="1348"/>
                  </a:lnTo>
                  <a:lnTo>
                    <a:pt x="305" y="1371"/>
                  </a:lnTo>
                  <a:lnTo>
                    <a:pt x="334" y="1392"/>
                  </a:lnTo>
                  <a:lnTo>
                    <a:pt x="365" y="1411"/>
                  </a:lnTo>
                  <a:lnTo>
                    <a:pt x="397" y="1429"/>
                  </a:lnTo>
                  <a:lnTo>
                    <a:pt x="430" y="1447"/>
                  </a:lnTo>
                  <a:lnTo>
                    <a:pt x="464" y="1462"/>
                  </a:lnTo>
                  <a:lnTo>
                    <a:pt x="499" y="1475"/>
                  </a:lnTo>
                  <a:lnTo>
                    <a:pt x="534" y="1488"/>
                  </a:lnTo>
                  <a:lnTo>
                    <a:pt x="570" y="1498"/>
                  </a:lnTo>
                  <a:lnTo>
                    <a:pt x="606" y="1506"/>
                  </a:lnTo>
                  <a:lnTo>
                    <a:pt x="644" y="1512"/>
                  </a:lnTo>
                  <a:lnTo>
                    <a:pt x="683" y="1517"/>
                  </a:lnTo>
                  <a:lnTo>
                    <a:pt x="720" y="1521"/>
                  </a:lnTo>
                  <a:lnTo>
                    <a:pt x="760" y="1522"/>
                  </a:lnTo>
                  <a:lnTo>
                    <a:pt x="799" y="1521"/>
                  </a:lnTo>
                  <a:lnTo>
                    <a:pt x="838" y="1517"/>
                  </a:lnTo>
                  <a:lnTo>
                    <a:pt x="875" y="1512"/>
                  </a:lnTo>
                  <a:lnTo>
                    <a:pt x="913" y="1506"/>
                  </a:lnTo>
                  <a:lnTo>
                    <a:pt x="950" y="1498"/>
                  </a:lnTo>
                  <a:lnTo>
                    <a:pt x="986" y="1488"/>
                  </a:lnTo>
                  <a:lnTo>
                    <a:pt x="1022" y="1475"/>
                  </a:lnTo>
                  <a:lnTo>
                    <a:pt x="1056" y="1462"/>
                  </a:lnTo>
                  <a:lnTo>
                    <a:pt x="1091" y="1447"/>
                  </a:lnTo>
                  <a:lnTo>
                    <a:pt x="1123" y="1429"/>
                  </a:lnTo>
                  <a:lnTo>
                    <a:pt x="1154" y="1411"/>
                  </a:lnTo>
                  <a:lnTo>
                    <a:pt x="1185" y="1392"/>
                  </a:lnTo>
                  <a:lnTo>
                    <a:pt x="1214" y="1371"/>
                  </a:lnTo>
                  <a:lnTo>
                    <a:pt x="1244" y="1348"/>
                  </a:lnTo>
                  <a:lnTo>
                    <a:pt x="1272" y="1323"/>
                  </a:lnTo>
                  <a:lnTo>
                    <a:pt x="1298" y="1299"/>
                  </a:lnTo>
                  <a:lnTo>
                    <a:pt x="1324" y="1273"/>
                  </a:lnTo>
                  <a:lnTo>
                    <a:pt x="1347" y="1245"/>
                  </a:lnTo>
                  <a:lnTo>
                    <a:pt x="1369" y="1216"/>
                  </a:lnTo>
                  <a:lnTo>
                    <a:pt x="1391" y="1186"/>
                  </a:lnTo>
                  <a:lnTo>
                    <a:pt x="1410" y="1155"/>
                  </a:lnTo>
                  <a:lnTo>
                    <a:pt x="1430" y="1124"/>
                  </a:lnTo>
                  <a:lnTo>
                    <a:pt x="1446" y="1090"/>
                  </a:lnTo>
                  <a:lnTo>
                    <a:pt x="1461" y="1057"/>
                  </a:lnTo>
                  <a:lnTo>
                    <a:pt x="1475" y="1023"/>
                  </a:lnTo>
                  <a:lnTo>
                    <a:pt x="1487" y="987"/>
                  </a:lnTo>
                  <a:lnTo>
                    <a:pt x="1497" y="951"/>
                  </a:lnTo>
                  <a:lnTo>
                    <a:pt x="1505" y="914"/>
                  </a:lnTo>
                  <a:lnTo>
                    <a:pt x="1513" y="876"/>
                  </a:lnTo>
                  <a:lnTo>
                    <a:pt x="1518" y="839"/>
                  </a:lnTo>
                  <a:lnTo>
                    <a:pt x="1519" y="800"/>
                  </a:lnTo>
                  <a:lnTo>
                    <a:pt x="1521" y="760"/>
                  </a:lnTo>
                  <a:lnTo>
                    <a:pt x="1511" y="760"/>
                  </a:lnTo>
                  <a:lnTo>
                    <a:pt x="1510" y="723"/>
                  </a:lnTo>
                  <a:lnTo>
                    <a:pt x="1506" y="684"/>
                  </a:lnTo>
                  <a:lnTo>
                    <a:pt x="1502" y="646"/>
                  </a:lnTo>
                  <a:lnTo>
                    <a:pt x="1495" y="609"/>
                  </a:lnTo>
                  <a:lnTo>
                    <a:pt x="1487" y="573"/>
                  </a:lnTo>
                  <a:lnTo>
                    <a:pt x="1477" y="537"/>
                  </a:lnTo>
                  <a:lnTo>
                    <a:pt x="1466" y="503"/>
                  </a:lnTo>
                  <a:lnTo>
                    <a:pt x="1451" y="469"/>
                  </a:lnTo>
                  <a:lnTo>
                    <a:pt x="1436" y="436"/>
                  </a:lnTo>
                  <a:lnTo>
                    <a:pt x="1420" y="403"/>
                  </a:lnTo>
                  <a:lnTo>
                    <a:pt x="1402" y="372"/>
                  </a:lnTo>
                  <a:lnTo>
                    <a:pt x="1382" y="341"/>
                  </a:lnTo>
                  <a:lnTo>
                    <a:pt x="1361" y="312"/>
                  </a:lnTo>
                  <a:lnTo>
                    <a:pt x="1338" y="284"/>
                  </a:lnTo>
                  <a:lnTo>
                    <a:pt x="1316" y="256"/>
                  </a:lnTo>
                  <a:lnTo>
                    <a:pt x="1291" y="230"/>
                  </a:lnTo>
                  <a:lnTo>
                    <a:pt x="1265" y="206"/>
                  </a:lnTo>
                  <a:lnTo>
                    <a:pt x="1237" y="181"/>
                  </a:lnTo>
                  <a:lnTo>
                    <a:pt x="1210" y="160"/>
                  </a:lnTo>
                  <a:lnTo>
                    <a:pt x="1180" y="139"/>
                  </a:lnTo>
                  <a:lnTo>
                    <a:pt x="1149" y="119"/>
                  </a:lnTo>
                  <a:lnTo>
                    <a:pt x="1118" y="102"/>
                  </a:lnTo>
                  <a:lnTo>
                    <a:pt x="1086" y="84"/>
                  </a:lnTo>
                  <a:lnTo>
                    <a:pt x="1051" y="69"/>
                  </a:lnTo>
                  <a:lnTo>
                    <a:pt x="1019" y="56"/>
                  </a:lnTo>
                  <a:lnTo>
                    <a:pt x="983" y="44"/>
                  </a:lnTo>
                  <a:lnTo>
                    <a:pt x="947" y="35"/>
                  </a:lnTo>
                  <a:lnTo>
                    <a:pt x="911" y="25"/>
                  </a:lnTo>
                  <a:lnTo>
                    <a:pt x="874" y="18"/>
                  </a:lnTo>
                  <a:lnTo>
                    <a:pt x="836" y="13"/>
                  </a:lnTo>
                  <a:lnTo>
                    <a:pt x="799" y="12"/>
                  </a:lnTo>
                  <a:lnTo>
                    <a:pt x="760" y="10"/>
                  </a:lnTo>
                  <a:lnTo>
                    <a:pt x="722" y="12"/>
                  </a:lnTo>
                  <a:lnTo>
                    <a:pt x="683" y="13"/>
                  </a:lnTo>
                  <a:lnTo>
                    <a:pt x="645" y="18"/>
                  </a:lnTo>
                  <a:lnTo>
                    <a:pt x="609" y="25"/>
                  </a:lnTo>
                  <a:lnTo>
                    <a:pt x="572" y="35"/>
                  </a:lnTo>
                  <a:lnTo>
                    <a:pt x="536" y="44"/>
                  </a:lnTo>
                  <a:lnTo>
                    <a:pt x="502" y="56"/>
                  </a:lnTo>
                  <a:lnTo>
                    <a:pt x="468" y="69"/>
                  </a:lnTo>
                  <a:lnTo>
                    <a:pt x="435" y="84"/>
                  </a:lnTo>
                  <a:lnTo>
                    <a:pt x="402" y="102"/>
                  </a:lnTo>
                  <a:lnTo>
                    <a:pt x="371" y="119"/>
                  </a:lnTo>
                  <a:lnTo>
                    <a:pt x="340" y="139"/>
                  </a:lnTo>
                  <a:lnTo>
                    <a:pt x="311" y="160"/>
                  </a:lnTo>
                  <a:lnTo>
                    <a:pt x="282" y="181"/>
                  </a:lnTo>
                  <a:lnTo>
                    <a:pt x="256" y="206"/>
                  </a:lnTo>
                  <a:lnTo>
                    <a:pt x="229" y="230"/>
                  </a:lnTo>
                  <a:lnTo>
                    <a:pt x="205" y="256"/>
                  </a:lnTo>
                  <a:lnTo>
                    <a:pt x="181" y="284"/>
                  </a:lnTo>
                  <a:lnTo>
                    <a:pt x="158" y="312"/>
                  </a:lnTo>
                  <a:lnTo>
                    <a:pt x="138" y="341"/>
                  </a:lnTo>
                  <a:lnTo>
                    <a:pt x="119" y="372"/>
                  </a:lnTo>
                  <a:lnTo>
                    <a:pt x="101" y="403"/>
                  </a:lnTo>
                  <a:lnTo>
                    <a:pt x="83" y="436"/>
                  </a:lnTo>
                  <a:lnTo>
                    <a:pt x="68" y="469"/>
                  </a:lnTo>
                  <a:lnTo>
                    <a:pt x="55" y="503"/>
                  </a:lnTo>
                  <a:lnTo>
                    <a:pt x="44" y="537"/>
                  </a:lnTo>
                  <a:lnTo>
                    <a:pt x="32" y="573"/>
                  </a:lnTo>
                  <a:lnTo>
                    <a:pt x="24" y="609"/>
                  </a:lnTo>
                  <a:lnTo>
                    <a:pt x="17" y="646"/>
                  </a:lnTo>
                  <a:lnTo>
                    <a:pt x="13" y="684"/>
                  </a:lnTo>
                  <a:lnTo>
                    <a:pt x="11" y="723"/>
                  </a:lnTo>
                  <a:lnTo>
                    <a:pt x="9" y="760"/>
                  </a:lnTo>
                  <a:lnTo>
                    <a:pt x="11" y="800"/>
                  </a:lnTo>
                  <a:lnTo>
                    <a:pt x="13" y="837"/>
                  </a:lnTo>
                  <a:lnTo>
                    <a:pt x="17" y="875"/>
                  </a:lnTo>
                  <a:lnTo>
                    <a:pt x="24" y="912"/>
                  </a:lnTo>
                  <a:lnTo>
                    <a:pt x="32" y="948"/>
                  </a:lnTo>
                  <a:lnTo>
                    <a:pt x="44" y="984"/>
                  </a:lnTo>
                  <a:lnTo>
                    <a:pt x="55" y="1018"/>
                  </a:lnTo>
                  <a:lnTo>
                    <a:pt x="68" y="1052"/>
                  </a:lnTo>
                  <a:lnTo>
                    <a:pt x="83" y="1087"/>
                  </a:lnTo>
                  <a:lnTo>
                    <a:pt x="101" y="1119"/>
                  </a:lnTo>
                  <a:lnTo>
                    <a:pt x="119" y="1150"/>
                  </a:lnTo>
                  <a:lnTo>
                    <a:pt x="138" y="1180"/>
                  </a:lnTo>
                  <a:lnTo>
                    <a:pt x="158" y="1211"/>
                  </a:lnTo>
                  <a:lnTo>
                    <a:pt x="181" y="1238"/>
                  </a:lnTo>
                  <a:lnTo>
                    <a:pt x="205" y="1266"/>
                  </a:lnTo>
                  <a:lnTo>
                    <a:pt x="229" y="1292"/>
                  </a:lnTo>
                  <a:lnTo>
                    <a:pt x="256" y="1317"/>
                  </a:lnTo>
                  <a:lnTo>
                    <a:pt x="282" y="1340"/>
                  </a:lnTo>
                  <a:lnTo>
                    <a:pt x="311" y="1362"/>
                  </a:lnTo>
                  <a:lnTo>
                    <a:pt x="340" y="1384"/>
                  </a:lnTo>
                  <a:lnTo>
                    <a:pt x="371" y="1403"/>
                  </a:lnTo>
                  <a:lnTo>
                    <a:pt x="402" y="1421"/>
                  </a:lnTo>
                  <a:lnTo>
                    <a:pt x="435" y="1437"/>
                  </a:lnTo>
                  <a:lnTo>
                    <a:pt x="468" y="1452"/>
                  </a:lnTo>
                  <a:lnTo>
                    <a:pt x="502" y="1465"/>
                  </a:lnTo>
                  <a:lnTo>
                    <a:pt x="536" y="1478"/>
                  </a:lnTo>
                  <a:lnTo>
                    <a:pt x="572" y="1488"/>
                  </a:lnTo>
                  <a:lnTo>
                    <a:pt x="609" y="1496"/>
                  </a:lnTo>
                  <a:lnTo>
                    <a:pt x="645" y="1503"/>
                  </a:lnTo>
                  <a:lnTo>
                    <a:pt x="683" y="1508"/>
                  </a:lnTo>
                  <a:lnTo>
                    <a:pt x="722" y="1511"/>
                  </a:lnTo>
                  <a:lnTo>
                    <a:pt x="760" y="1511"/>
                  </a:lnTo>
                  <a:lnTo>
                    <a:pt x="799" y="1511"/>
                  </a:lnTo>
                  <a:lnTo>
                    <a:pt x="836" y="1508"/>
                  </a:lnTo>
                  <a:lnTo>
                    <a:pt x="874" y="1503"/>
                  </a:lnTo>
                  <a:lnTo>
                    <a:pt x="911" y="1496"/>
                  </a:lnTo>
                  <a:lnTo>
                    <a:pt x="947" y="1488"/>
                  </a:lnTo>
                  <a:lnTo>
                    <a:pt x="983" y="1478"/>
                  </a:lnTo>
                  <a:lnTo>
                    <a:pt x="1019" y="1465"/>
                  </a:lnTo>
                  <a:lnTo>
                    <a:pt x="1051" y="1452"/>
                  </a:lnTo>
                  <a:lnTo>
                    <a:pt x="1086" y="1437"/>
                  </a:lnTo>
                  <a:lnTo>
                    <a:pt x="1118" y="1421"/>
                  </a:lnTo>
                  <a:lnTo>
                    <a:pt x="1149" y="1403"/>
                  </a:lnTo>
                  <a:lnTo>
                    <a:pt x="1180" y="1384"/>
                  </a:lnTo>
                  <a:lnTo>
                    <a:pt x="1210" y="1362"/>
                  </a:lnTo>
                  <a:lnTo>
                    <a:pt x="1237" y="1340"/>
                  </a:lnTo>
                  <a:lnTo>
                    <a:pt x="1265" y="1317"/>
                  </a:lnTo>
                  <a:lnTo>
                    <a:pt x="1291" y="1292"/>
                  </a:lnTo>
                  <a:lnTo>
                    <a:pt x="1316" y="1266"/>
                  </a:lnTo>
                  <a:lnTo>
                    <a:pt x="1338" y="1238"/>
                  </a:lnTo>
                  <a:lnTo>
                    <a:pt x="1361" y="1211"/>
                  </a:lnTo>
                  <a:lnTo>
                    <a:pt x="1382" y="1180"/>
                  </a:lnTo>
                  <a:lnTo>
                    <a:pt x="1402" y="1150"/>
                  </a:lnTo>
                  <a:lnTo>
                    <a:pt x="1420" y="1119"/>
                  </a:lnTo>
                  <a:lnTo>
                    <a:pt x="1436" y="1087"/>
                  </a:lnTo>
                  <a:lnTo>
                    <a:pt x="1451" y="1052"/>
                  </a:lnTo>
                  <a:lnTo>
                    <a:pt x="1466" y="1018"/>
                  </a:lnTo>
                  <a:lnTo>
                    <a:pt x="1477" y="984"/>
                  </a:lnTo>
                  <a:lnTo>
                    <a:pt x="1487" y="948"/>
                  </a:lnTo>
                  <a:lnTo>
                    <a:pt x="1495" y="912"/>
                  </a:lnTo>
                  <a:lnTo>
                    <a:pt x="1502" y="875"/>
                  </a:lnTo>
                  <a:lnTo>
                    <a:pt x="1506" y="837"/>
                  </a:lnTo>
                  <a:lnTo>
                    <a:pt x="1510" y="800"/>
                  </a:lnTo>
                  <a:lnTo>
                    <a:pt x="1511" y="760"/>
                  </a:lnTo>
                  <a:lnTo>
                    <a:pt x="1521" y="760"/>
                  </a:lnTo>
                  <a:close/>
                </a:path>
              </a:pathLst>
            </a:custGeom>
            <a:solidFill>
              <a:srgbClr val="6DC4FF"/>
            </a:solidFill>
            <a:ln w="9525">
              <a:noFill/>
              <a:round/>
              <a:headEnd/>
              <a:tailEnd/>
            </a:ln>
          </p:spPr>
          <p:txBody>
            <a:bodyPr/>
            <a:lstStyle/>
            <a:p>
              <a:endParaRPr lang="en-US"/>
            </a:p>
          </p:txBody>
        </p:sp>
        <p:sp>
          <p:nvSpPr>
            <p:cNvPr id="50243" name="Freeform 67"/>
            <p:cNvSpPr>
              <a:spLocks/>
            </p:cNvSpPr>
            <p:nvPr/>
          </p:nvSpPr>
          <p:spPr bwMode="auto">
            <a:xfrm>
              <a:off x="2794000" y="2049441"/>
              <a:ext cx="2133600" cy="2400300"/>
            </a:xfrm>
            <a:custGeom>
              <a:avLst/>
              <a:gdLst>
                <a:gd name="T0" fmla="*/ 2147483647 w 1512"/>
                <a:gd name="T1" fmla="*/ 2147483647 h 1512"/>
                <a:gd name="T2" fmla="*/ 2147483647 w 1512"/>
                <a:gd name="T3" fmla="*/ 2147483647 h 1512"/>
                <a:gd name="T4" fmla="*/ 2147483647 w 1512"/>
                <a:gd name="T5" fmla="*/ 2147483647 h 1512"/>
                <a:gd name="T6" fmla="*/ 2147483647 w 1512"/>
                <a:gd name="T7" fmla="*/ 2147483647 h 1512"/>
                <a:gd name="T8" fmla="*/ 2147483647 w 1512"/>
                <a:gd name="T9" fmla="*/ 2147483647 h 1512"/>
                <a:gd name="T10" fmla="*/ 2147483647 w 1512"/>
                <a:gd name="T11" fmla="*/ 2147483647 h 1512"/>
                <a:gd name="T12" fmla="*/ 2147483647 w 1512"/>
                <a:gd name="T13" fmla="*/ 2147483647 h 1512"/>
                <a:gd name="T14" fmla="*/ 2147483647 w 1512"/>
                <a:gd name="T15" fmla="*/ 2147483647 h 1512"/>
                <a:gd name="T16" fmla="*/ 2147483647 w 1512"/>
                <a:gd name="T17" fmla="*/ 2147483647 h 1512"/>
                <a:gd name="T18" fmla="*/ 2147483647 w 1512"/>
                <a:gd name="T19" fmla="*/ 2147483647 h 1512"/>
                <a:gd name="T20" fmla="*/ 2147483647 w 1512"/>
                <a:gd name="T21" fmla="*/ 2147483647 h 1512"/>
                <a:gd name="T22" fmla="*/ 2147483647 w 1512"/>
                <a:gd name="T23" fmla="*/ 2147483647 h 1512"/>
                <a:gd name="T24" fmla="*/ 0 w 1512"/>
                <a:gd name="T25" fmla="*/ 2147483647 h 1512"/>
                <a:gd name="T26" fmla="*/ 2147483647 w 1512"/>
                <a:gd name="T27" fmla="*/ 2147483647 h 1512"/>
                <a:gd name="T28" fmla="*/ 2147483647 w 1512"/>
                <a:gd name="T29" fmla="*/ 2147483647 h 1512"/>
                <a:gd name="T30" fmla="*/ 2147483647 w 1512"/>
                <a:gd name="T31" fmla="*/ 2147483647 h 1512"/>
                <a:gd name="T32" fmla="*/ 2147483647 w 1512"/>
                <a:gd name="T33" fmla="*/ 2147483647 h 1512"/>
                <a:gd name="T34" fmla="*/ 2147483647 w 1512"/>
                <a:gd name="T35" fmla="*/ 2147483647 h 1512"/>
                <a:gd name="T36" fmla="*/ 2147483647 w 1512"/>
                <a:gd name="T37" fmla="*/ 2147483647 h 1512"/>
                <a:gd name="T38" fmla="*/ 2147483647 w 1512"/>
                <a:gd name="T39" fmla="*/ 2147483647 h 1512"/>
                <a:gd name="T40" fmla="*/ 2147483647 w 1512"/>
                <a:gd name="T41" fmla="*/ 2147483647 h 1512"/>
                <a:gd name="T42" fmla="*/ 2147483647 w 1512"/>
                <a:gd name="T43" fmla="*/ 2147483647 h 1512"/>
                <a:gd name="T44" fmla="*/ 2147483647 w 1512"/>
                <a:gd name="T45" fmla="*/ 2147483647 h 1512"/>
                <a:gd name="T46" fmla="*/ 2147483647 w 1512"/>
                <a:gd name="T47" fmla="*/ 2147483647 h 1512"/>
                <a:gd name="T48" fmla="*/ 2147483647 w 1512"/>
                <a:gd name="T49" fmla="*/ 2147483647 h 1512"/>
                <a:gd name="T50" fmla="*/ 2147483647 w 1512"/>
                <a:gd name="T51" fmla="*/ 2147483647 h 1512"/>
                <a:gd name="T52" fmla="*/ 2147483647 w 1512"/>
                <a:gd name="T53" fmla="*/ 2147483647 h 1512"/>
                <a:gd name="T54" fmla="*/ 2147483647 w 1512"/>
                <a:gd name="T55" fmla="*/ 2147483647 h 1512"/>
                <a:gd name="T56" fmla="*/ 2147483647 w 1512"/>
                <a:gd name="T57" fmla="*/ 2147483647 h 1512"/>
                <a:gd name="T58" fmla="*/ 2147483647 w 1512"/>
                <a:gd name="T59" fmla="*/ 2147483647 h 1512"/>
                <a:gd name="T60" fmla="*/ 2147483647 w 1512"/>
                <a:gd name="T61" fmla="*/ 2147483647 h 1512"/>
                <a:gd name="T62" fmla="*/ 2147483647 w 1512"/>
                <a:gd name="T63" fmla="*/ 2147483647 h 1512"/>
                <a:gd name="T64" fmla="*/ 2147483647 w 1512"/>
                <a:gd name="T65" fmla="*/ 2147483647 h 1512"/>
                <a:gd name="T66" fmla="*/ 2147483647 w 1512"/>
                <a:gd name="T67" fmla="*/ 2147483647 h 1512"/>
                <a:gd name="T68" fmla="*/ 2147483647 w 1512"/>
                <a:gd name="T69" fmla="*/ 2147483647 h 1512"/>
                <a:gd name="T70" fmla="*/ 2147483647 w 1512"/>
                <a:gd name="T71" fmla="*/ 2147483647 h 1512"/>
                <a:gd name="T72" fmla="*/ 2147483647 w 1512"/>
                <a:gd name="T73" fmla="*/ 2147483647 h 1512"/>
                <a:gd name="T74" fmla="*/ 2147483647 w 1512"/>
                <a:gd name="T75" fmla="*/ 2147483647 h 1512"/>
                <a:gd name="T76" fmla="*/ 2147483647 w 1512"/>
                <a:gd name="T77" fmla="*/ 2147483647 h 1512"/>
                <a:gd name="T78" fmla="*/ 2147483647 w 1512"/>
                <a:gd name="T79" fmla="*/ 2147483647 h 1512"/>
                <a:gd name="T80" fmla="*/ 2147483647 w 1512"/>
                <a:gd name="T81" fmla="*/ 2147483647 h 1512"/>
                <a:gd name="T82" fmla="*/ 2147483647 w 1512"/>
                <a:gd name="T83" fmla="*/ 2147483647 h 1512"/>
                <a:gd name="T84" fmla="*/ 2147483647 w 1512"/>
                <a:gd name="T85" fmla="*/ 2147483647 h 1512"/>
                <a:gd name="T86" fmla="*/ 2147483647 w 1512"/>
                <a:gd name="T87" fmla="*/ 2147483647 h 1512"/>
                <a:gd name="T88" fmla="*/ 2147483647 w 1512"/>
                <a:gd name="T89" fmla="*/ 2147483647 h 1512"/>
                <a:gd name="T90" fmla="*/ 2147483647 w 1512"/>
                <a:gd name="T91" fmla="*/ 2147483647 h 1512"/>
                <a:gd name="T92" fmla="*/ 2147483647 w 1512"/>
                <a:gd name="T93" fmla="*/ 2147483647 h 1512"/>
                <a:gd name="T94" fmla="*/ 2147483647 w 1512"/>
                <a:gd name="T95" fmla="*/ 2147483647 h 1512"/>
                <a:gd name="T96" fmla="*/ 2147483647 w 1512"/>
                <a:gd name="T97" fmla="*/ 2147483647 h 1512"/>
                <a:gd name="T98" fmla="*/ 2147483647 w 1512"/>
                <a:gd name="T99" fmla="*/ 2147483647 h 1512"/>
                <a:gd name="T100" fmla="*/ 2147483647 w 1512"/>
                <a:gd name="T101" fmla="*/ 2147483647 h 151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12"/>
                <a:gd name="T154" fmla="*/ 0 h 1512"/>
                <a:gd name="T155" fmla="*/ 1512 w 1512"/>
                <a:gd name="T156" fmla="*/ 1512 h 151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12" h="1512">
                  <a:moveTo>
                    <a:pt x="1512" y="755"/>
                  </a:moveTo>
                  <a:lnTo>
                    <a:pt x="1511" y="716"/>
                  </a:lnTo>
                  <a:lnTo>
                    <a:pt x="1507" y="679"/>
                  </a:lnTo>
                  <a:lnTo>
                    <a:pt x="1502" y="641"/>
                  </a:lnTo>
                  <a:lnTo>
                    <a:pt x="1496" y="604"/>
                  </a:lnTo>
                  <a:lnTo>
                    <a:pt x="1488" y="566"/>
                  </a:lnTo>
                  <a:lnTo>
                    <a:pt x="1478" y="530"/>
                  </a:lnTo>
                  <a:lnTo>
                    <a:pt x="1467" y="496"/>
                  </a:lnTo>
                  <a:lnTo>
                    <a:pt x="1452" y="462"/>
                  </a:lnTo>
                  <a:lnTo>
                    <a:pt x="1437" y="428"/>
                  </a:lnTo>
                  <a:lnTo>
                    <a:pt x="1421" y="395"/>
                  </a:lnTo>
                  <a:lnTo>
                    <a:pt x="1403" y="364"/>
                  </a:lnTo>
                  <a:lnTo>
                    <a:pt x="1383" y="333"/>
                  </a:lnTo>
                  <a:lnTo>
                    <a:pt x="1362" y="304"/>
                  </a:lnTo>
                  <a:lnTo>
                    <a:pt x="1339" y="276"/>
                  </a:lnTo>
                  <a:lnTo>
                    <a:pt x="1315" y="248"/>
                  </a:lnTo>
                  <a:lnTo>
                    <a:pt x="1290" y="222"/>
                  </a:lnTo>
                  <a:lnTo>
                    <a:pt x="1264" y="196"/>
                  </a:lnTo>
                  <a:lnTo>
                    <a:pt x="1237" y="173"/>
                  </a:lnTo>
                  <a:lnTo>
                    <a:pt x="1209" y="150"/>
                  </a:lnTo>
                  <a:lnTo>
                    <a:pt x="1178" y="129"/>
                  </a:lnTo>
                  <a:lnTo>
                    <a:pt x="1149" y="110"/>
                  </a:lnTo>
                  <a:lnTo>
                    <a:pt x="1116" y="92"/>
                  </a:lnTo>
                  <a:lnTo>
                    <a:pt x="1083" y="75"/>
                  </a:lnTo>
                  <a:lnTo>
                    <a:pt x="1051" y="59"/>
                  </a:lnTo>
                  <a:lnTo>
                    <a:pt x="1016" y="46"/>
                  </a:lnTo>
                  <a:lnTo>
                    <a:pt x="981" y="35"/>
                  </a:lnTo>
                  <a:lnTo>
                    <a:pt x="945" y="23"/>
                  </a:lnTo>
                  <a:lnTo>
                    <a:pt x="909" y="15"/>
                  </a:lnTo>
                  <a:lnTo>
                    <a:pt x="871" y="8"/>
                  </a:lnTo>
                  <a:lnTo>
                    <a:pt x="834" y="4"/>
                  </a:lnTo>
                  <a:lnTo>
                    <a:pt x="795" y="2"/>
                  </a:lnTo>
                  <a:lnTo>
                    <a:pt x="756" y="0"/>
                  </a:lnTo>
                  <a:lnTo>
                    <a:pt x="716" y="2"/>
                  </a:lnTo>
                  <a:lnTo>
                    <a:pt x="679" y="4"/>
                  </a:lnTo>
                  <a:lnTo>
                    <a:pt x="641" y="8"/>
                  </a:lnTo>
                  <a:lnTo>
                    <a:pt x="604" y="15"/>
                  </a:lnTo>
                  <a:lnTo>
                    <a:pt x="566" y="23"/>
                  </a:lnTo>
                  <a:lnTo>
                    <a:pt x="530" y="35"/>
                  </a:lnTo>
                  <a:lnTo>
                    <a:pt x="496" y="46"/>
                  </a:lnTo>
                  <a:lnTo>
                    <a:pt x="462" y="59"/>
                  </a:lnTo>
                  <a:lnTo>
                    <a:pt x="428" y="75"/>
                  </a:lnTo>
                  <a:lnTo>
                    <a:pt x="395" y="92"/>
                  </a:lnTo>
                  <a:lnTo>
                    <a:pt x="364" y="110"/>
                  </a:lnTo>
                  <a:lnTo>
                    <a:pt x="333" y="129"/>
                  </a:lnTo>
                  <a:lnTo>
                    <a:pt x="304" y="150"/>
                  </a:lnTo>
                  <a:lnTo>
                    <a:pt x="274" y="173"/>
                  </a:lnTo>
                  <a:lnTo>
                    <a:pt x="248" y="196"/>
                  </a:lnTo>
                  <a:lnTo>
                    <a:pt x="222" y="222"/>
                  </a:lnTo>
                  <a:lnTo>
                    <a:pt x="196" y="248"/>
                  </a:lnTo>
                  <a:lnTo>
                    <a:pt x="173" y="276"/>
                  </a:lnTo>
                  <a:lnTo>
                    <a:pt x="150" y="304"/>
                  </a:lnTo>
                  <a:lnTo>
                    <a:pt x="129" y="333"/>
                  </a:lnTo>
                  <a:lnTo>
                    <a:pt x="110" y="364"/>
                  </a:lnTo>
                  <a:lnTo>
                    <a:pt x="92" y="395"/>
                  </a:lnTo>
                  <a:lnTo>
                    <a:pt x="74" y="428"/>
                  </a:lnTo>
                  <a:lnTo>
                    <a:pt x="59" y="462"/>
                  </a:lnTo>
                  <a:lnTo>
                    <a:pt x="46" y="496"/>
                  </a:lnTo>
                  <a:lnTo>
                    <a:pt x="35" y="530"/>
                  </a:lnTo>
                  <a:lnTo>
                    <a:pt x="23" y="566"/>
                  </a:lnTo>
                  <a:lnTo>
                    <a:pt x="15" y="604"/>
                  </a:lnTo>
                  <a:lnTo>
                    <a:pt x="9" y="641"/>
                  </a:lnTo>
                  <a:lnTo>
                    <a:pt x="4" y="679"/>
                  </a:lnTo>
                  <a:lnTo>
                    <a:pt x="0" y="716"/>
                  </a:lnTo>
                  <a:lnTo>
                    <a:pt x="0" y="755"/>
                  </a:lnTo>
                  <a:lnTo>
                    <a:pt x="0" y="795"/>
                  </a:lnTo>
                  <a:lnTo>
                    <a:pt x="4" y="834"/>
                  </a:lnTo>
                  <a:lnTo>
                    <a:pt x="9" y="871"/>
                  </a:lnTo>
                  <a:lnTo>
                    <a:pt x="15" y="909"/>
                  </a:lnTo>
                  <a:lnTo>
                    <a:pt x="23" y="945"/>
                  </a:lnTo>
                  <a:lnTo>
                    <a:pt x="35" y="981"/>
                  </a:lnTo>
                  <a:lnTo>
                    <a:pt x="46" y="1015"/>
                  </a:lnTo>
                  <a:lnTo>
                    <a:pt x="59" y="1051"/>
                  </a:lnTo>
                  <a:lnTo>
                    <a:pt x="74" y="1083"/>
                  </a:lnTo>
                  <a:lnTo>
                    <a:pt x="92" y="1116"/>
                  </a:lnTo>
                  <a:lnTo>
                    <a:pt x="110" y="1147"/>
                  </a:lnTo>
                  <a:lnTo>
                    <a:pt x="129" y="1178"/>
                  </a:lnTo>
                  <a:lnTo>
                    <a:pt x="150" y="1207"/>
                  </a:lnTo>
                  <a:lnTo>
                    <a:pt x="173" y="1237"/>
                  </a:lnTo>
                  <a:lnTo>
                    <a:pt x="196" y="1264"/>
                  </a:lnTo>
                  <a:lnTo>
                    <a:pt x="222" y="1291"/>
                  </a:lnTo>
                  <a:lnTo>
                    <a:pt x="248" y="1315"/>
                  </a:lnTo>
                  <a:lnTo>
                    <a:pt x="274" y="1339"/>
                  </a:lnTo>
                  <a:lnTo>
                    <a:pt x="304" y="1361"/>
                  </a:lnTo>
                  <a:lnTo>
                    <a:pt x="333" y="1382"/>
                  </a:lnTo>
                  <a:lnTo>
                    <a:pt x="364" y="1401"/>
                  </a:lnTo>
                  <a:lnTo>
                    <a:pt x="395" y="1421"/>
                  </a:lnTo>
                  <a:lnTo>
                    <a:pt x="428" y="1437"/>
                  </a:lnTo>
                  <a:lnTo>
                    <a:pt x="462" y="1452"/>
                  </a:lnTo>
                  <a:lnTo>
                    <a:pt x="496" y="1465"/>
                  </a:lnTo>
                  <a:lnTo>
                    <a:pt x="530" y="1478"/>
                  </a:lnTo>
                  <a:lnTo>
                    <a:pt x="566" y="1488"/>
                  </a:lnTo>
                  <a:lnTo>
                    <a:pt x="604" y="1496"/>
                  </a:lnTo>
                  <a:lnTo>
                    <a:pt x="641" y="1503"/>
                  </a:lnTo>
                  <a:lnTo>
                    <a:pt x="679" y="1507"/>
                  </a:lnTo>
                  <a:lnTo>
                    <a:pt x="716" y="1511"/>
                  </a:lnTo>
                  <a:lnTo>
                    <a:pt x="756" y="1512"/>
                  </a:lnTo>
                  <a:lnTo>
                    <a:pt x="795" y="1511"/>
                  </a:lnTo>
                  <a:lnTo>
                    <a:pt x="834" y="1507"/>
                  </a:lnTo>
                  <a:lnTo>
                    <a:pt x="871" y="1503"/>
                  </a:lnTo>
                  <a:lnTo>
                    <a:pt x="909" y="1496"/>
                  </a:lnTo>
                  <a:lnTo>
                    <a:pt x="945" y="1488"/>
                  </a:lnTo>
                  <a:lnTo>
                    <a:pt x="981" y="1478"/>
                  </a:lnTo>
                  <a:lnTo>
                    <a:pt x="1016" y="1465"/>
                  </a:lnTo>
                  <a:lnTo>
                    <a:pt x="1051" y="1452"/>
                  </a:lnTo>
                  <a:lnTo>
                    <a:pt x="1083" y="1437"/>
                  </a:lnTo>
                  <a:lnTo>
                    <a:pt x="1116" y="1421"/>
                  </a:lnTo>
                  <a:lnTo>
                    <a:pt x="1149" y="1401"/>
                  </a:lnTo>
                  <a:lnTo>
                    <a:pt x="1178" y="1382"/>
                  </a:lnTo>
                  <a:lnTo>
                    <a:pt x="1209" y="1361"/>
                  </a:lnTo>
                  <a:lnTo>
                    <a:pt x="1237" y="1339"/>
                  </a:lnTo>
                  <a:lnTo>
                    <a:pt x="1264" y="1315"/>
                  </a:lnTo>
                  <a:lnTo>
                    <a:pt x="1290" y="1291"/>
                  </a:lnTo>
                  <a:lnTo>
                    <a:pt x="1315" y="1264"/>
                  </a:lnTo>
                  <a:lnTo>
                    <a:pt x="1339" y="1237"/>
                  </a:lnTo>
                  <a:lnTo>
                    <a:pt x="1362" y="1207"/>
                  </a:lnTo>
                  <a:lnTo>
                    <a:pt x="1383" y="1178"/>
                  </a:lnTo>
                  <a:lnTo>
                    <a:pt x="1403" y="1147"/>
                  </a:lnTo>
                  <a:lnTo>
                    <a:pt x="1421" y="1116"/>
                  </a:lnTo>
                  <a:lnTo>
                    <a:pt x="1437" y="1083"/>
                  </a:lnTo>
                  <a:lnTo>
                    <a:pt x="1452" y="1051"/>
                  </a:lnTo>
                  <a:lnTo>
                    <a:pt x="1467" y="1015"/>
                  </a:lnTo>
                  <a:lnTo>
                    <a:pt x="1478" y="981"/>
                  </a:lnTo>
                  <a:lnTo>
                    <a:pt x="1488" y="945"/>
                  </a:lnTo>
                  <a:lnTo>
                    <a:pt x="1496" y="909"/>
                  </a:lnTo>
                  <a:lnTo>
                    <a:pt x="1502" y="871"/>
                  </a:lnTo>
                  <a:lnTo>
                    <a:pt x="1507" y="834"/>
                  </a:lnTo>
                  <a:lnTo>
                    <a:pt x="1511" y="795"/>
                  </a:lnTo>
                  <a:lnTo>
                    <a:pt x="1512" y="755"/>
                  </a:lnTo>
                  <a:lnTo>
                    <a:pt x="1501" y="755"/>
                  </a:lnTo>
                  <a:lnTo>
                    <a:pt x="1501" y="718"/>
                  </a:lnTo>
                  <a:lnTo>
                    <a:pt x="1498" y="679"/>
                  </a:lnTo>
                  <a:lnTo>
                    <a:pt x="1493" y="643"/>
                  </a:lnTo>
                  <a:lnTo>
                    <a:pt x="1486" y="605"/>
                  </a:lnTo>
                  <a:lnTo>
                    <a:pt x="1478" y="570"/>
                  </a:lnTo>
                  <a:lnTo>
                    <a:pt x="1468" y="534"/>
                  </a:lnTo>
                  <a:lnTo>
                    <a:pt x="1457" y="499"/>
                  </a:lnTo>
                  <a:lnTo>
                    <a:pt x="1444" y="465"/>
                  </a:lnTo>
                  <a:lnTo>
                    <a:pt x="1427" y="433"/>
                  </a:lnTo>
                  <a:lnTo>
                    <a:pt x="1411" y="400"/>
                  </a:lnTo>
                  <a:lnTo>
                    <a:pt x="1393" y="369"/>
                  </a:lnTo>
                  <a:lnTo>
                    <a:pt x="1374" y="340"/>
                  </a:lnTo>
                  <a:lnTo>
                    <a:pt x="1354" y="310"/>
                  </a:lnTo>
                  <a:lnTo>
                    <a:pt x="1331" y="282"/>
                  </a:lnTo>
                  <a:lnTo>
                    <a:pt x="1308" y="255"/>
                  </a:lnTo>
                  <a:lnTo>
                    <a:pt x="1284" y="229"/>
                  </a:lnTo>
                  <a:lnTo>
                    <a:pt x="1258" y="204"/>
                  </a:lnTo>
                  <a:lnTo>
                    <a:pt x="1230" y="181"/>
                  </a:lnTo>
                  <a:lnTo>
                    <a:pt x="1202" y="159"/>
                  </a:lnTo>
                  <a:lnTo>
                    <a:pt x="1173" y="137"/>
                  </a:lnTo>
                  <a:lnTo>
                    <a:pt x="1142" y="118"/>
                  </a:lnTo>
                  <a:lnTo>
                    <a:pt x="1111" y="100"/>
                  </a:lnTo>
                  <a:lnTo>
                    <a:pt x="1078" y="83"/>
                  </a:lnTo>
                  <a:lnTo>
                    <a:pt x="1046" y="69"/>
                  </a:lnTo>
                  <a:lnTo>
                    <a:pt x="1012" y="56"/>
                  </a:lnTo>
                  <a:lnTo>
                    <a:pt x="977" y="44"/>
                  </a:lnTo>
                  <a:lnTo>
                    <a:pt x="943" y="35"/>
                  </a:lnTo>
                  <a:lnTo>
                    <a:pt x="906" y="26"/>
                  </a:lnTo>
                  <a:lnTo>
                    <a:pt x="870" y="20"/>
                  </a:lnTo>
                  <a:lnTo>
                    <a:pt x="832" y="15"/>
                  </a:lnTo>
                  <a:lnTo>
                    <a:pt x="795" y="12"/>
                  </a:lnTo>
                  <a:lnTo>
                    <a:pt x="756" y="10"/>
                  </a:lnTo>
                  <a:lnTo>
                    <a:pt x="718" y="12"/>
                  </a:lnTo>
                  <a:lnTo>
                    <a:pt x="680" y="15"/>
                  </a:lnTo>
                  <a:lnTo>
                    <a:pt x="643" y="20"/>
                  </a:lnTo>
                  <a:lnTo>
                    <a:pt x="605" y="26"/>
                  </a:lnTo>
                  <a:lnTo>
                    <a:pt x="570" y="35"/>
                  </a:lnTo>
                  <a:lnTo>
                    <a:pt x="534" y="44"/>
                  </a:lnTo>
                  <a:lnTo>
                    <a:pt x="499" y="56"/>
                  </a:lnTo>
                  <a:lnTo>
                    <a:pt x="465" y="69"/>
                  </a:lnTo>
                  <a:lnTo>
                    <a:pt x="433" y="83"/>
                  </a:lnTo>
                  <a:lnTo>
                    <a:pt x="400" y="100"/>
                  </a:lnTo>
                  <a:lnTo>
                    <a:pt x="369" y="118"/>
                  </a:lnTo>
                  <a:lnTo>
                    <a:pt x="340" y="137"/>
                  </a:lnTo>
                  <a:lnTo>
                    <a:pt x="310" y="159"/>
                  </a:lnTo>
                  <a:lnTo>
                    <a:pt x="283" y="181"/>
                  </a:lnTo>
                  <a:lnTo>
                    <a:pt x="255" y="204"/>
                  </a:lnTo>
                  <a:lnTo>
                    <a:pt x="229" y="229"/>
                  </a:lnTo>
                  <a:lnTo>
                    <a:pt x="204" y="255"/>
                  </a:lnTo>
                  <a:lnTo>
                    <a:pt x="181" y="282"/>
                  </a:lnTo>
                  <a:lnTo>
                    <a:pt x="159" y="310"/>
                  </a:lnTo>
                  <a:lnTo>
                    <a:pt x="137" y="340"/>
                  </a:lnTo>
                  <a:lnTo>
                    <a:pt x="118" y="369"/>
                  </a:lnTo>
                  <a:lnTo>
                    <a:pt x="100" y="400"/>
                  </a:lnTo>
                  <a:lnTo>
                    <a:pt x="84" y="433"/>
                  </a:lnTo>
                  <a:lnTo>
                    <a:pt x="69" y="465"/>
                  </a:lnTo>
                  <a:lnTo>
                    <a:pt x="56" y="499"/>
                  </a:lnTo>
                  <a:lnTo>
                    <a:pt x="44" y="534"/>
                  </a:lnTo>
                  <a:lnTo>
                    <a:pt x="35" y="570"/>
                  </a:lnTo>
                  <a:lnTo>
                    <a:pt x="25" y="605"/>
                  </a:lnTo>
                  <a:lnTo>
                    <a:pt x="18" y="643"/>
                  </a:lnTo>
                  <a:lnTo>
                    <a:pt x="13" y="679"/>
                  </a:lnTo>
                  <a:lnTo>
                    <a:pt x="12" y="718"/>
                  </a:lnTo>
                  <a:lnTo>
                    <a:pt x="10" y="755"/>
                  </a:lnTo>
                  <a:lnTo>
                    <a:pt x="12" y="795"/>
                  </a:lnTo>
                  <a:lnTo>
                    <a:pt x="13" y="832"/>
                  </a:lnTo>
                  <a:lnTo>
                    <a:pt x="18" y="870"/>
                  </a:lnTo>
                  <a:lnTo>
                    <a:pt x="25" y="906"/>
                  </a:lnTo>
                  <a:lnTo>
                    <a:pt x="35" y="941"/>
                  </a:lnTo>
                  <a:lnTo>
                    <a:pt x="44" y="977"/>
                  </a:lnTo>
                  <a:lnTo>
                    <a:pt x="56" y="1012"/>
                  </a:lnTo>
                  <a:lnTo>
                    <a:pt x="69" y="1046"/>
                  </a:lnTo>
                  <a:lnTo>
                    <a:pt x="84" y="1078"/>
                  </a:lnTo>
                  <a:lnTo>
                    <a:pt x="100" y="1111"/>
                  </a:lnTo>
                  <a:lnTo>
                    <a:pt x="118" y="1142"/>
                  </a:lnTo>
                  <a:lnTo>
                    <a:pt x="137" y="1173"/>
                  </a:lnTo>
                  <a:lnTo>
                    <a:pt x="159" y="1202"/>
                  </a:lnTo>
                  <a:lnTo>
                    <a:pt x="181" y="1230"/>
                  </a:lnTo>
                  <a:lnTo>
                    <a:pt x="204" y="1256"/>
                  </a:lnTo>
                  <a:lnTo>
                    <a:pt x="229" y="1282"/>
                  </a:lnTo>
                  <a:lnTo>
                    <a:pt x="255" y="1307"/>
                  </a:lnTo>
                  <a:lnTo>
                    <a:pt x="283" y="1331"/>
                  </a:lnTo>
                  <a:lnTo>
                    <a:pt x="310" y="1352"/>
                  </a:lnTo>
                  <a:lnTo>
                    <a:pt x="340" y="1374"/>
                  </a:lnTo>
                  <a:lnTo>
                    <a:pt x="369" y="1393"/>
                  </a:lnTo>
                  <a:lnTo>
                    <a:pt x="400" y="1411"/>
                  </a:lnTo>
                  <a:lnTo>
                    <a:pt x="433" y="1428"/>
                  </a:lnTo>
                  <a:lnTo>
                    <a:pt x="465" y="1442"/>
                  </a:lnTo>
                  <a:lnTo>
                    <a:pt x="499" y="1455"/>
                  </a:lnTo>
                  <a:lnTo>
                    <a:pt x="534" y="1468"/>
                  </a:lnTo>
                  <a:lnTo>
                    <a:pt x="570" y="1478"/>
                  </a:lnTo>
                  <a:lnTo>
                    <a:pt x="605" y="1486"/>
                  </a:lnTo>
                  <a:lnTo>
                    <a:pt x="643" y="1493"/>
                  </a:lnTo>
                  <a:lnTo>
                    <a:pt x="680" y="1498"/>
                  </a:lnTo>
                  <a:lnTo>
                    <a:pt x="718" y="1501"/>
                  </a:lnTo>
                  <a:lnTo>
                    <a:pt x="756" y="1501"/>
                  </a:lnTo>
                  <a:lnTo>
                    <a:pt x="795" y="1501"/>
                  </a:lnTo>
                  <a:lnTo>
                    <a:pt x="832" y="1498"/>
                  </a:lnTo>
                  <a:lnTo>
                    <a:pt x="870" y="1493"/>
                  </a:lnTo>
                  <a:lnTo>
                    <a:pt x="906" y="1486"/>
                  </a:lnTo>
                  <a:lnTo>
                    <a:pt x="943" y="1478"/>
                  </a:lnTo>
                  <a:lnTo>
                    <a:pt x="977" y="1468"/>
                  </a:lnTo>
                  <a:lnTo>
                    <a:pt x="1012" y="1455"/>
                  </a:lnTo>
                  <a:lnTo>
                    <a:pt x="1046" y="1442"/>
                  </a:lnTo>
                  <a:lnTo>
                    <a:pt x="1078" y="1428"/>
                  </a:lnTo>
                  <a:lnTo>
                    <a:pt x="1111" y="1411"/>
                  </a:lnTo>
                  <a:lnTo>
                    <a:pt x="1142" y="1393"/>
                  </a:lnTo>
                  <a:lnTo>
                    <a:pt x="1173" y="1374"/>
                  </a:lnTo>
                  <a:lnTo>
                    <a:pt x="1202" y="1352"/>
                  </a:lnTo>
                  <a:lnTo>
                    <a:pt x="1230" y="1331"/>
                  </a:lnTo>
                  <a:lnTo>
                    <a:pt x="1258" y="1307"/>
                  </a:lnTo>
                  <a:lnTo>
                    <a:pt x="1284" y="1282"/>
                  </a:lnTo>
                  <a:lnTo>
                    <a:pt x="1308" y="1256"/>
                  </a:lnTo>
                  <a:lnTo>
                    <a:pt x="1331" y="1230"/>
                  </a:lnTo>
                  <a:lnTo>
                    <a:pt x="1354" y="1202"/>
                  </a:lnTo>
                  <a:lnTo>
                    <a:pt x="1374" y="1173"/>
                  </a:lnTo>
                  <a:lnTo>
                    <a:pt x="1393" y="1142"/>
                  </a:lnTo>
                  <a:lnTo>
                    <a:pt x="1411" y="1111"/>
                  </a:lnTo>
                  <a:lnTo>
                    <a:pt x="1427" y="1078"/>
                  </a:lnTo>
                  <a:lnTo>
                    <a:pt x="1444" y="1046"/>
                  </a:lnTo>
                  <a:lnTo>
                    <a:pt x="1457" y="1012"/>
                  </a:lnTo>
                  <a:lnTo>
                    <a:pt x="1468" y="977"/>
                  </a:lnTo>
                  <a:lnTo>
                    <a:pt x="1478" y="941"/>
                  </a:lnTo>
                  <a:lnTo>
                    <a:pt x="1486" y="906"/>
                  </a:lnTo>
                  <a:lnTo>
                    <a:pt x="1493" y="870"/>
                  </a:lnTo>
                  <a:lnTo>
                    <a:pt x="1498" y="832"/>
                  </a:lnTo>
                  <a:lnTo>
                    <a:pt x="1501" y="795"/>
                  </a:lnTo>
                  <a:lnTo>
                    <a:pt x="1501" y="755"/>
                  </a:lnTo>
                  <a:lnTo>
                    <a:pt x="1512" y="755"/>
                  </a:lnTo>
                  <a:close/>
                </a:path>
              </a:pathLst>
            </a:custGeom>
            <a:solidFill>
              <a:srgbClr val="6EC5FF"/>
            </a:solidFill>
            <a:ln w="9525">
              <a:noFill/>
              <a:round/>
              <a:headEnd/>
              <a:tailEnd/>
            </a:ln>
          </p:spPr>
          <p:txBody>
            <a:bodyPr/>
            <a:lstStyle/>
            <a:p>
              <a:endParaRPr lang="en-US"/>
            </a:p>
          </p:txBody>
        </p:sp>
        <p:sp>
          <p:nvSpPr>
            <p:cNvPr id="50244" name="Freeform 68"/>
            <p:cNvSpPr>
              <a:spLocks/>
            </p:cNvSpPr>
            <p:nvPr/>
          </p:nvSpPr>
          <p:spPr bwMode="auto">
            <a:xfrm>
              <a:off x="2801058" y="2057378"/>
              <a:ext cx="2119489" cy="2382838"/>
            </a:xfrm>
            <a:custGeom>
              <a:avLst/>
              <a:gdLst>
                <a:gd name="T0" fmla="*/ 2147483647 w 1502"/>
                <a:gd name="T1" fmla="*/ 2147483647 h 1501"/>
                <a:gd name="T2" fmla="*/ 2147483647 w 1502"/>
                <a:gd name="T3" fmla="*/ 2147483647 h 1501"/>
                <a:gd name="T4" fmla="*/ 2147483647 w 1502"/>
                <a:gd name="T5" fmla="*/ 2147483647 h 1501"/>
                <a:gd name="T6" fmla="*/ 2147483647 w 1502"/>
                <a:gd name="T7" fmla="*/ 2147483647 h 1501"/>
                <a:gd name="T8" fmla="*/ 2147483647 w 1502"/>
                <a:gd name="T9" fmla="*/ 2147483647 h 1501"/>
                <a:gd name="T10" fmla="*/ 2147483647 w 1502"/>
                <a:gd name="T11" fmla="*/ 2147483647 h 1501"/>
                <a:gd name="T12" fmla="*/ 2147483647 w 1502"/>
                <a:gd name="T13" fmla="*/ 2147483647 h 1501"/>
                <a:gd name="T14" fmla="*/ 2147483647 w 1502"/>
                <a:gd name="T15" fmla="*/ 2147483647 h 1501"/>
                <a:gd name="T16" fmla="*/ 2147483647 w 1502"/>
                <a:gd name="T17" fmla="*/ 2147483647 h 1501"/>
                <a:gd name="T18" fmla="*/ 2147483647 w 1502"/>
                <a:gd name="T19" fmla="*/ 2147483647 h 1501"/>
                <a:gd name="T20" fmla="*/ 2147483647 w 1502"/>
                <a:gd name="T21" fmla="*/ 2147483647 h 1501"/>
                <a:gd name="T22" fmla="*/ 2147483647 w 1502"/>
                <a:gd name="T23" fmla="*/ 2147483647 h 1501"/>
                <a:gd name="T24" fmla="*/ 0 w 1502"/>
                <a:gd name="T25" fmla="*/ 2147483647 h 1501"/>
                <a:gd name="T26" fmla="*/ 2147483647 w 1502"/>
                <a:gd name="T27" fmla="*/ 2147483647 h 1501"/>
                <a:gd name="T28" fmla="*/ 2147483647 w 1502"/>
                <a:gd name="T29" fmla="*/ 2147483647 h 1501"/>
                <a:gd name="T30" fmla="*/ 2147483647 w 1502"/>
                <a:gd name="T31" fmla="*/ 2147483647 h 1501"/>
                <a:gd name="T32" fmla="*/ 2147483647 w 1502"/>
                <a:gd name="T33" fmla="*/ 2147483647 h 1501"/>
                <a:gd name="T34" fmla="*/ 2147483647 w 1502"/>
                <a:gd name="T35" fmla="*/ 2147483647 h 1501"/>
                <a:gd name="T36" fmla="*/ 2147483647 w 1502"/>
                <a:gd name="T37" fmla="*/ 2147483647 h 1501"/>
                <a:gd name="T38" fmla="*/ 2147483647 w 1502"/>
                <a:gd name="T39" fmla="*/ 2147483647 h 1501"/>
                <a:gd name="T40" fmla="*/ 2147483647 w 1502"/>
                <a:gd name="T41" fmla="*/ 2147483647 h 1501"/>
                <a:gd name="T42" fmla="*/ 2147483647 w 1502"/>
                <a:gd name="T43" fmla="*/ 2147483647 h 1501"/>
                <a:gd name="T44" fmla="*/ 2147483647 w 1502"/>
                <a:gd name="T45" fmla="*/ 2147483647 h 1501"/>
                <a:gd name="T46" fmla="*/ 2147483647 w 1502"/>
                <a:gd name="T47" fmla="*/ 2147483647 h 1501"/>
                <a:gd name="T48" fmla="*/ 2147483647 w 1502"/>
                <a:gd name="T49" fmla="*/ 2147483647 h 1501"/>
                <a:gd name="T50" fmla="*/ 2147483647 w 1502"/>
                <a:gd name="T51" fmla="*/ 2147483647 h 1501"/>
                <a:gd name="T52" fmla="*/ 2147483647 w 1502"/>
                <a:gd name="T53" fmla="*/ 2147483647 h 1501"/>
                <a:gd name="T54" fmla="*/ 2147483647 w 1502"/>
                <a:gd name="T55" fmla="*/ 2147483647 h 1501"/>
                <a:gd name="T56" fmla="*/ 2147483647 w 1502"/>
                <a:gd name="T57" fmla="*/ 2147483647 h 1501"/>
                <a:gd name="T58" fmla="*/ 2147483647 w 1502"/>
                <a:gd name="T59" fmla="*/ 2147483647 h 1501"/>
                <a:gd name="T60" fmla="*/ 2147483647 w 1502"/>
                <a:gd name="T61" fmla="*/ 2147483647 h 1501"/>
                <a:gd name="T62" fmla="*/ 2147483647 w 1502"/>
                <a:gd name="T63" fmla="*/ 2147483647 h 1501"/>
                <a:gd name="T64" fmla="*/ 2147483647 w 1502"/>
                <a:gd name="T65" fmla="*/ 2147483647 h 1501"/>
                <a:gd name="T66" fmla="*/ 2147483647 w 1502"/>
                <a:gd name="T67" fmla="*/ 2147483647 h 1501"/>
                <a:gd name="T68" fmla="*/ 2147483647 w 1502"/>
                <a:gd name="T69" fmla="*/ 2147483647 h 1501"/>
                <a:gd name="T70" fmla="*/ 2147483647 w 1502"/>
                <a:gd name="T71" fmla="*/ 2147483647 h 1501"/>
                <a:gd name="T72" fmla="*/ 2147483647 w 1502"/>
                <a:gd name="T73" fmla="*/ 2147483647 h 1501"/>
                <a:gd name="T74" fmla="*/ 2147483647 w 1502"/>
                <a:gd name="T75" fmla="*/ 2147483647 h 1501"/>
                <a:gd name="T76" fmla="*/ 2147483647 w 1502"/>
                <a:gd name="T77" fmla="*/ 2147483647 h 1501"/>
                <a:gd name="T78" fmla="*/ 2147483647 w 1502"/>
                <a:gd name="T79" fmla="*/ 2147483647 h 1501"/>
                <a:gd name="T80" fmla="*/ 2147483647 w 1502"/>
                <a:gd name="T81" fmla="*/ 2147483647 h 1501"/>
                <a:gd name="T82" fmla="*/ 2147483647 w 1502"/>
                <a:gd name="T83" fmla="*/ 2147483647 h 1501"/>
                <a:gd name="T84" fmla="*/ 2147483647 w 1502"/>
                <a:gd name="T85" fmla="*/ 2147483647 h 1501"/>
                <a:gd name="T86" fmla="*/ 2147483647 w 1502"/>
                <a:gd name="T87" fmla="*/ 2147483647 h 1501"/>
                <a:gd name="T88" fmla="*/ 2147483647 w 1502"/>
                <a:gd name="T89" fmla="*/ 2147483647 h 1501"/>
                <a:gd name="T90" fmla="*/ 2147483647 w 1502"/>
                <a:gd name="T91" fmla="*/ 2147483647 h 1501"/>
                <a:gd name="T92" fmla="*/ 2147483647 w 1502"/>
                <a:gd name="T93" fmla="*/ 2147483647 h 1501"/>
                <a:gd name="T94" fmla="*/ 2147483647 w 1502"/>
                <a:gd name="T95" fmla="*/ 2147483647 h 1501"/>
                <a:gd name="T96" fmla="*/ 2147483647 w 1502"/>
                <a:gd name="T97" fmla="*/ 2147483647 h 1501"/>
                <a:gd name="T98" fmla="*/ 2147483647 w 1502"/>
                <a:gd name="T99" fmla="*/ 2147483647 h 1501"/>
                <a:gd name="T100" fmla="*/ 2147483647 w 1502"/>
                <a:gd name="T101" fmla="*/ 2147483647 h 150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02"/>
                <a:gd name="T154" fmla="*/ 0 h 1501"/>
                <a:gd name="T155" fmla="*/ 1502 w 1502"/>
                <a:gd name="T156" fmla="*/ 1501 h 150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02" h="1501">
                  <a:moveTo>
                    <a:pt x="1502" y="750"/>
                  </a:moveTo>
                  <a:lnTo>
                    <a:pt x="1501" y="713"/>
                  </a:lnTo>
                  <a:lnTo>
                    <a:pt x="1497" y="674"/>
                  </a:lnTo>
                  <a:lnTo>
                    <a:pt x="1493" y="636"/>
                  </a:lnTo>
                  <a:lnTo>
                    <a:pt x="1486" y="599"/>
                  </a:lnTo>
                  <a:lnTo>
                    <a:pt x="1478" y="563"/>
                  </a:lnTo>
                  <a:lnTo>
                    <a:pt x="1468" y="527"/>
                  </a:lnTo>
                  <a:lnTo>
                    <a:pt x="1457" y="493"/>
                  </a:lnTo>
                  <a:lnTo>
                    <a:pt x="1442" y="459"/>
                  </a:lnTo>
                  <a:lnTo>
                    <a:pt x="1427" y="426"/>
                  </a:lnTo>
                  <a:lnTo>
                    <a:pt x="1411" y="393"/>
                  </a:lnTo>
                  <a:lnTo>
                    <a:pt x="1393" y="362"/>
                  </a:lnTo>
                  <a:lnTo>
                    <a:pt x="1373" y="331"/>
                  </a:lnTo>
                  <a:lnTo>
                    <a:pt x="1352" y="302"/>
                  </a:lnTo>
                  <a:lnTo>
                    <a:pt x="1329" y="274"/>
                  </a:lnTo>
                  <a:lnTo>
                    <a:pt x="1307" y="246"/>
                  </a:lnTo>
                  <a:lnTo>
                    <a:pt x="1282" y="220"/>
                  </a:lnTo>
                  <a:lnTo>
                    <a:pt x="1256" y="196"/>
                  </a:lnTo>
                  <a:lnTo>
                    <a:pt x="1228" y="171"/>
                  </a:lnTo>
                  <a:lnTo>
                    <a:pt x="1201" y="150"/>
                  </a:lnTo>
                  <a:lnTo>
                    <a:pt x="1171" y="129"/>
                  </a:lnTo>
                  <a:lnTo>
                    <a:pt x="1140" y="109"/>
                  </a:lnTo>
                  <a:lnTo>
                    <a:pt x="1109" y="92"/>
                  </a:lnTo>
                  <a:lnTo>
                    <a:pt x="1077" y="74"/>
                  </a:lnTo>
                  <a:lnTo>
                    <a:pt x="1042" y="59"/>
                  </a:lnTo>
                  <a:lnTo>
                    <a:pt x="1010" y="46"/>
                  </a:lnTo>
                  <a:lnTo>
                    <a:pt x="974" y="34"/>
                  </a:lnTo>
                  <a:lnTo>
                    <a:pt x="938" y="25"/>
                  </a:lnTo>
                  <a:lnTo>
                    <a:pt x="902" y="15"/>
                  </a:lnTo>
                  <a:lnTo>
                    <a:pt x="865" y="8"/>
                  </a:lnTo>
                  <a:lnTo>
                    <a:pt x="827" y="3"/>
                  </a:lnTo>
                  <a:lnTo>
                    <a:pt x="790" y="2"/>
                  </a:lnTo>
                  <a:lnTo>
                    <a:pt x="751" y="0"/>
                  </a:lnTo>
                  <a:lnTo>
                    <a:pt x="713" y="2"/>
                  </a:lnTo>
                  <a:lnTo>
                    <a:pt x="674" y="3"/>
                  </a:lnTo>
                  <a:lnTo>
                    <a:pt x="636" y="8"/>
                  </a:lnTo>
                  <a:lnTo>
                    <a:pt x="600" y="15"/>
                  </a:lnTo>
                  <a:lnTo>
                    <a:pt x="563" y="25"/>
                  </a:lnTo>
                  <a:lnTo>
                    <a:pt x="527" y="34"/>
                  </a:lnTo>
                  <a:lnTo>
                    <a:pt x="493" y="46"/>
                  </a:lnTo>
                  <a:lnTo>
                    <a:pt x="459" y="59"/>
                  </a:lnTo>
                  <a:lnTo>
                    <a:pt x="426" y="74"/>
                  </a:lnTo>
                  <a:lnTo>
                    <a:pt x="393" y="92"/>
                  </a:lnTo>
                  <a:lnTo>
                    <a:pt x="362" y="109"/>
                  </a:lnTo>
                  <a:lnTo>
                    <a:pt x="331" y="129"/>
                  </a:lnTo>
                  <a:lnTo>
                    <a:pt x="302" y="150"/>
                  </a:lnTo>
                  <a:lnTo>
                    <a:pt x="273" y="171"/>
                  </a:lnTo>
                  <a:lnTo>
                    <a:pt x="247" y="196"/>
                  </a:lnTo>
                  <a:lnTo>
                    <a:pt x="220" y="220"/>
                  </a:lnTo>
                  <a:lnTo>
                    <a:pt x="196" y="246"/>
                  </a:lnTo>
                  <a:lnTo>
                    <a:pt x="172" y="274"/>
                  </a:lnTo>
                  <a:lnTo>
                    <a:pt x="149" y="302"/>
                  </a:lnTo>
                  <a:lnTo>
                    <a:pt x="129" y="331"/>
                  </a:lnTo>
                  <a:lnTo>
                    <a:pt x="110" y="362"/>
                  </a:lnTo>
                  <a:lnTo>
                    <a:pt x="92" y="393"/>
                  </a:lnTo>
                  <a:lnTo>
                    <a:pt x="74" y="426"/>
                  </a:lnTo>
                  <a:lnTo>
                    <a:pt x="59" y="459"/>
                  </a:lnTo>
                  <a:lnTo>
                    <a:pt x="46" y="493"/>
                  </a:lnTo>
                  <a:lnTo>
                    <a:pt x="35" y="527"/>
                  </a:lnTo>
                  <a:lnTo>
                    <a:pt x="23" y="563"/>
                  </a:lnTo>
                  <a:lnTo>
                    <a:pt x="15" y="599"/>
                  </a:lnTo>
                  <a:lnTo>
                    <a:pt x="8" y="636"/>
                  </a:lnTo>
                  <a:lnTo>
                    <a:pt x="4" y="674"/>
                  </a:lnTo>
                  <a:lnTo>
                    <a:pt x="2" y="713"/>
                  </a:lnTo>
                  <a:lnTo>
                    <a:pt x="0" y="750"/>
                  </a:lnTo>
                  <a:lnTo>
                    <a:pt x="2" y="790"/>
                  </a:lnTo>
                  <a:lnTo>
                    <a:pt x="4" y="827"/>
                  </a:lnTo>
                  <a:lnTo>
                    <a:pt x="8" y="865"/>
                  </a:lnTo>
                  <a:lnTo>
                    <a:pt x="15" y="902"/>
                  </a:lnTo>
                  <a:lnTo>
                    <a:pt x="23" y="938"/>
                  </a:lnTo>
                  <a:lnTo>
                    <a:pt x="35" y="974"/>
                  </a:lnTo>
                  <a:lnTo>
                    <a:pt x="46" y="1008"/>
                  </a:lnTo>
                  <a:lnTo>
                    <a:pt x="59" y="1042"/>
                  </a:lnTo>
                  <a:lnTo>
                    <a:pt x="74" y="1077"/>
                  </a:lnTo>
                  <a:lnTo>
                    <a:pt x="92" y="1109"/>
                  </a:lnTo>
                  <a:lnTo>
                    <a:pt x="110" y="1140"/>
                  </a:lnTo>
                  <a:lnTo>
                    <a:pt x="129" y="1170"/>
                  </a:lnTo>
                  <a:lnTo>
                    <a:pt x="149" y="1201"/>
                  </a:lnTo>
                  <a:lnTo>
                    <a:pt x="172" y="1228"/>
                  </a:lnTo>
                  <a:lnTo>
                    <a:pt x="196" y="1256"/>
                  </a:lnTo>
                  <a:lnTo>
                    <a:pt x="220" y="1282"/>
                  </a:lnTo>
                  <a:lnTo>
                    <a:pt x="247" y="1307"/>
                  </a:lnTo>
                  <a:lnTo>
                    <a:pt x="273" y="1330"/>
                  </a:lnTo>
                  <a:lnTo>
                    <a:pt x="302" y="1352"/>
                  </a:lnTo>
                  <a:lnTo>
                    <a:pt x="331" y="1374"/>
                  </a:lnTo>
                  <a:lnTo>
                    <a:pt x="362" y="1393"/>
                  </a:lnTo>
                  <a:lnTo>
                    <a:pt x="393" y="1411"/>
                  </a:lnTo>
                  <a:lnTo>
                    <a:pt x="426" y="1427"/>
                  </a:lnTo>
                  <a:lnTo>
                    <a:pt x="459" y="1442"/>
                  </a:lnTo>
                  <a:lnTo>
                    <a:pt x="493" y="1455"/>
                  </a:lnTo>
                  <a:lnTo>
                    <a:pt x="527" y="1468"/>
                  </a:lnTo>
                  <a:lnTo>
                    <a:pt x="563" y="1478"/>
                  </a:lnTo>
                  <a:lnTo>
                    <a:pt x="600" y="1486"/>
                  </a:lnTo>
                  <a:lnTo>
                    <a:pt x="636" y="1493"/>
                  </a:lnTo>
                  <a:lnTo>
                    <a:pt x="674" y="1498"/>
                  </a:lnTo>
                  <a:lnTo>
                    <a:pt x="713" y="1501"/>
                  </a:lnTo>
                  <a:lnTo>
                    <a:pt x="751" y="1501"/>
                  </a:lnTo>
                  <a:lnTo>
                    <a:pt x="790" y="1501"/>
                  </a:lnTo>
                  <a:lnTo>
                    <a:pt x="827" y="1498"/>
                  </a:lnTo>
                  <a:lnTo>
                    <a:pt x="865" y="1493"/>
                  </a:lnTo>
                  <a:lnTo>
                    <a:pt x="902" y="1486"/>
                  </a:lnTo>
                  <a:lnTo>
                    <a:pt x="938" y="1478"/>
                  </a:lnTo>
                  <a:lnTo>
                    <a:pt x="974" y="1468"/>
                  </a:lnTo>
                  <a:lnTo>
                    <a:pt x="1010" y="1455"/>
                  </a:lnTo>
                  <a:lnTo>
                    <a:pt x="1042" y="1442"/>
                  </a:lnTo>
                  <a:lnTo>
                    <a:pt x="1077" y="1427"/>
                  </a:lnTo>
                  <a:lnTo>
                    <a:pt x="1109" y="1411"/>
                  </a:lnTo>
                  <a:lnTo>
                    <a:pt x="1140" y="1393"/>
                  </a:lnTo>
                  <a:lnTo>
                    <a:pt x="1171" y="1374"/>
                  </a:lnTo>
                  <a:lnTo>
                    <a:pt x="1201" y="1352"/>
                  </a:lnTo>
                  <a:lnTo>
                    <a:pt x="1228" y="1330"/>
                  </a:lnTo>
                  <a:lnTo>
                    <a:pt x="1256" y="1307"/>
                  </a:lnTo>
                  <a:lnTo>
                    <a:pt x="1282" y="1282"/>
                  </a:lnTo>
                  <a:lnTo>
                    <a:pt x="1307" y="1256"/>
                  </a:lnTo>
                  <a:lnTo>
                    <a:pt x="1329" y="1228"/>
                  </a:lnTo>
                  <a:lnTo>
                    <a:pt x="1352" y="1201"/>
                  </a:lnTo>
                  <a:lnTo>
                    <a:pt x="1373" y="1170"/>
                  </a:lnTo>
                  <a:lnTo>
                    <a:pt x="1393" y="1140"/>
                  </a:lnTo>
                  <a:lnTo>
                    <a:pt x="1411" y="1109"/>
                  </a:lnTo>
                  <a:lnTo>
                    <a:pt x="1427" y="1077"/>
                  </a:lnTo>
                  <a:lnTo>
                    <a:pt x="1442" y="1042"/>
                  </a:lnTo>
                  <a:lnTo>
                    <a:pt x="1457" y="1008"/>
                  </a:lnTo>
                  <a:lnTo>
                    <a:pt x="1468" y="974"/>
                  </a:lnTo>
                  <a:lnTo>
                    <a:pt x="1478" y="938"/>
                  </a:lnTo>
                  <a:lnTo>
                    <a:pt x="1486" y="902"/>
                  </a:lnTo>
                  <a:lnTo>
                    <a:pt x="1493" y="865"/>
                  </a:lnTo>
                  <a:lnTo>
                    <a:pt x="1497" y="827"/>
                  </a:lnTo>
                  <a:lnTo>
                    <a:pt x="1501" y="790"/>
                  </a:lnTo>
                  <a:lnTo>
                    <a:pt x="1502" y="750"/>
                  </a:lnTo>
                  <a:lnTo>
                    <a:pt x="1491" y="750"/>
                  </a:lnTo>
                  <a:lnTo>
                    <a:pt x="1491" y="713"/>
                  </a:lnTo>
                  <a:lnTo>
                    <a:pt x="1488" y="675"/>
                  </a:lnTo>
                  <a:lnTo>
                    <a:pt x="1483" y="638"/>
                  </a:lnTo>
                  <a:lnTo>
                    <a:pt x="1476" y="602"/>
                  </a:lnTo>
                  <a:lnTo>
                    <a:pt x="1468" y="566"/>
                  </a:lnTo>
                  <a:lnTo>
                    <a:pt x="1458" y="530"/>
                  </a:lnTo>
                  <a:lnTo>
                    <a:pt x="1447" y="496"/>
                  </a:lnTo>
                  <a:lnTo>
                    <a:pt x="1434" y="463"/>
                  </a:lnTo>
                  <a:lnTo>
                    <a:pt x="1418" y="429"/>
                  </a:lnTo>
                  <a:lnTo>
                    <a:pt x="1401" y="398"/>
                  </a:lnTo>
                  <a:lnTo>
                    <a:pt x="1385" y="367"/>
                  </a:lnTo>
                  <a:lnTo>
                    <a:pt x="1365" y="338"/>
                  </a:lnTo>
                  <a:lnTo>
                    <a:pt x="1344" y="308"/>
                  </a:lnTo>
                  <a:lnTo>
                    <a:pt x="1323" y="281"/>
                  </a:lnTo>
                  <a:lnTo>
                    <a:pt x="1298" y="253"/>
                  </a:lnTo>
                  <a:lnTo>
                    <a:pt x="1274" y="227"/>
                  </a:lnTo>
                  <a:lnTo>
                    <a:pt x="1250" y="202"/>
                  </a:lnTo>
                  <a:lnTo>
                    <a:pt x="1222" y="180"/>
                  </a:lnTo>
                  <a:lnTo>
                    <a:pt x="1194" y="158"/>
                  </a:lnTo>
                  <a:lnTo>
                    <a:pt x="1165" y="137"/>
                  </a:lnTo>
                  <a:lnTo>
                    <a:pt x="1135" y="118"/>
                  </a:lnTo>
                  <a:lnTo>
                    <a:pt x="1104" y="100"/>
                  </a:lnTo>
                  <a:lnTo>
                    <a:pt x="1072" y="83"/>
                  </a:lnTo>
                  <a:lnTo>
                    <a:pt x="1039" y="69"/>
                  </a:lnTo>
                  <a:lnTo>
                    <a:pt x="1005" y="56"/>
                  </a:lnTo>
                  <a:lnTo>
                    <a:pt x="971" y="44"/>
                  </a:lnTo>
                  <a:lnTo>
                    <a:pt x="936" y="34"/>
                  </a:lnTo>
                  <a:lnTo>
                    <a:pt x="901" y="26"/>
                  </a:lnTo>
                  <a:lnTo>
                    <a:pt x="863" y="20"/>
                  </a:lnTo>
                  <a:lnTo>
                    <a:pt x="827" y="15"/>
                  </a:lnTo>
                  <a:lnTo>
                    <a:pt x="790" y="12"/>
                  </a:lnTo>
                  <a:lnTo>
                    <a:pt x="751" y="10"/>
                  </a:lnTo>
                  <a:lnTo>
                    <a:pt x="713" y="12"/>
                  </a:lnTo>
                  <a:lnTo>
                    <a:pt x="675" y="15"/>
                  </a:lnTo>
                  <a:lnTo>
                    <a:pt x="638" y="20"/>
                  </a:lnTo>
                  <a:lnTo>
                    <a:pt x="602" y="26"/>
                  </a:lnTo>
                  <a:lnTo>
                    <a:pt x="566" y="34"/>
                  </a:lnTo>
                  <a:lnTo>
                    <a:pt x="530" y="44"/>
                  </a:lnTo>
                  <a:lnTo>
                    <a:pt x="496" y="56"/>
                  </a:lnTo>
                  <a:lnTo>
                    <a:pt x="463" y="69"/>
                  </a:lnTo>
                  <a:lnTo>
                    <a:pt x="429" y="83"/>
                  </a:lnTo>
                  <a:lnTo>
                    <a:pt x="398" y="100"/>
                  </a:lnTo>
                  <a:lnTo>
                    <a:pt x="367" y="118"/>
                  </a:lnTo>
                  <a:lnTo>
                    <a:pt x="336" y="137"/>
                  </a:lnTo>
                  <a:lnTo>
                    <a:pt x="309" y="158"/>
                  </a:lnTo>
                  <a:lnTo>
                    <a:pt x="281" y="180"/>
                  </a:lnTo>
                  <a:lnTo>
                    <a:pt x="253" y="202"/>
                  </a:lnTo>
                  <a:lnTo>
                    <a:pt x="227" y="227"/>
                  </a:lnTo>
                  <a:lnTo>
                    <a:pt x="203" y="253"/>
                  </a:lnTo>
                  <a:lnTo>
                    <a:pt x="180" y="281"/>
                  </a:lnTo>
                  <a:lnTo>
                    <a:pt x="159" y="308"/>
                  </a:lnTo>
                  <a:lnTo>
                    <a:pt x="137" y="338"/>
                  </a:lnTo>
                  <a:lnTo>
                    <a:pt x="118" y="367"/>
                  </a:lnTo>
                  <a:lnTo>
                    <a:pt x="100" y="398"/>
                  </a:lnTo>
                  <a:lnTo>
                    <a:pt x="84" y="429"/>
                  </a:lnTo>
                  <a:lnTo>
                    <a:pt x="69" y="463"/>
                  </a:lnTo>
                  <a:lnTo>
                    <a:pt x="56" y="496"/>
                  </a:lnTo>
                  <a:lnTo>
                    <a:pt x="44" y="530"/>
                  </a:lnTo>
                  <a:lnTo>
                    <a:pt x="35" y="566"/>
                  </a:lnTo>
                  <a:lnTo>
                    <a:pt x="26" y="602"/>
                  </a:lnTo>
                  <a:lnTo>
                    <a:pt x="20" y="638"/>
                  </a:lnTo>
                  <a:lnTo>
                    <a:pt x="15" y="675"/>
                  </a:lnTo>
                  <a:lnTo>
                    <a:pt x="12" y="713"/>
                  </a:lnTo>
                  <a:lnTo>
                    <a:pt x="10" y="750"/>
                  </a:lnTo>
                  <a:lnTo>
                    <a:pt x="12" y="790"/>
                  </a:lnTo>
                  <a:lnTo>
                    <a:pt x="15" y="827"/>
                  </a:lnTo>
                  <a:lnTo>
                    <a:pt x="20" y="863"/>
                  </a:lnTo>
                  <a:lnTo>
                    <a:pt x="26" y="901"/>
                  </a:lnTo>
                  <a:lnTo>
                    <a:pt x="35" y="936"/>
                  </a:lnTo>
                  <a:lnTo>
                    <a:pt x="44" y="971"/>
                  </a:lnTo>
                  <a:lnTo>
                    <a:pt x="56" y="1005"/>
                  </a:lnTo>
                  <a:lnTo>
                    <a:pt x="69" y="1039"/>
                  </a:lnTo>
                  <a:lnTo>
                    <a:pt x="84" y="1072"/>
                  </a:lnTo>
                  <a:lnTo>
                    <a:pt x="100" y="1103"/>
                  </a:lnTo>
                  <a:lnTo>
                    <a:pt x="118" y="1135"/>
                  </a:lnTo>
                  <a:lnTo>
                    <a:pt x="137" y="1165"/>
                  </a:lnTo>
                  <a:lnTo>
                    <a:pt x="159" y="1194"/>
                  </a:lnTo>
                  <a:lnTo>
                    <a:pt x="180" y="1222"/>
                  </a:lnTo>
                  <a:lnTo>
                    <a:pt x="203" y="1248"/>
                  </a:lnTo>
                  <a:lnTo>
                    <a:pt x="227" y="1274"/>
                  </a:lnTo>
                  <a:lnTo>
                    <a:pt x="253" y="1299"/>
                  </a:lnTo>
                  <a:lnTo>
                    <a:pt x="281" y="1321"/>
                  </a:lnTo>
                  <a:lnTo>
                    <a:pt x="309" y="1344"/>
                  </a:lnTo>
                  <a:lnTo>
                    <a:pt x="336" y="1364"/>
                  </a:lnTo>
                  <a:lnTo>
                    <a:pt x="367" y="1383"/>
                  </a:lnTo>
                  <a:lnTo>
                    <a:pt x="398" y="1401"/>
                  </a:lnTo>
                  <a:lnTo>
                    <a:pt x="429" y="1418"/>
                  </a:lnTo>
                  <a:lnTo>
                    <a:pt x="463" y="1432"/>
                  </a:lnTo>
                  <a:lnTo>
                    <a:pt x="496" y="1445"/>
                  </a:lnTo>
                  <a:lnTo>
                    <a:pt x="530" y="1458"/>
                  </a:lnTo>
                  <a:lnTo>
                    <a:pt x="566" y="1468"/>
                  </a:lnTo>
                  <a:lnTo>
                    <a:pt x="602" y="1476"/>
                  </a:lnTo>
                  <a:lnTo>
                    <a:pt x="638" y="1483"/>
                  </a:lnTo>
                  <a:lnTo>
                    <a:pt x="675" y="1488"/>
                  </a:lnTo>
                  <a:lnTo>
                    <a:pt x="713" y="1489"/>
                  </a:lnTo>
                  <a:lnTo>
                    <a:pt x="751" y="1491"/>
                  </a:lnTo>
                  <a:lnTo>
                    <a:pt x="790" y="1489"/>
                  </a:lnTo>
                  <a:lnTo>
                    <a:pt x="827" y="1488"/>
                  </a:lnTo>
                  <a:lnTo>
                    <a:pt x="863" y="1483"/>
                  </a:lnTo>
                  <a:lnTo>
                    <a:pt x="901" y="1476"/>
                  </a:lnTo>
                  <a:lnTo>
                    <a:pt x="936" y="1468"/>
                  </a:lnTo>
                  <a:lnTo>
                    <a:pt x="971" y="1458"/>
                  </a:lnTo>
                  <a:lnTo>
                    <a:pt x="1005" y="1445"/>
                  </a:lnTo>
                  <a:lnTo>
                    <a:pt x="1039" y="1432"/>
                  </a:lnTo>
                  <a:lnTo>
                    <a:pt x="1072" y="1418"/>
                  </a:lnTo>
                  <a:lnTo>
                    <a:pt x="1104" y="1401"/>
                  </a:lnTo>
                  <a:lnTo>
                    <a:pt x="1135" y="1383"/>
                  </a:lnTo>
                  <a:lnTo>
                    <a:pt x="1165" y="1364"/>
                  </a:lnTo>
                  <a:lnTo>
                    <a:pt x="1194" y="1344"/>
                  </a:lnTo>
                  <a:lnTo>
                    <a:pt x="1222" y="1321"/>
                  </a:lnTo>
                  <a:lnTo>
                    <a:pt x="1250" y="1299"/>
                  </a:lnTo>
                  <a:lnTo>
                    <a:pt x="1274" y="1274"/>
                  </a:lnTo>
                  <a:lnTo>
                    <a:pt x="1298" y="1248"/>
                  </a:lnTo>
                  <a:lnTo>
                    <a:pt x="1323" y="1222"/>
                  </a:lnTo>
                  <a:lnTo>
                    <a:pt x="1344" y="1194"/>
                  </a:lnTo>
                  <a:lnTo>
                    <a:pt x="1365" y="1165"/>
                  </a:lnTo>
                  <a:lnTo>
                    <a:pt x="1385" y="1135"/>
                  </a:lnTo>
                  <a:lnTo>
                    <a:pt x="1401" y="1103"/>
                  </a:lnTo>
                  <a:lnTo>
                    <a:pt x="1418" y="1072"/>
                  </a:lnTo>
                  <a:lnTo>
                    <a:pt x="1434" y="1039"/>
                  </a:lnTo>
                  <a:lnTo>
                    <a:pt x="1447" y="1005"/>
                  </a:lnTo>
                  <a:lnTo>
                    <a:pt x="1458" y="971"/>
                  </a:lnTo>
                  <a:lnTo>
                    <a:pt x="1468" y="936"/>
                  </a:lnTo>
                  <a:lnTo>
                    <a:pt x="1476" y="901"/>
                  </a:lnTo>
                  <a:lnTo>
                    <a:pt x="1483" y="863"/>
                  </a:lnTo>
                  <a:lnTo>
                    <a:pt x="1488" y="827"/>
                  </a:lnTo>
                  <a:lnTo>
                    <a:pt x="1491" y="790"/>
                  </a:lnTo>
                  <a:lnTo>
                    <a:pt x="1491" y="750"/>
                  </a:lnTo>
                  <a:lnTo>
                    <a:pt x="1502" y="750"/>
                  </a:lnTo>
                  <a:close/>
                </a:path>
              </a:pathLst>
            </a:custGeom>
            <a:solidFill>
              <a:srgbClr val="6FC5FF"/>
            </a:solidFill>
            <a:ln w="9525">
              <a:noFill/>
              <a:round/>
              <a:headEnd/>
              <a:tailEnd/>
            </a:ln>
          </p:spPr>
          <p:txBody>
            <a:bodyPr/>
            <a:lstStyle/>
            <a:p>
              <a:endParaRPr lang="en-US"/>
            </a:p>
          </p:txBody>
        </p:sp>
        <p:sp>
          <p:nvSpPr>
            <p:cNvPr id="50245" name="Freeform 69"/>
            <p:cNvSpPr>
              <a:spLocks/>
            </p:cNvSpPr>
            <p:nvPr/>
          </p:nvSpPr>
          <p:spPr bwMode="auto">
            <a:xfrm>
              <a:off x="2808114" y="2065316"/>
              <a:ext cx="2103967" cy="2366962"/>
            </a:xfrm>
            <a:custGeom>
              <a:avLst/>
              <a:gdLst>
                <a:gd name="T0" fmla="*/ 2147483647 w 1491"/>
                <a:gd name="T1" fmla="*/ 2147483647 h 1491"/>
                <a:gd name="T2" fmla="*/ 2147483647 w 1491"/>
                <a:gd name="T3" fmla="*/ 2147483647 h 1491"/>
                <a:gd name="T4" fmla="*/ 2147483647 w 1491"/>
                <a:gd name="T5" fmla="*/ 2147483647 h 1491"/>
                <a:gd name="T6" fmla="*/ 2147483647 w 1491"/>
                <a:gd name="T7" fmla="*/ 2147483647 h 1491"/>
                <a:gd name="T8" fmla="*/ 2147483647 w 1491"/>
                <a:gd name="T9" fmla="*/ 2147483647 h 1491"/>
                <a:gd name="T10" fmla="*/ 2147483647 w 1491"/>
                <a:gd name="T11" fmla="*/ 2147483647 h 1491"/>
                <a:gd name="T12" fmla="*/ 2147483647 w 1491"/>
                <a:gd name="T13" fmla="*/ 2147483647 h 1491"/>
                <a:gd name="T14" fmla="*/ 2147483647 w 1491"/>
                <a:gd name="T15" fmla="*/ 2147483647 h 1491"/>
                <a:gd name="T16" fmla="*/ 2147483647 w 1491"/>
                <a:gd name="T17" fmla="*/ 2147483647 h 1491"/>
                <a:gd name="T18" fmla="*/ 2147483647 w 1491"/>
                <a:gd name="T19" fmla="*/ 2147483647 h 1491"/>
                <a:gd name="T20" fmla="*/ 2147483647 w 1491"/>
                <a:gd name="T21" fmla="*/ 2147483647 h 1491"/>
                <a:gd name="T22" fmla="*/ 2147483647 w 1491"/>
                <a:gd name="T23" fmla="*/ 2147483647 h 1491"/>
                <a:gd name="T24" fmla="*/ 0 w 1491"/>
                <a:gd name="T25" fmla="*/ 2147483647 h 1491"/>
                <a:gd name="T26" fmla="*/ 2147483647 w 1491"/>
                <a:gd name="T27" fmla="*/ 2147483647 h 1491"/>
                <a:gd name="T28" fmla="*/ 2147483647 w 1491"/>
                <a:gd name="T29" fmla="*/ 2147483647 h 1491"/>
                <a:gd name="T30" fmla="*/ 2147483647 w 1491"/>
                <a:gd name="T31" fmla="*/ 2147483647 h 1491"/>
                <a:gd name="T32" fmla="*/ 2147483647 w 1491"/>
                <a:gd name="T33" fmla="*/ 2147483647 h 1491"/>
                <a:gd name="T34" fmla="*/ 2147483647 w 1491"/>
                <a:gd name="T35" fmla="*/ 2147483647 h 1491"/>
                <a:gd name="T36" fmla="*/ 2147483647 w 1491"/>
                <a:gd name="T37" fmla="*/ 2147483647 h 1491"/>
                <a:gd name="T38" fmla="*/ 2147483647 w 1491"/>
                <a:gd name="T39" fmla="*/ 2147483647 h 1491"/>
                <a:gd name="T40" fmla="*/ 2147483647 w 1491"/>
                <a:gd name="T41" fmla="*/ 2147483647 h 1491"/>
                <a:gd name="T42" fmla="*/ 2147483647 w 1491"/>
                <a:gd name="T43" fmla="*/ 2147483647 h 1491"/>
                <a:gd name="T44" fmla="*/ 2147483647 w 1491"/>
                <a:gd name="T45" fmla="*/ 2147483647 h 1491"/>
                <a:gd name="T46" fmla="*/ 2147483647 w 1491"/>
                <a:gd name="T47" fmla="*/ 2147483647 h 1491"/>
                <a:gd name="T48" fmla="*/ 2147483647 w 1491"/>
                <a:gd name="T49" fmla="*/ 2147483647 h 1491"/>
                <a:gd name="T50" fmla="*/ 2147483647 w 1491"/>
                <a:gd name="T51" fmla="*/ 2147483647 h 1491"/>
                <a:gd name="T52" fmla="*/ 2147483647 w 1491"/>
                <a:gd name="T53" fmla="*/ 2147483647 h 1491"/>
                <a:gd name="T54" fmla="*/ 2147483647 w 1491"/>
                <a:gd name="T55" fmla="*/ 2147483647 h 1491"/>
                <a:gd name="T56" fmla="*/ 2147483647 w 1491"/>
                <a:gd name="T57" fmla="*/ 2147483647 h 1491"/>
                <a:gd name="T58" fmla="*/ 2147483647 w 1491"/>
                <a:gd name="T59" fmla="*/ 2147483647 h 1491"/>
                <a:gd name="T60" fmla="*/ 2147483647 w 1491"/>
                <a:gd name="T61" fmla="*/ 2147483647 h 1491"/>
                <a:gd name="T62" fmla="*/ 2147483647 w 1491"/>
                <a:gd name="T63" fmla="*/ 2147483647 h 1491"/>
                <a:gd name="T64" fmla="*/ 2147483647 w 1491"/>
                <a:gd name="T65" fmla="*/ 2147483647 h 1491"/>
                <a:gd name="T66" fmla="*/ 2147483647 w 1491"/>
                <a:gd name="T67" fmla="*/ 2147483647 h 1491"/>
                <a:gd name="T68" fmla="*/ 2147483647 w 1491"/>
                <a:gd name="T69" fmla="*/ 2147483647 h 1491"/>
                <a:gd name="T70" fmla="*/ 2147483647 w 1491"/>
                <a:gd name="T71" fmla="*/ 2147483647 h 1491"/>
                <a:gd name="T72" fmla="*/ 2147483647 w 1491"/>
                <a:gd name="T73" fmla="*/ 2147483647 h 1491"/>
                <a:gd name="T74" fmla="*/ 2147483647 w 1491"/>
                <a:gd name="T75" fmla="*/ 2147483647 h 1491"/>
                <a:gd name="T76" fmla="*/ 2147483647 w 1491"/>
                <a:gd name="T77" fmla="*/ 2147483647 h 1491"/>
                <a:gd name="T78" fmla="*/ 2147483647 w 1491"/>
                <a:gd name="T79" fmla="*/ 2147483647 h 1491"/>
                <a:gd name="T80" fmla="*/ 2147483647 w 1491"/>
                <a:gd name="T81" fmla="*/ 2147483647 h 1491"/>
                <a:gd name="T82" fmla="*/ 2147483647 w 1491"/>
                <a:gd name="T83" fmla="*/ 2147483647 h 1491"/>
                <a:gd name="T84" fmla="*/ 2147483647 w 1491"/>
                <a:gd name="T85" fmla="*/ 2147483647 h 1491"/>
                <a:gd name="T86" fmla="*/ 2147483647 w 1491"/>
                <a:gd name="T87" fmla="*/ 2147483647 h 1491"/>
                <a:gd name="T88" fmla="*/ 2147483647 w 1491"/>
                <a:gd name="T89" fmla="*/ 2147483647 h 1491"/>
                <a:gd name="T90" fmla="*/ 2147483647 w 1491"/>
                <a:gd name="T91" fmla="*/ 2147483647 h 1491"/>
                <a:gd name="T92" fmla="*/ 2147483647 w 1491"/>
                <a:gd name="T93" fmla="*/ 2147483647 h 1491"/>
                <a:gd name="T94" fmla="*/ 2147483647 w 1491"/>
                <a:gd name="T95" fmla="*/ 2147483647 h 1491"/>
                <a:gd name="T96" fmla="*/ 2147483647 w 1491"/>
                <a:gd name="T97" fmla="*/ 2147483647 h 1491"/>
                <a:gd name="T98" fmla="*/ 2147483647 w 1491"/>
                <a:gd name="T99" fmla="*/ 2147483647 h 1491"/>
                <a:gd name="T100" fmla="*/ 2147483647 w 1491"/>
                <a:gd name="T101" fmla="*/ 2147483647 h 149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91"/>
                <a:gd name="T154" fmla="*/ 0 h 1491"/>
                <a:gd name="T155" fmla="*/ 1491 w 1491"/>
                <a:gd name="T156" fmla="*/ 1491 h 149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91" h="1491">
                  <a:moveTo>
                    <a:pt x="1491" y="745"/>
                  </a:moveTo>
                  <a:lnTo>
                    <a:pt x="1491" y="708"/>
                  </a:lnTo>
                  <a:lnTo>
                    <a:pt x="1488" y="669"/>
                  </a:lnTo>
                  <a:lnTo>
                    <a:pt x="1483" y="633"/>
                  </a:lnTo>
                  <a:lnTo>
                    <a:pt x="1476" y="595"/>
                  </a:lnTo>
                  <a:lnTo>
                    <a:pt x="1468" y="560"/>
                  </a:lnTo>
                  <a:lnTo>
                    <a:pt x="1458" y="524"/>
                  </a:lnTo>
                  <a:lnTo>
                    <a:pt x="1447" y="489"/>
                  </a:lnTo>
                  <a:lnTo>
                    <a:pt x="1434" y="455"/>
                  </a:lnTo>
                  <a:lnTo>
                    <a:pt x="1417" y="423"/>
                  </a:lnTo>
                  <a:lnTo>
                    <a:pt x="1401" y="390"/>
                  </a:lnTo>
                  <a:lnTo>
                    <a:pt x="1383" y="359"/>
                  </a:lnTo>
                  <a:lnTo>
                    <a:pt x="1364" y="330"/>
                  </a:lnTo>
                  <a:lnTo>
                    <a:pt x="1344" y="300"/>
                  </a:lnTo>
                  <a:lnTo>
                    <a:pt x="1321" y="272"/>
                  </a:lnTo>
                  <a:lnTo>
                    <a:pt x="1298" y="245"/>
                  </a:lnTo>
                  <a:lnTo>
                    <a:pt x="1274" y="219"/>
                  </a:lnTo>
                  <a:lnTo>
                    <a:pt x="1248" y="194"/>
                  </a:lnTo>
                  <a:lnTo>
                    <a:pt x="1220" y="171"/>
                  </a:lnTo>
                  <a:lnTo>
                    <a:pt x="1192" y="149"/>
                  </a:lnTo>
                  <a:lnTo>
                    <a:pt x="1163" y="127"/>
                  </a:lnTo>
                  <a:lnTo>
                    <a:pt x="1132" y="108"/>
                  </a:lnTo>
                  <a:lnTo>
                    <a:pt x="1101" y="90"/>
                  </a:lnTo>
                  <a:lnTo>
                    <a:pt x="1068" y="73"/>
                  </a:lnTo>
                  <a:lnTo>
                    <a:pt x="1036" y="59"/>
                  </a:lnTo>
                  <a:lnTo>
                    <a:pt x="1002" y="46"/>
                  </a:lnTo>
                  <a:lnTo>
                    <a:pt x="967" y="34"/>
                  </a:lnTo>
                  <a:lnTo>
                    <a:pt x="933" y="25"/>
                  </a:lnTo>
                  <a:lnTo>
                    <a:pt x="896" y="16"/>
                  </a:lnTo>
                  <a:lnTo>
                    <a:pt x="860" y="10"/>
                  </a:lnTo>
                  <a:lnTo>
                    <a:pt x="822" y="5"/>
                  </a:lnTo>
                  <a:lnTo>
                    <a:pt x="785" y="2"/>
                  </a:lnTo>
                  <a:lnTo>
                    <a:pt x="746" y="0"/>
                  </a:lnTo>
                  <a:lnTo>
                    <a:pt x="708" y="2"/>
                  </a:lnTo>
                  <a:lnTo>
                    <a:pt x="670" y="5"/>
                  </a:lnTo>
                  <a:lnTo>
                    <a:pt x="633" y="10"/>
                  </a:lnTo>
                  <a:lnTo>
                    <a:pt x="595" y="16"/>
                  </a:lnTo>
                  <a:lnTo>
                    <a:pt x="560" y="25"/>
                  </a:lnTo>
                  <a:lnTo>
                    <a:pt x="524" y="34"/>
                  </a:lnTo>
                  <a:lnTo>
                    <a:pt x="489" y="46"/>
                  </a:lnTo>
                  <a:lnTo>
                    <a:pt x="455" y="59"/>
                  </a:lnTo>
                  <a:lnTo>
                    <a:pt x="423" y="73"/>
                  </a:lnTo>
                  <a:lnTo>
                    <a:pt x="390" y="90"/>
                  </a:lnTo>
                  <a:lnTo>
                    <a:pt x="359" y="108"/>
                  </a:lnTo>
                  <a:lnTo>
                    <a:pt x="330" y="127"/>
                  </a:lnTo>
                  <a:lnTo>
                    <a:pt x="300" y="149"/>
                  </a:lnTo>
                  <a:lnTo>
                    <a:pt x="273" y="171"/>
                  </a:lnTo>
                  <a:lnTo>
                    <a:pt x="245" y="194"/>
                  </a:lnTo>
                  <a:lnTo>
                    <a:pt x="219" y="219"/>
                  </a:lnTo>
                  <a:lnTo>
                    <a:pt x="194" y="245"/>
                  </a:lnTo>
                  <a:lnTo>
                    <a:pt x="171" y="272"/>
                  </a:lnTo>
                  <a:lnTo>
                    <a:pt x="149" y="300"/>
                  </a:lnTo>
                  <a:lnTo>
                    <a:pt x="127" y="330"/>
                  </a:lnTo>
                  <a:lnTo>
                    <a:pt x="108" y="359"/>
                  </a:lnTo>
                  <a:lnTo>
                    <a:pt x="90" y="390"/>
                  </a:lnTo>
                  <a:lnTo>
                    <a:pt x="74" y="423"/>
                  </a:lnTo>
                  <a:lnTo>
                    <a:pt x="59" y="455"/>
                  </a:lnTo>
                  <a:lnTo>
                    <a:pt x="46" y="489"/>
                  </a:lnTo>
                  <a:lnTo>
                    <a:pt x="34" y="524"/>
                  </a:lnTo>
                  <a:lnTo>
                    <a:pt x="25" y="560"/>
                  </a:lnTo>
                  <a:lnTo>
                    <a:pt x="15" y="595"/>
                  </a:lnTo>
                  <a:lnTo>
                    <a:pt x="8" y="633"/>
                  </a:lnTo>
                  <a:lnTo>
                    <a:pt x="3" y="669"/>
                  </a:lnTo>
                  <a:lnTo>
                    <a:pt x="2" y="708"/>
                  </a:lnTo>
                  <a:lnTo>
                    <a:pt x="0" y="745"/>
                  </a:lnTo>
                  <a:lnTo>
                    <a:pt x="2" y="785"/>
                  </a:lnTo>
                  <a:lnTo>
                    <a:pt x="3" y="822"/>
                  </a:lnTo>
                  <a:lnTo>
                    <a:pt x="8" y="860"/>
                  </a:lnTo>
                  <a:lnTo>
                    <a:pt x="15" y="896"/>
                  </a:lnTo>
                  <a:lnTo>
                    <a:pt x="25" y="931"/>
                  </a:lnTo>
                  <a:lnTo>
                    <a:pt x="34" y="967"/>
                  </a:lnTo>
                  <a:lnTo>
                    <a:pt x="46" y="1002"/>
                  </a:lnTo>
                  <a:lnTo>
                    <a:pt x="59" y="1036"/>
                  </a:lnTo>
                  <a:lnTo>
                    <a:pt x="74" y="1068"/>
                  </a:lnTo>
                  <a:lnTo>
                    <a:pt x="90" y="1101"/>
                  </a:lnTo>
                  <a:lnTo>
                    <a:pt x="108" y="1132"/>
                  </a:lnTo>
                  <a:lnTo>
                    <a:pt x="127" y="1163"/>
                  </a:lnTo>
                  <a:lnTo>
                    <a:pt x="149" y="1192"/>
                  </a:lnTo>
                  <a:lnTo>
                    <a:pt x="171" y="1220"/>
                  </a:lnTo>
                  <a:lnTo>
                    <a:pt x="194" y="1246"/>
                  </a:lnTo>
                  <a:lnTo>
                    <a:pt x="219" y="1272"/>
                  </a:lnTo>
                  <a:lnTo>
                    <a:pt x="245" y="1297"/>
                  </a:lnTo>
                  <a:lnTo>
                    <a:pt x="273" y="1321"/>
                  </a:lnTo>
                  <a:lnTo>
                    <a:pt x="300" y="1342"/>
                  </a:lnTo>
                  <a:lnTo>
                    <a:pt x="330" y="1364"/>
                  </a:lnTo>
                  <a:lnTo>
                    <a:pt x="359" y="1383"/>
                  </a:lnTo>
                  <a:lnTo>
                    <a:pt x="390" y="1401"/>
                  </a:lnTo>
                  <a:lnTo>
                    <a:pt x="423" y="1418"/>
                  </a:lnTo>
                  <a:lnTo>
                    <a:pt x="455" y="1432"/>
                  </a:lnTo>
                  <a:lnTo>
                    <a:pt x="489" y="1445"/>
                  </a:lnTo>
                  <a:lnTo>
                    <a:pt x="524" y="1458"/>
                  </a:lnTo>
                  <a:lnTo>
                    <a:pt x="560" y="1468"/>
                  </a:lnTo>
                  <a:lnTo>
                    <a:pt x="595" y="1476"/>
                  </a:lnTo>
                  <a:lnTo>
                    <a:pt x="633" y="1483"/>
                  </a:lnTo>
                  <a:lnTo>
                    <a:pt x="670" y="1488"/>
                  </a:lnTo>
                  <a:lnTo>
                    <a:pt x="708" y="1491"/>
                  </a:lnTo>
                  <a:lnTo>
                    <a:pt x="746" y="1491"/>
                  </a:lnTo>
                  <a:lnTo>
                    <a:pt x="785" y="1491"/>
                  </a:lnTo>
                  <a:lnTo>
                    <a:pt x="822" y="1488"/>
                  </a:lnTo>
                  <a:lnTo>
                    <a:pt x="860" y="1483"/>
                  </a:lnTo>
                  <a:lnTo>
                    <a:pt x="896" y="1476"/>
                  </a:lnTo>
                  <a:lnTo>
                    <a:pt x="933" y="1468"/>
                  </a:lnTo>
                  <a:lnTo>
                    <a:pt x="967" y="1458"/>
                  </a:lnTo>
                  <a:lnTo>
                    <a:pt x="1002" y="1445"/>
                  </a:lnTo>
                  <a:lnTo>
                    <a:pt x="1036" y="1432"/>
                  </a:lnTo>
                  <a:lnTo>
                    <a:pt x="1068" y="1418"/>
                  </a:lnTo>
                  <a:lnTo>
                    <a:pt x="1101" y="1401"/>
                  </a:lnTo>
                  <a:lnTo>
                    <a:pt x="1132" y="1383"/>
                  </a:lnTo>
                  <a:lnTo>
                    <a:pt x="1163" y="1364"/>
                  </a:lnTo>
                  <a:lnTo>
                    <a:pt x="1192" y="1342"/>
                  </a:lnTo>
                  <a:lnTo>
                    <a:pt x="1220" y="1321"/>
                  </a:lnTo>
                  <a:lnTo>
                    <a:pt x="1248" y="1297"/>
                  </a:lnTo>
                  <a:lnTo>
                    <a:pt x="1274" y="1272"/>
                  </a:lnTo>
                  <a:lnTo>
                    <a:pt x="1298" y="1246"/>
                  </a:lnTo>
                  <a:lnTo>
                    <a:pt x="1321" y="1220"/>
                  </a:lnTo>
                  <a:lnTo>
                    <a:pt x="1344" y="1192"/>
                  </a:lnTo>
                  <a:lnTo>
                    <a:pt x="1364" y="1163"/>
                  </a:lnTo>
                  <a:lnTo>
                    <a:pt x="1383" y="1132"/>
                  </a:lnTo>
                  <a:lnTo>
                    <a:pt x="1401" y="1101"/>
                  </a:lnTo>
                  <a:lnTo>
                    <a:pt x="1417" y="1068"/>
                  </a:lnTo>
                  <a:lnTo>
                    <a:pt x="1434" y="1036"/>
                  </a:lnTo>
                  <a:lnTo>
                    <a:pt x="1447" y="1002"/>
                  </a:lnTo>
                  <a:lnTo>
                    <a:pt x="1458" y="967"/>
                  </a:lnTo>
                  <a:lnTo>
                    <a:pt x="1468" y="931"/>
                  </a:lnTo>
                  <a:lnTo>
                    <a:pt x="1476" y="896"/>
                  </a:lnTo>
                  <a:lnTo>
                    <a:pt x="1483" y="860"/>
                  </a:lnTo>
                  <a:lnTo>
                    <a:pt x="1488" y="822"/>
                  </a:lnTo>
                  <a:lnTo>
                    <a:pt x="1491" y="785"/>
                  </a:lnTo>
                  <a:lnTo>
                    <a:pt x="1491" y="745"/>
                  </a:lnTo>
                  <a:lnTo>
                    <a:pt x="1481" y="745"/>
                  </a:lnTo>
                  <a:lnTo>
                    <a:pt x="1479" y="708"/>
                  </a:lnTo>
                  <a:lnTo>
                    <a:pt x="1478" y="670"/>
                  </a:lnTo>
                  <a:lnTo>
                    <a:pt x="1473" y="635"/>
                  </a:lnTo>
                  <a:lnTo>
                    <a:pt x="1466" y="597"/>
                  </a:lnTo>
                  <a:lnTo>
                    <a:pt x="1458" y="563"/>
                  </a:lnTo>
                  <a:lnTo>
                    <a:pt x="1448" y="527"/>
                  </a:lnTo>
                  <a:lnTo>
                    <a:pt x="1437" y="493"/>
                  </a:lnTo>
                  <a:lnTo>
                    <a:pt x="1424" y="460"/>
                  </a:lnTo>
                  <a:lnTo>
                    <a:pt x="1409" y="427"/>
                  </a:lnTo>
                  <a:lnTo>
                    <a:pt x="1393" y="395"/>
                  </a:lnTo>
                  <a:lnTo>
                    <a:pt x="1375" y="365"/>
                  </a:lnTo>
                  <a:lnTo>
                    <a:pt x="1355" y="334"/>
                  </a:lnTo>
                  <a:lnTo>
                    <a:pt x="1336" y="307"/>
                  </a:lnTo>
                  <a:lnTo>
                    <a:pt x="1313" y="279"/>
                  </a:lnTo>
                  <a:lnTo>
                    <a:pt x="1290" y="251"/>
                  </a:lnTo>
                  <a:lnTo>
                    <a:pt x="1266" y="227"/>
                  </a:lnTo>
                  <a:lnTo>
                    <a:pt x="1240" y="202"/>
                  </a:lnTo>
                  <a:lnTo>
                    <a:pt x="1214" y="180"/>
                  </a:lnTo>
                  <a:lnTo>
                    <a:pt x="1186" y="157"/>
                  </a:lnTo>
                  <a:lnTo>
                    <a:pt x="1156" y="137"/>
                  </a:lnTo>
                  <a:lnTo>
                    <a:pt x="1127" y="118"/>
                  </a:lnTo>
                  <a:lnTo>
                    <a:pt x="1096" y="100"/>
                  </a:lnTo>
                  <a:lnTo>
                    <a:pt x="1065" y="83"/>
                  </a:lnTo>
                  <a:lnTo>
                    <a:pt x="1033" y="69"/>
                  </a:lnTo>
                  <a:lnTo>
                    <a:pt x="998" y="56"/>
                  </a:lnTo>
                  <a:lnTo>
                    <a:pt x="964" y="44"/>
                  </a:lnTo>
                  <a:lnTo>
                    <a:pt x="930" y="34"/>
                  </a:lnTo>
                  <a:lnTo>
                    <a:pt x="894" y="26"/>
                  </a:lnTo>
                  <a:lnTo>
                    <a:pt x="858" y="20"/>
                  </a:lnTo>
                  <a:lnTo>
                    <a:pt x="821" y="15"/>
                  </a:lnTo>
                  <a:lnTo>
                    <a:pt x="783" y="11"/>
                  </a:lnTo>
                  <a:lnTo>
                    <a:pt x="746" y="11"/>
                  </a:lnTo>
                  <a:lnTo>
                    <a:pt x="708" y="11"/>
                  </a:lnTo>
                  <a:lnTo>
                    <a:pt x="670" y="15"/>
                  </a:lnTo>
                  <a:lnTo>
                    <a:pt x="635" y="20"/>
                  </a:lnTo>
                  <a:lnTo>
                    <a:pt x="597" y="26"/>
                  </a:lnTo>
                  <a:lnTo>
                    <a:pt x="563" y="34"/>
                  </a:lnTo>
                  <a:lnTo>
                    <a:pt x="527" y="44"/>
                  </a:lnTo>
                  <a:lnTo>
                    <a:pt x="493" y="56"/>
                  </a:lnTo>
                  <a:lnTo>
                    <a:pt x="460" y="69"/>
                  </a:lnTo>
                  <a:lnTo>
                    <a:pt x="427" y="83"/>
                  </a:lnTo>
                  <a:lnTo>
                    <a:pt x="395" y="100"/>
                  </a:lnTo>
                  <a:lnTo>
                    <a:pt x="366" y="118"/>
                  </a:lnTo>
                  <a:lnTo>
                    <a:pt x="335" y="137"/>
                  </a:lnTo>
                  <a:lnTo>
                    <a:pt x="307" y="157"/>
                  </a:lnTo>
                  <a:lnTo>
                    <a:pt x="279" y="180"/>
                  </a:lnTo>
                  <a:lnTo>
                    <a:pt x="251" y="202"/>
                  </a:lnTo>
                  <a:lnTo>
                    <a:pt x="227" y="227"/>
                  </a:lnTo>
                  <a:lnTo>
                    <a:pt x="202" y="251"/>
                  </a:lnTo>
                  <a:lnTo>
                    <a:pt x="178" y="279"/>
                  </a:lnTo>
                  <a:lnTo>
                    <a:pt x="157" y="307"/>
                  </a:lnTo>
                  <a:lnTo>
                    <a:pt x="136" y="334"/>
                  </a:lnTo>
                  <a:lnTo>
                    <a:pt x="118" y="365"/>
                  </a:lnTo>
                  <a:lnTo>
                    <a:pt x="100" y="395"/>
                  </a:lnTo>
                  <a:lnTo>
                    <a:pt x="83" y="427"/>
                  </a:lnTo>
                  <a:lnTo>
                    <a:pt x="69" y="460"/>
                  </a:lnTo>
                  <a:lnTo>
                    <a:pt x="56" y="493"/>
                  </a:lnTo>
                  <a:lnTo>
                    <a:pt x="44" y="527"/>
                  </a:lnTo>
                  <a:lnTo>
                    <a:pt x="34" y="563"/>
                  </a:lnTo>
                  <a:lnTo>
                    <a:pt x="26" y="597"/>
                  </a:lnTo>
                  <a:lnTo>
                    <a:pt x="20" y="635"/>
                  </a:lnTo>
                  <a:lnTo>
                    <a:pt x="15" y="670"/>
                  </a:lnTo>
                  <a:lnTo>
                    <a:pt x="12" y="708"/>
                  </a:lnTo>
                  <a:lnTo>
                    <a:pt x="10" y="745"/>
                  </a:lnTo>
                  <a:lnTo>
                    <a:pt x="12" y="783"/>
                  </a:lnTo>
                  <a:lnTo>
                    <a:pt x="15" y="821"/>
                  </a:lnTo>
                  <a:lnTo>
                    <a:pt x="20" y="858"/>
                  </a:lnTo>
                  <a:lnTo>
                    <a:pt x="26" y="894"/>
                  </a:lnTo>
                  <a:lnTo>
                    <a:pt x="34" y="930"/>
                  </a:lnTo>
                  <a:lnTo>
                    <a:pt x="44" y="964"/>
                  </a:lnTo>
                  <a:lnTo>
                    <a:pt x="56" y="998"/>
                  </a:lnTo>
                  <a:lnTo>
                    <a:pt x="69" y="1033"/>
                  </a:lnTo>
                  <a:lnTo>
                    <a:pt x="83" y="1065"/>
                  </a:lnTo>
                  <a:lnTo>
                    <a:pt x="100" y="1096"/>
                  </a:lnTo>
                  <a:lnTo>
                    <a:pt x="118" y="1127"/>
                  </a:lnTo>
                  <a:lnTo>
                    <a:pt x="136" y="1157"/>
                  </a:lnTo>
                  <a:lnTo>
                    <a:pt x="157" y="1186"/>
                  </a:lnTo>
                  <a:lnTo>
                    <a:pt x="178" y="1214"/>
                  </a:lnTo>
                  <a:lnTo>
                    <a:pt x="202" y="1240"/>
                  </a:lnTo>
                  <a:lnTo>
                    <a:pt x="227" y="1266"/>
                  </a:lnTo>
                  <a:lnTo>
                    <a:pt x="251" y="1290"/>
                  </a:lnTo>
                  <a:lnTo>
                    <a:pt x="279" y="1313"/>
                  </a:lnTo>
                  <a:lnTo>
                    <a:pt x="307" y="1334"/>
                  </a:lnTo>
                  <a:lnTo>
                    <a:pt x="335" y="1356"/>
                  </a:lnTo>
                  <a:lnTo>
                    <a:pt x="366" y="1375"/>
                  </a:lnTo>
                  <a:lnTo>
                    <a:pt x="395" y="1391"/>
                  </a:lnTo>
                  <a:lnTo>
                    <a:pt x="427" y="1408"/>
                  </a:lnTo>
                  <a:lnTo>
                    <a:pt x="460" y="1422"/>
                  </a:lnTo>
                  <a:lnTo>
                    <a:pt x="493" y="1435"/>
                  </a:lnTo>
                  <a:lnTo>
                    <a:pt x="527" y="1449"/>
                  </a:lnTo>
                  <a:lnTo>
                    <a:pt x="563" y="1458"/>
                  </a:lnTo>
                  <a:lnTo>
                    <a:pt x="597" y="1466"/>
                  </a:lnTo>
                  <a:lnTo>
                    <a:pt x="635" y="1473"/>
                  </a:lnTo>
                  <a:lnTo>
                    <a:pt x="670" y="1476"/>
                  </a:lnTo>
                  <a:lnTo>
                    <a:pt x="708" y="1479"/>
                  </a:lnTo>
                  <a:lnTo>
                    <a:pt x="746" y="1481"/>
                  </a:lnTo>
                  <a:lnTo>
                    <a:pt x="783" y="1479"/>
                  </a:lnTo>
                  <a:lnTo>
                    <a:pt x="821" y="1476"/>
                  </a:lnTo>
                  <a:lnTo>
                    <a:pt x="858" y="1473"/>
                  </a:lnTo>
                  <a:lnTo>
                    <a:pt x="894" y="1466"/>
                  </a:lnTo>
                  <a:lnTo>
                    <a:pt x="930" y="1458"/>
                  </a:lnTo>
                  <a:lnTo>
                    <a:pt x="964" y="1449"/>
                  </a:lnTo>
                  <a:lnTo>
                    <a:pt x="998" y="1435"/>
                  </a:lnTo>
                  <a:lnTo>
                    <a:pt x="1033" y="1422"/>
                  </a:lnTo>
                  <a:lnTo>
                    <a:pt x="1065" y="1408"/>
                  </a:lnTo>
                  <a:lnTo>
                    <a:pt x="1096" y="1391"/>
                  </a:lnTo>
                  <a:lnTo>
                    <a:pt x="1127" y="1375"/>
                  </a:lnTo>
                  <a:lnTo>
                    <a:pt x="1156" y="1356"/>
                  </a:lnTo>
                  <a:lnTo>
                    <a:pt x="1186" y="1334"/>
                  </a:lnTo>
                  <a:lnTo>
                    <a:pt x="1214" y="1313"/>
                  </a:lnTo>
                  <a:lnTo>
                    <a:pt x="1240" y="1290"/>
                  </a:lnTo>
                  <a:lnTo>
                    <a:pt x="1266" y="1266"/>
                  </a:lnTo>
                  <a:lnTo>
                    <a:pt x="1290" y="1240"/>
                  </a:lnTo>
                  <a:lnTo>
                    <a:pt x="1313" y="1214"/>
                  </a:lnTo>
                  <a:lnTo>
                    <a:pt x="1336" y="1186"/>
                  </a:lnTo>
                  <a:lnTo>
                    <a:pt x="1355" y="1157"/>
                  </a:lnTo>
                  <a:lnTo>
                    <a:pt x="1375" y="1127"/>
                  </a:lnTo>
                  <a:lnTo>
                    <a:pt x="1393" y="1096"/>
                  </a:lnTo>
                  <a:lnTo>
                    <a:pt x="1409" y="1065"/>
                  </a:lnTo>
                  <a:lnTo>
                    <a:pt x="1424" y="1033"/>
                  </a:lnTo>
                  <a:lnTo>
                    <a:pt x="1437" y="998"/>
                  </a:lnTo>
                  <a:lnTo>
                    <a:pt x="1448" y="964"/>
                  </a:lnTo>
                  <a:lnTo>
                    <a:pt x="1458" y="930"/>
                  </a:lnTo>
                  <a:lnTo>
                    <a:pt x="1466" y="894"/>
                  </a:lnTo>
                  <a:lnTo>
                    <a:pt x="1473" y="858"/>
                  </a:lnTo>
                  <a:lnTo>
                    <a:pt x="1478" y="821"/>
                  </a:lnTo>
                  <a:lnTo>
                    <a:pt x="1479" y="783"/>
                  </a:lnTo>
                  <a:lnTo>
                    <a:pt x="1481" y="745"/>
                  </a:lnTo>
                  <a:lnTo>
                    <a:pt x="1491" y="745"/>
                  </a:lnTo>
                  <a:close/>
                </a:path>
              </a:pathLst>
            </a:custGeom>
            <a:solidFill>
              <a:srgbClr val="70C5FF"/>
            </a:solidFill>
            <a:ln w="9525">
              <a:noFill/>
              <a:round/>
              <a:headEnd/>
              <a:tailEnd/>
            </a:ln>
          </p:spPr>
          <p:txBody>
            <a:bodyPr/>
            <a:lstStyle/>
            <a:p>
              <a:endParaRPr lang="en-US"/>
            </a:p>
          </p:txBody>
        </p:sp>
        <p:sp>
          <p:nvSpPr>
            <p:cNvPr id="50246" name="Freeform 70"/>
            <p:cNvSpPr>
              <a:spLocks/>
            </p:cNvSpPr>
            <p:nvPr/>
          </p:nvSpPr>
          <p:spPr bwMode="auto">
            <a:xfrm>
              <a:off x="2815170" y="2073253"/>
              <a:ext cx="2089855" cy="2351088"/>
            </a:xfrm>
            <a:custGeom>
              <a:avLst/>
              <a:gdLst>
                <a:gd name="T0" fmla="*/ 2147483647 w 1481"/>
                <a:gd name="T1" fmla="*/ 2147483647 h 1481"/>
                <a:gd name="T2" fmla="*/ 2147483647 w 1481"/>
                <a:gd name="T3" fmla="*/ 2147483647 h 1481"/>
                <a:gd name="T4" fmla="*/ 2147483647 w 1481"/>
                <a:gd name="T5" fmla="*/ 2147483647 h 1481"/>
                <a:gd name="T6" fmla="*/ 2147483647 w 1481"/>
                <a:gd name="T7" fmla="*/ 2147483647 h 1481"/>
                <a:gd name="T8" fmla="*/ 2147483647 w 1481"/>
                <a:gd name="T9" fmla="*/ 2147483647 h 1481"/>
                <a:gd name="T10" fmla="*/ 2147483647 w 1481"/>
                <a:gd name="T11" fmla="*/ 2147483647 h 1481"/>
                <a:gd name="T12" fmla="*/ 2147483647 w 1481"/>
                <a:gd name="T13" fmla="*/ 2147483647 h 1481"/>
                <a:gd name="T14" fmla="*/ 2147483647 w 1481"/>
                <a:gd name="T15" fmla="*/ 2147483647 h 1481"/>
                <a:gd name="T16" fmla="*/ 2147483647 w 1481"/>
                <a:gd name="T17" fmla="*/ 2147483647 h 1481"/>
                <a:gd name="T18" fmla="*/ 2147483647 w 1481"/>
                <a:gd name="T19" fmla="*/ 2147483647 h 1481"/>
                <a:gd name="T20" fmla="*/ 2147483647 w 1481"/>
                <a:gd name="T21" fmla="*/ 2147483647 h 1481"/>
                <a:gd name="T22" fmla="*/ 2147483647 w 1481"/>
                <a:gd name="T23" fmla="*/ 2147483647 h 1481"/>
                <a:gd name="T24" fmla="*/ 0 w 1481"/>
                <a:gd name="T25" fmla="*/ 2147483647 h 1481"/>
                <a:gd name="T26" fmla="*/ 2147483647 w 1481"/>
                <a:gd name="T27" fmla="*/ 2147483647 h 1481"/>
                <a:gd name="T28" fmla="*/ 2147483647 w 1481"/>
                <a:gd name="T29" fmla="*/ 2147483647 h 1481"/>
                <a:gd name="T30" fmla="*/ 2147483647 w 1481"/>
                <a:gd name="T31" fmla="*/ 2147483647 h 1481"/>
                <a:gd name="T32" fmla="*/ 2147483647 w 1481"/>
                <a:gd name="T33" fmla="*/ 2147483647 h 1481"/>
                <a:gd name="T34" fmla="*/ 2147483647 w 1481"/>
                <a:gd name="T35" fmla="*/ 2147483647 h 1481"/>
                <a:gd name="T36" fmla="*/ 2147483647 w 1481"/>
                <a:gd name="T37" fmla="*/ 2147483647 h 1481"/>
                <a:gd name="T38" fmla="*/ 2147483647 w 1481"/>
                <a:gd name="T39" fmla="*/ 2147483647 h 1481"/>
                <a:gd name="T40" fmla="*/ 2147483647 w 1481"/>
                <a:gd name="T41" fmla="*/ 2147483647 h 1481"/>
                <a:gd name="T42" fmla="*/ 2147483647 w 1481"/>
                <a:gd name="T43" fmla="*/ 2147483647 h 1481"/>
                <a:gd name="T44" fmla="*/ 2147483647 w 1481"/>
                <a:gd name="T45" fmla="*/ 2147483647 h 1481"/>
                <a:gd name="T46" fmla="*/ 2147483647 w 1481"/>
                <a:gd name="T47" fmla="*/ 2147483647 h 1481"/>
                <a:gd name="T48" fmla="*/ 2147483647 w 1481"/>
                <a:gd name="T49" fmla="*/ 2147483647 h 1481"/>
                <a:gd name="T50" fmla="*/ 2147483647 w 1481"/>
                <a:gd name="T51" fmla="*/ 2147483647 h 1481"/>
                <a:gd name="T52" fmla="*/ 2147483647 w 1481"/>
                <a:gd name="T53" fmla="*/ 2147483647 h 1481"/>
                <a:gd name="T54" fmla="*/ 2147483647 w 1481"/>
                <a:gd name="T55" fmla="*/ 2147483647 h 1481"/>
                <a:gd name="T56" fmla="*/ 2147483647 w 1481"/>
                <a:gd name="T57" fmla="*/ 2147483647 h 1481"/>
                <a:gd name="T58" fmla="*/ 2147483647 w 1481"/>
                <a:gd name="T59" fmla="*/ 2147483647 h 1481"/>
                <a:gd name="T60" fmla="*/ 2147483647 w 1481"/>
                <a:gd name="T61" fmla="*/ 2147483647 h 1481"/>
                <a:gd name="T62" fmla="*/ 2147483647 w 1481"/>
                <a:gd name="T63" fmla="*/ 2147483647 h 1481"/>
                <a:gd name="T64" fmla="*/ 2147483647 w 1481"/>
                <a:gd name="T65" fmla="*/ 2147483647 h 1481"/>
                <a:gd name="T66" fmla="*/ 2147483647 w 1481"/>
                <a:gd name="T67" fmla="*/ 2147483647 h 1481"/>
                <a:gd name="T68" fmla="*/ 2147483647 w 1481"/>
                <a:gd name="T69" fmla="*/ 2147483647 h 1481"/>
                <a:gd name="T70" fmla="*/ 2147483647 w 1481"/>
                <a:gd name="T71" fmla="*/ 2147483647 h 1481"/>
                <a:gd name="T72" fmla="*/ 2147483647 w 1481"/>
                <a:gd name="T73" fmla="*/ 2147483647 h 1481"/>
                <a:gd name="T74" fmla="*/ 2147483647 w 1481"/>
                <a:gd name="T75" fmla="*/ 2147483647 h 1481"/>
                <a:gd name="T76" fmla="*/ 2147483647 w 1481"/>
                <a:gd name="T77" fmla="*/ 2147483647 h 1481"/>
                <a:gd name="T78" fmla="*/ 2147483647 w 1481"/>
                <a:gd name="T79" fmla="*/ 2147483647 h 1481"/>
                <a:gd name="T80" fmla="*/ 2147483647 w 1481"/>
                <a:gd name="T81" fmla="*/ 2147483647 h 1481"/>
                <a:gd name="T82" fmla="*/ 2147483647 w 1481"/>
                <a:gd name="T83" fmla="*/ 2147483647 h 1481"/>
                <a:gd name="T84" fmla="*/ 2147483647 w 1481"/>
                <a:gd name="T85" fmla="*/ 2147483647 h 1481"/>
                <a:gd name="T86" fmla="*/ 2147483647 w 1481"/>
                <a:gd name="T87" fmla="*/ 2147483647 h 1481"/>
                <a:gd name="T88" fmla="*/ 2147483647 w 1481"/>
                <a:gd name="T89" fmla="*/ 2147483647 h 1481"/>
                <a:gd name="T90" fmla="*/ 2147483647 w 1481"/>
                <a:gd name="T91" fmla="*/ 2147483647 h 1481"/>
                <a:gd name="T92" fmla="*/ 2147483647 w 1481"/>
                <a:gd name="T93" fmla="*/ 2147483647 h 1481"/>
                <a:gd name="T94" fmla="*/ 2147483647 w 1481"/>
                <a:gd name="T95" fmla="*/ 2147483647 h 1481"/>
                <a:gd name="T96" fmla="*/ 2147483647 w 1481"/>
                <a:gd name="T97" fmla="*/ 2147483647 h 1481"/>
                <a:gd name="T98" fmla="*/ 2147483647 w 1481"/>
                <a:gd name="T99" fmla="*/ 2147483647 h 1481"/>
                <a:gd name="T100" fmla="*/ 2147483647 w 1481"/>
                <a:gd name="T101" fmla="*/ 2147483647 h 148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81"/>
                <a:gd name="T154" fmla="*/ 0 h 1481"/>
                <a:gd name="T155" fmla="*/ 1481 w 1481"/>
                <a:gd name="T156" fmla="*/ 1481 h 148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81" h="1481">
                  <a:moveTo>
                    <a:pt x="1481" y="740"/>
                  </a:moveTo>
                  <a:lnTo>
                    <a:pt x="1481" y="703"/>
                  </a:lnTo>
                  <a:lnTo>
                    <a:pt x="1478" y="665"/>
                  </a:lnTo>
                  <a:lnTo>
                    <a:pt x="1473" y="628"/>
                  </a:lnTo>
                  <a:lnTo>
                    <a:pt x="1466" y="592"/>
                  </a:lnTo>
                  <a:lnTo>
                    <a:pt x="1458" y="556"/>
                  </a:lnTo>
                  <a:lnTo>
                    <a:pt x="1448" y="520"/>
                  </a:lnTo>
                  <a:lnTo>
                    <a:pt x="1437" y="486"/>
                  </a:lnTo>
                  <a:lnTo>
                    <a:pt x="1424" y="453"/>
                  </a:lnTo>
                  <a:lnTo>
                    <a:pt x="1408" y="419"/>
                  </a:lnTo>
                  <a:lnTo>
                    <a:pt x="1391" y="388"/>
                  </a:lnTo>
                  <a:lnTo>
                    <a:pt x="1375" y="357"/>
                  </a:lnTo>
                  <a:lnTo>
                    <a:pt x="1355" y="328"/>
                  </a:lnTo>
                  <a:lnTo>
                    <a:pt x="1334" y="298"/>
                  </a:lnTo>
                  <a:lnTo>
                    <a:pt x="1313" y="271"/>
                  </a:lnTo>
                  <a:lnTo>
                    <a:pt x="1288" y="243"/>
                  </a:lnTo>
                  <a:lnTo>
                    <a:pt x="1264" y="217"/>
                  </a:lnTo>
                  <a:lnTo>
                    <a:pt x="1240" y="192"/>
                  </a:lnTo>
                  <a:lnTo>
                    <a:pt x="1212" y="170"/>
                  </a:lnTo>
                  <a:lnTo>
                    <a:pt x="1184" y="148"/>
                  </a:lnTo>
                  <a:lnTo>
                    <a:pt x="1155" y="127"/>
                  </a:lnTo>
                  <a:lnTo>
                    <a:pt x="1125" y="108"/>
                  </a:lnTo>
                  <a:lnTo>
                    <a:pt x="1094" y="90"/>
                  </a:lnTo>
                  <a:lnTo>
                    <a:pt x="1062" y="73"/>
                  </a:lnTo>
                  <a:lnTo>
                    <a:pt x="1029" y="59"/>
                  </a:lnTo>
                  <a:lnTo>
                    <a:pt x="995" y="46"/>
                  </a:lnTo>
                  <a:lnTo>
                    <a:pt x="961" y="34"/>
                  </a:lnTo>
                  <a:lnTo>
                    <a:pt x="926" y="24"/>
                  </a:lnTo>
                  <a:lnTo>
                    <a:pt x="891" y="16"/>
                  </a:lnTo>
                  <a:lnTo>
                    <a:pt x="853" y="10"/>
                  </a:lnTo>
                  <a:lnTo>
                    <a:pt x="817" y="5"/>
                  </a:lnTo>
                  <a:lnTo>
                    <a:pt x="780" y="2"/>
                  </a:lnTo>
                  <a:lnTo>
                    <a:pt x="741" y="0"/>
                  </a:lnTo>
                  <a:lnTo>
                    <a:pt x="703" y="2"/>
                  </a:lnTo>
                  <a:lnTo>
                    <a:pt x="665" y="5"/>
                  </a:lnTo>
                  <a:lnTo>
                    <a:pt x="628" y="10"/>
                  </a:lnTo>
                  <a:lnTo>
                    <a:pt x="592" y="16"/>
                  </a:lnTo>
                  <a:lnTo>
                    <a:pt x="556" y="24"/>
                  </a:lnTo>
                  <a:lnTo>
                    <a:pt x="520" y="34"/>
                  </a:lnTo>
                  <a:lnTo>
                    <a:pt x="486" y="46"/>
                  </a:lnTo>
                  <a:lnTo>
                    <a:pt x="453" y="59"/>
                  </a:lnTo>
                  <a:lnTo>
                    <a:pt x="419" y="73"/>
                  </a:lnTo>
                  <a:lnTo>
                    <a:pt x="388" y="90"/>
                  </a:lnTo>
                  <a:lnTo>
                    <a:pt x="357" y="108"/>
                  </a:lnTo>
                  <a:lnTo>
                    <a:pt x="326" y="127"/>
                  </a:lnTo>
                  <a:lnTo>
                    <a:pt x="299" y="148"/>
                  </a:lnTo>
                  <a:lnTo>
                    <a:pt x="271" y="170"/>
                  </a:lnTo>
                  <a:lnTo>
                    <a:pt x="243" y="192"/>
                  </a:lnTo>
                  <a:lnTo>
                    <a:pt x="217" y="217"/>
                  </a:lnTo>
                  <a:lnTo>
                    <a:pt x="193" y="243"/>
                  </a:lnTo>
                  <a:lnTo>
                    <a:pt x="170" y="271"/>
                  </a:lnTo>
                  <a:lnTo>
                    <a:pt x="149" y="298"/>
                  </a:lnTo>
                  <a:lnTo>
                    <a:pt x="127" y="328"/>
                  </a:lnTo>
                  <a:lnTo>
                    <a:pt x="108" y="357"/>
                  </a:lnTo>
                  <a:lnTo>
                    <a:pt x="90" y="388"/>
                  </a:lnTo>
                  <a:lnTo>
                    <a:pt x="74" y="419"/>
                  </a:lnTo>
                  <a:lnTo>
                    <a:pt x="59" y="453"/>
                  </a:lnTo>
                  <a:lnTo>
                    <a:pt x="46" y="486"/>
                  </a:lnTo>
                  <a:lnTo>
                    <a:pt x="34" y="520"/>
                  </a:lnTo>
                  <a:lnTo>
                    <a:pt x="25" y="556"/>
                  </a:lnTo>
                  <a:lnTo>
                    <a:pt x="16" y="592"/>
                  </a:lnTo>
                  <a:lnTo>
                    <a:pt x="10" y="628"/>
                  </a:lnTo>
                  <a:lnTo>
                    <a:pt x="5" y="665"/>
                  </a:lnTo>
                  <a:lnTo>
                    <a:pt x="2" y="703"/>
                  </a:lnTo>
                  <a:lnTo>
                    <a:pt x="0" y="740"/>
                  </a:lnTo>
                  <a:lnTo>
                    <a:pt x="2" y="780"/>
                  </a:lnTo>
                  <a:lnTo>
                    <a:pt x="5" y="817"/>
                  </a:lnTo>
                  <a:lnTo>
                    <a:pt x="10" y="853"/>
                  </a:lnTo>
                  <a:lnTo>
                    <a:pt x="16" y="891"/>
                  </a:lnTo>
                  <a:lnTo>
                    <a:pt x="25" y="926"/>
                  </a:lnTo>
                  <a:lnTo>
                    <a:pt x="34" y="961"/>
                  </a:lnTo>
                  <a:lnTo>
                    <a:pt x="46" y="995"/>
                  </a:lnTo>
                  <a:lnTo>
                    <a:pt x="59" y="1029"/>
                  </a:lnTo>
                  <a:lnTo>
                    <a:pt x="74" y="1062"/>
                  </a:lnTo>
                  <a:lnTo>
                    <a:pt x="90" y="1093"/>
                  </a:lnTo>
                  <a:lnTo>
                    <a:pt x="108" y="1125"/>
                  </a:lnTo>
                  <a:lnTo>
                    <a:pt x="127" y="1155"/>
                  </a:lnTo>
                  <a:lnTo>
                    <a:pt x="149" y="1184"/>
                  </a:lnTo>
                  <a:lnTo>
                    <a:pt x="170" y="1212"/>
                  </a:lnTo>
                  <a:lnTo>
                    <a:pt x="193" y="1238"/>
                  </a:lnTo>
                  <a:lnTo>
                    <a:pt x="217" y="1264"/>
                  </a:lnTo>
                  <a:lnTo>
                    <a:pt x="243" y="1289"/>
                  </a:lnTo>
                  <a:lnTo>
                    <a:pt x="271" y="1311"/>
                  </a:lnTo>
                  <a:lnTo>
                    <a:pt x="299" y="1334"/>
                  </a:lnTo>
                  <a:lnTo>
                    <a:pt x="326" y="1354"/>
                  </a:lnTo>
                  <a:lnTo>
                    <a:pt x="357" y="1373"/>
                  </a:lnTo>
                  <a:lnTo>
                    <a:pt x="388" y="1391"/>
                  </a:lnTo>
                  <a:lnTo>
                    <a:pt x="419" y="1408"/>
                  </a:lnTo>
                  <a:lnTo>
                    <a:pt x="453" y="1422"/>
                  </a:lnTo>
                  <a:lnTo>
                    <a:pt x="486" y="1435"/>
                  </a:lnTo>
                  <a:lnTo>
                    <a:pt x="520" y="1448"/>
                  </a:lnTo>
                  <a:lnTo>
                    <a:pt x="556" y="1458"/>
                  </a:lnTo>
                  <a:lnTo>
                    <a:pt x="592" y="1466"/>
                  </a:lnTo>
                  <a:lnTo>
                    <a:pt x="628" y="1473"/>
                  </a:lnTo>
                  <a:lnTo>
                    <a:pt x="665" y="1478"/>
                  </a:lnTo>
                  <a:lnTo>
                    <a:pt x="703" y="1479"/>
                  </a:lnTo>
                  <a:lnTo>
                    <a:pt x="741" y="1481"/>
                  </a:lnTo>
                  <a:lnTo>
                    <a:pt x="780" y="1479"/>
                  </a:lnTo>
                  <a:lnTo>
                    <a:pt x="817" y="1478"/>
                  </a:lnTo>
                  <a:lnTo>
                    <a:pt x="853" y="1473"/>
                  </a:lnTo>
                  <a:lnTo>
                    <a:pt x="891" y="1466"/>
                  </a:lnTo>
                  <a:lnTo>
                    <a:pt x="926" y="1458"/>
                  </a:lnTo>
                  <a:lnTo>
                    <a:pt x="961" y="1448"/>
                  </a:lnTo>
                  <a:lnTo>
                    <a:pt x="995" y="1435"/>
                  </a:lnTo>
                  <a:lnTo>
                    <a:pt x="1029" y="1422"/>
                  </a:lnTo>
                  <a:lnTo>
                    <a:pt x="1062" y="1408"/>
                  </a:lnTo>
                  <a:lnTo>
                    <a:pt x="1094" y="1391"/>
                  </a:lnTo>
                  <a:lnTo>
                    <a:pt x="1125" y="1373"/>
                  </a:lnTo>
                  <a:lnTo>
                    <a:pt x="1155" y="1354"/>
                  </a:lnTo>
                  <a:lnTo>
                    <a:pt x="1184" y="1334"/>
                  </a:lnTo>
                  <a:lnTo>
                    <a:pt x="1212" y="1311"/>
                  </a:lnTo>
                  <a:lnTo>
                    <a:pt x="1240" y="1289"/>
                  </a:lnTo>
                  <a:lnTo>
                    <a:pt x="1264" y="1264"/>
                  </a:lnTo>
                  <a:lnTo>
                    <a:pt x="1288" y="1238"/>
                  </a:lnTo>
                  <a:lnTo>
                    <a:pt x="1313" y="1212"/>
                  </a:lnTo>
                  <a:lnTo>
                    <a:pt x="1334" y="1184"/>
                  </a:lnTo>
                  <a:lnTo>
                    <a:pt x="1355" y="1155"/>
                  </a:lnTo>
                  <a:lnTo>
                    <a:pt x="1375" y="1125"/>
                  </a:lnTo>
                  <a:lnTo>
                    <a:pt x="1391" y="1093"/>
                  </a:lnTo>
                  <a:lnTo>
                    <a:pt x="1408" y="1062"/>
                  </a:lnTo>
                  <a:lnTo>
                    <a:pt x="1424" y="1029"/>
                  </a:lnTo>
                  <a:lnTo>
                    <a:pt x="1437" y="995"/>
                  </a:lnTo>
                  <a:lnTo>
                    <a:pt x="1448" y="961"/>
                  </a:lnTo>
                  <a:lnTo>
                    <a:pt x="1458" y="926"/>
                  </a:lnTo>
                  <a:lnTo>
                    <a:pt x="1466" y="891"/>
                  </a:lnTo>
                  <a:lnTo>
                    <a:pt x="1473" y="853"/>
                  </a:lnTo>
                  <a:lnTo>
                    <a:pt x="1478" y="817"/>
                  </a:lnTo>
                  <a:lnTo>
                    <a:pt x="1481" y="780"/>
                  </a:lnTo>
                  <a:lnTo>
                    <a:pt x="1481" y="740"/>
                  </a:lnTo>
                  <a:lnTo>
                    <a:pt x="1471" y="740"/>
                  </a:lnTo>
                  <a:lnTo>
                    <a:pt x="1469" y="703"/>
                  </a:lnTo>
                  <a:lnTo>
                    <a:pt x="1468" y="665"/>
                  </a:lnTo>
                  <a:lnTo>
                    <a:pt x="1463" y="630"/>
                  </a:lnTo>
                  <a:lnTo>
                    <a:pt x="1456" y="594"/>
                  </a:lnTo>
                  <a:lnTo>
                    <a:pt x="1448" y="558"/>
                  </a:lnTo>
                  <a:lnTo>
                    <a:pt x="1438" y="524"/>
                  </a:lnTo>
                  <a:lnTo>
                    <a:pt x="1427" y="489"/>
                  </a:lnTo>
                  <a:lnTo>
                    <a:pt x="1414" y="457"/>
                  </a:lnTo>
                  <a:lnTo>
                    <a:pt x="1399" y="424"/>
                  </a:lnTo>
                  <a:lnTo>
                    <a:pt x="1383" y="393"/>
                  </a:lnTo>
                  <a:lnTo>
                    <a:pt x="1365" y="362"/>
                  </a:lnTo>
                  <a:lnTo>
                    <a:pt x="1346" y="333"/>
                  </a:lnTo>
                  <a:lnTo>
                    <a:pt x="1326" y="305"/>
                  </a:lnTo>
                  <a:lnTo>
                    <a:pt x="1305" y="277"/>
                  </a:lnTo>
                  <a:lnTo>
                    <a:pt x="1282" y="250"/>
                  </a:lnTo>
                  <a:lnTo>
                    <a:pt x="1257" y="225"/>
                  </a:lnTo>
                  <a:lnTo>
                    <a:pt x="1231" y="201"/>
                  </a:lnTo>
                  <a:lnTo>
                    <a:pt x="1205" y="178"/>
                  </a:lnTo>
                  <a:lnTo>
                    <a:pt x="1178" y="157"/>
                  </a:lnTo>
                  <a:lnTo>
                    <a:pt x="1150" y="135"/>
                  </a:lnTo>
                  <a:lnTo>
                    <a:pt x="1119" y="117"/>
                  </a:lnTo>
                  <a:lnTo>
                    <a:pt x="1089" y="99"/>
                  </a:lnTo>
                  <a:lnTo>
                    <a:pt x="1057" y="83"/>
                  </a:lnTo>
                  <a:lnTo>
                    <a:pt x="1026" y="68"/>
                  </a:lnTo>
                  <a:lnTo>
                    <a:pt x="992" y="55"/>
                  </a:lnTo>
                  <a:lnTo>
                    <a:pt x="957" y="44"/>
                  </a:lnTo>
                  <a:lnTo>
                    <a:pt x="923" y="34"/>
                  </a:lnTo>
                  <a:lnTo>
                    <a:pt x="887" y="26"/>
                  </a:lnTo>
                  <a:lnTo>
                    <a:pt x="851" y="20"/>
                  </a:lnTo>
                  <a:lnTo>
                    <a:pt x="816" y="15"/>
                  </a:lnTo>
                  <a:lnTo>
                    <a:pt x="778" y="11"/>
                  </a:lnTo>
                  <a:lnTo>
                    <a:pt x="741" y="11"/>
                  </a:lnTo>
                  <a:lnTo>
                    <a:pt x="703" y="11"/>
                  </a:lnTo>
                  <a:lnTo>
                    <a:pt x="667" y="15"/>
                  </a:lnTo>
                  <a:lnTo>
                    <a:pt x="630" y="20"/>
                  </a:lnTo>
                  <a:lnTo>
                    <a:pt x="594" y="26"/>
                  </a:lnTo>
                  <a:lnTo>
                    <a:pt x="558" y="34"/>
                  </a:lnTo>
                  <a:lnTo>
                    <a:pt x="524" y="44"/>
                  </a:lnTo>
                  <a:lnTo>
                    <a:pt x="489" y="55"/>
                  </a:lnTo>
                  <a:lnTo>
                    <a:pt x="457" y="68"/>
                  </a:lnTo>
                  <a:lnTo>
                    <a:pt x="424" y="83"/>
                  </a:lnTo>
                  <a:lnTo>
                    <a:pt x="393" y="99"/>
                  </a:lnTo>
                  <a:lnTo>
                    <a:pt x="362" y="117"/>
                  </a:lnTo>
                  <a:lnTo>
                    <a:pt x="333" y="135"/>
                  </a:lnTo>
                  <a:lnTo>
                    <a:pt x="303" y="157"/>
                  </a:lnTo>
                  <a:lnTo>
                    <a:pt x="277" y="178"/>
                  </a:lnTo>
                  <a:lnTo>
                    <a:pt x="250" y="201"/>
                  </a:lnTo>
                  <a:lnTo>
                    <a:pt x="225" y="225"/>
                  </a:lnTo>
                  <a:lnTo>
                    <a:pt x="201" y="250"/>
                  </a:lnTo>
                  <a:lnTo>
                    <a:pt x="178" y="277"/>
                  </a:lnTo>
                  <a:lnTo>
                    <a:pt x="157" y="305"/>
                  </a:lnTo>
                  <a:lnTo>
                    <a:pt x="135" y="333"/>
                  </a:lnTo>
                  <a:lnTo>
                    <a:pt x="116" y="362"/>
                  </a:lnTo>
                  <a:lnTo>
                    <a:pt x="100" y="393"/>
                  </a:lnTo>
                  <a:lnTo>
                    <a:pt x="83" y="424"/>
                  </a:lnTo>
                  <a:lnTo>
                    <a:pt x="69" y="457"/>
                  </a:lnTo>
                  <a:lnTo>
                    <a:pt x="56" y="489"/>
                  </a:lnTo>
                  <a:lnTo>
                    <a:pt x="44" y="524"/>
                  </a:lnTo>
                  <a:lnTo>
                    <a:pt x="34" y="558"/>
                  </a:lnTo>
                  <a:lnTo>
                    <a:pt x="26" y="594"/>
                  </a:lnTo>
                  <a:lnTo>
                    <a:pt x="20" y="630"/>
                  </a:lnTo>
                  <a:lnTo>
                    <a:pt x="15" y="665"/>
                  </a:lnTo>
                  <a:lnTo>
                    <a:pt x="12" y="703"/>
                  </a:lnTo>
                  <a:lnTo>
                    <a:pt x="12" y="740"/>
                  </a:lnTo>
                  <a:lnTo>
                    <a:pt x="12" y="778"/>
                  </a:lnTo>
                  <a:lnTo>
                    <a:pt x="15" y="816"/>
                  </a:lnTo>
                  <a:lnTo>
                    <a:pt x="20" y="851"/>
                  </a:lnTo>
                  <a:lnTo>
                    <a:pt x="26" y="887"/>
                  </a:lnTo>
                  <a:lnTo>
                    <a:pt x="34" y="923"/>
                  </a:lnTo>
                  <a:lnTo>
                    <a:pt x="44" y="957"/>
                  </a:lnTo>
                  <a:lnTo>
                    <a:pt x="56" y="992"/>
                  </a:lnTo>
                  <a:lnTo>
                    <a:pt x="69" y="1024"/>
                  </a:lnTo>
                  <a:lnTo>
                    <a:pt x="83" y="1057"/>
                  </a:lnTo>
                  <a:lnTo>
                    <a:pt x="100" y="1088"/>
                  </a:lnTo>
                  <a:lnTo>
                    <a:pt x="116" y="1119"/>
                  </a:lnTo>
                  <a:lnTo>
                    <a:pt x="135" y="1148"/>
                  </a:lnTo>
                  <a:lnTo>
                    <a:pt x="157" y="1178"/>
                  </a:lnTo>
                  <a:lnTo>
                    <a:pt x="178" y="1205"/>
                  </a:lnTo>
                  <a:lnTo>
                    <a:pt x="201" y="1231"/>
                  </a:lnTo>
                  <a:lnTo>
                    <a:pt x="225" y="1258"/>
                  </a:lnTo>
                  <a:lnTo>
                    <a:pt x="250" y="1280"/>
                  </a:lnTo>
                  <a:lnTo>
                    <a:pt x="277" y="1303"/>
                  </a:lnTo>
                  <a:lnTo>
                    <a:pt x="303" y="1326"/>
                  </a:lnTo>
                  <a:lnTo>
                    <a:pt x="333" y="1346"/>
                  </a:lnTo>
                  <a:lnTo>
                    <a:pt x="362" y="1365"/>
                  </a:lnTo>
                  <a:lnTo>
                    <a:pt x="393" y="1383"/>
                  </a:lnTo>
                  <a:lnTo>
                    <a:pt x="424" y="1399"/>
                  </a:lnTo>
                  <a:lnTo>
                    <a:pt x="457" y="1413"/>
                  </a:lnTo>
                  <a:lnTo>
                    <a:pt x="489" y="1426"/>
                  </a:lnTo>
                  <a:lnTo>
                    <a:pt x="524" y="1439"/>
                  </a:lnTo>
                  <a:lnTo>
                    <a:pt x="558" y="1448"/>
                  </a:lnTo>
                  <a:lnTo>
                    <a:pt x="594" y="1457"/>
                  </a:lnTo>
                  <a:lnTo>
                    <a:pt x="630" y="1461"/>
                  </a:lnTo>
                  <a:lnTo>
                    <a:pt x="667" y="1466"/>
                  </a:lnTo>
                  <a:lnTo>
                    <a:pt x="703" y="1470"/>
                  </a:lnTo>
                  <a:lnTo>
                    <a:pt x="741" y="1471"/>
                  </a:lnTo>
                  <a:lnTo>
                    <a:pt x="778" y="1470"/>
                  </a:lnTo>
                  <a:lnTo>
                    <a:pt x="816" y="1466"/>
                  </a:lnTo>
                  <a:lnTo>
                    <a:pt x="851" y="1461"/>
                  </a:lnTo>
                  <a:lnTo>
                    <a:pt x="887" y="1457"/>
                  </a:lnTo>
                  <a:lnTo>
                    <a:pt x="923" y="1448"/>
                  </a:lnTo>
                  <a:lnTo>
                    <a:pt x="957" y="1439"/>
                  </a:lnTo>
                  <a:lnTo>
                    <a:pt x="992" y="1426"/>
                  </a:lnTo>
                  <a:lnTo>
                    <a:pt x="1026" y="1413"/>
                  </a:lnTo>
                  <a:lnTo>
                    <a:pt x="1057" y="1399"/>
                  </a:lnTo>
                  <a:lnTo>
                    <a:pt x="1089" y="1383"/>
                  </a:lnTo>
                  <a:lnTo>
                    <a:pt x="1119" y="1365"/>
                  </a:lnTo>
                  <a:lnTo>
                    <a:pt x="1150" y="1346"/>
                  </a:lnTo>
                  <a:lnTo>
                    <a:pt x="1178" y="1326"/>
                  </a:lnTo>
                  <a:lnTo>
                    <a:pt x="1205" y="1303"/>
                  </a:lnTo>
                  <a:lnTo>
                    <a:pt x="1231" y="1280"/>
                  </a:lnTo>
                  <a:lnTo>
                    <a:pt x="1257" y="1258"/>
                  </a:lnTo>
                  <a:lnTo>
                    <a:pt x="1282" y="1231"/>
                  </a:lnTo>
                  <a:lnTo>
                    <a:pt x="1305" y="1205"/>
                  </a:lnTo>
                  <a:lnTo>
                    <a:pt x="1326" y="1178"/>
                  </a:lnTo>
                  <a:lnTo>
                    <a:pt x="1346" y="1148"/>
                  </a:lnTo>
                  <a:lnTo>
                    <a:pt x="1365" y="1119"/>
                  </a:lnTo>
                  <a:lnTo>
                    <a:pt x="1383" y="1088"/>
                  </a:lnTo>
                  <a:lnTo>
                    <a:pt x="1399" y="1057"/>
                  </a:lnTo>
                  <a:lnTo>
                    <a:pt x="1414" y="1024"/>
                  </a:lnTo>
                  <a:lnTo>
                    <a:pt x="1427" y="992"/>
                  </a:lnTo>
                  <a:lnTo>
                    <a:pt x="1438" y="957"/>
                  </a:lnTo>
                  <a:lnTo>
                    <a:pt x="1448" y="923"/>
                  </a:lnTo>
                  <a:lnTo>
                    <a:pt x="1456" y="887"/>
                  </a:lnTo>
                  <a:lnTo>
                    <a:pt x="1463" y="851"/>
                  </a:lnTo>
                  <a:lnTo>
                    <a:pt x="1468" y="816"/>
                  </a:lnTo>
                  <a:lnTo>
                    <a:pt x="1469" y="778"/>
                  </a:lnTo>
                  <a:lnTo>
                    <a:pt x="1471" y="740"/>
                  </a:lnTo>
                  <a:lnTo>
                    <a:pt x="1481" y="740"/>
                  </a:lnTo>
                  <a:close/>
                </a:path>
              </a:pathLst>
            </a:custGeom>
            <a:solidFill>
              <a:srgbClr val="71C6FF"/>
            </a:solidFill>
            <a:ln w="9525">
              <a:noFill/>
              <a:round/>
              <a:headEnd/>
              <a:tailEnd/>
            </a:ln>
          </p:spPr>
          <p:txBody>
            <a:bodyPr/>
            <a:lstStyle/>
            <a:p>
              <a:endParaRPr lang="en-US"/>
            </a:p>
          </p:txBody>
        </p:sp>
        <p:sp>
          <p:nvSpPr>
            <p:cNvPr id="50247" name="Freeform 71"/>
            <p:cNvSpPr>
              <a:spLocks/>
            </p:cNvSpPr>
            <p:nvPr/>
          </p:nvSpPr>
          <p:spPr bwMode="auto">
            <a:xfrm>
              <a:off x="2822225" y="2082779"/>
              <a:ext cx="2075745" cy="2333625"/>
            </a:xfrm>
            <a:custGeom>
              <a:avLst/>
              <a:gdLst>
                <a:gd name="T0" fmla="*/ 2147483647 w 1471"/>
                <a:gd name="T1" fmla="*/ 2147483647 h 1470"/>
                <a:gd name="T2" fmla="*/ 2147483647 w 1471"/>
                <a:gd name="T3" fmla="*/ 2147483647 h 1470"/>
                <a:gd name="T4" fmla="*/ 2147483647 w 1471"/>
                <a:gd name="T5" fmla="*/ 2147483647 h 1470"/>
                <a:gd name="T6" fmla="*/ 2147483647 w 1471"/>
                <a:gd name="T7" fmla="*/ 2147483647 h 1470"/>
                <a:gd name="T8" fmla="*/ 2147483647 w 1471"/>
                <a:gd name="T9" fmla="*/ 2147483647 h 1470"/>
                <a:gd name="T10" fmla="*/ 2147483647 w 1471"/>
                <a:gd name="T11" fmla="*/ 2147483647 h 1470"/>
                <a:gd name="T12" fmla="*/ 2147483647 w 1471"/>
                <a:gd name="T13" fmla="*/ 2147483647 h 1470"/>
                <a:gd name="T14" fmla="*/ 2147483647 w 1471"/>
                <a:gd name="T15" fmla="*/ 2147483647 h 1470"/>
                <a:gd name="T16" fmla="*/ 2147483647 w 1471"/>
                <a:gd name="T17" fmla="*/ 2147483647 h 1470"/>
                <a:gd name="T18" fmla="*/ 2147483647 w 1471"/>
                <a:gd name="T19" fmla="*/ 2147483647 h 1470"/>
                <a:gd name="T20" fmla="*/ 2147483647 w 1471"/>
                <a:gd name="T21" fmla="*/ 2147483647 h 1470"/>
                <a:gd name="T22" fmla="*/ 2147483647 w 1471"/>
                <a:gd name="T23" fmla="*/ 2147483647 h 1470"/>
                <a:gd name="T24" fmla="*/ 0 w 1471"/>
                <a:gd name="T25" fmla="*/ 2147483647 h 1470"/>
                <a:gd name="T26" fmla="*/ 2147483647 w 1471"/>
                <a:gd name="T27" fmla="*/ 2147483647 h 1470"/>
                <a:gd name="T28" fmla="*/ 2147483647 w 1471"/>
                <a:gd name="T29" fmla="*/ 2147483647 h 1470"/>
                <a:gd name="T30" fmla="*/ 2147483647 w 1471"/>
                <a:gd name="T31" fmla="*/ 2147483647 h 1470"/>
                <a:gd name="T32" fmla="*/ 2147483647 w 1471"/>
                <a:gd name="T33" fmla="*/ 2147483647 h 1470"/>
                <a:gd name="T34" fmla="*/ 2147483647 w 1471"/>
                <a:gd name="T35" fmla="*/ 2147483647 h 1470"/>
                <a:gd name="T36" fmla="*/ 2147483647 w 1471"/>
                <a:gd name="T37" fmla="*/ 2147483647 h 1470"/>
                <a:gd name="T38" fmla="*/ 2147483647 w 1471"/>
                <a:gd name="T39" fmla="*/ 2147483647 h 1470"/>
                <a:gd name="T40" fmla="*/ 2147483647 w 1471"/>
                <a:gd name="T41" fmla="*/ 2147483647 h 1470"/>
                <a:gd name="T42" fmla="*/ 2147483647 w 1471"/>
                <a:gd name="T43" fmla="*/ 2147483647 h 1470"/>
                <a:gd name="T44" fmla="*/ 2147483647 w 1471"/>
                <a:gd name="T45" fmla="*/ 2147483647 h 1470"/>
                <a:gd name="T46" fmla="*/ 2147483647 w 1471"/>
                <a:gd name="T47" fmla="*/ 2147483647 h 1470"/>
                <a:gd name="T48" fmla="*/ 2147483647 w 1471"/>
                <a:gd name="T49" fmla="*/ 2147483647 h 1470"/>
                <a:gd name="T50" fmla="*/ 2147483647 w 1471"/>
                <a:gd name="T51" fmla="*/ 2147483647 h 1470"/>
                <a:gd name="T52" fmla="*/ 2147483647 w 1471"/>
                <a:gd name="T53" fmla="*/ 2147483647 h 1470"/>
                <a:gd name="T54" fmla="*/ 2147483647 w 1471"/>
                <a:gd name="T55" fmla="*/ 2147483647 h 1470"/>
                <a:gd name="T56" fmla="*/ 2147483647 w 1471"/>
                <a:gd name="T57" fmla="*/ 2147483647 h 1470"/>
                <a:gd name="T58" fmla="*/ 2147483647 w 1471"/>
                <a:gd name="T59" fmla="*/ 2147483647 h 1470"/>
                <a:gd name="T60" fmla="*/ 2147483647 w 1471"/>
                <a:gd name="T61" fmla="*/ 2147483647 h 1470"/>
                <a:gd name="T62" fmla="*/ 2147483647 w 1471"/>
                <a:gd name="T63" fmla="*/ 2147483647 h 1470"/>
                <a:gd name="T64" fmla="*/ 2147483647 w 1471"/>
                <a:gd name="T65" fmla="*/ 2147483647 h 1470"/>
                <a:gd name="T66" fmla="*/ 2147483647 w 1471"/>
                <a:gd name="T67" fmla="*/ 2147483647 h 1470"/>
                <a:gd name="T68" fmla="*/ 2147483647 w 1471"/>
                <a:gd name="T69" fmla="*/ 2147483647 h 1470"/>
                <a:gd name="T70" fmla="*/ 2147483647 w 1471"/>
                <a:gd name="T71" fmla="*/ 2147483647 h 1470"/>
                <a:gd name="T72" fmla="*/ 2147483647 w 1471"/>
                <a:gd name="T73" fmla="*/ 2147483647 h 1470"/>
                <a:gd name="T74" fmla="*/ 2147483647 w 1471"/>
                <a:gd name="T75" fmla="*/ 2147483647 h 1470"/>
                <a:gd name="T76" fmla="*/ 2147483647 w 1471"/>
                <a:gd name="T77" fmla="*/ 2147483647 h 1470"/>
                <a:gd name="T78" fmla="*/ 2147483647 w 1471"/>
                <a:gd name="T79" fmla="*/ 2147483647 h 1470"/>
                <a:gd name="T80" fmla="*/ 2147483647 w 1471"/>
                <a:gd name="T81" fmla="*/ 2147483647 h 1470"/>
                <a:gd name="T82" fmla="*/ 2147483647 w 1471"/>
                <a:gd name="T83" fmla="*/ 2147483647 h 1470"/>
                <a:gd name="T84" fmla="*/ 2147483647 w 1471"/>
                <a:gd name="T85" fmla="*/ 2147483647 h 1470"/>
                <a:gd name="T86" fmla="*/ 2147483647 w 1471"/>
                <a:gd name="T87" fmla="*/ 2147483647 h 1470"/>
                <a:gd name="T88" fmla="*/ 2147483647 w 1471"/>
                <a:gd name="T89" fmla="*/ 2147483647 h 1470"/>
                <a:gd name="T90" fmla="*/ 2147483647 w 1471"/>
                <a:gd name="T91" fmla="*/ 2147483647 h 1470"/>
                <a:gd name="T92" fmla="*/ 2147483647 w 1471"/>
                <a:gd name="T93" fmla="*/ 2147483647 h 1470"/>
                <a:gd name="T94" fmla="*/ 2147483647 w 1471"/>
                <a:gd name="T95" fmla="*/ 2147483647 h 1470"/>
                <a:gd name="T96" fmla="*/ 2147483647 w 1471"/>
                <a:gd name="T97" fmla="*/ 2147483647 h 1470"/>
                <a:gd name="T98" fmla="*/ 2147483647 w 1471"/>
                <a:gd name="T99" fmla="*/ 2147483647 h 1470"/>
                <a:gd name="T100" fmla="*/ 2147483647 w 1471"/>
                <a:gd name="T101" fmla="*/ 2147483647 h 147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71"/>
                <a:gd name="T154" fmla="*/ 0 h 1470"/>
                <a:gd name="T155" fmla="*/ 1471 w 1471"/>
                <a:gd name="T156" fmla="*/ 1470 h 147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71" h="1470">
                  <a:moveTo>
                    <a:pt x="1471" y="734"/>
                  </a:moveTo>
                  <a:lnTo>
                    <a:pt x="1469" y="697"/>
                  </a:lnTo>
                  <a:lnTo>
                    <a:pt x="1468" y="659"/>
                  </a:lnTo>
                  <a:lnTo>
                    <a:pt x="1463" y="624"/>
                  </a:lnTo>
                  <a:lnTo>
                    <a:pt x="1456" y="586"/>
                  </a:lnTo>
                  <a:lnTo>
                    <a:pt x="1448" y="552"/>
                  </a:lnTo>
                  <a:lnTo>
                    <a:pt x="1438" y="516"/>
                  </a:lnTo>
                  <a:lnTo>
                    <a:pt x="1427" y="482"/>
                  </a:lnTo>
                  <a:lnTo>
                    <a:pt x="1414" y="449"/>
                  </a:lnTo>
                  <a:lnTo>
                    <a:pt x="1399" y="416"/>
                  </a:lnTo>
                  <a:lnTo>
                    <a:pt x="1383" y="384"/>
                  </a:lnTo>
                  <a:lnTo>
                    <a:pt x="1365" y="354"/>
                  </a:lnTo>
                  <a:lnTo>
                    <a:pt x="1345" y="323"/>
                  </a:lnTo>
                  <a:lnTo>
                    <a:pt x="1326" y="296"/>
                  </a:lnTo>
                  <a:lnTo>
                    <a:pt x="1303" y="268"/>
                  </a:lnTo>
                  <a:lnTo>
                    <a:pt x="1280" y="240"/>
                  </a:lnTo>
                  <a:lnTo>
                    <a:pt x="1256" y="216"/>
                  </a:lnTo>
                  <a:lnTo>
                    <a:pt x="1230" y="191"/>
                  </a:lnTo>
                  <a:lnTo>
                    <a:pt x="1204" y="169"/>
                  </a:lnTo>
                  <a:lnTo>
                    <a:pt x="1176" y="146"/>
                  </a:lnTo>
                  <a:lnTo>
                    <a:pt x="1146" y="126"/>
                  </a:lnTo>
                  <a:lnTo>
                    <a:pt x="1117" y="107"/>
                  </a:lnTo>
                  <a:lnTo>
                    <a:pt x="1086" y="89"/>
                  </a:lnTo>
                  <a:lnTo>
                    <a:pt x="1055" y="72"/>
                  </a:lnTo>
                  <a:lnTo>
                    <a:pt x="1023" y="58"/>
                  </a:lnTo>
                  <a:lnTo>
                    <a:pt x="988" y="45"/>
                  </a:lnTo>
                  <a:lnTo>
                    <a:pt x="954" y="33"/>
                  </a:lnTo>
                  <a:lnTo>
                    <a:pt x="920" y="23"/>
                  </a:lnTo>
                  <a:lnTo>
                    <a:pt x="884" y="15"/>
                  </a:lnTo>
                  <a:lnTo>
                    <a:pt x="848" y="9"/>
                  </a:lnTo>
                  <a:lnTo>
                    <a:pt x="811" y="4"/>
                  </a:lnTo>
                  <a:lnTo>
                    <a:pt x="773" y="0"/>
                  </a:lnTo>
                  <a:lnTo>
                    <a:pt x="736" y="0"/>
                  </a:lnTo>
                  <a:lnTo>
                    <a:pt x="698" y="0"/>
                  </a:lnTo>
                  <a:lnTo>
                    <a:pt x="660" y="4"/>
                  </a:lnTo>
                  <a:lnTo>
                    <a:pt x="625" y="9"/>
                  </a:lnTo>
                  <a:lnTo>
                    <a:pt x="587" y="15"/>
                  </a:lnTo>
                  <a:lnTo>
                    <a:pt x="553" y="23"/>
                  </a:lnTo>
                  <a:lnTo>
                    <a:pt x="517" y="33"/>
                  </a:lnTo>
                  <a:lnTo>
                    <a:pt x="483" y="45"/>
                  </a:lnTo>
                  <a:lnTo>
                    <a:pt x="450" y="58"/>
                  </a:lnTo>
                  <a:lnTo>
                    <a:pt x="417" y="72"/>
                  </a:lnTo>
                  <a:lnTo>
                    <a:pt x="385" y="89"/>
                  </a:lnTo>
                  <a:lnTo>
                    <a:pt x="356" y="107"/>
                  </a:lnTo>
                  <a:lnTo>
                    <a:pt x="325" y="126"/>
                  </a:lnTo>
                  <a:lnTo>
                    <a:pt x="297" y="146"/>
                  </a:lnTo>
                  <a:lnTo>
                    <a:pt x="269" y="169"/>
                  </a:lnTo>
                  <a:lnTo>
                    <a:pt x="241" y="191"/>
                  </a:lnTo>
                  <a:lnTo>
                    <a:pt x="217" y="216"/>
                  </a:lnTo>
                  <a:lnTo>
                    <a:pt x="192" y="240"/>
                  </a:lnTo>
                  <a:lnTo>
                    <a:pt x="168" y="268"/>
                  </a:lnTo>
                  <a:lnTo>
                    <a:pt x="147" y="296"/>
                  </a:lnTo>
                  <a:lnTo>
                    <a:pt x="126" y="323"/>
                  </a:lnTo>
                  <a:lnTo>
                    <a:pt x="108" y="354"/>
                  </a:lnTo>
                  <a:lnTo>
                    <a:pt x="90" y="384"/>
                  </a:lnTo>
                  <a:lnTo>
                    <a:pt x="73" y="416"/>
                  </a:lnTo>
                  <a:lnTo>
                    <a:pt x="59" y="449"/>
                  </a:lnTo>
                  <a:lnTo>
                    <a:pt x="46" y="482"/>
                  </a:lnTo>
                  <a:lnTo>
                    <a:pt x="34" y="516"/>
                  </a:lnTo>
                  <a:lnTo>
                    <a:pt x="24" y="552"/>
                  </a:lnTo>
                  <a:lnTo>
                    <a:pt x="16" y="586"/>
                  </a:lnTo>
                  <a:lnTo>
                    <a:pt x="10" y="624"/>
                  </a:lnTo>
                  <a:lnTo>
                    <a:pt x="5" y="659"/>
                  </a:lnTo>
                  <a:lnTo>
                    <a:pt x="2" y="697"/>
                  </a:lnTo>
                  <a:lnTo>
                    <a:pt x="0" y="734"/>
                  </a:lnTo>
                  <a:lnTo>
                    <a:pt x="2" y="772"/>
                  </a:lnTo>
                  <a:lnTo>
                    <a:pt x="5" y="810"/>
                  </a:lnTo>
                  <a:lnTo>
                    <a:pt x="10" y="847"/>
                  </a:lnTo>
                  <a:lnTo>
                    <a:pt x="16" y="883"/>
                  </a:lnTo>
                  <a:lnTo>
                    <a:pt x="24" y="919"/>
                  </a:lnTo>
                  <a:lnTo>
                    <a:pt x="34" y="953"/>
                  </a:lnTo>
                  <a:lnTo>
                    <a:pt x="46" y="987"/>
                  </a:lnTo>
                  <a:lnTo>
                    <a:pt x="59" y="1022"/>
                  </a:lnTo>
                  <a:lnTo>
                    <a:pt x="73" y="1054"/>
                  </a:lnTo>
                  <a:lnTo>
                    <a:pt x="90" y="1085"/>
                  </a:lnTo>
                  <a:lnTo>
                    <a:pt x="108" y="1116"/>
                  </a:lnTo>
                  <a:lnTo>
                    <a:pt x="126" y="1146"/>
                  </a:lnTo>
                  <a:lnTo>
                    <a:pt x="147" y="1175"/>
                  </a:lnTo>
                  <a:lnTo>
                    <a:pt x="168" y="1203"/>
                  </a:lnTo>
                  <a:lnTo>
                    <a:pt x="192" y="1229"/>
                  </a:lnTo>
                  <a:lnTo>
                    <a:pt x="217" y="1255"/>
                  </a:lnTo>
                  <a:lnTo>
                    <a:pt x="241" y="1279"/>
                  </a:lnTo>
                  <a:lnTo>
                    <a:pt x="269" y="1302"/>
                  </a:lnTo>
                  <a:lnTo>
                    <a:pt x="297" y="1323"/>
                  </a:lnTo>
                  <a:lnTo>
                    <a:pt x="325" y="1345"/>
                  </a:lnTo>
                  <a:lnTo>
                    <a:pt x="356" y="1364"/>
                  </a:lnTo>
                  <a:lnTo>
                    <a:pt x="385" y="1380"/>
                  </a:lnTo>
                  <a:lnTo>
                    <a:pt x="417" y="1397"/>
                  </a:lnTo>
                  <a:lnTo>
                    <a:pt x="450" y="1411"/>
                  </a:lnTo>
                  <a:lnTo>
                    <a:pt x="483" y="1424"/>
                  </a:lnTo>
                  <a:lnTo>
                    <a:pt x="517" y="1438"/>
                  </a:lnTo>
                  <a:lnTo>
                    <a:pt x="553" y="1447"/>
                  </a:lnTo>
                  <a:lnTo>
                    <a:pt x="587" y="1455"/>
                  </a:lnTo>
                  <a:lnTo>
                    <a:pt x="625" y="1462"/>
                  </a:lnTo>
                  <a:lnTo>
                    <a:pt x="660" y="1465"/>
                  </a:lnTo>
                  <a:lnTo>
                    <a:pt x="698" y="1468"/>
                  </a:lnTo>
                  <a:lnTo>
                    <a:pt x="736" y="1470"/>
                  </a:lnTo>
                  <a:lnTo>
                    <a:pt x="773" y="1468"/>
                  </a:lnTo>
                  <a:lnTo>
                    <a:pt x="811" y="1465"/>
                  </a:lnTo>
                  <a:lnTo>
                    <a:pt x="848" y="1462"/>
                  </a:lnTo>
                  <a:lnTo>
                    <a:pt x="884" y="1455"/>
                  </a:lnTo>
                  <a:lnTo>
                    <a:pt x="920" y="1447"/>
                  </a:lnTo>
                  <a:lnTo>
                    <a:pt x="954" y="1438"/>
                  </a:lnTo>
                  <a:lnTo>
                    <a:pt x="988" y="1424"/>
                  </a:lnTo>
                  <a:lnTo>
                    <a:pt x="1023" y="1411"/>
                  </a:lnTo>
                  <a:lnTo>
                    <a:pt x="1055" y="1397"/>
                  </a:lnTo>
                  <a:lnTo>
                    <a:pt x="1086" y="1380"/>
                  </a:lnTo>
                  <a:lnTo>
                    <a:pt x="1117" y="1364"/>
                  </a:lnTo>
                  <a:lnTo>
                    <a:pt x="1146" y="1345"/>
                  </a:lnTo>
                  <a:lnTo>
                    <a:pt x="1176" y="1323"/>
                  </a:lnTo>
                  <a:lnTo>
                    <a:pt x="1204" y="1302"/>
                  </a:lnTo>
                  <a:lnTo>
                    <a:pt x="1230" y="1279"/>
                  </a:lnTo>
                  <a:lnTo>
                    <a:pt x="1256" y="1255"/>
                  </a:lnTo>
                  <a:lnTo>
                    <a:pt x="1280" y="1229"/>
                  </a:lnTo>
                  <a:lnTo>
                    <a:pt x="1303" y="1203"/>
                  </a:lnTo>
                  <a:lnTo>
                    <a:pt x="1326" y="1175"/>
                  </a:lnTo>
                  <a:lnTo>
                    <a:pt x="1345" y="1146"/>
                  </a:lnTo>
                  <a:lnTo>
                    <a:pt x="1365" y="1116"/>
                  </a:lnTo>
                  <a:lnTo>
                    <a:pt x="1383" y="1085"/>
                  </a:lnTo>
                  <a:lnTo>
                    <a:pt x="1399" y="1054"/>
                  </a:lnTo>
                  <a:lnTo>
                    <a:pt x="1414" y="1022"/>
                  </a:lnTo>
                  <a:lnTo>
                    <a:pt x="1427" y="987"/>
                  </a:lnTo>
                  <a:lnTo>
                    <a:pt x="1438" y="953"/>
                  </a:lnTo>
                  <a:lnTo>
                    <a:pt x="1448" y="919"/>
                  </a:lnTo>
                  <a:lnTo>
                    <a:pt x="1456" y="883"/>
                  </a:lnTo>
                  <a:lnTo>
                    <a:pt x="1463" y="847"/>
                  </a:lnTo>
                  <a:lnTo>
                    <a:pt x="1468" y="810"/>
                  </a:lnTo>
                  <a:lnTo>
                    <a:pt x="1469" y="772"/>
                  </a:lnTo>
                  <a:lnTo>
                    <a:pt x="1471" y="734"/>
                  </a:lnTo>
                  <a:lnTo>
                    <a:pt x="1461" y="734"/>
                  </a:lnTo>
                  <a:lnTo>
                    <a:pt x="1460" y="697"/>
                  </a:lnTo>
                  <a:lnTo>
                    <a:pt x="1456" y="661"/>
                  </a:lnTo>
                  <a:lnTo>
                    <a:pt x="1453" y="625"/>
                  </a:lnTo>
                  <a:lnTo>
                    <a:pt x="1447" y="589"/>
                  </a:lnTo>
                  <a:lnTo>
                    <a:pt x="1438" y="553"/>
                  </a:lnTo>
                  <a:lnTo>
                    <a:pt x="1429" y="519"/>
                  </a:lnTo>
                  <a:lnTo>
                    <a:pt x="1417" y="485"/>
                  </a:lnTo>
                  <a:lnTo>
                    <a:pt x="1404" y="452"/>
                  </a:lnTo>
                  <a:lnTo>
                    <a:pt x="1389" y="421"/>
                  </a:lnTo>
                  <a:lnTo>
                    <a:pt x="1373" y="389"/>
                  </a:lnTo>
                  <a:lnTo>
                    <a:pt x="1355" y="359"/>
                  </a:lnTo>
                  <a:lnTo>
                    <a:pt x="1337" y="330"/>
                  </a:lnTo>
                  <a:lnTo>
                    <a:pt x="1316" y="301"/>
                  </a:lnTo>
                  <a:lnTo>
                    <a:pt x="1295" y="275"/>
                  </a:lnTo>
                  <a:lnTo>
                    <a:pt x="1272" y="248"/>
                  </a:lnTo>
                  <a:lnTo>
                    <a:pt x="1249" y="222"/>
                  </a:lnTo>
                  <a:lnTo>
                    <a:pt x="1223" y="198"/>
                  </a:lnTo>
                  <a:lnTo>
                    <a:pt x="1197" y="175"/>
                  </a:lnTo>
                  <a:lnTo>
                    <a:pt x="1169" y="154"/>
                  </a:lnTo>
                  <a:lnTo>
                    <a:pt x="1142" y="134"/>
                  </a:lnTo>
                  <a:lnTo>
                    <a:pt x="1112" y="115"/>
                  </a:lnTo>
                  <a:lnTo>
                    <a:pt x="1081" y="98"/>
                  </a:lnTo>
                  <a:lnTo>
                    <a:pt x="1050" y="82"/>
                  </a:lnTo>
                  <a:lnTo>
                    <a:pt x="1018" y="67"/>
                  </a:lnTo>
                  <a:lnTo>
                    <a:pt x="985" y="54"/>
                  </a:lnTo>
                  <a:lnTo>
                    <a:pt x="951" y="43"/>
                  </a:lnTo>
                  <a:lnTo>
                    <a:pt x="917" y="33"/>
                  </a:lnTo>
                  <a:lnTo>
                    <a:pt x="882" y="25"/>
                  </a:lnTo>
                  <a:lnTo>
                    <a:pt x="846" y="18"/>
                  </a:lnTo>
                  <a:lnTo>
                    <a:pt x="811" y="14"/>
                  </a:lnTo>
                  <a:lnTo>
                    <a:pt x="773" y="12"/>
                  </a:lnTo>
                  <a:lnTo>
                    <a:pt x="736" y="10"/>
                  </a:lnTo>
                  <a:lnTo>
                    <a:pt x="698" y="12"/>
                  </a:lnTo>
                  <a:lnTo>
                    <a:pt x="662" y="14"/>
                  </a:lnTo>
                  <a:lnTo>
                    <a:pt x="626" y="18"/>
                  </a:lnTo>
                  <a:lnTo>
                    <a:pt x="590" y="25"/>
                  </a:lnTo>
                  <a:lnTo>
                    <a:pt x="554" y="33"/>
                  </a:lnTo>
                  <a:lnTo>
                    <a:pt x="520" y="43"/>
                  </a:lnTo>
                  <a:lnTo>
                    <a:pt x="486" y="54"/>
                  </a:lnTo>
                  <a:lnTo>
                    <a:pt x="453" y="67"/>
                  </a:lnTo>
                  <a:lnTo>
                    <a:pt x="422" y="82"/>
                  </a:lnTo>
                  <a:lnTo>
                    <a:pt x="390" y="98"/>
                  </a:lnTo>
                  <a:lnTo>
                    <a:pt x="360" y="115"/>
                  </a:lnTo>
                  <a:lnTo>
                    <a:pt x="331" y="134"/>
                  </a:lnTo>
                  <a:lnTo>
                    <a:pt x="302" y="154"/>
                  </a:lnTo>
                  <a:lnTo>
                    <a:pt x="276" y="175"/>
                  </a:lnTo>
                  <a:lnTo>
                    <a:pt x="248" y="198"/>
                  </a:lnTo>
                  <a:lnTo>
                    <a:pt x="223" y="222"/>
                  </a:lnTo>
                  <a:lnTo>
                    <a:pt x="199" y="248"/>
                  </a:lnTo>
                  <a:lnTo>
                    <a:pt x="176" y="275"/>
                  </a:lnTo>
                  <a:lnTo>
                    <a:pt x="155" y="301"/>
                  </a:lnTo>
                  <a:lnTo>
                    <a:pt x="135" y="330"/>
                  </a:lnTo>
                  <a:lnTo>
                    <a:pt x="116" y="359"/>
                  </a:lnTo>
                  <a:lnTo>
                    <a:pt x="98" y="389"/>
                  </a:lnTo>
                  <a:lnTo>
                    <a:pt x="83" y="421"/>
                  </a:lnTo>
                  <a:lnTo>
                    <a:pt x="69" y="452"/>
                  </a:lnTo>
                  <a:lnTo>
                    <a:pt x="55" y="485"/>
                  </a:lnTo>
                  <a:lnTo>
                    <a:pt x="44" y="519"/>
                  </a:lnTo>
                  <a:lnTo>
                    <a:pt x="34" y="553"/>
                  </a:lnTo>
                  <a:lnTo>
                    <a:pt x="26" y="589"/>
                  </a:lnTo>
                  <a:lnTo>
                    <a:pt x="20" y="625"/>
                  </a:lnTo>
                  <a:lnTo>
                    <a:pt x="15" y="661"/>
                  </a:lnTo>
                  <a:lnTo>
                    <a:pt x="11" y="697"/>
                  </a:lnTo>
                  <a:lnTo>
                    <a:pt x="11" y="734"/>
                  </a:lnTo>
                  <a:lnTo>
                    <a:pt x="11" y="772"/>
                  </a:lnTo>
                  <a:lnTo>
                    <a:pt x="15" y="810"/>
                  </a:lnTo>
                  <a:lnTo>
                    <a:pt x="20" y="845"/>
                  </a:lnTo>
                  <a:lnTo>
                    <a:pt x="26" y="881"/>
                  </a:lnTo>
                  <a:lnTo>
                    <a:pt x="34" y="916"/>
                  </a:lnTo>
                  <a:lnTo>
                    <a:pt x="44" y="950"/>
                  </a:lnTo>
                  <a:lnTo>
                    <a:pt x="55" y="984"/>
                  </a:lnTo>
                  <a:lnTo>
                    <a:pt x="69" y="1017"/>
                  </a:lnTo>
                  <a:lnTo>
                    <a:pt x="83" y="1049"/>
                  </a:lnTo>
                  <a:lnTo>
                    <a:pt x="98" y="1080"/>
                  </a:lnTo>
                  <a:lnTo>
                    <a:pt x="116" y="1111"/>
                  </a:lnTo>
                  <a:lnTo>
                    <a:pt x="135" y="1141"/>
                  </a:lnTo>
                  <a:lnTo>
                    <a:pt x="155" y="1168"/>
                  </a:lnTo>
                  <a:lnTo>
                    <a:pt x="176" y="1196"/>
                  </a:lnTo>
                  <a:lnTo>
                    <a:pt x="199" y="1222"/>
                  </a:lnTo>
                  <a:lnTo>
                    <a:pt x="223" y="1247"/>
                  </a:lnTo>
                  <a:lnTo>
                    <a:pt x="248" y="1271"/>
                  </a:lnTo>
                  <a:lnTo>
                    <a:pt x="276" y="1294"/>
                  </a:lnTo>
                  <a:lnTo>
                    <a:pt x="302" y="1315"/>
                  </a:lnTo>
                  <a:lnTo>
                    <a:pt x="331" y="1336"/>
                  </a:lnTo>
                  <a:lnTo>
                    <a:pt x="360" y="1354"/>
                  </a:lnTo>
                  <a:lnTo>
                    <a:pt x="390" y="1372"/>
                  </a:lnTo>
                  <a:lnTo>
                    <a:pt x="422" y="1389"/>
                  </a:lnTo>
                  <a:lnTo>
                    <a:pt x="453" y="1403"/>
                  </a:lnTo>
                  <a:lnTo>
                    <a:pt x="486" y="1416"/>
                  </a:lnTo>
                  <a:lnTo>
                    <a:pt x="520" y="1426"/>
                  </a:lnTo>
                  <a:lnTo>
                    <a:pt x="554" y="1436"/>
                  </a:lnTo>
                  <a:lnTo>
                    <a:pt x="590" y="1444"/>
                  </a:lnTo>
                  <a:lnTo>
                    <a:pt x="626" y="1451"/>
                  </a:lnTo>
                  <a:lnTo>
                    <a:pt x="662" y="1455"/>
                  </a:lnTo>
                  <a:lnTo>
                    <a:pt x="698" y="1459"/>
                  </a:lnTo>
                  <a:lnTo>
                    <a:pt x="736" y="1459"/>
                  </a:lnTo>
                  <a:lnTo>
                    <a:pt x="773" y="1459"/>
                  </a:lnTo>
                  <a:lnTo>
                    <a:pt x="811" y="1455"/>
                  </a:lnTo>
                  <a:lnTo>
                    <a:pt x="846" y="1451"/>
                  </a:lnTo>
                  <a:lnTo>
                    <a:pt x="882" y="1444"/>
                  </a:lnTo>
                  <a:lnTo>
                    <a:pt x="917" y="1436"/>
                  </a:lnTo>
                  <a:lnTo>
                    <a:pt x="951" y="1426"/>
                  </a:lnTo>
                  <a:lnTo>
                    <a:pt x="985" y="1416"/>
                  </a:lnTo>
                  <a:lnTo>
                    <a:pt x="1018" y="1403"/>
                  </a:lnTo>
                  <a:lnTo>
                    <a:pt x="1050" y="1389"/>
                  </a:lnTo>
                  <a:lnTo>
                    <a:pt x="1081" y="1372"/>
                  </a:lnTo>
                  <a:lnTo>
                    <a:pt x="1112" y="1354"/>
                  </a:lnTo>
                  <a:lnTo>
                    <a:pt x="1142" y="1336"/>
                  </a:lnTo>
                  <a:lnTo>
                    <a:pt x="1169" y="1315"/>
                  </a:lnTo>
                  <a:lnTo>
                    <a:pt x="1197" y="1294"/>
                  </a:lnTo>
                  <a:lnTo>
                    <a:pt x="1223" y="1271"/>
                  </a:lnTo>
                  <a:lnTo>
                    <a:pt x="1249" y="1247"/>
                  </a:lnTo>
                  <a:lnTo>
                    <a:pt x="1272" y="1222"/>
                  </a:lnTo>
                  <a:lnTo>
                    <a:pt x="1295" y="1196"/>
                  </a:lnTo>
                  <a:lnTo>
                    <a:pt x="1316" y="1168"/>
                  </a:lnTo>
                  <a:lnTo>
                    <a:pt x="1337" y="1141"/>
                  </a:lnTo>
                  <a:lnTo>
                    <a:pt x="1355" y="1111"/>
                  </a:lnTo>
                  <a:lnTo>
                    <a:pt x="1373" y="1080"/>
                  </a:lnTo>
                  <a:lnTo>
                    <a:pt x="1389" y="1049"/>
                  </a:lnTo>
                  <a:lnTo>
                    <a:pt x="1404" y="1017"/>
                  </a:lnTo>
                  <a:lnTo>
                    <a:pt x="1417" y="984"/>
                  </a:lnTo>
                  <a:lnTo>
                    <a:pt x="1429" y="950"/>
                  </a:lnTo>
                  <a:lnTo>
                    <a:pt x="1438" y="916"/>
                  </a:lnTo>
                  <a:lnTo>
                    <a:pt x="1447" y="881"/>
                  </a:lnTo>
                  <a:lnTo>
                    <a:pt x="1453" y="845"/>
                  </a:lnTo>
                  <a:lnTo>
                    <a:pt x="1456" y="810"/>
                  </a:lnTo>
                  <a:lnTo>
                    <a:pt x="1460" y="772"/>
                  </a:lnTo>
                  <a:lnTo>
                    <a:pt x="1461" y="734"/>
                  </a:lnTo>
                  <a:lnTo>
                    <a:pt x="1471" y="734"/>
                  </a:lnTo>
                  <a:close/>
                </a:path>
              </a:pathLst>
            </a:custGeom>
            <a:solidFill>
              <a:srgbClr val="72C6FF"/>
            </a:solidFill>
            <a:ln w="9525">
              <a:noFill/>
              <a:round/>
              <a:headEnd/>
              <a:tailEnd/>
            </a:ln>
          </p:spPr>
          <p:txBody>
            <a:bodyPr/>
            <a:lstStyle/>
            <a:p>
              <a:endParaRPr lang="en-US"/>
            </a:p>
          </p:txBody>
        </p:sp>
        <p:sp>
          <p:nvSpPr>
            <p:cNvPr id="50248" name="Freeform 72"/>
            <p:cNvSpPr>
              <a:spLocks/>
            </p:cNvSpPr>
            <p:nvPr/>
          </p:nvSpPr>
          <p:spPr bwMode="auto">
            <a:xfrm>
              <a:off x="2832100" y="2090716"/>
              <a:ext cx="2058811" cy="2317750"/>
            </a:xfrm>
            <a:custGeom>
              <a:avLst/>
              <a:gdLst>
                <a:gd name="T0" fmla="*/ 2147483647 w 1459"/>
                <a:gd name="T1" fmla="*/ 2147483647 h 1460"/>
                <a:gd name="T2" fmla="*/ 2147483647 w 1459"/>
                <a:gd name="T3" fmla="*/ 2147483647 h 1460"/>
                <a:gd name="T4" fmla="*/ 2147483647 w 1459"/>
                <a:gd name="T5" fmla="*/ 2147483647 h 1460"/>
                <a:gd name="T6" fmla="*/ 2147483647 w 1459"/>
                <a:gd name="T7" fmla="*/ 2147483647 h 1460"/>
                <a:gd name="T8" fmla="*/ 2147483647 w 1459"/>
                <a:gd name="T9" fmla="*/ 2147483647 h 1460"/>
                <a:gd name="T10" fmla="*/ 2147483647 w 1459"/>
                <a:gd name="T11" fmla="*/ 2147483647 h 1460"/>
                <a:gd name="T12" fmla="*/ 2147483647 w 1459"/>
                <a:gd name="T13" fmla="*/ 2147483647 h 1460"/>
                <a:gd name="T14" fmla="*/ 2147483647 w 1459"/>
                <a:gd name="T15" fmla="*/ 2147483647 h 1460"/>
                <a:gd name="T16" fmla="*/ 2147483647 w 1459"/>
                <a:gd name="T17" fmla="*/ 2147483647 h 1460"/>
                <a:gd name="T18" fmla="*/ 2147483647 w 1459"/>
                <a:gd name="T19" fmla="*/ 2147483647 h 1460"/>
                <a:gd name="T20" fmla="*/ 2147483647 w 1459"/>
                <a:gd name="T21" fmla="*/ 2147483647 h 1460"/>
                <a:gd name="T22" fmla="*/ 2147483647 w 1459"/>
                <a:gd name="T23" fmla="*/ 2147483647 h 1460"/>
                <a:gd name="T24" fmla="*/ 0 w 1459"/>
                <a:gd name="T25" fmla="*/ 2147483647 h 1460"/>
                <a:gd name="T26" fmla="*/ 2147483647 w 1459"/>
                <a:gd name="T27" fmla="*/ 2147483647 h 1460"/>
                <a:gd name="T28" fmla="*/ 2147483647 w 1459"/>
                <a:gd name="T29" fmla="*/ 2147483647 h 1460"/>
                <a:gd name="T30" fmla="*/ 2147483647 w 1459"/>
                <a:gd name="T31" fmla="*/ 2147483647 h 1460"/>
                <a:gd name="T32" fmla="*/ 2147483647 w 1459"/>
                <a:gd name="T33" fmla="*/ 2147483647 h 1460"/>
                <a:gd name="T34" fmla="*/ 2147483647 w 1459"/>
                <a:gd name="T35" fmla="*/ 2147483647 h 1460"/>
                <a:gd name="T36" fmla="*/ 2147483647 w 1459"/>
                <a:gd name="T37" fmla="*/ 2147483647 h 1460"/>
                <a:gd name="T38" fmla="*/ 2147483647 w 1459"/>
                <a:gd name="T39" fmla="*/ 2147483647 h 1460"/>
                <a:gd name="T40" fmla="*/ 2147483647 w 1459"/>
                <a:gd name="T41" fmla="*/ 2147483647 h 1460"/>
                <a:gd name="T42" fmla="*/ 2147483647 w 1459"/>
                <a:gd name="T43" fmla="*/ 2147483647 h 1460"/>
                <a:gd name="T44" fmla="*/ 2147483647 w 1459"/>
                <a:gd name="T45" fmla="*/ 2147483647 h 1460"/>
                <a:gd name="T46" fmla="*/ 2147483647 w 1459"/>
                <a:gd name="T47" fmla="*/ 2147483647 h 1460"/>
                <a:gd name="T48" fmla="*/ 2147483647 w 1459"/>
                <a:gd name="T49" fmla="*/ 2147483647 h 1460"/>
                <a:gd name="T50" fmla="*/ 2147483647 w 1459"/>
                <a:gd name="T51" fmla="*/ 2147483647 h 1460"/>
                <a:gd name="T52" fmla="*/ 2147483647 w 1459"/>
                <a:gd name="T53" fmla="*/ 2147483647 h 1460"/>
                <a:gd name="T54" fmla="*/ 2147483647 w 1459"/>
                <a:gd name="T55" fmla="*/ 2147483647 h 1460"/>
                <a:gd name="T56" fmla="*/ 2147483647 w 1459"/>
                <a:gd name="T57" fmla="*/ 2147483647 h 1460"/>
                <a:gd name="T58" fmla="*/ 2147483647 w 1459"/>
                <a:gd name="T59" fmla="*/ 2147483647 h 1460"/>
                <a:gd name="T60" fmla="*/ 2147483647 w 1459"/>
                <a:gd name="T61" fmla="*/ 2147483647 h 1460"/>
                <a:gd name="T62" fmla="*/ 2147483647 w 1459"/>
                <a:gd name="T63" fmla="*/ 2147483647 h 1460"/>
                <a:gd name="T64" fmla="*/ 2147483647 w 1459"/>
                <a:gd name="T65" fmla="*/ 2147483647 h 1460"/>
                <a:gd name="T66" fmla="*/ 2147483647 w 1459"/>
                <a:gd name="T67" fmla="*/ 2147483647 h 1460"/>
                <a:gd name="T68" fmla="*/ 2147483647 w 1459"/>
                <a:gd name="T69" fmla="*/ 2147483647 h 1460"/>
                <a:gd name="T70" fmla="*/ 2147483647 w 1459"/>
                <a:gd name="T71" fmla="*/ 2147483647 h 1460"/>
                <a:gd name="T72" fmla="*/ 2147483647 w 1459"/>
                <a:gd name="T73" fmla="*/ 2147483647 h 1460"/>
                <a:gd name="T74" fmla="*/ 2147483647 w 1459"/>
                <a:gd name="T75" fmla="*/ 2147483647 h 1460"/>
                <a:gd name="T76" fmla="*/ 2147483647 w 1459"/>
                <a:gd name="T77" fmla="*/ 2147483647 h 1460"/>
                <a:gd name="T78" fmla="*/ 2147483647 w 1459"/>
                <a:gd name="T79" fmla="*/ 2147483647 h 1460"/>
                <a:gd name="T80" fmla="*/ 2147483647 w 1459"/>
                <a:gd name="T81" fmla="*/ 2147483647 h 1460"/>
                <a:gd name="T82" fmla="*/ 2147483647 w 1459"/>
                <a:gd name="T83" fmla="*/ 2147483647 h 1460"/>
                <a:gd name="T84" fmla="*/ 2147483647 w 1459"/>
                <a:gd name="T85" fmla="*/ 2147483647 h 1460"/>
                <a:gd name="T86" fmla="*/ 2147483647 w 1459"/>
                <a:gd name="T87" fmla="*/ 2147483647 h 1460"/>
                <a:gd name="T88" fmla="*/ 2147483647 w 1459"/>
                <a:gd name="T89" fmla="*/ 2147483647 h 1460"/>
                <a:gd name="T90" fmla="*/ 2147483647 w 1459"/>
                <a:gd name="T91" fmla="*/ 2147483647 h 1460"/>
                <a:gd name="T92" fmla="*/ 2147483647 w 1459"/>
                <a:gd name="T93" fmla="*/ 2147483647 h 1460"/>
                <a:gd name="T94" fmla="*/ 2147483647 w 1459"/>
                <a:gd name="T95" fmla="*/ 2147483647 h 1460"/>
                <a:gd name="T96" fmla="*/ 2147483647 w 1459"/>
                <a:gd name="T97" fmla="*/ 2147483647 h 1460"/>
                <a:gd name="T98" fmla="*/ 2147483647 w 1459"/>
                <a:gd name="T99" fmla="*/ 2147483647 h 1460"/>
                <a:gd name="T100" fmla="*/ 2147483647 w 1459"/>
                <a:gd name="T101" fmla="*/ 2147483647 h 146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59"/>
                <a:gd name="T154" fmla="*/ 0 h 1460"/>
                <a:gd name="T155" fmla="*/ 1459 w 1459"/>
                <a:gd name="T156" fmla="*/ 1460 h 146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59" h="1460">
                  <a:moveTo>
                    <a:pt x="1459" y="729"/>
                  </a:moveTo>
                  <a:lnTo>
                    <a:pt x="1457" y="692"/>
                  </a:lnTo>
                  <a:lnTo>
                    <a:pt x="1456" y="654"/>
                  </a:lnTo>
                  <a:lnTo>
                    <a:pt x="1451" y="619"/>
                  </a:lnTo>
                  <a:lnTo>
                    <a:pt x="1444" y="583"/>
                  </a:lnTo>
                  <a:lnTo>
                    <a:pt x="1436" y="547"/>
                  </a:lnTo>
                  <a:lnTo>
                    <a:pt x="1426" y="513"/>
                  </a:lnTo>
                  <a:lnTo>
                    <a:pt x="1415" y="478"/>
                  </a:lnTo>
                  <a:lnTo>
                    <a:pt x="1402" y="446"/>
                  </a:lnTo>
                  <a:lnTo>
                    <a:pt x="1387" y="413"/>
                  </a:lnTo>
                  <a:lnTo>
                    <a:pt x="1371" y="382"/>
                  </a:lnTo>
                  <a:lnTo>
                    <a:pt x="1353" y="351"/>
                  </a:lnTo>
                  <a:lnTo>
                    <a:pt x="1334" y="322"/>
                  </a:lnTo>
                  <a:lnTo>
                    <a:pt x="1314" y="294"/>
                  </a:lnTo>
                  <a:lnTo>
                    <a:pt x="1293" y="266"/>
                  </a:lnTo>
                  <a:lnTo>
                    <a:pt x="1270" y="239"/>
                  </a:lnTo>
                  <a:lnTo>
                    <a:pt x="1245" y="214"/>
                  </a:lnTo>
                  <a:lnTo>
                    <a:pt x="1219" y="190"/>
                  </a:lnTo>
                  <a:lnTo>
                    <a:pt x="1193" y="167"/>
                  </a:lnTo>
                  <a:lnTo>
                    <a:pt x="1166" y="146"/>
                  </a:lnTo>
                  <a:lnTo>
                    <a:pt x="1138" y="124"/>
                  </a:lnTo>
                  <a:lnTo>
                    <a:pt x="1107" y="106"/>
                  </a:lnTo>
                  <a:lnTo>
                    <a:pt x="1077" y="88"/>
                  </a:lnTo>
                  <a:lnTo>
                    <a:pt x="1045" y="72"/>
                  </a:lnTo>
                  <a:lnTo>
                    <a:pt x="1014" y="57"/>
                  </a:lnTo>
                  <a:lnTo>
                    <a:pt x="980" y="44"/>
                  </a:lnTo>
                  <a:lnTo>
                    <a:pt x="945" y="33"/>
                  </a:lnTo>
                  <a:lnTo>
                    <a:pt x="911" y="23"/>
                  </a:lnTo>
                  <a:lnTo>
                    <a:pt x="875" y="15"/>
                  </a:lnTo>
                  <a:lnTo>
                    <a:pt x="839" y="9"/>
                  </a:lnTo>
                  <a:lnTo>
                    <a:pt x="804" y="4"/>
                  </a:lnTo>
                  <a:lnTo>
                    <a:pt x="766" y="0"/>
                  </a:lnTo>
                  <a:lnTo>
                    <a:pt x="729" y="0"/>
                  </a:lnTo>
                  <a:lnTo>
                    <a:pt x="691" y="0"/>
                  </a:lnTo>
                  <a:lnTo>
                    <a:pt x="655" y="4"/>
                  </a:lnTo>
                  <a:lnTo>
                    <a:pt x="618" y="9"/>
                  </a:lnTo>
                  <a:lnTo>
                    <a:pt x="582" y="15"/>
                  </a:lnTo>
                  <a:lnTo>
                    <a:pt x="546" y="23"/>
                  </a:lnTo>
                  <a:lnTo>
                    <a:pt x="512" y="33"/>
                  </a:lnTo>
                  <a:lnTo>
                    <a:pt x="477" y="44"/>
                  </a:lnTo>
                  <a:lnTo>
                    <a:pt x="445" y="57"/>
                  </a:lnTo>
                  <a:lnTo>
                    <a:pt x="412" y="72"/>
                  </a:lnTo>
                  <a:lnTo>
                    <a:pt x="381" y="88"/>
                  </a:lnTo>
                  <a:lnTo>
                    <a:pt x="350" y="106"/>
                  </a:lnTo>
                  <a:lnTo>
                    <a:pt x="321" y="124"/>
                  </a:lnTo>
                  <a:lnTo>
                    <a:pt x="291" y="146"/>
                  </a:lnTo>
                  <a:lnTo>
                    <a:pt x="265" y="167"/>
                  </a:lnTo>
                  <a:lnTo>
                    <a:pt x="238" y="190"/>
                  </a:lnTo>
                  <a:lnTo>
                    <a:pt x="213" y="214"/>
                  </a:lnTo>
                  <a:lnTo>
                    <a:pt x="189" y="239"/>
                  </a:lnTo>
                  <a:lnTo>
                    <a:pt x="166" y="266"/>
                  </a:lnTo>
                  <a:lnTo>
                    <a:pt x="145" y="294"/>
                  </a:lnTo>
                  <a:lnTo>
                    <a:pt x="123" y="322"/>
                  </a:lnTo>
                  <a:lnTo>
                    <a:pt x="104" y="351"/>
                  </a:lnTo>
                  <a:lnTo>
                    <a:pt x="88" y="382"/>
                  </a:lnTo>
                  <a:lnTo>
                    <a:pt x="71" y="413"/>
                  </a:lnTo>
                  <a:lnTo>
                    <a:pt x="57" y="446"/>
                  </a:lnTo>
                  <a:lnTo>
                    <a:pt x="44" y="478"/>
                  </a:lnTo>
                  <a:lnTo>
                    <a:pt x="32" y="513"/>
                  </a:lnTo>
                  <a:lnTo>
                    <a:pt x="22" y="547"/>
                  </a:lnTo>
                  <a:lnTo>
                    <a:pt x="14" y="583"/>
                  </a:lnTo>
                  <a:lnTo>
                    <a:pt x="8" y="619"/>
                  </a:lnTo>
                  <a:lnTo>
                    <a:pt x="3" y="654"/>
                  </a:lnTo>
                  <a:lnTo>
                    <a:pt x="0" y="692"/>
                  </a:lnTo>
                  <a:lnTo>
                    <a:pt x="0" y="729"/>
                  </a:lnTo>
                  <a:lnTo>
                    <a:pt x="0" y="767"/>
                  </a:lnTo>
                  <a:lnTo>
                    <a:pt x="3" y="805"/>
                  </a:lnTo>
                  <a:lnTo>
                    <a:pt x="8" y="840"/>
                  </a:lnTo>
                  <a:lnTo>
                    <a:pt x="14" y="876"/>
                  </a:lnTo>
                  <a:lnTo>
                    <a:pt x="22" y="912"/>
                  </a:lnTo>
                  <a:lnTo>
                    <a:pt x="32" y="946"/>
                  </a:lnTo>
                  <a:lnTo>
                    <a:pt x="44" y="981"/>
                  </a:lnTo>
                  <a:lnTo>
                    <a:pt x="57" y="1013"/>
                  </a:lnTo>
                  <a:lnTo>
                    <a:pt x="71" y="1046"/>
                  </a:lnTo>
                  <a:lnTo>
                    <a:pt x="88" y="1077"/>
                  </a:lnTo>
                  <a:lnTo>
                    <a:pt x="104" y="1108"/>
                  </a:lnTo>
                  <a:lnTo>
                    <a:pt x="123" y="1137"/>
                  </a:lnTo>
                  <a:lnTo>
                    <a:pt x="145" y="1167"/>
                  </a:lnTo>
                  <a:lnTo>
                    <a:pt x="166" y="1194"/>
                  </a:lnTo>
                  <a:lnTo>
                    <a:pt x="189" y="1220"/>
                  </a:lnTo>
                  <a:lnTo>
                    <a:pt x="213" y="1247"/>
                  </a:lnTo>
                  <a:lnTo>
                    <a:pt x="238" y="1269"/>
                  </a:lnTo>
                  <a:lnTo>
                    <a:pt x="265" y="1292"/>
                  </a:lnTo>
                  <a:lnTo>
                    <a:pt x="291" y="1315"/>
                  </a:lnTo>
                  <a:lnTo>
                    <a:pt x="321" y="1335"/>
                  </a:lnTo>
                  <a:lnTo>
                    <a:pt x="350" y="1354"/>
                  </a:lnTo>
                  <a:lnTo>
                    <a:pt x="381" y="1372"/>
                  </a:lnTo>
                  <a:lnTo>
                    <a:pt x="412" y="1388"/>
                  </a:lnTo>
                  <a:lnTo>
                    <a:pt x="445" y="1402"/>
                  </a:lnTo>
                  <a:lnTo>
                    <a:pt x="477" y="1415"/>
                  </a:lnTo>
                  <a:lnTo>
                    <a:pt x="512" y="1428"/>
                  </a:lnTo>
                  <a:lnTo>
                    <a:pt x="546" y="1437"/>
                  </a:lnTo>
                  <a:lnTo>
                    <a:pt x="582" y="1446"/>
                  </a:lnTo>
                  <a:lnTo>
                    <a:pt x="618" y="1450"/>
                  </a:lnTo>
                  <a:lnTo>
                    <a:pt x="655" y="1455"/>
                  </a:lnTo>
                  <a:lnTo>
                    <a:pt x="691" y="1459"/>
                  </a:lnTo>
                  <a:lnTo>
                    <a:pt x="729" y="1460"/>
                  </a:lnTo>
                  <a:lnTo>
                    <a:pt x="766" y="1459"/>
                  </a:lnTo>
                  <a:lnTo>
                    <a:pt x="804" y="1455"/>
                  </a:lnTo>
                  <a:lnTo>
                    <a:pt x="839" y="1450"/>
                  </a:lnTo>
                  <a:lnTo>
                    <a:pt x="875" y="1446"/>
                  </a:lnTo>
                  <a:lnTo>
                    <a:pt x="911" y="1437"/>
                  </a:lnTo>
                  <a:lnTo>
                    <a:pt x="945" y="1428"/>
                  </a:lnTo>
                  <a:lnTo>
                    <a:pt x="980" y="1415"/>
                  </a:lnTo>
                  <a:lnTo>
                    <a:pt x="1014" y="1402"/>
                  </a:lnTo>
                  <a:lnTo>
                    <a:pt x="1045" y="1388"/>
                  </a:lnTo>
                  <a:lnTo>
                    <a:pt x="1077" y="1372"/>
                  </a:lnTo>
                  <a:lnTo>
                    <a:pt x="1107" y="1354"/>
                  </a:lnTo>
                  <a:lnTo>
                    <a:pt x="1138" y="1335"/>
                  </a:lnTo>
                  <a:lnTo>
                    <a:pt x="1166" y="1315"/>
                  </a:lnTo>
                  <a:lnTo>
                    <a:pt x="1193" y="1292"/>
                  </a:lnTo>
                  <a:lnTo>
                    <a:pt x="1219" y="1269"/>
                  </a:lnTo>
                  <a:lnTo>
                    <a:pt x="1245" y="1247"/>
                  </a:lnTo>
                  <a:lnTo>
                    <a:pt x="1270" y="1220"/>
                  </a:lnTo>
                  <a:lnTo>
                    <a:pt x="1293" y="1194"/>
                  </a:lnTo>
                  <a:lnTo>
                    <a:pt x="1314" y="1167"/>
                  </a:lnTo>
                  <a:lnTo>
                    <a:pt x="1334" y="1137"/>
                  </a:lnTo>
                  <a:lnTo>
                    <a:pt x="1353" y="1108"/>
                  </a:lnTo>
                  <a:lnTo>
                    <a:pt x="1371" y="1077"/>
                  </a:lnTo>
                  <a:lnTo>
                    <a:pt x="1387" y="1046"/>
                  </a:lnTo>
                  <a:lnTo>
                    <a:pt x="1402" y="1013"/>
                  </a:lnTo>
                  <a:lnTo>
                    <a:pt x="1415" y="981"/>
                  </a:lnTo>
                  <a:lnTo>
                    <a:pt x="1426" y="946"/>
                  </a:lnTo>
                  <a:lnTo>
                    <a:pt x="1436" y="912"/>
                  </a:lnTo>
                  <a:lnTo>
                    <a:pt x="1444" y="876"/>
                  </a:lnTo>
                  <a:lnTo>
                    <a:pt x="1451" y="840"/>
                  </a:lnTo>
                  <a:lnTo>
                    <a:pt x="1456" y="805"/>
                  </a:lnTo>
                  <a:lnTo>
                    <a:pt x="1457" y="767"/>
                  </a:lnTo>
                  <a:lnTo>
                    <a:pt x="1459" y="729"/>
                  </a:lnTo>
                  <a:lnTo>
                    <a:pt x="1449" y="729"/>
                  </a:lnTo>
                  <a:lnTo>
                    <a:pt x="1448" y="694"/>
                  </a:lnTo>
                  <a:lnTo>
                    <a:pt x="1444" y="656"/>
                  </a:lnTo>
                  <a:lnTo>
                    <a:pt x="1440" y="620"/>
                  </a:lnTo>
                  <a:lnTo>
                    <a:pt x="1435" y="584"/>
                  </a:lnTo>
                  <a:lnTo>
                    <a:pt x="1426" y="550"/>
                  </a:lnTo>
                  <a:lnTo>
                    <a:pt x="1417" y="516"/>
                  </a:lnTo>
                  <a:lnTo>
                    <a:pt x="1405" y="483"/>
                  </a:lnTo>
                  <a:lnTo>
                    <a:pt x="1392" y="451"/>
                  </a:lnTo>
                  <a:lnTo>
                    <a:pt x="1378" y="418"/>
                  </a:lnTo>
                  <a:lnTo>
                    <a:pt x="1361" y="387"/>
                  </a:lnTo>
                  <a:lnTo>
                    <a:pt x="1345" y="358"/>
                  </a:lnTo>
                  <a:lnTo>
                    <a:pt x="1325" y="328"/>
                  </a:lnTo>
                  <a:lnTo>
                    <a:pt x="1306" y="299"/>
                  </a:lnTo>
                  <a:lnTo>
                    <a:pt x="1285" y="273"/>
                  </a:lnTo>
                  <a:lnTo>
                    <a:pt x="1262" y="247"/>
                  </a:lnTo>
                  <a:lnTo>
                    <a:pt x="1237" y="221"/>
                  </a:lnTo>
                  <a:lnTo>
                    <a:pt x="1213" y="198"/>
                  </a:lnTo>
                  <a:lnTo>
                    <a:pt x="1187" y="175"/>
                  </a:lnTo>
                  <a:lnTo>
                    <a:pt x="1159" y="154"/>
                  </a:lnTo>
                  <a:lnTo>
                    <a:pt x="1131" y="133"/>
                  </a:lnTo>
                  <a:lnTo>
                    <a:pt x="1102" y="115"/>
                  </a:lnTo>
                  <a:lnTo>
                    <a:pt x="1073" y="97"/>
                  </a:lnTo>
                  <a:lnTo>
                    <a:pt x="1042" y="82"/>
                  </a:lnTo>
                  <a:lnTo>
                    <a:pt x="1009" y="67"/>
                  </a:lnTo>
                  <a:lnTo>
                    <a:pt x="976" y="54"/>
                  </a:lnTo>
                  <a:lnTo>
                    <a:pt x="942" y="43"/>
                  </a:lnTo>
                  <a:lnTo>
                    <a:pt x="910" y="33"/>
                  </a:lnTo>
                  <a:lnTo>
                    <a:pt x="874" y="25"/>
                  </a:lnTo>
                  <a:lnTo>
                    <a:pt x="838" y="18"/>
                  </a:lnTo>
                  <a:lnTo>
                    <a:pt x="802" y="13"/>
                  </a:lnTo>
                  <a:lnTo>
                    <a:pt x="766" y="12"/>
                  </a:lnTo>
                  <a:lnTo>
                    <a:pt x="729" y="10"/>
                  </a:lnTo>
                  <a:lnTo>
                    <a:pt x="693" y="12"/>
                  </a:lnTo>
                  <a:lnTo>
                    <a:pt x="655" y="13"/>
                  </a:lnTo>
                  <a:lnTo>
                    <a:pt x="619" y="18"/>
                  </a:lnTo>
                  <a:lnTo>
                    <a:pt x="583" y="25"/>
                  </a:lnTo>
                  <a:lnTo>
                    <a:pt x="549" y="33"/>
                  </a:lnTo>
                  <a:lnTo>
                    <a:pt x="515" y="43"/>
                  </a:lnTo>
                  <a:lnTo>
                    <a:pt x="482" y="54"/>
                  </a:lnTo>
                  <a:lnTo>
                    <a:pt x="450" y="67"/>
                  </a:lnTo>
                  <a:lnTo>
                    <a:pt x="417" y="82"/>
                  </a:lnTo>
                  <a:lnTo>
                    <a:pt x="386" y="97"/>
                  </a:lnTo>
                  <a:lnTo>
                    <a:pt x="355" y="115"/>
                  </a:lnTo>
                  <a:lnTo>
                    <a:pt x="327" y="133"/>
                  </a:lnTo>
                  <a:lnTo>
                    <a:pt x="298" y="154"/>
                  </a:lnTo>
                  <a:lnTo>
                    <a:pt x="272" y="175"/>
                  </a:lnTo>
                  <a:lnTo>
                    <a:pt x="246" y="198"/>
                  </a:lnTo>
                  <a:lnTo>
                    <a:pt x="220" y="221"/>
                  </a:lnTo>
                  <a:lnTo>
                    <a:pt x="197" y="247"/>
                  </a:lnTo>
                  <a:lnTo>
                    <a:pt x="174" y="273"/>
                  </a:lnTo>
                  <a:lnTo>
                    <a:pt x="153" y="299"/>
                  </a:lnTo>
                  <a:lnTo>
                    <a:pt x="132" y="328"/>
                  </a:lnTo>
                  <a:lnTo>
                    <a:pt x="114" y="358"/>
                  </a:lnTo>
                  <a:lnTo>
                    <a:pt x="96" y="387"/>
                  </a:lnTo>
                  <a:lnTo>
                    <a:pt x="81" y="418"/>
                  </a:lnTo>
                  <a:lnTo>
                    <a:pt x="66" y="451"/>
                  </a:lnTo>
                  <a:lnTo>
                    <a:pt x="53" y="483"/>
                  </a:lnTo>
                  <a:lnTo>
                    <a:pt x="42" y="516"/>
                  </a:lnTo>
                  <a:lnTo>
                    <a:pt x="32" y="550"/>
                  </a:lnTo>
                  <a:lnTo>
                    <a:pt x="24" y="584"/>
                  </a:lnTo>
                  <a:lnTo>
                    <a:pt x="17" y="620"/>
                  </a:lnTo>
                  <a:lnTo>
                    <a:pt x="13" y="656"/>
                  </a:lnTo>
                  <a:lnTo>
                    <a:pt x="11" y="694"/>
                  </a:lnTo>
                  <a:lnTo>
                    <a:pt x="9" y="729"/>
                  </a:lnTo>
                  <a:lnTo>
                    <a:pt x="11" y="767"/>
                  </a:lnTo>
                  <a:lnTo>
                    <a:pt x="13" y="803"/>
                  </a:lnTo>
                  <a:lnTo>
                    <a:pt x="17" y="839"/>
                  </a:lnTo>
                  <a:lnTo>
                    <a:pt x="24" y="875"/>
                  </a:lnTo>
                  <a:lnTo>
                    <a:pt x="32" y="909"/>
                  </a:lnTo>
                  <a:lnTo>
                    <a:pt x="42" y="943"/>
                  </a:lnTo>
                  <a:lnTo>
                    <a:pt x="53" y="977"/>
                  </a:lnTo>
                  <a:lnTo>
                    <a:pt x="66" y="1010"/>
                  </a:lnTo>
                  <a:lnTo>
                    <a:pt x="81" y="1041"/>
                  </a:lnTo>
                  <a:lnTo>
                    <a:pt x="96" y="1072"/>
                  </a:lnTo>
                  <a:lnTo>
                    <a:pt x="114" y="1103"/>
                  </a:lnTo>
                  <a:lnTo>
                    <a:pt x="132" y="1132"/>
                  </a:lnTo>
                  <a:lnTo>
                    <a:pt x="153" y="1160"/>
                  </a:lnTo>
                  <a:lnTo>
                    <a:pt x="174" y="1188"/>
                  </a:lnTo>
                  <a:lnTo>
                    <a:pt x="197" y="1214"/>
                  </a:lnTo>
                  <a:lnTo>
                    <a:pt x="220" y="1238"/>
                  </a:lnTo>
                  <a:lnTo>
                    <a:pt x="246" y="1263"/>
                  </a:lnTo>
                  <a:lnTo>
                    <a:pt x="272" y="1286"/>
                  </a:lnTo>
                  <a:lnTo>
                    <a:pt x="298" y="1307"/>
                  </a:lnTo>
                  <a:lnTo>
                    <a:pt x="327" y="1326"/>
                  </a:lnTo>
                  <a:lnTo>
                    <a:pt x="355" y="1344"/>
                  </a:lnTo>
                  <a:lnTo>
                    <a:pt x="386" y="1362"/>
                  </a:lnTo>
                  <a:lnTo>
                    <a:pt x="417" y="1379"/>
                  </a:lnTo>
                  <a:lnTo>
                    <a:pt x="450" y="1393"/>
                  </a:lnTo>
                  <a:lnTo>
                    <a:pt x="482" y="1406"/>
                  </a:lnTo>
                  <a:lnTo>
                    <a:pt x="515" y="1416"/>
                  </a:lnTo>
                  <a:lnTo>
                    <a:pt x="549" y="1426"/>
                  </a:lnTo>
                  <a:lnTo>
                    <a:pt x="583" y="1434"/>
                  </a:lnTo>
                  <a:lnTo>
                    <a:pt x="619" y="1441"/>
                  </a:lnTo>
                  <a:lnTo>
                    <a:pt x="655" y="1446"/>
                  </a:lnTo>
                  <a:lnTo>
                    <a:pt x="693" y="1449"/>
                  </a:lnTo>
                  <a:lnTo>
                    <a:pt x="729" y="1449"/>
                  </a:lnTo>
                  <a:lnTo>
                    <a:pt x="766" y="1449"/>
                  </a:lnTo>
                  <a:lnTo>
                    <a:pt x="802" y="1446"/>
                  </a:lnTo>
                  <a:lnTo>
                    <a:pt x="838" y="1441"/>
                  </a:lnTo>
                  <a:lnTo>
                    <a:pt x="874" y="1434"/>
                  </a:lnTo>
                  <a:lnTo>
                    <a:pt x="910" y="1426"/>
                  </a:lnTo>
                  <a:lnTo>
                    <a:pt x="942" y="1416"/>
                  </a:lnTo>
                  <a:lnTo>
                    <a:pt x="976" y="1406"/>
                  </a:lnTo>
                  <a:lnTo>
                    <a:pt x="1009" y="1393"/>
                  </a:lnTo>
                  <a:lnTo>
                    <a:pt x="1042" y="1379"/>
                  </a:lnTo>
                  <a:lnTo>
                    <a:pt x="1073" y="1362"/>
                  </a:lnTo>
                  <a:lnTo>
                    <a:pt x="1102" y="1344"/>
                  </a:lnTo>
                  <a:lnTo>
                    <a:pt x="1131" y="1326"/>
                  </a:lnTo>
                  <a:lnTo>
                    <a:pt x="1159" y="1307"/>
                  </a:lnTo>
                  <a:lnTo>
                    <a:pt x="1187" y="1286"/>
                  </a:lnTo>
                  <a:lnTo>
                    <a:pt x="1213" y="1263"/>
                  </a:lnTo>
                  <a:lnTo>
                    <a:pt x="1237" y="1238"/>
                  </a:lnTo>
                  <a:lnTo>
                    <a:pt x="1262" y="1214"/>
                  </a:lnTo>
                  <a:lnTo>
                    <a:pt x="1285" y="1188"/>
                  </a:lnTo>
                  <a:lnTo>
                    <a:pt x="1306" y="1160"/>
                  </a:lnTo>
                  <a:lnTo>
                    <a:pt x="1325" y="1132"/>
                  </a:lnTo>
                  <a:lnTo>
                    <a:pt x="1345" y="1103"/>
                  </a:lnTo>
                  <a:lnTo>
                    <a:pt x="1361" y="1072"/>
                  </a:lnTo>
                  <a:lnTo>
                    <a:pt x="1378" y="1041"/>
                  </a:lnTo>
                  <a:lnTo>
                    <a:pt x="1392" y="1010"/>
                  </a:lnTo>
                  <a:lnTo>
                    <a:pt x="1405" y="977"/>
                  </a:lnTo>
                  <a:lnTo>
                    <a:pt x="1417" y="943"/>
                  </a:lnTo>
                  <a:lnTo>
                    <a:pt x="1426" y="909"/>
                  </a:lnTo>
                  <a:lnTo>
                    <a:pt x="1435" y="875"/>
                  </a:lnTo>
                  <a:lnTo>
                    <a:pt x="1440" y="839"/>
                  </a:lnTo>
                  <a:lnTo>
                    <a:pt x="1444" y="803"/>
                  </a:lnTo>
                  <a:lnTo>
                    <a:pt x="1448" y="767"/>
                  </a:lnTo>
                  <a:lnTo>
                    <a:pt x="1449" y="729"/>
                  </a:lnTo>
                  <a:lnTo>
                    <a:pt x="1459" y="729"/>
                  </a:lnTo>
                  <a:close/>
                </a:path>
              </a:pathLst>
            </a:custGeom>
            <a:solidFill>
              <a:srgbClr val="73C7FF"/>
            </a:solidFill>
            <a:ln w="9525">
              <a:noFill/>
              <a:round/>
              <a:headEnd/>
              <a:tailEnd/>
            </a:ln>
          </p:spPr>
          <p:txBody>
            <a:bodyPr/>
            <a:lstStyle/>
            <a:p>
              <a:endParaRPr lang="en-US"/>
            </a:p>
          </p:txBody>
        </p:sp>
        <p:sp>
          <p:nvSpPr>
            <p:cNvPr id="50249" name="Freeform 73"/>
            <p:cNvSpPr>
              <a:spLocks/>
            </p:cNvSpPr>
            <p:nvPr/>
          </p:nvSpPr>
          <p:spPr bwMode="auto">
            <a:xfrm>
              <a:off x="2837747" y="2098653"/>
              <a:ext cx="2046111" cy="2300288"/>
            </a:xfrm>
            <a:custGeom>
              <a:avLst/>
              <a:gdLst>
                <a:gd name="T0" fmla="*/ 2147483647 w 1450"/>
                <a:gd name="T1" fmla="*/ 2147483647 h 1449"/>
                <a:gd name="T2" fmla="*/ 2147483647 w 1450"/>
                <a:gd name="T3" fmla="*/ 2147483647 h 1449"/>
                <a:gd name="T4" fmla="*/ 2147483647 w 1450"/>
                <a:gd name="T5" fmla="*/ 2147483647 h 1449"/>
                <a:gd name="T6" fmla="*/ 2147483647 w 1450"/>
                <a:gd name="T7" fmla="*/ 2147483647 h 1449"/>
                <a:gd name="T8" fmla="*/ 2147483647 w 1450"/>
                <a:gd name="T9" fmla="*/ 2147483647 h 1449"/>
                <a:gd name="T10" fmla="*/ 2147483647 w 1450"/>
                <a:gd name="T11" fmla="*/ 2147483647 h 1449"/>
                <a:gd name="T12" fmla="*/ 2147483647 w 1450"/>
                <a:gd name="T13" fmla="*/ 2147483647 h 1449"/>
                <a:gd name="T14" fmla="*/ 2147483647 w 1450"/>
                <a:gd name="T15" fmla="*/ 2147483647 h 1449"/>
                <a:gd name="T16" fmla="*/ 2147483647 w 1450"/>
                <a:gd name="T17" fmla="*/ 2147483647 h 1449"/>
                <a:gd name="T18" fmla="*/ 2147483647 w 1450"/>
                <a:gd name="T19" fmla="*/ 2147483647 h 1449"/>
                <a:gd name="T20" fmla="*/ 2147483647 w 1450"/>
                <a:gd name="T21" fmla="*/ 2147483647 h 1449"/>
                <a:gd name="T22" fmla="*/ 2147483647 w 1450"/>
                <a:gd name="T23" fmla="*/ 2147483647 h 1449"/>
                <a:gd name="T24" fmla="*/ 0 w 1450"/>
                <a:gd name="T25" fmla="*/ 2147483647 h 1449"/>
                <a:gd name="T26" fmla="*/ 2147483647 w 1450"/>
                <a:gd name="T27" fmla="*/ 2147483647 h 1449"/>
                <a:gd name="T28" fmla="*/ 2147483647 w 1450"/>
                <a:gd name="T29" fmla="*/ 2147483647 h 1449"/>
                <a:gd name="T30" fmla="*/ 2147483647 w 1450"/>
                <a:gd name="T31" fmla="*/ 2147483647 h 1449"/>
                <a:gd name="T32" fmla="*/ 2147483647 w 1450"/>
                <a:gd name="T33" fmla="*/ 2147483647 h 1449"/>
                <a:gd name="T34" fmla="*/ 2147483647 w 1450"/>
                <a:gd name="T35" fmla="*/ 2147483647 h 1449"/>
                <a:gd name="T36" fmla="*/ 2147483647 w 1450"/>
                <a:gd name="T37" fmla="*/ 2147483647 h 1449"/>
                <a:gd name="T38" fmla="*/ 2147483647 w 1450"/>
                <a:gd name="T39" fmla="*/ 2147483647 h 1449"/>
                <a:gd name="T40" fmla="*/ 2147483647 w 1450"/>
                <a:gd name="T41" fmla="*/ 2147483647 h 1449"/>
                <a:gd name="T42" fmla="*/ 2147483647 w 1450"/>
                <a:gd name="T43" fmla="*/ 2147483647 h 1449"/>
                <a:gd name="T44" fmla="*/ 2147483647 w 1450"/>
                <a:gd name="T45" fmla="*/ 2147483647 h 1449"/>
                <a:gd name="T46" fmla="*/ 2147483647 w 1450"/>
                <a:gd name="T47" fmla="*/ 2147483647 h 1449"/>
                <a:gd name="T48" fmla="*/ 2147483647 w 1450"/>
                <a:gd name="T49" fmla="*/ 2147483647 h 1449"/>
                <a:gd name="T50" fmla="*/ 2147483647 w 1450"/>
                <a:gd name="T51" fmla="*/ 2147483647 h 1449"/>
                <a:gd name="T52" fmla="*/ 2147483647 w 1450"/>
                <a:gd name="T53" fmla="*/ 2147483647 h 1449"/>
                <a:gd name="T54" fmla="*/ 2147483647 w 1450"/>
                <a:gd name="T55" fmla="*/ 2147483647 h 1449"/>
                <a:gd name="T56" fmla="*/ 2147483647 w 1450"/>
                <a:gd name="T57" fmla="*/ 2147483647 h 1449"/>
                <a:gd name="T58" fmla="*/ 2147483647 w 1450"/>
                <a:gd name="T59" fmla="*/ 2147483647 h 1449"/>
                <a:gd name="T60" fmla="*/ 2147483647 w 1450"/>
                <a:gd name="T61" fmla="*/ 2147483647 h 1449"/>
                <a:gd name="T62" fmla="*/ 2147483647 w 1450"/>
                <a:gd name="T63" fmla="*/ 2147483647 h 1449"/>
                <a:gd name="T64" fmla="*/ 2147483647 w 1450"/>
                <a:gd name="T65" fmla="*/ 2147483647 h 1449"/>
                <a:gd name="T66" fmla="*/ 2147483647 w 1450"/>
                <a:gd name="T67" fmla="*/ 2147483647 h 1449"/>
                <a:gd name="T68" fmla="*/ 2147483647 w 1450"/>
                <a:gd name="T69" fmla="*/ 2147483647 h 1449"/>
                <a:gd name="T70" fmla="*/ 2147483647 w 1450"/>
                <a:gd name="T71" fmla="*/ 2147483647 h 1449"/>
                <a:gd name="T72" fmla="*/ 2147483647 w 1450"/>
                <a:gd name="T73" fmla="*/ 2147483647 h 1449"/>
                <a:gd name="T74" fmla="*/ 2147483647 w 1450"/>
                <a:gd name="T75" fmla="*/ 2147483647 h 1449"/>
                <a:gd name="T76" fmla="*/ 2147483647 w 1450"/>
                <a:gd name="T77" fmla="*/ 2147483647 h 1449"/>
                <a:gd name="T78" fmla="*/ 2147483647 w 1450"/>
                <a:gd name="T79" fmla="*/ 2147483647 h 1449"/>
                <a:gd name="T80" fmla="*/ 2147483647 w 1450"/>
                <a:gd name="T81" fmla="*/ 2147483647 h 1449"/>
                <a:gd name="T82" fmla="*/ 2147483647 w 1450"/>
                <a:gd name="T83" fmla="*/ 2147483647 h 1449"/>
                <a:gd name="T84" fmla="*/ 2147483647 w 1450"/>
                <a:gd name="T85" fmla="*/ 2147483647 h 1449"/>
                <a:gd name="T86" fmla="*/ 2147483647 w 1450"/>
                <a:gd name="T87" fmla="*/ 2147483647 h 1449"/>
                <a:gd name="T88" fmla="*/ 2147483647 w 1450"/>
                <a:gd name="T89" fmla="*/ 2147483647 h 1449"/>
                <a:gd name="T90" fmla="*/ 2147483647 w 1450"/>
                <a:gd name="T91" fmla="*/ 2147483647 h 1449"/>
                <a:gd name="T92" fmla="*/ 2147483647 w 1450"/>
                <a:gd name="T93" fmla="*/ 2147483647 h 1449"/>
                <a:gd name="T94" fmla="*/ 2147483647 w 1450"/>
                <a:gd name="T95" fmla="*/ 2147483647 h 1449"/>
                <a:gd name="T96" fmla="*/ 2147483647 w 1450"/>
                <a:gd name="T97" fmla="*/ 2147483647 h 1449"/>
                <a:gd name="T98" fmla="*/ 2147483647 w 1450"/>
                <a:gd name="T99" fmla="*/ 2147483647 h 1449"/>
                <a:gd name="T100" fmla="*/ 2147483647 w 1450"/>
                <a:gd name="T101" fmla="*/ 2147483647 h 14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50"/>
                <a:gd name="T154" fmla="*/ 0 h 1449"/>
                <a:gd name="T155" fmla="*/ 1450 w 1450"/>
                <a:gd name="T156" fmla="*/ 1449 h 144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50" h="1449">
                  <a:moveTo>
                    <a:pt x="1450" y="724"/>
                  </a:moveTo>
                  <a:lnTo>
                    <a:pt x="1449" y="687"/>
                  </a:lnTo>
                  <a:lnTo>
                    <a:pt x="1445" y="651"/>
                  </a:lnTo>
                  <a:lnTo>
                    <a:pt x="1442" y="615"/>
                  </a:lnTo>
                  <a:lnTo>
                    <a:pt x="1436" y="579"/>
                  </a:lnTo>
                  <a:lnTo>
                    <a:pt x="1427" y="543"/>
                  </a:lnTo>
                  <a:lnTo>
                    <a:pt x="1418" y="509"/>
                  </a:lnTo>
                  <a:lnTo>
                    <a:pt x="1406" y="475"/>
                  </a:lnTo>
                  <a:lnTo>
                    <a:pt x="1393" y="442"/>
                  </a:lnTo>
                  <a:lnTo>
                    <a:pt x="1378" y="411"/>
                  </a:lnTo>
                  <a:lnTo>
                    <a:pt x="1362" y="379"/>
                  </a:lnTo>
                  <a:lnTo>
                    <a:pt x="1344" y="349"/>
                  </a:lnTo>
                  <a:lnTo>
                    <a:pt x="1326" y="320"/>
                  </a:lnTo>
                  <a:lnTo>
                    <a:pt x="1305" y="291"/>
                  </a:lnTo>
                  <a:lnTo>
                    <a:pt x="1284" y="265"/>
                  </a:lnTo>
                  <a:lnTo>
                    <a:pt x="1261" y="238"/>
                  </a:lnTo>
                  <a:lnTo>
                    <a:pt x="1238" y="212"/>
                  </a:lnTo>
                  <a:lnTo>
                    <a:pt x="1212" y="188"/>
                  </a:lnTo>
                  <a:lnTo>
                    <a:pt x="1186" y="165"/>
                  </a:lnTo>
                  <a:lnTo>
                    <a:pt x="1158" y="144"/>
                  </a:lnTo>
                  <a:lnTo>
                    <a:pt x="1131" y="124"/>
                  </a:lnTo>
                  <a:lnTo>
                    <a:pt x="1101" y="105"/>
                  </a:lnTo>
                  <a:lnTo>
                    <a:pt x="1070" y="88"/>
                  </a:lnTo>
                  <a:lnTo>
                    <a:pt x="1039" y="72"/>
                  </a:lnTo>
                  <a:lnTo>
                    <a:pt x="1007" y="57"/>
                  </a:lnTo>
                  <a:lnTo>
                    <a:pt x="974" y="44"/>
                  </a:lnTo>
                  <a:lnTo>
                    <a:pt x="940" y="33"/>
                  </a:lnTo>
                  <a:lnTo>
                    <a:pt x="906" y="23"/>
                  </a:lnTo>
                  <a:lnTo>
                    <a:pt x="871" y="15"/>
                  </a:lnTo>
                  <a:lnTo>
                    <a:pt x="835" y="8"/>
                  </a:lnTo>
                  <a:lnTo>
                    <a:pt x="800" y="4"/>
                  </a:lnTo>
                  <a:lnTo>
                    <a:pt x="762" y="2"/>
                  </a:lnTo>
                  <a:lnTo>
                    <a:pt x="725" y="0"/>
                  </a:lnTo>
                  <a:lnTo>
                    <a:pt x="687" y="2"/>
                  </a:lnTo>
                  <a:lnTo>
                    <a:pt x="651" y="4"/>
                  </a:lnTo>
                  <a:lnTo>
                    <a:pt x="615" y="8"/>
                  </a:lnTo>
                  <a:lnTo>
                    <a:pt x="579" y="15"/>
                  </a:lnTo>
                  <a:lnTo>
                    <a:pt x="543" y="23"/>
                  </a:lnTo>
                  <a:lnTo>
                    <a:pt x="509" y="33"/>
                  </a:lnTo>
                  <a:lnTo>
                    <a:pt x="475" y="44"/>
                  </a:lnTo>
                  <a:lnTo>
                    <a:pt x="442" y="57"/>
                  </a:lnTo>
                  <a:lnTo>
                    <a:pt x="411" y="72"/>
                  </a:lnTo>
                  <a:lnTo>
                    <a:pt x="379" y="88"/>
                  </a:lnTo>
                  <a:lnTo>
                    <a:pt x="349" y="105"/>
                  </a:lnTo>
                  <a:lnTo>
                    <a:pt x="320" y="124"/>
                  </a:lnTo>
                  <a:lnTo>
                    <a:pt x="291" y="144"/>
                  </a:lnTo>
                  <a:lnTo>
                    <a:pt x="265" y="165"/>
                  </a:lnTo>
                  <a:lnTo>
                    <a:pt x="237" y="188"/>
                  </a:lnTo>
                  <a:lnTo>
                    <a:pt x="212" y="212"/>
                  </a:lnTo>
                  <a:lnTo>
                    <a:pt x="188" y="238"/>
                  </a:lnTo>
                  <a:lnTo>
                    <a:pt x="165" y="265"/>
                  </a:lnTo>
                  <a:lnTo>
                    <a:pt x="144" y="291"/>
                  </a:lnTo>
                  <a:lnTo>
                    <a:pt x="124" y="320"/>
                  </a:lnTo>
                  <a:lnTo>
                    <a:pt x="105" y="349"/>
                  </a:lnTo>
                  <a:lnTo>
                    <a:pt x="87" y="379"/>
                  </a:lnTo>
                  <a:lnTo>
                    <a:pt x="72" y="411"/>
                  </a:lnTo>
                  <a:lnTo>
                    <a:pt x="58" y="442"/>
                  </a:lnTo>
                  <a:lnTo>
                    <a:pt x="44" y="475"/>
                  </a:lnTo>
                  <a:lnTo>
                    <a:pt x="33" y="509"/>
                  </a:lnTo>
                  <a:lnTo>
                    <a:pt x="23" y="543"/>
                  </a:lnTo>
                  <a:lnTo>
                    <a:pt x="15" y="579"/>
                  </a:lnTo>
                  <a:lnTo>
                    <a:pt x="9" y="615"/>
                  </a:lnTo>
                  <a:lnTo>
                    <a:pt x="4" y="651"/>
                  </a:lnTo>
                  <a:lnTo>
                    <a:pt x="0" y="687"/>
                  </a:lnTo>
                  <a:lnTo>
                    <a:pt x="0" y="724"/>
                  </a:lnTo>
                  <a:lnTo>
                    <a:pt x="0" y="762"/>
                  </a:lnTo>
                  <a:lnTo>
                    <a:pt x="4" y="800"/>
                  </a:lnTo>
                  <a:lnTo>
                    <a:pt x="9" y="835"/>
                  </a:lnTo>
                  <a:lnTo>
                    <a:pt x="15" y="871"/>
                  </a:lnTo>
                  <a:lnTo>
                    <a:pt x="23" y="906"/>
                  </a:lnTo>
                  <a:lnTo>
                    <a:pt x="33" y="940"/>
                  </a:lnTo>
                  <a:lnTo>
                    <a:pt x="44" y="974"/>
                  </a:lnTo>
                  <a:lnTo>
                    <a:pt x="58" y="1007"/>
                  </a:lnTo>
                  <a:lnTo>
                    <a:pt x="72" y="1039"/>
                  </a:lnTo>
                  <a:lnTo>
                    <a:pt x="87" y="1070"/>
                  </a:lnTo>
                  <a:lnTo>
                    <a:pt x="105" y="1101"/>
                  </a:lnTo>
                  <a:lnTo>
                    <a:pt x="124" y="1131"/>
                  </a:lnTo>
                  <a:lnTo>
                    <a:pt x="144" y="1158"/>
                  </a:lnTo>
                  <a:lnTo>
                    <a:pt x="165" y="1186"/>
                  </a:lnTo>
                  <a:lnTo>
                    <a:pt x="188" y="1212"/>
                  </a:lnTo>
                  <a:lnTo>
                    <a:pt x="212" y="1237"/>
                  </a:lnTo>
                  <a:lnTo>
                    <a:pt x="237" y="1261"/>
                  </a:lnTo>
                  <a:lnTo>
                    <a:pt x="265" y="1284"/>
                  </a:lnTo>
                  <a:lnTo>
                    <a:pt x="291" y="1305"/>
                  </a:lnTo>
                  <a:lnTo>
                    <a:pt x="320" y="1326"/>
                  </a:lnTo>
                  <a:lnTo>
                    <a:pt x="349" y="1344"/>
                  </a:lnTo>
                  <a:lnTo>
                    <a:pt x="379" y="1362"/>
                  </a:lnTo>
                  <a:lnTo>
                    <a:pt x="411" y="1379"/>
                  </a:lnTo>
                  <a:lnTo>
                    <a:pt x="442" y="1393"/>
                  </a:lnTo>
                  <a:lnTo>
                    <a:pt x="475" y="1406"/>
                  </a:lnTo>
                  <a:lnTo>
                    <a:pt x="509" y="1416"/>
                  </a:lnTo>
                  <a:lnTo>
                    <a:pt x="543" y="1426"/>
                  </a:lnTo>
                  <a:lnTo>
                    <a:pt x="579" y="1434"/>
                  </a:lnTo>
                  <a:lnTo>
                    <a:pt x="615" y="1441"/>
                  </a:lnTo>
                  <a:lnTo>
                    <a:pt x="651" y="1445"/>
                  </a:lnTo>
                  <a:lnTo>
                    <a:pt x="687" y="1449"/>
                  </a:lnTo>
                  <a:lnTo>
                    <a:pt x="725" y="1449"/>
                  </a:lnTo>
                  <a:lnTo>
                    <a:pt x="762" y="1449"/>
                  </a:lnTo>
                  <a:lnTo>
                    <a:pt x="800" y="1445"/>
                  </a:lnTo>
                  <a:lnTo>
                    <a:pt x="835" y="1441"/>
                  </a:lnTo>
                  <a:lnTo>
                    <a:pt x="871" y="1434"/>
                  </a:lnTo>
                  <a:lnTo>
                    <a:pt x="906" y="1426"/>
                  </a:lnTo>
                  <a:lnTo>
                    <a:pt x="940" y="1416"/>
                  </a:lnTo>
                  <a:lnTo>
                    <a:pt x="974" y="1406"/>
                  </a:lnTo>
                  <a:lnTo>
                    <a:pt x="1007" y="1393"/>
                  </a:lnTo>
                  <a:lnTo>
                    <a:pt x="1039" y="1379"/>
                  </a:lnTo>
                  <a:lnTo>
                    <a:pt x="1070" y="1362"/>
                  </a:lnTo>
                  <a:lnTo>
                    <a:pt x="1101" y="1344"/>
                  </a:lnTo>
                  <a:lnTo>
                    <a:pt x="1131" y="1326"/>
                  </a:lnTo>
                  <a:lnTo>
                    <a:pt x="1158" y="1305"/>
                  </a:lnTo>
                  <a:lnTo>
                    <a:pt x="1186" y="1284"/>
                  </a:lnTo>
                  <a:lnTo>
                    <a:pt x="1212" y="1261"/>
                  </a:lnTo>
                  <a:lnTo>
                    <a:pt x="1238" y="1237"/>
                  </a:lnTo>
                  <a:lnTo>
                    <a:pt x="1261" y="1212"/>
                  </a:lnTo>
                  <a:lnTo>
                    <a:pt x="1284" y="1186"/>
                  </a:lnTo>
                  <a:lnTo>
                    <a:pt x="1305" y="1158"/>
                  </a:lnTo>
                  <a:lnTo>
                    <a:pt x="1326" y="1131"/>
                  </a:lnTo>
                  <a:lnTo>
                    <a:pt x="1344" y="1101"/>
                  </a:lnTo>
                  <a:lnTo>
                    <a:pt x="1362" y="1070"/>
                  </a:lnTo>
                  <a:lnTo>
                    <a:pt x="1378" y="1039"/>
                  </a:lnTo>
                  <a:lnTo>
                    <a:pt x="1393" y="1007"/>
                  </a:lnTo>
                  <a:lnTo>
                    <a:pt x="1406" y="974"/>
                  </a:lnTo>
                  <a:lnTo>
                    <a:pt x="1418" y="940"/>
                  </a:lnTo>
                  <a:lnTo>
                    <a:pt x="1427" y="906"/>
                  </a:lnTo>
                  <a:lnTo>
                    <a:pt x="1436" y="871"/>
                  </a:lnTo>
                  <a:lnTo>
                    <a:pt x="1442" y="835"/>
                  </a:lnTo>
                  <a:lnTo>
                    <a:pt x="1445" y="800"/>
                  </a:lnTo>
                  <a:lnTo>
                    <a:pt x="1449" y="762"/>
                  </a:lnTo>
                  <a:lnTo>
                    <a:pt x="1450" y="724"/>
                  </a:lnTo>
                  <a:lnTo>
                    <a:pt x="1439" y="724"/>
                  </a:lnTo>
                  <a:lnTo>
                    <a:pt x="1439" y="689"/>
                  </a:lnTo>
                  <a:lnTo>
                    <a:pt x="1436" y="651"/>
                  </a:lnTo>
                  <a:lnTo>
                    <a:pt x="1431" y="617"/>
                  </a:lnTo>
                  <a:lnTo>
                    <a:pt x="1424" y="581"/>
                  </a:lnTo>
                  <a:lnTo>
                    <a:pt x="1418" y="547"/>
                  </a:lnTo>
                  <a:lnTo>
                    <a:pt x="1408" y="512"/>
                  </a:lnTo>
                  <a:lnTo>
                    <a:pt x="1396" y="480"/>
                  </a:lnTo>
                  <a:lnTo>
                    <a:pt x="1383" y="447"/>
                  </a:lnTo>
                  <a:lnTo>
                    <a:pt x="1369" y="415"/>
                  </a:lnTo>
                  <a:lnTo>
                    <a:pt x="1354" y="384"/>
                  </a:lnTo>
                  <a:lnTo>
                    <a:pt x="1336" y="354"/>
                  </a:lnTo>
                  <a:lnTo>
                    <a:pt x="1318" y="325"/>
                  </a:lnTo>
                  <a:lnTo>
                    <a:pt x="1297" y="297"/>
                  </a:lnTo>
                  <a:lnTo>
                    <a:pt x="1276" y="271"/>
                  </a:lnTo>
                  <a:lnTo>
                    <a:pt x="1255" y="245"/>
                  </a:lnTo>
                  <a:lnTo>
                    <a:pt x="1230" y="220"/>
                  </a:lnTo>
                  <a:lnTo>
                    <a:pt x="1206" y="196"/>
                  </a:lnTo>
                  <a:lnTo>
                    <a:pt x="1179" y="173"/>
                  </a:lnTo>
                  <a:lnTo>
                    <a:pt x="1152" y="152"/>
                  </a:lnTo>
                  <a:lnTo>
                    <a:pt x="1124" y="132"/>
                  </a:lnTo>
                  <a:lnTo>
                    <a:pt x="1095" y="114"/>
                  </a:lnTo>
                  <a:lnTo>
                    <a:pt x="1065" y="97"/>
                  </a:lnTo>
                  <a:lnTo>
                    <a:pt x="1034" y="80"/>
                  </a:lnTo>
                  <a:lnTo>
                    <a:pt x="1003" y="67"/>
                  </a:lnTo>
                  <a:lnTo>
                    <a:pt x="971" y="54"/>
                  </a:lnTo>
                  <a:lnTo>
                    <a:pt x="938" y="43"/>
                  </a:lnTo>
                  <a:lnTo>
                    <a:pt x="904" y="33"/>
                  </a:lnTo>
                  <a:lnTo>
                    <a:pt x="870" y="25"/>
                  </a:lnTo>
                  <a:lnTo>
                    <a:pt x="834" y="18"/>
                  </a:lnTo>
                  <a:lnTo>
                    <a:pt x="798" y="15"/>
                  </a:lnTo>
                  <a:lnTo>
                    <a:pt x="762" y="12"/>
                  </a:lnTo>
                  <a:lnTo>
                    <a:pt x="725" y="10"/>
                  </a:lnTo>
                  <a:lnTo>
                    <a:pt x="689" y="12"/>
                  </a:lnTo>
                  <a:lnTo>
                    <a:pt x="651" y="15"/>
                  </a:lnTo>
                  <a:lnTo>
                    <a:pt x="617" y="18"/>
                  </a:lnTo>
                  <a:lnTo>
                    <a:pt x="581" y="25"/>
                  </a:lnTo>
                  <a:lnTo>
                    <a:pt x="547" y="33"/>
                  </a:lnTo>
                  <a:lnTo>
                    <a:pt x="513" y="43"/>
                  </a:lnTo>
                  <a:lnTo>
                    <a:pt x="480" y="54"/>
                  </a:lnTo>
                  <a:lnTo>
                    <a:pt x="447" y="67"/>
                  </a:lnTo>
                  <a:lnTo>
                    <a:pt x="415" y="80"/>
                  </a:lnTo>
                  <a:lnTo>
                    <a:pt x="384" y="97"/>
                  </a:lnTo>
                  <a:lnTo>
                    <a:pt x="354" y="114"/>
                  </a:lnTo>
                  <a:lnTo>
                    <a:pt x="325" y="132"/>
                  </a:lnTo>
                  <a:lnTo>
                    <a:pt x="297" y="152"/>
                  </a:lnTo>
                  <a:lnTo>
                    <a:pt x="271" y="173"/>
                  </a:lnTo>
                  <a:lnTo>
                    <a:pt x="245" y="196"/>
                  </a:lnTo>
                  <a:lnTo>
                    <a:pt x="221" y="220"/>
                  </a:lnTo>
                  <a:lnTo>
                    <a:pt x="196" y="245"/>
                  </a:lnTo>
                  <a:lnTo>
                    <a:pt x="173" y="271"/>
                  </a:lnTo>
                  <a:lnTo>
                    <a:pt x="152" y="297"/>
                  </a:lnTo>
                  <a:lnTo>
                    <a:pt x="133" y="325"/>
                  </a:lnTo>
                  <a:lnTo>
                    <a:pt x="115" y="354"/>
                  </a:lnTo>
                  <a:lnTo>
                    <a:pt x="97" y="384"/>
                  </a:lnTo>
                  <a:lnTo>
                    <a:pt x="80" y="415"/>
                  </a:lnTo>
                  <a:lnTo>
                    <a:pt x="67" y="447"/>
                  </a:lnTo>
                  <a:lnTo>
                    <a:pt x="54" y="480"/>
                  </a:lnTo>
                  <a:lnTo>
                    <a:pt x="43" y="512"/>
                  </a:lnTo>
                  <a:lnTo>
                    <a:pt x="33" y="547"/>
                  </a:lnTo>
                  <a:lnTo>
                    <a:pt x="25" y="581"/>
                  </a:lnTo>
                  <a:lnTo>
                    <a:pt x="18" y="617"/>
                  </a:lnTo>
                  <a:lnTo>
                    <a:pt x="13" y="651"/>
                  </a:lnTo>
                  <a:lnTo>
                    <a:pt x="12" y="689"/>
                  </a:lnTo>
                  <a:lnTo>
                    <a:pt x="10" y="724"/>
                  </a:lnTo>
                  <a:lnTo>
                    <a:pt x="12" y="762"/>
                  </a:lnTo>
                  <a:lnTo>
                    <a:pt x="13" y="798"/>
                  </a:lnTo>
                  <a:lnTo>
                    <a:pt x="18" y="834"/>
                  </a:lnTo>
                  <a:lnTo>
                    <a:pt x="25" y="868"/>
                  </a:lnTo>
                  <a:lnTo>
                    <a:pt x="33" y="904"/>
                  </a:lnTo>
                  <a:lnTo>
                    <a:pt x="43" y="937"/>
                  </a:lnTo>
                  <a:lnTo>
                    <a:pt x="54" y="971"/>
                  </a:lnTo>
                  <a:lnTo>
                    <a:pt x="67" y="1003"/>
                  </a:lnTo>
                  <a:lnTo>
                    <a:pt x="80" y="1034"/>
                  </a:lnTo>
                  <a:lnTo>
                    <a:pt x="97" y="1065"/>
                  </a:lnTo>
                  <a:lnTo>
                    <a:pt x="115" y="1095"/>
                  </a:lnTo>
                  <a:lnTo>
                    <a:pt x="133" y="1124"/>
                  </a:lnTo>
                  <a:lnTo>
                    <a:pt x="152" y="1152"/>
                  </a:lnTo>
                  <a:lnTo>
                    <a:pt x="173" y="1180"/>
                  </a:lnTo>
                  <a:lnTo>
                    <a:pt x="196" y="1206"/>
                  </a:lnTo>
                  <a:lnTo>
                    <a:pt x="221" y="1230"/>
                  </a:lnTo>
                  <a:lnTo>
                    <a:pt x="245" y="1253"/>
                  </a:lnTo>
                  <a:lnTo>
                    <a:pt x="271" y="1276"/>
                  </a:lnTo>
                  <a:lnTo>
                    <a:pt x="297" y="1297"/>
                  </a:lnTo>
                  <a:lnTo>
                    <a:pt x="325" y="1317"/>
                  </a:lnTo>
                  <a:lnTo>
                    <a:pt x="354" y="1336"/>
                  </a:lnTo>
                  <a:lnTo>
                    <a:pt x="384" y="1352"/>
                  </a:lnTo>
                  <a:lnTo>
                    <a:pt x="415" y="1369"/>
                  </a:lnTo>
                  <a:lnTo>
                    <a:pt x="447" y="1383"/>
                  </a:lnTo>
                  <a:lnTo>
                    <a:pt x="480" y="1397"/>
                  </a:lnTo>
                  <a:lnTo>
                    <a:pt x="513" y="1406"/>
                  </a:lnTo>
                  <a:lnTo>
                    <a:pt x="547" y="1416"/>
                  </a:lnTo>
                  <a:lnTo>
                    <a:pt x="581" y="1424"/>
                  </a:lnTo>
                  <a:lnTo>
                    <a:pt x="617" y="1431"/>
                  </a:lnTo>
                  <a:lnTo>
                    <a:pt x="651" y="1436"/>
                  </a:lnTo>
                  <a:lnTo>
                    <a:pt x="689" y="1439"/>
                  </a:lnTo>
                  <a:lnTo>
                    <a:pt x="725" y="1439"/>
                  </a:lnTo>
                  <a:lnTo>
                    <a:pt x="762" y="1439"/>
                  </a:lnTo>
                  <a:lnTo>
                    <a:pt x="798" y="1436"/>
                  </a:lnTo>
                  <a:lnTo>
                    <a:pt x="834" y="1431"/>
                  </a:lnTo>
                  <a:lnTo>
                    <a:pt x="870" y="1424"/>
                  </a:lnTo>
                  <a:lnTo>
                    <a:pt x="904" y="1416"/>
                  </a:lnTo>
                  <a:lnTo>
                    <a:pt x="938" y="1406"/>
                  </a:lnTo>
                  <a:lnTo>
                    <a:pt x="971" y="1397"/>
                  </a:lnTo>
                  <a:lnTo>
                    <a:pt x="1003" y="1383"/>
                  </a:lnTo>
                  <a:lnTo>
                    <a:pt x="1034" y="1369"/>
                  </a:lnTo>
                  <a:lnTo>
                    <a:pt x="1065" y="1352"/>
                  </a:lnTo>
                  <a:lnTo>
                    <a:pt x="1095" y="1336"/>
                  </a:lnTo>
                  <a:lnTo>
                    <a:pt x="1124" y="1317"/>
                  </a:lnTo>
                  <a:lnTo>
                    <a:pt x="1152" y="1297"/>
                  </a:lnTo>
                  <a:lnTo>
                    <a:pt x="1179" y="1276"/>
                  </a:lnTo>
                  <a:lnTo>
                    <a:pt x="1206" y="1253"/>
                  </a:lnTo>
                  <a:lnTo>
                    <a:pt x="1230" y="1230"/>
                  </a:lnTo>
                  <a:lnTo>
                    <a:pt x="1255" y="1206"/>
                  </a:lnTo>
                  <a:lnTo>
                    <a:pt x="1276" y="1180"/>
                  </a:lnTo>
                  <a:lnTo>
                    <a:pt x="1297" y="1152"/>
                  </a:lnTo>
                  <a:lnTo>
                    <a:pt x="1318" y="1124"/>
                  </a:lnTo>
                  <a:lnTo>
                    <a:pt x="1336" y="1095"/>
                  </a:lnTo>
                  <a:lnTo>
                    <a:pt x="1354" y="1065"/>
                  </a:lnTo>
                  <a:lnTo>
                    <a:pt x="1369" y="1034"/>
                  </a:lnTo>
                  <a:lnTo>
                    <a:pt x="1383" y="1003"/>
                  </a:lnTo>
                  <a:lnTo>
                    <a:pt x="1396" y="971"/>
                  </a:lnTo>
                  <a:lnTo>
                    <a:pt x="1408" y="937"/>
                  </a:lnTo>
                  <a:lnTo>
                    <a:pt x="1418" y="904"/>
                  </a:lnTo>
                  <a:lnTo>
                    <a:pt x="1424" y="868"/>
                  </a:lnTo>
                  <a:lnTo>
                    <a:pt x="1431" y="834"/>
                  </a:lnTo>
                  <a:lnTo>
                    <a:pt x="1436" y="798"/>
                  </a:lnTo>
                  <a:lnTo>
                    <a:pt x="1439" y="762"/>
                  </a:lnTo>
                  <a:lnTo>
                    <a:pt x="1439" y="724"/>
                  </a:lnTo>
                  <a:lnTo>
                    <a:pt x="1450" y="724"/>
                  </a:lnTo>
                  <a:close/>
                </a:path>
              </a:pathLst>
            </a:custGeom>
            <a:solidFill>
              <a:srgbClr val="74C7FF"/>
            </a:solidFill>
            <a:ln w="9525">
              <a:noFill/>
              <a:round/>
              <a:headEnd/>
              <a:tailEnd/>
            </a:ln>
          </p:spPr>
          <p:txBody>
            <a:bodyPr/>
            <a:lstStyle/>
            <a:p>
              <a:endParaRPr lang="en-US"/>
            </a:p>
          </p:txBody>
        </p:sp>
        <p:sp>
          <p:nvSpPr>
            <p:cNvPr id="50250" name="Freeform 74"/>
            <p:cNvSpPr>
              <a:spLocks/>
            </p:cNvSpPr>
            <p:nvPr/>
          </p:nvSpPr>
          <p:spPr bwMode="auto">
            <a:xfrm>
              <a:off x="2844800" y="2106591"/>
              <a:ext cx="2032000" cy="2284412"/>
            </a:xfrm>
            <a:custGeom>
              <a:avLst/>
              <a:gdLst>
                <a:gd name="T0" fmla="*/ 2147483647 w 1440"/>
                <a:gd name="T1" fmla="*/ 2147483647 h 1439"/>
                <a:gd name="T2" fmla="*/ 2147483647 w 1440"/>
                <a:gd name="T3" fmla="*/ 2147483647 h 1439"/>
                <a:gd name="T4" fmla="*/ 2147483647 w 1440"/>
                <a:gd name="T5" fmla="*/ 2147483647 h 1439"/>
                <a:gd name="T6" fmla="*/ 2147483647 w 1440"/>
                <a:gd name="T7" fmla="*/ 2147483647 h 1439"/>
                <a:gd name="T8" fmla="*/ 2147483647 w 1440"/>
                <a:gd name="T9" fmla="*/ 2147483647 h 1439"/>
                <a:gd name="T10" fmla="*/ 2147483647 w 1440"/>
                <a:gd name="T11" fmla="*/ 2147483647 h 1439"/>
                <a:gd name="T12" fmla="*/ 2147483647 w 1440"/>
                <a:gd name="T13" fmla="*/ 2147483647 h 1439"/>
                <a:gd name="T14" fmla="*/ 2147483647 w 1440"/>
                <a:gd name="T15" fmla="*/ 2147483647 h 1439"/>
                <a:gd name="T16" fmla="*/ 2147483647 w 1440"/>
                <a:gd name="T17" fmla="*/ 2147483647 h 1439"/>
                <a:gd name="T18" fmla="*/ 2147483647 w 1440"/>
                <a:gd name="T19" fmla="*/ 2147483647 h 1439"/>
                <a:gd name="T20" fmla="*/ 2147483647 w 1440"/>
                <a:gd name="T21" fmla="*/ 2147483647 h 1439"/>
                <a:gd name="T22" fmla="*/ 2147483647 w 1440"/>
                <a:gd name="T23" fmla="*/ 2147483647 h 1439"/>
                <a:gd name="T24" fmla="*/ 0 w 1440"/>
                <a:gd name="T25" fmla="*/ 2147483647 h 1439"/>
                <a:gd name="T26" fmla="*/ 2147483647 w 1440"/>
                <a:gd name="T27" fmla="*/ 2147483647 h 1439"/>
                <a:gd name="T28" fmla="*/ 2147483647 w 1440"/>
                <a:gd name="T29" fmla="*/ 2147483647 h 1439"/>
                <a:gd name="T30" fmla="*/ 2147483647 w 1440"/>
                <a:gd name="T31" fmla="*/ 2147483647 h 1439"/>
                <a:gd name="T32" fmla="*/ 2147483647 w 1440"/>
                <a:gd name="T33" fmla="*/ 2147483647 h 1439"/>
                <a:gd name="T34" fmla="*/ 2147483647 w 1440"/>
                <a:gd name="T35" fmla="*/ 2147483647 h 1439"/>
                <a:gd name="T36" fmla="*/ 2147483647 w 1440"/>
                <a:gd name="T37" fmla="*/ 2147483647 h 1439"/>
                <a:gd name="T38" fmla="*/ 2147483647 w 1440"/>
                <a:gd name="T39" fmla="*/ 2147483647 h 1439"/>
                <a:gd name="T40" fmla="*/ 2147483647 w 1440"/>
                <a:gd name="T41" fmla="*/ 2147483647 h 1439"/>
                <a:gd name="T42" fmla="*/ 2147483647 w 1440"/>
                <a:gd name="T43" fmla="*/ 2147483647 h 1439"/>
                <a:gd name="T44" fmla="*/ 2147483647 w 1440"/>
                <a:gd name="T45" fmla="*/ 2147483647 h 1439"/>
                <a:gd name="T46" fmla="*/ 2147483647 w 1440"/>
                <a:gd name="T47" fmla="*/ 2147483647 h 1439"/>
                <a:gd name="T48" fmla="*/ 2147483647 w 1440"/>
                <a:gd name="T49" fmla="*/ 2147483647 h 1439"/>
                <a:gd name="T50" fmla="*/ 2147483647 w 1440"/>
                <a:gd name="T51" fmla="*/ 2147483647 h 1439"/>
                <a:gd name="T52" fmla="*/ 2147483647 w 1440"/>
                <a:gd name="T53" fmla="*/ 2147483647 h 1439"/>
                <a:gd name="T54" fmla="*/ 2147483647 w 1440"/>
                <a:gd name="T55" fmla="*/ 2147483647 h 1439"/>
                <a:gd name="T56" fmla="*/ 2147483647 w 1440"/>
                <a:gd name="T57" fmla="*/ 2147483647 h 1439"/>
                <a:gd name="T58" fmla="*/ 2147483647 w 1440"/>
                <a:gd name="T59" fmla="*/ 2147483647 h 1439"/>
                <a:gd name="T60" fmla="*/ 2147483647 w 1440"/>
                <a:gd name="T61" fmla="*/ 2147483647 h 1439"/>
                <a:gd name="T62" fmla="*/ 2147483647 w 1440"/>
                <a:gd name="T63" fmla="*/ 2147483647 h 1439"/>
                <a:gd name="T64" fmla="*/ 2147483647 w 1440"/>
                <a:gd name="T65" fmla="*/ 2147483647 h 1439"/>
                <a:gd name="T66" fmla="*/ 2147483647 w 1440"/>
                <a:gd name="T67" fmla="*/ 2147483647 h 1439"/>
                <a:gd name="T68" fmla="*/ 2147483647 w 1440"/>
                <a:gd name="T69" fmla="*/ 2147483647 h 1439"/>
                <a:gd name="T70" fmla="*/ 2147483647 w 1440"/>
                <a:gd name="T71" fmla="*/ 2147483647 h 1439"/>
                <a:gd name="T72" fmla="*/ 2147483647 w 1440"/>
                <a:gd name="T73" fmla="*/ 2147483647 h 1439"/>
                <a:gd name="T74" fmla="*/ 2147483647 w 1440"/>
                <a:gd name="T75" fmla="*/ 2147483647 h 1439"/>
                <a:gd name="T76" fmla="*/ 2147483647 w 1440"/>
                <a:gd name="T77" fmla="*/ 2147483647 h 1439"/>
                <a:gd name="T78" fmla="*/ 2147483647 w 1440"/>
                <a:gd name="T79" fmla="*/ 2147483647 h 1439"/>
                <a:gd name="T80" fmla="*/ 2147483647 w 1440"/>
                <a:gd name="T81" fmla="*/ 2147483647 h 1439"/>
                <a:gd name="T82" fmla="*/ 2147483647 w 1440"/>
                <a:gd name="T83" fmla="*/ 2147483647 h 1439"/>
                <a:gd name="T84" fmla="*/ 2147483647 w 1440"/>
                <a:gd name="T85" fmla="*/ 2147483647 h 1439"/>
                <a:gd name="T86" fmla="*/ 2147483647 w 1440"/>
                <a:gd name="T87" fmla="*/ 2147483647 h 1439"/>
                <a:gd name="T88" fmla="*/ 2147483647 w 1440"/>
                <a:gd name="T89" fmla="*/ 2147483647 h 1439"/>
                <a:gd name="T90" fmla="*/ 2147483647 w 1440"/>
                <a:gd name="T91" fmla="*/ 2147483647 h 1439"/>
                <a:gd name="T92" fmla="*/ 2147483647 w 1440"/>
                <a:gd name="T93" fmla="*/ 2147483647 h 1439"/>
                <a:gd name="T94" fmla="*/ 2147483647 w 1440"/>
                <a:gd name="T95" fmla="*/ 2147483647 h 1439"/>
                <a:gd name="T96" fmla="*/ 2147483647 w 1440"/>
                <a:gd name="T97" fmla="*/ 2147483647 h 1439"/>
                <a:gd name="T98" fmla="*/ 2147483647 w 1440"/>
                <a:gd name="T99" fmla="*/ 2147483647 h 1439"/>
                <a:gd name="T100" fmla="*/ 2147483647 w 1440"/>
                <a:gd name="T101" fmla="*/ 2147483647 h 14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40"/>
                <a:gd name="T154" fmla="*/ 0 h 1439"/>
                <a:gd name="T155" fmla="*/ 1440 w 1440"/>
                <a:gd name="T156" fmla="*/ 1439 h 14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40" h="1439">
                  <a:moveTo>
                    <a:pt x="1440" y="719"/>
                  </a:moveTo>
                  <a:lnTo>
                    <a:pt x="1439" y="684"/>
                  </a:lnTo>
                  <a:lnTo>
                    <a:pt x="1435" y="646"/>
                  </a:lnTo>
                  <a:lnTo>
                    <a:pt x="1431" y="610"/>
                  </a:lnTo>
                  <a:lnTo>
                    <a:pt x="1426" y="574"/>
                  </a:lnTo>
                  <a:lnTo>
                    <a:pt x="1417" y="540"/>
                  </a:lnTo>
                  <a:lnTo>
                    <a:pt x="1408" y="506"/>
                  </a:lnTo>
                  <a:lnTo>
                    <a:pt x="1396" y="473"/>
                  </a:lnTo>
                  <a:lnTo>
                    <a:pt x="1383" y="441"/>
                  </a:lnTo>
                  <a:lnTo>
                    <a:pt x="1369" y="408"/>
                  </a:lnTo>
                  <a:lnTo>
                    <a:pt x="1352" y="377"/>
                  </a:lnTo>
                  <a:lnTo>
                    <a:pt x="1336" y="348"/>
                  </a:lnTo>
                  <a:lnTo>
                    <a:pt x="1316" y="318"/>
                  </a:lnTo>
                  <a:lnTo>
                    <a:pt x="1297" y="289"/>
                  </a:lnTo>
                  <a:lnTo>
                    <a:pt x="1276" y="263"/>
                  </a:lnTo>
                  <a:lnTo>
                    <a:pt x="1253" y="237"/>
                  </a:lnTo>
                  <a:lnTo>
                    <a:pt x="1228" y="211"/>
                  </a:lnTo>
                  <a:lnTo>
                    <a:pt x="1204" y="188"/>
                  </a:lnTo>
                  <a:lnTo>
                    <a:pt x="1178" y="165"/>
                  </a:lnTo>
                  <a:lnTo>
                    <a:pt x="1150" y="144"/>
                  </a:lnTo>
                  <a:lnTo>
                    <a:pt x="1122" y="123"/>
                  </a:lnTo>
                  <a:lnTo>
                    <a:pt x="1093" y="105"/>
                  </a:lnTo>
                  <a:lnTo>
                    <a:pt x="1064" y="87"/>
                  </a:lnTo>
                  <a:lnTo>
                    <a:pt x="1033" y="72"/>
                  </a:lnTo>
                  <a:lnTo>
                    <a:pt x="1000" y="57"/>
                  </a:lnTo>
                  <a:lnTo>
                    <a:pt x="967" y="44"/>
                  </a:lnTo>
                  <a:lnTo>
                    <a:pt x="933" y="33"/>
                  </a:lnTo>
                  <a:lnTo>
                    <a:pt x="901" y="23"/>
                  </a:lnTo>
                  <a:lnTo>
                    <a:pt x="865" y="15"/>
                  </a:lnTo>
                  <a:lnTo>
                    <a:pt x="829" y="8"/>
                  </a:lnTo>
                  <a:lnTo>
                    <a:pt x="793" y="3"/>
                  </a:lnTo>
                  <a:lnTo>
                    <a:pt x="757" y="2"/>
                  </a:lnTo>
                  <a:lnTo>
                    <a:pt x="720" y="0"/>
                  </a:lnTo>
                  <a:lnTo>
                    <a:pt x="684" y="2"/>
                  </a:lnTo>
                  <a:lnTo>
                    <a:pt x="646" y="3"/>
                  </a:lnTo>
                  <a:lnTo>
                    <a:pt x="610" y="8"/>
                  </a:lnTo>
                  <a:lnTo>
                    <a:pt x="574" y="15"/>
                  </a:lnTo>
                  <a:lnTo>
                    <a:pt x="540" y="23"/>
                  </a:lnTo>
                  <a:lnTo>
                    <a:pt x="506" y="33"/>
                  </a:lnTo>
                  <a:lnTo>
                    <a:pt x="473" y="44"/>
                  </a:lnTo>
                  <a:lnTo>
                    <a:pt x="441" y="57"/>
                  </a:lnTo>
                  <a:lnTo>
                    <a:pt x="408" y="72"/>
                  </a:lnTo>
                  <a:lnTo>
                    <a:pt x="377" y="87"/>
                  </a:lnTo>
                  <a:lnTo>
                    <a:pt x="346" y="105"/>
                  </a:lnTo>
                  <a:lnTo>
                    <a:pt x="318" y="123"/>
                  </a:lnTo>
                  <a:lnTo>
                    <a:pt x="289" y="144"/>
                  </a:lnTo>
                  <a:lnTo>
                    <a:pt x="263" y="165"/>
                  </a:lnTo>
                  <a:lnTo>
                    <a:pt x="237" y="188"/>
                  </a:lnTo>
                  <a:lnTo>
                    <a:pt x="211" y="211"/>
                  </a:lnTo>
                  <a:lnTo>
                    <a:pt x="188" y="237"/>
                  </a:lnTo>
                  <a:lnTo>
                    <a:pt x="165" y="263"/>
                  </a:lnTo>
                  <a:lnTo>
                    <a:pt x="144" y="289"/>
                  </a:lnTo>
                  <a:lnTo>
                    <a:pt x="123" y="318"/>
                  </a:lnTo>
                  <a:lnTo>
                    <a:pt x="105" y="348"/>
                  </a:lnTo>
                  <a:lnTo>
                    <a:pt x="87" y="377"/>
                  </a:lnTo>
                  <a:lnTo>
                    <a:pt x="72" y="408"/>
                  </a:lnTo>
                  <a:lnTo>
                    <a:pt x="57" y="441"/>
                  </a:lnTo>
                  <a:lnTo>
                    <a:pt x="44" y="473"/>
                  </a:lnTo>
                  <a:lnTo>
                    <a:pt x="33" y="506"/>
                  </a:lnTo>
                  <a:lnTo>
                    <a:pt x="23" y="540"/>
                  </a:lnTo>
                  <a:lnTo>
                    <a:pt x="15" y="574"/>
                  </a:lnTo>
                  <a:lnTo>
                    <a:pt x="8" y="610"/>
                  </a:lnTo>
                  <a:lnTo>
                    <a:pt x="4" y="646"/>
                  </a:lnTo>
                  <a:lnTo>
                    <a:pt x="2" y="684"/>
                  </a:lnTo>
                  <a:lnTo>
                    <a:pt x="0" y="719"/>
                  </a:lnTo>
                  <a:lnTo>
                    <a:pt x="2" y="757"/>
                  </a:lnTo>
                  <a:lnTo>
                    <a:pt x="4" y="793"/>
                  </a:lnTo>
                  <a:lnTo>
                    <a:pt x="8" y="829"/>
                  </a:lnTo>
                  <a:lnTo>
                    <a:pt x="15" y="865"/>
                  </a:lnTo>
                  <a:lnTo>
                    <a:pt x="23" y="899"/>
                  </a:lnTo>
                  <a:lnTo>
                    <a:pt x="33" y="933"/>
                  </a:lnTo>
                  <a:lnTo>
                    <a:pt x="44" y="967"/>
                  </a:lnTo>
                  <a:lnTo>
                    <a:pt x="57" y="1000"/>
                  </a:lnTo>
                  <a:lnTo>
                    <a:pt x="72" y="1031"/>
                  </a:lnTo>
                  <a:lnTo>
                    <a:pt x="87" y="1062"/>
                  </a:lnTo>
                  <a:lnTo>
                    <a:pt x="105" y="1093"/>
                  </a:lnTo>
                  <a:lnTo>
                    <a:pt x="123" y="1122"/>
                  </a:lnTo>
                  <a:lnTo>
                    <a:pt x="144" y="1150"/>
                  </a:lnTo>
                  <a:lnTo>
                    <a:pt x="165" y="1178"/>
                  </a:lnTo>
                  <a:lnTo>
                    <a:pt x="188" y="1204"/>
                  </a:lnTo>
                  <a:lnTo>
                    <a:pt x="211" y="1228"/>
                  </a:lnTo>
                  <a:lnTo>
                    <a:pt x="237" y="1253"/>
                  </a:lnTo>
                  <a:lnTo>
                    <a:pt x="263" y="1276"/>
                  </a:lnTo>
                  <a:lnTo>
                    <a:pt x="289" y="1297"/>
                  </a:lnTo>
                  <a:lnTo>
                    <a:pt x="318" y="1316"/>
                  </a:lnTo>
                  <a:lnTo>
                    <a:pt x="346" y="1334"/>
                  </a:lnTo>
                  <a:lnTo>
                    <a:pt x="377" y="1352"/>
                  </a:lnTo>
                  <a:lnTo>
                    <a:pt x="408" y="1369"/>
                  </a:lnTo>
                  <a:lnTo>
                    <a:pt x="441" y="1383"/>
                  </a:lnTo>
                  <a:lnTo>
                    <a:pt x="473" y="1396"/>
                  </a:lnTo>
                  <a:lnTo>
                    <a:pt x="506" y="1406"/>
                  </a:lnTo>
                  <a:lnTo>
                    <a:pt x="540" y="1416"/>
                  </a:lnTo>
                  <a:lnTo>
                    <a:pt x="574" y="1424"/>
                  </a:lnTo>
                  <a:lnTo>
                    <a:pt x="610" y="1431"/>
                  </a:lnTo>
                  <a:lnTo>
                    <a:pt x="646" y="1436"/>
                  </a:lnTo>
                  <a:lnTo>
                    <a:pt x="684" y="1439"/>
                  </a:lnTo>
                  <a:lnTo>
                    <a:pt x="720" y="1439"/>
                  </a:lnTo>
                  <a:lnTo>
                    <a:pt x="757" y="1439"/>
                  </a:lnTo>
                  <a:lnTo>
                    <a:pt x="793" y="1436"/>
                  </a:lnTo>
                  <a:lnTo>
                    <a:pt x="829" y="1431"/>
                  </a:lnTo>
                  <a:lnTo>
                    <a:pt x="865" y="1424"/>
                  </a:lnTo>
                  <a:lnTo>
                    <a:pt x="901" y="1416"/>
                  </a:lnTo>
                  <a:lnTo>
                    <a:pt x="933" y="1406"/>
                  </a:lnTo>
                  <a:lnTo>
                    <a:pt x="967" y="1396"/>
                  </a:lnTo>
                  <a:lnTo>
                    <a:pt x="1000" y="1383"/>
                  </a:lnTo>
                  <a:lnTo>
                    <a:pt x="1033" y="1369"/>
                  </a:lnTo>
                  <a:lnTo>
                    <a:pt x="1064" y="1352"/>
                  </a:lnTo>
                  <a:lnTo>
                    <a:pt x="1093" y="1334"/>
                  </a:lnTo>
                  <a:lnTo>
                    <a:pt x="1122" y="1316"/>
                  </a:lnTo>
                  <a:lnTo>
                    <a:pt x="1150" y="1297"/>
                  </a:lnTo>
                  <a:lnTo>
                    <a:pt x="1178" y="1276"/>
                  </a:lnTo>
                  <a:lnTo>
                    <a:pt x="1204" y="1253"/>
                  </a:lnTo>
                  <a:lnTo>
                    <a:pt x="1228" y="1228"/>
                  </a:lnTo>
                  <a:lnTo>
                    <a:pt x="1253" y="1204"/>
                  </a:lnTo>
                  <a:lnTo>
                    <a:pt x="1276" y="1178"/>
                  </a:lnTo>
                  <a:lnTo>
                    <a:pt x="1297" y="1150"/>
                  </a:lnTo>
                  <a:lnTo>
                    <a:pt x="1316" y="1122"/>
                  </a:lnTo>
                  <a:lnTo>
                    <a:pt x="1336" y="1093"/>
                  </a:lnTo>
                  <a:lnTo>
                    <a:pt x="1352" y="1062"/>
                  </a:lnTo>
                  <a:lnTo>
                    <a:pt x="1369" y="1031"/>
                  </a:lnTo>
                  <a:lnTo>
                    <a:pt x="1383" y="1000"/>
                  </a:lnTo>
                  <a:lnTo>
                    <a:pt x="1396" y="967"/>
                  </a:lnTo>
                  <a:lnTo>
                    <a:pt x="1408" y="933"/>
                  </a:lnTo>
                  <a:lnTo>
                    <a:pt x="1417" y="899"/>
                  </a:lnTo>
                  <a:lnTo>
                    <a:pt x="1426" y="865"/>
                  </a:lnTo>
                  <a:lnTo>
                    <a:pt x="1431" y="829"/>
                  </a:lnTo>
                  <a:lnTo>
                    <a:pt x="1435" y="793"/>
                  </a:lnTo>
                  <a:lnTo>
                    <a:pt x="1439" y="757"/>
                  </a:lnTo>
                  <a:lnTo>
                    <a:pt x="1440" y="719"/>
                  </a:lnTo>
                  <a:lnTo>
                    <a:pt x="1429" y="719"/>
                  </a:lnTo>
                  <a:lnTo>
                    <a:pt x="1429" y="684"/>
                  </a:lnTo>
                  <a:lnTo>
                    <a:pt x="1426" y="648"/>
                  </a:lnTo>
                  <a:lnTo>
                    <a:pt x="1421" y="612"/>
                  </a:lnTo>
                  <a:lnTo>
                    <a:pt x="1414" y="578"/>
                  </a:lnTo>
                  <a:lnTo>
                    <a:pt x="1408" y="543"/>
                  </a:lnTo>
                  <a:lnTo>
                    <a:pt x="1398" y="509"/>
                  </a:lnTo>
                  <a:lnTo>
                    <a:pt x="1387" y="476"/>
                  </a:lnTo>
                  <a:lnTo>
                    <a:pt x="1373" y="444"/>
                  </a:lnTo>
                  <a:lnTo>
                    <a:pt x="1359" y="413"/>
                  </a:lnTo>
                  <a:lnTo>
                    <a:pt x="1344" y="382"/>
                  </a:lnTo>
                  <a:lnTo>
                    <a:pt x="1326" y="352"/>
                  </a:lnTo>
                  <a:lnTo>
                    <a:pt x="1308" y="323"/>
                  </a:lnTo>
                  <a:lnTo>
                    <a:pt x="1289" y="295"/>
                  </a:lnTo>
                  <a:lnTo>
                    <a:pt x="1267" y="269"/>
                  </a:lnTo>
                  <a:lnTo>
                    <a:pt x="1245" y="243"/>
                  </a:lnTo>
                  <a:lnTo>
                    <a:pt x="1222" y="219"/>
                  </a:lnTo>
                  <a:lnTo>
                    <a:pt x="1197" y="194"/>
                  </a:lnTo>
                  <a:lnTo>
                    <a:pt x="1171" y="173"/>
                  </a:lnTo>
                  <a:lnTo>
                    <a:pt x="1144" y="152"/>
                  </a:lnTo>
                  <a:lnTo>
                    <a:pt x="1116" y="132"/>
                  </a:lnTo>
                  <a:lnTo>
                    <a:pt x="1088" y="113"/>
                  </a:lnTo>
                  <a:lnTo>
                    <a:pt x="1059" y="96"/>
                  </a:lnTo>
                  <a:lnTo>
                    <a:pt x="1028" y="80"/>
                  </a:lnTo>
                  <a:lnTo>
                    <a:pt x="997" y="67"/>
                  </a:lnTo>
                  <a:lnTo>
                    <a:pt x="964" y="54"/>
                  </a:lnTo>
                  <a:lnTo>
                    <a:pt x="932" y="43"/>
                  </a:lnTo>
                  <a:lnTo>
                    <a:pt x="897" y="33"/>
                  </a:lnTo>
                  <a:lnTo>
                    <a:pt x="863" y="25"/>
                  </a:lnTo>
                  <a:lnTo>
                    <a:pt x="829" y="18"/>
                  </a:lnTo>
                  <a:lnTo>
                    <a:pt x="793" y="15"/>
                  </a:lnTo>
                  <a:lnTo>
                    <a:pt x="757" y="12"/>
                  </a:lnTo>
                  <a:lnTo>
                    <a:pt x="720" y="10"/>
                  </a:lnTo>
                  <a:lnTo>
                    <a:pt x="684" y="12"/>
                  </a:lnTo>
                  <a:lnTo>
                    <a:pt x="648" y="15"/>
                  </a:lnTo>
                  <a:lnTo>
                    <a:pt x="612" y="18"/>
                  </a:lnTo>
                  <a:lnTo>
                    <a:pt x="578" y="25"/>
                  </a:lnTo>
                  <a:lnTo>
                    <a:pt x="543" y="33"/>
                  </a:lnTo>
                  <a:lnTo>
                    <a:pt x="509" y="43"/>
                  </a:lnTo>
                  <a:lnTo>
                    <a:pt x="477" y="54"/>
                  </a:lnTo>
                  <a:lnTo>
                    <a:pt x="444" y="67"/>
                  </a:lnTo>
                  <a:lnTo>
                    <a:pt x="413" y="80"/>
                  </a:lnTo>
                  <a:lnTo>
                    <a:pt x="382" y="96"/>
                  </a:lnTo>
                  <a:lnTo>
                    <a:pt x="353" y="113"/>
                  </a:lnTo>
                  <a:lnTo>
                    <a:pt x="323" y="132"/>
                  </a:lnTo>
                  <a:lnTo>
                    <a:pt x="295" y="152"/>
                  </a:lnTo>
                  <a:lnTo>
                    <a:pt x="269" y="173"/>
                  </a:lnTo>
                  <a:lnTo>
                    <a:pt x="243" y="194"/>
                  </a:lnTo>
                  <a:lnTo>
                    <a:pt x="219" y="219"/>
                  </a:lnTo>
                  <a:lnTo>
                    <a:pt x="194" y="243"/>
                  </a:lnTo>
                  <a:lnTo>
                    <a:pt x="173" y="269"/>
                  </a:lnTo>
                  <a:lnTo>
                    <a:pt x="152" y="295"/>
                  </a:lnTo>
                  <a:lnTo>
                    <a:pt x="132" y="323"/>
                  </a:lnTo>
                  <a:lnTo>
                    <a:pt x="113" y="352"/>
                  </a:lnTo>
                  <a:lnTo>
                    <a:pt x="97" y="382"/>
                  </a:lnTo>
                  <a:lnTo>
                    <a:pt x="80" y="413"/>
                  </a:lnTo>
                  <a:lnTo>
                    <a:pt x="67" y="444"/>
                  </a:lnTo>
                  <a:lnTo>
                    <a:pt x="54" y="476"/>
                  </a:lnTo>
                  <a:lnTo>
                    <a:pt x="43" y="509"/>
                  </a:lnTo>
                  <a:lnTo>
                    <a:pt x="33" y="543"/>
                  </a:lnTo>
                  <a:lnTo>
                    <a:pt x="25" y="578"/>
                  </a:lnTo>
                  <a:lnTo>
                    <a:pt x="18" y="612"/>
                  </a:lnTo>
                  <a:lnTo>
                    <a:pt x="15" y="648"/>
                  </a:lnTo>
                  <a:lnTo>
                    <a:pt x="12" y="684"/>
                  </a:lnTo>
                  <a:lnTo>
                    <a:pt x="10" y="719"/>
                  </a:lnTo>
                  <a:lnTo>
                    <a:pt x="12" y="757"/>
                  </a:lnTo>
                  <a:lnTo>
                    <a:pt x="15" y="793"/>
                  </a:lnTo>
                  <a:lnTo>
                    <a:pt x="18" y="827"/>
                  </a:lnTo>
                  <a:lnTo>
                    <a:pt x="25" y="863"/>
                  </a:lnTo>
                  <a:lnTo>
                    <a:pt x="33" y="897"/>
                  </a:lnTo>
                  <a:lnTo>
                    <a:pt x="43" y="930"/>
                  </a:lnTo>
                  <a:lnTo>
                    <a:pt x="54" y="964"/>
                  </a:lnTo>
                  <a:lnTo>
                    <a:pt x="67" y="995"/>
                  </a:lnTo>
                  <a:lnTo>
                    <a:pt x="80" y="1028"/>
                  </a:lnTo>
                  <a:lnTo>
                    <a:pt x="97" y="1057"/>
                  </a:lnTo>
                  <a:lnTo>
                    <a:pt x="113" y="1088"/>
                  </a:lnTo>
                  <a:lnTo>
                    <a:pt x="132" y="1116"/>
                  </a:lnTo>
                  <a:lnTo>
                    <a:pt x="152" y="1144"/>
                  </a:lnTo>
                  <a:lnTo>
                    <a:pt x="173" y="1171"/>
                  </a:lnTo>
                  <a:lnTo>
                    <a:pt x="194" y="1197"/>
                  </a:lnTo>
                  <a:lnTo>
                    <a:pt x="219" y="1222"/>
                  </a:lnTo>
                  <a:lnTo>
                    <a:pt x="243" y="1245"/>
                  </a:lnTo>
                  <a:lnTo>
                    <a:pt x="269" y="1268"/>
                  </a:lnTo>
                  <a:lnTo>
                    <a:pt x="295" y="1289"/>
                  </a:lnTo>
                  <a:lnTo>
                    <a:pt x="323" y="1308"/>
                  </a:lnTo>
                  <a:lnTo>
                    <a:pt x="353" y="1326"/>
                  </a:lnTo>
                  <a:lnTo>
                    <a:pt x="382" y="1343"/>
                  </a:lnTo>
                  <a:lnTo>
                    <a:pt x="413" y="1359"/>
                  </a:lnTo>
                  <a:lnTo>
                    <a:pt x="444" y="1374"/>
                  </a:lnTo>
                  <a:lnTo>
                    <a:pt x="477" y="1387"/>
                  </a:lnTo>
                  <a:lnTo>
                    <a:pt x="509" y="1396"/>
                  </a:lnTo>
                  <a:lnTo>
                    <a:pt x="543" y="1406"/>
                  </a:lnTo>
                  <a:lnTo>
                    <a:pt x="578" y="1414"/>
                  </a:lnTo>
                  <a:lnTo>
                    <a:pt x="612" y="1421"/>
                  </a:lnTo>
                  <a:lnTo>
                    <a:pt x="648" y="1426"/>
                  </a:lnTo>
                  <a:lnTo>
                    <a:pt x="684" y="1427"/>
                  </a:lnTo>
                  <a:lnTo>
                    <a:pt x="720" y="1429"/>
                  </a:lnTo>
                  <a:lnTo>
                    <a:pt x="757" y="1427"/>
                  </a:lnTo>
                  <a:lnTo>
                    <a:pt x="793" y="1426"/>
                  </a:lnTo>
                  <a:lnTo>
                    <a:pt x="829" y="1421"/>
                  </a:lnTo>
                  <a:lnTo>
                    <a:pt x="863" y="1414"/>
                  </a:lnTo>
                  <a:lnTo>
                    <a:pt x="897" y="1406"/>
                  </a:lnTo>
                  <a:lnTo>
                    <a:pt x="932" y="1396"/>
                  </a:lnTo>
                  <a:lnTo>
                    <a:pt x="964" y="1387"/>
                  </a:lnTo>
                  <a:lnTo>
                    <a:pt x="997" y="1374"/>
                  </a:lnTo>
                  <a:lnTo>
                    <a:pt x="1028" y="1359"/>
                  </a:lnTo>
                  <a:lnTo>
                    <a:pt x="1059" y="1343"/>
                  </a:lnTo>
                  <a:lnTo>
                    <a:pt x="1088" y="1326"/>
                  </a:lnTo>
                  <a:lnTo>
                    <a:pt x="1116" y="1308"/>
                  </a:lnTo>
                  <a:lnTo>
                    <a:pt x="1144" y="1289"/>
                  </a:lnTo>
                  <a:lnTo>
                    <a:pt x="1171" y="1268"/>
                  </a:lnTo>
                  <a:lnTo>
                    <a:pt x="1197" y="1245"/>
                  </a:lnTo>
                  <a:lnTo>
                    <a:pt x="1222" y="1222"/>
                  </a:lnTo>
                  <a:lnTo>
                    <a:pt x="1245" y="1197"/>
                  </a:lnTo>
                  <a:lnTo>
                    <a:pt x="1267" y="1171"/>
                  </a:lnTo>
                  <a:lnTo>
                    <a:pt x="1289" y="1144"/>
                  </a:lnTo>
                  <a:lnTo>
                    <a:pt x="1308" y="1116"/>
                  </a:lnTo>
                  <a:lnTo>
                    <a:pt x="1326" y="1088"/>
                  </a:lnTo>
                  <a:lnTo>
                    <a:pt x="1344" y="1057"/>
                  </a:lnTo>
                  <a:lnTo>
                    <a:pt x="1359" y="1028"/>
                  </a:lnTo>
                  <a:lnTo>
                    <a:pt x="1373" y="995"/>
                  </a:lnTo>
                  <a:lnTo>
                    <a:pt x="1387" y="964"/>
                  </a:lnTo>
                  <a:lnTo>
                    <a:pt x="1398" y="930"/>
                  </a:lnTo>
                  <a:lnTo>
                    <a:pt x="1408" y="897"/>
                  </a:lnTo>
                  <a:lnTo>
                    <a:pt x="1414" y="863"/>
                  </a:lnTo>
                  <a:lnTo>
                    <a:pt x="1421" y="827"/>
                  </a:lnTo>
                  <a:lnTo>
                    <a:pt x="1426" y="793"/>
                  </a:lnTo>
                  <a:lnTo>
                    <a:pt x="1429" y="757"/>
                  </a:lnTo>
                  <a:lnTo>
                    <a:pt x="1429" y="719"/>
                  </a:lnTo>
                  <a:lnTo>
                    <a:pt x="1440" y="719"/>
                  </a:lnTo>
                  <a:close/>
                </a:path>
              </a:pathLst>
            </a:custGeom>
            <a:solidFill>
              <a:srgbClr val="75C7FF"/>
            </a:solidFill>
            <a:ln w="9525">
              <a:noFill/>
              <a:round/>
              <a:headEnd/>
              <a:tailEnd/>
            </a:ln>
          </p:spPr>
          <p:txBody>
            <a:bodyPr/>
            <a:lstStyle/>
            <a:p>
              <a:endParaRPr lang="en-US"/>
            </a:p>
          </p:txBody>
        </p:sp>
        <p:sp>
          <p:nvSpPr>
            <p:cNvPr id="50251" name="Freeform 75"/>
            <p:cNvSpPr>
              <a:spLocks/>
            </p:cNvSpPr>
            <p:nvPr/>
          </p:nvSpPr>
          <p:spPr bwMode="auto">
            <a:xfrm>
              <a:off x="2851859" y="2114528"/>
              <a:ext cx="2016477" cy="2268538"/>
            </a:xfrm>
            <a:custGeom>
              <a:avLst/>
              <a:gdLst>
                <a:gd name="T0" fmla="*/ 2147483647 w 1429"/>
                <a:gd name="T1" fmla="*/ 2147483647 h 1429"/>
                <a:gd name="T2" fmla="*/ 2147483647 w 1429"/>
                <a:gd name="T3" fmla="*/ 2147483647 h 1429"/>
                <a:gd name="T4" fmla="*/ 2147483647 w 1429"/>
                <a:gd name="T5" fmla="*/ 2147483647 h 1429"/>
                <a:gd name="T6" fmla="*/ 2147483647 w 1429"/>
                <a:gd name="T7" fmla="*/ 2147483647 h 1429"/>
                <a:gd name="T8" fmla="*/ 2147483647 w 1429"/>
                <a:gd name="T9" fmla="*/ 2147483647 h 1429"/>
                <a:gd name="T10" fmla="*/ 2147483647 w 1429"/>
                <a:gd name="T11" fmla="*/ 2147483647 h 1429"/>
                <a:gd name="T12" fmla="*/ 2147483647 w 1429"/>
                <a:gd name="T13" fmla="*/ 2147483647 h 1429"/>
                <a:gd name="T14" fmla="*/ 2147483647 w 1429"/>
                <a:gd name="T15" fmla="*/ 2147483647 h 1429"/>
                <a:gd name="T16" fmla="*/ 2147483647 w 1429"/>
                <a:gd name="T17" fmla="*/ 2147483647 h 1429"/>
                <a:gd name="T18" fmla="*/ 2147483647 w 1429"/>
                <a:gd name="T19" fmla="*/ 2147483647 h 1429"/>
                <a:gd name="T20" fmla="*/ 2147483647 w 1429"/>
                <a:gd name="T21" fmla="*/ 2147483647 h 1429"/>
                <a:gd name="T22" fmla="*/ 2147483647 w 1429"/>
                <a:gd name="T23" fmla="*/ 2147483647 h 1429"/>
                <a:gd name="T24" fmla="*/ 0 w 1429"/>
                <a:gd name="T25" fmla="*/ 2147483647 h 1429"/>
                <a:gd name="T26" fmla="*/ 2147483647 w 1429"/>
                <a:gd name="T27" fmla="*/ 2147483647 h 1429"/>
                <a:gd name="T28" fmla="*/ 2147483647 w 1429"/>
                <a:gd name="T29" fmla="*/ 2147483647 h 1429"/>
                <a:gd name="T30" fmla="*/ 2147483647 w 1429"/>
                <a:gd name="T31" fmla="*/ 2147483647 h 1429"/>
                <a:gd name="T32" fmla="*/ 2147483647 w 1429"/>
                <a:gd name="T33" fmla="*/ 2147483647 h 1429"/>
                <a:gd name="T34" fmla="*/ 2147483647 w 1429"/>
                <a:gd name="T35" fmla="*/ 2147483647 h 1429"/>
                <a:gd name="T36" fmla="*/ 2147483647 w 1429"/>
                <a:gd name="T37" fmla="*/ 2147483647 h 1429"/>
                <a:gd name="T38" fmla="*/ 2147483647 w 1429"/>
                <a:gd name="T39" fmla="*/ 2147483647 h 1429"/>
                <a:gd name="T40" fmla="*/ 2147483647 w 1429"/>
                <a:gd name="T41" fmla="*/ 2147483647 h 1429"/>
                <a:gd name="T42" fmla="*/ 2147483647 w 1429"/>
                <a:gd name="T43" fmla="*/ 2147483647 h 1429"/>
                <a:gd name="T44" fmla="*/ 2147483647 w 1429"/>
                <a:gd name="T45" fmla="*/ 2147483647 h 1429"/>
                <a:gd name="T46" fmla="*/ 2147483647 w 1429"/>
                <a:gd name="T47" fmla="*/ 2147483647 h 1429"/>
                <a:gd name="T48" fmla="*/ 2147483647 w 1429"/>
                <a:gd name="T49" fmla="*/ 2147483647 h 1429"/>
                <a:gd name="T50" fmla="*/ 2147483647 w 1429"/>
                <a:gd name="T51" fmla="*/ 2147483647 h 1429"/>
                <a:gd name="T52" fmla="*/ 2147483647 w 1429"/>
                <a:gd name="T53" fmla="*/ 2147483647 h 1429"/>
                <a:gd name="T54" fmla="*/ 2147483647 w 1429"/>
                <a:gd name="T55" fmla="*/ 2147483647 h 1429"/>
                <a:gd name="T56" fmla="*/ 2147483647 w 1429"/>
                <a:gd name="T57" fmla="*/ 2147483647 h 1429"/>
                <a:gd name="T58" fmla="*/ 2147483647 w 1429"/>
                <a:gd name="T59" fmla="*/ 2147483647 h 1429"/>
                <a:gd name="T60" fmla="*/ 2147483647 w 1429"/>
                <a:gd name="T61" fmla="*/ 2147483647 h 1429"/>
                <a:gd name="T62" fmla="*/ 2147483647 w 1429"/>
                <a:gd name="T63" fmla="*/ 2147483647 h 1429"/>
                <a:gd name="T64" fmla="*/ 2147483647 w 1429"/>
                <a:gd name="T65" fmla="*/ 2147483647 h 1429"/>
                <a:gd name="T66" fmla="*/ 2147483647 w 1429"/>
                <a:gd name="T67" fmla="*/ 2147483647 h 1429"/>
                <a:gd name="T68" fmla="*/ 2147483647 w 1429"/>
                <a:gd name="T69" fmla="*/ 2147483647 h 1429"/>
                <a:gd name="T70" fmla="*/ 2147483647 w 1429"/>
                <a:gd name="T71" fmla="*/ 2147483647 h 1429"/>
                <a:gd name="T72" fmla="*/ 2147483647 w 1429"/>
                <a:gd name="T73" fmla="*/ 2147483647 h 1429"/>
                <a:gd name="T74" fmla="*/ 2147483647 w 1429"/>
                <a:gd name="T75" fmla="*/ 2147483647 h 1429"/>
                <a:gd name="T76" fmla="*/ 2147483647 w 1429"/>
                <a:gd name="T77" fmla="*/ 2147483647 h 1429"/>
                <a:gd name="T78" fmla="*/ 2147483647 w 1429"/>
                <a:gd name="T79" fmla="*/ 2147483647 h 1429"/>
                <a:gd name="T80" fmla="*/ 2147483647 w 1429"/>
                <a:gd name="T81" fmla="*/ 2147483647 h 1429"/>
                <a:gd name="T82" fmla="*/ 2147483647 w 1429"/>
                <a:gd name="T83" fmla="*/ 2147483647 h 1429"/>
                <a:gd name="T84" fmla="*/ 2147483647 w 1429"/>
                <a:gd name="T85" fmla="*/ 2147483647 h 1429"/>
                <a:gd name="T86" fmla="*/ 2147483647 w 1429"/>
                <a:gd name="T87" fmla="*/ 2147483647 h 1429"/>
                <a:gd name="T88" fmla="*/ 2147483647 w 1429"/>
                <a:gd name="T89" fmla="*/ 2147483647 h 1429"/>
                <a:gd name="T90" fmla="*/ 2147483647 w 1429"/>
                <a:gd name="T91" fmla="*/ 2147483647 h 1429"/>
                <a:gd name="T92" fmla="*/ 2147483647 w 1429"/>
                <a:gd name="T93" fmla="*/ 2147483647 h 1429"/>
                <a:gd name="T94" fmla="*/ 2147483647 w 1429"/>
                <a:gd name="T95" fmla="*/ 2147483647 h 1429"/>
                <a:gd name="T96" fmla="*/ 2147483647 w 1429"/>
                <a:gd name="T97" fmla="*/ 2147483647 h 1429"/>
                <a:gd name="T98" fmla="*/ 2147483647 w 1429"/>
                <a:gd name="T99" fmla="*/ 2147483647 h 1429"/>
                <a:gd name="T100" fmla="*/ 2147483647 w 1429"/>
                <a:gd name="T101" fmla="*/ 2147483647 h 14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29"/>
                <a:gd name="T154" fmla="*/ 0 h 1429"/>
                <a:gd name="T155" fmla="*/ 1429 w 1429"/>
                <a:gd name="T156" fmla="*/ 1429 h 14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29" h="1429">
                  <a:moveTo>
                    <a:pt x="1429" y="714"/>
                  </a:moveTo>
                  <a:lnTo>
                    <a:pt x="1429" y="679"/>
                  </a:lnTo>
                  <a:lnTo>
                    <a:pt x="1426" y="641"/>
                  </a:lnTo>
                  <a:lnTo>
                    <a:pt x="1421" y="607"/>
                  </a:lnTo>
                  <a:lnTo>
                    <a:pt x="1414" y="571"/>
                  </a:lnTo>
                  <a:lnTo>
                    <a:pt x="1408" y="537"/>
                  </a:lnTo>
                  <a:lnTo>
                    <a:pt x="1398" y="502"/>
                  </a:lnTo>
                  <a:lnTo>
                    <a:pt x="1386" y="470"/>
                  </a:lnTo>
                  <a:lnTo>
                    <a:pt x="1373" y="437"/>
                  </a:lnTo>
                  <a:lnTo>
                    <a:pt x="1359" y="405"/>
                  </a:lnTo>
                  <a:lnTo>
                    <a:pt x="1344" y="374"/>
                  </a:lnTo>
                  <a:lnTo>
                    <a:pt x="1326" y="344"/>
                  </a:lnTo>
                  <a:lnTo>
                    <a:pt x="1308" y="315"/>
                  </a:lnTo>
                  <a:lnTo>
                    <a:pt x="1287" y="287"/>
                  </a:lnTo>
                  <a:lnTo>
                    <a:pt x="1266" y="261"/>
                  </a:lnTo>
                  <a:lnTo>
                    <a:pt x="1245" y="235"/>
                  </a:lnTo>
                  <a:lnTo>
                    <a:pt x="1220" y="210"/>
                  </a:lnTo>
                  <a:lnTo>
                    <a:pt x="1196" y="186"/>
                  </a:lnTo>
                  <a:lnTo>
                    <a:pt x="1169" y="163"/>
                  </a:lnTo>
                  <a:lnTo>
                    <a:pt x="1142" y="142"/>
                  </a:lnTo>
                  <a:lnTo>
                    <a:pt x="1114" y="122"/>
                  </a:lnTo>
                  <a:lnTo>
                    <a:pt x="1085" y="104"/>
                  </a:lnTo>
                  <a:lnTo>
                    <a:pt x="1055" y="87"/>
                  </a:lnTo>
                  <a:lnTo>
                    <a:pt x="1024" y="70"/>
                  </a:lnTo>
                  <a:lnTo>
                    <a:pt x="993" y="57"/>
                  </a:lnTo>
                  <a:lnTo>
                    <a:pt x="961" y="44"/>
                  </a:lnTo>
                  <a:lnTo>
                    <a:pt x="928" y="33"/>
                  </a:lnTo>
                  <a:lnTo>
                    <a:pt x="894" y="23"/>
                  </a:lnTo>
                  <a:lnTo>
                    <a:pt x="860" y="15"/>
                  </a:lnTo>
                  <a:lnTo>
                    <a:pt x="824" y="8"/>
                  </a:lnTo>
                  <a:lnTo>
                    <a:pt x="788" y="5"/>
                  </a:lnTo>
                  <a:lnTo>
                    <a:pt x="752" y="2"/>
                  </a:lnTo>
                  <a:lnTo>
                    <a:pt x="715" y="0"/>
                  </a:lnTo>
                  <a:lnTo>
                    <a:pt x="679" y="2"/>
                  </a:lnTo>
                  <a:lnTo>
                    <a:pt x="641" y="5"/>
                  </a:lnTo>
                  <a:lnTo>
                    <a:pt x="607" y="8"/>
                  </a:lnTo>
                  <a:lnTo>
                    <a:pt x="571" y="15"/>
                  </a:lnTo>
                  <a:lnTo>
                    <a:pt x="537" y="23"/>
                  </a:lnTo>
                  <a:lnTo>
                    <a:pt x="503" y="33"/>
                  </a:lnTo>
                  <a:lnTo>
                    <a:pt x="470" y="44"/>
                  </a:lnTo>
                  <a:lnTo>
                    <a:pt x="437" y="57"/>
                  </a:lnTo>
                  <a:lnTo>
                    <a:pt x="405" y="70"/>
                  </a:lnTo>
                  <a:lnTo>
                    <a:pt x="374" y="87"/>
                  </a:lnTo>
                  <a:lnTo>
                    <a:pt x="344" y="104"/>
                  </a:lnTo>
                  <a:lnTo>
                    <a:pt x="315" y="122"/>
                  </a:lnTo>
                  <a:lnTo>
                    <a:pt x="287" y="142"/>
                  </a:lnTo>
                  <a:lnTo>
                    <a:pt x="261" y="163"/>
                  </a:lnTo>
                  <a:lnTo>
                    <a:pt x="235" y="186"/>
                  </a:lnTo>
                  <a:lnTo>
                    <a:pt x="211" y="210"/>
                  </a:lnTo>
                  <a:lnTo>
                    <a:pt x="186" y="235"/>
                  </a:lnTo>
                  <a:lnTo>
                    <a:pt x="163" y="261"/>
                  </a:lnTo>
                  <a:lnTo>
                    <a:pt x="142" y="287"/>
                  </a:lnTo>
                  <a:lnTo>
                    <a:pt x="123" y="315"/>
                  </a:lnTo>
                  <a:lnTo>
                    <a:pt x="105" y="344"/>
                  </a:lnTo>
                  <a:lnTo>
                    <a:pt x="87" y="374"/>
                  </a:lnTo>
                  <a:lnTo>
                    <a:pt x="70" y="405"/>
                  </a:lnTo>
                  <a:lnTo>
                    <a:pt x="57" y="437"/>
                  </a:lnTo>
                  <a:lnTo>
                    <a:pt x="44" y="470"/>
                  </a:lnTo>
                  <a:lnTo>
                    <a:pt x="33" y="502"/>
                  </a:lnTo>
                  <a:lnTo>
                    <a:pt x="23" y="537"/>
                  </a:lnTo>
                  <a:lnTo>
                    <a:pt x="15" y="571"/>
                  </a:lnTo>
                  <a:lnTo>
                    <a:pt x="8" y="607"/>
                  </a:lnTo>
                  <a:lnTo>
                    <a:pt x="3" y="641"/>
                  </a:lnTo>
                  <a:lnTo>
                    <a:pt x="2" y="679"/>
                  </a:lnTo>
                  <a:lnTo>
                    <a:pt x="0" y="714"/>
                  </a:lnTo>
                  <a:lnTo>
                    <a:pt x="2" y="752"/>
                  </a:lnTo>
                  <a:lnTo>
                    <a:pt x="3" y="788"/>
                  </a:lnTo>
                  <a:lnTo>
                    <a:pt x="8" y="824"/>
                  </a:lnTo>
                  <a:lnTo>
                    <a:pt x="15" y="858"/>
                  </a:lnTo>
                  <a:lnTo>
                    <a:pt x="23" y="894"/>
                  </a:lnTo>
                  <a:lnTo>
                    <a:pt x="33" y="927"/>
                  </a:lnTo>
                  <a:lnTo>
                    <a:pt x="44" y="961"/>
                  </a:lnTo>
                  <a:lnTo>
                    <a:pt x="57" y="993"/>
                  </a:lnTo>
                  <a:lnTo>
                    <a:pt x="70" y="1024"/>
                  </a:lnTo>
                  <a:lnTo>
                    <a:pt x="87" y="1055"/>
                  </a:lnTo>
                  <a:lnTo>
                    <a:pt x="105" y="1085"/>
                  </a:lnTo>
                  <a:lnTo>
                    <a:pt x="123" y="1114"/>
                  </a:lnTo>
                  <a:lnTo>
                    <a:pt x="142" y="1142"/>
                  </a:lnTo>
                  <a:lnTo>
                    <a:pt x="163" y="1170"/>
                  </a:lnTo>
                  <a:lnTo>
                    <a:pt x="186" y="1196"/>
                  </a:lnTo>
                  <a:lnTo>
                    <a:pt x="211" y="1220"/>
                  </a:lnTo>
                  <a:lnTo>
                    <a:pt x="235" y="1243"/>
                  </a:lnTo>
                  <a:lnTo>
                    <a:pt x="261" y="1266"/>
                  </a:lnTo>
                  <a:lnTo>
                    <a:pt x="287" y="1287"/>
                  </a:lnTo>
                  <a:lnTo>
                    <a:pt x="315" y="1307"/>
                  </a:lnTo>
                  <a:lnTo>
                    <a:pt x="344" y="1326"/>
                  </a:lnTo>
                  <a:lnTo>
                    <a:pt x="374" y="1342"/>
                  </a:lnTo>
                  <a:lnTo>
                    <a:pt x="405" y="1359"/>
                  </a:lnTo>
                  <a:lnTo>
                    <a:pt x="437" y="1373"/>
                  </a:lnTo>
                  <a:lnTo>
                    <a:pt x="470" y="1387"/>
                  </a:lnTo>
                  <a:lnTo>
                    <a:pt x="503" y="1396"/>
                  </a:lnTo>
                  <a:lnTo>
                    <a:pt x="537" y="1406"/>
                  </a:lnTo>
                  <a:lnTo>
                    <a:pt x="571" y="1414"/>
                  </a:lnTo>
                  <a:lnTo>
                    <a:pt x="607" y="1421"/>
                  </a:lnTo>
                  <a:lnTo>
                    <a:pt x="641" y="1426"/>
                  </a:lnTo>
                  <a:lnTo>
                    <a:pt x="679" y="1429"/>
                  </a:lnTo>
                  <a:lnTo>
                    <a:pt x="715" y="1429"/>
                  </a:lnTo>
                  <a:lnTo>
                    <a:pt x="752" y="1429"/>
                  </a:lnTo>
                  <a:lnTo>
                    <a:pt x="788" y="1426"/>
                  </a:lnTo>
                  <a:lnTo>
                    <a:pt x="824" y="1421"/>
                  </a:lnTo>
                  <a:lnTo>
                    <a:pt x="860" y="1414"/>
                  </a:lnTo>
                  <a:lnTo>
                    <a:pt x="894" y="1406"/>
                  </a:lnTo>
                  <a:lnTo>
                    <a:pt x="928" y="1396"/>
                  </a:lnTo>
                  <a:lnTo>
                    <a:pt x="961" y="1387"/>
                  </a:lnTo>
                  <a:lnTo>
                    <a:pt x="993" y="1373"/>
                  </a:lnTo>
                  <a:lnTo>
                    <a:pt x="1024" y="1359"/>
                  </a:lnTo>
                  <a:lnTo>
                    <a:pt x="1055" y="1342"/>
                  </a:lnTo>
                  <a:lnTo>
                    <a:pt x="1085" y="1326"/>
                  </a:lnTo>
                  <a:lnTo>
                    <a:pt x="1114" y="1307"/>
                  </a:lnTo>
                  <a:lnTo>
                    <a:pt x="1142" y="1287"/>
                  </a:lnTo>
                  <a:lnTo>
                    <a:pt x="1169" y="1266"/>
                  </a:lnTo>
                  <a:lnTo>
                    <a:pt x="1196" y="1243"/>
                  </a:lnTo>
                  <a:lnTo>
                    <a:pt x="1220" y="1220"/>
                  </a:lnTo>
                  <a:lnTo>
                    <a:pt x="1245" y="1196"/>
                  </a:lnTo>
                  <a:lnTo>
                    <a:pt x="1266" y="1170"/>
                  </a:lnTo>
                  <a:lnTo>
                    <a:pt x="1287" y="1142"/>
                  </a:lnTo>
                  <a:lnTo>
                    <a:pt x="1308" y="1114"/>
                  </a:lnTo>
                  <a:lnTo>
                    <a:pt x="1326" y="1085"/>
                  </a:lnTo>
                  <a:lnTo>
                    <a:pt x="1344" y="1055"/>
                  </a:lnTo>
                  <a:lnTo>
                    <a:pt x="1359" y="1024"/>
                  </a:lnTo>
                  <a:lnTo>
                    <a:pt x="1373" y="993"/>
                  </a:lnTo>
                  <a:lnTo>
                    <a:pt x="1386" y="961"/>
                  </a:lnTo>
                  <a:lnTo>
                    <a:pt x="1398" y="927"/>
                  </a:lnTo>
                  <a:lnTo>
                    <a:pt x="1408" y="894"/>
                  </a:lnTo>
                  <a:lnTo>
                    <a:pt x="1414" y="858"/>
                  </a:lnTo>
                  <a:lnTo>
                    <a:pt x="1421" y="824"/>
                  </a:lnTo>
                  <a:lnTo>
                    <a:pt x="1426" y="788"/>
                  </a:lnTo>
                  <a:lnTo>
                    <a:pt x="1429" y="752"/>
                  </a:lnTo>
                  <a:lnTo>
                    <a:pt x="1429" y="714"/>
                  </a:lnTo>
                  <a:lnTo>
                    <a:pt x="1419" y="714"/>
                  </a:lnTo>
                  <a:lnTo>
                    <a:pt x="1417" y="679"/>
                  </a:lnTo>
                  <a:lnTo>
                    <a:pt x="1416" y="643"/>
                  </a:lnTo>
                  <a:lnTo>
                    <a:pt x="1411" y="607"/>
                  </a:lnTo>
                  <a:lnTo>
                    <a:pt x="1404" y="573"/>
                  </a:lnTo>
                  <a:lnTo>
                    <a:pt x="1396" y="538"/>
                  </a:lnTo>
                  <a:lnTo>
                    <a:pt x="1388" y="506"/>
                  </a:lnTo>
                  <a:lnTo>
                    <a:pt x="1377" y="473"/>
                  </a:lnTo>
                  <a:lnTo>
                    <a:pt x="1364" y="440"/>
                  </a:lnTo>
                  <a:lnTo>
                    <a:pt x="1349" y="409"/>
                  </a:lnTo>
                  <a:lnTo>
                    <a:pt x="1334" y="380"/>
                  </a:lnTo>
                  <a:lnTo>
                    <a:pt x="1318" y="349"/>
                  </a:lnTo>
                  <a:lnTo>
                    <a:pt x="1298" y="321"/>
                  </a:lnTo>
                  <a:lnTo>
                    <a:pt x="1279" y="294"/>
                  </a:lnTo>
                  <a:lnTo>
                    <a:pt x="1258" y="268"/>
                  </a:lnTo>
                  <a:lnTo>
                    <a:pt x="1236" y="241"/>
                  </a:lnTo>
                  <a:lnTo>
                    <a:pt x="1214" y="217"/>
                  </a:lnTo>
                  <a:lnTo>
                    <a:pt x="1189" y="194"/>
                  </a:lnTo>
                  <a:lnTo>
                    <a:pt x="1163" y="171"/>
                  </a:lnTo>
                  <a:lnTo>
                    <a:pt x="1137" y="150"/>
                  </a:lnTo>
                  <a:lnTo>
                    <a:pt x="1109" y="131"/>
                  </a:lnTo>
                  <a:lnTo>
                    <a:pt x="1080" y="113"/>
                  </a:lnTo>
                  <a:lnTo>
                    <a:pt x="1050" y="96"/>
                  </a:lnTo>
                  <a:lnTo>
                    <a:pt x="1019" y="80"/>
                  </a:lnTo>
                  <a:lnTo>
                    <a:pt x="988" y="67"/>
                  </a:lnTo>
                  <a:lnTo>
                    <a:pt x="957" y="54"/>
                  </a:lnTo>
                  <a:lnTo>
                    <a:pt x="925" y="42"/>
                  </a:lnTo>
                  <a:lnTo>
                    <a:pt x="891" y="33"/>
                  </a:lnTo>
                  <a:lnTo>
                    <a:pt x="856" y="25"/>
                  </a:lnTo>
                  <a:lnTo>
                    <a:pt x="822" y="20"/>
                  </a:lnTo>
                  <a:lnTo>
                    <a:pt x="786" y="15"/>
                  </a:lnTo>
                  <a:lnTo>
                    <a:pt x="750" y="11"/>
                  </a:lnTo>
                  <a:lnTo>
                    <a:pt x="715" y="11"/>
                  </a:lnTo>
                  <a:lnTo>
                    <a:pt x="679" y="11"/>
                  </a:lnTo>
                  <a:lnTo>
                    <a:pt x="643" y="15"/>
                  </a:lnTo>
                  <a:lnTo>
                    <a:pt x="609" y="20"/>
                  </a:lnTo>
                  <a:lnTo>
                    <a:pt x="573" y="25"/>
                  </a:lnTo>
                  <a:lnTo>
                    <a:pt x="538" y="33"/>
                  </a:lnTo>
                  <a:lnTo>
                    <a:pt x="506" y="42"/>
                  </a:lnTo>
                  <a:lnTo>
                    <a:pt x="473" y="54"/>
                  </a:lnTo>
                  <a:lnTo>
                    <a:pt x="441" y="67"/>
                  </a:lnTo>
                  <a:lnTo>
                    <a:pt x="410" y="80"/>
                  </a:lnTo>
                  <a:lnTo>
                    <a:pt x="379" y="96"/>
                  </a:lnTo>
                  <a:lnTo>
                    <a:pt x="349" y="113"/>
                  </a:lnTo>
                  <a:lnTo>
                    <a:pt x="321" y="131"/>
                  </a:lnTo>
                  <a:lnTo>
                    <a:pt x="294" y="150"/>
                  </a:lnTo>
                  <a:lnTo>
                    <a:pt x="268" y="171"/>
                  </a:lnTo>
                  <a:lnTo>
                    <a:pt x="242" y="194"/>
                  </a:lnTo>
                  <a:lnTo>
                    <a:pt x="217" y="217"/>
                  </a:lnTo>
                  <a:lnTo>
                    <a:pt x="194" y="241"/>
                  </a:lnTo>
                  <a:lnTo>
                    <a:pt x="171" y="268"/>
                  </a:lnTo>
                  <a:lnTo>
                    <a:pt x="150" y="294"/>
                  </a:lnTo>
                  <a:lnTo>
                    <a:pt x="131" y="321"/>
                  </a:lnTo>
                  <a:lnTo>
                    <a:pt x="113" y="349"/>
                  </a:lnTo>
                  <a:lnTo>
                    <a:pt x="96" y="380"/>
                  </a:lnTo>
                  <a:lnTo>
                    <a:pt x="80" y="409"/>
                  </a:lnTo>
                  <a:lnTo>
                    <a:pt x="65" y="440"/>
                  </a:lnTo>
                  <a:lnTo>
                    <a:pt x="54" y="473"/>
                  </a:lnTo>
                  <a:lnTo>
                    <a:pt x="43" y="506"/>
                  </a:lnTo>
                  <a:lnTo>
                    <a:pt x="33" y="538"/>
                  </a:lnTo>
                  <a:lnTo>
                    <a:pt x="25" y="573"/>
                  </a:lnTo>
                  <a:lnTo>
                    <a:pt x="20" y="607"/>
                  </a:lnTo>
                  <a:lnTo>
                    <a:pt x="15" y="643"/>
                  </a:lnTo>
                  <a:lnTo>
                    <a:pt x="12" y="679"/>
                  </a:lnTo>
                  <a:lnTo>
                    <a:pt x="12" y="714"/>
                  </a:lnTo>
                  <a:lnTo>
                    <a:pt x="12" y="750"/>
                  </a:lnTo>
                  <a:lnTo>
                    <a:pt x="15" y="786"/>
                  </a:lnTo>
                  <a:lnTo>
                    <a:pt x="20" y="822"/>
                  </a:lnTo>
                  <a:lnTo>
                    <a:pt x="25" y="856"/>
                  </a:lnTo>
                  <a:lnTo>
                    <a:pt x="33" y="891"/>
                  </a:lnTo>
                  <a:lnTo>
                    <a:pt x="43" y="925"/>
                  </a:lnTo>
                  <a:lnTo>
                    <a:pt x="54" y="958"/>
                  </a:lnTo>
                  <a:lnTo>
                    <a:pt x="65" y="989"/>
                  </a:lnTo>
                  <a:lnTo>
                    <a:pt x="80" y="1020"/>
                  </a:lnTo>
                  <a:lnTo>
                    <a:pt x="96" y="1051"/>
                  </a:lnTo>
                  <a:lnTo>
                    <a:pt x="113" y="1080"/>
                  </a:lnTo>
                  <a:lnTo>
                    <a:pt x="131" y="1108"/>
                  </a:lnTo>
                  <a:lnTo>
                    <a:pt x="150" y="1135"/>
                  </a:lnTo>
                  <a:lnTo>
                    <a:pt x="171" y="1163"/>
                  </a:lnTo>
                  <a:lnTo>
                    <a:pt x="194" y="1188"/>
                  </a:lnTo>
                  <a:lnTo>
                    <a:pt x="217" y="1212"/>
                  </a:lnTo>
                  <a:lnTo>
                    <a:pt x="242" y="1236"/>
                  </a:lnTo>
                  <a:lnTo>
                    <a:pt x="268" y="1258"/>
                  </a:lnTo>
                  <a:lnTo>
                    <a:pt x="294" y="1279"/>
                  </a:lnTo>
                  <a:lnTo>
                    <a:pt x="321" y="1298"/>
                  </a:lnTo>
                  <a:lnTo>
                    <a:pt x="349" y="1316"/>
                  </a:lnTo>
                  <a:lnTo>
                    <a:pt x="379" y="1334"/>
                  </a:lnTo>
                  <a:lnTo>
                    <a:pt x="410" y="1349"/>
                  </a:lnTo>
                  <a:lnTo>
                    <a:pt x="441" y="1364"/>
                  </a:lnTo>
                  <a:lnTo>
                    <a:pt x="473" y="1377"/>
                  </a:lnTo>
                  <a:lnTo>
                    <a:pt x="506" y="1387"/>
                  </a:lnTo>
                  <a:lnTo>
                    <a:pt x="538" y="1396"/>
                  </a:lnTo>
                  <a:lnTo>
                    <a:pt x="573" y="1404"/>
                  </a:lnTo>
                  <a:lnTo>
                    <a:pt x="609" y="1411"/>
                  </a:lnTo>
                  <a:lnTo>
                    <a:pt x="643" y="1416"/>
                  </a:lnTo>
                  <a:lnTo>
                    <a:pt x="679" y="1418"/>
                  </a:lnTo>
                  <a:lnTo>
                    <a:pt x="715" y="1419"/>
                  </a:lnTo>
                  <a:lnTo>
                    <a:pt x="750" y="1418"/>
                  </a:lnTo>
                  <a:lnTo>
                    <a:pt x="786" y="1416"/>
                  </a:lnTo>
                  <a:lnTo>
                    <a:pt x="822" y="1411"/>
                  </a:lnTo>
                  <a:lnTo>
                    <a:pt x="856" y="1404"/>
                  </a:lnTo>
                  <a:lnTo>
                    <a:pt x="891" y="1396"/>
                  </a:lnTo>
                  <a:lnTo>
                    <a:pt x="925" y="1387"/>
                  </a:lnTo>
                  <a:lnTo>
                    <a:pt x="957" y="1377"/>
                  </a:lnTo>
                  <a:lnTo>
                    <a:pt x="988" y="1364"/>
                  </a:lnTo>
                  <a:lnTo>
                    <a:pt x="1019" y="1349"/>
                  </a:lnTo>
                  <a:lnTo>
                    <a:pt x="1050" y="1334"/>
                  </a:lnTo>
                  <a:lnTo>
                    <a:pt x="1080" y="1316"/>
                  </a:lnTo>
                  <a:lnTo>
                    <a:pt x="1109" y="1298"/>
                  </a:lnTo>
                  <a:lnTo>
                    <a:pt x="1137" y="1279"/>
                  </a:lnTo>
                  <a:lnTo>
                    <a:pt x="1163" y="1258"/>
                  </a:lnTo>
                  <a:lnTo>
                    <a:pt x="1189" y="1236"/>
                  </a:lnTo>
                  <a:lnTo>
                    <a:pt x="1214" y="1212"/>
                  </a:lnTo>
                  <a:lnTo>
                    <a:pt x="1236" y="1188"/>
                  </a:lnTo>
                  <a:lnTo>
                    <a:pt x="1258" y="1163"/>
                  </a:lnTo>
                  <a:lnTo>
                    <a:pt x="1279" y="1135"/>
                  </a:lnTo>
                  <a:lnTo>
                    <a:pt x="1298" y="1108"/>
                  </a:lnTo>
                  <a:lnTo>
                    <a:pt x="1318" y="1080"/>
                  </a:lnTo>
                  <a:lnTo>
                    <a:pt x="1334" y="1051"/>
                  </a:lnTo>
                  <a:lnTo>
                    <a:pt x="1349" y="1020"/>
                  </a:lnTo>
                  <a:lnTo>
                    <a:pt x="1364" y="989"/>
                  </a:lnTo>
                  <a:lnTo>
                    <a:pt x="1377" y="958"/>
                  </a:lnTo>
                  <a:lnTo>
                    <a:pt x="1388" y="925"/>
                  </a:lnTo>
                  <a:lnTo>
                    <a:pt x="1396" y="891"/>
                  </a:lnTo>
                  <a:lnTo>
                    <a:pt x="1404" y="856"/>
                  </a:lnTo>
                  <a:lnTo>
                    <a:pt x="1411" y="822"/>
                  </a:lnTo>
                  <a:lnTo>
                    <a:pt x="1416" y="786"/>
                  </a:lnTo>
                  <a:lnTo>
                    <a:pt x="1417" y="750"/>
                  </a:lnTo>
                  <a:lnTo>
                    <a:pt x="1419" y="714"/>
                  </a:lnTo>
                  <a:lnTo>
                    <a:pt x="1429" y="714"/>
                  </a:lnTo>
                  <a:close/>
                </a:path>
              </a:pathLst>
            </a:custGeom>
            <a:solidFill>
              <a:srgbClr val="76C8FF"/>
            </a:solidFill>
            <a:ln w="9525">
              <a:noFill/>
              <a:round/>
              <a:headEnd/>
              <a:tailEnd/>
            </a:ln>
          </p:spPr>
          <p:txBody>
            <a:bodyPr/>
            <a:lstStyle/>
            <a:p>
              <a:endParaRPr lang="en-US"/>
            </a:p>
          </p:txBody>
        </p:sp>
        <p:sp>
          <p:nvSpPr>
            <p:cNvPr id="50252" name="Freeform 76"/>
            <p:cNvSpPr>
              <a:spLocks/>
            </p:cNvSpPr>
            <p:nvPr/>
          </p:nvSpPr>
          <p:spPr bwMode="auto">
            <a:xfrm>
              <a:off x="2858914" y="2122466"/>
              <a:ext cx="2002367" cy="2252662"/>
            </a:xfrm>
            <a:custGeom>
              <a:avLst/>
              <a:gdLst>
                <a:gd name="T0" fmla="*/ 2147483647 w 1419"/>
                <a:gd name="T1" fmla="*/ 2147483647 h 1419"/>
                <a:gd name="T2" fmla="*/ 2147483647 w 1419"/>
                <a:gd name="T3" fmla="*/ 2147483647 h 1419"/>
                <a:gd name="T4" fmla="*/ 2147483647 w 1419"/>
                <a:gd name="T5" fmla="*/ 2147483647 h 1419"/>
                <a:gd name="T6" fmla="*/ 2147483647 w 1419"/>
                <a:gd name="T7" fmla="*/ 2147483647 h 1419"/>
                <a:gd name="T8" fmla="*/ 2147483647 w 1419"/>
                <a:gd name="T9" fmla="*/ 2147483647 h 1419"/>
                <a:gd name="T10" fmla="*/ 2147483647 w 1419"/>
                <a:gd name="T11" fmla="*/ 2147483647 h 1419"/>
                <a:gd name="T12" fmla="*/ 2147483647 w 1419"/>
                <a:gd name="T13" fmla="*/ 2147483647 h 1419"/>
                <a:gd name="T14" fmla="*/ 2147483647 w 1419"/>
                <a:gd name="T15" fmla="*/ 2147483647 h 1419"/>
                <a:gd name="T16" fmla="*/ 2147483647 w 1419"/>
                <a:gd name="T17" fmla="*/ 2147483647 h 1419"/>
                <a:gd name="T18" fmla="*/ 2147483647 w 1419"/>
                <a:gd name="T19" fmla="*/ 2147483647 h 1419"/>
                <a:gd name="T20" fmla="*/ 2147483647 w 1419"/>
                <a:gd name="T21" fmla="*/ 2147483647 h 1419"/>
                <a:gd name="T22" fmla="*/ 2147483647 w 1419"/>
                <a:gd name="T23" fmla="*/ 2147483647 h 1419"/>
                <a:gd name="T24" fmla="*/ 0 w 1419"/>
                <a:gd name="T25" fmla="*/ 2147483647 h 1419"/>
                <a:gd name="T26" fmla="*/ 2147483647 w 1419"/>
                <a:gd name="T27" fmla="*/ 2147483647 h 1419"/>
                <a:gd name="T28" fmla="*/ 2147483647 w 1419"/>
                <a:gd name="T29" fmla="*/ 2147483647 h 1419"/>
                <a:gd name="T30" fmla="*/ 2147483647 w 1419"/>
                <a:gd name="T31" fmla="*/ 2147483647 h 1419"/>
                <a:gd name="T32" fmla="*/ 2147483647 w 1419"/>
                <a:gd name="T33" fmla="*/ 2147483647 h 1419"/>
                <a:gd name="T34" fmla="*/ 2147483647 w 1419"/>
                <a:gd name="T35" fmla="*/ 2147483647 h 1419"/>
                <a:gd name="T36" fmla="*/ 2147483647 w 1419"/>
                <a:gd name="T37" fmla="*/ 2147483647 h 1419"/>
                <a:gd name="T38" fmla="*/ 2147483647 w 1419"/>
                <a:gd name="T39" fmla="*/ 2147483647 h 1419"/>
                <a:gd name="T40" fmla="*/ 2147483647 w 1419"/>
                <a:gd name="T41" fmla="*/ 2147483647 h 1419"/>
                <a:gd name="T42" fmla="*/ 2147483647 w 1419"/>
                <a:gd name="T43" fmla="*/ 2147483647 h 1419"/>
                <a:gd name="T44" fmla="*/ 2147483647 w 1419"/>
                <a:gd name="T45" fmla="*/ 2147483647 h 1419"/>
                <a:gd name="T46" fmla="*/ 2147483647 w 1419"/>
                <a:gd name="T47" fmla="*/ 2147483647 h 1419"/>
                <a:gd name="T48" fmla="*/ 2147483647 w 1419"/>
                <a:gd name="T49" fmla="*/ 2147483647 h 1419"/>
                <a:gd name="T50" fmla="*/ 2147483647 w 1419"/>
                <a:gd name="T51" fmla="*/ 2147483647 h 1419"/>
                <a:gd name="T52" fmla="*/ 2147483647 w 1419"/>
                <a:gd name="T53" fmla="*/ 2147483647 h 1419"/>
                <a:gd name="T54" fmla="*/ 2147483647 w 1419"/>
                <a:gd name="T55" fmla="*/ 2147483647 h 1419"/>
                <a:gd name="T56" fmla="*/ 2147483647 w 1419"/>
                <a:gd name="T57" fmla="*/ 2147483647 h 1419"/>
                <a:gd name="T58" fmla="*/ 2147483647 w 1419"/>
                <a:gd name="T59" fmla="*/ 2147483647 h 1419"/>
                <a:gd name="T60" fmla="*/ 2147483647 w 1419"/>
                <a:gd name="T61" fmla="*/ 2147483647 h 1419"/>
                <a:gd name="T62" fmla="*/ 2147483647 w 1419"/>
                <a:gd name="T63" fmla="*/ 2147483647 h 1419"/>
                <a:gd name="T64" fmla="*/ 2147483647 w 1419"/>
                <a:gd name="T65" fmla="*/ 2147483647 h 1419"/>
                <a:gd name="T66" fmla="*/ 2147483647 w 1419"/>
                <a:gd name="T67" fmla="*/ 2147483647 h 1419"/>
                <a:gd name="T68" fmla="*/ 2147483647 w 1419"/>
                <a:gd name="T69" fmla="*/ 2147483647 h 1419"/>
                <a:gd name="T70" fmla="*/ 2147483647 w 1419"/>
                <a:gd name="T71" fmla="*/ 2147483647 h 1419"/>
                <a:gd name="T72" fmla="*/ 2147483647 w 1419"/>
                <a:gd name="T73" fmla="*/ 2147483647 h 1419"/>
                <a:gd name="T74" fmla="*/ 2147483647 w 1419"/>
                <a:gd name="T75" fmla="*/ 2147483647 h 1419"/>
                <a:gd name="T76" fmla="*/ 2147483647 w 1419"/>
                <a:gd name="T77" fmla="*/ 2147483647 h 1419"/>
                <a:gd name="T78" fmla="*/ 2147483647 w 1419"/>
                <a:gd name="T79" fmla="*/ 2147483647 h 1419"/>
                <a:gd name="T80" fmla="*/ 2147483647 w 1419"/>
                <a:gd name="T81" fmla="*/ 2147483647 h 1419"/>
                <a:gd name="T82" fmla="*/ 2147483647 w 1419"/>
                <a:gd name="T83" fmla="*/ 2147483647 h 1419"/>
                <a:gd name="T84" fmla="*/ 2147483647 w 1419"/>
                <a:gd name="T85" fmla="*/ 2147483647 h 1419"/>
                <a:gd name="T86" fmla="*/ 2147483647 w 1419"/>
                <a:gd name="T87" fmla="*/ 2147483647 h 1419"/>
                <a:gd name="T88" fmla="*/ 2147483647 w 1419"/>
                <a:gd name="T89" fmla="*/ 2147483647 h 1419"/>
                <a:gd name="T90" fmla="*/ 2147483647 w 1419"/>
                <a:gd name="T91" fmla="*/ 2147483647 h 1419"/>
                <a:gd name="T92" fmla="*/ 2147483647 w 1419"/>
                <a:gd name="T93" fmla="*/ 2147483647 h 1419"/>
                <a:gd name="T94" fmla="*/ 2147483647 w 1419"/>
                <a:gd name="T95" fmla="*/ 2147483647 h 1419"/>
                <a:gd name="T96" fmla="*/ 2147483647 w 1419"/>
                <a:gd name="T97" fmla="*/ 2147483647 h 1419"/>
                <a:gd name="T98" fmla="*/ 2147483647 w 1419"/>
                <a:gd name="T99" fmla="*/ 2147483647 h 1419"/>
                <a:gd name="T100" fmla="*/ 2147483647 w 1419"/>
                <a:gd name="T101" fmla="*/ 2147483647 h 14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19"/>
                <a:gd name="T154" fmla="*/ 0 h 1419"/>
                <a:gd name="T155" fmla="*/ 1419 w 1419"/>
                <a:gd name="T156" fmla="*/ 1419 h 141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19" h="1419">
                  <a:moveTo>
                    <a:pt x="1419" y="709"/>
                  </a:moveTo>
                  <a:lnTo>
                    <a:pt x="1419" y="674"/>
                  </a:lnTo>
                  <a:lnTo>
                    <a:pt x="1416" y="638"/>
                  </a:lnTo>
                  <a:lnTo>
                    <a:pt x="1411" y="602"/>
                  </a:lnTo>
                  <a:lnTo>
                    <a:pt x="1404" y="568"/>
                  </a:lnTo>
                  <a:lnTo>
                    <a:pt x="1398" y="533"/>
                  </a:lnTo>
                  <a:lnTo>
                    <a:pt x="1388" y="499"/>
                  </a:lnTo>
                  <a:lnTo>
                    <a:pt x="1377" y="466"/>
                  </a:lnTo>
                  <a:lnTo>
                    <a:pt x="1363" y="434"/>
                  </a:lnTo>
                  <a:lnTo>
                    <a:pt x="1349" y="403"/>
                  </a:lnTo>
                  <a:lnTo>
                    <a:pt x="1334" y="372"/>
                  </a:lnTo>
                  <a:lnTo>
                    <a:pt x="1316" y="342"/>
                  </a:lnTo>
                  <a:lnTo>
                    <a:pt x="1298" y="313"/>
                  </a:lnTo>
                  <a:lnTo>
                    <a:pt x="1279" y="285"/>
                  </a:lnTo>
                  <a:lnTo>
                    <a:pt x="1257" y="259"/>
                  </a:lnTo>
                  <a:lnTo>
                    <a:pt x="1235" y="233"/>
                  </a:lnTo>
                  <a:lnTo>
                    <a:pt x="1212" y="209"/>
                  </a:lnTo>
                  <a:lnTo>
                    <a:pt x="1187" y="184"/>
                  </a:lnTo>
                  <a:lnTo>
                    <a:pt x="1161" y="163"/>
                  </a:lnTo>
                  <a:lnTo>
                    <a:pt x="1134" y="142"/>
                  </a:lnTo>
                  <a:lnTo>
                    <a:pt x="1106" y="122"/>
                  </a:lnTo>
                  <a:lnTo>
                    <a:pt x="1078" y="103"/>
                  </a:lnTo>
                  <a:lnTo>
                    <a:pt x="1049" y="86"/>
                  </a:lnTo>
                  <a:lnTo>
                    <a:pt x="1018" y="70"/>
                  </a:lnTo>
                  <a:lnTo>
                    <a:pt x="987" y="57"/>
                  </a:lnTo>
                  <a:lnTo>
                    <a:pt x="954" y="44"/>
                  </a:lnTo>
                  <a:lnTo>
                    <a:pt x="922" y="33"/>
                  </a:lnTo>
                  <a:lnTo>
                    <a:pt x="887" y="23"/>
                  </a:lnTo>
                  <a:lnTo>
                    <a:pt x="853" y="15"/>
                  </a:lnTo>
                  <a:lnTo>
                    <a:pt x="819" y="8"/>
                  </a:lnTo>
                  <a:lnTo>
                    <a:pt x="783" y="5"/>
                  </a:lnTo>
                  <a:lnTo>
                    <a:pt x="747" y="2"/>
                  </a:lnTo>
                  <a:lnTo>
                    <a:pt x="710" y="0"/>
                  </a:lnTo>
                  <a:lnTo>
                    <a:pt x="674" y="2"/>
                  </a:lnTo>
                  <a:lnTo>
                    <a:pt x="638" y="5"/>
                  </a:lnTo>
                  <a:lnTo>
                    <a:pt x="602" y="8"/>
                  </a:lnTo>
                  <a:lnTo>
                    <a:pt x="568" y="15"/>
                  </a:lnTo>
                  <a:lnTo>
                    <a:pt x="533" y="23"/>
                  </a:lnTo>
                  <a:lnTo>
                    <a:pt x="499" y="33"/>
                  </a:lnTo>
                  <a:lnTo>
                    <a:pt x="467" y="44"/>
                  </a:lnTo>
                  <a:lnTo>
                    <a:pt x="434" y="57"/>
                  </a:lnTo>
                  <a:lnTo>
                    <a:pt x="403" y="70"/>
                  </a:lnTo>
                  <a:lnTo>
                    <a:pt x="372" y="86"/>
                  </a:lnTo>
                  <a:lnTo>
                    <a:pt x="343" y="103"/>
                  </a:lnTo>
                  <a:lnTo>
                    <a:pt x="313" y="122"/>
                  </a:lnTo>
                  <a:lnTo>
                    <a:pt x="285" y="142"/>
                  </a:lnTo>
                  <a:lnTo>
                    <a:pt x="259" y="163"/>
                  </a:lnTo>
                  <a:lnTo>
                    <a:pt x="233" y="184"/>
                  </a:lnTo>
                  <a:lnTo>
                    <a:pt x="209" y="209"/>
                  </a:lnTo>
                  <a:lnTo>
                    <a:pt x="184" y="233"/>
                  </a:lnTo>
                  <a:lnTo>
                    <a:pt x="163" y="259"/>
                  </a:lnTo>
                  <a:lnTo>
                    <a:pt x="142" y="285"/>
                  </a:lnTo>
                  <a:lnTo>
                    <a:pt x="122" y="313"/>
                  </a:lnTo>
                  <a:lnTo>
                    <a:pt x="103" y="342"/>
                  </a:lnTo>
                  <a:lnTo>
                    <a:pt x="87" y="372"/>
                  </a:lnTo>
                  <a:lnTo>
                    <a:pt x="70" y="403"/>
                  </a:lnTo>
                  <a:lnTo>
                    <a:pt x="57" y="434"/>
                  </a:lnTo>
                  <a:lnTo>
                    <a:pt x="44" y="466"/>
                  </a:lnTo>
                  <a:lnTo>
                    <a:pt x="33" y="499"/>
                  </a:lnTo>
                  <a:lnTo>
                    <a:pt x="23" y="533"/>
                  </a:lnTo>
                  <a:lnTo>
                    <a:pt x="15" y="568"/>
                  </a:lnTo>
                  <a:lnTo>
                    <a:pt x="8" y="602"/>
                  </a:lnTo>
                  <a:lnTo>
                    <a:pt x="5" y="638"/>
                  </a:lnTo>
                  <a:lnTo>
                    <a:pt x="2" y="674"/>
                  </a:lnTo>
                  <a:lnTo>
                    <a:pt x="0" y="709"/>
                  </a:lnTo>
                  <a:lnTo>
                    <a:pt x="2" y="747"/>
                  </a:lnTo>
                  <a:lnTo>
                    <a:pt x="5" y="783"/>
                  </a:lnTo>
                  <a:lnTo>
                    <a:pt x="8" y="817"/>
                  </a:lnTo>
                  <a:lnTo>
                    <a:pt x="15" y="853"/>
                  </a:lnTo>
                  <a:lnTo>
                    <a:pt x="23" y="887"/>
                  </a:lnTo>
                  <a:lnTo>
                    <a:pt x="33" y="920"/>
                  </a:lnTo>
                  <a:lnTo>
                    <a:pt x="44" y="954"/>
                  </a:lnTo>
                  <a:lnTo>
                    <a:pt x="57" y="985"/>
                  </a:lnTo>
                  <a:lnTo>
                    <a:pt x="70" y="1018"/>
                  </a:lnTo>
                  <a:lnTo>
                    <a:pt x="87" y="1047"/>
                  </a:lnTo>
                  <a:lnTo>
                    <a:pt x="103" y="1078"/>
                  </a:lnTo>
                  <a:lnTo>
                    <a:pt x="122" y="1106"/>
                  </a:lnTo>
                  <a:lnTo>
                    <a:pt x="142" y="1134"/>
                  </a:lnTo>
                  <a:lnTo>
                    <a:pt x="163" y="1161"/>
                  </a:lnTo>
                  <a:lnTo>
                    <a:pt x="184" y="1187"/>
                  </a:lnTo>
                  <a:lnTo>
                    <a:pt x="209" y="1212"/>
                  </a:lnTo>
                  <a:lnTo>
                    <a:pt x="233" y="1235"/>
                  </a:lnTo>
                  <a:lnTo>
                    <a:pt x="259" y="1258"/>
                  </a:lnTo>
                  <a:lnTo>
                    <a:pt x="285" y="1279"/>
                  </a:lnTo>
                  <a:lnTo>
                    <a:pt x="313" y="1298"/>
                  </a:lnTo>
                  <a:lnTo>
                    <a:pt x="343" y="1316"/>
                  </a:lnTo>
                  <a:lnTo>
                    <a:pt x="372" y="1333"/>
                  </a:lnTo>
                  <a:lnTo>
                    <a:pt x="403" y="1349"/>
                  </a:lnTo>
                  <a:lnTo>
                    <a:pt x="434" y="1364"/>
                  </a:lnTo>
                  <a:lnTo>
                    <a:pt x="467" y="1377"/>
                  </a:lnTo>
                  <a:lnTo>
                    <a:pt x="499" y="1386"/>
                  </a:lnTo>
                  <a:lnTo>
                    <a:pt x="533" y="1396"/>
                  </a:lnTo>
                  <a:lnTo>
                    <a:pt x="568" y="1404"/>
                  </a:lnTo>
                  <a:lnTo>
                    <a:pt x="602" y="1411"/>
                  </a:lnTo>
                  <a:lnTo>
                    <a:pt x="638" y="1416"/>
                  </a:lnTo>
                  <a:lnTo>
                    <a:pt x="674" y="1417"/>
                  </a:lnTo>
                  <a:lnTo>
                    <a:pt x="710" y="1419"/>
                  </a:lnTo>
                  <a:lnTo>
                    <a:pt x="747" y="1417"/>
                  </a:lnTo>
                  <a:lnTo>
                    <a:pt x="783" y="1416"/>
                  </a:lnTo>
                  <a:lnTo>
                    <a:pt x="819" y="1411"/>
                  </a:lnTo>
                  <a:lnTo>
                    <a:pt x="853" y="1404"/>
                  </a:lnTo>
                  <a:lnTo>
                    <a:pt x="887" y="1396"/>
                  </a:lnTo>
                  <a:lnTo>
                    <a:pt x="922" y="1386"/>
                  </a:lnTo>
                  <a:lnTo>
                    <a:pt x="954" y="1377"/>
                  </a:lnTo>
                  <a:lnTo>
                    <a:pt x="987" y="1364"/>
                  </a:lnTo>
                  <a:lnTo>
                    <a:pt x="1018" y="1349"/>
                  </a:lnTo>
                  <a:lnTo>
                    <a:pt x="1049" y="1333"/>
                  </a:lnTo>
                  <a:lnTo>
                    <a:pt x="1078" y="1316"/>
                  </a:lnTo>
                  <a:lnTo>
                    <a:pt x="1106" y="1298"/>
                  </a:lnTo>
                  <a:lnTo>
                    <a:pt x="1134" y="1279"/>
                  </a:lnTo>
                  <a:lnTo>
                    <a:pt x="1161" y="1258"/>
                  </a:lnTo>
                  <a:lnTo>
                    <a:pt x="1187" y="1235"/>
                  </a:lnTo>
                  <a:lnTo>
                    <a:pt x="1212" y="1212"/>
                  </a:lnTo>
                  <a:lnTo>
                    <a:pt x="1235" y="1187"/>
                  </a:lnTo>
                  <a:lnTo>
                    <a:pt x="1257" y="1161"/>
                  </a:lnTo>
                  <a:lnTo>
                    <a:pt x="1279" y="1134"/>
                  </a:lnTo>
                  <a:lnTo>
                    <a:pt x="1298" y="1106"/>
                  </a:lnTo>
                  <a:lnTo>
                    <a:pt x="1316" y="1078"/>
                  </a:lnTo>
                  <a:lnTo>
                    <a:pt x="1334" y="1047"/>
                  </a:lnTo>
                  <a:lnTo>
                    <a:pt x="1349" y="1018"/>
                  </a:lnTo>
                  <a:lnTo>
                    <a:pt x="1363" y="985"/>
                  </a:lnTo>
                  <a:lnTo>
                    <a:pt x="1377" y="954"/>
                  </a:lnTo>
                  <a:lnTo>
                    <a:pt x="1388" y="920"/>
                  </a:lnTo>
                  <a:lnTo>
                    <a:pt x="1398" y="887"/>
                  </a:lnTo>
                  <a:lnTo>
                    <a:pt x="1404" y="853"/>
                  </a:lnTo>
                  <a:lnTo>
                    <a:pt x="1411" y="817"/>
                  </a:lnTo>
                  <a:lnTo>
                    <a:pt x="1416" y="783"/>
                  </a:lnTo>
                  <a:lnTo>
                    <a:pt x="1419" y="747"/>
                  </a:lnTo>
                  <a:lnTo>
                    <a:pt x="1419" y="709"/>
                  </a:lnTo>
                  <a:lnTo>
                    <a:pt x="1409" y="709"/>
                  </a:lnTo>
                  <a:lnTo>
                    <a:pt x="1407" y="674"/>
                  </a:lnTo>
                  <a:lnTo>
                    <a:pt x="1406" y="638"/>
                  </a:lnTo>
                  <a:lnTo>
                    <a:pt x="1401" y="603"/>
                  </a:lnTo>
                  <a:lnTo>
                    <a:pt x="1394" y="569"/>
                  </a:lnTo>
                  <a:lnTo>
                    <a:pt x="1386" y="535"/>
                  </a:lnTo>
                  <a:lnTo>
                    <a:pt x="1378" y="502"/>
                  </a:lnTo>
                  <a:lnTo>
                    <a:pt x="1367" y="470"/>
                  </a:lnTo>
                  <a:lnTo>
                    <a:pt x="1354" y="437"/>
                  </a:lnTo>
                  <a:lnTo>
                    <a:pt x="1341" y="406"/>
                  </a:lnTo>
                  <a:lnTo>
                    <a:pt x="1324" y="377"/>
                  </a:lnTo>
                  <a:lnTo>
                    <a:pt x="1308" y="347"/>
                  </a:lnTo>
                  <a:lnTo>
                    <a:pt x="1290" y="320"/>
                  </a:lnTo>
                  <a:lnTo>
                    <a:pt x="1270" y="292"/>
                  </a:lnTo>
                  <a:lnTo>
                    <a:pt x="1249" y="266"/>
                  </a:lnTo>
                  <a:lnTo>
                    <a:pt x="1228" y="240"/>
                  </a:lnTo>
                  <a:lnTo>
                    <a:pt x="1204" y="215"/>
                  </a:lnTo>
                  <a:lnTo>
                    <a:pt x="1179" y="192"/>
                  </a:lnTo>
                  <a:lnTo>
                    <a:pt x="1155" y="171"/>
                  </a:lnTo>
                  <a:lnTo>
                    <a:pt x="1129" y="150"/>
                  </a:lnTo>
                  <a:lnTo>
                    <a:pt x="1101" y="130"/>
                  </a:lnTo>
                  <a:lnTo>
                    <a:pt x="1073" y="113"/>
                  </a:lnTo>
                  <a:lnTo>
                    <a:pt x="1044" y="96"/>
                  </a:lnTo>
                  <a:lnTo>
                    <a:pt x="1013" y="80"/>
                  </a:lnTo>
                  <a:lnTo>
                    <a:pt x="982" y="65"/>
                  </a:lnTo>
                  <a:lnTo>
                    <a:pt x="951" y="54"/>
                  </a:lnTo>
                  <a:lnTo>
                    <a:pt x="918" y="42"/>
                  </a:lnTo>
                  <a:lnTo>
                    <a:pt x="884" y="33"/>
                  </a:lnTo>
                  <a:lnTo>
                    <a:pt x="851" y="26"/>
                  </a:lnTo>
                  <a:lnTo>
                    <a:pt x="817" y="20"/>
                  </a:lnTo>
                  <a:lnTo>
                    <a:pt x="781" y="15"/>
                  </a:lnTo>
                  <a:lnTo>
                    <a:pt x="745" y="11"/>
                  </a:lnTo>
                  <a:lnTo>
                    <a:pt x="710" y="11"/>
                  </a:lnTo>
                  <a:lnTo>
                    <a:pt x="674" y="11"/>
                  </a:lnTo>
                  <a:lnTo>
                    <a:pt x="638" y="15"/>
                  </a:lnTo>
                  <a:lnTo>
                    <a:pt x="604" y="20"/>
                  </a:lnTo>
                  <a:lnTo>
                    <a:pt x="569" y="26"/>
                  </a:lnTo>
                  <a:lnTo>
                    <a:pt x="535" y="33"/>
                  </a:lnTo>
                  <a:lnTo>
                    <a:pt x="502" y="42"/>
                  </a:lnTo>
                  <a:lnTo>
                    <a:pt x="470" y="54"/>
                  </a:lnTo>
                  <a:lnTo>
                    <a:pt x="437" y="65"/>
                  </a:lnTo>
                  <a:lnTo>
                    <a:pt x="406" y="80"/>
                  </a:lnTo>
                  <a:lnTo>
                    <a:pt x="377" y="96"/>
                  </a:lnTo>
                  <a:lnTo>
                    <a:pt x="347" y="113"/>
                  </a:lnTo>
                  <a:lnTo>
                    <a:pt x="320" y="130"/>
                  </a:lnTo>
                  <a:lnTo>
                    <a:pt x="292" y="150"/>
                  </a:lnTo>
                  <a:lnTo>
                    <a:pt x="266" y="171"/>
                  </a:lnTo>
                  <a:lnTo>
                    <a:pt x="240" y="192"/>
                  </a:lnTo>
                  <a:lnTo>
                    <a:pt x="215" y="215"/>
                  </a:lnTo>
                  <a:lnTo>
                    <a:pt x="193" y="240"/>
                  </a:lnTo>
                  <a:lnTo>
                    <a:pt x="171" y="266"/>
                  </a:lnTo>
                  <a:lnTo>
                    <a:pt x="150" y="292"/>
                  </a:lnTo>
                  <a:lnTo>
                    <a:pt x="131" y="320"/>
                  </a:lnTo>
                  <a:lnTo>
                    <a:pt x="113" y="347"/>
                  </a:lnTo>
                  <a:lnTo>
                    <a:pt x="95" y="377"/>
                  </a:lnTo>
                  <a:lnTo>
                    <a:pt x="80" y="406"/>
                  </a:lnTo>
                  <a:lnTo>
                    <a:pt x="65" y="437"/>
                  </a:lnTo>
                  <a:lnTo>
                    <a:pt x="54" y="470"/>
                  </a:lnTo>
                  <a:lnTo>
                    <a:pt x="43" y="502"/>
                  </a:lnTo>
                  <a:lnTo>
                    <a:pt x="33" y="535"/>
                  </a:lnTo>
                  <a:lnTo>
                    <a:pt x="25" y="569"/>
                  </a:lnTo>
                  <a:lnTo>
                    <a:pt x="20" y="603"/>
                  </a:lnTo>
                  <a:lnTo>
                    <a:pt x="15" y="638"/>
                  </a:lnTo>
                  <a:lnTo>
                    <a:pt x="12" y="674"/>
                  </a:lnTo>
                  <a:lnTo>
                    <a:pt x="12" y="709"/>
                  </a:lnTo>
                  <a:lnTo>
                    <a:pt x="12" y="745"/>
                  </a:lnTo>
                  <a:lnTo>
                    <a:pt x="15" y="781"/>
                  </a:lnTo>
                  <a:lnTo>
                    <a:pt x="20" y="816"/>
                  </a:lnTo>
                  <a:lnTo>
                    <a:pt x="25" y="851"/>
                  </a:lnTo>
                  <a:lnTo>
                    <a:pt x="33" y="884"/>
                  </a:lnTo>
                  <a:lnTo>
                    <a:pt x="43" y="918"/>
                  </a:lnTo>
                  <a:lnTo>
                    <a:pt x="54" y="949"/>
                  </a:lnTo>
                  <a:lnTo>
                    <a:pt x="65" y="982"/>
                  </a:lnTo>
                  <a:lnTo>
                    <a:pt x="80" y="1013"/>
                  </a:lnTo>
                  <a:lnTo>
                    <a:pt x="95" y="1042"/>
                  </a:lnTo>
                  <a:lnTo>
                    <a:pt x="113" y="1072"/>
                  </a:lnTo>
                  <a:lnTo>
                    <a:pt x="131" y="1101"/>
                  </a:lnTo>
                  <a:lnTo>
                    <a:pt x="150" y="1129"/>
                  </a:lnTo>
                  <a:lnTo>
                    <a:pt x="171" y="1155"/>
                  </a:lnTo>
                  <a:lnTo>
                    <a:pt x="193" y="1179"/>
                  </a:lnTo>
                  <a:lnTo>
                    <a:pt x="215" y="1204"/>
                  </a:lnTo>
                  <a:lnTo>
                    <a:pt x="240" y="1227"/>
                  </a:lnTo>
                  <a:lnTo>
                    <a:pt x="266" y="1249"/>
                  </a:lnTo>
                  <a:lnTo>
                    <a:pt x="292" y="1269"/>
                  </a:lnTo>
                  <a:lnTo>
                    <a:pt x="320" y="1289"/>
                  </a:lnTo>
                  <a:lnTo>
                    <a:pt x="347" y="1308"/>
                  </a:lnTo>
                  <a:lnTo>
                    <a:pt x="377" y="1324"/>
                  </a:lnTo>
                  <a:lnTo>
                    <a:pt x="406" y="1339"/>
                  </a:lnTo>
                  <a:lnTo>
                    <a:pt x="437" y="1354"/>
                  </a:lnTo>
                  <a:lnTo>
                    <a:pt x="470" y="1367"/>
                  </a:lnTo>
                  <a:lnTo>
                    <a:pt x="502" y="1377"/>
                  </a:lnTo>
                  <a:lnTo>
                    <a:pt x="535" y="1386"/>
                  </a:lnTo>
                  <a:lnTo>
                    <a:pt x="569" y="1395"/>
                  </a:lnTo>
                  <a:lnTo>
                    <a:pt x="604" y="1401"/>
                  </a:lnTo>
                  <a:lnTo>
                    <a:pt x="638" y="1404"/>
                  </a:lnTo>
                  <a:lnTo>
                    <a:pt x="674" y="1408"/>
                  </a:lnTo>
                  <a:lnTo>
                    <a:pt x="710" y="1409"/>
                  </a:lnTo>
                  <a:lnTo>
                    <a:pt x="745" y="1408"/>
                  </a:lnTo>
                  <a:lnTo>
                    <a:pt x="781" y="1404"/>
                  </a:lnTo>
                  <a:lnTo>
                    <a:pt x="817" y="1401"/>
                  </a:lnTo>
                  <a:lnTo>
                    <a:pt x="851" y="1395"/>
                  </a:lnTo>
                  <a:lnTo>
                    <a:pt x="884" y="1386"/>
                  </a:lnTo>
                  <a:lnTo>
                    <a:pt x="918" y="1377"/>
                  </a:lnTo>
                  <a:lnTo>
                    <a:pt x="951" y="1367"/>
                  </a:lnTo>
                  <a:lnTo>
                    <a:pt x="982" y="1354"/>
                  </a:lnTo>
                  <a:lnTo>
                    <a:pt x="1013" y="1339"/>
                  </a:lnTo>
                  <a:lnTo>
                    <a:pt x="1044" y="1324"/>
                  </a:lnTo>
                  <a:lnTo>
                    <a:pt x="1073" y="1308"/>
                  </a:lnTo>
                  <a:lnTo>
                    <a:pt x="1101" y="1289"/>
                  </a:lnTo>
                  <a:lnTo>
                    <a:pt x="1129" y="1269"/>
                  </a:lnTo>
                  <a:lnTo>
                    <a:pt x="1155" y="1249"/>
                  </a:lnTo>
                  <a:lnTo>
                    <a:pt x="1179" y="1227"/>
                  </a:lnTo>
                  <a:lnTo>
                    <a:pt x="1204" y="1204"/>
                  </a:lnTo>
                  <a:lnTo>
                    <a:pt x="1228" y="1179"/>
                  </a:lnTo>
                  <a:lnTo>
                    <a:pt x="1249" y="1155"/>
                  </a:lnTo>
                  <a:lnTo>
                    <a:pt x="1270" y="1129"/>
                  </a:lnTo>
                  <a:lnTo>
                    <a:pt x="1290" y="1101"/>
                  </a:lnTo>
                  <a:lnTo>
                    <a:pt x="1308" y="1072"/>
                  </a:lnTo>
                  <a:lnTo>
                    <a:pt x="1324" y="1042"/>
                  </a:lnTo>
                  <a:lnTo>
                    <a:pt x="1341" y="1013"/>
                  </a:lnTo>
                  <a:lnTo>
                    <a:pt x="1354" y="982"/>
                  </a:lnTo>
                  <a:lnTo>
                    <a:pt x="1367" y="949"/>
                  </a:lnTo>
                  <a:lnTo>
                    <a:pt x="1378" y="918"/>
                  </a:lnTo>
                  <a:lnTo>
                    <a:pt x="1386" y="884"/>
                  </a:lnTo>
                  <a:lnTo>
                    <a:pt x="1394" y="851"/>
                  </a:lnTo>
                  <a:lnTo>
                    <a:pt x="1401" y="816"/>
                  </a:lnTo>
                  <a:lnTo>
                    <a:pt x="1406" y="781"/>
                  </a:lnTo>
                  <a:lnTo>
                    <a:pt x="1407" y="745"/>
                  </a:lnTo>
                  <a:lnTo>
                    <a:pt x="1409" y="709"/>
                  </a:lnTo>
                  <a:lnTo>
                    <a:pt x="1419" y="709"/>
                  </a:lnTo>
                  <a:close/>
                </a:path>
              </a:pathLst>
            </a:custGeom>
            <a:solidFill>
              <a:srgbClr val="77C8FF"/>
            </a:solidFill>
            <a:ln w="9525">
              <a:noFill/>
              <a:round/>
              <a:headEnd/>
              <a:tailEnd/>
            </a:ln>
          </p:spPr>
          <p:txBody>
            <a:bodyPr/>
            <a:lstStyle/>
            <a:p>
              <a:endParaRPr lang="en-US"/>
            </a:p>
          </p:txBody>
        </p:sp>
        <p:sp>
          <p:nvSpPr>
            <p:cNvPr id="50253" name="Freeform 77"/>
            <p:cNvSpPr>
              <a:spLocks/>
            </p:cNvSpPr>
            <p:nvPr/>
          </p:nvSpPr>
          <p:spPr bwMode="auto">
            <a:xfrm>
              <a:off x="2868789" y="2131991"/>
              <a:ext cx="1985433" cy="2235200"/>
            </a:xfrm>
            <a:custGeom>
              <a:avLst/>
              <a:gdLst>
                <a:gd name="T0" fmla="*/ 2147483647 w 1407"/>
                <a:gd name="T1" fmla="*/ 2147483647 h 1408"/>
                <a:gd name="T2" fmla="*/ 2147483647 w 1407"/>
                <a:gd name="T3" fmla="*/ 2147483647 h 1408"/>
                <a:gd name="T4" fmla="*/ 2147483647 w 1407"/>
                <a:gd name="T5" fmla="*/ 2147483647 h 1408"/>
                <a:gd name="T6" fmla="*/ 2147483647 w 1407"/>
                <a:gd name="T7" fmla="*/ 2147483647 h 1408"/>
                <a:gd name="T8" fmla="*/ 2147483647 w 1407"/>
                <a:gd name="T9" fmla="*/ 2147483647 h 1408"/>
                <a:gd name="T10" fmla="*/ 2147483647 w 1407"/>
                <a:gd name="T11" fmla="*/ 2147483647 h 1408"/>
                <a:gd name="T12" fmla="*/ 2147483647 w 1407"/>
                <a:gd name="T13" fmla="*/ 2147483647 h 1408"/>
                <a:gd name="T14" fmla="*/ 2147483647 w 1407"/>
                <a:gd name="T15" fmla="*/ 2147483647 h 1408"/>
                <a:gd name="T16" fmla="*/ 2147483647 w 1407"/>
                <a:gd name="T17" fmla="*/ 2147483647 h 1408"/>
                <a:gd name="T18" fmla="*/ 2147483647 w 1407"/>
                <a:gd name="T19" fmla="*/ 2147483647 h 1408"/>
                <a:gd name="T20" fmla="*/ 2147483647 w 1407"/>
                <a:gd name="T21" fmla="*/ 2147483647 h 1408"/>
                <a:gd name="T22" fmla="*/ 2147483647 w 1407"/>
                <a:gd name="T23" fmla="*/ 2147483647 h 1408"/>
                <a:gd name="T24" fmla="*/ 0 w 1407"/>
                <a:gd name="T25" fmla="*/ 2147483647 h 1408"/>
                <a:gd name="T26" fmla="*/ 2147483647 w 1407"/>
                <a:gd name="T27" fmla="*/ 2147483647 h 1408"/>
                <a:gd name="T28" fmla="*/ 2147483647 w 1407"/>
                <a:gd name="T29" fmla="*/ 2147483647 h 1408"/>
                <a:gd name="T30" fmla="*/ 2147483647 w 1407"/>
                <a:gd name="T31" fmla="*/ 2147483647 h 1408"/>
                <a:gd name="T32" fmla="*/ 2147483647 w 1407"/>
                <a:gd name="T33" fmla="*/ 2147483647 h 1408"/>
                <a:gd name="T34" fmla="*/ 2147483647 w 1407"/>
                <a:gd name="T35" fmla="*/ 2147483647 h 1408"/>
                <a:gd name="T36" fmla="*/ 2147483647 w 1407"/>
                <a:gd name="T37" fmla="*/ 2147483647 h 1408"/>
                <a:gd name="T38" fmla="*/ 2147483647 w 1407"/>
                <a:gd name="T39" fmla="*/ 2147483647 h 1408"/>
                <a:gd name="T40" fmla="*/ 2147483647 w 1407"/>
                <a:gd name="T41" fmla="*/ 2147483647 h 1408"/>
                <a:gd name="T42" fmla="*/ 2147483647 w 1407"/>
                <a:gd name="T43" fmla="*/ 2147483647 h 1408"/>
                <a:gd name="T44" fmla="*/ 2147483647 w 1407"/>
                <a:gd name="T45" fmla="*/ 2147483647 h 1408"/>
                <a:gd name="T46" fmla="*/ 2147483647 w 1407"/>
                <a:gd name="T47" fmla="*/ 2147483647 h 1408"/>
                <a:gd name="T48" fmla="*/ 2147483647 w 1407"/>
                <a:gd name="T49" fmla="*/ 2147483647 h 1408"/>
                <a:gd name="T50" fmla="*/ 2147483647 w 1407"/>
                <a:gd name="T51" fmla="*/ 2147483647 h 1408"/>
                <a:gd name="T52" fmla="*/ 2147483647 w 1407"/>
                <a:gd name="T53" fmla="*/ 2147483647 h 1408"/>
                <a:gd name="T54" fmla="*/ 2147483647 w 1407"/>
                <a:gd name="T55" fmla="*/ 2147483647 h 1408"/>
                <a:gd name="T56" fmla="*/ 2147483647 w 1407"/>
                <a:gd name="T57" fmla="*/ 2147483647 h 1408"/>
                <a:gd name="T58" fmla="*/ 2147483647 w 1407"/>
                <a:gd name="T59" fmla="*/ 2147483647 h 1408"/>
                <a:gd name="T60" fmla="*/ 2147483647 w 1407"/>
                <a:gd name="T61" fmla="*/ 2147483647 h 1408"/>
                <a:gd name="T62" fmla="*/ 2147483647 w 1407"/>
                <a:gd name="T63" fmla="*/ 2147483647 h 1408"/>
                <a:gd name="T64" fmla="*/ 2147483647 w 1407"/>
                <a:gd name="T65" fmla="*/ 2147483647 h 1408"/>
                <a:gd name="T66" fmla="*/ 2147483647 w 1407"/>
                <a:gd name="T67" fmla="*/ 2147483647 h 1408"/>
                <a:gd name="T68" fmla="*/ 2147483647 w 1407"/>
                <a:gd name="T69" fmla="*/ 2147483647 h 1408"/>
                <a:gd name="T70" fmla="*/ 2147483647 w 1407"/>
                <a:gd name="T71" fmla="*/ 2147483647 h 1408"/>
                <a:gd name="T72" fmla="*/ 2147483647 w 1407"/>
                <a:gd name="T73" fmla="*/ 2147483647 h 1408"/>
                <a:gd name="T74" fmla="*/ 2147483647 w 1407"/>
                <a:gd name="T75" fmla="*/ 2147483647 h 1408"/>
                <a:gd name="T76" fmla="*/ 2147483647 w 1407"/>
                <a:gd name="T77" fmla="*/ 2147483647 h 1408"/>
                <a:gd name="T78" fmla="*/ 2147483647 w 1407"/>
                <a:gd name="T79" fmla="*/ 2147483647 h 1408"/>
                <a:gd name="T80" fmla="*/ 2147483647 w 1407"/>
                <a:gd name="T81" fmla="*/ 2147483647 h 1408"/>
                <a:gd name="T82" fmla="*/ 2147483647 w 1407"/>
                <a:gd name="T83" fmla="*/ 2147483647 h 1408"/>
                <a:gd name="T84" fmla="*/ 2147483647 w 1407"/>
                <a:gd name="T85" fmla="*/ 2147483647 h 1408"/>
                <a:gd name="T86" fmla="*/ 2147483647 w 1407"/>
                <a:gd name="T87" fmla="*/ 2147483647 h 1408"/>
                <a:gd name="T88" fmla="*/ 2147483647 w 1407"/>
                <a:gd name="T89" fmla="*/ 2147483647 h 1408"/>
                <a:gd name="T90" fmla="*/ 2147483647 w 1407"/>
                <a:gd name="T91" fmla="*/ 2147483647 h 1408"/>
                <a:gd name="T92" fmla="*/ 2147483647 w 1407"/>
                <a:gd name="T93" fmla="*/ 2147483647 h 1408"/>
                <a:gd name="T94" fmla="*/ 2147483647 w 1407"/>
                <a:gd name="T95" fmla="*/ 2147483647 h 1408"/>
                <a:gd name="T96" fmla="*/ 2147483647 w 1407"/>
                <a:gd name="T97" fmla="*/ 2147483647 h 1408"/>
                <a:gd name="T98" fmla="*/ 2147483647 w 1407"/>
                <a:gd name="T99" fmla="*/ 2147483647 h 1408"/>
                <a:gd name="T100" fmla="*/ 2147483647 w 1407"/>
                <a:gd name="T101" fmla="*/ 2147483647 h 140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07"/>
                <a:gd name="T154" fmla="*/ 0 h 1408"/>
                <a:gd name="T155" fmla="*/ 1407 w 1407"/>
                <a:gd name="T156" fmla="*/ 1408 h 140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07" h="1408">
                  <a:moveTo>
                    <a:pt x="1407" y="703"/>
                  </a:moveTo>
                  <a:lnTo>
                    <a:pt x="1405" y="668"/>
                  </a:lnTo>
                  <a:lnTo>
                    <a:pt x="1404" y="632"/>
                  </a:lnTo>
                  <a:lnTo>
                    <a:pt x="1399" y="596"/>
                  </a:lnTo>
                  <a:lnTo>
                    <a:pt x="1392" y="562"/>
                  </a:lnTo>
                  <a:lnTo>
                    <a:pt x="1384" y="527"/>
                  </a:lnTo>
                  <a:lnTo>
                    <a:pt x="1376" y="495"/>
                  </a:lnTo>
                  <a:lnTo>
                    <a:pt x="1365" y="462"/>
                  </a:lnTo>
                  <a:lnTo>
                    <a:pt x="1352" y="429"/>
                  </a:lnTo>
                  <a:lnTo>
                    <a:pt x="1337" y="398"/>
                  </a:lnTo>
                  <a:lnTo>
                    <a:pt x="1322" y="369"/>
                  </a:lnTo>
                  <a:lnTo>
                    <a:pt x="1306" y="338"/>
                  </a:lnTo>
                  <a:lnTo>
                    <a:pt x="1286" y="310"/>
                  </a:lnTo>
                  <a:lnTo>
                    <a:pt x="1267" y="283"/>
                  </a:lnTo>
                  <a:lnTo>
                    <a:pt x="1246" y="257"/>
                  </a:lnTo>
                  <a:lnTo>
                    <a:pt x="1224" y="230"/>
                  </a:lnTo>
                  <a:lnTo>
                    <a:pt x="1202" y="206"/>
                  </a:lnTo>
                  <a:lnTo>
                    <a:pt x="1177" y="183"/>
                  </a:lnTo>
                  <a:lnTo>
                    <a:pt x="1151" y="160"/>
                  </a:lnTo>
                  <a:lnTo>
                    <a:pt x="1125" y="139"/>
                  </a:lnTo>
                  <a:lnTo>
                    <a:pt x="1097" y="120"/>
                  </a:lnTo>
                  <a:lnTo>
                    <a:pt x="1068" y="102"/>
                  </a:lnTo>
                  <a:lnTo>
                    <a:pt x="1038" y="85"/>
                  </a:lnTo>
                  <a:lnTo>
                    <a:pt x="1007" y="69"/>
                  </a:lnTo>
                  <a:lnTo>
                    <a:pt x="976" y="56"/>
                  </a:lnTo>
                  <a:lnTo>
                    <a:pt x="945" y="43"/>
                  </a:lnTo>
                  <a:lnTo>
                    <a:pt x="913" y="31"/>
                  </a:lnTo>
                  <a:lnTo>
                    <a:pt x="879" y="22"/>
                  </a:lnTo>
                  <a:lnTo>
                    <a:pt x="844" y="14"/>
                  </a:lnTo>
                  <a:lnTo>
                    <a:pt x="810" y="9"/>
                  </a:lnTo>
                  <a:lnTo>
                    <a:pt x="774" y="4"/>
                  </a:lnTo>
                  <a:lnTo>
                    <a:pt x="738" y="0"/>
                  </a:lnTo>
                  <a:lnTo>
                    <a:pt x="703" y="0"/>
                  </a:lnTo>
                  <a:lnTo>
                    <a:pt x="667" y="0"/>
                  </a:lnTo>
                  <a:lnTo>
                    <a:pt x="631" y="4"/>
                  </a:lnTo>
                  <a:lnTo>
                    <a:pt x="597" y="9"/>
                  </a:lnTo>
                  <a:lnTo>
                    <a:pt x="561" y="14"/>
                  </a:lnTo>
                  <a:lnTo>
                    <a:pt x="526" y="22"/>
                  </a:lnTo>
                  <a:lnTo>
                    <a:pt x="494" y="31"/>
                  </a:lnTo>
                  <a:lnTo>
                    <a:pt x="461" y="43"/>
                  </a:lnTo>
                  <a:lnTo>
                    <a:pt x="429" y="56"/>
                  </a:lnTo>
                  <a:lnTo>
                    <a:pt x="398" y="69"/>
                  </a:lnTo>
                  <a:lnTo>
                    <a:pt x="367" y="85"/>
                  </a:lnTo>
                  <a:lnTo>
                    <a:pt x="337" y="102"/>
                  </a:lnTo>
                  <a:lnTo>
                    <a:pt x="309" y="120"/>
                  </a:lnTo>
                  <a:lnTo>
                    <a:pt x="282" y="139"/>
                  </a:lnTo>
                  <a:lnTo>
                    <a:pt x="256" y="160"/>
                  </a:lnTo>
                  <a:lnTo>
                    <a:pt x="230" y="183"/>
                  </a:lnTo>
                  <a:lnTo>
                    <a:pt x="205" y="206"/>
                  </a:lnTo>
                  <a:lnTo>
                    <a:pt x="182" y="230"/>
                  </a:lnTo>
                  <a:lnTo>
                    <a:pt x="159" y="257"/>
                  </a:lnTo>
                  <a:lnTo>
                    <a:pt x="138" y="283"/>
                  </a:lnTo>
                  <a:lnTo>
                    <a:pt x="119" y="310"/>
                  </a:lnTo>
                  <a:lnTo>
                    <a:pt x="101" y="338"/>
                  </a:lnTo>
                  <a:lnTo>
                    <a:pt x="84" y="369"/>
                  </a:lnTo>
                  <a:lnTo>
                    <a:pt x="68" y="398"/>
                  </a:lnTo>
                  <a:lnTo>
                    <a:pt x="53" y="429"/>
                  </a:lnTo>
                  <a:lnTo>
                    <a:pt x="42" y="462"/>
                  </a:lnTo>
                  <a:lnTo>
                    <a:pt x="31" y="495"/>
                  </a:lnTo>
                  <a:lnTo>
                    <a:pt x="21" y="527"/>
                  </a:lnTo>
                  <a:lnTo>
                    <a:pt x="13" y="562"/>
                  </a:lnTo>
                  <a:lnTo>
                    <a:pt x="8" y="596"/>
                  </a:lnTo>
                  <a:lnTo>
                    <a:pt x="3" y="632"/>
                  </a:lnTo>
                  <a:lnTo>
                    <a:pt x="0" y="668"/>
                  </a:lnTo>
                  <a:lnTo>
                    <a:pt x="0" y="703"/>
                  </a:lnTo>
                  <a:lnTo>
                    <a:pt x="0" y="739"/>
                  </a:lnTo>
                  <a:lnTo>
                    <a:pt x="3" y="775"/>
                  </a:lnTo>
                  <a:lnTo>
                    <a:pt x="8" y="811"/>
                  </a:lnTo>
                  <a:lnTo>
                    <a:pt x="13" y="845"/>
                  </a:lnTo>
                  <a:lnTo>
                    <a:pt x="21" y="880"/>
                  </a:lnTo>
                  <a:lnTo>
                    <a:pt x="31" y="914"/>
                  </a:lnTo>
                  <a:lnTo>
                    <a:pt x="42" y="947"/>
                  </a:lnTo>
                  <a:lnTo>
                    <a:pt x="53" y="978"/>
                  </a:lnTo>
                  <a:lnTo>
                    <a:pt x="68" y="1009"/>
                  </a:lnTo>
                  <a:lnTo>
                    <a:pt x="84" y="1040"/>
                  </a:lnTo>
                  <a:lnTo>
                    <a:pt x="101" y="1069"/>
                  </a:lnTo>
                  <a:lnTo>
                    <a:pt x="119" y="1097"/>
                  </a:lnTo>
                  <a:lnTo>
                    <a:pt x="138" y="1124"/>
                  </a:lnTo>
                  <a:lnTo>
                    <a:pt x="159" y="1152"/>
                  </a:lnTo>
                  <a:lnTo>
                    <a:pt x="182" y="1177"/>
                  </a:lnTo>
                  <a:lnTo>
                    <a:pt x="205" y="1201"/>
                  </a:lnTo>
                  <a:lnTo>
                    <a:pt x="230" y="1225"/>
                  </a:lnTo>
                  <a:lnTo>
                    <a:pt x="256" y="1247"/>
                  </a:lnTo>
                  <a:lnTo>
                    <a:pt x="282" y="1268"/>
                  </a:lnTo>
                  <a:lnTo>
                    <a:pt x="309" y="1287"/>
                  </a:lnTo>
                  <a:lnTo>
                    <a:pt x="337" y="1305"/>
                  </a:lnTo>
                  <a:lnTo>
                    <a:pt x="367" y="1323"/>
                  </a:lnTo>
                  <a:lnTo>
                    <a:pt x="398" y="1338"/>
                  </a:lnTo>
                  <a:lnTo>
                    <a:pt x="429" y="1353"/>
                  </a:lnTo>
                  <a:lnTo>
                    <a:pt x="461" y="1366"/>
                  </a:lnTo>
                  <a:lnTo>
                    <a:pt x="494" y="1376"/>
                  </a:lnTo>
                  <a:lnTo>
                    <a:pt x="526" y="1385"/>
                  </a:lnTo>
                  <a:lnTo>
                    <a:pt x="561" y="1393"/>
                  </a:lnTo>
                  <a:lnTo>
                    <a:pt x="597" y="1400"/>
                  </a:lnTo>
                  <a:lnTo>
                    <a:pt x="631" y="1405"/>
                  </a:lnTo>
                  <a:lnTo>
                    <a:pt x="667" y="1407"/>
                  </a:lnTo>
                  <a:lnTo>
                    <a:pt x="703" y="1408"/>
                  </a:lnTo>
                  <a:lnTo>
                    <a:pt x="738" y="1407"/>
                  </a:lnTo>
                  <a:lnTo>
                    <a:pt x="774" y="1405"/>
                  </a:lnTo>
                  <a:lnTo>
                    <a:pt x="810" y="1400"/>
                  </a:lnTo>
                  <a:lnTo>
                    <a:pt x="844" y="1393"/>
                  </a:lnTo>
                  <a:lnTo>
                    <a:pt x="879" y="1385"/>
                  </a:lnTo>
                  <a:lnTo>
                    <a:pt x="913" y="1376"/>
                  </a:lnTo>
                  <a:lnTo>
                    <a:pt x="945" y="1366"/>
                  </a:lnTo>
                  <a:lnTo>
                    <a:pt x="976" y="1353"/>
                  </a:lnTo>
                  <a:lnTo>
                    <a:pt x="1007" y="1338"/>
                  </a:lnTo>
                  <a:lnTo>
                    <a:pt x="1038" y="1323"/>
                  </a:lnTo>
                  <a:lnTo>
                    <a:pt x="1068" y="1305"/>
                  </a:lnTo>
                  <a:lnTo>
                    <a:pt x="1097" y="1287"/>
                  </a:lnTo>
                  <a:lnTo>
                    <a:pt x="1125" y="1268"/>
                  </a:lnTo>
                  <a:lnTo>
                    <a:pt x="1151" y="1247"/>
                  </a:lnTo>
                  <a:lnTo>
                    <a:pt x="1177" y="1225"/>
                  </a:lnTo>
                  <a:lnTo>
                    <a:pt x="1202" y="1201"/>
                  </a:lnTo>
                  <a:lnTo>
                    <a:pt x="1224" y="1177"/>
                  </a:lnTo>
                  <a:lnTo>
                    <a:pt x="1246" y="1152"/>
                  </a:lnTo>
                  <a:lnTo>
                    <a:pt x="1267" y="1124"/>
                  </a:lnTo>
                  <a:lnTo>
                    <a:pt x="1286" y="1097"/>
                  </a:lnTo>
                  <a:lnTo>
                    <a:pt x="1306" y="1069"/>
                  </a:lnTo>
                  <a:lnTo>
                    <a:pt x="1322" y="1040"/>
                  </a:lnTo>
                  <a:lnTo>
                    <a:pt x="1337" y="1009"/>
                  </a:lnTo>
                  <a:lnTo>
                    <a:pt x="1352" y="978"/>
                  </a:lnTo>
                  <a:lnTo>
                    <a:pt x="1365" y="947"/>
                  </a:lnTo>
                  <a:lnTo>
                    <a:pt x="1376" y="914"/>
                  </a:lnTo>
                  <a:lnTo>
                    <a:pt x="1384" y="880"/>
                  </a:lnTo>
                  <a:lnTo>
                    <a:pt x="1392" y="845"/>
                  </a:lnTo>
                  <a:lnTo>
                    <a:pt x="1399" y="811"/>
                  </a:lnTo>
                  <a:lnTo>
                    <a:pt x="1404" y="775"/>
                  </a:lnTo>
                  <a:lnTo>
                    <a:pt x="1405" y="739"/>
                  </a:lnTo>
                  <a:lnTo>
                    <a:pt x="1407" y="703"/>
                  </a:lnTo>
                  <a:lnTo>
                    <a:pt x="1397" y="703"/>
                  </a:lnTo>
                  <a:lnTo>
                    <a:pt x="1396" y="668"/>
                  </a:lnTo>
                  <a:lnTo>
                    <a:pt x="1392" y="633"/>
                  </a:lnTo>
                  <a:lnTo>
                    <a:pt x="1389" y="597"/>
                  </a:lnTo>
                  <a:lnTo>
                    <a:pt x="1383" y="565"/>
                  </a:lnTo>
                  <a:lnTo>
                    <a:pt x="1374" y="531"/>
                  </a:lnTo>
                  <a:lnTo>
                    <a:pt x="1366" y="498"/>
                  </a:lnTo>
                  <a:lnTo>
                    <a:pt x="1355" y="465"/>
                  </a:lnTo>
                  <a:lnTo>
                    <a:pt x="1342" y="434"/>
                  </a:lnTo>
                  <a:lnTo>
                    <a:pt x="1329" y="403"/>
                  </a:lnTo>
                  <a:lnTo>
                    <a:pt x="1312" y="374"/>
                  </a:lnTo>
                  <a:lnTo>
                    <a:pt x="1296" y="345"/>
                  </a:lnTo>
                  <a:lnTo>
                    <a:pt x="1278" y="315"/>
                  </a:lnTo>
                  <a:lnTo>
                    <a:pt x="1259" y="289"/>
                  </a:lnTo>
                  <a:lnTo>
                    <a:pt x="1239" y="263"/>
                  </a:lnTo>
                  <a:lnTo>
                    <a:pt x="1216" y="237"/>
                  </a:lnTo>
                  <a:lnTo>
                    <a:pt x="1193" y="214"/>
                  </a:lnTo>
                  <a:lnTo>
                    <a:pt x="1169" y="190"/>
                  </a:lnTo>
                  <a:lnTo>
                    <a:pt x="1144" y="168"/>
                  </a:lnTo>
                  <a:lnTo>
                    <a:pt x="1118" y="147"/>
                  </a:lnTo>
                  <a:lnTo>
                    <a:pt x="1091" y="129"/>
                  </a:lnTo>
                  <a:lnTo>
                    <a:pt x="1063" y="111"/>
                  </a:lnTo>
                  <a:lnTo>
                    <a:pt x="1034" y="93"/>
                  </a:lnTo>
                  <a:lnTo>
                    <a:pt x="1004" y="79"/>
                  </a:lnTo>
                  <a:lnTo>
                    <a:pt x="973" y="64"/>
                  </a:lnTo>
                  <a:lnTo>
                    <a:pt x="942" y="53"/>
                  </a:lnTo>
                  <a:lnTo>
                    <a:pt x="910" y="41"/>
                  </a:lnTo>
                  <a:lnTo>
                    <a:pt x="877" y="31"/>
                  </a:lnTo>
                  <a:lnTo>
                    <a:pt x="843" y="25"/>
                  </a:lnTo>
                  <a:lnTo>
                    <a:pt x="809" y="18"/>
                  </a:lnTo>
                  <a:lnTo>
                    <a:pt x="774" y="14"/>
                  </a:lnTo>
                  <a:lnTo>
                    <a:pt x="738" y="12"/>
                  </a:lnTo>
                  <a:lnTo>
                    <a:pt x="703" y="10"/>
                  </a:lnTo>
                  <a:lnTo>
                    <a:pt x="667" y="12"/>
                  </a:lnTo>
                  <a:lnTo>
                    <a:pt x="632" y="14"/>
                  </a:lnTo>
                  <a:lnTo>
                    <a:pt x="598" y="18"/>
                  </a:lnTo>
                  <a:lnTo>
                    <a:pt x="564" y="25"/>
                  </a:lnTo>
                  <a:lnTo>
                    <a:pt x="530" y="31"/>
                  </a:lnTo>
                  <a:lnTo>
                    <a:pt x="497" y="41"/>
                  </a:lnTo>
                  <a:lnTo>
                    <a:pt x="464" y="53"/>
                  </a:lnTo>
                  <a:lnTo>
                    <a:pt x="433" y="64"/>
                  </a:lnTo>
                  <a:lnTo>
                    <a:pt x="402" y="79"/>
                  </a:lnTo>
                  <a:lnTo>
                    <a:pt x="373" y="93"/>
                  </a:lnTo>
                  <a:lnTo>
                    <a:pt x="344" y="111"/>
                  </a:lnTo>
                  <a:lnTo>
                    <a:pt x="314" y="129"/>
                  </a:lnTo>
                  <a:lnTo>
                    <a:pt x="288" y="147"/>
                  </a:lnTo>
                  <a:lnTo>
                    <a:pt x="262" y="168"/>
                  </a:lnTo>
                  <a:lnTo>
                    <a:pt x="236" y="190"/>
                  </a:lnTo>
                  <a:lnTo>
                    <a:pt x="212" y="214"/>
                  </a:lnTo>
                  <a:lnTo>
                    <a:pt x="189" y="237"/>
                  </a:lnTo>
                  <a:lnTo>
                    <a:pt x="168" y="263"/>
                  </a:lnTo>
                  <a:lnTo>
                    <a:pt x="146" y="289"/>
                  </a:lnTo>
                  <a:lnTo>
                    <a:pt x="128" y="315"/>
                  </a:lnTo>
                  <a:lnTo>
                    <a:pt x="109" y="345"/>
                  </a:lnTo>
                  <a:lnTo>
                    <a:pt x="93" y="374"/>
                  </a:lnTo>
                  <a:lnTo>
                    <a:pt x="78" y="403"/>
                  </a:lnTo>
                  <a:lnTo>
                    <a:pt x="63" y="434"/>
                  </a:lnTo>
                  <a:lnTo>
                    <a:pt x="52" y="465"/>
                  </a:lnTo>
                  <a:lnTo>
                    <a:pt x="40" y="498"/>
                  </a:lnTo>
                  <a:lnTo>
                    <a:pt x="31" y="531"/>
                  </a:lnTo>
                  <a:lnTo>
                    <a:pt x="24" y="565"/>
                  </a:lnTo>
                  <a:lnTo>
                    <a:pt x="18" y="597"/>
                  </a:lnTo>
                  <a:lnTo>
                    <a:pt x="13" y="633"/>
                  </a:lnTo>
                  <a:lnTo>
                    <a:pt x="9" y="668"/>
                  </a:lnTo>
                  <a:lnTo>
                    <a:pt x="9" y="703"/>
                  </a:lnTo>
                  <a:lnTo>
                    <a:pt x="9" y="739"/>
                  </a:lnTo>
                  <a:lnTo>
                    <a:pt x="13" y="775"/>
                  </a:lnTo>
                  <a:lnTo>
                    <a:pt x="18" y="810"/>
                  </a:lnTo>
                  <a:lnTo>
                    <a:pt x="24" y="844"/>
                  </a:lnTo>
                  <a:lnTo>
                    <a:pt x="31" y="876"/>
                  </a:lnTo>
                  <a:lnTo>
                    <a:pt x="40" y="911"/>
                  </a:lnTo>
                  <a:lnTo>
                    <a:pt x="52" y="942"/>
                  </a:lnTo>
                  <a:lnTo>
                    <a:pt x="63" y="974"/>
                  </a:lnTo>
                  <a:lnTo>
                    <a:pt x="78" y="1005"/>
                  </a:lnTo>
                  <a:lnTo>
                    <a:pt x="93" y="1035"/>
                  </a:lnTo>
                  <a:lnTo>
                    <a:pt x="109" y="1064"/>
                  </a:lnTo>
                  <a:lnTo>
                    <a:pt x="128" y="1092"/>
                  </a:lnTo>
                  <a:lnTo>
                    <a:pt x="146" y="1119"/>
                  </a:lnTo>
                  <a:lnTo>
                    <a:pt x="168" y="1146"/>
                  </a:lnTo>
                  <a:lnTo>
                    <a:pt x="189" y="1170"/>
                  </a:lnTo>
                  <a:lnTo>
                    <a:pt x="212" y="1194"/>
                  </a:lnTo>
                  <a:lnTo>
                    <a:pt x="236" y="1217"/>
                  </a:lnTo>
                  <a:lnTo>
                    <a:pt x="262" y="1239"/>
                  </a:lnTo>
                  <a:lnTo>
                    <a:pt x="288" y="1260"/>
                  </a:lnTo>
                  <a:lnTo>
                    <a:pt x="314" y="1279"/>
                  </a:lnTo>
                  <a:lnTo>
                    <a:pt x="344" y="1297"/>
                  </a:lnTo>
                  <a:lnTo>
                    <a:pt x="373" y="1314"/>
                  </a:lnTo>
                  <a:lnTo>
                    <a:pt x="402" y="1328"/>
                  </a:lnTo>
                  <a:lnTo>
                    <a:pt x="433" y="1343"/>
                  </a:lnTo>
                  <a:lnTo>
                    <a:pt x="464" y="1356"/>
                  </a:lnTo>
                  <a:lnTo>
                    <a:pt x="497" y="1366"/>
                  </a:lnTo>
                  <a:lnTo>
                    <a:pt x="530" y="1376"/>
                  </a:lnTo>
                  <a:lnTo>
                    <a:pt x="564" y="1384"/>
                  </a:lnTo>
                  <a:lnTo>
                    <a:pt x="598" y="1390"/>
                  </a:lnTo>
                  <a:lnTo>
                    <a:pt x="632" y="1393"/>
                  </a:lnTo>
                  <a:lnTo>
                    <a:pt x="667" y="1397"/>
                  </a:lnTo>
                  <a:lnTo>
                    <a:pt x="703" y="1397"/>
                  </a:lnTo>
                  <a:lnTo>
                    <a:pt x="738" y="1397"/>
                  </a:lnTo>
                  <a:lnTo>
                    <a:pt x="774" y="1393"/>
                  </a:lnTo>
                  <a:lnTo>
                    <a:pt x="809" y="1390"/>
                  </a:lnTo>
                  <a:lnTo>
                    <a:pt x="843" y="1384"/>
                  </a:lnTo>
                  <a:lnTo>
                    <a:pt x="877" y="1376"/>
                  </a:lnTo>
                  <a:lnTo>
                    <a:pt x="910" y="1366"/>
                  </a:lnTo>
                  <a:lnTo>
                    <a:pt x="942" y="1356"/>
                  </a:lnTo>
                  <a:lnTo>
                    <a:pt x="973" y="1343"/>
                  </a:lnTo>
                  <a:lnTo>
                    <a:pt x="1004" y="1328"/>
                  </a:lnTo>
                  <a:lnTo>
                    <a:pt x="1034" y="1314"/>
                  </a:lnTo>
                  <a:lnTo>
                    <a:pt x="1063" y="1297"/>
                  </a:lnTo>
                  <a:lnTo>
                    <a:pt x="1091" y="1279"/>
                  </a:lnTo>
                  <a:lnTo>
                    <a:pt x="1118" y="1260"/>
                  </a:lnTo>
                  <a:lnTo>
                    <a:pt x="1144" y="1239"/>
                  </a:lnTo>
                  <a:lnTo>
                    <a:pt x="1169" y="1217"/>
                  </a:lnTo>
                  <a:lnTo>
                    <a:pt x="1193" y="1194"/>
                  </a:lnTo>
                  <a:lnTo>
                    <a:pt x="1216" y="1170"/>
                  </a:lnTo>
                  <a:lnTo>
                    <a:pt x="1239" y="1146"/>
                  </a:lnTo>
                  <a:lnTo>
                    <a:pt x="1259" y="1119"/>
                  </a:lnTo>
                  <a:lnTo>
                    <a:pt x="1278" y="1092"/>
                  </a:lnTo>
                  <a:lnTo>
                    <a:pt x="1296" y="1064"/>
                  </a:lnTo>
                  <a:lnTo>
                    <a:pt x="1312" y="1035"/>
                  </a:lnTo>
                  <a:lnTo>
                    <a:pt x="1329" y="1005"/>
                  </a:lnTo>
                  <a:lnTo>
                    <a:pt x="1342" y="974"/>
                  </a:lnTo>
                  <a:lnTo>
                    <a:pt x="1355" y="942"/>
                  </a:lnTo>
                  <a:lnTo>
                    <a:pt x="1366" y="911"/>
                  </a:lnTo>
                  <a:lnTo>
                    <a:pt x="1374" y="876"/>
                  </a:lnTo>
                  <a:lnTo>
                    <a:pt x="1383" y="844"/>
                  </a:lnTo>
                  <a:lnTo>
                    <a:pt x="1389" y="810"/>
                  </a:lnTo>
                  <a:lnTo>
                    <a:pt x="1392" y="775"/>
                  </a:lnTo>
                  <a:lnTo>
                    <a:pt x="1396" y="739"/>
                  </a:lnTo>
                  <a:lnTo>
                    <a:pt x="1397" y="703"/>
                  </a:lnTo>
                  <a:lnTo>
                    <a:pt x="1407" y="703"/>
                  </a:lnTo>
                  <a:close/>
                </a:path>
              </a:pathLst>
            </a:custGeom>
            <a:solidFill>
              <a:srgbClr val="78C9FF"/>
            </a:solidFill>
            <a:ln w="9525">
              <a:noFill/>
              <a:round/>
              <a:headEnd/>
              <a:tailEnd/>
            </a:ln>
          </p:spPr>
          <p:txBody>
            <a:bodyPr/>
            <a:lstStyle/>
            <a:p>
              <a:endParaRPr lang="en-US"/>
            </a:p>
          </p:txBody>
        </p:sp>
        <p:sp>
          <p:nvSpPr>
            <p:cNvPr id="50254" name="Freeform 78"/>
            <p:cNvSpPr>
              <a:spLocks/>
            </p:cNvSpPr>
            <p:nvPr/>
          </p:nvSpPr>
          <p:spPr bwMode="auto">
            <a:xfrm>
              <a:off x="2875844" y="2139929"/>
              <a:ext cx="1971323" cy="2219325"/>
            </a:xfrm>
            <a:custGeom>
              <a:avLst/>
              <a:gdLst>
                <a:gd name="T0" fmla="*/ 2147483647 w 1397"/>
                <a:gd name="T1" fmla="*/ 2147483647 h 1398"/>
                <a:gd name="T2" fmla="*/ 2147483647 w 1397"/>
                <a:gd name="T3" fmla="*/ 2147483647 h 1398"/>
                <a:gd name="T4" fmla="*/ 2147483647 w 1397"/>
                <a:gd name="T5" fmla="*/ 2147483647 h 1398"/>
                <a:gd name="T6" fmla="*/ 2147483647 w 1397"/>
                <a:gd name="T7" fmla="*/ 2147483647 h 1398"/>
                <a:gd name="T8" fmla="*/ 2147483647 w 1397"/>
                <a:gd name="T9" fmla="*/ 2147483647 h 1398"/>
                <a:gd name="T10" fmla="*/ 2147483647 w 1397"/>
                <a:gd name="T11" fmla="*/ 2147483647 h 1398"/>
                <a:gd name="T12" fmla="*/ 2147483647 w 1397"/>
                <a:gd name="T13" fmla="*/ 2147483647 h 1398"/>
                <a:gd name="T14" fmla="*/ 2147483647 w 1397"/>
                <a:gd name="T15" fmla="*/ 2147483647 h 1398"/>
                <a:gd name="T16" fmla="*/ 2147483647 w 1397"/>
                <a:gd name="T17" fmla="*/ 2147483647 h 1398"/>
                <a:gd name="T18" fmla="*/ 2147483647 w 1397"/>
                <a:gd name="T19" fmla="*/ 2147483647 h 1398"/>
                <a:gd name="T20" fmla="*/ 2147483647 w 1397"/>
                <a:gd name="T21" fmla="*/ 2147483647 h 1398"/>
                <a:gd name="T22" fmla="*/ 2147483647 w 1397"/>
                <a:gd name="T23" fmla="*/ 2147483647 h 1398"/>
                <a:gd name="T24" fmla="*/ 0 w 1397"/>
                <a:gd name="T25" fmla="*/ 2147483647 h 1398"/>
                <a:gd name="T26" fmla="*/ 2147483647 w 1397"/>
                <a:gd name="T27" fmla="*/ 2147483647 h 1398"/>
                <a:gd name="T28" fmla="*/ 2147483647 w 1397"/>
                <a:gd name="T29" fmla="*/ 2147483647 h 1398"/>
                <a:gd name="T30" fmla="*/ 2147483647 w 1397"/>
                <a:gd name="T31" fmla="*/ 2147483647 h 1398"/>
                <a:gd name="T32" fmla="*/ 2147483647 w 1397"/>
                <a:gd name="T33" fmla="*/ 2147483647 h 1398"/>
                <a:gd name="T34" fmla="*/ 2147483647 w 1397"/>
                <a:gd name="T35" fmla="*/ 2147483647 h 1398"/>
                <a:gd name="T36" fmla="*/ 2147483647 w 1397"/>
                <a:gd name="T37" fmla="*/ 2147483647 h 1398"/>
                <a:gd name="T38" fmla="*/ 2147483647 w 1397"/>
                <a:gd name="T39" fmla="*/ 2147483647 h 1398"/>
                <a:gd name="T40" fmla="*/ 2147483647 w 1397"/>
                <a:gd name="T41" fmla="*/ 2147483647 h 1398"/>
                <a:gd name="T42" fmla="*/ 2147483647 w 1397"/>
                <a:gd name="T43" fmla="*/ 2147483647 h 1398"/>
                <a:gd name="T44" fmla="*/ 2147483647 w 1397"/>
                <a:gd name="T45" fmla="*/ 2147483647 h 1398"/>
                <a:gd name="T46" fmla="*/ 2147483647 w 1397"/>
                <a:gd name="T47" fmla="*/ 2147483647 h 1398"/>
                <a:gd name="T48" fmla="*/ 2147483647 w 1397"/>
                <a:gd name="T49" fmla="*/ 2147483647 h 1398"/>
                <a:gd name="T50" fmla="*/ 2147483647 w 1397"/>
                <a:gd name="T51" fmla="*/ 2147483647 h 1398"/>
                <a:gd name="T52" fmla="*/ 2147483647 w 1397"/>
                <a:gd name="T53" fmla="*/ 2147483647 h 1398"/>
                <a:gd name="T54" fmla="*/ 2147483647 w 1397"/>
                <a:gd name="T55" fmla="*/ 2147483647 h 1398"/>
                <a:gd name="T56" fmla="*/ 2147483647 w 1397"/>
                <a:gd name="T57" fmla="*/ 2147483647 h 1398"/>
                <a:gd name="T58" fmla="*/ 2147483647 w 1397"/>
                <a:gd name="T59" fmla="*/ 2147483647 h 1398"/>
                <a:gd name="T60" fmla="*/ 2147483647 w 1397"/>
                <a:gd name="T61" fmla="*/ 2147483647 h 1398"/>
                <a:gd name="T62" fmla="*/ 2147483647 w 1397"/>
                <a:gd name="T63" fmla="*/ 2147483647 h 1398"/>
                <a:gd name="T64" fmla="*/ 2147483647 w 1397"/>
                <a:gd name="T65" fmla="*/ 2147483647 h 1398"/>
                <a:gd name="T66" fmla="*/ 2147483647 w 1397"/>
                <a:gd name="T67" fmla="*/ 2147483647 h 1398"/>
                <a:gd name="T68" fmla="*/ 2147483647 w 1397"/>
                <a:gd name="T69" fmla="*/ 2147483647 h 1398"/>
                <a:gd name="T70" fmla="*/ 2147483647 w 1397"/>
                <a:gd name="T71" fmla="*/ 2147483647 h 1398"/>
                <a:gd name="T72" fmla="*/ 2147483647 w 1397"/>
                <a:gd name="T73" fmla="*/ 2147483647 h 1398"/>
                <a:gd name="T74" fmla="*/ 2147483647 w 1397"/>
                <a:gd name="T75" fmla="*/ 2147483647 h 1398"/>
                <a:gd name="T76" fmla="*/ 2147483647 w 1397"/>
                <a:gd name="T77" fmla="*/ 2147483647 h 1398"/>
                <a:gd name="T78" fmla="*/ 2147483647 w 1397"/>
                <a:gd name="T79" fmla="*/ 2147483647 h 1398"/>
                <a:gd name="T80" fmla="*/ 2147483647 w 1397"/>
                <a:gd name="T81" fmla="*/ 2147483647 h 1398"/>
                <a:gd name="T82" fmla="*/ 2147483647 w 1397"/>
                <a:gd name="T83" fmla="*/ 2147483647 h 1398"/>
                <a:gd name="T84" fmla="*/ 2147483647 w 1397"/>
                <a:gd name="T85" fmla="*/ 2147483647 h 1398"/>
                <a:gd name="T86" fmla="*/ 2147483647 w 1397"/>
                <a:gd name="T87" fmla="*/ 2147483647 h 1398"/>
                <a:gd name="T88" fmla="*/ 2147483647 w 1397"/>
                <a:gd name="T89" fmla="*/ 2147483647 h 1398"/>
                <a:gd name="T90" fmla="*/ 2147483647 w 1397"/>
                <a:gd name="T91" fmla="*/ 2147483647 h 1398"/>
                <a:gd name="T92" fmla="*/ 2147483647 w 1397"/>
                <a:gd name="T93" fmla="*/ 2147483647 h 1398"/>
                <a:gd name="T94" fmla="*/ 2147483647 w 1397"/>
                <a:gd name="T95" fmla="*/ 2147483647 h 1398"/>
                <a:gd name="T96" fmla="*/ 2147483647 w 1397"/>
                <a:gd name="T97" fmla="*/ 2147483647 h 1398"/>
                <a:gd name="T98" fmla="*/ 2147483647 w 1397"/>
                <a:gd name="T99" fmla="*/ 2147483647 h 1398"/>
                <a:gd name="T100" fmla="*/ 2147483647 w 1397"/>
                <a:gd name="T101" fmla="*/ 2147483647 h 13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97"/>
                <a:gd name="T154" fmla="*/ 0 h 1398"/>
                <a:gd name="T155" fmla="*/ 1397 w 1397"/>
                <a:gd name="T156" fmla="*/ 1398 h 139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97" h="1398">
                  <a:moveTo>
                    <a:pt x="1397" y="698"/>
                  </a:moveTo>
                  <a:lnTo>
                    <a:pt x="1395" y="663"/>
                  </a:lnTo>
                  <a:lnTo>
                    <a:pt x="1394" y="627"/>
                  </a:lnTo>
                  <a:lnTo>
                    <a:pt x="1389" y="592"/>
                  </a:lnTo>
                  <a:lnTo>
                    <a:pt x="1382" y="558"/>
                  </a:lnTo>
                  <a:lnTo>
                    <a:pt x="1374" y="524"/>
                  </a:lnTo>
                  <a:lnTo>
                    <a:pt x="1366" y="491"/>
                  </a:lnTo>
                  <a:lnTo>
                    <a:pt x="1355" y="459"/>
                  </a:lnTo>
                  <a:lnTo>
                    <a:pt x="1342" y="426"/>
                  </a:lnTo>
                  <a:lnTo>
                    <a:pt x="1329" y="395"/>
                  </a:lnTo>
                  <a:lnTo>
                    <a:pt x="1312" y="366"/>
                  </a:lnTo>
                  <a:lnTo>
                    <a:pt x="1296" y="336"/>
                  </a:lnTo>
                  <a:lnTo>
                    <a:pt x="1278" y="309"/>
                  </a:lnTo>
                  <a:lnTo>
                    <a:pt x="1258" y="281"/>
                  </a:lnTo>
                  <a:lnTo>
                    <a:pt x="1237" y="255"/>
                  </a:lnTo>
                  <a:lnTo>
                    <a:pt x="1216" y="229"/>
                  </a:lnTo>
                  <a:lnTo>
                    <a:pt x="1192" y="204"/>
                  </a:lnTo>
                  <a:lnTo>
                    <a:pt x="1167" y="181"/>
                  </a:lnTo>
                  <a:lnTo>
                    <a:pt x="1143" y="160"/>
                  </a:lnTo>
                  <a:lnTo>
                    <a:pt x="1117" y="139"/>
                  </a:lnTo>
                  <a:lnTo>
                    <a:pt x="1089" y="119"/>
                  </a:lnTo>
                  <a:lnTo>
                    <a:pt x="1061" y="102"/>
                  </a:lnTo>
                  <a:lnTo>
                    <a:pt x="1032" y="85"/>
                  </a:lnTo>
                  <a:lnTo>
                    <a:pt x="1001" y="69"/>
                  </a:lnTo>
                  <a:lnTo>
                    <a:pt x="970" y="54"/>
                  </a:lnTo>
                  <a:lnTo>
                    <a:pt x="939" y="43"/>
                  </a:lnTo>
                  <a:lnTo>
                    <a:pt x="906" y="31"/>
                  </a:lnTo>
                  <a:lnTo>
                    <a:pt x="872" y="22"/>
                  </a:lnTo>
                  <a:lnTo>
                    <a:pt x="839" y="15"/>
                  </a:lnTo>
                  <a:lnTo>
                    <a:pt x="805" y="9"/>
                  </a:lnTo>
                  <a:lnTo>
                    <a:pt x="769" y="4"/>
                  </a:lnTo>
                  <a:lnTo>
                    <a:pt x="733" y="0"/>
                  </a:lnTo>
                  <a:lnTo>
                    <a:pt x="698" y="0"/>
                  </a:lnTo>
                  <a:lnTo>
                    <a:pt x="662" y="0"/>
                  </a:lnTo>
                  <a:lnTo>
                    <a:pt x="626" y="4"/>
                  </a:lnTo>
                  <a:lnTo>
                    <a:pt x="592" y="9"/>
                  </a:lnTo>
                  <a:lnTo>
                    <a:pt x="557" y="15"/>
                  </a:lnTo>
                  <a:lnTo>
                    <a:pt x="523" y="22"/>
                  </a:lnTo>
                  <a:lnTo>
                    <a:pt x="490" y="31"/>
                  </a:lnTo>
                  <a:lnTo>
                    <a:pt x="458" y="43"/>
                  </a:lnTo>
                  <a:lnTo>
                    <a:pt x="425" y="54"/>
                  </a:lnTo>
                  <a:lnTo>
                    <a:pt x="394" y="69"/>
                  </a:lnTo>
                  <a:lnTo>
                    <a:pt x="365" y="85"/>
                  </a:lnTo>
                  <a:lnTo>
                    <a:pt x="335" y="102"/>
                  </a:lnTo>
                  <a:lnTo>
                    <a:pt x="308" y="119"/>
                  </a:lnTo>
                  <a:lnTo>
                    <a:pt x="280" y="139"/>
                  </a:lnTo>
                  <a:lnTo>
                    <a:pt x="254" y="160"/>
                  </a:lnTo>
                  <a:lnTo>
                    <a:pt x="228" y="181"/>
                  </a:lnTo>
                  <a:lnTo>
                    <a:pt x="203" y="204"/>
                  </a:lnTo>
                  <a:lnTo>
                    <a:pt x="181" y="229"/>
                  </a:lnTo>
                  <a:lnTo>
                    <a:pt x="159" y="255"/>
                  </a:lnTo>
                  <a:lnTo>
                    <a:pt x="138" y="281"/>
                  </a:lnTo>
                  <a:lnTo>
                    <a:pt x="119" y="309"/>
                  </a:lnTo>
                  <a:lnTo>
                    <a:pt x="101" y="336"/>
                  </a:lnTo>
                  <a:lnTo>
                    <a:pt x="83" y="366"/>
                  </a:lnTo>
                  <a:lnTo>
                    <a:pt x="68" y="395"/>
                  </a:lnTo>
                  <a:lnTo>
                    <a:pt x="53" y="426"/>
                  </a:lnTo>
                  <a:lnTo>
                    <a:pt x="42" y="459"/>
                  </a:lnTo>
                  <a:lnTo>
                    <a:pt x="31" y="491"/>
                  </a:lnTo>
                  <a:lnTo>
                    <a:pt x="21" y="524"/>
                  </a:lnTo>
                  <a:lnTo>
                    <a:pt x="13" y="558"/>
                  </a:lnTo>
                  <a:lnTo>
                    <a:pt x="8" y="592"/>
                  </a:lnTo>
                  <a:lnTo>
                    <a:pt x="3" y="627"/>
                  </a:lnTo>
                  <a:lnTo>
                    <a:pt x="0" y="663"/>
                  </a:lnTo>
                  <a:lnTo>
                    <a:pt x="0" y="698"/>
                  </a:lnTo>
                  <a:lnTo>
                    <a:pt x="0" y="734"/>
                  </a:lnTo>
                  <a:lnTo>
                    <a:pt x="3" y="770"/>
                  </a:lnTo>
                  <a:lnTo>
                    <a:pt x="8" y="805"/>
                  </a:lnTo>
                  <a:lnTo>
                    <a:pt x="13" y="840"/>
                  </a:lnTo>
                  <a:lnTo>
                    <a:pt x="21" y="873"/>
                  </a:lnTo>
                  <a:lnTo>
                    <a:pt x="31" y="907"/>
                  </a:lnTo>
                  <a:lnTo>
                    <a:pt x="42" y="938"/>
                  </a:lnTo>
                  <a:lnTo>
                    <a:pt x="53" y="971"/>
                  </a:lnTo>
                  <a:lnTo>
                    <a:pt x="68" y="1002"/>
                  </a:lnTo>
                  <a:lnTo>
                    <a:pt x="83" y="1031"/>
                  </a:lnTo>
                  <a:lnTo>
                    <a:pt x="101" y="1061"/>
                  </a:lnTo>
                  <a:lnTo>
                    <a:pt x="119" y="1090"/>
                  </a:lnTo>
                  <a:lnTo>
                    <a:pt x="138" y="1118"/>
                  </a:lnTo>
                  <a:lnTo>
                    <a:pt x="159" y="1144"/>
                  </a:lnTo>
                  <a:lnTo>
                    <a:pt x="181" y="1168"/>
                  </a:lnTo>
                  <a:lnTo>
                    <a:pt x="203" y="1193"/>
                  </a:lnTo>
                  <a:lnTo>
                    <a:pt x="228" y="1216"/>
                  </a:lnTo>
                  <a:lnTo>
                    <a:pt x="254" y="1238"/>
                  </a:lnTo>
                  <a:lnTo>
                    <a:pt x="280" y="1258"/>
                  </a:lnTo>
                  <a:lnTo>
                    <a:pt x="308" y="1278"/>
                  </a:lnTo>
                  <a:lnTo>
                    <a:pt x="335" y="1297"/>
                  </a:lnTo>
                  <a:lnTo>
                    <a:pt x="365" y="1313"/>
                  </a:lnTo>
                  <a:lnTo>
                    <a:pt x="394" y="1328"/>
                  </a:lnTo>
                  <a:lnTo>
                    <a:pt x="425" y="1343"/>
                  </a:lnTo>
                  <a:lnTo>
                    <a:pt x="458" y="1356"/>
                  </a:lnTo>
                  <a:lnTo>
                    <a:pt x="490" y="1366"/>
                  </a:lnTo>
                  <a:lnTo>
                    <a:pt x="523" y="1375"/>
                  </a:lnTo>
                  <a:lnTo>
                    <a:pt x="557" y="1384"/>
                  </a:lnTo>
                  <a:lnTo>
                    <a:pt x="592" y="1390"/>
                  </a:lnTo>
                  <a:lnTo>
                    <a:pt x="626" y="1393"/>
                  </a:lnTo>
                  <a:lnTo>
                    <a:pt x="662" y="1397"/>
                  </a:lnTo>
                  <a:lnTo>
                    <a:pt x="698" y="1398"/>
                  </a:lnTo>
                  <a:lnTo>
                    <a:pt x="733" y="1397"/>
                  </a:lnTo>
                  <a:lnTo>
                    <a:pt x="769" y="1393"/>
                  </a:lnTo>
                  <a:lnTo>
                    <a:pt x="805" y="1390"/>
                  </a:lnTo>
                  <a:lnTo>
                    <a:pt x="839" y="1384"/>
                  </a:lnTo>
                  <a:lnTo>
                    <a:pt x="872" y="1375"/>
                  </a:lnTo>
                  <a:lnTo>
                    <a:pt x="906" y="1366"/>
                  </a:lnTo>
                  <a:lnTo>
                    <a:pt x="939" y="1356"/>
                  </a:lnTo>
                  <a:lnTo>
                    <a:pt x="970" y="1343"/>
                  </a:lnTo>
                  <a:lnTo>
                    <a:pt x="1001" y="1328"/>
                  </a:lnTo>
                  <a:lnTo>
                    <a:pt x="1032" y="1313"/>
                  </a:lnTo>
                  <a:lnTo>
                    <a:pt x="1061" y="1297"/>
                  </a:lnTo>
                  <a:lnTo>
                    <a:pt x="1089" y="1278"/>
                  </a:lnTo>
                  <a:lnTo>
                    <a:pt x="1117" y="1258"/>
                  </a:lnTo>
                  <a:lnTo>
                    <a:pt x="1143" y="1238"/>
                  </a:lnTo>
                  <a:lnTo>
                    <a:pt x="1167" y="1216"/>
                  </a:lnTo>
                  <a:lnTo>
                    <a:pt x="1192" y="1193"/>
                  </a:lnTo>
                  <a:lnTo>
                    <a:pt x="1216" y="1168"/>
                  </a:lnTo>
                  <a:lnTo>
                    <a:pt x="1237" y="1144"/>
                  </a:lnTo>
                  <a:lnTo>
                    <a:pt x="1258" y="1118"/>
                  </a:lnTo>
                  <a:lnTo>
                    <a:pt x="1278" y="1090"/>
                  </a:lnTo>
                  <a:lnTo>
                    <a:pt x="1296" y="1061"/>
                  </a:lnTo>
                  <a:lnTo>
                    <a:pt x="1312" y="1031"/>
                  </a:lnTo>
                  <a:lnTo>
                    <a:pt x="1329" y="1002"/>
                  </a:lnTo>
                  <a:lnTo>
                    <a:pt x="1342" y="971"/>
                  </a:lnTo>
                  <a:lnTo>
                    <a:pt x="1355" y="938"/>
                  </a:lnTo>
                  <a:lnTo>
                    <a:pt x="1366" y="907"/>
                  </a:lnTo>
                  <a:lnTo>
                    <a:pt x="1374" y="873"/>
                  </a:lnTo>
                  <a:lnTo>
                    <a:pt x="1382" y="840"/>
                  </a:lnTo>
                  <a:lnTo>
                    <a:pt x="1389" y="805"/>
                  </a:lnTo>
                  <a:lnTo>
                    <a:pt x="1394" y="770"/>
                  </a:lnTo>
                  <a:lnTo>
                    <a:pt x="1395" y="734"/>
                  </a:lnTo>
                  <a:lnTo>
                    <a:pt x="1397" y="698"/>
                  </a:lnTo>
                  <a:lnTo>
                    <a:pt x="1387" y="698"/>
                  </a:lnTo>
                  <a:lnTo>
                    <a:pt x="1386" y="663"/>
                  </a:lnTo>
                  <a:lnTo>
                    <a:pt x="1382" y="628"/>
                  </a:lnTo>
                  <a:lnTo>
                    <a:pt x="1379" y="594"/>
                  </a:lnTo>
                  <a:lnTo>
                    <a:pt x="1373" y="560"/>
                  </a:lnTo>
                  <a:lnTo>
                    <a:pt x="1365" y="527"/>
                  </a:lnTo>
                  <a:lnTo>
                    <a:pt x="1356" y="495"/>
                  </a:lnTo>
                  <a:lnTo>
                    <a:pt x="1345" y="462"/>
                  </a:lnTo>
                  <a:lnTo>
                    <a:pt x="1332" y="431"/>
                  </a:lnTo>
                  <a:lnTo>
                    <a:pt x="1319" y="400"/>
                  </a:lnTo>
                  <a:lnTo>
                    <a:pt x="1304" y="371"/>
                  </a:lnTo>
                  <a:lnTo>
                    <a:pt x="1286" y="341"/>
                  </a:lnTo>
                  <a:lnTo>
                    <a:pt x="1268" y="314"/>
                  </a:lnTo>
                  <a:lnTo>
                    <a:pt x="1250" y="287"/>
                  </a:lnTo>
                  <a:lnTo>
                    <a:pt x="1229" y="261"/>
                  </a:lnTo>
                  <a:lnTo>
                    <a:pt x="1208" y="235"/>
                  </a:lnTo>
                  <a:lnTo>
                    <a:pt x="1185" y="212"/>
                  </a:lnTo>
                  <a:lnTo>
                    <a:pt x="1161" y="190"/>
                  </a:lnTo>
                  <a:lnTo>
                    <a:pt x="1136" y="168"/>
                  </a:lnTo>
                  <a:lnTo>
                    <a:pt x="1110" y="147"/>
                  </a:lnTo>
                  <a:lnTo>
                    <a:pt x="1082" y="128"/>
                  </a:lnTo>
                  <a:lnTo>
                    <a:pt x="1055" y="110"/>
                  </a:lnTo>
                  <a:lnTo>
                    <a:pt x="1027" y="93"/>
                  </a:lnTo>
                  <a:lnTo>
                    <a:pt x="996" y="79"/>
                  </a:lnTo>
                  <a:lnTo>
                    <a:pt x="967" y="64"/>
                  </a:lnTo>
                  <a:lnTo>
                    <a:pt x="934" y="53"/>
                  </a:lnTo>
                  <a:lnTo>
                    <a:pt x="903" y="41"/>
                  </a:lnTo>
                  <a:lnTo>
                    <a:pt x="870" y="31"/>
                  </a:lnTo>
                  <a:lnTo>
                    <a:pt x="836" y="25"/>
                  </a:lnTo>
                  <a:lnTo>
                    <a:pt x="804" y="18"/>
                  </a:lnTo>
                  <a:lnTo>
                    <a:pt x="768" y="13"/>
                  </a:lnTo>
                  <a:lnTo>
                    <a:pt x="733" y="12"/>
                  </a:lnTo>
                  <a:lnTo>
                    <a:pt x="698" y="10"/>
                  </a:lnTo>
                  <a:lnTo>
                    <a:pt x="663" y="12"/>
                  </a:lnTo>
                  <a:lnTo>
                    <a:pt x="627" y="13"/>
                  </a:lnTo>
                  <a:lnTo>
                    <a:pt x="593" y="18"/>
                  </a:lnTo>
                  <a:lnTo>
                    <a:pt x="559" y="25"/>
                  </a:lnTo>
                  <a:lnTo>
                    <a:pt x="526" y="31"/>
                  </a:lnTo>
                  <a:lnTo>
                    <a:pt x="494" y="41"/>
                  </a:lnTo>
                  <a:lnTo>
                    <a:pt x="461" y="53"/>
                  </a:lnTo>
                  <a:lnTo>
                    <a:pt x="430" y="64"/>
                  </a:lnTo>
                  <a:lnTo>
                    <a:pt x="399" y="79"/>
                  </a:lnTo>
                  <a:lnTo>
                    <a:pt x="370" y="93"/>
                  </a:lnTo>
                  <a:lnTo>
                    <a:pt x="340" y="110"/>
                  </a:lnTo>
                  <a:lnTo>
                    <a:pt x="313" y="128"/>
                  </a:lnTo>
                  <a:lnTo>
                    <a:pt x="287" y="147"/>
                  </a:lnTo>
                  <a:lnTo>
                    <a:pt x="260" y="168"/>
                  </a:lnTo>
                  <a:lnTo>
                    <a:pt x="234" y="190"/>
                  </a:lnTo>
                  <a:lnTo>
                    <a:pt x="212" y="212"/>
                  </a:lnTo>
                  <a:lnTo>
                    <a:pt x="189" y="235"/>
                  </a:lnTo>
                  <a:lnTo>
                    <a:pt x="166" y="261"/>
                  </a:lnTo>
                  <a:lnTo>
                    <a:pt x="146" y="287"/>
                  </a:lnTo>
                  <a:lnTo>
                    <a:pt x="127" y="314"/>
                  </a:lnTo>
                  <a:lnTo>
                    <a:pt x="109" y="341"/>
                  </a:lnTo>
                  <a:lnTo>
                    <a:pt x="92" y="371"/>
                  </a:lnTo>
                  <a:lnTo>
                    <a:pt x="78" y="400"/>
                  </a:lnTo>
                  <a:lnTo>
                    <a:pt x="63" y="431"/>
                  </a:lnTo>
                  <a:lnTo>
                    <a:pt x="52" y="462"/>
                  </a:lnTo>
                  <a:lnTo>
                    <a:pt x="40" y="495"/>
                  </a:lnTo>
                  <a:lnTo>
                    <a:pt x="31" y="527"/>
                  </a:lnTo>
                  <a:lnTo>
                    <a:pt x="24" y="560"/>
                  </a:lnTo>
                  <a:lnTo>
                    <a:pt x="17" y="594"/>
                  </a:lnTo>
                  <a:lnTo>
                    <a:pt x="13" y="628"/>
                  </a:lnTo>
                  <a:lnTo>
                    <a:pt x="11" y="663"/>
                  </a:lnTo>
                  <a:lnTo>
                    <a:pt x="9" y="698"/>
                  </a:lnTo>
                  <a:lnTo>
                    <a:pt x="11" y="734"/>
                  </a:lnTo>
                  <a:lnTo>
                    <a:pt x="13" y="769"/>
                  </a:lnTo>
                  <a:lnTo>
                    <a:pt x="17" y="803"/>
                  </a:lnTo>
                  <a:lnTo>
                    <a:pt x="24" y="837"/>
                  </a:lnTo>
                  <a:lnTo>
                    <a:pt x="31" y="871"/>
                  </a:lnTo>
                  <a:lnTo>
                    <a:pt x="40" y="904"/>
                  </a:lnTo>
                  <a:lnTo>
                    <a:pt x="52" y="935"/>
                  </a:lnTo>
                  <a:lnTo>
                    <a:pt x="63" y="966"/>
                  </a:lnTo>
                  <a:lnTo>
                    <a:pt x="78" y="997"/>
                  </a:lnTo>
                  <a:lnTo>
                    <a:pt x="92" y="1026"/>
                  </a:lnTo>
                  <a:lnTo>
                    <a:pt x="109" y="1056"/>
                  </a:lnTo>
                  <a:lnTo>
                    <a:pt x="127" y="1083"/>
                  </a:lnTo>
                  <a:lnTo>
                    <a:pt x="146" y="1111"/>
                  </a:lnTo>
                  <a:lnTo>
                    <a:pt x="166" y="1137"/>
                  </a:lnTo>
                  <a:lnTo>
                    <a:pt x="189" y="1162"/>
                  </a:lnTo>
                  <a:lnTo>
                    <a:pt x="212" y="1186"/>
                  </a:lnTo>
                  <a:lnTo>
                    <a:pt x="234" y="1209"/>
                  </a:lnTo>
                  <a:lnTo>
                    <a:pt x="260" y="1230"/>
                  </a:lnTo>
                  <a:lnTo>
                    <a:pt x="287" y="1250"/>
                  </a:lnTo>
                  <a:lnTo>
                    <a:pt x="313" y="1269"/>
                  </a:lnTo>
                  <a:lnTo>
                    <a:pt x="340" y="1287"/>
                  </a:lnTo>
                  <a:lnTo>
                    <a:pt x="370" y="1304"/>
                  </a:lnTo>
                  <a:lnTo>
                    <a:pt x="399" y="1320"/>
                  </a:lnTo>
                  <a:lnTo>
                    <a:pt x="430" y="1333"/>
                  </a:lnTo>
                  <a:lnTo>
                    <a:pt x="461" y="1346"/>
                  </a:lnTo>
                  <a:lnTo>
                    <a:pt x="494" y="1356"/>
                  </a:lnTo>
                  <a:lnTo>
                    <a:pt x="526" y="1366"/>
                  </a:lnTo>
                  <a:lnTo>
                    <a:pt x="559" y="1374"/>
                  </a:lnTo>
                  <a:lnTo>
                    <a:pt x="593" y="1379"/>
                  </a:lnTo>
                  <a:lnTo>
                    <a:pt x="627" y="1384"/>
                  </a:lnTo>
                  <a:lnTo>
                    <a:pt x="663" y="1387"/>
                  </a:lnTo>
                  <a:lnTo>
                    <a:pt x="698" y="1387"/>
                  </a:lnTo>
                  <a:lnTo>
                    <a:pt x="733" y="1387"/>
                  </a:lnTo>
                  <a:lnTo>
                    <a:pt x="768" y="1384"/>
                  </a:lnTo>
                  <a:lnTo>
                    <a:pt x="804" y="1379"/>
                  </a:lnTo>
                  <a:lnTo>
                    <a:pt x="836" y="1374"/>
                  </a:lnTo>
                  <a:lnTo>
                    <a:pt x="870" y="1366"/>
                  </a:lnTo>
                  <a:lnTo>
                    <a:pt x="903" y="1356"/>
                  </a:lnTo>
                  <a:lnTo>
                    <a:pt x="934" y="1346"/>
                  </a:lnTo>
                  <a:lnTo>
                    <a:pt x="967" y="1333"/>
                  </a:lnTo>
                  <a:lnTo>
                    <a:pt x="996" y="1320"/>
                  </a:lnTo>
                  <a:lnTo>
                    <a:pt x="1027" y="1304"/>
                  </a:lnTo>
                  <a:lnTo>
                    <a:pt x="1055" y="1287"/>
                  </a:lnTo>
                  <a:lnTo>
                    <a:pt x="1082" y="1269"/>
                  </a:lnTo>
                  <a:lnTo>
                    <a:pt x="1110" y="1250"/>
                  </a:lnTo>
                  <a:lnTo>
                    <a:pt x="1136" y="1230"/>
                  </a:lnTo>
                  <a:lnTo>
                    <a:pt x="1161" y="1209"/>
                  </a:lnTo>
                  <a:lnTo>
                    <a:pt x="1185" y="1186"/>
                  </a:lnTo>
                  <a:lnTo>
                    <a:pt x="1208" y="1162"/>
                  </a:lnTo>
                  <a:lnTo>
                    <a:pt x="1229" y="1137"/>
                  </a:lnTo>
                  <a:lnTo>
                    <a:pt x="1250" y="1111"/>
                  </a:lnTo>
                  <a:lnTo>
                    <a:pt x="1268" y="1083"/>
                  </a:lnTo>
                  <a:lnTo>
                    <a:pt x="1286" y="1056"/>
                  </a:lnTo>
                  <a:lnTo>
                    <a:pt x="1304" y="1026"/>
                  </a:lnTo>
                  <a:lnTo>
                    <a:pt x="1319" y="997"/>
                  </a:lnTo>
                  <a:lnTo>
                    <a:pt x="1332" y="966"/>
                  </a:lnTo>
                  <a:lnTo>
                    <a:pt x="1345" y="935"/>
                  </a:lnTo>
                  <a:lnTo>
                    <a:pt x="1356" y="904"/>
                  </a:lnTo>
                  <a:lnTo>
                    <a:pt x="1365" y="871"/>
                  </a:lnTo>
                  <a:lnTo>
                    <a:pt x="1373" y="837"/>
                  </a:lnTo>
                  <a:lnTo>
                    <a:pt x="1379" y="803"/>
                  </a:lnTo>
                  <a:lnTo>
                    <a:pt x="1382" y="769"/>
                  </a:lnTo>
                  <a:lnTo>
                    <a:pt x="1386" y="734"/>
                  </a:lnTo>
                  <a:lnTo>
                    <a:pt x="1387" y="698"/>
                  </a:lnTo>
                  <a:lnTo>
                    <a:pt x="1397" y="698"/>
                  </a:lnTo>
                  <a:close/>
                </a:path>
              </a:pathLst>
            </a:custGeom>
            <a:solidFill>
              <a:srgbClr val="79C9FF"/>
            </a:solidFill>
            <a:ln w="9525">
              <a:noFill/>
              <a:round/>
              <a:headEnd/>
              <a:tailEnd/>
            </a:ln>
          </p:spPr>
          <p:txBody>
            <a:bodyPr/>
            <a:lstStyle/>
            <a:p>
              <a:endParaRPr lang="en-US"/>
            </a:p>
          </p:txBody>
        </p:sp>
        <p:sp>
          <p:nvSpPr>
            <p:cNvPr id="50255" name="Freeform 79"/>
            <p:cNvSpPr>
              <a:spLocks/>
            </p:cNvSpPr>
            <p:nvPr/>
          </p:nvSpPr>
          <p:spPr bwMode="auto">
            <a:xfrm>
              <a:off x="2881489" y="2147866"/>
              <a:ext cx="1958622" cy="2201862"/>
            </a:xfrm>
            <a:custGeom>
              <a:avLst/>
              <a:gdLst>
                <a:gd name="T0" fmla="*/ 2147483647 w 1388"/>
                <a:gd name="T1" fmla="*/ 2147483647 h 1387"/>
                <a:gd name="T2" fmla="*/ 2147483647 w 1388"/>
                <a:gd name="T3" fmla="*/ 2147483647 h 1387"/>
                <a:gd name="T4" fmla="*/ 2147483647 w 1388"/>
                <a:gd name="T5" fmla="*/ 2147483647 h 1387"/>
                <a:gd name="T6" fmla="*/ 2147483647 w 1388"/>
                <a:gd name="T7" fmla="*/ 2147483647 h 1387"/>
                <a:gd name="T8" fmla="*/ 2147483647 w 1388"/>
                <a:gd name="T9" fmla="*/ 2147483647 h 1387"/>
                <a:gd name="T10" fmla="*/ 2147483647 w 1388"/>
                <a:gd name="T11" fmla="*/ 2147483647 h 1387"/>
                <a:gd name="T12" fmla="*/ 2147483647 w 1388"/>
                <a:gd name="T13" fmla="*/ 2147483647 h 1387"/>
                <a:gd name="T14" fmla="*/ 2147483647 w 1388"/>
                <a:gd name="T15" fmla="*/ 2147483647 h 1387"/>
                <a:gd name="T16" fmla="*/ 2147483647 w 1388"/>
                <a:gd name="T17" fmla="*/ 2147483647 h 1387"/>
                <a:gd name="T18" fmla="*/ 2147483647 w 1388"/>
                <a:gd name="T19" fmla="*/ 2147483647 h 1387"/>
                <a:gd name="T20" fmla="*/ 2147483647 w 1388"/>
                <a:gd name="T21" fmla="*/ 2147483647 h 1387"/>
                <a:gd name="T22" fmla="*/ 2147483647 w 1388"/>
                <a:gd name="T23" fmla="*/ 2147483647 h 1387"/>
                <a:gd name="T24" fmla="*/ 0 w 1388"/>
                <a:gd name="T25" fmla="*/ 2147483647 h 1387"/>
                <a:gd name="T26" fmla="*/ 2147483647 w 1388"/>
                <a:gd name="T27" fmla="*/ 2147483647 h 1387"/>
                <a:gd name="T28" fmla="*/ 2147483647 w 1388"/>
                <a:gd name="T29" fmla="*/ 2147483647 h 1387"/>
                <a:gd name="T30" fmla="*/ 2147483647 w 1388"/>
                <a:gd name="T31" fmla="*/ 2147483647 h 1387"/>
                <a:gd name="T32" fmla="*/ 2147483647 w 1388"/>
                <a:gd name="T33" fmla="*/ 2147483647 h 1387"/>
                <a:gd name="T34" fmla="*/ 2147483647 w 1388"/>
                <a:gd name="T35" fmla="*/ 2147483647 h 1387"/>
                <a:gd name="T36" fmla="*/ 2147483647 w 1388"/>
                <a:gd name="T37" fmla="*/ 2147483647 h 1387"/>
                <a:gd name="T38" fmla="*/ 2147483647 w 1388"/>
                <a:gd name="T39" fmla="*/ 2147483647 h 1387"/>
                <a:gd name="T40" fmla="*/ 2147483647 w 1388"/>
                <a:gd name="T41" fmla="*/ 2147483647 h 1387"/>
                <a:gd name="T42" fmla="*/ 2147483647 w 1388"/>
                <a:gd name="T43" fmla="*/ 2147483647 h 1387"/>
                <a:gd name="T44" fmla="*/ 2147483647 w 1388"/>
                <a:gd name="T45" fmla="*/ 2147483647 h 1387"/>
                <a:gd name="T46" fmla="*/ 2147483647 w 1388"/>
                <a:gd name="T47" fmla="*/ 2147483647 h 1387"/>
                <a:gd name="T48" fmla="*/ 2147483647 w 1388"/>
                <a:gd name="T49" fmla="*/ 2147483647 h 1387"/>
                <a:gd name="T50" fmla="*/ 2147483647 w 1388"/>
                <a:gd name="T51" fmla="*/ 2147483647 h 1387"/>
                <a:gd name="T52" fmla="*/ 2147483647 w 1388"/>
                <a:gd name="T53" fmla="*/ 2147483647 h 1387"/>
                <a:gd name="T54" fmla="*/ 2147483647 w 1388"/>
                <a:gd name="T55" fmla="*/ 2147483647 h 1387"/>
                <a:gd name="T56" fmla="*/ 2147483647 w 1388"/>
                <a:gd name="T57" fmla="*/ 2147483647 h 1387"/>
                <a:gd name="T58" fmla="*/ 2147483647 w 1388"/>
                <a:gd name="T59" fmla="*/ 2147483647 h 1387"/>
                <a:gd name="T60" fmla="*/ 2147483647 w 1388"/>
                <a:gd name="T61" fmla="*/ 2147483647 h 1387"/>
                <a:gd name="T62" fmla="*/ 2147483647 w 1388"/>
                <a:gd name="T63" fmla="*/ 2147483647 h 1387"/>
                <a:gd name="T64" fmla="*/ 2147483647 w 1388"/>
                <a:gd name="T65" fmla="*/ 2147483647 h 1387"/>
                <a:gd name="T66" fmla="*/ 2147483647 w 1388"/>
                <a:gd name="T67" fmla="*/ 2147483647 h 1387"/>
                <a:gd name="T68" fmla="*/ 2147483647 w 1388"/>
                <a:gd name="T69" fmla="*/ 2147483647 h 1387"/>
                <a:gd name="T70" fmla="*/ 2147483647 w 1388"/>
                <a:gd name="T71" fmla="*/ 2147483647 h 1387"/>
                <a:gd name="T72" fmla="*/ 2147483647 w 1388"/>
                <a:gd name="T73" fmla="*/ 2147483647 h 1387"/>
                <a:gd name="T74" fmla="*/ 2147483647 w 1388"/>
                <a:gd name="T75" fmla="*/ 2147483647 h 1387"/>
                <a:gd name="T76" fmla="*/ 2147483647 w 1388"/>
                <a:gd name="T77" fmla="*/ 2147483647 h 1387"/>
                <a:gd name="T78" fmla="*/ 2147483647 w 1388"/>
                <a:gd name="T79" fmla="*/ 2147483647 h 1387"/>
                <a:gd name="T80" fmla="*/ 2147483647 w 1388"/>
                <a:gd name="T81" fmla="*/ 2147483647 h 1387"/>
                <a:gd name="T82" fmla="*/ 2147483647 w 1388"/>
                <a:gd name="T83" fmla="*/ 2147483647 h 1387"/>
                <a:gd name="T84" fmla="*/ 2147483647 w 1388"/>
                <a:gd name="T85" fmla="*/ 2147483647 h 1387"/>
                <a:gd name="T86" fmla="*/ 2147483647 w 1388"/>
                <a:gd name="T87" fmla="*/ 2147483647 h 1387"/>
                <a:gd name="T88" fmla="*/ 2147483647 w 1388"/>
                <a:gd name="T89" fmla="*/ 2147483647 h 1387"/>
                <a:gd name="T90" fmla="*/ 2147483647 w 1388"/>
                <a:gd name="T91" fmla="*/ 2147483647 h 1387"/>
                <a:gd name="T92" fmla="*/ 2147483647 w 1388"/>
                <a:gd name="T93" fmla="*/ 2147483647 h 1387"/>
                <a:gd name="T94" fmla="*/ 2147483647 w 1388"/>
                <a:gd name="T95" fmla="*/ 2147483647 h 1387"/>
                <a:gd name="T96" fmla="*/ 2147483647 w 1388"/>
                <a:gd name="T97" fmla="*/ 2147483647 h 1387"/>
                <a:gd name="T98" fmla="*/ 2147483647 w 1388"/>
                <a:gd name="T99" fmla="*/ 2147483647 h 1387"/>
                <a:gd name="T100" fmla="*/ 2147483647 w 1388"/>
                <a:gd name="T101" fmla="*/ 2147483647 h 13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88"/>
                <a:gd name="T154" fmla="*/ 0 h 1387"/>
                <a:gd name="T155" fmla="*/ 1388 w 1388"/>
                <a:gd name="T156" fmla="*/ 1387 h 138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88" h="1387">
                  <a:moveTo>
                    <a:pt x="1388" y="693"/>
                  </a:moveTo>
                  <a:lnTo>
                    <a:pt x="1387" y="658"/>
                  </a:lnTo>
                  <a:lnTo>
                    <a:pt x="1383" y="623"/>
                  </a:lnTo>
                  <a:lnTo>
                    <a:pt x="1380" y="587"/>
                  </a:lnTo>
                  <a:lnTo>
                    <a:pt x="1374" y="555"/>
                  </a:lnTo>
                  <a:lnTo>
                    <a:pt x="1365" y="521"/>
                  </a:lnTo>
                  <a:lnTo>
                    <a:pt x="1357" y="488"/>
                  </a:lnTo>
                  <a:lnTo>
                    <a:pt x="1346" y="455"/>
                  </a:lnTo>
                  <a:lnTo>
                    <a:pt x="1333" y="424"/>
                  </a:lnTo>
                  <a:lnTo>
                    <a:pt x="1320" y="393"/>
                  </a:lnTo>
                  <a:lnTo>
                    <a:pt x="1303" y="364"/>
                  </a:lnTo>
                  <a:lnTo>
                    <a:pt x="1287" y="335"/>
                  </a:lnTo>
                  <a:lnTo>
                    <a:pt x="1269" y="305"/>
                  </a:lnTo>
                  <a:lnTo>
                    <a:pt x="1250" y="279"/>
                  </a:lnTo>
                  <a:lnTo>
                    <a:pt x="1230" y="253"/>
                  </a:lnTo>
                  <a:lnTo>
                    <a:pt x="1207" y="227"/>
                  </a:lnTo>
                  <a:lnTo>
                    <a:pt x="1184" y="204"/>
                  </a:lnTo>
                  <a:lnTo>
                    <a:pt x="1160" y="180"/>
                  </a:lnTo>
                  <a:lnTo>
                    <a:pt x="1135" y="158"/>
                  </a:lnTo>
                  <a:lnTo>
                    <a:pt x="1109" y="137"/>
                  </a:lnTo>
                  <a:lnTo>
                    <a:pt x="1082" y="119"/>
                  </a:lnTo>
                  <a:lnTo>
                    <a:pt x="1054" y="101"/>
                  </a:lnTo>
                  <a:lnTo>
                    <a:pt x="1025" y="83"/>
                  </a:lnTo>
                  <a:lnTo>
                    <a:pt x="995" y="69"/>
                  </a:lnTo>
                  <a:lnTo>
                    <a:pt x="964" y="54"/>
                  </a:lnTo>
                  <a:lnTo>
                    <a:pt x="933" y="43"/>
                  </a:lnTo>
                  <a:lnTo>
                    <a:pt x="901" y="31"/>
                  </a:lnTo>
                  <a:lnTo>
                    <a:pt x="868" y="21"/>
                  </a:lnTo>
                  <a:lnTo>
                    <a:pt x="834" y="15"/>
                  </a:lnTo>
                  <a:lnTo>
                    <a:pt x="800" y="8"/>
                  </a:lnTo>
                  <a:lnTo>
                    <a:pt x="765" y="4"/>
                  </a:lnTo>
                  <a:lnTo>
                    <a:pt x="729" y="2"/>
                  </a:lnTo>
                  <a:lnTo>
                    <a:pt x="694" y="0"/>
                  </a:lnTo>
                  <a:lnTo>
                    <a:pt x="658" y="2"/>
                  </a:lnTo>
                  <a:lnTo>
                    <a:pt x="623" y="4"/>
                  </a:lnTo>
                  <a:lnTo>
                    <a:pt x="589" y="8"/>
                  </a:lnTo>
                  <a:lnTo>
                    <a:pt x="555" y="15"/>
                  </a:lnTo>
                  <a:lnTo>
                    <a:pt x="521" y="21"/>
                  </a:lnTo>
                  <a:lnTo>
                    <a:pt x="488" y="31"/>
                  </a:lnTo>
                  <a:lnTo>
                    <a:pt x="455" y="43"/>
                  </a:lnTo>
                  <a:lnTo>
                    <a:pt x="424" y="54"/>
                  </a:lnTo>
                  <a:lnTo>
                    <a:pt x="393" y="69"/>
                  </a:lnTo>
                  <a:lnTo>
                    <a:pt x="364" y="83"/>
                  </a:lnTo>
                  <a:lnTo>
                    <a:pt x="335" y="101"/>
                  </a:lnTo>
                  <a:lnTo>
                    <a:pt x="305" y="119"/>
                  </a:lnTo>
                  <a:lnTo>
                    <a:pt x="279" y="137"/>
                  </a:lnTo>
                  <a:lnTo>
                    <a:pt x="253" y="158"/>
                  </a:lnTo>
                  <a:lnTo>
                    <a:pt x="227" y="180"/>
                  </a:lnTo>
                  <a:lnTo>
                    <a:pt x="203" y="204"/>
                  </a:lnTo>
                  <a:lnTo>
                    <a:pt x="180" y="227"/>
                  </a:lnTo>
                  <a:lnTo>
                    <a:pt x="159" y="253"/>
                  </a:lnTo>
                  <a:lnTo>
                    <a:pt x="137" y="279"/>
                  </a:lnTo>
                  <a:lnTo>
                    <a:pt x="119" y="305"/>
                  </a:lnTo>
                  <a:lnTo>
                    <a:pt x="100" y="335"/>
                  </a:lnTo>
                  <a:lnTo>
                    <a:pt x="84" y="364"/>
                  </a:lnTo>
                  <a:lnTo>
                    <a:pt x="69" y="393"/>
                  </a:lnTo>
                  <a:lnTo>
                    <a:pt x="54" y="424"/>
                  </a:lnTo>
                  <a:lnTo>
                    <a:pt x="43" y="455"/>
                  </a:lnTo>
                  <a:lnTo>
                    <a:pt x="31" y="488"/>
                  </a:lnTo>
                  <a:lnTo>
                    <a:pt x="22" y="521"/>
                  </a:lnTo>
                  <a:lnTo>
                    <a:pt x="15" y="555"/>
                  </a:lnTo>
                  <a:lnTo>
                    <a:pt x="9" y="587"/>
                  </a:lnTo>
                  <a:lnTo>
                    <a:pt x="4" y="623"/>
                  </a:lnTo>
                  <a:lnTo>
                    <a:pt x="0" y="658"/>
                  </a:lnTo>
                  <a:lnTo>
                    <a:pt x="0" y="693"/>
                  </a:lnTo>
                  <a:lnTo>
                    <a:pt x="0" y="729"/>
                  </a:lnTo>
                  <a:lnTo>
                    <a:pt x="4" y="765"/>
                  </a:lnTo>
                  <a:lnTo>
                    <a:pt x="9" y="800"/>
                  </a:lnTo>
                  <a:lnTo>
                    <a:pt x="15" y="834"/>
                  </a:lnTo>
                  <a:lnTo>
                    <a:pt x="22" y="866"/>
                  </a:lnTo>
                  <a:lnTo>
                    <a:pt x="31" y="901"/>
                  </a:lnTo>
                  <a:lnTo>
                    <a:pt x="43" y="932"/>
                  </a:lnTo>
                  <a:lnTo>
                    <a:pt x="54" y="964"/>
                  </a:lnTo>
                  <a:lnTo>
                    <a:pt x="69" y="995"/>
                  </a:lnTo>
                  <a:lnTo>
                    <a:pt x="84" y="1025"/>
                  </a:lnTo>
                  <a:lnTo>
                    <a:pt x="100" y="1054"/>
                  </a:lnTo>
                  <a:lnTo>
                    <a:pt x="119" y="1082"/>
                  </a:lnTo>
                  <a:lnTo>
                    <a:pt x="137" y="1109"/>
                  </a:lnTo>
                  <a:lnTo>
                    <a:pt x="159" y="1136"/>
                  </a:lnTo>
                  <a:lnTo>
                    <a:pt x="180" y="1160"/>
                  </a:lnTo>
                  <a:lnTo>
                    <a:pt x="203" y="1184"/>
                  </a:lnTo>
                  <a:lnTo>
                    <a:pt x="227" y="1207"/>
                  </a:lnTo>
                  <a:lnTo>
                    <a:pt x="253" y="1229"/>
                  </a:lnTo>
                  <a:lnTo>
                    <a:pt x="279" y="1250"/>
                  </a:lnTo>
                  <a:lnTo>
                    <a:pt x="305" y="1269"/>
                  </a:lnTo>
                  <a:lnTo>
                    <a:pt x="335" y="1287"/>
                  </a:lnTo>
                  <a:lnTo>
                    <a:pt x="364" y="1304"/>
                  </a:lnTo>
                  <a:lnTo>
                    <a:pt x="393" y="1318"/>
                  </a:lnTo>
                  <a:lnTo>
                    <a:pt x="424" y="1333"/>
                  </a:lnTo>
                  <a:lnTo>
                    <a:pt x="455" y="1346"/>
                  </a:lnTo>
                  <a:lnTo>
                    <a:pt x="488" y="1356"/>
                  </a:lnTo>
                  <a:lnTo>
                    <a:pt x="521" y="1366"/>
                  </a:lnTo>
                  <a:lnTo>
                    <a:pt x="555" y="1374"/>
                  </a:lnTo>
                  <a:lnTo>
                    <a:pt x="589" y="1380"/>
                  </a:lnTo>
                  <a:lnTo>
                    <a:pt x="623" y="1383"/>
                  </a:lnTo>
                  <a:lnTo>
                    <a:pt x="658" y="1387"/>
                  </a:lnTo>
                  <a:lnTo>
                    <a:pt x="694" y="1387"/>
                  </a:lnTo>
                  <a:lnTo>
                    <a:pt x="729" y="1387"/>
                  </a:lnTo>
                  <a:lnTo>
                    <a:pt x="765" y="1383"/>
                  </a:lnTo>
                  <a:lnTo>
                    <a:pt x="800" y="1380"/>
                  </a:lnTo>
                  <a:lnTo>
                    <a:pt x="834" y="1374"/>
                  </a:lnTo>
                  <a:lnTo>
                    <a:pt x="868" y="1366"/>
                  </a:lnTo>
                  <a:lnTo>
                    <a:pt x="901" y="1356"/>
                  </a:lnTo>
                  <a:lnTo>
                    <a:pt x="933" y="1346"/>
                  </a:lnTo>
                  <a:lnTo>
                    <a:pt x="964" y="1333"/>
                  </a:lnTo>
                  <a:lnTo>
                    <a:pt x="995" y="1318"/>
                  </a:lnTo>
                  <a:lnTo>
                    <a:pt x="1025" y="1304"/>
                  </a:lnTo>
                  <a:lnTo>
                    <a:pt x="1054" y="1287"/>
                  </a:lnTo>
                  <a:lnTo>
                    <a:pt x="1082" y="1269"/>
                  </a:lnTo>
                  <a:lnTo>
                    <a:pt x="1109" y="1250"/>
                  </a:lnTo>
                  <a:lnTo>
                    <a:pt x="1135" y="1229"/>
                  </a:lnTo>
                  <a:lnTo>
                    <a:pt x="1160" y="1207"/>
                  </a:lnTo>
                  <a:lnTo>
                    <a:pt x="1184" y="1184"/>
                  </a:lnTo>
                  <a:lnTo>
                    <a:pt x="1207" y="1160"/>
                  </a:lnTo>
                  <a:lnTo>
                    <a:pt x="1230" y="1136"/>
                  </a:lnTo>
                  <a:lnTo>
                    <a:pt x="1250" y="1109"/>
                  </a:lnTo>
                  <a:lnTo>
                    <a:pt x="1269" y="1082"/>
                  </a:lnTo>
                  <a:lnTo>
                    <a:pt x="1287" y="1054"/>
                  </a:lnTo>
                  <a:lnTo>
                    <a:pt x="1303" y="1025"/>
                  </a:lnTo>
                  <a:lnTo>
                    <a:pt x="1320" y="995"/>
                  </a:lnTo>
                  <a:lnTo>
                    <a:pt x="1333" y="964"/>
                  </a:lnTo>
                  <a:lnTo>
                    <a:pt x="1346" y="932"/>
                  </a:lnTo>
                  <a:lnTo>
                    <a:pt x="1357" y="901"/>
                  </a:lnTo>
                  <a:lnTo>
                    <a:pt x="1365" y="866"/>
                  </a:lnTo>
                  <a:lnTo>
                    <a:pt x="1374" y="834"/>
                  </a:lnTo>
                  <a:lnTo>
                    <a:pt x="1380" y="800"/>
                  </a:lnTo>
                  <a:lnTo>
                    <a:pt x="1383" y="765"/>
                  </a:lnTo>
                  <a:lnTo>
                    <a:pt x="1387" y="729"/>
                  </a:lnTo>
                  <a:lnTo>
                    <a:pt x="1388" y="693"/>
                  </a:lnTo>
                  <a:lnTo>
                    <a:pt x="1377" y="693"/>
                  </a:lnTo>
                  <a:lnTo>
                    <a:pt x="1377" y="659"/>
                  </a:lnTo>
                  <a:lnTo>
                    <a:pt x="1374" y="623"/>
                  </a:lnTo>
                  <a:lnTo>
                    <a:pt x="1370" y="589"/>
                  </a:lnTo>
                  <a:lnTo>
                    <a:pt x="1364" y="556"/>
                  </a:lnTo>
                  <a:lnTo>
                    <a:pt x="1356" y="524"/>
                  </a:lnTo>
                  <a:lnTo>
                    <a:pt x="1346" y="491"/>
                  </a:lnTo>
                  <a:lnTo>
                    <a:pt x="1336" y="459"/>
                  </a:lnTo>
                  <a:lnTo>
                    <a:pt x="1323" y="428"/>
                  </a:lnTo>
                  <a:lnTo>
                    <a:pt x="1310" y="398"/>
                  </a:lnTo>
                  <a:lnTo>
                    <a:pt x="1295" y="369"/>
                  </a:lnTo>
                  <a:lnTo>
                    <a:pt x="1279" y="340"/>
                  </a:lnTo>
                  <a:lnTo>
                    <a:pt x="1261" y="312"/>
                  </a:lnTo>
                  <a:lnTo>
                    <a:pt x="1241" y="286"/>
                  </a:lnTo>
                  <a:lnTo>
                    <a:pt x="1222" y="260"/>
                  </a:lnTo>
                  <a:lnTo>
                    <a:pt x="1199" y="235"/>
                  </a:lnTo>
                  <a:lnTo>
                    <a:pt x="1178" y="211"/>
                  </a:lnTo>
                  <a:lnTo>
                    <a:pt x="1153" y="188"/>
                  </a:lnTo>
                  <a:lnTo>
                    <a:pt x="1129" y="167"/>
                  </a:lnTo>
                  <a:lnTo>
                    <a:pt x="1103" y="147"/>
                  </a:lnTo>
                  <a:lnTo>
                    <a:pt x="1077" y="128"/>
                  </a:lnTo>
                  <a:lnTo>
                    <a:pt x="1049" y="110"/>
                  </a:lnTo>
                  <a:lnTo>
                    <a:pt x="1020" y="93"/>
                  </a:lnTo>
                  <a:lnTo>
                    <a:pt x="990" y="79"/>
                  </a:lnTo>
                  <a:lnTo>
                    <a:pt x="959" y="64"/>
                  </a:lnTo>
                  <a:lnTo>
                    <a:pt x="928" y="52"/>
                  </a:lnTo>
                  <a:lnTo>
                    <a:pt x="897" y="41"/>
                  </a:lnTo>
                  <a:lnTo>
                    <a:pt x="865" y="33"/>
                  </a:lnTo>
                  <a:lnTo>
                    <a:pt x="832" y="25"/>
                  </a:lnTo>
                  <a:lnTo>
                    <a:pt x="798" y="18"/>
                  </a:lnTo>
                  <a:lnTo>
                    <a:pt x="764" y="15"/>
                  </a:lnTo>
                  <a:lnTo>
                    <a:pt x="729" y="12"/>
                  </a:lnTo>
                  <a:lnTo>
                    <a:pt x="694" y="10"/>
                  </a:lnTo>
                  <a:lnTo>
                    <a:pt x="659" y="12"/>
                  </a:lnTo>
                  <a:lnTo>
                    <a:pt x="623" y="15"/>
                  </a:lnTo>
                  <a:lnTo>
                    <a:pt x="589" y="18"/>
                  </a:lnTo>
                  <a:lnTo>
                    <a:pt x="557" y="25"/>
                  </a:lnTo>
                  <a:lnTo>
                    <a:pt x="524" y="33"/>
                  </a:lnTo>
                  <a:lnTo>
                    <a:pt x="491" y="41"/>
                  </a:lnTo>
                  <a:lnTo>
                    <a:pt x="459" y="52"/>
                  </a:lnTo>
                  <a:lnTo>
                    <a:pt x="428" y="64"/>
                  </a:lnTo>
                  <a:lnTo>
                    <a:pt x="398" y="79"/>
                  </a:lnTo>
                  <a:lnTo>
                    <a:pt x="369" y="93"/>
                  </a:lnTo>
                  <a:lnTo>
                    <a:pt x="340" y="110"/>
                  </a:lnTo>
                  <a:lnTo>
                    <a:pt x="312" y="128"/>
                  </a:lnTo>
                  <a:lnTo>
                    <a:pt x="286" y="147"/>
                  </a:lnTo>
                  <a:lnTo>
                    <a:pt x="260" y="167"/>
                  </a:lnTo>
                  <a:lnTo>
                    <a:pt x="235" y="188"/>
                  </a:lnTo>
                  <a:lnTo>
                    <a:pt x="211" y="211"/>
                  </a:lnTo>
                  <a:lnTo>
                    <a:pt x="188" y="235"/>
                  </a:lnTo>
                  <a:lnTo>
                    <a:pt x="167" y="260"/>
                  </a:lnTo>
                  <a:lnTo>
                    <a:pt x="146" y="286"/>
                  </a:lnTo>
                  <a:lnTo>
                    <a:pt x="128" y="312"/>
                  </a:lnTo>
                  <a:lnTo>
                    <a:pt x="110" y="340"/>
                  </a:lnTo>
                  <a:lnTo>
                    <a:pt x="93" y="369"/>
                  </a:lnTo>
                  <a:lnTo>
                    <a:pt x="79" y="398"/>
                  </a:lnTo>
                  <a:lnTo>
                    <a:pt x="64" y="428"/>
                  </a:lnTo>
                  <a:lnTo>
                    <a:pt x="53" y="459"/>
                  </a:lnTo>
                  <a:lnTo>
                    <a:pt x="41" y="491"/>
                  </a:lnTo>
                  <a:lnTo>
                    <a:pt x="31" y="524"/>
                  </a:lnTo>
                  <a:lnTo>
                    <a:pt x="25" y="556"/>
                  </a:lnTo>
                  <a:lnTo>
                    <a:pt x="18" y="589"/>
                  </a:lnTo>
                  <a:lnTo>
                    <a:pt x="13" y="623"/>
                  </a:lnTo>
                  <a:lnTo>
                    <a:pt x="12" y="659"/>
                  </a:lnTo>
                  <a:lnTo>
                    <a:pt x="10" y="693"/>
                  </a:lnTo>
                  <a:lnTo>
                    <a:pt x="12" y="729"/>
                  </a:lnTo>
                  <a:lnTo>
                    <a:pt x="13" y="764"/>
                  </a:lnTo>
                  <a:lnTo>
                    <a:pt x="18" y="798"/>
                  </a:lnTo>
                  <a:lnTo>
                    <a:pt x="25" y="832"/>
                  </a:lnTo>
                  <a:lnTo>
                    <a:pt x="31" y="865"/>
                  </a:lnTo>
                  <a:lnTo>
                    <a:pt x="41" y="897"/>
                  </a:lnTo>
                  <a:lnTo>
                    <a:pt x="53" y="928"/>
                  </a:lnTo>
                  <a:lnTo>
                    <a:pt x="64" y="959"/>
                  </a:lnTo>
                  <a:lnTo>
                    <a:pt x="79" y="990"/>
                  </a:lnTo>
                  <a:lnTo>
                    <a:pt x="93" y="1020"/>
                  </a:lnTo>
                  <a:lnTo>
                    <a:pt x="110" y="1047"/>
                  </a:lnTo>
                  <a:lnTo>
                    <a:pt x="128" y="1075"/>
                  </a:lnTo>
                  <a:lnTo>
                    <a:pt x="146" y="1103"/>
                  </a:lnTo>
                  <a:lnTo>
                    <a:pt x="167" y="1129"/>
                  </a:lnTo>
                  <a:lnTo>
                    <a:pt x="188" y="1153"/>
                  </a:lnTo>
                  <a:lnTo>
                    <a:pt x="211" y="1176"/>
                  </a:lnTo>
                  <a:lnTo>
                    <a:pt x="235" y="1199"/>
                  </a:lnTo>
                  <a:lnTo>
                    <a:pt x="260" y="1220"/>
                  </a:lnTo>
                  <a:lnTo>
                    <a:pt x="286" y="1242"/>
                  </a:lnTo>
                  <a:lnTo>
                    <a:pt x="312" y="1261"/>
                  </a:lnTo>
                  <a:lnTo>
                    <a:pt x="340" y="1277"/>
                  </a:lnTo>
                  <a:lnTo>
                    <a:pt x="369" y="1295"/>
                  </a:lnTo>
                  <a:lnTo>
                    <a:pt x="398" y="1310"/>
                  </a:lnTo>
                  <a:lnTo>
                    <a:pt x="428" y="1323"/>
                  </a:lnTo>
                  <a:lnTo>
                    <a:pt x="459" y="1336"/>
                  </a:lnTo>
                  <a:lnTo>
                    <a:pt x="491" y="1346"/>
                  </a:lnTo>
                  <a:lnTo>
                    <a:pt x="524" y="1356"/>
                  </a:lnTo>
                  <a:lnTo>
                    <a:pt x="557" y="1364"/>
                  </a:lnTo>
                  <a:lnTo>
                    <a:pt x="589" y="1369"/>
                  </a:lnTo>
                  <a:lnTo>
                    <a:pt x="623" y="1374"/>
                  </a:lnTo>
                  <a:lnTo>
                    <a:pt x="659" y="1377"/>
                  </a:lnTo>
                  <a:lnTo>
                    <a:pt x="694" y="1377"/>
                  </a:lnTo>
                  <a:lnTo>
                    <a:pt x="729" y="1377"/>
                  </a:lnTo>
                  <a:lnTo>
                    <a:pt x="764" y="1374"/>
                  </a:lnTo>
                  <a:lnTo>
                    <a:pt x="798" y="1369"/>
                  </a:lnTo>
                  <a:lnTo>
                    <a:pt x="832" y="1364"/>
                  </a:lnTo>
                  <a:lnTo>
                    <a:pt x="865" y="1356"/>
                  </a:lnTo>
                  <a:lnTo>
                    <a:pt x="897" y="1346"/>
                  </a:lnTo>
                  <a:lnTo>
                    <a:pt x="928" y="1336"/>
                  </a:lnTo>
                  <a:lnTo>
                    <a:pt x="959" y="1323"/>
                  </a:lnTo>
                  <a:lnTo>
                    <a:pt x="990" y="1310"/>
                  </a:lnTo>
                  <a:lnTo>
                    <a:pt x="1020" y="1295"/>
                  </a:lnTo>
                  <a:lnTo>
                    <a:pt x="1049" y="1277"/>
                  </a:lnTo>
                  <a:lnTo>
                    <a:pt x="1077" y="1261"/>
                  </a:lnTo>
                  <a:lnTo>
                    <a:pt x="1103" y="1242"/>
                  </a:lnTo>
                  <a:lnTo>
                    <a:pt x="1129" y="1220"/>
                  </a:lnTo>
                  <a:lnTo>
                    <a:pt x="1153" y="1199"/>
                  </a:lnTo>
                  <a:lnTo>
                    <a:pt x="1178" y="1176"/>
                  </a:lnTo>
                  <a:lnTo>
                    <a:pt x="1199" y="1153"/>
                  </a:lnTo>
                  <a:lnTo>
                    <a:pt x="1222" y="1129"/>
                  </a:lnTo>
                  <a:lnTo>
                    <a:pt x="1241" y="1103"/>
                  </a:lnTo>
                  <a:lnTo>
                    <a:pt x="1261" y="1075"/>
                  </a:lnTo>
                  <a:lnTo>
                    <a:pt x="1279" y="1047"/>
                  </a:lnTo>
                  <a:lnTo>
                    <a:pt x="1295" y="1020"/>
                  </a:lnTo>
                  <a:lnTo>
                    <a:pt x="1310" y="990"/>
                  </a:lnTo>
                  <a:lnTo>
                    <a:pt x="1323" y="959"/>
                  </a:lnTo>
                  <a:lnTo>
                    <a:pt x="1336" y="928"/>
                  </a:lnTo>
                  <a:lnTo>
                    <a:pt x="1346" y="897"/>
                  </a:lnTo>
                  <a:lnTo>
                    <a:pt x="1356" y="865"/>
                  </a:lnTo>
                  <a:lnTo>
                    <a:pt x="1364" y="832"/>
                  </a:lnTo>
                  <a:lnTo>
                    <a:pt x="1370" y="798"/>
                  </a:lnTo>
                  <a:lnTo>
                    <a:pt x="1374" y="764"/>
                  </a:lnTo>
                  <a:lnTo>
                    <a:pt x="1377" y="729"/>
                  </a:lnTo>
                  <a:lnTo>
                    <a:pt x="1377" y="693"/>
                  </a:lnTo>
                  <a:lnTo>
                    <a:pt x="1388" y="693"/>
                  </a:lnTo>
                  <a:close/>
                </a:path>
              </a:pathLst>
            </a:custGeom>
            <a:solidFill>
              <a:srgbClr val="7AC9FF"/>
            </a:solidFill>
            <a:ln w="9525">
              <a:noFill/>
              <a:round/>
              <a:headEnd/>
              <a:tailEnd/>
            </a:ln>
          </p:spPr>
          <p:txBody>
            <a:bodyPr/>
            <a:lstStyle/>
            <a:p>
              <a:endParaRPr lang="en-US"/>
            </a:p>
          </p:txBody>
        </p:sp>
        <p:sp>
          <p:nvSpPr>
            <p:cNvPr id="50256" name="Freeform 80"/>
            <p:cNvSpPr>
              <a:spLocks/>
            </p:cNvSpPr>
            <p:nvPr/>
          </p:nvSpPr>
          <p:spPr bwMode="auto">
            <a:xfrm>
              <a:off x="2888547" y="2155803"/>
              <a:ext cx="1944511" cy="2185988"/>
            </a:xfrm>
            <a:custGeom>
              <a:avLst/>
              <a:gdLst>
                <a:gd name="T0" fmla="*/ 2147483647 w 1378"/>
                <a:gd name="T1" fmla="*/ 2147483647 h 1377"/>
                <a:gd name="T2" fmla="*/ 2147483647 w 1378"/>
                <a:gd name="T3" fmla="*/ 2147483647 h 1377"/>
                <a:gd name="T4" fmla="*/ 2147483647 w 1378"/>
                <a:gd name="T5" fmla="*/ 2147483647 h 1377"/>
                <a:gd name="T6" fmla="*/ 2147483647 w 1378"/>
                <a:gd name="T7" fmla="*/ 2147483647 h 1377"/>
                <a:gd name="T8" fmla="*/ 2147483647 w 1378"/>
                <a:gd name="T9" fmla="*/ 2147483647 h 1377"/>
                <a:gd name="T10" fmla="*/ 2147483647 w 1378"/>
                <a:gd name="T11" fmla="*/ 2147483647 h 1377"/>
                <a:gd name="T12" fmla="*/ 2147483647 w 1378"/>
                <a:gd name="T13" fmla="*/ 2147483647 h 1377"/>
                <a:gd name="T14" fmla="*/ 2147483647 w 1378"/>
                <a:gd name="T15" fmla="*/ 2147483647 h 1377"/>
                <a:gd name="T16" fmla="*/ 2147483647 w 1378"/>
                <a:gd name="T17" fmla="*/ 2147483647 h 1377"/>
                <a:gd name="T18" fmla="*/ 2147483647 w 1378"/>
                <a:gd name="T19" fmla="*/ 2147483647 h 1377"/>
                <a:gd name="T20" fmla="*/ 2147483647 w 1378"/>
                <a:gd name="T21" fmla="*/ 2147483647 h 1377"/>
                <a:gd name="T22" fmla="*/ 2147483647 w 1378"/>
                <a:gd name="T23" fmla="*/ 2147483647 h 1377"/>
                <a:gd name="T24" fmla="*/ 0 w 1378"/>
                <a:gd name="T25" fmla="*/ 2147483647 h 1377"/>
                <a:gd name="T26" fmla="*/ 2147483647 w 1378"/>
                <a:gd name="T27" fmla="*/ 2147483647 h 1377"/>
                <a:gd name="T28" fmla="*/ 2147483647 w 1378"/>
                <a:gd name="T29" fmla="*/ 2147483647 h 1377"/>
                <a:gd name="T30" fmla="*/ 2147483647 w 1378"/>
                <a:gd name="T31" fmla="*/ 2147483647 h 1377"/>
                <a:gd name="T32" fmla="*/ 2147483647 w 1378"/>
                <a:gd name="T33" fmla="*/ 2147483647 h 1377"/>
                <a:gd name="T34" fmla="*/ 2147483647 w 1378"/>
                <a:gd name="T35" fmla="*/ 2147483647 h 1377"/>
                <a:gd name="T36" fmla="*/ 2147483647 w 1378"/>
                <a:gd name="T37" fmla="*/ 2147483647 h 1377"/>
                <a:gd name="T38" fmla="*/ 2147483647 w 1378"/>
                <a:gd name="T39" fmla="*/ 2147483647 h 1377"/>
                <a:gd name="T40" fmla="*/ 2147483647 w 1378"/>
                <a:gd name="T41" fmla="*/ 2147483647 h 1377"/>
                <a:gd name="T42" fmla="*/ 2147483647 w 1378"/>
                <a:gd name="T43" fmla="*/ 2147483647 h 1377"/>
                <a:gd name="T44" fmla="*/ 2147483647 w 1378"/>
                <a:gd name="T45" fmla="*/ 2147483647 h 1377"/>
                <a:gd name="T46" fmla="*/ 2147483647 w 1378"/>
                <a:gd name="T47" fmla="*/ 2147483647 h 1377"/>
                <a:gd name="T48" fmla="*/ 2147483647 w 1378"/>
                <a:gd name="T49" fmla="*/ 2147483647 h 1377"/>
                <a:gd name="T50" fmla="*/ 2147483647 w 1378"/>
                <a:gd name="T51" fmla="*/ 2147483647 h 1377"/>
                <a:gd name="T52" fmla="*/ 2147483647 w 1378"/>
                <a:gd name="T53" fmla="*/ 2147483647 h 1377"/>
                <a:gd name="T54" fmla="*/ 2147483647 w 1378"/>
                <a:gd name="T55" fmla="*/ 2147483647 h 1377"/>
                <a:gd name="T56" fmla="*/ 2147483647 w 1378"/>
                <a:gd name="T57" fmla="*/ 2147483647 h 1377"/>
                <a:gd name="T58" fmla="*/ 2147483647 w 1378"/>
                <a:gd name="T59" fmla="*/ 2147483647 h 1377"/>
                <a:gd name="T60" fmla="*/ 2147483647 w 1378"/>
                <a:gd name="T61" fmla="*/ 2147483647 h 1377"/>
                <a:gd name="T62" fmla="*/ 2147483647 w 1378"/>
                <a:gd name="T63" fmla="*/ 2147483647 h 1377"/>
                <a:gd name="T64" fmla="*/ 2147483647 w 1378"/>
                <a:gd name="T65" fmla="*/ 2147483647 h 1377"/>
                <a:gd name="T66" fmla="*/ 2147483647 w 1378"/>
                <a:gd name="T67" fmla="*/ 2147483647 h 1377"/>
                <a:gd name="T68" fmla="*/ 2147483647 w 1378"/>
                <a:gd name="T69" fmla="*/ 2147483647 h 1377"/>
                <a:gd name="T70" fmla="*/ 2147483647 w 1378"/>
                <a:gd name="T71" fmla="*/ 2147483647 h 1377"/>
                <a:gd name="T72" fmla="*/ 2147483647 w 1378"/>
                <a:gd name="T73" fmla="*/ 2147483647 h 1377"/>
                <a:gd name="T74" fmla="*/ 2147483647 w 1378"/>
                <a:gd name="T75" fmla="*/ 2147483647 h 1377"/>
                <a:gd name="T76" fmla="*/ 2147483647 w 1378"/>
                <a:gd name="T77" fmla="*/ 2147483647 h 1377"/>
                <a:gd name="T78" fmla="*/ 2147483647 w 1378"/>
                <a:gd name="T79" fmla="*/ 2147483647 h 1377"/>
                <a:gd name="T80" fmla="*/ 2147483647 w 1378"/>
                <a:gd name="T81" fmla="*/ 2147483647 h 1377"/>
                <a:gd name="T82" fmla="*/ 2147483647 w 1378"/>
                <a:gd name="T83" fmla="*/ 2147483647 h 1377"/>
                <a:gd name="T84" fmla="*/ 2147483647 w 1378"/>
                <a:gd name="T85" fmla="*/ 2147483647 h 1377"/>
                <a:gd name="T86" fmla="*/ 2147483647 w 1378"/>
                <a:gd name="T87" fmla="*/ 2147483647 h 1377"/>
                <a:gd name="T88" fmla="*/ 2147483647 w 1378"/>
                <a:gd name="T89" fmla="*/ 2147483647 h 1377"/>
                <a:gd name="T90" fmla="*/ 2147483647 w 1378"/>
                <a:gd name="T91" fmla="*/ 2147483647 h 1377"/>
                <a:gd name="T92" fmla="*/ 2147483647 w 1378"/>
                <a:gd name="T93" fmla="*/ 2147483647 h 1377"/>
                <a:gd name="T94" fmla="*/ 2147483647 w 1378"/>
                <a:gd name="T95" fmla="*/ 2147483647 h 1377"/>
                <a:gd name="T96" fmla="*/ 2147483647 w 1378"/>
                <a:gd name="T97" fmla="*/ 2147483647 h 1377"/>
                <a:gd name="T98" fmla="*/ 2147483647 w 1378"/>
                <a:gd name="T99" fmla="*/ 2147483647 h 1377"/>
                <a:gd name="T100" fmla="*/ 2147483647 w 1378"/>
                <a:gd name="T101" fmla="*/ 2147483647 h 137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8"/>
                <a:gd name="T154" fmla="*/ 0 h 1377"/>
                <a:gd name="T155" fmla="*/ 1378 w 1378"/>
                <a:gd name="T156" fmla="*/ 1377 h 137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8" h="1377">
                  <a:moveTo>
                    <a:pt x="1378" y="688"/>
                  </a:moveTo>
                  <a:lnTo>
                    <a:pt x="1377" y="653"/>
                  </a:lnTo>
                  <a:lnTo>
                    <a:pt x="1373" y="618"/>
                  </a:lnTo>
                  <a:lnTo>
                    <a:pt x="1370" y="584"/>
                  </a:lnTo>
                  <a:lnTo>
                    <a:pt x="1364" y="550"/>
                  </a:lnTo>
                  <a:lnTo>
                    <a:pt x="1356" y="517"/>
                  </a:lnTo>
                  <a:lnTo>
                    <a:pt x="1347" y="485"/>
                  </a:lnTo>
                  <a:lnTo>
                    <a:pt x="1336" y="452"/>
                  </a:lnTo>
                  <a:lnTo>
                    <a:pt x="1323" y="421"/>
                  </a:lnTo>
                  <a:lnTo>
                    <a:pt x="1310" y="390"/>
                  </a:lnTo>
                  <a:lnTo>
                    <a:pt x="1295" y="361"/>
                  </a:lnTo>
                  <a:lnTo>
                    <a:pt x="1277" y="331"/>
                  </a:lnTo>
                  <a:lnTo>
                    <a:pt x="1259" y="304"/>
                  </a:lnTo>
                  <a:lnTo>
                    <a:pt x="1241" y="277"/>
                  </a:lnTo>
                  <a:lnTo>
                    <a:pt x="1220" y="251"/>
                  </a:lnTo>
                  <a:lnTo>
                    <a:pt x="1199" y="225"/>
                  </a:lnTo>
                  <a:lnTo>
                    <a:pt x="1176" y="202"/>
                  </a:lnTo>
                  <a:lnTo>
                    <a:pt x="1152" y="180"/>
                  </a:lnTo>
                  <a:lnTo>
                    <a:pt x="1127" y="158"/>
                  </a:lnTo>
                  <a:lnTo>
                    <a:pt x="1101" y="137"/>
                  </a:lnTo>
                  <a:lnTo>
                    <a:pt x="1073" y="118"/>
                  </a:lnTo>
                  <a:lnTo>
                    <a:pt x="1046" y="100"/>
                  </a:lnTo>
                  <a:lnTo>
                    <a:pt x="1018" y="83"/>
                  </a:lnTo>
                  <a:lnTo>
                    <a:pt x="987" y="69"/>
                  </a:lnTo>
                  <a:lnTo>
                    <a:pt x="958" y="54"/>
                  </a:lnTo>
                  <a:lnTo>
                    <a:pt x="925" y="43"/>
                  </a:lnTo>
                  <a:lnTo>
                    <a:pt x="894" y="31"/>
                  </a:lnTo>
                  <a:lnTo>
                    <a:pt x="861" y="21"/>
                  </a:lnTo>
                  <a:lnTo>
                    <a:pt x="827" y="15"/>
                  </a:lnTo>
                  <a:lnTo>
                    <a:pt x="795" y="8"/>
                  </a:lnTo>
                  <a:lnTo>
                    <a:pt x="759" y="3"/>
                  </a:lnTo>
                  <a:lnTo>
                    <a:pt x="724" y="2"/>
                  </a:lnTo>
                  <a:lnTo>
                    <a:pt x="689" y="0"/>
                  </a:lnTo>
                  <a:lnTo>
                    <a:pt x="654" y="2"/>
                  </a:lnTo>
                  <a:lnTo>
                    <a:pt x="618" y="3"/>
                  </a:lnTo>
                  <a:lnTo>
                    <a:pt x="584" y="8"/>
                  </a:lnTo>
                  <a:lnTo>
                    <a:pt x="550" y="15"/>
                  </a:lnTo>
                  <a:lnTo>
                    <a:pt x="517" y="21"/>
                  </a:lnTo>
                  <a:lnTo>
                    <a:pt x="485" y="31"/>
                  </a:lnTo>
                  <a:lnTo>
                    <a:pt x="452" y="43"/>
                  </a:lnTo>
                  <a:lnTo>
                    <a:pt x="421" y="54"/>
                  </a:lnTo>
                  <a:lnTo>
                    <a:pt x="390" y="69"/>
                  </a:lnTo>
                  <a:lnTo>
                    <a:pt x="361" y="83"/>
                  </a:lnTo>
                  <a:lnTo>
                    <a:pt x="331" y="100"/>
                  </a:lnTo>
                  <a:lnTo>
                    <a:pt x="304" y="118"/>
                  </a:lnTo>
                  <a:lnTo>
                    <a:pt x="278" y="137"/>
                  </a:lnTo>
                  <a:lnTo>
                    <a:pt x="251" y="158"/>
                  </a:lnTo>
                  <a:lnTo>
                    <a:pt x="225" y="180"/>
                  </a:lnTo>
                  <a:lnTo>
                    <a:pt x="203" y="202"/>
                  </a:lnTo>
                  <a:lnTo>
                    <a:pt x="180" y="225"/>
                  </a:lnTo>
                  <a:lnTo>
                    <a:pt x="157" y="251"/>
                  </a:lnTo>
                  <a:lnTo>
                    <a:pt x="137" y="277"/>
                  </a:lnTo>
                  <a:lnTo>
                    <a:pt x="118" y="304"/>
                  </a:lnTo>
                  <a:lnTo>
                    <a:pt x="100" y="331"/>
                  </a:lnTo>
                  <a:lnTo>
                    <a:pt x="83" y="361"/>
                  </a:lnTo>
                  <a:lnTo>
                    <a:pt x="69" y="390"/>
                  </a:lnTo>
                  <a:lnTo>
                    <a:pt x="54" y="421"/>
                  </a:lnTo>
                  <a:lnTo>
                    <a:pt x="43" y="452"/>
                  </a:lnTo>
                  <a:lnTo>
                    <a:pt x="31" y="485"/>
                  </a:lnTo>
                  <a:lnTo>
                    <a:pt x="22" y="517"/>
                  </a:lnTo>
                  <a:lnTo>
                    <a:pt x="15" y="550"/>
                  </a:lnTo>
                  <a:lnTo>
                    <a:pt x="8" y="584"/>
                  </a:lnTo>
                  <a:lnTo>
                    <a:pt x="4" y="618"/>
                  </a:lnTo>
                  <a:lnTo>
                    <a:pt x="2" y="653"/>
                  </a:lnTo>
                  <a:lnTo>
                    <a:pt x="0" y="688"/>
                  </a:lnTo>
                  <a:lnTo>
                    <a:pt x="2" y="724"/>
                  </a:lnTo>
                  <a:lnTo>
                    <a:pt x="4" y="759"/>
                  </a:lnTo>
                  <a:lnTo>
                    <a:pt x="8" y="793"/>
                  </a:lnTo>
                  <a:lnTo>
                    <a:pt x="15" y="827"/>
                  </a:lnTo>
                  <a:lnTo>
                    <a:pt x="22" y="861"/>
                  </a:lnTo>
                  <a:lnTo>
                    <a:pt x="31" y="894"/>
                  </a:lnTo>
                  <a:lnTo>
                    <a:pt x="43" y="925"/>
                  </a:lnTo>
                  <a:lnTo>
                    <a:pt x="54" y="956"/>
                  </a:lnTo>
                  <a:lnTo>
                    <a:pt x="69" y="987"/>
                  </a:lnTo>
                  <a:lnTo>
                    <a:pt x="83" y="1016"/>
                  </a:lnTo>
                  <a:lnTo>
                    <a:pt x="100" y="1046"/>
                  </a:lnTo>
                  <a:lnTo>
                    <a:pt x="118" y="1073"/>
                  </a:lnTo>
                  <a:lnTo>
                    <a:pt x="137" y="1101"/>
                  </a:lnTo>
                  <a:lnTo>
                    <a:pt x="157" y="1127"/>
                  </a:lnTo>
                  <a:lnTo>
                    <a:pt x="180" y="1152"/>
                  </a:lnTo>
                  <a:lnTo>
                    <a:pt x="203" y="1176"/>
                  </a:lnTo>
                  <a:lnTo>
                    <a:pt x="225" y="1199"/>
                  </a:lnTo>
                  <a:lnTo>
                    <a:pt x="251" y="1220"/>
                  </a:lnTo>
                  <a:lnTo>
                    <a:pt x="278" y="1240"/>
                  </a:lnTo>
                  <a:lnTo>
                    <a:pt x="304" y="1259"/>
                  </a:lnTo>
                  <a:lnTo>
                    <a:pt x="331" y="1277"/>
                  </a:lnTo>
                  <a:lnTo>
                    <a:pt x="361" y="1294"/>
                  </a:lnTo>
                  <a:lnTo>
                    <a:pt x="390" y="1310"/>
                  </a:lnTo>
                  <a:lnTo>
                    <a:pt x="421" y="1323"/>
                  </a:lnTo>
                  <a:lnTo>
                    <a:pt x="452" y="1336"/>
                  </a:lnTo>
                  <a:lnTo>
                    <a:pt x="485" y="1346"/>
                  </a:lnTo>
                  <a:lnTo>
                    <a:pt x="517" y="1356"/>
                  </a:lnTo>
                  <a:lnTo>
                    <a:pt x="550" y="1364"/>
                  </a:lnTo>
                  <a:lnTo>
                    <a:pt x="584" y="1369"/>
                  </a:lnTo>
                  <a:lnTo>
                    <a:pt x="618" y="1374"/>
                  </a:lnTo>
                  <a:lnTo>
                    <a:pt x="654" y="1377"/>
                  </a:lnTo>
                  <a:lnTo>
                    <a:pt x="689" y="1377"/>
                  </a:lnTo>
                  <a:lnTo>
                    <a:pt x="724" y="1377"/>
                  </a:lnTo>
                  <a:lnTo>
                    <a:pt x="759" y="1374"/>
                  </a:lnTo>
                  <a:lnTo>
                    <a:pt x="795" y="1369"/>
                  </a:lnTo>
                  <a:lnTo>
                    <a:pt x="827" y="1364"/>
                  </a:lnTo>
                  <a:lnTo>
                    <a:pt x="861" y="1356"/>
                  </a:lnTo>
                  <a:lnTo>
                    <a:pt x="894" y="1346"/>
                  </a:lnTo>
                  <a:lnTo>
                    <a:pt x="925" y="1336"/>
                  </a:lnTo>
                  <a:lnTo>
                    <a:pt x="958" y="1323"/>
                  </a:lnTo>
                  <a:lnTo>
                    <a:pt x="987" y="1310"/>
                  </a:lnTo>
                  <a:lnTo>
                    <a:pt x="1018" y="1294"/>
                  </a:lnTo>
                  <a:lnTo>
                    <a:pt x="1046" y="1277"/>
                  </a:lnTo>
                  <a:lnTo>
                    <a:pt x="1073" y="1259"/>
                  </a:lnTo>
                  <a:lnTo>
                    <a:pt x="1101" y="1240"/>
                  </a:lnTo>
                  <a:lnTo>
                    <a:pt x="1127" y="1220"/>
                  </a:lnTo>
                  <a:lnTo>
                    <a:pt x="1152" y="1199"/>
                  </a:lnTo>
                  <a:lnTo>
                    <a:pt x="1176" y="1176"/>
                  </a:lnTo>
                  <a:lnTo>
                    <a:pt x="1199" y="1152"/>
                  </a:lnTo>
                  <a:lnTo>
                    <a:pt x="1220" y="1127"/>
                  </a:lnTo>
                  <a:lnTo>
                    <a:pt x="1241" y="1101"/>
                  </a:lnTo>
                  <a:lnTo>
                    <a:pt x="1259" y="1073"/>
                  </a:lnTo>
                  <a:lnTo>
                    <a:pt x="1277" y="1046"/>
                  </a:lnTo>
                  <a:lnTo>
                    <a:pt x="1295" y="1016"/>
                  </a:lnTo>
                  <a:lnTo>
                    <a:pt x="1310" y="987"/>
                  </a:lnTo>
                  <a:lnTo>
                    <a:pt x="1323" y="956"/>
                  </a:lnTo>
                  <a:lnTo>
                    <a:pt x="1336" y="925"/>
                  </a:lnTo>
                  <a:lnTo>
                    <a:pt x="1347" y="894"/>
                  </a:lnTo>
                  <a:lnTo>
                    <a:pt x="1356" y="861"/>
                  </a:lnTo>
                  <a:lnTo>
                    <a:pt x="1364" y="827"/>
                  </a:lnTo>
                  <a:lnTo>
                    <a:pt x="1370" y="793"/>
                  </a:lnTo>
                  <a:lnTo>
                    <a:pt x="1373" y="759"/>
                  </a:lnTo>
                  <a:lnTo>
                    <a:pt x="1377" y="724"/>
                  </a:lnTo>
                  <a:lnTo>
                    <a:pt x="1378" y="688"/>
                  </a:lnTo>
                  <a:lnTo>
                    <a:pt x="1367" y="688"/>
                  </a:lnTo>
                  <a:lnTo>
                    <a:pt x="1367" y="654"/>
                  </a:lnTo>
                  <a:lnTo>
                    <a:pt x="1364" y="620"/>
                  </a:lnTo>
                  <a:lnTo>
                    <a:pt x="1359" y="586"/>
                  </a:lnTo>
                  <a:lnTo>
                    <a:pt x="1354" y="551"/>
                  </a:lnTo>
                  <a:lnTo>
                    <a:pt x="1346" y="519"/>
                  </a:lnTo>
                  <a:lnTo>
                    <a:pt x="1336" y="488"/>
                  </a:lnTo>
                  <a:lnTo>
                    <a:pt x="1326" y="455"/>
                  </a:lnTo>
                  <a:lnTo>
                    <a:pt x="1313" y="424"/>
                  </a:lnTo>
                  <a:lnTo>
                    <a:pt x="1300" y="395"/>
                  </a:lnTo>
                  <a:lnTo>
                    <a:pt x="1285" y="366"/>
                  </a:lnTo>
                  <a:lnTo>
                    <a:pt x="1269" y="338"/>
                  </a:lnTo>
                  <a:lnTo>
                    <a:pt x="1251" y="310"/>
                  </a:lnTo>
                  <a:lnTo>
                    <a:pt x="1233" y="282"/>
                  </a:lnTo>
                  <a:lnTo>
                    <a:pt x="1212" y="258"/>
                  </a:lnTo>
                  <a:lnTo>
                    <a:pt x="1191" y="233"/>
                  </a:lnTo>
                  <a:lnTo>
                    <a:pt x="1168" y="209"/>
                  </a:lnTo>
                  <a:lnTo>
                    <a:pt x="1145" y="188"/>
                  </a:lnTo>
                  <a:lnTo>
                    <a:pt x="1121" y="165"/>
                  </a:lnTo>
                  <a:lnTo>
                    <a:pt x="1095" y="145"/>
                  </a:lnTo>
                  <a:lnTo>
                    <a:pt x="1068" y="127"/>
                  </a:lnTo>
                  <a:lnTo>
                    <a:pt x="1041" y="109"/>
                  </a:lnTo>
                  <a:lnTo>
                    <a:pt x="1013" y="93"/>
                  </a:lnTo>
                  <a:lnTo>
                    <a:pt x="984" y="78"/>
                  </a:lnTo>
                  <a:lnTo>
                    <a:pt x="953" y="64"/>
                  </a:lnTo>
                  <a:lnTo>
                    <a:pt x="922" y="52"/>
                  </a:lnTo>
                  <a:lnTo>
                    <a:pt x="891" y="41"/>
                  </a:lnTo>
                  <a:lnTo>
                    <a:pt x="858" y="33"/>
                  </a:lnTo>
                  <a:lnTo>
                    <a:pt x="825" y="25"/>
                  </a:lnTo>
                  <a:lnTo>
                    <a:pt x="793" y="18"/>
                  </a:lnTo>
                  <a:lnTo>
                    <a:pt x="759" y="15"/>
                  </a:lnTo>
                  <a:lnTo>
                    <a:pt x="724" y="12"/>
                  </a:lnTo>
                  <a:lnTo>
                    <a:pt x="689" y="12"/>
                  </a:lnTo>
                  <a:lnTo>
                    <a:pt x="654" y="12"/>
                  </a:lnTo>
                  <a:lnTo>
                    <a:pt x="620" y="15"/>
                  </a:lnTo>
                  <a:lnTo>
                    <a:pt x="586" y="18"/>
                  </a:lnTo>
                  <a:lnTo>
                    <a:pt x="552" y="25"/>
                  </a:lnTo>
                  <a:lnTo>
                    <a:pt x="519" y="33"/>
                  </a:lnTo>
                  <a:lnTo>
                    <a:pt x="488" y="41"/>
                  </a:lnTo>
                  <a:lnTo>
                    <a:pt x="455" y="52"/>
                  </a:lnTo>
                  <a:lnTo>
                    <a:pt x="424" y="64"/>
                  </a:lnTo>
                  <a:lnTo>
                    <a:pt x="395" y="78"/>
                  </a:lnTo>
                  <a:lnTo>
                    <a:pt x="366" y="93"/>
                  </a:lnTo>
                  <a:lnTo>
                    <a:pt x="338" y="109"/>
                  </a:lnTo>
                  <a:lnTo>
                    <a:pt x="310" y="127"/>
                  </a:lnTo>
                  <a:lnTo>
                    <a:pt x="282" y="145"/>
                  </a:lnTo>
                  <a:lnTo>
                    <a:pt x="258" y="165"/>
                  </a:lnTo>
                  <a:lnTo>
                    <a:pt x="234" y="188"/>
                  </a:lnTo>
                  <a:lnTo>
                    <a:pt x="209" y="209"/>
                  </a:lnTo>
                  <a:lnTo>
                    <a:pt x="186" y="233"/>
                  </a:lnTo>
                  <a:lnTo>
                    <a:pt x="165" y="258"/>
                  </a:lnTo>
                  <a:lnTo>
                    <a:pt x="145" y="282"/>
                  </a:lnTo>
                  <a:lnTo>
                    <a:pt x="126" y="310"/>
                  </a:lnTo>
                  <a:lnTo>
                    <a:pt x="110" y="338"/>
                  </a:lnTo>
                  <a:lnTo>
                    <a:pt x="93" y="366"/>
                  </a:lnTo>
                  <a:lnTo>
                    <a:pt x="77" y="395"/>
                  </a:lnTo>
                  <a:lnTo>
                    <a:pt x="64" y="424"/>
                  </a:lnTo>
                  <a:lnTo>
                    <a:pt x="52" y="455"/>
                  </a:lnTo>
                  <a:lnTo>
                    <a:pt x="41" y="488"/>
                  </a:lnTo>
                  <a:lnTo>
                    <a:pt x="31" y="519"/>
                  </a:lnTo>
                  <a:lnTo>
                    <a:pt x="25" y="551"/>
                  </a:lnTo>
                  <a:lnTo>
                    <a:pt x="18" y="586"/>
                  </a:lnTo>
                  <a:lnTo>
                    <a:pt x="15" y="620"/>
                  </a:lnTo>
                  <a:lnTo>
                    <a:pt x="12" y="654"/>
                  </a:lnTo>
                  <a:lnTo>
                    <a:pt x="10" y="688"/>
                  </a:lnTo>
                  <a:lnTo>
                    <a:pt x="12" y="724"/>
                  </a:lnTo>
                  <a:lnTo>
                    <a:pt x="15" y="759"/>
                  </a:lnTo>
                  <a:lnTo>
                    <a:pt x="18" y="793"/>
                  </a:lnTo>
                  <a:lnTo>
                    <a:pt x="25" y="826"/>
                  </a:lnTo>
                  <a:lnTo>
                    <a:pt x="31" y="858"/>
                  </a:lnTo>
                  <a:lnTo>
                    <a:pt x="41" y="891"/>
                  </a:lnTo>
                  <a:lnTo>
                    <a:pt x="52" y="922"/>
                  </a:lnTo>
                  <a:lnTo>
                    <a:pt x="64" y="953"/>
                  </a:lnTo>
                  <a:lnTo>
                    <a:pt x="77" y="982"/>
                  </a:lnTo>
                  <a:lnTo>
                    <a:pt x="93" y="1011"/>
                  </a:lnTo>
                  <a:lnTo>
                    <a:pt x="110" y="1041"/>
                  </a:lnTo>
                  <a:lnTo>
                    <a:pt x="126" y="1069"/>
                  </a:lnTo>
                  <a:lnTo>
                    <a:pt x="145" y="1095"/>
                  </a:lnTo>
                  <a:lnTo>
                    <a:pt x="165" y="1121"/>
                  </a:lnTo>
                  <a:lnTo>
                    <a:pt x="186" y="1145"/>
                  </a:lnTo>
                  <a:lnTo>
                    <a:pt x="209" y="1168"/>
                  </a:lnTo>
                  <a:lnTo>
                    <a:pt x="234" y="1191"/>
                  </a:lnTo>
                  <a:lnTo>
                    <a:pt x="258" y="1212"/>
                  </a:lnTo>
                  <a:lnTo>
                    <a:pt x="282" y="1232"/>
                  </a:lnTo>
                  <a:lnTo>
                    <a:pt x="310" y="1251"/>
                  </a:lnTo>
                  <a:lnTo>
                    <a:pt x="338" y="1269"/>
                  </a:lnTo>
                  <a:lnTo>
                    <a:pt x="366" y="1285"/>
                  </a:lnTo>
                  <a:lnTo>
                    <a:pt x="395" y="1300"/>
                  </a:lnTo>
                  <a:lnTo>
                    <a:pt x="424" y="1313"/>
                  </a:lnTo>
                  <a:lnTo>
                    <a:pt x="455" y="1326"/>
                  </a:lnTo>
                  <a:lnTo>
                    <a:pt x="488" y="1336"/>
                  </a:lnTo>
                  <a:lnTo>
                    <a:pt x="519" y="1346"/>
                  </a:lnTo>
                  <a:lnTo>
                    <a:pt x="552" y="1352"/>
                  </a:lnTo>
                  <a:lnTo>
                    <a:pt x="586" y="1359"/>
                  </a:lnTo>
                  <a:lnTo>
                    <a:pt x="620" y="1364"/>
                  </a:lnTo>
                  <a:lnTo>
                    <a:pt x="654" y="1365"/>
                  </a:lnTo>
                  <a:lnTo>
                    <a:pt x="689" y="1367"/>
                  </a:lnTo>
                  <a:lnTo>
                    <a:pt x="724" y="1365"/>
                  </a:lnTo>
                  <a:lnTo>
                    <a:pt x="759" y="1364"/>
                  </a:lnTo>
                  <a:lnTo>
                    <a:pt x="793" y="1359"/>
                  </a:lnTo>
                  <a:lnTo>
                    <a:pt x="825" y="1352"/>
                  </a:lnTo>
                  <a:lnTo>
                    <a:pt x="858" y="1346"/>
                  </a:lnTo>
                  <a:lnTo>
                    <a:pt x="891" y="1336"/>
                  </a:lnTo>
                  <a:lnTo>
                    <a:pt x="922" y="1326"/>
                  </a:lnTo>
                  <a:lnTo>
                    <a:pt x="953" y="1313"/>
                  </a:lnTo>
                  <a:lnTo>
                    <a:pt x="984" y="1300"/>
                  </a:lnTo>
                  <a:lnTo>
                    <a:pt x="1013" y="1285"/>
                  </a:lnTo>
                  <a:lnTo>
                    <a:pt x="1041" y="1269"/>
                  </a:lnTo>
                  <a:lnTo>
                    <a:pt x="1068" y="1251"/>
                  </a:lnTo>
                  <a:lnTo>
                    <a:pt x="1095" y="1232"/>
                  </a:lnTo>
                  <a:lnTo>
                    <a:pt x="1121" y="1212"/>
                  </a:lnTo>
                  <a:lnTo>
                    <a:pt x="1145" y="1191"/>
                  </a:lnTo>
                  <a:lnTo>
                    <a:pt x="1168" y="1168"/>
                  </a:lnTo>
                  <a:lnTo>
                    <a:pt x="1191" y="1145"/>
                  </a:lnTo>
                  <a:lnTo>
                    <a:pt x="1212" y="1121"/>
                  </a:lnTo>
                  <a:lnTo>
                    <a:pt x="1233" y="1095"/>
                  </a:lnTo>
                  <a:lnTo>
                    <a:pt x="1251" y="1069"/>
                  </a:lnTo>
                  <a:lnTo>
                    <a:pt x="1269" y="1041"/>
                  </a:lnTo>
                  <a:lnTo>
                    <a:pt x="1285" y="1011"/>
                  </a:lnTo>
                  <a:lnTo>
                    <a:pt x="1300" y="982"/>
                  </a:lnTo>
                  <a:lnTo>
                    <a:pt x="1313" y="953"/>
                  </a:lnTo>
                  <a:lnTo>
                    <a:pt x="1326" y="922"/>
                  </a:lnTo>
                  <a:lnTo>
                    <a:pt x="1336" y="891"/>
                  </a:lnTo>
                  <a:lnTo>
                    <a:pt x="1346" y="858"/>
                  </a:lnTo>
                  <a:lnTo>
                    <a:pt x="1354" y="826"/>
                  </a:lnTo>
                  <a:lnTo>
                    <a:pt x="1359" y="793"/>
                  </a:lnTo>
                  <a:lnTo>
                    <a:pt x="1364" y="759"/>
                  </a:lnTo>
                  <a:lnTo>
                    <a:pt x="1367" y="724"/>
                  </a:lnTo>
                  <a:lnTo>
                    <a:pt x="1367" y="688"/>
                  </a:lnTo>
                  <a:lnTo>
                    <a:pt x="1378" y="688"/>
                  </a:lnTo>
                  <a:close/>
                </a:path>
              </a:pathLst>
            </a:custGeom>
            <a:solidFill>
              <a:srgbClr val="7BCAFF"/>
            </a:solidFill>
            <a:ln w="9525">
              <a:noFill/>
              <a:round/>
              <a:headEnd/>
              <a:tailEnd/>
            </a:ln>
          </p:spPr>
          <p:txBody>
            <a:bodyPr/>
            <a:lstStyle/>
            <a:p>
              <a:endParaRPr lang="en-US"/>
            </a:p>
          </p:txBody>
        </p:sp>
        <p:sp>
          <p:nvSpPr>
            <p:cNvPr id="50257" name="Freeform 81"/>
            <p:cNvSpPr>
              <a:spLocks/>
            </p:cNvSpPr>
            <p:nvPr/>
          </p:nvSpPr>
          <p:spPr bwMode="auto">
            <a:xfrm>
              <a:off x="2895603" y="2163741"/>
              <a:ext cx="1928989" cy="2170112"/>
            </a:xfrm>
            <a:custGeom>
              <a:avLst/>
              <a:gdLst>
                <a:gd name="T0" fmla="*/ 2147483647 w 1367"/>
                <a:gd name="T1" fmla="*/ 2147483647 h 1367"/>
                <a:gd name="T2" fmla="*/ 2147483647 w 1367"/>
                <a:gd name="T3" fmla="*/ 2147483647 h 1367"/>
                <a:gd name="T4" fmla="*/ 2147483647 w 1367"/>
                <a:gd name="T5" fmla="*/ 2147483647 h 1367"/>
                <a:gd name="T6" fmla="*/ 2147483647 w 1367"/>
                <a:gd name="T7" fmla="*/ 2147483647 h 1367"/>
                <a:gd name="T8" fmla="*/ 2147483647 w 1367"/>
                <a:gd name="T9" fmla="*/ 2147483647 h 1367"/>
                <a:gd name="T10" fmla="*/ 2147483647 w 1367"/>
                <a:gd name="T11" fmla="*/ 2147483647 h 1367"/>
                <a:gd name="T12" fmla="*/ 2147483647 w 1367"/>
                <a:gd name="T13" fmla="*/ 2147483647 h 1367"/>
                <a:gd name="T14" fmla="*/ 2147483647 w 1367"/>
                <a:gd name="T15" fmla="*/ 2147483647 h 1367"/>
                <a:gd name="T16" fmla="*/ 2147483647 w 1367"/>
                <a:gd name="T17" fmla="*/ 2147483647 h 1367"/>
                <a:gd name="T18" fmla="*/ 2147483647 w 1367"/>
                <a:gd name="T19" fmla="*/ 2147483647 h 1367"/>
                <a:gd name="T20" fmla="*/ 2147483647 w 1367"/>
                <a:gd name="T21" fmla="*/ 2147483647 h 1367"/>
                <a:gd name="T22" fmla="*/ 2147483647 w 1367"/>
                <a:gd name="T23" fmla="*/ 2147483647 h 1367"/>
                <a:gd name="T24" fmla="*/ 0 w 1367"/>
                <a:gd name="T25" fmla="*/ 2147483647 h 1367"/>
                <a:gd name="T26" fmla="*/ 2147483647 w 1367"/>
                <a:gd name="T27" fmla="*/ 2147483647 h 1367"/>
                <a:gd name="T28" fmla="*/ 2147483647 w 1367"/>
                <a:gd name="T29" fmla="*/ 2147483647 h 1367"/>
                <a:gd name="T30" fmla="*/ 2147483647 w 1367"/>
                <a:gd name="T31" fmla="*/ 2147483647 h 1367"/>
                <a:gd name="T32" fmla="*/ 2147483647 w 1367"/>
                <a:gd name="T33" fmla="*/ 2147483647 h 1367"/>
                <a:gd name="T34" fmla="*/ 2147483647 w 1367"/>
                <a:gd name="T35" fmla="*/ 2147483647 h 1367"/>
                <a:gd name="T36" fmla="*/ 2147483647 w 1367"/>
                <a:gd name="T37" fmla="*/ 2147483647 h 1367"/>
                <a:gd name="T38" fmla="*/ 2147483647 w 1367"/>
                <a:gd name="T39" fmla="*/ 2147483647 h 1367"/>
                <a:gd name="T40" fmla="*/ 2147483647 w 1367"/>
                <a:gd name="T41" fmla="*/ 2147483647 h 1367"/>
                <a:gd name="T42" fmla="*/ 2147483647 w 1367"/>
                <a:gd name="T43" fmla="*/ 2147483647 h 1367"/>
                <a:gd name="T44" fmla="*/ 2147483647 w 1367"/>
                <a:gd name="T45" fmla="*/ 2147483647 h 1367"/>
                <a:gd name="T46" fmla="*/ 2147483647 w 1367"/>
                <a:gd name="T47" fmla="*/ 2147483647 h 1367"/>
                <a:gd name="T48" fmla="*/ 2147483647 w 1367"/>
                <a:gd name="T49" fmla="*/ 2147483647 h 1367"/>
                <a:gd name="T50" fmla="*/ 2147483647 w 1367"/>
                <a:gd name="T51" fmla="*/ 2147483647 h 1367"/>
                <a:gd name="T52" fmla="*/ 2147483647 w 1367"/>
                <a:gd name="T53" fmla="*/ 2147483647 h 1367"/>
                <a:gd name="T54" fmla="*/ 2147483647 w 1367"/>
                <a:gd name="T55" fmla="*/ 2147483647 h 1367"/>
                <a:gd name="T56" fmla="*/ 2147483647 w 1367"/>
                <a:gd name="T57" fmla="*/ 2147483647 h 1367"/>
                <a:gd name="T58" fmla="*/ 2147483647 w 1367"/>
                <a:gd name="T59" fmla="*/ 2147483647 h 1367"/>
                <a:gd name="T60" fmla="*/ 2147483647 w 1367"/>
                <a:gd name="T61" fmla="*/ 2147483647 h 1367"/>
                <a:gd name="T62" fmla="*/ 2147483647 w 1367"/>
                <a:gd name="T63" fmla="*/ 2147483647 h 1367"/>
                <a:gd name="T64" fmla="*/ 2147483647 w 1367"/>
                <a:gd name="T65" fmla="*/ 2147483647 h 1367"/>
                <a:gd name="T66" fmla="*/ 2147483647 w 1367"/>
                <a:gd name="T67" fmla="*/ 2147483647 h 1367"/>
                <a:gd name="T68" fmla="*/ 2147483647 w 1367"/>
                <a:gd name="T69" fmla="*/ 2147483647 h 1367"/>
                <a:gd name="T70" fmla="*/ 2147483647 w 1367"/>
                <a:gd name="T71" fmla="*/ 2147483647 h 1367"/>
                <a:gd name="T72" fmla="*/ 2147483647 w 1367"/>
                <a:gd name="T73" fmla="*/ 2147483647 h 1367"/>
                <a:gd name="T74" fmla="*/ 2147483647 w 1367"/>
                <a:gd name="T75" fmla="*/ 2147483647 h 1367"/>
                <a:gd name="T76" fmla="*/ 2147483647 w 1367"/>
                <a:gd name="T77" fmla="*/ 2147483647 h 1367"/>
                <a:gd name="T78" fmla="*/ 2147483647 w 1367"/>
                <a:gd name="T79" fmla="*/ 2147483647 h 1367"/>
                <a:gd name="T80" fmla="*/ 2147483647 w 1367"/>
                <a:gd name="T81" fmla="*/ 2147483647 h 1367"/>
                <a:gd name="T82" fmla="*/ 2147483647 w 1367"/>
                <a:gd name="T83" fmla="*/ 2147483647 h 1367"/>
                <a:gd name="T84" fmla="*/ 2147483647 w 1367"/>
                <a:gd name="T85" fmla="*/ 2147483647 h 1367"/>
                <a:gd name="T86" fmla="*/ 2147483647 w 1367"/>
                <a:gd name="T87" fmla="*/ 2147483647 h 1367"/>
                <a:gd name="T88" fmla="*/ 2147483647 w 1367"/>
                <a:gd name="T89" fmla="*/ 2147483647 h 1367"/>
                <a:gd name="T90" fmla="*/ 2147483647 w 1367"/>
                <a:gd name="T91" fmla="*/ 2147483647 h 1367"/>
                <a:gd name="T92" fmla="*/ 2147483647 w 1367"/>
                <a:gd name="T93" fmla="*/ 2147483647 h 1367"/>
                <a:gd name="T94" fmla="*/ 2147483647 w 1367"/>
                <a:gd name="T95" fmla="*/ 2147483647 h 1367"/>
                <a:gd name="T96" fmla="*/ 2147483647 w 1367"/>
                <a:gd name="T97" fmla="*/ 2147483647 h 1367"/>
                <a:gd name="T98" fmla="*/ 2147483647 w 1367"/>
                <a:gd name="T99" fmla="*/ 2147483647 h 1367"/>
                <a:gd name="T100" fmla="*/ 2147483647 w 1367"/>
                <a:gd name="T101" fmla="*/ 2147483647 h 136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67"/>
                <a:gd name="T154" fmla="*/ 0 h 1367"/>
                <a:gd name="T155" fmla="*/ 1367 w 1367"/>
                <a:gd name="T156" fmla="*/ 1367 h 136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67" h="1367">
                  <a:moveTo>
                    <a:pt x="1367" y="683"/>
                  </a:moveTo>
                  <a:lnTo>
                    <a:pt x="1367" y="649"/>
                  </a:lnTo>
                  <a:lnTo>
                    <a:pt x="1364" y="613"/>
                  </a:lnTo>
                  <a:lnTo>
                    <a:pt x="1360" y="579"/>
                  </a:lnTo>
                  <a:lnTo>
                    <a:pt x="1354" y="546"/>
                  </a:lnTo>
                  <a:lnTo>
                    <a:pt x="1346" y="514"/>
                  </a:lnTo>
                  <a:lnTo>
                    <a:pt x="1336" y="481"/>
                  </a:lnTo>
                  <a:lnTo>
                    <a:pt x="1326" y="449"/>
                  </a:lnTo>
                  <a:lnTo>
                    <a:pt x="1313" y="418"/>
                  </a:lnTo>
                  <a:lnTo>
                    <a:pt x="1300" y="388"/>
                  </a:lnTo>
                  <a:lnTo>
                    <a:pt x="1285" y="359"/>
                  </a:lnTo>
                  <a:lnTo>
                    <a:pt x="1269" y="330"/>
                  </a:lnTo>
                  <a:lnTo>
                    <a:pt x="1251" y="302"/>
                  </a:lnTo>
                  <a:lnTo>
                    <a:pt x="1231" y="276"/>
                  </a:lnTo>
                  <a:lnTo>
                    <a:pt x="1212" y="250"/>
                  </a:lnTo>
                  <a:lnTo>
                    <a:pt x="1189" y="225"/>
                  </a:lnTo>
                  <a:lnTo>
                    <a:pt x="1168" y="201"/>
                  </a:lnTo>
                  <a:lnTo>
                    <a:pt x="1143" y="178"/>
                  </a:lnTo>
                  <a:lnTo>
                    <a:pt x="1119" y="157"/>
                  </a:lnTo>
                  <a:lnTo>
                    <a:pt x="1093" y="137"/>
                  </a:lnTo>
                  <a:lnTo>
                    <a:pt x="1067" y="118"/>
                  </a:lnTo>
                  <a:lnTo>
                    <a:pt x="1039" y="100"/>
                  </a:lnTo>
                  <a:lnTo>
                    <a:pt x="1010" y="83"/>
                  </a:lnTo>
                  <a:lnTo>
                    <a:pt x="980" y="69"/>
                  </a:lnTo>
                  <a:lnTo>
                    <a:pt x="949" y="54"/>
                  </a:lnTo>
                  <a:lnTo>
                    <a:pt x="918" y="42"/>
                  </a:lnTo>
                  <a:lnTo>
                    <a:pt x="887" y="31"/>
                  </a:lnTo>
                  <a:lnTo>
                    <a:pt x="855" y="23"/>
                  </a:lnTo>
                  <a:lnTo>
                    <a:pt x="822" y="15"/>
                  </a:lnTo>
                  <a:lnTo>
                    <a:pt x="788" y="8"/>
                  </a:lnTo>
                  <a:lnTo>
                    <a:pt x="754" y="5"/>
                  </a:lnTo>
                  <a:lnTo>
                    <a:pt x="719" y="2"/>
                  </a:lnTo>
                  <a:lnTo>
                    <a:pt x="684" y="0"/>
                  </a:lnTo>
                  <a:lnTo>
                    <a:pt x="649" y="2"/>
                  </a:lnTo>
                  <a:lnTo>
                    <a:pt x="613" y="5"/>
                  </a:lnTo>
                  <a:lnTo>
                    <a:pt x="579" y="8"/>
                  </a:lnTo>
                  <a:lnTo>
                    <a:pt x="547" y="15"/>
                  </a:lnTo>
                  <a:lnTo>
                    <a:pt x="514" y="23"/>
                  </a:lnTo>
                  <a:lnTo>
                    <a:pt x="481" y="31"/>
                  </a:lnTo>
                  <a:lnTo>
                    <a:pt x="449" y="42"/>
                  </a:lnTo>
                  <a:lnTo>
                    <a:pt x="418" y="54"/>
                  </a:lnTo>
                  <a:lnTo>
                    <a:pt x="388" y="69"/>
                  </a:lnTo>
                  <a:lnTo>
                    <a:pt x="359" y="83"/>
                  </a:lnTo>
                  <a:lnTo>
                    <a:pt x="330" y="100"/>
                  </a:lnTo>
                  <a:lnTo>
                    <a:pt x="302" y="118"/>
                  </a:lnTo>
                  <a:lnTo>
                    <a:pt x="276" y="137"/>
                  </a:lnTo>
                  <a:lnTo>
                    <a:pt x="250" y="157"/>
                  </a:lnTo>
                  <a:lnTo>
                    <a:pt x="225" y="178"/>
                  </a:lnTo>
                  <a:lnTo>
                    <a:pt x="201" y="201"/>
                  </a:lnTo>
                  <a:lnTo>
                    <a:pt x="178" y="225"/>
                  </a:lnTo>
                  <a:lnTo>
                    <a:pt x="157" y="250"/>
                  </a:lnTo>
                  <a:lnTo>
                    <a:pt x="136" y="276"/>
                  </a:lnTo>
                  <a:lnTo>
                    <a:pt x="118" y="302"/>
                  </a:lnTo>
                  <a:lnTo>
                    <a:pt x="100" y="330"/>
                  </a:lnTo>
                  <a:lnTo>
                    <a:pt x="83" y="359"/>
                  </a:lnTo>
                  <a:lnTo>
                    <a:pt x="69" y="388"/>
                  </a:lnTo>
                  <a:lnTo>
                    <a:pt x="54" y="418"/>
                  </a:lnTo>
                  <a:lnTo>
                    <a:pt x="43" y="449"/>
                  </a:lnTo>
                  <a:lnTo>
                    <a:pt x="31" y="481"/>
                  </a:lnTo>
                  <a:lnTo>
                    <a:pt x="21" y="514"/>
                  </a:lnTo>
                  <a:lnTo>
                    <a:pt x="15" y="546"/>
                  </a:lnTo>
                  <a:lnTo>
                    <a:pt x="8" y="579"/>
                  </a:lnTo>
                  <a:lnTo>
                    <a:pt x="3" y="613"/>
                  </a:lnTo>
                  <a:lnTo>
                    <a:pt x="2" y="649"/>
                  </a:lnTo>
                  <a:lnTo>
                    <a:pt x="0" y="683"/>
                  </a:lnTo>
                  <a:lnTo>
                    <a:pt x="2" y="719"/>
                  </a:lnTo>
                  <a:lnTo>
                    <a:pt x="3" y="754"/>
                  </a:lnTo>
                  <a:lnTo>
                    <a:pt x="8" y="788"/>
                  </a:lnTo>
                  <a:lnTo>
                    <a:pt x="15" y="822"/>
                  </a:lnTo>
                  <a:lnTo>
                    <a:pt x="21" y="855"/>
                  </a:lnTo>
                  <a:lnTo>
                    <a:pt x="31" y="887"/>
                  </a:lnTo>
                  <a:lnTo>
                    <a:pt x="43" y="918"/>
                  </a:lnTo>
                  <a:lnTo>
                    <a:pt x="54" y="949"/>
                  </a:lnTo>
                  <a:lnTo>
                    <a:pt x="69" y="980"/>
                  </a:lnTo>
                  <a:lnTo>
                    <a:pt x="83" y="1010"/>
                  </a:lnTo>
                  <a:lnTo>
                    <a:pt x="100" y="1037"/>
                  </a:lnTo>
                  <a:lnTo>
                    <a:pt x="118" y="1065"/>
                  </a:lnTo>
                  <a:lnTo>
                    <a:pt x="136" y="1093"/>
                  </a:lnTo>
                  <a:lnTo>
                    <a:pt x="157" y="1119"/>
                  </a:lnTo>
                  <a:lnTo>
                    <a:pt x="178" y="1143"/>
                  </a:lnTo>
                  <a:lnTo>
                    <a:pt x="201" y="1166"/>
                  </a:lnTo>
                  <a:lnTo>
                    <a:pt x="225" y="1189"/>
                  </a:lnTo>
                  <a:lnTo>
                    <a:pt x="250" y="1210"/>
                  </a:lnTo>
                  <a:lnTo>
                    <a:pt x="276" y="1232"/>
                  </a:lnTo>
                  <a:lnTo>
                    <a:pt x="302" y="1251"/>
                  </a:lnTo>
                  <a:lnTo>
                    <a:pt x="330" y="1267"/>
                  </a:lnTo>
                  <a:lnTo>
                    <a:pt x="359" y="1285"/>
                  </a:lnTo>
                  <a:lnTo>
                    <a:pt x="388" y="1300"/>
                  </a:lnTo>
                  <a:lnTo>
                    <a:pt x="418" y="1313"/>
                  </a:lnTo>
                  <a:lnTo>
                    <a:pt x="449" y="1326"/>
                  </a:lnTo>
                  <a:lnTo>
                    <a:pt x="481" y="1336"/>
                  </a:lnTo>
                  <a:lnTo>
                    <a:pt x="514" y="1346"/>
                  </a:lnTo>
                  <a:lnTo>
                    <a:pt x="547" y="1354"/>
                  </a:lnTo>
                  <a:lnTo>
                    <a:pt x="579" y="1359"/>
                  </a:lnTo>
                  <a:lnTo>
                    <a:pt x="613" y="1364"/>
                  </a:lnTo>
                  <a:lnTo>
                    <a:pt x="649" y="1367"/>
                  </a:lnTo>
                  <a:lnTo>
                    <a:pt x="684" y="1367"/>
                  </a:lnTo>
                  <a:lnTo>
                    <a:pt x="719" y="1367"/>
                  </a:lnTo>
                  <a:lnTo>
                    <a:pt x="754" y="1364"/>
                  </a:lnTo>
                  <a:lnTo>
                    <a:pt x="788" y="1359"/>
                  </a:lnTo>
                  <a:lnTo>
                    <a:pt x="822" y="1354"/>
                  </a:lnTo>
                  <a:lnTo>
                    <a:pt x="855" y="1346"/>
                  </a:lnTo>
                  <a:lnTo>
                    <a:pt x="887" y="1336"/>
                  </a:lnTo>
                  <a:lnTo>
                    <a:pt x="918" y="1326"/>
                  </a:lnTo>
                  <a:lnTo>
                    <a:pt x="949" y="1313"/>
                  </a:lnTo>
                  <a:lnTo>
                    <a:pt x="980" y="1300"/>
                  </a:lnTo>
                  <a:lnTo>
                    <a:pt x="1010" y="1285"/>
                  </a:lnTo>
                  <a:lnTo>
                    <a:pt x="1039" y="1267"/>
                  </a:lnTo>
                  <a:lnTo>
                    <a:pt x="1067" y="1251"/>
                  </a:lnTo>
                  <a:lnTo>
                    <a:pt x="1093" y="1232"/>
                  </a:lnTo>
                  <a:lnTo>
                    <a:pt x="1119" y="1210"/>
                  </a:lnTo>
                  <a:lnTo>
                    <a:pt x="1143" y="1189"/>
                  </a:lnTo>
                  <a:lnTo>
                    <a:pt x="1168" y="1166"/>
                  </a:lnTo>
                  <a:lnTo>
                    <a:pt x="1189" y="1143"/>
                  </a:lnTo>
                  <a:lnTo>
                    <a:pt x="1212" y="1119"/>
                  </a:lnTo>
                  <a:lnTo>
                    <a:pt x="1231" y="1093"/>
                  </a:lnTo>
                  <a:lnTo>
                    <a:pt x="1251" y="1065"/>
                  </a:lnTo>
                  <a:lnTo>
                    <a:pt x="1269" y="1037"/>
                  </a:lnTo>
                  <a:lnTo>
                    <a:pt x="1285" y="1010"/>
                  </a:lnTo>
                  <a:lnTo>
                    <a:pt x="1300" y="980"/>
                  </a:lnTo>
                  <a:lnTo>
                    <a:pt x="1313" y="949"/>
                  </a:lnTo>
                  <a:lnTo>
                    <a:pt x="1326" y="918"/>
                  </a:lnTo>
                  <a:lnTo>
                    <a:pt x="1336" y="887"/>
                  </a:lnTo>
                  <a:lnTo>
                    <a:pt x="1346" y="855"/>
                  </a:lnTo>
                  <a:lnTo>
                    <a:pt x="1354" y="822"/>
                  </a:lnTo>
                  <a:lnTo>
                    <a:pt x="1360" y="788"/>
                  </a:lnTo>
                  <a:lnTo>
                    <a:pt x="1364" y="754"/>
                  </a:lnTo>
                  <a:lnTo>
                    <a:pt x="1367" y="719"/>
                  </a:lnTo>
                  <a:lnTo>
                    <a:pt x="1367" y="683"/>
                  </a:lnTo>
                  <a:lnTo>
                    <a:pt x="1357" y="683"/>
                  </a:lnTo>
                  <a:lnTo>
                    <a:pt x="1355" y="649"/>
                  </a:lnTo>
                  <a:lnTo>
                    <a:pt x="1354" y="615"/>
                  </a:lnTo>
                  <a:lnTo>
                    <a:pt x="1349" y="581"/>
                  </a:lnTo>
                  <a:lnTo>
                    <a:pt x="1344" y="548"/>
                  </a:lnTo>
                  <a:lnTo>
                    <a:pt x="1336" y="515"/>
                  </a:lnTo>
                  <a:lnTo>
                    <a:pt x="1326" y="485"/>
                  </a:lnTo>
                  <a:lnTo>
                    <a:pt x="1316" y="452"/>
                  </a:lnTo>
                  <a:lnTo>
                    <a:pt x="1305" y="423"/>
                  </a:lnTo>
                  <a:lnTo>
                    <a:pt x="1290" y="392"/>
                  </a:lnTo>
                  <a:lnTo>
                    <a:pt x="1275" y="364"/>
                  </a:lnTo>
                  <a:lnTo>
                    <a:pt x="1259" y="334"/>
                  </a:lnTo>
                  <a:lnTo>
                    <a:pt x="1241" y="308"/>
                  </a:lnTo>
                  <a:lnTo>
                    <a:pt x="1223" y="281"/>
                  </a:lnTo>
                  <a:lnTo>
                    <a:pt x="1204" y="256"/>
                  </a:lnTo>
                  <a:lnTo>
                    <a:pt x="1183" y="232"/>
                  </a:lnTo>
                  <a:lnTo>
                    <a:pt x="1160" y="209"/>
                  </a:lnTo>
                  <a:lnTo>
                    <a:pt x="1137" y="186"/>
                  </a:lnTo>
                  <a:lnTo>
                    <a:pt x="1112" y="165"/>
                  </a:lnTo>
                  <a:lnTo>
                    <a:pt x="1086" y="145"/>
                  </a:lnTo>
                  <a:lnTo>
                    <a:pt x="1060" y="126"/>
                  </a:lnTo>
                  <a:lnTo>
                    <a:pt x="1032" y="108"/>
                  </a:lnTo>
                  <a:lnTo>
                    <a:pt x="1005" y="91"/>
                  </a:lnTo>
                  <a:lnTo>
                    <a:pt x="975" y="77"/>
                  </a:lnTo>
                  <a:lnTo>
                    <a:pt x="946" y="64"/>
                  </a:lnTo>
                  <a:lnTo>
                    <a:pt x="915" y="52"/>
                  </a:lnTo>
                  <a:lnTo>
                    <a:pt x="884" y="41"/>
                  </a:lnTo>
                  <a:lnTo>
                    <a:pt x="851" y="33"/>
                  </a:lnTo>
                  <a:lnTo>
                    <a:pt x="819" y="25"/>
                  </a:lnTo>
                  <a:lnTo>
                    <a:pt x="786" y="18"/>
                  </a:lnTo>
                  <a:lnTo>
                    <a:pt x="752" y="15"/>
                  </a:lnTo>
                  <a:lnTo>
                    <a:pt x="719" y="11"/>
                  </a:lnTo>
                  <a:lnTo>
                    <a:pt x="684" y="11"/>
                  </a:lnTo>
                  <a:lnTo>
                    <a:pt x="649" y="11"/>
                  </a:lnTo>
                  <a:lnTo>
                    <a:pt x="615" y="15"/>
                  </a:lnTo>
                  <a:lnTo>
                    <a:pt x="581" y="18"/>
                  </a:lnTo>
                  <a:lnTo>
                    <a:pt x="548" y="25"/>
                  </a:lnTo>
                  <a:lnTo>
                    <a:pt x="516" y="33"/>
                  </a:lnTo>
                  <a:lnTo>
                    <a:pt x="485" y="41"/>
                  </a:lnTo>
                  <a:lnTo>
                    <a:pt x="452" y="52"/>
                  </a:lnTo>
                  <a:lnTo>
                    <a:pt x="423" y="64"/>
                  </a:lnTo>
                  <a:lnTo>
                    <a:pt x="392" y="77"/>
                  </a:lnTo>
                  <a:lnTo>
                    <a:pt x="364" y="91"/>
                  </a:lnTo>
                  <a:lnTo>
                    <a:pt x="335" y="108"/>
                  </a:lnTo>
                  <a:lnTo>
                    <a:pt x="308" y="126"/>
                  </a:lnTo>
                  <a:lnTo>
                    <a:pt x="281" y="145"/>
                  </a:lnTo>
                  <a:lnTo>
                    <a:pt x="256" y="165"/>
                  </a:lnTo>
                  <a:lnTo>
                    <a:pt x="232" y="186"/>
                  </a:lnTo>
                  <a:lnTo>
                    <a:pt x="207" y="209"/>
                  </a:lnTo>
                  <a:lnTo>
                    <a:pt x="186" y="232"/>
                  </a:lnTo>
                  <a:lnTo>
                    <a:pt x="165" y="256"/>
                  </a:lnTo>
                  <a:lnTo>
                    <a:pt x="145" y="281"/>
                  </a:lnTo>
                  <a:lnTo>
                    <a:pt x="126" y="308"/>
                  </a:lnTo>
                  <a:lnTo>
                    <a:pt x="108" y="334"/>
                  </a:lnTo>
                  <a:lnTo>
                    <a:pt x="92" y="364"/>
                  </a:lnTo>
                  <a:lnTo>
                    <a:pt x="77" y="392"/>
                  </a:lnTo>
                  <a:lnTo>
                    <a:pt x="64" y="423"/>
                  </a:lnTo>
                  <a:lnTo>
                    <a:pt x="52" y="452"/>
                  </a:lnTo>
                  <a:lnTo>
                    <a:pt x="41" y="485"/>
                  </a:lnTo>
                  <a:lnTo>
                    <a:pt x="33" y="515"/>
                  </a:lnTo>
                  <a:lnTo>
                    <a:pt x="25" y="548"/>
                  </a:lnTo>
                  <a:lnTo>
                    <a:pt x="18" y="581"/>
                  </a:lnTo>
                  <a:lnTo>
                    <a:pt x="15" y="615"/>
                  </a:lnTo>
                  <a:lnTo>
                    <a:pt x="12" y="649"/>
                  </a:lnTo>
                  <a:lnTo>
                    <a:pt x="12" y="683"/>
                  </a:lnTo>
                  <a:lnTo>
                    <a:pt x="12" y="718"/>
                  </a:lnTo>
                  <a:lnTo>
                    <a:pt x="15" y="752"/>
                  </a:lnTo>
                  <a:lnTo>
                    <a:pt x="18" y="786"/>
                  </a:lnTo>
                  <a:lnTo>
                    <a:pt x="25" y="819"/>
                  </a:lnTo>
                  <a:lnTo>
                    <a:pt x="33" y="852"/>
                  </a:lnTo>
                  <a:lnTo>
                    <a:pt x="41" y="884"/>
                  </a:lnTo>
                  <a:lnTo>
                    <a:pt x="52" y="915"/>
                  </a:lnTo>
                  <a:lnTo>
                    <a:pt x="64" y="946"/>
                  </a:lnTo>
                  <a:lnTo>
                    <a:pt x="77" y="975"/>
                  </a:lnTo>
                  <a:lnTo>
                    <a:pt x="92" y="1005"/>
                  </a:lnTo>
                  <a:lnTo>
                    <a:pt x="108" y="1033"/>
                  </a:lnTo>
                  <a:lnTo>
                    <a:pt x="126" y="1060"/>
                  </a:lnTo>
                  <a:lnTo>
                    <a:pt x="145" y="1086"/>
                  </a:lnTo>
                  <a:lnTo>
                    <a:pt x="165" y="1112"/>
                  </a:lnTo>
                  <a:lnTo>
                    <a:pt x="186" y="1137"/>
                  </a:lnTo>
                  <a:lnTo>
                    <a:pt x="207" y="1160"/>
                  </a:lnTo>
                  <a:lnTo>
                    <a:pt x="232" y="1183"/>
                  </a:lnTo>
                  <a:lnTo>
                    <a:pt x="256" y="1204"/>
                  </a:lnTo>
                  <a:lnTo>
                    <a:pt x="281" y="1223"/>
                  </a:lnTo>
                  <a:lnTo>
                    <a:pt x="308" y="1241"/>
                  </a:lnTo>
                  <a:lnTo>
                    <a:pt x="335" y="1259"/>
                  </a:lnTo>
                  <a:lnTo>
                    <a:pt x="364" y="1276"/>
                  </a:lnTo>
                  <a:lnTo>
                    <a:pt x="392" y="1290"/>
                  </a:lnTo>
                  <a:lnTo>
                    <a:pt x="423" y="1303"/>
                  </a:lnTo>
                  <a:lnTo>
                    <a:pt x="452" y="1316"/>
                  </a:lnTo>
                  <a:lnTo>
                    <a:pt x="485" y="1326"/>
                  </a:lnTo>
                  <a:lnTo>
                    <a:pt x="516" y="1336"/>
                  </a:lnTo>
                  <a:lnTo>
                    <a:pt x="548" y="1342"/>
                  </a:lnTo>
                  <a:lnTo>
                    <a:pt x="581" y="1349"/>
                  </a:lnTo>
                  <a:lnTo>
                    <a:pt x="615" y="1354"/>
                  </a:lnTo>
                  <a:lnTo>
                    <a:pt x="649" y="1356"/>
                  </a:lnTo>
                  <a:lnTo>
                    <a:pt x="684" y="1357"/>
                  </a:lnTo>
                  <a:lnTo>
                    <a:pt x="719" y="1356"/>
                  </a:lnTo>
                  <a:lnTo>
                    <a:pt x="752" y="1354"/>
                  </a:lnTo>
                  <a:lnTo>
                    <a:pt x="786" y="1349"/>
                  </a:lnTo>
                  <a:lnTo>
                    <a:pt x="819" y="1342"/>
                  </a:lnTo>
                  <a:lnTo>
                    <a:pt x="851" y="1336"/>
                  </a:lnTo>
                  <a:lnTo>
                    <a:pt x="884" y="1326"/>
                  </a:lnTo>
                  <a:lnTo>
                    <a:pt x="915" y="1316"/>
                  </a:lnTo>
                  <a:lnTo>
                    <a:pt x="946" y="1303"/>
                  </a:lnTo>
                  <a:lnTo>
                    <a:pt x="975" y="1290"/>
                  </a:lnTo>
                  <a:lnTo>
                    <a:pt x="1005" y="1276"/>
                  </a:lnTo>
                  <a:lnTo>
                    <a:pt x="1032" y="1259"/>
                  </a:lnTo>
                  <a:lnTo>
                    <a:pt x="1060" y="1241"/>
                  </a:lnTo>
                  <a:lnTo>
                    <a:pt x="1086" y="1223"/>
                  </a:lnTo>
                  <a:lnTo>
                    <a:pt x="1112" y="1204"/>
                  </a:lnTo>
                  <a:lnTo>
                    <a:pt x="1137" y="1183"/>
                  </a:lnTo>
                  <a:lnTo>
                    <a:pt x="1160" y="1160"/>
                  </a:lnTo>
                  <a:lnTo>
                    <a:pt x="1183" y="1137"/>
                  </a:lnTo>
                  <a:lnTo>
                    <a:pt x="1204" y="1112"/>
                  </a:lnTo>
                  <a:lnTo>
                    <a:pt x="1223" y="1086"/>
                  </a:lnTo>
                  <a:lnTo>
                    <a:pt x="1241" y="1060"/>
                  </a:lnTo>
                  <a:lnTo>
                    <a:pt x="1259" y="1033"/>
                  </a:lnTo>
                  <a:lnTo>
                    <a:pt x="1275" y="1005"/>
                  </a:lnTo>
                  <a:lnTo>
                    <a:pt x="1290" y="975"/>
                  </a:lnTo>
                  <a:lnTo>
                    <a:pt x="1305" y="946"/>
                  </a:lnTo>
                  <a:lnTo>
                    <a:pt x="1316" y="915"/>
                  </a:lnTo>
                  <a:lnTo>
                    <a:pt x="1326" y="884"/>
                  </a:lnTo>
                  <a:lnTo>
                    <a:pt x="1336" y="852"/>
                  </a:lnTo>
                  <a:lnTo>
                    <a:pt x="1344" y="819"/>
                  </a:lnTo>
                  <a:lnTo>
                    <a:pt x="1349" y="786"/>
                  </a:lnTo>
                  <a:lnTo>
                    <a:pt x="1354" y="752"/>
                  </a:lnTo>
                  <a:lnTo>
                    <a:pt x="1355" y="718"/>
                  </a:lnTo>
                  <a:lnTo>
                    <a:pt x="1357" y="683"/>
                  </a:lnTo>
                  <a:lnTo>
                    <a:pt x="1367" y="683"/>
                  </a:lnTo>
                  <a:close/>
                </a:path>
              </a:pathLst>
            </a:custGeom>
            <a:solidFill>
              <a:srgbClr val="7CCAFF"/>
            </a:solidFill>
            <a:ln w="9525">
              <a:noFill/>
              <a:round/>
              <a:headEnd/>
              <a:tailEnd/>
            </a:ln>
          </p:spPr>
          <p:txBody>
            <a:bodyPr/>
            <a:lstStyle/>
            <a:p>
              <a:endParaRPr lang="en-US"/>
            </a:p>
          </p:txBody>
        </p:sp>
        <p:sp>
          <p:nvSpPr>
            <p:cNvPr id="50258" name="Freeform 82"/>
            <p:cNvSpPr>
              <a:spLocks/>
            </p:cNvSpPr>
            <p:nvPr/>
          </p:nvSpPr>
          <p:spPr bwMode="auto">
            <a:xfrm>
              <a:off x="2902659" y="2174857"/>
              <a:ext cx="1914877" cy="2151063"/>
            </a:xfrm>
            <a:custGeom>
              <a:avLst/>
              <a:gdLst>
                <a:gd name="T0" fmla="*/ 2147483647 w 1357"/>
                <a:gd name="T1" fmla="*/ 2147483647 h 1355"/>
                <a:gd name="T2" fmla="*/ 2147483647 w 1357"/>
                <a:gd name="T3" fmla="*/ 2147483647 h 1355"/>
                <a:gd name="T4" fmla="*/ 2147483647 w 1357"/>
                <a:gd name="T5" fmla="*/ 2147483647 h 1355"/>
                <a:gd name="T6" fmla="*/ 2147483647 w 1357"/>
                <a:gd name="T7" fmla="*/ 2147483647 h 1355"/>
                <a:gd name="T8" fmla="*/ 2147483647 w 1357"/>
                <a:gd name="T9" fmla="*/ 2147483647 h 1355"/>
                <a:gd name="T10" fmla="*/ 2147483647 w 1357"/>
                <a:gd name="T11" fmla="*/ 2147483647 h 1355"/>
                <a:gd name="T12" fmla="*/ 2147483647 w 1357"/>
                <a:gd name="T13" fmla="*/ 2147483647 h 1355"/>
                <a:gd name="T14" fmla="*/ 2147483647 w 1357"/>
                <a:gd name="T15" fmla="*/ 2147483647 h 1355"/>
                <a:gd name="T16" fmla="*/ 2147483647 w 1357"/>
                <a:gd name="T17" fmla="*/ 2147483647 h 1355"/>
                <a:gd name="T18" fmla="*/ 2147483647 w 1357"/>
                <a:gd name="T19" fmla="*/ 2147483647 h 1355"/>
                <a:gd name="T20" fmla="*/ 2147483647 w 1357"/>
                <a:gd name="T21" fmla="*/ 2147483647 h 1355"/>
                <a:gd name="T22" fmla="*/ 2147483647 w 1357"/>
                <a:gd name="T23" fmla="*/ 2147483647 h 1355"/>
                <a:gd name="T24" fmla="*/ 0 w 1357"/>
                <a:gd name="T25" fmla="*/ 2147483647 h 1355"/>
                <a:gd name="T26" fmla="*/ 2147483647 w 1357"/>
                <a:gd name="T27" fmla="*/ 2147483647 h 1355"/>
                <a:gd name="T28" fmla="*/ 2147483647 w 1357"/>
                <a:gd name="T29" fmla="*/ 2147483647 h 1355"/>
                <a:gd name="T30" fmla="*/ 2147483647 w 1357"/>
                <a:gd name="T31" fmla="*/ 2147483647 h 1355"/>
                <a:gd name="T32" fmla="*/ 2147483647 w 1357"/>
                <a:gd name="T33" fmla="*/ 2147483647 h 1355"/>
                <a:gd name="T34" fmla="*/ 2147483647 w 1357"/>
                <a:gd name="T35" fmla="*/ 2147483647 h 1355"/>
                <a:gd name="T36" fmla="*/ 2147483647 w 1357"/>
                <a:gd name="T37" fmla="*/ 2147483647 h 1355"/>
                <a:gd name="T38" fmla="*/ 2147483647 w 1357"/>
                <a:gd name="T39" fmla="*/ 2147483647 h 1355"/>
                <a:gd name="T40" fmla="*/ 2147483647 w 1357"/>
                <a:gd name="T41" fmla="*/ 2147483647 h 1355"/>
                <a:gd name="T42" fmla="*/ 2147483647 w 1357"/>
                <a:gd name="T43" fmla="*/ 2147483647 h 1355"/>
                <a:gd name="T44" fmla="*/ 2147483647 w 1357"/>
                <a:gd name="T45" fmla="*/ 2147483647 h 1355"/>
                <a:gd name="T46" fmla="*/ 2147483647 w 1357"/>
                <a:gd name="T47" fmla="*/ 2147483647 h 1355"/>
                <a:gd name="T48" fmla="*/ 2147483647 w 1357"/>
                <a:gd name="T49" fmla="*/ 2147483647 h 1355"/>
                <a:gd name="T50" fmla="*/ 2147483647 w 1357"/>
                <a:gd name="T51" fmla="*/ 2147483647 h 1355"/>
                <a:gd name="T52" fmla="*/ 2147483647 w 1357"/>
                <a:gd name="T53" fmla="*/ 2147483647 h 1355"/>
                <a:gd name="T54" fmla="*/ 2147483647 w 1357"/>
                <a:gd name="T55" fmla="*/ 2147483647 h 1355"/>
                <a:gd name="T56" fmla="*/ 2147483647 w 1357"/>
                <a:gd name="T57" fmla="*/ 2147483647 h 1355"/>
                <a:gd name="T58" fmla="*/ 2147483647 w 1357"/>
                <a:gd name="T59" fmla="*/ 2147483647 h 1355"/>
                <a:gd name="T60" fmla="*/ 2147483647 w 1357"/>
                <a:gd name="T61" fmla="*/ 2147483647 h 1355"/>
                <a:gd name="T62" fmla="*/ 2147483647 w 1357"/>
                <a:gd name="T63" fmla="*/ 2147483647 h 1355"/>
                <a:gd name="T64" fmla="*/ 2147483647 w 1357"/>
                <a:gd name="T65" fmla="*/ 2147483647 h 1355"/>
                <a:gd name="T66" fmla="*/ 2147483647 w 1357"/>
                <a:gd name="T67" fmla="*/ 2147483647 h 1355"/>
                <a:gd name="T68" fmla="*/ 2147483647 w 1357"/>
                <a:gd name="T69" fmla="*/ 2147483647 h 1355"/>
                <a:gd name="T70" fmla="*/ 2147483647 w 1357"/>
                <a:gd name="T71" fmla="*/ 2147483647 h 1355"/>
                <a:gd name="T72" fmla="*/ 2147483647 w 1357"/>
                <a:gd name="T73" fmla="*/ 2147483647 h 1355"/>
                <a:gd name="T74" fmla="*/ 2147483647 w 1357"/>
                <a:gd name="T75" fmla="*/ 2147483647 h 1355"/>
                <a:gd name="T76" fmla="*/ 2147483647 w 1357"/>
                <a:gd name="T77" fmla="*/ 2147483647 h 1355"/>
                <a:gd name="T78" fmla="*/ 2147483647 w 1357"/>
                <a:gd name="T79" fmla="*/ 2147483647 h 1355"/>
                <a:gd name="T80" fmla="*/ 2147483647 w 1357"/>
                <a:gd name="T81" fmla="*/ 2147483647 h 1355"/>
                <a:gd name="T82" fmla="*/ 2147483647 w 1357"/>
                <a:gd name="T83" fmla="*/ 2147483647 h 1355"/>
                <a:gd name="T84" fmla="*/ 2147483647 w 1357"/>
                <a:gd name="T85" fmla="*/ 2147483647 h 1355"/>
                <a:gd name="T86" fmla="*/ 2147483647 w 1357"/>
                <a:gd name="T87" fmla="*/ 2147483647 h 1355"/>
                <a:gd name="T88" fmla="*/ 2147483647 w 1357"/>
                <a:gd name="T89" fmla="*/ 2147483647 h 1355"/>
                <a:gd name="T90" fmla="*/ 2147483647 w 1357"/>
                <a:gd name="T91" fmla="*/ 2147483647 h 1355"/>
                <a:gd name="T92" fmla="*/ 2147483647 w 1357"/>
                <a:gd name="T93" fmla="*/ 2147483647 h 1355"/>
                <a:gd name="T94" fmla="*/ 2147483647 w 1357"/>
                <a:gd name="T95" fmla="*/ 2147483647 h 1355"/>
                <a:gd name="T96" fmla="*/ 2147483647 w 1357"/>
                <a:gd name="T97" fmla="*/ 2147483647 h 1355"/>
                <a:gd name="T98" fmla="*/ 2147483647 w 1357"/>
                <a:gd name="T99" fmla="*/ 2147483647 h 1355"/>
                <a:gd name="T100" fmla="*/ 2147483647 w 1357"/>
                <a:gd name="T101" fmla="*/ 2147483647 h 13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57"/>
                <a:gd name="T154" fmla="*/ 0 h 1355"/>
                <a:gd name="T155" fmla="*/ 1357 w 1357"/>
                <a:gd name="T156" fmla="*/ 1355 h 13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57" h="1355">
                  <a:moveTo>
                    <a:pt x="1357" y="676"/>
                  </a:moveTo>
                  <a:lnTo>
                    <a:pt x="1357" y="642"/>
                  </a:lnTo>
                  <a:lnTo>
                    <a:pt x="1354" y="608"/>
                  </a:lnTo>
                  <a:lnTo>
                    <a:pt x="1349" y="574"/>
                  </a:lnTo>
                  <a:lnTo>
                    <a:pt x="1344" y="539"/>
                  </a:lnTo>
                  <a:lnTo>
                    <a:pt x="1336" y="507"/>
                  </a:lnTo>
                  <a:lnTo>
                    <a:pt x="1326" y="476"/>
                  </a:lnTo>
                  <a:lnTo>
                    <a:pt x="1316" y="443"/>
                  </a:lnTo>
                  <a:lnTo>
                    <a:pt x="1303" y="412"/>
                  </a:lnTo>
                  <a:lnTo>
                    <a:pt x="1290" y="383"/>
                  </a:lnTo>
                  <a:lnTo>
                    <a:pt x="1275" y="354"/>
                  </a:lnTo>
                  <a:lnTo>
                    <a:pt x="1259" y="326"/>
                  </a:lnTo>
                  <a:lnTo>
                    <a:pt x="1241" y="298"/>
                  </a:lnTo>
                  <a:lnTo>
                    <a:pt x="1223" y="270"/>
                  </a:lnTo>
                  <a:lnTo>
                    <a:pt x="1202" y="246"/>
                  </a:lnTo>
                  <a:lnTo>
                    <a:pt x="1181" y="221"/>
                  </a:lnTo>
                  <a:lnTo>
                    <a:pt x="1158" y="197"/>
                  </a:lnTo>
                  <a:lnTo>
                    <a:pt x="1135" y="176"/>
                  </a:lnTo>
                  <a:lnTo>
                    <a:pt x="1111" y="153"/>
                  </a:lnTo>
                  <a:lnTo>
                    <a:pt x="1085" y="133"/>
                  </a:lnTo>
                  <a:lnTo>
                    <a:pt x="1058" y="115"/>
                  </a:lnTo>
                  <a:lnTo>
                    <a:pt x="1031" y="97"/>
                  </a:lnTo>
                  <a:lnTo>
                    <a:pt x="1003" y="81"/>
                  </a:lnTo>
                  <a:lnTo>
                    <a:pt x="974" y="66"/>
                  </a:lnTo>
                  <a:lnTo>
                    <a:pt x="943" y="52"/>
                  </a:lnTo>
                  <a:lnTo>
                    <a:pt x="912" y="40"/>
                  </a:lnTo>
                  <a:lnTo>
                    <a:pt x="881" y="29"/>
                  </a:lnTo>
                  <a:lnTo>
                    <a:pt x="848" y="21"/>
                  </a:lnTo>
                  <a:lnTo>
                    <a:pt x="815" y="13"/>
                  </a:lnTo>
                  <a:lnTo>
                    <a:pt x="783" y="6"/>
                  </a:lnTo>
                  <a:lnTo>
                    <a:pt x="749" y="3"/>
                  </a:lnTo>
                  <a:lnTo>
                    <a:pt x="714" y="0"/>
                  </a:lnTo>
                  <a:lnTo>
                    <a:pt x="679" y="0"/>
                  </a:lnTo>
                  <a:lnTo>
                    <a:pt x="644" y="0"/>
                  </a:lnTo>
                  <a:lnTo>
                    <a:pt x="610" y="3"/>
                  </a:lnTo>
                  <a:lnTo>
                    <a:pt x="576" y="6"/>
                  </a:lnTo>
                  <a:lnTo>
                    <a:pt x="542" y="13"/>
                  </a:lnTo>
                  <a:lnTo>
                    <a:pt x="509" y="21"/>
                  </a:lnTo>
                  <a:lnTo>
                    <a:pt x="478" y="29"/>
                  </a:lnTo>
                  <a:lnTo>
                    <a:pt x="445" y="40"/>
                  </a:lnTo>
                  <a:lnTo>
                    <a:pt x="414" y="52"/>
                  </a:lnTo>
                  <a:lnTo>
                    <a:pt x="385" y="66"/>
                  </a:lnTo>
                  <a:lnTo>
                    <a:pt x="356" y="81"/>
                  </a:lnTo>
                  <a:lnTo>
                    <a:pt x="328" y="97"/>
                  </a:lnTo>
                  <a:lnTo>
                    <a:pt x="300" y="115"/>
                  </a:lnTo>
                  <a:lnTo>
                    <a:pt x="272" y="133"/>
                  </a:lnTo>
                  <a:lnTo>
                    <a:pt x="248" y="153"/>
                  </a:lnTo>
                  <a:lnTo>
                    <a:pt x="224" y="176"/>
                  </a:lnTo>
                  <a:lnTo>
                    <a:pt x="199" y="197"/>
                  </a:lnTo>
                  <a:lnTo>
                    <a:pt x="176" y="221"/>
                  </a:lnTo>
                  <a:lnTo>
                    <a:pt x="155" y="246"/>
                  </a:lnTo>
                  <a:lnTo>
                    <a:pt x="135" y="270"/>
                  </a:lnTo>
                  <a:lnTo>
                    <a:pt x="116" y="298"/>
                  </a:lnTo>
                  <a:lnTo>
                    <a:pt x="100" y="326"/>
                  </a:lnTo>
                  <a:lnTo>
                    <a:pt x="83" y="354"/>
                  </a:lnTo>
                  <a:lnTo>
                    <a:pt x="67" y="383"/>
                  </a:lnTo>
                  <a:lnTo>
                    <a:pt x="54" y="412"/>
                  </a:lnTo>
                  <a:lnTo>
                    <a:pt x="42" y="443"/>
                  </a:lnTo>
                  <a:lnTo>
                    <a:pt x="31" y="476"/>
                  </a:lnTo>
                  <a:lnTo>
                    <a:pt x="21" y="507"/>
                  </a:lnTo>
                  <a:lnTo>
                    <a:pt x="15" y="539"/>
                  </a:lnTo>
                  <a:lnTo>
                    <a:pt x="8" y="574"/>
                  </a:lnTo>
                  <a:lnTo>
                    <a:pt x="5" y="608"/>
                  </a:lnTo>
                  <a:lnTo>
                    <a:pt x="2" y="642"/>
                  </a:lnTo>
                  <a:lnTo>
                    <a:pt x="0" y="676"/>
                  </a:lnTo>
                  <a:lnTo>
                    <a:pt x="2" y="712"/>
                  </a:lnTo>
                  <a:lnTo>
                    <a:pt x="5" y="747"/>
                  </a:lnTo>
                  <a:lnTo>
                    <a:pt x="8" y="781"/>
                  </a:lnTo>
                  <a:lnTo>
                    <a:pt x="15" y="814"/>
                  </a:lnTo>
                  <a:lnTo>
                    <a:pt x="21" y="846"/>
                  </a:lnTo>
                  <a:lnTo>
                    <a:pt x="31" y="879"/>
                  </a:lnTo>
                  <a:lnTo>
                    <a:pt x="42" y="910"/>
                  </a:lnTo>
                  <a:lnTo>
                    <a:pt x="54" y="941"/>
                  </a:lnTo>
                  <a:lnTo>
                    <a:pt x="67" y="970"/>
                  </a:lnTo>
                  <a:lnTo>
                    <a:pt x="83" y="999"/>
                  </a:lnTo>
                  <a:lnTo>
                    <a:pt x="100" y="1029"/>
                  </a:lnTo>
                  <a:lnTo>
                    <a:pt x="116" y="1057"/>
                  </a:lnTo>
                  <a:lnTo>
                    <a:pt x="135" y="1083"/>
                  </a:lnTo>
                  <a:lnTo>
                    <a:pt x="155" y="1109"/>
                  </a:lnTo>
                  <a:lnTo>
                    <a:pt x="176" y="1133"/>
                  </a:lnTo>
                  <a:lnTo>
                    <a:pt x="199" y="1156"/>
                  </a:lnTo>
                  <a:lnTo>
                    <a:pt x="224" y="1179"/>
                  </a:lnTo>
                  <a:lnTo>
                    <a:pt x="248" y="1200"/>
                  </a:lnTo>
                  <a:lnTo>
                    <a:pt x="272" y="1220"/>
                  </a:lnTo>
                  <a:lnTo>
                    <a:pt x="300" y="1239"/>
                  </a:lnTo>
                  <a:lnTo>
                    <a:pt x="328" y="1257"/>
                  </a:lnTo>
                  <a:lnTo>
                    <a:pt x="356" y="1273"/>
                  </a:lnTo>
                  <a:lnTo>
                    <a:pt x="385" y="1288"/>
                  </a:lnTo>
                  <a:lnTo>
                    <a:pt x="414" y="1301"/>
                  </a:lnTo>
                  <a:lnTo>
                    <a:pt x="445" y="1314"/>
                  </a:lnTo>
                  <a:lnTo>
                    <a:pt x="478" y="1324"/>
                  </a:lnTo>
                  <a:lnTo>
                    <a:pt x="509" y="1334"/>
                  </a:lnTo>
                  <a:lnTo>
                    <a:pt x="542" y="1340"/>
                  </a:lnTo>
                  <a:lnTo>
                    <a:pt x="576" y="1347"/>
                  </a:lnTo>
                  <a:lnTo>
                    <a:pt x="610" y="1352"/>
                  </a:lnTo>
                  <a:lnTo>
                    <a:pt x="644" y="1353"/>
                  </a:lnTo>
                  <a:lnTo>
                    <a:pt x="679" y="1355"/>
                  </a:lnTo>
                  <a:lnTo>
                    <a:pt x="714" y="1353"/>
                  </a:lnTo>
                  <a:lnTo>
                    <a:pt x="749" y="1352"/>
                  </a:lnTo>
                  <a:lnTo>
                    <a:pt x="783" y="1347"/>
                  </a:lnTo>
                  <a:lnTo>
                    <a:pt x="815" y="1340"/>
                  </a:lnTo>
                  <a:lnTo>
                    <a:pt x="848" y="1334"/>
                  </a:lnTo>
                  <a:lnTo>
                    <a:pt x="881" y="1324"/>
                  </a:lnTo>
                  <a:lnTo>
                    <a:pt x="912" y="1314"/>
                  </a:lnTo>
                  <a:lnTo>
                    <a:pt x="943" y="1301"/>
                  </a:lnTo>
                  <a:lnTo>
                    <a:pt x="974" y="1288"/>
                  </a:lnTo>
                  <a:lnTo>
                    <a:pt x="1003" y="1273"/>
                  </a:lnTo>
                  <a:lnTo>
                    <a:pt x="1031" y="1257"/>
                  </a:lnTo>
                  <a:lnTo>
                    <a:pt x="1058" y="1239"/>
                  </a:lnTo>
                  <a:lnTo>
                    <a:pt x="1085" y="1220"/>
                  </a:lnTo>
                  <a:lnTo>
                    <a:pt x="1111" y="1200"/>
                  </a:lnTo>
                  <a:lnTo>
                    <a:pt x="1135" y="1179"/>
                  </a:lnTo>
                  <a:lnTo>
                    <a:pt x="1158" y="1156"/>
                  </a:lnTo>
                  <a:lnTo>
                    <a:pt x="1181" y="1133"/>
                  </a:lnTo>
                  <a:lnTo>
                    <a:pt x="1202" y="1109"/>
                  </a:lnTo>
                  <a:lnTo>
                    <a:pt x="1223" y="1083"/>
                  </a:lnTo>
                  <a:lnTo>
                    <a:pt x="1241" y="1057"/>
                  </a:lnTo>
                  <a:lnTo>
                    <a:pt x="1259" y="1029"/>
                  </a:lnTo>
                  <a:lnTo>
                    <a:pt x="1275" y="999"/>
                  </a:lnTo>
                  <a:lnTo>
                    <a:pt x="1290" y="970"/>
                  </a:lnTo>
                  <a:lnTo>
                    <a:pt x="1303" y="941"/>
                  </a:lnTo>
                  <a:lnTo>
                    <a:pt x="1316" y="910"/>
                  </a:lnTo>
                  <a:lnTo>
                    <a:pt x="1326" y="879"/>
                  </a:lnTo>
                  <a:lnTo>
                    <a:pt x="1336" y="846"/>
                  </a:lnTo>
                  <a:lnTo>
                    <a:pt x="1344" y="814"/>
                  </a:lnTo>
                  <a:lnTo>
                    <a:pt x="1349" y="781"/>
                  </a:lnTo>
                  <a:lnTo>
                    <a:pt x="1354" y="747"/>
                  </a:lnTo>
                  <a:lnTo>
                    <a:pt x="1357" y="712"/>
                  </a:lnTo>
                  <a:lnTo>
                    <a:pt x="1357" y="676"/>
                  </a:lnTo>
                  <a:lnTo>
                    <a:pt x="1347" y="676"/>
                  </a:lnTo>
                  <a:lnTo>
                    <a:pt x="1346" y="642"/>
                  </a:lnTo>
                  <a:lnTo>
                    <a:pt x="1344" y="608"/>
                  </a:lnTo>
                  <a:lnTo>
                    <a:pt x="1339" y="575"/>
                  </a:lnTo>
                  <a:lnTo>
                    <a:pt x="1332" y="543"/>
                  </a:lnTo>
                  <a:lnTo>
                    <a:pt x="1326" y="510"/>
                  </a:lnTo>
                  <a:lnTo>
                    <a:pt x="1316" y="478"/>
                  </a:lnTo>
                  <a:lnTo>
                    <a:pt x="1306" y="447"/>
                  </a:lnTo>
                  <a:lnTo>
                    <a:pt x="1295" y="417"/>
                  </a:lnTo>
                  <a:lnTo>
                    <a:pt x="1280" y="388"/>
                  </a:lnTo>
                  <a:lnTo>
                    <a:pt x="1266" y="358"/>
                  </a:lnTo>
                  <a:lnTo>
                    <a:pt x="1251" y="331"/>
                  </a:lnTo>
                  <a:lnTo>
                    <a:pt x="1233" y="303"/>
                  </a:lnTo>
                  <a:lnTo>
                    <a:pt x="1213" y="277"/>
                  </a:lnTo>
                  <a:lnTo>
                    <a:pt x="1194" y="252"/>
                  </a:lnTo>
                  <a:lnTo>
                    <a:pt x="1173" y="228"/>
                  </a:lnTo>
                  <a:lnTo>
                    <a:pt x="1151" y="205"/>
                  </a:lnTo>
                  <a:lnTo>
                    <a:pt x="1129" y="182"/>
                  </a:lnTo>
                  <a:lnTo>
                    <a:pt x="1104" y="161"/>
                  </a:lnTo>
                  <a:lnTo>
                    <a:pt x="1078" y="141"/>
                  </a:lnTo>
                  <a:lnTo>
                    <a:pt x="1052" y="124"/>
                  </a:lnTo>
                  <a:lnTo>
                    <a:pt x="1026" y="106"/>
                  </a:lnTo>
                  <a:lnTo>
                    <a:pt x="997" y="89"/>
                  </a:lnTo>
                  <a:lnTo>
                    <a:pt x="969" y="75"/>
                  </a:lnTo>
                  <a:lnTo>
                    <a:pt x="939" y="62"/>
                  </a:lnTo>
                  <a:lnTo>
                    <a:pt x="908" y="50"/>
                  </a:lnTo>
                  <a:lnTo>
                    <a:pt x="877" y="39"/>
                  </a:lnTo>
                  <a:lnTo>
                    <a:pt x="846" y="31"/>
                  </a:lnTo>
                  <a:lnTo>
                    <a:pt x="814" y="22"/>
                  </a:lnTo>
                  <a:lnTo>
                    <a:pt x="781" y="18"/>
                  </a:lnTo>
                  <a:lnTo>
                    <a:pt x="747" y="13"/>
                  </a:lnTo>
                  <a:lnTo>
                    <a:pt x="713" y="9"/>
                  </a:lnTo>
                  <a:lnTo>
                    <a:pt x="679" y="9"/>
                  </a:lnTo>
                  <a:lnTo>
                    <a:pt x="644" y="9"/>
                  </a:lnTo>
                  <a:lnTo>
                    <a:pt x="610" y="13"/>
                  </a:lnTo>
                  <a:lnTo>
                    <a:pt x="577" y="18"/>
                  </a:lnTo>
                  <a:lnTo>
                    <a:pt x="545" y="22"/>
                  </a:lnTo>
                  <a:lnTo>
                    <a:pt x="512" y="31"/>
                  </a:lnTo>
                  <a:lnTo>
                    <a:pt x="481" y="39"/>
                  </a:lnTo>
                  <a:lnTo>
                    <a:pt x="449" y="50"/>
                  </a:lnTo>
                  <a:lnTo>
                    <a:pt x="419" y="62"/>
                  </a:lnTo>
                  <a:lnTo>
                    <a:pt x="390" y="75"/>
                  </a:lnTo>
                  <a:lnTo>
                    <a:pt x="360" y="89"/>
                  </a:lnTo>
                  <a:lnTo>
                    <a:pt x="333" y="106"/>
                  </a:lnTo>
                  <a:lnTo>
                    <a:pt x="305" y="124"/>
                  </a:lnTo>
                  <a:lnTo>
                    <a:pt x="279" y="141"/>
                  </a:lnTo>
                  <a:lnTo>
                    <a:pt x="254" y="161"/>
                  </a:lnTo>
                  <a:lnTo>
                    <a:pt x="230" y="182"/>
                  </a:lnTo>
                  <a:lnTo>
                    <a:pt x="207" y="205"/>
                  </a:lnTo>
                  <a:lnTo>
                    <a:pt x="184" y="228"/>
                  </a:lnTo>
                  <a:lnTo>
                    <a:pt x="163" y="252"/>
                  </a:lnTo>
                  <a:lnTo>
                    <a:pt x="144" y="277"/>
                  </a:lnTo>
                  <a:lnTo>
                    <a:pt x="126" y="303"/>
                  </a:lnTo>
                  <a:lnTo>
                    <a:pt x="108" y="331"/>
                  </a:lnTo>
                  <a:lnTo>
                    <a:pt x="91" y="358"/>
                  </a:lnTo>
                  <a:lnTo>
                    <a:pt x="77" y="388"/>
                  </a:lnTo>
                  <a:lnTo>
                    <a:pt x="64" y="417"/>
                  </a:lnTo>
                  <a:lnTo>
                    <a:pt x="52" y="447"/>
                  </a:lnTo>
                  <a:lnTo>
                    <a:pt x="41" y="478"/>
                  </a:lnTo>
                  <a:lnTo>
                    <a:pt x="33" y="510"/>
                  </a:lnTo>
                  <a:lnTo>
                    <a:pt x="25" y="543"/>
                  </a:lnTo>
                  <a:lnTo>
                    <a:pt x="18" y="575"/>
                  </a:lnTo>
                  <a:lnTo>
                    <a:pt x="15" y="608"/>
                  </a:lnTo>
                  <a:lnTo>
                    <a:pt x="12" y="642"/>
                  </a:lnTo>
                  <a:lnTo>
                    <a:pt x="12" y="676"/>
                  </a:lnTo>
                  <a:lnTo>
                    <a:pt x="12" y="711"/>
                  </a:lnTo>
                  <a:lnTo>
                    <a:pt x="15" y="745"/>
                  </a:lnTo>
                  <a:lnTo>
                    <a:pt x="18" y="779"/>
                  </a:lnTo>
                  <a:lnTo>
                    <a:pt x="25" y="812"/>
                  </a:lnTo>
                  <a:lnTo>
                    <a:pt x="33" y="845"/>
                  </a:lnTo>
                  <a:lnTo>
                    <a:pt x="41" y="875"/>
                  </a:lnTo>
                  <a:lnTo>
                    <a:pt x="52" y="906"/>
                  </a:lnTo>
                  <a:lnTo>
                    <a:pt x="64" y="937"/>
                  </a:lnTo>
                  <a:lnTo>
                    <a:pt x="77" y="967"/>
                  </a:lnTo>
                  <a:lnTo>
                    <a:pt x="91" y="995"/>
                  </a:lnTo>
                  <a:lnTo>
                    <a:pt x="108" y="1022"/>
                  </a:lnTo>
                  <a:lnTo>
                    <a:pt x="126" y="1050"/>
                  </a:lnTo>
                  <a:lnTo>
                    <a:pt x="144" y="1076"/>
                  </a:lnTo>
                  <a:lnTo>
                    <a:pt x="163" y="1102"/>
                  </a:lnTo>
                  <a:lnTo>
                    <a:pt x="184" y="1125"/>
                  </a:lnTo>
                  <a:lnTo>
                    <a:pt x="207" y="1150"/>
                  </a:lnTo>
                  <a:lnTo>
                    <a:pt x="230" y="1171"/>
                  </a:lnTo>
                  <a:lnTo>
                    <a:pt x="254" y="1192"/>
                  </a:lnTo>
                  <a:lnTo>
                    <a:pt x="279" y="1212"/>
                  </a:lnTo>
                  <a:lnTo>
                    <a:pt x="305" y="1231"/>
                  </a:lnTo>
                  <a:lnTo>
                    <a:pt x="333" y="1247"/>
                  </a:lnTo>
                  <a:lnTo>
                    <a:pt x="360" y="1264"/>
                  </a:lnTo>
                  <a:lnTo>
                    <a:pt x="390" y="1278"/>
                  </a:lnTo>
                  <a:lnTo>
                    <a:pt x="419" y="1291"/>
                  </a:lnTo>
                  <a:lnTo>
                    <a:pt x="449" y="1304"/>
                  </a:lnTo>
                  <a:lnTo>
                    <a:pt x="481" y="1314"/>
                  </a:lnTo>
                  <a:lnTo>
                    <a:pt x="512" y="1324"/>
                  </a:lnTo>
                  <a:lnTo>
                    <a:pt x="545" y="1331"/>
                  </a:lnTo>
                  <a:lnTo>
                    <a:pt x="577" y="1337"/>
                  </a:lnTo>
                  <a:lnTo>
                    <a:pt x="610" y="1340"/>
                  </a:lnTo>
                  <a:lnTo>
                    <a:pt x="644" y="1344"/>
                  </a:lnTo>
                  <a:lnTo>
                    <a:pt x="679" y="1345"/>
                  </a:lnTo>
                  <a:lnTo>
                    <a:pt x="713" y="1344"/>
                  </a:lnTo>
                  <a:lnTo>
                    <a:pt x="747" y="1340"/>
                  </a:lnTo>
                  <a:lnTo>
                    <a:pt x="781" y="1337"/>
                  </a:lnTo>
                  <a:lnTo>
                    <a:pt x="814" y="1331"/>
                  </a:lnTo>
                  <a:lnTo>
                    <a:pt x="846" y="1324"/>
                  </a:lnTo>
                  <a:lnTo>
                    <a:pt x="877" y="1314"/>
                  </a:lnTo>
                  <a:lnTo>
                    <a:pt x="908" y="1304"/>
                  </a:lnTo>
                  <a:lnTo>
                    <a:pt x="939" y="1291"/>
                  </a:lnTo>
                  <a:lnTo>
                    <a:pt x="969" y="1278"/>
                  </a:lnTo>
                  <a:lnTo>
                    <a:pt x="997" y="1264"/>
                  </a:lnTo>
                  <a:lnTo>
                    <a:pt x="1026" y="1247"/>
                  </a:lnTo>
                  <a:lnTo>
                    <a:pt x="1052" y="1231"/>
                  </a:lnTo>
                  <a:lnTo>
                    <a:pt x="1078" y="1212"/>
                  </a:lnTo>
                  <a:lnTo>
                    <a:pt x="1104" y="1192"/>
                  </a:lnTo>
                  <a:lnTo>
                    <a:pt x="1129" y="1171"/>
                  </a:lnTo>
                  <a:lnTo>
                    <a:pt x="1151" y="1150"/>
                  </a:lnTo>
                  <a:lnTo>
                    <a:pt x="1173" y="1125"/>
                  </a:lnTo>
                  <a:lnTo>
                    <a:pt x="1194" y="1102"/>
                  </a:lnTo>
                  <a:lnTo>
                    <a:pt x="1213" y="1076"/>
                  </a:lnTo>
                  <a:lnTo>
                    <a:pt x="1233" y="1050"/>
                  </a:lnTo>
                  <a:lnTo>
                    <a:pt x="1251" y="1022"/>
                  </a:lnTo>
                  <a:lnTo>
                    <a:pt x="1266" y="995"/>
                  </a:lnTo>
                  <a:lnTo>
                    <a:pt x="1280" y="967"/>
                  </a:lnTo>
                  <a:lnTo>
                    <a:pt x="1295" y="937"/>
                  </a:lnTo>
                  <a:lnTo>
                    <a:pt x="1306" y="906"/>
                  </a:lnTo>
                  <a:lnTo>
                    <a:pt x="1316" y="875"/>
                  </a:lnTo>
                  <a:lnTo>
                    <a:pt x="1326" y="845"/>
                  </a:lnTo>
                  <a:lnTo>
                    <a:pt x="1332" y="812"/>
                  </a:lnTo>
                  <a:lnTo>
                    <a:pt x="1339" y="779"/>
                  </a:lnTo>
                  <a:lnTo>
                    <a:pt x="1344" y="745"/>
                  </a:lnTo>
                  <a:lnTo>
                    <a:pt x="1346" y="711"/>
                  </a:lnTo>
                  <a:lnTo>
                    <a:pt x="1347" y="676"/>
                  </a:lnTo>
                  <a:lnTo>
                    <a:pt x="1357" y="676"/>
                  </a:lnTo>
                  <a:close/>
                </a:path>
              </a:pathLst>
            </a:custGeom>
            <a:solidFill>
              <a:srgbClr val="7DCBFF"/>
            </a:solidFill>
            <a:ln w="9525">
              <a:noFill/>
              <a:round/>
              <a:headEnd/>
              <a:tailEnd/>
            </a:ln>
          </p:spPr>
          <p:txBody>
            <a:bodyPr/>
            <a:lstStyle/>
            <a:p>
              <a:endParaRPr lang="en-US"/>
            </a:p>
          </p:txBody>
        </p:sp>
        <p:sp>
          <p:nvSpPr>
            <p:cNvPr id="50259" name="Freeform 83"/>
            <p:cNvSpPr>
              <a:spLocks/>
            </p:cNvSpPr>
            <p:nvPr/>
          </p:nvSpPr>
          <p:spPr bwMode="auto">
            <a:xfrm>
              <a:off x="2912533" y="2181204"/>
              <a:ext cx="1897945" cy="2136775"/>
            </a:xfrm>
            <a:custGeom>
              <a:avLst/>
              <a:gdLst>
                <a:gd name="T0" fmla="*/ 2147483647 w 1345"/>
                <a:gd name="T1" fmla="*/ 2147483647 h 1346"/>
                <a:gd name="T2" fmla="*/ 2147483647 w 1345"/>
                <a:gd name="T3" fmla="*/ 2147483647 h 1346"/>
                <a:gd name="T4" fmla="*/ 2147483647 w 1345"/>
                <a:gd name="T5" fmla="*/ 2147483647 h 1346"/>
                <a:gd name="T6" fmla="*/ 2147483647 w 1345"/>
                <a:gd name="T7" fmla="*/ 2147483647 h 1346"/>
                <a:gd name="T8" fmla="*/ 2147483647 w 1345"/>
                <a:gd name="T9" fmla="*/ 2147483647 h 1346"/>
                <a:gd name="T10" fmla="*/ 2147483647 w 1345"/>
                <a:gd name="T11" fmla="*/ 2147483647 h 1346"/>
                <a:gd name="T12" fmla="*/ 2147483647 w 1345"/>
                <a:gd name="T13" fmla="*/ 2147483647 h 1346"/>
                <a:gd name="T14" fmla="*/ 2147483647 w 1345"/>
                <a:gd name="T15" fmla="*/ 2147483647 h 1346"/>
                <a:gd name="T16" fmla="*/ 2147483647 w 1345"/>
                <a:gd name="T17" fmla="*/ 2147483647 h 1346"/>
                <a:gd name="T18" fmla="*/ 2147483647 w 1345"/>
                <a:gd name="T19" fmla="*/ 2147483647 h 1346"/>
                <a:gd name="T20" fmla="*/ 2147483647 w 1345"/>
                <a:gd name="T21" fmla="*/ 2147483647 h 1346"/>
                <a:gd name="T22" fmla="*/ 2147483647 w 1345"/>
                <a:gd name="T23" fmla="*/ 2147483647 h 1346"/>
                <a:gd name="T24" fmla="*/ 0 w 1345"/>
                <a:gd name="T25" fmla="*/ 2147483647 h 1346"/>
                <a:gd name="T26" fmla="*/ 2147483647 w 1345"/>
                <a:gd name="T27" fmla="*/ 2147483647 h 1346"/>
                <a:gd name="T28" fmla="*/ 2147483647 w 1345"/>
                <a:gd name="T29" fmla="*/ 2147483647 h 1346"/>
                <a:gd name="T30" fmla="*/ 2147483647 w 1345"/>
                <a:gd name="T31" fmla="*/ 2147483647 h 1346"/>
                <a:gd name="T32" fmla="*/ 2147483647 w 1345"/>
                <a:gd name="T33" fmla="*/ 2147483647 h 1346"/>
                <a:gd name="T34" fmla="*/ 2147483647 w 1345"/>
                <a:gd name="T35" fmla="*/ 2147483647 h 1346"/>
                <a:gd name="T36" fmla="*/ 2147483647 w 1345"/>
                <a:gd name="T37" fmla="*/ 2147483647 h 1346"/>
                <a:gd name="T38" fmla="*/ 2147483647 w 1345"/>
                <a:gd name="T39" fmla="*/ 2147483647 h 1346"/>
                <a:gd name="T40" fmla="*/ 2147483647 w 1345"/>
                <a:gd name="T41" fmla="*/ 2147483647 h 1346"/>
                <a:gd name="T42" fmla="*/ 2147483647 w 1345"/>
                <a:gd name="T43" fmla="*/ 2147483647 h 1346"/>
                <a:gd name="T44" fmla="*/ 2147483647 w 1345"/>
                <a:gd name="T45" fmla="*/ 2147483647 h 1346"/>
                <a:gd name="T46" fmla="*/ 2147483647 w 1345"/>
                <a:gd name="T47" fmla="*/ 2147483647 h 1346"/>
                <a:gd name="T48" fmla="*/ 2147483647 w 1345"/>
                <a:gd name="T49" fmla="*/ 2147483647 h 1346"/>
                <a:gd name="T50" fmla="*/ 2147483647 w 1345"/>
                <a:gd name="T51" fmla="*/ 2147483647 h 1346"/>
                <a:gd name="T52" fmla="*/ 2147483647 w 1345"/>
                <a:gd name="T53" fmla="*/ 2147483647 h 1346"/>
                <a:gd name="T54" fmla="*/ 2147483647 w 1345"/>
                <a:gd name="T55" fmla="*/ 2147483647 h 1346"/>
                <a:gd name="T56" fmla="*/ 2147483647 w 1345"/>
                <a:gd name="T57" fmla="*/ 2147483647 h 1346"/>
                <a:gd name="T58" fmla="*/ 2147483647 w 1345"/>
                <a:gd name="T59" fmla="*/ 2147483647 h 1346"/>
                <a:gd name="T60" fmla="*/ 2147483647 w 1345"/>
                <a:gd name="T61" fmla="*/ 2147483647 h 1346"/>
                <a:gd name="T62" fmla="*/ 2147483647 w 1345"/>
                <a:gd name="T63" fmla="*/ 2147483647 h 1346"/>
                <a:gd name="T64" fmla="*/ 2147483647 w 1345"/>
                <a:gd name="T65" fmla="*/ 2147483647 h 1346"/>
                <a:gd name="T66" fmla="*/ 2147483647 w 1345"/>
                <a:gd name="T67" fmla="*/ 2147483647 h 1346"/>
                <a:gd name="T68" fmla="*/ 2147483647 w 1345"/>
                <a:gd name="T69" fmla="*/ 2147483647 h 1346"/>
                <a:gd name="T70" fmla="*/ 2147483647 w 1345"/>
                <a:gd name="T71" fmla="*/ 2147483647 h 1346"/>
                <a:gd name="T72" fmla="*/ 2147483647 w 1345"/>
                <a:gd name="T73" fmla="*/ 2147483647 h 1346"/>
                <a:gd name="T74" fmla="*/ 2147483647 w 1345"/>
                <a:gd name="T75" fmla="*/ 2147483647 h 1346"/>
                <a:gd name="T76" fmla="*/ 2147483647 w 1345"/>
                <a:gd name="T77" fmla="*/ 2147483647 h 1346"/>
                <a:gd name="T78" fmla="*/ 2147483647 w 1345"/>
                <a:gd name="T79" fmla="*/ 2147483647 h 1346"/>
                <a:gd name="T80" fmla="*/ 2147483647 w 1345"/>
                <a:gd name="T81" fmla="*/ 2147483647 h 1346"/>
                <a:gd name="T82" fmla="*/ 2147483647 w 1345"/>
                <a:gd name="T83" fmla="*/ 2147483647 h 1346"/>
                <a:gd name="T84" fmla="*/ 2147483647 w 1345"/>
                <a:gd name="T85" fmla="*/ 2147483647 h 1346"/>
                <a:gd name="T86" fmla="*/ 2147483647 w 1345"/>
                <a:gd name="T87" fmla="*/ 2147483647 h 1346"/>
                <a:gd name="T88" fmla="*/ 2147483647 w 1345"/>
                <a:gd name="T89" fmla="*/ 2147483647 h 1346"/>
                <a:gd name="T90" fmla="*/ 2147483647 w 1345"/>
                <a:gd name="T91" fmla="*/ 2147483647 h 1346"/>
                <a:gd name="T92" fmla="*/ 2147483647 w 1345"/>
                <a:gd name="T93" fmla="*/ 2147483647 h 1346"/>
                <a:gd name="T94" fmla="*/ 2147483647 w 1345"/>
                <a:gd name="T95" fmla="*/ 2147483647 h 1346"/>
                <a:gd name="T96" fmla="*/ 2147483647 w 1345"/>
                <a:gd name="T97" fmla="*/ 2147483647 h 1346"/>
                <a:gd name="T98" fmla="*/ 2147483647 w 1345"/>
                <a:gd name="T99" fmla="*/ 2147483647 h 1346"/>
                <a:gd name="T100" fmla="*/ 2147483647 w 1345"/>
                <a:gd name="T101" fmla="*/ 2147483647 h 134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45"/>
                <a:gd name="T154" fmla="*/ 0 h 1346"/>
                <a:gd name="T155" fmla="*/ 1345 w 1345"/>
                <a:gd name="T156" fmla="*/ 1346 h 134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45" h="1346">
                  <a:moveTo>
                    <a:pt x="1345" y="672"/>
                  </a:moveTo>
                  <a:lnTo>
                    <a:pt x="1343" y="638"/>
                  </a:lnTo>
                  <a:lnTo>
                    <a:pt x="1342" y="604"/>
                  </a:lnTo>
                  <a:lnTo>
                    <a:pt x="1337" y="570"/>
                  </a:lnTo>
                  <a:lnTo>
                    <a:pt x="1332" y="537"/>
                  </a:lnTo>
                  <a:lnTo>
                    <a:pt x="1324" y="504"/>
                  </a:lnTo>
                  <a:lnTo>
                    <a:pt x="1314" y="474"/>
                  </a:lnTo>
                  <a:lnTo>
                    <a:pt x="1304" y="441"/>
                  </a:lnTo>
                  <a:lnTo>
                    <a:pt x="1293" y="412"/>
                  </a:lnTo>
                  <a:lnTo>
                    <a:pt x="1278" y="381"/>
                  </a:lnTo>
                  <a:lnTo>
                    <a:pt x="1263" y="353"/>
                  </a:lnTo>
                  <a:lnTo>
                    <a:pt x="1247" y="323"/>
                  </a:lnTo>
                  <a:lnTo>
                    <a:pt x="1229" y="297"/>
                  </a:lnTo>
                  <a:lnTo>
                    <a:pt x="1211" y="270"/>
                  </a:lnTo>
                  <a:lnTo>
                    <a:pt x="1192" y="245"/>
                  </a:lnTo>
                  <a:lnTo>
                    <a:pt x="1171" y="221"/>
                  </a:lnTo>
                  <a:lnTo>
                    <a:pt x="1148" y="198"/>
                  </a:lnTo>
                  <a:lnTo>
                    <a:pt x="1125" y="175"/>
                  </a:lnTo>
                  <a:lnTo>
                    <a:pt x="1100" y="154"/>
                  </a:lnTo>
                  <a:lnTo>
                    <a:pt x="1074" y="134"/>
                  </a:lnTo>
                  <a:lnTo>
                    <a:pt x="1048" y="115"/>
                  </a:lnTo>
                  <a:lnTo>
                    <a:pt x="1020" y="97"/>
                  </a:lnTo>
                  <a:lnTo>
                    <a:pt x="993" y="80"/>
                  </a:lnTo>
                  <a:lnTo>
                    <a:pt x="963" y="66"/>
                  </a:lnTo>
                  <a:lnTo>
                    <a:pt x="934" y="53"/>
                  </a:lnTo>
                  <a:lnTo>
                    <a:pt x="903" y="41"/>
                  </a:lnTo>
                  <a:lnTo>
                    <a:pt x="872" y="30"/>
                  </a:lnTo>
                  <a:lnTo>
                    <a:pt x="839" y="22"/>
                  </a:lnTo>
                  <a:lnTo>
                    <a:pt x="807" y="14"/>
                  </a:lnTo>
                  <a:lnTo>
                    <a:pt x="774" y="7"/>
                  </a:lnTo>
                  <a:lnTo>
                    <a:pt x="740" y="4"/>
                  </a:lnTo>
                  <a:lnTo>
                    <a:pt x="707" y="0"/>
                  </a:lnTo>
                  <a:lnTo>
                    <a:pt x="672" y="0"/>
                  </a:lnTo>
                  <a:lnTo>
                    <a:pt x="637" y="0"/>
                  </a:lnTo>
                  <a:lnTo>
                    <a:pt x="603" y="4"/>
                  </a:lnTo>
                  <a:lnTo>
                    <a:pt x="569" y="7"/>
                  </a:lnTo>
                  <a:lnTo>
                    <a:pt x="536" y="14"/>
                  </a:lnTo>
                  <a:lnTo>
                    <a:pt x="504" y="22"/>
                  </a:lnTo>
                  <a:lnTo>
                    <a:pt x="473" y="30"/>
                  </a:lnTo>
                  <a:lnTo>
                    <a:pt x="440" y="41"/>
                  </a:lnTo>
                  <a:lnTo>
                    <a:pt x="411" y="53"/>
                  </a:lnTo>
                  <a:lnTo>
                    <a:pt x="380" y="66"/>
                  </a:lnTo>
                  <a:lnTo>
                    <a:pt x="352" y="80"/>
                  </a:lnTo>
                  <a:lnTo>
                    <a:pt x="323" y="97"/>
                  </a:lnTo>
                  <a:lnTo>
                    <a:pt x="296" y="115"/>
                  </a:lnTo>
                  <a:lnTo>
                    <a:pt x="269" y="134"/>
                  </a:lnTo>
                  <a:lnTo>
                    <a:pt x="244" y="154"/>
                  </a:lnTo>
                  <a:lnTo>
                    <a:pt x="220" y="175"/>
                  </a:lnTo>
                  <a:lnTo>
                    <a:pt x="195" y="198"/>
                  </a:lnTo>
                  <a:lnTo>
                    <a:pt x="174" y="221"/>
                  </a:lnTo>
                  <a:lnTo>
                    <a:pt x="153" y="245"/>
                  </a:lnTo>
                  <a:lnTo>
                    <a:pt x="133" y="270"/>
                  </a:lnTo>
                  <a:lnTo>
                    <a:pt x="114" y="297"/>
                  </a:lnTo>
                  <a:lnTo>
                    <a:pt x="96" y="323"/>
                  </a:lnTo>
                  <a:lnTo>
                    <a:pt x="80" y="353"/>
                  </a:lnTo>
                  <a:lnTo>
                    <a:pt x="65" y="381"/>
                  </a:lnTo>
                  <a:lnTo>
                    <a:pt x="52" y="412"/>
                  </a:lnTo>
                  <a:lnTo>
                    <a:pt x="40" y="441"/>
                  </a:lnTo>
                  <a:lnTo>
                    <a:pt x="29" y="474"/>
                  </a:lnTo>
                  <a:lnTo>
                    <a:pt x="21" y="504"/>
                  </a:lnTo>
                  <a:lnTo>
                    <a:pt x="13" y="537"/>
                  </a:lnTo>
                  <a:lnTo>
                    <a:pt x="6" y="570"/>
                  </a:lnTo>
                  <a:lnTo>
                    <a:pt x="3" y="604"/>
                  </a:lnTo>
                  <a:lnTo>
                    <a:pt x="0" y="638"/>
                  </a:lnTo>
                  <a:lnTo>
                    <a:pt x="0" y="672"/>
                  </a:lnTo>
                  <a:lnTo>
                    <a:pt x="0" y="707"/>
                  </a:lnTo>
                  <a:lnTo>
                    <a:pt x="3" y="741"/>
                  </a:lnTo>
                  <a:lnTo>
                    <a:pt x="6" y="775"/>
                  </a:lnTo>
                  <a:lnTo>
                    <a:pt x="13" y="808"/>
                  </a:lnTo>
                  <a:lnTo>
                    <a:pt x="21" y="841"/>
                  </a:lnTo>
                  <a:lnTo>
                    <a:pt x="29" y="873"/>
                  </a:lnTo>
                  <a:lnTo>
                    <a:pt x="40" y="904"/>
                  </a:lnTo>
                  <a:lnTo>
                    <a:pt x="52" y="935"/>
                  </a:lnTo>
                  <a:lnTo>
                    <a:pt x="65" y="964"/>
                  </a:lnTo>
                  <a:lnTo>
                    <a:pt x="80" y="994"/>
                  </a:lnTo>
                  <a:lnTo>
                    <a:pt x="96" y="1022"/>
                  </a:lnTo>
                  <a:lnTo>
                    <a:pt x="114" y="1049"/>
                  </a:lnTo>
                  <a:lnTo>
                    <a:pt x="133" y="1075"/>
                  </a:lnTo>
                  <a:lnTo>
                    <a:pt x="153" y="1101"/>
                  </a:lnTo>
                  <a:lnTo>
                    <a:pt x="174" y="1126"/>
                  </a:lnTo>
                  <a:lnTo>
                    <a:pt x="195" y="1149"/>
                  </a:lnTo>
                  <a:lnTo>
                    <a:pt x="220" y="1172"/>
                  </a:lnTo>
                  <a:lnTo>
                    <a:pt x="244" y="1193"/>
                  </a:lnTo>
                  <a:lnTo>
                    <a:pt x="269" y="1212"/>
                  </a:lnTo>
                  <a:lnTo>
                    <a:pt x="296" y="1230"/>
                  </a:lnTo>
                  <a:lnTo>
                    <a:pt x="323" y="1248"/>
                  </a:lnTo>
                  <a:lnTo>
                    <a:pt x="352" y="1265"/>
                  </a:lnTo>
                  <a:lnTo>
                    <a:pt x="380" y="1279"/>
                  </a:lnTo>
                  <a:lnTo>
                    <a:pt x="411" y="1292"/>
                  </a:lnTo>
                  <a:lnTo>
                    <a:pt x="440" y="1305"/>
                  </a:lnTo>
                  <a:lnTo>
                    <a:pt x="473" y="1315"/>
                  </a:lnTo>
                  <a:lnTo>
                    <a:pt x="504" y="1325"/>
                  </a:lnTo>
                  <a:lnTo>
                    <a:pt x="536" y="1331"/>
                  </a:lnTo>
                  <a:lnTo>
                    <a:pt x="569" y="1338"/>
                  </a:lnTo>
                  <a:lnTo>
                    <a:pt x="603" y="1343"/>
                  </a:lnTo>
                  <a:lnTo>
                    <a:pt x="637" y="1345"/>
                  </a:lnTo>
                  <a:lnTo>
                    <a:pt x="672" y="1346"/>
                  </a:lnTo>
                  <a:lnTo>
                    <a:pt x="707" y="1345"/>
                  </a:lnTo>
                  <a:lnTo>
                    <a:pt x="740" y="1343"/>
                  </a:lnTo>
                  <a:lnTo>
                    <a:pt x="774" y="1338"/>
                  </a:lnTo>
                  <a:lnTo>
                    <a:pt x="807" y="1331"/>
                  </a:lnTo>
                  <a:lnTo>
                    <a:pt x="839" y="1325"/>
                  </a:lnTo>
                  <a:lnTo>
                    <a:pt x="872" y="1315"/>
                  </a:lnTo>
                  <a:lnTo>
                    <a:pt x="903" y="1305"/>
                  </a:lnTo>
                  <a:lnTo>
                    <a:pt x="934" y="1292"/>
                  </a:lnTo>
                  <a:lnTo>
                    <a:pt x="963" y="1279"/>
                  </a:lnTo>
                  <a:lnTo>
                    <a:pt x="993" y="1265"/>
                  </a:lnTo>
                  <a:lnTo>
                    <a:pt x="1020" y="1248"/>
                  </a:lnTo>
                  <a:lnTo>
                    <a:pt x="1048" y="1230"/>
                  </a:lnTo>
                  <a:lnTo>
                    <a:pt x="1074" y="1212"/>
                  </a:lnTo>
                  <a:lnTo>
                    <a:pt x="1100" y="1193"/>
                  </a:lnTo>
                  <a:lnTo>
                    <a:pt x="1125" y="1172"/>
                  </a:lnTo>
                  <a:lnTo>
                    <a:pt x="1148" y="1149"/>
                  </a:lnTo>
                  <a:lnTo>
                    <a:pt x="1171" y="1126"/>
                  </a:lnTo>
                  <a:lnTo>
                    <a:pt x="1192" y="1101"/>
                  </a:lnTo>
                  <a:lnTo>
                    <a:pt x="1211" y="1075"/>
                  </a:lnTo>
                  <a:lnTo>
                    <a:pt x="1229" y="1049"/>
                  </a:lnTo>
                  <a:lnTo>
                    <a:pt x="1247" y="1022"/>
                  </a:lnTo>
                  <a:lnTo>
                    <a:pt x="1263" y="994"/>
                  </a:lnTo>
                  <a:lnTo>
                    <a:pt x="1278" y="964"/>
                  </a:lnTo>
                  <a:lnTo>
                    <a:pt x="1293" y="935"/>
                  </a:lnTo>
                  <a:lnTo>
                    <a:pt x="1304" y="904"/>
                  </a:lnTo>
                  <a:lnTo>
                    <a:pt x="1314" y="873"/>
                  </a:lnTo>
                  <a:lnTo>
                    <a:pt x="1324" y="841"/>
                  </a:lnTo>
                  <a:lnTo>
                    <a:pt x="1332" y="808"/>
                  </a:lnTo>
                  <a:lnTo>
                    <a:pt x="1337" y="775"/>
                  </a:lnTo>
                  <a:lnTo>
                    <a:pt x="1342" y="741"/>
                  </a:lnTo>
                  <a:lnTo>
                    <a:pt x="1343" y="707"/>
                  </a:lnTo>
                  <a:lnTo>
                    <a:pt x="1345" y="672"/>
                  </a:lnTo>
                  <a:lnTo>
                    <a:pt x="1335" y="672"/>
                  </a:lnTo>
                  <a:lnTo>
                    <a:pt x="1334" y="638"/>
                  </a:lnTo>
                  <a:lnTo>
                    <a:pt x="1332" y="606"/>
                  </a:lnTo>
                  <a:lnTo>
                    <a:pt x="1327" y="571"/>
                  </a:lnTo>
                  <a:lnTo>
                    <a:pt x="1321" y="539"/>
                  </a:lnTo>
                  <a:lnTo>
                    <a:pt x="1314" y="508"/>
                  </a:lnTo>
                  <a:lnTo>
                    <a:pt x="1304" y="475"/>
                  </a:lnTo>
                  <a:lnTo>
                    <a:pt x="1294" y="446"/>
                  </a:lnTo>
                  <a:lnTo>
                    <a:pt x="1283" y="415"/>
                  </a:lnTo>
                  <a:lnTo>
                    <a:pt x="1270" y="385"/>
                  </a:lnTo>
                  <a:lnTo>
                    <a:pt x="1255" y="358"/>
                  </a:lnTo>
                  <a:lnTo>
                    <a:pt x="1239" y="330"/>
                  </a:lnTo>
                  <a:lnTo>
                    <a:pt x="1221" y="302"/>
                  </a:lnTo>
                  <a:lnTo>
                    <a:pt x="1203" y="276"/>
                  </a:lnTo>
                  <a:lnTo>
                    <a:pt x="1184" y="252"/>
                  </a:lnTo>
                  <a:lnTo>
                    <a:pt x="1162" y="227"/>
                  </a:lnTo>
                  <a:lnTo>
                    <a:pt x="1141" y="204"/>
                  </a:lnTo>
                  <a:lnTo>
                    <a:pt x="1117" y="183"/>
                  </a:lnTo>
                  <a:lnTo>
                    <a:pt x="1094" y="162"/>
                  </a:lnTo>
                  <a:lnTo>
                    <a:pt x="1068" y="142"/>
                  </a:lnTo>
                  <a:lnTo>
                    <a:pt x="1042" y="123"/>
                  </a:lnTo>
                  <a:lnTo>
                    <a:pt x="1016" y="107"/>
                  </a:lnTo>
                  <a:lnTo>
                    <a:pt x="988" y="90"/>
                  </a:lnTo>
                  <a:lnTo>
                    <a:pt x="959" y="76"/>
                  </a:lnTo>
                  <a:lnTo>
                    <a:pt x="929" y="62"/>
                  </a:lnTo>
                  <a:lnTo>
                    <a:pt x="900" y="51"/>
                  </a:lnTo>
                  <a:lnTo>
                    <a:pt x="869" y="40"/>
                  </a:lnTo>
                  <a:lnTo>
                    <a:pt x="838" y="31"/>
                  </a:lnTo>
                  <a:lnTo>
                    <a:pt x="805" y="23"/>
                  </a:lnTo>
                  <a:lnTo>
                    <a:pt x="773" y="18"/>
                  </a:lnTo>
                  <a:lnTo>
                    <a:pt x="740" y="14"/>
                  </a:lnTo>
                  <a:lnTo>
                    <a:pt x="706" y="12"/>
                  </a:lnTo>
                  <a:lnTo>
                    <a:pt x="672" y="10"/>
                  </a:lnTo>
                  <a:lnTo>
                    <a:pt x="637" y="12"/>
                  </a:lnTo>
                  <a:lnTo>
                    <a:pt x="605" y="14"/>
                  </a:lnTo>
                  <a:lnTo>
                    <a:pt x="570" y="18"/>
                  </a:lnTo>
                  <a:lnTo>
                    <a:pt x="538" y="23"/>
                  </a:lnTo>
                  <a:lnTo>
                    <a:pt x="507" y="31"/>
                  </a:lnTo>
                  <a:lnTo>
                    <a:pt x="474" y="40"/>
                  </a:lnTo>
                  <a:lnTo>
                    <a:pt x="445" y="51"/>
                  </a:lnTo>
                  <a:lnTo>
                    <a:pt x="414" y="62"/>
                  </a:lnTo>
                  <a:lnTo>
                    <a:pt x="384" y="76"/>
                  </a:lnTo>
                  <a:lnTo>
                    <a:pt x="357" y="90"/>
                  </a:lnTo>
                  <a:lnTo>
                    <a:pt x="329" y="107"/>
                  </a:lnTo>
                  <a:lnTo>
                    <a:pt x="301" y="123"/>
                  </a:lnTo>
                  <a:lnTo>
                    <a:pt x="275" y="142"/>
                  </a:lnTo>
                  <a:lnTo>
                    <a:pt x="251" y="162"/>
                  </a:lnTo>
                  <a:lnTo>
                    <a:pt x="226" y="183"/>
                  </a:lnTo>
                  <a:lnTo>
                    <a:pt x="203" y="204"/>
                  </a:lnTo>
                  <a:lnTo>
                    <a:pt x="181" y="227"/>
                  </a:lnTo>
                  <a:lnTo>
                    <a:pt x="161" y="252"/>
                  </a:lnTo>
                  <a:lnTo>
                    <a:pt x="141" y="276"/>
                  </a:lnTo>
                  <a:lnTo>
                    <a:pt x="122" y="302"/>
                  </a:lnTo>
                  <a:lnTo>
                    <a:pt x="106" y="330"/>
                  </a:lnTo>
                  <a:lnTo>
                    <a:pt x="89" y="358"/>
                  </a:lnTo>
                  <a:lnTo>
                    <a:pt x="75" y="385"/>
                  </a:lnTo>
                  <a:lnTo>
                    <a:pt x="62" y="415"/>
                  </a:lnTo>
                  <a:lnTo>
                    <a:pt x="50" y="446"/>
                  </a:lnTo>
                  <a:lnTo>
                    <a:pt x="39" y="475"/>
                  </a:lnTo>
                  <a:lnTo>
                    <a:pt x="31" y="508"/>
                  </a:lnTo>
                  <a:lnTo>
                    <a:pt x="22" y="539"/>
                  </a:lnTo>
                  <a:lnTo>
                    <a:pt x="18" y="571"/>
                  </a:lnTo>
                  <a:lnTo>
                    <a:pt x="13" y="606"/>
                  </a:lnTo>
                  <a:lnTo>
                    <a:pt x="9" y="638"/>
                  </a:lnTo>
                  <a:lnTo>
                    <a:pt x="9" y="672"/>
                  </a:lnTo>
                  <a:lnTo>
                    <a:pt x="9" y="707"/>
                  </a:lnTo>
                  <a:lnTo>
                    <a:pt x="13" y="741"/>
                  </a:lnTo>
                  <a:lnTo>
                    <a:pt x="18" y="774"/>
                  </a:lnTo>
                  <a:lnTo>
                    <a:pt x="22" y="806"/>
                  </a:lnTo>
                  <a:lnTo>
                    <a:pt x="31" y="839"/>
                  </a:lnTo>
                  <a:lnTo>
                    <a:pt x="39" y="870"/>
                  </a:lnTo>
                  <a:lnTo>
                    <a:pt x="50" y="901"/>
                  </a:lnTo>
                  <a:lnTo>
                    <a:pt x="62" y="930"/>
                  </a:lnTo>
                  <a:lnTo>
                    <a:pt x="75" y="960"/>
                  </a:lnTo>
                  <a:lnTo>
                    <a:pt x="89" y="989"/>
                  </a:lnTo>
                  <a:lnTo>
                    <a:pt x="106" y="1017"/>
                  </a:lnTo>
                  <a:lnTo>
                    <a:pt x="122" y="1043"/>
                  </a:lnTo>
                  <a:lnTo>
                    <a:pt x="141" y="1069"/>
                  </a:lnTo>
                  <a:lnTo>
                    <a:pt x="161" y="1095"/>
                  </a:lnTo>
                  <a:lnTo>
                    <a:pt x="181" y="1118"/>
                  </a:lnTo>
                  <a:lnTo>
                    <a:pt x="203" y="1141"/>
                  </a:lnTo>
                  <a:lnTo>
                    <a:pt x="226" y="1163"/>
                  </a:lnTo>
                  <a:lnTo>
                    <a:pt x="251" y="1185"/>
                  </a:lnTo>
                  <a:lnTo>
                    <a:pt x="275" y="1204"/>
                  </a:lnTo>
                  <a:lnTo>
                    <a:pt x="301" y="1222"/>
                  </a:lnTo>
                  <a:lnTo>
                    <a:pt x="329" y="1240"/>
                  </a:lnTo>
                  <a:lnTo>
                    <a:pt x="357" y="1255"/>
                  </a:lnTo>
                  <a:lnTo>
                    <a:pt x="384" y="1269"/>
                  </a:lnTo>
                  <a:lnTo>
                    <a:pt x="414" y="1283"/>
                  </a:lnTo>
                  <a:lnTo>
                    <a:pt x="445" y="1296"/>
                  </a:lnTo>
                  <a:lnTo>
                    <a:pt x="474" y="1305"/>
                  </a:lnTo>
                  <a:lnTo>
                    <a:pt x="507" y="1315"/>
                  </a:lnTo>
                  <a:lnTo>
                    <a:pt x="538" y="1322"/>
                  </a:lnTo>
                  <a:lnTo>
                    <a:pt x="570" y="1328"/>
                  </a:lnTo>
                  <a:lnTo>
                    <a:pt x="605" y="1331"/>
                  </a:lnTo>
                  <a:lnTo>
                    <a:pt x="637" y="1335"/>
                  </a:lnTo>
                  <a:lnTo>
                    <a:pt x="672" y="1335"/>
                  </a:lnTo>
                  <a:lnTo>
                    <a:pt x="706" y="1335"/>
                  </a:lnTo>
                  <a:lnTo>
                    <a:pt x="740" y="1331"/>
                  </a:lnTo>
                  <a:lnTo>
                    <a:pt x="773" y="1328"/>
                  </a:lnTo>
                  <a:lnTo>
                    <a:pt x="805" y="1322"/>
                  </a:lnTo>
                  <a:lnTo>
                    <a:pt x="838" y="1315"/>
                  </a:lnTo>
                  <a:lnTo>
                    <a:pt x="869" y="1305"/>
                  </a:lnTo>
                  <a:lnTo>
                    <a:pt x="900" y="1296"/>
                  </a:lnTo>
                  <a:lnTo>
                    <a:pt x="929" y="1283"/>
                  </a:lnTo>
                  <a:lnTo>
                    <a:pt x="959" y="1269"/>
                  </a:lnTo>
                  <a:lnTo>
                    <a:pt x="988" y="1255"/>
                  </a:lnTo>
                  <a:lnTo>
                    <a:pt x="1016" y="1240"/>
                  </a:lnTo>
                  <a:lnTo>
                    <a:pt x="1042" y="1222"/>
                  </a:lnTo>
                  <a:lnTo>
                    <a:pt x="1068" y="1204"/>
                  </a:lnTo>
                  <a:lnTo>
                    <a:pt x="1094" y="1185"/>
                  </a:lnTo>
                  <a:lnTo>
                    <a:pt x="1117" y="1163"/>
                  </a:lnTo>
                  <a:lnTo>
                    <a:pt x="1141" y="1141"/>
                  </a:lnTo>
                  <a:lnTo>
                    <a:pt x="1162" y="1118"/>
                  </a:lnTo>
                  <a:lnTo>
                    <a:pt x="1184" y="1095"/>
                  </a:lnTo>
                  <a:lnTo>
                    <a:pt x="1203" y="1069"/>
                  </a:lnTo>
                  <a:lnTo>
                    <a:pt x="1221" y="1043"/>
                  </a:lnTo>
                  <a:lnTo>
                    <a:pt x="1239" y="1017"/>
                  </a:lnTo>
                  <a:lnTo>
                    <a:pt x="1255" y="989"/>
                  </a:lnTo>
                  <a:lnTo>
                    <a:pt x="1270" y="960"/>
                  </a:lnTo>
                  <a:lnTo>
                    <a:pt x="1283" y="930"/>
                  </a:lnTo>
                  <a:lnTo>
                    <a:pt x="1294" y="901"/>
                  </a:lnTo>
                  <a:lnTo>
                    <a:pt x="1304" y="870"/>
                  </a:lnTo>
                  <a:lnTo>
                    <a:pt x="1314" y="839"/>
                  </a:lnTo>
                  <a:lnTo>
                    <a:pt x="1321" y="806"/>
                  </a:lnTo>
                  <a:lnTo>
                    <a:pt x="1327" y="774"/>
                  </a:lnTo>
                  <a:lnTo>
                    <a:pt x="1332" y="741"/>
                  </a:lnTo>
                  <a:lnTo>
                    <a:pt x="1334" y="707"/>
                  </a:lnTo>
                  <a:lnTo>
                    <a:pt x="1335" y="672"/>
                  </a:lnTo>
                  <a:lnTo>
                    <a:pt x="1345" y="672"/>
                  </a:lnTo>
                  <a:close/>
                </a:path>
              </a:pathLst>
            </a:custGeom>
            <a:solidFill>
              <a:srgbClr val="7ECBFF"/>
            </a:solidFill>
            <a:ln w="9525">
              <a:noFill/>
              <a:round/>
              <a:headEnd/>
              <a:tailEnd/>
            </a:ln>
          </p:spPr>
          <p:txBody>
            <a:bodyPr/>
            <a:lstStyle/>
            <a:p>
              <a:endParaRPr lang="en-US"/>
            </a:p>
          </p:txBody>
        </p:sp>
        <p:sp>
          <p:nvSpPr>
            <p:cNvPr id="50260" name="Freeform 84"/>
            <p:cNvSpPr>
              <a:spLocks/>
            </p:cNvSpPr>
            <p:nvPr/>
          </p:nvSpPr>
          <p:spPr bwMode="auto">
            <a:xfrm>
              <a:off x="2919589" y="2189141"/>
              <a:ext cx="1883833" cy="2120900"/>
            </a:xfrm>
            <a:custGeom>
              <a:avLst/>
              <a:gdLst>
                <a:gd name="T0" fmla="*/ 2147483647 w 1335"/>
                <a:gd name="T1" fmla="*/ 2147483647 h 1336"/>
                <a:gd name="T2" fmla="*/ 2147483647 w 1335"/>
                <a:gd name="T3" fmla="*/ 2147483647 h 1336"/>
                <a:gd name="T4" fmla="*/ 2147483647 w 1335"/>
                <a:gd name="T5" fmla="*/ 2147483647 h 1336"/>
                <a:gd name="T6" fmla="*/ 2147483647 w 1335"/>
                <a:gd name="T7" fmla="*/ 2147483647 h 1336"/>
                <a:gd name="T8" fmla="*/ 2147483647 w 1335"/>
                <a:gd name="T9" fmla="*/ 2147483647 h 1336"/>
                <a:gd name="T10" fmla="*/ 2147483647 w 1335"/>
                <a:gd name="T11" fmla="*/ 2147483647 h 1336"/>
                <a:gd name="T12" fmla="*/ 2147483647 w 1335"/>
                <a:gd name="T13" fmla="*/ 2147483647 h 1336"/>
                <a:gd name="T14" fmla="*/ 2147483647 w 1335"/>
                <a:gd name="T15" fmla="*/ 2147483647 h 1336"/>
                <a:gd name="T16" fmla="*/ 2147483647 w 1335"/>
                <a:gd name="T17" fmla="*/ 2147483647 h 1336"/>
                <a:gd name="T18" fmla="*/ 2147483647 w 1335"/>
                <a:gd name="T19" fmla="*/ 2147483647 h 1336"/>
                <a:gd name="T20" fmla="*/ 2147483647 w 1335"/>
                <a:gd name="T21" fmla="*/ 2147483647 h 1336"/>
                <a:gd name="T22" fmla="*/ 2147483647 w 1335"/>
                <a:gd name="T23" fmla="*/ 2147483647 h 1336"/>
                <a:gd name="T24" fmla="*/ 0 w 1335"/>
                <a:gd name="T25" fmla="*/ 2147483647 h 1336"/>
                <a:gd name="T26" fmla="*/ 2147483647 w 1335"/>
                <a:gd name="T27" fmla="*/ 2147483647 h 1336"/>
                <a:gd name="T28" fmla="*/ 2147483647 w 1335"/>
                <a:gd name="T29" fmla="*/ 2147483647 h 1336"/>
                <a:gd name="T30" fmla="*/ 2147483647 w 1335"/>
                <a:gd name="T31" fmla="*/ 2147483647 h 1336"/>
                <a:gd name="T32" fmla="*/ 2147483647 w 1335"/>
                <a:gd name="T33" fmla="*/ 2147483647 h 1336"/>
                <a:gd name="T34" fmla="*/ 2147483647 w 1335"/>
                <a:gd name="T35" fmla="*/ 2147483647 h 1336"/>
                <a:gd name="T36" fmla="*/ 2147483647 w 1335"/>
                <a:gd name="T37" fmla="*/ 2147483647 h 1336"/>
                <a:gd name="T38" fmla="*/ 2147483647 w 1335"/>
                <a:gd name="T39" fmla="*/ 2147483647 h 1336"/>
                <a:gd name="T40" fmla="*/ 2147483647 w 1335"/>
                <a:gd name="T41" fmla="*/ 2147483647 h 1336"/>
                <a:gd name="T42" fmla="*/ 2147483647 w 1335"/>
                <a:gd name="T43" fmla="*/ 2147483647 h 1336"/>
                <a:gd name="T44" fmla="*/ 2147483647 w 1335"/>
                <a:gd name="T45" fmla="*/ 2147483647 h 1336"/>
                <a:gd name="T46" fmla="*/ 2147483647 w 1335"/>
                <a:gd name="T47" fmla="*/ 2147483647 h 1336"/>
                <a:gd name="T48" fmla="*/ 2147483647 w 1335"/>
                <a:gd name="T49" fmla="*/ 2147483647 h 1336"/>
                <a:gd name="T50" fmla="*/ 2147483647 w 1335"/>
                <a:gd name="T51" fmla="*/ 2147483647 h 1336"/>
                <a:gd name="T52" fmla="*/ 2147483647 w 1335"/>
                <a:gd name="T53" fmla="*/ 2147483647 h 1336"/>
                <a:gd name="T54" fmla="*/ 2147483647 w 1335"/>
                <a:gd name="T55" fmla="*/ 2147483647 h 1336"/>
                <a:gd name="T56" fmla="*/ 2147483647 w 1335"/>
                <a:gd name="T57" fmla="*/ 2147483647 h 1336"/>
                <a:gd name="T58" fmla="*/ 2147483647 w 1335"/>
                <a:gd name="T59" fmla="*/ 2147483647 h 1336"/>
                <a:gd name="T60" fmla="*/ 2147483647 w 1335"/>
                <a:gd name="T61" fmla="*/ 2147483647 h 1336"/>
                <a:gd name="T62" fmla="*/ 2147483647 w 1335"/>
                <a:gd name="T63" fmla="*/ 2147483647 h 1336"/>
                <a:gd name="T64" fmla="*/ 2147483647 w 1335"/>
                <a:gd name="T65" fmla="*/ 2147483647 h 1336"/>
                <a:gd name="T66" fmla="*/ 2147483647 w 1335"/>
                <a:gd name="T67" fmla="*/ 2147483647 h 1336"/>
                <a:gd name="T68" fmla="*/ 2147483647 w 1335"/>
                <a:gd name="T69" fmla="*/ 2147483647 h 1336"/>
                <a:gd name="T70" fmla="*/ 2147483647 w 1335"/>
                <a:gd name="T71" fmla="*/ 2147483647 h 1336"/>
                <a:gd name="T72" fmla="*/ 2147483647 w 1335"/>
                <a:gd name="T73" fmla="*/ 2147483647 h 1336"/>
                <a:gd name="T74" fmla="*/ 2147483647 w 1335"/>
                <a:gd name="T75" fmla="*/ 2147483647 h 1336"/>
                <a:gd name="T76" fmla="*/ 2147483647 w 1335"/>
                <a:gd name="T77" fmla="*/ 2147483647 h 1336"/>
                <a:gd name="T78" fmla="*/ 2147483647 w 1335"/>
                <a:gd name="T79" fmla="*/ 2147483647 h 1336"/>
                <a:gd name="T80" fmla="*/ 2147483647 w 1335"/>
                <a:gd name="T81" fmla="*/ 2147483647 h 1336"/>
                <a:gd name="T82" fmla="*/ 2147483647 w 1335"/>
                <a:gd name="T83" fmla="*/ 2147483647 h 1336"/>
                <a:gd name="T84" fmla="*/ 2147483647 w 1335"/>
                <a:gd name="T85" fmla="*/ 2147483647 h 1336"/>
                <a:gd name="T86" fmla="*/ 2147483647 w 1335"/>
                <a:gd name="T87" fmla="*/ 2147483647 h 1336"/>
                <a:gd name="T88" fmla="*/ 2147483647 w 1335"/>
                <a:gd name="T89" fmla="*/ 2147483647 h 1336"/>
                <a:gd name="T90" fmla="*/ 2147483647 w 1335"/>
                <a:gd name="T91" fmla="*/ 2147483647 h 1336"/>
                <a:gd name="T92" fmla="*/ 2147483647 w 1335"/>
                <a:gd name="T93" fmla="*/ 2147483647 h 1336"/>
                <a:gd name="T94" fmla="*/ 2147483647 w 1335"/>
                <a:gd name="T95" fmla="*/ 2147483647 h 1336"/>
                <a:gd name="T96" fmla="*/ 2147483647 w 1335"/>
                <a:gd name="T97" fmla="*/ 2147483647 h 1336"/>
                <a:gd name="T98" fmla="*/ 2147483647 w 1335"/>
                <a:gd name="T99" fmla="*/ 2147483647 h 1336"/>
                <a:gd name="T100" fmla="*/ 2147483647 w 1335"/>
                <a:gd name="T101" fmla="*/ 2147483647 h 13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35"/>
                <a:gd name="T154" fmla="*/ 0 h 1336"/>
                <a:gd name="T155" fmla="*/ 1335 w 1335"/>
                <a:gd name="T156" fmla="*/ 1336 h 13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35" h="1336">
                  <a:moveTo>
                    <a:pt x="1335" y="667"/>
                  </a:moveTo>
                  <a:lnTo>
                    <a:pt x="1334" y="633"/>
                  </a:lnTo>
                  <a:lnTo>
                    <a:pt x="1332" y="599"/>
                  </a:lnTo>
                  <a:lnTo>
                    <a:pt x="1327" y="566"/>
                  </a:lnTo>
                  <a:lnTo>
                    <a:pt x="1320" y="534"/>
                  </a:lnTo>
                  <a:lnTo>
                    <a:pt x="1314" y="501"/>
                  </a:lnTo>
                  <a:lnTo>
                    <a:pt x="1304" y="469"/>
                  </a:lnTo>
                  <a:lnTo>
                    <a:pt x="1294" y="438"/>
                  </a:lnTo>
                  <a:lnTo>
                    <a:pt x="1283" y="408"/>
                  </a:lnTo>
                  <a:lnTo>
                    <a:pt x="1268" y="379"/>
                  </a:lnTo>
                  <a:lnTo>
                    <a:pt x="1254" y="349"/>
                  </a:lnTo>
                  <a:lnTo>
                    <a:pt x="1239" y="322"/>
                  </a:lnTo>
                  <a:lnTo>
                    <a:pt x="1221" y="294"/>
                  </a:lnTo>
                  <a:lnTo>
                    <a:pt x="1201" y="268"/>
                  </a:lnTo>
                  <a:lnTo>
                    <a:pt x="1182" y="243"/>
                  </a:lnTo>
                  <a:lnTo>
                    <a:pt x="1161" y="219"/>
                  </a:lnTo>
                  <a:lnTo>
                    <a:pt x="1139" y="196"/>
                  </a:lnTo>
                  <a:lnTo>
                    <a:pt x="1117" y="173"/>
                  </a:lnTo>
                  <a:lnTo>
                    <a:pt x="1092" y="152"/>
                  </a:lnTo>
                  <a:lnTo>
                    <a:pt x="1066" y="132"/>
                  </a:lnTo>
                  <a:lnTo>
                    <a:pt x="1040" y="115"/>
                  </a:lnTo>
                  <a:lnTo>
                    <a:pt x="1014" y="97"/>
                  </a:lnTo>
                  <a:lnTo>
                    <a:pt x="985" y="80"/>
                  </a:lnTo>
                  <a:lnTo>
                    <a:pt x="957" y="66"/>
                  </a:lnTo>
                  <a:lnTo>
                    <a:pt x="927" y="53"/>
                  </a:lnTo>
                  <a:lnTo>
                    <a:pt x="896" y="41"/>
                  </a:lnTo>
                  <a:lnTo>
                    <a:pt x="865" y="30"/>
                  </a:lnTo>
                  <a:lnTo>
                    <a:pt x="834" y="22"/>
                  </a:lnTo>
                  <a:lnTo>
                    <a:pt x="802" y="13"/>
                  </a:lnTo>
                  <a:lnTo>
                    <a:pt x="769" y="9"/>
                  </a:lnTo>
                  <a:lnTo>
                    <a:pt x="735" y="4"/>
                  </a:lnTo>
                  <a:lnTo>
                    <a:pt x="701" y="0"/>
                  </a:lnTo>
                  <a:lnTo>
                    <a:pt x="667" y="0"/>
                  </a:lnTo>
                  <a:lnTo>
                    <a:pt x="632" y="0"/>
                  </a:lnTo>
                  <a:lnTo>
                    <a:pt x="598" y="4"/>
                  </a:lnTo>
                  <a:lnTo>
                    <a:pt x="565" y="9"/>
                  </a:lnTo>
                  <a:lnTo>
                    <a:pt x="533" y="13"/>
                  </a:lnTo>
                  <a:lnTo>
                    <a:pt x="500" y="22"/>
                  </a:lnTo>
                  <a:lnTo>
                    <a:pt x="469" y="30"/>
                  </a:lnTo>
                  <a:lnTo>
                    <a:pt x="437" y="41"/>
                  </a:lnTo>
                  <a:lnTo>
                    <a:pt x="407" y="53"/>
                  </a:lnTo>
                  <a:lnTo>
                    <a:pt x="378" y="66"/>
                  </a:lnTo>
                  <a:lnTo>
                    <a:pt x="348" y="80"/>
                  </a:lnTo>
                  <a:lnTo>
                    <a:pt x="321" y="97"/>
                  </a:lnTo>
                  <a:lnTo>
                    <a:pt x="293" y="115"/>
                  </a:lnTo>
                  <a:lnTo>
                    <a:pt x="267" y="132"/>
                  </a:lnTo>
                  <a:lnTo>
                    <a:pt x="242" y="152"/>
                  </a:lnTo>
                  <a:lnTo>
                    <a:pt x="218" y="173"/>
                  </a:lnTo>
                  <a:lnTo>
                    <a:pt x="195" y="196"/>
                  </a:lnTo>
                  <a:lnTo>
                    <a:pt x="172" y="219"/>
                  </a:lnTo>
                  <a:lnTo>
                    <a:pt x="151" y="243"/>
                  </a:lnTo>
                  <a:lnTo>
                    <a:pt x="132" y="268"/>
                  </a:lnTo>
                  <a:lnTo>
                    <a:pt x="114" y="294"/>
                  </a:lnTo>
                  <a:lnTo>
                    <a:pt x="96" y="322"/>
                  </a:lnTo>
                  <a:lnTo>
                    <a:pt x="79" y="349"/>
                  </a:lnTo>
                  <a:lnTo>
                    <a:pt x="65" y="379"/>
                  </a:lnTo>
                  <a:lnTo>
                    <a:pt x="52" y="408"/>
                  </a:lnTo>
                  <a:lnTo>
                    <a:pt x="40" y="438"/>
                  </a:lnTo>
                  <a:lnTo>
                    <a:pt x="29" y="469"/>
                  </a:lnTo>
                  <a:lnTo>
                    <a:pt x="21" y="501"/>
                  </a:lnTo>
                  <a:lnTo>
                    <a:pt x="13" y="534"/>
                  </a:lnTo>
                  <a:lnTo>
                    <a:pt x="6" y="566"/>
                  </a:lnTo>
                  <a:lnTo>
                    <a:pt x="3" y="599"/>
                  </a:lnTo>
                  <a:lnTo>
                    <a:pt x="0" y="633"/>
                  </a:lnTo>
                  <a:lnTo>
                    <a:pt x="0" y="667"/>
                  </a:lnTo>
                  <a:lnTo>
                    <a:pt x="0" y="702"/>
                  </a:lnTo>
                  <a:lnTo>
                    <a:pt x="3" y="736"/>
                  </a:lnTo>
                  <a:lnTo>
                    <a:pt x="6" y="770"/>
                  </a:lnTo>
                  <a:lnTo>
                    <a:pt x="13" y="803"/>
                  </a:lnTo>
                  <a:lnTo>
                    <a:pt x="21" y="836"/>
                  </a:lnTo>
                  <a:lnTo>
                    <a:pt x="29" y="866"/>
                  </a:lnTo>
                  <a:lnTo>
                    <a:pt x="40" y="897"/>
                  </a:lnTo>
                  <a:lnTo>
                    <a:pt x="52" y="928"/>
                  </a:lnTo>
                  <a:lnTo>
                    <a:pt x="65" y="958"/>
                  </a:lnTo>
                  <a:lnTo>
                    <a:pt x="79" y="986"/>
                  </a:lnTo>
                  <a:lnTo>
                    <a:pt x="96" y="1013"/>
                  </a:lnTo>
                  <a:lnTo>
                    <a:pt x="114" y="1041"/>
                  </a:lnTo>
                  <a:lnTo>
                    <a:pt x="132" y="1067"/>
                  </a:lnTo>
                  <a:lnTo>
                    <a:pt x="151" y="1093"/>
                  </a:lnTo>
                  <a:lnTo>
                    <a:pt x="172" y="1116"/>
                  </a:lnTo>
                  <a:lnTo>
                    <a:pt x="195" y="1141"/>
                  </a:lnTo>
                  <a:lnTo>
                    <a:pt x="218" y="1162"/>
                  </a:lnTo>
                  <a:lnTo>
                    <a:pt x="242" y="1183"/>
                  </a:lnTo>
                  <a:lnTo>
                    <a:pt x="267" y="1203"/>
                  </a:lnTo>
                  <a:lnTo>
                    <a:pt x="293" y="1222"/>
                  </a:lnTo>
                  <a:lnTo>
                    <a:pt x="321" y="1238"/>
                  </a:lnTo>
                  <a:lnTo>
                    <a:pt x="348" y="1255"/>
                  </a:lnTo>
                  <a:lnTo>
                    <a:pt x="378" y="1269"/>
                  </a:lnTo>
                  <a:lnTo>
                    <a:pt x="407" y="1282"/>
                  </a:lnTo>
                  <a:lnTo>
                    <a:pt x="437" y="1295"/>
                  </a:lnTo>
                  <a:lnTo>
                    <a:pt x="469" y="1305"/>
                  </a:lnTo>
                  <a:lnTo>
                    <a:pt x="500" y="1315"/>
                  </a:lnTo>
                  <a:lnTo>
                    <a:pt x="533" y="1322"/>
                  </a:lnTo>
                  <a:lnTo>
                    <a:pt x="565" y="1328"/>
                  </a:lnTo>
                  <a:lnTo>
                    <a:pt x="598" y="1331"/>
                  </a:lnTo>
                  <a:lnTo>
                    <a:pt x="632" y="1335"/>
                  </a:lnTo>
                  <a:lnTo>
                    <a:pt x="667" y="1336"/>
                  </a:lnTo>
                  <a:lnTo>
                    <a:pt x="701" y="1335"/>
                  </a:lnTo>
                  <a:lnTo>
                    <a:pt x="735" y="1331"/>
                  </a:lnTo>
                  <a:lnTo>
                    <a:pt x="769" y="1328"/>
                  </a:lnTo>
                  <a:lnTo>
                    <a:pt x="802" y="1322"/>
                  </a:lnTo>
                  <a:lnTo>
                    <a:pt x="834" y="1315"/>
                  </a:lnTo>
                  <a:lnTo>
                    <a:pt x="865" y="1305"/>
                  </a:lnTo>
                  <a:lnTo>
                    <a:pt x="896" y="1295"/>
                  </a:lnTo>
                  <a:lnTo>
                    <a:pt x="927" y="1282"/>
                  </a:lnTo>
                  <a:lnTo>
                    <a:pt x="957" y="1269"/>
                  </a:lnTo>
                  <a:lnTo>
                    <a:pt x="985" y="1255"/>
                  </a:lnTo>
                  <a:lnTo>
                    <a:pt x="1014" y="1238"/>
                  </a:lnTo>
                  <a:lnTo>
                    <a:pt x="1040" y="1222"/>
                  </a:lnTo>
                  <a:lnTo>
                    <a:pt x="1066" y="1203"/>
                  </a:lnTo>
                  <a:lnTo>
                    <a:pt x="1092" y="1183"/>
                  </a:lnTo>
                  <a:lnTo>
                    <a:pt x="1117" y="1162"/>
                  </a:lnTo>
                  <a:lnTo>
                    <a:pt x="1139" y="1141"/>
                  </a:lnTo>
                  <a:lnTo>
                    <a:pt x="1161" y="1116"/>
                  </a:lnTo>
                  <a:lnTo>
                    <a:pt x="1182" y="1093"/>
                  </a:lnTo>
                  <a:lnTo>
                    <a:pt x="1201" y="1067"/>
                  </a:lnTo>
                  <a:lnTo>
                    <a:pt x="1221" y="1041"/>
                  </a:lnTo>
                  <a:lnTo>
                    <a:pt x="1239" y="1013"/>
                  </a:lnTo>
                  <a:lnTo>
                    <a:pt x="1254" y="986"/>
                  </a:lnTo>
                  <a:lnTo>
                    <a:pt x="1268" y="958"/>
                  </a:lnTo>
                  <a:lnTo>
                    <a:pt x="1283" y="928"/>
                  </a:lnTo>
                  <a:lnTo>
                    <a:pt x="1294" y="897"/>
                  </a:lnTo>
                  <a:lnTo>
                    <a:pt x="1304" y="866"/>
                  </a:lnTo>
                  <a:lnTo>
                    <a:pt x="1314" y="836"/>
                  </a:lnTo>
                  <a:lnTo>
                    <a:pt x="1320" y="803"/>
                  </a:lnTo>
                  <a:lnTo>
                    <a:pt x="1327" y="770"/>
                  </a:lnTo>
                  <a:lnTo>
                    <a:pt x="1332" y="736"/>
                  </a:lnTo>
                  <a:lnTo>
                    <a:pt x="1334" y="702"/>
                  </a:lnTo>
                  <a:lnTo>
                    <a:pt x="1335" y="667"/>
                  </a:lnTo>
                  <a:lnTo>
                    <a:pt x="1324" y="667"/>
                  </a:lnTo>
                  <a:lnTo>
                    <a:pt x="1324" y="633"/>
                  </a:lnTo>
                  <a:lnTo>
                    <a:pt x="1320" y="601"/>
                  </a:lnTo>
                  <a:lnTo>
                    <a:pt x="1317" y="568"/>
                  </a:lnTo>
                  <a:lnTo>
                    <a:pt x="1311" y="535"/>
                  </a:lnTo>
                  <a:lnTo>
                    <a:pt x="1304" y="504"/>
                  </a:lnTo>
                  <a:lnTo>
                    <a:pt x="1294" y="472"/>
                  </a:lnTo>
                  <a:lnTo>
                    <a:pt x="1285" y="442"/>
                  </a:lnTo>
                  <a:lnTo>
                    <a:pt x="1273" y="411"/>
                  </a:lnTo>
                  <a:lnTo>
                    <a:pt x="1260" y="382"/>
                  </a:lnTo>
                  <a:lnTo>
                    <a:pt x="1245" y="354"/>
                  </a:lnTo>
                  <a:lnTo>
                    <a:pt x="1229" y="327"/>
                  </a:lnTo>
                  <a:lnTo>
                    <a:pt x="1213" y="300"/>
                  </a:lnTo>
                  <a:lnTo>
                    <a:pt x="1193" y="274"/>
                  </a:lnTo>
                  <a:lnTo>
                    <a:pt x="1174" y="250"/>
                  </a:lnTo>
                  <a:lnTo>
                    <a:pt x="1154" y="225"/>
                  </a:lnTo>
                  <a:lnTo>
                    <a:pt x="1131" y="203"/>
                  </a:lnTo>
                  <a:lnTo>
                    <a:pt x="1108" y="181"/>
                  </a:lnTo>
                  <a:lnTo>
                    <a:pt x="1086" y="160"/>
                  </a:lnTo>
                  <a:lnTo>
                    <a:pt x="1061" y="141"/>
                  </a:lnTo>
                  <a:lnTo>
                    <a:pt x="1035" y="123"/>
                  </a:lnTo>
                  <a:lnTo>
                    <a:pt x="1007" y="106"/>
                  </a:lnTo>
                  <a:lnTo>
                    <a:pt x="980" y="90"/>
                  </a:lnTo>
                  <a:lnTo>
                    <a:pt x="952" y="75"/>
                  </a:lnTo>
                  <a:lnTo>
                    <a:pt x="923" y="62"/>
                  </a:lnTo>
                  <a:lnTo>
                    <a:pt x="893" y="51"/>
                  </a:lnTo>
                  <a:lnTo>
                    <a:pt x="862" y="40"/>
                  </a:lnTo>
                  <a:lnTo>
                    <a:pt x="831" y="31"/>
                  </a:lnTo>
                  <a:lnTo>
                    <a:pt x="800" y="23"/>
                  </a:lnTo>
                  <a:lnTo>
                    <a:pt x="768" y="18"/>
                  </a:lnTo>
                  <a:lnTo>
                    <a:pt x="735" y="13"/>
                  </a:lnTo>
                  <a:lnTo>
                    <a:pt x="701" y="12"/>
                  </a:lnTo>
                  <a:lnTo>
                    <a:pt x="667" y="10"/>
                  </a:lnTo>
                  <a:lnTo>
                    <a:pt x="634" y="12"/>
                  </a:lnTo>
                  <a:lnTo>
                    <a:pt x="600" y="13"/>
                  </a:lnTo>
                  <a:lnTo>
                    <a:pt x="567" y="18"/>
                  </a:lnTo>
                  <a:lnTo>
                    <a:pt x="534" y="23"/>
                  </a:lnTo>
                  <a:lnTo>
                    <a:pt x="503" y="31"/>
                  </a:lnTo>
                  <a:lnTo>
                    <a:pt x="471" y="40"/>
                  </a:lnTo>
                  <a:lnTo>
                    <a:pt x="441" y="51"/>
                  </a:lnTo>
                  <a:lnTo>
                    <a:pt x="410" y="62"/>
                  </a:lnTo>
                  <a:lnTo>
                    <a:pt x="381" y="75"/>
                  </a:lnTo>
                  <a:lnTo>
                    <a:pt x="353" y="90"/>
                  </a:lnTo>
                  <a:lnTo>
                    <a:pt x="326" y="106"/>
                  </a:lnTo>
                  <a:lnTo>
                    <a:pt x="300" y="123"/>
                  </a:lnTo>
                  <a:lnTo>
                    <a:pt x="273" y="141"/>
                  </a:lnTo>
                  <a:lnTo>
                    <a:pt x="249" y="160"/>
                  </a:lnTo>
                  <a:lnTo>
                    <a:pt x="225" y="181"/>
                  </a:lnTo>
                  <a:lnTo>
                    <a:pt x="202" y="203"/>
                  </a:lnTo>
                  <a:lnTo>
                    <a:pt x="181" y="225"/>
                  </a:lnTo>
                  <a:lnTo>
                    <a:pt x="159" y="250"/>
                  </a:lnTo>
                  <a:lnTo>
                    <a:pt x="140" y="274"/>
                  </a:lnTo>
                  <a:lnTo>
                    <a:pt x="122" y="300"/>
                  </a:lnTo>
                  <a:lnTo>
                    <a:pt x="104" y="327"/>
                  </a:lnTo>
                  <a:lnTo>
                    <a:pt x="89" y="354"/>
                  </a:lnTo>
                  <a:lnTo>
                    <a:pt x="75" y="382"/>
                  </a:lnTo>
                  <a:lnTo>
                    <a:pt x="61" y="411"/>
                  </a:lnTo>
                  <a:lnTo>
                    <a:pt x="50" y="442"/>
                  </a:lnTo>
                  <a:lnTo>
                    <a:pt x="39" y="472"/>
                  </a:lnTo>
                  <a:lnTo>
                    <a:pt x="30" y="504"/>
                  </a:lnTo>
                  <a:lnTo>
                    <a:pt x="22" y="535"/>
                  </a:lnTo>
                  <a:lnTo>
                    <a:pt x="17" y="568"/>
                  </a:lnTo>
                  <a:lnTo>
                    <a:pt x="13" y="601"/>
                  </a:lnTo>
                  <a:lnTo>
                    <a:pt x="11" y="633"/>
                  </a:lnTo>
                  <a:lnTo>
                    <a:pt x="9" y="667"/>
                  </a:lnTo>
                  <a:lnTo>
                    <a:pt x="11" y="702"/>
                  </a:lnTo>
                  <a:lnTo>
                    <a:pt x="13" y="734"/>
                  </a:lnTo>
                  <a:lnTo>
                    <a:pt x="17" y="769"/>
                  </a:lnTo>
                  <a:lnTo>
                    <a:pt x="22" y="800"/>
                  </a:lnTo>
                  <a:lnTo>
                    <a:pt x="30" y="832"/>
                  </a:lnTo>
                  <a:lnTo>
                    <a:pt x="39" y="863"/>
                  </a:lnTo>
                  <a:lnTo>
                    <a:pt x="50" y="894"/>
                  </a:lnTo>
                  <a:lnTo>
                    <a:pt x="61" y="924"/>
                  </a:lnTo>
                  <a:lnTo>
                    <a:pt x="75" y="953"/>
                  </a:lnTo>
                  <a:lnTo>
                    <a:pt x="89" y="981"/>
                  </a:lnTo>
                  <a:lnTo>
                    <a:pt x="104" y="1008"/>
                  </a:lnTo>
                  <a:lnTo>
                    <a:pt x="122" y="1036"/>
                  </a:lnTo>
                  <a:lnTo>
                    <a:pt x="140" y="1061"/>
                  </a:lnTo>
                  <a:lnTo>
                    <a:pt x="159" y="1087"/>
                  </a:lnTo>
                  <a:lnTo>
                    <a:pt x="181" y="1110"/>
                  </a:lnTo>
                  <a:lnTo>
                    <a:pt x="202" y="1132"/>
                  </a:lnTo>
                  <a:lnTo>
                    <a:pt x="225" y="1155"/>
                  </a:lnTo>
                  <a:lnTo>
                    <a:pt x="249" y="1175"/>
                  </a:lnTo>
                  <a:lnTo>
                    <a:pt x="273" y="1194"/>
                  </a:lnTo>
                  <a:lnTo>
                    <a:pt x="300" y="1212"/>
                  </a:lnTo>
                  <a:lnTo>
                    <a:pt x="326" y="1230"/>
                  </a:lnTo>
                  <a:lnTo>
                    <a:pt x="353" y="1247"/>
                  </a:lnTo>
                  <a:lnTo>
                    <a:pt x="381" y="1260"/>
                  </a:lnTo>
                  <a:lnTo>
                    <a:pt x="410" y="1274"/>
                  </a:lnTo>
                  <a:lnTo>
                    <a:pt x="441" y="1286"/>
                  </a:lnTo>
                  <a:lnTo>
                    <a:pt x="471" y="1295"/>
                  </a:lnTo>
                  <a:lnTo>
                    <a:pt x="503" y="1305"/>
                  </a:lnTo>
                  <a:lnTo>
                    <a:pt x="534" y="1312"/>
                  </a:lnTo>
                  <a:lnTo>
                    <a:pt x="567" y="1318"/>
                  </a:lnTo>
                  <a:lnTo>
                    <a:pt x="600" y="1322"/>
                  </a:lnTo>
                  <a:lnTo>
                    <a:pt x="634" y="1325"/>
                  </a:lnTo>
                  <a:lnTo>
                    <a:pt x="667" y="1325"/>
                  </a:lnTo>
                  <a:lnTo>
                    <a:pt x="701" y="1325"/>
                  </a:lnTo>
                  <a:lnTo>
                    <a:pt x="735" y="1322"/>
                  </a:lnTo>
                  <a:lnTo>
                    <a:pt x="768" y="1318"/>
                  </a:lnTo>
                  <a:lnTo>
                    <a:pt x="800" y="1312"/>
                  </a:lnTo>
                  <a:lnTo>
                    <a:pt x="831" y="1305"/>
                  </a:lnTo>
                  <a:lnTo>
                    <a:pt x="862" y="1295"/>
                  </a:lnTo>
                  <a:lnTo>
                    <a:pt x="893" y="1286"/>
                  </a:lnTo>
                  <a:lnTo>
                    <a:pt x="923" y="1274"/>
                  </a:lnTo>
                  <a:lnTo>
                    <a:pt x="952" y="1260"/>
                  </a:lnTo>
                  <a:lnTo>
                    <a:pt x="980" y="1247"/>
                  </a:lnTo>
                  <a:lnTo>
                    <a:pt x="1007" y="1230"/>
                  </a:lnTo>
                  <a:lnTo>
                    <a:pt x="1035" y="1212"/>
                  </a:lnTo>
                  <a:lnTo>
                    <a:pt x="1061" y="1194"/>
                  </a:lnTo>
                  <a:lnTo>
                    <a:pt x="1086" y="1175"/>
                  </a:lnTo>
                  <a:lnTo>
                    <a:pt x="1108" y="1155"/>
                  </a:lnTo>
                  <a:lnTo>
                    <a:pt x="1131" y="1132"/>
                  </a:lnTo>
                  <a:lnTo>
                    <a:pt x="1154" y="1110"/>
                  </a:lnTo>
                  <a:lnTo>
                    <a:pt x="1174" y="1087"/>
                  </a:lnTo>
                  <a:lnTo>
                    <a:pt x="1193" y="1061"/>
                  </a:lnTo>
                  <a:lnTo>
                    <a:pt x="1213" y="1036"/>
                  </a:lnTo>
                  <a:lnTo>
                    <a:pt x="1229" y="1008"/>
                  </a:lnTo>
                  <a:lnTo>
                    <a:pt x="1245" y="981"/>
                  </a:lnTo>
                  <a:lnTo>
                    <a:pt x="1260" y="953"/>
                  </a:lnTo>
                  <a:lnTo>
                    <a:pt x="1273" y="924"/>
                  </a:lnTo>
                  <a:lnTo>
                    <a:pt x="1285" y="894"/>
                  </a:lnTo>
                  <a:lnTo>
                    <a:pt x="1294" y="863"/>
                  </a:lnTo>
                  <a:lnTo>
                    <a:pt x="1304" y="832"/>
                  </a:lnTo>
                  <a:lnTo>
                    <a:pt x="1311" y="800"/>
                  </a:lnTo>
                  <a:lnTo>
                    <a:pt x="1317" y="769"/>
                  </a:lnTo>
                  <a:lnTo>
                    <a:pt x="1320" y="734"/>
                  </a:lnTo>
                  <a:lnTo>
                    <a:pt x="1324" y="702"/>
                  </a:lnTo>
                  <a:lnTo>
                    <a:pt x="1324" y="667"/>
                  </a:lnTo>
                  <a:lnTo>
                    <a:pt x="1335" y="667"/>
                  </a:lnTo>
                  <a:close/>
                </a:path>
              </a:pathLst>
            </a:custGeom>
            <a:solidFill>
              <a:srgbClr val="7FCBFF"/>
            </a:solidFill>
            <a:ln w="9525">
              <a:noFill/>
              <a:round/>
              <a:headEnd/>
              <a:tailEnd/>
            </a:ln>
          </p:spPr>
          <p:txBody>
            <a:bodyPr/>
            <a:lstStyle/>
            <a:p>
              <a:endParaRPr lang="en-US"/>
            </a:p>
          </p:txBody>
        </p:sp>
        <p:sp>
          <p:nvSpPr>
            <p:cNvPr id="50261" name="Freeform 85"/>
            <p:cNvSpPr>
              <a:spLocks/>
            </p:cNvSpPr>
            <p:nvPr/>
          </p:nvSpPr>
          <p:spPr bwMode="auto">
            <a:xfrm>
              <a:off x="2925236" y="2197078"/>
              <a:ext cx="1871133" cy="2103438"/>
            </a:xfrm>
            <a:custGeom>
              <a:avLst/>
              <a:gdLst>
                <a:gd name="T0" fmla="*/ 2147483647 w 1326"/>
                <a:gd name="T1" fmla="*/ 2147483647 h 1325"/>
                <a:gd name="T2" fmla="*/ 2147483647 w 1326"/>
                <a:gd name="T3" fmla="*/ 2147483647 h 1325"/>
                <a:gd name="T4" fmla="*/ 2147483647 w 1326"/>
                <a:gd name="T5" fmla="*/ 2147483647 h 1325"/>
                <a:gd name="T6" fmla="*/ 2147483647 w 1326"/>
                <a:gd name="T7" fmla="*/ 2147483647 h 1325"/>
                <a:gd name="T8" fmla="*/ 2147483647 w 1326"/>
                <a:gd name="T9" fmla="*/ 2147483647 h 1325"/>
                <a:gd name="T10" fmla="*/ 2147483647 w 1326"/>
                <a:gd name="T11" fmla="*/ 2147483647 h 1325"/>
                <a:gd name="T12" fmla="*/ 2147483647 w 1326"/>
                <a:gd name="T13" fmla="*/ 2147483647 h 1325"/>
                <a:gd name="T14" fmla="*/ 2147483647 w 1326"/>
                <a:gd name="T15" fmla="*/ 2147483647 h 1325"/>
                <a:gd name="T16" fmla="*/ 2147483647 w 1326"/>
                <a:gd name="T17" fmla="*/ 2147483647 h 1325"/>
                <a:gd name="T18" fmla="*/ 2147483647 w 1326"/>
                <a:gd name="T19" fmla="*/ 2147483647 h 1325"/>
                <a:gd name="T20" fmla="*/ 2147483647 w 1326"/>
                <a:gd name="T21" fmla="*/ 2147483647 h 1325"/>
                <a:gd name="T22" fmla="*/ 2147483647 w 1326"/>
                <a:gd name="T23" fmla="*/ 2147483647 h 1325"/>
                <a:gd name="T24" fmla="*/ 0 w 1326"/>
                <a:gd name="T25" fmla="*/ 2147483647 h 1325"/>
                <a:gd name="T26" fmla="*/ 2147483647 w 1326"/>
                <a:gd name="T27" fmla="*/ 2147483647 h 1325"/>
                <a:gd name="T28" fmla="*/ 2147483647 w 1326"/>
                <a:gd name="T29" fmla="*/ 2147483647 h 1325"/>
                <a:gd name="T30" fmla="*/ 2147483647 w 1326"/>
                <a:gd name="T31" fmla="*/ 2147483647 h 1325"/>
                <a:gd name="T32" fmla="*/ 2147483647 w 1326"/>
                <a:gd name="T33" fmla="*/ 2147483647 h 1325"/>
                <a:gd name="T34" fmla="*/ 2147483647 w 1326"/>
                <a:gd name="T35" fmla="*/ 2147483647 h 1325"/>
                <a:gd name="T36" fmla="*/ 2147483647 w 1326"/>
                <a:gd name="T37" fmla="*/ 2147483647 h 1325"/>
                <a:gd name="T38" fmla="*/ 2147483647 w 1326"/>
                <a:gd name="T39" fmla="*/ 2147483647 h 1325"/>
                <a:gd name="T40" fmla="*/ 2147483647 w 1326"/>
                <a:gd name="T41" fmla="*/ 2147483647 h 1325"/>
                <a:gd name="T42" fmla="*/ 2147483647 w 1326"/>
                <a:gd name="T43" fmla="*/ 2147483647 h 1325"/>
                <a:gd name="T44" fmla="*/ 2147483647 w 1326"/>
                <a:gd name="T45" fmla="*/ 2147483647 h 1325"/>
                <a:gd name="T46" fmla="*/ 2147483647 w 1326"/>
                <a:gd name="T47" fmla="*/ 2147483647 h 1325"/>
                <a:gd name="T48" fmla="*/ 2147483647 w 1326"/>
                <a:gd name="T49" fmla="*/ 2147483647 h 1325"/>
                <a:gd name="T50" fmla="*/ 2147483647 w 1326"/>
                <a:gd name="T51" fmla="*/ 2147483647 h 1325"/>
                <a:gd name="T52" fmla="*/ 2147483647 w 1326"/>
                <a:gd name="T53" fmla="*/ 2147483647 h 1325"/>
                <a:gd name="T54" fmla="*/ 2147483647 w 1326"/>
                <a:gd name="T55" fmla="*/ 2147483647 h 1325"/>
                <a:gd name="T56" fmla="*/ 2147483647 w 1326"/>
                <a:gd name="T57" fmla="*/ 2147483647 h 1325"/>
                <a:gd name="T58" fmla="*/ 2147483647 w 1326"/>
                <a:gd name="T59" fmla="*/ 2147483647 h 1325"/>
                <a:gd name="T60" fmla="*/ 2147483647 w 1326"/>
                <a:gd name="T61" fmla="*/ 2147483647 h 1325"/>
                <a:gd name="T62" fmla="*/ 2147483647 w 1326"/>
                <a:gd name="T63" fmla="*/ 2147483647 h 1325"/>
                <a:gd name="T64" fmla="*/ 2147483647 w 1326"/>
                <a:gd name="T65" fmla="*/ 2147483647 h 1325"/>
                <a:gd name="T66" fmla="*/ 2147483647 w 1326"/>
                <a:gd name="T67" fmla="*/ 2147483647 h 1325"/>
                <a:gd name="T68" fmla="*/ 2147483647 w 1326"/>
                <a:gd name="T69" fmla="*/ 2147483647 h 1325"/>
                <a:gd name="T70" fmla="*/ 2147483647 w 1326"/>
                <a:gd name="T71" fmla="*/ 2147483647 h 1325"/>
                <a:gd name="T72" fmla="*/ 2147483647 w 1326"/>
                <a:gd name="T73" fmla="*/ 2147483647 h 1325"/>
                <a:gd name="T74" fmla="*/ 2147483647 w 1326"/>
                <a:gd name="T75" fmla="*/ 2147483647 h 1325"/>
                <a:gd name="T76" fmla="*/ 2147483647 w 1326"/>
                <a:gd name="T77" fmla="*/ 2147483647 h 1325"/>
                <a:gd name="T78" fmla="*/ 2147483647 w 1326"/>
                <a:gd name="T79" fmla="*/ 2147483647 h 1325"/>
                <a:gd name="T80" fmla="*/ 2147483647 w 1326"/>
                <a:gd name="T81" fmla="*/ 2147483647 h 1325"/>
                <a:gd name="T82" fmla="*/ 2147483647 w 1326"/>
                <a:gd name="T83" fmla="*/ 2147483647 h 1325"/>
                <a:gd name="T84" fmla="*/ 2147483647 w 1326"/>
                <a:gd name="T85" fmla="*/ 2147483647 h 1325"/>
                <a:gd name="T86" fmla="*/ 2147483647 w 1326"/>
                <a:gd name="T87" fmla="*/ 2147483647 h 1325"/>
                <a:gd name="T88" fmla="*/ 2147483647 w 1326"/>
                <a:gd name="T89" fmla="*/ 2147483647 h 1325"/>
                <a:gd name="T90" fmla="*/ 2147483647 w 1326"/>
                <a:gd name="T91" fmla="*/ 2147483647 h 1325"/>
                <a:gd name="T92" fmla="*/ 2147483647 w 1326"/>
                <a:gd name="T93" fmla="*/ 2147483647 h 1325"/>
                <a:gd name="T94" fmla="*/ 2147483647 w 1326"/>
                <a:gd name="T95" fmla="*/ 2147483647 h 1325"/>
                <a:gd name="T96" fmla="*/ 2147483647 w 1326"/>
                <a:gd name="T97" fmla="*/ 2147483647 h 1325"/>
                <a:gd name="T98" fmla="*/ 2147483647 w 1326"/>
                <a:gd name="T99" fmla="*/ 2147483647 h 1325"/>
                <a:gd name="T100" fmla="*/ 2147483647 w 1326"/>
                <a:gd name="T101" fmla="*/ 2147483647 h 132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26"/>
                <a:gd name="T154" fmla="*/ 0 h 1325"/>
                <a:gd name="T155" fmla="*/ 1326 w 1326"/>
                <a:gd name="T156" fmla="*/ 1325 h 132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26" h="1325">
                  <a:moveTo>
                    <a:pt x="1326" y="662"/>
                  </a:moveTo>
                  <a:lnTo>
                    <a:pt x="1325" y="628"/>
                  </a:lnTo>
                  <a:lnTo>
                    <a:pt x="1323" y="596"/>
                  </a:lnTo>
                  <a:lnTo>
                    <a:pt x="1318" y="561"/>
                  </a:lnTo>
                  <a:lnTo>
                    <a:pt x="1312" y="529"/>
                  </a:lnTo>
                  <a:lnTo>
                    <a:pt x="1305" y="498"/>
                  </a:lnTo>
                  <a:lnTo>
                    <a:pt x="1295" y="465"/>
                  </a:lnTo>
                  <a:lnTo>
                    <a:pt x="1285" y="436"/>
                  </a:lnTo>
                  <a:lnTo>
                    <a:pt x="1274" y="405"/>
                  </a:lnTo>
                  <a:lnTo>
                    <a:pt x="1261" y="375"/>
                  </a:lnTo>
                  <a:lnTo>
                    <a:pt x="1246" y="348"/>
                  </a:lnTo>
                  <a:lnTo>
                    <a:pt x="1230" y="320"/>
                  </a:lnTo>
                  <a:lnTo>
                    <a:pt x="1212" y="292"/>
                  </a:lnTo>
                  <a:lnTo>
                    <a:pt x="1194" y="266"/>
                  </a:lnTo>
                  <a:lnTo>
                    <a:pt x="1175" y="242"/>
                  </a:lnTo>
                  <a:lnTo>
                    <a:pt x="1153" y="217"/>
                  </a:lnTo>
                  <a:lnTo>
                    <a:pt x="1132" y="194"/>
                  </a:lnTo>
                  <a:lnTo>
                    <a:pt x="1108" y="173"/>
                  </a:lnTo>
                  <a:lnTo>
                    <a:pt x="1085" y="152"/>
                  </a:lnTo>
                  <a:lnTo>
                    <a:pt x="1059" y="132"/>
                  </a:lnTo>
                  <a:lnTo>
                    <a:pt x="1033" y="113"/>
                  </a:lnTo>
                  <a:lnTo>
                    <a:pt x="1007" y="97"/>
                  </a:lnTo>
                  <a:lnTo>
                    <a:pt x="979" y="80"/>
                  </a:lnTo>
                  <a:lnTo>
                    <a:pt x="950" y="66"/>
                  </a:lnTo>
                  <a:lnTo>
                    <a:pt x="920" y="52"/>
                  </a:lnTo>
                  <a:lnTo>
                    <a:pt x="891" y="41"/>
                  </a:lnTo>
                  <a:lnTo>
                    <a:pt x="860" y="30"/>
                  </a:lnTo>
                  <a:lnTo>
                    <a:pt x="829" y="21"/>
                  </a:lnTo>
                  <a:lnTo>
                    <a:pt x="796" y="13"/>
                  </a:lnTo>
                  <a:lnTo>
                    <a:pt x="764" y="8"/>
                  </a:lnTo>
                  <a:lnTo>
                    <a:pt x="731" y="4"/>
                  </a:lnTo>
                  <a:lnTo>
                    <a:pt x="697" y="2"/>
                  </a:lnTo>
                  <a:lnTo>
                    <a:pt x="663" y="0"/>
                  </a:lnTo>
                  <a:lnTo>
                    <a:pt x="628" y="2"/>
                  </a:lnTo>
                  <a:lnTo>
                    <a:pt x="596" y="4"/>
                  </a:lnTo>
                  <a:lnTo>
                    <a:pt x="561" y="8"/>
                  </a:lnTo>
                  <a:lnTo>
                    <a:pt x="529" y="13"/>
                  </a:lnTo>
                  <a:lnTo>
                    <a:pt x="498" y="21"/>
                  </a:lnTo>
                  <a:lnTo>
                    <a:pt x="465" y="30"/>
                  </a:lnTo>
                  <a:lnTo>
                    <a:pt x="436" y="41"/>
                  </a:lnTo>
                  <a:lnTo>
                    <a:pt x="405" y="52"/>
                  </a:lnTo>
                  <a:lnTo>
                    <a:pt x="375" y="66"/>
                  </a:lnTo>
                  <a:lnTo>
                    <a:pt x="348" y="80"/>
                  </a:lnTo>
                  <a:lnTo>
                    <a:pt x="320" y="97"/>
                  </a:lnTo>
                  <a:lnTo>
                    <a:pt x="292" y="113"/>
                  </a:lnTo>
                  <a:lnTo>
                    <a:pt x="266" y="132"/>
                  </a:lnTo>
                  <a:lnTo>
                    <a:pt x="242" y="152"/>
                  </a:lnTo>
                  <a:lnTo>
                    <a:pt x="217" y="173"/>
                  </a:lnTo>
                  <a:lnTo>
                    <a:pt x="194" y="194"/>
                  </a:lnTo>
                  <a:lnTo>
                    <a:pt x="172" y="217"/>
                  </a:lnTo>
                  <a:lnTo>
                    <a:pt x="152" y="242"/>
                  </a:lnTo>
                  <a:lnTo>
                    <a:pt x="132" y="266"/>
                  </a:lnTo>
                  <a:lnTo>
                    <a:pt x="113" y="292"/>
                  </a:lnTo>
                  <a:lnTo>
                    <a:pt x="97" y="320"/>
                  </a:lnTo>
                  <a:lnTo>
                    <a:pt x="80" y="348"/>
                  </a:lnTo>
                  <a:lnTo>
                    <a:pt x="66" y="375"/>
                  </a:lnTo>
                  <a:lnTo>
                    <a:pt x="53" y="405"/>
                  </a:lnTo>
                  <a:lnTo>
                    <a:pt x="41" y="436"/>
                  </a:lnTo>
                  <a:lnTo>
                    <a:pt x="30" y="465"/>
                  </a:lnTo>
                  <a:lnTo>
                    <a:pt x="22" y="498"/>
                  </a:lnTo>
                  <a:lnTo>
                    <a:pt x="13" y="529"/>
                  </a:lnTo>
                  <a:lnTo>
                    <a:pt x="9" y="561"/>
                  </a:lnTo>
                  <a:lnTo>
                    <a:pt x="4" y="596"/>
                  </a:lnTo>
                  <a:lnTo>
                    <a:pt x="0" y="628"/>
                  </a:lnTo>
                  <a:lnTo>
                    <a:pt x="0" y="662"/>
                  </a:lnTo>
                  <a:lnTo>
                    <a:pt x="0" y="697"/>
                  </a:lnTo>
                  <a:lnTo>
                    <a:pt x="4" y="731"/>
                  </a:lnTo>
                  <a:lnTo>
                    <a:pt x="9" y="764"/>
                  </a:lnTo>
                  <a:lnTo>
                    <a:pt x="13" y="796"/>
                  </a:lnTo>
                  <a:lnTo>
                    <a:pt x="22" y="829"/>
                  </a:lnTo>
                  <a:lnTo>
                    <a:pt x="30" y="860"/>
                  </a:lnTo>
                  <a:lnTo>
                    <a:pt x="41" y="891"/>
                  </a:lnTo>
                  <a:lnTo>
                    <a:pt x="53" y="920"/>
                  </a:lnTo>
                  <a:lnTo>
                    <a:pt x="66" y="950"/>
                  </a:lnTo>
                  <a:lnTo>
                    <a:pt x="80" y="979"/>
                  </a:lnTo>
                  <a:lnTo>
                    <a:pt x="97" y="1007"/>
                  </a:lnTo>
                  <a:lnTo>
                    <a:pt x="113" y="1033"/>
                  </a:lnTo>
                  <a:lnTo>
                    <a:pt x="132" y="1059"/>
                  </a:lnTo>
                  <a:lnTo>
                    <a:pt x="152" y="1085"/>
                  </a:lnTo>
                  <a:lnTo>
                    <a:pt x="172" y="1108"/>
                  </a:lnTo>
                  <a:lnTo>
                    <a:pt x="194" y="1131"/>
                  </a:lnTo>
                  <a:lnTo>
                    <a:pt x="217" y="1153"/>
                  </a:lnTo>
                  <a:lnTo>
                    <a:pt x="242" y="1175"/>
                  </a:lnTo>
                  <a:lnTo>
                    <a:pt x="266" y="1194"/>
                  </a:lnTo>
                  <a:lnTo>
                    <a:pt x="292" y="1212"/>
                  </a:lnTo>
                  <a:lnTo>
                    <a:pt x="320" y="1230"/>
                  </a:lnTo>
                  <a:lnTo>
                    <a:pt x="348" y="1245"/>
                  </a:lnTo>
                  <a:lnTo>
                    <a:pt x="375" y="1259"/>
                  </a:lnTo>
                  <a:lnTo>
                    <a:pt x="405" y="1273"/>
                  </a:lnTo>
                  <a:lnTo>
                    <a:pt x="436" y="1286"/>
                  </a:lnTo>
                  <a:lnTo>
                    <a:pt x="465" y="1295"/>
                  </a:lnTo>
                  <a:lnTo>
                    <a:pt x="498" y="1305"/>
                  </a:lnTo>
                  <a:lnTo>
                    <a:pt x="529" y="1312"/>
                  </a:lnTo>
                  <a:lnTo>
                    <a:pt x="561" y="1318"/>
                  </a:lnTo>
                  <a:lnTo>
                    <a:pt x="596" y="1321"/>
                  </a:lnTo>
                  <a:lnTo>
                    <a:pt x="628" y="1325"/>
                  </a:lnTo>
                  <a:lnTo>
                    <a:pt x="663" y="1325"/>
                  </a:lnTo>
                  <a:lnTo>
                    <a:pt x="697" y="1325"/>
                  </a:lnTo>
                  <a:lnTo>
                    <a:pt x="731" y="1321"/>
                  </a:lnTo>
                  <a:lnTo>
                    <a:pt x="764" y="1318"/>
                  </a:lnTo>
                  <a:lnTo>
                    <a:pt x="796" y="1312"/>
                  </a:lnTo>
                  <a:lnTo>
                    <a:pt x="829" y="1305"/>
                  </a:lnTo>
                  <a:lnTo>
                    <a:pt x="860" y="1295"/>
                  </a:lnTo>
                  <a:lnTo>
                    <a:pt x="891" y="1286"/>
                  </a:lnTo>
                  <a:lnTo>
                    <a:pt x="920" y="1273"/>
                  </a:lnTo>
                  <a:lnTo>
                    <a:pt x="950" y="1259"/>
                  </a:lnTo>
                  <a:lnTo>
                    <a:pt x="979" y="1245"/>
                  </a:lnTo>
                  <a:lnTo>
                    <a:pt x="1007" y="1230"/>
                  </a:lnTo>
                  <a:lnTo>
                    <a:pt x="1033" y="1212"/>
                  </a:lnTo>
                  <a:lnTo>
                    <a:pt x="1059" y="1194"/>
                  </a:lnTo>
                  <a:lnTo>
                    <a:pt x="1085" y="1175"/>
                  </a:lnTo>
                  <a:lnTo>
                    <a:pt x="1108" y="1153"/>
                  </a:lnTo>
                  <a:lnTo>
                    <a:pt x="1132" y="1131"/>
                  </a:lnTo>
                  <a:lnTo>
                    <a:pt x="1153" y="1108"/>
                  </a:lnTo>
                  <a:lnTo>
                    <a:pt x="1175" y="1085"/>
                  </a:lnTo>
                  <a:lnTo>
                    <a:pt x="1194" y="1059"/>
                  </a:lnTo>
                  <a:lnTo>
                    <a:pt x="1212" y="1033"/>
                  </a:lnTo>
                  <a:lnTo>
                    <a:pt x="1230" y="1007"/>
                  </a:lnTo>
                  <a:lnTo>
                    <a:pt x="1246" y="979"/>
                  </a:lnTo>
                  <a:lnTo>
                    <a:pt x="1261" y="950"/>
                  </a:lnTo>
                  <a:lnTo>
                    <a:pt x="1274" y="920"/>
                  </a:lnTo>
                  <a:lnTo>
                    <a:pt x="1285" y="891"/>
                  </a:lnTo>
                  <a:lnTo>
                    <a:pt x="1295" y="860"/>
                  </a:lnTo>
                  <a:lnTo>
                    <a:pt x="1305" y="829"/>
                  </a:lnTo>
                  <a:lnTo>
                    <a:pt x="1312" y="796"/>
                  </a:lnTo>
                  <a:lnTo>
                    <a:pt x="1318" y="764"/>
                  </a:lnTo>
                  <a:lnTo>
                    <a:pt x="1323" y="731"/>
                  </a:lnTo>
                  <a:lnTo>
                    <a:pt x="1325" y="697"/>
                  </a:lnTo>
                  <a:lnTo>
                    <a:pt x="1326" y="662"/>
                  </a:lnTo>
                  <a:lnTo>
                    <a:pt x="1315" y="662"/>
                  </a:lnTo>
                  <a:lnTo>
                    <a:pt x="1315" y="630"/>
                  </a:lnTo>
                  <a:lnTo>
                    <a:pt x="1312" y="596"/>
                  </a:lnTo>
                  <a:lnTo>
                    <a:pt x="1308" y="563"/>
                  </a:lnTo>
                  <a:lnTo>
                    <a:pt x="1302" y="532"/>
                  </a:lnTo>
                  <a:lnTo>
                    <a:pt x="1295" y="499"/>
                  </a:lnTo>
                  <a:lnTo>
                    <a:pt x="1285" y="468"/>
                  </a:lnTo>
                  <a:lnTo>
                    <a:pt x="1276" y="439"/>
                  </a:lnTo>
                  <a:lnTo>
                    <a:pt x="1264" y="410"/>
                  </a:lnTo>
                  <a:lnTo>
                    <a:pt x="1251" y="380"/>
                  </a:lnTo>
                  <a:lnTo>
                    <a:pt x="1237" y="353"/>
                  </a:lnTo>
                  <a:lnTo>
                    <a:pt x="1220" y="325"/>
                  </a:lnTo>
                  <a:lnTo>
                    <a:pt x="1204" y="299"/>
                  </a:lnTo>
                  <a:lnTo>
                    <a:pt x="1186" y="273"/>
                  </a:lnTo>
                  <a:lnTo>
                    <a:pt x="1166" y="248"/>
                  </a:lnTo>
                  <a:lnTo>
                    <a:pt x="1145" y="224"/>
                  </a:lnTo>
                  <a:lnTo>
                    <a:pt x="1124" y="201"/>
                  </a:lnTo>
                  <a:lnTo>
                    <a:pt x="1101" y="180"/>
                  </a:lnTo>
                  <a:lnTo>
                    <a:pt x="1078" y="160"/>
                  </a:lnTo>
                  <a:lnTo>
                    <a:pt x="1054" y="141"/>
                  </a:lnTo>
                  <a:lnTo>
                    <a:pt x="1028" y="123"/>
                  </a:lnTo>
                  <a:lnTo>
                    <a:pt x="1002" y="105"/>
                  </a:lnTo>
                  <a:lnTo>
                    <a:pt x="974" y="90"/>
                  </a:lnTo>
                  <a:lnTo>
                    <a:pt x="946" y="75"/>
                  </a:lnTo>
                  <a:lnTo>
                    <a:pt x="917" y="62"/>
                  </a:lnTo>
                  <a:lnTo>
                    <a:pt x="888" y="51"/>
                  </a:lnTo>
                  <a:lnTo>
                    <a:pt x="857" y="39"/>
                  </a:lnTo>
                  <a:lnTo>
                    <a:pt x="826" y="31"/>
                  </a:lnTo>
                  <a:lnTo>
                    <a:pt x="795" y="25"/>
                  </a:lnTo>
                  <a:lnTo>
                    <a:pt x="762" y="18"/>
                  </a:lnTo>
                  <a:lnTo>
                    <a:pt x="729" y="13"/>
                  </a:lnTo>
                  <a:lnTo>
                    <a:pt x="697" y="12"/>
                  </a:lnTo>
                  <a:lnTo>
                    <a:pt x="663" y="10"/>
                  </a:lnTo>
                  <a:lnTo>
                    <a:pt x="630" y="12"/>
                  </a:lnTo>
                  <a:lnTo>
                    <a:pt x="596" y="13"/>
                  </a:lnTo>
                  <a:lnTo>
                    <a:pt x="563" y="18"/>
                  </a:lnTo>
                  <a:lnTo>
                    <a:pt x="532" y="25"/>
                  </a:lnTo>
                  <a:lnTo>
                    <a:pt x="499" y="31"/>
                  </a:lnTo>
                  <a:lnTo>
                    <a:pt x="468" y="39"/>
                  </a:lnTo>
                  <a:lnTo>
                    <a:pt x="439" y="51"/>
                  </a:lnTo>
                  <a:lnTo>
                    <a:pt x="410" y="62"/>
                  </a:lnTo>
                  <a:lnTo>
                    <a:pt x="380" y="75"/>
                  </a:lnTo>
                  <a:lnTo>
                    <a:pt x="353" y="90"/>
                  </a:lnTo>
                  <a:lnTo>
                    <a:pt x="325" y="105"/>
                  </a:lnTo>
                  <a:lnTo>
                    <a:pt x="299" y="123"/>
                  </a:lnTo>
                  <a:lnTo>
                    <a:pt x="273" y="141"/>
                  </a:lnTo>
                  <a:lnTo>
                    <a:pt x="248" y="160"/>
                  </a:lnTo>
                  <a:lnTo>
                    <a:pt x="224" y="180"/>
                  </a:lnTo>
                  <a:lnTo>
                    <a:pt x="201" y="201"/>
                  </a:lnTo>
                  <a:lnTo>
                    <a:pt x="180" y="224"/>
                  </a:lnTo>
                  <a:lnTo>
                    <a:pt x="160" y="248"/>
                  </a:lnTo>
                  <a:lnTo>
                    <a:pt x="141" y="273"/>
                  </a:lnTo>
                  <a:lnTo>
                    <a:pt x="123" y="299"/>
                  </a:lnTo>
                  <a:lnTo>
                    <a:pt x="105" y="325"/>
                  </a:lnTo>
                  <a:lnTo>
                    <a:pt x="90" y="353"/>
                  </a:lnTo>
                  <a:lnTo>
                    <a:pt x="75" y="380"/>
                  </a:lnTo>
                  <a:lnTo>
                    <a:pt x="62" y="410"/>
                  </a:lnTo>
                  <a:lnTo>
                    <a:pt x="51" y="439"/>
                  </a:lnTo>
                  <a:lnTo>
                    <a:pt x="40" y="468"/>
                  </a:lnTo>
                  <a:lnTo>
                    <a:pt x="31" y="499"/>
                  </a:lnTo>
                  <a:lnTo>
                    <a:pt x="23" y="532"/>
                  </a:lnTo>
                  <a:lnTo>
                    <a:pt x="18" y="563"/>
                  </a:lnTo>
                  <a:lnTo>
                    <a:pt x="13" y="596"/>
                  </a:lnTo>
                  <a:lnTo>
                    <a:pt x="12" y="630"/>
                  </a:lnTo>
                  <a:lnTo>
                    <a:pt x="10" y="662"/>
                  </a:lnTo>
                  <a:lnTo>
                    <a:pt x="12" y="697"/>
                  </a:lnTo>
                  <a:lnTo>
                    <a:pt x="13" y="729"/>
                  </a:lnTo>
                  <a:lnTo>
                    <a:pt x="18" y="762"/>
                  </a:lnTo>
                  <a:lnTo>
                    <a:pt x="23" y="795"/>
                  </a:lnTo>
                  <a:lnTo>
                    <a:pt x="31" y="826"/>
                  </a:lnTo>
                  <a:lnTo>
                    <a:pt x="40" y="857"/>
                  </a:lnTo>
                  <a:lnTo>
                    <a:pt x="51" y="888"/>
                  </a:lnTo>
                  <a:lnTo>
                    <a:pt x="62" y="917"/>
                  </a:lnTo>
                  <a:lnTo>
                    <a:pt x="75" y="946"/>
                  </a:lnTo>
                  <a:lnTo>
                    <a:pt x="90" y="974"/>
                  </a:lnTo>
                  <a:lnTo>
                    <a:pt x="105" y="1002"/>
                  </a:lnTo>
                  <a:lnTo>
                    <a:pt x="123" y="1028"/>
                  </a:lnTo>
                  <a:lnTo>
                    <a:pt x="141" y="1052"/>
                  </a:lnTo>
                  <a:lnTo>
                    <a:pt x="160" y="1078"/>
                  </a:lnTo>
                  <a:lnTo>
                    <a:pt x="180" y="1101"/>
                  </a:lnTo>
                  <a:lnTo>
                    <a:pt x="201" y="1124"/>
                  </a:lnTo>
                  <a:lnTo>
                    <a:pt x="224" y="1145"/>
                  </a:lnTo>
                  <a:lnTo>
                    <a:pt x="248" y="1167"/>
                  </a:lnTo>
                  <a:lnTo>
                    <a:pt x="273" y="1186"/>
                  </a:lnTo>
                  <a:lnTo>
                    <a:pt x="299" y="1204"/>
                  </a:lnTo>
                  <a:lnTo>
                    <a:pt x="325" y="1220"/>
                  </a:lnTo>
                  <a:lnTo>
                    <a:pt x="353" y="1237"/>
                  </a:lnTo>
                  <a:lnTo>
                    <a:pt x="380" y="1251"/>
                  </a:lnTo>
                  <a:lnTo>
                    <a:pt x="410" y="1264"/>
                  </a:lnTo>
                  <a:lnTo>
                    <a:pt x="439" y="1276"/>
                  </a:lnTo>
                  <a:lnTo>
                    <a:pt x="468" y="1286"/>
                  </a:lnTo>
                  <a:lnTo>
                    <a:pt x="499" y="1294"/>
                  </a:lnTo>
                  <a:lnTo>
                    <a:pt x="532" y="1302"/>
                  </a:lnTo>
                  <a:lnTo>
                    <a:pt x="563" y="1307"/>
                  </a:lnTo>
                  <a:lnTo>
                    <a:pt x="596" y="1312"/>
                  </a:lnTo>
                  <a:lnTo>
                    <a:pt x="630" y="1315"/>
                  </a:lnTo>
                  <a:lnTo>
                    <a:pt x="663" y="1315"/>
                  </a:lnTo>
                  <a:lnTo>
                    <a:pt x="697" y="1315"/>
                  </a:lnTo>
                  <a:lnTo>
                    <a:pt x="729" y="1312"/>
                  </a:lnTo>
                  <a:lnTo>
                    <a:pt x="762" y="1307"/>
                  </a:lnTo>
                  <a:lnTo>
                    <a:pt x="795" y="1302"/>
                  </a:lnTo>
                  <a:lnTo>
                    <a:pt x="826" y="1294"/>
                  </a:lnTo>
                  <a:lnTo>
                    <a:pt x="857" y="1286"/>
                  </a:lnTo>
                  <a:lnTo>
                    <a:pt x="888" y="1276"/>
                  </a:lnTo>
                  <a:lnTo>
                    <a:pt x="917" y="1264"/>
                  </a:lnTo>
                  <a:lnTo>
                    <a:pt x="946" y="1251"/>
                  </a:lnTo>
                  <a:lnTo>
                    <a:pt x="974" y="1237"/>
                  </a:lnTo>
                  <a:lnTo>
                    <a:pt x="1002" y="1220"/>
                  </a:lnTo>
                  <a:lnTo>
                    <a:pt x="1028" y="1204"/>
                  </a:lnTo>
                  <a:lnTo>
                    <a:pt x="1054" y="1186"/>
                  </a:lnTo>
                  <a:lnTo>
                    <a:pt x="1078" y="1167"/>
                  </a:lnTo>
                  <a:lnTo>
                    <a:pt x="1101" y="1145"/>
                  </a:lnTo>
                  <a:lnTo>
                    <a:pt x="1124" y="1124"/>
                  </a:lnTo>
                  <a:lnTo>
                    <a:pt x="1145" y="1101"/>
                  </a:lnTo>
                  <a:lnTo>
                    <a:pt x="1166" y="1078"/>
                  </a:lnTo>
                  <a:lnTo>
                    <a:pt x="1186" y="1052"/>
                  </a:lnTo>
                  <a:lnTo>
                    <a:pt x="1204" y="1028"/>
                  </a:lnTo>
                  <a:lnTo>
                    <a:pt x="1220" y="1002"/>
                  </a:lnTo>
                  <a:lnTo>
                    <a:pt x="1237" y="974"/>
                  </a:lnTo>
                  <a:lnTo>
                    <a:pt x="1251" y="946"/>
                  </a:lnTo>
                  <a:lnTo>
                    <a:pt x="1264" y="917"/>
                  </a:lnTo>
                  <a:lnTo>
                    <a:pt x="1276" y="888"/>
                  </a:lnTo>
                  <a:lnTo>
                    <a:pt x="1285" y="857"/>
                  </a:lnTo>
                  <a:lnTo>
                    <a:pt x="1295" y="826"/>
                  </a:lnTo>
                  <a:lnTo>
                    <a:pt x="1302" y="795"/>
                  </a:lnTo>
                  <a:lnTo>
                    <a:pt x="1308" y="762"/>
                  </a:lnTo>
                  <a:lnTo>
                    <a:pt x="1312" y="729"/>
                  </a:lnTo>
                  <a:lnTo>
                    <a:pt x="1315" y="697"/>
                  </a:lnTo>
                  <a:lnTo>
                    <a:pt x="1315" y="662"/>
                  </a:lnTo>
                  <a:lnTo>
                    <a:pt x="1326" y="662"/>
                  </a:lnTo>
                  <a:close/>
                </a:path>
              </a:pathLst>
            </a:custGeom>
            <a:solidFill>
              <a:srgbClr val="80CCFF"/>
            </a:solidFill>
            <a:ln w="9525">
              <a:noFill/>
              <a:round/>
              <a:headEnd/>
              <a:tailEnd/>
            </a:ln>
          </p:spPr>
          <p:txBody>
            <a:bodyPr/>
            <a:lstStyle/>
            <a:p>
              <a:endParaRPr lang="en-US"/>
            </a:p>
          </p:txBody>
        </p:sp>
        <p:sp>
          <p:nvSpPr>
            <p:cNvPr id="50262" name="Freeform 86"/>
            <p:cNvSpPr>
              <a:spLocks/>
            </p:cNvSpPr>
            <p:nvPr/>
          </p:nvSpPr>
          <p:spPr bwMode="auto">
            <a:xfrm>
              <a:off x="2932289" y="2205016"/>
              <a:ext cx="1855612" cy="2087562"/>
            </a:xfrm>
            <a:custGeom>
              <a:avLst/>
              <a:gdLst>
                <a:gd name="T0" fmla="*/ 2147483647 w 1315"/>
                <a:gd name="T1" fmla="*/ 2147483647 h 1315"/>
                <a:gd name="T2" fmla="*/ 2147483647 w 1315"/>
                <a:gd name="T3" fmla="*/ 2147483647 h 1315"/>
                <a:gd name="T4" fmla="*/ 2147483647 w 1315"/>
                <a:gd name="T5" fmla="*/ 2147483647 h 1315"/>
                <a:gd name="T6" fmla="*/ 2147483647 w 1315"/>
                <a:gd name="T7" fmla="*/ 2147483647 h 1315"/>
                <a:gd name="T8" fmla="*/ 2147483647 w 1315"/>
                <a:gd name="T9" fmla="*/ 2147483647 h 1315"/>
                <a:gd name="T10" fmla="*/ 2147483647 w 1315"/>
                <a:gd name="T11" fmla="*/ 2147483647 h 1315"/>
                <a:gd name="T12" fmla="*/ 2147483647 w 1315"/>
                <a:gd name="T13" fmla="*/ 2147483647 h 1315"/>
                <a:gd name="T14" fmla="*/ 2147483647 w 1315"/>
                <a:gd name="T15" fmla="*/ 2147483647 h 1315"/>
                <a:gd name="T16" fmla="*/ 2147483647 w 1315"/>
                <a:gd name="T17" fmla="*/ 2147483647 h 1315"/>
                <a:gd name="T18" fmla="*/ 2147483647 w 1315"/>
                <a:gd name="T19" fmla="*/ 2147483647 h 1315"/>
                <a:gd name="T20" fmla="*/ 2147483647 w 1315"/>
                <a:gd name="T21" fmla="*/ 2147483647 h 1315"/>
                <a:gd name="T22" fmla="*/ 2147483647 w 1315"/>
                <a:gd name="T23" fmla="*/ 2147483647 h 1315"/>
                <a:gd name="T24" fmla="*/ 0 w 1315"/>
                <a:gd name="T25" fmla="*/ 2147483647 h 1315"/>
                <a:gd name="T26" fmla="*/ 2147483647 w 1315"/>
                <a:gd name="T27" fmla="*/ 2147483647 h 1315"/>
                <a:gd name="T28" fmla="*/ 2147483647 w 1315"/>
                <a:gd name="T29" fmla="*/ 2147483647 h 1315"/>
                <a:gd name="T30" fmla="*/ 2147483647 w 1315"/>
                <a:gd name="T31" fmla="*/ 2147483647 h 1315"/>
                <a:gd name="T32" fmla="*/ 2147483647 w 1315"/>
                <a:gd name="T33" fmla="*/ 2147483647 h 1315"/>
                <a:gd name="T34" fmla="*/ 2147483647 w 1315"/>
                <a:gd name="T35" fmla="*/ 2147483647 h 1315"/>
                <a:gd name="T36" fmla="*/ 2147483647 w 1315"/>
                <a:gd name="T37" fmla="*/ 2147483647 h 1315"/>
                <a:gd name="T38" fmla="*/ 2147483647 w 1315"/>
                <a:gd name="T39" fmla="*/ 2147483647 h 1315"/>
                <a:gd name="T40" fmla="*/ 2147483647 w 1315"/>
                <a:gd name="T41" fmla="*/ 2147483647 h 1315"/>
                <a:gd name="T42" fmla="*/ 2147483647 w 1315"/>
                <a:gd name="T43" fmla="*/ 2147483647 h 1315"/>
                <a:gd name="T44" fmla="*/ 2147483647 w 1315"/>
                <a:gd name="T45" fmla="*/ 2147483647 h 1315"/>
                <a:gd name="T46" fmla="*/ 2147483647 w 1315"/>
                <a:gd name="T47" fmla="*/ 2147483647 h 1315"/>
                <a:gd name="T48" fmla="*/ 2147483647 w 1315"/>
                <a:gd name="T49" fmla="*/ 2147483647 h 1315"/>
                <a:gd name="T50" fmla="*/ 2147483647 w 1315"/>
                <a:gd name="T51" fmla="*/ 2147483647 h 1315"/>
                <a:gd name="T52" fmla="*/ 2147483647 w 1315"/>
                <a:gd name="T53" fmla="*/ 2147483647 h 1315"/>
                <a:gd name="T54" fmla="*/ 2147483647 w 1315"/>
                <a:gd name="T55" fmla="*/ 2147483647 h 1315"/>
                <a:gd name="T56" fmla="*/ 2147483647 w 1315"/>
                <a:gd name="T57" fmla="*/ 2147483647 h 1315"/>
                <a:gd name="T58" fmla="*/ 2147483647 w 1315"/>
                <a:gd name="T59" fmla="*/ 2147483647 h 1315"/>
                <a:gd name="T60" fmla="*/ 2147483647 w 1315"/>
                <a:gd name="T61" fmla="*/ 2147483647 h 1315"/>
                <a:gd name="T62" fmla="*/ 2147483647 w 1315"/>
                <a:gd name="T63" fmla="*/ 2147483647 h 1315"/>
                <a:gd name="T64" fmla="*/ 2147483647 w 1315"/>
                <a:gd name="T65" fmla="*/ 2147483647 h 1315"/>
                <a:gd name="T66" fmla="*/ 2147483647 w 1315"/>
                <a:gd name="T67" fmla="*/ 2147483647 h 1315"/>
                <a:gd name="T68" fmla="*/ 2147483647 w 1315"/>
                <a:gd name="T69" fmla="*/ 2147483647 h 1315"/>
                <a:gd name="T70" fmla="*/ 2147483647 w 1315"/>
                <a:gd name="T71" fmla="*/ 2147483647 h 1315"/>
                <a:gd name="T72" fmla="*/ 2147483647 w 1315"/>
                <a:gd name="T73" fmla="*/ 2147483647 h 1315"/>
                <a:gd name="T74" fmla="*/ 2147483647 w 1315"/>
                <a:gd name="T75" fmla="*/ 2147483647 h 1315"/>
                <a:gd name="T76" fmla="*/ 2147483647 w 1315"/>
                <a:gd name="T77" fmla="*/ 2147483647 h 1315"/>
                <a:gd name="T78" fmla="*/ 2147483647 w 1315"/>
                <a:gd name="T79" fmla="*/ 2147483647 h 1315"/>
                <a:gd name="T80" fmla="*/ 2147483647 w 1315"/>
                <a:gd name="T81" fmla="*/ 2147483647 h 1315"/>
                <a:gd name="T82" fmla="*/ 2147483647 w 1315"/>
                <a:gd name="T83" fmla="*/ 2147483647 h 1315"/>
                <a:gd name="T84" fmla="*/ 2147483647 w 1315"/>
                <a:gd name="T85" fmla="*/ 2147483647 h 1315"/>
                <a:gd name="T86" fmla="*/ 2147483647 w 1315"/>
                <a:gd name="T87" fmla="*/ 2147483647 h 1315"/>
                <a:gd name="T88" fmla="*/ 2147483647 w 1315"/>
                <a:gd name="T89" fmla="*/ 2147483647 h 1315"/>
                <a:gd name="T90" fmla="*/ 2147483647 w 1315"/>
                <a:gd name="T91" fmla="*/ 2147483647 h 1315"/>
                <a:gd name="T92" fmla="*/ 2147483647 w 1315"/>
                <a:gd name="T93" fmla="*/ 2147483647 h 1315"/>
                <a:gd name="T94" fmla="*/ 2147483647 w 1315"/>
                <a:gd name="T95" fmla="*/ 2147483647 h 1315"/>
                <a:gd name="T96" fmla="*/ 2147483647 w 1315"/>
                <a:gd name="T97" fmla="*/ 2147483647 h 1315"/>
                <a:gd name="T98" fmla="*/ 2147483647 w 1315"/>
                <a:gd name="T99" fmla="*/ 2147483647 h 1315"/>
                <a:gd name="T100" fmla="*/ 2147483647 w 1315"/>
                <a:gd name="T101" fmla="*/ 2147483647 h 131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15"/>
                <a:gd name="T154" fmla="*/ 0 h 1315"/>
                <a:gd name="T155" fmla="*/ 1315 w 1315"/>
                <a:gd name="T156" fmla="*/ 1315 h 131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15" h="1315">
                  <a:moveTo>
                    <a:pt x="1315" y="657"/>
                  </a:moveTo>
                  <a:lnTo>
                    <a:pt x="1315" y="623"/>
                  </a:lnTo>
                  <a:lnTo>
                    <a:pt x="1311" y="591"/>
                  </a:lnTo>
                  <a:lnTo>
                    <a:pt x="1308" y="558"/>
                  </a:lnTo>
                  <a:lnTo>
                    <a:pt x="1302" y="525"/>
                  </a:lnTo>
                  <a:lnTo>
                    <a:pt x="1295" y="494"/>
                  </a:lnTo>
                  <a:lnTo>
                    <a:pt x="1285" y="462"/>
                  </a:lnTo>
                  <a:lnTo>
                    <a:pt x="1276" y="432"/>
                  </a:lnTo>
                  <a:lnTo>
                    <a:pt x="1264" y="401"/>
                  </a:lnTo>
                  <a:lnTo>
                    <a:pt x="1251" y="372"/>
                  </a:lnTo>
                  <a:lnTo>
                    <a:pt x="1236" y="344"/>
                  </a:lnTo>
                  <a:lnTo>
                    <a:pt x="1220" y="317"/>
                  </a:lnTo>
                  <a:lnTo>
                    <a:pt x="1204" y="290"/>
                  </a:lnTo>
                  <a:lnTo>
                    <a:pt x="1184" y="264"/>
                  </a:lnTo>
                  <a:lnTo>
                    <a:pt x="1165" y="240"/>
                  </a:lnTo>
                  <a:lnTo>
                    <a:pt x="1145" y="215"/>
                  </a:lnTo>
                  <a:lnTo>
                    <a:pt x="1122" y="193"/>
                  </a:lnTo>
                  <a:lnTo>
                    <a:pt x="1099" y="171"/>
                  </a:lnTo>
                  <a:lnTo>
                    <a:pt x="1077" y="150"/>
                  </a:lnTo>
                  <a:lnTo>
                    <a:pt x="1052" y="131"/>
                  </a:lnTo>
                  <a:lnTo>
                    <a:pt x="1026" y="113"/>
                  </a:lnTo>
                  <a:lnTo>
                    <a:pt x="998" y="96"/>
                  </a:lnTo>
                  <a:lnTo>
                    <a:pt x="971" y="80"/>
                  </a:lnTo>
                  <a:lnTo>
                    <a:pt x="943" y="65"/>
                  </a:lnTo>
                  <a:lnTo>
                    <a:pt x="914" y="52"/>
                  </a:lnTo>
                  <a:lnTo>
                    <a:pt x="884" y="41"/>
                  </a:lnTo>
                  <a:lnTo>
                    <a:pt x="853" y="30"/>
                  </a:lnTo>
                  <a:lnTo>
                    <a:pt x="822" y="21"/>
                  </a:lnTo>
                  <a:lnTo>
                    <a:pt x="791" y="13"/>
                  </a:lnTo>
                  <a:lnTo>
                    <a:pt x="759" y="8"/>
                  </a:lnTo>
                  <a:lnTo>
                    <a:pt x="726" y="3"/>
                  </a:lnTo>
                  <a:lnTo>
                    <a:pt x="692" y="2"/>
                  </a:lnTo>
                  <a:lnTo>
                    <a:pt x="658" y="0"/>
                  </a:lnTo>
                  <a:lnTo>
                    <a:pt x="625" y="2"/>
                  </a:lnTo>
                  <a:lnTo>
                    <a:pt x="591" y="3"/>
                  </a:lnTo>
                  <a:lnTo>
                    <a:pt x="558" y="8"/>
                  </a:lnTo>
                  <a:lnTo>
                    <a:pt x="525" y="13"/>
                  </a:lnTo>
                  <a:lnTo>
                    <a:pt x="494" y="21"/>
                  </a:lnTo>
                  <a:lnTo>
                    <a:pt x="462" y="30"/>
                  </a:lnTo>
                  <a:lnTo>
                    <a:pt x="432" y="41"/>
                  </a:lnTo>
                  <a:lnTo>
                    <a:pt x="401" y="52"/>
                  </a:lnTo>
                  <a:lnTo>
                    <a:pt x="372" y="65"/>
                  </a:lnTo>
                  <a:lnTo>
                    <a:pt x="344" y="80"/>
                  </a:lnTo>
                  <a:lnTo>
                    <a:pt x="317" y="96"/>
                  </a:lnTo>
                  <a:lnTo>
                    <a:pt x="291" y="113"/>
                  </a:lnTo>
                  <a:lnTo>
                    <a:pt x="264" y="131"/>
                  </a:lnTo>
                  <a:lnTo>
                    <a:pt x="240" y="150"/>
                  </a:lnTo>
                  <a:lnTo>
                    <a:pt x="216" y="171"/>
                  </a:lnTo>
                  <a:lnTo>
                    <a:pt x="193" y="193"/>
                  </a:lnTo>
                  <a:lnTo>
                    <a:pt x="172" y="215"/>
                  </a:lnTo>
                  <a:lnTo>
                    <a:pt x="150" y="240"/>
                  </a:lnTo>
                  <a:lnTo>
                    <a:pt x="131" y="264"/>
                  </a:lnTo>
                  <a:lnTo>
                    <a:pt x="113" y="290"/>
                  </a:lnTo>
                  <a:lnTo>
                    <a:pt x="95" y="317"/>
                  </a:lnTo>
                  <a:lnTo>
                    <a:pt x="80" y="344"/>
                  </a:lnTo>
                  <a:lnTo>
                    <a:pt x="66" y="372"/>
                  </a:lnTo>
                  <a:lnTo>
                    <a:pt x="52" y="401"/>
                  </a:lnTo>
                  <a:lnTo>
                    <a:pt x="41" y="432"/>
                  </a:lnTo>
                  <a:lnTo>
                    <a:pt x="30" y="462"/>
                  </a:lnTo>
                  <a:lnTo>
                    <a:pt x="21" y="494"/>
                  </a:lnTo>
                  <a:lnTo>
                    <a:pt x="13" y="525"/>
                  </a:lnTo>
                  <a:lnTo>
                    <a:pt x="8" y="558"/>
                  </a:lnTo>
                  <a:lnTo>
                    <a:pt x="4" y="591"/>
                  </a:lnTo>
                  <a:lnTo>
                    <a:pt x="2" y="623"/>
                  </a:lnTo>
                  <a:lnTo>
                    <a:pt x="0" y="657"/>
                  </a:lnTo>
                  <a:lnTo>
                    <a:pt x="2" y="692"/>
                  </a:lnTo>
                  <a:lnTo>
                    <a:pt x="4" y="724"/>
                  </a:lnTo>
                  <a:lnTo>
                    <a:pt x="8" y="759"/>
                  </a:lnTo>
                  <a:lnTo>
                    <a:pt x="13" y="790"/>
                  </a:lnTo>
                  <a:lnTo>
                    <a:pt x="21" y="822"/>
                  </a:lnTo>
                  <a:lnTo>
                    <a:pt x="30" y="853"/>
                  </a:lnTo>
                  <a:lnTo>
                    <a:pt x="41" y="884"/>
                  </a:lnTo>
                  <a:lnTo>
                    <a:pt x="52" y="914"/>
                  </a:lnTo>
                  <a:lnTo>
                    <a:pt x="66" y="943"/>
                  </a:lnTo>
                  <a:lnTo>
                    <a:pt x="80" y="971"/>
                  </a:lnTo>
                  <a:lnTo>
                    <a:pt x="95" y="998"/>
                  </a:lnTo>
                  <a:lnTo>
                    <a:pt x="113" y="1026"/>
                  </a:lnTo>
                  <a:lnTo>
                    <a:pt x="131" y="1051"/>
                  </a:lnTo>
                  <a:lnTo>
                    <a:pt x="150" y="1077"/>
                  </a:lnTo>
                  <a:lnTo>
                    <a:pt x="172" y="1100"/>
                  </a:lnTo>
                  <a:lnTo>
                    <a:pt x="193" y="1122"/>
                  </a:lnTo>
                  <a:lnTo>
                    <a:pt x="216" y="1145"/>
                  </a:lnTo>
                  <a:lnTo>
                    <a:pt x="240" y="1165"/>
                  </a:lnTo>
                  <a:lnTo>
                    <a:pt x="264" y="1184"/>
                  </a:lnTo>
                  <a:lnTo>
                    <a:pt x="291" y="1202"/>
                  </a:lnTo>
                  <a:lnTo>
                    <a:pt x="317" y="1220"/>
                  </a:lnTo>
                  <a:lnTo>
                    <a:pt x="344" y="1237"/>
                  </a:lnTo>
                  <a:lnTo>
                    <a:pt x="372" y="1250"/>
                  </a:lnTo>
                  <a:lnTo>
                    <a:pt x="401" y="1264"/>
                  </a:lnTo>
                  <a:lnTo>
                    <a:pt x="432" y="1276"/>
                  </a:lnTo>
                  <a:lnTo>
                    <a:pt x="462" y="1285"/>
                  </a:lnTo>
                  <a:lnTo>
                    <a:pt x="494" y="1295"/>
                  </a:lnTo>
                  <a:lnTo>
                    <a:pt x="525" y="1302"/>
                  </a:lnTo>
                  <a:lnTo>
                    <a:pt x="558" y="1308"/>
                  </a:lnTo>
                  <a:lnTo>
                    <a:pt x="591" y="1312"/>
                  </a:lnTo>
                  <a:lnTo>
                    <a:pt x="625" y="1315"/>
                  </a:lnTo>
                  <a:lnTo>
                    <a:pt x="658" y="1315"/>
                  </a:lnTo>
                  <a:lnTo>
                    <a:pt x="692" y="1315"/>
                  </a:lnTo>
                  <a:lnTo>
                    <a:pt x="726" y="1312"/>
                  </a:lnTo>
                  <a:lnTo>
                    <a:pt x="759" y="1308"/>
                  </a:lnTo>
                  <a:lnTo>
                    <a:pt x="791" y="1302"/>
                  </a:lnTo>
                  <a:lnTo>
                    <a:pt x="822" y="1295"/>
                  </a:lnTo>
                  <a:lnTo>
                    <a:pt x="853" y="1285"/>
                  </a:lnTo>
                  <a:lnTo>
                    <a:pt x="884" y="1276"/>
                  </a:lnTo>
                  <a:lnTo>
                    <a:pt x="914" y="1264"/>
                  </a:lnTo>
                  <a:lnTo>
                    <a:pt x="943" y="1250"/>
                  </a:lnTo>
                  <a:lnTo>
                    <a:pt x="971" y="1237"/>
                  </a:lnTo>
                  <a:lnTo>
                    <a:pt x="998" y="1220"/>
                  </a:lnTo>
                  <a:lnTo>
                    <a:pt x="1026" y="1202"/>
                  </a:lnTo>
                  <a:lnTo>
                    <a:pt x="1052" y="1184"/>
                  </a:lnTo>
                  <a:lnTo>
                    <a:pt x="1077" y="1165"/>
                  </a:lnTo>
                  <a:lnTo>
                    <a:pt x="1099" y="1145"/>
                  </a:lnTo>
                  <a:lnTo>
                    <a:pt x="1122" y="1122"/>
                  </a:lnTo>
                  <a:lnTo>
                    <a:pt x="1145" y="1100"/>
                  </a:lnTo>
                  <a:lnTo>
                    <a:pt x="1165" y="1077"/>
                  </a:lnTo>
                  <a:lnTo>
                    <a:pt x="1184" y="1051"/>
                  </a:lnTo>
                  <a:lnTo>
                    <a:pt x="1204" y="1026"/>
                  </a:lnTo>
                  <a:lnTo>
                    <a:pt x="1220" y="998"/>
                  </a:lnTo>
                  <a:lnTo>
                    <a:pt x="1236" y="971"/>
                  </a:lnTo>
                  <a:lnTo>
                    <a:pt x="1251" y="943"/>
                  </a:lnTo>
                  <a:lnTo>
                    <a:pt x="1264" y="914"/>
                  </a:lnTo>
                  <a:lnTo>
                    <a:pt x="1276" y="884"/>
                  </a:lnTo>
                  <a:lnTo>
                    <a:pt x="1285" y="853"/>
                  </a:lnTo>
                  <a:lnTo>
                    <a:pt x="1295" y="822"/>
                  </a:lnTo>
                  <a:lnTo>
                    <a:pt x="1302" y="790"/>
                  </a:lnTo>
                  <a:lnTo>
                    <a:pt x="1308" y="759"/>
                  </a:lnTo>
                  <a:lnTo>
                    <a:pt x="1311" y="724"/>
                  </a:lnTo>
                  <a:lnTo>
                    <a:pt x="1315" y="692"/>
                  </a:lnTo>
                  <a:lnTo>
                    <a:pt x="1315" y="657"/>
                  </a:lnTo>
                  <a:lnTo>
                    <a:pt x="1305" y="657"/>
                  </a:lnTo>
                  <a:lnTo>
                    <a:pt x="1305" y="625"/>
                  </a:lnTo>
                  <a:lnTo>
                    <a:pt x="1302" y="592"/>
                  </a:lnTo>
                  <a:lnTo>
                    <a:pt x="1298" y="560"/>
                  </a:lnTo>
                  <a:lnTo>
                    <a:pt x="1292" y="527"/>
                  </a:lnTo>
                  <a:lnTo>
                    <a:pt x="1285" y="496"/>
                  </a:lnTo>
                  <a:lnTo>
                    <a:pt x="1276" y="465"/>
                  </a:lnTo>
                  <a:lnTo>
                    <a:pt x="1266" y="436"/>
                  </a:lnTo>
                  <a:lnTo>
                    <a:pt x="1254" y="406"/>
                  </a:lnTo>
                  <a:lnTo>
                    <a:pt x="1241" y="377"/>
                  </a:lnTo>
                  <a:lnTo>
                    <a:pt x="1227" y="349"/>
                  </a:lnTo>
                  <a:lnTo>
                    <a:pt x="1212" y="323"/>
                  </a:lnTo>
                  <a:lnTo>
                    <a:pt x="1194" y="295"/>
                  </a:lnTo>
                  <a:lnTo>
                    <a:pt x="1176" y="271"/>
                  </a:lnTo>
                  <a:lnTo>
                    <a:pt x="1157" y="246"/>
                  </a:lnTo>
                  <a:lnTo>
                    <a:pt x="1137" y="224"/>
                  </a:lnTo>
                  <a:lnTo>
                    <a:pt x="1116" y="201"/>
                  </a:lnTo>
                  <a:lnTo>
                    <a:pt x="1093" y="180"/>
                  </a:lnTo>
                  <a:lnTo>
                    <a:pt x="1070" y="158"/>
                  </a:lnTo>
                  <a:lnTo>
                    <a:pt x="1046" y="139"/>
                  </a:lnTo>
                  <a:lnTo>
                    <a:pt x="1020" y="121"/>
                  </a:lnTo>
                  <a:lnTo>
                    <a:pt x="993" y="105"/>
                  </a:lnTo>
                  <a:lnTo>
                    <a:pt x="966" y="88"/>
                  </a:lnTo>
                  <a:lnTo>
                    <a:pt x="938" y="75"/>
                  </a:lnTo>
                  <a:lnTo>
                    <a:pt x="910" y="62"/>
                  </a:lnTo>
                  <a:lnTo>
                    <a:pt x="881" y="51"/>
                  </a:lnTo>
                  <a:lnTo>
                    <a:pt x="850" y="39"/>
                  </a:lnTo>
                  <a:lnTo>
                    <a:pt x="819" y="31"/>
                  </a:lnTo>
                  <a:lnTo>
                    <a:pt x="788" y="25"/>
                  </a:lnTo>
                  <a:lnTo>
                    <a:pt x="757" y="18"/>
                  </a:lnTo>
                  <a:lnTo>
                    <a:pt x="724" y="15"/>
                  </a:lnTo>
                  <a:lnTo>
                    <a:pt x="692" y="12"/>
                  </a:lnTo>
                  <a:lnTo>
                    <a:pt x="658" y="12"/>
                  </a:lnTo>
                  <a:lnTo>
                    <a:pt x="625" y="12"/>
                  </a:lnTo>
                  <a:lnTo>
                    <a:pt x="592" y="15"/>
                  </a:lnTo>
                  <a:lnTo>
                    <a:pt x="560" y="18"/>
                  </a:lnTo>
                  <a:lnTo>
                    <a:pt x="527" y="25"/>
                  </a:lnTo>
                  <a:lnTo>
                    <a:pt x="496" y="31"/>
                  </a:lnTo>
                  <a:lnTo>
                    <a:pt x="465" y="39"/>
                  </a:lnTo>
                  <a:lnTo>
                    <a:pt x="436" y="51"/>
                  </a:lnTo>
                  <a:lnTo>
                    <a:pt x="406" y="62"/>
                  </a:lnTo>
                  <a:lnTo>
                    <a:pt x="377" y="75"/>
                  </a:lnTo>
                  <a:lnTo>
                    <a:pt x="349" y="88"/>
                  </a:lnTo>
                  <a:lnTo>
                    <a:pt x="323" y="105"/>
                  </a:lnTo>
                  <a:lnTo>
                    <a:pt x="295" y="121"/>
                  </a:lnTo>
                  <a:lnTo>
                    <a:pt x="271" y="139"/>
                  </a:lnTo>
                  <a:lnTo>
                    <a:pt x="247" y="158"/>
                  </a:lnTo>
                  <a:lnTo>
                    <a:pt x="222" y="180"/>
                  </a:lnTo>
                  <a:lnTo>
                    <a:pt x="201" y="201"/>
                  </a:lnTo>
                  <a:lnTo>
                    <a:pt x="180" y="224"/>
                  </a:lnTo>
                  <a:lnTo>
                    <a:pt x="158" y="246"/>
                  </a:lnTo>
                  <a:lnTo>
                    <a:pt x="139" y="271"/>
                  </a:lnTo>
                  <a:lnTo>
                    <a:pt x="121" y="295"/>
                  </a:lnTo>
                  <a:lnTo>
                    <a:pt x="105" y="323"/>
                  </a:lnTo>
                  <a:lnTo>
                    <a:pt x="88" y="349"/>
                  </a:lnTo>
                  <a:lnTo>
                    <a:pt x="75" y="377"/>
                  </a:lnTo>
                  <a:lnTo>
                    <a:pt x="62" y="406"/>
                  </a:lnTo>
                  <a:lnTo>
                    <a:pt x="51" y="436"/>
                  </a:lnTo>
                  <a:lnTo>
                    <a:pt x="39" y="465"/>
                  </a:lnTo>
                  <a:lnTo>
                    <a:pt x="31" y="496"/>
                  </a:lnTo>
                  <a:lnTo>
                    <a:pt x="25" y="527"/>
                  </a:lnTo>
                  <a:lnTo>
                    <a:pt x="18" y="560"/>
                  </a:lnTo>
                  <a:lnTo>
                    <a:pt x="15" y="592"/>
                  </a:lnTo>
                  <a:lnTo>
                    <a:pt x="12" y="625"/>
                  </a:lnTo>
                  <a:lnTo>
                    <a:pt x="10" y="657"/>
                  </a:lnTo>
                  <a:lnTo>
                    <a:pt x="12" y="692"/>
                  </a:lnTo>
                  <a:lnTo>
                    <a:pt x="15" y="724"/>
                  </a:lnTo>
                  <a:lnTo>
                    <a:pt x="18" y="757"/>
                  </a:lnTo>
                  <a:lnTo>
                    <a:pt x="25" y="788"/>
                  </a:lnTo>
                  <a:lnTo>
                    <a:pt x="31" y="819"/>
                  </a:lnTo>
                  <a:lnTo>
                    <a:pt x="39" y="850"/>
                  </a:lnTo>
                  <a:lnTo>
                    <a:pt x="51" y="881"/>
                  </a:lnTo>
                  <a:lnTo>
                    <a:pt x="62" y="910"/>
                  </a:lnTo>
                  <a:lnTo>
                    <a:pt x="75" y="938"/>
                  </a:lnTo>
                  <a:lnTo>
                    <a:pt x="88" y="966"/>
                  </a:lnTo>
                  <a:lnTo>
                    <a:pt x="105" y="994"/>
                  </a:lnTo>
                  <a:lnTo>
                    <a:pt x="121" y="1020"/>
                  </a:lnTo>
                  <a:lnTo>
                    <a:pt x="139" y="1046"/>
                  </a:lnTo>
                  <a:lnTo>
                    <a:pt x="158" y="1070"/>
                  </a:lnTo>
                  <a:lnTo>
                    <a:pt x="180" y="1093"/>
                  </a:lnTo>
                  <a:lnTo>
                    <a:pt x="201" y="1116"/>
                  </a:lnTo>
                  <a:lnTo>
                    <a:pt x="222" y="1137"/>
                  </a:lnTo>
                  <a:lnTo>
                    <a:pt x="247" y="1157"/>
                  </a:lnTo>
                  <a:lnTo>
                    <a:pt x="271" y="1176"/>
                  </a:lnTo>
                  <a:lnTo>
                    <a:pt x="295" y="1194"/>
                  </a:lnTo>
                  <a:lnTo>
                    <a:pt x="323" y="1210"/>
                  </a:lnTo>
                  <a:lnTo>
                    <a:pt x="349" y="1227"/>
                  </a:lnTo>
                  <a:lnTo>
                    <a:pt x="377" y="1241"/>
                  </a:lnTo>
                  <a:lnTo>
                    <a:pt x="406" y="1254"/>
                  </a:lnTo>
                  <a:lnTo>
                    <a:pt x="436" y="1266"/>
                  </a:lnTo>
                  <a:lnTo>
                    <a:pt x="465" y="1276"/>
                  </a:lnTo>
                  <a:lnTo>
                    <a:pt x="496" y="1284"/>
                  </a:lnTo>
                  <a:lnTo>
                    <a:pt x="527" y="1292"/>
                  </a:lnTo>
                  <a:lnTo>
                    <a:pt x="560" y="1297"/>
                  </a:lnTo>
                  <a:lnTo>
                    <a:pt x="592" y="1302"/>
                  </a:lnTo>
                  <a:lnTo>
                    <a:pt x="625" y="1303"/>
                  </a:lnTo>
                  <a:lnTo>
                    <a:pt x="658" y="1305"/>
                  </a:lnTo>
                  <a:lnTo>
                    <a:pt x="692" y="1303"/>
                  </a:lnTo>
                  <a:lnTo>
                    <a:pt x="724" y="1302"/>
                  </a:lnTo>
                  <a:lnTo>
                    <a:pt x="757" y="1297"/>
                  </a:lnTo>
                  <a:lnTo>
                    <a:pt x="788" y="1292"/>
                  </a:lnTo>
                  <a:lnTo>
                    <a:pt x="819" y="1284"/>
                  </a:lnTo>
                  <a:lnTo>
                    <a:pt x="850" y="1276"/>
                  </a:lnTo>
                  <a:lnTo>
                    <a:pt x="881" y="1266"/>
                  </a:lnTo>
                  <a:lnTo>
                    <a:pt x="910" y="1254"/>
                  </a:lnTo>
                  <a:lnTo>
                    <a:pt x="938" y="1241"/>
                  </a:lnTo>
                  <a:lnTo>
                    <a:pt x="966" y="1227"/>
                  </a:lnTo>
                  <a:lnTo>
                    <a:pt x="993" y="1210"/>
                  </a:lnTo>
                  <a:lnTo>
                    <a:pt x="1020" y="1194"/>
                  </a:lnTo>
                  <a:lnTo>
                    <a:pt x="1046" y="1176"/>
                  </a:lnTo>
                  <a:lnTo>
                    <a:pt x="1070" y="1157"/>
                  </a:lnTo>
                  <a:lnTo>
                    <a:pt x="1093" y="1137"/>
                  </a:lnTo>
                  <a:lnTo>
                    <a:pt x="1116" y="1116"/>
                  </a:lnTo>
                  <a:lnTo>
                    <a:pt x="1137" y="1093"/>
                  </a:lnTo>
                  <a:lnTo>
                    <a:pt x="1157" y="1070"/>
                  </a:lnTo>
                  <a:lnTo>
                    <a:pt x="1176" y="1046"/>
                  </a:lnTo>
                  <a:lnTo>
                    <a:pt x="1194" y="1020"/>
                  </a:lnTo>
                  <a:lnTo>
                    <a:pt x="1212" y="994"/>
                  </a:lnTo>
                  <a:lnTo>
                    <a:pt x="1227" y="966"/>
                  </a:lnTo>
                  <a:lnTo>
                    <a:pt x="1241" y="938"/>
                  </a:lnTo>
                  <a:lnTo>
                    <a:pt x="1254" y="910"/>
                  </a:lnTo>
                  <a:lnTo>
                    <a:pt x="1266" y="881"/>
                  </a:lnTo>
                  <a:lnTo>
                    <a:pt x="1276" y="850"/>
                  </a:lnTo>
                  <a:lnTo>
                    <a:pt x="1285" y="819"/>
                  </a:lnTo>
                  <a:lnTo>
                    <a:pt x="1292" y="788"/>
                  </a:lnTo>
                  <a:lnTo>
                    <a:pt x="1298" y="757"/>
                  </a:lnTo>
                  <a:lnTo>
                    <a:pt x="1302" y="724"/>
                  </a:lnTo>
                  <a:lnTo>
                    <a:pt x="1305" y="692"/>
                  </a:lnTo>
                  <a:lnTo>
                    <a:pt x="1305" y="657"/>
                  </a:lnTo>
                  <a:lnTo>
                    <a:pt x="1315" y="657"/>
                  </a:lnTo>
                  <a:close/>
                </a:path>
              </a:pathLst>
            </a:custGeom>
            <a:solidFill>
              <a:srgbClr val="81CCFF"/>
            </a:solidFill>
            <a:ln w="9525">
              <a:noFill/>
              <a:round/>
              <a:headEnd/>
              <a:tailEnd/>
            </a:ln>
          </p:spPr>
          <p:txBody>
            <a:bodyPr/>
            <a:lstStyle/>
            <a:p>
              <a:endParaRPr lang="en-US"/>
            </a:p>
          </p:txBody>
        </p:sp>
        <p:sp>
          <p:nvSpPr>
            <p:cNvPr id="50263" name="Freeform 87"/>
            <p:cNvSpPr>
              <a:spLocks/>
            </p:cNvSpPr>
            <p:nvPr/>
          </p:nvSpPr>
          <p:spPr bwMode="auto">
            <a:xfrm>
              <a:off x="2939345" y="2212953"/>
              <a:ext cx="1841500" cy="2071688"/>
            </a:xfrm>
            <a:custGeom>
              <a:avLst/>
              <a:gdLst>
                <a:gd name="T0" fmla="*/ 2147483647 w 1305"/>
                <a:gd name="T1" fmla="*/ 2147483647 h 1305"/>
                <a:gd name="T2" fmla="*/ 2147483647 w 1305"/>
                <a:gd name="T3" fmla="*/ 2147483647 h 1305"/>
                <a:gd name="T4" fmla="*/ 2147483647 w 1305"/>
                <a:gd name="T5" fmla="*/ 2147483647 h 1305"/>
                <a:gd name="T6" fmla="*/ 2147483647 w 1305"/>
                <a:gd name="T7" fmla="*/ 2147483647 h 1305"/>
                <a:gd name="T8" fmla="*/ 2147483647 w 1305"/>
                <a:gd name="T9" fmla="*/ 2147483647 h 1305"/>
                <a:gd name="T10" fmla="*/ 2147483647 w 1305"/>
                <a:gd name="T11" fmla="*/ 2147483647 h 1305"/>
                <a:gd name="T12" fmla="*/ 2147483647 w 1305"/>
                <a:gd name="T13" fmla="*/ 2147483647 h 1305"/>
                <a:gd name="T14" fmla="*/ 2147483647 w 1305"/>
                <a:gd name="T15" fmla="*/ 2147483647 h 1305"/>
                <a:gd name="T16" fmla="*/ 2147483647 w 1305"/>
                <a:gd name="T17" fmla="*/ 2147483647 h 1305"/>
                <a:gd name="T18" fmla="*/ 2147483647 w 1305"/>
                <a:gd name="T19" fmla="*/ 2147483647 h 1305"/>
                <a:gd name="T20" fmla="*/ 2147483647 w 1305"/>
                <a:gd name="T21" fmla="*/ 2147483647 h 1305"/>
                <a:gd name="T22" fmla="*/ 2147483647 w 1305"/>
                <a:gd name="T23" fmla="*/ 2147483647 h 1305"/>
                <a:gd name="T24" fmla="*/ 0 w 1305"/>
                <a:gd name="T25" fmla="*/ 2147483647 h 1305"/>
                <a:gd name="T26" fmla="*/ 2147483647 w 1305"/>
                <a:gd name="T27" fmla="*/ 2147483647 h 1305"/>
                <a:gd name="T28" fmla="*/ 2147483647 w 1305"/>
                <a:gd name="T29" fmla="*/ 2147483647 h 1305"/>
                <a:gd name="T30" fmla="*/ 2147483647 w 1305"/>
                <a:gd name="T31" fmla="*/ 2147483647 h 1305"/>
                <a:gd name="T32" fmla="*/ 2147483647 w 1305"/>
                <a:gd name="T33" fmla="*/ 2147483647 h 1305"/>
                <a:gd name="T34" fmla="*/ 2147483647 w 1305"/>
                <a:gd name="T35" fmla="*/ 2147483647 h 1305"/>
                <a:gd name="T36" fmla="*/ 2147483647 w 1305"/>
                <a:gd name="T37" fmla="*/ 2147483647 h 1305"/>
                <a:gd name="T38" fmla="*/ 2147483647 w 1305"/>
                <a:gd name="T39" fmla="*/ 2147483647 h 1305"/>
                <a:gd name="T40" fmla="*/ 2147483647 w 1305"/>
                <a:gd name="T41" fmla="*/ 2147483647 h 1305"/>
                <a:gd name="T42" fmla="*/ 2147483647 w 1305"/>
                <a:gd name="T43" fmla="*/ 2147483647 h 1305"/>
                <a:gd name="T44" fmla="*/ 2147483647 w 1305"/>
                <a:gd name="T45" fmla="*/ 2147483647 h 1305"/>
                <a:gd name="T46" fmla="*/ 2147483647 w 1305"/>
                <a:gd name="T47" fmla="*/ 2147483647 h 1305"/>
                <a:gd name="T48" fmla="*/ 2147483647 w 1305"/>
                <a:gd name="T49" fmla="*/ 2147483647 h 1305"/>
                <a:gd name="T50" fmla="*/ 2147483647 w 1305"/>
                <a:gd name="T51" fmla="*/ 2147483647 h 1305"/>
                <a:gd name="T52" fmla="*/ 2147483647 w 1305"/>
                <a:gd name="T53" fmla="*/ 2147483647 h 1305"/>
                <a:gd name="T54" fmla="*/ 2147483647 w 1305"/>
                <a:gd name="T55" fmla="*/ 2147483647 h 1305"/>
                <a:gd name="T56" fmla="*/ 2147483647 w 1305"/>
                <a:gd name="T57" fmla="*/ 2147483647 h 1305"/>
                <a:gd name="T58" fmla="*/ 2147483647 w 1305"/>
                <a:gd name="T59" fmla="*/ 2147483647 h 1305"/>
                <a:gd name="T60" fmla="*/ 2147483647 w 1305"/>
                <a:gd name="T61" fmla="*/ 2147483647 h 1305"/>
                <a:gd name="T62" fmla="*/ 2147483647 w 1305"/>
                <a:gd name="T63" fmla="*/ 2147483647 h 1305"/>
                <a:gd name="T64" fmla="*/ 2147483647 w 1305"/>
                <a:gd name="T65" fmla="*/ 2147483647 h 1305"/>
                <a:gd name="T66" fmla="*/ 2147483647 w 1305"/>
                <a:gd name="T67" fmla="*/ 2147483647 h 1305"/>
                <a:gd name="T68" fmla="*/ 2147483647 w 1305"/>
                <a:gd name="T69" fmla="*/ 2147483647 h 1305"/>
                <a:gd name="T70" fmla="*/ 2147483647 w 1305"/>
                <a:gd name="T71" fmla="*/ 2147483647 h 1305"/>
                <a:gd name="T72" fmla="*/ 2147483647 w 1305"/>
                <a:gd name="T73" fmla="*/ 2147483647 h 1305"/>
                <a:gd name="T74" fmla="*/ 2147483647 w 1305"/>
                <a:gd name="T75" fmla="*/ 2147483647 h 1305"/>
                <a:gd name="T76" fmla="*/ 2147483647 w 1305"/>
                <a:gd name="T77" fmla="*/ 2147483647 h 1305"/>
                <a:gd name="T78" fmla="*/ 2147483647 w 1305"/>
                <a:gd name="T79" fmla="*/ 2147483647 h 1305"/>
                <a:gd name="T80" fmla="*/ 2147483647 w 1305"/>
                <a:gd name="T81" fmla="*/ 2147483647 h 1305"/>
                <a:gd name="T82" fmla="*/ 2147483647 w 1305"/>
                <a:gd name="T83" fmla="*/ 2147483647 h 1305"/>
                <a:gd name="T84" fmla="*/ 2147483647 w 1305"/>
                <a:gd name="T85" fmla="*/ 2147483647 h 1305"/>
                <a:gd name="T86" fmla="*/ 2147483647 w 1305"/>
                <a:gd name="T87" fmla="*/ 2147483647 h 1305"/>
                <a:gd name="T88" fmla="*/ 2147483647 w 1305"/>
                <a:gd name="T89" fmla="*/ 2147483647 h 1305"/>
                <a:gd name="T90" fmla="*/ 2147483647 w 1305"/>
                <a:gd name="T91" fmla="*/ 2147483647 h 1305"/>
                <a:gd name="T92" fmla="*/ 2147483647 w 1305"/>
                <a:gd name="T93" fmla="*/ 2147483647 h 1305"/>
                <a:gd name="T94" fmla="*/ 2147483647 w 1305"/>
                <a:gd name="T95" fmla="*/ 2147483647 h 1305"/>
                <a:gd name="T96" fmla="*/ 2147483647 w 1305"/>
                <a:gd name="T97" fmla="*/ 2147483647 h 1305"/>
                <a:gd name="T98" fmla="*/ 2147483647 w 1305"/>
                <a:gd name="T99" fmla="*/ 2147483647 h 1305"/>
                <a:gd name="T100" fmla="*/ 2147483647 w 1305"/>
                <a:gd name="T101" fmla="*/ 2147483647 h 130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05"/>
                <a:gd name="T154" fmla="*/ 0 h 1305"/>
                <a:gd name="T155" fmla="*/ 1305 w 1305"/>
                <a:gd name="T156" fmla="*/ 1305 h 130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05" h="1305">
                  <a:moveTo>
                    <a:pt x="1305" y="652"/>
                  </a:moveTo>
                  <a:lnTo>
                    <a:pt x="1305" y="620"/>
                  </a:lnTo>
                  <a:lnTo>
                    <a:pt x="1302" y="586"/>
                  </a:lnTo>
                  <a:lnTo>
                    <a:pt x="1298" y="553"/>
                  </a:lnTo>
                  <a:lnTo>
                    <a:pt x="1292" y="522"/>
                  </a:lnTo>
                  <a:lnTo>
                    <a:pt x="1285" y="489"/>
                  </a:lnTo>
                  <a:lnTo>
                    <a:pt x="1275" y="458"/>
                  </a:lnTo>
                  <a:lnTo>
                    <a:pt x="1266" y="429"/>
                  </a:lnTo>
                  <a:lnTo>
                    <a:pt x="1254" y="400"/>
                  </a:lnTo>
                  <a:lnTo>
                    <a:pt x="1241" y="370"/>
                  </a:lnTo>
                  <a:lnTo>
                    <a:pt x="1227" y="343"/>
                  </a:lnTo>
                  <a:lnTo>
                    <a:pt x="1210" y="315"/>
                  </a:lnTo>
                  <a:lnTo>
                    <a:pt x="1194" y="289"/>
                  </a:lnTo>
                  <a:lnTo>
                    <a:pt x="1176" y="263"/>
                  </a:lnTo>
                  <a:lnTo>
                    <a:pt x="1156" y="238"/>
                  </a:lnTo>
                  <a:lnTo>
                    <a:pt x="1135" y="214"/>
                  </a:lnTo>
                  <a:lnTo>
                    <a:pt x="1114" y="191"/>
                  </a:lnTo>
                  <a:lnTo>
                    <a:pt x="1091" y="170"/>
                  </a:lnTo>
                  <a:lnTo>
                    <a:pt x="1068" y="150"/>
                  </a:lnTo>
                  <a:lnTo>
                    <a:pt x="1044" y="131"/>
                  </a:lnTo>
                  <a:lnTo>
                    <a:pt x="1018" y="113"/>
                  </a:lnTo>
                  <a:lnTo>
                    <a:pt x="992" y="95"/>
                  </a:lnTo>
                  <a:lnTo>
                    <a:pt x="964" y="80"/>
                  </a:lnTo>
                  <a:lnTo>
                    <a:pt x="936" y="65"/>
                  </a:lnTo>
                  <a:lnTo>
                    <a:pt x="907" y="52"/>
                  </a:lnTo>
                  <a:lnTo>
                    <a:pt x="878" y="41"/>
                  </a:lnTo>
                  <a:lnTo>
                    <a:pt x="847" y="29"/>
                  </a:lnTo>
                  <a:lnTo>
                    <a:pt x="816" y="21"/>
                  </a:lnTo>
                  <a:lnTo>
                    <a:pt x="785" y="15"/>
                  </a:lnTo>
                  <a:lnTo>
                    <a:pt x="752" y="8"/>
                  </a:lnTo>
                  <a:lnTo>
                    <a:pt x="719" y="3"/>
                  </a:lnTo>
                  <a:lnTo>
                    <a:pt x="687" y="2"/>
                  </a:lnTo>
                  <a:lnTo>
                    <a:pt x="653" y="0"/>
                  </a:lnTo>
                  <a:lnTo>
                    <a:pt x="620" y="2"/>
                  </a:lnTo>
                  <a:lnTo>
                    <a:pt x="586" y="3"/>
                  </a:lnTo>
                  <a:lnTo>
                    <a:pt x="553" y="8"/>
                  </a:lnTo>
                  <a:lnTo>
                    <a:pt x="522" y="15"/>
                  </a:lnTo>
                  <a:lnTo>
                    <a:pt x="489" y="21"/>
                  </a:lnTo>
                  <a:lnTo>
                    <a:pt x="458" y="29"/>
                  </a:lnTo>
                  <a:lnTo>
                    <a:pt x="429" y="41"/>
                  </a:lnTo>
                  <a:lnTo>
                    <a:pt x="400" y="52"/>
                  </a:lnTo>
                  <a:lnTo>
                    <a:pt x="370" y="65"/>
                  </a:lnTo>
                  <a:lnTo>
                    <a:pt x="343" y="80"/>
                  </a:lnTo>
                  <a:lnTo>
                    <a:pt x="315" y="95"/>
                  </a:lnTo>
                  <a:lnTo>
                    <a:pt x="289" y="113"/>
                  </a:lnTo>
                  <a:lnTo>
                    <a:pt x="263" y="131"/>
                  </a:lnTo>
                  <a:lnTo>
                    <a:pt x="238" y="150"/>
                  </a:lnTo>
                  <a:lnTo>
                    <a:pt x="214" y="170"/>
                  </a:lnTo>
                  <a:lnTo>
                    <a:pt x="191" y="191"/>
                  </a:lnTo>
                  <a:lnTo>
                    <a:pt x="170" y="214"/>
                  </a:lnTo>
                  <a:lnTo>
                    <a:pt x="150" y="238"/>
                  </a:lnTo>
                  <a:lnTo>
                    <a:pt x="131" y="263"/>
                  </a:lnTo>
                  <a:lnTo>
                    <a:pt x="113" y="289"/>
                  </a:lnTo>
                  <a:lnTo>
                    <a:pt x="95" y="315"/>
                  </a:lnTo>
                  <a:lnTo>
                    <a:pt x="80" y="343"/>
                  </a:lnTo>
                  <a:lnTo>
                    <a:pt x="65" y="370"/>
                  </a:lnTo>
                  <a:lnTo>
                    <a:pt x="52" y="400"/>
                  </a:lnTo>
                  <a:lnTo>
                    <a:pt x="41" y="429"/>
                  </a:lnTo>
                  <a:lnTo>
                    <a:pt x="30" y="458"/>
                  </a:lnTo>
                  <a:lnTo>
                    <a:pt x="21" y="489"/>
                  </a:lnTo>
                  <a:lnTo>
                    <a:pt x="13" y="522"/>
                  </a:lnTo>
                  <a:lnTo>
                    <a:pt x="8" y="553"/>
                  </a:lnTo>
                  <a:lnTo>
                    <a:pt x="3" y="586"/>
                  </a:lnTo>
                  <a:lnTo>
                    <a:pt x="2" y="620"/>
                  </a:lnTo>
                  <a:lnTo>
                    <a:pt x="0" y="652"/>
                  </a:lnTo>
                  <a:lnTo>
                    <a:pt x="2" y="687"/>
                  </a:lnTo>
                  <a:lnTo>
                    <a:pt x="3" y="719"/>
                  </a:lnTo>
                  <a:lnTo>
                    <a:pt x="8" y="752"/>
                  </a:lnTo>
                  <a:lnTo>
                    <a:pt x="13" y="785"/>
                  </a:lnTo>
                  <a:lnTo>
                    <a:pt x="21" y="816"/>
                  </a:lnTo>
                  <a:lnTo>
                    <a:pt x="30" y="847"/>
                  </a:lnTo>
                  <a:lnTo>
                    <a:pt x="41" y="878"/>
                  </a:lnTo>
                  <a:lnTo>
                    <a:pt x="52" y="907"/>
                  </a:lnTo>
                  <a:lnTo>
                    <a:pt x="65" y="936"/>
                  </a:lnTo>
                  <a:lnTo>
                    <a:pt x="80" y="964"/>
                  </a:lnTo>
                  <a:lnTo>
                    <a:pt x="95" y="992"/>
                  </a:lnTo>
                  <a:lnTo>
                    <a:pt x="113" y="1018"/>
                  </a:lnTo>
                  <a:lnTo>
                    <a:pt x="131" y="1042"/>
                  </a:lnTo>
                  <a:lnTo>
                    <a:pt x="150" y="1068"/>
                  </a:lnTo>
                  <a:lnTo>
                    <a:pt x="170" y="1091"/>
                  </a:lnTo>
                  <a:lnTo>
                    <a:pt x="191" y="1114"/>
                  </a:lnTo>
                  <a:lnTo>
                    <a:pt x="214" y="1135"/>
                  </a:lnTo>
                  <a:lnTo>
                    <a:pt x="238" y="1157"/>
                  </a:lnTo>
                  <a:lnTo>
                    <a:pt x="263" y="1176"/>
                  </a:lnTo>
                  <a:lnTo>
                    <a:pt x="289" y="1194"/>
                  </a:lnTo>
                  <a:lnTo>
                    <a:pt x="315" y="1210"/>
                  </a:lnTo>
                  <a:lnTo>
                    <a:pt x="343" y="1227"/>
                  </a:lnTo>
                  <a:lnTo>
                    <a:pt x="370" y="1241"/>
                  </a:lnTo>
                  <a:lnTo>
                    <a:pt x="400" y="1254"/>
                  </a:lnTo>
                  <a:lnTo>
                    <a:pt x="429" y="1266"/>
                  </a:lnTo>
                  <a:lnTo>
                    <a:pt x="458" y="1276"/>
                  </a:lnTo>
                  <a:lnTo>
                    <a:pt x="489" y="1284"/>
                  </a:lnTo>
                  <a:lnTo>
                    <a:pt x="522" y="1292"/>
                  </a:lnTo>
                  <a:lnTo>
                    <a:pt x="553" y="1297"/>
                  </a:lnTo>
                  <a:lnTo>
                    <a:pt x="586" y="1302"/>
                  </a:lnTo>
                  <a:lnTo>
                    <a:pt x="620" y="1305"/>
                  </a:lnTo>
                  <a:lnTo>
                    <a:pt x="653" y="1305"/>
                  </a:lnTo>
                  <a:lnTo>
                    <a:pt x="687" y="1305"/>
                  </a:lnTo>
                  <a:lnTo>
                    <a:pt x="719" y="1302"/>
                  </a:lnTo>
                  <a:lnTo>
                    <a:pt x="752" y="1297"/>
                  </a:lnTo>
                  <a:lnTo>
                    <a:pt x="785" y="1292"/>
                  </a:lnTo>
                  <a:lnTo>
                    <a:pt x="816" y="1284"/>
                  </a:lnTo>
                  <a:lnTo>
                    <a:pt x="847" y="1276"/>
                  </a:lnTo>
                  <a:lnTo>
                    <a:pt x="878" y="1266"/>
                  </a:lnTo>
                  <a:lnTo>
                    <a:pt x="907" y="1254"/>
                  </a:lnTo>
                  <a:lnTo>
                    <a:pt x="936" y="1241"/>
                  </a:lnTo>
                  <a:lnTo>
                    <a:pt x="964" y="1227"/>
                  </a:lnTo>
                  <a:lnTo>
                    <a:pt x="992" y="1210"/>
                  </a:lnTo>
                  <a:lnTo>
                    <a:pt x="1018" y="1194"/>
                  </a:lnTo>
                  <a:lnTo>
                    <a:pt x="1044" y="1176"/>
                  </a:lnTo>
                  <a:lnTo>
                    <a:pt x="1068" y="1157"/>
                  </a:lnTo>
                  <a:lnTo>
                    <a:pt x="1091" y="1135"/>
                  </a:lnTo>
                  <a:lnTo>
                    <a:pt x="1114" y="1114"/>
                  </a:lnTo>
                  <a:lnTo>
                    <a:pt x="1135" y="1091"/>
                  </a:lnTo>
                  <a:lnTo>
                    <a:pt x="1156" y="1068"/>
                  </a:lnTo>
                  <a:lnTo>
                    <a:pt x="1176" y="1042"/>
                  </a:lnTo>
                  <a:lnTo>
                    <a:pt x="1194" y="1018"/>
                  </a:lnTo>
                  <a:lnTo>
                    <a:pt x="1210" y="992"/>
                  </a:lnTo>
                  <a:lnTo>
                    <a:pt x="1227" y="964"/>
                  </a:lnTo>
                  <a:lnTo>
                    <a:pt x="1241" y="936"/>
                  </a:lnTo>
                  <a:lnTo>
                    <a:pt x="1254" y="907"/>
                  </a:lnTo>
                  <a:lnTo>
                    <a:pt x="1266" y="878"/>
                  </a:lnTo>
                  <a:lnTo>
                    <a:pt x="1275" y="847"/>
                  </a:lnTo>
                  <a:lnTo>
                    <a:pt x="1285" y="816"/>
                  </a:lnTo>
                  <a:lnTo>
                    <a:pt x="1292" y="785"/>
                  </a:lnTo>
                  <a:lnTo>
                    <a:pt x="1298" y="752"/>
                  </a:lnTo>
                  <a:lnTo>
                    <a:pt x="1302" y="719"/>
                  </a:lnTo>
                  <a:lnTo>
                    <a:pt x="1305" y="687"/>
                  </a:lnTo>
                  <a:lnTo>
                    <a:pt x="1305" y="652"/>
                  </a:lnTo>
                  <a:lnTo>
                    <a:pt x="1295" y="652"/>
                  </a:lnTo>
                  <a:lnTo>
                    <a:pt x="1293" y="620"/>
                  </a:lnTo>
                  <a:lnTo>
                    <a:pt x="1292" y="587"/>
                  </a:lnTo>
                  <a:lnTo>
                    <a:pt x="1287" y="555"/>
                  </a:lnTo>
                  <a:lnTo>
                    <a:pt x="1282" y="524"/>
                  </a:lnTo>
                  <a:lnTo>
                    <a:pt x="1275" y="493"/>
                  </a:lnTo>
                  <a:lnTo>
                    <a:pt x="1266" y="462"/>
                  </a:lnTo>
                  <a:lnTo>
                    <a:pt x="1256" y="432"/>
                  </a:lnTo>
                  <a:lnTo>
                    <a:pt x="1244" y="403"/>
                  </a:lnTo>
                  <a:lnTo>
                    <a:pt x="1231" y="375"/>
                  </a:lnTo>
                  <a:lnTo>
                    <a:pt x="1217" y="347"/>
                  </a:lnTo>
                  <a:lnTo>
                    <a:pt x="1202" y="320"/>
                  </a:lnTo>
                  <a:lnTo>
                    <a:pt x="1186" y="294"/>
                  </a:lnTo>
                  <a:lnTo>
                    <a:pt x="1168" y="269"/>
                  </a:lnTo>
                  <a:lnTo>
                    <a:pt x="1148" y="245"/>
                  </a:lnTo>
                  <a:lnTo>
                    <a:pt x="1129" y="222"/>
                  </a:lnTo>
                  <a:lnTo>
                    <a:pt x="1107" y="199"/>
                  </a:lnTo>
                  <a:lnTo>
                    <a:pt x="1085" y="178"/>
                  </a:lnTo>
                  <a:lnTo>
                    <a:pt x="1062" y="158"/>
                  </a:lnTo>
                  <a:lnTo>
                    <a:pt x="1037" y="139"/>
                  </a:lnTo>
                  <a:lnTo>
                    <a:pt x="1011" y="121"/>
                  </a:lnTo>
                  <a:lnTo>
                    <a:pt x="985" y="104"/>
                  </a:lnTo>
                  <a:lnTo>
                    <a:pt x="959" y="88"/>
                  </a:lnTo>
                  <a:lnTo>
                    <a:pt x="931" y="75"/>
                  </a:lnTo>
                  <a:lnTo>
                    <a:pt x="904" y="62"/>
                  </a:lnTo>
                  <a:lnTo>
                    <a:pt x="874" y="51"/>
                  </a:lnTo>
                  <a:lnTo>
                    <a:pt x="843" y="39"/>
                  </a:lnTo>
                  <a:lnTo>
                    <a:pt x="814" y="31"/>
                  </a:lnTo>
                  <a:lnTo>
                    <a:pt x="783" y="25"/>
                  </a:lnTo>
                  <a:lnTo>
                    <a:pt x="750" y="18"/>
                  </a:lnTo>
                  <a:lnTo>
                    <a:pt x="719" y="15"/>
                  </a:lnTo>
                  <a:lnTo>
                    <a:pt x="687" y="11"/>
                  </a:lnTo>
                  <a:lnTo>
                    <a:pt x="653" y="11"/>
                  </a:lnTo>
                  <a:lnTo>
                    <a:pt x="620" y="11"/>
                  </a:lnTo>
                  <a:lnTo>
                    <a:pt x="587" y="15"/>
                  </a:lnTo>
                  <a:lnTo>
                    <a:pt x="555" y="18"/>
                  </a:lnTo>
                  <a:lnTo>
                    <a:pt x="524" y="25"/>
                  </a:lnTo>
                  <a:lnTo>
                    <a:pt x="493" y="31"/>
                  </a:lnTo>
                  <a:lnTo>
                    <a:pt x="462" y="39"/>
                  </a:lnTo>
                  <a:lnTo>
                    <a:pt x="432" y="51"/>
                  </a:lnTo>
                  <a:lnTo>
                    <a:pt x="403" y="62"/>
                  </a:lnTo>
                  <a:lnTo>
                    <a:pt x="375" y="75"/>
                  </a:lnTo>
                  <a:lnTo>
                    <a:pt x="348" y="88"/>
                  </a:lnTo>
                  <a:lnTo>
                    <a:pt x="320" y="104"/>
                  </a:lnTo>
                  <a:lnTo>
                    <a:pt x="294" y="121"/>
                  </a:lnTo>
                  <a:lnTo>
                    <a:pt x="269" y="139"/>
                  </a:lnTo>
                  <a:lnTo>
                    <a:pt x="245" y="158"/>
                  </a:lnTo>
                  <a:lnTo>
                    <a:pt x="222" y="178"/>
                  </a:lnTo>
                  <a:lnTo>
                    <a:pt x="199" y="199"/>
                  </a:lnTo>
                  <a:lnTo>
                    <a:pt x="178" y="222"/>
                  </a:lnTo>
                  <a:lnTo>
                    <a:pt x="158" y="245"/>
                  </a:lnTo>
                  <a:lnTo>
                    <a:pt x="139" y="269"/>
                  </a:lnTo>
                  <a:lnTo>
                    <a:pt x="121" y="294"/>
                  </a:lnTo>
                  <a:lnTo>
                    <a:pt x="105" y="320"/>
                  </a:lnTo>
                  <a:lnTo>
                    <a:pt x="88" y="347"/>
                  </a:lnTo>
                  <a:lnTo>
                    <a:pt x="74" y="375"/>
                  </a:lnTo>
                  <a:lnTo>
                    <a:pt x="62" y="403"/>
                  </a:lnTo>
                  <a:lnTo>
                    <a:pt x="51" y="432"/>
                  </a:lnTo>
                  <a:lnTo>
                    <a:pt x="39" y="462"/>
                  </a:lnTo>
                  <a:lnTo>
                    <a:pt x="31" y="493"/>
                  </a:lnTo>
                  <a:lnTo>
                    <a:pt x="25" y="524"/>
                  </a:lnTo>
                  <a:lnTo>
                    <a:pt x="18" y="555"/>
                  </a:lnTo>
                  <a:lnTo>
                    <a:pt x="15" y="587"/>
                  </a:lnTo>
                  <a:lnTo>
                    <a:pt x="12" y="620"/>
                  </a:lnTo>
                  <a:lnTo>
                    <a:pt x="12" y="652"/>
                  </a:lnTo>
                  <a:lnTo>
                    <a:pt x="12" y="685"/>
                  </a:lnTo>
                  <a:lnTo>
                    <a:pt x="15" y="718"/>
                  </a:lnTo>
                  <a:lnTo>
                    <a:pt x="18" y="750"/>
                  </a:lnTo>
                  <a:lnTo>
                    <a:pt x="25" y="783"/>
                  </a:lnTo>
                  <a:lnTo>
                    <a:pt x="31" y="814"/>
                  </a:lnTo>
                  <a:lnTo>
                    <a:pt x="39" y="843"/>
                  </a:lnTo>
                  <a:lnTo>
                    <a:pt x="51" y="873"/>
                  </a:lnTo>
                  <a:lnTo>
                    <a:pt x="62" y="902"/>
                  </a:lnTo>
                  <a:lnTo>
                    <a:pt x="74" y="931"/>
                  </a:lnTo>
                  <a:lnTo>
                    <a:pt x="88" y="959"/>
                  </a:lnTo>
                  <a:lnTo>
                    <a:pt x="105" y="985"/>
                  </a:lnTo>
                  <a:lnTo>
                    <a:pt x="121" y="1011"/>
                  </a:lnTo>
                  <a:lnTo>
                    <a:pt x="139" y="1037"/>
                  </a:lnTo>
                  <a:lnTo>
                    <a:pt x="158" y="1060"/>
                  </a:lnTo>
                  <a:lnTo>
                    <a:pt x="178" y="1085"/>
                  </a:lnTo>
                  <a:lnTo>
                    <a:pt x="199" y="1106"/>
                  </a:lnTo>
                  <a:lnTo>
                    <a:pt x="222" y="1127"/>
                  </a:lnTo>
                  <a:lnTo>
                    <a:pt x="245" y="1148"/>
                  </a:lnTo>
                  <a:lnTo>
                    <a:pt x="269" y="1168"/>
                  </a:lnTo>
                  <a:lnTo>
                    <a:pt x="294" y="1184"/>
                  </a:lnTo>
                  <a:lnTo>
                    <a:pt x="320" y="1202"/>
                  </a:lnTo>
                  <a:lnTo>
                    <a:pt x="348" y="1217"/>
                  </a:lnTo>
                  <a:lnTo>
                    <a:pt x="375" y="1232"/>
                  </a:lnTo>
                  <a:lnTo>
                    <a:pt x="403" y="1245"/>
                  </a:lnTo>
                  <a:lnTo>
                    <a:pt x="432" y="1256"/>
                  </a:lnTo>
                  <a:lnTo>
                    <a:pt x="462" y="1266"/>
                  </a:lnTo>
                  <a:lnTo>
                    <a:pt x="493" y="1274"/>
                  </a:lnTo>
                  <a:lnTo>
                    <a:pt x="524" y="1282"/>
                  </a:lnTo>
                  <a:lnTo>
                    <a:pt x="555" y="1287"/>
                  </a:lnTo>
                  <a:lnTo>
                    <a:pt x="587" y="1292"/>
                  </a:lnTo>
                  <a:lnTo>
                    <a:pt x="620" y="1294"/>
                  </a:lnTo>
                  <a:lnTo>
                    <a:pt x="653" y="1295"/>
                  </a:lnTo>
                  <a:lnTo>
                    <a:pt x="687" y="1294"/>
                  </a:lnTo>
                  <a:lnTo>
                    <a:pt x="719" y="1292"/>
                  </a:lnTo>
                  <a:lnTo>
                    <a:pt x="750" y="1287"/>
                  </a:lnTo>
                  <a:lnTo>
                    <a:pt x="783" y="1282"/>
                  </a:lnTo>
                  <a:lnTo>
                    <a:pt x="814" y="1274"/>
                  </a:lnTo>
                  <a:lnTo>
                    <a:pt x="843" y="1266"/>
                  </a:lnTo>
                  <a:lnTo>
                    <a:pt x="874" y="1256"/>
                  </a:lnTo>
                  <a:lnTo>
                    <a:pt x="904" y="1245"/>
                  </a:lnTo>
                  <a:lnTo>
                    <a:pt x="931" y="1232"/>
                  </a:lnTo>
                  <a:lnTo>
                    <a:pt x="959" y="1217"/>
                  </a:lnTo>
                  <a:lnTo>
                    <a:pt x="985" y="1202"/>
                  </a:lnTo>
                  <a:lnTo>
                    <a:pt x="1011" y="1184"/>
                  </a:lnTo>
                  <a:lnTo>
                    <a:pt x="1037" y="1168"/>
                  </a:lnTo>
                  <a:lnTo>
                    <a:pt x="1062" y="1148"/>
                  </a:lnTo>
                  <a:lnTo>
                    <a:pt x="1085" y="1127"/>
                  </a:lnTo>
                  <a:lnTo>
                    <a:pt x="1107" y="1106"/>
                  </a:lnTo>
                  <a:lnTo>
                    <a:pt x="1129" y="1085"/>
                  </a:lnTo>
                  <a:lnTo>
                    <a:pt x="1148" y="1060"/>
                  </a:lnTo>
                  <a:lnTo>
                    <a:pt x="1168" y="1037"/>
                  </a:lnTo>
                  <a:lnTo>
                    <a:pt x="1186" y="1011"/>
                  </a:lnTo>
                  <a:lnTo>
                    <a:pt x="1202" y="985"/>
                  </a:lnTo>
                  <a:lnTo>
                    <a:pt x="1217" y="959"/>
                  </a:lnTo>
                  <a:lnTo>
                    <a:pt x="1231" y="931"/>
                  </a:lnTo>
                  <a:lnTo>
                    <a:pt x="1244" y="902"/>
                  </a:lnTo>
                  <a:lnTo>
                    <a:pt x="1256" y="873"/>
                  </a:lnTo>
                  <a:lnTo>
                    <a:pt x="1266" y="843"/>
                  </a:lnTo>
                  <a:lnTo>
                    <a:pt x="1275" y="814"/>
                  </a:lnTo>
                  <a:lnTo>
                    <a:pt x="1282" y="783"/>
                  </a:lnTo>
                  <a:lnTo>
                    <a:pt x="1287" y="750"/>
                  </a:lnTo>
                  <a:lnTo>
                    <a:pt x="1292" y="718"/>
                  </a:lnTo>
                  <a:lnTo>
                    <a:pt x="1293" y="685"/>
                  </a:lnTo>
                  <a:lnTo>
                    <a:pt x="1295" y="652"/>
                  </a:lnTo>
                  <a:lnTo>
                    <a:pt x="1305" y="652"/>
                  </a:lnTo>
                  <a:close/>
                </a:path>
              </a:pathLst>
            </a:custGeom>
            <a:solidFill>
              <a:srgbClr val="82CDFF"/>
            </a:solidFill>
            <a:ln w="9525">
              <a:noFill/>
              <a:round/>
              <a:headEnd/>
              <a:tailEnd/>
            </a:ln>
          </p:spPr>
          <p:txBody>
            <a:bodyPr/>
            <a:lstStyle/>
            <a:p>
              <a:endParaRPr lang="en-US"/>
            </a:p>
          </p:txBody>
        </p:sp>
        <p:sp>
          <p:nvSpPr>
            <p:cNvPr id="50264" name="Freeform 88"/>
            <p:cNvSpPr>
              <a:spLocks/>
            </p:cNvSpPr>
            <p:nvPr/>
          </p:nvSpPr>
          <p:spPr bwMode="auto">
            <a:xfrm>
              <a:off x="2946403" y="2224070"/>
              <a:ext cx="1827389" cy="2052637"/>
            </a:xfrm>
            <a:custGeom>
              <a:avLst/>
              <a:gdLst>
                <a:gd name="T0" fmla="*/ 2147483647 w 1295"/>
                <a:gd name="T1" fmla="*/ 2147483647 h 1293"/>
                <a:gd name="T2" fmla="*/ 2147483647 w 1295"/>
                <a:gd name="T3" fmla="*/ 2147483647 h 1293"/>
                <a:gd name="T4" fmla="*/ 2147483647 w 1295"/>
                <a:gd name="T5" fmla="*/ 2147483647 h 1293"/>
                <a:gd name="T6" fmla="*/ 2147483647 w 1295"/>
                <a:gd name="T7" fmla="*/ 2147483647 h 1293"/>
                <a:gd name="T8" fmla="*/ 2147483647 w 1295"/>
                <a:gd name="T9" fmla="*/ 2147483647 h 1293"/>
                <a:gd name="T10" fmla="*/ 2147483647 w 1295"/>
                <a:gd name="T11" fmla="*/ 2147483647 h 1293"/>
                <a:gd name="T12" fmla="*/ 2147483647 w 1295"/>
                <a:gd name="T13" fmla="*/ 2147483647 h 1293"/>
                <a:gd name="T14" fmla="*/ 2147483647 w 1295"/>
                <a:gd name="T15" fmla="*/ 2147483647 h 1293"/>
                <a:gd name="T16" fmla="*/ 2147483647 w 1295"/>
                <a:gd name="T17" fmla="*/ 2147483647 h 1293"/>
                <a:gd name="T18" fmla="*/ 2147483647 w 1295"/>
                <a:gd name="T19" fmla="*/ 2147483647 h 1293"/>
                <a:gd name="T20" fmla="*/ 2147483647 w 1295"/>
                <a:gd name="T21" fmla="*/ 2147483647 h 1293"/>
                <a:gd name="T22" fmla="*/ 2147483647 w 1295"/>
                <a:gd name="T23" fmla="*/ 2147483647 h 1293"/>
                <a:gd name="T24" fmla="*/ 0 w 1295"/>
                <a:gd name="T25" fmla="*/ 2147483647 h 1293"/>
                <a:gd name="T26" fmla="*/ 2147483647 w 1295"/>
                <a:gd name="T27" fmla="*/ 2147483647 h 1293"/>
                <a:gd name="T28" fmla="*/ 2147483647 w 1295"/>
                <a:gd name="T29" fmla="*/ 2147483647 h 1293"/>
                <a:gd name="T30" fmla="*/ 2147483647 w 1295"/>
                <a:gd name="T31" fmla="*/ 2147483647 h 1293"/>
                <a:gd name="T32" fmla="*/ 2147483647 w 1295"/>
                <a:gd name="T33" fmla="*/ 2147483647 h 1293"/>
                <a:gd name="T34" fmla="*/ 2147483647 w 1295"/>
                <a:gd name="T35" fmla="*/ 2147483647 h 1293"/>
                <a:gd name="T36" fmla="*/ 2147483647 w 1295"/>
                <a:gd name="T37" fmla="*/ 2147483647 h 1293"/>
                <a:gd name="T38" fmla="*/ 2147483647 w 1295"/>
                <a:gd name="T39" fmla="*/ 2147483647 h 1293"/>
                <a:gd name="T40" fmla="*/ 2147483647 w 1295"/>
                <a:gd name="T41" fmla="*/ 2147483647 h 1293"/>
                <a:gd name="T42" fmla="*/ 2147483647 w 1295"/>
                <a:gd name="T43" fmla="*/ 2147483647 h 1293"/>
                <a:gd name="T44" fmla="*/ 2147483647 w 1295"/>
                <a:gd name="T45" fmla="*/ 2147483647 h 1293"/>
                <a:gd name="T46" fmla="*/ 2147483647 w 1295"/>
                <a:gd name="T47" fmla="*/ 2147483647 h 1293"/>
                <a:gd name="T48" fmla="*/ 2147483647 w 1295"/>
                <a:gd name="T49" fmla="*/ 2147483647 h 1293"/>
                <a:gd name="T50" fmla="*/ 2147483647 w 1295"/>
                <a:gd name="T51" fmla="*/ 2147483647 h 1293"/>
                <a:gd name="T52" fmla="*/ 2147483647 w 1295"/>
                <a:gd name="T53" fmla="*/ 2147483647 h 1293"/>
                <a:gd name="T54" fmla="*/ 2147483647 w 1295"/>
                <a:gd name="T55" fmla="*/ 2147483647 h 1293"/>
                <a:gd name="T56" fmla="*/ 2147483647 w 1295"/>
                <a:gd name="T57" fmla="*/ 2147483647 h 1293"/>
                <a:gd name="T58" fmla="*/ 2147483647 w 1295"/>
                <a:gd name="T59" fmla="*/ 2147483647 h 1293"/>
                <a:gd name="T60" fmla="*/ 2147483647 w 1295"/>
                <a:gd name="T61" fmla="*/ 2147483647 h 1293"/>
                <a:gd name="T62" fmla="*/ 2147483647 w 1295"/>
                <a:gd name="T63" fmla="*/ 2147483647 h 1293"/>
                <a:gd name="T64" fmla="*/ 2147483647 w 1295"/>
                <a:gd name="T65" fmla="*/ 2147483647 h 1293"/>
                <a:gd name="T66" fmla="*/ 2147483647 w 1295"/>
                <a:gd name="T67" fmla="*/ 2147483647 h 1293"/>
                <a:gd name="T68" fmla="*/ 2147483647 w 1295"/>
                <a:gd name="T69" fmla="*/ 2147483647 h 1293"/>
                <a:gd name="T70" fmla="*/ 2147483647 w 1295"/>
                <a:gd name="T71" fmla="*/ 2147483647 h 1293"/>
                <a:gd name="T72" fmla="*/ 2147483647 w 1295"/>
                <a:gd name="T73" fmla="*/ 2147483647 h 1293"/>
                <a:gd name="T74" fmla="*/ 2147483647 w 1295"/>
                <a:gd name="T75" fmla="*/ 2147483647 h 1293"/>
                <a:gd name="T76" fmla="*/ 2147483647 w 1295"/>
                <a:gd name="T77" fmla="*/ 2147483647 h 1293"/>
                <a:gd name="T78" fmla="*/ 2147483647 w 1295"/>
                <a:gd name="T79" fmla="*/ 2147483647 h 1293"/>
                <a:gd name="T80" fmla="*/ 2147483647 w 1295"/>
                <a:gd name="T81" fmla="*/ 2147483647 h 1293"/>
                <a:gd name="T82" fmla="*/ 2147483647 w 1295"/>
                <a:gd name="T83" fmla="*/ 2147483647 h 1293"/>
                <a:gd name="T84" fmla="*/ 2147483647 w 1295"/>
                <a:gd name="T85" fmla="*/ 2147483647 h 1293"/>
                <a:gd name="T86" fmla="*/ 2147483647 w 1295"/>
                <a:gd name="T87" fmla="*/ 2147483647 h 1293"/>
                <a:gd name="T88" fmla="*/ 2147483647 w 1295"/>
                <a:gd name="T89" fmla="*/ 2147483647 h 1293"/>
                <a:gd name="T90" fmla="*/ 2147483647 w 1295"/>
                <a:gd name="T91" fmla="*/ 2147483647 h 1293"/>
                <a:gd name="T92" fmla="*/ 2147483647 w 1295"/>
                <a:gd name="T93" fmla="*/ 2147483647 h 1293"/>
                <a:gd name="T94" fmla="*/ 2147483647 w 1295"/>
                <a:gd name="T95" fmla="*/ 2147483647 h 1293"/>
                <a:gd name="T96" fmla="*/ 2147483647 w 1295"/>
                <a:gd name="T97" fmla="*/ 2147483647 h 1293"/>
                <a:gd name="T98" fmla="*/ 2147483647 w 1295"/>
                <a:gd name="T99" fmla="*/ 2147483647 h 1293"/>
                <a:gd name="T100" fmla="*/ 2147483647 w 1295"/>
                <a:gd name="T101" fmla="*/ 2147483647 h 129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95"/>
                <a:gd name="T154" fmla="*/ 0 h 1293"/>
                <a:gd name="T155" fmla="*/ 1295 w 1295"/>
                <a:gd name="T156" fmla="*/ 1293 h 129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95" h="1293">
                  <a:moveTo>
                    <a:pt x="1295" y="645"/>
                  </a:moveTo>
                  <a:lnTo>
                    <a:pt x="1295" y="613"/>
                  </a:lnTo>
                  <a:lnTo>
                    <a:pt x="1292" y="580"/>
                  </a:lnTo>
                  <a:lnTo>
                    <a:pt x="1288" y="548"/>
                  </a:lnTo>
                  <a:lnTo>
                    <a:pt x="1282" y="515"/>
                  </a:lnTo>
                  <a:lnTo>
                    <a:pt x="1275" y="484"/>
                  </a:lnTo>
                  <a:lnTo>
                    <a:pt x="1266" y="453"/>
                  </a:lnTo>
                  <a:lnTo>
                    <a:pt x="1256" y="424"/>
                  </a:lnTo>
                  <a:lnTo>
                    <a:pt x="1244" y="394"/>
                  </a:lnTo>
                  <a:lnTo>
                    <a:pt x="1231" y="365"/>
                  </a:lnTo>
                  <a:lnTo>
                    <a:pt x="1217" y="337"/>
                  </a:lnTo>
                  <a:lnTo>
                    <a:pt x="1202" y="311"/>
                  </a:lnTo>
                  <a:lnTo>
                    <a:pt x="1184" y="283"/>
                  </a:lnTo>
                  <a:lnTo>
                    <a:pt x="1166" y="259"/>
                  </a:lnTo>
                  <a:lnTo>
                    <a:pt x="1147" y="234"/>
                  </a:lnTo>
                  <a:lnTo>
                    <a:pt x="1127" y="212"/>
                  </a:lnTo>
                  <a:lnTo>
                    <a:pt x="1106" y="189"/>
                  </a:lnTo>
                  <a:lnTo>
                    <a:pt x="1083" y="168"/>
                  </a:lnTo>
                  <a:lnTo>
                    <a:pt x="1060" y="146"/>
                  </a:lnTo>
                  <a:lnTo>
                    <a:pt x="1036" y="127"/>
                  </a:lnTo>
                  <a:lnTo>
                    <a:pt x="1010" y="109"/>
                  </a:lnTo>
                  <a:lnTo>
                    <a:pt x="983" y="93"/>
                  </a:lnTo>
                  <a:lnTo>
                    <a:pt x="956" y="76"/>
                  </a:lnTo>
                  <a:lnTo>
                    <a:pt x="928" y="63"/>
                  </a:lnTo>
                  <a:lnTo>
                    <a:pt x="900" y="50"/>
                  </a:lnTo>
                  <a:lnTo>
                    <a:pt x="871" y="39"/>
                  </a:lnTo>
                  <a:lnTo>
                    <a:pt x="840" y="27"/>
                  </a:lnTo>
                  <a:lnTo>
                    <a:pt x="809" y="19"/>
                  </a:lnTo>
                  <a:lnTo>
                    <a:pt x="778" y="13"/>
                  </a:lnTo>
                  <a:lnTo>
                    <a:pt x="747" y="6"/>
                  </a:lnTo>
                  <a:lnTo>
                    <a:pt x="714" y="3"/>
                  </a:lnTo>
                  <a:lnTo>
                    <a:pt x="682" y="0"/>
                  </a:lnTo>
                  <a:lnTo>
                    <a:pt x="648" y="0"/>
                  </a:lnTo>
                  <a:lnTo>
                    <a:pt x="615" y="0"/>
                  </a:lnTo>
                  <a:lnTo>
                    <a:pt x="582" y="3"/>
                  </a:lnTo>
                  <a:lnTo>
                    <a:pt x="550" y="6"/>
                  </a:lnTo>
                  <a:lnTo>
                    <a:pt x="517" y="13"/>
                  </a:lnTo>
                  <a:lnTo>
                    <a:pt x="486" y="19"/>
                  </a:lnTo>
                  <a:lnTo>
                    <a:pt x="455" y="27"/>
                  </a:lnTo>
                  <a:lnTo>
                    <a:pt x="426" y="39"/>
                  </a:lnTo>
                  <a:lnTo>
                    <a:pt x="396" y="50"/>
                  </a:lnTo>
                  <a:lnTo>
                    <a:pt x="367" y="63"/>
                  </a:lnTo>
                  <a:lnTo>
                    <a:pt x="339" y="76"/>
                  </a:lnTo>
                  <a:lnTo>
                    <a:pt x="313" y="93"/>
                  </a:lnTo>
                  <a:lnTo>
                    <a:pt x="285" y="109"/>
                  </a:lnTo>
                  <a:lnTo>
                    <a:pt x="261" y="127"/>
                  </a:lnTo>
                  <a:lnTo>
                    <a:pt x="237" y="146"/>
                  </a:lnTo>
                  <a:lnTo>
                    <a:pt x="212" y="168"/>
                  </a:lnTo>
                  <a:lnTo>
                    <a:pt x="191" y="189"/>
                  </a:lnTo>
                  <a:lnTo>
                    <a:pt x="170" y="212"/>
                  </a:lnTo>
                  <a:lnTo>
                    <a:pt x="148" y="234"/>
                  </a:lnTo>
                  <a:lnTo>
                    <a:pt x="129" y="259"/>
                  </a:lnTo>
                  <a:lnTo>
                    <a:pt x="111" y="283"/>
                  </a:lnTo>
                  <a:lnTo>
                    <a:pt x="95" y="311"/>
                  </a:lnTo>
                  <a:lnTo>
                    <a:pt x="78" y="337"/>
                  </a:lnTo>
                  <a:lnTo>
                    <a:pt x="65" y="365"/>
                  </a:lnTo>
                  <a:lnTo>
                    <a:pt x="52" y="394"/>
                  </a:lnTo>
                  <a:lnTo>
                    <a:pt x="41" y="424"/>
                  </a:lnTo>
                  <a:lnTo>
                    <a:pt x="29" y="453"/>
                  </a:lnTo>
                  <a:lnTo>
                    <a:pt x="21" y="484"/>
                  </a:lnTo>
                  <a:lnTo>
                    <a:pt x="15" y="515"/>
                  </a:lnTo>
                  <a:lnTo>
                    <a:pt x="8" y="548"/>
                  </a:lnTo>
                  <a:lnTo>
                    <a:pt x="5" y="580"/>
                  </a:lnTo>
                  <a:lnTo>
                    <a:pt x="2" y="613"/>
                  </a:lnTo>
                  <a:lnTo>
                    <a:pt x="0" y="645"/>
                  </a:lnTo>
                  <a:lnTo>
                    <a:pt x="2" y="680"/>
                  </a:lnTo>
                  <a:lnTo>
                    <a:pt x="5" y="712"/>
                  </a:lnTo>
                  <a:lnTo>
                    <a:pt x="8" y="745"/>
                  </a:lnTo>
                  <a:lnTo>
                    <a:pt x="15" y="776"/>
                  </a:lnTo>
                  <a:lnTo>
                    <a:pt x="21" y="807"/>
                  </a:lnTo>
                  <a:lnTo>
                    <a:pt x="29" y="838"/>
                  </a:lnTo>
                  <a:lnTo>
                    <a:pt x="41" y="869"/>
                  </a:lnTo>
                  <a:lnTo>
                    <a:pt x="52" y="898"/>
                  </a:lnTo>
                  <a:lnTo>
                    <a:pt x="65" y="926"/>
                  </a:lnTo>
                  <a:lnTo>
                    <a:pt x="78" y="954"/>
                  </a:lnTo>
                  <a:lnTo>
                    <a:pt x="95" y="982"/>
                  </a:lnTo>
                  <a:lnTo>
                    <a:pt x="111" y="1008"/>
                  </a:lnTo>
                  <a:lnTo>
                    <a:pt x="129" y="1034"/>
                  </a:lnTo>
                  <a:lnTo>
                    <a:pt x="148" y="1058"/>
                  </a:lnTo>
                  <a:lnTo>
                    <a:pt x="170" y="1081"/>
                  </a:lnTo>
                  <a:lnTo>
                    <a:pt x="191" y="1104"/>
                  </a:lnTo>
                  <a:lnTo>
                    <a:pt x="212" y="1125"/>
                  </a:lnTo>
                  <a:lnTo>
                    <a:pt x="237" y="1145"/>
                  </a:lnTo>
                  <a:lnTo>
                    <a:pt x="261" y="1164"/>
                  </a:lnTo>
                  <a:lnTo>
                    <a:pt x="285" y="1182"/>
                  </a:lnTo>
                  <a:lnTo>
                    <a:pt x="313" y="1198"/>
                  </a:lnTo>
                  <a:lnTo>
                    <a:pt x="339" y="1215"/>
                  </a:lnTo>
                  <a:lnTo>
                    <a:pt x="367" y="1229"/>
                  </a:lnTo>
                  <a:lnTo>
                    <a:pt x="396" y="1242"/>
                  </a:lnTo>
                  <a:lnTo>
                    <a:pt x="426" y="1254"/>
                  </a:lnTo>
                  <a:lnTo>
                    <a:pt x="455" y="1264"/>
                  </a:lnTo>
                  <a:lnTo>
                    <a:pt x="486" y="1272"/>
                  </a:lnTo>
                  <a:lnTo>
                    <a:pt x="517" y="1280"/>
                  </a:lnTo>
                  <a:lnTo>
                    <a:pt x="550" y="1285"/>
                  </a:lnTo>
                  <a:lnTo>
                    <a:pt x="582" y="1290"/>
                  </a:lnTo>
                  <a:lnTo>
                    <a:pt x="615" y="1291"/>
                  </a:lnTo>
                  <a:lnTo>
                    <a:pt x="648" y="1293"/>
                  </a:lnTo>
                  <a:lnTo>
                    <a:pt x="682" y="1291"/>
                  </a:lnTo>
                  <a:lnTo>
                    <a:pt x="714" y="1290"/>
                  </a:lnTo>
                  <a:lnTo>
                    <a:pt x="747" y="1285"/>
                  </a:lnTo>
                  <a:lnTo>
                    <a:pt x="778" y="1280"/>
                  </a:lnTo>
                  <a:lnTo>
                    <a:pt x="809" y="1272"/>
                  </a:lnTo>
                  <a:lnTo>
                    <a:pt x="840" y="1264"/>
                  </a:lnTo>
                  <a:lnTo>
                    <a:pt x="871" y="1254"/>
                  </a:lnTo>
                  <a:lnTo>
                    <a:pt x="900" y="1242"/>
                  </a:lnTo>
                  <a:lnTo>
                    <a:pt x="928" y="1229"/>
                  </a:lnTo>
                  <a:lnTo>
                    <a:pt x="956" y="1215"/>
                  </a:lnTo>
                  <a:lnTo>
                    <a:pt x="983" y="1198"/>
                  </a:lnTo>
                  <a:lnTo>
                    <a:pt x="1010" y="1182"/>
                  </a:lnTo>
                  <a:lnTo>
                    <a:pt x="1036" y="1164"/>
                  </a:lnTo>
                  <a:lnTo>
                    <a:pt x="1060" y="1145"/>
                  </a:lnTo>
                  <a:lnTo>
                    <a:pt x="1083" y="1125"/>
                  </a:lnTo>
                  <a:lnTo>
                    <a:pt x="1106" y="1104"/>
                  </a:lnTo>
                  <a:lnTo>
                    <a:pt x="1127" y="1081"/>
                  </a:lnTo>
                  <a:lnTo>
                    <a:pt x="1147" y="1058"/>
                  </a:lnTo>
                  <a:lnTo>
                    <a:pt x="1166" y="1034"/>
                  </a:lnTo>
                  <a:lnTo>
                    <a:pt x="1184" y="1008"/>
                  </a:lnTo>
                  <a:lnTo>
                    <a:pt x="1202" y="982"/>
                  </a:lnTo>
                  <a:lnTo>
                    <a:pt x="1217" y="954"/>
                  </a:lnTo>
                  <a:lnTo>
                    <a:pt x="1231" y="926"/>
                  </a:lnTo>
                  <a:lnTo>
                    <a:pt x="1244" y="898"/>
                  </a:lnTo>
                  <a:lnTo>
                    <a:pt x="1256" y="869"/>
                  </a:lnTo>
                  <a:lnTo>
                    <a:pt x="1266" y="838"/>
                  </a:lnTo>
                  <a:lnTo>
                    <a:pt x="1275" y="807"/>
                  </a:lnTo>
                  <a:lnTo>
                    <a:pt x="1282" y="776"/>
                  </a:lnTo>
                  <a:lnTo>
                    <a:pt x="1288" y="745"/>
                  </a:lnTo>
                  <a:lnTo>
                    <a:pt x="1292" y="712"/>
                  </a:lnTo>
                  <a:lnTo>
                    <a:pt x="1295" y="680"/>
                  </a:lnTo>
                  <a:lnTo>
                    <a:pt x="1295" y="645"/>
                  </a:lnTo>
                  <a:lnTo>
                    <a:pt x="1285" y="645"/>
                  </a:lnTo>
                  <a:lnTo>
                    <a:pt x="1284" y="613"/>
                  </a:lnTo>
                  <a:lnTo>
                    <a:pt x="1282" y="580"/>
                  </a:lnTo>
                  <a:lnTo>
                    <a:pt x="1277" y="549"/>
                  </a:lnTo>
                  <a:lnTo>
                    <a:pt x="1272" y="518"/>
                  </a:lnTo>
                  <a:lnTo>
                    <a:pt x="1264" y="487"/>
                  </a:lnTo>
                  <a:lnTo>
                    <a:pt x="1256" y="456"/>
                  </a:lnTo>
                  <a:lnTo>
                    <a:pt x="1246" y="427"/>
                  </a:lnTo>
                  <a:lnTo>
                    <a:pt x="1235" y="398"/>
                  </a:lnTo>
                  <a:lnTo>
                    <a:pt x="1222" y="370"/>
                  </a:lnTo>
                  <a:lnTo>
                    <a:pt x="1208" y="342"/>
                  </a:lnTo>
                  <a:lnTo>
                    <a:pt x="1192" y="316"/>
                  </a:lnTo>
                  <a:lnTo>
                    <a:pt x="1176" y="290"/>
                  </a:lnTo>
                  <a:lnTo>
                    <a:pt x="1158" y="265"/>
                  </a:lnTo>
                  <a:lnTo>
                    <a:pt x="1140" y="241"/>
                  </a:lnTo>
                  <a:lnTo>
                    <a:pt x="1119" y="218"/>
                  </a:lnTo>
                  <a:lnTo>
                    <a:pt x="1098" y="195"/>
                  </a:lnTo>
                  <a:lnTo>
                    <a:pt x="1076" y="174"/>
                  </a:lnTo>
                  <a:lnTo>
                    <a:pt x="1054" y="155"/>
                  </a:lnTo>
                  <a:lnTo>
                    <a:pt x="1029" y="135"/>
                  </a:lnTo>
                  <a:lnTo>
                    <a:pt x="1005" y="119"/>
                  </a:lnTo>
                  <a:lnTo>
                    <a:pt x="979" y="101"/>
                  </a:lnTo>
                  <a:lnTo>
                    <a:pt x="951" y="86"/>
                  </a:lnTo>
                  <a:lnTo>
                    <a:pt x="925" y="71"/>
                  </a:lnTo>
                  <a:lnTo>
                    <a:pt x="895" y="60"/>
                  </a:lnTo>
                  <a:lnTo>
                    <a:pt x="868" y="49"/>
                  </a:lnTo>
                  <a:lnTo>
                    <a:pt x="837" y="37"/>
                  </a:lnTo>
                  <a:lnTo>
                    <a:pt x="807" y="29"/>
                  </a:lnTo>
                  <a:lnTo>
                    <a:pt x="776" y="22"/>
                  </a:lnTo>
                  <a:lnTo>
                    <a:pt x="745" y="16"/>
                  </a:lnTo>
                  <a:lnTo>
                    <a:pt x="713" y="13"/>
                  </a:lnTo>
                  <a:lnTo>
                    <a:pt x="680" y="9"/>
                  </a:lnTo>
                  <a:lnTo>
                    <a:pt x="648" y="9"/>
                  </a:lnTo>
                  <a:lnTo>
                    <a:pt x="615" y="9"/>
                  </a:lnTo>
                  <a:lnTo>
                    <a:pt x="582" y="13"/>
                  </a:lnTo>
                  <a:lnTo>
                    <a:pt x="551" y="16"/>
                  </a:lnTo>
                  <a:lnTo>
                    <a:pt x="520" y="22"/>
                  </a:lnTo>
                  <a:lnTo>
                    <a:pt x="489" y="29"/>
                  </a:lnTo>
                  <a:lnTo>
                    <a:pt x="458" y="37"/>
                  </a:lnTo>
                  <a:lnTo>
                    <a:pt x="429" y="49"/>
                  </a:lnTo>
                  <a:lnTo>
                    <a:pt x="400" y="60"/>
                  </a:lnTo>
                  <a:lnTo>
                    <a:pt x="372" y="71"/>
                  </a:lnTo>
                  <a:lnTo>
                    <a:pt x="344" y="86"/>
                  </a:lnTo>
                  <a:lnTo>
                    <a:pt x="318" y="101"/>
                  </a:lnTo>
                  <a:lnTo>
                    <a:pt x="292" y="119"/>
                  </a:lnTo>
                  <a:lnTo>
                    <a:pt x="268" y="135"/>
                  </a:lnTo>
                  <a:lnTo>
                    <a:pt x="243" y="155"/>
                  </a:lnTo>
                  <a:lnTo>
                    <a:pt x="220" y="174"/>
                  </a:lnTo>
                  <a:lnTo>
                    <a:pt x="197" y="195"/>
                  </a:lnTo>
                  <a:lnTo>
                    <a:pt x="176" y="218"/>
                  </a:lnTo>
                  <a:lnTo>
                    <a:pt x="157" y="241"/>
                  </a:lnTo>
                  <a:lnTo>
                    <a:pt x="137" y="265"/>
                  </a:lnTo>
                  <a:lnTo>
                    <a:pt x="119" y="290"/>
                  </a:lnTo>
                  <a:lnTo>
                    <a:pt x="103" y="316"/>
                  </a:lnTo>
                  <a:lnTo>
                    <a:pt x="88" y="342"/>
                  </a:lnTo>
                  <a:lnTo>
                    <a:pt x="73" y="370"/>
                  </a:lnTo>
                  <a:lnTo>
                    <a:pt x="60" y="398"/>
                  </a:lnTo>
                  <a:lnTo>
                    <a:pt x="49" y="427"/>
                  </a:lnTo>
                  <a:lnTo>
                    <a:pt x="39" y="456"/>
                  </a:lnTo>
                  <a:lnTo>
                    <a:pt x="31" y="487"/>
                  </a:lnTo>
                  <a:lnTo>
                    <a:pt x="25" y="518"/>
                  </a:lnTo>
                  <a:lnTo>
                    <a:pt x="18" y="549"/>
                  </a:lnTo>
                  <a:lnTo>
                    <a:pt x="15" y="580"/>
                  </a:lnTo>
                  <a:lnTo>
                    <a:pt x="11" y="613"/>
                  </a:lnTo>
                  <a:lnTo>
                    <a:pt x="11" y="645"/>
                  </a:lnTo>
                  <a:lnTo>
                    <a:pt x="11" y="678"/>
                  </a:lnTo>
                  <a:lnTo>
                    <a:pt x="15" y="711"/>
                  </a:lnTo>
                  <a:lnTo>
                    <a:pt x="18" y="743"/>
                  </a:lnTo>
                  <a:lnTo>
                    <a:pt x="25" y="774"/>
                  </a:lnTo>
                  <a:lnTo>
                    <a:pt x="31" y="805"/>
                  </a:lnTo>
                  <a:lnTo>
                    <a:pt x="39" y="835"/>
                  </a:lnTo>
                  <a:lnTo>
                    <a:pt x="49" y="864"/>
                  </a:lnTo>
                  <a:lnTo>
                    <a:pt x="60" y="893"/>
                  </a:lnTo>
                  <a:lnTo>
                    <a:pt x="73" y="921"/>
                  </a:lnTo>
                  <a:lnTo>
                    <a:pt x="88" y="949"/>
                  </a:lnTo>
                  <a:lnTo>
                    <a:pt x="103" y="977"/>
                  </a:lnTo>
                  <a:lnTo>
                    <a:pt x="119" y="1001"/>
                  </a:lnTo>
                  <a:lnTo>
                    <a:pt x="137" y="1027"/>
                  </a:lnTo>
                  <a:lnTo>
                    <a:pt x="157" y="1050"/>
                  </a:lnTo>
                  <a:lnTo>
                    <a:pt x="176" y="1074"/>
                  </a:lnTo>
                  <a:lnTo>
                    <a:pt x="197" y="1096"/>
                  </a:lnTo>
                  <a:lnTo>
                    <a:pt x="220" y="1117"/>
                  </a:lnTo>
                  <a:lnTo>
                    <a:pt x="243" y="1136"/>
                  </a:lnTo>
                  <a:lnTo>
                    <a:pt x="268" y="1156"/>
                  </a:lnTo>
                  <a:lnTo>
                    <a:pt x="292" y="1174"/>
                  </a:lnTo>
                  <a:lnTo>
                    <a:pt x="318" y="1190"/>
                  </a:lnTo>
                  <a:lnTo>
                    <a:pt x="344" y="1205"/>
                  </a:lnTo>
                  <a:lnTo>
                    <a:pt x="372" y="1220"/>
                  </a:lnTo>
                  <a:lnTo>
                    <a:pt x="400" y="1233"/>
                  </a:lnTo>
                  <a:lnTo>
                    <a:pt x="429" y="1244"/>
                  </a:lnTo>
                  <a:lnTo>
                    <a:pt x="458" y="1254"/>
                  </a:lnTo>
                  <a:lnTo>
                    <a:pt x="489" y="1262"/>
                  </a:lnTo>
                  <a:lnTo>
                    <a:pt x="520" y="1270"/>
                  </a:lnTo>
                  <a:lnTo>
                    <a:pt x="551" y="1275"/>
                  </a:lnTo>
                  <a:lnTo>
                    <a:pt x="582" y="1280"/>
                  </a:lnTo>
                  <a:lnTo>
                    <a:pt x="615" y="1282"/>
                  </a:lnTo>
                  <a:lnTo>
                    <a:pt x="648" y="1283"/>
                  </a:lnTo>
                  <a:lnTo>
                    <a:pt x="680" y="1282"/>
                  </a:lnTo>
                  <a:lnTo>
                    <a:pt x="713" y="1280"/>
                  </a:lnTo>
                  <a:lnTo>
                    <a:pt x="745" y="1275"/>
                  </a:lnTo>
                  <a:lnTo>
                    <a:pt x="776" y="1270"/>
                  </a:lnTo>
                  <a:lnTo>
                    <a:pt x="807" y="1262"/>
                  </a:lnTo>
                  <a:lnTo>
                    <a:pt x="837" y="1254"/>
                  </a:lnTo>
                  <a:lnTo>
                    <a:pt x="868" y="1244"/>
                  </a:lnTo>
                  <a:lnTo>
                    <a:pt x="895" y="1233"/>
                  </a:lnTo>
                  <a:lnTo>
                    <a:pt x="925" y="1220"/>
                  </a:lnTo>
                  <a:lnTo>
                    <a:pt x="951" y="1205"/>
                  </a:lnTo>
                  <a:lnTo>
                    <a:pt x="979" y="1190"/>
                  </a:lnTo>
                  <a:lnTo>
                    <a:pt x="1005" y="1174"/>
                  </a:lnTo>
                  <a:lnTo>
                    <a:pt x="1029" y="1156"/>
                  </a:lnTo>
                  <a:lnTo>
                    <a:pt x="1054" y="1136"/>
                  </a:lnTo>
                  <a:lnTo>
                    <a:pt x="1076" y="1117"/>
                  </a:lnTo>
                  <a:lnTo>
                    <a:pt x="1098" y="1096"/>
                  </a:lnTo>
                  <a:lnTo>
                    <a:pt x="1119" y="1074"/>
                  </a:lnTo>
                  <a:lnTo>
                    <a:pt x="1140" y="1050"/>
                  </a:lnTo>
                  <a:lnTo>
                    <a:pt x="1158" y="1027"/>
                  </a:lnTo>
                  <a:lnTo>
                    <a:pt x="1176" y="1001"/>
                  </a:lnTo>
                  <a:lnTo>
                    <a:pt x="1192" y="977"/>
                  </a:lnTo>
                  <a:lnTo>
                    <a:pt x="1208" y="949"/>
                  </a:lnTo>
                  <a:lnTo>
                    <a:pt x="1222" y="921"/>
                  </a:lnTo>
                  <a:lnTo>
                    <a:pt x="1235" y="893"/>
                  </a:lnTo>
                  <a:lnTo>
                    <a:pt x="1246" y="864"/>
                  </a:lnTo>
                  <a:lnTo>
                    <a:pt x="1256" y="835"/>
                  </a:lnTo>
                  <a:lnTo>
                    <a:pt x="1264" y="805"/>
                  </a:lnTo>
                  <a:lnTo>
                    <a:pt x="1272" y="774"/>
                  </a:lnTo>
                  <a:lnTo>
                    <a:pt x="1277" y="743"/>
                  </a:lnTo>
                  <a:lnTo>
                    <a:pt x="1282" y="711"/>
                  </a:lnTo>
                  <a:lnTo>
                    <a:pt x="1284" y="678"/>
                  </a:lnTo>
                  <a:lnTo>
                    <a:pt x="1285" y="645"/>
                  </a:lnTo>
                  <a:lnTo>
                    <a:pt x="1295" y="645"/>
                  </a:lnTo>
                  <a:close/>
                </a:path>
              </a:pathLst>
            </a:custGeom>
            <a:solidFill>
              <a:srgbClr val="83CDFF"/>
            </a:solidFill>
            <a:ln w="9525">
              <a:noFill/>
              <a:round/>
              <a:headEnd/>
              <a:tailEnd/>
            </a:ln>
          </p:spPr>
          <p:txBody>
            <a:bodyPr/>
            <a:lstStyle/>
            <a:p>
              <a:endParaRPr lang="en-US"/>
            </a:p>
          </p:txBody>
        </p:sp>
        <p:sp>
          <p:nvSpPr>
            <p:cNvPr id="50265" name="Freeform 89"/>
            <p:cNvSpPr>
              <a:spLocks/>
            </p:cNvSpPr>
            <p:nvPr/>
          </p:nvSpPr>
          <p:spPr bwMode="auto">
            <a:xfrm>
              <a:off x="2956278" y="2230416"/>
              <a:ext cx="1810455" cy="2038350"/>
            </a:xfrm>
            <a:custGeom>
              <a:avLst/>
              <a:gdLst>
                <a:gd name="T0" fmla="*/ 2147483647 w 1283"/>
                <a:gd name="T1" fmla="*/ 2147483647 h 1284"/>
                <a:gd name="T2" fmla="*/ 2147483647 w 1283"/>
                <a:gd name="T3" fmla="*/ 2147483647 h 1284"/>
                <a:gd name="T4" fmla="*/ 2147483647 w 1283"/>
                <a:gd name="T5" fmla="*/ 2147483647 h 1284"/>
                <a:gd name="T6" fmla="*/ 2147483647 w 1283"/>
                <a:gd name="T7" fmla="*/ 2147483647 h 1284"/>
                <a:gd name="T8" fmla="*/ 2147483647 w 1283"/>
                <a:gd name="T9" fmla="*/ 2147483647 h 1284"/>
                <a:gd name="T10" fmla="*/ 2147483647 w 1283"/>
                <a:gd name="T11" fmla="*/ 2147483647 h 1284"/>
                <a:gd name="T12" fmla="*/ 2147483647 w 1283"/>
                <a:gd name="T13" fmla="*/ 2147483647 h 1284"/>
                <a:gd name="T14" fmla="*/ 2147483647 w 1283"/>
                <a:gd name="T15" fmla="*/ 2147483647 h 1284"/>
                <a:gd name="T16" fmla="*/ 2147483647 w 1283"/>
                <a:gd name="T17" fmla="*/ 2147483647 h 1284"/>
                <a:gd name="T18" fmla="*/ 2147483647 w 1283"/>
                <a:gd name="T19" fmla="*/ 2147483647 h 1284"/>
                <a:gd name="T20" fmla="*/ 2147483647 w 1283"/>
                <a:gd name="T21" fmla="*/ 2147483647 h 1284"/>
                <a:gd name="T22" fmla="*/ 2147483647 w 1283"/>
                <a:gd name="T23" fmla="*/ 2147483647 h 1284"/>
                <a:gd name="T24" fmla="*/ 0 w 1283"/>
                <a:gd name="T25" fmla="*/ 2147483647 h 1284"/>
                <a:gd name="T26" fmla="*/ 2147483647 w 1283"/>
                <a:gd name="T27" fmla="*/ 2147483647 h 1284"/>
                <a:gd name="T28" fmla="*/ 2147483647 w 1283"/>
                <a:gd name="T29" fmla="*/ 2147483647 h 1284"/>
                <a:gd name="T30" fmla="*/ 2147483647 w 1283"/>
                <a:gd name="T31" fmla="*/ 2147483647 h 1284"/>
                <a:gd name="T32" fmla="*/ 2147483647 w 1283"/>
                <a:gd name="T33" fmla="*/ 2147483647 h 1284"/>
                <a:gd name="T34" fmla="*/ 2147483647 w 1283"/>
                <a:gd name="T35" fmla="*/ 2147483647 h 1284"/>
                <a:gd name="T36" fmla="*/ 2147483647 w 1283"/>
                <a:gd name="T37" fmla="*/ 2147483647 h 1284"/>
                <a:gd name="T38" fmla="*/ 2147483647 w 1283"/>
                <a:gd name="T39" fmla="*/ 2147483647 h 1284"/>
                <a:gd name="T40" fmla="*/ 2147483647 w 1283"/>
                <a:gd name="T41" fmla="*/ 2147483647 h 1284"/>
                <a:gd name="T42" fmla="*/ 2147483647 w 1283"/>
                <a:gd name="T43" fmla="*/ 2147483647 h 1284"/>
                <a:gd name="T44" fmla="*/ 2147483647 w 1283"/>
                <a:gd name="T45" fmla="*/ 2147483647 h 1284"/>
                <a:gd name="T46" fmla="*/ 2147483647 w 1283"/>
                <a:gd name="T47" fmla="*/ 2147483647 h 1284"/>
                <a:gd name="T48" fmla="*/ 2147483647 w 1283"/>
                <a:gd name="T49" fmla="*/ 2147483647 h 1284"/>
                <a:gd name="T50" fmla="*/ 2147483647 w 1283"/>
                <a:gd name="T51" fmla="*/ 2147483647 h 1284"/>
                <a:gd name="T52" fmla="*/ 2147483647 w 1283"/>
                <a:gd name="T53" fmla="*/ 2147483647 h 1284"/>
                <a:gd name="T54" fmla="*/ 2147483647 w 1283"/>
                <a:gd name="T55" fmla="*/ 2147483647 h 1284"/>
                <a:gd name="T56" fmla="*/ 2147483647 w 1283"/>
                <a:gd name="T57" fmla="*/ 2147483647 h 1284"/>
                <a:gd name="T58" fmla="*/ 2147483647 w 1283"/>
                <a:gd name="T59" fmla="*/ 2147483647 h 1284"/>
                <a:gd name="T60" fmla="*/ 2147483647 w 1283"/>
                <a:gd name="T61" fmla="*/ 2147483647 h 1284"/>
                <a:gd name="T62" fmla="*/ 2147483647 w 1283"/>
                <a:gd name="T63" fmla="*/ 2147483647 h 1284"/>
                <a:gd name="T64" fmla="*/ 2147483647 w 1283"/>
                <a:gd name="T65" fmla="*/ 2147483647 h 1284"/>
                <a:gd name="T66" fmla="*/ 2147483647 w 1283"/>
                <a:gd name="T67" fmla="*/ 2147483647 h 1284"/>
                <a:gd name="T68" fmla="*/ 2147483647 w 1283"/>
                <a:gd name="T69" fmla="*/ 2147483647 h 1284"/>
                <a:gd name="T70" fmla="*/ 2147483647 w 1283"/>
                <a:gd name="T71" fmla="*/ 2147483647 h 1284"/>
                <a:gd name="T72" fmla="*/ 2147483647 w 1283"/>
                <a:gd name="T73" fmla="*/ 2147483647 h 1284"/>
                <a:gd name="T74" fmla="*/ 2147483647 w 1283"/>
                <a:gd name="T75" fmla="*/ 2147483647 h 1284"/>
                <a:gd name="T76" fmla="*/ 2147483647 w 1283"/>
                <a:gd name="T77" fmla="*/ 2147483647 h 1284"/>
                <a:gd name="T78" fmla="*/ 2147483647 w 1283"/>
                <a:gd name="T79" fmla="*/ 2147483647 h 1284"/>
                <a:gd name="T80" fmla="*/ 2147483647 w 1283"/>
                <a:gd name="T81" fmla="*/ 2147483647 h 1284"/>
                <a:gd name="T82" fmla="*/ 2147483647 w 1283"/>
                <a:gd name="T83" fmla="*/ 2147483647 h 1284"/>
                <a:gd name="T84" fmla="*/ 2147483647 w 1283"/>
                <a:gd name="T85" fmla="*/ 2147483647 h 1284"/>
                <a:gd name="T86" fmla="*/ 2147483647 w 1283"/>
                <a:gd name="T87" fmla="*/ 2147483647 h 1284"/>
                <a:gd name="T88" fmla="*/ 2147483647 w 1283"/>
                <a:gd name="T89" fmla="*/ 2147483647 h 1284"/>
                <a:gd name="T90" fmla="*/ 2147483647 w 1283"/>
                <a:gd name="T91" fmla="*/ 2147483647 h 1284"/>
                <a:gd name="T92" fmla="*/ 2147483647 w 1283"/>
                <a:gd name="T93" fmla="*/ 2147483647 h 1284"/>
                <a:gd name="T94" fmla="*/ 2147483647 w 1283"/>
                <a:gd name="T95" fmla="*/ 2147483647 h 1284"/>
                <a:gd name="T96" fmla="*/ 2147483647 w 1283"/>
                <a:gd name="T97" fmla="*/ 2147483647 h 1284"/>
                <a:gd name="T98" fmla="*/ 2147483647 w 1283"/>
                <a:gd name="T99" fmla="*/ 2147483647 h 1284"/>
                <a:gd name="T100" fmla="*/ 2147483647 w 1283"/>
                <a:gd name="T101" fmla="*/ 2147483647 h 128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83"/>
                <a:gd name="T154" fmla="*/ 0 h 1284"/>
                <a:gd name="T155" fmla="*/ 1283 w 1283"/>
                <a:gd name="T156" fmla="*/ 1284 h 128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83" h="1284">
                  <a:moveTo>
                    <a:pt x="1283" y="641"/>
                  </a:moveTo>
                  <a:lnTo>
                    <a:pt x="1281" y="609"/>
                  </a:lnTo>
                  <a:lnTo>
                    <a:pt x="1280" y="576"/>
                  </a:lnTo>
                  <a:lnTo>
                    <a:pt x="1275" y="544"/>
                  </a:lnTo>
                  <a:lnTo>
                    <a:pt x="1270" y="513"/>
                  </a:lnTo>
                  <a:lnTo>
                    <a:pt x="1263" y="482"/>
                  </a:lnTo>
                  <a:lnTo>
                    <a:pt x="1254" y="451"/>
                  </a:lnTo>
                  <a:lnTo>
                    <a:pt x="1244" y="421"/>
                  </a:lnTo>
                  <a:lnTo>
                    <a:pt x="1232" y="392"/>
                  </a:lnTo>
                  <a:lnTo>
                    <a:pt x="1219" y="364"/>
                  </a:lnTo>
                  <a:lnTo>
                    <a:pt x="1205" y="336"/>
                  </a:lnTo>
                  <a:lnTo>
                    <a:pt x="1190" y="309"/>
                  </a:lnTo>
                  <a:lnTo>
                    <a:pt x="1174" y="283"/>
                  </a:lnTo>
                  <a:lnTo>
                    <a:pt x="1156" y="258"/>
                  </a:lnTo>
                  <a:lnTo>
                    <a:pt x="1136" y="234"/>
                  </a:lnTo>
                  <a:lnTo>
                    <a:pt x="1117" y="211"/>
                  </a:lnTo>
                  <a:lnTo>
                    <a:pt x="1095" y="188"/>
                  </a:lnTo>
                  <a:lnTo>
                    <a:pt x="1073" y="167"/>
                  </a:lnTo>
                  <a:lnTo>
                    <a:pt x="1050" y="147"/>
                  </a:lnTo>
                  <a:lnTo>
                    <a:pt x="1025" y="128"/>
                  </a:lnTo>
                  <a:lnTo>
                    <a:pt x="999" y="110"/>
                  </a:lnTo>
                  <a:lnTo>
                    <a:pt x="973" y="93"/>
                  </a:lnTo>
                  <a:lnTo>
                    <a:pt x="947" y="77"/>
                  </a:lnTo>
                  <a:lnTo>
                    <a:pt x="919" y="64"/>
                  </a:lnTo>
                  <a:lnTo>
                    <a:pt x="892" y="51"/>
                  </a:lnTo>
                  <a:lnTo>
                    <a:pt x="862" y="40"/>
                  </a:lnTo>
                  <a:lnTo>
                    <a:pt x="831" y="28"/>
                  </a:lnTo>
                  <a:lnTo>
                    <a:pt x="802" y="20"/>
                  </a:lnTo>
                  <a:lnTo>
                    <a:pt x="771" y="14"/>
                  </a:lnTo>
                  <a:lnTo>
                    <a:pt x="738" y="7"/>
                  </a:lnTo>
                  <a:lnTo>
                    <a:pt x="707" y="4"/>
                  </a:lnTo>
                  <a:lnTo>
                    <a:pt x="675" y="0"/>
                  </a:lnTo>
                  <a:lnTo>
                    <a:pt x="641" y="0"/>
                  </a:lnTo>
                  <a:lnTo>
                    <a:pt x="608" y="0"/>
                  </a:lnTo>
                  <a:lnTo>
                    <a:pt x="575" y="4"/>
                  </a:lnTo>
                  <a:lnTo>
                    <a:pt x="543" y="7"/>
                  </a:lnTo>
                  <a:lnTo>
                    <a:pt x="512" y="14"/>
                  </a:lnTo>
                  <a:lnTo>
                    <a:pt x="481" y="20"/>
                  </a:lnTo>
                  <a:lnTo>
                    <a:pt x="450" y="28"/>
                  </a:lnTo>
                  <a:lnTo>
                    <a:pt x="420" y="40"/>
                  </a:lnTo>
                  <a:lnTo>
                    <a:pt x="391" y="51"/>
                  </a:lnTo>
                  <a:lnTo>
                    <a:pt x="363" y="64"/>
                  </a:lnTo>
                  <a:lnTo>
                    <a:pt x="336" y="77"/>
                  </a:lnTo>
                  <a:lnTo>
                    <a:pt x="308" y="93"/>
                  </a:lnTo>
                  <a:lnTo>
                    <a:pt x="282" y="110"/>
                  </a:lnTo>
                  <a:lnTo>
                    <a:pt x="257" y="128"/>
                  </a:lnTo>
                  <a:lnTo>
                    <a:pt x="233" y="147"/>
                  </a:lnTo>
                  <a:lnTo>
                    <a:pt x="210" y="167"/>
                  </a:lnTo>
                  <a:lnTo>
                    <a:pt x="187" y="188"/>
                  </a:lnTo>
                  <a:lnTo>
                    <a:pt x="166" y="211"/>
                  </a:lnTo>
                  <a:lnTo>
                    <a:pt x="146" y="234"/>
                  </a:lnTo>
                  <a:lnTo>
                    <a:pt x="127" y="258"/>
                  </a:lnTo>
                  <a:lnTo>
                    <a:pt x="109" y="283"/>
                  </a:lnTo>
                  <a:lnTo>
                    <a:pt x="93" y="309"/>
                  </a:lnTo>
                  <a:lnTo>
                    <a:pt x="76" y="336"/>
                  </a:lnTo>
                  <a:lnTo>
                    <a:pt x="62" y="364"/>
                  </a:lnTo>
                  <a:lnTo>
                    <a:pt x="50" y="392"/>
                  </a:lnTo>
                  <a:lnTo>
                    <a:pt x="39" y="421"/>
                  </a:lnTo>
                  <a:lnTo>
                    <a:pt x="27" y="451"/>
                  </a:lnTo>
                  <a:lnTo>
                    <a:pt x="19" y="482"/>
                  </a:lnTo>
                  <a:lnTo>
                    <a:pt x="13" y="513"/>
                  </a:lnTo>
                  <a:lnTo>
                    <a:pt x="6" y="544"/>
                  </a:lnTo>
                  <a:lnTo>
                    <a:pt x="3" y="576"/>
                  </a:lnTo>
                  <a:lnTo>
                    <a:pt x="0" y="609"/>
                  </a:lnTo>
                  <a:lnTo>
                    <a:pt x="0" y="641"/>
                  </a:lnTo>
                  <a:lnTo>
                    <a:pt x="0" y="674"/>
                  </a:lnTo>
                  <a:lnTo>
                    <a:pt x="3" y="707"/>
                  </a:lnTo>
                  <a:lnTo>
                    <a:pt x="6" y="739"/>
                  </a:lnTo>
                  <a:lnTo>
                    <a:pt x="13" y="772"/>
                  </a:lnTo>
                  <a:lnTo>
                    <a:pt x="19" y="803"/>
                  </a:lnTo>
                  <a:lnTo>
                    <a:pt x="27" y="832"/>
                  </a:lnTo>
                  <a:lnTo>
                    <a:pt x="39" y="862"/>
                  </a:lnTo>
                  <a:lnTo>
                    <a:pt x="50" y="891"/>
                  </a:lnTo>
                  <a:lnTo>
                    <a:pt x="62" y="920"/>
                  </a:lnTo>
                  <a:lnTo>
                    <a:pt x="76" y="948"/>
                  </a:lnTo>
                  <a:lnTo>
                    <a:pt x="93" y="974"/>
                  </a:lnTo>
                  <a:lnTo>
                    <a:pt x="109" y="1000"/>
                  </a:lnTo>
                  <a:lnTo>
                    <a:pt x="127" y="1026"/>
                  </a:lnTo>
                  <a:lnTo>
                    <a:pt x="146" y="1049"/>
                  </a:lnTo>
                  <a:lnTo>
                    <a:pt x="166" y="1074"/>
                  </a:lnTo>
                  <a:lnTo>
                    <a:pt x="187" y="1095"/>
                  </a:lnTo>
                  <a:lnTo>
                    <a:pt x="210" y="1116"/>
                  </a:lnTo>
                  <a:lnTo>
                    <a:pt x="233" y="1137"/>
                  </a:lnTo>
                  <a:lnTo>
                    <a:pt x="257" y="1157"/>
                  </a:lnTo>
                  <a:lnTo>
                    <a:pt x="282" y="1173"/>
                  </a:lnTo>
                  <a:lnTo>
                    <a:pt x="308" y="1191"/>
                  </a:lnTo>
                  <a:lnTo>
                    <a:pt x="336" y="1206"/>
                  </a:lnTo>
                  <a:lnTo>
                    <a:pt x="363" y="1221"/>
                  </a:lnTo>
                  <a:lnTo>
                    <a:pt x="391" y="1234"/>
                  </a:lnTo>
                  <a:lnTo>
                    <a:pt x="420" y="1245"/>
                  </a:lnTo>
                  <a:lnTo>
                    <a:pt x="450" y="1255"/>
                  </a:lnTo>
                  <a:lnTo>
                    <a:pt x="481" y="1263"/>
                  </a:lnTo>
                  <a:lnTo>
                    <a:pt x="512" y="1271"/>
                  </a:lnTo>
                  <a:lnTo>
                    <a:pt x="543" y="1276"/>
                  </a:lnTo>
                  <a:lnTo>
                    <a:pt x="575" y="1281"/>
                  </a:lnTo>
                  <a:lnTo>
                    <a:pt x="608" y="1283"/>
                  </a:lnTo>
                  <a:lnTo>
                    <a:pt x="641" y="1284"/>
                  </a:lnTo>
                  <a:lnTo>
                    <a:pt x="675" y="1283"/>
                  </a:lnTo>
                  <a:lnTo>
                    <a:pt x="707" y="1281"/>
                  </a:lnTo>
                  <a:lnTo>
                    <a:pt x="738" y="1276"/>
                  </a:lnTo>
                  <a:lnTo>
                    <a:pt x="771" y="1271"/>
                  </a:lnTo>
                  <a:lnTo>
                    <a:pt x="802" y="1263"/>
                  </a:lnTo>
                  <a:lnTo>
                    <a:pt x="831" y="1255"/>
                  </a:lnTo>
                  <a:lnTo>
                    <a:pt x="862" y="1245"/>
                  </a:lnTo>
                  <a:lnTo>
                    <a:pt x="892" y="1234"/>
                  </a:lnTo>
                  <a:lnTo>
                    <a:pt x="919" y="1221"/>
                  </a:lnTo>
                  <a:lnTo>
                    <a:pt x="947" y="1206"/>
                  </a:lnTo>
                  <a:lnTo>
                    <a:pt x="973" y="1191"/>
                  </a:lnTo>
                  <a:lnTo>
                    <a:pt x="999" y="1173"/>
                  </a:lnTo>
                  <a:lnTo>
                    <a:pt x="1025" y="1157"/>
                  </a:lnTo>
                  <a:lnTo>
                    <a:pt x="1050" y="1137"/>
                  </a:lnTo>
                  <a:lnTo>
                    <a:pt x="1073" y="1116"/>
                  </a:lnTo>
                  <a:lnTo>
                    <a:pt x="1095" y="1095"/>
                  </a:lnTo>
                  <a:lnTo>
                    <a:pt x="1117" y="1074"/>
                  </a:lnTo>
                  <a:lnTo>
                    <a:pt x="1136" y="1049"/>
                  </a:lnTo>
                  <a:lnTo>
                    <a:pt x="1156" y="1026"/>
                  </a:lnTo>
                  <a:lnTo>
                    <a:pt x="1174" y="1000"/>
                  </a:lnTo>
                  <a:lnTo>
                    <a:pt x="1190" y="974"/>
                  </a:lnTo>
                  <a:lnTo>
                    <a:pt x="1205" y="948"/>
                  </a:lnTo>
                  <a:lnTo>
                    <a:pt x="1219" y="920"/>
                  </a:lnTo>
                  <a:lnTo>
                    <a:pt x="1232" y="891"/>
                  </a:lnTo>
                  <a:lnTo>
                    <a:pt x="1244" y="862"/>
                  </a:lnTo>
                  <a:lnTo>
                    <a:pt x="1254" y="832"/>
                  </a:lnTo>
                  <a:lnTo>
                    <a:pt x="1263" y="803"/>
                  </a:lnTo>
                  <a:lnTo>
                    <a:pt x="1270" y="772"/>
                  </a:lnTo>
                  <a:lnTo>
                    <a:pt x="1275" y="739"/>
                  </a:lnTo>
                  <a:lnTo>
                    <a:pt x="1280" y="707"/>
                  </a:lnTo>
                  <a:lnTo>
                    <a:pt x="1281" y="674"/>
                  </a:lnTo>
                  <a:lnTo>
                    <a:pt x="1283" y="641"/>
                  </a:lnTo>
                  <a:lnTo>
                    <a:pt x="1273" y="641"/>
                  </a:lnTo>
                  <a:lnTo>
                    <a:pt x="1272" y="609"/>
                  </a:lnTo>
                  <a:lnTo>
                    <a:pt x="1270" y="578"/>
                  </a:lnTo>
                  <a:lnTo>
                    <a:pt x="1265" y="545"/>
                  </a:lnTo>
                  <a:lnTo>
                    <a:pt x="1260" y="514"/>
                  </a:lnTo>
                  <a:lnTo>
                    <a:pt x="1252" y="483"/>
                  </a:lnTo>
                  <a:lnTo>
                    <a:pt x="1244" y="454"/>
                  </a:lnTo>
                  <a:lnTo>
                    <a:pt x="1234" y="425"/>
                  </a:lnTo>
                  <a:lnTo>
                    <a:pt x="1223" y="397"/>
                  </a:lnTo>
                  <a:lnTo>
                    <a:pt x="1210" y="367"/>
                  </a:lnTo>
                  <a:lnTo>
                    <a:pt x="1197" y="341"/>
                  </a:lnTo>
                  <a:lnTo>
                    <a:pt x="1182" y="314"/>
                  </a:lnTo>
                  <a:lnTo>
                    <a:pt x="1164" y="289"/>
                  </a:lnTo>
                  <a:lnTo>
                    <a:pt x="1148" y="265"/>
                  </a:lnTo>
                  <a:lnTo>
                    <a:pt x="1128" y="240"/>
                  </a:lnTo>
                  <a:lnTo>
                    <a:pt x="1109" y="217"/>
                  </a:lnTo>
                  <a:lnTo>
                    <a:pt x="1087" y="195"/>
                  </a:lnTo>
                  <a:lnTo>
                    <a:pt x="1066" y="175"/>
                  </a:lnTo>
                  <a:lnTo>
                    <a:pt x="1043" y="154"/>
                  </a:lnTo>
                  <a:lnTo>
                    <a:pt x="1019" y="136"/>
                  </a:lnTo>
                  <a:lnTo>
                    <a:pt x="994" y="118"/>
                  </a:lnTo>
                  <a:lnTo>
                    <a:pt x="968" y="102"/>
                  </a:lnTo>
                  <a:lnTo>
                    <a:pt x="942" y="87"/>
                  </a:lnTo>
                  <a:lnTo>
                    <a:pt x="914" y="72"/>
                  </a:lnTo>
                  <a:lnTo>
                    <a:pt x="887" y="59"/>
                  </a:lnTo>
                  <a:lnTo>
                    <a:pt x="857" y="49"/>
                  </a:lnTo>
                  <a:lnTo>
                    <a:pt x="828" y="38"/>
                  </a:lnTo>
                  <a:lnTo>
                    <a:pt x="799" y="30"/>
                  </a:lnTo>
                  <a:lnTo>
                    <a:pt x="768" y="23"/>
                  </a:lnTo>
                  <a:lnTo>
                    <a:pt x="737" y="18"/>
                  </a:lnTo>
                  <a:lnTo>
                    <a:pt x="706" y="14"/>
                  </a:lnTo>
                  <a:lnTo>
                    <a:pt x="673" y="12"/>
                  </a:lnTo>
                  <a:lnTo>
                    <a:pt x="641" y="10"/>
                  </a:lnTo>
                  <a:lnTo>
                    <a:pt x="608" y="12"/>
                  </a:lnTo>
                  <a:lnTo>
                    <a:pt x="577" y="14"/>
                  </a:lnTo>
                  <a:lnTo>
                    <a:pt x="544" y="18"/>
                  </a:lnTo>
                  <a:lnTo>
                    <a:pt x="513" y="23"/>
                  </a:lnTo>
                  <a:lnTo>
                    <a:pt x="482" y="30"/>
                  </a:lnTo>
                  <a:lnTo>
                    <a:pt x="453" y="38"/>
                  </a:lnTo>
                  <a:lnTo>
                    <a:pt x="424" y="49"/>
                  </a:lnTo>
                  <a:lnTo>
                    <a:pt x="396" y="59"/>
                  </a:lnTo>
                  <a:lnTo>
                    <a:pt x="367" y="72"/>
                  </a:lnTo>
                  <a:lnTo>
                    <a:pt x="340" y="87"/>
                  </a:lnTo>
                  <a:lnTo>
                    <a:pt x="313" y="102"/>
                  </a:lnTo>
                  <a:lnTo>
                    <a:pt x="288" y="118"/>
                  </a:lnTo>
                  <a:lnTo>
                    <a:pt x="264" y="136"/>
                  </a:lnTo>
                  <a:lnTo>
                    <a:pt x="239" y="154"/>
                  </a:lnTo>
                  <a:lnTo>
                    <a:pt x="216" y="175"/>
                  </a:lnTo>
                  <a:lnTo>
                    <a:pt x="194" y="195"/>
                  </a:lnTo>
                  <a:lnTo>
                    <a:pt x="174" y="217"/>
                  </a:lnTo>
                  <a:lnTo>
                    <a:pt x="153" y="240"/>
                  </a:lnTo>
                  <a:lnTo>
                    <a:pt x="135" y="265"/>
                  </a:lnTo>
                  <a:lnTo>
                    <a:pt x="117" y="289"/>
                  </a:lnTo>
                  <a:lnTo>
                    <a:pt x="101" y="314"/>
                  </a:lnTo>
                  <a:lnTo>
                    <a:pt x="86" y="341"/>
                  </a:lnTo>
                  <a:lnTo>
                    <a:pt x="71" y="367"/>
                  </a:lnTo>
                  <a:lnTo>
                    <a:pt x="58" y="397"/>
                  </a:lnTo>
                  <a:lnTo>
                    <a:pt x="47" y="425"/>
                  </a:lnTo>
                  <a:lnTo>
                    <a:pt x="37" y="454"/>
                  </a:lnTo>
                  <a:lnTo>
                    <a:pt x="29" y="483"/>
                  </a:lnTo>
                  <a:lnTo>
                    <a:pt x="22" y="514"/>
                  </a:lnTo>
                  <a:lnTo>
                    <a:pt x="16" y="545"/>
                  </a:lnTo>
                  <a:lnTo>
                    <a:pt x="13" y="578"/>
                  </a:lnTo>
                  <a:lnTo>
                    <a:pt x="9" y="609"/>
                  </a:lnTo>
                  <a:lnTo>
                    <a:pt x="9" y="641"/>
                  </a:lnTo>
                  <a:lnTo>
                    <a:pt x="9" y="674"/>
                  </a:lnTo>
                  <a:lnTo>
                    <a:pt x="13" y="707"/>
                  </a:lnTo>
                  <a:lnTo>
                    <a:pt x="16" y="738"/>
                  </a:lnTo>
                  <a:lnTo>
                    <a:pt x="22" y="769"/>
                  </a:lnTo>
                  <a:lnTo>
                    <a:pt x="29" y="800"/>
                  </a:lnTo>
                  <a:lnTo>
                    <a:pt x="37" y="829"/>
                  </a:lnTo>
                  <a:lnTo>
                    <a:pt x="47" y="858"/>
                  </a:lnTo>
                  <a:lnTo>
                    <a:pt x="58" y="888"/>
                  </a:lnTo>
                  <a:lnTo>
                    <a:pt x="71" y="916"/>
                  </a:lnTo>
                  <a:lnTo>
                    <a:pt x="86" y="943"/>
                  </a:lnTo>
                  <a:lnTo>
                    <a:pt x="101" y="969"/>
                  </a:lnTo>
                  <a:lnTo>
                    <a:pt x="117" y="995"/>
                  </a:lnTo>
                  <a:lnTo>
                    <a:pt x="135" y="1020"/>
                  </a:lnTo>
                  <a:lnTo>
                    <a:pt x="153" y="1043"/>
                  </a:lnTo>
                  <a:lnTo>
                    <a:pt x="174" y="1067"/>
                  </a:lnTo>
                  <a:lnTo>
                    <a:pt x="194" y="1088"/>
                  </a:lnTo>
                  <a:lnTo>
                    <a:pt x="216" y="1110"/>
                  </a:lnTo>
                  <a:lnTo>
                    <a:pt x="239" y="1129"/>
                  </a:lnTo>
                  <a:lnTo>
                    <a:pt x="264" y="1147"/>
                  </a:lnTo>
                  <a:lnTo>
                    <a:pt x="288" y="1165"/>
                  </a:lnTo>
                  <a:lnTo>
                    <a:pt x="313" y="1181"/>
                  </a:lnTo>
                  <a:lnTo>
                    <a:pt x="340" y="1198"/>
                  </a:lnTo>
                  <a:lnTo>
                    <a:pt x="367" y="1211"/>
                  </a:lnTo>
                  <a:lnTo>
                    <a:pt x="396" y="1224"/>
                  </a:lnTo>
                  <a:lnTo>
                    <a:pt x="424" y="1235"/>
                  </a:lnTo>
                  <a:lnTo>
                    <a:pt x="453" y="1245"/>
                  </a:lnTo>
                  <a:lnTo>
                    <a:pt x="482" y="1253"/>
                  </a:lnTo>
                  <a:lnTo>
                    <a:pt x="513" y="1260"/>
                  </a:lnTo>
                  <a:lnTo>
                    <a:pt x="544" y="1266"/>
                  </a:lnTo>
                  <a:lnTo>
                    <a:pt x="577" y="1269"/>
                  </a:lnTo>
                  <a:lnTo>
                    <a:pt x="608" y="1273"/>
                  </a:lnTo>
                  <a:lnTo>
                    <a:pt x="641" y="1273"/>
                  </a:lnTo>
                  <a:lnTo>
                    <a:pt x="673" y="1273"/>
                  </a:lnTo>
                  <a:lnTo>
                    <a:pt x="706" y="1269"/>
                  </a:lnTo>
                  <a:lnTo>
                    <a:pt x="737" y="1266"/>
                  </a:lnTo>
                  <a:lnTo>
                    <a:pt x="768" y="1260"/>
                  </a:lnTo>
                  <a:lnTo>
                    <a:pt x="799" y="1253"/>
                  </a:lnTo>
                  <a:lnTo>
                    <a:pt x="828" y="1245"/>
                  </a:lnTo>
                  <a:lnTo>
                    <a:pt x="857" y="1235"/>
                  </a:lnTo>
                  <a:lnTo>
                    <a:pt x="887" y="1224"/>
                  </a:lnTo>
                  <a:lnTo>
                    <a:pt x="914" y="1211"/>
                  </a:lnTo>
                  <a:lnTo>
                    <a:pt x="942" y="1198"/>
                  </a:lnTo>
                  <a:lnTo>
                    <a:pt x="968" y="1181"/>
                  </a:lnTo>
                  <a:lnTo>
                    <a:pt x="994" y="1165"/>
                  </a:lnTo>
                  <a:lnTo>
                    <a:pt x="1019" y="1147"/>
                  </a:lnTo>
                  <a:lnTo>
                    <a:pt x="1043" y="1129"/>
                  </a:lnTo>
                  <a:lnTo>
                    <a:pt x="1066" y="1110"/>
                  </a:lnTo>
                  <a:lnTo>
                    <a:pt x="1087" y="1088"/>
                  </a:lnTo>
                  <a:lnTo>
                    <a:pt x="1109" y="1067"/>
                  </a:lnTo>
                  <a:lnTo>
                    <a:pt x="1128" y="1043"/>
                  </a:lnTo>
                  <a:lnTo>
                    <a:pt x="1148" y="1020"/>
                  </a:lnTo>
                  <a:lnTo>
                    <a:pt x="1164" y="995"/>
                  </a:lnTo>
                  <a:lnTo>
                    <a:pt x="1182" y="969"/>
                  </a:lnTo>
                  <a:lnTo>
                    <a:pt x="1197" y="943"/>
                  </a:lnTo>
                  <a:lnTo>
                    <a:pt x="1210" y="916"/>
                  </a:lnTo>
                  <a:lnTo>
                    <a:pt x="1223" y="888"/>
                  </a:lnTo>
                  <a:lnTo>
                    <a:pt x="1234" y="858"/>
                  </a:lnTo>
                  <a:lnTo>
                    <a:pt x="1244" y="829"/>
                  </a:lnTo>
                  <a:lnTo>
                    <a:pt x="1252" y="800"/>
                  </a:lnTo>
                  <a:lnTo>
                    <a:pt x="1260" y="769"/>
                  </a:lnTo>
                  <a:lnTo>
                    <a:pt x="1265" y="738"/>
                  </a:lnTo>
                  <a:lnTo>
                    <a:pt x="1270" y="707"/>
                  </a:lnTo>
                  <a:lnTo>
                    <a:pt x="1272" y="674"/>
                  </a:lnTo>
                  <a:lnTo>
                    <a:pt x="1273" y="641"/>
                  </a:lnTo>
                  <a:lnTo>
                    <a:pt x="1283" y="641"/>
                  </a:lnTo>
                  <a:close/>
                </a:path>
              </a:pathLst>
            </a:custGeom>
            <a:solidFill>
              <a:srgbClr val="84CDFF"/>
            </a:solidFill>
            <a:ln w="9525">
              <a:noFill/>
              <a:round/>
              <a:headEnd/>
              <a:tailEnd/>
            </a:ln>
          </p:spPr>
          <p:txBody>
            <a:bodyPr/>
            <a:lstStyle/>
            <a:p>
              <a:endParaRPr lang="en-US"/>
            </a:p>
          </p:txBody>
        </p:sp>
        <p:sp>
          <p:nvSpPr>
            <p:cNvPr id="50266" name="Freeform 90"/>
            <p:cNvSpPr>
              <a:spLocks/>
            </p:cNvSpPr>
            <p:nvPr/>
          </p:nvSpPr>
          <p:spPr bwMode="auto">
            <a:xfrm>
              <a:off x="2961923" y="2238354"/>
              <a:ext cx="1797756" cy="2022475"/>
            </a:xfrm>
            <a:custGeom>
              <a:avLst/>
              <a:gdLst>
                <a:gd name="T0" fmla="*/ 2147483647 w 1274"/>
                <a:gd name="T1" fmla="*/ 2147483647 h 1274"/>
                <a:gd name="T2" fmla="*/ 2147483647 w 1274"/>
                <a:gd name="T3" fmla="*/ 2147483647 h 1274"/>
                <a:gd name="T4" fmla="*/ 2147483647 w 1274"/>
                <a:gd name="T5" fmla="*/ 2147483647 h 1274"/>
                <a:gd name="T6" fmla="*/ 2147483647 w 1274"/>
                <a:gd name="T7" fmla="*/ 2147483647 h 1274"/>
                <a:gd name="T8" fmla="*/ 2147483647 w 1274"/>
                <a:gd name="T9" fmla="*/ 2147483647 h 1274"/>
                <a:gd name="T10" fmla="*/ 2147483647 w 1274"/>
                <a:gd name="T11" fmla="*/ 2147483647 h 1274"/>
                <a:gd name="T12" fmla="*/ 2147483647 w 1274"/>
                <a:gd name="T13" fmla="*/ 2147483647 h 1274"/>
                <a:gd name="T14" fmla="*/ 2147483647 w 1274"/>
                <a:gd name="T15" fmla="*/ 2147483647 h 1274"/>
                <a:gd name="T16" fmla="*/ 2147483647 w 1274"/>
                <a:gd name="T17" fmla="*/ 2147483647 h 1274"/>
                <a:gd name="T18" fmla="*/ 2147483647 w 1274"/>
                <a:gd name="T19" fmla="*/ 2147483647 h 1274"/>
                <a:gd name="T20" fmla="*/ 2147483647 w 1274"/>
                <a:gd name="T21" fmla="*/ 2147483647 h 1274"/>
                <a:gd name="T22" fmla="*/ 2147483647 w 1274"/>
                <a:gd name="T23" fmla="*/ 2147483647 h 1274"/>
                <a:gd name="T24" fmla="*/ 0 w 1274"/>
                <a:gd name="T25" fmla="*/ 2147483647 h 1274"/>
                <a:gd name="T26" fmla="*/ 2147483647 w 1274"/>
                <a:gd name="T27" fmla="*/ 2147483647 h 1274"/>
                <a:gd name="T28" fmla="*/ 2147483647 w 1274"/>
                <a:gd name="T29" fmla="*/ 2147483647 h 1274"/>
                <a:gd name="T30" fmla="*/ 2147483647 w 1274"/>
                <a:gd name="T31" fmla="*/ 2147483647 h 1274"/>
                <a:gd name="T32" fmla="*/ 2147483647 w 1274"/>
                <a:gd name="T33" fmla="*/ 2147483647 h 1274"/>
                <a:gd name="T34" fmla="*/ 2147483647 w 1274"/>
                <a:gd name="T35" fmla="*/ 2147483647 h 1274"/>
                <a:gd name="T36" fmla="*/ 2147483647 w 1274"/>
                <a:gd name="T37" fmla="*/ 2147483647 h 1274"/>
                <a:gd name="T38" fmla="*/ 2147483647 w 1274"/>
                <a:gd name="T39" fmla="*/ 2147483647 h 1274"/>
                <a:gd name="T40" fmla="*/ 2147483647 w 1274"/>
                <a:gd name="T41" fmla="*/ 2147483647 h 1274"/>
                <a:gd name="T42" fmla="*/ 2147483647 w 1274"/>
                <a:gd name="T43" fmla="*/ 2147483647 h 1274"/>
                <a:gd name="T44" fmla="*/ 2147483647 w 1274"/>
                <a:gd name="T45" fmla="*/ 2147483647 h 1274"/>
                <a:gd name="T46" fmla="*/ 2147483647 w 1274"/>
                <a:gd name="T47" fmla="*/ 2147483647 h 1274"/>
                <a:gd name="T48" fmla="*/ 2147483647 w 1274"/>
                <a:gd name="T49" fmla="*/ 2147483647 h 1274"/>
                <a:gd name="T50" fmla="*/ 2147483647 w 1274"/>
                <a:gd name="T51" fmla="*/ 2147483647 h 1274"/>
                <a:gd name="T52" fmla="*/ 2147483647 w 1274"/>
                <a:gd name="T53" fmla="*/ 2147483647 h 1274"/>
                <a:gd name="T54" fmla="*/ 2147483647 w 1274"/>
                <a:gd name="T55" fmla="*/ 2147483647 h 1274"/>
                <a:gd name="T56" fmla="*/ 2147483647 w 1274"/>
                <a:gd name="T57" fmla="*/ 2147483647 h 1274"/>
                <a:gd name="T58" fmla="*/ 2147483647 w 1274"/>
                <a:gd name="T59" fmla="*/ 2147483647 h 1274"/>
                <a:gd name="T60" fmla="*/ 2147483647 w 1274"/>
                <a:gd name="T61" fmla="*/ 2147483647 h 1274"/>
                <a:gd name="T62" fmla="*/ 2147483647 w 1274"/>
                <a:gd name="T63" fmla="*/ 2147483647 h 1274"/>
                <a:gd name="T64" fmla="*/ 2147483647 w 1274"/>
                <a:gd name="T65" fmla="*/ 2147483647 h 1274"/>
                <a:gd name="T66" fmla="*/ 2147483647 w 1274"/>
                <a:gd name="T67" fmla="*/ 2147483647 h 1274"/>
                <a:gd name="T68" fmla="*/ 2147483647 w 1274"/>
                <a:gd name="T69" fmla="*/ 2147483647 h 1274"/>
                <a:gd name="T70" fmla="*/ 2147483647 w 1274"/>
                <a:gd name="T71" fmla="*/ 2147483647 h 1274"/>
                <a:gd name="T72" fmla="*/ 2147483647 w 1274"/>
                <a:gd name="T73" fmla="*/ 2147483647 h 1274"/>
                <a:gd name="T74" fmla="*/ 2147483647 w 1274"/>
                <a:gd name="T75" fmla="*/ 2147483647 h 1274"/>
                <a:gd name="T76" fmla="*/ 2147483647 w 1274"/>
                <a:gd name="T77" fmla="*/ 2147483647 h 1274"/>
                <a:gd name="T78" fmla="*/ 2147483647 w 1274"/>
                <a:gd name="T79" fmla="*/ 2147483647 h 1274"/>
                <a:gd name="T80" fmla="*/ 2147483647 w 1274"/>
                <a:gd name="T81" fmla="*/ 2147483647 h 1274"/>
                <a:gd name="T82" fmla="*/ 2147483647 w 1274"/>
                <a:gd name="T83" fmla="*/ 2147483647 h 1274"/>
                <a:gd name="T84" fmla="*/ 2147483647 w 1274"/>
                <a:gd name="T85" fmla="*/ 2147483647 h 1274"/>
                <a:gd name="T86" fmla="*/ 2147483647 w 1274"/>
                <a:gd name="T87" fmla="*/ 2147483647 h 1274"/>
                <a:gd name="T88" fmla="*/ 2147483647 w 1274"/>
                <a:gd name="T89" fmla="*/ 2147483647 h 1274"/>
                <a:gd name="T90" fmla="*/ 2147483647 w 1274"/>
                <a:gd name="T91" fmla="*/ 2147483647 h 1274"/>
                <a:gd name="T92" fmla="*/ 2147483647 w 1274"/>
                <a:gd name="T93" fmla="*/ 2147483647 h 1274"/>
                <a:gd name="T94" fmla="*/ 2147483647 w 1274"/>
                <a:gd name="T95" fmla="*/ 2147483647 h 1274"/>
                <a:gd name="T96" fmla="*/ 2147483647 w 1274"/>
                <a:gd name="T97" fmla="*/ 2147483647 h 1274"/>
                <a:gd name="T98" fmla="*/ 2147483647 w 1274"/>
                <a:gd name="T99" fmla="*/ 2147483647 h 1274"/>
                <a:gd name="T100" fmla="*/ 2147483647 w 1274"/>
                <a:gd name="T101" fmla="*/ 2147483647 h 127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74"/>
                <a:gd name="T154" fmla="*/ 0 h 1274"/>
                <a:gd name="T155" fmla="*/ 1274 w 1274"/>
                <a:gd name="T156" fmla="*/ 1274 h 127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74" h="1274">
                  <a:moveTo>
                    <a:pt x="1274" y="636"/>
                  </a:moveTo>
                  <a:lnTo>
                    <a:pt x="1273" y="604"/>
                  </a:lnTo>
                  <a:lnTo>
                    <a:pt x="1271" y="571"/>
                  </a:lnTo>
                  <a:lnTo>
                    <a:pt x="1266" y="540"/>
                  </a:lnTo>
                  <a:lnTo>
                    <a:pt x="1261" y="509"/>
                  </a:lnTo>
                  <a:lnTo>
                    <a:pt x="1253" y="478"/>
                  </a:lnTo>
                  <a:lnTo>
                    <a:pt x="1245" y="447"/>
                  </a:lnTo>
                  <a:lnTo>
                    <a:pt x="1235" y="418"/>
                  </a:lnTo>
                  <a:lnTo>
                    <a:pt x="1224" y="389"/>
                  </a:lnTo>
                  <a:lnTo>
                    <a:pt x="1211" y="361"/>
                  </a:lnTo>
                  <a:lnTo>
                    <a:pt x="1197" y="333"/>
                  </a:lnTo>
                  <a:lnTo>
                    <a:pt x="1181" y="307"/>
                  </a:lnTo>
                  <a:lnTo>
                    <a:pt x="1165" y="281"/>
                  </a:lnTo>
                  <a:lnTo>
                    <a:pt x="1147" y="256"/>
                  </a:lnTo>
                  <a:lnTo>
                    <a:pt x="1129" y="232"/>
                  </a:lnTo>
                  <a:lnTo>
                    <a:pt x="1108" y="209"/>
                  </a:lnTo>
                  <a:lnTo>
                    <a:pt x="1087" y="186"/>
                  </a:lnTo>
                  <a:lnTo>
                    <a:pt x="1065" y="165"/>
                  </a:lnTo>
                  <a:lnTo>
                    <a:pt x="1043" y="146"/>
                  </a:lnTo>
                  <a:lnTo>
                    <a:pt x="1018" y="126"/>
                  </a:lnTo>
                  <a:lnTo>
                    <a:pt x="994" y="110"/>
                  </a:lnTo>
                  <a:lnTo>
                    <a:pt x="968" y="92"/>
                  </a:lnTo>
                  <a:lnTo>
                    <a:pt x="940" y="77"/>
                  </a:lnTo>
                  <a:lnTo>
                    <a:pt x="914" y="62"/>
                  </a:lnTo>
                  <a:lnTo>
                    <a:pt x="884" y="51"/>
                  </a:lnTo>
                  <a:lnTo>
                    <a:pt x="857" y="40"/>
                  </a:lnTo>
                  <a:lnTo>
                    <a:pt x="826" y="28"/>
                  </a:lnTo>
                  <a:lnTo>
                    <a:pt x="796" y="20"/>
                  </a:lnTo>
                  <a:lnTo>
                    <a:pt x="765" y="13"/>
                  </a:lnTo>
                  <a:lnTo>
                    <a:pt x="734" y="7"/>
                  </a:lnTo>
                  <a:lnTo>
                    <a:pt x="702" y="4"/>
                  </a:lnTo>
                  <a:lnTo>
                    <a:pt x="669" y="0"/>
                  </a:lnTo>
                  <a:lnTo>
                    <a:pt x="637" y="0"/>
                  </a:lnTo>
                  <a:lnTo>
                    <a:pt x="604" y="0"/>
                  </a:lnTo>
                  <a:lnTo>
                    <a:pt x="571" y="4"/>
                  </a:lnTo>
                  <a:lnTo>
                    <a:pt x="540" y="7"/>
                  </a:lnTo>
                  <a:lnTo>
                    <a:pt x="509" y="13"/>
                  </a:lnTo>
                  <a:lnTo>
                    <a:pt x="478" y="20"/>
                  </a:lnTo>
                  <a:lnTo>
                    <a:pt x="447" y="28"/>
                  </a:lnTo>
                  <a:lnTo>
                    <a:pt x="418" y="40"/>
                  </a:lnTo>
                  <a:lnTo>
                    <a:pt x="389" y="51"/>
                  </a:lnTo>
                  <a:lnTo>
                    <a:pt x="361" y="62"/>
                  </a:lnTo>
                  <a:lnTo>
                    <a:pt x="333" y="77"/>
                  </a:lnTo>
                  <a:lnTo>
                    <a:pt x="307" y="92"/>
                  </a:lnTo>
                  <a:lnTo>
                    <a:pt x="281" y="110"/>
                  </a:lnTo>
                  <a:lnTo>
                    <a:pt x="257" y="126"/>
                  </a:lnTo>
                  <a:lnTo>
                    <a:pt x="232" y="146"/>
                  </a:lnTo>
                  <a:lnTo>
                    <a:pt x="209" y="165"/>
                  </a:lnTo>
                  <a:lnTo>
                    <a:pt x="186" y="186"/>
                  </a:lnTo>
                  <a:lnTo>
                    <a:pt x="165" y="209"/>
                  </a:lnTo>
                  <a:lnTo>
                    <a:pt x="146" y="232"/>
                  </a:lnTo>
                  <a:lnTo>
                    <a:pt x="126" y="256"/>
                  </a:lnTo>
                  <a:lnTo>
                    <a:pt x="108" y="281"/>
                  </a:lnTo>
                  <a:lnTo>
                    <a:pt x="92" y="307"/>
                  </a:lnTo>
                  <a:lnTo>
                    <a:pt x="77" y="333"/>
                  </a:lnTo>
                  <a:lnTo>
                    <a:pt x="62" y="361"/>
                  </a:lnTo>
                  <a:lnTo>
                    <a:pt x="49" y="389"/>
                  </a:lnTo>
                  <a:lnTo>
                    <a:pt x="38" y="418"/>
                  </a:lnTo>
                  <a:lnTo>
                    <a:pt x="28" y="447"/>
                  </a:lnTo>
                  <a:lnTo>
                    <a:pt x="20" y="478"/>
                  </a:lnTo>
                  <a:lnTo>
                    <a:pt x="14" y="509"/>
                  </a:lnTo>
                  <a:lnTo>
                    <a:pt x="7" y="540"/>
                  </a:lnTo>
                  <a:lnTo>
                    <a:pt x="4" y="571"/>
                  </a:lnTo>
                  <a:lnTo>
                    <a:pt x="0" y="604"/>
                  </a:lnTo>
                  <a:lnTo>
                    <a:pt x="0" y="636"/>
                  </a:lnTo>
                  <a:lnTo>
                    <a:pt x="0" y="669"/>
                  </a:lnTo>
                  <a:lnTo>
                    <a:pt x="4" y="702"/>
                  </a:lnTo>
                  <a:lnTo>
                    <a:pt x="7" y="734"/>
                  </a:lnTo>
                  <a:lnTo>
                    <a:pt x="14" y="765"/>
                  </a:lnTo>
                  <a:lnTo>
                    <a:pt x="20" y="796"/>
                  </a:lnTo>
                  <a:lnTo>
                    <a:pt x="28" y="826"/>
                  </a:lnTo>
                  <a:lnTo>
                    <a:pt x="38" y="855"/>
                  </a:lnTo>
                  <a:lnTo>
                    <a:pt x="49" y="884"/>
                  </a:lnTo>
                  <a:lnTo>
                    <a:pt x="62" y="912"/>
                  </a:lnTo>
                  <a:lnTo>
                    <a:pt x="77" y="940"/>
                  </a:lnTo>
                  <a:lnTo>
                    <a:pt x="92" y="968"/>
                  </a:lnTo>
                  <a:lnTo>
                    <a:pt x="108" y="992"/>
                  </a:lnTo>
                  <a:lnTo>
                    <a:pt x="126" y="1018"/>
                  </a:lnTo>
                  <a:lnTo>
                    <a:pt x="146" y="1041"/>
                  </a:lnTo>
                  <a:lnTo>
                    <a:pt x="165" y="1065"/>
                  </a:lnTo>
                  <a:lnTo>
                    <a:pt x="186" y="1087"/>
                  </a:lnTo>
                  <a:lnTo>
                    <a:pt x="209" y="1108"/>
                  </a:lnTo>
                  <a:lnTo>
                    <a:pt x="232" y="1127"/>
                  </a:lnTo>
                  <a:lnTo>
                    <a:pt x="257" y="1147"/>
                  </a:lnTo>
                  <a:lnTo>
                    <a:pt x="281" y="1165"/>
                  </a:lnTo>
                  <a:lnTo>
                    <a:pt x="307" y="1181"/>
                  </a:lnTo>
                  <a:lnTo>
                    <a:pt x="333" y="1196"/>
                  </a:lnTo>
                  <a:lnTo>
                    <a:pt x="361" y="1211"/>
                  </a:lnTo>
                  <a:lnTo>
                    <a:pt x="389" y="1224"/>
                  </a:lnTo>
                  <a:lnTo>
                    <a:pt x="418" y="1235"/>
                  </a:lnTo>
                  <a:lnTo>
                    <a:pt x="447" y="1245"/>
                  </a:lnTo>
                  <a:lnTo>
                    <a:pt x="478" y="1253"/>
                  </a:lnTo>
                  <a:lnTo>
                    <a:pt x="509" y="1261"/>
                  </a:lnTo>
                  <a:lnTo>
                    <a:pt x="540" y="1266"/>
                  </a:lnTo>
                  <a:lnTo>
                    <a:pt x="571" y="1271"/>
                  </a:lnTo>
                  <a:lnTo>
                    <a:pt x="604" y="1273"/>
                  </a:lnTo>
                  <a:lnTo>
                    <a:pt x="637" y="1274"/>
                  </a:lnTo>
                  <a:lnTo>
                    <a:pt x="669" y="1273"/>
                  </a:lnTo>
                  <a:lnTo>
                    <a:pt x="702" y="1271"/>
                  </a:lnTo>
                  <a:lnTo>
                    <a:pt x="734" y="1266"/>
                  </a:lnTo>
                  <a:lnTo>
                    <a:pt x="765" y="1261"/>
                  </a:lnTo>
                  <a:lnTo>
                    <a:pt x="796" y="1253"/>
                  </a:lnTo>
                  <a:lnTo>
                    <a:pt x="826" y="1245"/>
                  </a:lnTo>
                  <a:lnTo>
                    <a:pt x="857" y="1235"/>
                  </a:lnTo>
                  <a:lnTo>
                    <a:pt x="884" y="1224"/>
                  </a:lnTo>
                  <a:lnTo>
                    <a:pt x="914" y="1211"/>
                  </a:lnTo>
                  <a:lnTo>
                    <a:pt x="940" y="1196"/>
                  </a:lnTo>
                  <a:lnTo>
                    <a:pt x="968" y="1181"/>
                  </a:lnTo>
                  <a:lnTo>
                    <a:pt x="994" y="1165"/>
                  </a:lnTo>
                  <a:lnTo>
                    <a:pt x="1018" y="1147"/>
                  </a:lnTo>
                  <a:lnTo>
                    <a:pt x="1043" y="1127"/>
                  </a:lnTo>
                  <a:lnTo>
                    <a:pt x="1065" y="1108"/>
                  </a:lnTo>
                  <a:lnTo>
                    <a:pt x="1087" y="1087"/>
                  </a:lnTo>
                  <a:lnTo>
                    <a:pt x="1108" y="1065"/>
                  </a:lnTo>
                  <a:lnTo>
                    <a:pt x="1129" y="1041"/>
                  </a:lnTo>
                  <a:lnTo>
                    <a:pt x="1147" y="1018"/>
                  </a:lnTo>
                  <a:lnTo>
                    <a:pt x="1165" y="992"/>
                  </a:lnTo>
                  <a:lnTo>
                    <a:pt x="1181" y="968"/>
                  </a:lnTo>
                  <a:lnTo>
                    <a:pt x="1197" y="940"/>
                  </a:lnTo>
                  <a:lnTo>
                    <a:pt x="1211" y="912"/>
                  </a:lnTo>
                  <a:lnTo>
                    <a:pt x="1224" y="884"/>
                  </a:lnTo>
                  <a:lnTo>
                    <a:pt x="1235" y="855"/>
                  </a:lnTo>
                  <a:lnTo>
                    <a:pt x="1245" y="826"/>
                  </a:lnTo>
                  <a:lnTo>
                    <a:pt x="1253" y="796"/>
                  </a:lnTo>
                  <a:lnTo>
                    <a:pt x="1261" y="765"/>
                  </a:lnTo>
                  <a:lnTo>
                    <a:pt x="1266" y="734"/>
                  </a:lnTo>
                  <a:lnTo>
                    <a:pt x="1271" y="702"/>
                  </a:lnTo>
                  <a:lnTo>
                    <a:pt x="1273" y="669"/>
                  </a:lnTo>
                  <a:lnTo>
                    <a:pt x="1274" y="636"/>
                  </a:lnTo>
                  <a:lnTo>
                    <a:pt x="1263" y="636"/>
                  </a:lnTo>
                  <a:lnTo>
                    <a:pt x="1263" y="604"/>
                  </a:lnTo>
                  <a:lnTo>
                    <a:pt x="1259" y="573"/>
                  </a:lnTo>
                  <a:lnTo>
                    <a:pt x="1256" y="542"/>
                  </a:lnTo>
                  <a:lnTo>
                    <a:pt x="1251" y="511"/>
                  </a:lnTo>
                  <a:lnTo>
                    <a:pt x="1243" y="480"/>
                  </a:lnTo>
                  <a:lnTo>
                    <a:pt x="1235" y="451"/>
                  </a:lnTo>
                  <a:lnTo>
                    <a:pt x="1225" y="421"/>
                  </a:lnTo>
                  <a:lnTo>
                    <a:pt x="1214" y="393"/>
                  </a:lnTo>
                  <a:lnTo>
                    <a:pt x="1202" y="366"/>
                  </a:lnTo>
                  <a:lnTo>
                    <a:pt x="1188" y="338"/>
                  </a:lnTo>
                  <a:lnTo>
                    <a:pt x="1173" y="312"/>
                  </a:lnTo>
                  <a:lnTo>
                    <a:pt x="1157" y="287"/>
                  </a:lnTo>
                  <a:lnTo>
                    <a:pt x="1139" y="261"/>
                  </a:lnTo>
                  <a:lnTo>
                    <a:pt x="1121" y="239"/>
                  </a:lnTo>
                  <a:lnTo>
                    <a:pt x="1101" y="216"/>
                  </a:lnTo>
                  <a:lnTo>
                    <a:pt x="1080" y="194"/>
                  </a:lnTo>
                  <a:lnTo>
                    <a:pt x="1059" y="173"/>
                  </a:lnTo>
                  <a:lnTo>
                    <a:pt x="1036" y="154"/>
                  </a:lnTo>
                  <a:lnTo>
                    <a:pt x="1012" y="136"/>
                  </a:lnTo>
                  <a:lnTo>
                    <a:pt x="987" y="118"/>
                  </a:lnTo>
                  <a:lnTo>
                    <a:pt x="961" y="101"/>
                  </a:lnTo>
                  <a:lnTo>
                    <a:pt x="935" y="87"/>
                  </a:lnTo>
                  <a:lnTo>
                    <a:pt x="909" y="72"/>
                  </a:lnTo>
                  <a:lnTo>
                    <a:pt x="881" y="59"/>
                  </a:lnTo>
                  <a:lnTo>
                    <a:pt x="852" y="49"/>
                  </a:lnTo>
                  <a:lnTo>
                    <a:pt x="824" y="40"/>
                  </a:lnTo>
                  <a:lnTo>
                    <a:pt x="793" y="30"/>
                  </a:lnTo>
                  <a:lnTo>
                    <a:pt x="764" y="23"/>
                  </a:lnTo>
                  <a:lnTo>
                    <a:pt x="733" y="18"/>
                  </a:lnTo>
                  <a:lnTo>
                    <a:pt x="702" y="13"/>
                  </a:lnTo>
                  <a:lnTo>
                    <a:pt x="669" y="12"/>
                  </a:lnTo>
                  <a:lnTo>
                    <a:pt x="637" y="10"/>
                  </a:lnTo>
                  <a:lnTo>
                    <a:pt x="606" y="12"/>
                  </a:lnTo>
                  <a:lnTo>
                    <a:pt x="573" y="13"/>
                  </a:lnTo>
                  <a:lnTo>
                    <a:pt x="542" y="18"/>
                  </a:lnTo>
                  <a:lnTo>
                    <a:pt x="511" y="23"/>
                  </a:lnTo>
                  <a:lnTo>
                    <a:pt x="480" y="30"/>
                  </a:lnTo>
                  <a:lnTo>
                    <a:pt x="451" y="40"/>
                  </a:lnTo>
                  <a:lnTo>
                    <a:pt x="421" y="49"/>
                  </a:lnTo>
                  <a:lnTo>
                    <a:pt x="394" y="59"/>
                  </a:lnTo>
                  <a:lnTo>
                    <a:pt x="366" y="72"/>
                  </a:lnTo>
                  <a:lnTo>
                    <a:pt x="338" y="87"/>
                  </a:lnTo>
                  <a:lnTo>
                    <a:pt x="312" y="101"/>
                  </a:lnTo>
                  <a:lnTo>
                    <a:pt x="288" y="118"/>
                  </a:lnTo>
                  <a:lnTo>
                    <a:pt x="261" y="136"/>
                  </a:lnTo>
                  <a:lnTo>
                    <a:pt x="239" y="154"/>
                  </a:lnTo>
                  <a:lnTo>
                    <a:pt x="216" y="173"/>
                  </a:lnTo>
                  <a:lnTo>
                    <a:pt x="195" y="194"/>
                  </a:lnTo>
                  <a:lnTo>
                    <a:pt x="173" y="216"/>
                  </a:lnTo>
                  <a:lnTo>
                    <a:pt x="154" y="239"/>
                  </a:lnTo>
                  <a:lnTo>
                    <a:pt x="134" y="261"/>
                  </a:lnTo>
                  <a:lnTo>
                    <a:pt x="118" y="287"/>
                  </a:lnTo>
                  <a:lnTo>
                    <a:pt x="102" y="312"/>
                  </a:lnTo>
                  <a:lnTo>
                    <a:pt x="87" y="338"/>
                  </a:lnTo>
                  <a:lnTo>
                    <a:pt x="72" y="366"/>
                  </a:lnTo>
                  <a:lnTo>
                    <a:pt x="59" y="393"/>
                  </a:lnTo>
                  <a:lnTo>
                    <a:pt x="48" y="421"/>
                  </a:lnTo>
                  <a:lnTo>
                    <a:pt x="38" y="451"/>
                  </a:lnTo>
                  <a:lnTo>
                    <a:pt x="30" y="480"/>
                  </a:lnTo>
                  <a:lnTo>
                    <a:pt x="23" y="511"/>
                  </a:lnTo>
                  <a:lnTo>
                    <a:pt x="18" y="542"/>
                  </a:lnTo>
                  <a:lnTo>
                    <a:pt x="14" y="573"/>
                  </a:lnTo>
                  <a:lnTo>
                    <a:pt x="12" y="604"/>
                  </a:lnTo>
                  <a:lnTo>
                    <a:pt x="10" y="636"/>
                  </a:lnTo>
                  <a:lnTo>
                    <a:pt x="12" y="669"/>
                  </a:lnTo>
                  <a:lnTo>
                    <a:pt x="14" y="700"/>
                  </a:lnTo>
                  <a:lnTo>
                    <a:pt x="18" y="733"/>
                  </a:lnTo>
                  <a:lnTo>
                    <a:pt x="23" y="764"/>
                  </a:lnTo>
                  <a:lnTo>
                    <a:pt x="30" y="793"/>
                  </a:lnTo>
                  <a:lnTo>
                    <a:pt x="38" y="822"/>
                  </a:lnTo>
                  <a:lnTo>
                    <a:pt x="48" y="852"/>
                  </a:lnTo>
                  <a:lnTo>
                    <a:pt x="59" y="881"/>
                  </a:lnTo>
                  <a:lnTo>
                    <a:pt x="72" y="909"/>
                  </a:lnTo>
                  <a:lnTo>
                    <a:pt x="87" y="935"/>
                  </a:lnTo>
                  <a:lnTo>
                    <a:pt x="102" y="961"/>
                  </a:lnTo>
                  <a:lnTo>
                    <a:pt x="118" y="987"/>
                  </a:lnTo>
                  <a:lnTo>
                    <a:pt x="134" y="1012"/>
                  </a:lnTo>
                  <a:lnTo>
                    <a:pt x="154" y="1034"/>
                  </a:lnTo>
                  <a:lnTo>
                    <a:pt x="173" y="1057"/>
                  </a:lnTo>
                  <a:lnTo>
                    <a:pt x="195" y="1080"/>
                  </a:lnTo>
                  <a:lnTo>
                    <a:pt x="216" y="1100"/>
                  </a:lnTo>
                  <a:lnTo>
                    <a:pt x="239" y="1119"/>
                  </a:lnTo>
                  <a:lnTo>
                    <a:pt x="261" y="1139"/>
                  </a:lnTo>
                  <a:lnTo>
                    <a:pt x="288" y="1157"/>
                  </a:lnTo>
                  <a:lnTo>
                    <a:pt x="312" y="1173"/>
                  </a:lnTo>
                  <a:lnTo>
                    <a:pt x="338" y="1188"/>
                  </a:lnTo>
                  <a:lnTo>
                    <a:pt x="366" y="1201"/>
                  </a:lnTo>
                  <a:lnTo>
                    <a:pt x="394" y="1214"/>
                  </a:lnTo>
                  <a:lnTo>
                    <a:pt x="421" y="1225"/>
                  </a:lnTo>
                  <a:lnTo>
                    <a:pt x="451" y="1235"/>
                  </a:lnTo>
                  <a:lnTo>
                    <a:pt x="480" y="1243"/>
                  </a:lnTo>
                  <a:lnTo>
                    <a:pt x="511" y="1250"/>
                  </a:lnTo>
                  <a:lnTo>
                    <a:pt x="542" y="1256"/>
                  </a:lnTo>
                  <a:lnTo>
                    <a:pt x="573" y="1260"/>
                  </a:lnTo>
                  <a:lnTo>
                    <a:pt x="606" y="1263"/>
                  </a:lnTo>
                  <a:lnTo>
                    <a:pt x="637" y="1263"/>
                  </a:lnTo>
                  <a:lnTo>
                    <a:pt x="669" y="1263"/>
                  </a:lnTo>
                  <a:lnTo>
                    <a:pt x="702" y="1260"/>
                  </a:lnTo>
                  <a:lnTo>
                    <a:pt x="733" y="1256"/>
                  </a:lnTo>
                  <a:lnTo>
                    <a:pt x="764" y="1250"/>
                  </a:lnTo>
                  <a:lnTo>
                    <a:pt x="793" y="1243"/>
                  </a:lnTo>
                  <a:lnTo>
                    <a:pt x="824" y="1235"/>
                  </a:lnTo>
                  <a:lnTo>
                    <a:pt x="852" y="1225"/>
                  </a:lnTo>
                  <a:lnTo>
                    <a:pt x="881" y="1214"/>
                  </a:lnTo>
                  <a:lnTo>
                    <a:pt x="909" y="1201"/>
                  </a:lnTo>
                  <a:lnTo>
                    <a:pt x="935" y="1188"/>
                  </a:lnTo>
                  <a:lnTo>
                    <a:pt x="961" y="1173"/>
                  </a:lnTo>
                  <a:lnTo>
                    <a:pt x="987" y="1157"/>
                  </a:lnTo>
                  <a:lnTo>
                    <a:pt x="1012" y="1139"/>
                  </a:lnTo>
                  <a:lnTo>
                    <a:pt x="1036" y="1119"/>
                  </a:lnTo>
                  <a:lnTo>
                    <a:pt x="1059" y="1100"/>
                  </a:lnTo>
                  <a:lnTo>
                    <a:pt x="1080" y="1080"/>
                  </a:lnTo>
                  <a:lnTo>
                    <a:pt x="1101" y="1057"/>
                  </a:lnTo>
                  <a:lnTo>
                    <a:pt x="1121" y="1034"/>
                  </a:lnTo>
                  <a:lnTo>
                    <a:pt x="1139" y="1012"/>
                  </a:lnTo>
                  <a:lnTo>
                    <a:pt x="1157" y="987"/>
                  </a:lnTo>
                  <a:lnTo>
                    <a:pt x="1173" y="961"/>
                  </a:lnTo>
                  <a:lnTo>
                    <a:pt x="1188" y="935"/>
                  </a:lnTo>
                  <a:lnTo>
                    <a:pt x="1202" y="909"/>
                  </a:lnTo>
                  <a:lnTo>
                    <a:pt x="1214" y="881"/>
                  </a:lnTo>
                  <a:lnTo>
                    <a:pt x="1225" y="852"/>
                  </a:lnTo>
                  <a:lnTo>
                    <a:pt x="1235" y="822"/>
                  </a:lnTo>
                  <a:lnTo>
                    <a:pt x="1243" y="793"/>
                  </a:lnTo>
                  <a:lnTo>
                    <a:pt x="1251" y="764"/>
                  </a:lnTo>
                  <a:lnTo>
                    <a:pt x="1256" y="733"/>
                  </a:lnTo>
                  <a:lnTo>
                    <a:pt x="1259" y="700"/>
                  </a:lnTo>
                  <a:lnTo>
                    <a:pt x="1263" y="669"/>
                  </a:lnTo>
                  <a:lnTo>
                    <a:pt x="1263" y="636"/>
                  </a:lnTo>
                  <a:lnTo>
                    <a:pt x="1274" y="636"/>
                  </a:lnTo>
                  <a:close/>
                </a:path>
              </a:pathLst>
            </a:custGeom>
            <a:solidFill>
              <a:srgbClr val="85CEFF"/>
            </a:solidFill>
            <a:ln w="9525">
              <a:noFill/>
              <a:round/>
              <a:headEnd/>
              <a:tailEnd/>
            </a:ln>
          </p:spPr>
          <p:txBody>
            <a:bodyPr/>
            <a:lstStyle/>
            <a:p>
              <a:endParaRPr lang="en-US"/>
            </a:p>
          </p:txBody>
        </p:sp>
        <p:sp>
          <p:nvSpPr>
            <p:cNvPr id="50267" name="Freeform 91"/>
            <p:cNvSpPr>
              <a:spLocks/>
            </p:cNvSpPr>
            <p:nvPr/>
          </p:nvSpPr>
          <p:spPr bwMode="auto">
            <a:xfrm>
              <a:off x="2968978" y="2246291"/>
              <a:ext cx="1783644" cy="2005012"/>
            </a:xfrm>
            <a:custGeom>
              <a:avLst/>
              <a:gdLst>
                <a:gd name="T0" fmla="*/ 2147483647 w 1264"/>
                <a:gd name="T1" fmla="*/ 2147483647 h 1263"/>
                <a:gd name="T2" fmla="*/ 2147483647 w 1264"/>
                <a:gd name="T3" fmla="*/ 2147483647 h 1263"/>
                <a:gd name="T4" fmla="*/ 2147483647 w 1264"/>
                <a:gd name="T5" fmla="*/ 2147483647 h 1263"/>
                <a:gd name="T6" fmla="*/ 2147483647 w 1264"/>
                <a:gd name="T7" fmla="*/ 2147483647 h 1263"/>
                <a:gd name="T8" fmla="*/ 2147483647 w 1264"/>
                <a:gd name="T9" fmla="*/ 2147483647 h 1263"/>
                <a:gd name="T10" fmla="*/ 2147483647 w 1264"/>
                <a:gd name="T11" fmla="*/ 2147483647 h 1263"/>
                <a:gd name="T12" fmla="*/ 2147483647 w 1264"/>
                <a:gd name="T13" fmla="*/ 2147483647 h 1263"/>
                <a:gd name="T14" fmla="*/ 2147483647 w 1264"/>
                <a:gd name="T15" fmla="*/ 2147483647 h 1263"/>
                <a:gd name="T16" fmla="*/ 2147483647 w 1264"/>
                <a:gd name="T17" fmla="*/ 2147483647 h 1263"/>
                <a:gd name="T18" fmla="*/ 2147483647 w 1264"/>
                <a:gd name="T19" fmla="*/ 2147483647 h 1263"/>
                <a:gd name="T20" fmla="*/ 2147483647 w 1264"/>
                <a:gd name="T21" fmla="*/ 2147483647 h 1263"/>
                <a:gd name="T22" fmla="*/ 2147483647 w 1264"/>
                <a:gd name="T23" fmla="*/ 2147483647 h 1263"/>
                <a:gd name="T24" fmla="*/ 0 w 1264"/>
                <a:gd name="T25" fmla="*/ 2147483647 h 1263"/>
                <a:gd name="T26" fmla="*/ 2147483647 w 1264"/>
                <a:gd name="T27" fmla="*/ 2147483647 h 1263"/>
                <a:gd name="T28" fmla="*/ 2147483647 w 1264"/>
                <a:gd name="T29" fmla="*/ 2147483647 h 1263"/>
                <a:gd name="T30" fmla="*/ 2147483647 w 1264"/>
                <a:gd name="T31" fmla="*/ 2147483647 h 1263"/>
                <a:gd name="T32" fmla="*/ 2147483647 w 1264"/>
                <a:gd name="T33" fmla="*/ 2147483647 h 1263"/>
                <a:gd name="T34" fmla="*/ 2147483647 w 1264"/>
                <a:gd name="T35" fmla="*/ 2147483647 h 1263"/>
                <a:gd name="T36" fmla="*/ 2147483647 w 1264"/>
                <a:gd name="T37" fmla="*/ 2147483647 h 1263"/>
                <a:gd name="T38" fmla="*/ 2147483647 w 1264"/>
                <a:gd name="T39" fmla="*/ 2147483647 h 1263"/>
                <a:gd name="T40" fmla="*/ 2147483647 w 1264"/>
                <a:gd name="T41" fmla="*/ 2147483647 h 1263"/>
                <a:gd name="T42" fmla="*/ 2147483647 w 1264"/>
                <a:gd name="T43" fmla="*/ 2147483647 h 1263"/>
                <a:gd name="T44" fmla="*/ 2147483647 w 1264"/>
                <a:gd name="T45" fmla="*/ 2147483647 h 1263"/>
                <a:gd name="T46" fmla="*/ 2147483647 w 1264"/>
                <a:gd name="T47" fmla="*/ 2147483647 h 1263"/>
                <a:gd name="T48" fmla="*/ 2147483647 w 1264"/>
                <a:gd name="T49" fmla="*/ 2147483647 h 1263"/>
                <a:gd name="T50" fmla="*/ 2147483647 w 1264"/>
                <a:gd name="T51" fmla="*/ 2147483647 h 1263"/>
                <a:gd name="T52" fmla="*/ 2147483647 w 1264"/>
                <a:gd name="T53" fmla="*/ 2147483647 h 1263"/>
                <a:gd name="T54" fmla="*/ 2147483647 w 1264"/>
                <a:gd name="T55" fmla="*/ 2147483647 h 1263"/>
                <a:gd name="T56" fmla="*/ 2147483647 w 1264"/>
                <a:gd name="T57" fmla="*/ 2147483647 h 1263"/>
                <a:gd name="T58" fmla="*/ 2147483647 w 1264"/>
                <a:gd name="T59" fmla="*/ 2147483647 h 1263"/>
                <a:gd name="T60" fmla="*/ 2147483647 w 1264"/>
                <a:gd name="T61" fmla="*/ 2147483647 h 1263"/>
                <a:gd name="T62" fmla="*/ 2147483647 w 1264"/>
                <a:gd name="T63" fmla="*/ 2147483647 h 1263"/>
                <a:gd name="T64" fmla="*/ 2147483647 w 1264"/>
                <a:gd name="T65" fmla="*/ 2147483647 h 1263"/>
                <a:gd name="T66" fmla="*/ 2147483647 w 1264"/>
                <a:gd name="T67" fmla="*/ 2147483647 h 1263"/>
                <a:gd name="T68" fmla="*/ 2147483647 w 1264"/>
                <a:gd name="T69" fmla="*/ 2147483647 h 1263"/>
                <a:gd name="T70" fmla="*/ 2147483647 w 1264"/>
                <a:gd name="T71" fmla="*/ 2147483647 h 1263"/>
                <a:gd name="T72" fmla="*/ 2147483647 w 1264"/>
                <a:gd name="T73" fmla="*/ 2147483647 h 1263"/>
                <a:gd name="T74" fmla="*/ 2147483647 w 1264"/>
                <a:gd name="T75" fmla="*/ 2147483647 h 1263"/>
                <a:gd name="T76" fmla="*/ 2147483647 w 1264"/>
                <a:gd name="T77" fmla="*/ 2147483647 h 1263"/>
                <a:gd name="T78" fmla="*/ 2147483647 w 1264"/>
                <a:gd name="T79" fmla="*/ 2147483647 h 1263"/>
                <a:gd name="T80" fmla="*/ 2147483647 w 1264"/>
                <a:gd name="T81" fmla="*/ 2147483647 h 1263"/>
                <a:gd name="T82" fmla="*/ 2147483647 w 1264"/>
                <a:gd name="T83" fmla="*/ 2147483647 h 1263"/>
                <a:gd name="T84" fmla="*/ 2147483647 w 1264"/>
                <a:gd name="T85" fmla="*/ 2147483647 h 1263"/>
                <a:gd name="T86" fmla="*/ 2147483647 w 1264"/>
                <a:gd name="T87" fmla="*/ 2147483647 h 1263"/>
                <a:gd name="T88" fmla="*/ 2147483647 w 1264"/>
                <a:gd name="T89" fmla="*/ 2147483647 h 1263"/>
                <a:gd name="T90" fmla="*/ 2147483647 w 1264"/>
                <a:gd name="T91" fmla="*/ 2147483647 h 1263"/>
                <a:gd name="T92" fmla="*/ 2147483647 w 1264"/>
                <a:gd name="T93" fmla="*/ 2147483647 h 1263"/>
                <a:gd name="T94" fmla="*/ 2147483647 w 1264"/>
                <a:gd name="T95" fmla="*/ 2147483647 h 1263"/>
                <a:gd name="T96" fmla="*/ 2147483647 w 1264"/>
                <a:gd name="T97" fmla="*/ 2147483647 h 1263"/>
                <a:gd name="T98" fmla="*/ 2147483647 w 1264"/>
                <a:gd name="T99" fmla="*/ 2147483647 h 1263"/>
                <a:gd name="T100" fmla="*/ 2147483647 w 1264"/>
                <a:gd name="T101" fmla="*/ 2147483647 h 12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64"/>
                <a:gd name="T154" fmla="*/ 0 h 1263"/>
                <a:gd name="T155" fmla="*/ 1264 w 1264"/>
                <a:gd name="T156" fmla="*/ 1263 h 12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64" h="1263">
                  <a:moveTo>
                    <a:pt x="1264" y="631"/>
                  </a:moveTo>
                  <a:lnTo>
                    <a:pt x="1263" y="599"/>
                  </a:lnTo>
                  <a:lnTo>
                    <a:pt x="1261" y="568"/>
                  </a:lnTo>
                  <a:lnTo>
                    <a:pt x="1256" y="535"/>
                  </a:lnTo>
                  <a:lnTo>
                    <a:pt x="1251" y="504"/>
                  </a:lnTo>
                  <a:lnTo>
                    <a:pt x="1243" y="473"/>
                  </a:lnTo>
                  <a:lnTo>
                    <a:pt x="1235" y="444"/>
                  </a:lnTo>
                  <a:lnTo>
                    <a:pt x="1225" y="415"/>
                  </a:lnTo>
                  <a:lnTo>
                    <a:pt x="1214" y="387"/>
                  </a:lnTo>
                  <a:lnTo>
                    <a:pt x="1201" y="357"/>
                  </a:lnTo>
                  <a:lnTo>
                    <a:pt x="1188" y="331"/>
                  </a:lnTo>
                  <a:lnTo>
                    <a:pt x="1173" y="304"/>
                  </a:lnTo>
                  <a:lnTo>
                    <a:pt x="1155" y="279"/>
                  </a:lnTo>
                  <a:lnTo>
                    <a:pt x="1139" y="255"/>
                  </a:lnTo>
                  <a:lnTo>
                    <a:pt x="1119" y="230"/>
                  </a:lnTo>
                  <a:lnTo>
                    <a:pt x="1100" y="207"/>
                  </a:lnTo>
                  <a:lnTo>
                    <a:pt x="1078" y="185"/>
                  </a:lnTo>
                  <a:lnTo>
                    <a:pt x="1057" y="165"/>
                  </a:lnTo>
                  <a:lnTo>
                    <a:pt x="1034" y="144"/>
                  </a:lnTo>
                  <a:lnTo>
                    <a:pt x="1010" y="126"/>
                  </a:lnTo>
                  <a:lnTo>
                    <a:pt x="985" y="108"/>
                  </a:lnTo>
                  <a:lnTo>
                    <a:pt x="959" y="92"/>
                  </a:lnTo>
                  <a:lnTo>
                    <a:pt x="933" y="77"/>
                  </a:lnTo>
                  <a:lnTo>
                    <a:pt x="905" y="62"/>
                  </a:lnTo>
                  <a:lnTo>
                    <a:pt x="878" y="49"/>
                  </a:lnTo>
                  <a:lnTo>
                    <a:pt x="848" y="39"/>
                  </a:lnTo>
                  <a:lnTo>
                    <a:pt x="819" y="28"/>
                  </a:lnTo>
                  <a:lnTo>
                    <a:pt x="790" y="20"/>
                  </a:lnTo>
                  <a:lnTo>
                    <a:pt x="759" y="13"/>
                  </a:lnTo>
                  <a:lnTo>
                    <a:pt x="728" y="8"/>
                  </a:lnTo>
                  <a:lnTo>
                    <a:pt x="697" y="4"/>
                  </a:lnTo>
                  <a:lnTo>
                    <a:pt x="664" y="2"/>
                  </a:lnTo>
                  <a:lnTo>
                    <a:pt x="632" y="0"/>
                  </a:lnTo>
                  <a:lnTo>
                    <a:pt x="599" y="2"/>
                  </a:lnTo>
                  <a:lnTo>
                    <a:pt x="568" y="4"/>
                  </a:lnTo>
                  <a:lnTo>
                    <a:pt x="535" y="8"/>
                  </a:lnTo>
                  <a:lnTo>
                    <a:pt x="504" y="13"/>
                  </a:lnTo>
                  <a:lnTo>
                    <a:pt x="473" y="20"/>
                  </a:lnTo>
                  <a:lnTo>
                    <a:pt x="444" y="28"/>
                  </a:lnTo>
                  <a:lnTo>
                    <a:pt x="415" y="39"/>
                  </a:lnTo>
                  <a:lnTo>
                    <a:pt x="387" y="49"/>
                  </a:lnTo>
                  <a:lnTo>
                    <a:pt x="358" y="62"/>
                  </a:lnTo>
                  <a:lnTo>
                    <a:pt x="331" y="77"/>
                  </a:lnTo>
                  <a:lnTo>
                    <a:pt x="304" y="92"/>
                  </a:lnTo>
                  <a:lnTo>
                    <a:pt x="279" y="108"/>
                  </a:lnTo>
                  <a:lnTo>
                    <a:pt x="255" y="126"/>
                  </a:lnTo>
                  <a:lnTo>
                    <a:pt x="230" y="144"/>
                  </a:lnTo>
                  <a:lnTo>
                    <a:pt x="207" y="165"/>
                  </a:lnTo>
                  <a:lnTo>
                    <a:pt x="185" y="185"/>
                  </a:lnTo>
                  <a:lnTo>
                    <a:pt x="165" y="207"/>
                  </a:lnTo>
                  <a:lnTo>
                    <a:pt x="144" y="230"/>
                  </a:lnTo>
                  <a:lnTo>
                    <a:pt x="126" y="255"/>
                  </a:lnTo>
                  <a:lnTo>
                    <a:pt x="108" y="279"/>
                  </a:lnTo>
                  <a:lnTo>
                    <a:pt x="92" y="304"/>
                  </a:lnTo>
                  <a:lnTo>
                    <a:pt x="77" y="331"/>
                  </a:lnTo>
                  <a:lnTo>
                    <a:pt x="62" y="357"/>
                  </a:lnTo>
                  <a:lnTo>
                    <a:pt x="49" y="387"/>
                  </a:lnTo>
                  <a:lnTo>
                    <a:pt x="38" y="415"/>
                  </a:lnTo>
                  <a:lnTo>
                    <a:pt x="28" y="444"/>
                  </a:lnTo>
                  <a:lnTo>
                    <a:pt x="20" y="473"/>
                  </a:lnTo>
                  <a:lnTo>
                    <a:pt x="13" y="504"/>
                  </a:lnTo>
                  <a:lnTo>
                    <a:pt x="7" y="535"/>
                  </a:lnTo>
                  <a:lnTo>
                    <a:pt x="4" y="568"/>
                  </a:lnTo>
                  <a:lnTo>
                    <a:pt x="0" y="599"/>
                  </a:lnTo>
                  <a:lnTo>
                    <a:pt x="0" y="631"/>
                  </a:lnTo>
                  <a:lnTo>
                    <a:pt x="0" y="664"/>
                  </a:lnTo>
                  <a:lnTo>
                    <a:pt x="4" y="697"/>
                  </a:lnTo>
                  <a:lnTo>
                    <a:pt x="7" y="728"/>
                  </a:lnTo>
                  <a:lnTo>
                    <a:pt x="13" y="759"/>
                  </a:lnTo>
                  <a:lnTo>
                    <a:pt x="20" y="790"/>
                  </a:lnTo>
                  <a:lnTo>
                    <a:pt x="28" y="819"/>
                  </a:lnTo>
                  <a:lnTo>
                    <a:pt x="38" y="848"/>
                  </a:lnTo>
                  <a:lnTo>
                    <a:pt x="49" y="878"/>
                  </a:lnTo>
                  <a:lnTo>
                    <a:pt x="62" y="906"/>
                  </a:lnTo>
                  <a:lnTo>
                    <a:pt x="77" y="933"/>
                  </a:lnTo>
                  <a:lnTo>
                    <a:pt x="92" y="959"/>
                  </a:lnTo>
                  <a:lnTo>
                    <a:pt x="108" y="985"/>
                  </a:lnTo>
                  <a:lnTo>
                    <a:pt x="126" y="1010"/>
                  </a:lnTo>
                  <a:lnTo>
                    <a:pt x="144" y="1033"/>
                  </a:lnTo>
                  <a:lnTo>
                    <a:pt x="165" y="1057"/>
                  </a:lnTo>
                  <a:lnTo>
                    <a:pt x="185" y="1078"/>
                  </a:lnTo>
                  <a:lnTo>
                    <a:pt x="207" y="1100"/>
                  </a:lnTo>
                  <a:lnTo>
                    <a:pt x="230" y="1119"/>
                  </a:lnTo>
                  <a:lnTo>
                    <a:pt x="255" y="1137"/>
                  </a:lnTo>
                  <a:lnTo>
                    <a:pt x="279" y="1155"/>
                  </a:lnTo>
                  <a:lnTo>
                    <a:pt x="304" y="1171"/>
                  </a:lnTo>
                  <a:lnTo>
                    <a:pt x="331" y="1188"/>
                  </a:lnTo>
                  <a:lnTo>
                    <a:pt x="358" y="1201"/>
                  </a:lnTo>
                  <a:lnTo>
                    <a:pt x="387" y="1214"/>
                  </a:lnTo>
                  <a:lnTo>
                    <a:pt x="415" y="1225"/>
                  </a:lnTo>
                  <a:lnTo>
                    <a:pt x="444" y="1235"/>
                  </a:lnTo>
                  <a:lnTo>
                    <a:pt x="473" y="1243"/>
                  </a:lnTo>
                  <a:lnTo>
                    <a:pt x="504" y="1250"/>
                  </a:lnTo>
                  <a:lnTo>
                    <a:pt x="535" y="1256"/>
                  </a:lnTo>
                  <a:lnTo>
                    <a:pt x="568" y="1259"/>
                  </a:lnTo>
                  <a:lnTo>
                    <a:pt x="599" y="1263"/>
                  </a:lnTo>
                  <a:lnTo>
                    <a:pt x="632" y="1263"/>
                  </a:lnTo>
                  <a:lnTo>
                    <a:pt x="664" y="1263"/>
                  </a:lnTo>
                  <a:lnTo>
                    <a:pt x="697" y="1259"/>
                  </a:lnTo>
                  <a:lnTo>
                    <a:pt x="728" y="1256"/>
                  </a:lnTo>
                  <a:lnTo>
                    <a:pt x="759" y="1250"/>
                  </a:lnTo>
                  <a:lnTo>
                    <a:pt x="790" y="1243"/>
                  </a:lnTo>
                  <a:lnTo>
                    <a:pt x="819" y="1235"/>
                  </a:lnTo>
                  <a:lnTo>
                    <a:pt x="848" y="1225"/>
                  </a:lnTo>
                  <a:lnTo>
                    <a:pt x="878" y="1214"/>
                  </a:lnTo>
                  <a:lnTo>
                    <a:pt x="905" y="1201"/>
                  </a:lnTo>
                  <a:lnTo>
                    <a:pt x="933" y="1188"/>
                  </a:lnTo>
                  <a:lnTo>
                    <a:pt x="959" y="1171"/>
                  </a:lnTo>
                  <a:lnTo>
                    <a:pt x="985" y="1155"/>
                  </a:lnTo>
                  <a:lnTo>
                    <a:pt x="1010" y="1137"/>
                  </a:lnTo>
                  <a:lnTo>
                    <a:pt x="1034" y="1119"/>
                  </a:lnTo>
                  <a:lnTo>
                    <a:pt x="1057" y="1100"/>
                  </a:lnTo>
                  <a:lnTo>
                    <a:pt x="1078" y="1078"/>
                  </a:lnTo>
                  <a:lnTo>
                    <a:pt x="1100" y="1057"/>
                  </a:lnTo>
                  <a:lnTo>
                    <a:pt x="1119" y="1033"/>
                  </a:lnTo>
                  <a:lnTo>
                    <a:pt x="1139" y="1010"/>
                  </a:lnTo>
                  <a:lnTo>
                    <a:pt x="1155" y="985"/>
                  </a:lnTo>
                  <a:lnTo>
                    <a:pt x="1173" y="959"/>
                  </a:lnTo>
                  <a:lnTo>
                    <a:pt x="1188" y="933"/>
                  </a:lnTo>
                  <a:lnTo>
                    <a:pt x="1201" y="906"/>
                  </a:lnTo>
                  <a:lnTo>
                    <a:pt x="1214" y="878"/>
                  </a:lnTo>
                  <a:lnTo>
                    <a:pt x="1225" y="848"/>
                  </a:lnTo>
                  <a:lnTo>
                    <a:pt x="1235" y="819"/>
                  </a:lnTo>
                  <a:lnTo>
                    <a:pt x="1243" y="790"/>
                  </a:lnTo>
                  <a:lnTo>
                    <a:pt x="1251" y="759"/>
                  </a:lnTo>
                  <a:lnTo>
                    <a:pt x="1256" y="728"/>
                  </a:lnTo>
                  <a:lnTo>
                    <a:pt x="1261" y="697"/>
                  </a:lnTo>
                  <a:lnTo>
                    <a:pt x="1263" y="664"/>
                  </a:lnTo>
                  <a:lnTo>
                    <a:pt x="1264" y="631"/>
                  </a:lnTo>
                  <a:lnTo>
                    <a:pt x="1253" y="631"/>
                  </a:lnTo>
                  <a:lnTo>
                    <a:pt x="1253" y="601"/>
                  </a:lnTo>
                  <a:lnTo>
                    <a:pt x="1250" y="568"/>
                  </a:lnTo>
                  <a:lnTo>
                    <a:pt x="1246" y="537"/>
                  </a:lnTo>
                  <a:lnTo>
                    <a:pt x="1240" y="506"/>
                  </a:lnTo>
                  <a:lnTo>
                    <a:pt x="1233" y="477"/>
                  </a:lnTo>
                  <a:lnTo>
                    <a:pt x="1225" y="447"/>
                  </a:lnTo>
                  <a:lnTo>
                    <a:pt x="1215" y="418"/>
                  </a:lnTo>
                  <a:lnTo>
                    <a:pt x="1204" y="390"/>
                  </a:lnTo>
                  <a:lnTo>
                    <a:pt x="1192" y="362"/>
                  </a:lnTo>
                  <a:lnTo>
                    <a:pt x="1178" y="336"/>
                  </a:lnTo>
                  <a:lnTo>
                    <a:pt x="1163" y="310"/>
                  </a:lnTo>
                  <a:lnTo>
                    <a:pt x="1147" y="284"/>
                  </a:lnTo>
                  <a:lnTo>
                    <a:pt x="1131" y="260"/>
                  </a:lnTo>
                  <a:lnTo>
                    <a:pt x="1111" y="237"/>
                  </a:lnTo>
                  <a:lnTo>
                    <a:pt x="1091" y="214"/>
                  </a:lnTo>
                  <a:lnTo>
                    <a:pt x="1072" y="193"/>
                  </a:lnTo>
                  <a:lnTo>
                    <a:pt x="1049" y="172"/>
                  </a:lnTo>
                  <a:lnTo>
                    <a:pt x="1028" y="152"/>
                  </a:lnTo>
                  <a:lnTo>
                    <a:pt x="1003" y="134"/>
                  </a:lnTo>
                  <a:lnTo>
                    <a:pt x="979" y="116"/>
                  </a:lnTo>
                  <a:lnTo>
                    <a:pt x="954" y="101"/>
                  </a:lnTo>
                  <a:lnTo>
                    <a:pt x="928" y="85"/>
                  </a:lnTo>
                  <a:lnTo>
                    <a:pt x="901" y="72"/>
                  </a:lnTo>
                  <a:lnTo>
                    <a:pt x="874" y="59"/>
                  </a:lnTo>
                  <a:lnTo>
                    <a:pt x="845" y="49"/>
                  </a:lnTo>
                  <a:lnTo>
                    <a:pt x="817" y="39"/>
                  </a:lnTo>
                  <a:lnTo>
                    <a:pt x="786" y="30"/>
                  </a:lnTo>
                  <a:lnTo>
                    <a:pt x="757" y="23"/>
                  </a:lnTo>
                  <a:lnTo>
                    <a:pt x="726" y="18"/>
                  </a:lnTo>
                  <a:lnTo>
                    <a:pt x="695" y="13"/>
                  </a:lnTo>
                  <a:lnTo>
                    <a:pt x="664" y="12"/>
                  </a:lnTo>
                  <a:lnTo>
                    <a:pt x="632" y="10"/>
                  </a:lnTo>
                  <a:lnTo>
                    <a:pt x="601" y="12"/>
                  </a:lnTo>
                  <a:lnTo>
                    <a:pt x="568" y="13"/>
                  </a:lnTo>
                  <a:lnTo>
                    <a:pt x="537" y="18"/>
                  </a:lnTo>
                  <a:lnTo>
                    <a:pt x="508" y="23"/>
                  </a:lnTo>
                  <a:lnTo>
                    <a:pt x="477" y="30"/>
                  </a:lnTo>
                  <a:lnTo>
                    <a:pt x="447" y="39"/>
                  </a:lnTo>
                  <a:lnTo>
                    <a:pt x="418" y="49"/>
                  </a:lnTo>
                  <a:lnTo>
                    <a:pt x="390" y="59"/>
                  </a:lnTo>
                  <a:lnTo>
                    <a:pt x="362" y="72"/>
                  </a:lnTo>
                  <a:lnTo>
                    <a:pt x="336" y="85"/>
                  </a:lnTo>
                  <a:lnTo>
                    <a:pt x="310" y="101"/>
                  </a:lnTo>
                  <a:lnTo>
                    <a:pt x="284" y="116"/>
                  </a:lnTo>
                  <a:lnTo>
                    <a:pt x="260" y="134"/>
                  </a:lnTo>
                  <a:lnTo>
                    <a:pt x="237" y="152"/>
                  </a:lnTo>
                  <a:lnTo>
                    <a:pt x="214" y="172"/>
                  </a:lnTo>
                  <a:lnTo>
                    <a:pt x="193" y="193"/>
                  </a:lnTo>
                  <a:lnTo>
                    <a:pt x="172" y="214"/>
                  </a:lnTo>
                  <a:lnTo>
                    <a:pt x="152" y="237"/>
                  </a:lnTo>
                  <a:lnTo>
                    <a:pt x="134" y="260"/>
                  </a:lnTo>
                  <a:lnTo>
                    <a:pt x="116" y="284"/>
                  </a:lnTo>
                  <a:lnTo>
                    <a:pt x="100" y="310"/>
                  </a:lnTo>
                  <a:lnTo>
                    <a:pt x="85" y="336"/>
                  </a:lnTo>
                  <a:lnTo>
                    <a:pt x="72" y="362"/>
                  </a:lnTo>
                  <a:lnTo>
                    <a:pt x="59" y="390"/>
                  </a:lnTo>
                  <a:lnTo>
                    <a:pt x="48" y="418"/>
                  </a:lnTo>
                  <a:lnTo>
                    <a:pt x="38" y="447"/>
                  </a:lnTo>
                  <a:lnTo>
                    <a:pt x="30" y="477"/>
                  </a:lnTo>
                  <a:lnTo>
                    <a:pt x="23" y="506"/>
                  </a:lnTo>
                  <a:lnTo>
                    <a:pt x="18" y="537"/>
                  </a:lnTo>
                  <a:lnTo>
                    <a:pt x="13" y="568"/>
                  </a:lnTo>
                  <a:lnTo>
                    <a:pt x="12" y="601"/>
                  </a:lnTo>
                  <a:lnTo>
                    <a:pt x="10" y="631"/>
                  </a:lnTo>
                  <a:lnTo>
                    <a:pt x="12" y="664"/>
                  </a:lnTo>
                  <a:lnTo>
                    <a:pt x="13" y="695"/>
                  </a:lnTo>
                  <a:lnTo>
                    <a:pt x="18" y="726"/>
                  </a:lnTo>
                  <a:lnTo>
                    <a:pt x="23" y="757"/>
                  </a:lnTo>
                  <a:lnTo>
                    <a:pt x="30" y="786"/>
                  </a:lnTo>
                  <a:lnTo>
                    <a:pt x="38" y="816"/>
                  </a:lnTo>
                  <a:lnTo>
                    <a:pt x="48" y="845"/>
                  </a:lnTo>
                  <a:lnTo>
                    <a:pt x="59" y="873"/>
                  </a:lnTo>
                  <a:lnTo>
                    <a:pt x="72" y="901"/>
                  </a:lnTo>
                  <a:lnTo>
                    <a:pt x="85" y="928"/>
                  </a:lnTo>
                  <a:lnTo>
                    <a:pt x="100" y="954"/>
                  </a:lnTo>
                  <a:lnTo>
                    <a:pt x="116" y="979"/>
                  </a:lnTo>
                  <a:lnTo>
                    <a:pt x="134" y="1003"/>
                  </a:lnTo>
                  <a:lnTo>
                    <a:pt x="152" y="1026"/>
                  </a:lnTo>
                  <a:lnTo>
                    <a:pt x="172" y="1049"/>
                  </a:lnTo>
                  <a:lnTo>
                    <a:pt x="193" y="1070"/>
                  </a:lnTo>
                  <a:lnTo>
                    <a:pt x="214" y="1091"/>
                  </a:lnTo>
                  <a:lnTo>
                    <a:pt x="237" y="1111"/>
                  </a:lnTo>
                  <a:lnTo>
                    <a:pt x="260" y="1129"/>
                  </a:lnTo>
                  <a:lnTo>
                    <a:pt x="284" y="1147"/>
                  </a:lnTo>
                  <a:lnTo>
                    <a:pt x="310" y="1163"/>
                  </a:lnTo>
                  <a:lnTo>
                    <a:pt x="336" y="1178"/>
                  </a:lnTo>
                  <a:lnTo>
                    <a:pt x="362" y="1191"/>
                  </a:lnTo>
                  <a:lnTo>
                    <a:pt x="390" y="1204"/>
                  </a:lnTo>
                  <a:lnTo>
                    <a:pt x="418" y="1215"/>
                  </a:lnTo>
                  <a:lnTo>
                    <a:pt x="447" y="1225"/>
                  </a:lnTo>
                  <a:lnTo>
                    <a:pt x="477" y="1233"/>
                  </a:lnTo>
                  <a:lnTo>
                    <a:pt x="508" y="1240"/>
                  </a:lnTo>
                  <a:lnTo>
                    <a:pt x="537" y="1246"/>
                  </a:lnTo>
                  <a:lnTo>
                    <a:pt x="568" y="1250"/>
                  </a:lnTo>
                  <a:lnTo>
                    <a:pt x="601" y="1253"/>
                  </a:lnTo>
                  <a:lnTo>
                    <a:pt x="632" y="1253"/>
                  </a:lnTo>
                  <a:lnTo>
                    <a:pt x="664" y="1253"/>
                  </a:lnTo>
                  <a:lnTo>
                    <a:pt x="695" y="1250"/>
                  </a:lnTo>
                  <a:lnTo>
                    <a:pt x="726" y="1246"/>
                  </a:lnTo>
                  <a:lnTo>
                    <a:pt x="757" y="1240"/>
                  </a:lnTo>
                  <a:lnTo>
                    <a:pt x="786" y="1233"/>
                  </a:lnTo>
                  <a:lnTo>
                    <a:pt x="817" y="1225"/>
                  </a:lnTo>
                  <a:lnTo>
                    <a:pt x="845" y="1215"/>
                  </a:lnTo>
                  <a:lnTo>
                    <a:pt x="874" y="1204"/>
                  </a:lnTo>
                  <a:lnTo>
                    <a:pt x="901" y="1191"/>
                  </a:lnTo>
                  <a:lnTo>
                    <a:pt x="928" y="1178"/>
                  </a:lnTo>
                  <a:lnTo>
                    <a:pt x="954" y="1163"/>
                  </a:lnTo>
                  <a:lnTo>
                    <a:pt x="979" y="1147"/>
                  </a:lnTo>
                  <a:lnTo>
                    <a:pt x="1003" y="1129"/>
                  </a:lnTo>
                  <a:lnTo>
                    <a:pt x="1028" y="1111"/>
                  </a:lnTo>
                  <a:lnTo>
                    <a:pt x="1049" y="1091"/>
                  </a:lnTo>
                  <a:lnTo>
                    <a:pt x="1072" y="1070"/>
                  </a:lnTo>
                  <a:lnTo>
                    <a:pt x="1091" y="1049"/>
                  </a:lnTo>
                  <a:lnTo>
                    <a:pt x="1111" y="1026"/>
                  </a:lnTo>
                  <a:lnTo>
                    <a:pt x="1131" y="1003"/>
                  </a:lnTo>
                  <a:lnTo>
                    <a:pt x="1147" y="979"/>
                  </a:lnTo>
                  <a:lnTo>
                    <a:pt x="1163" y="954"/>
                  </a:lnTo>
                  <a:lnTo>
                    <a:pt x="1178" y="928"/>
                  </a:lnTo>
                  <a:lnTo>
                    <a:pt x="1192" y="901"/>
                  </a:lnTo>
                  <a:lnTo>
                    <a:pt x="1204" y="873"/>
                  </a:lnTo>
                  <a:lnTo>
                    <a:pt x="1215" y="845"/>
                  </a:lnTo>
                  <a:lnTo>
                    <a:pt x="1225" y="816"/>
                  </a:lnTo>
                  <a:lnTo>
                    <a:pt x="1233" y="786"/>
                  </a:lnTo>
                  <a:lnTo>
                    <a:pt x="1240" y="757"/>
                  </a:lnTo>
                  <a:lnTo>
                    <a:pt x="1246" y="726"/>
                  </a:lnTo>
                  <a:lnTo>
                    <a:pt x="1250" y="695"/>
                  </a:lnTo>
                  <a:lnTo>
                    <a:pt x="1253" y="664"/>
                  </a:lnTo>
                  <a:lnTo>
                    <a:pt x="1253" y="631"/>
                  </a:lnTo>
                  <a:lnTo>
                    <a:pt x="1264" y="631"/>
                  </a:lnTo>
                  <a:close/>
                </a:path>
              </a:pathLst>
            </a:custGeom>
            <a:solidFill>
              <a:srgbClr val="86CEFF"/>
            </a:solidFill>
            <a:ln w="9525">
              <a:noFill/>
              <a:round/>
              <a:headEnd/>
              <a:tailEnd/>
            </a:ln>
          </p:spPr>
          <p:txBody>
            <a:bodyPr/>
            <a:lstStyle/>
            <a:p>
              <a:endParaRPr lang="en-US"/>
            </a:p>
          </p:txBody>
        </p:sp>
        <p:sp>
          <p:nvSpPr>
            <p:cNvPr id="50268" name="Freeform 92"/>
            <p:cNvSpPr>
              <a:spLocks/>
            </p:cNvSpPr>
            <p:nvPr/>
          </p:nvSpPr>
          <p:spPr bwMode="auto">
            <a:xfrm>
              <a:off x="2976034" y="2254228"/>
              <a:ext cx="1768122" cy="1989138"/>
            </a:xfrm>
            <a:custGeom>
              <a:avLst/>
              <a:gdLst>
                <a:gd name="T0" fmla="*/ 2147483647 w 1253"/>
                <a:gd name="T1" fmla="*/ 2147483647 h 1253"/>
                <a:gd name="T2" fmla="*/ 2147483647 w 1253"/>
                <a:gd name="T3" fmla="*/ 2147483647 h 1253"/>
                <a:gd name="T4" fmla="*/ 2147483647 w 1253"/>
                <a:gd name="T5" fmla="*/ 2147483647 h 1253"/>
                <a:gd name="T6" fmla="*/ 2147483647 w 1253"/>
                <a:gd name="T7" fmla="*/ 2147483647 h 1253"/>
                <a:gd name="T8" fmla="*/ 2147483647 w 1253"/>
                <a:gd name="T9" fmla="*/ 2147483647 h 1253"/>
                <a:gd name="T10" fmla="*/ 2147483647 w 1253"/>
                <a:gd name="T11" fmla="*/ 2147483647 h 1253"/>
                <a:gd name="T12" fmla="*/ 2147483647 w 1253"/>
                <a:gd name="T13" fmla="*/ 2147483647 h 1253"/>
                <a:gd name="T14" fmla="*/ 2147483647 w 1253"/>
                <a:gd name="T15" fmla="*/ 2147483647 h 1253"/>
                <a:gd name="T16" fmla="*/ 2147483647 w 1253"/>
                <a:gd name="T17" fmla="*/ 2147483647 h 1253"/>
                <a:gd name="T18" fmla="*/ 2147483647 w 1253"/>
                <a:gd name="T19" fmla="*/ 2147483647 h 1253"/>
                <a:gd name="T20" fmla="*/ 2147483647 w 1253"/>
                <a:gd name="T21" fmla="*/ 2147483647 h 1253"/>
                <a:gd name="T22" fmla="*/ 2147483647 w 1253"/>
                <a:gd name="T23" fmla="*/ 2147483647 h 1253"/>
                <a:gd name="T24" fmla="*/ 0 w 1253"/>
                <a:gd name="T25" fmla="*/ 2147483647 h 1253"/>
                <a:gd name="T26" fmla="*/ 2147483647 w 1253"/>
                <a:gd name="T27" fmla="*/ 2147483647 h 1253"/>
                <a:gd name="T28" fmla="*/ 2147483647 w 1253"/>
                <a:gd name="T29" fmla="*/ 2147483647 h 1253"/>
                <a:gd name="T30" fmla="*/ 2147483647 w 1253"/>
                <a:gd name="T31" fmla="*/ 2147483647 h 1253"/>
                <a:gd name="T32" fmla="*/ 2147483647 w 1253"/>
                <a:gd name="T33" fmla="*/ 2147483647 h 1253"/>
                <a:gd name="T34" fmla="*/ 2147483647 w 1253"/>
                <a:gd name="T35" fmla="*/ 2147483647 h 1253"/>
                <a:gd name="T36" fmla="*/ 2147483647 w 1253"/>
                <a:gd name="T37" fmla="*/ 2147483647 h 1253"/>
                <a:gd name="T38" fmla="*/ 2147483647 w 1253"/>
                <a:gd name="T39" fmla="*/ 2147483647 h 1253"/>
                <a:gd name="T40" fmla="*/ 2147483647 w 1253"/>
                <a:gd name="T41" fmla="*/ 2147483647 h 1253"/>
                <a:gd name="T42" fmla="*/ 2147483647 w 1253"/>
                <a:gd name="T43" fmla="*/ 2147483647 h 1253"/>
                <a:gd name="T44" fmla="*/ 2147483647 w 1253"/>
                <a:gd name="T45" fmla="*/ 2147483647 h 1253"/>
                <a:gd name="T46" fmla="*/ 2147483647 w 1253"/>
                <a:gd name="T47" fmla="*/ 2147483647 h 1253"/>
                <a:gd name="T48" fmla="*/ 2147483647 w 1253"/>
                <a:gd name="T49" fmla="*/ 2147483647 h 1253"/>
                <a:gd name="T50" fmla="*/ 2147483647 w 1253"/>
                <a:gd name="T51" fmla="*/ 2147483647 h 1253"/>
                <a:gd name="T52" fmla="*/ 2147483647 w 1253"/>
                <a:gd name="T53" fmla="*/ 2147483647 h 1253"/>
                <a:gd name="T54" fmla="*/ 2147483647 w 1253"/>
                <a:gd name="T55" fmla="*/ 2147483647 h 1253"/>
                <a:gd name="T56" fmla="*/ 2147483647 w 1253"/>
                <a:gd name="T57" fmla="*/ 2147483647 h 1253"/>
                <a:gd name="T58" fmla="*/ 2147483647 w 1253"/>
                <a:gd name="T59" fmla="*/ 2147483647 h 1253"/>
                <a:gd name="T60" fmla="*/ 2147483647 w 1253"/>
                <a:gd name="T61" fmla="*/ 2147483647 h 1253"/>
                <a:gd name="T62" fmla="*/ 2147483647 w 1253"/>
                <a:gd name="T63" fmla="*/ 2147483647 h 1253"/>
                <a:gd name="T64" fmla="*/ 2147483647 w 1253"/>
                <a:gd name="T65" fmla="*/ 2147483647 h 1253"/>
                <a:gd name="T66" fmla="*/ 2147483647 w 1253"/>
                <a:gd name="T67" fmla="*/ 2147483647 h 1253"/>
                <a:gd name="T68" fmla="*/ 2147483647 w 1253"/>
                <a:gd name="T69" fmla="*/ 2147483647 h 1253"/>
                <a:gd name="T70" fmla="*/ 2147483647 w 1253"/>
                <a:gd name="T71" fmla="*/ 2147483647 h 1253"/>
                <a:gd name="T72" fmla="*/ 2147483647 w 1253"/>
                <a:gd name="T73" fmla="*/ 2147483647 h 1253"/>
                <a:gd name="T74" fmla="*/ 2147483647 w 1253"/>
                <a:gd name="T75" fmla="*/ 2147483647 h 1253"/>
                <a:gd name="T76" fmla="*/ 2147483647 w 1253"/>
                <a:gd name="T77" fmla="*/ 2147483647 h 1253"/>
                <a:gd name="T78" fmla="*/ 2147483647 w 1253"/>
                <a:gd name="T79" fmla="*/ 2147483647 h 1253"/>
                <a:gd name="T80" fmla="*/ 2147483647 w 1253"/>
                <a:gd name="T81" fmla="*/ 2147483647 h 1253"/>
                <a:gd name="T82" fmla="*/ 2147483647 w 1253"/>
                <a:gd name="T83" fmla="*/ 2147483647 h 1253"/>
                <a:gd name="T84" fmla="*/ 2147483647 w 1253"/>
                <a:gd name="T85" fmla="*/ 2147483647 h 1253"/>
                <a:gd name="T86" fmla="*/ 2147483647 w 1253"/>
                <a:gd name="T87" fmla="*/ 2147483647 h 1253"/>
                <a:gd name="T88" fmla="*/ 2147483647 w 1253"/>
                <a:gd name="T89" fmla="*/ 2147483647 h 1253"/>
                <a:gd name="T90" fmla="*/ 2147483647 w 1253"/>
                <a:gd name="T91" fmla="*/ 2147483647 h 1253"/>
                <a:gd name="T92" fmla="*/ 2147483647 w 1253"/>
                <a:gd name="T93" fmla="*/ 2147483647 h 1253"/>
                <a:gd name="T94" fmla="*/ 2147483647 w 1253"/>
                <a:gd name="T95" fmla="*/ 2147483647 h 1253"/>
                <a:gd name="T96" fmla="*/ 2147483647 w 1253"/>
                <a:gd name="T97" fmla="*/ 2147483647 h 1253"/>
                <a:gd name="T98" fmla="*/ 2147483647 w 1253"/>
                <a:gd name="T99" fmla="*/ 2147483647 h 1253"/>
                <a:gd name="T100" fmla="*/ 2147483647 w 1253"/>
                <a:gd name="T101" fmla="*/ 2147483647 h 12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53"/>
                <a:gd name="T154" fmla="*/ 0 h 1253"/>
                <a:gd name="T155" fmla="*/ 1253 w 1253"/>
                <a:gd name="T156" fmla="*/ 1253 h 12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53" h="1253">
                  <a:moveTo>
                    <a:pt x="1253" y="626"/>
                  </a:moveTo>
                  <a:lnTo>
                    <a:pt x="1253" y="594"/>
                  </a:lnTo>
                  <a:lnTo>
                    <a:pt x="1249" y="563"/>
                  </a:lnTo>
                  <a:lnTo>
                    <a:pt x="1246" y="532"/>
                  </a:lnTo>
                  <a:lnTo>
                    <a:pt x="1241" y="501"/>
                  </a:lnTo>
                  <a:lnTo>
                    <a:pt x="1233" y="470"/>
                  </a:lnTo>
                  <a:lnTo>
                    <a:pt x="1225" y="441"/>
                  </a:lnTo>
                  <a:lnTo>
                    <a:pt x="1215" y="411"/>
                  </a:lnTo>
                  <a:lnTo>
                    <a:pt x="1204" y="383"/>
                  </a:lnTo>
                  <a:lnTo>
                    <a:pt x="1192" y="356"/>
                  </a:lnTo>
                  <a:lnTo>
                    <a:pt x="1178" y="328"/>
                  </a:lnTo>
                  <a:lnTo>
                    <a:pt x="1163" y="302"/>
                  </a:lnTo>
                  <a:lnTo>
                    <a:pt x="1147" y="277"/>
                  </a:lnTo>
                  <a:lnTo>
                    <a:pt x="1129" y="251"/>
                  </a:lnTo>
                  <a:lnTo>
                    <a:pt x="1111" y="229"/>
                  </a:lnTo>
                  <a:lnTo>
                    <a:pt x="1091" y="206"/>
                  </a:lnTo>
                  <a:lnTo>
                    <a:pt x="1070" y="184"/>
                  </a:lnTo>
                  <a:lnTo>
                    <a:pt x="1049" y="163"/>
                  </a:lnTo>
                  <a:lnTo>
                    <a:pt x="1026" y="144"/>
                  </a:lnTo>
                  <a:lnTo>
                    <a:pt x="1002" y="126"/>
                  </a:lnTo>
                  <a:lnTo>
                    <a:pt x="977" y="108"/>
                  </a:lnTo>
                  <a:lnTo>
                    <a:pt x="951" y="91"/>
                  </a:lnTo>
                  <a:lnTo>
                    <a:pt x="925" y="77"/>
                  </a:lnTo>
                  <a:lnTo>
                    <a:pt x="899" y="62"/>
                  </a:lnTo>
                  <a:lnTo>
                    <a:pt x="871" y="49"/>
                  </a:lnTo>
                  <a:lnTo>
                    <a:pt x="842" y="39"/>
                  </a:lnTo>
                  <a:lnTo>
                    <a:pt x="814" y="30"/>
                  </a:lnTo>
                  <a:lnTo>
                    <a:pt x="783" y="20"/>
                  </a:lnTo>
                  <a:lnTo>
                    <a:pt x="754" y="13"/>
                  </a:lnTo>
                  <a:lnTo>
                    <a:pt x="723" y="8"/>
                  </a:lnTo>
                  <a:lnTo>
                    <a:pt x="692" y="3"/>
                  </a:lnTo>
                  <a:lnTo>
                    <a:pt x="659" y="2"/>
                  </a:lnTo>
                  <a:lnTo>
                    <a:pt x="627" y="0"/>
                  </a:lnTo>
                  <a:lnTo>
                    <a:pt x="596" y="2"/>
                  </a:lnTo>
                  <a:lnTo>
                    <a:pt x="563" y="3"/>
                  </a:lnTo>
                  <a:lnTo>
                    <a:pt x="532" y="8"/>
                  </a:lnTo>
                  <a:lnTo>
                    <a:pt x="501" y="13"/>
                  </a:lnTo>
                  <a:lnTo>
                    <a:pt x="470" y="20"/>
                  </a:lnTo>
                  <a:lnTo>
                    <a:pt x="441" y="30"/>
                  </a:lnTo>
                  <a:lnTo>
                    <a:pt x="411" y="39"/>
                  </a:lnTo>
                  <a:lnTo>
                    <a:pt x="384" y="49"/>
                  </a:lnTo>
                  <a:lnTo>
                    <a:pt x="356" y="62"/>
                  </a:lnTo>
                  <a:lnTo>
                    <a:pt x="328" y="77"/>
                  </a:lnTo>
                  <a:lnTo>
                    <a:pt x="302" y="91"/>
                  </a:lnTo>
                  <a:lnTo>
                    <a:pt x="278" y="108"/>
                  </a:lnTo>
                  <a:lnTo>
                    <a:pt x="251" y="126"/>
                  </a:lnTo>
                  <a:lnTo>
                    <a:pt x="229" y="144"/>
                  </a:lnTo>
                  <a:lnTo>
                    <a:pt x="206" y="163"/>
                  </a:lnTo>
                  <a:lnTo>
                    <a:pt x="185" y="184"/>
                  </a:lnTo>
                  <a:lnTo>
                    <a:pt x="163" y="206"/>
                  </a:lnTo>
                  <a:lnTo>
                    <a:pt x="144" y="229"/>
                  </a:lnTo>
                  <a:lnTo>
                    <a:pt x="124" y="251"/>
                  </a:lnTo>
                  <a:lnTo>
                    <a:pt x="108" y="277"/>
                  </a:lnTo>
                  <a:lnTo>
                    <a:pt x="92" y="302"/>
                  </a:lnTo>
                  <a:lnTo>
                    <a:pt x="77" y="328"/>
                  </a:lnTo>
                  <a:lnTo>
                    <a:pt x="62" y="356"/>
                  </a:lnTo>
                  <a:lnTo>
                    <a:pt x="49" y="383"/>
                  </a:lnTo>
                  <a:lnTo>
                    <a:pt x="38" y="411"/>
                  </a:lnTo>
                  <a:lnTo>
                    <a:pt x="28" y="441"/>
                  </a:lnTo>
                  <a:lnTo>
                    <a:pt x="20" y="470"/>
                  </a:lnTo>
                  <a:lnTo>
                    <a:pt x="13" y="501"/>
                  </a:lnTo>
                  <a:lnTo>
                    <a:pt x="8" y="532"/>
                  </a:lnTo>
                  <a:lnTo>
                    <a:pt x="4" y="563"/>
                  </a:lnTo>
                  <a:lnTo>
                    <a:pt x="2" y="594"/>
                  </a:lnTo>
                  <a:lnTo>
                    <a:pt x="0" y="626"/>
                  </a:lnTo>
                  <a:lnTo>
                    <a:pt x="2" y="659"/>
                  </a:lnTo>
                  <a:lnTo>
                    <a:pt x="4" y="690"/>
                  </a:lnTo>
                  <a:lnTo>
                    <a:pt x="8" y="723"/>
                  </a:lnTo>
                  <a:lnTo>
                    <a:pt x="13" y="754"/>
                  </a:lnTo>
                  <a:lnTo>
                    <a:pt x="20" y="783"/>
                  </a:lnTo>
                  <a:lnTo>
                    <a:pt x="28" y="812"/>
                  </a:lnTo>
                  <a:lnTo>
                    <a:pt x="38" y="842"/>
                  </a:lnTo>
                  <a:lnTo>
                    <a:pt x="49" y="871"/>
                  </a:lnTo>
                  <a:lnTo>
                    <a:pt x="62" y="899"/>
                  </a:lnTo>
                  <a:lnTo>
                    <a:pt x="77" y="925"/>
                  </a:lnTo>
                  <a:lnTo>
                    <a:pt x="92" y="951"/>
                  </a:lnTo>
                  <a:lnTo>
                    <a:pt x="108" y="977"/>
                  </a:lnTo>
                  <a:lnTo>
                    <a:pt x="124" y="1002"/>
                  </a:lnTo>
                  <a:lnTo>
                    <a:pt x="144" y="1024"/>
                  </a:lnTo>
                  <a:lnTo>
                    <a:pt x="163" y="1047"/>
                  </a:lnTo>
                  <a:lnTo>
                    <a:pt x="185" y="1070"/>
                  </a:lnTo>
                  <a:lnTo>
                    <a:pt x="206" y="1090"/>
                  </a:lnTo>
                  <a:lnTo>
                    <a:pt x="229" y="1109"/>
                  </a:lnTo>
                  <a:lnTo>
                    <a:pt x="251" y="1129"/>
                  </a:lnTo>
                  <a:lnTo>
                    <a:pt x="278" y="1147"/>
                  </a:lnTo>
                  <a:lnTo>
                    <a:pt x="302" y="1163"/>
                  </a:lnTo>
                  <a:lnTo>
                    <a:pt x="328" y="1178"/>
                  </a:lnTo>
                  <a:lnTo>
                    <a:pt x="356" y="1191"/>
                  </a:lnTo>
                  <a:lnTo>
                    <a:pt x="384" y="1204"/>
                  </a:lnTo>
                  <a:lnTo>
                    <a:pt x="411" y="1215"/>
                  </a:lnTo>
                  <a:lnTo>
                    <a:pt x="441" y="1225"/>
                  </a:lnTo>
                  <a:lnTo>
                    <a:pt x="470" y="1233"/>
                  </a:lnTo>
                  <a:lnTo>
                    <a:pt x="501" y="1240"/>
                  </a:lnTo>
                  <a:lnTo>
                    <a:pt x="532" y="1246"/>
                  </a:lnTo>
                  <a:lnTo>
                    <a:pt x="563" y="1250"/>
                  </a:lnTo>
                  <a:lnTo>
                    <a:pt x="596" y="1253"/>
                  </a:lnTo>
                  <a:lnTo>
                    <a:pt x="627" y="1253"/>
                  </a:lnTo>
                  <a:lnTo>
                    <a:pt x="659" y="1253"/>
                  </a:lnTo>
                  <a:lnTo>
                    <a:pt x="692" y="1250"/>
                  </a:lnTo>
                  <a:lnTo>
                    <a:pt x="723" y="1246"/>
                  </a:lnTo>
                  <a:lnTo>
                    <a:pt x="754" y="1240"/>
                  </a:lnTo>
                  <a:lnTo>
                    <a:pt x="783" y="1233"/>
                  </a:lnTo>
                  <a:lnTo>
                    <a:pt x="814" y="1225"/>
                  </a:lnTo>
                  <a:lnTo>
                    <a:pt x="842" y="1215"/>
                  </a:lnTo>
                  <a:lnTo>
                    <a:pt x="871" y="1204"/>
                  </a:lnTo>
                  <a:lnTo>
                    <a:pt x="899" y="1191"/>
                  </a:lnTo>
                  <a:lnTo>
                    <a:pt x="925" y="1178"/>
                  </a:lnTo>
                  <a:lnTo>
                    <a:pt x="951" y="1163"/>
                  </a:lnTo>
                  <a:lnTo>
                    <a:pt x="977" y="1147"/>
                  </a:lnTo>
                  <a:lnTo>
                    <a:pt x="1002" y="1129"/>
                  </a:lnTo>
                  <a:lnTo>
                    <a:pt x="1026" y="1109"/>
                  </a:lnTo>
                  <a:lnTo>
                    <a:pt x="1049" y="1090"/>
                  </a:lnTo>
                  <a:lnTo>
                    <a:pt x="1070" y="1070"/>
                  </a:lnTo>
                  <a:lnTo>
                    <a:pt x="1091" y="1047"/>
                  </a:lnTo>
                  <a:lnTo>
                    <a:pt x="1111" y="1024"/>
                  </a:lnTo>
                  <a:lnTo>
                    <a:pt x="1129" y="1002"/>
                  </a:lnTo>
                  <a:lnTo>
                    <a:pt x="1147" y="977"/>
                  </a:lnTo>
                  <a:lnTo>
                    <a:pt x="1163" y="951"/>
                  </a:lnTo>
                  <a:lnTo>
                    <a:pt x="1178" y="925"/>
                  </a:lnTo>
                  <a:lnTo>
                    <a:pt x="1192" y="899"/>
                  </a:lnTo>
                  <a:lnTo>
                    <a:pt x="1204" y="871"/>
                  </a:lnTo>
                  <a:lnTo>
                    <a:pt x="1215" y="842"/>
                  </a:lnTo>
                  <a:lnTo>
                    <a:pt x="1225" y="812"/>
                  </a:lnTo>
                  <a:lnTo>
                    <a:pt x="1233" y="783"/>
                  </a:lnTo>
                  <a:lnTo>
                    <a:pt x="1241" y="754"/>
                  </a:lnTo>
                  <a:lnTo>
                    <a:pt x="1246" y="723"/>
                  </a:lnTo>
                  <a:lnTo>
                    <a:pt x="1249" y="690"/>
                  </a:lnTo>
                  <a:lnTo>
                    <a:pt x="1253" y="659"/>
                  </a:lnTo>
                  <a:lnTo>
                    <a:pt x="1253" y="626"/>
                  </a:lnTo>
                  <a:lnTo>
                    <a:pt x="1243" y="626"/>
                  </a:lnTo>
                  <a:lnTo>
                    <a:pt x="1243" y="596"/>
                  </a:lnTo>
                  <a:lnTo>
                    <a:pt x="1240" y="565"/>
                  </a:lnTo>
                  <a:lnTo>
                    <a:pt x="1236" y="534"/>
                  </a:lnTo>
                  <a:lnTo>
                    <a:pt x="1230" y="503"/>
                  </a:lnTo>
                  <a:lnTo>
                    <a:pt x="1223" y="473"/>
                  </a:lnTo>
                  <a:lnTo>
                    <a:pt x="1215" y="444"/>
                  </a:lnTo>
                  <a:lnTo>
                    <a:pt x="1205" y="414"/>
                  </a:lnTo>
                  <a:lnTo>
                    <a:pt x="1194" y="387"/>
                  </a:lnTo>
                  <a:lnTo>
                    <a:pt x="1183" y="361"/>
                  </a:lnTo>
                  <a:lnTo>
                    <a:pt x="1168" y="333"/>
                  </a:lnTo>
                  <a:lnTo>
                    <a:pt x="1153" y="307"/>
                  </a:lnTo>
                  <a:lnTo>
                    <a:pt x="1139" y="282"/>
                  </a:lnTo>
                  <a:lnTo>
                    <a:pt x="1121" y="258"/>
                  </a:lnTo>
                  <a:lnTo>
                    <a:pt x="1103" y="235"/>
                  </a:lnTo>
                  <a:lnTo>
                    <a:pt x="1083" y="212"/>
                  </a:lnTo>
                  <a:lnTo>
                    <a:pt x="1062" y="191"/>
                  </a:lnTo>
                  <a:lnTo>
                    <a:pt x="1041" y="171"/>
                  </a:lnTo>
                  <a:lnTo>
                    <a:pt x="1020" y="152"/>
                  </a:lnTo>
                  <a:lnTo>
                    <a:pt x="995" y="134"/>
                  </a:lnTo>
                  <a:lnTo>
                    <a:pt x="971" y="116"/>
                  </a:lnTo>
                  <a:lnTo>
                    <a:pt x="946" y="100"/>
                  </a:lnTo>
                  <a:lnTo>
                    <a:pt x="920" y="85"/>
                  </a:lnTo>
                  <a:lnTo>
                    <a:pt x="894" y="72"/>
                  </a:lnTo>
                  <a:lnTo>
                    <a:pt x="866" y="59"/>
                  </a:lnTo>
                  <a:lnTo>
                    <a:pt x="839" y="49"/>
                  </a:lnTo>
                  <a:lnTo>
                    <a:pt x="811" y="39"/>
                  </a:lnTo>
                  <a:lnTo>
                    <a:pt x="781" y="30"/>
                  </a:lnTo>
                  <a:lnTo>
                    <a:pt x="750" y="23"/>
                  </a:lnTo>
                  <a:lnTo>
                    <a:pt x="721" y="18"/>
                  </a:lnTo>
                  <a:lnTo>
                    <a:pt x="690" y="15"/>
                  </a:lnTo>
                  <a:lnTo>
                    <a:pt x="659" y="12"/>
                  </a:lnTo>
                  <a:lnTo>
                    <a:pt x="627" y="12"/>
                  </a:lnTo>
                  <a:lnTo>
                    <a:pt x="596" y="12"/>
                  </a:lnTo>
                  <a:lnTo>
                    <a:pt x="565" y="15"/>
                  </a:lnTo>
                  <a:lnTo>
                    <a:pt x="534" y="18"/>
                  </a:lnTo>
                  <a:lnTo>
                    <a:pt x="503" y="23"/>
                  </a:lnTo>
                  <a:lnTo>
                    <a:pt x="473" y="30"/>
                  </a:lnTo>
                  <a:lnTo>
                    <a:pt x="444" y="39"/>
                  </a:lnTo>
                  <a:lnTo>
                    <a:pt x="415" y="49"/>
                  </a:lnTo>
                  <a:lnTo>
                    <a:pt x="387" y="59"/>
                  </a:lnTo>
                  <a:lnTo>
                    <a:pt x="361" y="72"/>
                  </a:lnTo>
                  <a:lnTo>
                    <a:pt x="333" y="85"/>
                  </a:lnTo>
                  <a:lnTo>
                    <a:pt x="307" y="100"/>
                  </a:lnTo>
                  <a:lnTo>
                    <a:pt x="282" y="116"/>
                  </a:lnTo>
                  <a:lnTo>
                    <a:pt x="258" y="134"/>
                  </a:lnTo>
                  <a:lnTo>
                    <a:pt x="235" y="152"/>
                  </a:lnTo>
                  <a:lnTo>
                    <a:pt x="212" y="171"/>
                  </a:lnTo>
                  <a:lnTo>
                    <a:pt x="191" y="191"/>
                  </a:lnTo>
                  <a:lnTo>
                    <a:pt x="172" y="212"/>
                  </a:lnTo>
                  <a:lnTo>
                    <a:pt x="152" y="235"/>
                  </a:lnTo>
                  <a:lnTo>
                    <a:pt x="134" y="258"/>
                  </a:lnTo>
                  <a:lnTo>
                    <a:pt x="116" y="282"/>
                  </a:lnTo>
                  <a:lnTo>
                    <a:pt x="100" y="307"/>
                  </a:lnTo>
                  <a:lnTo>
                    <a:pt x="85" y="333"/>
                  </a:lnTo>
                  <a:lnTo>
                    <a:pt x="72" y="361"/>
                  </a:lnTo>
                  <a:lnTo>
                    <a:pt x="59" y="387"/>
                  </a:lnTo>
                  <a:lnTo>
                    <a:pt x="48" y="414"/>
                  </a:lnTo>
                  <a:lnTo>
                    <a:pt x="38" y="444"/>
                  </a:lnTo>
                  <a:lnTo>
                    <a:pt x="30" y="473"/>
                  </a:lnTo>
                  <a:lnTo>
                    <a:pt x="23" y="503"/>
                  </a:lnTo>
                  <a:lnTo>
                    <a:pt x="18" y="534"/>
                  </a:lnTo>
                  <a:lnTo>
                    <a:pt x="13" y="565"/>
                  </a:lnTo>
                  <a:lnTo>
                    <a:pt x="12" y="596"/>
                  </a:lnTo>
                  <a:lnTo>
                    <a:pt x="12" y="626"/>
                  </a:lnTo>
                  <a:lnTo>
                    <a:pt x="12" y="659"/>
                  </a:lnTo>
                  <a:lnTo>
                    <a:pt x="13" y="690"/>
                  </a:lnTo>
                  <a:lnTo>
                    <a:pt x="18" y="721"/>
                  </a:lnTo>
                  <a:lnTo>
                    <a:pt x="23" y="750"/>
                  </a:lnTo>
                  <a:lnTo>
                    <a:pt x="30" y="781"/>
                  </a:lnTo>
                  <a:lnTo>
                    <a:pt x="38" y="809"/>
                  </a:lnTo>
                  <a:lnTo>
                    <a:pt x="48" y="839"/>
                  </a:lnTo>
                  <a:lnTo>
                    <a:pt x="59" y="866"/>
                  </a:lnTo>
                  <a:lnTo>
                    <a:pt x="72" y="894"/>
                  </a:lnTo>
                  <a:lnTo>
                    <a:pt x="85" y="920"/>
                  </a:lnTo>
                  <a:lnTo>
                    <a:pt x="100" y="946"/>
                  </a:lnTo>
                  <a:lnTo>
                    <a:pt x="116" y="971"/>
                  </a:lnTo>
                  <a:lnTo>
                    <a:pt x="134" y="995"/>
                  </a:lnTo>
                  <a:lnTo>
                    <a:pt x="152" y="1018"/>
                  </a:lnTo>
                  <a:lnTo>
                    <a:pt x="172" y="1041"/>
                  </a:lnTo>
                  <a:lnTo>
                    <a:pt x="191" y="1062"/>
                  </a:lnTo>
                  <a:lnTo>
                    <a:pt x="212" y="1083"/>
                  </a:lnTo>
                  <a:lnTo>
                    <a:pt x="235" y="1103"/>
                  </a:lnTo>
                  <a:lnTo>
                    <a:pt x="258" y="1121"/>
                  </a:lnTo>
                  <a:lnTo>
                    <a:pt x="282" y="1137"/>
                  </a:lnTo>
                  <a:lnTo>
                    <a:pt x="307" y="1153"/>
                  </a:lnTo>
                  <a:lnTo>
                    <a:pt x="333" y="1168"/>
                  </a:lnTo>
                  <a:lnTo>
                    <a:pt x="361" y="1183"/>
                  </a:lnTo>
                  <a:lnTo>
                    <a:pt x="387" y="1194"/>
                  </a:lnTo>
                  <a:lnTo>
                    <a:pt x="415" y="1206"/>
                  </a:lnTo>
                  <a:lnTo>
                    <a:pt x="444" y="1215"/>
                  </a:lnTo>
                  <a:lnTo>
                    <a:pt x="473" y="1223"/>
                  </a:lnTo>
                  <a:lnTo>
                    <a:pt x="503" y="1230"/>
                  </a:lnTo>
                  <a:lnTo>
                    <a:pt x="534" y="1235"/>
                  </a:lnTo>
                  <a:lnTo>
                    <a:pt x="565" y="1240"/>
                  </a:lnTo>
                  <a:lnTo>
                    <a:pt x="596" y="1241"/>
                  </a:lnTo>
                  <a:lnTo>
                    <a:pt x="627" y="1243"/>
                  </a:lnTo>
                  <a:lnTo>
                    <a:pt x="659" y="1241"/>
                  </a:lnTo>
                  <a:lnTo>
                    <a:pt x="690" y="1240"/>
                  </a:lnTo>
                  <a:lnTo>
                    <a:pt x="721" y="1235"/>
                  </a:lnTo>
                  <a:lnTo>
                    <a:pt x="750" y="1230"/>
                  </a:lnTo>
                  <a:lnTo>
                    <a:pt x="781" y="1223"/>
                  </a:lnTo>
                  <a:lnTo>
                    <a:pt x="811" y="1215"/>
                  </a:lnTo>
                  <a:lnTo>
                    <a:pt x="839" y="1206"/>
                  </a:lnTo>
                  <a:lnTo>
                    <a:pt x="866" y="1194"/>
                  </a:lnTo>
                  <a:lnTo>
                    <a:pt x="894" y="1183"/>
                  </a:lnTo>
                  <a:lnTo>
                    <a:pt x="920" y="1168"/>
                  </a:lnTo>
                  <a:lnTo>
                    <a:pt x="946" y="1153"/>
                  </a:lnTo>
                  <a:lnTo>
                    <a:pt x="971" y="1137"/>
                  </a:lnTo>
                  <a:lnTo>
                    <a:pt x="995" y="1121"/>
                  </a:lnTo>
                  <a:lnTo>
                    <a:pt x="1020" y="1103"/>
                  </a:lnTo>
                  <a:lnTo>
                    <a:pt x="1041" y="1083"/>
                  </a:lnTo>
                  <a:lnTo>
                    <a:pt x="1062" y="1062"/>
                  </a:lnTo>
                  <a:lnTo>
                    <a:pt x="1083" y="1041"/>
                  </a:lnTo>
                  <a:lnTo>
                    <a:pt x="1103" y="1018"/>
                  </a:lnTo>
                  <a:lnTo>
                    <a:pt x="1121" y="995"/>
                  </a:lnTo>
                  <a:lnTo>
                    <a:pt x="1139" y="971"/>
                  </a:lnTo>
                  <a:lnTo>
                    <a:pt x="1153" y="946"/>
                  </a:lnTo>
                  <a:lnTo>
                    <a:pt x="1168" y="920"/>
                  </a:lnTo>
                  <a:lnTo>
                    <a:pt x="1183" y="894"/>
                  </a:lnTo>
                  <a:lnTo>
                    <a:pt x="1194" y="866"/>
                  </a:lnTo>
                  <a:lnTo>
                    <a:pt x="1205" y="839"/>
                  </a:lnTo>
                  <a:lnTo>
                    <a:pt x="1215" y="809"/>
                  </a:lnTo>
                  <a:lnTo>
                    <a:pt x="1223" y="781"/>
                  </a:lnTo>
                  <a:lnTo>
                    <a:pt x="1230" y="750"/>
                  </a:lnTo>
                  <a:lnTo>
                    <a:pt x="1236" y="721"/>
                  </a:lnTo>
                  <a:lnTo>
                    <a:pt x="1240" y="690"/>
                  </a:lnTo>
                  <a:lnTo>
                    <a:pt x="1243" y="659"/>
                  </a:lnTo>
                  <a:lnTo>
                    <a:pt x="1243" y="626"/>
                  </a:lnTo>
                  <a:lnTo>
                    <a:pt x="1253" y="626"/>
                  </a:lnTo>
                  <a:close/>
                </a:path>
              </a:pathLst>
            </a:custGeom>
            <a:solidFill>
              <a:srgbClr val="87CFFF"/>
            </a:solidFill>
            <a:ln w="9525">
              <a:noFill/>
              <a:round/>
              <a:headEnd/>
              <a:tailEnd/>
            </a:ln>
          </p:spPr>
          <p:txBody>
            <a:bodyPr/>
            <a:lstStyle/>
            <a:p>
              <a:endParaRPr lang="en-US"/>
            </a:p>
          </p:txBody>
        </p:sp>
        <p:sp>
          <p:nvSpPr>
            <p:cNvPr id="50269" name="Freeform 93"/>
            <p:cNvSpPr>
              <a:spLocks/>
            </p:cNvSpPr>
            <p:nvPr/>
          </p:nvSpPr>
          <p:spPr bwMode="auto">
            <a:xfrm>
              <a:off x="2983089" y="2262166"/>
              <a:ext cx="1754012" cy="1973262"/>
            </a:xfrm>
            <a:custGeom>
              <a:avLst/>
              <a:gdLst>
                <a:gd name="T0" fmla="*/ 2147483647 w 1243"/>
                <a:gd name="T1" fmla="*/ 2147483647 h 1243"/>
                <a:gd name="T2" fmla="*/ 2147483647 w 1243"/>
                <a:gd name="T3" fmla="*/ 2147483647 h 1243"/>
                <a:gd name="T4" fmla="*/ 2147483647 w 1243"/>
                <a:gd name="T5" fmla="*/ 2147483647 h 1243"/>
                <a:gd name="T6" fmla="*/ 2147483647 w 1243"/>
                <a:gd name="T7" fmla="*/ 2147483647 h 1243"/>
                <a:gd name="T8" fmla="*/ 2147483647 w 1243"/>
                <a:gd name="T9" fmla="*/ 2147483647 h 1243"/>
                <a:gd name="T10" fmla="*/ 2147483647 w 1243"/>
                <a:gd name="T11" fmla="*/ 2147483647 h 1243"/>
                <a:gd name="T12" fmla="*/ 2147483647 w 1243"/>
                <a:gd name="T13" fmla="*/ 2147483647 h 1243"/>
                <a:gd name="T14" fmla="*/ 2147483647 w 1243"/>
                <a:gd name="T15" fmla="*/ 2147483647 h 1243"/>
                <a:gd name="T16" fmla="*/ 2147483647 w 1243"/>
                <a:gd name="T17" fmla="*/ 2147483647 h 1243"/>
                <a:gd name="T18" fmla="*/ 2147483647 w 1243"/>
                <a:gd name="T19" fmla="*/ 2147483647 h 1243"/>
                <a:gd name="T20" fmla="*/ 2147483647 w 1243"/>
                <a:gd name="T21" fmla="*/ 2147483647 h 1243"/>
                <a:gd name="T22" fmla="*/ 2147483647 w 1243"/>
                <a:gd name="T23" fmla="*/ 2147483647 h 1243"/>
                <a:gd name="T24" fmla="*/ 0 w 1243"/>
                <a:gd name="T25" fmla="*/ 2147483647 h 1243"/>
                <a:gd name="T26" fmla="*/ 2147483647 w 1243"/>
                <a:gd name="T27" fmla="*/ 2147483647 h 1243"/>
                <a:gd name="T28" fmla="*/ 2147483647 w 1243"/>
                <a:gd name="T29" fmla="*/ 2147483647 h 1243"/>
                <a:gd name="T30" fmla="*/ 2147483647 w 1243"/>
                <a:gd name="T31" fmla="*/ 2147483647 h 1243"/>
                <a:gd name="T32" fmla="*/ 2147483647 w 1243"/>
                <a:gd name="T33" fmla="*/ 2147483647 h 1243"/>
                <a:gd name="T34" fmla="*/ 2147483647 w 1243"/>
                <a:gd name="T35" fmla="*/ 2147483647 h 1243"/>
                <a:gd name="T36" fmla="*/ 2147483647 w 1243"/>
                <a:gd name="T37" fmla="*/ 2147483647 h 1243"/>
                <a:gd name="T38" fmla="*/ 2147483647 w 1243"/>
                <a:gd name="T39" fmla="*/ 2147483647 h 1243"/>
                <a:gd name="T40" fmla="*/ 2147483647 w 1243"/>
                <a:gd name="T41" fmla="*/ 2147483647 h 1243"/>
                <a:gd name="T42" fmla="*/ 2147483647 w 1243"/>
                <a:gd name="T43" fmla="*/ 2147483647 h 1243"/>
                <a:gd name="T44" fmla="*/ 2147483647 w 1243"/>
                <a:gd name="T45" fmla="*/ 2147483647 h 1243"/>
                <a:gd name="T46" fmla="*/ 2147483647 w 1243"/>
                <a:gd name="T47" fmla="*/ 2147483647 h 1243"/>
                <a:gd name="T48" fmla="*/ 2147483647 w 1243"/>
                <a:gd name="T49" fmla="*/ 2147483647 h 1243"/>
                <a:gd name="T50" fmla="*/ 2147483647 w 1243"/>
                <a:gd name="T51" fmla="*/ 2147483647 h 1243"/>
                <a:gd name="T52" fmla="*/ 2147483647 w 1243"/>
                <a:gd name="T53" fmla="*/ 2147483647 h 1243"/>
                <a:gd name="T54" fmla="*/ 2147483647 w 1243"/>
                <a:gd name="T55" fmla="*/ 2147483647 h 1243"/>
                <a:gd name="T56" fmla="*/ 2147483647 w 1243"/>
                <a:gd name="T57" fmla="*/ 2147483647 h 1243"/>
                <a:gd name="T58" fmla="*/ 2147483647 w 1243"/>
                <a:gd name="T59" fmla="*/ 2147483647 h 1243"/>
                <a:gd name="T60" fmla="*/ 2147483647 w 1243"/>
                <a:gd name="T61" fmla="*/ 2147483647 h 1243"/>
                <a:gd name="T62" fmla="*/ 2147483647 w 1243"/>
                <a:gd name="T63" fmla="*/ 2147483647 h 1243"/>
                <a:gd name="T64" fmla="*/ 2147483647 w 1243"/>
                <a:gd name="T65" fmla="*/ 2147483647 h 1243"/>
                <a:gd name="T66" fmla="*/ 2147483647 w 1243"/>
                <a:gd name="T67" fmla="*/ 2147483647 h 1243"/>
                <a:gd name="T68" fmla="*/ 2147483647 w 1243"/>
                <a:gd name="T69" fmla="*/ 2147483647 h 1243"/>
                <a:gd name="T70" fmla="*/ 2147483647 w 1243"/>
                <a:gd name="T71" fmla="*/ 2147483647 h 1243"/>
                <a:gd name="T72" fmla="*/ 2147483647 w 1243"/>
                <a:gd name="T73" fmla="*/ 2147483647 h 1243"/>
                <a:gd name="T74" fmla="*/ 2147483647 w 1243"/>
                <a:gd name="T75" fmla="*/ 2147483647 h 1243"/>
                <a:gd name="T76" fmla="*/ 2147483647 w 1243"/>
                <a:gd name="T77" fmla="*/ 2147483647 h 1243"/>
                <a:gd name="T78" fmla="*/ 2147483647 w 1243"/>
                <a:gd name="T79" fmla="*/ 2147483647 h 1243"/>
                <a:gd name="T80" fmla="*/ 2147483647 w 1243"/>
                <a:gd name="T81" fmla="*/ 2147483647 h 1243"/>
                <a:gd name="T82" fmla="*/ 2147483647 w 1243"/>
                <a:gd name="T83" fmla="*/ 2147483647 h 1243"/>
                <a:gd name="T84" fmla="*/ 2147483647 w 1243"/>
                <a:gd name="T85" fmla="*/ 2147483647 h 1243"/>
                <a:gd name="T86" fmla="*/ 2147483647 w 1243"/>
                <a:gd name="T87" fmla="*/ 2147483647 h 1243"/>
                <a:gd name="T88" fmla="*/ 2147483647 w 1243"/>
                <a:gd name="T89" fmla="*/ 2147483647 h 1243"/>
                <a:gd name="T90" fmla="*/ 2147483647 w 1243"/>
                <a:gd name="T91" fmla="*/ 2147483647 h 1243"/>
                <a:gd name="T92" fmla="*/ 2147483647 w 1243"/>
                <a:gd name="T93" fmla="*/ 2147483647 h 1243"/>
                <a:gd name="T94" fmla="*/ 2147483647 w 1243"/>
                <a:gd name="T95" fmla="*/ 2147483647 h 1243"/>
                <a:gd name="T96" fmla="*/ 2147483647 w 1243"/>
                <a:gd name="T97" fmla="*/ 2147483647 h 1243"/>
                <a:gd name="T98" fmla="*/ 2147483647 w 1243"/>
                <a:gd name="T99" fmla="*/ 2147483647 h 1243"/>
                <a:gd name="T100" fmla="*/ 2147483647 w 1243"/>
                <a:gd name="T101" fmla="*/ 2147483647 h 12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43"/>
                <a:gd name="T154" fmla="*/ 0 h 1243"/>
                <a:gd name="T155" fmla="*/ 1243 w 1243"/>
                <a:gd name="T156" fmla="*/ 1243 h 12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43" h="1243">
                  <a:moveTo>
                    <a:pt x="1243" y="621"/>
                  </a:moveTo>
                  <a:lnTo>
                    <a:pt x="1243" y="591"/>
                  </a:lnTo>
                  <a:lnTo>
                    <a:pt x="1240" y="558"/>
                  </a:lnTo>
                  <a:lnTo>
                    <a:pt x="1236" y="527"/>
                  </a:lnTo>
                  <a:lnTo>
                    <a:pt x="1230" y="496"/>
                  </a:lnTo>
                  <a:lnTo>
                    <a:pt x="1223" y="467"/>
                  </a:lnTo>
                  <a:lnTo>
                    <a:pt x="1215" y="437"/>
                  </a:lnTo>
                  <a:lnTo>
                    <a:pt x="1205" y="408"/>
                  </a:lnTo>
                  <a:lnTo>
                    <a:pt x="1194" y="380"/>
                  </a:lnTo>
                  <a:lnTo>
                    <a:pt x="1182" y="352"/>
                  </a:lnTo>
                  <a:lnTo>
                    <a:pt x="1168" y="326"/>
                  </a:lnTo>
                  <a:lnTo>
                    <a:pt x="1153" y="300"/>
                  </a:lnTo>
                  <a:lnTo>
                    <a:pt x="1137" y="274"/>
                  </a:lnTo>
                  <a:lnTo>
                    <a:pt x="1121" y="250"/>
                  </a:lnTo>
                  <a:lnTo>
                    <a:pt x="1101" y="227"/>
                  </a:lnTo>
                  <a:lnTo>
                    <a:pt x="1081" y="204"/>
                  </a:lnTo>
                  <a:lnTo>
                    <a:pt x="1062" y="183"/>
                  </a:lnTo>
                  <a:lnTo>
                    <a:pt x="1039" y="162"/>
                  </a:lnTo>
                  <a:lnTo>
                    <a:pt x="1018" y="142"/>
                  </a:lnTo>
                  <a:lnTo>
                    <a:pt x="993" y="124"/>
                  </a:lnTo>
                  <a:lnTo>
                    <a:pt x="969" y="106"/>
                  </a:lnTo>
                  <a:lnTo>
                    <a:pt x="944" y="91"/>
                  </a:lnTo>
                  <a:lnTo>
                    <a:pt x="918" y="75"/>
                  </a:lnTo>
                  <a:lnTo>
                    <a:pt x="891" y="62"/>
                  </a:lnTo>
                  <a:lnTo>
                    <a:pt x="864" y="49"/>
                  </a:lnTo>
                  <a:lnTo>
                    <a:pt x="835" y="39"/>
                  </a:lnTo>
                  <a:lnTo>
                    <a:pt x="807" y="29"/>
                  </a:lnTo>
                  <a:lnTo>
                    <a:pt x="776" y="20"/>
                  </a:lnTo>
                  <a:lnTo>
                    <a:pt x="747" y="13"/>
                  </a:lnTo>
                  <a:lnTo>
                    <a:pt x="716" y="8"/>
                  </a:lnTo>
                  <a:lnTo>
                    <a:pt x="685" y="3"/>
                  </a:lnTo>
                  <a:lnTo>
                    <a:pt x="654" y="2"/>
                  </a:lnTo>
                  <a:lnTo>
                    <a:pt x="622" y="0"/>
                  </a:lnTo>
                  <a:lnTo>
                    <a:pt x="591" y="2"/>
                  </a:lnTo>
                  <a:lnTo>
                    <a:pt x="558" y="3"/>
                  </a:lnTo>
                  <a:lnTo>
                    <a:pt x="527" y="8"/>
                  </a:lnTo>
                  <a:lnTo>
                    <a:pt x="498" y="13"/>
                  </a:lnTo>
                  <a:lnTo>
                    <a:pt x="467" y="20"/>
                  </a:lnTo>
                  <a:lnTo>
                    <a:pt x="437" y="29"/>
                  </a:lnTo>
                  <a:lnTo>
                    <a:pt x="408" y="39"/>
                  </a:lnTo>
                  <a:lnTo>
                    <a:pt x="380" y="49"/>
                  </a:lnTo>
                  <a:lnTo>
                    <a:pt x="352" y="62"/>
                  </a:lnTo>
                  <a:lnTo>
                    <a:pt x="326" y="75"/>
                  </a:lnTo>
                  <a:lnTo>
                    <a:pt x="300" y="91"/>
                  </a:lnTo>
                  <a:lnTo>
                    <a:pt x="274" y="106"/>
                  </a:lnTo>
                  <a:lnTo>
                    <a:pt x="250" y="124"/>
                  </a:lnTo>
                  <a:lnTo>
                    <a:pt x="227" y="142"/>
                  </a:lnTo>
                  <a:lnTo>
                    <a:pt x="204" y="162"/>
                  </a:lnTo>
                  <a:lnTo>
                    <a:pt x="183" y="183"/>
                  </a:lnTo>
                  <a:lnTo>
                    <a:pt x="162" y="204"/>
                  </a:lnTo>
                  <a:lnTo>
                    <a:pt x="142" y="227"/>
                  </a:lnTo>
                  <a:lnTo>
                    <a:pt x="124" y="250"/>
                  </a:lnTo>
                  <a:lnTo>
                    <a:pt x="106" y="274"/>
                  </a:lnTo>
                  <a:lnTo>
                    <a:pt x="90" y="300"/>
                  </a:lnTo>
                  <a:lnTo>
                    <a:pt x="75" y="326"/>
                  </a:lnTo>
                  <a:lnTo>
                    <a:pt x="62" y="352"/>
                  </a:lnTo>
                  <a:lnTo>
                    <a:pt x="49" y="380"/>
                  </a:lnTo>
                  <a:lnTo>
                    <a:pt x="38" y="408"/>
                  </a:lnTo>
                  <a:lnTo>
                    <a:pt x="28" y="437"/>
                  </a:lnTo>
                  <a:lnTo>
                    <a:pt x="20" y="467"/>
                  </a:lnTo>
                  <a:lnTo>
                    <a:pt x="13" y="496"/>
                  </a:lnTo>
                  <a:lnTo>
                    <a:pt x="8" y="527"/>
                  </a:lnTo>
                  <a:lnTo>
                    <a:pt x="3" y="558"/>
                  </a:lnTo>
                  <a:lnTo>
                    <a:pt x="2" y="591"/>
                  </a:lnTo>
                  <a:lnTo>
                    <a:pt x="0" y="621"/>
                  </a:lnTo>
                  <a:lnTo>
                    <a:pt x="2" y="654"/>
                  </a:lnTo>
                  <a:lnTo>
                    <a:pt x="3" y="685"/>
                  </a:lnTo>
                  <a:lnTo>
                    <a:pt x="8" y="716"/>
                  </a:lnTo>
                  <a:lnTo>
                    <a:pt x="13" y="747"/>
                  </a:lnTo>
                  <a:lnTo>
                    <a:pt x="20" y="776"/>
                  </a:lnTo>
                  <a:lnTo>
                    <a:pt x="28" y="806"/>
                  </a:lnTo>
                  <a:lnTo>
                    <a:pt x="38" y="835"/>
                  </a:lnTo>
                  <a:lnTo>
                    <a:pt x="49" y="863"/>
                  </a:lnTo>
                  <a:lnTo>
                    <a:pt x="62" y="891"/>
                  </a:lnTo>
                  <a:lnTo>
                    <a:pt x="75" y="918"/>
                  </a:lnTo>
                  <a:lnTo>
                    <a:pt x="90" y="944"/>
                  </a:lnTo>
                  <a:lnTo>
                    <a:pt x="106" y="969"/>
                  </a:lnTo>
                  <a:lnTo>
                    <a:pt x="124" y="993"/>
                  </a:lnTo>
                  <a:lnTo>
                    <a:pt x="142" y="1016"/>
                  </a:lnTo>
                  <a:lnTo>
                    <a:pt x="162" y="1039"/>
                  </a:lnTo>
                  <a:lnTo>
                    <a:pt x="183" y="1060"/>
                  </a:lnTo>
                  <a:lnTo>
                    <a:pt x="204" y="1081"/>
                  </a:lnTo>
                  <a:lnTo>
                    <a:pt x="227" y="1101"/>
                  </a:lnTo>
                  <a:lnTo>
                    <a:pt x="250" y="1119"/>
                  </a:lnTo>
                  <a:lnTo>
                    <a:pt x="274" y="1137"/>
                  </a:lnTo>
                  <a:lnTo>
                    <a:pt x="300" y="1153"/>
                  </a:lnTo>
                  <a:lnTo>
                    <a:pt x="326" y="1168"/>
                  </a:lnTo>
                  <a:lnTo>
                    <a:pt x="352" y="1181"/>
                  </a:lnTo>
                  <a:lnTo>
                    <a:pt x="380" y="1194"/>
                  </a:lnTo>
                  <a:lnTo>
                    <a:pt x="408" y="1205"/>
                  </a:lnTo>
                  <a:lnTo>
                    <a:pt x="437" y="1215"/>
                  </a:lnTo>
                  <a:lnTo>
                    <a:pt x="467" y="1223"/>
                  </a:lnTo>
                  <a:lnTo>
                    <a:pt x="498" y="1230"/>
                  </a:lnTo>
                  <a:lnTo>
                    <a:pt x="527" y="1236"/>
                  </a:lnTo>
                  <a:lnTo>
                    <a:pt x="558" y="1240"/>
                  </a:lnTo>
                  <a:lnTo>
                    <a:pt x="591" y="1243"/>
                  </a:lnTo>
                  <a:lnTo>
                    <a:pt x="622" y="1243"/>
                  </a:lnTo>
                  <a:lnTo>
                    <a:pt x="654" y="1243"/>
                  </a:lnTo>
                  <a:lnTo>
                    <a:pt x="685" y="1240"/>
                  </a:lnTo>
                  <a:lnTo>
                    <a:pt x="716" y="1236"/>
                  </a:lnTo>
                  <a:lnTo>
                    <a:pt x="747" y="1230"/>
                  </a:lnTo>
                  <a:lnTo>
                    <a:pt x="776" y="1223"/>
                  </a:lnTo>
                  <a:lnTo>
                    <a:pt x="807" y="1215"/>
                  </a:lnTo>
                  <a:lnTo>
                    <a:pt x="835" y="1205"/>
                  </a:lnTo>
                  <a:lnTo>
                    <a:pt x="864" y="1194"/>
                  </a:lnTo>
                  <a:lnTo>
                    <a:pt x="891" y="1181"/>
                  </a:lnTo>
                  <a:lnTo>
                    <a:pt x="918" y="1168"/>
                  </a:lnTo>
                  <a:lnTo>
                    <a:pt x="944" y="1153"/>
                  </a:lnTo>
                  <a:lnTo>
                    <a:pt x="969" y="1137"/>
                  </a:lnTo>
                  <a:lnTo>
                    <a:pt x="993" y="1119"/>
                  </a:lnTo>
                  <a:lnTo>
                    <a:pt x="1018" y="1101"/>
                  </a:lnTo>
                  <a:lnTo>
                    <a:pt x="1039" y="1081"/>
                  </a:lnTo>
                  <a:lnTo>
                    <a:pt x="1062" y="1060"/>
                  </a:lnTo>
                  <a:lnTo>
                    <a:pt x="1081" y="1039"/>
                  </a:lnTo>
                  <a:lnTo>
                    <a:pt x="1101" y="1016"/>
                  </a:lnTo>
                  <a:lnTo>
                    <a:pt x="1121" y="993"/>
                  </a:lnTo>
                  <a:lnTo>
                    <a:pt x="1137" y="969"/>
                  </a:lnTo>
                  <a:lnTo>
                    <a:pt x="1153" y="944"/>
                  </a:lnTo>
                  <a:lnTo>
                    <a:pt x="1168" y="918"/>
                  </a:lnTo>
                  <a:lnTo>
                    <a:pt x="1182" y="891"/>
                  </a:lnTo>
                  <a:lnTo>
                    <a:pt x="1194" y="863"/>
                  </a:lnTo>
                  <a:lnTo>
                    <a:pt x="1205" y="835"/>
                  </a:lnTo>
                  <a:lnTo>
                    <a:pt x="1215" y="806"/>
                  </a:lnTo>
                  <a:lnTo>
                    <a:pt x="1223" y="776"/>
                  </a:lnTo>
                  <a:lnTo>
                    <a:pt x="1230" y="747"/>
                  </a:lnTo>
                  <a:lnTo>
                    <a:pt x="1236" y="716"/>
                  </a:lnTo>
                  <a:lnTo>
                    <a:pt x="1240" y="685"/>
                  </a:lnTo>
                  <a:lnTo>
                    <a:pt x="1243" y="654"/>
                  </a:lnTo>
                  <a:lnTo>
                    <a:pt x="1243" y="621"/>
                  </a:lnTo>
                  <a:lnTo>
                    <a:pt x="1233" y="621"/>
                  </a:lnTo>
                  <a:lnTo>
                    <a:pt x="1231" y="591"/>
                  </a:lnTo>
                  <a:lnTo>
                    <a:pt x="1230" y="560"/>
                  </a:lnTo>
                  <a:lnTo>
                    <a:pt x="1227" y="529"/>
                  </a:lnTo>
                  <a:lnTo>
                    <a:pt x="1220" y="499"/>
                  </a:lnTo>
                  <a:lnTo>
                    <a:pt x="1213" y="470"/>
                  </a:lnTo>
                  <a:lnTo>
                    <a:pt x="1205" y="440"/>
                  </a:lnTo>
                  <a:lnTo>
                    <a:pt x="1196" y="411"/>
                  </a:lnTo>
                  <a:lnTo>
                    <a:pt x="1184" y="383"/>
                  </a:lnTo>
                  <a:lnTo>
                    <a:pt x="1173" y="357"/>
                  </a:lnTo>
                  <a:lnTo>
                    <a:pt x="1160" y="331"/>
                  </a:lnTo>
                  <a:lnTo>
                    <a:pt x="1145" y="305"/>
                  </a:lnTo>
                  <a:lnTo>
                    <a:pt x="1129" y="281"/>
                  </a:lnTo>
                  <a:lnTo>
                    <a:pt x="1111" y="256"/>
                  </a:lnTo>
                  <a:lnTo>
                    <a:pt x="1093" y="233"/>
                  </a:lnTo>
                  <a:lnTo>
                    <a:pt x="1075" y="210"/>
                  </a:lnTo>
                  <a:lnTo>
                    <a:pt x="1054" y="189"/>
                  </a:lnTo>
                  <a:lnTo>
                    <a:pt x="1032" y="170"/>
                  </a:lnTo>
                  <a:lnTo>
                    <a:pt x="1011" y="150"/>
                  </a:lnTo>
                  <a:lnTo>
                    <a:pt x="987" y="132"/>
                  </a:lnTo>
                  <a:lnTo>
                    <a:pt x="964" y="116"/>
                  </a:lnTo>
                  <a:lnTo>
                    <a:pt x="940" y="100"/>
                  </a:lnTo>
                  <a:lnTo>
                    <a:pt x="913" y="85"/>
                  </a:lnTo>
                  <a:lnTo>
                    <a:pt x="887" y="72"/>
                  </a:lnTo>
                  <a:lnTo>
                    <a:pt x="860" y="59"/>
                  </a:lnTo>
                  <a:lnTo>
                    <a:pt x="832" y="47"/>
                  </a:lnTo>
                  <a:lnTo>
                    <a:pt x="804" y="39"/>
                  </a:lnTo>
                  <a:lnTo>
                    <a:pt x="775" y="31"/>
                  </a:lnTo>
                  <a:lnTo>
                    <a:pt x="745" y="23"/>
                  </a:lnTo>
                  <a:lnTo>
                    <a:pt x="714" y="18"/>
                  </a:lnTo>
                  <a:lnTo>
                    <a:pt x="685" y="15"/>
                  </a:lnTo>
                  <a:lnTo>
                    <a:pt x="654" y="11"/>
                  </a:lnTo>
                  <a:lnTo>
                    <a:pt x="622" y="11"/>
                  </a:lnTo>
                  <a:lnTo>
                    <a:pt x="591" y="11"/>
                  </a:lnTo>
                  <a:lnTo>
                    <a:pt x="560" y="15"/>
                  </a:lnTo>
                  <a:lnTo>
                    <a:pt x="529" y="18"/>
                  </a:lnTo>
                  <a:lnTo>
                    <a:pt x="499" y="23"/>
                  </a:lnTo>
                  <a:lnTo>
                    <a:pt x="470" y="31"/>
                  </a:lnTo>
                  <a:lnTo>
                    <a:pt x="440" y="39"/>
                  </a:lnTo>
                  <a:lnTo>
                    <a:pt x="411" y="47"/>
                  </a:lnTo>
                  <a:lnTo>
                    <a:pt x="383" y="59"/>
                  </a:lnTo>
                  <a:lnTo>
                    <a:pt x="357" y="72"/>
                  </a:lnTo>
                  <a:lnTo>
                    <a:pt x="331" y="85"/>
                  </a:lnTo>
                  <a:lnTo>
                    <a:pt x="305" y="100"/>
                  </a:lnTo>
                  <a:lnTo>
                    <a:pt x="281" y="116"/>
                  </a:lnTo>
                  <a:lnTo>
                    <a:pt x="256" y="132"/>
                  </a:lnTo>
                  <a:lnTo>
                    <a:pt x="233" y="150"/>
                  </a:lnTo>
                  <a:lnTo>
                    <a:pt x="211" y="170"/>
                  </a:lnTo>
                  <a:lnTo>
                    <a:pt x="189" y="189"/>
                  </a:lnTo>
                  <a:lnTo>
                    <a:pt x="170" y="210"/>
                  </a:lnTo>
                  <a:lnTo>
                    <a:pt x="150" y="233"/>
                  </a:lnTo>
                  <a:lnTo>
                    <a:pt x="132" y="256"/>
                  </a:lnTo>
                  <a:lnTo>
                    <a:pt x="116" y="281"/>
                  </a:lnTo>
                  <a:lnTo>
                    <a:pt x="100" y="305"/>
                  </a:lnTo>
                  <a:lnTo>
                    <a:pt x="85" y="331"/>
                  </a:lnTo>
                  <a:lnTo>
                    <a:pt x="72" y="357"/>
                  </a:lnTo>
                  <a:lnTo>
                    <a:pt x="59" y="383"/>
                  </a:lnTo>
                  <a:lnTo>
                    <a:pt x="47" y="411"/>
                  </a:lnTo>
                  <a:lnTo>
                    <a:pt x="39" y="440"/>
                  </a:lnTo>
                  <a:lnTo>
                    <a:pt x="30" y="470"/>
                  </a:lnTo>
                  <a:lnTo>
                    <a:pt x="23" y="499"/>
                  </a:lnTo>
                  <a:lnTo>
                    <a:pt x="18" y="529"/>
                  </a:lnTo>
                  <a:lnTo>
                    <a:pt x="15" y="560"/>
                  </a:lnTo>
                  <a:lnTo>
                    <a:pt x="12" y="591"/>
                  </a:lnTo>
                  <a:lnTo>
                    <a:pt x="12" y="621"/>
                  </a:lnTo>
                  <a:lnTo>
                    <a:pt x="12" y="652"/>
                  </a:lnTo>
                  <a:lnTo>
                    <a:pt x="15" y="683"/>
                  </a:lnTo>
                  <a:lnTo>
                    <a:pt x="18" y="714"/>
                  </a:lnTo>
                  <a:lnTo>
                    <a:pt x="23" y="745"/>
                  </a:lnTo>
                  <a:lnTo>
                    <a:pt x="30" y="775"/>
                  </a:lnTo>
                  <a:lnTo>
                    <a:pt x="39" y="804"/>
                  </a:lnTo>
                  <a:lnTo>
                    <a:pt x="47" y="832"/>
                  </a:lnTo>
                  <a:lnTo>
                    <a:pt x="59" y="860"/>
                  </a:lnTo>
                  <a:lnTo>
                    <a:pt x="72" y="887"/>
                  </a:lnTo>
                  <a:lnTo>
                    <a:pt x="85" y="913"/>
                  </a:lnTo>
                  <a:lnTo>
                    <a:pt x="100" y="938"/>
                  </a:lnTo>
                  <a:lnTo>
                    <a:pt x="116" y="964"/>
                  </a:lnTo>
                  <a:lnTo>
                    <a:pt x="132" y="987"/>
                  </a:lnTo>
                  <a:lnTo>
                    <a:pt x="150" y="1010"/>
                  </a:lnTo>
                  <a:lnTo>
                    <a:pt x="170" y="1033"/>
                  </a:lnTo>
                  <a:lnTo>
                    <a:pt x="189" y="1054"/>
                  </a:lnTo>
                  <a:lnTo>
                    <a:pt x="211" y="1073"/>
                  </a:lnTo>
                  <a:lnTo>
                    <a:pt x="233" y="1093"/>
                  </a:lnTo>
                  <a:lnTo>
                    <a:pt x="256" y="1111"/>
                  </a:lnTo>
                  <a:lnTo>
                    <a:pt x="281" y="1129"/>
                  </a:lnTo>
                  <a:lnTo>
                    <a:pt x="305" y="1143"/>
                  </a:lnTo>
                  <a:lnTo>
                    <a:pt x="331" y="1158"/>
                  </a:lnTo>
                  <a:lnTo>
                    <a:pt x="357" y="1173"/>
                  </a:lnTo>
                  <a:lnTo>
                    <a:pt x="383" y="1184"/>
                  </a:lnTo>
                  <a:lnTo>
                    <a:pt x="411" y="1196"/>
                  </a:lnTo>
                  <a:lnTo>
                    <a:pt x="440" y="1205"/>
                  </a:lnTo>
                  <a:lnTo>
                    <a:pt x="470" y="1214"/>
                  </a:lnTo>
                  <a:lnTo>
                    <a:pt x="499" y="1220"/>
                  </a:lnTo>
                  <a:lnTo>
                    <a:pt x="529" y="1225"/>
                  </a:lnTo>
                  <a:lnTo>
                    <a:pt x="560" y="1230"/>
                  </a:lnTo>
                  <a:lnTo>
                    <a:pt x="591" y="1232"/>
                  </a:lnTo>
                  <a:lnTo>
                    <a:pt x="622" y="1233"/>
                  </a:lnTo>
                  <a:lnTo>
                    <a:pt x="654" y="1232"/>
                  </a:lnTo>
                  <a:lnTo>
                    <a:pt x="685" y="1230"/>
                  </a:lnTo>
                  <a:lnTo>
                    <a:pt x="714" y="1225"/>
                  </a:lnTo>
                  <a:lnTo>
                    <a:pt x="745" y="1220"/>
                  </a:lnTo>
                  <a:lnTo>
                    <a:pt x="775" y="1214"/>
                  </a:lnTo>
                  <a:lnTo>
                    <a:pt x="804" y="1205"/>
                  </a:lnTo>
                  <a:lnTo>
                    <a:pt x="832" y="1196"/>
                  </a:lnTo>
                  <a:lnTo>
                    <a:pt x="860" y="1184"/>
                  </a:lnTo>
                  <a:lnTo>
                    <a:pt x="887" y="1173"/>
                  </a:lnTo>
                  <a:lnTo>
                    <a:pt x="913" y="1158"/>
                  </a:lnTo>
                  <a:lnTo>
                    <a:pt x="940" y="1143"/>
                  </a:lnTo>
                  <a:lnTo>
                    <a:pt x="964" y="1129"/>
                  </a:lnTo>
                  <a:lnTo>
                    <a:pt x="987" y="1111"/>
                  </a:lnTo>
                  <a:lnTo>
                    <a:pt x="1011" y="1093"/>
                  </a:lnTo>
                  <a:lnTo>
                    <a:pt x="1032" y="1073"/>
                  </a:lnTo>
                  <a:lnTo>
                    <a:pt x="1054" y="1054"/>
                  </a:lnTo>
                  <a:lnTo>
                    <a:pt x="1075" y="1033"/>
                  </a:lnTo>
                  <a:lnTo>
                    <a:pt x="1093" y="1010"/>
                  </a:lnTo>
                  <a:lnTo>
                    <a:pt x="1111" y="987"/>
                  </a:lnTo>
                  <a:lnTo>
                    <a:pt x="1129" y="964"/>
                  </a:lnTo>
                  <a:lnTo>
                    <a:pt x="1145" y="938"/>
                  </a:lnTo>
                  <a:lnTo>
                    <a:pt x="1160" y="913"/>
                  </a:lnTo>
                  <a:lnTo>
                    <a:pt x="1173" y="887"/>
                  </a:lnTo>
                  <a:lnTo>
                    <a:pt x="1184" y="860"/>
                  </a:lnTo>
                  <a:lnTo>
                    <a:pt x="1196" y="832"/>
                  </a:lnTo>
                  <a:lnTo>
                    <a:pt x="1205" y="804"/>
                  </a:lnTo>
                  <a:lnTo>
                    <a:pt x="1213" y="775"/>
                  </a:lnTo>
                  <a:lnTo>
                    <a:pt x="1220" y="745"/>
                  </a:lnTo>
                  <a:lnTo>
                    <a:pt x="1227" y="714"/>
                  </a:lnTo>
                  <a:lnTo>
                    <a:pt x="1230" y="683"/>
                  </a:lnTo>
                  <a:lnTo>
                    <a:pt x="1231" y="652"/>
                  </a:lnTo>
                  <a:lnTo>
                    <a:pt x="1233" y="621"/>
                  </a:lnTo>
                  <a:lnTo>
                    <a:pt x="1243" y="621"/>
                  </a:lnTo>
                  <a:close/>
                </a:path>
              </a:pathLst>
            </a:custGeom>
            <a:solidFill>
              <a:srgbClr val="88CFFF"/>
            </a:solidFill>
            <a:ln w="9525">
              <a:noFill/>
              <a:round/>
              <a:headEnd/>
              <a:tailEnd/>
            </a:ln>
          </p:spPr>
          <p:txBody>
            <a:bodyPr/>
            <a:lstStyle/>
            <a:p>
              <a:endParaRPr lang="en-US"/>
            </a:p>
          </p:txBody>
        </p:sp>
        <p:sp>
          <p:nvSpPr>
            <p:cNvPr id="50270" name="Freeform 94"/>
            <p:cNvSpPr>
              <a:spLocks/>
            </p:cNvSpPr>
            <p:nvPr/>
          </p:nvSpPr>
          <p:spPr bwMode="auto">
            <a:xfrm>
              <a:off x="2992967" y="2273282"/>
              <a:ext cx="1737077" cy="1954213"/>
            </a:xfrm>
            <a:custGeom>
              <a:avLst/>
              <a:gdLst>
                <a:gd name="T0" fmla="*/ 2147483647 w 1231"/>
                <a:gd name="T1" fmla="*/ 2147483647 h 1231"/>
                <a:gd name="T2" fmla="*/ 2147483647 w 1231"/>
                <a:gd name="T3" fmla="*/ 2147483647 h 1231"/>
                <a:gd name="T4" fmla="*/ 2147483647 w 1231"/>
                <a:gd name="T5" fmla="*/ 2147483647 h 1231"/>
                <a:gd name="T6" fmla="*/ 2147483647 w 1231"/>
                <a:gd name="T7" fmla="*/ 2147483647 h 1231"/>
                <a:gd name="T8" fmla="*/ 2147483647 w 1231"/>
                <a:gd name="T9" fmla="*/ 2147483647 h 1231"/>
                <a:gd name="T10" fmla="*/ 2147483647 w 1231"/>
                <a:gd name="T11" fmla="*/ 2147483647 h 1231"/>
                <a:gd name="T12" fmla="*/ 2147483647 w 1231"/>
                <a:gd name="T13" fmla="*/ 2147483647 h 1231"/>
                <a:gd name="T14" fmla="*/ 2147483647 w 1231"/>
                <a:gd name="T15" fmla="*/ 2147483647 h 1231"/>
                <a:gd name="T16" fmla="*/ 2147483647 w 1231"/>
                <a:gd name="T17" fmla="*/ 2147483647 h 1231"/>
                <a:gd name="T18" fmla="*/ 2147483647 w 1231"/>
                <a:gd name="T19" fmla="*/ 2147483647 h 1231"/>
                <a:gd name="T20" fmla="*/ 2147483647 w 1231"/>
                <a:gd name="T21" fmla="*/ 2147483647 h 1231"/>
                <a:gd name="T22" fmla="*/ 2147483647 w 1231"/>
                <a:gd name="T23" fmla="*/ 2147483647 h 1231"/>
                <a:gd name="T24" fmla="*/ 0 w 1231"/>
                <a:gd name="T25" fmla="*/ 2147483647 h 1231"/>
                <a:gd name="T26" fmla="*/ 2147483647 w 1231"/>
                <a:gd name="T27" fmla="*/ 2147483647 h 1231"/>
                <a:gd name="T28" fmla="*/ 2147483647 w 1231"/>
                <a:gd name="T29" fmla="*/ 2147483647 h 1231"/>
                <a:gd name="T30" fmla="*/ 2147483647 w 1231"/>
                <a:gd name="T31" fmla="*/ 2147483647 h 1231"/>
                <a:gd name="T32" fmla="*/ 2147483647 w 1231"/>
                <a:gd name="T33" fmla="*/ 2147483647 h 1231"/>
                <a:gd name="T34" fmla="*/ 2147483647 w 1231"/>
                <a:gd name="T35" fmla="*/ 2147483647 h 1231"/>
                <a:gd name="T36" fmla="*/ 2147483647 w 1231"/>
                <a:gd name="T37" fmla="*/ 2147483647 h 1231"/>
                <a:gd name="T38" fmla="*/ 2147483647 w 1231"/>
                <a:gd name="T39" fmla="*/ 2147483647 h 1231"/>
                <a:gd name="T40" fmla="*/ 2147483647 w 1231"/>
                <a:gd name="T41" fmla="*/ 2147483647 h 1231"/>
                <a:gd name="T42" fmla="*/ 2147483647 w 1231"/>
                <a:gd name="T43" fmla="*/ 2147483647 h 1231"/>
                <a:gd name="T44" fmla="*/ 2147483647 w 1231"/>
                <a:gd name="T45" fmla="*/ 2147483647 h 1231"/>
                <a:gd name="T46" fmla="*/ 2147483647 w 1231"/>
                <a:gd name="T47" fmla="*/ 2147483647 h 1231"/>
                <a:gd name="T48" fmla="*/ 2147483647 w 1231"/>
                <a:gd name="T49" fmla="*/ 2147483647 h 1231"/>
                <a:gd name="T50" fmla="*/ 2147483647 w 1231"/>
                <a:gd name="T51" fmla="*/ 2147483647 h 1231"/>
                <a:gd name="T52" fmla="*/ 2147483647 w 1231"/>
                <a:gd name="T53" fmla="*/ 2147483647 h 1231"/>
                <a:gd name="T54" fmla="*/ 2147483647 w 1231"/>
                <a:gd name="T55" fmla="*/ 2147483647 h 1231"/>
                <a:gd name="T56" fmla="*/ 2147483647 w 1231"/>
                <a:gd name="T57" fmla="*/ 2147483647 h 1231"/>
                <a:gd name="T58" fmla="*/ 2147483647 w 1231"/>
                <a:gd name="T59" fmla="*/ 2147483647 h 1231"/>
                <a:gd name="T60" fmla="*/ 2147483647 w 1231"/>
                <a:gd name="T61" fmla="*/ 2147483647 h 1231"/>
                <a:gd name="T62" fmla="*/ 2147483647 w 1231"/>
                <a:gd name="T63" fmla="*/ 2147483647 h 1231"/>
                <a:gd name="T64" fmla="*/ 2147483647 w 1231"/>
                <a:gd name="T65" fmla="*/ 2147483647 h 1231"/>
                <a:gd name="T66" fmla="*/ 2147483647 w 1231"/>
                <a:gd name="T67" fmla="*/ 2147483647 h 1231"/>
                <a:gd name="T68" fmla="*/ 2147483647 w 1231"/>
                <a:gd name="T69" fmla="*/ 2147483647 h 1231"/>
                <a:gd name="T70" fmla="*/ 2147483647 w 1231"/>
                <a:gd name="T71" fmla="*/ 2147483647 h 1231"/>
                <a:gd name="T72" fmla="*/ 2147483647 w 1231"/>
                <a:gd name="T73" fmla="*/ 2147483647 h 1231"/>
                <a:gd name="T74" fmla="*/ 2147483647 w 1231"/>
                <a:gd name="T75" fmla="*/ 2147483647 h 1231"/>
                <a:gd name="T76" fmla="*/ 2147483647 w 1231"/>
                <a:gd name="T77" fmla="*/ 2147483647 h 1231"/>
                <a:gd name="T78" fmla="*/ 2147483647 w 1231"/>
                <a:gd name="T79" fmla="*/ 2147483647 h 1231"/>
                <a:gd name="T80" fmla="*/ 2147483647 w 1231"/>
                <a:gd name="T81" fmla="*/ 2147483647 h 1231"/>
                <a:gd name="T82" fmla="*/ 2147483647 w 1231"/>
                <a:gd name="T83" fmla="*/ 2147483647 h 1231"/>
                <a:gd name="T84" fmla="*/ 2147483647 w 1231"/>
                <a:gd name="T85" fmla="*/ 2147483647 h 1231"/>
                <a:gd name="T86" fmla="*/ 2147483647 w 1231"/>
                <a:gd name="T87" fmla="*/ 2147483647 h 1231"/>
                <a:gd name="T88" fmla="*/ 2147483647 w 1231"/>
                <a:gd name="T89" fmla="*/ 2147483647 h 1231"/>
                <a:gd name="T90" fmla="*/ 2147483647 w 1231"/>
                <a:gd name="T91" fmla="*/ 2147483647 h 1231"/>
                <a:gd name="T92" fmla="*/ 2147483647 w 1231"/>
                <a:gd name="T93" fmla="*/ 2147483647 h 1231"/>
                <a:gd name="T94" fmla="*/ 2147483647 w 1231"/>
                <a:gd name="T95" fmla="*/ 2147483647 h 1231"/>
                <a:gd name="T96" fmla="*/ 2147483647 w 1231"/>
                <a:gd name="T97" fmla="*/ 2147483647 h 1231"/>
                <a:gd name="T98" fmla="*/ 2147483647 w 1231"/>
                <a:gd name="T99" fmla="*/ 2147483647 h 1231"/>
                <a:gd name="T100" fmla="*/ 2147483647 w 1231"/>
                <a:gd name="T101" fmla="*/ 2147483647 h 123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31"/>
                <a:gd name="T154" fmla="*/ 0 h 1231"/>
                <a:gd name="T155" fmla="*/ 1231 w 1231"/>
                <a:gd name="T156" fmla="*/ 1231 h 123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31" h="1231">
                  <a:moveTo>
                    <a:pt x="1231" y="614"/>
                  </a:moveTo>
                  <a:lnTo>
                    <a:pt x="1231" y="584"/>
                  </a:lnTo>
                  <a:lnTo>
                    <a:pt x="1228" y="553"/>
                  </a:lnTo>
                  <a:lnTo>
                    <a:pt x="1224" y="522"/>
                  </a:lnTo>
                  <a:lnTo>
                    <a:pt x="1218" y="491"/>
                  </a:lnTo>
                  <a:lnTo>
                    <a:pt x="1211" y="461"/>
                  </a:lnTo>
                  <a:lnTo>
                    <a:pt x="1203" y="432"/>
                  </a:lnTo>
                  <a:lnTo>
                    <a:pt x="1193" y="402"/>
                  </a:lnTo>
                  <a:lnTo>
                    <a:pt x="1182" y="375"/>
                  </a:lnTo>
                  <a:lnTo>
                    <a:pt x="1171" y="349"/>
                  </a:lnTo>
                  <a:lnTo>
                    <a:pt x="1156" y="321"/>
                  </a:lnTo>
                  <a:lnTo>
                    <a:pt x="1141" y="295"/>
                  </a:lnTo>
                  <a:lnTo>
                    <a:pt x="1127" y="270"/>
                  </a:lnTo>
                  <a:lnTo>
                    <a:pt x="1109" y="246"/>
                  </a:lnTo>
                  <a:lnTo>
                    <a:pt x="1091" y="223"/>
                  </a:lnTo>
                  <a:lnTo>
                    <a:pt x="1071" y="200"/>
                  </a:lnTo>
                  <a:lnTo>
                    <a:pt x="1050" y="179"/>
                  </a:lnTo>
                  <a:lnTo>
                    <a:pt x="1029" y="159"/>
                  </a:lnTo>
                  <a:lnTo>
                    <a:pt x="1008" y="140"/>
                  </a:lnTo>
                  <a:lnTo>
                    <a:pt x="983" y="122"/>
                  </a:lnTo>
                  <a:lnTo>
                    <a:pt x="959" y="104"/>
                  </a:lnTo>
                  <a:lnTo>
                    <a:pt x="934" y="88"/>
                  </a:lnTo>
                  <a:lnTo>
                    <a:pt x="908" y="73"/>
                  </a:lnTo>
                  <a:lnTo>
                    <a:pt x="882" y="60"/>
                  </a:lnTo>
                  <a:lnTo>
                    <a:pt x="854" y="47"/>
                  </a:lnTo>
                  <a:lnTo>
                    <a:pt x="827" y="37"/>
                  </a:lnTo>
                  <a:lnTo>
                    <a:pt x="799" y="27"/>
                  </a:lnTo>
                  <a:lnTo>
                    <a:pt x="769" y="18"/>
                  </a:lnTo>
                  <a:lnTo>
                    <a:pt x="738" y="11"/>
                  </a:lnTo>
                  <a:lnTo>
                    <a:pt x="709" y="6"/>
                  </a:lnTo>
                  <a:lnTo>
                    <a:pt x="678" y="3"/>
                  </a:lnTo>
                  <a:lnTo>
                    <a:pt x="647" y="0"/>
                  </a:lnTo>
                  <a:lnTo>
                    <a:pt x="615" y="0"/>
                  </a:lnTo>
                  <a:lnTo>
                    <a:pt x="584" y="0"/>
                  </a:lnTo>
                  <a:lnTo>
                    <a:pt x="553" y="3"/>
                  </a:lnTo>
                  <a:lnTo>
                    <a:pt x="522" y="6"/>
                  </a:lnTo>
                  <a:lnTo>
                    <a:pt x="491" y="11"/>
                  </a:lnTo>
                  <a:lnTo>
                    <a:pt x="461" y="18"/>
                  </a:lnTo>
                  <a:lnTo>
                    <a:pt x="432" y="27"/>
                  </a:lnTo>
                  <a:lnTo>
                    <a:pt x="403" y="37"/>
                  </a:lnTo>
                  <a:lnTo>
                    <a:pt x="375" y="47"/>
                  </a:lnTo>
                  <a:lnTo>
                    <a:pt x="349" y="60"/>
                  </a:lnTo>
                  <a:lnTo>
                    <a:pt x="321" y="73"/>
                  </a:lnTo>
                  <a:lnTo>
                    <a:pt x="295" y="88"/>
                  </a:lnTo>
                  <a:lnTo>
                    <a:pt x="270" y="104"/>
                  </a:lnTo>
                  <a:lnTo>
                    <a:pt x="246" y="122"/>
                  </a:lnTo>
                  <a:lnTo>
                    <a:pt x="223" y="140"/>
                  </a:lnTo>
                  <a:lnTo>
                    <a:pt x="200" y="159"/>
                  </a:lnTo>
                  <a:lnTo>
                    <a:pt x="179" y="179"/>
                  </a:lnTo>
                  <a:lnTo>
                    <a:pt x="160" y="200"/>
                  </a:lnTo>
                  <a:lnTo>
                    <a:pt x="140" y="223"/>
                  </a:lnTo>
                  <a:lnTo>
                    <a:pt x="122" y="246"/>
                  </a:lnTo>
                  <a:lnTo>
                    <a:pt x="104" y="270"/>
                  </a:lnTo>
                  <a:lnTo>
                    <a:pt x="88" y="295"/>
                  </a:lnTo>
                  <a:lnTo>
                    <a:pt x="73" y="321"/>
                  </a:lnTo>
                  <a:lnTo>
                    <a:pt x="60" y="349"/>
                  </a:lnTo>
                  <a:lnTo>
                    <a:pt x="47" y="375"/>
                  </a:lnTo>
                  <a:lnTo>
                    <a:pt x="36" y="402"/>
                  </a:lnTo>
                  <a:lnTo>
                    <a:pt x="26" y="432"/>
                  </a:lnTo>
                  <a:lnTo>
                    <a:pt x="18" y="461"/>
                  </a:lnTo>
                  <a:lnTo>
                    <a:pt x="11" y="491"/>
                  </a:lnTo>
                  <a:lnTo>
                    <a:pt x="6" y="522"/>
                  </a:lnTo>
                  <a:lnTo>
                    <a:pt x="1" y="553"/>
                  </a:lnTo>
                  <a:lnTo>
                    <a:pt x="0" y="584"/>
                  </a:lnTo>
                  <a:lnTo>
                    <a:pt x="0" y="614"/>
                  </a:lnTo>
                  <a:lnTo>
                    <a:pt x="0" y="647"/>
                  </a:lnTo>
                  <a:lnTo>
                    <a:pt x="1" y="678"/>
                  </a:lnTo>
                  <a:lnTo>
                    <a:pt x="6" y="709"/>
                  </a:lnTo>
                  <a:lnTo>
                    <a:pt x="11" y="738"/>
                  </a:lnTo>
                  <a:lnTo>
                    <a:pt x="18" y="769"/>
                  </a:lnTo>
                  <a:lnTo>
                    <a:pt x="26" y="797"/>
                  </a:lnTo>
                  <a:lnTo>
                    <a:pt x="36" y="827"/>
                  </a:lnTo>
                  <a:lnTo>
                    <a:pt x="47" y="854"/>
                  </a:lnTo>
                  <a:lnTo>
                    <a:pt x="60" y="882"/>
                  </a:lnTo>
                  <a:lnTo>
                    <a:pt x="73" y="908"/>
                  </a:lnTo>
                  <a:lnTo>
                    <a:pt x="88" y="934"/>
                  </a:lnTo>
                  <a:lnTo>
                    <a:pt x="104" y="959"/>
                  </a:lnTo>
                  <a:lnTo>
                    <a:pt x="122" y="983"/>
                  </a:lnTo>
                  <a:lnTo>
                    <a:pt x="140" y="1006"/>
                  </a:lnTo>
                  <a:lnTo>
                    <a:pt x="160" y="1029"/>
                  </a:lnTo>
                  <a:lnTo>
                    <a:pt x="179" y="1050"/>
                  </a:lnTo>
                  <a:lnTo>
                    <a:pt x="200" y="1071"/>
                  </a:lnTo>
                  <a:lnTo>
                    <a:pt x="223" y="1091"/>
                  </a:lnTo>
                  <a:lnTo>
                    <a:pt x="246" y="1109"/>
                  </a:lnTo>
                  <a:lnTo>
                    <a:pt x="270" y="1125"/>
                  </a:lnTo>
                  <a:lnTo>
                    <a:pt x="295" y="1141"/>
                  </a:lnTo>
                  <a:lnTo>
                    <a:pt x="321" y="1156"/>
                  </a:lnTo>
                  <a:lnTo>
                    <a:pt x="349" y="1171"/>
                  </a:lnTo>
                  <a:lnTo>
                    <a:pt x="375" y="1182"/>
                  </a:lnTo>
                  <a:lnTo>
                    <a:pt x="403" y="1194"/>
                  </a:lnTo>
                  <a:lnTo>
                    <a:pt x="432" y="1203"/>
                  </a:lnTo>
                  <a:lnTo>
                    <a:pt x="461" y="1211"/>
                  </a:lnTo>
                  <a:lnTo>
                    <a:pt x="491" y="1218"/>
                  </a:lnTo>
                  <a:lnTo>
                    <a:pt x="522" y="1223"/>
                  </a:lnTo>
                  <a:lnTo>
                    <a:pt x="553" y="1228"/>
                  </a:lnTo>
                  <a:lnTo>
                    <a:pt x="584" y="1229"/>
                  </a:lnTo>
                  <a:lnTo>
                    <a:pt x="615" y="1231"/>
                  </a:lnTo>
                  <a:lnTo>
                    <a:pt x="647" y="1229"/>
                  </a:lnTo>
                  <a:lnTo>
                    <a:pt x="678" y="1228"/>
                  </a:lnTo>
                  <a:lnTo>
                    <a:pt x="709" y="1223"/>
                  </a:lnTo>
                  <a:lnTo>
                    <a:pt x="738" y="1218"/>
                  </a:lnTo>
                  <a:lnTo>
                    <a:pt x="769" y="1211"/>
                  </a:lnTo>
                  <a:lnTo>
                    <a:pt x="799" y="1203"/>
                  </a:lnTo>
                  <a:lnTo>
                    <a:pt x="827" y="1194"/>
                  </a:lnTo>
                  <a:lnTo>
                    <a:pt x="854" y="1182"/>
                  </a:lnTo>
                  <a:lnTo>
                    <a:pt x="882" y="1171"/>
                  </a:lnTo>
                  <a:lnTo>
                    <a:pt x="908" y="1156"/>
                  </a:lnTo>
                  <a:lnTo>
                    <a:pt x="934" y="1141"/>
                  </a:lnTo>
                  <a:lnTo>
                    <a:pt x="959" y="1125"/>
                  </a:lnTo>
                  <a:lnTo>
                    <a:pt x="983" y="1109"/>
                  </a:lnTo>
                  <a:lnTo>
                    <a:pt x="1008" y="1091"/>
                  </a:lnTo>
                  <a:lnTo>
                    <a:pt x="1029" y="1071"/>
                  </a:lnTo>
                  <a:lnTo>
                    <a:pt x="1050" y="1050"/>
                  </a:lnTo>
                  <a:lnTo>
                    <a:pt x="1071" y="1029"/>
                  </a:lnTo>
                  <a:lnTo>
                    <a:pt x="1091" y="1006"/>
                  </a:lnTo>
                  <a:lnTo>
                    <a:pt x="1109" y="983"/>
                  </a:lnTo>
                  <a:lnTo>
                    <a:pt x="1127" y="959"/>
                  </a:lnTo>
                  <a:lnTo>
                    <a:pt x="1141" y="934"/>
                  </a:lnTo>
                  <a:lnTo>
                    <a:pt x="1156" y="908"/>
                  </a:lnTo>
                  <a:lnTo>
                    <a:pt x="1171" y="882"/>
                  </a:lnTo>
                  <a:lnTo>
                    <a:pt x="1182" y="854"/>
                  </a:lnTo>
                  <a:lnTo>
                    <a:pt x="1193" y="827"/>
                  </a:lnTo>
                  <a:lnTo>
                    <a:pt x="1203" y="797"/>
                  </a:lnTo>
                  <a:lnTo>
                    <a:pt x="1211" y="769"/>
                  </a:lnTo>
                  <a:lnTo>
                    <a:pt x="1218" y="738"/>
                  </a:lnTo>
                  <a:lnTo>
                    <a:pt x="1224" y="709"/>
                  </a:lnTo>
                  <a:lnTo>
                    <a:pt x="1228" y="678"/>
                  </a:lnTo>
                  <a:lnTo>
                    <a:pt x="1231" y="647"/>
                  </a:lnTo>
                  <a:lnTo>
                    <a:pt x="1231" y="614"/>
                  </a:lnTo>
                  <a:lnTo>
                    <a:pt x="1221" y="614"/>
                  </a:lnTo>
                  <a:lnTo>
                    <a:pt x="1220" y="584"/>
                  </a:lnTo>
                  <a:lnTo>
                    <a:pt x="1218" y="553"/>
                  </a:lnTo>
                  <a:lnTo>
                    <a:pt x="1213" y="523"/>
                  </a:lnTo>
                  <a:lnTo>
                    <a:pt x="1208" y="492"/>
                  </a:lnTo>
                  <a:lnTo>
                    <a:pt x="1202" y="463"/>
                  </a:lnTo>
                  <a:lnTo>
                    <a:pt x="1193" y="435"/>
                  </a:lnTo>
                  <a:lnTo>
                    <a:pt x="1184" y="407"/>
                  </a:lnTo>
                  <a:lnTo>
                    <a:pt x="1174" y="380"/>
                  </a:lnTo>
                  <a:lnTo>
                    <a:pt x="1161" y="352"/>
                  </a:lnTo>
                  <a:lnTo>
                    <a:pt x="1148" y="326"/>
                  </a:lnTo>
                  <a:lnTo>
                    <a:pt x="1133" y="301"/>
                  </a:lnTo>
                  <a:lnTo>
                    <a:pt x="1117" y="277"/>
                  </a:lnTo>
                  <a:lnTo>
                    <a:pt x="1100" y="252"/>
                  </a:lnTo>
                  <a:lnTo>
                    <a:pt x="1083" y="230"/>
                  </a:lnTo>
                  <a:lnTo>
                    <a:pt x="1063" y="208"/>
                  </a:lnTo>
                  <a:lnTo>
                    <a:pt x="1043" y="187"/>
                  </a:lnTo>
                  <a:lnTo>
                    <a:pt x="1022" y="166"/>
                  </a:lnTo>
                  <a:lnTo>
                    <a:pt x="1001" y="148"/>
                  </a:lnTo>
                  <a:lnTo>
                    <a:pt x="978" y="130"/>
                  </a:lnTo>
                  <a:lnTo>
                    <a:pt x="954" y="112"/>
                  </a:lnTo>
                  <a:lnTo>
                    <a:pt x="929" y="97"/>
                  </a:lnTo>
                  <a:lnTo>
                    <a:pt x="903" y="83"/>
                  </a:lnTo>
                  <a:lnTo>
                    <a:pt x="877" y="70"/>
                  </a:lnTo>
                  <a:lnTo>
                    <a:pt x="851" y="57"/>
                  </a:lnTo>
                  <a:lnTo>
                    <a:pt x="823" y="45"/>
                  </a:lnTo>
                  <a:lnTo>
                    <a:pt x="796" y="37"/>
                  </a:lnTo>
                  <a:lnTo>
                    <a:pt x="766" y="29"/>
                  </a:lnTo>
                  <a:lnTo>
                    <a:pt x="737" y="21"/>
                  </a:lnTo>
                  <a:lnTo>
                    <a:pt x="707" y="16"/>
                  </a:lnTo>
                  <a:lnTo>
                    <a:pt x="676" y="13"/>
                  </a:lnTo>
                  <a:lnTo>
                    <a:pt x="645" y="9"/>
                  </a:lnTo>
                  <a:lnTo>
                    <a:pt x="615" y="9"/>
                  </a:lnTo>
                  <a:lnTo>
                    <a:pt x="584" y="9"/>
                  </a:lnTo>
                  <a:lnTo>
                    <a:pt x="553" y="13"/>
                  </a:lnTo>
                  <a:lnTo>
                    <a:pt x="523" y="16"/>
                  </a:lnTo>
                  <a:lnTo>
                    <a:pt x="492" y="21"/>
                  </a:lnTo>
                  <a:lnTo>
                    <a:pt x="463" y="29"/>
                  </a:lnTo>
                  <a:lnTo>
                    <a:pt x="435" y="37"/>
                  </a:lnTo>
                  <a:lnTo>
                    <a:pt x="407" y="45"/>
                  </a:lnTo>
                  <a:lnTo>
                    <a:pt x="380" y="57"/>
                  </a:lnTo>
                  <a:lnTo>
                    <a:pt x="352" y="70"/>
                  </a:lnTo>
                  <a:lnTo>
                    <a:pt x="326" y="83"/>
                  </a:lnTo>
                  <a:lnTo>
                    <a:pt x="301" y="97"/>
                  </a:lnTo>
                  <a:lnTo>
                    <a:pt x="277" y="112"/>
                  </a:lnTo>
                  <a:lnTo>
                    <a:pt x="252" y="130"/>
                  </a:lnTo>
                  <a:lnTo>
                    <a:pt x="230" y="148"/>
                  </a:lnTo>
                  <a:lnTo>
                    <a:pt x="208" y="166"/>
                  </a:lnTo>
                  <a:lnTo>
                    <a:pt x="187" y="187"/>
                  </a:lnTo>
                  <a:lnTo>
                    <a:pt x="166" y="208"/>
                  </a:lnTo>
                  <a:lnTo>
                    <a:pt x="148" y="230"/>
                  </a:lnTo>
                  <a:lnTo>
                    <a:pt x="130" y="252"/>
                  </a:lnTo>
                  <a:lnTo>
                    <a:pt x="112" y="277"/>
                  </a:lnTo>
                  <a:lnTo>
                    <a:pt x="98" y="301"/>
                  </a:lnTo>
                  <a:lnTo>
                    <a:pt x="83" y="326"/>
                  </a:lnTo>
                  <a:lnTo>
                    <a:pt x="68" y="352"/>
                  </a:lnTo>
                  <a:lnTo>
                    <a:pt x="57" y="380"/>
                  </a:lnTo>
                  <a:lnTo>
                    <a:pt x="45" y="407"/>
                  </a:lnTo>
                  <a:lnTo>
                    <a:pt x="37" y="435"/>
                  </a:lnTo>
                  <a:lnTo>
                    <a:pt x="29" y="463"/>
                  </a:lnTo>
                  <a:lnTo>
                    <a:pt x="21" y="492"/>
                  </a:lnTo>
                  <a:lnTo>
                    <a:pt x="16" y="523"/>
                  </a:lnTo>
                  <a:lnTo>
                    <a:pt x="13" y="553"/>
                  </a:lnTo>
                  <a:lnTo>
                    <a:pt x="9" y="584"/>
                  </a:lnTo>
                  <a:lnTo>
                    <a:pt x="9" y="614"/>
                  </a:lnTo>
                  <a:lnTo>
                    <a:pt x="9" y="645"/>
                  </a:lnTo>
                  <a:lnTo>
                    <a:pt x="13" y="676"/>
                  </a:lnTo>
                  <a:lnTo>
                    <a:pt x="16" y="707"/>
                  </a:lnTo>
                  <a:lnTo>
                    <a:pt x="21" y="737"/>
                  </a:lnTo>
                  <a:lnTo>
                    <a:pt x="29" y="766"/>
                  </a:lnTo>
                  <a:lnTo>
                    <a:pt x="37" y="796"/>
                  </a:lnTo>
                  <a:lnTo>
                    <a:pt x="45" y="823"/>
                  </a:lnTo>
                  <a:lnTo>
                    <a:pt x="57" y="851"/>
                  </a:lnTo>
                  <a:lnTo>
                    <a:pt x="68" y="877"/>
                  </a:lnTo>
                  <a:lnTo>
                    <a:pt x="83" y="903"/>
                  </a:lnTo>
                  <a:lnTo>
                    <a:pt x="98" y="929"/>
                  </a:lnTo>
                  <a:lnTo>
                    <a:pt x="112" y="954"/>
                  </a:lnTo>
                  <a:lnTo>
                    <a:pt x="130" y="977"/>
                  </a:lnTo>
                  <a:lnTo>
                    <a:pt x="148" y="999"/>
                  </a:lnTo>
                  <a:lnTo>
                    <a:pt x="166" y="1022"/>
                  </a:lnTo>
                  <a:lnTo>
                    <a:pt x="187" y="1043"/>
                  </a:lnTo>
                  <a:lnTo>
                    <a:pt x="208" y="1063"/>
                  </a:lnTo>
                  <a:lnTo>
                    <a:pt x="230" y="1083"/>
                  </a:lnTo>
                  <a:lnTo>
                    <a:pt x="252" y="1101"/>
                  </a:lnTo>
                  <a:lnTo>
                    <a:pt x="277" y="1117"/>
                  </a:lnTo>
                  <a:lnTo>
                    <a:pt x="301" y="1133"/>
                  </a:lnTo>
                  <a:lnTo>
                    <a:pt x="326" y="1148"/>
                  </a:lnTo>
                  <a:lnTo>
                    <a:pt x="352" y="1161"/>
                  </a:lnTo>
                  <a:lnTo>
                    <a:pt x="380" y="1172"/>
                  </a:lnTo>
                  <a:lnTo>
                    <a:pt x="407" y="1184"/>
                  </a:lnTo>
                  <a:lnTo>
                    <a:pt x="435" y="1194"/>
                  </a:lnTo>
                  <a:lnTo>
                    <a:pt x="463" y="1202"/>
                  </a:lnTo>
                  <a:lnTo>
                    <a:pt x="492" y="1208"/>
                  </a:lnTo>
                  <a:lnTo>
                    <a:pt x="523" y="1213"/>
                  </a:lnTo>
                  <a:lnTo>
                    <a:pt x="553" y="1218"/>
                  </a:lnTo>
                  <a:lnTo>
                    <a:pt x="584" y="1220"/>
                  </a:lnTo>
                  <a:lnTo>
                    <a:pt x="615" y="1220"/>
                  </a:lnTo>
                  <a:lnTo>
                    <a:pt x="645" y="1220"/>
                  </a:lnTo>
                  <a:lnTo>
                    <a:pt x="676" y="1218"/>
                  </a:lnTo>
                  <a:lnTo>
                    <a:pt x="707" y="1213"/>
                  </a:lnTo>
                  <a:lnTo>
                    <a:pt x="737" y="1208"/>
                  </a:lnTo>
                  <a:lnTo>
                    <a:pt x="766" y="1202"/>
                  </a:lnTo>
                  <a:lnTo>
                    <a:pt x="796" y="1194"/>
                  </a:lnTo>
                  <a:lnTo>
                    <a:pt x="823" y="1184"/>
                  </a:lnTo>
                  <a:lnTo>
                    <a:pt x="851" y="1172"/>
                  </a:lnTo>
                  <a:lnTo>
                    <a:pt x="877" y="1161"/>
                  </a:lnTo>
                  <a:lnTo>
                    <a:pt x="903" y="1148"/>
                  </a:lnTo>
                  <a:lnTo>
                    <a:pt x="929" y="1133"/>
                  </a:lnTo>
                  <a:lnTo>
                    <a:pt x="954" y="1117"/>
                  </a:lnTo>
                  <a:lnTo>
                    <a:pt x="978" y="1101"/>
                  </a:lnTo>
                  <a:lnTo>
                    <a:pt x="1001" y="1083"/>
                  </a:lnTo>
                  <a:lnTo>
                    <a:pt x="1022" y="1063"/>
                  </a:lnTo>
                  <a:lnTo>
                    <a:pt x="1043" y="1043"/>
                  </a:lnTo>
                  <a:lnTo>
                    <a:pt x="1063" y="1022"/>
                  </a:lnTo>
                  <a:lnTo>
                    <a:pt x="1083" y="999"/>
                  </a:lnTo>
                  <a:lnTo>
                    <a:pt x="1100" y="977"/>
                  </a:lnTo>
                  <a:lnTo>
                    <a:pt x="1117" y="954"/>
                  </a:lnTo>
                  <a:lnTo>
                    <a:pt x="1133" y="929"/>
                  </a:lnTo>
                  <a:lnTo>
                    <a:pt x="1148" y="903"/>
                  </a:lnTo>
                  <a:lnTo>
                    <a:pt x="1161" y="877"/>
                  </a:lnTo>
                  <a:lnTo>
                    <a:pt x="1174" y="851"/>
                  </a:lnTo>
                  <a:lnTo>
                    <a:pt x="1184" y="823"/>
                  </a:lnTo>
                  <a:lnTo>
                    <a:pt x="1193" y="796"/>
                  </a:lnTo>
                  <a:lnTo>
                    <a:pt x="1202" y="766"/>
                  </a:lnTo>
                  <a:lnTo>
                    <a:pt x="1208" y="737"/>
                  </a:lnTo>
                  <a:lnTo>
                    <a:pt x="1213" y="707"/>
                  </a:lnTo>
                  <a:lnTo>
                    <a:pt x="1218" y="676"/>
                  </a:lnTo>
                  <a:lnTo>
                    <a:pt x="1220" y="645"/>
                  </a:lnTo>
                  <a:lnTo>
                    <a:pt x="1221" y="614"/>
                  </a:lnTo>
                  <a:lnTo>
                    <a:pt x="1231" y="614"/>
                  </a:lnTo>
                  <a:close/>
                </a:path>
              </a:pathLst>
            </a:custGeom>
            <a:solidFill>
              <a:srgbClr val="89CFFF"/>
            </a:solidFill>
            <a:ln w="9525">
              <a:noFill/>
              <a:round/>
              <a:headEnd/>
              <a:tailEnd/>
            </a:ln>
          </p:spPr>
          <p:txBody>
            <a:bodyPr/>
            <a:lstStyle/>
            <a:p>
              <a:endParaRPr lang="en-US"/>
            </a:p>
          </p:txBody>
        </p:sp>
        <p:sp>
          <p:nvSpPr>
            <p:cNvPr id="50271" name="Freeform 95"/>
            <p:cNvSpPr>
              <a:spLocks/>
            </p:cNvSpPr>
            <p:nvPr/>
          </p:nvSpPr>
          <p:spPr bwMode="auto">
            <a:xfrm>
              <a:off x="3000022" y="2279629"/>
              <a:ext cx="1722967" cy="1939925"/>
            </a:xfrm>
            <a:custGeom>
              <a:avLst/>
              <a:gdLst>
                <a:gd name="T0" fmla="*/ 2147483647 w 1221"/>
                <a:gd name="T1" fmla="*/ 2147483647 h 1222"/>
                <a:gd name="T2" fmla="*/ 2147483647 w 1221"/>
                <a:gd name="T3" fmla="*/ 2147483647 h 1222"/>
                <a:gd name="T4" fmla="*/ 2147483647 w 1221"/>
                <a:gd name="T5" fmla="*/ 2147483647 h 1222"/>
                <a:gd name="T6" fmla="*/ 2147483647 w 1221"/>
                <a:gd name="T7" fmla="*/ 2147483647 h 1222"/>
                <a:gd name="T8" fmla="*/ 2147483647 w 1221"/>
                <a:gd name="T9" fmla="*/ 2147483647 h 1222"/>
                <a:gd name="T10" fmla="*/ 2147483647 w 1221"/>
                <a:gd name="T11" fmla="*/ 2147483647 h 1222"/>
                <a:gd name="T12" fmla="*/ 2147483647 w 1221"/>
                <a:gd name="T13" fmla="*/ 2147483647 h 1222"/>
                <a:gd name="T14" fmla="*/ 2147483647 w 1221"/>
                <a:gd name="T15" fmla="*/ 2147483647 h 1222"/>
                <a:gd name="T16" fmla="*/ 2147483647 w 1221"/>
                <a:gd name="T17" fmla="*/ 2147483647 h 1222"/>
                <a:gd name="T18" fmla="*/ 2147483647 w 1221"/>
                <a:gd name="T19" fmla="*/ 2147483647 h 1222"/>
                <a:gd name="T20" fmla="*/ 2147483647 w 1221"/>
                <a:gd name="T21" fmla="*/ 2147483647 h 1222"/>
                <a:gd name="T22" fmla="*/ 2147483647 w 1221"/>
                <a:gd name="T23" fmla="*/ 2147483647 h 1222"/>
                <a:gd name="T24" fmla="*/ 0 w 1221"/>
                <a:gd name="T25" fmla="*/ 2147483647 h 1222"/>
                <a:gd name="T26" fmla="*/ 2147483647 w 1221"/>
                <a:gd name="T27" fmla="*/ 2147483647 h 1222"/>
                <a:gd name="T28" fmla="*/ 2147483647 w 1221"/>
                <a:gd name="T29" fmla="*/ 2147483647 h 1222"/>
                <a:gd name="T30" fmla="*/ 2147483647 w 1221"/>
                <a:gd name="T31" fmla="*/ 2147483647 h 1222"/>
                <a:gd name="T32" fmla="*/ 2147483647 w 1221"/>
                <a:gd name="T33" fmla="*/ 2147483647 h 1222"/>
                <a:gd name="T34" fmla="*/ 2147483647 w 1221"/>
                <a:gd name="T35" fmla="*/ 2147483647 h 1222"/>
                <a:gd name="T36" fmla="*/ 2147483647 w 1221"/>
                <a:gd name="T37" fmla="*/ 2147483647 h 1222"/>
                <a:gd name="T38" fmla="*/ 2147483647 w 1221"/>
                <a:gd name="T39" fmla="*/ 2147483647 h 1222"/>
                <a:gd name="T40" fmla="*/ 2147483647 w 1221"/>
                <a:gd name="T41" fmla="*/ 2147483647 h 1222"/>
                <a:gd name="T42" fmla="*/ 2147483647 w 1221"/>
                <a:gd name="T43" fmla="*/ 2147483647 h 1222"/>
                <a:gd name="T44" fmla="*/ 2147483647 w 1221"/>
                <a:gd name="T45" fmla="*/ 2147483647 h 1222"/>
                <a:gd name="T46" fmla="*/ 2147483647 w 1221"/>
                <a:gd name="T47" fmla="*/ 2147483647 h 1222"/>
                <a:gd name="T48" fmla="*/ 2147483647 w 1221"/>
                <a:gd name="T49" fmla="*/ 2147483647 h 1222"/>
                <a:gd name="T50" fmla="*/ 2147483647 w 1221"/>
                <a:gd name="T51" fmla="*/ 2147483647 h 1222"/>
                <a:gd name="T52" fmla="*/ 2147483647 w 1221"/>
                <a:gd name="T53" fmla="*/ 2147483647 h 1222"/>
                <a:gd name="T54" fmla="*/ 2147483647 w 1221"/>
                <a:gd name="T55" fmla="*/ 2147483647 h 1222"/>
                <a:gd name="T56" fmla="*/ 2147483647 w 1221"/>
                <a:gd name="T57" fmla="*/ 2147483647 h 1222"/>
                <a:gd name="T58" fmla="*/ 2147483647 w 1221"/>
                <a:gd name="T59" fmla="*/ 2147483647 h 1222"/>
                <a:gd name="T60" fmla="*/ 2147483647 w 1221"/>
                <a:gd name="T61" fmla="*/ 2147483647 h 1222"/>
                <a:gd name="T62" fmla="*/ 2147483647 w 1221"/>
                <a:gd name="T63" fmla="*/ 2147483647 h 1222"/>
                <a:gd name="T64" fmla="*/ 2147483647 w 1221"/>
                <a:gd name="T65" fmla="*/ 2147483647 h 1222"/>
                <a:gd name="T66" fmla="*/ 2147483647 w 1221"/>
                <a:gd name="T67" fmla="*/ 2147483647 h 1222"/>
                <a:gd name="T68" fmla="*/ 2147483647 w 1221"/>
                <a:gd name="T69" fmla="*/ 2147483647 h 1222"/>
                <a:gd name="T70" fmla="*/ 2147483647 w 1221"/>
                <a:gd name="T71" fmla="*/ 2147483647 h 1222"/>
                <a:gd name="T72" fmla="*/ 2147483647 w 1221"/>
                <a:gd name="T73" fmla="*/ 2147483647 h 1222"/>
                <a:gd name="T74" fmla="*/ 2147483647 w 1221"/>
                <a:gd name="T75" fmla="*/ 2147483647 h 1222"/>
                <a:gd name="T76" fmla="*/ 2147483647 w 1221"/>
                <a:gd name="T77" fmla="*/ 2147483647 h 1222"/>
                <a:gd name="T78" fmla="*/ 2147483647 w 1221"/>
                <a:gd name="T79" fmla="*/ 2147483647 h 1222"/>
                <a:gd name="T80" fmla="*/ 2147483647 w 1221"/>
                <a:gd name="T81" fmla="*/ 2147483647 h 1222"/>
                <a:gd name="T82" fmla="*/ 2147483647 w 1221"/>
                <a:gd name="T83" fmla="*/ 2147483647 h 1222"/>
                <a:gd name="T84" fmla="*/ 2147483647 w 1221"/>
                <a:gd name="T85" fmla="*/ 2147483647 h 1222"/>
                <a:gd name="T86" fmla="*/ 2147483647 w 1221"/>
                <a:gd name="T87" fmla="*/ 2147483647 h 1222"/>
                <a:gd name="T88" fmla="*/ 2147483647 w 1221"/>
                <a:gd name="T89" fmla="*/ 2147483647 h 1222"/>
                <a:gd name="T90" fmla="*/ 2147483647 w 1221"/>
                <a:gd name="T91" fmla="*/ 2147483647 h 1222"/>
                <a:gd name="T92" fmla="*/ 2147483647 w 1221"/>
                <a:gd name="T93" fmla="*/ 2147483647 h 1222"/>
                <a:gd name="T94" fmla="*/ 2147483647 w 1221"/>
                <a:gd name="T95" fmla="*/ 2147483647 h 1222"/>
                <a:gd name="T96" fmla="*/ 2147483647 w 1221"/>
                <a:gd name="T97" fmla="*/ 2147483647 h 1222"/>
                <a:gd name="T98" fmla="*/ 2147483647 w 1221"/>
                <a:gd name="T99" fmla="*/ 2147483647 h 1222"/>
                <a:gd name="T100" fmla="*/ 2147483647 w 1221"/>
                <a:gd name="T101" fmla="*/ 2147483647 h 122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21"/>
                <a:gd name="T154" fmla="*/ 0 h 1222"/>
                <a:gd name="T155" fmla="*/ 1221 w 1221"/>
                <a:gd name="T156" fmla="*/ 1222 h 122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21" h="1222">
                  <a:moveTo>
                    <a:pt x="1221" y="610"/>
                  </a:moveTo>
                  <a:lnTo>
                    <a:pt x="1219" y="580"/>
                  </a:lnTo>
                  <a:lnTo>
                    <a:pt x="1218" y="549"/>
                  </a:lnTo>
                  <a:lnTo>
                    <a:pt x="1215" y="518"/>
                  </a:lnTo>
                  <a:lnTo>
                    <a:pt x="1208" y="488"/>
                  </a:lnTo>
                  <a:lnTo>
                    <a:pt x="1201" y="459"/>
                  </a:lnTo>
                  <a:lnTo>
                    <a:pt x="1193" y="429"/>
                  </a:lnTo>
                  <a:lnTo>
                    <a:pt x="1184" y="400"/>
                  </a:lnTo>
                  <a:lnTo>
                    <a:pt x="1172" y="372"/>
                  </a:lnTo>
                  <a:lnTo>
                    <a:pt x="1161" y="346"/>
                  </a:lnTo>
                  <a:lnTo>
                    <a:pt x="1148" y="320"/>
                  </a:lnTo>
                  <a:lnTo>
                    <a:pt x="1133" y="294"/>
                  </a:lnTo>
                  <a:lnTo>
                    <a:pt x="1117" y="270"/>
                  </a:lnTo>
                  <a:lnTo>
                    <a:pt x="1099" y="245"/>
                  </a:lnTo>
                  <a:lnTo>
                    <a:pt x="1081" y="222"/>
                  </a:lnTo>
                  <a:lnTo>
                    <a:pt x="1063" y="199"/>
                  </a:lnTo>
                  <a:lnTo>
                    <a:pt x="1042" y="178"/>
                  </a:lnTo>
                  <a:lnTo>
                    <a:pt x="1020" y="159"/>
                  </a:lnTo>
                  <a:lnTo>
                    <a:pt x="999" y="139"/>
                  </a:lnTo>
                  <a:lnTo>
                    <a:pt x="975" y="121"/>
                  </a:lnTo>
                  <a:lnTo>
                    <a:pt x="952" y="105"/>
                  </a:lnTo>
                  <a:lnTo>
                    <a:pt x="928" y="89"/>
                  </a:lnTo>
                  <a:lnTo>
                    <a:pt x="901" y="74"/>
                  </a:lnTo>
                  <a:lnTo>
                    <a:pt x="875" y="61"/>
                  </a:lnTo>
                  <a:lnTo>
                    <a:pt x="848" y="48"/>
                  </a:lnTo>
                  <a:lnTo>
                    <a:pt x="820" y="36"/>
                  </a:lnTo>
                  <a:lnTo>
                    <a:pt x="792" y="28"/>
                  </a:lnTo>
                  <a:lnTo>
                    <a:pt x="763" y="20"/>
                  </a:lnTo>
                  <a:lnTo>
                    <a:pt x="733" y="12"/>
                  </a:lnTo>
                  <a:lnTo>
                    <a:pt x="702" y="7"/>
                  </a:lnTo>
                  <a:lnTo>
                    <a:pt x="673" y="4"/>
                  </a:lnTo>
                  <a:lnTo>
                    <a:pt x="642" y="0"/>
                  </a:lnTo>
                  <a:lnTo>
                    <a:pt x="610" y="0"/>
                  </a:lnTo>
                  <a:lnTo>
                    <a:pt x="579" y="0"/>
                  </a:lnTo>
                  <a:lnTo>
                    <a:pt x="548" y="4"/>
                  </a:lnTo>
                  <a:lnTo>
                    <a:pt x="517" y="7"/>
                  </a:lnTo>
                  <a:lnTo>
                    <a:pt x="487" y="12"/>
                  </a:lnTo>
                  <a:lnTo>
                    <a:pt x="458" y="20"/>
                  </a:lnTo>
                  <a:lnTo>
                    <a:pt x="428" y="28"/>
                  </a:lnTo>
                  <a:lnTo>
                    <a:pt x="399" y="36"/>
                  </a:lnTo>
                  <a:lnTo>
                    <a:pt x="371" y="48"/>
                  </a:lnTo>
                  <a:lnTo>
                    <a:pt x="345" y="61"/>
                  </a:lnTo>
                  <a:lnTo>
                    <a:pt x="319" y="74"/>
                  </a:lnTo>
                  <a:lnTo>
                    <a:pt x="293" y="89"/>
                  </a:lnTo>
                  <a:lnTo>
                    <a:pt x="269" y="105"/>
                  </a:lnTo>
                  <a:lnTo>
                    <a:pt x="244" y="121"/>
                  </a:lnTo>
                  <a:lnTo>
                    <a:pt x="221" y="139"/>
                  </a:lnTo>
                  <a:lnTo>
                    <a:pt x="199" y="159"/>
                  </a:lnTo>
                  <a:lnTo>
                    <a:pt x="177" y="178"/>
                  </a:lnTo>
                  <a:lnTo>
                    <a:pt x="158" y="199"/>
                  </a:lnTo>
                  <a:lnTo>
                    <a:pt x="138" y="222"/>
                  </a:lnTo>
                  <a:lnTo>
                    <a:pt x="120" y="245"/>
                  </a:lnTo>
                  <a:lnTo>
                    <a:pt x="104" y="270"/>
                  </a:lnTo>
                  <a:lnTo>
                    <a:pt x="88" y="294"/>
                  </a:lnTo>
                  <a:lnTo>
                    <a:pt x="73" y="320"/>
                  </a:lnTo>
                  <a:lnTo>
                    <a:pt x="60" y="346"/>
                  </a:lnTo>
                  <a:lnTo>
                    <a:pt x="47" y="372"/>
                  </a:lnTo>
                  <a:lnTo>
                    <a:pt x="35" y="400"/>
                  </a:lnTo>
                  <a:lnTo>
                    <a:pt x="27" y="429"/>
                  </a:lnTo>
                  <a:lnTo>
                    <a:pt x="18" y="459"/>
                  </a:lnTo>
                  <a:lnTo>
                    <a:pt x="11" y="488"/>
                  </a:lnTo>
                  <a:lnTo>
                    <a:pt x="6" y="518"/>
                  </a:lnTo>
                  <a:lnTo>
                    <a:pt x="3" y="549"/>
                  </a:lnTo>
                  <a:lnTo>
                    <a:pt x="0" y="580"/>
                  </a:lnTo>
                  <a:lnTo>
                    <a:pt x="0" y="610"/>
                  </a:lnTo>
                  <a:lnTo>
                    <a:pt x="0" y="641"/>
                  </a:lnTo>
                  <a:lnTo>
                    <a:pt x="3" y="672"/>
                  </a:lnTo>
                  <a:lnTo>
                    <a:pt x="6" y="703"/>
                  </a:lnTo>
                  <a:lnTo>
                    <a:pt x="11" y="734"/>
                  </a:lnTo>
                  <a:lnTo>
                    <a:pt x="18" y="764"/>
                  </a:lnTo>
                  <a:lnTo>
                    <a:pt x="27" y="793"/>
                  </a:lnTo>
                  <a:lnTo>
                    <a:pt x="35" y="821"/>
                  </a:lnTo>
                  <a:lnTo>
                    <a:pt x="47" y="849"/>
                  </a:lnTo>
                  <a:lnTo>
                    <a:pt x="60" y="876"/>
                  </a:lnTo>
                  <a:lnTo>
                    <a:pt x="73" y="902"/>
                  </a:lnTo>
                  <a:lnTo>
                    <a:pt x="88" y="927"/>
                  </a:lnTo>
                  <a:lnTo>
                    <a:pt x="104" y="953"/>
                  </a:lnTo>
                  <a:lnTo>
                    <a:pt x="120" y="976"/>
                  </a:lnTo>
                  <a:lnTo>
                    <a:pt x="138" y="999"/>
                  </a:lnTo>
                  <a:lnTo>
                    <a:pt x="158" y="1022"/>
                  </a:lnTo>
                  <a:lnTo>
                    <a:pt x="177" y="1043"/>
                  </a:lnTo>
                  <a:lnTo>
                    <a:pt x="199" y="1062"/>
                  </a:lnTo>
                  <a:lnTo>
                    <a:pt x="221" y="1082"/>
                  </a:lnTo>
                  <a:lnTo>
                    <a:pt x="244" y="1100"/>
                  </a:lnTo>
                  <a:lnTo>
                    <a:pt x="269" y="1118"/>
                  </a:lnTo>
                  <a:lnTo>
                    <a:pt x="293" y="1132"/>
                  </a:lnTo>
                  <a:lnTo>
                    <a:pt x="319" y="1147"/>
                  </a:lnTo>
                  <a:lnTo>
                    <a:pt x="345" y="1162"/>
                  </a:lnTo>
                  <a:lnTo>
                    <a:pt x="371" y="1173"/>
                  </a:lnTo>
                  <a:lnTo>
                    <a:pt x="399" y="1185"/>
                  </a:lnTo>
                  <a:lnTo>
                    <a:pt x="428" y="1194"/>
                  </a:lnTo>
                  <a:lnTo>
                    <a:pt x="458" y="1203"/>
                  </a:lnTo>
                  <a:lnTo>
                    <a:pt x="487" y="1209"/>
                  </a:lnTo>
                  <a:lnTo>
                    <a:pt x="517" y="1214"/>
                  </a:lnTo>
                  <a:lnTo>
                    <a:pt x="548" y="1219"/>
                  </a:lnTo>
                  <a:lnTo>
                    <a:pt x="579" y="1221"/>
                  </a:lnTo>
                  <a:lnTo>
                    <a:pt x="610" y="1222"/>
                  </a:lnTo>
                  <a:lnTo>
                    <a:pt x="642" y="1221"/>
                  </a:lnTo>
                  <a:lnTo>
                    <a:pt x="673" y="1219"/>
                  </a:lnTo>
                  <a:lnTo>
                    <a:pt x="702" y="1214"/>
                  </a:lnTo>
                  <a:lnTo>
                    <a:pt x="733" y="1209"/>
                  </a:lnTo>
                  <a:lnTo>
                    <a:pt x="763" y="1203"/>
                  </a:lnTo>
                  <a:lnTo>
                    <a:pt x="792" y="1194"/>
                  </a:lnTo>
                  <a:lnTo>
                    <a:pt x="820" y="1185"/>
                  </a:lnTo>
                  <a:lnTo>
                    <a:pt x="848" y="1173"/>
                  </a:lnTo>
                  <a:lnTo>
                    <a:pt x="875" y="1162"/>
                  </a:lnTo>
                  <a:lnTo>
                    <a:pt x="901" y="1147"/>
                  </a:lnTo>
                  <a:lnTo>
                    <a:pt x="928" y="1132"/>
                  </a:lnTo>
                  <a:lnTo>
                    <a:pt x="952" y="1118"/>
                  </a:lnTo>
                  <a:lnTo>
                    <a:pt x="975" y="1100"/>
                  </a:lnTo>
                  <a:lnTo>
                    <a:pt x="999" y="1082"/>
                  </a:lnTo>
                  <a:lnTo>
                    <a:pt x="1020" y="1062"/>
                  </a:lnTo>
                  <a:lnTo>
                    <a:pt x="1042" y="1043"/>
                  </a:lnTo>
                  <a:lnTo>
                    <a:pt x="1063" y="1022"/>
                  </a:lnTo>
                  <a:lnTo>
                    <a:pt x="1081" y="999"/>
                  </a:lnTo>
                  <a:lnTo>
                    <a:pt x="1099" y="976"/>
                  </a:lnTo>
                  <a:lnTo>
                    <a:pt x="1117" y="953"/>
                  </a:lnTo>
                  <a:lnTo>
                    <a:pt x="1133" y="927"/>
                  </a:lnTo>
                  <a:lnTo>
                    <a:pt x="1148" y="902"/>
                  </a:lnTo>
                  <a:lnTo>
                    <a:pt x="1161" y="876"/>
                  </a:lnTo>
                  <a:lnTo>
                    <a:pt x="1172" y="849"/>
                  </a:lnTo>
                  <a:lnTo>
                    <a:pt x="1184" y="821"/>
                  </a:lnTo>
                  <a:lnTo>
                    <a:pt x="1193" y="793"/>
                  </a:lnTo>
                  <a:lnTo>
                    <a:pt x="1201" y="764"/>
                  </a:lnTo>
                  <a:lnTo>
                    <a:pt x="1208" y="734"/>
                  </a:lnTo>
                  <a:lnTo>
                    <a:pt x="1215" y="703"/>
                  </a:lnTo>
                  <a:lnTo>
                    <a:pt x="1218" y="672"/>
                  </a:lnTo>
                  <a:lnTo>
                    <a:pt x="1219" y="641"/>
                  </a:lnTo>
                  <a:lnTo>
                    <a:pt x="1221" y="610"/>
                  </a:lnTo>
                  <a:lnTo>
                    <a:pt x="1211" y="610"/>
                  </a:lnTo>
                  <a:lnTo>
                    <a:pt x="1210" y="580"/>
                  </a:lnTo>
                  <a:lnTo>
                    <a:pt x="1208" y="550"/>
                  </a:lnTo>
                  <a:lnTo>
                    <a:pt x="1203" y="519"/>
                  </a:lnTo>
                  <a:lnTo>
                    <a:pt x="1198" y="490"/>
                  </a:lnTo>
                  <a:lnTo>
                    <a:pt x="1192" y="460"/>
                  </a:lnTo>
                  <a:lnTo>
                    <a:pt x="1184" y="433"/>
                  </a:lnTo>
                  <a:lnTo>
                    <a:pt x="1174" y="405"/>
                  </a:lnTo>
                  <a:lnTo>
                    <a:pt x="1164" y="377"/>
                  </a:lnTo>
                  <a:lnTo>
                    <a:pt x="1151" y="351"/>
                  </a:lnTo>
                  <a:lnTo>
                    <a:pt x="1138" y="325"/>
                  </a:lnTo>
                  <a:lnTo>
                    <a:pt x="1123" y="299"/>
                  </a:lnTo>
                  <a:lnTo>
                    <a:pt x="1109" y="274"/>
                  </a:lnTo>
                  <a:lnTo>
                    <a:pt x="1091" y="252"/>
                  </a:lnTo>
                  <a:lnTo>
                    <a:pt x="1073" y="229"/>
                  </a:lnTo>
                  <a:lnTo>
                    <a:pt x="1055" y="208"/>
                  </a:lnTo>
                  <a:lnTo>
                    <a:pt x="1035" y="186"/>
                  </a:lnTo>
                  <a:lnTo>
                    <a:pt x="1014" y="167"/>
                  </a:lnTo>
                  <a:lnTo>
                    <a:pt x="993" y="147"/>
                  </a:lnTo>
                  <a:lnTo>
                    <a:pt x="970" y="129"/>
                  </a:lnTo>
                  <a:lnTo>
                    <a:pt x="945" y="113"/>
                  </a:lnTo>
                  <a:lnTo>
                    <a:pt x="921" y="97"/>
                  </a:lnTo>
                  <a:lnTo>
                    <a:pt x="897" y="84"/>
                  </a:lnTo>
                  <a:lnTo>
                    <a:pt x="870" y="69"/>
                  </a:lnTo>
                  <a:lnTo>
                    <a:pt x="844" y="58"/>
                  </a:lnTo>
                  <a:lnTo>
                    <a:pt x="817" y="46"/>
                  </a:lnTo>
                  <a:lnTo>
                    <a:pt x="789" y="38"/>
                  </a:lnTo>
                  <a:lnTo>
                    <a:pt x="760" y="30"/>
                  </a:lnTo>
                  <a:lnTo>
                    <a:pt x="730" y="23"/>
                  </a:lnTo>
                  <a:lnTo>
                    <a:pt x="701" y="17"/>
                  </a:lnTo>
                  <a:lnTo>
                    <a:pt x="671" y="14"/>
                  </a:lnTo>
                  <a:lnTo>
                    <a:pt x="640" y="12"/>
                  </a:lnTo>
                  <a:lnTo>
                    <a:pt x="610" y="10"/>
                  </a:lnTo>
                  <a:lnTo>
                    <a:pt x="579" y="12"/>
                  </a:lnTo>
                  <a:lnTo>
                    <a:pt x="549" y="14"/>
                  </a:lnTo>
                  <a:lnTo>
                    <a:pt x="518" y="17"/>
                  </a:lnTo>
                  <a:lnTo>
                    <a:pt x="489" y="23"/>
                  </a:lnTo>
                  <a:lnTo>
                    <a:pt x="459" y="30"/>
                  </a:lnTo>
                  <a:lnTo>
                    <a:pt x="432" y="38"/>
                  </a:lnTo>
                  <a:lnTo>
                    <a:pt x="404" y="46"/>
                  </a:lnTo>
                  <a:lnTo>
                    <a:pt x="376" y="58"/>
                  </a:lnTo>
                  <a:lnTo>
                    <a:pt x="350" y="69"/>
                  </a:lnTo>
                  <a:lnTo>
                    <a:pt x="324" y="84"/>
                  </a:lnTo>
                  <a:lnTo>
                    <a:pt x="298" y="97"/>
                  </a:lnTo>
                  <a:lnTo>
                    <a:pt x="274" y="113"/>
                  </a:lnTo>
                  <a:lnTo>
                    <a:pt x="251" y="129"/>
                  </a:lnTo>
                  <a:lnTo>
                    <a:pt x="228" y="147"/>
                  </a:lnTo>
                  <a:lnTo>
                    <a:pt x="207" y="167"/>
                  </a:lnTo>
                  <a:lnTo>
                    <a:pt x="185" y="186"/>
                  </a:lnTo>
                  <a:lnTo>
                    <a:pt x="166" y="208"/>
                  </a:lnTo>
                  <a:lnTo>
                    <a:pt x="146" y="229"/>
                  </a:lnTo>
                  <a:lnTo>
                    <a:pt x="128" y="252"/>
                  </a:lnTo>
                  <a:lnTo>
                    <a:pt x="112" y="274"/>
                  </a:lnTo>
                  <a:lnTo>
                    <a:pt x="96" y="299"/>
                  </a:lnTo>
                  <a:lnTo>
                    <a:pt x="81" y="325"/>
                  </a:lnTo>
                  <a:lnTo>
                    <a:pt x="68" y="351"/>
                  </a:lnTo>
                  <a:lnTo>
                    <a:pt x="57" y="377"/>
                  </a:lnTo>
                  <a:lnTo>
                    <a:pt x="45" y="405"/>
                  </a:lnTo>
                  <a:lnTo>
                    <a:pt x="37" y="433"/>
                  </a:lnTo>
                  <a:lnTo>
                    <a:pt x="29" y="460"/>
                  </a:lnTo>
                  <a:lnTo>
                    <a:pt x="22" y="490"/>
                  </a:lnTo>
                  <a:lnTo>
                    <a:pt x="16" y="519"/>
                  </a:lnTo>
                  <a:lnTo>
                    <a:pt x="13" y="550"/>
                  </a:lnTo>
                  <a:lnTo>
                    <a:pt x="11" y="580"/>
                  </a:lnTo>
                  <a:lnTo>
                    <a:pt x="9" y="610"/>
                  </a:lnTo>
                  <a:lnTo>
                    <a:pt x="11" y="641"/>
                  </a:lnTo>
                  <a:lnTo>
                    <a:pt x="13" y="672"/>
                  </a:lnTo>
                  <a:lnTo>
                    <a:pt x="16" y="702"/>
                  </a:lnTo>
                  <a:lnTo>
                    <a:pt x="22" y="731"/>
                  </a:lnTo>
                  <a:lnTo>
                    <a:pt x="29" y="761"/>
                  </a:lnTo>
                  <a:lnTo>
                    <a:pt x="37" y="790"/>
                  </a:lnTo>
                  <a:lnTo>
                    <a:pt x="45" y="818"/>
                  </a:lnTo>
                  <a:lnTo>
                    <a:pt x="57" y="844"/>
                  </a:lnTo>
                  <a:lnTo>
                    <a:pt x="68" y="871"/>
                  </a:lnTo>
                  <a:lnTo>
                    <a:pt x="81" y="898"/>
                  </a:lnTo>
                  <a:lnTo>
                    <a:pt x="96" y="922"/>
                  </a:lnTo>
                  <a:lnTo>
                    <a:pt x="112" y="947"/>
                  </a:lnTo>
                  <a:lnTo>
                    <a:pt x="128" y="969"/>
                  </a:lnTo>
                  <a:lnTo>
                    <a:pt x="146" y="992"/>
                  </a:lnTo>
                  <a:lnTo>
                    <a:pt x="166" y="1015"/>
                  </a:lnTo>
                  <a:lnTo>
                    <a:pt x="185" y="1035"/>
                  </a:lnTo>
                  <a:lnTo>
                    <a:pt x="207" y="1056"/>
                  </a:lnTo>
                  <a:lnTo>
                    <a:pt x="228" y="1074"/>
                  </a:lnTo>
                  <a:lnTo>
                    <a:pt x="251" y="1092"/>
                  </a:lnTo>
                  <a:lnTo>
                    <a:pt x="274" y="1108"/>
                  </a:lnTo>
                  <a:lnTo>
                    <a:pt x="298" y="1124"/>
                  </a:lnTo>
                  <a:lnTo>
                    <a:pt x="324" y="1139"/>
                  </a:lnTo>
                  <a:lnTo>
                    <a:pt x="350" y="1152"/>
                  </a:lnTo>
                  <a:lnTo>
                    <a:pt x="376" y="1163"/>
                  </a:lnTo>
                  <a:lnTo>
                    <a:pt x="404" y="1175"/>
                  </a:lnTo>
                  <a:lnTo>
                    <a:pt x="432" y="1185"/>
                  </a:lnTo>
                  <a:lnTo>
                    <a:pt x="459" y="1193"/>
                  </a:lnTo>
                  <a:lnTo>
                    <a:pt x="489" y="1199"/>
                  </a:lnTo>
                  <a:lnTo>
                    <a:pt x="518" y="1204"/>
                  </a:lnTo>
                  <a:lnTo>
                    <a:pt x="549" y="1207"/>
                  </a:lnTo>
                  <a:lnTo>
                    <a:pt x="579" y="1211"/>
                  </a:lnTo>
                  <a:lnTo>
                    <a:pt x="610" y="1211"/>
                  </a:lnTo>
                  <a:lnTo>
                    <a:pt x="640" y="1211"/>
                  </a:lnTo>
                  <a:lnTo>
                    <a:pt x="671" y="1207"/>
                  </a:lnTo>
                  <a:lnTo>
                    <a:pt x="701" y="1204"/>
                  </a:lnTo>
                  <a:lnTo>
                    <a:pt x="730" y="1199"/>
                  </a:lnTo>
                  <a:lnTo>
                    <a:pt x="760" y="1193"/>
                  </a:lnTo>
                  <a:lnTo>
                    <a:pt x="789" y="1185"/>
                  </a:lnTo>
                  <a:lnTo>
                    <a:pt x="817" y="1175"/>
                  </a:lnTo>
                  <a:lnTo>
                    <a:pt x="844" y="1163"/>
                  </a:lnTo>
                  <a:lnTo>
                    <a:pt x="870" y="1152"/>
                  </a:lnTo>
                  <a:lnTo>
                    <a:pt x="897" y="1139"/>
                  </a:lnTo>
                  <a:lnTo>
                    <a:pt x="921" y="1124"/>
                  </a:lnTo>
                  <a:lnTo>
                    <a:pt x="945" y="1108"/>
                  </a:lnTo>
                  <a:lnTo>
                    <a:pt x="970" y="1092"/>
                  </a:lnTo>
                  <a:lnTo>
                    <a:pt x="993" y="1074"/>
                  </a:lnTo>
                  <a:lnTo>
                    <a:pt x="1014" y="1056"/>
                  </a:lnTo>
                  <a:lnTo>
                    <a:pt x="1035" y="1035"/>
                  </a:lnTo>
                  <a:lnTo>
                    <a:pt x="1055" y="1015"/>
                  </a:lnTo>
                  <a:lnTo>
                    <a:pt x="1073" y="992"/>
                  </a:lnTo>
                  <a:lnTo>
                    <a:pt x="1091" y="969"/>
                  </a:lnTo>
                  <a:lnTo>
                    <a:pt x="1109" y="947"/>
                  </a:lnTo>
                  <a:lnTo>
                    <a:pt x="1123" y="922"/>
                  </a:lnTo>
                  <a:lnTo>
                    <a:pt x="1138" y="898"/>
                  </a:lnTo>
                  <a:lnTo>
                    <a:pt x="1151" y="871"/>
                  </a:lnTo>
                  <a:lnTo>
                    <a:pt x="1164" y="844"/>
                  </a:lnTo>
                  <a:lnTo>
                    <a:pt x="1174" y="818"/>
                  </a:lnTo>
                  <a:lnTo>
                    <a:pt x="1184" y="790"/>
                  </a:lnTo>
                  <a:lnTo>
                    <a:pt x="1192" y="761"/>
                  </a:lnTo>
                  <a:lnTo>
                    <a:pt x="1198" y="731"/>
                  </a:lnTo>
                  <a:lnTo>
                    <a:pt x="1203" y="702"/>
                  </a:lnTo>
                  <a:lnTo>
                    <a:pt x="1208" y="672"/>
                  </a:lnTo>
                  <a:lnTo>
                    <a:pt x="1210" y="641"/>
                  </a:lnTo>
                  <a:lnTo>
                    <a:pt x="1211" y="610"/>
                  </a:lnTo>
                  <a:lnTo>
                    <a:pt x="1221" y="610"/>
                  </a:lnTo>
                  <a:close/>
                </a:path>
              </a:pathLst>
            </a:custGeom>
            <a:solidFill>
              <a:srgbClr val="8AD0FF"/>
            </a:solidFill>
            <a:ln w="9525">
              <a:noFill/>
              <a:round/>
              <a:headEnd/>
              <a:tailEnd/>
            </a:ln>
          </p:spPr>
          <p:txBody>
            <a:bodyPr/>
            <a:lstStyle/>
            <a:p>
              <a:endParaRPr lang="en-US"/>
            </a:p>
          </p:txBody>
        </p:sp>
        <p:sp>
          <p:nvSpPr>
            <p:cNvPr id="50272" name="Freeform 96"/>
            <p:cNvSpPr>
              <a:spLocks/>
            </p:cNvSpPr>
            <p:nvPr/>
          </p:nvSpPr>
          <p:spPr bwMode="auto">
            <a:xfrm>
              <a:off x="3005667" y="2287566"/>
              <a:ext cx="1710267" cy="1922462"/>
            </a:xfrm>
            <a:custGeom>
              <a:avLst/>
              <a:gdLst>
                <a:gd name="T0" fmla="*/ 2147483647 w 1212"/>
                <a:gd name="T1" fmla="*/ 2147483647 h 1211"/>
                <a:gd name="T2" fmla="*/ 2147483647 w 1212"/>
                <a:gd name="T3" fmla="*/ 2147483647 h 1211"/>
                <a:gd name="T4" fmla="*/ 2147483647 w 1212"/>
                <a:gd name="T5" fmla="*/ 2147483647 h 1211"/>
                <a:gd name="T6" fmla="*/ 2147483647 w 1212"/>
                <a:gd name="T7" fmla="*/ 2147483647 h 1211"/>
                <a:gd name="T8" fmla="*/ 2147483647 w 1212"/>
                <a:gd name="T9" fmla="*/ 2147483647 h 1211"/>
                <a:gd name="T10" fmla="*/ 2147483647 w 1212"/>
                <a:gd name="T11" fmla="*/ 2147483647 h 1211"/>
                <a:gd name="T12" fmla="*/ 2147483647 w 1212"/>
                <a:gd name="T13" fmla="*/ 2147483647 h 1211"/>
                <a:gd name="T14" fmla="*/ 2147483647 w 1212"/>
                <a:gd name="T15" fmla="*/ 2147483647 h 1211"/>
                <a:gd name="T16" fmla="*/ 2147483647 w 1212"/>
                <a:gd name="T17" fmla="*/ 2147483647 h 1211"/>
                <a:gd name="T18" fmla="*/ 2147483647 w 1212"/>
                <a:gd name="T19" fmla="*/ 2147483647 h 1211"/>
                <a:gd name="T20" fmla="*/ 2147483647 w 1212"/>
                <a:gd name="T21" fmla="*/ 2147483647 h 1211"/>
                <a:gd name="T22" fmla="*/ 2147483647 w 1212"/>
                <a:gd name="T23" fmla="*/ 2147483647 h 1211"/>
                <a:gd name="T24" fmla="*/ 0 w 1212"/>
                <a:gd name="T25" fmla="*/ 2147483647 h 1211"/>
                <a:gd name="T26" fmla="*/ 2147483647 w 1212"/>
                <a:gd name="T27" fmla="*/ 2147483647 h 1211"/>
                <a:gd name="T28" fmla="*/ 2147483647 w 1212"/>
                <a:gd name="T29" fmla="*/ 2147483647 h 1211"/>
                <a:gd name="T30" fmla="*/ 2147483647 w 1212"/>
                <a:gd name="T31" fmla="*/ 2147483647 h 1211"/>
                <a:gd name="T32" fmla="*/ 2147483647 w 1212"/>
                <a:gd name="T33" fmla="*/ 2147483647 h 1211"/>
                <a:gd name="T34" fmla="*/ 2147483647 w 1212"/>
                <a:gd name="T35" fmla="*/ 2147483647 h 1211"/>
                <a:gd name="T36" fmla="*/ 2147483647 w 1212"/>
                <a:gd name="T37" fmla="*/ 2147483647 h 1211"/>
                <a:gd name="T38" fmla="*/ 2147483647 w 1212"/>
                <a:gd name="T39" fmla="*/ 2147483647 h 1211"/>
                <a:gd name="T40" fmla="*/ 2147483647 w 1212"/>
                <a:gd name="T41" fmla="*/ 2147483647 h 1211"/>
                <a:gd name="T42" fmla="*/ 2147483647 w 1212"/>
                <a:gd name="T43" fmla="*/ 2147483647 h 1211"/>
                <a:gd name="T44" fmla="*/ 2147483647 w 1212"/>
                <a:gd name="T45" fmla="*/ 2147483647 h 1211"/>
                <a:gd name="T46" fmla="*/ 2147483647 w 1212"/>
                <a:gd name="T47" fmla="*/ 2147483647 h 1211"/>
                <a:gd name="T48" fmla="*/ 2147483647 w 1212"/>
                <a:gd name="T49" fmla="*/ 2147483647 h 1211"/>
                <a:gd name="T50" fmla="*/ 2147483647 w 1212"/>
                <a:gd name="T51" fmla="*/ 2147483647 h 1211"/>
                <a:gd name="T52" fmla="*/ 2147483647 w 1212"/>
                <a:gd name="T53" fmla="*/ 2147483647 h 1211"/>
                <a:gd name="T54" fmla="*/ 2147483647 w 1212"/>
                <a:gd name="T55" fmla="*/ 2147483647 h 1211"/>
                <a:gd name="T56" fmla="*/ 2147483647 w 1212"/>
                <a:gd name="T57" fmla="*/ 2147483647 h 1211"/>
                <a:gd name="T58" fmla="*/ 2147483647 w 1212"/>
                <a:gd name="T59" fmla="*/ 2147483647 h 1211"/>
                <a:gd name="T60" fmla="*/ 2147483647 w 1212"/>
                <a:gd name="T61" fmla="*/ 2147483647 h 1211"/>
                <a:gd name="T62" fmla="*/ 2147483647 w 1212"/>
                <a:gd name="T63" fmla="*/ 2147483647 h 1211"/>
                <a:gd name="T64" fmla="*/ 2147483647 w 1212"/>
                <a:gd name="T65" fmla="*/ 2147483647 h 1211"/>
                <a:gd name="T66" fmla="*/ 2147483647 w 1212"/>
                <a:gd name="T67" fmla="*/ 2147483647 h 1211"/>
                <a:gd name="T68" fmla="*/ 2147483647 w 1212"/>
                <a:gd name="T69" fmla="*/ 2147483647 h 1211"/>
                <a:gd name="T70" fmla="*/ 2147483647 w 1212"/>
                <a:gd name="T71" fmla="*/ 2147483647 h 1211"/>
                <a:gd name="T72" fmla="*/ 2147483647 w 1212"/>
                <a:gd name="T73" fmla="*/ 2147483647 h 1211"/>
                <a:gd name="T74" fmla="*/ 2147483647 w 1212"/>
                <a:gd name="T75" fmla="*/ 2147483647 h 1211"/>
                <a:gd name="T76" fmla="*/ 2147483647 w 1212"/>
                <a:gd name="T77" fmla="*/ 2147483647 h 1211"/>
                <a:gd name="T78" fmla="*/ 2147483647 w 1212"/>
                <a:gd name="T79" fmla="*/ 2147483647 h 1211"/>
                <a:gd name="T80" fmla="*/ 2147483647 w 1212"/>
                <a:gd name="T81" fmla="*/ 2147483647 h 1211"/>
                <a:gd name="T82" fmla="*/ 2147483647 w 1212"/>
                <a:gd name="T83" fmla="*/ 2147483647 h 1211"/>
                <a:gd name="T84" fmla="*/ 2147483647 w 1212"/>
                <a:gd name="T85" fmla="*/ 2147483647 h 1211"/>
                <a:gd name="T86" fmla="*/ 2147483647 w 1212"/>
                <a:gd name="T87" fmla="*/ 2147483647 h 1211"/>
                <a:gd name="T88" fmla="*/ 2147483647 w 1212"/>
                <a:gd name="T89" fmla="*/ 2147483647 h 1211"/>
                <a:gd name="T90" fmla="*/ 2147483647 w 1212"/>
                <a:gd name="T91" fmla="*/ 2147483647 h 1211"/>
                <a:gd name="T92" fmla="*/ 2147483647 w 1212"/>
                <a:gd name="T93" fmla="*/ 2147483647 h 1211"/>
                <a:gd name="T94" fmla="*/ 2147483647 w 1212"/>
                <a:gd name="T95" fmla="*/ 2147483647 h 1211"/>
                <a:gd name="T96" fmla="*/ 2147483647 w 1212"/>
                <a:gd name="T97" fmla="*/ 2147483647 h 1211"/>
                <a:gd name="T98" fmla="*/ 2147483647 w 1212"/>
                <a:gd name="T99" fmla="*/ 2147483647 h 1211"/>
                <a:gd name="T100" fmla="*/ 2147483647 w 1212"/>
                <a:gd name="T101" fmla="*/ 2147483647 h 12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12"/>
                <a:gd name="T154" fmla="*/ 0 h 1211"/>
                <a:gd name="T155" fmla="*/ 1212 w 1212"/>
                <a:gd name="T156" fmla="*/ 1211 h 121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12" h="1211">
                  <a:moveTo>
                    <a:pt x="1212" y="605"/>
                  </a:moveTo>
                  <a:lnTo>
                    <a:pt x="1211" y="575"/>
                  </a:lnTo>
                  <a:lnTo>
                    <a:pt x="1209" y="544"/>
                  </a:lnTo>
                  <a:lnTo>
                    <a:pt x="1204" y="514"/>
                  </a:lnTo>
                  <a:lnTo>
                    <a:pt x="1199" y="483"/>
                  </a:lnTo>
                  <a:lnTo>
                    <a:pt x="1193" y="454"/>
                  </a:lnTo>
                  <a:lnTo>
                    <a:pt x="1184" y="426"/>
                  </a:lnTo>
                  <a:lnTo>
                    <a:pt x="1175" y="398"/>
                  </a:lnTo>
                  <a:lnTo>
                    <a:pt x="1165" y="371"/>
                  </a:lnTo>
                  <a:lnTo>
                    <a:pt x="1152" y="343"/>
                  </a:lnTo>
                  <a:lnTo>
                    <a:pt x="1139" y="317"/>
                  </a:lnTo>
                  <a:lnTo>
                    <a:pt x="1124" y="292"/>
                  </a:lnTo>
                  <a:lnTo>
                    <a:pt x="1108" y="268"/>
                  </a:lnTo>
                  <a:lnTo>
                    <a:pt x="1091" y="243"/>
                  </a:lnTo>
                  <a:lnTo>
                    <a:pt x="1074" y="221"/>
                  </a:lnTo>
                  <a:lnTo>
                    <a:pt x="1054" y="199"/>
                  </a:lnTo>
                  <a:lnTo>
                    <a:pt x="1034" y="178"/>
                  </a:lnTo>
                  <a:lnTo>
                    <a:pt x="1013" y="157"/>
                  </a:lnTo>
                  <a:lnTo>
                    <a:pt x="992" y="139"/>
                  </a:lnTo>
                  <a:lnTo>
                    <a:pt x="969" y="121"/>
                  </a:lnTo>
                  <a:lnTo>
                    <a:pt x="945" y="103"/>
                  </a:lnTo>
                  <a:lnTo>
                    <a:pt x="920" y="88"/>
                  </a:lnTo>
                  <a:lnTo>
                    <a:pt x="894" y="74"/>
                  </a:lnTo>
                  <a:lnTo>
                    <a:pt x="868" y="61"/>
                  </a:lnTo>
                  <a:lnTo>
                    <a:pt x="842" y="48"/>
                  </a:lnTo>
                  <a:lnTo>
                    <a:pt x="814" y="36"/>
                  </a:lnTo>
                  <a:lnTo>
                    <a:pt x="787" y="28"/>
                  </a:lnTo>
                  <a:lnTo>
                    <a:pt x="757" y="20"/>
                  </a:lnTo>
                  <a:lnTo>
                    <a:pt x="728" y="12"/>
                  </a:lnTo>
                  <a:lnTo>
                    <a:pt x="698" y="7"/>
                  </a:lnTo>
                  <a:lnTo>
                    <a:pt x="667" y="4"/>
                  </a:lnTo>
                  <a:lnTo>
                    <a:pt x="636" y="0"/>
                  </a:lnTo>
                  <a:lnTo>
                    <a:pt x="606" y="0"/>
                  </a:lnTo>
                  <a:lnTo>
                    <a:pt x="575" y="0"/>
                  </a:lnTo>
                  <a:lnTo>
                    <a:pt x="544" y="4"/>
                  </a:lnTo>
                  <a:lnTo>
                    <a:pt x="514" y="7"/>
                  </a:lnTo>
                  <a:lnTo>
                    <a:pt x="483" y="12"/>
                  </a:lnTo>
                  <a:lnTo>
                    <a:pt x="454" y="20"/>
                  </a:lnTo>
                  <a:lnTo>
                    <a:pt x="426" y="28"/>
                  </a:lnTo>
                  <a:lnTo>
                    <a:pt x="398" y="36"/>
                  </a:lnTo>
                  <a:lnTo>
                    <a:pt x="371" y="48"/>
                  </a:lnTo>
                  <a:lnTo>
                    <a:pt x="343" y="61"/>
                  </a:lnTo>
                  <a:lnTo>
                    <a:pt x="317" y="74"/>
                  </a:lnTo>
                  <a:lnTo>
                    <a:pt x="292" y="88"/>
                  </a:lnTo>
                  <a:lnTo>
                    <a:pt x="268" y="103"/>
                  </a:lnTo>
                  <a:lnTo>
                    <a:pt x="243" y="121"/>
                  </a:lnTo>
                  <a:lnTo>
                    <a:pt x="221" y="139"/>
                  </a:lnTo>
                  <a:lnTo>
                    <a:pt x="199" y="157"/>
                  </a:lnTo>
                  <a:lnTo>
                    <a:pt x="178" y="178"/>
                  </a:lnTo>
                  <a:lnTo>
                    <a:pt x="157" y="199"/>
                  </a:lnTo>
                  <a:lnTo>
                    <a:pt x="139" y="221"/>
                  </a:lnTo>
                  <a:lnTo>
                    <a:pt x="121" y="243"/>
                  </a:lnTo>
                  <a:lnTo>
                    <a:pt x="103" y="268"/>
                  </a:lnTo>
                  <a:lnTo>
                    <a:pt x="89" y="292"/>
                  </a:lnTo>
                  <a:lnTo>
                    <a:pt x="74" y="317"/>
                  </a:lnTo>
                  <a:lnTo>
                    <a:pt x="59" y="343"/>
                  </a:lnTo>
                  <a:lnTo>
                    <a:pt x="48" y="371"/>
                  </a:lnTo>
                  <a:lnTo>
                    <a:pt x="36" y="398"/>
                  </a:lnTo>
                  <a:lnTo>
                    <a:pt x="28" y="426"/>
                  </a:lnTo>
                  <a:lnTo>
                    <a:pt x="20" y="454"/>
                  </a:lnTo>
                  <a:lnTo>
                    <a:pt x="12" y="483"/>
                  </a:lnTo>
                  <a:lnTo>
                    <a:pt x="7" y="514"/>
                  </a:lnTo>
                  <a:lnTo>
                    <a:pt x="4" y="544"/>
                  </a:lnTo>
                  <a:lnTo>
                    <a:pt x="0" y="575"/>
                  </a:lnTo>
                  <a:lnTo>
                    <a:pt x="0" y="605"/>
                  </a:lnTo>
                  <a:lnTo>
                    <a:pt x="0" y="636"/>
                  </a:lnTo>
                  <a:lnTo>
                    <a:pt x="4" y="667"/>
                  </a:lnTo>
                  <a:lnTo>
                    <a:pt x="7" y="698"/>
                  </a:lnTo>
                  <a:lnTo>
                    <a:pt x="12" y="728"/>
                  </a:lnTo>
                  <a:lnTo>
                    <a:pt x="20" y="757"/>
                  </a:lnTo>
                  <a:lnTo>
                    <a:pt x="28" y="787"/>
                  </a:lnTo>
                  <a:lnTo>
                    <a:pt x="36" y="814"/>
                  </a:lnTo>
                  <a:lnTo>
                    <a:pt x="48" y="842"/>
                  </a:lnTo>
                  <a:lnTo>
                    <a:pt x="59" y="868"/>
                  </a:lnTo>
                  <a:lnTo>
                    <a:pt x="74" y="894"/>
                  </a:lnTo>
                  <a:lnTo>
                    <a:pt x="89" y="920"/>
                  </a:lnTo>
                  <a:lnTo>
                    <a:pt x="103" y="945"/>
                  </a:lnTo>
                  <a:lnTo>
                    <a:pt x="121" y="968"/>
                  </a:lnTo>
                  <a:lnTo>
                    <a:pt x="139" y="990"/>
                  </a:lnTo>
                  <a:lnTo>
                    <a:pt x="157" y="1013"/>
                  </a:lnTo>
                  <a:lnTo>
                    <a:pt x="178" y="1034"/>
                  </a:lnTo>
                  <a:lnTo>
                    <a:pt x="199" y="1054"/>
                  </a:lnTo>
                  <a:lnTo>
                    <a:pt x="221" y="1074"/>
                  </a:lnTo>
                  <a:lnTo>
                    <a:pt x="243" y="1092"/>
                  </a:lnTo>
                  <a:lnTo>
                    <a:pt x="268" y="1108"/>
                  </a:lnTo>
                  <a:lnTo>
                    <a:pt x="292" y="1124"/>
                  </a:lnTo>
                  <a:lnTo>
                    <a:pt x="317" y="1139"/>
                  </a:lnTo>
                  <a:lnTo>
                    <a:pt x="343" y="1152"/>
                  </a:lnTo>
                  <a:lnTo>
                    <a:pt x="371" y="1163"/>
                  </a:lnTo>
                  <a:lnTo>
                    <a:pt x="398" y="1175"/>
                  </a:lnTo>
                  <a:lnTo>
                    <a:pt x="426" y="1185"/>
                  </a:lnTo>
                  <a:lnTo>
                    <a:pt x="454" y="1193"/>
                  </a:lnTo>
                  <a:lnTo>
                    <a:pt x="483" y="1199"/>
                  </a:lnTo>
                  <a:lnTo>
                    <a:pt x="514" y="1204"/>
                  </a:lnTo>
                  <a:lnTo>
                    <a:pt x="544" y="1209"/>
                  </a:lnTo>
                  <a:lnTo>
                    <a:pt x="575" y="1211"/>
                  </a:lnTo>
                  <a:lnTo>
                    <a:pt x="606" y="1211"/>
                  </a:lnTo>
                  <a:lnTo>
                    <a:pt x="636" y="1211"/>
                  </a:lnTo>
                  <a:lnTo>
                    <a:pt x="667" y="1209"/>
                  </a:lnTo>
                  <a:lnTo>
                    <a:pt x="698" y="1204"/>
                  </a:lnTo>
                  <a:lnTo>
                    <a:pt x="728" y="1199"/>
                  </a:lnTo>
                  <a:lnTo>
                    <a:pt x="757" y="1193"/>
                  </a:lnTo>
                  <a:lnTo>
                    <a:pt x="787" y="1185"/>
                  </a:lnTo>
                  <a:lnTo>
                    <a:pt x="814" y="1175"/>
                  </a:lnTo>
                  <a:lnTo>
                    <a:pt x="842" y="1163"/>
                  </a:lnTo>
                  <a:lnTo>
                    <a:pt x="868" y="1152"/>
                  </a:lnTo>
                  <a:lnTo>
                    <a:pt x="894" y="1139"/>
                  </a:lnTo>
                  <a:lnTo>
                    <a:pt x="920" y="1124"/>
                  </a:lnTo>
                  <a:lnTo>
                    <a:pt x="945" y="1108"/>
                  </a:lnTo>
                  <a:lnTo>
                    <a:pt x="969" y="1092"/>
                  </a:lnTo>
                  <a:lnTo>
                    <a:pt x="992" y="1074"/>
                  </a:lnTo>
                  <a:lnTo>
                    <a:pt x="1013" y="1054"/>
                  </a:lnTo>
                  <a:lnTo>
                    <a:pt x="1034" y="1034"/>
                  </a:lnTo>
                  <a:lnTo>
                    <a:pt x="1054" y="1013"/>
                  </a:lnTo>
                  <a:lnTo>
                    <a:pt x="1074" y="990"/>
                  </a:lnTo>
                  <a:lnTo>
                    <a:pt x="1091" y="968"/>
                  </a:lnTo>
                  <a:lnTo>
                    <a:pt x="1108" y="945"/>
                  </a:lnTo>
                  <a:lnTo>
                    <a:pt x="1124" y="920"/>
                  </a:lnTo>
                  <a:lnTo>
                    <a:pt x="1139" y="894"/>
                  </a:lnTo>
                  <a:lnTo>
                    <a:pt x="1152" y="868"/>
                  </a:lnTo>
                  <a:lnTo>
                    <a:pt x="1165" y="842"/>
                  </a:lnTo>
                  <a:lnTo>
                    <a:pt x="1175" y="814"/>
                  </a:lnTo>
                  <a:lnTo>
                    <a:pt x="1184" y="787"/>
                  </a:lnTo>
                  <a:lnTo>
                    <a:pt x="1193" y="757"/>
                  </a:lnTo>
                  <a:lnTo>
                    <a:pt x="1199" y="728"/>
                  </a:lnTo>
                  <a:lnTo>
                    <a:pt x="1204" y="698"/>
                  </a:lnTo>
                  <a:lnTo>
                    <a:pt x="1209" y="667"/>
                  </a:lnTo>
                  <a:lnTo>
                    <a:pt x="1211" y="636"/>
                  </a:lnTo>
                  <a:lnTo>
                    <a:pt x="1212" y="605"/>
                  </a:lnTo>
                  <a:lnTo>
                    <a:pt x="1201" y="605"/>
                  </a:lnTo>
                  <a:lnTo>
                    <a:pt x="1201" y="575"/>
                  </a:lnTo>
                  <a:lnTo>
                    <a:pt x="1197" y="545"/>
                  </a:lnTo>
                  <a:lnTo>
                    <a:pt x="1194" y="516"/>
                  </a:lnTo>
                  <a:lnTo>
                    <a:pt x="1189" y="486"/>
                  </a:lnTo>
                  <a:lnTo>
                    <a:pt x="1183" y="457"/>
                  </a:lnTo>
                  <a:lnTo>
                    <a:pt x="1175" y="429"/>
                  </a:lnTo>
                  <a:lnTo>
                    <a:pt x="1165" y="402"/>
                  </a:lnTo>
                  <a:lnTo>
                    <a:pt x="1155" y="374"/>
                  </a:lnTo>
                  <a:lnTo>
                    <a:pt x="1142" y="348"/>
                  </a:lnTo>
                  <a:lnTo>
                    <a:pt x="1129" y="322"/>
                  </a:lnTo>
                  <a:lnTo>
                    <a:pt x="1116" y="297"/>
                  </a:lnTo>
                  <a:lnTo>
                    <a:pt x="1100" y="273"/>
                  </a:lnTo>
                  <a:lnTo>
                    <a:pt x="1083" y="250"/>
                  </a:lnTo>
                  <a:lnTo>
                    <a:pt x="1065" y="227"/>
                  </a:lnTo>
                  <a:lnTo>
                    <a:pt x="1047" y="206"/>
                  </a:lnTo>
                  <a:lnTo>
                    <a:pt x="1026" y="185"/>
                  </a:lnTo>
                  <a:lnTo>
                    <a:pt x="1007" y="165"/>
                  </a:lnTo>
                  <a:lnTo>
                    <a:pt x="985" y="147"/>
                  </a:lnTo>
                  <a:lnTo>
                    <a:pt x="963" y="129"/>
                  </a:lnTo>
                  <a:lnTo>
                    <a:pt x="938" y="113"/>
                  </a:lnTo>
                  <a:lnTo>
                    <a:pt x="915" y="97"/>
                  </a:lnTo>
                  <a:lnTo>
                    <a:pt x="889" y="82"/>
                  </a:lnTo>
                  <a:lnTo>
                    <a:pt x="865" y="69"/>
                  </a:lnTo>
                  <a:lnTo>
                    <a:pt x="837" y="57"/>
                  </a:lnTo>
                  <a:lnTo>
                    <a:pt x="811" y="46"/>
                  </a:lnTo>
                  <a:lnTo>
                    <a:pt x="783" y="38"/>
                  </a:lnTo>
                  <a:lnTo>
                    <a:pt x="756" y="30"/>
                  </a:lnTo>
                  <a:lnTo>
                    <a:pt x="726" y="23"/>
                  </a:lnTo>
                  <a:lnTo>
                    <a:pt x="697" y="17"/>
                  </a:lnTo>
                  <a:lnTo>
                    <a:pt x="667" y="13"/>
                  </a:lnTo>
                  <a:lnTo>
                    <a:pt x="636" y="12"/>
                  </a:lnTo>
                  <a:lnTo>
                    <a:pt x="606" y="10"/>
                  </a:lnTo>
                  <a:lnTo>
                    <a:pt x="575" y="12"/>
                  </a:lnTo>
                  <a:lnTo>
                    <a:pt x="545" y="13"/>
                  </a:lnTo>
                  <a:lnTo>
                    <a:pt x="516" y="17"/>
                  </a:lnTo>
                  <a:lnTo>
                    <a:pt x="486" y="23"/>
                  </a:lnTo>
                  <a:lnTo>
                    <a:pt x="457" y="30"/>
                  </a:lnTo>
                  <a:lnTo>
                    <a:pt x="429" y="38"/>
                  </a:lnTo>
                  <a:lnTo>
                    <a:pt x="402" y="46"/>
                  </a:lnTo>
                  <a:lnTo>
                    <a:pt x="374" y="57"/>
                  </a:lnTo>
                  <a:lnTo>
                    <a:pt x="348" y="69"/>
                  </a:lnTo>
                  <a:lnTo>
                    <a:pt x="322" y="82"/>
                  </a:lnTo>
                  <a:lnTo>
                    <a:pt x="297" y="97"/>
                  </a:lnTo>
                  <a:lnTo>
                    <a:pt x="273" y="113"/>
                  </a:lnTo>
                  <a:lnTo>
                    <a:pt x="250" y="129"/>
                  </a:lnTo>
                  <a:lnTo>
                    <a:pt x="227" y="147"/>
                  </a:lnTo>
                  <a:lnTo>
                    <a:pt x="206" y="165"/>
                  </a:lnTo>
                  <a:lnTo>
                    <a:pt x="185" y="185"/>
                  </a:lnTo>
                  <a:lnTo>
                    <a:pt x="165" y="206"/>
                  </a:lnTo>
                  <a:lnTo>
                    <a:pt x="147" y="227"/>
                  </a:lnTo>
                  <a:lnTo>
                    <a:pt x="129" y="250"/>
                  </a:lnTo>
                  <a:lnTo>
                    <a:pt x="113" y="273"/>
                  </a:lnTo>
                  <a:lnTo>
                    <a:pt x="97" y="297"/>
                  </a:lnTo>
                  <a:lnTo>
                    <a:pt x="82" y="322"/>
                  </a:lnTo>
                  <a:lnTo>
                    <a:pt x="69" y="348"/>
                  </a:lnTo>
                  <a:lnTo>
                    <a:pt x="58" y="374"/>
                  </a:lnTo>
                  <a:lnTo>
                    <a:pt x="46" y="402"/>
                  </a:lnTo>
                  <a:lnTo>
                    <a:pt x="38" y="429"/>
                  </a:lnTo>
                  <a:lnTo>
                    <a:pt x="30" y="457"/>
                  </a:lnTo>
                  <a:lnTo>
                    <a:pt x="23" y="486"/>
                  </a:lnTo>
                  <a:lnTo>
                    <a:pt x="17" y="516"/>
                  </a:lnTo>
                  <a:lnTo>
                    <a:pt x="14" y="545"/>
                  </a:lnTo>
                  <a:lnTo>
                    <a:pt x="12" y="575"/>
                  </a:lnTo>
                  <a:lnTo>
                    <a:pt x="10" y="605"/>
                  </a:lnTo>
                  <a:lnTo>
                    <a:pt x="12" y="636"/>
                  </a:lnTo>
                  <a:lnTo>
                    <a:pt x="14" y="667"/>
                  </a:lnTo>
                  <a:lnTo>
                    <a:pt x="17" y="697"/>
                  </a:lnTo>
                  <a:lnTo>
                    <a:pt x="23" y="726"/>
                  </a:lnTo>
                  <a:lnTo>
                    <a:pt x="30" y="754"/>
                  </a:lnTo>
                  <a:lnTo>
                    <a:pt x="38" y="783"/>
                  </a:lnTo>
                  <a:lnTo>
                    <a:pt x="46" y="811"/>
                  </a:lnTo>
                  <a:lnTo>
                    <a:pt x="58" y="837"/>
                  </a:lnTo>
                  <a:lnTo>
                    <a:pt x="69" y="863"/>
                  </a:lnTo>
                  <a:lnTo>
                    <a:pt x="82" y="889"/>
                  </a:lnTo>
                  <a:lnTo>
                    <a:pt x="97" y="914"/>
                  </a:lnTo>
                  <a:lnTo>
                    <a:pt x="113" y="938"/>
                  </a:lnTo>
                  <a:lnTo>
                    <a:pt x="129" y="963"/>
                  </a:lnTo>
                  <a:lnTo>
                    <a:pt x="147" y="984"/>
                  </a:lnTo>
                  <a:lnTo>
                    <a:pt x="165" y="1007"/>
                  </a:lnTo>
                  <a:lnTo>
                    <a:pt x="185" y="1026"/>
                  </a:lnTo>
                  <a:lnTo>
                    <a:pt x="206" y="1046"/>
                  </a:lnTo>
                  <a:lnTo>
                    <a:pt x="227" y="1065"/>
                  </a:lnTo>
                  <a:lnTo>
                    <a:pt x="250" y="1083"/>
                  </a:lnTo>
                  <a:lnTo>
                    <a:pt x="273" y="1100"/>
                  </a:lnTo>
                  <a:lnTo>
                    <a:pt x="297" y="1114"/>
                  </a:lnTo>
                  <a:lnTo>
                    <a:pt x="322" y="1129"/>
                  </a:lnTo>
                  <a:lnTo>
                    <a:pt x="348" y="1142"/>
                  </a:lnTo>
                  <a:lnTo>
                    <a:pt x="374" y="1154"/>
                  </a:lnTo>
                  <a:lnTo>
                    <a:pt x="402" y="1165"/>
                  </a:lnTo>
                  <a:lnTo>
                    <a:pt x="429" y="1175"/>
                  </a:lnTo>
                  <a:lnTo>
                    <a:pt x="457" y="1183"/>
                  </a:lnTo>
                  <a:lnTo>
                    <a:pt x="486" y="1189"/>
                  </a:lnTo>
                  <a:lnTo>
                    <a:pt x="516" y="1194"/>
                  </a:lnTo>
                  <a:lnTo>
                    <a:pt x="545" y="1198"/>
                  </a:lnTo>
                  <a:lnTo>
                    <a:pt x="575" y="1201"/>
                  </a:lnTo>
                  <a:lnTo>
                    <a:pt x="606" y="1201"/>
                  </a:lnTo>
                  <a:lnTo>
                    <a:pt x="636" y="1201"/>
                  </a:lnTo>
                  <a:lnTo>
                    <a:pt x="667" y="1198"/>
                  </a:lnTo>
                  <a:lnTo>
                    <a:pt x="697" y="1194"/>
                  </a:lnTo>
                  <a:lnTo>
                    <a:pt x="726" y="1189"/>
                  </a:lnTo>
                  <a:lnTo>
                    <a:pt x="756" y="1183"/>
                  </a:lnTo>
                  <a:lnTo>
                    <a:pt x="783" y="1175"/>
                  </a:lnTo>
                  <a:lnTo>
                    <a:pt x="811" y="1165"/>
                  </a:lnTo>
                  <a:lnTo>
                    <a:pt x="837" y="1154"/>
                  </a:lnTo>
                  <a:lnTo>
                    <a:pt x="865" y="1142"/>
                  </a:lnTo>
                  <a:lnTo>
                    <a:pt x="889" y="1129"/>
                  </a:lnTo>
                  <a:lnTo>
                    <a:pt x="915" y="1114"/>
                  </a:lnTo>
                  <a:lnTo>
                    <a:pt x="938" y="1100"/>
                  </a:lnTo>
                  <a:lnTo>
                    <a:pt x="963" y="1083"/>
                  </a:lnTo>
                  <a:lnTo>
                    <a:pt x="985" y="1065"/>
                  </a:lnTo>
                  <a:lnTo>
                    <a:pt x="1007" y="1046"/>
                  </a:lnTo>
                  <a:lnTo>
                    <a:pt x="1026" y="1026"/>
                  </a:lnTo>
                  <a:lnTo>
                    <a:pt x="1047" y="1007"/>
                  </a:lnTo>
                  <a:lnTo>
                    <a:pt x="1065" y="984"/>
                  </a:lnTo>
                  <a:lnTo>
                    <a:pt x="1083" y="963"/>
                  </a:lnTo>
                  <a:lnTo>
                    <a:pt x="1100" y="938"/>
                  </a:lnTo>
                  <a:lnTo>
                    <a:pt x="1116" y="914"/>
                  </a:lnTo>
                  <a:lnTo>
                    <a:pt x="1129" y="889"/>
                  </a:lnTo>
                  <a:lnTo>
                    <a:pt x="1142" y="863"/>
                  </a:lnTo>
                  <a:lnTo>
                    <a:pt x="1155" y="837"/>
                  </a:lnTo>
                  <a:lnTo>
                    <a:pt x="1165" y="811"/>
                  </a:lnTo>
                  <a:lnTo>
                    <a:pt x="1175" y="783"/>
                  </a:lnTo>
                  <a:lnTo>
                    <a:pt x="1183" y="754"/>
                  </a:lnTo>
                  <a:lnTo>
                    <a:pt x="1189" y="726"/>
                  </a:lnTo>
                  <a:lnTo>
                    <a:pt x="1194" y="697"/>
                  </a:lnTo>
                  <a:lnTo>
                    <a:pt x="1197" y="667"/>
                  </a:lnTo>
                  <a:lnTo>
                    <a:pt x="1201" y="636"/>
                  </a:lnTo>
                  <a:lnTo>
                    <a:pt x="1201" y="605"/>
                  </a:lnTo>
                  <a:lnTo>
                    <a:pt x="1212" y="605"/>
                  </a:lnTo>
                  <a:close/>
                </a:path>
              </a:pathLst>
            </a:custGeom>
            <a:solidFill>
              <a:srgbClr val="8BD0FF"/>
            </a:solidFill>
            <a:ln w="9525">
              <a:noFill/>
              <a:round/>
              <a:headEnd/>
              <a:tailEnd/>
            </a:ln>
          </p:spPr>
          <p:txBody>
            <a:bodyPr/>
            <a:lstStyle/>
            <a:p>
              <a:endParaRPr lang="en-US"/>
            </a:p>
          </p:txBody>
        </p:sp>
        <p:sp>
          <p:nvSpPr>
            <p:cNvPr id="50273" name="Freeform 97"/>
            <p:cNvSpPr>
              <a:spLocks/>
            </p:cNvSpPr>
            <p:nvPr/>
          </p:nvSpPr>
          <p:spPr bwMode="auto">
            <a:xfrm>
              <a:off x="3012723" y="2295503"/>
              <a:ext cx="1696156" cy="1906588"/>
            </a:xfrm>
            <a:custGeom>
              <a:avLst/>
              <a:gdLst>
                <a:gd name="T0" fmla="*/ 2147483647 w 1202"/>
                <a:gd name="T1" fmla="*/ 2147483647 h 1201"/>
                <a:gd name="T2" fmla="*/ 2147483647 w 1202"/>
                <a:gd name="T3" fmla="*/ 2147483647 h 1201"/>
                <a:gd name="T4" fmla="*/ 2147483647 w 1202"/>
                <a:gd name="T5" fmla="*/ 2147483647 h 1201"/>
                <a:gd name="T6" fmla="*/ 2147483647 w 1202"/>
                <a:gd name="T7" fmla="*/ 2147483647 h 1201"/>
                <a:gd name="T8" fmla="*/ 2147483647 w 1202"/>
                <a:gd name="T9" fmla="*/ 2147483647 h 1201"/>
                <a:gd name="T10" fmla="*/ 2147483647 w 1202"/>
                <a:gd name="T11" fmla="*/ 2147483647 h 1201"/>
                <a:gd name="T12" fmla="*/ 2147483647 w 1202"/>
                <a:gd name="T13" fmla="*/ 2147483647 h 1201"/>
                <a:gd name="T14" fmla="*/ 2147483647 w 1202"/>
                <a:gd name="T15" fmla="*/ 2147483647 h 1201"/>
                <a:gd name="T16" fmla="*/ 2147483647 w 1202"/>
                <a:gd name="T17" fmla="*/ 2147483647 h 1201"/>
                <a:gd name="T18" fmla="*/ 2147483647 w 1202"/>
                <a:gd name="T19" fmla="*/ 2147483647 h 1201"/>
                <a:gd name="T20" fmla="*/ 2147483647 w 1202"/>
                <a:gd name="T21" fmla="*/ 2147483647 h 1201"/>
                <a:gd name="T22" fmla="*/ 2147483647 w 1202"/>
                <a:gd name="T23" fmla="*/ 2147483647 h 1201"/>
                <a:gd name="T24" fmla="*/ 0 w 1202"/>
                <a:gd name="T25" fmla="*/ 2147483647 h 1201"/>
                <a:gd name="T26" fmla="*/ 2147483647 w 1202"/>
                <a:gd name="T27" fmla="*/ 2147483647 h 1201"/>
                <a:gd name="T28" fmla="*/ 2147483647 w 1202"/>
                <a:gd name="T29" fmla="*/ 2147483647 h 1201"/>
                <a:gd name="T30" fmla="*/ 2147483647 w 1202"/>
                <a:gd name="T31" fmla="*/ 2147483647 h 1201"/>
                <a:gd name="T32" fmla="*/ 2147483647 w 1202"/>
                <a:gd name="T33" fmla="*/ 2147483647 h 1201"/>
                <a:gd name="T34" fmla="*/ 2147483647 w 1202"/>
                <a:gd name="T35" fmla="*/ 2147483647 h 1201"/>
                <a:gd name="T36" fmla="*/ 2147483647 w 1202"/>
                <a:gd name="T37" fmla="*/ 2147483647 h 1201"/>
                <a:gd name="T38" fmla="*/ 2147483647 w 1202"/>
                <a:gd name="T39" fmla="*/ 2147483647 h 1201"/>
                <a:gd name="T40" fmla="*/ 2147483647 w 1202"/>
                <a:gd name="T41" fmla="*/ 2147483647 h 1201"/>
                <a:gd name="T42" fmla="*/ 2147483647 w 1202"/>
                <a:gd name="T43" fmla="*/ 2147483647 h 1201"/>
                <a:gd name="T44" fmla="*/ 2147483647 w 1202"/>
                <a:gd name="T45" fmla="*/ 2147483647 h 1201"/>
                <a:gd name="T46" fmla="*/ 2147483647 w 1202"/>
                <a:gd name="T47" fmla="*/ 2147483647 h 1201"/>
                <a:gd name="T48" fmla="*/ 2147483647 w 1202"/>
                <a:gd name="T49" fmla="*/ 2147483647 h 1201"/>
                <a:gd name="T50" fmla="*/ 2147483647 w 1202"/>
                <a:gd name="T51" fmla="*/ 2147483647 h 1201"/>
                <a:gd name="T52" fmla="*/ 2147483647 w 1202"/>
                <a:gd name="T53" fmla="*/ 2147483647 h 1201"/>
                <a:gd name="T54" fmla="*/ 2147483647 w 1202"/>
                <a:gd name="T55" fmla="*/ 2147483647 h 1201"/>
                <a:gd name="T56" fmla="*/ 2147483647 w 1202"/>
                <a:gd name="T57" fmla="*/ 2147483647 h 1201"/>
                <a:gd name="T58" fmla="*/ 2147483647 w 1202"/>
                <a:gd name="T59" fmla="*/ 2147483647 h 1201"/>
                <a:gd name="T60" fmla="*/ 2147483647 w 1202"/>
                <a:gd name="T61" fmla="*/ 2147483647 h 1201"/>
                <a:gd name="T62" fmla="*/ 2147483647 w 1202"/>
                <a:gd name="T63" fmla="*/ 2147483647 h 1201"/>
                <a:gd name="T64" fmla="*/ 2147483647 w 1202"/>
                <a:gd name="T65" fmla="*/ 2147483647 h 1201"/>
                <a:gd name="T66" fmla="*/ 2147483647 w 1202"/>
                <a:gd name="T67" fmla="*/ 2147483647 h 1201"/>
                <a:gd name="T68" fmla="*/ 2147483647 w 1202"/>
                <a:gd name="T69" fmla="*/ 2147483647 h 1201"/>
                <a:gd name="T70" fmla="*/ 2147483647 w 1202"/>
                <a:gd name="T71" fmla="*/ 2147483647 h 1201"/>
                <a:gd name="T72" fmla="*/ 2147483647 w 1202"/>
                <a:gd name="T73" fmla="*/ 2147483647 h 1201"/>
                <a:gd name="T74" fmla="*/ 2147483647 w 1202"/>
                <a:gd name="T75" fmla="*/ 2147483647 h 1201"/>
                <a:gd name="T76" fmla="*/ 2147483647 w 1202"/>
                <a:gd name="T77" fmla="*/ 2147483647 h 1201"/>
                <a:gd name="T78" fmla="*/ 2147483647 w 1202"/>
                <a:gd name="T79" fmla="*/ 2147483647 h 1201"/>
                <a:gd name="T80" fmla="*/ 2147483647 w 1202"/>
                <a:gd name="T81" fmla="*/ 2147483647 h 1201"/>
                <a:gd name="T82" fmla="*/ 2147483647 w 1202"/>
                <a:gd name="T83" fmla="*/ 2147483647 h 1201"/>
                <a:gd name="T84" fmla="*/ 2147483647 w 1202"/>
                <a:gd name="T85" fmla="*/ 2147483647 h 1201"/>
                <a:gd name="T86" fmla="*/ 2147483647 w 1202"/>
                <a:gd name="T87" fmla="*/ 2147483647 h 1201"/>
                <a:gd name="T88" fmla="*/ 2147483647 w 1202"/>
                <a:gd name="T89" fmla="*/ 2147483647 h 1201"/>
                <a:gd name="T90" fmla="*/ 2147483647 w 1202"/>
                <a:gd name="T91" fmla="*/ 2147483647 h 1201"/>
                <a:gd name="T92" fmla="*/ 2147483647 w 1202"/>
                <a:gd name="T93" fmla="*/ 2147483647 h 1201"/>
                <a:gd name="T94" fmla="*/ 2147483647 w 1202"/>
                <a:gd name="T95" fmla="*/ 2147483647 h 1201"/>
                <a:gd name="T96" fmla="*/ 2147483647 w 1202"/>
                <a:gd name="T97" fmla="*/ 2147483647 h 1201"/>
                <a:gd name="T98" fmla="*/ 2147483647 w 1202"/>
                <a:gd name="T99" fmla="*/ 2147483647 h 1201"/>
                <a:gd name="T100" fmla="*/ 2147483647 w 1202"/>
                <a:gd name="T101" fmla="*/ 2147483647 h 120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02"/>
                <a:gd name="T154" fmla="*/ 0 h 1201"/>
                <a:gd name="T155" fmla="*/ 1202 w 1202"/>
                <a:gd name="T156" fmla="*/ 1201 h 120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02" h="1201">
                  <a:moveTo>
                    <a:pt x="1202" y="600"/>
                  </a:moveTo>
                  <a:lnTo>
                    <a:pt x="1201" y="570"/>
                  </a:lnTo>
                  <a:lnTo>
                    <a:pt x="1199" y="540"/>
                  </a:lnTo>
                  <a:lnTo>
                    <a:pt x="1194" y="509"/>
                  </a:lnTo>
                  <a:lnTo>
                    <a:pt x="1189" y="480"/>
                  </a:lnTo>
                  <a:lnTo>
                    <a:pt x="1183" y="450"/>
                  </a:lnTo>
                  <a:lnTo>
                    <a:pt x="1175" y="423"/>
                  </a:lnTo>
                  <a:lnTo>
                    <a:pt x="1165" y="395"/>
                  </a:lnTo>
                  <a:lnTo>
                    <a:pt x="1155" y="367"/>
                  </a:lnTo>
                  <a:lnTo>
                    <a:pt x="1142" y="341"/>
                  </a:lnTo>
                  <a:lnTo>
                    <a:pt x="1129" y="315"/>
                  </a:lnTo>
                  <a:lnTo>
                    <a:pt x="1114" y="289"/>
                  </a:lnTo>
                  <a:lnTo>
                    <a:pt x="1100" y="264"/>
                  </a:lnTo>
                  <a:lnTo>
                    <a:pt x="1082" y="242"/>
                  </a:lnTo>
                  <a:lnTo>
                    <a:pt x="1064" y="219"/>
                  </a:lnTo>
                  <a:lnTo>
                    <a:pt x="1046" y="198"/>
                  </a:lnTo>
                  <a:lnTo>
                    <a:pt x="1026" y="176"/>
                  </a:lnTo>
                  <a:lnTo>
                    <a:pt x="1005" y="157"/>
                  </a:lnTo>
                  <a:lnTo>
                    <a:pt x="984" y="137"/>
                  </a:lnTo>
                  <a:lnTo>
                    <a:pt x="961" y="119"/>
                  </a:lnTo>
                  <a:lnTo>
                    <a:pt x="936" y="103"/>
                  </a:lnTo>
                  <a:lnTo>
                    <a:pt x="912" y="87"/>
                  </a:lnTo>
                  <a:lnTo>
                    <a:pt x="888" y="74"/>
                  </a:lnTo>
                  <a:lnTo>
                    <a:pt x="861" y="59"/>
                  </a:lnTo>
                  <a:lnTo>
                    <a:pt x="835" y="48"/>
                  </a:lnTo>
                  <a:lnTo>
                    <a:pt x="808" y="36"/>
                  </a:lnTo>
                  <a:lnTo>
                    <a:pt x="780" y="28"/>
                  </a:lnTo>
                  <a:lnTo>
                    <a:pt x="751" y="20"/>
                  </a:lnTo>
                  <a:lnTo>
                    <a:pt x="721" y="13"/>
                  </a:lnTo>
                  <a:lnTo>
                    <a:pt x="692" y="7"/>
                  </a:lnTo>
                  <a:lnTo>
                    <a:pt x="662" y="4"/>
                  </a:lnTo>
                  <a:lnTo>
                    <a:pt x="631" y="2"/>
                  </a:lnTo>
                  <a:lnTo>
                    <a:pt x="601" y="0"/>
                  </a:lnTo>
                  <a:lnTo>
                    <a:pt x="570" y="2"/>
                  </a:lnTo>
                  <a:lnTo>
                    <a:pt x="540" y="4"/>
                  </a:lnTo>
                  <a:lnTo>
                    <a:pt x="509" y="7"/>
                  </a:lnTo>
                  <a:lnTo>
                    <a:pt x="480" y="13"/>
                  </a:lnTo>
                  <a:lnTo>
                    <a:pt x="450" y="20"/>
                  </a:lnTo>
                  <a:lnTo>
                    <a:pt x="423" y="28"/>
                  </a:lnTo>
                  <a:lnTo>
                    <a:pt x="395" y="36"/>
                  </a:lnTo>
                  <a:lnTo>
                    <a:pt x="367" y="48"/>
                  </a:lnTo>
                  <a:lnTo>
                    <a:pt x="341" y="59"/>
                  </a:lnTo>
                  <a:lnTo>
                    <a:pt x="315" y="74"/>
                  </a:lnTo>
                  <a:lnTo>
                    <a:pt x="289" y="87"/>
                  </a:lnTo>
                  <a:lnTo>
                    <a:pt x="265" y="103"/>
                  </a:lnTo>
                  <a:lnTo>
                    <a:pt x="242" y="119"/>
                  </a:lnTo>
                  <a:lnTo>
                    <a:pt x="219" y="137"/>
                  </a:lnTo>
                  <a:lnTo>
                    <a:pt x="198" y="157"/>
                  </a:lnTo>
                  <a:lnTo>
                    <a:pt x="176" y="176"/>
                  </a:lnTo>
                  <a:lnTo>
                    <a:pt x="157" y="198"/>
                  </a:lnTo>
                  <a:lnTo>
                    <a:pt x="137" y="219"/>
                  </a:lnTo>
                  <a:lnTo>
                    <a:pt x="119" y="242"/>
                  </a:lnTo>
                  <a:lnTo>
                    <a:pt x="103" y="264"/>
                  </a:lnTo>
                  <a:lnTo>
                    <a:pt x="87" y="289"/>
                  </a:lnTo>
                  <a:lnTo>
                    <a:pt x="72" y="315"/>
                  </a:lnTo>
                  <a:lnTo>
                    <a:pt x="59" y="341"/>
                  </a:lnTo>
                  <a:lnTo>
                    <a:pt x="48" y="367"/>
                  </a:lnTo>
                  <a:lnTo>
                    <a:pt x="36" y="395"/>
                  </a:lnTo>
                  <a:lnTo>
                    <a:pt x="28" y="423"/>
                  </a:lnTo>
                  <a:lnTo>
                    <a:pt x="20" y="450"/>
                  </a:lnTo>
                  <a:lnTo>
                    <a:pt x="13" y="480"/>
                  </a:lnTo>
                  <a:lnTo>
                    <a:pt x="7" y="509"/>
                  </a:lnTo>
                  <a:lnTo>
                    <a:pt x="4" y="540"/>
                  </a:lnTo>
                  <a:lnTo>
                    <a:pt x="2" y="570"/>
                  </a:lnTo>
                  <a:lnTo>
                    <a:pt x="0" y="600"/>
                  </a:lnTo>
                  <a:lnTo>
                    <a:pt x="2" y="631"/>
                  </a:lnTo>
                  <a:lnTo>
                    <a:pt x="4" y="662"/>
                  </a:lnTo>
                  <a:lnTo>
                    <a:pt x="7" y="692"/>
                  </a:lnTo>
                  <a:lnTo>
                    <a:pt x="13" y="721"/>
                  </a:lnTo>
                  <a:lnTo>
                    <a:pt x="20" y="751"/>
                  </a:lnTo>
                  <a:lnTo>
                    <a:pt x="28" y="780"/>
                  </a:lnTo>
                  <a:lnTo>
                    <a:pt x="36" y="808"/>
                  </a:lnTo>
                  <a:lnTo>
                    <a:pt x="48" y="834"/>
                  </a:lnTo>
                  <a:lnTo>
                    <a:pt x="59" y="861"/>
                  </a:lnTo>
                  <a:lnTo>
                    <a:pt x="72" y="888"/>
                  </a:lnTo>
                  <a:lnTo>
                    <a:pt x="87" y="912"/>
                  </a:lnTo>
                  <a:lnTo>
                    <a:pt x="103" y="937"/>
                  </a:lnTo>
                  <a:lnTo>
                    <a:pt x="119" y="959"/>
                  </a:lnTo>
                  <a:lnTo>
                    <a:pt x="137" y="982"/>
                  </a:lnTo>
                  <a:lnTo>
                    <a:pt x="157" y="1005"/>
                  </a:lnTo>
                  <a:lnTo>
                    <a:pt x="176" y="1025"/>
                  </a:lnTo>
                  <a:lnTo>
                    <a:pt x="198" y="1046"/>
                  </a:lnTo>
                  <a:lnTo>
                    <a:pt x="219" y="1064"/>
                  </a:lnTo>
                  <a:lnTo>
                    <a:pt x="242" y="1082"/>
                  </a:lnTo>
                  <a:lnTo>
                    <a:pt x="265" y="1098"/>
                  </a:lnTo>
                  <a:lnTo>
                    <a:pt x="289" y="1114"/>
                  </a:lnTo>
                  <a:lnTo>
                    <a:pt x="315" y="1129"/>
                  </a:lnTo>
                  <a:lnTo>
                    <a:pt x="341" y="1142"/>
                  </a:lnTo>
                  <a:lnTo>
                    <a:pt x="367" y="1153"/>
                  </a:lnTo>
                  <a:lnTo>
                    <a:pt x="395" y="1165"/>
                  </a:lnTo>
                  <a:lnTo>
                    <a:pt x="423" y="1175"/>
                  </a:lnTo>
                  <a:lnTo>
                    <a:pt x="450" y="1183"/>
                  </a:lnTo>
                  <a:lnTo>
                    <a:pt x="480" y="1189"/>
                  </a:lnTo>
                  <a:lnTo>
                    <a:pt x="509" y="1194"/>
                  </a:lnTo>
                  <a:lnTo>
                    <a:pt x="540" y="1197"/>
                  </a:lnTo>
                  <a:lnTo>
                    <a:pt x="570" y="1201"/>
                  </a:lnTo>
                  <a:lnTo>
                    <a:pt x="601" y="1201"/>
                  </a:lnTo>
                  <a:lnTo>
                    <a:pt x="631" y="1201"/>
                  </a:lnTo>
                  <a:lnTo>
                    <a:pt x="662" y="1197"/>
                  </a:lnTo>
                  <a:lnTo>
                    <a:pt x="692" y="1194"/>
                  </a:lnTo>
                  <a:lnTo>
                    <a:pt x="721" y="1189"/>
                  </a:lnTo>
                  <a:lnTo>
                    <a:pt x="751" y="1183"/>
                  </a:lnTo>
                  <a:lnTo>
                    <a:pt x="780" y="1175"/>
                  </a:lnTo>
                  <a:lnTo>
                    <a:pt x="808" y="1165"/>
                  </a:lnTo>
                  <a:lnTo>
                    <a:pt x="835" y="1153"/>
                  </a:lnTo>
                  <a:lnTo>
                    <a:pt x="861" y="1142"/>
                  </a:lnTo>
                  <a:lnTo>
                    <a:pt x="888" y="1129"/>
                  </a:lnTo>
                  <a:lnTo>
                    <a:pt x="912" y="1114"/>
                  </a:lnTo>
                  <a:lnTo>
                    <a:pt x="936" y="1098"/>
                  </a:lnTo>
                  <a:lnTo>
                    <a:pt x="961" y="1082"/>
                  </a:lnTo>
                  <a:lnTo>
                    <a:pt x="984" y="1064"/>
                  </a:lnTo>
                  <a:lnTo>
                    <a:pt x="1005" y="1046"/>
                  </a:lnTo>
                  <a:lnTo>
                    <a:pt x="1026" y="1025"/>
                  </a:lnTo>
                  <a:lnTo>
                    <a:pt x="1046" y="1005"/>
                  </a:lnTo>
                  <a:lnTo>
                    <a:pt x="1064" y="982"/>
                  </a:lnTo>
                  <a:lnTo>
                    <a:pt x="1082" y="959"/>
                  </a:lnTo>
                  <a:lnTo>
                    <a:pt x="1100" y="937"/>
                  </a:lnTo>
                  <a:lnTo>
                    <a:pt x="1114" y="912"/>
                  </a:lnTo>
                  <a:lnTo>
                    <a:pt x="1129" y="888"/>
                  </a:lnTo>
                  <a:lnTo>
                    <a:pt x="1142" y="861"/>
                  </a:lnTo>
                  <a:lnTo>
                    <a:pt x="1155" y="834"/>
                  </a:lnTo>
                  <a:lnTo>
                    <a:pt x="1165" y="808"/>
                  </a:lnTo>
                  <a:lnTo>
                    <a:pt x="1175" y="780"/>
                  </a:lnTo>
                  <a:lnTo>
                    <a:pt x="1183" y="751"/>
                  </a:lnTo>
                  <a:lnTo>
                    <a:pt x="1189" y="721"/>
                  </a:lnTo>
                  <a:lnTo>
                    <a:pt x="1194" y="692"/>
                  </a:lnTo>
                  <a:lnTo>
                    <a:pt x="1199" y="662"/>
                  </a:lnTo>
                  <a:lnTo>
                    <a:pt x="1201" y="631"/>
                  </a:lnTo>
                  <a:lnTo>
                    <a:pt x="1202" y="600"/>
                  </a:lnTo>
                  <a:lnTo>
                    <a:pt x="1191" y="600"/>
                  </a:lnTo>
                  <a:lnTo>
                    <a:pt x="1191" y="571"/>
                  </a:lnTo>
                  <a:lnTo>
                    <a:pt x="1188" y="540"/>
                  </a:lnTo>
                  <a:lnTo>
                    <a:pt x="1184" y="511"/>
                  </a:lnTo>
                  <a:lnTo>
                    <a:pt x="1179" y="481"/>
                  </a:lnTo>
                  <a:lnTo>
                    <a:pt x="1173" y="454"/>
                  </a:lnTo>
                  <a:lnTo>
                    <a:pt x="1165" y="426"/>
                  </a:lnTo>
                  <a:lnTo>
                    <a:pt x="1155" y="398"/>
                  </a:lnTo>
                  <a:lnTo>
                    <a:pt x="1145" y="371"/>
                  </a:lnTo>
                  <a:lnTo>
                    <a:pt x="1132" y="344"/>
                  </a:lnTo>
                  <a:lnTo>
                    <a:pt x="1121" y="320"/>
                  </a:lnTo>
                  <a:lnTo>
                    <a:pt x="1106" y="295"/>
                  </a:lnTo>
                  <a:lnTo>
                    <a:pt x="1090" y="271"/>
                  </a:lnTo>
                  <a:lnTo>
                    <a:pt x="1073" y="248"/>
                  </a:lnTo>
                  <a:lnTo>
                    <a:pt x="1057" y="225"/>
                  </a:lnTo>
                  <a:lnTo>
                    <a:pt x="1038" y="204"/>
                  </a:lnTo>
                  <a:lnTo>
                    <a:pt x="1018" y="183"/>
                  </a:lnTo>
                  <a:lnTo>
                    <a:pt x="998" y="163"/>
                  </a:lnTo>
                  <a:lnTo>
                    <a:pt x="976" y="145"/>
                  </a:lnTo>
                  <a:lnTo>
                    <a:pt x="954" y="127"/>
                  </a:lnTo>
                  <a:lnTo>
                    <a:pt x="932" y="111"/>
                  </a:lnTo>
                  <a:lnTo>
                    <a:pt x="907" y="96"/>
                  </a:lnTo>
                  <a:lnTo>
                    <a:pt x="883" y="82"/>
                  </a:lnTo>
                  <a:lnTo>
                    <a:pt x="857" y="69"/>
                  </a:lnTo>
                  <a:lnTo>
                    <a:pt x="830" y="57"/>
                  </a:lnTo>
                  <a:lnTo>
                    <a:pt x="804" y="46"/>
                  </a:lnTo>
                  <a:lnTo>
                    <a:pt x="777" y="38"/>
                  </a:lnTo>
                  <a:lnTo>
                    <a:pt x="749" y="30"/>
                  </a:lnTo>
                  <a:lnTo>
                    <a:pt x="720" y="23"/>
                  </a:lnTo>
                  <a:lnTo>
                    <a:pt x="690" y="18"/>
                  </a:lnTo>
                  <a:lnTo>
                    <a:pt x="661" y="13"/>
                  </a:lnTo>
                  <a:lnTo>
                    <a:pt x="631" y="12"/>
                  </a:lnTo>
                  <a:lnTo>
                    <a:pt x="601" y="10"/>
                  </a:lnTo>
                  <a:lnTo>
                    <a:pt x="571" y="12"/>
                  </a:lnTo>
                  <a:lnTo>
                    <a:pt x="540" y="13"/>
                  </a:lnTo>
                  <a:lnTo>
                    <a:pt x="511" y="18"/>
                  </a:lnTo>
                  <a:lnTo>
                    <a:pt x="481" y="23"/>
                  </a:lnTo>
                  <a:lnTo>
                    <a:pt x="454" y="30"/>
                  </a:lnTo>
                  <a:lnTo>
                    <a:pt x="426" y="38"/>
                  </a:lnTo>
                  <a:lnTo>
                    <a:pt x="398" y="46"/>
                  </a:lnTo>
                  <a:lnTo>
                    <a:pt x="371" y="57"/>
                  </a:lnTo>
                  <a:lnTo>
                    <a:pt x="344" y="69"/>
                  </a:lnTo>
                  <a:lnTo>
                    <a:pt x="320" y="82"/>
                  </a:lnTo>
                  <a:lnTo>
                    <a:pt x="296" y="96"/>
                  </a:lnTo>
                  <a:lnTo>
                    <a:pt x="271" y="111"/>
                  </a:lnTo>
                  <a:lnTo>
                    <a:pt x="248" y="127"/>
                  </a:lnTo>
                  <a:lnTo>
                    <a:pt x="225" y="145"/>
                  </a:lnTo>
                  <a:lnTo>
                    <a:pt x="204" y="163"/>
                  </a:lnTo>
                  <a:lnTo>
                    <a:pt x="183" y="183"/>
                  </a:lnTo>
                  <a:lnTo>
                    <a:pt x="163" y="204"/>
                  </a:lnTo>
                  <a:lnTo>
                    <a:pt x="146" y="225"/>
                  </a:lnTo>
                  <a:lnTo>
                    <a:pt x="128" y="248"/>
                  </a:lnTo>
                  <a:lnTo>
                    <a:pt x="111" y="271"/>
                  </a:lnTo>
                  <a:lnTo>
                    <a:pt x="97" y="295"/>
                  </a:lnTo>
                  <a:lnTo>
                    <a:pt x="82" y="320"/>
                  </a:lnTo>
                  <a:lnTo>
                    <a:pt x="69" y="344"/>
                  </a:lnTo>
                  <a:lnTo>
                    <a:pt x="57" y="371"/>
                  </a:lnTo>
                  <a:lnTo>
                    <a:pt x="46" y="398"/>
                  </a:lnTo>
                  <a:lnTo>
                    <a:pt x="38" y="426"/>
                  </a:lnTo>
                  <a:lnTo>
                    <a:pt x="30" y="454"/>
                  </a:lnTo>
                  <a:lnTo>
                    <a:pt x="23" y="481"/>
                  </a:lnTo>
                  <a:lnTo>
                    <a:pt x="18" y="511"/>
                  </a:lnTo>
                  <a:lnTo>
                    <a:pt x="13" y="540"/>
                  </a:lnTo>
                  <a:lnTo>
                    <a:pt x="12" y="571"/>
                  </a:lnTo>
                  <a:lnTo>
                    <a:pt x="10" y="600"/>
                  </a:lnTo>
                  <a:lnTo>
                    <a:pt x="12" y="631"/>
                  </a:lnTo>
                  <a:lnTo>
                    <a:pt x="13" y="661"/>
                  </a:lnTo>
                  <a:lnTo>
                    <a:pt x="18" y="690"/>
                  </a:lnTo>
                  <a:lnTo>
                    <a:pt x="23" y="720"/>
                  </a:lnTo>
                  <a:lnTo>
                    <a:pt x="30" y="749"/>
                  </a:lnTo>
                  <a:lnTo>
                    <a:pt x="38" y="777"/>
                  </a:lnTo>
                  <a:lnTo>
                    <a:pt x="46" y="804"/>
                  </a:lnTo>
                  <a:lnTo>
                    <a:pt x="57" y="830"/>
                  </a:lnTo>
                  <a:lnTo>
                    <a:pt x="69" y="857"/>
                  </a:lnTo>
                  <a:lnTo>
                    <a:pt x="82" y="883"/>
                  </a:lnTo>
                  <a:lnTo>
                    <a:pt x="97" y="907"/>
                  </a:lnTo>
                  <a:lnTo>
                    <a:pt x="111" y="930"/>
                  </a:lnTo>
                  <a:lnTo>
                    <a:pt x="128" y="954"/>
                  </a:lnTo>
                  <a:lnTo>
                    <a:pt x="146" y="976"/>
                  </a:lnTo>
                  <a:lnTo>
                    <a:pt x="163" y="997"/>
                  </a:lnTo>
                  <a:lnTo>
                    <a:pt x="183" y="1018"/>
                  </a:lnTo>
                  <a:lnTo>
                    <a:pt x="204" y="1038"/>
                  </a:lnTo>
                  <a:lnTo>
                    <a:pt x="225" y="1056"/>
                  </a:lnTo>
                  <a:lnTo>
                    <a:pt x="248" y="1074"/>
                  </a:lnTo>
                  <a:lnTo>
                    <a:pt x="271" y="1090"/>
                  </a:lnTo>
                  <a:lnTo>
                    <a:pt x="296" y="1106"/>
                  </a:lnTo>
                  <a:lnTo>
                    <a:pt x="320" y="1119"/>
                  </a:lnTo>
                  <a:lnTo>
                    <a:pt x="344" y="1132"/>
                  </a:lnTo>
                  <a:lnTo>
                    <a:pt x="371" y="1145"/>
                  </a:lnTo>
                  <a:lnTo>
                    <a:pt x="398" y="1155"/>
                  </a:lnTo>
                  <a:lnTo>
                    <a:pt x="426" y="1165"/>
                  </a:lnTo>
                  <a:lnTo>
                    <a:pt x="454" y="1173"/>
                  </a:lnTo>
                  <a:lnTo>
                    <a:pt x="481" y="1180"/>
                  </a:lnTo>
                  <a:lnTo>
                    <a:pt x="511" y="1184"/>
                  </a:lnTo>
                  <a:lnTo>
                    <a:pt x="540" y="1188"/>
                  </a:lnTo>
                  <a:lnTo>
                    <a:pt x="571" y="1189"/>
                  </a:lnTo>
                  <a:lnTo>
                    <a:pt x="601" y="1191"/>
                  </a:lnTo>
                  <a:lnTo>
                    <a:pt x="631" y="1189"/>
                  </a:lnTo>
                  <a:lnTo>
                    <a:pt x="661" y="1188"/>
                  </a:lnTo>
                  <a:lnTo>
                    <a:pt x="690" y="1184"/>
                  </a:lnTo>
                  <a:lnTo>
                    <a:pt x="720" y="1180"/>
                  </a:lnTo>
                  <a:lnTo>
                    <a:pt x="749" y="1173"/>
                  </a:lnTo>
                  <a:lnTo>
                    <a:pt x="777" y="1165"/>
                  </a:lnTo>
                  <a:lnTo>
                    <a:pt x="804" y="1155"/>
                  </a:lnTo>
                  <a:lnTo>
                    <a:pt x="830" y="1145"/>
                  </a:lnTo>
                  <a:lnTo>
                    <a:pt x="857" y="1132"/>
                  </a:lnTo>
                  <a:lnTo>
                    <a:pt x="883" y="1119"/>
                  </a:lnTo>
                  <a:lnTo>
                    <a:pt x="907" y="1106"/>
                  </a:lnTo>
                  <a:lnTo>
                    <a:pt x="932" y="1090"/>
                  </a:lnTo>
                  <a:lnTo>
                    <a:pt x="954" y="1074"/>
                  </a:lnTo>
                  <a:lnTo>
                    <a:pt x="976" y="1056"/>
                  </a:lnTo>
                  <a:lnTo>
                    <a:pt x="998" y="1038"/>
                  </a:lnTo>
                  <a:lnTo>
                    <a:pt x="1018" y="1018"/>
                  </a:lnTo>
                  <a:lnTo>
                    <a:pt x="1038" y="997"/>
                  </a:lnTo>
                  <a:lnTo>
                    <a:pt x="1057" y="976"/>
                  </a:lnTo>
                  <a:lnTo>
                    <a:pt x="1073" y="954"/>
                  </a:lnTo>
                  <a:lnTo>
                    <a:pt x="1090" y="930"/>
                  </a:lnTo>
                  <a:lnTo>
                    <a:pt x="1106" y="907"/>
                  </a:lnTo>
                  <a:lnTo>
                    <a:pt x="1121" y="883"/>
                  </a:lnTo>
                  <a:lnTo>
                    <a:pt x="1132" y="857"/>
                  </a:lnTo>
                  <a:lnTo>
                    <a:pt x="1145" y="830"/>
                  </a:lnTo>
                  <a:lnTo>
                    <a:pt x="1155" y="804"/>
                  </a:lnTo>
                  <a:lnTo>
                    <a:pt x="1165" y="777"/>
                  </a:lnTo>
                  <a:lnTo>
                    <a:pt x="1173" y="749"/>
                  </a:lnTo>
                  <a:lnTo>
                    <a:pt x="1179" y="720"/>
                  </a:lnTo>
                  <a:lnTo>
                    <a:pt x="1184" y="690"/>
                  </a:lnTo>
                  <a:lnTo>
                    <a:pt x="1188" y="661"/>
                  </a:lnTo>
                  <a:lnTo>
                    <a:pt x="1191" y="631"/>
                  </a:lnTo>
                  <a:lnTo>
                    <a:pt x="1191" y="600"/>
                  </a:lnTo>
                  <a:lnTo>
                    <a:pt x="1202" y="600"/>
                  </a:lnTo>
                  <a:close/>
                </a:path>
              </a:pathLst>
            </a:custGeom>
            <a:solidFill>
              <a:srgbClr val="8CD1FF"/>
            </a:solidFill>
            <a:ln w="9525">
              <a:noFill/>
              <a:round/>
              <a:headEnd/>
              <a:tailEnd/>
            </a:ln>
          </p:spPr>
          <p:txBody>
            <a:bodyPr/>
            <a:lstStyle/>
            <a:p>
              <a:endParaRPr lang="en-US"/>
            </a:p>
          </p:txBody>
        </p:sp>
        <p:sp>
          <p:nvSpPr>
            <p:cNvPr id="50274" name="Freeform 98"/>
            <p:cNvSpPr>
              <a:spLocks/>
            </p:cNvSpPr>
            <p:nvPr/>
          </p:nvSpPr>
          <p:spPr bwMode="auto">
            <a:xfrm>
              <a:off x="3019778" y="2303441"/>
              <a:ext cx="1680634" cy="1890712"/>
            </a:xfrm>
            <a:custGeom>
              <a:avLst/>
              <a:gdLst>
                <a:gd name="T0" fmla="*/ 2147483647 w 1191"/>
                <a:gd name="T1" fmla="*/ 2147483647 h 1191"/>
                <a:gd name="T2" fmla="*/ 2147483647 w 1191"/>
                <a:gd name="T3" fmla="*/ 2147483647 h 1191"/>
                <a:gd name="T4" fmla="*/ 2147483647 w 1191"/>
                <a:gd name="T5" fmla="*/ 2147483647 h 1191"/>
                <a:gd name="T6" fmla="*/ 2147483647 w 1191"/>
                <a:gd name="T7" fmla="*/ 2147483647 h 1191"/>
                <a:gd name="T8" fmla="*/ 2147483647 w 1191"/>
                <a:gd name="T9" fmla="*/ 2147483647 h 1191"/>
                <a:gd name="T10" fmla="*/ 2147483647 w 1191"/>
                <a:gd name="T11" fmla="*/ 2147483647 h 1191"/>
                <a:gd name="T12" fmla="*/ 2147483647 w 1191"/>
                <a:gd name="T13" fmla="*/ 2147483647 h 1191"/>
                <a:gd name="T14" fmla="*/ 2147483647 w 1191"/>
                <a:gd name="T15" fmla="*/ 2147483647 h 1191"/>
                <a:gd name="T16" fmla="*/ 2147483647 w 1191"/>
                <a:gd name="T17" fmla="*/ 2147483647 h 1191"/>
                <a:gd name="T18" fmla="*/ 2147483647 w 1191"/>
                <a:gd name="T19" fmla="*/ 2147483647 h 1191"/>
                <a:gd name="T20" fmla="*/ 2147483647 w 1191"/>
                <a:gd name="T21" fmla="*/ 2147483647 h 1191"/>
                <a:gd name="T22" fmla="*/ 2147483647 w 1191"/>
                <a:gd name="T23" fmla="*/ 2147483647 h 1191"/>
                <a:gd name="T24" fmla="*/ 0 w 1191"/>
                <a:gd name="T25" fmla="*/ 2147483647 h 1191"/>
                <a:gd name="T26" fmla="*/ 2147483647 w 1191"/>
                <a:gd name="T27" fmla="*/ 2147483647 h 1191"/>
                <a:gd name="T28" fmla="*/ 2147483647 w 1191"/>
                <a:gd name="T29" fmla="*/ 2147483647 h 1191"/>
                <a:gd name="T30" fmla="*/ 2147483647 w 1191"/>
                <a:gd name="T31" fmla="*/ 2147483647 h 1191"/>
                <a:gd name="T32" fmla="*/ 2147483647 w 1191"/>
                <a:gd name="T33" fmla="*/ 2147483647 h 1191"/>
                <a:gd name="T34" fmla="*/ 2147483647 w 1191"/>
                <a:gd name="T35" fmla="*/ 2147483647 h 1191"/>
                <a:gd name="T36" fmla="*/ 2147483647 w 1191"/>
                <a:gd name="T37" fmla="*/ 2147483647 h 1191"/>
                <a:gd name="T38" fmla="*/ 2147483647 w 1191"/>
                <a:gd name="T39" fmla="*/ 2147483647 h 1191"/>
                <a:gd name="T40" fmla="*/ 2147483647 w 1191"/>
                <a:gd name="T41" fmla="*/ 2147483647 h 1191"/>
                <a:gd name="T42" fmla="*/ 2147483647 w 1191"/>
                <a:gd name="T43" fmla="*/ 2147483647 h 1191"/>
                <a:gd name="T44" fmla="*/ 2147483647 w 1191"/>
                <a:gd name="T45" fmla="*/ 2147483647 h 1191"/>
                <a:gd name="T46" fmla="*/ 2147483647 w 1191"/>
                <a:gd name="T47" fmla="*/ 2147483647 h 1191"/>
                <a:gd name="T48" fmla="*/ 2147483647 w 1191"/>
                <a:gd name="T49" fmla="*/ 2147483647 h 1191"/>
                <a:gd name="T50" fmla="*/ 2147483647 w 1191"/>
                <a:gd name="T51" fmla="*/ 2147483647 h 1191"/>
                <a:gd name="T52" fmla="*/ 2147483647 w 1191"/>
                <a:gd name="T53" fmla="*/ 2147483647 h 1191"/>
                <a:gd name="T54" fmla="*/ 2147483647 w 1191"/>
                <a:gd name="T55" fmla="*/ 2147483647 h 1191"/>
                <a:gd name="T56" fmla="*/ 2147483647 w 1191"/>
                <a:gd name="T57" fmla="*/ 2147483647 h 1191"/>
                <a:gd name="T58" fmla="*/ 2147483647 w 1191"/>
                <a:gd name="T59" fmla="*/ 2147483647 h 1191"/>
                <a:gd name="T60" fmla="*/ 2147483647 w 1191"/>
                <a:gd name="T61" fmla="*/ 2147483647 h 1191"/>
                <a:gd name="T62" fmla="*/ 2147483647 w 1191"/>
                <a:gd name="T63" fmla="*/ 2147483647 h 1191"/>
                <a:gd name="T64" fmla="*/ 2147483647 w 1191"/>
                <a:gd name="T65" fmla="*/ 2147483647 h 1191"/>
                <a:gd name="T66" fmla="*/ 2147483647 w 1191"/>
                <a:gd name="T67" fmla="*/ 2147483647 h 1191"/>
                <a:gd name="T68" fmla="*/ 2147483647 w 1191"/>
                <a:gd name="T69" fmla="*/ 2147483647 h 1191"/>
                <a:gd name="T70" fmla="*/ 2147483647 w 1191"/>
                <a:gd name="T71" fmla="*/ 2147483647 h 1191"/>
                <a:gd name="T72" fmla="*/ 2147483647 w 1191"/>
                <a:gd name="T73" fmla="*/ 2147483647 h 1191"/>
                <a:gd name="T74" fmla="*/ 2147483647 w 1191"/>
                <a:gd name="T75" fmla="*/ 2147483647 h 1191"/>
                <a:gd name="T76" fmla="*/ 2147483647 w 1191"/>
                <a:gd name="T77" fmla="*/ 2147483647 h 1191"/>
                <a:gd name="T78" fmla="*/ 2147483647 w 1191"/>
                <a:gd name="T79" fmla="*/ 2147483647 h 1191"/>
                <a:gd name="T80" fmla="*/ 2147483647 w 1191"/>
                <a:gd name="T81" fmla="*/ 2147483647 h 1191"/>
                <a:gd name="T82" fmla="*/ 2147483647 w 1191"/>
                <a:gd name="T83" fmla="*/ 2147483647 h 1191"/>
                <a:gd name="T84" fmla="*/ 2147483647 w 1191"/>
                <a:gd name="T85" fmla="*/ 2147483647 h 1191"/>
                <a:gd name="T86" fmla="*/ 2147483647 w 1191"/>
                <a:gd name="T87" fmla="*/ 2147483647 h 1191"/>
                <a:gd name="T88" fmla="*/ 2147483647 w 1191"/>
                <a:gd name="T89" fmla="*/ 2147483647 h 1191"/>
                <a:gd name="T90" fmla="*/ 2147483647 w 1191"/>
                <a:gd name="T91" fmla="*/ 2147483647 h 1191"/>
                <a:gd name="T92" fmla="*/ 2147483647 w 1191"/>
                <a:gd name="T93" fmla="*/ 2147483647 h 1191"/>
                <a:gd name="T94" fmla="*/ 2147483647 w 1191"/>
                <a:gd name="T95" fmla="*/ 2147483647 h 1191"/>
                <a:gd name="T96" fmla="*/ 2147483647 w 1191"/>
                <a:gd name="T97" fmla="*/ 2147483647 h 1191"/>
                <a:gd name="T98" fmla="*/ 2147483647 w 1191"/>
                <a:gd name="T99" fmla="*/ 2147483647 h 1191"/>
                <a:gd name="T100" fmla="*/ 2147483647 w 1191"/>
                <a:gd name="T101" fmla="*/ 2147483647 h 119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91"/>
                <a:gd name="T154" fmla="*/ 0 h 1191"/>
                <a:gd name="T155" fmla="*/ 1191 w 1191"/>
                <a:gd name="T156" fmla="*/ 1191 h 119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91" h="1191">
                  <a:moveTo>
                    <a:pt x="1191" y="595"/>
                  </a:moveTo>
                  <a:lnTo>
                    <a:pt x="1191" y="565"/>
                  </a:lnTo>
                  <a:lnTo>
                    <a:pt x="1187" y="535"/>
                  </a:lnTo>
                  <a:lnTo>
                    <a:pt x="1184" y="506"/>
                  </a:lnTo>
                  <a:lnTo>
                    <a:pt x="1179" y="476"/>
                  </a:lnTo>
                  <a:lnTo>
                    <a:pt x="1173" y="447"/>
                  </a:lnTo>
                  <a:lnTo>
                    <a:pt x="1165" y="419"/>
                  </a:lnTo>
                  <a:lnTo>
                    <a:pt x="1155" y="392"/>
                  </a:lnTo>
                  <a:lnTo>
                    <a:pt x="1145" y="364"/>
                  </a:lnTo>
                  <a:lnTo>
                    <a:pt x="1132" y="338"/>
                  </a:lnTo>
                  <a:lnTo>
                    <a:pt x="1119" y="312"/>
                  </a:lnTo>
                  <a:lnTo>
                    <a:pt x="1106" y="287"/>
                  </a:lnTo>
                  <a:lnTo>
                    <a:pt x="1090" y="263"/>
                  </a:lnTo>
                  <a:lnTo>
                    <a:pt x="1073" y="240"/>
                  </a:lnTo>
                  <a:lnTo>
                    <a:pt x="1055" y="217"/>
                  </a:lnTo>
                  <a:lnTo>
                    <a:pt x="1037" y="196"/>
                  </a:lnTo>
                  <a:lnTo>
                    <a:pt x="1016" y="175"/>
                  </a:lnTo>
                  <a:lnTo>
                    <a:pt x="997" y="155"/>
                  </a:lnTo>
                  <a:lnTo>
                    <a:pt x="975" y="137"/>
                  </a:lnTo>
                  <a:lnTo>
                    <a:pt x="953" y="119"/>
                  </a:lnTo>
                  <a:lnTo>
                    <a:pt x="928" y="103"/>
                  </a:lnTo>
                  <a:lnTo>
                    <a:pt x="905" y="87"/>
                  </a:lnTo>
                  <a:lnTo>
                    <a:pt x="879" y="72"/>
                  </a:lnTo>
                  <a:lnTo>
                    <a:pt x="855" y="59"/>
                  </a:lnTo>
                  <a:lnTo>
                    <a:pt x="827" y="47"/>
                  </a:lnTo>
                  <a:lnTo>
                    <a:pt x="801" y="36"/>
                  </a:lnTo>
                  <a:lnTo>
                    <a:pt x="773" y="28"/>
                  </a:lnTo>
                  <a:lnTo>
                    <a:pt x="746" y="20"/>
                  </a:lnTo>
                  <a:lnTo>
                    <a:pt x="716" y="13"/>
                  </a:lnTo>
                  <a:lnTo>
                    <a:pt x="687" y="7"/>
                  </a:lnTo>
                  <a:lnTo>
                    <a:pt x="657" y="3"/>
                  </a:lnTo>
                  <a:lnTo>
                    <a:pt x="626" y="2"/>
                  </a:lnTo>
                  <a:lnTo>
                    <a:pt x="596" y="0"/>
                  </a:lnTo>
                  <a:lnTo>
                    <a:pt x="565" y="2"/>
                  </a:lnTo>
                  <a:lnTo>
                    <a:pt x="535" y="3"/>
                  </a:lnTo>
                  <a:lnTo>
                    <a:pt x="506" y="7"/>
                  </a:lnTo>
                  <a:lnTo>
                    <a:pt x="476" y="13"/>
                  </a:lnTo>
                  <a:lnTo>
                    <a:pt x="447" y="20"/>
                  </a:lnTo>
                  <a:lnTo>
                    <a:pt x="419" y="28"/>
                  </a:lnTo>
                  <a:lnTo>
                    <a:pt x="392" y="36"/>
                  </a:lnTo>
                  <a:lnTo>
                    <a:pt x="364" y="47"/>
                  </a:lnTo>
                  <a:lnTo>
                    <a:pt x="338" y="59"/>
                  </a:lnTo>
                  <a:lnTo>
                    <a:pt x="312" y="72"/>
                  </a:lnTo>
                  <a:lnTo>
                    <a:pt x="287" y="87"/>
                  </a:lnTo>
                  <a:lnTo>
                    <a:pt x="263" y="103"/>
                  </a:lnTo>
                  <a:lnTo>
                    <a:pt x="240" y="119"/>
                  </a:lnTo>
                  <a:lnTo>
                    <a:pt x="217" y="137"/>
                  </a:lnTo>
                  <a:lnTo>
                    <a:pt x="196" y="155"/>
                  </a:lnTo>
                  <a:lnTo>
                    <a:pt x="175" y="175"/>
                  </a:lnTo>
                  <a:lnTo>
                    <a:pt x="155" y="196"/>
                  </a:lnTo>
                  <a:lnTo>
                    <a:pt x="137" y="217"/>
                  </a:lnTo>
                  <a:lnTo>
                    <a:pt x="119" y="240"/>
                  </a:lnTo>
                  <a:lnTo>
                    <a:pt x="103" y="263"/>
                  </a:lnTo>
                  <a:lnTo>
                    <a:pt x="87" y="287"/>
                  </a:lnTo>
                  <a:lnTo>
                    <a:pt x="72" y="312"/>
                  </a:lnTo>
                  <a:lnTo>
                    <a:pt x="59" y="338"/>
                  </a:lnTo>
                  <a:lnTo>
                    <a:pt x="48" y="364"/>
                  </a:lnTo>
                  <a:lnTo>
                    <a:pt x="36" y="392"/>
                  </a:lnTo>
                  <a:lnTo>
                    <a:pt x="28" y="419"/>
                  </a:lnTo>
                  <a:lnTo>
                    <a:pt x="20" y="447"/>
                  </a:lnTo>
                  <a:lnTo>
                    <a:pt x="13" y="476"/>
                  </a:lnTo>
                  <a:lnTo>
                    <a:pt x="7" y="506"/>
                  </a:lnTo>
                  <a:lnTo>
                    <a:pt x="4" y="535"/>
                  </a:lnTo>
                  <a:lnTo>
                    <a:pt x="2" y="565"/>
                  </a:lnTo>
                  <a:lnTo>
                    <a:pt x="0" y="595"/>
                  </a:lnTo>
                  <a:lnTo>
                    <a:pt x="2" y="626"/>
                  </a:lnTo>
                  <a:lnTo>
                    <a:pt x="4" y="657"/>
                  </a:lnTo>
                  <a:lnTo>
                    <a:pt x="7" y="687"/>
                  </a:lnTo>
                  <a:lnTo>
                    <a:pt x="13" y="716"/>
                  </a:lnTo>
                  <a:lnTo>
                    <a:pt x="20" y="744"/>
                  </a:lnTo>
                  <a:lnTo>
                    <a:pt x="28" y="773"/>
                  </a:lnTo>
                  <a:lnTo>
                    <a:pt x="36" y="801"/>
                  </a:lnTo>
                  <a:lnTo>
                    <a:pt x="48" y="827"/>
                  </a:lnTo>
                  <a:lnTo>
                    <a:pt x="59" y="853"/>
                  </a:lnTo>
                  <a:lnTo>
                    <a:pt x="72" y="879"/>
                  </a:lnTo>
                  <a:lnTo>
                    <a:pt x="87" y="904"/>
                  </a:lnTo>
                  <a:lnTo>
                    <a:pt x="103" y="928"/>
                  </a:lnTo>
                  <a:lnTo>
                    <a:pt x="119" y="953"/>
                  </a:lnTo>
                  <a:lnTo>
                    <a:pt x="137" y="974"/>
                  </a:lnTo>
                  <a:lnTo>
                    <a:pt x="155" y="997"/>
                  </a:lnTo>
                  <a:lnTo>
                    <a:pt x="175" y="1016"/>
                  </a:lnTo>
                  <a:lnTo>
                    <a:pt x="196" y="1036"/>
                  </a:lnTo>
                  <a:lnTo>
                    <a:pt x="217" y="1055"/>
                  </a:lnTo>
                  <a:lnTo>
                    <a:pt x="240" y="1073"/>
                  </a:lnTo>
                  <a:lnTo>
                    <a:pt x="263" y="1090"/>
                  </a:lnTo>
                  <a:lnTo>
                    <a:pt x="287" y="1104"/>
                  </a:lnTo>
                  <a:lnTo>
                    <a:pt x="312" y="1119"/>
                  </a:lnTo>
                  <a:lnTo>
                    <a:pt x="338" y="1132"/>
                  </a:lnTo>
                  <a:lnTo>
                    <a:pt x="364" y="1144"/>
                  </a:lnTo>
                  <a:lnTo>
                    <a:pt x="392" y="1155"/>
                  </a:lnTo>
                  <a:lnTo>
                    <a:pt x="419" y="1165"/>
                  </a:lnTo>
                  <a:lnTo>
                    <a:pt x="447" y="1173"/>
                  </a:lnTo>
                  <a:lnTo>
                    <a:pt x="476" y="1179"/>
                  </a:lnTo>
                  <a:lnTo>
                    <a:pt x="506" y="1184"/>
                  </a:lnTo>
                  <a:lnTo>
                    <a:pt x="535" y="1188"/>
                  </a:lnTo>
                  <a:lnTo>
                    <a:pt x="565" y="1191"/>
                  </a:lnTo>
                  <a:lnTo>
                    <a:pt x="596" y="1191"/>
                  </a:lnTo>
                  <a:lnTo>
                    <a:pt x="626" y="1191"/>
                  </a:lnTo>
                  <a:lnTo>
                    <a:pt x="657" y="1188"/>
                  </a:lnTo>
                  <a:lnTo>
                    <a:pt x="687" y="1184"/>
                  </a:lnTo>
                  <a:lnTo>
                    <a:pt x="716" y="1179"/>
                  </a:lnTo>
                  <a:lnTo>
                    <a:pt x="746" y="1173"/>
                  </a:lnTo>
                  <a:lnTo>
                    <a:pt x="773" y="1165"/>
                  </a:lnTo>
                  <a:lnTo>
                    <a:pt x="801" y="1155"/>
                  </a:lnTo>
                  <a:lnTo>
                    <a:pt x="827" y="1144"/>
                  </a:lnTo>
                  <a:lnTo>
                    <a:pt x="855" y="1132"/>
                  </a:lnTo>
                  <a:lnTo>
                    <a:pt x="879" y="1119"/>
                  </a:lnTo>
                  <a:lnTo>
                    <a:pt x="905" y="1104"/>
                  </a:lnTo>
                  <a:lnTo>
                    <a:pt x="928" y="1090"/>
                  </a:lnTo>
                  <a:lnTo>
                    <a:pt x="953" y="1073"/>
                  </a:lnTo>
                  <a:lnTo>
                    <a:pt x="975" y="1055"/>
                  </a:lnTo>
                  <a:lnTo>
                    <a:pt x="997" y="1036"/>
                  </a:lnTo>
                  <a:lnTo>
                    <a:pt x="1016" y="1016"/>
                  </a:lnTo>
                  <a:lnTo>
                    <a:pt x="1037" y="997"/>
                  </a:lnTo>
                  <a:lnTo>
                    <a:pt x="1055" y="974"/>
                  </a:lnTo>
                  <a:lnTo>
                    <a:pt x="1073" y="953"/>
                  </a:lnTo>
                  <a:lnTo>
                    <a:pt x="1090" y="928"/>
                  </a:lnTo>
                  <a:lnTo>
                    <a:pt x="1106" y="904"/>
                  </a:lnTo>
                  <a:lnTo>
                    <a:pt x="1119" y="879"/>
                  </a:lnTo>
                  <a:lnTo>
                    <a:pt x="1132" y="853"/>
                  </a:lnTo>
                  <a:lnTo>
                    <a:pt x="1145" y="827"/>
                  </a:lnTo>
                  <a:lnTo>
                    <a:pt x="1155" y="801"/>
                  </a:lnTo>
                  <a:lnTo>
                    <a:pt x="1165" y="773"/>
                  </a:lnTo>
                  <a:lnTo>
                    <a:pt x="1173" y="744"/>
                  </a:lnTo>
                  <a:lnTo>
                    <a:pt x="1179" y="716"/>
                  </a:lnTo>
                  <a:lnTo>
                    <a:pt x="1184" y="687"/>
                  </a:lnTo>
                  <a:lnTo>
                    <a:pt x="1187" y="657"/>
                  </a:lnTo>
                  <a:lnTo>
                    <a:pt x="1191" y="626"/>
                  </a:lnTo>
                  <a:lnTo>
                    <a:pt x="1191" y="595"/>
                  </a:lnTo>
                  <a:lnTo>
                    <a:pt x="1181" y="595"/>
                  </a:lnTo>
                  <a:lnTo>
                    <a:pt x="1181" y="566"/>
                  </a:lnTo>
                  <a:lnTo>
                    <a:pt x="1178" y="537"/>
                  </a:lnTo>
                  <a:lnTo>
                    <a:pt x="1174" y="507"/>
                  </a:lnTo>
                  <a:lnTo>
                    <a:pt x="1170" y="478"/>
                  </a:lnTo>
                  <a:lnTo>
                    <a:pt x="1163" y="450"/>
                  </a:lnTo>
                  <a:lnTo>
                    <a:pt x="1155" y="423"/>
                  </a:lnTo>
                  <a:lnTo>
                    <a:pt x="1145" y="395"/>
                  </a:lnTo>
                  <a:lnTo>
                    <a:pt x="1135" y="369"/>
                  </a:lnTo>
                  <a:lnTo>
                    <a:pt x="1124" y="343"/>
                  </a:lnTo>
                  <a:lnTo>
                    <a:pt x="1111" y="317"/>
                  </a:lnTo>
                  <a:lnTo>
                    <a:pt x="1096" y="292"/>
                  </a:lnTo>
                  <a:lnTo>
                    <a:pt x="1081" y="269"/>
                  </a:lnTo>
                  <a:lnTo>
                    <a:pt x="1065" y="246"/>
                  </a:lnTo>
                  <a:lnTo>
                    <a:pt x="1047" y="224"/>
                  </a:lnTo>
                  <a:lnTo>
                    <a:pt x="1029" y="202"/>
                  </a:lnTo>
                  <a:lnTo>
                    <a:pt x="1010" y="183"/>
                  </a:lnTo>
                  <a:lnTo>
                    <a:pt x="989" y="163"/>
                  </a:lnTo>
                  <a:lnTo>
                    <a:pt x="967" y="145"/>
                  </a:lnTo>
                  <a:lnTo>
                    <a:pt x="946" y="127"/>
                  </a:lnTo>
                  <a:lnTo>
                    <a:pt x="923" y="111"/>
                  </a:lnTo>
                  <a:lnTo>
                    <a:pt x="899" y="96"/>
                  </a:lnTo>
                  <a:lnTo>
                    <a:pt x="874" y="82"/>
                  </a:lnTo>
                  <a:lnTo>
                    <a:pt x="850" y="69"/>
                  </a:lnTo>
                  <a:lnTo>
                    <a:pt x="824" y="57"/>
                  </a:lnTo>
                  <a:lnTo>
                    <a:pt x="798" y="46"/>
                  </a:lnTo>
                  <a:lnTo>
                    <a:pt x="770" y="38"/>
                  </a:lnTo>
                  <a:lnTo>
                    <a:pt x="742" y="30"/>
                  </a:lnTo>
                  <a:lnTo>
                    <a:pt x="715" y="23"/>
                  </a:lnTo>
                  <a:lnTo>
                    <a:pt x="685" y="18"/>
                  </a:lnTo>
                  <a:lnTo>
                    <a:pt x="656" y="13"/>
                  </a:lnTo>
                  <a:lnTo>
                    <a:pt x="626" y="12"/>
                  </a:lnTo>
                  <a:lnTo>
                    <a:pt x="596" y="12"/>
                  </a:lnTo>
                  <a:lnTo>
                    <a:pt x="566" y="12"/>
                  </a:lnTo>
                  <a:lnTo>
                    <a:pt x="537" y="13"/>
                  </a:lnTo>
                  <a:lnTo>
                    <a:pt x="507" y="18"/>
                  </a:lnTo>
                  <a:lnTo>
                    <a:pt x="478" y="23"/>
                  </a:lnTo>
                  <a:lnTo>
                    <a:pt x="450" y="30"/>
                  </a:lnTo>
                  <a:lnTo>
                    <a:pt x="423" y="38"/>
                  </a:lnTo>
                  <a:lnTo>
                    <a:pt x="395" y="46"/>
                  </a:lnTo>
                  <a:lnTo>
                    <a:pt x="369" y="57"/>
                  </a:lnTo>
                  <a:lnTo>
                    <a:pt x="343" y="69"/>
                  </a:lnTo>
                  <a:lnTo>
                    <a:pt x="317" y="82"/>
                  </a:lnTo>
                  <a:lnTo>
                    <a:pt x="292" y="96"/>
                  </a:lnTo>
                  <a:lnTo>
                    <a:pt x="269" y="111"/>
                  </a:lnTo>
                  <a:lnTo>
                    <a:pt x="247" y="127"/>
                  </a:lnTo>
                  <a:lnTo>
                    <a:pt x="224" y="145"/>
                  </a:lnTo>
                  <a:lnTo>
                    <a:pt x="202" y="163"/>
                  </a:lnTo>
                  <a:lnTo>
                    <a:pt x="183" y="183"/>
                  </a:lnTo>
                  <a:lnTo>
                    <a:pt x="163" y="202"/>
                  </a:lnTo>
                  <a:lnTo>
                    <a:pt x="144" y="224"/>
                  </a:lnTo>
                  <a:lnTo>
                    <a:pt x="127" y="246"/>
                  </a:lnTo>
                  <a:lnTo>
                    <a:pt x="111" y="269"/>
                  </a:lnTo>
                  <a:lnTo>
                    <a:pt x="95" y="292"/>
                  </a:lnTo>
                  <a:lnTo>
                    <a:pt x="82" y="317"/>
                  </a:lnTo>
                  <a:lnTo>
                    <a:pt x="69" y="343"/>
                  </a:lnTo>
                  <a:lnTo>
                    <a:pt x="57" y="369"/>
                  </a:lnTo>
                  <a:lnTo>
                    <a:pt x="46" y="395"/>
                  </a:lnTo>
                  <a:lnTo>
                    <a:pt x="38" y="423"/>
                  </a:lnTo>
                  <a:lnTo>
                    <a:pt x="30" y="450"/>
                  </a:lnTo>
                  <a:lnTo>
                    <a:pt x="23" y="478"/>
                  </a:lnTo>
                  <a:lnTo>
                    <a:pt x="18" y="507"/>
                  </a:lnTo>
                  <a:lnTo>
                    <a:pt x="13" y="537"/>
                  </a:lnTo>
                  <a:lnTo>
                    <a:pt x="12" y="566"/>
                  </a:lnTo>
                  <a:lnTo>
                    <a:pt x="12" y="595"/>
                  </a:lnTo>
                  <a:lnTo>
                    <a:pt x="12" y="626"/>
                  </a:lnTo>
                  <a:lnTo>
                    <a:pt x="13" y="656"/>
                  </a:lnTo>
                  <a:lnTo>
                    <a:pt x="18" y="685"/>
                  </a:lnTo>
                  <a:lnTo>
                    <a:pt x="23" y="713"/>
                  </a:lnTo>
                  <a:lnTo>
                    <a:pt x="30" y="742"/>
                  </a:lnTo>
                  <a:lnTo>
                    <a:pt x="38" y="770"/>
                  </a:lnTo>
                  <a:lnTo>
                    <a:pt x="46" y="796"/>
                  </a:lnTo>
                  <a:lnTo>
                    <a:pt x="57" y="824"/>
                  </a:lnTo>
                  <a:lnTo>
                    <a:pt x="69" y="850"/>
                  </a:lnTo>
                  <a:lnTo>
                    <a:pt x="82" y="874"/>
                  </a:lnTo>
                  <a:lnTo>
                    <a:pt x="95" y="899"/>
                  </a:lnTo>
                  <a:lnTo>
                    <a:pt x="111" y="923"/>
                  </a:lnTo>
                  <a:lnTo>
                    <a:pt x="127" y="946"/>
                  </a:lnTo>
                  <a:lnTo>
                    <a:pt x="144" y="967"/>
                  </a:lnTo>
                  <a:lnTo>
                    <a:pt x="163" y="989"/>
                  </a:lnTo>
                  <a:lnTo>
                    <a:pt x="183" y="1010"/>
                  </a:lnTo>
                  <a:lnTo>
                    <a:pt x="202" y="1029"/>
                  </a:lnTo>
                  <a:lnTo>
                    <a:pt x="224" y="1047"/>
                  </a:lnTo>
                  <a:lnTo>
                    <a:pt x="247" y="1065"/>
                  </a:lnTo>
                  <a:lnTo>
                    <a:pt x="269" y="1082"/>
                  </a:lnTo>
                  <a:lnTo>
                    <a:pt x="292" y="1096"/>
                  </a:lnTo>
                  <a:lnTo>
                    <a:pt x="317" y="1111"/>
                  </a:lnTo>
                  <a:lnTo>
                    <a:pt x="343" y="1122"/>
                  </a:lnTo>
                  <a:lnTo>
                    <a:pt x="369" y="1135"/>
                  </a:lnTo>
                  <a:lnTo>
                    <a:pt x="395" y="1145"/>
                  </a:lnTo>
                  <a:lnTo>
                    <a:pt x="423" y="1155"/>
                  </a:lnTo>
                  <a:lnTo>
                    <a:pt x="450" y="1163"/>
                  </a:lnTo>
                  <a:lnTo>
                    <a:pt x="478" y="1170"/>
                  </a:lnTo>
                  <a:lnTo>
                    <a:pt x="507" y="1175"/>
                  </a:lnTo>
                  <a:lnTo>
                    <a:pt x="537" y="1178"/>
                  </a:lnTo>
                  <a:lnTo>
                    <a:pt x="566" y="1179"/>
                  </a:lnTo>
                  <a:lnTo>
                    <a:pt x="596" y="1181"/>
                  </a:lnTo>
                  <a:lnTo>
                    <a:pt x="626" y="1179"/>
                  </a:lnTo>
                  <a:lnTo>
                    <a:pt x="656" y="1178"/>
                  </a:lnTo>
                  <a:lnTo>
                    <a:pt x="685" y="1175"/>
                  </a:lnTo>
                  <a:lnTo>
                    <a:pt x="715" y="1170"/>
                  </a:lnTo>
                  <a:lnTo>
                    <a:pt x="742" y="1163"/>
                  </a:lnTo>
                  <a:lnTo>
                    <a:pt x="770" y="1155"/>
                  </a:lnTo>
                  <a:lnTo>
                    <a:pt x="798" y="1145"/>
                  </a:lnTo>
                  <a:lnTo>
                    <a:pt x="824" y="1135"/>
                  </a:lnTo>
                  <a:lnTo>
                    <a:pt x="850" y="1122"/>
                  </a:lnTo>
                  <a:lnTo>
                    <a:pt x="874" y="1111"/>
                  </a:lnTo>
                  <a:lnTo>
                    <a:pt x="899" y="1096"/>
                  </a:lnTo>
                  <a:lnTo>
                    <a:pt x="923" y="1082"/>
                  </a:lnTo>
                  <a:lnTo>
                    <a:pt x="946" y="1065"/>
                  </a:lnTo>
                  <a:lnTo>
                    <a:pt x="967" y="1047"/>
                  </a:lnTo>
                  <a:lnTo>
                    <a:pt x="989" y="1029"/>
                  </a:lnTo>
                  <a:lnTo>
                    <a:pt x="1010" y="1010"/>
                  </a:lnTo>
                  <a:lnTo>
                    <a:pt x="1029" y="989"/>
                  </a:lnTo>
                  <a:lnTo>
                    <a:pt x="1047" y="967"/>
                  </a:lnTo>
                  <a:lnTo>
                    <a:pt x="1065" y="946"/>
                  </a:lnTo>
                  <a:lnTo>
                    <a:pt x="1081" y="923"/>
                  </a:lnTo>
                  <a:lnTo>
                    <a:pt x="1096" y="899"/>
                  </a:lnTo>
                  <a:lnTo>
                    <a:pt x="1111" y="874"/>
                  </a:lnTo>
                  <a:lnTo>
                    <a:pt x="1124" y="850"/>
                  </a:lnTo>
                  <a:lnTo>
                    <a:pt x="1135" y="824"/>
                  </a:lnTo>
                  <a:lnTo>
                    <a:pt x="1145" y="796"/>
                  </a:lnTo>
                  <a:lnTo>
                    <a:pt x="1155" y="770"/>
                  </a:lnTo>
                  <a:lnTo>
                    <a:pt x="1163" y="742"/>
                  </a:lnTo>
                  <a:lnTo>
                    <a:pt x="1170" y="713"/>
                  </a:lnTo>
                  <a:lnTo>
                    <a:pt x="1174" y="685"/>
                  </a:lnTo>
                  <a:lnTo>
                    <a:pt x="1178" y="656"/>
                  </a:lnTo>
                  <a:lnTo>
                    <a:pt x="1181" y="626"/>
                  </a:lnTo>
                  <a:lnTo>
                    <a:pt x="1181" y="595"/>
                  </a:lnTo>
                  <a:lnTo>
                    <a:pt x="1191" y="595"/>
                  </a:lnTo>
                  <a:close/>
                </a:path>
              </a:pathLst>
            </a:custGeom>
            <a:solidFill>
              <a:srgbClr val="8DD1FF"/>
            </a:solidFill>
            <a:ln w="9525">
              <a:noFill/>
              <a:round/>
              <a:headEnd/>
              <a:tailEnd/>
            </a:ln>
          </p:spPr>
          <p:txBody>
            <a:bodyPr/>
            <a:lstStyle/>
            <a:p>
              <a:endParaRPr lang="en-US"/>
            </a:p>
          </p:txBody>
        </p:sp>
        <p:sp>
          <p:nvSpPr>
            <p:cNvPr id="50275" name="Freeform 99"/>
            <p:cNvSpPr>
              <a:spLocks/>
            </p:cNvSpPr>
            <p:nvPr/>
          </p:nvSpPr>
          <p:spPr bwMode="auto">
            <a:xfrm>
              <a:off x="3026834" y="2311378"/>
              <a:ext cx="1666522" cy="1874838"/>
            </a:xfrm>
            <a:custGeom>
              <a:avLst/>
              <a:gdLst>
                <a:gd name="T0" fmla="*/ 2147483647 w 1181"/>
                <a:gd name="T1" fmla="*/ 2147483647 h 1181"/>
                <a:gd name="T2" fmla="*/ 2147483647 w 1181"/>
                <a:gd name="T3" fmla="*/ 2147483647 h 1181"/>
                <a:gd name="T4" fmla="*/ 2147483647 w 1181"/>
                <a:gd name="T5" fmla="*/ 2147483647 h 1181"/>
                <a:gd name="T6" fmla="*/ 2147483647 w 1181"/>
                <a:gd name="T7" fmla="*/ 2147483647 h 1181"/>
                <a:gd name="T8" fmla="*/ 2147483647 w 1181"/>
                <a:gd name="T9" fmla="*/ 2147483647 h 1181"/>
                <a:gd name="T10" fmla="*/ 2147483647 w 1181"/>
                <a:gd name="T11" fmla="*/ 2147483647 h 1181"/>
                <a:gd name="T12" fmla="*/ 2147483647 w 1181"/>
                <a:gd name="T13" fmla="*/ 2147483647 h 1181"/>
                <a:gd name="T14" fmla="*/ 2147483647 w 1181"/>
                <a:gd name="T15" fmla="*/ 2147483647 h 1181"/>
                <a:gd name="T16" fmla="*/ 2147483647 w 1181"/>
                <a:gd name="T17" fmla="*/ 2147483647 h 1181"/>
                <a:gd name="T18" fmla="*/ 2147483647 w 1181"/>
                <a:gd name="T19" fmla="*/ 2147483647 h 1181"/>
                <a:gd name="T20" fmla="*/ 2147483647 w 1181"/>
                <a:gd name="T21" fmla="*/ 2147483647 h 1181"/>
                <a:gd name="T22" fmla="*/ 2147483647 w 1181"/>
                <a:gd name="T23" fmla="*/ 2147483647 h 1181"/>
                <a:gd name="T24" fmla="*/ 0 w 1181"/>
                <a:gd name="T25" fmla="*/ 2147483647 h 1181"/>
                <a:gd name="T26" fmla="*/ 2147483647 w 1181"/>
                <a:gd name="T27" fmla="*/ 2147483647 h 1181"/>
                <a:gd name="T28" fmla="*/ 2147483647 w 1181"/>
                <a:gd name="T29" fmla="*/ 2147483647 h 1181"/>
                <a:gd name="T30" fmla="*/ 2147483647 w 1181"/>
                <a:gd name="T31" fmla="*/ 2147483647 h 1181"/>
                <a:gd name="T32" fmla="*/ 2147483647 w 1181"/>
                <a:gd name="T33" fmla="*/ 2147483647 h 1181"/>
                <a:gd name="T34" fmla="*/ 2147483647 w 1181"/>
                <a:gd name="T35" fmla="*/ 2147483647 h 1181"/>
                <a:gd name="T36" fmla="*/ 2147483647 w 1181"/>
                <a:gd name="T37" fmla="*/ 2147483647 h 1181"/>
                <a:gd name="T38" fmla="*/ 2147483647 w 1181"/>
                <a:gd name="T39" fmla="*/ 2147483647 h 1181"/>
                <a:gd name="T40" fmla="*/ 2147483647 w 1181"/>
                <a:gd name="T41" fmla="*/ 2147483647 h 1181"/>
                <a:gd name="T42" fmla="*/ 2147483647 w 1181"/>
                <a:gd name="T43" fmla="*/ 2147483647 h 1181"/>
                <a:gd name="T44" fmla="*/ 2147483647 w 1181"/>
                <a:gd name="T45" fmla="*/ 2147483647 h 1181"/>
                <a:gd name="T46" fmla="*/ 2147483647 w 1181"/>
                <a:gd name="T47" fmla="*/ 2147483647 h 1181"/>
                <a:gd name="T48" fmla="*/ 2147483647 w 1181"/>
                <a:gd name="T49" fmla="*/ 2147483647 h 1181"/>
                <a:gd name="T50" fmla="*/ 2147483647 w 1181"/>
                <a:gd name="T51" fmla="*/ 2147483647 h 1181"/>
                <a:gd name="T52" fmla="*/ 2147483647 w 1181"/>
                <a:gd name="T53" fmla="*/ 2147483647 h 1181"/>
                <a:gd name="T54" fmla="*/ 2147483647 w 1181"/>
                <a:gd name="T55" fmla="*/ 2147483647 h 1181"/>
                <a:gd name="T56" fmla="*/ 2147483647 w 1181"/>
                <a:gd name="T57" fmla="*/ 2147483647 h 1181"/>
                <a:gd name="T58" fmla="*/ 2147483647 w 1181"/>
                <a:gd name="T59" fmla="*/ 2147483647 h 1181"/>
                <a:gd name="T60" fmla="*/ 2147483647 w 1181"/>
                <a:gd name="T61" fmla="*/ 2147483647 h 1181"/>
                <a:gd name="T62" fmla="*/ 2147483647 w 1181"/>
                <a:gd name="T63" fmla="*/ 2147483647 h 1181"/>
                <a:gd name="T64" fmla="*/ 2147483647 w 1181"/>
                <a:gd name="T65" fmla="*/ 2147483647 h 1181"/>
                <a:gd name="T66" fmla="*/ 2147483647 w 1181"/>
                <a:gd name="T67" fmla="*/ 2147483647 h 1181"/>
                <a:gd name="T68" fmla="*/ 2147483647 w 1181"/>
                <a:gd name="T69" fmla="*/ 2147483647 h 1181"/>
                <a:gd name="T70" fmla="*/ 2147483647 w 1181"/>
                <a:gd name="T71" fmla="*/ 2147483647 h 1181"/>
                <a:gd name="T72" fmla="*/ 2147483647 w 1181"/>
                <a:gd name="T73" fmla="*/ 2147483647 h 1181"/>
                <a:gd name="T74" fmla="*/ 2147483647 w 1181"/>
                <a:gd name="T75" fmla="*/ 2147483647 h 1181"/>
                <a:gd name="T76" fmla="*/ 2147483647 w 1181"/>
                <a:gd name="T77" fmla="*/ 2147483647 h 1181"/>
                <a:gd name="T78" fmla="*/ 2147483647 w 1181"/>
                <a:gd name="T79" fmla="*/ 2147483647 h 1181"/>
                <a:gd name="T80" fmla="*/ 2147483647 w 1181"/>
                <a:gd name="T81" fmla="*/ 2147483647 h 1181"/>
                <a:gd name="T82" fmla="*/ 2147483647 w 1181"/>
                <a:gd name="T83" fmla="*/ 2147483647 h 1181"/>
                <a:gd name="T84" fmla="*/ 2147483647 w 1181"/>
                <a:gd name="T85" fmla="*/ 2147483647 h 1181"/>
                <a:gd name="T86" fmla="*/ 2147483647 w 1181"/>
                <a:gd name="T87" fmla="*/ 2147483647 h 1181"/>
                <a:gd name="T88" fmla="*/ 2147483647 w 1181"/>
                <a:gd name="T89" fmla="*/ 2147483647 h 1181"/>
                <a:gd name="T90" fmla="*/ 2147483647 w 1181"/>
                <a:gd name="T91" fmla="*/ 2147483647 h 1181"/>
                <a:gd name="T92" fmla="*/ 2147483647 w 1181"/>
                <a:gd name="T93" fmla="*/ 2147483647 h 1181"/>
                <a:gd name="T94" fmla="*/ 2147483647 w 1181"/>
                <a:gd name="T95" fmla="*/ 2147483647 h 1181"/>
                <a:gd name="T96" fmla="*/ 2147483647 w 1181"/>
                <a:gd name="T97" fmla="*/ 2147483647 h 1181"/>
                <a:gd name="T98" fmla="*/ 2147483647 w 1181"/>
                <a:gd name="T99" fmla="*/ 2147483647 h 1181"/>
                <a:gd name="T100" fmla="*/ 2147483647 w 1181"/>
                <a:gd name="T101" fmla="*/ 2147483647 h 118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81"/>
                <a:gd name="T154" fmla="*/ 0 h 1181"/>
                <a:gd name="T155" fmla="*/ 1181 w 1181"/>
                <a:gd name="T156" fmla="*/ 1181 h 118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81" h="1181">
                  <a:moveTo>
                    <a:pt x="1181" y="590"/>
                  </a:moveTo>
                  <a:lnTo>
                    <a:pt x="1181" y="561"/>
                  </a:lnTo>
                  <a:lnTo>
                    <a:pt x="1178" y="530"/>
                  </a:lnTo>
                  <a:lnTo>
                    <a:pt x="1174" y="501"/>
                  </a:lnTo>
                  <a:lnTo>
                    <a:pt x="1169" y="471"/>
                  </a:lnTo>
                  <a:lnTo>
                    <a:pt x="1163" y="444"/>
                  </a:lnTo>
                  <a:lnTo>
                    <a:pt x="1155" y="416"/>
                  </a:lnTo>
                  <a:lnTo>
                    <a:pt x="1145" y="388"/>
                  </a:lnTo>
                  <a:lnTo>
                    <a:pt x="1135" y="361"/>
                  </a:lnTo>
                  <a:lnTo>
                    <a:pt x="1124" y="334"/>
                  </a:lnTo>
                  <a:lnTo>
                    <a:pt x="1111" y="310"/>
                  </a:lnTo>
                  <a:lnTo>
                    <a:pt x="1096" y="285"/>
                  </a:lnTo>
                  <a:lnTo>
                    <a:pt x="1080" y="261"/>
                  </a:lnTo>
                  <a:lnTo>
                    <a:pt x="1063" y="238"/>
                  </a:lnTo>
                  <a:lnTo>
                    <a:pt x="1047" y="215"/>
                  </a:lnTo>
                  <a:lnTo>
                    <a:pt x="1028" y="194"/>
                  </a:lnTo>
                  <a:lnTo>
                    <a:pt x="1008" y="173"/>
                  </a:lnTo>
                  <a:lnTo>
                    <a:pt x="988" y="153"/>
                  </a:lnTo>
                  <a:lnTo>
                    <a:pt x="966" y="135"/>
                  </a:lnTo>
                  <a:lnTo>
                    <a:pt x="944" y="117"/>
                  </a:lnTo>
                  <a:lnTo>
                    <a:pt x="922" y="101"/>
                  </a:lnTo>
                  <a:lnTo>
                    <a:pt x="897" y="86"/>
                  </a:lnTo>
                  <a:lnTo>
                    <a:pt x="873" y="72"/>
                  </a:lnTo>
                  <a:lnTo>
                    <a:pt x="847" y="59"/>
                  </a:lnTo>
                  <a:lnTo>
                    <a:pt x="820" y="47"/>
                  </a:lnTo>
                  <a:lnTo>
                    <a:pt x="794" y="36"/>
                  </a:lnTo>
                  <a:lnTo>
                    <a:pt x="767" y="28"/>
                  </a:lnTo>
                  <a:lnTo>
                    <a:pt x="739" y="20"/>
                  </a:lnTo>
                  <a:lnTo>
                    <a:pt x="710" y="13"/>
                  </a:lnTo>
                  <a:lnTo>
                    <a:pt x="680" y="8"/>
                  </a:lnTo>
                  <a:lnTo>
                    <a:pt x="651" y="3"/>
                  </a:lnTo>
                  <a:lnTo>
                    <a:pt x="621" y="2"/>
                  </a:lnTo>
                  <a:lnTo>
                    <a:pt x="591" y="0"/>
                  </a:lnTo>
                  <a:lnTo>
                    <a:pt x="561" y="2"/>
                  </a:lnTo>
                  <a:lnTo>
                    <a:pt x="530" y="3"/>
                  </a:lnTo>
                  <a:lnTo>
                    <a:pt x="501" y="8"/>
                  </a:lnTo>
                  <a:lnTo>
                    <a:pt x="471" y="13"/>
                  </a:lnTo>
                  <a:lnTo>
                    <a:pt x="444" y="20"/>
                  </a:lnTo>
                  <a:lnTo>
                    <a:pt x="416" y="28"/>
                  </a:lnTo>
                  <a:lnTo>
                    <a:pt x="388" y="36"/>
                  </a:lnTo>
                  <a:lnTo>
                    <a:pt x="361" y="47"/>
                  </a:lnTo>
                  <a:lnTo>
                    <a:pt x="334" y="59"/>
                  </a:lnTo>
                  <a:lnTo>
                    <a:pt x="310" y="72"/>
                  </a:lnTo>
                  <a:lnTo>
                    <a:pt x="286" y="86"/>
                  </a:lnTo>
                  <a:lnTo>
                    <a:pt x="261" y="101"/>
                  </a:lnTo>
                  <a:lnTo>
                    <a:pt x="238" y="117"/>
                  </a:lnTo>
                  <a:lnTo>
                    <a:pt x="215" y="135"/>
                  </a:lnTo>
                  <a:lnTo>
                    <a:pt x="194" y="153"/>
                  </a:lnTo>
                  <a:lnTo>
                    <a:pt x="173" y="173"/>
                  </a:lnTo>
                  <a:lnTo>
                    <a:pt x="153" y="194"/>
                  </a:lnTo>
                  <a:lnTo>
                    <a:pt x="136" y="215"/>
                  </a:lnTo>
                  <a:lnTo>
                    <a:pt x="118" y="238"/>
                  </a:lnTo>
                  <a:lnTo>
                    <a:pt x="101" y="261"/>
                  </a:lnTo>
                  <a:lnTo>
                    <a:pt x="87" y="285"/>
                  </a:lnTo>
                  <a:lnTo>
                    <a:pt x="72" y="310"/>
                  </a:lnTo>
                  <a:lnTo>
                    <a:pt x="59" y="334"/>
                  </a:lnTo>
                  <a:lnTo>
                    <a:pt x="47" y="361"/>
                  </a:lnTo>
                  <a:lnTo>
                    <a:pt x="36" y="388"/>
                  </a:lnTo>
                  <a:lnTo>
                    <a:pt x="28" y="416"/>
                  </a:lnTo>
                  <a:lnTo>
                    <a:pt x="20" y="444"/>
                  </a:lnTo>
                  <a:lnTo>
                    <a:pt x="13" y="471"/>
                  </a:lnTo>
                  <a:lnTo>
                    <a:pt x="8" y="501"/>
                  </a:lnTo>
                  <a:lnTo>
                    <a:pt x="3" y="530"/>
                  </a:lnTo>
                  <a:lnTo>
                    <a:pt x="2" y="561"/>
                  </a:lnTo>
                  <a:lnTo>
                    <a:pt x="0" y="590"/>
                  </a:lnTo>
                  <a:lnTo>
                    <a:pt x="2" y="621"/>
                  </a:lnTo>
                  <a:lnTo>
                    <a:pt x="3" y="651"/>
                  </a:lnTo>
                  <a:lnTo>
                    <a:pt x="8" y="680"/>
                  </a:lnTo>
                  <a:lnTo>
                    <a:pt x="13" y="710"/>
                  </a:lnTo>
                  <a:lnTo>
                    <a:pt x="20" y="739"/>
                  </a:lnTo>
                  <a:lnTo>
                    <a:pt x="28" y="767"/>
                  </a:lnTo>
                  <a:lnTo>
                    <a:pt x="36" y="794"/>
                  </a:lnTo>
                  <a:lnTo>
                    <a:pt x="47" y="820"/>
                  </a:lnTo>
                  <a:lnTo>
                    <a:pt x="59" y="847"/>
                  </a:lnTo>
                  <a:lnTo>
                    <a:pt x="72" y="873"/>
                  </a:lnTo>
                  <a:lnTo>
                    <a:pt x="87" y="897"/>
                  </a:lnTo>
                  <a:lnTo>
                    <a:pt x="101" y="920"/>
                  </a:lnTo>
                  <a:lnTo>
                    <a:pt x="118" y="944"/>
                  </a:lnTo>
                  <a:lnTo>
                    <a:pt x="136" y="966"/>
                  </a:lnTo>
                  <a:lnTo>
                    <a:pt x="153" y="987"/>
                  </a:lnTo>
                  <a:lnTo>
                    <a:pt x="173" y="1008"/>
                  </a:lnTo>
                  <a:lnTo>
                    <a:pt x="194" y="1028"/>
                  </a:lnTo>
                  <a:lnTo>
                    <a:pt x="215" y="1046"/>
                  </a:lnTo>
                  <a:lnTo>
                    <a:pt x="238" y="1064"/>
                  </a:lnTo>
                  <a:lnTo>
                    <a:pt x="261" y="1080"/>
                  </a:lnTo>
                  <a:lnTo>
                    <a:pt x="286" y="1096"/>
                  </a:lnTo>
                  <a:lnTo>
                    <a:pt x="310" y="1109"/>
                  </a:lnTo>
                  <a:lnTo>
                    <a:pt x="334" y="1122"/>
                  </a:lnTo>
                  <a:lnTo>
                    <a:pt x="361" y="1135"/>
                  </a:lnTo>
                  <a:lnTo>
                    <a:pt x="388" y="1145"/>
                  </a:lnTo>
                  <a:lnTo>
                    <a:pt x="416" y="1155"/>
                  </a:lnTo>
                  <a:lnTo>
                    <a:pt x="444" y="1163"/>
                  </a:lnTo>
                  <a:lnTo>
                    <a:pt x="471" y="1170"/>
                  </a:lnTo>
                  <a:lnTo>
                    <a:pt x="501" y="1174"/>
                  </a:lnTo>
                  <a:lnTo>
                    <a:pt x="530" y="1178"/>
                  </a:lnTo>
                  <a:lnTo>
                    <a:pt x="561" y="1179"/>
                  </a:lnTo>
                  <a:lnTo>
                    <a:pt x="591" y="1181"/>
                  </a:lnTo>
                  <a:lnTo>
                    <a:pt x="621" y="1179"/>
                  </a:lnTo>
                  <a:lnTo>
                    <a:pt x="651" y="1178"/>
                  </a:lnTo>
                  <a:lnTo>
                    <a:pt x="680" y="1174"/>
                  </a:lnTo>
                  <a:lnTo>
                    <a:pt x="710" y="1170"/>
                  </a:lnTo>
                  <a:lnTo>
                    <a:pt x="739" y="1163"/>
                  </a:lnTo>
                  <a:lnTo>
                    <a:pt x="767" y="1155"/>
                  </a:lnTo>
                  <a:lnTo>
                    <a:pt x="794" y="1145"/>
                  </a:lnTo>
                  <a:lnTo>
                    <a:pt x="820" y="1135"/>
                  </a:lnTo>
                  <a:lnTo>
                    <a:pt x="847" y="1122"/>
                  </a:lnTo>
                  <a:lnTo>
                    <a:pt x="873" y="1109"/>
                  </a:lnTo>
                  <a:lnTo>
                    <a:pt x="897" y="1096"/>
                  </a:lnTo>
                  <a:lnTo>
                    <a:pt x="922" y="1080"/>
                  </a:lnTo>
                  <a:lnTo>
                    <a:pt x="944" y="1064"/>
                  </a:lnTo>
                  <a:lnTo>
                    <a:pt x="966" y="1046"/>
                  </a:lnTo>
                  <a:lnTo>
                    <a:pt x="988" y="1028"/>
                  </a:lnTo>
                  <a:lnTo>
                    <a:pt x="1008" y="1008"/>
                  </a:lnTo>
                  <a:lnTo>
                    <a:pt x="1028" y="987"/>
                  </a:lnTo>
                  <a:lnTo>
                    <a:pt x="1047" y="966"/>
                  </a:lnTo>
                  <a:lnTo>
                    <a:pt x="1063" y="944"/>
                  </a:lnTo>
                  <a:lnTo>
                    <a:pt x="1080" y="920"/>
                  </a:lnTo>
                  <a:lnTo>
                    <a:pt x="1096" y="897"/>
                  </a:lnTo>
                  <a:lnTo>
                    <a:pt x="1111" y="873"/>
                  </a:lnTo>
                  <a:lnTo>
                    <a:pt x="1124" y="847"/>
                  </a:lnTo>
                  <a:lnTo>
                    <a:pt x="1135" y="820"/>
                  </a:lnTo>
                  <a:lnTo>
                    <a:pt x="1145" y="794"/>
                  </a:lnTo>
                  <a:lnTo>
                    <a:pt x="1155" y="767"/>
                  </a:lnTo>
                  <a:lnTo>
                    <a:pt x="1163" y="739"/>
                  </a:lnTo>
                  <a:lnTo>
                    <a:pt x="1169" y="710"/>
                  </a:lnTo>
                  <a:lnTo>
                    <a:pt x="1174" y="680"/>
                  </a:lnTo>
                  <a:lnTo>
                    <a:pt x="1178" y="651"/>
                  </a:lnTo>
                  <a:lnTo>
                    <a:pt x="1181" y="621"/>
                  </a:lnTo>
                  <a:lnTo>
                    <a:pt x="1181" y="590"/>
                  </a:lnTo>
                  <a:lnTo>
                    <a:pt x="1171" y="590"/>
                  </a:lnTo>
                  <a:lnTo>
                    <a:pt x="1169" y="561"/>
                  </a:lnTo>
                  <a:lnTo>
                    <a:pt x="1168" y="532"/>
                  </a:lnTo>
                  <a:lnTo>
                    <a:pt x="1165" y="502"/>
                  </a:lnTo>
                  <a:lnTo>
                    <a:pt x="1160" y="475"/>
                  </a:lnTo>
                  <a:lnTo>
                    <a:pt x="1153" y="445"/>
                  </a:lnTo>
                  <a:lnTo>
                    <a:pt x="1145" y="419"/>
                  </a:lnTo>
                  <a:lnTo>
                    <a:pt x="1135" y="392"/>
                  </a:lnTo>
                  <a:lnTo>
                    <a:pt x="1125" y="365"/>
                  </a:lnTo>
                  <a:lnTo>
                    <a:pt x="1114" y="339"/>
                  </a:lnTo>
                  <a:lnTo>
                    <a:pt x="1101" y="315"/>
                  </a:lnTo>
                  <a:lnTo>
                    <a:pt x="1086" y="290"/>
                  </a:lnTo>
                  <a:lnTo>
                    <a:pt x="1072" y="268"/>
                  </a:lnTo>
                  <a:lnTo>
                    <a:pt x="1055" y="245"/>
                  </a:lnTo>
                  <a:lnTo>
                    <a:pt x="1039" y="222"/>
                  </a:lnTo>
                  <a:lnTo>
                    <a:pt x="1019" y="201"/>
                  </a:lnTo>
                  <a:lnTo>
                    <a:pt x="1001" y="181"/>
                  </a:lnTo>
                  <a:lnTo>
                    <a:pt x="980" y="162"/>
                  </a:lnTo>
                  <a:lnTo>
                    <a:pt x="959" y="144"/>
                  </a:lnTo>
                  <a:lnTo>
                    <a:pt x="938" y="126"/>
                  </a:lnTo>
                  <a:lnTo>
                    <a:pt x="915" y="111"/>
                  </a:lnTo>
                  <a:lnTo>
                    <a:pt x="892" y="95"/>
                  </a:lnTo>
                  <a:lnTo>
                    <a:pt x="868" y="82"/>
                  </a:lnTo>
                  <a:lnTo>
                    <a:pt x="842" y="69"/>
                  </a:lnTo>
                  <a:lnTo>
                    <a:pt x="817" y="57"/>
                  </a:lnTo>
                  <a:lnTo>
                    <a:pt x="791" y="46"/>
                  </a:lnTo>
                  <a:lnTo>
                    <a:pt x="763" y="38"/>
                  </a:lnTo>
                  <a:lnTo>
                    <a:pt x="736" y="29"/>
                  </a:lnTo>
                  <a:lnTo>
                    <a:pt x="708" y="23"/>
                  </a:lnTo>
                  <a:lnTo>
                    <a:pt x="679" y="18"/>
                  </a:lnTo>
                  <a:lnTo>
                    <a:pt x="651" y="15"/>
                  </a:lnTo>
                  <a:lnTo>
                    <a:pt x="621" y="11"/>
                  </a:lnTo>
                  <a:lnTo>
                    <a:pt x="591" y="11"/>
                  </a:lnTo>
                  <a:lnTo>
                    <a:pt x="561" y="11"/>
                  </a:lnTo>
                  <a:lnTo>
                    <a:pt x="532" y="15"/>
                  </a:lnTo>
                  <a:lnTo>
                    <a:pt x="502" y="18"/>
                  </a:lnTo>
                  <a:lnTo>
                    <a:pt x="475" y="23"/>
                  </a:lnTo>
                  <a:lnTo>
                    <a:pt x="445" y="29"/>
                  </a:lnTo>
                  <a:lnTo>
                    <a:pt x="419" y="38"/>
                  </a:lnTo>
                  <a:lnTo>
                    <a:pt x="392" y="46"/>
                  </a:lnTo>
                  <a:lnTo>
                    <a:pt x="365" y="57"/>
                  </a:lnTo>
                  <a:lnTo>
                    <a:pt x="339" y="69"/>
                  </a:lnTo>
                  <a:lnTo>
                    <a:pt x="315" y="82"/>
                  </a:lnTo>
                  <a:lnTo>
                    <a:pt x="290" y="95"/>
                  </a:lnTo>
                  <a:lnTo>
                    <a:pt x="266" y="111"/>
                  </a:lnTo>
                  <a:lnTo>
                    <a:pt x="245" y="126"/>
                  </a:lnTo>
                  <a:lnTo>
                    <a:pt x="222" y="144"/>
                  </a:lnTo>
                  <a:lnTo>
                    <a:pt x="201" y="162"/>
                  </a:lnTo>
                  <a:lnTo>
                    <a:pt x="181" y="181"/>
                  </a:lnTo>
                  <a:lnTo>
                    <a:pt x="162" y="201"/>
                  </a:lnTo>
                  <a:lnTo>
                    <a:pt x="144" y="222"/>
                  </a:lnTo>
                  <a:lnTo>
                    <a:pt x="126" y="245"/>
                  </a:lnTo>
                  <a:lnTo>
                    <a:pt x="109" y="268"/>
                  </a:lnTo>
                  <a:lnTo>
                    <a:pt x="95" y="290"/>
                  </a:lnTo>
                  <a:lnTo>
                    <a:pt x="82" y="315"/>
                  </a:lnTo>
                  <a:lnTo>
                    <a:pt x="69" y="339"/>
                  </a:lnTo>
                  <a:lnTo>
                    <a:pt x="57" y="365"/>
                  </a:lnTo>
                  <a:lnTo>
                    <a:pt x="46" y="392"/>
                  </a:lnTo>
                  <a:lnTo>
                    <a:pt x="38" y="419"/>
                  </a:lnTo>
                  <a:lnTo>
                    <a:pt x="30" y="445"/>
                  </a:lnTo>
                  <a:lnTo>
                    <a:pt x="23" y="475"/>
                  </a:lnTo>
                  <a:lnTo>
                    <a:pt x="18" y="502"/>
                  </a:lnTo>
                  <a:lnTo>
                    <a:pt x="15" y="532"/>
                  </a:lnTo>
                  <a:lnTo>
                    <a:pt x="12" y="561"/>
                  </a:lnTo>
                  <a:lnTo>
                    <a:pt x="12" y="590"/>
                  </a:lnTo>
                  <a:lnTo>
                    <a:pt x="12" y="620"/>
                  </a:lnTo>
                  <a:lnTo>
                    <a:pt x="15" y="651"/>
                  </a:lnTo>
                  <a:lnTo>
                    <a:pt x="18" y="679"/>
                  </a:lnTo>
                  <a:lnTo>
                    <a:pt x="23" y="708"/>
                  </a:lnTo>
                  <a:lnTo>
                    <a:pt x="30" y="736"/>
                  </a:lnTo>
                  <a:lnTo>
                    <a:pt x="38" y="763"/>
                  </a:lnTo>
                  <a:lnTo>
                    <a:pt x="46" y="789"/>
                  </a:lnTo>
                  <a:lnTo>
                    <a:pt x="57" y="817"/>
                  </a:lnTo>
                  <a:lnTo>
                    <a:pt x="69" y="842"/>
                  </a:lnTo>
                  <a:lnTo>
                    <a:pt x="82" y="868"/>
                  </a:lnTo>
                  <a:lnTo>
                    <a:pt x="95" y="891"/>
                  </a:lnTo>
                  <a:lnTo>
                    <a:pt x="109" y="915"/>
                  </a:lnTo>
                  <a:lnTo>
                    <a:pt x="126" y="938"/>
                  </a:lnTo>
                  <a:lnTo>
                    <a:pt x="144" y="959"/>
                  </a:lnTo>
                  <a:lnTo>
                    <a:pt x="162" y="980"/>
                  </a:lnTo>
                  <a:lnTo>
                    <a:pt x="181" y="1002"/>
                  </a:lnTo>
                  <a:lnTo>
                    <a:pt x="201" y="1019"/>
                  </a:lnTo>
                  <a:lnTo>
                    <a:pt x="222" y="1037"/>
                  </a:lnTo>
                  <a:lnTo>
                    <a:pt x="245" y="1055"/>
                  </a:lnTo>
                  <a:lnTo>
                    <a:pt x="266" y="1072"/>
                  </a:lnTo>
                  <a:lnTo>
                    <a:pt x="290" y="1086"/>
                  </a:lnTo>
                  <a:lnTo>
                    <a:pt x="315" y="1101"/>
                  </a:lnTo>
                  <a:lnTo>
                    <a:pt x="339" y="1114"/>
                  </a:lnTo>
                  <a:lnTo>
                    <a:pt x="365" y="1126"/>
                  </a:lnTo>
                  <a:lnTo>
                    <a:pt x="392" y="1135"/>
                  </a:lnTo>
                  <a:lnTo>
                    <a:pt x="419" y="1145"/>
                  </a:lnTo>
                  <a:lnTo>
                    <a:pt x="445" y="1152"/>
                  </a:lnTo>
                  <a:lnTo>
                    <a:pt x="475" y="1158"/>
                  </a:lnTo>
                  <a:lnTo>
                    <a:pt x="502" y="1165"/>
                  </a:lnTo>
                  <a:lnTo>
                    <a:pt x="532" y="1168"/>
                  </a:lnTo>
                  <a:lnTo>
                    <a:pt x="561" y="1170"/>
                  </a:lnTo>
                  <a:lnTo>
                    <a:pt x="591" y="1171"/>
                  </a:lnTo>
                  <a:lnTo>
                    <a:pt x="621" y="1170"/>
                  </a:lnTo>
                  <a:lnTo>
                    <a:pt x="651" y="1168"/>
                  </a:lnTo>
                  <a:lnTo>
                    <a:pt x="679" y="1165"/>
                  </a:lnTo>
                  <a:lnTo>
                    <a:pt x="708" y="1158"/>
                  </a:lnTo>
                  <a:lnTo>
                    <a:pt x="736" y="1152"/>
                  </a:lnTo>
                  <a:lnTo>
                    <a:pt x="763" y="1145"/>
                  </a:lnTo>
                  <a:lnTo>
                    <a:pt x="791" y="1135"/>
                  </a:lnTo>
                  <a:lnTo>
                    <a:pt x="817" y="1126"/>
                  </a:lnTo>
                  <a:lnTo>
                    <a:pt x="842" y="1114"/>
                  </a:lnTo>
                  <a:lnTo>
                    <a:pt x="868" y="1101"/>
                  </a:lnTo>
                  <a:lnTo>
                    <a:pt x="892" y="1086"/>
                  </a:lnTo>
                  <a:lnTo>
                    <a:pt x="915" y="1072"/>
                  </a:lnTo>
                  <a:lnTo>
                    <a:pt x="938" y="1055"/>
                  </a:lnTo>
                  <a:lnTo>
                    <a:pt x="959" y="1037"/>
                  </a:lnTo>
                  <a:lnTo>
                    <a:pt x="980" y="1019"/>
                  </a:lnTo>
                  <a:lnTo>
                    <a:pt x="1001" y="1002"/>
                  </a:lnTo>
                  <a:lnTo>
                    <a:pt x="1019" y="980"/>
                  </a:lnTo>
                  <a:lnTo>
                    <a:pt x="1039" y="959"/>
                  </a:lnTo>
                  <a:lnTo>
                    <a:pt x="1055" y="938"/>
                  </a:lnTo>
                  <a:lnTo>
                    <a:pt x="1072" y="915"/>
                  </a:lnTo>
                  <a:lnTo>
                    <a:pt x="1086" y="891"/>
                  </a:lnTo>
                  <a:lnTo>
                    <a:pt x="1101" y="868"/>
                  </a:lnTo>
                  <a:lnTo>
                    <a:pt x="1114" y="842"/>
                  </a:lnTo>
                  <a:lnTo>
                    <a:pt x="1125" y="817"/>
                  </a:lnTo>
                  <a:lnTo>
                    <a:pt x="1135" y="789"/>
                  </a:lnTo>
                  <a:lnTo>
                    <a:pt x="1145" y="763"/>
                  </a:lnTo>
                  <a:lnTo>
                    <a:pt x="1153" y="736"/>
                  </a:lnTo>
                  <a:lnTo>
                    <a:pt x="1160" y="708"/>
                  </a:lnTo>
                  <a:lnTo>
                    <a:pt x="1165" y="679"/>
                  </a:lnTo>
                  <a:lnTo>
                    <a:pt x="1168" y="651"/>
                  </a:lnTo>
                  <a:lnTo>
                    <a:pt x="1169" y="620"/>
                  </a:lnTo>
                  <a:lnTo>
                    <a:pt x="1171" y="590"/>
                  </a:lnTo>
                  <a:lnTo>
                    <a:pt x="1181" y="590"/>
                  </a:lnTo>
                  <a:close/>
                </a:path>
              </a:pathLst>
            </a:custGeom>
            <a:solidFill>
              <a:srgbClr val="8ED1FF"/>
            </a:solidFill>
            <a:ln w="9525">
              <a:noFill/>
              <a:round/>
              <a:headEnd/>
              <a:tailEnd/>
            </a:ln>
          </p:spPr>
          <p:txBody>
            <a:bodyPr/>
            <a:lstStyle/>
            <a:p>
              <a:endParaRPr lang="en-US"/>
            </a:p>
          </p:txBody>
        </p:sp>
        <p:sp>
          <p:nvSpPr>
            <p:cNvPr id="50276" name="Freeform 100"/>
            <p:cNvSpPr>
              <a:spLocks/>
            </p:cNvSpPr>
            <p:nvPr/>
          </p:nvSpPr>
          <p:spPr bwMode="auto">
            <a:xfrm>
              <a:off x="3036711" y="2322495"/>
              <a:ext cx="1649589" cy="1855787"/>
            </a:xfrm>
            <a:custGeom>
              <a:avLst/>
              <a:gdLst>
                <a:gd name="T0" fmla="*/ 2147483647 w 1169"/>
                <a:gd name="T1" fmla="*/ 2147483647 h 1169"/>
                <a:gd name="T2" fmla="*/ 2147483647 w 1169"/>
                <a:gd name="T3" fmla="*/ 2147483647 h 1169"/>
                <a:gd name="T4" fmla="*/ 2147483647 w 1169"/>
                <a:gd name="T5" fmla="*/ 2147483647 h 1169"/>
                <a:gd name="T6" fmla="*/ 2147483647 w 1169"/>
                <a:gd name="T7" fmla="*/ 2147483647 h 1169"/>
                <a:gd name="T8" fmla="*/ 2147483647 w 1169"/>
                <a:gd name="T9" fmla="*/ 2147483647 h 1169"/>
                <a:gd name="T10" fmla="*/ 2147483647 w 1169"/>
                <a:gd name="T11" fmla="*/ 2147483647 h 1169"/>
                <a:gd name="T12" fmla="*/ 2147483647 w 1169"/>
                <a:gd name="T13" fmla="*/ 2147483647 h 1169"/>
                <a:gd name="T14" fmla="*/ 2147483647 w 1169"/>
                <a:gd name="T15" fmla="*/ 2147483647 h 1169"/>
                <a:gd name="T16" fmla="*/ 2147483647 w 1169"/>
                <a:gd name="T17" fmla="*/ 2147483647 h 1169"/>
                <a:gd name="T18" fmla="*/ 2147483647 w 1169"/>
                <a:gd name="T19" fmla="*/ 2147483647 h 1169"/>
                <a:gd name="T20" fmla="*/ 2147483647 w 1169"/>
                <a:gd name="T21" fmla="*/ 2147483647 h 1169"/>
                <a:gd name="T22" fmla="*/ 2147483647 w 1169"/>
                <a:gd name="T23" fmla="*/ 2147483647 h 1169"/>
                <a:gd name="T24" fmla="*/ 0 w 1169"/>
                <a:gd name="T25" fmla="*/ 2147483647 h 1169"/>
                <a:gd name="T26" fmla="*/ 2147483647 w 1169"/>
                <a:gd name="T27" fmla="*/ 2147483647 h 1169"/>
                <a:gd name="T28" fmla="*/ 2147483647 w 1169"/>
                <a:gd name="T29" fmla="*/ 2147483647 h 1169"/>
                <a:gd name="T30" fmla="*/ 2147483647 w 1169"/>
                <a:gd name="T31" fmla="*/ 2147483647 h 1169"/>
                <a:gd name="T32" fmla="*/ 2147483647 w 1169"/>
                <a:gd name="T33" fmla="*/ 2147483647 h 1169"/>
                <a:gd name="T34" fmla="*/ 2147483647 w 1169"/>
                <a:gd name="T35" fmla="*/ 2147483647 h 1169"/>
                <a:gd name="T36" fmla="*/ 2147483647 w 1169"/>
                <a:gd name="T37" fmla="*/ 2147483647 h 1169"/>
                <a:gd name="T38" fmla="*/ 2147483647 w 1169"/>
                <a:gd name="T39" fmla="*/ 2147483647 h 1169"/>
                <a:gd name="T40" fmla="*/ 2147483647 w 1169"/>
                <a:gd name="T41" fmla="*/ 2147483647 h 1169"/>
                <a:gd name="T42" fmla="*/ 2147483647 w 1169"/>
                <a:gd name="T43" fmla="*/ 2147483647 h 1169"/>
                <a:gd name="T44" fmla="*/ 2147483647 w 1169"/>
                <a:gd name="T45" fmla="*/ 2147483647 h 1169"/>
                <a:gd name="T46" fmla="*/ 2147483647 w 1169"/>
                <a:gd name="T47" fmla="*/ 2147483647 h 1169"/>
                <a:gd name="T48" fmla="*/ 2147483647 w 1169"/>
                <a:gd name="T49" fmla="*/ 2147483647 h 1169"/>
                <a:gd name="T50" fmla="*/ 2147483647 w 1169"/>
                <a:gd name="T51" fmla="*/ 2147483647 h 1169"/>
                <a:gd name="T52" fmla="*/ 2147483647 w 1169"/>
                <a:gd name="T53" fmla="*/ 2147483647 h 1169"/>
                <a:gd name="T54" fmla="*/ 2147483647 w 1169"/>
                <a:gd name="T55" fmla="*/ 2147483647 h 1169"/>
                <a:gd name="T56" fmla="*/ 2147483647 w 1169"/>
                <a:gd name="T57" fmla="*/ 2147483647 h 1169"/>
                <a:gd name="T58" fmla="*/ 2147483647 w 1169"/>
                <a:gd name="T59" fmla="*/ 2147483647 h 1169"/>
                <a:gd name="T60" fmla="*/ 2147483647 w 1169"/>
                <a:gd name="T61" fmla="*/ 2147483647 h 1169"/>
                <a:gd name="T62" fmla="*/ 2147483647 w 1169"/>
                <a:gd name="T63" fmla="*/ 2147483647 h 1169"/>
                <a:gd name="T64" fmla="*/ 2147483647 w 1169"/>
                <a:gd name="T65" fmla="*/ 2147483647 h 1169"/>
                <a:gd name="T66" fmla="*/ 2147483647 w 1169"/>
                <a:gd name="T67" fmla="*/ 2147483647 h 1169"/>
                <a:gd name="T68" fmla="*/ 2147483647 w 1169"/>
                <a:gd name="T69" fmla="*/ 2147483647 h 1169"/>
                <a:gd name="T70" fmla="*/ 2147483647 w 1169"/>
                <a:gd name="T71" fmla="*/ 2147483647 h 1169"/>
                <a:gd name="T72" fmla="*/ 2147483647 w 1169"/>
                <a:gd name="T73" fmla="*/ 2147483647 h 1169"/>
                <a:gd name="T74" fmla="*/ 2147483647 w 1169"/>
                <a:gd name="T75" fmla="*/ 2147483647 h 1169"/>
                <a:gd name="T76" fmla="*/ 2147483647 w 1169"/>
                <a:gd name="T77" fmla="*/ 2147483647 h 1169"/>
                <a:gd name="T78" fmla="*/ 2147483647 w 1169"/>
                <a:gd name="T79" fmla="*/ 2147483647 h 1169"/>
                <a:gd name="T80" fmla="*/ 2147483647 w 1169"/>
                <a:gd name="T81" fmla="*/ 2147483647 h 1169"/>
                <a:gd name="T82" fmla="*/ 2147483647 w 1169"/>
                <a:gd name="T83" fmla="*/ 2147483647 h 1169"/>
                <a:gd name="T84" fmla="*/ 2147483647 w 1169"/>
                <a:gd name="T85" fmla="*/ 2147483647 h 1169"/>
                <a:gd name="T86" fmla="*/ 2147483647 w 1169"/>
                <a:gd name="T87" fmla="*/ 2147483647 h 1169"/>
                <a:gd name="T88" fmla="*/ 2147483647 w 1169"/>
                <a:gd name="T89" fmla="*/ 2147483647 h 1169"/>
                <a:gd name="T90" fmla="*/ 2147483647 w 1169"/>
                <a:gd name="T91" fmla="*/ 2147483647 h 1169"/>
                <a:gd name="T92" fmla="*/ 2147483647 w 1169"/>
                <a:gd name="T93" fmla="*/ 2147483647 h 1169"/>
                <a:gd name="T94" fmla="*/ 2147483647 w 1169"/>
                <a:gd name="T95" fmla="*/ 2147483647 h 1169"/>
                <a:gd name="T96" fmla="*/ 2147483647 w 1169"/>
                <a:gd name="T97" fmla="*/ 2147483647 h 1169"/>
                <a:gd name="T98" fmla="*/ 2147483647 w 1169"/>
                <a:gd name="T99" fmla="*/ 2147483647 h 1169"/>
                <a:gd name="T100" fmla="*/ 2147483647 w 1169"/>
                <a:gd name="T101" fmla="*/ 2147483647 h 11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69"/>
                <a:gd name="T154" fmla="*/ 0 h 1169"/>
                <a:gd name="T155" fmla="*/ 1169 w 1169"/>
                <a:gd name="T156" fmla="*/ 1169 h 11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69" h="1169">
                  <a:moveTo>
                    <a:pt x="1169" y="583"/>
                  </a:moveTo>
                  <a:lnTo>
                    <a:pt x="1169" y="554"/>
                  </a:lnTo>
                  <a:lnTo>
                    <a:pt x="1166" y="525"/>
                  </a:lnTo>
                  <a:lnTo>
                    <a:pt x="1162" y="495"/>
                  </a:lnTo>
                  <a:lnTo>
                    <a:pt x="1158" y="466"/>
                  </a:lnTo>
                  <a:lnTo>
                    <a:pt x="1151" y="438"/>
                  </a:lnTo>
                  <a:lnTo>
                    <a:pt x="1143" y="411"/>
                  </a:lnTo>
                  <a:lnTo>
                    <a:pt x="1133" y="383"/>
                  </a:lnTo>
                  <a:lnTo>
                    <a:pt x="1123" y="357"/>
                  </a:lnTo>
                  <a:lnTo>
                    <a:pt x="1112" y="331"/>
                  </a:lnTo>
                  <a:lnTo>
                    <a:pt x="1099" y="305"/>
                  </a:lnTo>
                  <a:lnTo>
                    <a:pt x="1084" y="280"/>
                  </a:lnTo>
                  <a:lnTo>
                    <a:pt x="1069" y="257"/>
                  </a:lnTo>
                  <a:lnTo>
                    <a:pt x="1053" y="234"/>
                  </a:lnTo>
                  <a:lnTo>
                    <a:pt x="1035" y="212"/>
                  </a:lnTo>
                  <a:lnTo>
                    <a:pt x="1017" y="190"/>
                  </a:lnTo>
                  <a:lnTo>
                    <a:pt x="998" y="171"/>
                  </a:lnTo>
                  <a:lnTo>
                    <a:pt x="977" y="151"/>
                  </a:lnTo>
                  <a:lnTo>
                    <a:pt x="955" y="133"/>
                  </a:lnTo>
                  <a:lnTo>
                    <a:pt x="934" y="115"/>
                  </a:lnTo>
                  <a:lnTo>
                    <a:pt x="911" y="99"/>
                  </a:lnTo>
                  <a:lnTo>
                    <a:pt x="887" y="84"/>
                  </a:lnTo>
                  <a:lnTo>
                    <a:pt x="862" y="70"/>
                  </a:lnTo>
                  <a:lnTo>
                    <a:pt x="838" y="57"/>
                  </a:lnTo>
                  <a:lnTo>
                    <a:pt x="812" y="45"/>
                  </a:lnTo>
                  <a:lnTo>
                    <a:pt x="786" y="34"/>
                  </a:lnTo>
                  <a:lnTo>
                    <a:pt x="758" y="26"/>
                  </a:lnTo>
                  <a:lnTo>
                    <a:pt x="730" y="18"/>
                  </a:lnTo>
                  <a:lnTo>
                    <a:pt x="703" y="11"/>
                  </a:lnTo>
                  <a:lnTo>
                    <a:pt x="673" y="6"/>
                  </a:lnTo>
                  <a:lnTo>
                    <a:pt x="644" y="1"/>
                  </a:lnTo>
                  <a:lnTo>
                    <a:pt x="614" y="0"/>
                  </a:lnTo>
                  <a:lnTo>
                    <a:pt x="584" y="0"/>
                  </a:lnTo>
                  <a:lnTo>
                    <a:pt x="554" y="0"/>
                  </a:lnTo>
                  <a:lnTo>
                    <a:pt x="525" y="1"/>
                  </a:lnTo>
                  <a:lnTo>
                    <a:pt x="495" y="6"/>
                  </a:lnTo>
                  <a:lnTo>
                    <a:pt x="466" y="11"/>
                  </a:lnTo>
                  <a:lnTo>
                    <a:pt x="438" y="18"/>
                  </a:lnTo>
                  <a:lnTo>
                    <a:pt x="411" y="26"/>
                  </a:lnTo>
                  <a:lnTo>
                    <a:pt x="383" y="34"/>
                  </a:lnTo>
                  <a:lnTo>
                    <a:pt x="357" y="45"/>
                  </a:lnTo>
                  <a:lnTo>
                    <a:pt x="331" y="57"/>
                  </a:lnTo>
                  <a:lnTo>
                    <a:pt x="305" y="70"/>
                  </a:lnTo>
                  <a:lnTo>
                    <a:pt x="280" y="84"/>
                  </a:lnTo>
                  <a:lnTo>
                    <a:pt x="257" y="99"/>
                  </a:lnTo>
                  <a:lnTo>
                    <a:pt x="235" y="115"/>
                  </a:lnTo>
                  <a:lnTo>
                    <a:pt x="212" y="133"/>
                  </a:lnTo>
                  <a:lnTo>
                    <a:pt x="190" y="151"/>
                  </a:lnTo>
                  <a:lnTo>
                    <a:pt x="171" y="171"/>
                  </a:lnTo>
                  <a:lnTo>
                    <a:pt x="151" y="190"/>
                  </a:lnTo>
                  <a:lnTo>
                    <a:pt x="132" y="212"/>
                  </a:lnTo>
                  <a:lnTo>
                    <a:pt x="115" y="234"/>
                  </a:lnTo>
                  <a:lnTo>
                    <a:pt x="99" y="257"/>
                  </a:lnTo>
                  <a:lnTo>
                    <a:pt x="83" y="280"/>
                  </a:lnTo>
                  <a:lnTo>
                    <a:pt x="70" y="305"/>
                  </a:lnTo>
                  <a:lnTo>
                    <a:pt x="57" y="331"/>
                  </a:lnTo>
                  <a:lnTo>
                    <a:pt x="45" y="357"/>
                  </a:lnTo>
                  <a:lnTo>
                    <a:pt x="34" y="383"/>
                  </a:lnTo>
                  <a:lnTo>
                    <a:pt x="26" y="411"/>
                  </a:lnTo>
                  <a:lnTo>
                    <a:pt x="18" y="438"/>
                  </a:lnTo>
                  <a:lnTo>
                    <a:pt x="11" y="466"/>
                  </a:lnTo>
                  <a:lnTo>
                    <a:pt x="6" y="495"/>
                  </a:lnTo>
                  <a:lnTo>
                    <a:pt x="1" y="525"/>
                  </a:lnTo>
                  <a:lnTo>
                    <a:pt x="0" y="554"/>
                  </a:lnTo>
                  <a:lnTo>
                    <a:pt x="0" y="583"/>
                  </a:lnTo>
                  <a:lnTo>
                    <a:pt x="0" y="614"/>
                  </a:lnTo>
                  <a:lnTo>
                    <a:pt x="1" y="644"/>
                  </a:lnTo>
                  <a:lnTo>
                    <a:pt x="6" y="673"/>
                  </a:lnTo>
                  <a:lnTo>
                    <a:pt x="11" y="701"/>
                  </a:lnTo>
                  <a:lnTo>
                    <a:pt x="18" y="730"/>
                  </a:lnTo>
                  <a:lnTo>
                    <a:pt x="26" y="758"/>
                  </a:lnTo>
                  <a:lnTo>
                    <a:pt x="34" y="784"/>
                  </a:lnTo>
                  <a:lnTo>
                    <a:pt x="45" y="812"/>
                  </a:lnTo>
                  <a:lnTo>
                    <a:pt x="57" y="838"/>
                  </a:lnTo>
                  <a:lnTo>
                    <a:pt x="70" y="862"/>
                  </a:lnTo>
                  <a:lnTo>
                    <a:pt x="83" y="887"/>
                  </a:lnTo>
                  <a:lnTo>
                    <a:pt x="99" y="911"/>
                  </a:lnTo>
                  <a:lnTo>
                    <a:pt x="115" y="934"/>
                  </a:lnTo>
                  <a:lnTo>
                    <a:pt x="132" y="955"/>
                  </a:lnTo>
                  <a:lnTo>
                    <a:pt x="151" y="977"/>
                  </a:lnTo>
                  <a:lnTo>
                    <a:pt x="171" y="998"/>
                  </a:lnTo>
                  <a:lnTo>
                    <a:pt x="190" y="1017"/>
                  </a:lnTo>
                  <a:lnTo>
                    <a:pt x="212" y="1035"/>
                  </a:lnTo>
                  <a:lnTo>
                    <a:pt x="235" y="1053"/>
                  </a:lnTo>
                  <a:lnTo>
                    <a:pt x="257" y="1070"/>
                  </a:lnTo>
                  <a:lnTo>
                    <a:pt x="280" y="1084"/>
                  </a:lnTo>
                  <a:lnTo>
                    <a:pt x="305" y="1099"/>
                  </a:lnTo>
                  <a:lnTo>
                    <a:pt x="331" y="1110"/>
                  </a:lnTo>
                  <a:lnTo>
                    <a:pt x="357" y="1123"/>
                  </a:lnTo>
                  <a:lnTo>
                    <a:pt x="383" y="1133"/>
                  </a:lnTo>
                  <a:lnTo>
                    <a:pt x="411" y="1143"/>
                  </a:lnTo>
                  <a:lnTo>
                    <a:pt x="438" y="1151"/>
                  </a:lnTo>
                  <a:lnTo>
                    <a:pt x="466" y="1158"/>
                  </a:lnTo>
                  <a:lnTo>
                    <a:pt x="495" y="1163"/>
                  </a:lnTo>
                  <a:lnTo>
                    <a:pt x="525" y="1166"/>
                  </a:lnTo>
                  <a:lnTo>
                    <a:pt x="554" y="1167"/>
                  </a:lnTo>
                  <a:lnTo>
                    <a:pt x="584" y="1169"/>
                  </a:lnTo>
                  <a:lnTo>
                    <a:pt x="614" y="1167"/>
                  </a:lnTo>
                  <a:lnTo>
                    <a:pt x="644" y="1166"/>
                  </a:lnTo>
                  <a:lnTo>
                    <a:pt x="673" y="1163"/>
                  </a:lnTo>
                  <a:lnTo>
                    <a:pt x="703" y="1158"/>
                  </a:lnTo>
                  <a:lnTo>
                    <a:pt x="730" y="1151"/>
                  </a:lnTo>
                  <a:lnTo>
                    <a:pt x="758" y="1143"/>
                  </a:lnTo>
                  <a:lnTo>
                    <a:pt x="786" y="1133"/>
                  </a:lnTo>
                  <a:lnTo>
                    <a:pt x="812" y="1123"/>
                  </a:lnTo>
                  <a:lnTo>
                    <a:pt x="838" y="1110"/>
                  </a:lnTo>
                  <a:lnTo>
                    <a:pt x="862" y="1099"/>
                  </a:lnTo>
                  <a:lnTo>
                    <a:pt x="887" y="1084"/>
                  </a:lnTo>
                  <a:lnTo>
                    <a:pt x="911" y="1070"/>
                  </a:lnTo>
                  <a:lnTo>
                    <a:pt x="934" y="1053"/>
                  </a:lnTo>
                  <a:lnTo>
                    <a:pt x="955" y="1035"/>
                  </a:lnTo>
                  <a:lnTo>
                    <a:pt x="977" y="1017"/>
                  </a:lnTo>
                  <a:lnTo>
                    <a:pt x="998" y="998"/>
                  </a:lnTo>
                  <a:lnTo>
                    <a:pt x="1017" y="977"/>
                  </a:lnTo>
                  <a:lnTo>
                    <a:pt x="1035" y="955"/>
                  </a:lnTo>
                  <a:lnTo>
                    <a:pt x="1053" y="934"/>
                  </a:lnTo>
                  <a:lnTo>
                    <a:pt x="1069" y="911"/>
                  </a:lnTo>
                  <a:lnTo>
                    <a:pt x="1084" y="887"/>
                  </a:lnTo>
                  <a:lnTo>
                    <a:pt x="1099" y="862"/>
                  </a:lnTo>
                  <a:lnTo>
                    <a:pt x="1112" y="838"/>
                  </a:lnTo>
                  <a:lnTo>
                    <a:pt x="1123" y="812"/>
                  </a:lnTo>
                  <a:lnTo>
                    <a:pt x="1133" y="784"/>
                  </a:lnTo>
                  <a:lnTo>
                    <a:pt x="1143" y="758"/>
                  </a:lnTo>
                  <a:lnTo>
                    <a:pt x="1151" y="730"/>
                  </a:lnTo>
                  <a:lnTo>
                    <a:pt x="1158" y="701"/>
                  </a:lnTo>
                  <a:lnTo>
                    <a:pt x="1162" y="673"/>
                  </a:lnTo>
                  <a:lnTo>
                    <a:pt x="1166" y="644"/>
                  </a:lnTo>
                  <a:lnTo>
                    <a:pt x="1169" y="614"/>
                  </a:lnTo>
                  <a:lnTo>
                    <a:pt x="1169" y="583"/>
                  </a:lnTo>
                  <a:lnTo>
                    <a:pt x="1159" y="583"/>
                  </a:lnTo>
                  <a:lnTo>
                    <a:pt x="1158" y="554"/>
                  </a:lnTo>
                  <a:lnTo>
                    <a:pt x="1156" y="525"/>
                  </a:lnTo>
                  <a:lnTo>
                    <a:pt x="1153" y="497"/>
                  </a:lnTo>
                  <a:lnTo>
                    <a:pt x="1148" y="468"/>
                  </a:lnTo>
                  <a:lnTo>
                    <a:pt x="1141" y="440"/>
                  </a:lnTo>
                  <a:lnTo>
                    <a:pt x="1133" y="412"/>
                  </a:lnTo>
                  <a:lnTo>
                    <a:pt x="1123" y="386"/>
                  </a:lnTo>
                  <a:lnTo>
                    <a:pt x="1114" y="360"/>
                  </a:lnTo>
                  <a:lnTo>
                    <a:pt x="1102" y="336"/>
                  </a:lnTo>
                  <a:lnTo>
                    <a:pt x="1089" y="309"/>
                  </a:lnTo>
                  <a:lnTo>
                    <a:pt x="1076" y="287"/>
                  </a:lnTo>
                  <a:lnTo>
                    <a:pt x="1060" y="262"/>
                  </a:lnTo>
                  <a:lnTo>
                    <a:pt x="1045" y="239"/>
                  </a:lnTo>
                  <a:lnTo>
                    <a:pt x="1027" y="218"/>
                  </a:lnTo>
                  <a:lnTo>
                    <a:pt x="1009" y="197"/>
                  </a:lnTo>
                  <a:lnTo>
                    <a:pt x="990" y="177"/>
                  </a:lnTo>
                  <a:lnTo>
                    <a:pt x="970" y="158"/>
                  </a:lnTo>
                  <a:lnTo>
                    <a:pt x="949" y="140"/>
                  </a:lnTo>
                  <a:lnTo>
                    <a:pt x="928" y="124"/>
                  </a:lnTo>
                  <a:lnTo>
                    <a:pt x="905" y="107"/>
                  </a:lnTo>
                  <a:lnTo>
                    <a:pt x="882" y="93"/>
                  </a:lnTo>
                  <a:lnTo>
                    <a:pt x="857" y="78"/>
                  </a:lnTo>
                  <a:lnTo>
                    <a:pt x="833" y="66"/>
                  </a:lnTo>
                  <a:lnTo>
                    <a:pt x="807" y="55"/>
                  </a:lnTo>
                  <a:lnTo>
                    <a:pt x="781" y="44"/>
                  </a:lnTo>
                  <a:lnTo>
                    <a:pt x="755" y="35"/>
                  </a:lnTo>
                  <a:lnTo>
                    <a:pt x="727" y="27"/>
                  </a:lnTo>
                  <a:lnTo>
                    <a:pt x="699" y="21"/>
                  </a:lnTo>
                  <a:lnTo>
                    <a:pt x="672" y="16"/>
                  </a:lnTo>
                  <a:lnTo>
                    <a:pt x="642" y="13"/>
                  </a:lnTo>
                  <a:lnTo>
                    <a:pt x="613" y="9"/>
                  </a:lnTo>
                  <a:lnTo>
                    <a:pt x="584" y="9"/>
                  </a:lnTo>
                  <a:lnTo>
                    <a:pt x="554" y="9"/>
                  </a:lnTo>
                  <a:lnTo>
                    <a:pt x="525" y="13"/>
                  </a:lnTo>
                  <a:lnTo>
                    <a:pt x="497" y="16"/>
                  </a:lnTo>
                  <a:lnTo>
                    <a:pt x="468" y="21"/>
                  </a:lnTo>
                  <a:lnTo>
                    <a:pt x="440" y="27"/>
                  </a:lnTo>
                  <a:lnTo>
                    <a:pt x="412" y="35"/>
                  </a:lnTo>
                  <a:lnTo>
                    <a:pt x="386" y="44"/>
                  </a:lnTo>
                  <a:lnTo>
                    <a:pt x="360" y="55"/>
                  </a:lnTo>
                  <a:lnTo>
                    <a:pt x="336" y="66"/>
                  </a:lnTo>
                  <a:lnTo>
                    <a:pt x="310" y="78"/>
                  </a:lnTo>
                  <a:lnTo>
                    <a:pt x="287" y="93"/>
                  </a:lnTo>
                  <a:lnTo>
                    <a:pt x="262" y="107"/>
                  </a:lnTo>
                  <a:lnTo>
                    <a:pt x="239" y="124"/>
                  </a:lnTo>
                  <a:lnTo>
                    <a:pt x="218" y="140"/>
                  </a:lnTo>
                  <a:lnTo>
                    <a:pt x="197" y="158"/>
                  </a:lnTo>
                  <a:lnTo>
                    <a:pt x="177" y="177"/>
                  </a:lnTo>
                  <a:lnTo>
                    <a:pt x="158" y="197"/>
                  </a:lnTo>
                  <a:lnTo>
                    <a:pt x="140" y="218"/>
                  </a:lnTo>
                  <a:lnTo>
                    <a:pt x="124" y="239"/>
                  </a:lnTo>
                  <a:lnTo>
                    <a:pt x="107" y="262"/>
                  </a:lnTo>
                  <a:lnTo>
                    <a:pt x="93" y="287"/>
                  </a:lnTo>
                  <a:lnTo>
                    <a:pt x="78" y="309"/>
                  </a:lnTo>
                  <a:lnTo>
                    <a:pt x="67" y="336"/>
                  </a:lnTo>
                  <a:lnTo>
                    <a:pt x="55" y="360"/>
                  </a:lnTo>
                  <a:lnTo>
                    <a:pt x="44" y="386"/>
                  </a:lnTo>
                  <a:lnTo>
                    <a:pt x="36" y="412"/>
                  </a:lnTo>
                  <a:lnTo>
                    <a:pt x="27" y="440"/>
                  </a:lnTo>
                  <a:lnTo>
                    <a:pt x="21" y="468"/>
                  </a:lnTo>
                  <a:lnTo>
                    <a:pt x="16" y="497"/>
                  </a:lnTo>
                  <a:lnTo>
                    <a:pt x="13" y="525"/>
                  </a:lnTo>
                  <a:lnTo>
                    <a:pt x="9" y="554"/>
                  </a:lnTo>
                  <a:lnTo>
                    <a:pt x="9" y="583"/>
                  </a:lnTo>
                  <a:lnTo>
                    <a:pt x="9" y="613"/>
                  </a:lnTo>
                  <a:lnTo>
                    <a:pt x="13" y="642"/>
                  </a:lnTo>
                  <a:lnTo>
                    <a:pt x="16" y="672"/>
                  </a:lnTo>
                  <a:lnTo>
                    <a:pt x="21" y="699"/>
                  </a:lnTo>
                  <a:lnTo>
                    <a:pt x="27" y="727"/>
                  </a:lnTo>
                  <a:lnTo>
                    <a:pt x="36" y="755"/>
                  </a:lnTo>
                  <a:lnTo>
                    <a:pt x="44" y="781"/>
                  </a:lnTo>
                  <a:lnTo>
                    <a:pt x="55" y="807"/>
                  </a:lnTo>
                  <a:lnTo>
                    <a:pt x="67" y="833"/>
                  </a:lnTo>
                  <a:lnTo>
                    <a:pt x="78" y="858"/>
                  </a:lnTo>
                  <a:lnTo>
                    <a:pt x="93" y="882"/>
                  </a:lnTo>
                  <a:lnTo>
                    <a:pt x="107" y="905"/>
                  </a:lnTo>
                  <a:lnTo>
                    <a:pt x="124" y="928"/>
                  </a:lnTo>
                  <a:lnTo>
                    <a:pt x="140" y="949"/>
                  </a:lnTo>
                  <a:lnTo>
                    <a:pt x="158" y="970"/>
                  </a:lnTo>
                  <a:lnTo>
                    <a:pt x="177" y="990"/>
                  </a:lnTo>
                  <a:lnTo>
                    <a:pt x="197" y="1009"/>
                  </a:lnTo>
                  <a:lnTo>
                    <a:pt x="218" y="1027"/>
                  </a:lnTo>
                  <a:lnTo>
                    <a:pt x="239" y="1043"/>
                  </a:lnTo>
                  <a:lnTo>
                    <a:pt x="262" y="1060"/>
                  </a:lnTo>
                  <a:lnTo>
                    <a:pt x="287" y="1074"/>
                  </a:lnTo>
                  <a:lnTo>
                    <a:pt x="310" y="1089"/>
                  </a:lnTo>
                  <a:lnTo>
                    <a:pt x="336" y="1102"/>
                  </a:lnTo>
                  <a:lnTo>
                    <a:pt x="360" y="1114"/>
                  </a:lnTo>
                  <a:lnTo>
                    <a:pt x="386" y="1123"/>
                  </a:lnTo>
                  <a:lnTo>
                    <a:pt x="412" y="1133"/>
                  </a:lnTo>
                  <a:lnTo>
                    <a:pt x="440" y="1140"/>
                  </a:lnTo>
                  <a:lnTo>
                    <a:pt x="468" y="1146"/>
                  </a:lnTo>
                  <a:lnTo>
                    <a:pt x="497" y="1151"/>
                  </a:lnTo>
                  <a:lnTo>
                    <a:pt x="525" y="1156"/>
                  </a:lnTo>
                  <a:lnTo>
                    <a:pt x="554" y="1158"/>
                  </a:lnTo>
                  <a:lnTo>
                    <a:pt x="584" y="1158"/>
                  </a:lnTo>
                  <a:lnTo>
                    <a:pt x="613" y="1158"/>
                  </a:lnTo>
                  <a:lnTo>
                    <a:pt x="642" y="1156"/>
                  </a:lnTo>
                  <a:lnTo>
                    <a:pt x="672" y="1151"/>
                  </a:lnTo>
                  <a:lnTo>
                    <a:pt x="699" y="1146"/>
                  </a:lnTo>
                  <a:lnTo>
                    <a:pt x="727" y="1140"/>
                  </a:lnTo>
                  <a:lnTo>
                    <a:pt x="755" y="1133"/>
                  </a:lnTo>
                  <a:lnTo>
                    <a:pt x="781" y="1123"/>
                  </a:lnTo>
                  <a:lnTo>
                    <a:pt x="807" y="1114"/>
                  </a:lnTo>
                  <a:lnTo>
                    <a:pt x="833" y="1102"/>
                  </a:lnTo>
                  <a:lnTo>
                    <a:pt x="857" y="1089"/>
                  </a:lnTo>
                  <a:lnTo>
                    <a:pt x="882" y="1074"/>
                  </a:lnTo>
                  <a:lnTo>
                    <a:pt x="905" y="1060"/>
                  </a:lnTo>
                  <a:lnTo>
                    <a:pt x="928" y="1043"/>
                  </a:lnTo>
                  <a:lnTo>
                    <a:pt x="949" y="1027"/>
                  </a:lnTo>
                  <a:lnTo>
                    <a:pt x="970" y="1009"/>
                  </a:lnTo>
                  <a:lnTo>
                    <a:pt x="990" y="990"/>
                  </a:lnTo>
                  <a:lnTo>
                    <a:pt x="1009" y="970"/>
                  </a:lnTo>
                  <a:lnTo>
                    <a:pt x="1027" y="949"/>
                  </a:lnTo>
                  <a:lnTo>
                    <a:pt x="1045" y="928"/>
                  </a:lnTo>
                  <a:lnTo>
                    <a:pt x="1060" y="905"/>
                  </a:lnTo>
                  <a:lnTo>
                    <a:pt x="1076" y="882"/>
                  </a:lnTo>
                  <a:lnTo>
                    <a:pt x="1089" y="858"/>
                  </a:lnTo>
                  <a:lnTo>
                    <a:pt x="1102" y="833"/>
                  </a:lnTo>
                  <a:lnTo>
                    <a:pt x="1114" y="807"/>
                  </a:lnTo>
                  <a:lnTo>
                    <a:pt x="1123" y="781"/>
                  </a:lnTo>
                  <a:lnTo>
                    <a:pt x="1133" y="755"/>
                  </a:lnTo>
                  <a:lnTo>
                    <a:pt x="1141" y="727"/>
                  </a:lnTo>
                  <a:lnTo>
                    <a:pt x="1148" y="699"/>
                  </a:lnTo>
                  <a:lnTo>
                    <a:pt x="1153" y="672"/>
                  </a:lnTo>
                  <a:lnTo>
                    <a:pt x="1156" y="642"/>
                  </a:lnTo>
                  <a:lnTo>
                    <a:pt x="1158" y="613"/>
                  </a:lnTo>
                  <a:lnTo>
                    <a:pt x="1159" y="583"/>
                  </a:lnTo>
                  <a:lnTo>
                    <a:pt x="1169" y="583"/>
                  </a:lnTo>
                  <a:close/>
                </a:path>
              </a:pathLst>
            </a:custGeom>
            <a:solidFill>
              <a:srgbClr val="8FD2FF"/>
            </a:solidFill>
            <a:ln w="9525">
              <a:noFill/>
              <a:round/>
              <a:headEnd/>
              <a:tailEnd/>
            </a:ln>
          </p:spPr>
          <p:txBody>
            <a:bodyPr/>
            <a:lstStyle/>
            <a:p>
              <a:endParaRPr lang="en-US"/>
            </a:p>
          </p:txBody>
        </p:sp>
        <p:sp>
          <p:nvSpPr>
            <p:cNvPr id="50277" name="Freeform 101"/>
            <p:cNvSpPr>
              <a:spLocks/>
            </p:cNvSpPr>
            <p:nvPr/>
          </p:nvSpPr>
          <p:spPr bwMode="auto">
            <a:xfrm>
              <a:off x="3043767" y="2328841"/>
              <a:ext cx="1635477" cy="1841500"/>
            </a:xfrm>
            <a:custGeom>
              <a:avLst/>
              <a:gdLst>
                <a:gd name="T0" fmla="*/ 2147483647 w 1159"/>
                <a:gd name="T1" fmla="*/ 2147483647 h 1160"/>
                <a:gd name="T2" fmla="*/ 2147483647 w 1159"/>
                <a:gd name="T3" fmla="*/ 2147483647 h 1160"/>
                <a:gd name="T4" fmla="*/ 2147483647 w 1159"/>
                <a:gd name="T5" fmla="*/ 2147483647 h 1160"/>
                <a:gd name="T6" fmla="*/ 2147483647 w 1159"/>
                <a:gd name="T7" fmla="*/ 2147483647 h 1160"/>
                <a:gd name="T8" fmla="*/ 2147483647 w 1159"/>
                <a:gd name="T9" fmla="*/ 2147483647 h 1160"/>
                <a:gd name="T10" fmla="*/ 2147483647 w 1159"/>
                <a:gd name="T11" fmla="*/ 2147483647 h 1160"/>
                <a:gd name="T12" fmla="*/ 2147483647 w 1159"/>
                <a:gd name="T13" fmla="*/ 2147483647 h 1160"/>
                <a:gd name="T14" fmla="*/ 2147483647 w 1159"/>
                <a:gd name="T15" fmla="*/ 2147483647 h 1160"/>
                <a:gd name="T16" fmla="*/ 2147483647 w 1159"/>
                <a:gd name="T17" fmla="*/ 2147483647 h 1160"/>
                <a:gd name="T18" fmla="*/ 2147483647 w 1159"/>
                <a:gd name="T19" fmla="*/ 2147483647 h 1160"/>
                <a:gd name="T20" fmla="*/ 2147483647 w 1159"/>
                <a:gd name="T21" fmla="*/ 2147483647 h 1160"/>
                <a:gd name="T22" fmla="*/ 2147483647 w 1159"/>
                <a:gd name="T23" fmla="*/ 2147483647 h 1160"/>
                <a:gd name="T24" fmla="*/ 0 w 1159"/>
                <a:gd name="T25" fmla="*/ 2147483647 h 1160"/>
                <a:gd name="T26" fmla="*/ 2147483647 w 1159"/>
                <a:gd name="T27" fmla="*/ 2147483647 h 1160"/>
                <a:gd name="T28" fmla="*/ 2147483647 w 1159"/>
                <a:gd name="T29" fmla="*/ 2147483647 h 1160"/>
                <a:gd name="T30" fmla="*/ 2147483647 w 1159"/>
                <a:gd name="T31" fmla="*/ 2147483647 h 1160"/>
                <a:gd name="T32" fmla="*/ 2147483647 w 1159"/>
                <a:gd name="T33" fmla="*/ 2147483647 h 1160"/>
                <a:gd name="T34" fmla="*/ 2147483647 w 1159"/>
                <a:gd name="T35" fmla="*/ 2147483647 h 1160"/>
                <a:gd name="T36" fmla="*/ 2147483647 w 1159"/>
                <a:gd name="T37" fmla="*/ 2147483647 h 1160"/>
                <a:gd name="T38" fmla="*/ 2147483647 w 1159"/>
                <a:gd name="T39" fmla="*/ 2147483647 h 1160"/>
                <a:gd name="T40" fmla="*/ 2147483647 w 1159"/>
                <a:gd name="T41" fmla="*/ 2147483647 h 1160"/>
                <a:gd name="T42" fmla="*/ 2147483647 w 1159"/>
                <a:gd name="T43" fmla="*/ 2147483647 h 1160"/>
                <a:gd name="T44" fmla="*/ 2147483647 w 1159"/>
                <a:gd name="T45" fmla="*/ 2147483647 h 1160"/>
                <a:gd name="T46" fmla="*/ 2147483647 w 1159"/>
                <a:gd name="T47" fmla="*/ 2147483647 h 1160"/>
                <a:gd name="T48" fmla="*/ 2147483647 w 1159"/>
                <a:gd name="T49" fmla="*/ 2147483647 h 1160"/>
                <a:gd name="T50" fmla="*/ 2147483647 w 1159"/>
                <a:gd name="T51" fmla="*/ 2147483647 h 1160"/>
                <a:gd name="T52" fmla="*/ 2147483647 w 1159"/>
                <a:gd name="T53" fmla="*/ 2147483647 h 1160"/>
                <a:gd name="T54" fmla="*/ 2147483647 w 1159"/>
                <a:gd name="T55" fmla="*/ 2147483647 h 1160"/>
                <a:gd name="T56" fmla="*/ 2147483647 w 1159"/>
                <a:gd name="T57" fmla="*/ 2147483647 h 1160"/>
                <a:gd name="T58" fmla="*/ 2147483647 w 1159"/>
                <a:gd name="T59" fmla="*/ 2147483647 h 1160"/>
                <a:gd name="T60" fmla="*/ 2147483647 w 1159"/>
                <a:gd name="T61" fmla="*/ 2147483647 h 1160"/>
                <a:gd name="T62" fmla="*/ 2147483647 w 1159"/>
                <a:gd name="T63" fmla="*/ 2147483647 h 1160"/>
                <a:gd name="T64" fmla="*/ 2147483647 w 1159"/>
                <a:gd name="T65" fmla="*/ 2147483647 h 1160"/>
                <a:gd name="T66" fmla="*/ 2147483647 w 1159"/>
                <a:gd name="T67" fmla="*/ 2147483647 h 1160"/>
                <a:gd name="T68" fmla="*/ 2147483647 w 1159"/>
                <a:gd name="T69" fmla="*/ 2147483647 h 1160"/>
                <a:gd name="T70" fmla="*/ 2147483647 w 1159"/>
                <a:gd name="T71" fmla="*/ 2147483647 h 1160"/>
                <a:gd name="T72" fmla="*/ 2147483647 w 1159"/>
                <a:gd name="T73" fmla="*/ 2147483647 h 1160"/>
                <a:gd name="T74" fmla="*/ 2147483647 w 1159"/>
                <a:gd name="T75" fmla="*/ 2147483647 h 1160"/>
                <a:gd name="T76" fmla="*/ 2147483647 w 1159"/>
                <a:gd name="T77" fmla="*/ 2147483647 h 1160"/>
                <a:gd name="T78" fmla="*/ 2147483647 w 1159"/>
                <a:gd name="T79" fmla="*/ 2147483647 h 1160"/>
                <a:gd name="T80" fmla="*/ 2147483647 w 1159"/>
                <a:gd name="T81" fmla="*/ 2147483647 h 1160"/>
                <a:gd name="T82" fmla="*/ 2147483647 w 1159"/>
                <a:gd name="T83" fmla="*/ 2147483647 h 1160"/>
                <a:gd name="T84" fmla="*/ 2147483647 w 1159"/>
                <a:gd name="T85" fmla="*/ 2147483647 h 1160"/>
                <a:gd name="T86" fmla="*/ 2147483647 w 1159"/>
                <a:gd name="T87" fmla="*/ 2147483647 h 1160"/>
                <a:gd name="T88" fmla="*/ 2147483647 w 1159"/>
                <a:gd name="T89" fmla="*/ 2147483647 h 1160"/>
                <a:gd name="T90" fmla="*/ 2147483647 w 1159"/>
                <a:gd name="T91" fmla="*/ 2147483647 h 1160"/>
                <a:gd name="T92" fmla="*/ 2147483647 w 1159"/>
                <a:gd name="T93" fmla="*/ 2147483647 h 1160"/>
                <a:gd name="T94" fmla="*/ 2147483647 w 1159"/>
                <a:gd name="T95" fmla="*/ 2147483647 h 1160"/>
                <a:gd name="T96" fmla="*/ 2147483647 w 1159"/>
                <a:gd name="T97" fmla="*/ 2147483647 h 1160"/>
                <a:gd name="T98" fmla="*/ 2147483647 w 1159"/>
                <a:gd name="T99" fmla="*/ 2147483647 h 1160"/>
                <a:gd name="T100" fmla="*/ 2147483647 w 1159"/>
                <a:gd name="T101" fmla="*/ 2147483647 h 116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59"/>
                <a:gd name="T154" fmla="*/ 0 h 1160"/>
                <a:gd name="T155" fmla="*/ 1159 w 1159"/>
                <a:gd name="T156" fmla="*/ 1160 h 116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59" h="1160">
                  <a:moveTo>
                    <a:pt x="1159" y="579"/>
                  </a:moveTo>
                  <a:lnTo>
                    <a:pt x="1157" y="550"/>
                  </a:lnTo>
                  <a:lnTo>
                    <a:pt x="1156" y="521"/>
                  </a:lnTo>
                  <a:lnTo>
                    <a:pt x="1153" y="491"/>
                  </a:lnTo>
                  <a:lnTo>
                    <a:pt x="1148" y="464"/>
                  </a:lnTo>
                  <a:lnTo>
                    <a:pt x="1141" y="434"/>
                  </a:lnTo>
                  <a:lnTo>
                    <a:pt x="1133" y="408"/>
                  </a:lnTo>
                  <a:lnTo>
                    <a:pt x="1123" y="381"/>
                  </a:lnTo>
                  <a:lnTo>
                    <a:pt x="1113" y="354"/>
                  </a:lnTo>
                  <a:lnTo>
                    <a:pt x="1102" y="328"/>
                  </a:lnTo>
                  <a:lnTo>
                    <a:pt x="1089" y="304"/>
                  </a:lnTo>
                  <a:lnTo>
                    <a:pt x="1074" y="279"/>
                  </a:lnTo>
                  <a:lnTo>
                    <a:pt x="1060" y="257"/>
                  </a:lnTo>
                  <a:lnTo>
                    <a:pt x="1043" y="234"/>
                  </a:lnTo>
                  <a:lnTo>
                    <a:pt x="1027" y="211"/>
                  </a:lnTo>
                  <a:lnTo>
                    <a:pt x="1007" y="190"/>
                  </a:lnTo>
                  <a:lnTo>
                    <a:pt x="989" y="170"/>
                  </a:lnTo>
                  <a:lnTo>
                    <a:pt x="968" y="151"/>
                  </a:lnTo>
                  <a:lnTo>
                    <a:pt x="947" y="133"/>
                  </a:lnTo>
                  <a:lnTo>
                    <a:pt x="926" y="115"/>
                  </a:lnTo>
                  <a:lnTo>
                    <a:pt x="903" y="100"/>
                  </a:lnTo>
                  <a:lnTo>
                    <a:pt x="880" y="84"/>
                  </a:lnTo>
                  <a:lnTo>
                    <a:pt x="856" y="71"/>
                  </a:lnTo>
                  <a:lnTo>
                    <a:pt x="830" y="58"/>
                  </a:lnTo>
                  <a:lnTo>
                    <a:pt x="805" y="46"/>
                  </a:lnTo>
                  <a:lnTo>
                    <a:pt x="779" y="35"/>
                  </a:lnTo>
                  <a:lnTo>
                    <a:pt x="751" y="27"/>
                  </a:lnTo>
                  <a:lnTo>
                    <a:pt x="724" y="18"/>
                  </a:lnTo>
                  <a:lnTo>
                    <a:pt x="696" y="12"/>
                  </a:lnTo>
                  <a:lnTo>
                    <a:pt x="667" y="7"/>
                  </a:lnTo>
                  <a:lnTo>
                    <a:pt x="639" y="4"/>
                  </a:lnTo>
                  <a:lnTo>
                    <a:pt x="609" y="0"/>
                  </a:lnTo>
                  <a:lnTo>
                    <a:pt x="579" y="0"/>
                  </a:lnTo>
                  <a:lnTo>
                    <a:pt x="549" y="0"/>
                  </a:lnTo>
                  <a:lnTo>
                    <a:pt x="520" y="4"/>
                  </a:lnTo>
                  <a:lnTo>
                    <a:pt x="490" y="7"/>
                  </a:lnTo>
                  <a:lnTo>
                    <a:pt x="463" y="12"/>
                  </a:lnTo>
                  <a:lnTo>
                    <a:pt x="433" y="18"/>
                  </a:lnTo>
                  <a:lnTo>
                    <a:pt x="407" y="27"/>
                  </a:lnTo>
                  <a:lnTo>
                    <a:pt x="380" y="35"/>
                  </a:lnTo>
                  <a:lnTo>
                    <a:pt x="353" y="46"/>
                  </a:lnTo>
                  <a:lnTo>
                    <a:pt x="327" y="58"/>
                  </a:lnTo>
                  <a:lnTo>
                    <a:pt x="303" y="71"/>
                  </a:lnTo>
                  <a:lnTo>
                    <a:pt x="278" y="84"/>
                  </a:lnTo>
                  <a:lnTo>
                    <a:pt x="254" y="100"/>
                  </a:lnTo>
                  <a:lnTo>
                    <a:pt x="233" y="115"/>
                  </a:lnTo>
                  <a:lnTo>
                    <a:pt x="210" y="133"/>
                  </a:lnTo>
                  <a:lnTo>
                    <a:pt x="189" y="151"/>
                  </a:lnTo>
                  <a:lnTo>
                    <a:pt x="169" y="170"/>
                  </a:lnTo>
                  <a:lnTo>
                    <a:pt x="150" y="190"/>
                  </a:lnTo>
                  <a:lnTo>
                    <a:pt x="132" y="211"/>
                  </a:lnTo>
                  <a:lnTo>
                    <a:pt x="114" y="234"/>
                  </a:lnTo>
                  <a:lnTo>
                    <a:pt x="97" y="257"/>
                  </a:lnTo>
                  <a:lnTo>
                    <a:pt x="83" y="279"/>
                  </a:lnTo>
                  <a:lnTo>
                    <a:pt x="70" y="304"/>
                  </a:lnTo>
                  <a:lnTo>
                    <a:pt x="57" y="328"/>
                  </a:lnTo>
                  <a:lnTo>
                    <a:pt x="45" y="354"/>
                  </a:lnTo>
                  <a:lnTo>
                    <a:pt x="34" y="381"/>
                  </a:lnTo>
                  <a:lnTo>
                    <a:pt x="26" y="408"/>
                  </a:lnTo>
                  <a:lnTo>
                    <a:pt x="18" y="434"/>
                  </a:lnTo>
                  <a:lnTo>
                    <a:pt x="11" y="464"/>
                  </a:lnTo>
                  <a:lnTo>
                    <a:pt x="6" y="491"/>
                  </a:lnTo>
                  <a:lnTo>
                    <a:pt x="3" y="521"/>
                  </a:lnTo>
                  <a:lnTo>
                    <a:pt x="0" y="550"/>
                  </a:lnTo>
                  <a:lnTo>
                    <a:pt x="0" y="579"/>
                  </a:lnTo>
                  <a:lnTo>
                    <a:pt x="0" y="609"/>
                  </a:lnTo>
                  <a:lnTo>
                    <a:pt x="3" y="640"/>
                  </a:lnTo>
                  <a:lnTo>
                    <a:pt x="6" y="668"/>
                  </a:lnTo>
                  <a:lnTo>
                    <a:pt x="11" y="697"/>
                  </a:lnTo>
                  <a:lnTo>
                    <a:pt x="18" y="725"/>
                  </a:lnTo>
                  <a:lnTo>
                    <a:pt x="26" y="752"/>
                  </a:lnTo>
                  <a:lnTo>
                    <a:pt x="34" y="778"/>
                  </a:lnTo>
                  <a:lnTo>
                    <a:pt x="45" y="806"/>
                  </a:lnTo>
                  <a:lnTo>
                    <a:pt x="57" y="831"/>
                  </a:lnTo>
                  <a:lnTo>
                    <a:pt x="70" y="857"/>
                  </a:lnTo>
                  <a:lnTo>
                    <a:pt x="83" y="880"/>
                  </a:lnTo>
                  <a:lnTo>
                    <a:pt x="97" y="904"/>
                  </a:lnTo>
                  <a:lnTo>
                    <a:pt x="114" y="927"/>
                  </a:lnTo>
                  <a:lnTo>
                    <a:pt x="132" y="948"/>
                  </a:lnTo>
                  <a:lnTo>
                    <a:pt x="150" y="969"/>
                  </a:lnTo>
                  <a:lnTo>
                    <a:pt x="169" y="991"/>
                  </a:lnTo>
                  <a:lnTo>
                    <a:pt x="189" y="1008"/>
                  </a:lnTo>
                  <a:lnTo>
                    <a:pt x="210" y="1026"/>
                  </a:lnTo>
                  <a:lnTo>
                    <a:pt x="233" y="1044"/>
                  </a:lnTo>
                  <a:lnTo>
                    <a:pt x="254" y="1061"/>
                  </a:lnTo>
                  <a:lnTo>
                    <a:pt x="278" y="1075"/>
                  </a:lnTo>
                  <a:lnTo>
                    <a:pt x="303" y="1090"/>
                  </a:lnTo>
                  <a:lnTo>
                    <a:pt x="327" y="1103"/>
                  </a:lnTo>
                  <a:lnTo>
                    <a:pt x="353" y="1115"/>
                  </a:lnTo>
                  <a:lnTo>
                    <a:pt x="380" y="1124"/>
                  </a:lnTo>
                  <a:lnTo>
                    <a:pt x="407" y="1134"/>
                  </a:lnTo>
                  <a:lnTo>
                    <a:pt x="433" y="1141"/>
                  </a:lnTo>
                  <a:lnTo>
                    <a:pt x="463" y="1147"/>
                  </a:lnTo>
                  <a:lnTo>
                    <a:pt x="490" y="1154"/>
                  </a:lnTo>
                  <a:lnTo>
                    <a:pt x="520" y="1157"/>
                  </a:lnTo>
                  <a:lnTo>
                    <a:pt x="549" y="1159"/>
                  </a:lnTo>
                  <a:lnTo>
                    <a:pt x="579" y="1160"/>
                  </a:lnTo>
                  <a:lnTo>
                    <a:pt x="609" y="1159"/>
                  </a:lnTo>
                  <a:lnTo>
                    <a:pt x="639" y="1157"/>
                  </a:lnTo>
                  <a:lnTo>
                    <a:pt x="667" y="1154"/>
                  </a:lnTo>
                  <a:lnTo>
                    <a:pt x="696" y="1147"/>
                  </a:lnTo>
                  <a:lnTo>
                    <a:pt x="724" y="1141"/>
                  </a:lnTo>
                  <a:lnTo>
                    <a:pt x="751" y="1134"/>
                  </a:lnTo>
                  <a:lnTo>
                    <a:pt x="779" y="1124"/>
                  </a:lnTo>
                  <a:lnTo>
                    <a:pt x="805" y="1115"/>
                  </a:lnTo>
                  <a:lnTo>
                    <a:pt x="830" y="1103"/>
                  </a:lnTo>
                  <a:lnTo>
                    <a:pt x="856" y="1090"/>
                  </a:lnTo>
                  <a:lnTo>
                    <a:pt x="880" y="1075"/>
                  </a:lnTo>
                  <a:lnTo>
                    <a:pt x="903" y="1061"/>
                  </a:lnTo>
                  <a:lnTo>
                    <a:pt x="926" y="1044"/>
                  </a:lnTo>
                  <a:lnTo>
                    <a:pt x="947" y="1026"/>
                  </a:lnTo>
                  <a:lnTo>
                    <a:pt x="968" y="1008"/>
                  </a:lnTo>
                  <a:lnTo>
                    <a:pt x="989" y="991"/>
                  </a:lnTo>
                  <a:lnTo>
                    <a:pt x="1007" y="969"/>
                  </a:lnTo>
                  <a:lnTo>
                    <a:pt x="1027" y="948"/>
                  </a:lnTo>
                  <a:lnTo>
                    <a:pt x="1043" y="927"/>
                  </a:lnTo>
                  <a:lnTo>
                    <a:pt x="1060" y="904"/>
                  </a:lnTo>
                  <a:lnTo>
                    <a:pt x="1074" y="880"/>
                  </a:lnTo>
                  <a:lnTo>
                    <a:pt x="1089" y="857"/>
                  </a:lnTo>
                  <a:lnTo>
                    <a:pt x="1102" y="831"/>
                  </a:lnTo>
                  <a:lnTo>
                    <a:pt x="1113" y="806"/>
                  </a:lnTo>
                  <a:lnTo>
                    <a:pt x="1123" y="778"/>
                  </a:lnTo>
                  <a:lnTo>
                    <a:pt x="1133" y="752"/>
                  </a:lnTo>
                  <a:lnTo>
                    <a:pt x="1141" y="725"/>
                  </a:lnTo>
                  <a:lnTo>
                    <a:pt x="1148" y="697"/>
                  </a:lnTo>
                  <a:lnTo>
                    <a:pt x="1153" y="668"/>
                  </a:lnTo>
                  <a:lnTo>
                    <a:pt x="1156" y="640"/>
                  </a:lnTo>
                  <a:lnTo>
                    <a:pt x="1157" y="609"/>
                  </a:lnTo>
                  <a:lnTo>
                    <a:pt x="1159" y="579"/>
                  </a:lnTo>
                  <a:lnTo>
                    <a:pt x="1148" y="579"/>
                  </a:lnTo>
                  <a:lnTo>
                    <a:pt x="1148" y="550"/>
                  </a:lnTo>
                  <a:lnTo>
                    <a:pt x="1146" y="522"/>
                  </a:lnTo>
                  <a:lnTo>
                    <a:pt x="1141" y="493"/>
                  </a:lnTo>
                  <a:lnTo>
                    <a:pt x="1136" y="465"/>
                  </a:lnTo>
                  <a:lnTo>
                    <a:pt x="1130" y="438"/>
                  </a:lnTo>
                  <a:lnTo>
                    <a:pt x="1123" y="410"/>
                  </a:lnTo>
                  <a:lnTo>
                    <a:pt x="1113" y="384"/>
                  </a:lnTo>
                  <a:lnTo>
                    <a:pt x="1104" y="358"/>
                  </a:lnTo>
                  <a:lnTo>
                    <a:pt x="1092" y="333"/>
                  </a:lnTo>
                  <a:lnTo>
                    <a:pt x="1079" y="309"/>
                  </a:lnTo>
                  <a:lnTo>
                    <a:pt x="1066" y="284"/>
                  </a:lnTo>
                  <a:lnTo>
                    <a:pt x="1051" y="261"/>
                  </a:lnTo>
                  <a:lnTo>
                    <a:pt x="1035" y="239"/>
                  </a:lnTo>
                  <a:lnTo>
                    <a:pt x="1019" y="217"/>
                  </a:lnTo>
                  <a:lnTo>
                    <a:pt x="1001" y="198"/>
                  </a:lnTo>
                  <a:lnTo>
                    <a:pt x="981" y="177"/>
                  </a:lnTo>
                  <a:lnTo>
                    <a:pt x="962" y="159"/>
                  </a:lnTo>
                  <a:lnTo>
                    <a:pt x="941" y="141"/>
                  </a:lnTo>
                  <a:lnTo>
                    <a:pt x="919" y="124"/>
                  </a:lnTo>
                  <a:lnTo>
                    <a:pt x="898" y="108"/>
                  </a:lnTo>
                  <a:lnTo>
                    <a:pt x="874" y="93"/>
                  </a:lnTo>
                  <a:lnTo>
                    <a:pt x="851" y="79"/>
                  </a:lnTo>
                  <a:lnTo>
                    <a:pt x="826" y="67"/>
                  </a:lnTo>
                  <a:lnTo>
                    <a:pt x="800" y="56"/>
                  </a:lnTo>
                  <a:lnTo>
                    <a:pt x="774" y="44"/>
                  </a:lnTo>
                  <a:lnTo>
                    <a:pt x="748" y="36"/>
                  </a:lnTo>
                  <a:lnTo>
                    <a:pt x="722" y="28"/>
                  </a:lnTo>
                  <a:lnTo>
                    <a:pt x="694" y="22"/>
                  </a:lnTo>
                  <a:lnTo>
                    <a:pt x="665" y="17"/>
                  </a:lnTo>
                  <a:lnTo>
                    <a:pt x="637" y="14"/>
                  </a:lnTo>
                  <a:lnTo>
                    <a:pt x="608" y="12"/>
                  </a:lnTo>
                  <a:lnTo>
                    <a:pt x="579" y="10"/>
                  </a:lnTo>
                  <a:lnTo>
                    <a:pt x="549" y="12"/>
                  </a:lnTo>
                  <a:lnTo>
                    <a:pt x="521" y="14"/>
                  </a:lnTo>
                  <a:lnTo>
                    <a:pt x="492" y="17"/>
                  </a:lnTo>
                  <a:lnTo>
                    <a:pt x="464" y="22"/>
                  </a:lnTo>
                  <a:lnTo>
                    <a:pt x="437" y="28"/>
                  </a:lnTo>
                  <a:lnTo>
                    <a:pt x="409" y="36"/>
                  </a:lnTo>
                  <a:lnTo>
                    <a:pt x="383" y="44"/>
                  </a:lnTo>
                  <a:lnTo>
                    <a:pt x="357" y="56"/>
                  </a:lnTo>
                  <a:lnTo>
                    <a:pt x="332" y="67"/>
                  </a:lnTo>
                  <a:lnTo>
                    <a:pt x="308" y="79"/>
                  </a:lnTo>
                  <a:lnTo>
                    <a:pt x="283" y="93"/>
                  </a:lnTo>
                  <a:lnTo>
                    <a:pt x="260" y="108"/>
                  </a:lnTo>
                  <a:lnTo>
                    <a:pt x="238" y="124"/>
                  </a:lnTo>
                  <a:lnTo>
                    <a:pt x="216" y="141"/>
                  </a:lnTo>
                  <a:lnTo>
                    <a:pt x="195" y="159"/>
                  </a:lnTo>
                  <a:lnTo>
                    <a:pt x="176" y="177"/>
                  </a:lnTo>
                  <a:lnTo>
                    <a:pt x="158" y="198"/>
                  </a:lnTo>
                  <a:lnTo>
                    <a:pt x="140" y="217"/>
                  </a:lnTo>
                  <a:lnTo>
                    <a:pt x="122" y="239"/>
                  </a:lnTo>
                  <a:lnTo>
                    <a:pt x="107" y="261"/>
                  </a:lnTo>
                  <a:lnTo>
                    <a:pt x="93" y="284"/>
                  </a:lnTo>
                  <a:lnTo>
                    <a:pt x="78" y="309"/>
                  </a:lnTo>
                  <a:lnTo>
                    <a:pt x="66" y="333"/>
                  </a:lnTo>
                  <a:lnTo>
                    <a:pt x="55" y="358"/>
                  </a:lnTo>
                  <a:lnTo>
                    <a:pt x="44" y="384"/>
                  </a:lnTo>
                  <a:lnTo>
                    <a:pt x="35" y="410"/>
                  </a:lnTo>
                  <a:lnTo>
                    <a:pt x="27" y="438"/>
                  </a:lnTo>
                  <a:lnTo>
                    <a:pt x="21" y="465"/>
                  </a:lnTo>
                  <a:lnTo>
                    <a:pt x="16" y="493"/>
                  </a:lnTo>
                  <a:lnTo>
                    <a:pt x="13" y="522"/>
                  </a:lnTo>
                  <a:lnTo>
                    <a:pt x="11" y="550"/>
                  </a:lnTo>
                  <a:lnTo>
                    <a:pt x="9" y="579"/>
                  </a:lnTo>
                  <a:lnTo>
                    <a:pt x="11" y="609"/>
                  </a:lnTo>
                  <a:lnTo>
                    <a:pt x="13" y="638"/>
                  </a:lnTo>
                  <a:lnTo>
                    <a:pt x="16" y="666"/>
                  </a:lnTo>
                  <a:lnTo>
                    <a:pt x="21" y="695"/>
                  </a:lnTo>
                  <a:lnTo>
                    <a:pt x="27" y="721"/>
                  </a:lnTo>
                  <a:lnTo>
                    <a:pt x="35" y="749"/>
                  </a:lnTo>
                  <a:lnTo>
                    <a:pt x="44" y="775"/>
                  </a:lnTo>
                  <a:lnTo>
                    <a:pt x="55" y="801"/>
                  </a:lnTo>
                  <a:lnTo>
                    <a:pt x="66" y="827"/>
                  </a:lnTo>
                  <a:lnTo>
                    <a:pt x="78" y="852"/>
                  </a:lnTo>
                  <a:lnTo>
                    <a:pt x="93" y="875"/>
                  </a:lnTo>
                  <a:lnTo>
                    <a:pt x="107" y="898"/>
                  </a:lnTo>
                  <a:lnTo>
                    <a:pt x="122" y="920"/>
                  </a:lnTo>
                  <a:lnTo>
                    <a:pt x="140" y="942"/>
                  </a:lnTo>
                  <a:lnTo>
                    <a:pt x="158" y="963"/>
                  </a:lnTo>
                  <a:lnTo>
                    <a:pt x="176" y="982"/>
                  </a:lnTo>
                  <a:lnTo>
                    <a:pt x="195" y="1002"/>
                  </a:lnTo>
                  <a:lnTo>
                    <a:pt x="216" y="1020"/>
                  </a:lnTo>
                  <a:lnTo>
                    <a:pt x="238" y="1036"/>
                  </a:lnTo>
                  <a:lnTo>
                    <a:pt x="260" y="1053"/>
                  </a:lnTo>
                  <a:lnTo>
                    <a:pt x="283" y="1067"/>
                  </a:lnTo>
                  <a:lnTo>
                    <a:pt x="308" y="1080"/>
                  </a:lnTo>
                  <a:lnTo>
                    <a:pt x="332" y="1093"/>
                  </a:lnTo>
                  <a:lnTo>
                    <a:pt x="357" y="1105"/>
                  </a:lnTo>
                  <a:lnTo>
                    <a:pt x="383" y="1115"/>
                  </a:lnTo>
                  <a:lnTo>
                    <a:pt x="409" y="1124"/>
                  </a:lnTo>
                  <a:lnTo>
                    <a:pt x="437" y="1131"/>
                  </a:lnTo>
                  <a:lnTo>
                    <a:pt x="464" y="1137"/>
                  </a:lnTo>
                  <a:lnTo>
                    <a:pt x="492" y="1142"/>
                  </a:lnTo>
                  <a:lnTo>
                    <a:pt x="521" y="1145"/>
                  </a:lnTo>
                  <a:lnTo>
                    <a:pt x="549" y="1149"/>
                  </a:lnTo>
                  <a:lnTo>
                    <a:pt x="579" y="1149"/>
                  </a:lnTo>
                  <a:lnTo>
                    <a:pt x="608" y="1149"/>
                  </a:lnTo>
                  <a:lnTo>
                    <a:pt x="637" y="1145"/>
                  </a:lnTo>
                  <a:lnTo>
                    <a:pt x="665" y="1142"/>
                  </a:lnTo>
                  <a:lnTo>
                    <a:pt x="694" y="1137"/>
                  </a:lnTo>
                  <a:lnTo>
                    <a:pt x="722" y="1131"/>
                  </a:lnTo>
                  <a:lnTo>
                    <a:pt x="748" y="1124"/>
                  </a:lnTo>
                  <a:lnTo>
                    <a:pt x="774" y="1115"/>
                  </a:lnTo>
                  <a:lnTo>
                    <a:pt x="800" y="1105"/>
                  </a:lnTo>
                  <a:lnTo>
                    <a:pt x="826" y="1093"/>
                  </a:lnTo>
                  <a:lnTo>
                    <a:pt x="851" y="1080"/>
                  </a:lnTo>
                  <a:lnTo>
                    <a:pt x="874" y="1067"/>
                  </a:lnTo>
                  <a:lnTo>
                    <a:pt x="898" y="1053"/>
                  </a:lnTo>
                  <a:lnTo>
                    <a:pt x="919" y="1036"/>
                  </a:lnTo>
                  <a:lnTo>
                    <a:pt x="941" y="1020"/>
                  </a:lnTo>
                  <a:lnTo>
                    <a:pt x="962" y="1002"/>
                  </a:lnTo>
                  <a:lnTo>
                    <a:pt x="981" y="982"/>
                  </a:lnTo>
                  <a:lnTo>
                    <a:pt x="1001" y="963"/>
                  </a:lnTo>
                  <a:lnTo>
                    <a:pt x="1019" y="942"/>
                  </a:lnTo>
                  <a:lnTo>
                    <a:pt x="1035" y="920"/>
                  </a:lnTo>
                  <a:lnTo>
                    <a:pt x="1051" y="898"/>
                  </a:lnTo>
                  <a:lnTo>
                    <a:pt x="1066" y="875"/>
                  </a:lnTo>
                  <a:lnTo>
                    <a:pt x="1079" y="852"/>
                  </a:lnTo>
                  <a:lnTo>
                    <a:pt x="1092" y="827"/>
                  </a:lnTo>
                  <a:lnTo>
                    <a:pt x="1104" y="801"/>
                  </a:lnTo>
                  <a:lnTo>
                    <a:pt x="1113" y="775"/>
                  </a:lnTo>
                  <a:lnTo>
                    <a:pt x="1123" y="749"/>
                  </a:lnTo>
                  <a:lnTo>
                    <a:pt x="1130" y="721"/>
                  </a:lnTo>
                  <a:lnTo>
                    <a:pt x="1136" y="695"/>
                  </a:lnTo>
                  <a:lnTo>
                    <a:pt x="1141" y="666"/>
                  </a:lnTo>
                  <a:lnTo>
                    <a:pt x="1146" y="638"/>
                  </a:lnTo>
                  <a:lnTo>
                    <a:pt x="1148" y="609"/>
                  </a:lnTo>
                  <a:lnTo>
                    <a:pt x="1148" y="579"/>
                  </a:lnTo>
                  <a:lnTo>
                    <a:pt x="1159" y="579"/>
                  </a:lnTo>
                  <a:close/>
                </a:path>
              </a:pathLst>
            </a:custGeom>
            <a:solidFill>
              <a:srgbClr val="90D2FF"/>
            </a:solidFill>
            <a:ln w="9525">
              <a:noFill/>
              <a:round/>
              <a:headEnd/>
              <a:tailEnd/>
            </a:ln>
          </p:spPr>
          <p:txBody>
            <a:bodyPr/>
            <a:lstStyle/>
            <a:p>
              <a:endParaRPr lang="en-US"/>
            </a:p>
          </p:txBody>
        </p:sp>
        <p:sp>
          <p:nvSpPr>
            <p:cNvPr id="50278" name="Freeform 102"/>
            <p:cNvSpPr>
              <a:spLocks/>
            </p:cNvSpPr>
            <p:nvPr/>
          </p:nvSpPr>
          <p:spPr bwMode="auto">
            <a:xfrm>
              <a:off x="3049414" y="2336778"/>
              <a:ext cx="1622778" cy="1824038"/>
            </a:xfrm>
            <a:custGeom>
              <a:avLst/>
              <a:gdLst>
                <a:gd name="T0" fmla="*/ 2147483647 w 1150"/>
                <a:gd name="T1" fmla="*/ 2147483647 h 1149"/>
                <a:gd name="T2" fmla="*/ 2147483647 w 1150"/>
                <a:gd name="T3" fmla="*/ 2147483647 h 1149"/>
                <a:gd name="T4" fmla="*/ 2147483647 w 1150"/>
                <a:gd name="T5" fmla="*/ 2147483647 h 1149"/>
                <a:gd name="T6" fmla="*/ 2147483647 w 1150"/>
                <a:gd name="T7" fmla="*/ 2147483647 h 1149"/>
                <a:gd name="T8" fmla="*/ 2147483647 w 1150"/>
                <a:gd name="T9" fmla="*/ 2147483647 h 1149"/>
                <a:gd name="T10" fmla="*/ 2147483647 w 1150"/>
                <a:gd name="T11" fmla="*/ 2147483647 h 1149"/>
                <a:gd name="T12" fmla="*/ 2147483647 w 1150"/>
                <a:gd name="T13" fmla="*/ 2147483647 h 1149"/>
                <a:gd name="T14" fmla="*/ 2147483647 w 1150"/>
                <a:gd name="T15" fmla="*/ 2147483647 h 1149"/>
                <a:gd name="T16" fmla="*/ 2147483647 w 1150"/>
                <a:gd name="T17" fmla="*/ 2147483647 h 1149"/>
                <a:gd name="T18" fmla="*/ 2147483647 w 1150"/>
                <a:gd name="T19" fmla="*/ 2147483647 h 1149"/>
                <a:gd name="T20" fmla="*/ 2147483647 w 1150"/>
                <a:gd name="T21" fmla="*/ 2147483647 h 1149"/>
                <a:gd name="T22" fmla="*/ 2147483647 w 1150"/>
                <a:gd name="T23" fmla="*/ 2147483647 h 1149"/>
                <a:gd name="T24" fmla="*/ 0 w 1150"/>
                <a:gd name="T25" fmla="*/ 2147483647 h 1149"/>
                <a:gd name="T26" fmla="*/ 2147483647 w 1150"/>
                <a:gd name="T27" fmla="*/ 2147483647 h 1149"/>
                <a:gd name="T28" fmla="*/ 2147483647 w 1150"/>
                <a:gd name="T29" fmla="*/ 2147483647 h 1149"/>
                <a:gd name="T30" fmla="*/ 2147483647 w 1150"/>
                <a:gd name="T31" fmla="*/ 2147483647 h 1149"/>
                <a:gd name="T32" fmla="*/ 2147483647 w 1150"/>
                <a:gd name="T33" fmla="*/ 2147483647 h 1149"/>
                <a:gd name="T34" fmla="*/ 2147483647 w 1150"/>
                <a:gd name="T35" fmla="*/ 2147483647 h 1149"/>
                <a:gd name="T36" fmla="*/ 2147483647 w 1150"/>
                <a:gd name="T37" fmla="*/ 2147483647 h 1149"/>
                <a:gd name="T38" fmla="*/ 2147483647 w 1150"/>
                <a:gd name="T39" fmla="*/ 2147483647 h 1149"/>
                <a:gd name="T40" fmla="*/ 2147483647 w 1150"/>
                <a:gd name="T41" fmla="*/ 2147483647 h 1149"/>
                <a:gd name="T42" fmla="*/ 2147483647 w 1150"/>
                <a:gd name="T43" fmla="*/ 2147483647 h 1149"/>
                <a:gd name="T44" fmla="*/ 2147483647 w 1150"/>
                <a:gd name="T45" fmla="*/ 2147483647 h 1149"/>
                <a:gd name="T46" fmla="*/ 2147483647 w 1150"/>
                <a:gd name="T47" fmla="*/ 2147483647 h 1149"/>
                <a:gd name="T48" fmla="*/ 2147483647 w 1150"/>
                <a:gd name="T49" fmla="*/ 2147483647 h 1149"/>
                <a:gd name="T50" fmla="*/ 2147483647 w 1150"/>
                <a:gd name="T51" fmla="*/ 2147483647 h 1149"/>
                <a:gd name="T52" fmla="*/ 2147483647 w 1150"/>
                <a:gd name="T53" fmla="*/ 2147483647 h 1149"/>
                <a:gd name="T54" fmla="*/ 2147483647 w 1150"/>
                <a:gd name="T55" fmla="*/ 2147483647 h 1149"/>
                <a:gd name="T56" fmla="*/ 2147483647 w 1150"/>
                <a:gd name="T57" fmla="*/ 2147483647 h 1149"/>
                <a:gd name="T58" fmla="*/ 2147483647 w 1150"/>
                <a:gd name="T59" fmla="*/ 2147483647 h 1149"/>
                <a:gd name="T60" fmla="*/ 2147483647 w 1150"/>
                <a:gd name="T61" fmla="*/ 2147483647 h 1149"/>
                <a:gd name="T62" fmla="*/ 2147483647 w 1150"/>
                <a:gd name="T63" fmla="*/ 2147483647 h 1149"/>
                <a:gd name="T64" fmla="*/ 2147483647 w 1150"/>
                <a:gd name="T65" fmla="*/ 2147483647 h 1149"/>
                <a:gd name="T66" fmla="*/ 2147483647 w 1150"/>
                <a:gd name="T67" fmla="*/ 2147483647 h 1149"/>
                <a:gd name="T68" fmla="*/ 2147483647 w 1150"/>
                <a:gd name="T69" fmla="*/ 2147483647 h 1149"/>
                <a:gd name="T70" fmla="*/ 2147483647 w 1150"/>
                <a:gd name="T71" fmla="*/ 2147483647 h 1149"/>
                <a:gd name="T72" fmla="*/ 2147483647 w 1150"/>
                <a:gd name="T73" fmla="*/ 2147483647 h 1149"/>
                <a:gd name="T74" fmla="*/ 2147483647 w 1150"/>
                <a:gd name="T75" fmla="*/ 2147483647 h 1149"/>
                <a:gd name="T76" fmla="*/ 2147483647 w 1150"/>
                <a:gd name="T77" fmla="*/ 2147483647 h 1149"/>
                <a:gd name="T78" fmla="*/ 2147483647 w 1150"/>
                <a:gd name="T79" fmla="*/ 2147483647 h 1149"/>
                <a:gd name="T80" fmla="*/ 2147483647 w 1150"/>
                <a:gd name="T81" fmla="*/ 2147483647 h 1149"/>
                <a:gd name="T82" fmla="*/ 2147483647 w 1150"/>
                <a:gd name="T83" fmla="*/ 2147483647 h 1149"/>
                <a:gd name="T84" fmla="*/ 2147483647 w 1150"/>
                <a:gd name="T85" fmla="*/ 2147483647 h 1149"/>
                <a:gd name="T86" fmla="*/ 2147483647 w 1150"/>
                <a:gd name="T87" fmla="*/ 2147483647 h 1149"/>
                <a:gd name="T88" fmla="*/ 2147483647 w 1150"/>
                <a:gd name="T89" fmla="*/ 2147483647 h 1149"/>
                <a:gd name="T90" fmla="*/ 2147483647 w 1150"/>
                <a:gd name="T91" fmla="*/ 2147483647 h 1149"/>
                <a:gd name="T92" fmla="*/ 2147483647 w 1150"/>
                <a:gd name="T93" fmla="*/ 2147483647 h 1149"/>
                <a:gd name="T94" fmla="*/ 2147483647 w 1150"/>
                <a:gd name="T95" fmla="*/ 2147483647 h 1149"/>
                <a:gd name="T96" fmla="*/ 2147483647 w 1150"/>
                <a:gd name="T97" fmla="*/ 2147483647 h 1149"/>
                <a:gd name="T98" fmla="*/ 2147483647 w 1150"/>
                <a:gd name="T99" fmla="*/ 2147483647 h 1149"/>
                <a:gd name="T100" fmla="*/ 2147483647 w 1150"/>
                <a:gd name="T101" fmla="*/ 2147483647 h 11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50"/>
                <a:gd name="T154" fmla="*/ 0 h 1149"/>
                <a:gd name="T155" fmla="*/ 1150 w 1150"/>
                <a:gd name="T156" fmla="*/ 1149 h 114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50" h="1149">
                  <a:moveTo>
                    <a:pt x="1150" y="574"/>
                  </a:moveTo>
                  <a:lnTo>
                    <a:pt x="1149" y="545"/>
                  </a:lnTo>
                  <a:lnTo>
                    <a:pt x="1147" y="516"/>
                  </a:lnTo>
                  <a:lnTo>
                    <a:pt x="1144" y="488"/>
                  </a:lnTo>
                  <a:lnTo>
                    <a:pt x="1139" y="459"/>
                  </a:lnTo>
                  <a:lnTo>
                    <a:pt x="1132" y="431"/>
                  </a:lnTo>
                  <a:lnTo>
                    <a:pt x="1124" y="403"/>
                  </a:lnTo>
                  <a:lnTo>
                    <a:pt x="1114" y="377"/>
                  </a:lnTo>
                  <a:lnTo>
                    <a:pt x="1105" y="351"/>
                  </a:lnTo>
                  <a:lnTo>
                    <a:pt x="1093" y="327"/>
                  </a:lnTo>
                  <a:lnTo>
                    <a:pt x="1080" y="300"/>
                  </a:lnTo>
                  <a:lnTo>
                    <a:pt x="1067" y="278"/>
                  </a:lnTo>
                  <a:lnTo>
                    <a:pt x="1051" y="253"/>
                  </a:lnTo>
                  <a:lnTo>
                    <a:pt x="1036" y="230"/>
                  </a:lnTo>
                  <a:lnTo>
                    <a:pt x="1018" y="209"/>
                  </a:lnTo>
                  <a:lnTo>
                    <a:pt x="1000" y="188"/>
                  </a:lnTo>
                  <a:lnTo>
                    <a:pt x="981" y="168"/>
                  </a:lnTo>
                  <a:lnTo>
                    <a:pt x="961" y="149"/>
                  </a:lnTo>
                  <a:lnTo>
                    <a:pt x="940" y="131"/>
                  </a:lnTo>
                  <a:lnTo>
                    <a:pt x="919" y="115"/>
                  </a:lnTo>
                  <a:lnTo>
                    <a:pt x="896" y="98"/>
                  </a:lnTo>
                  <a:lnTo>
                    <a:pt x="873" y="84"/>
                  </a:lnTo>
                  <a:lnTo>
                    <a:pt x="848" y="69"/>
                  </a:lnTo>
                  <a:lnTo>
                    <a:pt x="824" y="57"/>
                  </a:lnTo>
                  <a:lnTo>
                    <a:pt x="798" y="46"/>
                  </a:lnTo>
                  <a:lnTo>
                    <a:pt x="772" y="35"/>
                  </a:lnTo>
                  <a:lnTo>
                    <a:pt x="746" y="26"/>
                  </a:lnTo>
                  <a:lnTo>
                    <a:pt x="718" y="18"/>
                  </a:lnTo>
                  <a:lnTo>
                    <a:pt x="690" y="12"/>
                  </a:lnTo>
                  <a:lnTo>
                    <a:pt x="663" y="7"/>
                  </a:lnTo>
                  <a:lnTo>
                    <a:pt x="633" y="4"/>
                  </a:lnTo>
                  <a:lnTo>
                    <a:pt x="604" y="0"/>
                  </a:lnTo>
                  <a:lnTo>
                    <a:pt x="575" y="0"/>
                  </a:lnTo>
                  <a:lnTo>
                    <a:pt x="545" y="0"/>
                  </a:lnTo>
                  <a:lnTo>
                    <a:pt x="516" y="4"/>
                  </a:lnTo>
                  <a:lnTo>
                    <a:pt x="488" y="7"/>
                  </a:lnTo>
                  <a:lnTo>
                    <a:pt x="459" y="12"/>
                  </a:lnTo>
                  <a:lnTo>
                    <a:pt x="431" y="18"/>
                  </a:lnTo>
                  <a:lnTo>
                    <a:pt x="403" y="26"/>
                  </a:lnTo>
                  <a:lnTo>
                    <a:pt x="377" y="35"/>
                  </a:lnTo>
                  <a:lnTo>
                    <a:pt x="351" y="46"/>
                  </a:lnTo>
                  <a:lnTo>
                    <a:pt x="327" y="57"/>
                  </a:lnTo>
                  <a:lnTo>
                    <a:pt x="301" y="69"/>
                  </a:lnTo>
                  <a:lnTo>
                    <a:pt x="278" y="84"/>
                  </a:lnTo>
                  <a:lnTo>
                    <a:pt x="253" y="98"/>
                  </a:lnTo>
                  <a:lnTo>
                    <a:pt x="230" y="115"/>
                  </a:lnTo>
                  <a:lnTo>
                    <a:pt x="209" y="131"/>
                  </a:lnTo>
                  <a:lnTo>
                    <a:pt x="188" y="149"/>
                  </a:lnTo>
                  <a:lnTo>
                    <a:pt x="168" y="168"/>
                  </a:lnTo>
                  <a:lnTo>
                    <a:pt x="149" y="188"/>
                  </a:lnTo>
                  <a:lnTo>
                    <a:pt x="131" y="209"/>
                  </a:lnTo>
                  <a:lnTo>
                    <a:pt x="115" y="230"/>
                  </a:lnTo>
                  <a:lnTo>
                    <a:pt x="98" y="253"/>
                  </a:lnTo>
                  <a:lnTo>
                    <a:pt x="84" y="278"/>
                  </a:lnTo>
                  <a:lnTo>
                    <a:pt x="69" y="300"/>
                  </a:lnTo>
                  <a:lnTo>
                    <a:pt x="58" y="327"/>
                  </a:lnTo>
                  <a:lnTo>
                    <a:pt x="46" y="351"/>
                  </a:lnTo>
                  <a:lnTo>
                    <a:pt x="35" y="377"/>
                  </a:lnTo>
                  <a:lnTo>
                    <a:pt x="27" y="403"/>
                  </a:lnTo>
                  <a:lnTo>
                    <a:pt x="18" y="431"/>
                  </a:lnTo>
                  <a:lnTo>
                    <a:pt x="12" y="459"/>
                  </a:lnTo>
                  <a:lnTo>
                    <a:pt x="7" y="488"/>
                  </a:lnTo>
                  <a:lnTo>
                    <a:pt x="4" y="516"/>
                  </a:lnTo>
                  <a:lnTo>
                    <a:pt x="0" y="545"/>
                  </a:lnTo>
                  <a:lnTo>
                    <a:pt x="0" y="574"/>
                  </a:lnTo>
                  <a:lnTo>
                    <a:pt x="0" y="604"/>
                  </a:lnTo>
                  <a:lnTo>
                    <a:pt x="4" y="633"/>
                  </a:lnTo>
                  <a:lnTo>
                    <a:pt x="7" y="663"/>
                  </a:lnTo>
                  <a:lnTo>
                    <a:pt x="12" y="690"/>
                  </a:lnTo>
                  <a:lnTo>
                    <a:pt x="18" y="718"/>
                  </a:lnTo>
                  <a:lnTo>
                    <a:pt x="27" y="746"/>
                  </a:lnTo>
                  <a:lnTo>
                    <a:pt x="35" y="772"/>
                  </a:lnTo>
                  <a:lnTo>
                    <a:pt x="46" y="798"/>
                  </a:lnTo>
                  <a:lnTo>
                    <a:pt x="58" y="824"/>
                  </a:lnTo>
                  <a:lnTo>
                    <a:pt x="69" y="849"/>
                  </a:lnTo>
                  <a:lnTo>
                    <a:pt x="84" y="873"/>
                  </a:lnTo>
                  <a:lnTo>
                    <a:pt x="98" y="896"/>
                  </a:lnTo>
                  <a:lnTo>
                    <a:pt x="115" y="919"/>
                  </a:lnTo>
                  <a:lnTo>
                    <a:pt x="131" y="940"/>
                  </a:lnTo>
                  <a:lnTo>
                    <a:pt x="149" y="961"/>
                  </a:lnTo>
                  <a:lnTo>
                    <a:pt x="168" y="981"/>
                  </a:lnTo>
                  <a:lnTo>
                    <a:pt x="188" y="1000"/>
                  </a:lnTo>
                  <a:lnTo>
                    <a:pt x="209" y="1018"/>
                  </a:lnTo>
                  <a:lnTo>
                    <a:pt x="230" y="1034"/>
                  </a:lnTo>
                  <a:lnTo>
                    <a:pt x="253" y="1051"/>
                  </a:lnTo>
                  <a:lnTo>
                    <a:pt x="278" y="1065"/>
                  </a:lnTo>
                  <a:lnTo>
                    <a:pt x="301" y="1080"/>
                  </a:lnTo>
                  <a:lnTo>
                    <a:pt x="327" y="1093"/>
                  </a:lnTo>
                  <a:lnTo>
                    <a:pt x="351" y="1105"/>
                  </a:lnTo>
                  <a:lnTo>
                    <a:pt x="377" y="1114"/>
                  </a:lnTo>
                  <a:lnTo>
                    <a:pt x="403" y="1124"/>
                  </a:lnTo>
                  <a:lnTo>
                    <a:pt x="431" y="1131"/>
                  </a:lnTo>
                  <a:lnTo>
                    <a:pt x="459" y="1137"/>
                  </a:lnTo>
                  <a:lnTo>
                    <a:pt x="488" y="1142"/>
                  </a:lnTo>
                  <a:lnTo>
                    <a:pt x="516" y="1147"/>
                  </a:lnTo>
                  <a:lnTo>
                    <a:pt x="545" y="1149"/>
                  </a:lnTo>
                  <a:lnTo>
                    <a:pt x="575" y="1149"/>
                  </a:lnTo>
                  <a:lnTo>
                    <a:pt x="604" y="1149"/>
                  </a:lnTo>
                  <a:lnTo>
                    <a:pt x="633" y="1147"/>
                  </a:lnTo>
                  <a:lnTo>
                    <a:pt x="663" y="1142"/>
                  </a:lnTo>
                  <a:lnTo>
                    <a:pt x="690" y="1137"/>
                  </a:lnTo>
                  <a:lnTo>
                    <a:pt x="718" y="1131"/>
                  </a:lnTo>
                  <a:lnTo>
                    <a:pt x="746" y="1124"/>
                  </a:lnTo>
                  <a:lnTo>
                    <a:pt x="772" y="1114"/>
                  </a:lnTo>
                  <a:lnTo>
                    <a:pt x="798" y="1105"/>
                  </a:lnTo>
                  <a:lnTo>
                    <a:pt x="824" y="1093"/>
                  </a:lnTo>
                  <a:lnTo>
                    <a:pt x="848" y="1080"/>
                  </a:lnTo>
                  <a:lnTo>
                    <a:pt x="873" y="1065"/>
                  </a:lnTo>
                  <a:lnTo>
                    <a:pt x="896" y="1051"/>
                  </a:lnTo>
                  <a:lnTo>
                    <a:pt x="919" y="1034"/>
                  </a:lnTo>
                  <a:lnTo>
                    <a:pt x="940" y="1018"/>
                  </a:lnTo>
                  <a:lnTo>
                    <a:pt x="961" y="1000"/>
                  </a:lnTo>
                  <a:lnTo>
                    <a:pt x="981" y="981"/>
                  </a:lnTo>
                  <a:lnTo>
                    <a:pt x="1000" y="961"/>
                  </a:lnTo>
                  <a:lnTo>
                    <a:pt x="1018" y="940"/>
                  </a:lnTo>
                  <a:lnTo>
                    <a:pt x="1036" y="919"/>
                  </a:lnTo>
                  <a:lnTo>
                    <a:pt x="1051" y="896"/>
                  </a:lnTo>
                  <a:lnTo>
                    <a:pt x="1067" y="873"/>
                  </a:lnTo>
                  <a:lnTo>
                    <a:pt x="1080" y="849"/>
                  </a:lnTo>
                  <a:lnTo>
                    <a:pt x="1093" y="824"/>
                  </a:lnTo>
                  <a:lnTo>
                    <a:pt x="1105" y="798"/>
                  </a:lnTo>
                  <a:lnTo>
                    <a:pt x="1114" y="772"/>
                  </a:lnTo>
                  <a:lnTo>
                    <a:pt x="1124" y="746"/>
                  </a:lnTo>
                  <a:lnTo>
                    <a:pt x="1132" y="718"/>
                  </a:lnTo>
                  <a:lnTo>
                    <a:pt x="1139" y="690"/>
                  </a:lnTo>
                  <a:lnTo>
                    <a:pt x="1144" y="663"/>
                  </a:lnTo>
                  <a:lnTo>
                    <a:pt x="1147" y="633"/>
                  </a:lnTo>
                  <a:lnTo>
                    <a:pt x="1149" y="604"/>
                  </a:lnTo>
                  <a:lnTo>
                    <a:pt x="1150" y="574"/>
                  </a:lnTo>
                  <a:lnTo>
                    <a:pt x="1139" y="574"/>
                  </a:lnTo>
                  <a:lnTo>
                    <a:pt x="1139" y="545"/>
                  </a:lnTo>
                  <a:lnTo>
                    <a:pt x="1137" y="517"/>
                  </a:lnTo>
                  <a:lnTo>
                    <a:pt x="1132" y="490"/>
                  </a:lnTo>
                  <a:lnTo>
                    <a:pt x="1127" y="462"/>
                  </a:lnTo>
                  <a:lnTo>
                    <a:pt x="1121" y="434"/>
                  </a:lnTo>
                  <a:lnTo>
                    <a:pt x="1114" y="406"/>
                  </a:lnTo>
                  <a:lnTo>
                    <a:pt x="1105" y="380"/>
                  </a:lnTo>
                  <a:lnTo>
                    <a:pt x="1095" y="356"/>
                  </a:lnTo>
                  <a:lnTo>
                    <a:pt x="1083" y="330"/>
                  </a:lnTo>
                  <a:lnTo>
                    <a:pt x="1072" y="305"/>
                  </a:lnTo>
                  <a:lnTo>
                    <a:pt x="1057" y="283"/>
                  </a:lnTo>
                  <a:lnTo>
                    <a:pt x="1043" y="260"/>
                  </a:lnTo>
                  <a:lnTo>
                    <a:pt x="1028" y="237"/>
                  </a:lnTo>
                  <a:lnTo>
                    <a:pt x="1010" y="216"/>
                  </a:lnTo>
                  <a:lnTo>
                    <a:pt x="992" y="196"/>
                  </a:lnTo>
                  <a:lnTo>
                    <a:pt x="974" y="177"/>
                  </a:lnTo>
                  <a:lnTo>
                    <a:pt x="954" y="157"/>
                  </a:lnTo>
                  <a:lnTo>
                    <a:pt x="933" y="139"/>
                  </a:lnTo>
                  <a:lnTo>
                    <a:pt x="912" y="123"/>
                  </a:lnTo>
                  <a:lnTo>
                    <a:pt x="891" y="106"/>
                  </a:lnTo>
                  <a:lnTo>
                    <a:pt x="868" y="92"/>
                  </a:lnTo>
                  <a:lnTo>
                    <a:pt x="844" y="79"/>
                  </a:lnTo>
                  <a:lnTo>
                    <a:pt x="819" y="66"/>
                  </a:lnTo>
                  <a:lnTo>
                    <a:pt x="795" y="56"/>
                  </a:lnTo>
                  <a:lnTo>
                    <a:pt x="769" y="44"/>
                  </a:lnTo>
                  <a:lnTo>
                    <a:pt x="742" y="36"/>
                  </a:lnTo>
                  <a:lnTo>
                    <a:pt x="716" y="28"/>
                  </a:lnTo>
                  <a:lnTo>
                    <a:pt x="689" y="22"/>
                  </a:lnTo>
                  <a:lnTo>
                    <a:pt x="661" y="17"/>
                  </a:lnTo>
                  <a:lnTo>
                    <a:pt x="633" y="13"/>
                  </a:lnTo>
                  <a:lnTo>
                    <a:pt x="604" y="12"/>
                  </a:lnTo>
                  <a:lnTo>
                    <a:pt x="575" y="10"/>
                  </a:lnTo>
                  <a:lnTo>
                    <a:pt x="545" y="12"/>
                  </a:lnTo>
                  <a:lnTo>
                    <a:pt x="517" y="13"/>
                  </a:lnTo>
                  <a:lnTo>
                    <a:pt x="490" y="17"/>
                  </a:lnTo>
                  <a:lnTo>
                    <a:pt x="462" y="22"/>
                  </a:lnTo>
                  <a:lnTo>
                    <a:pt x="434" y="28"/>
                  </a:lnTo>
                  <a:lnTo>
                    <a:pt x="407" y="36"/>
                  </a:lnTo>
                  <a:lnTo>
                    <a:pt x="380" y="44"/>
                  </a:lnTo>
                  <a:lnTo>
                    <a:pt x="356" y="56"/>
                  </a:lnTo>
                  <a:lnTo>
                    <a:pt x="330" y="66"/>
                  </a:lnTo>
                  <a:lnTo>
                    <a:pt x="305" y="79"/>
                  </a:lnTo>
                  <a:lnTo>
                    <a:pt x="283" y="92"/>
                  </a:lnTo>
                  <a:lnTo>
                    <a:pt x="260" y="106"/>
                  </a:lnTo>
                  <a:lnTo>
                    <a:pt x="237" y="123"/>
                  </a:lnTo>
                  <a:lnTo>
                    <a:pt x="216" y="139"/>
                  </a:lnTo>
                  <a:lnTo>
                    <a:pt x="196" y="157"/>
                  </a:lnTo>
                  <a:lnTo>
                    <a:pt x="177" y="177"/>
                  </a:lnTo>
                  <a:lnTo>
                    <a:pt x="157" y="196"/>
                  </a:lnTo>
                  <a:lnTo>
                    <a:pt x="139" y="216"/>
                  </a:lnTo>
                  <a:lnTo>
                    <a:pt x="123" y="237"/>
                  </a:lnTo>
                  <a:lnTo>
                    <a:pt x="106" y="260"/>
                  </a:lnTo>
                  <a:lnTo>
                    <a:pt x="92" y="283"/>
                  </a:lnTo>
                  <a:lnTo>
                    <a:pt x="79" y="305"/>
                  </a:lnTo>
                  <a:lnTo>
                    <a:pt x="66" y="330"/>
                  </a:lnTo>
                  <a:lnTo>
                    <a:pt x="54" y="356"/>
                  </a:lnTo>
                  <a:lnTo>
                    <a:pt x="44" y="380"/>
                  </a:lnTo>
                  <a:lnTo>
                    <a:pt x="36" y="406"/>
                  </a:lnTo>
                  <a:lnTo>
                    <a:pt x="28" y="434"/>
                  </a:lnTo>
                  <a:lnTo>
                    <a:pt x="22" y="462"/>
                  </a:lnTo>
                  <a:lnTo>
                    <a:pt x="17" y="490"/>
                  </a:lnTo>
                  <a:lnTo>
                    <a:pt x="14" y="517"/>
                  </a:lnTo>
                  <a:lnTo>
                    <a:pt x="12" y="545"/>
                  </a:lnTo>
                  <a:lnTo>
                    <a:pt x="10" y="574"/>
                  </a:lnTo>
                  <a:lnTo>
                    <a:pt x="12" y="604"/>
                  </a:lnTo>
                  <a:lnTo>
                    <a:pt x="14" y="633"/>
                  </a:lnTo>
                  <a:lnTo>
                    <a:pt x="17" y="661"/>
                  </a:lnTo>
                  <a:lnTo>
                    <a:pt x="22" y="689"/>
                  </a:lnTo>
                  <a:lnTo>
                    <a:pt x="28" y="716"/>
                  </a:lnTo>
                  <a:lnTo>
                    <a:pt x="36" y="743"/>
                  </a:lnTo>
                  <a:lnTo>
                    <a:pt x="44" y="769"/>
                  </a:lnTo>
                  <a:lnTo>
                    <a:pt x="54" y="795"/>
                  </a:lnTo>
                  <a:lnTo>
                    <a:pt x="66" y="819"/>
                  </a:lnTo>
                  <a:lnTo>
                    <a:pt x="79" y="844"/>
                  </a:lnTo>
                  <a:lnTo>
                    <a:pt x="92" y="868"/>
                  </a:lnTo>
                  <a:lnTo>
                    <a:pt x="106" y="891"/>
                  </a:lnTo>
                  <a:lnTo>
                    <a:pt x="123" y="912"/>
                  </a:lnTo>
                  <a:lnTo>
                    <a:pt x="139" y="933"/>
                  </a:lnTo>
                  <a:lnTo>
                    <a:pt x="157" y="955"/>
                  </a:lnTo>
                  <a:lnTo>
                    <a:pt x="177" y="974"/>
                  </a:lnTo>
                  <a:lnTo>
                    <a:pt x="196" y="992"/>
                  </a:lnTo>
                  <a:lnTo>
                    <a:pt x="216" y="1010"/>
                  </a:lnTo>
                  <a:lnTo>
                    <a:pt x="237" y="1026"/>
                  </a:lnTo>
                  <a:lnTo>
                    <a:pt x="260" y="1043"/>
                  </a:lnTo>
                  <a:lnTo>
                    <a:pt x="283" y="1057"/>
                  </a:lnTo>
                  <a:lnTo>
                    <a:pt x="305" y="1070"/>
                  </a:lnTo>
                  <a:lnTo>
                    <a:pt x="330" y="1083"/>
                  </a:lnTo>
                  <a:lnTo>
                    <a:pt x="356" y="1095"/>
                  </a:lnTo>
                  <a:lnTo>
                    <a:pt x="380" y="1105"/>
                  </a:lnTo>
                  <a:lnTo>
                    <a:pt x="407" y="1114"/>
                  </a:lnTo>
                  <a:lnTo>
                    <a:pt x="434" y="1121"/>
                  </a:lnTo>
                  <a:lnTo>
                    <a:pt x="462" y="1127"/>
                  </a:lnTo>
                  <a:lnTo>
                    <a:pt x="490" y="1132"/>
                  </a:lnTo>
                  <a:lnTo>
                    <a:pt x="517" y="1136"/>
                  </a:lnTo>
                  <a:lnTo>
                    <a:pt x="545" y="1139"/>
                  </a:lnTo>
                  <a:lnTo>
                    <a:pt x="575" y="1139"/>
                  </a:lnTo>
                  <a:lnTo>
                    <a:pt x="604" y="1139"/>
                  </a:lnTo>
                  <a:lnTo>
                    <a:pt x="633" y="1136"/>
                  </a:lnTo>
                  <a:lnTo>
                    <a:pt x="661" y="1132"/>
                  </a:lnTo>
                  <a:lnTo>
                    <a:pt x="689" y="1127"/>
                  </a:lnTo>
                  <a:lnTo>
                    <a:pt x="716" y="1121"/>
                  </a:lnTo>
                  <a:lnTo>
                    <a:pt x="742" y="1114"/>
                  </a:lnTo>
                  <a:lnTo>
                    <a:pt x="769" y="1105"/>
                  </a:lnTo>
                  <a:lnTo>
                    <a:pt x="795" y="1095"/>
                  </a:lnTo>
                  <a:lnTo>
                    <a:pt x="819" y="1083"/>
                  </a:lnTo>
                  <a:lnTo>
                    <a:pt x="844" y="1070"/>
                  </a:lnTo>
                  <a:lnTo>
                    <a:pt x="868" y="1057"/>
                  </a:lnTo>
                  <a:lnTo>
                    <a:pt x="891" y="1043"/>
                  </a:lnTo>
                  <a:lnTo>
                    <a:pt x="912" y="1026"/>
                  </a:lnTo>
                  <a:lnTo>
                    <a:pt x="933" y="1010"/>
                  </a:lnTo>
                  <a:lnTo>
                    <a:pt x="954" y="992"/>
                  </a:lnTo>
                  <a:lnTo>
                    <a:pt x="974" y="974"/>
                  </a:lnTo>
                  <a:lnTo>
                    <a:pt x="992" y="955"/>
                  </a:lnTo>
                  <a:lnTo>
                    <a:pt x="1010" y="933"/>
                  </a:lnTo>
                  <a:lnTo>
                    <a:pt x="1028" y="912"/>
                  </a:lnTo>
                  <a:lnTo>
                    <a:pt x="1043" y="891"/>
                  </a:lnTo>
                  <a:lnTo>
                    <a:pt x="1057" y="868"/>
                  </a:lnTo>
                  <a:lnTo>
                    <a:pt x="1072" y="844"/>
                  </a:lnTo>
                  <a:lnTo>
                    <a:pt x="1083" y="819"/>
                  </a:lnTo>
                  <a:lnTo>
                    <a:pt x="1095" y="795"/>
                  </a:lnTo>
                  <a:lnTo>
                    <a:pt x="1105" y="769"/>
                  </a:lnTo>
                  <a:lnTo>
                    <a:pt x="1114" y="743"/>
                  </a:lnTo>
                  <a:lnTo>
                    <a:pt x="1121" y="716"/>
                  </a:lnTo>
                  <a:lnTo>
                    <a:pt x="1127" y="689"/>
                  </a:lnTo>
                  <a:lnTo>
                    <a:pt x="1132" y="661"/>
                  </a:lnTo>
                  <a:lnTo>
                    <a:pt x="1137" y="633"/>
                  </a:lnTo>
                  <a:lnTo>
                    <a:pt x="1139" y="604"/>
                  </a:lnTo>
                  <a:lnTo>
                    <a:pt x="1139" y="574"/>
                  </a:lnTo>
                  <a:lnTo>
                    <a:pt x="1150" y="574"/>
                  </a:lnTo>
                  <a:close/>
                </a:path>
              </a:pathLst>
            </a:custGeom>
            <a:solidFill>
              <a:srgbClr val="91D3FF"/>
            </a:solidFill>
            <a:ln w="9525">
              <a:noFill/>
              <a:round/>
              <a:headEnd/>
              <a:tailEnd/>
            </a:ln>
          </p:spPr>
          <p:txBody>
            <a:bodyPr/>
            <a:lstStyle/>
            <a:p>
              <a:endParaRPr lang="en-US"/>
            </a:p>
          </p:txBody>
        </p:sp>
        <p:sp>
          <p:nvSpPr>
            <p:cNvPr id="50279" name="Freeform 103"/>
            <p:cNvSpPr>
              <a:spLocks/>
            </p:cNvSpPr>
            <p:nvPr/>
          </p:nvSpPr>
          <p:spPr bwMode="auto">
            <a:xfrm>
              <a:off x="3056467" y="2344716"/>
              <a:ext cx="1607256" cy="1808162"/>
            </a:xfrm>
            <a:custGeom>
              <a:avLst/>
              <a:gdLst>
                <a:gd name="T0" fmla="*/ 2147483647 w 1139"/>
                <a:gd name="T1" fmla="*/ 2147483647 h 1139"/>
                <a:gd name="T2" fmla="*/ 2147483647 w 1139"/>
                <a:gd name="T3" fmla="*/ 2147483647 h 1139"/>
                <a:gd name="T4" fmla="*/ 2147483647 w 1139"/>
                <a:gd name="T5" fmla="*/ 2147483647 h 1139"/>
                <a:gd name="T6" fmla="*/ 2147483647 w 1139"/>
                <a:gd name="T7" fmla="*/ 2147483647 h 1139"/>
                <a:gd name="T8" fmla="*/ 2147483647 w 1139"/>
                <a:gd name="T9" fmla="*/ 2147483647 h 1139"/>
                <a:gd name="T10" fmla="*/ 2147483647 w 1139"/>
                <a:gd name="T11" fmla="*/ 2147483647 h 1139"/>
                <a:gd name="T12" fmla="*/ 2147483647 w 1139"/>
                <a:gd name="T13" fmla="*/ 2147483647 h 1139"/>
                <a:gd name="T14" fmla="*/ 2147483647 w 1139"/>
                <a:gd name="T15" fmla="*/ 2147483647 h 1139"/>
                <a:gd name="T16" fmla="*/ 2147483647 w 1139"/>
                <a:gd name="T17" fmla="*/ 2147483647 h 1139"/>
                <a:gd name="T18" fmla="*/ 2147483647 w 1139"/>
                <a:gd name="T19" fmla="*/ 2147483647 h 1139"/>
                <a:gd name="T20" fmla="*/ 2147483647 w 1139"/>
                <a:gd name="T21" fmla="*/ 2147483647 h 1139"/>
                <a:gd name="T22" fmla="*/ 2147483647 w 1139"/>
                <a:gd name="T23" fmla="*/ 2147483647 h 1139"/>
                <a:gd name="T24" fmla="*/ 0 w 1139"/>
                <a:gd name="T25" fmla="*/ 2147483647 h 1139"/>
                <a:gd name="T26" fmla="*/ 2147483647 w 1139"/>
                <a:gd name="T27" fmla="*/ 2147483647 h 1139"/>
                <a:gd name="T28" fmla="*/ 2147483647 w 1139"/>
                <a:gd name="T29" fmla="*/ 2147483647 h 1139"/>
                <a:gd name="T30" fmla="*/ 2147483647 w 1139"/>
                <a:gd name="T31" fmla="*/ 2147483647 h 1139"/>
                <a:gd name="T32" fmla="*/ 2147483647 w 1139"/>
                <a:gd name="T33" fmla="*/ 2147483647 h 1139"/>
                <a:gd name="T34" fmla="*/ 2147483647 w 1139"/>
                <a:gd name="T35" fmla="*/ 2147483647 h 1139"/>
                <a:gd name="T36" fmla="*/ 2147483647 w 1139"/>
                <a:gd name="T37" fmla="*/ 2147483647 h 1139"/>
                <a:gd name="T38" fmla="*/ 2147483647 w 1139"/>
                <a:gd name="T39" fmla="*/ 2147483647 h 1139"/>
                <a:gd name="T40" fmla="*/ 2147483647 w 1139"/>
                <a:gd name="T41" fmla="*/ 2147483647 h 1139"/>
                <a:gd name="T42" fmla="*/ 2147483647 w 1139"/>
                <a:gd name="T43" fmla="*/ 2147483647 h 1139"/>
                <a:gd name="T44" fmla="*/ 2147483647 w 1139"/>
                <a:gd name="T45" fmla="*/ 2147483647 h 1139"/>
                <a:gd name="T46" fmla="*/ 2147483647 w 1139"/>
                <a:gd name="T47" fmla="*/ 2147483647 h 1139"/>
                <a:gd name="T48" fmla="*/ 2147483647 w 1139"/>
                <a:gd name="T49" fmla="*/ 2147483647 h 1139"/>
                <a:gd name="T50" fmla="*/ 2147483647 w 1139"/>
                <a:gd name="T51" fmla="*/ 2147483647 h 1139"/>
                <a:gd name="T52" fmla="*/ 2147483647 w 1139"/>
                <a:gd name="T53" fmla="*/ 2147483647 h 1139"/>
                <a:gd name="T54" fmla="*/ 2147483647 w 1139"/>
                <a:gd name="T55" fmla="*/ 2147483647 h 1139"/>
                <a:gd name="T56" fmla="*/ 2147483647 w 1139"/>
                <a:gd name="T57" fmla="*/ 2147483647 h 1139"/>
                <a:gd name="T58" fmla="*/ 2147483647 w 1139"/>
                <a:gd name="T59" fmla="*/ 2147483647 h 1139"/>
                <a:gd name="T60" fmla="*/ 2147483647 w 1139"/>
                <a:gd name="T61" fmla="*/ 2147483647 h 1139"/>
                <a:gd name="T62" fmla="*/ 2147483647 w 1139"/>
                <a:gd name="T63" fmla="*/ 2147483647 h 1139"/>
                <a:gd name="T64" fmla="*/ 2147483647 w 1139"/>
                <a:gd name="T65" fmla="*/ 2147483647 h 1139"/>
                <a:gd name="T66" fmla="*/ 2147483647 w 1139"/>
                <a:gd name="T67" fmla="*/ 2147483647 h 1139"/>
                <a:gd name="T68" fmla="*/ 2147483647 w 1139"/>
                <a:gd name="T69" fmla="*/ 2147483647 h 1139"/>
                <a:gd name="T70" fmla="*/ 2147483647 w 1139"/>
                <a:gd name="T71" fmla="*/ 2147483647 h 1139"/>
                <a:gd name="T72" fmla="*/ 2147483647 w 1139"/>
                <a:gd name="T73" fmla="*/ 2147483647 h 1139"/>
                <a:gd name="T74" fmla="*/ 2147483647 w 1139"/>
                <a:gd name="T75" fmla="*/ 2147483647 h 1139"/>
                <a:gd name="T76" fmla="*/ 2147483647 w 1139"/>
                <a:gd name="T77" fmla="*/ 2147483647 h 1139"/>
                <a:gd name="T78" fmla="*/ 2147483647 w 1139"/>
                <a:gd name="T79" fmla="*/ 2147483647 h 1139"/>
                <a:gd name="T80" fmla="*/ 2147483647 w 1139"/>
                <a:gd name="T81" fmla="*/ 2147483647 h 1139"/>
                <a:gd name="T82" fmla="*/ 2147483647 w 1139"/>
                <a:gd name="T83" fmla="*/ 2147483647 h 1139"/>
                <a:gd name="T84" fmla="*/ 2147483647 w 1139"/>
                <a:gd name="T85" fmla="*/ 2147483647 h 1139"/>
                <a:gd name="T86" fmla="*/ 2147483647 w 1139"/>
                <a:gd name="T87" fmla="*/ 2147483647 h 1139"/>
                <a:gd name="T88" fmla="*/ 2147483647 w 1139"/>
                <a:gd name="T89" fmla="*/ 2147483647 h 1139"/>
                <a:gd name="T90" fmla="*/ 2147483647 w 1139"/>
                <a:gd name="T91" fmla="*/ 2147483647 h 1139"/>
                <a:gd name="T92" fmla="*/ 2147483647 w 1139"/>
                <a:gd name="T93" fmla="*/ 2147483647 h 1139"/>
                <a:gd name="T94" fmla="*/ 2147483647 w 1139"/>
                <a:gd name="T95" fmla="*/ 2147483647 h 1139"/>
                <a:gd name="T96" fmla="*/ 2147483647 w 1139"/>
                <a:gd name="T97" fmla="*/ 2147483647 h 1139"/>
                <a:gd name="T98" fmla="*/ 2147483647 w 1139"/>
                <a:gd name="T99" fmla="*/ 2147483647 h 1139"/>
                <a:gd name="T100" fmla="*/ 2147483647 w 1139"/>
                <a:gd name="T101" fmla="*/ 2147483647 h 11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39"/>
                <a:gd name="T154" fmla="*/ 0 h 1139"/>
                <a:gd name="T155" fmla="*/ 1139 w 1139"/>
                <a:gd name="T156" fmla="*/ 1139 h 11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39" h="1139">
                  <a:moveTo>
                    <a:pt x="1139" y="569"/>
                  </a:moveTo>
                  <a:lnTo>
                    <a:pt x="1139" y="540"/>
                  </a:lnTo>
                  <a:lnTo>
                    <a:pt x="1137" y="512"/>
                  </a:lnTo>
                  <a:lnTo>
                    <a:pt x="1132" y="483"/>
                  </a:lnTo>
                  <a:lnTo>
                    <a:pt x="1127" y="455"/>
                  </a:lnTo>
                  <a:lnTo>
                    <a:pt x="1121" y="428"/>
                  </a:lnTo>
                  <a:lnTo>
                    <a:pt x="1114" y="400"/>
                  </a:lnTo>
                  <a:lnTo>
                    <a:pt x="1104" y="374"/>
                  </a:lnTo>
                  <a:lnTo>
                    <a:pt x="1095" y="348"/>
                  </a:lnTo>
                  <a:lnTo>
                    <a:pt x="1083" y="323"/>
                  </a:lnTo>
                  <a:lnTo>
                    <a:pt x="1070" y="299"/>
                  </a:lnTo>
                  <a:lnTo>
                    <a:pt x="1057" y="274"/>
                  </a:lnTo>
                  <a:lnTo>
                    <a:pt x="1042" y="251"/>
                  </a:lnTo>
                  <a:lnTo>
                    <a:pt x="1026" y="229"/>
                  </a:lnTo>
                  <a:lnTo>
                    <a:pt x="1010" y="207"/>
                  </a:lnTo>
                  <a:lnTo>
                    <a:pt x="992" y="188"/>
                  </a:lnTo>
                  <a:lnTo>
                    <a:pt x="972" y="167"/>
                  </a:lnTo>
                  <a:lnTo>
                    <a:pt x="953" y="149"/>
                  </a:lnTo>
                  <a:lnTo>
                    <a:pt x="932" y="131"/>
                  </a:lnTo>
                  <a:lnTo>
                    <a:pt x="910" y="114"/>
                  </a:lnTo>
                  <a:lnTo>
                    <a:pt x="889" y="98"/>
                  </a:lnTo>
                  <a:lnTo>
                    <a:pt x="865" y="83"/>
                  </a:lnTo>
                  <a:lnTo>
                    <a:pt x="842" y="69"/>
                  </a:lnTo>
                  <a:lnTo>
                    <a:pt x="817" y="57"/>
                  </a:lnTo>
                  <a:lnTo>
                    <a:pt x="791" y="46"/>
                  </a:lnTo>
                  <a:lnTo>
                    <a:pt x="765" y="34"/>
                  </a:lnTo>
                  <a:lnTo>
                    <a:pt x="739" y="26"/>
                  </a:lnTo>
                  <a:lnTo>
                    <a:pt x="713" y="18"/>
                  </a:lnTo>
                  <a:lnTo>
                    <a:pt x="685" y="12"/>
                  </a:lnTo>
                  <a:lnTo>
                    <a:pt x="656" y="7"/>
                  </a:lnTo>
                  <a:lnTo>
                    <a:pt x="628" y="4"/>
                  </a:lnTo>
                  <a:lnTo>
                    <a:pt x="599" y="2"/>
                  </a:lnTo>
                  <a:lnTo>
                    <a:pt x="570" y="0"/>
                  </a:lnTo>
                  <a:lnTo>
                    <a:pt x="540" y="2"/>
                  </a:lnTo>
                  <a:lnTo>
                    <a:pt x="512" y="4"/>
                  </a:lnTo>
                  <a:lnTo>
                    <a:pt x="483" y="7"/>
                  </a:lnTo>
                  <a:lnTo>
                    <a:pt x="455" y="12"/>
                  </a:lnTo>
                  <a:lnTo>
                    <a:pt x="428" y="18"/>
                  </a:lnTo>
                  <a:lnTo>
                    <a:pt x="400" y="26"/>
                  </a:lnTo>
                  <a:lnTo>
                    <a:pt x="374" y="34"/>
                  </a:lnTo>
                  <a:lnTo>
                    <a:pt x="348" y="46"/>
                  </a:lnTo>
                  <a:lnTo>
                    <a:pt x="323" y="57"/>
                  </a:lnTo>
                  <a:lnTo>
                    <a:pt x="299" y="69"/>
                  </a:lnTo>
                  <a:lnTo>
                    <a:pt x="274" y="83"/>
                  </a:lnTo>
                  <a:lnTo>
                    <a:pt x="251" y="98"/>
                  </a:lnTo>
                  <a:lnTo>
                    <a:pt x="229" y="114"/>
                  </a:lnTo>
                  <a:lnTo>
                    <a:pt x="207" y="131"/>
                  </a:lnTo>
                  <a:lnTo>
                    <a:pt x="186" y="149"/>
                  </a:lnTo>
                  <a:lnTo>
                    <a:pt x="167" y="167"/>
                  </a:lnTo>
                  <a:lnTo>
                    <a:pt x="149" y="188"/>
                  </a:lnTo>
                  <a:lnTo>
                    <a:pt x="131" y="207"/>
                  </a:lnTo>
                  <a:lnTo>
                    <a:pt x="113" y="229"/>
                  </a:lnTo>
                  <a:lnTo>
                    <a:pt x="98" y="251"/>
                  </a:lnTo>
                  <a:lnTo>
                    <a:pt x="84" y="274"/>
                  </a:lnTo>
                  <a:lnTo>
                    <a:pt x="69" y="299"/>
                  </a:lnTo>
                  <a:lnTo>
                    <a:pt x="57" y="323"/>
                  </a:lnTo>
                  <a:lnTo>
                    <a:pt x="46" y="348"/>
                  </a:lnTo>
                  <a:lnTo>
                    <a:pt x="35" y="374"/>
                  </a:lnTo>
                  <a:lnTo>
                    <a:pt x="26" y="400"/>
                  </a:lnTo>
                  <a:lnTo>
                    <a:pt x="18" y="428"/>
                  </a:lnTo>
                  <a:lnTo>
                    <a:pt x="12" y="455"/>
                  </a:lnTo>
                  <a:lnTo>
                    <a:pt x="7" y="483"/>
                  </a:lnTo>
                  <a:lnTo>
                    <a:pt x="4" y="512"/>
                  </a:lnTo>
                  <a:lnTo>
                    <a:pt x="2" y="540"/>
                  </a:lnTo>
                  <a:lnTo>
                    <a:pt x="0" y="569"/>
                  </a:lnTo>
                  <a:lnTo>
                    <a:pt x="2" y="599"/>
                  </a:lnTo>
                  <a:lnTo>
                    <a:pt x="4" y="628"/>
                  </a:lnTo>
                  <a:lnTo>
                    <a:pt x="7" y="656"/>
                  </a:lnTo>
                  <a:lnTo>
                    <a:pt x="12" y="685"/>
                  </a:lnTo>
                  <a:lnTo>
                    <a:pt x="18" y="711"/>
                  </a:lnTo>
                  <a:lnTo>
                    <a:pt x="26" y="739"/>
                  </a:lnTo>
                  <a:lnTo>
                    <a:pt x="35" y="765"/>
                  </a:lnTo>
                  <a:lnTo>
                    <a:pt x="46" y="791"/>
                  </a:lnTo>
                  <a:lnTo>
                    <a:pt x="57" y="817"/>
                  </a:lnTo>
                  <a:lnTo>
                    <a:pt x="69" y="842"/>
                  </a:lnTo>
                  <a:lnTo>
                    <a:pt x="84" y="865"/>
                  </a:lnTo>
                  <a:lnTo>
                    <a:pt x="98" y="888"/>
                  </a:lnTo>
                  <a:lnTo>
                    <a:pt x="113" y="910"/>
                  </a:lnTo>
                  <a:lnTo>
                    <a:pt x="131" y="932"/>
                  </a:lnTo>
                  <a:lnTo>
                    <a:pt x="149" y="953"/>
                  </a:lnTo>
                  <a:lnTo>
                    <a:pt x="167" y="972"/>
                  </a:lnTo>
                  <a:lnTo>
                    <a:pt x="186" y="992"/>
                  </a:lnTo>
                  <a:lnTo>
                    <a:pt x="207" y="1010"/>
                  </a:lnTo>
                  <a:lnTo>
                    <a:pt x="229" y="1026"/>
                  </a:lnTo>
                  <a:lnTo>
                    <a:pt x="251" y="1043"/>
                  </a:lnTo>
                  <a:lnTo>
                    <a:pt x="274" y="1057"/>
                  </a:lnTo>
                  <a:lnTo>
                    <a:pt x="299" y="1070"/>
                  </a:lnTo>
                  <a:lnTo>
                    <a:pt x="323" y="1083"/>
                  </a:lnTo>
                  <a:lnTo>
                    <a:pt x="348" y="1095"/>
                  </a:lnTo>
                  <a:lnTo>
                    <a:pt x="374" y="1105"/>
                  </a:lnTo>
                  <a:lnTo>
                    <a:pt x="400" y="1114"/>
                  </a:lnTo>
                  <a:lnTo>
                    <a:pt x="428" y="1121"/>
                  </a:lnTo>
                  <a:lnTo>
                    <a:pt x="455" y="1127"/>
                  </a:lnTo>
                  <a:lnTo>
                    <a:pt x="483" y="1132"/>
                  </a:lnTo>
                  <a:lnTo>
                    <a:pt x="512" y="1135"/>
                  </a:lnTo>
                  <a:lnTo>
                    <a:pt x="540" y="1139"/>
                  </a:lnTo>
                  <a:lnTo>
                    <a:pt x="570" y="1139"/>
                  </a:lnTo>
                  <a:lnTo>
                    <a:pt x="599" y="1139"/>
                  </a:lnTo>
                  <a:lnTo>
                    <a:pt x="628" y="1135"/>
                  </a:lnTo>
                  <a:lnTo>
                    <a:pt x="656" y="1132"/>
                  </a:lnTo>
                  <a:lnTo>
                    <a:pt x="685" y="1127"/>
                  </a:lnTo>
                  <a:lnTo>
                    <a:pt x="713" y="1121"/>
                  </a:lnTo>
                  <a:lnTo>
                    <a:pt x="739" y="1114"/>
                  </a:lnTo>
                  <a:lnTo>
                    <a:pt x="765" y="1105"/>
                  </a:lnTo>
                  <a:lnTo>
                    <a:pt x="791" y="1095"/>
                  </a:lnTo>
                  <a:lnTo>
                    <a:pt x="817" y="1083"/>
                  </a:lnTo>
                  <a:lnTo>
                    <a:pt x="842" y="1070"/>
                  </a:lnTo>
                  <a:lnTo>
                    <a:pt x="865" y="1057"/>
                  </a:lnTo>
                  <a:lnTo>
                    <a:pt x="889" y="1043"/>
                  </a:lnTo>
                  <a:lnTo>
                    <a:pt x="910" y="1026"/>
                  </a:lnTo>
                  <a:lnTo>
                    <a:pt x="932" y="1010"/>
                  </a:lnTo>
                  <a:lnTo>
                    <a:pt x="953" y="992"/>
                  </a:lnTo>
                  <a:lnTo>
                    <a:pt x="972" y="972"/>
                  </a:lnTo>
                  <a:lnTo>
                    <a:pt x="992" y="953"/>
                  </a:lnTo>
                  <a:lnTo>
                    <a:pt x="1010" y="932"/>
                  </a:lnTo>
                  <a:lnTo>
                    <a:pt x="1026" y="910"/>
                  </a:lnTo>
                  <a:lnTo>
                    <a:pt x="1042" y="888"/>
                  </a:lnTo>
                  <a:lnTo>
                    <a:pt x="1057" y="865"/>
                  </a:lnTo>
                  <a:lnTo>
                    <a:pt x="1070" y="842"/>
                  </a:lnTo>
                  <a:lnTo>
                    <a:pt x="1083" y="817"/>
                  </a:lnTo>
                  <a:lnTo>
                    <a:pt x="1095" y="791"/>
                  </a:lnTo>
                  <a:lnTo>
                    <a:pt x="1104" y="765"/>
                  </a:lnTo>
                  <a:lnTo>
                    <a:pt x="1114" y="739"/>
                  </a:lnTo>
                  <a:lnTo>
                    <a:pt x="1121" y="711"/>
                  </a:lnTo>
                  <a:lnTo>
                    <a:pt x="1127" y="685"/>
                  </a:lnTo>
                  <a:lnTo>
                    <a:pt x="1132" y="656"/>
                  </a:lnTo>
                  <a:lnTo>
                    <a:pt x="1137" y="628"/>
                  </a:lnTo>
                  <a:lnTo>
                    <a:pt x="1139" y="599"/>
                  </a:lnTo>
                  <a:lnTo>
                    <a:pt x="1139" y="569"/>
                  </a:lnTo>
                  <a:lnTo>
                    <a:pt x="1129" y="569"/>
                  </a:lnTo>
                  <a:lnTo>
                    <a:pt x="1129" y="542"/>
                  </a:lnTo>
                  <a:lnTo>
                    <a:pt x="1126" y="512"/>
                  </a:lnTo>
                  <a:lnTo>
                    <a:pt x="1122" y="485"/>
                  </a:lnTo>
                  <a:lnTo>
                    <a:pt x="1117" y="457"/>
                  </a:lnTo>
                  <a:lnTo>
                    <a:pt x="1111" y="431"/>
                  </a:lnTo>
                  <a:lnTo>
                    <a:pt x="1104" y="403"/>
                  </a:lnTo>
                  <a:lnTo>
                    <a:pt x="1095" y="377"/>
                  </a:lnTo>
                  <a:lnTo>
                    <a:pt x="1085" y="353"/>
                  </a:lnTo>
                  <a:lnTo>
                    <a:pt x="1073" y="328"/>
                  </a:lnTo>
                  <a:lnTo>
                    <a:pt x="1062" y="304"/>
                  </a:lnTo>
                  <a:lnTo>
                    <a:pt x="1049" y="281"/>
                  </a:lnTo>
                  <a:lnTo>
                    <a:pt x="1034" y="258"/>
                  </a:lnTo>
                  <a:lnTo>
                    <a:pt x="1018" y="235"/>
                  </a:lnTo>
                  <a:lnTo>
                    <a:pt x="1002" y="214"/>
                  </a:lnTo>
                  <a:lnTo>
                    <a:pt x="984" y="194"/>
                  </a:lnTo>
                  <a:lnTo>
                    <a:pt x="966" y="175"/>
                  </a:lnTo>
                  <a:lnTo>
                    <a:pt x="946" y="157"/>
                  </a:lnTo>
                  <a:lnTo>
                    <a:pt x="925" y="139"/>
                  </a:lnTo>
                  <a:lnTo>
                    <a:pt x="904" y="123"/>
                  </a:lnTo>
                  <a:lnTo>
                    <a:pt x="883" y="106"/>
                  </a:lnTo>
                  <a:lnTo>
                    <a:pt x="860" y="92"/>
                  </a:lnTo>
                  <a:lnTo>
                    <a:pt x="837" y="79"/>
                  </a:lnTo>
                  <a:lnTo>
                    <a:pt x="812" y="65"/>
                  </a:lnTo>
                  <a:lnTo>
                    <a:pt x="788" y="54"/>
                  </a:lnTo>
                  <a:lnTo>
                    <a:pt x="762" y="44"/>
                  </a:lnTo>
                  <a:lnTo>
                    <a:pt x="736" y="36"/>
                  </a:lnTo>
                  <a:lnTo>
                    <a:pt x="710" y="28"/>
                  </a:lnTo>
                  <a:lnTo>
                    <a:pt x="682" y="21"/>
                  </a:lnTo>
                  <a:lnTo>
                    <a:pt x="654" y="17"/>
                  </a:lnTo>
                  <a:lnTo>
                    <a:pt x="627" y="13"/>
                  </a:lnTo>
                  <a:lnTo>
                    <a:pt x="599" y="12"/>
                  </a:lnTo>
                  <a:lnTo>
                    <a:pt x="570" y="10"/>
                  </a:lnTo>
                  <a:lnTo>
                    <a:pt x="542" y="12"/>
                  </a:lnTo>
                  <a:lnTo>
                    <a:pt x="512" y="13"/>
                  </a:lnTo>
                  <a:lnTo>
                    <a:pt x="485" y="17"/>
                  </a:lnTo>
                  <a:lnTo>
                    <a:pt x="457" y="21"/>
                  </a:lnTo>
                  <a:lnTo>
                    <a:pt x="431" y="28"/>
                  </a:lnTo>
                  <a:lnTo>
                    <a:pt x="403" y="36"/>
                  </a:lnTo>
                  <a:lnTo>
                    <a:pt x="377" y="44"/>
                  </a:lnTo>
                  <a:lnTo>
                    <a:pt x="353" y="54"/>
                  </a:lnTo>
                  <a:lnTo>
                    <a:pt x="328" y="65"/>
                  </a:lnTo>
                  <a:lnTo>
                    <a:pt x="304" y="79"/>
                  </a:lnTo>
                  <a:lnTo>
                    <a:pt x="281" y="92"/>
                  </a:lnTo>
                  <a:lnTo>
                    <a:pt x="258" y="106"/>
                  </a:lnTo>
                  <a:lnTo>
                    <a:pt x="235" y="123"/>
                  </a:lnTo>
                  <a:lnTo>
                    <a:pt x="214" y="139"/>
                  </a:lnTo>
                  <a:lnTo>
                    <a:pt x="194" y="157"/>
                  </a:lnTo>
                  <a:lnTo>
                    <a:pt x="175" y="175"/>
                  </a:lnTo>
                  <a:lnTo>
                    <a:pt x="155" y="194"/>
                  </a:lnTo>
                  <a:lnTo>
                    <a:pt x="139" y="214"/>
                  </a:lnTo>
                  <a:lnTo>
                    <a:pt x="123" y="235"/>
                  </a:lnTo>
                  <a:lnTo>
                    <a:pt x="106" y="258"/>
                  </a:lnTo>
                  <a:lnTo>
                    <a:pt x="92" y="281"/>
                  </a:lnTo>
                  <a:lnTo>
                    <a:pt x="79" y="304"/>
                  </a:lnTo>
                  <a:lnTo>
                    <a:pt x="66" y="328"/>
                  </a:lnTo>
                  <a:lnTo>
                    <a:pt x="54" y="353"/>
                  </a:lnTo>
                  <a:lnTo>
                    <a:pt x="44" y="377"/>
                  </a:lnTo>
                  <a:lnTo>
                    <a:pt x="36" y="403"/>
                  </a:lnTo>
                  <a:lnTo>
                    <a:pt x="28" y="431"/>
                  </a:lnTo>
                  <a:lnTo>
                    <a:pt x="22" y="457"/>
                  </a:lnTo>
                  <a:lnTo>
                    <a:pt x="17" y="485"/>
                  </a:lnTo>
                  <a:lnTo>
                    <a:pt x="13" y="512"/>
                  </a:lnTo>
                  <a:lnTo>
                    <a:pt x="12" y="542"/>
                  </a:lnTo>
                  <a:lnTo>
                    <a:pt x="10" y="569"/>
                  </a:lnTo>
                  <a:lnTo>
                    <a:pt x="12" y="599"/>
                  </a:lnTo>
                  <a:lnTo>
                    <a:pt x="13" y="627"/>
                  </a:lnTo>
                  <a:lnTo>
                    <a:pt x="17" y="654"/>
                  </a:lnTo>
                  <a:lnTo>
                    <a:pt x="22" y="682"/>
                  </a:lnTo>
                  <a:lnTo>
                    <a:pt x="28" y="710"/>
                  </a:lnTo>
                  <a:lnTo>
                    <a:pt x="36" y="736"/>
                  </a:lnTo>
                  <a:lnTo>
                    <a:pt x="44" y="762"/>
                  </a:lnTo>
                  <a:lnTo>
                    <a:pt x="54" y="788"/>
                  </a:lnTo>
                  <a:lnTo>
                    <a:pt x="66" y="813"/>
                  </a:lnTo>
                  <a:lnTo>
                    <a:pt x="79" y="837"/>
                  </a:lnTo>
                  <a:lnTo>
                    <a:pt x="92" y="860"/>
                  </a:lnTo>
                  <a:lnTo>
                    <a:pt x="106" y="883"/>
                  </a:lnTo>
                  <a:lnTo>
                    <a:pt x="123" y="904"/>
                  </a:lnTo>
                  <a:lnTo>
                    <a:pt x="139" y="925"/>
                  </a:lnTo>
                  <a:lnTo>
                    <a:pt x="155" y="946"/>
                  </a:lnTo>
                  <a:lnTo>
                    <a:pt x="175" y="966"/>
                  </a:lnTo>
                  <a:lnTo>
                    <a:pt x="194" y="984"/>
                  </a:lnTo>
                  <a:lnTo>
                    <a:pt x="214" y="1002"/>
                  </a:lnTo>
                  <a:lnTo>
                    <a:pt x="235" y="1018"/>
                  </a:lnTo>
                  <a:lnTo>
                    <a:pt x="258" y="1033"/>
                  </a:lnTo>
                  <a:lnTo>
                    <a:pt x="281" y="1047"/>
                  </a:lnTo>
                  <a:lnTo>
                    <a:pt x="304" y="1062"/>
                  </a:lnTo>
                  <a:lnTo>
                    <a:pt x="328" y="1074"/>
                  </a:lnTo>
                  <a:lnTo>
                    <a:pt x="353" y="1085"/>
                  </a:lnTo>
                  <a:lnTo>
                    <a:pt x="377" y="1095"/>
                  </a:lnTo>
                  <a:lnTo>
                    <a:pt x="403" y="1105"/>
                  </a:lnTo>
                  <a:lnTo>
                    <a:pt x="431" y="1111"/>
                  </a:lnTo>
                  <a:lnTo>
                    <a:pt x="457" y="1118"/>
                  </a:lnTo>
                  <a:lnTo>
                    <a:pt x="485" y="1122"/>
                  </a:lnTo>
                  <a:lnTo>
                    <a:pt x="512" y="1126"/>
                  </a:lnTo>
                  <a:lnTo>
                    <a:pt x="542" y="1127"/>
                  </a:lnTo>
                  <a:lnTo>
                    <a:pt x="570" y="1129"/>
                  </a:lnTo>
                  <a:lnTo>
                    <a:pt x="599" y="1127"/>
                  </a:lnTo>
                  <a:lnTo>
                    <a:pt x="627" y="1126"/>
                  </a:lnTo>
                  <a:lnTo>
                    <a:pt x="654" y="1122"/>
                  </a:lnTo>
                  <a:lnTo>
                    <a:pt x="682" y="1118"/>
                  </a:lnTo>
                  <a:lnTo>
                    <a:pt x="710" y="1111"/>
                  </a:lnTo>
                  <a:lnTo>
                    <a:pt x="736" y="1105"/>
                  </a:lnTo>
                  <a:lnTo>
                    <a:pt x="762" y="1095"/>
                  </a:lnTo>
                  <a:lnTo>
                    <a:pt x="788" y="1085"/>
                  </a:lnTo>
                  <a:lnTo>
                    <a:pt x="812" y="1074"/>
                  </a:lnTo>
                  <a:lnTo>
                    <a:pt x="837" y="1062"/>
                  </a:lnTo>
                  <a:lnTo>
                    <a:pt x="860" y="1047"/>
                  </a:lnTo>
                  <a:lnTo>
                    <a:pt x="883" y="1033"/>
                  </a:lnTo>
                  <a:lnTo>
                    <a:pt x="904" y="1018"/>
                  </a:lnTo>
                  <a:lnTo>
                    <a:pt x="925" y="1002"/>
                  </a:lnTo>
                  <a:lnTo>
                    <a:pt x="946" y="984"/>
                  </a:lnTo>
                  <a:lnTo>
                    <a:pt x="966" y="966"/>
                  </a:lnTo>
                  <a:lnTo>
                    <a:pt x="984" y="946"/>
                  </a:lnTo>
                  <a:lnTo>
                    <a:pt x="1002" y="925"/>
                  </a:lnTo>
                  <a:lnTo>
                    <a:pt x="1018" y="904"/>
                  </a:lnTo>
                  <a:lnTo>
                    <a:pt x="1034" y="883"/>
                  </a:lnTo>
                  <a:lnTo>
                    <a:pt x="1049" y="860"/>
                  </a:lnTo>
                  <a:lnTo>
                    <a:pt x="1062" y="837"/>
                  </a:lnTo>
                  <a:lnTo>
                    <a:pt x="1073" y="813"/>
                  </a:lnTo>
                  <a:lnTo>
                    <a:pt x="1085" y="788"/>
                  </a:lnTo>
                  <a:lnTo>
                    <a:pt x="1095" y="762"/>
                  </a:lnTo>
                  <a:lnTo>
                    <a:pt x="1104" y="736"/>
                  </a:lnTo>
                  <a:lnTo>
                    <a:pt x="1111" y="710"/>
                  </a:lnTo>
                  <a:lnTo>
                    <a:pt x="1117" y="682"/>
                  </a:lnTo>
                  <a:lnTo>
                    <a:pt x="1122" y="654"/>
                  </a:lnTo>
                  <a:lnTo>
                    <a:pt x="1126" y="627"/>
                  </a:lnTo>
                  <a:lnTo>
                    <a:pt x="1129" y="599"/>
                  </a:lnTo>
                  <a:lnTo>
                    <a:pt x="1129" y="569"/>
                  </a:lnTo>
                  <a:lnTo>
                    <a:pt x="1139" y="569"/>
                  </a:lnTo>
                  <a:close/>
                </a:path>
              </a:pathLst>
            </a:custGeom>
            <a:solidFill>
              <a:srgbClr val="92D3FF"/>
            </a:solidFill>
            <a:ln w="9525">
              <a:noFill/>
              <a:round/>
              <a:headEnd/>
              <a:tailEnd/>
            </a:ln>
          </p:spPr>
          <p:txBody>
            <a:bodyPr/>
            <a:lstStyle/>
            <a:p>
              <a:endParaRPr lang="en-US"/>
            </a:p>
          </p:txBody>
        </p:sp>
        <p:sp>
          <p:nvSpPr>
            <p:cNvPr id="50280" name="Freeform 104"/>
            <p:cNvSpPr>
              <a:spLocks/>
            </p:cNvSpPr>
            <p:nvPr/>
          </p:nvSpPr>
          <p:spPr bwMode="auto">
            <a:xfrm>
              <a:off x="3063523" y="2352653"/>
              <a:ext cx="1593144" cy="1792288"/>
            </a:xfrm>
            <a:custGeom>
              <a:avLst/>
              <a:gdLst>
                <a:gd name="T0" fmla="*/ 2147483647 w 1129"/>
                <a:gd name="T1" fmla="*/ 2147483647 h 1129"/>
                <a:gd name="T2" fmla="*/ 2147483647 w 1129"/>
                <a:gd name="T3" fmla="*/ 2147483647 h 1129"/>
                <a:gd name="T4" fmla="*/ 2147483647 w 1129"/>
                <a:gd name="T5" fmla="*/ 2147483647 h 1129"/>
                <a:gd name="T6" fmla="*/ 2147483647 w 1129"/>
                <a:gd name="T7" fmla="*/ 2147483647 h 1129"/>
                <a:gd name="T8" fmla="*/ 2147483647 w 1129"/>
                <a:gd name="T9" fmla="*/ 2147483647 h 1129"/>
                <a:gd name="T10" fmla="*/ 2147483647 w 1129"/>
                <a:gd name="T11" fmla="*/ 2147483647 h 1129"/>
                <a:gd name="T12" fmla="*/ 2147483647 w 1129"/>
                <a:gd name="T13" fmla="*/ 2147483647 h 1129"/>
                <a:gd name="T14" fmla="*/ 2147483647 w 1129"/>
                <a:gd name="T15" fmla="*/ 2147483647 h 1129"/>
                <a:gd name="T16" fmla="*/ 2147483647 w 1129"/>
                <a:gd name="T17" fmla="*/ 2147483647 h 1129"/>
                <a:gd name="T18" fmla="*/ 2147483647 w 1129"/>
                <a:gd name="T19" fmla="*/ 2147483647 h 1129"/>
                <a:gd name="T20" fmla="*/ 2147483647 w 1129"/>
                <a:gd name="T21" fmla="*/ 2147483647 h 1129"/>
                <a:gd name="T22" fmla="*/ 2147483647 w 1129"/>
                <a:gd name="T23" fmla="*/ 2147483647 h 1129"/>
                <a:gd name="T24" fmla="*/ 0 w 1129"/>
                <a:gd name="T25" fmla="*/ 2147483647 h 1129"/>
                <a:gd name="T26" fmla="*/ 2147483647 w 1129"/>
                <a:gd name="T27" fmla="*/ 2147483647 h 1129"/>
                <a:gd name="T28" fmla="*/ 2147483647 w 1129"/>
                <a:gd name="T29" fmla="*/ 2147483647 h 1129"/>
                <a:gd name="T30" fmla="*/ 2147483647 w 1129"/>
                <a:gd name="T31" fmla="*/ 2147483647 h 1129"/>
                <a:gd name="T32" fmla="*/ 2147483647 w 1129"/>
                <a:gd name="T33" fmla="*/ 2147483647 h 1129"/>
                <a:gd name="T34" fmla="*/ 2147483647 w 1129"/>
                <a:gd name="T35" fmla="*/ 2147483647 h 1129"/>
                <a:gd name="T36" fmla="*/ 2147483647 w 1129"/>
                <a:gd name="T37" fmla="*/ 2147483647 h 1129"/>
                <a:gd name="T38" fmla="*/ 2147483647 w 1129"/>
                <a:gd name="T39" fmla="*/ 2147483647 h 1129"/>
                <a:gd name="T40" fmla="*/ 2147483647 w 1129"/>
                <a:gd name="T41" fmla="*/ 2147483647 h 1129"/>
                <a:gd name="T42" fmla="*/ 2147483647 w 1129"/>
                <a:gd name="T43" fmla="*/ 2147483647 h 1129"/>
                <a:gd name="T44" fmla="*/ 2147483647 w 1129"/>
                <a:gd name="T45" fmla="*/ 2147483647 h 1129"/>
                <a:gd name="T46" fmla="*/ 2147483647 w 1129"/>
                <a:gd name="T47" fmla="*/ 2147483647 h 1129"/>
                <a:gd name="T48" fmla="*/ 2147483647 w 1129"/>
                <a:gd name="T49" fmla="*/ 2147483647 h 1129"/>
                <a:gd name="T50" fmla="*/ 2147483647 w 1129"/>
                <a:gd name="T51" fmla="*/ 2147483647 h 1129"/>
                <a:gd name="T52" fmla="*/ 2147483647 w 1129"/>
                <a:gd name="T53" fmla="*/ 2147483647 h 1129"/>
                <a:gd name="T54" fmla="*/ 2147483647 w 1129"/>
                <a:gd name="T55" fmla="*/ 2147483647 h 1129"/>
                <a:gd name="T56" fmla="*/ 2147483647 w 1129"/>
                <a:gd name="T57" fmla="*/ 2147483647 h 1129"/>
                <a:gd name="T58" fmla="*/ 2147483647 w 1129"/>
                <a:gd name="T59" fmla="*/ 2147483647 h 1129"/>
                <a:gd name="T60" fmla="*/ 2147483647 w 1129"/>
                <a:gd name="T61" fmla="*/ 2147483647 h 1129"/>
                <a:gd name="T62" fmla="*/ 2147483647 w 1129"/>
                <a:gd name="T63" fmla="*/ 2147483647 h 1129"/>
                <a:gd name="T64" fmla="*/ 2147483647 w 1129"/>
                <a:gd name="T65" fmla="*/ 2147483647 h 1129"/>
                <a:gd name="T66" fmla="*/ 2147483647 w 1129"/>
                <a:gd name="T67" fmla="*/ 2147483647 h 1129"/>
                <a:gd name="T68" fmla="*/ 2147483647 w 1129"/>
                <a:gd name="T69" fmla="*/ 2147483647 h 1129"/>
                <a:gd name="T70" fmla="*/ 2147483647 w 1129"/>
                <a:gd name="T71" fmla="*/ 2147483647 h 1129"/>
                <a:gd name="T72" fmla="*/ 2147483647 w 1129"/>
                <a:gd name="T73" fmla="*/ 2147483647 h 1129"/>
                <a:gd name="T74" fmla="*/ 2147483647 w 1129"/>
                <a:gd name="T75" fmla="*/ 2147483647 h 1129"/>
                <a:gd name="T76" fmla="*/ 2147483647 w 1129"/>
                <a:gd name="T77" fmla="*/ 2147483647 h 1129"/>
                <a:gd name="T78" fmla="*/ 2147483647 w 1129"/>
                <a:gd name="T79" fmla="*/ 2147483647 h 1129"/>
                <a:gd name="T80" fmla="*/ 2147483647 w 1129"/>
                <a:gd name="T81" fmla="*/ 2147483647 h 1129"/>
                <a:gd name="T82" fmla="*/ 2147483647 w 1129"/>
                <a:gd name="T83" fmla="*/ 2147483647 h 1129"/>
                <a:gd name="T84" fmla="*/ 2147483647 w 1129"/>
                <a:gd name="T85" fmla="*/ 2147483647 h 1129"/>
                <a:gd name="T86" fmla="*/ 2147483647 w 1129"/>
                <a:gd name="T87" fmla="*/ 2147483647 h 1129"/>
                <a:gd name="T88" fmla="*/ 2147483647 w 1129"/>
                <a:gd name="T89" fmla="*/ 2147483647 h 1129"/>
                <a:gd name="T90" fmla="*/ 2147483647 w 1129"/>
                <a:gd name="T91" fmla="*/ 2147483647 h 1129"/>
                <a:gd name="T92" fmla="*/ 2147483647 w 1129"/>
                <a:gd name="T93" fmla="*/ 2147483647 h 1129"/>
                <a:gd name="T94" fmla="*/ 2147483647 w 1129"/>
                <a:gd name="T95" fmla="*/ 2147483647 h 1129"/>
                <a:gd name="T96" fmla="*/ 2147483647 w 1129"/>
                <a:gd name="T97" fmla="*/ 2147483647 h 1129"/>
                <a:gd name="T98" fmla="*/ 2147483647 w 1129"/>
                <a:gd name="T99" fmla="*/ 2147483647 h 1129"/>
                <a:gd name="T100" fmla="*/ 2147483647 w 1129"/>
                <a:gd name="T101" fmla="*/ 2147483647 h 11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29"/>
                <a:gd name="T154" fmla="*/ 0 h 1129"/>
                <a:gd name="T155" fmla="*/ 1129 w 1129"/>
                <a:gd name="T156" fmla="*/ 1129 h 11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29" h="1129">
                  <a:moveTo>
                    <a:pt x="1129" y="564"/>
                  </a:moveTo>
                  <a:lnTo>
                    <a:pt x="1129" y="535"/>
                  </a:lnTo>
                  <a:lnTo>
                    <a:pt x="1127" y="507"/>
                  </a:lnTo>
                  <a:lnTo>
                    <a:pt x="1122" y="480"/>
                  </a:lnTo>
                  <a:lnTo>
                    <a:pt x="1117" y="452"/>
                  </a:lnTo>
                  <a:lnTo>
                    <a:pt x="1111" y="424"/>
                  </a:lnTo>
                  <a:lnTo>
                    <a:pt x="1104" y="396"/>
                  </a:lnTo>
                  <a:lnTo>
                    <a:pt x="1095" y="370"/>
                  </a:lnTo>
                  <a:lnTo>
                    <a:pt x="1085" y="346"/>
                  </a:lnTo>
                  <a:lnTo>
                    <a:pt x="1073" y="320"/>
                  </a:lnTo>
                  <a:lnTo>
                    <a:pt x="1062" y="295"/>
                  </a:lnTo>
                  <a:lnTo>
                    <a:pt x="1047" y="273"/>
                  </a:lnTo>
                  <a:lnTo>
                    <a:pt x="1033" y="250"/>
                  </a:lnTo>
                  <a:lnTo>
                    <a:pt x="1018" y="227"/>
                  </a:lnTo>
                  <a:lnTo>
                    <a:pt x="1000" y="206"/>
                  </a:lnTo>
                  <a:lnTo>
                    <a:pt x="982" y="186"/>
                  </a:lnTo>
                  <a:lnTo>
                    <a:pt x="964" y="167"/>
                  </a:lnTo>
                  <a:lnTo>
                    <a:pt x="944" y="147"/>
                  </a:lnTo>
                  <a:lnTo>
                    <a:pt x="923" y="129"/>
                  </a:lnTo>
                  <a:lnTo>
                    <a:pt x="902" y="113"/>
                  </a:lnTo>
                  <a:lnTo>
                    <a:pt x="881" y="96"/>
                  </a:lnTo>
                  <a:lnTo>
                    <a:pt x="858" y="82"/>
                  </a:lnTo>
                  <a:lnTo>
                    <a:pt x="834" y="69"/>
                  </a:lnTo>
                  <a:lnTo>
                    <a:pt x="809" y="56"/>
                  </a:lnTo>
                  <a:lnTo>
                    <a:pt x="785" y="46"/>
                  </a:lnTo>
                  <a:lnTo>
                    <a:pt x="759" y="34"/>
                  </a:lnTo>
                  <a:lnTo>
                    <a:pt x="732" y="26"/>
                  </a:lnTo>
                  <a:lnTo>
                    <a:pt x="706" y="18"/>
                  </a:lnTo>
                  <a:lnTo>
                    <a:pt x="679" y="12"/>
                  </a:lnTo>
                  <a:lnTo>
                    <a:pt x="651" y="7"/>
                  </a:lnTo>
                  <a:lnTo>
                    <a:pt x="623" y="3"/>
                  </a:lnTo>
                  <a:lnTo>
                    <a:pt x="594" y="2"/>
                  </a:lnTo>
                  <a:lnTo>
                    <a:pt x="565" y="0"/>
                  </a:lnTo>
                  <a:lnTo>
                    <a:pt x="535" y="2"/>
                  </a:lnTo>
                  <a:lnTo>
                    <a:pt x="507" y="3"/>
                  </a:lnTo>
                  <a:lnTo>
                    <a:pt x="480" y="7"/>
                  </a:lnTo>
                  <a:lnTo>
                    <a:pt x="452" y="12"/>
                  </a:lnTo>
                  <a:lnTo>
                    <a:pt x="424" y="18"/>
                  </a:lnTo>
                  <a:lnTo>
                    <a:pt x="397" y="26"/>
                  </a:lnTo>
                  <a:lnTo>
                    <a:pt x="370" y="34"/>
                  </a:lnTo>
                  <a:lnTo>
                    <a:pt x="346" y="46"/>
                  </a:lnTo>
                  <a:lnTo>
                    <a:pt x="320" y="56"/>
                  </a:lnTo>
                  <a:lnTo>
                    <a:pt x="295" y="69"/>
                  </a:lnTo>
                  <a:lnTo>
                    <a:pt x="273" y="82"/>
                  </a:lnTo>
                  <a:lnTo>
                    <a:pt x="250" y="96"/>
                  </a:lnTo>
                  <a:lnTo>
                    <a:pt x="227" y="113"/>
                  </a:lnTo>
                  <a:lnTo>
                    <a:pt x="206" y="129"/>
                  </a:lnTo>
                  <a:lnTo>
                    <a:pt x="186" y="147"/>
                  </a:lnTo>
                  <a:lnTo>
                    <a:pt x="167" y="167"/>
                  </a:lnTo>
                  <a:lnTo>
                    <a:pt x="147" y="186"/>
                  </a:lnTo>
                  <a:lnTo>
                    <a:pt x="129" y="206"/>
                  </a:lnTo>
                  <a:lnTo>
                    <a:pt x="113" y="227"/>
                  </a:lnTo>
                  <a:lnTo>
                    <a:pt x="96" y="250"/>
                  </a:lnTo>
                  <a:lnTo>
                    <a:pt x="82" y="273"/>
                  </a:lnTo>
                  <a:lnTo>
                    <a:pt x="69" y="295"/>
                  </a:lnTo>
                  <a:lnTo>
                    <a:pt x="56" y="320"/>
                  </a:lnTo>
                  <a:lnTo>
                    <a:pt x="44" y="346"/>
                  </a:lnTo>
                  <a:lnTo>
                    <a:pt x="34" y="370"/>
                  </a:lnTo>
                  <a:lnTo>
                    <a:pt x="26" y="396"/>
                  </a:lnTo>
                  <a:lnTo>
                    <a:pt x="18" y="424"/>
                  </a:lnTo>
                  <a:lnTo>
                    <a:pt x="12" y="452"/>
                  </a:lnTo>
                  <a:lnTo>
                    <a:pt x="7" y="480"/>
                  </a:lnTo>
                  <a:lnTo>
                    <a:pt x="4" y="507"/>
                  </a:lnTo>
                  <a:lnTo>
                    <a:pt x="2" y="535"/>
                  </a:lnTo>
                  <a:lnTo>
                    <a:pt x="0" y="564"/>
                  </a:lnTo>
                  <a:lnTo>
                    <a:pt x="2" y="594"/>
                  </a:lnTo>
                  <a:lnTo>
                    <a:pt x="4" y="623"/>
                  </a:lnTo>
                  <a:lnTo>
                    <a:pt x="7" y="651"/>
                  </a:lnTo>
                  <a:lnTo>
                    <a:pt x="12" y="679"/>
                  </a:lnTo>
                  <a:lnTo>
                    <a:pt x="18" y="706"/>
                  </a:lnTo>
                  <a:lnTo>
                    <a:pt x="26" y="733"/>
                  </a:lnTo>
                  <a:lnTo>
                    <a:pt x="34" y="759"/>
                  </a:lnTo>
                  <a:lnTo>
                    <a:pt x="44" y="785"/>
                  </a:lnTo>
                  <a:lnTo>
                    <a:pt x="56" y="809"/>
                  </a:lnTo>
                  <a:lnTo>
                    <a:pt x="69" y="834"/>
                  </a:lnTo>
                  <a:lnTo>
                    <a:pt x="82" y="858"/>
                  </a:lnTo>
                  <a:lnTo>
                    <a:pt x="96" y="881"/>
                  </a:lnTo>
                  <a:lnTo>
                    <a:pt x="113" y="902"/>
                  </a:lnTo>
                  <a:lnTo>
                    <a:pt x="129" y="923"/>
                  </a:lnTo>
                  <a:lnTo>
                    <a:pt x="147" y="945"/>
                  </a:lnTo>
                  <a:lnTo>
                    <a:pt x="167" y="964"/>
                  </a:lnTo>
                  <a:lnTo>
                    <a:pt x="186" y="982"/>
                  </a:lnTo>
                  <a:lnTo>
                    <a:pt x="206" y="1000"/>
                  </a:lnTo>
                  <a:lnTo>
                    <a:pt x="227" y="1016"/>
                  </a:lnTo>
                  <a:lnTo>
                    <a:pt x="250" y="1033"/>
                  </a:lnTo>
                  <a:lnTo>
                    <a:pt x="273" y="1047"/>
                  </a:lnTo>
                  <a:lnTo>
                    <a:pt x="295" y="1060"/>
                  </a:lnTo>
                  <a:lnTo>
                    <a:pt x="320" y="1073"/>
                  </a:lnTo>
                  <a:lnTo>
                    <a:pt x="346" y="1085"/>
                  </a:lnTo>
                  <a:lnTo>
                    <a:pt x="370" y="1095"/>
                  </a:lnTo>
                  <a:lnTo>
                    <a:pt x="397" y="1104"/>
                  </a:lnTo>
                  <a:lnTo>
                    <a:pt x="424" y="1111"/>
                  </a:lnTo>
                  <a:lnTo>
                    <a:pt x="452" y="1117"/>
                  </a:lnTo>
                  <a:lnTo>
                    <a:pt x="480" y="1122"/>
                  </a:lnTo>
                  <a:lnTo>
                    <a:pt x="507" y="1126"/>
                  </a:lnTo>
                  <a:lnTo>
                    <a:pt x="535" y="1129"/>
                  </a:lnTo>
                  <a:lnTo>
                    <a:pt x="565" y="1129"/>
                  </a:lnTo>
                  <a:lnTo>
                    <a:pt x="594" y="1129"/>
                  </a:lnTo>
                  <a:lnTo>
                    <a:pt x="623" y="1126"/>
                  </a:lnTo>
                  <a:lnTo>
                    <a:pt x="651" y="1122"/>
                  </a:lnTo>
                  <a:lnTo>
                    <a:pt x="679" y="1117"/>
                  </a:lnTo>
                  <a:lnTo>
                    <a:pt x="706" y="1111"/>
                  </a:lnTo>
                  <a:lnTo>
                    <a:pt x="732" y="1104"/>
                  </a:lnTo>
                  <a:lnTo>
                    <a:pt x="759" y="1095"/>
                  </a:lnTo>
                  <a:lnTo>
                    <a:pt x="785" y="1085"/>
                  </a:lnTo>
                  <a:lnTo>
                    <a:pt x="809" y="1073"/>
                  </a:lnTo>
                  <a:lnTo>
                    <a:pt x="834" y="1060"/>
                  </a:lnTo>
                  <a:lnTo>
                    <a:pt x="858" y="1047"/>
                  </a:lnTo>
                  <a:lnTo>
                    <a:pt x="881" y="1033"/>
                  </a:lnTo>
                  <a:lnTo>
                    <a:pt x="902" y="1016"/>
                  </a:lnTo>
                  <a:lnTo>
                    <a:pt x="923" y="1000"/>
                  </a:lnTo>
                  <a:lnTo>
                    <a:pt x="944" y="982"/>
                  </a:lnTo>
                  <a:lnTo>
                    <a:pt x="964" y="964"/>
                  </a:lnTo>
                  <a:lnTo>
                    <a:pt x="982" y="945"/>
                  </a:lnTo>
                  <a:lnTo>
                    <a:pt x="1000" y="923"/>
                  </a:lnTo>
                  <a:lnTo>
                    <a:pt x="1018" y="902"/>
                  </a:lnTo>
                  <a:lnTo>
                    <a:pt x="1033" y="881"/>
                  </a:lnTo>
                  <a:lnTo>
                    <a:pt x="1047" y="858"/>
                  </a:lnTo>
                  <a:lnTo>
                    <a:pt x="1062" y="834"/>
                  </a:lnTo>
                  <a:lnTo>
                    <a:pt x="1073" y="809"/>
                  </a:lnTo>
                  <a:lnTo>
                    <a:pt x="1085" y="785"/>
                  </a:lnTo>
                  <a:lnTo>
                    <a:pt x="1095" y="759"/>
                  </a:lnTo>
                  <a:lnTo>
                    <a:pt x="1104" y="733"/>
                  </a:lnTo>
                  <a:lnTo>
                    <a:pt x="1111" y="706"/>
                  </a:lnTo>
                  <a:lnTo>
                    <a:pt x="1117" y="679"/>
                  </a:lnTo>
                  <a:lnTo>
                    <a:pt x="1122" y="651"/>
                  </a:lnTo>
                  <a:lnTo>
                    <a:pt x="1127" y="623"/>
                  </a:lnTo>
                  <a:lnTo>
                    <a:pt x="1129" y="594"/>
                  </a:lnTo>
                  <a:lnTo>
                    <a:pt x="1129" y="564"/>
                  </a:lnTo>
                  <a:lnTo>
                    <a:pt x="1119" y="564"/>
                  </a:lnTo>
                  <a:lnTo>
                    <a:pt x="1119" y="537"/>
                  </a:lnTo>
                  <a:lnTo>
                    <a:pt x="1116" y="507"/>
                  </a:lnTo>
                  <a:lnTo>
                    <a:pt x="1112" y="481"/>
                  </a:lnTo>
                  <a:lnTo>
                    <a:pt x="1108" y="454"/>
                  </a:lnTo>
                  <a:lnTo>
                    <a:pt x="1101" y="426"/>
                  </a:lnTo>
                  <a:lnTo>
                    <a:pt x="1095" y="400"/>
                  </a:lnTo>
                  <a:lnTo>
                    <a:pt x="1085" y="374"/>
                  </a:lnTo>
                  <a:lnTo>
                    <a:pt x="1075" y="349"/>
                  </a:lnTo>
                  <a:lnTo>
                    <a:pt x="1064" y="325"/>
                  </a:lnTo>
                  <a:lnTo>
                    <a:pt x="1052" y="300"/>
                  </a:lnTo>
                  <a:lnTo>
                    <a:pt x="1039" y="277"/>
                  </a:lnTo>
                  <a:lnTo>
                    <a:pt x="1024" y="255"/>
                  </a:lnTo>
                  <a:lnTo>
                    <a:pt x="1008" y="233"/>
                  </a:lnTo>
                  <a:lnTo>
                    <a:pt x="992" y="212"/>
                  </a:lnTo>
                  <a:lnTo>
                    <a:pt x="975" y="193"/>
                  </a:lnTo>
                  <a:lnTo>
                    <a:pt x="956" y="173"/>
                  </a:lnTo>
                  <a:lnTo>
                    <a:pt x="938" y="155"/>
                  </a:lnTo>
                  <a:lnTo>
                    <a:pt x="917" y="137"/>
                  </a:lnTo>
                  <a:lnTo>
                    <a:pt x="897" y="121"/>
                  </a:lnTo>
                  <a:lnTo>
                    <a:pt x="874" y="106"/>
                  </a:lnTo>
                  <a:lnTo>
                    <a:pt x="852" y="91"/>
                  </a:lnTo>
                  <a:lnTo>
                    <a:pt x="829" y="78"/>
                  </a:lnTo>
                  <a:lnTo>
                    <a:pt x="806" y="65"/>
                  </a:lnTo>
                  <a:lnTo>
                    <a:pt x="780" y="54"/>
                  </a:lnTo>
                  <a:lnTo>
                    <a:pt x="755" y="44"/>
                  </a:lnTo>
                  <a:lnTo>
                    <a:pt x="729" y="36"/>
                  </a:lnTo>
                  <a:lnTo>
                    <a:pt x="703" y="28"/>
                  </a:lnTo>
                  <a:lnTo>
                    <a:pt x="677" y="23"/>
                  </a:lnTo>
                  <a:lnTo>
                    <a:pt x="649" y="18"/>
                  </a:lnTo>
                  <a:lnTo>
                    <a:pt x="622" y="13"/>
                  </a:lnTo>
                  <a:lnTo>
                    <a:pt x="594" y="12"/>
                  </a:lnTo>
                  <a:lnTo>
                    <a:pt x="565" y="12"/>
                  </a:lnTo>
                  <a:lnTo>
                    <a:pt x="537" y="12"/>
                  </a:lnTo>
                  <a:lnTo>
                    <a:pt x="509" y="13"/>
                  </a:lnTo>
                  <a:lnTo>
                    <a:pt x="481" y="18"/>
                  </a:lnTo>
                  <a:lnTo>
                    <a:pt x="454" y="23"/>
                  </a:lnTo>
                  <a:lnTo>
                    <a:pt x="426" y="28"/>
                  </a:lnTo>
                  <a:lnTo>
                    <a:pt x="400" y="36"/>
                  </a:lnTo>
                  <a:lnTo>
                    <a:pt x="374" y="44"/>
                  </a:lnTo>
                  <a:lnTo>
                    <a:pt x="349" y="54"/>
                  </a:lnTo>
                  <a:lnTo>
                    <a:pt x="325" y="65"/>
                  </a:lnTo>
                  <a:lnTo>
                    <a:pt x="300" y="78"/>
                  </a:lnTo>
                  <a:lnTo>
                    <a:pt x="277" y="91"/>
                  </a:lnTo>
                  <a:lnTo>
                    <a:pt x="255" y="106"/>
                  </a:lnTo>
                  <a:lnTo>
                    <a:pt x="233" y="121"/>
                  </a:lnTo>
                  <a:lnTo>
                    <a:pt x="212" y="137"/>
                  </a:lnTo>
                  <a:lnTo>
                    <a:pt x="193" y="155"/>
                  </a:lnTo>
                  <a:lnTo>
                    <a:pt x="173" y="173"/>
                  </a:lnTo>
                  <a:lnTo>
                    <a:pt x="155" y="193"/>
                  </a:lnTo>
                  <a:lnTo>
                    <a:pt x="137" y="212"/>
                  </a:lnTo>
                  <a:lnTo>
                    <a:pt x="121" y="233"/>
                  </a:lnTo>
                  <a:lnTo>
                    <a:pt x="106" y="255"/>
                  </a:lnTo>
                  <a:lnTo>
                    <a:pt x="92" y="277"/>
                  </a:lnTo>
                  <a:lnTo>
                    <a:pt x="79" y="300"/>
                  </a:lnTo>
                  <a:lnTo>
                    <a:pt x="65" y="325"/>
                  </a:lnTo>
                  <a:lnTo>
                    <a:pt x="54" y="349"/>
                  </a:lnTo>
                  <a:lnTo>
                    <a:pt x="44" y="374"/>
                  </a:lnTo>
                  <a:lnTo>
                    <a:pt x="36" y="400"/>
                  </a:lnTo>
                  <a:lnTo>
                    <a:pt x="28" y="426"/>
                  </a:lnTo>
                  <a:lnTo>
                    <a:pt x="21" y="454"/>
                  </a:lnTo>
                  <a:lnTo>
                    <a:pt x="18" y="481"/>
                  </a:lnTo>
                  <a:lnTo>
                    <a:pt x="13" y="507"/>
                  </a:lnTo>
                  <a:lnTo>
                    <a:pt x="12" y="537"/>
                  </a:lnTo>
                  <a:lnTo>
                    <a:pt x="12" y="564"/>
                  </a:lnTo>
                  <a:lnTo>
                    <a:pt x="12" y="594"/>
                  </a:lnTo>
                  <a:lnTo>
                    <a:pt x="13" y="622"/>
                  </a:lnTo>
                  <a:lnTo>
                    <a:pt x="18" y="649"/>
                  </a:lnTo>
                  <a:lnTo>
                    <a:pt x="21" y="677"/>
                  </a:lnTo>
                  <a:lnTo>
                    <a:pt x="28" y="703"/>
                  </a:lnTo>
                  <a:lnTo>
                    <a:pt x="36" y="729"/>
                  </a:lnTo>
                  <a:lnTo>
                    <a:pt x="44" y="755"/>
                  </a:lnTo>
                  <a:lnTo>
                    <a:pt x="54" y="780"/>
                  </a:lnTo>
                  <a:lnTo>
                    <a:pt x="65" y="804"/>
                  </a:lnTo>
                  <a:lnTo>
                    <a:pt x="79" y="829"/>
                  </a:lnTo>
                  <a:lnTo>
                    <a:pt x="92" y="852"/>
                  </a:lnTo>
                  <a:lnTo>
                    <a:pt x="106" y="874"/>
                  </a:lnTo>
                  <a:lnTo>
                    <a:pt x="121" y="896"/>
                  </a:lnTo>
                  <a:lnTo>
                    <a:pt x="137" y="917"/>
                  </a:lnTo>
                  <a:lnTo>
                    <a:pt x="155" y="938"/>
                  </a:lnTo>
                  <a:lnTo>
                    <a:pt x="173" y="956"/>
                  </a:lnTo>
                  <a:lnTo>
                    <a:pt x="193" y="976"/>
                  </a:lnTo>
                  <a:lnTo>
                    <a:pt x="212" y="992"/>
                  </a:lnTo>
                  <a:lnTo>
                    <a:pt x="233" y="1008"/>
                  </a:lnTo>
                  <a:lnTo>
                    <a:pt x="255" y="1024"/>
                  </a:lnTo>
                  <a:lnTo>
                    <a:pt x="277" y="1039"/>
                  </a:lnTo>
                  <a:lnTo>
                    <a:pt x="300" y="1052"/>
                  </a:lnTo>
                  <a:lnTo>
                    <a:pt x="325" y="1064"/>
                  </a:lnTo>
                  <a:lnTo>
                    <a:pt x="349" y="1075"/>
                  </a:lnTo>
                  <a:lnTo>
                    <a:pt x="374" y="1085"/>
                  </a:lnTo>
                  <a:lnTo>
                    <a:pt x="400" y="1093"/>
                  </a:lnTo>
                  <a:lnTo>
                    <a:pt x="426" y="1101"/>
                  </a:lnTo>
                  <a:lnTo>
                    <a:pt x="454" y="1108"/>
                  </a:lnTo>
                  <a:lnTo>
                    <a:pt x="481" y="1113"/>
                  </a:lnTo>
                  <a:lnTo>
                    <a:pt x="509" y="1116"/>
                  </a:lnTo>
                  <a:lnTo>
                    <a:pt x="537" y="1117"/>
                  </a:lnTo>
                  <a:lnTo>
                    <a:pt x="565" y="1119"/>
                  </a:lnTo>
                  <a:lnTo>
                    <a:pt x="594" y="1117"/>
                  </a:lnTo>
                  <a:lnTo>
                    <a:pt x="622" y="1116"/>
                  </a:lnTo>
                  <a:lnTo>
                    <a:pt x="649" y="1113"/>
                  </a:lnTo>
                  <a:lnTo>
                    <a:pt x="677" y="1108"/>
                  </a:lnTo>
                  <a:lnTo>
                    <a:pt x="703" y="1101"/>
                  </a:lnTo>
                  <a:lnTo>
                    <a:pt x="729" y="1093"/>
                  </a:lnTo>
                  <a:lnTo>
                    <a:pt x="755" y="1085"/>
                  </a:lnTo>
                  <a:lnTo>
                    <a:pt x="780" y="1075"/>
                  </a:lnTo>
                  <a:lnTo>
                    <a:pt x="806" y="1064"/>
                  </a:lnTo>
                  <a:lnTo>
                    <a:pt x="829" y="1052"/>
                  </a:lnTo>
                  <a:lnTo>
                    <a:pt x="852" y="1039"/>
                  </a:lnTo>
                  <a:lnTo>
                    <a:pt x="874" y="1024"/>
                  </a:lnTo>
                  <a:lnTo>
                    <a:pt x="897" y="1008"/>
                  </a:lnTo>
                  <a:lnTo>
                    <a:pt x="917" y="992"/>
                  </a:lnTo>
                  <a:lnTo>
                    <a:pt x="938" y="976"/>
                  </a:lnTo>
                  <a:lnTo>
                    <a:pt x="956" y="956"/>
                  </a:lnTo>
                  <a:lnTo>
                    <a:pt x="975" y="938"/>
                  </a:lnTo>
                  <a:lnTo>
                    <a:pt x="992" y="917"/>
                  </a:lnTo>
                  <a:lnTo>
                    <a:pt x="1008" y="896"/>
                  </a:lnTo>
                  <a:lnTo>
                    <a:pt x="1024" y="874"/>
                  </a:lnTo>
                  <a:lnTo>
                    <a:pt x="1039" y="852"/>
                  </a:lnTo>
                  <a:lnTo>
                    <a:pt x="1052" y="829"/>
                  </a:lnTo>
                  <a:lnTo>
                    <a:pt x="1064" y="804"/>
                  </a:lnTo>
                  <a:lnTo>
                    <a:pt x="1075" y="780"/>
                  </a:lnTo>
                  <a:lnTo>
                    <a:pt x="1085" y="755"/>
                  </a:lnTo>
                  <a:lnTo>
                    <a:pt x="1095" y="729"/>
                  </a:lnTo>
                  <a:lnTo>
                    <a:pt x="1101" y="703"/>
                  </a:lnTo>
                  <a:lnTo>
                    <a:pt x="1108" y="677"/>
                  </a:lnTo>
                  <a:lnTo>
                    <a:pt x="1112" y="649"/>
                  </a:lnTo>
                  <a:lnTo>
                    <a:pt x="1116" y="622"/>
                  </a:lnTo>
                  <a:lnTo>
                    <a:pt x="1119" y="594"/>
                  </a:lnTo>
                  <a:lnTo>
                    <a:pt x="1119" y="564"/>
                  </a:lnTo>
                  <a:lnTo>
                    <a:pt x="1129" y="564"/>
                  </a:lnTo>
                  <a:close/>
                </a:path>
              </a:pathLst>
            </a:custGeom>
            <a:solidFill>
              <a:srgbClr val="93D3FF"/>
            </a:solidFill>
            <a:ln w="9525">
              <a:noFill/>
              <a:round/>
              <a:headEnd/>
              <a:tailEnd/>
            </a:ln>
          </p:spPr>
          <p:txBody>
            <a:bodyPr/>
            <a:lstStyle/>
            <a:p>
              <a:endParaRPr lang="en-US"/>
            </a:p>
          </p:txBody>
        </p:sp>
        <p:sp>
          <p:nvSpPr>
            <p:cNvPr id="50281" name="Freeform 105"/>
            <p:cNvSpPr>
              <a:spLocks/>
            </p:cNvSpPr>
            <p:nvPr/>
          </p:nvSpPr>
          <p:spPr bwMode="auto">
            <a:xfrm>
              <a:off x="3070578" y="2360591"/>
              <a:ext cx="1579034" cy="1776412"/>
            </a:xfrm>
            <a:custGeom>
              <a:avLst/>
              <a:gdLst>
                <a:gd name="T0" fmla="*/ 2147483647 w 1119"/>
                <a:gd name="T1" fmla="*/ 2147483647 h 1119"/>
                <a:gd name="T2" fmla="*/ 2147483647 w 1119"/>
                <a:gd name="T3" fmla="*/ 2147483647 h 1119"/>
                <a:gd name="T4" fmla="*/ 2147483647 w 1119"/>
                <a:gd name="T5" fmla="*/ 2147483647 h 1119"/>
                <a:gd name="T6" fmla="*/ 2147483647 w 1119"/>
                <a:gd name="T7" fmla="*/ 2147483647 h 1119"/>
                <a:gd name="T8" fmla="*/ 2147483647 w 1119"/>
                <a:gd name="T9" fmla="*/ 2147483647 h 1119"/>
                <a:gd name="T10" fmla="*/ 2147483647 w 1119"/>
                <a:gd name="T11" fmla="*/ 2147483647 h 1119"/>
                <a:gd name="T12" fmla="*/ 2147483647 w 1119"/>
                <a:gd name="T13" fmla="*/ 2147483647 h 1119"/>
                <a:gd name="T14" fmla="*/ 2147483647 w 1119"/>
                <a:gd name="T15" fmla="*/ 2147483647 h 1119"/>
                <a:gd name="T16" fmla="*/ 2147483647 w 1119"/>
                <a:gd name="T17" fmla="*/ 2147483647 h 1119"/>
                <a:gd name="T18" fmla="*/ 2147483647 w 1119"/>
                <a:gd name="T19" fmla="*/ 2147483647 h 1119"/>
                <a:gd name="T20" fmla="*/ 2147483647 w 1119"/>
                <a:gd name="T21" fmla="*/ 2147483647 h 1119"/>
                <a:gd name="T22" fmla="*/ 2147483647 w 1119"/>
                <a:gd name="T23" fmla="*/ 2147483647 h 1119"/>
                <a:gd name="T24" fmla="*/ 0 w 1119"/>
                <a:gd name="T25" fmla="*/ 2147483647 h 1119"/>
                <a:gd name="T26" fmla="*/ 2147483647 w 1119"/>
                <a:gd name="T27" fmla="*/ 2147483647 h 1119"/>
                <a:gd name="T28" fmla="*/ 2147483647 w 1119"/>
                <a:gd name="T29" fmla="*/ 2147483647 h 1119"/>
                <a:gd name="T30" fmla="*/ 2147483647 w 1119"/>
                <a:gd name="T31" fmla="*/ 2147483647 h 1119"/>
                <a:gd name="T32" fmla="*/ 2147483647 w 1119"/>
                <a:gd name="T33" fmla="*/ 2147483647 h 1119"/>
                <a:gd name="T34" fmla="*/ 2147483647 w 1119"/>
                <a:gd name="T35" fmla="*/ 2147483647 h 1119"/>
                <a:gd name="T36" fmla="*/ 2147483647 w 1119"/>
                <a:gd name="T37" fmla="*/ 2147483647 h 1119"/>
                <a:gd name="T38" fmla="*/ 2147483647 w 1119"/>
                <a:gd name="T39" fmla="*/ 2147483647 h 1119"/>
                <a:gd name="T40" fmla="*/ 2147483647 w 1119"/>
                <a:gd name="T41" fmla="*/ 2147483647 h 1119"/>
                <a:gd name="T42" fmla="*/ 2147483647 w 1119"/>
                <a:gd name="T43" fmla="*/ 2147483647 h 1119"/>
                <a:gd name="T44" fmla="*/ 2147483647 w 1119"/>
                <a:gd name="T45" fmla="*/ 2147483647 h 1119"/>
                <a:gd name="T46" fmla="*/ 2147483647 w 1119"/>
                <a:gd name="T47" fmla="*/ 2147483647 h 1119"/>
                <a:gd name="T48" fmla="*/ 2147483647 w 1119"/>
                <a:gd name="T49" fmla="*/ 2147483647 h 1119"/>
                <a:gd name="T50" fmla="*/ 2147483647 w 1119"/>
                <a:gd name="T51" fmla="*/ 2147483647 h 1119"/>
                <a:gd name="T52" fmla="*/ 2147483647 w 1119"/>
                <a:gd name="T53" fmla="*/ 2147483647 h 1119"/>
                <a:gd name="T54" fmla="*/ 2147483647 w 1119"/>
                <a:gd name="T55" fmla="*/ 2147483647 h 1119"/>
                <a:gd name="T56" fmla="*/ 2147483647 w 1119"/>
                <a:gd name="T57" fmla="*/ 2147483647 h 1119"/>
                <a:gd name="T58" fmla="*/ 2147483647 w 1119"/>
                <a:gd name="T59" fmla="*/ 2147483647 h 1119"/>
                <a:gd name="T60" fmla="*/ 2147483647 w 1119"/>
                <a:gd name="T61" fmla="*/ 2147483647 h 1119"/>
                <a:gd name="T62" fmla="*/ 2147483647 w 1119"/>
                <a:gd name="T63" fmla="*/ 2147483647 h 1119"/>
                <a:gd name="T64" fmla="*/ 2147483647 w 1119"/>
                <a:gd name="T65" fmla="*/ 2147483647 h 1119"/>
                <a:gd name="T66" fmla="*/ 2147483647 w 1119"/>
                <a:gd name="T67" fmla="*/ 2147483647 h 1119"/>
                <a:gd name="T68" fmla="*/ 2147483647 w 1119"/>
                <a:gd name="T69" fmla="*/ 2147483647 h 1119"/>
                <a:gd name="T70" fmla="*/ 2147483647 w 1119"/>
                <a:gd name="T71" fmla="*/ 2147483647 h 1119"/>
                <a:gd name="T72" fmla="*/ 2147483647 w 1119"/>
                <a:gd name="T73" fmla="*/ 2147483647 h 1119"/>
                <a:gd name="T74" fmla="*/ 2147483647 w 1119"/>
                <a:gd name="T75" fmla="*/ 2147483647 h 1119"/>
                <a:gd name="T76" fmla="*/ 2147483647 w 1119"/>
                <a:gd name="T77" fmla="*/ 2147483647 h 1119"/>
                <a:gd name="T78" fmla="*/ 2147483647 w 1119"/>
                <a:gd name="T79" fmla="*/ 2147483647 h 1119"/>
                <a:gd name="T80" fmla="*/ 2147483647 w 1119"/>
                <a:gd name="T81" fmla="*/ 2147483647 h 1119"/>
                <a:gd name="T82" fmla="*/ 2147483647 w 1119"/>
                <a:gd name="T83" fmla="*/ 2147483647 h 1119"/>
                <a:gd name="T84" fmla="*/ 2147483647 w 1119"/>
                <a:gd name="T85" fmla="*/ 2147483647 h 1119"/>
                <a:gd name="T86" fmla="*/ 2147483647 w 1119"/>
                <a:gd name="T87" fmla="*/ 2147483647 h 1119"/>
                <a:gd name="T88" fmla="*/ 2147483647 w 1119"/>
                <a:gd name="T89" fmla="*/ 2147483647 h 1119"/>
                <a:gd name="T90" fmla="*/ 2147483647 w 1119"/>
                <a:gd name="T91" fmla="*/ 2147483647 h 1119"/>
                <a:gd name="T92" fmla="*/ 2147483647 w 1119"/>
                <a:gd name="T93" fmla="*/ 2147483647 h 1119"/>
                <a:gd name="T94" fmla="*/ 2147483647 w 1119"/>
                <a:gd name="T95" fmla="*/ 2147483647 h 1119"/>
                <a:gd name="T96" fmla="*/ 2147483647 w 1119"/>
                <a:gd name="T97" fmla="*/ 2147483647 h 1119"/>
                <a:gd name="T98" fmla="*/ 2147483647 w 1119"/>
                <a:gd name="T99" fmla="*/ 2147483647 h 1119"/>
                <a:gd name="T100" fmla="*/ 2147483647 w 1119"/>
                <a:gd name="T101" fmla="*/ 2147483647 h 11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19"/>
                <a:gd name="T154" fmla="*/ 0 h 1119"/>
                <a:gd name="T155" fmla="*/ 1119 w 1119"/>
                <a:gd name="T156" fmla="*/ 1119 h 111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19" h="1119">
                  <a:moveTo>
                    <a:pt x="1119" y="559"/>
                  </a:moveTo>
                  <a:lnTo>
                    <a:pt x="1119" y="532"/>
                  </a:lnTo>
                  <a:lnTo>
                    <a:pt x="1116" y="502"/>
                  </a:lnTo>
                  <a:lnTo>
                    <a:pt x="1112" y="475"/>
                  </a:lnTo>
                  <a:lnTo>
                    <a:pt x="1107" y="447"/>
                  </a:lnTo>
                  <a:lnTo>
                    <a:pt x="1101" y="421"/>
                  </a:lnTo>
                  <a:lnTo>
                    <a:pt x="1094" y="393"/>
                  </a:lnTo>
                  <a:lnTo>
                    <a:pt x="1085" y="367"/>
                  </a:lnTo>
                  <a:lnTo>
                    <a:pt x="1075" y="343"/>
                  </a:lnTo>
                  <a:lnTo>
                    <a:pt x="1063" y="318"/>
                  </a:lnTo>
                  <a:lnTo>
                    <a:pt x="1052" y="294"/>
                  </a:lnTo>
                  <a:lnTo>
                    <a:pt x="1039" y="271"/>
                  </a:lnTo>
                  <a:lnTo>
                    <a:pt x="1024" y="248"/>
                  </a:lnTo>
                  <a:lnTo>
                    <a:pt x="1008" y="225"/>
                  </a:lnTo>
                  <a:lnTo>
                    <a:pt x="992" y="204"/>
                  </a:lnTo>
                  <a:lnTo>
                    <a:pt x="974" y="184"/>
                  </a:lnTo>
                  <a:lnTo>
                    <a:pt x="956" y="165"/>
                  </a:lnTo>
                  <a:lnTo>
                    <a:pt x="936" y="147"/>
                  </a:lnTo>
                  <a:lnTo>
                    <a:pt x="915" y="129"/>
                  </a:lnTo>
                  <a:lnTo>
                    <a:pt x="894" y="113"/>
                  </a:lnTo>
                  <a:lnTo>
                    <a:pt x="873" y="96"/>
                  </a:lnTo>
                  <a:lnTo>
                    <a:pt x="850" y="82"/>
                  </a:lnTo>
                  <a:lnTo>
                    <a:pt x="827" y="69"/>
                  </a:lnTo>
                  <a:lnTo>
                    <a:pt x="802" y="55"/>
                  </a:lnTo>
                  <a:lnTo>
                    <a:pt x="778" y="44"/>
                  </a:lnTo>
                  <a:lnTo>
                    <a:pt x="752" y="34"/>
                  </a:lnTo>
                  <a:lnTo>
                    <a:pt x="726" y="26"/>
                  </a:lnTo>
                  <a:lnTo>
                    <a:pt x="700" y="18"/>
                  </a:lnTo>
                  <a:lnTo>
                    <a:pt x="672" y="11"/>
                  </a:lnTo>
                  <a:lnTo>
                    <a:pt x="644" y="7"/>
                  </a:lnTo>
                  <a:lnTo>
                    <a:pt x="617" y="3"/>
                  </a:lnTo>
                  <a:lnTo>
                    <a:pt x="589" y="2"/>
                  </a:lnTo>
                  <a:lnTo>
                    <a:pt x="560" y="0"/>
                  </a:lnTo>
                  <a:lnTo>
                    <a:pt x="532" y="2"/>
                  </a:lnTo>
                  <a:lnTo>
                    <a:pt x="502" y="3"/>
                  </a:lnTo>
                  <a:lnTo>
                    <a:pt x="475" y="7"/>
                  </a:lnTo>
                  <a:lnTo>
                    <a:pt x="447" y="11"/>
                  </a:lnTo>
                  <a:lnTo>
                    <a:pt x="421" y="18"/>
                  </a:lnTo>
                  <a:lnTo>
                    <a:pt x="393" y="26"/>
                  </a:lnTo>
                  <a:lnTo>
                    <a:pt x="367" y="34"/>
                  </a:lnTo>
                  <a:lnTo>
                    <a:pt x="343" y="44"/>
                  </a:lnTo>
                  <a:lnTo>
                    <a:pt x="318" y="55"/>
                  </a:lnTo>
                  <a:lnTo>
                    <a:pt x="294" y="69"/>
                  </a:lnTo>
                  <a:lnTo>
                    <a:pt x="271" y="82"/>
                  </a:lnTo>
                  <a:lnTo>
                    <a:pt x="248" y="96"/>
                  </a:lnTo>
                  <a:lnTo>
                    <a:pt x="225" y="113"/>
                  </a:lnTo>
                  <a:lnTo>
                    <a:pt x="204" y="129"/>
                  </a:lnTo>
                  <a:lnTo>
                    <a:pt x="184" y="147"/>
                  </a:lnTo>
                  <a:lnTo>
                    <a:pt x="165" y="165"/>
                  </a:lnTo>
                  <a:lnTo>
                    <a:pt x="145" y="184"/>
                  </a:lnTo>
                  <a:lnTo>
                    <a:pt x="129" y="204"/>
                  </a:lnTo>
                  <a:lnTo>
                    <a:pt x="113" y="225"/>
                  </a:lnTo>
                  <a:lnTo>
                    <a:pt x="96" y="248"/>
                  </a:lnTo>
                  <a:lnTo>
                    <a:pt x="82" y="271"/>
                  </a:lnTo>
                  <a:lnTo>
                    <a:pt x="69" y="294"/>
                  </a:lnTo>
                  <a:lnTo>
                    <a:pt x="56" y="318"/>
                  </a:lnTo>
                  <a:lnTo>
                    <a:pt x="44" y="343"/>
                  </a:lnTo>
                  <a:lnTo>
                    <a:pt x="34" y="367"/>
                  </a:lnTo>
                  <a:lnTo>
                    <a:pt x="26" y="393"/>
                  </a:lnTo>
                  <a:lnTo>
                    <a:pt x="18" y="421"/>
                  </a:lnTo>
                  <a:lnTo>
                    <a:pt x="12" y="447"/>
                  </a:lnTo>
                  <a:lnTo>
                    <a:pt x="7" y="475"/>
                  </a:lnTo>
                  <a:lnTo>
                    <a:pt x="3" y="502"/>
                  </a:lnTo>
                  <a:lnTo>
                    <a:pt x="2" y="532"/>
                  </a:lnTo>
                  <a:lnTo>
                    <a:pt x="0" y="559"/>
                  </a:lnTo>
                  <a:lnTo>
                    <a:pt x="2" y="589"/>
                  </a:lnTo>
                  <a:lnTo>
                    <a:pt x="3" y="617"/>
                  </a:lnTo>
                  <a:lnTo>
                    <a:pt x="7" y="644"/>
                  </a:lnTo>
                  <a:lnTo>
                    <a:pt x="12" y="672"/>
                  </a:lnTo>
                  <a:lnTo>
                    <a:pt x="18" y="700"/>
                  </a:lnTo>
                  <a:lnTo>
                    <a:pt x="26" y="726"/>
                  </a:lnTo>
                  <a:lnTo>
                    <a:pt x="34" y="752"/>
                  </a:lnTo>
                  <a:lnTo>
                    <a:pt x="44" y="778"/>
                  </a:lnTo>
                  <a:lnTo>
                    <a:pt x="56" y="803"/>
                  </a:lnTo>
                  <a:lnTo>
                    <a:pt x="69" y="827"/>
                  </a:lnTo>
                  <a:lnTo>
                    <a:pt x="82" y="850"/>
                  </a:lnTo>
                  <a:lnTo>
                    <a:pt x="96" y="873"/>
                  </a:lnTo>
                  <a:lnTo>
                    <a:pt x="113" y="894"/>
                  </a:lnTo>
                  <a:lnTo>
                    <a:pt x="129" y="915"/>
                  </a:lnTo>
                  <a:lnTo>
                    <a:pt x="145" y="936"/>
                  </a:lnTo>
                  <a:lnTo>
                    <a:pt x="165" y="956"/>
                  </a:lnTo>
                  <a:lnTo>
                    <a:pt x="184" y="974"/>
                  </a:lnTo>
                  <a:lnTo>
                    <a:pt x="204" y="992"/>
                  </a:lnTo>
                  <a:lnTo>
                    <a:pt x="225" y="1008"/>
                  </a:lnTo>
                  <a:lnTo>
                    <a:pt x="248" y="1023"/>
                  </a:lnTo>
                  <a:lnTo>
                    <a:pt x="271" y="1037"/>
                  </a:lnTo>
                  <a:lnTo>
                    <a:pt x="294" y="1052"/>
                  </a:lnTo>
                  <a:lnTo>
                    <a:pt x="318" y="1064"/>
                  </a:lnTo>
                  <a:lnTo>
                    <a:pt x="343" y="1075"/>
                  </a:lnTo>
                  <a:lnTo>
                    <a:pt x="367" y="1085"/>
                  </a:lnTo>
                  <a:lnTo>
                    <a:pt x="393" y="1095"/>
                  </a:lnTo>
                  <a:lnTo>
                    <a:pt x="421" y="1101"/>
                  </a:lnTo>
                  <a:lnTo>
                    <a:pt x="447" y="1108"/>
                  </a:lnTo>
                  <a:lnTo>
                    <a:pt x="475" y="1112"/>
                  </a:lnTo>
                  <a:lnTo>
                    <a:pt x="502" y="1116"/>
                  </a:lnTo>
                  <a:lnTo>
                    <a:pt x="532" y="1117"/>
                  </a:lnTo>
                  <a:lnTo>
                    <a:pt x="560" y="1119"/>
                  </a:lnTo>
                  <a:lnTo>
                    <a:pt x="589" y="1117"/>
                  </a:lnTo>
                  <a:lnTo>
                    <a:pt x="617" y="1116"/>
                  </a:lnTo>
                  <a:lnTo>
                    <a:pt x="644" y="1112"/>
                  </a:lnTo>
                  <a:lnTo>
                    <a:pt x="672" y="1108"/>
                  </a:lnTo>
                  <a:lnTo>
                    <a:pt x="700" y="1101"/>
                  </a:lnTo>
                  <a:lnTo>
                    <a:pt x="726" y="1095"/>
                  </a:lnTo>
                  <a:lnTo>
                    <a:pt x="752" y="1085"/>
                  </a:lnTo>
                  <a:lnTo>
                    <a:pt x="778" y="1075"/>
                  </a:lnTo>
                  <a:lnTo>
                    <a:pt x="802" y="1064"/>
                  </a:lnTo>
                  <a:lnTo>
                    <a:pt x="827" y="1052"/>
                  </a:lnTo>
                  <a:lnTo>
                    <a:pt x="850" y="1037"/>
                  </a:lnTo>
                  <a:lnTo>
                    <a:pt x="873" y="1023"/>
                  </a:lnTo>
                  <a:lnTo>
                    <a:pt x="894" y="1008"/>
                  </a:lnTo>
                  <a:lnTo>
                    <a:pt x="915" y="992"/>
                  </a:lnTo>
                  <a:lnTo>
                    <a:pt x="936" y="974"/>
                  </a:lnTo>
                  <a:lnTo>
                    <a:pt x="956" y="956"/>
                  </a:lnTo>
                  <a:lnTo>
                    <a:pt x="974" y="936"/>
                  </a:lnTo>
                  <a:lnTo>
                    <a:pt x="992" y="915"/>
                  </a:lnTo>
                  <a:lnTo>
                    <a:pt x="1008" y="894"/>
                  </a:lnTo>
                  <a:lnTo>
                    <a:pt x="1024" y="873"/>
                  </a:lnTo>
                  <a:lnTo>
                    <a:pt x="1039" y="850"/>
                  </a:lnTo>
                  <a:lnTo>
                    <a:pt x="1052" y="827"/>
                  </a:lnTo>
                  <a:lnTo>
                    <a:pt x="1063" y="803"/>
                  </a:lnTo>
                  <a:lnTo>
                    <a:pt x="1075" y="778"/>
                  </a:lnTo>
                  <a:lnTo>
                    <a:pt x="1085" y="752"/>
                  </a:lnTo>
                  <a:lnTo>
                    <a:pt x="1094" y="726"/>
                  </a:lnTo>
                  <a:lnTo>
                    <a:pt x="1101" y="700"/>
                  </a:lnTo>
                  <a:lnTo>
                    <a:pt x="1107" y="672"/>
                  </a:lnTo>
                  <a:lnTo>
                    <a:pt x="1112" y="644"/>
                  </a:lnTo>
                  <a:lnTo>
                    <a:pt x="1116" y="617"/>
                  </a:lnTo>
                  <a:lnTo>
                    <a:pt x="1119" y="589"/>
                  </a:lnTo>
                  <a:lnTo>
                    <a:pt x="1119" y="559"/>
                  </a:lnTo>
                  <a:lnTo>
                    <a:pt x="1109" y="559"/>
                  </a:lnTo>
                  <a:lnTo>
                    <a:pt x="1107" y="532"/>
                  </a:lnTo>
                  <a:lnTo>
                    <a:pt x="1106" y="504"/>
                  </a:lnTo>
                  <a:lnTo>
                    <a:pt x="1103" y="476"/>
                  </a:lnTo>
                  <a:lnTo>
                    <a:pt x="1098" y="449"/>
                  </a:lnTo>
                  <a:lnTo>
                    <a:pt x="1091" y="422"/>
                  </a:lnTo>
                  <a:lnTo>
                    <a:pt x="1085" y="396"/>
                  </a:lnTo>
                  <a:lnTo>
                    <a:pt x="1075" y="372"/>
                  </a:lnTo>
                  <a:lnTo>
                    <a:pt x="1065" y="346"/>
                  </a:lnTo>
                  <a:lnTo>
                    <a:pt x="1055" y="321"/>
                  </a:lnTo>
                  <a:lnTo>
                    <a:pt x="1042" y="299"/>
                  </a:lnTo>
                  <a:lnTo>
                    <a:pt x="1029" y="276"/>
                  </a:lnTo>
                  <a:lnTo>
                    <a:pt x="1014" y="253"/>
                  </a:lnTo>
                  <a:lnTo>
                    <a:pt x="1000" y="232"/>
                  </a:lnTo>
                  <a:lnTo>
                    <a:pt x="984" y="210"/>
                  </a:lnTo>
                  <a:lnTo>
                    <a:pt x="966" y="191"/>
                  </a:lnTo>
                  <a:lnTo>
                    <a:pt x="948" y="171"/>
                  </a:lnTo>
                  <a:lnTo>
                    <a:pt x="930" y="153"/>
                  </a:lnTo>
                  <a:lnTo>
                    <a:pt x="908" y="137"/>
                  </a:lnTo>
                  <a:lnTo>
                    <a:pt x="889" y="121"/>
                  </a:lnTo>
                  <a:lnTo>
                    <a:pt x="866" y="104"/>
                  </a:lnTo>
                  <a:lnTo>
                    <a:pt x="845" y="91"/>
                  </a:lnTo>
                  <a:lnTo>
                    <a:pt x="822" y="77"/>
                  </a:lnTo>
                  <a:lnTo>
                    <a:pt x="798" y="65"/>
                  </a:lnTo>
                  <a:lnTo>
                    <a:pt x="773" y="54"/>
                  </a:lnTo>
                  <a:lnTo>
                    <a:pt x="749" y="44"/>
                  </a:lnTo>
                  <a:lnTo>
                    <a:pt x="723" y="36"/>
                  </a:lnTo>
                  <a:lnTo>
                    <a:pt x="696" y="28"/>
                  </a:lnTo>
                  <a:lnTo>
                    <a:pt x="670" y="23"/>
                  </a:lnTo>
                  <a:lnTo>
                    <a:pt x="644" y="18"/>
                  </a:lnTo>
                  <a:lnTo>
                    <a:pt x="617" y="15"/>
                  </a:lnTo>
                  <a:lnTo>
                    <a:pt x="589" y="11"/>
                  </a:lnTo>
                  <a:lnTo>
                    <a:pt x="560" y="11"/>
                  </a:lnTo>
                  <a:lnTo>
                    <a:pt x="532" y="11"/>
                  </a:lnTo>
                  <a:lnTo>
                    <a:pt x="504" y="15"/>
                  </a:lnTo>
                  <a:lnTo>
                    <a:pt x="476" y="18"/>
                  </a:lnTo>
                  <a:lnTo>
                    <a:pt x="449" y="23"/>
                  </a:lnTo>
                  <a:lnTo>
                    <a:pt x="423" y="28"/>
                  </a:lnTo>
                  <a:lnTo>
                    <a:pt x="396" y="36"/>
                  </a:lnTo>
                  <a:lnTo>
                    <a:pt x="372" y="44"/>
                  </a:lnTo>
                  <a:lnTo>
                    <a:pt x="346" y="54"/>
                  </a:lnTo>
                  <a:lnTo>
                    <a:pt x="321" y="65"/>
                  </a:lnTo>
                  <a:lnTo>
                    <a:pt x="299" y="77"/>
                  </a:lnTo>
                  <a:lnTo>
                    <a:pt x="276" y="91"/>
                  </a:lnTo>
                  <a:lnTo>
                    <a:pt x="253" y="104"/>
                  </a:lnTo>
                  <a:lnTo>
                    <a:pt x="232" y="121"/>
                  </a:lnTo>
                  <a:lnTo>
                    <a:pt x="211" y="137"/>
                  </a:lnTo>
                  <a:lnTo>
                    <a:pt x="191" y="153"/>
                  </a:lnTo>
                  <a:lnTo>
                    <a:pt x="171" y="171"/>
                  </a:lnTo>
                  <a:lnTo>
                    <a:pt x="153" y="191"/>
                  </a:lnTo>
                  <a:lnTo>
                    <a:pt x="137" y="210"/>
                  </a:lnTo>
                  <a:lnTo>
                    <a:pt x="121" y="232"/>
                  </a:lnTo>
                  <a:lnTo>
                    <a:pt x="105" y="253"/>
                  </a:lnTo>
                  <a:lnTo>
                    <a:pt x="90" y="276"/>
                  </a:lnTo>
                  <a:lnTo>
                    <a:pt x="77" y="299"/>
                  </a:lnTo>
                  <a:lnTo>
                    <a:pt x="65" y="321"/>
                  </a:lnTo>
                  <a:lnTo>
                    <a:pt x="54" y="346"/>
                  </a:lnTo>
                  <a:lnTo>
                    <a:pt x="44" y="372"/>
                  </a:lnTo>
                  <a:lnTo>
                    <a:pt x="36" y="396"/>
                  </a:lnTo>
                  <a:lnTo>
                    <a:pt x="28" y="422"/>
                  </a:lnTo>
                  <a:lnTo>
                    <a:pt x="23" y="449"/>
                  </a:lnTo>
                  <a:lnTo>
                    <a:pt x="18" y="476"/>
                  </a:lnTo>
                  <a:lnTo>
                    <a:pt x="15" y="504"/>
                  </a:lnTo>
                  <a:lnTo>
                    <a:pt x="12" y="532"/>
                  </a:lnTo>
                  <a:lnTo>
                    <a:pt x="12" y="559"/>
                  </a:lnTo>
                  <a:lnTo>
                    <a:pt x="12" y="589"/>
                  </a:lnTo>
                  <a:lnTo>
                    <a:pt x="15" y="617"/>
                  </a:lnTo>
                  <a:lnTo>
                    <a:pt x="18" y="643"/>
                  </a:lnTo>
                  <a:lnTo>
                    <a:pt x="23" y="670"/>
                  </a:lnTo>
                  <a:lnTo>
                    <a:pt x="28" y="697"/>
                  </a:lnTo>
                  <a:lnTo>
                    <a:pt x="36" y="723"/>
                  </a:lnTo>
                  <a:lnTo>
                    <a:pt x="44" y="749"/>
                  </a:lnTo>
                  <a:lnTo>
                    <a:pt x="54" y="773"/>
                  </a:lnTo>
                  <a:lnTo>
                    <a:pt x="65" y="798"/>
                  </a:lnTo>
                  <a:lnTo>
                    <a:pt x="77" y="822"/>
                  </a:lnTo>
                  <a:lnTo>
                    <a:pt x="90" y="845"/>
                  </a:lnTo>
                  <a:lnTo>
                    <a:pt x="105" y="866"/>
                  </a:lnTo>
                  <a:lnTo>
                    <a:pt x="121" y="887"/>
                  </a:lnTo>
                  <a:lnTo>
                    <a:pt x="137" y="909"/>
                  </a:lnTo>
                  <a:lnTo>
                    <a:pt x="153" y="928"/>
                  </a:lnTo>
                  <a:lnTo>
                    <a:pt x="171" y="948"/>
                  </a:lnTo>
                  <a:lnTo>
                    <a:pt x="191" y="966"/>
                  </a:lnTo>
                  <a:lnTo>
                    <a:pt x="211" y="984"/>
                  </a:lnTo>
                  <a:lnTo>
                    <a:pt x="232" y="1000"/>
                  </a:lnTo>
                  <a:lnTo>
                    <a:pt x="253" y="1015"/>
                  </a:lnTo>
                  <a:lnTo>
                    <a:pt x="276" y="1029"/>
                  </a:lnTo>
                  <a:lnTo>
                    <a:pt x="299" y="1042"/>
                  </a:lnTo>
                  <a:lnTo>
                    <a:pt x="321" y="1054"/>
                  </a:lnTo>
                  <a:lnTo>
                    <a:pt x="346" y="1065"/>
                  </a:lnTo>
                  <a:lnTo>
                    <a:pt x="372" y="1075"/>
                  </a:lnTo>
                  <a:lnTo>
                    <a:pt x="396" y="1083"/>
                  </a:lnTo>
                  <a:lnTo>
                    <a:pt x="423" y="1091"/>
                  </a:lnTo>
                  <a:lnTo>
                    <a:pt x="449" y="1098"/>
                  </a:lnTo>
                  <a:lnTo>
                    <a:pt x="476" y="1103"/>
                  </a:lnTo>
                  <a:lnTo>
                    <a:pt x="504" y="1106"/>
                  </a:lnTo>
                  <a:lnTo>
                    <a:pt x="532" y="1108"/>
                  </a:lnTo>
                  <a:lnTo>
                    <a:pt x="560" y="1109"/>
                  </a:lnTo>
                  <a:lnTo>
                    <a:pt x="589" y="1108"/>
                  </a:lnTo>
                  <a:lnTo>
                    <a:pt x="617" y="1106"/>
                  </a:lnTo>
                  <a:lnTo>
                    <a:pt x="644" y="1103"/>
                  </a:lnTo>
                  <a:lnTo>
                    <a:pt x="670" y="1098"/>
                  </a:lnTo>
                  <a:lnTo>
                    <a:pt x="696" y="1091"/>
                  </a:lnTo>
                  <a:lnTo>
                    <a:pt x="723" y="1083"/>
                  </a:lnTo>
                  <a:lnTo>
                    <a:pt x="749" y="1075"/>
                  </a:lnTo>
                  <a:lnTo>
                    <a:pt x="773" y="1065"/>
                  </a:lnTo>
                  <a:lnTo>
                    <a:pt x="798" y="1054"/>
                  </a:lnTo>
                  <a:lnTo>
                    <a:pt x="822" y="1042"/>
                  </a:lnTo>
                  <a:lnTo>
                    <a:pt x="845" y="1029"/>
                  </a:lnTo>
                  <a:lnTo>
                    <a:pt x="866" y="1015"/>
                  </a:lnTo>
                  <a:lnTo>
                    <a:pt x="889" y="1000"/>
                  </a:lnTo>
                  <a:lnTo>
                    <a:pt x="908" y="984"/>
                  </a:lnTo>
                  <a:lnTo>
                    <a:pt x="930" y="966"/>
                  </a:lnTo>
                  <a:lnTo>
                    <a:pt x="948" y="948"/>
                  </a:lnTo>
                  <a:lnTo>
                    <a:pt x="966" y="928"/>
                  </a:lnTo>
                  <a:lnTo>
                    <a:pt x="984" y="909"/>
                  </a:lnTo>
                  <a:lnTo>
                    <a:pt x="1000" y="887"/>
                  </a:lnTo>
                  <a:lnTo>
                    <a:pt x="1014" y="866"/>
                  </a:lnTo>
                  <a:lnTo>
                    <a:pt x="1029" y="845"/>
                  </a:lnTo>
                  <a:lnTo>
                    <a:pt x="1042" y="822"/>
                  </a:lnTo>
                  <a:lnTo>
                    <a:pt x="1055" y="798"/>
                  </a:lnTo>
                  <a:lnTo>
                    <a:pt x="1065" y="773"/>
                  </a:lnTo>
                  <a:lnTo>
                    <a:pt x="1075" y="749"/>
                  </a:lnTo>
                  <a:lnTo>
                    <a:pt x="1085" y="723"/>
                  </a:lnTo>
                  <a:lnTo>
                    <a:pt x="1091" y="697"/>
                  </a:lnTo>
                  <a:lnTo>
                    <a:pt x="1098" y="670"/>
                  </a:lnTo>
                  <a:lnTo>
                    <a:pt x="1103" y="643"/>
                  </a:lnTo>
                  <a:lnTo>
                    <a:pt x="1106" y="617"/>
                  </a:lnTo>
                  <a:lnTo>
                    <a:pt x="1107" y="589"/>
                  </a:lnTo>
                  <a:lnTo>
                    <a:pt x="1109" y="559"/>
                  </a:lnTo>
                  <a:lnTo>
                    <a:pt x="1119" y="559"/>
                  </a:lnTo>
                  <a:close/>
                </a:path>
              </a:pathLst>
            </a:custGeom>
            <a:solidFill>
              <a:srgbClr val="94D4FF"/>
            </a:solidFill>
            <a:ln w="9525">
              <a:noFill/>
              <a:round/>
              <a:headEnd/>
              <a:tailEnd/>
            </a:ln>
          </p:spPr>
          <p:txBody>
            <a:bodyPr/>
            <a:lstStyle/>
            <a:p>
              <a:endParaRPr lang="en-US"/>
            </a:p>
          </p:txBody>
        </p:sp>
        <p:sp>
          <p:nvSpPr>
            <p:cNvPr id="50282" name="Freeform 106"/>
            <p:cNvSpPr>
              <a:spLocks/>
            </p:cNvSpPr>
            <p:nvPr/>
          </p:nvSpPr>
          <p:spPr bwMode="auto">
            <a:xfrm>
              <a:off x="3080458" y="2371707"/>
              <a:ext cx="1562100" cy="1757363"/>
            </a:xfrm>
            <a:custGeom>
              <a:avLst/>
              <a:gdLst>
                <a:gd name="T0" fmla="*/ 2147483647 w 1107"/>
                <a:gd name="T1" fmla="*/ 2147483647 h 1107"/>
                <a:gd name="T2" fmla="*/ 2147483647 w 1107"/>
                <a:gd name="T3" fmla="*/ 2147483647 h 1107"/>
                <a:gd name="T4" fmla="*/ 2147483647 w 1107"/>
                <a:gd name="T5" fmla="*/ 2147483647 h 1107"/>
                <a:gd name="T6" fmla="*/ 2147483647 w 1107"/>
                <a:gd name="T7" fmla="*/ 2147483647 h 1107"/>
                <a:gd name="T8" fmla="*/ 2147483647 w 1107"/>
                <a:gd name="T9" fmla="*/ 2147483647 h 1107"/>
                <a:gd name="T10" fmla="*/ 2147483647 w 1107"/>
                <a:gd name="T11" fmla="*/ 2147483647 h 1107"/>
                <a:gd name="T12" fmla="*/ 2147483647 w 1107"/>
                <a:gd name="T13" fmla="*/ 2147483647 h 1107"/>
                <a:gd name="T14" fmla="*/ 2147483647 w 1107"/>
                <a:gd name="T15" fmla="*/ 2147483647 h 1107"/>
                <a:gd name="T16" fmla="*/ 2147483647 w 1107"/>
                <a:gd name="T17" fmla="*/ 2147483647 h 1107"/>
                <a:gd name="T18" fmla="*/ 2147483647 w 1107"/>
                <a:gd name="T19" fmla="*/ 2147483647 h 1107"/>
                <a:gd name="T20" fmla="*/ 2147483647 w 1107"/>
                <a:gd name="T21" fmla="*/ 2147483647 h 1107"/>
                <a:gd name="T22" fmla="*/ 2147483647 w 1107"/>
                <a:gd name="T23" fmla="*/ 2147483647 h 1107"/>
                <a:gd name="T24" fmla="*/ 0 w 1107"/>
                <a:gd name="T25" fmla="*/ 2147483647 h 1107"/>
                <a:gd name="T26" fmla="*/ 2147483647 w 1107"/>
                <a:gd name="T27" fmla="*/ 2147483647 h 1107"/>
                <a:gd name="T28" fmla="*/ 2147483647 w 1107"/>
                <a:gd name="T29" fmla="*/ 2147483647 h 1107"/>
                <a:gd name="T30" fmla="*/ 2147483647 w 1107"/>
                <a:gd name="T31" fmla="*/ 2147483647 h 1107"/>
                <a:gd name="T32" fmla="*/ 2147483647 w 1107"/>
                <a:gd name="T33" fmla="*/ 2147483647 h 1107"/>
                <a:gd name="T34" fmla="*/ 2147483647 w 1107"/>
                <a:gd name="T35" fmla="*/ 2147483647 h 1107"/>
                <a:gd name="T36" fmla="*/ 2147483647 w 1107"/>
                <a:gd name="T37" fmla="*/ 2147483647 h 1107"/>
                <a:gd name="T38" fmla="*/ 2147483647 w 1107"/>
                <a:gd name="T39" fmla="*/ 2147483647 h 1107"/>
                <a:gd name="T40" fmla="*/ 2147483647 w 1107"/>
                <a:gd name="T41" fmla="*/ 2147483647 h 1107"/>
                <a:gd name="T42" fmla="*/ 2147483647 w 1107"/>
                <a:gd name="T43" fmla="*/ 2147483647 h 1107"/>
                <a:gd name="T44" fmla="*/ 2147483647 w 1107"/>
                <a:gd name="T45" fmla="*/ 2147483647 h 1107"/>
                <a:gd name="T46" fmla="*/ 2147483647 w 1107"/>
                <a:gd name="T47" fmla="*/ 2147483647 h 1107"/>
                <a:gd name="T48" fmla="*/ 2147483647 w 1107"/>
                <a:gd name="T49" fmla="*/ 2147483647 h 1107"/>
                <a:gd name="T50" fmla="*/ 2147483647 w 1107"/>
                <a:gd name="T51" fmla="*/ 2147483647 h 1107"/>
                <a:gd name="T52" fmla="*/ 2147483647 w 1107"/>
                <a:gd name="T53" fmla="*/ 2147483647 h 1107"/>
                <a:gd name="T54" fmla="*/ 2147483647 w 1107"/>
                <a:gd name="T55" fmla="*/ 2147483647 h 1107"/>
                <a:gd name="T56" fmla="*/ 2147483647 w 1107"/>
                <a:gd name="T57" fmla="*/ 2147483647 h 1107"/>
                <a:gd name="T58" fmla="*/ 2147483647 w 1107"/>
                <a:gd name="T59" fmla="*/ 2147483647 h 1107"/>
                <a:gd name="T60" fmla="*/ 2147483647 w 1107"/>
                <a:gd name="T61" fmla="*/ 2147483647 h 1107"/>
                <a:gd name="T62" fmla="*/ 2147483647 w 1107"/>
                <a:gd name="T63" fmla="*/ 2147483647 h 1107"/>
                <a:gd name="T64" fmla="*/ 2147483647 w 1107"/>
                <a:gd name="T65" fmla="*/ 2147483647 h 1107"/>
                <a:gd name="T66" fmla="*/ 2147483647 w 1107"/>
                <a:gd name="T67" fmla="*/ 2147483647 h 1107"/>
                <a:gd name="T68" fmla="*/ 2147483647 w 1107"/>
                <a:gd name="T69" fmla="*/ 2147483647 h 1107"/>
                <a:gd name="T70" fmla="*/ 2147483647 w 1107"/>
                <a:gd name="T71" fmla="*/ 2147483647 h 1107"/>
                <a:gd name="T72" fmla="*/ 2147483647 w 1107"/>
                <a:gd name="T73" fmla="*/ 2147483647 h 1107"/>
                <a:gd name="T74" fmla="*/ 2147483647 w 1107"/>
                <a:gd name="T75" fmla="*/ 2147483647 h 1107"/>
                <a:gd name="T76" fmla="*/ 2147483647 w 1107"/>
                <a:gd name="T77" fmla="*/ 2147483647 h 1107"/>
                <a:gd name="T78" fmla="*/ 2147483647 w 1107"/>
                <a:gd name="T79" fmla="*/ 2147483647 h 1107"/>
                <a:gd name="T80" fmla="*/ 2147483647 w 1107"/>
                <a:gd name="T81" fmla="*/ 2147483647 h 1107"/>
                <a:gd name="T82" fmla="*/ 2147483647 w 1107"/>
                <a:gd name="T83" fmla="*/ 2147483647 h 1107"/>
                <a:gd name="T84" fmla="*/ 2147483647 w 1107"/>
                <a:gd name="T85" fmla="*/ 2147483647 h 1107"/>
                <a:gd name="T86" fmla="*/ 2147483647 w 1107"/>
                <a:gd name="T87" fmla="*/ 2147483647 h 1107"/>
                <a:gd name="T88" fmla="*/ 2147483647 w 1107"/>
                <a:gd name="T89" fmla="*/ 2147483647 h 1107"/>
                <a:gd name="T90" fmla="*/ 2147483647 w 1107"/>
                <a:gd name="T91" fmla="*/ 2147483647 h 1107"/>
                <a:gd name="T92" fmla="*/ 2147483647 w 1107"/>
                <a:gd name="T93" fmla="*/ 2147483647 h 1107"/>
                <a:gd name="T94" fmla="*/ 2147483647 w 1107"/>
                <a:gd name="T95" fmla="*/ 2147483647 h 1107"/>
                <a:gd name="T96" fmla="*/ 2147483647 w 1107"/>
                <a:gd name="T97" fmla="*/ 2147483647 h 1107"/>
                <a:gd name="T98" fmla="*/ 2147483647 w 1107"/>
                <a:gd name="T99" fmla="*/ 2147483647 h 1107"/>
                <a:gd name="T100" fmla="*/ 2147483647 w 1107"/>
                <a:gd name="T101" fmla="*/ 2147483647 h 110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07"/>
                <a:gd name="T154" fmla="*/ 0 h 1107"/>
                <a:gd name="T155" fmla="*/ 1107 w 1107"/>
                <a:gd name="T156" fmla="*/ 1107 h 110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07" h="1107">
                  <a:moveTo>
                    <a:pt x="1107" y="552"/>
                  </a:moveTo>
                  <a:lnTo>
                    <a:pt x="1107" y="525"/>
                  </a:lnTo>
                  <a:lnTo>
                    <a:pt x="1104" y="495"/>
                  </a:lnTo>
                  <a:lnTo>
                    <a:pt x="1100" y="469"/>
                  </a:lnTo>
                  <a:lnTo>
                    <a:pt x="1096" y="442"/>
                  </a:lnTo>
                  <a:lnTo>
                    <a:pt x="1089" y="414"/>
                  </a:lnTo>
                  <a:lnTo>
                    <a:pt x="1083" y="388"/>
                  </a:lnTo>
                  <a:lnTo>
                    <a:pt x="1073" y="362"/>
                  </a:lnTo>
                  <a:lnTo>
                    <a:pt x="1063" y="337"/>
                  </a:lnTo>
                  <a:lnTo>
                    <a:pt x="1052" y="313"/>
                  </a:lnTo>
                  <a:lnTo>
                    <a:pt x="1040" y="288"/>
                  </a:lnTo>
                  <a:lnTo>
                    <a:pt x="1027" y="265"/>
                  </a:lnTo>
                  <a:lnTo>
                    <a:pt x="1012" y="243"/>
                  </a:lnTo>
                  <a:lnTo>
                    <a:pt x="996" y="221"/>
                  </a:lnTo>
                  <a:lnTo>
                    <a:pt x="980" y="200"/>
                  </a:lnTo>
                  <a:lnTo>
                    <a:pt x="963" y="181"/>
                  </a:lnTo>
                  <a:lnTo>
                    <a:pt x="944" y="161"/>
                  </a:lnTo>
                  <a:lnTo>
                    <a:pt x="926" y="143"/>
                  </a:lnTo>
                  <a:lnTo>
                    <a:pt x="905" y="125"/>
                  </a:lnTo>
                  <a:lnTo>
                    <a:pt x="885" y="109"/>
                  </a:lnTo>
                  <a:lnTo>
                    <a:pt x="862" y="94"/>
                  </a:lnTo>
                  <a:lnTo>
                    <a:pt x="840" y="79"/>
                  </a:lnTo>
                  <a:lnTo>
                    <a:pt x="817" y="66"/>
                  </a:lnTo>
                  <a:lnTo>
                    <a:pt x="794" y="53"/>
                  </a:lnTo>
                  <a:lnTo>
                    <a:pt x="768" y="42"/>
                  </a:lnTo>
                  <a:lnTo>
                    <a:pt x="743" y="32"/>
                  </a:lnTo>
                  <a:lnTo>
                    <a:pt x="717" y="24"/>
                  </a:lnTo>
                  <a:lnTo>
                    <a:pt x="691" y="16"/>
                  </a:lnTo>
                  <a:lnTo>
                    <a:pt x="665" y="11"/>
                  </a:lnTo>
                  <a:lnTo>
                    <a:pt x="637" y="6"/>
                  </a:lnTo>
                  <a:lnTo>
                    <a:pt x="610" y="1"/>
                  </a:lnTo>
                  <a:lnTo>
                    <a:pt x="582" y="0"/>
                  </a:lnTo>
                  <a:lnTo>
                    <a:pt x="553" y="0"/>
                  </a:lnTo>
                  <a:lnTo>
                    <a:pt x="525" y="0"/>
                  </a:lnTo>
                  <a:lnTo>
                    <a:pt x="497" y="1"/>
                  </a:lnTo>
                  <a:lnTo>
                    <a:pt x="469" y="6"/>
                  </a:lnTo>
                  <a:lnTo>
                    <a:pt x="442" y="11"/>
                  </a:lnTo>
                  <a:lnTo>
                    <a:pt x="414" y="16"/>
                  </a:lnTo>
                  <a:lnTo>
                    <a:pt x="388" y="24"/>
                  </a:lnTo>
                  <a:lnTo>
                    <a:pt x="362" y="32"/>
                  </a:lnTo>
                  <a:lnTo>
                    <a:pt x="337" y="42"/>
                  </a:lnTo>
                  <a:lnTo>
                    <a:pt x="313" y="53"/>
                  </a:lnTo>
                  <a:lnTo>
                    <a:pt x="288" y="66"/>
                  </a:lnTo>
                  <a:lnTo>
                    <a:pt x="265" y="79"/>
                  </a:lnTo>
                  <a:lnTo>
                    <a:pt x="243" y="94"/>
                  </a:lnTo>
                  <a:lnTo>
                    <a:pt x="221" y="109"/>
                  </a:lnTo>
                  <a:lnTo>
                    <a:pt x="200" y="125"/>
                  </a:lnTo>
                  <a:lnTo>
                    <a:pt x="181" y="143"/>
                  </a:lnTo>
                  <a:lnTo>
                    <a:pt x="161" y="161"/>
                  </a:lnTo>
                  <a:lnTo>
                    <a:pt x="143" y="181"/>
                  </a:lnTo>
                  <a:lnTo>
                    <a:pt x="125" y="200"/>
                  </a:lnTo>
                  <a:lnTo>
                    <a:pt x="109" y="221"/>
                  </a:lnTo>
                  <a:lnTo>
                    <a:pt x="94" y="243"/>
                  </a:lnTo>
                  <a:lnTo>
                    <a:pt x="80" y="265"/>
                  </a:lnTo>
                  <a:lnTo>
                    <a:pt x="67" y="288"/>
                  </a:lnTo>
                  <a:lnTo>
                    <a:pt x="53" y="313"/>
                  </a:lnTo>
                  <a:lnTo>
                    <a:pt x="42" y="337"/>
                  </a:lnTo>
                  <a:lnTo>
                    <a:pt x="32" y="362"/>
                  </a:lnTo>
                  <a:lnTo>
                    <a:pt x="24" y="388"/>
                  </a:lnTo>
                  <a:lnTo>
                    <a:pt x="16" y="414"/>
                  </a:lnTo>
                  <a:lnTo>
                    <a:pt x="9" y="442"/>
                  </a:lnTo>
                  <a:lnTo>
                    <a:pt x="6" y="469"/>
                  </a:lnTo>
                  <a:lnTo>
                    <a:pt x="1" y="495"/>
                  </a:lnTo>
                  <a:lnTo>
                    <a:pt x="0" y="525"/>
                  </a:lnTo>
                  <a:lnTo>
                    <a:pt x="0" y="552"/>
                  </a:lnTo>
                  <a:lnTo>
                    <a:pt x="0" y="582"/>
                  </a:lnTo>
                  <a:lnTo>
                    <a:pt x="1" y="610"/>
                  </a:lnTo>
                  <a:lnTo>
                    <a:pt x="6" y="637"/>
                  </a:lnTo>
                  <a:lnTo>
                    <a:pt x="9" y="665"/>
                  </a:lnTo>
                  <a:lnTo>
                    <a:pt x="16" y="691"/>
                  </a:lnTo>
                  <a:lnTo>
                    <a:pt x="24" y="717"/>
                  </a:lnTo>
                  <a:lnTo>
                    <a:pt x="32" y="743"/>
                  </a:lnTo>
                  <a:lnTo>
                    <a:pt x="42" y="768"/>
                  </a:lnTo>
                  <a:lnTo>
                    <a:pt x="53" y="792"/>
                  </a:lnTo>
                  <a:lnTo>
                    <a:pt x="67" y="817"/>
                  </a:lnTo>
                  <a:lnTo>
                    <a:pt x="80" y="840"/>
                  </a:lnTo>
                  <a:lnTo>
                    <a:pt x="94" y="862"/>
                  </a:lnTo>
                  <a:lnTo>
                    <a:pt x="109" y="884"/>
                  </a:lnTo>
                  <a:lnTo>
                    <a:pt x="125" y="905"/>
                  </a:lnTo>
                  <a:lnTo>
                    <a:pt x="143" y="926"/>
                  </a:lnTo>
                  <a:lnTo>
                    <a:pt x="161" y="944"/>
                  </a:lnTo>
                  <a:lnTo>
                    <a:pt x="181" y="964"/>
                  </a:lnTo>
                  <a:lnTo>
                    <a:pt x="200" y="980"/>
                  </a:lnTo>
                  <a:lnTo>
                    <a:pt x="221" y="996"/>
                  </a:lnTo>
                  <a:lnTo>
                    <a:pt x="243" y="1012"/>
                  </a:lnTo>
                  <a:lnTo>
                    <a:pt x="265" y="1027"/>
                  </a:lnTo>
                  <a:lnTo>
                    <a:pt x="288" y="1040"/>
                  </a:lnTo>
                  <a:lnTo>
                    <a:pt x="313" y="1052"/>
                  </a:lnTo>
                  <a:lnTo>
                    <a:pt x="337" y="1063"/>
                  </a:lnTo>
                  <a:lnTo>
                    <a:pt x="362" y="1073"/>
                  </a:lnTo>
                  <a:lnTo>
                    <a:pt x="388" y="1081"/>
                  </a:lnTo>
                  <a:lnTo>
                    <a:pt x="414" y="1089"/>
                  </a:lnTo>
                  <a:lnTo>
                    <a:pt x="442" y="1096"/>
                  </a:lnTo>
                  <a:lnTo>
                    <a:pt x="469" y="1101"/>
                  </a:lnTo>
                  <a:lnTo>
                    <a:pt x="497" y="1104"/>
                  </a:lnTo>
                  <a:lnTo>
                    <a:pt x="525" y="1105"/>
                  </a:lnTo>
                  <a:lnTo>
                    <a:pt x="553" y="1107"/>
                  </a:lnTo>
                  <a:lnTo>
                    <a:pt x="582" y="1105"/>
                  </a:lnTo>
                  <a:lnTo>
                    <a:pt x="610" y="1104"/>
                  </a:lnTo>
                  <a:lnTo>
                    <a:pt x="637" y="1101"/>
                  </a:lnTo>
                  <a:lnTo>
                    <a:pt x="665" y="1096"/>
                  </a:lnTo>
                  <a:lnTo>
                    <a:pt x="691" y="1089"/>
                  </a:lnTo>
                  <a:lnTo>
                    <a:pt x="717" y="1081"/>
                  </a:lnTo>
                  <a:lnTo>
                    <a:pt x="743" y="1073"/>
                  </a:lnTo>
                  <a:lnTo>
                    <a:pt x="768" y="1063"/>
                  </a:lnTo>
                  <a:lnTo>
                    <a:pt x="794" y="1052"/>
                  </a:lnTo>
                  <a:lnTo>
                    <a:pt x="817" y="1040"/>
                  </a:lnTo>
                  <a:lnTo>
                    <a:pt x="840" y="1027"/>
                  </a:lnTo>
                  <a:lnTo>
                    <a:pt x="862" y="1012"/>
                  </a:lnTo>
                  <a:lnTo>
                    <a:pt x="885" y="996"/>
                  </a:lnTo>
                  <a:lnTo>
                    <a:pt x="905" y="980"/>
                  </a:lnTo>
                  <a:lnTo>
                    <a:pt x="926" y="964"/>
                  </a:lnTo>
                  <a:lnTo>
                    <a:pt x="944" y="944"/>
                  </a:lnTo>
                  <a:lnTo>
                    <a:pt x="963" y="926"/>
                  </a:lnTo>
                  <a:lnTo>
                    <a:pt x="980" y="905"/>
                  </a:lnTo>
                  <a:lnTo>
                    <a:pt x="996" y="884"/>
                  </a:lnTo>
                  <a:lnTo>
                    <a:pt x="1012" y="862"/>
                  </a:lnTo>
                  <a:lnTo>
                    <a:pt x="1027" y="840"/>
                  </a:lnTo>
                  <a:lnTo>
                    <a:pt x="1040" y="817"/>
                  </a:lnTo>
                  <a:lnTo>
                    <a:pt x="1052" y="792"/>
                  </a:lnTo>
                  <a:lnTo>
                    <a:pt x="1063" y="768"/>
                  </a:lnTo>
                  <a:lnTo>
                    <a:pt x="1073" y="743"/>
                  </a:lnTo>
                  <a:lnTo>
                    <a:pt x="1083" y="717"/>
                  </a:lnTo>
                  <a:lnTo>
                    <a:pt x="1089" y="691"/>
                  </a:lnTo>
                  <a:lnTo>
                    <a:pt x="1096" y="665"/>
                  </a:lnTo>
                  <a:lnTo>
                    <a:pt x="1100" y="637"/>
                  </a:lnTo>
                  <a:lnTo>
                    <a:pt x="1104" y="610"/>
                  </a:lnTo>
                  <a:lnTo>
                    <a:pt x="1107" y="582"/>
                  </a:lnTo>
                  <a:lnTo>
                    <a:pt x="1107" y="552"/>
                  </a:lnTo>
                  <a:lnTo>
                    <a:pt x="1097" y="552"/>
                  </a:lnTo>
                  <a:lnTo>
                    <a:pt x="1096" y="525"/>
                  </a:lnTo>
                  <a:lnTo>
                    <a:pt x="1094" y="497"/>
                  </a:lnTo>
                  <a:lnTo>
                    <a:pt x="1091" y="469"/>
                  </a:lnTo>
                  <a:lnTo>
                    <a:pt x="1086" y="443"/>
                  </a:lnTo>
                  <a:lnTo>
                    <a:pt x="1079" y="417"/>
                  </a:lnTo>
                  <a:lnTo>
                    <a:pt x="1073" y="391"/>
                  </a:lnTo>
                  <a:lnTo>
                    <a:pt x="1063" y="367"/>
                  </a:lnTo>
                  <a:lnTo>
                    <a:pt x="1053" y="342"/>
                  </a:lnTo>
                  <a:lnTo>
                    <a:pt x="1043" y="318"/>
                  </a:lnTo>
                  <a:lnTo>
                    <a:pt x="1030" y="293"/>
                  </a:lnTo>
                  <a:lnTo>
                    <a:pt x="1017" y="270"/>
                  </a:lnTo>
                  <a:lnTo>
                    <a:pt x="1004" y="249"/>
                  </a:lnTo>
                  <a:lnTo>
                    <a:pt x="988" y="228"/>
                  </a:lnTo>
                  <a:lnTo>
                    <a:pt x="972" y="207"/>
                  </a:lnTo>
                  <a:lnTo>
                    <a:pt x="955" y="187"/>
                  </a:lnTo>
                  <a:lnTo>
                    <a:pt x="937" y="169"/>
                  </a:lnTo>
                  <a:lnTo>
                    <a:pt x="918" y="151"/>
                  </a:lnTo>
                  <a:lnTo>
                    <a:pt x="898" y="133"/>
                  </a:lnTo>
                  <a:lnTo>
                    <a:pt x="879" y="117"/>
                  </a:lnTo>
                  <a:lnTo>
                    <a:pt x="857" y="102"/>
                  </a:lnTo>
                  <a:lnTo>
                    <a:pt x="835" y="88"/>
                  </a:lnTo>
                  <a:lnTo>
                    <a:pt x="812" y="75"/>
                  </a:lnTo>
                  <a:lnTo>
                    <a:pt x="789" y="63"/>
                  </a:lnTo>
                  <a:lnTo>
                    <a:pt x="765" y="52"/>
                  </a:lnTo>
                  <a:lnTo>
                    <a:pt x="740" y="42"/>
                  </a:lnTo>
                  <a:lnTo>
                    <a:pt x="714" y="34"/>
                  </a:lnTo>
                  <a:lnTo>
                    <a:pt x="689" y="27"/>
                  </a:lnTo>
                  <a:lnTo>
                    <a:pt x="662" y="21"/>
                  </a:lnTo>
                  <a:lnTo>
                    <a:pt x="636" y="16"/>
                  </a:lnTo>
                  <a:lnTo>
                    <a:pt x="608" y="13"/>
                  </a:lnTo>
                  <a:lnTo>
                    <a:pt x="580" y="9"/>
                  </a:lnTo>
                  <a:lnTo>
                    <a:pt x="553" y="9"/>
                  </a:lnTo>
                  <a:lnTo>
                    <a:pt x="525" y="9"/>
                  </a:lnTo>
                  <a:lnTo>
                    <a:pt x="497" y="13"/>
                  </a:lnTo>
                  <a:lnTo>
                    <a:pt x="471" y="16"/>
                  </a:lnTo>
                  <a:lnTo>
                    <a:pt x="443" y="21"/>
                  </a:lnTo>
                  <a:lnTo>
                    <a:pt x="417" y="27"/>
                  </a:lnTo>
                  <a:lnTo>
                    <a:pt x="391" y="34"/>
                  </a:lnTo>
                  <a:lnTo>
                    <a:pt x="367" y="42"/>
                  </a:lnTo>
                  <a:lnTo>
                    <a:pt x="342" y="52"/>
                  </a:lnTo>
                  <a:lnTo>
                    <a:pt x="318" y="63"/>
                  </a:lnTo>
                  <a:lnTo>
                    <a:pt x="293" y="75"/>
                  </a:lnTo>
                  <a:lnTo>
                    <a:pt x="270" y="88"/>
                  </a:lnTo>
                  <a:lnTo>
                    <a:pt x="249" y="102"/>
                  </a:lnTo>
                  <a:lnTo>
                    <a:pt x="228" y="117"/>
                  </a:lnTo>
                  <a:lnTo>
                    <a:pt x="207" y="133"/>
                  </a:lnTo>
                  <a:lnTo>
                    <a:pt x="187" y="151"/>
                  </a:lnTo>
                  <a:lnTo>
                    <a:pt x="169" y="169"/>
                  </a:lnTo>
                  <a:lnTo>
                    <a:pt x="151" y="187"/>
                  </a:lnTo>
                  <a:lnTo>
                    <a:pt x="133" y="207"/>
                  </a:lnTo>
                  <a:lnTo>
                    <a:pt x="117" y="228"/>
                  </a:lnTo>
                  <a:lnTo>
                    <a:pt x="102" y="249"/>
                  </a:lnTo>
                  <a:lnTo>
                    <a:pt x="88" y="270"/>
                  </a:lnTo>
                  <a:lnTo>
                    <a:pt x="75" y="293"/>
                  </a:lnTo>
                  <a:lnTo>
                    <a:pt x="63" y="318"/>
                  </a:lnTo>
                  <a:lnTo>
                    <a:pt x="52" y="342"/>
                  </a:lnTo>
                  <a:lnTo>
                    <a:pt x="42" y="367"/>
                  </a:lnTo>
                  <a:lnTo>
                    <a:pt x="34" y="391"/>
                  </a:lnTo>
                  <a:lnTo>
                    <a:pt x="26" y="417"/>
                  </a:lnTo>
                  <a:lnTo>
                    <a:pt x="21" y="443"/>
                  </a:lnTo>
                  <a:lnTo>
                    <a:pt x="16" y="469"/>
                  </a:lnTo>
                  <a:lnTo>
                    <a:pt x="13" y="497"/>
                  </a:lnTo>
                  <a:lnTo>
                    <a:pt x="9" y="525"/>
                  </a:lnTo>
                  <a:lnTo>
                    <a:pt x="9" y="552"/>
                  </a:lnTo>
                  <a:lnTo>
                    <a:pt x="9" y="580"/>
                  </a:lnTo>
                  <a:lnTo>
                    <a:pt x="13" y="608"/>
                  </a:lnTo>
                  <a:lnTo>
                    <a:pt x="16" y="636"/>
                  </a:lnTo>
                  <a:lnTo>
                    <a:pt x="21" y="662"/>
                  </a:lnTo>
                  <a:lnTo>
                    <a:pt x="26" y="688"/>
                  </a:lnTo>
                  <a:lnTo>
                    <a:pt x="34" y="714"/>
                  </a:lnTo>
                  <a:lnTo>
                    <a:pt x="42" y="740"/>
                  </a:lnTo>
                  <a:lnTo>
                    <a:pt x="52" y="765"/>
                  </a:lnTo>
                  <a:lnTo>
                    <a:pt x="63" y="789"/>
                  </a:lnTo>
                  <a:lnTo>
                    <a:pt x="75" y="812"/>
                  </a:lnTo>
                  <a:lnTo>
                    <a:pt x="88" y="835"/>
                  </a:lnTo>
                  <a:lnTo>
                    <a:pt x="102" y="856"/>
                  </a:lnTo>
                  <a:lnTo>
                    <a:pt x="117" y="879"/>
                  </a:lnTo>
                  <a:lnTo>
                    <a:pt x="133" y="898"/>
                  </a:lnTo>
                  <a:lnTo>
                    <a:pt x="151" y="918"/>
                  </a:lnTo>
                  <a:lnTo>
                    <a:pt x="169" y="937"/>
                  </a:lnTo>
                  <a:lnTo>
                    <a:pt x="187" y="955"/>
                  </a:lnTo>
                  <a:lnTo>
                    <a:pt x="207" y="972"/>
                  </a:lnTo>
                  <a:lnTo>
                    <a:pt x="228" y="988"/>
                  </a:lnTo>
                  <a:lnTo>
                    <a:pt x="249" y="1003"/>
                  </a:lnTo>
                  <a:lnTo>
                    <a:pt x="270" y="1017"/>
                  </a:lnTo>
                  <a:lnTo>
                    <a:pt x="293" y="1030"/>
                  </a:lnTo>
                  <a:lnTo>
                    <a:pt x="318" y="1043"/>
                  </a:lnTo>
                  <a:lnTo>
                    <a:pt x="342" y="1053"/>
                  </a:lnTo>
                  <a:lnTo>
                    <a:pt x="367" y="1063"/>
                  </a:lnTo>
                  <a:lnTo>
                    <a:pt x="391" y="1071"/>
                  </a:lnTo>
                  <a:lnTo>
                    <a:pt x="417" y="1079"/>
                  </a:lnTo>
                  <a:lnTo>
                    <a:pt x="443" y="1086"/>
                  </a:lnTo>
                  <a:lnTo>
                    <a:pt x="471" y="1091"/>
                  </a:lnTo>
                  <a:lnTo>
                    <a:pt x="497" y="1094"/>
                  </a:lnTo>
                  <a:lnTo>
                    <a:pt x="525" y="1096"/>
                  </a:lnTo>
                  <a:lnTo>
                    <a:pt x="553" y="1096"/>
                  </a:lnTo>
                  <a:lnTo>
                    <a:pt x="580" y="1096"/>
                  </a:lnTo>
                  <a:lnTo>
                    <a:pt x="608" y="1094"/>
                  </a:lnTo>
                  <a:lnTo>
                    <a:pt x="636" y="1091"/>
                  </a:lnTo>
                  <a:lnTo>
                    <a:pt x="662" y="1086"/>
                  </a:lnTo>
                  <a:lnTo>
                    <a:pt x="689" y="1079"/>
                  </a:lnTo>
                  <a:lnTo>
                    <a:pt x="714" y="1071"/>
                  </a:lnTo>
                  <a:lnTo>
                    <a:pt x="740" y="1063"/>
                  </a:lnTo>
                  <a:lnTo>
                    <a:pt x="765" y="1053"/>
                  </a:lnTo>
                  <a:lnTo>
                    <a:pt x="789" y="1043"/>
                  </a:lnTo>
                  <a:lnTo>
                    <a:pt x="812" y="1030"/>
                  </a:lnTo>
                  <a:lnTo>
                    <a:pt x="835" y="1017"/>
                  </a:lnTo>
                  <a:lnTo>
                    <a:pt x="857" y="1003"/>
                  </a:lnTo>
                  <a:lnTo>
                    <a:pt x="879" y="988"/>
                  </a:lnTo>
                  <a:lnTo>
                    <a:pt x="898" y="972"/>
                  </a:lnTo>
                  <a:lnTo>
                    <a:pt x="918" y="955"/>
                  </a:lnTo>
                  <a:lnTo>
                    <a:pt x="937" y="937"/>
                  </a:lnTo>
                  <a:lnTo>
                    <a:pt x="955" y="918"/>
                  </a:lnTo>
                  <a:lnTo>
                    <a:pt x="972" y="898"/>
                  </a:lnTo>
                  <a:lnTo>
                    <a:pt x="988" y="879"/>
                  </a:lnTo>
                  <a:lnTo>
                    <a:pt x="1004" y="856"/>
                  </a:lnTo>
                  <a:lnTo>
                    <a:pt x="1017" y="835"/>
                  </a:lnTo>
                  <a:lnTo>
                    <a:pt x="1030" y="812"/>
                  </a:lnTo>
                  <a:lnTo>
                    <a:pt x="1043" y="789"/>
                  </a:lnTo>
                  <a:lnTo>
                    <a:pt x="1053" y="765"/>
                  </a:lnTo>
                  <a:lnTo>
                    <a:pt x="1063" y="740"/>
                  </a:lnTo>
                  <a:lnTo>
                    <a:pt x="1073" y="714"/>
                  </a:lnTo>
                  <a:lnTo>
                    <a:pt x="1079" y="688"/>
                  </a:lnTo>
                  <a:lnTo>
                    <a:pt x="1086" y="662"/>
                  </a:lnTo>
                  <a:lnTo>
                    <a:pt x="1091" y="636"/>
                  </a:lnTo>
                  <a:lnTo>
                    <a:pt x="1094" y="608"/>
                  </a:lnTo>
                  <a:lnTo>
                    <a:pt x="1096" y="580"/>
                  </a:lnTo>
                  <a:lnTo>
                    <a:pt x="1097" y="552"/>
                  </a:lnTo>
                  <a:lnTo>
                    <a:pt x="1107" y="552"/>
                  </a:lnTo>
                  <a:close/>
                </a:path>
              </a:pathLst>
            </a:custGeom>
            <a:solidFill>
              <a:srgbClr val="95D4FF"/>
            </a:solidFill>
            <a:ln w="9525">
              <a:noFill/>
              <a:round/>
              <a:headEnd/>
              <a:tailEnd/>
            </a:ln>
          </p:spPr>
          <p:txBody>
            <a:bodyPr/>
            <a:lstStyle/>
            <a:p>
              <a:endParaRPr lang="en-US"/>
            </a:p>
          </p:txBody>
        </p:sp>
        <p:sp>
          <p:nvSpPr>
            <p:cNvPr id="50283" name="Freeform 107"/>
            <p:cNvSpPr>
              <a:spLocks/>
            </p:cNvSpPr>
            <p:nvPr/>
          </p:nvSpPr>
          <p:spPr bwMode="auto">
            <a:xfrm>
              <a:off x="3087511" y="2378054"/>
              <a:ext cx="1547989" cy="1743075"/>
            </a:xfrm>
            <a:custGeom>
              <a:avLst/>
              <a:gdLst>
                <a:gd name="T0" fmla="*/ 2147483647 w 1097"/>
                <a:gd name="T1" fmla="*/ 2147483647 h 1098"/>
                <a:gd name="T2" fmla="*/ 2147483647 w 1097"/>
                <a:gd name="T3" fmla="*/ 2147483647 h 1098"/>
                <a:gd name="T4" fmla="*/ 2147483647 w 1097"/>
                <a:gd name="T5" fmla="*/ 2147483647 h 1098"/>
                <a:gd name="T6" fmla="*/ 2147483647 w 1097"/>
                <a:gd name="T7" fmla="*/ 2147483647 h 1098"/>
                <a:gd name="T8" fmla="*/ 2147483647 w 1097"/>
                <a:gd name="T9" fmla="*/ 2147483647 h 1098"/>
                <a:gd name="T10" fmla="*/ 2147483647 w 1097"/>
                <a:gd name="T11" fmla="*/ 2147483647 h 1098"/>
                <a:gd name="T12" fmla="*/ 2147483647 w 1097"/>
                <a:gd name="T13" fmla="*/ 2147483647 h 1098"/>
                <a:gd name="T14" fmla="*/ 2147483647 w 1097"/>
                <a:gd name="T15" fmla="*/ 2147483647 h 1098"/>
                <a:gd name="T16" fmla="*/ 2147483647 w 1097"/>
                <a:gd name="T17" fmla="*/ 2147483647 h 1098"/>
                <a:gd name="T18" fmla="*/ 2147483647 w 1097"/>
                <a:gd name="T19" fmla="*/ 2147483647 h 1098"/>
                <a:gd name="T20" fmla="*/ 2147483647 w 1097"/>
                <a:gd name="T21" fmla="*/ 2147483647 h 1098"/>
                <a:gd name="T22" fmla="*/ 2147483647 w 1097"/>
                <a:gd name="T23" fmla="*/ 2147483647 h 1098"/>
                <a:gd name="T24" fmla="*/ 0 w 1097"/>
                <a:gd name="T25" fmla="*/ 2147483647 h 1098"/>
                <a:gd name="T26" fmla="*/ 2147483647 w 1097"/>
                <a:gd name="T27" fmla="*/ 2147483647 h 1098"/>
                <a:gd name="T28" fmla="*/ 2147483647 w 1097"/>
                <a:gd name="T29" fmla="*/ 2147483647 h 1098"/>
                <a:gd name="T30" fmla="*/ 2147483647 w 1097"/>
                <a:gd name="T31" fmla="*/ 2147483647 h 1098"/>
                <a:gd name="T32" fmla="*/ 2147483647 w 1097"/>
                <a:gd name="T33" fmla="*/ 2147483647 h 1098"/>
                <a:gd name="T34" fmla="*/ 2147483647 w 1097"/>
                <a:gd name="T35" fmla="*/ 2147483647 h 1098"/>
                <a:gd name="T36" fmla="*/ 2147483647 w 1097"/>
                <a:gd name="T37" fmla="*/ 2147483647 h 1098"/>
                <a:gd name="T38" fmla="*/ 2147483647 w 1097"/>
                <a:gd name="T39" fmla="*/ 2147483647 h 1098"/>
                <a:gd name="T40" fmla="*/ 2147483647 w 1097"/>
                <a:gd name="T41" fmla="*/ 2147483647 h 1098"/>
                <a:gd name="T42" fmla="*/ 2147483647 w 1097"/>
                <a:gd name="T43" fmla="*/ 2147483647 h 1098"/>
                <a:gd name="T44" fmla="*/ 2147483647 w 1097"/>
                <a:gd name="T45" fmla="*/ 2147483647 h 1098"/>
                <a:gd name="T46" fmla="*/ 2147483647 w 1097"/>
                <a:gd name="T47" fmla="*/ 2147483647 h 1098"/>
                <a:gd name="T48" fmla="*/ 2147483647 w 1097"/>
                <a:gd name="T49" fmla="*/ 2147483647 h 1098"/>
                <a:gd name="T50" fmla="*/ 2147483647 w 1097"/>
                <a:gd name="T51" fmla="*/ 2147483647 h 1098"/>
                <a:gd name="T52" fmla="*/ 2147483647 w 1097"/>
                <a:gd name="T53" fmla="*/ 2147483647 h 1098"/>
                <a:gd name="T54" fmla="*/ 2147483647 w 1097"/>
                <a:gd name="T55" fmla="*/ 2147483647 h 1098"/>
                <a:gd name="T56" fmla="*/ 2147483647 w 1097"/>
                <a:gd name="T57" fmla="*/ 2147483647 h 1098"/>
                <a:gd name="T58" fmla="*/ 2147483647 w 1097"/>
                <a:gd name="T59" fmla="*/ 2147483647 h 1098"/>
                <a:gd name="T60" fmla="*/ 2147483647 w 1097"/>
                <a:gd name="T61" fmla="*/ 2147483647 h 1098"/>
                <a:gd name="T62" fmla="*/ 2147483647 w 1097"/>
                <a:gd name="T63" fmla="*/ 2147483647 h 1098"/>
                <a:gd name="T64" fmla="*/ 2147483647 w 1097"/>
                <a:gd name="T65" fmla="*/ 2147483647 h 1098"/>
                <a:gd name="T66" fmla="*/ 2147483647 w 1097"/>
                <a:gd name="T67" fmla="*/ 2147483647 h 1098"/>
                <a:gd name="T68" fmla="*/ 2147483647 w 1097"/>
                <a:gd name="T69" fmla="*/ 2147483647 h 1098"/>
                <a:gd name="T70" fmla="*/ 2147483647 w 1097"/>
                <a:gd name="T71" fmla="*/ 2147483647 h 1098"/>
                <a:gd name="T72" fmla="*/ 2147483647 w 1097"/>
                <a:gd name="T73" fmla="*/ 2147483647 h 1098"/>
                <a:gd name="T74" fmla="*/ 2147483647 w 1097"/>
                <a:gd name="T75" fmla="*/ 2147483647 h 1098"/>
                <a:gd name="T76" fmla="*/ 2147483647 w 1097"/>
                <a:gd name="T77" fmla="*/ 2147483647 h 1098"/>
                <a:gd name="T78" fmla="*/ 2147483647 w 1097"/>
                <a:gd name="T79" fmla="*/ 2147483647 h 1098"/>
                <a:gd name="T80" fmla="*/ 2147483647 w 1097"/>
                <a:gd name="T81" fmla="*/ 2147483647 h 1098"/>
                <a:gd name="T82" fmla="*/ 2147483647 w 1097"/>
                <a:gd name="T83" fmla="*/ 2147483647 h 1098"/>
                <a:gd name="T84" fmla="*/ 2147483647 w 1097"/>
                <a:gd name="T85" fmla="*/ 2147483647 h 1098"/>
                <a:gd name="T86" fmla="*/ 2147483647 w 1097"/>
                <a:gd name="T87" fmla="*/ 2147483647 h 1098"/>
                <a:gd name="T88" fmla="*/ 2147483647 w 1097"/>
                <a:gd name="T89" fmla="*/ 2147483647 h 1098"/>
                <a:gd name="T90" fmla="*/ 2147483647 w 1097"/>
                <a:gd name="T91" fmla="*/ 2147483647 h 1098"/>
                <a:gd name="T92" fmla="*/ 2147483647 w 1097"/>
                <a:gd name="T93" fmla="*/ 2147483647 h 1098"/>
                <a:gd name="T94" fmla="*/ 2147483647 w 1097"/>
                <a:gd name="T95" fmla="*/ 2147483647 h 1098"/>
                <a:gd name="T96" fmla="*/ 2147483647 w 1097"/>
                <a:gd name="T97" fmla="*/ 2147483647 h 1098"/>
                <a:gd name="T98" fmla="*/ 2147483647 w 1097"/>
                <a:gd name="T99" fmla="*/ 2147483647 h 1098"/>
                <a:gd name="T100" fmla="*/ 2147483647 w 1097"/>
                <a:gd name="T101" fmla="*/ 2147483647 h 10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97"/>
                <a:gd name="T154" fmla="*/ 0 h 1098"/>
                <a:gd name="T155" fmla="*/ 1097 w 1097"/>
                <a:gd name="T156" fmla="*/ 1098 h 109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97" h="1098">
                  <a:moveTo>
                    <a:pt x="1097" y="548"/>
                  </a:moveTo>
                  <a:lnTo>
                    <a:pt x="1095" y="521"/>
                  </a:lnTo>
                  <a:lnTo>
                    <a:pt x="1094" y="493"/>
                  </a:lnTo>
                  <a:lnTo>
                    <a:pt x="1091" y="465"/>
                  </a:lnTo>
                  <a:lnTo>
                    <a:pt x="1086" y="438"/>
                  </a:lnTo>
                  <a:lnTo>
                    <a:pt x="1079" y="411"/>
                  </a:lnTo>
                  <a:lnTo>
                    <a:pt x="1073" y="385"/>
                  </a:lnTo>
                  <a:lnTo>
                    <a:pt x="1063" y="361"/>
                  </a:lnTo>
                  <a:lnTo>
                    <a:pt x="1053" y="335"/>
                  </a:lnTo>
                  <a:lnTo>
                    <a:pt x="1043" y="310"/>
                  </a:lnTo>
                  <a:lnTo>
                    <a:pt x="1030" y="288"/>
                  </a:lnTo>
                  <a:lnTo>
                    <a:pt x="1017" y="265"/>
                  </a:lnTo>
                  <a:lnTo>
                    <a:pt x="1002" y="242"/>
                  </a:lnTo>
                  <a:lnTo>
                    <a:pt x="988" y="221"/>
                  </a:lnTo>
                  <a:lnTo>
                    <a:pt x="972" y="199"/>
                  </a:lnTo>
                  <a:lnTo>
                    <a:pt x="954" y="180"/>
                  </a:lnTo>
                  <a:lnTo>
                    <a:pt x="936" y="160"/>
                  </a:lnTo>
                  <a:lnTo>
                    <a:pt x="918" y="142"/>
                  </a:lnTo>
                  <a:lnTo>
                    <a:pt x="896" y="126"/>
                  </a:lnTo>
                  <a:lnTo>
                    <a:pt x="877" y="110"/>
                  </a:lnTo>
                  <a:lnTo>
                    <a:pt x="854" y="93"/>
                  </a:lnTo>
                  <a:lnTo>
                    <a:pt x="833" y="80"/>
                  </a:lnTo>
                  <a:lnTo>
                    <a:pt x="810" y="66"/>
                  </a:lnTo>
                  <a:lnTo>
                    <a:pt x="786" y="54"/>
                  </a:lnTo>
                  <a:lnTo>
                    <a:pt x="761" y="43"/>
                  </a:lnTo>
                  <a:lnTo>
                    <a:pt x="737" y="33"/>
                  </a:lnTo>
                  <a:lnTo>
                    <a:pt x="711" y="25"/>
                  </a:lnTo>
                  <a:lnTo>
                    <a:pt x="684" y="17"/>
                  </a:lnTo>
                  <a:lnTo>
                    <a:pt x="658" y="12"/>
                  </a:lnTo>
                  <a:lnTo>
                    <a:pt x="632" y="7"/>
                  </a:lnTo>
                  <a:lnTo>
                    <a:pt x="605" y="4"/>
                  </a:lnTo>
                  <a:lnTo>
                    <a:pt x="577" y="0"/>
                  </a:lnTo>
                  <a:lnTo>
                    <a:pt x="548" y="0"/>
                  </a:lnTo>
                  <a:lnTo>
                    <a:pt x="520" y="0"/>
                  </a:lnTo>
                  <a:lnTo>
                    <a:pt x="492" y="4"/>
                  </a:lnTo>
                  <a:lnTo>
                    <a:pt x="464" y="7"/>
                  </a:lnTo>
                  <a:lnTo>
                    <a:pt x="437" y="12"/>
                  </a:lnTo>
                  <a:lnTo>
                    <a:pt x="411" y="17"/>
                  </a:lnTo>
                  <a:lnTo>
                    <a:pt x="384" y="25"/>
                  </a:lnTo>
                  <a:lnTo>
                    <a:pt x="360" y="33"/>
                  </a:lnTo>
                  <a:lnTo>
                    <a:pt x="334" y="43"/>
                  </a:lnTo>
                  <a:lnTo>
                    <a:pt x="309" y="54"/>
                  </a:lnTo>
                  <a:lnTo>
                    <a:pt x="287" y="66"/>
                  </a:lnTo>
                  <a:lnTo>
                    <a:pt x="264" y="80"/>
                  </a:lnTo>
                  <a:lnTo>
                    <a:pt x="241" y="93"/>
                  </a:lnTo>
                  <a:lnTo>
                    <a:pt x="220" y="110"/>
                  </a:lnTo>
                  <a:lnTo>
                    <a:pt x="199" y="126"/>
                  </a:lnTo>
                  <a:lnTo>
                    <a:pt x="179" y="142"/>
                  </a:lnTo>
                  <a:lnTo>
                    <a:pt x="159" y="160"/>
                  </a:lnTo>
                  <a:lnTo>
                    <a:pt x="141" y="180"/>
                  </a:lnTo>
                  <a:lnTo>
                    <a:pt x="125" y="199"/>
                  </a:lnTo>
                  <a:lnTo>
                    <a:pt x="109" y="221"/>
                  </a:lnTo>
                  <a:lnTo>
                    <a:pt x="93" y="242"/>
                  </a:lnTo>
                  <a:lnTo>
                    <a:pt x="78" y="265"/>
                  </a:lnTo>
                  <a:lnTo>
                    <a:pt x="65" y="288"/>
                  </a:lnTo>
                  <a:lnTo>
                    <a:pt x="53" y="310"/>
                  </a:lnTo>
                  <a:lnTo>
                    <a:pt x="42" y="335"/>
                  </a:lnTo>
                  <a:lnTo>
                    <a:pt x="32" y="361"/>
                  </a:lnTo>
                  <a:lnTo>
                    <a:pt x="24" y="385"/>
                  </a:lnTo>
                  <a:lnTo>
                    <a:pt x="16" y="411"/>
                  </a:lnTo>
                  <a:lnTo>
                    <a:pt x="11" y="438"/>
                  </a:lnTo>
                  <a:lnTo>
                    <a:pt x="6" y="465"/>
                  </a:lnTo>
                  <a:lnTo>
                    <a:pt x="3" y="493"/>
                  </a:lnTo>
                  <a:lnTo>
                    <a:pt x="0" y="521"/>
                  </a:lnTo>
                  <a:lnTo>
                    <a:pt x="0" y="548"/>
                  </a:lnTo>
                  <a:lnTo>
                    <a:pt x="0" y="578"/>
                  </a:lnTo>
                  <a:lnTo>
                    <a:pt x="3" y="606"/>
                  </a:lnTo>
                  <a:lnTo>
                    <a:pt x="6" y="632"/>
                  </a:lnTo>
                  <a:lnTo>
                    <a:pt x="11" y="659"/>
                  </a:lnTo>
                  <a:lnTo>
                    <a:pt x="16" y="686"/>
                  </a:lnTo>
                  <a:lnTo>
                    <a:pt x="24" y="712"/>
                  </a:lnTo>
                  <a:lnTo>
                    <a:pt x="32" y="738"/>
                  </a:lnTo>
                  <a:lnTo>
                    <a:pt x="42" y="762"/>
                  </a:lnTo>
                  <a:lnTo>
                    <a:pt x="53" y="787"/>
                  </a:lnTo>
                  <a:lnTo>
                    <a:pt x="65" y="811"/>
                  </a:lnTo>
                  <a:lnTo>
                    <a:pt x="78" y="834"/>
                  </a:lnTo>
                  <a:lnTo>
                    <a:pt x="93" y="855"/>
                  </a:lnTo>
                  <a:lnTo>
                    <a:pt x="109" y="876"/>
                  </a:lnTo>
                  <a:lnTo>
                    <a:pt x="125" y="898"/>
                  </a:lnTo>
                  <a:lnTo>
                    <a:pt x="141" y="917"/>
                  </a:lnTo>
                  <a:lnTo>
                    <a:pt x="159" y="937"/>
                  </a:lnTo>
                  <a:lnTo>
                    <a:pt x="179" y="955"/>
                  </a:lnTo>
                  <a:lnTo>
                    <a:pt x="199" y="973"/>
                  </a:lnTo>
                  <a:lnTo>
                    <a:pt x="220" y="989"/>
                  </a:lnTo>
                  <a:lnTo>
                    <a:pt x="241" y="1004"/>
                  </a:lnTo>
                  <a:lnTo>
                    <a:pt x="264" y="1018"/>
                  </a:lnTo>
                  <a:lnTo>
                    <a:pt x="287" y="1031"/>
                  </a:lnTo>
                  <a:lnTo>
                    <a:pt x="309" y="1043"/>
                  </a:lnTo>
                  <a:lnTo>
                    <a:pt x="334" y="1054"/>
                  </a:lnTo>
                  <a:lnTo>
                    <a:pt x="360" y="1064"/>
                  </a:lnTo>
                  <a:lnTo>
                    <a:pt x="384" y="1072"/>
                  </a:lnTo>
                  <a:lnTo>
                    <a:pt x="411" y="1080"/>
                  </a:lnTo>
                  <a:lnTo>
                    <a:pt x="437" y="1087"/>
                  </a:lnTo>
                  <a:lnTo>
                    <a:pt x="464" y="1092"/>
                  </a:lnTo>
                  <a:lnTo>
                    <a:pt x="492" y="1095"/>
                  </a:lnTo>
                  <a:lnTo>
                    <a:pt x="520" y="1097"/>
                  </a:lnTo>
                  <a:lnTo>
                    <a:pt x="548" y="1098"/>
                  </a:lnTo>
                  <a:lnTo>
                    <a:pt x="577" y="1097"/>
                  </a:lnTo>
                  <a:lnTo>
                    <a:pt x="605" y="1095"/>
                  </a:lnTo>
                  <a:lnTo>
                    <a:pt x="632" y="1092"/>
                  </a:lnTo>
                  <a:lnTo>
                    <a:pt x="658" y="1087"/>
                  </a:lnTo>
                  <a:lnTo>
                    <a:pt x="684" y="1080"/>
                  </a:lnTo>
                  <a:lnTo>
                    <a:pt x="711" y="1072"/>
                  </a:lnTo>
                  <a:lnTo>
                    <a:pt x="737" y="1064"/>
                  </a:lnTo>
                  <a:lnTo>
                    <a:pt x="761" y="1054"/>
                  </a:lnTo>
                  <a:lnTo>
                    <a:pt x="786" y="1043"/>
                  </a:lnTo>
                  <a:lnTo>
                    <a:pt x="810" y="1031"/>
                  </a:lnTo>
                  <a:lnTo>
                    <a:pt x="833" y="1018"/>
                  </a:lnTo>
                  <a:lnTo>
                    <a:pt x="854" y="1004"/>
                  </a:lnTo>
                  <a:lnTo>
                    <a:pt x="877" y="989"/>
                  </a:lnTo>
                  <a:lnTo>
                    <a:pt x="896" y="973"/>
                  </a:lnTo>
                  <a:lnTo>
                    <a:pt x="918" y="955"/>
                  </a:lnTo>
                  <a:lnTo>
                    <a:pt x="936" y="937"/>
                  </a:lnTo>
                  <a:lnTo>
                    <a:pt x="954" y="917"/>
                  </a:lnTo>
                  <a:lnTo>
                    <a:pt x="972" y="898"/>
                  </a:lnTo>
                  <a:lnTo>
                    <a:pt x="988" y="876"/>
                  </a:lnTo>
                  <a:lnTo>
                    <a:pt x="1002" y="855"/>
                  </a:lnTo>
                  <a:lnTo>
                    <a:pt x="1017" y="834"/>
                  </a:lnTo>
                  <a:lnTo>
                    <a:pt x="1030" y="811"/>
                  </a:lnTo>
                  <a:lnTo>
                    <a:pt x="1043" y="787"/>
                  </a:lnTo>
                  <a:lnTo>
                    <a:pt x="1053" y="762"/>
                  </a:lnTo>
                  <a:lnTo>
                    <a:pt x="1063" y="738"/>
                  </a:lnTo>
                  <a:lnTo>
                    <a:pt x="1073" y="712"/>
                  </a:lnTo>
                  <a:lnTo>
                    <a:pt x="1079" y="686"/>
                  </a:lnTo>
                  <a:lnTo>
                    <a:pt x="1086" y="659"/>
                  </a:lnTo>
                  <a:lnTo>
                    <a:pt x="1091" y="632"/>
                  </a:lnTo>
                  <a:lnTo>
                    <a:pt x="1094" y="606"/>
                  </a:lnTo>
                  <a:lnTo>
                    <a:pt x="1095" y="578"/>
                  </a:lnTo>
                  <a:lnTo>
                    <a:pt x="1097" y="548"/>
                  </a:lnTo>
                  <a:lnTo>
                    <a:pt x="1086" y="548"/>
                  </a:lnTo>
                  <a:lnTo>
                    <a:pt x="1086" y="521"/>
                  </a:lnTo>
                  <a:lnTo>
                    <a:pt x="1084" y="493"/>
                  </a:lnTo>
                  <a:lnTo>
                    <a:pt x="1081" y="467"/>
                  </a:lnTo>
                  <a:lnTo>
                    <a:pt x="1076" y="441"/>
                  </a:lnTo>
                  <a:lnTo>
                    <a:pt x="1069" y="415"/>
                  </a:lnTo>
                  <a:lnTo>
                    <a:pt x="1063" y="389"/>
                  </a:lnTo>
                  <a:lnTo>
                    <a:pt x="1053" y="364"/>
                  </a:lnTo>
                  <a:lnTo>
                    <a:pt x="1043" y="340"/>
                  </a:lnTo>
                  <a:lnTo>
                    <a:pt x="1033" y="315"/>
                  </a:lnTo>
                  <a:lnTo>
                    <a:pt x="1022" y="292"/>
                  </a:lnTo>
                  <a:lnTo>
                    <a:pt x="1009" y="270"/>
                  </a:lnTo>
                  <a:lnTo>
                    <a:pt x="994" y="248"/>
                  </a:lnTo>
                  <a:lnTo>
                    <a:pt x="980" y="227"/>
                  </a:lnTo>
                  <a:lnTo>
                    <a:pt x="963" y="206"/>
                  </a:lnTo>
                  <a:lnTo>
                    <a:pt x="947" y="186"/>
                  </a:lnTo>
                  <a:lnTo>
                    <a:pt x="929" y="168"/>
                  </a:lnTo>
                  <a:lnTo>
                    <a:pt x="910" y="151"/>
                  </a:lnTo>
                  <a:lnTo>
                    <a:pt x="890" y="134"/>
                  </a:lnTo>
                  <a:lnTo>
                    <a:pt x="870" y="118"/>
                  </a:lnTo>
                  <a:lnTo>
                    <a:pt x="849" y="103"/>
                  </a:lnTo>
                  <a:lnTo>
                    <a:pt x="826" y="89"/>
                  </a:lnTo>
                  <a:lnTo>
                    <a:pt x="805" y="75"/>
                  </a:lnTo>
                  <a:lnTo>
                    <a:pt x="781" y="64"/>
                  </a:lnTo>
                  <a:lnTo>
                    <a:pt x="758" y="53"/>
                  </a:lnTo>
                  <a:lnTo>
                    <a:pt x="733" y="43"/>
                  </a:lnTo>
                  <a:lnTo>
                    <a:pt x="707" y="35"/>
                  </a:lnTo>
                  <a:lnTo>
                    <a:pt x="683" y="28"/>
                  </a:lnTo>
                  <a:lnTo>
                    <a:pt x="657" y="22"/>
                  </a:lnTo>
                  <a:lnTo>
                    <a:pt x="631" y="17"/>
                  </a:lnTo>
                  <a:lnTo>
                    <a:pt x="603" y="13"/>
                  </a:lnTo>
                  <a:lnTo>
                    <a:pt x="575" y="12"/>
                  </a:lnTo>
                  <a:lnTo>
                    <a:pt x="548" y="10"/>
                  </a:lnTo>
                  <a:lnTo>
                    <a:pt x="520" y="12"/>
                  </a:lnTo>
                  <a:lnTo>
                    <a:pt x="494" y="13"/>
                  </a:lnTo>
                  <a:lnTo>
                    <a:pt x="466" y="17"/>
                  </a:lnTo>
                  <a:lnTo>
                    <a:pt x="440" y="22"/>
                  </a:lnTo>
                  <a:lnTo>
                    <a:pt x="414" y="28"/>
                  </a:lnTo>
                  <a:lnTo>
                    <a:pt x="388" y="35"/>
                  </a:lnTo>
                  <a:lnTo>
                    <a:pt x="363" y="43"/>
                  </a:lnTo>
                  <a:lnTo>
                    <a:pt x="339" y="53"/>
                  </a:lnTo>
                  <a:lnTo>
                    <a:pt x="314" y="64"/>
                  </a:lnTo>
                  <a:lnTo>
                    <a:pt x="291" y="75"/>
                  </a:lnTo>
                  <a:lnTo>
                    <a:pt x="269" y="89"/>
                  </a:lnTo>
                  <a:lnTo>
                    <a:pt x="247" y="103"/>
                  </a:lnTo>
                  <a:lnTo>
                    <a:pt x="226" y="118"/>
                  </a:lnTo>
                  <a:lnTo>
                    <a:pt x="205" y="134"/>
                  </a:lnTo>
                  <a:lnTo>
                    <a:pt x="185" y="151"/>
                  </a:lnTo>
                  <a:lnTo>
                    <a:pt x="168" y="168"/>
                  </a:lnTo>
                  <a:lnTo>
                    <a:pt x="150" y="186"/>
                  </a:lnTo>
                  <a:lnTo>
                    <a:pt x="133" y="206"/>
                  </a:lnTo>
                  <a:lnTo>
                    <a:pt x="117" y="227"/>
                  </a:lnTo>
                  <a:lnTo>
                    <a:pt x="102" y="248"/>
                  </a:lnTo>
                  <a:lnTo>
                    <a:pt x="88" y="270"/>
                  </a:lnTo>
                  <a:lnTo>
                    <a:pt x="75" y="292"/>
                  </a:lnTo>
                  <a:lnTo>
                    <a:pt x="63" y="315"/>
                  </a:lnTo>
                  <a:lnTo>
                    <a:pt x="52" y="340"/>
                  </a:lnTo>
                  <a:lnTo>
                    <a:pt x="42" y="364"/>
                  </a:lnTo>
                  <a:lnTo>
                    <a:pt x="34" y="389"/>
                  </a:lnTo>
                  <a:lnTo>
                    <a:pt x="27" y="415"/>
                  </a:lnTo>
                  <a:lnTo>
                    <a:pt x="21" y="441"/>
                  </a:lnTo>
                  <a:lnTo>
                    <a:pt x="16" y="467"/>
                  </a:lnTo>
                  <a:lnTo>
                    <a:pt x="13" y="493"/>
                  </a:lnTo>
                  <a:lnTo>
                    <a:pt x="11" y="521"/>
                  </a:lnTo>
                  <a:lnTo>
                    <a:pt x="9" y="548"/>
                  </a:lnTo>
                  <a:lnTo>
                    <a:pt x="11" y="576"/>
                  </a:lnTo>
                  <a:lnTo>
                    <a:pt x="13" y="604"/>
                  </a:lnTo>
                  <a:lnTo>
                    <a:pt x="16" y="630"/>
                  </a:lnTo>
                  <a:lnTo>
                    <a:pt x="21" y="658"/>
                  </a:lnTo>
                  <a:lnTo>
                    <a:pt x="27" y="684"/>
                  </a:lnTo>
                  <a:lnTo>
                    <a:pt x="34" y="708"/>
                  </a:lnTo>
                  <a:lnTo>
                    <a:pt x="42" y="734"/>
                  </a:lnTo>
                  <a:lnTo>
                    <a:pt x="52" y="759"/>
                  </a:lnTo>
                  <a:lnTo>
                    <a:pt x="63" y="782"/>
                  </a:lnTo>
                  <a:lnTo>
                    <a:pt x="75" y="806"/>
                  </a:lnTo>
                  <a:lnTo>
                    <a:pt x="88" y="827"/>
                  </a:lnTo>
                  <a:lnTo>
                    <a:pt x="102" y="850"/>
                  </a:lnTo>
                  <a:lnTo>
                    <a:pt x="117" y="871"/>
                  </a:lnTo>
                  <a:lnTo>
                    <a:pt x="133" y="891"/>
                  </a:lnTo>
                  <a:lnTo>
                    <a:pt x="150" y="911"/>
                  </a:lnTo>
                  <a:lnTo>
                    <a:pt x="168" y="930"/>
                  </a:lnTo>
                  <a:lnTo>
                    <a:pt x="185" y="946"/>
                  </a:lnTo>
                  <a:lnTo>
                    <a:pt x="205" y="964"/>
                  </a:lnTo>
                  <a:lnTo>
                    <a:pt x="226" y="981"/>
                  </a:lnTo>
                  <a:lnTo>
                    <a:pt x="247" y="995"/>
                  </a:lnTo>
                  <a:lnTo>
                    <a:pt x="269" y="1008"/>
                  </a:lnTo>
                  <a:lnTo>
                    <a:pt x="291" y="1022"/>
                  </a:lnTo>
                  <a:lnTo>
                    <a:pt x="314" y="1035"/>
                  </a:lnTo>
                  <a:lnTo>
                    <a:pt x="339" y="1044"/>
                  </a:lnTo>
                  <a:lnTo>
                    <a:pt x="363" y="1054"/>
                  </a:lnTo>
                  <a:lnTo>
                    <a:pt x="388" y="1062"/>
                  </a:lnTo>
                  <a:lnTo>
                    <a:pt x="414" y="1070"/>
                  </a:lnTo>
                  <a:lnTo>
                    <a:pt x="440" y="1077"/>
                  </a:lnTo>
                  <a:lnTo>
                    <a:pt x="466" y="1080"/>
                  </a:lnTo>
                  <a:lnTo>
                    <a:pt x="494" y="1085"/>
                  </a:lnTo>
                  <a:lnTo>
                    <a:pt x="520" y="1087"/>
                  </a:lnTo>
                  <a:lnTo>
                    <a:pt x="548" y="1087"/>
                  </a:lnTo>
                  <a:lnTo>
                    <a:pt x="575" y="1087"/>
                  </a:lnTo>
                  <a:lnTo>
                    <a:pt x="603" y="1085"/>
                  </a:lnTo>
                  <a:lnTo>
                    <a:pt x="631" y="1080"/>
                  </a:lnTo>
                  <a:lnTo>
                    <a:pt x="657" y="1077"/>
                  </a:lnTo>
                  <a:lnTo>
                    <a:pt x="683" y="1070"/>
                  </a:lnTo>
                  <a:lnTo>
                    <a:pt x="707" y="1062"/>
                  </a:lnTo>
                  <a:lnTo>
                    <a:pt x="733" y="1054"/>
                  </a:lnTo>
                  <a:lnTo>
                    <a:pt x="758" y="1044"/>
                  </a:lnTo>
                  <a:lnTo>
                    <a:pt x="781" y="1035"/>
                  </a:lnTo>
                  <a:lnTo>
                    <a:pt x="805" y="1022"/>
                  </a:lnTo>
                  <a:lnTo>
                    <a:pt x="826" y="1008"/>
                  </a:lnTo>
                  <a:lnTo>
                    <a:pt x="849" y="995"/>
                  </a:lnTo>
                  <a:lnTo>
                    <a:pt x="870" y="981"/>
                  </a:lnTo>
                  <a:lnTo>
                    <a:pt x="890" y="964"/>
                  </a:lnTo>
                  <a:lnTo>
                    <a:pt x="910" y="946"/>
                  </a:lnTo>
                  <a:lnTo>
                    <a:pt x="929" y="930"/>
                  </a:lnTo>
                  <a:lnTo>
                    <a:pt x="947" y="911"/>
                  </a:lnTo>
                  <a:lnTo>
                    <a:pt x="963" y="891"/>
                  </a:lnTo>
                  <a:lnTo>
                    <a:pt x="980" y="871"/>
                  </a:lnTo>
                  <a:lnTo>
                    <a:pt x="994" y="850"/>
                  </a:lnTo>
                  <a:lnTo>
                    <a:pt x="1009" y="827"/>
                  </a:lnTo>
                  <a:lnTo>
                    <a:pt x="1022" y="806"/>
                  </a:lnTo>
                  <a:lnTo>
                    <a:pt x="1033" y="782"/>
                  </a:lnTo>
                  <a:lnTo>
                    <a:pt x="1043" y="759"/>
                  </a:lnTo>
                  <a:lnTo>
                    <a:pt x="1053" y="734"/>
                  </a:lnTo>
                  <a:lnTo>
                    <a:pt x="1063" y="708"/>
                  </a:lnTo>
                  <a:lnTo>
                    <a:pt x="1069" y="684"/>
                  </a:lnTo>
                  <a:lnTo>
                    <a:pt x="1076" y="658"/>
                  </a:lnTo>
                  <a:lnTo>
                    <a:pt x="1081" y="630"/>
                  </a:lnTo>
                  <a:lnTo>
                    <a:pt x="1084" y="604"/>
                  </a:lnTo>
                  <a:lnTo>
                    <a:pt x="1086" y="576"/>
                  </a:lnTo>
                  <a:lnTo>
                    <a:pt x="1086" y="548"/>
                  </a:lnTo>
                  <a:lnTo>
                    <a:pt x="1097" y="548"/>
                  </a:lnTo>
                  <a:close/>
                </a:path>
              </a:pathLst>
            </a:custGeom>
            <a:solidFill>
              <a:srgbClr val="96D5FF"/>
            </a:solidFill>
            <a:ln w="9525">
              <a:noFill/>
              <a:round/>
              <a:headEnd/>
              <a:tailEnd/>
            </a:ln>
          </p:spPr>
          <p:txBody>
            <a:bodyPr/>
            <a:lstStyle/>
            <a:p>
              <a:endParaRPr lang="en-US"/>
            </a:p>
          </p:txBody>
        </p:sp>
        <p:sp>
          <p:nvSpPr>
            <p:cNvPr id="50284" name="Freeform 108"/>
            <p:cNvSpPr>
              <a:spLocks/>
            </p:cNvSpPr>
            <p:nvPr/>
          </p:nvSpPr>
          <p:spPr bwMode="auto">
            <a:xfrm>
              <a:off x="3093156" y="2385991"/>
              <a:ext cx="1535289" cy="1725612"/>
            </a:xfrm>
            <a:custGeom>
              <a:avLst/>
              <a:gdLst>
                <a:gd name="T0" fmla="*/ 2147483647 w 1088"/>
                <a:gd name="T1" fmla="*/ 2147483647 h 1087"/>
                <a:gd name="T2" fmla="*/ 2147483647 w 1088"/>
                <a:gd name="T3" fmla="*/ 2147483647 h 1087"/>
                <a:gd name="T4" fmla="*/ 2147483647 w 1088"/>
                <a:gd name="T5" fmla="*/ 2147483647 h 1087"/>
                <a:gd name="T6" fmla="*/ 2147483647 w 1088"/>
                <a:gd name="T7" fmla="*/ 2147483647 h 1087"/>
                <a:gd name="T8" fmla="*/ 2147483647 w 1088"/>
                <a:gd name="T9" fmla="*/ 2147483647 h 1087"/>
                <a:gd name="T10" fmla="*/ 2147483647 w 1088"/>
                <a:gd name="T11" fmla="*/ 2147483647 h 1087"/>
                <a:gd name="T12" fmla="*/ 2147483647 w 1088"/>
                <a:gd name="T13" fmla="*/ 2147483647 h 1087"/>
                <a:gd name="T14" fmla="*/ 2147483647 w 1088"/>
                <a:gd name="T15" fmla="*/ 2147483647 h 1087"/>
                <a:gd name="T16" fmla="*/ 2147483647 w 1088"/>
                <a:gd name="T17" fmla="*/ 2147483647 h 1087"/>
                <a:gd name="T18" fmla="*/ 2147483647 w 1088"/>
                <a:gd name="T19" fmla="*/ 2147483647 h 1087"/>
                <a:gd name="T20" fmla="*/ 2147483647 w 1088"/>
                <a:gd name="T21" fmla="*/ 2147483647 h 1087"/>
                <a:gd name="T22" fmla="*/ 2147483647 w 1088"/>
                <a:gd name="T23" fmla="*/ 2147483647 h 1087"/>
                <a:gd name="T24" fmla="*/ 0 w 1088"/>
                <a:gd name="T25" fmla="*/ 2147483647 h 1087"/>
                <a:gd name="T26" fmla="*/ 2147483647 w 1088"/>
                <a:gd name="T27" fmla="*/ 2147483647 h 1087"/>
                <a:gd name="T28" fmla="*/ 2147483647 w 1088"/>
                <a:gd name="T29" fmla="*/ 2147483647 h 1087"/>
                <a:gd name="T30" fmla="*/ 2147483647 w 1088"/>
                <a:gd name="T31" fmla="*/ 2147483647 h 1087"/>
                <a:gd name="T32" fmla="*/ 2147483647 w 1088"/>
                <a:gd name="T33" fmla="*/ 2147483647 h 1087"/>
                <a:gd name="T34" fmla="*/ 2147483647 w 1088"/>
                <a:gd name="T35" fmla="*/ 2147483647 h 1087"/>
                <a:gd name="T36" fmla="*/ 2147483647 w 1088"/>
                <a:gd name="T37" fmla="*/ 2147483647 h 1087"/>
                <a:gd name="T38" fmla="*/ 2147483647 w 1088"/>
                <a:gd name="T39" fmla="*/ 2147483647 h 1087"/>
                <a:gd name="T40" fmla="*/ 2147483647 w 1088"/>
                <a:gd name="T41" fmla="*/ 2147483647 h 1087"/>
                <a:gd name="T42" fmla="*/ 2147483647 w 1088"/>
                <a:gd name="T43" fmla="*/ 2147483647 h 1087"/>
                <a:gd name="T44" fmla="*/ 2147483647 w 1088"/>
                <a:gd name="T45" fmla="*/ 2147483647 h 1087"/>
                <a:gd name="T46" fmla="*/ 2147483647 w 1088"/>
                <a:gd name="T47" fmla="*/ 2147483647 h 1087"/>
                <a:gd name="T48" fmla="*/ 2147483647 w 1088"/>
                <a:gd name="T49" fmla="*/ 2147483647 h 1087"/>
                <a:gd name="T50" fmla="*/ 2147483647 w 1088"/>
                <a:gd name="T51" fmla="*/ 2147483647 h 1087"/>
                <a:gd name="T52" fmla="*/ 2147483647 w 1088"/>
                <a:gd name="T53" fmla="*/ 2147483647 h 1087"/>
                <a:gd name="T54" fmla="*/ 2147483647 w 1088"/>
                <a:gd name="T55" fmla="*/ 2147483647 h 1087"/>
                <a:gd name="T56" fmla="*/ 2147483647 w 1088"/>
                <a:gd name="T57" fmla="*/ 2147483647 h 1087"/>
                <a:gd name="T58" fmla="*/ 2147483647 w 1088"/>
                <a:gd name="T59" fmla="*/ 2147483647 h 1087"/>
                <a:gd name="T60" fmla="*/ 2147483647 w 1088"/>
                <a:gd name="T61" fmla="*/ 2147483647 h 1087"/>
                <a:gd name="T62" fmla="*/ 2147483647 w 1088"/>
                <a:gd name="T63" fmla="*/ 2147483647 h 1087"/>
                <a:gd name="T64" fmla="*/ 2147483647 w 1088"/>
                <a:gd name="T65" fmla="*/ 2147483647 h 1087"/>
                <a:gd name="T66" fmla="*/ 2147483647 w 1088"/>
                <a:gd name="T67" fmla="*/ 2147483647 h 1087"/>
                <a:gd name="T68" fmla="*/ 2147483647 w 1088"/>
                <a:gd name="T69" fmla="*/ 2147483647 h 1087"/>
                <a:gd name="T70" fmla="*/ 2147483647 w 1088"/>
                <a:gd name="T71" fmla="*/ 2147483647 h 1087"/>
                <a:gd name="T72" fmla="*/ 2147483647 w 1088"/>
                <a:gd name="T73" fmla="*/ 2147483647 h 1087"/>
                <a:gd name="T74" fmla="*/ 2147483647 w 1088"/>
                <a:gd name="T75" fmla="*/ 2147483647 h 1087"/>
                <a:gd name="T76" fmla="*/ 2147483647 w 1088"/>
                <a:gd name="T77" fmla="*/ 2147483647 h 1087"/>
                <a:gd name="T78" fmla="*/ 2147483647 w 1088"/>
                <a:gd name="T79" fmla="*/ 2147483647 h 1087"/>
                <a:gd name="T80" fmla="*/ 2147483647 w 1088"/>
                <a:gd name="T81" fmla="*/ 2147483647 h 1087"/>
                <a:gd name="T82" fmla="*/ 2147483647 w 1088"/>
                <a:gd name="T83" fmla="*/ 2147483647 h 1087"/>
                <a:gd name="T84" fmla="*/ 2147483647 w 1088"/>
                <a:gd name="T85" fmla="*/ 2147483647 h 1087"/>
                <a:gd name="T86" fmla="*/ 2147483647 w 1088"/>
                <a:gd name="T87" fmla="*/ 2147483647 h 1087"/>
                <a:gd name="T88" fmla="*/ 2147483647 w 1088"/>
                <a:gd name="T89" fmla="*/ 2147483647 h 1087"/>
                <a:gd name="T90" fmla="*/ 2147483647 w 1088"/>
                <a:gd name="T91" fmla="*/ 2147483647 h 1087"/>
                <a:gd name="T92" fmla="*/ 2147483647 w 1088"/>
                <a:gd name="T93" fmla="*/ 2147483647 h 1087"/>
                <a:gd name="T94" fmla="*/ 2147483647 w 1088"/>
                <a:gd name="T95" fmla="*/ 2147483647 h 1087"/>
                <a:gd name="T96" fmla="*/ 2147483647 w 1088"/>
                <a:gd name="T97" fmla="*/ 2147483647 h 1087"/>
                <a:gd name="T98" fmla="*/ 2147483647 w 1088"/>
                <a:gd name="T99" fmla="*/ 2147483647 h 1087"/>
                <a:gd name="T100" fmla="*/ 2147483647 w 1088"/>
                <a:gd name="T101" fmla="*/ 2147483647 h 10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88"/>
                <a:gd name="T154" fmla="*/ 0 h 1087"/>
                <a:gd name="T155" fmla="*/ 1088 w 1088"/>
                <a:gd name="T156" fmla="*/ 1087 h 108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88" h="1087">
                  <a:moveTo>
                    <a:pt x="1088" y="543"/>
                  </a:moveTo>
                  <a:lnTo>
                    <a:pt x="1087" y="516"/>
                  </a:lnTo>
                  <a:lnTo>
                    <a:pt x="1085" y="488"/>
                  </a:lnTo>
                  <a:lnTo>
                    <a:pt x="1082" y="460"/>
                  </a:lnTo>
                  <a:lnTo>
                    <a:pt x="1077" y="434"/>
                  </a:lnTo>
                  <a:lnTo>
                    <a:pt x="1070" y="408"/>
                  </a:lnTo>
                  <a:lnTo>
                    <a:pt x="1064" y="382"/>
                  </a:lnTo>
                  <a:lnTo>
                    <a:pt x="1054" y="358"/>
                  </a:lnTo>
                  <a:lnTo>
                    <a:pt x="1044" y="333"/>
                  </a:lnTo>
                  <a:lnTo>
                    <a:pt x="1034" y="309"/>
                  </a:lnTo>
                  <a:lnTo>
                    <a:pt x="1021" y="284"/>
                  </a:lnTo>
                  <a:lnTo>
                    <a:pt x="1008" y="261"/>
                  </a:lnTo>
                  <a:lnTo>
                    <a:pt x="995" y="240"/>
                  </a:lnTo>
                  <a:lnTo>
                    <a:pt x="979" y="219"/>
                  </a:lnTo>
                  <a:lnTo>
                    <a:pt x="963" y="198"/>
                  </a:lnTo>
                  <a:lnTo>
                    <a:pt x="946" y="178"/>
                  </a:lnTo>
                  <a:lnTo>
                    <a:pt x="928" y="160"/>
                  </a:lnTo>
                  <a:lnTo>
                    <a:pt x="909" y="142"/>
                  </a:lnTo>
                  <a:lnTo>
                    <a:pt x="889" y="124"/>
                  </a:lnTo>
                  <a:lnTo>
                    <a:pt x="870" y="108"/>
                  </a:lnTo>
                  <a:lnTo>
                    <a:pt x="848" y="93"/>
                  </a:lnTo>
                  <a:lnTo>
                    <a:pt x="826" y="79"/>
                  </a:lnTo>
                  <a:lnTo>
                    <a:pt x="803" y="66"/>
                  </a:lnTo>
                  <a:lnTo>
                    <a:pt x="780" y="54"/>
                  </a:lnTo>
                  <a:lnTo>
                    <a:pt x="756" y="43"/>
                  </a:lnTo>
                  <a:lnTo>
                    <a:pt x="731" y="33"/>
                  </a:lnTo>
                  <a:lnTo>
                    <a:pt x="705" y="25"/>
                  </a:lnTo>
                  <a:lnTo>
                    <a:pt x="680" y="18"/>
                  </a:lnTo>
                  <a:lnTo>
                    <a:pt x="653" y="12"/>
                  </a:lnTo>
                  <a:lnTo>
                    <a:pt x="627" y="7"/>
                  </a:lnTo>
                  <a:lnTo>
                    <a:pt x="599" y="4"/>
                  </a:lnTo>
                  <a:lnTo>
                    <a:pt x="571" y="0"/>
                  </a:lnTo>
                  <a:lnTo>
                    <a:pt x="544" y="0"/>
                  </a:lnTo>
                  <a:lnTo>
                    <a:pt x="516" y="0"/>
                  </a:lnTo>
                  <a:lnTo>
                    <a:pt x="488" y="4"/>
                  </a:lnTo>
                  <a:lnTo>
                    <a:pt x="462" y="7"/>
                  </a:lnTo>
                  <a:lnTo>
                    <a:pt x="434" y="12"/>
                  </a:lnTo>
                  <a:lnTo>
                    <a:pt x="408" y="18"/>
                  </a:lnTo>
                  <a:lnTo>
                    <a:pt x="382" y="25"/>
                  </a:lnTo>
                  <a:lnTo>
                    <a:pt x="358" y="33"/>
                  </a:lnTo>
                  <a:lnTo>
                    <a:pt x="333" y="43"/>
                  </a:lnTo>
                  <a:lnTo>
                    <a:pt x="309" y="54"/>
                  </a:lnTo>
                  <a:lnTo>
                    <a:pt x="284" y="66"/>
                  </a:lnTo>
                  <a:lnTo>
                    <a:pt x="261" y="79"/>
                  </a:lnTo>
                  <a:lnTo>
                    <a:pt x="240" y="93"/>
                  </a:lnTo>
                  <a:lnTo>
                    <a:pt x="219" y="108"/>
                  </a:lnTo>
                  <a:lnTo>
                    <a:pt x="198" y="124"/>
                  </a:lnTo>
                  <a:lnTo>
                    <a:pt x="178" y="142"/>
                  </a:lnTo>
                  <a:lnTo>
                    <a:pt x="160" y="160"/>
                  </a:lnTo>
                  <a:lnTo>
                    <a:pt x="142" y="178"/>
                  </a:lnTo>
                  <a:lnTo>
                    <a:pt x="124" y="198"/>
                  </a:lnTo>
                  <a:lnTo>
                    <a:pt x="108" y="219"/>
                  </a:lnTo>
                  <a:lnTo>
                    <a:pt x="93" y="240"/>
                  </a:lnTo>
                  <a:lnTo>
                    <a:pt x="79" y="261"/>
                  </a:lnTo>
                  <a:lnTo>
                    <a:pt x="66" y="284"/>
                  </a:lnTo>
                  <a:lnTo>
                    <a:pt x="54" y="309"/>
                  </a:lnTo>
                  <a:lnTo>
                    <a:pt x="43" y="333"/>
                  </a:lnTo>
                  <a:lnTo>
                    <a:pt x="33" y="358"/>
                  </a:lnTo>
                  <a:lnTo>
                    <a:pt x="25" y="382"/>
                  </a:lnTo>
                  <a:lnTo>
                    <a:pt x="17" y="408"/>
                  </a:lnTo>
                  <a:lnTo>
                    <a:pt x="12" y="434"/>
                  </a:lnTo>
                  <a:lnTo>
                    <a:pt x="7" y="460"/>
                  </a:lnTo>
                  <a:lnTo>
                    <a:pt x="4" y="488"/>
                  </a:lnTo>
                  <a:lnTo>
                    <a:pt x="0" y="516"/>
                  </a:lnTo>
                  <a:lnTo>
                    <a:pt x="0" y="543"/>
                  </a:lnTo>
                  <a:lnTo>
                    <a:pt x="0" y="571"/>
                  </a:lnTo>
                  <a:lnTo>
                    <a:pt x="4" y="599"/>
                  </a:lnTo>
                  <a:lnTo>
                    <a:pt x="7" y="627"/>
                  </a:lnTo>
                  <a:lnTo>
                    <a:pt x="12" y="653"/>
                  </a:lnTo>
                  <a:lnTo>
                    <a:pt x="17" y="679"/>
                  </a:lnTo>
                  <a:lnTo>
                    <a:pt x="25" y="705"/>
                  </a:lnTo>
                  <a:lnTo>
                    <a:pt x="33" y="731"/>
                  </a:lnTo>
                  <a:lnTo>
                    <a:pt x="43" y="756"/>
                  </a:lnTo>
                  <a:lnTo>
                    <a:pt x="54" y="780"/>
                  </a:lnTo>
                  <a:lnTo>
                    <a:pt x="66" y="803"/>
                  </a:lnTo>
                  <a:lnTo>
                    <a:pt x="79" y="826"/>
                  </a:lnTo>
                  <a:lnTo>
                    <a:pt x="93" y="847"/>
                  </a:lnTo>
                  <a:lnTo>
                    <a:pt x="108" y="870"/>
                  </a:lnTo>
                  <a:lnTo>
                    <a:pt x="124" y="889"/>
                  </a:lnTo>
                  <a:lnTo>
                    <a:pt x="142" y="909"/>
                  </a:lnTo>
                  <a:lnTo>
                    <a:pt x="160" y="928"/>
                  </a:lnTo>
                  <a:lnTo>
                    <a:pt x="178" y="946"/>
                  </a:lnTo>
                  <a:lnTo>
                    <a:pt x="198" y="963"/>
                  </a:lnTo>
                  <a:lnTo>
                    <a:pt x="219" y="979"/>
                  </a:lnTo>
                  <a:lnTo>
                    <a:pt x="240" y="994"/>
                  </a:lnTo>
                  <a:lnTo>
                    <a:pt x="261" y="1008"/>
                  </a:lnTo>
                  <a:lnTo>
                    <a:pt x="284" y="1021"/>
                  </a:lnTo>
                  <a:lnTo>
                    <a:pt x="309" y="1034"/>
                  </a:lnTo>
                  <a:lnTo>
                    <a:pt x="333" y="1044"/>
                  </a:lnTo>
                  <a:lnTo>
                    <a:pt x="358" y="1054"/>
                  </a:lnTo>
                  <a:lnTo>
                    <a:pt x="382" y="1062"/>
                  </a:lnTo>
                  <a:lnTo>
                    <a:pt x="408" y="1070"/>
                  </a:lnTo>
                  <a:lnTo>
                    <a:pt x="434" y="1077"/>
                  </a:lnTo>
                  <a:lnTo>
                    <a:pt x="462" y="1082"/>
                  </a:lnTo>
                  <a:lnTo>
                    <a:pt x="488" y="1085"/>
                  </a:lnTo>
                  <a:lnTo>
                    <a:pt x="516" y="1087"/>
                  </a:lnTo>
                  <a:lnTo>
                    <a:pt x="544" y="1087"/>
                  </a:lnTo>
                  <a:lnTo>
                    <a:pt x="571" y="1087"/>
                  </a:lnTo>
                  <a:lnTo>
                    <a:pt x="599" y="1085"/>
                  </a:lnTo>
                  <a:lnTo>
                    <a:pt x="627" y="1082"/>
                  </a:lnTo>
                  <a:lnTo>
                    <a:pt x="653" y="1077"/>
                  </a:lnTo>
                  <a:lnTo>
                    <a:pt x="680" y="1070"/>
                  </a:lnTo>
                  <a:lnTo>
                    <a:pt x="705" y="1062"/>
                  </a:lnTo>
                  <a:lnTo>
                    <a:pt x="731" y="1054"/>
                  </a:lnTo>
                  <a:lnTo>
                    <a:pt x="756" y="1044"/>
                  </a:lnTo>
                  <a:lnTo>
                    <a:pt x="780" y="1034"/>
                  </a:lnTo>
                  <a:lnTo>
                    <a:pt x="803" y="1021"/>
                  </a:lnTo>
                  <a:lnTo>
                    <a:pt x="826" y="1008"/>
                  </a:lnTo>
                  <a:lnTo>
                    <a:pt x="848" y="994"/>
                  </a:lnTo>
                  <a:lnTo>
                    <a:pt x="870" y="979"/>
                  </a:lnTo>
                  <a:lnTo>
                    <a:pt x="889" y="963"/>
                  </a:lnTo>
                  <a:lnTo>
                    <a:pt x="909" y="946"/>
                  </a:lnTo>
                  <a:lnTo>
                    <a:pt x="928" y="928"/>
                  </a:lnTo>
                  <a:lnTo>
                    <a:pt x="946" y="909"/>
                  </a:lnTo>
                  <a:lnTo>
                    <a:pt x="963" y="889"/>
                  </a:lnTo>
                  <a:lnTo>
                    <a:pt x="979" y="870"/>
                  </a:lnTo>
                  <a:lnTo>
                    <a:pt x="995" y="847"/>
                  </a:lnTo>
                  <a:lnTo>
                    <a:pt x="1008" y="826"/>
                  </a:lnTo>
                  <a:lnTo>
                    <a:pt x="1021" y="803"/>
                  </a:lnTo>
                  <a:lnTo>
                    <a:pt x="1034" y="780"/>
                  </a:lnTo>
                  <a:lnTo>
                    <a:pt x="1044" y="756"/>
                  </a:lnTo>
                  <a:lnTo>
                    <a:pt x="1054" y="731"/>
                  </a:lnTo>
                  <a:lnTo>
                    <a:pt x="1064" y="705"/>
                  </a:lnTo>
                  <a:lnTo>
                    <a:pt x="1070" y="679"/>
                  </a:lnTo>
                  <a:lnTo>
                    <a:pt x="1077" y="653"/>
                  </a:lnTo>
                  <a:lnTo>
                    <a:pt x="1082" y="627"/>
                  </a:lnTo>
                  <a:lnTo>
                    <a:pt x="1085" y="599"/>
                  </a:lnTo>
                  <a:lnTo>
                    <a:pt x="1087" y="571"/>
                  </a:lnTo>
                  <a:lnTo>
                    <a:pt x="1088" y="543"/>
                  </a:lnTo>
                  <a:lnTo>
                    <a:pt x="1077" y="543"/>
                  </a:lnTo>
                  <a:lnTo>
                    <a:pt x="1077" y="516"/>
                  </a:lnTo>
                  <a:lnTo>
                    <a:pt x="1075" y="490"/>
                  </a:lnTo>
                  <a:lnTo>
                    <a:pt x="1072" y="462"/>
                  </a:lnTo>
                  <a:lnTo>
                    <a:pt x="1067" y="436"/>
                  </a:lnTo>
                  <a:lnTo>
                    <a:pt x="1060" y="411"/>
                  </a:lnTo>
                  <a:lnTo>
                    <a:pt x="1054" y="385"/>
                  </a:lnTo>
                  <a:lnTo>
                    <a:pt x="1044" y="361"/>
                  </a:lnTo>
                  <a:lnTo>
                    <a:pt x="1036" y="336"/>
                  </a:lnTo>
                  <a:lnTo>
                    <a:pt x="1025" y="314"/>
                  </a:lnTo>
                  <a:lnTo>
                    <a:pt x="1013" y="289"/>
                  </a:lnTo>
                  <a:lnTo>
                    <a:pt x="1000" y="268"/>
                  </a:lnTo>
                  <a:lnTo>
                    <a:pt x="985" y="245"/>
                  </a:lnTo>
                  <a:lnTo>
                    <a:pt x="971" y="225"/>
                  </a:lnTo>
                  <a:lnTo>
                    <a:pt x="956" y="204"/>
                  </a:lnTo>
                  <a:lnTo>
                    <a:pt x="938" y="185"/>
                  </a:lnTo>
                  <a:lnTo>
                    <a:pt x="920" y="167"/>
                  </a:lnTo>
                  <a:lnTo>
                    <a:pt x="902" y="149"/>
                  </a:lnTo>
                  <a:lnTo>
                    <a:pt x="883" y="132"/>
                  </a:lnTo>
                  <a:lnTo>
                    <a:pt x="863" y="116"/>
                  </a:lnTo>
                  <a:lnTo>
                    <a:pt x="842" y="101"/>
                  </a:lnTo>
                  <a:lnTo>
                    <a:pt x="821" y="88"/>
                  </a:lnTo>
                  <a:lnTo>
                    <a:pt x="798" y="75"/>
                  </a:lnTo>
                  <a:lnTo>
                    <a:pt x="775" y="64"/>
                  </a:lnTo>
                  <a:lnTo>
                    <a:pt x="752" y="53"/>
                  </a:lnTo>
                  <a:lnTo>
                    <a:pt x="728" y="43"/>
                  </a:lnTo>
                  <a:lnTo>
                    <a:pt x="703" y="35"/>
                  </a:lnTo>
                  <a:lnTo>
                    <a:pt x="677" y="28"/>
                  </a:lnTo>
                  <a:lnTo>
                    <a:pt x="651" y="22"/>
                  </a:lnTo>
                  <a:lnTo>
                    <a:pt x="625" y="17"/>
                  </a:lnTo>
                  <a:lnTo>
                    <a:pt x="599" y="13"/>
                  </a:lnTo>
                  <a:lnTo>
                    <a:pt x="571" y="12"/>
                  </a:lnTo>
                  <a:lnTo>
                    <a:pt x="544" y="10"/>
                  </a:lnTo>
                  <a:lnTo>
                    <a:pt x="516" y="12"/>
                  </a:lnTo>
                  <a:lnTo>
                    <a:pt x="490" y="13"/>
                  </a:lnTo>
                  <a:lnTo>
                    <a:pt x="462" y="17"/>
                  </a:lnTo>
                  <a:lnTo>
                    <a:pt x="436" y="22"/>
                  </a:lnTo>
                  <a:lnTo>
                    <a:pt x="411" y="28"/>
                  </a:lnTo>
                  <a:lnTo>
                    <a:pt x="385" y="35"/>
                  </a:lnTo>
                  <a:lnTo>
                    <a:pt x="361" y="43"/>
                  </a:lnTo>
                  <a:lnTo>
                    <a:pt x="336" y="53"/>
                  </a:lnTo>
                  <a:lnTo>
                    <a:pt x="314" y="64"/>
                  </a:lnTo>
                  <a:lnTo>
                    <a:pt x="289" y="75"/>
                  </a:lnTo>
                  <a:lnTo>
                    <a:pt x="268" y="88"/>
                  </a:lnTo>
                  <a:lnTo>
                    <a:pt x="245" y="101"/>
                  </a:lnTo>
                  <a:lnTo>
                    <a:pt x="225" y="116"/>
                  </a:lnTo>
                  <a:lnTo>
                    <a:pt x="204" y="132"/>
                  </a:lnTo>
                  <a:lnTo>
                    <a:pt x="185" y="149"/>
                  </a:lnTo>
                  <a:lnTo>
                    <a:pt x="167" y="167"/>
                  </a:lnTo>
                  <a:lnTo>
                    <a:pt x="149" y="185"/>
                  </a:lnTo>
                  <a:lnTo>
                    <a:pt x="133" y="204"/>
                  </a:lnTo>
                  <a:lnTo>
                    <a:pt x="116" y="225"/>
                  </a:lnTo>
                  <a:lnTo>
                    <a:pt x="102" y="245"/>
                  </a:lnTo>
                  <a:lnTo>
                    <a:pt x="89" y="268"/>
                  </a:lnTo>
                  <a:lnTo>
                    <a:pt x="75" y="289"/>
                  </a:lnTo>
                  <a:lnTo>
                    <a:pt x="64" y="314"/>
                  </a:lnTo>
                  <a:lnTo>
                    <a:pt x="53" y="336"/>
                  </a:lnTo>
                  <a:lnTo>
                    <a:pt x="43" y="361"/>
                  </a:lnTo>
                  <a:lnTo>
                    <a:pt x="35" y="385"/>
                  </a:lnTo>
                  <a:lnTo>
                    <a:pt x="28" y="411"/>
                  </a:lnTo>
                  <a:lnTo>
                    <a:pt x="22" y="436"/>
                  </a:lnTo>
                  <a:lnTo>
                    <a:pt x="17" y="462"/>
                  </a:lnTo>
                  <a:lnTo>
                    <a:pt x="13" y="490"/>
                  </a:lnTo>
                  <a:lnTo>
                    <a:pt x="12" y="516"/>
                  </a:lnTo>
                  <a:lnTo>
                    <a:pt x="10" y="543"/>
                  </a:lnTo>
                  <a:lnTo>
                    <a:pt x="12" y="571"/>
                  </a:lnTo>
                  <a:lnTo>
                    <a:pt x="13" y="599"/>
                  </a:lnTo>
                  <a:lnTo>
                    <a:pt x="17" y="625"/>
                  </a:lnTo>
                  <a:lnTo>
                    <a:pt x="22" y="651"/>
                  </a:lnTo>
                  <a:lnTo>
                    <a:pt x="28" y="677"/>
                  </a:lnTo>
                  <a:lnTo>
                    <a:pt x="35" y="702"/>
                  </a:lnTo>
                  <a:lnTo>
                    <a:pt x="43" y="728"/>
                  </a:lnTo>
                  <a:lnTo>
                    <a:pt x="53" y="751"/>
                  </a:lnTo>
                  <a:lnTo>
                    <a:pt x="64" y="775"/>
                  </a:lnTo>
                  <a:lnTo>
                    <a:pt x="75" y="798"/>
                  </a:lnTo>
                  <a:lnTo>
                    <a:pt x="89" y="821"/>
                  </a:lnTo>
                  <a:lnTo>
                    <a:pt x="102" y="842"/>
                  </a:lnTo>
                  <a:lnTo>
                    <a:pt x="116" y="863"/>
                  </a:lnTo>
                  <a:lnTo>
                    <a:pt x="133" y="883"/>
                  </a:lnTo>
                  <a:lnTo>
                    <a:pt x="149" y="902"/>
                  </a:lnTo>
                  <a:lnTo>
                    <a:pt x="167" y="920"/>
                  </a:lnTo>
                  <a:lnTo>
                    <a:pt x="185" y="938"/>
                  </a:lnTo>
                  <a:lnTo>
                    <a:pt x="204" y="955"/>
                  </a:lnTo>
                  <a:lnTo>
                    <a:pt x="225" y="971"/>
                  </a:lnTo>
                  <a:lnTo>
                    <a:pt x="245" y="986"/>
                  </a:lnTo>
                  <a:lnTo>
                    <a:pt x="268" y="1000"/>
                  </a:lnTo>
                  <a:lnTo>
                    <a:pt x="289" y="1013"/>
                  </a:lnTo>
                  <a:lnTo>
                    <a:pt x="314" y="1025"/>
                  </a:lnTo>
                  <a:lnTo>
                    <a:pt x="336" y="1034"/>
                  </a:lnTo>
                  <a:lnTo>
                    <a:pt x="361" y="1044"/>
                  </a:lnTo>
                  <a:lnTo>
                    <a:pt x="385" y="1052"/>
                  </a:lnTo>
                  <a:lnTo>
                    <a:pt x="411" y="1061"/>
                  </a:lnTo>
                  <a:lnTo>
                    <a:pt x="436" y="1065"/>
                  </a:lnTo>
                  <a:lnTo>
                    <a:pt x="462" y="1070"/>
                  </a:lnTo>
                  <a:lnTo>
                    <a:pt x="490" y="1074"/>
                  </a:lnTo>
                  <a:lnTo>
                    <a:pt x="516" y="1077"/>
                  </a:lnTo>
                  <a:lnTo>
                    <a:pt x="544" y="1077"/>
                  </a:lnTo>
                  <a:lnTo>
                    <a:pt x="571" y="1077"/>
                  </a:lnTo>
                  <a:lnTo>
                    <a:pt x="599" y="1074"/>
                  </a:lnTo>
                  <a:lnTo>
                    <a:pt x="625" y="1070"/>
                  </a:lnTo>
                  <a:lnTo>
                    <a:pt x="651" y="1065"/>
                  </a:lnTo>
                  <a:lnTo>
                    <a:pt x="677" y="1061"/>
                  </a:lnTo>
                  <a:lnTo>
                    <a:pt x="703" y="1052"/>
                  </a:lnTo>
                  <a:lnTo>
                    <a:pt x="728" y="1044"/>
                  </a:lnTo>
                  <a:lnTo>
                    <a:pt x="752" y="1034"/>
                  </a:lnTo>
                  <a:lnTo>
                    <a:pt x="775" y="1025"/>
                  </a:lnTo>
                  <a:lnTo>
                    <a:pt x="798" y="1013"/>
                  </a:lnTo>
                  <a:lnTo>
                    <a:pt x="821" y="1000"/>
                  </a:lnTo>
                  <a:lnTo>
                    <a:pt x="842" y="986"/>
                  </a:lnTo>
                  <a:lnTo>
                    <a:pt x="863" y="971"/>
                  </a:lnTo>
                  <a:lnTo>
                    <a:pt x="883" y="955"/>
                  </a:lnTo>
                  <a:lnTo>
                    <a:pt x="902" y="938"/>
                  </a:lnTo>
                  <a:lnTo>
                    <a:pt x="920" y="920"/>
                  </a:lnTo>
                  <a:lnTo>
                    <a:pt x="938" y="902"/>
                  </a:lnTo>
                  <a:lnTo>
                    <a:pt x="956" y="883"/>
                  </a:lnTo>
                  <a:lnTo>
                    <a:pt x="971" y="863"/>
                  </a:lnTo>
                  <a:lnTo>
                    <a:pt x="985" y="842"/>
                  </a:lnTo>
                  <a:lnTo>
                    <a:pt x="1000" y="821"/>
                  </a:lnTo>
                  <a:lnTo>
                    <a:pt x="1013" y="798"/>
                  </a:lnTo>
                  <a:lnTo>
                    <a:pt x="1025" y="775"/>
                  </a:lnTo>
                  <a:lnTo>
                    <a:pt x="1036" y="751"/>
                  </a:lnTo>
                  <a:lnTo>
                    <a:pt x="1044" y="728"/>
                  </a:lnTo>
                  <a:lnTo>
                    <a:pt x="1054" y="702"/>
                  </a:lnTo>
                  <a:lnTo>
                    <a:pt x="1060" y="677"/>
                  </a:lnTo>
                  <a:lnTo>
                    <a:pt x="1067" y="651"/>
                  </a:lnTo>
                  <a:lnTo>
                    <a:pt x="1072" y="625"/>
                  </a:lnTo>
                  <a:lnTo>
                    <a:pt x="1075" y="599"/>
                  </a:lnTo>
                  <a:lnTo>
                    <a:pt x="1077" y="571"/>
                  </a:lnTo>
                  <a:lnTo>
                    <a:pt x="1077" y="543"/>
                  </a:lnTo>
                  <a:lnTo>
                    <a:pt x="1088" y="543"/>
                  </a:lnTo>
                  <a:close/>
                </a:path>
              </a:pathLst>
            </a:custGeom>
            <a:solidFill>
              <a:srgbClr val="97D5FF"/>
            </a:solidFill>
            <a:ln w="9525">
              <a:noFill/>
              <a:round/>
              <a:headEnd/>
              <a:tailEnd/>
            </a:ln>
          </p:spPr>
          <p:txBody>
            <a:bodyPr/>
            <a:lstStyle/>
            <a:p>
              <a:endParaRPr lang="en-US"/>
            </a:p>
          </p:txBody>
        </p:sp>
        <p:sp>
          <p:nvSpPr>
            <p:cNvPr id="50285" name="Freeform 109"/>
            <p:cNvSpPr>
              <a:spLocks/>
            </p:cNvSpPr>
            <p:nvPr/>
          </p:nvSpPr>
          <p:spPr bwMode="auto">
            <a:xfrm>
              <a:off x="3100212" y="2393928"/>
              <a:ext cx="1519766" cy="1709738"/>
            </a:xfrm>
            <a:custGeom>
              <a:avLst/>
              <a:gdLst>
                <a:gd name="T0" fmla="*/ 2147483647 w 1077"/>
                <a:gd name="T1" fmla="*/ 2147483647 h 1077"/>
                <a:gd name="T2" fmla="*/ 2147483647 w 1077"/>
                <a:gd name="T3" fmla="*/ 2147483647 h 1077"/>
                <a:gd name="T4" fmla="*/ 2147483647 w 1077"/>
                <a:gd name="T5" fmla="*/ 2147483647 h 1077"/>
                <a:gd name="T6" fmla="*/ 2147483647 w 1077"/>
                <a:gd name="T7" fmla="*/ 2147483647 h 1077"/>
                <a:gd name="T8" fmla="*/ 2147483647 w 1077"/>
                <a:gd name="T9" fmla="*/ 2147483647 h 1077"/>
                <a:gd name="T10" fmla="*/ 2147483647 w 1077"/>
                <a:gd name="T11" fmla="*/ 2147483647 h 1077"/>
                <a:gd name="T12" fmla="*/ 2147483647 w 1077"/>
                <a:gd name="T13" fmla="*/ 2147483647 h 1077"/>
                <a:gd name="T14" fmla="*/ 2147483647 w 1077"/>
                <a:gd name="T15" fmla="*/ 2147483647 h 1077"/>
                <a:gd name="T16" fmla="*/ 2147483647 w 1077"/>
                <a:gd name="T17" fmla="*/ 2147483647 h 1077"/>
                <a:gd name="T18" fmla="*/ 2147483647 w 1077"/>
                <a:gd name="T19" fmla="*/ 2147483647 h 1077"/>
                <a:gd name="T20" fmla="*/ 2147483647 w 1077"/>
                <a:gd name="T21" fmla="*/ 2147483647 h 1077"/>
                <a:gd name="T22" fmla="*/ 2147483647 w 1077"/>
                <a:gd name="T23" fmla="*/ 2147483647 h 1077"/>
                <a:gd name="T24" fmla="*/ 0 w 1077"/>
                <a:gd name="T25" fmla="*/ 2147483647 h 1077"/>
                <a:gd name="T26" fmla="*/ 2147483647 w 1077"/>
                <a:gd name="T27" fmla="*/ 2147483647 h 1077"/>
                <a:gd name="T28" fmla="*/ 2147483647 w 1077"/>
                <a:gd name="T29" fmla="*/ 2147483647 h 1077"/>
                <a:gd name="T30" fmla="*/ 2147483647 w 1077"/>
                <a:gd name="T31" fmla="*/ 2147483647 h 1077"/>
                <a:gd name="T32" fmla="*/ 2147483647 w 1077"/>
                <a:gd name="T33" fmla="*/ 2147483647 h 1077"/>
                <a:gd name="T34" fmla="*/ 2147483647 w 1077"/>
                <a:gd name="T35" fmla="*/ 2147483647 h 1077"/>
                <a:gd name="T36" fmla="*/ 2147483647 w 1077"/>
                <a:gd name="T37" fmla="*/ 2147483647 h 1077"/>
                <a:gd name="T38" fmla="*/ 2147483647 w 1077"/>
                <a:gd name="T39" fmla="*/ 2147483647 h 1077"/>
                <a:gd name="T40" fmla="*/ 2147483647 w 1077"/>
                <a:gd name="T41" fmla="*/ 2147483647 h 1077"/>
                <a:gd name="T42" fmla="*/ 2147483647 w 1077"/>
                <a:gd name="T43" fmla="*/ 2147483647 h 1077"/>
                <a:gd name="T44" fmla="*/ 2147483647 w 1077"/>
                <a:gd name="T45" fmla="*/ 2147483647 h 1077"/>
                <a:gd name="T46" fmla="*/ 2147483647 w 1077"/>
                <a:gd name="T47" fmla="*/ 2147483647 h 1077"/>
                <a:gd name="T48" fmla="*/ 2147483647 w 1077"/>
                <a:gd name="T49" fmla="*/ 2147483647 h 1077"/>
                <a:gd name="T50" fmla="*/ 2147483647 w 1077"/>
                <a:gd name="T51" fmla="*/ 2147483647 h 1077"/>
                <a:gd name="T52" fmla="*/ 2147483647 w 1077"/>
                <a:gd name="T53" fmla="*/ 2147483647 h 1077"/>
                <a:gd name="T54" fmla="*/ 2147483647 w 1077"/>
                <a:gd name="T55" fmla="*/ 2147483647 h 1077"/>
                <a:gd name="T56" fmla="*/ 2147483647 w 1077"/>
                <a:gd name="T57" fmla="*/ 2147483647 h 1077"/>
                <a:gd name="T58" fmla="*/ 2147483647 w 1077"/>
                <a:gd name="T59" fmla="*/ 2147483647 h 1077"/>
                <a:gd name="T60" fmla="*/ 2147483647 w 1077"/>
                <a:gd name="T61" fmla="*/ 2147483647 h 1077"/>
                <a:gd name="T62" fmla="*/ 2147483647 w 1077"/>
                <a:gd name="T63" fmla="*/ 2147483647 h 1077"/>
                <a:gd name="T64" fmla="*/ 2147483647 w 1077"/>
                <a:gd name="T65" fmla="*/ 2147483647 h 1077"/>
                <a:gd name="T66" fmla="*/ 2147483647 w 1077"/>
                <a:gd name="T67" fmla="*/ 2147483647 h 1077"/>
                <a:gd name="T68" fmla="*/ 2147483647 w 1077"/>
                <a:gd name="T69" fmla="*/ 2147483647 h 1077"/>
                <a:gd name="T70" fmla="*/ 2147483647 w 1077"/>
                <a:gd name="T71" fmla="*/ 2147483647 h 1077"/>
                <a:gd name="T72" fmla="*/ 2147483647 w 1077"/>
                <a:gd name="T73" fmla="*/ 2147483647 h 1077"/>
                <a:gd name="T74" fmla="*/ 2147483647 w 1077"/>
                <a:gd name="T75" fmla="*/ 2147483647 h 1077"/>
                <a:gd name="T76" fmla="*/ 2147483647 w 1077"/>
                <a:gd name="T77" fmla="*/ 2147483647 h 1077"/>
                <a:gd name="T78" fmla="*/ 2147483647 w 1077"/>
                <a:gd name="T79" fmla="*/ 2147483647 h 1077"/>
                <a:gd name="T80" fmla="*/ 2147483647 w 1077"/>
                <a:gd name="T81" fmla="*/ 2147483647 h 1077"/>
                <a:gd name="T82" fmla="*/ 2147483647 w 1077"/>
                <a:gd name="T83" fmla="*/ 2147483647 h 1077"/>
                <a:gd name="T84" fmla="*/ 2147483647 w 1077"/>
                <a:gd name="T85" fmla="*/ 2147483647 h 1077"/>
                <a:gd name="T86" fmla="*/ 2147483647 w 1077"/>
                <a:gd name="T87" fmla="*/ 2147483647 h 1077"/>
                <a:gd name="T88" fmla="*/ 2147483647 w 1077"/>
                <a:gd name="T89" fmla="*/ 2147483647 h 1077"/>
                <a:gd name="T90" fmla="*/ 2147483647 w 1077"/>
                <a:gd name="T91" fmla="*/ 2147483647 h 1077"/>
                <a:gd name="T92" fmla="*/ 2147483647 w 1077"/>
                <a:gd name="T93" fmla="*/ 2147483647 h 1077"/>
                <a:gd name="T94" fmla="*/ 2147483647 w 1077"/>
                <a:gd name="T95" fmla="*/ 2147483647 h 1077"/>
                <a:gd name="T96" fmla="*/ 2147483647 w 1077"/>
                <a:gd name="T97" fmla="*/ 2147483647 h 1077"/>
                <a:gd name="T98" fmla="*/ 2147483647 w 1077"/>
                <a:gd name="T99" fmla="*/ 2147483647 h 1077"/>
                <a:gd name="T100" fmla="*/ 2147483647 w 1077"/>
                <a:gd name="T101" fmla="*/ 2147483647 h 107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7"/>
                <a:gd name="T154" fmla="*/ 0 h 1077"/>
                <a:gd name="T155" fmla="*/ 1077 w 1077"/>
                <a:gd name="T156" fmla="*/ 1077 h 107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7" h="1077">
                  <a:moveTo>
                    <a:pt x="1077" y="538"/>
                  </a:moveTo>
                  <a:lnTo>
                    <a:pt x="1077" y="511"/>
                  </a:lnTo>
                  <a:lnTo>
                    <a:pt x="1075" y="483"/>
                  </a:lnTo>
                  <a:lnTo>
                    <a:pt x="1072" y="457"/>
                  </a:lnTo>
                  <a:lnTo>
                    <a:pt x="1067" y="431"/>
                  </a:lnTo>
                  <a:lnTo>
                    <a:pt x="1060" y="405"/>
                  </a:lnTo>
                  <a:lnTo>
                    <a:pt x="1054" y="379"/>
                  </a:lnTo>
                  <a:lnTo>
                    <a:pt x="1044" y="354"/>
                  </a:lnTo>
                  <a:lnTo>
                    <a:pt x="1034" y="330"/>
                  </a:lnTo>
                  <a:lnTo>
                    <a:pt x="1024" y="305"/>
                  </a:lnTo>
                  <a:lnTo>
                    <a:pt x="1013" y="282"/>
                  </a:lnTo>
                  <a:lnTo>
                    <a:pt x="1000" y="260"/>
                  </a:lnTo>
                  <a:lnTo>
                    <a:pt x="985" y="238"/>
                  </a:lnTo>
                  <a:lnTo>
                    <a:pt x="971" y="217"/>
                  </a:lnTo>
                  <a:lnTo>
                    <a:pt x="954" y="196"/>
                  </a:lnTo>
                  <a:lnTo>
                    <a:pt x="938" y="176"/>
                  </a:lnTo>
                  <a:lnTo>
                    <a:pt x="920" y="158"/>
                  </a:lnTo>
                  <a:lnTo>
                    <a:pt x="901" y="141"/>
                  </a:lnTo>
                  <a:lnTo>
                    <a:pt x="881" y="124"/>
                  </a:lnTo>
                  <a:lnTo>
                    <a:pt x="861" y="108"/>
                  </a:lnTo>
                  <a:lnTo>
                    <a:pt x="840" y="93"/>
                  </a:lnTo>
                  <a:lnTo>
                    <a:pt x="817" y="79"/>
                  </a:lnTo>
                  <a:lnTo>
                    <a:pt x="796" y="65"/>
                  </a:lnTo>
                  <a:lnTo>
                    <a:pt x="772" y="54"/>
                  </a:lnTo>
                  <a:lnTo>
                    <a:pt x="749" y="43"/>
                  </a:lnTo>
                  <a:lnTo>
                    <a:pt x="724" y="33"/>
                  </a:lnTo>
                  <a:lnTo>
                    <a:pt x="698" y="25"/>
                  </a:lnTo>
                  <a:lnTo>
                    <a:pt x="674" y="18"/>
                  </a:lnTo>
                  <a:lnTo>
                    <a:pt x="648" y="12"/>
                  </a:lnTo>
                  <a:lnTo>
                    <a:pt x="622" y="7"/>
                  </a:lnTo>
                  <a:lnTo>
                    <a:pt x="594" y="3"/>
                  </a:lnTo>
                  <a:lnTo>
                    <a:pt x="566" y="2"/>
                  </a:lnTo>
                  <a:lnTo>
                    <a:pt x="539" y="0"/>
                  </a:lnTo>
                  <a:lnTo>
                    <a:pt x="511" y="2"/>
                  </a:lnTo>
                  <a:lnTo>
                    <a:pt x="485" y="3"/>
                  </a:lnTo>
                  <a:lnTo>
                    <a:pt x="457" y="7"/>
                  </a:lnTo>
                  <a:lnTo>
                    <a:pt x="431" y="12"/>
                  </a:lnTo>
                  <a:lnTo>
                    <a:pt x="405" y="18"/>
                  </a:lnTo>
                  <a:lnTo>
                    <a:pt x="379" y="25"/>
                  </a:lnTo>
                  <a:lnTo>
                    <a:pt x="354" y="33"/>
                  </a:lnTo>
                  <a:lnTo>
                    <a:pt x="330" y="43"/>
                  </a:lnTo>
                  <a:lnTo>
                    <a:pt x="305" y="54"/>
                  </a:lnTo>
                  <a:lnTo>
                    <a:pt x="282" y="65"/>
                  </a:lnTo>
                  <a:lnTo>
                    <a:pt x="260" y="79"/>
                  </a:lnTo>
                  <a:lnTo>
                    <a:pt x="238" y="93"/>
                  </a:lnTo>
                  <a:lnTo>
                    <a:pt x="217" y="108"/>
                  </a:lnTo>
                  <a:lnTo>
                    <a:pt x="196" y="124"/>
                  </a:lnTo>
                  <a:lnTo>
                    <a:pt x="176" y="141"/>
                  </a:lnTo>
                  <a:lnTo>
                    <a:pt x="159" y="158"/>
                  </a:lnTo>
                  <a:lnTo>
                    <a:pt x="141" y="176"/>
                  </a:lnTo>
                  <a:lnTo>
                    <a:pt x="124" y="196"/>
                  </a:lnTo>
                  <a:lnTo>
                    <a:pt x="108" y="217"/>
                  </a:lnTo>
                  <a:lnTo>
                    <a:pt x="93" y="238"/>
                  </a:lnTo>
                  <a:lnTo>
                    <a:pt x="79" y="260"/>
                  </a:lnTo>
                  <a:lnTo>
                    <a:pt x="66" y="282"/>
                  </a:lnTo>
                  <a:lnTo>
                    <a:pt x="54" y="305"/>
                  </a:lnTo>
                  <a:lnTo>
                    <a:pt x="43" y="330"/>
                  </a:lnTo>
                  <a:lnTo>
                    <a:pt x="33" y="354"/>
                  </a:lnTo>
                  <a:lnTo>
                    <a:pt x="25" y="379"/>
                  </a:lnTo>
                  <a:lnTo>
                    <a:pt x="18" y="405"/>
                  </a:lnTo>
                  <a:lnTo>
                    <a:pt x="12" y="431"/>
                  </a:lnTo>
                  <a:lnTo>
                    <a:pt x="7" y="457"/>
                  </a:lnTo>
                  <a:lnTo>
                    <a:pt x="4" y="483"/>
                  </a:lnTo>
                  <a:lnTo>
                    <a:pt x="2" y="511"/>
                  </a:lnTo>
                  <a:lnTo>
                    <a:pt x="0" y="538"/>
                  </a:lnTo>
                  <a:lnTo>
                    <a:pt x="2" y="566"/>
                  </a:lnTo>
                  <a:lnTo>
                    <a:pt x="4" y="594"/>
                  </a:lnTo>
                  <a:lnTo>
                    <a:pt x="7" y="620"/>
                  </a:lnTo>
                  <a:lnTo>
                    <a:pt x="12" y="648"/>
                  </a:lnTo>
                  <a:lnTo>
                    <a:pt x="18" y="674"/>
                  </a:lnTo>
                  <a:lnTo>
                    <a:pt x="25" y="698"/>
                  </a:lnTo>
                  <a:lnTo>
                    <a:pt x="33" y="724"/>
                  </a:lnTo>
                  <a:lnTo>
                    <a:pt x="43" y="749"/>
                  </a:lnTo>
                  <a:lnTo>
                    <a:pt x="54" y="772"/>
                  </a:lnTo>
                  <a:lnTo>
                    <a:pt x="66" y="796"/>
                  </a:lnTo>
                  <a:lnTo>
                    <a:pt x="79" y="817"/>
                  </a:lnTo>
                  <a:lnTo>
                    <a:pt x="93" y="840"/>
                  </a:lnTo>
                  <a:lnTo>
                    <a:pt x="108" y="861"/>
                  </a:lnTo>
                  <a:lnTo>
                    <a:pt x="124" y="881"/>
                  </a:lnTo>
                  <a:lnTo>
                    <a:pt x="141" y="901"/>
                  </a:lnTo>
                  <a:lnTo>
                    <a:pt x="159" y="920"/>
                  </a:lnTo>
                  <a:lnTo>
                    <a:pt x="176" y="936"/>
                  </a:lnTo>
                  <a:lnTo>
                    <a:pt x="196" y="954"/>
                  </a:lnTo>
                  <a:lnTo>
                    <a:pt x="217" y="971"/>
                  </a:lnTo>
                  <a:lnTo>
                    <a:pt x="238" y="985"/>
                  </a:lnTo>
                  <a:lnTo>
                    <a:pt x="260" y="998"/>
                  </a:lnTo>
                  <a:lnTo>
                    <a:pt x="282" y="1012"/>
                  </a:lnTo>
                  <a:lnTo>
                    <a:pt x="305" y="1025"/>
                  </a:lnTo>
                  <a:lnTo>
                    <a:pt x="330" y="1034"/>
                  </a:lnTo>
                  <a:lnTo>
                    <a:pt x="354" y="1044"/>
                  </a:lnTo>
                  <a:lnTo>
                    <a:pt x="379" y="1052"/>
                  </a:lnTo>
                  <a:lnTo>
                    <a:pt x="405" y="1060"/>
                  </a:lnTo>
                  <a:lnTo>
                    <a:pt x="431" y="1067"/>
                  </a:lnTo>
                  <a:lnTo>
                    <a:pt x="457" y="1070"/>
                  </a:lnTo>
                  <a:lnTo>
                    <a:pt x="485" y="1075"/>
                  </a:lnTo>
                  <a:lnTo>
                    <a:pt x="511" y="1077"/>
                  </a:lnTo>
                  <a:lnTo>
                    <a:pt x="539" y="1077"/>
                  </a:lnTo>
                  <a:lnTo>
                    <a:pt x="566" y="1077"/>
                  </a:lnTo>
                  <a:lnTo>
                    <a:pt x="594" y="1075"/>
                  </a:lnTo>
                  <a:lnTo>
                    <a:pt x="622" y="1070"/>
                  </a:lnTo>
                  <a:lnTo>
                    <a:pt x="648" y="1067"/>
                  </a:lnTo>
                  <a:lnTo>
                    <a:pt x="674" y="1060"/>
                  </a:lnTo>
                  <a:lnTo>
                    <a:pt x="698" y="1052"/>
                  </a:lnTo>
                  <a:lnTo>
                    <a:pt x="724" y="1044"/>
                  </a:lnTo>
                  <a:lnTo>
                    <a:pt x="749" y="1034"/>
                  </a:lnTo>
                  <a:lnTo>
                    <a:pt x="772" y="1025"/>
                  </a:lnTo>
                  <a:lnTo>
                    <a:pt x="796" y="1012"/>
                  </a:lnTo>
                  <a:lnTo>
                    <a:pt x="817" y="998"/>
                  </a:lnTo>
                  <a:lnTo>
                    <a:pt x="840" y="985"/>
                  </a:lnTo>
                  <a:lnTo>
                    <a:pt x="861" y="971"/>
                  </a:lnTo>
                  <a:lnTo>
                    <a:pt x="881" y="954"/>
                  </a:lnTo>
                  <a:lnTo>
                    <a:pt x="901" y="936"/>
                  </a:lnTo>
                  <a:lnTo>
                    <a:pt x="920" y="920"/>
                  </a:lnTo>
                  <a:lnTo>
                    <a:pt x="938" y="901"/>
                  </a:lnTo>
                  <a:lnTo>
                    <a:pt x="954" y="881"/>
                  </a:lnTo>
                  <a:lnTo>
                    <a:pt x="971" y="861"/>
                  </a:lnTo>
                  <a:lnTo>
                    <a:pt x="985" y="840"/>
                  </a:lnTo>
                  <a:lnTo>
                    <a:pt x="1000" y="817"/>
                  </a:lnTo>
                  <a:lnTo>
                    <a:pt x="1013" y="796"/>
                  </a:lnTo>
                  <a:lnTo>
                    <a:pt x="1024" y="772"/>
                  </a:lnTo>
                  <a:lnTo>
                    <a:pt x="1034" y="749"/>
                  </a:lnTo>
                  <a:lnTo>
                    <a:pt x="1044" y="724"/>
                  </a:lnTo>
                  <a:lnTo>
                    <a:pt x="1054" y="698"/>
                  </a:lnTo>
                  <a:lnTo>
                    <a:pt x="1060" y="674"/>
                  </a:lnTo>
                  <a:lnTo>
                    <a:pt x="1067" y="648"/>
                  </a:lnTo>
                  <a:lnTo>
                    <a:pt x="1072" y="620"/>
                  </a:lnTo>
                  <a:lnTo>
                    <a:pt x="1075" y="594"/>
                  </a:lnTo>
                  <a:lnTo>
                    <a:pt x="1077" y="566"/>
                  </a:lnTo>
                  <a:lnTo>
                    <a:pt x="1077" y="538"/>
                  </a:lnTo>
                  <a:lnTo>
                    <a:pt x="1067" y="538"/>
                  </a:lnTo>
                  <a:lnTo>
                    <a:pt x="1067" y="512"/>
                  </a:lnTo>
                  <a:lnTo>
                    <a:pt x="1064" y="485"/>
                  </a:lnTo>
                  <a:lnTo>
                    <a:pt x="1060" y="459"/>
                  </a:lnTo>
                  <a:lnTo>
                    <a:pt x="1057" y="432"/>
                  </a:lnTo>
                  <a:lnTo>
                    <a:pt x="1051" y="406"/>
                  </a:lnTo>
                  <a:lnTo>
                    <a:pt x="1044" y="382"/>
                  </a:lnTo>
                  <a:lnTo>
                    <a:pt x="1034" y="357"/>
                  </a:lnTo>
                  <a:lnTo>
                    <a:pt x="1026" y="333"/>
                  </a:lnTo>
                  <a:lnTo>
                    <a:pt x="1015" y="310"/>
                  </a:lnTo>
                  <a:lnTo>
                    <a:pt x="1003" y="287"/>
                  </a:lnTo>
                  <a:lnTo>
                    <a:pt x="990" y="264"/>
                  </a:lnTo>
                  <a:lnTo>
                    <a:pt x="977" y="243"/>
                  </a:lnTo>
                  <a:lnTo>
                    <a:pt x="963" y="224"/>
                  </a:lnTo>
                  <a:lnTo>
                    <a:pt x="946" y="202"/>
                  </a:lnTo>
                  <a:lnTo>
                    <a:pt x="930" y="185"/>
                  </a:lnTo>
                  <a:lnTo>
                    <a:pt x="912" y="165"/>
                  </a:lnTo>
                  <a:lnTo>
                    <a:pt x="894" y="149"/>
                  </a:lnTo>
                  <a:lnTo>
                    <a:pt x="874" y="131"/>
                  </a:lnTo>
                  <a:lnTo>
                    <a:pt x="855" y="116"/>
                  </a:lnTo>
                  <a:lnTo>
                    <a:pt x="834" y="101"/>
                  </a:lnTo>
                  <a:lnTo>
                    <a:pt x="812" y="87"/>
                  </a:lnTo>
                  <a:lnTo>
                    <a:pt x="791" y="75"/>
                  </a:lnTo>
                  <a:lnTo>
                    <a:pt x="768" y="62"/>
                  </a:lnTo>
                  <a:lnTo>
                    <a:pt x="744" y="52"/>
                  </a:lnTo>
                  <a:lnTo>
                    <a:pt x="721" y="43"/>
                  </a:lnTo>
                  <a:lnTo>
                    <a:pt x="697" y="34"/>
                  </a:lnTo>
                  <a:lnTo>
                    <a:pt x="671" y="28"/>
                  </a:lnTo>
                  <a:lnTo>
                    <a:pt x="646" y="21"/>
                  </a:lnTo>
                  <a:lnTo>
                    <a:pt x="620" y="17"/>
                  </a:lnTo>
                  <a:lnTo>
                    <a:pt x="592" y="13"/>
                  </a:lnTo>
                  <a:lnTo>
                    <a:pt x="566" y="12"/>
                  </a:lnTo>
                  <a:lnTo>
                    <a:pt x="539" y="12"/>
                  </a:lnTo>
                  <a:lnTo>
                    <a:pt x="512" y="12"/>
                  </a:lnTo>
                  <a:lnTo>
                    <a:pt x="485" y="13"/>
                  </a:lnTo>
                  <a:lnTo>
                    <a:pt x="459" y="17"/>
                  </a:lnTo>
                  <a:lnTo>
                    <a:pt x="433" y="21"/>
                  </a:lnTo>
                  <a:lnTo>
                    <a:pt x="406" y="28"/>
                  </a:lnTo>
                  <a:lnTo>
                    <a:pt x="382" y="34"/>
                  </a:lnTo>
                  <a:lnTo>
                    <a:pt x="357" y="43"/>
                  </a:lnTo>
                  <a:lnTo>
                    <a:pt x="333" y="52"/>
                  </a:lnTo>
                  <a:lnTo>
                    <a:pt x="310" y="62"/>
                  </a:lnTo>
                  <a:lnTo>
                    <a:pt x="287" y="75"/>
                  </a:lnTo>
                  <a:lnTo>
                    <a:pt x="265" y="87"/>
                  </a:lnTo>
                  <a:lnTo>
                    <a:pt x="243" y="101"/>
                  </a:lnTo>
                  <a:lnTo>
                    <a:pt x="224" y="116"/>
                  </a:lnTo>
                  <a:lnTo>
                    <a:pt x="203" y="131"/>
                  </a:lnTo>
                  <a:lnTo>
                    <a:pt x="185" y="149"/>
                  </a:lnTo>
                  <a:lnTo>
                    <a:pt x="165" y="165"/>
                  </a:lnTo>
                  <a:lnTo>
                    <a:pt x="149" y="185"/>
                  </a:lnTo>
                  <a:lnTo>
                    <a:pt x="131" y="202"/>
                  </a:lnTo>
                  <a:lnTo>
                    <a:pt x="116" y="224"/>
                  </a:lnTo>
                  <a:lnTo>
                    <a:pt x="101" y="243"/>
                  </a:lnTo>
                  <a:lnTo>
                    <a:pt x="87" y="264"/>
                  </a:lnTo>
                  <a:lnTo>
                    <a:pt x="75" y="287"/>
                  </a:lnTo>
                  <a:lnTo>
                    <a:pt x="62" y="310"/>
                  </a:lnTo>
                  <a:lnTo>
                    <a:pt x="53" y="333"/>
                  </a:lnTo>
                  <a:lnTo>
                    <a:pt x="43" y="357"/>
                  </a:lnTo>
                  <a:lnTo>
                    <a:pt x="35" y="382"/>
                  </a:lnTo>
                  <a:lnTo>
                    <a:pt x="28" y="406"/>
                  </a:lnTo>
                  <a:lnTo>
                    <a:pt x="22" y="432"/>
                  </a:lnTo>
                  <a:lnTo>
                    <a:pt x="17" y="459"/>
                  </a:lnTo>
                  <a:lnTo>
                    <a:pt x="13" y="485"/>
                  </a:lnTo>
                  <a:lnTo>
                    <a:pt x="12" y="512"/>
                  </a:lnTo>
                  <a:lnTo>
                    <a:pt x="10" y="538"/>
                  </a:lnTo>
                  <a:lnTo>
                    <a:pt x="12" y="566"/>
                  </a:lnTo>
                  <a:lnTo>
                    <a:pt x="13" y="592"/>
                  </a:lnTo>
                  <a:lnTo>
                    <a:pt x="17" y="618"/>
                  </a:lnTo>
                  <a:lnTo>
                    <a:pt x="22" y="645"/>
                  </a:lnTo>
                  <a:lnTo>
                    <a:pt x="28" y="671"/>
                  </a:lnTo>
                  <a:lnTo>
                    <a:pt x="35" y="695"/>
                  </a:lnTo>
                  <a:lnTo>
                    <a:pt x="43" y="720"/>
                  </a:lnTo>
                  <a:lnTo>
                    <a:pt x="53" y="744"/>
                  </a:lnTo>
                  <a:lnTo>
                    <a:pt x="62" y="768"/>
                  </a:lnTo>
                  <a:lnTo>
                    <a:pt x="75" y="790"/>
                  </a:lnTo>
                  <a:lnTo>
                    <a:pt x="87" y="813"/>
                  </a:lnTo>
                  <a:lnTo>
                    <a:pt x="101" y="834"/>
                  </a:lnTo>
                  <a:lnTo>
                    <a:pt x="116" y="855"/>
                  </a:lnTo>
                  <a:lnTo>
                    <a:pt x="131" y="875"/>
                  </a:lnTo>
                  <a:lnTo>
                    <a:pt x="149" y="894"/>
                  </a:lnTo>
                  <a:lnTo>
                    <a:pt x="165" y="912"/>
                  </a:lnTo>
                  <a:lnTo>
                    <a:pt x="185" y="930"/>
                  </a:lnTo>
                  <a:lnTo>
                    <a:pt x="203" y="946"/>
                  </a:lnTo>
                  <a:lnTo>
                    <a:pt x="224" y="963"/>
                  </a:lnTo>
                  <a:lnTo>
                    <a:pt x="243" y="977"/>
                  </a:lnTo>
                  <a:lnTo>
                    <a:pt x="265" y="990"/>
                  </a:lnTo>
                  <a:lnTo>
                    <a:pt x="287" y="1003"/>
                  </a:lnTo>
                  <a:lnTo>
                    <a:pt x="310" y="1015"/>
                  </a:lnTo>
                  <a:lnTo>
                    <a:pt x="333" y="1025"/>
                  </a:lnTo>
                  <a:lnTo>
                    <a:pt x="357" y="1034"/>
                  </a:lnTo>
                  <a:lnTo>
                    <a:pt x="382" y="1043"/>
                  </a:lnTo>
                  <a:lnTo>
                    <a:pt x="406" y="1051"/>
                  </a:lnTo>
                  <a:lnTo>
                    <a:pt x="433" y="1056"/>
                  </a:lnTo>
                  <a:lnTo>
                    <a:pt x="459" y="1060"/>
                  </a:lnTo>
                  <a:lnTo>
                    <a:pt x="485" y="1064"/>
                  </a:lnTo>
                  <a:lnTo>
                    <a:pt x="512" y="1065"/>
                  </a:lnTo>
                  <a:lnTo>
                    <a:pt x="539" y="1067"/>
                  </a:lnTo>
                  <a:lnTo>
                    <a:pt x="566" y="1065"/>
                  </a:lnTo>
                  <a:lnTo>
                    <a:pt x="592" y="1064"/>
                  </a:lnTo>
                  <a:lnTo>
                    <a:pt x="620" y="1060"/>
                  </a:lnTo>
                  <a:lnTo>
                    <a:pt x="646" y="1056"/>
                  </a:lnTo>
                  <a:lnTo>
                    <a:pt x="671" y="1051"/>
                  </a:lnTo>
                  <a:lnTo>
                    <a:pt x="697" y="1043"/>
                  </a:lnTo>
                  <a:lnTo>
                    <a:pt x="721" y="1034"/>
                  </a:lnTo>
                  <a:lnTo>
                    <a:pt x="744" y="1025"/>
                  </a:lnTo>
                  <a:lnTo>
                    <a:pt x="768" y="1015"/>
                  </a:lnTo>
                  <a:lnTo>
                    <a:pt x="791" y="1003"/>
                  </a:lnTo>
                  <a:lnTo>
                    <a:pt x="812" y="990"/>
                  </a:lnTo>
                  <a:lnTo>
                    <a:pt x="834" y="977"/>
                  </a:lnTo>
                  <a:lnTo>
                    <a:pt x="855" y="963"/>
                  </a:lnTo>
                  <a:lnTo>
                    <a:pt x="874" y="946"/>
                  </a:lnTo>
                  <a:lnTo>
                    <a:pt x="894" y="930"/>
                  </a:lnTo>
                  <a:lnTo>
                    <a:pt x="912" y="912"/>
                  </a:lnTo>
                  <a:lnTo>
                    <a:pt x="930" y="894"/>
                  </a:lnTo>
                  <a:lnTo>
                    <a:pt x="946" y="875"/>
                  </a:lnTo>
                  <a:lnTo>
                    <a:pt x="963" y="855"/>
                  </a:lnTo>
                  <a:lnTo>
                    <a:pt x="977" y="834"/>
                  </a:lnTo>
                  <a:lnTo>
                    <a:pt x="990" y="813"/>
                  </a:lnTo>
                  <a:lnTo>
                    <a:pt x="1003" y="790"/>
                  </a:lnTo>
                  <a:lnTo>
                    <a:pt x="1015" y="768"/>
                  </a:lnTo>
                  <a:lnTo>
                    <a:pt x="1026" y="744"/>
                  </a:lnTo>
                  <a:lnTo>
                    <a:pt x="1034" y="720"/>
                  </a:lnTo>
                  <a:lnTo>
                    <a:pt x="1044" y="695"/>
                  </a:lnTo>
                  <a:lnTo>
                    <a:pt x="1051" y="671"/>
                  </a:lnTo>
                  <a:lnTo>
                    <a:pt x="1057" y="645"/>
                  </a:lnTo>
                  <a:lnTo>
                    <a:pt x="1060" y="618"/>
                  </a:lnTo>
                  <a:lnTo>
                    <a:pt x="1064" y="592"/>
                  </a:lnTo>
                  <a:lnTo>
                    <a:pt x="1067" y="566"/>
                  </a:lnTo>
                  <a:lnTo>
                    <a:pt x="1067" y="538"/>
                  </a:lnTo>
                  <a:lnTo>
                    <a:pt x="1077" y="538"/>
                  </a:lnTo>
                  <a:close/>
                </a:path>
              </a:pathLst>
            </a:custGeom>
            <a:solidFill>
              <a:srgbClr val="98D5FF"/>
            </a:solidFill>
            <a:ln w="9525">
              <a:noFill/>
              <a:round/>
              <a:headEnd/>
              <a:tailEnd/>
            </a:ln>
          </p:spPr>
          <p:txBody>
            <a:bodyPr/>
            <a:lstStyle/>
            <a:p>
              <a:endParaRPr lang="en-US"/>
            </a:p>
          </p:txBody>
        </p:sp>
        <p:sp>
          <p:nvSpPr>
            <p:cNvPr id="50286" name="Freeform 110"/>
            <p:cNvSpPr>
              <a:spLocks/>
            </p:cNvSpPr>
            <p:nvPr/>
          </p:nvSpPr>
          <p:spPr bwMode="auto">
            <a:xfrm>
              <a:off x="3107267" y="2401866"/>
              <a:ext cx="1505656" cy="1693862"/>
            </a:xfrm>
            <a:custGeom>
              <a:avLst/>
              <a:gdLst>
                <a:gd name="T0" fmla="*/ 2147483647 w 1067"/>
                <a:gd name="T1" fmla="*/ 2147483647 h 1067"/>
                <a:gd name="T2" fmla="*/ 2147483647 w 1067"/>
                <a:gd name="T3" fmla="*/ 2147483647 h 1067"/>
                <a:gd name="T4" fmla="*/ 2147483647 w 1067"/>
                <a:gd name="T5" fmla="*/ 2147483647 h 1067"/>
                <a:gd name="T6" fmla="*/ 2147483647 w 1067"/>
                <a:gd name="T7" fmla="*/ 2147483647 h 1067"/>
                <a:gd name="T8" fmla="*/ 2147483647 w 1067"/>
                <a:gd name="T9" fmla="*/ 2147483647 h 1067"/>
                <a:gd name="T10" fmla="*/ 2147483647 w 1067"/>
                <a:gd name="T11" fmla="*/ 2147483647 h 1067"/>
                <a:gd name="T12" fmla="*/ 2147483647 w 1067"/>
                <a:gd name="T13" fmla="*/ 2147483647 h 1067"/>
                <a:gd name="T14" fmla="*/ 2147483647 w 1067"/>
                <a:gd name="T15" fmla="*/ 2147483647 h 1067"/>
                <a:gd name="T16" fmla="*/ 2147483647 w 1067"/>
                <a:gd name="T17" fmla="*/ 2147483647 h 1067"/>
                <a:gd name="T18" fmla="*/ 2147483647 w 1067"/>
                <a:gd name="T19" fmla="*/ 2147483647 h 1067"/>
                <a:gd name="T20" fmla="*/ 2147483647 w 1067"/>
                <a:gd name="T21" fmla="*/ 2147483647 h 1067"/>
                <a:gd name="T22" fmla="*/ 2147483647 w 1067"/>
                <a:gd name="T23" fmla="*/ 2147483647 h 1067"/>
                <a:gd name="T24" fmla="*/ 0 w 1067"/>
                <a:gd name="T25" fmla="*/ 2147483647 h 1067"/>
                <a:gd name="T26" fmla="*/ 2147483647 w 1067"/>
                <a:gd name="T27" fmla="*/ 2147483647 h 1067"/>
                <a:gd name="T28" fmla="*/ 2147483647 w 1067"/>
                <a:gd name="T29" fmla="*/ 2147483647 h 1067"/>
                <a:gd name="T30" fmla="*/ 2147483647 w 1067"/>
                <a:gd name="T31" fmla="*/ 2147483647 h 1067"/>
                <a:gd name="T32" fmla="*/ 2147483647 w 1067"/>
                <a:gd name="T33" fmla="*/ 2147483647 h 1067"/>
                <a:gd name="T34" fmla="*/ 2147483647 w 1067"/>
                <a:gd name="T35" fmla="*/ 2147483647 h 1067"/>
                <a:gd name="T36" fmla="*/ 2147483647 w 1067"/>
                <a:gd name="T37" fmla="*/ 2147483647 h 1067"/>
                <a:gd name="T38" fmla="*/ 2147483647 w 1067"/>
                <a:gd name="T39" fmla="*/ 2147483647 h 1067"/>
                <a:gd name="T40" fmla="*/ 2147483647 w 1067"/>
                <a:gd name="T41" fmla="*/ 2147483647 h 1067"/>
                <a:gd name="T42" fmla="*/ 2147483647 w 1067"/>
                <a:gd name="T43" fmla="*/ 2147483647 h 1067"/>
                <a:gd name="T44" fmla="*/ 2147483647 w 1067"/>
                <a:gd name="T45" fmla="*/ 2147483647 h 1067"/>
                <a:gd name="T46" fmla="*/ 2147483647 w 1067"/>
                <a:gd name="T47" fmla="*/ 2147483647 h 1067"/>
                <a:gd name="T48" fmla="*/ 2147483647 w 1067"/>
                <a:gd name="T49" fmla="*/ 2147483647 h 1067"/>
                <a:gd name="T50" fmla="*/ 2147483647 w 1067"/>
                <a:gd name="T51" fmla="*/ 2147483647 h 1067"/>
                <a:gd name="T52" fmla="*/ 2147483647 w 1067"/>
                <a:gd name="T53" fmla="*/ 2147483647 h 1067"/>
                <a:gd name="T54" fmla="*/ 2147483647 w 1067"/>
                <a:gd name="T55" fmla="*/ 2147483647 h 1067"/>
                <a:gd name="T56" fmla="*/ 2147483647 w 1067"/>
                <a:gd name="T57" fmla="*/ 2147483647 h 1067"/>
                <a:gd name="T58" fmla="*/ 2147483647 w 1067"/>
                <a:gd name="T59" fmla="*/ 2147483647 h 1067"/>
                <a:gd name="T60" fmla="*/ 2147483647 w 1067"/>
                <a:gd name="T61" fmla="*/ 2147483647 h 1067"/>
                <a:gd name="T62" fmla="*/ 2147483647 w 1067"/>
                <a:gd name="T63" fmla="*/ 2147483647 h 1067"/>
                <a:gd name="T64" fmla="*/ 2147483647 w 1067"/>
                <a:gd name="T65" fmla="*/ 2147483647 h 1067"/>
                <a:gd name="T66" fmla="*/ 2147483647 w 1067"/>
                <a:gd name="T67" fmla="*/ 2147483647 h 1067"/>
                <a:gd name="T68" fmla="*/ 2147483647 w 1067"/>
                <a:gd name="T69" fmla="*/ 2147483647 h 1067"/>
                <a:gd name="T70" fmla="*/ 2147483647 w 1067"/>
                <a:gd name="T71" fmla="*/ 2147483647 h 1067"/>
                <a:gd name="T72" fmla="*/ 2147483647 w 1067"/>
                <a:gd name="T73" fmla="*/ 2147483647 h 1067"/>
                <a:gd name="T74" fmla="*/ 2147483647 w 1067"/>
                <a:gd name="T75" fmla="*/ 2147483647 h 1067"/>
                <a:gd name="T76" fmla="*/ 2147483647 w 1067"/>
                <a:gd name="T77" fmla="*/ 2147483647 h 1067"/>
                <a:gd name="T78" fmla="*/ 2147483647 w 1067"/>
                <a:gd name="T79" fmla="*/ 2147483647 h 1067"/>
                <a:gd name="T80" fmla="*/ 2147483647 w 1067"/>
                <a:gd name="T81" fmla="*/ 2147483647 h 1067"/>
                <a:gd name="T82" fmla="*/ 2147483647 w 1067"/>
                <a:gd name="T83" fmla="*/ 2147483647 h 1067"/>
                <a:gd name="T84" fmla="*/ 2147483647 w 1067"/>
                <a:gd name="T85" fmla="*/ 2147483647 h 1067"/>
                <a:gd name="T86" fmla="*/ 2147483647 w 1067"/>
                <a:gd name="T87" fmla="*/ 2147483647 h 1067"/>
                <a:gd name="T88" fmla="*/ 2147483647 w 1067"/>
                <a:gd name="T89" fmla="*/ 2147483647 h 1067"/>
                <a:gd name="T90" fmla="*/ 2147483647 w 1067"/>
                <a:gd name="T91" fmla="*/ 2147483647 h 1067"/>
                <a:gd name="T92" fmla="*/ 2147483647 w 1067"/>
                <a:gd name="T93" fmla="*/ 2147483647 h 1067"/>
                <a:gd name="T94" fmla="*/ 2147483647 w 1067"/>
                <a:gd name="T95" fmla="*/ 2147483647 h 1067"/>
                <a:gd name="T96" fmla="*/ 2147483647 w 1067"/>
                <a:gd name="T97" fmla="*/ 2147483647 h 1067"/>
                <a:gd name="T98" fmla="*/ 2147483647 w 1067"/>
                <a:gd name="T99" fmla="*/ 2147483647 h 1067"/>
                <a:gd name="T100" fmla="*/ 2147483647 w 1067"/>
                <a:gd name="T101" fmla="*/ 2147483647 h 106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67"/>
                <a:gd name="T154" fmla="*/ 0 h 1067"/>
                <a:gd name="T155" fmla="*/ 1067 w 1067"/>
                <a:gd name="T156" fmla="*/ 1067 h 106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67" h="1067">
                  <a:moveTo>
                    <a:pt x="1067" y="533"/>
                  </a:moveTo>
                  <a:lnTo>
                    <a:pt x="1067" y="506"/>
                  </a:lnTo>
                  <a:lnTo>
                    <a:pt x="1065" y="480"/>
                  </a:lnTo>
                  <a:lnTo>
                    <a:pt x="1062" y="452"/>
                  </a:lnTo>
                  <a:lnTo>
                    <a:pt x="1057" y="426"/>
                  </a:lnTo>
                  <a:lnTo>
                    <a:pt x="1050" y="401"/>
                  </a:lnTo>
                  <a:lnTo>
                    <a:pt x="1044" y="375"/>
                  </a:lnTo>
                  <a:lnTo>
                    <a:pt x="1034" y="351"/>
                  </a:lnTo>
                  <a:lnTo>
                    <a:pt x="1026" y="326"/>
                  </a:lnTo>
                  <a:lnTo>
                    <a:pt x="1015" y="304"/>
                  </a:lnTo>
                  <a:lnTo>
                    <a:pt x="1003" y="279"/>
                  </a:lnTo>
                  <a:lnTo>
                    <a:pt x="990" y="258"/>
                  </a:lnTo>
                  <a:lnTo>
                    <a:pt x="975" y="235"/>
                  </a:lnTo>
                  <a:lnTo>
                    <a:pt x="961" y="215"/>
                  </a:lnTo>
                  <a:lnTo>
                    <a:pt x="946" y="194"/>
                  </a:lnTo>
                  <a:lnTo>
                    <a:pt x="928" y="175"/>
                  </a:lnTo>
                  <a:lnTo>
                    <a:pt x="910" y="157"/>
                  </a:lnTo>
                  <a:lnTo>
                    <a:pt x="892" y="139"/>
                  </a:lnTo>
                  <a:lnTo>
                    <a:pt x="873" y="122"/>
                  </a:lnTo>
                  <a:lnTo>
                    <a:pt x="853" y="106"/>
                  </a:lnTo>
                  <a:lnTo>
                    <a:pt x="832" y="91"/>
                  </a:lnTo>
                  <a:lnTo>
                    <a:pt x="811" y="78"/>
                  </a:lnTo>
                  <a:lnTo>
                    <a:pt x="788" y="65"/>
                  </a:lnTo>
                  <a:lnTo>
                    <a:pt x="765" y="54"/>
                  </a:lnTo>
                  <a:lnTo>
                    <a:pt x="742" y="43"/>
                  </a:lnTo>
                  <a:lnTo>
                    <a:pt x="718" y="33"/>
                  </a:lnTo>
                  <a:lnTo>
                    <a:pt x="693" y="25"/>
                  </a:lnTo>
                  <a:lnTo>
                    <a:pt x="667" y="18"/>
                  </a:lnTo>
                  <a:lnTo>
                    <a:pt x="641" y="12"/>
                  </a:lnTo>
                  <a:lnTo>
                    <a:pt x="615" y="7"/>
                  </a:lnTo>
                  <a:lnTo>
                    <a:pt x="589" y="3"/>
                  </a:lnTo>
                  <a:lnTo>
                    <a:pt x="561" y="2"/>
                  </a:lnTo>
                  <a:lnTo>
                    <a:pt x="534" y="0"/>
                  </a:lnTo>
                  <a:lnTo>
                    <a:pt x="506" y="2"/>
                  </a:lnTo>
                  <a:lnTo>
                    <a:pt x="480" y="3"/>
                  </a:lnTo>
                  <a:lnTo>
                    <a:pt x="452" y="7"/>
                  </a:lnTo>
                  <a:lnTo>
                    <a:pt x="426" y="12"/>
                  </a:lnTo>
                  <a:lnTo>
                    <a:pt x="401" y="18"/>
                  </a:lnTo>
                  <a:lnTo>
                    <a:pt x="375" y="25"/>
                  </a:lnTo>
                  <a:lnTo>
                    <a:pt x="351" y="33"/>
                  </a:lnTo>
                  <a:lnTo>
                    <a:pt x="326" y="43"/>
                  </a:lnTo>
                  <a:lnTo>
                    <a:pt x="304" y="54"/>
                  </a:lnTo>
                  <a:lnTo>
                    <a:pt x="279" y="65"/>
                  </a:lnTo>
                  <a:lnTo>
                    <a:pt x="258" y="78"/>
                  </a:lnTo>
                  <a:lnTo>
                    <a:pt x="235" y="91"/>
                  </a:lnTo>
                  <a:lnTo>
                    <a:pt x="215" y="106"/>
                  </a:lnTo>
                  <a:lnTo>
                    <a:pt x="194" y="122"/>
                  </a:lnTo>
                  <a:lnTo>
                    <a:pt x="175" y="139"/>
                  </a:lnTo>
                  <a:lnTo>
                    <a:pt x="157" y="157"/>
                  </a:lnTo>
                  <a:lnTo>
                    <a:pt x="139" y="175"/>
                  </a:lnTo>
                  <a:lnTo>
                    <a:pt x="123" y="194"/>
                  </a:lnTo>
                  <a:lnTo>
                    <a:pt x="106" y="215"/>
                  </a:lnTo>
                  <a:lnTo>
                    <a:pt x="92" y="235"/>
                  </a:lnTo>
                  <a:lnTo>
                    <a:pt x="79" y="258"/>
                  </a:lnTo>
                  <a:lnTo>
                    <a:pt x="65" y="279"/>
                  </a:lnTo>
                  <a:lnTo>
                    <a:pt x="54" y="304"/>
                  </a:lnTo>
                  <a:lnTo>
                    <a:pt x="43" y="326"/>
                  </a:lnTo>
                  <a:lnTo>
                    <a:pt x="33" y="351"/>
                  </a:lnTo>
                  <a:lnTo>
                    <a:pt x="25" y="375"/>
                  </a:lnTo>
                  <a:lnTo>
                    <a:pt x="18" y="401"/>
                  </a:lnTo>
                  <a:lnTo>
                    <a:pt x="12" y="426"/>
                  </a:lnTo>
                  <a:lnTo>
                    <a:pt x="7" y="452"/>
                  </a:lnTo>
                  <a:lnTo>
                    <a:pt x="3" y="480"/>
                  </a:lnTo>
                  <a:lnTo>
                    <a:pt x="2" y="506"/>
                  </a:lnTo>
                  <a:lnTo>
                    <a:pt x="0" y="533"/>
                  </a:lnTo>
                  <a:lnTo>
                    <a:pt x="2" y="561"/>
                  </a:lnTo>
                  <a:lnTo>
                    <a:pt x="3" y="589"/>
                  </a:lnTo>
                  <a:lnTo>
                    <a:pt x="7" y="615"/>
                  </a:lnTo>
                  <a:lnTo>
                    <a:pt x="12" y="641"/>
                  </a:lnTo>
                  <a:lnTo>
                    <a:pt x="18" y="667"/>
                  </a:lnTo>
                  <a:lnTo>
                    <a:pt x="25" y="692"/>
                  </a:lnTo>
                  <a:lnTo>
                    <a:pt x="33" y="718"/>
                  </a:lnTo>
                  <a:lnTo>
                    <a:pt x="43" y="741"/>
                  </a:lnTo>
                  <a:lnTo>
                    <a:pt x="54" y="765"/>
                  </a:lnTo>
                  <a:lnTo>
                    <a:pt x="65" y="788"/>
                  </a:lnTo>
                  <a:lnTo>
                    <a:pt x="79" y="811"/>
                  </a:lnTo>
                  <a:lnTo>
                    <a:pt x="92" y="832"/>
                  </a:lnTo>
                  <a:lnTo>
                    <a:pt x="106" y="853"/>
                  </a:lnTo>
                  <a:lnTo>
                    <a:pt x="123" y="873"/>
                  </a:lnTo>
                  <a:lnTo>
                    <a:pt x="139" y="892"/>
                  </a:lnTo>
                  <a:lnTo>
                    <a:pt x="157" y="910"/>
                  </a:lnTo>
                  <a:lnTo>
                    <a:pt x="175" y="928"/>
                  </a:lnTo>
                  <a:lnTo>
                    <a:pt x="194" y="945"/>
                  </a:lnTo>
                  <a:lnTo>
                    <a:pt x="215" y="961"/>
                  </a:lnTo>
                  <a:lnTo>
                    <a:pt x="235" y="976"/>
                  </a:lnTo>
                  <a:lnTo>
                    <a:pt x="258" y="990"/>
                  </a:lnTo>
                  <a:lnTo>
                    <a:pt x="279" y="1003"/>
                  </a:lnTo>
                  <a:lnTo>
                    <a:pt x="304" y="1015"/>
                  </a:lnTo>
                  <a:lnTo>
                    <a:pt x="326" y="1024"/>
                  </a:lnTo>
                  <a:lnTo>
                    <a:pt x="351" y="1034"/>
                  </a:lnTo>
                  <a:lnTo>
                    <a:pt x="375" y="1042"/>
                  </a:lnTo>
                  <a:lnTo>
                    <a:pt x="401" y="1051"/>
                  </a:lnTo>
                  <a:lnTo>
                    <a:pt x="426" y="1055"/>
                  </a:lnTo>
                  <a:lnTo>
                    <a:pt x="452" y="1060"/>
                  </a:lnTo>
                  <a:lnTo>
                    <a:pt x="480" y="1064"/>
                  </a:lnTo>
                  <a:lnTo>
                    <a:pt x="506" y="1067"/>
                  </a:lnTo>
                  <a:lnTo>
                    <a:pt x="534" y="1067"/>
                  </a:lnTo>
                  <a:lnTo>
                    <a:pt x="561" y="1067"/>
                  </a:lnTo>
                  <a:lnTo>
                    <a:pt x="589" y="1064"/>
                  </a:lnTo>
                  <a:lnTo>
                    <a:pt x="615" y="1060"/>
                  </a:lnTo>
                  <a:lnTo>
                    <a:pt x="641" y="1055"/>
                  </a:lnTo>
                  <a:lnTo>
                    <a:pt x="667" y="1051"/>
                  </a:lnTo>
                  <a:lnTo>
                    <a:pt x="693" y="1042"/>
                  </a:lnTo>
                  <a:lnTo>
                    <a:pt x="718" y="1034"/>
                  </a:lnTo>
                  <a:lnTo>
                    <a:pt x="742" y="1024"/>
                  </a:lnTo>
                  <a:lnTo>
                    <a:pt x="765" y="1015"/>
                  </a:lnTo>
                  <a:lnTo>
                    <a:pt x="788" y="1003"/>
                  </a:lnTo>
                  <a:lnTo>
                    <a:pt x="811" y="990"/>
                  </a:lnTo>
                  <a:lnTo>
                    <a:pt x="832" y="976"/>
                  </a:lnTo>
                  <a:lnTo>
                    <a:pt x="853" y="961"/>
                  </a:lnTo>
                  <a:lnTo>
                    <a:pt x="873" y="945"/>
                  </a:lnTo>
                  <a:lnTo>
                    <a:pt x="892" y="928"/>
                  </a:lnTo>
                  <a:lnTo>
                    <a:pt x="910" y="910"/>
                  </a:lnTo>
                  <a:lnTo>
                    <a:pt x="928" y="892"/>
                  </a:lnTo>
                  <a:lnTo>
                    <a:pt x="946" y="873"/>
                  </a:lnTo>
                  <a:lnTo>
                    <a:pt x="961" y="853"/>
                  </a:lnTo>
                  <a:lnTo>
                    <a:pt x="975" y="832"/>
                  </a:lnTo>
                  <a:lnTo>
                    <a:pt x="990" y="811"/>
                  </a:lnTo>
                  <a:lnTo>
                    <a:pt x="1003" y="788"/>
                  </a:lnTo>
                  <a:lnTo>
                    <a:pt x="1015" y="765"/>
                  </a:lnTo>
                  <a:lnTo>
                    <a:pt x="1026" y="741"/>
                  </a:lnTo>
                  <a:lnTo>
                    <a:pt x="1034" y="718"/>
                  </a:lnTo>
                  <a:lnTo>
                    <a:pt x="1044" y="692"/>
                  </a:lnTo>
                  <a:lnTo>
                    <a:pt x="1050" y="667"/>
                  </a:lnTo>
                  <a:lnTo>
                    <a:pt x="1057" y="641"/>
                  </a:lnTo>
                  <a:lnTo>
                    <a:pt x="1062" y="615"/>
                  </a:lnTo>
                  <a:lnTo>
                    <a:pt x="1065" y="589"/>
                  </a:lnTo>
                  <a:lnTo>
                    <a:pt x="1067" y="561"/>
                  </a:lnTo>
                  <a:lnTo>
                    <a:pt x="1067" y="533"/>
                  </a:lnTo>
                  <a:lnTo>
                    <a:pt x="1057" y="533"/>
                  </a:lnTo>
                  <a:lnTo>
                    <a:pt x="1057" y="507"/>
                  </a:lnTo>
                  <a:lnTo>
                    <a:pt x="1054" y="480"/>
                  </a:lnTo>
                  <a:lnTo>
                    <a:pt x="1050" y="454"/>
                  </a:lnTo>
                  <a:lnTo>
                    <a:pt x="1046" y="429"/>
                  </a:lnTo>
                  <a:lnTo>
                    <a:pt x="1041" y="403"/>
                  </a:lnTo>
                  <a:lnTo>
                    <a:pt x="1034" y="379"/>
                  </a:lnTo>
                  <a:lnTo>
                    <a:pt x="1024" y="354"/>
                  </a:lnTo>
                  <a:lnTo>
                    <a:pt x="1016" y="330"/>
                  </a:lnTo>
                  <a:lnTo>
                    <a:pt x="1005" y="307"/>
                  </a:lnTo>
                  <a:lnTo>
                    <a:pt x="993" y="284"/>
                  </a:lnTo>
                  <a:lnTo>
                    <a:pt x="980" y="263"/>
                  </a:lnTo>
                  <a:lnTo>
                    <a:pt x="967" y="242"/>
                  </a:lnTo>
                  <a:lnTo>
                    <a:pt x="953" y="220"/>
                  </a:lnTo>
                  <a:lnTo>
                    <a:pt x="938" y="201"/>
                  </a:lnTo>
                  <a:lnTo>
                    <a:pt x="922" y="183"/>
                  </a:lnTo>
                  <a:lnTo>
                    <a:pt x="904" y="165"/>
                  </a:lnTo>
                  <a:lnTo>
                    <a:pt x="886" y="147"/>
                  </a:lnTo>
                  <a:lnTo>
                    <a:pt x="866" y="131"/>
                  </a:lnTo>
                  <a:lnTo>
                    <a:pt x="847" y="114"/>
                  </a:lnTo>
                  <a:lnTo>
                    <a:pt x="827" y="100"/>
                  </a:lnTo>
                  <a:lnTo>
                    <a:pt x="806" y="87"/>
                  </a:lnTo>
                  <a:lnTo>
                    <a:pt x="783" y="74"/>
                  </a:lnTo>
                  <a:lnTo>
                    <a:pt x="760" y="62"/>
                  </a:lnTo>
                  <a:lnTo>
                    <a:pt x="737" y="52"/>
                  </a:lnTo>
                  <a:lnTo>
                    <a:pt x="715" y="43"/>
                  </a:lnTo>
                  <a:lnTo>
                    <a:pt x="690" y="34"/>
                  </a:lnTo>
                  <a:lnTo>
                    <a:pt x="664" y="28"/>
                  </a:lnTo>
                  <a:lnTo>
                    <a:pt x="640" y="21"/>
                  </a:lnTo>
                  <a:lnTo>
                    <a:pt x="613" y="16"/>
                  </a:lnTo>
                  <a:lnTo>
                    <a:pt x="587" y="13"/>
                  </a:lnTo>
                  <a:lnTo>
                    <a:pt x="561" y="12"/>
                  </a:lnTo>
                  <a:lnTo>
                    <a:pt x="534" y="12"/>
                  </a:lnTo>
                  <a:lnTo>
                    <a:pt x="507" y="12"/>
                  </a:lnTo>
                  <a:lnTo>
                    <a:pt x="481" y="13"/>
                  </a:lnTo>
                  <a:lnTo>
                    <a:pt x="454" y="16"/>
                  </a:lnTo>
                  <a:lnTo>
                    <a:pt x="429" y="21"/>
                  </a:lnTo>
                  <a:lnTo>
                    <a:pt x="403" y="28"/>
                  </a:lnTo>
                  <a:lnTo>
                    <a:pt x="379" y="34"/>
                  </a:lnTo>
                  <a:lnTo>
                    <a:pt x="354" y="43"/>
                  </a:lnTo>
                  <a:lnTo>
                    <a:pt x="330" y="52"/>
                  </a:lnTo>
                  <a:lnTo>
                    <a:pt x="307" y="62"/>
                  </a:lnTo>
                  <a:lnTo>
                    <a:pt x="284" y="74"/>
                  </a:lnTo>
                  <a:lnTo>
                    <a:pt x="263" y="87"/>
                  </a:lnTo>
                  <a:lnTo>
                    <a:pt x="242" y="100"/>
                  </a:lnTo>
                  <a:lnTo>
                    <a:pt x="220" y="114"/>
                  </a:lnTo>
                  <a:lnTo>
                    <a:pt x="201" y="131"/>
                  </a:lnTo>
                  <a:lnTo>
                    <a:pt x="183" y="147"/>
                  </a:lnTo>
                  <a:lnTo>
                    <a:pt x="165" y="165"/>
                  </a:lnTo>
                  <a:lnTo>
                    <a:pt x="147" y="183"/>
                  </a:lnTo>
                  <a:lnTo>
                    <a:pt x="131" y="201"/>
                  </a:lnTo>
                  <a:lnTo>
                    <a:pt x="114" y="220"/>
                  </a:lnTo>
                  <a:lnTo>
                    <a:pt x="100" y="242"/>
                  </a:lnTo>
                  <a:lnTo>
                    <a:pt x="87" y="263"/>
                  </a:lnTo>
                  <a:lnTo>
                    <a:pt x="74" y="284"/>
                  </a:lnTo>
                  <a:lnTo>
                    <a:pt x="62" y="307"/>
                  </a:lnTo>
                  <a:lnTo>
                    <a:pt x="52" y="330"/>
                  </a:lnTo>
                  <a:lnTo>
                    <a:pt x="43" y="354"/>
                  </a:lnTo>
                  <a:lnTo>
                    <a:pt x="34" y="379"/>
                  </a:lnTo>
                  <a:lnTo>
                    <a:pt x="28" y="403"/>
                  </a:lnTo>
                  <a:lnTo>
                    <a:pt x="21" y="429"/>
                  </a:lnTo>
                  <a:lnTo>
                    <a:pt x="17" y="454"/>
                  </a:lnTo>
                  <a:lnTo>
                    <a:pt x="13" y="480"/>
                  </a:lnTo>
                  <a:lnTo>
                    <a:pt x="12" y="507"/>
                  </a:lnTo>
                  <a:lnTo>
                    <a:pt x="12" y="533"/>
                  </a:lnTo>
                  <a:lnTo>
                    <a:pt x="12" y="561"/>
                  </a:lnTo>
                  <a:lnTo>
                    <a:pt x="13" y="587"/>
                  </a:lnTo>
                  <a:lnTo>
                    <a:pt x="17" y="613"/>
                  </a:lnTo>
                  <a:lnTo>
                    <a:pt x="21" y="640"/>
                  </a:lnTo>
                  <a:lnTo>
                    <a:pt x="28" y="664"/>
                  </a:lnTo>
                  <a:lnTo>
                    <a:pt x="34" y="690"/>
                  </a:lnTo>
                  <a:lnTo>
                    <a:pt x="43" y="713"/>
                  </a:lnTo>
                  <a:lnTo>
                    <a:pt x="52" y="737"/>
                  </a:lnTo>
                  <a:lnTo>
                    <a:pt x="62" y="760"/>
                  </a:lnTo>
                  <a:lnTo>
                    <a:pt x="74" y="783"/>
                  </a:lnTo>
                  <a:lnTo>
                    <a:pt x="87" y="804"/>
                  </a:lnTo>
                  <a:lnTo>
                    <a:pt x="100" y="825"/>
                  </a:lnTo>
                  <a:lnTo>
                    <a:pt x="114" y="847"/>
                  </a:lnTo>
                  <a:lnTo>
                    <a:pt x="131" y="866"/>
                  </a:lnTo>
                  <a:lnTo>
                    <a:pt x="147" y="886"/>
                  </a:lnTo>
                  <a:lnTo>
                    <a:pt x="165" y="904"/>
                  </a:lnTo>
                  <a:lnTo>
                    <a:pt x="183" y="920"/>
                  </a:lnTo>
                  <a:lnTo>
                    <a:pt x="201" y="938"/>
                  </a:lnTo>
                  <a:lnTo>
                    <a:pt x="220" y="953"/>
                  </a:lnTo>
                  <a:lnTo>
                    <a:pt x="242" y="967"/>
                  </a:lnTo>
                  <a:lnTo>
                    <a:pt x="263" y="980"/>
                  </a:lnTo>
                  <a:lnTo>
                    <a:pt x="284" y="993"/>
                  </a:lnTo>
                  <a:lnTo>
                    <a:pt x="307" y="1005"/>
                  </a:lnTo>
                  <a:lnTo>
                    <a:pt x="330" y="1016"/>
                  </a:lnTo>
                  <a:lnTo>
                    <a:pt x="354" y="1024"/>
                  </a:lnTo>
                  <a:lnTo>
                    <a:pt x="379" y="1033"/>
                  </a:lnTo>
                  <a:lnTo>
                    <a:pt x="403" y="1041"/>
                  </a:lnTo>
                  <a:lnTo>
                    <a:pt x="429" y="1046"/>
                  </a:lnTo>
                  <a:lnTo>
                    <a:pt x="454" y="1051"/>
                  </a:lnTo>
                  <a:lnTo>
                    <a:pt x="481" y="1054"/>
                  </a:lnTo>
                  <a:lnTo>
                    <a:pt x="507" y="1055"/>
                  </a:lnTo>
                  <a:lnTo>
                    <a:pt x="534" y="1057"/>
                  </a:lnTo>
                  <a:lnTo>
                    <a:pt x="561" y="1055"/>
                  </a:lnTo>
                  <a:lnTo>
                    <a:pt x="587" y="1054"/>
                  </a:lnTo>
                  <a:lnTo>
                    <a:pt x="613" y="1051"/>
                  </a:lnTo>
                  <a:lnTo>
                    <a:pt x="640" y="1046"/>
                  </a:lnTo>
                  <a:lnTo>
                    <a:pt x="664" y="1041"/>
                  </a:lnTo>
                  <a:lnTo>
                    <a:pt x="690" y="1033"/>
                  </a:lnTo>
                  <a:lnTo>
                    <a:pt x="715" y="1024"/>
                  </a:lnTo>
                  <a:lnTo>
                    <a:pt x="737" y="1016"/>
                  </a:lnTo>
                  <a:lnTo>
                    <a:pt x="760" y="1005"/>
                  </a:lnTo>
                  <a:lnTo>
                    <a:pt x="783" y="993"/>
                  </a:lnTo>
                  <a:lnTo>
                    <a:pt x="806" y="980"/>
                  </a:lnTo>
                  <a:lnTo>
                    <a:pt x="827" y="967"/>
                  </a:lnTo>
                  <a:lnTo>
                    <a:pt x="847" y="953"/>
                  </a:lnTo>
                  <a:lnTo>
                    <a:pt x="866" y="938"/>
                  </a:lnTo>
                  <a:lnTo>
                    <a:pt x="886" y="920"/>
                  </a:lnTo>
                  <a:lnTo>
                    <a:pt x="904" y="904"/>
                  </a:lnTo>
                  <a:lnTo>
                    <a:pt x="922" y="886"/>
                  </a:lnTo>
                  <a:lnTo>
                    <a:pt x="938" y="866"/>
                  </a:lnTo>
                  <a:lnTo>
                    <a:pt x="953" y="847"/>
                  </a:lnTo>
                  <a:lnTo>
                    <a:pt x="967" y="825"/>
                  </a:lnTo>
                  <a:lnTo>
                    <a:pt x="980" y="804"/>
                  </a:lnTo>
                  <a:lnTo>
                    <a:pt x="993" y="783"/>
                  </a:lnTo>
                  <a:lnTo>
                    <a:pt x="1005" y="760"/>
                  </a:lnTo>
                  <a:lnTo>
                    <a:pt x="1016" y="737"/>
                  </a:lnTo>
                  <a:lnTo>
                    <a:pt x="1024" y="713"/>
                  </a:lnTo>
                  <a:lnTo>
                    <a:pt x="1034" y="690"/>
                  </a:lnTo>
                  <a:lnTo>
                    <a:pt x="1041" y="664"/>
                  </a:lnTo>
                  <a:lnTo>
                    <a:pt x="1046" y="640"/>
                  </a:lnTo>
                  <a:lnTo>
                    <a:pt x="1050" y="613"/>
                  </a:lnTo>
                  <a:lnTo>
                    <a:pt x="1054" y="587"/>
                  </a:lnTo>
                  <a:lnTo>
                    <a:pt x="1057" y="561"/>
                  </a:lnTo>
                  <a:lnTo>
                    <a:pt x="1057" y="533"/>
                  </a:lnTo>
                  <a:lnTo>
                    <a:pt x="1067" y="533"/>
                  </a:lnTo>
                  <a:close/>
                </a:path>
              </a:pathLst>
            </a:custGeom>
            <a:solidFill>
              <a:srgbClr val="99D6FF"/>
            </a:solidFill>
            <a:ln w="9525">
              <a:noFill/>
              <a:round/>
              <a:headEnd/>
              <a:tailEnd/>
            </a:ln>
          </p:spPr>
          <p:txBody>
            <a:bodyPr/>
            <a:lstStyle/>
            <a:p>
              <a:endParaRPr lang="en-US"/>
            </a:p>
          </p:txBody>
        </p:sp>
        <p:sp>
          <p:nvSpPr>
            <p:cNvPr id="50287" name="Freeform 111"/>
            <p:cNvSpPr>
              <a:spLocks/>
            </p:cNvSpPr>
            <p:nvPr/>
          </p:nvSpPr>
          <p:spPr bwMode="auto">
            <a:xfrm>
              <a:off x="3114323" y="2412982"/>
              <a:ext cx="1491544" cy="1674813"/>
            </a:xfrm>
            <a:custGeom>
              <a:avLst/>
              <a:gdLst>
                <a:gd name="T0" fmla="*/ 2147483647 w 1057"/>
                <a:gd name="T1" fmla="*/ 2147483647 h 1055"/>
                <a:gd name="T2" fmla="*/ 2147483647 w 1057"/>
                <a:gd name="T3" fmla="*/ 2147483647 h 1055"/>
                <a:gd name="T4" fmla="*/ 2147483647 w 1057"/>
                <a:gd name="T5" fmla="*/ 2147483647 h 1055"/>
                <a:gd name="T6" fmla="*/ 2147483647 w 1057"/>
                <a:gd name="T7" fmla="*/ 2147483647 h 1055"/>
                <a:gd name="T8" fmla="*/ 2147483647 w 1057"/>
                <a:gd name="T9" fmla="*/ 2147483647 h 1055"/>
                <a:gd name="T10" fmla="*/ 2147483647 w 1057"/>
                <a:gd name="T11" fmla="*/ 2147483647 h 1055"/>
                <a:gd name="T12" fmla="*/ 2147483647 w 1057"/>
                <a:gd name="T13" fmla="*/ 2147483647 h 1055"/>
                <a:gd name="T14" fmla="*/ 2147483647 w 1057"/>
                <a:gd name="T15" fmla="*/ 2147483647 h 1055"/>
                <a:gd name="T16" fmla="*/ 2147483647 w 1057"/>
                <a:gd name="T17" fmla="*/ 2147483647 h 1055"/>
                <a:gd name="T18" fmla="*/ 2147483647 w 1057"/>
                <a:gd name="T19" fmla="*/ 2147483647 h 1055"/>
                <a:gd name="T20" fmla="*/ 2147483647 w 1057"/>
                <a:gd name="T21" fmla="*/ 2147483647 h 1055"/>
                <a:gd name="T22" fmla="*/ 2147483647 w 1057"/>
                <a:gd name="T23" fmla="*/ 2147483647 h 1055"/>
                <a:gd name="T24" fmla="*/ 0 w 1057"/>
                <a:gd name="T25" fmla="*/ 2147483647 h 1055"/>
                <a:gd name="T26" fmla="*/ 2147483647 w 1057"/>
                <a:gd name="T27" fmla="*/ 2147483647 h 1055"/>
                <a:gd name="T28" fmla="*/ 2147483647 w 1057"/>
                <a:gd name="T29" fmla="*/ 2147483647 h 1055"/>
                <a:gd name="T30" fmla="*/ 2147483647 w 1057"/>
                <a:gd name="T31" fmla="*/ 2147483647 h 1055"/>
                <a:gd name="T32" fmla="*/ 2147483647 w 1057"/>
                <a:gd name="T33" fmla="*/ 2147483647 h 1055"/>
                <a:gd name="T34" fmla="*/ 2147483647 w 1057"/>
                <a:gd name="T35" fmla="*/ 2147483647 h 1055"/>
                <a:gd name="T36" fmla="*/ 2147483647 w 1057"/>
                <a:gd name="T37" fmla="*/ 2147483647 h 1055"/>
                <a:gd name="T38" fmla="*/ 2147483647 w 1057"/>
                <a:gd name="T39" fmla="*/ 2147483647 h 1055"/>
                <a:gd name="T40" fmla="*/ 2147483647 w 1057"/>
                <a:gd name="T41" fmla="*/ 2147483647 h 1055"/>
                <a:gd name="T42" fmla="*/ 2147483647 w 1057"/>
                <a:gd name="T43" fmla="*/ 2147483647 h 1055"/>
                <a:gd name="T44" fmla="*/ 2147483647 w 1057"/>
                <a:gd name="T45" fmla="*/ 2147483647 h 1055"/>
                <a:gd name="T46" fmla="*/ 2147483647 w 1057"/>
                <a:gd name="T47" fmla="*/ 2147483647 h 1055"/>
                <a:gd name="T48" fmla="*/ 2147483647 w 1057"/>
                <a:gd name="T49" fmla="*/ 2147483647 h 1055"/>
                <a:gd name="T50" fmla="*/ 2147483647 w 1057"/>
                <a:gd name="T51" fmla="*/ 2147483647 h 1055"/>
                <a:gd name="T52" fmla="*/ 2147483647 w 1057"/>
                <a:gd name="T53" fmla="*/ 2147483647 h 1055"/>
                <a:gd name="T54" fmla="*/ 2147483647 w 1057"/>
                <a:gd name="T55" fmla="*/ 2147483647 h 1055"/>
                <a:gd name="T56" fmla="*/ 2147483647 w 1057"/>
                <a:gd name="T57" fmla="*/ 2147483647 h 1055"/>
                <a:gd name="T58" fmla="*/ 2147483647 w 1057"/>
                <a:gd name="T59" fmla="*/ 2147483647 h 1055"/>
                <a:gd name="T60" fmla="*/ 2147483647 w 1057"/>
                <a:gd name="T61" fmla="*/ 2147483647 h 1055"/>
                <a:gd name="T62" fmla="*/ 2147483647 w 1057"/>
                <a:gd name="T63" fmla="*/ 2147483647 h 1055"/>
                <a:gd name="T64" fmla="*/ 2147483647 w 1057"/>
                <a:gd name="T65" fmla="*/ 2147483647 h 1055"/>
                <a:gd name="T66" fmla="*/ 2147483647 w 1057"/>
                <a:gd name="T67" fmla="*/ 2147483647 h 1055"/>
                <a:gd name="T68" fmla="*/ 2147483647 w 1057"/>
                <a:gd name="T69" fmla="*/ 2147483647 h 1055"/>
                <a:gd name="T70" fmla="*/ 2147483647 w 1057"/>
                <a:gd name="T71" fmla="*/ 2147483647 h 1055"/>
                <a:gd name="T72" fmla="*/ 2147483647 w 1057"/>
                <a:gd name="T73" fmla="*/ 2147483647 h 1055"/>
                <a:gd name="T74" fmla="*/ 2147483647 w 1057"/>
                <a:gd name="T75" fmla="*/ 2147483647 h 1055"/>
                <a:gd name="T76" fmla="*/ 2147483647 w 1057"/>
                <a:gd name="T77" fmla="*/ 2147483647 h 1055"/>
                <a:gd name="T78" fmla="*/ 2147483647 w 1057"/>
                <a:gd name="T79" fmla="*/ 2147483647 h 1055"/>
                <a:gd name="T80" fmla="*/ 2147483647 w 1057"/>
                <a:gd name="T81" fmla="*/ 2147483647 h 1055"/>
                <a:gd name="T82" fmla="*/ 2147483647 w 1057"/>
                <a:gd name="T83" fmla="*/ 2147483647 h 1055"/>
                <a:gd name="T84" fmla="*/ 2147483647 w 1057"/>
                <a:gd name="T85" fmla="*/ 2147483647 h 1055"/>
                <a:gd name="T86" fmla="*/ 2147483647 w 1057"/>
                <a:gd name="T87" fmla="*/ 2147483647 h 1055"/>
                <a:gd name="T88" fmla="*/ 2147483647 w 1057"/>
                <a:gd name="T89" fmla="*/ 2147483647 h 1055"/>
                <a:gd name="T90" fmla="*/ 2147483647 w 1057"/>
                <a:gd name="T91" fmla="*/ 2147483647 h 1055"/>
                <a:gd name="T92" fmla="*/ 2147483647 w 1057"/>
                <a:gd name="T93" fmla="*/ 2147483647 h 1055"/>
                <a:gd name="T94" fmla="*/ 2147483647 w 1057"/>
                <a:gd name="T95" fmla="*/ 2147483647 h 1055"/>
                <a:gd name="T96" fmla="*/ 2147483647 w 1057"/>
                <a:gd name="T97" fmla="*/ 2147483647 h 1055"/>
                <a:gd name="T98" fmla="*/ 2147483647 w 1057"/>
                <a:gd name="T99" fmla="*/ 2147483647 h 1055"/>
                <a:gd name="T100" fmla="*/ 2147483647 w 1057"/>
                <a:gd name="T101" fmla="*/ 2147483647 h 10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57"/>
                <a:gd name="T154" fmla="*/ 0 h 1055"/>
                <a:gd name="T155" fmla="*/ 1057 w 1057"/>
                <a:gd name="T156" fmla="*/ 1055 h 10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57" h="1055">
                  <a:moveTo>
                    <a:pt x="1057" y="526"/>
                  </a:moveTo>
                  <a:lnTo>
                    <a:pt x="1057" y="500"/>
                  </a:lnTo>
                  <a:lnTo>
                    <a:pt x="1054" y="473"/>
                  </a:lnTo>
                  <a:lnTo>
                    <a:pt x="1050" y="447"/>
                  </a:lnTo>
                  <a:lnTo>
                    <a:pt x="1047" y="420"/>
                  </a:lnTo>
                  <a:lnTo>
                    <a:pt x="1041" y="394"/>
                  </a:lnTo>
                  <a:lnTo>
                    <a:pt x="1034" y="370"/>
                  </a:lnTo>
                  <a:lnTo>
                    <a:pt x="1024" y="345"/>
                  </a:lnTo>
                  <a:lnTo>
                    <a:pt x="1016" y="321"/>
                  </a:lnTo>
                  <a:lnTo>
                    <a:pt x="1005" y="298"/>
                  </a:lnTo>
                  <a:lnTo>
                    <a:pt x="993" y="275"/>
                  </a:lnTo>
                  <a:lnTo>
                    <a:pt x="980" y="252"/>
                  </a:lnTo>
                  <a:lnTo>
                    <a:pt x="967" y="231"/>
                  </a:lnTo>
                  <a:lnTo>
                    <a:pt x="953" y="212"/>
                  </a:lnTo>
                  <a:lnTo>
                    <a:pt x="936" y="190"/>
                  </a:lnTo>
                  <a:lnTo>
                    <a:pt x="920" y="173"/>
                  </a:lnTo>
                  <a:lnTo>
                    <a:pt x="902" y="153"/>
                  </a:lnTo>
                  <a:lnTo>
                    <a:pt x="884" y="137"/>
                  </a:lnTo>
                  <a:lnTo>
                    <a:pt x="864" y="119"/>
                  </a:lnTo>
                  <a:lnTo>
                    <a:pt x="845" y="104"/>
                  </a:lnTo>
                  <a:lnTo>
                    <a:pt x="824" y="89"/>
                  </a:lnTo>
                  <a:lnTo>
                    <a:pt x="802" y="75"/>
                  </a:lnTo>
                  <a:lnTo>
                    <a:pt x="781" y="63"/>
                  </a:lnTo>
                  <a:lnTo>
                    <a:pt x="758" y="50"/>
                  </a:lnTo>
                  <a:lnTo>
                    <a:pt x="734" y="40"/>
                  </a:lnTo>
                  <a:lnTo>
                    <a:pt x="711" y="31"/>
                  </a:lnTo>
                  <a:lnTo>
                    <a:pt x="687" y="22"/>
                  </a:lnTo>
                  <a:lnTo>
                    <a:pt x="661" y="16"/>
                  </a:lnTo>
                  <a:lnTo>
                    <a:pt x="636" y="9"/>
                  </a:lnTo>
                  <a:lnTo>
                    <a:pt x="610" y="5"/>
                  </a:lnTo>
                  <a:lnTo>
                    <a:pt x="582" y="1"/>
                  </a:lnTo>
                  <a:lnTo>
                    <a:pt x="556" y="0"/>
                  </a:lnTo>
                  <a:lnTo>
                    <a:pt x="529" y="0"/>
                  </a:lnTo>
                  <a:lnTo>
                    <a:pt x="502" y="0"/>
                  </a:lnTo>
                  <a:lnTo>
                    <a:pt x="475" y="1"/>
                  </a:lnTo>
                  <a:lnTo>
                    <a:pt x="449" y="5"/>
                  </a:lnTo>
                  <a:lnTo>
                    <a:pt x="423" y="9"/>
                  </a:lnTo>
                  <a:lnTo>
                    <a:pt x="396" y="16"/>
                  </a:lnTo>
                  <a:lnTo>
                    <a:pt x="372" y="22"/>
                  </a:lnTo>
                  <a:lnTo>
                    <a:pt x="347" y="31"/>
                  </a:lnTo>
                  <a:lnTo>
                    <a:pt x="323" y="40"/>
                  </a:lnTo>
                  <a:lnTo>
                    <a:pt x="300" y="50"/>
                  </a:lnTo>
                  <a:lnTo>
                    <a:pt x="277" y="63"/>
                  </a:lnTo>
                  <a:lnTo>
                    <a:pt x="255" y="75"/>
                  </a:lnTo>
                  <a:lnTo>
                    <a:pt x="233" y="89"/>
                  </a:lnTo>
                  <a:lnTo>
                    <a:pt x="214" y="104"/>
                  </a:lnTo>
                  <a:lnTo>
                    <a:pt x="193" y="119"/>
                  </a:lnTo>
                  <a:lnTo>
                    <a:pt x="175" y="137"/>
                  </a:lnTo>
                  <a:lnTo>
                    <a:pt x="155" y="153"/>
                  </a:lnTo>
                  <a:lnTo>
                    <a:pt x="139" y="173"/>
                  </a:lnTo>
                  <a:lnTo>
                    <a:pt x="121" y="190"/>
                  </a:lnTo>
                  <a:lnTo>
                    <a:pt x="106" y="212"/>
                  </a:lnTo>
                  <a:lnTo>
                    <a:pt x="91" y="231"/>
                  </a:lnTo>
                  <a:lnTo>
                    <a:pt x="77" y="252"/>
                  </a:lnTo>
                  <a:lnTo>
                    <a:pt x="65" y="275"/>
                  </a:lnTo>
                  <a:lnTo>
                    <a:pt x="52" y="298"/>
                  </a:lnTo>
                  <a:lnTo>
                    <a:pt x="43" y="321"/>
                  </a:lnTo>
                  <a:lnTo>
                    <a:pt x="33" y="345"/>
                  </a:lnTo>
                  <a:lnTo>
                    <a:pt x="25" y="370"/>
                  </a:lnTo>
                  <a:lnTo>
                    <a:pt x="18" y="394"/>
                  </a:lnTo>
                  <a:lnTo>
                    <a:pt x="12" y="420"/>
                  </a:lnTo>
                  <a:lnTo>
                    <a:pt x="7" y="447"/>
                  </a:lnTo>
                  <a:lnTo>
                    <a:pt x="3" y="473"/>
                  </a:lnTo>
                  <a:lnTo>
                    <a:pt x="2" y="500"/>
                  </a:lnTo>
                  <a:lnTo>
                    <a:pt x="0" y="526"/>
                  </a:lnTo>
                  <a:lnTo>
                    <a:pt x="2" y="554"/>
                  </a:lnTo>
                  <a:lnTo>
                    <a:pt x="3" y="580"/>
                  </a:lnTo>
                  <a:lnTo>
                    <a:pt x="7" y="606"/>
                  </a:lnTo>
                  <a:lnTo>
                    <a:pt x="12" y="633"/>
                  </a:lnTo>
                  <a:lnTo>
                    <a:pt x="18" y="659"/>
                  </a:lnTo>
                  <a:lnTo>
                    <a:pt x="25" y="683"/>
                  </a:lnTo>
                  <a:lnTo>
                    <a:pt x="33" y="708"/>
                  </a:lnTo>
                  <a:lnTo>
                    <a:pt x="43" y="732"/>
                  </a:lnTo>
                  <a:lnTo>
                    <a:pt x="52" y="756"/>
                  </a:lnTo>
                  <a:lnTo>
                    <a:pt x="65" y="778"/>
                  </a:lnTo>
                  <a:lnTo>
                    <a:pt x="77" y="801"/>
                  </a:lnTo>
                  <a:lnTo>
                    <a:pt x="91" y="822"/>
                  </a:lnTo>
                  <a:lnTo>
                    <a:pt x="106" y="843"/>
                  </a:lnTo>
                  <a:lnTo>
                    <a:pt x="121" y="863"/>
                  </a:lnTo>
                  <a:lnTo>
                    <a:pt x="139" y="882"/>
                  </a:lnTo>
                  <a:lnTo>
                    <a:pt x="155" y="900"/>
                  </a:lnTo>
                  <a:lnTo>
                    <a:pt x="175" y="918"/>
                  </a:lnTo>
                  <a:lnTo>
                    <a:pt x="193" y="934"/>
                  </a:lnTo>
                  <a:lnTo>
                    <a:pt x="214" y="951"/>
                  </a:lnTo>
                  <a:lnTo>
                    <a:pt x="233" y="965"/>
                  </a:lnTo>
                  <a:lnTo>
                    <a:pt x="255" y="978"/>
                  </a:lnTo>
                  <a:lnTo>
                    <a:pt x="277" y="991"/>
                  </a:lnTo>
                  <a:lnTo>
                    <a:pt x="300" y="1003"/>
                  </a:lnTo>
                  <a:lnTo>
                    <a:pt x="323" y="1013"/>
                  </a:lnTo>
                  <a:lnTo>
                    <a:pt x="347" y="1022"/>
                  </a:lnTo>
                  <a:lnTo>
                    <a:pt x="372" y="1031"/>
                  </a:lnTo>
                  <a:lnTo>
                    <a:pt x="396" y="1039"/>
                  </a:lnTo>
                  <a:lnTo>
                    <a:pt x="423" y="1044"/>
                  </a:lnTo>
                  <a:lnTo>
                    <a:pt x="449" y="1048"/>
                  </a:lnTo>
                  <a:lnTo>
                    <a:pt x="475" y="1052"/>
                  </a:lnTo>
                  <a:lnTo>
                    <a:pt x="502" y="1053"/>
                  </a:lnTo>
                  <a:lnTo>
                    <a:pt x="529" y="1055"/>
                  </a:lnTo>
                  <a:lnTo>
                    <a:pt x="556" y="1053"/>
                  </a:lnTo>
                  <a:lnTo>
                    <a:pt x="582" y="1052"/>
                  </a:lnTo>
                  <a:lnTo>
                    <a:pt x="610" y="1048"/>
                  </a:lnTo>
                  <a:lnTo>
                    <a:pt x="636" y="1044"/>
                  </a:lnTo>
                  <a:lnTo>
                    <a:pt x="661" y="1039"/>
                  </a:lnTo>
                  <a:lnTo>
                    <a:pt x="687" y="1031"/>
                  </a:lnTo>
                  <a:lnTo>
                    <a:pt x="711" y="1022"/>
                  </a:lnTo>
                  <a:lnTo>
                    <a:pt x="734" y="1013"/>
                  </a:lnTo>
                  <a:lnTo>
                    <a:pt x="758" y="1003"/>
                  </a:lnTo>
                  <a:lnTo>
                    <a:pt x="781" y="991"/>
                  </a:lnTo>
                  <a:lnTo>
                    <a:pt x="802" y="978"/>
                  </a:lnTo>
                  <a:lnTo>
                    <a:pt x="824" y="965"/>
                  </a:lnTo>
                  <a:lnTo>
                    <a:pt x="845" y="951"/>
                  </a:lnTo>
                  <a:lnTo>
                    <a:pt x="864" y="934"/>
                  </a:lnTo>
                  <a:lnTo>
                    <a:pt x="884" y="918"/>
                  </a:lnTo>
                  <a:lnTo>
                    <a:pt x="902" y="900"/>
                  </a:lnTo>
                  <a:lnTo>
                    <a:pt x="920" y="882"/>
                  </a:lnTo>
                  <a:lnTo>
                    <a:pt x="936" y="863"/>
                  </a:lnTo>
                  <a:lnTo>
                    <a:pt x="953" y="843"/>
                  </a:lnTo>
                  <a:lnTo>
                    <a:pt x="967" y="822"/>
                  </a:lnTo>
                  <a:lnTo>
                    <a:pt x="980" y="801"/>
                  </a:lnTo>
                  <a:lnTo>
                    <a:pt x="993" y="778"/>
                  </a:lnTo>
                  <a:lnTo>
                    <a:pt x="1005" y="756"/>
                  </a:lnTo>
                  <a:lnTo>
                    <a:pt x="1016" y="732"/>
                  </a:lnTo>
                  <a:lnTo>
                    <a:pt x="1024" y="708"/>
                  </a:lnTo>
                  <a:lnTo>
                    <a:pt x="1034" y="683"/>
                  </a:lnTo>
                  <a:lnTo>
                    <a:pt x="1041" y="659"/>
                  </a:lnTo>
                  <a:lnTo>
                    <a:pt x="1047" y="633"/>
                  </a:lnTo>
                  <a:lnTo>
                    <a:pt x="1050" y="606"/>
                  </a:lnTo>
                  <a:lnTo>
                    <a:pt x="1054" y="580"/>
                  </a:lnTo>
                  <a:lnTo>
                    <a:pt x="1057" y="554"/>
                  </a:lnTo>
                  <a:lnTo>
                    <a:pt x="1057" y="526"/>
                  </a:lnTo>
                  <a:lnTo>
                    <a:pt x="1047" y="526"/>
                  </a:lnTo>
                  <a:lnTo>
                    <a:pt x="1045" y="500"/>
                  </a:lnTo>
                  <a:lnTo>
                    <a:pt x="1044" y="474"/>
                  </a:lnTo>
                  <a:lnTo>
                    <a:pt x="1041" y="448"/>
                  </a:lnTo>
                  <a:lnTo>
                    <a:pt x="1036" y="422"/>
                  </a:lnTo>
                  <a:lnTo>
                    <a:pt x="1031" y="398"/>
                  </a:lnTo>
                  <a:lnTo>
                    <a:pt x="1023" y="373"/>
                  </a:lnTo>
                  <a:lnTo>
                    <a:pt x="1014" y="349"/>
                  </a:lnTo>
                  <a:lnTo>
                    <a:pt x="1006" y="326"/>
                  </a:lnTo>
                  <a:lnTo>
                    <a:pt x="995" y="303"/>
                  </a:lnTo>
                  <a:lnTo>
                    <a:pt x="983" y="280"/>
                  </a:lnTo>
                  <a:lnTo>
                    <a:pt x="972" y="259"/>
                  </a:lnTo>
                  <a:lnTo>
                    <a:pt x="959" y="238"/>
                  </a:lnTo>
                  <a:lnTo>
                    <a:pt x="944" y="217"/>
                  </a:lnTo>
                  <a:lnTo>
                    <a:pt x="928" y="197"/>
                  </a:lnTo>
                  <a:lnTo>
                    <a:pt x="912" y="179"/>
                  </a:lnTo>
                  <a:lnTo>
                    <a:pt x="895" y="161"/>
                  </a:lnTo>
                  <a:lnTo>
                    <a:pt x="877" y="143"/>
                  </a:lnTo>
                  <a:lnTo>
                    <a:pt x="858" y="127"/>
                  </a:lnTo>
                  <a:lnTo>
                    <a:pt x="838" y="112"/>
                  </a:lnTo>
                  <a:lnTo>
                    <a:pt x="819" y="98"/>
                  </a:lnTo>
                  <a:lnTo>
                    <a:pt x="798" y="84"/>
                  </a:lnTo>
                  <a:lnTo>
                    <a:pt x="776" y="71"/>
                  </a:lnTo>
                  <a:lnTo>
                    <a:pt x="754" y="60"/>
                  </a:lnTo>
                  <a:lnTo>
                    <a:pt x="731" y="50"/>
                  </a:lnTo>
                  <a:lnTo>
                    <a:pt x="706" y="40"/>
                  </a:lnTo>
                  <a:lnTo>
                    <a:pt x="683" y="32"/>
                  </a:lnTo>
                  <a:lnTo>
                    <a:pt x="659" y="26"/>
                  </a:lnTo>
                  <a:lnTo>
                    <a:pt x="633" y="19"/>
                  </a:lnTo>
                  <a:lnTo>
                    <a:pt x="608" y="16"/>
                  </a:lnTo>
                  <a:lnTo>
                    <a:pt x="582" y="13"/>
                  </a:lnTo>
                  <a:lnTo>
                    <a:pt x="556" y="9"/>
                  </a:lnTo>
                  <a:lnTo>
                    <a:pt x="529" y="9"/>
                  </a:lnTo>
                  <a:lnTo>
                    <a:pt x="502" y="9"/>
                  </a:lnTo>
                  <a:lnTo>
                    <a:pt x="476" y="13"/>
                  </a:lnTo>
                  <a:lnTo>
                    <a:pt x="450" y="16"/>
                  </a:lnTo>
                  <a:lnTo>
                    <a:pt x="424" y="19"/>
                  </a:lnTo>
                  <a:lnTo>
                    <a:pt x="400" y="26"/>
                  </a:lnTo>
                  <a:lnTo>
                    <a:pt x="375" y="32"/>
                  </a:lnTo>
                  <a:lnTo>
                    <a:pt x="351" y="40"/>
                  </a:lnTo>
                  <a:lnTo>
                    <a:pt x="328" y="50"/>
                  </a:lnTo>
                  <a:lnTo>
                    <a:pt x="305" y="60"/>
                  </a:lnTo>
                  <a:lnTo>
                    <a:pt x="282" y="71"/>
                  </a:lnTo>
                  <a:lnTo>
                    <a:pt x="261" y="84"/>
                  </a:lnTo>
                  <a:lnTo>
                    <a:pt x="240" y="98"/>
                  </a:lnTo>
                  <a:lnTo>
                    <a:pt x="219" y="112"/>
                  </a:lnTo>
                  <a:lnTo>
                    <a:pt x="199" y="127"/>
                  </a:lnTo>
                  <a:lnTo>
                    <a:pt x="181" y="143"/>
                  </a:lnTo>
                  <a:lnTo>
                    <a:pt x="163" y="161"/>
                  </a:lnTo>
                  <a:lnTo>
                    <a:pt x="145" y="179"/>
                  </a:lnTo>
                  <a:lnTo>
                    <a:pt x="129" y="197"/>
                  </a:lnTo>
                  <a:lnTo>
                    <a:pt x="114" y="217"/>
                  </a:lnTo>
                  <a:lnTo>
                    <a:pt x="100" y="238"/>
                  </a:lnTo>
                  <a:lnTo>
                    <a:pt x="87" y="259"/>
                  </a:lnTo>
                  <a:lnTo>
                    <a:pt x="74" y="280"/>
                  </a:lnTo>
                  <a:lnTo>
                    <a:pt x="62" y="303"/>
                  </a:lnTo>
                  <a:lnTo>
                    <a:pt x="52" y="326"/>
                  </a:lnTo>
                  <a:lnTo>
                    <a:pt x="43" y="349"/>
                  </a:lnTo>
                  <a:lnTo>
                    <a:pt x="34" y="373"/>
                  </a:lnTo>
                  <a:lnTo>
                    <a:pt x="28" y="398"/>
                  </a:lnTo>
                  <a:lnTo>
                    <a:pt x="21" y="422"/>
                  </a:lnTo>
                  <a:lnTo>
                    <a:pt x="16" y="448"/>
                  </a:lnTo>
                  <a:lnTo>
                    <a:pt x="13" y="474"/>
                  </a:lnTo>
                  <a:lnTo>
                    <a:pt x="12" y="500"/>
                  </a:lnTo>
                  <a:lnTo>
                    <a:pt x="12" y="526"/>
                  </a:lnTo>
                  <a:lnTo>
                    <a:pt x="12" y="554"/>
                  </a:lnTo>
                  <a:lnTo>
                    <a:pt x="13" y="580"/>
                  </a:lnTo>
                  <a:lnTo>
                    <a:pt x="16" y="606"/>
                  </a:lnTo>
                  <a:lnTo>
                    <a:pt x="21" y="631"/>
                  </a:lnTo>
                  <a:lnTo>
                    <a:pt x="28" y="657"/>
                  </a:lnTo>
                  <a:lnTo>
                    <a:pt x="34" y="681"/>
                  </a:lnTo>
                  <a:lnTo>
                    <a:pt x="43" y="704"/>
                  </a:lnTo>
                  <a:lnTo>
                    <a:pt x="52" y="729"/>
                  </a:lnTo>
                  <a:lnTo>
                    <a:pt x="62" y="752"/>
                  </a:lnTo>
                  <a:lnTo>
                    <a:pt x="74" y="773"/>
                  </a:lnTo>
                  <a:lnTo>
                    <a:pt x="87" y="796"/>
                  </a:lnTo>
                  <a:lnTo>
                    <a:pt x="100" y="817"/>
                  </a:lnTo>
                  <a:lnTo>
                    <a:pt x="114" y="836"/>
                  </a:lnTo>
                  <a:lnTo>
                    <a:pt x="129" y="856"/>
                  </a:lnTo>
                  <a:lnTo>
                    <a:pt x="145" y="876"/>
                  </a:lnTo>
                  <a:lnTo>
                    <a:pt x="163" y="893"/>
                  </a:lnTo>
                  <a:lnTo>
                    <a:pt x="181" y="910"/>
                  </a:lnTo>
                  <a:lnTo>
                    <a:pt x="199" y="926"/>
                  </a:lnTo>
                  <a:lnTo>
                    <a:pt x="219" y="941"/>
                  </a:lnTo>
                  <a:lnTo>
                    <a:pt x="240" y="955"/>
                  </a:lnTo>
                  <a:lnTo>
                    <a:pt x="261" y="970"/>
                  </a:lnTo>
                  <a:lnTo>
                    <a:pt x="282" y="982"/>
                  </a:lnTo>
                  <a:lnTo>
                    <a:pt x="305" y="993"/>
                  </a:lnTo>
                  <a:lnTo>
                    <a:pt x="328" y="1004"/>
                  </a:lnTo>
                  <a:lnTo>
                    <a:pt x="351" y="1013"/>
                  </a:lnTo>
                  <a:lnTo>
                    <a:pt x="375" y="1021"/>
                  </a:lnTo>
                  <a:lnTo>
                    <a:pt x="400" y="1029"/>
                  </a:lnTo>
                  <a:lnTo>
                    <a:pt x="424" y="1034"/>
                  </a:lnTo>
                  <a:lnTo>
                    <a:pt x="450" y="1039"/>
                  </a:lnTo>
                  <a:lnTo>
                    <a:pt x="476" y="1042"/>
                  </a:lnTo>
                  <a:lnTo>
                    <a:pt x="502" y="1044"/>
                  </a:lnTo>
                  <a:lnTo>
                    <a:pt x="529" y="1045"/>
                  </a:lnTo>
                  <a:lnTo>
                    <a:pt x="556" y="1044"/>
                  </a:lnTo>
                  <a:lnTo>
                    <a:pt x="582" y="1042"/>
                  </a:lnTo>
                  <a:lnTo>
                    <a:pt x="608" y="1039"/>
                  </a:lnTo>
                  <a:lnTo>
                    <a:pt x="633" y="1034"/>
                  </a:lnTo>
                  <a:lnTo>
                    <a:pt x="659" y="1029"/>
                  </a:lnTo>
                  <a:lnTo>
                    <a:pt x="683" y="1021"/>
                  </a:lnTo>
                  <a:lnTo>
                    <a:pt x="706" y="1013"/>
                  </a:lnTo>
                  <a:lnTo>
                    <a:pt x="731" y="1004"/>
                  </a:lnTo>
                  <a:lnTo>
                    <a:pt x="754" y="993"/>
                  </a:lnTo>
                  <a:lnTo>
                    <a:pt x="776" y="982"/>
                  </a:lnTo>
                  <a:lnTo>
                    <a:pt x="798" y="970"/>
                  </a:lnTo>
                  <a:lnTo>
                    <a:pt x="819" y="955"/>
                  </a:lnTo>
                  <a:lnTo>
                    <a:pt x="838" y="941"/>
                  </a:lnTo>
                  <a:lnTo>
                    <a:pt x="858" y="926"/>
                  </a:lnTo>
                  <a:lnTo>
                    <a:pt x="877" y="910"/>
                  </a:lnTo>
                  <a:lnTo>
                    <a:pt x="895" y="893"/>
                  </a:lnTo>
                  <a:lnTo>
                    <a:pt x="912" y="876"/>
                  </a:lnTo>
                  <a:lnTo>
                    <a:pt x="928" y="856"/>
                  </a:lnTo>
                  <a:lnTo>
                    <a:pt x="944" y="836"/>
                  </a:lnTo>
                  <a:lnTo>
                    <a:pt x="959" y="817"/>
                  </a:lnTo>
                  <a:lnTo>
                    <a:pt x="972" y="796"/>
                  </a:lnTo>
                  <a:lnTo>
                    <a:pt x="983" y="773"/>
                  </a:lnTo>
                  <a:lnTo>
                    <a:pt x="995" y="752"/>
                  </a:lnTo>
                  <a:lnTo>
                    <a:pt x="1006" y="729"/>
                  </a:lnTo>
                  <a:lnTo>
                    <a:pt x="1014" y="704"/>
                  </a:lnTo>
                  <a:lnTo>
                    <a:pt x="1023" y="681"/>
                  </a:lnTo>
                  <a:lnTo>
                    <a:pt x="1031" y="657"/>
                  </a:lnTo>
                  <a:lnTo>
                    <a:pt x="1036" y="631"/>
                  </a:lnTo>
                  <a:lnTo>
                    <a:pt x="1041" y="606"/>
                  </a:lnTo>
                  <a:lnTo>
                    <a:pt x="1044" y="580"/>
                  </a:lnTo>
                  <a:lnTo>
                    <a:pt x="1045" y="554"/>
                  </a:lnTo>
                  <a:lnTo>
                    <a:pt x="1047" y="526"/>
                  </a:lnTo>
                  <a:lnTo>
                    <a:pt x="1057" y="526"/>
                  </a:lnTo>
                  <a:close/>
                </a:path>
              </a:pathLst>
            </a:custGeom>
            <a:solidFill>
              <a:srgbClr val="9AD6FF"/>
            </a:solidFill>
            <a:ln w="9525">
              <a:noFill/>
              <a:round/>
              <a:headEnd/>
              <a:tailEnd/>
            </a:ln>
          </p:spPr>
          <p:txBody>
            <a:bodyPr/>
            <a:lstStyle/>
            <a:p>
              <a:endParaRPr lang="en-US"/>
            </a:p>
          </p:txBody>
        </p:sp>
        <p:sp>
          <p:nvSpPr>
            <p:cNvPr id="50288" name="Freeform 112"/>
            <p:cNvSpPr>
              <a:spLocks/>
            </p:cNvSpPr>
            <p:nvPr/>
          </p:nvSpPr>
          <p:spPr bwMode="auto">
            <a:xfrm>
              <a:off x="3124202" y="2420920"/>
              <a:ext cx="1474612" cy="1658937"/>
            </a:xfrm>
            <a:custGeom>
              <a:avLst/>
              <a:gdLst>
                <a:gd name="T0" fmla="*/ 2147483647 w 1045"/>
                <a:gd name="T1" fmla="*/ 2147483647 h 1045"/>
                <a:gd name="T2" fmla="*/ 2147483647 w 1045"/>
                <a:gd name="T3" fmla="*/ 2147483647 h 1045"/>
                <a:gd name="T4" fmla="*/ 2147483647 w 1045"/>
                <a:gd name="T5" fmla="*/ 2147483647 h 1045"/>
                <a:gd name="T6" fmla="*/ 2147483647 w 1045"/>
                <a:gd name="T7" fmla="*/ 2147483647 h 1045"/>
                <a:gd name="T8" fmla="*/ 2147483647 w 1045"/>
                <a:gd name="T9" fmla="*/ 2147483647 h 1045"/>
                <a:gd name="T10" fmla="*/ 2147483647 w 1045"/>
                <a:gd name="T11" fmla="*/ 2147483647 h 1045"/>
                <a:gd name="T12" fmla="*/ 2147483647 w 1045"/>
                <a:gd name="T13" fmla="*/ 2147483647 h 1045"/>
                <a:gd name="T14" fmla="*/ 2147483647 w 1045"/>
                <a:gd name="T15" fmla="*/ 2147483647 h 1045"/>
                <a:gd name="T16" fmla="*/ 2147483647 w 1045"/>
                <a:gd name="T17" fmla="*/ 2147483647 h 1045"/>
                <a:gd name="T18" fmla="*/ 2147483647 w 1045"/>
                <a:gd name="T19" fmla="*/ 2147483647 h 1045"/>
                <a:gd name="T20" fmla="*/ 2147483647 w 1045"/>
                <a:gd name="T21" fmla="*/ 2147483647 h 1045"/>
                <a:gd name="T22" fmla="*/ 2147483647 w 1045"/>
                <a:gd name="T23" fmla="*/ 2147483647 h 1045"/>
                <a:gd name="T24" fmla="*/ 0 w 1045"/>
                <a:gd name="T25" fmla="*/ 2147483647 h 1045"/>
                <a:gd name="T26" fmla="*/ 2147483647 w 1045"/>
                <a:gd name="T27" fmla="*/ 2147483647 h 1045"/>
                <a:gd name="T28" fmla="*/ 2147483647 w 1045"/>
                <a:gd name="T29" fmla="*/ 2147483647 h 1045"/>
                <a:gd name="T30" fmla="*/ 2147483647 w 1045"/>
                <a:gd name="T31" fmla="*/ 2147483647 h 1045"/>
                <a:gd name="T32" fmla="*/ 2147483647 w 1045"/>
                <a:gd name="T33" fmla="*/ 2147483647 h 1045"/>
                <a:gd name="T34" fmla="*/ 2147483647 w 1045"/>
                <a:gd name="T35" fmla="*/ 2147483647 h 1045"/>
                <a:gd name="T36" fmla="*/ 2147483647 w 1045"/>
                <a:gd name="T37" fmla="*/ 2147483647 h 1045"/>
                <a:gd name="T38" fmla="*/ 2147483647 w 1045"/>
                <a:gd name="T39" fmla="*/ 2147483647 h 1045"/>
                <a:gd name="T40" fmla="*/ 2147483647 w 1045"/>
                <a:gd name="T41" fmla="*/ 2147483647 h 1045"/>
                <a:gd name="T42" fmla="*/ 2147483647 w 1045"/>
                <a:gd name="T43" fmla="*/ 2147483647 h 1045"/>
                <a:gd name="T44" fmla="*/ 2147483647 w 1045"/>
                <a:gd name="T45" fmla="*/ 2147483647 h 1045"/>
                <a:gd name="T46" fmla="*/ 2147483647 w 1045"/>
                <a:gd name="T47" fmla="*/ 2147483647 h 1045"/>
                <a:gd name="T48" fmla="*/ 2147483647 w 1045"/>
                <a:gd name="T49" fmla="*/ 2147483647 h 1045"/>
                <a:gd name="T50" fmla="*/ 2147483647 w 1045"/>
                <a:gd name="T51" fmla="*/ 2147483647 h 1045"/>
                <a:gd name="T52" fmla="*/ 2147483647 w 1045"/>
                <a:gd name="T53" fmla="*/ 2147483647 h 1045"/>
                <a:gd name="T54" fmla="*/ 2147483647 w 1045"/>
                <a:gd name="T55" fmla="*/ 2147483647 h 1045"/>
                <a:gd name="T56" fmla="*/ 2147483647 w 1045"/>
                <a:gd name="T57" fmla="*/ 2147483647 h 1045"/>
                <a:gd name="T58" fmla="*/ 2147483647 w 1045"/>
                <a:gd name="T59" fmla="*/ 2147483647 h 1045"/>
                <a:gd name="T60" fmla="*/ 2147483647 w 1045"/>
                <a:gd name="T61" fmla="*/ 2147483647 h 1045"/>
                <a:gd name="T62" fmla="*/ 2147483647 w 1045"/>
                <a:gd name="T63" fmla="*/ 2147483647 h 1045"/>
                <a:gd name="T64" fmla="*/ 2147483647 w 1045"/>
                <a:gd name="T65" fmla="*/ 2147483647 h 1045"/>
                <a:gd name="T66" fmla="*/ 2147483647 w 1045"/>
                <a:gd name="T67" fmla="*/ 2147483647 h 1045"/>
                <a:gd name="T68" fmla="*/ 2147483647 w 1045"/>
                <a:gd name="T69" fmla="*/ 2147483647 h 1045"/>
                <a:gd name="T70" fmla="*/ 2147483647 w 1045"/>
                <a:gd name="T71" fmla="*/ 2147483647 h 1045"/>
                <a:gd name="T72" fmla="*/ 2147483647 w 1045"/>
                <a:gd name="T73" fmla="*/ 2147483647 h 1045"/>
                <a:gd name="T74" fmla="*/ 2147483647 w 1045"/>
                <a:gd name="T75" fmla="*/ 2147483647 h 1045"/>
                <a:gd name="T76" fmla="*/ 2147483647 w 1045"/>
                <a:gd name="T77" fmla="*/ 2147483647 h 1045"/>
                <a:gd name="T78" fmla="*/ 2147483647 w 1045"/>
                <a:gd name="T79" fmla="*/ 2147483647 h 1045"/>
                <a:gd name="T80" fmla="*/ 2147483647 w 1045"/>
                <a:gd name="T81" fmla="*/ 2147483647 h 1045"/>
                <a:gd name="T82" fmla="*/ 2147483647 w 1045"/>
                <a:gd name="T83" fmla="*/ 2147483647 h 1045"/>
                <a:gd name="T84" fmla="*/ 2147483647 w 1045"/>
                <a:gd name="T85" fmla="*/ 2147483647 h 1045"/>
                <a:gd name="T86" fmla="*/ 2147483647 w 1045"/>
                <a:gd name="T87" fmla="*/ 2147483647 h 1045"/>
                <a:gd name="T88" fmla="*/ 2147483647 w 1045"/>
                <a:gd name="T89" fmla="*/ 2147483647 h 1045"/>
                <a:gd name="T90" fmla="*/ 2147483647 w 1045"/>
                <a:gd name="T91" fmla="*/ 2147483647 h 1045"/>
                <a:gd name="T92" fmla="*/ 2147483647 w 1045"/>
                <a:gd name="T93" fmla="*/ 2147483647 h 1045"/>
                <a:gd name="T94" fmla="*/ 2147483647 w 1045"/>
                <a:gd name="T95" fmla="*/ 2147483647 h 1045"/>
                <a:gd name="T96" fmla="*/ 2147483647 w 1045"/>
                <a:gd name="T97" fmla="*/ 2147483647 h 1045"/>
                <a:gd name="T98" fmla="*/ 2147483647 w 1045"/>
                <a:gd name="T99" fmla="*/ 2147483647 h 1045"/>
                <a:gd name="T100" fmla="*/ 2147483647 w 1045"/>
                <a:gd name="T101" fmla="*/ 2147483647 h 104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45"/>
                <a:gd name="T154" fmla="*/ 0 h 1045"/>
                <a:gd name="T155" fmla="*/ 1045 w 1045"/>
                <a:gd name="T156" fmla="*/ 1045 h 104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45" h="1045">
                  <a:moveTo>
                    <a:pt x="1045" y="521"/>
                  </a:moveTo>
                  <a:lnTo>
                    <a:pt x="1045" y="495"/>
                  </a:lnTo>
                  <a:lnTo>
                    <a:pt x="1042" y="468"/>
                  </a:lnTo>
                  <a:lnTo>
                    <a:pt x="1038" y="442"/>
                  </a:lnTo>
                  <a:lnTo>
                    <a:pt x="1034" y="417"/>
                  </a:lnTo>
                  <a:lnTo>
                    <a:pt x="1029" y="391"/>
                  </a:lnTo>
                  <a:lnTo>
                    <a:pt x="1022" y="367"/>
                  </a:lnTo>
                  <a:lnTo>
                    <a:pt x="1012" y="342"/>
                  </a:lnTo>
                  <a:lnTo>
                    <a:pt x="1004" y="318"/>
                  </a:lnTo>
                  <a:lnTo>
                    <a:pt x="993" y="295"/>
                  </a:lnTo>
                  <a:lnTo>
                    <a:pt x="981" y="272"/>
                  </a:lnTo>
                  <a:lnTo>
                    <a:pt x="968" y="251"/>
                  </a:lnTo>
                  <a:lnTo>
                    <a:pt x="955" y="230"/>
                  </a:lnTo>
                  <a:lnTo>
                    <a:pt x="941" y="208"/>
                  </a:lnTo>
                  <a:lnTo>
                    <a:pt x="926" y="189"/>
                  </a:lnTo>
                  <a:lnTo>
                    <a:pt x="910" y="171"/>
                  </a:lnTo>
                  <a:lnTo>
                    <a:pt x="892" y="153"/>
                  </a:lnTo>
                  <a:lnTo>
                    <a:pt x="874" y="135"/>
                  </a:lnTo>
                  <a:lnTo>
                    <a:pt x="854" y="119"/>
                  </a:lnTo>
                  <a:lnTo>
                    <a:pt x="835" y="102"/>
                  </a:lnTo>
                  <a:lnTo>
                    <a:pt x="815" y="88"/>
                  </a:lnTo>
                  <a:lnTo>
                    <a:pt x="794" y="75"/>
                  </a:lnTo>
                  <a:lnTo>
                    <a:pt x="771" y="62"/>
                  </a:lnTo>
                  <a:lnTo>
                    <a:pt x="748" y="50"/>
                  </a:lnTo>
                  <a:lnTo>
                    <a:pt x="725" y="40"/>
                  </a:lnTo>
                  <a:lnTo>
                    <a:pt x="703" y="31"/>
                  </a:lnTo>
                  <a:lnTo>
                    <a:pt x="678" y="22"/>
                  </a:lnTo>
                  <a:lnTo>
                    <a:pt x="652" y="16"/>
                  </a:lnTo>
                  <a:lnTo>
                    <a:pt x="628" y="9"/>
                  </a:lnTo>
                  <a:lnTo>
                    <a:pt x="601" y="4"/>
                  </a:lnTo>
                  <a:lnTo>
                    <a:pt x="575" y="1"/>
                  </a:lnTo>
                  <a:lnTo>
                    <a:pt x="549" y="0"/>
                  </a:lnTo>
                  <a:lnTo>
                    <a:pt x="522" y="0"/>
                  </a:lnTo>
                  <a:lnTo>
                    <a:pt x="495" y="0"/>
                  </a:lnTo>
                  <a:lnTo>
                    <a:pt x="469" y="1"/>
                  </a:lnTo>
                  <a:lnTo>
                    <a:pt x="442" y="4"/>
                  </a:lnTo>
                  <a:lnTo>
                    <a:pt x="417" y="9"/>
                  </a:lnTo>
                  <a:lnTo>
                    <a:pt x="391" y="16"/>
                  </a:lnTo>
                  <a:lnTo>
                    <a:pt x="367" y="22"/>
                  </a:lnTo>
                  <a:lnTo>
                    <a:pt x="342" y="31"/>
                  </a:lnTo>
                  <a:lnTo>
                    <a:pt x="318" y="40"/>
                  </a:lnTo>
                  <a:lnTo>
                    <a:pt x="295" y="50"/>
                  </a:lnTo>
                  <a:lnTo>
                    <a:pt x="272" y="62"/>
                  </a:lnTo>
                  <a:lnTo>
                    <a:pt x="251" y="75"/>
                  </a:lnTo>
                  <a:lnTo>
                    <a:pt x="230" y="88"/>
                  </a:lnTo>
                  <a:lnTo>
                    <a:pt x="208" y="102"/>
                  </a:lnTo>
                  <a:lnTo>
                    <a:pt x="189" y="119"/>
                  </a:lnTo>
                  <a:lnTo>
                    <a:pt x="171" y="135"/>
                  </a:lnTo>
                  <a:lnTo>
                    <a:pt x="153" y="153"/>
                  </a:lnTo>
                  <a:lnTo>
                    <a:pt x="135" y="171"/>
                  </a:lnTo>
                  <a:lnTo>
                    <a:pt x="119" y="189"/>
                  </a:lnTo>
                  <a:lnTo>
                    <a:pt x="102" y="208"/>
                  </a:lnTo>
                  <a:lnTo>
                    <a:pt x="88" y="230"/>
                  </a:lnTo>
                  <a:lnTo>
                    <a:pt x="75" y="251"/>
                  </a:lnTo>
                  <a:lnTo>
                    <a:pt x="62" y="272"/>
                  </a:lnTo>
                  <a:lnTo>
                    <a:pt x="50" y="295"/>
                  </a:lnTo>
                  <a:lnTo>
                    <a:pt x="40" y="318"/>
                  </a:lnTo>
                  <a:lnTo>
                    <a:pt x="31" y="342"/>
                  </a:lnTo>
                  <a:lnTo>
                    <a:pt x="22" y="367"/>
                  </a:lnTo>
                  <a:lnTo>
                    <a:pt x="16" y="391"/>
                  </a:lnTo>
                  <a:lnTo>
                    <a:pt x="9" y="417"/>
                  </a:lnTo>
                  <a:lnTo>
                    <a:pt x="5" y="442"/>
                  </a:lnTo>
                  <a:lnTo>
                    <a:pt x="1" y="468"/>
                  </a:lnTo>
                  <a:lnTo>
                    <a:pt x="0" y="495"/>
                  </a:lnTo>
                  <a:lnTo>
                    <a:pt x="0" y="521"/>
                  </a:lnTo>
                  <a:lnTo>
                    <a:pt x="0" y="549"/>
                  </a:lnTo>
                  <a:lnTo>
                    <a:pt x="1" y="575"/>
                  </a:lnTo>
                  <a:lnTo>
                    <a:pt x="5" y="601"/>
                  </a:lnTo>
                  <a:lnTo>
                    <a:pt x="9" y="628"/>
                  </a:lnTo>
                  <a:lnTo>
                    <a:pt x="16" y="652"/>
                  </a:lnTo>
                  <a:lnTo>
                    <a:pt x="22" y="678"/>
                  </a:lnTo>
                  <a:lnTo>
                    <a:pt x="31" y="701"/>
                  </a:lnTo>
                  <a:lnTo>
                    <a:pt x="40" y="725"/>
                  </a:lnTo>
                  <a:lnTo>
                    <a:pt x="50" y="748"/>
                  </a:lnTo>
                  <a:lnTo>
                    <a:pt x="62" y="771"/>
                  </a:lnTo>
                  <a:lnTo>
                    <a:pt x="75" y="792"/>
                  </a:lnTo>
                  <a:lnTo>
                    <a:pt x="88" y="813"/>
                  </a:lnTo>
                  <a:lnTo>
                    <a:pt x="102" y="835"/>
                  </a:lnTo>
                  <a:lnTo>
                    <a:pt x="119" y="854"/>
                  </a:lnTo>
                  <a:lnTo>
                    <a:pt x="135" y="874"/>
                  </a:lnTo>
                  <a:lnTo>
                    <a:pt x="153" y="892"/>
                  </a:lnTo>
                  <a:lnTo>
                    <a:pt x="171" y="908"/>
                  </a:lnTo>
                  <a:lnTo>
                    <a:pt x="189" y="926"/>
                  </a:lnTo>
                  <a:lnTo>
                    <a:pt x="208" y="941"/>
                  </a:lnTo>
                  <a:lnTo>
                    <a:pt x="230" y="955"/>
                  </a:lnTo>
                  <a:lnTo>
                    <a:pt x="251" y="968"/>
                  </a:lnTo>
                  <a:lnTo>
                    <a:pt x="272" y="981"/>
                  </a:lnTo>
                  <a:lnTo>
                    <a:pt x="295" y="993"/>
                  </a:lnTo>
                  <a:lnTo>
                    <a:pt x="318" y="1004"/>
                  </a:lnTo>
                  <a:lnTo>
                    <a:pt x="342" y="1012"/>
                  </a:lnTo>
                  <a:lnTo>
                    <a:pt x="367" y="1021"/>
                  </a:lnTo>
                  <a:lnTo>
                    <a:pt x="391" y="1029"/>
                  </a:lnTo>
                  <a:lnTo>
                    <a:pt x="417" y="1034"/>
                  </a:lnTo>
                  <a:lnTo>
                    <a:pt x="442" y="1039"/>
                  </a:lnTo>
                  <a:lnTo>
                    <a:pt x="469" y="1042"/>
                  </a:lnTo>
                  <a:lnTo>
                    <a:pt x="495" y="1043"/>
                  </a:lnTo>
                  <a:lnTo>
                    <a:pt x="522" y="1045"/>
                  </a:lnTo>
                  <a:lnTo>
                    <a:pt x="549" y="1043"/>
                  </a:lnTo>
                  <a:lnTo>
                    <a:pt x="575" y="1042"/>
                  </a:lnTo>
                  <a:lnTo>
                    <a:pt x="601" y="1039"/>
                  </a:lnTo>
                  <a:lnTo>
                    <a:pt x="628" y="1034"/>
                  </a:lnTo>
                  <a:lnTo>
                    <a:pt x="652" y="1029"/>
                  </a:lnTo>
                  <a:lnTo>
                    <a:pt x="678" y="1021"/>
                  </a:lnTo>
                  <a:lnTo>
                    <a:pt x="703" y="1012"/>
                  </a:lnTo>
                  <a:lnTo>
                    <a:pt x="725" y="1004"/>
                  </a:lnTo>
                  <a:lnTo>
                    <a:pt x="748" y="993"/>
                  </a:lnTo>
                  <a:lnTo>
                    <a:pt x="771" y="981"/>
                  </a:lnTo>
                  <a:lnTo>
                    <a:pt x="794" y="968"/>
                  </a:lnTo>
                  <a:lnTo>
                    <a:pt x="815" y="955"/>
                  </a:lnTo>
                  <a:lnTo>
                    <a:pt x="835" y="941"/>
                  </a:lnTo>
                  <a:lnTo>
                    <a:pt x="854" y="926"/>
                  </a:lnTo>
                  <a:lnTo>
                    <a:pt x="874" y="908"/>
                  </a:lnTo>
                  <a:lnTo>
                    <a:pt x="892" y="892"/>
                  </a:lnTo>
                  <a:lnTo>
                    <a:pt x="910" y="874"/>
                  </a:lnTo>
                  <a:lnTo>
                    <a:pt x="926" y="854"/>
                  </a:lnTo>
                  <a:lnTo>
                    <a:pt x="941" y="835"/>
                  </a:lnTo>
                  <a:lnTo>
                    <a:pt x="955" y="813"/>
                  </a:lnTo>
                  <a:lnTo>
                    <a:pt x="968" y="792"/>
                  </a:lnTo>
                  <a:lnTo>
                    <a:pt x="981" y="771"/>
                  </a:lnTo>
                  <a:lnTo>
                    <a:pt x="993" y="748"/>
                  </a:lnTo>
                  <a:lnTo>
                    <a:pt x="1004" y="725"/>
                  </a:lnTo>
                  <a:lnTo>
                    <a:pt x="1012" y="701"/>
                  </a:lnTo>
                  <a:lnTo>
                    <a:pt x="1022" y="678"/>
                  </a:lnTo>
                  <a:lnTo>
                    <a:pt x="1029" y="652"/>
                  </a:lnTo>
                  <a:lnTo>
                    <a:pt x="1034" y="628"/>
                  </a:lnTo>
                  <a:lnTo>
                    <a:pt x="1038" y="601"/>
                  </a:lnTo>
                  <a:lnTo>
                    <a:pt x="1042" y="575"/>
                  </a:lnTo>
                  <a:lnTo>
                    <a:pt x="1045" y="549"/>
                  </a:lnTo>
                  <a:lnTo>
                    <a:pt x="1045" y="521"/>
                  </a:lnTo>
                  <a:lnTo>
                    <a:pt x="1035" y="521"/>
                  </a:lnTo>
                  <a:lnTo>
                    <a:pt x="1034" y="495"/>
                  </a:lnTo>
                  <a:lnTo>
                    <a:pt x="1032" y="469"/>
                  </a:lnTo>
                  <a:lnTo>
                    <a:pt x="1029" y="443"/>
                  </a:lnTo>
                  <a:lnTo>
                    <a:pt x="1024" y="419"/>
                  </a:lnTo>
                  <a:lnTo>
                    <a:pt x="1019" y="394"/>
                  </a:lnTo>
                  <a:lnTo>
                    <a:pt x="1011" y="370"/>
                  </a:lnTo>
                  <a:lnTo>
                    <a:pt x="1003" y="345"/>
                  </a:lnTo>
                  <a:lnTo>
                    <a:pt x="994" y="323"/>
                  </a:lnTo>
                  <a:lnTo>
                    <a:pt x="985" y="300"/>
                  </a:lnTo>
                  <a:lnTo>
                    <a:pt x="973" y="277"/>
                  </a:lnTo>
                  <a:lnTo>
                    <a:pt x="960" y="256"/>
                  </a:lnTo>
                  <a:lnTo>
                    <a:pt x="947" y="236"/>
                  </a:lnTo>
                  <a:lnTo>
                    <a:pt x="932" y="215"/>
                  </a:lnTo>
                  <a:lnTo>
                    <a:pt x="918" y="195"/>
                  </a:lnTo>
                  <a:lnTo>
                    <a:pt x="901" y="177"/>
                  </a:lnTo>
                  <a:lnTo>
                    <a:pt x="885" y="159"/>
                  </a:lnTo>
                  <a:lnTo>
                    <a:pt x="867" y="143"/>
                  </a:lnTo>
                  <a:lnTo>
                    <a:pt x="848" y="127"/>
                  </a:lnTo>
                  <a:lnTo>
                    <a:pt x="828" y="110"/>
                  </a:lnTo>
                  <a:lnTo>
                    <a:pt x="809" y="97"/>
                  </a:lnTo>
                  <a:lnTo>
                    <a:pt x="787" y="84"/>
                  </a:lnTo>
                  <a:lnTo>
                    <a:pt x="766" y="71"/>
                  </a:lnTo>
                  <a:lnTo>
                    <a:pt x="745" y="60"/>
                  </a:lnTo>
                  <a:lnTo>
                    <a:pt x="722" y="50"/>
                  </a:lnTo>
                  <a:lnTo>
                    <a:pt x="698" y="40"/>
                  </a:lnTo>
                  <a:lnTo>
                    <a:pt x="675" y="32"/>
                  </a:lnTo>
                  <a:lnTo>
                    <a:pt x="650" y="26"/>
                  </a:lnTo>
                  <a:lnTo>
                    <a:pt x="626" y="19"/>
                  </a:lnTo>
                  <a:lnTo>
                    <a:pt x="600" y="16"/>
                  </a:lnTo>
                  <a:lnTo>
                    <a:pt x="574" y="13"/>
                  </a:lnTo>
                  <a:lnTo>
                    <a:pt x="548" y="9"/>
                  </a:lnTo>
                  <a:lnTo>
                    <a:pt x="522" y="9"/>
                  </a:lnTo>
                  <a:lnTo>
                    <a:pt x="495" y="9"/>
                  </a:lnTo>
                  <a:lnTo>
                    <a:pt x="469" y="13"/>
                  </a:lnTo>
                  <a:lnTo>
                    <a:pt x="443" y="16"/>
                  </a:lnTo>
                  <a:lnTo>
                    <a:pt x="419" y="19"/>
                  </a:lnTo>
                  <a:lnTo>
                    <a:pt x="394" y="26"/>
                  </a:lnTo>
                  <a:lnTo>
                    <a:pt x="370" y="32"/>
                  </a:lnTo>
                  <a:lnTo>
                    <a:pt x="345" y="40"/>
                  </a:lnTo>
                  <a:lnTo>
                    <a:pt x="323" y="50"/>
                  </a:lnTo>
                  <a:lnTo>
                    <a:pt x="300" y="60"/>
                  </a:lnTo>
                  <a:lnTo>
                    <a:pt x="277" y="71"/>
                  </a:lnTo>
                  <a:lnTo>
                    <a:pt x="256" y="84"/>
                  </a:lnTo>
                  <a:lnTo>
                    <a:pt x="236" y="97"/>
                  </a:lnTo>
                  <a:lnTo>
                    <a:pt x="215" y="110"/>
                  </a:lnTo>
                  <a:lnTo>
                    <a:pt x="195" y="127"/>
                  </a:lnTo>
                  <a:lnTo>
                    <a:pt x="177" y="143"/>
                  </a:lnTo>
                  <a:lnTo>
                    <a:pt x="159" y="159"/>
                  </a:lnTo>
                  <a:lnTo>
                    <a:pt x="143" y="177"/>
                  </a:lnTo>
                  <a:lnTo>
                    <a:pt x="127" y="195"/>
                  </a:lnTo>
                  <a:lnTo>
                    <a:pt x="111" y="215"/>
                  </a:lnTo>
                  <a:lnTo>
                    <a:pt x="97" y="236"/>
                  </a:lnTo>
                  <a:lnTo>
                    <a:pt x="83" y="256"/>
                  </a:lnTo>
                  <a:lnTo>
                    <a:pt x="71" y="277"/>
                  </a:lnTo>
                  <a:lnTo>
                    <a:pt x="60" y="300"/>
                  </a:lnTo>
                  <a:lnTo>
                    <a:pt x="50" y="323"/>
                  </a:lnTo>
                  <a:lnTo>
                    <a:pt x="40" y="345"/>
                  </a:lnTo>
                  <a:lnTo>
                    <a:pt x="32" y="370"/>
                  </a:lnTo>
                  <a:lnTo>
                    <a:pt x="26" y="394"/>
                  </a:lnTo>
                  <a:lnTo>
                    <a:pt x="19" y="419"/>
                  </a:lnTo>
                  <a:lnTo>
                    <a:pt x="16" y="443"/>
                  </a:lnTo>
                  <a:lnTo>
                    <a:pt x="13" y="469"/>
                  </a:lnTo>
                  <a:lnTo>
                    <a:pt x="9" y="495"/>
                  </a:lnTo>
                  <a:lnTo>
                    <a:pt x="9" y="521"/>
                  </a:lnTo>
                  <a:lnTo>
                    <a:pt x="9" y="548"/>
                  </a:lnTo>
                  <a:lnTo>
                    <a:pt x="13" y="574"/>
                  </a:lnTo>
                  <a:lnTo>
                    <a:pt x="16" y="600"/>
                  </a:lnTo>
                  <a:lnTo>
                    <a:pt x="19" y="626"/>
                  </a:lnTo>
                  <a:lnTo>
                    <a:pt x="26" y="650"/>
                  </a:lnTo>
                  <a:lnTo>
                    <a:pt x="32" y="675"/>
                  </a:lnTo>
                  <a:lnTo>
                    <a:pt x="40" y="698"/>
                  </a:lnTo>
                  <a:lnTo>
                    <a:pt x="50" y="720"/>
                  </a:lnTo>
                  <a:lnTo>
                    <a:pt x="60" y="743"/>
                  </a:lnTo>
                  <a:lnTo>
                    <a:pt x="71" y="766"/>
                  </a:lnTo>
                  <a:lnTo>
                    <a:pt x="83" y="787"/>
                  </a:lnTo>
                  <a:lnTo>
                    <a:pt x="97" y="809"/>
                  </a:lnTo>
                  <a:lnTo>
                    <a:pt x="111" y="828"/>
                  </a:lnTo>
                  <a:lnTo>
                    <a:pt x="127" y="848"/>
                  </a:lnTo>
                  <a:lnTo>
                    <a:pt x="143" y="866"/>
                  </a:lnTo>
                  <a:lnTo>
                    <a:pt x="159" y="884"/>
                  </a:lnTo>
                  <a:lnTo>
                    <a:pt x="177" y="902"/>
                  </a:lnTo>
                  <a:lnTo>
                    <a:pt x="195" y="918"/>
                  </a:lnTo>
                  <a:lnTo>
                    <a:pt x="215" y="933"/>
                  </a:lnTo>
                  <a:lnTo>
                    <a:pt x="236" y="947"/>
                  </a:lnTo>
                  <a:lnTo>
                    <a:pt x="256" y="960"/>
                  </a:lnTo>
                  <a:lnTo>
                    <a:pt x="277" y="972"/>
                  </a:lnTo>
                  <a:lnTo>
                    <a:pt x="300" y="983"/>
                  </a:lnTo>
                  <a:lnTo>
                    <a:pt x="323" y="995"/>
                  </a:lnTo>
                  <a:lnTo>
                    <a:pt x="345" y="1003"/>
                  </a:lnTo>
                  <a:lnTo>
                    <a:pt x="370" y="1011"/>
                  </a:lnTo>
                  <a:lnTo>
                    <a:pt x="394" y="1017"/>
                  </a:lnTo>
                  <a:lnTo>
                    <a:pt x="419" y="1024"/>
                  </a:lnTo>
                  <a:lnTo>
                    <a:pt x="443" y="1029"/>
                  </a:lnTo>
                  <a:lnTo>
                    <a:pt x="469" y="1032"/>
                  </a:lnTo>
                  <a:lnTo>
                    <a:pt x="495" y="1034"/>
                  </a:lnTo>
                  <a:lnTo>
                    <a:pt x="522" y="1034"/>
                  </a:lnTo>
                  <a:lnTo>
                    <a:pt x="548" y="1034"/>
                  </a:lnTo>
                  <a:lnTo>
                    <a:pt x="574" y="1032"/>
                  </a:lnTo>
                  <a:lnTo>
                    <a:pt x="600" y="1029"/>
                  </a:lnTo>
                  <a:lnTo>
                    <a:pt x="626" y="1024"/>
                  </a:lnTo>
                  <a:lnTo>
                    <a:pt x="650" y="1017"/>
                  </a:lnTo>
                  <a:lnTo>
                    <a:pt x="675" y="1011"/>
                  </a:lnTo>
                  <a:lnTo>
                    <a:pt x="698" y="1003"/>
                  </a:lnTo>
                  <a:lnTo>
                    <a:pt x="722" y="995"/>
                  </a:lnTo>
                  <a:lnTo>
                    <a:pt x="745" y="983"/>
                  </a:lnTo>
                  <a:lnTo>
                    <a:pt x="766" y="972"/>
                  </a:lnTo>
                  <a:lnTo>
                    <a:pt x="787" y="960"/>
                  </a:lnTo>
                  <a:lnTo>
                    <a:pt x="809" y="947"/>
                  </a:lnTo>
                  <a:lnTo>
                    <a:pt x="828" y="933"/>
                  </a:lnTo>
                  <a:lnTo>
                    <a:pt x="848" y="918"/>
                  </a:lnTo>
                  <a:lnTo>
                    <a:pt x="867" y="902"/>
                  </a:lnTo>
                  <a:lnTo>
                    <a:pt x="885" y="884"/>
                  </a:lnTo>
                  <a:lnTo>
                    <a:pt x="901" y="866"/>
                  </a:lnTo>
                  <a:lnTo>
                    <a:pt x="918" y="848"/>
                  </a:lnTo>
                  <a:lnTo>
                    <a:pt x="932" y="828"/>
                  </a:lnTo>
                  <a:lnTo>
                    <a:pt x="947" y="809"/>
                  </a:lnTo>
                  <a:lnTo>
                    <a:pt x="960" y="787"/>
                  </a:lnTo>
                  <a:lnTo>
                    <a:pt x="973" y="766"/>
                  </a:lnTo>
                  <a:lnTo>
                    <a:pt x="985" y="743"/>
                  </a:lnTo>
                  <a:lnTo>
                    <a:pt x="994" y="720"/>
                  </a:lnTo>
                  <a:lnTo>
                    <a:pt x="1003" y="698"/>
                  </a:lnTo>
                  <a:lnTo>
                    <a:pt x="1011" y="675"/>
                  </a:lnTo>
                  <a:lnTo>
                    <a:pt x="1019" y="650"/>
                  </a:lnTo>
                  <a:lnTo>
                    <a:pt x="1024" y="626"/>
                  </a:lnTo>
                  <a:lnTo>
                    <a:pt x="1029" y="600"/>
                  </a:lnTo>
                  <a:lnTo>
                    <a:pt x="1032" y="574"/>
                  </a:lnTo>
                  <a:lnTo>
                    <a:pt x="1034" y="548"/>
                  </a:lnTo>
                  <a:lnTo>
                    <a:pt x="1035" y="521"/>
                  </a:lnTo>
                  <a:lnTo>
                    <a:pt x="1045" y="521"/>
                  </a:lnTo>
                  <a:close/>
                </a:path>
              </a:pathLst>
            </a:custGeom>
            <a:solidFill>
              <a:srgbClr val="9BD7FF"/>
            </a:solidFill>
            <a:ln w="9525">
              <a:noFill/>
              <a:round/>
              <a:headEnd/>
              <a:tailEnd/>
            </a:ln>
          </p:spPr>
          <p:txBody>
            <a:bodyPr/>
            <a:lstStyle/>
            <a:p>
              <a:endParaRPr lang="en-US"/>
            </a:p>
          </p:txBody>
        </p:sp>
        <p:sp>
          <p:nvSpPr>
            <p:cNvPr id="50289" name="Freeform 113"/>
            <p:cNvSpPr>
              <a:spLocks/>
            </p:cNvSpPr>
            <p:nvPr/>
          </p:nvSpPr>
          <p:spPr bwMode="auto">
            <a:xfrm>
              <a:off x="3131258" y="2427266"/>
              <a:ext cx="1460500" cy="1644650"/>
            </a:xfrm>
            <a:custGeom>
              <a:avLst/>
              <a:gdLst>
                <a:gd name="T0" fmla="*/ 2147483647 w 1035"/>
                <a:gd name="T1" fmla="*/ 2147483647 h 1036"/>
                <a:gd name="T2" fmla="*/ 2147483647 w 1035"/>
                <a:gd name="T3" fmla="*/ 2147483647 h 1036"/>
                <a:gd name="T4" fmla="*/ 2147483647 w 1035"/>
                <a:gd name="T5" fmla="*/ 2147483647 h 1036"/>
                <a:gd name="T6" fmla="*/ 2147483647 w 1035"/>
                <a:gd name="T7" fmla="*/ 2147483647 h 1036"/>
                <a:gd name="T8" fmla="*/ 2147483647 w 1035"/>
                <a:gd name="T9" fmla="*/ 2147483647 h 1036"/>
                <a:gd name="T10" fmla="*/ 2147483647 w 1035"/>
                <a:gd name="T11" fmla="*/ 2147483647 h 1036"/>
                <a:gd name="T12" fmla="*/ 2147483647 w 1035"/>
                <a:gd name="T13" fmla="*/ 2147483647 h 1036"/>
                <a:gd name="T14" fmla="*/ 2147483647 w 1035"/>
                <a:gd name="T15" fmla="*/ 2147483647 h 1036"/>
                <a:gd name="T16" fmla="*/ 2147483647 w 1035"/>
                <a:gd name="T17" fmla="*/ 2147483647 h 1036"/>
                <a:gd name="T18" fmla="*/ 2147483647 w 1035"/>
                <a:gd name="T19" fmla="*/ 2147483647 h 1036"/>
                <a:gd name="T20" fmla="*/ 2147483647 w 1035"/>
                <a:gd name="T21" fmla="*/ 2147483647 h 1036"/>
                <a:gd name="T22" fmla="*/ 2147483647 w 1035"/>
                <a:gd name="T23" fmla="*/ 2147483647 h 1036"/>
                <a:gd name="T24" fmla="*/ 0 w 1035"/>
                <a:gd name="T25" fmla="*/ 2147483647 h 1036"/>
                <a:gd name="T26" fmla="*/ 2147483647 w 1035"/>
                <a:gd name="T27" fmla="*/ 2147483647 h 1036"/>
                <a:gd name="T28" fmla="*/ 2147483647 w 1035"/>
                <a:gd name="T29" fmla="*/ 2147483647 h 1036"/>
                <a:gd name="T30" fmla="*/ 2147483647 w 1035"/>
                <a:gd name="T31" fmla="*/ 2147483647 h 1036"/>
                <a:gd name="T32" fmla="*/ 2147483647 w 1035"/>
                <a:gd name="T33" fmla="*/ 2147483647 h 1036"/>
                <a:gd name="T34" fmla="*/ 2147483647 w 1035"/>
                <a:gd name="T35" fmla="*/ 2147483647 h 1036"/>
                <a:gd name="T36" fmla="*/ 2147483647 w 1035"/>
                <a:gd name="T37" fmla="*/ 2147483647 h 1036"/>
                <a:gd name="T38" fmla="*/ 2147483647 w 1035"/>
                <a:gd name="T39" fmla="*/ 2147483647 h 1036"/>
                <a:gd name="T40" fmla="*/ 2147483647 w 1035"/>
                <a:gd name="T41" fmla="*/ 2147483647 h 1036"/>
                <a:gd name="T42" fmla="*/ 2147483647 w 1035"/>
                <a:gd name="T43" fmla="*/ 2147483647 h 1036"/>
                <a:gd name="T44" fmla="*/ 2147483647 w 1035"/>
                <a:gd name="T45" fmla="*/ 2147483647 h 1036"/>
                <a:gd name="T46" fmla="*/ 2147483647 w 1035"/>
                <a:gd name="T47" fmla="*/ 2147483647 h 1036"/>
                <a:gd name="T48" fmla="*/ 2147483647 w 1035"/>
                <a:gd name="T49" fmla="*/ 2147483647 h 1036"/>
                <a:gd name="T50" fmla="*/ 2147483647 w 1035"/>
                <a:gd name="T51" fmla="*/ 2147483647 h 1036"/>
                <a:gd name="T52" fmla="*/ 2147483647 w 1035"/>
                <a:gd name="T53" fmla="*/ 2147483647 h 1036"/>
                <a:gd name="T54" fmla="*/ 2147483647 w 1035"/>
                <a:gd name="T55" fmla="*/ 2147483647 h 1036"/>
                <a:gd name="T56" fmla="*/ 2147483647 w 1035"/>
                <a:gd name="T57" fmla="*/ 2147483647 h 1036"/>
                <a:gd name="T58" fmla="*/ 2147483647 w 1035"/>
                <a:gd name="T59" fmla="*/ 2147483647 h 1036"/>
                <a:gd name="T60" fmla="*/ 2147483647 w 1035"/>
                <a:gd name="T61" fmla="*/ 2147483647 h 1036"/>
                <a:gd name="T62" fmla="*/ 2147483647 w 1035"/>
                <a:gd name="T63" fmla="*/ 2147483647 h 1036"/>
                <a:gd name="T64" fmla="*/ 2147483647 w 1035"/>
                <a:gd name="T65" fmla="*/ 2147483647 h 1036"/>
                <a:gd name="T66" fmla="*/ 2147483647 w 1035"/>
                <a:gd name="T67" fmla="*/ 2147483647 h 1036"/>
                <a:gd name="T68" fmla="*/ 2147483647 w 1035"/>
                <a:gd name="T69" fmla="*/ 2147483647 h 1036"/>
                <a:gd name="T70" fmla="*/ 2147483647 w 1035"/>
                <a:gd name="T71" fmla="*/ 2147483647 h 1036"/>
                <a:gd name="T72" fmla="*/ 2147483647 w 1035"/>
                <a:gd name="T73" fmla="*/ 2147483647 h 1036"/>
                <a:gd name="T74" fmla="*/ 2147483647 w 1035"/>
                <a:gd name="T75" fmla="*/ 2147483647 h 1036"/>
                <a:gd name="T76" fmla="*/ 2147483647 w 1035"/>
                <a:gd name="T77" fmla="*/ 2147483647 h 1036"/>
                <a:gd name="T78" fmla="*/ 2147483647 w 1035"/>
                <a:gd name="T79" fmla="*/ 2147483647 h 1036"/>
                <a:gd name="T80" fmla="*/ 2147483647 w 1035"/>
                <a:gd name="T81" fmla="*/ 2147483647 h 1036"/>
                <a:gd name="T82" fmla="*/ 2147483647 w 1035"/>
                <a:gd name="T83" fmla="*/ 2147483647 h 1036"/>
                <a:gd name="T84" fmla="*/ 2147483647 w 1035"/>
                <a:gd name="T85" fmla="*/ 2147483647 h 1036"/>
                <a:gd name="T86" fmla="*/ 2147483647 w 1035"/>
                <a:gd name="T87" fmla="*/ 2147483647 h 1036"/>
                <a:gd name="T88" fmla="*/ 2147483647 w 1035"/>
                <a:gd name="T89" fmla="*/ 2147483647 h 1036"/>
                <a:gd name="T90" fmla="*/ 2147483647 w 1035"/>
                <a:gd name="T91" fmla="*/ 2147483647 h 1036"/>
                <a:gd name="T92" fmla="*/ 2147483647 w 1035"/>
                <a:gd name="T93" fmla="*/ 2147483647 h 1036"/>
                <a:gd name="T94" fmla="*/ 2147483647 w 1035"/>
                <a:gd name="T95" fmla="*/ 2147483647 h 1036"/>
                <a:gd name="T96" fmla="*/ 2147483647 w 1035"/>
                <a:gd name="T97" fmla="*/ 2147483647 h 1036"/>
                <a:gd name="T98" fmla="*/ 2147483647 w 1035"/>
                <a:gd name="T99" fmla="*/ 2147483647 h 1036"/>
                <a:gd name="T100" fmla="*/ 2147483647 w 1035"/>
                <a:gd name="T101" fmla="*/ 2147483647 h 10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35"/>
                <a:gd name="T154" fmla="*/ 0 h 1036"/>
                <a:gd name="T155" fmla="*/ 1035 w 1035"/>
                <a:gd name="T156" fmla="*/ 1036 h 10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35" h="1036">
                  <a:moveTo>
                    <a:pt x="1035" y="517"/>
                  </a:moveTo>
                  <a:lnTo>
                    <a:pt x="1033" y="491"/>
                  </a:lnTo>
                  <a:lnTo>
                    <a:pt x="1032" y="465"/>
                  </a:lnTo>
                  <a:lnTo>
                    <a:pt x="1029" y="439"/>
                  </a:lnTo>
                  <a:lnTo>
                    <a:pt x="1024" y="413"/>
                  </a:lnTo>
                  <a:lnTo>
                    <a:pt x="1019" y="389"/>
                  </a:lnTo>
                  <a:lnTo>
                    <a:pt x="1011" y="364"/>
                  </a:lnTo>
                  <a:lnTo>
                    <a:pt x="1002" y="340"/>
                  </a:lnTo>
                  <a:lnTo>
                    <a:pt x="994" y="317"/>
                  </a:lnTo>
                  <a:lnTo>
                    <a:pt x="983" y="294"/>
                  </a:lnTo>
                  <a:lnTo>
                    <a:pt x="971" y="271"/>
                  </a:lnTo>
                  <a:lnTo>
                    <a:pt x="960" y="250"/>
                  </a:lnTo>
                  <a:lnTo>
                    <a:pt x="947" y="229"/>
                  </a:lnTo>
                  <a:lnTo>
                    <a:pt x="932" y="208"/>
                  </a:lnTo>
                  <a:lnTo>
                    <a:pt x="916" y="188"/>
                  </a:lnTo>
                  <a:lnTo>
                    <a:pt x="900" y="170"/>
                  </a:lnTo>
                  <a:lnTo>
                    <a:pt x="883" y="152"/>
                  </a:lnTo>
                  <a:lnTo>
                    <a:pt x="865" y="134"/>
                  </a:lnTo>
                  <a:lnTo>
                    <a:pt x="846" y="118"/>
                  </a:lnTo>
                  <a:lnTo>
                    <a:pt x="826" y="103"/>
                  </a:lnTo>
                  <a:lnTo>
                    <a:pt x="807" y="89"/>
                  </a:lnTo>
                  <a:lnTo>
                    <a:pt x="786" y="75"/>
                  </a:lnTo>
                  <a:lnTo>
                    <a:pt x="764" y="62"/>
                  </a:lnTo>
                  <a:lnTo>
                    <a:pt x="742" y="51"/>
                  </a:lnTo>
                  <a:lnTo>
                    <a:pt x="719" y="41"/>
                  </a:lnTo>
                  <a:lnTo>
                    <a:pt x="694" y="31"/>
                  </a:lnTo>
                  <a:lnTo>
                    <a:pt x="671" y="23"/>
                  </a:lnTo>
                  <a:lnTo>
                    <a:pt x="647" y="17"/>
                  </a:lnTo>
                  <a:lnTo>
                    <a:pt x="621" y="10"/>
                  </a:lnTo>
                  <a:lnTo>
                    <a:pt x="596" y="7"/>
                  </a:lnTo>
                  <a:lnTo>
                    <a:pt x="570" y="4"/>
                  </a:lnTo>
                  <a:lnTo>
                    <a:pt x="544" y="0"/>
                  </a:lnTo>
                  <a:lnTo>
                    <a:pt x="517" y="0"/>
                  </a:lnTo>
                  <a:lnTo>
                    <a:pt x="490" y="0"/>
                  </a:lnTo>
                  <a:lnTo>
                    <a:pt x="464" y="4"/>
                  </a:lnTo>
                  <a:lnTo>
                    <a:pt x="438" y="7"/>
                  </a:lnTo>
                  <a:lnTo>
                    <a:pt x="412" y="10"/>
                  </a:lnTo>
                  <a:lnTo>
                    <a:pt x="388" y="17"/>
                  </a:lnTo>
                  <a:lnTo>
                    <a:pt x="363" y="23"/>
                  </a:lnTo>
                  <a:lnTo>
                    <a:pt x="339" y="31"/>
                  </a:lnTo>
                  <a:lnTo>
                    <a:pt x="316" y="41"/>
                  </a:lnTo>
                  <a:lnTo>
                    <a:pt x="293" y="51"/>
                  </a:lnTo>
                  <a:lnTo>
                    <a:pt x="270" y="62"/>
                  </a:lnTo>
                  <a:lnTo>
                    <a:pt x="249" y="75"/>
                  </a:lnTo>
                  <a:lnTo>
                    <a:pt x="228" y="89"/>
                  </a:lnTo>
                  <a:lnTo>
                    <a:pt x="207" y="103"/>
                  </a:lnTo>
                  <a:lnTo>
                    <a:pt x="187" y="118"/>
                  </a:lnTo>
                  <a:lnTo>
                    <a:pt x="169" y="134"/>
                  </a:lnTo>
                  <a:lnTo>
                    <a:pt x="151" y="152"/>
                  </a:lnTo>
                  <a:lnTo>
                    <a:pt x="133" y="170"/>
                  </a:lnTo>
                  <a:lnTo>
                    <a:pt x="117" y="188"/>
                  </a:lnTo>
                  <a:lnTo>
                    <a:pt x="102" y="208"/>
                  </a:lnTo>
                  <a:lnTo>
                    <a:pt x="88" y="229"/>
                  </a:lnTo>
                  <a:lnTo>
                    <a:pt x="75" y="250"/>
                  </a:lnTo>
                  <a:lnTo>
                    <a:pt x="62" y="271"/>
                  </a:lnTo>
                  <a:lnTo>
                    <a:pt x="50" y="294"/>
                  </a:lnTo>
                  <a:lnTo>
                    <a:pt x="40" y="317"/>
                  </a:lnTo>
                  <a:lnTo>
                    <a:pt x="31" y="340"/>
                  </a:lnTo>
                  <a:lnTo>
                    <a:pt x="22" y="364"/>
                  </a:lnTo>
                  <a:lnTo>
                    <a:pt x="16" y="389"/>
                  </a:lnTo>
                  <a:lnTo>
                    <a:pt x="9" y="413"/>
                  </a:lnTo>
                  <a:lnTo>
                    <a:pt x="4" y="439"/>
                  </a:lnTo>
                  <a:lnTo>
                    <a:pt x="1" y="465"/>
                  </a:lnTo>
                  <a:lnTo>
                    <a:pt x="0" y="491"/>
                  </a:lnTo>
                  <a:lnTo>
                    <a:pt x="0" y="517"/>
                  </a:lnTo>
                  <a:lnTo>
                    <a:pt x="0" y="545"/>
                  </a:lnTo>
                  <a:lnTo>
                    <a:pt x="1" y="571"/>
                  </a:lnTo>
                  <a:lnTo>
                    <a:pt x="4" y="597"/>
                  </a:lnTo>
                  <a:lnTo>
                    <a:pt x="9" y="622"/>
                  </a:lnTo>
                  <a:lnTo>
                    <a:pt x="16" y="648"/>
                  </a:lnTo>
                  <a:lnTo>
                    <a:pt x="22" y="672"/>
                  </a:lnTo>
                  <a:lnTo>
                    <a:pt x="31" y="695"/>
                  </a:lnTo>
                  <a:lnTo>
                    <a:pt x="40" y="720"/>
                  </a:lnTo>
                  <a:lnTo>
                    <a:pt x="50" y="743"/>
                  </a:lnTo>
                  <a:lnTo>
                    <a:pt x="62" y="764"/>
                  </a:lnTo>
                  <a:lnTo>
                    <a:pt x="75" y="787"/>
                  </a:lnTo>
                  <a:lnTo>
                    <a:pt x="88" y="808"/>
                  </a:lnTo>
                  <a:lnTo>
                    <a:pt x="102" y="827"/>
                  </a:lnTo>
                  <a:lnTo>
                    <a:pt x="117" y="847"/>
                  </a:lnTo>
                  <a:lnTo>
                    <a:pt x="133" y="867"/>
                  </a:lnTo>
                  <a:lnTo>
                    <a:pt x="151" y="884"/>
                  </a:lnTo>
                  <a:lnTo>
                    <a:pt x="169" y="901"/>
                  </a:lnTo>
                  <a:lnTo>
                    <a:pt x="187" y="917"/>
                  </a:lnTo>
                  <a:lnTo>
                    <a:pt x="207" y="932"/>
                  </a:lnTo>
                  <a:lnTo>
                    <a:pt x="228" y="946"/>
                  </a:lnTo>
                  <a:lnTo>
                    <a:pt x="249" y="961"/>
                  </a:lnTo>
                  <a:lnTo>
                    <a:pt x="270" y="973"/>
                  </a:lnTo>
                  <a:lnTo>
                    <a:pt x="293" y="984"/>
                  </a:lnTo>
                  <a:lnTo>
                    <a:pt x="316" y="995"/>
                  </a:lnTo>
                  <a:lnTo>
                    <a:pt x="339" y="1004"/>
                  </a:lnTo>
                  <a:lnTo>
                    <a:pt x="363" y="1012"/>
                  </a:lnTo>
                  <a:lnTo>
                    <a:pt x="388" y="1020"/>
                  </a:lnTo>
                  <a:lnTo>
                    <a:pt x="412" y="1025"/>
                  </a:lnTo>
                  <a:lnTo>
                    <a:pt x="438" y="1030"/>
                  </a:lnTo>
                  <a:lnTo>
                    <a:pt x="464" y="1033"/>
                  </a:lnTo>
                  <a:lnTo>
                    <a:pt x="490" y="1035"/>
                  </a:lnTo>
                  <a:lnTo>
                    <a:pt x="517" y="1036"/>
                  </a:lnTo>
                  <a:lnTo>
                    <a:pt x="544" y="1035"/>
                  </a:lnTo>
                  <a:lnTo>
                    <a:pt x="570" y="1033"/>
                  </a:lnTo>
                  <a:lnTo>
                    <a:pt x="596" y="1030"/>
                  </a:lnTo>
                  <a:lnTo>
                    <a:pt x="621" y="1025"/>
                  </a:lnTo>
                  <a:lnTo>
                    <a:pt x="647" y="1020"/>
                  </a:lnTo>
                  <a:lnTo>
                    <a:pt x="671" y="1012"/>
                  </a:lnTo>
                  <a:lnTo>
                    <a:pt x="694" y="1004"/>
                  </a:lnTo>
                  <a:lnTo>
                    <a:pt x="719" y="995"/>
                  </a:lnTo>
                  <a:lnTo>
                    <a:pt x="742" y="984"/>
                  </a:lnTo>
                  <a:lnTo>
                    <a:pt x="764" y="973"/>
                  </a:lnTo>
                  <a:lnTo>
                    <a:pt x="786" y="961"/>
                  </a:lnTo>
                  <a:lnTo>
                    <a:pt x="807" y="946"/>
                  </a:lnTo>
                  <a:lnTo>
                    <a:pt x="826" y="932"/>
                  </a:lnTo>
                  <a:lnTo>
                    <a:pt x="846" y="917"/>
                  </a:lnTo>
                  <a:lnTo>
                    <a:pt x="865" y="901"/>
                  </a:lnTo>
                  <a:lnTo>
                    <a:pt x="883" y="884"/>
                  </a:lnTo>
                  <a:lnTo>
                    <a:pt x="900" y="867"/>
                  </a:lnTo>
                  <a:lnTo>
                    <a:pt x="916" y="847"/>
                  </a:lnTo>
                  <a:lnTo>
                    <a:pt x="932" y="827"/>
                  </a:lnTo>
                  <a:lnTo>
                    <a:pt x="947" y="808"/>
                  </a:lnTo>
                  <a:lnTo>
                    <a:pt x="960" y="787"/>
                  </a:lnTo>
                  <a:lnTo>
                    <a:pt x="971" y="764"/>
                  </a:lnTo>
                  <a:lnTo>
                    <a:pt x="983" y="743"/>
                  </a:lnTo>
                  <a:lnTo>
                    <a:pt x="994" y="720"/>
                  </a:lnTo>
                  <a:lnTo>
                    <a:pt x="1002" y="695"/>
                  </a:lnTo>
                  <a:lnTo>
                    <a:pt x="1011" y="672"/>
                  </a:lnTo>
                  <a:lnTo>
                    <a:pt x="1019" y="648"/>
                  </a:lnTo>
                  <a:lnTo>
                    <a:pt x="1024" y="622"/>
                  </a:lnTo>
                  <a:lnTo>
                    <a:pt x="1029" y="597"/>
                  </a:lnTo>
                  <a:lnTo>
                    <a:pt x="1032" y="571"/>
                  </a:lnTo>
                  <a:lnTo>
                    <a:pt x="1033" y="545"/>
                  </a:lnTo>
                  <a:lnTo>
                    <a:pt x="1035" y="517"/>
                  </a:lnTo>
                  <a:lnTo>
                    <a:pt x="1024" y="517"/>
                  </a:lnTo>
                  <a:lnTo>
                    <a:pt x="1024" y="491"/>
                  </a:lnTo>
                  <a:lnTo>
                    <a:pt x="1022" y="465"/>
                  </a:lnTo>
                  <a:lnTo>
                    <a:pt x="1019" y="441"/>
                  </a:lnTo>
                  <a:lnTo>
                    <a:pt x="1014" y="416"/>
                  </a:lnTo>
                  <a:lnTo>
                    <a:pt x="1009" y="390"/>
                  </a:lnTo>
                  <a:lnTo>
                    <a:pt x="1001" y="367"/>
                  </a:lnTo>
                  <a:lnTo>
                    <a:pt x="994" y="343"/>
                  </a:lnTo>
                  <a:lnTo>
                    <a:pt x="985" y="320"/>
                  </a:lnTo>
                  <a:lnTo>
                    <a:pt x="975" y="297"/>
                  </a:lnTo>
                  <a:lnTo>
                    <a:pt x="963" y="276"/>
                  </a:lnTo>
                  <a:lnTo>
                    <a:pt x="950" y="255"/>
                  </a:lnTo>
                  <a:lnTo>
                    <a:pt x="937" y="234"/>
                  </a:lnTo>
                  <a:lnTo>
                    <a:pt x="924" y="214"/>
                  </a:lnTo>
                  <a:lnTo>
                    <a:pt x="908" y="195"/>
                  </a:lnTo>
                  <a:lnTo>
                    <a:pt x="893" y="177"/>
                  </a:lnTo>
                  <a:lnTo>
                    <a:pt x="875" y="159"/>
                  </a:lnTo>
                  <a:lnTo>
                    <a:pt x="857" y="142"/>
                  </a:lnTo>
                  <a:lnTo>
                    <a:pt x="839" y="126"/>
                  </a:lnTo>
                  <a:lnTo>
                    <a:pt x="820" y="111"/>
                  </a:lnTo>
                  <a:lnTo>
                    <a:pt x="800" y="97"/>
                  </a:lnTo>
                  <a:lnTo>
                    <a:pt x="781" y="84"/>
                  </a:lnTo>
                  <a:lnTo>
                    <a:pt x="759" y="72"/>
                  </a:lnTo>
                  <a:lnTo>
                    <a:pt x="737" y="61"/>
                  </a:lnTo>
                  <a:lnTo>
                    <a:pt x="714" y="51"/>
                  </a:lnTo>
                  <a:lnTo>
                    <a:pt x="691" y="41"/>
                  </a:lnTo>
                  <a:lnTo>
                    <a:pt x="668" y="33"/>
                  </a:lnTo>
                  <a:lnTo>
                    <a:pt x="644" y="27"/>
                  </a:lnTo>
                  <a:lnTo>
                    <a:pt x="619" y="22"/>
                  </a:lnTo>
                  <a:lnTo>
                    <a:pt x="595" y="17"/>
                  </a:lnTo>
                  <a:lnTo>
                    <a:pt x="569" y="13"/>
                  </a:lnTo>
                  <a:lnTo>
                    <a:pt x="543" y="12"/>
                  </a:lnTo>
                  <a:lnTo>
                    <a:pt x="517" y="10"/>
                  </a:lnTo>
                  <a:lnTo>
                    <a:pt x="490" y="12"/>
                  </a:lnTo>
                  <a:lnTo>
                    <a:pt x="464" y="13"/>
                  </a:lnTo>
                  <a:lnTo>
                    <a:pt x="440" y="17"/>
                  </a:lnTo>
                  <a:lnTo>
                    <a:pt x="415" y="22"/>
                  </a:lnTo>
                  <a:lnTo>
                    <a:pt x="391" y="27"/>
                  </a:lnTo>
                  <a:lnTo>
                    <a:pt x="366" y="33"/>
                  </a:lnTo>
                  <a:lnTo>
                    <a:pt x="342" y="41"/>
                  </a:lnTo>
                  <a:lnTo>
                    <a:pt x="319" y="51"/>
                  </a:lnTo>
                  <a:lnTo>
                    <a:pt x="296" y="61"/>
                  </a:lnTo>
                  <a:lnTo>
                    <a:pt x="275" y="72"/>
                  </a:lnTo>
                  <a:lnTo>
                    <a:pt x="254" y="84"/>
                  </a:lnTo>
                  <a:lnTo>
                    <a:pt x="233" y="97"/>
                  </a:lnTo>
                  <a:lnTo>
                    <a:pt x="213" y="111"/>
                  </a:lnTo>
                  <a:lnTo>
                    <a:pt x="194" y="126"/>
                  </a:lnTo>
                  <a:lnTo>
                    <a:pt x="176" y="142"/>
                  </a:lnTo>
                  <a:lnTo>
                    <a:pt x="158" y="159"/>
                  </a:lnTo>
                  <a:lnTo>
                    <a:pt x="141" y="177"/>
                  </a:lnTo>
                  <a:lnTo>
                    <a:pt x="125" y="195"/>
                  </a:lnTo>
                  <a:lnTo>
                    <a:pt x="110" y="214"/>
                  </a:lnTo>
                  <a:lnTo>
                    <a:pt x="96" y="234"/>
                  </a:lnTo>
                  <a:lnTo>
                    <a:pt x="83" y="255"/>
                  </a:lnTo>
                  <a:lnTo>
                    <a:pt x="71" y="276"/>
                  </a:lnTo>
                  <a:lnTo>
                    <a:pt x="60" y="297"/>
                  </a:lnTo>
                  <a:lnTo>
                    <a:pt x="50" y="320"/>
                  </a:lnTo>
                  <a:lnTo>
                    <a:pt x="40" y="343"/>
                  </a:lnTo>
                  <a:lnTo>
                    <a:pt x="32" y="367"/>
                  </a:lnTo>
                  <a:lnTo>
                    <a:pt x="26" y="390"/>
                  </a:lnTo>
                  <a:lnTo>
                    <a:pt x="19" y="416"/>
                  </a:lnTo>
                  <a:lnTo>
                    <a:pt x="16" y="441"/>
                  </a:lnTo>
                  <a:lnTo>
                    <a:pt x="13" y="465"/>
                  </a:lnTo>
                  <a:lnTo>
                    <a:pt x="11" y="491"/>
                  </a:lnTo>
                  <a:lnTo>
                    <a:pt x="9" y="517"/>
                  </a:lnTo>
                  <a:lnTo>
                    <a:pt x="11" y="544"/>
                  </a:lnTo>
                  <a:lnTo>
                    <a:pt x="13" y="570"/>
                  </a:lnTo>
                  <a:lnTo>
                    <a:pt x="16" y="596"/>
                  </a:lnTo>
                  <a:lnTo>
                    <a:pt x="19" y="620"/>
                  </a:lnTo>
                  <a:lnTo>
                    <a:pt x="26" y="645"/>
                  </a:lnTo>
                  <a:lnTo>
                    <a:pt x="32" y="669"/>
                  </a:lnTo>
                  <a:lnTo>
                    <a:pt x="40" y="692"/>
                  </a:lnTo>
                  <a:lnTo>
                    <a:pt x="50" y="715"/>
                  </a:lnTo>
                  <a:lnTo>
                    <a:pt x="60" y="738"/>
                  </a:lnTo>
                  <a:lnTo>
                    <a:pt x="71" y="759"/>
                  </a:lnTo>
                  <a:lnTo>
                    <a:pt x="83" y="780"/>
                  </a:lnTo>
                  <a:lnTo>
                    <a:pt x="96" y="801"/>
                  </a:lnTo>
                  <a:lnTo>
                    <a:pt x="110" y="821"/>
                  </a:lnTo>
                  <a:lnTo>
                    <a:pt x="125" y="840"/>
                  </a:lnTo>
                  <a:lnTo>
                    <a:pt x="141" y="858"/>
                  </a:lnTo>
                  <a:lnTo>
                    <a:pt x="158" y="876"/>
                  </a:lnTo>
                  <a:lnTo>
                    <a:pt x="176" y="893"/>
                  </a:lnTo>
                  <a:lnTo>
                    <a:pt x="194" y="909"/>
                  </a:lnTo>
                  <a:lnTo>
                    <a:pt x="213" y="924"/>
                  </a:lnTo>
                  <a:lnTo>
                    <a:pt x="233" y="938"/>
                  </a:lnTo>
                  <a:lnTo>
                    <a:pt x="254" y="951"/>
                  </a:lnTo>
                  <a:lnTo>
                    <a:pt x="275" y="964"/>
                  </a:lnTo>
                  <a:lnTo>
                    <a:pt x="296" y="976"/>
                  </a:lnTo>
                  <a:lnTo>
                    <a:pt x="319" y="986"/>
                  </a:lnTo>
                  <a:lnTo>
                    <a:pt x="342" y="994"/>
                  </a:lnTo>
                  <a:lnTo>
                    <a:pt x="366" y="1002"/>
                  </a:lnTo>
                  <a:lnTo>
                    <a:pt x="391" y="1008"/>
                  </a:lnTo>
                  <a:lnTo>
                    <a:pt x="415" y="1015"/>
                  </a:lnTo>
                  <a:lnTo>
                    <a:pt x="440" y="1020"/>
                  </a:lnTo>
                  <a:lnTo>
                    <a:pt x="464" y="1023"/>
                  </a:lnTo>
                  <a:lnTo>
                    <a:pt x="490" y="1025"/>
                  </a:lnTo>
                  <a:lnTo>
                    <a:pt x="517" y="1025"/>
                  </a:lnTo>
                  <a:lnTo>
                    <a:pt x="543" y="1025"/>
                  </a:lnTo>
                  <a:lnTo>
                    <a:pt x="569" y="1023"/>
                  </a:lnTo>
                  <a:lnTo>
                    <a:pt x="595" y="1020"/>
                  </a:lnTo>
                  <a:lnTo>
                    <a:pt x="619" y="1015"/>
                  </a:lnTo>
                  <a:lnTo>
                    <a:pt x="644" y="1008"/>
                  </a:lnTo>
                  <a:lnTo>
                    <a:pt x="668" y="1002"/>
                  </a:lnTo>
                  <a:lnTo>
                    <a:pt x="691" y="994"/>
                  </a:lnTo>
                  <a:lnTo>
                    <a:pt x="714" y="986"/>
                  </a:lnTo>
                  <a:lnTo>
                    <a:pt x="737" y="976"/>
                  </a:lnTo>
                  <a:lnTo>
                    <a:pt x="759" y="964"/>
                  </a:lnTo>
                  <a:lnTo>
                    <a:pt x="781" y="951"/>
                  </a:lnTo>
                  <a:lnTo>
                    <a:pt x="800" y="938"/>
                  </a:lnTo>
                  <a:lnTo>
                    <a:pt x="820" y="924"/>
                  </a:lnTo>
                  <a:lnTo>
                    <a:pt x="839" y="909"/>
                  </a:lnTo>
                  <a:lnTo>
                    <a:pt x="857" y="893"/>
                  </a:lnTo>
                  <a:lnTo>
                    <a:pt x="875" y="876"/>
                  </a:lnTo>
                  <a:lnTo>
                    <a:pt x="893" y="858"/>
                  </a:lnTo>
                  <a:lnTo>
                    <a:pt x="908" y="840"/>
                  </a:lnTo>
                  <a:lnTo>
                    <a:pt x="924" y="821"/>
                  </a:lnTo>
                  <a:lnTo>
                    <a:pt x="937" y="801"/>
                  </a:lnTo>
                  <a:lnTo>
                    <a:pt x="950" y="780"/>
                  </a:lnTo>
                  <a:lnTo>
                    <a:pt x="963" y="759"/>
                  </a:lnTo>
                  <a:lnTo>
                    <a:pt x="975" y="738"/>
                  </a:lnTo>
                  <a:lnTo>
                    <a:pt x="985" y="715"/>
                  </a:lnTo>
                  <a:lnTo>
                    <a:pt x="994" y="692"/>
                  </a:lnTo>
                  <a:lnTo>
                    <a:pt x="1001" y="669"/>
                  </a:lnTo>
                  <a:lnTo>
                    <a:pt x="1009" y="645"/>
                  </a:lnTo>
                  <a:lnTo>
                    <a:pt x="1014" y="620"/>
                  </a:lnTo>
                  <a:lnTo>
                    <a:pt x="1019" y="596"/>
                  </a:lnTo>
                  <a:lnTo>
                    <a:pt x="1022" y="570"/>
                  </a:lnTo>
                  <a:lnTo>
                    <a:pt x="1024" y="544"/>
                  </a:lnTo>
                  <a:lnTo>
                    <a:pt x="1024" y="517"/>
                  </a:lnTo>
                  <a:lnTo>
                    <a:pt x="1035" y="517"/>
                  </a:lnTo>
                  <a:close/>
                </a:path>
              </a:pathLst>
            </a:custGeom>
            <a:solidFill>
              <a:srgbClr val="9CD7FF"/>
            </a:solidFill>
            <a:ln w="9525">
              <a:noFill/>
              <a:round/>
              <a:headEnd/>
              <a:tailEnd/>
            </a:ln>
          </p:spPr>
          <p:txBody>
            <a:bodyPr/>
            <a:lstStyle/>
            <a:p>
              <a:endParaRPr lang="en-US"/>
            </a:p>
          </p:txBody>
        </p:sp>
        <p:sp>
          <p:nvSpPr>
            <p:cNvPr id="50290" name="Freeform 114"/>
            <p:cNvSpPr>
              <a:spLocks/>
            </p:cNvSpPr>
            <p:nvPr/>
          </p:nvSpPr>
          <p:spPr bwMode="auto">
            <a:xfrm>
              <a:off x="3136903" y="2435203"/>
              <a:ext cx="1447800" cy="1627188"/>
            </a:xfrm>
            <a:custGeom>
              <a:avLst/>
              <a:gdLst>
                <a:gd name="T0" fmla="*/ 2147483647 w 1026"/>
                <a:gd name="T1" fmla="*/ 2147483647 h 1025"/>
                <a:gd name="T2" fmla="*/ 2147483647 w 1026"/>
                <a:gd name="T3" fmla="*/ 2147483647 h 1025"/>
                <a:gd name="T4" fmla="*/ 2147483647 w 1026"/>
                <a:gd name="T5" fmla="*/ 2147483647 h 1025"/>
                <a:gd name="T6" fmla="*/ 2147483647 w 1026"/>
                <a:gd name="T7" fmla="*/ 2147483647 h 1025"/>
                <a:gd name="T8" fmla="*/ 2147483647 w 1026"/>
                <a:gd name="T9" fmla="*/ 2147483647 h 1025"/>
                <a:gd name="T10" fmla="*/ 2147483647 w 1026"/>
                <a:gd name="T11" fmla="*/ 2147483647 h 1025"/>
                <a:gd name="T12" fmla="*/ 2147483647 w 1026"/>
                <a:gd name="T13" fmla="*/ 2147483647 h 1025"/>
                <a:gd name="T14" fmla="*/ 2147483647 w 1026"/>
                <a:gd name="T15" fmla="*/ 2147483647 h 1025"/>
                <a:gd name="T16" fmla="*/ 2147483647 w 1026"/>
                <a:gd name="T17" fmla="*/ 2147483647 h 1025"/>
                <a:gd name="T18" fmla="*/ 2147483647 w 1026"/>
                <a:gd name="T19" fmla="*/ 2147483647 h 1025"/>
                <a:gd name="T20" fmla="*/ 2147483647 w 1026"/>
                <a:gd name="T21" fmla="*/ 2147483647 h 1025"/>
                <a:gd name="T22" fmla="*/ 2147483647 w 1026"/>
                <a:gd name="T23" fmla="*/ 2147483647 h 1025"/>
                <a:gd name="T24" fmla="*/ 0 w 1026"/>
                <a:gd name="T25" fmla="*/ 2147483647 h 1025"/>
                <a:gd name="T26" fmla="*/ 2147483647 w 1026"/>
                <a:gd name="T27" fmla="*/ 2147483647 h 1025"/>
                <a:gd name="T28" fmla="*/ 2147483647 w 1026"/>
                <a:gd name="T29" fmla="*/ 2147483647 h 1025"/>
                <a:gd name="T30" fmla="*/ 2147483647 w 1026"/>
                <a:gd name="T31" fmla="*/ 2147483647 h 1025"/>
                <a:gd name="T32" fmla="*/ 2147483647 w 1026"/>
                <a:gd name="T33" fmla="*/ 2147483647 h 1025"/>
                <a:gd name="T34" fmla="*/ 2147483647 w 1026"/>
                <a:gd name="T35" fmla="*/ 2147483647 h 1025"/>
                <a:gd name="T36" fmla="*/ 2147483647 w 1026"/>
                <a:gd name="T37" fmla="*/ 2147483647 h 1025"/>
                <a:gd name="T38" fmla="*/ 2147483647 w 1026"/>
                <a:gd name="T39" fmla="*/ 2147483647 h 1025"/>
                <a:gd name="T40" fmla="*/ 2147483647 w 1026"/>
                <a:gd name="T41" fmla="*/ 2147483647 h 1025"/>
                <a:gd name="T42" fmla="*/ 2147483647 w 1026"/>
                <a:gd name="T43" fmla="*/ 2147483647 h 1025"/>
                <a:gd name="T44" fmla="*/ 2147483647 w 1026"/>
                <a:gd name="T45" fmla="*/ 2147483647 h 1025"/>
                <a:gd name="T46" fmla="*/ 2147483647 w 1026"/>
                <a:gd name="T47" fmla="*/ 2147483647 h 1025"/>
                <a:gd name="T48" fmla="*/ 2147483647 w 1026"/>
                <a:gd name="T49" fmla="*/ 2147483647 h 1025"/>
                <a:gd name="T50" fmla="*/ 2147483647 w 1026"/>
                <a:gd name="T51" fmla="*/ 2147483647 h 1025"/>
                <a:gd name="T52" fmla="*/ 2147483647 w 1026"/>
                <a:gd name="T53" fmla="*/ 2147483647 h 1025"/>
                <a:gd name="T54" fmla="*/ 2147483647 w 1026"/>
                <a:gd name="T55" fmla="*/ 2147483647 h 1025"/>
                <a:gd name="T56" fmla="*/ 2147483647 w 1026"/>
                <a:gd name="T57" fmla="*/ 2147483647 h 1025"/>
                <a:gd name="T58" fmla="*/ 2147483647 w 1026"/>
                <a:gd name="T59" fmla="*/ 2147483647 h 1025"/>
                <a:gd name="T60" fmla="*/ 2147483647 w 1026"/>
                <a:gd name="T61" fmla="*/ 2147483647 h 1025"/>
                <a:gd name="T62" fmla="*/ 2147483647 w 1026"/>
                <a:gd name="T63" fmla="*/ 2147483647 h 1025"/>
                <a:gd name="T64" fmla="*/ 2147483647 w 1026"/>
                <a:gd name="T65" fmla="*/ 2147483647 h 1025"/>
                <a:gd name="T66" fmla="*/ 2147483647 w 1026"/>
                <a:gd name="T67" fmla="*/ 2147483647 h 1025"/>
                <a:gd name="T68" fmla="*/ 2147483647 w 1026"/>
                <a:gd name="T69" fmla="*/ 2147483647 h 1025"/>
                <a:gd name="T70" fmla="*/ 2147483647 w 1026"/>
                <a:gd name="T71" fmla="*/ 2147483647 h 1025"/>
                <a:gd name="T72" fmla="*/ 2147483647 w 1026"/>
                <a:gd name="T73" fmla="*/ 2147483647 h 1025"/>
                <a:gd name="T74" fmla="*/ 2147483647 w 1026"/>
                <a:gd name="T75" fmla="*/ 2147483647 h 1025"/>
                <a:gd name="T76" fmla="*/ 2147483647 w 1026"/>
                <a:gd name="T77" fmla="*/ 2147483647 h 1025"/>
                <a:gd name="T78" fmla="*/ 2147483647 w 1026"/>
                <a:gd name="T79" fmla="*/ 2147483647 h 1025"/>
                <a:gd name="T80" fmla="*/ 2147483647 w 1026"/>
                <a:gd name="T81" fmla="*/ 2147483647 h 1025"/>
                <a:gd name="T82" fmla="*/ 2147483647 w 1026"/>
                <a:gd name="T83" fmla="*/ 2147483647 h 1025"/>
                <a:gd name="T84" fmla="*/ 2147483647 w 1026"/>
                <a:gd name="T85" fmla="*/ 2147483647 h 1025"/>
                <a:gd name="T86" fmla="*/ 2147483647 w 1026"/>
                <a:gd name="T87" fmla="*/ 2147483647 h 1025"/>
                <a:gd name="T88" fmla="*/ 2147483647 w 1026"/>
                <a:gd name="T89" fmla="*/ 2147483647 h 1025"/>
                <a:gd name="T90" fmla="*/ 2147483647 w 1026"/>
                <a:gd name="T91" fmla="*/ 2147483647 h 1025"/>
                <a:gd name="T92" fmla="*/ 2147483647 w 1026"/>
                <a:gd name="T93" fmla="*/ 2147483647 h 1025"/>
                <a:gd name="T94" fmla="*/ 2147483647 w 1026"/>
                <a:gd name="T95" fmla="*/ 2147483647 h 1025"/>
                <a:gd name="T96" fmla="*/ 2147483647 w 1026"/>
                <a:gd name="T97" fmla="*/ 2147483647 h 1025"/>
                <a:gd name="T98" fmla="*/ 2147483647 w 1026"/>
                <a:gd name="T99" fmla="*/ 2147483647 h 1025"/>
                <a:gd name="T100" fmla="*/ 2147483647 w 1026"/>
                <a:gd name="T101" fmla="*/ 2147483647 h 102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26"/>
                <a:gd name="T154" fmla="*/ 0 h 1025"/>
                <a:gd name="T155" fmla="*/ 1026 w 1026"/>
                <a:gd name="T156" fmla="*/ 1025 h 102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26" h="1025">
                  <a:moveTo>
                    <a:pt x="1026" y="512"/>
                  </a:moveTo>
                  <a:lnTo>
                    <a:pt x="1025" y="486"/>
                  </a:lnTo>
                  <a:lnTo>
                    <a:pt x="1023" y="460"/>
                  </a:lnTo>
                  <a:lnTo>
                    <a:pt x="1020" y="434"/>
                  </a:lnTo>
                  <a:lnTo>
                    <a:pt x="1015" y="410"/>
                  </a:lnTo>
                  <a:lnTo>
                    <a:pt x="1010" y="385"/>
                  </a:lnTo>
                  <a:lnTo>
                    <a:pt x="1002" y="361"/>
                  </a:lnTo>
                  <a:lnTo>
                    <a:pt x="994" y="336"/>
                  </a:lnTo>
                  <a:lnTo>
                    <a:pt x="985" y="314"/>
                  </a:lnTo>
                  <a:lnTo>
                    <a:pt x="976" y="291"/>
                  </a:lnTo>
                  <a:lnTo>
                    <a:pt x="964" y="268"/>
                  </a:lnTo>
                  <a:lnTo>
                    <a:pt x="951" y="247"/>
                  </a:lnTo>
                  <a:lnTo>
                    <a:pt x="938" y="227"/>
                  </a:lnTo>
                  <a:lnTo>
                    <a:pt x="923" y="206"/>
                  </a:lnTo>
                  <a:lnTo>
                    <a:pt x="909" y="186"/>
                  </a:lnTo>
                  <a:lnTo>
                    <a:pt x="892" y="168"/>
                  </a:lnTo>
                  <a:lnTo>
                    <a:pt x="876" y="150"/>
                  </a:lnTo>
                  <a:lnTo>
                    <a:pt x="858" y="134"/>
                  </a:lnTo>
                  <a:lnTo>
                    <a:pt x="839" y="118"/>
                  </a:lnTo>
                  <a:lnTo>
                    <a:pt x="819" y="101"/>
                  </a:lnTo>
                  <a:lnTo>
                    <a:pt x="800" y="88"/>
                  </a:lnTo>
                  <a:lnTo>
                    <a:pt x="778" y="75"/>
                  </a:lnTo>
                  <a:lnTo>
                    <a:pt x="757" y="62"/>
                  </a:lnTo>
                  <a:lnTo>
                    <a:pt x="736" y="51"/>
                  </a:lnTo>
                  <a:lnTo>
                    <a:pt x="713" y="41"/>
                  </a:lnTo>
                  <a:lnTo>
                    <a:pt x="689" y="31"/>
                  </a:lnTo>
                  <a:lnTo>
                    <a:pt x="666" y="23"/>
                  </a:lnTo>
                  <a:lnTo>
                    <a:pt x="641" y="17"/>
                  </a:lnTo>
                  <a:lnTo>
                    <a:pt x="617" y="10"/>
                  </a:lnTo>
                  <a:lnTo>
                    <a:pt x="591" y="7"/>
                  </a:lnTo>
                  <a:lnTo>
                    <a:pt x="565" y="4"/>
                  </a:lnTo>
                  <a:lnTo>
                    <a:pt x="539" y="0"/>
                  </a:lnTo>
                  <a:lnTo>
                    <a:pt x="513" y="0"/>
                  </a:lnTo>
                  <a:lnTo>
                    <a:pt x="486" y="0"/>
                  </a:lnTo>
                  <a:lnTo>
                    <a:pt x="460" y="4"/>
                  </a:lnTo>
                  <a:lnTo>
                    <a:pt x="434" y="7"/>
                  </a:lnTo>
                  <a:lnTo>
                    <a:pt x="410" y="10"/>
                  </a:lnTo>
                  <a:lnTo>
                    <a:pt x="385" y="17"/>
                  </a:lnTo>
                  <a:lnTo>
                    <a:pt x="361" y="23"/>
                  </a:lnTo>
                  <a:lnTo>
                    <a:pt x="336" y="31"/>
                  </a:lnTo>
                  <a:lnTo>
                    <a:pt x="314" y="41"/>
                  </a:lnTo>
                  <a:lnTo>
                    <a:pt x="291" y="51"/>
                  </a:lnTo>
                  <a:lnTo>
                    <a:pt x="268" y="62"/>
                  </a:lnTo>
                  <a:lnTo>
                    <a:pt x="247" y="75"/>
                  </a:lnTo>
                  <a:lnTo>
                    <a:pt x="227" y="88"/>
                  </a:lnTo>
                  <a:lnTo>
                    <a:pt x="206" y="101"/>
                  </a:lnTo>
                  <a:lnTo>
                    <a:pt x="186" y="118"/>
                  </a:lnTo>
                  <a:lnTo>
                    <a:pt x="168" y="134"/>
                  </a:lnTo>
                  <a:lnTo>
                    <a:pt x="150" y="150"/>
                  </a:lnTo>
                  <a:lnTo>
                    <a:pt x="134" y="168"/>
                  </a:lnTo>
                  <a:lnTo>
                    <a:pt x="118" y="186"/>
                  </a:lnTo>
                  <a:lnTo>
                    <a:pt x="102" y="206"/>
                  </a:lnTo>
                  <a:lnTo>
                    <a:pt x="88" y="227"/>
                  </a:lnTo>
                  <a:lnTo>
                    <a:pt x="74" y="247"/>
                  </a:lnTo>
                  <a:lnTo>
                    <a:pt x="62" y="268"/>
                  </a:lnTo>
                  <a:lnTo>
                    <a:pt x="51" y="291"/>
                  </a:lnTo>
                  <a:lnTo>
                    <a:pt x="41" y="314"/>
                  </a:lnTo>
                  <a:lnTo>
                    <a:pt x="31" y="336"/>
                  </a:lnTo>
                  <a:lnTo>
                    <a:pt x="23" y="361"/>
                  </a:lnTo>
                  <a:lnTo>
                    <a:pt x="17" y="385"/>
                  </a:lnTo>
                  <a:lnTo>
                    <a:pt x="10" y="410"/>
                  </a:lnTo>
                  <a:lnTo>
                    <a:pt x="7" y="434"/>
                  </a:lnTo>
                  <a:lnTo>
                    <a:pt x="4" y="460"/>
                  </a:lnTo>
                  <a:lnTo>
                    <a:pt x="0" y="486"/>
                  </a:lnTo>
                  <a:lnTo>
                    <a:pt x="0" y="512"/>
                  </a:lnTo>
                  <a:lnTo>
                    <a:pt x="0" y="539"/>
                  </a:lnTo>
                  <a:lnTo>
                    <a:pt x="4" y="565"/>
                  </a:lnTo>
                  <a:lnTo>
                    <a:pt x="7" y="591"/>
                  </a:lnTo>
                  <a:lnTo>
                    <a:pt x="10" y="617"/>
                  </a:lnTo>
                  <a:lnTo>
                    <a:pt x="17" y="641"/>
                  </a:lnTo>
                  <a:lnTo>
                    <a:pt x="23" y="666"/>
                  </a:lnTo>
                  <a:lnTo>
                    <a:pt x="31" y="689"/>
                  </a:lnTo>
                  <a:lnTo>
                    <a:pt x="41" y="711"/>
                  </a:lnTo>
                  <a:lnTo>
                    <a:pt x="51" y="734"/>
                  </a:lnTo>
                  <a:lnTo>
                    <a:pt x="62" y="757"/>
                  </a:lnTo>
                  <a:lnTo>
                    <a:pt x="74" y="778"/>
                  </a:lnTo>
                  <a:lnTo>
                    <a:pt x="88" y="800"/>
                  </a:lnTo>
                  <a:lnTo>
                    <a:pt x="102" y="819"/>
                  </a:lnTo>
                  <a:lnTo>
                    <a:pt x="118" y="839"/>
                  </a:lnTo>
                  <a:lnTo>
                    <a:pt x="134" y="857"/>
                  </a:lnTo>
                  <a:lnTo>
                    <a:pt x="150" y="875"/>
                  </a:lnTo>
                  <a:lnTo>
                    <a:pt x="168" y="893"/>
                  </a:lnTo>
                  <a:lnTo>
                    <a:pt x="186" y="909"/>
                  </a:lnTo>
                  <a:lnTo>
                    <a:pt x="206" y="924"/>
                  </a:lnTo>
                  <a:lnTo>
                    <a:pt x="227" y="938"/>
                  </a:lnTo>
                  <a:lnTo>
                    <a:pt x="247" y="951"/>
                  </a:lnTo>
                  <a:lnTo>
                    <a:pt x="268" y="963"/>
                  </a:lnTo>
                  <a:lnTo>
                    <a:pt x="291" y="974"/>
                  </a:lnTo>
                  <a:lnTo>
                    <a:pt x="314" y="986"/>
                  </a:lnTo>
                  <a:lnTo>
                    <a:pt x="336" y="994"/>
                  </a:lnTo>
                  <a:lnTo>
                    <a:pt x="361" y="1002"/>
                  </a:lnTo>
                  <a:lnTo>
                    <a:pt x="385" y="1008"/>
                  </a:lnTo>
                  <a:lnTo>
                    <a:pt x="410" y="1015"/>
                  </a:lnTo>
                  <a:lnTo>
                    <a:pt x="434" y="1020"/>
                  </a:lnTo>
                  <a:lnTo>
                    <a:pt x="460" y="1023"/>
                  </a:lnTo>
                  <a:lnTo>
                    <a:pt x="486" y="1025"/>
                  </a:lnTo>
                  <a:lnTo>
                    <a:pt x="513" y="1025"/>
                  </a:lnTo>
                  <a:lnTo>
                    <a:pt x="539" y="1025"/>
                  </a:lnTo>
                  <a:lnTo>
                    <a:pt x="565" y="1023"/>
                  </a:lnTo>
                  <a:lnTo>
                    <a:pt x="591" y="1020"/>
                  </a:lnTo>
                  <a:lnTo>
                    <a:pt x="617" y="1015"/>
                  </a:lnTo>
                  <a:lnTo>
                    <a:pt x="641" y="1008"/>
                  </a:lnTo>
                  <a:lnTo>
                    <a:pt x="666" y="1002"/>
                  </a:lnTo>
                  <a:lnTo>
                    <a:pt x="689" y="994"/>
                  </a:lnTo>
                  <a:lnTo>
                    <a:pt x="713" y="986"/>
                  </a:lnTo>
                  <a:lnTo>
                    <a:pt x="736" y="974"/>
                  </a:lnTo>
                  <a:lnTo>
                    <a:pt x="757" y="963"/>
                  </a:lnTo>
                  <a:lnTo>
                    <a:pt x="778" y="951"/>
                  </a:lnTo>
                  <a:lnTo>
                    <a:pt x="800" y="938"/>
                  </a:lnTo>
                  <a:lnTo>
                    <a:pt x="819" y="924"/>
                  </a:lnTo>
                  <a:lnTo>
                    <a:pt x="839" y="909"/>
                  </a:lnTo>
                  <a:lnTo>
                    <a:pt x="858" y="893"/>
                  </a:lnTo>
                  <a:lnTo>
                    <a:pt x="876" y="875"/>
                  </a:lnTo>
                  <a:lnTo>
                    <a:pt x="892" y="857"/>
                  </a:lnTo>
                  <a:lnTo>
                    <a:pt x="909" y="839"/>
                  </a:lnTo>
                  <a:lnTo>
                    <a:pt x="923" y="819"/>
                  </a:lnTo>
                  <a:lnTo>
                    <a:pt x="938" y="800"/>
                  </a:lnTo>
                  <a:lnTo>
                    <a:pt x="951" y="778"/>
                  </a:lnTo>
                  <a:lnTo>
                    <a:pt x="964" y="757"/>
                  </a:lnTo>
                  <a:lnTo>
                    <a:pt x="976" y="734"/>
                  </a:lnTo>
                  <a:lnTo>
                    <a:pt x="985" y="711"/>
                  </a:lnTo>
                  <a:lnTo>
                    <a:pt x="994" y="689"/>
                  </a:lnTo>
                  <a:lnTo>
                    <a:pt x="1002" y="666"/>
                  </a:lnTo>
                  <a:lnTo>
                    <a:pt x="1010" y="641"/>
                  </a:lnTo>
                  <a:lnTo>
                    <a:pt x="1015" y="617"/>
                  </a:lnTo>
                  <a:lnTo>
                    <a:pt x="1020" y="591"/>
                  </a:lnTo>
                  <a:lnTo>
                    <a:pt x="1023" y="565"/>
                  </a:lnTo>
                  <a:lnTo>
                    <a:pt x="1025" y="539"/>
                  </a:lnTo>
                  <a:lnTo>
                    <a:pt x="1026" y="512"/>
                  </a:lnTo>
                  <a:lnTo>
                    <a:pt x="1015" y="512"/>
                  </a:lnTo>
                  <a:lnTo>
                    <a:pt x="1015" y="486"/>
                  </a:lnTo>
                  <a:lnTo>
                    <a:pt x="1013" y="462"/>
                  </a:lnTo>
                  <a:lnTo>
                    <a:pt x="1010" y="436"/>
                  </a:lnTo>
                  <a:lnTo>
                    <a:pt x="1005" y="411"/>
                  </a:lnTo>
                  <a:lnTo>
                    <a:pt x="1000" y="387"/>
                  </a:lnTo>
                  <a:lnTo>
                    <a:pt x="992" y="364"/>
                  </a:lnTo>
                  <a:lnTo>
                    <a:pt x="985" y="340"/>
                  </a:lnTo>
                  <a:lnTo>
                    <a:pt x="976" y="317"/>
                  </a:lnTo>
                  <a:lnTo>
                    <a:pt x="966" y="296"/>
                  </a:lnTo>
                  <a:lnTo>
                    <a:pt x="954" y="273"/>
                  </a:lnTo>
                  <a:lnTo>
                    <a:pt x="943" y="253"/>
                  </a:lnTo>
                  <a:lnTo>
                    <a:pt x="930" y="232"/>
                  </a:lnTo>
                  <a:lnTo>
                    <a:pt x="915" y="212"/>
                  </a:lnTo>
                  <a:lnTo>
                    <a:pt x="901" y="193"/>
                  </a:lnTo>
                  <a:lnTo>
                    <a:pt x="884" y="175"/>
                  </a:lnTo>
                  <a:lnTo>
                    <a:pt x="868" y="159"/>
                  </a:lnTo>
                  <a:lnTo>
                    <a:pt x="850" y="141"/>
                  </a:lnTo>
                  <a:lnTo>
                    <a:pt x="832" y="126"/>
                  </a:lnTo>
                  <a:lnTo>
                    <a:pt x="814" y="111"/>
                  </a:lnTo>
                  <a:lnTo>
                    <a:pt x="793" y="97"/>
                  </a:lnTo>
                  <a:lnTo>
                    <a:pt x="773" y="84"/>
                  </a:lnTo>
                  <a:lnTo>
                    <a:pt x="752" y="72"/>
                  </a:lnTo>
                  <a:lnTo>
                    <a:pt x="731" y="61"/>
                  </a:lnTo>
                  <a:lnTo>
                    <a:pt x="708" y="51"/>
                  </a:lnTo>
                  <a:lnTo>
                    <a:pt x="685" y="41"/>
                  </a:lnTo>
                  <a:lnTo>
                    <a:pt x="663" y="33"/>
                  </a:lnTo>
                  <a:lnTo>
                    <a:pt x="638" y="26"/>
                  </a:lnTo>
                  <a:lnTo>
                    <a:pt x="614" y="22"/>
                  </a:lnTo>
                  <a:lnTo>
                    <a:pt x="589" y="17"/>
                  </a:lnTo>
                  <a:lnTo>
                    <a:pt x="565" y="13"/>
                  </a:lnTo>
                  <a:lnTo>
                    <a:pt x="539" y="12"/>
                  </a:lnTo>
                  <a:lnTo>
                    <a:pt x="513" y="10"/>
                  </a:lnTo>
                  <a:lnTo>
                    <a:pt x="486" y="12"/>
                  </a:lnTo>
                  <a:lnTo>
                    <a:pt x="462" y="13"/>
                  </a:lnTo>
                  <a:lnTo>
                    <a:pt x="436" y="17"/>
                  </a:lnTo>
                  <a:lnTo>
                    <a:pt x="411" y="22"/>
                  </a:lnTo>
                  <a:lnTo>
                    <a:pt x="387" y="26"/>
                  </a:lnTo>
                  <a:lnTo>
                    <a:pt x="364" y="33"/>
                  </a:lnTo>
                  <a:lnTo>
                    <a:pt x="340" y="41"/>
                  </a:lnTo>
                  <a:lnTo>
                    <a:pt x="317" y="51"/>
                  </a:lnTo>
                  <a:lnTo>
                    <a:pt x="296" y="61"/>
                  </a:lnTo>
                  <a:lnTo>
                    <a:pt x="274" y="72"/>
                  </a:lnTo>
                  <a:lnTo>
                    <a:pt x="253" y="84"/>
                  </a:lnTo>
                  <a:lnTo>
                    <a:pt x="232" y="97"/>
                  </a:lnTo>
                  <a:lnTo>
                    <a:pt x="212" y="111"/>
                  </a:lnTo>
                  <a:lnTo>
                    <a:pt x="193" y="126"/>
                  </a:lnTo>
                  <a:lnTo>
                    <a:pt x="175" y="141"/>
                  </a:lnTo>
                  <a:lnTo>
                    <a:pt x="159" y="159"/>
                  </a:lnTo>
                  <a:lnTo>
                    <a:pt x="141" y="175"/>
                  </a:lnTo>
                  <a:lnTo>
                    <a:pt x="126" y="193"/>
                  </a:lnTo>
                  <a:lnTo>
                    <a:pt x="111" y="212"/>
                  </a:lnTo>
                  <a:lnTo>
                    <a:pt x="97" y="232"/>
                  </a:lnTo>
                  <a:lnTo>
                    <a:pt x="84" y="253"/>
                  </a:lnTo>
                  <a:lnTo>
                    <a:pt x="72" y="273"/>
                  </a:lnTo>
                  <a:lnTo>
                    <a:pt x="61" y="296"/>
                  </a:lnTo>
                  <a:lnTo>
                    <a:pt x="51" y="317"/>
                  </a:lnTo>
                  <a:lnTo>
                    <a:pt x="41" y="340"/>
                  </a:lnTo>
                  <a:lnTo>
                    <a:pt x="33" y="364"/>
                  </a:lnTo>
                  <a:lnTo>
                    <a:pt x="27" y="387"/>
                  </a:lnTo>
                  <a:lnTo>
                    <a:pt x="22" y="411"/>
                  </a:lnTo>
                  <a:lnTo>
                    <a:pt x="17" y="436"/>
                  </a:lnTo>
                  <a:lnTo>
                    <a:pt x="13" y="462"/>
                  </a:lnTo>
                  <a:lnTo>
                    <a:pt x="12" y="486"/>
                  </a:lnTo>
                  <a:lnTo>
                    <a:pt x="10" y="512"/>
                  </a:lnTo>
                  <a:lnTo>
                    <a:pt x="12" y="539"/>
                  </a:lnTo>
                  <a:lnTo>
                    <a:pt x="13" y="565"/>
                  </a:lnTo>
                  <a:lnTo>
                    <a:pt x="17" y="589"/>
                  </a:lnTo>
                  <a:lnTo>
                    <a:pt x="22" y="614"/>
                  </a:lnTo>
                  <a:lnTo>
                    <a:pt x="27" y="638"/>
                  </a:lnTo>
                  <a:lnTo>
                    <a:pt x="33" y="663"/>
                  </a:lnTo>
                  <a:lnTo>
                    <a:pt x="41" y="685"/>
                  </a:lnTo>
                  <a:lnTo>
                    <a:pt x="51" y="708"/>
                  </a:lnTo>
                  <a:lnTo>
                    <a:pt x="61" y="731"/>
                  </a:lnTo>
                  <a:lnTo>
                    <a:pt x="72" y="752"/>
                  </a:lnTo>
                  <a:lnTo>
                    <a:pt x="84" y="773"/>
                  </a:lnTo>
                  <a:lnTo>
                    <a:pt x="97" y="793"/>
                  </a:lnTo>
                  <a:lnTo>
                    <a:pt x="111" y="813"/>
                  </a:lnTo>
                  <a:lnTo>
                    <a:pt x="126" y="832"/>
                  </a:lnTo>
                  <a:lnTo>
                    <a:pt x="141" y="850"/>
                  </a:lnTo>
                  <a:lnTo>
                    <a:pt x="159" y="868"/>
                  </a:lnTo>
                  <a:lnTo>
                    <a:pt x="175" y="884"/>
                  </a:lnTo>
                  <a:lnTo>
                    <a:pt x="193" y="901"/>
                  </a:lnTo>
                  <a:lnTo>
                    <a:pt x="212" y="915"/>
                  </a:lnTo>
                  <a:lnTo>
                    <a:pt x="232" y="928"/>
                  </a:lnTo>
                  <a:lnTo>
                    <a:pt x="253" y="941"/>
                  </a:lnTo>
                  <a:lnTo>
                    <a:pt x="274" y="955"/>
                  </a:lnTo>
                  <a:lnTo>
                    <a:pt x="296" y="966"/>
                  </a:lnTo>
                  <a:lnTo>
                    <a:pt x="317" y="976"/>
                  </a:lnTo>
                  <a:lnTo>
                    <a:pt x="340" y="984"/>
                  </a:lnTo>
                  <a:lnTo>
                    <a:pt x="364" y="992"/>
                  </a:lnTo>
                  <a:lnTo>
                    <a:pt x="387" y="999"/>
                  </a:lnTo>
                  <a:lnTo>
                    <a:pt x="411" y="1005"/>
                  </a:lnTo>
                  <a:lnTo>
                    <a:pt x="436" y="1008"/>
                  </a:lnTo>
                  <a:lnTo>
                    <a:pt x="462" y="1012"/>
                  </a:lnTo>
                  <a:lnTo>
                    <a:pt x="486" y="1015"/>
                  </a:lnTo>
                  <a:lnTo>
                    <a:pt x="513" y="1015"/>
                  </a:lnTo>
                  <a:lnTo>
                    <a:pt x="539" y="1015"/>
                  </a:lnTo>
                  <a:lnTo>
                    <a:pt x="565" y="1012"/>
                  </a:lnTo>
                  <a:lnTo>
                    <a:pt x="589" y="1008"/>
                  </a:lnTo>
                  <a:lnTo>
                    <a:pt x="614" y="1005"/>
                  </a:lnTo>
                  <a:lnTo>
                    <a:pt x="638" y="999"/>
                  </a:lnTo>
                  <a:lnTo>
                    <a:pt x="663" y="992"/>
                  </a:lnTo>
                  <a:lnTo>
                    <a:pt x="685" y="984"/>
                  </a:lnTo>
                  <a:lnTo>
                    <a:pt x="708" y="976"/>
                  </a:lnTo>
                  <a:lnTo>
                    <a:pt x="731" y="966"/>
                  </a:lnTo>
                  <a:lnTo>
                    <a:pt x="752" y="955"/>
                  </a:lnTo>
                  <a:lnTo>
                    <a:pt x="773" y="941"/>
                  </a:lnTo>
                  <a:lnTo>
                    <a:pt x="793" y="928"/>
                  </a:lnTo>
                  <a:lnTo>
                    <a:pt x="814" y="915"/>
                  </a:lnTo>
                  <a:lnTo>
                    <a:pt x="832" y="901"/>
                  </a:lnTo>
                  <a:lnTo>
                    <a:pt x="850" y="884"/>
                  </a:lnTo>
                  <a:lnTo>
                    <a:pt x="868" y="868"/>
                  </a:lnTo>
                  <a:lnTo>
                    <a:pt x="884" y="850"/>
                  </a:lnTo>
                  <a:lnTo>
                    <a:pt x="901" y="832"/>
                  </a:lnTo>
                  <a:lnTo>
                    <a:pt x="915" y="813"/>
                  </a:lnTo>
                  <a:lnTo>
                    <a:pt x="930" y="793"/>
                  </a:lnTo>
                  <a:lnTo>
                    <a:pt x="943" y="773"/>
                  </a:lnTo>
                  <a:lnTo>
                    <a:pt x="954" y="752"/>
                  </a:lnTo>
                  <a:lnTo>
                    <a:pt x="966" y="731"/>
                  </a:lnTo>
                  <a:lnTo>
                    <a:pt x="976" y="708"/>
                  </a:lnTo>
                  <a:lnTo>
                    <a:pt x="985" y="685"/>
                  </a:lnTo>
                  <a:lnTo>
                    <a:pt x="992" y="663"/>
                  </a:lnTo>
                  <a:lnTo>
                    <a:pt x="1000" y="638"/>
                  </a:lnTo>
                  <a:lnTo>
                    <a:pt x="1005" y="614"/>
                  </a:lnTo>
                  <a:lnTo>
                    <a:pt x="1010" y="589"/>
                  </a:lnTo>
                  <a:lnTo>
                    <a:pt x="1013" y="565"/>
                  </a:lnTo>
                  <a:lnTo>
                    <a:pt x="1015" y="539"/>
                  </a:lnTo>
                  <a:lnTo>
                    <a:pt x="1015" y="512"/>
                  </a:lnTo>
                  <a:lnTo>
                    <a:pt x="1026" y="512"/>
                  </a:lnTo>
                  <a:close/>
                </a:path>
              </a:pathLst>
            </a:custGeom>
            <a:solidFill>
              <a:srgbClr val="9DD7FF"/>
            </a:solidFill>
            <a:ln w="9525">
              <a:noFill/>
              <a:round/>
              <a:headEnd/>
              <a:tailEnd/>
            </a:ln>
          </p:spPr>
          <p:txBody>
            <a:bodyPr/>
            <a:lstStyle/>
            <a:p>
              <a:endParaRPr lang="en-US"/>
            </a:p>
          </p:txBody>
        </p:sp>
        <p:sp>
          <p:nvSpPr>
            <p:cNvPr id="50291" name="Freeform 115"/>
            <p:cNvSpPr>
              <a:spLocks/>
            </p:cNvSpPr>
            <p:nvPr/>
          </p:nvSpPr>
          <p:spPr bwMode="auto">
            <a:xfrm>
              <a:off x="3143956" y="2443141"/>
              <a:ext cx="1432278" cy="1611312"/>
            </a:xfrm>
            <a:custGeom>
              <a:avLst/>
              <a:gdLst>
                <a:gd name="T0" fmla="*/ 2147483647 w 1015"/>
                <a:gd name="T1" fmla="*/ 2147483647 h 1015"/>
                <a:gd name="T2" fmla="*/ 2147483647 w 1015"/>
                <a:gd name="T3" fmla="*/ 2147483647 h 1015"/>
                <a:gd name="T4" fmla="*/ 2147483647 w 1015"/>
                <a:gd name="T5" fmla="*/ 2147483647 h 1015"/>
                <a:gd name="T6" fmla="*/ 2147483647 w 1015"/>
                <a:gd name="T7" fmla="*/ 2147483647 h 1015"/>
                <a:gd name="T8" fmla="*/ 2147483647 w 1015"/>
                <a:gd name="T9" fmla="*/ 2147483647 h 1015"/>
                <a:gd name="T10" fmla="*/ 2147483647 w 1015"/>
                <a:gd name="T11" fmla="*/ 2147483647 h 1015"/>
                <a:gd name="T12" fmla="*/ 2147483647 w 1015"/>
                <a:gd name="T13" fmla="*/ 2147483647 h 1015"/>
                <a:gd name="T14" fmla="*/ 2147483647 w 1015"/>
                <a:gd name="T15" fmla="*/ 2147483647 h 1015"/>
                <a:gd name="T16" fmla="*/ 2147483647 w 1015"/>
                <a:gd name="T17" fmla="*/ 2147483647 h 1015"/>
                <a:gd name="T18" fmla="*/ 2147483647 w 1015"/>
                <a:gd name="T19" fmla="*/ 2147483647 h 1015"/>
                <a:gd name="T20" fmla="*/ 2147483647 w 1015"/>
                <a:gd name="T21" fmla="*/ 2147483647 h 1015"/>
                <a:gd name="T22" fmla="*/ 2147483647 w 1015"/>
                <a:gd name="T23" fmla="*/ 2147483647 h 1015"/>
                <a:gd name="T24" fmla="*/ 0 w 1015"/>
                <a:gd name="T25" fmla="*/ 2147483647 h 1015"/>
                <a:gd name="T26" fmla="*/ 2147483647 w 1015"/>
                <a:gd name="T27" fmla="*/ 2147483647 h 1015"/>
                <a:gd name="T28" fmla="*/ 2147483647 w 1015"/>
                <a:gd name="T29" fmla="*/ 2147483647 h 1015"/>
                <a:gd name="T30" fmla="*/ 2147483647 w 1015"/>
                <a:gd name="T31" fmla="*/ 2147483647 h 1015"/>
                <a:gd name="T32" fmla="*/ 2147483647 w 1015"/>
                <a:gd name="T33" fmla="*/ 2147483647 h 1015"/>
                <a:gd name="T34" fmla="*/ 2147483647 w 1015"/>
                <a:gd name="T35" fmla="*/ 2147483647 h 1015"/>
                <a:gd name="T36" fmla="*/ 2147483647 w 1015"/>
                <a:gd name="T37" fmla="*/ 2147483647 h 1015"/>
                <a:gd name="T38" fmla="*/ 2147483647 w 1015"/>
                <a:gd name="T39" fmla="*/ 2147483647 h 1015"/>
                <a:gd name="T40" fmla="*/ 2147483647 w 1015"/>
                <a:gd name="T41" fmla="*/ 2147483647 h 1015"/>
                <a:gd name="T42" fmla="*/ 2147483647 w 1015"/>
                <a:gd name="T43" fmla="*/ 2147483647 h 1015"/>
                <a:gd name="T44" fmla="*/ 2147483647 w 1015"/>
                <a:gd name="T45" fmla="*/ 2147483647 h 1015"/>
                <a:gd name="T46" fmla="*/ 2147483647 w 1015"/>
                <a:gd name="T47" fmla="*/ 2147483647 h 1015"/>
                <a:gd name="T48" fmla="*/ 2147483647 w 1015"/>
                <a:gd name="T49" fmla="*/ 2147483647 h 1015"/>
                <a:gd name="T50" fmla="*/ 2147483647 w 1015"/>
                <a:gd name="T51" fmla="*/ 2147483647 h 1015"/>
                <a:gd name="T52" fmla="*/ 2147483647 w 1015"/>
                <a:gd name="T53" fmla="*/ 2147483647 h 1015"/>
                <a:gd name="T54" fmla="*/ 2147483647 w 1015"/>
                <a:gd name="T55" fmla="*/ 2147483647 h 1015"/>
                <a:gd name="T56" fmla="*/ 2147483647 w 1015"/>
                <a:gd name="T57" fmla="*/ 2147483647 h 1015"/>
                <a:gd name="T58" fmla="*/ 2147483647 w 1015"/>
                <a:gd name="T59" fmla="*/ 2147483647 h 1015"/>
                <a:gd name="T60" fmla="*/ 2147483647 w 1015"/>
                <a:gd name="T61" fmla="*/ 2147483647 h 1015"/>
                <a:gd name="T62" fmla="*/ 2147483647 w 1015"/>
                <a:gd name="T63" fmla="*/ 2147483647 h 1015"/>
                <a:gd name="T64" fmla="*/ 2147483647 w 1015"/>
                <a:gd name="T65" fmla="*/ 2147483647 h 1015"/>
                <a:gd name="T66" fmla="*/ 2147483647 w 1015"/>
                <a:gd name="T67" fmla="*/ 2147483647 h 1015"/>
                <a:gd name="T68" fmla="*/ 2147483647 w 1015"/>
                <a:gd name="T69" fmla="*/ 2147483647 h 1015"/>
                <a:gd name="T70" fmla="*/ 2147483647 w 1015"/>
                <a:gd name="T71" fmla="*/ 2147483647 h 1015"/>
                <a:gd name="T72" fmla="*/ 2147483647 w 1015"/>
                <a:gd name="T73" fmla="*/ 2147483647 h 1015"/>
                <a:gd name="T74" fmla="*/ 2147483647 w 1015"/>
                <a:gd name="T75" fmla="*/ 2147483647 h 1015"/>
                <a:gd name="T76" fmla="*/ 2147483647 w 1015"/>
                <a:gd name="T77" fmla="*/ 2147483647 h 1015"/>
                <a:gd name="T78" fmla="*/ 2147483647 w 1015"/>
                <a:gd name="T79" fmla="*/ 2147483647 h 1015"/>
                <a:gd name="T80" fmla="*/ 2147483647 w 1015"/>
                <a:gd name="T81" fmla="*/ 2147483647 h 1015"/>
                <a:gd name="T82" fmla="*/ 2147483647 w 1015"/>
                <a:gd name="T83" fmla="*/ 2147483647 h 1015"/>
                <a:gd name="T84" fmla="*/ 2147483647 w 1015"/>
                <a:gd name="T85" fmla="*/ 2147483647 h 1015"/>
                <a:gd name="T86" fmla="*/ 2147483647 w 1015"/>
                <a:gd name="T87" fmla="*/ 2147483647 h 1015"/>
                <a:gd name="T88" fmla="*/ 2147483647 w 1015"/>
                <a:gd name="T89" fmla="*/ 2147483647 h 1015"/>
                <a:gd name="T90" fmla="*/ 2147483647 w 1015"/>
                <a:gd name="T91" fmla="*/ 2147483647 h 1015"/>
                <a:gd name="T92" fmla="*/ 2147483647 w 1015"/>
                <a:gd name="T93" fmla="*/ 2147483647 h 1015"/>
                <a:gd name="T94" fmla="*/ 2147483647 w 1015"/>
                <a:gd name="T95" fmla="*/ 2147483647 h 1015"/>
                <a:gd name="T96" fmla="*/ 2147483647 w 1015"/>
                <a:gd name="T97" fmla="*/ 2147483647 h 1015"/>
                <a:gd name="T98" fmla="*/ 2147483647 w 1015"/>
                <a:gd name="T99" fmla="*/ 2147483647 h 1015"/>
                <a:gd name="T100" fmla="*/ 2147483647 w 1015"/>
                <a:gd name="T101" fmla="*/ 2147483647 h 101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15"/>
                <a:gd name="T154" fmla="*/ 0 h 1015"/>
                <a:gd name="T155" fmla="*/ 1015 w 1015"/>
                <a:gd name="T156" fmla="*/ 1015 h 101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15" h="1015">
                  <a:moveTo>
                    <a:pt x="1015" y="507"/>
                  </a:moveTo>
                  <a:lnTo>
                    <a:pt x="1015" y="481"/>
                  </a:lnTo>
                  <a:lnTo>
                    <a:pt x="1013" y="455"/>
                  </a:lnTo>
                  <a:lnTo>
                    <a:pt x="1010" y="431"/>
                  </a:lnTo>
                  <a:lnTo>
                    <a:pt x="1005" y="406"/>
                  </a:lnTo>
                  <a:lnTo>
                    <a:pt x="1000" y="380"/>
                  </a:lnTo>
                  <a:lnTo>
                    <a:pt x="992" y="357"/>
                  </a:lnTo>
                  <a:lnTo>
                    <a:pt x="985" y="333"/>
                  </a:lnTo>
                  <a:lnTo>
                    <a:pt x="976" y="310"/>
                  </a:lnTo>
                  <a:lnTo>
                    <a:pt x="966" y="287"/>
                  </a:lnTo>
                  <a:lnTo>
                    <a:pt x="954" y="266"/>
                  </a:lnTo>
                  <a:lnTo>
                    <a:pt x="941" y="245"/>
                  </a:lnTo>
                  <a:lnTo>
                    <a:pt x="928" y="224"/>
                  </a:lnTo>
                  <a:lnTo>
                    <a:pt x="915" y="204"/>
                  </a:lnTo>
                  <a:lnTo>
                    <a:pt x="899" y="185"/>
                  </a:lnTo>
                  <a:lnTo>
                    <a:pt x="884" y="167"/>
                  </a:lnTo>
                  <a:lnTo>
                    <a:pt x="866" y="149"/>
                  </a:lnTo>
                  <a:lnTo>
                    <a:pt x="848" y="132"/>
                  </a:lnTo>
                  <a:lnTo>
                    <a:pt x="830" y="116"/>
                  </a:lnTo>
                  <a:lnTo>
                    <a:pt x="811" y="101"/>
                  </a:lnTo>
                  <a:lnTo>
                    <a:pt x="791" y="87"/>
                  </a:lnTo>
                  <a:lnTo>
                    <a:pt x="772" y="74"/>
                  </a:lnTo>
                  <a:lnTo>
                    <a:pt x="750" y="62"/>
                  </a:lnTo>
                  <a:lnTo>
                    <a:pt x="728" y="51"/>
                  </a:lnTo>
                  <a:lnTo>
                    <a:pt x="705" y="41"/>
                  </a:lnTo>
                  <a:lnTo>
                    <a:pt x="682" y="31"/>
                  </a:lnTo>
                  <a:lnTo>
                    <a:pt x="659" y="23"/>
                  </a:lnTo>
                  <a:lnTo>
                    <a:pt x="635" y="17"/>
                  </a:lnTo>
                  <a:lnTo>
                    <a:pt x="610" y="12"/>
                  </a:lnTo>
                  <a:lnTo>
                    <a:pt x="586" y="7"/>
                  </a:lnTo>
                  <a:lnTo>
                    <a:pt x="560" y="3"/>
                  </a:lnTo>
                  <a:lnTo>
                    <a:pt x="534" y="2"/>
                  </a:lnTo>
                  <a:lnTo>
                    <a:pt x="508" y="0"/>
                  </a:lnTo>
                  <a:lnTo>
                    <a:pt x="481" y="2"/>
                  </a:lnTo>
                  <a:lnTo>
                    <a:pt x="455" y="3"/>
                  </a:lnTo>
                  <a:lnTo>
                    <a:pt x="431" y="7"/>
                  </a:lnTo>
                  <a:lnTo>
                    <a:pt x="406" y="12"/>
                  </a:lnTo>
                  <a:lnTo>
                    <a:pt x="382" y="17"/>
                  </a:lnTo>
                  <a:lnTo>
                    <a:pt x="357" y="23"/>
                  </a:lnTo>
                  <a:lnTo>
                    <a:pt x="333" y="31"/>
                  </a:lnTo>
                  <a:lnTo>
                    <a:pt x="310" y="41"/>
                  </a:lnTo>
                  <a:lnTo>
                    <a:pt x="287" y="51"/>
                  </a:lnTo>
                  <a:lnTo>
                    <a:pt x="266" y="62"/>
                  </a:lnTo>
                  <a:lnTo>
                    <a:pt x="245" y="74"/>
                  </a:lnTo>
                  <a:lnTo>
                    <a:pt x="224" y="87"/>
                  </a:lnTo>
                  <a:lnTo>
                    <a:pt x="204" y="101"/>
                  </a:lnTo>
                  <a:lnTo>
                    <a:pt x="185" y="116"/>
                  </a:lnTo>
                  <a:lnTo>
                    <a:pt x="167" y="132"/>
                  </a:lnTo>
                  <a:lnTo>
                    <a:pt x="149" y="149"/>
                  </a:lnTo>
                  <a:lnTo>
                    <a:pt x="132" y="167"/>
                  </a:lnTo>
                  <a:lnTo>
                    <a:pt x="116" y="185"/>
                  </a:lnTo>
                  <a:lnTo>
                    <a:pt x="101" y="204"/>
                  </a:lnTo>
                  <a:lnTo>
                    <a:pt x="87" y="224"/>
                  </a:lnTo>
                  <a:lnTo>
                    <a:pt x="74" y="245"/>
                  </a:lnTo>
                  <a:lnTo>
                    <a:pt x="62" y="266"/>
                  </a:lnTo>
                  <a:lnTo>
                    <a:pt x="51" y="287"/>
                  </a:lnTo>
                  <a:lnTo>
                    <a:pt x="41" y="310"/>
                  </a:lnTo>
                  <a:lnTo>
                    <a:pt x="31" y="333"/>
                  </a:lnTo>
                  <a:lnTo>
                    <a:pt x="23" y="357"/>
                  </a:lnTo>
                  <a:lnTo>
                    <a:pt x="17" y="380"/>
                  </a:lnTo>
                  <a:lnTo>
                    <a:pt x="10" y="406"/>
                  </a:lnTo>
                  <a:lnTo>
                    <a:pt x="7" y="431"/>
                  </a:lnTo>
                  <a:lnTo>
                    <a:pt x="4" y="455"/>
                  </a:lnTo>
                  <a:lnTo>
                    <a:pt x="2" y="481"/>
                  </a:lnTo>
                  <a:lnTo>
                    <a:pt x="0" y="507"/>
                  </a:lnTo>
                  <a:lnTo>
                    <a:pt x="2" y="534"/>
                  </a:lnTo>
                  <a:lnTo>
                    <a:pt x="4" y="560"/>
                  </a:lnTo>
                  <a:lnTo>
                    <a:pt x="7" y="586"/>
                  </a:lnTo>
                  <a:lnTo>
                    <a:pt x="10" y="610"/>
                  </a:lnTo>
                  <a:lnTo>
                    <a:pt x="17" y="635"/>
                  </a:lnTo>
                  <a:lnTo>
                    <a:pt x="23" y="659"/>
                  </a:lnTo>
                  <a:lnTo>
                    <a:pt x="31" y="682"/>
                  </a:lnTo>
                  <a:lnTo>
                    <a:pt x="41" y="705"/>
                  </a:lnTo>
                  <a:lnTo>
                    <a:pt x="51" y="728"/>
                  </a:lnTo>
                  <a:lnTo>
                    <a:pt x="62" y="749"/>
                  </a:lnTo>
                  <a:lnTo>
                    <a:pt x="74" y="770"/>
                  </a:lnTo>
                  <a:lnTo>
                    <a:pt x="87" y="791"/>
                  </a:lnTo>
                  <a:lnTo>
                    <a:pt x="101" y="811"/>
                  </a:lnTo>
                  <a:lnTo>
                    <a:pt x="116" y="830"/>
                  </a:lnTo>
                  <a:lnTo>
                    <a:pt x="132" y="848"/>
                  </a:lnTo>
                  <a:lnTo>
                    <a:pt x="149" y="866"/>
                  </a:lnTo>
                  <a:lnTo>
                    <a:pt x="167" y="883"/>
                  </a:lnTo>
                  <a:lnTo>
                    <a:pt x="185" y="899"/>
                  </a:lnTo>
                  <a:lnTo>
                    <a:pt x="204" y="914"/>
                  </a:lnTo>
                  <a:lnTo>
                    <a:pt x="224" y="928"/>
                  </a:lnTo>
                  <a:lnTo>
                    <a:pt x="245" y="941"/>
                  </a:lnTo>
                  <a:lnTo>
                    <a:pt x="266" y="954"/>
                  </a:lnTo>
                  <a:lnTo>
                    <a:pt x="287" y="966"/>
                  </a:lnTo>
                  <a:lnTo>
                    <a:pt x="310" y="976"/>
                  </a:lnTo>
                  <a:lnTo>
                    <a:pt x="333" y="984"/>
                  </a:lnTo>
                  <a:lnTo>
                    <a:pt x="357" y="992"/>
                  </a:lnTo>
                  <a:lnTo>
                    <a:pt x="382" y="998"/>
                  </a:lnTo>
                  <a:lnTo>
                    <a:pt x="406" y="1005"/>
                  </a:lnTo>
                  <a:lnTo>
                    <a:pt x="431" y="1010"/>
                  </a:lnTo>
                  <a:lnTo>
                    <a:pt x="455" y="1013"/>
                  </a:lnTo>
                  <a:lnTo>
                    <a:pt x="481" y="1015"/>
                  </a:lnTo>
                  <a:lnTo>
                    <a:pt x="508" y="1015"/>
                  </a:lnTo>
                  <a:lnTo>
                    <a:pt x="534" y="1015"/>
                  </a:lnTo>
                  <a:lnTo>
                    <a:pt x="560" y="1013"/>
                  </a:lnTo>
                  <a:lnTo>
                    <a:pt x="586" y="1010"/>
                  </a:lnTo>
                  <a:lnTo>
                    <a:pt x="610" y="1005"/>
                  </a:lnTo>
                  <a:lnTo>
                    <a:pt x="635" y="998"/>
                  </a:lnTo>
                  <a:lnTo>
                    <a:pt x="659" y="992"/>
                  </a:lnTo>
                  <a:lnTo>
                    <a:pt x="682" y="984"/>
                  </a:lnTo>
                  <a:lnTo>
                    <a:pt x="705" y="976"/>
                  </a:lnTo>
                  <a:lnTo>
                    <a:pt x="728" y="966"/>
                  </a:lnTo>
                  <a:lnTo>
                    <a:pt x="750" y="954"/>
                  </a:lnTo>
                  <a:lnTo>
                    <a:pt x="772" y="941"/>
                  </a:lnTo>
                  <a:lnTo>
                    <a:pt x="791" y="928"/>
                  </a:lnTo>
                  <a:lnTo>
                    <a:pt x="811" y="914"/>
                  </a:lnTo>
                  <a:lnTo>
                    <a:pt x="830" y="899"/>
                  </a:lnTo>
                  <a:lnTo>
                    <a:pt x="848" y="883"/>
                  </a:lnTo>
                  <a:lnTo>
                    <a:pt x="866" y="866"/>
                  </a:lnTo>
                  <a:lnTo>
                    <a:pt x="884" y="848"/>
                  </a:lnTo>
                  <a:lnTo>
                    <a:pt x="899" y="830"/>
                  </a:lnTo>
                  <a:lnTo>
                    <a:pt x="915" y="811"/>
                  </a:lnTo>
                  <a:lnTo>
                    <a:pt x="928" y="791"/>
                  </a:lnTo>
                  <a:lnTo>
                    <a:pt x="941" y="770"/>
                  </a:lnTo>
                  <a:lnTo>
                    <a:pt x="954" y="749"/>
                  </a:lnTo>
                  <a:lnTo>
                    <a:pt x="966" y="728"/>
                  </a:lnTo>
                  <a:lnTo>
                    <a:pt x="976" y="705"/>
                  </a:lnTo>
                  <a:lnTo>
                    <a:pt x="985" y="682"/>
                  </a:lnTo>
                  <a:lnTo>
                    <a:pt x="992" y="659"/>
                  </a:lnTo>
                  <a:lnTo>
                    <a:pt x="1000" y="635"/>
                  </a:lnTo>
                  <a:lnTo>
                    <a:pt x="1005" y="610"/>
                  </a:lnTo>
                  <a:lnTo>
                    <a:pt x="1010" y="586"/>
                  </a:lnTo>
                  <a:lnTo>
                    <a:pt x="1013" y="560"/>
                  </a:lnTo>
                  <a:lnTo>
                    <a:pt x="1015" y="534"/>
                  </a:lnTo>
                  <a:lnTo>
                    <a:pt x="1015" y="507"/>
                  </a:lnTo>
                  <a:lnTo>
                    <a:pt x="1005" y="507"/>
                  </a:lnTo>
                  <a:lnTo>
                    <a:pt x="1005" y="483"/>
                  </a:lnTo>
                  <a:lnTo>
                    <a:pt x="1002" y="457"/>
                  </a:lnTo>
                  <a:lnTo>
                    <a:pt x="1000" y="432"/>
                  </a:lnTo>
                  <a:lnTo>
                    <a:pt x="995" y="408"/>
                  </a:lnTo>
                  <a:lnTo>
                    <a:pt x="989" y="384"/>
                  </a:lnTo>
                  <a:lnTo>
                    <a:pt x="982" y="361"/>
                  </a:lnTo>
                  <a:lnTo>
                    <a:pt x="976" y="336"/>
                  </a:lnTo>
                  <a:lnTo>
                    <a:pt x="966" y="315"/>
                  </a:lnTo>
                  <a:lnTo>
                    <a:pt x="956" y="292"/>
                  </a:lnTo>
                  <a:lnTo>
                    <a:pt x="945" y="271"/>
                  </a:lnTo>
                  <a:lnTo>
                    <a:pt x="933" y="250"/>
                  </a:lnTo>
                  <a:lnTo>
                    <a:pt x="920" y="230"/>
                  </a:lnTo>
                  <a:lnTo>
                    <a:pt x="905" y="211"/>
                  </a:lnTo>
                  <a:lnTo>
                    <a:pt x="891" y="191"/>
                  </a:lnTo>
                  <a:lnTo>
                    <a:pt x="876" y="173"/>
                  </a:lnTo>
                  <a:lnTo>
                    <a:pt x="860" y="157"/>
                  </a:lnTo>
                  <a:lnTo>
                    <a:pt x="842" y="140"/>
                  </a:lnTo>
                  <a:lnTo>
                    <a:pt x="824" y="124"/>
                  </a:lnTo>
                  <a:lnTo>
                    <a:pt x="806" y="110"/>
                  </a:lnTo>
                  <a:lnTo>
                    <a:pt x="786" y="96"/>
                  </a:lnTo>
                  <a:lnTo>
                    <a:pt x="765" y="83"/>
                  </a:lnTo>
                  <a:lnTo>
                    <a:pt x="746" y="70"/>
                  </a:lnTo>
                  <a:lnTo>
                    <a:pt x="723" y="61"/>
                  </a:lnTo>
                  <a:lnTo>
                    <a:pt x="702" y="51"/>
                  </a:lnTo>
                  <a:lnTo>
                    <a:pt x="679" y="41"/>
                  </a:lnTo>
                  <a:lnTo>
                    <a:pt x="656" y="33"/>
                  </a:lnTo>
                  <a:lnTo>
                    <a:pt x="631" y="26"/>
                  </a:lnTo>
                  <a:lnTo>
                    <a:pt x="609" y="21"/>
                  </a:lnTo>
                  <a:lnTo>
                    <a:pt x="584" y="17"/>
                  </a:lnTo>
                  <a:lnTo>
                    <a:pt x="558" y="13"/>
                  </a:lnTo>
                  <a:lnTo>
                    <a:pt x="534" y="12"/>
                  </a:lnTo>
                  <a:lnTo>
                    <a:pt x="508" y="12"/>
                  </a:lnTo>
                  <a:lnTo>
                    <a:pt x="483" y="12"/>
                  </a:lnTo>
                  <a:lnTo>
                    <a:pt x="457" y="13"/>
                  </a:lnTo>
                  <a:lnTo>
                    <a:pt x="432" y="17"/>
                  </a:lnTo>
                  <a:lnTo>
                    <a:pt x="408" y="21"/>
                  </a:lnTo>
                  <a:lnTo>
                    <a:pt x="384" y="26"/>
                  </a:lnTo>
                  <a:lnTo>
                    <a:pt x="361" y="33"/>
                  </a:lnTo>
                  <a:lnTo>
                    <a:pt x="336" y="41"/>
                  </a:lnTo>
                  <a:lnTo>
                    <a:pt x="315" y="51"/>
                  </a:lnTo>
                  <a:lnTo>
                    <a:pt x="292" y="61"/>
                  </a:lnTo>
                  <a:lnTo>
                    <a:pt x="271" y="70"/>
                  </a:lnTo>
                  <a:lnTo>
                    <a:pt x="250" y="83"/>
                  </a:lnTo>
                  <a:lnTo>
                    <a:pt x="230" y="96"/>
                  </a:lnTo>
                  <a:lnTo>
                    <a:pt x="211" y="110"/>
                  </a:lnTo>
                  <a:lnTo>
                    <a:pt x="191" y="124"/>
                  </a:lnTo>
                  <a:lnTo>
                    <a:pt x="173" y="140"/>
                  </a:lnTo>
                  <a:lnTo>
                    <a:pt x="157" y="157"/>
                  </a:lnTo>
                  <a:lnTo>
                    <a:pt x="141" y="173"/>
                  </a:lnTo>
                  <a:lnTo>
                    <a:pt x="124" y="191"/>
                  </a:lnTo>
                  <a:lnTo>
                    <a:pt x="110" y="211"/>
                  </a:lnTo>
                  <a:lnTo>
                    <a:pt x="97" y="230"/>
                  </a:lnTo>
                  <a:lnTo>
                    <a:pt x="83" y="250"/>
                  </a:lnTo>
                  <a:lnTo>
                    <a:pt x="70" y="271"/>
                  </a:lnTo>
                  <a:lnTo>
                    <a:pt x="61" y="292"/>
                  </a:lnTo>
                  <a:lnTo>
                    <a:pt x="49" y="315"/>
                  </a:lnTo>
                  <a:lnTo>
                    <a:pt x="41" y="336"/>
                  </a:lnTo>
                  <a:lnTo>
                    <a:pt x="33" y="361"/>
                  </a:lnTo>
                  <a:lnTo>
                    <a:pt x="26" y="384"/>
                  </a:lnTo>
                  <a:lnTo>
                    <a:pt x="22" y="408"/>
                  </a:lnTo>
                  <a:lnTo>
                    <a:pt x="17" y="432"/>
                  </a:lnTo>
                  <a:lnTo>
                    <a:pt x="13" y="457"/>
                  </a:lnTo>
                  <a:lnTo>
                    <a:pt x="12" y="483"/>
                  </a:lnTo>
                  <a:lnTo>
                    <a:pt x="12" y="507"/>
                  </a:lnTo>
                  <a:lnTo>
                    <a:pt x="12" y="534"/>
                  </a:lnTo>
                  <a:lnTo>
                    <a:pt x="13" y="558"/>
                  </a:lnTo>
                  <a:lnTo>
                    <a:pt x="17" y="584"/>
                  </a:lnTo>
                  <a:lnTo>
                    <a:pt x="22" y="609"/>
                  </a:lnTo>
                  <a:lnTo>
                    <a:pt x="26" y="631"/>
                  </a:lnTo>
                  <a:lnTo>
                    <a:pt x="33" y="656"/>
                  </a:lnTo>
                  <a:lnTo>
                    <a:pt x="41" y="679"/>
                  </a:lnTo>
                  <a:lnTo>
                    <a:pt x="49" y="702"/>
                  </a:lnTo>
                  <a:lnTo>
                    <a:pt x="61" y="723"/>
                  </a:lnTo>
                  <a:lnTo>
                    <a:pt x="70" y="744"/>
                  </a:lnTo>
                  <a:lnTo>
                    <a:pt x="83" y="765"/>
                  </a:lnTo>
                  <a:lnTo>
                    <a:pt x="97" y="786"/>
                  </a:lnTo>
                  <a:lnTo>
                    <a:pt x="110" y="804"/>
                  </a:lnTo>
                  <a:lnTo>
                    <a:pt x="124" y="824"/>
                  </a:lnTo>
                  <a:lnTo>
                    <a:pt x="141" y="842"/>
                  </a:lnTo>
                  <a:lnTo>
                    <a:pt x="157" y="860"/>
                  </a:lnTo>
                  <a:lnTo>
                    <a:pt x="173" y="876"/>
                  </a:lnTo>
                  <a:lnTo>
                    <a:pt x="191" y="891"/>
                  </a:lnTo>
                  <a:lnTo>
                    <a:pt x="211" y="905"/>
                  </a:lnTo>
                  <a:lnTo>
                    <a:pt x="230" y="920"/>
                  </a:lnTo>
                  <a:lnTo>
                    <a:pt x="250" y="933"/>
                  </a:lnTo>
                  <a:lnTo>
                    <a:pt x="271" y="945"/>
                  </a:lnTo>
                  <a:lnTo>
                    <a:pt x="292" y="956"/>
                  </a:lnTo>
                  <a:lnTo>
                    <a:pt x="315" y="966"/>
                  </a:lnTo>
                  <a:lnTo>
                    <a:pt x="336" y="974"/>
                  </a:lnTo>
                  <a:lnTo>
                    <a:pt x="361" y="982"/>
                  </a:lnTo>
                  <a:lnTo>
                    <a:pt x="384" y="989"/>
                  </a:lnTo>
                  <a:lnTo>
                    <a:pt x="408" y="995"/>
                  </a:lnTo>
                  <a:lnTo>
                    <a:pt x="432" y="998"/>
                  </a:lnTo>
                  <a:lnTo>
                    <a:pt x="457" y="1002"/>
                  </a:lnTo>
                  <a:lnTo>
                    <a:pt x="483" y="1003"/>
                  </a:lnTo>
                  <a:lnTo>
                    <a:pt x="508" y="1005"/>
                  </a:lnTo>
                  <a:lnTo>
                    <a:pt x="534" y="1003"/>
                  </a:lnTo>
                  <a:lnTo>
                    <a:pt x="558" y="1002"/>
                  </a:lnTo>
                  <a:lnTo>
                    <a:pt x="584" y="998"/>
                  </a:lnTo>
                  <a:lnTo>
                    <a:pt x="609" y="995"/>
                  </a:lnTo>
                  <a:lnTo>
                    <a:pt x="631" y="989"/>
                  </a:lnTo>
                  <a:lnTo>
                    <a:pt x="656" y="982"/>
                  </a:lnTo>
                  <a:lnTo>
                    <a:pt x="679" y="974"/>
                  </a:lnTo>
                  <a:lnTo>
                    <a:pt x="702" y="966"/>
                  </a:lnTo>
                  <a:lnTo>
                    <a:pt x="723" y="956"/>
                  </a:lnTo>
                  <a:lnTo>
                    <a:pt x="746" y="945"/>
                  </a:lnTo>
                  <a:lnTo>
                    <a:pt x="765" y="933"/>
                  </a:lnTo>
                  <a:lnTo>
                    <a:pt x="786" y="920"/>
                  </a:lnTo>
                  <a:lnTo>
                    <a:pt x="806" y="905"/>
                  </a:lnTo>
                  <a:lnTo>
                    <a:pt x="824" y="891"/>
                  </a:lnTo>
                  <a:lnTo>
                    <a:pt x="842" y="876"/>
                  </a:lnTo>
                  <a:lnTo>
                    <a:pt x="860" y="860"/>
                  </a:lnTo>
                  <a:lnTo>
                    <a:pt x="876" y="842"/>
                  </a:lnTo>
                  <a:lnTo>
                    <a:pt x="891" y="824"/>
                  </a:lnTo>
                  <a:lnTo>
                    <a:pt x="905" y="804"/>
                  </a:lnTo>
                  <a:lnTo>
                    <a:pt x="920" y="786"/>
                  </a:lnTo>
                  <a:lnTo>
                    <a:pt x="933" y="765"/>
                  </a:lnTo>
                  <a:lnTo>
                    <a:pt x="945" y="744"/>
                  </a:lnTo>
                  <a:lnTo>
                    <a:pt x="956" y="723"/>
                  </a:lnTo>
                  <a:lnTo>
                    <a:pt x="966" y="702"/>
                  </a:lnTo>
                  <a:lnTo>
                    <a:pt x="976" y="679"/>
                  </a:lnTo>
                  <a:lnTo>
                    <a:pt x="982" y="656"/>
                  </a:lnTo>
                  <a:lnTo>
                    <a:pt x="989" y="631"/>
                  </a:lnTo>
                  <a:lnTo>
                    <a:pt x="995" y="609"/>
                  </a:lnTo>
                  <a:lnTo>
                    <a:pt x="1000" y="584"/>
                  </a:lnTo>
                  <a:lnTo>
                    <a:pt x="1002" y="558"/>
                  </a:lnTo>
                  <a:lnTo>
                    <a:pt x="1005" y="534"/>
                  </a:lnTo>
                  <a:lnTo>
                    <a:pt x="1005" y="507"/>
                  </a:lnTo>
                  <a:lnTo>
                    <a:pt x="1015" y="507"/>
                  </a:lnTo>
                  <a:close/>
                </a:path>
              </a:pathLst>
            </a:custGeom>
            <a:solidFill>
              <a:srgbClr val="9ED8FF"/>
            </a:solidFill>
            <a:ln w="9525">
              <a:noFill/>
              <a:round/>
              <a:headEnd/>
              <a:tailEnd/>
            </a:ln>
          </p:spPr>
          <p:txBody>
            <a:bodyPr/>
            <a:lstStyle/>
            <a:p>
              <a:endParaRPr lang="en-US"/>
            </a:p>
          </p:txBody>
        </p:sp>
        <p:sp>
          <p:nvSpPr>
            <p:cNvPr id="50292" name="Freeform 116"/>
            <p:cNvSpPr>
              <a:spLocks/>
            </p:cNvSpPr>
            <p:nvPr/>
          </p:nvSpPr>
          <p:spPr bwMode="auto">
            <a:xfrm>
              <a:off x="3151012" y="2451078"/>
              <a:ext cx="1418166" cy="1595438"/>
            </a:xfrm>
            <a:custGeom>
              <a:avLst/>
              <a:gdLst>
                <a:gd name="T0" fmla="*/ 2147483647 w 1005"/>
                <a:gd name="T1" fmla="*/ 2147483647 h 1005"/>
                <a:gd name="T2" fmla="*/ 2147483647 w 1005"/>
                <a:gd name="T3" fmla="*/ 2147483647 h 1005"/>
                <a:gd name="T4" fmla="*/ 2147483647 w 1005"/>
                <a:gd name="T5" fmla="*/ 2147483647 h 1005"/>
                <a:gd name="T6" fmla="*/ 2147483647 w 1005"/>
                <a:gd name="T7" fmla="*/ 2147483647 h 1005"/>
                <a:gd name="T8" fmla="*/ 2147483647 w 1005"/>
                <a:gd name="T9" fmla="*/ 2147483647 h 1005"/>
                <a:gd name="T10" fmla="*/ 2147483647 w 1005"/>
                <a:gd name="T11" fmla="*/ 2147483647 h 1005"/>
                <a:gd name="T12" fmla="*/ 2147483647 w 1005"/>
                <a:gd name="T13" fmla="*/ 2147483647 h 1005"/>
                <a:gd name="T14" fmla="*/ 2147483647 w 1005"/>
                <a:gd name="T15" fmla="*/ 2147483647 h 1005"/>
                <a:gd name="T16" fmla="*/ 2147483647 w 1005"/>
                <a:gd name="T17" fmla="*/ 2147483647 h 1005"/>
                <a:gd name="T18" fmla="*/ 2147483647 w 1005"/>
                <a:gd name="T19" fmla="*/ 2147483647 h 1005"/>
                <a:gd name="T20" fmla="*/ 2147483647 w 1005"/>
                <a:gd name="T21" fmla="*/ 2147483647 h 1005"/>
                <a:gd name="T22" fmla="*/ 2147483647 w 1005"/>
                <a:gd name="T23" fmla="*/ 2147483647 h 1005"/>
                <a:gd name="T24" fmla="*/ 0 w 1005"/>
                <a:gd name="T25" fmla="*/ 2147483647 h 1005"/>
                <a:gd name="T26" fmla="*/ 2147483647 w 1005"/>
                <a:gd name="T27" fmla="*/ 2147483647 h 1005"/>
                <a:gd name="T28" fmla="*/ 2147483647 w 1005"/>
                <a:gd name="T29" fmla="*/ 2147483647 h 1005"/>
                <a:gd name="T30" fmla="*/ 2147483647 w 1005"/>
                <a:gd name="T31" fmla="*/ 2147483647 h 1005"/>
                <a:gd name="T32" fmla="*/ 2147483647 w 1005"/>
                <a:gd name="T33" fmla="*/ 2147483647 h 1005"/>
                <a:gd name="T34" fmla="*/ 2147483647 w 1005"/>
                <a:gd name="T35" fmla="*/ 2147483647 h 1005"/>
                <a:gd name="T36" fmla="*/ 2147483647 w 1005"/>
                <a:gd name="T37" fmla="*/ 2147483647 h 1005"/>
                <a:gd name="T38" fmla="*/ 2147483647 w 1005"/>
                <a:gd name="T39" fmla="*/ 2147483647 h 1005"/>
                <a:gd name="T40" fmla="*/ 2147483647 w 1005"/>
                <a:gd name="T41" fmla="*/ 2147483647 h 1005"/>
                <a:gd name="T42" fmla="*/ 2147483647 w 1005"/>
                <a:gd name="T43" fmla="*/ 2147483647 h 1005"/>
                <a:gd name="T44" fmla="*/ 2147483647 w 1005"/>
                <a:gd name="T45" fmla="*/ 2147483647 h 1005"/>
                <a:gd name="T46" fmla="*/ 2147483647 w 1005"/>
                <a:gd name="T47" fmla="*/ 2147483647 h 1005"/>
                <a:gd name="T48" fmla="*/ 2147483647 w 1005"/>
                <a:gd name="T49" fmla="*/ 2147483647 h 1005"/>
                <a:gd name="T50" fmla="*/ 2147483647 w 1005"/>
                <a:gd name="T51" fmla="*/ 2147483647 h 1005"/>
                <a:gd name="T52" fmla="*/ 2147483647 w 1005"/>
                <a:gd name="T53" fmla="*/ 2147483647 h 1005"/>
                <a:gd name="T54" fmla="*/ 2147483647 w 1005"/>
                <a:gd name="T55" fmla="*/ 2147483647 h 1005"/>
                <a:gd name="T56" fmla="*/ 2147483647 w 1005"/>
                <a:gd name="T57" fmla="*/ 2147483647 h 1005"/>
                <a:gd name="T58" fmla="*/ 2147483647 w 1005"/>
                <a:gd name="T59" fmla="*/ 2147483647 h 1005"/>
                <a:gd name="T60" fmla="*/ 2147483647 w 1005"/>
                <a:gd name="T61" fmla="*/ 2147483647 h 1005"/>
                <a:gd name="T62" fmla="*/ 2147483647 w 1005"/>
                <a:gd name="T63" fmla="*/ 2147483647 h 1005"/>
                <a:gd name="T64" fmla="*/ 2147483647 w 1005"/>
                <a:gd name="T65" fmla="*/ 2147483647 h 1005"/>
                <a:gd name="T66" fmla="*/ 2147483647 w 1005"/>
                <a:gd name="T67" fmla="*/ 2147483647 h 1005"/>
                <a:gd name="T68" fmla="*/ 2147483647 w 1005"/>
                <a:gd name="T69" fmla="*/ 2147483647 h 1005"/>
                <a:gd name="T70" fmla="*/ 2147483647 w 1005"/>
                <a:gd name="T71" fmla="*/ 2147483647 h 1005"/>
                <a:gd name="T72" fmla="*/ 2147483647 w 1005"/>
                <a:gd name="T73" fmla="*/ 2147483647 h 1005"/>
                <a:gd name="T74" fmla="*/ 2147483647 w 1005"/>
                <a:gd name="T75" fmla="*/ 2147483647 h 1005"/>
                <a:gd name="T76" fmla="*/ 2147483647 w 1005"/>
                <a:gd name="T77" fmla="*/ 2147483647 h 1005"/>
                <a:gd name="T78" fmla="*/ 2147483647 w 1005"/>
                <a:gd name="T79" fmla="*/ 2147483647 h 1005"/>
                <a:gd name="T80" fmla="*/ 2147483647 w 1005"/>
                <a:gd name="T81" fmla="*/ 2147483647 h 1005"/>
                <a:gd name="T82" fmla="*/ 2147483647 w 1005"/>
                <a:gd name="T83" fmla="*/ 2147483647 h 1005"/>
                <a:gd name="T84" fmla="*/ 2147483647 w 1005"/>
                <a:gd name="T85" fmla="*/ 2147483647 h 1005"/>
                <a:gd name="T86" fmla="*/ 2147483647 w 1005"/>
                <a:gd name="T87" fmla="*/ 2147483647 h 1005"/>
                <a:gd name="T88" fmla="*/ 2147483647 w 1005"/>
                <a:gd name="T89" fmla="*/ 2147483647 h 1005"/>
                <a:gd name="T90" fmla="*/ 2147483647 w 1005"/>
                <a:gd name="T91" fmla="*/ 2147483647 h 1005"/>
                <a:gd name="T92" fmla="*/ 2147483647 w 1005"/>
                <a:gd name="T93" fmla="*/ 2147483647 h 1005"/>
                <a:gd name="T94" fmla="*/ 2147483647 w 1005"/>
                <a:gd name="T95" fmla="*/ 2147483647 h 1005"/>
                <a:gd name="T96" fmla="*/ 2147483647 w 1005"/>
                <a:gd name="T97" fmla="*/ 2147483647 h 1005"/>
                <a:gd name="T98" fmla="*/ 2147483647 w 1005"/>
                <a:gd name="T99" fmla="*/ 2147483647 h 1005"/>
                <a:gd name="T100" fmla="*/ 2147483647 w 1005"/>
                <a:gd name="T101" fmla="*/ 2147483647 h 100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05"/>
                <a:gd name="T154" fmla="*/ 0 h 1005"/>
                <a:gd name="T155" fmla="*/ 1005 w 1005"/>
                <a:gd name="T156" fmla="*/ 1005 h 100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05" h="1005">
                  <a:moveTo>
                    <a:pt x="1005" y="502"/>
                  </a:moveTo>
                  <a:lnTo>
                    <a:pt x="1005" y="476"/>
                  </a:lnTo>
                  <a:lnTo>
                    <a:pt x="1003" y="452"/>
                  </a:lnTo>
                  <a:lnTo>
                    <a:pt x="1000" y="426"/>
                  </a:lnTo>
                  <a:lnTo>
                    <a:pt x="995" y="401"/>
                  </a:lnTo>
                  <a:lnTo>
                    <a:pt x="990" y="377"/>
                  </a:lnTo>
                  <a:lnTo>
                    <a:pt x="982" y="354"/>
                  </a:lnTo>
                  <a:lnTo>
                    <a:pt x="975" y="330"/>
                  </a:lnTo>
                  <a:lnTo>
                    <a:pt x="966" y="307"/>
                  </a:lnTo>
                  <a:lnTo>
                    <a:pt x="956" y="286"/>
                  </a:lnTo>
                  <a:lnTo>
                    <a:pt x="944" y="263"/>
                  </a:lnTo>
                  <a:lnTo>
                    <a:pt x="933" y="243"/>
                  </a:lnTo>
                  <a:lnTo>
                    <a:pt x="920" y="222"/>
                  </a:lnTo>
                  <a:lnTo>
                    <a:pt x="905" y="202"/>
                  </a:lnTo>
                  <a:lnTo>
                    <a:pt x="891" y="183"/>
                  </a:lnTo>
                  <a:lnTo>
                    <a:pt x="874" y="165"/>
                  </a:lnTo>
                  <a:lnTo>
                    <a:pt x="858" y="149"/>
                  </a:lnTo>
                  <a:lnTo>
                    <a:pt x="840" y="131"/>
                  </a:lnTo>
                  <a:lnTo>
                    <a:pt x="822" y="116"/>
                  </a:lnTo>
                  <a:lnTo>
                    <a:pt x="804" y="101"/>
                  </a:lnTo>
                  <a:lnTo>
                    <a:pt x="783" y="87"/>
                  </a:lnTo>
                  <a:lnTo>
                    <a:pt x="763" y="74"/>
                  </a:lnTo>
                  <a:lnTo>
                    <a:pt x="742" y="62"/>
                  </a:lnTo>
                  <a:lnTo>
                    <a:pt x="721" y="51"/>
                  </a:lnTo>
                  <a:lnTo>
                    <a:pt x="698" y="41"/>
                  </a:lnTo>
                  <a:lnTo>
                    <a:pt x="675" y="31"/>
                  </a:lnTo>
                  <a:lnTo>
                    <a:pt x="653" y="23"/>
                  </a:lnTo>
                  <a:lnTo>
                    <a:pt x="628" y="16"/>
                  </a:lnTo>
                  <a:lnTo>
                    <a:pt x="604" y="12"/>
                  </a:lnTo>
                  <a:lnTo>
                    <a:pt x="579" y="7"/>
                  </a:lnTo>
                  <a:lnTo>
                    <a:pt x="555" y="3"/>
                  </a:lnTo>
                  <a:lnTo>
                    <a:pt x="529" y="2"/>
                  </a:lnTo>
                  <a:lnTo>
                    <a:pt x="503" y="0"/>
                  </a:lnTo>
                  <a:lnTo>
                    <a:pt x="476" y="2"/>
                  </a:lnTo>
                  <a:lnTo>
                    <a:pt x="452" y="3"/>
                  </a:lnTo>
                  <a:lnTo>
                    <a:pt x="426" y="7"/>
                  </a:lnTo>
                  <a:lnTo>
                    <a:pt x="401" y="12"/>
                  </a:lnTo>
                  <a:lnTo>
                    <a:pt x="377" y="16"/>
                  </a:lnTo>
                  <a:lnTo>
                    <a:pt x="354" y="23"/>
                  </a:lnTo>
                  <a:lnTo>
                    <a:pt x="330" y="31"/>
                  </a:lnTo>
                  <a:lnTo>
                    <a:pt x="307" y="41"/>
                  </a:lnTo>
                  <a:lnTo>
                    <a:pt x="286" y="51"/>
                  </a:lnTo>
                  <a:lnTo>
                    <a:pt x="264" y="62"/>
                  </a:lnTo>
                  <a:lnTo>
                    <a:pt x="243" y="74"/>
                  </a:lnTo>
                  <a:lnTo>
                    <a:pt x="222" y="87"/>
                  </a:lnTo>
                  <a:lnTo>
                    <a:pt x="202" y="101"/>
                  </a:lnTo>
                  <a:lnTo>
                    <a:pt x="183" y="116"/>
                  </a:lnTo>
                  <a:lnTo>
                    <a:pt x="165" y="131"/>
                  </a:lnTo>
                  <a:lnTo>
                    <a:pt x="149" y="149"/>
                  </a:lnTo>
                  <a:lnTo>
                    <a:pt x="131" y="165"/>
                  </a:lnTo>
                  <a:lnTo>
                    <a:pt x="116" y="183"/>
                  </a:lnTo>
                  <a:lnTo>
                    <a:pt x="101" y="202"/>
                  </a:lnTo>
                  <a:lnTo>
                    <a:pt x="87" y="222"/>
                  </a:lnTo>
                  <a:lnTo>
                    <a:pt x="74" y="243"/>
                  </a:lnTo>
                  <a:lnTo>
                    <a:pt x="62" y="263"/>
                  </a:lnTo>
                  <a:lnTo>
                    <a:pt x="51" y="286"/>
                  </a:lnTo>
                  <a:lnTo>
                    <a:pt x="41" y="307"/>
                  </a:lnTo>
                  <a:lnTo>
                    <a:pt x="31" y="330"/>
                  </a:lnTo>
                  <a:lnTo>
                    <a:pt x="23" y="354"/>
                  </a:lnTo>
                  <a:lnTo>
                    <a:pt x="17" y="377"/>
                  </a:lnTo>
                  <a:lnTo>
                    <a:pt x="12" y="401"/>
                  </a:lnTo>
                  <a:lnTo>
                    <a:pt x="7" y="426"/>
                  </a:lnTo>
                  <a:lnTo>
                    <a:pt x="3" y="452"/>
                  </a:lnTo>
                  <a:lnTo>
                    <a:pt x="2" y="476"/>
                  </a:lnTo>
                  <a:lnTo>
                    <a:pt x="0" y="502"/>
                  </a:lnTo>
                  <a:lnTo>
                    <a:pt x="2" y="529"/>
                  </a:lnTo>
                  <a:lnTo>
                    <a:pt x="3" y="555"/>
                  </a:lnTo>
                  <a:lnTo>
                    <a:pt x="7" y="579"/>
                  </a:lnTo>
                  <a:lnTo>
                    <a:pt x="12" y="604"/>
                  </a:lnTo>
                  <a:lnTo>
                    <a:pt x="17" y="628"/>
                  </a:lnTo>
                  <a:lnTo>
                    <a:pt x="23" y="653"/>
                  </a:lnTo>
                  <a:lnTo>
                    <a:pt x="31" y="675"/>
                  </a:lnTo>
                  <a:lnTo>
                    <a:pt x="41" y="698"/>
                  </a:lnTo>
                  <a:lnTo>
                    <a:pt x="51" y="721"/>
                  </a:lnTo>
                  <a:lnTo>
                    <a:pt x="62" y="742"/>
                  </a:lnTo>
                  <a:lnTo>
                    <a:pt x="74" y="763"/>
                  </a:lnTo>
                  <a:lnTo>
                    <a:pt x="87" y="783"/>
                  </a:lnTo>
                  <a:lnTo>
                    <a:pt x="101" y="803"/>
                  </a:lnTo>
                  <a:lnTo>
                    <a:pt x="116" y="822"/>
                  </a:lnTo>
                  <a:lnTo>
                    <a:pt x="131" y="840"/>
                  </a:lnTo>
                  <a:lnTo>
                    <a:pt x="149" y="858"/>
                  </a:lnTo>
                  <a:lnTo>
                    <a:pt x="165" y="874"/>
                  </a:lnTo>
                  <a:lnTo>
                    <a:pt x="183" y="891"/>
                  </a:lnTo>
                  <a:lnTo>
                    <a:pt x="202" y="905"/>
                  </a:lnTo>
                  <a:lnTo>
                    <a:pt x="222" y="918"/>
                  </a:lnTo>
                  <a:lnTo>
                    <a:pt x="243" y="931"/>
                  </a:lnTo>
                  <a:lnTo>
                    <a:pt x="264" y="945"/>
                  </a:lnTo>
                  <a:lnTo>
                    <a:pt x="286" y="956"/>
                  </a:lnTo>
                  <a:lnTo>
                    <a:pt x="307" y="966"/>
                  </a:lnTo>
                  <a:lnTo>
                    <a:pt x="330" y="974"/>
                  </a:lnTo>
                  <a:lnTo>
                    <a:pt x="354" y="982"/>
                  </a:lnTo>
                  <a:lnTo>
                    <a:pt x="377" y="989"/>
                  </a:lnTo>
                  <a:lnTo>
                    <a:pt x="401" y="995"/>
                  </a:lnTo>
                  <a:lnTo>
                    <a:pt x="426" y="998"/>
                  </a:lnTo>
                  <a:lnTo>
                    <a:pt x="452" y="1002"/>
                  </a:lnTo>
                  <a:lnTo>
                    <a:pt x="476" y="1005"/>
                  </a:lnTo>
                  <a:lnTo>
                    <a:pt x="503" y="1005"/>
                  </a:lnTo>
                  <a:lnTo>
                    <a:pt x="529" y="1005"/>
                  </a:lnTo>
                  <a:lnTo>
                    <a:pt x="555" y="1002"/>
                  </a:lnTo>
                  <a:lnTo>
                    <a:pt x="579" y="998"/>
                  </a:lnTo>
                  <a:lnTo>
                    <a:pt x="604" y="995"/>
                  </a:lnTo>
                  <a:lnTo>
                    <a:pt x="628" y="989"/>
                  </a:lnTo>
                  <a:lnTo>
                    <a:pt x="653" y="982"/>
                  </a:lnTo>
                  <a:lnTo>
                    <a:pt x="675" y="974"/>
                  </a:lnTo>
                  <a:lnTo>
                    <a:pt x="698" y="966"/>
                  </a:lnTo>
                  <a:lnTo>
                    <a:pt x="721" y="956"/>
                  </a:lnTo>
                  <a:lnTo>
                    <a:pt x="742" y="945"/>
                  </a:lnTo>
                  <a:lnTo>
                    <a:pt x="763" y="931"/>
                  </a:lnTo>
                  <a:lnTo>
                    <a:pt x="783" y="918"/>
                  </a:lnTo>
                  <a:lnTo>
                    <a:pt x="804" y="905"/>
                  </a:lnTo>
                  <a:lnTo>
                    <a:pt x="822" y="891"/>
                  </a:lnTo>
                  <a:lnTo>
                    <a:pt x="840" y="874"/>
                  </a:lnTo>
                  <a:lnTo>
                    <a:pt x="858" y="858"/>
                  </a:lnTo>
                  <a:lnTo>
                    <a:pt x="874" y="840"/>
                  </a:lnTo>
                  <a:lnTo>
                    <a:pt x="891" y="822"/>
                  </a:lnTo>
                  <a:lnTo>
                    <a:pt x="905" y="803"/>
                  </a:lnTo>
                  <a:lnTo>
                    <a:pt x="920" y="783"/>
                  </a:lnTo>
                  <a:lnTo>
                    <a:pt x="933" y="763"/>
                  </a:lnTo>
                  <a:lnTo>
                    <a:pt x="944" y="742"/>
                  </a:lnTo>
                  <a:lnTo>
                    <a:pt x="956" y="721"/>
                  </a:lnTo>
                  <a:lnTo>
                    <a:pt x="966" y="698"/>
                  </a:lnTo>
                  <a:lnTo>
                    <a:pt x="975" y="675"/>
                  </a:lnTo>
                  <a:lnTo>
                    <a:pt x="982" y="653"/>
                  </a:lnTo>
                  <a:lnTo>
                    <a:pt x="990" y="628"/>
                  </a:lnTo>
                  <a:lnTo>
                    <a:pt x="995" y="604"/>
                  </a:lnTo>
                  <a:lnTo>
                    <a:pt x="1000" y="579"/>
                  </a:lnTo>
                  <a:lnTo>
                    <a:pt x="1003" y="555"/>
                  </a:lnTo>
                  <a:lnTo>
                    <a:pt x="1005" y="529"/>
                  </a:lnTo>
                  <a:lnTo>
                    <a:pt x="1005" y="502"/>
                  </a:lnTo>
                  <a:lnTo>
                    <a:pt x="995" y="502"/>
                  </a:lnTo>
                  <a:lnTo>
                    <a:pt x="993" y="478"/>
                  </a:lnTo>
                  <a:lnTo>
                    <a:pt x="992" y="452"/>
                  </a:lnTo>
                  <a:lnTo>
                    <a:pt x="988" y="427"/>
                  </a:lnTo>
                  <a:lnTo>
                    <a:pt x="985" y="403"/>
                  </a:lnTo>
                  <a:lnTo>
                    <a:pt x="979" y="380"/>
                  </a:lnTo>
                  <a:lnTo>
                    <a:pt x="972" y="357"/>
                  </a:lnTo>
                  <a:lnTo>
                    <a:pt x="966" y="334"/>
                  </a:lnTo>
                  <a:lnTo>
                    <a:pt x="956" y="312"/>
                  </a:lnTo>
                  <a:lnTo>
                    <a:pt x="946" y="290"/>
                  </a:lnTo>
                  <a:lnTo>
                    <a:pt x="935" y="269"/>
                  </a:lnTo>
                  <a:lnTo>
                    <a:pt x="923" y="248"/>
                  </a:lnTo>
                  <a:lnTo>
                    <a:pt x="910" y="228"/>
                  </a:lnTo>
                  <a:lnTo>
                    <a:pt x="897" y="209"/>
                  </a:lnTo>
                  <a:lnTo>
                    <a:pt x="882" y="189"/>
                  </a:lnTo>
                  <a:lnTo>
                    <a:pt x="868" y="173"/>
                  </a:lnTo>
                  <a:lnTo>
                    <a:pt x="851" y="155"/>
                  </a:lnTo>
                  <a:lnTo>
                    <a:pt x="834" y="139"/>
                  </a:lnTo>
                  <a:lnTo>
                    <a:pt x="816" y="124"/>
                  </a:lnTo>
                  <a:lnTo>
                    <a:pt x="798" y="109"/>
                  </a:lnTo>
                  <a:lnTo>
                    <a:pt x="778" y="95"/>
                  </a:lnTo>
                  <a:lnTo>
                    <a:pt x="759" y="82"/>
                  </a:lnTo>
                  <a:lnTo>
                    <a:pt x="737" y="70"/>
                  </a:lnTo>
                  <a:lnTo>
                    <a:pt x="716" y="59"/>
                  </a:lnTo>
                  <a:lnTo>
                    <a:pt x="695" y="49"/>
                  </a:lnTo>
                  <a:lnTo>
                    <a:pt x="672" y="41"/>
                  </a:lnTo>
                  <a:lnTo>
                    <a:pt x="649" y="33"/>
                  </a:lnTo>
                  <a:lnTo>
                    <a:pt x="626" y="26"/>
                  </a:lnTo>
                  <a:lnTo>
                    <a:pt x="602" y="21"/>
                  </a:lnTo>
                  <a:lnTo>
                    <a:pt x="578" y="16"/>
                  </a:lnTo>
                  <a:lnTo>
                    <a:pt x="553" y="13"/>
                  </a:lnTo>
                  <a:lnTo>
                    <a:pt x="529" y="12"/>
                  </a:lnTo>
                  <a:lnTo>
                    <a:pt x="503" y="12"/>
                  </a:lnTo>
                  <a:lnTo>
                    <a:pt x="478" y="12"/>
                  </a:lnTo>
                  <a:lnTo>
                    <a:pt x="452" y="13"/>
                  </a:lnTo>
                  <a:lnTo>
                    <a:pt x="427" y="16"/>
                  </a:lnTo>
                  <a:lnTo>
                    <a:pt x="405" y="21"/>
                  </a:lnTo>
                  <a:lnTo>
                    <a:pt x="380" y="26"/>
                  </a:lnTo>
                  <a:lnTo>
                    <a:pt x="357" y="33"/>
                  </a:lnTo>
                  <a:lnTo>
                    <a:pt x="335" y="41"/>
                  </a:lnTo>
                  <a:lnTo>
                    <a:pt x="312" y="49"/>
                  </a:lnTo>
                  <a:lnTo>
                    <a:pt x="291" y="59"/>
                  </a:lnTo>
                  <a:lnTo>
                    <a:pt x="269" y="70"/>
                  </a:lnTo>
                  <a:lnTo>
                    <a:pt x="248" y="82"/>
                  </a:lnTo>
                  <a:lnTo>
                    <a:pt x="229" y="95"/>
                  </a:lnTo>
                  <a:lnTo>
                    <a:pt x="209" y="109"/>
                  </a:lnTo>
                  <a:lnTo>
                    <a:pt x="189" y="124"/>
                  </a:lnTo>
                  <a:lnTo>
                    <a:pt x="173" y="139"/>
                  </a:lnTo>
                  <a:lnTo>
                    <a:pt x="155" y="155"/>
                  </a:lnTo>
                  <a:lnTo>
                    <a:pt x="139" y="173"/>
                  </a:lnTo>
                  <a:lnTo>
                    <a:pt x="124" y="189"/>
                  </a:lnTo>
                  <a:lnTo>
                    <a:pt x="109" y="209"/>
                  </a:lnTo>
                  <a:lnTo>
                    <a:pt x="95" y="228"/>
                  </a:lnTo>
                  <a:lnTo>
                    <a:pt x="82" y="248"/>
                  </a:lnTo>
                  <a:lnTo>
                    <a:pt x="70" y="269"/>
                  </a:lnTo>
                  <a:lnTo>
                    <a:pt x="59" y="290"/>
                  </a:lnTo>
                  <a:lnTo>
                    <a:pt x="49" y="312"/>
                  </a:lnTo>
                  <a:lnTo>
                    <a:pt x="41" y="334"/>
                  </a:lnTo>
                  <a:lnTo>
                    <a:pt x="33" y="357"/>
                  </a:lnTo>
                  <a:lnTo>
                    <a:pt x="26" y="380"/>
                  </a:lnTo>
                  <a:lnTo>
                    <a:pt x="21" y="403"/>
                  </a:lnTo>
                  <a:lnTo>
                    <a:pt x="17" y="427"/>
                  </a:lnTo>
                  <a:lnTo>
                    <a:pt x="13" y="452"/>
                  </a:lnTo>
                  <a:lnTo>
                    <a:pt x="12" y="478"/>
                  </a:lnTo>
                  <a:lnTo>
                    <a:pt x="12" y="502"/>
                  </a:lnTo>
                  <a:lnTo>
                    <a:pt x="12" y="529"/>
                  </a:lnTo>
                  <a:lnTo>
                    <a:pt x="13" y="553"/>
                  </a:lnTo>
                  <a:lnTo>
                    <a:pt x="17" y="578"/>
                  </a:lnTo>
                  <a:lnTo>
                    <a:pt x="21" y="602"/>
                  </a:lnTo>
                  <a:lnTo>
                    <a:pt x="26" y="626"/>
                  </a:lnTo>
                  <a:lnTo>
                    <a:pt x="33" y="649"/>
                  </a:lnTo>
                  <a:lnTo>
                    <a:pt x="41" y="672"/>
                  </a:lnTo>
                  <a:lnTo>
                    <a:pt x="49" y="695"/>
                  </a:lnTo>
                  <a:lnTo>
                    <a:pt x="59" y="716"/>
                  </a:lnTo>
                  <a:lnTo>
                    <a:pt x="70" y="737"/>
                  </a:lnTo>
                  <a:lnTo>
                    <a:pt x="82" y="759"/>
                  </a:lnTo>
                  <a:lnTo>
                    <a:pt x="95" y="778"/>
                  </a:lnTo>
                  <a:lnTo>
                    <a:pt x="109" y="798"/>
                  </a:lnTo>
                  <a:lnTo>
                    <a:pt x="124" y="816"/>
                  </a:lnTo>
                  <a:lnTo>
                    <a:pt x="139" y="834"/>
                  </a:lnTo>
                  <a:lnTo>
                    <a:pt x="155" y="850"/>
                  </a:lnTo>
                  <a:lnTo>
                    <a:pt x="173" y="866"/>
                  </a:lnTo>
                  <a:lnTo>
                    <a:pt x="189" y="883"/>
                  </a:lnTo>
                  <a:lnTo>
                    <a:pt x="209" y="897"/>
                  </a:lnTo>
                  <a:lnTo>
                    <a:pt x="229" y="910"/>
                  </a:lnTo>
                  <a:lnTo>
                    <a:pt x="248" y="923"/>
                  </a:lnTo>
                  <a:lnTo>
                    <a:pt x="269" y="935"/>
                  </a:lnTo>
                  <a:lnTo>
                    <a:pt x="291" y="946"/>
                  </a:lnTo>
                  <a:lnTo>
                    <a:pt x="312" y="956"/>
                  </a:lnTo>
                  <a:lnTo>
                    <a:pt x="335" y="964"/>
                  </a:lnTo>
                  <a:lnTo>
                    <a:pt x="357" y="972"/>
                  </a:lnTo>
                  <a:lnTo>
                    <a:pt x="380" y="979"/>
                  </a:lnTo>
                  <a:lnTo>
                    <a:pt x="405" y="985"/>
                  </a:lnTo>
                  <a:lnTo>
                    <a:pt x="427" y="989"/>
                  </a:lnTo>
                  <a:lnTo>
                    <a:pt x="452" y="992"/>
                  </a:lnTo>
                  <a:lnTo>
                    <a:pt x="478" y="993"/>
                  </a:lnTo>
                  <a:lnTo>
                    <a:pt x="503" y="995"/>
                  </a:lnTo>
                  <a:lnTo>
                    <a:pt x="529" y="993"/>
                  </a:lnTo>
                  <a:lnTo>
                    <a:pt x="553" y="992"/>
                  </a:lnTo>
                  <a:lnTo>
                    <a:pt x="578" y="989"/>
                  </a:lnTo>
                  <a:lnTo>
                    <a:pt x="602" y="985"/>
                  </a:lnTo>
                  <a:lnTo>
                    <a:pt x="626" y="979"/>
                  </a:lnTo>
                  <a:lnTo>
                    <a:pt x="649" y="972"/>
                  </a:lnTo>
                  <a:lnTo>
                    <a:pt x="672" y="964"/>
                  </a:lnTo>
                  <a:lnTo>
                    <a:pt x="695" y="956"/>
                  </a:lnTo>
                  <a:lnTo>
                    <a:pt x="716" y="946"/>
                  </a:lnTo>
                  <a:lnTo>
                    <a:pt x="737" y="935"/>
                  </a:lnTo>
                  <a:lnTo>
                    <a:pt x="759" y="923"/>
                  </a:lnTo>
                  <a:lnTo>
                    <a:pt x="778" y="910"/>
                  </a:lnTo>
                  <a:lnTo>
                    <a:pt x="798" y="897"/>
                  </a:lnTo>
                  <a:lnTo>
                    <a:pt x="816" y="883"/>
                  </a:lnTo>
                  <a:lnTo>
                    <a:pt x="834" y="866"/>
                  </a:lnTo>
                  <a:lnTo>
                    <a:pt x="851" y="850"/>
                  </a:lnTo>
                  <a:lnTo>
                    <a:pt x="868" y="834"/>
                  </a:lnTo>
                  <a:lnTo>
                    <a:pt x="882" y="816"/>
                  </a:lnTo>
                  <a:lnTo>
                    <a:pt x="897" y="798"/>
                  </a:lnTo>
                  <a:lnTo>
                    <a:pt x="910" y="778"/>
                  </a:lnTo>
                  <a:lnTo>
                    <a:pt x="923" y="759"/>
                  </a:lnTo>
                  <a:lnTo>
                    <a:pt x="935" y="737"/>
                  </a:lnTo>
                  <a:lnTo>
                    <a:pt x="946" y="716"/>
                  </a:lnTo>
                  <a:lnTo>
                    <a:pt x="956" y="695"/>
                  </a:lnTo>
                  <a:lnTo>
                    <a:pt x="966" y="672"/>
                  </a:lnTo>
                  <a:lnTo>
                    <a:pt x="972" y="649"/>
                  </a:lnTo>
                  <a:lnTo>
                    <a:pt x="979" y="626"/>
                  </a:lnTo>
                  <a:lnTo>
                    <a:pt x="985" y="602"/>
                  </a:lnTo>
                  <a:lnTo>
                    <a:pt x="988" y="578"/>
                  </a:lnTo>
                  <a:lnTo>
                    <a:pt x="992" y="553"/>
                  </a:lnTo>
                  <a:lnTo>
                    <a:pt x="993" y="529"/>
                  </a:lnTo>
                  <a:lnTo>
                    <a:pt x="995" y="502"/>
                  </a:lnTo>
                  <a:lnTo>
                    <a:pt x="1005" y="502"/>
                  </a:lnTo>
                  <a:close/>
                </a:path>
              </a:pathLst>
            </a:custGeom>
            <a:solidFill>
              <a:srgbClr val="9FD8FF"/>
            </a:solidFill>
            <a:ln w="9525">
              <a:noFill/>
              <a:round/>
              <a:headEnd/>
              <a:tailEnd/>
            </a:ln>
          </p:spPr>
          <p:txBody>
            <a:bodyPr/>
            <a:lstStyle/>
            <a:p>
              <a:endParaRPr lang="en-US"/>
            </a:p>
          </p:txBody>
        </p:sp>
        <p:sp>
          <p:nvSpPr>
            <p:cNvPr id="50293" name="Freeform 117"/>
            <p:cNvSpPr>
              <a:spLocks/>
            </p:cNvSpPr>
            <p:nvPr/>
          </p:nvSpPr>
          <p:spPr bwMode="auto">
            <a:xfrm>
              <a:off x="3160889" y="2462195"/>
              <a:ext cx="1401234" cy="1576387"/>
            </a:xfrm>
            <a:custGeom>
              <a:avLst/>
              <a:gdLst>
                <a:gd name="T0" fmla="*/ 2147483647 w 993"/>
                <a:gd name="T1" fmla="*/ 2147483647 h 993"/>
                <a:gd name="T2" fmla="*/ 2147483647 w 993"/>
                <a:gd name="T3" fmla="*/ 2147483647 h 993"/>
                <a:gd name="T4" fmla="*/ 2147483647 w 993"/>
                <a:gd name="T5" fmla="*/ 2147483647 h 993"/>
                <a:gd name="T6" fmla="*/ 2147483647 w 993"/>
                <a:gd name="T7" fmla="*/ 2147483647 h 993"/>
                <a:gd name="T8" fmla="*/ 2147483647 w 993"/>
                <a:gd name="T9" fmla="*/ 2147483647 h 993"/>
                <a:gd name="T10" fmla="*/ 2147483647 w 993"/>
                <a:gd name="T11" fmla="*/ 2147483647 h 993"/>
                <a:gd name="T12" fmla="*/ 2147483647 w 993"/>
                <a:gd name="T13" fmla="*/ 2147483647 h 993"/>
                <a:gd name="T14" fmla="*/ 2147483647 w 993"/>
                <a:gd name="T15" fmla="*/ 2147483647 h 993"/>
                <a:gd name="T16" fmla="*/ 2147483647 w 993"/>
                <a:gd name="T17" fmla="*/ 2147483647 h 993"/>
                <a:gd name="T18" fmla="*/ 2147483647 w 993"/>
                <a:gd name="T19" fmla="*/ 2147483647 h 993"/>
                <a:gd name="T20" fmla="*/ 2147483647 w 993"/>
                <a:gd name="T21" fmla="*/ 2147483647 h 993"/>
                <a:gd name="T22" fmla="*/ 2147483647 w 993"/>
                <a:gd name="T23" fmla="*/ 2147483647 h 993"/>
                <a:gd name="T24" fmla="*/ 0 w 993"/>
                <a:gd name="T25" fmla="*/ 2147483647 h 993"/>
                <a:gd name="T26" fmla="*/ 2147483647 w 993"/>
                <a:gd name="T27" fmla="*/ 2147483647 h 993"/>
                <a:gd name="T28" fmla="*/ 2147483647 w 993"/>
                <a:gd name="T29" fmla="*/ 2147483647 h 993"/>
                <a:gd name="T30" fmla="*/ 2147483647 w 993"/>
                <a:gd name="T31" fmla="*/ 2147483647 h 993"/>
                <a:gd name="T32" fmla="*/ 2147483647 w 993"/>
                <a:gd name="T33" fmla="*/ 2147483647 h 993"/>
                <a:gd name="T34" fmla="*/ 2147483647 w 993"/>
                <a:gd name="T35" fmla="*/ 2147483647 h 993"/>
                <a:gd name="T36" fmla="*/ 2147483647 w 993"/>
                <a:gd name="T37" fmla="*/ 2147483647 h 993"/>
                <a:gd name="T38" fmla="*/ 2147483647 w 993"/>
                <a:gd name="T39" fmla="*/ 2147483647 h 993"/>
                <a:gd name="T40" fmla="*/ 2147483647 w 993"/>
                <a:gd name="T41" fmla="*/ 2147483647 h 993"/>
                <a:gd name="T42" fmla="*/ 2147483647 w 993"/>
                <a:gd name="T43" fmla="*/ 2147483647 h 993"/>
                <a:gd name="T44" fmla="*/ 2147483647 w 993"/>
                <a:gd name="T45" fmla="*/ 2147483647 h 993"/>
                <a:gd name="T46" fmla="*/ 2147483647 w 993"/>
                <a:gd name="T47" fmla="*/ 2147483647 h 993"/>
                <a:gd name="T48" fmla="*/ 2147483647 w 993"/>
                <a:gd name="T49" fmla="*/ 2147483647 h 993"/>
                <a:gd name="T50" fmla="*/ 2147483647 w 993"/>
                <a:gd name="T51" fmla="*/ 2147483647 h 993"/>
                <a:gd name="T52" fmla="*/ 2147483647 w 993"/>
                <a:gd name="T53" fmla="*/ 2147483647 h 993"/>
                <a:gd name="T54" fmla="*/ 2147483647 w 993"/>
                <a:gd name="T55" fmla="*/ 2147483647 h 993"/>
                <a:gd name="T56" fmla="*/ 2147483647 w 993"/>
                <a:gd name="T57" fmla="*/ 2147483647 h 993"/>
                <a:gd name="T58" fmla="*/ 2147483647 w 993"/>
                <a:gd name="T59" fmla="*/ 2147483647 h 993"/>
                <a:gd name="T60" fmla="*/ 2147483647 w 993"/>
                <a:gd name="T61" fmla="*/ 2147483647 h 993"/>
                <a:gd name="T62" fmla="*/ 2147483647 w 993"/>
                <a:gd name="T63" fmla="*/ 2147483647 h 993"/>
                <a:gd name="T64" fmla="*/ 2147483647 w 993"/>
                <a:gd name="T65" fmla="*/ 2147483647 h 993"/>
                <a:gd name="T66" fmla="*/ 2147483647 w 993"/>
                <a:gd name="T67" fmla="*/ 2147483647 h 993"/>
                <a:gd name="T68" fmla="*/ 2147483647 w 993"/>
                <a:gd name="T69" fmla="*/ 2147483647 h 993"/>
                <a:gd name="T70" fmla="*/ 2147483647 w 993"/>
                <a:gd name="T71" fmla="*/ 2147483647 h 993"/>
                <a:gd name="T72" fmla="*/ 2147483647 w 993"/>
                <a:gd name="T73" fmla="*/ 2147483647 h 993"/>
                <a:gd name="T74" fmla="*/ 2147483647 w 993"/>
                <a:gd name="T75" fmla="*/ 2147483647 h 993"/>
                <a:gd name="T76" fmla="*/ 2147483647 w 993"/>
                <a:gd name="T77" fmla="*/ 2147483647 h 993"/>
                <a:gd name="T78" fmla="*/ 2147483647 w 993"/>
                <a:gd name="T79" fmla="*/ 2147483647 h 993"/>
                <a:gd name="T80" fmla="*/ 2147483647 w 993"/>
                <a:gd name="T81" fmla="*/ 2147483647 h 993"/>
                <a:gd name="T82" fmla="*/ 2147483647 w 993"/>
                <a:gd name="T83" fmla="*/ 2147483647 h 993"/>
                <a:gd name="T84" fmla="*/ 2147483647 w 993"/>
                <a:gd name="T85" fmla="*/ 2147483647 h 993"/>
                <a:gd name="T86" fmla="*/ 2147483647 w 993"/>
                <a:gd name="T87" fmla="*/ 2147483647 h 993"/>
                <a:gd name="T88" fmla="*/ 2147483647 w 993"/>
                <a:gd name="T89" fmla="*/ 2147483647 h 993"/>
                <a:gd name="T90" fmla="*/ 2147483647 w 993"/>
                <a:gd name="T91" fmla="*/ 2147483647 h 993"/>
                <a:gd name="T92" fmla="*/ 2147483647 w 993"/>
                <a:gd name="T93" fmla="*/ 2147483647 h 993"/>
                <a:gd name="T94" fmla="*/ 2147483647 w 993"/>
                <a:gd name="T95" fmla="*/ 2147483647 h 993"/>
                <a:gd name="T96" fmla="*/ 2147483647 w 993"/>
                <a:gd name="T97" fmla="*/ 2147483647 h 993"/>
                <a:gd name="T98" fmla="*/ 2147483647 w 993"/>
                <a:gd name="T99" fmla="*/ 2147483647 h 993"/>
                <a:gd name="T100" fmla="*/ 2147483647 w 993"/>
                <a:gd name="T101" fmla="*/ 2147483647 h 99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93"/>
                <a:gd name="T154" fmla="*/ 0 h 993"/>
                <a:gd name="T155" fmla="*/ 993 w 993"/>
                <a:gd name="T156" fmla="*/ 993 h 99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93" h="993">
                  <a:moveTo>
                    <a:pt x="993" y="495"/>
                  </a:moveTo>
                  <a:lnTo>
                    <a:pt x="993" y="471"/>
                  </a:lnTo>
                  <a:lnTo>
                    <a:pt x="990" y="445"/>
                  </a:lnTo>
                  <a:lnTo>
                    <a:pt x="988" y="420"/>
                  </a:lnTo>
                  <a:lnTo>
                    <a:pt x="983" y="396"/>
                  </a:lnTo>
                  <a:lnTo>
                    <a:pt x="977" y="372"/>
                  </a:lnTo>
                  <a:lnTo>
                    <a:pt x="970" y="349"/>
                  </a:lnTo>
                  <a:lnTo>
                    <a:pt x="964" y="324"/>
                  </a:lnTo>
                  <a:lnTo>
                    <a:pt x="954" y="303"/>
                  </a:lnTo>
                  <a:lnTo>
                    <a:pt x="944" y="280"/>
                  </a:lnTo>
                  <a:lnTo>
                    <a:pt x="933" y="259"/>
                  </a:lnTo>
                  <a:lnTo>
                    <a:pt x="921" y="238"/>
                  </a:lnTo>
                  <a:lnTo>
                    <a:pt x="908" y="218"/>
                  </a:lnTo>
                  <a:lnTo>
                    <a:pt x="893" y="199"/>
                  </a:lnTo>
                  <a:lnTo>
                    <a:pt x="879" y="179"/>
                  </a:lnTo>
                  <a:lnTo>
                    <a:pt x="864" y="161"/>
                  </a:lnTo>
                  <a:lnTo>
                    <a:pt x="848" y="145"/>
                  </a:lnTo>
                  <a:lnTo>
                    <a:pt x="830" y="128"/>
                  </a:lnTo>
                  <a:lnTo>
                    <a:pt x="812" y="112"/>
                  </a:lnTo>
                  <a:lnTo>
                    <a:pt x="794" y="98"/>
                  </a:lnTo>
                  <a:lnTo>
                    <a:pt x="774" y="84"/>
                  </a:lnTo>
                  <a:lnTo>
                    <a:pt x="753" y="71"/>
                  </a:lnTo>
                  <a:lnTo>
                    <a:pt x="734" y="58"/>
                  </a:lnTo>
                  <a:lnTo>
                    <a:pt x="711" y="49"/>
                  </a:lnTo>
                  <a:lnTo>
                    <a:pt x="690" y="39"/>
                  </a:lnTo>
                  <a:lnTo>
                    <a:pt x="667" y="29"/>
                  </a:lnTo>
                  <a:lnTo>
                    <a:pt x="644" y="21"/>
                  </a:lnTo>
                  <a:lnTo>
                    <a:pt x="619" y="14"/>
                  </a:lnTo>
                  <a:lnTo>
                    <a:pt x="597" y="9"/>
                  </a:lnTo>
                  <a:lnTo>
                    <a:pt x="572" y="5"/>
                  </a:lnTo>
                  <a:lnTo>
                    <a:pt x="546" y="1"/>
                  </a:lnTo>
                  <a:lnTo>
                    <a:pt x="522" y="0"/>
                  </a:lnTo>
                  <a:lnTo>
                    <a:pt x="496" y="0"/>
                  </a:lnTo>
                  <a:lnTo>
                    <a:pt x="471" y="0"/>
                  </a:lnTo>
                  <a:lnTo>
                    <a:pt x="445" y="1"/>
                  </a:lnTo>
                  <a:lnTo>
                    <a:pt x="420" y="5"/>
                  </a:lnTo>
                  <a:lnTo>
                    <a:pt x="396" y="9"/>
                  </a:lnTo>
                  <a:lnTo>
                    <a:pt x="372" y="14"/>
                  </a:lnTo>
                  <a:lnTo>
                    <a:pt x="349" y="21"/>
                  </a:lnTo>
                  <a:lnTo>
                    <a:pt x="324" y="29"/>
                  </a:lnTo>
                  <a:lnTo>
                    <a:pt x="303" y="39"/>
                  </a:lnTo>
                  <a:lnTo>
                    <a:pt x="280" y="49"/>
                  </a:lnTo>
                  <a:lnTo>
                    <a:pt x="259" y="58"/>
                  </a:lnTo>
                  <a:lnTo>
                    <a:pt x="238" y="71"/>
                  </a:lnTo>
                  <a:lnTo>
                    <a:pt x="218" y="84"/>
                  </a:lnTo>
                  <a:lnTo>
                    <a:pt x="199" y="98"/>
                  </a:lnTo>
                  <a:lnTo>
                    <a:pt x="179" y="112"/>
                  </a:lnTo>
                  <a:lnTo>
                    <a:pt x="161" y="128"/>
                  </a:lnTo>
                  <a:lnTo>
                    <a:pt x="145" y="145"/>
                  </a:lnTo>
                  <a:lnTo>
                    <a:pt x="129" y="161"/>
                  </a:lnTo>
                  <a:lnTo>
                    <a:pt x="112" y="179"/>
                  </a:lnTo>
                  <a:lnTo>
                    <a:pt x="98" y="199"/>
                  </a:lnTo>
                  <a:lnTo>
                    <a:pt x="85" y="218"/>
                  </a:lnTo>
                  <a:lnTo>
                    <a:pt x="71" y="238"/>
                  </a:lnTo>
                  <a:lnTo>
                    <a:pt x="58" y="259"/>
                  </a:lnTo>
                  <a:lnTo>
                    <a:pt x="49" y="280"/>
                  </a:lnTo>
                  <a:lnTo>
                    <a:pt x="37" y="303"/>
                  </a:lnTo>
                  <a:lnTo>
                    <a:pt x="29" y="324"/>
                  </a:lnTo>
                  <a:lnTo>
                    <a:pt x="21" y="349"/>
                  </a:lnTo>
                  <a:lnTo>
                    <a:pt x="14" y="372"/>
                  </a:lnTo>
                  <a:lnTo>
                    <a:pt x="10" y="396"/>
                  </a:lnTo>
                  <a:lnTo>
                    <a:pt x="5" y="420"/>
                  </a:lnTo>
                  <a:lnTo>
                    <a:pt x="1" y="445"/>
                  </a:lnTo>
                  <a:lnTo>
                    <a:pt x="0" y="471"/>
                  </a:lnTo>
                  <a:lnTo>
                    <a:pt x="0" y="495"/>
                  </a:lnTo>
                  <a:lnTo>
                    <a:pt x="0" y="522"/>
                  </a:lnTo>
                  <a:lnTo>
                    <a:pt x="1" y="546"/>
                  </a:lnTo>
                  <a:lnTo>
                    <a:pt x="5" y="572"/>
                  </a:lnTo>
                  <a:lnTo>
                    <a:pt x="10" y="597"/>
                  </a:lnTo>
                  <a:lnTo>
                    <a:pt x="14" y="619"/>
                  </a:lnTo>
                  <a:lnTo>
                    <a:pt x="21" y="644"/>
                  </a:lnTo>
                  <a:lnTo>
                    <a:pt x="29" y="667"/>
                  </a:lnTo>
                  <a:lnTo>
                    <a:pt x="37" y="690"/>
                  </a:lnTo>
                  <a:lnTo>
                    <a:pt x="49" y="711"/>
                  </a:lnTo>
                  <a:lnTo>
                    <a:pt x="58" y="732"/>
                  </a:lnTo>
                  <a:lnTo>
                    <a:pt x="71" y="753"/>
                  </a:lnTo>
                  <a:lnTo>
                    <a:pt x="85" y="774"/>
                  </a:lnTo>
                  <a:lnTo>
                    <a:pt x="98" y="792"/>
                  </a:lnTo>
                  <a:lnTo>
                    <a:pt x="112" y="812"/>
                  </a:lnTo>
                  <a:lnTo>
                    <a:pt x="129" y="830"/>
                  </a:lnTo>
                  <a:lnTo>
                    <a:pt x="145" y="848"/>
                  </a:lnTo>
                  <a:lnTo>
                    <a:pt x="161" y="864"/>
                  </a:lnTo>
                  <a:lnTo>
                    <a:pt x="179" y="879"/>
                  </a:lnTo>
                  <a:lnTo>
                    <a:pt x="199" y="893"/>
                  </a:lnTo>
                  <a:lnTo>
                    <a:pt x="218" y="908"/>
                  </a:lnTo>
                  <a:lnTo>
                    <a:pt x="238" y="921"/>
                  </a:lnTo>
                  <a:lnTo>
                    <a:pt x="259" y="933"/>
                  </a:lnTo>
                  <a:lnTo>
                    <a:pt x="280" y="944"/>
                  </a:lnTo>
                  <a:lnTo>
                    <a:pt x="303" y="954"/>
                  </a:lnTo>
                  <a:lnTo>
                    <a:pt x="324" y="962"/>
                  </a:lnTo>
                  <a:lnTo>
                    <a:pt x="349" y="970"/>
                  </a:lnTo>
                  <a:lnTo>
                    <a:pt x="372" y="977"/>
                  </a:lnTo>
                  <a:lnTo>
                    <a:pt x="396" y="983"/>
                  </a:lnTo>
                  <a:lnTo>
                    <a:pt x="420" y="986"/>
                  </a:lnTo>
                  <a:lnTo>
                    <a:pt x="445" y="990"/>
                  </a:lnTo>
                  <a:lnTo>
                    <a:pt x="471" y="991"/>
                  </a:lnTo>
                  <a:lnTo>
                    <a:pt x="496" y="993"/>
                  </a:lnTo>
                  <a:lnTo>
                    <a:pt x="522" y="991"/>
                  </a:lnTo>
                  <a:lnTo>
                    <a:pt x="546" y="990"/>
                  </a:lnTo>
                  <a:lnTo>
                    <a:pt x="572" y="986"/>
                  </a:lnTo>
                  <a:lnTo>
                    <a:pt x="597" y="983"/>
                  </a:lnTo>
                  <a:lnTo>
                    <a:pt x="619" y="977"/>
                  </a:lnTo>
                  <a:lnTo>
                    <a:pt x="644" y="970"/>
                  </a:lnTo>
                  <a:lnTo>
                    <a:pt x="667" y="962"/>
                  </a:lnTo>
                  <a:lnTo>
                    <a:pt x="690" y="954"/>
                  </a:lnTo>
                  <a:lnTo>
                    <a:pt x="711" y="944"/>
                  </a:lnTo>
                  <a:lnTo>
                    <a:pt x="734" y="933"/>
                  </a:lnTo>
                  <a:lnTo>
                    <a:pt x="753" y="921"/>
                  </a:lnTo>
                  <a:lnTo>
                    <a:pt x="774" y="908"/>
                  </a:lnTo>
                  <a:lnTo>
                    <a:pt x="794" y="893"/>
                  </a:lnTo>
                  <a:lnTo>
                    <a:pt x="812" y="879"/>
                  </a:lnTo>
                  <a:lnTo>
                    <a:pt x="830" y="864"/>
                  </a:lnTo>
                  <a:lnTo>
                    <a:pt x="848" y="848"/>
                  </a:lnTo>
                  <a:lnTo>
                    <a:pt x="864" y="830"/>
                  </a:lnTo>
                  <a:lnTo>
                    <a:pt x="879" y="812"/>
                  </a:lnTo>
                  <a:lnTo>
                    <a:pt x="893" y="792"/>
                  </a:lnTo>
                  <a:lnTo>
                    <a:pt x="908" y="774"/>
                  </a:lnTo>
                  <a:lnTo>
                    <a:pt x="921" y="753"/>
                  </a:lnTo>
                  <a:lnTo>
                    <a:pt x="933" y="732"/>
                  </a:lnTo>
                  <a:lnTo>
                    <a:pt x="944" y="711"/>
                  </a:lnTo>
                  <a:lnTo>
                    <a:pt x="954" y="690"/>
                  </a:lnTo>
                  <a:lnTo>
                    <a:pt x="964" y="667"/>
                  </a:lnTo>
                  <a:lnTo>
                    <a:pt x="970" y="644"/>
                  </a:lnTo>
                  <a:lnTo>
                    <a:pt x="977" y="619"/>
                  </a:lnTo>
                  <a:lnTo>
                    <a:pt x="983" y="597"/>
                  </a:lnTo>
                  <a:lnTo>
                    <a:pt x="988" y="572"/>
                  </a:lnTo>
                  <a:lnTo>
                    <a:pt x="990" y="546"/>
                  </a:lnTo>
                  <a:lnTo>
                    <a:pt x="993" y="522"/>
                  </a:lnTo>
                  <a:lnTo>
                    <a:pt x="993" y="495"/>
                  </a:lnTo>
                  <a:lnTo>
                    <a:pt x="983" y="495"/>
                  </a:lnTo>
                  <a:lnTo>
                    <a:pt x="981" y="471"/>
                  </a:lnTo>
                  <a:lnTo>
                    <a:pt x="980" y="447"/>
                  </a:lnTo>
                  <a:lnTo>
                    <a:pt x="977" y="422"/>
                  </a:lnTo>
                  <a:lnTo>
                    <a:pt x="973" y="398"/>
                  </a:lnTo>
                  <a:lnTo>
                    <a:pt x="967" y="375"/>
                  </a:lnTo>
                  <a:lnTo>
                    <a:pt x="960" y="352"/>
                  </a:lnTo>
                  <a:lnTo>
                    <a:pt x="954" y="329"/>
                  </a:lnTo>
                  <a:lnTo>
                    <a:pt x="944" y="306"/>
                  </a:lnTo>
                  <a:lnTo>
                    <a:pt x="934" y="285"/>
                  </a:lnTo>
                  <a:lnTo>
                    <a:pt x="924" y="264"/>
                  </a:lnTo>
                  <a:lnTo>
                    <a:pt x="911" y="244"/>
                  </a:lnTo>
                  <a:lnTo>
                    <a:pt x="900" y="223"/>
                  </a:lnTo>
                  <a:lnTo>
                    <a:pt x="885" y="205"/>
                  </a:lnTo>
                  <a:lnTo>
                    <a:pt x="872" y="186"/>
                  </a:lnTo>
                  <a:lnTo>
                    <a:pt x="856" y="169"/>
                  </a:lnTo>
                  <a:lnTo>
                    <a:pt x="840" y="151"/>
                  </a:lnTo>
                  <a:lnTo>
                    <a:pt x="823" y="135"/>
                  </a:lnTo>
                  <a:lnTo>
                    <a:pt x="805" y="120"/>
                  </a:lnTo>
                  <a:lnTo>
                    <a:pt x="787" y="106"/>
                  </a:lnTo>
                  <a:lnTo>
                    <a:pt x="768" y="93"/>
                  </a:lnTo>
                  <a:lnTo>
                    <a:pt x="748" y="80"/>
                  </a:lnTo>
                  <a:lnTo>
                    <a:pt x="729" y="68"/>
                  </a:lnTo>
                  <a:lnTo>
                    <a:pt x="708" y="57"/>
                  </a:lnTo>
                  <a:lnTo>
                    <a:pt x="685" y="47"/>
                  </a:lnTo>
                  <a:lnTo>
                    <a:pt x="663" y="39"/>
                  </a:lnTo>
                  <a:lnTo>
                    <a:pt x="641" y="31"/>
                  </a:lnTo>
                  <a:lnTo>
                    <a:pt x="618" y="24"/>
                  </a:lnTo>
                  <a:lnTo>
                    <a:pt x="593" y="19"/>
                  </a:lnTo>
                  <a:lnTo>
                    <a:pt x="571" y="14"/>
                  </a:lnTo>
                  <a:lnTo>
                    <a:pt x="546" y="11"/>
                  </a:lnTo>
                  <a:lnTo>
                    <a:pt x="522" y="9"/>
                  </a:lnTo>
                  <a:lnTo>
                    <a:pt x="496" y="9"/>
                  </a:lnTo>
                  <a:lnTo>
                    <a:pt x="471" y="9"/>
                  </a:lnTo>
                  <a:lnTo>
                    <a:pt x="447" y="11"/>
                  </a:lnTo>
                  <a:lnTo>
                    <a:pt x="422" y="14"/>
                  </a:lnTo>
                  <a:lnTo>
                    <a:pt x="398" y="19"/>
                  </a:lnTo>
                  <a:lnTo>
                    <a:pt x="375" y="24"/>
                  </a:lnTo>
                  <a:lnTo>
                    <a:pt x="352" y="31"/>
                  </a:lnTo>
                  <a:lnTo>
                    <a:pt x="329" y="39"/>
                  </a:lnTo>
                  <a:lnTo>
                    <a:pt x="306" y="47"/>
                  </a:lnTo>
                  <a:lnTo>
                    <a:pt x="285" y="57"/>
                  </a:lnTo>
                  <a:lnTo>
                    <a:pt x="264" y="68"/>
                  </a:lnTo>
                  <a:lnTo>
                    <a:pt x="244" y="80"/>
                  </a:lnTo>
                  <a:lnTo>
                    <a:pt x="223" y="93"/>
                  </a:lnTo>
                  <a:lnTo>
                    <a:pt x="205" y="106"/>
                  </a:lnTo>
                  <a:lnTo>
                    <a:pt x="186" y="120"/>
                  </a:lnTo>
                  <a:lnTo>
                    <a:pt x="169" y="135"/>
                  </a:lnTo>
                  <a:lnTo>
                    <a:pt x="151" y="151"/>
                  </a:lnTo>
                  <a:lnTo>
                    <a:pt x="135" y="169"/>
                  </a:lnTo>
                  <a:lnTo>
                    <a:pt x="120" y="186"/>
                  </a:lnTo>
                  <a:lnTo>
                    <a:pt x="106" y="205"/>
                  </a:lnTo>
                  <a:lnTo>
                    <a:pt x="93" y="223"/>
                  </a:lnTo>
                  <a:lnTo>
                    <a:pt x="80" y="244"/>
                  </a:lnTo>
                  <a:lnTo>
                    <a:pt x="68" y="264"/>
                  </a:lnTo>
                  <a:lnTo>
                    <a:pt x="57" y="285"/>
                  </a:lnTo>
                  <a:lnTo>
                    <a:pt x="47" y="306"/>
                  </a:lnTo>
                  <a:lnTo>
                    <a:pt x="39" y="329"/>
                  </a:lnTo>
                  <a:lnTo>
                    <a:pt x="31" y="352"/>
                  </a:lnTo>
                  <a:lnTo>
                    <a:pt x="24" y="375"/>
                  </a:lnTo>
                  <a:lnTo>
                    <a:pt x="19" y="398"/>
                  </a:lnTo>
                  <a:lnTo>
                    <a:pt x="14" y="422"/>
                  </a:lnTo>
                  <a:lnTo>
                    <a:pt x="11" y="447"/>
                  </a:lnTo>
                  <a:lnTo>
                    <a:pt x="10" y="471"/>
                  </a:lnTo>
                  <a:lnTo>
                    <a:pt x="10" y="495"/>
                  </a:lnTo>
                  <a:lnTo>
                    <a:pt x="10" y="522"/>
                  </a:lnTo>
                  <a:lnTo>
                    <a:pt x="11" y="546"/>
                  </a:lnTo>
                  <a:lnTo>
                    <a:pt x="14" y="571"/>
                  </a:lnTo>
                  <a:lnTo>
                    <a:pt x="19" y="593"/>
                  </a:lnTo>
                  <a:lnTo>
                    <a:pt x="24" y="618"/>
                  </a:lnTo>
                  <a:lnTo>
                    <a:pt x="31" y="641"/>
                  </a:lnTo>
                  <a:lnTo>
                    <a:pt x="39" y="664"/>
                  </a:lnTo>
                  <a:lnTo>
                    <a:pt x="47" y="685"/>
                  </a:lnTo>
                  <a:lnTo>
                    <a:pt x="57" y="708"/>
                  </a:lnTo>
                  <a:lnTo>
                    <a:pt x="68" y="727"/>
                  </a:lnTo>
                  <a:lnTo>
                    <a:pt x="80" y="748"/>
                  </a:lnTo>
                  <a:lnTo>
                    <a:pt x="93" y="768"/>
                  </a:lnTo>
                  <a:lnTo>
                    <a:pt x="106" y="787"/>
                  </a:lnTo>
                  <a:lnTo>
                    <a:pt x="120" y="805"/>
                  </a:lnTo>
                  <a:lnTo>
                    <a:pt x="135" y="823"/>
                  </a:lnTo>
                  <a:lnTo>
                    <a:pt x="151" y="840"/>
                  </a:lnTo>
                  <a:lnTo>
                    <a:pt x="169" y="856"/>
                  </a:lnTo>
                  <a:lnTo>
                    <a:pt x="186" y="871"/>
                  </a:lnTo>
                  <a:lnTo>
                    <a:pt x="205" y="885"/>
                  </a:lnTo>
                  <a:lnTo>
                    <a:pt x="223" y="900"/>
                  </a:lnTo>
                  <a:lnTo>
                    <a:pt x="244" y="911"/>
                  </a:lnTo>
                  <a:lnTo>
                    <a:pt x="264" y="923"/>
                  </a:lnTo>
                  <a:lnTo>
                    <a:pt x="285" y="934"/>
                  </a:lnTo>
                  <a:lnTo>
                    <a:pt x="306" y="944"/>
                  </a:lnTo>
                  <a:lnTo>
                    <a:pt x="329" y="952"/>
                  </a:lnTo>
                  <a:lnTo>
                    <a:pt x="352" y="960"/>
                  </a:lnTo>
                  <a:lnTo>
                    <a:pt x="375" y="967"/>
                  </a:lnTo>
                  <a:lnTo>
                    <a:pt x="398" y="972"/>
                  </a:lnTo>
                  <a:lnTo>
                    <a:pt x="422" y="977"/>
                  </a:lnTo>
                  <a:lnTo>
                    <a:pt x="447" y="980"/>
                  </a:lnTo>
                  <a:lnTo>
                    <a:pt x="471" y="982"/>
                  </a:lnTo>
                  <a:lnTo>
                    <a:pt x="496" y="982"/>
                  </a:lnTo>
                  <a:lnTo>
                    <a:pt x="522" y="982"/>
                  </a:lnTo>
                  <a:lnTo>
                    <a:pt x="546" y="980"/>
                  </a:lnTo>
                  <a:lnTo>
                    <a:pt x="571" y="977"/>
                  </a:lnTo>
                  <a:lnTo>
                    <a:pt x="593" y="972"/>
                  </a:lnTo>
                  <a:lnTo>
                    <a:pt x="618" y="967"/>
                  </a:lnTo>
                  <a:lnTo>
                    <a:pt x="641" y="960"/>
                  </a:lnTo>
                  <a:lnTo>
                    <a:pt x="663" y="952"/>
                  </a:lnTo>
                  <a:lnTo>
                    <a:pt x="685" y="944"/>
                  </a:lnTo>
                  <a:lnTo>
                    <a:pt x="708" y="934"/>
                  </a:lnTo>
                  <a:lnTo>
                    <a:pt x="729" y="923"/>
                  </a:lnTo>
                  <a:lnTo>
                    <a:pt x="748" y="911"/>
                  </a:lnTo>
                  <a:lnTo>
                    <a:pt x="768" y="900"/>
                  </a:lnTo>
                  <a:lnTo>
                    <a:pt x="787" y="885"/>
                  </a:lnTo>
                  <a:lnTo>
                    <a:pt x="805" y="871"/>
                  </a:lnTo>
                  <a:lnTo>
                    <a:pt x="823" y="856"/>
                  </a:lnTo>
                  <a:lnTo>
                    <a:pt x="840" y="840"/>
                  </a:lnTo>
                  <a:lnTo>
                    <a:pt x="856" y="823"/>
                  </a:lnTo>
                  <a:lnTo>
                    <a:pt x="872" y="805"/>
                  </a:lnTo>
                  <a:lnTo>
                    <a:pt x="885" y="787"/>
                  </a:lnTo>
                  <a:lnTo>
                    <a:pt x="900" y="768"/>
                  </a:lnTo>
                  <a:lnTo>
                    <a:pt x="911" y="748"/>
                  </a:lnTo>
                  <a:lnTo>
                    <a:pt x="924" y="727"/>
                  </a:lnTo>
                  <a:lnTo>
                    <a:pt x="934" y="708"/>
                  </a:lnTo>
                  <a:lnTo>
                    <a:pt x="944" y="685"/>
                  </a:lnTo>
                  <a:lnTo>
                    <a:pt x="954" y="664"/>
                  </a:lnTo>
                  <a:lnTo>
                    <a:pt x="960" y="641"/>
                  </a:lnTo>
                  <a:lnTo>
                    <a:pt x="967" y="618"/>
                  </a:lnTo>
                  <a:lnTo>
                    <a:pt x="973" y="593"/>
                  </a:lnTo>
                  <a:lnTo>
                    <a:pt x="977" y="571"/>
                  </a:lnTo>
                  <a:lnTo>
                    <a:pt x="980" y="546"/>
                  </a:lnTo>
                  <a:lnTo>
                    <a:pt x="981" y="522"/>
                  </a:lnTo>
                  <a:lnTo>
                    <a:pt x="983" y="495"/>
                  </a:lnTo>
                  <a:lnTo>
                    <a:pt x="993" y="495"/>
                  </a:lnTo>
                  <a:close/>
                </a:path>
              </a:pathLst>
            </a:custGeom>
            <a:solidFill>
              <a:srgbClr val="A0D9FF"/>
            </a:solidFill>
            <a:ln w="9525">
              <a:noFill/>
              <a:round/>
              <a:headEnd/>
              <a:tailEnd/>
            </a:ln>
          </p:spPr>
          <p:txBody>
            <a:bodyPr/>
            <a:lstStyle/>
            <a:p>
              <a:endParaRPr lang="en-US"/>
            </a:p>
          </p:txBody>
        </p:sp>
        <p:sp>
          <p:nvSpPr>
            <p:cNvPr id="50294" name="Freeform 118"/>
            <p:cNvSpPr>
              <a:spLocks/>
            </p:cNvSpPr>
            <p:nvPr/>
          </p:nvSpPr>
          <p:spPr bwMode="auto">
            <a:xfrm>
              <a:off x="3167945" y="2470132"/>
              <a:ext cx="1387122" cy="1560513"/>
            </a:xfrm>
            <a:custGeom>
              <a:avLst/>
              <a:gdLst>
                <a:gd name="T0" fmla="*/ 2147483647 w 983"/>
                <a:gd name="T1" fmla="*/ 2147483647 h 983"/>
                <a:gd name="T2" fmla="*/ 2147483647 w 983"/>
                <a:gd name="T3" fmla="*/ 2147483647 h 983"/>
                <a:gd name="T4" fmla="*/ 2147483647 w 983"/>
                <a:gd name="T5" fmla="*/ 2147483647 h 983"/>
                <a:gd name="T6" fmla="*/ 2147483647 w 983"/>
                <a:gd name="T7" fmla="*/ 2147483647 h 983"/>
                <a:gd name="T8" fmla="*/ 2147483647 w 983"/>
                <a:gd name="T9" fmla="*/ 2147483647 h 983"/>
                <a:gd name="T10" fmla="*/ 2147483647 w 983"/>
                <a:gd name="T11" fmla="*/ 2147483647 h 983"/>
                <a:gd name="T12" fmla="*/ 2147483647 w 983"/>
                <a:gd name="T13" fmla="*/ 2147483647 h 983"/>
                <a:gd name="T14" fmla="*/ 2147483647 w 983"/>
                <a:gd name="T15" fmla="*/ 2147483647 h 983"/>
                <a:gd name="T16" fmla="*/ 2147483647 w 983"/>
                <a:gd name="T17" fmla="*/ 2147483647 h 983"/>
                <a:gd name="T18" fmla="*/ 2147483647 w 983"/>
                <a:gd name="T19" fmla="*/ 2147483647 h 983"/>
                <a:gd name="T20" fmla="*/ 2147483647 w 983"/>
                <a:gd name="T21" fmla="*/ 2147483647 h 983"/>
                <a:gd name="T22" fmla="*/ 2147483647 w 983"/>
                <a:gd name="T23" fmla="*/ 2147483647 h 983"/>
                <a:gd name="T24" fmla="*/ 0 w 983"/>
                <a:gd name="T25" fmla="*/ 2147483647 h 983"/>
                <a:gd name="T26" fmla="*/ 2147483647 w 983"/>
                <a:gd name="T27" fmla="*/ 2147483647 h 983"/>
                <a:gd name="T28" fmla="*/ 2147483647 w 983"/>
                <a:gd name="T29" fmla="*/ 2147483647 h 983"/>
                <a:gd name="T30" fmla="*/ 2147483647 w 983"/>
                <a:gd name="T31" fmla="*/ 2147483647 h 983"/>
                <a:gd name="T32" fmla="*/ 2147483647 w 983"/>
                <a:gd name="T33" fmla="*/ 2147483647 h 983"/>
                <a:gd name="T34" fmla="*/ 2147483647 w 983"/>
                <a:gd name="T35" fmla="*/ 2147483647 h 983"/>
                <a:gd name="T36" fmla="*/ 2147483647 w 983"/>
                <a:gd name="T37" fmla="*/ 2147483647 h 983"/>
                <a:gd name="T38" fmla="*/ 2147483647 w 983"/>
                <a:gd name="T39" fmla="*/ 2147483647 h 983"/>
                <a:gd name="T40" fmla="*/ 2147483647 w 983"/>
                <a:gd name="T41" fmla="*/ 2147483647 h 983"/>
                <a:gd name="T42" fmla="*/ 2147483647 w 983"/>
                <a:gd name="T43" fmla="*/ 2147483647 h 983"/>
                <a:gd name="T44" fmla="*/ 2147483647 w 983"/>
                <a:gd name="T45" fmla="*/ 2147483647 h 983"/>
                <a:gd name="T46" fmla="*/ 2147483647 w 983"/>
                <a:gd name="T47" fmla="*/ 2147483647 h 983"/>
                <a:gd name="T48" fmla="*/ 2147483647 w 983"/>
                <a:gd name="T49" fmla="*/ 2147483647 h 983"/>
                <a:gd name="T50" fmla="*/ 2147483647 w 983"/>
                <a:gd name="T51" fmla="*/ 2147483647 h 983"/>
                <a:gd name="T52" fmla="*/ 2147483647 w 983"/>
                <a:gd name="T53" fmla="*/ 2147483647 h 983"/>
                <a:gd name="T54" fmla="*/ 2147483647 w 983"/>
                <a:gd name="T55" fmla="*/ 2147483647 h 983"/>
                <a:gd name="T56" fmla="*/ 2147483647 w 983"/>
                <a:gd name="T57" fmla="*/ 2147483647 h 983"/>
                <a:gd name="T58" fmla="*/ 2147483647 w 983"/>
                <a:gd name="T59" fmla="*/ 2147483647 h 983"/>
                <a:gd name="T60" fmla="*/ 2147483647 w 983"/>
                <a:gd name="T61" fmla="*/ 2147483647 h 983"/>
                <a:gd name="T62" fmla="*/ 2147483647 w 983"/>
                <a:gd name="T63" fmla="*/ 2147483647 h 983"/>
                <a:gd name="T64" fmla="*/ 2147483647 w 983"/>
                <a:gd name="T65" fmla="*/ 2147483647 h 983"/>
                <a:gd name="T66" fmla="*/ 2147483647 w 983"/>
                <a:gd name="T67" fmla="*/ 2147483647 h 983"/>
                <a:gd name="T68" fmla="*/ 2147483647 w 983"/>
                <a:gd name="T69" fmla="*/ 2147483647 h 983"/>
                <a:gd name="T70" fmla="*/ 2147483647 w 983"/>
                <a:gd name="T71" fmla="*/ 2147483647 h 983"/>
                <a:gd name="T72" fmla="*/ 2147483647 w 983"/>
                <a:gd name="T73" fmla="*/ 2147483647 h 983"/>
                <a:gd name="T74" fmla="*/ 2147483647 w 983"/>
                <a:gd name="T75" fmla="*/ 2147483647 h 983"/>
                <a:gd name="T76" fmla="*/ 2147483647 w 983"/>
                <a:gd name="T77" fmla="*/ 2147483647 h 983"/>
                <a:gd name="T78" fmla="*/ 2147483647 w 983"/>
                <a:gd name="T79" fmla="*/ 2147483647 h 983"/>
                <a:gd name="T80" fmla="*/ 2147483647 w 983"/>
                <a:gd name="T81" fmla="*/ 2147483647 h 983"/>
                <a:gd name="T82" fmla="*/ 2147483647 w 983"/>
                <a:gd name="T83" fmla="*/ 2147483647 h 983"/>
                <a:gd name="T84" fmla="*/ 2147483647 w 983"/>
                <a:gd name="T85" fmla="*/ 2147483647 h 983"/>
                <a:gd name="T86" fmla="*/ 2147483647 w 983"/>
                <a:gd name="T87" fmla="*/ 2147483647 h 983"/>
                <a:gd name="T88" fmla="*/ 2147483647 w 983"/>
                <a:gd name="T89" fmla="*/ 2147483647 h 983"/>
                <a:gd name="T90" fmla="*/ 2147483647 w 983"/>
                <a:gd name="T91" fmla="*/ 2147483647 h 983"/>
                <a:gd name="T92" fmla="*/ 2147483647 w 983"/>
                <a:gd name="T93" fmla="*/ 2147483647 h 983"/>
                <a:gd name="T94" fmla="*/ 2147483647 w 983"/>
                <a:gd name="T95" fmla="*/ 2147483647 h 983"/>
                <a:gd name="T96" fmla="*/ 2147483647 w 983"/>
                <a:gd name="T97" fmla="*/ 2147483647 h 983"/>
                <a:gd name="T98" fmla="*/ 2147483647 w 983"/>
                <a:gd name="T99" fmla="*/ 2147483647 h 983"/>
                <a:gd name="T100" fmla="*/ 2147483647 w 983"/>
                <a:gd name="T101" fmla="*/ 2147483647 h 98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83"/>
                <a:gd name="T154" fmla="*/ 0 h 983"/>
                <a:gd name="T155" fmla="*/ 983 w 983"/>
                <a:gd name="T156" fmla="*/ 983 h 98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83" h="983">
                  <a:moveTo>
                    <a:pt x="983" y="490"/>
                  </a:moveTo>
                  <a:lnTo>
                    <a:pt x="981" y="466"/>
                  </a:lnTo>
                  <a:lnTo>
                    <a:pt x="980" y="440"/>
                  </a:lnTo>
                  <a:lnTo>
                    <a:pt x="976" y="415"/>
                  </a:lnTo>
                  <a:lnTo>
                    <a:pt x="973" y="391"/>
                  </a:lnTo>
                  <a:lnTo>
                    <a:pt x="967" y="368"/>
                  </a:lnTo>
                  <a:lnTo>
                    <a:pt x="960" y="345"/>
                  </a:lnTo>
                  <a:lnTo>
                    <a:pt x="954" y="322"/>
                  </a:lnTo>
                  <a:lnTo>
                    <a:pt x="944" y="300"/>
                  </a:lnTo>
                  <a:lnTo>
                    <a:pt x="934" y="278"/>
                  </a:lnTo>
                  <a:lnTo>
                    <a:pt x="923" y="257"/>
                  </a:lnTo>
                  <a:lnTo>
                    <a:pt x="911" y="236"/>
                  </a:lnTo>
                  <a:lnTo>
                    <a:pt x="898" y="216"/>
                  </a:lnTo>
                  <a:lnTo>
                    <a:pt x="885" y="197"/>
                  </a:lnTo>
                  <a:lnTo>
                    <a:pt x="870" y="177"/>
                  </a:lnTo>
                  <a:lnTo>
                    <a:pt x="856" y="161"/>
                  </a:lnTo>
                  <a:lnTo>
                    <a:pt x="839" y="143"/>
                  </a:lnTo>
                  <a:lnTo>
                    <a:pt x="822" y="127"/>
                  </a:lnTo>
                  <a:lnTo>
                    <a:pt x="804" y="112"/>
                  </a:lnTo>
                  <a:lnTo>
                    <a:pt x="786" y="97"/>
                  </a:lnTo>
                  <a:lnTo>
                    <a:pt x="766" y="83"/>
                  </a:lnTo>
                  <a:lnTo>
                    <a:pt x="747" y="70"/>
                  </a:lnTo>
                  <a:lnTo>
                    <a:pt x="725" y="58"/>
                  </a:lnTo>
                  <a:lnTo>
                    <a:pt x="704" y="47"/>
                  </a:lnTo>
                  <a:lnTo>
                    <a:pt x="683" y="37"/>
                  </a:lnTo>
                  <a:lnTo>
                    <a:pt x="660" y="29"/>
                  </a:lnTo>
                  <a:lnTo>
                    <a:pt x="637" y="21"/>
                  </a:lnTo>
                  <a:lnTo>
                    <a:pt x="614" y="14"/>
                  </a:lnTo>
                  <a:lnTo>
                    <a:pt x="590" y="9"/>
                  </a:lnTo>
                  <a:lnTo>
                    <a:pt x="566" y="4"/>
                  </a:lnTo>
                  <a:lnTo>
                    <a:pt x="541" y="1"/>
                  </a:lnTo>
                  <a:lnTo>
                    <a:pt x="517" y="0"/>
                  </a:lnTo>
                  <a:lnTo>
                    <a:pt x="491" y="0"/>
                  </a:lnTo>
                  <a:lnTo>
                    <a:pt x="466" y="0"/>
                  </a:lnTo>
                  <a:lnTo>
                    <a:pt x="440" y="1"/>
                  </a:lnTo>
                  <a:lnTo>
                    <a:pt x="415" y="4"/>
                  </a:lnTo>
                  <a:lnTo>
                    <a:pt x="393" y="9"/>
                  </a:lnTo>
                  <a:lnTo>
                    <a:pt x="368" y="14"/>
                  </a:lnTo>
                  <a:lnTo>
                    <a:pt x="345" y="21"/>
                  </a:lnTo>
                  <a:lnTo>
                    <a:pt x="323" y="29"/>
                  </a:lnTo>
                  <a:lnTo>
                    <a:pt x="300" y="37"/>
                  </a:lnTo>
                  <a:lnTo>
                    <a:pt x="279" y="47"/>
                  </a:lnTo>
                  <a:lnTo>
                    <a:pt x="257" y="58"/>
                  </a:lnTo>
                  <a:lnTo>
                    <a:pt x="236" y="70"/>
                  </a:lnTo>
                  <a:lnTo>
                    <a:pt x="217" y="83"/>
                  </a:lnTo>
                  <a:lnTo>
                    <a:pt x="197" y="97"/>
                  </a:lnTo>
                  <a:lnTo>
                    <a:pt x="177" y="112"/>
                  </a:lnTo>
                  <a:lnTo>
                    <a:pt x="161" y="127"/>
                  </a:lnTo>
                  <a:lnTo>
                    <a:pt x="143" y="143"/>
                  </a:lnTo>
                  <a:lnTo>
                    <a:pt x="127" y="161"/>
                  </a:lnTo>
                  <a:lnTo>
                    <a:pt x="112" y="177"/>
                  </a:lnTo>
                  <a:lnTo>
                    <a:pt x="97" y="197"/>
                  </a:lnTo>
                  <a:lnTo>
                    <a:pt x="83" y="216"/>
                  </a:lnTo>
                  <a:lnTo>
                    <a:pt x="70" y="236"/>
                  </a:lnTo>
                  <a:lnTo>
                    <a:pt x="58" y="257"/>
                  </a:lnTo>
                  <a:lnTo>
                    <a:pt x="47" y="278"/>
                  </a:lnTo>
                  <a:lnTo>
                    <a:pt x="37" y="300"/>
                  </a:lnTo>
                  <a:lnTo>
                    <a:pt x="29" y="322"/>
                  </a:lnTo>
                  <a:lnTo>
                    <a:pt x="21" y="345"/>
                  </a:lnTo>
                  <a:lnTo>
                    <a:pt x="14" y="368"/>
                  </a:lnTo>
                  <a:lnTo>
                    <a:pt x="9" y="391"/>
                  </a:lnTo>
                  <a:lnTo>
                    <a:pt x="5" y="415"/>
                  </a:lnTo>
                  <a:lnTo>
                    <a:pt x="1" y="440"/>
                  </a:lnTo>
                  <a:lnTo>
                    <a:pt x="0" y="466"/>
                  </a:lnTo>
                  <a:lnTo>
                    <a:pt x="0" y="490"/>
                  </a:lnTo>
                  <a:lnTo>
                    <a:pt x="0" y="517"/>
                  </a:lnTo>
                  <a:lnTo>
                    <a:pt x="1" y="541"/>
                  </a:lnTo>
                  <a:lnTo>
                    <a:pt x="5" y="566"/>
                  </a:lnTo>
                  <a:lnTo>
                    <a:pt x="9" y="590"/>
                  </a:lnTo>
                  <a:lnTo>
                    <a:pt x="14" y="614"/>
                  </a:lnTo>
                  <a:lnTo>
                    <a:pt x="21" y="637"/>
                  </a:lnTo>
                  <a:lnTo>
                    <a:pt x="29" y="660"/>
                  </a:lnTo>
                  <a:lnTo>
                    <a:pt x="37" y="683"/>
                  </a:lnTo>
                  <a:lnTo>
                    <a:pt x="47" y="704"/>
                  </a:lnTo>
                  <a:lnTo>
                    <a:pt x="58" y="725"/>
                  </a:lnTo>
                  <a:lnTo>
                    <a:pt x="70" y="747"/>
                  </a:lnTo>
                  <a:lnTo>
                    <a:pt x="83" y="766"/>
                  </a:lnTo>
                  <a:lnTo>
                    <a:pt x="97" y="786"/>
                  </a:lnTo>
                  <a:lnTo>
                    <a:pt x="112" y="804"/>
                  </a:lnTo>
                  <a:lnTo>
                    <a:pt x="127" y="822"/>
                  </a:lnTo>
                  <a:lnTo>
                    <a:pt x="143" y="838"/>
                  </a:lnTo>
                  <a:lnTo>
                    <a:pt x="161" y="854"/>
                  </a:lnTo>
                  <a:lnTo>
                    <a:pt x="177" y="871"/>
                  </a:lnTo>
                  <a:lnTo>
                    <a:pt x="197" y="885"/>
                  </a:lnTo>
                  <a:lnTo>
                    <a:pt x="217" y="898"/>
                  </a:lnTo>
                  <a:lnTo>
                    <a:pt x="236" y="911"/>
                  </a:lnTo>
                  <a:lnTo>
                    <a:pt x="257" y="923"/>
                  </a:lnTo>
                  <a:lnTo>
                    <a:pt x="279" y="934"/>
                  </a:lnTo>
                  <a:lnTo>
                    <a:pt x="300" y="944"/>
                  </a:lnTo>
                  <a:lnTo>
                    <a:pt x="323" y="952"/>
                  </a:lnTo>
                  <a:lnTo>
                    <a:pt x="345" y="960"/>
                  </a:lnTo>
                  <a:lnTo>
                    <a:pt x="368" y="967"/>
                  </a:lnTo>
                  <a:lnTo>
                    <a:pt x="393" y="973"/>
                  </a:lnTo>
                  <a:lnTo>
                    <a:pt x="415" y="977"/>
                  </a:lnTo>
                  <a:lnTo>
                    <a:pt x="440" y="980"/>
                  </a:lnTo>
                  <a:lnTo>
                    <a:pt x="466" y="981"/>
                  </a:lnTo>
                  <a:lnTo>
                    <a:pt x="491" y="983"/>
                  </a:lnTo>
                  <a:lnTo>
                    <a:pt x="517" y="981"/>
                  </a:lnTo>
                  <a:lnTo>
                    <a:pt x="541" y="980"/>
                  </a:lnTo>
                  <a:lnTo>
                    <a:pt x="566" y="977"/>
                  </a:lnTo>
                  <a:lnTo>
                    <a:pt x="590" y="973"/>
                  </a:lnTo>
                  <a:lnTo>
                    <a:pt x="614" y="967"/>
                  </a:lnTo>
                  <a:lnTo>
                    <a:pt x="637" y="960"/>
                  </a:lnTo>
                  <a:lnTo>
                    <a:pt x="660" y="952"/>
                  </a:lnTo>
                  <a:lnTo>
                    <a:pt x="683" y="944"/>
                  </a:lnTo>
                  <a:lnTo>
                    <a:pt x="704" y="934"/>
                  </a:lnTo>
                  <a:lnTo>
                    <a:pt x="725" y="923"/>
                  </a:lnTo>
                  <a:lnTo>
                    <a:pt x="747" y="911"/>
                  </a:lnTo>
                  <a:lnTo>
                    <a:pt x="766" y="898"/>
                  </a:lnTo>
                  <a:lnTo>
                    <a:pt x="786" y="885"/>
                  </a:lnTo>
                  <a:lnTo>
                    <a:pt x="804" y="871"/>
                  </a:lnTo>
                  <a:lnTo>
                    <a:pt x="822" y="854"/>
                  </a:lnTo>
                  <a:lnTo>
                    <a:pt x="839" y="838"/>
                  </a:lnTo>
                  <a:lnTo>
                    <a:pt x="856" y="822"/>
                  </a:lnTo>
                  <a:lnTo>
                    <a:pt x="870" y="804"/>
                  </a:lnTo>
                  <a:lnTo>
                    <a:pt x="885" y="786"/>
                  </a:lnTo>
                  <a:lnTo>
                    <a:pt x="898" y="766"/>
                  </a:lnTo>
                  <a:lnTo>
                    <a:pt x="911" y="747"/>
                  </a:lnTo>
                  <a:lnTo>
                    <a:pt x="923" y="725"/>
                  </a:lnTo>
                  <a:lnTo>
                    <a:pt x="934" y="704"/>
                  </a:lnTo>
                  <a:lnTo>
                    <a:pt x="944" y="683"/>
                  </a:lnTo>
                  <a:lnTo>
                    <a:pt x="954" y="660"/>
                  </a:lnTo>
                  <a:lnTo>
                    <a:pt x="960" y="637"/>
                  </a:lnTo>
                  <a:lnTo>
                    <a:pt x="967" y="614"/>
                  </a:lnTo>
                  <a:lnTo>
                    <a:pt x="973" y="590"/>
                  </a:lnTo>
                  <a:lnTo>
                    <a:pt x="976" y="566"/>
                  </a:lnTo>
                  <a:lnTo>
                    <a:pt x="980" y="541"/>
                  </a:lnTo>
                  <a:lnTo>
                    <a:pt x="981" y="517"/>
                  </a:lnTo>
                  <a:lnTo>
                    <a:pt x="983" y="490"/>
                  </a:lnTo>
                  <a:lnTo>
                    <a:pt x="973" y="490"/>
                  </a:lnTo>
                  <a:lnTo>
                    <a:pt x="972" y="466"/>
                  </a:lnTo>
                  <a:lnTo>
                    <a:pt x="970" y="442"/>
                  </a:lnTo>
                  <a:lnTo>
                    <a:pt x="967" y="417"/>
                  </a:lnTo>
                  <a:lnTo>
                    <a:pt x="963" y="394"/>
                  </a:lnTo>
                  <a:lnTo>
                    <a:pt x="957" y="370"/>
                  </a:lnTo>
                  <a:lnTo>
                    <a:pt x="950" y="347"/>
                  </a:lnTo>
                  <a:lnTo>
                    <a:pt x="944" y="326"/>
                  </a:lnTo>
                  <a:lnTo>
                    <a:pt x="934" y="303"/>
                  </a:lnTo>
                  <a:lnTo>
                    <a:pt x="924" y="282"/>
                  </a:lnTo>
                  <a:lnTo>
                    <a:pt x="915" y="262"/>
                  </a:lnTo>
                  <a:lnTo>
                    <a:pt x="903" y="241"/>
                  </a:lnTo>
                  <a:lnTo>
                    <a:pt x="890" y="221"/>
                  </a:lnTo>
                  <a:lnTo>
                    <a:pt x="877" y="203"/>
                  </a:lnTo>
                  <a:lnTo>
                    <a:pt x="862" y="184"/>
                  </a:lnTo>
                  <a:lnTo>
                    <a:pt x="848" y="168"/>
                  </a:lnTo>
                  <a:lnTo>
                    <a:pt x="831" y="151"/>
                  </a:lnTo>
                  <a:lnTo>
                    <a:pt x="815" y="135"/>
                  </a:lnTo>
                  <a:lnTo>
                    <a:pt x="797" y="119"/>
                  </a:lnTo>
                  <a:lnTo>
                    <a:pt x="779" y="106"/>
                  </a:lnTo>
                  <a:lnTo>
                    <a:pt x="760" y="91"/>
                  </a:lnTo>
                  <a:lnTo>
                    <a:pt x="740" y="79"/>
                  </a:lnTo>
                  <a:lnTo>
                    <a:pt x="720" y="68"/>
                  </a:lnTo>
                  <a:lnTo>
                    <a:pt x="699" y="57"/>
                  </a:lnTo>
                  <a:lnTo>
                    <a:pt x="678" y="47"/>
                  </a:lnTo>
                  <a:lnTo>
                    <a:pt x="657" y="39"/>
                  </a:lnTo>
                  <a:lnTo>
                    <a:pt x="634" y="31"/>
                  </a:lnTo>
                  <a:lnTo>
                    <a:pt x="611" y="24"/>
                  </a:lnTo>
                  <a:lnTo>
                    <a:pt x="588" y="19"/>
                  </a:lnTo>
                  <a:lnTo>
                    <a:pt x="564" y="14"/>
                  </a:lnTo>
                  <a:lnTo>
                    <a:pt x="539" y="13"/>
                  </a:lnTo>
                  <a:lnTo>
                    <a:pt x="515" y="9"/>
                  </a:lnTo>
                  <a:lnTo>
                    <a:pt x="491" y="9"/>
                  </a:lnTo>
                  <a:lnTo>
                    <a:pt x="466" y="9"/>
                  </a:lnTo>
                  <a:lnTo>
                    <a:pt x="442" y="13"/>
                  </a:lnTo>
                  <a:lnTo>
                    <a:pt x="417" y="14"/>
                  </a:lnTo>
                  <a:lnTo>
                    <a:pt x="394" y="19"/>
                  </a:lnTo>
                  <a:lnTo>
                    <a:pt x="371" y="24"/>
                  </a:lnTo>
                  <a:lnTo>
                    <a:pt x="347" y="31"/>
                  </a:lnTo>
                  <a:lnTo>
                    <a:pt x="326" y="39"/>
                  </a:lnTo>
                  <a:lnTo>
                    <a:pt x="303" y="47"/>
                  </a:lnTo>
                  <a:lnTo>
                    <a:pt x="282" y="57"/>
                  </a:lnTo>
                  <a:lnTo>
                    <a:pt x="262" y="68"/>
                  </a:lnTo>
                  <a:lnTo>
                    <a:pt x="241" y="79"/>
                  </a:lnTo>
                  <a:lnTo>
                    <a:pt x="221" y="91"/>
                  </a:lnTo>
                  <a:lnTo>
                    <a:pt x="203" y="106"/>
                  </a:lnTo>
                  <a:lnTo>
                    <a:pt x="184" y="119"/>
                  </a:lnTo>
                  <a:lnTo>
                    <a:pt x="168" y="135"/>
                  </a:lnTo>
                  <a:lnTo>
                    <a:pt x="151" y="151"/>
                  </a:lnTo>
                  <a:lnTo>
                    <a:pt x="135" y="168"/>
                  </a:lnTo>
                  <a:lnTo>
                    <a:pt x="119" y="184"/>
                  </a:lnTo>
                  <a:lnTo>
                    <a:pt x="106" y="203"/>
                  </a:lnTo>
                  <a:lnTo>
                    <a:pt x="91" y="221"/>
                  </a:lnTo>
                  <a:lnTo>
                    <a:pt x="80" y="241"/>
                  </a:lnTo>
                  <a:lnTo>
                    <a:pt x="68" y="262"/>
                  </a:lnTo>
                  <a:lnTo>
                    <a:pt x="57" y="282"/>
                  </a:lnTo>
                  <a:lnTo>
                    <a:pt x="47" y="303"/>
                  </a:lnTo>
                  <a:lnTo>
                    <a:pt x="39" y="326"/>
                  </a:lnTo>
                  <a:lnTo>
                    <a:pt x="31" y="347"/>
                  </a:lnTo>
                  <a:lnTo>
                    <a:pt x="24" y="370"/>
                  </a:lnTo>
                  <a:lnTo>
                    <a:pt x="19" y="394"/>
                  </a:lnTo>
                  <a:lnTo>
                    <a:pt x="14" y="417"/>
                  </a:lnTo>
                  <a:lnTo>
                    <a:pt x="13" y="442"/>
                  </a:lnTo>
                  <a:lnTo>
                    <a:pt x="9" y="466"/>
                  </a:lnTo>
                  <a:lnTo>
                    <a:pt x="9" y="490"/>
                  </a:lnTo>
                  <a:lnTo>
                    <a:pt x="9" y="515"/>
                  </a:lnTo>
                  <a:lnTo>
                    <a:pt x="13" y="539"/>
                  </a:lnTo>
                  <a:lnTo>
                    <a:pt x="14" y="564"/>
                  </a:lnTo>
                  <a:lnTo>
                    <a:pt x="19" y="588"/>
                  </a:lnTo>
                  <a:lnTo>
                    <a:pt x="24" y="611"/>
                  </a:lnTo>
                  <a:lnTo>
                    <a:pt x="31" y="634"/>
                  </a:lnTo>
                  <a:lnTo>
                    <a:pt x="39" y="657"/>
                  </a:lnTo>
                  <a:lnTo>
                    <a:pt x="47" y="678"/>
                  </a:lnTo>
                  <a:lnTo>
                    <a:pt x="57" y="699"/>
                  </a:lnTo>
                  <a:lnTo>
                    <a:pt x="68" y="720"/>
                  </a:lnTo>
                  <a:lnTo>
                    <a:pt x="80" y="740"/>
                  </a:lnTo>
                  <a:lnTo>
                    <a:pt x="91" y="760"/>
                  </a:lnTo>
                  <a:lnTo>
                    <a:pt x="106" y="779"/>
                  </a:lnTo>
                  <a:lnTo>
                    <a:pt x="119" y="797"/>
                  </a:lnTo>
                  <a:lnTo>
                    <a:pt x="135" y="815"/>
                  </a:lnTo>
                  <a:lnTo>
                    <a:pt x="151" y="831"/>
                  </a:lnTo>
                  <a:lnTo>
                    <a:pt x="168" y="848"/>
                  </a:lnTo>
                  <a:lnTo>
                    <a:pt x="184" y="862"/>
                  </a:lnTo>
                  <a:lnTo>
                    <a:pt x="203" y="877"/>
                  </a:lnTo>
                  <a:lnTo>
                    <a:pt x="221" y="890"/>
                  </a:lnTo>
                  <a:lnTo>
                    <a:pt x="241" y="903"/>
                  </a:lnTo>
                  <a:lnTo>
                    <a:pt x="262" y="915"/>
                  </a:lnTo>
                  <a:lnTo>
                    <a:pt x="282" y="924"/>
                  </a:lnTo>
                  <a:lnTo>
                    <a:pt x="303" y="934"/>
                  </a:lnTo>
                  <a:lnTo>
                    <a:pt x="326" y="942"/>
                  </a:lnTo>
                  <a:lnTo>
                    <a:pt x="347" y="950"/>
                  </a:lnTo>
                  <a:lnTo>
                    <a:pt x="371" y="957"/>
                  </a:lnTo>
                  <a:lnTo>
                    <a:pt x="394" y="962"/>
                  </a:lnTo>
                  <a:lnTo>
                    <a:pt x="417" y="967"/>
                  </a:lnTo>
                  <a:lnTo>
                    <a:pt x="442" y="970"/>
                  </a:lnTo>
                  <a:lnTo>
                    <a:pt x="466" y="972"/>
                  </a:lnTo>
                  <a:lnTo>
                    <a:pt x="491" y="972"/>
                  </a:lnTo>
                  <a:lnTo>
                    <a:pt x="515" y="972"/>
                  </a:lnTo>
                  <a:lnTo>
                    <a:pt x="539" y="970"/>
                  </a:lnTo>
                  <a:lnTo>
                    <a:pt x="564" y="967"/>
                  </a:lnTo>
                  <a:lnTo>
                    <a:pt x="588" y="962"/>
                  </a:lnTo>
                  <a:lnTo>
                    <a:pt x="611" y="957"/>
                  </a:lnTo>
                  <a:lnTo>
                    <a:pt x="634" y="950"/>
                  </a:lnTo>
                  <a:lnTo>
                    <a:pt x="657" y="942"/>
                  </a:lnTo>
                  <a:lnTo>
                    <a:pt x="678" y="934"/>
                  </a:lnTo>
                  <a:lnTo>
                    <a:pt x="699" y="924"/>
                  </a:lnTo>
                  <a:lnTo>
                    <a:pt x="720" y="915"/>
                  </a:lnTo>
                  <a:lnTo>
                    <a:pt x="740" y="903"/>
                  </a:lnTo>
                  <a:lnTo>
                    <a:pt x="760" y="890"/>
                  </a:lnTo>
                  <a:lnTo>
                    <a:pt x="779" y="877"/>
                  </a:lnTo>
                  <a:lnTo>
                    <a:pt x="797" y="862"/>
                  </a:lnTo>
                  <a:lnTo>
                    <a:pt x="815" y="848"/>
                  </a:lnTo>
                  <a:lnTo>
                    <a:pt x="831" y="831"/>
                  </a:lnTo>
                  <a:lnTo>
                    <a:pt x="848" y="815"/>
                  </a:lnTo>
                  <a:lnTo>
                    <a:pt x="862" y="797"/>
                  </a:lnTo>
                  <a:lnTo>
                    <a:pt x="877" y="779"/>
                  </a:lnTo>
                  <a:lnTo>
                    <a:pt x="890" y="760"/>
                  </a:lnTo>
                  <a:lnTo>
                    <a:pt x="903" y="740"/>
                  </a:lnTo>
                  <a:lnTo>
                    <a:pt x="915" y="720"/>
                  </a:lnTo>
                  <a:lnTo>
                    <a:pt x="924" y="699"/>
                  </a:lnTo>
                  <a:lnTo>
                    <a:pt x="934" y="678"/>
                  </a:lnTo>
                  <a:lnTo>
                    <a:pt x="944" y="657"/>
                  </a:lnTo>
                  <a:lnTo>
                    <a:pt x="950" y="634"/>
                  </a:lnTo>
                  <a:lnTo>
                    <a:pt x="957" y="611"/>
                  </a:lnTo>
                  <a:lnTo>
                    <a:pt x="963" y="588"/>
                  </a:lnTo>
                  <a:lnTo>
                    <a:pt x="967" y="564"/>
                  </a:lnTo>
                  <a:lnTo>
                    <a:pt x="970" y="539"/>
                  </a:lnTo>
                  <a:lnTo>
                    <a:pt x="972" y="515"/>
                  </a:lnTo>
                  <a:lnTo>
                    <a:pt x="973" y="490"/>
                  </a:lnTo>
                  <a:lnTo>
                    <a:pt x="983" y="490"/>
                  </a:lnTo>
                  <a:close/>
                </a:path>
              </a:pathLst>
            </a:custGeom>
            <a:solidFill>
              <a:srgbClr val="A1D9FF"/>
            </a:solidFill>
            <a:ln w="9525">
              <a:noFill/>
              <a:round/>
              <a:headEnd/>
              <a:tailEnd/>
            </a:ln>
          </p:spPr>
          <p:txBody>
            <a:bodyPr/>
            <a:lstStyle/>
            <a:p>
              <a:endParaRPr lang="en-US"/>
            </a:p>
          </p:txBody>
        </p:sp>
        <p:sp>
          <p:nvSpPr>
            <p:cNvPr id="50295" name="Freeform 119"/>
            <p:cNvSpPr>
              <a:spLocks/>
            </p:cNvSpPr>
            <p:nvPr/>
          </p:nvSpPr>
          <p:spPr bwMode="auto">
            <a:xfrm>
              <a:off x="3175002" y="2476478"/>
              <a:ext cx="1373012" cy="1544638"/>
            </a:xfrm>
            <a:custGeom>
              <a:avLst/>
              <a:gdLst>
                <a:gd name="T0" fmla="*/ 2147483647 w 973"/>
                <a:gd name="T1" fmla="*/ 2147483647 h 973"/>
                <a:gd name="T2" fmla="*/ 2147483647 w 973"/>
                <a:gd name="T3" fmla="*/ 2147483647 h 973"/>
                <a:gd name="T4" fmla="*/ 2147483647 w 973"/>
                <a:gd name="T5" fmla="*/ 2147483647 h 973"/>
                <a:gd name="T6" fmla="*/ 2147483647 w 973"/>
                <a:gd name="T7" fmla="*/ 2147483647 h 973"/>
                <a:gd name="T8" fmla="*/ 2147483647 w 973"/>
                <a:gd name="T9" fmla="*/ 2147483647 h 973"/>
                <a:gd name="T10" fmla="*/ 2147483647 w 973"/>
                <a:gd name="T11" fmla="*/ 2147483647 h 973"/>
                <a:gd name="T12" fmla="*/ 2147483647 w 973"/>
                <a:gd name="T13" fmla="*/ 2147483647 h 973"/>
                <a:gd name="T14" fmla="*/ 2147483647 w 973"/>
                <a:gd name="T15" fmla="*/ 2147483647 h 973"/>
                <a:gd name="T16" fmla="*/ 2147483647 w 973"/>
                <a:gd name="T17" fmla="*/ 2147483647 h 973"/>
                <a:gd name="T18" fmla="*/ 2147483647 w 973"/>
                <a:gd name="T19" fmla="*/ 2147483647 h 973"/>
                <a:gd name="T20" fmla="*/ 2147483647 w 973"/>
                <a:gd name="T21" fmla="*/ 2147483647 h 973"/>
                <a:gd name="T22" fmla="*/ 2147483647 w 973"/>
                <a:gd name="T23" fmla="*/ 2147483647 h 973"/>
                <a:gd name="T24" fmla="*/ 0 w 973"/>
                <a:gd name="T25" fmla="*/ 2147483647 h 973"/>
                <a:gd name="T26" fmla="*/ 2147483647 w 973"/>
                <a:gd name="T27" fmla="*/ 2147483647 h 973"/>
                <a:gd name="T28" fmla="*/ 2147483647 w 973"/>
                <a:gd name="T29" fmla="*/ 2147483647 h 973"/>
                <a:gd name="T30" fmla="*/ 2147483647 w 973"/>
                <a:gd name="T31" fmla="*/ 2147483647 h 973"/>
                <a:gd name="T32" fmla="*/ 2147483647 w 973"/>
                <a:gd name="T33" fmla="*/ 2147483647 h 973"/>
                <a:gd name="T34" fmla="*/ 2147483647 w 973"/>
                <a:gd name="T35" fmla="*/ 2147483647 h 973"/>
                <a:gd name="T36" fmla="*/ 2147483647 w 973"/>
                <a:gd name="T37" fmla="*/ 2147483647 h 973"/>
                <a:gd name="T38" fmla="*/ 2147483647 w 973"/>
                <a:gd name="T39" fmla="*/ 2147483647 h 973"/>
                <a:gd name="T40" fmla="*/ 2147483647 w 973"/>
                <a:gd name="T41" fmla="*/ 2147483647 h 973"/>
                <a:gd name="T42" fmla="*/ 2147483647 w 973"/>
                <a:gd name="T43" fmla="*/ 2147483647 h 973"/>
                <a:gd name="T44" fmla="*/ 2147483647 w 973"/>
                <a:gd name="T45" fmla="*/ 2147483647 h 973"/>
                <a:gd name="T46" fmla="*/ 2147483647 w 973"/>
                <a:gd name="T47" fmla="*/ 2147483647 h 973"/>
                <a:gd name="T48" fmla="*/ 2147483647 w 973"/>
                <a:gd name="T49" fmla="*/ 2147483647 h 973"/>
                <a:gd name="T50" fmla="*/ 2147483647 w 973"/>
                <a:gd name="T51" fmla="*/ 2147483647 h 973"/>
                <a:gd name="T52" fmla="*/ 2147483647 w 973"/>
                <a:gd name="T53" fmla="*/ 2147483647 h 973"/>
                <a:gd name="T54" fmla="*/ 2147483647 w 973"/>
                <a:gd name="T55" fmla="*/ 2147483647 h 973"/>
                <a:gd name="T56" fmla="*/ 2147483647 w 973"/>
                <a:gd name="T57" fmla="*/ 2147483647 h 973"/>
                <a:gd name="T58" fmla="*/ 2147483647 w 973"/>
                <a:gd name="T59" fmla="*/ 2147483647 h 973"/>
                <a:gd name="T60" fmla="*/ 2147483647 w 973"/>
                <a:gd name="T61" fmla="*/ 2147483647 h 973"/>
                <a:gd name="T62" fmla="*/ 2147483647 w 973"/>
                <a:gd name="T63" fmla="*/ 2147483647 h 973"/>
                <a:gd name="T64" fmla="*/ 2147483647 w 973"/>
                <a:gd name="T65" fmla="*/ 2147483647 h 973"/>
                <a:gd name="T66" fmla="*/ 2147483647 w 973"/>
                <a:gd name="T67" fmla="*/ 2147483647 h 973"/>
                <a:gd name="T68" fmla="*/ 2147483647 w 973"/>
                <a:gd name="T69" fmla="*/ 2147483647 h 973"/>
                <a:gd name="T70" fmla="*/ 2147483647 w 973"/>
                <a:gd name="T71" fmla="*/ 2147483647 h 973"/>
                <a:gd name="T72" fmla="*/ 2147483647 w 973"/>
                <a:gd name="T73" fmla="*/ 2147483647 h 973"/>
                <a:gd name="T74" fmla="*/ 2147483647 w 973"/>
                <a:gd name="T75" fmla="*/ 2147483647 h 973"/>
                <a:gd name="T76" fmla="*/ 2147483647 w 973"/>
                <a:gd name="T77" fmla="*/ 2147483647 h 973"/>
                <a:gd name="T78" fmla="*/ 2147483647 w 973"/>
                <a:gd name="T79" fmla="*/ 2147483647 h 973"/>
                <a:gd name="T80" fmla="*/ 2147483647 w 973"/>
                <a:gd name="T81" fmla="*/ 2147483647 h 973"/>
                <a:gd name="T82" fmla="*/ 2147483647 w 973"/>
                <a:gd name="T83" fmla="*/ 2147483647 h 973"/>
                <a:gd name="T84" fmla="*/ 2147483647 w 973"/>
                <a:gd name="T85" fmla="*/ 2147483647 h 973"/>
                <a:gd name="T86" fmla="*/ 2147483647 w 973"/>
                <a:gd name="T87" fmla="*/ 2147483647 h 973"/>
                <a:gd name="T88" fmla="*/ 2147483647 w 973"/>
                <a:gd name="T89" fmla="*/ 2147483647 h 973"/>
                <a:gd name="T90" fmla="*/ 2147483647 w 973"/>
                <a:gd name="T91" fmla="*/ 2147483647 h 973"/>
                <a:gd name="T92" fmla="*/ 2147483647 w 973"/>
                <a:gd name="T93" fmla="*/ 2147483647 h 973"/>
                <a:gd name="T94" fmla="*/ 2147483647 w 973"/>
                <a:gd name="T95" fmla="*/ 2147483647 h 973"/>
                <a:gd name="T96" fmla="*/ 2147483647 w 973"/>
                <a:gd name="T97" fmla="*/ 2147483647 h 973"/>
                <a:gd name="T98" fmla="*/ 2147483647 w 973"/>
                <a:gd name="T99" fmla="*/ 2147483647 h 973"/>
                <a:gd name="T100" fmla="*/ 2147483647 w 973"/>
                <a:gd name="T101" fmla="*/ 2147483647 h 97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73"/>
                <a:gd name="T154" fmla="*/ 0 h 973"/>
                <a:gd name="T155" fmla="*/ 973 w 973"/>
                <a:gd name="T156" fmla="*/ 973 h 97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73" h="973">
                  <a:moveTo>
                    <a:pt x="973" y="486"/>
                  </a:moveTo>
                  <a:lnTo>
                    <a:pt x="971" y="462"/>
                  </a:lnTo>
                  <a:lnTo>
                    <a:pt x="970" y="438"/>
                  </a:lnTo>
                  <a:lnTo>
                    <a:pt x="967" y="413"/>
                  </a:lnTo>
                  <a:lnTo>
                    <a:pt x="963" y="389"/>
                  </a:lnTo>
                  <a:lnTo>
                    <a:pt x="957" y="366"/>
                  </a:lnTo>
                  <a:lnTo>
                    <a:pt x="950" y="343"/>
                  </a:lnTo>
                  <a:lnTo>
                    <a:pt x="944" y="320"/>
                  </a:lnTo>
                  <a:lnTo>
                    <a:pt x="934" y="297"/>
                  </a:lnTo>
                  <a:lnTo>
                    <a:pt x="924" y="276"/>
                  </a:lnTo>
                  <a:lnTo>
                    <a:pt x="914" y="255"/>
                  </a:lnTo>
                  <a:lnTo>
                    <a:pt x="901" y="235"/>
                  </a:lnTo>
                  <a:lnTo>
                    <a:pt x="890" y="214"/>
                  </a:lnTo>
                  <a:lnTo>
                    <a:pt x="875" y="196"/>
                  </a:lnTo>
                  <a:lnTo>
                    <a:pt x="862" y="177"/>
                  </a:lnTo>
                  <a:lnTo>
                    <a:pt x="846" y="160"/>
                  </a:lnTo>
                  <a:lnTo>
                    <a:pt x="830" y="142"/>
                  </a:lnTo>
                  <a:lnTo>
                    <a:pt x="813" y="126"/>
                  </a:lnTo>
                  <a:lnTo>
                    <a:pt x="795" y="111"/>
                  </a:lnTo>
                  <a:lnTo>
                    <a:pt x="777" y="97"/>
                  </a:lnTo>
                  <a:lnTo>
                    <a:pt x="758" y="84"/>
                  </a:lnTo>
                  <a:lnTo>
                    <a:pt x="738" y="71"/>
                  </a:lnTo>
                  <a:lnTo>
                    <a:pt x="719" y="59"/>
                  </a:lnTo>
                  <a:lnTo>
                    <a:pt x="698" y="48"/>
                  </a:lnTo>
                  <a:lnTo>
                    <a:pt x="675" y="38"/>
                  </a:lnTo>
                  <a:lnTo>
                    <a:pt x="653" y="30"/>
                  </a:lnTo>
                  <a:lnTo>
                    <a:pt x="631" y="22"/>
                  </a:lnTo>
                  <a:lnTo>
                    <a:pt x="608" y="15"/>
                  </a:lnTo>
                  <a:lnTo>
                    <a:pt x="583" y="10"/>
                  </a:lnTo>
                  <a:lnTo>
                    <a:pt x="561" y="5"/>
                  </a:lnTo>
                  <a:lnTo>
                    <a:pt x="536" y="2"/>
                  </a:lnTo>
                  <a:lnTo>
                    <a:pt x="512" y="0"/>
                  </a:lnTo>
                  <a:lnTo>
                    <a:pt x="486" y="0"/>
                  </a:lnTo>
                  <a:lnTo>
                    <a:pt x="461" y="0"/>
                  </a:lnTo>
                  <a:lnTo>
                    <a:pt x="437" y="2"/>
                  </a:lnTo>
                  <a:lnTo>
                    <a:pt x="412" y="5"/>
                  </a:lnTo>
                  <a:lnTo>
                    <a:pt x="388" y="10"/>
                  </a:lnTo>
                  <a:lnTo>
                    <a:pt x="365" y="15"/>
                  </a:lnTo>
                  <a:lnTo>
                    <a:pt x="342" y="22"/>
                  </a:lnTo>
                  <a:lnTo>
                    <a:pt x="319" y="30"/>
                  </a:lnTo>
                  <a:lnTo>
                    <a:pt x="296" y="38"/>
                  </a:lnTo>
                  <a:lnTo>
                    <a:pt x="275" y="48"/>
                  </a:lnTo>
                  <a:lnTo>
                    <a:pt x="254" y="59"/>
                  </a:lnTo>
                  <a:lnTo>
                    <a:pt x="234" y="71"/>
                  </a:lnTo>
                  <a:lnTo>
                    <a:pt x="213" y="84"/>
                  </a:lnTo>
                  <a:lnTo>
                    <a:pt x="195" y="97"/>
                  </a:lnTo>
                  <a:lnTo>
                    <a:pt x="176" y="111"/>
                  </a:lnTo>
                  <a:lnTo>
                    <a:pt x="159" y="126"/>
                  </a:lnTo>
                  <a:lnTo>
                    <a:pt x="141" y="142"/>
                  </a:lnTo>
                  <a:lnTo>
                    <a:pt x="125" y="160"/>
                  </a:lnTo>
                  <a:lnTo>
                    <a:pt x="110" y="177"/>
                  </a:lnTo>
                  <a:lnTo>
                    <a:pt x="96" y="196"/>
                  </a:lnTo>
                  <a:lnTo>
                    <a:pt x="83" y="214"/>
                  </a:lnTo>
                  <a:lnTo>
                    <a:pt x="70" y="235"/>
                  </a:lnTo>
                  <a:lnTo>
                    <a:pt x="58" y="255"/>
                  </a:lnTo>
                  <a:lnTo>
                    <a:pt x="47" y="276"/>
                  </a:lnTo>
                  <a:lnTo>
                    <a:pt x="37" y="297"/>
                  </a:lnTo>
                  <a:lnTo>
                    <a:pt x="29" y="320"/>
                  </a:lnTo>
                  <a:lnTo>
                    <a:pt x="21" y="343"/>
                  </a:lnTo>
                  <a:lnTo>
                    <a:pt x="14" y="366"/>
                  </a:lnTo>
                  <a:lnTo>
                    <a:pt x="9" y="389"/>
                  </a:lnTo>
                  <a:lnTo>
                    <a:pt x="4" y="413"/>
                  </a:lnTo>
                  <a:lnTo>
                    <a:pt x="1" y="438"/>
                  </a:lnTo>
                  <a:lnTo>
                    <a:pt x="0" y="462"/>
                  </a:lnTo>
                  <a:lnTo>
                    <a:pt x="0" y="486"/>
                  </a:lnTo>
                  <a:lnTo>
                    <a:pt x="0" y="513"/>
                  </a:lnTo>
                  <a:lnTo>
                    <a:pt x="1" y="537"/>
                  </a:lnTo>
                  <a:lnTo>
                    <a:pt x="4" y="562"/>
                  </a:lnTo>
                  <a:lnTo>
                    <a:pt x="9" y="584"/>
                  </a:lnTo>
                  <a:lnTo>
                    <a:pt x="14" y="609"/>
                  </a:lnTo>
                  <a:lnTo>
                    <a:pt x="21" y="632"/>
                  </a:lnTo>
                  <a:lnTo>
                    <a:pt x="29" y="655"/>
                  </a:lnTo>
                  <a:lnTo>
                    <a:pt x="37" y="676"/>
                  </a:lnTo>
                  <a:lnTo>
                    <a:pt x="47" y="699"/>
                  </a:lnTo>
                  <a:lnTo>
                    <a:pt x="58" y="718"/>
                  </a:lnTo>
                  <a:lnTo>
                    <a:pt x="70" y="739"/>
                  </a:lnTo>
                  <a:lnTo>
                    <a:pt x="83" y="759"/>
                  </a:lnTo>
                  <a:lnTo>
                    <a:pt x="96" y="778"/>
                  </a:lnTo>
                  <a:lnTo>
                    <a:pt x="110" y="796"/>
                  </a:lnTo>
                  <a:lnTo>
                    <a:pt x="125" y="814"/>
                  </a:lnTo>
                  <a:lnTo>
                    <a:pt x="141" y="831"/>
                  </a:lnTo>
                  <a:lnTo>
                    <a:pt x="159" y="847"/>
                  </a:lnTo>
                  <a:lnTo>
                    <a:pt x="176" y="862"/>
                  </a:lnTo>
                  <a:lnTo>
                    <a:pt x="195" y="876"/>
                  </a:lnTo>
                  <a:lnTo>
                    <a:pt x="213" y="891"/>
                  </a:lnTo>
                  <a:lnTo>
                    <a:pt x="234" y="902"/>
                  </a:lnTo>
                  <a:lnTo>
                    <a:pt x="254" y="914"/>
                  </a:lnTo>
                  <a:lnTo>
                    <a:pt x="275" y="925"/>
                  </a:lnTo>
                  <a:lnTo>
                    <a:pt x="296" y="935"/>
                  </a:lnTo>
                  <a:lnTo>
                    <a:pt x="319" y="943"/>
                  </a:lnTo>
                  <a:lnTo>
                    <a:pt x="342" y="951"/>
                  </a:lnTo>
                  <a:lnTo>
                    <a:pt x="365" y="958"/>
                  </a:lnTo>
                  <a:lnTo>
                    <a:pt x="388" y="963"/>
                  </a:lnTo>
                  <a:lnTo>
                    <a:pt x="412" y="968"/>
                  </a:lnTo>
                  <a:lnTo>
                    <a:pt x="437" y="971"/>
                  </a:lnTo>
                  <a:lnTo>
                    <a:pt x="461" y="973"/>
                  </a:lnTo>
                  <a:lnTo>
                    <a:pt x="486" y="973"/>
                  </a:lnTo>
                  <a:lnTo>
                    <a:pt x="512" y="973"/>
                  </a:lnTo>
                  <a:lnTo>
                    <a:pt x="536" y="971"/>
                  </a:lnTo>
                  <a:lnTo>
                    <a:pt x="561" y="968"/>
                  </a:lnTo>
                  <a:lnTo>
                    <a:pt x="583" y="963"/>
                  </a:lnTo>
                  <a:lnTo>
                    <a:pt x="608" y="958"/>
                  </a:lnTo>
                  <a:lnTo>
                    <a:pt x="631" y="951"/>
                  </a:lnTo>
                  <a:lnTo>
                    <a:pt x="653" y="943"/>
                  </a:lnTo>
                  <a:lnTo>
                    <a:pt x="675" y="935"/>
                  </a:lnTo>
                  <a:lnTo>
                    <a:pt x="698" y="925"/>
                  </a:lnTo>
                  <a:lnTo>
                    <a:pt x="719" y="914"/>
                  </a:lnTo>
                  <a:lnTo>
                    <a:pt x="738" y="902"/>
                  </a:lnTo>
                  <a:lnTo>
                    <a:pt x="758" y="891"/>
                  </a:lnTo>
                  <a:lnTo>
                    <a:pt x="777" y="876"/>
                  </a:lnTo>
                  <a:lnTo>
                    <a:pt x="795" y="862"/>
                  </a:lnTo>
                  <a:lnTo>
                    <a:pt x="813" y="847"/>
                  </a:lnTo>
                  <a:lnTo>
                    <a:pt x="830" y="831"/>
                  </a:lnTo>
                  <a:lnTo>
                    <a:pt x="846" y="814"/>
                  </a:lnTo>
                  <a:lnTo>
                    <a:pt x="862" y="796"/>
                  </a:lnTo>
                  <a:lnTo>
                    <a:pt x="875" y="778"/>
                  </a:lnTo>
                  <a:lnTo>
                    <a:pt x="890" y="759"/>
                  </a:lnTo>
                  <a:lnTo>
                    <a:pt x="901" y="739"/>
                  </a:lnTo>
                  <a:lnTo>
                    <a:pt x="914" y="718"/>
                  </a:lnTo>
                  <a:lnTo>
                    <a:pt x="924" y="699"/>
                  </a:lnTo>
                  <a:lnTo>
                    <a:pt x="934" y="676"/>
                  </a:lnTo>
                  <a:lnTo>
                    <a:pt x="944" y="655"/>
                  </a:lnTo>
                  <a:lnTo>
                    <a:pt x="950" y="632"/>
                  </a:lnTo>
                  <a:lnTo>
                    <a:pt x="957" y="609"/>
                  </a:lnTo>
                  <a:lnTo>
                    <a:pt x="963" y="584"/>
                  </a:lnTo>
                  <a:lnTo>
                    <a:pt x="967" y="562"/>
                  </a:lnTo>
                  <a:lnTo>
                    <a:pt x="970" y="537"/>
                  </a:lnTo>
                  <a:lnTo>
                    <a:pt x="971" y="513"/>
                  </a:lnTo>
                  <a:lnTo>
                    <a:pt x="973" y="486"/>
                  </a:lnTo>
                  <a:lnTo>
                    <a:pt x="962" y="486"/>
                  </a:lnTo>
                  <a:lnTo>
                    <a:pt x="962" y="462"/>
                  </a:lnTo>
                  <a:lnTo>
                    <a:pt x="960" y="438"/>
                  </a:lnTo>
                  <a:lnTo>
                    <a:pt x="957" y="415"/>
                  </a:lnTo>
                  <a:lnTo>
                    <a:pt x="952" y="390"/>
                  </a:lnTo>
                  <a:lnTo>
                    <a:pt x="947" y="367"/>
                  </a:lnTo>
                  <a:lnTo>
                    <a:pt x="940" y="345"/>
                  </a:lnTo>
                  <a:lnTo>
                    <a:pt x="934" y="323"/>
                  </a:lnTo>
                  <a:lnTo>
                    <a:pt x="924" y="302"/>
                  </a:lnTo>
                  <a:lnTo>
                    <a:pt x="916" y="281"/>
                  </a:lnTo>
                  <a:lnTo>
                    <a:pt x="905" y="260"/>
                  </a:lnTo>
                  <a:lnTo>
                    <a:pt x="893" y="240"/>
                  </a:lnTo>
                  <a:lnTo>
                    <a:pt x="880" y="221"/>
                  </a:lnTo>
                  <a:lnTo>
                    <a:pt x="867" y="203"/>
                  </a:lnTo>
                  <a:lnTo>
                    <a:pt x="854" y="185"/>
                  </a:lnTo>
                  <a:lnTo>
                    <a:pt x="838" y="167"/>
                  </a:lnTo>
                  <a:lnTo>
                    <a:pt x="823" y="150"/>
                  </a:lnTo>
                  <a:lnTo>
                    <a:pt x="807" y="134"/>
                  </a:lnTo>
                  <a:lnTo>
                    <a:pt x="789" y="119"/>
                  </a:lnTo>
                  <a:lnTo>
                    <a:pt x="771" y="105"/>
                  </a:lnTo>
                  <a:lnTo>
                    <a:pt x="753" y="92"/>
                  </a:lnTo>
                  <a:lnTo>
                    <a:pt x="733" y="80"/>
                  </a:lnTo>
                  <a:lnTo>
                    <a:pt x="712" y="69"/>
                  </a:lnTo>
                  <a:lnTo>
                    <a:pt x="693" y="58"/>
                  </a:lnTo>
                  <a:lnTo>
                    <a:pt x="671" y="48"/>
                  </a:lnTo>
                  <a:lnTo>
                    <a:pt x="650" y="40"/>
                  </a:lnTo>
                  <a:lnTo>
                    <a:pt x="627" y="31"/>
                  </a:lnTo>
                  <a:lnTo>
                    <a:pt x="605" y="25"/>
                  </a:lnTo>
                  <a:lnTo>
                    <a:pt x="582" y="20"/>
                  </a:lnTo>
                  <a:lnTo>
                    <a:pt x="559" y="17"/>
                  </a:lnTo>
                  <a:lnTo>
                    <a:pt x="534" y="13"/>
                  </a:lnTo>
                  <a:lnTo>
                    <a:pt x="510" y="12"/>
                  </a:lnTo>
                  <a:lnTo>
                    <a:pt x="486" y="10"/>
                  </a:lnTo>
                  <a:lnTo>
                    <a:pt x="461" y="12"/>
                  </a:lnTo>
                  <a:lnTo>
                    <a:pt x="437" y="13"/>
                  </a:lnTo>
                  <a:lnTo>
                    <a:pt x="414" y="17"/>
                  </a:lnTo>
                  <a:lnTo>
                    <a:pt x="389" y="20"/>
                  </a:lnTo>
                  <a:lnTo>
                    <a:pt x="366" y="25"/>
                  </a:lnTo>
                  <a:lnTo>
                    <a:pt x="344" y="31"/>
                  </a:lnTo>
                  <a:lnTo>
                    <a:pt x="322" y="40"/>
                  </a:lnTo>
                  <a:lnTo>
                    <a:pt x="301" y="48"/>
                  </a:lnTo>
                  <a:lnTo>
                    <a:pt x="280" y="58"/>
                  </a:lnTo>
                  <a:lnTo>
                    <a:pt x="259" y="69"/>
                  </a:lnTo>
                  <a:lnTo>
                    <a:pt x="239" y="80"/>
                  </a:lnTo>
                  <a:lnTo>
                    <a:pt x="220" y="92"/>
                  </a:lnTo>
                  <a:lnTo>
                    <a:pt x="202" y="105"/>
                  </a:lnTo>
                  <a:lnTo>
                    <a:pt x="184" y="119"/>
                  </a:lnTo>
                  <a:lnTo>
                    <a:pt x="166" y="134"/>
                  </a:lnTo>
                  <a:lnTo>
                    <a:pt x="150" y="150"/>
                  </a:lnTo>
                  <a:lnTo>
                    <a:pt x="133" y="167"/>
                  </a:lnTo>
                  <a:lnTo>
                    <a:pt x="119" y="185"/>
                  </a:lnTo>
                  <a:lnTo>
                    <a:pt x="104" y="203"/>
                  </a:lnTo>
                  <a:lnTo>
                    <a:pt x="91" y="221"/>
                  </a:lnTo>
                  <a:lnTo>
                    <a:pt x="79" y="240"/>
                  </a:lnTo>
                  <a:lnTo>
                    <a:pt x="66" y="260"/>
                  </a:lnTo>
                  <a:lnTo>
                    <a:pt x="57" y="281"/>
                  </a:lnTo>
                  <a:lnTo>
                    <a:pt x="47" y="302"/>
                  </a:lnTo>
                  <a:lnTo>
                    <a:pt x="39" y="323"/>
                  </a:lnTo>
                  <a:lnTo>
                    <a:pt x="31" y="345"/>
                  </a:lnTo>
                  <a:lnTo>
                    <a:pt x="24" y="367"/>
                  </a:lnTo>
                  <a:lnTo>
                    <a:pt x="19" y="390"/>
                  </a:lnTo>
                  <a:lnTo>
                    <a:pt x="16" y="415"/>
                  </a:lnTo>
                  <a:lnTo>
                    <a:pt x="13" y="438"/>
                  </a:lnTo>
                  <a:lnTo>
                    <a:pt x="11" y="462"/>
                  </a:lnTo>
                  <a:lnTo>
                    <a:pt x="9" y="486"/>
                  </a:lnTo>
                  <a:lnTo>
                    <a:pt x="11" y="511"/>
                  </a:lnTo>
                  <a:lnTo>
                    <a:pt x="13" y="535"/>
                  </a:lnTo>
                  <a:lnTo>
                    <a:pt x="16" y="560"/>
                  </a:lnTo>
                  <a:lnTo>
                    <a:pt x="19" y="583"/>
                  </a:lnTo>
                  <a:lnTo>
                    <a:pt x="24" y="606"/>
                  </a:lnTo>
                  <a:lnTo>
                    <a:pt x="31" y="628"/>
                  </a:lnTo>
                  <a:lnTo>
                    <a:pt x="39" y="651"/>
                  </a:lnTo>
                  <a:lnTo>
                    <a:pt x="47" y="672"/>
                  </a:lnTo>
                  <a:lnTo>
                    <a:pt x="57" y="694"/>
                  </a:lnTo>
                  <a:lnTo>
                    <a:pt x="66" y="713"/>
                  </a:lnTo>
                  <a:lnTo>
                    <a:pt x="79" y="734"/>
                  </a:lnTo>
                  <a:lnTo>
                    <a:pt x="91" y="752"/>
                  </a:lnTo>
                  <a:lnTo>
                    <a:pt x="104" y="772"/>
                  </a:lnTo>
                  <a:lnTo>
                    <a:pt x="119" y="790"/>
                  </a:lnTo>
                  <a:lnTo>
                    <a:pt x="133" y="806"/>
                  </a:lnTo>
                  <a:lnTo>
                    <a:pt x="150" y="824"/>
                  </a:lnTo>
                  <a:lnTo>
                    <a:pt x="166" y="839"/>
                  </a:lnTo>
                  <a:lnTo>
                    <a:pt x="184" y="853"/>
                  </a:lnTo>
                  <a:lnTo>
                    <a:pt x="202" y="868"/>
                  </a:lnTo>
                  <a:lnTo>
                    <a:pt x="220" y="881"/>
                  </a:lnTo>
                  <a:lnTo>
                    <a:pt x="239" y="894"/>
                  </a:lnTo>
                  <a:lnTo>
                    <a:pt x="259" y="906"/>
                  </a:lnTo>
                  <a:lnTo>
                    <a:pt x="280" y="915"/>
                  </a:lnTo>
                  <a:lnTo>
                    <a:pt x="301" y="925"/>
                  </a:lnTo>
                  <a:lnTo>
                    <a:pt x="322" y="933"/>
                  </a:lnTo>
                  <a:lnTo>
                    <a:pt x="344" y="942"/>
                  </a:lnTo>
                  <a:lnTo>
                    <a:pt x="366" y="948"/>
                  </a:lnTo>
                  <a:lnTo>
                    <a:pt x="389" y="953"/>
                  </a:lnTo>
                  <a:lnTo>
                    <a:pt x="414" y="958"/>
                  </a:lnTo>
                  <a:lnTo>
                    <a:pt x="437" y="961"/>
                  </a:lnTo>
                  <a:lnTo>
                    <a:pt x="461" y="963"/>
                  </a:lnTo>
                  <a:lnTo>
                    <a:pt x="486" y="963"/>
                  </a:lnTo>
                  <a:lnTo>
                    <a:pt x="510" y="963"/>
                  </a:lnTo>
                  <a:lnTo>
                    <a:pt x="534" y="961"/>
                  </a:lnTo>
                  <a:lnTo>
                    <a:pt x="559" y="958"/>
                  </a:lnTo>
                  <a:lnTo>
                    <a:pt x="582" y="953"/>
                  </a:lnTo>
                  <a:lnTo>
                    <a:pt x="605" y="948"/>
                  </a:lnTo>
                  <a:lnTo>
                    <a:pt x="627" y="942"/>
                  </a:lnTo>
                  <a:lnTo>
                    <a:pt x="650" y="933"/>
                  </a:lnTo>
                  <a:lnTo>
                    <a:pt x="671" y="925"/>
                  </a:lnTo>
                  <a:lnTo>
                    <a:pt x="693" y="915"/>
                  </a:lnTo>
                  <a:lnTo>
                    <a:pt x="712" y="906"/>
                  </a:lnTo>
                  <a:lnTo>
                    <a:pt x="733" y="894"/>
                  </a:lnTo>
                  <a:lnTo>
                    <a:pt x="753" y="881"/>
                  </a:lnTo>
                  <a:lnTo>
                    <a:pt x="771" y="868"/>
                  </a:lnTo>
                  <a:lnTo>
                    <a:pt x="789" y="853"/>
                  </a:lnTo>
                  <a:lnTo>
                    <a:pt x="807" y="839"/>
                  </a:lnTo>
                  <a:lnTo>
                    <a:pt x="823" y="824"/>
                  </a:lnTo>
                  <a:lnTo>
                    <a:pt x="838" y="806"/>
                  </a:lnTo>
                  <a:lnTo>
                    <a:pt x="854" y="790"/>
                  </a:lnTo>
                  <a:lnTo>
                    <a:pt x="867" y="772"/>
                  </a:lnTo>
                  <a:lnTo>
                    <a:pt x="880" y="752"/>
                  </a:lnTo>
                  <a:lnTo>
                    <a:pt x="893" y="734"/>
                  </a:lnTo>
                  <a:lnTo>
                    <a:pt x="905" y="713"/>
                  </a:lnTo>
                  <a:lnTo>
                    <a:pt x="916" y="694"/>
                  </a:lnTo>
                  <a:lnTo>
                    <a:pt x="924" y="672"/>
                  </a:lnTo>
                  <a:lnTo>
                    <a:pt x="934" y="651"/>
                  </a:lnTo>
                  <a:lnTo>
                    <a:pt x="940" y="628"/>
                  </a:lnTo>
                  <a:lnTo>
                    <a:pt x="947" y="606"/>
                  </a:lnTo>
                  <a:lnTo>
                    <a:pt x="952" y="583"/>
                  </a:lnTo>
                  <a:lnTo>
                    <a:pt x="957" y="560"/>
                  </a:lnTo>
                  <a:lnTo>
                    <a:pt x="960" y="535"/>
                  </a:lnTo>
                  <a:lnTo>
                    <a:pt x="962" y="511"/>
                  </a:lnTo>
                  <a:lnTo>
                    <a:pt x="962" y="486"/>
                  </a:lnTo>
                  <a:lnTo>
                    <a:pt x="973" y="486"/>
                  </a:lnTo>
                  <a:close/>
                </a:path>
              </a:pathLst>
            </a:custGeom>
            <a:solidFill>
              <a:srgbClr val="A2D9FF"/>
            </a:solidFill>
            <a:ln w="9525">
              <a:noFill/>
              <a:round/>
              <a:headEnd/>
              <a:tailEnd/>
            </a:ln>
          </p:spPr>
          <p:txBody>
            <a:bodyPr/>
            <a:lstStyle/>
            <a:p>
              <a:endParaRPr lang="en-US"/>
            </a:p>
          </p:txBody>
        </p:sp>
        <p:sp>
          <p:nvSpPr>
            <p:cNvPr id="50296" name="Freeform 120"/>
            <p:cNvSpPr>
              <a:spLocks/>
            </p:cNvSpPr>
            <p:nvPr/>
          </p:nvSpPr>
          <p:spPr bwMode="auto">
            <a:xfrm>
              <a:off x="3180645" y="2484416"/>
              <a:ext cx="1360311" cy="1528762"/>
            </a:xfrm>
            <a:custGeom>
              <a:avLst/>
              <a:gdLst>
                <a:gd name="T0" fmla="*/ 2147483647 w 964"/>
                <a:gd name="T1" fmla="*/ 2147483647 h 963"/>
                <a:gd name="T2" fmla="*/ 2147483647 w 964"/>
                <a:gd name="T3" fmla="*/ 2147483647 h 963"/>
                <a:gd name="T4" fmla="*/ 2147483647 w 964"/>
                <a:gd name="T5" fmla="*/ 2147483647 h 963"/>
                <a:gd name="T6" fmla="*/ 2147483647 w 964"/>
                <a:gd name="T7" fmla="*/ 2147483647 h 963"/>
                <a:gd name="T8" fmla="*/ 2147483647 w 964"/>
                <a:gd name="T9" fmla="*/ 2147483647 h 963"/>
                <a:gd name="T10" fmla="*/ 2147483647 w 964"/>
                <a:gd name="T11" fmla="*/ 2147483647 h 963"/>
                <a:gd name="T12" fmla="*/ 2147483647 w 964"/>
                <a:gd name="T13" fmla="*/ 2147483647 h 963"/>
                <a:gd name="T14" fmla="*/ 2147483647 w 964"/>
                <a:gd name="T15" fmla="*/ 2147483647 h 963"/>
                <a:gd name="T16" fmla="*/ 2147483647 w 964"/>
                <a:gd name="T17" fmla="*/ 2147483647 h 963"/>
                <a:gd name="T18" fmla="*/ 2147483647 w 964"/>
                <a:gd name="T19" fmla="*/ 2147483647 h 963"/>
                <a:gd name="T20" fmla="*/ 2147483647 w 964"/>
                <a:gd name="T21" fmla="*/ 2147483647 h 963"/>
                <a:gd name="T22" fmla="*/ 2147483647 w 964"/>
                <a:gd name="T23" fmla="*/ 2147483647 h 963"/>
                <a:gd name="T24" fmla="*/ 0 w 964"/>
                <a:gd name="T25" fmla="*/ 2147483647 h 963"/>
                <a:gd name="T26" fmla="*/ 2147483647 w 964"/>
                <a:gd name="T27" fmla="*/ 2147483647 h 963"/>
                <a:gd name="T28" fmla="*/ 2147483647 w 964"/>
                <a:gd name="T29" fmla="*/ 2147483647 h 963"/>
                <a:gd name="T30" fmla="*/ 2147483647 w 964"/>
                <a:gd name="T31" fmla="*/ 2147483647 h 963"/>
                <a:gd name="T32" fmla="*/ 2147483647 w 964"/>
                <a:gd name="T33" fmla="*/ 2147483647 h 963"/>
                <a:gd name="T34" fmla="*/ 2147483647 w 964"/>
                <a:gd name="T35" fmla="*/ 2147483647 h 963"/>
                <a:gd name="T36" fmla="*/ 2147483647 w 964"/>
                <a:gd name="T37" fmla="*/ 2147483647 h 963"/>
                <a:gd name="T38" fmla="*/ 2147483647 w 964"/>
                <a:gd name="T39" fmla="*/ 2147483647 h 963"/>
                <a:gd name="T40" fmla="*/ 2147483647 w 964"/>
                <a:gd name="T41" fmla="*/ 2147483647 h 963"/>
                <a:gd name="T42" fmla="*/ 2147483647 w 964"/>
                <a:gd name="T43" fmla="*/ 2147483647 h 963"/>
                <a:gd name="T44" fmla="*/ 2147483647 w 964"/>
                <a:gd name="T45" fmla="*/ 2147483647 h 963"/>
                <a:gd name="T46" fmla="*/ 2147483647 w 964"/>
                <a:gd name="T47" fmla="*/ 2147483647 h 963"/>
                <a:gd name="T48" fmla="*/ 2147483647 w 964"/>
                <a:gd name="T49" fmla="*/ 2147483647 h 963"/>
                <a:gd name="T50" fmla="*/ 2147483647 w 964"/>
                <a:gd name="T51" fmla="*/ 2147483647 h 963"/>
                <a:gd name="T52" fmla="*/ 2147483647 w 964"/>
                <a:gd name="T53" fmla="*/ 2147483647 h 963"/>
                <a:gd name="T54" fmla="*/ 2147483647 w 964"/>
                <a:gd name="T55" fmla="*/ 2147483647 h 963"/>
                <a:gd name="T56" fmla="*/ 2147483647 w 964"/>
                <a:gd name="T57" fmla="*/ 2147483647 h 963"/>
                <a:gd name="T58" fmla="*/ 2147483647 w 964"/>
                <a:gd name="T59" fmla="*/ 2147483647 h 963"/>
                <a:gd name="T60" fmla="*/ 2147483647 w 964"/>
                <a:gd name="T61" fmla="*/ 2147483647 h 963"/>
                <a:gd name="T62" fmla="*/ 2147483647 w 964"/>
                <a:gd name="T63" fmla="*/ 2147483647 h 963"/>
                <a:gd name="T64" fmla="*/ 2147483647 w 964"/>
                <a:gd name="T65" fmla="*/ 2147483647 h 963"/>
                <a:gd name="T66" fmla="*/ 2147483647 w 964"/>
                <a:gd name="T67" fmla="*/ 2147483647 h 963"/>
                <a:gd name="T68" fmla="*/ 2147483647 w 964"/>
                <a:gd name="T69" fmla="*/ 2147483647 h 963"/>
                <a:gd name="T70" fmla="*/ 2147483647 w 964"/>
                <a:gd name="T71" fmla="*/ 2147483647 h 963"/>
                <a:gd name="T72" fmla="*/ 2147483647 w 964"/>
                <a:gd name="T73" fmla="*/ 2147483647 h 963"/>
                <a:gd name="T74" fmla="*/ 2147483647 w 964"/>
                <a:gd name="T75" fmla="*/ 2147483647 h 963"/>
                <a:gd name="T76" fmla="*/ 2147483647 w 964"/>
                <a:gd name="T77" fmla="*/ 2147483647 h 963"/>
                <a:gd name="T78" fmla="*/ 2147483647 w 964"/>
                <a:gd name="T79" fmla="*/ 2147483647 h 963"/>
                <a:gd name="T80" fmla="*/ 2147483647 w 964"/>
                <a:gd name="T81" fmla="*/ 2147483647 h 963"/>
                <a:gd name="T82" fmla="*/ 2147483647 w 964"/>
                <a:gd name="T83" fmla="*/ 2147483647 h 963"/>
                <a:gd name="T84" fmla="*/ 2147483647 w 964"/>
                <a:gd name="T85" fmla="*/ 2147483647 h 963"/>
                <a:gd name="T86" fmla="*/ 2147483647 w 964"/>
                <a:gd name="T87" fmla="*/ 2147483647 h 963"/>
                <a:gd name="T88" fmla="*/ 2147483647 w 964"/>
                <a:gd name="T89" fmla="*/ 2147483647 h 963"/>
                <a:gd name="T90" fmla="*/ 2147483647 w 964"/>
                <a:gd name="T91" fmla="*/ 2147483647 h 963"/>
                <a:gd name="T92" fmla="*/ 2147483647 w 964"/>
                <a:gd name="T93" fmla="*/ 2147483647 h 963"/>
                <a:gd name="T94" fmla="*/ 2147483647 w 964"/>
                <a:gd name="T95" fmla="*/ 2147483647 h 963"/>
                <a:gd name="T96" fmla="*/ 2147483647 w 964"/>
                <a:gd name="T97" fmla="*/ 2147483647 h 963"/>
                <a:gd name="T98" fmla="*/ 2147483647 w 964"/>
                <a:gd name="T99" fmla="*/ 2147483647 h 963"/>
                <a:gd name="T100" fmla="*/ 2147483647 w 964"/>
                <a:gd name="T101" fmla="*/ 2147483647 h 9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64"/>
                <a:gd name="T154" fmla="*/ 0 h 963"/>
                <a:gd name="T155" fmla="*/ 964 w 964"/>
                <a:gd name="T156" fmla="*/ 963 h 9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64" h="963">
                  <a:moveTo>
                    <a:pt x="964" y="481"/>
                  </a:moveTo>
                  <a:lnTo>
                    <a:pt x="963" y="457"/>
                  </a:lnTo>
                  <a:lnTo>
                    <a:pt x="961" y="433"/>
                  </a:lnTo>
                  <a:lnTo>
                    <a:pt x="958" y="408"/>
                  </a:lnTo>
                  <a:lnTo>
                    <a:pt x="954" y="385"/>
                  </a:lnTo>
                  <a:lnTo>
                    <a:pt x="948" y="361"/>
                  </a:lnTo>
                  <a:lnTo>
                    <a:pt x="941" y="338"/>
                  </a:lnTo>
                  <a:lnTo>
                    <a:pt x="935" y="317"/>
                  </a:lnTo>
                  <a:lnTo>
                    <a:pt x="925" y="294"/>
                  </a:lnTo>
                  <a:lnTo>
                    <a:pt x="915" y="273"/>
                  </a:lnTo>
                  <a:lnTo>
                    <a:pt x="906" y="253"/>
                  </a:lnTo>
                  <a:lnTo>
                    <a:pt x="894" y="232"/>
                  </a:lnTo>
                  <a:lnTo>
                    <a:pt x="881" y="212"/>
                  </a:lnTo>
                  <a:lnTo>
                    <a:pt x="868" y="194"/>
                  </a:lnTo>
                  <a:lnTo>
                    <a:pt x="853" y="175"/>
                  </a:lnTo>
                  <a:lnTo>
                    <a:pt x="839" y="159"/>
                  </a:lnTo>
                  <a:lnTo>
                    <a:pt x="822" y="142"/>
                  </a:lnTo>
                  <a:lnTo>
                    <a:pt x="806" y="126"/>
                  </a:lnTo>
                  <a:lnTo>
                    <a:pt x="788" y="110"/>
                  </a:lnTo>
                  <a:lnTo>
                    <a:pt x="770" y="97"/>
                  </a:lnTo>
                  <a:lnTo>
                    <a:pt x="751" y="82"/>
                  </a:lnTo>
                  <a:lnTo>
                    <a:pt x="731" y="70"/>
                  </a:lnTo>
                  <a:lnTo>
                    <a:pt x="711" y="59"/>
                  </a:lnTo>
                  <a:lnTo>
                    <a:pt x="690" y="48"/>
                  </a:lnTo>
                  <a:lnTo>
                    <a:pt x="669" y="38"/>
                  </a:lnTo>
                  <a:lnTo>
                    <a:pt x="648" y="30"/>
                  </a:lnTo>
                  <a:lnTo>
                    <a:pt x="625" y="22"/>
                  </a:lnTo>
                  <a:lnTo>
                    <a:pt x="602" y="15"/>
                  </a:lnTo>
                  <a:lnTo>
                    <a:pt x="579" y="10"/>
                  </a:lnTo>
                  <a:lnTo>
                    <a:pt x="555" y="5"/>
                  </a:lnTo>
                  <a:lnTo>
                    <a:pt x="530" y="4"/>
                  </a:lnTo>
                  <a:lnTo>
                    <a:pt x="506" y="0"/>
                  </a:lnTo>
                  <a:lnTo>
                    <a:pt x="482" y="0"/>
                  </a:lnTo>
                  <a:lnTo>
                    <a:pt x="457" y="0"/>
                  </a:lnTo>
                  <a:lnTo>
                    <a:pt x="433" y="4"/>
                  </a:lnTo>
                  <a:lnTo>
                    <a:pt x="408" y="5"/>
                  </a:lnTo>
                  <a:lnTo>
                    <a:pt x="385" y="10"/>
                  </a:lnTo>
                  <a:lnTo>
                    <a:pt x="362" y="15"/>
                  </a:lnTo>
                  <a:lnTo>
                    <a:pt x="338" y="22"/>
                  </a:lnTo>
                  <a:lnTo>
                    <a:pt x="317" y="30"/>
                  </a:lnTo>
                  <a:lnTo>
                    <a:pt x="294" y="38"/>
                  </a:lnTo>
                  <a:lnTo>
                    <a:pt x="273" y="48"/>
                  </a:lnTo>
                  <a:lnTo>
                    <a:pt x="253" y="59"/>
                  </a:lnTo>
                  <a:lnTo>
                    <a:pt x="232" y="70"/>
                  </a:lnTo>
                  <a:lnTo>
                    <a:pt x="212" y="82"/>
                  </a:lnTo>
                  <a:lnTo>
                    <a:pt x="194" y="97"/>
                  </a:lnTo>
                  <a:lnTo>
                    <a:pt x="175" y="110"/>
                  </a:lnTo>
                  <a:lnTo>
                    <a:pt x="159" y="126"/>
                  </a:lnTo>
                  <a:lnTo>
                    <a:pt x="142" y="142"/>
                  </a:lnTo>
                  <a:lnTo>
                    <a:pt x="126" y="159"/>
                  </a:lnTo>
                  <a:lnTo>
                    <a:pt x="110" y="175"/>
                  </a:lnTo>
                  <a:lnTo>
                    <a:pt x="97" y="194"/>
                  </a:lnTo>
                  <a:lnTo>
                    <a:pt x="82" y="212"/>
                  </a:lnTo>
                  <a:lnTo>
                    <a:pt x="71" y="232"/>
                  </a:lnTo>
                  <a:lnTo>
                    <a:pt x="59" y="253"/>
                  </a:lnTo>
                  <a:lnTo>
                    <a:pt x="48" y="273"/>
                  </a:lnTo>
                  <a:lnTo>
                    <a:pt x="38" y="294"/>
                  </a:lnTo>
                  <a:lnTo>
                    <a:pt x="30" y="317"/>
                  </a:lnTo>
                  <a:lnTo>
                    <a:pt x="22" y="338"/>
                  </a:lnTo>
                  <a:lnTo>
                    <a:pt x="15" y="361"/>
                  </a:lnTo>
                  <a:lnTo>
                    <a:pt x="10" y="385"/>
                  </a:lnTo>
                  <a:lnTo>
                    <a:pt x="5" y="408"/>
                  </a:lnTo>
                  <a:lnTo>
                    <a:pt x="4" y="433"/>
                  </a:lnTo>
                  <a:lnTo>
                    <a:pt x="0" y="457"/>
                  </a:lnTo>
                  <a:lnTo>
                    <a:pt x="0" y="481"/>
                  </a:lnTo>
                  <a:lnTo>
                    <a:pt x="0" y="506"/>
                  </a:lnTo>
                  <a:lnTo>
                    <a:pt x="4" y="530"/>
                  </a:lnTo>
                  <a:lnTo>
                    <a:pt x="5" y="555"/>
                  </a:lnTo>
                  <a:lnTo>
                    <a:pt x="10" y="579"/>
                  </a:lnTo>
                  <a:lnTo>
                    <a:pt x="15" y="602"/>
                  </a:lnTo>
                  <a:lnTo>
                    <a:pt x="22" y="625"/>
                  </a:lnTo>
                  <a:lnTo>
                    <a:pt x="30" y="648"/>
                  </a:lnTo>
                  <a:lnTo>
                    <a:pt x="38" y="669"/>
                  </a:lnTo>
                  <a:lnTo>
                    <a:pt x="48" y="690"/>
                  </a:lnTo>
                  <a:lnTo>
                    <a:pt x="59" y="711"/>
                  </a:lnTo>
                  <a:lnTo>
                    <a:pt x="71" y="731"/>
                  </a:lnTo>
                  <a:lnTo>
                    <a:pt x="82" y="751"/>
                  </a:lnTo>
                  <a:lnTo>
                    <a:pt x="97" y="770"/>
                  </a:lnTo>
                  <a:lnTo>
                    <a:pt x="110" y="788"/>
                  </a:lnTo>
                  <a:lnTo>
                    <a:pt x="126" y="806"/>
                  </a:lnTo>
                  <a:lnTo>
                    <a:pt x="142" y="822"/>
                  </a:lnTo>
                  <a:lnTo>
                    <a:pt x="159" y="839"/>
                  </a:lnTo>
                  <a:lnTo>
                    <a:pt x="175" y="853"/>
                  </a:lnTo>
                  <a:lnTo>
                    <a:pt x="194" y="868"/>
                  </a:lnTo>
                  <a:lnTo>
                    <a:pt x="212" y="881"/>
                  </a:lnTo>
                  <a:lnTo>
                    <a:pt x="232" y="894"/>
                  </a:lnTo>
                  <a:lnTo>
                    <a:pt x="253" y="906"/>
                  </a:lnTo>
                  <a:lnTo>
                    <a:pt x="273" y="915"/>
                  </a:lnTo>
                  <a:lnTo>
                    <a:pt x="294" y="925"/>
                  </a:lnTo>
                  <a:lnTo>
                    <a:pt x="317" y="933"/>
                  </a:lnTo>
                  <a:lnTo>
                    <a:pt x="338" y="941"/>
                  </a:lnTo>
                  <a:lnTo>
                    <a:pt x="362" y="948"/>
                  </a:lnTo>
                  <a:lnTo>
                    <a:pt x="385" y="953"/>
                  </a:lnTo>
                  <a:lnTo>
                    <a:pt x="408" y="958"/>
                  </a:lnTo>
                  <a:lnTo>
                    <a:pt x="433" y="961"/>
                  </a:lnTo>
                  <a:lnTo>
                    <a:pt x="457" y="963"/>
                  </a:lnTo>
                  <a:lnTo>
                    <a:pt x="482" y="963"/>
                  </a:lnTo>
                  <a:lnTo>
                    <a:pt x="506" y="963"/>
                  </a:lnTo>
                  <a:lnTo>
                    <a:pt x="530" y="961"/>
                  </a:lnTo>
                  <a:lnTo>
                    <a:pt x="555" y="958"/>
                  </a:lnTo>
                  <a:lnTo>
                    <a:pt x="579" y="953"/>
                  </a:lnTo>
                  <a:lnTo>
                    <a:pt x="602" y="948"/>
                  </a:lnTo>
                  <a:lnTo>
                    <a:pt x="625" y="941"/>
                  </a:lnTo>
                  <a:lnTo>
                    <a:pt x="648" y="933"/>
                  </a:lnTo>
                  <a:lnTo>
                    <a:pt x="669" y="925"/>
                  </a:lnTo>
                  <a:lnTo>
                    <a:pt x="690" y="915"/>
                  </a:lnTo>
                  <a:lnTo>
                    <a:pt x="711" y="906"/>
                  </a:lnTo>
                  <a:lnTo>
                    <a:pt x="731" y="894"/>
                  </a:lnTo>
                  <a:lnTo>
                    <a:pt x="751" y="881"/>
                  </a:lnTo>
                  <a:lnTo>
                    <a:pt x="770" y="868"/>
                  </a:lnTo>
                  <a:lnTo>
                    <a:pt x="788" y="853"/>
                  </a:lnTo>
                  <a:lnTo>
                    <a:pt x="806" y="839"/>
                  </a:lnTo>
                  <a:lnTo>
                    <a:pt x="822" y="822"/>
                  </a:lnTo>
                  <a:lnTo>
                    <a:pt x="839" y="806"/>
                  </a:lnTo>
                  <a:lnTo>
                    <a:pt x="853" y="788"/>
                  </a:lnTo>
                  <a:lnTo>
                    <a:pt x="868" y="770"/>
                  </a:lnTo>
                  <a:lnTo>
                    <a:pt x="881" y="751"/>
                  </a:lnTo>
                  <a:lnTo>
                    <a:pt x="894" y="731"/>
                  </a:lnTo>
                  <a:lnTo>
                    <a:pt x="906" y="711"/>
                  </a:lnTo>
                  <a:lnTo>
                    <a:pt x="915" y="690"/>
                  </a:lnTo>
                  <a:lnTo>
                    <a:pt x="925" y="669"/>
                  </a:lnTo>
                  <a:lnTo>
                    <a:pt x="935" y="648"/>
                  </a:lnTo>
                  <a:lnTo>
                    <a:pt x="941" y="625"/>
                  </a:lnTo>
                  <a:lnTo>
                    <a:pt x="948" y="602"/>
                  </a:lnTo>
                  <a:lnTo>
                    <a:pt x="954" y="579"/>
                  </a:lnTo>
                  <a:lnTo>
                    <a:pt x="958" y="555"/>
                  </a:lnTo>
                  <a:lnTo>
                    <a:pt x="961" y="530"/>
                  </a:lnTo>
                  <a:lnTo>
                    <a:pt x="963" y="506"/>
                  </a:lnTo>
                  <a:lnTo>
                    <a:pt x="964" y="481"/>
                  </a:lnTo>
                  <a:lnTo>
                    <a:pt x="953" y="481"/>
                  </a:lnTo>
                  <a:lnTo>
                    <a:pt x="953" y="457"/>
                  </a:lnTo>
                  <a:lnTo>
                    <a:pt x="951" y="434"/>
                  </a:lnTo>
                  <a:lnTo>
                    <a:pt x="948" y="410"/>
                  </a:lnTo>
                  <a:lnTo>
                    <a:pt x="943" y="387"/>
                  </a:lnTo>
                  <a:lnTo>
                    <a:pt x="938" y="364"/>
                  </a:lnTo>
                  <a:lnTo>
                    <a:pt x="932" y="341"/>
                  </a:lnTo>
                  <a:lnTo>
                    <a:pt x="925" y="320"/>
                  </a:lnTo>
                  <a:lnTo>
                    <a:pt x="915" y="299"/>
                  </a:lnTo>
                  <a:lnTo>
                    <a:pt x="907" y="278"/>
                  </a:lnTo>
                  <a:lnTo>
                    <a:pt x="896" y="258"/>
                  </a:lnTo>
                  <a:lnTo>
                    <a:pt x="884" y="237"/>
                  </a:lnTo>
                  <a:lnTo>
                    <a:pt x="873" y="219"/>
                  </a:lnTo>
                  <a:lnTo>
                    <a:pt x="860" y="199"/>
                  </a:lnTo>
                  <a:lnTo>
                    <a:pt x="845" y="183"/>
                  </a:lnTo>
                  <a:lnTo>
                    <a:pt x="830" y="165"/>
                  </a:lnTo>
                  <a:lnTo>
                    <a:pt x="816" y="149"/>
                  </a:lnTo>
                  <a:lnTo>
                    <a:pt x="800" y="132"/>
                  </a:lnTo>
                  <a:lnTo>
                    <a:pt x="782" y="118"/>
                  </a:lnTo>
                  <a:lnTo>
                    <a:pt x="764" y="105"/>
                  </a:lnTo>
                  <a:lnTo>
                    <a:pt x="746" y="92"/>
                  </a:lnTo>
                  <a:lnTo>
                    <a:pt x="726" y="79"/>
                  </a:lnTo>
                  <a:lnTo>
                    <a:pt x="707" y="67"/>
                  </a:lnTo>
                  <a:lnTo>
                    <a:pt x="687" y="57"/>
                  </a:lnTo>
                  <a:lnTo>
                    <a:pt x="666" y="48"/>
                  </a:lnTo>
                  <a:lnTo>
                    <a:pt x="645" y="39"/>
                  </a:lnTo>
                  <a:lnTo>
                    <a:pt x="622" y="31"/>
                  </a:lnTo>
                  <a:lnTo>
                    <a:pt x="599" y="26"/>
                  </a:lnTo>
                  <a:lnTo>
                    <a:pt x="578" y="20"/>
                  </a:lnTo>
                  <a:lnTo>
                    <a:pt x="553" y="17"/>
                  </a:lnTo>
                  <a:lnTo>
                    <a:pt x="530" y="13"/>
                  </a:lnTo>
                  <a:lnTo>
                    <a:pt x="506" y="12"/>
                  </a:lnTo>
                  <a:lnTo>
                    <a:pt x="482" y="10"/>
                  </a:lnTo>
                  <a:lnTo>
                    <a:pt x="457" y="12"/>
                  </a:lnTo>
                  <a:lnTo>
                    <a:pt x="434" y="13"/>
                  </a:lnTo>
                  <a:lnTo>
                    <a:pt x="410" y="17"/>
                  </a:lnTo>
                  <a:lnTo>
                    <a:pt x="387" y="20"/>
                  </a:lnTo>
                  <a:lnTo>
                    <a:pt x="364" y="26"/>
                  </a:lnTo>
                  <a:lnTo>
                    <a:pt x="341" y="31"/>
                  </a:lnTo>
                  <a:lnTo>
                    <a:pt x="320" y="39"/>
                  </a:lnTo>
                  <a:lnTo>
                    <a:pt x="299" y="48"/>
                  </a:lnTo>
                  <a:lnTo>
                    <a:pt x="278" y="57"/>
                  </a:lnTo>
                  <a:lnTo>
                    <a:pt x="258" y="67"/>
                  </a:lnTo>
                  <a:lnTo>
                    <a:pt x="237" y="79"/>
                  </a:lnTo>
                  <a:lnTo>
                    <a:pt x="219" y="92"/>
                  </a:lnTo>
                  <a:lnTo>
                    <a:pt x="199" y="105"/>
                  </a:lnTo>
                  <a:lnTo>
                    <a:pt x="183" y="118"/>
                  </a:lnTo>
                  <a:lnTo>
                    <a:pt x="165" y="132"/>
                  </a:lnTo>
                  <a:lnTo>
                    <a:pt x="149" y="149"/>
                  </a:lnTo>
                  <a:lnTo>
                    <a:pt x="133" y="165"/>
                  </a:lnTo>
                  <a:lnTo>
                    <a:pt x="118" y="183"/>
                  </a:lnTo>
                  <a:lnTo>
                    <a:pt x="105" y="199"/>
                  </a:lnTo>
                  <a:lnTo>
                    <a:pt x="92" y="219"/>
                  </a:lnTo>
                  <a:lnTo>
                    <a:pt x="79" y="237"/>
                  </a:lnTo>
                  <a:lnTo>
                    <a:pt x="67" y="258"/>
                  </a:lnTo>
                  <a:lnTo>
                    <a:pt x="57" y="278"/>
                  </a:lnTo>
                  <a:lnTo>
                    <a:pt x="48" y="299"/>
                  </a:lnTo>
                  <a:lnTo>
                    <a:pt x="40" y="320"/>
                  </a:lnTo>
                  <a:lnTo>
                    <a:pt x="31" y="341"/>
                  </a:lnTo>
                  <a:lnTo>
                    <a:pt x="25" y="364"/>
                  </a:lnTo>
                  <a:lnTo>
                    <a:pt x="20" y="387"/>
                  </a:lnTo>
                  <a:lnTo>
                    <a:pt x="17" y="410"/>
                  </a:lnTo>
                  <a:lnTo>
                    <a:pt x="13" y="434"/>
                  </a:lnTo>
                  <a:lnTo>
                    <a:pt x="12" y="457"/>
                  </a:lnTo>
                  <a:lnTo>
                    <a:pt x="10" y="481"/>
                  </a:lnTo>
                  <a:lnTo>
                    <a:pt x="12" y="506"/>
                  </a:lnTo>
                  <a:lnTo>
                    <a:pt x="13" y="530"/>
                  </a:lnTo>
                  <a:lnTo>
                    <a:pt x="17" y="553"/>
                  </a:lnTo>
                  <a:lnTo>
                    <a:pt x="20" y="576"/>
                  </a:lnTo>
                  <a:lnTo>
                    <a:pt x="25" y="599"/>
                  </a:lnTo>
                  <a:lnTo>
                    <a:pt x="31" y="622"/>
                  </a:lnTo>
                  <a:lnTo>
                    <a:pt x="40" y="643"/>
                  </a:lnTo>
                  <a:lnTo>
                    <a:pt x="48" y="666"/>
                  </a:lnTo>
                  <a:lnTo>
                    <a:pt x="57" y="685"/>
                  </a:lnTo>
                  <a:lnTo>
                    <a:pt x="67" y="707"/>
                  </a:lnTo>
                  <a:lnTo>
                    <a:pt x="79" y="726"/>
                  </a:lnTo>
                  <a:lnTo>
                    <a:pt x="92" y="746"/>
                  </a:lnTo>
                  <a:lnTo>
                    <a:pt x="105" y="764"/>
                  </a:lnTo>
                  <a:lnTo>
                    <a:pt x="118" y="782"/>
                  </a:lnTo>
                  <a:lnTo>
                    <a:pt x="133" y="798"/>
                  </a:lnTo>
                  <a:lnTo>
                    <a:pt x="149" y="814"/>
                  </a:lnTo>
                  <a:lnTo>
                    <a:pt x="165" y="831"/>
                  </a:lnTo>
                  <a:lnTo>
                    <a:pt x="183" y="845"/>
                  </a:lnTo>
                  <a:lnTo>
                    <a:pt x="199" y="860"/>
                  </a:lnTo>
                  <a:lnTo>
                    <a:pt x="219" y="873"/>
                  </a:lnTo>
                  <a:lnTo>
                    <a:pt x="237" y="884"/>
                  </a:lnTo>
                  <a:lnTo>
                    <a:pt x="258" y="896"/>
                  </a:lnTo>
                  <a:lnTo>
                    <a:pt x="278" y="907"/>
                  </a:lnTo>
                  <a:lnTo>
                    <a:pt x="299" y="915"/>
                  </a:lnTo>
                  <a:lnTo>
                    <a:pt x="320" y="924"/>
                  </a:lnTo>
                  <a:lnTo>
                    <a:pt x="341" y="932"/>
                  </a:lnTo>
                  <a:lnTo>
                    <a:pt x="364" y="938"/>
                  </a:lnTo>
                  <a:lnTo>
                    <a:pt x="387" y="943"/>
                  </a:lnTo>
                  <a:lnTo>
                    <a:pt x="410" y="948"/>
                  </a:lnTo>
                  <a:lnTo>
                    <a:pt x="434" y="950"/>
                  </a:lnTo>
                  <a:lnTo>
                    <a:pt x="457" y="953"/>
                  </a:lnTo>
                  <a:lnTo>
                    <a:pt x="482" y="953"/>
                  </a:lnTo>
                  <a:lnTo>
                    <a:pt x="506" y="953"/>
                  </a:lnTo>
                  <a:lnTo>
                    <a:pt x="530" y="950"/>
                  </a:lnTo>
                  <a:lnTo>
                    <a:pt x="553" y="948"/>
                  </a:lnTo>
                  <a:lnTo>
                    <a:pt x="578" y="943"/>
                  </a:lnTo>
                  <a:lnTo>
                    <a:pt x="599" y="938"/>
                  </a:lnTo>
                  <a:lnTo>
                    <a:pt x="622" y="932"/>
                  </a:lnTo>
                  <a:lnTo>
                    <a:pt x="645" y="924"/>
                  </a:lnTo>
                  <a:lnTo>
                    <a:pt x="666" y="915"/>
                  </a:lnTo>
                  <a:lnTo>
                    <a:pt x="687" y="907"/>
                  </a:lnTo>
                  <a:lnTo>
                    <a:pt x="707" y="896"/>
                  </a:lnTo>
                  <a:lnTo>
                    <a:pt x="726" y="884"/>
                  </a:lnTo>
                  <a:lnTo>
                    <a:pt x="746" y="873"/>
                  </a:lnTo>
                  <a:lnTo>
                    <a:pt x="764" y="860"/>
                  </a:lnTo>
                  <a:lnTo>
                    <a:pt x="782" y="845"/>
                  </a:lnTo>
                  <a:lnTo>
                    <a:pt x="800" y="831"/>
                  </a:lnTo>
                  <a:lnTo>
                    <a:pt x="816" y="814"/>
                  </a:lnTo>
                  <a:lnTo>
                    <a:pt x="830" y="798"/>
                  </a:lnTo>
                  <a:lnTo>
                    <a:pt x="845" y="782"/>
                  </a:lnTo>
                  <a:lnTo>
                    <a:pt x="860" y="764"/>
                  </a:lnTo>
                  <a:lnTo>
                    <a:pt x="873" y="746"/>
                  </a:lnTo>
                  <a:lnTo>
                    <a:pt x="884" y="726"/>
                  </a:lnTo>
                  <a:lnTo>
                    <a:pt x="896" y="707"/>
                  </a:lnTo>
                  <a:lnTo>
                    <a:pt x="907" y="685"/>
                  </a:lnTo>
                  <a:lnTo>
                    <a:pt x="915" y="666"/>
                  </a:lnTo>
                  <a:lnTo>
                    <a:pt x="925" y="643"/>
                  </a:lnTo>
                  <a:lnTo>
                    <a:pt x="932" y="622"/>
                  </a:lnTo>
                  <a:lnTo>
                    <a:pt x="938" y="599"/>
                  </a:lnTo>
                  <a:lnTo>
                    <a:pt x="943" y="576"/>
                  </a:lnTo>
                  <a:lnTo>
                    <a:pt x="948" y="553"/>
                  </a:lnTo>
                  <a:lnTo>
                    <a:pt x="951" y="530"/>
                  </a:lnTo>
                  <a:lnTo>
                    <a:pt x="953" y="506"/>
                  </a:lnTo>
                  <a:lnTo>
                    <a:pt x="953" y="481"/>
                  </a:lnTo>
                  <a:lnTo>
                    <a:pt x="964" y="481"/>
                  </a:lnTo>
                  <a:close/>
                </a:path>
              </a:pathLst>
            </a:custGeom>
            <a:solidFill>
              <a:srgbClr val="A3DAFF"/>
            </a:solidFill>
            <a:ln w="9525">
              <a:noFill/>
              <a:round/>
              <a:headEnd/>
              <a:tailEnd/>
            </a:ln>
          </p:spPr>
          <p:txBody>
            <a:bodyPr/>
            <a:lstStyle/>
            <a:p>
              <a:endParaRPr lang="en-US"/>
            </a:p>
          </p:txBody>
        </p:sp>
        <p:sp>
          <p:nvSpPr>
            <p:cNvPr id="50297" name="Freeform 121"/>
            <p:cNvSpPr>
              <a:spLocks/>
            </p:cNvSpPr>
            <p:nvPr/>
          </p:nvSpPr>
          <p:spPr bwMode="auto">
            <a:xfrm>
              <a:off x="3187701" y="2492353"/>
              <a:ext cx="1344788" cy="1512888"/>
            </a:xfrm>
            <a:custGeom>
              <a:avLst/>
              <a:gdLst>
                <a:gd name="T0" fmla="*/ 2147483647 w 953"/>
                <a:gd name="T1" fmla="*/ 2147483647 h 953"/>
                <a:gd name="T2" fmla="*/ 2147483647 w 953"/>
                <a:gd name="T3" fmla="*/ 2147483647 h 953"/>
                <a:gd name="T4" fmla="*/ 2147483647 w 953"/>
                <a:gd name="T5" fmla="*/ 2147483647 h 953"/>
                <a:gd name="T6" fmla="*/ 2147483647 w 953"/>
                <a:gd name="T7" fmla="*/ 2147483647 h 953"/>
                <a:gd name="T8" fmla="*/ 2147483647 w 953"/>
                <a:gd name="T9" fmla="*/ 2147483647 h 953"/>
                <a:gd name="T10" fmla="*/ 2147483647 w 953"/>
                <a:gd name="T11" fmla="*/ 2147483647 h 953"/>
                <a:gd name="T12" fmla="*/ 2147483647 w 953"/>
                <a:gd name="T13" fmla="*/ 2147483647 h 953"/>
                <a:gd name="T14" fmla="*/ 2147483647 w 953"/>
                <a:gd name="T15" fmla="*/ 2147483647 h 953"/>
                <a:gd name="T16" fmla="*/ 2147483647 w 953"/>
                <a:gd name="T17" fmla="*/ 2147483647 h 953"/>
                <a:gd name="T18" fmla="*/ 2147483647 w 953"/>
                <a:gd name="T19" fmla="*/ 2147483647 h 953"/>
                <a:gd name="T20" fmla="*/ 2147483647 w 953"/>
                <a:gd name="T21" fmla="*/ 2147483647 h 953"/>
                <a:gd name="T22" fmla="*/ 2147483647 w 953"/>
                <a:gd name="T23" fmla="*/ 2147483647 h 953"/>
                <a:gd name="T24" fmla="*/ 0 w 953"/>
                <a:gd name="T25" fmla="*/ 2147483647 h 953"/>
                <a:gd name="T26" fmla="*/ 2147483647 w 953"/>
                <a:gd name="T27" fmla="*/ 2147483647 h 953"/>
                <a:gd name="T28" fmla="*/ 2147483647 w 953"/>
                <a:gd name="T29" fmla="*/ 2147483647 h 953"/>
                <a:gd name="T30" fmla="*/ 2147483647 w 953"/>
                <a:gd name="T31" fmla="*/ 2147483647 h 953"/>
                <a:gd name="T32" fmla="*/ 2147483647 w 953"/>
                <a:gd name="T33" fmla="*/ 2147483647 h 953"/>
                <a:gd name="T34" fmla="*/ 2147483647 w 953"/>
                <a:gd name="T35" fmla="*/ 2147483647 h 953"/>
                <a:gd name="T36" fmla="*/ 2147483647 w 953"/>
                <a:gd name="T37" fmla="*/ 2147483647 h 953"/>
                <a:gd name="T38" fmla="*/ 2147483647 w 953"/>
                <a:gd name="T39" fmla="*/ 2147483647 h 953"/>
                <a:gd name="T40" fmla="*/ 2147483647 w 953"/>
                <a:gd name="T41" fmla="*/ 2147483647 h 953"/>
                <a:gd name="T42" fmla="*/ 2147483647 w 953"/>
                <a:gd name="T43" fmla="*/ 2147483647 h 953"/>
                <a:gd name="T44" fmla="*/ 2147483647 w 953"/>
                <a:gd name="T45" fmla="*/ 2147483647 h 953"/>
                <a:gd name="T46" fmla="*/ 2147483647 w 953"/>
                <a:gd name="T47" fmla="*/ 2147483647 h 953"/>
                <a:gd name="T48" fmla="*/ 2147483647 w 953"/>
                <a:gd name="T49" fmla="*/ 2147483647 h 953"/>
                <a:gd name="T50" fmla="*/ 2147483647 w 953"/>
                <a:gd name="T51" fmla="*/ 2147483647 h 953"/>
                <a:gd name="T52" fmla="*/ 2147483647 w 953"/>
                <a:gd name="T53" fmla="*/ 2147483647 h 953"/>
                <a:gd name="T54" fmla="*/ 2147483647 w 953"/>
                <a:gd name="T55" fmla="*/ 2147483647 h 953"/>
                <a:gd name="T56" fmla="*/ 2147483647 w 953"/>
                <a:gd name="T57" fmla="*/ 2147483647 h 953"/>
                <a:gd name="T58" fmla="*/ 2147483647 w 953"/>
                <a:gd name="T59" fmla="*/ 2147483647 h 953"/>
                <a:gd name="T60" fmla="*/ 2147483647 w 953"/>
                <a:gd name="T61" fmla="*/ 2147483647 h 953"/>
                <a:gd name="T62" fmla="*/ 2147483647 w 953"/>
                <a:gd name="T63" fmla="*/ 2147483647 h 953"/>
                <a:gd name="T64" fmla="*/ 2147483647 w 953"/>
                <a:gd name="T65" fmla="*/ 2147483647 h 953"/>
                <a:gd name="T66" fmla="*/ 2147483647 w 953"/>
                <a:gd name="T67" fmla="*/ 2147483647 h 953"/>
                <a:gd name="T68" fmla="*/ 2147483647 w 953"/>
                <a:gd name="T69" fmla="*/ 2147483647 h 953"/>
                <a:gd name="T70" fmla="*/ 2147483647 w 953"/>
                <a:gd name="T71" fmla="*/ 2147483647 h 953"/>
                <a:gd name="T72" fmla="*/ 2147483647 w 953"/>
                <a:gd name="T73" fmla="*/ 2147483647 h 953"/>
                <a:gd name="T74" fmla="*/ 2147483647 w 953"/>
                <a:gd name="T75" fmla="*/ 2147483647 h 953"/>
                <a:gd name="T76" fmla="*/ 2147483647 w 953"/>
                <a:gd name="T77" fmla="*/ 2147483647 h 953"/>
                <a:gd name="T78" fmla="*/ 2147483647 w 953"/>
                <a:gd name="T79" fmla="*/ 2147483647 h 953"/>
                <a:gd name="T80" fmla="*/ 2147483647 w 953"/>
                <a:gd name="T81" fmla="*/ 2147483647 h 953"/>
                <a:gd name="T82" fmla="*/ 2147483647 w 953"/>
                <a:gd name="T83" fmla="*/ 2147483647 h 953"/>
                <a:gd name="T84" fmla="*/ 2147483647 w 953"/>
                <a:gd name="T85" fmla="*/ 2147483647 h 953"/>
                <a:gd name="T86" fmla="*/ 2147483647 w 953"/>
                <a:gd name="T87" fmla="*/ 2147483647 h 953"/>
                <a:gd name="T88" fmla="*/ 2147483647 w 953"/>
                <a:gd name="T89" fmla="*/ 2147483647 h 953"/>
                <a:gd name="T90" fmla="*/ 2147483647 w 953"/>
                <a:gd name="T91" fmla="*/ 2147483647 h 953"/>
                <a:gd name="T92" fmla="*/ 2147483647 w 953"/>
                <a:gd name="T93" fmla="*/ 2147483647 h 953"/>
                <a:gd name="T94" fmla="*/ 2147483647 w 953"/>
                <a:gd name="T95" fmla="*/ 2147483647 h 953"/>
                <a:gd name="T96" fmla="*/ 2147483647 w 953"/>
                <a:gd name="T97" fmla="*/ 2147483647 h 953"/>
                <a:gd name="T98" fmla="*/ 2147483647 w 953"/>
                <a:gd name="T99" fmla="*/ 2147483647 h 953"/>
                <a:gd name="T100" fmla="*/ 2147483647 w 953"/>
                <a:gd name="T101" fmla="*/ 2147483647 h 9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53"/>
                <a:gd name="T154" fmla="*/ 0 h 953"/>
                <a:gd name="T155" fmla="*/ 953 w 953"/>
                <a:gd name="T156" fmla="*/ 953 h 9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53" h="953">
                  <a:moveTo>
                    <a:pt x="953" y="476"/>
                  </a:moveTo>
                  <a:lnTo>
                    <a:pt x="953" y="452"/>
                  </a:lnTo>
                  <a:lnTo>
                    <a:pt x="951" y="428"/>
                  </a:lnTo>
                  <a:lnTo>
                    <a:pt x="948" y="405"/>
                  </a:lnTo>
                  <a:lnTo>
                    <a:pt x="943" y="380"/>
                  </a:lnTo>
                  <a:lnTo>
                    <a:pt x="938" y="357"/>
                  </a:lnTo>
                  <a:lnTo>
                    <a:pt x="931" y="335"/>
                  </a:lnTo>
                  <a:lnTo>
                    <a:pt x="925" y="313"/>
                  </a:lnTo>
                  <a:lnTo>
                    <a:pt x="915" y="292"/>
                  </a:lnTo>
                  <a:lnTo>
                    <a:pt x="907" y="271"/>
                  </a:lnTo>
                  <a:lnTo>
                    <a:pt x="896" y="250"/>
                  </a:lnTo>
                  <a:lnTo>
                    <a:pt x="884" y="230"/>
                  </a:lnTo>
                  <a:lnTo>
                    <a:pt x="871" y="211"/>
                  </a:lnTo>
                  <a:lnTo>
                    <a:pt x="858" y="193"/>
                  </a:lnTo>
                  <a:lnTo>
                    <a:pt x="845" y="175"/>
                  </a:lnTo>
                  <a:lnTo>
                    <a:pt x="829" y="157"/>
                  </a:lnTo>
                  <a:lnTo>
                    <a:pt x="814" y="140"/>
                  </a:lnTo>
                  <a:lnTo>
                    <a:pt x="798" y="124"/>
                  </a:lnTo>
                  <a:lnTo>
                    <a:pt x="780" y="109"/>
                  </a:lnTo>
                  <a:lnTo>
                    <a:pt x="762" y="95"/>
                  </a:lnTo>
                  <a:lnTo>
                    <a:pt x="744" y="82"/>
                  </a:lnTo>
                  <a:lnTo>
                    <a:pt x="724" y="70"/>
                  </a:lnTo>
                  <a:lnTo>
                    <a:pt x="703" y="59"/>
                  </a:lnTo>
                  <a:lnTo>
                    <a:pt x="684" y="48"/>
                  </a:lnTo>
                  <a:lnTo>
                    <a:pt x="662" y="38"/>
                  </a:lnTo>
                  <a:lnTo>
                    <a:pt x="641" y="30"/>
                  </a:lnTo>
                  <a:lnTo>
                    <a:pt x="618" y="21"/>
                  </a:lnTo>
                  <a:lnTo>
                    <a:pt x="596" y="15"/>
                  </a:lnTo>
                  <a:lnTo>
                    <a:pt x="573" y="10"/>
                  </a:lnTo>
                  <a:lnTo>
                    <a:pt x="550" y="7"/>
                  </a:lnTo>
                  <a:lnTo>
                    <a:pt x="525" y="3"/>
                  </a:lnTo>
                  <a:lnTo>
                    <a:pt x="501" y="2"/>
                  </a:lnTo>
                  <a:lnTo>
                    <a:pt x="477" y="0"/>
                  </a:lnTo>
                  <a:lnTo>
                    <a:pt x="452" y="2"/>
                  </a:lnTo>
                  <a:lnTo>
                    <a:pt x="428" y="3"/>
                  </a:lnTo>
                  <a:lnTo>
                    <a:pt x="405" y="7"/>
                  </a:lnTo>
                  <a:lnTo>
                    <a:pt x="380" y="10"/>
                  </a:lnTo>
                  <a:lnTo>
                    <a:pt x="357" y="15"/>
                  </a:lnTo>
                  <a:lnTo>
                    <a:pt x="335" y="21"/>
                  </a:lnTo>
                  <a:lnTo>
                    <a:pt x="313" y="30"/>
                  </a:lnTo>
                  <a:lnTo>
                    <a:pt x="292" y="38"/>
                  </a:lnTo>
                  <a:lnTo>
                    <a:pt x="271" y="48"/>
                  </a:lnTo>
                  <a:lnTo>
                    <a:pt x="250" y="59"/>
                  </a:lnTo>
                  <a:lnTo>
                    <a:pt x="230" y="70"/>
                  </a:lnTo>
                  <a:lnTo>
                    <a:pt x="211" y="82"/>
                  </a:lnTo>
                  <a:lnTo>
                    <a:pt x="193" y="95"/>
                  </a:lnTo>
                  <a:lnTo>
                    <a:pt x="175" y="109"/>
                  </a:lnTo>
                  <a:lnTo>
                    <a:pt x="157" y="124"/>
                  </a:lnTo>
                  <a:lnTo>
                    <a:pt x="141" y="140"/>
                  </a:lnTo>
                  <a:lnTo>
                    <a:pt x="124" y="157"/>
                  </a:lnTo>
                  <a:lnTo>
                    <a:pt x="110" y="175"/>
                  </a:lnTo>
                  <a:lnTo>
                    <a:pt x="95" y="193"/>
                  </a:lnTo>
                  <a:lnTo>
                    <a:pt x="82" y="211"/>
                  </a:lnTo>
                  <a:lnTo>
                    <a:pt x="70" y="230"/>
                  </a:lnTo>
                  <a:lnTo>
                    <a:pt x="57" y="250"/>
                  </a:lnTo>
                  <a:lnTo>
                    <a:pt x="48" y="271"/>
                  </a:lnTo>
                  <a:lnTo>
                    <a:pt x="38" y="292"/>
                  </a:lnTo>
                  <a:lnTo>
                    <a:pt x="30" y="313"/>
                  </a:lnTo>
                  <a:lnTo>
                    <a:pt x="22" y="335"/>
                  </a:lnTo>
                  <a:lnTo>
                    <a:pt x="15" y="357"/>
                  </a:lnTo>
                  <a:lnTo>
                    <a:pt x="10" y="380"/>
                  </a:lnTo>
                  <a:lnTo>
                    <a:pt x="7" y="405"/>
                  </a:lnTo>
                  <a:lnTo>
                    <a:pt x="4" y="428"/>
                  </a:lnTo>
                  <a:lnTo>
                    <a:pt x="2" y="452"/>
                  </a:lnTo>
                  <a:lnTo>
                    <a:pt x="0" y="476"/>
                  </a:lnTo>
                  <a:lnTo>
                    <a:pt x="2" y="501"/>
                  </a:lnTo>
                  <a:lnTo>
                    <a:pt x="4" y="525"/>
                  </a:lnTo>
                  <a:lnTo>
                    <a:pt x="7" y="550"/>
                  </a:lnTo>
                  <a:lnTo>
                    <a:pt x="10" y="573"/>
                  </a:lnTo>
                  <a:lnTo>
                    <a:pt x="15" y="596"/>
                  </a:lnTo>
                  <a:lnTo>
                    <a:pt x="22" y="618"/>
                  </a:lnTo>
                  <a:lnTo>
                    <a:pt x="30" y="641"/>
                  </a:lnTo>
                  <a:lnTo>
                    <a:pt x="38" y="662"/>
                  </a:lnTo>
                  <a:lnTo>
                    <a:pt x="48" y="684"/>
                  </a:lnTo>
                  <a:lnTo>
                    <a:pt x="57" y="703"/>
                  </a:lnTo>
                  <a:lnTo>
                    <a:pt x="70" y="724"/>
                  </a:lnTo>
                  <a:lnTo>
                    <a:pt x="82" y="742"/>
                  </a:lnTo>
                  <a:lnTo>
                    <a:pt x="95" y="762"/>
                  </a:lnTo>
                  <a:lnTo>
                    <a:pt x="110" y="780"/>
                  </a:lnTo>
                  <a:lnTo>
                    <a:pt x="124" y="798"/>
                  </a:lnTo>
                  <a:lnTo>
                    <a:pt x="141" y="814"/>
                  </a:lnTo>
                  <a:lnTo>
                    <a:pt x="157" y="829"/>
                  </a:lnTo>
                  <a:lnTo>
                    <a:pt x="175" y="843"/>
                  </a:lnTo>
                  <a:lnTo>
                    <a:pt x="193" y="858"/>
                  </a:lnTo>
                  <a:lnTo>
                    <a:pt x="211" y="871"/>
                  </a:lnTo>
                  <a:lnTo>
                    <a:pt x="230" y="884"/>
                  </a:lnTo>
                  <a:lnTo>
                    <a:pt x="250" y="896"/>
                  </a:lnTo>
                  <a:lnTo>
                    <a:pt x="271" y="905"/>
                  </a:lnTo>
                  <a:lnTo>
                    <a:pt x="292" y="915"/>
                  </a:lnTo>
                  <a:lnTo>
                    <a:pt x="313" y="923"/>
                  </a:lnTo>
                  <a:lnTo>
                    <a:pt x="335" y="932"/>
                  </a:lnTo>
                  <a:lnTo>
                    <a:pt x="357" y="938"/>
                  </a:lnTo>
                  <a:lnTo>
                    <a:pt x="380" y="943"/>
                  </a:lnTo>
                  <a:lnTo>
                    <a:pt x="405" y="948"/>
                  </a:lnTo>
                  <a:lnTo>
                    <a:pt x="428" y="951"/>
                  </a:lnTo>
                  <a:lnTo>
                    <a:pt x="452" y="953"/>
                  </a:lnTo>
                  <a:lnTo>
                    <a:pt x="477" y="953"/>
                  </a:lnTo>
                  <a:lnTo>
                    <a:pt x="501" y="953"/>
                  </a:lnTo>
                  <a:lnTo>
                    <a:pt x="525" y="951"/>
                  </a:lnTo>
                  <a:lnTo>
                    <a:pt x="550" y="948"/>
                  </a:lnTo>
                  <a:lnTo>
                    <a:pt x="573" y="943"/>
                  </a:lnTo>
                  <a:lnTo>
                    <a:pt x="596" y="938"/>
                  </a:lnTo>
                  <a:lnTo>
                    <a:pt x="618" y="932"/>
                  </a:lnTo>
                  <a:lnTo>
                    <a:pt x="641" y="923"/>
                  </a:lnTo>
                  <a:lnTo>
                    <a:pt x="662" y="915"/>
                  </a:lnTo>
                  <a:lnTo>
                    <a:pt x="684" y="905"/>
                  </a:lnTo>
                  <a:lnTo>
                    <a:pt x="703" y="896"/>
                  </a:lnTo>
                  <a:lnTo>
                    <a:pt x="724" y="884"/>
                  </a:lnTo>
                  <a:lnTo>
                    <a:pt x="744" y="871"/>
                  </a:lnTo>
                  <a:lnTo>
                    <a:pt x="762" y="858"/>
                  </a:lnTo>
                  <a:lnTo>
                    <a:pt x="780" y="843"/>
                  </a:lnTo>
                  <a:lnTo>
                    <a:pt x="798" y="829"/>
                  </a:lnTo>
                  <a:lnTo>
                    <a:pt x="814" y="814"/>
                  </a:lnTo>
                  <a:lnTo>
                    <a:pt x="829" y="798"/>
                  </a:lnTo>
                  <a:lnTo>
                    <a:pt x="845" y="780"/>
                  </a:lnTo>
                  <a:lnTo>
                    <a:pt x="858" y="762"/>
                  </a:lnTo>
                  <a:lnTo>
                    <a:pt x="871" y="742"/>
                  </a:lnTo>
                  <a:lnTo>
                    <a:pt x="884" y="724"/>
                  </a:lnTo>
                  <a:lnTo>
                    <a:pt x="896" y="703"/>
                  </a:lnTo>
                  <a:lnTo>
                    <a:pt x="907" y="684"/>
                  </a:lnTo>
                  <a:lnTo>
                    <a:pt x="915" y="662"/>
                  </a:lnTo>
                  <a:lnTo>
                    <a:pt x="925" y="641"/>
                  </a:lnTo>
                  <a:lnTo>
                    <a:pt x="931" y="618"/>
                  </a:lnTo>
                  <a:lnTo>
                    <a:pt x="938" y="596"/>
                  </a:lnTo>
                  <a:lnTo>
                    <a:pt x="943" y="573"/>
                  </a:lnTo>
                  <a:lnTo>
                    <a:pt x="948" y="550"/>
                  </a:lnTo>
                  <a:lnTo>
                    <a:pt x="951" y="525"/>
                  </a:lnTo>
                  <a:lnTo>
                    <a:pt x="953" y="501"/>
                  </a:lnTo>
                  <a:lnTo>
                    <a:pt x="953" y="476"/>
                  </a:lnTo>
                  <a:lnTo>
                    <a:pt x="943" y="476"/>
                  </a:lnTo>
                  <a:lnTo>
                    <a:pt x="943" y="454"/>
                  </a:lnTo>
                  <a:lnTo>
                    <a:pt x="941" y="429"/>
                  </a:lnTo>
                  <a:lnTo>
                    <a:pt x="938" y="406"/>
                  </a:lnTo>
                  <a:lnTo>
                    <a:pt x="933" y="384"/>
                  </a:lnTo>
                  <a:lnTo>
                    <a:pt x="928" y="361"/>
                  </a:lnTo>
                  <a:lnTo>
                    <a:pt x="922" y="338"/>
                  </a:lnTo>
                  <a:lnTo>
                    <a:pt x="915" y="317"/>
                  </a:lnTo>
                  <a:lnTo>
                    <a:pt x="907" y="295"/>
                  </a:lnTo>
                  <a:lnTo>
                    <a:pt x="897" y="274"/>
                  </a:lnTo>
                  <a:lnTo>
                    <a:pt x="887" y="255"/>
                  </a:lnTo>
                  <a:lnTo>
                    <a:pt x="876" y="235"/>
                  </a:lnTo>
                  <a:lnTo>
                    <a:pt x="863" y="217"/>
                  </a:lnTo>
                  <a:lnTo>
                    <a:pt x="850" y="198"/>
                  </a:lnTo>
                  <a:lnTo>
                    <a:pt x="837" y="181"/>
                  </a:lnTo>
                  <a:lnTo>
                    <a:pt x="822" y="163"/>
                  </a:lnTo>
                  <a:lnTo>
                    <a:pt x="806" y="147"/>
                  </a:lnTo>
                  <a:lnTo>
                    <a:pt x="790" y="132"/>
                  </a:lnTo>
                  <a:lnTo>
                    <a:pt x="773" y="118"/>
                  </a:lnTo>
                  <a:lnTo>
                    <a:pt x="755" y="103"/>
                  </a:lnTo>
                  <a:lnTo>
                    <a:pt x="737" y="90"/>
                  </a:lnTo>
                  <a:lnTo>
                    <a:pt x="718" y="79"/>
                  </a:lnTo>
                  <a:lnTo>
                    <a:pt x="698" y="67"/>
                  </a:lnTo>
                  <a:lnTo>
                    <a:pt x="679" y="57"/>
                  </a:lnTo>
                  <a:lnTo>
                    <a:pt x="658" y="48"/>
                  </a:lnTo>
                  <a:lnTo>
                    <a:pt x="638" y="39"/>
                  </a:lnTo>
                  <a:lnTo>
                    <a:pt x="615" y="31"/>
                  </a:lnTo>
                  <a:lnTo>
                    <a:pt x="594" y="26"/>
                  </a:lnTo>
                  <a:lnTo>
                    <a:pt x="571" y="20"/>
                  </a:lnTo>
                  <a:lnTo>
                    <a:pt x="548" y="17"/>
                  </a:lnTo>
                  <a:lnTo>
                    <a:pt x="524" y="13"/>
                  </a:lnTo>
                  <a:lnTo>
                    <a:pt x="501" y="12"/>
                  </a:lnTo>
                  <a:lnTo>
                    <a:pt x="477" y="12"/>
                  </a:lnTo>
                  <a:lnTo>
                    <a:pt x="454" y="12"/>
                  </a:lnTo>
                  <a:lnTo>
                    <a:pt x="429" y="13"/>
                  </a:lnTo>
                  <a:lnTo>
                    <a:pt x="406" y="17"/>
                  </a:lnTo>
                  <a:lnTo>
                    <a:pt x="384" y="20"/>
                  </a:lnTo>
                  <a:lnTo>
                    <a:pt x="361" y="26"/>
                  </a:lnTo>
                  <a:lnTo>
                    <a:pt x="338" y="31"/>
                  </a:lnTo>
                  <a:lnTo>
                    <a:pt x="317" y="39"/>
                  </a:lnTo>
                  <a:lnTo>
                    <a:pt x="295" y="48"/>
                  </a:lnTo>
                  <a:lnTo>
                    <a:pt x="274" y="57"/>
                  </a:lnTo>
                  <a:lnTo>
                    <a:pt x="255" y="67"/>
                  </a:lnTo>
                  <a:lnTo>
                    <a:pt x="235" y="79"/>
                  </a:lnTo>
                  <a:lnTo>
                    <a:pt x="217" y="90"/>
                  </a:lnTo>
                  <a:lnTo>
                    <a:pt x="198" y="103"/>
                  </a:lnTo>
                  <a:lnTo>
                    <a:pt x="181" y="118"/>
                  </a:lnTo>
                  <a:lnTo>
                    <a:pt x="163" y="132"/>
                  </a:lnTo>
                  <a:lnTo>
                    <a:pt x="147" y="147"/>
                  </a:lnTo>
                  <a:lnTo>
                    <a:pt x="132" y="163"/>
                  </a:lnTo>
                  <a:lnTo>
                    <a:pt x="118" y="181"/>
                  </a:lnTo>
                  <a:lnTo>
                    <a:pt x="103" y="198"/>
                  </a:lnTo>
                  <a:lnTo>
                    <a:pt x="90" y="217"/>
                  </a:lnTo>
                  <a:lnTo>
                    <a:pt x="79" y="235"/>
                  </a:lnTo>
                  <a:lnTo>
                    <a:pt x="67" y="255"/>
                  </a:lnTo>
                  <a:lnTo>
                    <a:pt x="57" y="274"/>
                  </a:lnTo>
                  <a:lnTo>
                    <a:pt x="48" y="295"/>
                  </a:lnTo>
                  <a:lnTo>
                    <a:pt x="39" y="317"/>
                  </a:lnTo>
                  <a:lnTo>
                    <a:pt x="31" y="338"/>
                  </a:lnTo>
                  <a:lnTo>
                    <a:pt x="26" y="361"/>
                  </a:lnTo>
                  <a:lnTo>
                    <a:pt x="20" y="384"/>
                  </a:lnTo>
                  <a:lnTo>
                    <a:pt x="17" y="406"/>
                  </a:lnTo>
                  <a:lnTo>
                    <a:pt x="13" y="429"/>
                  </a:lnTo>
                  <a:lnTo>
                    <a:pt x="12" y="454"/>
                  </a:lnTo>
                  <a:lnTo>
                    <a:pt x="12" y="476"/>
                  </a:lnTo>
                  <a:lnTo>
                    <a:pt x="12" y="501"/>
                  </a:lnTo>
                  <a:lnTo>
                    <a:pt x="13" y="524"/>
                  </a:lnTo>
                  <a:lnTo>
                    <a:pt x="17" y="548"/>
                  </a:lnTo>
                  <a:lnTo>
                    <a:pt x="20" y="571"/>
                  </a:lnTo>
                  <a:lnTo>
                    <a:pt x="26" y="594"/>
                  </a:lnTo>
                  <a:lnTo>
                    <a:pt x="31" y="615"/>
                  </a:lnTo>
                  <a:lnTo>
                    <a:pt x="39" y="636"/>
                  </a:lnTo>
                  <a:lnTo>
                    <a:pt x="48" y="658"/>
                  </a:lnTo>
                  <a:lnTo>
                    <a:pt x="57" y="679"/>
                  </a:lnTo>
                  <a:lnTo>
                    <a:pt x="67" y="698"/>
                  </a:lnTo>
                  <a:lnTo>
                    <a:pt x="79" y="718"/>
                  </a:lnTo>
                  <a:lnTo>
                    <a:pt x="90" y="737"/>
                  </a:lnTo>
                  <a:lnTo>
                    <a:pt x="103" y="755"/>
                  </a:lnTo>
                  <a:lnTo>
                    <a:pt x="118" y="773"/>
                  </a:lnTo>
                  <a:lnTo>
                    <a:pt x="132" y="790"/>
                  </a:lnTo>
                  <a:lnTo>
                    <a:pt x="147" y="806"/>
                  </a:lnTo>
                  <a:lnTo>
                    <a:pt x="163" y="822"/>
                  </a:lnTo>
                  <a:lnTo>
                    <a:pt x="181" y="837"/>
                  </a:lnTo>
                  <a:lnTo>
                    <a:pt x="198" y="850"/>
                  </a:lnTo>
                  <a:lnTo>
                    <a:pt x="217" y="863"/>
                  </a:lnTo>
                  <a:lnTo>
                    <a:pt x="235" y="874"/>
                  </a:lnTo>
                  <a:lnTo>
                    <a:pt x="255" y="886"/>
                  </a:lnTo>
                  <a:lnTo>
                    <a:pt x="274" y="897"/>
                  </a:lnTo>
                  <a:lnTo>
                    <a:pt x="295" y="905"/>
                  </a:lnTo>
                  <a:lnTo>
                    <a:pt x="317" y="914"/>
                  </a:lnTo>
                  <a:lnTo>
                    <a:pt x="338" y="922"/>
                  </a:lnTo>
                  <a:lnTo>
                    <a:pt x="361" y="928"/>
                  </a:lnTo>
                  <a:lnTo>
                    <a:pt x="384" y="933"/>
                  </a:lnTo>
                  <a:lnTo>
                    <a:pt x="406" y="938"/>
                  </a:lnTo>
                  <a:lnTo>
                    <a:pt x="429" y="940"/>
                  </a:lnTo>
                  <a:lnTo>
                    <a:pt x="454" y="941"/>
                  </a:lnTo>
                  <a:lnTo>
                    <a:pt x="477" y="943"/>
                  </a:lnTo>
                  <a:lnTo>
                    <a:pt x="501" y="941"/>
                  </a:lnTo>
                  <a:lnTo>
                    <a:pt x="524" y="940"/>
                  </a:lnTo>
                  <a:lnTo>
                    <a:pt x="548" y="938"/>
                  </a:lnTo>
                  <a:lnTo>
                    <a:pt x="571" y="933"/>
                  </a:lnTo>
                  <a:lnTo>
                    <a:pt x="594" y="928"/>
                  </a:lnTo>
                  <a:lnTo>
                    <a:pt x="615" y="922"/>
                  </a:lnTo>
                  <a:lnTo>
                    <a:pt x="638" y="914"/>
                  </a:lnTo>
                  <a:lnTo>
                    <a:pt x="658" y="905"/>
                  </a:lnTo>
                  <a:lnTo>
                    <a:pt x="679" y="897"/>
                  </a:lnTo>
                  <a:lnTo>
                    <a:pt x="698" y="886"/>
                  </a:lnTo>
                  <a:lnTo>
                    <a:pt x="718" y="874"/>
                  </a:lnTo>
                  <a:lnTo>
                    <a:pt x="737" y="863"/>
                  </a:lnTo>
                  <a:lnTo>
                    <a:pt x="755" y="850"/>
                  </a:lnTo>
                  <a:lnTo>
                    <a:pt x="773" y="837"/>
                  </a:lnTo>
                  <a:lnTo>
                    <a:pt x="790" y="822"/>
                  </a:lnTo>
                  <a:lnTo>
                    <a:pt x="806" y="806"/>
                  </a:lnTo>
                  <a:lnTo>
                    <a:pt x="822" y="790"/>
                  </a:lnTo>
                  <a:lnTo>
                    <a:pt x="837" y="773"/>
                  </a:lnTo>
                  <a:lnTo>
                    <a:pt x="850" y="755"/>
                  </a:lnTo>
                  <a:lnTo>
                    <a:pt x="863" y="737"/>
                  </a:lnTo>
                  <a:lnTo>
                    <a:pt x="876" y="718"/>
                  </a:lnTo>
                  <a:lnTo>
                    <a:pt x="887" y="698"/>
                  </a:lnTo>
                  <a:lnTo>
                    <a:pt x="897" y="679"/>
                  </a:lnTo>
                  <a:lnTo>
                    <a:pt x="907" y="658"/>
                  </a:lnTo>
                  <a:lnTo>
                    <a:pt x="915" y="636"/>
                  </a:lnTo>
                  <a:lnTo>
                    <a:pt x="922" y="615"/>
                  </a:lnTo>
                  <a:lnTo>
                    <a:pt x="928" y="594"/>
                  </a:lnTo>
                  <a:lnTo>
                    <a:pt x="933" y="571"/>
                  </a:lnTo>
                  <a:lnTo>
                    <a:pt x="938" y="548"/>
                  </a:lnTo>
                  <a:lnTo>
                    <a:pt x="941" y="524"/>
                  </a:lnTo>
                  <a:lnTo>
                    <a:pt x="943" y="501"/>
                  </a:lnTo>
                  <a:lnTo>
                    <a:pt x="943" y="476"/>
                  </a:lnTo>
                  <a:lnTo>
                    <a:pt x="953" y="476"/>
                  </a:lnTo>
                  <a:close/>
                </a:path>
              </a:pathLst>
            </a:custGeom>
            <a:solidFill>
              <a:srgbClr val="A4DAFF"/>
            </a:solidFill>
            <a:ln w="9525">
              <a:noFill/>
              <a:round/>
              <a:headEnd/>
              <a:tailEnd/>
            </a:ln>
          </p:spPr>
          <p:txBody>
            <a:bodyPr/>
            <a:lstStyle/>
            <a:p>
              <a:endParaRPr lang="en-US"/>
            </a:p>
          </p:txBody>
        </p:sp>
        <p:sp>
          <p:nvSpPr>
            <p:cNvPr id="50298" name="Freeform 122"/>
            <p:cNvSpPr>
              <a:spLocks/>
            </p:cNvSpPr>
            <p:nvPr/>
          </p:nvSpPr>
          <p:spPr bwMode="auto">
            <a:xfrm>
              <a:off x="3194756" y="2500291"/>
              <a:ext cx="1330678" cy="1497012"/>
            </a:xfrm>
            <a:custGeom>
              <a:avLst/>
              <a:gdLst>
                <a:gd name="T0" fmla="*/ 2147483647 w 943"/>
                <a:gd name="T1" fmla="*/ 2147483647 h 943"/>
                <a:gd name="T2" fmla="*/ 2147483647 w 943"/>
                <a:gd name="T3" fmla="*/ 2147483647 h 943"/>
                <a:gd name="T4" fmla="*/ 2147483647 w 943"/>
                <a:gd name="T5" fmla="*/ 2147483647 h 943"/>
                <a:gd name="T6" fmla="*/ 2147483647 w 943"/>
                <a:gd name="T7" fmla="*/ 2147483647 h 943"/>
                <a:gd name="T8" fmla="*/ 2147483647 w 943"/>
                <a:gd name="T9" fmla="*/ 2147483647 h 943"/>
                <a:gd name="T10" fmla="*/ 2147483647 w 943"/>
                <a:gd name="T11" fmla="*/ 2147483647 h 943"/>
                <a:gd name="T12" fmla="*/ 2147483647 w 943"/>
                <a:gd name="T13" fmla="*/ 2147483647 h 943"/>
                <a:gd name="T14" fmla="*/ 2147483647 w 943"/>
                <a:gd name="T15" fmla="*/ 2147483647 h 943"/>
                <a:gd name="T16" fmla="*/ 2147483647 w 943"/>
                <a:gd name="T17" fmla="*/ 2147483647 h 943"/>
                <a:gd name="T18" fmla="*/ 2147483647 w 943"/>
                <a:gd name="T19" fmla="*/ 2147483647 h 943"/>
                <a:gd name="T20" fmla="*/ 2147483647 w 943"/>
                <a:gd name="T21" fmla="*/ 2147483647 h 943"/>
                <a:gd name="T22" fmla="*/ 2147483647 w 943"/>
                <a:gd name="T23" fmla="*/ 2147483647 h 943"/>
                <a:gd name="T24" fmla="*/ 0 w 943"/>
                <a:gd name="T25" fmla="*/ 2147483647 h 943"/>
                <a:gd name="T26" fmla="*/ 2147483647 w 943"/>
                <a:gd name="T27" fmla="*/ 2147483647 h 943"/>
                <a:gd name="T28" fmla="*/ 2147483647 w 943"/>
                <a:gd name="T29" fmla="*/ 2147483647 h 943"/>
                <a:gd name="T30" fmla="*/ 2147483647 w 943"/>
                <a:gd name="T31" fmla="*/ 2147483647 h 943"/>
                <a:gd name="T32" fmla="*/ 2147483647 w 943"/>
                <a:gd name="T33" fmla="*/ 2147483647 h 943"/>
                <a:gd name="T34" fmla="*/ 2147483647 w 943"/>
                <a:gd name="T35" fmla="*/ 2147483647 h 943"/>
                <a:gd name="T36" fmla="*/ 2147483647 w 943"/>
                <a:gd name="T37" fmla="*/ 2147483647 h 943"/>
                <a:gd name="T38" fmla="*/ 2147483647 w 943"/>
                <a:gd name="T39" fmla="*/ 2147483647 h 943"/>
                <a:gd name="T40" fmla="*/ 2147483647 w 943"/>
                <a:gd name="T41" fmla="*/ 2147483647 h 943"/>
                <a:gd name="T42" fmla="*/ 2147483647 w 943"/>
                <a:gd name="T43" fmla="*/ 2147483647 h 943"/>
                <a:gd name="T44" fmla="*/ 2147483647 w 943"/>
                <a:gd name="T45" fmla="*/ 2147483647 h 943"/>
                <a:gd name="T46" fmla="*/ 2147483647 w 943"/>
                <a:gd name="T47" fmla="*/ 2147483647 h 943"/>
                <a:gd name="T48" fmla="*/ 2147483647 w 943"/>
                <a:gd name="T49" fmla="*/ 2147483647 h 943"/>
                <a:gd name="T50" fmla="*/ 2147483647 w 943"/>
                <a:gd name="T51" fmla="*/ 2147483647 h 943"/>
                <a:gd name="T52" fmla="*/ 2147483647 w 943"/>
                <a:gd name="T53" fmla="*/ 2147483647 h 943"/>
                <a:gd name="T54" fmla="*/ 2147483647 w 943"/>
                <a:gd name="T55" fmla="*/ 2147483647 h 943"/>
                <a:gd name="T56" fmla="*/ 2147483647 w 943"/>
                <a:gd name="T57" fmla="*/ 2147483647 h 943"/>
                <a:gd name="T58" fmla="*/ 2147483647 w 943"/>
                <a:gd name="T59" fmla="*/ 2147483647 h 943"/>
                <a:gd name="T60" fmla="*/ 2147483647 w 943"/>
                <a:gd name="T61" fmla="*/ 2147483647 h 943"/>
                <a:gd name="T62" fmla="*/ 2147483647 w 943"/>
                <a:gd name="T63" fmla="*/ 2147483647 h 943"/>
                <a:gd name="T64" fmla="*/ 2147483647 w 943"/>
                <a:gd name="T65" fmla="*/ 2147483647 h 943"/>
                <a:gd name="T66" fmla="*/ 2147483647 w 943"/>
                <a:gd name="T67" fmla="*/ 2147483647 h 943"/>
                <a:gd name="T68" fmla="*/ 2147483647 w 943"/>
                <a:gd name="T69" fmla="*/ 2147483647 h 943"/>
                <a:gd name="T70" fmla="*/ 2147483647 w 943"/>
                <a:gd name="T71" fmla="*/ 2147483647 h 943"/>
                <a:gd name="T72" fmla="*/ 2147483647 w 943"/>
                <a:gd name="T73" fmla="*/ 2147483647 h 943"/>
                <a:gd name="T74" fmla="*/ 2147483647 w 943"/>
                <a:gd name="T75" fmla="*/ 2147483647 h 943"/>
                <a:gd name="T76" fmla="*/ 2147483647 w 943"/>
                <a:gd name="T77" fmla="*/ 2147483647 h 943"/>
                <a:gd name="T78" fmla="*/ 2147483647 w 943"/>
                <a:gd name="T79" fmla="*/ 2147483647 h 943"/>
                <a:gd name="T80" fmla="*/ 2147483647 w 943"/>
                <a:gd name="T81" fmla="*/ 2147483647 h 943"/>
                <a:gd name="T82" fmla="*/ 2147483647 w 943"/>
                <a:gd name="T83" fmla="*/ 2147483647 h 943"/>
                <a:gd name="T84" fmla="*/ 2147483647 w 943"/>
                <a:gd name="T85" fmla="*/ 2147483647 h 943"/>
                <a:gd name="T86" fmla="*/ 2147483647 w 943"/>
                <a:gd name="T87" fmla="*/ 2147483647 h 943"/>
                <a:gd name="T88" fmla="*/ 2147483647 w 943"/>
                <a:gd name="T89" fmla="*/ 2147483647 h 943"/>
                <a:gd name="T90" fmla="*/ 2147483647 w 943"/>
                <a:gd name="T91" fmla="*/ 2147483647 h 943"/>
                <a:gd name="T92" fmla="*/ 2147483647 w 943"/>
                <a:gd name="T93" fmla="*/ 2147483647 h 943"/>
                <a:gd name="T94" fmla="*/ 2147483647 w 943"/>
                <a:gd name="T95" fmla="*/ 2147483647 h 943"/>
                <a:gd name="T96" fmla="*/ 2147483647 w 943"/>
                <a:gd name="T97" fmla="*/ 2147483647 h 943"/>
                <a:gd name="T98" fmla="*/ 2147483647 w 943"/>
                <a:gd name="T99" fmla="*/ 2147483647 h 943"/>
                <a:gd name="T100" fmla="*/ 2147483647 w 943"/>
                <a:gd name="T101" fmla="*/ 2147483647 h 9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43"/>
                <a:gd name="T154" fmla="*/ 0 h 943"/>
                <a:gd name="T155" fmla="*/ 943 w 943"/>
                <a:gd name="T156" fmla="*/ 943 h 9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43" h="943">
                  <a:moveTo>
                    <a:pt x="943" y="471"/>
                  </a:moveTo>
                  <a:lnTo>
                    <a:pt x="943" y="447"/>
                  </a:lnTo>
                  <a:lnTo>
                    <a:pt x="941" y="424"/>
                  </a:lnTo>
                  <a:lnTo>
                    <a:pt x="938" y="400"/>
                  </a:lnTo>
                  <a:lnTo>
                    <a:pt x="933" y="377"/>
                  </a:lnTo>
                  <a:lnTo>
                    <a:pt x="928" y="354"/>
                  </a:lnTo>
                  <a:lnTo>
                    <a:pt x="922" y="331"/>
                  </a:lnTo>
                  <a:lnTo>
                    <a:pt x="915" y="310"/>
                  </a:lnTo>
                  <a:lnTo>
                    <a:pt x="905" y="289"/>
                  </a:lnTo>
                  <a:lnTo>
                    <a:pt x="897" y="268"/>
                  </a:lnTo>
                  <a:lnTo>
                    <a:pt x="886" y="248"/>
                  </a:lnTo>
                  <a:lnTo>
                    <a:pt x="874" y="227"/>
                  </a:lnTo>
                  <a:lnTo>
                    <a:pt x="863" y="209"/>
                  </a:lnTo>
                  <a:lnTo>
                    <a:pt x="850" y="189"/>
                  </a:lnTo>
                  <a:lnTo>
                    <a:pt x="835" y="173"/>
                  </a:lnTo>
                  <a:lnTo>
                    <a:pt x="820" y="155"/>
                  </a:lnTo>
                  <a:lnTo>
                    <a:pt x="806" y="139"/>
                  </a:lnTo>
                  <a:lnTo>
                    <a:pt x="790" y="122"/>
                  </a:lnTo>
                  <a:lnTo>
                    <a:pt x="772" y="108"/>
                  </a:lnTo>
                  <a:lnTo>
                    <a:pt x="754" y="95"/>
                  </a:lnTo>
                  <a:lnTo>
                    <a:pt x="736" y="82"/>
                  </a:lnTo>
                  <a:lnTo>
                    <a:pt x="716" y="69"/>
                  </a:lnTo>
                  <a:lnTo>
                    <a:pt x="697" y="57"/>
                  </a:lnTo>
                  <a:lnTo>
                    <a:pt x="677" y="47"/>
                  </a:lnTo>
                  <a:lnTo>
                    <a:pt x="656" y="38"/>
                  </a:lnTo>
                  <a:lnTo>
                    <a:pt x="635" y="29"/>
                  </a:lnTo>
                  <a:lnTo>
                    <a:pt x="612" y="21"/>
                  </a:lnTo>
                  <a:lnTo>
                    <a:pt x="589" y="16"/>
                  </a:lnTo>
                  <a:lnTo>
                    <a:pt x="568" y="10"/>
                  </a:lnTo>
                  <a:lnTo>
                    <a:pt x="543" y="7"/>
                  </a:lnTo>
                  <a:lnTo>
                    <a:pt x="520" y="3"/>
                  </a:lnTo>
                  <a:lnTo>
                    <a:pt x="496" y="2"/>
                  </a:lnTo>
                  <a:lnTo>
                    <a:pt x="472" y="0"/>
                  </a:lnTo>
                  <a:lnTo>
                    <a:pt x="447" y="2"/>
                  </a:lnTo>
                  <a:lnTo>
                    <a:pt x="424" y="3"/>
                  </a:lnTo>
                  <a:lnTo>
                    <a:pt x="400" y="7"/>
                  </a:lnTo>
                  <a:lnTo>
                    <a:pt x="377" y="10"/>
                  </a:lnTo>
                  <a:lnTo>
                    <a:pt x="354" y="16"/>
                  </a:lnTo>
                  <a:lnTo>
                    <a:pt x="331" y="21"/>
                  </a:lnTo>
                  <a:lnTo>
                    <a:pt x="310" y="29"/>
                  </a:lnTo>
                  <a:lnTo>
                    <a:pt x="289" y="38"/>
                  </a:lnTo>
                  <a:lnTo>
                    <a:pt x="268" y="47"/>
                  </a:lnTo>
                  <a:lnTo>
                    <a:pt x="248" y="57"/>
                  </a:lnTo>
                  <a:lnTo>
                    <a:pt x="227" y="69"/>
                  </a:lnTo>
                  <a:lnTo>
                    <a:pt x="209" y="82"/>
                  </a:lnTo>
                  <a:lnTo>
                    <a:pt x="189" y="95"/>
                  </a:lnTo>
                  <a:lnTo>
                    <a:pt x="173" y="108"/>
                  </a:lnTo>
                  <a:lnTo>
                    <a:pt x="155" y="122"/>
                  </a:lnTo>
                  <a:lnTo>
                    <a:pt x="139" y="139"/>
                  </a:lnTo>
                  <a:lnTo>
                    <a:pt x="123" y="155"/>
                  </a:lnTo>
                  <a:lnTo>
                    <a:pt x="108" y="173"/>
                  </a:lnTo>
                  <a:lnTo>
                    <a:pt x="95" y="189"/>
                  </a:lnTo>
                  <a:lnTo>
                    <a:pt x="82" y="209"/>
                  </a:lnTo>
                  <a:lnTo>
                    <a:pt x="69" y="227"/>
                  </a:lnTo>
                  <a:lnTo>
                    <a:pt x="57" y="248"/>
                  </a:lnTo>
                  <a:lnTo>
                    <a:pt x="47" y="268"/>
                  </a:lnTo>
                  <a:lnTo>
                    <a:pt x="38" y="289"/>
                  </a:lnTo>
                  <a:lnTo>
                    <a:pt x="30" y="310"/>
                  </a:lnTo>
                  <a:lnTo>
                    <a:pt x="21" y="331"/>
                  </a:lnTo>
                  <a:lnTo>
                    <a:pt x="15" y="354"/>
                  </a:lnTo>
                  <a:lnTo>
                    <a:pt x="10" y="377"/>
                  </a:lnTo>
                  <a:lnTo>
                    <a:pt x="7" y="400"/>
                  </a:lnTo>
                  <a:lnTo>
                    <a:pt x="3" y="424"/>
                  </a:lnTo>
                  <a:lnTo>
                    <a:pt x="2" y="447"/>
                  </a:lnTo>
                  <a:lnTo>
                    <a:pt x="0" y="471"/>
                  </a:lnTo>
                  <a:lnTo>
                    <a:pt x="2" y="496"/>
                  </a:lnTo>
                  <a:lnTo>
                    <a:pt x="3" y="520"/>
                  </a:lnTo>
                  <a:lnTo>
                    <a:pt x="7" y="543"/>
                  </a:lnTo>
                  <a:lnTo>
                    <a:pt x="10" y="566"/>
                  </a:lnTo>
                  <a:lnTo>
                    <a:pt x="15" y="589"/>
                  </a:lnTo>
                  <a:lnTo>
                    <a:pt x="21" y="612"/>
                  </a:lnTo>
                  <a:lnTo>
                    <a:pt x="30" y="633"/>
                  </a:lnTo>
                  <a:lnTo>
                    <a:pt x="38" y="656"/>
                  </a:lnTo>
                  <a:lnTo>
                    <a:pt x="47" y="675"/>
                  </a:lnTo>
                  <a:lnTo>
                    <a:pt x="57" y="697"/>
                  </a:lnTo>
                  <a:lnTo>
                    <a:pt x="69" y="716"/>
                  </a:lnTo>
                  <a:lnTo>
                    <a:pt x="82" y="736"/>
                  </a:lnTo>
                  <a:lnTo>
                    <a:pt x="95" y="754"/>
                  </a:lnTo>
                  <a:lnTo>
                    <a:pt x="108" y="772"/>
                  </a:lnTo>
                  <a:lnTo>
                    <a:pt x="123" y="788"/>
                  </a:lnTo>
                  <a:lnTo>
                    <a:pt x="139" y="804"/>
                  </a:lnTo>
                  <a:lnTo>
                    <a:pt x="155" y="821"/>
                  </a:lnTo>
                  <a:lnTo>
                    <a:pt x="173" y="835"/>
                  </a:lnTo>
                  <a:lnTo>
                    <a:pt x="189" y="850"/>
                  </a:lnTo>
                  <a:lnTo>
                    <a:pt x="209" y="863"/>
                  </a:lnTo>
                  <a:lnTo>
                    <a:pt x="227" y="874"/>
                  </a:lnTo>
                  <a:lnTo>
                    <a:pt x="248" y="886"/>
                  </a:lnTo>
                  <a:lnTo>
                    <a:pt x="268" y="897"/>
                  </a:lnTo>
                  <a:lnTo>
                    <a:pt x="289" y="905"/>
                  </a:lnTo>
                  <a:lnTo>
                    <a:pt x="310" y="914"/>
                  </a:lnTo>
                  <a:lnTo>
                    <a:pt x="331" y="922"/>
                  </a:lnTo>
                  <a:lnTo>
                    <a:pt x="354" y="928"/>
                  </a:lnTo>
                  <a:lnTo>
                    <a:pt x="377" y="933"/>
                  </a:lnTo>
                  <a:lnTo>
                    <a:pt x="400" y="938"/>
                  </a:lnTo>
                  <a:lnTo>
                    <a:pt x="424" y="940"/>
                  </a:lnTo>
                  <a:lnTo>
                    <a:pt x="447" y="943"/>
                  </a:lnTo>
                  <a:lnTo>
                    <a:pt x="472" y="943"/>
                  </a:lnTo>
                  <a:lnTo>
                    <a:pt x="496" y="943"/>
                  </a:lnTo>
                  <a:lnTo>
                    <a:pt x="520" y="940"/>
                  </a:lnTo>
                  <a:lnTo>
                    <a:pt x="543" y="938"/>
                  </a:lnTo>
                  <a:lnTo>
                    <a:pt x="568" y="933"/>
                  </a:lnTo>
                  <a:lnTo>
                    <a:pt x="589" y="928"/>
                  </a:lnTo>
                  <a:lnTo>
                    <a:pt x="612" y="922"/>
                  </a:lnTo>
                  <a:lnTo>
                    <a:pt x="635" y="914"/>
                  </a:lnTo>
                  <a:lnTo>
                    <a:pt x="656" y="905"/>
                  </a:lnTo>
                  <a:lnTo>
                    <a:pt x="677" y="897"/>
                  </a:lnTo>
                  <a:lnTo>
                    <a:pt x="697" y="886"/>
                  </a:lnTo>
                  <a:lnTo>
                    <a:pt x="716" y="874"/>
                  </a:lnTo>
                  <a:lnTo>
                    <a:pt x="736" y="863"/>
                  </a:lnTo>
                  <a:lnTo>
                    <a:pt x="754" y="850"/>
                  </a:lnTo>
                  <a:lnTo>
                    <a:pt x="772" y="835"/>
                  </a:lnTo>
                  <a:lnTo>
                    <a:pt x="790" y="821"/>
                  </a:lnTo>
                  <a:lnTo>
                    <a:pt x="806" y="804"/>
                  </a:lnTo>
                  <a:lnTo>
                    <a:pt x="820" y="788"/>
                  </a:lnTo>
                  <a:lnTo>
                    <a:pt x="835" y="772"/>
                  </a:lnTo>
                  <a:lnTo>
                    <a:pt x="850" y="754"/>
                  </a:lnTo>
                  <a:lnTo>
                    <a:pt x="863" y="736"/>
                  </a:lnTo>
                  <a:lnTo>
                    <a:pt x="874" y="716"/>
                  </a:lnTo>
                  <a:lnTo>
                    <a:pt x="886" y="697"/>
                  </a:lnTo>
                  <a:lnTo>
                    <a:pt x="897" y="675"/>
                  </a:lnTo>
                  <a:lnTo>
                    <a:pt x="905" y="656"/>
                  </a:lnTo>
                  <a:lnTo>
                    <a:pt x="915" y="633"/>
                  </a:lnTo>
                  <a:lnTo>
                    <a:pt x="922" y="612"/>
                  </a:lnTo>
                  <a:lnTo>
                    <a:pt x="928" y="589"/>
                  </a:lnTo>
                  <a:lnTo>
                    <a:pt x="933" y="566"/>
                  </a:lnTo>
                  <a:lnTo>
                    <a:pt x="938" y="543"/>
                  </a:lnTo>
                  <a:lnTo>
                    <a:pt x="941" y="520"/>
                  </a:lnTo>
                  <a:lnTo>
                    <a:pt x="943" y="496"/>
                  </a:lnTo>
                  <a:lnTo>
                    <a:pt x="943" y="471"/>
                  </a:lnTo>
                  <a:lnTo>
                    <a:pt x="933" y="471"/>
                  </a:lnTo>
                  <a:lnTo>
                    <a:pt x="931" y="449"/>
                  </a:lnTo>
                  <a:lnTo>
                    <a:pt x="930" y="424"/>
                  </a:lnTo>
                  <a:lnTo>
                    <a:pt x="928" y="401"/>
                  </a:lnTo>
                  <a:lnTo>
                    <a:pt x="923" y="379"/>
                  </a:lnTo>
                  <a:lnTo>
                    <a:pt x="918" y="357"/>
                  </a:lnTo>
                  <a:lnTo>
                    <a:pt x="912" y="334"/>
                  </a:lnTo>
                  <a:lnTo>
                    <a:pt x="905" y="313"/>
                  </a:lnTo>
                  <a:lnTo>
                    <a:pt x="897" y="292"/>
                  </a:lnTo>
                  <a:lnTo>
                    <a:pt x="887" y="273"/>
                  </a:lnTo>
                  <a:lnTo>
                    <a:pt x="878" y="253"/>
                  </a:lnTo>
                  <a:lnTo>
                    <a:pt x="866" y="233"/>
                  </a:lnTo>
                  <a:lnTo>
                    <a:pt x="855" y="214"/>
                  </a:lnTo>
                  <a:lnTo>
                    <a:pt x="842" y="196"/>
                  </a:lnTo>
                  <a:lnTo>
                    <a:pt x="827" y="180"/>
                  </a:lnTo>
                  <a:lnTo>
                    <a:pt x="812" y="162"/>
                  </a:lnTo>
                  <a:lnTo>
                    <a:pt x="798" y="147"/>
                  </a:lnTo>
                  <a:lnTo>
                    <a:pt x="781" y="131"/>
                  </a:lnTo>
                  <a:lnTo>
                    <a:pt x="765" y="116"/>
                  </a:lnTo>
                  <a:lnTo>
                    <a:pt x="747" y="103"/>
                  </a:lnTo>
                  <a:lnTo>
                    <a:pt x="729" y="90"/>
                  </a:lnTo>
                  <a:lnTo>
                    <a:pt x="711" y="78"/>
                  </a:lnTo>
                  <a:lnTo>
                    <a:pt x="692" y="67"/>
                  </a:lnTo>
                  <a:lnTo>
                    <a:pt x="672" y="57"/>
                  </a:lnTo>
                  <a:lnTo>
                    <a:pt x="651" y="47"/>
                  </a:lnTo>
                  <a:lnTo>
                    <a:pt x="630" y="39"/>
                  </a:lnTo>
                  <a:lnTo>
                    <a:pt x="608" y="31"/>
                  </a:lnTo>
                  <a:lnTo>
                    <a:pt x="587" y="26"/>
                  </a:lnTo>
                  <a:lnTo>
                    <a:pt x="564" y="21"/>
                  </a:lnTo>
                  <a:lnTo>
                    <a:pt x="542" y="16"/>
                  </a:lnTo>
                  <a:lnTo>
                    <a:pt x="519" y="13"/>
                  </a:lnTo>
                  <a:lnTo>
                    <a:pt x="496" y="12"/>
                  </a:lnTo>
                  <a:lnTo>
                    <a:pt x="472" y="12"/>
                  </a:lnTo>
                  <a:lnTo>
                    <a:pt x="449" y="12"/>
                  </a:lnTo>
                  <a:lnTo>
                    <a:pt x="424" y="13"/>
                  </a:lnTo>
                  <a:lnTo>
                    <a:pt x="401" y="16"/>
                  </a:lnTo>
                  <a:lnTo>
                    <a:pt x="379" y="21"/>
                  </a:lnTo>
                  <a:lnTo>
                    <a:pt x="357" y="26"/>
                  </a:lnTo>
                  <a:lnTo>
                    <a:pt x="335" y="31"/>
                  </a:lnTo>
                  <a:lnTo>
                    <a:pt x="313" y="39"/>
                  </a:lnTo>
                  <a:lnTo>
                    <a:pt x="292" y="47"/>
                  </a:lnTo>
                  <a:lnTo>
                    <a:pt x="273" y="57"/>
                  </a:lnTo>
                  <a:lnTo>
                    <a:pt x="253" y="67"/>
                  </a:lnTo>
                  <a:lnTo>
                    <a:pt x="233" y="78"/>
                  </a:lnTo>
                  <a:lnTo>
                    <a:pt x="214" y="90"/>
                  </a:lnTo>
                  <a:lnTo>
                    <a:pt x="196" y="103"/>
                  </a:lnTo>
                  <a:lnTo>
                    <a:pt x="180" y="116"/>
                  </a:lnTo>
                  <a:lnTo>
                    <a:pt x="162" y="131"/>
                  </a:lnTo>
                  <a:lnTo>
                    <a:pt x="147" y="147"/>
                  </a:lnTo>
                  <a:lnTo>
                    <a:pt x="131" y="162"/>
                  </a:lnTo>
                  <a:lnTo>
                    <a:pt x="116" y="180"/>
                  </a:lnTo>
                  <a:lnTo>
                    <a:pt x="103" y="196"/>
                  </a:lnTo>
                  <a:lnTo>
                    <a:pt x="90" y="214"/>
                  </a:lnTo>
                  <a:lnTo>
                    <a:pt x="78" y="233"/>
                  </a:lnTo>
                  <a:lnTo>
                    <a:pt x="67" y="253"/>
                  </a:lnTo>
                  <a:lnTo>
                    <a:pt x="57" y="273"/>
                  </a:lnTo>
                  <a:lnTo>
                    <a:pt x="47" y="292"/>
                  </a:lnTo>
                  <a:lnTo>
                    <a:pt x="39" y="313"/>
                  </a:lnTo>
                  <a:lnTo>
                    <a:pt x="31" y="334"/>
                  </a:lnTo>
                  <a:lnTo>
                    <a:pt x="26" y="357"/>
                  </a:lnTo>
                  <a:lnTo>
                    <a:pt x="20" y="379"/>
                  </a:lnTo>
                  <a:lnTo>
                    <a:pt x="17" y="401"/>
                  </a:lnTo>
                  <a:lnTo>
                    <a:pt x="13" y="424"/>
                  </a:lnTo>
                  <a:lnTo>
                    <a:pt x="12" y="449"/>
                  </a:lnTo>
                  <a:lnTo>
                    <a:pt x="12" y="471"/>
                  </a:lnTo>
                  <a:lnTo>
                    <a:pt x="12" y="496"/>
                  </a:lnTo>
                  <a:lnTo>
                    <a:pt x="13" y="519"/>
                  </a:lnTo>
                  <a:lnTo>
                    <a:pt x="17" y="542"/>
                  </a:lnTo>
                  <a:lnTo>
                    <a:pt x="20" y="564"/>
                  </a:lnTo>
                  <a:lnTo>
                    <a:pt x="26" y="587"/>
                  </a:lnTo>
                  <a:lnTo>
                    <a:pt x="31" y="609"/>
                  </a:lnTo>
                  <a:lnTo>
                    <a:pt x="39" y="630"/>
                  </a:lnTo>
                  <a:lnTo>
                    <a:pt x="47" y="651"/>
                  </a:lnTo>
                  <a:lnTo>
                    <a:pt x="57" y="672"/>
                  </a:lnTo>
                  <a:lnTo>
                    <a:pt x="67" y="692"/>
                  </a:lnTo>
                  <a:lnTo>
                    <a:pt x="78" y="711"/>
                  </a:lnTo>
                  <a:lnTo>
                    <a:pt x="90" y="729"/>
                  </a:lnTo>
                  <a:lnTo>
                    <a:pt x="103" y="747"/>
                  </a:lnTo>
                  <a:lnTo>
                    <a:pt x="116" y="765"/>
                  </a:lnTo>
                  <a:lnTo>
                    <a:pt x="131" y="781"/>
                  </a:lnTo>
                  <a:lnTo>
                    <a:pt x="147" y="798"/>
                  </a:lnTo>
                  <a:lnTo>
                    <a:pt x="162" y="812"/>
                  </a:lnTo>
                  <a:lnTo>
                    <a:pt x="180" y="827"/>
                  </a:lnTo>
                  <a:lnTo>
                    <a:pt x="196" y="842"/>
                  </a:lnTo>
                  <a:lnTo>
                    <a:pt x="214" y="853"/>
                  </a:lnTo>
                  <a:lnTo>
                    <a:pt x="233" y="866"/>
                  </a:lnTo>
                  <a:lnTo>
                    <a:pt x="253" y="878"/>
                  </a:lnTo>
                  <a:lnTo>
                    <a:pt x="273" y="887"/>
                  </a:lnTo>
                  <a:lnTo>
                    <a:pt x="292" y="896"/>
                  </a:lnTo>
                  <a:lnTo>
                    <a:pt x="313" y="904"/>
                  </a:lnTo>
                  <a:lnTo>
                    <a:pt x="335" y="912"/>
                  </a:lnTo>
                  <a:lnTo>
                    <a:pt x="357" y="918"/>
                  </a:lnTo>
                  <a:lnTo>
                    <a:pt x="379" y="923"/>
                  </a:lnTo>
                  <a:lnTo>
                    <a:pt x="401" y="927"/>
                  </a:lnTo>
                  <a:lnTo>
                    <a:pt x="424" y="930"/>
                  </a:lnTo>
                  <a:lnTo>
                    <a:pt x="449" y="931"/>
                  </a:lnTo>
                  <a:lnTo>
                    <a:pt x="472" y="933"/>
                  </a:lnTo>
                  <a:lnTo>
                    <a:pt x="496" y="931"/>
                  </a:lnTo>
                  <a:lnTo>
                    <a:pt x="519" y="930"/>
                  </a:lnTo>
                  <a:lnTo>
                    <a:pt x="542" y="927"/>
                  </a:lnTo>
                  <a:lnTo>
                    <a:pt x="564" y="923"/>
                  </a:lnTo>
                  <a:lnTo>
                    <a:pt x="587" y="918"/>
                  </a:lnTo>
                  <a:lnTo>
                    <a:pt x="608" y="912"/>
                  </a:lnTo>
                  <a:lnTo>
                    <a:pt x="630" y="904"/>
                  </a:lnTo>
                  <a:lnTo>
                    <a:pt x="651" y="896"/>
                  </a:lnTo>
                  <a:lnTo>
                    <a:pt x="672" y="887"/>
                  </a:lnTo>
                  <a:lnTo>
                    <a:pt x="692" y="878"/>
                  </a:lnTo>
                  <a:lnTo>
                    <a:pt x="711" y="866"/>
                  </a:lnTo>
                  <a:lnTo>
                    <a:pt x="729" y="853"/>
                  </a:lnTo>
                  <a:lnTo>
                    <a:pt x="747" y="842"/>
                  </a:lnTo>
                  <a:lnTo>
                    <a:pt x="765" y="827"/>
                  </a:lnTo>
                  <a:lnTo>
                    <a:pt x="781" y="812"/>
                  </a:lnTo>
                  <a:lnTo>
                    <a:pt x="798" y="798"/>
                  </a:lnTo>
                  <a:lnTo>
                    <a:pt x="812" y="781"/>
                  </a:lnTo>
                  <a:lnTo>
                    <a:pt x="827" y="765"/>
                  </a:lnTo>
                  <a:lnTo>
                    <a:pt x="842" y="747"/>
                  </a:lnTo>
                  <a:lnTo>
                    <a:pt x="855" y="729"/>
                  </a:lnTo>
                  <a:lnTo>
                    <a:pt x="866" y="711"/>
                  </a:lnTo>
                  <a:lnTo>
                    <a:pt x="878" y="692"/>
                  </a:lnTo>
                  <a:lnTo>
                    <a:pt x="887" y="672"/>
                  </a:lnTo>
                  <a:lnTo>
                    <a:pt x="897" y="651"/>
                  </a:lnTo>
                  <a:lnTo>
                    <a:pt x="905" y="630"/>
                  </a:lnTo>
                  <a:lnTo>
                    <a:pt x="912" y="609"/>
                  </a:lnTo>
                  <a:lnTo>
                    <a:pt x="918" y="587"/>
                  </a:lnTo>
                  <a:lnTo>
                    <a:pt x="923" y="564"/>
                  </a:lnTo>
                  <a:lnTo>
                    <a:pt x="928" y="542"/>
                  </a:lnTo>
                  <a:lnTo>
                    <a:pt x="930" y="519"/>
                  </a:lnTo>
                  <a:lnTo>
                    <a:pt x="931" y="496"/>
                  </a:lnTo>
                  <a:lnTo>
                    <a:pt x="933" y="471"/>
                  </a:lnTo>
                  <a:lnTo>
                    <a:pt x="943" y="471"/>
                  </a:lnTo>
                  <a:close/>
                </a:path>
              </a:pathLst>
            </a:custGeom>
            <a:solidFill>
              <a:srgbClr val="A5DBFF"/>
            </a:solidFill>
            <a:ln w="9525">
              <a:noFill/>
              <a:round/>
              <a:headEnd/>
              <a:tailEnd/>
            </a:ln>
          </p:spPr>
          <p:txBody>
            <a:bodyPr/>
            <a:lstStyle/>
            <a:p>
              <a:endParaRPr lang="en-US"/>
            </a:p>
          </p:txBody>
        </p:sp>
        <p:sp>
          <p:nvSpPr>
            <p:cNvPr id="50299" name="Freeform 123"/>
            <p:cNvSpPr>
              <a:spLocks/>
            </p:cNvSpPr>
            <p:nvPr/>
          </p:nvSpPr>
          <p:spPr bwMode="auto">
            <a:xfrm>
              <a:off x="3204634" y="2511407"/>
              <a:ext cx="1313744" cy="1477963"/>
            </a:xfrm>
            <a:custGeom>
              <a:avLst/>
              <a:gdLst>
                <a:gd name="T0" fmla="*/ 2147483647 w 931"/>
                <a:gd name="T1" fmla="*/ 2147483647 h 931"/>
                <a:gd name="T2" fmla="*/ 2147483647 w 931"/>
                <a:gd name="T3" fmla="*/ 2147483647 h 931"/>
                <a:gd name="T4" fmla="*/ 2147483647 w 931"/>
                <a:gd name="T5" fmla="*/ 2147483647 h 931"/>
                <a:gd name="T6" fmla="*/ 2147483647 w 931"/>
                <a:gd name="T7" fmla="*/ 2147483647 h 931"/>
                <a:gd name="T8" fmla="*/ 2147483647 w 931"/>
                <a:gd name="T9" fmla="*/ 2147483647 h 931"/>
                <a:gd name="T10" fmla="*/ 2147483647 w 931"/>
                <a:gd name="T11" fmla="*/ 2147483647 h 931"/>
                <a:gd name="T12" fmla="*/ 2147483647 w 931"/>
                <a:gd name="T13" fmla="*/ 2147483647 h 931"/>
                <a:gd name="T14" fmla="*/ 2147483647 w 931"/>
                <a:gd name="T15" fmla="*/ 2147483647 h 931"/>
                <a:gd name="T16" fmla="*/ 2147483647 w 931"/>
                <a:gd name="T17" fmla="*/ 2147483647 h 931"/>
                <a:gd name="T18" fmla="*/ 2147483647 w 931"/>
                <a:gd name="T19" fmla="*/ 2147483647 h 931"/>
                <a:gd name="T20" fmla="*/ 2147483647 w 931"/>
                <a:gd name="T21" fmla="*/ 2147483647 h 931"/>
                <a:gd name="T22" fmla="*/ 2147483647 w 931"/>
                <a:gd name="T23" fmla="*/ 2147483647 h 931"/>
                <a:gd name="T24" fmla="*/ 0 w 931"/>
                <a:gd name="T25" fmla="*/ 2147483647 h 931"/>
                <a:gd name="T26" fmla="*/ 2147483647 w 931"/>
                <a:gd name="T27" fmla="*/ 2147483647 h 931"/>
                <a:gd name="T28" fmla="*/ 2147483647 w 931"/>
                <a:gd name="T29" fmla="*/ 2147483647 h 931"/>
                <a:gd name="T30" fmla="*/ 2147483647 w 931"/>
                <a:gd name="T31" fmla="*/ 2147483647 h 931"/>
                <a:gd name="T32" fmla="*/ 2147483647 w 931"/>
                <a:gd name="T33" fmla="*/ 2147483647 h 931"/>
                <a:gd name="T34" fmla="*/ 2147483647 w 931"/>
                <a:gd name="T35" fmla="*/ 2147483647 h 931"/>
                <a:gd name="T36" fmla="*/ 2147483647 w 931"/>
                <a:gd name="T37" fmla="*/ 2147483647 h 931"/>
                <a:gd name="T38" fmla="*/ 2147483647 w 931"/>
                <a:gd name="T39" fmla="*/ 2147483647 h 931"/>
                <a:gd name="T40" fmla="*/ 2147483647 w 931"/>
                <a:gd name="T41" fmla="*/ 2147483647 h 931"/>
                <a:gd name="T42" fmla="*/ 2147483647 w 931"/>
                <a:gd name="T43" fmla="*/ 2147483647 h 931"/>
                <a:gd name="T44" fmla="*/ 2147483647 w 931"/>
                <a:gd name="T45" fmla="*/ 2147483647 h 931"/>
                <a:gd name="T46" fmla="*/ 2147483647 w 931"/>
                <a:gd name="T47" fmla="*/ 2147483647 h 931"/>
                <a:gd name="T48" fmla="*/ 2147483647 w 931"/>
                <a:gd name="T49" fmla="*/ 2147483647 h 931"/>
                <a:gd name="T50" fmla="*/ 2147483647 w 931"/>
                <a:gd name="T51" fmla="*/ 2147483647 h 931"/>
                <a:gd name="T52" fmla="*/ 2147483647 w 931"/>
                <a:gd name="T53" fmla="*/ 2147483647 h 931"/>
                <a:gd name="T54" fmla="*/ 2147483647 w 931"/>
                <a:gd name="T55" fmla="*/ 2147483647 h 931"/>
                <a:gd name="T56" fmla="*/ 2147483647 w 931"/>
                <a:gd name="T57" fmla="*/ 2147483647 h 931"/>
                <a:gd name="T58" fmla="*/ 2147483647 w 931"/>
                <a:gd name="T59" fmla="*/ 2147483647 h 931"/>
                <a:gd name="T60" fmla="*/ 2147483647 w 931"/>
                <a:gd name="T61" fmla="*/ 2147483647 h 931"/>
                <a:gd name="T62" fmla="*/ 2147483647 w 931"/>
                <a:gd name="T63" fmla="*/ 2147483647 h 931"/>
                <a:gd name="T64" fmla="*/ 2147483647 w 931"/>
                <a:gd name="T65" fmla="*/ 2147483647 h 931"/>
                <a:gd name="T66" fmla="*/ 2147483647 w 931"/>
                <a:gd name="T67" fmla="*/ 2147483647 h 931"/>
                <a:gd name="T68" fmla="*/ 2147483647 w 931"/>
                <a:gd name="T69" fmla="*/ 2147483647 h 931"/>
                <a:gd name="T70" fmla="*/ 2147483647 w 931"/>
                <a:gd name="T71" fmla="*/ 2147483647 h 931"/>
                <a:gd name="T72" fmla="*/ 2147483647 w 931"/>
                <a:gd name="T73" fmla="*/ 2147483647 h 931"/>
                <a:gd name="T74" fmla="*/ 2147483647 w 931"/>
                <a:gd name="T75" fmla="*/ 2147483647 h 931"/>
                <a:gd name="T76" fmla="*/ 2147483647 w 931"/>
                <a:gd name="T77" fmla="*/ 2147483647 h 931"/>
                <a:gd name="T78" fmla="*/ 2147483647 w 931"/>
                <a:gd name="T79" fmla="*/ 2147483647 h 931"/>
                <a:gd name="T80" fmla="*/ 2147483647 w 931"/>
                <a:gd name="T81" fmla="*/ 2147483647 h 931"/>
                <a:gd name="T82" fmla="*/ 2147483647 w 931"/>
                <a:gd name="T83" fmla="*/ 2147483647 h 931"/>
                <a:gd name="T84" fmla="*/ 2147483647 w 931"/>
                <a:gd name="T85" fmla="*/ 2147483647 h 931"/>
                <a:gd name="T86" fmla="*/ 2147483647 w 931"/>
                <a:gd name="T87" fmla="*/ 2147483647 h 931"/>
                <a:gd name="T88" fmla="*/ 2147483647 w 931"/>
                <a:gd name="T89" fmla="*/ 2147483647 h 931"/>
                <a:gd name="T90" fmla="*/ 2147483647 w 931"/>
                <a:gd name="T91" fmla="*/ 2147483647 h 931"/>
                <a:gd name="T92" fmla="*/ 2147483647 w 931"/>
                <a:gd name="T93" fmla="*/ 2147483647 h 931"/>
                <a:gd name="T94" fmla="*/ 2147483647 w 931"/>
                <a:gd name="T95" fmla="*/ 2147483647 h 931"/>
                <a:gd name="T96" fmla="*/ 2147483647 w 931"/>
                <a:gd name="T97" fmla="*/ 2147483647 h 931"/>
                <a:gd name="T98" fmla="*/ 2147483647 w 931"/>
                <a:gd name="T99" fmla="*/ 2147483647 h 931"/>
                <a:gd name="T100" fmla="*/ 2147483647 w 931"/>
                <a:gd name="T101" fmla="*/ 2147483647 h 93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31"/>
                <a:gd name="T154" fmla="*/ 0 h 931"/>
                <a:gd name="T155" fmla="*/ 931 w 931"/>
                <a:gd name="T156" fmla="*/ 931 h 93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31" h="931">
                  <a:moveTo>
                    <a:pt x="931" y="464"/>
                  </a:moveTo>
                  <a:lnTo>
                    <a:pt x="931" y="442"/>
                  </a:lnTo>
                  <a:lnTo>
                    <a:pt x="929" y="417"/>
                  </a:lnTo>
                  <a:lnTo>
                    <a:pt x="926" y="394"/>
                  </a:lnTo>
                  <a:lnTo>
                    <a:pt x="921" y="372"/>
                  </a:lnTo>
                  <a:lnTo>
                    <a:pt x="916" y="349"/>
                  </a:lnTo>
                  <a:lnTo>
                    <a:pt x="910" y="326"/>
                  </a:lnTo>
                  <a:lnTo>
                    <a:pt x="903" y="305"/>
                  </a:lnTo>
                  <a:lnTo>
                    <a:pt x="895" y="283"/>
                  </a:lnTo>
                  <a:lnTo>
                    <a:pt x="885" y="262"/>
                  </a:lnTo>
                  <a:lnTo>
                    <a:pt x="875" y="243"/>
                  </a:lnTo>
                  <a:lnTo>
                    <a:pt x="864" y="223"/>
                  </a:lnTo>
                  <a:lnTo>
                    <a:pt x="851" y="205"/>
                  </a:lnTo>
                  <a:lnTo>
                    <a:pt x="838" y="186"/>
                  </a:lnTo>
                  <a:lnTo>
                    <a:pt x="825" y="169"/>
                  </a:lnTo>
                  <a:lnTo>
                    <a:pt x="810" y="151"/>
                  </a:lnTo>
                  <a:lnTo>
                    <a:pt x="794" y="135"/>
                  </a:lnTo>
                  <a:lnTo>
                    <a:pt x="778" y="120"/>
                  </a:lnTo>
                  <a:lnTo>
                    <a:pt x="761" y="106"/>
                  </a:lnTo>
                  <a:lnTo>
                    <a:pt x="743" y="91"/>
                  </a:lnTo>
                  <a:lnTo>
                    <a:pt x="725" y="78"/>
                  </a:lnTo>
                  <a:lnTo>
                    <a:pt x="706" y="67"/>
                  </a:lnTo>
                  <a:lnTo>
                    <a:pt x="686" y="55"/>
                  </a:lnTo>
                  <a:lnTo>
                    <a:pt x="667" y="45"/>
                  </a:lnTo>
                  <a:lnTo>
                    <a:pt x="646" y="36"/>
                  </a:lnTo>
                  <a:lnTo>
                    <a:pt x="626" y="27"/>
                  </a:lnTo>
                  <a:lnTo>
                    <a:pt x="603" y="19"/>
                  </a:lnTo>
                  <a:lnTo>
                    <a:pt x="582" y="14"/>
                  </a:lnTo>
                  <a:lnTo>
                    <a:pt x="559" y="8"/>
                  </a:lnTo>
                  <a:lnTo>
                    <a:pt x="536" y="5"/>
                  </a:lnTo>
                  <a:lnTo>
                    <a:pt x="512" y="1"/>
                  </a:lnTo>
                  <a:lnTo>
                    <a:pt x="489" y="0"/>
                  </a:lnTo>
                  <a:lnTo>
                    <a:pt x="465" y="0"/>
                  </a:lnTo>
                  <a:lnTo>
                    <a:pt x="442" y="0"/>
                  </a:lnTo>
                  <a:lnTo>
                    <a:pt x="417" y="1"/>
                  </a:lnTo>
                  <a:lnTo>
                    <a:pt x="394" y="5"/>
                  </a:lnTo>
                  <a:lnTo>
                    <a:pt x="372" y="8"/>
                  </a:lnTo>
                  <a:lnTo>
                    <a:pt x="349" y="14"/>
                  </a:lnTo>
                  <a:lnTo>
                    <a:pt x="326" y="19"/>
                  </a:lnTo>
                  <a:lnTo>
                    <a:pt x="305" y="27"/>
                  </a:lnTo>
                  <a:lnTo>
                    <a:pt x="283" y="36"/>
                  </a:lnTo>
                  <a:lnTo>
                    <a:pt x="262" y="45"/>
                  </a:lnTo>
                  <a:lnTo>
                    <a:pt x="243" y="55"/>
                  </a:lnTo>
                  <a:lnTo>
                    <a:pt x="223" y="67"/>
                  </a:lnTo>
                  <a:lnTo>
                    <a:pt x="205" y="78"/>
                  </a:lnTo>
                  <a:lnTo>
                    <a:pt x="186" y="91"/>
                  </a:lnTo>
                  <a:lnTo>
                    <a:pt x="169" y="106"/>
                  </a:lnTo>
                  <a:lnTo>
                    <a:pt x="151" y="120"/>
                  </a:lnTo>
                  <a:lnTo>
                    <a:pt x="135" y="135"/>
                  </a:lnTo>
                  <a:lnTo>
                    <a:pt x="120" y="151"/>
                  </a:lnTo>
                  <a:lnTo>
                    <a:pt x="106" y="169"/>
                  </a:lnTo>
                  <a:lnTo>
                    <a:pt x="91" y="186"/>
                  </a:lnTo>
                  <a:lnTo>
                    <a:pt x="78" y="205"/>
                  </a:lnTo>
                  <a:lnTo>
                    <a:pt x="67" y="223"/>
                  </a:lnTo>
                  <a:lnTo>
                    <a:pt x="55" y="243"/>
                  </a:lnTo>
                  <a:lnTo>
                    <a:pt x="45" y="262"/>
                  </a:lnTo>
                  <a:lnTo>
                    <a:pt x="36" y="283"/>
                  </a:lnTo>
                  <a:lnTo>
                    <a:pt x="27" y="305"/>
                  </a:lnTo>
                  <a:lnTo>
                    <a:pt x="19" y="326"/>
                  </a:lnTo>
                  <a:lnTo>
                    <a:pt x="14" y="349"/>
                  </a:lnTo>
                  <a:lnTo>
                    <a:pt x="8" y="372"/>
                  </a:lnTo>
                  <a:lnTo>
                    <a:pt x="5" y="394"/>
                  </a:lnTo>
                  <a:lnTo>
                    <a:pt x="1" y="417"/>
                  </a:lnTo>
                  <a:lnTo>
                    <a:pt x="0" y="442"/>
                  </a:lnTo>
                  <a:lnTo>
                    <a:pt x="0" y="464"/>
                  </a:lnTo>
                  <a:lnTo>
                    <a:pt x="0" y="489"/>
                  </a:lnTo>
                  <a:lnTo>
                    <a:pt x="1" y="512"/>
                  </a:lnTo>
                  <a:lnTo>
                    <a:pt x="5" y="536"/>
                  </a:lnTo>
                  <a:lnTo>
                    <a:pt x="8" y="559"/>
                  </a:lnTo>
                  <a:lnTo>
                    <a:pt x="14" y="582"/>
                  </a:lnTo>
                  <a:lnTo>
                    <a:pt x="19" y="603"/>
                  </a:lnTo>
                  <a:lnTo>
                    <a:pt x="27" y="624"/>
                  </a:lnTo>
                  <a:lnTo>
                    <a:pt x="36" y="646"/>
                  </a:lnTo>
                  <a:lnTo>
                    <a:pt x="45" y="667"/>
                  </a:lnTo>
                  <a:lnTo>
                    <a:pt x="55" y="686"/>
                  </a:lnTo>
                  <a:lnTo>
                    <a:pt x="67" y="706"/>
                  </a:lnTo>
                  <a:lnTo>
                    <a:pt x="78" y="725"/>
                  </a:lnTo>
                  <a:lnTo>
                    <a:pt x="91" y="743"/>
                  </a:lnTo>
                  <a:lnTo>
                    <a:pt x="106" y="761"/>
                  </a:lnTo>
                  <a:lnTo>
                    <a:pt x="120" y="778"/>
                  </a:lnTo>
                  <a:lnTo>
                    <a:pt x="135" y="794"/>
                  </a:lnTo>
                  <a:lnTo>
                    <a:pt x="151" y="810"/>
                  </a:lnTo>
                  <a:lnTo>
                    <a:pt x="169" y="825"/>
                  </a:lnTo>
                  <a:lnTo>
                    <a:pt x="186" y="838"/>
                  </a:lnTo>
                  <a:lnTo>
                    <a:pt x="205" y="851"/>
                  </a:lnTo>
                  <a:lnTo>
                    <a:pt x="223" y="862"/>
                  </a:lnTo>
                  <a:lnTo>
                    <a:pt x="243" y="874"/>
                  </a:lnTo>
                  <a:lnTo>
                    <a:pt x="262" y="885"/>
                  </a:lnTo>
                  <a:lnTo>
                    <a:pt x="283" y="893"/>
                  </a:lnTo>
                  <a:lnTo>
                    <a:pt x="305" y="902"/>
                  </a:lnTo>
                  <a:lnTo>
                    <a:pt x="326" y="910"/>
                  </a:lnTo>
                  <a:lnTo>
                    <a:pt x="349" y="916"/>
                  </a:lnTo>
                  <a:lnTo>
                    <a:pt x="372" y="921"/>
                  </a:lnTo>
                  <a:lnTo>
                    <a:pt x="394" y="926"/>
                  </a:lnTo>
                  <a:lnTo>
                    <a:pt x="417" y="928"/>
                  </a:lnTo>
                  <a:lnTo>
                    <a:pt x="442" y="929"/>
                  </a:lnTo>
                  <a:lnTo>
                    <a:pt x="465" y="931"/>
                  </a:lnTo>
                  <a:lnTo>
                    <a:pt x="489" y="929"/>
                  </a:lnTo>
                  <a:lnTo>
                    <a:pt x="512" y="928"/>
                  </a:lnTo>
                  <a:lnTo>
                    <a:pt x="536" y="926"/>
                  </a:lnTo>
                  <a:lnTo>
                    <a:pt x="559" y="921"/>
                  </a:lnTo>
                  <a:lnTo>
                    <a:pt x="582" y="916"/>
                  </a:lnTo>
                  <a:lnTo>
                    <a:pt x="603" y="910"/>
                  </a:lnTo>
                  <a:lnTo>
                    <a:pt x="626" y="902"/>
                  </a:lnTo>
                  <a:lnTo>
                    <a:pt x="646" y="893"/>
                  </a:lnTo>
                  <a:lnTo>
                    <a:pt x="667" y="885"/>
                  </a:lnTo>
                  <a:lnTo>
                    <a:pt x="686" y="874"/>
                  </a:lnTo>
                  <a:lnTo>
                    <a:pt x="706" y="862"/>
                  </a:lnTo>
                  <a:lnTo>
                    <a:pt x="725" y="851"/>
                  </a:lnTo>
                  <a:lnTo>
                    <a:pt x="743" y="838"/>
                  </a:lnTo>
                  <a:lnTo>
                    <a:pt x="761" y="825"/>
                  </a:lnTo>
                  <a:lnTo>
                    <a:pt x="778" y="810"/>
                  </a:lnTo>
                  <a:lnTo>
                    <a:pt x="794" y="794"/>
                  </a:lnTo>
                  <a:lnTo>
                    <a:pt x="810" y="778"/>
                  </a:lnTo>
                  <a:lnTo>
                    <a:pt x="825" y="761"/>
                  </a:lnTo>
                  <a:lnTo>
                    <a:pt x="838" y="743"/>
                  </a:lnTo>
                  <a:lnTo>
                    <a:pt x="851" y="725"/>
                  </a:lnTo>
                  <a:lnTo>
                    <a:pt x="864" y="706"/>
                  </a:lnTo>
                  <a:lnTo>
                    <a:pt x="875" y="686"/>
                  </a:lnTo>
                  <a:lnTo>
                    <a:pt x="885" y="667"/>
                  </a:lnTo>
                  <a:lnTo>
                    <a:pt x="895" y="646"/>
                  </a:lnTo>
                  <a:lnTo>
                    <a:pt x="903" y="624"/>
                  </a:lnTo>
                  <a:lnTo>
                    <a:pt x="910" y="603"/>
                  </a:lnTo>
                  <a:lnTo>
                    <a:pt x="916" y="582"/>
                  </a:lnTo>
                  <a:lnTo>
                    <a:pt x="921" y="559"/>
                  </a:lnTo>
                  <a:lnTo>
                    <a:pt x="926" y="536"/>
                  </a:lnTo>
                  <a:lnTo>
                    <a:pt x="929" y="512"/>
                  </a:lnTo>
                  <a:lnTo>
                    <a:pt x="931" y="489"/>
                  </a:lnTo>
                  <a:lnTo>
                    <a:pt x="931" y="464"/>
                  </a:lnTo>
                  <a:lnTo>
                    <a:pt x="921" y="464"/>
                  </a:lnTo>
                  <a:lnTo>
                    <a:pt x="919" y="442"/>
                  </a:lnTo>
                  <a:lnTo>
                    <a:pt x="918" y="419"/>
                  </a:lnTo>
                  <a:lnTo>
                    <a:pt x="915" y="396"/>
                  </a:lnTo>
                  <a:lnTo>
                    <a:pt x="911" y="373"/>
                  </a:lnTo>
                  <a:lnTo>
                    <a:pt x="906" y="350"/>
                  </a:lnTo>
                  <a:lnTo>
                    <a:pt x="900" y="329"/>
                  </a:lnTo>
                  <a:lnTo>
                    <a:pt x="893" y="308"/>
                  </a:lnTo>
                  <a:lnTo>
                    <a:pt x="885" y="288"/>
                  </a:lnTo>
                  <a:lnTo>
                    <a:pt x="875" y="267"/>
                  </a:lnTo>
                  <a:lnTo>
                    <a:pt x="866" y="248"/>
                  </a:lnTo>
                  <a:lnTo>
                    <a:pt x="854" y="228"/>
                  </a:lnTo>
                  <a:lnTo>
                    <a:pt x="843" y="210"/>
                  </a:lnTo>
                  <a:lnTo>
                    <a:pt x="830" y="192"/>
                  </a:lnTo>
                  <a:lnTo>
                    <a:pt x="817" y="176"/>
                  </a:lnTo>
                  <a:lnTo>
                    <a:pt x="802" y="158"/>
                  </a:lnTo>
                  <a:lnTo>
                    <a:pt x="787" y="143"/>
                  </a:lnTo>
                  <a:lnTo>
                    <a:pt x="771" y="128"/>
                  </a:lnTo>
                  <a:lnTo>
                    <a:pt x="755" y="114"/>
                  </a:lnTo>
                  <a:lnTo>
                    <a:pt x="737" y="99"/>
                  </a:lnTo>
                  <a:lnTo>
                    <a:pt x="719" y="88"/>
                  </a:lnTo>
                  <a:lnTo>
                    <a:pt x="701" y="75"/>
                  </a:lnTo>
                  <a:lnTo>
                    <a:pt x="681" y="65"/>
                  </a:lnTo>
                  <a:lnTo>
                    <a:pt x="662" y="55"/>
                  </a:lnTo>
                  <a:lnTo>
                    <a:pt x="642" y="45"/>
                  </a:lnTo>
                  <a:lnTo>
                    <a:pt x="621" y="37"/>
                  </a:lnTo>
                  <a:lnTo>
                    <a:pt x="600" y="31"/>
                  </a:lnTo>
                  <a:lnTo>
                    <a:pt x="579" y="24"/>
                  </a:lnTo>
                  <a:lnTo>
                    <a:pt x="557" y="19"/>
                  </a:lnTo>
                  <a:lnTo>
                    <a:pt x="535" y="14"/>
                  </a:lnTo>
                  <a:lnTo>
                    <a:pt x="512" y="11"/>
                  </a:lnTo>
                  <a:lnTo>
                    <a:pt x="489" y="9"/>
                  </a:lnTo>
                  <a:lnTo>
                    <a:pt x="465" y="9"/>
                  </a:lnTo>
                  <a:lnTo>
                    <a:pt x="442" y="9"/>
                  </a:lnTo>
                  <a:lnTo>
                    <a:pt x="419" y="11"/>
                  </a:lnTo>
                  <a:lnTo>
                    <a:pt x="396" y="14"/>
                  </a:lnTo>
                  <a:lnTo>
                    <a:pt x="373" y="19"/>
                  </a:lnTo>
                  <a:lnTo>
                    <a:pt x="350" y="24"/>
                  </a:lnTo>
                  <a:lnTo>
                    <a:pt x="329" y="31"/>
                  </a:lnTo>
                  <a:lnTo>
                    <a:pt x="308" y="37"/>
                  </a:lnTo>
                  <a:lnTo>
                    <a:pt x="288" y="45"/>
                  </a:lnTo>
                  <a:lnTo>
                    <a:pt x="267" y="55"/>
                  </a:lnTo>
                  <a:lnTo>
                    <a:pt x="248" y="65"/>
                  </a:lnTo>
                  <a:lnTo>
                    <a:pt x="228" y="75"/>
                  </a:lnTo>
                  <a:lnTo>
                    <a:pt x="210" y="88"/>
                  </a:lnTo>
                  <a:lnTo>
                    <a:pt x="192" y="99"/>
                  </a:lnTo>
                  <a:lnTo>
                    <a:pt x="176" y="114"/>
                  </a:lnTo>
                  <a:lnTo>
                    <a:pt x="158" y="128"/>
                  </a:lnTo>
                  <a:lnTo>
                    <a:pt x="143" y="143"/>
                  </a:lnTo>
                  <a:lnTo>
                    <a:pt x="127" y="158"/>
                  </a:lnTo>
                  <a:lnTo>
                    <a:pt x="114" y="176"/>
                  </a:lnTo>
                  <a:lnTo>
                    <a:pt x="99" y="192"/>
                  </a:lnTo>
                  <a:lnTo>
                    <a:pt x="88" y="210"/>
                  </a:lnTo>
                  <a:lnTo>
                    <a:pt x="75" y="228"/>
                  </a:lnTo>
                  <a:lnTo>
                    <a:pt x="65" y="248"/>
                  </a:lnTo>
                  <a:lnTo>
                    <a:pt x="54" y="267"/>
                  </a:lnTo>
                  <a:lnTo>
                    <a:pt x="45" y="288"/>
                  </a:lnTo>
                  <a:lnTo>
                    <a:pt x="37" y="308"/>
                  </a:lnTo>
                  <a:lnTo>
                    <a:pt x="29" y="329"/>
                  </a:lnTo>
                  <a:lnTo>
                    <a:pt x="24" y="350"/>
                  </a:lnTo>
                  <a:lnTo>
                    <a:pt x="19" y="373"/>
                  </a:lnTo>
                  <a:lnTo>
                    <a:pt x="14" y="396"/>
                  </a:lnTo>
                  <a:lnTo>
                    <a:pt x="11" y="419"/>
                  </a:lnTo>
                  <a:lnTo>
                    <a:pt x="10" y="442"/>
                  </a:lnTo>
                  <a:lnTo>
                    <a:pt x="10" y="464"/>
                  </a:lnTo>
                  <a:lnTo>
                    <a:pt x="10" y="489"/>
                  </a:lnTo>
                  <a:lnTo>
                    <a:pt x="11" y="512"/>
                  </a:lnTo>
                  <a:lnTo>
                    <a:pt x="14" y="535"/>
                  </a:lnTo>
                  <a:lnTo>
                    <a:pt x="19" y="556"/>
                  </a:lnTo>
                  <a:lnTo>
                    <a:pt x="24" y="579"/>
                  </a:lnTo>
                  <a:lnTo>
                    <a:pt x="29" y="600"/>
                  </a:lnTo>
                  <a:lnTo>
                    <a:pt x="37" y="621"/>
                  </a:lnTo>
                  <a:lnTo>
                    <a:pt x="45" y="642"/>
                  </a:lnTo>
                  <a:lnTo>
                    <a:pt x="54" y="662"/>
                  </a:lnTo>
                  <a:lnTo>
                    <a:pt x="65" y="681"/>
                  </a:lnTo>
                  <a:lnTo>
                    <a:pt x="75" y="701"/>
                  </a:lnTo>
                  <a:lnTo>
                    <a:pt x="88" y="719"/>
                  </a:lnTo>
                  <a:lnTo>
                    <a:pt x="99" y="737"/>
                  </a:lnTo>
                  <a:lnTo>
                    <a:pt x="114" y="755"/>
                  </a:lnTo>
                  <a:lnTo>
                    <a:pt x="127" y="771"/>
                  </a:lnTo>
                  <a:lnTo>
                    <a:pt x="143" y="787"/>
                  </a:lnTo>
                  <a:lnTo>
                    <a:pt x="158" y="802"/>
                  </a:lnTo>
                  <a:lnTo>
                    <a:pt x="176" y="817"/>
                  </a:lnTo>
                  <a:lnTo>
                    <a:pt x="192" y="830"/>
                  </a:lnTo>
                  <a:lnTo>
                    <a:pt x="210" y="843"/>
                  </a:lnTo>
                  <a:lnTo>
                    <a:pt x="228" y="854"/>
                  </a:lnTo>
                  <a:lnTo>
                    <a:pt x="248" y="866"/>
                  </a:lnTo>
                  <a:lnTo>
                    <a:pt x="267" y="876"/>
                  </a:lnTo>
                  <a:lnTo>
                    <a:pt x="288" y="885"/>
                  </a:lnTo>
                  <a:lnTo>
                    <a:pt x="308" y="893"/>
                  </a:lnTo>
                  <a:lnTo>
                    <a:pt x="329" y="900"/>
                  </a:lnTo>
                  <a:lnTo>
                    <a:pt x="350" y="907"/>
                  </a:lnTo>
                  <a:lnTo>
                    <a:pt x="373" y="911"/>
                  </a:lnTo>
                  <a:lnTo>
                    <a:pt x="396" y="915"/>
                  </a:lnTo>
                  <a:lnTo>
                    <a:pt x="419" y="918"/>
                  </a:lnTo>
                  <a:lnTo>
                    <a:pt x="442" y="920"/>
                  </a:lnTo>
                  <a:lnTo>
                    <a:pt x="465" y="920"/>
                  </a:lnTo>
                  <a:lnTo>
                    <a:pt x="489" y="920"/>
                  </a:lnTo>
                  <a:lnTo>
                    <a:pt x="512" y="918"/>
                  </a:lnTo>
                  <a:lnTo>
                    <a:pt x="535" y="915"/>
                  </a:lnTo>
                  <a:lnTo>
                    <a:pt x="557" y="911"/>
                  </a:lnTo>
                  <a:lnTo>
                    <a:pt x="579" y="907"/>
                  </a:lnTo>
                  <a:lnTo>
                    <a:pt x="600" y="900"/>
                  </a:lnTo>
                  <a:lnTo>
                    <a:pt x="621" y="893"/>
                  </a:lnTo>
                  <a:lnTo>
                    <a:pt x="642" y="885"/>
                  </a:lnTo>
                  <a:lnTo>
                    <a:pt x="662" y="876"/>
                  </a:lnTo>
                  <a:lnTo>
                    <a:pt x="681" y="866"/>
                  </a:lnTo>
                  <a:lnTo>
                    <a:pt x="701" y="854"/>
                  </a:lnTo>
                  <a:lnTo>
                    <a:pt x="719" y="843"/>
                  </a:lnTo>
                  <a:lnTo>
                    <a:pt x="737" y="830"/>
                  </a:lnTo>
                  <a:lnTo>
                    <a:pt x="755" y="817"/>
                  </a:lnTo>
                  <a:lnTo>
                    <a:pt x="771" y="802"/>
                  </a:lnTo>
                  <a:lnTo>
                    <a:pt x="787" y="787"/>
                  </a:lnTo>
                  <a:lnTo>
                    <a:pt x="802" y="771"/>
                  </a:lnTo>
                  <a:lnTo>
                    <a:pt x="817" y="755"/>
                  </a:lnTo>
                  <a:lnTo>
                    <a:pt x="830" y="737"/>
                  </a:lnTo>
                  <a:lnTo>
                    <a:pt x="843" y="719"/>
                  </a:lnTo>
                  <a:lnTo>
                    <a:pt x="854" y="701"/>
                  </a:lnTo>
                  <a:lnTo>
                    <a:pt x="866" y="681"/>
                  </a:lnTo>
                  <a:lnTo>
                    <a:pt x="875" y="662"/>
                  </a:lnTo>
                  <a:lnTo>
                    <a:pt x="885" y="642"/>
                  </a:lnTo>
                  <a:lnTo>
                    <a:pt x="893" y="621"/>
                  </a:lnTo>
                  <a:lnTo>
                    <a:pt x="900" y="600"/>
                  </a:lnTo>
                  <a:lnTo>
                    <a:pt x="906" y="579"/>
                  </a:lnTo>
                  <a:lnTo>
                    <a:pt x="911" y="556"/>
                  </a:lnTo>
                  <a:lnTo>
                    <a:pt x="915" y="535"/>
                  </a:lnTo>
                  <a:lnTo>
                    <a:pt x="918" y="512"/>
                  </a:lnTo>
                  <a:lnTo>
                    <a:pt x="919" y="489"/>
                  </a:lnTo>
                  <a:lnTo>
                    <a:pt x="921" y="464"/>
                  </a:lnTo>
                  <a:lnTo>
                    <a:pt x="931" y="464"/>
                  </a:lnTo>
                  <a:close/>
                </a:path>
              </a:pathLst>
            </a:custGeom>
            <a:solidFill>
              <a:srgbClr val="A6DBFF"/>
            </a:solidFill>
            <a:ln w="9525">
              <a:noFill/>
              <a:round/>
              <a:headEnd/>
              <a:tailEnd/>
            </a:ln>
          </p:spPr>
          <p:txBody>
            <a:bodyPr/>
            <a:lstStyle/>
            <a:p>
              <a:endParaRPr lang="en-US"/>
            </a:p>
          </p:txBody>
        </p:sp>
        <p:sp>
          <p:nvSpPr>
            <p:cNvPr id="50300" name="Freeform 124"/>
            <p:cNvSpPr>
              <a:spLocks/>
            </p:cNvSpPr>
            <p:nvPr/>
          </p:nvSpPr>
          <p:spPr bwMode="auto">
            <a:xfrm>
              <a:off x="3211689" y="2519345"/>
              <a:ext cx="1299634" cy="1462087"/>
            </a:xfrm>
            <a:custGeom>
              <a:avLst/>
              <a:gdLst>
                <a:gd name="T0" fmla="*/ 2147483647 w 921"/>
                <a:gd name="T1" fmla="*/ 2147483647 h 921"/>
                <a:gd name="T2" fmla="*/ 2147483647 w 921"/>
                <a:gd name="T3" fmla="*/ 2147483647 h 921"/>
                <a:gd name="T4" fmla="*/ 2147483647 w 921"/>
                <a:gd name="T5" fmla="*/ 2147483647 h 921"/>
                <a:gd name="T6" fmla="*/ 2147483647 w 921"/>
                <a:gd name="T7" fmla="*/ 2147483647 h 921"/>
                <a:gd name="T8" fmla="*/ 2147483647 w 921"/>
                <a:gd name="T9" fmla="*/ 2147483647 h 921"/>
                <a:gd name="T10" fmla="*/ 2147483647 w 921"/>
                <a:gd name="T11" fmla="*/ 2147483647 h 921"/>
                <a:gd name="T12" fmla="*/ 2147483647 w 921"/>
                <a:gd name="T13" fmla="*/ 2147483647 h 921"/>
                <a:gd name="T14" fmla="*/ 2147483647 w 921"/>
                <a:gd name="T15" fmla="*/ 2147483647 h 921"/>
                <a:gd name="T16" fmla="*/ 2147483647 w 921"/>
                <a:gd name="T17" fmla="*/ 2147483647 h 921"/>
                <a:gd name="T18" fmla="*/ 2147483647 w 921"/>
                <a:gd name="T19" fmla="*/ 2147483647 h 921"/>
                <a:gd name="T20" fmla="*/ 2147483647 w 921"/>
                <a:gd name="T21" fmla="*/ 2147483647 h 921"/>
                <a:gd name="T22" fmla="*/ 2147483647 w 921"/>
                <a:gd name="T23" fmla="*/ 2147483647 h 921"/>
                <a:gd name="T24" fmla="*/ 0 w 921"/>
                <a:gd name="T25" fmla="*/ 2147483647 h 921"/>
                <a:gd name="T26" fmla="*/ 2147483647 w 921"/>
                <a:gd name="T27" fmla="*/ 2147483647 h 921"/>
                <a:gd name="T28" fmla="*/ 2147483647 w 921"/>
                <a:gd name="T29" fmla="*/ 2147483647 h 921"/>
                <a:gd name="T30" fmla="*/ 2147483647 w 921"/>
                <a:gd name="T31" fmla="*/ 2147483647 h 921"/>
                <a:gd name="T32" fmla="*/ 2147483647 w 921"/>
                <a:gd name="T33" fmla="*/ 2147483647 h 921"/>
                <a:gd name="T34" fmla="*/ 2147483647 w 921"/>
                <a:gd name="T35" fmla="*/ 2147483647 h 921"/>
                <a:gd name="T36" fmla="*/ 2147483647 w 921"/>
                <a:gd name="T37" fmla="*/ 2147483647 h 921"/>
                <a:gd name="T38" fmla="*/ 2147483647 w 921"/>
                <a:gd name="T39" fmla="*/ 2147483647 h 921"/>
                <a:gd name="T40" fmla="*/ 2147483647 w 921"/>
                <a:gd name="T41" fmla="*/ 2147483647 h 921"/>
                <a:gd name="T42" fmla="*/ 2147483647 w 921"/>
                <a:gd name="T43" fmla="*/ 2147483647 h 921"/>
                <a:gd name="T44" fmla="*/ 2147483647 w 921"/>
                <a:gd name="T45" fmla="*/ 2147483647 h 921"/>
                <a:gd name="T46" fmla="*/ 2147483647 w 921"/>
                <a:gd name="T47" fmla="*/ 2147483647 h 921"/>
                <a:gd name="T48" fmla="*/ 2147483647 w 921"/>
                <a:gd name="T49" fmla="*/ 2147483647 h 921"/>
                <a:gd name="T50" fmla="*/ 2147483647 w 921"/>
                <a:gd name="T51" fmla="*/ 2147483647 h 921"/>
                <a:gd name="T52" fmla="*/ 2147483647 w 921"/>
                <a:gd name="T53" fmla="*/ 2147483647 h 921"/>
                <a:gd name="T54" fmla="*/ 2147483647 w 921"/>
                <a:gd name="T55" fmla="*/ 2147483647 h 921"/>
                <a:gd name="T56" fmla="*/ 2147483647 w 921"/>
                <a:gd name="T57" fmla="*/ 2147483647 h 921"/>
                <a:gd name="T58" fmla="*/ 2147483647 w 921"/>
                <a:gd name="T59" fmla="*/ 2147483647 h 921"/>
                <a:gd name="T60" fmla="*/ 2147483647 w 921"/>
                <a:gd name="T61" fmla="*/ 2147483647 h 921"/>
                <a:gd name="T62" fmla="*/ 2147483647 w 921"/>
                <a:gd name="T63" fmla="*/ 2147483647 h 921"/>
                <a:gd name="T64" fmla="*/ 2147483647 w 921"/>
                <a:gd name="T65" fmla="*/ 2147483647 h 921"/>
                <a:gd name="T66" fmla="*/ 2147483647 w 921"/>
                <a:gd name="T67" fmla="*/ 2147483647 h 921"/>
                <a:gd name="T68" fmla="*/ 2147483647 w 921"/>
                <a:gd name="T69" fmla="*/ 2147483647 h 921"/>
                <a:gd name="T70" fmla="*/ 2147483647 w 921"/>
                <a:gd name="T71" fmla="*/ 2147483647 h 921"/>
                <a:gd name="T72" fmla="*/ 2147483647 w 921"/>
                <a:gd name="T73" fmla="*/ 2147483647 h 921"/>
                <a:gd name="T74" fmla="*/ 2147483647 w 921"/>
                <a:gd name="T75" fmla="*/ 2147483647 h 921"/>
                <a:gd name="T76" fmla="*/ 2147483647 w 921"/>
                <a:gd name="T77" fmla="*/ 2147483647 h 921"/>
                <a:gd name="T78" fmla="*/ 2147483647 w 921"/>
                <a:gd name="T79" fmla="*/ 2147483647 h 921"/>
                <a:gd name="T80" fmla="*/ 2147483647 w 921"/>
                <a:gd name="T81" fmla="*/ 2147483647 h 921"/>
                <a:gd name="T82" fmla="*/ 2147483647 w 921"/>
                <a:gd name="T83" fmla="*/ 2147483647 h 921"/>
                <a:gd name="T84" fmla="*/ 2147483647 w 921"/>
                <a:gd name="T85" fmla="*/ 2147483647 h 921"/>
                <a:gd name="T86" fmla="*/ 2147483647 w 921"/>
                <a:gd name="T87" fmla="*/ 2147483647 h 921"/>
                <a:gd name="T88" fmla="*/ 2147483647 w 921"/>
                <a:gd name="T89" fmla="*/ 2147483647 h 921"/>
                <a:gd name="T90" fmla="*/ 2147483647 w 921"/>
                <a:gd name="T91" fmla="*/ 2147483647 h 921"/>
                <a:gd name="T92" fmla="*/ 2147483647 w 921"/>
                <a:gd name="T93" fmla="*/ 2147483647 h 921"/>
                <a:gd name="T94" fmla="*/ 2147483647 w 921"/>
                <a:gd name="T95" fmla="*/ 2147483647 h 921"/>
                <a:gd name="T96" fmla="*/ 2147483647 w 921"/>
                <a:gd name="T97" fmla="*/ 2147483647 h 921"/>
                <a:gd name="T98" fmla="*/ 2147483647 w 921"/>
                <a:gd name="T99" fmla="*/ 2147483647 h 921"/>
                <a:gd name="T100" fmla="*/ 2147483647 w 921"/>
                <a:gd name="T101" fmla="*/ 2147483647 h 9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21"/>
                <a:gd name="T154" fmla="*/ 0 h 921"/>
                <a:gd name="T155" fmla="*/ 921 w 921"/>
                <a:gd name="T156" fmla="*/ 921 h 9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21" h="921">
                  <a:moveTo>
                    <a:pt x="921" y="459"/>
                  </a:moveTo>
                  <a:lnTo>
                    <a:pt x="919" y="437"/>
                  </a:lnTo>
                  <a:lnTo>
                    <a:pt x="918" y="412"/>
                  </a:lnTo>
                  <a:lnTo>
                    <a:pt x="916" y="389"/>
                  </a:lnTo>
                  <a:lnTo>
                    <a:pt x="911" y="367"/>
                  </a:lnTo>
                  <a:lnTo>
                    <a:pt x="906" y="345"/>
                  </a:lnTo>
                  <a:lnTo>
                    <a:pt x="900" y="322"/>
                  </a:lnTo>
                  <a:lnTo>
                    <a:pt x="893" y="301"/>
                  </a:lnTo>
                  <a:lnTo>
                    <a:pt x="885" y="280"/>
                  </a:lnTo>
                  <a:lnTo>
                    <a:pt x="875" y="261"/>
                  </a:lnTo>
                  <a:lnTo>
                    <a:pt x="866" y="241"/>
                  </a:lnTo>
                  <a:lnTo>
                    <a:pt x="854" y="221"/>
                  </a:lnTo>
                  <a:lnTo>
                    <a:pt x="843" y="202"/>
                  </a:lnTo>
                  <a:lnTo>
                    <a:pt x="830" y="184"/>
                  </a:lnTo>
                  <a:lnTo>
                    <a:pt x="815" y="168"/>
                  </a:lnTo>
                  <a:lnTo>
                    <a:pt x="800" y="150"/>
                  </a:lnTo>
                  <a:lnTo>
                    <a:pt x="786" y="135"/>
                  </a:lnTo>
                  <a:lnTo>
                    <a:pt x="769" y="119"/>
                  </a:lnTo>
                  <a:lnTo>
                    <a:pt x="753" y="104"/>
                  </a:lnTo>
                  <a:lnTo>
                    <a:pt x="735" y="91"/>
                  </a:lnTo>
                  <a:lnTo>
                    <a:pt x="717" y="78"/>
                  </a:lnTo>
                  <a:lnTo>
                    <a:pt x="699" y="66"/>
                  </a:lnTo>
                  <a:lnTo>
                    <a:pt x="680" y="55"/>
                  </a:lnTo>
                  <a:lnTo>
                    <a:pt x="660" y="45"/>
                  </a:lnTo>
                  <a:lnTo>
                    <a:pt x="639" y="35"/>
                  </a:lnTo>
                  <a:lnTo>
                    <a:pt x="618" y="27"/>
                  </a:lnTo>
                  <a:lnTo>
                    <a:pt x="596" y="19"/>
                  </a:lnTo>
                  <a:lnTo>
                    <a:pt x="575" y="14"/>
                  </a:lnTo>
                  <a:lnTo>
                    <a:pt x="552" y="9"/>
                  </a:lnTo>
                  <a:lnTo>
                    <a:pt x="530" y="4"/>
                  </a:lnTo>
                  <a:lnTo>
                    <a:pt x="507" y="1"/>
                  </a:lnTo>
                  <a:lnTo>
                    <a:pt x="484" y="0"/>
                  </a:lnTo>
                  <a:lnTo>
                    <a:pt x="460" y="0"/>
                  </a:lnTo>
                  <a:lnTo>
                    <a:pt x="437" y="0"/>
                  </a:lnTo>
                  <a:lnTo>
                    <a:pt x="412" y="1"/>
                  </a:lnTo>
                  <a:lnTo>
                    <a:pt x="389" y="4"/>
                  </a:lnTo>
                  <a:lnTo>
                    <a:pt x="367" y="9"/>
                  </a:lnTo>
                  <a:lnTo>
                    <a:pt x="345" y="14"/>
                  </a:lnTo>
                  <a:lnTo>
                    <a:pt x="323" y="19"/>
                  </a:lnTo>
                  <a:lnTo>
                    <a:pt x="301" y="27"/>
                  </a:lnTo>
                  <a:lnTo>
                    <a:pt x="280" y="35"/>
                  </a:lnTo>
                  <a:lnTo>
                    <a:pt x="261" y="45"/>
                  </a:lnTo>
                  <a:lnTo>
                    <a:pt x="241" y="55"/>
                  </a:lnTo>
                  <a:lnTo>
                    <a:pt x="221" y="66"/>
                  </a:lnTo>
                  <a:lnTo>
                    <a:pt x="202" y="78"/>
                  </a:lnTo>
                  <a:lnTo>
                    <a:pt x="184" y="91"/>
                  </a:lnTo>
                  <a:lnTo>
                    <a:pt x="168" y="104"/>
                  </a:lnTo>
                  <a:lnTo>
                    <a:pt x="150" y="119"/>
                  </a:lnTo>
                  <a:lnTo>
                    <a:pt x="135" y="135"/>
                  </a:lnTo>
                  <a:lnTo>
                    <a:pt x="119" y="150"/>
                  </a:lnTo>
                  <a:lnTo>
                    <a:pt x="104" y="168"/>
                  </a:lnTo>
                  <a:lnTo>
                    <a:pt x="91" y="184"/>
                  </a:lnTo>
                  <a:lnTo>
                    <a:pt x="78" y="202"/>
                  </a:lnTo>
                  <a:lnTo>
                    <a:pt x="66" y="221"/>
                  </a:lnTo>
                  <a:lnTo>
                    <a:pt x="55" y="241"/>
                  </a:lnTo>
                  <a:lnTo>
                    <a:pt x="45" y="261"/>
                  </a:lnTo>
                  <a:lnTo>
                    <a:pt x="35" y="280"/>
                  </a:lnTo>
                  <a:lnTo>
                    <a:pt x="27" y="301"/>
                  </a:lnTo>
                  <a:lnTo>
                    <a:pt x="19" y="322"/>
                  </a:lnTo>
                  <a:lnTo>
                    <a:pt x="14" y="345"/>
                  </a:lnTo>
                  <a:lnTo>
                    <a:pt x="8" y="367"/>
                  </a:lnTo>
                  <a:lnTo>
                    <a:pt x="5" y="389"/>
                  </a:lnTo>
                  <a:lnTo>
                    <a:pt x="1" y="412"/>
                  </a:lnTo>
                  <a:lnTo>
                    <a:pt x="0" y="437"/>
                  </a:lnTo>
                  <a:lnTo>
                    <a:pt x="0" y="459"/>
                  </a:lnTo>
                  <a:lnTo>
                    <a:pt x="0" y="484"/>
                  </a:lnTo>
                  <a:lnTo>
                    <a:pt x="1" y="507"/>
                  </a:lnTo>
                  <a:lnTo>
                    <a:pt x="5" y="530"/>
                  </a:lnTo>
                  <a:lnTo>
                    <a:pt x="8" y="552"/>
                  </a:lnTo>
                  <a:lnTo>
                    <a:pt x="14" y="575"/>
                  </a:lnTo>
                  <a:lnTo>
                    <a:pt x="19" y="597"/>
                  </a:lnTo>
                  <a:lnTo>
                    <a:pt x="27" y="618"/>
                  </a:lnTo>
                  <a:lnTo>
                    <a:pt x="35" y="639"/>
                  </a:lnTo>
                  <a:lnTo>
                    <a:pt x="45" y="660"/>
                  </a:lnTo>
                  <a:lnTo>
                    <a:pt x="55" y="680"/>
                  </a:lnTo>
                  <a:lnTo>
                    <a:pt x="66" y="699"/>
                  </a:lnTo>
                  <a:lnTo>
                    <a:pt x="78" y="717"/>
                  </a:lnTo>
                  <a:lnTo>
                    <a:pt x="91" y="735"/>
                  </a:lnTo>
                  <a:lnTo>
                    <a:pt x="104" y="753"/>
                  </a:lnTo>
                  <a:lnTo>
                    <a:pt x="119" y="769"/>
                  </a:lnTo>
                  <a:lnTo>
                    <a:pt x="135" y="786"/>
                  </a:lnTo>
                  <a:lnTo>
                    <a:pt x="150" y="800"/>
                  </a:lnTo>
                  <a:lnTo>
                    <a:pt x="168" y="815"/>
                  </a:lnTo>
                  <a:lnTo>
                    <a:pt x="184" y="830"/>
                  </a:lnTo>
                  <a:lnTo>
                    <a:pt x="202" y="841"/>
                  </a:lnTo>
                  <a:lnTo>
                    <a:pt x="221" y="854"/>
                  </a:lnTo>
                  <a:lnTo>
                    <a:pt x="241" y="866"/>
                  </a:lnTo>
                  <a:lnTo>
                    <a:pt x="261" y="875"/>
                  </a:lnTo>
                  <a:lnTo>
                    <a:pt x="280" y="884"/>
                  </a:lnTo>
                  <a:lnTo>
                    <a:pt x="301" y="892"/>
                  </a:lnTo>
                  <a:lnTo>
                    <a:pt x="323" y="900"/>
                  </a:lnTo>
                  <a:lnTo>
                    <a:pt x="345" y="906"/>
                  </a:lnTo>
                  <a:lnTo>
                    <a:pt x="367" y="911"/>
                  </a:lnTo>
                  <a:lnTo>
                    <a:pt x="389" y="915"/>
                  </a:lnTo>
                  <a:lnTo>
                    <a:pt x="412" y="918"/>
                  </a:lnTo>
                  <a:lnTo>
                    <a:pt x="437" y="919"/>
                  </a:lnTo>
                  <a:lnTo>
                    <a:pt x="460" y="921"/>
                  </a:lnTo>
                  <a:lnTo>
                    <a:pt x="484" y="919"/>
                  </a:lnTo>
                  <a:lnTo>
                    <a:pt x="507" y="918"/>
                  </a:lnTo>
                  <a:lnTo>
                    <a:pt x="530" y="915"/>
                  </a:lnTo>
                  <a:lnTo>
                    <a:pt x="552" y="911"/>
                  </a:lnTo>
                  <a:lnTo>
                    <a:pt x="575" y="906"/>
                  </a:lnTo>
                  <a:lnTo>
                    <a:pt x="596" y="900"/>
                  </a:lnTo>
                  <a:lnTo>
                    <a:pt x="618" y="892"/>
                  </a:lnTo>
                  <a:lnTo>
                    <a:pt x="639" y="884"/>
                  </a:lnTo>
                  <a:lnTo>
                    <a:pt x="660" y="875"/>
                  </a:lnTo>
                  <a:lnTo>
                    <a:pt x="680" y="866"/>
                  </a:lnTo>
                  <a:lnTo>
                    <a:pt x="699" y="854"/>
                  </a:lnTo>
                  <a:lnTo>
                    <a:pt x="717" y="841"/>
                  </a:lnTo>
                  <a:lnTo>
                    <a:pt x="735" y="830"/>
                  </a:lnTo>
                  <a:lnTo>
                    <a:pt x="753" y="815"/>
                  </a:lnTo>
                  <a:lnTo>
                    <a:pt x="769" y="800"/>
                  </a:lnTo>
                  <a:lnTo>
                    <a:pt x="786" y="786"/>
                  </a:lnTo>
                  <a:lnTo>
                    <a:pt x="800" y="769"/>
                  </a:lnTo>
                  <a:lnTo>
                    <a:pt x="815" y="753"/>
                  </a:lnTo>
                  <a:lnTo>
                    <a:pt x="830" y="735"/>
                  </a:lnTo>
                  <a:lnTo>
                    <a:pt x="843" y="717"/>
                  </a:lnTo>
                  <a:lnTo>
                    <a:pt x="854" y="699"/>
                  </a:lnTo>
                  <a:lnTo>
                    <a:pt x="866" y="680"/>
                  </a:lnTo>
                  <a:lnTo>
                    <a:pt x="875" y="660"/>
                  </a:lnTo>
                  <a:lnTo>
                    <a:pt x="885" y="639"/>
                  </a:lnTo>
                  <a:lnTo>
                    <a:pt x="893" y="618"/>
                  </a:lnTo>
                  <a:lnTo>
                    <a:pt x="900" y="597"/>
                  </a:lnTo>
                  <a:lnTo>
                    <a:pt x="906" y="575"/>
                  </a:lnTo>
                  <a:lnTo>
                    <a:pt x="911" y="552"/>
                  </a:lnTo>
                  <a:lnTo>
                    <a:pt x="916" y="530"/>
                  </a:lnTo>
                  <a:lnTo>
                    <a:pt x="918" y="507"/>
                  </a:lnTo>
                  <a:lnTo>
                    <a:pt x="919" y="484"/>
                  </a:lnTo>
                  <a:lnTo>
                    <a:pt x="921" y="459"/>
                  </a:lnTo>
                  <a:lnTo>
                    <a:pt x="910" y="459"/>
                  </a:lnTo>
                  <a:lnTo>
                    <a:pt x="910" y="437"/>
                  </a:lnTo>
                  <a:lnTo>
                    <a:pt x="908" y="414"/>
                  </a:lnTo>
                  <a:lnTo>
                    <a:pt x="905" y="391"/>
                  </a:lnTo>
                  <a:lnTo>
                    <a:pt x="901" y="370"/>
                  </a:lnTo>
                  <a:lnTo>
                    <a:pt x="897" y="347"/>
                  </a:lnTo>
                  <a:lnTo>
                    <a:pt x="890" y="326"/>
                  </a:lnTo>
                  <a:lnTo>
                    <a:pt x="884" y="305"/>
                  </a:lnTo>
                  <a:lnTo>
                    <a:pt x="875" y="285"/>
                  </a:lnTo>
                  <a:lnTo>
                    <a:pt x="866" y="265"/>
                  </a:lnTo>
                  <a:lnTo>
                    <a:pt x="856" y="246"/>
                  </a:lnTo>
                  <a:lnTo>
                    <a:pt x="844" y="226"/>
                  </a:lnTo>
                  <a:lnTo>
                    <a:pt x="833" y="208"/>
                  </a:lnTo>
                  <a:lnTo>
                    <a:pt x="822" y="190"/>
                  </a:lnTo>
                  <a:lnTo>
                    <a:pt x="807" y="174"/>
                  </a:lnTo>
                  <a:lnTo>
                    <a:pt x="794" y="158"/>
                  </a:lnTo>
                  <a:lnTo>
                    <a:pt x="779" y="141"/>
                  </a:lnTo>
                  <a:lnTo>
                    <a:pt x="763" y="127"/>
                  </a:lnTo>
                  <a:lnTo>
                    <a:pt x="747" y="112"/>
                  </a:lnTo>
                  <a:lnTo>
                    <a:pt x="730" y="99"/>
                  </a:lnTo>
                  <a:lnTo>
                    <a:pt x="712" y="86"/>
                  </a:lnTo>
                  <a:lnTo>
                    <a:pt x="693" y="75"/>
                  </a:lnTo>
                  <a:lnTo>
                    <a:pt x="675" y="63"/>
                  </a:lnTo>
                  <a:lnTo>
                    <a:pt x="655" y="53"/>
                  </a:lnTo>
                  <a:lnTo>
                    <a:pt x="636" y="45"/>
                  </a:lnTo>
                  <a:lnTo>
                    <a:pt x="614" y="37"/>
                  </a:lnTo>
                  <a:lnTo>
                    <a:pt x="593" y="31"/>
                  </a:lnTo>
                  <a:lnTo>
                    <a:pt x="572" y="24"/>
                  </a:lnTo>
                  <a:lnTo>
                    <a:pt x="551" y="19"/>
                  </a:lnTo>
                  <a:lnTo>
                    <a:pt x="528" y="14"/>
                  </a:lnTo>
                  <a:lnTo>
                    <a:pt x="507" y="13"/>
                  </a:lnTo>
                  <a:lnTo>
                    <a:pt x="482" y="9"/>
                  </a:lnTo>
                  <a:lnTo>
                    <a:pt x="460" y="9"/>
                  </a:lnTo>
                  <a:lnTo>
                    <a:pt x="437" y="9"/>
                  </a:lnTo>
                  <a:lnTo>
                    <a:pt x="414" y="13"/>
                  </a:lnTo>
                  <a:lnTo>
                    <a:pt x="391" y="14"/>
                  </a:lnTo>
                  <a:lnTo>
                    <a:pt x="370" y="19"/>
                  </a:lnTo>
                  <a:lnTo>
                    <a:pt x="347" y="24"/>
                  </a:lnTo>
                  <a:lnTo>
                    <a:pt x="326" y="31"/>
                  </a:lnTo>
                  <a:lnTo>
                    <a:pt x="305" y="37"/>
                  </a:lnTo>
                  <a:lnTo>
                    <a:pt x="285" y="45"/>
                  </a:lnTo>
                  <a:lnTo>
                    <a:pt x="265" y="53"/>
                  </a:lnTo>
                  <a:lnTo>
                    <a:pt x="246" y="63"/>
                  </a:lnTo>
                  <a:lnTo>
                    <a:pt x="226" y="75"/>
                  </a:lnTo>
                  <a:lnTo>
                    <a:pt x="208" y="86"/>
                  </a:lnTo>
                  <a:lnTo>
                    <a:pt x="190" y="99"/>
                  </a:lnTo>
                  <a:lnTo>
                    <a:pt x="174" y="112"/>
                  </a:lnTo>
                  <a:lnTo>
                    <a:pt x="158" y="127"/>
                  </a:lnTo>
                  <a:lnTo>
                    <a:pt x="141" y="141"/>
                  </a:lnTo>
                  <a:lnTo>
                    <a:pt x="127" y="158"/>
                  </a:lnTo>
                  <a:lnTo>
                    <a:pt x="112" y="174"/>
                  </a:lnTo>
                  <a:lnTo>
                    <a:pt x="99" y="190"/>
                  </a:lnTo>
                  <a:lnTo>
                    <a:pt x="86" y="208"/>
                  </a:lnTo>
                  <a:lnTo>
                    <a:pt x="75" y="226"/>
                  </a:lnTo>
                  <a:lnTo>
                    <a:pt x="63" y="246"/>
                  </a:lnTo>
                  <a:lnTo>
                    <a:pt x="53" y="265"/>
                  </a:lnTo>
                  <a:lnTo>
                    <a:pt x="45" y="285"/>
                  </a:lnTo>
                  <a:lnTo>
                    <a:pt x="37" y="305"/>
                  </a:lnTo>
                  <a:lnTo>
                    <a:pt x="31" y="326"/>
                  </a:lnTo>
                  <a:lnTo>
                    <a:pt x="24" y="347"/>
                  </a:lnTo>
                  <a:lnTo>
                    <a:pt x="19" y="370"/>
                  </a:lnTo>
                  <a:lnTo>
                    <a:pt x="14" y="391"/>
                  </a:lnTo>
                  <a:lnTo>
                    <a:pt x="13" y="414"/>
                  </a:lnTo>
                  <a:lnTo>
                    <a:pt x="9" y="437"/>
                  </a:lnTo>
                  <a:lnTo>
                    <a:pt x="9" y="459"/>
                  </a:lnTo>
                  <a:lnTo>
                    <a:pt x="9" y="482"/>
                  </a:lnTo>
                  <a:lnTo>
                    <a:pt x="13" y="505"/>
                  </a:lnTo>
                  <a:lnTo>
                    <a:pt x="14" y="528"/>
                  </a:lnTo>
                  <a:lnTo>
                    <a:pt x="19" y="551"/>
                  </a:lnTo>
                  <a:lnTo>
                    <a:pt x="24" y="572"/>
                  </a:lnTo>
                  <a:lnTo>
                    <a:pt x="31" y="593"/>
                  </a:lnTo>
                  <a:lnTo>
                    <a:pt x="37" y="614"/>
                  </a:lnTo>
                  <a:lnTo>
                    <a:pt x="45" y="636"/>
                  </a:lnTo>
                  <a:lnTo>
                    <a:pt x="53" y="655"/>
                  </a:lnTo>
                  <a:lnTo>
                    <a:pt x="63" y="675"/>
                  </a:lnTo>
                  <a:lnTo>
                    <a:pt x="75" y="693"/>
                  </a:lnTo>
                  <a:lnTo>
                    <a:pt x="86" y="712"/>
                  </a:lnTo>
                  <a:lnTo>
                    <a:pt x="99" y="729"/>
                  </a:lnTo>
                  <a:lnTo>
                    <a:pt x="112" y="747"/>
                  </a:lnTo>
                  <a:lnTo>
                    <a:pt x="127" y="763"/>
                  </a:lnTo>
                  <a:lnTo>
                    <a:pt x="141" y="778"/>
                  </a:lnTo>
                  <a:lnTo>
                    <a:pt x="158" y="794"/>
                  </a:lnTo>
                  <a:lnTo>
                    <a:pt x="174" y="807"/>
                  </a:lnTo>
                  <a:lnTo>
                    <a:pt x="190" y="820"/>
                  </a:lnTo>
                  <a:lnTo>
                    <a:pt x="208" y="833"/>
                  </a:lnTo>
                  <a:lnTo>
                    <a:pt x="226" y="844"/>
                  </a:lnTo>
                  <a:lnTo>
                    <a:pt x="246" y="856"/>
                  </a:lnTo>
                  <a:lnTo>
                    <a:pt x="265" y="866"/>
                  </a:lnTo>
                  <a:lnTo>
                    <a:pt x="285" y="875"/>
                  </a:lnTo>
                  <a:lnTo>
                    <a:pt x="305" y="884"/>
                  </a:lnTo>
                  <a:lnTo>
                    <a:pt x="326" y="890"/>
                  </a:lnTo>
                  <a:lnTo>
                    <a:pt x="347" y="897"/>
                  </a:lnTo>
                  <a:lnTo>
                    <a:pt x="370" y="902"/>
                  </a:lnTo>
                  <a:lnTo>
                    <a:pt x="391" y="905"/>
                  </a:lnTo>
                  <a:lnTo>
                    <a:pt x="414" y="908"/>
                  </a:lnTo>
                  <a:lnTo>
                    <a:pt x="437" y="910"/>
                  </a:lnTo>
                  <a:lnTo>
                    <a:pt x="460" y="910"/>
                  </a:lnTo>
                  <a:lnTo>
                    <a:pt x="482" y="910"/>
                  </a:lnTo>
                  <a:lnTo>
                    <a:pt x="507" y="908"/>
                  </a:lnTo>
                  <a:lnTo>
                    <a:pt x="528" y="905"/>
                  </a:lnTo>
                  <a:lnTo>
                    <a:pt x="551" y="902"/>
                  </a:lnTo>
                  <a:lnTo>
                    <a:pt x="572" y="897"/>
                  </a:lnTo>
                  <a:lnTo>
                    <a:pt x="593" y="890"/>
                  </a:lnTo>
                  <a:lnTo>
                    <a:pt x="614" y="884"/>
                  </a:lnTo>
                  <a:lnTo>
                    <a:pt x="636" y="875"/>
                  </a:lnTo>
                  <a:lnTo>
                    <a:pt x="655" y="866"/>
                  </a:lnTo>
                  <a:lnTo>
                    <a:pt x="675" y="856"/>
                  </a:lnTo>
                  <a:lnTo>
                    <a:pt x="693" y="844"/>
                  </a:lnTo>
                  <a:lnTo>
                    <a:pt x="712" y="833"/>
                  </a:lnTo>
                  <a:lnTo>
                    <a:pt x="730" y="820"/>
                  </a:lnTo>
                  <a:lnTo>
                    <a:pt x="747" y="807"/>
                  </a:lnTo>
                  <a:lnTo>
                    <a:pt x="763" y="794"/>
                  </a:lnTo>
                  <a:lnTo>
                    <a:pt x="779" y="778"/>
                  </a:lnTo>
                  <a:lnTo>
                    <a:pt x="794" y="763"/>
                  </a:lnTo>
                  <a:lnTo>
                    <a:pt x="807" y="747"/>
                  </a:lnTo>
                  <a:lnTo>
                    <a:pt x="822" y="729"/>
                  </a:lnTo>
                  <a:lnTo>
                    <a:pt x="833" y="712"/>
                  </a:lnTo>
                  <a:lnTo>
                    <a:pt x="844" y="693"/>
                  </a:lnTo>
                  <a:lnTo>
                    <a:pt x="856" y="675"/>
                  </a:lnTo>
                  <a:lnTo>
                    <a:pt x="866" y="655"/>
                  </a:lnTo>
                  <a:lnTo>
                    <a:pt x="875" y="636"/>
                  </a:lnTo>
                  <a:lnTo>
                    <a:pt x="884" y="614"/>
                  </a:lnTo>
                  <a:lnTo>
                    <a:pt x="890" y="593"/>
                  </a:lnTo>
                  <a:lnTo>
                    <a:pt x="897" y="572"/>
                  </a:lnTo>
                  <a:lnTo>
                    <a:pt x="901" y="551"/>
                  </a:lnTo>
                  <a:lnTo>
                    <a:pt x="905" y="528"/>
                  </a:lnTo>
                  <a:lnTo>
                    <a:pt x="908" y="505"/>
                  </a:lnTo>
                  <a:lnTo>
                    <a:pt x="910" y="482"/>
                  </a:lnTo>
                  <a:lnTo>
                    <a:pt x="910" y="459"/>
                  </a:lnTo>
                  <a:lnTo>
                    <a:pt x="921" y="459"/>
                  </a:lnTo>
                  <a:close/>
                </a:path>
              </a:pathLst>
            </a:custGeom>
            <a:solidFill>
              <a:srgbClr val="A7DBFF"/>
            </a:solidFill>
            <a:ln w="9525">
              <a:noFill/>
              <a:round/>
              <a:headEnd/>
              <a:tailEnd/>
            </a:ln>
          </p:spPr>
          <p:txBody>
            <a:bodyPr/>
            <a:lstStyle/>
            <a:p>
              <a:endParaRPr lang="en-US"/>
            </a:p>
          </p:txBody>
        </p:sp>
        <p:sp>
          <p:nvSpPr>
            <p:cNvPr id="50301" name="Freeform 125"/>
            <p:cNvSpPr>
              <a:spLocks/>
            </p:cNvSpPr>
            <p:nvPr/>
          </p:nvSpPr>
          <p:spPr bwMode="auto">
            <a:xfrm>
              <a:off x="3218745" y="2525691"/>
              <a:ext cx="1285522" cy="1446212"/>
            </a:xfrm>
            <a:custGeom>
              <a:avLst/>
              <a:gdLst>
                <a:gd name="T0" fmla="*/ 2147483647 w 911"/>
                <a:gd name="T1" fmla="*/ 2147483647 h 911"/>
                <a:gd name="T2" fmla="*/ 2147483647 w 911"/>
                <a:gd name="T3" fmla="*/ 2147483647 h 911"/>
                <a:gd name="T4" fmla="*/ 2147483647 w 911"/>
                <a:gd name="T5" fmla="*/ 2147483647 h 911"/>
                <a:gd name="T6" fmla="*/ 2147483647 w 911"/>
                <a:gd name="T7" fmla="*/ 2147483647 h 911"/>
                <a:gd name="T8" fmla="*/ 2147483647 w 911"/>
                <a:gd name="T9" fmla="*/ 2147483647 h 911"/>
                <a:gd name="T10" fmla="*/ 2147483647 w 911"/>
                <a:gd name="T11" fmla="*/ 2147483647 h 911"/>
                <a:gd name="T12" fmla="*/ 2147483647 w 911"/>
                <a:gd name="T13" fmla="*/ 2147483647 h 911"/>
                <a:gd name="T14" fmla="*/ 2147483647 w 911"/>
                <a:gd name="T15" fmla="*/ 2147483647 h 911"/>
                <a:gd name="T16" fmla="*/ 2147483647 w 911"/>
                <a:gd name="T17" fmla="*/ 2147483647 h 911"/>
                <a:gd name="T18" fmla="*/ 2147483647 w 911"/>
                <a:gd name="T19" fmla="*/ 2147483647 h 911"/>
                <a:gd name="T20" fmla="*/ 2147483647 w 911"/>
                <a:gd name="T21" fmla="*/ 2147483647 h 911"/>
                <a:gd name="T22" fmla="*/ 2147483647 w 911"/>
                <a:gd name="T23" fmla="*/ 2147483647 h 911"/>
                <a:gd name="T24" fmla="*/ 0 w 911"/>
                <a:gd name="T25" fmla="*/ 2147483647 h 911"/>
                <a:gd name="T26" fmla="*/ 2147483647 w 911"/>
                <a:gd name="T27" fmla="*/ 2147483647 h 911"/>
                <a:gd name="T28" fmla="*/ 2147483647 w 911"/>
                <a:gd name="T29" fmla="*/ 2147483647 h 911"/>
                <a:gd name="T30" fmla="*/ 2147483647 w 911"/>
                <a:gd name="T31" fmla="*/ 2147483647 h 911"/>
                <a:gd name="T32" fmla="*/ 2147483647 w 911"/>
                <a:gd name="T33" fmla="*/ 2147483647 h 911"/>
                <a:gd name="T34" fmla="*/ 2147483647 w 911"/>
                <a:gd name="T35" fmla="*/ 2147483647 h 911"/>
                <a:gd name="T36" fmla="*/ 2147483647 w 911"/>
                <a:gd name="T37" fmla="*/ 2147483647 h 911"/>
                <a:gd name="T38" fmla="*/ 2147483647 w 911"/>
                <a:gd name="T39" fmla="*/ 2147483647 h 911"/>
                <a:gd name="T40" fmla="*/ 2147483647 w 911"/>
                <a:gd name="T41" fmla="*/ 2147483647 h 911"/>
                <a:gd name="T42" fmla="*/ 2147483647 w 911"/>
                <a:gd name="T43" fmla="*/ 2147483647 h 911"/>
                <a:gd name="T44" fmla="*/ 2147483647 w 911"/>
                <a:gd name="T45" fmla="*/ 2147483647 h 911"/>
                <a:gd name="T46" fmla="*/ 2147483647 w 911"/>
                <a:gd name="T47" fmla="*/ 2147483647 h 911"/>
                <a:gd name="T48" fmla="*/ 2147483647 w 911"/>
                <a:gd name="T49" fmla="*/ 2147483647 h 911"/>
                <a:gd name="T50" fmla="*/ 2147483647 w 911"/>
                <a:gd name="T51" fmla="*/ 2147483647 h 911"/>
                <a:gd name="T52" fmla="*/ 2147483647 w 911"/>
                <a:gd name="T53" fmla="*/ 2147483647 h 911"/>
                <a:gd name="T54" fmla="*/ 2147483647 w 911"/>
                <a:gd name="T55" fmla="*/ 2147483647 h 911"/>
                <a:gd name="T56" fmla="*/ 2147483647 w 911"/>
                <a:gd name="T57" fmla="*/ 2147483647 h 911"/>
                <a:gd name="T58" fmla="*/ 2147483647 w 911"/>
                <a:gd name="T59" fmla="*/ 2147483647 h 911"/>
                <a:gd name="T60" fmla="*/ 2147483647 w 911"/>
                <a:gd name="T61" fmla="*/ 2147483647 h 911"/>
                <a:gd name="T62" fmla="*/ 2147483647 w 911"/>
                <a:gd name="T63" fmla="*/ 2147483647 h 911"/>
                <a:gd name="T64" fmla="*/ 2147483647 w 911"/>
                <a:gd name="T65" fmla="*/ 2147483647 h 911"/>
                <a:gd name="T66" fmla="*/ 2147483647 w 911"/>
                <a:gd name="T67" fmla="*/ 2147483647 h 911"/>
                <a:gd name="T68" fmla="*/ 2147483647 w 911"/>
                <a:gd name="T69" fmla="*/ 2147483647 h 911"/>
                <a:gd name="T70" fmla="*/ 2147483647 w 911"/>
                <a:gd name="T71" fmla="*/ 2147483647 h 911"/>
                <a:gd name="T72" fmla="*/ 2147483647 w 911"/>
                <a:gd name="T73" fmla="*/ 2147483647 h 911"/>
                <a:gd name="T74" fmla="*/ 2147483647 w 911"/>
                <a:gd name="T75" fmla="*/ 2147483647 h 911"/>
                <a:gd name="T76" fmla="*/ 2147483647 w 911"/>
                <a:gd name="T77" fmla="*/ 2147483647 h 911"/>
                <a:gd name="T78" fmla="*/ 2147483647 w 911"/>
                <a:gd name="T79" fmla="*/ 2147483647 h 911"/>
                <a:gd name="T80" fmla="*/ 2147483647 w 911"/>
                <a:gd name="T81" fmla="*/ 2147483647 h 911"/>
                <a:gd name="T82" fmla="*/ 2147483647 w 911"/>
                <a:gd name="T83" fmla="*/ 2147483647 h 911"/>
                <a:gd name="T84" fmla="*/ 2147483647 w 911"/>
                <a:gd name="T85" fmla="*/ 2147483647 h 911"/>
                <a:gd name="T86" fmla="*/ 2147483647 w 911"/>
                <a:gd name="T87" fmla="*/ 2147483647 h 911"/>
                <a:gd name="T88" fmla="*/ 2147483647 w 911"/>
                <a:gd name="T89" fmla="*/ 2147483647 h 911"/>
                <a:gd name="T90" fmla="*/ 2147483647 w 911"/>
                <a:gd name="T91" fmla="*/ 2147483647 h 911"/>
                <a:gd name="T92" fmla="*/ 2147483647 w 911"/>
                <a:gd name="T93" fmla="*/ 2147483647 h 911"/>
                <a:gd name="T94" fmla="*/ 2147483647 w 911"/>
                <a:gd name="T95" fmla="*/ 2147483647 h 911"/>
                <a:gd name="T96" fmla="*/ 2147483647 w 911"/>
                <a:gd name="T97" fmla="*/ 2147483647 h 911"/>
                <a:gd name="T98" fmla="*/ 2147483647 w 911"/>
                <a:gd name="T99" fmla="*/ 2147483647 h 911"/>
                <a:gd name="T100" fmla="*/ 2147483647 w 911"/>
                <a:gd name="T101" fmla="*/ 2147483647 h 9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11"/>
                <a:gd name="T154" fmla="*/ 0 h 911"/>
                <a:gd name="T155" fmla="*/ 911 w 911"/>
                <a:gd name="T156" fmla="*/ 911 h 91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11" h="911">
                  <a:moveTo>
                    <a:pt x="911" y="455"/>
                  </a:moveTo>
                  <a:lnTo>
                    <a:pt x="909" y="433"/>
                  </a:lnTo>
                  <a:lnTo>
                    <a:pt x="908" y="410"/>
                  </a:lnTo>
                  <a:lnTo>
                    <a:pt x="905" y="387"/>
                  </a:lnTo>
                  <a:lnTo>
                    <a:pt x="901" y="364"/>
                  </a:lnTo>
                  <a:lnTo>
                    <a:pt x="896" y="341"/>
                  </a:lnTo>
                  <a:lnTo>
                    <a:pt x="890" y="320"/>
                  </a:lnTo>
                  <a:lnTo>
                    <a:pt x="883" y="299"/>
                  </a:lnTo>
                  <a:lnTo>
                    <a:pt x="875" y="279"/>
                  </a:lnTo>
                  <a:lnTo>
                    <a:pt x="865" y="258"/>
                  </a:lnTo>
                  <a:lnTo>
                    <a:pt x="856" y="239"/>
                  </a:lnTo>
                  <a:lnTo>
                    <a:pt x="844" y="219"/>
                  </a:lnTo>
                  <a:lnTo>
                    <a:pt x="833" y="201"/>
                  </a:lnTo>
                  <a:lnTo>
                    <a:pt x="820" y="183"/>
                  </a:lnTo>
                  <a:lnTo>
                    <a:pt x="807" y="167"/>
                  </a:lnTo>
                  <a:lnTo>
                    <a:pt x="792" y="149"/>
                  </a:lnTo>
                  <a:lnTo>
                    <a:pt x="777" y="134"/>
                  </a:lnTo>
                  <a:lnTo>
                    <a:pt x="761" y="119"/>
                  </a:lnTo>
                  <a:lnTo>
                    <a:pt x="745" y="105"/>
                  </a:lnTo>
                  <a:lnTo>
                    <a:pt x="727" y="90"/>
                  </a:lnTo>
                  <a:lnTo>
                    <a:pt x="709" y="79"/>
                  </a:lnTo>
                  <a:lnTo>
                    <a:pt x="691" y="66"/>
                  </a:lnTo>
                  <a:lnTo>
                    <a:pt x="671" y="56"/>
                  </a:lnTo>
                  <a:lnTo>
                    <a:pt x="652" y="46"/>
                  </a:lnTo>
                  <a:lnTo>
                    <a:pt x="632" y="36"/>
                  </a:lnTo>
                  <a:lnTo>
                    <a:pt x="611" y="28"/>
                  </a:lnTo>
                  <a:lnTo>
                    <a:pt x="590" y="22"/>
                  </a:lnTo>
                  <a:lnTo>
                    <a:pt x="569" y="15"/>
                  </a:lnTo>
                  <a:lnTo>
                    <a:pt x="547" y="10"/>
                  </a:lnTo>
                  <a:lnTo>
                    <a:pt x="525" y="5"/>
                  </a:lnTo>
                  <a:lnTo>
                    <a:pt x="502" y="2"/>
                  </a:lnTo>
                  <a:lnTo>
                    <a:pt x="479" y="0"/>
                  </a:lnTo>
                  <a:lnTo>
                    <a:pt x="455" y="0"/>
                  </a:lnTo>
                  <a:lnTo>
                    <a:pt x="432" y="0"/>
                  </a:lnTo>
                  <a:lnTo>
                    <a:pt x="409" y="2"/>
                  </a:lnTo>
                  <a:lnTo>
                    <a:pt x="386" y="5"/>
                  </a:lnTo>
                  <a:lnTo>
                    <a:pt x="363" y="10"/>
                  </a:lnTo>
                  <a:lnTo>
                    <a:pt x="340" y="15"/>
                  </a:lnTo>
                  <a:lnTo>
                    <a:pt x="319" y="22"/>
                  </a:lnTo>
                  <a:lnTo>
                    <a:pt x="298" y="28"/>
                  </a:lnTo>
                  <a:lnTo>
                    <a:pt x="278" y="36"/>
                  </a:lnTo>
                  <a:lnTo>
                    <a:pt x="257" y="46"/>
                  </a:lnTo>
                  <a:lnTo>
                    <a:pt x="238" y="56"/>
                  </a:lnTo>
                  <a:lnTo>
                    <a:pt x="218" y="66"/>
                  </a:lnTo>
                  <a:lnTo>
                    <a:pt x="200" y="79"/>
                  </a:lnTo>
                  <a:lnTo>
                    <a:pt x="182" y="90"/>
                  </a:lnTo>
                  <a:lnTo>
                    <a:pt x="166" y="105"/>
                  </a:lnTo>
                  <a:lnTo>
                    <a:pt x="148" y="119"/>
                  </a:lnTo>
                  <a:lnTo>
                    <a:pt x="133" y="134"/>
                  </a:lnTo>
                  <a:lnTo>
                    <a:pt x="117" y="149"/>
                  </a:lnTo>
                  <a:lnTo>
                    <a:pt x="104" y="167"/>
                  </a:lnTo>
                  <a:lnTo>
                    <a:pt x="89" y="183"/>
                  </a:lnTo>
                  <a:lnTo>
                    <a:pt x="78" y="201"/>
                  </a:lnTo>
                  <a:lnTo>
                    <a:pt x="65" y="219"/>
                  </a:lnTo>
                  <a:lnTo>
                    <a:pt x="55" y="239"/>
                  </a:lnTo>
                  <a:lnTo>
                    <a:pt x="44" y="258"/>
                  </a:lnTo>
                  <a:lnTo>
                    <a:pt x="35" y="279"/>
                  </a:lnTo>
                  <a:lnTo>
                    <a:pt x="27" y="299"/>
                  </a:lnTo>
                  <a:lnTo>
                    <a:pt x="19" y="320"/>
                  </a:lnTo>
                  <a:lnTo>
                    <a:pt x="14" y="341"/>
                  </a:lnTo>
                  <a:lnTo>
                    <a:pt x="9" y="364"/>
                  </a:lnTo>
                  <a:lnTo>
                    <a:pt x="4" y="387"/>
                  </a:lnTo>
                  <a:lnTo>
                    <a:pt x="1" y="410"/>
                  </a:lnTo>
                  <a:lnTo>
                    <a:pt x="0" y="433"/>
                  </a:lnTo>
                  <a:lnTo>
                    <a:pt x="0" y="455"/>
                  </a:lnTo>
                  <a:lnTo>
                    <a:pt x="0" y="480"/>
                  </a:lnTo>
                  <a:lnTo>
                    <a:pt x="1" y="503"/>
                  </a:lnTo>
                  <a:lnTo>
                    <a:pt x="4" y="526"/>
                  </a:lnTo>
                  <a:lnTo>
                    <a:pt x="9" y="547"/>
                  </a:lnTo>
                  <a:lnTo>
                    <a:pt x="14" y="570"/>
                  </a:lnTo>
                  <a:lnTo>
                    <a:pt x="19" y="591"/>
                  </a:lnTo>
                  <a:lnTo>
                    <a:pt x="27" y="612"/>
                  </a:lnTo>
                  <a:lnTo>
                    <a:pt x="35" y="633"/>
                  </a:lnTo>
                  <a:lnTo>
                    <a:pt x="44" y="653"/>
                  </a:lnTo>
                  <a:lnTo>
                    <a:pt x="55" y="672"/>
                  </a:lnTo>
                  <a:lnTo>
                    <a:pt x="65" y="692"/>
                  </a:lnTo>
                  <a:lnTo>
                    <a:pt x="78" y="710"/>
                  </a:lnTo>
                  <a:lnTo>
                    <a:pt x="89" y="728"/>
                  </a:lnTo>
                  <a:lnTo>
                    <a:pt x="104" y="746"/>
                  </a:lnTo>
                  <a:lnTo>
                    <a:pt x="117" y="762"/>
                  </a:lnTo>
                  <a:lnTo>
                    <a:pt x="133" y="778"/>
                  </a:lnTo>
                  <a:lnTo>
                    <a:pt x="148" y="793"/>
                  </a:lnTo>
                  <a:lnTo>
                    <a:pt x="166" y="808"/>
                  </a:lnTo>
                  <a:lnTo>
                    <a:pt x="182" y="821"/>
                  </a:lnTo>
                  <a:lnTo>
                    <a:pt x="200" y="834"/>
                  </a:lnTo>
                  <a:lnTo>
                    <a:pt x="218" y="845"/>
                  </a:lnTo>
                  <a:lnTo>
                    <a:pt x="238" y="857"/>
                  </a:lnTo>
                  <a:lnTo>
                    <a:pt x="257" y="867"/>
                  </a:lnTo>
                  <a:lnTo>
                    <a:pt x="278" y="876"/>
                  </a:lnTo>
                  <a:lnTo>
                    <a:pt x="298" y="884"/>
                  </a:lnTo>
                  <a:lnTo>
                    <a:pt x="319" y="891"/>
                  </a:lnTo>
                  <a:lnTo>
                    <a:pt x="340" y="898"/>
                  </a:lnTo>
                  <a:lnTo>
                    <a:pt x="363" y="902"/>
                  </a:lnTo>
                  <a:lnTo>
                    <a:pt x="386" y="906"/>
                  </a:lnTo>
                  <a:lnTo>
                    <a:pt x="409" y="909"/>
                  </a:lnTo>
                  <a:lnTo>
                    <a:pt x="432" y="911"/>
                  </a:lnTo>
                  <a:lnTo>
                    <a:pt x="455" y="911"/>
                  </a:lnTo>
                  <a:lnTo>
                    <a:pt x="479" y="911"/>
                  </a:lnTo>
                  <a:lnTo>
                    <a:pt x="502" y="909"/>
                  </a:lnTo>
                  <a:lnTo>
                    <a:pt x="525" y="906"/>
                  </a:lnTo>
                  <a:lnTo>
                    <a:pt x="547" y="902"/>
                  </a:lnTo>
                  <a:lnTo>
                    <a:pt x="569" y="898"/>
                  </a:lnTo>
                  <a:lnTo>
                    <a:pt x="590" y="891"/>
                  </a:lnTo>
                  <a:lnTo>
                    <a:pt x="611" y="884"/>
                  </a:lnTo>
                  <a:lnTo>
                    <a:pt x="632" y="876"/>
                  </a:lnTo>
                  <a:lnTo>
                    <a:pt x="652" y="867"/>
                  </a:lnTo>
                  <a:lnTo>
                    <a:pt x="671" y="857"/>
                  </a:lnTo>
                  <a:lnTo>
                    <a:pt x="691" y="845"/>
                  </a:lnTo>
                  <a:lnTo>
                    <a:pt x="709" y="834"/>
                  </a:lnTo>
                  <a:lnTo>
                    <a:pt x="727" y="821"/>
                  </a:lnTo>
                  <a:lnTo>
                    <a:pt x="745" y="808"/>
                  </a:lnTo>
                  <a:lnTo>
                    <a:pt x="761" y="793"/>
                  </a:lnTo>
                  <a:lnTo>
                    <a:pt x="777" y="778"/>
                  </a:lnTo>
                  <a:lnTo>
                    <a:pt x="792" y="762"/>
                  </a:lnTo>
                  <a:lnTo>
                    <a:pt x="807" y="746"/>
                  </a:lnTo>
                  <a:lnTo>
                    <a:pt x="820" y="728"/>
                  </a:lnTo>
                  <a:lnTo>
                    <a:pt x="833" y="710"/>
                  </a:lnTo>
                  <a:lnTo>
                    <a:pt x="844" y="692"/>
                  </a:lnTo>
                  <a:lnTo>
                    <a:pt x="856" y="672"/>
                  </a:lnTo>
                  <a:lnTo>
                    <a:pt x="865" y="653"/>
                  </a:lnTo>
                  <a:lnTo>
                    <a:pt x="875" y="633"/>
                  </a:lnTo>
                  <a:lnTo>
                    <a:pt x="883" y="612"/>
                  </a:lnTo>
                  <a:lnTo>
                    <a:pt x="890" y="591"/>
                  </a:lnTo>
                  <a:lnTo>
                    <a:pt x="896" y="570"/>
                  </a:lnTo>
                  <a:lnTo>
                    <a:pt x="901" y="547"/>
                  </a:lnTo>
                  <a:lnTo>
                    <a:pt x="905" y="526"/>
                  </a:lnTo>
                  <a:lnTo>
                    <a:pt x="908" y="503"/>
                  </a:lnTo>
                  <a:lnTo>
                    <a:pt x="909" y="480"/>
                  </a:lnTo>
                  <a:lnTo>
                    <a:pt x="911" y="455"/>
                  </a:lnTo>
                  <a:lnTo>
                    <a:pt x="900" y="455"/>
                  </a:lnTo>
                  <a:lnTo>
                    <a:pt x="900" y="433"/>
                  </a:lnTo>
                  <a:lnTo>
                    <a:pt x="898" y="410"/>
                  </a:lnTo>
                  <a:lnTo>
                    <a:pt x="895" y="389"/>
                  </a:lnTo>
                  <a:lnTo>
                    <a:pt x="892" y="366"/>
                  </a:lnTo>
                  <a:lnTo>
                    <a:pt x="887" y="345"/>
                  </a:lnTo>
                  <a:lnTo>
                    <a:pt x="880" y="323"/>
                  </a:lnTo>
                  <a:lnTo>
                    <a:pt x="874" y="302"/>
                  </a:lnTo>
                  <a:lnTo>
                    <a:pt x="865" y="283"/>
                  </a:lnTo>
                  <a:lnTo>
                    <a:pt x="856" y="263"/>
                  </a:lnTo>
                  <a:lnTo>
                    <a:pt x="846" y="243"/>
                  </a:lnTo>
                  <a:lnTo>
                    <a:pt x="836" y="226"/>
                  </a:lnTo>
                  <a:lnTo>
                    <a:pt x="825" y="208"/>
                  </a:lnTo>
                  <a:lnTo>
                    <a:pt x="812" y="190"/>
                  </a:lnTo>
                  <a:lnTo>
                    <a:pt x="799" y="173"/>
                  </a:lnTo>
                  <a:lnTo>
                    <a:pt x="784" y="157"/>
                  </a:lnTo>
                  <a:lnTo>
                    <a:pt x="769" y="141"/>
                  </a:lnTo>
                  <a:lnTo>
                    <a:pt x="755" y="126"/>
                  </a:lnTo>
                  <a:lnTo>
                    <a:pt x="738" y="113"/>
                  </a:lnTo>
                  <a:lnTo>
                    <a:pt x="722" y="100"/>
                  </a:lnTo>
                  <a:lnTo>
                    <a:pt x="704" y="87"/>
                  </a:lnTo>
                  <a:lnTo>
                    <a:pt x="686" y="75"/>
                  </a:lnTo>
                  <a:lnTo>
                    <a:pt x="667" y="64"/>
                  </a:lnTo>
                  <a:lnTo>
                    <a:pt x="649" y="54"/>
                  </a:lnTo>
                  <a:lnTo>
                    <a:pt x="629" y="46"/>
                  </a:lnTo>
                  <a:lnTo>
                    <a:pt x="608" y="38"/>
                  </a:lnTo>
                  <a:lnTo>
                    <a:pt x="587" y="31"/>
                  </a:lnTo>
                  <a:lnTo>
                    <a:pt x="567" y="25"/>
                  </a:lnTo>
                  <a:lnTo>
                    <a:pt x="544" y="20"/>
                  </a:lnTo>
                  <a:lnTo>
                    <a:pt x="523" y="15"/>
                  </a:lnTo>
                  <a:lnTo>
                    <a:pt x="500" y="13"/>
                  </a:lnTo>
                  <a:lnTo>
                    <a:pt x="477" y="12"/>
                  </a:lnTo>
                  <a:lnTo>
                    <a:pt x="455" y="10"/>
                  </a:lnTo>
                  <a:lnTo>
                    <a:pt x="432" y="12"/>
                  </a:lnTo>
                  <a:lnTo>
                    <a:pt x="409" y="13"/>
                  </a:lnTo>
                  <a:lnTo>
                    <a:pt x="388" y="15"/>
                  </a:lnTo>
                  <a:lnTo>
                    <a:pt x="365" y="20"/>
                  </a:lnTo>
                  <a:lnTo>
                    <a:pt x="344" y="25"/>
                  </a:lnTo>
                  <a:lnTo>
                    <a:pt x="322" y="31"/>
                  </a:lnTo>
                  <a:lnTo>
                    <a:pt x="301" y="38"/>
                  </a:lnTo>
                  <a:lnTo>
                    <a:pt x="282" y="46"/>
                  </a:lnTo>
                  <a:lnTo>
                    <a:pt x="262" y="54"/>
                  </a:lnTo>
                  <a:lnTo>
                    <a:pt x="243" y="64"/>
                  </a:lnTo>
                  <a:lnTo>
                    <a:pt x="225" y="75"/>
                  </a:lnTo>
                  <a:lnTo>
                    <a:pt x="207" y="87"/>
                  </a:lnTo>
                  <a:lnTo>
                    <a:pt x="189" y="100"/>
                  </a:lnTo>
                  <a:lnTo>
                    <a:pt x="172" y="113"/>
                  </a:lnTo>
                  <a:lnTo>
                    <a:pt x="156" y="126"/>
                  </a:lnTo>
                  <a:lnTo>
                    <a:pt x="140" y="141"/>
                  </a:lnTo>
                  <a:lnTo>
                    <a:pt x="125" y="157"/>
                  </a:lnTo>
                  <a:lnTo>
                    <a:pt x="112" y="173"/>
                  </a:lnTo>
                  <a:lnTo>
                    <a:pt x="99" y="190"/>
                  </a:lnTo>
                  <a:lnTo>
                    <a:pt x="86" y="208"/>
                  </a:lnTo>
                  <a:lnTo>
                    <a:pt x="75" y="226"/>
                  </a:lnTo>
                  <a:lnTo>
                    <a:pt x="63" y="243"/>
                  </a:lnTo>
                  <a:lnTo>
                    <a:pt x="53" y="263"/>
                  </a:lnTo>
                  <a:lnTo>
                    <a:pt x="45" y="283"/>
                  </a:lnTo>
                  <a:lnTo>
                    <a:pt x="37" y="302"/>
                  </a:lnTo>
                  <a:lnTo>
                    <a:pt x="30" y="323"/>
                  </a:lnTo>
                  <a:lnTo>
                    <a:pt x="24" y="345"/>
                  </a:lnTo>
                  <a:lnTo>
                    <a:pt x="19" y="366"/>
                  </a:lnTo>
                  <a:lnTo>
                    <a:pt x="14" y="389"/>
                  </a:lnTo>
                  <a:lnTo>
                    <a:pt x="13" y="410"/>
                  </a:lnTo>
                  <a:lnTo>
                    <a:pt x="11" y="433"/>
                  </a:lnTo>
                  <a:lnTo>
                    <a:pt x="9" y="455"/>
                  </a:lnTo>
                  <a:lnTo>
                    <a:pt x="11" y="478"/>
                  </a:lnTo>
                  <a:lnTo>
                    <a:pt x="13" y="501"/>
                  </a:lnTo>
                  <a:lnTo>
                    <a:pt x="14" y="524"/>
                  </a:lnTo>
                  <a:lnTo>
                    <a:pt x="19" y="545"/>
                  </a:lnTo>
                  <a:lnTo>
                    <a:pt x="24" y="566"/>
                  </a:lnTo>
                  <a:lnTo>
                    <a:pt x="30" y="588"/>
                  </a:lnTo>
                  <a:lnTo>
                    <a:pt x="37" y="609"/>
                  </a:lnTo>
                  <a:lnTo>
                    <a:pt x="45" y="628"/>
                  </a:lnTo>
                  <a:lnTo>
                    <a:pt x="53" y="650"/>
                  </a:lnTo>
                  <a:lnTo>
                    <a:pt x="63" y="668"/>
                  </a:lnTo>
                  <a:lnTo>
                    <a:pt x="75" y="687"/>
                  </a:lnTo>
                  <a:lnTo>
                    <a:pt x="86" y="705"/>
                  </a:lnTo>
                  <a:lnTo>
                    <a:pt x="99" y="721"/>
                  </a:lnTo>
                  <a:lnTo>
                    <a:pt x="112" y="739"/>
                  </a:lnTo>
                  <a:lnTo>
                    <a:pt x="125" y="756"/>
                  </a:lnTo>
                  <a:lnTo>
                    <a:pt x="140" y="770"/>
                  </a:lnTo>
                  <a:lnTo>
                    <a:pt x="156" y="785"/>
                  </a:lnTo>
                  <a:lnTo>
                    <a:pt x="172" y="800"/>
                  </a:lnTo>
                  <a:lnTo>
                    <a:pt x="189" y="813"/>
                  </a:lnTo>
                  <a:lnTo>
                    <a:pt x="207" y="826"/>
                  </a:lnTo>
                  <a:lnTo>
                    <a:pt x="225" y="837"/>
                  </a:lnTo>
                  <a:lnTo>
                    <a:pt x="243" y="847"/>
                  </a:lnTo>
                  <a:lnTo>
                    <a:pt x="262" y="857"/>
                  </a:lnTo>
                  <a:lnTo>
                    <a:pt x="282" y="867"/>
                  </a:lnTo>
                  <a:lnTo>
                    <a:pt x="301" y="875"/>
                  </a:lnTo>
                  <a:lnTo>
                    <a:pt x="322" y="881"/>
                  </a:lnTo>
                  <a:lnTo>
                    <a:pt x="344" y="888"/>
                  </a:lnTo>
                  <a:lnTo>
                    <a:pt x="365" y="893"/>
                  </a:lnTo>
                  <a:lnTo>
                    <a:pt x="388" y="896"/>
                  </a:lnTo>
                  <a:lnTo>
                    <a:pt x="409" y="899"/>
                  </a:lnTo>
                  <a:lnTo>
                    <a:pt x="432" y="901"/>
                  </a:lnTo>
                  <a:lnTo>
                    <a:pt x="455" y="901"/>
                  </a:lnTo>
                  <a:lnTo>
                    <a:pt x="477" y="901"/>
                  </a:lnTo>
                  <a:lnTo>
                    <a:pt x="500" y="899"/>
                  </a:lnTo>
                  <a:lnTo>
                    <a:pt x="523" y="896"/>
                  </a:lnTo>
                  <a:lnTo>
                    <a:pt x="544" y="893"/>
                  </a:lnTo>
                  <a:lnTo>
                    <a:pt x="567" y="888"/>
                  </a:lnTo>
                  <a:lnTo>
                    <a:pt x="587" y="881"/>
                  </a:lnTo>
                  <a:lnTo>
                    <a:pt x="608" y="875"/>
                  </a:lnTo>
                  <a:lnTo>
                    <a:pt x="629" y="867"/>
                  </a:lnTo>
                  <a:lnTo>
                    <a:pt x="649" y="857"/>
                  </a:lnTo>
                  <a:lnTo>
                    <a:pt x="667" y="847"/>
                  </a:lnTo>
                  <a:lnTo>
                    <a:pt x="686" y="837"/>
                  </a:lnTo>
                  <a:lnTo>
                    <a:pt x="704" y="826"/>
                  </a:lnTo>
                  <a:lnTo>
                    <a:pt x="722" y="813"/>
                  </a:lnTo>
                  <a:lnTo>
                    <a:pt x="738" y="800"/>
                  </a:lnTo>
                  <a:lnTo>
                    <a:pt x="755" y="785"/>
                  </a:lnTo>
                  <a:lnTo>
                    <a:pt x="769" y="770"/>
                  </a:lnTo>
                  <a:lnTo>
                    <a:pt x="784" y="756"/>
                  </a:lnTo>
                  <a:lnTo>
                    <a:pt x="799" y="739"/>
                  </a:lnTo>
                  <a:lnTo>
                    <a:pt x="812" y="721"/>
                  </a:lnTo>
                  <a:lnTo>
                    <a:pt x="825" y="705"/>
                  </a:lnTo>
                  <a:lnTo>
                    <a:pt x="836" y="687"/>
                  </a:lnTo>
                  <a:lnTo>
                    <a:pt x="846" y="668"/>
                  </a:lnTo>
                  <a:lnTo>
                    <a:pt x="856" y="650"/>
                  </a:lnTo>
                  <a:lnTo>
                    <a:pt x="865" y="628"/>
                  </a:lnTo>
                  <a:lnTo>
                    <a:pt x="874" y="609"/>
                  </a:lnTo>
                  <a:lnTo>
                    <a:pt x="880" y="588"/>
                  </a:lnTo>
                  <a:lnTo>
                    <a:pt x="887" y="566"/>
                  </a:lnTo>
                  <a:lnTo>
                    <a:pt x="892" y="545"/>
                  </a:lnTo>
                  <a:lnTo>
                    <a:pt x="895" y="524"/>
                  </a:lnTo>
                  <a:lnTo>
                    <a:pt x="898" y="501"/>
                  </a:lnTo>
                  <a:lnTo>
                    <a:pt x="900" y="478"/>
                  </a:lnTo>
                  <a:lnTo>
                    <a:pt x="900" y="455"/>
                  </a:lnTo>
                  <a:lnTo>
                    <a:pt x="911" y="455"/>
                  </a:lnTo>
                  <a:close/>
                </a:path>
              </a:pathLst>
            </a:custGeom>
            <a:solidFill>
              <a:srgbClr val="A8DCFF"/>
            </a:solidFill>
            <a:ln w="9525">
              <a:noFill/>
              <a:round/>
              <a:headEnd/>
              <a:tailEnd/>
            </a:ln>
          </p:spPr>
          <p:txBody>
            <a:bodyPr/>
            <a:lstStyle/>
            <a:p>
              <a:endParaRPr lang="en-US"/>
            </a:p>
          </p:txBody>
        </p:sp>
        <p:sp>
          <p:nvSpPr>
            <p:cNvPr id="50302" name="Freeform 126"/>
            <p:cNvSpPr>
              <a:spLocks/>
            </p:cNvSpPr>
            <p:nvPr/>
          </p:nvSpPr>
          <p:spPr bwMode="auto">
            <a:xfrm>
              <a:off x="3224392" y="2533628"/>
              <a:ext cx="1271411" cy="1430338"/>
            </a:xfrm>
            <a:custGeom>
              <a:avLst/>
              <a:gdLst>
                <a:gd name="T0" fmla="*/ 2147483647 w 901"/>
                <a:gd name="T1" fmla="*/ 2147483647 h 901"/>
                <a:gd name="T2" fmla="*/ 2147483647 w 901"/>
                <a:gd name="T3" fmla="*/ 2147483647 h 901"/>
                <a:gd name="T4" fmla="*/ 2147483647 w 901"/>
                <a:gd name="T5" fmla="*/ 2147483647 h 901"/>
                <a:gd name="T6" fmla="*/ 2147483647 w 901"/>
                <a:gd name="T7" fmla="*/ 2147483647 h 901"/>
                <a:gd name="T8" fmla="*/ 2147483647 w 901"/>
                <a:gd name="T9" fmla="*/ 2147483647 h 901"/>
                <a:gd name="T10" fmla="*/ 2147483647 w 901"/>
                <a:gd name="T11" fmla="*/ 2147483647 h 901"/>
                <a:gd name="T12" fmla="*/ 2147483647 w 901"/>
                <a:gd name="T13" fmla="*/ 2147483647 h 901"/>
                <a:gd name="T14" fmla="*/ 2147483647 w 901"/>
                <a:gd name="T15" fmla="*/ 2147483647 h 901"/>
                <a:gd name="T16" fmla="*/ 2147483647 w 901"/>
                <a:gd name="T17" fmla="*/ 2147483647 h 901"/>
                <a:gd name="T18" fmla="*/ 2147483647 w 901"/>
                <a:gd name="T19" fmla="*/ 2147483647 h 901"/>
                <a:gd name="T20" fmla="*/ 2147483647 w 901"/>
                <a:gd name="T21" fmla="*/ 2147483647 h 901"/>
                <a:gd name="T22" fmla="*/ 2147483647 w 901"/>
                <a:gd name="T23" fmla="*/ 2147483647 h 901"/>
                <a:gd name="T24" fmla="*/ 0 w 901"/>
                <a:gd name="T25" fmla="*/ 2147483647 h 901"/>
                <a:gd name="T26" fmla="*/ 2147483647 w 901"/>
                <a:gd name="T27" fmla="*/ 2147483647 h 901"/>
                <a:gd name="T28" fmla="*/ 2147483647 w 901"/>
                <a:gd name="T29" fmla="*/ 2147483647 h 901"/>
                <a:gd name="T30" fmla="*/ 2147483647 w 901"/>
                <a:gd name="T31" fmla="*/ 2147483647 h 901"/>
                <a:gd name="T32" fmla="*/ 2147483647 w 901"/>
                <a:gd name="T33" fmla="*/ 2147483647 h 901"/>
                <a:gd name="T34" fmla="*/ 2147483647 w 901"/>
                <a:gd name="T35" fmla="*/ 2147483647 h 901"/>
                <a:gd name="T36" fmla="*/ 2147483647 w 901"/>
                <a:gd name="T37" fmla="*/ 2147483647 h 901"/>
                <a:gd name="T38" fmla="*/ 2147483647 w 901"/>
                <a:gd name="T39" fmla="*/ 2147483647 h 901"/>
                <a:gd name="T40" fmla="*/ 2147483647 w 901"/>
                <a:gd name="T41" fmla="*/ 2147483647 h 901"/>
                <a:gd name="T42" fmla="*/ 2147483647 w 901"/>
                <a:gd name="T43" fmla="*/ 2147483647 h 901"/>
                <a:gd name="T44" fmla="*/ 2147483647 w 901"/>
                <a:gd name="T45" fmla="*/ 2147483647 h 901"/>
                <a:gd name="T46" fmla="*/ 2147483647 w 901"/>
                <a:gd name="T47" fmla="*/ 2147483647 h 901"/>
                <a:gd name="T48" fmla="*/ 2147483647 w 901"/>
                <a:gd name="T49" fmla="*/ 2147483647 h 901"/>
                <a:gd name="T50" fmla="*/ 2147483647 w 901"/>
                <a:gd name="T51" fmla="*/ 2147483647 h 901"/>
                <a:gd name="T52" fmla="*/ 2147483647 w 901"/>
                <a:gd name="T53" fmla="*/ 2147483647 h 901"/>
                <a:gd name="T54" fmla="*/ 2147483647 w 901"/>
                <a:gd name="T55" fmla="*/ 2147483647 h 901"/>
                <a:gd name="T56" fmla="*/ 2147483647 w 901"/>
                <a:gd name="T57" fmla="*/ 2147483647 h 901"/>
                <a:gd name="T58" fmla="*/ 2147483647 w 901"/>
                <a:gd name="T59" fmla="*/ 2147483647 h 901"/>
                <a:gd name="T60" fmla="*/ 2147483647 w 901"/>
                <a:gd name="T61" fmla="*/ 2147483647 h 901"/>
                <a:gd name="T62" fmla="*/ 2147483647 w 901"/>
                <a:gd name="T63" fmla="*/ 2147483647 h 901"/>
                <a:gd name="T64" fmla="*/ 2147483647 w 901"/>
                <a:gd name="T65" fmla="*/ 2147483647 h 901"/>
                <a:gd name="T66" fmla="*/ 2147483647 w 901"/>
                <a:gd name="T67" fmla="*/ 2147483647 h 901"/>
                <a:gd name="T68" fmla="*/ 2147483647 w 901"/>
                <a:gd name="T69" fmla="*/ 2147483647 h 901"/>
                <a:gd name="T70" fmla="*/ 2147483647 w 901"/>
                <a:gd name="T71" fmla="*/ 2147483647 h 901"/>
                <a:gd name="T72" fmla="*/ 2147483647 w 901"/>
                <a:gd name="T73" fmla="*/ 2147483647 h 901"/>
                <a:gd name="T74" fmla="*/ 2147483647 w 901"/>
                <a:gd name="T75" fmla="*/ 2147483647 h 901"/>
                <a:gd name="T76" fmla="*/ 2147483647 w 901"/>
                <a:gd name="T77" fmla="*/ 2147483647 h 901"/>
                <a:gd name="T78" fmla="*/ 2147483647 w 901"/>
                <a:gd name="T79" fmla="*/ 2147483647 h 901"/>
                <a:gd name="T80" fmla="*/ 2147483647 w 901"/>
                <a:gd name="T81" fmla="*/ 2147483647 h 901"/>
                <a:gd name="T82" fmla="*/ 2147483647 w 901"/>
                <a:gd name="T83" fmla="*/ 2147483647 h 901"/>
                <a:gd name="T84" fmla="*/ 2147483647 w 901"/>
                <a:gd name="T85" fmla="*/ 2147483647 h 901"/>
                <a:gd name="T86" fmla="*/ 2147483647 w 901"/>
                <a:gd name="T87" fmla="*/ 2147483647 h 901"/>
                <a:gd name="T88" fmla="*/ 2147483647 w 901"/>
                <a:gd name="T89" fmla="*/ 2147483647 h 901"/>
                <a:gd name="T90" fmla="*/ 2147483647 w 901"/>
                <a:gd name="T91" fmla="*/ 2147483647 h 901"/>
                <a:gd name="T92" fmla="*/ 2147483647 w 901"/>
                <a:gd name="T93" fmla="*/ 2147483647 h 901"/>
                <a:gd name="T94" fmla="*/ 2147483647 w 901"/>
                <a:gd name="T95" fmla="*/ 2147483647 h 901"/>
                <a:gd name="T96" fmla="*/ 2147483647 w 901"/>
                <a:gd name="T97" fmla="*/ 2147483647 h 901"/>
                <a:gd name="T98" fmla="*/ 2147483647 w 901"/>
                <a:gd name="T99" fmla="*/ 2147483647 h 901"/>
                <a:gd name="T100" fmla="*/ 2147483647 w 901"/>
                <a:gd name="T101" fmla="*/ 2147483647 h 90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01"/>
                <a:gd name="T154" fmla="*/ 0 h 901"/>
                <a:gd name="T155" fmla="*/ 901 w 901"/>
                <a:gd name="T156" fmla="*/ 901 h 90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01" h="901">
                  <a:moveTo>
                    <a:pt x="901" y="450"/>
                  </a:moveTo>
                  <a:lnTo>
                    <a:pt x="901" y="428"/>
                  </a:lnTo>
                  <a:lnTo>
                    <a:pt x="899" y="405"/>
                  </a:lnTo>
                  <a:lnTo>
                    <a:pt x="896" y="382"/>
                  </a:lnTo>
                  <a:lnTo>
                    <a:pt x="892" y="361"/>
                  </a:lnTo>
                  <a:lnTo>
                    <a:pt x="888" y="338"/>
                  </a:lnTo>
                  <a:lnTo>
                    <a:pt x="881" y="317"/>
                  </a:lnTo>
                  <a:lnTo>
                    <a:pt x="875" y="296"/>
                  </a:lnTo>
                  <a:lnTo>
                    <a:pt x="866" y="276"/>
                  </a:lnTo>
                  <a:lnTo>
                    <a:pt x="857" y="256"/>
                  </a:lnTo>
                  <a:lnTo>
                    <a:pt x="847" y="237"/>
                  </a:lnTo>
                  <a:lnTo>
                    <a:pt x="835" y="217"/>
                  </a:lnTo>
                  <a:lnTo>
                    <a:pt x="824" y="199"/>
                  </a:lnTo>
                  <a:lnTo>
                    <a:pt x="813" y="181"/>
                  </a:lnTo>
                  <a:lnTo>
                    <a:pt x="798" y="165"/>
                  </a:lnTo>
                  <a:lnTo>
                    <a:pt x="785" y="149"/>
                  </a:lnTo>
                  <a:lnTo>
                    <a:pt x="770" y="132"/>
                  </a:lnTo>
                  <a:lnTo>
                    <a:pt x="754" y="118"/>
                  </a:lnTo>
                  <a:lnTo>
                    <a:pt x="738" y="103"/>
                  </a:lnTo>
                  <a:lnTo>
                    <a:pt x="721" y="90"/>
                  </a:lnTo>
                  <a:lnTo>
                    <a:pt x="703" y="77"/>
                  </a:lnTo>
                  <a:lnTo>
                    <a:pt x="684" y="66"/>
                  </a:lnTo>
                  <a:lnTo>
                    <a:pt x="666" y="54"/>
                  </a:lnTo>
                  <a:lnTo>
                    <a:pt x="646" y="44"/>
                  </a:lnTo>
                  <a:lnTo>
                    <a:pt x="627" y="36"/>
                  </a:lnTo>
                  <a:lnTo>
                    <a:pt x="605" y="28"/>
                  </a:lnTo>
                  <a:lnTo>
                    <a:pt x="584" y="22"/>
                  </a:lnTo>
                  <a:lnTo>
                    <a:pt x="563" y="15"/>
                  </a:lnTo>
                  <a:lnTo>
                    <a:pt x="542" y="10"/>
                  </a:lnTo>
                  <a:lnTo>
                    <a:pt x="519" y="5"/>
                  </a:lnTo>
                  <a:lnTo>
                    <a:pt x="498" y="4"/>
                  </a:lnTo>
                  <a:lnTo>
                    <a:pt x="473" y="0"/>
                  </a:lnTo>
                  <a:lnTo>
                    <a:pt x="451" y="0"/>
                  </a:lnTo>
                  <a:lnTo>
                    <a:pt x="428" y="0"/>
                  </a:lnTo>
                  <a:lnTo>
                    <a:pt x="405" y="4"/>
                  </a:lnTo>
                  <a:lnTo>
                    <a:pt x="382" y="5"/>
                  </a:lnTo>
                  <a:lnTo>
                    <a:pt x="361" y="10"/>
                  </a:lnTo>
                  <a:lnTo>
                    <a:pt x="338" y="15"/>
                  </a:lnTo>
                  <a:lnTo>
                    <a:pt x="317" y="22"/>
                  </a:lnTo>
                  <a:lnTo>
                    <a:pt x="296" y="28"/>
                  </a:lnTo>
                  <a:lnTo>
                    <a:pt x="276" y="36"/>
                  </a:lnTo>
                  <a:lnTo>
                    <a:pt x="256" y="44"/>
                  </a:lnTo>
                  <a:lnTo>
                    <a:pt x="237" y="54"/>
                  </a:lnTo>
                  <a:lnTo>
                    <a:pt x="217" y="66"/>
                  </a:lnTo>
                  <a:lnTo>
                    <a:pt x="199" y="77"/>
                  </a:lnTo>
                  <a:lnTo>
                    <a:pt x="181" y="90"/>
                  </a:lnTo>
                  <a:lnTo>
                    <a:pt x="165" y="103"/>
                  </a:lnTo>
                  <a:lnTo>
                    <a:pt x="149" y="118"/>
                  </a:lnTo>
                  <a:lnTo>
                    <a:pt x="132" y="132"/>
                  </a:lnTo>
                  <a:lnTo>
                    <a:pt x="118" y="149"/>
                  </a:lnTo>
                  <a:lnTo>
                    <a:pt x="103" y="165"/>
                  </a:lnTo>
                  <a:lnTo>
                    <a:pt x="90" y="181"/>
                  </a:lnTo>
                  <a:lnTo>
                    <a:pt x="77" y="199"/>
                  </a:lnTo>
                  <a:lnTo>
                    <a:pt x="66" y="217"/>
                  </a:lnTo>
                  <a:lnTo>
                    <a:pt x="54" y="237"/>
                  </a:lnTo>
                  <a:lnTo>
                    <a:pt x="44" y="256"/>
                  </a:lnTo>
                  <a:lnTo>
                    <a:pt x="36" y="276"/>
                  </a:lnTo>
                  <a:lnTo>
                    <a:pt x="28" y="296"/>
                  </a:lnTo>
                  <a:lnTo>
                    <a:pt x="22" y="317"/>
                  </a:lnTo>
                  <a:lnTo>
                    <a:pt x="15" y="338"/>
                  </a:lnTo>
                  <a:lnTo>
                    <a:pt x="10" y="361"/>
                  </a:lnTo>
                  <a:lnTo>
                    <a:pt x="5" y="382"/>
                  </a:lnTo>
                  <a:lnTo>
                    <a:pt x="4" y="405"/>
                  </a:lnTo>
                  <a:lnTo>
                    <a:pt x="0" y="428"/>
                  </a:lnTo>
                  <a:lnTo>
                    <a:pt x="0" y="450"/>
                  </a:lnTo>
                  <a:lnTo>
                    <a:pt x="0" y="473"/>
                  </a:lnTo>
                  <a:lnTo>
                    <a:pt x="4" y="496"/>
                  </a:lnTo>
                  <a:lnTo>
                    <a:pt x="5" y="519"/>
                  </a:lnTo>
                  <a:lnTo>
                    <a:pt x="10" y="542"/>
                  </a:lnTo>
                  <a:lnTo>
                    <a:pt x="15" y="563"/>
                  </a:lnTo>
                  <a:lnTo>
                    <a:pt x="22" y="584"/>
                  </a:lnTo>
                  <a:lnTo>
                    <a:pt x="28" y="605"/>
                  </a:lnTo>
                  <a:lnTo>
                    <a:pt x="36" y="627"/>
                  </a:lnTo>
                  <a:lnTo>
                    <a:pt x="44" y="646"/>
                  </a:lnTo>
                  <a:lnTo>
                    <a:pt x="54" y="666"/>
                  </a:lnTo>
                  <a:lnTo>
                    <a:pt x="66" y="684"/>
                  </a:lnTo>
                  <a:lnTo>
                    <a:pt x="77" y="703"/>
                  </a:lnTo>
                  <a:lnTo>
                    <a:pt x="90" y="720"/>
                  </a:lnTo>
                  <a:lnTo>
                    <a:pt x="103" y="738"/>
                  </a:lnTo>
                  <a:lnTo>
                    <a:pt x="118" y="754"/>
                  </a:lnTo>
                  <a:lnTo>
                    <a:pt x="132" y="769"/>
                  </a:lnTo>
                  <a:lnTo>
                    <a:pt x="149" y="785"/>
                  </a:lnTo>
                  <a:lnTo>
                    <a:pt x="165" y="798"/>
                  </a:lnTo>
                  <a:lnTo>
                    <a:pt x="181" y="811"/>
                  </a:lnTo>
                  <a:lnTo>
                    <a:pt x="199" y="824"/>
                  </a:lnTo>
                  <a:lnTo>
                    <a:pt x="217" y="835"/>
                  </a:lnTo>
                  <a:lnTo>
                    <a:pt x="237" y="847"/>
                  </a:lnTo>
                  <a:lnTo>
                    <a:pt x="256" y="857"/>
                  </a:lnTo>
                  <a:lnTo>
                    <a:pt x="276" y="866"/>
                  </a:lnTo>
                  <a:lnTo>
                    <a:pt x="296" y="875"/>
                  </a:lnTo>
                  <a:lnTo>
                    <a:pt x="317" y="881"/>
                  </a:lnTo>
                  <a:lnTo>
                    <a:pt x="338" y="888"/>
                  </a:lnTo>
                  <a:lnTo>
                    <a:pt x="361" y="893"/>
                  </a:lnTo>
                  <a:lnTo>
                    <a:pt x="382" y="896"/>
                  </a:lnTo>
                  <a:lnTo>
                    <a:pt x="405" y="899"/>
                  </a:lnTo>
                  <a:lnTo>
                    <a:pt x="428" y="901"/>
                  </a:lnTo>
                  <a:lnTo>
                    <a:pt x="451" y="901"/>
                  </a:lnTo>
                  <a:lnTo>
                    <a:pt x="473" y="901"/>
                  </a:lnTo>
                  <a:lnTo>
                    <a:pt x="498" y="899"/>
                  </a:lnTo>
                  <a:lnTo>
                    <a:pt x="519" y="896"/>
                  </a:lnTo>
                  <a:lnTo>
                    <a:pt x="542" y="893"/>
                  </a:lnTo>
                  <a:lnTo>
                    <a:pt x="563" y="888"/>
                  </a:lnTo>
                  <a:lnTo>
                    <a:pt x="584" y="881"/>
                  </a:lnTo>
                  <a:lnTo>
                    <a:pt x="605" y="875"/>
                  </a:lnTo>
                  <a:lnTo>
                    <a:pt x="627" y="866"/>
                  </a:lnTo>
                  <a:lnTo>
                    <a:pt x="646" y="857"/>
                  </a:lnTo>
                  <a:lnTo>
                    <a:pt x="666" y="847"/>
                  </a:lnTo>
                  <a:lnTo>
                    <a:pt x="684" y="835"/>
                  </a:lnTo>
                  <a:lnTo>
                    <a:pt x="703" y="824"/>
                  </a:lnTo>
                  <a:lnTo>
                    <a:pt x="721" y="811"/>
                  </a:lnTo>
                  <a:lnTo>
                    <a:pt x="738" y="798"/>
                  </a:lnTo>
                  <a:lnTo>
                    <a:pt x="754" y="785"/>
                  </a:lnTo>
                  <a:lnTo>
                    <a:pt x="770" y="769"/>
                  </a:lnTo>
                  <a:lnTo>
                    <a:pt x="785" y="754"/>
                  </a:lnTo>
                  <a:lnTo>
                    <a:pt x="798" y="738"/>
                  </a:lnTo>
                  <a:lnTo>
                    <a:pt x="813" y="720"/>
                  </a:lnTo>
                  <a:lnTo>
                    <a:pt x="824" y="703"/>
                  </a:lnTo>
                  <a:lnTo>
                    <a:pt x="835" y="684"/>
                  </a:lnTo>
                  <a:lnTo>
                    <a:pt x="847" y="666"/>
                  </a:lnTo>
                  <a:lnTo>
                    <a:pt x="857" y="646"/>
                  </a:lnTo>
                  <a:lnTo>
                    <a:pt x="866" y="627"/>
                  </a:lnTo>
                  <a:lnTo>
                    <a:pt x="875" y="605"/>
                  </a:lnTo>
                  <a:lnTo>
                    <a:pt x="881" y="584"/>
                  </a:lnTo>
                  <a:lnTo>
                    <a:pt x="888" y="563"/>
                  </a:lnTo>
                  <a:lnTo>
                    <a:pt x="892" y="542"/>
                  </a:lnTo>
                  <a:lnTo>
                    <a:pt x="896" y="519"/>
                  </a:lnTo>
                  <a:lnTo>
                    <a:pt x="899" y="496"/>
                  </a:lnTo>
                  <a:lnTo>
                    <a:pt x="901" y="473"/>
                  </a:lnTo>
                  <a:lnTo>
                    <a:pt x="901" y="450"/>
                  </a:lnTo>
                  <a:lnTo>
                    <a:pt x="891" y="450"/>
                  </a:lnTo>
                  <a:lnTo>
                    <a:pt x="891" y="428"/>
                  </a:lnTo>
                  <a:lnTo>
                    <a:pt x="889" y="406"/>
                  </a:lnTo>
                  <a:lnTo>
                    <a:pt x="886" y="384"/>
                  </a:lnTo>
                  <a:lnTo>
                    <a:pt x="883" y="362"/>
                  </a:lnTo>
                  <a:lnTo>
                    <a:pt x="878" y="341"/>
                  </a:lnTo>
                  <a:lnTo>
                    <a:pt x="871" y="320"/>
                  </a:lnTo>
                  <a:lnTo>
                    <a:pt x="865" y="299"/>
                  </a:lnTo>
                  <a:lnTo>
                    <a:pt x="857" y="279"/>
                  </a:lnTo>
                  <a:lnTo>
                    <a:pt x="848" y="260"/>
                  </a:lnTo>
                  <a:lnTo>
                    <a:pt x="839" y="242"/>
                  </a:lnTo>
                  <a:lnTo>
                    <a:pt x="827" y="222"/>
                  </a:lnTo>
                  <a:lnTo>
                    <a:pt x="816" y="204"/>
                  </a:lnTo>
                  <a:lnTo>
                    <a:pt x="804" y="188"/>
                  </a:lnTo>
                  <a:lnTo>
                    <a:pt x="791" y="172"/>
                  </a:lnTo>
                  <a:lnTo>
                    <a:pt x="777" y="155"/>
                  </a:lnTo>
                  <a:lnTo>
                    <a:pt x="762" y="139"/>
                  </a:lnTo>
                  <a:lnTo>
                    <a:pt x="747" y="126"/>
                  </a:lnTo>
                  <a:lnTo>
                    <a:pt x="731" y="111"/>
                  </a:lnTo>
                  <a:lnTo>
                    <a:pt x="715" y="98"/>
                  </a:lnTo>
                  <a:lnTo>
                    <a:pt x="697" y="87"/>
                  </a:lnTo>
                  <a:lnTo>
                    <a:pt x="679" y="75"/>
                  </a:lnTo>
                  <a:lnTo>
                    <a:pt x="661" y="64"/>
                  </a:lnTo>
                  <a:lnTo>
                    <a:pt x="641" y="54"/>
                  </a:lnTo>
                  <a:lnTo>
                    <a:pt x="622" y="46"/>
                  </a:lnTo>
                  <a:lnTo>
                    <a:pt x="602" y="38"/>
                  </a:lnTo>
                  <a:lnTo>
                    <a:pt x="583" y="31"/>
                  </a:lnTo>
                  <a:lnTo>
                    <a:pt x="561" y="25"/>
                  </a:lnTo>
                  <a:lnTo>
                    <a:pt x="540" y="20"/>
                  </a:lnTo>
                  <a:lnTo>
                    <a:pt x="517" y="17"/>
                  </a:lnTo>
                  <a:lnTo>
                    <a:pt x="496" y="13"/>
                  </a:lnTo>
                  <a:lnTo>
                    <a:pt x="473" y="12"/>
                  </a:lnTo>
                  <a:lnTo>
                    <a:pt x="451" y="10"/>
                  </a:lnTo>
                  <a:lnTo>
                    <a:pt x="428" y="12"/>
                  </a:lnTo>
                  <a:lnTo>
                    <a:pt x="406" y="13"/>
                  </a:lnTo>
                  <a:lnTo>
                    <a:pt x="384" y="17"/>
                  </a:lnTo>
                  <a:lnTo>
                    <a:pt x="362" y="20"/>
                  </a:lnTo>
                  <a:lnTo>
                    <a:pt x="341" y="25"/>
                  </a:lnTo>
                  <a:lnTo>
                    <a:pt x="320" y="31"/>
                  </a:lnTo>
                  <a:lnTo>
                    <a:pt x="300" y="38"/>
                  </a:lnTo>
                  <a:lnTo>
                    <a:pt x="279" y="46"/>
                  </a:lnTo>
                  <a:lnTo>
                    <a:pt x="260" y="54"/>
                  </a:lnTo>
                  <a:lnTo>
                    <a:pt x="242" y="64"/>
                  </a:lnTo>
                  <a:lnTo>
                    <a:pt x="222" y="75"/>
                  </a:lnTo>
                  <a:lnTo>
                    <a:pt x="204" y="87"/>
                  </a:lnTo>
                  <a:lnTo>
                    <a:pt x="188" y="98"/>
                  </a:lnTo>
                  <a:lnTo>
                    <a:pt x="172" y="111"/>
                  </a:lnTo>
                  <a:lnTo>
                    <a:pt x="155" y="126"/>
                  </a:lnTo>
                  <a:lnTo>
                    <a:pt x="139" y="139"/>
                  </a:lnTo>
                  <a:lnTo>
                    <a:pt x="126" y="155"/>
                  </a:lnTo>
                  <a:lnTo>
                    <a:pt x="111" y="172"/>
                  </a:lnTo>
                  <a:lnTo>
                    <a:pt x="98" y="188"/>
                  </a:lnTo>
                  <a:lnTo>
                    <a:pt x="87" y="204"/>
                  </a:lnTo>
                  <a:lnTo>
                    <a:pt x="75" y="222"/>
                  </a:lnTo>
                  <a:lnTo>
                    <a:pt x="64" y="242"/>
                  </a:lnTo>
                  <a:lnTo>
                    <a:pt x="54" y="260"/>
                  </a:lnTo>
                  <a:lnTo>
                    <a:pt x="46" y="279"/>
                  </a:lnTo>
                  <a:lnTo>
                    <a:pt x="38" y="299"/>
                  </a:lnTo>
                  <a:lnTo>
                    <a:pt x="31" y="320"/>
                  </a:lnTo>
                  <a:lnTo>
                    <a:pt x="25" y="341"/>
                  </a:lnTo>
                  <a:lnTo>
                    <a:pt x="20" y="362"/>
                  </a:lnTo>
                  <a:lnTo>
                    <a:pt x="17" y="384"/>
                  </a:lnTo>
                  <a:lnTo>
                    <a:pt x="13" y="406"/>
                  </a:lnTo>
                  <a:lnTo>
                    <a:pt x="12" y="428"/>
                  </a:lnTo>
                  <a:lnTo>
                    <a:pt x="10" y="450"/>
                  </a:lnTo>
                  <a:lnTo>
                    <a:pt x="12" y="473"/>
                  </a:lnTo>
                  <a:lnTo>
                    <a:pt x="13" y="496"/>
                  </a:lnTo>
                  <a:lnTo>
                    <a:pt x="17" y="517"/>
                  </a:lnTo>
                  <a:lnTo>
                    <a:pt x="20" y="540"/>
                  </a:lnTo>
                  <a:lnTo>
                    <a:pt x="25" y="561"/>
                  </a:lnTo>
                  <a:lnTo>
                    <a:pt x="31" y="581"/>
                  </a:lnTo>
                  <a:lnTo>
                    <a:pt x="38" y="602"/>
                  </a:lnTo>
                  <a:lnTo>
                    <a:pt x="46" y="622"/>
                  </a:lnTo>
                  <a:lnTo>
                    <a:pt x="54" y="641"/>
                  </a:lnTo>
                  <a:lnTo>
                    <a:pt x="64" y="661"/>
                  </a:lnTo>
                  <a:lnTo>
                    <a:pt x="75" y="679"/>
                  </a:lnTo>
                  <a:lnTo>
                    <a:pt x="87" y="697"/>
                  </a:lnTo>
                  <a:lnTo>
                    <a:pt x="98" y="715"/>
                  </a:lnTo>
                  <a:lnTo>
                    <a:pt x="111" y="731"/>
                  </a:lnTo>
                  <a:lnTo>
                    <a:pt x="126" y="747"/>
                  </a:lnTo>
                  <a:lnTo>
                    <a:pt x="139" y="762"/>
                  </a:lnTo>
                  <a:lnTo>
                    <a:pt x="155" y="777"/>
                  </a:lnTo>
                  <a:lnTo>
                    <a:pt x="172" y="790"/>
                  </a:lnTo>
                  <a:lnTo>
                    <a:pt x="188" y="803"/>
                  </a:lnTo>
                  <a:lnTo>
                    <a:pt x="204" y="816"/>
                  </a:lnTo>
                  <a:lnTo>
                    <a:pt x="222" y="827"/>
                  </a:lnTo>
                  <a:lnTo>
                    <a:pt x="242" y="837"/>
                  </a:lnTo>
                  <a:lnTo>
                    <a:pt x="260" y="847"/>
                  </a:lnTo>
                  <a:lnTo>
                    <a:pt x="279" y="857"/>
                  </a:lnTo>
                  <a:lnTo>
                    <a:pt x="300" y="865"/>
                  </a:lnTo>
                  <a:lnTo>
                    <a:pt x="320" y="871"/>
                  </a:lnTo>
                  <a:lnTo>
                    <a:pt x="341" y="876"/>
                  </a:lnTo>
                  <a:lnTo>
                    <a:pt x="362" y="881"/>
                  </a:lnTo>
                  <a:lnTo>
                    <a:pt x="384" y="886"/>
                  </a:lnTo>
                  <a:lnTo>
                    <a:pt x="406" y="889"/>
                  </a:lnTo>
                  <a:lnTo>
                    <a:pt x="428" y="891"/>
                  </a:lnTo>
                  <a:lnTo>
                    <a:pt x="451" y="891"/>
                  </a:lnTo>
                  <a:lnTo>
                    <a:pt x="473" y="891"/>
                  </a:lnTo>
                  <a:lnTo>
                    <a:pt x="496" y="889"/>
                  </a:lnTo>
                  <a:lnTo>
                    <a:pt x="517" y="886"/>
                  </a:lnTo>
                  <a:lnTo>
                    <a:pt x="540" y="881"/>
                  </a:lnTo>
                  <a:lnTo>
                    <a:pt x="561" y="876"/>
                  </a:lnTo>
                  <a:lnTo>
                    <a:pt x="583" y="871"/>
                  </a:lnTo>
                  <a:lnTo>
                    <a:pt x="602" y="865"/>
                  </a:lnTo>
                  <a:lnTo>
                    <a:pt x="622" y="857"/>
                  </a:lnTo>
                  <a:lnTo>
                    <a:pt x="641" y="847"/>
                  </a:lnTo>
                  <a:lnTo>
                    <a:pt x="661" y="837"/>
                  </a:lnTo>
                  <a:lnTo>
                    <a:pt x="679" y="827"/>
                  </a:lnTo>
                  <a:lnTo>
                    <a:pt x="697" y="816"/>
                  </a:lnTo>
                  <a:lnTo>
                    <a:pt x="715" y="803"/>
                  </a:lnTo>
                  <a:lnTo>
                    <a:pt x="731" y="790"/>
                  </a:lnTo>
                  <a:lnTo>
                    <a:pt x="747" y="777"/>
                  </a:lnTo>
                  <a:lnTo>
                    <a:pt x="762" y="762"/>
                  </a:lnTo>
                  <a:lnTo>
                    <a:pt x="777" y="747"/>
                  </a:lnTo>
                  <a:lnTo>
                    <a:pt x="791" y="731"/>
                  </a:lnTo>
                  <a:lnTo>
                    <a:pt x="804" y="715"/>
                  </a:lnTo>
                  <a:lnTo>
                    <a:pt x="816" y="697"/>
                  </a:lnTo>
                  <a:lnTo>
                    <a:pt x="827" y="679"/>
                  </a:lnTo>
                  <a:lnTo>
                    <a:pt x="839" y="661"/>
                  </a:lnTo>
                  <a:lnTo>
                    <a:pt x="848" y="641"/>
                  </a:lnTo>
                  <a:lnTo>
                    <a:pt x="857" y="622"/>
                  </a:lnTo>
                  <a:lnTo>
                    <a:pt x="865" y="602"/>
                  </a:lnTo>
                  <a:lnTo>
                    <a:pt x="871" y="581"/>
                  </a:lnTo>
                  <a:lnTo>
                    <a:pt x="878" y="561"/>
                  </a:lnTo>
                  <a:lnTo>
                    <a:pt x="883" y="540"/>
                  </a:lnTo>
                  <a:lnTo>
                    <a:pt x="886" y="517"/>
                  </a:lnTo>
                  <a:lnTo>
                    <a:pt x="889" y="496"/>
                  </a:lnTo>
                  <a:lnTo>
                    <a:pt x="891" y="473"/>
                  </a:lnTo>
                  <a:lnTo>
                    <a:pt x="891" y="450"/>
                  </a:lnTo>
                  <a:lnTo>
                    <a:pt x="901" y="450"/>
                  </a:lnTo>
                  <a:close/>
                </a:path>
              </a:pathLst>
            </a:custGeom>
            <a:solidFill>
              <a:srgbClr val="A9DCFF"/>
            </a:solidFill>
            <a:ln w="9525">
              <a:noFill/>
              <a:round/>
              <a:headEnd/>
              <a:tailEnd/>
            </a:ln>
          </p:spPr>
          <p:txBody>
            <a:bodyPr/>
            <a:lstStyle/>
            <a:p>
              <a:endParaRPr lang="en-US"/>
            </a:p>
          </p:txBody>
        </p:sp>
        <p:sp>
          <p:nvSpPr>
            <p:cNvPr id="50303" name="Freeform 127"/>
            <p:cNvSpPr>
              <a:spLocks/>
            </p:cNvSpPr>
            <p:nvPr/>
          </p:nvSpPr>
          <p:spPr bwMode="auto">
            <a:xfrm>
              <a:off x="3231445" y="2541566"/>
              <a:ext cx="1257300" cy="1414462"/>
            </a:xfrm>
            <a:custGeom>
              <a:avLst/>
              <a:gdLst>
                <a:gd name="T0" fmla="*/ 2147483647 w 891"/>
                <a:gd name="T1" fmla="*/ 2147483647 h 891"/>
                <a:gd name="T2" fmla="*/ 2147483647 w 891"/>
                <a:gd name="T3" fmla="*/ 2147483647 h 891"/>
                <a:gd name="T4" fmla="*/ 2147483647 w 891"/>
                <a:gd name="T5" fmla="*/ 2147483647 h 891"/>
                <a:gd name="T6" fmla="*/ 2147483647 w 891"/>
                <a:gd name="T7" fmla="*/ 2147483647 h 891"/>
                <a:gd name="T8" fmla="*/ 2147483647 w 891"/>
                <a:gd name="T9" fmla="*/ 2147483647 h 891"/>
                <a:gd name="T10" fmla="*/ 2147483647 w 891"/>
                <a:gd name="T11" fmla="*/ 2147483647 h 891"/>
                <a:gd name="T12" fmla="*/ 2147483647 w 891"/>
                <a:gd name="T13" fmla="*/ 2147483647 h 891"/>
                <a:gd name="T14" fmla="*/ 2147483647 w 891"/>
                <a:gd name="T15" fmla="*/ 2147483647 h 891"/>
                <a:gd name="T16" fmla="*/ 2147483647 w 891"/>
                <a:gd name="T17" fmla="*/ 2147483647 h 891"/>
                <a:gd name="T18" fmla="*/ 2147483647 w 891"/>
                <a:gd name="T19" fmla="*/ 2147483647 h 891"/>
                <a:gd name="T20" fmla="*/ 2147483647 w 891"/>
                <a:gd name="T21" fmla="*/ 2147483647 h 891"/>
                <a:gd name="T22" fmla="*/ 2147483647 w 891"/>
                <a:gd name="T23" fmla="*/ 2147483647 h 891"/>
                <a:gd name="T24" fmla="*/ 0 w 891"/>
                <a:gd name="T25" fmla="*/ 2147483647 h 891"/>
                <a:gd name="T26" fmla="*/ 2147483647 w 891"/>
                <a:gd name="T27" fmla="*/ 2147483647 h 891"/>
                <a:gd name="T28" fmla="*/ 2147483647 w 891"/>
                <a:gd name="T29" fmla="*/ 2147483647 h 891"/>
                <a:gd name="T30" fmla="*/ 2147483647 w 891"/>
                <a:gd name="T31" fmla="*/ 2147483647 h 891"/>
                <a:gd name="T32" fmla="*/ 2147483647 w 891"/>
                <a:gd name="T33" fmla="*/ 2147483647 h 891"/>
                <a:gd name="T34" fmla="*/ 2147483647 w 891"/>
                <a:gd name="T35" fmla="*/ 2147483647 h 891"/>
                <a:gd name="T36" fmla="*/ 2147483647 w 891"/>
                <a:gd name="T37" fmla="*/ 2147483647 h 891"/>
                <a:gd name="T38" fmla="*/ 2147483647 w 891"/>
                <a:gd name="T39" fmla="*/ 2147483647 h 891"/>
                <a:gd name="T40" fmla="*/ 2147483647 w 891"/>
                <a:gd name="T41" fmla="*/ 2147483647 h 891"/>
                <a:gd name="T42" fmla="*/ 2147483647 w 891"/>
                <a:gd name="T43" fmla="*/ 2147483647 h 891"/>
                <a:gd name="T44" fmla="*/ 2147483647 w 891"/>
                <a:gd name="T45" fmla="*/ 2147483647 h 891"/>
                <a:gd name="T46" fmla="*/ 2147483647 w 891"/>
                <a:gd name="T47" fmla="*/ 2147483647 h 891"/>
                <a:gd name="T48" fmla="*/ 2147483647 w 891"/>
                <a:gd name="T49" fmla="*/ 2147483647 h 891"/>
                <a:gd name="T50" fmla="*/ 2147483647 w 891"/>
                <a:gd name="T51" fmla="*/ 2147483647 h 891"/>
                <a:gd name="T52" fmla="*/ 2147483647 w 891"/>
                <a:gd name="T53" fmla="*/ 2147483647 h 891"/>
                <a:gd name="T54" fmla="*/ 2147483647 w 891"/>
                <a:gd name="T55" fmla="*/ 2147483647 h 891"/>
                <a:gd name="T56" fmla="*/ 2147483647 w 891"/>
                <a:gd name="T57" fmla="*/ 2147483647 h 891"/>
                <a:gd name="T58" fmla="*/ 2147483647 w 891"/>
                <a:gd name="T59" fmla="*/ 2147483647 h 891"/>
                <a:gd name="T60" fmla="*/ 2147483647 w 891"/>
                <a:gd name="T61" fmla="*/ 2147483647 h 891"/>
                <a:gd name="T62" fmla="*/ 2147483647 w 891"/>
                <a:gd name="T63" fmla="*/ 2147483647 h 891"/>
                <a:gd name="T64" fmla="*/ 2147483647 w 891"/>
                <a:gd name="T65" fmla="*/ 2147483647 h 891"/>
                <a:gd name="T66" fmla="*/ 2147483647 w 891"/>
                <a:gd name="T67" fmla="*/ 2147483647 h 891"/>
                <a:gd name="T68" fmla="*/ 2147483647 w 891"/>
                <a:gd name="T69" fmla="*/ 2147483647 h 891"/>
                <a:gd name="T70" fmla="*/ 2147483647 w 891"/>
                <a:gd name="T71" fmla="*/ 2147483647 h 891"/>
                <a:gd name="T72" fmla="*/ 2147483647 w 891"/>
                <a:gd name="T73" fmla="*/ 2147483647 h 891"/>
                <a:gd name="T74" fmla="*/ 2147483647 w 891"/>
                <a:gd name="T75" fmla="*/ 2147483647 h 891"/>
                <a:gd name="T76" fmla="*/ 2147483647 w 891"/>
                <a:gd name="T77" fmla="*/ 2147483647 h 891"/>
                <a:gd name="T78" fmla="*/ 2147483647 w 891"/>
                <a:gd name="T79" fmla="*/ 2147483647 h 891"/>
                <a:gd name="T80" fmla="*/ 2147483647 w 891"/>
                <a:gd name="T81" fmla="*/ 2147483647 h 891"/>
                <a:gd name="T82" fmla="*/ 2147483647 w 891"/>
                <a:gd name="T83" fmla="*/ 2147483647 h 891"/>
                <a:gd name="T84" fmla="*/ 2147483647 w 891"/>
                <a:gd name="T85" fmla="*/ 2147483647 h 891"/>
                <a:gd name="T86" fmla="*/ 2147483647 w 891"/>
                <a:gd name="T87" fmla="*/ 2147483647 h 891"/>
                <a:gd name="T88" fmla="*/ 2147483647 w 891"/>
                <a:gd name="T89" fmla="*/ 2147483647 h 891"/>
                <a:gd name="T90" fmla="*/ 2147483647 w 891"/>
                <a:gd name="T91" fmla="*/ 2147483647 h 891"/>
                <a:gd name="T92" fmla="*/ 2147483647 w 891"/>
                <a:gd name="T93" fmla="*/ 2147483647 h 891"/>
                <a:gd name="T94" fmla="*/ 2147483647 w 891"/>
                <a:gd name="T95" fmla="*/ 2147483647 h 891"/>
                <a:gd name="T96" fmla="*/ 2147483647 w 891"/>
                <a:gd name="T97" fmla="*/ 2147483647 h 891"/>
                <a:gd name="T98" fmla="*/ 2147483647 w 891"/>
                <a:gd name="T99" fmla="*/ 2147483647 h 891"/>
                <a:gd name="T100" fmla="*/ 2147483647 w 891"/>
                <a:gd name="T101" fmla="*/ 2147483647 h 89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91"/>
                <a:gd name="T154" fmla="*/ 0 h 891"/>
                <a:gd name="T155" fmla="*/ 891 w 891"/>
                <a:gd name="T156" fmla="*/ 891 h 89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91" h="891">
                  <a:moveTo>
                    <a:pt x="891" y="445"/>
                  </a:moveTo>
                  <a:lnTo>
                    <a:pt x="891" y="423"/>
                  </a:lnTo>
                  <a:lnTo>
                    <a:pt x="889" y="400"/>
                  </a:lnTo>
                  <a:lnTo>
                    <a:pt x="886" y="379"/>
                  </a:lnTo>
                  <a:lnTo>
                    <a:pt x="883" y="356"/>
                  </a:lnTo>
                  <a:lnTo>
                    <a:pt x="878" y="335"/>
                  </a:lnTo>
                  <a:lnTo>
                    <a:pt x="871" y="313"/>
                  </a:lnTo>
                  <a:lnTo>
                    <a:pt x="865" y="292"/>
                  </a:lnTo>
                  <a:lnTo>
                    <a:pt x="856" y="273"/>
                  </a:lnTo>
                  <a:lnTo>
                    <a:pt x="847" y="253"/>
                  </a:lnTo>
                  <a:lnTo>
                    <a:pt x="837" y="233"/>
                  </a:lnTo>
                  <a:lnTo>
                    <a:pt x="827" y="216"/>
                  </a:lnTo>
                  <a:lnTo>
                    <a:pt x="816" y="198"/>
                  </a:lnTo>
                  <a:lnTo>
                    <a:pt x="803" y="180"/>
                  </a:lnTo>
                  <a:lnTo>
                    <a:pt x="790" y="163"/>
                  </a:lnTo>
                  <a:lnTo>
                    <a:pt x="775" y="147"/>
                  </a:lnTo>
                  <a:lnTo>
                    <a:pt x="760" y="131"/>
                  </a:lnTo>
                  <a:lnTo>
                    <a:pt x="746" y="116"/>
                  </a:lnTo>
                  <a:lnTo>
                    <a:pt x="729" y="103"/>
                  </a:lnTo>
                  <a:lnTo>
                    <a:pt x="713" y="90"/>
                  </a:lnTo>
                  <a:lnTo>
                    <a:pt x="695" y="77"/>
                  </a:lnTo>
                  <a:lnTo>
                    <a:pt x="677" y="65"/>
                  </a:lnTo>
                  <a:lnTo>
                    <a:pt x="658" y="54"/>
                  </a:lnTo>
                  <a:lnTo>
                    <a:pt x="640" y="44"/>
                  </a:lnTo>
                  <a:lnTo>
                    <a:pt x="620" y="36"/>
                  </a:lnTo>
                  <a:lnTo>
                    <a:pt x="599" y="28"/>
                  </a:lnTo>
                  <a:lnTo>
                    <a:pt x="578" y="21"/>
                  </a:lnTo>
                  <a:lnTo>
                    <a:pt x="558" y="15"/>
                  </a:lnTo>
                  <a:lnTo>
                    <a:pt x="535" y="10"/>
                  </a:lnTo>
                  <a:lnTo>
                    <a:pt x="514" y="5"/>
                  </a:lnTo>
                  <a:lnTo>
                    <a:pt x="491" y="3"/>
                  </a:lnTo>
                  <a:lnTo>
                    <a:pt x="468" y="2"/>
                  </a:lnTo>
                  <a:lnTo>
                    <a:pt x="446" y="0"/>
                  </a:lnTo>
                  <a:lnTo>
                    <a:pt x="423" y="2"/>
                  </a:lnTo>
                  <a:lnTo>
                    <a:pt x="400" y="3"/>
                  </a:lnTo>
                  <a:lnTo>
                    <a:pt x="379" y="5"/>
                  </a:lnTo>
                  <a:lnTo>
                    <a:pt x="356" y="10"/>
                  </a:lnTo>
                  <a:lnTo>
                    <a:pt x="335" y="15"/>
                  </a:lnTo>
                  <a:lnTo>
                    <a:pt x="313" y="21"/>
                  </a:lnTo>
                  <a:lnTo>
                    <a:pt x="292" y="28"/>
                  </a:lnTo>
                  <a:lnTo>
                    <a:pt x="273" y="36"/>
                  </a:lnTo>
                  <a:lnTo>
                    <a:pt x="253" y="44"/>
                  </a:lnTo>
                  <a:lnTo>
                    <a:pt x="234" y="54"/>
                  </a:lnTo>
                  <a:lnTo>
                    <a:pt x="216" y="65"/>
                  </a:lnTo>
                  <a:lnTo>
                    <a:pt x="198" y="77"/>
                  </a:lnTo>
                  <a:lnTo>
                    <a:pt x="180" y="90"/>
                  </a:lnTo>
                  <a:lnTo>
                    <a:pt x="163" y="103"/>
                  </a:lnTo>
                  <a:lnTo>
                    <a:pt x="147" y="116"/>
                  </a:lnTo>
                  <a:lnTo>
                    <a:pt x="131" y="131"/>
                  </a:lnTo>
                  <a:lnTo>
                    <a:pt x="116" y="147"/>
                  </a:lnTo>
                  <a:lnTo>
                    <a:pt x="103" y="163"/>
                  </a:lnTo>
                  <a:lnTo>
                    <a:pt x="90" y="180"/>
                  </a:lnTo>
                  <a:lnTo>
                    <a:pt x="77" y="198"/>
                  </a:lnTo>
                  <a:lnTo>
                    <a:pt x="66" y="216"/>
                  </a:lnTo>
                  <a:lnTo>
                    <a:pt x="54" y="233"/>
                  </a:lnTo>
                  <a:lnTo>
                    <a:pt x="44" y="253"/>
                  </a:lnTo>
                  <a:lnTo>
                    <a:pt x="36" y="273"/>
                  </a:lnTo>
                  <a:lnTo>
                    <a:pt x="28" y="292"/>
                  </a:lnTo>
                  <a:lnTo>
                    <a:pt x="21" y="313"/>
                  </a:lnTo>
                  <a:lnTo>
                    <a:pt x="15" y="335"/>
                  </a:lnTo>
                  <a:lnTo>
                    <a:pt x="10" y="356"/>
                  </a:lnTo>
                  <a:lnTo>
                    <a:pt x="5" y="379"/>
                  </a:lnTo>
                  <a:lnTo>
                    <a:pt x="4" y="400"/>
                  </a:lnTo>
                  <a:lnTo>
                    <a:pt x="2" y="423"/>
                  </a:lnTo>
                  <a:lnTo>
                    <a:pt x="0" y="445"/>
                  </a:lnTo>
                  <a:lnTo>
                    <a:pt x="2" y="468"/>
                  </a:lnTo>
                  <a:lnTo>
                    <a:pt x="4" y="491"/>
                  </a:lnTo>
                  <a:lnTo>
                    <a:pt x="5" y="514"/>
                  </a:lnTo>
                  <a:lnTo>
                    <a:pt x="10" y="535"/>
                  </a:lnTo>
                  <a:lnTo>
                    <a:pt x="15" y="556"/>
                  </a:lnTo>
                  <a:lnTo>
                    <a:pt x="21" y="578"/>
                  </a:lnTo>
                  <a:lnTo>
                    <a:pt x="28" y="599"/>
                  </a:lnTo>
                  <a:lnTo>
                    <a:pt x="36" y="618"/>
                  </a:lnTo>
                  <a:lnTo>
                    <a:pt x="44" y="640"/>
                  </a:lnTo>
                  <a:lnTo>
                    <a:pt x="54" y="658"/>
                  </a:lnTo>
                  <a:lnTo>
                    <a:pt x="66" y="677"/>
                  </a:lnTo>
                  <a:lnTo>
                    <a:pt x="77" y="695"/>
                  </a:lnTo>
                  <a:lnTo>
                    <a:pt x="90" y="711"/>
                  </a:lnTo>
                  <a:lnTo>
                    <a:pt x="103" y="729"/>
                  </a:lnTo>
                  <a:lnTo>
                    <a:pt x="116" y="746"/>
                  </a:lnTo>
                  <a:lnTo>
                    <a:pt x="131" y="760"/>
                  </a:lnTo>
                  <a:lnTo>
                    <a:pt x="147" y="775"/>
                  </a:lnTo>
                  <a:lnTo>
                    <a:pt x="163" y="790"/>
                  </a:lnTo>
                  <a:lnTo>
                    <a:pt x="180" y="803"/>
                  </a:lnTo>
                  <a:lnTo>
                    <a:pt x="198" y="814"/>
                  </a:lnTo>
                  <a:lnTo>
                    <a:pt x="216" y="827"/>
                  </a:lnTo>
                  <a:lnTo>
                    <a:pt x="234" y="837"/>
                  </a:lnTo>
                  <a:lnTo>
                    <a:pt x="253" y="847"/>
                  </a:lnTo>
                  <a:lnTo>
                    <a:pt x="273" y="857"/>
                  </a:lnTo>
                  <a:lnTo>
                    <a:pt x="292" y="865"/>
                  </a:lnTo>
                  <a:lnTo>
                    <a:pt x="313" y="871"/>
                  </a:lnTo>
                  <a:lnTo>
                    <a:pt x="335" y="878"/>
                  </a:lnTo>
                  <a:lnTo>
                    <a:pt x="356" y="883"/>
                  </a:lnTo>
                  <a:lnTo>
                    <a:pt x="379" y="886"/>
                  </a:lnTo>
                  <a:lnTo>
                    <a:pt x="400" y="889"/>
                  </a:lnTo>
                  <a:lnTo>
                    <a:pt x="423" y="891"/>
                  </a:lnTo>
                  <a:lnTo>
                    <a:pt x="446" y="891"/>
                  </a:lnTo>
                  <a:lnTo>
                    <a:pt x="468" y="891"/>
                  </a:lnTo>
                  <a:lnTo>
                    <a:pt x="491" y="889"/>
                  </a:lnTo>
                  <a:lnTo>
                    <a:pt x="514" y="886"/>
                  </a:lnTo>
                  <a:lnTo>
                    <a:pt x="535" y="883"/>
                  </a:lnTo>
                  <a:lnTo>
                    <a:pt x="558" y="878"/>
                  </a:lnTo>
                  <a:lnTo>
                    <a:pt x="578" y="871"/>
                  </a:lnTo>
                  <a:lnTo>
                    <a:pt x="599" y="865"/>
                  </a:lnTo>
                  <a:lnTo>
                    <a:pt x="620" y="857"/>
                  </a:lnTo>
                  <a:lnTo>
                    <a:pt x="640" y="847"/>
                  </a:lnTo>
                  <a:lnTo>
                    <a:pt x="658" y="837"/>
                  </a:lnTo>
                  <a:lnTo>
                    <a:pt x="677" y="827"/>
                  </a:lnTo>
                  <a:lnTo>
                    <a:pt x="695" y="814"/>
                  </a:lnTo>
                  <a:lnTo>
                    <a:pt x="713" y="803"/>
                  </a:lnTo>
                  <a:lnTo>
                    <a:pt x="729" y="790"/>
                  </a:lnTo>
                  <a:lnTo>
                    <a:pt x="746" y="775"/>
                  </a:lnTo>
                  <a:lnTo>
                    <a:pt x="760" y="760"/>
                  </a:lnTo>
                  <a:lnTo>
                    <a:pt x="775" y="746"/>
                  </a:lnTo>
                  <a:lnTo>
                    <a:pt x="790" y="729"/>
                  </a:lnTo>
                  <a:lnTo>
                    <a:pt x="803" y="711"/>
                  </a:lnTo>
                  <a:lnTo>
                    <a:pt x="816" y="695"/>
                  </a:lnTo>
                  <a:lnTo>
                    <a:pt x="827" y="677"/>
                  </a:lnTo>
                  <a:lnTo>
                    <a:pt x="837" y="658"/>
                  </a:lnTo>
                  <a:lnTo>
                    <a:pt x="847" y="640"/>
                  </a:lnTo>
                  <a:lnTo>
                    <a:pt x="856" y="618"/>
                  </a:lnTo>
                  <a:lnTo>
                    <a:pt x="865" y="599"/>
                  </a:lnTo>
                  <a:lnTo>
                    <a:pt x="871" y="578"/>
                  </a:lnTo>
                  <a:lnTo>
                    <a:pt x="878" y="556"/>
                  </a:lnTo>
                  <a:lnTo>
                    <a:pt x="883" y="535"/>
                  </a:lnTo>
                  <a:lnTo>
                    <a:pt x="886" y="514"/>
                  </a:lnTo>
                  <a:lnTo>
                    <a:pt x="889" y="491"/>
                  </a:lnTo>
                  <a:lnTo>
                    <a:pt x="891" y="468"/>
                  </a:lnTo>
                  <a:lnTo>
                    <a:pt x="891" y="445"/>
                  </a:lnTo>
                  <a:lnTo>
                    <a:pt x="881" y="445"/>
                  </a:lnTo>
                  <a:lnTo>
                    <a:pt x="881" y="423"/>
                  </a:lnTo>
                  <a:lnTo>
                    <a:pt x="879" y="401"/>
                  </a:lnTo>
                  <a:lnTo>
                    <a:pt x="876" y="380"/>
                  </a:lnTo>
                  <a:lnTo>
                    <a:pt x="873" y="357"/>
                  </a:lnTo>
                  <a:lnTo>
                    <a:pt x="868" y="338"/>
                  </a:lnTo>
                  <a:lnTo>
                    <a:pt x="861" y="317"/>
                  </a:lnTo>
                  <a:lnTo>
                    <a:pt x="855" y="297"/>
                  </a:lnTo>
                  <a:lnTo>
                    <a:pt x="847" y="276"/>
                  </a:lnTo>
                  <a:lnTo>
                    <a:pt x="839" y="258"/>
                  </a:lnTo>
                  <a:lnTo>
                    <a:pt x="829" y="238"/>
                  </a:lnTo>
                  <a:lnTo>
                    <a:pt x="817" y="220"/>
                  </a:lnTo>
                  <a:lnTo>
                    <a:pt x="806" y="202"/>
                  </a:lnTo>
                  <a:lnTo>
                    <a:pt x="794" y="186"/>
                  </a:lnTo>
                  <a:lnTo>
                    <a:pt x="781" y="170"/>
                  </a:lnTo>
                  <a:lnTo>
                    <a:pt x="768" y="154"/>
                  </a:lnTo>
                  <a:lnTo>
                    <a:pt x="754" y="139"/>
                  </a:lnTo>
                  <a:lnTo>
                    <a:pt x="739" y="124"/>
                  </a:lnTo>
                  <a:lnTo>
                    <a:pt x="723" y="111"/>
                  </a:lnTo>
                  <a:lnTo>
                    <a:pt x="706" y="98"/>
                  </a:lnTo>
                  <a:lnTo>
                    <a:pt x="688" y="85"/>
                  </a:lnTo>
                  <a:lnTo>
                    <a:pt x="672" y="74"/>
                  </a:lnTo>
                  <a:lnTo>
                    <a:pt x="653" y="64"/>
                  </a:lnTo>
                  <a:lnTo>
                    <a:pt x="635" y="54"/>
                  </a:lnTo>
                  <a:lnTo>
                    <a:pt x="615" y="46"/>
                  </a:lnTo>
                  <a:lnTo>
                    <a:pt x="596" y="38"/>
                  </a:lnTo>
                  <a:lnTo>
                    <a:pt x="576" y="31"/>
                  </a:lnTo>
                  <a:lnTo>
                    <a:pt x="555" y="25"/>
                  </a:lnTo>
                  <a:lnTo>
                    <a:pt x="534" y="20"/>
                  </a:lnTo>
                  <a:lnTo>
                    <a:pt x="512" y="17"/>
                  </a:lnTo>
                  <a:lnTo>
                    <a:pt x="491" y="13"/>
                  </a:lnTo>
                  <a:lnTo>
                    <a:pt x="468" y="12"/>
                  </a:lnTo>
                  <a:lnTo>
                    <a:pt x="446" y="12"/>
                  </a:lnTo>
                  <a:lnTo>
                    <a:pt x="424" y="12"/>
                  </a:lnTo>
                  <a:lnTo>
                    <a:pt x="401" y="13"/>
                  </a:lnTo>
                  <a:lnTo>
                    <a:pt x="380" y="17"/>
                  </a:lnTo>
                  <a:lnTo>
                    <a:pt x="359" y="20"/>
                  </a:lnTo>
                  <a:lnTo>
                    <a:pt x="338" y="25"/>
                  </a:lnTo>
                  <a:lnTo>
                    <a:pt x="317" y="31"/>
                  </a:lnTo>
                  <a:lnTo>
                    <a:pt x="297" y="38"/>
                  </a:lnTo>
                  <a:lnTo>
                    <a:pt x="276" y="46"/>
                  </a:lnTo>
                  <a:lnTo>
                    <a:pt x="258" y="54"/>
                  </a:lnTo>
                  <a:lnTo>
                    <a:pt x="238" y="64"/>
                  </a:lnTo>
                  <a:lnTo>
                    <a:pt x="220" y="74"/>
                  </a:lnTo>
                  <a:lnTo>
                    <a:pt x="203" y="85"/>
                  </a:lnTo>
                  <a:lnTo>
                    <a:pt x="186" y="98"/>
                  </a:lnTo>
                  <a:lnTo>
                    <a:pt x="170" y="111"/>
                  </a:lnTo>
                  <a:lnTo>
                    <a:pt x="154" y="124"/>
                  </a:lnTo>
                  <a:lnTo>
                    <a:pt x="139" y="139"/>
                  </a:lnTo>
                  <a:lnTo>
                    <a:pt x="124" y="154"/>
                  </a:lnTo>
                  <a:lnTo>
                    <a:pt x="111" y="170"/>
                  </a:lnTo>
                  <a:lnTo>
                    <a:pt x="98" y="186"/>
                  </a:lnTo>
                  <a:lnTo>
                    <a:pt x="85" y="202"/>
                  </a:lnTo>
                  <a:lnTo>
                    <a:pt x="74" y="220"/>
                  </a:lnTo>
                  <a:lnTo>
                    <a:pt x="64" y="238"/>
                  </a:lnTo>
                  <a:lnTo>
                    <a:pt x="54" y="258"/>
                  </a:lnTo>
                  <a:lnTo>
                    <a:pt x="46" y="276"/>
                  </a:lnTo>
                  <a:lnTo>
                    <a:pt x="38" y="297"/>
                  </a:lnTo>
                  <a:lnTo>
                    <a:pt x="31" y="317"/>
                  </a:lnTo>
                  <a:lnTo>
                    <a:pt x="25" y="338"/>
                  </a:lnTo>
                  <a:lnTo>
                    <a:pt x="20" y="357"/>
                  </a:lnTo>
                  <a:lnTo>
                    <a:pt x="17" y="380"/>
                  </a:lnTo>
                  <a:lnTo>
                    <a:pt x="13" y="401"/>
                  </a:lnTo>
                  <a:lnTo>
                    <a:pt x="12" y="423"/>
                  </a:lnTo>
                  <a:lnTo>
                    <a:pt x="12" y="445"/>
                  </a:lnTo>
                  <a:lnTo>
                    <a:pt x="12" y="468"/>
                  </a:lnTo>
                  <a:lnTo>
                    <a:pt x="13" y="490"/>
                  </a:lnTo>
                  <a:lnTo>
                    <a:pt x="17" y="512"/>
                  </a:lnTo>
                  <a:lnTo>
                    <a:pt x="20" y="534"/>
                  </a:lnTo>
                  <a:lnTo>
                    <a:pt x="25" y="555"/>
                  </a:lnTo>
                  <a:lnTo>
                    <a:pt x="31" y="574"/>
                  </a:lnTo>
                  <a:lnTo>
                    <a:pt x="38" y="596"/>
                  </a:lnTo>
                  <a:lnTo>
                    <a:pt x="46" y="615"/>
                  </a:lnTo>
                  <a:lnTo>
                    <a:pt x="54" y="635"/>
                  </a:lnTo>
                  <a:lnTo>
                    <a:pt x="64" y="653"/>
                  </a:lnTo>
                  <a:lnTo>
                    <a:pt x="74" y="671"/>
                  </a:lnTo>
                  <a:lnTo>
                    <a:pt x="85" y="689"/>
                  </a:lnTo>
                  <a:lnTo>
                    <a:pt x="98" y="706"/>
                  </a:lnTo>
                  <a:lnTo>
                    <a:pt x="111" y="723"/>
                  </a:lnTo>
                  <a:lnTo>
                    <a:pt x="124" y="737"/>
                  </a:lnTo>
                  <a:lnTo>
                    <a:pt x="139" y="754"/>
                  </a:lnTo>
                  <a:lnTo>
                    <a:pt x="154" y="768"/>
                  </a:lnTo>
                  <a:lnTo>
                    <a:pt x="170" y="782"/>
                  </a:lnTo>
                  <a:lnTo>
                    <a:pt x="186" y="795"/>
                  </a:lnTo>
                  <a:lnTo>
                    <a:pt x="203" y="806"/>
                  </a:lnTo>
                  <a:lnTo>
                    <a:pt x="220" y="817"/>
                  </a:lnTo>
                  <a:lnTo>
                    <a:pt x="238" y="829"/>
                  </a:lnTo>
                  <a:lnTo>
                    <a:pt x="258" y="837"/>
                  </a:lnTo>
                  <a:lnTo>
                    <a:pt x="276" y="847"/>
                  </a:lnTo>
                  <a:lnTo>
                    <a:pt x="297" y="855"/>
                  </a:lnTo>
                  <a:lnTo>
                    <a:pt x="317" y="861"/>
                  </a:lnTo>
                  <a:lnTo>
                    <a:pt x="338" y="866"/>
                  </a:lnTo>
                  <a:lnTo>
                    <a:pt x="359" y="871"/>
                  </a:lnTo>
                  <a:lnTo>
                    <a:pt x="380" y="876"/>
                  </a:lnTo>
                  <a:lnTo>
                    <a:pt x="401" y="878"/>
                  </a:lnTo>
                  <a:lnTo>
                    <a:pt x="424" y="879"/>
                  </a:lnTo>
                  <a:lnTo>
                    <a:pt x="446" y="881"/>
                  </a:lnTo>
                  <a:lnTo>
                    <a:pt x="468" y="879"/>
                  </a:lnTo>
                  <a:lnTo>
                    <a:pt x="491" y="878"/>
                  </a:lnTo>
                  <a:lnTo>
                    <a:pt x="512" y="876"/>
                  </a:lnTo>
                  <a:lnTo>
                    <a:pt x="534" y="871"/>
                  </a:lnTo>
                  <a:lnTo>
                    <a:pt x="555" y="866"/>
                  </a:lnTo>
                  <a:lnTo>
                    <a:pt x="576" y="861"/>
                  </a:lnTo>
                  <a:lnTo>
                    <a:pt x="596" y="855"/>
                  </a:lnTo>
                  <a:lnTo>
                    <a:pt x="615" y="847"/>
                  </a:lnTo>
                  <a:lnTo>
                    <a:pt x="635" y="837"/>
                  </a:lnTo>
                  <a:lnTo>
                    <a:pt x="653" y="829"/>
                  </a:lnTo>
                  <a:lnTo>
                    <a:pt x="672" y="817"/>
                  </a:lnTo>
                  <a:lnTo>
                    <a:pt x="688" y="806"/>
                  </a:lnTo>
                  <a:lnTo>
                    <a:pt x="706" y="795"/>
                  </a:lnTo>
                  <a:lnTo>
                    <a:pt x="723" y="782"/>
                  </a:lnTo>
                  <a:lnTo>
                    <a:pt x="739" y="768"/>
                  </a:lnTo>
                  <a:lnTo>
                    <a:pt x="754" y="754"/>
                  </a:lnTo>
                  <a:lnTo>
                    <a:pt x="768" y="737"/>
                  </a:lnTo>
                  <a:lnTo>
                    <a:pt x="781" y="723"/>
                  </a:lnTo>
                  <a:lnTo>
                    <a:pt x="794" y="706"/>
                  </a:lnTo>
                  <a:lnTo>
                    <a:pt x="806" y="689"/>
                  </a:lnTo>
                  <a:lnTo>
                    <a:pt x="817" y="671"/>
                  </a:lnTo>
                  <a:lnTo>
                    <a:pt x="829" y="653"/>
                  </a:lnTo>
                  <a:lnTo>
                    <a:pt x="839" y="635"/>
                  </a:lnTo>
                  <a:lnTo>
                    <a:pt x="847" y="615"/>
                  </a:lnTo>
                  <a:lnTo>
                    <a:pt x="855" y="596"/>
                  </a:lnTo>
                  <a:lnTo>
                    <a:pt x="861" y="574"/>
                  </a:lnTo>
                  <a:lnTo>
                    <a:pt x="868" y="555"/>
                  </a:lnTo>
                  <a:lnTo>
                    <a:pt x="873" y="534"/>
                  </a:lnTo>
                  <a:lnTo>
                    <a:pt x="876" y="512"/>
                  </a:lnTo>
                  <a:lnTo>
                    <a:pt x="879" y="490"/>
                  </a:lnTo>
                  <a:lnTo>
                    <a:pt x="881" y="468"/>
                  </a:lnTo>
                  <a:lnTo>
                    <a:pt x="881" y="445"/>
                  </a:lnTo>
                  <a:lnTo>
                    <a:pt x="891" y="445"/>
                  </a:lnTo>
                  <a:close/>
                </a:path>
              </a:pathLst>
            </a:custGeom>
            <a:solidFill>
              <a:srgbClr val="AADDFF"/>
            </a:solidFill>
            <a:ln w="9525">
              <a:noFill/>
              <a:round/>
              <a:headEnd/>
              <a:tailEnd/>
            </a:ln>
          </p:spPr>
          <p:txBody>
            <a:bodyPr/>
            <a:lstStyle/>
            <a:p>
              <a:endParaRPr lang="en-US"/>
            </a:p>
          </p:txBody>
        </p:sp>
        <p:sp>
          <p:nvSpPr>
            <p:cNvPr id="50304" name="Freeform 128"/>
            <p:cNvSpPr>
              <a:spLocks/>
            </p:cNvSpPr>
            <p:nvPr/>
          </p:nvSpPr>
          <p:spPr bwMode="auto">
            <a:xfrm>
              <a:off x="3238501" y="2549503"/>
              <a:ext cx="1243188" cy="1398588"/>
            </a:xfrm>
            <a:custGeom>
              <a:avLst/>
              <a:gdLst>
                <a:gd name="T0" fmla="*/ 2147483647 w 881"/>
                <a:gd name="T1" fmla="*/ 2147483647 h 881"/>
                <a:gd name="T2" fmla="*/ 2147483647 w 881"/>
                <a:gd name="T3" fmla="*/ 2147483647 h 881"/>
                <a:gd name="T4" fmla="*/ 2147483647 w 881"/>
                <a:gd name="T5" fmla="*/ 2147483647 h 881"/>
                <a:gd name="T6" fmla="*/ 2147483647 w 881"/>
                <a:gd name="T7" fmla="*/ 2147483647 h 881"/>
                <a:gd name="T8" fmla="*/ 2147483647 w 881"/>
                <a:gd name="T9" fmla="*/ 2147483647 h 881"/>
                <a:gd name="T10" fmla="*/ 2147483647 w 881"/>
                <a:gd name="T11" fmla="*/ 2147483647 h 881"/>
                <a:gd name="T12" fmla="*/ 2147483647 w 881"/>
                <a:gd name="T13" fmla="*/ 2147483647 h 881"/>
                <a:gd name="T14" fmla="*/ 2147483647 w 881"/>
                <a:gd name="T15" fmla="*/ 2147483647 h 881"/>
                <a:gd name="T16" fmla="*/ 2147483647 w 881"/>
                <a:gd name="T17" fmla="*/ 2147483647 h 881"/>
                <a:gd name="T18" fmla="*/ 2147483647 w 881"/>
                <a:gd name="T19" fmla="*/ 2147483647 h 881"/>
                <a:gd name="T20" fmla="*/ 2147483647 w 881"/>
                <a:gd name="T21" fmla="*/ 2147483647 h 881"/>
                <a:gd name="T22" fmla="*/ 2147483647 w 881"/>
                <a:gd name="T23" fmla="*/ 2147483647 h 881"/>
                <a:gd name="T24" fmla="*/ 0 w 881"/>
                <a:gd name="T25" fmla="*/ 2147483647 h 881"/>
                <a:gd name="T26" fmla="*/ 2147483647 w 881"/>
                <a:gd name="T27" fmla="*/ 2147483647 h 881"/>
                <a:gd name="T28" fmla="*/ 2147483647 w 881"/>
                <a:gd name="T29" fmla="*/ 2147483647 h 881"/>
                <a:gd name="T30" fmla="*/ 2147483647 w 881"/>
                <a:gd name="T31" fmla="*/ 2147483647 h 881"/>
                <a:gd name="T32" fmla="*/ 2147483647 w 881"/>
                <a:gd name="T33" fmla="*/ 2147483647 h 881"/>
                <a:gd name="T34" fmla="*/ 2147483647 w 881"/>
                <a:gd name="T35" fmla="*/ 2147483647 h 881"/>
                <a:gd name="T36" fmla="*/ 2147483647 w 881"/>
                <a:gd name="T37" fmla="*/ 2147483647 h 881"/>
                <a:gd name="T38" fmla="*/ 2147483647 w 881"/>
                <a:gd name="T39" fmla="*/ 2147483647 h 881"/>
                <a:gd name="T40" fmla="*/ 2147483647 w 881"/>
                <a:gd name="T41" fmla="*/ 2147483647 h 881"/>
                <a:gd name="T42" fmla="*/ 2147483647 w 881"/>
                <a:gd name="T43" fmla="*/ 2147483647 h 881"/>
                <a:gd name="T44" fmla="*/ 2147483647 w 881"/>
                <a:gd name="T45" fmla="*/ 2147483647 h 881"/>
                <a:gd name="T46" fmla="*/ 2147483647 w 881"/>
                <a:gd name="T47" fmla="*/ 2147483647 h 881"/>
                <a:gd name="T48" fmla="*/ 2147483647 w 881"/>
                <a:gd name="T49" fmla="*/ 2147483647 h 881"/>
                <a:gd name="T50" fmla="*/ 2147483647 w 881"/>
                <a:gd name="T51" fmla="*/ 2147483647 h 881"/>
                <a:gd name="T52" fmla="*/ 2147483647 w 881"/>
                <a:gd name="T53" fmla="*/ 2147483647 h 881"/>
                <a:gd name="T54" fmla="*/ 2147483647 w 881"/>
                <a:gd name="T55" fmla="*/ 2147483647 h 881"/>
                <a:gd name="T56" fmla="*/ 2147483647 w 881"/>
                <a:gd name="T57" fmla="*/ 2147483647 h 881"/>
                <a:gd name="T58" fmla="*/ 2147483647 w 881"/>
                <a:gd name="T59" fmla="*/ 2147483647 h 881"/>
                <a:gd name="T60" fmla="*/ 2147483647 w 881"/>
                <a:gd name="T61" fmla="*/ 2147483647 h 881"/>
                <a:gd name="T62" fmla="*/ 2147483647 w 881"/>
                <a:gd name="T63" fmla="*/ 2147483647 h 881"/>
                <a:gd name="T64" fmla="*/ 2147483647 w 881"/>
                <a:gd name="T65" fmla="*/ 2147483647 h 881"/>
                <a:gd name="T66" fmla="*/ 2147483647 w 881"/>
                <a:gd name="T67" fmla="*/ 2147483647 h 881"/>
                <a:gd name="T68" fmla="*/ 2147483647 w 881"/>
                <a:gd name="T69" fmla="*/ 2147483647 h 881"/>
                <a:gd name="T70" fmla="*/ 2147483647 w 881"/>
                <a:gd name="T71" fmla="*/ 2147483647 h 881"/>
                <a:gd name="T72" fmla="*/ 2147483647 w 881"/>
                <a:gd name="T73" fmla="*/ 2147483647 h 881"/>
                <a:gd name="T74" fmla="*/ 2147483647 w 881"/>
                <a:gd name="T75" fmla="*/ 2147483647 h 881"/>
                <a:gd name="T76" fmla="*/ 2147483647 w 881"/>
                <a:gd name="T77" fmla="*/ 2147483647 h 881"/>
                <a:gd name="T78" fmla="*/ 2147483647 w 881"/>
                <a:gd name="T79" fmla="*/ 2147483647 h 881"/>
                <a:gd name="T80" fmla="*/ 2147483647 w 881"/>
                <a:gd name="T81" fmla="*/ 2147483647 h 881"/>
                <a:gd name="T82" fmla="*/ 2147483647 w 881"/>
                <a:gd name="T83" fmla="*/ 2147483647 h 881"/>
                <a:gd name="T84" fmla="*/ 2147483647 w 881"/>
                <a:gd name="T85" fmla="*/ 2147483647 h 881"/>
                <a:gd name="T86" fmla="*/ 2147483647 w 881"/>
                <a:gd name="T87" fmla="*/ 2147483647 h 881"/>
                <a:gd name="T88" fmla="*/ 2147483647 w 881"/>
                <a:gd name="T89" fmla="*/ 2147483647 h 881"/>
                <a:gd name="T90" fmla="*/ 2147483647 w 881"/>
                <a:gd name="T91" fmla="*/ 2147483647 h 881"/>
                <a:gd name="T92" fmla="*/ 2147483647 w 881"/>
                <a:gd name="T93" fmla="*/ 2147483647 h 881"/>
                <a:gd name="T94" fmla="*/ 2147483647 w 881"/>
                <a:gd name="T95" fmla="*/ 2147483647 h 881"/>
                <a:gd name="T96" fmla="*/ 2147483647 w 881"/>
                <a:gd name="T97" fmla="*/ 2147483647 h 881"/>
                <a:gd name="T98" fmla="*/ 2147483647 w 881"/>
                <a:gd name="T99" fmla="*/ 2147483647 h 881"/>
                <a:gd name="T100" fmla="*/ 2147483647 w 881"/>
                <a:gd name="T101" fmla="*/ 2147483647 h 88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81"/>
                <a:gd name="T154" fmla="*/ 0 h 881"/>
                <a:gd name="T155" fmla="*/ 881 w 881"/>
                <a:gd name="T156" fmla="*/ 881 h 88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81" h="881">
                  <a:moveTo>
                    <a:pt x="881" y="440"/>
                  </a:moveTo>
                  <a:lnTo>
                    <a:pt x="881" y="418"/>
                  </a:lnTo>
                  <a:lnTo>
                    <a:pt x="879" y="396"/>
                  </a:lnTo>
                  <a:lnTo>
                    <a:pt x="876" y="374"/>
                  </a:lnTo>
                  <a:lnTo>
                    <a:pt x="873" y="352"/>
                  </a:lnTo>
                  <a:lnTo>
                    <a:pt x="868" y="331"/>
                  </a:lnTo>
                  <a:lnTo>
                    <a:pt x="861" y="310"/>
                  </a:lnTo>
                  <a:lnTo>
                    <a:pt x="855" y="289"/>
                  </a:lnTo>
                  <a:lnTo>
                    <a:pt x="847" y="269"/>
                  </a:lnTo>
                  <a:lnTo>
                    <a:pt x="838" y="250"/>
                  </a:lnTo>
                  <a:lnTo>
                    <a:pt x="829" y="232"/>
                  </a:lnTo>
                  <a:lnTo>
                    <a:pt x="817" y="212"/>
                  </a:lnTo>
                  <a:lnTo>
                    <a:pt x="806" y="194"/>
                  </a:lnTo>
                  <a:lnTo>
                    <a:pt x="794" y="178"/>
                  </a:lnTo>
                  <a:lnTo>
                    <a:pt x="781" y="162"/>
                  </a:lnTo>
                  <a:lnTo>
                    <a:pt x="767" y="145"/>
                  </a:lnTo>
                  <a:lnTo>
                    <a:pt x="752" y="129"/>
                  </a:lnTo>
                  <a:lnTo>
                    <a:pt x="737" y="116"/>
                  </a:lnTo>
                  <a:lnTo>
                    <a:pt x="721" y="101"/>
                  </a:lnTo>
                  <a:lnTo>
                    <a:pt x="705" y="88"/>
                  </a:lnTo>
                  <a:lnTo>
                    <a:pt x="687" y="77"/>
                  </a:lnTo>
                  <a:lnTo>
                    <a:pt x="669" y="65"/>
                  </a:lnTo>
                  <a:lnTo>
                    <a:pt x="651" y="54"/>
                  </a:lnTo>
                  <a:lnTo>
                    <a:pt x="631" y="44"/>
                  </a:lnTo>
                  <a:lnTo>
                    <a:pt x="612" y="36"/>
                  </a:lnTo>
                  <a:lnTo>
                    <a:pt x="592" y="28"/>
                  </a:lnTo>
                  <a:lnTo>
                    <a:pt x="573" y="21"/>
                  </a:lnTo>
                  <a:lnTo>
                    <a:pt x="551" y="15"/>
                  </a:lnTo>
                  <a:lnTo>
                    <a:pt x="530" y="10"/>
                  </a:lnTo>
                  <a:lnTo>
                    <a:pt x="507" y="7"/>
                  </a:lnTo>
                  <a:lnTo>
                    <a:pt x="486" y="3"/>
                  </a:lnTo>
                  <a:lnTo>
                    <a:pt x="463" y="2"/>
                  </a:lnTo>
                  <a:lnTo>
                    <a:pt x="441" y="0"/>
                  </a:lnTo>
                  <a:lnTo>
                    <a:pt x="418" y="2"/>
                  </a:lnTo>
                  <a:lnTo>
                    <a:pt x="396" y="3"/>
                  </a:lnTo>
                  <a:lnTo>
                    <a:pt x="374" y="7"/>
                  </a:lnTo>
                  <a:lnTo>
                    <a:pt x="352" y="10"/>
                  </a:lnTo>
                  <a:lnTo>
                    <a:pt x="331" y="15"/>
                  </a:lnTo>
                  <a:lnTo>
                    <a:pt x="310" y="21"/>
                  </a:lnTo>
                  <a:lnTo>
                    <a:pt x="290" y="28"/>
                  </a:lnTo>
                  <a:lnTo>
                    <a:pt x="269" y="36"/>
                  </a:lnTo>
                  <a:lnTo>
                    <a:pt x="250" y="44"/>
                  </a:lnTo>
                  <a:lnTo>
                    <a:pt x="232" y="54"/>
                  </a:lnTo>
                  <a:lnTo>
                    <a:pt x="212" y="65"/>
                  </a:lnTo>
                  <a:lnTo>
                    <a:pt x="194" y="77"/>
                  </a:lnTo>
                  <a:lnTo>
                    <a:pt x="178" y="88"/>
                  </a:lnTo>
                  <a:lnTo>
                    <a:pt x="162" y="101"/>
                  </a:lnTo>
                  <a:lnTo>
                    <a:pt x="145" y="116"/>
                  </a:lnTo>
                  <a:lnTo>
                    <a:pt x="129" y="129"/>
                  </a:lnTo>
                  <a:lnTo>
                    <a:pt x="116" y="145"/>
                  </a:lnTo>
                  <a:lnTo>
                    <a:pt x="101" y="162"/>
                  </a:lnTo>
                  <a:lnTo>
                    <a:pt x="88" y="178"/>
                  </a:lnTo>
                  <a:lnTo>
                    <a:pt x="77" y="194"/>
                  </a:lnTo>
                  <a:lnTo>
                    <a:pt x="65" y="212"/>
                  </a:lnTo>
                  <a:lnTo>
                    <a:pt x="54" y="232"/>
                  </a:lnTo>
                  <a:lnTo>
                    <a:pt x="44" y="250"/>
                  </a:lnTo>
                  <a:lnTo>
                    <a:pt x="36" y="269"/>
                  </a:lnTo>
                  <a:lnTo>
                    <a:pt x="28" y="289"/>
                  </a:lnTo>
                  <a:lnTo>
                    <a:pt x="21" y="310"/>
                  </a:lnTo>
                  <a:lnTo>
                    <a:pt x="15" y="331"/>
                  </a:lnTo>
                  <a:lnTo>
                    <a:pt x="10" y="352"/>
                  </a:lnTo>
                  <a:lnTo>
                    <a:pt x="7" y="374"/>
                  </a:lnTo>
                  <a:lnTo>
                    <a:pt x="3" y="396"/>
                  </a:lnTo>
                  <a:lnTo>
                    <a:pt x="2" y="418"/>
                  </a:lnTo>
                  <a:lnTo>
                    <a:pt x="0" y="440"/>
                  </a:lnTo>
                  <a:lnTo>
                    <a:pt x="2" y="463"/>
                  </a:lnTo>
                  <a:lnTo>
                    <a:pt x="3" y="486"/>
                  </a:lnTo>
                  <a:lnTo>
                    <a:pt x="7" y="507"/>
                  </a:lnTo>
                  <a:lnTo>
                    <a:pt x="10" y="530"/>
                  </a:lnTo>
                  <a:lnTo>
                    <a:pt x="15" y="551"/>
                  </a:lnTo>
                  <a:lnTo>
                    <a:pt x="21" y="571"/>
                  </a:lnTo>
                  <a:lnTo>
                    <a:pt x="28" y="592"/>
                  </a:lnTo>
                  <a:lnTo>
                    <a:pt x="36" y="612"/>
                  </a:lnTo>
                  <a:lnTo>
                    <a:pt x="44" y="631"/>
                  </a:lnTo>
                  <a:lnTo>
                    <a:pt x="54" y="651"/>
                  </a:lnTo>
                  <a:lnTo>
                    <a:pt x="65" y="669"/>
                  </a:lnTo>
                  <a:lnTo>
                    <a:pt x="77" y="687"/>
                  </a:lnTo>
                  <a:lnTo>
                    <a:pt x="88" y="705"/>
                  </a:lnTo>
                  <a:lnTo>
                    <a:pt x="101" y="721"/>
                  </a:lnTo>
                  <a:lnTo>
                    <a:pt x="116" y="737"/>
                  </a:lnTo>
                  <a:lnTo>
                    <a:pt x="129" y="752"/>
                  </a:lnTo>
                  <a:lnTo>
                    <a:pt x="145" y="767"/>
                  </a:lnTo>
                  <a:lnTo>
                    <a:pt x="162" y="780"/>
                  </a:lnTo>
                  <a:lnTo>
                    <a:pt x="178" y="793"/>
                  </a:lnTo>
                  <a:lnTo>
                    <a:pt x="194" y="806"/>
                  </a:lnTo>
                  <a:lnTo>
                    <a:pt x="212" y="817"/>
                  </a:lnTo>
                  <a:lnTo>
                    <a:pt x="232" y="827"/>
                  </a:lnTo>
                  <a:lnTo>
                    <a:pt x="250" y="837"/>
                  </a:lnTo>
                  <a:lnTo>
                    <a:pt x="269" y="847"/>
                  </a:lnTo>
                  <a:lnTo>
                    <a:pt x="290" y="855"/>
                  </a:lnTo>
                  <a:lnTo>
                    <a:pt x="310" y="861"/>
                  </a:lnTo>
                  <a:lnTo>
                    <a:pt x="331" y="866"/>
                  </a:lnTo>
                  <a:lnTo>
                    <a:pt x="352" y="871"/>
                  </a:lnTo>
                  <a:lnTo>
                    <a:pt x="374" y="876"/>
                  </a:lnTo>
                  <a:lnTo>
                    <a:pt x="396" y="879"/>
                  </a:lnTo>
                  <a:lnTo>
                    <a:pt x="418" y="881"/>
                  </a:lnTo>
                  <a:lnTo>
                    <a:pt x="441" y="881"/>
                  </a:lnTo>
                  <a:lnTo>
                    <a:pt x="463" y="881"/>
                  </a:lnTo>
                  <a:lnTo>
                    <a:pt x="486" y="879"/>
                  </a:lnTo>
                  <a:lnTo>
                    <a:pt x="507" y="876"/>
                  </a:lnTo>
                  <a:lnTo>
                    <a:pt x="530" y="871"/>
                  </a:lnTo>
                  <a:lnTo>
                    <a:pt x="551" y="866"/>
                  </a:lnTo>
                  <a:lnTo>
                    <a:pt x="573" y="861"/>
                  </a:lnTo>
                  <a:lnTo>
                    <a:pt x="592" y="855"/>
                  </a:lnTo>
                  <a:lnTo>
                    <a:pt x="612" y="847"/>
                  </a:lnTo>
                  <a:lnTo>
                    <a:pt x="631" y="837"/>
                  </a:lnTo>
                  <a:lnTo>
                    <a:pt x="651" y="827"/>
                  </a:lnTo>
                  <a:lnTo>
                    <a:pt x="669" y="817"/>
                  </a:lnTo>
                  <a:lnTo>
                    <a:pt x="687" y="806"/>
                  </a:lnTo>
                  <a:lnTo>
                    <a:pt x="705" y="793"/>
                  </a:lnTo>
                  <a:lnTo>
                    <a:pt x="721" y="780"/>
                  </a:lnTo>
                  <a:lnTo>
                    <a:pt x="737" y="767"/>
                  </a:lnTo>
                  <a:lnTo>
                    <a:pt x="752" y="752"/>
                  </a:lnTo>
                  <a:lnTo>
                    <a:pt x="767" y="737"/>
                  </a:lnTo>
                  <a:lnTo>
                    <a:pt x="781" y="721"/>
                  </a:lnTo>
                  <a:lnTo>
                    <a:pt x="794" y="705"/>
                  </a:lnTo>
                  <a:lnTo>
                    <a:pt x="806" y="687"/>
                  </a:lnTo>
                  <a:lnTo>
                    <a:pt x="817" y="669"/>
                  </a:lnTo>
                  <a:lnTo>
                    <a:pt x="829" y="651"/>
                  </a:lnTo>
                  <a:lnTo>
                    <a:pt x="838" y="631"/>
                  </a:lnTo>
                  <a:lnTo>
                    <a:pt x="847" y="612"/>
                  </a:lnTo>
                  <a:lnTo>
                    <a:pt x="855" y="592"/>
                  </a:lnTo>
                  <a:lnTo>
                    <a:pt x="861" y="571"/>
                  </a:lnTo>
                  <a:lnTo>
                    <a:pt x="868" y="551"/>
                  </a:lnTo>
                  <a:lnTo>
                    <a:pt x="873" y="530"/>
                  </a:lnTo>
                  <a:lnTo>
                    <a:pt x="876" y="507"/>
                  </a:lnTo>
                  <a:lnTo>
                    <a:pt x="879" y="486"/>
                  </a:lnTo>
                  <a:lnTo>
                    <a:pt x="881" y="463"/>
                  </a:lnTo>
                  <a:lnTo>
                    <a:pt x="881" y="440"/>
                  </a:lnTo>
                  <a:lnTo>
                    <a:pt x="871" y="440"/>
                  </a:lnTo>
                  <a:lnTo>
                    <a:pt x="869" y="419"/>
                  </a:lnTo>
                  <a:lnTo>
                    <a:pt x="868" y="396"/>
                  </a:lnTo>
                  <a:lnTo>
                    <a:pt x="866" y="375"/>
                  </a:lnTo>
                  <a:lnTo>
                    <a:pt x="861" y="354"/>
                  </a:lnTo>
                  <a:lnTo>
                    <a:pt x="856" y="333"/>
                  </a:lnTo>
                  <a:lnTo>
                    <a:pt x="851" y="313"/>
                  </a:lnTo>
                  <a:lnTo>
                    <a:pt x="845" y="294"/>
                  </a:lnTo>
                  <a:lnTo>
                    <a:pt x="837" y="274"/>
                  </a:lnTo>
                  <a:lnTo>
                    <a:pt x="829" y="255"/>
                  </a:lnTo>
                  <a:lnTo>
                    <a:pt x="819" y="237"/>
                  </a:lnTo>
                  <a:lnTo>
                    <a:pt x="809" y="219"/>
                  </a:lnTo>
                  <a:lnTo>
                    <a:pt x="798" y="201"/>
                  </a:lnTo>
                  <a:lnTo>
                    <a:pt x="785" y="184"/>
                  </a:lnTo>
                  <a:lnTo>
                    <a:pt x="773" y="168"/>
                  </a:lnTo>
                  <a:lnTo>
                    <a:pt x="759" y="152"/>
                  </a:lnTo>
                  <a:lnTo>
                    <a:pt x="745" y="137"/>
                  </a:lnTo>
                  <a:lnTo>
                    <a:pt x="729" y="122"/>
                  </a:lnTo>
                  <a:lnTo>
                    <a:pt x="714" y="109"/>
                  </a:lnTo>
                  <a:lnTo>
                    <a:pt x="698" y="96"/>
                  </a:lnTo>
                  <a:lnTo>
                    <a:pt x="682" y="85"/>
                  </a:lnTo>
                  <a:lnTo>
                    <a:pt x="664" y="73"/>
                  </a:lnTo>
                  <a:lnTo>
                    <a:pt x="646" y="64"/>
                  </a:lnTo>
                  <a:lnTo>
                    <a:pt x="628" y="54"/>
                  </a:lnTo>
                  <a:lnTo>
                    <a:pt x="608" y="46"/>
                  </a:lnTo>
                  <a:lnTo>
                    <a:pt x="589" y="38"/>
                  </a:lnTo>
                  <a:lnTo>
                    <a:pt x="569" y="31"/>
                  </a:lnTo>
                  <a:lnTo>
                    <a:pt x="548" y="25"/>
                  </a:lnTo>
                  <a:lnTo>
                    <a:pt x="527" y="20"/>
                  </a:lnTo>
                  <a:lnTo>
                    <a:pt x="506" y="16"/>
                  </a:lnTo>
                  <a:lnTo>
                    <a:pt x="485" y="13"/>
                  </a:lnTo>
                  <a:lnTo>
                    <a:pt x="463" y="12"/>
                  </a:lnTo>
                  <a:lnTo>
                    <a:pt x="441" y="12"/>
                  </a:lnTo>
                  <a:lnTo>
                    <a:pt x="419" y="12"/>
                  </a:lnTo>
                  <a:lnTo>
                    <a:pt x="396" y="13"/>
                  </a:lnTo>
                  <a:lnTo>
                    <a:pt x="375" y="16"/>
                  </a:lnTo>
                  <a:lnTo>
                    <a:pt x="354" y="20"/>
                  </a:lnTo>
                  <a:lnTo>
                    <a:pt x="333" y="25"/>
                  </a:lnTo>
                  <a:lnTo>
                    <a:pt x="313" y="31"/>
                  </a:lnTo>
                  <a:lnTo>
                    <a:pt x="294" y="38"/>
                  </a:lnTo>
                  <a:lnTo>
                    <a:pt x="274" y="46"/>
                  </a:lnTo>
                  <a:lnTo>
                    <a:pt x="255" y="54"/>
                  </a:lnTo>
                  <a:lnTo>
                    <a:pt x="237" y="64"/>
                  </a:lnTo>
                  <a:lnTo>
                    <a:pt x="219" y="73"/>
                  </a:lnTo>
                  <a:lnTo>
                    <a:pt x="201" y="85"/>
                  </a:lnTo>
                  <a:lnTo>
                    <a:pt x="184" y="96"/>
                  </a:lnTo>
                  <a:lnTo>
                    <a:pt x="168" y="109"/>
                  </a:lnTo>
                  <a:lnTo>
                    <a:pt x="152" y="122"/>
                  </a:lnTo>
                  <a:lnTo>
                    <a:pt x="137" y="137"/>
                  </a:lnTo>
                  <a:lnTo>
                    <a:pt x="122" y="152"/>
                  </a:lnTo>
                  <a:lnTo>
                    <a:pt x="109" y="168"/>
                  </a:lnTo>
                  <a:lnTo>
                    <a:pt x="96" y="184"/>
                  </a:lnTo>
                  <a:lnTo>
                    <a:pt x="85" y="201"/>
                  </a:lnTo>
                  <a:lnTo>
                    <a:pt x="74" y="219"/>
                  </a:lnTo>
                  <a:lnTo>
                    <a:pt x="64" y="237"/>
                  </a:lnTo>
                  <a:lnTo>
                    <a:pt x="54" y="255"/>
                  </a:lnTo>
                  <a:lnTo>
                    <a:pt x="44" y="274"/>
                  </a:lnTo>
                  <a:lnTo>
                    <a:pt x="38" y="294"/>
                  </a:lnTo>
                  <a:lnTo>
                    <a:pt x="31" y="313"/>
                  </a:lnTo>
                  <a:lnTo>
                    <a:pt x="25" y="333"/>
                  </a:lnTo>
                  <a:lnTo>
                    <a:pt x="20" y="354"/>
                  </a:lnTo>
                  <a:lnTo>
                    <a:pt x="16" y="375"/>
                  </a:lnTo>
                  <a:lnTo>
                    <a:pt x="13" y="396"/>
                  </a:lnTo>
                  <a:lnTo>
                    <a:pt x="12" y="419"/>
                  </a:lnTo>
                  <a:lnTo>
                    <a:pt x="12" y="440"/>
                  </a:lnTo>
                  <a:lnTo>
                    <a:pt x="12" y="463"/>
                  </a:lnTo>
                  <a:lnTo>
                    <a:pt x="13" y="485"/>
                  </a:lnTo>
                  <a:lnTo>
                    <a:pt x="16" y="506"/>
                  </a:lnTo>
                  <a:lnTo>
                    <a:pt x="20" y="527"/>
                  </a:lnTo>
                  <a:lnTo>
                    <a:pt x="25" y="548"/>
                  </a:lnTo>
                  <a:lnTo>
                    <a:pt x="31" y="569"/>
                  </a:lnTo>
                  <a:lnTo>
                    <a:pt x="38" y="589"/>
                  </a:lnTo>
                  <a:lnTo>
                    <a:pt x="44" y="609"/>
                  </a:lnTo>
                  <a:lnTo>
                    <a:pt x="54" y="626"/>
                  </a:lnTo>
                  <a:lnTo>
                    <a:pt x="64" y="646"/>
                  </a:lnTo>
                  <a:lnTo>
                    <a:pt x="74" y="664"/>
                  </a:lnTo>
                  <a:lnTo>
                    <a:pt x="85" y="680"/>
                  </a:lnTo>
                  <a:lnTo>
                    <a:pt x="96" y="698"/>
                  </a:lnTo>
                  <a:lnTo>
                    <a:pt x="109" y="715"/>
                  </a:lnTo>
                  <a:lnTo>
                    <a:pt x="122" y="729"/>
                  </a:lnTo>
                  <a:lnTo>
                    <a:pt x="137" y="744"/>
                  </a:lnTo>
                  <a:lnTo>
                    <a:pt x="152" y="759"/>
                  </a:lnTo>
                  <a:lnTo>
                    <a:pt x="168" y="772"/>
                  </a:lnTo>
                  <a:lnTo>
                    <a:pt x="184" y="785"/>
                  </a:lnTo>
                  <a:lnTo>
                    <a:pt x="201" y="798"/>
                  </a:lnTo>
                  <a:lnTo>
                    <a:pt x="219" y="807"/>
                  </a:lnTo>
                  <a:lnTo>
                    <a:pt x="237" y="819"/>
                  </a:lnTo>
                  <a:lnTo>
                    <a:pt x="255" y="829"/>
                  </a:lnTo>
                  <a:lnTo>
                    <a:pt x="274" y="837"/>
                  </a:lnTo>
                  <a:lnTo>
                    <a:pt x="294" y="845"/>
                  </a:lnTo>
                  <a:lnTo>
                    <a:pt x="313" y="852"/>
                  </a:lnTo>
                  <a:lnTo>
                    <a:pt x="333" y="856"/>
                  </a:lnTo>
                  <a:lnTo>
                    <a:pt x="354" y="861"/>
                  </a:lnTo>
                  <a:lnTo>
                    <a:pt x="375" y="866"/>
                  </a:lnTo>
                  <a:lnTo>
                    <a:pt x="396" y="868"/>
                  </a:lnTo>
                  <a:lnTo>
                    <a:pt x="419" y="869"/>
                  </a:lnTo>
                  <a:lnTo>
                    <a:pt x="441" y="871"/>
                  </a:lnTo>
                  <a:lnTo>
                    <a:pt x="463" y="869"/>
                  </a:lnTo>
                  <a:lnTo>
                    <a:pt x="485" y="868"/>
                  </a:lnTo>
                  <a:lnTo>
                    <a:pt x="506" y="866"/>
                  </a:lnTo>
                  <a:lnTo>
                    <a:pt x="527" y="861"/>
                  </a:lnTo>
                  <a:lnTo>
                    <a:pt x="548" y="856"/>
                  </a:lnTo>
                  <a:lnTo>
                    <a:pt x="569" y="852"/>
                  </a:lnTo>
                  <a:lnTo>
                    <a:pt x="589" y="845"/>
                  </a:lnTo>
                  <a:lnTo>
                    <a:pt x="608" y="837"/>
                  </a:lnTo>
                  <a:lnTo>
                    <a:pt x="628" y="829"/>
                  </a:lnTo>
                  <a:lnTo>
                    <a:pt x="646" y="819"/>
                  </a:lnTo>
                  <a:lnTo>
                    <a:pt x="664" y="807"/>
                  </a:lnTo>
                  <a:lnTo>
                    <a:pt x="682" y="798"/>
                  </a:lnTo>
                  <a:lnTo>
                    <a:pt x="698" y="785"/>
                  </a:lnTo>
                  <a:lnTo>
                    <a:pt x="714" y="772"/>
                  </a:lnTo>
                  <a:lnTo>
                    <a:pt x="729" y="759"/>
                  </a:lnTo>
                  <a:lnTo>
                    <a:pt x="745" y="744"/>
                  </a:lnTo>
                  <a:lnTo>
                    <a:pt x="759" y="729"/>
                  </a:lnTo>
                  <a:lnTo>
                    <a:pt x="773" y="715"/>
                  </a:lnTo>
                  <a:lnTo>
                    <a:pt x="785" y="698"/>
                  </a:lnTo>
                  <a:lnTo>
                    <a:pt x="798" y="680"/>
                  </a:lnTo>
                  <a:lnTo>
                    <a:pt x="809" y="664"/>
                  </a:lnTo>
                  <a:lnTo>
                    <a:pt x="819" y="646"/>
                  </a:lnTo>
                  <a:lnTo>
                    <a:pt x="829" y="626"/>
                  </a:lnTo>
                  <a:lnTo>
                    <a:pt x="837" y="609"/>
                  </a:lnTo>
                  <a:lnTo>
                    <a:pt x="845" y="589"/>
                  </a:lnTo>
                  <a:lnTo>
                    <a:pt x="851" y="569"/>
                  </a:lnTo>
                  <a:lnTo>
                    <a:pt x="856" y="548"/>
                  </a:lnTo>
                  <a:lnTo>
                    <a:pt x="861" y="527"/>
                  </a:lnTo>
                  <a:lnTo>
                    <a:pt x="866" y="506"/>
                  </a:lnTo>
                  <a:lnTo>
                    <a:pt x="868" y="485"/>
                  </a:lnTo>
                  <a:lnTo>
                    <a:pt x="869" y="463"/>
                  </a:lnTo>
                  <a:lnTo>
                    <a:pt x="871" y="440"/>
                  </a:lnTo>
                  <a:lnTo>
                    <a:pt x="881" y="440"/>
                  </a:lnTo>
                  <a:close/>
                </a:path>
              </a:pathLst>
            </a:custGeom>
            <a:solidFill>
              <a:srgbClr val="ABDDFF"/>
            </a:solidFill>
            <a:ln w="9525">
              <a:noFill/>
              <a:round/>
              <a:headEnd/>
              <a:tailEnd/>
            </a:ln>
          </p:spPr>
          <p:txBody>
            <a:bodyPr/>
            <a:lstStyle/>
            <a:p>
              <a:endParaRPr lang="en-US"/>
            </a:p>
          </p:txBody>
        </p:sp>
        <p:sp>
          <p:nvSpPr>
            <p:cNvPr id="50305" name="Freeform 129"/>
            <p:cNvSpPr>
              <a:spLocks/>
            </p:cNvSpPr>
            <p:nvPr/>
          </p:nvSpPr>
          <p:spPr bwMode="auto">
            <a:xfrm>
              <a:off x="3248378" y="2560620"/>
              <a:ext cx="1226256" cy="1379537"/>
            </a:xfrm>
            <a:custGeom>
              <a:avLst/>
              <a:gdLst>
                <a:gd name="T0" fmla="*/ 2147483647 w 869"/>
                <a:gd name="T1" fmla="*/ 2147483647 h 869"/>
                <a:gd name="T2" fmla="*/ 2147483647 w 869"/>
                <a:gd name="T3" fmla="*/ 2147483647 h 869"/>
                <a:gd name="T4" fmla="*/ 2147483647 w 869"/>
                <a:gd name="T5" fmla="*/ 2147483647 h 869"/>
                <a:gd name="T6" fmla="*/ 2147483647 w 869"/>
                <a:gd name="T7" fmla="*/ 2147483647 h 869"/>
                <a:gd name="T8" fmla="*/ 2147483647 w 869"/>
                <a:gd name="T9" fmla="*/ 2147483647 h 869"/>
                <a:gd name="T10" fmla="*/ 2147483647 w 869"/>
                <a:gd name="T11" fmla="*/ 2147483647 h 869"/>
                <a:gd name="T12" fmla="*/ 2147483647 w 869"/>
                <a:gd name="T13" fmla="*/ 2147483647 h 869"/>
                <a:gd name="T14" fmla="*/ 2147483647 w 869"/>
                <a:gd name="T15" fmla="*/ 2147483647 h 869"/>
                <a:gd name="T16" fmla="*/ 2147483647 w 869"/>
                <a:gd name="T17" fmla="*/ 2147483647 h 869"/>
                <a:gd name="T18" fmla="*/ 2147483647 w 869"/>
                <a:gd name="T19" fmla="*/ 2147483647 h 869"/>
                <a:gd name="T20" fmla="*/ 2147483647 w 869"/>
                <a:gd name="T21" fmla="*/ 2147483647 h 869"/>
                <a:gd name="T22" fmla="*/ 2147483647 w 869"/>
                <a:gd name="T23" fmla="*/ 2147483647 h 869"/>
                <a:gd name="T24" fmla="*/ 0 w 869"/>
                <a:gd name="T25" fmla="*/ 2147483647 h 869"/>
                <a:gd name="T26" fmla="*/ 2147483647 w 869"/>
                <a:gd name="T27" fmla="*/ 2147483647 h 869"/>
                <a:gd name="T28" fmla="*/ 2147483647 w 869"/>
                <a:gd name="T29" fmla="*/ 2147483647 h 869"/>
                <a:gd name="T30" fmla="*/ 2147483647 w 869"/>
                <a:gd name="T31" fmla="*/ 2147483647 h 869"/>
                <a:gd name="T32" fmla="*/ 2147483647 w 869"/>
                <a:gd name="T33" fmla="*/ 2147483647 h 869"/>
                <a:gd name="T34" fmla="*/ 2147483647 w 869"/>
                <a:gd name="T35" fmla="*/ 2147483647 h 869"/>
                <a:gd name="T36" fmla="*/ 2147483647 w 869"/>
                <a:gd name="T37" fmla="*/ 2147483647 h 869"/>
                <a:gd name="T38" fmla="*/ 2147483647 w 869"/>
                <a:gd name="T39" fmla="*/ 2147483647 h 869"/>
                <a:gd name="T40" fmla="*/ 2147483647 w 869"/>
                <a:gd name="T41" fmla="*/ 2147483647 h 869"/>
                <a:gd name="T42" fmla="*/ 2147483647 w 869"/>
                <a:gd name="T43" fmla="*/ 2147483647 h 869"/>
                <a:gd name="T44" fmla="*/ 2147483647 w 869"/>
                <a:gd name="T45" fmla="*/ 2147483647 h 869"/>
                <a:gd name="T46" fmla="*/ 2147483647 w 869"/>
                <a:gd name="T47" fmla="*/ 2147483647 h 869"/>
                <a:gd name="T48" fmla="*/ 2147483647 w 869"/>
                <a:gd name="T49" fmla="*/ 2147483647 h 869"/>
                <a:gd name="T50" fmla="*/ 2147483647 w 869"/>
                <a:gd name="T51" fmla="*/ 2147483647 h 869"/>
                <a:gd name="T52" fmla="*/ 2147483647 w 869"/>
                <a:gd name="T53" fmla="*/ 2147483647 h 869"/>
                <a:gd name="T54" fmla="*/ 2147483647 w 869"/>
                <a:gd name="T55" fmla="*/ 2147483647 h 869"/>
                <a:gd name="T56" fmla="*/ 2147483647 w 869"/>
                <a:gd name="T57" fmla="*/ 2147483647 h 869"/>
                <a:gd name="T58" fmla="*/ 2147483647 w 869"/>
                <a:gd name="T59" fmla="*/ 2147483647 h 869"/>
                <a:gd name="T60" fmla="*/ 2147483647 w 869"/>
                <a:gd name="T61" fmla="*/ 2147483647 h 869"/>
                <a:gd name="T62" fmla="*/ 2147483647 w 869"/>
                <a:gd name="T63" fmla="*/ 2147483647 h 869"/>
                <a:gd name="T64" fmla="*/ 2147483647 w 869"/>
                <a:gd name="T65" fmla="*/ 2147483647 h 869"/>
                <a:gd name="T66" fmla="*/ 2147483647 w 869"/>
                <a:gd name="T67" fmla="*/ 2147483647 h 869"/>
                <a:gd name="T68" fmla="*/ 2147483647 w 869"/>
                <a:gd name="T69" fmla="*/ 2147483647 h 869"/>
                <a:gd name="T70" fmla="*/ 2147483647 w 869"/>
                <a:gd name="T71" fmla="*/ 2147483647 h 869"/>
                <a:gd name="T72" fmla="*/ 2147483647 w 869"/>
                <a:gd name="T73" fmla="*/ 2147483647 h 869"/>
                <a:gd name="T74" fmla="*/ 2147483647 w 869"/>
                <a:gd name="T75" fmla="*/ 2147483647 h 869"/>
                <a:gd name="T76" fmla="*/ 2147483647 w 869"/>
                <a:gd name="T77" fmla="*/ 2147483647 h 869"/>
                <a:gd name="T78" fmla="*/ 2147483647 w 869"/>
                <a:gd name="T79" fmla="*/ 2147483647 h 869"/>
                <a:gd name="T80" fmla="*/ 2147483647 w 869"/>
                <a:gd name="T81" fmla="*/ 2147483647 h 869"/>
                <a:gd name="T82" fmla="*/ 2147483647 w 869"/>
                <a:gd name="T83" fmla="*/ 2147483647 h 869"/>
                <a:gd name="T84" fmla="*/ 2147483647 w 869"/>
                <a:gd name="T85" fmla="*/ 2147483647 h 869"/>
                <a:gd name="T86" fmla="*/ 2147483647 w 869"/>
                <a:gd name="T87" fmla="*/ 2147483647 h 869"/>
                <a:gd name="T88" fmla="*/ 2147483647 w 869"/>
                <a:gd name="T89" fmla="*/ 2147483647 h 869"/>
                <a:gd name="T90" fmla="*/ 2147483647 w 869"/>
                <a:gd name="T91" fmla="*/ 2147483647 h 869"/>
                <a:gd name="T92" fmla="*/ 2147483647 w 869"/>
                <a:gd name="T93" fmla="*/ 2147483647 h 869"/>
                <a:gd name="T94" fmla="*/ 2147483647 w 869"/>
                <a:gd name="T95" fmla="*/ 2147483647 h 869"/>
                <a:gd name="T96" fmla="*/ 2147483647 w 869"/>
                <a:gd name="T97" fmla="*/ 2147483647 h 869"/>
                <a:gd name="T98" fmla="*/ 2147483647 w 869"/>
                <a:gd name="T99" fmla="*/ 2147483647 h 869"/>
                <a:gd name="T100" fmla="*/ 2147483647 w 869"/>
                <a:gd name="T101" fmla="*/ 2147483647 h 8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69"/>
                <a:gd name="T154" fmla="*/ 0 h 869"/>
                <a:gd name="T155" fmla="*/ 869 w 869"/>
                <a:gd name="T156" fmla="*/ 869 h 8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69" h="869">
                  <a:moveTo>
                    <a:pt x="869" y="433"/>
                  </a:moveTo>
                  <a:lnTo>
                    <a:pt x="869" y="411"/>
                  </a:lnTo>
                  <a:lnTo>
                    <a:pt x="867" y="389"/>
                  </a:lnTo>
                  <a:lnTo>
                    <a:pt x="864" y="368"/>
                  </a:lnTo>
                  <a:lnTo>
                    <a:pt x="861" y="345"/>
                  </a:lnTo>
                  <a:lnTo>
                    <a:pt x="856" y="326"/>
                  </a:lnTo>
                  <a:lnTo>
                    <a:pt x="849" y="305"/>
                  </a:lnTo>
                  <a:lnTo>
                    <a:pt x="843" y="285"/>
                  </a:lnTo>
                  <a:lnTo>
                    <a:pt x="835" y="264"/>
                  </a:lnTo>
                  <a:lnTo>
                    <a:pt x="827" y="246"/>
                  </a:lnTo>
                  <a:lnTo>
                    <a:pt x="817" y="226"/>
                  </a:lnTo>
                  <a:lnTo>
                    <a:pt x="805" y="208"/>
                  </a:lnTo>
                  <a:lnTo>
                    <a:pt x="794" y="190"/>
                  </a:lnTo>
                  <a:lnTo>
                    <a:pt x="782" y="174"/>
                  </a:lnTo>
                  <a:lnTo>
                    <a:pt x="769" y="158"/>
                  </a:lnTo>
                  <a:lnTo>
                    <a:pt x="756" y="142"/>
                  </a:lnTo>
                  <a:lnTo>
                    <a:pt x="742" y="127"/>
                  </a:lnTo>
                  <a:lnTo>
                    <a:pt x="727" y="112"/>
                  </a:lnTo>
                  <a:lnTo>
                    <a:pt x="711" y="99"/>
                  </a:lnTo>
                  <a:lnTo>
                    <a:pt x="694" y="86"/>
                  </a:lnTo>
                  <a:lnTo>
                    <a:pt x="676" y="73"/>
                  </a:lnTo>
                  <a:lnTo>
                    <a:pt x="660" y="62"/>
                  </a:lnTo>
                  <a:lnTo>
                    <a:pt x="641" y="52"/>
                  </a:lnTo>
                  <a:lnTo>
                    <a:pt x="623" y="42"/>
                  </a:lnTo>
                  <a:lnTo>
                    <a:pt x="603" y="34"/>
                  </a:lnTo>
                  <a:lnTo>
                    <a:pt x="584" y="26"/>
                  </a:lnTo>
                  <a:lnTo>
                    <a:pt x="564" y="19"/>
                  </a:lnTo>
                  <a:lnTo>
                    <a:pt x="543" y="13"/>
                  </a:lnTo>
                  <a:lnTo>
                    <a:pt x="522" y="8"/>
                  </a:lnTo>
                  <a:lnTo>
                    <a:pt x="500" y="5"/>
                  </a:lnTo>
                  <a:lnTo>
                    <a:pt x="479" y="1"/>
                  </a:lnTo>
                  <a:lnTo>
                    <a:pt x="456" y="0"/>
                  </a:lnTo>
                  <a:lnTo>
                    <a:pt x="434" y="0"/>
                  </a:lnTo>
                  <a:lnTo>
                    <a:pt x="412" y="0"/>
                  </a:lnTo>
                  <a:lnTo>
                    <a:pt x="389" y="1"/>
                  </a:lnTo>
                  <a:lnTo>
                    <a:pt x="368" y="5"/>
                  </a:lnTo>
                  <a:lnTo>
                    <a:pt x="347" y="8"/>
                  </a:lnTo>
                  <a:lnTo>
                    <a:pt x="326" y="13"/>
                  </a:lnTo>
                  <a:lnTo>
                    <a:pt x="305" y="19"/>
                  </a:lnTo>
                  <a:lnTo>
                    <a:pt x="285" y="26"/>
                  </a:lnTo>
                  <a:lnTo>
                    <a:pt x="264" y="34"/>
                  </a:lnTo>
                  <a:lnTo>
                    <a:pt x="246" y="42"/>
                  </a:lnTo>
                  <a:lnTo>
                    <a:pt x="226" y="52"/>
                  </a:lnTo>
                  <a:lnTo>
                    <a:pt x="208" y="62"/>
                  </a:lnTo>
                  <a:lnTo>
                    <a:pt x="191" y="73"/>
                  </a:lnTo>
                  <a:lnTo>
                    <a:pt x="174" y="86"/>
                  </a:lnTo>
                  <a:lnTo>
                    <a:pt x="158" y="99"/>
                  </a:lnTo>
                  <a:lnTo>
                    <a:pt x="142" y="112"/>
                  </a:lnTo>
                  <a:lnTo>
                    <a:pt x="127" y="127"/>
                  </a:lnTo>
                  <a:lnTo>
                    <a:pt x="112" y="142"/>
                  </a:lnTo>
                  <a:lnTo>
                    <a:pt x="99" y="158"/>
                  </a:lnTo>
                  <a:lnTo>
                    <a:pt x="86" y="174"/>
                  </a:lnTo>
                  <a:lnTo>
                    <a:pt x="73" y="190"/>
                  </a:lnTo>
                  <a:lnTo>
                    <a:pt x="62" y="208"/>
                  </a:lnTo>
                  <a:lnTo>
                    <a:pt x="52" y="226"/>
                  </a:lnTo>
                  <a:lnTo>
                    <a:pt x="42" y="246"/>
                  </a:lnTo>
                  <a:lnTo>
                    <a:pt x="34" y="264"/>
                  </a:lnTo>
                  <a:lnTo>
                    <a:pt x="26" y="285"/>
                  </a:lnTo>
                  <a:lnTo>
                    <a:pt x="19" y="305"/>
                  </a:lnTo>
                  <a:lnTo>
                    <a:pt x="13" y="326"/>
                  </a:lnTo>
                  <a:lnTo>
                    <a:pt x="8" y="345"/>
                  </a:lnTo>
                  <a:lnTo>
                    <a:pt x="5" y="368"/>
                  </a:lnTo>
                  <a:lnTo>
                    <a:pt x="1" y="389"/>
                  </a:lnTo>
                  <a:lnTo>
                    <a:pt x="0" y="411"/>
                  </a:lnTo>
                  <a:lnTo>
                    <a:pt x="0" y="433"/>
                  </a:lnTo>
                  <a:lnTo>
                    <a:pt x="0" y="456"/>
                  </a:lnTo>
                  <a:lnTo>
                    <a:pt x="1" y="478"/>
                  </a:lnTo>
                  <a:lnTo>
                    <a:pt x="5" y="500"/>
                  </a:lnTo>
                  <a:lnTo>
                    <a:pt x="8" y="522"/>
                  </a:lnTo>
                  <a:lnTo>
                    <a:pt x="13" y="543"/>
                  </a:lnTo>
                  <a:lnTo>
                    <a:pt x="19" y="562"/>
                  </a:lnTo>
                  <a:lnTo>
                    <a:pt x="26" y="584"/>
                  </a:lnTo>
                  <a:lnTo>
                    <a:pt x="34" y="603"/>
                  </a:lnTo>
                  <a:lnTo>
                    <a:pt x="42" y="623"/>
                  </a:lnTo>
                  <a:lnTo>
                    <a:pt x="52" y="641"/>
                  </a:lnTo>
                  <a:lnTo>
                    <a:pt x="62" y="659"/>
                  </a:lnTo>
                  <a:lnTo>
                    <a:pt x="73" y="677"/>
                  </a:lnTo>
                  <a:lnTo>
                    <a:pt x="86" y="694"/>
                  </a:lnTo>
                  <a:lnTo>
                    <a:pt x="99" y="711"/>
                  </a:lnTo>
                  <a:lnTo>
                    <a:pt x="112" y="725"/>
                  </a:lnTo>
                  <a:lnTo>
                    <a:pt x="127" y="742"/>
                  </a:lnTo>
                  <a:lnTo>
                    <a:pt x="142" y="756"/>
                  </a:lnTo>
                  <a:lnTo>
                    <a:pt x="158" y="770"/>
                  </a:lnTo>
                  <a:lnTo>
                    <a:pt x="174" y="783"/>
                  </a:lnTo>
                  <a:lnTo>
                    <a:pt x="191" y="794"/>
                  </a:lnTo>
                  <a:lnTo>
                    <a:pt x="208" y="805"/>
                  </a:lnTo>
                  <a:lnTo>
                    <a:pt x="226" y="817"/>
                  </a:lnTo>
                  <a:lnTo>
                    <a:pt x="246" y="825"/>
                  </a:lnTo>
                  <a:lnTo>
                    <a:pt x="264" y="835"/>
                  </a:lnTo>
                  <a:lnTo>
                    <a:pt x="285" y="843"/>
                  </a:lnTo>
                  <a:lnTo>
                    <a:pt x="305" y="849"/>
                  </a:lnTo>
                  <a:lnTo>
                    <a:pt x="326" y="854"/>
                  </a:lnTo>
                  <a:lnTo>
                    <a:pt x="347" y="859"/>
                  </a:lnTo>
                  <a:lnTo>
                    <a:pt x="368" y="864"/>
                  </a:lnTo>
                  <a:lnTo>
                    <a:pt x="389" y="866"/>
                  </a:lnTo>
                  <a:lnTo>
                    <a:pt x="412" y="867"/>
                  </a:lnTo>
                  <a:lnTo>
                    <a:pt x="434" y="869"/>
                  </a:lnTo>
                  <a:lnTo>
                    <a:pt x="456" y="867"/>
                  </a:lnTo>
                  <a:lnTo>
                    <a:pt x="479" y="866"/>
                  </a:lnTo>
                  <a:lnTo>
                    <a:pt x="500" y="864"/>
                  </a:lnTo>
                  <a:lnTo>
                    <a:pt x="522" y="859"/>
                  </a:lnTo>
                  <a:lnTo>
                    <a:pt x="543" y="854"/>
                  </a:lnTo>
                  <a:lnTo>
                    <a:pt x="564" y="849"/>
                  </a:lnTo>
                  <a:lnTo>
                    <a:pt x="584" y="843"/>
                  </a:lnTo>
                  <a:lnTo>
                    <a:pt x="603" y="835"/>
                  </a:lnTo>
                  <a:lnTo>
                    <a:pt x="623" y="825"/>
                  </a:lnTo>
                  <a:lnTo>
                    <a:pt x="641" y="817"/>
                  </a:lnTo>
                  <a:lnTo>
                    <a:pt x="660" y="805"/>
                  </a:lnTo>
                  <a:lnTo>
                    <a:pt x="676" y="794"/>
                  </a:lnTo>
                  <a:lnTo>
                    <a:pt x="694" y="783"/>
                  </a:lnTo>
                  <a:lnTo>
                    <a:pt x="711" y="770"/>
                  </a:lnTo>
                  <a:lnTo>
                    <a:pt x="727" y="756"/>
                  </a:lnTo>
                  <a:lnTo>
                    <a:pt x="742" y="742"/>
                  </a:lnTo>
                  <a:lnTo>
                    <a:pt x="756" y="725"/>
                  </a:lnTo>
                  <a:lnTo>
                    <a:pt x="769" y="711"/>
                  </a:lnTo>
                  <a:lnTo>
                    <a:pt x="782" y="694"/>
                  </a:lnTo>
                  <a:lnTo>
                    <a:pt x="794" y="677"/>
                  </a:lnTo>
                  <a:lnTo>
                    <a:pt x="805" y="659"/>
                  </a:lnTo>
                  <a:lnTo>
                    <a:pt x="817" y="641"/>
                  </a:lnTo>
                  <a:lnTo>
                    <a:pt x="827" y="623"/>
                  </a:lnTo>
                  <a:lnTo>
                    <a:pt x="835" y="603"/>
                  </a:lnTo>
                  <a:lnTo>
                    <a:pt x="843" y="584"/>
                  </a:lnTo>
                  <a:lnTo>
                    <a:pt x="849" y="562"/>
                  </a:lnTo>
                  <a:lnTo>
                    <a:pt x="856" y="543"/>
                  </a:lnTo>
                  <a:lnTo>
                    <a:pt x="861" y="522"/>
                  </a:lnTo>
                  <a:lnTo>
                    <a:pt x="864" y="500"/>
                  </a:lnTo>
                  <a:lnTo>
                    <a:pt x="867" y="478"/>
                  </a:lnTo>
                  <a:lnTo>
                    <a:pt x="869" y="456"/>
                  </a:lnTo>
                  <a:lnTo>
                    <a:pt x="869" y="433"/>
                  </a:lnTo>
                  <a:lnTo>
                    <a:pt x="859" y="433"/>
                  </a:lnTo>
                  <a:lnTo>
                    <a:pt x="858" y="412"/>
                  </a:lnTo>
                  <a:lnTo>
                    <a:pt x="856" y="391"/>
                  </a:lnTo>
                  <a:lnTo>
                    <a:pt x="854" y="370"/>
                  </a:lnTo>
                  <a:lnTo>
                    <a:pt x="849" y="349"/>
                  </a:lnTo>
                  <a:lnTo>
                    <a:pt x="844" y="327"/>
                  </a:lnTo>
                  <a:lnTo>
                    <a:pt x="840" y="308"/>
                  </a:lnTo>
                  <a:lnTo>
                    <a:pt x="833" y="288"/>
                  </a:lnTo>
                  <a:lnTo>
                    <a:pt x="825" y="269"/>
                  </a:lnTo>
                  <a:lnTo>
                    <a:pt x="817" y="249"/>
                  </a:lnTo>
                  <a:lnTo>
                    <a:pt x="807" y="231"/>
                  </a:lnTo>
                  <a:lnTo>
                    <a:pt x="797" y="213"/>
                  </a:lnTo>
                  <a:lnTo>
                    <a:pt x="786" y="197"/>
                  </a:lnTo>
                  <a:lnTo>
                    <a:pt x="774" y="181"/>
                  </a:lnTo>
                  <a:lnTo>
                    <a:pt x="761" y="164"/>
                  </a:lnTo>
                  <a:lnTo>
                    <a:pt x="748" y="148"/>
                  </a:lnTo>
                  <a:lnTo>
                    <a:pt x="734" y="133"/>
                  </a:lnTo>
                  <a:lnTo>
                    <a:pt x="719" y="120"/>
                  </a:lnTo>
                  <a:lnTo>
                    <a:pt x="704" y="106"/>
                  </a:lnTo>
                  <a:lnTo>
                    <a:pt x="688" y="94"/>
                  </a:lnTo>
                  <a:lnTo>
                    <a:pt x="672" y="81"/>
                  </a:lnTo>
                  <a:lnTo>
                    <a:pt x="654" y="71"/>
                  </a:lnTo>
                  <a:lnTo>
                    <a:pt x="636" y="60"/>
                  </a:lnTo>
                  <a:lnTo>
                    <a:pt x="618" y="52"/>
                  </a:lnTo>
                  <a:lnTo>
                    <a:pt x="600" y="42"/>
                  </a:lnTo>
                  <a:lnTo>
                    <a:pt x="580" y="36"/>
                  </a:lnTo>
                  <a:lnTo>
                    <a:pt x="561" y="29"/>
                  </a:lnTo>
                  <a:lnTo>
                    <a:pt x="540" y="22"/>
                  </a:lnTo>
                  <a:lnTo>
                    <a:pt x="520" y="18"/>
                  </a:lnTo>
                  <a:lnTo>
                    <a:pt x="499" y="14"/>
                  </a:lnTo>
                  <a:lnTo>
                    <a:pt x="478" y="11"/>
                  </a:lnTo>
                  <a:lnTo>
                    <a:pt x="456" y="9"/>
                  </a:lnTo>
                  <a:lnTo>
                    <a:pt x="434" y="9"/>
                  </a:lnTo>
                  <a:lnTo>
                    <a:pt x="412" y="9"/>
                  </a:lnTo>
                  <a:lnTo>
                    <a:pt x="391" y="11"/>
                  </a:lnTo>
                  <a:lnTo>
                    <a:pt x="370" y="14"/>
                  </a:lnTo>
                  <a:lnTo>
                    <a:pt x="349" y="18"/>
                  </a:lnTo>
                  <a:lnTo>
                    <a:pt x="328" y="22"/>
                  </a:lnTo>
                  <a:lnTo>
                    <a:pt x="308" y="29"/>
                  </a:lnTo>
                  <a:lnTo>
                    <a:pt x="288" y="36"/>
                  </a:lnTo>
                  <a:lnTo>
                    <a:pt x="269" y="42"/>
                  </a:lnTo>
                  <a:lnTo>
                    <a:pt x="249" y="52"/>
                  </a:lnTo>
                  <a:lnTo>
                    <a:pt x="231" y="60"/>
                  </a:lnTo>
                  <a:lnTo>
                    <a:pt x="213" y="71"/>
                  </a:lnTo>
                  <a:lnTo>
                    <a:pt x="197" y="81"/>
                  </a:lnTo>
                  <a:lnTo>
                    <a:pt x="181" y="94"/>
                  </a:lnTo>
                  <a:lnTo>
                    <a:pt x="164" y="106"/>
                  </a:lnTo>
                  <a:lnTo>
                    <a:pt x="148" y="120"/>
                  </a:lnTo>
                  <a:lnTo>
                    <a:pt x="133" y="133"/>
                  </a:lnTo>
                  <a:lnTo>
                    <a:pt x="120" y="148"/>
                  </a:lnTo>
                  <a:lnTo>
                    <a:pt x="106" y="164"/>
                  </a:lnTo>
                  <a:lnTo>
                    <a:pt x="94" y="181"/>
                  </a:lnTo>
                  <a:lnTo>
                    <a:pt x="81" y="197"/>
                  </a:lnTo>
                  <a:lnTo>
                    <a:pt x="71" y="213"/>
                  </a:lnTo>
                  <a:lnTo>
                    <a:pt x="60" y="231"/>
                  </a:lnTo>
                  <a:lnTo>
                    <a:pt x="52" y="249"/>
                  </a:lnTo>
                  <a:lnTo>
                    <a:pt x="42" y="269"/>
                  </a:lnTo>
                  <a:lnTo>
                    <a:pt x="36" y="288"/>
                  </a:lnTo>
                  <a:lnTo>
                    <a:pt x="29" y="308"/>
                  </a:lnTo>
                  <a:lnTo>
                    <a:pt x="23" y="327"/>
                  </a:lnTo>
                  <a:lnTo>
                    <a:pt x="18" y="349"/>
                  </a:lnTo>
                  <a:lnTo>
                    <a:pt x="14" y="370"/>
                  </a:lnTo>
                  <a:lnTo>
                    <a:pt x="11" y="391"/>
                  </a:lnTo>
                  <a:lnTo>
                    <a:pt x="9" y="412"/>
                  </a:lnTo>
                  <a:lnTo>
                    <a:pt x="9" y="433"/>
                  </a:lnTo>
                  <a:lnTo>
                    <a:pt x="9" y="456"/>
                  </a:lnTo>
                  <a:lnTo>
                    <a:pt x="11" y="478"/>
                  </a:lnTo>
                  <a:lnTo>
                    <a:pt x="14" y="499"/>
                  </a:lnTo>
                  <a:lnTo>
                    <a:pt x="18" y="520"/>
                  </a:lnTo>
                  <a:lnTo>
                    <a:pt x="23" y="540"/>
                  </a:lnTo>
                  <a:lnTo>
                    <a:pt x="29" y="561"/>
                  </a:lnTo>
                  <a:lnTo>
                    <a:pt x="36" y="580"/>
                  </a:lnTo>
                  <a:lnTo>
                    <a:pt x="42" y="598"/>
                  </a:lnTo>
                  <a:lnTo>
                    <a:pt x="52" y="618"/>
                  </a:lnTo>
                  <a:lnTo>
                    <a:pt x="60" y="636"/>
                  </a:lnTo>
                  <a:lnTo>
                    <a:pt x="71" y="654"/>
                  </a:lnTo>
                  <a:lnTo>
                    <a:pt x="81" y="672"/>
                  </a:lnTo>
                  <a:lnTo>
                    <a:pt x="94" y="688"/>
                  </a:lnTo>
                  <a:lnTo>
                    <a:pt x="106" y="704"/>
                  </a:lnTo>
                  <a:lnTo>
                    <a:pt x="120" y="719"/>
                  </a:lnTo>
                  <a:lnTo>
                    <a:pt x="133" y="734"/>
                  </a:lnTo>
                  <a:lnTo>
                    <a:pt x="148" y="748"/>
                  </a:lnTo>
                  <a:lnTo>
                    <a:pt x="164" y="761"/>
                  </a:lnTo>
                  <a:lnTo>
                    <a:pt x="181" y="774"/>
                  </a:lnTo>
                  <a:lnTo>
                    <a:pt x="197" y="786"/>
                  </a:lnTo>
                  <a:lnTo>
                    <a:pt x="213" y="797"/>
                  </a:lnTo>
                  <a:lnTo>
                    <a:pt x="231" y="807"/>
                  </a:lnTo>
                  <a:lnTo>
                    <a:pt x="249" y="817"/>
                  </a:lnTo>
                  <a:lnTo>
                    <a:pt x="269" y="825"/>
                  </a:lnTo>
                  <a:lnTo>
                    <a:pt x="288" y="833"/>
                  </a:lnTo>
                  <a:lnTo>
                    <a:pt x="308" y="840"/>
                  </a:lnTo>
                  <a:lnTo>
                    <a:pt x="328" y="845"/>
                  </a:lnTo>
                  <a:lnTo>
                    <a:pt x="349" y="849"/>
                  </a:lnTo>
                  <a:lnTo>
                    <a:pt x="370" y="853"/>
                  </a:lnTo>
                  <a:lnTo>
                    <a:pt x="391" y="856"/>
                  </a:lnTo>
                  <a:lnTo>
                    <a:pt x="412" y="858"/>
                  </a:lnTo>
                  <a:lnTo>
                    <a:pt x="434" y="858"/>
                  </a:lnTo>
                  <a:lnTo>
                    <a:pt x="456" y="858"/>
                  </a:lnTo>
                  <a:lnTo>
                    <a:pt x="478" y="856"/>
                  </a:lnTo>
                  <a:lnTo>
                    <a:pt x="499" y="853"/>
                  </a:lnTo>
                  <a:lnTo>
                    <a:pt x="520" y="849"/>
                  </a:lnTo>
                  <a:lnTo>
                    <a:pt x="540" y="845"/>
                  </a:lnTo>
                  <a:lnTo>
                    <a:pt x="561" y="840"/>
                  </a:lnTo>
                  <a:lnTo>
                    <a:pt x="580" y="833"/>
                  </a:lnTo>
                  <a:lnTo>
                    <a:pt x="600" y="825"/>
                  </a:lnTo>
                  <a:lnTo>
                    <a:pt x="618" y="817"/>
                  </a:lnTo>
                  <a:lnTo>
                    <a:pt x="636" y="807"/>
                  </a:lnTo>
                  <a:lnTo>
                    <a:pt x="654" y="797"/>
                  </a:lnTo>
                  <a:lnTo>
                    <a:pt x="672" y="786"/>
                  </a:lnTo>
                  <a:lnTo>
                    <a:pt x="688" y="774"/>
                  </a:lnTo>
                  <a:lnTo>
                    <a:pt x="704" y="761"/>
                  </a:lnTo>
                  <a:lnTo>
                    <a:pt x="719" y="748"/>
                  </a:lnTo>
                  <a:lnTo>
                    <a:pt x="734" y="734"/>
                  </a:lnTo>
                  <a:lnTo>
                    <a:pt x="748" y="719"/>
                  </a:lnTo>
                  <a:lnTo>
                    <a:pt x="761" y="704"/>
                  </a:lnTo>
                  <a:lnTo>
                    <a:pt x="774" y="688"/>
                  </a:lnTo>
                  <a:lnTo>
                    <a:pt x="786" y="672"/>
                  </a:lnTo>
                  <a:lnTo>
                    <a:pt x="797" y="654"/>
                  </a:lnTo>
                  <a:lnTo>
                    <a:pt x="807" y="636"/>
                  </a:lnTo>
                  <a:lnTo>
                    <a:pt x="817" y="618"/>
                  </a:lnTo>
                  <a:lnTo>
                    <a:pt x="825" y="598"/>
                  </a:lnTo>
                  <a:lnTo>
                    <a:pt x="833" y="580"/>
                  </a:lnTo>
                  <a:lnTo>
                    <a:pt x="840" y="561"/>
                  </a:lnTo>
                  <a:lnTo>
                    <a:pt x="844" y="540"/>
                  </a:lnTo>
                  <a:lnTo>
                    <a:pt x="849" y="520"/>
                  </a:lnTo>
                  <a:lnTo>
                    <a:pt x="854" y="499"/>
                  </a:lnTo>
                  <a:lnTo>
                    <a:pt x="856" y="478"/>
                  </a:lnTo>
                  <a:lnTo>
                    <a:pt x="858" y="456"/>
                  </a:lnTo>
                  <a:lnTo>
                    <a:pt x="859" y="433"/>
                  </a:lnTo>
                  <a:lnTo>
                    <a:pt x="869" y="433"/>
                  </a:lnTo>
                  <a:close/>
                </a:path>
              </a:pathLst>
            </a:custGeom>
            <a:solidFill>
              <a:srgbClr val="ACDDFF"/>
            </a:solidFill>
            <a:ln w="9525">
              <a:noFill/>
              <a:round/>
              <a:headEnd/>
              <a:tailEnd/>
            </a:ln>
          </p:spPr>
          <p:txBody>
            <a:bodyPr/>
            <a:lstStyle/>
            <a:p>
              <a:endParaRPr lang="en-US"/>
            </a:p>
          </p:txBody>
        </p:sp>
        <p:sp>
          <p:nvSpPr>
            <p:cNvPr id="50306" name="Freeform 130"/>
            <p:cNvSpPr>
              <a:spLocks/>
            </p:cNvSpPr>
            <p:nvPr/>
          </p:nvSpPr>
          <p:spPr bwMode="auto">
            <a:xfrm>
              <a:off x="3255434" y="2568557"/>
              <a:ext cx="1212144" cy="1363663"/>
            </a:xfrm>
            <a:custGeom>
              <a:avLst/>
              <a:gdLst>
                <a:gd name="T0" fmla="*/ 2147483647 w 859"/>
                <a:gd name="T1" fmla="*/ 2147483647 h 859"/>
                <a:gd name="T2" fmla="*/ 2147483647 w 859"/>
                <a:gd name="T3" fmla="*/ 2147483647 h 859"/>
                <a:gd name="T4" fmla="*/ 2147483647 w 859"/>
                <a:gd name="T5" fmla="*/ 2147483647 h 859"/>
                <a:gd name="T6" fmla="*/ 2147483647 w 859"/>
                <a:gd name="T7" fmla="*/ 2147483647 h 859"/>
                <a:gd name="T8" fmla="*/ 2147483647 w 859"/>
                <a:gd name="T9" fmla="*/ 2147483647 h 859"/>
                <a:gd name="T10" fmla="*/ 2147483647 w 859"/>
                <a:gd name="T11" fmla="*/ 2147483647 h 859"/>
                <a:gd name="T12" fmla="*/ 2147483647 w 859"/>
                <a:gd name="T13" fmla="*/ 2147483647 h 859"/>
                <a:gd name="T14" fmla="*/ 2147483647 w 859"/>
                <a:gd name="T15" fmla="*/ 2147483647 h 859"/>
                <a:gd name="T16" fmla="*/ 2147483647 w 859"/>
                <a:gd name="T17" fmla="*/ 2147483647 h 859"/>
                <a:gd name="T18" fmla="*/ 2147483647 w 859"/>
                <a:gd name="T19" fmla="*/ 2147483647 h 859"/>
                <a:gd name="T20" fmla="*/ 2147483647 w 859"/>
                <a:gd name="T21" fmla="*/ 2147483647 h 859"/>
                <a:gd name="T22" fmla="*/ 2147483647 w 859"/>
                <a:gd name="T23" fmla="*/ 2147483647 h 859"/>
                <a:gd name="T24" fmla="*/ 0 w 859"/>
                <a:gd name="T25" fmla="*/ 2147483647 h 859"/>
                <a:gd name="T26" fmla="*/ 2147483647 w 859"/>
                <a:gd name="T27" fmla="*/ 2147483647 h 859"/>
                <a:gd name="T28" fmla="*/ 2147483647 w 859"/>
                <a:gd name="T29" fmla="*/ 2147483647 h 859"/>
                <a:gd name="T30" fmla="*/ 2147483647 w 859"/>
                <a:gd name="T31" fmla="*/ 2147483647 h 859"/>
                <a:gd name="T32" fmla="*/ 2147483647 w 859"/>
                <a:gd name="T33" fmla="*/ 2147483647 h 859"/>
                <a:gd name="T34" fmla="*/ 2147483647 w 859"/>
                <a:gd name="T35" fmla="*/ 2147483647 h 859"/>
                <a:gd name="T36" fmla="*/ 2147483647 w 859"/>
                <a:gd name="T37" fmla="*/ 2147483647 h 859"/>
                <a:gd name="T38" fmla="*/ 2147483647 w 859"/>
                <a:gd name="T39" fmla="*/ 2147483647 h 859"/>
                <a:gd name="T40" fmla="*/ 2147483647 w 859"/>
                <a:gd name="T41" fmla="*/ 2147483647 h 859"/>
                <a:gd name="T42" fmla="*/ 2147483647 w 859"/>
                <a:gd name="T43" fmla="*/ 2147483647 h 859"/>
                <a:gd name="T44" fmla="*/ 2147483647 w 859"/>
                <a:gd name="T45" fmla="*/ 2147483647 h 859"/>
                <a:gd name="T46" fmla="*/ 2147483647 w 859"/>
                <a:gd name="T47" fmla="*/ 2147483647 h 859"/>
                <a:gd name="T48" fmla="*/ 2147483647 w 859"/>
                <a:gd name="T49" fmla="*/ 2147483647 h 859"/>
                <a:gd name="T50" fmla="*/ 2147483647 w 859"/>
                <a:gd name="T51" fmla="*/ 2147483647 h 859"/>
                <a:gd name="T52" fmla="*/ 2147483647 w 859"/>
                <a:gd name="T53" fmla="*/ 2147483647 h 859"/>
                <a:gd name="T54" fmla="*/ 2147483647 w 859"/>
                <a:gd name="T55" fmla="*/ 2147483647 h 859"/>
                <a:gd name="T56" fmla="*/ 2147483647 w 859"/>
                <a:gd name="T57" fmla="*/ 2147483647 h 859"/>
                <a:gd name="T58" fmla="*/ 2147483647 w 859"/>
                <a:gd name="T59" fmla="*/ 2147483647 h 859"/>
                <a:gd name="T60" fmla="*/ 2147483647 w 859"/>
                <a:gd name="T61" fmla="*/ 2147483647 h 859"/>
                <a:gd name="T62" fmla="*/ 2147483647 w 859"/>
                <a:gd name="T63" fmla="*/ 2147483647 h 859"/>
                <a:gd name="T64" fmla="*/ 2147483647 w 859"/>
                <a:gd name="T65" fmla="*/ 2147483647 h 859"/>
                <a:gd name="T66" fmla="*/ 2147483647 w 859"/>
                <a:gd name="T67" fmla="*/ 2147483647 h 859"/>
                <a:gd name="T68" fmla="*/ 2147483647 w 859"/>
                <a:gd name="T69" fmla="*/ 2147483647 h 859"/>
                <a:gd name="T70" fmla="*/ 2147483647 w 859"/>
                <a:gd name="T71" fmla="*/ 2147483647 h 859"/>
                <a:gd name="T72" fmla="*/ 2147483647 w 859"/>
                <a:gd name="T73" fmla="*/ 2147483647 h 859"/>
                <a:gd name="T74" fmla="*/ 2147483647 w 859"/>
                <a:gd name="T75" fmla="*/ 2147483647 h 859"/>
                <a:gd name="T76" fmla="*/ 2147483647 w 859"/>
                <a:gd name="T77" fmla="*/ 2147483647 h 859"/>
                <a:gd name="T78" fmla="*/ 2147483647 w 859"/>
                <a:gd name="T79" fmla="*/ 2147483647 h 859"/>
                <a:gd name="T80" fmla="*/ 2147483647 w 859"/>
                <a:gd name="T81" fmla="*/ 2147483647 h 859"/>
                <a:gd name="T82" fmla="*/ 2147483647 w 859"/>
                <a:gd name="T83" fmla="*/ 2147483647 h 859"/>
                <a:gd name="T84" fmla="*/ 2147483647 w 859"/>
                <a:gd name="T85" fmla="*/ 2147483647 h 859"/>
                <a:gd name="T86" fmla="*/ 2147483647 w 859"/>
                <a:gd name="T87" fmla="*/ 2147483647 h 859"/>
                <a:gd name="T88" fmla="*/ 2147483647 w 859"/>
                <a:gd name="T89" fmla="*/ 2147483647 h 859"/>
                <a:gd name="T90" fmla="*/ 2147483647 w 859"/>
                <a:gd name="T91" fmla="*/ 2147483647 h 859"/>
                <a:gd name="T92" fmla="*/ 2147483647 w 859"/>
                <a:gd name="T93" fmla="*/ 2147483647 h 859"/>
                <a:gd name="T94" fmla="*/ 2147483647 w 859"/>
                <a:gd name="T95" fmla="*/ 2147483647 h 859"/>
                <a:gd name="T96" fmla="*/ 2147483647 w 859"/>
                <a:gd name="T97" fmla="*/ 2147483647 h 859"/>
                <a:gd name="T98" fmla="*/ 2147483647 w 859"/>
                <a:gd name="T99" fmla="*/ 2147483647 h 859"/>
                <a:gd name="T100" fmla="*/ 2147483647 w 859"/>
                <a:gd name="T101" fmla="*/ 2147483647 h 85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9"/>
                <a:gd name="T154" fmla="*/ 0 h 859"/>
                <a:gd name="T155" fmla="*/ 859 w 859"/>
                <a:gd name="T156" fmla="*/ 859 h 85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9" h="859">
                  <a:moveTo>
                    <a:pt x="859" y="428"/>
                  </a:moveTo>
                  <a:lnTo>
                    <a:pt x="857" y="407"/>
                  </a:lnTo>
                  <a:lnTo>
                    <a:pt x="856" y="384"/>
                  </a:lnTo>
                  <a:lnTo>
                    <a:pt x="854" y="363"/>
                  </a:lnTo>
                  <a:lnTo>
                    <a:pt x="849" y="342"/>
                  </a:lnTo>
                  <a:lnTo>
                    <a:pt x="844" y="321"/>
                  </a:lnTo>
                  <a:lnTo>
                    <a:pt x="839" y="301"/>
                  </a:lnTo>
                  <a:lnTo>
                    <a:pt x="833" y="282"/>
                  </a:lnTo>
                  <a:lnTo>
                    <a:pt x="825" y="262"/>
                  </a:lnTo>
                  <a:lnTo>
                    <a:pt x="817" y="243"/>
                  </a:lnTo>
                  <a:lnTo>
                    <a:pt x="807" y="225"/>
                  </a:lnTo>
                  <a:lnTo>
                    <a:pt x="797" y="207"/>
                  </a:lnTo>
                  <a:lnTo>
                    <a:pt x="786" y="189"/>
                  </a:lnTo>
                  <a:lnTo>
                    <a:pt x="773" y="172"/>
                  </a:lnTo>
                  <a:lnTo>
                    <a:pt x="761" y="156"/>
                  </a:lnTo>
                  <a:lnTo>
                    <a:pt x="747" y="140"/>
                  </a:lnTo>
                  <a:lnTo>
                    <a:pt x="733" y="125"/>
                  </a:lnTo>
                  <a:lnTo>
                    <a:pt x="717" y="110"/>
                  </a:lnTo>
                  <a:lnTo>
                    <a:pt x="702" y="97"/>
                  </a:lnTo>
                  <a:lnTo>
                    <a:pt x="686" y="84"/>
                  </a:lnTo>
                  <a:lnTo>
                    <a:pt x="670" y="73"/>
                  </a:lnTo>
                  <a:lnTo>
                    <a:pt x="652" y="61"/>
                  </a:lnTo>
                  <a:lnTo>
                    <a:pt x="634" y="52"/>
                  </a:lnTo>
                  <a:lnTo>
                    <a:pt x="616" y="42"/>
                  </a:lnTo>
                  <a:lnTo>
                    <a:pt x="596" y="34"/>
                  </a:lnTo>
                  <a:lnTo>
                    <a:pt x="577" y="26"/>
                  </a:lnTo>
                  <a:lnTo>
                    <a:pt x="557" y="19"/>
                  </a:lnTo>
                  <a:lnTo>
                    <a:pt x="536" y="13"/>
                  </a:lnTo>
                  <a:lnTo>
                    <a:pt x="515" y="8"/>
                  </a:lnTo>
                  <a:lnTo>
                    <a:pt x="494" y="4"/>
                  </a:lnTo>
                  <a:lnTo>
                    <a:pt x="473" y="1"/>
                  </a:lnTo>
                  <a:lnTo>
                    <a:pt x="451" y="0"/>
                  </a:lnTo>
                  <a:lnTo>
                    <a:pt x="429" y="0"/>
                  </a:lnTo>
                  <a:lnTo>
                    <a:pt x="407" y="0"/>
                  </a:lnTo>
                  <a:lnTo>
                    <a:pt x="384" y="1"/>
                  </a:lnTo>
                  <a:lnTo>
                    <a:pt x="363" y="4"/>
                  </a:lnTo>
                  <a:lnTo>
                    <a:pt x="342" y="8"/>
                  </a:lnTo>
                  <a:lnTo>
                    <a:pt x="321" y="13"/>
                  </a:lnTo>
                  <a:lnTo>
                    <a:pt x="301" y="19"/>
                  </a:lnTo>
                  <a:lnTo>
                    <a:pt x="282" y="26"/>
                  </a:lnTo>
                  <a:lnTo>
                    <a:pt x="262" y="34"/>
                  </a:lnTo>
                  <a:lnTo>
                    <a:pt x="243" y="42"/>
                  </a:lnTo>
                  <a:lnTo>
                    <a:pt x="225" y="52"/>
                  </a:lnTo>
                  <a:lnTo>
                    <a:pt x="207" y="61"/>
                  </a:lnTo>
                  <a:lnTo>
                    <a:pt x="189" y="73"/>
                  </a:lnTo>
                  <a:lnTo>
                    <a:pt x="172" y="84"/>
                  </a:lnTo>
                  <a:lnTo>
                    <a:pt x="156" y="97"/>
                  </a:lnTo>
                  <a:lnTo>
                    <a:pt x="140" y="110"/>
                  </a:lnTo>
                  <a:lnTo>
                    <a:pt x="125" y="125"/>
                  </a:lnTo>
                  <a:lnTo>
                    <a:pt x="110" y="140"/>
                  </a:lnTo>
                  <a:lnTo>
                    <a:pt x="97" y="156"/>
                  </a:lnTo>
                  <a:lnTo>
                    <a:pt x="84" y="172"/>
                  </a:lnTo>
                  <a:lnTo>
                    <a:pt x="73" y="189"/>
                  </a:lnTo>
                  <a:lnTo>
                    <a:pt x="62" y="207"/>
                  </a:lnTo>
                  <a:lnTo>
                    <a:pt x="52" y="225"/>
                  </a:lnTo>
                  <a:lnTo>
                    <a:pt x="42" y="243"/>
                  </a:lnTo>
                  <a:lnTo>
                    <a:pt x="32" y="262"/>
                  </a:lnTo>
                  <a:lnTo>
                    <a:pt x="26" y="282"/>
                  </a:lnTo>
                  <a:lnTo>
                    <a:pt x="19" y="301"/>
                  </a:lnTo>
                  <a:lnTo>
                    <a:pt x="13" y="321"/>
                  </a:lnTo>
                  <a:lnTo>
                    <a:pt x="8" y="342"/>
                  </a:lnTo>
                  <a:lnTo>
                    <a:pt x="4" y="363"/>
                  </a:lnTo>
                  <a:lnTo>
                    <a:pt x="1" y="384"/>
                  </a:lnTo>
                  <a:lnTo>
                    <a:pt x="0" y="407"/>
                  </a:lnTo>
                  <a:lnTo>
                    <a:pt x="0" y="428"/>
                  </a:lnTo>
                  <a:lnTo>
                    <a:pt x="0" y="451"/>
                  </a:lnTo>
                  <a:lnTo>
                    <a:pt x="1" y="473"/>
                  </a:lnTo>
                  <a:lnTo>
                    <a:pt x="4" y="494"/>
                  </a:lnTo>
                  <a:lnTo>
                    <a:pt x="8" y="515"/>
                  </a:lnTo>
                  <a:lnTo>
                    <a:pt x="13" y="536"/>
                  </a:lnTo>
                  <a:lnTo>
                    <a:pt x="19" y="557"/>
                  </a:lnTo>
                  <a:lnTo>
                    <a:pt x="26" y="577"/>
                  </a:lnTo>
                  <a:lnTo>
                    <a:pt x="32" y="597"/>
                  </a:lnTo>
                  <a:lnTo>
                    <a:pt x="42" y="614"/>
                  </a:lnTo>
                  <a:lnTo>
                    <a:pt x="52" y="634"/>
                  </a:lnTo>
                  <a:lnTo>
                    <a:pt x="62" y="652"/>
                  </a:lnTo>
                  <a:lnTo>
                    <a:pt x="73" y="668"/>
                  </a:lnTo>
                  <a:lnTo>
                    <a:pt x="84" y="686"/>
                  </a:lnTo>
                  <a:lnTo>
                    <a:pt x="97" y="703"/>
                  </a:lnTo>
                  <a:lnTo>
                    <a:pt x="110" y="717"/>
                  </a:lnTo>
                  <a:lnTo>
                    <a:pt x="125" y="732"/>
                  </a:lnTo>
                  <a:lnTo>
                    <a:pt x="140" y="747"/>
                  </a:lnTo>
                  <a:lnTo>
                    <a:pt x="156" y="760"/>
                  </a:lnTo>
                  <a:lnTo>
                    <a:pt x="172" y="773"/>
                  </a:lnTo>
                  <a:lnTo>
                    <a:pt x="189" y="786"/>
                  </a:lnTo>
                  <a:lnTo>
                    <a:pt x="207" y="795"/>
                  </a:lnTo>
                  <a:lnTo>
                    <a:pt x="225" y="807"/>
                  </a:lnTo>
                  <a:lnTo>
                    <a:pt x="243" y="817"/>
                  </a:lnTo>
                  <a:lnTo>
                    <a:pt x="262" y="825"/>
                  </a:lnTo>
                  <a:lnTo>
                    <a:pt x="282" y="833"/>
                  </a:lnTo>
                  <a:lnTo>
                    <a:pt x="301" y="840"/>
                  </a:lnTo>
                  <a:lnTo>
                    <a:pt x="321" y="844"/>
                  </a:lnTo>
                  <a:lnTo>
                    <a:pt x="342" y="849"/>
                  </a:lnTo>
                  <a:lnTo>
                    <a:pt x="363" y="854"/>
                  </a:lnTo>
                  <a:lnTo>
                    <a:pt x="384" y="856"/>
                  </a:lnTo>
                  <a:lnTo>
                    <a:pt x="407" y="857"/>
                  </a:lnTo>
                  <a:lnTo>
                    <a:pt x="429" y="859"/>
                  </a:lnTo>
                  <a:lnTo>
                    <a:pt x="451" y="857"/>
                  </a:lnTo>
                  <a:lnTo>
                    <a:pt x="473" y="856"/>
                  </a:lnTo>
                  <a:lnTo>
                    <a:pt x="494" y="854"/>
                  </a:lnTo>
                  <a:lnTo>
                    <a:pt x="515" y="849"/>
                  </a:lnTo>
                  <a:lnTo>
                    <a:pt x="536" y="844"/>
                  </a:lnTo>
                  <a:lnTo>
                    <a:pt x="557" y="840"/>
                  </a:lnTo>
                  <a:lnTo>
                    <a:pt x="577" y="833"/>
                  </a:lnTo>
                  <a:lnTo>
                    <a:pt x="596" y="825"/>
                  </a:lnTo>
                  <a:lnTo>
                    <a:pt x="616" y="817"/>
                  </a:lnTo>
                  <a:lnTo>
                    <a:pt x="634" y="807"/>
                  </a:lnTo>
                  <a:lnTo>
                    <a:pt x="652" y="795"/>
                  </a:lnTo>
                  <a:lnTo>
                    <a:pt x="670" y="786"/>
                  </a:lnTo>
                  <a:lnTo>
                    <a:pt x="686" y="773"/>
                  </a:lnTo>
                  <a:lnTo>
                    <a:pt x="702" y="760"/>
                  </a:lnTo>
                  <a:lnTo>
                    <a:pt x="717" y="747"/>
                  </a:lnTo>
                  <a:lnTo>
                    <a:pt x="733" y="732"/>
                  </a:lnTo>
                  <a:lnTo>
                    <a:pt x="747" y="717"/>
                  </a:lnTo>
                  <a:lnTo>
                    <a:pt x="761" y="703"/>
                  </a:lnTo>
                  <a:lnTo>
                    <a:pt x="773" y="686"/>
                  </a:lnTo>
                  <a:lnTo>
                    <a:pt x="786" y="668"/>
                  </a:lnTo>
                  <a:lnTo>
                    <a:pt x="797" y="652"/>
                  </a:lnTo>
                  <a:lnTo>
                    <a:pt x="807" y="634"/>
                  </a:lnTo>
                  <a:lnTo>
                    <a:pt x="817" y="614"/>
                  </a:lnTo>
                  <a:lnTo>
                    <a:pt x="825" y="597"/>
                  </a:lnTo>
                  <a:lnTo>
                    <a:pt x="833" y="577"/>
                  </a:lnTo>
                  <a:lnTo>
                    <a:pt x="839" y="557"/>
                  </a:lnTo>
                  <a:lnTo>
                    <a:pt x="844" y="536"/>
                  </a:lnTo>
                  <a:lnTo>
                    <a:pt x="849" y="515"/>
                  </a:lnTo>
                  <a:lnTo>
                    <a:pt x="854" y="494"/>
                  </a:lnTo>
                  <a:lnTo>
                    <a:pt x="856" y="473"/>
                  </a:lnTo>
                  <a:lnTo>
                    <a:pt x="857" y="451"/>
                  </a:lnTo>
                  <a:lnTo>
                    <a:pt x="859" y="428"/>
                  </a:lnTo>
                  <a:lnTo>
                    <a:pt x="848" y="428"/>
                  </a:lnTo>
                  <a:lnTo>
                    <a:pt x="848" y="407"/>
                  </a:lnTo>
                  <a:lnTo>
                    <a:pt x="846" y="386"/>
                  </a:lnTo>
                  <a:lnTo>
                    <a:pt x="843" y="365"/>
                  </a:lnTo>
                  <a:lnTo>
                    <a:pt x="839" y="344"/>
                  </a:lnTo>
                  <a:lnTo>
                    <a:pt x="835" y="324"/>
                  </a:lnTo>
                  <a:lnTo>
                    <a:pt x="830" y="305"/>
                  </a:lnTo>
                  <a:lnTo>
                    <a:pt x="823" y="285"/>
                  </a:lnTo>
                  <a:lnTo>
                    <a:pt x="815" y="265"/>
                  </a:lnTo>
                  <a:lnTo>
                    <a:pt x="807" y="247"/>
                  </a:lnTo>
                  <a:lnTo>
                    <a:pt x="797" y="230"/>
                  </a:lnTo>
                  <a:lnTo>
                    <a:pt x="787" y="212"/>
                  </a:lnTo>
                  <a:lnTo>
                    <a:pt x="777" y="195"/>
                  </a:lnTo>
                  <a:lnTo>
                    <a:pt x="764" y="177"/>
                  </a:lnTo>
                  <a:lnTo>
                    <a:pt x="753" y="163"/>
                  </a:lnTo>
                  <a:lnTo>
                    <a:pt x="740" y="146"/>
                  </a:lnTo>
                  <a:lnTo>
                    <a:pt x="725" y="132"/>
                  </a:lnTo>
                  <a:lnTo>
                    <a:pt x="711" y="119"/>
                  </a:lnTo>
                  <a:lnTo>
                    <a:pt x="696" y="106"/>
                  </a:lnTo>
                  <a:lnTo>
                    <a:pt x="680" y="92"/>
                  </a:lnTo>
                  <a:lnTo>
                    <a:pt x="663" y="81"/>
                  </a:lnTo>
                  <a:lnTo>
                    <a:pt x="647" y="70"/>
                  </a:lnTo>
                  <a:lnTo>
                    <a:pt x="629" y="60"/>
                  </a:lnTo>
                  <a:lnTo>
                    <a:pt x="611" y="52"/>
                  </a:lnTo>
                  <a:lnTo>
                    <a:pt x="592" y="42"/>
                  </a:lnTo>
                  <a:lnTo>
                    <a:pt x="574" y="35"/>
                  </a:lnTo>
                  <a:lnTo>
                    <a:pt x="554" y="29"/>
                  </a:lnTo>
                  <a:lnTo>
                    <a:pt x="535" y="22"/>
                  </a:lnTo>
                  <a:lnTo>
                    <a:pt x="513" y="17"/>
                  </a:lnTo>
                  <a:lnTo>
                    <a:pt x="492" y="14"/>
                  </a:lnTo>
                  <a:lnTo>
                    <a:pt x="473" y="13"/>
                  </a:lnTo>
                  <a:lnTo>
                    <a:pt x="451" y="11"/>
                  </a:lnTo>
                  <a:lnTo>
                    <a:pt x="429" y="9"/>
                  </a:lnTo>
                  <a:lnTo>
                    <a:pt x="407" y="11"/>
                  </a:lnTo>
                  <a:lnTo>
                    <a:pt x="386" y="13"/>
                  </a:lnTo>
                  <a:lnTo>
                    <a:pt x="365" y="14"/>
                  </a:lnTo>
                  <a:lnTo>
                    <a:pt x="344" y="17"/>
                  </a:lnTo>
                  <a:lnTo>
                    <a:pt x="324" y="22"/>
                  </a:lnTo>
                  <a:lnTo>
                    <a:pt x="305" y="29"/>
                  </a:lnTo>
                  <a:lnTo>
                    <a:pt x="285" y="35"/>
                  </a:lnTo>
                  <a:lnTo>
                    <a:pt x="265" y="42"/>
                  </a:lnTo>
                  <a:lnTo>
                    <a:pt x="247" y="52"/>
                  </a:lnTo>
                  <a:lnTo>
                    <a:pt x="230" y="60"/>
                  </a:lnTo>
                  <a:lnTo>
                    <a:pt x="212" y="70"/>
                  </a:lnTo>
                  <a:lnTo>
                    <a:pt x="195" y="81"/>
                  </a:lnTo>
                  <a:lnTo>
                    <a:pt x="177" y="92"/>
                  </a:lnTo>
                  <a:lnTo>
                    <a:pt x="163" y="106"/>
                  </a:lnTo>
                  <a:lnTo>
                    <a:pt x="146" y="119"/>
                  </a:lnTo>
                  <a:lnTo>
                    <a:pt x="132" y="132"/>
                  </a:lnTo>
                  <a:lnTo>
                    <a:pt x="119" y="146"/>
                  </a:lnTo>
                  <a:lnTo>
                    <a:pt x="106" y="163"/>
                  </a:lnTo>
                  <a:lnTo>
                    <a:pt x="93" y="177"/>
                  </a:lnTo>
                  <a:lnTo>
                    <a:pt x="81" y="195"/>
                  </a:lnTo>
                  <a:lnTo>
                    <a:pt x="70" y="212"/>
                  </a:lnTo>
                  <a:lnTo>
                    <a:pt x="60" y="230"/>
                  </a:lnTo>
                  <a:lnTo>
                    <a:pt x="50" y="247"/>
                  </a:lnTo>
                  <a:lnTo>
                    <a:pt x="42" y="265"/>
                  </a:lnTo>
                  <a:lnTo>
                    <a:pt x="35" y="285"/>
                  </a:lnTo>
                  <a:lnTo>
                    <a:pt x="29" y="305"/>
                  </a:lnTo>
                  <a:lnTo>
                    <a:pt x="22" y="324"/>
                  </a:lnTo>
                  <a:lnTo>
                    <a:pt x="18" y="344"/>
                  </a:lnTo>
                  <a:lnTo>
                    <a:pt x="14" y="365"/>
                  </a:lnTo>
                  <a:lnTo>
                    <a:pt x="11" y="386"/>
                  </a:lnTo>
                  <a:lnTo>
                    <a:pt x="9" y="407"/>
                  </a:lnTo>
                  <a:lnTo>
                    <a:pt x="9" y="428"/>
                  </a:lnTo>
                  <a:lnTo>
                    <a:pt x="9" y="450"/>
                  </a:lnTo>
                  <a:lnTo>
                    <a:pt x="11" y="471"/>
                  </a:lnTo>
                  <a:lnTo>
                    <a:pt x="14" y="492"/>
                  </a:lnTo>
                  <a:lnTo>
                    <a:pt x="18" y="513"/>
                  </a:lnTo>
                  <a:lnTo>
                    <a:pt x="22" y="533"/>
                  </a:lnTo>
                  <a:lnTo>
                    <a:pt x="29" y="554"/>
                  </a:lnTo>
                  <a:lnTo>
                    <a:pt x="35" y="574"/>
                  </a:lnTo>
                  <a:lnTo>
                    <a:pt x="42" y="592"/>
                  </a:lnTo>
                  <a:lnTo>
                    <a:pt x="50" y="611"/>
                  </a:lnTo>
                  <a:lnTo>
                    <a:pt x="60" y="629"/>
                  </a:lnTo>
                  <a:lnTo>
                    <a:pt x="70" y="645"/>
                  </a:lnTo>
                  <a:lnTo>
                    <a:pt x="81" y="663"/>
                  </a:lnTo>
                  <a:lnTo>
                    <a:pt x="93" y="680"/>
                  </a:lnTo>
                  <a:lnTo>
                    <a:pt x="106" y="696"/>
                  </a:lnTo>
                  <a:lnTo>
                    <a:pt x="119" y="711"/>
                  </a:lnTo>
                  <a:lnTo>
                    <a:pt x="132" y="725"/>
                  </a:lnTo>
                  <a:lnTo>
                    <a:pt x="146" y="738"/>
                  </a:lnTo>
                  <a:lnTo>
                    <a:pt x="163" y="753"/>
                  </a:lnTo>
                  <a:lnTo>
                    <a:pt x="177" y="765"/>
                  </a:lnTo>
                  <a:lnTo>
                    <a:pt x="195" y="776"/>
                  </a:lnTo>
                  <a:lnTo>
                    <a:pt x="212" y="787"/>
                  </a:lnTo>
                  <a:lnTo>
                    <a:pt x="230" y="797"/>
                  </a:lnTo>
                  <a:lnTo>
                    <a:pt x="247" y="807"/>
                  </a:lnTo>
                  <a:lnTo>
                    <a:pt x="265" y="815"/>
                  </a:lnTo>
                  <a:lnTo>
                    <a:pt x="285" y="823"/>
                  </a:lnTo>
                  <a:lnTo>
                    <a:pt x="305" y="830"/>
                  </a:lnTo>
                  <a:lnTo>
                    <a:pt x="324" y="835"/>
                  </a:lnTo>
                  <a:lnTo>
                    <a:pt x="344" y="840"/>
                  </a:lnTo>
                  <a:lnTo>
                    <a:pt x="365" y="843"/>
                  </a:lnTo>
                  <a:lnTo>
                    <a:pt x="386" y="846"/>
                  </a:lnTo>
                  <a:lnTo>
                    <a:pt x="407" y="848"/>
                  </a:lnTo>
                  <a:lnTo>
                    <a:pt x="429" y="848"/>
                  </a:lnTo>
                  <a:lnTo>
                    <a:pt x="451" y="848"/>
                  </a:lnTo>
                  <a:lnTo>
                    <a:pt x="473" y="846"/>
                  </a:lnTo>
                  <a:lnTo>
                    <a:pt x="492" y="843"/>
                  </a:lnTo>
                  <a:lnTo>
                    <a:pt x="513" y="840"/>
                  </a:lnTo>
                  <a:lnTo>
                    <a:pt x="535" y="835"/>
                  </a:lnTo>
                  <a:lnTo>
                    <a:pt x="554" y="830"/>
                  </a:lnTo>
                  <a:lnTo>
                    <a:pt x="574" y="823"/>
                  </a:lnTo>
                  <a:lnTo>
                    <a:pt x="592" y="815"/>
                  </a:lnTo>
                  <a:lnTo>
                    <a:pt x="611" y="807"/>
                  </a:lnTo>
                  <a:lnTo>
                    <a:pt x="629" y="797"/>
                  </a:lnTo>
                  <a:lnTo>
                    <a:pt x="647" y="787"/>
                  </a:lnTo>
                  <a:lnTo>
                    <a:pt x="663" y="776"/>
                  </a:lnTo>
                  <a:lnTo>
                    <a:pt x="680" y="765"/>
                  </a:lnTo>
                  <a:lnTo>
                    <a:pt x="696" y="753"/>
                  </a:lnTo>
                  <a:lnTo>
                    <a:pt x="711" y="738"/>
                  </a:lnTo>
                  <a:lnTo>
                    <a:pt x="725" y="725"/>
                  </a:lnTo>
                  <a:lnTo>
                    <a:pt x="740" y="711"/>
                  </a:lnTo>
                  <a:lnTo>
                    <a:pt x="753" y="696"/>
                  </a:lnTo>
                  <a:lnTo>
                    <a:pt x="764" y="680"/>
                  </a:lnTo>
                  <a:lnTo>
                    <a:pt x="777" y="663"/>
                  </a:lnTo>
                  <a:lnTo>
                    <a:pt x="787" y="645"/>
                  </a:lnTo>
                  <a:lnTo>
                    <a:pt x="797" y="629"/>
                  </a:lnTo>
                  <a:lnTo>
                    <a:pt x="807" y="611"/>
                  </a:lnTo>
                  <a:lnTo>
                    <a:pt x="815" y="592"/>
                  </a:lnTo>
                  <a:lnTo>
                    <a:pt x="823" y="574"/>
                  </a:lnTo>
                  <a:lnTo>
                    <a:pt x="830" y="554"/>
                  </a:lnTo>
                  <a:lnTo>
                    <a:pt x="835" y="533"/>
                  </a:lnTo>
                  <a:lnTo>
                    <a:pt x="839" y="513"/>
                  </a:lnTo>
                  <a:lnTo>
                    <a:pt x="843" y="492"/>
                  </a:lnTo>
                  <a:lnTo>
                    <a:pt x="846" y="471"/>
                  </a:lnTo>
                  <a:lnTo>
                    <a:pt x="848" y="450"/>
                  </a:lnTo>
                  <a:lnTo>
                    <a:pt x="848" y="428"/>
                  </a:lnTo>
                  <a:lnTo>
                    <a:pt x="859" y="428"/>
                  </a:lnTo>
                  <a:close/>
                </a:path>
              </a:pathLst>
            </a:custGeom>
            <a:solidFill>
              <a:srgbClr val="ADDEFF"/>
            </a:solidFill>
            <a:ln w="9525">
              <a:noFill/>
              <a:round/>
              <a:headEnd/>
              <a:tailEnd/>
            </a:ln>
          </p:spPr>
          <p:txBody>
            <a:bodyPr/>
            <a:lstStyle/>
            <a:p>
              <a:endParaRPr lang="en-US"/>
            </a:p>
          </p:txBody>
        </p:sp>
        <p:sp>
          <p:nvSpPr>
            <p:cNvPr id="50307" name="Freeform 131"/>
            <p:cNvSpPr>
              <a:spLocks/>
            </p:cNvSpPr>
            <p:nvPr/>
          </p:nvSpPr>
          <p:spPr bwMode="auto">
            <a:xfrm>
              <a:off x="3261081" y="2574903"/>
              <a:ext cx="1199444" cy="1347788"/>
            </a:xfrm>
            <a:custGeom>
              <a:avLst/>
              <a:gdLst>
                <a:gd name="T0" fmla="*/ 2147483647 w 850"/>
                <a:gd name="T1" fmla="*/ 2147483647 h 849"/>
                <a:gd name="T2" fmla="*/ 2147483647 w 850"/>
                <a:gd name="T3" fmla="*/ 2147483647 h 849"/>
                <a:gd name="T4" fmla="*/ 2147483647 w 850"/>
                <a:gd name="T5" fmla="*/ 2147483647 h 849"/>
                <a:gd name="T6" fmla="*/ 2147483647 w 850"/>
                <a:gd name="T7" fmla="*/ 2147483647 h 849"/>
                <a:gd name="T8" fmla="*/ 2147483647 w 850"/>
                <a:gd name="T9" fmla="*/ 2147483647 h 849"/>
                <a:gd name="T10" fmla="*/ 2147483647 w 850"/>
                <a:gd name="T11" fmla="*/ 2147483647 h 849"/>
                <a:gd name="T12" fmla="*/ 2147483647 w 850"/>
                <a:gd name="T13" fmla="*/ 2147483647 h 849"/>
                <a:gd name="T14" fmla="*/ 2147483647 w 850"/>
                <a:gd name="T15" fmla="*/ 2147483647 h 849"/>
                <a:gd name="T16" fmla="*/ 2147483647 w 850"/>
                <a:gd name="T17" fmla="*/ 2147483647 h 849"/>
                <a:gd name="T18" fmla="*/ 2147483647 w 850"/>
                <a:gd name="T19" fmla="*/ 2147483647 h 849"/>
                <a:gd name="T20" fmla="*/ 2147483647 w 850"/>
                <a:gd name="T21" fmla="*/ 2147483647 h 849"/>
                <a:gd name="T22" fmla="*/ 2147483647 w 850"/>
                <a:gd name="T23" fmla="*/ 2147483647 h 849"/>
                <a:gd name="T24" fmla="*/ 0 w 850"/>
                <a:gd name="T25" fmla="*/ 2147483647 h 849"/>
                <a:gd name="T26" fmla="*/ 2147483647 w 850"/>
                <a:gd name="T27" fmla="*/ 2147483647 h 849"/>
                <a:gd name="T28" fmla="*/ 2147483647 w 850"/>
                <a:gd name="T29" fmla="*/ 2147483647 h 849"/>
                <a:gd name="T30" fmla="*/ 2147483647 w 850"/>
                <a:gd name="T31" fmla="*/ 2147483647 h 849"/>
                <a:gd name="T32" fmla="*/ 2147483647 w 850"/>
                <a:gd name="T33" fmla="*/ 2147483647 h 849"/>
                <a:gd name="T34" fmla="*/ 2147483647 w 850"/>
                <a:gd name="T35" fmla="*/ 2147483647 h 849"/>
                <a:gd name="T36" fmla="*/ 2147483647 w 850"/>
                <a:gd name="T37" fmla="*/ 2147483647 h 849"/>
                <a:gd name="T38" fmla="*/ 2147483647 w 850"/>
                <a:gd name="T39" fmla="*/ 2147483647 h 849"/>
                <a:gd name="T40" fmla="*/ 2147483647 w 850"/>
                <a:gd name="T41" fmla="*/ 2147483647 h 849"/>
                <a:gd name="T42" fmla="*/ 2147483647 w 850"/>
                <a:gd name="T43" fmla="*/ 2147483647 h 849"/>
                <a:gd name="T44" fmla="*/ 2147483647 w 850"/>
                <a:gd name="T45" fmla="*/ 2147483647 h 849"/>
                <a:gd name="T46" fmla="*/ 2147483647 w 850"/>
                <a:gd name="T47" fmla="*/ 2147483647 h 849"/>
                <a:gd name="T48" fmla="*/ 2147483647 w 850"/>
                <a:gd name="T49" fmla="*/ 2147483647 h 849"/>
                <a:gd name="T50" fmla="*/ 2147483647 w 850"/>
                <a:gd name="T51" fmla="*/ 2147483647 h 849"/>
                <a:gd name="T52" fmla="*/ 2147483647 w 850"/>
                <a:gd name="T53" fmla="*/ 2147483647 h 849"/>
                <a:gd name="T54" fmla="*/ 2147483647 w 850"/>
                <a:gd name="T55" fmla="*/ 2147483647 h 849"/>
                <a:gd name="T56" fmla="*/ 2147483647 w 850"/>
                <a:gd name="T57" fmla="*/ 2147483647 h 849"/>
                <a:gd name="T58" fmla="*/ 2147483647 w 850"/>
                <a:gd name="T59" fmla="*/ 2147483647 h 849"/>
                <a:gd name="T60" fmla="*/ 2147483647 w 850"/>
                <a:gd name="T61" fmla="*/ 2147483647 h 849"/>
                <a:gd name="T62" fmla="*/ 2147483647 w 850"/>
                <a:gd name="T63" fmla="*/ 2147483647 h 849"/>
                <a:gd name="T64" fmla="*/ 2147483647 w 850"/>
                <a:gd name="T65" fmla="*/ 2147483647 h 849"/>
                <a:gd name="T66" fmla="*/ 2147483647 w 850"/>
                <a:gd name="T67" fmla="*/ 2147483647 h 849"/>
                <a:gd name="T68" fmla="*/ 2147483647 w 850"/>
                <a:gd name="T69" fmla="*/ 2147483647 h 849"/>
                <a:gd name="T70" fmla="*/ 2147483647 w 850"/>
                <a:gd name="T71" fmla="*/ 2147483647 h 849"/>
                <a:gd name="T72" fmla="*/ 2147483647 w 850"/>
                <a:gd name="T73" fmla="*/ 2147483647 h 849"/>
                <a:gd name="T74" fmla="*/ 2147483647 w 850"/>
                <a:gd name="T75" fmla="*/ 2147483647 h 849"/>
                <a:gd name="T76" fmla="*/ 2147483647 w 850"/>
                <a:gd name="T77" fmla="*/ 2147483647 h 849"/>
                <a:gd name="T78" fmla="*/ 2147483647 w 850"/>
                <a:gd name="T79" fmla="*/ 2147483647 h 849"/>
                <a:gd name="T80" fmla="*/ 2147483647 w 850"/>
                <a:gd name="T81" fmla="*/ 2147483647 h 849"/>
                <a:gd name="T82" fmla="*/ 2147483647 w 850"/>
                <a:gd name="T83" fmla="*/ 2147483647 h 849"/>
                <a:gd name="T84" fmla="*/ 2147483647 w 850"/>
                <a:gd name="T85" fmla="*/ 2147483647 h 849"/>
                <a:gd name="T86" fmla="*/ 2147483647 w 850"/>
                <a:gd name="T87" fmla="*/ 2147483647 h 849"/>
                <a:gd name="T88" fmla="*/ 2147483647 w 850"/>
                <a:gd name="T89" fmla="*/ 2147483647 h 849"/>
                <a:gd name="T90" fmla="*/ 2147483647 w 850"/>
                <a:gd name="T91" fmla="*/ 2147483647 h 849"/>
                <a:gd name="T92" fmla="*/ 2147483647 w 850"/>
                <a:gd name="T93" fmla="*/ 2147483647 h 849"/>
                <a:gd name="T94" fmla="*/ 2147483647 w 850"/>
                <a:gd name="T95" fmla="*/ 2147483647 h 849"/>
                <a:gd name="T96" fmla="*/ 2147483647 w 850"/>
                <a:gd name="T97" fmla="*/ 2147483647 h 849"/>
                <a:gd name="T98" fmla="*/ 2147483647 w 850"/>
                <a:gd name="T99" fmla="*/ 2147483647 h 849"/>
                <a:gd name="T100" fmla="*/ 2147483647 w 850"/>
                <a:gd name="T101" fmla="*/ 2147483647 h 8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0"/>
                <a:gd name="T154" fmla="*/ 0 h 849"/>
                <a:gd name="T155" fmla="*/ 850 w 850"/>
                <a:gd name="T156" fmla="*/ 849 h 84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0" h="849">
                  <a:moveTo>
                    <a:pt x="850" y="424"/>
                  </a:moveTo>
                  <a:lnTo>
                    <a:pt x="849" y="403"/>
                  </a:lnTo>
                  <a:lnTo>
                    <a:pt x="847" y="382"/>
                  </a:lnTo>
                  <a:lnTo>
                    <a:pt x="845" y="361"/>
                  </a:lnTo>
                  <a:lnTo>
                    <a:pt x="840" y="340"/>
                  </a:lnTo>
                  <a:lnTo>
                    <a:pt x="835" y="318"/>
                  </a:lnTo>
                  <a:lnTo>
                    <a:pt x="831" y="299"/>
                  </a:lnTo>
                  <a:lnTo>
                    <a:pt x="824" y="279"/>
                  </a:lnTo>
                  <a:lnTo>
                    <a:pt x="816" y="260"/>
                  </a:lnTo>
                  <a:lnTo>
                    <a:pt x="808" y="240"/>
                  </a:lnTo>
                  <a:lnTo>
                    <a:pt x="798" y="222"/>
                  </a:lnTo>
                  <a:lnTo>
                    <a:pt x="788" y="204"/>
                  </a:lnTo>
                  <a:lnTo>
                    <a:pt x="777" y="188"/>
                  </a:lnTo>
                  <a:lnTo>
                    <a:pt x="765" y="172"/>
                  </a:lnTo>
                  <a:lnTo>
                    <a:pt x="752" y="155"/>
                  </a:lnTo>
                  <a:lnTo>
                    <a:pt x="739" y="139"/>
                  </a:lnTo>
                  <a:lnTo>
                    <a:pt x="725" y="124"/>
                  </a:lnTo>
                  <a:lnTo>
                    <a:pt x="710" y="111"/>
                  </a:lnTo>
                  <a:lnTo>
                    <a:pt x="695" y="97"/>
                  </a:lnTo>
                  <a:lnTo>
                    <a:pt x="679" y="85"/>
                  </a:lnTo>
                  <a:lnTo>
                    <a:pt x="663" y="72"/>
                  </a:lnTo>
                  <a:lnTo>
                    <a:pt x="645" y="62"/>
                  </a:lnTo>
                  <a:lnTo>
                    <a:pt x="627" y="51"/>
                  </a:lnTo>
                  <a:lnTo>
                    <a:pt x="609" y="43"/>
                  </a:lnTo>
                  <a:lnTo>
                    <a:pt x="591" y="33"/>
                  </a:lnTo>
                  <a:lnTo>
                    <a:pt x="571" y="27"/>
                  </a:lnTo>
                  <a:lnTo>
                    <a:pt x="552" y="20"/>
                  </a:lnTo>
                  <a:lnTo>
                    <a:pt x="531" y="13"/>
                  </a:lnTo>
                  <a:lnTo>
                    <a:pt x="511" y="9"/>
                  </a:lnTo>
                  <a:lnTo>
                    <a:pt x="490" y="5"/>
                  </a:lnTo>
                  <a:lnTo>
                    <a:pt x="469" y="2"/>
                  </a:lnTo>
                  <a:lnTo>
                    <a:pt x="447" y="0"/>
                  </a:lnTo>
                  <a:lnTo>
                    <a:pt x="425" y="0"/>
                  </a:lnTo>
                  <a:lnTo>
                    <a:pt x="403" y="0"/>
                  </a:lnTo>
                  <a:lnTo>
                    <a:pt x="382" y="2"/>
                  </a:lnTo>
                  <a:lnTo>
                    <a:pt x="361" y="5"/>
                  </a:lnTo>
                  <a:lnTo>
                    <a:pt x="340" y="9"/>
                  </a:lnTo>
                  <a:lnTo>
                    <a:pt x="319" y="13"/>
                  </a:lnTo>
                  <a:lnTo>
                    <a:pt x="299" y="20"/>
                  </a:lnTo>
                  <a:lnTo>
                    <a:pt x="279" y="27"/>
                  </a:lnTo>
                  <a:lnTo>
                    <a:pt x="260" y="33"/>
                  </a:lnTo>
                  <a:lnTo>
                    <a:pt x="240" y="43"/>
                  </a:lnTo>
                  <a:lnTo>
                    <a:pt x="222" y="51"/>
                  </a:lnTo>
                  <a:lnTo>
                    <a:pt x="204" y="62"/>
                  </a:lnTo>
                  <a:lnTo>
                    <a:pt x="188" y="72"/>
                  </a:lnTo>
                  <a:lnTo>
                    <a:pt x="172" y="85"/>
                  </a:lnTo>
                  <a:lnTo>
                    <a:pt x="155" y="97"/>
                  </a:lnTo>
                  <a:lnTo>
                    <a:pt x="139" y="111"/>
                  </a:lnTo>
                  <a:lnTo>
                    <a:pt x="124" y="124"/>
                  </a:lnTo>
                  <a:lnTo>
                    <a:pt x="111" y="139"/>
                  </a:lnTo>
                  <a:lnTo>
                    <a:pt x="97" y="155"/>
                  </a:lnTo>
                  <a:lnTo>
                    <a:pt x="85" y="172"/>
                  </a:lnTo>
                  <a:lnTo>
                    <a:pt x="72" y="188"/>
                  </a:lnTo>
                  <a:lnTo>
                    <a:pt x="62" y="204"/>
                  </a:lnTo>
                  <a:lnTo>
                    <a:pt x="51" y="222"/>
                  </a:lnTo>
                  <a:lnTo>
                    <a:pt x="43" y="240"/>
                  </a:lnTo>
                  <a:lnTo>
                    <a:pt x="33" y="260"/>
                  </a:lnTo>
                  <a:lnTo>
                    <a:pt x="27" y="279"/>
                  </a:lnTo>
                  <a:lnTo>
                    <a:pt x="20" y="299"/>
                  </a:lnTo>
                  <a:lnTo>
                    <a:pt x="14" y="318"/>
                  </a:lnTo>
                  <a:lnTo>
                    <a:pt x="9" y="340"/>
                  </a:lnTo>
                  <a:lnTo>
                    <a:pt x="5" y="361"/>
                  </a:lnTo>
                  <a:lnTo>
                    <a:pt x="2" y="382"/>
                  </a:lnTo>
                  <a:lnTo>
                    <a:pt x="0" y="403"/>
                  </a:lnTo>
                  <a:lnTo>
                    <a:pt x="0" y="424"/>
                  </a:lnTo>
                  <a:lnTo>
                    <a:pt x="0" y="447"/>
                  </a:lnTo>
                  <a:lnTo>
                    <a:pt x="2" y="469"/>
                  </a:lnTo>
                  <a:lnTo>
                    <a:pt x="5" y="490"/>
                  </a:lnTo>
                  <a:lnTo>
                    <a:pt x="9" y="511"/>
                  </a:lnTo>
                  <a:lnTo>
                    <a:pt x="14" y="531"/>
                  </a:lnTo>
                  <a:lnTo>
                    <a:pt x="20" y="552"/>
                  </a:lnTo>
                  <a:lnTo>
                    <a:pt x="27" y="571"/>
                  </a:lnTo>
                  <a:lnTo>
                    <a:pt x="33" y="589"/>
                  </a:lnTo>
                  <a:lnTo>
                    <a:pt x="43" y="609"/>
                  </a:lnTo>
                  <a:lnTo>
                    <a:pt x="51" y="627"/>
                  </a:lnTo>
                  <a:lnTo>
                    <a:pt x="62" y="645"/>
                  </a:lnTo>
                  <a:lnTo>
                    <a:pt x="72" y="663"/>
                  </a:lnTo>
                  <a:lnTo>
                    <a:pt x="85" y="679"/>
                  </a:lnTo>
                  <a:lnTo>
                    <a:pt x="97" y="695"/>
                  </a:lnTo>
                  <a:lnTo>
                    <a:pt x="111" y="710"/>
                  </a:lnTo>
                  <a:lnTo>
                    <a:pt x="124" y="725"/>
                  </a:lnTo>
                  <a:lnTo>
                    <a:pt x="139" y="739"/>
                  </a:lnTo>
                  <a:lnTo>
                    <a:pt x="155" y="752"/>
                  </a:lnTo>
                  <a:lnTo>
                    <a:pt x="172" y="765"/>
                  </a:lnTo>
                  <a:lnTo>
                    <a:pt x="188" y="777"/>
                  </a:lnTo>
                  <a:lnTo>
                    <a:pt x="204" y="788"/>
                  </a:lnTo>
                  <a:lnTo>
                    <a:pt x="222" y="798"/>
                  </a:lnTo>
                  <a:lnTo>
                    <a:pt x="240" y="808"/>
                  </a:lnTo>
                  <a:lnTo>
                    <a:pt x="260" y="816"/>
                  </a:lnTo>
                  <a:lnTo>
                    <a:pt x="279" y="824"/>
                  </a:lnTo>
                  <a:lnTo>
                    <a:pt x="299" y="831"/>
                  </a:lnTo>
                  <a:lnTo>
                    <a:pt x="319" y="836"/>
                  </a:lnTo>
                  <a:lnTo>
                    <a:pt x="340" y="840"/>
                  </a:lnTo>
                  <a:lnTo>
                    <a:pt x="361" y="844"/>
                  </a:lnTo>
                  <a:lnTo>
                    <a:pt x="382" y="847"/>
                  </a:lnTo>
                  <a:lnTo>
                    <a:pt x="403" y="849"/>
                  </a:lnTo>
                  <a:lnTo>
                    <a:pt x="425" y="849"/>
                  </a:lnTo>
                  <a:lnTo>
                    <a:pt x="447" y="849"/>
                  </a:lnTo>
                  <a:lnTo>
                    <a:pt x="469" y="847"/>
                  </a:lnTo>
                  <a:lnTo>
                    <a:pt x="490" y="844"/>
                  </a:lnTo>
                  <a:lnTo>
                    <a:pt x="511" y="840"/>
                  </a:lnTo>
                  <a:lnTo>
                    <a:pt x="531" y="836"/>
                  </a:lnTo>
                  <a:lnTo>
                    <a:pt x="552" y="831"/>
                  </a:lnTo>
                  <a:lnTo>
                    <a:pt x="571" y="824"/>
                  </a:lnTo>
                  <a:lnTo>
                    <a:pt x="591" y="816"/>
                  </a:lnTo>
                  <a:lnTo>
                    <a:pt x="609" y="808"/>
                  </a:lnTo>
                  <a:lnTo>
                    <a:pt x="627" y="798"/>
                  </a:lnTo>
                  <a:lnTo>
                    <a:pt x="645" y="788"/>
                  </a:lnTo>
                  <a:lnTo>
                    <a:pt x="663" y="777"/>
                  </a:lnTo>
                  <a:lnTo>
                    <a:pt x="679" y="765"/>
                  </a:lnTo>
                  <a:lnTo>
                    <a:pt x="695" y="752"/>
                  </a:lnTo>
                  <a:lnTo>
                    <a:pt x="710" y="739"/>
                  </a:lnTo>
                  <a:lnTo>
                    <a:pt x="725" y="725"/>
                  </a:lnTo>
                  <a:lnTo>
                    <a:pt x="739" y="710"/>
                  </a:lnTo>
                  <a:lnTo>
                    <a:pt x="752" y="695"/>
                  </a:lnTo>
                  <a:lnTo>
                    <a:pt x="765" y="679"/>
                  </a:lnTo>
                  <a:lnTo>
                    <a:pt x="777" y="663"/>
                  </a:lnTo>
                  <a:lnTo>
                    <a:pt x="788" y="645"/>
                  </a:lnTo>
                  <a:lnTo>
                    <a:pt x="798" y="627"/>
                  </a:lnTo>
                  <a:lnTo>
                    <a:pt x="808" y="609"/>
                  </a:lnTo>
                  <a:lnTo>
                    <a:pt x="816" y="589"/>
                  </a:lnTo>
                  <a:lnTo>
                    <a:pt x="824" y="571"/>
                  </a:lnTo>
                  <a:lnTo>
                    <a:pt x="831" y="552"/>
                  </a:lnTo>
                  <a:lnTo>
                    <a:pt x="835" y="531"/>
                  </a:lnTo>
                  <a:lnTo>
                    <a:pt x="840" y="511"/>
                  </a:lnTo>
                  <a:lnTo>
                    <a:pt x="845" y="490"/>
                  </a:lnTo>
                  <a:lnTo>
                    <a:pt x="847" y="469"/>
                  </a:lnTo>
                  <a:lnTo>
                    <a:pt x="849" y="447"/>
                  </a:lnTo>
                  <a:lnTo>
                    <a:pt x="850" y="424"/>
                  </a:lnTo>
                  <a:lnTo>
                    <a:pt x="839" y="424"/>
                  </a:lnTo>
                  <a:lnTo>
                    <a:pt x="839" y="403"/>
                  </a:lnTo>
                  <a:lnTo>
                    <a:pt x="837" y="382"/>
                  </a:lnTo>
                  <a:lnTo>
                    <a:pt x="834" y="363"/>
                  </a:lnTo>
                  <a:lnTo>
                    <a:pt x="831" y="341"/>
                  </a:lnTo>
                  <a:lnTo>
                    <a:pt x="826" y="322"/>
                  </a:lnTo>
                  <a:lnTo>
                    <a:pt x="821" y="302"/>
                  </a:lnTo>
                  <a:lnTo>
                    <a:pt x="814" y="283"/>
                  </a:lnTo>
                  <a:lnTo>
                    <a:pt x="806" y="263"/>
                  </a:lnTo>
                  <a:lnTo>
                    <a:pt x="798" y="245"/>
                  </a:lnTo>
                  <a:lnTo>
                    <a:pt x="790" y="227"/>
                  </a:lnTo>
                  <a:lnTo>
                    <a:pt x="778" y="211"/>
                  </a:lnTo>
                  <a:lnTo>
                    <a:pt x="769" y="193"/>
                  </a:lnTo>
                  <a:lnTo>
                    <a:pt x="757" y="177"/>
                  </a:lnTo>
                  <a:lnTo>
                    <a:pt x="744" y="162"/>
                  </a:lnTo>
                  <a:lnTo>
                    <a:pt x="731" y="147"/>
                  </a:lnTo>
                  <a:lnTo>
                    <a:pt x="718" y="133"/>
                  </a:lnTo>
                  <a:lnTo>
                    <a:pt x="703" y="118"/>
                  </a:lnTo>
                  <a:lnTo>
                    <a:pt x="689" y="105"/>
                  </a:lnTo>
                  <a:lnTo>
                    <a:pt x="672" y="93"/>
                  </a:lnTo>
                  <a:lnTo>
                    <a:pt x="656" y="82"/>
                  </a:lnTo>
                  <a:lnTo>
                    <a:pt x="640" y="71"/>
                  </a:lnTo>
                  <a:lnTo>
                    <a:pt x="622" y="61"/>
                  </a:lnTo>
                  <a:lnTo>
                    <a:pt x="604" y="51"/>
                  </a:lnTo>
                  <a:lnTo>
                    <a:pt x="586" y="43"/>
                  </a:lnTo>
                  <a:lnTo>
                    <a:pt x="568" y="36"/>
                  </a:lnTo>
                  <a:lnTo>
                    <a:pt x="548" y="30"/>
                  </a:lnTo>
                  <a:lnTo>
                    <a:pt x="529" y="23"/>
                  </a:lnTo>
                  <a:lnTo>
                    <a:pt x="508" y="20"/>
                  </a:lnTo>
                  <a:lnTo>
                    <a:pt x="488" y="15"/>
                  </a:lnTo>
                  <a:lnTo>
                    <a:pt x="467" y="13"/>
                  </a:lnTo>
                  <a:lnTo>
                    <a:pt x="446" y="12"/>
                  </a:lnTo>
                  <a:lnTo>
                    <a:pt x="425" y="10"/>
                  </a:lnTo>
                  <a:lnTo>
                    <a:pt x="403" y="12"/>
                  </a:lnTo>
                  <a:lnTo>
                    <a:pt x="382" y="13"/>
                  </a:lnTo>
                  <a:lnTo>
                    <a:pt x="363" y="15"/>
                  </a:lnTo>
                  <a:lnTo>
                    <a:pt x="341" y="20"/>
                  </a:lnTo>
                  <a:lnTo>
                    <a:pt x="322" y="23"/>
                  </a:lnTo>
                  <a:lnTo>
                    <a:pt x="302" y="30"/>
                  </a:lnTo>
                  <a:lnTo>
                    <a:pt x="283" y="36"/>
                  </a:lnTo>
                  <a:lnTo>
                    <a:pt x="263" y="43"/>
                  </a:lnTo>
                  <a:lnTo>
                    <a:pt x="245" y="51"/>
                  </a:lnTo>
                  <a:lnTo>
                    <a:pt x="227" y="61"/>
                  </a:lnTo>
                  <a:lnTo>
                    <a:pt x="211" y="71"/>
                  </a:lnTo>
                  <a:lnTo>
                    <a:pt x="193" y="82"/>
                  </a:lnTo>
                  <a:lnTo>
                    <a:pt x="177" y="93"/>
                  </a:lnTo>
                  <a:lnTo>
                    <a:pt x="162" y="105"/>
                  </a:lnTo>
                  <a:lnTo>
                    <a:pt x="147" y="118"/>
                  </a:lnTo>
                  <a:lnTo>
                    <a:pt x="133" y="133"/>
                  </a:lnTo>
                  <a:lnTo>
                    <a:pt x="118" y="147"/>
                  </a:lnTo>
                  <a:lnTo>
                    <a:pt x="105" y="162"/>
                  </a:lnTo>
                  <a:lnTo>
                    <a:pt x="93" y="177"/>
                  </a:lnTo>
                  <a:lnTo>
                    <a:pt x="82" y="193"/>
                  </a:lnTo>
                  <a:lnTo>
                    <a:pt x="71" y="211"/>
                  </a:lnTo>
                  <a:lnTo>
                    <a:pt x="61" y="227"/>
                  </a:lnTo>
                  <a:lnTo>
                    <a:pt x="51" y="245"/>
                  </a:lnTo>
                  <a:lnTo>
                    <a:pt x="43" y="263"/>
                  </a:lnTo>
                  <a:lnTo>
                    <a:pt x="36" y="283"/>
                  </a:lnTo>
                  <a:lnTo>
                    <a:pt x="30" y="302"/>
                  </a:lnTo>
                  <a:lnTo>
                    <a:pt x="23" y="322"/>
                  </a:lnTo>
                  <a:lnTo>
                    <a:pt x="18" y="341"/>
                  </a:lnTo>
                  <a:lnTo>
                    <a:pt x="15" y="363"/>
                  </a:lnTo>
                  <a:lnTo>
                    <a:pt x="14" y="382"/>
                  </a:lnTo>
                  <a:lnTo>
                    <a:pt x="12" y="403"/>
                  </a:lnTo>
                  <a:lnTo>
                    <a:pt x="10" y="424"/>
                  </a:lnTo>
                  <a:lnTo>
                    <a:pt x="12" y="446"/>
                  </a:lnTo>
                  <a:lnTo>
                    <a:pt x="14" y="467"/>
                  </a:lnTo>
                  <a:lnTo>
                    <a:pt x="15" y="488"/>
                  </a:lnTo>
                  <a:lnTo>
                    <a:pt x="18" y="508"/>
                  </a:lnTo>
                  <a:lnTo>
                    <a:pt x="23" y="529"/>
                  </a:lnTo>
                  <a:lnTo>
                    <a:pt x="30" y="548"/>
                  </a:lnTo>
                  <a:lnTo>
                    <a:pt x="36" y="566"/>
                  </a:lnTo>
                  <a:lnTo>
                    <a:pt x="43" y="586"/>
                  </a:lnTo>
                  <a:lnTo>
                    <a:pt x="51" y="604"/>
                  </a:lnTo>
                  <a:lnTo>
                    <a:pt x="61" y="622"/>
                  </a:lnTo>
                  <a:lnTo>
                    <a:pt x="71" y="640"/>
                  </a:lnTo>
                  <a:lnTo>
                    <a:pt x="82" y="656"/>
                  </a:lnTo>
                  <a:lnTo>
                    <a:pt x="93" y="672"/>
                  </a:lnTo>
                  <a:lnTo>
                    <a:pt x="105" y="689"/>
                  </a:lnTo>
                  <a:lnTo>
                    <a:pt x="118" y="703"/>
                  </a:lnTo>
                  <a:lnTo>
                    <a:pt x="133" y="718"/>
                  </a:lnTo>
                  <a:lnTo>
                    <a:pt x="147" y="731"/>
                  </a:lnTo>
                  <a:lnTo>
                    <a:pt x="162" y="744"/>
                  </a:lnTo>
                  <a:lnTo>
                    <a:pt x="177" y="757"/>
                  </a:lnTo>
                  <a:lnTo>
                    <a:pt x="193" y="769"/>
                  </a:lnTo>
                  <a:lnTo>
                    <a:pt x="211" y="778"/>
                  </a:lnTo>
                  <a:lnTo>
                    <a:pt x="227" y="788"/>
                  </a:lnTo>
                  <a:lnTo>
                    <a:pt x="245" y="798"/>
                  </a:lnTo>
                  <a:lnTo>
                    <a:pt x="263" y="806"/>
                  </a:lnTo>
                  <a:lnTo>
                    <a:pt x="283" y="814"/>
                  </a:lnTo>
                  <a:lnTo>
                    <a:pt x="302" y="821"/>
                  </a:lnTo>
                  <a:lnTo>
                    <a:pt x="322" y="826"/>
                  </a:lnTo>
                  <a:lnTo>
                    <a:pt x="341" y="831"/>
                  </a:lnTo>
                  <a:lnTo>
                    <a:pt x="363" y="834"/>
                  </a:lnTo>
                  <a:lnTo>
                    <a:pt x="382" y="837"/>
                  </a:lnTo>
                  <a:lnTo>
                    <a:pt x="403" y="839"/>
                  </a:lnTo>
                  <a:lnTo>
                    <a:pt x="425" y="839"/>
                  </a:lnTo>
                  <a:lnTo>
                    <a:pt x="446" y="839"/>
                  </a:lnTo>
                  <a:lnTo>
                    <a:pt x="467" y="837"/>
                  </a:lnTo>
                  <a:lnTo>
                    <a:pt x="488" y="834"/>
                  </a:lnTo>
                  <a:lnTo>
                    <a:pt x="508" y="831"/>
                  </a:lnTo>
                  <a:lnTo>
                    <a:pt x="529" y="826"/>
                  </a:lnTo>
                  <a:lnTo>
                    <a:pt x="548" y="821"/>
                  </a:lnTo>
                  <a:lnTo>
                    <a:pt x="568" y="814"/>
                  </a:lnTo>
                  <a:lnTo>
                    <a:pt x="586" y="806"/>
                  </a:lnTo>
                  <a:lnTo>
                    <a:pt x="604" y="798"/>
                  </a:lnTo>
                  <a:lnTo>
                    <a:pt x="622" y="788"/>
                  </a:lnTo>
                  <a:lnTo>
                    <a:pt x="640" y="778"/>
                  </a:lnTo>
                  <a:lnTo>
                    <a:pt x="656" y="769"/>
                  </a:lnTo>
                  <a:lnTo>
                    <a:pt x="672" y="757"/>
                  </a:lnTo>
                  <a:lnTo>
                    <a:pt x="689" y="744"/>
                  </a:lnTo>
                  <a:lnTo>
                    <a:pt x="703" y="731"/>
                  </a:lnTo>
                  <a:lnTo>
                    <a:pt x="718" y="718"/>
                  </a:lnTo>
                  <a:lnTo>
                    <a:pt x="731" y="703"/>
                  </a:lnTo>
                  <a:lnTo>
                    <a:pt x="744" y="689"/>
                  </a:lnTo>
                  <a:lnTo>
                    <a:pt x="757" y="672"/>
                  </a:lnTo>
                  <a:lnTo>
                    <a:pt x="769" y="656"/>
                  </a:lnTo>
                  <a:lnTo>
                    <a:pt x="778" y="640"/>
                  </a:lnTo>
                  <a:lnTo>
                    <a:pt x="790" y="622"/>
                  </a:lnTo>
                  <a:lnTo>
                    <a:pt x="798" y="604"/>
                  </a:lnTo>
                  <a:lnTo>
                    <a:pt x="806" y="586"/>
                  </a:lnTo>
                  <a:lnTo>
                    <a:pt x="814" y="566"/>
                  </a:lnTo>
                  <a:lnTo>
                    <a:pt x="821" y="548"/>
                  </a:lnTo>
                  <a:lnTo>
                    <a:pt x="826" y="529"/>
                  </a:lnTo>
                  <a:lnTo>
                    <a:pt x="831" y="508"/>
                  </a:lnTo>
                  <a:lnTo>
                    <a:pt x="834" y="488"/>
                  </a:lnTo>
                  <a:lnTo>
                    <a:pt x="837" y="467"/>
                  </a:lnTo>
                  <a:lnTo>
                    <a:pt x="839" y="446"/>
                  </a:lnTo>
                  <a:lnTo>
                    <a:pt x="839" y="424"/>
                  </a:lnTo>
                  <a:lnTo>
                    <a:pt x="850" y="424"/>
                  </a:lnTo>
                  <a:close/>
                </a:path>
              </a:pathLst>
            </a:custGeom>
            <a:solidFill>
              <a:srgbClr val="AEDEFF"/>
            </a:solidFill>
            <a:ln w="9525">
              <a:noFill/>
              <a:round/>
              <a:headEnd/>
              <a:tailEnd/>
            </a:ln>
          </p:spPr>
          <p:txBody>
            <a:bodyPr/>
            <a:lstStyle/>
            <a:p>
              <a:endParaRPr lang="en-US"/>
            </a:p>
          </p:txBody>
        </p:sp>
        <p:sp>
          <p:nvSpPr>
            <p:cNvPr id="50308" name="Freeform 132"/>
            <p:cNvSpPr>
              <a:spLocks/>
            </p:cNvSpPr>
            <p:nvPr/>
          </p:nvSpPr>
          <p:spPr bwMode="auto">
            <a:xfrm>
              <a:off x="3268136" y="2582841"/>
              <a:ext cx="1183923" cy="1331912"/>
            </a:xfrm>
            <a:custGeom>
              <a:avLst/>
              <a:gdLst>
                <a:gd name="T0" fmla="*/ 2147483647 w 839"/>
                <a:gd name="T1" fmla="*/ 2147483647 h 839"/>
                <a:gd name="T2" fmla="*/ 2147483647 w 839"/>
                <a:gd name="T3" fmla="*/ 2147483647 h 839"/>
                <a:gd name="T4" fmla="*/ 2147483647 w 839"/>
                <a:gd name="T5" fmla="*/ 2147483647 h 839"/>
                <a:gd name="T6" fmla="*/ 2147483647 w 839"/>
                <a:gd name="T7" fmla="*/ 2147483647 h 839"/>
                <a:gd name="T8" fmla="*/ 2147483647 w 839"/>
                <a:gd name="T9" fmla="*/ 2147483647 h 839"/>
                <a:gd name="T10" fmla="*/ 2147483647 w 839"/>
                <a:gd name="T11" fmla="*/ 2147483647 h 839"/>
                <a:gd name="T12" fmla="*/ 2147483647 w 839"/>
                <a:gd name="T13" fmla="*/ 2147483647 h 839"/>
                <a:gd name="T14" fmla="*/ 2147483647 w 839"/>
                <a:gd name="T15" fmla="*/ 2147483647 h 839"/>
                <a:gd name="T16" fmla="*/ 2147483647 w 839"/>
                <a:gd name="T17" fmla="*/ 2147483647 h 839"/>
                <a:gd name="T18" fmla="*/ 2147483647 w 839"/>
                <a:gd name="T19" fmla="*/ 2147483647 h 839"/>
                <a:gd name="T20" fmla="*/ 2147483647 w 839"/>
                <a:gd name="T21" fmla="*/ 2147483647 h 839"/>
                <a:gd name="T22" fmla="*/ 2147483647 w 839"/>
                <a:gd name="T23" fmla="*/ 2147483647 h 839"/>
                <a:gd name="T24" fmla="*/ 0 w 839"/>
                <a:gd name="T25" fmla="*/ 2147483647 h 839"/>
                <a:gd name="T26" fmla="*/ 2147483647 w 839"/>
                <a:gd name="T27" fmla="*/ 2147483647 h 839"/>
                <a:gd name="T28" fmla="*/ 2147483647 w 839"/>
                <a:gd name="T29" fmla="*/ 2147483647 h 839"/>
                <a:gd name="T30" fmla="*/ 2147483647 w 839"/>
                <a:gd name="T31" fmla="*/ 2147483647 h 839"/>
                <a:gd name="T32" fmla="*/ 2147483647 w 839"/>
                <a:gd name="T33" fmla="*/ 2147483647 h 839"/>
                <a:gd name="T34" fmla="*/ 2147483647 w 839"/>
                <a:gd name="T35" fmla="*/ 2147483647 h 839"/>
                <a:gd name="T36" fmla="*/ 2147483647 w 839"/>
                <a:gd name="T37" fmla="*/ 2147483647 h 839"/>
                <a:gd name="T38" fmla="*/ 2147483647 w 839"/>
                <a:gd name="T39" fmla="*/ 2147483647 h 839"/>
                <a:gd name="T40" fmla="*/ 2147483647 w 839"/>
                <a:gd name="T41" fmla="*/ 2147483647 h 839"/>
                <a:gd name="T42" fmla="*/ 2147483647 w 839"/>
                <a:gd name="T43" fmla="*/ 2147483647 h 839"/>
                <a:gd name="T44" fmla="*/ 2147483647 w 839"/>
                <a:gd name="T45" fmla="*/ 2147483647 h 839"/>
                <a:gd name="T46" fmla="*/ 2147483647 w 839"/>
                <a:gd name="T47" fmla="*/ 2147483647 h 839"/>
                <a:gd name="T48" fmla="*/ 2147483647 w 839"/>
                <a:gd name="T49" fmla="*/ 2147483647 h 839"/>
                <a:gd name="T50" fmla="*/ 2147483647 w 839"/>
                <a:gd name="T51" fmla="*/ 2147483647 h 839"/>
                <a:gd name="T52" fmla="*/ 2147483647 w 839"/>
                <a:gd name="T53" fmla="*/ 2147483647 h 839"/>
                <a:gd name="T54" fmla="*/ 2147483647 w 839"/>
                <a:gd name="T55" fmla="*/ 2147483647 h 839"/>
                <a:gd name="T56" fmla="*/ 2147483647 w 839"/>
                <a:gd name="T57" fmla="*/ 2147483647 h 839"/>
                <a:gd name="T58" fmla="*/ 2147483647 w 839"/>
                <a:gd name="T59" fmla="*/ 2147483647 h 839"/>
                <a:gd name="T60" fmla="*/ 2147483647 w 839"/>
                <a:gd name="T61" fmla="*/ 2147483647 h 839"/>
                <a:gd name="T62" fmla="*/ 2147483647 w 839"/>
                <a:gd name="T63" fmla="*/ 2147483647 h 839"/>
                <a:gd name="T64" fmla="*/ 2147483647 w 839"/>
                <a:gd name="T65" fmla="*/ 2147483647 h 839"/>
                <a:gd name="T66" fmla="*/ 2147483647 w 839"/>
                <a:gd name="T67" fmla="*/ 2147483647 h 839"/>
                <a:gd name="T68" fmla="*/ 2147483647 w 839"/>
                <a:gd name="T69" fmla="*/ 2147483647 h 839"/>
                <a:gd name="T70" fmla="*/ 2147483647 w 839"/>
                <a:gd name="T71" fmla="*/ 2147483647 h 839"/>
                <a:gd name="T72" fmla="*/ 2147483647 w 839"/>
                <a:gd name="T73" fmla="*/ 2147483647 h 839"/>
                <a:gd name="T74" fmla="*/ 2147483647 w 839"/>
                <a:gd name="T75" fmla="*/ 2147483647 h 839"/>
                <a:gd name="T76" fmla="*/ 2147483647 w 839"/>
                <a:gd name="T77" fmla="*/ 2147483647 h 839"/>
                <a:gd name="T78" fmla="*/ 2147483647 w 839"/>
                <a:gd name="T79" fmla="*/ 2147483647 h 839"/>
                <a:gd name="T80" fmla="*/ 2147483647 w 839"/>
                <a:gd name="T81" fmla="*/ 2147483647 h 839"/>
                <a:gd name="T82" fmla="*/ 2147483647 w 839"/>
                <a:gd name="T83" fmla="*/ 2147483647 h 839"/>
                <a:gd name="T84" fmla="*/ 2147483647 w 839"/>
                <a:gd name="T85" fmla="*/ 2147483647 h 839"/>
                <a:gd name="T86" fmla="*/ 2147483647 w 839"/>
                <a:gd name="T87" fmla="*/ 2147483647 h 839"/>
                <a:gd name="T88" fmla="*/ 2147483647 w 839"/>
                <a:gd name="T89" fmla="*/ 2147483647 h 839"/>
                <a:gd name="T90" fmla="*/ 2147483647 w 839"/>
                <a:gd name="T91" fmla="*/ 2147483647 h 839"/>
                <a:gd name="T92" fmla="*/ 2147483647 w 839"/>
                <a:gd name="T93" fmla="*/ 2147483647 h 839"/>
                <a:gd name="T94" fmla="*/ 2147483647 w 839"/>
                <a:gd name="T95" fmla="*/ 2147483647 h 839"/>
                <a:gd name="T96" fmla="*/ 2147483647 w 839"/>
                <a:gd name="T97" fmla="*/ 2147483647 h 839"/>
                <a:gd name="T98" fmla="*/ 2147483647 w 839"/>
                <a:gd name="T99" fmla="*/ 2147483647 h 839"/>
                <a:gd name="T100" fmla="*/ 2147483647 w 839"/>
                <a:gd name="T101" fmla="*/ 2147483647 h 8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39"/>
                <a:gd name="T154" fmla="*/ 0 h 839"/>
                <a:gd name="T155" fmla="*/ 839 w 839"/>
                <a:gd name="T156" fmla="*/ 839 h 8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39" h="839">
                  <a:moveTo>
                    <a:pt x="839" y="419"/>
                  </a:moveTo>
                  <a:lnTo>
                    <a:pt x="839" y="398"/>
                  </a:lnTo>
                  <a:lnTo>
                    <a:pt x="837" y="377"/>
                  </a:lnTo>
                  <a:lnTo>
                    <a:pt x="834" y="356"/>
                  </a:lnTo>
                  <a:lnTo>
                    <a:pt x="830" y="335"/>
                  </a:lnTo>
                  <a:lnTo>
                    <a:pt x="826" y="315"/>
                  </a:lnTo>
                  <a:lnTo>
                    <a:pt x="821" y="296"/>
                  </a:lnTo>
                  <a:lnTo>
                    <a:pt x="814" y="276"/>
                  </a:lnTo>
                  <a:lnTo>
                    <a:pt x="806" y="256"/>
                  </a:lnTo>
                  <a:lnTo>
                    <a:pt x="798" y="238"/>
                  </a:lnTo>
                  <a:lnTo>
                    <a:pt x="788" y="221"/>
                  </a:lnTo>
                  <a:lnTo>
                    <a:pt x="778" y="203"/>
                  </a:lnTo>
                  <a:lnTo>
                    <a:pt x="768" y="186"/>
                  </a:lnTo>
                  <a:lnTo>
                    <a:pt x="755" y="168"/>
                  </a:lnTo>
                  <a:lnTo>
                    <a:pt x="744" y="154"/>
                  </a:lnTo>
                  <a:lnTo>
                    <a:pt x="731" y="137"/>
                  </a:lnTo>
                  <a:lnTo>
                    <a:pt x="716" y="123"/>
                  </a:lnTo>
                  <a:lnTo>
                    <a:pt x="702" y="110"/>
                  </a:lnTo>
                  <a:lnTo>
                    <a:pt x="687" y="97"/>
                  </a:lnTo>
                  <a:lnTo>
                    <a:pt x="671" y="83"/>
                  </a:lnTo>
                  <a:lnTo>
                    <a:pt x="654" y="72"/>
                  </a:lnTo>
                  <a:lnTo>
                    <a:pt x="638" y="61"/>
                  </a:lnTo>
                  <a:lnTo>
                    <a:pt x="620" y="51"/>
                  </a:lnTo>
                  <a:lnTo>
                    <a:pt x="602" y="43"/>
                  </a:lnTo>
                  <a:lnTo>
                    <a:pt x="583" y="33"/>
                  </a:lnTo>
                  <a:lnTo>
                    <a:pt x="565" y="26"/>
                  </a:lnTo>
                  <a:lnTo>
                    <a:pt x="545" y="20"/>
                  </a:lnTo>
                  <a:lnTo>
                    <a:pt x="526" y="13"/>
                  </a:lnTo>
                  <a:lnTo>
                    <a:pt x="504" y="8"/>
                  </a:lnTo>
                  <a:lnTo>
                    <a:pt x="483" y="5"/>
                  </a:lnTo>
                  <a:lnTo>
                    <a:pt x="464" y="4"/>
                  </a:lnTo>
                  <a:lnTo>
                    <a:pt x="442" y="2"/>
                  </a:lnTo>
                  <a:lnTo>
                    <a:pt x="420" y="0"/>
                  </a:lnTo>
                  <a:lnTo>
                    <a:pt x="398" y="2"/>
                  </a:lnTo>
                  <a:lnTo>
                    <a:pt x="377" y="4"/>
                  </a:lnTo>
                  <a:lnTo>
                    <a:pt x="356" y="5"/>
                  </a:lnTo>
                  <a:lnTo>
                    <a:pt x="335" y="8"/>
                  </a:lnTo>
                  <a:lnTo>
                    <a:pt x="315" y="13"/>
                  </a:lnTo>
                  <a:lnTo>
                    <a:pt x="296" y="20"/>
                  </a:lnTo>
                  <a:lnTo>
                    <a:pt x="276" y="26"/>
                  </a:lnTo>
                  <a:lnTo>
                    <a:pt x="256" y="33"/>
                  </a:lnTo>
                  <a:lnTo>
                    <a:pt x="238" y="43"/>
                  </a:lnTo>
                  <a:lnTo>
                    <a:pt x="221" y="51"/>
                  </a:lnTo>
                  <a:lnTo>
                    <a:pt x="203" y="61"/>
                  </a:lnTo>
                  <a:lnTo>
                    <a:pt x="186" y="72"/>
                  </a:lnTo>
                  <a:lnTo>
                    <a:pt x="168" y="83"/>
                  </a:lnTo>
                  <a:lnTo>
                    <a:pt x="154" y="97"/>
                  </a:lnTo>
                  <a:lnTo>
                    <a:pt x="137" y="110"/>
                  </a:lnTo>
                  <a:lnTo>
                    <a:pt x="123" y="123"/>
                  </a:lnTo>
                  <a:lnTo>
                    <a:pt x="110" y="137"/>
                  </a:lnTo>
                  <a:lnTo>
                    <a:pt x="97" y="154"/>
                  </a:lnTo>
                  <a:lnTo>
                    <a:pt x="84" y="168"/>
                  </a:lnTo>
                  <a:lnTo>
                    <a:pt x="72" y="186"/>
                  </a:lnTo>
                  <a:lnTo>
                    <a:pt x="61" y="203"/>
                  </a:lnTo>
                  <a:lnTo>
                    <a:pt x="51" y="221"/>
                  </a:lnTo>
                  <a:lnTo>
                    <a:pt x="41" y="238"/>
                  </a:lnTo>
                  <a:lnTo>
                    <a:pt x="33" y="256"/>
                  </a:lnTo>
                  <a:lnTo>
                    <a:pt x="26" y="276"/>
                  </a:lnTo>
                  <a:lnTo>
                    <a:pt x="20" y="296"/>
                  </a:lnTo>
                  <a:lnTo>
                    <a:pt x="13" y="315"/>
                  </a:lnTo>
                  <a:lnTo>
                    <a:pt x="9" y="335"/>
                  </a:lnTo>
                  <a:lnTo>
                    <a:pt x="5" y="356"/>
                  </a:lnTo>
                  <a:lnTo>
                    <a:pt x="2" y="377"/>
                  </a:lnTo>
                  <a:lnTo>
                    <a:pt x="0" y="398"/>
                  </a:lnTo>
                  <a:lnTo>
                    <a:pt x="0" y="419"/>
                  </a:lnTo>
                  <a:lnTo>
                    <a:pt x="0" y="441"/>
                  </a:lnTo>
                  <a:lnTo>
                    <a:pt x="2" y="462"/>
                  </a:lnTo>
                  <a:lnTo>
                    <a:pt x="5" y="483"/>
                  </a:lnTo>
                  <a:lnTo>
                    <a:pt x="9" y="504"/>
                  </a:lnTo>
                  <a:lnTo>
                    <a:pt x="13" y="524"/>
                  </a:lnTo>
                  <a:lnTo>
                    <a:pt x="20" y="545"/>
                  </a:lnTo>
                  <a:lnTo>
                    <a:pt x="26" y="565"/>
                  </a:lnTo>
                  <a:lnTo>
                    <a:pt x="33" y="583"/>
                  </a:lnTo>
                  <a:lnTo>
                    <a:pt x="41" y="602"/>
                  </a:lnTo>
                  <a:lnTo>
                    <a:pt x="51" y="620"/>
                  </a:lnTo>
                  <a:lnTo>
                    <a:pt x="61" y="636"/>
                  </a:lnTo>
                  <a:lnTo>
                    <a:pt x="72" y="654"/>
                  </a:lnTo>
                  <a:lnTo>
                    <a:pt x="84" y="671"/>
                  </a:lnTo>
                  <a:lnTo>
                    <a:pt x="97" y="687"/>
                  </a:lnTo>
                  <a:lnTo>
                    <a:pt x="110" y="702"/>
                  </a:lnTo>
                  <a:lnTo>
                    <a:pt x="123" y="716"/>
                  </a:lnTo>
                  <a:lnTo>
                    <a:pt x="137" y="729"/>
                  </a:lnTo>
                  <a:lnTo>
                    <a:pt x="154" y="744"/>
                  </a:lnTo>
                  <a:lnTo>
                    <a:pt x="168" y="756"/>
                  </a:lnTo>
                  <a:lnTo>
                    <a:pt x="186" y="767"/>
                  </a:lnTo>
                  <a:lnTo>
                    <a:pt x="203" y="778"/>
                  </a:lnTo>
                  <a:lnTo>
                    <a:pt x="221" y="788"/>
                  </a:lnTo>
                  <a:lnTo>
                    <a:pt x="238" y="798"/>
                  </a:lnTo>
                  <a:lnTo>
                    <a:pt x="256" y="806"/>
                  </a:lnTo>
                  <a:lnTo>
                    <a:pt x="276" y="814"/>
                  </a:lnTo>
                  <a:lnTo>
                    <a:pt x="296" y="821"/>
                  </a:lnTo>
                  <a:lnTo>
                    <a:pt x="315" y="826"/>
                  </a:lnTo>
                  <a:lnTo>
                    <a:pt x="335" y="831"/>
                  </a:lnTo>
                  <a:lnTo>
                    <a:pt x="356" y="834"/>
                  </a:lnTo>
                  <a:lnTo>
                    <a:pt x="377" y="837"/>
                  </a:lnTo>
                  <a:lnTo>
                    <a:pt x="398" y="839"/>
                  </a:lnTo>
                  <a:lnTo>
                    <a:pt x="420" y="839"/>
                  </a:lnTo>
                  <a:lnTo>
                    <a:pt x="442" y="839"/>
                  </a:lnTo>
                  <a:lnTo>
                    <a:pt x="464" y="837"/>
                  </a:lnTo>
                  <a:lnTo>
                    <a:pt x="483" y="834"/>
                  </a:lnTo>
                  <a:lnTo>
                    <a:pt x="504" y="831"/>
                  </a:lnTo>
                  <a:lnTo>
                    <a:pt x="526" y="826"/>
                  </a:lnTo>
                  <a:lnTo>
                    <a:pt x="545" y="821"/>
                  </a:lnTo>
                  <a:lnTo>
                    <a:pt x="565" y="814"/>
                  </a:lnTo>
                  <a:lnTo>
                    <a:pt x="583" y="806"/>
                  </a:lnTo>
                  <a:lnTo>
                    <a:pt x="602" y="798"/>
                  </a:lnTo>
                  <a:lnTo>
                    <a:pt x="620" y="788"/>
                  </a:lnTo>
                  <a:lnTo>
                    <a:pt x="638" y="778"/>
                  </a:lnTo>
                  <a:lnTo>
                    <a:pt x="654" y="767"/>
                  </a:lnTo>
                  <a:lnTo>
                    <a:pt x="671" y="756"/>
                  </a:lnTo>
                  <a:lnTo>
                    <a:pt x="687" y="744"/>
                  </a:lnTo>
                  <a:lnTo>
                    <a:pt x="702" y="729"/>
                  </a:lnTo>
                  <a:lnTo>
                    <a:pt x="716" y="716"/>
                  </a:lnTo>
                  <a:lnTo>
                    <a:pt x="731" y="702"/>
                  </a:lnTo>
                  <a:lnTo>
                    <a:pt x="744" y="687"/>
                  </a:lnTo>
                  <a:lnTo>
                    <a:pt x="755" y="671"/>
                  </a:lnTo>
                  <a:lnTo>
                    <a:pt x="768" y="654"/>
                  </a:lnTo>
                  <a:lnTo>
                    <a:pt x="778" y="636"/>
                  </a:lnTo>
                  <a:lnTo>
                    <a:pt x="788" y="620"/>
                  </a:lnTo>
                  <a:lnTo>
                    <a:pt x="798" y="602"/>
                  </a:lnTo>
                  <a:lnTo>
                    <a:pt x="806" y="583"/>
                  </a:lnTo>
                  <a:lnTo>
                    <a:pt x="814" y="565"/>
                  </a:lnTo>
                  <a:lnTo>
                    <a:pt x="821" y="545"/>
                  </a:lnTo>
                  <a:lnTo>
                    <a:pt x="826" y="524"/>
                  </a:lnTo>
                  <a:lnTo>
                    <a:pt x="830" y="504"/>
                  </a:lnTo>
                  <a:lnTo>
                    <a:pt x="834" y="483"/>
                  </a:lnTo>
                  <a:lnTo>
                    <a:pt x="837" y="462"/>
                  </a:lnTo>
                  <a:lnTo>
                    <a:pt x="839" y="441"/>
                  </a:lnTo>
                  <a:lnTo>
                    <a:pt x="839" y="419"/>
                  </a:lnTo>
                  <a:lnTo>
                    <a:pt x="829" y="419"/>
                  </a:lnTo>
                  <a:lnTo>
                    <a:pt x="829" y="398"/>
                  </a:lnTo>
                  <a:lnTo>
                    <a:pt x="827" y="379"/>
                  </a:lnTo>
                  <a:lnTo>
                    <a:pt x="824" y="358"/>
                  </a:lnTo>
                  <a:lnTo>
                    <a:pt x="821" y="338"/>
                  </a:lnTo>
                  <a:lnTo>
                    <a:pt x="816" y="318"/>
                  </a:lnTo>
                  <a:lnTo>
                    <a:pt x="811" y="299"/>
                  </a:lnTo>
                  <a:lnTo>
                    <a:pt x="804" y="279"/>
                  </a:lnTo>
                  <a:lnTo>
                    <a:pt x="796" y="261"/>
                  </a:lnTo>
                  <a:lnTo>
                    <a:pt x="788" y="243"/>
                  </a:lnTo>
                  <a:lnTo>
                    <a:pt x="780" y="225"/>
                  </a:lnTo>
                  <a:lnTo>
                    <a:pt x="770" y="207"/>
                  </a:lnTo>
                  <a:lnTo>
                    <a:pt x="759" y="191"/>
                  </a:lnTo>
                  <a:lnTo>
                    <a:pt x="747" y="175"/>
                  </a:lnTo>
                  <a:lnTo>
                    <a:pt x="736" y="160"/>
                  </a:lnTo>
                  <a:lnTo>
                    <a:pt x="723" y="145"/>
                  </a:lnTo>
                  <a:lnTo>
                    <a:pt x="710" y="131"/>
                  </a:lnTo>
                  <a:lnTo>
                    <a:pt x="695" y="118"/>
                  </a:lnTo>
                  <a:lnTo>
                    <a:pt x="680" y="105"/>
                  </a:lnTo>
                  <a:lnTo>
                    <a:pt x="664" y="92"/>
                  </a:lnTo>
                  <a:lnTo>
                    <a:pt x="648" y="80"/>
                  </a:lnTo>
                  <a:lnTo>
                    <a:pt x="632" y="70"/>
                  </a:lnTo>
                  <a:lnTo>
                    <a:pt x="615" y="61"/>
                  </a:lnTo>
                  <a:lnTo>
                    <a:pt x="597" y="51"/>
                  </a:lnTo>
                  <a:lnTo>
                    <a:pt x="579" y="43"/>
                  </a:lnTo>
                  <a:lnTo>
                    <a:pt x="561" y="36"/>
                  </a:lnTo>
                  <a:lnTo>
                    <a:pt x="542" y="30"/>
                  </a:lnTo>
                  <a:lnTo>
                    <a:pt x="522" y="23"/>
                  </a:lnTo>
                  <a:lnTo>
                    <a:pt x="503" y="20"/>
                  </a:lnTo>
                  <a:lnTo>
                    <a:pt x="481" y="15"/>
                  </a:lnTo>
                  <a:lnTo>
                    <a:pt x="462" y="13"/>
                  </a:lnTo>
                  <a:lnTo>
                    <a:pt x="441" y="12"/>
                  </a:lnTo>
                  <a:lnTo>
                    <a:pt x="420" y="12"/>
                  </a:lnTo>
                  <a:lnTo>
                    <a:pt x="398" y="12"/>
                  </a:lnTo>
                  <a:lnTo>
                    <a:pt x="379" y="13"/>
                  </a:lnTo>
                  <a:lnTo>
                    <a:pt x="358" y="15"/>
                  </a:lnTo>
                  <a:lnTo>
                    <a:pt x="338" y="20"/>
                  </a:lnTo>
                  <a:lnTo>
                    <a:pt x="318" y="23"/>
                  </a:lnTo>
                  <a:lnTo>
                    <a:pt x="299" y="30"/>
                  </a:lnTo>
                  <a:lnTo>
                    <a:pt x="279" y="36"/>
                  </a:lnTo>
                  <a:lnTo>
                    <a:pt x="261" y="43"/>
                  </a:lnTo>
                  <a:lnTo>
                    <a:pt x="243" y="51"/>
                  </a:lnTo>
                  <a:lnTo>
                    <a:pt x="225" y="61"/>
                  </a:lnTo>
                  <a:lnTo>
                    <a:pt x="208" y="70"/>
                  </a:lnTo>
                  <a:lnTo>
                    <a:pt x="191" y="80"/>
                  </a:lnTo>
                  <a:lnTo>
                    <a:pt x="175" y="92"/>
                  </a:lnTo>
                  <a:lnTo>
                    <a:pt x="160" y="105"/>
                  </a:lnTo>
                  <a:lnTo>
                    <a:pt x="146" y="118"/>
                  </a:lnTo>
                  <a:lnTo>
                    <a:pt x="131" y="131"/>
                  </a:lnTo>
                  <a:lnTo>
                    <a:pt x="118" y="145"/>
                  </a:lnTo>
                  <a:lnTo>
                    <a:pt x="105" y="160"/>
                  </a:lnTo>
                  <a:lnTo>
                    <a:pt x="92" y="175"/>
                  </a:lnTo>
                  <a:lnTo>
                    <a:pt x="80" y="191"/>
                  </a:lnTo>
                  <a:lnTo>
                    <a:pt x="71" y="207"/>
                  </a:lnTo>
                  <a:lnTo>
                    <a:pt x="61" y="225"/>
                  </a:lnTo>
                  <a:lnTo>
                    <a:pt x="51" y="243"/>
                  </a:lnTo>
                  <a:lnTo>
                    <a:pt x="43" y="261"/>
                  </a:lnTo>
                  <a:lnTo>
                    <a:pt x="36" y="279"/>
                  </a:lnTo>
                  <a:lnTo>
                    <a:pt x="30" y="299"/>
                  </a:lnTo>
                  <a:lnTo>
                    <a:pt x="23" y="318"/>
                  </a:lnTo>
                  <a:lnTo>
                    <a:pt x="20" y="338"/>
                  </a:lnTo>
                  <a:lnTo>
                    <a:pt x="15" y="358"/>
                  </a:lnTo>
                  <a:lnTo>
                    <a:pt x="13" y="379"/>
                  </a:lnTo>
                  <a:lnTo>
                    <a:pt x="12" y="398"/>
                  </a:lnTo>
                  <a:lnTo>
                    <a:pt x="10" y="419"/>
                  </a:lnTo>
                  <a:lnTo>
                    <a:pt x="12" y="441"/>
                  </a:lnTo>
                  <a:lnTo>
                    <a:pt x="13" y="462"/>
                  </a:lnTo>
                  <a:lnTo>
                    <a:pt x="15" y="481"/>
                  </a:lnTo>
                  <a:lnTo>
                    <a:pt x="20" y="503"/>
                  </a:lnTo>
                  <a:lnTo>
                    <a:pt x="23" y="522"/>
                  </a:lnTo>
                  <a:lnTo>
                    <a:pt x="30" y="542"/>
                  </a:lnTo>
                  <a:lnTo>
                    <a:pt x="36" y="560"/>
                  </a:lnTo>
                  <a:lnTo>
                    <a:pt x="43" y="579"/>
                  </a:lnTo>
                  <a:lnTo>
                    <a:pt x="51" y="597"/>
                  </a:lnTo>
                  <a:lnTo>
                    <a:pt x="61" y="615"/>
                  </a:lnTo>
                  <a:lnTo>
                    <a:pt x="71" y="632"/>
                  </a:lnTo>
                  <a:lnTo>
                    <a:pt x="80" y="648"/>
                  </a:lnTo>
                  <a:lnTo>
                    <a:pt x="92" y="664"/>
                  </a:lnTo>
                  <a:lnTo>
                    <a:pt x="105" y="680"/>
                  </a:lnTo>
                  <a:lnTo>
                    <a:pt x="118" y="695"/>
                  </a:lnTo>
                  <a:lnTo>
                    <a:pt x="131" y="708"/>
                  </a:lnTo>
                  <a:lnTo>
                    <a:pt x="146" y="723"/>
                  </a:lnTo>
                  <a:lnTo>
                    <a:pt x="160" y="736"/>
                  </a:lnTo>
                  <a:lnTo>
                    <a:pt x="175" y="747"/>
                  </a:lnTo>
                  <a:lnTo>
                    <a:pt x="191" y="759"/>
                  </a:lnTo>
                  <a:lnTo>
                    <a:pt x="208" y="770"/>
                  </a:lnTo>
                  <a:lnTo>
                    <a:pt x="225" y="780"/>
                  </a:lnTo>
                  <a:lnTo>
                    <a:pt x="243" y="788"/>
                  </a:lnTo>
                  <a:lnTo>
                    <a:pt x="261" y="796"/>
                  </a:lnTo>
                  <a:lnTo>
                    <a:pt x="279" y="804"/>
                  </a:lnTo>
                  <a:lnTo>
                    <a:pt x="299" y="811"/>
                  </a:lnTo>
                  <a:lnTo>
                    <a:pt x="318" y="816"/>
                  </a:lnTo>
                  <a:lnTo>
                    <a:pt x="338" y="821"/>
                  </a:lnTo>
                  <a:lnTo>
                    <a:pt x="358" y="824"/>
                  </a:lnTo>
                  <a:lnTo>
                    <a:pt x="379" y="827"/>
                  </a:lnTo>
                  <a:lnTo>
                    <a:pt x="398" y="829"/>
                  </a:lnTo>
                  <a:lnTo>
                    <a:pt x="420" y="829"/>
                  </a:lnTo>
                  <a:lnTo>
                    <a:pt x="441" y="829"/>
                  </a:lnTo>
                  <a:lnTo>
                    <a:pt x="462" y="827"/>
                  </a:lnTo>
                  <a:lnTo>
                    <a:pt x="481" y="824"/>
                  </a:lnTo>
                  <a:lnTo>
                    <a:pt x="503" y="821"/>
                  </a:lnTo>
                  <a:lnTo>
                    <a:pt x="522" y="816"/>
                  </a:lnTo>
                  <a:lnTo>
                    <a:pt x="542" y="811"/>
                  </a:lnTo>
                  <a:lnTo>
                    <a:pt x="561" y="804"/>
                  </a:lnTo>
                  <a:lnTo>
                    <a:pt x="579" y="796"/>
                  </a:lnTo>
                  <a:lnTo>
                    <a:pt x="597" y="788"/>
                  </a:lnTo>
                  <a:lnTo>
                    <a:pt x="615" y="780"/>
                  </a:lnTo>
                  <a:lnTo>
                    <a:pt x="632" y="770"/>
                  </a:lnTo>
                  <a:lnTo>
                    <a:pt x="648" y="759"/>
                  </a:lnTo>
                  <a:lnTo>
                    <a:pt x="664" y="747"/>
                  </a:lnTo>
                  <a:lnTo>
                    <a:pt x="680" y="736"/>
                  </a:lnTo>
                  <a:lnTo>
                    <a:pt x="695" y="723"/>
                  </a:lnTo>
                  <a:lnTo>
                    <a:pt x="710" y="708"/>
                  </a:lnTo>
                  <a:lnTo>
                    <a:pt x="723" y="695"/>
                  </a:lnTo>
                  <a:lnTo>
                    <a:pt x="736" y="680"/>
                  </a:lnTo>
                  <a:lnTo>
                    <a:pt x="747" y="664"/>
                  </a:lnTo>
                  <a:lnTo>
                    <a:pt x="759" y="648"/>
                  </a:lnTo>
                  <a:lnTo>
                    <a:pt x="770" y="632"/>
                  </a:lnTo>
                  <a:lnTo>
                    <a:pt x="780" y="615"/>
                  </a:lnTo>
                  <a:lnTo>
                    <a:pt x="788" y="597"/>
                  </a:lnTo>
                  <a:lnTo>
                    <a:pt x="796" y="579"/>
                  </a:lnTo>
                  <a:lnTo>
                    <a:pt x="804" y="560"/>
                  </a:lnTo>
                  <a:lnTo>
                    <a:pt x="811" y="542"/>
                  </a:lnTo>
                  <a:lnTo>
                    <a:pt x="816" y="522"/>
                  </a:lnTo>
                  <a:lnTo>
                    <a:pt x="821" y="503"/>
                  </a:lnTo>
                  <a:lnTo>
                    <a:pt x="824" y="481"/>
                  </a:lnTo>
                  <a:lnTo>
                    <a:pt x="827" y="462"/>
                  </a:lnTo>
                  <a:lnTo>
                    <a:pt x="829" y="441"/>
                  </a:lnTo>
                  <a:lnTo>
                    <a:pt x="829" y="419"/>
                  </a:lnTo>
                  <a:lnTo>
                    <a:pt x="839" y="419"/>
                  </a:lnTo>
                  <a:close/>
                </a:path>
              </a:pathLst>
            </a:custGeom>
            <a:solidFill>
              <a:srgbClr val="AFDFFF"/>
            </a:solidFill>
            <a:ln w="9525">
              <a:noFill/>
              <a:round/>
              <a:headEnd/>
              <a:tailEnd/>
            </a:ln>
          </p:spPr>
          <p:txBody>
            <a:bodyPr/>
            <a:lstStyle/>
            <a:p>
              <a:endParaRPr lang="en-US"/>
            </a:p>
          </p:txBody>
        </p:sp>
        <p:sp>
          <p:nvSpPr>
            <p:cNvPr id="50309" name="Freeform 133"/>
            <p:cNvSpPr>
              <a:spLocks/>
            </p:cNvSpPr>
            <p:nvPr/>
          </p:nvSpPr>
          <p:spPr bwMode="auto">
            <a:xfrm>
              <a:off x="3275192" y="2590778"/>
              <a:ext cx="1169811" cy="1316038"/>
            </a:xfrm>
            <a:custGeom>
              <a:avLst/>
              <a:gdLst>
                <a:gd name="T0" fmla="*/ 2147483647 w 829"/>
                <a:gd name="T1" fmla="*/ 2147483647 h 829"/>
                <a:gd name="T2" fmla="*/ 2147483647 w 829"/>
                <a:gd name="T3" fmla="*/ 2147483647 h 829"/>
                <a:gd name="T4" fmla="*/ 2147483647 w 829"/>
                <a:gd name="T5" fmla="*/ 2147483647 h 829"/>
                <a:gd name="T6" fmla="*/ 2147483647 w 829"/>
                <a:gd name="T7" fmla="*/ 2147483647 h 829"/>
                <a:gd name="T8" fmla="*/ 2147483647 w 829"/>
                <a:gd name="T9" fmla="*/ 2147483647 h 829"/>
                <a:gd name="T10" fmla="*/ 2147483647 w 829"/>
                <a:gd name="T11" fmla="*/ 2147483647 h 829"/>
                <a:gd name="T12" fmla="*/ 2147483647 w 829"/>
                <a:gd name="T13" fmla="*/ 2147483647 h 829"/>
                <a:gd name="T14" fmla="*/ 2147483647 w 829"/>
                <a:gd name="T15" fmla="*/ 2147483647 h 829"/>
                <a:gd name="T16" fmla="*/ 2147483647 w 829"/>
                <a:gd name="T17" fmla="*/ 2147483647 h 829"/>
                <a:gd name="T18" fmla="*/ 2147483647 w 829"/>
                <a:gd name="T19" fmla="*/ 2147483647 h 829"/>
                <a:gd name="T20" fmla="*/ 2147483647 w 829"/>
                <a:gd name="T21" fmla="*/ 2147483647 h 829"/>
                <a:gd name="T22" fmla="*/ 2147483647 w 829"/>
                <a:gd name="T23" fmla="*/ 2147483647 h 829"/>
                <a:gd name="T24" fmla="*/ 0 w 829"/>
                <a:gd name="T25" fmla="*/ 2147483647 h 829"/>
                <a:gd name="T26" fmla="*/ 2147483647 w 829"/>
                <a:gd name="T27" fmla="*/ 2147483647 h 829"/>
                <a:gd name="T28" fmla="*/ 2147483647 w 829"/>
                <a:gd name="T29" fmla="*/ 2147483647 h 829"/>
                <a:gd name="T30" fmla="*/ 2147483647 w 829"/>
                <a:gd name="T31" fmla="*/ 2147483647 h 829"/>
                <a:gd name="T32" fmla="*/ 2147483647 w 829"/>
                <a:gd name="T33" fmla="*/ 2147483647 h 829"/>
                <a:gd name="T34" fmla="*/ 2147483647 w 829"/>
                <a:gd name="T35" fmla="*/ 2147483647 h 829"/>
                <a:gd name="T36" fmla="*/ 2147483647 w 829"/>
                <a:gd name="T37" fmla="*/ 2147483647 h 829"/>
                <a:gd name="T38" fmla="*/ 2147483647 w 829"/>
                <a:gd name="T39" fmla="*/ 2147483647 h 829"/>
                <a:gd name="T40" fmla="*/ 2147483647 w 829"/>
                <a:gd name="T41" fmla="*/ 2147483647 h 829"/>
                <a:gd name="T42" fmla="*/ 2147483647 w 829"/>
                <a:gd name="T43" fmla="*/ 2147483647 h 829"/>
                <a:gd name="T44" fmla="*/ 2147483647 w 829"/>
                <a:gd name="T45" fmla="*/ 2147483647 h 829"/>
                <a:gd name="T46" fmla="*/ 2147483647 w 829"/>
                <a:gd name="T47" fmla="*/ 2147483647 h 829"/>
                <a:gd name="T48" fmla="*/ 2147483647 w 829"/>
                <a:gd name="T49" fmla="*/ 2147483647 h 829"/>
                <a:gd name="T50" fmla="*/ 2147483647 w 829"/>
                <a:gd name="T51" fmla="*/ 2147483647 h 829"/>
                <a:gd name="T52" fmla="*/ 2147483647 w 829"/>
                <a:gd name="T53" fmla="*/ 2147483647 h 829"/>
                <a:gd name="T54" fmla="*/ 2147483647 w 829"/>
                <a:gd name="T55" fmla="*/ 2147483647 h 829"/>
                <a:gd name="T56" fmla="*/ 2147483647 w 829"/>
                <a:gd name="T57" fmla="*/ 2147483647 h 829"/>
                <a:gd name="T58" fmla="*/ 2147483647 w 829"/>
                <a:gd name="T59" fmla="*/ 2147483647 h 829"/>
                <a:gd name="T60" fmla="*/ 2147483647 w 829"/>
                <a:gd name="T61" fmla="*/ 2147483647 h 829"/>
                <a:gd name="T62" fmla="*/ 2147483647 w 829"/>
                <a:gd name="T63" fmla="*/ 2147483647 h 829"/>
                <a:gd name="T64" fmla="*/ 2147483647 w 829"/>
                <a:gd name="T65" fmla="*/ 2147483647 h 829"/>
                <a:gd name="T66" fmla="*/ 2147483647 w 829"/>
                <a:gd name="T67" fmla="*/ 2147483647 h 829"/>
                <a:gd name="T68" fmla="*/ 2147483647 w 829"/>
                <a:gd name="T69" fmla="*/ 2147483647 h 829"/>
                <a:gd name="T70" fmla="*/ 2147483647 w 829"/>
                <a:gd name="T71" fmla="*/ 2147483647 h 829"/>
                <a:gd name="T72" fmla="*/ 2147483647 w 829"/>
                <a:gd name="T73" fmla="*/ 2147483647 h 829"/>
                <a:gd name="T74" fmla="*/ 2147483647 w 829"/>
                <a:gd name="T75" fmla="*/ 2147483647 h 829"/>
                <a:gd name="T76" fmla="*/ 2147483647 w 829"/>
                <a:gd name="T77" fmla="*/ 2147483647 h 829"/>
                <a:gd name="T78" fmla="*/ 2147483647 w 829"/>
                <a:gd name="T79" fmla="*/ 2147483647 h 829"/>
                <a:gd name="T80" fmla="*/ 2147483647 w 829"/>
                <a:gd name="T81" fmla="*/ 2147483647 h 829"/>
                <a:gd name="T82" fmla="*/ 2147483647 w 829"/>
                <a:gd name="T83" fmla="*/ 2147483647 h 829"/>
                <a:gd name="T84" fmla="*/ 2147483647 w 829"/>
                <a:gd name="T85" fmla="*/ 2147483647 h 829"/>
                <a:gd name="T86" fmla="*/ 2147483647 w 829"/>
                <a:gd name="T87" fmla="*/ 2147483647 h 829"/>
                <a:gd name="T88" fmla="*/ 2147483647 w 829"/>
                <a:gd name="T89" fmla="*/ 2147483647 h 829"/>
                <a:gd name="T90" fmla="*/ 2147483647 w 829"/>
                <a:gd name="T91" fmla="*/ 2147483647 h 829"/>
                <a:gd name="T92" fmla="*/ 2147483647 w 829"/>
                <a:gd name="T93" fmla="*/ 2147483647 h 829"/>
                <a:gd name="T94" fmla="*/ 2147483647 w 829"/>
                <a:gd name="T95" fmla="*/ 2147483647 h 829"/>
                <a:gd name="T96" fmla="*/ 2147483647 w 829"/>
                <a:gd name="T97" fmla="*/ 2147483647 h 829"/>
                <a:gd name="T98" fmla="*/ 2147483647 w 829"/>
                <a:gd name="T99" fmla="*/ 2147483647 h 829"/>
                <a:gd name="T100" fmla="*/ 2147483647 w 829"/>
                <a:gd name="T101" fmla="*/ 2147483647 h 8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29"/>
                <a:gd name="T154" fmla="*/ 0 h 829"/>
                <a:gd name="T155" fmla="*/ 829 w 829"/>
                <a:gd name="T156" fmla="*/ 829 h 8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29" h="829">
                  <a:moveTo>
                    <a:pt x="829" y="414"/>
                  </a:moveTo>
                  <a:lnTo>
                    <a:pt x="829" y="393"/>
                  </a:lnTo>
                  <a:lnTo>
                    <a:pt x="827" y="372"/>
                  </a:lnTo>
                  <a:lnTo>
                    <a:pt x="824" y="353"/>
                  </a:lnTo>
                  <a:lnTo>
                    <a:pt x="821" y="331"/>
                  </a:lnTo>
                  <a:lnTo>
                    <a:pt x="816" y="312"/>
                  </a:lnTo>
                  <a:lnTo>
                    <a:pt x="811" y="292"/>
                  </a:lnTo>
                  <a:lnTo>
                    <a:pt x="804" y="273"/>
                  </a:lnTo>
                  <a:lnTo>
                    <a:pt x="796" y="253"/>
                  </a:lnTo>
                  <a:lnTo>
                    <a:pt x="788" y="235"/>
                  </a:lnTo>
                  <a:lnTo>
                    <a:pt x="780" y="217"/>
                  </a:lnTo>
                  <a:lnTo>
                    <a:pt x="768" y="201"/>
                  </a:lnTo>
                  <a:lnTo>
                    <a:pt x="759" y="183"/>
                  </a:lnTo>
                  <a:lnTo>
                    <a:pt x="747" y="167"/>
                  </a:lnTo>
                  <a:lnTo>
                    <a:pt x="734" y="152"/>
                  </a:lnTo>
                  <a:lnTo>
                    <a:pt x="721" y="137"/>
                  </a:lnTo>
                  <a:lnTo>
                    <a:pt x="708" y="123"/>
                  </a:lnTo>
                  <a:lnTo>
                    <a:pt x="693" y="108"/>
                  </a:lnTo>
                  <a:lnTo>
                    <a:pt x="679" y="95"/>
                  </a:lnTo>
                  <a:lnTo>
                    <a:pt x="662" y="83"/>
                  </a:lnTo>
                  <a:lnTo>
                    <a:pt x="646" y="72"/>
                  </a:lnTo>
                  <a:lnTo>
                    <a:pt x="630" y="61"/>
                  </a:lnTo>
                  <a:lnTo>
                    <a:pt x="612" y="51"/>
                  </a:lnTo>
                  <a:lnTo>
                    <a:pt x="594" y="41"/>
                  </a:lnTo>
                  <a:lnTo>
                    <a:pt x="576" y="33"/>
                  </a:lnTo>
                  <a:lnTo>
                    <a:pt x="558" y="26"/>
                  </a:lnTo>
                  <a:lnTo>
                    <a:pt x="538" y="20"/>
                  </a:lnTo>
                  <a:lnTo>
                    <a:pt x="519" y="13"/>
                  </a:lnTo>
                  <a:lnTo>
                    <a:pt x="498" y="10"/>
                  </a:lnTo>
                  <a:lnTo>
                    <a:pt x="478" y="5"/>
                  </a:lnTo>
                  <a:lnTo>
                    <a:pt x="457" y="3"/>
                  </a:lnTo>
                  <a:lnTo>
                    <a:pt x="436" y="2"/>
                  </a:lnTo>
                  <a:lnTo>
                    <a:pt x="415" y="0"/>
                  </a:lnTo>
                  <a:lnTo>
                    <a:pt x="393" y="2"/>
                  </a:lnTo>
                  <a:lnTo>
                    <a:pt x="372" y="3"/>
                  </a:lnTo>
                  <a:lnTo>
                    <a:pt x="353" y="5"/>
                  </a:lnTo>
                  <a:lnTo>
                    <a:pt x="331" y="10"/>
                  </a:lnTo>
                  <a:lnTo>
                    <a:pt x="312" y="13"/>
                  </a:lnTo>
                  <a:lnTo>
                    <a:pt x="292" y="20"/>
                  </a:lnTo>
                  <a:lnTo>
                    <a:pt x="273" y="26"/>
                  </a:lnTo>
                  <a:lnTo>
                    <a:pt x="253" y="33"/>
                  </a:lnTo>
                  <a:lnTo>
                    <a:pt x="235" y="41"/>
                  </a:lnTo>
                  <a:lnTo>
                    <a:pt x="217" y="51"/>
                  </a:lnTo>
                  <a:lnTo>
                    <a:pt x="201" y="61"/>
                  </a:lnTo>
                  <a:lnTo>
                    <a:pt x="183" y="72"/>
                  </a:lnTo>
                  <a:lnTo>
                    <a:pt x="167" y="83"/>
                  </a:lnTo>
                  <a:lnTo>
                    <a:pt x="152" y="95"/>
                  </a:lnTo>
                  <a:lnTo>
                    <a:pt x="137" y="108"/>
                  </a:lnTo>
                  <a:lnTo>
                    <a:pt x="123" y="123"/>
                  </a:lnTo>
                  <a:lnTo>
                    <a:pt x="108" y="137"/>
                  </a:lnTo>
                  <a:lnTo>
                    <a:pt x="95" y="152"/>
                  </a:lnTo>
                  <a:lnTo>
                    <a:pt x="83" y="167"/>
                  </a:lnTo>
                  <a:lnTo>
                    <a:pt x="72" y="183"/>
                  </a:lnTo>
                  <a:lnTo>
                    <a:pt x="61" y="201"/>
                  </a:lnTo>
                  <a:lnTo>
                    <a:pt x="51" y="217"/>
                  </a:lnTo>
                  <a:lnTo>
                    <a:pt x="41" y="235"/>
                  </a:lnTo>
                  <a:lnTo>
                    <a:pt x="33" y="253"/>
                  </a:lnTo>
                  <a:lnTo>
                    <a:pt x="26" y="273"/>
                  </a:lnTo>
                  <a:lnTo>
                    <a:pt x="20" y="292"/>
                  </a:lnTo>
                  <a:lnTo>
                    <a:pt x="13" y="312"/>
                  </a:lnTo>
                  <a:lnTo>
                    <a:pt x="8" y="331"/>
                  </a:lnTo>
                  <a:lnTo>
                    <a:pt x="5" y="353"/>
                  </a:lnTo>
                  <a:lnTo>
                    <a:pt x="4" y="372"/>
                  </a:lnTo>
                  <a:lnTo>
                    <a:pt x="2" y="393"/>
                  </a:lnTo>
                  <a:lnTo>
                    <a:pt x="0" y="414"/>
                  </a:lnTo>
                  <a:lnTo>
                    <a:pt x="2" y="436"/>
                  </a:lnTo>
                  <a:lnTo>
                    <a:pt x="4" y="457"/>
                  </a:lnTo>
                  <a:lnTo>
                    <a:pt x="5" y="478"/>
                  </a:lnTo>
                  <a:lnTo>
                    <a:pt x="8" y="498"/>
                  </a:lnTo>
                  <a:lnTo>
                    <a:pt x="13" y="519"/>
                  </a:lnTo>
                  <a:lnTo>
                    <a:pt x="20" y="538"/>
                  </a:lnTo>
                  <a:lnTo>
                    <a:pt x="26" y="556"/>
                  </a:lnTo>
                  <a:lnTo>
                    <a:pt x="33" y="576"/>
                  </a:lnTo>
                  <a:lnTo>
                    <a:pt x="41" y="594"/>
                  </a:lnTo>
                  <a:lnTo>
                    <a:pt x="51" y="612"/>
                  </a:lnTo>
                  <a:lnTo>
                    <a:pt x="61" y="630"/>
                  </a:lnTo>
                  <a:lnTo>
                    <a:pt x="72" y="646"/>
                  </a:lnTo>
                  <a:lnTo>
                    <a:pt x="83" y="662"/>
                  </a:lnTo>
                  <a:lnTo>
                    <a:pt x="95" y="679"/>
                  </a:lnTo>
                  <a:lnTo>
                    <a:pt x="108" y="693"/>
                  </a:lnTo>
                  <a:lnTo>
                    <a:pt x="123" y="708"/>
                  </a:lnTo>
                  <a:lnTo>
                    <a:pt x="137" y="721"/>
                  </a:lnTo>
                  <a:lnTo>
                    <a:pt x="152" y="734"/>
                  </a:lnTo>
                  <a:lnTo>
                    <a:pt x="167" y="747"/>
                  </a:lnTo>
                  <a:lnTo>
                    <a:pt x="183" y="759"/>
                  </a:lnTo>
                  <a:lnTo>
                    <a:pt x="201" y="768"/>
                  </a:lnTo>
                  <a:lnTo>
                    <a:pt x="217" y="778"/>
                  </a:lnTo>
                  <a:lnTo>
                    <a:pt x="235" y="788"/>
                  </a:lnTo>
                  <a:lnTo>
                    <a:pt x="253" y="796"/>
                  </a:lnTo>
                  <a:lnTo>
                    <a:pt x="273" y="804"/>
                  </a:lnTo>
                  <a:lnTo>
                    <a:pt x="292" y="811"/>
                  </a:lnTo>
                  <a:lnTo>
                    <a:pt x="312" y="816"/>
                  </a:lnTo>
                  <a:lnTo>
                    <a:pt x="331" y="821"/>
                  </a:lnTo>
                  <a:lnTo>
                    <a:pt x="353" y="824"/>
                  </a:lnTo>
                  <a:lnTo>
                    <a:pt x="372" y="827"/>
                  </a:lnTo>
                  <a:lnTo>
                    <a:pt x="393" y="829"/>
                  </a:lnTo>
                  <a:lnTo>
                    <a:pt x="415" y="829"/>
                  </a:lnTo>
                  <a:lnTo>
                    <a:pt x="436" y="829"/>
                  </a:lnTo>
                  <a:lnTo>
                    <a:pt x="457" y="827"/>
                  </a:lnTo>
                  <a:lnTo>
                    <a:pt x="478" y="824"/>
                  </a:lnTo>
                  <a:lnTo>
                    <a:pt x="498" y="821"/>
                  </a:lnTo>
                  <a:lnTo>
                    <a:pt x="519" y="816"/>
                  </a:lnTo>
                  <a:lnTo>
                    <a:pt x="538" y="811"/>
                  </a:lnTo>
                  <a:lnTo>
                    <a:pt x="558" y="804"/>
                  </a:lnTo>
                  <a:lnTo>
                    <a:pt x="576" y="796"/>
                  </a:lnTo>
                  <a:lnTo>
                    <a:pt x="594" y="788"/>
                  </a:lnTo>
                  <a:lnTo>
                    <a:pt x="612" y="778"/>
                  </a:lnTo>
                  <a:lnTo>
                    <a:pt x="630" y="768"/>
                  </a:lnTo>
                  <a:lnTo>
                    <a:pt x="646" y="759"/>
                  </a:lnTo>
                  <a:lnTo>
                    <a:pt x="662" y="747"/>
                  </a:lnTo>
                  <a:lnTo>
                    <a:pt x="679" y="734"/>
                  </a:lnTo>
                  <a:lnTo>
                    <a:pt x="693" y="721"/>
                  </a:lnTo>
                  <a:lnTo>
                    <a:pt x="708" y="708"/>
                  </a:lnTo>
                  <a:lnTo>
                    <a:pt x="721" y="693"/>
                  </a:lnTo>
                  <a:lnTo>
                    <a:pt x="734" y="679"/>
                  </a:lnTo>
                  <a:lnTo>
                    <a:pt x="747" y="662"/>
                  </a:lnTo>
                  <a:lnTo>
                    <a:pt x="759" y="646"/>
                  </a:lnTo>
                  <a:lnTo>
                    <a:pt x="768" y="630"/>
                  </a:lnTo>
                  <a:lnTo>
                    <a:pt x="780" y="612"/>
                  </a:lnTo>
                  <a:lnTo>
                    <a:pt x="788" y="594"/>
                  </a:lnTo>
                  <a:lnTo>
                    <a:pt x="796" y="576"/>
                  </a:lnTo>
                  <a:lnTo>
                    <a:pt x="804" y="556"/>
                  </a:lnTo>
                  <a:lnTo>
                    <a:pt x="811" y="538"/>
                  </a:lnTo>
                  <a:lnTo>
                    <a:pt x="816" y="519"/>
                  </a:lnTo>
                  <a:lnTo>
                    <a:pt x="821" y="498"/>
                  </a:lnTo>
                  <a:lnTo>
                    <a:pt x="824" y="478"/>
                  </a:lnTo>
                  <a:lnTo>
                    <a:pt x="827" y="457"/>
                  </a:lnTo>
                  <a:lnTo>
                    <a:pt x="829" y="436"/>
                  </a:lnTo>
                  <a:lnTo>
                    <a:pt x="829" y="414"/>
                  </a:lnTo>
                  <a:lnTo>
                    <a:pt x="819" y="414"/>
                  </a:lnTo>
                  <a:lnTo>
                    <a:pt x="819" y="393"/>
                  </a:lnTo>
                  <a:lnTo>
                    <a:pt x="817" y="374"/>
                  </a:lnTo>
                  <a:lnTo>
                    <a:pt x="814" y="354"/>
                  </a:lnTo>
                  <a:lnTo>
                    <a:pt x="811" y="333"/>
                  </a:lnTo>
                  <a:lnTo>
                    <a:pt x="806" y="313"/>
                  </a:lnTo>
                  <a:lnTo>
                    <a:pt x="801" y="295"/>
                  </a:lnTo>
                  <a:lnTo>
                    <a:pt x="794" y="276"/>
                  </a:lnTo>
                  <a:lnTo>
                    <a:pt x="786" y="258"/>
                  </a:lnTo>
                  <a:lnTo>
                    <a:pt x="778" y="240"/>
                  </a:lnTo>
                  <a:lnTo>
                    <a:pt x="770" y="222"/>
                  </a:lnTo>
                  <a:lnTo>
                    <a:pt x="760" y="206"/>
                  </a:lnTo>
                  <a:lnTo>
                    <a:pt x="750" y="189"/>
                  </a:lnTo>
                  <a:lnTo>
                    <a:pt x="739" y="173"/>
                  </a:lnTo>
                  <a:lnTo>
                    <a:pt x="726" y="158"/>
                  </a:lnTo>
                  <a:lnTo>
                    <a:pt x="715" y="144"/>
                  </a:lnTo>
                  <a:lnTo>
                    <a:pt x="700" y="129"/>
                  </a:lnTo>
                  <a:lnTo>
                    <a:pt x="687" y="116"/>
                  </a:lnTo>
                  <a:lnTo>
                    <a:pt x="672" y="103"/>
                  </a:lnTo>
                  <a:lnTo>
                    <a:pt x="656" y="92"/>
                  </a:lnTo>
                  <a:lnTo>
                    <a:pt x="641" y="80"/>
                  </a:lnTo>
                  <a:lnTo>
                    <a:pt x="625" y="70"/>
                  </a:lnTo>
                  <a:lnTo>
                    <a:pt x="607" y="61"/>
                  </a:lnTo>
                  <a:lnTo>
                    <a:pt x="591" y="51"/>
                  </a:lnTo>
                  <a:lnTo>
                    <a:pt x="573" y="43"/>
                  </a:lnTo>
                  <a:lnTo>
                    <a:pt x="553" y="36"/>
                  </a:lnTo>
                  <a:lnTo>
                    <a:pt x="535" y="30"/>
                  </a:lnTo>
                  <a:lnTo>
                    <a:pt x="516" y="23"/>
                  </a:lnTo>
                  <a:lnTo>
                    <a:pt x="496" y="20"/>
                  </a:lnTo>
                  <a:lnTo>
                    <a:pt x="476" y="17"/>
                  </a:lnTo>
                  <a:lnTo>
                    <a:pt x="457" y="13"/>
                  </a:lnTo>
                  <a:lnTo>
                    <a:pt x="436" y="12"/>
                  </a:lnTo>
                  <a:lnTo>
                    <a:pt x="415" y="12"/>
                  </a:lnTo>
                  <a:lnTo>
                    <a:pt x="395" y="12"/>
                  </a:lnTo>
                  <a:lnTo>
                    <a:pt x="374" y="13"/>
                  </a:lnTo>
                  <a:lnTo>
                    <a:pt x="354" y="17"/>
                  </a:lnTo>
                  <a:lnTo>
                    <a:pt x="333" y="20"/>
                  </a:lnTo>
                  <a:lnTo>
                    <a:pt x="313" y="23"/>
                  </a:lnTo>
                  <a:lnTo>
                    <a:pt x="295" y="30"/>
                  </a:lnTo>
                  <a:lnTo>
                    <a:pt x="276" y="36"/>
                  </a:lnTo>
                  <a:lnTo>
                    <a:pt x="258" y="43"/>
                  </a:lnTo>
                  <a:lnTo>
                    <a:pt x="240" y="51"/>
                  </a:lnTo>
                  <a:lnTo>
                    <a:pt x="222" y="61"/>
                  </a:lnTo>
                  <a:lnTo>
                    <a:pt x="206" y="70"/>
                  </a:lnTo>
                  <a:lnTo>
                    <a:pt x="189" y="80"/>
                  </a:lnTo>
                  <a:lnTo>
                    <a:pt x="173" y="92"/>
                  </a:lnTo>
                  <a:lnTo>
                    <a:pt x="158" y="103"/>
                  </a:lnTo>
                  <a:lnTo>
                    <a:pt x="144" y="116"/>
                  </a:lnTo>
                  <a:lnTo>
                    <a:pt x="129" y="129"/>
                  </a:lnTo>
                  <a:lnTo>
                    <a:pt x="116" y="144"/>
                  </a:lnTo>
                  <a:lnTo>
                    <a:pt x="103" y="158"/>
                  </a:lnTo>
                  <a:lnTo>
                    <a:pt x="92" y="173"/>
                  </a:lnTo>
                  <a:lnTo>
                    <a:pt x="80" y="189"/>
                  </a:lnTo>
                  <a:lnTo>
                    <a:pt x="70" y="206"/>
                  </a:lnTo>
                  <a:lnTo>
                    <a:pt x="61" y="222"/>
                  </a:lnTo>
                  <a:lnTo>
                    <a:pt x="51" y="240"/>
                  </a:lnTo>
                  <a:lnTo>
                    <a:pt x="43" y="258"/>
                  </a:lnTo>
                  <a:lnTo>
                    <a:pt x="36" y="276"/>
                  </a:lnTo>
                  <a:lnTo>
                    <a:pt x="30" y="295"/>
                  </a:lnTo>
                  <a:lnTo>
                    <a:pt x="23" y="313"/>
                  </a:lnTo>
                  <a:lnTo>
                    <a:pt x="20" y="333"/>
                  </a:lnTo>
                  <a:lnTo>
                    <a:pt x="17" y="354"/>
                  </a:lnTo>
                  <a:lnTo>
                    <a:pt x="13" y="374"/>
                  </a:lnTo>
                  <a:lnTo>
                    <a:pt x="12" y="393"/>
                  </a:lnTo>
                  <a:lnTo>
                    <a:pt x="12" y="414"/>
                  </a:lnTo>
                  <a:lnTo>
                    <a:pt x="12" y="436"/>
                  </a:lnTo>
                  <a:lnTo>
                    <a:pt x="13" y="457"/>
                  </a:lnTo>
                  <a:lnTo>
                    <a:pt x="17" y="476"/>
                  </a:lnTo>
                  <a:lnTo>
                    <a:pt x="20" y="496"/>
                  </a:lnTo>
                  <a:lnTo>
                    <a:pt x="23" y="516"/>
                  </a:lnTo>
                  <a:lnTo>
                    <a:pt x="30" y="535"/>
                  </a:lnTo>
                  <a:lnTo>
                    <a:pt x="36" y="553"/>
                  </a:lnTo>
                  <a:lnTo>
                    <a:pt x="43" y="573"/>
                  </a:lnTo>
                  <a:lnTo>
                    <a:pt x="51" y="591"/>
                  </a:lnTo>
                  <a:lnTo>
                    <a:pt x="61" y="607"/>
                  </a:lnTo>
                  <a:lnTo>
                    <a:pt x="70" y="625"/>
                  </a:lnTo>
                  <a:lnTo>
                    <a:pt x="80" y="641"/>
                  </a:lnTo>
                  <a:lnTo>
                    <a:pt x="92" y="656"/>
                  </a:lnTo>
                  <a:lnTo>
                    <a:pt x="103" y="672"/>
                  </a:lnTo>
                  <a:lnTo>
                    <a:pt x="116" y="687"/>
                  </a:lnTo>
                  <a:lnTo>
                    <a:pt x="129" y="700"/>
                  </a:lnTo>
                  <a:lnTo>
                    <a:pt x="144" y="713"/>
                  </a:lnTo>
                  <a:lnTo>
                    <a:pt x="158" y="726"/>
                  </a:lnTo>
                  <a:lnTo>
                    <a:pt x="173" y="739"/>
                  </a:lnTo>
                  <a:lnTo>
                    <a:pt x="189" y="749"/>
                  </a:lnTo>
                  <a:lnTo>
                    <a:pt x="206" y="760"/>
                  </a:lnTo>
                  <a:lnTo>
                    <a:pt x="222" y="770"/>
                  </a:lnTo>
                  <a:lnTo>
                    <a:pt x="240" y="778"/>
                  </a:lnTo>
                  <a:lnTo>
                    <a:pt x="258" y="786"/>
                  </a:lnTo>
                  <a:lnTo>
                    <a:pt x="276" y="795"/>
                  </a:lnTo>
                  <a:lnTo>
                    <a:pt x="295" y="801"/>
                  </a:lnTo>
                  <a:lnTo>
                    <a:pt x="313" y="806"/>
                  </a:lnTo>
                  <a:lnTo>
                    <a:pt x="333" y="811"/>
                  </a:lnTo>
                  <a:lnTo>
                    <a:pt x="354" y="814"/>
                  </a:lnTo>
                  <a:lnTo>
                    <a:pt x="374" y="816"/>
                  </a:lnTo>
                  <a:lnTo>
                    <a:pt x="395" y="817"/>
                  </a:lnTo>
                  <a:lnTo>
                    <a:pt x="415" y="819"/>
                  </a:lnTo>
                  <a:lnTo>
                    <a:pt x="436" y="817"/>
                  </a:lnTo>
                  <a:lnTo>
                    <a:pt x="457" y="816"/>
                  </a:lnTo>
                  <a:lnTo>
                    <a:pt x="476" y="814"/>
                  </a:lnTo>
                  <a:lnTo>
                    <a:pt x="496" y="811"/>
                  </a:lnTo>
                  <a:lnTo>
                    <a:pt x="516" y="806"/>
                  </a:lnTo>
                  <a:lnTo>
                    <a:pt x="535" y="801"/>
                  </a:lnTo>
                  <a:lnTo>
                    <a:pt x="553" y="795"/>
                  </a:lnTo>
                  <a:lnTo>
                    <a:pt x="573" y="786"/>
                  </a:lnTo>
                  <a:lnTo>
                    <a:pt x="591" y="778"/>
                  </a:lnTo>
                  <a:lnTo>
                    <a:pt x="607" y="770"/>
                  </a:lnTo>
                  <a:lnTo>
                    <a:pt x="625" y="760"/>
                  </a:lnTo>
                  <a:lnTo>
                    <a:pt x="641" y="749"/>
                  </a:lnTo>
                  <a:lnTo>
                    <a:pt x="656" y="739"/>
                  </a:lnTo>
                  <a:lnTo>
                    <a:pt x="672" y="726"/>
                  </a:lnTo>
                  <a:lnTo>
                    <a:pt x="687" y="713"/>
                  </a:lnTo>
                  <a:lnTo>
                    <a:pt x="700" y="700"/>
                  </a:lnTo>
                  <a:lnTo>
                    <a:pt x="715" y="687"/>
                  </a:lnTo>
                  <a:lnTo>
                    <a:pt x="726" y="672"/>
                  </a:lnTo>
                  <a:lnTo>
                    <a:pt x="739" y="656"/>
                  </a:lnTo>
                  <a:lnTo>
                    <a:pt x="750" y="641"/>
                  </a:lnTo>
                  <a:lnTo>
                    <a:pt x="760" y="625"/>
                  </a:lnTo>
                  <a:lnTo>
                    <a:pt x="770" y="607"/>
                  </a:lnTo>
                  <a:lnTo>
                    <a:pt x="778" y="591"/>
                  </a:lnTo>
                  <a:lnTo>
                    <a:pt x="786" y="573"/>
                  </a:lnTo>
                  <a:lnTo>
                    <a:pt x="794" y="553"/>
                  </a:lnTo>
                  <a:lnTo>
                    <a:pt x="801" y="535"/>
                  </a:lnTo>
                  <a:lnTo>
                    <a:pt x="806" y="516"/>
                  </a:lnTo>
                  <a:lnTo>
                    <a:pt x="811" y="496"/>
                  </a:lnTo>
                  <a:lnTo>
                    <a:pt x="814" y="476"/>
                  </a:lnTo>
                  <a:lnTo>
                    <a:pt x="817" y="457"/>
                  </a:lnTo>
                  <a:lnTo>
                    <a:pt x="819" y="436"/>
                  </a:lnTo>
                  <a:lnTo>
                    <a:pt x="819" y="414"/>
                  </a:lnTo>
                  <a:lnTo>
                    <a:pt x="829" y="414"/>
                  </a:lnTo>
                  <a:close/>
                </a:path>
              </a:pathLst>
            </a:custGeom>
            <a:solidFill>
              <a:srgbClr val="B0DFFF"/>
            </a:solidFill>
            <a:ln w="9525">
              <a:noFill/>
              <a:round/>
              <a:headEnd/>
              <a:tailEnd/>
            </a:ln>
          </p:spPr>
          <p:txBody>
            <a:bodyPr/>
            <a:lstStyle/>
            <a:p>
              <a:endParaRPr lang="en-US"/>
            </a:p>
          </p:txBody>
        </p:sp>
        <p:sp>
          <p:nvSpPr>
            <p:cNvPr id="50310" name="Freeform 134"/>
            <p:cNvSpPr>
              <a:spLocks/>
            </p:cNvSpPr>
            <p:nvPr/>
          </p:nvSpPr>
          <p:spPr bwMode="auto">
            <a:xfrm>
              <a:off x="3282245" y="2601895"/>
              <a:ext cx="1155700" cy="1296987"/>
            </a:xfrm>
            <a:custGeom>
              <a:avLst/>
              <a:gdLst>
                <a:gd name="T0" fmla="*/ 2147483647 w 819"/>
                <a:gd name="T1" fmla="*/ 2147483647 h 817"/>
                <a:gd name="T2" fmla="*/ 2147483647 w 819"/>
                <a:gd name="T3" fmla="*/ 2147483647 h 817"/>
                <a:gd name="T4" fmla="*/ 2147483647 w 819"/>
                <a:gd name="T5" fmla="*/ 2147483647 h 817"/>
                <a:gd name="T6" fmla="*/ 2147483647 w 819"/>
                <a:gd name="T7" fmla="*/ 2147483647 h 817"/>
                <a:gd name="T8" fmla="*/ 2147483647 w 819"/>
                <a:gd name="T9" fmla="*/ 2147483647 h 817"/>
                <a:gd name="T10" fmla="*/ 2147483647 w 819"/>
                <a:gd name="T11" fmla="*/ 2147483647 h 817"/>
                <a:gd name="T12" fmla="*/ 2147483647 w 819"/>
                <a:gd name="T13" fmla="*/ 2147483647 h 817"/>
                <a:gd name="T14" fmla="*/ 2147483647 w 819"/>
                <a:gd name="T15" fmla="*/ 2147483647 h 817"/>
                <a:gd name="T16" fmla="*/ 2147483647 w 819"/>
                <a:gd name="T17" fmla="*/ 2147483647 h 817"/>
                <a:gd name="T18" fmla="*/ 2147483647 w 819"/>
                <a:gd name="T19" fmla="*/ 2147483647 h 817"/>
                <a:gd name="T20" fmla="*/ 2147483647 w 819"/>
                <a:gd name="T21" fmla="*/ 2147483647 h 817"/>
                <a:gd name="T22" fmla="*/ 2147483647 w 819"/>
                <a:gd name="T23" fmla="*/ 2147483647 h 817"/>
                <a:gd name="T24" fmla="*/ 0 w 819"/>
                <a:gd name="T25" fmla="*/ 2147483647 h 817"/>
                <a:gd name="T26" fmla="*/ 2147483647 w 819"/>
                <a:gd name="T27" fmla="*/ 2147483647 h 817"/>
                <a:gd name="T28" fmla="*/ 2147483647 w 819"/>
                <a:gd name="T29" fmla="*/ 2147483647 h 817"/>
                <a:gd name="T30" fmla="*/ 2147483647 w 819"/>
                <a:gd name="T31" fmla="*/ 2147483647 h 817"/>
                <a:gd name="T32" fmla="*/ 2147483647 w 819"/>
                <a:gd name="T33" fmla="*/ 2147483647 h 817"/>
                <a:gd name="T34" fmla="*/ 2147483647 w 819"/>
                <a:gd name="T35" fmla="*/ 2147483647 h 817"/>
                <a:gd name="T36" fmla="*/ 2147483647 w 819"/>
                <a:gd name="T37" fmla="*/ 2147483647 h 817"/>
                <a:gd name="T38" fmla="*/ 2147483647 w 819"/>
                <a:gd name="T39" fmla="*/ 2147483647 h 817"/>
                <a:gd name="T40" fmla="*/ 2147483647 w 819"/>
                <a:gd name="T41" fmla="*/ 2147483647 h 817"/>
                <a:gd name="T42" fmla="*/ 2147483647 w 819"/>
                <a:gd name="T43" fmla="*/ 2147483647 h 817"/>
                <a:gd name="T44" fmla="*/ 2147483647 w 819"/>
                <a:gd name="T45" fmla="*/ 2147483647 h 817"/>
                <a:gd name="T46" fmla="*/ 2147483647 w 819"/>
                <a:gd name="T47" fmla="*/ 2147483647 h 817"/>
                <a:gd name="T48" fmla="*/ 2147483647 w 819"/>
                <a:gd name="T49" fmla="*/ 2147483647 h 817"/>
                <a:gd name="T50" fmla="*/ 2147483647 w 819"/>
                <a:gd name="T51" fmla="*/ 2147483647 h 817"/>
                <a:gd name="T52" fmla="*/ 2147483647 w 819"/>
                <a:gd name="T53" fmla="*/ 2147483647 h 817"/>
                <a:gd name="T54" fmla="*/ 2147483647 w 819"/>
                <a:gd name="T55" fmla="*/ 2147483647 h 817"/>
                <a:gd name="T56" fmla="*/ 2147483647 w 819"/>
                <a:gd name="T57" fmla="*/ 2147483647 h 817"/>
                <a:gd name="T58" fmla="*/ 2147483647 w 819"/>
                <a:gd name="T59" fmla="*/ 2147483647 h 817"/>
                <a:gd name="T60" fmla="*/ 2147483647 w 819"/>
                <a:gd name="T61" fmla="*/ 2147483647 h 817"/>
                <a:gd name="T62" fmla="*/ 2147483647 w 819"/>
                <a:gd name="T63" fmla="*/ 2147483647 h 817"/>
                <a:gd name="T64" fmla="*/ 2147483647 w 819"/>
                <a:gd name="T65" fmla="*/ 2147483647 h 817"/>
                <a:gd name="T66" fmla="*/ 2147483647 w 819"/>
                <a:gd name="T67" fmla="*/ 2147483647 h 817"/>
                <a:gd name="T68" fmla="*/ 2147483647 w 819"/>
                <a:gd name="T69" fmla="*/ 2147483647 h 817"/>
                <a:gd name="T70" fmla="*/ 2147483647 w 819"/>
                <a:gd name="T71" fmla="*/ 2147483647 h 817"/>
                <a:gd name="T72" fmla="*/ 2147483647 w 819"/>
                <a:gd name="T73" fmla="*/ 2147483647 h 817"/>
                <a:gd name="T74" fmla="*/ 2147483647 w 819"/>
                <a:gd name="T75" fmla="*/ 2147483647 h 817"/>
                <a:gd name="T76" fmla="*/ 2147483647 w 819"/>
                <a:gd name="T77" fmla="*/ 2147483647 h 817"/>
                <a:gd name="T78" fmla="*/ 2147483647 w 819"/>
                <a:gd name="T79" fmla="*/ 2147483647 h 817"/>
                <a:gd name="T80" fmla="*/ 2147483647 w 819"/>
                <a:gd name="T81" fmla="*/ 2147483647 h 817"/>
                <a:gd name="T82" fmla="*/ 2147483647 w 819"/>
                <a:gd name="T83" fmla="*/ 2147483647 h 817"/>
                <a:gd name="T84" fmla="*/ 2147483647 w 819"/>
                <a:gd name="T85" fmla="*/ 2147483647 h 817"/>
                <a:gd name="T86" fmla="*/ 2147483647 w 819"/>
                <a:gd name="T87" fmla="*/ 2147483647 h 817"/>
                <a:gd name="T88" fmla="*/ 2147483647 w 819"/>
                <a:gd name="T89" fmla="*/ 2147483647 h 817"/>
                <a:gd name="T90" fmla="*/ 2147483647 w 819"/>
                <a:gd name="T91" fmla="*/ 2147483647 h 817"/>
                <a:gd name="T92" fmla="*/ 2147483647 w 819"/>
                <a:gd name="T93" fmla="*/ 2147483647 h 817"/>
                <a:gd name="T94" fmla="*/ 2147483647 w 819"/>
                <a:gd name="T95" fmla="*/ 2147483647 h 817"/>
                <a:gd name="T96" fmla="*/ 2147483647 w 819"/>
                <a:gd name="T97" fmla="*/ 2147483647 h 817"/>
                <a:gd name="T98" fmla="*/ 2147483647 w 819"/>
                <a:gd name="T99" fmla="*/ 2147483647 h 817"/>
                <a:gd name="T100" fmla="*/ 2147483647 w 819"/>
                <a:gd name="T101" fmla="*/ 2147483647 h 81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19"/>
                <a:gd name="T154" fmla="*/ 0 h 817"/>
                <a:gd name="T155" fmla="*/ 819 w 819"/>
                <a:gd name="T156" fmla="*/ 817 h 81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19" h="817">
                  <a:moveTo>
                    <a:pt x="819" y="407"/>
                  </a:moveTo>
                  <a:lnTo>
                    <a:pt x="819" y="386"/>
                  </a:lnTo>
                  <a:lnTo>
                    <a:pt x="817" y="367"/>
                  </a:lnTo>
                  <a:lnTo>
                    <a:pt x="814" y="346"/>
                  </a:lnTo>
                  <a:lnTo>
                    <a:pt x="811" y="326"/>
                  </a:lnTo>
                  <a:lnTo>
                    <a:pt x="806" y="306"/>
                  </a:lnTo>
                  <a:lnTo>
                    <a:pt x="801" y="287"/>
                  </a:lnTo>
                  <a:lnTo>
                    <a:pt x="794" y="267"/>
                  </a:lnTo>
                  <a:lnTo>
                    <a:pt x="786" y="249"/>
                  </a:lnTo>
                  <a:lnTo>
                    <a:pt x="778" y="231"/>
                  </a:lnTo>
                  <a:lnTo>
                    <a:pt x="770" y="213"/>
                  </a:lnTo>
                  <a:lnTo>
                    <a:pt x="760" y="195"/>
                  </a:lnTo>
                  <a:lnTo>
                    <a:pt x="749" y="179"/>
                  </a:lnTo>
                  <a:lnTo>
                    <a:pt x="737" y="163"/>
                  </a:lnTo>
                  <a:lnTo>
                    <a:pt x="726" y="148"/>
                  </a:lnTo>
                  <a:lnTo>
                    <a:pt x="713" y="133"/>
                  </a:lnTo>
                  <a:lnTo>
                    <a:pt x="700" y="119"/>
                  </a:lnTo>
                  <a:lnTo>
                    <a:pt x="685" y="106"/>
                  </a:lnTo>
                  <a:lnTo>
                    <a:pt x="670" y="93"/>
                  </a:lnTo>
                  <a:lnTo>
                    <a:pt x="654" y="80"/>
                  </a:lnTo>
                  <a:lnTo>
                    <a:pt x="638" y="68"/>
                  </a:lnTo>
                  <a:lnTo>
                    <a:pt x="622" y="58"/>
                  </a:lnTo>
                  <a:lnTo>
                    <a:pt x="605" y="49"/>
                  </a:lnTo>
                  <a:lnTo>
                    <a:pt x="587" y="39"/>
                  </a:lnTo>
                  <a:lnTo>
                    <a:pt x="569" y="31"/>
                  </a:lnTo>
                  <a:lnTo>
                    <a:pt x="551" y="24"/>
                  </a:lnTo>
                  <a:lnTo>
                    <a:pt x="532" y="18"/>
                  </a:lnTo>
                  <a:lnTo>
                    <a:pt x="512" y="11"/>
                  </a:lnTo>
                  <a:lnTo>
                    <a:pt x="493" y="8"/>
                  </a:lnTo>
                  <a:lnTo>
                    <a:pt x="471" y="3"/>
                  </a:lnTo>
                  <a:lnTo>
                    <a:pt x="452" y="1"/>
                  </a:lnTo>
                  <a:lnTo>
                    <a:pt x="431" y="0"/>
                  </a:lnTo>
                  <a:lnTo>
                    <a:pt x="410" y="0"/>
                  </a:lnTo>
                  <a:lnTo>
                    <a:pt x="388" y="0"/>
                  </a:lnTo>
                  <a:lnTo>
                    <a:pt x="369" y="1"/>
                  </a:lnTo>
                  <a:lnTo>
                    <a:pt x="348" y="3"/>
                  </a:lnTo>
                  <a:lnTo>
                    <a:pt x="328" y="8"/>
                  </a:lnTo>
                  <a:lnTo>
                    <a:pt x="308" y="11"/>
                  </a:lnTo>
                  <a:lnTo>
                    <a:pt x="289" y="18"/>
                  </a:lnTo>
                  <a:lnTo>
                    <a:pt x="269" y="24"/>
                  </a:lnTo>
                  <a:lnTo>
                    <a:pt x="251" y="31"/>
                  </a:lnTo>
                  <a:lnTo>
                    <a:pt x="233" y="39"/>
                  </a:lnTo>
                  <a:lnTo>
                    <a:pt x="215" y="49"/>
                  </a:lnTo>
                  <a:lnTo>
                    <a:pt x="198" y="58"/>
                  </a:lnTo>
                  <a:lnTo>
                    <a:pt x="181" y="68"/>
                  </a:lnTo>
                  <a:lnTo>
                    <a:pt x="165" y="80"/>
                  </a:lnTo>
                  <a:lnTo>
                    <a:pt x="150" y="93"/>
                  </a:lnTo>
                  <a:lnTo>
                    <a:pt x="136" y="106"/>
                  </a:lnTo>
                  <a:lnTo>
                    <a:pt x="121" y="119"/>
                  </a:lnTo>
                  <a:lnTo>
                    <a:pt x="108" y="133"/>
                  </a:lnTo>
                  <a:lnTo>
                    <a:pt x="95" y="148"/>
                  </a:lnTo>
                  <a:lnTo>
                    <a:pt x="82" y="163"/>
                  </a:lnTo>
                  <a:lnTo>
                    <a:pt x="70" y="179"/>
                  </a:lnTo>
                  <a:lnTo>
                    <a:pt x="61" y="195"/>
                  </a:lnTo>
                  <a:lnTo>
                    <a:pt x="51" y="213"/>
                  </a:lnTo>
                  <a:lnTo>
                    <a:pt x="41" y="231"/>
                  </a:lnTo>
                  <a:lnTo>
                    <a:pt x="33" y="249"/>
                  </a:lnTo>
                  <a:lnTo>
                    <a:pt x="26" y="267"/>
                  </a:lnTo>
                  <a:lnTo>
                    <a:pt x="20" y="287"/>
                  </a:lnTo>
                  <a:lnTo>
                    <a:pt x="13" y="306"/>
                  </a:lnTo>
                  <a:lnTo>
                    <a:pt x="10" y="326"/>
                  </a:lnTo>
                  <a:lnTo>
                    <a:pt x="5" y="346"/>
                  </a:lnTo>
                  <a:lnTo>
                    <a:pt x="3" y="367"/>
                  </a:lnTo>
                  <a:lnTo>
                    <a:pt x="2" y="386"/>
                  </a:lnTo>
                  <a:lnTo>
                    <a:pt x="0" y="407"/>
                  </a:lnTo>
                  <a:lnTo>
                    <a:pt x="2" y="429"/>
                  </a:lnTo>
                  <a:lnTo>
                    <a:pt x="3" y="450"/>
                  </a:lnTo>
                  <a:lnTo>
                    <a:pt x="5" y="469"/>
                  </a:lnTo>
                  <a:lnTo>
                    <a:pt x="10" y="491"/>
                  </a:lnTo>
                  <a:lnTo>
                    <a:pt x="13" y="510"/>
                  </a:lnTo>
                  <a:lnTo>
                    <a:pt x="20" y="530"/>
                  </a:lnTo>
                  <a:lnTo>
                    <a:pt x="26" y="548"/>
                  </a:lnTo>
                  <a:lnTo>
                    <a:pt x="33" y="567"/>
                  </a:lnTo>
                  <a:lnTo>
                    <a:pt x="41" y="585"/>
                  </a:lnTo>
                  <a:lnTo>
                    <a:pt x="51" y="603"/>
                  </a:lnTo>
                  <a:lnTo>
                    <a:pt x="61" y="620"/>
                  </a:lnTo>
                  <a:lnTo>
                    <a:pt x="70" y="636"/>
                  </a:lnTo>
                  <a:lnTo>
                    <a:pt x="82" y="652"/>
                  </a:lnTo>
                  <a:lnTo>
                    <a:pt x="95" y="668"/>
                  </a:lnTo>
                  <a:lnTo>
                    <a:pt x="108" y="683"/>
                  </a:lnTo>
                  <a:lnTo>
                    <a:pt x="121" y="696"/>
                  </a:lnTo>
                  <a:lnTo>
                    <a:pt x="136" y="711"/>
                  </a:lnTo>
                  <a:lnTo>
                    <a:pt x="150" y="724"/>
                  </a:lnTo>
                  <a:lnTo>
                    <a:pt x="165" y="735"/>
                  </a:lnTo>
                  <a:lnTo>
                    <a:pt x="181" y="747"/>
                  </a:lnTo>
                  <a:lnTo>
                    <a:pt x="198" y="758"/>
                  </a:lnTo>
                  <a:lnTo>
                    <a:pt x="215" y="768"/>
                  </a:lnTo>
                  <a:lnTo>
                    <a:pt x="233" y="776"/>
                  </a:lnTo>
                  <a:lnTo>
                    <a:pt x="251" y="784"/>
                  </a:lnTo>
                  <a:lnTo>
                    <a:pt x="269" y="792"/>
                  </a:lnTo>
                  <a:lnTo>
                    <a:pt x="289" y="799"/>
                  </a:lnTo>
                  <a:lnTo>
                    <a:pt x="308" y="804"/>
                  </a:lnTo>
                  <a:lnTo>
                    <a:pt x="328" y="809"/>
                  </a:lnTo>
                  <a:lnTo>
                    <a:pt x="348" y="812"/>
                  </a:lnTo>
                  <a:lnTo>
                    <a:pt x="369" y="815"/>
                  </a:lnTo>
                  <a:lnTo>
                    <a:pt x="388" y="817"/>
                  </a:lnTo>
                  <a:lnTo>
                    <a:pt x="410" y="817"/>
                  </a:lnTo>
                  <a:lnTo>
                    <a:pt x="431" y="817"/>
                  </a:lnTo>
                  <a:lnTo>
                    <a:pt x="452" y="815"/>
                  </a:lnTo>
                  <a:lnTo>
                    <a:pt x="471" y="812"/>
                  </a:lnTo>
                  <a:lnTo>
                    <a:pt x="493" y="809"/>
                  </a:lnTo>
                  <a:lnTo>
                    <a:pt x="512" y="804"/>
                  </a:lnTo>
                  <a:lnTo>
                    <a:pt x="532" y="799"/>
                  </a:lnTo>
                  <a:lnTo>
                    <a:pt x="551" y="792"/>
                  </a:lnTo>
                  <a:lnTo>
                    <a:pt x="569" y="784"/>
                  </a:lnTo>
                  <a:lnTo>
                    <a:pt x="587" y="776"/>
                  </a:lnTo>
                  <a:lnTo>
                    <a:pt x="605" y="768"/>
                  </a:lnTo>
                  <a:lnTo>
                    <a:pt x="622" y="758"/>
                  </a:lnTo>
                  <a:lnTo>
                    <a:pt x="638" y="747"/>
                  </a:lnTo>
                  <a:lnTo>
                    <a:pt x="654" y="735"/>
                  </a:lnTo>
                  <a:lnTo>
                    <a:pt x="670" y="724"/>
                  </a:lnTo>
                  <a:lnTo>
                    <a:pt x="685" y="711"/>
                  </a:lnTo>
                  <a:lnTo>
                    <a:pt x="700" y="696"/>
                  </a:lnTo>
                  <a:lnTo>
                    <a:pt x="713" y="683"/>
                  </a:lnTo>
                  <a:lnTo>
                    <a:pt x="726" y="668"/>
                  </a:lnTo>
                  <a:lnTo>
                    <a:pt x="737" y="652"/>
                  </a:lnTo>
                  <a:lnTo>
                    <a:pt x="749" y="636"/>
                  </a:lnTo>
                  <a:lnTo>
                    <a:pt x="760" y="620"/>
                  </a:lnTo>
                  <a:lnTo>
                    <a:pt x="770" y="603"/>
                  </a:lnTo>
                  <a:lnTo>
                    <a:pt x="778" y="585"/>
                  </a:lnTo>
                  <a:lnTo>
                    <a:pt x="786" y="567"/>
                  </a:lnTo>
                  <a:lnTo>
                    <a:pt x="794" y="548"/>
                  </a:lnTo>
                  <a:lnTo>
                    <a:pt x="801" y="530"/>
                  </a:lnTo>
                  <a:lnTo>
                    <a:pt x="806" y="510"/>
                  </a:lnTo>
                  <a:lnTo>
                    <a:pt x="811" y="491"/>
                  </a:lnTo>
                  <a:lnTo>
                    <a:pt x="814" y="469"/>
                  </a:lnTo>
                  <a:lnTo>
                    <a:pt x="817" y="450"/>
                  </a:lnTo>
                  <a:lnTo>
                    <a:pt x="819" y="429"/>
                  </a:lnTo>
                  <a:lnTo>
                    <a:pt x="819" y="407"/>
                  </a:lnTo>
                  <a:lnTo>
                    <a:pt x="809" y="407"/>
                  </a:lnTo>
                  <a:lnTo>
                    <a:pt x="807" y="388"/>
                  </a:lnTo>
                  <a:lnTo>
                    <a:pt x="806" y="367"/>
                  </a:lnTo>
                  <a:lnTo>
                    <a:pt x="804" y="347"/>
                  </a:lnTo>
                  <a:lnTo>
                    <a:pt x="801" y="328"/>
                  </a:lnTo>
                  <a:lnTo>
                    <a:pt x="796" y="308"/>
                  </a:lnTo>
                  <a:lnTo>
                    <a:pt x="791" y="290"/>
                  </a:lnTo>
                  <a:lnTo>
                    <a:pt x="785" y="270"/>
                  </a:lnTo>
                  <a:lnTo>
                    <a:pt x="778" y="253"/>
                  </a:lnTo>
                  <a:lnTo>
                    <a:pt x="770" y="235"/>
                  </a:lnTo>
                  <a:lnTo>
                    <a:pt x="760" y="218"/>
                  </a:lnTo>
                  <a:lnTo>
                    <a:pt x="750" y="202"/>
                  </a:lnTo>
                  <a:lnTo>
                    <a:pt x="741" y="186"/>
                  </a:lnTo>
                  <a:lnTo>
                    <a:pt x="729" y="169"/>
                  </a:lnTo>
                  <a:lnTo>
                    <a:pt x="718" y="155"/>
                  </a:lnTo>
                  <a:lnTo>
                    <a:pt x="705" y="140"/>
                  </a:lnTo>
                  <a:lnTo>
                    <a:pt x="692" y="125"/>
                  </a:lnTo>
                  <a:lnTo>
                    <a:pt x="679" y="112"/>
                  </a:lnTo>
                  <a:lnTo>
                    <a:pt x="664" y="101"/>
                  </a:lnTo>
                  <a:lnTo>
                    <a:pt x="649" y="88"/>
                  </a:lnTo>
                  <a:lnTo>
                    <a:pt x="633" y="78"/>
                  </a:lnTo>
                  <a:lnTo>
                    <a:pt x="617" y="67"/>
                  </a:lnTo>
                  <a:lnTo>
                    <a:pt x="600" y="57"/>
                  </a:lnTo>
                  <a:lnTo>
                    <a:pt x="582" y="49"/>
                  </a:lnTo>
                  <a:lnTo>
                    <a:pt x="564" y="40"/>
                  </a:lnTo>
                  <a:lnTo>
                    <a:pt x="546" y="34"/>
                  </a:lnTo>
                  <a:lnTo>
                    <a:pt x="529" y="27"/>
                  </a:lnTo>
                  <a:lnTo>
                    <a:pt x="509" y="23"/>
                  </a:lnTo>
                  <a:lnTo>
                    <a:pt x="491" y="18"/>
                  </a:lnTo>
                  <a:lnTo>
                    <a:pt x="471" y="14"/>
                  </a:lnTo>
                  <a:lnTo>
                    <a:pt x="450" y="11"/>
                  </a:lnTo>
                  <a:lnTo>
                    <a:pt x="431" y="10"/>
                  </a:lnTo>
                  <a:lnTo>
                    <a:pt x="410" y="10"/>
                  </a:lnTo>
                  <a:lnTo>
                    <a:pt x="390" y="10"/>
                  </a:lnTo>
                  <a:lnTo>
                    <a:pt x="369" y="11"/>
                  </a:lnTo>
                  <a:lnTo>
                    <a:pt x="349" y="14"/>
                  </a:lnTo>
                  <a:lnTo>
                    <a:pt x="330" y="18"/>
                  </a:lnTo>
                  <a:lnTo>
                    <a:pt x="310" y="23"/>
                  </a:lnTo>
                  <a:lnTo>
                    <a:pt x="292" y="27"/>
                  </a:lnTo>
                  <a:lnTo>
                    <a:pt x="273" y="34"/>
                  </a:lnTo>
                  <a:lnTo>
                    <a:pt x="255" y="40"/>
                  </a:lnTo>
                  <a:lnTo>
                    <a:pt x="237" y="49"/>
                  </a:lnTo>
                  <a:lnTo>
                    <a:pt x="220" y="57"/>
                  </a:lnTo>
                  <a:lnTo>
                    <a:pt x="204" y="67"/>
                  </a:lnTo>
                  <a:lnTo>
                    <a:pt x="188" y="78"/>
                  </a:lnTo>
                  <a:lnTo>
                    <a:pt x="171" y="88"/>
                  </a:lnTo>
                  <a:lnTo>
                    <a:pt x="157" y="101"/>
                  </a:lnTo>
                  <a:lnTo>
                    <a:pt x="142" y="112"/>
                  </a:lnTo>
                  <a:lnTo>
                    <a:pt x="127" y="125"/>
                  </a:lnTo>
                  <a:lnTo>
                    <a:pt x="114" y="140"/>
                  </a:lnTo>
                  <a:lnTo>
                    <a:pt x="103" y="155"/>
                  </a:lnTo>
                  <a:lnTo>
                    <a:pt x="90" y="169"/>
                  </a:lnTo>
                  <a:lnTo>
                    <a:pt x="80" y="186"/>
                  </a:lnTo>
                  <a:lnTo>
                    <a:pt x="69" y="202"/>
                  </a:lnTo>
                  <a:lnTo>
                    <a:pt x="59" y="218"/>
                  </a:lnTo>
                  <a:lnTo>
                    <a:pt x="51" y="235"/>
                  </a:lnTo>
                  <a:lnTo>
                    <a:pt x="43" y="253"/>
                  </a:lnTo>
                  <a:lnTo>
                    <a:pt x="36" y="270"/>
                  </a:lnTo>
                  <a:lnTo>
                    <a:pt x="30" y="290"/>
                  </a:lnTo>
                  <a:lnTo>
                    <a:pt x="25" y="308"/>
                  </a:lnTo>
                  <a:lnTo>
                    <a:pt x="20" y="328"/>
                  </a:lnTo>
                  <a:lnTo>
                    <a:pt x="16" y="347"/>
                  </a:lnTo>
                  <a:lnTo>
                    <a:pt x="13" y="367"/>
                  </a:lnTo>
                  <a:lnTo>
                    <a:pt x="12" y="388"/>
                  </a:lnTo>
                  <a:lnTo>
                    <a:pt x="12" y="407"/>
                  </a:lnTo>
                  <a:lnTo>
                    <a:pt x="12" y="429"/>
                  </a:lnTo>
                  <a:lnTo>
                    <a:pt x="13" y="448"/>
                  </a:lnTo>
                  <a:lnTo>
                    <a:pt x="16" y="468"/>
                  </a:lnTo>
                  <a:lnTo>
                    <a:pt x="20" y="487"/>
                  </a:lnTo>
                  <a:lnTo>
                    <a:pt x="25" y="507"/>
                  </a:lnTo>
                  <a:lnTo>
                    <a:pt x="30" y="527"/>
                  </a:lnTo>
                  <a:lnTo>
                    <a:pt x="36" y="545"/>
                  </a:lnTo>
                  <a:lnTo>
                    <a:pt x="43" y="562"/>
                  </a:lnTo>
                  <a:lnTo>
                    <a:pt x="51" y="580"/>
                  </a:lnTo>
                  <a:lnTo>
                    <a:pt x="59" y="598"/>
                  </a:lnTo>
                  <a:lnTo>
                    <a:pt x="69" y="615"/>
                  </a:lnTo>
                  <a:lnTo>
                    <a:pt x="80" y="631"/>
                  </a:lnTo>
                  <a:lnTo>
                    <a:pt x="90" y="646"/>
                  </a:lnTo>
                  <a:lnTo>
                    <a:pt x="103" y="662"/>
                  </a:lnTo>
                  <a:lnTo>
                    <a:pt x="114" y="675"/>
                  </a:lnTo>
                  <a:lnTo>
                    <a:pt x="127" y="690"/>
                  </a:lnTo>
                  <a:lnTo>
                    <a:pt x="142" y="703"/>
                  </a:lnTo>
                  <a:lnTo>
                    <a:pt x="157" y="716"/>
                  </a:lnTo>
                  <a:lnTo>
                    <a:pt x="171" y="727"/>
                  </a:lnTo>
                  <a:lnTo>
                    <a:pt x="188" y="739"/>
                  </a:lnTo>
                  <a:lnTo>
                    <a:pt x="204" y="748"/>
                  </a:lnTo>
                  <a:lnTo>
                    <a:pt x="220" y="758"/>
                  </a:lnTo>
                  <a:lnTo>
                    <a:pt x="237" y="766"/>
                  </a:lnTo>
                  <a:lnTo>
                    <a:pt x="255" y="774"/>
                  </a:lnTo>
                  <a:lnTo>
                    <a:pt x="273" y="783"/>
                  </a:lnTo>
                  <a:lnTo>
                    <a:pt x="292" y="789"/>
                  </a:lnTo>
                  <a:lnTo>
                    <a:pt x="310" y="794"/>
                  </a:lnTo>
                  <a:lnTo>
                    <a:pt x="330" y="799"/>
                  </a:lnTo>
                  <a:lnTo>
                    <a:pt x="349" y="802"/>
                  </a:lnTo>
                  <a:lnTo>
                    <a:pt x="369" y="804"/>
                  </a:lnTo>
                  <a:lnTo>
                    <a:pt x="390" y="805"/>
                  </a:lnTo>
                  <a:lnTo>
                    <a:pt x="410" y="807"/>
                  </a:lnTo>
                  <a:lnTo>
                    <a:pt x="431" y="805"/>
                  </a:lnTo>
                  <a:lnTo>
                    <a:pt x="450" y="804"/>
                  </a:lnTo>
                  <a:lnTo>
                    <a:pt x="471" y="802"/>
                  </a:lnTo>
                  <a:lnTo>
                    <a:pt x="491" y="799"/>
                  </a:lnTo>
                  <a:lnTo>
                    <a:pt x="509" y="794"/>
                  </a:lnTo>
                  <a:lnTo>
                    <a:pt x="529" y="789"/>
                  </a:lnTo>
                  <a:lnTo>
                    <a:pt x="546" y="783"/>
                  </a:lnTo>
                  <a:lnTo>
                    <a:pt x="564" y="774"/>
                  </a:lnTo>
                  <a:lnTo>
                    <a:pt x="582" y="766"/>
                  </a:lnTo>
                  <a:lnTo>
                    <a:pt x="600" y="758"/>
                  </a:lnTo>
                  <a:lnTo>
                    <a:pt x="617" y="748"/>
                  </a:lnTo>
                  <a:lnTo>
                    <a:pt x="633" y="739"/>
                  </a:lnTo>
                  <a:lnTo>
                    <a:pt x="649" y="727"/>
                  </a:lnTo>
                  <a:lnTo>
                    <a:pt x="664" y="716"/>
                  </a:lnTo>
                  <a:lnTo>
                    <a:pt x="679" y="703"/>
                  </a:lnTo>
                  <a:lnTo>
                    <a:pt x="692" y="690"/>
                  </a:lnTo>
                  <a:lnTo>
                    <a:pt x="705" y="675"/>
                  </a:lnTo>
                  <a:lnTo>
                    <a:pt x="718" y="662"/>
                  </a:lnTo>
                  <a:lnTo>
                    <a:pt x="729" y="646"/>
                  </a:lnTo>
                  <a:lnTo>
                    <a:pt x="741" y="631"/>
                  </a:lnTo>
                  <a:lnTo>
                    <a:pt x="750" y="615"/>
                  </a:lnTo>
                  <a:lnTo>
                    <a:pt x="760" y="598"/>
                  </a:lnTo>
                  <a:lnTo>
                    <a:pt x="770" y="580"/>
                  </a:lnTo>
                  <a:lnTo>
                    <a:pt x="778" y="562"/>
                  </a:lnTo>
                  <a:lnTo>
                    <a:pt x="785" y="545"/>
                  </a:lnTo>
                  <a:lnTo>
                    <a:pt x="791" y="527"/>
                  </a:lnTo>
                  <a:lnTo>
                    <a:pt x="796" y="507"/>
                  </a:lnTo>
                  <a:lnTo>
                    <a:pt x="801" y="487"/>
                  </a:lnTo>
                  <a:lnTo>
                    <a:pt x="804" y="468"/>
                  </a:lnTo>
                  <a:lnTo>
                    <a:pt x="806" y="448"/>
                  </a:lnTo>
                  <a:lnTo>
                    <a:pt x="807" y="429"/>
                  </a:lnTo>
                  <a:lnTo>
                    <a:pt x="809" y="407"/>
                  </a:lnTo>
                  <a:lnTo>
                    <a:pt x="819" y="407"/>
                  </a:lnTo>
                  <a:close/>
                </a:path>
              </a:pathLst>
            </a:custGeom>
            <a:solidFill>
              <a:srgbClr val="B1DFFF"/>
            </a:solidFill>
            <a:ln w="9525">
              <a:noFill/>
              <a:round/>
              <a:headEnd/>
              <a:tailEnd/>
            </a:ln>
          </p:spPr>
          <p:txBody>
            <a:bodyPr/>
            <a:lstStyle/>
            <a:p>
              <a:endParaRPr lang="en-US"/>
            </a:p>
          </p:txBody>
        </p:sp>
        <p:sp>
          <p:nvSpPr>
            <p:cNvPr id="50311" name="Freeform 135"/>
            <p:cNvSpPr>
              <a:spLocks/>
            </p:cNvSpPr>
            <p:nvPr/>
          </p:nvSpPr>
          <p:spPr bwMode="auto">
            <a:xfrm>
              <a:off x="3292123" y="2609832"/>
              <a:ext cx="1138766" cy="1281113"/>
            </a:xfrm>
            <a:custGeom>
              <a:avLst/>
              <a:gdLst>
                <a:gd name="T0" fmla="*/ 2147483647 w 807"/>
                <a:gd name="T1" fmla="*/ 2147483647 h 807"/>
                <a:gd name="T2" fmla="*/ 2147483647 w 807"/>
                <a:gd name="T3" fmla="*/ 2147483647 h 807"/>
                <a:gd name="T4" fmla="*/ 2147483647 w 807"/>
                <a:gd name="T5" fmla="*/ 2147483647 h 807"/>
                <a:gd name="T6" fmla="*/ 2147483647 w 807"/>
                <a:gd name="T7" fmla="*/ 2147483647 h 807"/>
                <a:gd name="T8" fmla="*/ 2147483647 w 807"/>
                <a:gd name="T9" fmla="*/ 2147483647 h 807"/>
                <a:gd name="T10" fmla="*/ 2147483647 w 807"/>
                <a:gd name="T11" fmla="*/ 2147483647 h 807"/>
                <a:gd name="T12" fmla="*/ 2147483647 w 807"/>
                <a:gd name="T13" fmla="*/ 2147483647 h 807"/>
                <a:gd name="T14" fmla="*/ 2147483647 w 807"/>
                <a:gd name="T15" fmla="*/ 2147483647 h 807"/>
                <a:gd name="T16" fmla="*/ 2147483647 w 807"/>
                <a:gd name="T17" fmla="*/ 2147483647 h 807"/>
                <a:gd name="T18" fmla="*/ 2147483647 w 807"/>
                <a:gd name="T19" fmla="*/ 2147483647 h 807"/>
                <a:gd name="T20" fmla="*/ 2147483647 w 807"/>
                <a:gd name="T21" fmla="*/ 2147483647 h 807"/>
                <a:gd name="T22" fmla="*/ 2147483647 w 807"/>
                <a:gd name="T23" fmla="*/ 2147483647 h 807"/>
                <a:gd name="T24" fmla="*/ 0 w 807"/>
                <a:gd name="T25" fmla="*/ 2147483647 h 807"/>
                <a:gd name="T26" fmla="*/ 2147483647 w 807"/>
                <a:gd name="T27" fmla="*/ 2147483647 h 807"/>
                <a:gd name="T28" fmla="*/ 2147483647 w 807"/>
                <a:gd name="T29" fmla="*/ 2147483647 h 807"/>
                <a:gd name="T30" fmla="*/ 2147483647 w 807"/>
                <a:gd name="T31" fmla="*/ 2147483647 h 807"/>
                <a:gd name="T32" fmla="*/ 2147483647 w 807"/>
                <a:gd name="T33" fmla="*/ 2147483647 h 807"/>
                <a:gd name="T34" fmla="*/ 2147483647 w 807"/>
                <a:gd name="T35" fmla="*/ 2147483647 h 807"/>
                <a:gd name="T36" fmla="*/ 2147483647 w 807"/>
                <a:gd name="T37" fmla="*/ 2147483647 h 807"/>
                <a:gd name="T38" fmla="*/ 2147483647 w 807"/>
                <a:gd name="T39" fmla="*/ 2147483647 h 807"/>
                <a:gd name="T40" fmla="*/ 2147483647 w 807"/>
                <a:gd name="T41" fmla="*/ 2147483647 h 807"/>
                <a:gd name="T42" fmla="*/ 2147483647 w 807"/>
                <a:gd name="T43" fmla="*/ 2147483647 h 807"/>
                <a:gd name="T44" fmla="*/ 2147483647 w 807"/>
                <a:gd name="T45" fmla="*/ 2147483647 h 807"/>
                <a:gd name="T46" fmla="*/ 2147483647 w 807"/>
                <a:gd name="T47" fmla="*/ 2147483647 h 807"/>
                <a:gd name="T48" fmla="*/ 2147483647 w 807"/>
                <a:gd name="T49" fmla="*/ 2147483647 h 807"/>
                <a:gd name="T50" fmla="*/ 2147483647 w 807"/>
                <a:gd name="T51" fmla="*/ 2147483647 h 807"/>
                <a:gd name="T52" fmla="*/ 2147483647 w 807"/>
                <a:gd name="T53" fmla="*/ 2147483647 h 807"/>
                <a:gd name="T54" fmla="*/ 2147483647 w 807"/>
                <a:gd name="T55" fmla="*/ 2147483647 h 807"/>
                <a:gd name="T56" fmla="*/ 2147483647 w 807"/>
                <a:gd name="T57" fmla="*/ 2147483647 h 807"/>
                <a:gd name="T58" fmla="*/ 2147483647 w 807"/>
                <a:gd name="T59" fmla="*/ 2147483647 h 807"/>
                <a:gd name="T60" fmla="*/ 2147483647 w 807"/>
                <a:gd name="T61" fmla="*/ 2147483647 h 807"/>
                <a:gd name="T62" fmla="*/ 2147483647 w 807"/>
                <a:gd name="T63" fmla="*/ 2147483647 h 807"/>
                <a:gd name="T64" fmla="*/ 2147483647 w 807"/>
                <a:gd name="T65" fmla="*/ 2147483647 h 807"/>
                <a:gd name="T66" fmla="*/ 2147483647 w 807"/>
                <a:gd name="T67" fmla="*/ 2147483647 h 807"/>
                <a:gd name="T68" fmla="*/ 2147483647 w 807"/>
                <a:gd name="T69" fmla="*/ 2147483647 h 807"/>
                <a:gd name="T70" fmla="*/ 2147483647 w 807"/>
                <a:gd name="T71" fmla="*/ 2147483647 h 807"/>
                <a:gd name="T72" fmla="*/ 2147483647 w 807"/>
                <a:gd name="T73" fmla="*/ 2147483647 h 807"/>
                <a:gd name="T74" fmla="*/ 2147483647 w 807"/>
                <a:gd name="T75" fmla="*/ 2147483647 h 807"/>
                <a:gd name="T76" fmla="*/ 2147483647 w 807"/>
                <a:gd name="T77" fmla="*/ 2147483647 h 807"/>
                <a:gd name="T78" fmla="*/ 2147483647 w 807"/>
                <a:gd name="T79" fmla="*/ 2147483647 h 807"/>
                <a:gd name="T80" fmla="*/ 2147483647 w 807"/>
                <a:gd name="T81" fmla="*/ 2147483647 h 807"/>
                <a:gd name="T82" fmla="*/ 2147483647 w 807"/>
                <a:gd name="T83" fmla="*/ 2147483647 h 807"/>
                <a:gd name="T84" fmla="*/ 2147483647 w 807"/>
                <a:gd name="T85" fmla="*/ 2147483647 h 807"/>
                <a:gd name="T86" fmla="*/ 2147483647 w 807"/>
                <a:gd name="T87" fmla="*/ 2147483647 h 807"/>
                <a:gd name="T88" fmla="*/ 2147483647 w 807"/>
                <a:gd name="T89" fmla="*/ 2147483647 h 807"/>
                <a:gd name="T90" fmla="*/ 2147483647 w 807"/>
                <a:gd name="T91" fmla="*/ 2147483647 h 807"/>
                <a:gd name="T92" fmla="*/ 2147483647 w 807"/>
                <a:gd name="T93" fmla="*/ 2147483647 h 807"/>
                <a:gd name="T94" fmla="*/ 2147483647 w 807"/>
                <a:gd name="T95" fmla="*/ 2147483647 h 807"/>
                <a:gd name="T96" fmla="*/ 2147483647 w 807"/>
                <a:gd name="T97" fmla="*/ 2147483647 h 807"/>
                <a:gd name="T98" fmla="*/ 2147483647 w 807"/>
                <a:gd name="T99" fmla="*/ 2147483647 h 807"/>
                <a:gd name="T100" fmla="*/ 2147483647 w 807"/>
                <a:gd name="T101" fmla="*/ 2147483647 h 80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07"/>
                <a:gd name="T154" fmla="*/ 0 h 807"/>
                <a:gd name="T155" fmla="*/ 807 w 807"/>
                <a:gd name="T156" fmla="*/ 807 h 80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07" h="807">
                  <a:moveTo>
                    <a:pt x="807" y="402"/>
                  </a:moveTo>
                  <a:lnTo>
                    <a:pt x="807" y="381"/>
                  </a:lnTo>
                  <a:lnTo>
                    <a:pt x="805" y="362"/>
                  </a:lnTo>
                  <a:lnTo>
                    <a:pt x="802" y="342"/>
                  </a:lnTo>
                  <a:lnTo>
                    <a:pt x="799" y="321"/>
                  </a:lnTo>
                  <a:lnTo>
                    <a:pt x="794" y="301"/>
                  </a:lnTo>
                  <a:lnTo>
                    <a:pt x="789" y="283"/>
                  </a:lnTo>
                  <a:lnTo>
                    <a:pt x="782" y="264"/>
                  </a:lnTo>
                  <a:lnTo>
                    <a:pt x="774" y="246"/>
                  </a:lnTo>
                  <a:lnTo>
                    <a:pt x="766" y="228"/>
                  </a:lnTo>
                  <a:lnTo>
                    <a:pt x="758" y="210"/>
                  </a:lnTo>
                  <a:lnTo>
                    <a:pt x="748" y="194"/>
                  </a:lnTo>
                  <a:lnTo>
                    <a:pt x="738" y="177"/>
                  </a:lnTo>
                  <a:lnTo>
                    <a:pt x="727" y="161"/>
                  </a:lnTo>
                  <a:lnTo>
                    <a:pt x="714" y="146"/>
                  </a:lnTo>
                  <a:lnTo>
                    <a:pt x="703" y="132"/>
                  </a:lnTo>
                  <a:lnTo>
                    <a:pt x="688" y="117"/>
                  </a:lnTo>
                  <a:lnTo>
                    <a:pt x="675" y="104"/>
                  </a:lnTo>
                  <a:lnTo>
                    <a:pt x="660" y="91"/>
                  </a:lnTo>
                  <a:lnTo>
                    <a:pt x="644" y="80"/>
                  </a:lnTo>
                  <a:lnTo>
                    <a:pt x="629" y="68"/>
                  </a:lnTo>
                  <a:lnTo>
                    <a:pt x="613" y="58"/>
                  </a:lnTo>
                  <a:lnTo>
                    <a:pt x="595" y="49"/>
                  </a:lnTo>
                  <a:lnTo>
                    <a:pt x="579" y="39"/>
                  </a:lnTo>
                  <a:lnTo>
                    <a:pt x="561" y="31"/>
                  </a:lnTo>
                  <a:lnTo>
                    <a:pt x="541" y="24"/>
                  </a:lnTo>
                  <a:lnTo>
                    <a:pt x="523" y="18"/>
                  </a:lnTo>
                  <a:lnTo>
                    <a:pt x="504" y="11"/>
                  </a:lnTo>
                  <a:lnTo>
                    <a:pt x="484" y="8"/>
                  </a:lnTo>
                  <a:lnTo>
                    <a:pt x="464" y="5"/>
                  </a:lnTo>
                  <a:lnTo>
                    <a:pt x="445" y="1"/>
                  </a:lnTo>
                  <a:lnTo>
                    <a:pt x="424" y="0"/>
                  </a:lnTo>
                  <a:lnTo>
                    <a:pt x="403" y="0"/>
                  </a:lnTo>
                  <a:lnTo>
                    <a:pt x="383" y="0"/>
                  </a:lnTo>
                  <a:lnTo>
                    <a:pt x="362" y="1"/>
                  </a:lnTo>
                  <a:lnTo>
                    <a:pt x="342" y="5"/>
                  </a:lnTo>
                  <a:lnTo>
                    <a:pt x="321" y="8"/>
                  </a:lnTo>
                  <a:lnTo>
                    <a:pt x="301" y="11"/>
                  </a:lnTo>
                  <a:lnTo>
                    <a:pt x="283" y="18"/>
                  </a:lnTo>
                  <a:lnTo>
                    <a:pt x="264" y="24"/>
                  </a:lnTo>
                  <a:lnTo>
                    <a:pt x="246" y="31"/>
                  </a:lnTo>
                  <a:lnTo>
                    <a:pt x="228" y="39"/>
                  </a:lnTo>
                  <a:lnTo>
                    <a:pt x="210" y="49"/>
                  </a:lnTo>
                  <a:lnTo>
                    <a:pt x="194" y="58"/>
                  </a:lnTo>
                  <a:lnTo>
                    <a:pt x="177" y="68"/>
                  </a:lnTo>
                  <a:lnTo>
                    <a:pt x="161" y="80"/>
                  </a:lnTo>
                  <a:lnTo>
                    <a:pt x="146" y="91"/>
                  </a:lnTo>
                  <a:lnTo>
                    <a:pt x="132" y="104"/>
                  </a:lnTo>
                  <a:lnTo>
                    <a:pt x="117" y="117"/>
                  </a:lnTo>
                  <a:lnTo>
                    <a:pt x="104" y="132"/>
                  </a:lnTo>
                  <a:lnTo>
                    <a:pt x="91" y="146"/>
                  </a:lnTo>
                  <a:lnTo>
                    <a:pt x="80" y="161"/>
                  </a:lnTo>
                  <a:lnTo>
                    <a:pt x="68" y="177"/>
                  </a:lnTo>
                  <a:lnTo>
                    <a:pt x="58" y="194"/>
                  </a:lnTo>
                  <a:lnTo>
                    <a:pt x="49" y="210"/>
                  </a:lnTo>
                  <a:lnTo>
                    <a:pt x="39" y="228"/>
                  </a:lnTo>
                  <a:lnTo>
                    <a:pt x="31" y="246"/>
                  </a:lnTo>
                  <a:lnTo>
                    <a:pt x="24" y="264"/>
                  </a:lnTo>
                  <a:lnTo>
                    <a:pt x="18" y="283"/>
                  </a:lnTo>
                  <a:lnTo>
                    <a:pt x="11" y="301"/>
                  </a:lnTo>
                  <a:lnTo>
                    <a:pt x="8" y="321"/>
                  </a:lnTo>
                  <a:lnTo>
                    <a:pt x="5" y="342"/>
                  </a:lnTo>
                  <a:lnTo>
                    <a:pt x="1" y="362"/>
                  </a:lnTo>
                  <a:lnTo>
                    <a:pt x="0" y="381"/>
                  </a:lnTo>
                  <a:lnTo>
                    <a:pt x="0" y="402"/>
                  </a:lnTo>
                  <a:lnTo>
                    <a:pt x="0" y="424"/>
                  </a:lnTo>
                  <a:lnTo>
                    <a:pt x="1" y="445"/>
                  </a:lnTo>
                  <a:lnTo>
                    <a:pt x="5" y="464"/>
                  </a:lnTo>
                  <a:lnTo>
                    <a:pt x="8" y="484"/>
                  </a:lnTo>
                  <a:lnTo>
                    <a:pt x="11" y="504"/>
                  </a:lnTo>
                  <a:lnTo>
                    <a:pt x="18" y="523"/>
                  </a:lnTo>
                  <a:lnTo>
                    <a:pt x="24" y="541"/>
                  </a:lnTo>
                  <a:lnTo>
                    <a:pt x="31" y="561"/>
                  </a:lnTo>
                  <a:lnTo>
                    <a:pt x="39" y="579"/>
                  </a:lnTo>
                  <a:lnTo>
                    <a:pt x="49" y="595"/>
                  </a:lnTo>
                  <a:lnTo>
                    <a:pt x="58" y="613"/>
                  </a:lnTo>
                  <a:lnTo>
                    <a:pt x="68" y="629"/>
                  </a:lnTo>
                  <a:lnTo>
                    <a:pt x="80" y="644"/>
                  </a:lnTo>
                  <a:lnTo>
                    <a:pt x="91" y="660"/>
                  </a:lnTo>
                  <a:lnTo>
                    <a:pt x="104" y="675"/>
                  </a:lnTo>
                  <a:lnTo>
                    <a:pt x="117" y="688"/>
                  </a:lnTo>
                  <a:lnTo>
                    <a:pt x="132" y="701"/>
                  </a:lnTo>
                  <a:lnTo>
                    <a:pt x="146" y="714"/>
                  </a:lnTo>
                  <a:lnTo>
                    <a:pt x="161" y="727"/>
                  </a:lnTo>
                  <a:lnTo>
                    <a:pt x="177" y="737"/>
                  </a:lnTo>
                  <a:lnTo>
                    <a:pt x="194" y="748"/>
                  </a:lnTo>
                  <a:lnTo>
                    <a:pt x="210" y="758"/>
                  </a:lnTo>
                  <a:lnTo>
                    <a:pt x="228" y="766"/>
                  </a:lnTo>
                  <a:lnTo>
                    <a:pt x="246" y="774"/>
                  </a:lnTo>
                  <a:lnTo>
                    <a:pt x="264" y="783"/>
                  </a:lnTo>
                  <a:lnTo>
                    <a:pt x="283" y="789"/>
                  </a:lnTo>
                  <a:lnTo>
                    <a:pt x="301" y="794"/>
                  </a:lnTo>
                  <a:lnTo>
                    <a:pt x="321" y="799"/>
                  </a:lnTo>
                  <a:lnTo>
                    <a:pt x="342" y="802"/>
                  </a:lnTo>
                  <a:lnTo>
                    <a:pt x="362" y="804"/>
                  </a:lnTo>
                  <a:lnTo>
                    <a:pt x="383" y="805"/>
                  </a:lnTo>
                  <a:lnTo>
                    <a:pt x="403" y="807"/>
                  </a:lnTo>
                  <a:lnTo>
                    <a:pt x="424" y="805"/>
                  </a:lnTo>
                  <a:lnTo>
                    <a:pt x="445" y="804"/>
                  </a:lnTo>
                  <a:lnTo>
                    <a:pt x="464" y="802"/>
                  </a:lnTo>
                  <a:lnTo>
                    <a:pt x="484" y="799"/>
                  </a:lnTo>
                  <a:lnTo>
                    <a:pt x="504" y="794"/>
                  </a:lnTo>
                  <a:lnTo>
                    <a:pt x="523" y="789"/>
                  </a:lnTo>
                  <a:lnTo>
                    <a:pt x="541" y="783"/>
                  </a:lnTo>
                  <a:lnTo>
                    <a:pt x="561" y="774"/>
                  </a:lnTo>
                  <a:lnTo>
                    <a:pt x="579" y="766"/>
                  </a:lnTo>
                  <a:lnTo>
                    <a:pt x="595" y="758"/>
                  </a:lnTo>
                  <a:lnTo>
                    <a:pt x="613" y="748"/>
                  </a:lnTo>
                  <a:lnTo>
                    <a:pt x="629" y="737"/>
                  </a:lnTo>
                  <a:lnTo>
                    <a:pt x="644" y="727"/>
                  </a:lnTo>
                  <a:lnTo>
                    <a:pt x="660" y="714"/>
                  </a:lnTo>
                  <a:lnTo>
                    <a:pt x="675" y="701"/>
                  </a:lnTo>
                  <a:lnTo>
                    <a:pt x="688" y="688"/>
                  </a:lnTo>
                  <a:lnTo>
                    <a:pt x="703" y="675"/>
                  </a:lnTo>
                  <a:lnTo>
                    <a:pt x="714" y="660"/>
                  </a:lnTo>
                  <a:lnTo>
                    <a:pt x="727" y="644"/>
                  </a:lnTo>
                  <a:lnTo>
                    <a:pt x="738" y="629"/>
                  </a:lnTo>
                  <a:lnTo>
                    <a:pt x="748" y="613"/>
                  </a:lnTo>
                  <a:lnTo>
                    <a:pt x="758" y="595"/>
                  </a:lnTo>
                  <a:lnTo>
                    <a:pt x="766" y="579"/>
                  </a:lnTo>
                  <a:lnTo>
                    <a:pt x="774" y="561"/>
                  </a:lnTo>
                  <a:lnTo>
                    <a:pt x="782" y="541"/>
                  </a:lnTo>
                  <a:lnTo>
                    <a:pt x="789" y="523"/>
                  </a:lnTo>
                  <a:lnTo>
                    <a:pt x="794" y="504"/>
                  </a:lnTo>
                  <a:lnTo>
                    <a:pt x="799" y="484"/>
                  </a:lnTo>
                  <a:lnTo>
                    <a:pt x="802" y="464"/>
                  </a:lnTo>
                  <a:lnTo>
                    <a:pt x="805" y="445"/>
                  </a:lnTo>
                  <a:lnTo>
                    <a:pt x="807" y="424"/>
                  </a:lnTo>
                  <a:lnTo>
                    <a:pt x="807" y="402"/>
                  </a:lnTo>
                  <a:lnTo>
                    <a:pt x="797" y="402"/>
                  </a:lnTo>
                  <a:lnTo>
                    <a:pt x="796" y="383"/>
                  </a:lnTo>
                  <a:lnTo>
                    <a:pt x="794" y="363"/>
                  </a:lnTo>
                  <a:lnTo>
                    <a:pt x="792" y="342"/>
                  </a:lnTo>
                  <a:lnTo>
                    <a:pt x="789" y="324"/>
                  </a:lnTo>
                  <a:lnTo>
                    <a:pt x="784" y="305"/>
                  </a:lnTo>
                  <a:lnTo>
                    <a:pt x="779" y="285"/>
                  </a:lnTo>
                  <a:lnTo>
                    <a:pt x="773" y="267"/>
                  </a:lnTo>
                  <a:lnTo>
                    <a:pt x="766" y="249"/>
                  </a:lnTo>
                  <a:lnTo>
                    <a:pt x="758" y="233"/>
                  </a:lnTo>
                  <a:lnTo>
                    <a:pt x="748" y="215"/>
                  </a:lnTo>
                  <a:lnTo>
                    <a:pt x="740" y="199"/>
                  </a:lnTo>
                  <a:lnTo>
                    <a:pt x="729" y="182"/>
                  </a:lnTo>
                  <a:lnTo>
                    <a:pt x="719" y="168"/>
                  </a:lnTo>
                  <a:lnTo>
                    <a:pt x="706" y="153"/>
                  </a:lnTo>
                  <a:lnTo>
                    <a:pt x="694" y="138"/>
                  </a:lnTo>
                  <a:lnTo>
                    <a:pt x="681" y="125"/>
                  </a:lnTo>
                  <a:lnTo>
                    <a:pt x="668" y="112"/>
                  </a:lnTo>
                  <a:lnTo>
                    <a:pt x="654" y="99"/>
                  </a:lnTo>
                  <a:lnTo>
                    <a:pt x="639" y="88"/>
                  </a:lnTo>
                  <a:lnTo>
                    <a:pt x="623" y="76"/>
                  </a:lnTo>
                  <a:lnTo>
                    <a:pt x="606" y="66"/>
                  </a:lnTo>
                  <a:lnTo>
                    <a:pt x="590" y="57"/>
                  </a:lnTo>
                  <a:lnTo>
                    <a:pt x="574" y="49"/>
                  </a:lnTo>
                  <a:lnTo>
                    <a:pt x="556" y="40"/>
                  </a:lnTo>
                  <a:lnTo>
                    <a:pt x="538" y="34"/>
                  </a:lnTo>
                  <a:lnTo>
                    <a:pt x="520" y="27"/>
                  </a:lnTo>
                  <a:lnTo>
                    <a:pt x="502" y="22"/>
                  </a:lnTo>
                  <a:lnTo>
                    <a:pt x="482" y="18"/>
                  </a:lnTo>
                  <a:lnTo>
                    <a:pt x="463" y="14"/>
                  </a:lnTo>
                  <a:lnTo>
                    <a:pt x="443" y="11"/>
                  </a:lnTo>
                  <a:lnTo>
                    <a:pt x="424" y="9"/>
                  </a:lnTo>
                  <a:lnTo>
                    <a:pt x="403" y="9"/>
                  </a:lnTo>
                  <a:lnTo>
                    <a:pt x="383" y="9"/>
                  </a:lnTo>
                  <a:lnTo>
                    <a:pt x="363" y="11"/>
                  </a:lnTo>
                  <a:lnTo>
                    <a:pt x="344" y="14"/>
                  </a:lnTo>
                  <a:lnTo>
                    <a:pt x="324" y="18"/>
                  </a:lnTo>
                  <a:lnTo>
                    <a:pt x="305" y="22"/>
                  </a:lnTo>
                  <a:lnTo>
                    <a:pt x="287" y="27"/>
                  </a:lnTo>
                  <a:lnTo>
                    <a:pt x="267" y="34"/>
                  </a:lnTo>
                  <a:lnTo>
                    <a:pt x="249" y="40"/>
                  </a:lnTo>
                  <a:lnTo>
                    <a:pt x="233" y="49"/>
                  </a:lnTo>
                  <a:lnTo>
                    <a:pt x="215" y="57"/>
                  </a:lnTo>
                  <a:lnTo>
                    <a:pt x="199" y="66"/>
                  </a:lnTo>
                  <a:lnTo>
                    <a:pt x="182" y="76"/>
                  </a:lnTo>
                  <a:lnTo>
                    <a:pt x="168" y="88"/>
                  </a:lnTo>
                  <a:lnTo>
                    <a:pt x="153" y="99"/>
                  </a:lnTo>
                  <a:lnTo>
                    <a:pt x="138" y="112"/>
                  </a:lnTo>
                  <a:lnTo>
                    <a:pt x="125" y="125"/>
                  </a:lnTo>
                  <a:lnTo>
                    <a:pt x="112" y="138"/>
                  </a:lnTo>
                  <a:lnTo>
                    <a:pt x="99" y="153"/>
                  </a:lnTo>
                  <a:lnTo>
                    <a:pt x="88" y="168"/>
                  </a:lnTo>
                  <a:lnTo>
                    <a:pt x="76" y="182"/>
                  </a:lnTo>
                  <a:lnTo>
                    <a:pt x="67" y="199"/>
                  </a:lnTo>
                  <a:lnTo>
                    <a:pt x="57" y="215"/>
                  </a:lnTo>
                  <a:lnTo>
                    <a:pt x="49" y="233"/>
                  </a:lnTo>
                  <a:lnTo>
                    <a:pt x="40" y="249"/>
                  </a:lnTo>
                  <a:lnTo>
                    <a:pt x="34" y="267"/>
                  </a:lnTo>
                  <a:lnTo>
                    <a:pt x="27" y="285"/>
                  </a:lnTo>
                  <a:lnTo>
                    <a:pt x="23" y="305"/>
                  </a:lnTo>
                  <a:lnTo>
                    <a:pt x="18" y="324"/>
                  </a:lnTo>
                  <a:lnTo>
                    <a:pt x="14" y="342"/>
                  </a:lnTo>
                  <a:lnTo>
                    <a:pt x="11" y="363"/>
                  </a:lnTo>
                  <a:lnTo>
                    <a:pt x="9" y="383"/>
                  </a:lnTo>
                  <a:lnTo>
                    <a:pt x="9" y="402"/>
                  </a:lnTo>
                  <a:lnTo>
                    <a:pt x="9" y="424"/>
                  </a:lnTo>
                  <a:lnTo>
                    <a:pt x="11" y="443"/>
                  </a:lnTo>
                  <a:lnTo>
                    <a:pt x="14" y="463"/>
                  </a:lnTo>
                  <a:lnTo>
                    <a:pt x="18" y="482"/>
                  </a:lnTo>
                  <a:lnTo>
                    <a:pt x="23" y="500"/>
                  </a:lnTo>
                  <a:lnTo>
                    <a:pt x="27" y="520"/>
                  </a:lnTo>
                  <a:lnTo>
                    <a:pt x="34" y="538"/>
                  </a:lnTo>
                  <a:lnTo>
                    <a:pt x="40" y="556"/>
                  </a:lnTo>
                  <a:lnTo>
                    <a:pt x="49" y="574"/>
                  </a:lnTo>
                  <a:lnTo>
                    <a:pt x="57" y="590"/>
                  </a:lnTo>
                  <a:lnTo>
                    <a:pt x="67" y="606"/>
                  </a:lnTo>
                  <a:lnTo>
                    <a:pt x="76" y="623"/>
                  </a:lnTo>
                  <a:lnTo>
                    <a:pt x="88" y="639"/>
                  </a:lnTo>
                  <a:lnTo>
                    <a:pt x="99" y="654"/>
                  </a:lnTo>
                  <a:lnTo>
                    <a:pt x="112" y="667"/>
                  </a:lnTo>
                  <a:lnTo>
                    <a:pt x="125" y="681"/>
                  </a:lnTo>
                  <a:lnTo>
                    <a:pt x="138" y="694"/>
                  </a:lnTo>
                  <a:lnTo>
                    <a:pt x="153" y="706"/>
                  </a:lnTo>
                  <a:lnTo>
                    <a:pt x="168" y="717"/>
                  </a:lnTo>
                  <a:lnTo>
                    <a:pt x="182" y="729"/>
                  </a:lnTo>
                  <a:lnTo>
                    <a:pt x="199" y="739"/>
                  </a:lnTo>
                  <a:lnTo>
                    <a:pt x="215" y="748"/>
                  </a:lnTo>
                  <a:lnTo>
                    <a:pt x="233" y="758"/>
                  </a:lnTo>
                  <a:lnTo>
                    <a:pt x="249" y="765"/>
                  </a:lnTo>
                  <a:lnTo>
                    <a:pt x="267" y="773"/>
                  </a:lnTo>
                  <a:lnTo>
                    <a:pt x="287" y="779"/>
                  </a:lnTo>
                  <a:lnTo>
                    <a:pt x="305" y="784"/>
                  </a:lnTo>
                  <a:lnTo>
                    <a:pt x="324" y="787"/>
                  </a:lnTo>
                  <a:lnTo>
                    <a:pt x="344" y="792"/>
                  </a:lnTo>
                  <a:lnTo>
                    <a:pt x="363" y="794"/>
                  </a:lnTo>
                  <a:lnTo>
                    <a:pt x="383" y="796"/>
                  </a:lnTo>
                  <a:lnTo>
                    <a:pt x="403" y="796"/>
                  </a:lnTo>
                  <a:lnTo>
                    <a:pt x="424" y="796"/>
                  </a:lnTo>
                  <a:lnTo>
                    <a:pt x="443" y="794"/>
                  </a:lnTo>
                  <a:lnTo>
                    <a:pt x="463" y="792"/>
                  </a:lnTo>
                  <a:lnTo>
                    <a:pt x="482" y="787"/>
                  </a:lnTo>
                  <a:lnTo>
                    <a:pt x="502" y="784"/>
                  </a:lnTo>
                  <a:lnTo>
                    <a:pt x="520" y="779"/>
                  </a:lnTo>
                  <a:lnTo>
                    <a:pt x="538" y="773"/>
                  </a:lnTo>
                  <a:lnTo>
                    <a:pt x="556" y="765"/>
                  </a:lnTo>
                  <a:lnTo>
                    <a:pt x="574" y="758"/>
                  </a:lnTo>
                  <a:lnTo>
                    <a:pt x="590" y="748"/>
                  </a:lnTo>
                  <a:lnTo>
                    <a:pt x="606" y="739"/>
                  </a:lnTo>
                  <a:lnTo>
                    <a:pt x="623" y="729"/>
                  </a:lnTo>
                  <a:lnTo>
                    <a:pt x="639" y="717"/>
                  </a:lnTo>
                  <a:lnTo>
                    <a:pt x="654" y="706"/>
                  </a:lnTo>
                  <a:lnTo>
                    <a:pt x="668" y="694"/>
                  </a:lnTo>
                  <a:lnTo>
                    <a:pt x="681" y="681"/>
                  </a:lnTo>
                  <a:lnTo>
                    <a:pt x="694" y="667"/>
                  </a:lnTo>
                  <a:lnTo>
                    <a:pt x="706" y="654"/>
                  </a:lnTo>
                  <a:lnTo>
                    <a:pt x="719" y="639"/>
                  </a:lnTo>
                  <a:lnTo>
                    <a:pt x="729" y="623"/>
                  </a:lnTo>
                  <a:lnTo>
                    <a:pt x="740" y="606"/>
                  </a:lnTo>
                  <a:lnTo>
                    <a:pt x="748" y="590"/>
                  </a:lnTo>
                  <a:lnTo>
                    <a:pt x="758" y="574"/>
                  </a:lnTo>
                  <a:lnTo>
                    <a:pt x="766" y="556"/>
                  </a:lnTo>
                  <a:lnTo>
                    <a:pt x="773" y="538"/>
                  </a:lnTo>
                  <a:lnTo>
                    <a:pt x="779" y="520"/>
                  </a:lnTo>
                  <a:lnTo>
                    <a:pt x="784" y="500"/>
                  </a:lnTo>
                  <a:lnTo>
                    <a:pt x="789" y="482"/>
                  </a:lnTo>
                  <a:lnTo>
                    <a:pt x="792" y="463"/>
                  </a:lnTo>
                  <a:lnTo>
                    <a:pt x="794" y="443"/>
                  </a:lnTo>
                  <a:lnTo>
                    <a:pt x="796" y="424"/>
                  </a:lnTo>
                  <a:lnTo>
                    <a:pt x="797" y="402"/>
                  </a:lnTo>
                  <a:lnTo>
                    <a:pt x="807" y="402"/>
                  </a:lnTo>
                  <a:close/>
                </a:path>
              </a:pathLst>
            </a:custGeom>
            <a:solidFill>
              <a:srgbClr val="B2E0FF"/>
            </a:solidFill>
            <a:ln w="9525">
              <a:noFill/>
              <a:round/>
              <a:headEnd/>
              <a:tailEnd/>
            </a:ln>
          </p:spPr>
          <p:txBody>
            <a:bodyPr/>
            <a:lstStyle/>
            <a:p>
              <a:endParaRPr lang="en-US"/>
            </a:p>
          </p:txBody>
        </p:sp>
        <p:sp>
          <p:nvSpPr>
            <p:cNvPr id="50312" name="Freeform 136"/>
            <p:cNvSpPr>
              <a:spLocks/>
            </p:cNvSpPr>
            <p:nvPr/>
          </p:nvSpPr>
          <p:spPr bwMode="auto">
            <a:xfrm>
              <a:off x="3299178" y="2617770"/>
              <a:ext cx="1124656" cy="1265237"/>
            </a:xfrm>
            <a:custGeom>
              <a:avLst/>
              <a:gdLst>
                <a:gd name="T0" fmla="*/ 2147483647 w 797"/>
                <a:gd name="T1" fmla="*/ 2147483647 h 797"/>
                <a:gd name="T2" fmla="*/ 2147483647 w 797"/>
                <a:gd name="T3" fmla="*/ 2147483647 h 797"/>
                <a:gd name="T4" fmla="*/ 2147483647 w 797"/>
                <a:gd name="T5" fmla="*/ 2147483647 h 797"/>
                <a:gd name="T6" fmla="*/ 2147483647 w 797"/>
                <a:gd name="T7" fmla="*/ 2147483647 h 797"/>
                <a:gd name="T8" fmla="*/ 2147483647 w 797"/>
                <a:gd name="T9" fmla="*/ 2147483647 h 797"/>
                <a:gd name="T10" fmla="*/ 2147483647 w 797"/>
                <a:gd name="T11" fmla="*/ 2147483647 h 797"/>
                <a:gd name="T12" fmla="*/ 2147483647 w 797"/>
                <a:gd name="T13" fmla="*/ 2147483647 h 797"/>
                <a:gd name="T14" fmla="*/ 2147483647 w 797"/>
                <a:gd name="T15" fmla="*/ 2147483647 h 797"/>
                <a:gd name="T16" fmla="*/ 2147483647 w 797"/>
                <a:gd name="T17" fmla="*/ 2147483647 h 797"/>
                <a:gd name="T18" fmla="*/ 2147483647 w 797"/>
                <a:gd name="T19" fmla="*/ 2147483647 h 797"/>
                <a:gd name="T20" fmla="*/ 2147483647 w 797"/>
                <a:gd name="T21" fmla="*/ 2147483647 h 797"/>
                <a:gd name="T22" fmla="*/ 2147483647 w 797"/>
                <a:gd name="T23" fmla="*/ 2147483647 h 797"/>
                <a:gd name="T24" fmla="*/ 0 w 797"/>
                <a:gd name="T25" fmla="*/ 2147483647 h 797"/>
                <a:gd name="T26" fmla="*/ 2147483647 w 797"/>
                <a:gd name="T27" fmla="*/ 2147483647 h 797"/>
                <a:gd name="T28" fmla="*/ 2147483647 w 797"/>
                <a:gd name="T29" fmla="*/ 2147483647 h 797"/>
                <a:gd name="T30" fmla="*/ 2147483647 w 797"/>
                <a:gd name="T31" fmla="*/ 2147483647 h 797"/>
                <a:gd name="T32" fmla="*/ 2147483647 w 797"/>
                <a:gd name="T33" fmla="*/ 2147483647 h 797"/>
                <a:gd name="T34" fmla="*/ 2147483647 w 797"/>
                <a:gd name="T35" fmla="*/ 2147483647 h 797"/>
                <a:gd name="T36" fmla="*/ 2147483647 w 797"/>
                <a:gd name="T37" fmla="*/ 2147483647 h 797"/>
                <a:gd name="T38" fmla="*/ 2147483647 w 797"/>
                <a:gd name="T39" fmla="*/ 2147483647 h 797"/>
                <a:gd name="T40" fmla="*/ 2147483647 w 797"/>
                <a:gd name="T41" fmla="*/ 2147483647 h 797"/>
                <a:gd name="T42" fmla="*/ 2147483647 w 797"/>
                <a:gd name="T43" fmla="*/ 2147483647 h 797"/>
                <a:gd name="T44" fmla="*/ 2147483647 w 797"/>
                <a:gd name="T45" fmla="*/ 2147483647 h 797"/>
                <a:gd name="T46" fmla="*/ 2147483647 w 797"/>
                <a:gd name="T47" fmla="*/ 2147483647 h 797"/>
                <a:gd name="T48" fmla="*/ 2147483647 w 797"/>
                <a:gd name="T49" fmla="*/ 2147483647 h 797"/>
                <a:gd name="T50" fmla="*/ 2147483647 w 797"/>
                <a:gd name="T51" fmla="*/ 2147483647 h 797"/>
                <a:gd name="T52" fmla="*/ 2147483647 w 797"/>
                <a:gd name="T53" fmla="*/ 2147483647 h 797"/>
                <a:gd name="T54" fmla="*/ 2147483647 w 797"/>
                <a:gd name="T55" fmla="*/ 2147483647 h 797"/>
                <a:gd name="T56" fmla="*/ 2147483647 w 797"/>
                <a:gd name="T57" fmla="*/ 2147483647 h 797"/>
                <a:gd name="T58" fmla="*/ 2147483647 w 797"/>
                <a:gd name="T59" fmla="*/ 2147483647 h 797"/>
                <a:gd name="T60" fmla="*/ 2147483647 w 797"/>
                <a:gd name="T61" fmla="*/ 2147483647 h 797"/>
                <a:gd name="T62" fmla="*/ 2147483647 w 797"/>
                <a:gd name="T63" fmla="*/ 2147483647 h 797"/>
                <a:gd name="T64" fmla="*/ 2147483647 w 797"/>
                <a:gd name="T65" fmla="*/ 2147483647 h 797"/>
                <a:gd name="T66" fmla="*/ 2147483647 w 797"/>
                <a:gd name="T67" fmla="*/ 2147483647 h 797"/>
                <a:gd name="T68" fmla="*/ 2147483647 w 797"/>
                <a:gd name="T69" fmla="*/ 2147483647 h 797"/>
                <a:gd name="T70" fmla="*/ 2147483647 w 797"/>
                <a:gd name="T71" fmla="*/ 2147483647 h 797"/>
                <a:gd name="T72" fmla="*/ 2147483647 w 797"/>
                <a:gd name="T73" fmla="*/ 2147483647 h 797"/>
                <a:gd name="T74" fmla="*/ 2147483647 w 797"/>
                <a:gd name="T75" fmla="*/ 2147483647 h 797"/>
                <a:gd name="T76" fmla="*/ 2147483647 w 797"/>
                <a:gd name="T77" fmla="*/ 2147483647 h 797"/>
                <a:gd name="T78" fmla="*/ 2147483647 w 797"/>
                <a:gd name="T79" fmla="*/ 2147483647 h 797"/>
                <a:gd name="T80" fmla="*/ 2147483647 w 797"/>
                <a:gd name="T81" fmla="*/ 2147483647 h 797"/>
                <a:gd name="T82" fmla="*/ 2147483647 w 797"/>
                <a:gd name="T83" fmla="*/ 2147483647 h 797"/>
                <a:gd name="T84" fmla="*/ 2147483647 w 797"/>
                <a:gd name="T85" fmla="*/ 2147483647 h 797"/>
                <a:gd name="T86" fmla="*/ 2147483647 w 797"/>
                <a:gd name="T87" fmla="*/ 2147483647 h 797"/>
                <a:gd name="T88" fmla="*/ 2147483647 w 797"/>
                <a:gd name="T89" fmla="*/ 2147483647 h 797"/>
                <a:gd name="T90" fmla="*/ 2147483647 w 797"/>
                <a:gd name="T91" fmla="*/ 2147483647 h 797"/>
                <a:gd name="T92" fmla="*/ 2147483647 w 797"/>
                <a:gd name="T93" fmla="*/ 2147483647 h 797"/>
                <a:gd name="T94" fmla="*/ 2147483647 w 797"/>
                <a:gd name="T95" fmla="*/ 2147483647 h 797"/>
                <a:gd name="T96" fmla="*/ 2147483647 w 797"/>
                <a:gd name="T97" fmla="*/ 2147483647 h 797"/>
                <a:gd name="T98" fmla="*/ 2147483647 w 797"/>
                <a:gd name="T99" fmla="*/ 2147483647 h 797"/>
                <a:gd name="T100" fmla="*/ 2147483647 w 797"/>
                <a:gd name="T101" fmla="*/ 2147483647 h 7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97"/>
                <a:gd name="T154" fmla="*/ 0 h 797"/>
                <a:gd name="T155" fmla="*/ 797 w 797"/>
                <a:gd name="T156" fmla="*/ 797 h 79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97" h="797">
                  <a:moveTo>
                    <a:pt x="797" y="397"/>
                  </a:moveTo>
                  <a:lnTo>
                    <a:pt x="795" y="378"/>
                  </a:lnTo>
                  <a:lnTo>
                    <a:pt x="794" y="357"/>
                  </a:lnTo>
                  <a:lnTo>
                    <a:pt x="792" y="337"/>
                  </a:lnTo>
                  <a:lnTo>
                    <a:pt x="789" y="318"/>
                  </a:lnTo>
                  <a:lnTo>
                    <a:pt x="784" y="298"/>
                  </a:lnTo>
                  <a:lnTo>
                    <a:pt x="779" y="280"/>
                  </a:lnTo>
                  <a:lnTo>
                    <a:pt x="773" y="260"/>
                  </a:lnTo>
                  <a:lnTo>
                    <a:pt x="766" y="243"/>
                  </a:lnTo>
                  <a:lnTo>
                    <a:pt x="758" y="225"/>
                  </a:lnTo>
                  <a:lnTo>
                    <a:pt x="748" y="208"/>
                  </a:lnTo>
                  <a:lnTo>
                    <a:pt x="738" y="192"/>
                  </a:lnTo>
                  <a:lnTo>
                    <a:pt x="729" y="176"/>
                  </a:lnTo>
                  <a:lnTo>
                    <a:pt x="717" y="159"/>
                  </a:lnTo>
                  <a:lnTo>
                    <a:pt x="706" y="145"/>
                  </a:lnTo>
                  <a:lnTo>
                    <a:pt x="693" y="130"/>
                  </a:lnTo>
                  <a:lnTo>
                    <a:pt x="680" y="115"/>
                  </a:lnTo>
                  <a:lnTo>
                    <a:pt x="667" y="102"/>
                  </a:lnTo>
                  <a:lnTo>
                    <a:pt x="652" y="91"/>
                  </a:lnTo>
                  <a:lnTo>
                    <a:pt x="637" y="78"/>
                  </a:lnTo>
                  <a:lnTo>
                    <a:pt x="621" y="68"/>
                  </a:lnTo>
                  <a:lnTo>
                    <a:pt x="605" y="57"/>
                  </a:lnTo>
                  <a:lnTo>
                    <a:pt x="588" y="47"/>
                  </a:lnTo>
                  <a:lnTo>
                    <a:pt x="570" y="39"/>
                  </a:lnTo>
                  <a:lnTo>
                    <a:pt x="552" y="30"/>
                  </a:lnTo>
                  <a:lnTo>
                    <a:pt x="534" y="24"/>
                  </a:lnTo>
                  <a:lnTo>
                    <a:pt x="517" y="17"/>
                  </a:lnTo>
                  <a:lnTo>
                    <a:pt x="497" y="13"/>
                  </a:lnTo>
                  <a:lnTo>
                    <a:pt x="479" y="8"/>
                  </a:lnTo>
                  <a:lnTo>
                    <a:pt x="459" y="4"/>
                  </a:lnTo>
                  <a:lnTo>
                    <a:pt x="438" y="1"/>
                  </a:lnTo>
                  <a:lnTo>
                    <a:pt x="419" y="0"/>
                  </a:lnTo>
                  <a:lnTo>
                    <a:pt x="398" y="0"/>
                  </a:lnTo>
                  <a:lnTo>
                    <a:pt x="378" y="0"/>
                  </a:lnTo>
                  <a:lnTo>
                    <a:pt x="357" y="1"/>
                  </a:lnTo>
                  <a:lnTo>
                    <a:pt x="337" y="4"/>
                  </a:lnTo>
                  <a:lnTo>
                    <a:pt x="318" y="8"/>
                  </a:lnTo>
                  <a:lnTo>
                    <a:pt x="298" y="13"/>
                  </a:lnTo>
                  <a:lnTo>
                    <a:pt x="280" y="17"/>
                  </a:lnTo>
                  <a:lnTo>
                    <a:pt x="261" y="24"/>
                  </a:lnTo>
                  <a:lnTo>
                    <a:pt x="243" y="30"/>
                  </a:lnTo>
                  <a:lnTo>
                    <a:pt x="225" y="39"/>
                  </a:lnTo>
                  <a:lnTo>
                    <a:pt x="208" y="47"/>
                  </a:lnTo>
                  <a:lnTo>
                    <a:pt x="192" y="57"/>
                  </a:lnTo>
                  <a:lnTo>
                    <a:pt x="176" y="68"/>
                  </a:lnTo>
                  <a:lnTo>
                    <a:pt x="159" y="78"/>
                  </a:lnTo>
                  <a:lnTo>
                    <a:pt x="145" y="91"/>
                  </a:lnTo>
                  <a:lnTo>
                    <a:pt x="130" y="102"/>
                  </a:lnTo>
                  <a:lnTo>
                    <a:pt x="115" y="115"/>
                  </a:lnTo>
                  <a:lnTo>
                    <a:pt x="102" y="130"/>
                  </a:lnTo>
                  <a:lnTo>
                    <a:pt x="91" y="145"/>
                  </a:lnTo>
                  <a:lnTo>
                    <a:pt x="78" y="159"/>
                  </a:lnTo>
                  <a:lnTo>
                    <a:pt x="68" y="176"/>
                  </a:lnTo>
                  <a:lnTo>
                    <a:pt x="57" y="192"/>
                  </a:lnTo>
                  <a:lnTo>
                    <a:pt x="47" y="208"/>
                  </a:lnTo>
                  <a:lnTo>
                    <a:pt x="39" y="225"/>
                  </a:lnTo>
                  <a:lnTo>
                    <a:pt x="31" y="243"/>
                  </a:lnTo>
                  <a:lnTo>
                    <a:pt x="24" y="260"/>
                  </a:lnTo>
                  <a:lnTo>
                    <a:pt x="18" y="280"/>
                  </a:lnTo>
                  <a:lnTo>
                    <a:pt x="13" y="298"/>
                  </a:lnTo>
                  <a:lnTo>
                    <a:pt x="8" y="318"/>
                  </a:lnTo>
                  <a:lnTo>
                    <a:pt x="4" y="337"/>
                  </a:lnTo>
                  <a:lnTo>
                    <a:pt x="1" y="357"/>
                  </a:lnTo>
                  <a:lnTo>
                    <a:pt x="0" y="378"/>
                  </a:lnTo>
                  <a:lnTo>
                    <a:pt x="0" y="397"/>
                  </a:lnTo>
                  <a:lnTo>
                    <a:pt x="0" y="419"/>
                  </a:lnTo>
                  <a:lnTo>
                    <a:pt x="1" y="438"/>
                  </a:lnTo>
                  <a:lnTo>
                    <a:pt x="4" y="458"/>
                  </a:lnTo>
                  <a:lnTo>
                    <a:pt x="8" y="477"/>
                  </a:lnTo>
                  <a:lnTo>
                    <a:pt x="13" y="497"/>
                  </a:lnTo>
                  <a:lnTo>
                    <a:pt x="18" y="517"/>
                  </a:lnTo>
                  <a:lnTo>
                    <a:pt x="24" y="535"/>
                  </a:lnTo>
                  <a:lnTo>
                    <a:pt x="31" y="552"/>
                  </a:lnTo>
                  <a:lnTo>
                    <a:pt x="39" y="570"/>
                  </a:lnTo>
                  <a:lnTo>
                    <a:pt x="47" y="588"/>
                  </a:lnTo>
                  <a:lnTo>
                    <a:pt x="57" y="605"/>
                  </a:lnTo>
                  <a:lnTo>
                    <a:pt x="68" y="621"/>
                  </a:lnTo>
                  <a:lnTo>
                    <a:pt x="78" y="636"/>
                  </a:lnTo>
                  <a:lnTo>
                    <a:pt x="91" y="652"/>
                  </a:lnTo>
                  <a:lnTo>
                    <a:pt x="102" y="665"/>
                  </a:lnTo>
                  <a:lnTo>
                    <a:pt x="115" y="680"/>
                  </a:lnTo>
                  <a:lnTo>
                    <a:pt x="130" y="693"/>
                  </a:lnTo>
                  <a:lnTo>
                    <a:pt x="145" y="706"/>
                  </a:lnTo>
                  <a:lnTo>
                    <a:pt x="159" y="717"/>
                  </a:lnTo>
                  <a:lnTo>
                    <a:pt x="176" y="729"/>
                  </a:lnTo>
                  <a:lnTo>
                    <a:pt x="192" y="738"/>
                  </a:lnTo>
                  <a:lnTo>
                    <a:pt x="208" y="748"/>
                  </a:lnTo>
                  <a:lnTo>
                    <a:pt x="225" y="756"/>
                  </a:lnTo>
                  <a:lnTo>
                    <a:pt x="243" y="764"/>
                  </a:lnTo>
                  <a:lnTo>
                    <a:pt x="261" y="773"/>
                  </a:lnTo>
                  <a:lnTo>
                    <a:pt x="280" y="779"/>
                  </a:lnTo>
                  <a:lnTo>
                    <a:pt x="298" y="784"/>
                  </a:lnTo>
                  <a:lnTo>
                    <a:pt x="318" y="789"/>
                  </a:lnTo>
                  <a:lnTo>
                    <a:pt x="337" y="792"/>
                  </a:lnTo>
                  <a:lnTo>
                    <a:pt x="357" y="794"/>
                  </a:lnTo>
                  <a:lnTo>
                    <a:pt x="378" y="795"/>
                  </a:lnTo>
                  <a:lnTo>
                    <a:pt x="398" y="797"/>
                  </a:lnTo>
                  <a:lnTo>
                    <a:pt x="419" y="795"/>
                  </a:lnTo>
                  <a:lnTo>
                    <a:pt x="438" y="794"/>
                  </a:lnTo>
                  <a:lnTo>
                    <a:pt x="459" y="792"/>
                  </a:lnTo>
                  <a:lnTo>
                    <a:pt x="479" y="789"/>
                  </a:lnTo>
                  <a:lnTo>
                    <a:pt x="497" y="784"/>
                  </a:lnTo>
                  <a:lnTo>
                    <a:pt x="517" y="779"/>
                  </a:lnTo>
                  <a:lnTo>
                    <a:pt x="534" y="773"/>
                  </a:lnTo>
                  <a:lnTo>
                    <a:pt x="552" y="764"/>
                  </a:lnTo>
                  <a:lnTo>
                    <a:pt x="570" y="756"/>
                  </a:lnTo>
                  <a:lnTo>
                    <a:pt x="588" y="748"/>
                  </a:lnTo>
                  <a:lnTo>
                    <a:pt x="605" y="738"/>
                  </a:lnTo>
                  <a:lnTo>
                    <a:pt x="621" y="729"/>
                  </a:lnTo>
                  <a:lnTo>
                    <a:pt x="637" y="717"/>
                  </a:lnTo>
                  <a:lnTo>
                    <a:pt x="652" y="706"/>
                  </a:lnTo>
                  <a:lnTo>
                    <a:pt x="667" y="693"/>
                  </a:lnTo>
                  <a:lnTo>
                    <a:pt x="680" y="680"/>
                  </a:lnTo>
                  <a:lnTo>
                    <a:pt x="693" y="665"/>
                  </a:lnTo>
                  <a:lnTo>
                    <a:pt x="706" y="652"/>
                  </a:lnTo>
                  <a:lnTo>
                    <a:pt x="717" y="636"/>
                  </a:lnTo>
                  <a:lnTo>
                    <a:pt x="729" y="621"/>
                  </a:lnTo>
                  <a:lnTo>
                    <a:pt x="738" y="605"/>
                  </a:lnTo>
                  <a:lnTo>
                    <a:pt x="748" y="588"/>
                  </a:lnTo>
                  <a:lnTo>
                    <a:pt x="758" y="570"/>
                  </a:lnTo>
                  <a:lnTo>
                    <a:pt x="766" y="552"/>
                  </a:lnTo>
                  <a:lnTo>
                    <a:pt x="773" y="535"/>
                  </a:lnTo>
                  <a:lnTo>
                    <a:pt x="779" y="517"/>
                  </a:lnTo>
                  <a:lnTo>
                    <a:pt x="784" y="497"/>
                  </a:lnTo>
                  <a:lnTo>
                    <a:pt x="789" y="477"/>
                  </a:lnTo>
                  <a:lnTo>
                    <a:pt x="792" y="458"/>
                  </a:lnTo>
                  <a:lnTo>
                    <a:pt x="794" y="438"/>
                  </a:lnTo>
                  <a:lnTo>
                    <a:pt x="795" y="419"/>
                  </a:lnTo>
                  <a:lnTo>
                    <a:pt x="797" y="397"/>
                  </a:lnTo>
                  <a:lnTo>
                    <a:pt x="786" y="397"/>
                  </a:lnTo>
                  <a:lnTo>
                    <a:pt x="786" y="378"/>
                  </a:lnTo>
                  <a:lnTo>
                    <a:pt x="784" y="358"/>
                  </a:lnTo>
                  <a:lnTo>
                    <a:pt x="782" y="339"/>
                  </a:lnTo>
                  <a:lnTo>
                    <a:pt x="779" y="319"/>
                  </a:lnTo>
                  <a:lnTo>
                    <a:pt x="774" y="301"/>
                  </a:lnTo>
                  <a:lnTo>
                    <a:pt x="769" y="282"/>
                  </a:lnTo>
                  <a:lnTo>
                    <a:pt x="763" y="264"/>
                  </a:lnTo>
                  <a:lnTo>
                    <a:pt x="756" y="247"/>
                  </a:lnTo>
                  <a:lnTo>
                    <a:pt x="748" y="229"/>
                  </a:lnTo>
                  <a:lnTo>
                    <a:pt x="740" y="213"/>
                  </a:lnTo>
                  <a:lnTo>
                    <a:pt x="730" y="197"/>
                  </a:lnTo>
                  <a:lnTo>
                    <a:pt x="720" y="181"/>
                  </a:lnTo>
                  <a:lnTo>
                    <a:pt x="709" y="166"/>
                  </a:lnTo>
                  <a:lnTo>
                    <a:pt x="698" y="151"/>
                  </a:lnTo>
                  <a:lnTo>
                    <a:pt x="686" y="137"/>
                  </a:lnTo>
                  <a:lnTo>
                    <a:pt x="673" y="123"/>
                  </a:lnTo>
                  <a:lnTo>
                    <a:pt x="658" y="110"/>
                  </a:lnTo>
                  <a:lnTo>
                    <a:pt x="645" y="99"/>
                  </a:lnTo>
                  <a:lnTo>
                    <a:pt x="631" y="86"/>
                  </a:lnTo>
                  <a:lnTo>
                    <a:pt x="614" y="76"/>
                  </a:lnTo>
                  <a:lnTo>
                    <a:pt x="600" y="66"/>
                  </a:lnTo>
                  <a:lnTo>
                    <a:pt x="583" y="57"/>
                  </a:lnTo>
                  <a:lnTo>
                    <a:pt x="567" y="48"/>
                  </a:lnTo>
                  <a:lnTo>
                    <a:pt x="549" y="40"/>
                  </a:lnTo>
                  <a:lnTo>
                    <a:pt x="531" y="34"/>
                  </a:lnTo>
                  <a:lnTo>
                    <a:pt x="513" y="27"/>
                  </a:lnTo>
                  <a:lnTo>
                    <a:pt x="495" y="22"/>
                  </a:lnTo>
                  <a:lnTo>
                    <a:pt x="476" y="17"/>
                  </a:lnTo>
                  <a:lnTo>
                    <a:pt x="458" y="14"/>
                  </a:lnTo>
                  <a:lnTo>
                    <a:pt x="438" y="11"/>
                  </a:lnTo>
                  <a:lnTo>
                    <a:pt x="419" y="11"/>
                  </a:lnTo>
                  <a:lnTo>
                    <a:pt x="398" y="9"/>
                  </a:lnTo>
                  <a:lnTo>
                    <a:pt x="378" y="11"/>
                  </a:lnTo>
                  <a:lnTo>
                    <a:pt x="358" y="11"/>
                  </a:lnTo>
                  <a:lnTo>
                    <a:pt x="339" y="14"/>
                  </a:lnTo>
                  <a:lnTo>
                    <a:pt x="319" y="17"/>
                  </a:lnTo>
                  <a:lnTo>
                    <a:pt x="301" y="22"/>
                  </a:lnTo>
                  <a:lnTo>
                    <a:pt x="282" y="27"/>
                  </a:lnTo>
                  <a:lnTo>
                    <a:pt x="264" y="34"/>
                  </a:lnTo>
                  <a:lnTo>
                    <a:pt x="247" y="40"/>
                  </a:lnTo>
                  <a:lnTo>
                    <a:pt x="230" y="48"/>
                  </a:lnTo>
                  <a:lnTo>
                    <a:pt x="213" y="57"/>
                  </a:lnTo>
                  <a:lnTo>
                    <a:pt x="197" y="66"/>
                  </a:lnTo>
                  <a:lnTo>
                    <a:pt x="181" y="76"/>
                  </a:lnTo>
                  <a:lnTo>
                    <a:pt x="166" y="86"/>
                  </a:lnTo>
                  <a:lnTo>
                    <a:pt x="151" y="99"/>
                  </a:lnTo>
                  <a:lnTo>
                    <a:pt x="137" y="110"/>
                  </a:lnTo>
                  <a:lnTo>
                    <a:pt x="124" y="123"/>
                  </a:lnTo>
                  <a:lnTo>
                    <a:pt x="110" y="137"/>
                  </a:lnTo>
                  <a:lnTo>
                    <a:pt x="99" y="151"/>
                  </a:lnTo>
                  <a:lnTo>
                    <a:pt x="86" y="166"/>
                  </a:lnTo>
                  <a:lnTo>
                    <a:pt x="76" y="181"/>
                  </a:lnTo>
                  <a:lnTo>
                    <a:pt x="66" y="197"/>
                  </a:lnTo>
                  <a:lnTo>
                    <a:pt x="57" y="213"/>
                  </a:lnTo>
                  <a:lnTo>
                    <a:pt x="49" y="229"/>
                  </a:lnTo>
                  <a:lnTo>
                    <a:pt x="40" y="247"/>
                  </a:lnTo>
                  <a:lnTo>
                    <a:pt x="34" y="264"/>
                  </a:lnTo>
                  <a:lnTo>
                    <a:pt x="27" y="282"/>
                  </a:lnTo>
                  <a:lnTo>
                    <a:pt x="22" y="301"/>
                  </a:lnTo>
                  <a:lnTo>
                    <a:pt x="18" y="319"/>
                  </a:lnTo>
                  <a:lnTo>
                    <a:pt x="14" y="339"/>
                  </a:lnTo>
                  <a:lnTo>
                    <a:pt x="11" y="358"/>
                  </a:lnTo>
                  <a:lnTo>
                    <a:pt x="9" y="378"/>
                  </a:lnTo>
                  <a:lnTo>
                    <a:pt x="9" y="397"/>
                  </a:lnTo>
                  <a:lnTo>
                    <a:pt x="9" y="417"/>
                  </a:lnTo>
                  <a:lnTo>
                    <a:pt x="11" y="438"/>
                  </a:lnTo>
                  <a:lnTo>
                    <a:pt x="14" y="456"/>
                  </a:lnTo>
                  <a:lnTo>
                    <a:pt x="18" y="476"/>
                  </a:lnTo>
                  <a:lnTo>
                    <a:pt x="22" y="495"/>
                  </a:lnTo>
                  <a:lnTo>
                    <a:pt x="27" y="513"/>
                  </a:lnTo>
                  <a:lnTo>
                    <a:pt x="34" y="531"/>
                  </a:lnTo>
                  <a:lnTo>
                    <a:pt x="40" y="549"/>
                  </a:lnTo>
                  <a:lnTo>
                    <a:pt x="49" y="566"/>
                  </a:lnTo>
                  <a:lnTo>
                    <a:pt x="57" y="583"/>
                  </a:lnTo>
                  <a:lnTo>
                    <a:pt x="66" y="600"/>
                  </a:lnTo>
                  <a:lnTo>
                    <a:pt x="76" y="614"/>
                  </a:lnTo>
                  <a:lnTo>
                    <a:pt x="86" y="631"/>
                  </a:lnTo>
                  <a:lnTo>
                    <a:pt x="99" y="645"/>
                  </a:lnTo>
                  <a:lnTo>
                    <a:pt x="110" y="658"/>
                  </a:lnTo>
                  <a:lnTo>
                    <a:pt x="124" y="672"/>
                  </a:lnTo>
                  <a:lnTo>
                    <a:pt x="137" y="685"/>
                  </a:lnTo>
                  <a:lnTo>
                    <a:pt x="151" y="698"/>
                  </a:lnTo>
                  <a:lnTo>
                    <a:pt x="166" y="709"/>
                  </a:lnTo>
                  <a:lnTo>
                    <a:pt x="181" y="720"/>
                  </a:lnTo>
                  <a:lnTo>
                    <a:pt x="197" y="730"/>
                  </a:lnTo>
                  <a:lnTo>
                    <a:pt x="213" y="738"/>
                  </a:lnTo>
                  <a:lnTo>
                    <a:pt x="230" y="748"/>
                  </a:lnTo>
                  <a:lnTo>
                    <a:pt x="247" y="756"/>
                  </a:lnTo>
                  <a:lnTo>
                    <a:pt x="264" y="763"/>
                  </a:lnTo>
                  <a:lnTo>
                    <a:pt x="282" y="769"/>
                  </a:lnTo>
                  <a:lnTo>
                    <a:pt x="301" y="774"/>
                  </a:lnTo>
                  <a:lnTo>
                    <a:pt x="319" y="778"/>
                  </a:lnTo>
                  <a:lnTo>
                    <a:pt x="339" y="781"/>
                  </a:lnTo>
                  <a:lnTo>
                    <a:pt x="358" y="784"/>
                  </a:lnTo>
                  <a:lnTo>
                    <a:pt x="378" y="786"/>
                  </a:lnTo>
                  <a:lnTo>
                    <a:pt x="398" y="786"/>
                  </a:lnTo>
                  <a:lnTo>
                    <a:pt x="419" y="786"/>
                  </a:lnTo>
                  <a:lnTo>
                    <a:pt x="438" y="784"/>
                  </a:lnTo>
                  <a:lnTo>
                    <a:pt x="458" y="781"/>
                  </a:lnTo>
                  <a:lnTo>
                    <a:pt x="476" y="778"/>
                  </a:lnTo>
                  <a:lnTo>
                    <a:pt x="495" y="774"/>
                  </a:lnTo>
                  <a:lnTo>
                    <a:pt x="513" y="769"/>
                  </a:lnTo>
                  <a:lnTo>
                    <a:pt x="531" y="763"/>
                  </a:lnTo>
                  <a:lnTo>
                    <a:pt x="549" y="756"/>
                  </a:lnTo>
                  <a:lnTo>
                    <a:pt x="567" y="748"/>
                  </a:lnTo>
                  <a:lnTo>
                    <a:pt x="583" y="738"/>
                  </a:lnTo>
                  <a:lnTo>
                    <a:pt x="600" y="730"/>
                  </a:lnTo>
                  <a:lnTo>
                    <a:pt x="614" y="720"/>
                  </a:lnTo>
                  <a:lnTo>
                    <a:pt x="631" y="709"/>
                  </a:lnTo>
                  <a:lnTo>
                    <a:pt x="645" y="698"/>
                  </a:lnTo>
                  <a:lnTo>
                    <a:pt x="658" y="685"/>
                  </a:lnTo>
                  <a:lnTo>
                    <a:pt x="673" y="672"/>
                  </a:lnTo>
                  <a:lnTo>
                    <a:pt x="686" y="658"/>
                  </a:lnTo>
                  <a:lnTo>
                    <a:pt x="698" y="645"/>
                  </a:lnTo>
                  <a:lnTo>
                    <a:pt x="709" y="631"/>
                  </a:lnTo>
                  <a:lnTo>
                    <a:pt x="720" y="614"/>
                  </a:lnTo>
                  <a:lnTo>
                    <a:pt x="730" y="600"/>
                  </a:lnTo>
                  <a:lnTo>
                    <a:pt x="740" y="583"/>
                  </a:lnTo>
                  <a:lnTo>
                    <a:pt x="748" y="566"/>
                  </a:lnTo>
                  <a:lnTo>
                    <a:pt x="756" y="549"/>
                  </a:lnTo>
                  <a:lnTo>
                    <a:pt x="763" y="531"/>
                  </a:lnTo>
                  <a:lnTo>
                    <a:pt x="769" y="513"/>
                  </a:lnTo>
                  <a:lnTo>
                    <a:pt x="774" y="495"/>
                  </a:lnTo>
                  <a:lnTo>
                    <a:pt x="779" y="476"/>
                  </a:lnTo>
                  <a:lnTo>
                    <a:pt x="782" y="456"/>
                  </a:lnTo>
                  <a:lnTo>
                    <a:pt x="784" y="438"/>
                  </a:lnTo>
                  <a:lnTo>
                    <a:pt x="786" y="417"/>
                  </a:lnTo>
                  <a:lnTo>
                    <a:pt x="786" y="397"/>
                  </a:lnTo>
                  <a:lnTo>
                    <a:pt x="797" y="397"/>
                  </a:lnTo>
                  <a:close/>
                </a:path>
              </a:pathLst>
            </a:custGeom>
            <a:solidFill>
              <a:srgbClr val="B3E0FF"/>
            </a:solidFill>
            <a:ln w="9525">
              <a:noFill/>
              <a:round/>
              <a:headEnd/>
              <a:tailEnd/>
            </a:ln>
          </p:spPr>
          <p:txBody>
            <a:bodyPr/>
            <a:lstStyle/>
            <a:p>
              <a:endParaRPr lang="en-US"/>
            </a:p>
          </p:txBody>
        </p:sp>
        <p:sp>
          <p:nvSpPr>
            <p:cNvPr id="50313" name="Freeform 137"/>
            <p:cNvSpPr>
              <a:spLocks/>
            </p:cNvSpPr>
            <p:nvPr/>
          </p:nvSpPr>
          <p:spPr bwMode="auto">
            <a:xfrm>
              <a:off x="3304824" y="2624116"/>
              <a:ext cx="1111956" cy="1249362"/>
            </a:xfrm>
            <a:custGeom>
              <a:avLst/>
              <a:gdLst>
                <a:gd name="T0" fmla="*/ 2147483647 w 788"/>
                <a:gd name="T1" fmla="*/ 2147483647 h 787"/>
                <a:gd name="T2" fmla="*/ 2147483647 w 788"/>
                <a:gd name="T3" fmla="*/ 2147483647 h 787"/>
                <a:gd name="T4" fmla="*/ 2147483647 w 788"/>
                <a:gd name="T5" fmla="*/ 2147483647 h 787"/>
                <a:gd name="T6" fmla="*/ 2147483647 w 788"/>
                <a:gd name="T7" fmla="*/ 2147483647 h 787"/>
                <a:gd name="T8" fmla="*/ 2147483647 w 788"/>
                <a:gd name="T9" fmla="*/ 2147483647 h 787"/>
                <a:gd name="T10" fmla="*/ 2147483647 w 788"/>
                <a:gd name="T11" fmla="*/ 2147483647 h 787"/>
                <a:gd name="T12" fmla="*/ 2147483647 w 788"/>
                <a:gd name="T13" fmla="*/ 2147483647 h 787"/>
                <a:gd name="T14" fmla="*/ 2147483647 w 788"/>
                <a:gd name="T15" fmla="*/ 2147483647 h 787"/>
                <a:gd name="T16" fmla="*/ 2147483647 w 788"/>
                <a:gd name="T17" fmla="*/ 2147483647 h 787"/>
                <a:gd name="T18" fmla="*/ 2147483647 w 788"/>
                <a:gd name="T19" fmla="*/ 2147483647 h 787"/>
                <a:gd name="T20" fmla="*/ 2147483647 w 788"/>
                <a:gd name="T21" fmla="*/ 2147483647 h 787"/>
                <a:gd name="T22" fmla="*/ 2147483647 w 788"/>
                <a:gd name="T23" fmla="*/ 2147483647 h 787"/>
                <a:gd name="T24" fmla="*/ 0 w 788"/>
                <a:gd name="T25" fmla="*/ 2147483647 h 787"/>
                <a:gd name="T26" fmla="*/ 2147483647 w 788"/>
                <a:gd name="T27" fmla="*/ 2147483647 h 787"/>
                <a:gd name="T28" fmla="*/ 2147483647 w 788"/>
                <a:gd name="T29" fmla="*/ 2147483647 h 787"/>
                <a:gd name="T30" fmla="*/ 2147483647 w 788"/>
                <a:gd name="T31" fmla="*/ 2147483647 h 787"/>
                <a:gd name="T32" fmla="*/ 2147483647 w 788"/>
                <a:gd name="T33" fmla="*/ 2147483647 h 787"/>
                <a:gd name="T34" fmla="*/ 2147483647 w 788"/>
                <a:gd name="T35" fmla="*/ 2147483647 h 787"/>
                <a:gd name="T36" fmla="*/ 2147483647 w 788"/>
                <a:gd name="T37" fmla="*/ 2147483647 h 787"/>
                <a:gd name="T38" fmla="*/ 2147483647 w 788"/>
                <a:gd name="T39" fmla="*/ 2147483647 h 787"/>
                <a:gd name="T40" fmla="*/ 2147483647 w 788"/>
                <a:gd name="T41" fmla="*/ 2147483647 h 787"/>
                <a:gd name="T42" fmla="*/ 2147483647 w 788"/>
                <a:gd name="T43" fmla="*/ 2147483647 h 787"/>
                <a:gd name="T44" fmla="*/ 2147483647 w 788"/>
                <a:gd name="T45" fmla="*/ 2147483647 h 787"/>
                <a:gd name="T46" fmla="*/ 2147483647 w 788"/>
                <a:gd name="T47" fmla="*/ 2147483647 h 787"/>
                <a:gd name="T48" fmla="*/ 2147483647 w 788"/>
                <a:gd name="T49" fmla="*/ 2147483647 h 787"/>
                <a:gd name="T50" fmla="*/ 2147483647 w 788"/>
                <a:gd name="T51" fmla="*/ 2147483647 h 787"/>
                <a:gd name="T52" fmla="*/ 2147483647 w 788"/>
                <a:gd name="T53" fmla="*/ 2147483647 h 787"/>
                <a:gd name="T54" fmla="*/ 2147483647 w 788"/>
                <a:gd name="T55" fmla="*/ 2147483647 h 787"/>
                <a:gd name="T56" fmla="*/ 2147483647 w 788"/>
                <a:gd name="T57" fmla="*/ 2147483647 h 787"/>
                <a:gd name="T58" fmla="*/ 2147483647 w 788"/>
                <a:gd name="T59" fmla="*/ 2147483647 h 787"/>
                <a:gd name="T60" fmla="*/ 2147483647 w 788"/>
                <a:gd name="T61" fmla="*/ 2147483647 h 787"/>
                <a:gd name="T62" fmla="*/ 2147483647 w 788"/>
                <a:gd name="T63" fmla="*/ 2147483647 h 787"/>
                <a:gd name="T64" fmla="*/ 2147483647 w 788"/>
                <a:gd name="T65" fmla="*/ 2147483647 h 787"/>
                <a:gd name="T66" fmla="*/ 2147483647 w 788"/>
                <a:gd name="T67" fmla="*/ 2147483647 h 787"/>
                <a:gd name="T68" fmla="*/ 2147483647 w 788"/>
                <a:gd name="T69" fmla="*/ 2147483647 h 787"/>
                <a:gd name="T70" fmla="*/ 2147483647 w 788"/>
                <a:gd name="T71" fmla="*/ 2147483647 h 787"/>
                <a:gd name="T72" fmla="*/ 2147483647 w 788"/>
                <a:gd name="T73" fmla="*/ 2147483647 h 787"/>
                <a:gd name="T74" fmla="*/ 2147483647 w 788"/>
                <a:gd name="T75" fmla="*/ 2147483647 h 787"/>
                <a:gd name="T76" fmla="*/ 2147483647 w 788"/>
                <a:gd name="T77" fmla="*/ 2147483647 h 787"/>
                <a:gd name="T78" fmla="*/ 2147483647 w 788"/>
                <a:gd name="T79" fmla="*/ 2147483647 h 787"/>
                <a:gd name="T80" fmla="*/ 2147483647 w 788"/>
                <a:gd name="T81" fmla="*/ 2147483647 h 787"/>
                <a:gd name="T82" fmla="*/ 2147483647 w 788"/>
                <a:gd name="T83" fmla="*/ 2147483647 h 787"/>
                <a:gd name="T84" fmla="*/ 2147483647 w 788"/>
                <a:gd name="T85" fmla="*/ 2147483647 h 787"/>
                <a:gd name="T86" fmla="*/ 2147483647 w 788"/>
                <a:gd name="T87" fmla="*/ 2147483647 h 787"/>
                <a:gd name="T88" fmla="*/ 2147483647 w 788"/>
                <a:gd name="T89" fmla="*/ 2147483647 h 787"/>
                <a:gd name="T90" fmla="*/ 2147483647 w 788"/>
                <a:gd name="T91" fmla="*/ 2147483647 h 787"/>
                <a:gd name="T92" fmla="*/ 2147483647 w 788"/>
                <a:gd name="T93" fmla="*/ 2147483647 h 787"/>
                <a:gd name="T94" fmla="*/ 2147483647 w 788"/>
                <a:gd name="T95" fmla="*/ 2147483647 h 787"/>
                <a:gd name="T96" fmla="*/ 2147483647 w 788"/>
                <a:gd name="T97" fmla="*/ 2147483647 h 787"/>
                <a:gd name="T98" fmla="*/ 2147483647 w 788"/>
                <a:gd name="T99" fmla="*/ 2147483647 h 787"/>
                <a:gd name="T100" fmla="*/ 2147483647 w 788"/>
                <a:gd name="T101" fmla="*/ 2147483647 h 7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88"/>
                <a:gd name="T154" fmla="*/ 0 h 787"/>
                <a:gd name="T155" fmla="*/ 788 w 788"/>
                <a:gd name="T156" fmla="*/ 787 h 78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88" h="787">
                  <a:moveTo>
                    <a:pt x="788" y="393"/>
                  </a:moveTo>
                  <a:lnTo>
                    <a:pt x="787" y="374"/>
                  </a:lnTo>
                  <a:lnTo>
                    <a:pt x="785" y="354"/>
                  </a:lnTo>
                  <a:lnTo>
                    <a:pt x="783" y="333"/>
                  </a:lnTo>
                  <a:lnTo>
                    <a:pt x="780" y="315"/>
                  </a:lnTo>
                  <a:lnTo>
                    <a:pt x="775" y="296"/>
                  </a:lnTo>
                  <a:lnTo>
                    <a:pt x="770" y="276"/>
                  </a:lnTo>
                  <a:lnTo>
                    <a:pt x="764" y="258"/>
                  </a:lnTo>
                  <a:lnTo>
                    <a:pt x="757" y="240"/>
                  </a:lnTo>
                  <a:lnTo>
                    <a:pt x="749" y="224"/>
                  </a:lnTo>
                  <a:lnTo>
                    <a:pt x="739" y="206"/>
                  </a:lnTo>
                  <a:lnTo>
                    <a:pt x="731" y="190"/>
                  </a:lnTo>
                  <a:lnTo>
                    <a:pt x="720" y="173"/>
                  </a:lnTo>
                  <a:lnTo>
                    <a:pt x="710" y="159"/>
                  </a:lnTo>
                  <a:lnTo>
                    <a:pt x="697" y="144"/>
                  </a:lnTo>
                  <a:lnTo>
                    <a:pt x="685" y="129"/>
                  </a:lnTo>
                  <a:lnTo>
                    <a:pt x="672" y="116"/>
                  </a:lnTo>
                  <a:lnTo>
                    <a:pt x="659" y="103"/>
                  </a:lnTo>
                  <a:lnTo>
                    <a:pt x="645" y="90"/>
                  </a:lnTo>
                  <a:lnTo>
                    <a:pt x="630" y="79"/>
                  </a:lnTo>
                  <a:lnTo>
                    <a:pt x="614" y="67"/>
                  </a:lnTo>
                  <a:lnTo>
                    <a:pt x="597" y="57"/>
                  </a:lnTo>
                  <a:lnTo>
                    <a:pt x="581" y="48"/>
                  </a:lnTo>
                  <a:lnTo>
                    <a:pt x="565" y="40"/>
                  </a:lnTo>
                  <a:lnTo>
                    <a:pt x="547" y="31"/>
                  </a:lnTo>
                  <a:lnTo>
                    <a:pt x="529" y="25"/>
                  </a:lnTo>
                  <a:lnTo>
                    <a:pt x="511" y="18"/>
                  </a:lnTo>
                  <a:lnTo>
                    <a:pt x="493" y="13"/>
                  </a:lnTo>
                  <a:lnTo>
                    <a:pt x="473" y="9"/>
                  </a:lnTo>
                  <a:lnTo>
                    <a:pt x="454" y="5"/>
                  </a:lnTo>
                  <a:lnTo>
                    <a:pt x="434" y="2"/>
                  </a:lnTo>
                  <a:lnTo>
                    <a:pt x="415" y="0"/>
                  </a:lnTo>
                  <a:lnTo>
                    <a:pt x="394" y="0"/>
                  </a:lnTo>
                  <a:lnTo>
                    <a:pt x="374" y="0"/>
                  </a:lnTo>
                  <a:lnTo>
                    <a:pt x="354" y="2"/>
                  </a:lnTo>
                  <a:lnTo>
                    <a:pt x="335" y="5"/>
                  </a:lnTo>
                  <a:lnTo>
                    <a:pt x="315" y="9"/>
                  </a:lnTo>
                  <a:lnTo>
                    <a:pt x="296" y="13"/>
                  </a:lnTo>
                  <a:lnTo>
                    <a:pt x="278" y="18"/>
                  </a:lnTo>
                  <a:lnTo>
                    <a:pt x="258" y="25"/>
                  </a:lnTo>
                  <a:lnTo>
                    <a:pt x="240" y="31"/>
                  </a:lnTo>
                  <a:lnTo>
                    <a:pt x="224" y="40"/>
                  </a:lnTo>
                  <a:lnTo>
                    <a:pt x="206" y="48"/>
                  </a:lnTo>
                  <a:lnTo>
                    <a:pt x="190" y="57"/>
                  </a:lnTo>
                  <a:lnTo>
                    <a:pt x="173" y="67"/>
                  </a:lnTo>
                  <a:lnTo>
                    <a:pt x="159" y="79"/>
                  </a:lnTo>
                  <a:lnTo>
                    <a:pt x="144" y="90"/>
                  </a:lnTo>
                  <a:lnTo>
                    <a:pt x="129" y="103"/>
                  </a:lnTo>
                  <a:lnTo>
                    <a:pt x="116" y="116"/>
                  </a:lnTo>
                  <a:lnTo>
                    <a:pt x="103" y="129"/>
                  </a:lnTo>
                  <a:lnTo>
                    <a:pt x="90" y="144"/>
                  </a:lnTo>
                  <a:lnTo>
                    <a:pt x="79" y="159"/>
                  </a:lnTo>
                  <a:lnTo>
                    <a:pt x="67" y="173"/>
                  </a:lnTo>
                  <a:lnTo>
                    <a:pt x="58" y="190"/>
                  </a:lnTo>
                  <a:lnTo>
                    <a:pt x="48" y="206"/>
                  </a:lnTo>
                  <a:lnTo>
                    <a:pt x="40" y="224"/>
                  </a:lnTo>
                  <a:lnTo>
                    <a:pt x="31" y="240"/>
                  </a:lnTo>
                  <a:lnTo>
                    <a:pt x="25" y="258"/>
                  </a:lnTo>
                  <a:lnTo>
                    <a:pt x="18" y="276"/>
                  </a:lnTo>
                  <a:lnTo>
                    <a:pt x="14" y="296"/>
                  </a:lnTo>
                  <a:lnTo>
                    <a:pt x="9" y="315"/>
                  </a:lnTo>
                  <a:lnTo>
                    <a:pt x="5" y="333"/>
                  </a:lnTo>
                  <a:lnTo>
                    <a:pt x="2" y="354"/>
                  </a:lnTo>
                  <a:lnTo>
                    <a:pt x="0" y="374"/>
                  </a:lnTo>
                  <a:lnTo>
                    <a:pt x="0" y="393"/>
                  </a:lnTo>
                  <a:lnTo>
                    <a:pt x="0" y="415"/>
                  </a:lnTo>
                  <a:lnTo>
                    <a:pt x="2" y="434"/>
                  </a:lnTo>
                  <a:lnTo>
                    <a:pt x="5" y="454"/>
                  </a:lnTo>
                  <a:lnTo>
                    <a:pt x="9" y="473"/>
                  </a:lnTo>
                  <a:lnTo>
                    <a:pt x="14" y="491"/>
                  </a:lnTo>
                  <a:lnTo>
                    <a:pt x="18" y="511"/>
                  </a:lnTo>
                  <a:lnTo>
                    <a:pt x="25" y="529"/>
                  </a:lnTo>
                  <a:lnTo>
                    <a:pt x="31" y="547"/>
                  </a:lnTo>
                  <a:lnTo>
                    <a:pt x="40" y="565"/>
                  </a:lnTo>
                  <a:lnTo>
                    <a:pt x="48" y="581"/>
                  </a:lnTo>
                  <a:lnTo>
                    <a:pt x="58" y="597"/>
                  </a:lnTo>
                  <a:lnTo>
                    <a:pt x="67" y="614"/>
                  </a:lnTo>
                  <a:lnTo>
                    <a:pt x="79" y="630"/>
                  </a:lnTo>
                  <a:lnTo>
                    <a:pt x="90" y="645"/>
                  </a:lnTo>
                  <a:lnTo>
                    <a:pt x="103" y="658"/>
                  </a:lnTo>
                  <a:lnTo>
                    <a:pt x="116" y="672"/>
                  </a:lnTo>
                  <a:lnTo>
                    <a:pt x="129" y="685"/>
                  </a:lnTo>
                  <a:lnTo>
                    <a:pt x="144" y="697"/>
                  </a:lnTo>
                  <a:lnTo>
                    <a:pt x="159" y="708"/>
                  </a:lnTo>
                  <a:lnTo>
                    <a:pt x="173" y="720"/>
                  </a:lnTo>
                  <a:lnTo>
                    <a:pt x="190" y="730"/>
                  </a:lnTo>
                  <a:lnTo>
                    <a:pt x="206" y="739"/>
                  </a:lnTo>
                  <a:lnTo>
                    <a:pt x="224" y="749"/>
                  </a:lnTo>
                  <a:lnTo>
                    <a:pt x="240" y="756"/>
                  </a:lnTo>
                  <a:lnTo>
                    <a:pt x="258" y="764"/>
                  </a:lnTo>
                  <a:lnTo>
                    <a:pt x="278" y="770"/>
                  </a:lnTo>
                  <a:lnTo>
                    <a:pt x="296" y="775"/>
                  </a:lnTo>
                  <a:lnTo>
                    <a:pt x="315" y="778"/>
                  </a:lnTo>
                  <a:lnTo>
                    <a:pt x="335" y="783"/>
                  </a:lnTo>
                  <a:lnTo>
                    <a:pt x="354" y="785"/>
                  </a:lnTo>
                  <a:lnTo>
                    <a:pt x="374" y="787"/>
                  </a:lnTo>
                  <a:lnTo>
                    <a:pt x="394" y="787"/>
                  </a:lnTo>
                  <a:lnTo>
                    <a:pt x="415" y="787"/>
                  </a:lnTo>
                  <a:lnTo>
                    <a:pt x="434" y="785"/>
                  </a:lnTo>
                  <a:lnTo>
                    <a:pt x="454" y="783"/>
                  </a:lnTo>
                  <a:lnTo>
                    <a:pt x="473" y="778"/>
                  </a:lnTo>
                  <a:lnTo>
                    <a:pt x="493" y="775"/>
                  </a:lnTo>
                  <a:lnTo>
                    <a:pt x="511" y="770"/>
                  </a:lnTo>
                  <a:lnTo>
                    <a:pt x="529" y="764"/>
                  </a:lnTo>
                  <a:lnTo>
                    <a:pt x="547" y="756"/>
                  </a:lnTo>
                  <a:lnTo>
                    <a:pt x="565" y="749"/>
                  </a:lnTo>
                  <a:lnTo>
                    <a:pt x="581" y="739"/>
                  </a:lnTo>
                  <a:lnTo>
                    <a:pt x="597" y="730"/>
                  </a:lnTo>
                  <a:lnTo>
                    <a:pt x="614" y="720"/>
                  </a:lnTo>
                  <a:lnTo>
                    <a:pt x="630" y="708"/>
                  </a:lnTo>
                  <a:lnTo>
                    <a:pt x="645" y="697"/>
                  </a:lnTo>
                  <a:lnTo>
                    <a:pt x="659" y="685"/>
                  </a:lnTo>
                  <a:lnTo>
                    <a:pt x="672" y="672"/>
                  </a:lnTo>
                  <a:lnTo>
                    <a:pt x="685" y="658"/>
                  </a:lnTo>
                  <a:lnTo>
                    <a:pt x="697" y="645"/>
                  </a:lnTo>
                  <a:lnTo>
                    <a:pt x="710" y="630"/>
                  </a:lnTo>
                  <a:lnTo>
                    <a:pt x="720" y="614"/>
                  </a:lnTo>
                  <a:lnTo>
                    <a:pt x="731" y="597"/>
                  </a:lnTo>
                  <a:lnTo>
                    <a:pt x="739" y="581"/>
                  </a:lnTo>
                  <a:lnTo>
                    <a:pt x="749" y="565"/>
                  </a:lnTo>
                  <a:lnTo>
                    <a:pt x="757" y="547"/>
                  </a:lnTo>
                  <a:lnTo>
                    <a:pt x="764" y="529"/>
                  </a:lnTo>
                  <a:lnTo>
                    <a:pt x="770" y="511"/>
                  </a:lnTo>
                  <a:lnTo>
                    <a:pt x="775" y="491"/>
                  </a:lnTo>
                  <a:lnTo>
                    <a:pt x="780" y="473"/>
                  </a:lnTo>
                  <a:lnTo>
                    <a:pt x="783" y="454"/>
                  </a:lnTo>
                  <a:lnTo>
                    <a:pt x="785" y="434"/>
                  </a:lnTo>
                  <a:lnTo>
                    <a:pt x="787" y="415"/>
                  </a:lnTo>
                  <a:lnTo>
                    <a:pt x="788" y="393"/>
                  </a:lnTo>
                  <a:lnTo>
                    <a:pt x="777" y="393"/>
                  </a:lnTo>
                  <a:lnTo>
                    <a:pt x="777" y="374"/>
                  </a:lnTo>
                  <a:lnTo>
                    <a:pt x="775" y="354"/>
                  </a:lnTo>
                  <a:lnTo>
                    <a:pt x="772" y="335"/>
                  </a:lnTo>
                  <a:lnTo>
                    <a:pt x="769" y="317"/>
                  </a:lnTo>
                  <a:lnTo>
                    <a:pt x="765" y="299"/>
                  </a:lnTo>
                  <a:lnTo>
                    <a:pt x="760" y="279"/>
                  </a:lnTo>
                  <a:lnTo>
                    <a:pt x="754" y="261"/>
                  </a:lnTo>
                  <a:lnTo>
                    <a:pt x="747" y="245"/>
                  </a:lnTo>
                  <a:lnTo>
                    <a:pt x="739" y="227"/>
                  </a:lnTo>
                  <a:lnTo>
                    <a:pt x="731" y="211"/>
                  </a:lnTo>
                  <a:lnTo>
                    <a:pt x="721" y="195"/>
                  </a:lnTo>
                  <a:lnTo>
                    <a:pt x="712" y="180"/>
                  </a:lnTo>
                  <a:lnTo>
                    <a:pt x="702" y="165"/>
                  </a:lnTo>
                  <a:lnTo>
                    <a:pt x="690" y="150"/>
                  </a:lnTo>
                  <a:lnTo>
                    <a:pt x="677" y="136"/>
                  </a:lnTo>
                  <a:lnTo>
                    <a:pt x="664" y="123"/>
                  </a:lnTo>
                  <a:lnTo>
                    <a:pt x="651" y="110"/>
                  </a:lnTo>
                  <a:lnTo>
                    <a:pt x="638" y="98"/>
                  </a:lnTo>
                  <a:lnTo>
                    <a:pt x="623" y="87"/>
                  </a:lnTo>
                  <a:lnTo>
                    <a:pt x="609" y="75"/>
                  </a:lnTo>
                  <a:lnTo>
                    <a:pt x="592" y="66"/>
                  </a:lnTo>
                  <a:lnTo>
                    <a:pt x="576" y="57"/>
                  </a:lnTo>
                  <a:lnTo>
                    <a:pt x="560" y="49"/>
                  </a:lnTo>
                  <a:lnTo>
                    <a:pt x="544" y="41"/>
                  </a:lnTo>
                  <a:lnTo>
                    <a:pt x="526" y="35"/>
                  </a:lnTo>
                  <a:lnTo>
                    <a:pt x="508" y="28"/>
                  </a:lnTo>
                  <a:lnTo>
                    <a:pt x="490" y="23"/>
                  </a:lnTo>
                  <a:lnTo>
                    <a:pt x="472" y="18"/>
                  </a:lnTo>
                  <a:lnTo>
                    <a:pt x="452" y="15"/>
                  </a:lnTo>
                  <a:lnTo>
                    <a:pt x="433" y="13"/>
                  </a:lnTo>
                  <a:lnTo>
                    <a:pt x="413" y="12"/>
                  </a:lnTo>
                  <a:lnTo>
                    <a:pt x="394" y="10"/>
                  </a:lnTo>
                  <a:lnTo>
                    <a:pt x="374" y="12"/>
                  </a:lnTo>
                  <a:lnTo>
                    <a:pt x="354" y="13"/>
                  </a:lnTo>
                  <a:lnTo>
                    <a:pt x="336" y="15"/>
                  </a:lnTo>
                  <a:lnTo>
                    <a:pt x="317" y="18"/>
                  </a:lnTo>
                  <a:lnTo>
                    <a:pt x="299" y="23"/>
                  </a:lnTo>
                  <a:lnTo>
                    <a:pt x="279" y="28"/>
                  </a:lnTo>
                  <a:lnTo>
                    <a:pt x="263" y="35"/>
                  </a:lnTo>
                  <a:lnTo>
                    <a:pt x="245" y="41"/>
                  </a:lnTo>
                  <a:lnTo>
                    <a:pt x="227" y="49"/>
                  </a:lnTo>
                  <a:lnTo>
                    <a:pt x="211" y="57"/>
                  </a:lnTo>
                  <a:lnTo>
                    <a:pt x="195" y="66"/>
                  </a:lnTo>
                  <a:lnTo>
                    <a:pt x="180" y="75"/>
                  </a:lnTo>
                  <a:lnTo>
                    <a:pt x="165" y="87"/>
                  </a:lnTo>
                  <a:lnTo>
                    <a:pt x="151" y="98"/>
                  </a:lnTo>
                  <a:lnTo>
                    <a:pt x="136" y="110"/>
                  </a:lnTo>
                  <a:lnTo>
                    <a:pt x="123" y="123"/>
                  </a:lnTo>
                  <a:lnTo>
                    <a:pt x="110" y="136"/>
                  </a:lnTo>
                  <a:lnTo>
                    <a:pt x="98" y="150"/>
                  </a:lnTo>
                  <a:lnTo>
                    <a:pt x="87" y="165"/>
                  </a:lnTo>
                  <a:lnTo>
                    <a:pt x="75" y="180"/>
                  </a:lnTo>
                  <a:lnTo>
                    <a:pt x="66" y="195"/>
                  </a:lnTo>
                  <a:lnTo>
                    <a:pt x="58" y="211"/>
                  </a:lnTo>
                  <a:lnTo>
                    <a:pt x="49" y="227"/>
                  </a:lnTo>
                  <a:lnTo>
                    <a:pt x="41" y="245"/>
                  </a:lnTo>
                  <a:lnTo>
                    <a:pt x="35" y="261"/>
                  </a:lnTo>
                  <a:lnTo>
                    <a:pt x="28" y="279"/>
                  </a:lnTo>
                  <a:lnTo>
                    <a:pt x="23" y="299"/>
                  </a:lnTo>
                  <a:lnTo>
                    <a:pt x="18" y="317"/>
                  </a:lnTo>
                  <a:lnTo>
                    <a:pt x="15" y="335"/>
                  </a:lnTo>
                  <a:lnTo>
                    <a:pt x="14" y="354"/>
                  </a:lnTo>
                  <a:lnTo>
                    <a:pt x="12" y="374"/>
                  </a:lnTo>
                  <a:lnTo>
                    <a:pt x="10" y="393"/>
                  </a:lnTo>
                  <a:lnTo>
                    <a:pt x="12" y="413"/>
                  </a:lnTo>
                  <a:lnTo>
                    <a:pt x="14" y="433"/>
                  </a:lnTo>
                  <a:lnTo>
                    <a:pt x="15" y="452"/>
                  </a:lnTo>
                  <a:lnTo>
                    <a:pt x="18" y="472"/>
                  </a:lnTo>
                  <a:lnTo>
                    <a:pt x="23" y="490"/>
                  </a:lnTo>
                  <a:lnTo>
                    <a:pt x="28" y="508"/>
                  </a:lnTo>
                  <a:lnTo>
                    <a:pt x="35" y="526"/>
                  </a:lnTo>
                  <a:lnTo>
                    <a:pt x="41" y="544"/>
                  </a:lnTo>
                  <a:lnTo>
                    <a:pt x="49" y="560"/>
                  </a:lnTo>
                  <a:lnTo>
                    <a:pt x="58" y="576"/>
                  </a:lnTo>
                  <a:lnTo>
                    <a:pt x="66" y="592"/>
                  </a:lnTo>
                  <a:lnTo>
                    <a:pt x="75" y="607"/>
                  </a:lnTo>
                  <a:lnTo>
                    <a:pt x="87" y="623"/>
                  </a:lnTo>
                  <a:lnTo>
                    <a:pt x="98" y="638"/>
                  </a:lnTo>
                  <a:lnTo>
                    <a:pt x="110" y="651"/>
                  </a:lnTo>
                  <a:lnTo>
                    <a:pt x="123" y="664"/>
                  </a:lnTo>
                  <a:lnTo>
                    <a:pt x="136" y="677"/>
                  </a:lnTo>
                  <a:lnTo>
                    <a:pt x="151" y="689"/>
                  </a:lnTo>
                  <a:lnTo>
                    <a:pt x="165" y="700"/>
                  </a:lnTo>
                  <a:lnTo>
                    <a:pt x="180" y="712"/>
                  </a:lnTo>
                  <a:lnTo>
                    <a:pt x="195" y="721"/>
                  </a:lnTo>
                  <a:lnTo>
                    <a:pt x="211" y="731"/>
                  </a:lnTo>
                  <a:lnTo>
                    <a:pt x="227" y="739"/>
                  </a:lnTo>
                  <a:lnTo>
                    <a:pt x="245" y="747"/>
                  </a:lnTo>
                  <a:lnTo>
                    <a:pt x="263" y="754"/>
                  </a:lnTo>
                  <a:lnTo>
                    <a:pt x="279" y="759"/>
                  </a:lnTo>
                  <a:lnTo>
                    <a:pt x="299" y="765"/>
                  </a:lnTo>
                  <a:lnTo>
                    <a:pt x="317" y="769"/>
                  </a:lnTo>
                  <a:lnTo>
                    <a:pt x="336" y="772"/>
                  </a:lnTo>
                  <a:lnTo>
                    <a:pt x="354" y="775"/>
                  </a:lnTo>
                  <a:lnTo>
                    <a:pt x="374" y="777"/>
                  </a:lnTo>
                  <a:lnTo>
                    <a:pt x="394" y="777"/>
                  </a:lnTo>
                  <a:lnTo>
                    <a:pt x="413" y="777"/>
                  </a:lnTo>
                  <a:lnTo>
                    <a:pt x="433" y="775"/>
                  </a:lnTo>
                  <a:lnTo>
                    <a:pt x="452" y="772"/>
                  </a:lnTo>
                  <a:lnTo>
                    <a:pt x="472" y="769"/>
                  </a:lnTo>
                  <a:lnTo>
                    <a:pt x="490" y="765"/>
                  </a:lnTo>
                  <a:lnTo>
                    <a:pt x="508" y="759"/>
                  </a:lnTo>
                  <a:lnTo>
                    <a:pt x="526" y="754"/>
                  </a:lnTo>
                  <a:lnTo>
                    <a:pt x="544" y="747"/>
                  </a:lnTo>
                  <a:lnTo>
                    <a:pt x="560" y="739"/>
                  </a:lnTo>
                  <a:lnTo>
                    <a:pt x="576" y="731"/>
                  </a:lnTo>
                  <a:lnTo>
                    <a:pt x="592" y="721"/>
                  </a:lnTo>
                  <a:lnTo>
                    <a:pt x="609" y="712"/>
                  </a:lnTo>
                  <a:lnTo>
                    <a:pt x="623" y="700"/>
                  </a:lnTo>
                  <a:lnTo>
                    <a:pt x="638" y="689"/>
                  </a:lnTo>
                  <a:lnTo>
                    <a:pt x="651" y="677"/>
                  </a:lnTo>
                  <a:lnTo>
                    <a:pt x="664" y="664"/>
                  </a:lnTo>
                  <a:lnTo>
                    <a:pt x="677" y="651"/>
                  </a:lnTo>
                  <a:lnTo>
                    <a:pt x="690" y="638"/>
                  </a:lnTo>
                  <a:lnTo>
                    <a:pt x="702" y="623"/>
                  </a:lnTo>
                  <a:lnTo>
                    <a:pt x="712" y="607"/>
                  </a:lnTo>
                  <a:lnTo>
                    <a:pt x="721" y="592"/>
                  </a:lnTo>
                  <a:lnTo>
                    <a:pt x="731" y="576"/>
                  </a:lnTo>
                  <a:lnTo>
                    <a:pt x="739" y="560"/>
                  </a:lnTo>
                  <a:lnTo>
                    <a:pt x="747" y="544"/>
                  </a:lnTo>
                  <a:lnTo>
                    <a:pt x="754" y="526"/>
                  </a:lnTo>
                  <a:lnTo>
                    <a:pt x="760" y="508"/>
                  </a:lnTo>
                  <a:lnTo>
                    <a:pt x="765" y="490"/>
                  </a:lnTo>
                  <a:lnTo>
                    <a:pt x="769" y="472"/>
                  </a:lnTo>
                  <a:lnTo>
                    <a:pt x="772" y="452"/>
                  </a:lnTo>
                  <a:lnTo>
                    <a:pt x="775" y="433"/>
                  </a:lnTo>
                  <a:lnTo>
                    <a:pt x="777" y="413"/>
                  </a:lnTo>
                  <a:lnTo>
                    <a:pt x="777" y="393"/>
                  </a:lnTo>
                  <a:lnTo>
                    <a:pt x="788" y="393"/>
                  </a:lnTo>
                  <a:close/>
                </a:path>
              </a:pathLst>
            </a:custGeom>
            <a:solidFill>
              <a:srgbClr val="B4E1FF"/>
            </a:solidFill>
            <a:ln w="9525">
              <a:noFill/>
              <a:round/>
              <a:headEnd/>
              <a:tailEnd/>
            </a:ln>
          </p:spPr>
          <p:txBody>
            <a:bodyPr/>
            <a:lstStyle/>
            <a:p>
              <a:endParaRPr lang="en-US"/>
            </a:p>
          </p:txBody>
        </p:sp>
        <p:sp>
          <p:nvSpPr>
            <p:cNvPr id="50314" name="Freeform 138"/>
            <p:cNvSpPr>
              <a:spLocks/>
            </p:cNvSpPr>
            <p:nvPr/>
          </p:nvSpPr>
          <p:spPr bwMode="auto">
            <a:xfrm>
              <a:off x="3311881" y="2632053"/>
              <a:ext cx="1096433" cy="1233488"/>
            </a:xfrm>
            <a:custGeom>
              <a:avLst/>
              <a:gdLst>
                <a:gd name="T0" fmla="*/ 2147483647 w 777"/>
                <a:gd name="T1" fmla="*/ 2147483647 h 777"/>
                <a:gd name="T2" fmla="*/ 2147483647 w 777"/>
                <a:gd name="T3" fmla="*/ 2147483647 h 777"/>
                <a:gd name="T4" fmla="*/ 2147483647 w 777"/>
                <a:gd name="T5" fmla="*/ 2147483647 h 777"/>
                <a:gd name="T6" fmla="*/ 2147483647 w 777"/>
                <a:gd name="T7" fmla="*/ 2147483647 h 777"/>
                <a:gd name="T8" fmla="*/ 2147483647 w 777"/>
                <a:gd name="T9" fmla="*/ 2147483647 h 777"/>
                <a:gd name="T10" fmla="*/ 2147483647 w 777"/>
                <a:gd name="T11" fmla="*/ 2147483647 h 777"/>
                <a:gd name="T12" fmla="*/ 2147483647 w 777"/>
                <a:gd name="T13" fmla="*/ 2147483647 h 777"/>
                <a:gd name="T14" fmla="*/ 2147483647 w 777"/>
                <a:gd name="T15" fmla="*/ 2147483647 h 777"/>
                <a:gd name="T16" fmla="*/ 2147483647 w 777"/>
                <a:gd name="T17" fmla="*/ 2147483647 h 777"/>
                <a:gd name="T18" fmla="*/ 2147483647 w 777"/>
                <a:gd name="T19" fmla="*/ 2147483647 h 777"/>
                <a:gd name="T20" fmla="*/ 2147483647 w 777"/>
                <a:gd name="T21" fmla="*/ 2147483647 h 777"/>
                <a:gd name="T22" fmla="*/ 2147483647 w 777"/>
                <a:gd name="T23" fmla="*/ 2147483647 h 777"/>
                <a:gd name="T24" fmla="*/ 0 w 777"/>
                <a:gd name="T25" fmla="*/ 2147483647 h 777"/>
                <a:gd name="T26" fmla="*/ 2147483647 w 777"/>
                <a:gd name="T27" fmla="*/ 2147483647 h 777"/>
                <a:gd name="T28" fmla="*/ 2147483647 w 777"/>
                <a:gd name="T29" fmla="*/ 2147483647 h 777"/>
                <a:gd name="T30" fmla="*/ 2147483647 w 777"/>
                <a:gd name="T31" fmla="*/ 2147483647 h 777"/>
                <a:gd name="T32" fmla="*/ 2147483647 w 777"/>
                <a:gd name="T33" fmla="*/ 2147483647 h 777"/>
                <a:gd name="T34" fmla="*/ 2147483647 w 777"/>
                <a:gd name="T35" fmla="*/ 2147483647 h 777"/>
                <a:gd name="T36" fmla="*/ 2147483647 w 777"/>
                <a:gd name="T37" fmla="*/ 2147483647 h 777"/>
                <a:gd name="T38" fmla="*/ 2147483647 w 777"/>
                <a:gd name="T39" fmla="*/ 2147483647 h 777"/>
                <a:gd name="T40" fmla="*/ 2147483647 w 777"/>
                <a:gd name="T41" fmla="*/ 2147483647 h 777"/>
                <a:gd name="T42" fmla="*/ 2147483647 w 777"/>
                <a:gd name="T43" fmla="*/ 2147483647 h 777"/>
                <a:gd name="T44" fmla="*/ 2147483647 w 777"/>
                <a:gd name="T45" fmla="*/ 2147483647 h 777"/>
                <a:gd name="T46" fmla="*/ 2147483647 w 777"/>
                <a:gd name="T47" fmla="*/ 2147483647 h 777"/>
                <a:gd name="T48" fmla="*/ 2147483647 w 777"/>
                <a:gd name="T49" fmla="*/ 2147483647 h 777"/>
                <a:gd name="T50" fmla="*/ 2147483647 w 777"/>
                <a:gd name="T51" fmla="*/ 2147483647 h 777"/>
                <a:gd name="T52" fmla="*/ 2147483647 w 777"/>
                <a:gd name="T53" fmla="*/ 2147483647 h 777"/>
                <a:gd name="T54" fmla="*/ 2147483647 w 777"/>
                <a:gd name="T55" fmla="*/ 2147483647 h 777"/>
                <a:gd name="T56" fmla="*/ 2147483647 w 777"/>
                <a:gd name="T57" fmla="*/ 2147483647 h 777"/>
                <a:gd name="T58" fmla="*/ 2147483647 w 777"/>
                <a:gd name="T59" fmla="*/ 2147483647 h 777"/>
                <a:gd name="T60" fmla="*/ 2147483647 w 777"/>
                <a:gd name="T61" fmla="*/ 2147483647 h 777"/>
                <a:gd name="T62" fmla="*/ 2147483647 w 777"/>
                <a:gd name="T63" fmla="*/ 2147483647 h 777"/>
                <a:gd name="T64" fmla="*/ 2147483647 w 777"/>
                <a:gd name="T65" fmla="*/ 2147483647 h 777"/>
                <a:gd name="T66" fmla="*/ 2147483647 w 777"/>
                <a:gd name="T67" fmla="*/ 2147483647 h 777"/>
                <a:gd name="T68" fmla="*/ 2147483647 w 777"/>
                <a:gd name="T69" fmla="*/ 2147483647 h 777"/>
                <a:gd name="T70" fmla="*/ 2147483647 w 777"/>
                <a:gd name="T71" fmla="*/ 2147483647 h 777"/>
                <a:gd name="T72" fmla="*/ 2147483647 w 777"/>
                <a:gd name="T73" fmla="*/ 2147483647 h 777"/>
                <a:gd name="T74" fmla="*/ 2147483647 w 777"/>
                <a:gd name="T75" fmla="*/ 2147483647 h 777"/>
                <a:gd name="T76" fmla="*/ 2147483647 w 777"/>
                <a:gd name="T77" fmla="*/ 2147483647 h 777"/>
                <a:gd name="T78" fmla="*/ 2147483647 w 777"/>
                <a:gd name="T79" fmla="*/ 2147483647 h 777"/>
                <a:gd name="T80" fmla="*/ 2147483647 w 777"/>
                <a:gd name="T81" fmla="*/ 2147483647 h 777"/>
                <a:gd name="T82" fmla="*/ 2147483647 w 777"/>
                <a:gd name="T83" fmla="*/ 2147483647 h 777"/>
                <a:gd name="T84" fmla="*/ 2147483647 w 777"/>
                <a:gd name="T85" fmla="*/ 2147483647 h 777"/>
                <a:gd name="T86" fmla="*/ 2147483647 w 777"/>
                <a:gd name="T87" fmla="*/ 2147483647 h 777"/>
                <a:gd name="T88" fmla="*/ 2147483647 w 777"/>
                <a:gd name="T89" fmla="*/ 2147483647 h 777"/>
                <a:gd name="T90" fmla="*/ 2147483647 w 777"/>
                <a:gd name="T91" fmla="*/ 2147483647 h 777"/>
                <a:gd name="T92" fmla="*/ 2147483647 w 777"/>
                <a:gd name="T93" fmla="*/ 2147483647 h 777"/>
                <a:gd name="T94" fmla="*/ 2147483647 w 777"/>
                <a:gd name="T95" fmla="*/ 2147483647 h 777"/>
                <a:gd name="T96" fmla="*/ 2147483647 w 777"/>
                <a:gd name="T97" fmla="*/ 2147483647 h 777"/>
                <a:gd name="T98" fmla="*/ 2147483647 w 777"/>
                <a:gd name="T99" fmla="*/ 2147483647 h 777"/>
                <a:gd name="T100" fmla="*/ 2147483647 w 777"/>
                <a:gd name="T101" fmla="*/ 2147483647 h 77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77"/>
                <a:gd name="T154" fmla="*/ 0 h 777"/>
                <a:gd name="T155" fmla="*/ 777 w 777"/>
                <a:gd name="T156" fmla="*/ 777 h 77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77" h="777">
                  <a:moveTo>
                    <a:pt x="777" y="388"/>
                  </a:moveTo>
                  <a:lnTo>
                    <a:pt x="777" y="369"/>
                  </a:lnTo>
                  <a:lnTo>
                    <a:pt x="775" y="349"/>
                  </a:lnTo>
                  <a:lnTo>
                    <a:pt x="773" y="330"/>
                  </a:lnTo>
                  <a:lnTo>
                    <a:pt x="770" y="310"/>
                  </a:lnTo>
                  <a:lnTo>
                    <a:pt x="765" y="292"/>
                  </a:lnTo>
                  <a:lnTo>
                    <a:pt x="760" y="273"/>
                  </a:lnTo>
                  <a:lnTo>
                    <a:pt x="754" y="255"/>
                  </a:lnTo>
                  <a:lnTo>
                    <a:pt x="747" y="238"/>
                  </a:lnTo>
                  <a:lnTo>
                    <a:pt x="739" y="220"/>
                  </a:lnTo>
                  <a:lnTo>
                    <a:pt x="731" y="204"/>
                  </a:lnTo>
                  <a:lnTo>
                    <a:pt x="721" y="188"/>
                  </a:lnTo>
                  <a:lnTo>
                    <a:pt x="711" y="172"/>
                  </a:lnTo>
                  <a:lnTo>
                    <a:pt x="700" y="157"/>
                  </a:lnTo>
                  <a:lnTo>
                    <a:pt x="689" y="142"/>
                  </a:lnTo>
                  <a:lnTo>
                    <a:pt x="677" y="128"/>
                  </a:lnTo>
                  <a:lnTo>
                    <a:pt x="664" y="114"/>
                  </a:lnTo>
                  <a:lnTo>
                    <a:pt x="649" y="101"/>
                  </a:lnTo>
                  <a:lnTo>
                    <a:pt x="636" y="90"/>
                  </a:lnTo>
                  <a:lnTo>
                    <a:pt x="622" y="77"/>
                  </a:lnTo>
                  <a:lnTo>
                    <a:pt x="605" y="67"/>
                  </a:lnTo>
                  <a:lnTo>
                    <a:pt x="591" y="57"/>
                  </a:lnTo>
                  <a:lnTo>
                    <a:pt x="574" y="48"/>
                  </a:lnTo>
                  <a:lnTo>
                    <a:pt x="558" y="39"/>
                  </a:lnTo>
                  <a:lnTo>
                    <a:pt x="540" y="31"/>
                  </a:lnTo>
                  <a:lnTo>
                    <a:pt x="522" y="25"/>
                  </a:lnTo>
                  <a:lnTo>
                    <a:pt x="504" y="18"/>
                  </a:lnTo>
                  <a:lnTo>
                    <a:pt x="486" y="13"/>
                  </a:lnTo>
                  <a:lnTo>
                    <a:pt x="467" y="8"/>
                  </a:lnTo>
                  <a:lnTo>
                    <a:pt x="449" y="5"/>
                  </a:lnTo>
                  <a:lnTo>
                    <a:pt x="429" y="2"/>
                  </a:lnTo>
                  <a:lnTo>
                    <a:pt x="410" y="2"/>
                  </a:lnTo>
                  <a:lnTo>
                    <a:pt x="389" y="0"/>
                  </a:lnTo>
                  <a:lnTo>
                    <a:pt x="369" y="2"/>
                  </a:lnTo>
                  <a:lnTo>
                    <a:pt x="349" y="2"/>
                  </a:lnTo>
                  <a:lnTo>
                    <a:pt x="330" y="5"/>
                  </a:lnTo>
                  <a:lnTo>
                    <a:pt x="310" y="8"/>
                  </a:lnTo>
                  <a:lnTo>
                    <a:pt x="292" y="13"/>
                  </a:lnTo>
                  <a:lnTo>
                    <a:pt x="273" y="18"/>
                  </a:lnTo>
                  <a:lnTo>
                    <a:pt x="255" y="25"/>
                  </a:lnTo>
                  <a:lnTo>
                    <a:pt x="238" y="31"/>
                  </a:lnTo>
                  <a:lnTo>
                    <a:pt x="221" y="39"/>
                  </a:lnTo>
                  <a:lnTo>
                    <a:pt x="204" y="48"/>
                  </a:lnTo>
                  <a:lnTo>
                    <a:pt x="188" y="57"/>
                  </a:lnTo>
                  <a:lnTo>
                    <a:pt x="172" y="67"/>
                  </a:lnTo>
                  <a:lnTo>
                    <a:pt x="157" y="77"/>
                  </a:lnTo>
                  <a:lnTo>
                    <a:pt x="142" y="90"/>
                  </a:lnTo>
                  <a:lnTo>
                    <a:pt x="128" y="101"/>
                  </a:lnTo>
                  <a:lnTo>
                    <a:pt x="115" y="114"/>
                  </a:lnTo>
                  <a:lnTo>
                    <a:pt x="101" y="128"/>
                  </a:lnTo>
                  <a:lnTo>
                    <a:pt x="90" y="142"/>
                  </a:lnTo>
                  <a:lnTo>
                    <a:pt x="77" y="157"/>
                  </a:lnTo>
                  <a:lnTo>
                    <a:pt x="67" y="172"/>
                  </a:lnTo>
                  <a:lnTo>
                    <a:pt x="57" y="188"/>
                  </a:lnTo>
                  <a:lnTo>
                    <a:pt x="48" y="204"/>
                  </a:lnTo>
                  <a:lnTo>
                    <a:pt x="40" y="220"/>
                  </a:lnTo>
                  <a:lnTo>
                    <a:pt x="31" y="238"/>
                  </a:lnTo>
                  <a:lnTo>
                    <a:pt x="25" y="255"/>
                  </a:lnTo>
                  <a:lnTo>
                    <a:pt x="18" y="273"/>
                  </a:lnTo>
                  <a:lnTo>
                    <a:pt x="13" y="292"/>
                  </a:lnTo>
                  <a:lnTo>
                    <a:pt x="9" y="310"/>
                  </a:lnTo>
                  <a:lnTo>
                    <a:pt x="5" y="330"/>
                  </a:lnTo>
                  <a:lnTo>
                    <a:pt x="2" y="349"/>
                  </a:lnTo>
                  <a:lnTo>
                    <a:pt x="0" y="369"/>
                  </a:lnTo>
                  <a:lnTo>
                    <a:pt x="0" y="388"/>
                  </a:lnTo>
                  <a:lnTo>
                    <a:pt x="0" y="408"/>
                  </a:lnTo>
                  <a:lnTo>
                    <a:pt x="2" y="429"/>
                  </a:lnTo>
                  <a:lnTo>
                    <a:pt x="5" y="447"/>
                  </a:lnTo>
                  <a:lnTo>
                    <a:pt x="9" y="467"/>
                  </a:lnTo>
                  <a:lnTo>
                    <a:pt x="13" y="486"/>
                  </a:lnTo>
                  <a:lnTo>
                    <a:pt x="18" y="504"/>
                  </a:lnTo>
                  <a:lnTo>
                    <a:pt x="25" y="522"/>
                  </a:lnTo>
                  <a:lnTo>
                    <a:pt x="31" y="540"/>
                  </a:lnTo>
                  <a:lnTo>
                    <a:pt x="40" y="557"/>
                  </a:lnTo>
                  <a:lnTo>
                    <a:pt x="48" y="574"/>
                  </a:lnTo>
                  <a:lnTo>
                    <a:pt x="57" y="591"/>
                  </a:lnTo>
                  <a:lnTo>
                    <a:pt x="67" y="605"/>
                  </a:lnTo>
                  <a:lnTo>
                    <a:pt x="77" y="622"/>
                  </a:lnTo>
                  <a:lnTo>
                    <a:pt x="90" y="636"/>
                  </a:lnTo>
                  <a:lnTo>
                    <a:pt x="101" y="649"/>
                  </a:lnTo>
                  <a:lnTo>
                    <a:pt x="115" y="663"/>
                  </a:lnTo>
                  <a:lnTo>
                    <a:pt x="128" y="676"/>
                  </a:lnTo>
                  <a:lnTo>
                    <a:pt x="142" y="689"/>
                  </a:lnTo>
                  <a:lnTo>
                    <a:pt x="157" y="700"/>
                  </a:lnTo>
                  <a:lnTo>
                    <a:pt x="172" y="711"/>
                  </a:lnTo>
                  <a:lnTo>
                    <a:pt x="188" y="721"/>
                  </a:lnTo>
                  <a:lnTo>
                    <a:pt x="204" y="729"/>
                  </a:lnTo>
                  <a:lnTo>
                    <a:pt x="221" y="739"/>
                  </a:lnTo>
                  <a:lnTo>
                    <a:pt x="238" y="746"/>
                  </a:lnTo>
                  <a:lnTo>
                    <a:pt x="255" y="754"/>
                  </a:lnTo>
                  <a:lnTo>
                    <a:pt x="273" y="760"/>
                  </a:lnTo>
                  <a:lnTo>
                    <a:pt x="292" y="765"/>
                  </a:lnTo>
                  <a:lnTo>
                    <a:pt x="310" y="769"/>
                  </a:lnTo>
                  <a:lnTo>
                    <a:pt x="330" y="772"/>
                  </a:lnTo>
                  <a:lnTo>
                    <a:pt x="349" y="775"/>
                  </a:lnTo>
                  <a:lnTo>
                    <a:pt x="369" y="777"/>
                  </a:lnTo>
                  <a:lnTo>
                    <a:pt x="389" y="777"/>
                  </a:lnTo>
                  <a:lnTo>
                    <a:pt x="410" y="777"/>
                  </a:lnTo>
                  <a:lnTo>
                    <a:pt x="429" y="775"/>
                  </a:lnTo>
                  <a:lnTo>
                    <a:pt x="449" y="772"/>
                  </a:lnTo>
                  <a:lnTo>
                    <a:pt x="467" y="769"/>
                  </a:lnTo>
                  <a:lnTo>
                    <a:pt x="486" y="765"/>
                  </a:lnTo>
                  <a:lnTo>
                    <a:pt x="504" y="760"/>
                  </a:lnTo>
                  <a:lnTo>
                    <a:pt x="522" y="754"/>
                  </a:lnTo>
                  <a:lnTo>
                    <a:pt x="540" y="746"/>
                  </a:lnTo>
                  <a:lnTo>
                    <a:pt x="558" y="739"/>
                  </a:lnTo>
                  <a:lnTo>
                    <a:pt x="574" y="729"/>
                  </a:lnTo>
                  <a:lnTo>
                    <a:pt x="591" y="721"/>
                  </a:lnTo>
                  <a:lnTo>
                    <a:pt x="605" y="711"/>
                  </a:lnTo>
                  <a:lnTo>
                    <a:pt x="622" y="700"/>
                  </a:lnTo>
                  <a:lnTo>
                    <a:pt x="636" y="689"/>
                  </a:lnTo>
                  <a:lnTo>
                    <a:pt x="649" y="676"/>
                  </a:lnTo>
                  <a:lnTo>
                    <a:pt x="664" y="663"/>
                  </a:lnTo>
                  <a:lnTo>
                    <a:pt x="677" y="649"/>
                  </a:lnTo>
                  <a:lnTo>
                    <a:pt x="689" y="636"/>
                  </a:lnTo>
                  <a:lnTo>
                    <a:pt x="700" y="622"/>
                  </a:lnTo>
                  <a:lnTo>
                    <a:pt x="711" y="605"/>
                  </a:lnTo>
                  <a:lnTo>
                    <a:pt x="721" y="591"/>
                  </a:lnTo>
                  <a:lnTo>
                    <a:pt x="731" y="574"/>
                  </a:lnTo>
                  <a:lnTo>
                    <a:pt x="739" y="557"/>
                  </a:lnTo>
                  <a:lnTo>
                    <a:pt x="747" y="540"/>
                  </a:lnTo>
                  <a:lnTo>
                    <a:pt x="754" y="522"/>
                  </a:lnTo>
                  <a:lnTo>
                    <a:pt x="760" y="504"/>
                  </a:lnTo>
                  <a:lnTo>
                    <a:pt x="765" y="486"/>
                  </a:lnTo>
                  <a:lnTo>
                    <a:pt x="770" y="467"/>
                  </a:lnTo>
                  <a:lnTo>
                    <a:pt x="773" y="447"/>
                  </a:lnTo>
                  <a:lnTo>
                    <a:pt x="775" y="429"/>
                  </a:lnTo>
                  <a:lnTo>
                    <a:pt x="777" y="408"/>
                  </a:lnTo>
                  <a:lnTo>
                    <a:pt x="777" y="388"/>
                  </a:lnTo>
                  <a:lnTo>
                    <a:pt x="767" y="388"/>
                  </a:lnTo>
                  <a:lnTo>
                    <a:pt x="767" y="369"/>
                  </a:lnTo>
                  <a:lnTo>
                    <a:pt x="765" y="351"/>
                  </a:lnTo>
                  <a:lnTo>
                    <a:pt x="762" y="331"/>
                  </a:lnTo>
                  <a:lnTo>
                    <a:pt x="759" y="313"/>
                  </a:lnTo>
                  <a:lnTo>
                    <a:pt x="755" y="294"/>
                  </a:lnTo>
                  <a:lnTo>
                    <a:pt x="751" y="276"/>
                  </a:lnTo>
                  <a:lnTo>
                    <a:pt x="744" y="260"/>
                  </a:lnTo>
                  <a:lnTo>
                    <a:pt x="737" y="242"/>
                  </a:lnTo>
                  <a:lnTo>
                    <a:pt x="729" y="225"/>
                  </a:lnTo>
                  <a:lnTo>
                    <a:pt x="721" y="209"/>
                  </a:lnTo>
                  <a:lnTo>
                    <a:pt x="711" y="193"/>
                  </a:lnTo>
                  <a:lnTo>
                    <a:pt x="702" y="178"/>
                  </a:lnTo>
                  <a:lnTo>
                    <a:pt x="692" y="163"/>
                  </a:lnTo>
                  <a:lnTo>
                    <a:pt x="680" y="149"/>
                  </a:lnTo>
                  <a:lnTo>
                    <a:pt x="669" y="134"/>
                  </a:lnTo>
                  <a:lnTo>
                    <a:pt x="656" y="121"/>
                  </a:lnTo>
                  <a:lnTo>
                    <a:pt x="643" y="110"/>
                  </a:lnTo>
                  <a:lnTo>
                    <a:pt x="630" y="97"/>
                  </a:lnTo>
                  <a:lnTo>
                    <a:pt x="615" y="87"/>
                  </a:lnTo>
                  <a:lnTo>
                    <a:pt x="601" y="75"/>
                  </a:lnTo>
                  <a:lnTo>
                    <a:pt x="584" y="66"/>
                  </a:lnTo>
                  <a:lnTo>
                    <a:pt x="570" y="57"/>
                  </a:lnTo>
                  <a:lnTo>
                    <a:pt x="553" y="48"/>
                  </a:lnTo>
                  <a:lnTo>
                    <a:pt x="535" y="41"/>
                  </a:lnTo>
                  <a:lnTo>
                    <a:pt x="519" y="35"/>
                  </a:lnTo>
                  <a:lnTo>
                    <a:pt x="501" y="28"/>
                  </a:lnTo>
                  <a:lnTo>
                    <a:pt x="483" y="23"/>
                  </a:lnTo>
                  <a:lnTo>
                    <a:pt x="465" y="18"/>
                  </a:lnTo>
                  <a:lnTo>
                    <a:pt x="447" y="15"/>
                  </a:lnTo>
                  <a:lnTo>
                    <a:pt x="428" y="13"/>
                  </a:lnTo>
                  <a:lnTo>
                    <a:pt x="408" y="12"/>
                  </a:lnTo>
                  <a:lnTo>
                    <a:pt x="389" y="12"/>
                  </a:lnTo>
                  <a:lnTo>
                    <a:pt x="369" y="12"/>
                  </a:lnTo>
                  <a:lnTo>
                    <a:pt x="351" y="13"/>
                  </a:lnTo>
                  <a:lnTo>
                    <a:pt x="331" y="15"/>
                  </a:lnTo>
                  <a:lnTo>
                    <a:pt x="313" y="18"/>
                  </a:lnTo>
                  <a:lnTo>
                    <a:pt x="294" y="23"/>
                  </a:lnTo>
                  <a:lnTo>
                    <a:pt x="276" y="28"/>
                  </a:lnTo>
                  <a:lnTo>
                    <a:pt x="260" y="35"/>
                  </a:lnTo>
                  <a:lnTo>
                    <a:pt x="242" y="41"/>
                  </a:lnTo>
                  <a:lnTo>
                    <a:pt x="225" y="48"/>
                  </a:lnTo>
                  <a:lnTo>
                    <a:pt x="209" y="57"/>
                  </a:lnTo>
                  <a:lnTo>
                    <a:pt x="193" y="66"/>
                  </a:lnTo>
                  <a:lnTo>
                    <a:pt x="178" y="75"/>
                  </a:lnTo>
                  <a:lnTo>
                    <a:pt x="163" y="87"/>
                  </a:lnTo>
                  <a:lnTo>
                    <a:pt x="149" y="97"/>
                  </a:lnTo>
                  <a:lnTo>
                    <a:pt x="134" y="110"/>
                  </a:lnTo>
                  <a:lnTo>
                    <a:pt x="121" y="121"/>
                  </a:lnTo>
                  <a:lnTo>
                    <a:pt x="110" y="134"/>
                  </a:lnTo>
                  <a:lnTo>
                    <a:pt x="97" y="149"/>
                  </a:lnTo>
                  <a:lnTo>
                    <a:pt x="87" y="163"/>
                  </a:lnTo>
                  <a:lnTo>
                    <a:pt x="75" y="178"/>
                  </a:lnTo>
                  <a:lnTo>
                    <a:pt x="66" y="193"/>
                  </a:lnTo>
                  <a:lnTo>
                    <a:pt x="57" y="209"/>
                  </a:lnTo>
                  <a:lnTo>
                    <a:pt x="48" y="225"/>
                  </a:lnTo>
                  <a:lnTo>
                    <a:pt x="41" y="242"/>
                  </a:lnTo>
                  <a:lnTo>
                    <a:pt x="35" y="260"/>
                  </a:lnTo>
                  <a:lnTo>
                    <a:pt x="28" y="276"/>
                  </a:lnTo>
                  <a:lnTo>
                    <a:pt x="23" y="294"/>
                  </a:lnTo>
                  <a:lnTo>
                    <a:pt x="18" y="313"/>
                  </a:lnTo>
                  <a:lnTo>
                    <a:pt x="15" y="331"/>
                  </a:lnTo>
                  <a:lnTo>
                    <a:pt x="13" y="351"/>
                  </a:lnTo>
                  <a:lnTo>
                    <a:pt x="12" y="369"/>
                  </a:lnTo>
                  <a:lnTo>
                    <a:pt x="12" y="388"/>
                  </a:lnTo>
                  <a:lnTo>
                    <a:pt x="12" y="408"/>
                  </a:lnTo>
                  <a:lnTo>
                    <a:pt x="13" y="428"/>
                  </a:lnTo>
                  <a:lnTo>
                    <a:pt x="15" y="446"/>
                  </a:lnTo>
                  <a:lnTo>
                    <a:pt x="18" y="465"/>
                  </a:lnTo>
                  <a:lnTo>
                    <a:pt x="23" y="483"/>
                  </a:lnTo>
                  <a:lnTo>
                    <a:pt x="28" y="501"/>
                  </a:lnTo>
                  <a:lnTo>
                    <a:pt x="35" y="519"/>
                  </a:lnTo>
                  <a:lnTo>
                    <a:pt x="41" y="535"/>
                  </a:lnTo>
                  <a:lnTo>
                    <a:pt x="48" y="553"/>
                  </a:lnTo>
                  <a:lnTo>
                    <a:pt x="57" y="570"/>
                  </a:lnTo>
                  <a:lnTo>
                    <a:pt x="66" y="584"/>
                  </a:lnTo>
                  <a:lnTo>
                    <a:pt x="75" y="601"/>
                  </a:lnTo>
                  <a:lnTo>
                    <a:pt x="87" y="615"/>
                  </a:lnTo>
                  <a:lnTo>
                    <a:pt x="97" y="630"/>
                  </a:lnTo>
                  <a:lnTo>
                    <a:pt x="110" y="643"/>
                  </a:lnTo>
                  <a:lnTo>
                    <a:pt x="121" y="656"/>
                  </a:lnTo>
                  <a:lnTo>
                    <a:pt x="134" y="669"/>
                  </a:lnTo>
                  <a:lnTo>
                    <a:pt x="149" y="680"/>
                  </a:lnTo>
                  <a:lnTo>
                    <a:pt x="163" y="692"/>
                  </a:lnTo>
                  <a:lnTo>
                    <a:pt x="178" y="702"/>
                  </a:lnTo>
                  <a:lnTo>
                    <a:pt x="193" y="711"/>
                  </a:lnTo>
                  <a:lnTo>
                    <a:pt x="209" y="721"/>
                  </a:lnTo>
                  <a:lnTo>
                    <a:pt x="225" y="729"/>
                  </a:lnTo>
                  <a:lnTo>
                    <a:pt x="242" y="738"/>
                  </a:lnTo>
                  <a:lnTo>
                    <a:pt x="260" y="744"/>
                  </a:lnTo>
                  <a:lnTo>
                    <a:pt x="276" y="749"/>
                  </a:lnTo>
                  <a:lnTo>
                    <a:pt x="294" y="755"/>
                  </a:lnTo>
                  <a:lnTo>
                    <a:pt x="313" y="759"/>
                  </a:lnTo>
                  <a:lnTo>
                    <a:pt x="331" y="762"/>
                  </a:lnTo>
                  <a:lnTo>
                    <a:pt x="351" y="765"/>
                  </a:lnTo>
                  <a:lnTo>
                    <a:pt x="369" y="767"/>
                  </a:lnTo>
                  <a:lnTo>
                    <a:pt x="389" y="767"/>
                  </a:lnTo>
                  <a:lnTo>
                    <a:pt x="408" y="767"/>
                  </a:lnTo>
                  <a:lnTo>
                    <a:pt x="428" y="765"/>
                  </a:lnTo>
                  <a:lnTo>
                    <a:pt x="447" y="762"/>
                  </a:lnTo>
                  <a:lnTo>
                    <a:pt x="465" y="759"/>
                  </a:lnTo>
                  <a:lnTo>
                    <a:pt x="483" y="755"/>
                  </a:lnTo>
                  <a:lnTo>
                    <a:pt x="501" y="749"/>
                  </a:lnTo>
                  <a:lnTo>
                    <a:pt x="519" y="744"/>
                  </a:lnTo>
                  <a:lnTo>
                    <a:pt x="535" y="738"/>
                  </a:lnTo>
                  <a:lnTo>
                    <a:pt x="553" y="729"/>
                  </a:lnTo>
                  <a:lnTo>
                    <a:pt x="570" y="721"/>
                  </a:lnTo>
                  <a:lnTo>
                    <a:pt x="584" y="711"/>
                  </a:lnTo>
                  <a:lnTo>
                    <a:pt x="601" y="702"/>
                  </a:lnTo>
                  <a:lnTo>
                    <a:pt x="615" y="692"/>
                  </a:lnTo>
                  <a:lnTo>
                    <a:pt x="630" y="680"/>
                  </a:lnTo>
                  <a:lnTo>
                    <a:pt x="643" y="669"/>
                  </a:lnTo>
                  <a:lnTo>
                    <a:pt x="656" y="656"/>
                  </a:lnTo>
                  <a:lnTo>
                    <a:pt x="669" y="643"/>
                  </a:lnTo>
                  <a:lnTo>
                    <a:pt x="680" y="630"/>
                  </a:lnTo>
                  <a:lnTo>
                    <a:pt x="692" y="615"/>
                  </a:lnTo>
                  <a:lnTo>
                    <a:pt x="702" y="601"/>
                  </a:lnTo>
                  <a:lnTo>
                    <a:pt x="711" y="584"/>
                  </a:lnTo>
                  <a:lnTo>
                    <a:pt x="721" y="570"/>
                  </a:lnTo>
                  <a:lnTo>
                    <a:pt x="729" y="553"/>
                  </a:lnTo>
                  <a:lnTo>
                    <a:pt x="737" y="535"/>
                  </a:lnTo>
                  <a:lnTo>
                    <a:pt x="744" y="519"/>
                  </a:lnTo>
                  <a:lnTo>
                    <a:pt x="751" y="501"/>
                  </a:lnTo>
                  <a:lnTo>
                    <a:pt x="755" y="483"/>
                  </a:lnTo>
                  <a:lnTo>
                    <a:pt x="759" y="465"/>
                  </a:lnTo>
                  <a:lnTo>
                    <a:pt x="762" y="446"/>
                  </a:lnTo>
                  <a:lnTo>
                    <a:pt x="765" y="428"/>
                  </a:lnTo>
                  <a:lnTo>
                    <a:pt x="767" y="408"/>
                  </a:lnTo>
                  <a:lnTo>
                    <a:pt x="767" y="388"/>
                  </a:lnTo>
                  <a:lnTo>
                    <a:pt x="777" y="388"/>
                  </a:lnTo>
                  <a:close/>
                </a:path>
              </a:pathLst>
            </a:custGeom>
            <a:solidFill>
              <a:srgbClr val="B5E1FF"/>
            </a:solidFill>
            <a:ln w="9525">
              <a:noFill/>
              <a:round/>
              <a:headEnd/>
              <a:tailEnd/>
            </a:ln>
          </p:spPr>
          <p:txBody>
            <a:bodyPr/>
            <a:lstStyle/>
            <a:p>
              <a:endParaRPr lang="en-US"/>
            </a:p>
          </p:txBody>
        </p:sp>
        <p:sp>
          <p:nvSpPr>
            <p:cNvPr id="50315" name="Freeform 139"/>
            <p:cNvSpPr>
              <a:spLocks/>
            </p:cNvSpPr>
            <p:nvPr/>
          </p:nvSpPr>
          <p:spPr bwMode="auto">
            <a:xfrm>
              <a:off x="3318936" y="2639991"/>
              <a:ext cx="1082323" cy="1217612"/>
            </a:xfrm>
            <a:custGeom>
              <a:avLst/>
              <a:gdLst>
                <a:gd name="T0" fmla="*/ 2147483647 w 767"/>
                <a:gd name="T1" fmla="*/ 2147483647 h 767"/>
                <a:gd name="T2" fmla="*/ 2147483647 w 767"/>
                <a:gd name="T3" fmla="*/ 2147483647 h 767"/>
                <a:gd name="T4" fmla="*/ 2147483647 w 767"/>
                <a:gd name="T5" fmla="*/ 2147483647 h 767"/>
                <a:gd name="T6" fmla="*/ 2147483647 w 767"/>
                <a:gd name="T7" fmla="*/ 2147483647 h 767"/>
                <a:gd name="T8" fmla="*/ 2147483647 w 767"/>
                <a:gd name="T9" fmla="*/ 2147483647 h 767"/>
                <a:gd name="T10" fmla="*/ 2147483647 w 767"/>
                <a:gd name="T11" fmla="*/ 2147483647 h 767"/>
                <a:gd name="T12" fmla="*/ 2147483647 w 767"/>
                <a:gd name="T13" fmla="*/ 2147483647 h 767"/>
                <a:gd name="T14" fmla="*/ 2147483647 w 767"/>
                <a:gd name="T15" fmla="*/ 2147483647 h 767"/>
                <a:gd name="T16" fmla="*/ 2147483647 w 767"/>
                <a:gd name="T17" fmla="*/ 2147483647 h 767"/>
                <a:gd name="T18" fmla="*/ 2147483647 w 767"/>
                <a:gd name="T19" fmla="*/ 2147483647 h 767"/>
                <a:gd name="T20" fmla="*/ 2147483647 w 767"/>
                <a:gd name="T21" fmla="*/ 2147483647 h 767"/>
                <a:gd name="T22" fmla="*/ 2147483647 w 767"/>
                <a:gd name="T23" fmla="*/ 2147483647 h 767"/>
                <a:gd name="T24" fmla="*/ 0 w 767"/>
                <a:gd name="T25" fmla="*/ 2147483647 h 767"/>
                <a:gd name="T26" fmla="*/ 2147483647 w 767"/>
                <a:gd name="T27" fmla="*/ 2147483647 h 767"/>
                <a:gd name="T28" fmla="*/ 2147483647 w 767"/>
                <a:gd name="T29" fmla="*/ 2147483647 h 767"/>
                <a:gd name="T30" fmla="*/ 2147483647 w 767"/>
                <a:gd name="T31" fmla="*/ 2147483647 h 767"/>
                <a:gd name="T32" fmla="*/ 2147483647 w 767"/>
                <a:gd name="T33" fmla="*/ 2147483647 h 767"/>
                <a:gd name="T34" fmla="*/ 2147483647 w 767"/>
                <a:gd name="T35" fmla="*/ 2147483647 h 767"/>
                <a:gd name="T36" fmla="*/ 2147483647 w 767"/>
                <a:gd name="T37" fmla="*/ 2147483647 h 767"/>
                <a:gd name="T38" fmla="*/ 2147483647 w 767"/>
                <a:gd name="T39" fmla="*/ 2147483647 h 767"/>
                <a:gd name="T40" fmla="*/ 2147483647 w 767"/>
                <a:gd name="T41" fmla="*/ 2147483647 h 767"/>
                <a:gd name="T42" fmla="*/ 2147483647 w 767"/>
                <a:gd name="T43" fmla="*/ 2147483647 h 767"/>
                <a:gd name="T44" fmla="*/ 2147483647 w 767"/>
                <a:gd name="T45" fmla="*/ 2147483647 h 767"/>
                <a:gd name="T46" fmla="*/ 2147483647 w 767"/>
                <a:gd name="T47" fmla="*/ 2147483647 h 767"/>
                <a:gd name="T48" fmla="*/ 2147483647 w 767"/>
                <a:gd name="T49" fmla="*/ 2147483647 h 767"/>
                <a:gd name="T50" fmla="*/ 2147483647 w 767"/>
                <a:gd name="T51" fmla="*/ 2147483647 h 767"/>
                <a:gd name="T52" fmla="*/ 2147483647 w 767"/>
                <a:gd name="T53" fmla="*/ 2147483647 h 767"/>
                <a:gd name="T54" fmla="*/ 2147483647 w 767"/>
                <a:gd name="T55" fmla="*/ 2147483647 h 767"/>
                <a:gd name="T56" fmla="*/ 2147483647 w 767"/>
                <a:gd name="T57" fmla="*/ 2147483647 h 767"/>
                <a:gd name="T58" fmla="*/ 2147483647 w 767"/>
                <a:gd name="T59" fmla="*/ 2147483647 h 767"/>
                <a:gd name="T60" fmla="*/ 2147483647 w 767"/>
                <a:gd name="T61" fmla="*/ 2147483647 h 767"/>
                <a:gd name="T62" fmla="*/ 2147483647 w 767"/>
                <a:gd name="T63" fmla="*/ 2147483647 h 767"/>
                <a:gd name="T64" fmla="*/ 2147483647 w 767"/>
                <a:gd name="T65" fmla="*/ 2147483647 h 767"/>
                <a:gd name="T66" fmla="*/ 2147483647 w 767"/>
                <a:gd name="T67" fmla="*/ 2147483647 h 767"/>
                <a:gd name="T68" fmla="*/ 2147483647 w 767"/>
                <a:gd name="T69" fmla="*/ 2147483647 h 767"/>
                <a:gd name="T70" fmla="*/ 2147483647 w 767"/>
                <a:gd name="T71" fmla="*/ 2147483647 h 767"/>
                <a:gd name="T72" fmla="*/ 2147483647 w 767"/>
                <a:gd name="T73" fmla="*/ 2147483647 h 767"/>
                <a:gd name="T74" fmla="*/ 2147483647 w 767"/>
                <a:gd name="T75" fmla="*/ 2147483647 h 767"/>
                <a:gd name="T76" fmla="*/ 2147483647 w 767"/>
                <a:gd name="T77" fmla="*/ 2147483647 h 767"/>
                <a:gd name="T78" fmla="*/ 2147483647 w 767"/>
                <a:gd name="T79" fmla="*/ 2147483647 h 767"/>
                <a:gd name="T80" fmla="*/ 2147483647 w 767"/>
                <a:gd name="T81" fmla="*/ 2147483647 h 767"/>
                <a:gd name="T82" fmla="*/ 2147483647 w 767"/>
                <a:gd name="T83" fmla="*/ 2147483647 h 767"/>
                <a:gd name="T84" fmla="*/ 2147483647 w 767"/>
                <a:gd name="T85" fmla="*/ 2147483647 h 767"/>
                <a:gd name="T86" fmla="*/ 2147483647 w 767"/>
                <a:gd name="T87" fmla="*/ 2147483647 h 767"/>
                <a:gd name="T88" fmla="*/ 2147483647 w 767"/>
                <a:gd name="T89" fmla="*/ 2147483647 h 767"/>
                <a:gd name="T90" fmla="*/ 2147483647 w 767"/>
                <a:gd name="T91" fmla="*/ 2147483647 h 767"/>
                <a:gd name="T92" fmla="*/ 2147483647 w 767"/>
                <a:gd name="T93" fmla="*/ 2147483647 h 767"/>
                <a:gd name="T94" fmla="*/ 2147483647 w 767"/>
                <a:gd name="T95" fmla="*/ 2147483647 h 767"/>
                <a:gd name="T96" fmla="*/ 2147483647 w 767"/>
                <a:gd name="T97" fmla="*/ 2147483647 h 767"/>
                <a:gd name="T98" fmla="*/ 2147483647 w 767"/>
                <a:gd name="T99" fmla="*/ 2147483647 h 767"/>
                <a:gd name="T100" fmla="*/ 2147483647 w 767"/>
                <a:gd name="T101" fmla="*/ 2147483647 h 76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67"/>
                <a:gd name="T154" fmla="*/ 0 h 767"/>
                <a:gd name="T155" fmla="*/ 767 w 767"/>
                <a:gd name="T156" fmla="*/ 767 h 76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67" h="767">
                  <a:moveTo>
                    <a:pt x="767" y="383"/>
                  </a:moveTo>
                  <a:lnTo>
                    <a:pt x="767" y="364"/>
                  </a:lnTo>
                  <a:lnTo>
                    <a:pt x="765" y="344"/>
                  </a:lnTo>
                  <a:lnTo>
                    <a:pt x="762" y="325"/>
                  </a:lnTo>
                  <a:lnTo>
                    <a:pt x="759" y="307"/>
                  </a:lnTo>
                  <a:lnTo>
                    <a:pt x="755" y="289"/>
                  </a:lnTo>
                  <a:lnTo>
                    <a:pt x="750" y="269"/>
                  </a:lnTo>
                  <a:lnTo>
                    <a:pt x="744" y="251"/>
                  </a:lnTo>
                  <a:lnTo>
                    <a:pt x="737" y="235"/>
                  </a:lnTo>
                  <a:lnTo>
                    <a:pt x="729" y="217"/>
                  </a:lnTo>
                  <a:lnTo>
                    <a:pt x="721" y="201"/>
                  </a:lnTo>
                  <a:lnTo>
                    <a:pt x="711" y="185"/>
                  </a:lnTo>
                  <a:lnTo>
                    <a:pt x="702" y="170"/>
                  </a:lnTo>
                  <a:lnTo>
                    <a:pt x="692" y="155"/>
                  </a:lnTo>
                  <a:lnTo>
                    <a:pt x="680" y="140"/>
                  </a:lnTo>
                  <a:lnTo>
                    <a:pt x="667" y="126"/>
                  </a:lnTo>
                  <a:lnTo>
                    <a:pt x="654" y="113"/>
                  </a:lnTo>
                  <a:lnTo>
                    <a:pt x="641" y="100"/>
                  </a:lnTo>
                  <a:lnTo>
                    <a:pt x="628" y="88"/>
                  </a:lnTo>
                  <a:lnTo>
                    <a:pt x="613" y="77"/>
                  </a:lnTo>
                  <a:lnTo>
                    <a:pt x="599" y="65"/>
                  </a:lnTo>
                  <a:lnTo>
                    <a:pt x="582" y="56"/>
                  </a:lnTo>
                  <a:lnTo>
                    <a:pt x="566" y="47"/>
                  </a:lnTo>
                  <a:lnTo>
                    <a:pt x="550" y="39"/>
                  </a:lnTo>
                  <a:lnTo>
                    <a:pt x="534" y="31"/>
                  </a:lnTo>
                  <a:lnTo>
                    <a:pt x="516" y="25"/>
                  </a:lnTo>
                  <a:lnTo>
                    <a:pt x="498" y="18"/>
                  </a:lnTo>
                  <a:lnTo>
                    <a:pt x="480" y="13"/>
                  </a:lnTo>
                  <a:lnTo>
                    <a:pt x="462" y="8"/>
                  </a:lnTo>
                  <a:lnTo>
                    <a:pt x="442" y="5"/>
                  </a:lnTo>
                  <a:lnTo>
                    <a:pt x="423" y="3"/>
                  </a:lnTo>
                  <a:lnTo>
                    <a:pt x="403" y="2"/>
                  </a:lnTo>
                  <a:lnTo>
                    <a:pt x="384" y="0"/>
                  </a:lnTo>
                  <a:lnTo>
                    <a:pt x="364" y="2"/>
                  </a:lnTo>
                  <a:lnTo>
                    <a:pt x="344" y="3"/>
                  </a:lnTo>
                  <a:lnTo>
                    <a:pt x="326" y="5"/>
                  </a:lnTo>
                  <a:lnTo>
                    <a:pt x="307" y="8"/>
                  </a:lnTo>
                  <a:lnTo>
                    <a:pt x="289" y="13"/>
                  </a:lnTo>
                  <a:lnTo>
                    <a:pt x="269" y="18"/>
                  </a:lnTo>
                  <a:lnTo>
                    <a:pt x="253" y="25"/>
                  </a:lnTo>
                  <a:lnTo>
                    <a:pt x="235" y="31"/>
                  </a:lnTo>
                  <a:lnTo>
                    <a:pt x="217" y="39"/>
                  </a:lnTo>
                  <a:lnTo>
                    <a:pt x="201" y="47"/>
                  </a:lnTo>
                  <a:lnTo>
                    <a:pt x="185" y="56"/>
                  </a:lnTo>
                  <a:lnTo>
                    <a:pt x="170" y="65"/>
                  </a:lnTo>
                  <a:lnTo>
                    <a:pt x="155" y="77"/>
                  </a:lnTo>
                  <a:lnTo>
                    <a:pt x="141" y="88"/>
                  </a:lnTo>
                  <a:lnTo>
                    <a:pt x="126" y="100"/>
                  </a:lnTo>
                  <a:lnTo>
                    <a:pt x="113" y="113"/>
                  </a:lnTo>
                  <a:lnTo>
                    <a:pt x="100" y="126"/>
                  </a:lnTo>
                  <a:lnTo>
                    <a:pt x="88" y="140"/>
                  </a:lnTo>
                  <a:lnTo>
                    <a:pt x="77" y="155"/>
                  </a:lnTo>
                  <a:lnTo>
                    <a:pt x="65" y="170"/>
                  </a:lnTo>
                  <a:lnTo>
                    <a:pt x="56" y="185"/>
                  </a:lnTo>
                  <a:lnTo>
                    <a:pt x="48" y="201"/>
                  </a:lnTo>
                  <a:lnTo>
                    <a:pt x="39" y="217"/>
                  </a:lnTo>
                  <a:lnTo>
                    <a:pt x="31" y="235"/>
                  </a:lnTo>
                  <a:lnTo>
                    <a:pt x="25" y="251"/>
                  </a:lnTo>
                  <a:lnTo>
                    <a:pt x="18" y="269"/>
                  </a:lnTo>
                  <a:lnTo>
                    <a:pt x="13" y="289"/>
                  </a:lnTo>
                  <a:lnTo>
                    <a:pt x="8" y="307"/>
                  </a:lnTo>
                  <a:lnTo>
                    <a:pt x="5" y="325"/>
                  </a:lnTo>
                  <a:lnTo>
                    <a:pt x="4" y="344"/>
                  </a:lnTo>
                  <a:lnTo>
                    <a:pt x="2" y="364"/>
                  </a:lnTo>
                  <a:lnTo>
                    <a:pt x="0" y="383"/>
                  </a:lnTo>
                  <a:lnTo>
                    <a:pt x="2" y="403"/>
                  </a:lnTo>
                  <a:lnTo>
                    <a:pt x="4" y="423"/>
                  </a:lnTo>
                  <a:lnTo>
                    <a:pt x="5" y="442"/>
                  </a:lnTo>
                  <a:lnTo>
                    <a:pt x="8" y="462"/>
                  </a:lnTo>
                  <a:lnTo>
                    <a:pt x="13" y="480"/>
                  </a:lnTo>
                  <a:lnTo>
                    <a:pt x="18" y="498"/>
                  </a:lnTo>
                  <a:lnTo>
                    <a:pt x="25" y="516"/>
                  </a:lnTo>
                  <a:lnTo>
                    <a:pt x="31" y="534"/>
                  </a:lnTo>
                  <a:lnTo>
                    <a:pt x="39" y="550"/>
                  </a:lnTo>
                  <a:lnTo>
                    <a:pt x="48" y="566"/>
                  </a:lnTo>
                  <a:lnTo>
                    <a:pt x="56" y="582"/>
                  </a:lnTo>
                  <a:lnTo>
                    <a:pt x="65" y="597"/>
                  </a:lnTo>
                  <a:lnTo>
                    <a:pt x="77" y="613"/>
                  </a:lnTo>
                  <a:lnTo>
                    <a:pt x="88" y="628"/>
                  </a:lnTo>
                  <a:lnTo>
                    <a:pt x="100" y="641"/>
                  </a:lnTo>
                  <a:lnTo>
                    <a:pt x="113" y="654"/>
                  </a:lnTo>
                  <a:lnTo>
                    <a:pt x="126" y="667"/>
                  </a:lnTo>
                  <a:lnTo>
                    <a:pt x="141" y="679"/>
                  </a:lnTo>
                  <a:lnTo>
                    <a:pt x="155" y="690"/>
                  </a:lnTo>
                  <a:lnTo>
                    <a:pt x="170" y="702"/>
                  </a:lnTo>
                  <a:lnTo>
                    <a:pt x="185" y="711"/>
                  </a:lnTo>
                  <a:lnTo>
                    <a:pt x="201" y="721"/>
                  </a:lnTo>
                  <a:lnTo>
                    <a:pt x="217" y="729"/>
                  </a:lnTo>
                  <a:lnTo>
                    <a:pt x="235" y="737"/>
                  </a:lnTo>
                  <a:lnTo>
                    <a:pt x="253" y="744"/>
                  </a:lnTo>
                  <a:lnTo>
                    <a:pt x="269" y="749"/>
                  </a:lnTo>
                  <a:lnTo>
                    <a:pt x="289" y="755"/>
                  </a:lnTo>
                  <a:lnTo>
                    <a:pt x="307" y="759"/>
                  </a:lnTo>
                  <a:lnTo>
                    <a:pt x="326" y="762"/>
                  </a:lnTo>
                  <a:lnTo>
                    <a:pt x="344" y="765"/>
                  </a:lnTo>
                  <a:lnTo>
                    <a:pt x="364" y="767"/>
                  </a:lnTo>
                  <a:lnTo>
                    <a:pt x="384" y="767"/>
                  </a:lnTo>
                  <a:lnTo>
                    <a:pt x="403" y="767"/>
                  </a:lnTo>
                  <a:lnTo>
                    <a:pt x="423" y="765"/>
                  </a:lnTo>
                  <a:lnTo>
                    <a:pt x="442" y="762"/>
                  </a:lnTo>
                  <a:lnTo>
                    <a:pt x="462" y="759"/>
                  </a:lnTo>
                  <a:lnTo>
                    <a:pt x="480" y="755"/>
                  </a:lnTo>
                  <a:lnTo>
                    <a:pt x="498" y="749"/>
                  </a:lnTo>
                  <a:lnTo>
                    <a:pt x="516" y="744"/>
                  </a:lnTo>
                  <a:lnTo>
                    <a:pt x="534" y="737"/>
                  </a:lnTo>
                  <a:lnTo>
                    <a:pt x="550" y="729"/>
                  </a:lnTo>
                  <a:lnTo>
                    <a:pt x="566" y="721"/>
                  </a:lnTo>
                  <a:lnTo>
                    <a:pt x="582" y="711"/>
                  </a:lnTo>
                  <a:lnTo>
                    <a:pt x="599" y="702"/>
                  </a:lnTo>
                  <a:lnTo>
                    <a:pt x="613" y="690"/>
                  </a:lnTo>
                  <a:lnTo>
                    <a:pt x="628" y="679"/>
                  </a:lnTo>
                  <a:lnTo>
                    <a:pt x="641" y="667"/>
                  </a:lnTo>
                  <a:lnTo>
                    <a:pt x="654" y="654"/>
                  </a:lnTo>
                  <a:lnTo>
                    <a:pt x="667" y="641"/>
                  </a:lnTo>
                  <a:lnTo>
                    <a:pt x="680" y="628"/>
                  </a:lnTo>
                  <a:lnTo>
                    <a:pt x="692" y="613"/>
                  </a:lnTo>
                  <a:lnTo>
                    <a:pt x="702" y="597"/>
                  </a:lnTo>
                  <a:lnTo>
                    <a:pt x="711" y="582"/>
                  </a:lnTo>
                  <a:lnTo>
                    <a:pt x="721" y="566"/>
                  </a:lnTo>
                  <a:lnTo>
                    <a:pt x="729" y="550"/>
                  </a:lnTo>
                  <a:lnTo>
                    <a:pt x="737" y="534"/>
                  </a:lnTo>
                  <a:lnTo>
                    <a:pt x="744" y="516"/>
                  </a:lnTo>
                  <a:lnTo>
                    <a:pt x="750" y="498"/>
                  </a:lnTo>
                  <a:lnTo>
                    <a:pt x="755" y="480"/>
                  </a:lnTo>
                  <a:lnTo>
                    <a:pt x="759" y="462"/>
                  </a:lnTo>
                  <a:lnTo>
                    <a:pt x="762" y="442"/>
                  </a:lnTo>
                  <a:lnTo>
                    <a:pt x="765" y="423"/>
                  </a:lnTo>
                  <a:lnTo>
                    <a:pt x="767" y="403"/>
                  </a:lnTo>
                  <a:lnTo>
                    <a:pt x="767" y="383"/>
                  </a:lnTo>
                  <a:lnTo>
                    <a:pt x="757" y="383"/>
                  </a:lnTo>
                  <a:lnTo>
                    <a:pt x="757" y="364"/>
                  </a:lnTo>
                  <a:lnTo>
                    <a:pt x="755" y="346"/>
                  </a:lnTo>
                  <a:lnTo>
                    <a:pt x="752" y="326"/>
                  </a:lnTo>
                  <a:lnTo>
                    <a:pt x="749" y="308"/>
                  </a:lnTo>
                  <a:lnTo>
                    <a:pt x="746" y="291"/>
                  </a:lnTo>
                  <a:lnTo>
                    <a:pt x="741" y="273"/>
                  </a:lnTo>
                  <a:lnTo>
                    <a:pt x="734" y="256"/>
                  </a:lnTo>
                  <a:lnTo>
                    <a:pt x="728" y="238"/>
                  </a:lnTo>
                  <a:lnTo>
                    <a:pt x="719" y="222"/>
                  </a:lnTo>
                  <a:lnTo>
                    <a:pt x="711" y="206"/>
                  </a:lnTo>
                  <a:lnTo>
                    <a:pt x="703" y="191"/>
                  </a:lnTo>
                  <a:lnTo>
                    <a:pt x="693" y="175"/>
                  </a:lnTo>
                  <a:lnTo>
                    <a:pt x="682" y="162"/>
                  </a:lnTo>
                  <a:lnTo>
                    <a:pt x="672" y="147"/>
                  </a:lnTo>
                  <a:lnTo>
                    <a:pt x="659" y="134"/>
                  </a:lnTo>
                  <a:lnTo>
                    <a:pt x="648" y="121"/>
                  </a:lnTo>
                  <a:lnTo>
                    <a:pt x="635" y="108"/>
                  </a:lnTo>
                  <a:lnTo>
                    <a:pt x="622" y="96"/>
                  </a:lnTo>
                  <a:lnTo>
                    <a:pt x="607" y="85"/>
                  </a:lnTo>
                  <a:lnTo>
                    <a:pt x="592" y="75"/>
                  </a:lnTo>
                  <a:lnTo>
                    <a:pt x="578" y="65"/>
                  </a:lnTo>
                  <a:lnTo>
                    <a:pt x="561" y="56"/>
                  </a:lnTo>
                  <a:lnTo>
                    <a:pt x="545" y="47"/>
                  </a:lnTo>
                  <a:lnTo>
                    <a:pt x="529" y="41"/>
                  </a:lnTo>
                  <a:lnTo>
                    <a:pt x="512" y="34"/>
                  </a:lnTo>
                  <a:lnTo>
                    <a:pt x="494" y="28"/>
                  </a:lnTo>
                  <a:lnTo>
                    <a:pt x="476" y="23"/>
                  </a:lnTo>
                  <a:lnTo>
                    <a:pt x="459" y="18"/>
                  </a:lnTo>
                  <a:lnTo>
                    <a:pt x="441" y="15"/>
                  </a:lnTo>
                  <a:lnTo>
                    <a:pt x="423" y="13"/>
                  </a:lnTo>
                  <a:lnTo>
                    <a:pt x="403" y="12"/>
                  </a:lnTo>
                  <a:lnTo>
                    <a:pt x="384" y="12"/>
                  </a:lnTo>
                  <a:lnTo>
                    <a:pt x="366" y="12"/>
                  </a:lnTo>
                  <a:lnTo>
                    <a:pt x="346" y="13"/>
                  </a:lnTo>
                  <a:lnTo>
                    <a:pt x="326" y="15"/>
                  </a:lnTo>
                  <a:lnTo>
                    <a:pt x="308" y="18"/>
                  </a:lnTo>
                  <a:lnTo>
                    <a:pt x="291" y="23"/>
                  </a:lnTo>
                  <a:lnTo>
                    <a:pt x="273" y="28"/>
                  </a:lnTo>
                  <a:lnTo>
                    <a:pt x="256" y="34"/>
                  </a:lnTo>
                  <a:lnTo>
                    <a:pt x="238" y="41"/>
                  </a:lnTo>
                  <a:lnTo>
                    <a:pt x="222" y="47"/>
                  </a:lnTo>
                  <a:lnTo>
                    <a:pt x="206" y="56"/>
                  </a:lnTo>
                  <a:lnTo>
                    <a:pt x="191" y="65"/>
                  </a:lnTo>
                  <a:lnTo>
                    <a:pt x="175" y="75"/>
                  </a:lnTo>
                  <a:lnTo>
                    <a:pt x="162" y="85"/>
                  </a:lnTo>
                  <a:lnTo>
                    <a:pt x="147" y="96"/>
                  </a:lnTo>
                  <a:lnTo>
                    <a:pt x="134" y="108"/>
                  </a:lnTo>
                  <a:lnTo>
                    <a:pt x="121" y="121"/>
                  </a:lnTo>
                  <a:lnTo>
                    <a:pt x="108" y="134"/>
                  </a:lnTo>
                  <a:lnTo>
                    <a:pt x="96" y="147"/>
                  </a:lnTo>
                  <a:lnTo>
                    <a:pt x="85" y="162"/>
                  </a:lnTo>
                  <a:lnTo>
                    <a:pt x="75" y="175"/>
                  </a:lnTo>
                  <a:lnTo>
                    <a:pt x="65" y="191"/>
                  </a:lnTo>
                  <a:lnTo>
                    <a:pt x="56" y="206"/>
                  </a:lnTo>
                  <a:lnTo>
                    <a:pt x="48" y="222"/>
                  </a:lnTo>
                  <a:lnTo>
                    <a:pt x="41" y="238"/>
                  </a:lnTo>
                  <a:lnTo>
                    <a:pt x="35" y="256"/>
                  </a:lnTo>
                  <a:lnTo>
                    <a:pt x="28" y="273"/>
                  </a:lnTo>
                  <a:lnTo>
                    <a:pt x="23" y="291"/>
                  </a:lnTo>
                  <a:lnTo>
                    <a:pt x="18" y="308"/>
                  </a:lnTo>
                  <a:lnTo>
                    <a:pt x="15" y="326"/>
                  </a:lnTo>
                  <a:lnTo>
                    <a:pt x="13" y="346"/>
                  </a:lnTo>
                  <a:lnTo>
                    <a:pt x="12" y="364"/>
                  </a:lnTo>
                  <a:lnTo>
                    <a:pt x="12" y="383"/>
                  </a:lnTo>
                  <a:lnTo>
                    <a:pt x="12" y="403"/>
                  </a:lnTo>
                  <a:lnTo>
                    <a:pt x="13" y="423"/>
                  </a:lnTo>
                  <a:lnTo>
                    <a:pt x="15" y="441"/>
                  </a:lnTo>
                  <a:lnTo>
                    <a:pt x="18" y="459"/>
                  </a:lnTo>
                  <a:lnTo>
                    <a:pt x="23" y="476"/>
                  </a:lnTo>
                  <a:lnTo>
                    <a:pt x="28" y="494"/>
                  </a:lnTo>
                  <a:lnTo>
                    <a:pt x="35" y="512"/>
                  </a:lnTo>
                  <a:lnTo>
                    <a:pt x="41" y="529"/>
                  </a:lnTo>
                  <a:lnTo>
                    <a:pt x="48" y="545"/>
                  </a:lnTo>
                  <a:lnTo>
                    <a:pt x="56" y="561"/>
                  </a:lnTo>
                  <a:lnTo>
                    <a:pt x="65" y="578"/>
                  </a:lnTo>
                  <a:lnTo>
                    <a:pt x="75" y="592"/>
                  </a:lnTo>
                  <a:lnTo>
                    <a:pt x="85" y="607"/>
                  </a:lnTo>
                  <a:lnTo>
                    <a:pt x="96" y="622"/>
                  </a:lnTo>
                  <a:lnTo>
                    <a:pt x="108" y="635"/>
                  </a:lnTo>
                  <a:lnTo>
                    <a:pt x="121" y="648"/>
                  </a:lnTo>
                  <a:lnTo>
                    <a:pt x="134" y="659"/>
                  </a:lnTo>
                  <a:lnTo>
                    <a:pt x="147" y="672"/>
                  </a:lnTo>
                  <a:lnTo>
                    <a:pt x="162" y="682"/>
                  </a:lnTo>
                  <a:lnTo>
                    <a:pt x="175" y="693"/>
                  </a:lnTo>
                  <a:lnTo>
                    <a:pt x="191" y="703"/>
                  </a:lnTo>
                  <a:lnTo>
                    <a:pt x="206" y="711"/>
                  </a:lnTo>
                  <a:lnTo>
                    <a:pt x="222" y="720"/>
                  </a:lnTo>
                  <a:lnTo>
                    <a:pt x="238" y="728"/>
                  </a:lnTo>
                  <a:lnTo>
                    <a:pt x="256" y="734"/>
                  </a:lnTo>
                  <a:lnTo>
                    <a:pt x="273" y="739"/>
                  </a:lnTo>
                  <a:lnTo>
                    <a:pt x="291" y="744"/>
                  </a:lnTo>
                  <a:lnTo>
                    <a:pt x="308" y="749"/>
                  </a:lnTo>
                  <a:lnTo>
                    <a:pt x="326" y="752"/>
                  </a:lnTo>
                  <a:lnTo>
                    <a:pt x="346" y="755"/>
                  </a:lnTo>
                  <a:lnTo>
                    <a:pt x="366" y="755"/>
                  </a:lnTo>
                  <a:lnTo>
                    <a:pt x="384" y="757"/>
                  </a:lnTo>
                  <a:lnTo>
                    <a:pt x="403" y="755"/>
                  </a:lnTo>
                  <a:lnTo>
                    <a:pt x="423" y="755"/>
                  </a:lnTo>
                  <a:lnTo>
                    <a:pt x="441" y="752"/>
                  </a:lnTo>
                  <a:lnTo>
                    <a:pt x="459" y="749"/>
                  </a:lnTo>
                  <a:lnTo>
                    <a:pt x="476" y="744"/>
                  </a:lnTo>
                  <a:lnTo>
                    <a:pt x="494" y="739"/>
                  </a:lnTo>
                  <a:lnTo>
                    <a:pt x="512" y="734"/>
                  </a:lnTo>
                  <a:lnTo>
                    <a:pt x="529" y="728"/>
                  </a:lnTo>
                  <a:lnTo>
                    <a:pt x="545" y="720"/>
                  </a:lnTo>
                  <a:lnTo>
                    <a:pt x="561" y="711"/>
                  </a:lnTo>
                  <a:lnTo>
                    <a:pt x="578" y="703"/>
                  </a:lnTo>
                  <a:lnTo>
                    <a:pt x="592" y="693"/>
                  </a:lnTo>
                  <a:lnTo>
                    <a:pt x="607" y="682"/>
                  </a:lnTo>
                  <a:lnTo>
                    <a:pt x="622" y="672"/>
                  </a:lnTo>
                  <a:lnTo>
                    <a:pt x="635" y="659"/>
                  </a:lnTo>
                  <a:lnTo>
                    <a:pt x="648" y="648"/>
                  </a:lnTo>
                  <a:lnTo>
                    <a:pt x="659" y="635"/>
                  </a:lnTo>
                  <a:lnTo>
                    <a:pt x="672" y="622"/>
                  </a:lnTo>
                  <a:lnTo>
                    <a:pt x="682" y="607"/>
                  </a:lnTo>
                  <a:lnTo>
                    <a:pt x="693" y="592"/>
                  </a:lnTo>
                  <a:lnTo>
                    <a:pt x="703" y="578"/>
                  </a:lnTo>
                  <a:lnTo>
                    <a:pt x="711" y="561"/>
                  </a:lnTo>
                  <a:lnTo>
                    <a:pt x="719" y="545"/>
                  </a:lnTo>
                  <a:lnTo>
                    <a:pt x="728" y="529"/>
                  </a:lnTo>
                  <a:lnTo>
                    <a:pt x="734" y="512"/>
                  </a:lnTo>
                  <a:lnTo>
                    <a:pt x="741" y="494"/>
                  </a:lnTo>
                  <a:lnTo>
                    <a:pt x="746" y="476"/>
                  </a:lnTo>
                  <a:lnTo>
                    <a:pt x="749" y="459"/>
                  </a:lnTo>
                  <a:lnTo>
                    <a:pt x="752" y="441"/>
                  </a:lnTo>
                  <a:lnTo>
                    <a:pt x="755" y="423"/>
                  </a:lnTo>
                  <a:lnTo>
                    <a:pt x="757" y="403"/>
                  </a:lnTo>
                  <a:lnTo>
                    <a:pt x="757" y="383"/>
                  </a:lnTo>
                  <a:lnTo>
                    <a:pt x="767" y="383"/>
                  </a:lnTo>
                  <a:close/>
                </a:path>
              </a:pathLst>
            </a:custGeom>
            <a:solidFill>
              <a:srgbClr val="B6E1FF"/>
            </a:solidFill>
            <a:ln w="9525">
              <a:noFill/>
              <a:round/>
              <a:headEnd/>
              <a:tailEnd/>
            </a:ln>
          </p:spPr>
          <p:txBody>
            <a:bodyPr/>
            <a:lstStyle/>
            <a:p>
              <a:endParaRPr lang="en-US"/>
            </a:p>
          </p:txBody>
        </p:sp>
        <p:sp>
          <p:nvSpPr>
            <p:cNvPr id="50316" name="Freeform 140"/>
            <p:cNvSpPr>
              <a:spLocks/>
            </p:cNvSpPr>
            <p:nvPr/>
          </p:nvSpPr>
          <p:spPr bwMode="auto">
            <a:xfrm>
              <a:off x="3328812" y="2651107"/>
              <a:ext cx="1065388" cy="1198563"/>
            </a:xfrm>
            <a:custGeom>
              <a:avLst/>
              <a:gdLst>
                <a:gd name="T0" fmla="*/ 2147483647 w 755"/>
                <a:gd name="T1" fmla="*/ 2147483647 h 755"/>
                <a:gd name="T2" fmla="*/ 2147483647 w 755"/>
                <a:gd name="T3" fmla="*/ 2147483647 h 755"/>
                <a:gd name="T4" fmla="*/ 2147483647 w 755"/>
                <a:gd name="T5" fmla="*/ 2147483647 h 755"/>
                <a:gd name="T6" fmla="*/ 2147483647 w 755"/>
                <a:gd name="T7" fmla="*/ 2147483647 h 755"/>
                <a:gd name="T8" fmla="*/ 2147483647 w 755"/>
                <a:gd name="T9" fmla="*/ 2147483647 h 755"/>
                <a:gd name="T10" fmla="*/ 2147483647 w 755"/>
                <a:gd name="T11" fmla="*/ 2147483647 h 755"/>
                <a:gd name="T12" fmla="*/ 2147483647 w 755"/>
                <a:gd name="T13" fmla="*/ 2147483647 h 755"/>
                <a:gd name="T14" fmla="*/ 2147483647 w 755"/>
                <a:gd name="T15" fmla="*/ 2147483647 h 755"/>
                <a:gd name="T16" fmla="*/ 2147483647 w 755"/>
                <a:gd name="T17" fmla="*/ 2147483647 h 755"/>
                <a:gd name="T18" fmla="*/ 2147483647 w 755"/>
                <a:gd name="T19" fmla="*/ 2147483647 h 755"/>
                <a:gd name="T20" fmla="*/ 2147483647 w 755"/>
                <a:gd name="T21" fmla="*/ 2147483647 h 755"/>
                <a:gd name="T22" fmla="*/ 2147483647 w 755"/>
                <a:gd name="T23" fmla="*/ 2147483647 h 755"/>
                <a:gd name="T24" fmla="*/ 0 w 755"/>
                <a:gd name="T25" fmla="*/ 2147483647 h 755"/>
                <a:gd name="T26" fmla="*/ 2147483647 w 755"/>
                <a:gd name="T27" fmla="*/ 2147483647 h 755"/>
                <a:gd name="T28" fmla="*/ 2147483647 w 755"/>
                <a:gd name="T29" fmla="*/ 2147483647 h 755"/>
                <a:gd name="T30" fmla="*/ 2147483647 w 755"/>
                <a:gd name="T31" fmla="*/ 2147483647 h 755"/>
                <a:gd name="T32" fmla="*/ 2147483647 w 755"/>
                <a:gd name="T33" fmla="*/ 2147483647 h 755"/>
                <a:gd name="T34" fmla="*/ 2147483647 w 755"/>
                <a:gd name="T35" fmla="*/ 2147483647 h 755"/>
                <a:gd name="T36" fmla="*/ 2147483647 w 755"/>
                <a:gd name="T37" fmla="*/ 2147483647 h 755"/>
                <a:gd name="T38" fmla="*/ 2147483647 w 755"/>
                <a:gd name="T39" fmla="*/ 2147483647 h 755"/>
                <a:gd name="T40" fmla="*/ 2147483647 w 755"/>
                <a:gd name="T41" fmla="*/ 2147483647 h 755"/>
                <a:gd name="T42" fmla="*/ 2147483647 w 755"/>
                <a:gd name="T43" fmla="*/ 2147483647 h 755"/>
                <a:gd name="T44" fmla="*/ 2147483647 w 755"/>
                <a:gd name="T45" fmla="*/ 2147483647 h 755"/>
                <a:gd name="T46" fmla="*/ 2147483647 w 755"/>
                <a:gd name="T47" fmla="*/ 2147483647 h 755"/>
                <a:gd name="T48" fmla="*/ 2147483647 w 755"/>
                <a:gd name="T49" fmla="*/ 2147483647 h 755"/>
                <a:gd name="T50" fmla="*/ 2147483647 w 755"/>
                <a:gd name="T51" fmla="*/ 2147483647 h 755"/>
                <a:gd name="T52" fmla="*/ 2147483647 w 755"/>
                <a:gd name="T53" fmla="*/ 2147483647 h 755"/>
                <a:gd name="T54" fmla="*/ 2147483647 w 755"/>
                <a:gd name="T55" fmla="*/ 2147483647 h 755"/>
                <a:gd name="T56" fmla="*/ 2147483647 w 755"/>
                <a:gd name="T57" fmla="*/ 2147483647 h 755"/>
                <a:gd name="T58" fmla="*/ 2147483647 w 755"/>
                <a:gd name="T59" fmla="*/ 2147483647 h 755"/>
                <a:gd name="T60" fmla="*/ 2147483647 w 755"/>
                <a:gd name="T61" fmla="*/ 2147483647 h 755"/>
                <a:gd name="T62" fmla="*/ 2147483647 w 755"/>
                <a:gd name="T63" fmla="*/ 2147483647 h 755"/>
                <a:gd name="T64" fmla="*/ 2147483647 w 755"/>
                <a:gd name="T65" fmla="*/ 2147483647 h 755"/>
                <a:gd name="T66" fmla="*/ 2147483647 w 755"/>
                <a:gd name="T67" fmla="*/ 2147483647 h 755"/>
                <a:gd name="T68" fmla="*/ 2147483647 w 755"/>
                <a:gd name="T69" fmla="*/ 2147483647 h 755"/>
                <a:gd name="T70" fmla="*/ 2147483647 w 755"/>
                <a:gd name="T71" fmla="*/ 2147483647 h 755"/>
                <a:gd name="T72" fmla="*/ 2147483647 w 755"/>
                <a:gd name="T73" fmla="*/ 2147483647 h 755"/>
                <a:gd name="T74" fmla="*/ 2147483647 w 755"/>
                <a:gd name="T75" fmla="*/ 2147483647 h 755"/>
                <a:gd name="T76" fmla="*/ 2147483647 w 755"/>
                <a:gd name="T77" fmla="*/ 2147483647 h 755"/>
                <a:gd name="T78" fmla="*/ 2147483647 w 755"/>
                <a:gd name="T79" fmla="*/ 2147483647 h 755"/>
                <a:gd name="T80" fmla="*/ 2147483647 w 755"/>
                <a:gd name="T81" fmla="*/ 2147483647 h 755"/>
                <a:gd name="T82" fmla="*/ 2147483647 w 755"/>
                <a:gd name="T83" fmla="*/ 2147483647 h 755"/>
                <a:gd name="T84" fmla="*/ 2147483647 w 755"/>
                <a:gd name="T85" fmla="*/ 2147483647 h 755"/>
                <a:gd name="T86" fmla="*/ 2147483647 w 755"/>
                <a:gd name="T87" fmla="*/ 2147483647 h 755"/>
                <a:gd name="T88" fmla="*/ 2147483647 w 755"/>
                <a:gd name="T89" fmla="*/ 2147483647 h 755"/>
                <a:gd name="T90" fmla="*/ 2147483647 w 755"/>
                <a:gd name="T91" fmla="*/ 2147483647 h 755"/>
                <a:gd name="T92" fmla="*/ 2147483647 w 755"/>
                <a:gd name="T93" fmla="*/ 2147483647 h 755"/>
                <a:gd name="T94" fmla="*/ 2147483647 w 755"/>
                <a:gd name="T95" fmla="*/ 2147483647 h 755"/>
                <a:gd name="T96" fmla="*/ 2147483647 w 755"/>
                <a:gd name="T97" fmla="*/ 2147483647 h 755"/>
                <a:gd name="T98" fmla="*/ 2147483647 w 755"/>
                <a:gd name="T99" fmla="*/ 2147483647 h 755"/>
                <a:gd name="T100" fmla="*/ 2147483647 w 755"/>
                <a:gd name="T101" fmla="*/ 2147483647 h 7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5"/>
                <a:gd name="T154" fmla="*/ 0 h 755"/>
                <a:gd name="T155" fmla="*/ 755 w 755"/>
                <a:gd name="T156" fmla="*/ 755 h 7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5" h="755">
                  <a:moveTo>
                    <a:pt x="755" y="376"/>
                  </a:moveTo>
                  <a:lnTo>
                    <a:pt x="755" y="357"/>
                  </a:lnTo>
                  <a:lnTo>
                    <a:pt x="753" y="339"/>
                  </a:lnTo>
                  <a:lnTo>
                    <a:pt x="750" y="319"/>
                  </a:lnTo>
                  <a:lnTo>
                    <a:pt x="747" y="301"/>
                  </a:lnTo>
                  <a:lnTo>
                    <a:pt x="743" y="282"/>
                  </a:lnTo>
                  <a:lnTo>
                    <a:pt x="739" y="264"/>
                  </a:lnTo>
                  <a:lnTo>
                    <a:pt x="732" y="248"/>
                  </a:lnTo>
                  <a:lnTo>
                    <a:pt x="725" y="230"/>
                  </a:lnTo>
                  <a:lnTo>
                    <a:pt x="717" y="213"/>
                  </a:lnTo>
                  <a:lnTo>
                    <a:pt x="709" y="197"/>
                  </a:lnTo>
                  <a:lnTo>
                    <a:pt x="699" y="181"/>
                  </a:lnTo>
                  <a:lnTo>
                    <a:pt x="690" y="166"/>
                  </a:lnTo>
                  <a:lnTo>
                    <a:pt x="680" y="151"/>
                  </a:lnTo>
                  <a:lnTo>
                    <a:pt x="668" y="137"/>
                  </a:lnTo>
                  <a:lnTo>
                    <a:pt x="657" y="122"/>
                  </a:lnTo>
                  <a:lnTo>
                    <a:pt x="644" y="109"/>
                  </a:lnTo>
                  <a:lnTo>
                    <a:pt x="631" y="98"/>
                  </a:lnTo>
                  <a:lnTo>
                    <a:pt x="618" y="85"/>
                  </a:lnTo>
                  <a:lnTo>
                    <a:pt x="603" y="75"/>
                  </a:lnTo>
                  <a:lnTo>
                    <a:pt x="589" y="63"/>
                  </a:lnTo>
                  <a:lnTo>
                    <a:pt x="572" y="54"/>
                  </a:lnTo>
                  <a:lnTo>
                    <a:pt x="558" y="45"/>
                  </a:lnTo>
                  <a:lnTo>
                    <a:pt x="541" y="36"/>
                  </a:lnTo>
                  <a:lnTo>
                    <a:pt x="523" y="29"/>
                  </a:lnTo>
                  <a:lnTo>
                    <a:pt x="507" y="23"/>
                  </a:lnTo>
                  <a:lnTo>
                    <a:pt x="489" y="16"/>
                  </a:lnTo>
                  <a:lnTo>
                    <a:pt x="471" y="11"/>
                  </a:lnTo>
                  <a:lnTo>
                    <a:pt x="453" y="6"/>
                  </a:lnTo>
                  <a:lnTo>
                    <a:pt x="435" y="3"/>
                  </a:lnTo>
                  <a:lnTo>
                    <a:pt x="416" y="1"/>
                  </a:lnTo>
                  <a:lnTo>
                    <a:pt x="396" y="0"/>
                  </a:lnTo>
                  <a:lnTo>
                    <a:pt x="377" y="0"/>
                  </a:lnTo>
                  <a:lnTo>
                    <a:pt x="357" y="0"/>
                  </a:lnTo>
                  <a:lnTo>
                    <a:pt x="339" y="1"/>
                  </a:lnTo>
                  <a:lnTo>
                    <a:pt x="319" y="3"/>
                  </a:lnTo>
                  <a:lnTo>
                    <a:pt x="301" y="6"/>
                  </a:lnTo>
                  <a:lnTo>
                    <a:pt x="282" y="11"/>
                  </a:lnTo>
                  <a:lnTo>
                    <a:pt x="264" y="16"/>
                  </a:lnTo>
                  <a:lnTo>
                    <a:pt x="248" y="23"/>
                  </a:lnTo>
                  <a:lnTo>
                    <a:pt x="230" y="29"/>
                  </a:lnTo>
                  <a:lnTo>
                    <a:pt x="213" y="36"/>
                  </a:lnTo>
                  <a:lnTo>
                    <a:pt x="197" y="45"/>
                  </a:lnTo>
                  <a:lnTo>
                    <a:pt x="181" y="54"/>
                  </a:lnTo>
                  <a:lnTo>
                    <a:pt x="166" y="63"/>
                  </a:lnTo>
                  <a:lnTo>
                    <a:pt x="151" y="75"/>
                  </a:lnTo>
                  <a:lnTo>
                    <a:pt x="137" y="85"/>
                  </a:lnTo>
                  <a:lnTo>
                    <a:pt x="122" y="98"/>
                  </a:lnTo>
                  <a:lnTo>
                    <a:pt x="109" y="109"/>
                  </a:lnTo>
                  <a:lnTo>
                    <a:pt x="98" y="122"/>
                  </a:lnTo>
                  <a:lnTo>
                    <a:pt x="85" y="137"/>
                  </a:lnTo>
                  <a:lnTo>
                    <a:pt x="75" y="151"/>
                  </a:lnTo>
                  <a:lnTo>
                    <a:pt x="63" y="166"/>
                  </a:lnTo>
                  <a:lnTo>
                    <a:pt x="54" y="181"/>
                  </a:lnTo>
                  <a:lnTo>
                    <a:pt x="45" y="197"/>
                  </a:lnTo>
                  <a:lnTo>
                    <a:pt x="36" y="213"/>
                  </a:lnTo>
                  <a:lnTo>
                    <a:pt x="29" y="230"/>
                  </a:lnTo>
                  <a:lnTo>
                    <a:pt x="23" y="248"/>
                  </a:lnTo>
                  <a:lnTo>
                    <a:pt x="16" y="264"/>
                  </a:lnTo>
                  <a:lnTo>
                    <a:pt x="11" y="282"/>
                  </a:lnTo>
                  <a:lnTo>
                    <a:pt x="6" y="301"/>
                  </a:lnTo>
                  <a:lnTo>
                    <a:pt x="3" y="319"/>
                  </a:lnTo>
                  <a:lnTo>
                    <a:pt x="1" y="339"/>
                  </a:lnTo>
                  <a:lnTo>
                    <a:pt x="0" y="357"/>
                  </a:lnTo>
                  <a:lnTo>
                    <a:pt x="0" y="376"/>
                  </a:lnTo>
                  <a:lnTo>
                    <a:pt x="0" y="396"/>
                  </a:lnTo>
                  <a:lnTo>
                    <a:pt x="1" y="416"/>
                  </a:lnTo>
                  <a:lnTo>
                    <a:pt x="3" y="434"/>
                  </a:lnTo>
                  <a:lnTo>
                    <a:pt x="6" y="453"/>
                  </a:lnTo>
                  <a:lnTo>
                    <a:pt x="11" y="471"/>
                  </a:lnTo>
                  <a:lnTo>
                    <a:pt x="16" y="489"/>
                  </a:lnTo>
                  <a:lnTo>
                    <a:pt x="23" y="507"/>
                  </a:lnTo>
                  <a:lnTo>
                    <a:pt x="29" y="523"/>
                  </a:lnTo>
                  <a:lnTo>
                    <a:pt x="36" y="541"/>
                  </a:lnTo>
                  <a:lnTo>
                    <a:pt x="45" y="558"/>
                  </a:lnTo>
                  <a:lnTo>
                    <a:pt x="54" y="572"/>
                  </a:lnTo>
                  <a:lnTo>
                    <a:pt x="63" y="589"/>
                  </a:lnTo>
                  <a:lnTo>
                    <a:pt x="75" y="603"/>
                  </a:lnTo>
                  <a:lnTo>
                    <a:pt x="85" y="618"/>
                  </a:lnTo>
                  <a:lnTo>
                    <a:pt x="98" y="631"/>
                  </a:lnTo>
                  <a:lnTo>
                    <a:pt x="109" y="644"/>
                  </a:lnTo>
                  <a:lnTo>
                    <a:pt x="122" y="657"/>
                  </a:lnTo>
                  <a:lnTo>
                    <a:pt x="137" y="668"/>
                  </a:lnTo>
                  <a:lnTo>
                    <a:pt x="151" y="680"/>
                  </a:lnTo>
                  <a:lnTo>
                    <a:pt x="166" y="690"/>
                  </a:lnTo>
                  <a:lnTo>
                    <a:pt x="181" y="699"/>
                  </a:lnTo>
                  <a:lnTo>
                    <a:pt x="197" y="709"/>
                  </a:lnTo>
                  <a:lnTo>
                    <a:pt x="213" y="717"/>
                  </a:lnTo>
                  <a:lnTo>
                    <a:pt x="230" y="726"/>
                  </a:lnTo>
                  <a:lnTo>
                    <a:pt x="248" y="732"/>
                  </a:lnTo>
                  <a:lnTo>
                    <a:pt x="264" y="737"/>
                  </a:lnTo>
                  <a:lnTo>
                    <a:pt x="282" y="743"/>
                  </a:lnTo>
                  <a:lnTo>
                    <a:pt x="301" y="747"/>
                  </a:lnTo>
                  <a:lnTo>
                    <a:pt x="319" y="750"/>
                  </a:lnTo>
                  <a:lnTo>
                    <a:pt x="339" y="753"/>
                  </a:lnTo>
                  <a:lnTo>
                    <a:pt x="357" y="755"/>
                  </a:lnTo>
                  <a:lnTo>
                    <a:pt x="377" y="755"/>
                  </a:lnTo>
                  <a:lnTo>
                    <a:pt x="396" y="755"/>
                  </a:lnTo>
                  <a:lnTo>
                    <a:pt x="416" y="753"/>
                  </a:lnTo>
                  <a:lnTo>
                    <a:pt x="435" y="750"/>
                  </a:lnTo>
                  <a:lnTo>
                    <a:pt x="453" y="747"/>
                  </a:lnTo>
                  <a:lnTo>
                    <a:pt x="471" y="743"/>
                  </a:lnTo>
                  <a:lnTo>
                    <a:pt x="489" y="737"/>
                  </a:lnTo>
                  <a:lnTo>
                    <a:pt x="507" y="732"/>
                  </a:lnTo>
                  <a:lnTo>
                    <a:pt x="523" y="726"/>
                  </a:lnTo>
                  <a:lnTo>
                    <a:pt x="541" y="717"/>
                  </a:lnTo>
                  <a:lnTo>
                    <a:pt x="558" y="709"/>
                  </a:lnTo>
                  <a:lnTo>
                    <a:pt x="572" y="699"/>
                  </a:lnTo>
                  <a:lnTo>
                    <a:pt x="589" y="690"/>
                  </a:lnTo>
                  <a:lnTo>
                    <a:pt x="603" y="680"/>
                  </a:lnTo>
                  <a:lnTo>
                    <a:pt x="618" y="668"/>
                  </a:lnTo>
                  <a:lnTo>
                    <a:pt x="631" y="657"/>
                  </a:lnTo>
                  <a:lnTo>
                    <a:pt x="644" y="644"/>
                  </a:lnTo>
                  <a:lnTo>
                    <a:pt x="657" y="631"/>
                  </a:lnTo>
                  <a:lnTo>
                    <a:pt x="668" y="618"/>
                  </a:lnTo>
                  <a:lnTo>
                    <a:pt x="680" y="603"/>
                  </a:lnTo>
                  <a:lnTo>
                    <a:pt x="690" y="589"/>
                  </a:lnTo>
                  <a:lnTo>
                    <a:pt x="699" y="572"/>
                  </a:lnTo>
                  <a:lnTo>
                    <a:pt x="709" y="558"/>
                  </a:lnTo>
                  <a:lnTo>
                    <a:pt x="717" y="541"/>
                  </a:lnTo>
                  <a:lnTo>
                    <a:pt x="725" y="523"/>
                  </a:lnTo>
                  <a:lnTo>
                    <a:pt x="732" y="507"/>
                  </a:lnTo>
                  <a:lnTo>
                    <a:pt x="739" y="489"/>
                  </a:lnTo>
                  <a:lnTo>
                    <a:pt x="743" y="471"/>
                  </a:lnTo>
                  <a:lnTo>
                    <a:pt x="747" y="453"/>
                  </a:lnTo>
                  <a:lnTo>
                    <a:pt x="750" y="434"/>
                  </a:lnTo>
                  <a:lnTo>
                    <a:pt x="753" y="416"/>
                  </a:lnTo>
                  <a:lnTo>
                    <a:pt x="755" y="396"/>
                  </a:lnTo>
                  <a:lnTo>
                    <a:pt x="755" y="376"/>
                  </a:lnTo>
                  <a:lnTo>
                    <a:pt x="745" y="376"/>
                  </a:lnTo>
                  <a:lnTo>
                    <a:pt x="743" y="359"/>
                  </a:lnTo>
                  <a:lnTo>
                    <a:pt x="743" y="339"/>
                  </a:lnTo>
                  <a:lnTo>
                    <a:pt x="740" y="321"/>
                  </a:lnTo>
                  <a:lnTo>
                    <a:pt x="737" y="303"/>
                  </a:lnTo>
                  <a:lnTo>
                    <a:pt x="734" y="285"/>
                  </a:lnTo>
                  <a:lnTo>
                    <a:pt x="729" y="267"/>
                  </a:lnTo>
                  <a:lnTo>
                    <a:pt x="722" y="251"/>
                  </a:lnTo>
                  <a:lnTo>
                    <a:pt x="716" y="235"/>
                  </a:lnTo>
                  <a:lnTo>
                    <a:pt x="708" y="218"/>
                  </a:lnTo>
                  <a:lnTo>
                    <a:pt x="699" y="202"/>
                  </a:lnTo>
                  <a:lnTo>
                    <a:pt x="691" y="186"/>
                  </a:lnTo>
                  <a:lnTo>
                    <a:pt x="681" y="171"/>
                  </a:lnTo>
                  <a:lnTo>
                    <a:pt x="672" y="156"/>
                  </a:lnTo>
                  <a:lnTo>
                    <a:pt x="660" y="143"/>
                  </a:lnTo>
                  <a:lnTo>
                    <a:pt x="649" y="130"/>
                  </a:lnTo>
                  <a:lnTo>
                    <a:pt x="637" y="117"/>
                  </a:lnTo>
                  <a:lnTo>
                    <a:pt x="624" y="104"/>
                  </a:lnTo>
                  <a:lnTo>
                    <a:pt x="611" y="93"/>
                  </a:lnTo>
                  <a:lnTo>
                    <a:pt x="597" y="83"/>
                  </a:lnTo>
                  <a:lnTo>
                    <a:pt x="582" y="71"/>
                  </a:lnTo>
                  <a:lnTo>
                    <a:pt x="567" y="63"/>
                  </a:lnTo>
                  <a:lnTo>
                    <a:pt x="553" y="54"/>
                  </a:lnTo>
                  <a:lnTo>
                    <a:pt x="536" y="45"/>
                  </a:lnTo>
                  <a:lnTo>
                    <a:pt x="520" y="39"/>
                  </a:lnTo>
                  <a:lnTo>
                    <a:pt x="504" y="32"/>
                  </a:lnTo>
                  <a:lnTo>
                    <a:pt x="486" y="26"/>
                  </a:lnTo>
                  <a:lnTo>
                    <a:pt x="469" y="21"/>
                  </a:lnTo>
                  <a:lnTo>
                    <a:pt x="452" y="16"/>
                  </a:lnTo>
                  <a:lnTo>
                    <a:pt x="434" y="14"/>
                  </a:lnTo>
                  <a:lnTo>
                    <a:pt x="414" y="11"/>
                  </a:lnTo>
                  <a:lnTo>
                    <a:pt x="396" y="9"/>
                  </a:lnTo>
                  <a:lnTo>
                    <a:pt x="377" y="9"/>
                  </a:lnTo>
                  <a:lnTo>
                    <a:pt x="359" y="9"/>
                  </a:lnTo>
                  <a:lnTo>
                    <a:pt x="339" y="11"/>
                  </a:lnTo>
                  <a:lnTo>
                    <a:pt x="321" y="14"/>
                  </a:lnTo>
                  <a:lnTo>
                    <a:pt x="303" y="16"/>
                  </a:lnTo>
                  <a:lnTo>
                    <a:pt x="285" y="21"/>
                  </a:lnTo>
                  <a:lnTo>
                    <a:pt x="267" y="26"/>
                  </a:lnTo>
                  <a:lnTo>
                    <a:pt x="251" y="32"/>
                  </a:lnTo>
                  <a:lnTo>
                    <a:pt x="235" y="39"/>
                  </a:lnTo>
                  <a:lnTo>
                    <a:pt x="218" y="45"/>
                  </a:lnTo>
                  <a:lnTo>
                    <a:pt x="202" y="54"/>
                  </a:lnTo>
                  <a:lnTo>
                    <a:pt x="186" y="63"/>
                  </a:lnTo>
                  <a:lnTo>
                    <a:pt x="171" y="71"/>
                  </a:lnTo>
                  <a:lnTo>
                    <a:pt x="156" y="83"/>
                  </a:lnTo>
                  <a:lnTo>
                    <a:pt x="143" y="93"/>
                  </a:lnTo>
                  <a:lnTo>
                    <a:pt x="130" y="104"/>
                  </a:lnTo>
                  <a:lnTo>
                    <a:pt x="117" y="117"/>
                  </a:lnTo>
                  <a:lnTo>
                    <a:pt x="104" y="130"/>
                  </a:lnTo>
                  <a:lnTo>
                    <a:pt x="93" y="143"/>
                  </a:lnTo>
                  <a:lnTo>
                    <a:pt x="83" y="156"/>
                  </a:lnTo>
                  <a:lnTo>
                    <a:pt x="72" y="171"/>
                  </a:lnTo>
                  <a:lnTo>
                    <a:pt x="63" y="186"/>
                  </a:lnTo>
                  <a:lnTo>
                    <a:pt x="54" y="202"/>
                  </a:lnTo>
                  <a:lnTo>
                    <a:pt x="45" y="218"/>
                  </a:lnTo>
                  <a:lnTo>
                    <a:pt x="39" y="235"/>
                  </a:lnTo>
                  <a:lnTo>
                    <a:pt x="32" y="251"/>
                  </a:lnTo>
                  <a:lnTo>
                    <a:pt x="26" y="267"/>
                  </a:lnTo>
                  <a:lnTo>
                    <a:pt x="21" y="285"/>
                  </a:lnTo>
                  <a:lnTo>
                    <a:pt x="16" y="303"/>
                  </a:lnTo>
                  <a:lnTo>
                    <a:pt x="13" y="321"/>
                  </a:lnTo>
                  <a:lnTo>
                    <a:pt x="11" y="339"/>
                  </a:lnTo>
                  <a:lnTo>
                    <a:pt x="10" y="359"/>
                  </a:lnTo>
                  <a:lnTo>
                    <a:pt x="10" y="376"/>
                  </a:lnTo>
                  <a:lnTo>
                    <a:pt x="10" y="396"/>
                  </a:lnTo>
                  <a:lnTo>
                    <a:pt x="11" y="414"/>
                  </a:lnTo>
                  <a:lnTo>
                    <a:pt x="13" y="434"/>
                  </a:lnTo>
                  <a:lnTo>
                    <a:pt x="16" y="452"/>
                  </a:lnTo>
                  <a:lnTo>
                    <a:pt x="21" y="469"/>
                  </a:lnTo>
                  <a:lnTo>
                    <a:pt x="26" y="486"/>
                  </a:lnTo>
                  <a:lnTo>
                    <a:pt x="32" y="504"/>
                  </a:lnTo>
                  <a:lnTo>
                    <a:pt x="39" y="520"/>
                  </a:lnTo>
                  <a:lnTo>
                    <a:pt x="45" y="536"/>
                  </a:lnTo>
                  <a:lnTo>
                    <a:pt x="54" y="553"/>
                  </a:lnTo>
                  <a:lnTo>
                    <a:pt x="63" y="567"/>
                  </a:lnTo>
                  <a:lnTo>
                    <a:pt x="72" y="582"/>
                  </a:lnTo>
                  <a:lnTo>
                    <a:pt x="83" y="597"/>
                  </a:lnTo>
                  <a:lnTo>
                    <a:pt x="93" y="611"/>
                  </a:lnTo>
                  <a:lnTo>
                    <a:pt x="104" y="624"/>
                  </a:lnTo>
                  <a:lnTo>
                    <a:pt x="117" y="637"/>
                  </a:lnTo>
                  <a:lnTo>
                    <a:pt x="130" y="649"/>
                  </a:lnTo>
                  <a:lnTo>
                    <a:pt x="143" y="660"/>
                  </a:lnTo>
                  <a:lnTo>
                    <a:pt x="156" y="672"/>
                  </a:lnTo>
                  <a:lnTo>
                    <a:pt x="171" y="682"/>
                  </a:lnTo>
                  <a:lnTo>
                    <a:pt x="186" y="691"/>
                  </a:lnTo>
                  <a:lnTo>
                    <a:pt x="202" y="699"/>
                  </a:lnTo>
                  <a:lnTo>
                    <a:pt x="218" y="708"/>
                  </a:lnTo>
                  <a:lnTo>
                    <a:pt x="235" y="716"/>
                  </a:lnTo>
                  <a:lnTo>
                    <a:pt x="251" y="722"/>
                  </a:lnTo>
                  <a:lnTo>
                    <a:pt x="267" y="727"/>
                  </a:lnTo>
                  <a:lnTo>
                    <a:pt x="285" y="732"/>
                  </a:lnTo>
                  <a:lnTo>
                    <a:pt x="303" y="737"/>
                  </a:lnTo>
                  <a:lnTo>
                    <a:pt x="321" y="740"/>
                  </a:lnTo>
                  <a:lnTo>
                    <a:pt x="339" y="742"/>
                  </a:lnTo>
                  <a:lnTo>
                    <a:pt x="359" y="743"/>
                  </a:lnTo>
                  <a:lnTo>
                    <a:pt x="377" y="745"/>
                  </a:lnTo>
                  <a:lnTo>
                    <a:pt x="396" y="743"/>
                  </a:lnTo>
                  <a:lnTo>
                    <a:pt x="414" y="742"/>
                  </a:lnTo>
                  <a:lnTo>
                    <a:pt x="434" y="740"/>
                  </a:lnTo>
                  <a:lnTo>
                    <a:pt x="452" y="737"/>
                  </a:lnTo>
                  <a:lnTo>
                    <a:pt x="469" y="732"/>
                  </a:lnTo>
                  <a:lnTo>
                    <a:pt x="486" y="727"/>
                  </a:lnTo>
                  <a:lnTo>
                    <a:pt x="504" y="722"/>
                  </a:lnTo>
                  <a:lnTo>
                    <a:pt x="520" y="716"/>
                  </a:lnTo>
                  <a:lnTo>
                    <a:pt x="536" y="708"/>
                  </a:lnTo>
                  <a:lnTo>
                    <a:pt x="553" y="699"/>
                  </a:lnTo>
                  <a:lnTo>
                    <a:pt x="567" y="691"/>
                  </a:lnTo>
                  <a:lnTo>
                    <a:pt x="582" y="682"/>
                  </a:lnTo>
                  <a:lnTo>
                    <a:pt x="597" y="672"/>
                  </a:lnTo>
                  <a:lnTo>
                    <a:pt x="611" y="660"/>
                  </a:lnTo>
                  <a:lnTo>
                    <a:pt x="624" y="649"/>
                  </a:lnTo>
                  <a:lnTo>
                    <a:pt x="637" y="637"/>
                  </a:lnTo>
                  <a:lnTo>
                    <a:pt x="649" y="624"/>
                  </a:lnTo>
                  <a:lnTo>
                    <a:pt x="660" y="611"/>
                  </a:lnTo>
                  <a:lnTo>
                    <a:pt x="672" y="597"/>
                  </a:lnTo>
                  <a:lnTo>
                    <a:pt x="681" y="582"/>
                  </a:lnTo>
                  <a:lnTo>
                    <a:pt x="691" y="567"/>
                  </a:lnTo>
                  <a:lnTo>
                    <a:pt x="699" y="553"/>
                  </a:lnTo>
                  <a:lnTo>
                    <a:pt x="708" y="536"/>
                  </a:lnTo>
                  <a:lnTo>
                    <a:pt x="716" y="520"/>
                  </a:lnTo>
                  <a:lnTo>
                    <a:pt x="722" y="504"/>
                  </a:lnTo>
                  <a:lnTo>
                    <a:pt x="729" y="486"/>
                  </a:lnTo>
                  <a:lnTo>
                    <a:pt x="734" y="469"/>
                  </a:lnTo>
                  <a:lnTo>
                    <a:pt x="737" y="452"/>
                  </a:lnTo>
                  <a:lnTo>
                    <a:pt x="740" y="434"/>
                  </a:lnTo>
                  <a:lnTo>
                    <a:pt x="743" y="414"/>
                  </a:lnTo>
                  <a:lnTo>
                    <a:pt x="743" y="396"/>
                  </a:lnTo>
                  <a:lnTo>
                    <a:pt x="745" y="376"/>
                  </a:lnTo>
                  <a:lnTo>
                    <a:pt x="755" y="376"/>
                  </a:lnTo>
                  <a:close/>
                </a:path>
              </a:pathLst>
            </a:custGeom>
            <a:solidFill>
              <a:srgbClr val="B7E2FF"/>
            </a:solidFill>
            <a:ln w="9525">
              <a:noFill/>
              <a:round/>
              <a:headEnd/>
              <a:tailEnd/>
            </a:ln>
          </p:spPr>
          <p:txBody>
            <a:bodyPr/>
            <a:lstStyle/>
            <a:p>
              <a:endParaRPr lang="en-US"/>
            </a:p>
          </p:txBody>
        </p:sp>
        <p:sp>
          <p:nvSpPr>
            <p:cNvPr id="50317" name="Freeform 141"/>
            <p:cNvSpPr>
              <a:spLocks/>
            </p:cNvSpPr>
            <p:nvPr/>
          </p:nvSpPr>
          <p:spPr bwMode="auto">
            <a:xfrm>
              <a:off x="3335867" y="2659045"/>
              <a:ext cx="1051278" cy="1182687"/>
            </a:xfrm>
            <a:custGeom>
              <a:avLst/>
              <a:gdLst>
                <a:gd name="T0" fmla="*/ 2147483647 w 745"/>
                <a:gd name="T1" fmla="*/ 2147483647 h 745"/>
                <a:gd name="T2" fmla="*/ 2147483647 w 745"/>
                <a:gd name="T3" fmla="*/ 2147483647 h 745"/>
                <a:gd name="T4" fmla="*/ 2147483647 w 745"/>
                <a:gd name="T5" fmla="*/ 2147483647 h 745"/>
                <a:gd name="T6" fmla="*/ 2147483647 w 745"/>
                <a:gd name="T7" fmla="*/ 2147483647 h 745"/>
                <a:gd name="T8" fmla="*/ 2147483647 w 745"/>
                <a:gd name="T9" fmla="*/ 2147483647 h 745"/>
                <a:gd name="T10" fmla="*/ 2147483647 w 745"/>
                <a:gd name="T11" fmla="*/ 2147483647 h 745"/>
                <a:gd name="T12" fmla="*/ 2147483647 w 745"/>
                <a:gd name="T13" fmla="*/ 2147483647 h 745"/>
                <a:gd name="T14" fmla="*/ 2147483647 w 745"/>
                <a:gd name="T15" fmla="*/ 2147483647 h 745"/>
                <a:gd name="T16" fmla="*/ 2147483647 w 745"/>
                <a:gd name="T17" fmla="*/ 2147483647 h 745"/>
                <a:gd name="T18" fmla="*/ 2147483647 w 745"/>
                <a:gd name="T19" fmla="*/ 2147483647 h 745"/>
                <a:gd name="T20" fmla="*/ 2147483647 w 745"/>
                <a:gd name="T21" fmla="*/ 2147483647 h 745"/>
                <a:gd name="T22" fmla="*/ 2147483647 w 745"/>
                <a:gd name="T23" fmla="*/ 2147483647 h 745"/>
                <a:gd name="T24" fmla="*/ 0 w 745"/>
                <a:gd name="T25" fmla="*/ 2147483647 h 745"/>
                <a:gd name="T26" fmla="*/ 2147483647 w 745"/>
                <a:gd name="T27" fmla="*/ 2147483647 h 745"/>
                <a:gd name="T28" fmla="*/ 2147483647 w 745"/>
                <a:gd name="T29" fmla="*/ 2147483647 h 745"/>
                <a:gd name="T30" fmla="*/ 2147483647 w 745"/>
                <a:gd name="T31" fmla="*/ 2147483647 h 745"/>
                <a:gd name="T32" fmla="*/ 2147483647 w 745"/>
                <a:gd name="T33" fmla="*/ 2147483647 h 745"/>
                <a:gd name="T34" fmla="*/ 2147483647 w 745"/>
                <a:gd name="T35" fmla="*/ 2147483647 h 745"/>
                <a:gd name="T36" fmla="*/ 2147483647 w 745"/>
                <a:gd name="T37" fmla="*/ 2147483647 h 745"/>
                <a:gd name="T38" fmla="*/ 2147483647 w 745"/>
                <a:gd name="T39" fmla="*/ 2147483647 h 745"/>
                <a:gd name="T40" fmla="*/ 2147483647 w 745"/>
                <a:gd name="T41" fmla="*/ 2147483647 h 745"/>
                <a:gd name="T42" fmla="*/ 2147483647 w 745"/>
                <a:gd name="T43" fmla="*/ 2147483647 h 745"/>
                <a:gd name="T44" fmla="*/ 2147483647 w 745"/>
                <a:gd name="T45" fmla="*/ 2147483647 h 745"/>
                <a:gd name="T46" fmla="*/ 2147483647 w 745"/>
                <a:gd name="T47" fmla="*/ 2147483647 h 745"/>
                <a:gd name="T48" fmla="*/ 2147483647 w 745"/>
                <a:gd name="T49" fmla="*/ 2147483647 h 745"/>
                <a:gd name="T50" fmla="*/ 2147483647 w 745"/>
                <a:gd name="T51" fmla="*/ 2147483647 h 745"/>
                <a:gd name="T52" fmla="*/ 2147483647 w 745"/>
                <a:gd name="T53" fmla="*/ 2147483647 h 745"/>
                <a:gd name="T54" fmla="*/ 2147483647 w 745"/>
                <a:gd name="T55" fmla="*/ 2147483647 h 745"/>
                <a:gd name="T56" fmla="*/ 2147483647 w 745"/>
                <a:gd name="T57" fmla="*/ 2147483647 h 745"/>
                <a:gd name="T58" fmla="*/ 2147483647 w 745"/>
                <a:gd name="T59" fmla="*/ 2147483647 h 745"/>
                <a:gd name="T60" fmla="*/ 2147483647 w 745"/>
                <a:gd name="T61" fmla="*/ 2147483647 h 745"/>
                <a:gd name="T62" fmla="*/ 2147483647 w 745"/>
                <a:gd name="T63" fmla="*/ 2147483647 h 745"/>
                <a:gd name="T64" fmla="*/ 2147483647 w 745"/>
                <a:gd name="T65" fmla="*/ 2147483647 h 745"/>
                <a:gd name="T66" fmla="*/ 2147483647 w 745"/>
                <a:gd name="T67" fmla="*/ 2147483647 h 745"/>
                <a:gd name="T68" fmla="*/ 2147483647 w 745"/>
                <a:gd name="T69" fmla="*/ 2147483647 h 745"/>
                <a:gd name="T70" fmla="*/ 2147483647 w 745"/>
                <a:gd name="T71" fmla="*/ 2147483647 h 745"/>
                <a:gd name="T72" fmla="*/ 2147483647 w 745"/>
                <a:gd name="T73" fmla="*/ 2147483647 h 745"/>
                <a:gd name="T74" fmla="*/ 2147483647 w 745"/>
                <a:gd name="T75" fmla="*/ 2147483647 h 745"/>
                <a:gd name="T76" fmla="*/ 2147483647 w 745"/>
                <a:gd name="T77" fmla="*/ 2147483647 h 745"/>
                <a:gd name="T78" fmla="*/ 2147483647 w 745"/>
                <a:gd name="T79" fmla="*/ 2147483647 h 745"/>
                <a:gd name="T80" fmla="*/ 2147483647 w 745"/>
                <a:gd name="T81" fmla="*/ 2147483647 h 745"/>
                <a:gd name="T82" fmla="*/ 2147483647 w 745"/>
                <a:gd name="T83" fmla="*/ 2147483647 h 745"/>
                <a:gd name="T84" fmla="*/ 2147483647 w 745"/>
                <a:gd name="T85" fmla="*/ 2147483647 h 745"/>
                <a:gd name="T86" fmla="*/ 2147483647 w 745"/>
                <a:gd name="T87" fmla="*/ 2147483647 h 745"/>
                <a:gd name="T88" fmla="*/ 2147483647 w 745"/>
                <a:gd name="T89" fmla="*/ 2147483647 h 745"/>
                <a:gd name="T90" fmla="*/ 2147483647 w 745"/>
                <a:gd name="T91" fmla="*/ 2147483647 h 745"/>
                <a:gd name="T92" fmla="*/ 2147483647 w 745"/>
                <a:gd name="T93" fmla="*/ 2147483647 h 745"/>
                <a:gd name="T94" fmla="*/ 2147483647 w 745"/>
                <a:gd name="T95" fmla="*/ 2147483647 h 745"/>
                <a:gd name="T96" fmla="*/ 2147483647 w 745"/>
                <a:gd name="T97" fmla="*/ 2147483647 h 745"/>
                <a:gd name="T98" fmla="*/ 2147483647 w 745"/>
                <a:gd name="T99" fmla="*/ 2147483647 h 745"/>
                <a:gd name="T100" fmla="*/ 2147483647 w 745"/>
                <a:gd name="T101" fmla="*/ 2147483647 h 74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45"/>
                <a:gd name="T154" fmla="*/ 0 h 745"/>
                <a:gd name="T155" fmla="*/ 745 w 745"/>
                <a:gd name="T156" fmla="*/ 745 h 74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45" h="745">
                  <a:moveTo>
                    <a:pt x="745" y="371"/>
                  </a:moveTo>
                  <a:lnTo>
                    <a:pt x="745" y="352"/>
                  </a:lnTo>
                  <a:lnTo>
                    <a:pt x="743" y="334"/>
                  </a:lnTo>
                  <a:lnTo>
                    <a:pt x="740" y="314"/>
                  </a:lnTo>
                  <a:lnTo>
                    <a:pt x="737" y="296"/>
                  </a:lnTo>
                  <a:lnTo>
                    <a:pt x="734" y="279"/>
                  </a:lnTo>
                  <a:lnTo>
                    <a:pt x="729" y="261"/>
                  </a:lnTo>
                  <a:lnTo>
                    <a:pt x="722" y="244"/>
                  </a:lnTo>
                  <a:lnTo>
                    <a:pt x="716" y="226"/>
                  </a:lnTo>
                  <a:lnTo>
                    <a:pt x="707" y="210"/>
                  </a:lnTo>
                  <a:lnTo>
                    <a:pt x="699" y="194"/>
                  </a:lnTo>
                  <a:lnTo>
                    <a:pt x="691" y="179"/>
                  </a:lnTo>
                  <a:lnTo>
                    <a:pt x="681" y="163"/>
                  </a:lnTo>
                  <a:lnTo>
                    <a:pt x="670" y="150"/>
                  </a:lnTo>
                  <a:lnTo>
                    <a:pt x="660" y="135"/>
                  </a:lnTo>
                  <a:lnTo>
                    <a:pt x="647" y="122"/>
                  </a:lnTo>
                  <a:lnTo>
                    <a:pt x="636" y="109"/>
                  </a:lnTo>
                  <a:lnTo>
                    <a:pt x="623" y="96"/>
                  </a:lnTo>
                  <a:lnTo>
                    <a:pt x="610" y="84"/>
                  </a:lnTo>
                  <a:lnTo>
                    <a:pt x="595" y="73"/>
                  </a:lnTo>
                  <a:lnTo>
                    <a:pt x="580" y="63"/>
                  </a:lnTo>
                  <a:lnTo>
                    <a:pt x="566" y="53"/>
                  </a:lnTo>
                  <a:lnTo>
                    <a:pt x="549" y="44"/>
                  </a:lnTo>
                  <a:lnTo>
                    <a:pt x="533" y="35"/>
                  </a:lnTo>
                  <a:lnTo>
                    <a:pt x="517" y="29"/>
                  </a:lnTo>
                  <a:lnTo>
                    <a:pt x="500" y="22"/>
                  </a:lnTo>
                  <a:lnTo>
                    <a:pt x="482" y="16"/>
                  </a:lnTo>
                  <a:lnTo>
                    <a:pt x="464" y="11"/>
                  </a:lnTo>
                  <a:lnTo>
                    <a:pt x="447" y="6"/>
                  </a:lnTo>
                  <a:lnTo>
                    <a:pt x="429" y="3"/>
                  </a:lnTo>
                  <a:lnTo>
                    <a:pt x="411" y="1"/>
                  </a:lnTo>
                  <a:lnTo>
                    <a:pt x="391" y="0"/>
                  </a:lnTo>
                  <a:lnTo>
                    <a:pt x="372" y="0"/>
                  </a:lnTo>
                  <a:lnTo>
                    <a:pt x="354" y="0"/>
                  </a:lnTo>
                  <a:lnTo>
                    <a:pt x="334" y="1"/>
                  </a:lnTo>
                  <a:lnTo>
                    <a:pt x="314" y="3"/>
                  </a:lnTo>
                  <a:lnTo>
                    <a:pt x="296" y="6"/>
                  </a:lnTo>
                  <a:lnTo>
                    <a:pt x="279" y="11"/>
                  </a:lnTo>
                  <a:lnTo>
                    <a:pt x="261" y="16"/>
                  </a:lnTo>
                  <a:lnTo>
                    <a:pt x="244" y="22"/>
                  </a:lnTo>
                  <a:lnTo>
                    <a:pt x="226" y="29"/>
                  </a:lnTo>
                  <a:lnTo>
                    <a:pt x="210" y="35"/>
                  </a:lnTo>
                  <a:lnTo>
                    <a:pt x="194" y="44"/>
                  </a:lnTo>
                  <a:lnTo>
                    <a:pt x="179" y="53"/>
                  </a:lnTo>
                  <a:lnTo>
                    <a:pt x="163" y="63"/>
                  </a:lnTo>
                  <a:lnTo>
                    <a:pt x="150" y="73"/>
                  </a:lnTo>
                  <a:lnTo>
                    <a:pt x="135" y="84"/>
                  </a:lnTo>
                  <a:lnTo>
                    <a:pt x="122" y="96"/>
                  </a:lnTo>
                  <a:lnTo>
                    <a:pt x="109" y="109"/>
                  </a:lnTo>
                  <a:lnTo>
                    <a:pt x="96" y="122"/>
                  </a:lnTo>
                  <a:lnTo>
                    <a:pt x="84" y="135"/>
                  </a:lnTo>
                  <a:lnTo>
                    <a:pt x="73" y="150"/>
                  </a:lnTo>
                  <a:lnTo>
                    <a:pt x="63" y="163"/>
                  </a:lnTo>
                  <a:lnTo>
                    <a:pt x="53" y="179"/>
                  </a:lnTo>
                  <a:lnTo>
                    <a:pt x="44" y="194"/>
                  </a:lnTo>
                  <a:lnTo>
                    <a:pt x="36" y="210"/>
                  </a:lnTo>
                  <a:lnTo>
                    <a:pt x="29" y="226"/>
                  </a:lnTo>
                  <a:lnTo>
                    <a:pt x="23" y="244"/>
                  </a:lnTo>
                  <a:lnTo>
                    <a:pt x="16" y="261"/>
                  </a:lnTo>
                  <a:lnTo>
                    <a:pt x="11" y="279"/>
                  </a:lnTo>
                  <a:lnTo>
                    <a:pt x="6" y="296"/>
                  </a:lnTo>
                  <a:lnTo>
                    <a:pt x="3" y="314"/>
                  </a:lnTo>
                  <a:lnTo>
                    <a:pt x="1" y="334"/>
                  </a:lnTo>
                  <a:lnTo>
                    <a:pt x="0" y="352"/>
                  </a:lnTo>
                  <a:lnTo>
                    <a:pt x="0" y="371"/>
                  </a:lnTo>
                  <a:lnTo>
                    <a:pt x="0" y="391"/>
                  </a:lnTo>
                  <a:lnTo>
                    <a:pt x="1" y="411"/>
                  </a:lnTo>
                  <a:lnTo>
                    <a:pt x="3" y="429"/>
                  </a:lnTo>
                  <a:lnTo>
                    <a:pt x="6" y="447"/>
                  </a:lnTo>
                  <a:lnTo>
                    <a:pt x="11" y="464"/>
                  </a:lnTo>
                  <a:lnTo>
                    <a:pt x="16" y="482"/>
                  </a:lnTo>
                  <a:lnTo>
                    <a:pt x="23" y="500"/>
                  </a:lnTo>
                  <a:lnTo>
                    <a:pt x="29" y="517"/>
                  </a:lnTo>
                  <a:lnTo>
                    <a:pt x="36" y="533"/>
                  </a:lnTo>
                  <a:lnTo>
                    <a:pt x="44" y="549"/>
                  </a:lnTo>
                  <a:lnTo>
                    <a:pt x="53" y="566"/>
                  </a:lnTo>
                  <a:lnTo>
                    <a:pt x="63" y="580"/>
                  </a:lnTo>
                  <a:lnTo>
                    <a:pt x="73" y="595"/>
                  </a:lnTo>
                  <a:lnTo>
                    <a:pt x="84" y="610"/>
                  </a:lnTo>
                  <a:lnTo>
                    <a:pt x="96" y="623"/>
                  </a:lnTo>
                  <a:lnTo>
                    <a:pt x="109" y="636"/>
                  </a:lnTo>
                  <a:lnTo>
                    <a:pt x="122" y="647"/>
                  </a:lnTo>
                  <a:lnTo>
                    <a:pt x="135" y="660"/>
                  </a:lnTo>
                  <a:lnTo>
                    <a:pt x="150" y="670"/>
                  </a:lnTo>
                  <a:lnTo>
                    <a:pt x="163" y="681"/>
                  </a:lnTo>
                  <a:lnTo>
                    <a:pt x="179" y="691"/>
                  </a:lnTo>
                  <a:lnTo>
                    <a:pt x="194" y="699"/>
                  </a:lnTo>
                  <a:lnTo>
                    <a:pt x="210" y="708"/>
                  </a:lnTo>
                  <a:lnTo>
                    <a:pt x="226" y="716"/>
                  </a:lnTo>
                  <a:lnTo>
                    <a:pt x="244" y="722"/>
                  </a:lnTo>
                  <a:lnTo>
                    <a:pt x="261" y="727"/>
                  </a:lnTo>
                  <a:lnTo>
                    <a:pt x="279" y="732"/>
                  </a:lnTo>
                  <a:lnTo>
                    <a:pt x="296" y="737"/>
                  </a:lnTo>
                  <a:lnTo>
                    <a:pt x="314" y="740"/>
                  </a:lnTo>
                  <a:lnTo>
                    <a:pt x="334" y="743"/>
                  </a:lnTo>
                  <a:lnTo>
                    <a:pt x="354" y="743"/>
                  </a:lnTo>
                  <a:lnTo>
                    <a:pt x="372" y="745"/>
                  </a:lnTo>
                  <a:lnTo>
                    <a:pt x="391" y="743"/>
                  </a:lnTo>
                  <a:lnTo>
                    <a:pt x="411" y="743"/>
                  </a:lnTo>
                  <a:lnTo>
                    <a:pt x="429" y="740"/>
                  </a:lnTo>
                  <a:lnTo>
                    <a:pt x="447" y="737"/>
                  </a:lnTo>
                  <a:lnTo>
                    <a:pt x="464" y="732"/>
                  </a:lnTo>
                  <a:lnTo>
                    <a:pt x="482" y="727"/>
                  </a:lnTo>
                  <a:lnTo>
                    <a:pt x="500" y="722"/>
                  </a:lnTo>
                  <a:lnTo>
                    <a:pt x="517" y="716"/>
                  </a:lnTo>
                  <a:lnTo>
                    <a:pt x="533" y="708"/>
                  </a:lnTo>
                  <a:lnTo>
                    <a:pt x="549" y="699"/>
                  </a:lnTo>
                  <a:lnTo>
                    <a:pt x="566" y="691"/>
                  </a:lnTo>
                  <a:lnTo>
                    <a:pt x="580" y="681"/>
                  </a:lnTo>
                  <a:lnTo>
                    <a:pt x="595" y="670"/>
                  </a:lnTo>
                  <a:lnTo>
                    <a:pt x="610" y="660"/>
                  </a:lnTo>
                  <a:lnTo>
                    <a:pt x="623" y="647"/>
                  </a:lnTo>
                  <a:lnTo>
                    <a:pt x="636" y="636"/>
                  </a:lnTo>
                  <a:lnTo>
                    <a:pt x="647" y="623"/>
                  </a:lnTo>
                  <a:lnTo>
                    <a:pt x="660" y="610"/>
                  </a:lnTo>
                  <a:lnTo>
                    <a:pt x="670" y="595"/>
                  </a:lnTo>
                  <a:lnTo>
                    <a:pt x="681" y="580"/>
                  </a:lnTo>
                  <a:lnTo>
                    <a:pt x="691" y="566"/>
                  </a:lnTo>
                  <a:lnTo>
                    <a:pt x="699" y="549"/>
                  </a:lnTo>
                  <a:lnTo>
                    <a:pt x="707" y="533"/>
                  </a:lnTo>
                  <a:lnTo>
                    <a:pt x="716" y="517"/>
                  </a:lnTo>
                  <a:lnTo>
                    <a:pt x="722" y="500"/>
                  </a:lnTo>
                  <a:lnTo>
                    <a:pt x="729" y="482"/>
                  </a:lnTo>
                  <a:lnTo>
                    <a:pt x="734" y="464"/>
                  </a:lnTo>
                  <a:lnTo>
                    <a:pt x="737" y="447"/>
                  </a:lnTo>
                  <a:lnTo>
                    <a:pt x="740" y="429"/>
                  </a:lnTo>
                  <a:lnTo>
                    <a:pt x="743" y="411"/>
                  </a:lnTo>
                  <a:lnTo>
                    <a:pt x="745" y="391"/>
                  </a:lnTo>
                  <a:lnTo>
                    <a:pt x="745" y="371"/>
                  </a:lnTo>
                  <a:lnTo>
                    <a:pt x="735" y="371"/>
                  </a:lnTo>
                  <a:lnTo>
                    <a:pt x="734" y="354"/>
                  </a:lnTo>
                  <a:lnTo>
                    <a:pt x="732" y="334"/>
                  </a:lnTo>
                  <a:lnTo>
                    <a:pt x="730" y="316"/>
                  </a:lnTo>
                  <a:lnTo>
                    <a:pt x="727" y="298"/>
                  </a:lnTo>
                  <a:lnTo>
                    <a:pt x="724" y="282"/>
                  </a:lnTo>
                  <a:lnTo>
                    <a:pt x="719" y="264"/>
                  </a:lnTo>
                  <a:lnTo>
                    <a:pt x="712" y="248"/>
                  </a:lnTo>
                  <a:lnTo>
                    <a:pt x="706" y="231"/>
                  </a:lnTo>
                  <a:lnTo>
                    <a:pt x="699" y="215"/>
                  </a:lnTo>
                  <a:lnTo>
                    <a:pt x="691" y="199"/>
                  </a:lnTo>
                  <a:lnTo>
                    <a:pt x="681" y="184"/>
                  </a:lnTo>
                  <a:lnTo>
                    <a:pt x="673" y="169"/>
                  </a:lnTo>
                  <a:lnTo>
                    <a:pt x="662" y="155"/>
                  </a:lnTo>
                  <a:lnTo>
                    <a:pt x="652" y="142"/>
                  </a:lnTo>
                  <a:lnTo>
                    <a:pt x="641" y="128"/>
                  </a:lnTo>
                  <a:lnTo>
                    <a:pt x="628" y="115"/>
                  </a:lnTo>
                  <a:lnTo>
                    <a:pt x="616" y="104"/>
                  </a:lnTo>
                  <a:lnTo>
                    <a:pt x="603" y="93"/>
                  </a:lnTo>
                  <a:lnTo>
                    <a:pt x="588" y="81"/>
                  </a:lnTo>
                  <a:lnTo>
                    <a:pt x="575" y="71"/>
                  </a:lnTo>
                  <a:lnTo>
                    <a:pt x="561" y="62"/>
                  </a:lnTo>
                  <a:lnTo>
                    <a:pt x="544" y="53"/>
                  </a:lnTo>
                  <a:lnTo>
                    <a:pt x="530" y="45"/>
                  </a:lnTo>
                  <a:lnTo>
                    <a:pt x="513" y="39"/>
                  </a:lnTo>
                  <a:lnTo>
                    <a:pt x="497" y="32"/>
                  </a:lnTo>
                  <a:lnTo>
                    <a:pt x="479" y="26"/>
                  </a:lnTo>
                  <a:lnTo>
                    <a:pt x="463" y="21"/>
                  </a:lnTo>
                  <a:lnTo>
                    <a:pt x="445" y="18"/>
                  </a:lnTo>
                  <a:lnTo>
                    <a:pt x="427" y="14"/>
                  </a:lnTo>
                  <a:lnTo>
                    <a:pt x="409" y="11"/>
                  </a:lnTo>
                  <a:lnTo>
                    <a:pt x="391" y="9"/>
                  </a:lnTo>
                  <a:lnTo>
                    <a:pt x="372" y="9"/>
                  </a:lnTo>
                  <a:lnTo>
                    <a:pt x="354" y="9"/>
                  </a:lnTo>
                  <a:lnTo>
                    <a:pt x="336" y="11"/>
                  </a:lnTo>
                  <a:lnTo>
                    <a:pt x="316" y="14"/>
                  </a:lnTo>
                  <a:lnTo>
                    <a:pt x="298" y="18"/>
                  </a:lnTo>
                  <a:lnTo>
                    <a:pt x="282" y="21"/>
                  </a:lnTo>
                  <a:lnTo>
                    <a:pt x="264" y="26"/>
                  </a:lnTo>
                  <a:lnTo>
                    <a:pt x="248" y="32"/>
                  </a:lnTo>
                  <a:lnTo>
                    <a:pt x="231" y="39"/>
                  </a:lnTo>
                  <a:lnTo>
                    <a:pt x="215" y="45"/>
                  </a:lnTo>
                  <a:lnTo>
                    <a:pt x="199" y="53"/>
                  </a:lnTo>
                  <a:lnTo>
                    <a:pt x="184" y="62"/>
                  </a:lnTo>
                  <a:lnTo>
                    <a:pt x="169" y="71"/>
                  </a:lnTo>
                  <a:lnTo>
                    <a:pt x="155" y="81"/>
                  </a:lnTo>
                  <a:lnTo>
                    <a:pt x="142" y="93"/>
                  </a:lnTo>
                  <a:lnTo>
                    <a:pt x="129" y="104"/>
                  </a:lnTo>
                  <a:lnTo>
                    <a:pt x="115" y="115"/>
                  </a:lnTo>
                  <a:lnTo>
                    <a:pt x="104" y="128"/>
                  </a:lnTo>
                  <a:lnTo>
                    <a:pt x="93" y="142"/>
                  </a:lnTo>
                  <a:lnTo>
                    <a:pt x="81" y="155"/>
                  </a:lnTo>
                  <a:lnTo>
                    <a:pt x="71" y="169"/>
                  </a:lnTo>
                  <a:lnTo>
                    <a:pt x="62" y="184"/>
                  </a:lnTo>
                  <a:lnTo>
                    <a:pt x="53" y="199"/>
                  </a:lnTo>
                  <a:lnTo>
                    <a:pt x="45" y="215"/>
                  </a:lnTo>
                  <a:lnTo>
                    <a:pt x="39" y="231"/>
                  </a:lnTo>
                  <a:lnTo>
                    <a:pt x="32" y="248"/>
                  </a:lnTo>
                  <a:lnTo>
                    <a:pt x="26" y="264"/>
                  </a:lnTo>
                  <a:lnTo>
                    <a:pt x="21" y="282"/>
                  </a:lnTo>
                  <a:lnTo>
                    <a:pt x="18" y="298"/>
                  </a:lnTo>
                  <a:lnTo>
                    <a:pt x="14" y="316"/>
                  </a:lnTo>
                  <a:lnTo>
                    <a:pt x="11" y="334"/>
                  </a:lnTo>
                  <a:lnTo>
                    <a:pt x="9" y="354"/>
                  </a:lnTo>
                  <a:lnTo>
                    <a:pt x="9" y="371"/>
                  </a:lnTo>
                  <a:lnTo>
                    <a:pt x="9" y="391"/>
                  </a:lnTo>
                  <a:lnTo>
                    <a:pt x="11" y="409"/>
                  </a:lnTo>
                  <a:lnTo>
                    <a:pt x="14" y="427"/>
                  </a:lnTo>
                  <a:lnTo>
                    <a:pt x="18" y="445"/>
                  </a:lnTo>
                  <a:lnTo>
                    <a:pt x="21" y="463"/>
                  </a:lnTo>
                  <a:lnTo>
                    <a:pt x="26" y="479"/>
                  </a:lnTo>
                  <a:lnTo>
                    <a:pt x="32" y="497"/>
                  </a:lnTo>
                  <a:lnTo>
                    <a:pt x="39" y="513"/>
                  </a:lnTo>
                  <a:lnTo>
                    <a:pt x="45" y="530"/>
                  </a:lnTo>
                  <a:lnTo>
                    <a:pt x="53" y="544"/>
                  </a:lnTo>
                  <a:lnTo>
                    <a:pt x="62" y="559"/>
                  </a:lnTo>
                  <a:lnTo>
                    <a:pt x="71" y="574"/>
                  </a:lnTo>
                  <a:lnTo>
                    <a:pt x="81" y="588"/>
                  </a:lnTo>
                  <a:lnTo>
                    <a:pt x="93" y="601"/>
                  </a:lnTo>
                  <a:lnTo>
                    <a:pt x="104" y="616"/>
                  </a:lnTo>
                  <a:lnTo>
                    <a:pt x="115" y="628"/>
                  </a:lnTo>
                  <a:lnTo>
                    <a:pt x="129" y="641"/>
                  </a:lnTo>
                  <a:lnTo>
                    <a:pt x="142" y="652"/>
                  </a:lnTo>
                  <a:lnTo>
                    <a:pt x="155" y="662"/>
                  </a:lnTo>
                  <a:lnTo>
                    <a:pt x="169" y="672"/>
                  </a:lnTo>
                  <a:lnTo>
                    <a:pt x="184" y="681"/>
                  </a:lnTo>
                  <a:lnTo>
                    <a:pt x="199" y="691"/>
                  </a:lnTo>
                  <a:lnTo>
                    <a:pt x="215" y="698"/>
                  </a:lnTo>
                  <a:lnTo>
                    <a:pt x="231" y="706"/>
                  </a:lnTo>
                  <a:lnTo>
                    <a:pt x="248" y="712"/>
                  </a:lnTo>
                  <a:lnTo>
                    <a:pt x="264" y="717"/>
                  </a:lnTo>
                  <a:lnTo>
                    <a:pt x="282" y="722"/>
                  </a:lnTo>
                  <a:lnTo>
                    <a:pt x="298" y="727"/>
                  </a:lnTo>
                  <a:lnTo>
                    <a:pt x="316" y="730"/>
                  </a:lnTo>
                  <a:lnTo>
                    <a:pt x="336" y="732"/>
                  </a:lnTo>
                  <a:lnTo>
                    <a:pt x="354" y="734"/>
                  </a:lnTo>
                  <a:lnTo>
                    <a:pt x="372" y="734"/>
                  </a:lnTo>
                  <a:lnTo>
                    <a:pt x="391" y="734"/>
                  </a:lnTo>
                  <a:lnTo>
                    <a:pt x="409" y="732"/>
                  </a:lnTo>
                  <a:lnTo>
                    <a:pt x="427" y="730"/>
                  </a:lnTo>
                  <a:lnTo>
                    <a:pt x="445" y="727"/>
                  </a:lnTo>
                  <a:lnTo>
                    <a:pt x="463" y="722"/>
                  </a:lnTo>
                  <a:lnTo>
                    <a:pt x="479" y="717"/>
                  </a:lnTo>
                  <a:lnTo>
                    <a:pt x="497" y="712"/>
                  </a:lnTo>
                  <a:lnTo>
                    <a:pt x="513" y="706"/>
                  </a:lnTo>
                  <a:lnTo>
                    <a:pt x="530" y="698"/>
                  </a:lnTo>
                  <a:lnTo>
                    <a:pt x="544" y="691"/>
                  </a:lnTo>
                  <a:lnTo>
                    <a:pt x="561" y="681"/>
                  </a:lnTo>
                  <a:lnTo>
                    <a:pt x="575" y="672"/>
                  </a:lnTo>
                  <a:lnTo>
                    <a:pt x="588" y="662"/>
                  </a:lnTo>
                  <a:lnTo>
                    <a:pt x="603" y="652"/>
                  </a:lnTo>
                  <a:lnTo>
                    <a:pt x="616" y="641"/>
                  </a:lnTo>
                  <a:lnTo>
                    <a:pt x="628" y="628"/>
                  </a:lnTo>
                  <a:lnTo>
                    <a:pt x="641" y="616"/>
                  </a:lnTo>
                  <a:lnTo>
                    <a:pt x="652" y="601"/>
                  </a:lnTo>
                  <a:lnTo>
                    <a:pt x="662" y="588"/>
                  </a:lnTo>
                  <a:lnTo>
                    <a:pt x="673" y="574"/>
                  </a:lnTo>
                  <a:lnTo>
                    <a:pt x="681" y="559"/>
                  </a:lnTo>
                  <a:lnTo>
                    <a:pt x="691" y="544"/>
                  </a:lnTo>
                  <a:lnTo>
                    <a:pt x="699" y="530"/>
                  </a:lnTo>
                  <a:lnTo>
                    <a:pt x="706" y="513"/>
                  </a:lnTo>
                  <a:lnTo>
                    <a:pt x="712" y="497"/>
                  </a:lnTo>
                  <a:lnTo>
                    <a:pt x="719" y="479"/>
                  </a:lnTo>
                  <a:lnTo>
                    <a:pt x="724" y="463"/>
                  </a:lnTo>
                  <a:lnTo>
                    <a:pt x="727" y="445"/>
                  </a:lnTo>
                  <a:lnTo>
                    <a:pt x="730" y="427"/>
                  </a:lnTo>
                  <a:lnTo>
                    <a:pt x="732" y="409"/>
                  </a:lnTo>
                  <a:lnTo>
                    <a:pt x="734" y="391"/>
                  </a:lnTo>
                  <a:lnTo>
                    <a:pt x="735" y="371"/>
                  </a:lnTo>
                  <a:lnTo>
                    <a:pt x="745" y="371"/>
                  </a:lnTo>
                  <a:close/>
                </a:path>
              </a:pathLst>
            </a:custGeom>
            <a:solidFill>
              <a:srgbClr val="B8E2FF"/>
            </a:solidFill>
            <a:ln w="9525">
              <a:noFill/>
              <a:round/>
              <a:headEnd/>
              <a:tailEnd/>
            </a:ln>
          </p:spPr>
          <p:txBody>
            <a:bodyPr/>
            <a:lstStyle/>
            <a:p>
              <a:endParaRPr lang="en-US"/>
            </a:p>
          </p:txBody>
        </p:sp>
        <p:sp>
          <p:nvSpPr>
            <p:cNvPr id="50318" name="Freeform 142"/>
            <p:cNvSpPr>
              <a:spLocks/>
            </p:cNvSpPr>
            <p:nvPr/>
          </p:nvSpPr>
          <p:spPr bwMode="auto">
            <a:xfrm>
              <a:off x="3342923" y="2665391"/>
              <a:ext cx="1037166" cy="1168400"/>
            </a:xfrm>
            <a:custGeom>
              <a:avLst/>
              <a:gdLst>
                <a:gd name="T0" fmla="*/ 2147483647 w 735"/>
                <a:gd name="T1" fmla="*/ 2147483647 h 736"/>
                <a:gd name="T2" fmla="*/ 2147483647 w 735"/>
                <a:gd name="T3" fmla="*/ 2147483647 h 736"/>
                <a:gd name="T4" fmla="*/ 2147483647 w 735"/>
                <a:gd name="T5" fmla="*/ 2147483647 h 736"/>
                <a:gd name="T6" fmla="*/ 2147483647 w 735"/>
                <a:gd name="T7" fmla="*/ 2147483647 h 736"/>
                <a:gd name="T8" fmla="*/ 2147483647 w 735"/>
                <a:gd name="T9" fmla="*/ 2147483647 h 736"/>
                <a:gd name="T10" fmla="*/ 2147483647 w 735"/>
                <a:gd name="T11" fmla="*/ 2147483647 h 736"/>
                <a:gd name="T12" fmla="*/ 2147483647 w 735"/>
                <a:gd name="T13" fmla="*/ 2147483647 h 736"/>
                <a:gd name="T14" fmla="*/ 2147483647 w 735"/>
                <a:gd name="T15" fmla="*/ 2147483647 h 736"/>
                <a:gd name="T16" fmla="*/ 2147483647 w 735"/>
                <a:gd name="T17" fmla="*/ 2147483647 h 736"/>
                <a:gd name="T18" fmla="*/ 2147483647 w 735"/>
                <a:gd name="T19" fmla="*/ 2147483647 h 736"/>
                <a:gd name="T20" fmla="*/ 2147483647 w 735"/>
                <a:gd name="T21" fmla="*/ 2147483647 h 736"/>
                <a:gd name="T22" fmla="*/ 2147483647 w 735"/>
                <a:gd name="T23" fmla="*/ 2147483647 h 736"/>
                <a:gd name="T24" fmla="*/ 0 w 735"/>
                <a:gd name="T25" fmla="*/ 2147483647 h 736"/>
                <a:gd name="T26" fmla="*/ 2147483647 w 735"/>
                <a:gd name="T27" fmla="*/ 2147483647 h 736"/>
                <a:gd name="T28" fmla="*/ 2147483647 w 735"/>
                <a:gd name="T29" fmla="*/ 2147483647 h 736"/>
                <a:gd name="T30" fmla="*/ 2147483647 w 735"/>
                <a:gd name="T31" fmla="*/ 2147483647 h 736"/>
                <a:gd name="T32" fmla="*/ 2147483647 w 735"/>
                <a:gd name="T33" fmla="*/ 2147483647 h 736"/>
                <a:gd name="T34" fmla="*/ 2147483647 w 735"/>
                <a:gd name="T35" fmla="*/ 2147483647 h 736"/>
                <a:gd name="T36" fmla="*/ 2147483647 w 735"/>
                <a:gd name="T37" fmla="*/ 2147483647 h 736"/>
                <a:gd name="T38" fmla="*/ 2147483647 w 735"/>
                <a:gd name="T39" fmla="*/ 2147483647 h 736"/>
                <a:gd name="T40" fmla="*/ 2147483647 w 735"/>
                <a:gd name="T41" fmla="*/ 2147483647 h 736"/>
                <a:gd name="T42" fmla="*/ 2147483647 w 735"/>
                <a:gd name="T43" fmla="*/ 2147483647 h 736"/>
                <a:gd name="T44" fmla="*/ 2147483647 w 735"/>
                <a:gd name="T45" fmla="*/ 2147483647 h 736"/>
                <a:gd name="T46" fmla="*/ 2147483647 w 735"/>
                <a:gd name="T47" fmla="*/ 2147483647 h 736"/>
                <a:gd name="T48" fmla="*/ 2147483647 w 735"/>
                <a:gd name="T49" fmla="*/ 2147483647 h 736"/>
                <a:gd name="T50" fmla="*/ 2147483647 w 735"/>
                <a:gd name="T51" fmla="*/ 2147483647 h 736"/>
                <a:gd name="T52" fmla="*/ 2147483647 w 735"/>
                <a:gd name="T53" fmla="*/ 2147483647 h 736"/>
                <a:gd name="T54" fmla="*/ 2147483647 w 735"/>
                <a:gd name="T55" fmla="*/ 2147483647 h 736"/>
                <a:gd name="T56" fmla="*/ 2147483647 w 735"/>
                <a:gd name="T57" fmla="*/ 2147483647 h 736"/>
                <a:gd name="T58" fmla="*/ 2147483647 w 735"/>
                <a:gd name="T59" fmla="*/ 2147483647 h 736"/>
                <a:gd name="T60" fmla="*/ 2147483647 w 735"/>
                <a:gd name="T61" fmla="*/ 2147483647 h 736"/>
                <a:gd name="T62" fmla="*/ 2147483647 w 735"/>
                <a:gd name="T63" fmla="*/ 2147483647 h 736"/>
                <a:gd name="T64" fmla="*/ 2147483647 w 735"/>
                <a:gd name="T65" fmla="*/ 2147483647 h 736"/>
                <a:gd name="T66" fmla="*/ 2147483647 w 735"/>
                <a:gd name="T67" fmla="*/ 2147483647 h 736"/>
                <a:gd name="T68" fmla="*/ 2147483647 w 735"/>
                <a:gd name="T69" fmla="*/ 2147483647 h 736"/>
                <a:gd name="T70" fmla="*/ 2147483647 w 735"/>
                <a:gd name="T71" fmla="*/ 2147483647 h 736"/>
                <a:gd name="T72" fmla="*/ 2147483647 w 735"/>
                <a:gd name="T73" fmla="*/ 2147483647 h 736"/>
                <a:gd name="T74" fmla="*/ 2147483647 w 735"/>
                <a:gd name="T75" fmla="*/ 2147483647 h 736"/>
                <a:gd name="T76" fmla="*/ 2147483647 w 735"/>
                <a:gd name="T77" fmla="*/ 2147483647 h 736"/>
                <a:gd name="T78" fmla="*/ 2147483647 w 735"/>
                <a:gd name="T79" fmla="*/ 2147483647 h 736"/>
                <a:gd name="T80" fmla="*/ 2147483647 w 735"/>
                <a:gd name="T81" fmla="*/ 2147483647 h 736"/>
                <a:gd name="T82" fmla="*/ 2147483647 w 735"/>
                <a:gd name="T83" fmla="*/ 2147483647 h 736"/>
                <a:gd name="T84" fmla="*/ 2147483647 w 735"/>
                <a:gd name="T85" fmla="*/ 2147483647 h 736"/>
                <a:gd name="T86" fmla="*/ 2147483647 w 735"/>
                <a:gd name="T87" fmla="*/ 2147483647 h 736"/>
                <a:gd name="T88" fmla="*/ 2147483647 w 735"/>
                <a:gd name="T89" fmla="*/ 2147483647 h 736"/>
                <a:gd name="T90" fmla="*/ 2147483647 w 735"/>
                <a:gd name="T91" fmla="*/ 2147483647 h 736"/>
                <a:gd name="T92" fmla="*/ 2147483647 w 735"/>
                <a:gd name="T93" fmla="*/ 2147483647 h 736"/>
                <a:gd name="T94" fmla="*/ 2147483647 w 735"/>
                <a:gd name="T95" fmla="*/ 2147483647 h 736"/>
                <a:gd name="T96" fmla="*/ 2147483647 w 735"/>
                <a:gd name="T97" fmla="*/ 2147483647 h 736"/>
                <a:gd name="T98" fmla="*/ 2147483647 w 735"/>
                <a:gd name="T99" fmla="*/ 2147483647 h 736"/>
                <a:gd name="T100" fmla="*/ 2147483647 w 735"/>
                <a:gd name="T101" fmla="*/ 2147483647 h 7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35"/>
                <a:gd name="T154" fmla="*/ 0 h 736"/>
                <a:gd name="T155" fmla="*/ 735 w 735"/>
                <a:gd name="T156" fmla="*/ 736 h 7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35" h="736">
                  <a:moveTo>
                    <a:pt x="735" y="367"/>
                  </a:moveTo>
                  <a:lnTo>
                    <a:pt x="733" y="350"/>
                  </a:lnTo>
                  <a:lnTo>
                    <a:pt x="733" y="330"/>
                  </a:lnTo>
                  <a:lnTo>
                    <a:pt x="730" y="312"/>
                  </a:lnTo>
                  <a:lnTo>
                    <a:pt x="727" y="294"/>
                  </a:lnTo>
                  <a:lnTo>
                    <a:pt x="724" y="276"/>
                  </a:lnTo>
                  <a:lnTo>
                    <a:pt x="719" y="258"/>
                  </a:lnTo>
                  <a:lnTo>
                    <a:pt x="712" y="242"/>
                  </a:lnTo>
                  <a:lnTo>
                    <a:pt x="706" y="226"/>
                  </a:lnTo>
                  <a:lnTo>
                    <a:pt x="698" y="209"/>
                  </a:lnTo>
                  <a:lnTo>
                    <a:pt x="689" y="193"/>
                  </a:lnTo>
                  <a:lnTo>
                    <a:pt x="681" y="177"/>
                  </a:lnTo>
                  <a:lnTo>
                    <a:pt x="671" y="162"/>
                  </a:lnTo>
                  <a:lnTo>
                    <a:pt x="662" y="147"/>
                  </a:lnTo>
                  <a:lnTo>
                    <a:pt x="650" y="134"/>
                  </a:lnTo>
                  <a:lnTo>
                    <a:pt x="639" y="121"/>
                  </a:lnTo>
                  <a:lnTo>
                    <a:pt x="627" y="108"/>
                  </a:lnTo>
                  <a:lnTo>
                    <a:pt x="614" y="95"/>
                  </a:lnTo>
                  <a:lnTo>
                    <a:pt x="601" y="84"/>
                  </a:lnTo>
                  <a:lnTo>
                    <a:pt x="587" y="74"/>
                  </a:lnTo>
                  <a:lnTo>
                    <a:pt x="572" y="62"/>
                  </a:lnTo>
                  <a:lnTo>
                    <a:pt x="557" y="54"/>
                  </a:lnTo>
                  <a:lnTo>
                    <a:pt x="543" y="45"/>
                  </a:lnTo>
                  <a:lnTo>
                    <a:pt x="526" y="36"/>
                  </a:lnTo>
                  <a:lnTo>
                    <a:pt x="510" y="30"/>
                  </a:lnTo>
                  <a:lnTo>
                    <a:pt x="494" y="23"/>
                  </a:lnTo>
                  <a:lnTo>
                    <a:pt x="476" y="17"/>
                  </a:lnTo>
                  <a:lnTo>
                    <a:pt x="459" y="12"/>
                  </a:lnTo>
                  <a:lnTo>
                    <a:pt x="442" y="7"/>
                  </a:lnTo>
                  <a:lnTo>
                    <a:pt x="424" y="5"/>
                  </a:lnTo>
                  <a:lnTo>
                    <a:pt x="404" y="2"/>
                  </a:lnTo>
                  <a:lnTo>
                    <a:pt x="386" y="0"/>
                  </a:lnTo>
                  <a:lnTo>
                    <a:pt x="367" y="0"/>
                  </a:lnTo>
                  <a:lnTo>
                    <a:pt x="349" y="0"/>
                  </a:lnTo>
                  <a:lnTo>
                    <a:pt x="329" y="2"/>
                  </a:lnTo>
                  <a:lnTo>
                    <a:pt x="311" y="5"/>
                  </a:lnTo>
                  <a:lnTo>
                    <a:pt x="293" y="7"/>
                  </a:lnTo>
                  <a:lnTo>
                    <a:pt x="275" y="12"/>
                  </a:lnTo>
                  <a:lnTo>
                    <a:pt x="257" y="17"/>
                  </a:lnTo>
                  <a:lnTo>
                    <a:pt x="241" y="23"/>
                  </a:lnTo>
                  <a:lnTo>
                    <a:pt x="225" y="30"/>
                  </a:lnTo>
                  <a:lnTo>
                    <a:pt x="208" y="36"/>
                  </a:lnTo>
                  <a:lnTo>
                    <a:pt x="192" y="45"/>
                  </a:lnTo>
                  <a:lnTo>
                    <a:pt x="176" y="54"/>
                  </a:lnTo>
                  <a:lnTo>
                    <a:pt x="161" y="62"/>
                  </a:lnTo>
                  <a:lnTo>
                    <a:pt x="146" y="74"/>
                  </a:lnTo>
                  <a:lnTo>
                    <a:pt x="133" y="84"/>
                  </a:lnTo>
                  <a:lnTo>
                    <a:pt x="120" y="95"/>
                  </a:lnTo>
                  <a:lnTo>
                    <a:pt x="107" y="108"/>
                  </a:lnTo>
                  <a:lnTo>
                    <a:pt x="94" y="121"/>
                  </a:lnTo>
                  <a:lnTo>
                    <a:pt x="83" y="134"/>
                  </a:lnTo>
                  <a:lnTo>
                    <a:pt x="73" y="147"/>
                  </a:lnTo>
                  <a:lnTo>
                    <a:pt x="62" y="162"/>
                  </a:lnTo>
                  <a:lnTo>
                    <a:pt x="53" y="177"/>
                  </a:lnTo>
                  <a:lnTo>
                    <a:pt x="44" y="193"/>
                  </a:lnTo>
                  <a:lnTo>
                    <a:pt x="35" y="209"/>
                  </a:lnTo>
                  <a:lnTo>
                    <a:pt x="29" y="226"/>
                  </a:lnTo>
                  <a:lnTo>
                    <a:pt x="22" y="242"/>
                  </a:lnTo>
                  <a:lnTo>
                    <a:pt x="16" y="258"/>
                  </a:lnTo>
                  <a:lnTo>
                    <a:pt x="11" y="276"/>
                  </a:lnTo>
                  <a:lnTo>
                    <a:pt x="6" y="294"/>
                  </a:lnTo>
                  <a:lnTo>
                    <a:pt x="3" y="312"/>
                  </a:lnTo>
                  <a:lnTo>
                    <a:pt x="1" y="330"/>
                  </a:lnTo>
                  <a:lnTo>
                    <a:pt x="0" y="350"/>
                  </a:lnTo>
                  <a:lnTo>
                    <a:pt x="0" y="367"/>
                  </a:lnTo>
                  <a:lnTo>
                    <a:pt x="0" y="387"/>
                  </a:lnTo>
                  <a:lnTo>
                    <a:pt x="1" y="405"/>
                  </a:lnTo>
                  <a:lnTo>
                    <a:pt x="3" y="425"/>
                  </a:lnTo>
                  <a:lnTo>
                    <a:pt x="6" y="443"/>
                  </a:lnTo>
                  <a:lnTo>
                    <a:pt x="11" y="460"/>
                  </a:lnTo>
                  <a:lnTo>
                    <a:pt x="16" y="477"/>
                  </a:lnTo>
                  <a:lnTo>
                    <a:pt x="22" y="495"/>
                  </a:lnTo>
                  <a:lnTo>
                    <a:pt x="29" y="511"/>
                  </a:lnTo>
                  <a:lnTo>
                    <a:pt x="35" y="527"/>
                  </a:lnTo>
                  <a:lnTo>
                    <a:pt x="44" y="544"/>
                  </a:lnTo>
                  <a:lnTo>
                    <a:pt x="53" y="558"/>
                  </a:lnTo>
                  <a:lnTo>
                    <a:pt x="62" y="573"/>
                  </a:lnTo>
                  <a:lnTo>
                    <a:pt x="73" y="588"/>
                  </a:lnTo>
                  <a:lnTo>
                    <a:pt x="83" y="602"/>
                  </a:lnTo>
                  <a:lnTo>
                    <a:pt x="94" y="615"/>
                  </a:lnTo>
                  <a:lnTo>
                    <a:pt x="107" y="628"/>
                  </a:lnTo>
                  <a:lnTo>
                    <a:pt x="120" y="640"/>
                  </a:lnTo>
                  <a:lnTo>
                    <a:pt x="133" y="651"/>
                  </a:lnTo>
                  <a:lnTo>
                    <a:pt x="146" y="663"/>
                  </a:lnTo>
                  <a:lnTo>
                    <a:pt x="161" y="673"/>
                  </a:lnTo>
                  <a:lnTo>
                    <a:pt x="176" y="682"/>
                  </a:lnTo>
                  <a:lnTo>
                    <a:pt x="192" y="690"/>
                  </a:lnTo>
                  <a:lnTo>
                    <a:pt x="208" y="699"/>
                  </a:lnTo>
                  <a:lnTo>
                    <a:pt x="225" y="707"/>
                  </a:lnTo>
                  <a:lnTo>
                    <a:pt x="241" y="713"/>
                  </a:lnTo>
                  <a:lnTo>
                    <a:pt x="257" y="718"/>
                  </a:lnTo>
                  <a:lnTo>
                    <a:pt x="275" y="723"/>
                  </a:lnTo>
                  <a:lnTo>
                    <a:pt x="293" y="728"/>
                  </a:lnTo>
                  <a:lnTo>
                    <a:pt x="311" y="731"/>
                  </a:lnTo>
                  <a:lnTo>
                    <a:pt x="329" y="733"/>
                  </a:lnTo>
                  <a:lnTo>
                    <a:pt x="349" y="734"/>
                  </a:lnTo>
                  <a:lnTo>
                    <a:pt x="367" y="736"/>
                  </a:lnTo>
                  <a:lnTo>
                    <a:pt x="386" y="734"/>
                  </a:lnTo>
                  <a:lnTo>
                    <a:pt x="404" y="733"/>
                  </a:lnTo>
                  <a:lnTo>
                    <a:pt x="424" y="731"/>
                  </a:lnTo>
                  <a:lnTo>
                    <a:pt x="442" y="728"/>
                  </a:lnTo>
                  <a:lnTo>
                    <a:pt x="459" y="723"/>
                  </a:lnTo>
                  <a:lnTo>
                    <a:pt x="476" y="718"/>
                  </a:lnTo>
                  <a:lnTo>
                    <a:pt x="494" y="713"/>
                  </a:lnTo>
                  <a:lnTo>
                    <a:pt x="510" y="707"/>
                  </a:lnTo>
                  <a:lnTo>
                    <a:pt x="526" y="699"/>
                  </a:lnTo>
                  <a:lnTo>
                    <a:pt x="543" y="690"/>
                  </a:lnTo>
                  <a:lnTo>
                    <a:pt x="557" y="682"/>
                  </a:lnTo>
                  <a:lnTo>
                    <a:pt x="572" y="673"/>
                  </a:lnTo>
                  <a:lnTo>
                    <a:pt x="587" y="663"/>
                  </a:lnTo>
                  <a:lnTo>
                    <a:pt x="601" y="651"/>
                  </a:lnTo>
                  <a:lnTo>
                    <a:pt x="614" y="640"/>
                  </a:lnTo>
                  <a:lnTo>
                    <a:pt x="627" y="628"/>
                  </a:lnTo>
                  <a:lnTo>
                    <a:pt x="639" y="615"/>
                  </a:lnTo>
                  <a:lnTo>
                    <a:pt x="650" y="602"/>
                  </a:lnTo>
                  <a:lnTo>
                    <a:pt x="662" y="588"/>
                  </a:lnTo>
                  <a:lnTo>
                    <a:pt x="671" y="573"/>
                  </a:lnTo>
                  <a:lnTo>
                    <a:pt x="681" y="558"/>
                  </a:lnTo>
                  <a:lnTo>
                    <a:pt x="689" y="544"/>
                  </a:lnTo>
                  <a:lnTo>
                    <a:pt x="698" y="527"/>
                  </a:lnTo>
                  <a:lnTo>
                    <a:pt x="706" y="511"/>
                  </a:lnTo>
                  <a:lnTo>
                    <a:pt x="712" y="495"/>
                  </a:lnTo>
                  <a:lnTo>
                    <a:pt x="719" y="477"/>
                  </a:lnTo>
                  <a:lnTo>
                    <a:pt x="724" y="460"/>
                  </a:lnTo>
                  <a:lnTo>
                    <a:pt x="727" y="443"/>
                  </a:lnTo>
                  <a:lnTo>
                    <a:pt x="730" y="425"/>
                  </a:lnTo>
                  <a:lnTo>
                    <a:pt x="733" y="405"/>
                  </a:lnTo>
                  <a:lnTo>
                    <a:pt x="733" y="387"/>
                  </a:lnTo>
                  <a:lnTo>
                    <a:pt x="735" y="367"/>
                  </a:lnTo>
                  <a:lnTo>
                    <a:pt x="724" y="367"/>
                  </a:lnTo>
                  <a:lnTo>
                    <a:pt x="724" y="350"/>
                  </a:lnTo>
                  <a:lnTo>
                    <a:pt x="722" y="332"/>
                  </a:lnTo>
                  <a:lnTo>
                    <a:pt x="720" y="314"/>
                  </a:lnTo>
                  <a:lnTo>
                    <a:pt x="717" y="296"/>
                  </a:lnTo>
                  <a:lnTo>
                    <a:pt x="712" y="278"/>
                  </a:lnTo>
                  <a:lnTo>
                    <a:pt x="707" y="261"/>
                  </a:lnTo>
                  <a:lnTo>
                    <a:pt x="702" y="245"/>
                  </a:lnTo>
                  <a:lnTo>
                    <a:pt x="696" y="229"/>
                  </a:lnTo>
                  <a:lnTo>
                    <a:pt x="689" y="213"/>
                  </a:lnTo>
                  <a:lnTo>
                    <a:pt x="681" y="198"/>
                  </a:lnTo>
                  <a:lnTo>
                    <a:pt x="673" y="183"/>
                  </a:lnTo>
                  <a:lnTo>
                    <a:pt x="663" y="169"/>
                  </a:lnTo>
                  <a:lnTo>
                    <a:pt x="654" y="154"/>
                  </a:lnTo>
                  <a:lnTo>
                    <a:pt x="642" y="141"/>
                  </a:lnTo>
                  <a:lnTo>
                    <a:pt x="631" y="128"/>
                  </a:lnTo>
                  <a:lnTo>
                    <a:pt x="619" y="115"/>
                  </a:lnTo>
                  <a:lnTo>
                    <a:pt x="608" y="103"/>
                  </a:lnTo>
                  <a:lnTo>
                    <a:pt x="595" y="92"/>
                  </a:lnTo>
                  <a:lnTo>
                    <a:pt x="580" y="82"/>
                  </a:lnTo>
                  <a:lnTo>
                    <a:pt x="567" y="72"/>
                  </a:lnTo>
                  <a:lnTo>
                    <a:pt x="552" y="62"/>
                  </a:lnTo>
                  <a:lnTo>
                    <a:pt x="538" y="54"/>
                  </a:lnTo>
                  <a:lnTo>
                    <a:pt x="521" y="46"/>
                  </a:lnTo>
                  <a:lnTo>
                    <a:pt x="507" y="38"/>
                  </a:lnTo>
                  <a:lnTo>
                    <a:pt x="490" y="33"/>
                  </a:lnTo>
                  <a:lnTo>
                    <a:pt x="473" y="27"/>
                  </a:lnTo>
                  <a:lnTo>
                    <a:pt x="456" y="22"/>
                  </a:lnTo>
                  <a:lnTo>
                    <a:pt x="438" y="18"/>
                  </a:lnTo>
                  <a:lnTo>
                    <a:pt x="422" y="15"/>
                  </a:lnTo>
                  <a:lnTo>
                    <a:pt x="404" y="12"/>
                  </a:lnTo>
                  <a:lnTo>
                    <a:pt x="386" y="12"/>
                  </a:lnTo>
                  <a:lnTo>
                    <a:pt x="367" y="10"/>
                  </a:lnTo>
                  <a:lnTo>
                    <a:pt x="349" y="12"/>
                  </a:lnTo>
                  <a:lnTo>
                    <a:pt x="331" y="12"/>
                  </a:lnTo>
                  <a:lnTo>
                    <a:pt x="313" y="15"/>
                  </a:lnTo>
                  <a:lnTo>
                    <a:pt x="295" y="18"/>
                  </a:lnTo>
                  <a:lnTo>
                    <a:pt x="278" y="22"/>
                  </a:lnTo>
                  <a:lnTo>
                    <a:pt x="261" y="27"/>
                  </a:lnTo>
                  <a:lnTo>
                    <a:pt x="244" y="33"/>
                  </a:lnTo>
                  <a:lnTo>
                    <a:pt x="228" y="38"/>
                  </a:lnTo>
                  <a:lnTo>
                    <a:pt x="212" y="46"/>
                  </a:lnTo>
                  <a:lnTo>
                    <a:pt x="197" y="54"/>
                  </a:lnTo>
                  <a:lnTo>
                    <a:pt x="182" y="62"/>
                  </a:lnTo>
                  <a:lnTo>
                    <a:pt x="168" y="72"/>
                  </a:lnTo>
                  <a:lnTo>
                    <a:pt x="153" y="82"/>
                  </a:lnTo>
                  <a:lnTo>
                    <a:pt x="140" y="92"/>
                  </a:lnTo>
                  <a:lnTo>
                    <a:pt x="127" y="103"/>
                  </a:lnTo>
                  <a:lnTo>
                    <a:pt x="114" y="115"/>
                  </a:lnTo>
                  <a:lnTo>
                    <a:pt x="102" y="128"/>
                  </a:lnTo>
                  <a:lnTo>
                    <a:pt x="91" y="141"/>
                  </a:lnTo>
                  <a:lnTo>
                    <a:pt x="81" y="154"/>
                  </a:lnTo>
                  <a:lnTo>
                    <a:pt x="71" y="169"/>
                  </a:lnTo>
                  <a:lnTo>
                    <a:pt x="62" y="183"/>
                  </a:lnTo>
                  <a:lnTo>
                    <a:pt x="53" y="198"/>
                  </a:lnTo>
                  <a:lnTo>
                    <a:pt x="45" y="213"/>
                  </a:lnTo>
                  <a:lnTo>
                    <a:pt x="37" y="229"/>
                  </a:lnTo>
                  <a:lnTo>
                    <a:pt x="32" y="245"/>
                  </a:lnTo>
                  <a:lnTo>
                    <a:pt x="26" y="261"/>
                  </a:lnTo>
                  <a:lnTo>
                    <a:pt x="21" y="278"/>
                  </a:lnTo>
                  <a:lnTo>
                    <a:pt x="18" y="296"/>
                  </a:lnTo>
                  <a:lnTo>
                    <a:pt x="14" y="314"/>
                  </a:lnTo>
                  <a:lnTo>
                    <a:pt x="11" y="332"/>
                  </a:lnTo>
                  <a:lnTo>
                    <a:pt x="11" y="350"/>
                  </a:lnTo>
                  <a:lnTo>
                    <a:pt x="9" y="367"/>
                  </a:lnTo>
                  <a:lnTo>
                    <a:pt x="11" y="385"/>
                  </a:lnTo>
                  <a:lnTo>
                    <a:pt x="11" y="405"/>
                  </a:lnTo>
                  <a:lnTo>
                    <a:pt x="14" y="423"/>
                  </a:lnTo>
                  <a:lnTo>
                    <a:pt x="18" y="439"/>
                  </a:lnTo>
                  <a:lnTo>
                    <a:pt x="21" y="457"/>
                  </a:lnTo>
                  <a:lnTo>
                    <a:pt x="26" y="474"/>
                  </a:lnTo>
                  <a:lnTo>
                    <a:pt x="32" y="490"/>
                  </a:lnTo>
                  <a:lnTo>
                    <a:pt x="37" y="506"/>
                  </a:lnTo>
                  <a:lnTo>
                    <a:pt x="45" y="522"/>
                  </a:lnTo>
                  <a:lnTo>
                    <a:pt x="53" y="539"/>
                  </a:lnTo>
                  <a:lnTo>
                    <a:pt x="62" y="553"/>
                  </a:lnTo>
                  <a:lnTo>
                    <a:pt x="71" y="568"/>
                  </a:lnTo>
                  <a:lnTo>
                    <a:pt x="81" y="581"/>
                  </a:lnTo>
                  <a:lnTo>
                    <a:pt x="91" y="594"/>
                  </a:lnTo>
                  <a:lnTo>
                    <a:pt x="102" y="607"/>
                  </a:lnTo>
                  <a:lnTo>
                    <a:pt x="114" y="620"/>
                  </a:lnTo>
                  <a:lnTo>
                    <a:pt x="127" y="632"/>
                  </a:lnTo>
                  <a:lnTo>
                    <a:pt x="140" y="643"/>
                  </a:lnTo>
                  <a:lnTo>
                    <a:pt x="153" y="655"/>
                  </a:lnTo>
                  <a:lnTo>
                    <a:pt x="168" y="664"/>
                  </a:lnTo>
                  <a:lnTo>
                    <a:pt x="182" y="673"/>
                  </a:lnTo>
                  <a:lnTo>
                    <a:pt x="197" y="682"/>
                  </a:lnTo>
                  <a:lnTo>
                    <a:pt x="212" y="690"/>
                  </a:lnTo>
                  <a:lnTo>
                    <a:pt x="228" y="697"/>
                  </a:lnTo>
                  <a:lnTo>
                    <a:pt x="244" y="704"/>
                  </a:lnTo>
                  <a:lnTo>
                    <a:pt x="261" y="708"/>
                  </a:lnTo>
                  <a:lnTo>
                    <a:pt x="278" y="713"/>
                  </a:lnTo>
                  <a:lnTo>
                    <a:pt x="295" y="718"/>
                  </a:lnTo>
                  <a:lnTo>
                    <a:pt x="313" y="721"/>
                  </a:lnTo>
                  <a:lnTo>
                    <a:pt x="331" y="723"/>
                  </a:lnTo>
                  <a:lnTo>
                    <a:pt x="349" y="725"/>
                  </a:lnTo>
                  <a:lnTo>
                    <a:pt x="367" y="725"/>
                  </a:lnTo>
                  <a:lnTo>
                    <a:pt x="386" y="725"/>
                  </a:lnTo>
                  <a:lnTo>
                    <a:pt x="404" y="723"/>
                  </a:lnTo>
                  <a:lnTo>
                    <a:pt x="422" y="721"/>
                  </a:lnTo>
                  <a:lnTo>
                    <a:pt x="438" y="718"/>
                  </a:lnTo>
                  <a:lnTo>
                    <a:pt x="456" y="713"/>
                  </a:lnTo>
                  <a:lnTo>
                    <a:pt x="473" y="708"/>
                  </a:lnTo>
                  <a:lnTo>
                    <a:pt x="490" y="704"/>
                  </a:lnTo>
                  <a:lnTo>
                    <a:pt x="507" y="697"/>
                  </a:lnTo>
                  <a:lnTo>
                    <a:pt x="521" y="690"/>
                  </a:lnTo>
                  <a:lnTo>
                    <a:pt x="538" y="682"/>
                  </a:lnTo>
                  <a:lnTo>
                    <a:pt x="552" y="673"/>
                  </a:lnTo>
                  <a:lnTo>
                    <a:pt x="567" y="664"/>
                  </a:lnTo>
                  <a:lnTo>
                    <a:pt x="580" y="655"/>
                  </a:lnTo>
                  <a:lnTo>
                    <a:pt x="595" y="643"/>
                  </a:lnTo>
                  <a:lnTo>
                    <a:pt x="608" y="632"/>
                  </a:lnTo>
                  <a:lnTo>
                    <a:pt x="619" y="620"/>
                  </a:lnTo>
                  <a:lnTo>
                    <a:pt x="631" y="607"/>
                  </a:lnTo>
                  <a:lnTo>
                    <a:pt x="642" y="594"/>
                  </a:lnTo>
                  <a:lnTo>
                    <a:pt x="654" y="581"/>
                  </a:lnTo>
                  <a:lnTo>
                    <a:pt x="663" y="568"/>
                  </a:lnTo>
                  <a:lnTo>
                    <a:pt x="673" y="553"/>
                  </a:lnTo>
                  <a:lnTo>
                    <a:pt x="681" y="539"/>
                  </a:lnTo>
                  <a:lnTo>
                    <a:pt x="689" y="522"/>
                  </a:lnTo>
                  <a:lnTo>
                    <a:pt x="696" y="506"/>
                  </a:lnTo>
                  <a:lnTo>
                    <a:pt x="702" y="490"/>
                  </a:lnTo>
                  <a:lnTo>
                    <a:pt x="707" y="474"/>
                  </a:lnTo>
                  <a:lnTo>
                    <a:pt x="712" y="457"/>
                  </a:lnTo>
                  <a:lnTo>
                    <a:pt x="717" y="439"/>
                  </a:lnTo>
                  <a:lnTo>
                    <a:pt x="720" y="423"/>
                  </a:lnTo>
                  <a:lnTo>
                    <a:pt x="722" y="405"/>
                  </a:lnTo>
                  <a:lnTo>
                    <a:pt x="724" y="385"/>
                  </a:lnTo>
                  <a:lnTo>
                    <a:pt x="724" y="367"/>
                  </a:lnTo>
                  <a:lnTo>
                    <a:pt x="735" y="367"/>
                  </a:lnTo>
                  <a:close/>
                </a:path>
              </a:pathLst>
            </a:custGeom>
            <a:solidFill>
              <a:srgbClr val="B9E3FF"/>
            </a:solidFill>
            <a:ln w="9525">
              <a:noFill/>
              <a:round/>
              <a:headEnd/>
              <a:tailEnd/>
            </a:ln>
          </p:spPr>
          <p:txBody>
            <a:bodyPr/>
            <a:lstStyle/>
            <a:p>
              <a:endParaRPr lang="en-US"/>
            </a:p>
          </p:txBody>
        </p:sp>
        <p:sp>
          <p:nvSpPr>
            <p:cNvPr id="50319" name="Freeform 143"/>
            <p:cNvSpPr>
              <a:spLocks/>
            </p:cNvSpPr>
            <p:nvPr/>
          </p:nvSpPr>
          <p:spPr bwMode="auto">
            <a:xfrm>
              <a:off x="3348569" y="2673328"/>
              <a:ext cx="1024467" cy="1150938"/>
            </a:xfrm>
            <a:custGeom>
              <a:avLst/>
              <a:gdLst>
                <a:gd name="T0" fmla="*/ 2147483647 w 726"/>
                <a:gd name="T1" fmla="*/ 2147483647 h 725"/>
                <a:gd name="T2" fmla="*/ 2147483647 w 726"/>
                <a:gd name="T3" fmla="*/ 2147483647 h 725"/>
                <a:gd name="T4" fmla="*/ 2147483647 w 726"/>
                <a:gd name="T5" fmla="*/ 2147483647 h 725"/>
                <a:gd name="T6" fmla="*/ 2147483647 w 726"/>
                <a:gd name="T7" fmla="*/ 2147483647 h 725"/>
                <a:gd name="T8" fmla="*/ 2147483647 w 726"/>
                <a:gd name="T9" fmla="*/ 2147483647 h 725"/>
                <a:gd name="T10" fmla="*/ 2147483647 w 726"/>
                <a:gd name="T11" fmla="*/ 2147483647 h 725"/>
                <a:gd name="T12" fmla="*/ 2147483647 w 726"/>
                <a:gd name="T13" fmla="*/ 2147483647 h 725"/>
                <a:gd name="T14" fmla="*/ 2147483647 w 726"/>
                <a:gd name="T15" fmla="*/ 0 h 725"/>
                <a:gd name="T16" fmla="*/ 2147483647 w 726"/>
                <a:gd name="T17" fmla="*/ 2147483647 h 725"/>
                <a:gd name="T18" fmla="*/ 2147483647 w 726"/>
                <a:gd name="T19" fmla="*/ 2147483647 h 725"/>
                <a:gd name="T20" fmla="*/ 2147483647 w 726"/>
                <a:gd name="T21" fmla="*/ 2147483647 h 725"/>
                <a:gd name="T22" fmla="*/ 2147483647 w 726"/>
                <a:gd name="T23" fmla="*/ 2147483647 h 725"/>
                <a:gd name="T24" fmla="*/ 2147483647 w 726"/>
                <a:gd name="T25" fmla="*/ 2147483647 h 725"/>
                <a:gd name="T26" fmla="*/ 2147483647 w 726"/>
                <a:gd name="T27" fmla="*/ 2147483647 h 725"/>
                <a:gd name="T28" fmla="*/ 2147483647 w 726"/>
                <a:gd name="T29" fmla="*/ 2147483647 h 725"/>
                <a:gd name="T30" fmla="*/ 0 w 726"/>
                <a:gd name="T31" fmla="*/ 2147483647 h 725"/>
                <a:gd name="T32" fmla="*/ 2147483647 w 726"/>
                <a:gd name="T33" fmla="*/ 2147483647 h 725"/>
                <a:gd name="T34" fmla="*/ 2147483647 w 726"/>
                <a:gd name="T35" fmla="*/ 2147483647 h 725"/>
                <a:gd name="T36" fmla="*/ 2147483647 w 726"/>
                <a:gd name="T37" fmla="*/ 2147483647 h 725"/>
                <a:gd name="T38" fmla="*/ 2147483647 w 726"/>
                <a:gd name="T39" fmla="*/ 2147483647 h 725"/>
                <a:gd name="T40" fmla="*/ 2147483647 w 726"/>
                <a:gd name="T41" fmla="*/ 2147483647 h 725"/>
                <a:gd name="T42" fmla="*/ 2147483647 w 726"/>
                <a:gd name="T43" fmla="*/ 2147483647 h 725"/>
                <a:gd name="T44" fmla="*/ 2147483647 w 726"/>
                <a:gd name="T45" fmla="*/ 2147483647 h 725"/>
                <a:gd name="T46" fmla="*/ 2147483647 w 726"/>
                <a:gd name="T47" fmla="*/ 2147483647 h 725"/>
                <a:gd name="T48" fmla="*/ 2147483647 w 726"/>
                <a:gd name="T49" fmla="*/ 2147483647 h 725"/>
                <a:gd name="T50" fmla="*/ 2147483647 w 726"/>
                <a:gd name="T51" fmla="*/ 2147483647 h 725"/>
                <a:gd name="T52" fmla="*/ 2147483647 w 726"/>
                <a:gd name="T53" fmla="*/ 2147483647 h 725"/>
                <a:gd name="T54" fmla="*/ 2147483647 w 726"/>
                <a:gd name="T55" fmla="*/ 2147483647 h 725"/>
                <a:gd name="T56" fmla="*/ 2147483647 w 726"/>
                <a:gd name="T57" fmla="*/ 2147483647 h 725"/>
                <a:gd name="T58" fmla="*/ 2147483647 w 726"/>
                <a:gd name="T59" fmla="*/ 2147483647 h 725"/>
                <a:gd name="T60" fmla="*/ 2147483647 w 726"/>
                <a:gd name="T61" fmla="*/ 2147483647 h 725"/>
                <a:gd name="T62" fmla="*/ 2147483647 w 726"/>
                <a:gd name="T63" fmla="*/ 2147483647 h 725"/>
                <a:gd name="T64" fmla="*/ 2147483647 w 726"/>
                <a:gd name="T65" fmla="*/ 2147483647 h 725"/>
                <a:gd name="T66" fmla="*/ 2147483647 w 726"/>
                <a:gd name="T67" fmla="*/ 2147483647 h 725"/>
                <a:gd name="T68" fmla="*/ 2147483647 w 726"/>
                <a:gd name="T69" fmla="*/ 2147483647 h 725"/>
                <a:gd name="T70" fmla="*/ 2147483647 w 726"/>
                <a:gd name="T71" fmla="*/ 2147483647 h 725"/>
                <a:gd name="T72" fmla="*/ 2147483647 w 726"/>
                <a:gd name="T73" fmla="*/ 2147483647 h 725"/>
                <a:gd name="T74" fmla="*/ 2147483647 w 726"/>
                <a:gd name="T75" fmla="*/ 2147483647 h 725"/>
                <a:gd name="T76" fmla="*/ 2147483647 w 726"/>
                <a:gd name="T77" fmla="*/ 2147483647 h 725"/>
                <a:gd name="T78" fmla="*/ 2147483647 w 726"/>
                <a:gd name="T79" fmla="*/ 2147483647 h 725"/>
                <a:gd name="T80" fmla="*/ 2147483647 w 726"/>
                <a:gd name="T81" fmla="*/ 2147483647 h 725"/>
                <a:gd name="T82" fmla="*/ 2147483647 w 726"/>
                <a:gd name="T83" fmla="*/ 2147483647 h 725"/>
                <a:gd name="T84" fmla="*/ 2147483647 w 726"/>
                <a:gd name="T85" fmla="*/ 2147483647 h 725"/>
                <a:gd name="T86" fmla="*/ 2147483647 w 726"/>
                <a:gd name="T87" fmla="*/ 2147483647 h 725"/>
                <a:gd name="T88" fmla="*/ 2147483647 w 726"/>
                <a:gd name="T89" fmla="*/ 2147483647 h 725"/>
                <a:gd name="T90" fmla="*/ 2147483647 w 726"/>
                <a:gd name="T91" fmla="*/ 2147483647 h 725"/>
                <a:gd name="T92" fmla="*/ 2147483647 w 726"/>
                <a:gd name="T93" fmla="*/ 2147483647 h 725"/>
                <a:gd name="T94" fmla="*/ 2147483647 w 726"/>
                <a:gd name="T95" fmla="*/ 2147483647 h 725"/>
                <a:gd name="T96" fmla="*/ 2147483647 w 726"/>
                <a:gd name="T97" fmla="*/ 2147483647 h 725"/>
                <a:gd name="T98" fmla="*/ 2147483647 w 726"/>
                <a:gd name="T99" fmla="*/ 2147483647 h 725"/>
                <a:gd name="T100" fmla="*/ 2147483647 w 726"/>
                <a:gd name="T101" fmla="*/ 2147483647 h 725"/>
                <a:gd name="T102" fmla="*/ 2147483647 w 726"/>
                <a:gd name="T103" fmla="*/ 2147483647 h 725"/>
                <a:gd name="T104" fmla="*/ 2147483647 w 726"/>
                <a:gd name="T105" fmla="*/ 2147483647 h 725"/>
                <a:gd name="T106" fmla="*/ 2147483647 w 726"/>
                <a:gd name="T107" fmla="*/ 2147483647 h 725"/>
                <a:gd name="T108" fmla="*/ 2147483647 w 726"/>
                <a:gd name="T109" fmla="*/ 2147483647 h 725"/>
                <a:gd name="T110" fmla="*/ 2147483647 w 726"/>
                <a:gd name="T111" fmla="*/ 2147483647 h 725"/>
                <a:gd name="T112" fmla="*/ 2147483647 w 726"/>
                <a:gd name="T113" fmla="*/ 2147483647 h 725"/>
                <a:gd name="T114" fmla="*/ 2147483647 w 726"/>
                <a:gd name="T115" fmla="*/ 2147483647 h 725"/>
                <a:gd name="T116" fmla="*/ 2147483647 w 726"/>
                <a:gd name="T117" fmla="*/ 2147483647 h 725"/>
                <a:gd name="T118" fmla="*/ 2147483647 w 726"/>
                <a:gd name="T119" fmla="*/ 2147483647 h 72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26"/>
                <a:gd name="T181" fmla="*/ 0 h 725"/>
                <a:gd name="T182" fmla="*/ 726 w 726"/>
                <a:gd name="T183" fmla="*/ 725 h 72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26" h="725">
                  <a:moveTo>
                    <a:pt x="726" y="362"/>
                  </a:moveTo>
                  <a:lnTo>
                    <a:pt x="725" y="345"/>
                  </a:lnTo>
                  <a:lnTo>
                    <a:pt x="723" y="325"/>
                  </a:lnTo>
                  <a:lnTo>
                    <a:pt x="721" y="307"/>
                  </a:lnTo>
                  <a:lnTo>
                    <a:pt x="718" y="289"/>
                  </a:lnTo>
                  <a:lnTo>
                    <a:pt x="715" y="273"/>
                  </a:lnTo>
                  <a:lnTo>
                    <a:pt x="710" y="255"/>
                  </a:lnTo>
                  <a:lnTo>
                    <a:pt x="703" y="239"/>
                  </a:lnTo>
                  <a:lnTo>
                    <a:pt x="697" y="222"/>
                  </a:lnTo>
                  <a:lnTo>
                    <a:pt x="690" y="206"/>
                  </a:lnTo>
                  <a:lnTo>
                    <a:pt x="682" y="190"/>
                  </a:lnTo>
                  <a:lnTo>
                    <a:pt x="672" y="175"/>
                  </a:lnTo>
                  <a:lnTo>
                    <a:pt x="664" y="160"/>
                  </a:lnTo>
                  <a:lnTo>
                    <a:pt x="653" y="146"/>
                  </a:lnTo>
                  <a:lnTo>
                    <a:pt x="643" y="133"/>
                  </a:lnTo>
                  <a:lnTo>
                    <a:pt x="632" y="119"/>
                  </a:lnTo>
                  <a:lnTo>
                    <a:pt x="619" y="106"/>
                  </a:lnTo>
                  <a:lnTo>
                    <a:pt x="607" y="95"/>
                  </a:lnTo>
                  <a:lnTo>
                    <a:pt x="594" y="84"/>
                  </a:lnTo>
                  <a:lnTo>
                    <a:pt x="579" y="72"/>
                  </a:lnTo>
                  <a:lnTo>
                    <a:pt x="566" y="62"/>
                  </a:lnTo>
                  <a:lnTo>
                    <a:pt x="552" y="53"/>
                  </a:lnTo>
                  <a:lnTo>
                    <a:pt x="535" y="44"/>
                  </a:lnTo>
                  <a:lnTo>
                    <a:pt x="521" y="36"/>
                  </a:lnTo>
                  <a:lnTo>
                    <a:pt x="504" y="30"/>
                  </a:lnTo>
                  <a:lnTo>
                    <a:pt x="488" y="23"/>
                  </a:lnTo>
                  <a:lnTo>
                    <a:pt x="470" y="17"/>
                  </a:lnTo>
                  <a:lnTo>
                    <a:pt x="454" y="12"/>
                  </a:lnTo>
                  <a:lnTo>
                    <a:pt x="436" y="9"/>
                  </a:lnTo>
                  <a:lnTo>
                    <a:pt x="418" y="5"/>
                  </a:lnTo>
                  <a:lnTo>
                    <a:pt x="400" y="2"/>
                  </a:lnTo>
                  <a:lnTo>
                    <a:pt x="382" y="0"/>
                  </a:lnTo>
                  <a:lnTo>
                    <a:pt x="363" y="0"/>
                  </a:lnTo>
                  <a:lnTo>
                    <a:pt x="345" y="0"/>
                  </a:lnTo>
                  <a:lnTo>
                    <a:pt x="327" y="2"/>
                  </a:lnTo>
                  <a:lnTo>
                    <a:pt x="307" y="5"/>
                  </a:lnTo>
                  <a:lnTo>
                    <a:pt x="289" y="9"/>
                  </a:lnTo>
                  <a:lnTo>
                    <a:pt x="273" y="12"/>
                  </a:lnTo>
                  <a:lnTo>
                    <a:pt x="255" y="17"/>
                  </a:lnTo>
                  <a:lnTo>
                    <a:pt x="239" y="23"/>
                  </a:lnTo>
                  <a:lnTo>
                    <a:pt x="222" y="30"/>
                  </a:lnTo>
                  <a:lnTo>
                    <a:pt x="206" y="36"/>
                  </a:lnTo>
                  <a:lnTo>
                    <a:pt x="190" y="44"/>
                  </a:lnTo>
                  <a:lnTo>
                    <a:pt x="175" y="53"/>
                  </a:lnTo>
                  <a:lnTo>
                    <a:pt x="160" y="62"/>
                  </a:lnTo>
                  <a:lnTo>
                    <a:pt x="146" y="72"/>
                  </a:lnTo>
                  <a:lnTo>
                    <a:pt x="133" y="84"/>
                  </a:lnTo>
                  <a:lnTo>
                    <a:pt x="120" y="95"/>
                  </a:lnTo>
                  <a:lnTo>
                    <a:pt x="106" y="106"/>
                  </a:lnTo>
                  <a:lnTo>
                    <a:pt x="95" y="119"/>
                  </a:lnTo>
                  <a:lnTo>
                    <a:pt x="84" y="133"/>
                  </a:lnTo>
                  <a:lnTo>
                    <a:pt x="72" y="146"/>
                  </a:lnTo>
                  <a:lnTo>
                    <a:pt x="62" y="160"/>
                  </a:lnTo>
                  <a:lnTo>
                    <a:pt x="53" y="175"/>
                  </a:lnTo>
                  <a:lnTo>
                    <a:pt x="44" y="190"/>
                  </a:lnTo>
                  <a:lnTo>
                    <a:pt x="36" y="206"/>
                  </a:lnTo>
                  <a:lnTo>
                    <a:pt x="30" y="222"/>
                  </a:lnTo>
                  <a:lnTo>
                    <a:pt x="23" y="239"/>
                  </a:lnTo>
                  <a:lnTo>
                    <a:pt x="17" y="255"/>
                  </a:lnTo>
                  <a:lnTo>
                    <a:pt x="12" y="273"/>
                  </a:lnTo>
                  <a:lnTo>
                    <a:pt x="9" y="289"/>
                  </a:lnTo>
                  <a:lnTo>
                    <a:pt x="5" y="307"/>
                  </a:lnTo>
                  <a:lnTo>
                    <a:pt x="2" y="325"/>
                  </a:lnTo>
                  <a:lnTo>
                    <a:pt x="0" y="345"/>
                  </a:lnTo>
                  <a:lnTo>
                    <a:pt x="0" y="362"/>
                  </a:lnTo>
                  <a:lnTo>
                    <a:pt x="0" y="382"/>
                  </a:lnTo>
                  <a:lnTo>
                    <a:pt x="2" y="400"/>
                  </a:lnTo>
                  <a:lnTo>
                    <a:pt x="5" y="418"/>
                  </a:lnTo>
                  <a:lnTo>
                    <a:pt x="9" y="436"/>
                  </a:lnTo>
                  <a:lnTo>
                    <a:pt x="12" y="454"/>
                  </a:lnTo>
                  <a:lnTo>
                    <a:pt x="17" y="470"/>
                  </a:lnTo>
                  <a:lnTo>
                    <a:pt x="23" y="488"/>
                  </a:lnTo>
                  <a:lnTo>
                    <a:pt x="30" y="504"/>
                  </a:lnTo>
                  <a:lnTo>
                    <a:pt x="36" y="521"/>
                  </a:lnTo>
                  <a:lnTo>
                    <a:pt x="44" y="535"/>
                  </a:lnTo>
                  <a:lnTo>
                    <a:pt x="53" y="550"/>
                  </a:lnTo>
                  <a:lnTo>
                    <a:pt x="62" y="565"/>
                  </a:lnTo>
                  <a:lnTo>
                    <a:pt x="72" y="579"/>
                  </a:lnTo>
                  <a:lnTo>
                    <a:pt x="84" y="592"/>
                  </a:lnTo>
                  <a:lnTo>
                    <a:pt x="95" y="607"/>
                  </a:lnTo>
                  <a:lnTo>
                    <a:pt x="106" y="619"/>
                  </a:lnTo>
                  <a:lnTo>
                    <a:pt x="120" y="632"/>
                  </a:lnTo>
                  <a:lnTo>
                    <a:pt x="133" y="643"/>
                  </a:lnTo>
                  <a:lnTo>
                    <a:pt x="146" y="653"/>
                  </a:lnTo>
                  <a:lnTo>
                    <a:pt x="160" y="663"/>
                  </a:lnTo>
                  <a:lnTo>
                    <a:pt x="175" y="672"/>
                  </a:lnTo>
                  <a:lnTo>
                    <a:pt x="190" y="682"/>
                  </a:lnTo>
                  <a:lnTo>
                    <a:pt x="206" y="689"/>
                  </a:lnTo>
                  <a:lnTo>
                    <a:pt x="222" y="697"/>
                  </a:lnTo>
                  <a:lnTo>
                    <a:pt x="239" y="703"/>
                  </a:lnTo>
                  <a:lnTo>
                    <a:pt x="255" y="708"/>
                  </a:lnTo>
                  <a:lnTo>
                    <a:pt x="273" y="713"/>
                  </a:lnTo>
                  <a:lnTo>
                    <a:pt x="289" y="718"/>
                  </a:lnTo>
                  <a:lnTo>
                    <a:pt x="307" y="721"/>
                  </a:lnTo>
                  <a:lnTo>
                    <a:pt x="327" y="723"/>
                  </a:lnTo>
                  <a:lnTo>
                    <a:pt x="345" y="725"/>
                  </a:lnTo>
                  <a:lnTo>
                    <a:pt x="363" y="725"/>
                  </a:lnTo>
                  <a:lnTo>
                    <a:pt x="382" y="725"/>
                  </a:lnTo>
                  <a:lnTo>
                    <a:pt x="400" y="723"/>
                  </a:lnTo>
                  <a:lnTo>
                    <a:pt x="418" y="721"/>
                  </a:lnTo>
                  <a:lnTo>
                    <a:pt x="436" y="718"/>
                  </a:lnTo>
                  <a:lnTo>
                    <a:pt x="454" y="713"/>
                  </a:lnTo>
                  <a:lnTo>
                    <a:pt x="470" y="708"/>
                  </a:lnTo>
                  <a:lnTo>
                    <a:pt x="488" y="703"/>
                  </a:lnTo>
                  <a:lnTo>
                    <a:pt x="504" y="697"/>
                  </a:lnTo>
                  <a:lnTo>
                    <a:pt x="521" y="689"/>
                  </a:lnTo>
                  <a:lnTo>
                    <a:pt x="535" y="682"/>
                  </a:lnTo>
                  <a:lnTo>
                    <a:pt x="552" y="672"/>
                  </a:lnTo>
                  <a:lnTo>
                    <a:pt x="566" y="663"/>
                  </a:lnTo>
                  <a:lnTo>
                    <a:pt x="579" y="653"/>
                  </a:lnTo>
                  <a:lnTo>
                    <a:pt x="594" y="643"/>
                  </a:lnTo>
                  <a:lnTo>
                    <a:pt x="607" y="632"/>
                  </a:lnTo>
                  <a:lnTo>
                    <a:pt x="619" y="619"/>
                  </a:lnTo>
                  <a:lnTo>
                    <a:pt x="632" y="607"/>
                  </a:lnTo>
                  <a:lnTo>
                    <a:pt x="643" y="592"/>
                  </a:lnTo>
                  <a:lnTo>
                    <a:pt x="653" y="579"/>
                  </a:lnTo>
                  <a:lnTo>
                    <a:pt x="664" y="565"/>
                  </a:lnTo>
                  <a:lnTo>
                    <a:pt x="672" y="550"/>
                  </a:lnTo>
                  <a:lnTo>
                    <a:pt x="682" y="535"/>
                  </a:lnTo>
                  <a:lnTo>
                    <a:pt x="690" y="521"/>
                  </a:lnTo>
                  <a:lnTo>
                    <a:pt x="697" y="504"/>
                  </a:lnTo>
                  <a:lnTo>
                    <a:pt x="703" y="488"/>
                  </a:lnTo>
                  <a:lnTo>
                    <a:pt x="710" y="470"/>
                  </a:lnTo>
                  <a:lnTo>
                    <a:pt x="715" y="454"/>
                  </a:lnTo>
                  <a:lnTo>
                    <a:pt x="718" y="436"/>
                  </a:lnTo>
                  <a:lnTo>
                    <a:pt x="721" y="418"/>
                  </a:lnTo>
                  <a:lnTo>
                    <a:pt x="723" y="400"/>
                  </a:lnTo>
                  <a:lnTo>
                    <a:pt x="725" y="382"/>
                  </a:lnTo>
                  <a:lnTo>
                    <a:pt x="726" y="362"/>
                  </a:lnTo>
                  <a:lnTo>
                    <a:pt x="715" y="362"/>
                  </a:lnTo>
                  <a:lnTo>
                    <a:pt x="715" y="345"/>
                  </a:lnTo>
                  <a:lnTo>
                    <a:pt x="713" y="327"/>
                  </a:lnTo>
                  <a:lnTo>
                    <a:pt x="711" y="309"/>
                  </a:lnTo>
                  <a:lnTo>
                    <a:pt x="708" y="292"/>
                  </a:lnTo>
                  <a:lnTo>
                    <a:pt x="703" y="274"/>
                  </a:lnTo>
                  <a:lnTo>
                    <a:pt x="698" y="258"/>
                  </a:lnTo>
                  <a:lnTo>
                    <a:pt x="694" y="242"/>
                  </a:lnTo>
                  <a:lnTo>
                    <a:pt x="687" y="225"/>
                  </a:lnTo>
                  <a:lnTo>
                    <a:pt x="681" y="211"/>
                  </a:lnTo>
                  <a:lnTo>
                    <a:pt x="672" y="194"/>
                  </a:lnTo>
                  <a:lnTo>
                    <a:pt x="664" y="180"/>
                  </a:lnTo>
                  <a:lnTo>
                    <a:pt x="654" y="167"/>
                  </a:lnTo>
                  <a:lnTo>
                    <a:pt x="635" y="139"/>
                  </a:lnTo>
                  <a:lnTo>
                    <a:pt x="612" y="115"/>
                  </a:lnTo>
                  <a:lnTo>
                    <a:pt x="588" y="92"/>
                  </a:lnTo>
                  <a:lnTo>
                    <a:pt x="560" y="71"/>
                  </a:lnTo>
                  <a:lnTo>
                    <a:pt x="545" y="62"/>
                  </a:lnTo>
                  <a:lnTo>
                    <a:pt x="530" y="53"/>
                  </a:lnTo>
                  <a:lnTo>
                    <a:pt x="516" y="46"/>
                  </a:lnTo>
                  <a:lnTo>
                    <a:pt x="499" y="38"/>
                  </a:lnTo>
                  <a:lnTo>
                    <a:pt x="485" y="33"/>
                  </a:lnTo>
                  <a:lnTo>
                    <a:pt x="467" y="26"/>
                  </a:lnTo>
                  <a:lnTo>
                    <a:pt x="451" y="22"/>
                  </a:lnTo>
                  <a:lnTo>
                    <a:pt x="434" y="18"/>
                  </a:lnTo>
                  <a:lnTo>
                    <a:pt x="416" y="15"/>
                  </a:lnTo>
                  <a:lnTo>
                    <a:pt x="398" y="13"/>
                  </a:lnTo>
                  <a:lnTo>
                    <a:pt x="380" y="12"/>
                  </a:lnTo>
                  <a:lnTo>
                    <a:pt x="363" y="10"/>
                  </a:lnTo>
                  <a:lnTo>
                    <a:pt x="345" y="12"/>
                  </a:lnTo>
                  <a:lnTo>
                    <a:pt x="327" y="13"/>
                  </a:lnTo>
                  <a:lnTo>
                    <a:pt x="309" y="15"/>
                  </a:lnTo>
                  <a:lnTo>
                    <a:pt x="292" y="18"/>
                  </a:lnTo>
                  <a:lnTo>
                    <a:pt x="274" y="22"/>
                  </a:lnTo>
                  <a:lnTo>
                    <a:pt x="258" y="26"/>
                  </a:lnTo>
                  <a:lnTo>
                    <a:pt x="242" y="33"/>
                  </a:lnTo>
                  <a:lnTo>
                    <a:pt x="226" y="38"/>
                  </a:lnTo>
                  <a:lnTo>
                    <a:pt x="211" y="46"/>
                  </a:lnTo>
                  <a:lnTo>
                    <a:pt x="195" y="53"/>
                  </a:lnTo>
                  <a:lnTo>
                    <a:pt x="180" y="62"/>
                  </a:lnTo>
                  <a:lnTo>
                    <a:pt x="167" y="71"/>
                  </a:lnTo>
                  <a:lnTo>
                    <a:pt x="139" y="92"/>
                  </a:lnTo>
                  <a:lnTo>
                    <a:pt x="115" y="115"/>
                  </a:lnTo>
                  <a:lnTo>
                    <a:pt x="92" y="139"/>
                  </a:lnTo>
                  <a:lnTo>
                    <a:pt x="71" y="167"/>
                  </a:lnTo>
                  <a:lnTo>
                    <a:pt x="62" y="180"/>
                  </a:lnTo>
                  <a:lnTo>
                    <a:pt x="53" y="194"/>
                  </a:lnTo>
                  <a:lnTo>
                    <a:pt x="46" y="211"/>
                  </a:lnTo>
                  <a:lnTo>
                    <a:pt x="38" y="225"/>
                  </a:lnTo>
                  <a:lnTo>
                    <a:pt x="33" y="242"/>
                  </a:lnTo>
                  <a:lnTo>
                    <a:pt x="27" y="258"/>
                  </a:lnTo>
                  <a:lnTo>
                    <a:pt x="22" y="274"/>
                  </a:lnTo>
                  <a:lnTo>
                    <a:pt x="18" y="292"/>
                  </a:lnTo>
                  <a:lnTo>
                    <a:pt x="15" y="309"/>
                  </a:lnTo>
                  <a:lnTo>
                    <a:pt x="14" y="327"/>
                  </a:lnTo>
                  <a:lnTo>
                    <a:pt x="12" y="345"/>
                  </a:lnTo>
                  <a:lnTo>
                    <a:pt x="10" y="362"/>
                  </a:lnTo>
                  <a:lnTo>
                    <a:pt x="12" y="380"/>
                  </a:lnTo>
                  <a:lnTo>
                    <a:pt x="14" y="398"/>
                  </a:lnTo>
                  <a:lnTo>
                    <a:pt x="15" y="416"/>
                  </a:lnTo>
                  <a:lnTo>
                    <a:pt x="18" y="434"/>
                  </a:lnTo>
                  <a:lnTo>
                    <a:pt x="22" y="451"/>
                  </a:lnTo>
                  <a:lnTo>
                    <a:pt x="27" y="467"/>
                  </a:lnTo>
                  <a:lnTo>
                    <a:pt x="33" y="483"/>
                  </a:lnTo>
                  <a:lnTo>
                    <a:pt x="38" y="500"/>
                  </a:lnTo>
                  <a:lnTo>
                    <a:pt x="46" y="516"/>
                  </a:lnTo>
                  <a:lnTo>
                    <a:pt x="53" y="531"/>
                  </a:lnTo>
                  <a:lnTo>
                    <a:pt x="62" y="545"/>
                  </a:lnTo>
                  <a:lnTo>
                    <a:pt x="71" y="560"/>
                  </a:lnTo>
                  <a:lnTo>
                    <a:pt x="92" y="586"/>
                  </a:lnTo>
                  <a:lnTo>
                    <a:pt x="115" y="612"/>
                  </a:lnTo>
                  <a:lnTo>
                    <a:pt x="139" y="635"/>
                  </a:lnTo>
                  <a:lnTo>
                    <a:pt x="167" y="654"/>
                  </a:lnTo>
                  <a:lnTo>
                    <a:pt x="180" y="664"/>
                  </a:lnTo>
                  <a:lnTo>
                    <a:pt x="195" y="672"/>
                  </a:lnTo>
                  <a:lnTo>
                    <a:pt x="211" y="681"/>
                  </a:lnTo>
                  <a:lnTo>
                    <a:pt x="226" y="687"/>
                  </a:lnTo>
                  <a:lnTo>
                    <a:pt x="242" y="694"/>
                  </a:lnTo>
                  <a:lnTo>
                    <a:pt x="258" y="699"/>
                  </a:lnTo>
                  <a:lnTo>
                    <a:pt x="274" y="703"/>
                  </a:lnTo>
                  <a:lnTo>
                    <a:pt x="292" y="708"/>
                  </a:lnTo>
                  <a:lnTo>
                    <a:pt x="309" y="712"/>
                  </a:lnTo>
                  <a:lnTo>
                    <a:pt x="327" y="713"/>
                  </a:lnTo>
                  <a:lnTo>
                    <a:pt x="345" y="715"/>
                  </a:lnTo>
                  <a:lnTo>
                    <a:pt x="363" y="715"/>
                  </a:lnTo>
                  <a:lnTo>
                    <a:pt x="380" y="715"/>
                  </a:lnTo>
                  <a:lnTo>
                    <a:pt x="398" y="713"/>
                  </a:lnTo>
                  <a:lnTo>
                    <a:pt x="416" y="712"/>
                  </a:lnTo>
                  <a:lnTo>
                    <a:pt x="434" y="708"/>
                  </a:lnTo>
                  <a:lnTo>
                    <a:pt x="451" y="703"/>
                  </a:lnTo>
                  <a:lnTo>
                    <a:pt x="467" y="699"/>
                  </a:lnTo>
                  <a:lnTo>
                    <a:pt x="485" y="694"/>
                  </a:lnTo>
                  <a:lnTo>
                    <a:pt x="499" y="687"/>
                  </a:lnTo>
                  <a:lnTo>
                    <a:pt x="516" y="681"/>
                  </a:lnTo>
                  <a:lnTo>
                    <a:pt x="530" y="672"/>
                  </a:lnTo>
                  <a:lnTo>
                    <a:pt x="545" y="664"/>
                  </a:lnTo>
                  <a:lnTo>
                    <a:pt x="560" y="654"/>
                  </a:lnTo>
                  <a:lnTo>
                    <a:pt x="588" y="635"/>
                  </a:lnTo>
                  <a:lnTo>
                    <a:pt x="612" y="612"/>
                  </a:lnTo>
                  <a:lnTo>
                    <a:pt x="635" y="586"/>
                  </a:lnTo>
                  <a:lnTo>
                    <a:pt x="654" y="560"/>
                  </a:lnTo>
                  <a:lnTo>
                    <a:pt x="664" y="545"/>
                  </a:lnTo>
                  <a:lnTo>
                    <a:pt x="672" y="531"/>
                  </a:lnTo>
                  <a:lnTo>
                    <a:pt x="681" y="516"/>
                  </a:lnTo>
                  <a:lnTo>
                    <a:pt x="687" y="500"/>
                  </a:lnTo>
                  <a:lnTo>
                    <a:pt x="694" y="483"/>
                  </a:lnTo>
                  <a:lnTo>
                    <a:pt x="698" y="467"/>
                  </a:lnTo>
                  <a:lnTo>
                    <a:pt x="703" y="451"/>
                  </a:lnTo>
                  <a:lnTo>
                    <a:pt x="708" y="434"/>
                  </a:lnTo>
                  <a:lnTo>
                    <a:pt x="711" y="416"/>
                  </a:lnTo>
                  <a:lnTo>
                    <a:pt x="713" y="398"/>
                  </a:lnTo>
                  <a:lnTo>
                    <a:pt x="715" y="380"/>
                  </a:lnTo>
                  <a:lnTo>
                    <a:pt x="715" y="362"/>
                  </a:lnTo>
                  <a:lnTo>
                    <a:pt x="726" y="362"/>
                  </a:lnTo>
                  <a:close/>
                </a:path>
              </a:pathLst>
            </a:custGeom>
            <a:solidFill>
              <a:srgbClr val="BAE3FF"/>
            </a:solidFill>
            <a:ln w="9525">
              <a:noFill/>
              <a:round/>
              <a:headEnd/>
              <a:tailEnd/>
            </a:ln>
          </p:spPr>
          <p:txBody>
            <a:bodyPr/>
            <a:lstStyle/>
            <a:p>
              <a:endParaRPr lang="en-US"/>
            </a:p>
          </p:txBody>
        </p:sp>
        <p:sp>
          <p:nvSpPr>
            <p:cNvPr id="50320" name="Freeform 144"/>
            <p:cNvSpPr>
              <a:spLocks/>
            </p:cNvSpPr>
            <p:nvPr/>
          </p:nvSpPr>
          <p:spPr bwMode="auto">
            <a:xfrm>
              <a:off x="3355625" y="2681266"/>
              <a:ext cx="1008945" cy="1135062"/>
            </a:xfrm>
            <a:custGeom>
              <a:avLst/>
              <a:gdLst>
                <a:gd name="T0" fmla="*/ 2147483647 w 715"/>
                <a:gd name="T1" fmla="*/ 2147483647 h 715"/>
                <a:gd name="T2" fmla="*/ 2147483647 w 715"/>
                <a:gd name="T3" fmla="*/ 2147483647 h 715"/>
                <a:gd name="T4" fmla="*/ 2147483647 w 715"/>
                <a:gd name="T5" fmla="*/ 2147483647 h 715"/>
                <a:gd name="T6" fmla="*/ 2147483647 w 715"/>
                <a:gd name="T7" fmla="*/ 2147483647 h 715"/>
                <a:gd name="T8" fmla="*/ 2147483647 w 715"/>
                <a:gd name="T9" fmla="*/ 2147483647 h 715"/>
                <a:gd name="T10" fmla="*/ 2147483647 w 715"/>
                <a:gd name="T11" fmla="*/ 2147483647 h 715"/>
                <a:gd name="T12" fmla="*/ 2147483647 w 715"/>
                <a:gd name="T13" fmla="*/ 2147483647 h 715"/>
                <a:gd name="T14" fmla="*/ 2147483647 w 715"/>
                <a:gd name="T15" fmla="*/ 2147483647 h 715"/>
                <a:gd name="T16" fmla="*/ 2147483647 w 715"/>
                <a:gd name="T17" fmla="*/ 2147483647 h 715"/>
                <a:gd name="T18" fmla="*/ 2147483647 w 715"/>
                <a:gd name="T19" fmla="*/ 2147483647 h 715"/>
                <a:gd name="T20" fmla="*/ 2147483647 w 715"/>
                <a:gd name="T21" fmla="*/ 2147483647 h 715"/>
                <a:gd name="T22" fmla="*/ 2147483647 w 715"/>
                <a:gd name="T23" fmla="*/ 2147483647 h 715"/>
                <a:gd name="T24" fmla="*/ 2147483647 w 715"/>
                <a:gd name="T25" fmla="*/ 2147483647 h 715"/>
                <a:gd name="T26" fmla="*/ 2147483647 w 715"/>
                <a:gd name="T27" fmla="*/ 2147483647 h 715"/>
                <a:gd name="T28" fmla="*/ 2147483647 w 715"/>
                <a:gd name="T29" fmla="*/ 2147483647 h 715"/>
                <a:gd name="T30" fmla="*/ 2147483647 w 715"/>
                <a:gd name="T31" fmla="*/ 2147483647 h 715"/>
                <a:gd name="T32" fmla="*/ 2147483647 w 715"/>
                <a:gd name="T33" fmla="*/ 2147483647 h 715"/>
                <a:gd name="T34" fmla="*/ 2147483647 w 715"/>
                <a:gd name="T35" fmla="*/ 2147483647 h 715"/>
                <a:gd name="T36" fmla="*/ 2147483647 w 715"/>
                <a:gd name="T37" fmla="*/ 2147483647 h 715"/>
                <a:gd name="T38" fmla="*/ 2147483647 w 715"/>
                <a:gd name="T39" fmla="*/ 2147483647 h 715"/>
                <a:gd name="T40" fmla="*/ 2147483647 w 715"/>
                <a:gd name="T41" fmla="*/ 2147483647 h 715"/>
                <a:gd name="T42" fmla="*/ 2147483647 w 715"/>
                <a:gd name="T43" fmla="*/ 2147483647 h 715"/>
                <a:gd name="T44" fmla="*/ 2147483647 w 715"/>
                <a:gd name="T45" fmla="*/ 2147483647 h 715"/>
                <a:gd name="T46" fmla="*/ 2147483647 w 715"/>
                <a:gd name="T47" fmla="*/ 2147483647 h 715"/>
                <a:gd name="T48" fmla="*/ 2147483647 w 715"/>
                <a:gd name="T49" fmla="*/ 2147483647 h 715"/>
                <a:gd name="T50" fmla="*/ 2147483647 w 715"/>
                <a:gd name="T51" fmla="*/ 2147483647 h 715"/>
                <a:gd name="T52" fmla="*/ 2147483647 w 715"/>
                <a:gd name="T53" fmla="*/ 2147483647 h 715"/>
                <a:gd name="T54" fmla="*/ 2147483647 w 715"/>
                <a:gd name="T55" fmla="*/ 2147483647 h 715"/>
                <a:gd name="T56" fmla="*/ 2147483647 w 715"/>
                <a:gd name="T57" fmla="*/ 2147483647 h 715"/>
                <a:gd name="T58" fmla="*/ 2147483647 w 715"/>
                <a:gd name="T59" fmla="*/ 2147483647 h 715"/>
                <a:gd name="T60" fmla="*/ 2147483647 w 715"/>
                <a:gd name="T61" fmla="*/ 2147483647 h 715"/>
                <a:gd name="T62" fmla="*/ 2147483647 w 715"/>
                <a:gd name="T63" fmla="*/ 2147483647 h 715"/>
                <a:gd name="T64" fmla="*/ 2147483647 w 715"/>
                <a:gd name="T65" fmla="*/ 2147483647 h 715"/>
                <a:gd name="T66" fmla="*/ 2147483647 w 715"/>
                <a:gd name="T67" fmla="*/ 2147483647 h 715"/>
                <a:gd name="T68" fmla="*/ 2147483647 w 715"/>
                <a:gd name="T69" fmla="*/ 2147483647 h 715"/>
                <a:gd name="T70" fmla="*/ 2147483647 w 715"/>
                <a:gd name="T71" fmla="*/ 2147483647 h 715"/>
                <a:gd name="T72" fmla="*/ 2147483647 w 715"/>
                <a:gd name="T73" fmla="*/ 2147483647 h 715"/>
                <a:gd name="T74" fmla="*/ 2147483647 w 715"/>
                <a:gd name="T75" fmla="*/ 2147483647 h 715"/>
                <a:gd name="T76" fmla="*/ 2147483647 w 715"/>
                <a:gd name="T77" fmla="*/ 2147483647 h 715"/>
                <a:gd name="T78" fmla="*/ 2147483647 w 715"/>
                <a:gd name="T79" fmla="*/ 2147483647 h 715"/>
                <a:gd name="T80" fmla="*/ 2147483647 w 715"/>
                <a:gd name="T81" fmla="*/ 2147483647 h 715"/>
                <a:gd name="T82" fmla="*/ 2147483647 w 715"/>
                <a:gd name="T83" fmla="*/ 2147483647 h 715"/>
                <a:gd name="T84" fmla="*/ 2147483647 w 715"/>
                <a:gd name="T85" fmla="*/ 2147483647 h 715"/>
                <a:gd name="T86" fmla="*/ 2147483647 w 715"/>
                <a:gd name="T87" fmla="*/ 2147483647 h 715"/>
                <a:gd name="T88" fmla="*/ 2147483647 w 715"/>
                <a:gd name="T89" fmla="*/ 2147483647 h 715"/>
                <a:gd name="T90" fmla="*/ 2147483647 w 715"/>
                <a:gd name="T91" fmla="*/ 2147483647 h 715"/>
                <a:gd name="T92" fmla="*/ 2147483647 w 715"/>
                <a:gd name="T93" fmla="*/ 2147483647 h 715"/>
                <a:gd name="T94" fmla="*/ 2147483647 w 715"/>
                <a:gd name="T95" fmla="*/ 2147483647 h 715"/>
                <a:gd name="T96" fmla="*/ 2147483647 w 715"/>
                <a:gd name="T97" fmla="*/ 2147483647 h 715"/>
                <a:gd name="T98" fmla="*/ 2147483647 w 715"/>
                <a:gd name="T99" fmla="*/ 2147483647 h 715"/>
                <a:gd name="T100" fmla="*/ 2147483647 w 715"/>
                <a:gd name="T101" fmla="*/ 2147483647 h 715"/>
                <a:gd name="T102" fmla="*/ 2147483647 w 715"/>
                <a:gd name="T103" fmla="*/ 2147483647 h 715"/>
                <a:gd name="T104" fmla="*/ 2147483647 w 715"/>
                <a:gd name="T105" fmla="*/ 2147483647 h 715"/>
                <a:gd name="T106" fmla="*/ 2147483647 w 715"/>
                <a:gd name="T107" fmla="*/ 2147483647 h 715"/>
                <a:gd name="T108" fmla="*/ 2147483647 w 715"/>
                <a:gd name="T109" fmla="*/ 2147483647 h 715"/>
                <a:gd name="T110" fmla="*/ 2147483647 w 715"/>
                <a:gd name="T111" fmla="*/ 2147483647 h 71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15"/>
                <a:gd name="T169" fmla="*/ 0 h 715"/>
                <a:gd name="T170" fmla="*/ 715 w 715"/>
                <a:gd name="T171" fmla="*/ 715 h 71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15" h="715">
                  <a:moveTo>
                    <a:pt x="715" y="357"/>
                  </a:moveTo>
                  <a:lnTo>
                    <a:pt x="715" y="340"/>
                  </a:lnTo>
                  <a:lnTo>
                    <a:pt x="713" y="322"/>
                  </a:lnTo>
                  <a:lnTo>
                    <a:pt x="711" y="304"/>
                  </a:lnTo>
                  <a:lnTo>
                    <a:pt x="708" y="286"/>
                  </a:lnTo>
                  <a:lnTo>
                    <a:pt x="703" y="268"/>
                  </a:lnTo>
                  <a:lnTo>
                    <a:pt x="698" y="251"/>
                  </a:lnTo>
                  <a:lnTo>
                    <a:pt x="693" y="235"/>
                  </a:lnTo>
                  <a:lnTo>
                    <a:pt x="687" y="219"/>
                  </a:lnTo>
                  <a:lnTo>
                    <a:pt x="680" y="203"/>
                  </a:lnTo>
                  <a:lnTo>
                    <a:pt x="672" y="188"/>
                  </a:lnTo>
                  <a:lnTo>
                    <a:pt x="664" y="173"/>
                  </a:lnTo>
                  <a:lnTo>
                    <a:pt x="654" y="159"/>
                  </a:lnTo>
                  <a:lnTo>
                    <a:pt x="645" y="144"/>
                  </a:lnTo>
                  <a:lnTo>
                    <a:pt x="633" y="131"/>
                  </a:lnTo>
                  <a:lnTo>
                    <a:pt x="622" y="118"/>
                  </a:lnTo>
                  <a:lnTo>
                    <a:pt x="610" y="105"/>
                  </a:lnTo>
                  <a:lnTo>
                    <a:pt x="599" y="93"/>
                  </a:lnTo>
                  <a:lnTo>
                    <a:pt x="586" y="82"/>
                  </a:lnTo>
                  <a:lnTo>
                    <a:pt x="571" y="72"/>
                  </a:lnTo>
                  <a:lnTo>
                    <a:pt x="558" y="62"/>
                  </a:lnTo>
                  <a:lnTo>
                    <a:pt x="543" y="52"/>
                  </a:lnTo>
                  <a:lnTo>
                    <a:pt x="529" y="44"/>
                  </a:lnTo>
                  <a:lnTo>
                    <a:pt x="512" y="36"/>
                  </a:lnTo>
                  <a:lnTo>
                    <a:pt x="498" y="28"/>
                  </a:lnTo>
                  <a:lnTo>
                    <a:pt x="481" y="23"/>
                  </a:lnTo>
                  <a:lnTo>
                    <a:pt x="464" y="17"/>
                  </a:lnTo>
                  <a:lnTo>
                    <a:pt x="447" y="12"/>
                  </a:lnTo>
                  <a:lnTo>
                    <a:pt x="429" y="8"/>
                  </a:lnTo>
                  <a:lnTo>
                    <a:pt x="413" y="5"/>
                  </a:lnTo>
                  <a:lnTo>
                    <a:pt x="395" y="2"/>
                  </a:lnTo>
                  <a:lnTo>
                    <a:pt x="377" y="2"/>
                  </a:lnTo>
                  <a:lnTo>
                    <a:pt x="358" y="0"/>
                  </a:lnTo>
                  <a:lnTo>
                    <a:pt x="340" y="2"/>
                  </a:lnTo>
                  <a:lnTo>
                    <a:pt x="322" y="2"/>
                  </a:lnTo>
                  <a:lnTo>
                    <a:pt x="304" y="5"/>
                  </a:lnTo>
                  <a:lnTo>
                    <a:pt x="286" y="8"/>
                  </a:lnTo>
                  <a:lnTo>
                    <a:pt x="269" y="12"/>
                  </a:lnTo>
                  <a:lnTo>
                    <a:pt x="252" y="17"/>
                  </a:lnTo>
                  <a:lnTo>
                    <a:pt x="235" y="23"/>
                  </a:lnTo>
                  <a:lnTo>
                    <a:pt x="219" y="28"/>
                  </a:lnTo>
                  <a:lnTo>
                    <a:pt x="203" y="36"/>
                  </a:lnTo>
                  <a:lnTo>
                    <a:pt x="188" y="44"/>
                  </a:lnTo>
                  <a:lnTo>
                    <a:pt x="173" y="52"/>
                  </a:lnTo>
                  <a:lnTo>
                    <a:pt x="159" y="62"/>
                  </a:lnTo>
                  <a:lnTo>
                    <a:pt x="144" y="72"/>
                  </a:lnTo>
                  <a:lnTo>
                    <a:pt x="131" y="82"/>
                  </a:lnTo>
                  <a:lnTo>
                    <a:pt x="118" y="93"/>
                  </a:lnTo>
                  <a:lnTo>
                    <a:pt x="105" y="105"/>
                  </a:lnTo>
                  <a:lnTo>
                    <a:pt x="93" y="118"/>
                  </a:lnTo>
                  <a:lnTo>
                    <a:pt x="82" y="131"/>
                  </a:lnTo>
                  <a:lnTo>
                    <a:pt x="72" y="144"/>
                  </a:lnTo>
                  <a:lnTo>
                    <a:pt x="62" y="159"/>
                  </a:lnTo>
                  <a:lnTo>
                    <a:pt x="53" y="173"/>
                  </a:lnTo>
                  <a:lnTo>
                    <a:pt x="44" y="188"/>
                  </a:lnTo>
                  <a:lnTo>
                    <a:pt x="36" y="203"/>
                  </a:lnTo>
                  <a:lnTo>
                    <a:pt x="28" y="219"/>
                  </a:lnTo>
                  <a:lnTo>
                    <a:pt x="23" y="235"/>
                  </a:lnTo>
                  <a:lnTo>
                    <a:pt x="17" y="251"/>
                  </a:lnTo>
                  <a:lnTo>
                    <a:pt x="12" y="268"/>
                  </a:lnTo>
                  <a:lnTo>
                    <a:pt x="9" y="286"/>
                  </a:lnTo>
                  <a:lnTo>
                    <a:pt x="5" y="304"/>
                  </a:lnTo>
                  <a:lnTo>
                    <a:pt x="2" y="322"/>
                  </a:lnTo>
                  <a:lnTo>
                    <a:pt x="2" y="340"/>
                  </a:lnTo>
                  <a:lnTo>
                    <a:pt x="0" y="357"/>
                  </a:lnTo>
                  <a:lnTo>
                    <a:pt x="2" y="375"/>
                  </a:lnTo>
                  <a:lnTo>
                    <a:pt x="2" y="395"/>
                  </a:lnTo>
                  <a:lnTo>
                    <a:pt x="5" y="413"/>
                  </a:lnTo>
                  <a:lnTo>
                    <a:pt x="9" y="429"/>
                  </a:lnTo>
                  <a:lnTo>
                    <a:pt x="12" y="447"/>
                  </a:lnTo>
                  <a:lnTo>
                    <a:pt x="17" y="464"/>
                  </a:lnTo>
                  <a:lnTo>
                    <a:pt x="23" y="480"/>
                  </a:lnTo>
                  <a:lnTo>
                    <a:pt x="28" y="496"/>
                  </a:lnTo>
                  <a:lnTo>
                    <a:pt x="36" y="512"/>
                  </a:lnTo>
                  <a:lnTo>
                    <a:pt x="44" y="529"/>
                  </a:lnTo>
                  <a:lnTo>
                    <a:pt x="53" y="543"/>
                  </a:lnTo>
                  <a:lnTo>
                    <a:pt x="62" y="558"/>
                  </a:lnTo>
                  <a:lnTo>
                    <a:pt x="72" y="571"/>
                  </a:lnTo>
                  <a:lnTo>
                    <a:pt x="82" y="584"/>
                  </a:lnTo>
                  <a:lnTo>
                    <a:pt x="93" y="597"/>
                  </a:lnTo>
                  <a:lnTo>
                    <a:pt x="105" y="610"/>
                  </a:lnTo>
                  <a:lnTo>
                    <a:pt x="118" y="622"/>
                  </a:lnTo>
                  <a:lnTo>
                    <a:pt x="131" y="633"/>
                  </a:lnTo>
                  <a:lnTo>
                    <a:pt x="144" y="645"/>
                  </a:lnTo>
                  <a:lnTo>
                    <a:pt x="159" y="654"/>
                  </a:lnTo>
                  <a:lnTo>
                    <a:pt x="173" y="663"/>
                  </a:lnTo>
                  <a:lnTo>
                    <a:pt x="188" y="672"/>
                  </a:lnTo>
                  <a:lnTo>
                    <a:pt x="203" y="680"/>
                  </a:lnTo>
                  <a:lnTo>
                    <a:pt x="219" y="687"/>
                  </a:lnTo>
                  <a:lnTo>
                    <a:pt x="235" y="694"/>
                  </a:lnTo>
                  <a:lnTo>
                    <a:pt x="252" y="698"/>
                  </a:lnTo>
                  <a:lnTo>
                    <a:pt x="269" y="703"/>
                  </a:lnTo>
                  <a:lnTo>
                    <a:pt x="286" y="708"/>
                  </a:lnTo>
                  <a:lnTo>
                    <a:pt x="304" y="711"/>
                  </a:lnTo>
                  <a:lnTo>
                    <a:pt x="322" y="713"/>
                  </a:lnTo>
                  <a:lnTo>
                    <a:pt x="340" y="715"/>
                  </a:lnTo>
                  <a:lnTo>
                    <a:pt x="358" y="715"/>
                  </a:lnTo>
                  <a:lnTo>
                    <a:pt x="377" y="715"/>
                  </a:lnTo>
                  <a:lnTo>
                    <a:pt x="395" y="713"/>
                  </a:lnTo>
                  <a:lnTo>
                    <a:pt x="413" y="711"/>
                  </a:lnTo>
                  <a:lnTo>
                    <a:pt x="429" y="708"/>
                  </a:lnTo>
                  <a:lnTo>
                    <a:pt x="447" y="703"/>
                  </a:lnTo>
                  <a:lnTo>
                    <a:pt x="464" y="698"/>
                  </a:lnTo>
                  <a:lnTo>
                    <a:pt x="481" y="694"/>
                  </a:lnTo>
                  <a:lnTo>
                    <a:pt x="498" y="687"/>
                  </a:lnTo>
                  <a:lnTo>
                    <a:pt x="512" y="680"/>
                  </a:lnTo>
                  <a:lnTo>
                    <a:pt x="529" y="672"/>
                  </a:lnTo>
                  <a:lnTo>
                    <a:pt x="543" y="663"/>
                  </a:lnTo>
                  <a:lnTo>
                    <a:pt x="558" y="654"/>
                  </a:lnTo>
                  <a:lnTo>
                    <a:pt x="571" y="645"/>
                  </a:lnTo>
                  <a:lnTo>
                    <a:pt x="586" y="633"/>
                  </a:lnTo>
                  <a:lnTo>
                    <a:pt x="599" y="622"/>
                  </a:lnTo>
                  <a:lnTo>
                    <a:pt x="610" y="610"/>
                  </a:lnTo>
                  <a:lnTo>
                    <a:pt x="622" y="597"/>
                  </a:lnTo>
                  <a:lnTo>
                    <a:pt x="633" y="584"/>
                  </a:lnTo>
                  <a:lnTo>
                    <a:pt x="645" y="571"/>
                  </a:lnTo>
                  <a:lnTo>
                    <a:pt x="654" y="558"/>
                  </a:lnTo>
                  <a:lnTo>
                    <a:pt x="664" y="543"/>
                  </a:lnTo>
                  <a:lnTo>
                    <a:pt x="672" y="529"/>
                  </a:lnTo>
                  <a:lnTo>
                    <a:pt x="680" y="512"/>
                  </a:lnTo>
                  <a:lnTo>
                    <a:pt x="687" y="496"/>
                  </a:lnTo>
                  <a:lnTo>
                    <a:pt x="693" y="480"/>
                  </a:lnTo>
                  <a:lnTo>
                    <a:pt x="698" y="464"/>
                  </a:lnTo>
                  <a:lnTo>
                    <a:pt x="703" y="447"/>
                  </a:lnTo>
                  <a:lnTo>
                    <a:pt x="708" y="429"/>
                  </a:lnTo>
                  <a:lnTo>
                    <a:pt x="711" y="413"/>
                  </a:lnTo>
                  <a:lnTo>
                    <a:pt x="713" y="395"/>
                  </a:lnTo>
                  <a:lnTo>
                    <a:pt x="715" y="375"/>
                  </a:lnTo>
                  <a:lnTo>
                    <a:pt x="715" y="357"/>
                  </a:lnTo>
                  <a:lnTo>
                    <a:pt x="705" y="357"/>
                  </a:lnTo>
                  <a:lnTo>
                    <a:pt x="705" y="340"/>
                  </a:lnTo>
                  <a:lnTo>
                    <a:pt x="703" y="322"/>
                  </a:lnTo>
                  <a:lnTo>
                    <a:pt x="702" y="305"/>
                  </a:lnTo>
                  <a:lnTo>
                    <a:pt x="698" y="287"/>
                  </a:lnTo>
                  <a:lnTo>
                    <a:pt x="693" y="271"/>
                  </a:lnTo>
                  <a:lnTo>
                    <a:pt x="689" y="255"/>
                  </a:lnTo>
                  <a:lnTo>
                    <a:pt x="684" y="238"/>
                  </a:lnTo>
                  <a:lnTo>
                    <a:pt x="677" y="222"/>
                  </a:lnTo>
                  <a:lnTo>
                    <a:pt x="662" y="193"/>
                  </a:lnTo>
                  <a:lnTo>
                    <a:pt x="646" y="163"/>
                  </a:lnTo>
                  <a:lnTo>
                    <a:pt x="625" y="137"/>
                  </a:lnTo>
                  <a:lnTo>
                    <a:pt x="604" y="113"/>
                  </a:lnTo>
                  <a:lnTo>
                    <a:pt x="579" y="90"/>
                  </a:lnTo>
                  <a:lnTo>
                    <a:pt x="552" y="70"/>
                  </a:lnTo>
                  <a:lnTo>
                    <a:pt x="524" y="52"/>
                  </a:lnTo>
                  <a:lnTo>
                    <a:pt x="493" y="38"/>
                  </a:lnTo>
                  <a:lnTo>
                    <a:pt x="477" y="33"/>
                  </a:lnTo>
                  <a:lnTo>
                    <a:pt x="462" y="26"/>
                  </a:lnTo>
                  <a:lnTo>
                    <a:pt x="444" y="21"/>
                  </a:lnTo>
                  <a:lnTo>
                    <a:pt x="428" y="18"/>
                  </a:lnTo>
                  <a:lnTo>
                    <a:pt x="411" y="15"/>
                  </a:lnTo>
                  <a:lnTo>
                    <a:pt x="393" y="13"/>
                  </a:lnTo>
                  <a:lnTo>
                    <a:pt x="375" y="12"/>
                  </a:lnTo>
                  <a:lnTo>
                    <a:pt x="358" y="12"/>
                  </a:lnTo>
                  <a:lnTo>
                    <a:pt x="340" y="12"/>
                  </a:lnTo>
                  <a:lnTo>
                    <a:pt x="323" y="13"/>
                  </a:lnTo>
                  <a:lnTo>
                    <a:pt x="305" y="15"/>
                  </a:lnTo>
                  <a:lnTo>
                    <a:pt x="287" y="18"/>
                  </a:lnTo>
                  <a:lnTo>
                    <a:pt x="271" y="21"/>
                  </a:lnTo>
                  <a:lnTo>
                    <a:pt x="255" y="26"/>
                  </a:lnTo>
                  <a:lnTo>
                    <a:pt x="238" y="33"/>
                  </a:lnTo>
                  <a:lnTo>
                    <a:pt x="222" y="38"/>
                  </a:lnTo>
                  <a:lnTo>
                    <a:pt x="193" y="52"/>
                  </a:lnTo>
                  <a:lnTo>
                    <a:pt x="163" y="70"/>
                  </a:lnTo>
                  <a:lnTo>
                    <a:pt x="137" y="90"/>
                  </a:lnTo>
                  <a:lnTo>
                    <a:pt x="113" y="113"/>
                  </a:lnTo>
                  <a:lnTo>
                    <a:pt x="90" y="137"/>
                  </a:lnTo>
                  <a:lnTo>
                    <a:pt x="70" y="163"/>
                  </a:lnTo>
                  <a:lnTo>
                    <a:pt x="53" y="193"/>
                  </a:lnTo>
                  <a:lnTo>
                    <a:pt x="38" y="222"/>
                  </a:lnTo>
                  <a:lnTo>
                    <a:pt x="31" y="238"/>
                  </a:lnTo>
                  <a:lnTo>
                    <a:pt x="26" y="255"/>
                  </a:lnTo>
                  <a:lnTo>
                    <a:pt x="22" y="271"/>
                  </a:lnTo>
                  <a:lnTo>
                    <a:pt x="18" y="287"/>
                  </a:lnTo>
                  <a:lnTo>
                    <a:pt x="15" y="305"/>
                  </a:lnTo>
                  <a:lnTo>
                    <a:pt x="13" y="322"/>
                  </a:lnTo>
                  <a:lnTo>
                    <a:pt x="12" y="340"/>
                  </a:lnTo>
                  <a:lnTo>
                    <a:pt x="12" y="357"/>
                  </a:lnTo>
                  <a:lnTo>
                    <a:pt x="12" y="375"/>
                  </a:lnTo>
                  <a:lnTo>
                    <a:pt x="13" y="393"/>
                  </a:lnTo>
                  <a:lnTo>
                    <a:pt x="15" y="411"/>
                  </a:lnTo>
                  <a:lnTo>
                    <a:pt x="18" y="428"/>
                  </a:lnTo>
                  <a:lnTo>
                    <a:pt x="22" y="444"/>
                  </a:lnTo>
                  <a:lnTo>
                    <a:pt x="26" y="460"/>
                  </a:lnTo>
                  <a:lnTo>
                    <a:pt x="31" y="477"/>
                  </a:lnTo>
                  <a:lnTo>
                    <a:pt x="38" y="493"/>
                  </a:lnTo>
                  <a:lnTo>
                    <a:pt x="53" y="524"/>
                  </a:lnTo>
                  <a:lnTo>
                    <a:pt x="70" y="552"/>
                  </a:lnTo>
                  <a:lnTo>
                    <a:pt x="90" y="578"/>
                  </a:lnTo>
                  <a:lnTo>
                    <a:pt x="113" y="604"/>
                  </a:lnTo>
                  <a:lnTo>
                    <a:pt x="137" y="625"/>
                  </a:lnTo>
                  <a:lnTo>
                    <a:pt x="163" y="646"/>
                  </a:lnTo>
                  <a:lnTo>
                    <a:pt x="193" y="663"/>
                  </a:lnTo>
                  <a:lnTo>
                    <a:pt x="222" y="677"/>
                  </a:lnTo>
                  <a:lnTo>
                    <a:pt x="238" y="684"/>
                  </a:lnTo>
                  <a:lnTo>
                    <a:pt x="255" y="689"/>
                  </a:lnTo>
                  <a:lnTo>
                    <a:pt x="271" y="694"/>
                  </a:lnTo>
                  <a:lnTo>
                    <a:pt x="287" y="697"/>
                  </a:lnTo>
                  <a:lnTo>
                    <a:pt x="305" y="700"/>
                  </a:lnTo>
                  <a:lnTo>
                    <a:pt x="323" y="703"/>
                  </a:lnTo>
                  <a:lnTo>
                    <a:pt x="340" y="705"/>
                  </a:lnTo>
                  <a:lnTo>
                    <a:pt x="358" y="705"/>
                  </a:lnTo>
                  <a:lnTo>
                    <a:pt x="375" y="705"/>
                  </a:lnTo>
                  <a:lnTo>
                    <a:pt x="393" y="703"/>
                  </a:lnTo>
                  <a:lnTo>
                    <a:pt x="411" y="700"/>
                  </a:lnTo>
                  <a:lnTo>
                    <a:pt x="428" y="697"/>
                  </a:lnTo>
                  <a:lnTo>
                    <a:pt x="444" y="694"/>
                  </a:lnTo>
                  <a:lnTo>
                    <a:pt x="462" y="689"/>
                  </a:lnTo>
                  <a:lnTo>
                    <a:pt x="477" y="684"/>
                  </a:lnTo>
                  <a:lnTo>
                    <a:pt x="493" y="677"/>
                  </a:lnTo>
                  <a:lnTo>
                    <a:pt x="524" y="663"/>
                  </a:lnTo>
                  <a:lnTo>
                    <a:pt x="552" y="646"/>
                  </a:lnTo>
                  <a:lnTo>
                    <a:pt x="579" y="625"/>
                  </a:lnTo>
                  <a:lnTo>
                    <a:pt x="604" y="604"/>
                  </a:lnTo>
                  <a:lnTo>
                    <a:pt x="625" y="578"/>
                  </a:lnTo>
                  <a:lnTo>
                    <a:pt x="646" y="552"/>
                  </a:lnTo>
                  <a:lnTo>
                    <a:pt x="662" y="524"/>
                  </a:lnTo>
                  <a:lnTo>
                    <a:pt x="677" y="493"/>
                  </a:lnTo>
                  <a:lnTo>
                    <a:pt x="684" y="477"/>
                  </a:lnTo>
                  <a:lnTo>
                    <a:pt x="689" y="460"/>
                  </a:lnTo>
                  <a:lnTo>
                    <a:pt x="693" y="444"/>
                  </a:lnTo>
                  <a:lnTo>
                    <a:pt x="698" y="428"/>
                  </a:lnTo>
                  <a:lnTo>
                    <a:pt x="702" y="411"/>
                  </a:lnTo>
                  <a:lnTo>
                    <a:pt x="703" y="393"/>
                  </a:lnTo>
                  <a:lnTo>
                    <a:pt x="705" y="375"/>
                  </a:lnTo>
                  <a:lnTo>
                    <a:pt x="705" y="357"/>
                  </a:lnTo>
                  <a:lnTo>
                    <a:pt x="715" y="357"/>
                  </a:lnTo>
                  <a:close/>
                </a:path>
              </a:pathLst>
            </a:custGeom>
            <a:solidFill>
              <a:srgbClr val="BBE3FF"/>
            </a:solidFill>
            <a:ln w="9525">
              <a:noFill/>
              <a:round/>
              <a:headEnd/>
              <a:tailEnd/>
            </a:ln>
          </p:spPr>
          <p:txBody>
            <a:bodyPr/>
            <a:lstStyle/>
            <a:p>
              <a:endParaRPr lang="en-US"/>
            </a:p>
          </p:txBody>
        </p:sp>
        <p:sp>
          <p:nvSpPr>
            <p:cNvPr id="50321" name="Freeform 145"/>
            <p:cNvSpPr>
              <a:spLocks/>
            </p:cNvSpPr>
            <p:nvPr/>
          </p:nvSpPr>
          <p:spPr bwMode="auto">
            <a:xfrm>
              <a:off x="3362681" y="2689203"/>
              <a:ext cx="994833" cy="1119188"/>
            </a:xfrm>
            <a:custGeom>
              <a:avLst/>
              <a:gdLst>
                <a:gd name="T0" fmla="*/ 2147483647 w 705"/>
                <a:gd name="T1" fmla="*/ 2147483647 h 705"/>
                <a:gd name="T2" fmla="*/ 2147483647 w 705"/>
                <a:gd name="T3" fmla="*/ 2147483647 h 705"/>
                <a:gd name="T4" fmla="*/ 2147483647 w 705"/>
                <a:gd name="T5" fmla="*/ 2147483647 h 705"/>
                <a:gd name="T6" fmla="*/ 2147483647 w 705"/>
                <a:gd name="T7" fmla="*/ 2147483647 h 705"/>
                <a:gd name="T8" fmla="*/ 2147483647 w 705"/>
                <a:gd name="T9" fmla="*/ 2147483647 h 705"/>
                <a:gd name="T10" fmla="*/ 2147483647 w 705"/>
                <a:gd name="T11" fmla="*/ 2147483647 h 705"/>
                <a:gd name="T12" fmla="*/ 2147483647 w 705"/>
                <a:gd name="T13" fmla="*/ 2147483647 h 705"/>
                <a:gd name="T14" fmla="*/ 2147483647 w 705"/>
                <a:gd name="T15" fmla="*/ 2147483647 h 705"/>
                <a:gd name="T16" fmla="*/ 2147483647 w 705"/>
                <a:gd name="T17" fmla="*/ 2147483647 h 705"/>
                <a:gd name="T18" fmla="*/ 2147483647 w 705"/>
                <a:gd name="T19" fmla="*/ 2147483647 h 705"/>
                <a:gd name="T20" fmla="*/ 2147483647 w 705"/>
                <a:gd name="T21" fmla="*/ 2147483647 h 705"/>
                <a:gd name="T22" fmla="*/ 2147483647 w 705"/>
                <a:gd name="T23" fmla="*/ 2147483647 h 705"/>
                <a:gd name="T24" fmla="*/ 2147483647 w 705"/>
                <a:gd name="T25" fmla="*/ 2147483647 h 705"/>
                <a:gd name="T26" fmla="*/ 2147483647 w 705"/>
                <a:gd name="T27" fmla="*/ 2147483647 h 705"/>
                <a:gd name="T28" fmla="*/ 2147483647 w 705"/>
                <a:gd name="T29" fmla="*/ 2147483647 h 705"/>
                <a:gd name="T30" fmla="*/ 2147483647 w 705"/>
                <a:gd name="T31" fmla="*/ 2147483647 h 705"/>
                <a:gd name="T32" fmla="*/ 2147483647 w 705"/>
                <a:gd name="T33" fmla="*/ 2147483647 h 705"/>
                <a:gd name="T34" fmla="*/ 2147483647 w 705"/>
                <a:gd name="T35" fmla="*/ 2147483647 h 705"/>
                <a:gd name="T36" fmla="*/ 2147483647 w 705"/>
                <a:gd name="T37" fmla="*/ 2147483647 h 705"/>
                <a:gd name="T38" fmla="*/ 2147483647 w 705"/>
                <a:gd name="T39" fmla="*/ 2147483647 h 705"/>
                <a:gd name="T40" fmla="*/ 2147483647 w 705"/>
                <a:gd name="T41" fmla="*/ 2147483647 h 705"/>
                <a:gd name="T42" fmla="*/ 2147483647 w 705"/>
                <a:gd name="T43" fmla="*/ 2147483647 h 705"/>
                <a:gd name="T44" fmla="*/ 2147483647 w 705"/>
                <a:gd name="T45" fmla="*/ 2147483647 h 705"/>
                <a:gd name="T46" fmla="*/ 2147483647 w 705"/>
                <a:gd name="T47" fmla="*/ 2147483647 h 705"/>
                <a:gd name="T48" fmla="*/ 2147483647 w 705"/>
                <a:gd name="T49" fmla="*/ 2147483647 h 705"/>
                <a:gd name="T50" fmla="*/ 2147483647 w 705"/>
                <a:gd name="T51" fmla="*/ 2147483647 h 705"/>
                <a:gd name="T52" fmla="*/ 2147483647 w 705"/>
                <a:gd name="T53" fmla="*/ 2147483647 h 705"/>
                <a:gd name="T54" fmla="*/ 2147483647 w 705"/>
                <a:gd name="T55" fmla="*/ 2147483647 h 705"/>
                <a:gd name="T56" fmla="*/ 2147483647 w 705"/>
                <a:gd name="T57" fmla="*/ 2147483647 h 705"/>
                <a:gd name="T58" fmla="*/ 2147483647 w 705"/>
                <a:gd name="T59" fmla="*/ 2147483647 h 705"/>
                <a:gd name="T60" fmla="*/ 2147483647 w 705"/>
                <a:gd name="T61" fmla="*/ 2147483647 h 705"/>
                <a:gd name="T62" fmla="*/ 2147483647 w 705"/>
                <a:gd name="T63" fmla="*/ 2147483647 h 705"/>
                <a:gd name="T64" fmla="*/ 2147483647 w 705"/>
                <a:gd name="T65" fmla="*/ 2147483647 h 705"/>
                <a:gd name="T66" fmla="*/ 2147483647 w 705"/>
                <a:gd name="T67" fmla="*/ 2147483647 h 705"/>
                <a:gd name="T68" fmla="*/ 2147483647 w 705"/>
                <a:gd name="T69" fmla="*/ 2147483647 h 705"/>
                <a:gd name="T70" fmla="*/ 2147483647 w 705"/>
                <a:gd name="T71" fmla="*/ 2147483647 h 705"/>
                <a:gd name="T72" fmla="*/ 2147483647 w 705"/>
                <a:gd name="T73" fmla="*/ 2147483647 h 705"/>
                <a:gd name="T74" fmla="*/ 2147483647 w 705"/>
                <a:gd name="T75" fmla="*/ 2147483647 h 705"/>
                <a:gd name="T76" fmla="*/ 2147483647 w 705"/>
                <a:gd name="T77" fmla="*/ 2147483647 h 705"/>
                <a:gd name="T78" fmla="*/ 2147483647 w 705"/>
                <a:gd name="T79" fmla="*/ 2147483647 h 705"/>
                <a:gd name="T80" fmla="*/ 2147483647 w 705"/>
                <a:gd name="T81" fmla="*/ 2147483647 h 705"/>
                <a:gd name="T82" fmla="*/ 2147483647 w 705"/>
                <a:gd name="T83" fmla="*/ 2147483647 h 705"/>
                <a:gd name="T84" fmla="*/ 2147483647 w 705"/>
                <a:gd name="T85" fmla="*/ 2147483647 h 705"/>
                <a:gd name="T86" fmla="*/ 2147483647 w 705"/>
                <a:gd name="T87" fmla="*/ 2147483647 h 705"/>
                <a:gd name="T88" fmla="*/ 2147483647 w 705"/>
                <a:gd name="T89" fmla="*/ 2147483647 h 705"/>
                <a:gd name="T90" fmla="*/ 2147483647 w 705"/>
                <a:gd name="T91" fmla="*/ 2147483647 h 705"/>
                <a:gd name="T92" fmla="*/ 2147483647 w 705"/>
                <a:gd name="T93" fmla="*/ 2147483647 h 705"/>
                <a:gd name="T94" fmla="*/ 2147483647 w 705"/>
                <a:gd name="T95" fmla="*/ 2147483647 h 705"/>
                <a:gd name="T96" fmla="*/ 2147483647 w 705"/>
                <a:gd name="T97" fmla="*/ 2147483647 h 705"/>
                <a:gd name="T98" fmla="*/ 2147483647 w 705"/>
                <a:gd name="T99" fmla="*/ 2147483647 h 705"/>
                <a:gd name="T100" fmla="*/ 2147483647 w 705"/>
                <a:gd name="T101" fmla="*/ 2147483647 h 705"/>
                <a:gd name="T102" fmla="*/ 2147483647 w 705"/>
                <a:gd name="T103" fmla="*/ 2147483647 h 70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05"/>
                <a:gd name="T157" fmla="*/ 0 h 705"/>
                <a:gd name="T158" fmla="*/ 705 w 705"/>
                <a:gd name="T159" fmla="*/ 705 h 70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05" h="705">
                  <a:moveTo>
                    <a:pt x="705" y="352"/>
                  </a:moveTo>
                  <a:lnTo>
                    <a:pt x="705" y="335"/>
                  </a:lnTo>
                  <a:lnTo>
                    <a:pt x="703" y="317"/>
                  </a:lnTo>
                  <a:lnTo>
                    <a:pt x="701" y="299"/>
                  </a:lnTo>
                  <a:lnTo>
                    <a:pt x="698" y="282"/>
                  </a:lnTo>
                  <a:lnTo>
                    <a:pt x="693" y="264"/>
                  </a:lnTo>
                  <a:lnTo>
                    <a:pt x="688" y="248"/>
                  </a:lnTo>
                  <a:lnTo>
                    <a:pt x="684" y="232"/>
                  </a:lnTo>
                  <a:lnTo>
                    <a:pt x="677" y="215"/>
                  </a:lnTo>
                  <a:lnTo>
                    <a:pt x="671" y="201"/>
                  </a:lnTo>
                  <a:lnTo>
                    <a:pt x="662" y="184"/>
                  </a:lnTo>
                  <a:lnTo>
                    <a:pt x="654" y="170"/>
                  </a:lnTo>
                  <a:lnTo>
                    <a:pt x="644" y="157"/>
                  </a:lnTo>
                  <a:lnTo>
                    <a:pt x="625" y="129"/>
                  </a:lnTo>
                  <a:lnTo>
                    <a:pt x="602" y="105"/>
                  </a:lnTo>
                  <a:lnTo>
                    <a:pt x="578" y="82"/>
                  </a:lnTo>
                  <a:lnTo>
                    <a:pt x="550" y="61"/>
                  </a:lnTo>
                  <a:lnTo>
                    <a:pt x="535" y="52"/>
                  </a:lnTo>
                  <a:lnTo>
                    <a:pt x="520" y="43"/>
                  </a:lnTo>
                  <a:lnTo>
                    <a:pt x="506" y="36"/>
                  </a:lnTo>
                  <a:lnTo>
                    <a:pt x="489" y="28"/>
                  </a:lnTo>
                  <a:lnTo>
                    <a:pt x="475" y="23"/>
                  </a:lnTo>
                  <a:lnTo>
                    <a:pt x="457" y="16"/>
                  </a:lnTo>
                  <a:lnTo>
                    <a:pt x="441" y="12"/>
                  </a:lnTo>
                  <a:lnTo>
                    <a:pt x="424" y="8"/>
                  </a:lnTo>
                  <a:lnTo>
                    <a:pt x="406" y="5"/>
                  </a:lnTo>
                  <a:lnTo>
                    <a:pt x="388" y="3"/>
                  </a:lnTo>
                  <a:lnTo>
                    <a:pt x="370" y="2"/>
                  </a:lnTo>
                  <a:lnTo>
                    <a:pt x="353" y="0"/>
                  </a:lnTo>
                  <a:lnTo>
                    <a:pt x="335" y="2"/>
                  </a:lnTo>
                  <a:lnTo>
                    <a:pt x="317" y="3"/>
                  </a:lnTo>
                  <a:lnTo>
                    <a:pt x="299" y="5"/>
                  </a:lnTo>
                  <a:lnTo>
                    <a:pt x="282" y="8"/>
                  </a:lnTo>
                  <a:lnTo>
                    <a:pt x="264" y="12"/>
                  </a:lnTo>
                  <a:lnTo>
                    <a:pt x="248" y="16"/>
                  </a:lnTo>
                  <a:lnTo>
                    <a:pt x="232" y="23"/>
                  </a:lnTo>
                  <a:lnTo>
                    <a:pt x="216" y="28"/>
                  </a:lnTo>
                  <a:lnTo>
                    <a:pt x="201" y="36"/>
                  </a:lnTo>
                  <a:lnTo>
                    <a:pt x="185" y="43"/>
                  </a:lnTo>
                  <a:lnTo>
                    <a:pt x="170" y="52"/>
                  </a:lnTo>
                  <a:lnTo>
                    <a:pt x="157" y="61"/>
                  </a:lnTo>
                  <a:lnTo>
                    <a:pt x="129" y="82"/>
                  </a:lnTo>
                  <a:lnTo>
                    <a:pt x="105" y="105"/>
                  </a:lnTo>
                  <a:lnTo>
                    <a:pt x="82" y="129"/>
                  </a:lnTo>
                  <a:lnTo>
                    <a:pt x="61" y="157"/>
                  </a:lnTo>
                  <a:lnTo>
                    <a:pt x="52" y="170"/>
                  </a:lnTo>
                  <a:lnTo>
                    <a:pt x="43" y="184"/>
                  </a:lnTo>
                  <a:lnTo>
                    <a:pt x="36" y="201"/>
                  </a:lnTo>
                  <a:lnTo>
                    <a:pt x="28" y="215"/>
                  </a:lnTo>
                  <a:lnTo>
                    <a:pt x="23" y="232"/>
                  </a:lnTo>
                  <a:lnTo>
                    <a:pt x="17" y="248"/>
                  </a:lnTo>
                  <a:lnTo>
                    <a:pt x="12" y="264"/>
                  </a:lnTo>
                  <a:lnTo>
                    <a:pt x="8" y="282"/>
                  </a:lnTo>
                  <a:lnTo>
                    <a:pt x="5" y="299"/>
                  </a:lnTo>
                  <a:lnTo>
                    <a:pt x="4" y="317"/>
                  </a:lnTo>
                  <a:lnTo>
                    <a:pt x="2" y="335"/>
                  </a:lnTo>
                  <a:lnTo>
                    <a:pt x="0" y="352"/>
                  </a:lnTo>
                  <a:lnTo>
                    <a:pt x="2" y="370"/>
                  </a:lnTo>
                  <a:lnTo>
                    <a:pt x="4" y="388"/>
                  </a:lnTo>
                  <a:lnTo>
                    <a:pt x="5" y="406"/>
                  </a:lnTo>
                  <a:lnTo>
                    <a:pt x="8" y="424"/>
                  </a:lnTo>
                  <a:lnTo>
                    <a:pt x="12" y="441"/>
                  </a:lnTo>
                  <a:lnTo>
                    <a:pt x="17" y="457"/>
                  </a:lnTo>
                  <a:lnTo>
                    <a:pt x="23" y="473"/>
                  </a:lnTo>
                  <a:lnTo>
                    <a:pt x="28" y="490"/>
                  </a:lnTo>
                  <a:lnTo>
                    <a:pt x="36" y="506"/>
                  </a:lnTo>
                  <a:lnTo>
                    <a:pt x="43" y="521"/>
                  </a:lnTo>
                  <a:lnTo>
                    <a:pt x="52" y="535"/>
                  </a:lnTo>
                  <a:lnTo>
                    <a:pt x="61" y="550"/>
                  </a:lnTo>
                  <a:lnTo>
                    <a:pt x="82" y="576"/>
                  </a:lnTo>
                  <a:lnTo>
                    <a:pt x="105" y="602"/>
                  </a:lnTo>
                  <a:lnTo>
                    <a:pt x="129" y="625"/>
                  </a:lnTo>
                  <a:lnTo>
                    <a:pt x="157" y="644"/>
                  </a:lnTo>
                  <a:lnTo>
                    <a:pt x="170" y="654"/>
                  </a:lnTo>
                  <a:lnTo>
                    <a:pt x="185" y="662"/>
                  </a:lnTo>
                  <a:lnTo>
                    <a:pt x="201" y="671"/>
                  </a:lnTo>
                  <a:lnTo>
                    <a:pt x="216" y="677"/>
                  </a:lnTo>
                  <a:lnTo>
                    <a:pt x="232" y="684"/>
                  </a:lnTo>
                  <a:lnTo>
                    <a:pt x="248" y="689"/>
                  </a:lnTo>
                  <a:lnTo>
                    <a:pt x="264" y="693"/>
                  </a:lnTo>
                  <a:lnTo>
                    <a:pt x="282" y="698"/>
                  </a:lnTo>
                  <a:lnTo>
                    <a:pt x="299" y="702"/>
                  </a:lnTo>
                  <a:lnTo>
                    <a:pt x="317" y="703"/>
                  </a:lnTo>
                  <a:lnTo>
                    <a:pt x="335" y="705"/>
                  </a:lnTo>
                  <a:lnTo>
                    <a:pt x="353" y="705"/>
                  </a:lnTo>
                  <a:lnTo>
                    <a:pt x="370" y="705"/>
                  </a:lnTo>
                  <a:lnTo>
                    <a:pt x="388" y="703"/>
                  </a:lnTo>
                  <a:lnTo>
                    <a:pt x="406" y="702"/>
                  </a:lnTo>
                  <a:lnTo>
                    <a:pt x="424" y="698"/>
                  </a:lnTo>
                  <a:lnTo>
                    <a:pt x="441" y="693"/>
                  </a:lnTo>
                  <a:lnTo>
                    <a:pt x="457" y="689"/>
                  </a:lnTo>
                  <a:lnTo>
                    <a:pt x="475" y="684"/>
                  </a:lnTo>
                  <a:lnTo>
                    <a:pt x="489" y="677"/>
                  </a:lnTo>
                  <a:lnTo>
                    <a:pt x="506" y="671"/>
                  </a:lnTo>
                  <a:lnTo>
                    <a:pt x="520" y="662"/>
                  </a:lnTo>
                  <a:lnTo>
                    <a:pt x="535" y="654"/>
                  </a:lnTo>
                  <a:lnTo>
                    <a:pt x="550" y="644"/>
                  </a:lnTo>
                  <a:lnTo>
                    <a:pt x="578" y="625"/>
                  </a:lnTo>
                  <a:lnTo>
                    <a:pt x="602" y="602"/>
                  </a:lnTo>
                  <a:lnTo>
                    <a:pt x="625" y="576"/>
                  </a:lnTo>
                  <a:lnTo>
                    <a:pt x="644" y="550"/>
                  </a:lnTo>
                  <a:lnTo>
                    <a:pt x="654" y="535"/>
                  </a:lnTo>
                  <a:lnTo>
                    <a:pt x="662" y="521"/>
                  </a:lnTo>
                  <a:lnTo>
                    <a:pt x="671" y="506"/>
                  </a:lnTo>
                  <a:lnTo>
                    <a:pt x="677" y="490"/>
                  </a:lnTo>
                  <a:lnTo>
                    <a:pt x="684" y="473"/>
                  </a:lnTo>
                  <a:lnTo>
                    <a:pt x="688" y="457"/>
                  </a:lnTo>
                  <a:lnTo>
                    <a:pt x="693" y="441"/>
                  </a:lnTo>
                  <a:lnTo>
                    <a:pt x="698" y="424"/>
                  </a:lnTo>
                  <a:lnTo>
                    <a:pt x="701" y="406"/>
                  </a:lnTo>
                  <a:lnTo>
                    <a:pt x="703" y="388"/>
                  </a:lnTo>
                  <a:lnTo>
                    <a:pt x="705" y="370"/>
                  </a:lnTo>
                  <a:lnTo>
                    <a:pt x="705" y="352"/>
                  </a:lnTo>
                  <a:lnTo>
                    <a:pt x="695" y="352"/>
                  </a:lnTo>
                  <a:lnTo>
                    <a:pt x="695" y="335"/>
                  </a:lnTo>
                  <a:lnTo>
                    <a:pt x="693" y="318"/>
                  </a:lnTo>
                  <a:lnTo>
                    <a:pt x="690" y="300"/>
                  </a:lnTo>
                  <a:lnTo>
                    <a:pt x="688" y="284"/>
                  </a:lnTo>
                  <a:lnTo>
                    <a:pt x="684" y="268"/>
                  </a:lnTo>
                  <a:lnTo>
                    <a:pt x="679" y="251"/>
                  </a:lnTo>
                  <a:lnTo>
                    <a:pt x="674" y="235"/>
                  </a:lnTo>
                  <a:lnTo>
                    <a:pt x="667" y="220"/>
                  </a:lnTo>
                  <a:lnTo>
                    <a:pt x="654" y="189"/>
                  </a:lnTo>
                  <a:lnTo>
                    <a:pt x="636" y="162"/>
                  </a:lnTo>
                  <a:lnTo>
                    <a:pt x="617" y="136"/>
                  </a:lnTo>
                  <a:lnTo>
                    <a:pt x="594" y="111"/>
                  </a:lnTo>
                  <a:lnTo>
                    <a:pt x="571" y="90"/>
                  </a:lnTo>
                  <a:lnTo>
                    <a:pt x="543" y="70"/>
                  </a:lnTo>
                  <a:lnTo>
                    <a:pt x="516" y="52"/>
                  </a:lnTo>
                  <a:lnTo>
                    <a:pt x="486" y="38"/>
                  </a:lnTo>
                  <a:lnTo>
                    <a:pt x="470" y="31"/>
                  </a:lnTo>
                  <a:lnTo>
                    <a:pt x="455" y="26"/>
                  </a:lnTo>
                  <a:lnTo>
                    <a:pt x="439" y="21"/>
                  </a:lnTo>
                  <a:lnTo>
                    <a:pt x="423" y="18"/>
                  </a:lnTo>
                  <a:lnTo>
                    <a:pt x="405" y="15"/>
                  </a:lnTo>
                  <a:lnTo>
                    <a:pt x="388" y="13"/>
                  </a:lnTo>
                  <a:lnTo>
                    <a:pt x="370" y="12"/>
                  </a:lnTo>
                  <a:lnTo>
                    <a:pt x="353" y="12"/>
                  </a:lnTo>
                  <a:lnTo>
                    <a:pt x="336" y="12"/>
                  </a:lnTo>
                  <a:lnTo>
                    <a:pt x="318" y="13"/>
                  </a:lnTo>
                  <a:lnTo>
                    <a:pt x="300" y="15"/>
                  </a:lnTo>
                  <a:lnTo>
                    <a:pt x="284" y="18"/>
                  </a:lnTo>
                  <a:lnTo>
                    <a:pt x="268" y="21"/>
                  </a:lnTo>
                  <a:lnTo>
                    <a:pt x="251" y="26"/>
                  </a:lnTo>
                  <a:lnTo>
                    <a:pt x="235" y="31"/>
                  </a:lnTo>
                  <a:lnTo>
                    <a:pt x="220" y="38"/>
                  </a:lnTo>
                  <a:lnTo>
                    <a:pt x="189" y="52"/>
                  </a:lnTo>
                  <a:lnTo>
                    <a:pt x="162" y="70"/>
                  </a:lnTo>
                  <a:lnTo>
                    <a:pt x="136" y="90"/>
                  </a:lnTo>
                  <a:lnTo>
                    <a:pt x="111" y="111"/>
                  </a:lnTo>
                  <a:lnTo>
                    <a:pt x="90" y="136"/>
                  </a:lnTo>
                  <a:lnTo>
                    <a:pt x="70" y="162"/>
                  </a:lnTo>
                  <a:lnTo>
                    <a:pt x="52" y="189"/>
                  </a:lnTo>
                  <a:lnTo>
                    <a:pt x="38" y="220"/>
                  </a:lnTo>
                  <a:lnTo>
                    <a:pt x="31" y="235"/>
                  </a:lnTo>
                  <a:lnTo>
                    <a:pt x="26" y="251"/>
                  </a:lnTo>
                  <a:lnTo>
                    <a:pt x="21" y="268"/>
                  </a:lnTo>
                  <a:lnTo>
                    <a:pt x="18" y="284"/>
                  </a:lnTo>
                  <a:lnTo>
                    <a:pt x="15" y="300"/>
                  </a:lnTo>
                  <a:lnTo>
                    <a:pt x="13" y="318"/>
                  </a:lnTo>
                  <a:lnTo>
                    <a:pt x="12" y="335"/>
                  </a:lnTo>
                  <a:lnTo>
                    <a:pt x="12" y="352"/>
                  </a:lnTo>
                  <a:lnTo>
                    <a:pt x="12" y="370"/>
                  </a:lnTo>
                  <a:lnTo>
                    <a:pt x="13" y="388"/>
                  </a:lnTo>
                  <a:lnTo>
                    <a:pt x="15" y="405"/>
                  </a:lnTo>
                  <a:lnTo>
                    <a:pt x="18" y="421"/>
                  </a:lnTo>
                  <a:lnTo>
                    <a:pt x="21" y="439"/>
                  </a:lnTo>
                  <a:lnTo>
                    <a:pt x="26" y="454"/>
                  </a:lnTo>
                  <a:lnTo>
                    <a:pt x="31" y="470"/>
                  </a:lnTo>
                  <a:lnTo>
                    <a:pt x="38" y="486"/>
                  </a:lnTo>
                  <a:lnTo>
                    <a:pt x="52" y="516"/>
                  </a:lnTo>
                  <a:lnTo>
                    <a:pt x="70" y="543"/>
                  </a:lnTo>
                  <a:lnTo>
                    <a:pt x="90" y="569"/>
                  </a:lnTo>
                  <a:lnTo>
                    <a:pt x="111" y="594"/>
                  </a:lnTo>
                  <a:lnTo>
                    <a:pt x="136" y="617"/>
                  </a:lnTo>
                  <a:lnTo>
                    <a:pt x="162" y="636"/>
                  </a:lnTo>
                  <a:lnTo>
                    <a:pt x="189" y="653"/>
                  </a:lnTo>
                  <a:lnTo>
                    <a:pt x="220" y="667"/>
                  </a:lnTo>
                  <a:lnTo>
                    <a:pt x="235" y="674"/>
                  </a:lnTo>
                  <a:lnTo>
                    <a:pt x="251" y="679"/>
                  </a:lnTo>
                  <a:lnTo>
                    <a:pt x="268" y="684"/>
                  </a:lnTo>
                  <a:lnTo>
                    <a:pt x="284" y="687"/>
                  </a:lnTo>
                  <a:lnTo>
                    <a:pt x="300" y="690"/>
                  </a:lnTo>
                  <a:lnTo>
                    <a:pt x="318" y="693"/>
                  </a:lnTo>
                  <a:lnTo>
                    <a:pt x="336" y="693"/>
                  </a:lnTo>
                  <a:lnTo>
                    <a:pt x="353" y="695"/>
                  </a:lnTo>
                  <a:lnTo>
                    <a:pt x="370" y="693"/>
                  </a:lnTo>
                  <a:lnTo>
                    <a:pt x="388" y="693"/>
                  </a:lnTo>
                  <a:lnTo>
                    <a:pt x="405" y="690"/>
                  </a:lnTo>
                  <a:lnTo>
                    <a:pt x="423" y="687"/>
                  </a:lnTo>
                  <a:lnTo>
                    <a:pt x="439" y="684"/>
                  </a:lnTo>
                  <a:lnTo>
                    <a:pt x="455" y="679"/>
                  </a:lnTo>
                  <a:lnTo>
                    <a:pt x="470" y="674"/>
                  </a:lnTo>
                  <a:lnTo>
                    <a:pt x="486" y="667"/>
                  </a:lnTo>
                  <a:lnTo>
                    <a:pt x="516" y="653"/>
                  </a:lnTo>
                  <a:lnTo>
                    <a:pt x="543" y="636"/>
                  </a:lnTo>
                  <a:lnTo>
                    <a:pt x="571" y="617"/>
                  </a:lnTo>
                  <a:lnTo>
                    <a:pt x="594" y="594"/>
                  </a:lnTo>
                  <a:lnTo>
                    <a:pt x="617" y="569"/>
                  </a:lnTo>
                  <a:lnTo>
                    <a:pt x="636" y="543"/>
                  </a:lnTo>
                  <a:lnTo>
                    <a:pt x="654" y="516"/>
                  </a:lnTo>
                  <a:lnTo>
                    <a:pt x="667" y="486"/>
                  </a:lnTo>
                  <a:lnTo>
                    <a:pt x="674" y="470"/>
                  </a:lnTo>
                  <a:lnTo>
                    <a:pt x="679" y="454"/>
                  </a:lnTo>
                  <a:lnTo>
                    <a:pt x="684" y="439"/>
                  </a:lnTo>
                  <a:lnTo>
                    <a:pt x="688" y="421"/>
                  </a:lnTo>
                  <a:lnTo>
                    <a:pt x="690" y="405"/>
                  </a:lnTo>
                  <a:lnTo>
                    <a:pt x="693" y="388"/>
                  </a:lnTo>
                  <a:lnTo>
                    <a:pt x="695" y="370"/>
                  </a:lnTo>
                  <a:lnTo>
                    <a:pt x="695" y="352"/>
                  </a:lnTo>
                  <a:lnTo>
                    <a:pt x="705" y="352"/>
                  </a:lnTo>
                  <a:close/>
                </a:path>
              </a:pathLst>
            </a:custGeom>
            <a:solidFill>
              <a:srgbClr val="BCE4FF"/>
            </a:solidFill>
            <a:ln w="9525">
              <a:noFill/>
              <a:round/>
              <a:headEnd/>
              <a:tailEnd/>
            </a:ln>
          </p:spPr>
          <p:txBody>
            <a:bodyPr/>
            <a:lstStyle/>
            <a:p>
              <a:endParaRPr lang="en-US"/>
            </a:p>
          </p:txBody>
        </p:sp>
        <p:sp>
          <p:nvSpPr>
            <p:cNvPr id="50322" name="Freeform 146"/>
            <p:cNvSpPr>
              <a:spLocks/>
            </p:cNvSpPr>
            <p:nvPr/>
          </p:nvSpPr>
          <p:spPr bwMode="auto">
            <a:xfrm>
              <a:off x="3372556" y="2700320"/>
              <a:ext cx="977900" cy="1100137"/>
            </a:xfrm>
            <a:custGeom>
              <a:avLst/>
              <a:gdLst>
                <a:gd name="T0" fmla="*/ 2147483647 w 693"/>
                <a:gd name="T1" fmla="*/ 2147483647 h 693"/>
                <a:gd name="T2" fmla="*/ 2147483647 w 693"/>
                <a:gd name="T3" fmla="*/ 2147483647 h 693"/>
                <a:gd name="T4" fmla="*/ 2147483647 w 693"/>
                <a:gd name="T5" fmla="*/ 2147483647 h 693"/>
                <a:gd name="T6" fmla="*/ 2147483647 w 693"/>
                <a:gd name="T7" fmla="*/ 2147483647 h 693"/>
                <a:gd name="T8" fmla="*/ 2147483647 w 693"/>
                <a:gd name="T9" fmla="*/ 2147483647 h 693"/>
                <a:gd name="T10" fmla="*/ 2147483647 w 693"/>
                <a:gd name="T11" fmla="*/ 0 h 693"/>
                <a:gd name="T12" fmla="*/ 2147483647 w 693"/>
                <a:gd name="T13" fmla="*/ 2147483647 h 693"/>
                <a:gd name="T14" fmla="*/ 2147483647 w 693"/>
                <a:gd name="T15" fmla="*/ 2147483647 h 693"/>
                <a:gd name="T16" fmla="*/ 2147483647 w 693"/>
                <a:gd name="T17" fmla="*/ 2147483647 h 693"/>
                <a:gd name="T18" fmla="*/ 2147483647 w 693"/>
                <a:gd name="T19" fmla="*/ 2147483647 h 693"/>
                <a:gd name="T20" fmla="*/ 2147483647 w 693"/>
                <a:gd name="T21" fmla="*/ 2147483647 h 693"/>
                <a:gd name="T22" fmla="*/ 0 w 693"/>
                <a:gd name="T23" fmla="*/ 2147483647 h 693"/>
                <a:gd name="T24" fmla="*/ 2147483647 w 693"/>
                <a:gd name="T25" fmla="*/ 2147483647 h 693"/>
                <a:gd name="T26" fmla="*/ 2147483647 w 693"/>
                <a:gd name="T27" fmla="*/ 2147483647 h 693"/>
                <a:gd name="T28" fmla="*/ 2147483647 w 693"/>
                <a:gd name="T29" fmla="*/ 2147483647 h 693"/>
                <a:gd name="T30" fmla="*/ 2147483647 w 693"/>
                <a:gd name="T31" fmla="*/ 2147483647 h 693"/>
                <a:gd name="T32" fmla="*/ 2147483647 w 693"/>
                <a:gd name="T33" fmla="*/ 2147483647 h 693"/>
                <a:gd name="T34" fmla="*/ 2147483647 w 693"/>
                <a:gd name="T35" fmla="*/ 2147483647 h 693"/>
                <a:gd name="T36" fmla="*/ 2147483647 w 693"/>
                <a:gd name="T37" fmla="*/ 2147483647 h 693"/>
                <a:gd name="T38" fmla="*/ 2147483647 w 693"/>
                <a:gd name="T39" fmla="*/ 2147483647 h 693"/>
                <a:gd name="T40" fmla="*/ 2147483647 w 693"/>
                <a:gd name="T41" fmla="*/ 2147483647 h 693"/>
                <a:gd name="T42" fmla="*/ 2147483647 w 693"/>
                <a:gd name="T43" fmla="*/ 2147483647 h 693"/>
                <a:gd name="T44" fmla="*/ 2147483647 w 693"/>
                <a:gd name="T45" fmla="*/ 2147483647 h 693"/>
                <a:gd name="T46" fmla="*/ 2147483647 w 693"/>
                <a:gd name="T47" fmla="*/ 2147483647 h 693"/>
                <a:gd name="T48" fmla="*/ 2147483647 w 693"/>
                <a:gd name="T49" fmla="*/ 2147483647 h 693"/>
                <a:gd name="T50" fmla="*/ 2147483647 w 693"/>
                <a:gd name="T51" fmla="*/ 2147483647 h 693"/>
                <a:gd name="T52" fmla="*/ 2147483647 w 693"/>
                <a:gd name="T53" fmla="*/ 2147483647 h 693"/>
                <a:gd name="T54" fmla="*/ 2147483647 w 693"/>
                <a:gd name="T55" fmla="*/ 2147483647 h 693"/>
                <a:gd name="T56" fmla="*/ 2147483647 w 693"/>
                <a:gd name="T57" fmla="*/ 2147483647 h 693"/>
                <a:gd name="T58" fmla="*/ 2147483647 w 693"/>
                <a:gd name="T59" fmla="*/ 2147483647 h 693"/>
                <a:gd name="T60" fmla="*/ 2147483647 w 693"/>
                <a:gd name="T61" fmla="*/ 2147483647 h 693"/>
                <a:gd name="T62" fmla="*/ 2147483647 w 693"/>
                <a:gd name="T63" fmla="*/ 2147483647 h 693"/>
                <a:gd name="T64" fmla="*/ 2147483647 w 693"/>
                <a:gd name="T65" fmla="*/ 2147483647 h 693"/>
                <a:gd name="T66" fmla="*/ 2147483647 w 693"/>
                <a:gd name="T67" fmla="*/ 2147483647 h 693"/>
                <a:gd name="T68" fmla="*/ 2147483647 w 693"/>
                <a:gd name="T69" fmla="*/ 2147483647 h 693"/>
                <a:gd name="T70" fmla="*/ 2147483647 w 693"/>
                <a:gd name="T71" fmla="*/ 2147483647 h 693"/>
                <a:gd name="T72" fmla="*/ 2147483647 w 693"/>
                <a:gd name="T73" fmla="*/ 2147483647 h 693"/>
                <a:gd name="T74" fmla="*/ 2147483647 w 693"/>
                <a:gd name="T75" fmla="*/ 2147483647 h 693"/>
                <a:gd name="T76" fmla="*/ 2147483647 w 693"/>
                <a:gd name="T77" fmla="*/ 2147483647 h 693"/>
                <a:gd name="T78" fmla="*/ 2147483647 w 693"/>
                <a:gd name="T79" fmla="*/ 2147483647 h 693"/>
                <a:gd name="T80" fmla="*/ 2147483647 w 693"/>
                <a:gd name="T81" fmla="*/ 2147483647 h 693"/>
                <a:gd name="T82" fmla="*/ 2147483647 w 693"/>
                <a:gd name="T83" fmla="*/ 2147483647 h 693"/>
                <a:gd name="T84" fmla="*/ 2147483647 w 693"/>
                <a:gd name="T85" fmla="*/ 2147483647 h 693"/>
                <a:gd name="T86" fmla="*/ 2147483647 w 693"/>
                <a:gd name="T87" fmla="*/ 2147483647 h 693"/>
                <a:gd name="T88" fmla="*/ 2147483647 w 693"/>
                <a:gd name="T89" fmla="*/ 2147483647 h 693"/>
                <a:gd name="T90" fmla="*/ 2147483647 w 693"/>
                <a:gd name="T91" fmla="*/ 2147483647 h 693"/>
                <a:gd name="T92" fmla="*/ 2147483647 w 693"/>
                <a:gd name="T93" fmla="*/ 2147483647 h 693"/>
                <a:gd name="T94" fmla="*/ 2147483647 w 693"/>
                <a:gd name="T95" fmla="*/ 2147483647 h 69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93"/>
                <a:gd name="T145" fmla="*/ 0 h 693"/>
                <a:gd name="T146" fmla="*/ 693 w 693"/>
                <a:gd name="T147" fmla="*/ 693 h 69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93" h="693">
                  <a:moveTo>
                    <a:pt x="693" y="345"/>
                  </a:moveTo>
                  <a:lnTo>
                    <a:pt x="693" y="328"/>
                  </a:lnTo>
                  <a:lnTo>
                    <a:pt x="691" y="310"/>
                  </a:lnTo>
                  <a:lnTo>
                    <a:pt x="690" y="293"/>
                  </a:lnTo>
                  <a:lnTo>
                    <a:pt x="686" y="275"/>
                  </a:lnTo>
                  <a:lnTo>
                    <a:pt x="681" y="259"/>
                  </a:lnTo>
                  <a:lnTo>
                    <a:pt x="677" y="243"/>
                  </a:lnTo>
                  <a:lnTo>
                    <a:pt x="672" y="226"/>
                  </a:lnTo>
                  <a:lnTo>
                    <a:pt x="665" y="210"/>
                  </a:lnTo>
                  <a:lnTo>
                    <a:pt x="650" y="181"/>
                  </a:lnTo>
                  <a:lnTo>
                    <a:pt x="634" y="151"/>
                  </a:lnTo>
                  <a:lnTo>
                    <a:pt x="613" y="125"/>
                  </a:lnTo>
                  <a:lnTo>
                    <a:pt x="592" y="101"/>
                  </a:lnTo>
                  <a:lnTo>
                    <a:pt x="567" y="78"/>
                  </a:lnTo>
                  <a:lnTo>
                    <a:pt x="540" y="58"/>
                  </a:lnTo>
                  <a:lnTo>
                    <a:pt x="512" y="40"/>
                  </a:lnTo>
                  <a:lnTo>
                    <a:pt x="481" y="26"/>
                  </a:lnTo>
                  <a:lnTo>
                    <a:pt x="465" y="21"/>
                  </a:lnTo>
                  <a:lnTo>
                    <a:pt x="450" y="14"/>
                  </a:lnTo>
                  <a:lnTo>
                    <a:pt x="432" y="9"/>
                  </a:lnTo>
                  <a:lnTo>
                    <a:pt x="416" y="6"/>
                  </a:lnTo>
                  <a:lnTo>
                    <a:pt x="399" y="3"/>
                  </a:lnTo>
                  <a:lnTo>
                    <a:pt x="381" y="1"/>
                  </a:lnTo>
                  <a:lnTo>
                    <a:pt x="363" y="0"/>
                  </a:lnTo>
                  <a:lnTo>
                    <a:pt x="346" y="0"/>
                  </a:lnTo>
                  <a:lnTo>
                    <a:pt x="328" y="0"/>
                  </a:lnTo>
                  <a:lnTo>
                    <a:pt x="311" y="1"/>
                  </a:lnTo>
                  <a:lnTo>
                    <a:pt x="293" y="3"/>
                  </a:lnTo>
                  <a:lnTo>
                    <a:pt x="275" y="6"/>
                  </a:lnTo>
                  <a:lnTo>
                    <a:pt x="259" y="9"/>
                  </a:lnTo>
                  <a:lnTo>
                    <a:pt x="243" y="14"/>
                  </a:lnTo>
                  <a:lnTo>
                    <a:pt x="226" y="21"/>
                  </a:lnTo>
                  <a:lnTo>
                    <a:pt x="210" y="26"/>
                  </a:lnTo>
                  <a:lnTo>
                    <a:pt x="181" y="40"/>
                  </a:lnTo>
                  <a:lnTo>
                    <a:pt x="151" y="58"/>
                  </a:lnTo>
                  <a:lnTo>
                    <a:pt x="125" y="78"/>
                  </a:lnTo>
                  <a:lnTo>
                    <a:pt x="101" y="101"/>
                  </a:lnTo>
                  <a:lnTo>
                    <a:pt x="78" y="125"/>
                  </a:lnTo>
                  <a:lnTo>
                    <a:pt x="58" y="151"/>
                  </a:lnTo>
                  <a:lnTo>
                    <a:pt x="41" y="181"/>
                  </a:lnTo>
                  <a:lnTo>
                    <a:pt x="26" y="210"/>
                  </a:lnTo>
                  <a:lnTo>
                    <a:pt x="19" y="226"/>
                  </a:lnTo>
                  <a:lnTo>
                    <a:pt x="14" y="243"/>
                  </a:lnTo>
                  <a:lnTo>
                    <a:pt x="10" y="259"/>
                  </a:lnTo>
                  <a:lnTo>
                    <a:pt x="6" y="275"/>
                  </a:lnTo>
                  <a:lnTo>
                    <a:pt x="3" y="293"/>
                  </a:lnTo>
                  <a:lnTo>
                    <a:pt x="1" y="310"/>
                  </a:lnTo>
                  <a:lnTo>
                    <a:pt x="0" y="328"/>
                  </a:lnTo>
                  <a:lnTo>
                    <a:pt x="0" y="345"/>
                  </a:lnTo>
                  <a:lnTo>
                    <a:pt x="0" y="363"/>
                  </a:lnTo>
                  <a:lnTo>
                    <a:pt x="1" y="381"/>
                  </a:lnTo>
                  <a:lnTo>
                    <a:pt x="3" y="399"/>
                  </a:lnTo>
                  <a:lnTo>
                    <a:pt x="6" y="416"/>
                  </a:lnTo>
                  <a:lnTo>
                    <a:pt x="10" y="432"/>
                  </a:lnTo>
                  <a:lnTo>
                    <a:pt x="14" y="448"/>
                  </a:lnTo>
                  <a:lnTo>
                    <a:pt x="19" y="465"/>
                  </a:lnTo>
                  <a:lnTo>
                    <a:pt x="26" y="481"/>
                  </a:lnTo>
                  <a:lnTo>
                    <a:pt x="41" y="512"/>
                  </a:lnTo>
                  <a:lnTo>
                    <a:pt x="58" y="540"/>
                  </a:lnTo>
                  <a:lnTo>
                    <a:pt x="78" y="566"/>
                  </a:lnTo>
                  <a:lnTo>
                    <a:pt x="101" y="592"/>
                  </a:lnTo>
                  <a:lnTo>
                    <a:pt x="125" y="613"/>
                  </a:lnTo>
                  <a:lnTo>
                    <a:pt x="151" y="634"/>
                  </a:lnTo>
                  <a:lnTo>
                    <a:pt x="181" y="651"/>
                  </a:lnTo>
                  <a:lnTo>
                    <a:pt x="210" y="665"/>
                  </a:lnTo>
                  <a:lnTo>
                    <a:pt x="226" y="672"/>
                  </a:lnTo>
                  <a:lnTo>
                    <a:pt x="243" y="677"/>
                  </a:lnTo>
                  <a:lnTo>
                    <a:pt x="259" y="682"/>
                  </a:lnTo>
                  <a:lnTo>
                    <a:pt x="275" y="685"/>
                  </a:lnTo>
                  <a:lnTo>
                    <a:pt x="293" y="688"/>
                  </a:lnTo>
                  <a:lnTo>
                    <a:pt x="311" y="691"/>
                  </a:lnTo>
                  <a:lnTo>
                    <a:pt x="328" y="693"/>
                  </a:lnTo>
                  <a:lnTo>
                    <a:pt x="346" y="693"/>
                  </a:lnTo>
                  <a:lnTo>
                    <a:pt x="363" y="693"/>
                  </a:lnTo>
                  <a:lnTo>
                    <a:pt x="381" y="691"/>
                  </a:lnTo>
                  <a:lnTo>
                    <a:pt x="399" y="688"/>
                  </a:lnTo>
                  <a:lnTo>
                    <a:pt x="416" y="685"/>
                  </a:lnTo>
                  <a:lnTo>
                    <a:pt x="432" y="682"/>
                  </a:lnTo>
                  <a:lnTo>
                    <a:pt x="450" y="677"/>
                  </a:lnTo>
                  <a:lnTo>
                    <a:pt x="465" y="672"/>
                  </a:lnTo>
                  <a:lnTo>
                    <a:pt x="481" y="665"/>
                  </a:lnTo>
                  <a:lnTo>
                    <a:pt x="512" y="651"/>
                  </a:lnTo>
                  <a:lnTo>
                    <a:pt x="540" y="634"/>
                  </a:lnTo>
                  <a:lnTo>
                    <a:pt x="567" y="613"/>
                  </a:lnTo>
                  <a:lnTo>
                    <a:pt x="592" y="592"/>
                  </a:lnTo>
                  <a:lnTo>
                    <a:pt x="613" y="566"/>
                  </a:lnTo>
                  <a:lnTo>
                    <a:pt x="634" y="540"/>
                  </a:lnTo>
                  <a:lnTo>
                    <a:pt x="650" y="512"/>
                  </a:lnTo>
                  <a:lnTo>
                    <a:pt x="665" y="481"/>
                  </a:lnTo>
                  <a:lnTo>
                    <a:pt x="672" y="465"/>
                  </a:lnTo>
                  <a:lnTo>
                    <a:pt x="677" y="448"/>
                  </a:lnTo>
                  <a:lnTo>
                    <a:pt x="681" y="432"/>
                  </a:lnTo>
                  <a:lnTo>
                    <a:pt x="686" y="416"/>
                  </a:lnTo>
                  <a:lnTo>
                    <a:pt x="690" y="399"/>
                  </a:lnTo>
                  <a:lnTo>
                    <a:pt x="691" y="381"/>
                  </a:lnTo>
                  <a:lnTo>
                    <a:pt x="693" y="363"/>
                  </a:lnTo>
                  <a:lnTo>
                    <a:pt x="693" y="345"/>
                  </a:lnTo>
                  <a:lnTo>
                    <a:pt x="683" y="345"/>
                  </a:lnTo>
                  <a:lnTo>
                    <a:pt x="681" y="329"/>
                  </a:lnTo>
                  <a:lnTo>
                    <a:pt x="681" y="311"/>
                  </a:lnTo>
                  <a:lnTo>
                    <a:pt x="678" y="295"/>
                  </a:lnTo>
                  <a:lnTo>
                    <a:pt x="675" y="279"/>
                  </a:lnTo>
                  <a:lnTo>
                    <a:pt x="672" y="262"/>
                  </a:lnTo>
                  <a:lnTo>
                    <a:pt x="667" y="246"/>
                  </a:lnTo>
                  <a:lnTo>
                    <a:pt x="662" y="230"/>
                  </a:lnTo>
                  <a:lnTo>
                    <a:pt x="655" y="215"/>
                  </a:lnTo>
                  <a:lnTo>
                    <a:pt x="642" y="186"/>
                  </a:lnTo>
                  <a:lnTo>
                    <a:pt x="624" y="158"/>
                  </a:lnTo>
                  <a:lnTo>
                    <a:pt x="606" y="132"/>
                  </a:lnTo>
                  <a:lnTo>
                    <a:pt x="584" y="107"/>
                  </a:lnTo>
                  <a:lnTo>
                    <a:pt x="561" y="86"/>
                  </a:lnTo>
                  <a:lnTo>
                    <a:pt x="535" y="67"/>
                  </a:lnTo>
                  <a:lnTo>
                    <a:pt x="507" y="50"/>
                  </a:lnTo>
                  <a:lnTo>
                    <a:pt x="478" y="36"/>
                  </a:lnTo>
                  <a:lnTo>
                    <a:pt x="461" y="29"/>
                  </a:lnTo>
                  <a:lnTo>
                    <a:pt x="447" y="24"/>
                  </a:lnTo>
                  <a:lnTo>
                    <a:pt x="430" y="19"/>
                  </a:lnTo>
                  <a:lnTo>
                    <a:pt x="414" y="16"/>
                  </a:lnTo>
                  <a:lnTo>
                    <a:pt x="398" y="13"/>
                  </a:lnTo>
                  <a:lnTo>
                    <a:pt x="380" y="11"/>
                  </a:lnTo>
                  <a:lnTo>
                    <a:pt x="363" y="9"/>
                  </a:lnTo>
                  <a:lnTo>
                    <a:pt x="346" y="9"/>
                  </a:lnTo>
                  <a:lnTo>
                    <a:pt x="329" y="9"/>
                  </a:lnTo>
                  <a:lnTo>
                    <a:pt x="311" y="11"/>
                  </a:lnTo>
                  <a:lnTo>
                    <a:pt x="295" y="13"/>
                  </a:lnTo>
                  <a:lnTo>
                    <a:pt x="279" y="16"/>
                  </a:lnTo>
                  <a:lnTo>
                    <a:pt x="262" y="19"/>
                  </a:lnTo>
                  <a:lnTo>
                    <a:pt x="246" y="24"/>
                  </a:lnTo>
                  <a:lnTo>
                    <a:pt x="230" y="29"/>
                  </a:lnTo>
                  <a:lnTo>
                    <a:pt x="215" y="36"/>
                  </a:lnTo>
                  <a:lnTo>
                    <a:pt x="186" y="50"/>
                  </a:lnTo>
                  <a:lnTo>
                    <a:pt x="158" y="67"/>
                  </a:lnTo>
                  <a:lnTo>
                    <a:pt x="132" y="86"/>
                  </a:lnTo>
                  <a:lnTo>
                    <a:pt x="107" y="107"/>
                  </a:lnTo>
                  <a:lnTo>
                    <a:pt x="86" y="132"/>
                  </a:lnTo>
                  <a:lnTo>
                    <a:pt x="67" y="158"/>
                  </a:lnTo>
                  <a:lnTo>
                    <a:pt x="50" y="186"/>
                  </a:lnTo>
                  <a:lnTo>
                    <a:pt x="36" y="215"/>
                  </a:lnTo>
                  <a:lnTo>
                    <a:pt x="29" y="230"/>
                  </a:lnTo>
                  <a:lnTo>
                    <a:pt x="24" y="246"/>
                  </a:lnTo>
                  <a:lnTo>
                    <a:pt x="19" y="262"/>
                  </a:lnTo>
                  <a:lnTo>
                    <a:pt x="16" y="279"/>
                  </a:lnTo>
                  <a:lnTo>
                    <a:pt x="13" y="295"/>
                  </a:lnTo>
                  <a:lnTo>
                    <a:pt x="11" y="311"/>
                  </a:lnTo>
                  <a:lnTo>
                    <a:pt x="10" y="329"/>
                  </a:lnTo>
                  <a:lnTo>
                    <a:pt x="10" y="345"/>
                  </a:lnTo>
                  <a:lnTo>
                    <a:pt x="10" y="363"/>
                  </a:lnTo>
                  <a:lnTo>
                    <a:pt x="11" y="380"/>
                  </a:lnTo>
                  <a:lnTo>
                    <a:pt x="13" y="398"/>
                  </a:lnTo>
                  <a:lnTo>
                    <a:pt x="16" y="414"/>
                  </a:lnTo>
                  <a:lnTo>
                    <a:pt x="19" y="430"/>
                  </a:lnTo>
                  <a:lnTo>
                    <a:pt x="24" y="447"/>
                  </a:lnTo>
                  <a:lnTo>
                    <a:pt x="29" y="461"/>
                  </a:lnTo>
                  <a:lnTo>
                    <a:pt x="36" y="476"/>
                  </a:lnTo>
                  <a:lnTo>
                    <a:pt x="50" y="507"/>
                  </a:lnTo>
                  <a:lnTo>
                    <a:pt x="67" y="535"/>
                  </a:lnTo>
                  <a:lnTo>
                    <a:pt x="86" y="559"/>
                  </a:lnTo>
                  <a:lnTo>
                    <a:pt x="107" y="584"/>
                  </a:lnTo>
                  <a:lnTo>
                    <a:pt x="132" y="605"/>
                  </a:lnTo>
                  <a:lnTo>
                    <a:pt x="158" y="624"/>
                  </a:lnTo>
                  <a:lnTo>
                    <a:pt x="186" y="642"/>
                  </a:lnTo>
                  <a:lnTo>
                    <a:pt x="215" y="655"/>
                  </a:lnTo>
                  <a:lnTo>
                    <a:pt x="230" y="662"/>
                  </a:lnTo>
                  <a:lnTo>
                    <a:pt x="246" y="667"/>
                  </a:lnTo>
                  <a:lnTo>
                    <a:pt x="262" y="672"/>
                  </a:lnTo>
                  <a:lnTo>
                    <a:pt x="279" y="675"/>
                  </a:lnTo>
                  <a:lnTo>
                    <a:pt x="295" y="678"/>
                  </a:lnTo>
                  <a:lnTo>
                    <a:pt x="311" y="680"/>
                  </a:lnTo>
                  <a:lnTo>
                    <a:pt x="329" y="682"/>
                  </a:lnTo>
                  <a:lnTo>
                    <a:pt x="346" y="682"/>
                  </a:lnTo>
                  <a:lnTo>
                    <a:pt x="363" y="682"/>
                  </a:lnTo>
                  <a:lnTo>
                    <a:pt x="380" y="680"/>
                  </a:lnTo>
                  <a:lnTo>
                    <a:pt x="398" y="678"/>
                  </a:lnTo>
                  <a:lnTo>
                    <a:pt x="414" y="675"/>
                  </a:lnTo>
                  <a:lnTo>
                    <a:pt x="430" y="672"/>
                  </a:lnTo>
                  <a:lnTo>
                    <a:pt x="447" y="667"/>
                  </a:lnTo>
                  <a:lnTo>
                    <a:pt x="461" y="662"/>
                  </a:lnTo>
                  <a:lnTo>
                    <a:pt x="478" y="655"/>
                  </a:lnTo>
                  <a:lnTo>
                    <a:pt x="507" y="642"/>
                  </a:lnTo>
                  <a:lnTo>
                    <a:pt x="535" y="624"/>
                  </a:lnTo>
                  <a:lnTo>
                    <a:pt x="561" y="605"/>
                  </a:lnTo>
                  <a:lnTo>
                    <a:pt x="584" y="584"/>
                  </a:lnTo>
                  <a:lnTo>
                    <a:pt x="606" y="559"/>
                  </a:lnTo>
                  <a:lnTo>
                    <a:pt x="624" y="535"/>
                  </a:lnTo>
                  <a:lnTo>
                    <a:pt x="642" y="507"/>
                  </a:lnTo>
                  <a:lnTo>
                    <a:pt x="655" y="476"/>
                  </a:lnTo>
                  <a:lnTo>
                    <a:pt x="662" y="461"/>
                  </a:lnTo>
                  <a:lnTo>
                    <a:pt x="667" y="447"/>
                  </a:lnTo>
                  <a:lnTo>
                    <a:pt x="672" y="430"/>
                  </a:lnTo>
                  <a:lnTo>
                    <a:pt x="675" y="414"/>
                  </a:lnTo>
                  <a:lnTo>
                    <a:pt x="678" y="398"/>
                  </a:lnTo>
                  <a:lnTo>
                    <a:pt x="681" y="380"/>
                  </a:lnTo>
                  <a:lnTo>
                    <a:pt x="681" y="363"/>
                  </a:lnTo>
                  <a:lnTo>
                    <a:pt x="683" y="345"/>
                  </a:lnTo>
                  <a:lnTo>
                    <a:pt x="693" y="345"/>
                  </a:lnTo>
                  <a:close/>
                </a:path>
              </a:pathLst>
            </a:custGeom>
            <a:solidFill>
              <a:srgbClr val="BDE4FF"/>
            </a:solidFill>
            <a:ln w="9525">
              <a:noFill/>
              <a:round/>
              <a:headEnd/>
              <a:tailEnd/>
            </a:ln>
          </p:spPr>
          <p:txBody>
            <a:bodyPr/>
            <a:lstStyle/>
            <a:p>
              <a:endParaRPr lang="en-US"/>
            </a:p>
          </p:txBody>
        </p:sp>
        <p:sp>
          <p:nvSpPr>
            <p:cNvPr id="50323" name="Freeform 147"/>
            <p:cNvSpPr>
              <a:spLocks/>
            </p:cNvSpPr>
            <p:nvPr/>
          </p:nvSpPr>
          <p:spPr bwMode="auto">
            <a:xfrm>
              <a:off x="3379612" y="2708257"/>
              <a:ext cx="963788" cy="1084263"/>
            </a:xfrm>
            <a:custGeom>
              <a:avLst/>
              <a:gdLst>
                <a:gd name="T0" fmla="*/ 2147483647 w 683"/>
                <a:gd name="T1" fmla="*/ 2147483647 h 683"/>
                <a:gd name="T2" fmla="*/ 2147483647 w 683"/>
                <a:gd name="T3" fmla="*/ 2147483647 h 683"/>
                <a:gd name="T4" fmla="*/ 2147483647 w 683"/>
                <a:gd name="T5" fmla="*/ 2147483647 h 683"/>
                <a:gd name="T6" fmla="*/ 2147483647 w 683"/>
                <a:gd name="T7" fmla="*/ 2147483647 h 683"/>
                <a:gd name="T8" fmla="*/ 2147483647 w 683"/>
                <a:gd name="T9" fmla="*/ 2147483647 h 683"/>
                <a:gd name="T10" fmla="*/ 2147483647 w 683"/>
                <a:gd name="T11" fmla="*/ 2147483647 h 683"/>
                <a:gd name="T12" fmla="*/ 2147483647 w 683"/>
                <a:gd name="T13" fmla="*/ 2147483647 h 683"/>
                <a:gd name="T14" fmla="*/ 2147483647 w 683"/>
                <a:gd name="T15" fmla="*/ 0 h 683"/>
                <a:gd name="T16" fmla="*/ 2147483647 w 683"/>
                <a:gd name="T17" fmla="*/ 2147483647 h 683"/>
                <a:gd name="T18" fmla="*/ 2147483647 w 683"/>
                <a:gd name="T19" fmla="*/ 2147483647 h 683"/>
                <a:gd name="T20" fmla="*/ 2147483647 w 683"/>
                <a:gd name="T21" fmla="*/ 2147483647 h 683"/>
                <a:gd name="T22" fmla="*/ 2147483647 w 683"/>
                <a:gd name="T23" fmla="*/ 2147483647 h 683"/>
                <a:gd name="T24" fmla="*/ 2147483647 w 683"/>
                <a:gd name="T25" fmla="*/ 2147483647 h 683"/>
                <a:gd name="T26" fmla="*/ 2147483647 w 683"/>
                <a:gd name="T27" fmla="*/ 2147483647 h 683"/>
                <a:gd name="T28" fmla="*/ 2147483647 w 683"/>
                <a:gd name="T29" fmla="*/ 2147483647 h 683"/>
                <a:gd name="T30" fmla="*/ 0 w 683"/>
                <a:gd name="T31" fmla="*/ 2147483647 h 683"/>
                <a:gd name="T32" fmla="*/ 2147483647 w 683"/>
                <a:gd name="T33" fmla="*/ 2147483647 h 683"/>
                <a:gd name="T34" fmla="*/ 2147483647 w 683"/>
                <a:gd name="T35" fmla="*/ 2147483647 h 683"/>
                <a:gd name="T36" fmla="*/ 2147483647 w 683"/>
                <a:gd name="T37" fmla="*/ 2147483647 h 683"/>
                <a:gd name="T38" fmla="*/ 2147483647 w 683"/>
                <a:gd name="T39" fmla="*/ 2147483647 h 683"/>
                <a:gd name="T40" fmla="*/ 2147483647 w 683"/>
                <a:gd name="T41" fmla="*/ 2147483647 h 683"/>
                <a:gd name="T42" fmla="*/ 2147483647 w 683"/>
                <a:gd name="T43" fmla="*/ 2147483647 h 683"/>
                <a:gd name="T44" fmla="*/ 2147483647 w 683"/>
                <a:gd name="T45" fmla="*/ 2147483647 h 683"/>
                <a:gd name="T46" fmla="*/ 2147483647 w 683"/>
                <a:gd name="T47" fmla="*/ 2147483647 h 683"/>
                <a:gd name="T48" fmla="*/ 2147483647 w 683"/>
                <a:gd name="T49" fmla="*/ 2147483647 h 683"/>
                <a:gd name="T50" fmla="*/ 2147483647 w 683"/>
                <a:gd name="T51" fmla="*/ 2147483647 h 683"/>
                <a:gd name="T52" fmla="*/ 2147483647 w 683"/>
                <a:gd name="T53" fmla="*/ 2147483647 h 683"/>
                <a:gd name="T54" fmla="*/ 2147483647 w 683"/>
                <a:gd name="T55" fmla="*/ 2147483647 h 683"/>
                <a:gd name="T56" fmla="*/ 2147483647 w 683"/>
                <a:gd name="T57" fmla="*/ 2147483647 h 683"/>
                <a:gd name="T58" fmla="*/ 2147483647 w 683"/>
                <a:gd name="T59" fmla="*/ 2147483647 h 683"/>
                <a:gd name="T60" fmla="*/ 2147483647 w 683"/>
                <a:gd name="T61" fmla="*/ 2147483647 h 683"/>
                <a:gd name="T62" fmla="*/ 2147483647 w 683"/>
                <a:gd name="T63" fmla="*/ 2147483647 h 683"/>
                <a:gd name="T64" fmla="*/ 2147483647 w 683"/>
                <a:gd name="T65" fmla="*/ 2147483647 h 683"/>
                <a:gd name="T66" fmla="*/ 2147483647 w 683"/>
                <a:gd name="T67" fmla="*/ 2147483647 h 683"/>
                <a:gd name="T68" fmla="*/ 2147483647 w 683"/>
                <a:gd name="T69" fmla="*/ 2147483647 h 683"/>
                <a:gd name="T70" fmla="*/ 2147483647 w 683"/>
                <a:gd name="T71" fmla="*/ 2147483647 h 683"/>
                <a:gd name="T72" fmla="*/ 2147483647 w 683"/>
                <a:gd name="T73" fmla="*/ 2147483647 h 683"/>
                <a:gd name="T74" fmla="*/ 2147483647 w 683"/>
                <a:gd name="T75" fmla="*/ 2147483647 h 683"/>
                <a:gd name="T76" fmla="*/ 2147483647 w 683"/>
                <a:gd name="T77" fmla="*/ 2147483647 h 683"/>
                <a:gd name="T78" fmla="*/ 2147483647 w 683"/>
                <a:gd name="T79" fmla="*/ 2147483647 h 683"/>
                <a:gd name="T80" fmla="*/ 2147483647 w 683"/>
                <a:gd name="T81" fmla="*/ 2147483647 h 683"/>
                <a:gd name="T82" fmla="*/ 2147483647 w 683"/>
                <a:gd name="T83" fmla="*/ 2147483647 h 683"/>
                <a:gd name="T84" fmla="*/ 2147483647 w 683"/>
                <a:gd name="T85" fmla="*/ 2147483647 h 683"/>
                <a:gd name="T86" fmla="*/ 2147483647 w 683"/>
                <a:gd name="T87" fmla="*/ 2147483647 h 683"/>
                <a:gd name="T88" fmla="*/ 2147483647 w 683"/>
                <a:gd name="T89" fmla="*/ 2147483647 h 683"/>
                <a:gd name="T90" fmla="*/ 2147483647 w 683"/>
                <a:gd name="T91" fmla="*/ 2147483647 h 683"/>
                <a:gd name="T92" fmla="*/ 2147483647 w 683"/>
                <a:gd name="T93" fmla="*/ 2147483647 h 683"/>
                <a:gd name="T94" fmla="*/ 2147483647 w 683"/>
                <a:gd name="T95" fmla="*/ 2147483647 h 683"/>
                <a:gd name="T96" fmla="*/ 2147483647 w 683"/>
                <a:gd name="T97" fmla="*/ 2147483647 h 683"/>
                <a:gd name="T98" fmla="*/ 2147483647 w 683"/>
                <a:gd name="T99" fmla="*/ 2147483647 h 683"/>
                <a:gd name="T100" fmla="*/ 2147483647 w 683"/>
                <a:gd name="T101" fmla="*/ 2147483647 h 683"/>
                <a:gd name="T102" fmla="*/ 2147483647 w 683"/>
                <a:gd name="T103" fmla="*/ 2147483647 h 683"/>
                <a:gd name="T104" fmla="*/ 2147483647 w 683"/>
                <a:gd name="T105" fmla="*/ 2147483647 h 683"/>
                <a:gd name="T106" fmla="*/ 2147483647 w 683"/>
                <a:gd name="T107" fmla="*/ 2147483647 h 683"/>
                <a:gd name="T108" fmla="*/ 2147483647 w 683"/>
                <a:gd name="T109" fmla="*/ 2147483647 h 683"/>
                <a:gd name="T110" fmla="*/ 2147483647 w 683"/>
                <a:gd name="T111" fmla="*/ 2147483647 h 683"/>
                <a:gd name="T112" fmla="*/ 2147483647 w 683"/>
                <a:gd name="T113" fmla="*/ 2147483647 h 683"/>
                <a:gd name="T114" fmla="*/ 2147483647 w 683"/>
                <a:gd name="T115" fmla="*/ 2147483647 h 683"/>
                <a:gd name="T116" fmla="*/ 2147483647 w 683"/>
                <a:gd name="T117" fmla="*/ 2147483647 h 68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83"/>
                <a:gd name="T178" fmla="*/ 0 h 683"/>
                <a:gd name="T179" fmla="*/ 683 w 683"/>
                <a:gd name="T180" fmla="*/ 683 h 68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83" h="683">
                  <a:moveTo>
                    <a:pt x="683" y="340"/>
                  </a:moveTo>
                  <a:lnTo>
                    <a:pt x="683" y="323"/>
                  </a:lnTo>
                  <a:lnTo>
                    <a:pt x="681" y="306"/>
                  </a:lnTo>
                  <a:lnTo>
                    <a:pt x="678" y="288"/>
                  </a:lnTo>
                  <a:lnTo>
                    <a:pt x="676" y="272"/>
                  </a:lnTo>
                  <a:lnTo>
                    <a:pt x="672" y="256"/>
                  </a:lnTo>
                  <a:lnTo>
                    <a:pt x="667" y="239"/>
                  </a:lnTo>
                  <a:lnTo>
                    <a:pt x="662" y="223"/>
                  </a:lnTo>
                  <a:lnTo>
                    <a:pt x="655" y="208"/>
                  </a:lnTo>
                  <a:lnTo>
                    <a:pt x="642" y="177"/>
                  </a:lnTo>
                  <a:lnTo>
                    <a:pt x="624" y="150"/>
                  </a:lnTo>
                  <a:lnTo>
                    <a:pt x="605" y="124"/>
                  </a:lnTo>
                  <a:lnTo>
                    <a:pt x="582" y="99"/>
                  </a:lnTo>
                  <a:lnTo>
                    <a:pt x="559" y="78"/>
                  </a:lnTo>
                  <a:lnTo>
                    <a:pt x="531" y="58"/>
                  </a:lnTo>
                  <a:lnTo>
                    <a:pt x="504" y="40"/>
                  </a:lnTo>
                  <a:lnTo>
                    <a:pt x="474" y="26"/>
                  </a:lnTo>
                  <a:lnTo>
                    <a:pt x="458" y="19"/>
                  </a:lnTo>
                  <a:lnTo>
                    <a:pt x="443" y="14"/>
                  </a:lnTo>
                  <a:lnTo>
                    <a:pt x="427" y="9"/>
                  </a:lnTo>
                  <a:lnTo>
                    <a:pt x="411" y="6"/>
                  </a:lnTo>
                  <a:lnTo>
                    <a:pt x="393" y="3"/>
                  </a:lnTo>
                  <a:lnTo>
                    <a:pt x="376" y="1"/>
                  </a:lnTo>
                  <a:lnTo>
                    <a:pt x="358" y="0"/>
                  </a:lnTo>
                  <a:lnTo>
                    <a:pt x="341" y="0"/>
                  </a:lnTo>
                  <a:lnTo>
                    <a:pt x="324" y="0"/>
                  </a:lnTo>
                  <a:lnTo>
                    <a:pt x="306" y="1"/>
                  </a:lnTo>
                  <a:lnTo>
                    <a:pt x="288" y="3"/>
                  </a:lnTo>
                  <a:lnTo>
                    <a:pt x="272" y="6"/>
                  </a:lnTo>
                  <a:lnTo>
                    <a:pt x="256" y="9"/>
                  </a:lnTo>
                  <a:lnTo>
                    <a:pt x="239" y="14"/>
                  </a:lnTo>
                  <a:lnTo>
                    <a:pt x="223" y="19"/>
                  </a:lnTo>
                  <a:lnTo>
                    <a:pt x="208" y="26"/>
                  </a:lnTo>
                  <a:lnTo>
                    <a:pt x="177" y="40"/>
                  </a:lnTo>
                  <a:lnTo>
                    <a:pt x="150" y="58"/>
                  </a:lnTo>
                  <a:lnTo>
                    <a:pt x="124" y="78"/>
                  </a:lnTo>
                  <a:lnTo>
                    <a:pt x="99" y="99"/>
                  </a:lnTo>
                  <a:lnTo>
                    <a:pt x="78" y="124"/>
                  </a:lnTo>
                  <a:lnTo>
                    <a:pt x="58" y="150"/>
                  </a:lnTo>
                  <a:lnTo>
                    <a:pt x="40" y="177"/>
                  </a:lnTo>
                  <a:lnTo>
                    <a:pt x="26" y="208"/>
                  </a:lnTo>
                  <a:lnTo>
                    <a:pt x="19" y="223"/>
                  </a:lnTo>
                  <a:lnTo>
                    <a:pt x="14" y="239"/>
                  </a:lnTo>
                  <a:lnTo>
                    <a:pt x="9" y="256"/>
                  </a:lnTo>
                  <a:lnTo>
                    <a:pt x="6" y="272"/>
                  </a:lnTo>
                  <a:lnTo>
                    <a:pt x="3" y="288"/>
                  </a:lnTo>
                  <a:lnTo>
                    <a:pt x="1" y="306"/>
                  </a:lnTo>
                  <a:lnTo>
                    <a:pt x="0" y="323"/>
                  </a:lnTo>
                  <a:lnTo>
                    <a:pt x="0" y="340"/>
                  </a:lnTo>
                  <a:lnTo>
                    <a:pt x="0" y="358"/>
                  </a:lnTo>
                  <a:lnTo>
                    <a:pt x="1" y="376"/>
                  </a:lnTo>
                  <a:lnTo>
                    <a:pt x="3" y="393"/>
                  </a:lnTo>
                  <a:lnTo>
                    <a:pt x="6" y="409"/>
                  </a:lnTo>
                  <a:lnTo>
                    <a:pt x="9" y="427"/>
                  </a:lnTo>
                  <a:lnTo>
                    <a:pt x="14" y="442"/>
                  </a:lnTo>
                  <a:lnTo>
                    <a:pt x="19" y="458"/>
                  </a:lnTo>
                  <a:lnTo>
                    <a:pt x="26" y="474"/>
                  </a:lnTo>
                  <a:lnTo>
                    <a:pt x="40" y="504"/>
                  </a:lnTo>
                  <a:lnTo>
                    <a:pt x="58" y="531"/>
                  </a:lnTo>
                  <a:lnTo>
                    <a:pt x="78" y="557"/>
                  </a:lnTo>
                  <a:lnTo>
                    <a:pt x="99" y="582"/>
                  </a:lnTo>
                  <a:lnTo>
                    <a:pt x="124" y="605"/>
                  </a:lnTo>
                  <a:lnTo>
                    <a:pt x="150" y="624"/>
                  </a:lnTo>
                  <a:lnTo>
                    <a:pt x="177" y="641"/>
                  </a:lnTo>
                  <a:lnTo>
                    <a:pt x="208" y="655"/>
                  </a:lnTo>
                  <a:lnTo>
                    <a:pt x="223" y="662"/>
                  </a:lnTo>
                  <a:lnTo>
                    <a:pt x="239" y="667"/>
                  </a:lnTo>
                  <a:lnTo>
                    <a:pt x="256" y="672"/>
                  </a:lnTo>
                  <a:lnTo>
                    <a:pt x="272" y="675"/>
                  </a:lnTo>
                  <a:lnTo>
                    <a:pt x="288" y="678"/>
                  </a:lnTo>
                  <a:lnTo>
                    <a:pt x="306" y="681"/>
                  </a:lnTo>
                  <a:lnTo>
                    <a:pt x="324" y="681"/>
                  </a:lnTo>
                  <a:lnTo>
                    <a:pt x="341" y="683"/>
                  </a:lnTo>
                  <a:lnTo>
                    <a:pt x="358" y="681"/>
                  </a:lnTo>
                  <a:lnTo>
                    <a:pt x="376" y="681"/>
                  </a:lnTo>
                  <a:lnTo>
                    <a:pt x="393" y="678"/>
                  </a:lnTo>
                  <a:lnTo>
                    <a:pt x="411" y="675"/>
                  </a:lnTo>
                  <a:lnTo>
                    <a:pt x="427" y="672"/>
                  </a:lnTo>
                  <a:lnTo>
                    <a:pt x="443" y="667"/>
                  </a:lnTo>
                  <a:lnTo>
                    <a:pt x="458" y="662"/>
                  </a:lnTo>
                  <a:lnTo>
                    <a:pt x="474" y="655"/>
                  </a:lnTo>
                  <a:lnTo>
                    <a:pt x="504" y="641"/>
                  </a:lnTo>
                  <a:lnTo>
                    <a:pt x="531" y="624"/>
                  </a:lnTo>
                  <a:lnTo>
                    <a:pt x="559" y="605"/>
                  </a:lnTo>
                  <a:lnTo>
                    <a:pt x="582" y="582"/>
                  </a:lnTo>
                  <a:lnTo>
                    <a:pt x="605" y="557"/>
                  </a:lnTo>
                  <a:lnTo>
                    <a:pt x="624" y="531"/>
                  </a:lnTo>
                  <a:lnTo>
                    <a:pt x="642" y="504"/>
                  </a:lnTo>
                  <a:lnTo>
                    <a:pt x="655" y="474"/>
                  </a:lnTo>
                  <a:lnTo>
                    <a:pt x="662" y="458"/>
                  </a:lnTo>
                  <a:lnTo>
                    <a:pt x="667" y="442"/>
                  </a:lnTo>
                  <a:lnTo>
                    <a:pt x="672" y="427"/>
                  </a:lnTo>
                  <a:lnTo>
                    <a:pt x="676" y="409"/>
                  </a:lnTo>
                  <a:lnTo>
                    <a:pt x="678" y="393"/>
                  </a:lnTo>
                  <a:lnTo>
                    <a:pt x="681" y="376"/>
                  </a:lnTo>
                  <a:lnTo>
                    <a:pt x="683" y="358"/>
                  </a:lnTo>
                  <a:lnTo>
                    <a:pt x="683" y="340"/>
                  </a:lnTo>
                  <a:lnTo>
                    <a:pt x="672" y="340"/>
                  </a:lnTo>
                  <a:lnTo>
                    <a:pt x="672" y="324"/>
                  </a:lnTo>
                  <a:lnTo>
                    <a:pt x="670" y="306"/>
                  </a:lnTo>
                  <a:lnTo>
                    <a:pt x="668" y="290"/>
                  </a:lnTo>
                  <a:lnTo>
                    <a:pt x="665" y="274"/>
                  </a:lnTo>
                  <a:lnTo>
                    <a:pt x="657" y="243"/>
                  </a:lnTo>
                  <a:lnTo>
                    <a:pt x="645" y="212"/>
                  </a:lnTo>
                  <a:lnTo>
                    <a:pt x="632" y="182"/>
                  </a:lnTo>
                  <a:lnTo>
                    <a:pt x="616" y="156"/>
                  </a:lnTo>
                  <a:lnTo>
                    <a:pt x="597" y="130"/>
                  </a:lnTo>
                  <a:lnTo>
                    <a:pt x="575" y="107"/>
                  </a:lnTo>
                  <a:lnTo>
                    <a:pt x="553" y="84"/>
                  </a:lnTo>
                  <a:lnTo>
                    <a:pt x="526" y="66"/>
                  </a:lnTo>
                  <a:lnTo>
                    <a:pt x="499" y="50"/>
                  </a:lnTo>
                  <a:lnTo>
                    <a:pt x="469" y="35"/>
                  </a:lnTo>
                  <a:lnTo>
                    <a:pt x="440" y="24"/>
                  </a:lnTo>
                  <a:lnTo>
                    <a:pt x="407" y="16"/>
                  </a:lnTo>
                  <a:lnTo>
                    <a:pt x="391" y="13"/>
                  </a:lnTo>
                  <a:lnTo>
                    <a:pt x="375" y="11"/>
                  </a:lnTo>
                  <a:lnTo>
                    <a:pt x="358" y="9"/>
                  </a:lnTo>
                  <a:lnTo>
                    <a:pt x="341" y="9"/>
                  </a:lnTo>
                  <a:lnTo>
                    <a:pt x="324" y="9"/>
                  </a:lnTo>
                  <a:lnTo>
                    <a:pt x="308" y="11"/>
                  </a:lnTo>
                  <a:lnTo>
                    <a:pt x="290" y="13"/>
                  </a:lnTo>
                  <a:lnTo>
                    <a:pt x="274" y="16"/>
                  </a:lnTo>
                  <a:lnTo>
                    <a:pt x="243" y="24"/>
                  </a:lnTo>
                  <a:lnTo>
                    <a:pt x="212" y="35"/>
                  </a:lnTo>
                  <a:lnTo>
                    <a:pt x="182" y="50"/>
                  </a:lnTo>
                  <a:lnTo>
                    <a:pt x="156" y="66"/>
                  </a:lnTo>
                  <a:lnTo>
                    <a:pt x="130" y="84"/>
                  </a:lnTo>
                  <a:lnTo>
                    <a:pt x="107" y="107"/>
                  </a:lnTo>
                  <a:lnTo>
                    <a:pt x="86" y="130"/>
                  </a:lnTo>
                  <a:lnTo>
                    <a:pt x="67" y="156"/>
                  </a:lnTo>
                  <a:lnTo>
                    <a:pt x="50" y="182"/>
                  </a:lnTo>
                  <a:lnTo>
                    <a:pt x="36" y="212"/>
                  </a:lnTo>
                  <a:lnTo>
                    <a:pt x="24" y="243"/>
                  </a:lnTo>
                  <a:lnTo>
                    <a:pt x="16" y="274"/>
                  </a:lnTo>
                  <a:lnTo>
                    <a:pt x="13" y="290"/>
                  </a:lnTo>
                  <a:lnTo>
                    <a:pt x="11" y="306"/>
                  </a:lnTo>
                  <a:lnTo>
                    <a:pt x="9" y="324"/>
                  </a:lnTo>
                  <a:lnTo>
                    <a:pt x="9" y="340"/>
                  </a:lnTo>
                  <a:lnTo>
                    <a:pt x="9" y="358"/>
                  </a:lnTo>
                  <a:lnTo>
                    <a:pt x="11" y="375"/>
                  </a:lnTo>
                  <a:lnTo>
                    <a:pt x="13" y="391"/>
                  </a:lnTo>
                  <a:lnTo>
                    <a:pt x="16" y="407"/>
                  </a:lnTo>
                  <a:lnTo>
                    <a:pt x="24" y="440"/>
                  </a:lnTo>
                  <a:lnTo>
                    <a:pt x="36" y="469"/>
                  </a:lnTo>
                  <a:lnTo>
                    <a:pt x="50" y="499"/>
                  </a:lnTo>
                  <a:lnTo>
                    <a:pt x="67" y="526"/>
                  </a:lnTo>
                  <a:lnTo>
                    <a:pt x="86" y="551"/>
                  </a:lnTo>
                  <a:lnTo>
                    <a:pt x="107" y="575"/>
                  </a:lnTo>
                  <a:lnTo>
                    <a:pt x="130" y="597"/>
                  </a:lnTo>
                  <a:lnTo>
                    <a:pt x="156" y="616"/>
                  </a:lnTo>
                  <a:lnTo>
                    <a:pt x="182" y="632"/>
                  </a:lnTo>
                  <a:lnTo>
                    <a:pt x="212" y="646"/>
                  </a:lnTo>
                  <a:lnTo>
                    <a:pt x="243" y="657"/>
                  </a:lnTo>
                  <a:lnTo>
                    <a:pt x="274" y="665"/>
                  </a:lnTo>
                  <a:lnTo>
                    <a:pt x="290" y="668"/>
                  </a:lnTo>
                  <a:lnTo>
                    <a:pt x="308" y="670"/>
                  </a:lnTo>
                  <a:lnTo>
                    <a:pt x="324" y="672"/>
                  </a:lnTo>
                  <a:lnTo>
                    <a:pt x="341" y="672"/>
                  </a:lnTo>
                  <a:lnTo>
                    <a:pt x="358" y="672"/>
                  </a:lnTo>
                  <a:lnTo>
                    <a:pt x="375" y="670"/>
                  </a:lnTo>
                  <a:lnTo>
                    <a:pt x="391" y="668"/>
                  </a:lnTo>
                  <a:lnTo>
                    <a:pt x="407" y="665"/>
                  </a:lnTo>
                  <a:lnTo>
                    <a:pt x="440" y="657"/>
                  </a:lnTo>
                  <a:lnTo>
                    <a:pt x="469" y="646"/>
                  </a:lnTo>
                  <a:lnTo>
                    <a:pt x="499" y="632"/>
                  </a:lnTo>
                  <a:lnTo>
                    <a:pt x="526" y="616"/>
                  </a:lnTo>
                  <a:lnTo>
                    <a:pt x="553" y="597"/>
                  </a:lnTo>
                  <a:lnTo>
                    <a:pt x="575" y="575"/>
                  </a:lnTo>
                  <a:lnTo>
                    <a:pt x="597" y="551"/>
                  </a:lnTo>
                  <a:lnTo>
                    <a:pt x="616" y="526"/>
                  </a:lnTo>
                  <a:lnTo>
                    <a:pt x="632" y="499"/>
                  </a:lnTo>
                  <a:lnTo>
                    <a:pt x="645" y="469"/>
                  </a:lnTo>
                  <a:lnTo>
                    <a:pt x="657" y="440"/>
                  </a:lnTo>
                  <a:lnTo>
                    <a:pt x="665" y="407"/>
                  </a:lnTo>
                  <a:lnTo>
                    <a:pt x="668" y="391"/>
                  </a:lnTo>
                  <a:lnTo>
                    <a:pt x="670" y="375"/>
                  </a:lnTo>
                  <a:lnTo>
                    <a:pt x="672" y="358"/>
                  </a:lnTo>
                  <a:lnTo>
                    <a:pt x="672" y="340"/>
                  </a:lnTo>
                  <a:lnTo>
                    <a:pt x="683" y="340"/>
                  </a:lnTo>
                  <a:close/>
                </a:path>
              </a:pathLst>
            </a:custGeom>
            <a:solidFill>
              <a:srgbClr val="BEE5FF"/>
            </a:solidFill>
            <a:ln w="9525">
              <a:noFill/>
              <a:round/>
              <a:headEnd/>
              <a:tailEnd/>
            </a:ln>
          </p:spPr>
          <p:txBody>
            <a:bodyPr/>
            <a:lstStyle/>
            <a:p>
              <a:endParaRPr lang="en-US"/>
            </a:p>
          </p:txBody>
        </p:sp>
        <p:sp>
          <p:nvSpPr>
            <p:cNvPr id="50324" name="Freeform 148"/>
            <p:cNvSpPr>
              <a:spLocks/>
            </p:cNvSpPr>
            <p:nvPr/>
          </p:nvSpPr>
          <p:spPr bwMode="auto">
            <a:xfrm>
              <a:off x="3386667" y="2714603"/>
              <a:ext cx="949678" cy="1068388"/>
            </a:xfrm>
            <a:custGeom>
              <a:avLst/>
              <a:gdLst>
                <a:gd name="T0" fmla="*/ 2147483647 w 673"/>
                <a:gd name="T1" fmla="*/ 2147483647 h 673"/>
                <a:gd name="T2" fmla="*/ 2147483647 w 673"/>
                <a:gd name="T3" fmla="*/ 2147483647 h 673"/>
                <a:gd name="T4" fmla="*/ 2147483647 w 673"/>
                <a:gd name="T5" fmla="*/ 2147483647 h 673"/>
                <a:gd name="T6" fmla="*/ 2147483647 w 673"/>
                <a:gd name="T7" fmla="*/ 2147483647 h 673"/>
                <a:gd name="T8" fmla="*/ 2147483647 w 673"/>
                <a:gd name="T9" fmla="*/ 2147483647 h 673"/>
                <a:gd name="T10" fmla="*/ 2147483647 w 673"/>
                <a:gd name="T11" fmla="*/ 2147483647 h 673"/>
                <a:gd name="T12" fmla="*/ 2147483647 w 673"/>
                <a:gd name="T13" fmla="*/ 2147483647 h 673"/>
                <a:gd name="T14" fmla="*/ 2147483647 w 673"/>
                <a:gd name="T15" fmla="*/ 0 h 673"/>
                <a:gd name="T16" fmla="*/ 2147483647 w 673"/>
                <a:gd name="T17" fmla="*/ 2147483647 h 673"/>
                <a:gd name="T18" fmla="*/ 2147483647 w 673"/>
                <a:gd name="T19" fmla="*/ 2147483647 h 673"/>
                <a:gd name="T20" fmla="*/ 2147483647 w 673"/>
                <a:gd name="T21" fmla="*/ 2147483647 h 673"/>
                <a:gd name="T22" fmla="*/ 2147483647 w 673"/>
                <a:gd name="T23" fmla="*/ 2147483647 h 673"/>
                <a:gd name="T24" fmla="*/ 2147483647 w 673"/>
                <a:gd name="T25" fmla="*/ 2147483647 h 673"/>
                <a:gd name="T26" fmla="*/ 2147483647 w 673"/>
                <a:gd name="T27" fmla="*/ 2147483647 h 673"/>
                <a:gd name="T28" fmla="*/ 2147483647 w 673"/>
                <a:gd name="T29" fmla="*/ 2147483647 h 673"/>
                <a:gd name="T30" fmla="*/ 0 w 673"/>
                <a:gd name="T31" fmla="*/ 2147483647 h 673"/>
                <a:gd name="T32" fmla="*/ 2147483647 w 673"/>
                <a:gd name="T33" fmla="*/ 2147483647 h 673"/>
                <a:gd name="T34" fmla="*/ 2147483647 w 673"/>
                <a:gd name="T35" fmla="*/ 2147483647 h 673"/>
                <a:gd name="T36" fmla="*/ 2147483647 w 673"/>
                <a:gd name="T37" fmla="*/ 2147483647 h 673"/>
                <a:gd name="T38" fmla="*/ 2147483647 w 673"/>
                <a:gd name="T39" fmla="*/ 2147483647 h 673"/>
                <a:gd name="T40" fmla="*/ 2147483647 w 673"/>
                <a:gd name="T41" fmla="*/ 2147483647 h 673"/>
                <a:gd name="T42" fmla="*/ 2147483647 w 673"/>
                <a:gd name="T43" fmla="*/ 2147483647 h 673"/>
                <a:gd name="T44" fmla="*/ 2147483647 w 673"/>
                <a:gd name="T45" fmla="*/ 2147483647 h 673"/>
                <a:gd name="T46" fmla="*/ 2147483647 w 673"/>
                <a:gd name="T47" fmla="*/ 2147483647 h 673"/>
                <a:gd name="T48" fmla="*/ 2147483647 w 673"/>
                <a:gd name="T49" fmla="*/ 2147483647 h 673"/>
                <a:gd name="T50" fmla="*/ 2147483647 w 673"/>
                <a:gd name="T51" fmla="*/ 2147483647 h 673"/>
                <a:gd name="T52" fmla="*/ 2147483647 w 673"/>
                <a:gd name="T53" fmla="*/ 2147483647 h 673"/>
                <a:gd name="T54" fmla="*/ 2147483647 w 673"/>
                <a:gd name="T55" fmla="*/ 2147483647 h 673"/>
                <a:gd name="T56" fmla="*/ 2147483647 w 673"/>
                <a:gd name="T57" fmla="*/ 2147483647 h 673"/>
                <a:gd name="T58" fmla="*/ 2147483647 w 673"/>
                <a:gd name="T59" fmla="*/ 2147483647 h 673"/>
                <a:gd name="T60" fmla="*/ 2147483647 w 673"/>
                <a:gd name="T61" fmla="*/ 2147483647 h 673"/>
                <a:gd name="T62" fmla="*/ 2147483647 w 673"/>
                <a:gd name="T63" fmla="*/ 2147483647 h 673"/>
                <a:gd name="T64" fmla="*/ 2147483647 w 673"/>
                <a:gd name="T65" fmla="*/ 2147483647 h 673"/>
                <a:gd name="T66" fmla="*/ 2147483647 w 673"/>
                <a:gd name="T67" fmla="*/ 2147483647 h 673"/>
                <a:gd name="T68" fmla="*/ 2147483647 w 673"/>
                <a:gd name="T69" fmla="*/ 2147483647 h 673"/>
                <a:gd name="T70" fmla="*/ 2147483647 w 673"/>
                <a:gd name="T71" fmla="*/ 2147483647 h 673"/>
                <a:gd name="T72" fmla="*/ 2147483647 w 673"/>
                <a:gd name="T73" fmla="*/ 2147483647 h 673"/>
                <a:gd name="T74" fmla="*/ 2147483647 w 673"/>
                <a:gd name="T75" fmla="*/ 2147483647 h 673"/>
                <a:gd name="T76" fmla="*/ 2147483647 w 673"/>
                <a:gd name="T77" fmla="*/ 2147483647 h 673"/>
                <a:gd name="T78" fmla="*/ 2147483647 w 673"/>
                <a:gd name="T79" fmla="*/ 2147483647 h 673"/>
                <a:gd name="T80" fmla="*/ 2147483647 w 673"/>
                <a:gd name="T81" fmla="*/ 2147483647 h 673"/>
                <a:gd name="T82" fmla="*/ 2147483647 w 673"/>
                <a:gd name="T83" fmla="*/ 2147483647 h 673"/>
                <a:gd name="T84" fmla="*/ 2147483647 w 673"/>
                <a:gd name="T85" fmla="*/ 2147483647 h 673"/>
                <a:gd name="T86" fmla="*/ 2147483647 w 673"/>
                <a:gd name="T87" fmla="*/ 2147483647 h 673"/>
                <a:gd name="T88" fmla="*/ 2147483647 w 673"/>
                <a:gd name="T89" fmla="*/ 2147483647 h 673"/>
                <a:gd name="T90" fmla="*/ 2147483647 w 673"/>
                <a:gd name="T91" fmla="*/ 2147483647 h 673"/>
                <a:gd name="T92" fmla="*/ 2147483647 w 673"/>
                <a:gd name="T93" fmla="*/ 2147483647 h 673"/>
                <a:gd name="T94" fmla="*/ 2147483647 w 673"/>
                <a:gd name="T95" fmla="*/ 2147483647 h 673"/>
                <a:gd name="T96" fmla="*/ 2147483647 w 673"/>
                <a:gd name="T97" fmla="*/ 2147483647 h 673"/>
                <a:gd name="T98" fmla="*/ 2147483647 w 673"/>
                <a:gd name="T99" fmla="*/ 2147483647 h 673"/>
                <a:gd name="T100" fmla="*/ 2147483647 w 673"/>
                <a:gd name="T101" fmla="*/ 2147483647 h 673"/>
                <a:gd name="T102" fmla="*/ 2147483647 w 673"/>
                <a:gd name="T103" fmla="*/ 2147483647 h 673"/>
                <a:gd name="T104" fmla="*/ 2147483647 w 673"/>
                <a:gd name="T105" fmla="*/ 2147483647 h 673"/>
                <a:gd name="T106" fmla="*/ 2147483647 w 673"/>
                <a:gd name="T107" fmla="*/ 2147483647 h 673"/>
                <a:gd name="T108" fmla="*/ 2147483647 w 673"/>
                <a:gd name="T109" fmla="*/ 2147483647 h 673"/>
                <a:gd name="T110" fmla="*/ 2147483647 w 673"/>
                <a:gd name="T111" fmla="*/ 2147483647 h 673"/>
                <a:gd name="T112" fmla="*/ 2147483647 w 673"/>
                <a:gd name="T113" fmla="*/ 2147483647 h 673"/>
                <a:gd name="T114" fmla="*/ 2147483647 w 673"/>
                <a:gd name="T115" fmla="*/ 2147483647 h 673"/>
                <a:gd name="T116" fmla="*/ 2147483647 w 673"/>
                <a:gd name="T117" fmla="*/ 2147483647 h 67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73"/>
                <a:gd name="T178" fmla="*/ 0 h 673"/>
                <a:gd name="T179" fmla="*/ 673 w 673"/>
                <a:gd name="T180" fmla="*/ 673 h 67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73" h="673">
                  <a:moveTo>
                    <a:pt x="673" y="336"/>
                  </a:moveTo>
                  <a:lnTo>
                    <a:pt x="671" y="320"/>
                  </a:lnTo>
                  <a:lnTo>
                    <a:pt x="671" y="302"/>
                  </a:lnTo>
                  <a:lnTo>
                    <a:pt x="668" y="286"/>
                  </a:lnTo>
                  <a:lnTo>
                    <a:pt x="665" y="270"/>
                  </a:lnTo>
                  <a:lnTo>
                    <a:pt x="662" y="253"/>
                  </a:lnTo>
                  <a:lnTo>
                    <a:pt x="657" y="237"/>
                  </a:lnTo>
                  <a:lnTo>
                    <a:pt x="652" y="221"/>
                  </a:lnTo>
                  <a:lnTo>
                    <a:pt x="645" y="206"/>
                  </a:lnTo>
                  <a:lnTo>
                    <a:pt x="632" y="177"/>
                  </a:lnTo>
                  <a:lnTo>
                    <a:pt x="614" y="149"/>
                  </a:lnTo>
                  <a:lnTo>
                    <a:pt x="596" y="123"/>
                  </a:lnTo>
                  <a:lnTo>
                    <a:pt x="574" y="98"/>
                  </a:lnTo>
                  <a:lnTo>
                    <a:pt x="551" y="77"/>
                  </a:lnTo>
                  <a:lnTo>
                    <a:pt x="525" y="58"/>
                  </a:lnTo>
                  <a:lnTo>
                    <a:pt x="497" y="41"/>
                  </a:lnTo>
                  <a:lnTo>
                    <a:pt x="468" y="27"/>
                  </a:lnTo>
                  <a:lnTo>
                    <a:pt x="451" y="20"/>
                  </a:lnTo>
                  <a:lnTo>
                    <a:pt x="437" y="15"/>
                  </a:lnTo>
                  <a:lnTo>
                    <a:pt x="420" y="10"/>
                  </a:lnTo>
                  <a:lnTo>
                    <a:pt x="404" y="7"/>
                  </a:lnTo>
                  <a:lnTo>
                    <a:pt x="388" y="4"/>
                  </a:lnTo>
                  <a:lnTo>
                    <a:pt x="370" y="2"/>
                  </a:lnTo>
                  <a:lnTo>
                    <a:pt x="353" y="0"/>
                  </a:lnTo>
                  <a:lnTo>
                    <a:pt x="336" y="0"/>
                  </a:lnTo>
                  <a:lnTo>
                    <a:pt x="319" y="0"/>
                  </a:lnTo>
                  <a:lnTo>
                    <a:pt x="301" y="2"/>
                  </a:lnTo>
                  <a:lnTo>
                    <a:pt x="285" y="4"/>
                  </a:lnTo>
                  <a:lnTo>
                    <a:pt x="269" y="7"/>
                  </a:lnTo>
                  <a:lnTo>
                    <a:pt x="252" y="10"/>
                  </a:lnTo>
                  <a:lnTo>
                    <a:pt x="236" y="15"/>
                  </a:lnTo>
                  <a:lnTo>
                    <a:pt x="220" y="20"/>
                  </a:lnTo>
                  <a:lnTo>
                    <a:pt x="205" y="27"/>
                  </a:lnTo>
                  <a:lnTo>
                    <a:pt x="176" y="41"/>
                  </a:lnTo>
                  <a:lnTo>
                    <a:pt x="148" y="58"/>
                  </a:lnTo>
                  <a:lnTo>
                    <a:pt x="122" y="77"/>
                  </a:lnTo>
                  <a:lnTo>
                    <a:pt x="97" y="98"/>
                  </a:lnTo>
                  <a:lnTo>
                    <a:pt x="76" y="123"/>
                  </a:lnTo>
                  <a:lnTo>
                    <a:pt x="57" y="149"/>
                  </a:lnTo>
                  <a:lnTo>
                    <a:pt x="40" y="177"/>
                  </a:lnTo>
                  <a:lnTo>
                    <a:pt x="26" y="206"/>
                  </a:lnTo>
                  <a:lnTo>
                    <a:pt x="19" y="221"/>
                  </a:lnTo>
                  <a:lnTo>
                    <a:pt x="14" y="237"/>
                  </a:lnTo>
                  <a:lnTo>
                    <a:pt x="9" y="253"/>
                  </a:lnTo>
                  <a:lnTo>
                    <a:pt x="6" y="270"/>
                  </a:lnTo>
                  <a:lnTo>
                    <a:pt x="3" y="286"/>
                  </a:lnTo>
                  <a:lnTo>
                    <a:pt x="1" y="302"/>
                  </a:lnTo>
                  <a:lnTo>
                    <a:pt x="0" y="320"/>
                  </a:lnTo>
                  <a:lnTo>
                    <a:pt x="0" y="336"/>
                  </a:lnTo>
                  <a:lnTo>
                    <a:pt x="0" y="354"/>
                  </a:lnTo>
                  <a:lnTo>
                    <a:pt x="1" y="371"/>
                  </a:lnTo>
                  <a:lnTo>
                    <a:pt x="3" y="389"/>
                  </a:lnTo>
                  <a:lnTo>
                    <a:pt x="6" y="405"/>
                  </a:lnTo>
                  <a:lnTo>
                    <a:pt x="9" y="421"/>
                  </a:lnTo>
                  <a:lnTo>
                    <a:pt x="14" y="438"/>
                  </a:lnTo>
                  <a:lnTo>
                    <a:pt x="19" y="452"/>
                  </a:lnTo>
                  <a:lnTo>
                    <a:pt x="26" y="467"/>
                  </a:lnTo>
                  <a:lnTo>
                    <a:pt x="40" y="498"/>
                  </a:lnTo>
                  <a:lnTo>
                    <a:pt x="57" y="526"/>
                  </a:lnTo>
                  <a:lnTo>
                    <a:pt x="76" y="550"/>
                  </a:lnTo>
                  <a:lnTo>
                    <a:pt x="97" y="575"/>
                  </a:lnTo>
                  <a:lnTo>
                    <a:pt x="122" y="596"/>
                  </a:lnTo>
                  <a:lnTo>
                    <a:pt x="148" y="615"/>
                  </a:lnTo>
                  <a:lnTo>
                    <a:pt x="176" y="633"/>
                  </a:lnTo>
                  <a:lnTo>
                    <a:pt x="205" y="646"/>
                  </a:lnTo>
                  <a:lnTo>
                    <a:pt x="220" y="653"/>
                  </a:lnTo>
                  <a:lnTo>
                    <a:pt x="236" y="658"/>
                  </a:lnTo>
                  <a:lnTo>
                    <a:pt x="252" y="663"/>
                  </a:lnTo>
                  <a:lnTo>
                    <a:pt x="269" y="666"/>
                  </a:lnTo>
                  <a:lnTo>
                    <a:pt x="285" y="669"/>
                  </a:lnTo>
                  <a:lnTo>
                    <a:pt x="301" y="671"/>
                  </a:lnTo>
                  <a:lnTo>
                    <a:pt x="319" y="673"/>
                  </a:lnTo>
                  <a:lnTo>
                    <a:pt x="336" y="673"/>
                  </a:lnTo>
                  <a:lnTo>
                    <a:pt x="353" y="673"/>
                  </a:lnTo>
                  <a:lnTo>
                    <a:pt x="370" y="671"/>
                  </a:lnTo>
                  <a:lnTo>
                    <a:pt x="388" y="669"/>
                  </a:lnTo>
                  <a:lnTo>
                    <a:pt x="404" y="666"/>
                  </a:lnTo>
                  <a:lnTo>
                    <a:pt x="420" y="663"/>
                  </a:lnTo>
                  <a:lnTo>
                    <a:pt x="437" y="658"/>
                  </a:lnTo>
                  <a:lnTo>
                    <a:pt x="451" y="653"/>
                  </a:lnTo>
                  <a:lnTo>
                    <a:pt x="468" y="646"/>
                  </a:lnTo>
                  <a:lnTo>
                    <a:pt x="497" y="633"/>
                  </a:lnTo>
                  <a:lnTo>
                    <a:pt x="525" y="615"/>
                  </a:lnTo>
                  <a:lnTo>
                    <a:pt x="551" y="596"/>
                  </a:lnTo>
                  <a:lnTo>
                    <a:pt x="574" y="575"/>
                  </a:lnTo>
                  <a:lnTo>
                    <a:pt x="596" y="550"/>
                  </a:lnTo>
                  <a:lnTo>
                    <a:pt x="614" y="526"/>
                  </a:lnTo>
                  <a:lnTo>
                    <a:pt x="632" y="498"/>
                  </a:lnTo>
                  <a:lnTo>
                    <a:pt x="645" y="467"/>
                  </a:lnTo>
                  <a:lnTo>
                    <a:pt x="652" y="452"/>
                  </a:lnTo>
                  <a:lnTo>
                    <a:pt x="657" y="438"/>
                  </a:lnTo>
                  <a:lnTo>
                    <a:pt x="662" y="421"/>
                  </a:lnTo>
                  <a:lnTo>
                    <a:pt x="665" y="405"/>
                  </a:lnTo>
                  <a:lnTo>
                    <a:pt x="668" y="389"/>
                  </a:lnTo>
                  <a:lnTo>
                    <a:pt x="671" y="371"/>
                  </a:lnTo>
                  <a:lnTo>
                    <a:pt x="671" y="354"/>
                  </a:lnTo>
                  <a:lnTo>
                    <a:pt x="673" y="336"/>
                  </a:lnTo>
                  <a:lnTo>
                    <a:pt x="662" y="336"/>
                  </a:lnTo>
                  <a:lnTo>
                    <a:pt x="662" y="320"/>
                  </a:lnTo>
                  <a:lnTo>
                    <a:pt x="660" y="304"/>
                  </a:lnTo>
                  <a:lnTo>
                    <a:pt x="658" y="288"/>
                  </a:lnTo>
                  <a:lnTo>
                    <a:pt x="655" y="271"/>
                  </a:lnTo>
                  <a:lnTo>
                    <a:pt x="647" y="240"/>
                  </a:lnTo>
                  <a:lnTo>
                    <a:pt x="637" y="209"/>
                  </a:lnTo>
                  <a:lnTo>
                    <a:pt x="623" y="182"/>
                  </a:lnTo>
                  <a:lnTo>
                    <a:pt x="606" y="154"/>
                  </a:lnTo>
                  <a:lnTo>
                    <a:pt x="588" y="129"/>
                  </a:lnTo>
                  <a:lnTo>
                    <a:pt x="567" y="107"/>
                  </a:lnTo>
                  <a:lnTo>
                    <a:pt x="543" y="85"/>
                  </a:lnTo>
                  <a:lnTo>
                    <a:pt x="518" y="66"/>
                  </a:lnTo>
                  <a:lnTo>
                    <a:pt x="492" y="49"/>
                  </a:lnTo>
                  <a:lnTo>
                    <a:pt x="463" y="36"/>
                  </a:lnTo>
                  <a:lnTo>
                    <a:pt x="433" y="25"/>
                  </a:lnTo>
                  <a:lnTo>
                    <a:pt x="402" y="17"/>
                  </a:lnTo>
                  <a:lnTo>
                    <a:pt x="386" y="15"/>
                  </a:lnTo>
                  <a:lnTo>
                    <a:pt x="370" y="12"/>
                  </a:lnTo>
                  <a:lnTo>
                    <a:pt x="353" y="12"/>
                  </a:lnTo>
                  <a:lnTo>
                    <a:pt x="336" y="10"/>
                  </a:lnTo>
                  <a:lnTo>
                    <a:pt x="319" y="12"/>
                  </a:lnTo>
                  <a:lnTo>
                    <a:pt x="303" y="12"/>
                  </a:lnTo>
                  <a:lnTo>
                    <a:pt x="287" y="15"/>
                  </a:lnTo>
                  <a:lnTo>
                    <a:pt x="270" y="17"/>
                  </a:lnTo>
                  <a:lnTo>
                    <a:pt x="239" y="25"/>
                  </a:lnTo>
                  <a:lnTo>
                    <a:pt x="208" y="36"/>
                  </a:lnTo>
                  <a:lnTo>
                    <a:pt x="181" y="49"/>
                  </a:lnTo>
                  <a:lnTo>
                    <a:pt x="153" y="66"/>
                  </a:lnTo>
                  <a:lnTo>
                    <a:pt x="128" y="85"/>
                  </a:lnTo>
                  <a:lnTo>
                    <a:pt x="106" y="107"/>
                  </a:lnTo>
                  <a:lnTo>
                    <a:pt x="84" y="129"/>
                  </a:lnTo>
                  <a:lnTo>
                    <a:pt x="65" y="154"/>
                  </a:lnTo>
                  <a:lnTo>
                    <a:pt x="48" y="182"/>
                  </a:lnTo>
                  <a:lnTo>
                    <a:pt x="35" y="209"/>
                  </a:lnTo>
                  <a:lnTo>
                    <a:pt x="24" y="240"/>
                  </a:lnTo>
                  <a:lnTo>
                    <a:pt x="16" y="271"/>
                  </a:lnTo>
                  <a:lnTo>
                    <a:pt x="14" y="288"/>
                  </a:lnTo>
                  <a:lnTo>
                    <a:pt x="11" y="304"/>
                  </a:lnTo>
                  <a:lnTo>
                    <a:pt x="11" y="320"/>
                  </a:lnTo>
                  <a:lnTo>
                    <a:pt x="9" y="336"/>
                  </a:lnTo>
                  <a:lnTo>
                    <a:pt x="11" y="353"/>
                  </a:lnTo>
                  <a:lnTo>
                    <a:pt x="11" y="371"/>
                  </a:lnTo>
                  <a:lnTo>
                    <a:pt x="14" y="387"/>
                  </a:lnTo>
                  <a:lnTo>
                    <a:pt x="16" y="402"/>
                  </a:lnTo>
                  <a:lnTo>
                    <a:pt x="24" y="434"/>
                  </a:lnTo>
                  <a:lnTo>
                    <a:pt x="35" y="464"/>
                  </a:lnTo>
                  <a:lnTo>
                    <a:pt x="48" y="491"/>
                  </a:lnTo>
                  <a:lnTo>
                    <a:pt x="65" y="519"/>
                  </a:lnTo>
                  <a:lnTo>
                    <a:pt x="84" y="544"/>
                  </a:lnTo>
                  <a:lnTo>
                    <a:pt x="106" y="568"/>
                  </a:lnTo>
                  <a:lnTo>
                    <a:pt x="128" y="588"/>
                  </a:lnTo>
                  <a:lnTo>
                    <a:pt x="153" y="607"/>
                  </a:lnTo>
                  <a:lnTo>
                    <a:pt x="181" y="624"/>
                  </a:lnTo>
                  <a:lnTo>
                    <a:pt x="208" y="637"/>
                  </a:lnTo>
                  <a:lnTo>
                    <a:pt x="239" y="648"/>
                  </a:lnTo>
                  <a:lnTo>
                    <a:pt x="270" y="656"/>
                  </a:lnTo>
                  <a:lnTo>
                    <a:pt x="287" y="659"/>
                  </a:lnTo>
                  <a:lnTo>
                    <a:pt x="303" y="661"/>
                  </a:lnTo>
                  <a:lnTo>
                    <a:pt x="319" y="663"/>
                  </a:lnTo>
                  <a:lnTo>
                    <a:pt x="336" y="663"/>
                  </a:lnTo>
                  <a:lnTo>
                    <a:pt x="353" y="663"/>
                  </a:lnTo>
                  <a:lnTo>
                    <a:pt x="370" y="661"/>
                  </a:lnTo>
                  <a:lnTo>
                    <a:pt x="386" y="659"/>
                  </a:lnTo>
                  <a:lnTo>
                    <a:pt x="402" y="656"/>
                  </a:lnTo>
                  <a:lnTo>
                    <a:pt x="433" y="648"/>
                  </a:lnTo>
                  <a:lnTo>
                    <a:pt x="463" y="637"/>
                  </a:lnTo>
                  <a:lnTo>
                    <a:pt x="492" y="624"/>
                  </a:lnTo>
                  <a:lnTo>
                    <a:pt x="518" y="607"/>
                  </a:lnTo>
                  <a:lnTo>
                    <a:pt x="543" y="588"/>
                  </a:lnTo>
                  <a:lnTo>
                    <a:pt x="567" y="568"/>
                  </a:lnTo>
                  <a:lnTo>
                    <a:pt x="588" y="544"/>
                  </a:lnTo>
                  <a:lnTo>
                    <a:pt x="606" y="519"/>
                  </a:lnTo>
                  <a:lnTo>
                    <a:pt x="623" y="491"/>
                  </a:lnTo>
                  <a:lnTo>
                    <a:pt x="637" y="464"/>
                  </a:lnTo>
                  <a:lnTo>
                    <a:pt x="647" y="434"/>
                  </a:lnTo>
                  <a:lnTo>
                    <a:pt x="655" y="402"/>
                  </a:lnTo>
                  <a:lnTo>
                    <a:pt x="658" y="387"/>
                  </a:lnTo>
                  <a:lnTo>
                    <a:pt x="660" y="371"/>
                  </a:lnTo>
                  <a:lnTo>
                    <a:pt x="662" y="353"/>
                  </a:lnTo>
                  <a:lnTo>
                    <a:pt x="662" y="336"/>
                  </a:lnTo>
                  <a:lnTo>
                    <a:pt x="673" y="336"/>
                  </a:lnTo>
                  <a:close/>
                </a:path>
              </a:pathLst>
            </a:custGeom>
            <a:solidFill>
              <a:srgbClr val="BFE5FF"/>
            </a:solidFill>
            <a:ln w="9525">
              <a:noFill/>
              <a:round/>
              <a:headEnd/>
              <a:tailEnd/>
            </a:ln>
          </p:spPr>
          <p:txBody>
            <a:bodyPr/>
            <a:lstStyle/>
            <a:p>
              <a:endParaRPr lang="en-US"/>
            </a:p>
          </p:txBody>
        </p:sp>
        <p:sp>
          <p:nvSpPr>
            <p:cNvPr id="50325" name="Freeform 149"/>
            <p:cNvSpPr>
              <a:spLocks/>
            </p:cNvSpPr>
            <p:nvPr/>
          </p:nvSpPr>
          <p:spPr bwMode="auto">
            <a:xfrm>
              <a:off x="3392314" y="2722541"/>
              <a:ext cx="935567" cy="1052512"/>
            </a:xfrm>
            <a:custGeom>
              <a:avLst/>
              <a:gdLst>
                <a:gd name="T0" fmla="*/ 2147483647 w 663"/>
                <a:gd name="T1" fmla="*/ 2147483647 h 663"/>
                <a:gd name="T2" fmla="*/ 2147483647 w 663"/>
                <a:gd name="T3" fmla="*/ 2147483647 h 663"/>
                <a:gd name="T4" fmla="*/ 2147483647 w 663"/>
                <a:gd name="T5" fmla="*/ 2147483647 h 663"/>
                <a:gd name="T6" fmla="*/ 2147483647 w 663"/>
                <a:gd name="T7" fmla="*/ 2147483647 h 663"/>
                <a:gd name="T8" fmla="*/ 2147483647 w 663"/>
                <a:gd name="T9" fmla="*/ 2147483647 h 663"/>
                <a:gd name="T10" fmla="*/ 2147483647 w 663"/>
                <a:gd name="T11" fmla="*/ 2147483647 h 663"/>
                <a:gd name="T12" fmla="*/ 2147483647 w 663"/>
                <a:gd name="T13" fmla="*/ 0 h 663"/>
                <a:gd name="T14" fmla="*/ 2147483647 w 663"/>
                <a:gd name="T15" fmla="*/ 2147483647 h 663"/>
                <a:gd name="T16" fmla="*/ 2147483647 w 663"/>
                <a:gd name="T17" fmla="*/ 2147483647 h 663"/>
                <a:gd name="T18" fmla="*/ 2147483647 w 663"/>
                <a:gd name="T19" fmla="*/ 2147483647 h 663"/>
                <a:gd name="T20" fmla="*/ 2147483647 w 663"/>
                <a:gd name="T21" fmla="*/ 2147483647 h 663"/>
                <a:gd name="T22" fmla="*/ 2147483647 w 663"/>
                <a:gd name="T23" fmla="*/ 2147483647 h 663"/>
                <a:gd name="T24" fmla="*/ 2147483647 w 663"/>
                <a:gd name="T25" fmla="*/ 2147483647 h 663"/>
                <a:gd name="T26" fmla="*/ 0 w 663"/>
                <a:gd name="T27" fmla="*/ 2147483647 h 663"/>
                <a:gd name="T28" fmla="*/ 2147483647 w 663"/>
                <a:gd name="T29" fmla="*/ 2147483647 h 663"/>
                <a:gd name="T30" fmla="*/ 2147483647 w 663"/>
                <a:gd name="T31" fmla="*/ 2147483647 h 663"/>
                <a:gd name="T32" fmla="*/ 2147483647 w 663"/>
                <a:gd name="T33" fmla="*/ 2147483647 h 663"/>
                <a:gd name="T34" fmla="*/ 2147483647 w 663"/>
                <a:gd name="T35" fmla="*/ 2147483647 h 663"/>
                <a:gd name="T36" fmla="*/ 2147483647 w 663"/>
                <a:gd name="T37" fmla="*/ 2147483647 h 663"/>
                <a:gd name="T38" fmla="*/ 2147483647 w 663"/>
                <a:gd name="T39" fmla="*/ 2147483647 h 663"/>
                <a:gd name="T40" fmla="*/ 2147483647 w 663"/>
                <a:gd name="T41" fmla="*/ 2147483647 h 663"/>
                <a:gd name="T42" fmla="*/ 2147483647 w 663"/>
                <a:gd name="T43" fmla="*/ 2147483647 h 663"/>
                <a:gd name="T44" fmla="*/ 2147483647 w 663"/>
                <a:gd name="T45" fmla="*/ 2147483647 h 663"/>
                <a:gd name="T46" fmla="*/ 2147483647 w 663"/>
                <a:gd name="T47" fmla="*/ 2147483647 h 663"/>
                <a:gd name="T48" fmla="*/ 2147483647 w 663"/>
                <a:gd name="T49" fmla="*/ 2147483647 h 663"/>
                <a:gd name="T50" fmla="*/ 2147483647 w 663"/>
                <a:gd name="T51" fmla="*/ 2147483647 h 663"/>
                <a:gd name="T52" fmla="*/ 2147483647 w 663"/>
                <a:gd name="T53" fmla="*/ 2147483647 h 663"/>
                <a:gd name="T54" fmla="*/ 2147483647 w 663"/>
                <a:gd name="T55" fmla="*/ 2147483647 h 663"/>
                <a:gd name="T56" fmla="*/ 2147483647 w 663"/>
                <a:gd name="T57" fmla="*/ 2147483647 h 663"/>
                <a:gd name="T58" fmla="*/ 2147483647 w 663"/>
                <a:gd name="T59" fmla="*/ 2147483647 h 663"/>
                <a:gd name="T60" fmla="*/ 2147483647 w 663"/>
                <a:gd name="T61" fmla="*/ 2147483647 h 663"/>
                <a:gd name="T62" fmla="*/ 2147483647 w 663"/>
                <a:gd name="T63" fmla="*/ 2147483647 h 663"/>
                <a:gd name="T64" fmla="*/ 2147483647 w 663"/>
                <a:gd name="T65" fmla="*/ 2147483647 h 663"/>
                <a:gd name="T66" fmla="*/ 2147483647 w 663"/>
                <a:gd name="T67" fmla="*/ 2147483647 h 663"/>
                <a:gd name="T68" fmla="*/ 2147483647 w 663"/>
                <a:gd name="T69" fmla="*/ 2147483647 h 663"/>
                <a:gd name="T70" fmla="*/ 2147483647 w 663"/>
                <a:gd name="T71" fmla="*/ 2147483647 h 663"/>
                <a:gd name="T72" fmla="*/ 2147483647 w 663"/>
                <a:gd name="T73" fmla="*/ 2147483647 h 663"/>
                <a:gd name="T74" fmla="*/ 2147483647 w 663"/>
                <a:gd name="T75" fmla="*/ 2147483647 h 663"/>
                <a:gd name="T76" fmla="*/ 2147483647 w 663"/>
                <a:gd name="T77" fmla="*/ 2147483647 h 663"/>
                <a:gd name="T78" fmla="*/ 2147483647 w 663"/>
                <a:gd name="T79" fmla="*/ 2147483647 h 663"/>
                <a:gd name="T80" fmla="*/ 2147483647 w 663"/>
                <a:gd name="T81" fmla="*/ 2147483647 h 663"/>
                <a:gd name="T82" fmla="*/ 2147483647 w 663"/>
                <a:gd name="T83" fmla="*/ 2147483647 h 663"/>
                <a:gd name="T84" fmla="*/ 2147483647 w 663"/>
                <a:gd name="T85" fmla="*/ 2147483647 h 663"/>
                <a:gd name="T86" fmla="*/ 2147483647 w 663"/>
                <a:gd name="T87" fmla="*/ 2147483647 h 663"/>
                <a:gd name="T88" fmla="*/ 2147483647 w 663"/>
                <a:gd name="T89" fmla="*/ 2147483647 h 663"/>
                <a:gd name="T90" fmla="*/ 2147483647 w 663"/>
                <a:gd name="T91" fmla="*/ 2147483647 h 663"/>
                <a:gd name="T92" fmla="*/ 2147483647 w 663"/>
                <a:gd name="T93" fmla="*/ 2147483647 h 663"/>
                <a:gd name="T94" fmla="*/ 2147483647 w 663"/>
                <a:gd name="T95" fmla="*/ 2147483647 h 663"/>
                <a:gd name="T96" fmla="*/ 2147483647 w 663"/>
                <a:gd name="T97" fmla="*/ 2147483647 h 663"/>
                <a:gd name="T98" fmla="*/ 2147483647 w 663"/>
                <a:gd name="T99" fmla="*/ 2147483647 h 663"/>
                <a:gd name="T100" fmla="*/ 2147483647 w 663"/>
                <a:gd name="T101" fmla="*/ 2147483647 h 663"/>
                <a:gd name="T102" fmla="*/ 2147483647 w 663"/>
                <a:gd name="T103" fmla="*/ 2147483647 h 663"/>
                <a:gd name="T104" fmla="*/ 2147483647 w 663"/>
                <a:gd name="T105" fmla="*/ 2147483647 h 663"/>
                <a:gd name="T106" fmla="*/ 2147483647 w 663"/>
                <a:gd name="T107" fmla="*/ 2147483647 h 66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63"/>
                <a:gd name="T163" fmla="*/ 0 h 663"/>
                <a:gd name="T164" fmla="*/ 663 w 663"/>
                <a:gd name="T165" fmla="*/ 663 h 66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63" h="663">
                  <a:moveTo>
                    <a:pt x="663" y="331"/>
                  </a:moveTo>
                  <a:lnTo>
                    <a:pt x="663" y="315"/>
                  </a:lnTo>
                  <a:lnTo>
                    <a:pt x="661" y="297"/>
                  </a:lnTo>
                  <a:lnTo>
                    <a:pt x="659" y="281"/>
                  </a:lnTo>
                  <a:lnTo>
                    <a:pt x="656" y="265"/>
                  </a:lnTo>
                  <a:lnTo>
                    <a:pt x="648" y="234"/>
                  </a:lnTo>
                  <a:lnTo>
                    <a:pt x="636" y="203"/>
                  </a:lnTo>
                  <a:lnTo>
                    <a:pt x="623" y="173"/>
                  </a:lnTo>
                  <a:lnTo>
                    <a:pt x="607" y="147"/>
                  </a:lnTo>
                  <a:lnTo>
                    <a:pt x="588" y="121"/>
                  </a:lnTo>
                  <a:lnTo>
                    <a:pt x="566" y="98"/>
                  </a:lnTo>
                  <a:lnTo>
                    <a:pt x="544" y="75"/>
                  </a:lnTo>
                  <a:lnTo>
                    <a:pt x="517" y="57"/>
                  </a:lnTo>
                  <a:lnTo>
                    <a:pt x="490" y="41"/>
                  </a:lnTo>
                  <a:lnTo>
                    <a:pt x="460" y="26"/>
                  </a:lnTo>
                  <a:lnTo>
                    <a:pt x="431" y="15"/>
                  </a:lnTo>
                  <a:lnTo>
                    <a:pt x="398" y="7"/>
                  </a:lnTo>
                  <a:lnTo>
                    <a:pt x="382" y="4"/>
                  </a:lnTo>
                  <a:lnTo>
                    <a:pt x="366" y="2"/>
                  </a:lnTo>
                  <a:lnTo>
                    <a:pt x="349" y="0"/>
                  </a:lnTo>
                  <a:lnTo>
                    <a:pt x="332" y="0"/>
                  </a:lnTo>
                  <a:lnTo>
                    <a:pt x="315" y="0"/>
                  </a:lnTo>
                  <a:lnTo>
                    <a:pt x="299" y="2"/>
                  </a:lnTo>
                  <a:lnTo>
                    <a:pt x="281" y="4"/>
                  </a:lnTo>
                  <a:lnTo>
                    <a:pt x="265" y="7"/>
                  </a:lnTo>
                  <a:lnTo>
                    <a:pt x="234" y="15"/>
                  </a:lnTo>
                  <a:lnTo>
                    <a:pt x="203" y="26"/>
                  </a:lnTo>
                  <a:lnTo>
                    <a:pt x="173" y="41"/>
                  </a:lnTo>
                  <a:lnTo>
                    <a:pt x="147" y="57"/>
                  </a:lnTo>
                  <a:lnTo>
                    <a:pt x="121" y="75"/>
                  </a:lnTo>
                  <a:lnTo>
                    <a:pt x="98" y="98"/>
                  </a:lnTo>
                  <a:lnTo>
                    <a:pt x="77" y="121"/>
                  </a:lnTo>
                  <a:lnTo>
                    <a:pt x="58" y="147"/>
                  </a:lnTo>
                  <a:lnTo>
                    <a:pt x="41" y="173"/>
                  </a:lnTo>
                  <a:lnTo>
                    <a:pt x="27" y="203"/>
                  </a:lnTo>
                  <a:lnTo>
                    <a:pt x="15" y="234"/>
                  </a:lnTo>
                  <a:lnTo>
                    <a:pt x="7" y="265"/>
                  </a:lnTo>
                  <a:lnTo>
                    <a:pt x="4" y="281"/>
                  </a:lnTo>
                  <a:lnTo>
                    <a:pt x="2" y="297"/>
                  </a:lnTo>
                  <a:lnTo>
                    <a:pt x="0" y="315"/>
                  </a:lnTo>
                  <a:lnTo>
                    <a:pt x="0" y="331"/>
                  </a:lnTo>
                  <a:lnTo>
                    <a:pt x="0" y="349"/>
                  </a:lnTo>
                  <a:lnTo>
                    <a:pt x="2" y="366"/>
                  </a:lnTo>
                  <a:lnTo>
                    <a:pt x="4" y="382"/>
                  </a:lnTo>
                  <a:lnTo>
                    <a:pt x="7" y="398"/>
                  </a:lnTo>
                  <a:lnTo>
                    <a:pt x="15" y="431"/>
                  </a:lnTo>
                  <a:lnTo>
                    <a:pt x="27" y="460"/>
                  </a:lnTo>
                  <a:lnTo>
                    <a:pt x="41" y="490"/>
                  </a:lnTo>
                  <a:lnTo>
                    <a:pt x="58" y="517"/>
                  </a:lnTo>
                  <a:lnTo>
                    <a:pt x="77" y="542"/>
                  </a:lnTo>
                  <a:lnTo>
                    <a:pt x="98" y="566"/>
                  </a:lnTo>
                  <a:lnTo>
                    <a:pt x="121" y="588"/>
                  </a:lnTo>
                  <a:lnTo>
                    <a:pt x="147" y="607"/>
                  </a:lnTo>
                  <a:lnTo>
                    <a:pt x="173" y="623"/>
                  </a:lnTo>
                  <a:lnTo>
                    <a:pt x="203" y="637"/>
                  </a:lnTo>
                  <a:lnTo>
                    <a:pt x="234" y="648"/>
                  </a:lnTo>
                  <a:lnTo>
                    <a:pt x="265" y="656"/>
                  </a:lnTo>
                  <a:lnTo>
                    <a:pt x="281" y="659"/>
                  </a:lnTo>
                  <a:lnTo>
                    <a:pt x="299" y="661"/>
                  </a:lnTo>
                  <a:lnTo>
                    <a:pt x="315" y="663"/>
                  </a:lnTo>
                  <a:lnTo>
                    <a:pt x="332" y="663"/>
                  </a:lnTo>
                  <a:lnTo>
                    <a:pt x="349" y="663"/>
                  </a:lnTo>
                  <a:lnTo>
                    <a:pt x="366" y="661"/>
                  </a:lnTo>
                  <a:lnTo>
                    <a:pt x="382" y="659"/>
                  </a:lnTo>
                  <a:lnTo>
                    <a:pt x="398" y="656"/>
                  </a:lnTo>
                  <a:lnTo>
                    <a:pt x="431" y="648"/>
                  </a:lnTo>
                  <a:lnTo>
                    <a:pt x="460" y="637"/>
                  </a:lnTo>
                  <a:lnTo>
                    <a:pt x="490" y="623"/>
                  </a:lnTo>
                  <a:lnTo>
                    <a:pt x="517" y="607"/>
                  </a:lnTo>
                  <a:lnTo>
                    <a:pt x="544" y="588"/>
                  </a:lnTo>
                  <a:lnTo>
                    <a:pt x="566" y="566"/>
                  </a:lnTo>
                  <a:lnTo>
                    <a:pt x="588" y="542"/>
                  </a:lnTo>
                  <a:lnTo>
                    <a:pt x="607" y="517"/>
                  </a:lnTo>
                  <a:lnTo>
                    <a:pt x="623" y="490"/>
                  </a:lnTo>
                  <a:lnTo>
                    <a:pt x="636" y="460"/>
                  </a:lnTo>
                  <a:lnTo>
                    <a:pt x="648" y="431"/>
                  </a:lnTo>
                  <a:lnTo>
                    <a:pt x="656" y="398"/>
                  </a:lnTo>
                  <a:lnTo>
                    <a:pt x="659" y="382"/>
                  </a:lnTo>
                  <a:lnTo>
                    <a:pt x="661" y="366"/>
                  </a:lnTo>
                  <a:lnTo>
                    <a:pt x="663" y="349"/>
                  </a:lnTo>
                  <a:lnTo>
                    <a:pt x="663" y="331"/>
                  </a:lnTo>
                  <a:lnTo>
                    <a:pt x="653" y="331"/>
                  </a:lnTo>
                  <a:lnTo>
                    <a:pt x="653" y="315"/>
                  </a:lnTo>
                  <a:lnTo>
                    <a:pt x="651" y="299"/>
                  </a:lnTo>
                  <a:lnTo>
                    <a:pt x="650" y="283"/>
                  </a:lnTo>
                  <a:lnTo>
                    <a:pt x="646" y="268"/>
                  </a:lnTo>
                  <a:lnTo>
                    <a:pt x="638" y="237"/>
                  </a:lnTo>
                  <a:lnTo>
                    <a:pt x="628" y="208"/>
                  </a:lnTo>
                  <a:lnTo>
                    <a:pt x="614" y="178"/>
                  </a:lnTo>
                  <a:lnTo>
                    <a:pt x="597" y="152"/>
                  </a:lnTo>
                  <a:lnTo>
                    <a:pt x="579" y="128"/>
                  </a:lnTo>
                  <a:lnTo>
                    <a:pt x="558" y="105"/>
                  </a:lnTo>
                  <a:lnTo>
                    <a:pt x="535" y="84"/>
                  </a:lnTo>
                  <a:lnTo>
                    <a:pt x="511" y="66"/>
                  </a:lnTo>
                  <a:lnTo>
                    <a:pt x="485" y="49"/>
                  </a:lnTo>
                  <a:lnTo>
                    <a:pt x="457" y="36"/>
                  </a:lnTo>
                  <a:lnTo>
                    <a:pt x="428" y="25"/>
                  </a:lnTo>
                  <a:lnTo>
                    <a:pt x="397" y="17"/>
                  </a:lnTo>
                  <a:lnTo>
                    <a:pt x="380" y="15"/>
                  </a:lnTo>
                  <a:lnTo>
                    <a:pt x="364" y="12"/>
                  </a:lnTo>
                  <a:lnTo>
                    <a:pt x="348" y="12"/>
                  </a:lnTo>
                  <a:lnTo>
                    <a:pt x="332" y="10"/>
                  </a:lnTo>
                  <a:lnTo>
                    <a:pt x="315" y="12"/>
                  </a:lnTo>
                  <a:lnTo>
                    <a:pt x="299" y="12"/>
                  </a:lnTo>
                  <a:lnTo>
                    <a:pt x="283" y="15"/>
                  </a:lnTo>
                  <a:lnTo>
                    <a:pt x="268" y="17"/>
                  </a:lnTo>
                  <a:lnTo>
                    <a:pt x="237" y="25"/>
                  </a:lnTo>
                  <a:lnTo>
                    <a:pt x="208" y="36"/>
                  </a:lnTo>
                  <a:lnTo>
                    <a:pt x="178" y="49"/>
                  </a:lnTo>
                  <a:lnTo>
                    <a:pt x="152" y="66"/>
                  </a:lnTo>
                  <a:lnTo>
                    <a:pt x="128" y="84"/>
                  </a:lnTo>
                  <a:lnTo>
                    <a:pt x="105" y="105"/>
                  </a:lnTo>
                  <a:lnTo>
                    <a:pt x="84" y="128"/>
                  </a:lnTo>
                  <a:lnTo>
                    <a:pt x="66" y="152"/>
                  </a:lnTo>
                  <a:lnTo>
                    <a:pt x="49" y="178"/>
                  </a:lnTo>
                  <a:lnTo>
                    <a:pt x="36" y="208"/>
                  </a:lnTo>
                  <a:lnTo>
                    <a:pt x="25" y="237"/>
                  </a:lnTo>
                  <a:lnTo>
                    <a:pt x="17" y="268"/>
                  </a:lnTo>
                  <a:lnTo>
                    <a:pt x="15" y="283"/>
                  </a:lnTo>
                  <a:lnTo>
                    <a:pt x="12" y="299"/>
                  </a:lnTo>
                  <a:lnTo>
                    <a:pt x="12" y="315"/>
                  </a:lnTo>
                  <a:lnTo>
                    <a:pt x="10" y="331"/>
                  </a:lnTo>
                  <a:lnTo>
                    <a:pt x="12" y="348"/>
                  </a:lnTo>
                  <a:lnTo>
                    <a:pt x="12" y="364"/>
                  </a:lnTo>
                  <a:lnTo>
                    <a:pt x="15" y="380"/>
                  </a:lnTo>
                  <a:lnTo>
                    <a:pt x="17" y="397"/>
                  </a:lnTo>
                  <a:lnTo>
                    <a:pt x="25" y="428"/>
                  </a:lnTo>
                  <a:lnTo>
                    <a:pt x="36" y="457"/>
                  </a:lnTo>
                  <a:lnTo>
                    <a:pt x="49" y="485"/>
                  </a:lnTo>
                  <a:lnTo>
                    <a:pt x="66" y="511"/>
                  </a:lnTo>
                  <a:lnTo>
                    <a:pt x="84" y="535"/>
                  </a:lnTo>
                  <a:lnTo>
                    <a:pt x="105" y="558"/>
                  </a:lnTo>
                  <a:lnTo>
                    <a:pt x="128" y="579"/>
                  </a:lnTo>
                  <a:lnTo>
                    <a:pt x="152" y="597"/>
                  </a:lnTo>
                  <a:lnTo>
                    <a:pt x="178" y="614"/>
                  </a:lnTo>
                  <a:lnTo>
                    <a:pt x="208" y="627"/>
                  </a:lnTo>
                  <a:lnTo>
                    <a:pt x="237" y="638"/>
                  </a:lnTo>
                  <a:lnTo>
                    <a:pt x="268" y="646"/>
                  </a:lnTo>
                  <a:lnTo>
                    <a:pt x="283" y="650"/>
                  </a:lnTo>
                  <a:lnTo>
                    <a:pt x="299" y="651"/>
                  </a:lnTo>
                  <a:lnTo>
                    <a:pt x="315" y="653"/>
                  </a:lnTo>
                  <a:lnTo>
                    <a:pt x="332" y="653"/>
                  </a:lnTo>
                  <a:lnTo>
                    <a:pt x="348" y="653"/>
                  </a:lnTo>
                  <a:lnTo>
                    <a:pt x="364" y="651"/>
                  </a:lnTo>
                  <a:lnTo>
                    <a:pt x="380" y="650"/>
                  </a:lnTo>
                  <a:lnTo>
                    <a:pt x="397" y="646"/>
                  </a:lnTo>
                  <a:lnTo>
                    <a:pt x="428" y="638"/>
                  </a:lnTo>
                  <a:lnTo>
                    <a:pt x="457" y="627"/>
                  </a:lnTo>
                  <a:lnTo>
                    <a:pt x="485" y="614"/>
                  </a:lnTo>
                  <a:lnTo>
                    <a:pt x="511" y="597"/>
                  </a:lnTo>
                  <a:lnTo>
                    <a:pt x="535" y="579"/>
                  </a:lnTo>
                  <a:lnTo>
                    <a:pt x="558" y="558"/>
                  </a:lnTo>
                  <a:lnTo>
                    <a:pt x="579" y="535"/>
                  </a:lnTo>
                  <a:lnTo>
                    <a:pt x="597" y="511"/>
                  </a:lnTo>
                  <a:lnTo>
                    <a:pt x="614" y="485"/>
                  </a:lnTo>
                  <a:lnTo>
                    <a:pt x="628" y="457"/>
                  </a:lnTo>
                  <a:lnTo>
                    <a:pt x="638" y="428"/>
                  </a:lnTo>
                  <a:lnTo>
                    <a:pt x="646" y="397"/>
                  </a:lnTo>
                  <a:lnTo>
                    <a:pt x="650" y="380"/>
                  </a:lnTo>
                  <a:lnTo>
                    <a:pt x="651" y="364"/>
                  </a:lnTo>
                  <a:lnTo>
                    <a:pt x="653" y="348"/>
                  </a:lnTo>
                  <a:lnTo>
                    <a:pt x="653" y="331"/>
                  </a:lnTo>
                  <a:lnTo>
                    <a:pt x="663" y="331"/>
                  </a:lnTo>
                  <a:close/>
                </a:path>
              </a:pathLst>
            </a:custGeom>
            <a:solidFill>
              <a:srgbClr val="C0E5FF"/>
            </a:solidFill>
            <a:ln w="9525">
              <a:noFill/>
              <a:round/>
              <a:headEnd/>
              <a:tailEnd/>
            </a:ln>
          </p:spPr>
          <p:txBody>
            <a:bodyPr/>
            <a:lstStyle/>
            <a:p>
              <a:endParaRPr lang="en-US"/>
            </a:p>
          </p:txBody>
        </p:sp>
        <p:sp>
          <p:nvSpPr>
            <p:cNvPr id="50326" name="Freeform 150"/>
            <p:cNvSpPr>
              <a:spLocks/>
            </p:cNvSpPr>
            <p:nvPr/>
          </p:nvSpPr>
          <p:spPr bwMode="auto">
            <a:xfrm>
              <a:off x="3399370" y="2730478"/>
              <a:ext cx="921455" cy="1036638"/>
            </a:xfrm>
            <a:custGeom>
              <a:avLst/>
              <a:gdLst>
                <a:gd name="T0" fmla="*/ 2147483647 w 653"/>
                <a:gd name="T1" fmla="*/ 2147483647 h 653"/>
                <a:gd name="T2" fmla="*/ 2147483647 w 653"/>
                <a:gd name="T3" fmla="*/ 2147483647 h 653"/>
                <a:gd name="T4" fmla="*/ 2147483647 w 653"/>
                <a:gd name="T5" fmla="*/ 2147483647 h 653"/>
                <a:gd name="T6" fmla="*/ 2147483647 w 653"/>
                <a:gd name="T7" fmla="*/ 2147483647 h 653"/>
                <a:gd name="T8" fmla="*/ 2147483647 w 653"/>
                <a:gd name="T9" fmla="*/ 2147483647 h 653"/>
                <a:gd name="T10" fmla="*/ 2147483647 w 653"/>
                <a:gd name="T11" fmla="*/ 2147483647 h 653"/>
                <a:gd name="T12" fmla="*/ 2147483647 w 653"/>
                <a:gd name="T13" fmla="*/ 0 h 653"/>
                <a:gd name="T14" fmla="*/ 2147483647 w 653"/>
                <a:gd name="T15" fmla="*/ 2147483647 h 653"/>
                <a:gd name="T16" fmla="*/ 2147483647 w 653"/>
                <a:gd name="T17" fmla="*/ 2147483647 h 653"/>
                <a:gd name="T18" fmla="*/ 2147483647 w 653"/>
                <a:gd name="T19" fmla="*/ 2147483647 h 653"/>
                <a:gd name="T20" fmla="*/ 2147483647 w 653"/>
                <a:gd name="T21" fmla="*/ 2147483647 h 653"/>
                <a:gd name="T22" fmla="*/ 2147483647 w 653"/>
                <a:gd name="T23" fmla="*/ 2147483647 h 653"/>
                <a:gd name="T24" fmla="*/ 2147483647 w 653"/>
                <a:gd name="T25" fmla="*/ 2147483647 h 653"/>
                <a:gd name="T26" fmla="*/ 2147483647 w 653"/>
                <a:gd name="T27" fmla="*/ 2147483647 h 653"/>
                <a:gd name="T28" fmla="*/ 2147483647 w 653"/>
                <a:gd name="T29" fmla="*/ 2147483647 h 653"/>
                <a:gd name="T30" fmla="*/ 2147483647 w 653"/>
                <a:gd name="T31" fmla="*/ 2147483647 h 653"/>
                <a:gd name="T32" fmla="*/ 2147483647 w 653"/>
                <a:gd name="T33" fmla="*/ 2147483647 h 653"/>
                <a:gd name="T34" fmla="*/ 2147483647 w 653"/>
                <a:gd name="T35" fmla="*/ 2147483647 h 653"/>
                <a:gd name="T36" fmla="*/ 2147483647 w 653"/>
                <a:gd name="T37" fmla="*/ 2147483647 h 653"/>
                <a:gd name="T38" fmla="*/ 2147483647 w 653"/>
                <a:gd name="T39" fmla="*/ 2147483647 h 653"/>
                <a:gd name="T40" fmla="*/ 2147483647 w 653"/>
                <a:gd name="T41" fmla="*/ 2147483647 h 653"/>
                <a:gd name="T42" fmla="*/ 2147483647 w 653"/>
                <a:gd name="T43" fmla="*/ 2147483647 h 653"/>
                <a:gd name="T44" fmla="*/ 2147483647 w 653"/>
                <a:gd name="T45" fmla="*/ 2147483647 h 653"/>
                <a:gd name="T46" fmla="*/ 2147483647 w 653"/>
                <a:gd name="T47" fmla="*/ 2147483647 h 653"/>
                <a:gd name="T48" fmla="*/ 2147483647 w 653"/>
                <a:gd name="T49" fmla="*/ 2147483647 h 653"/>
                <a:gd name="T50" fmla="*/ 2147483647 w 653"/>
                <a:gd name="T51" fmla="*/ 2147483647 h 653"/>
                <a:gd name="T52" fmla="*/ 2147483647 w 653"/>
                <a:gd name="T53" fmla="*/ 2147483647 h 653"/>
                <a:gd name="T54" fmla="*/ 2147483647 w 653"/>
                <a:gd name="T55" fmla="*/ 2147483647 h 653"/>
                <a:gd name="T56" fmla="*/ 2147483647 w 653"/>
                <a:gd name="T57" fmla="*/ 2147483647 h 653"/>
                <a:gd name="T58" fmla="*/ 2147483647 w 653"/>
                <a:gd name="T59" fmla="*/ 2147483647 h 653"/>
                <a:gd name="T60" fmla="*/ 2147483647 w 653"/>
                <a:gd name="T61" fmla="*/ 2147483647 h 653"/>
                <a:gd name="T62" fmla="*/ 2147483647 w 653"/>
                <a:gd name="T63" fmla="*/ 2147483647 h 653"/>
                <a:gd name="T64" fmla="*/ 2147483647 w 653"/>
                <a:gd name="T65" fmla="*/ 2147483647 h 653"/>
                <a:gd name="T66" fmla="*/ 2147483647 w 653"/>
                <a:gd name="T67" fmla="*/ 2147483647 h 653"/>
                <a:gd name="T68" fmla="*/ 2147483647 w 653"/>
                <a:gd name="T69" fmla="*/ 2147483647 h 653"/>
                <a:gd name="T70" fmla="*/ 2147483647 w 653"/>
                <a:gd name="T71" fmla="*/ 2147483647 h 653"/>
                <a:gd name="T72" fmla="*/ 2147483647 w 653"/>
                <a:gd name="T73" fmla="*/ 2147483647 h 653"/>
                <a:gd name="T74" fmla="*/ 2147483647 w 653"/>
                <a:gd name="T75" fmla="*/ 2147483647 h 653"/>
                <a:gd name="T76" fmla="*/ 2147483647 w 653"/>
                <a:gd name="T77" fmla="*/ 2147483647 h 653"/>
                <a:gd name="T78" fmla="*/ 2147483647 w 653"/>
                <a:gd name="T79" fmla="*/ 2147483647 h 653"/>
                <a:gd name="T80" fmla="*/ 2147483647 w 653"/>
                <a:gd name="T81" fmla="*/ 2147483647 h 653"/>
                <a:gd name="T82" fmla="*/ 2147483647 w 653"/>
                <a:gd name="T83" fmla="*/ 2147483647 h 653"/>
                <a:gd name="T84" fmla="*/ 2147483647 w 653"/>
                <a:gd name="T85" fmla="*/ 2147483647 h 653"/>
                <a:gd name="T86" fmla="*/ 2147483647 w 653"/>
                <a:gd name="T87" fmla="*/ 2147483647 h 653"/>
                <a:gd name="T88" fmla="*/ 2147483647 w 653"/>
                <a:gd name="T89" fmla="*/ 2147483647 h 653"/>
                <a:gd name="T90" fmla="*/ 2147483647 w 653"/>
                <a:gd name="T91" fmla="*/ 2147483647 h 653"/>
                <a:gd name="T92" fmla="*/ 2147483647 w 653"/>
                <a:gd name="T93" fmla="*/ 2147483647 h 653"/>
                <a:gd name="T94" fmla="*/ 2147483647 w 653"/>
                <a:gd name="T95" fmla="*/ 2147483647 h 653"/>
                <a:gd name="T96" fmla="*/ 2147483647 w 653"/>
                <a:gd name="T97" fmla="*/ 2147483647 h 65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53"/>
                <a:gd name="T148" fmla="*/ 0 h 653"/>
                <a:gd name="T149" fmla="*/ 653 w 653"/>
                <a:gd name="T150" fmla="*/ 653 h 65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53" h="653">
                  <a:moveTo>
                    <a:pt x="653" y="326"/>
                  </a:moveTo>
                  <a:lnTo>
                    <a:pt x="653" y="310"/>
                  </a:lnTo>
                  <a:lnTo>
                    <a:pt x="651" y="294"/>
                  </a:lnTo>
                  <a:lnTo>
                    <a:pt x="649" y="278"/>
                  </a:lnTo>
                  <a:lnTo>
                    <a:pt x="646" y="261"/>
                  </a:lnTo>
                  <a:lnTo>
                    <a:pt x="638" y="230"/>
                  </a:lnTo>
                  <a:lnTo>
                    <a:pt x="628" y="199"/>
                  </a:lnTo>
                  <a:lnTo>
                    <a:pt x="614" y="172"/>
                  </a:lnTo>
                  <a:lnTo>
                    <a:pt x="597" y="144"/>
                  </a:lnTo>
                  <a:lnTo>
                    <a:pt x="579" y="119"/>
                  </a:lnTo>
                  <a:lnTo>
                    <a:pt x="558" y="97"/>
                  </a:lnTo>
                  <a:lnTo>
                    <a:pt x="534" y="75"/>
                  </a:lnTo>
                  <a:lnTo>
                    <a:pt x="509" y="56"/>
                  </a:lnTo>
                  <a:lnTo>
                    <a:pt x="483" y="39"/>
                  </a:lnTo>
                  <a:lnTo>
                    <a:pt x="454" y="26"/>
                  </a:lnTo>
                  <a:lnTo>
                    <a:pt x="424" y="15"/>
                  </a:lnTo>
                  <a:lnTo>
                    <a:pt x="393" y="7"/>
                  </a:lnTo>
                  <a:lnTo>
                    <a:pt x="377" y="5"/>
                  </a:lnTo>
                  <a:lnTo>
                    <a:pt x="361" y="2"/>
                  </a:lnTo>
                  <a:lnTo>
                    <a:pt x="344" y="2"/>
                  </a:lnTo>
                  <a:lnTo>
                    <a:pt x="327" y="0"/>
                  </a:lnTo>
                  <a:lnTo>
                    <a:pt x="310" y="2"/>
                  </a:lnTo>
                  <a:lnTo>
                    <a:pt x="294" y="2"/>
                  </a:lnTo>
                  <a:lnTo>
                    <a:pt x="278" y="5"/>
                  </a:lnTo>
                  <a:lnTo>
                    <a:pt x="261" y="7"/>
                  </a:lnTo>
                  <a:lnTo>
                    <a:pt x="230" y="15"/>
                  </a:lnTo>
                  <a:lnTo>
                    <a:pt x="199" y="26"/>
                  </a:lnTo>
                  <a:lnTo>
                    <a:pt x="172" y="39"/>
                  </a:lnTo>
                  <a:lnTo>
                    <a:pt x="144" y="56"/>
                  </a:lnTo>
                  <a:lnTo>
                    <a:pt x="119" y="75"/>
                  </a:lnTo>
                  <a:lnTo>
                    <a:pt x="97" y="97"/>
                  </a:lnTo>
                  <a:lnTo>
                    <a:pt x="75" y="119"/>
                  </a:lnTo>
                  <a:lnTo>
                    <a:pt x="56" y="144"/>
                  </a:lnTo>
                  <a:lnTo>
                    <a:pt x="39" y="172"/>
                  </a:lnTo>
                  <a:lnTo>
                    <a:pt x="26" y="199"/>
                  </a:lnTo>
                  <a:lnTo>
                    <a:pt x="15" y="230"/>
                  </a:lnTo>
                  <a:lnTo>
                    <a:pt x="7" y="261"/>
                  </a:lnTo>
                  <a:lnTo>
                    <a:pt x="5" y="278"/>
                  </a:lnTo>
                  <a:lnTo>
                    <a:pt x="2" y="294"/>
                  </a:lnTo>
                  <a:lnTo>
                    <a:pt x="2" y="310"/>
                  </a:lnTo>
                  <a:lnTo>
                    <a:pt x="0" y="326"/>
                  </a:lnTo>
                  <a:lnTo>
                    <a:pt x="2" y="343"/>
                  </a:lnTo>
                  <a:lnTo>
                    <a:pt x="2" y="361"/>
                  </a:lnTo>
                  <a:lnTo>
                    <a:pt x="5" y="377"/>
                  </a:lnTo>
                  <a:lnTo>
                    <a:pt x="7" y="392"/>
                  </a:lnTo>
                  <a:lnTo>
                    <a:pt x="15" y="424"/>
                  </a:lnTo>
                  <a:lnTo>
                    <a:pt x="26" y="454"/>
                  </a:lnTo>
                  <a:lnTo>
                    <a:pt x="39" y="481"/>
                  </a:lnTo>
                  <a:lnTo>
                    <a:pt x="56" y="509"/>
                  </a:lnTo>
                  <a:lnTo>
                    <a:pt x="75" y="534"/>
                  </a:lnTo>
                  <a:lnTo>
                    <a:pt x="97" y="558"/>
                  </a:lnTo>
                  <a:lnTo>
                    <a:pt x="119" y="578"/>
                  </a:lnTo>
                  <a:lnTo>
                    <a:pt x="144" y="597"/>
                  </a:lnTo>
                  <a:lnTo>
                    <a:pt x="172" y="614"/>
                  </a:lnTo>
                  <a:lnTo>
                    <a:pt x="199" y="627"/>
                  </a:lnTo>
                  <a:lnTo>
                    <a:pt x="230" y="638"/>
                  </a:lnTo>
                  <a:lnTo>
                    <a:pt x="261" y="646"/>
                  </a:lnTo>
                  <a:lnTo>
                    <a:pt x="278" y="649"/>
                  </a:lnTo>
                  <a:lnTo>
                    <a:pt x="294" y="651"/>
                  </a:lnTo>
                  <a:lnTo>
                    <a:pt x="310" y="653"/>
                  </a:lnTo>
                  <a:lnTo>
                    <a:pt x="327" y="653"/>
                  </a:lnTo>
                  <a:lnTo>
                    <a:pt x="344" y="653"/>
                  </a:lnTo>
                  <a:lnTo>
                    <a:pt x="361" y="651"/>
                  </a:lnTo>
                  <a:lnTo>
                    <a:pt x="377" y="649"/>
                  </a:lnTo>
                  <a:lnTo>
                    <a:pt x="393" y="646"/>
                  </a:lnTo>
                  <a:lnTo>
                    <a:pt x="424" y="638"/>
                  </a:lnTo>
                  <a:lnTo>
                    <a:pt x="454" y="627"/>
                  </a:lnTo>
                  <a:lnTo>
                    <a:pt x="483" y="614"/>
                  </a:lnTo>
                  <a:lnTo>
                    <a:pt x="509" y="597"/>
                  </a:lnTo>
                  <a:lnTo>
                    <a:pt x="534" y="578"/>
                  </a:lnTo>
                  <a:lnTo>
                    <a:pt x="558" y="558"/>
                  </a:lnTo>
                  <a:lnTo>
                    <a:pt x="579" y="534"/>
                  </a:lnTo>
                  <a:lnTo>
                    <a:pt x="597" y="509"/>
                  </a:lnTo>
                  <a:lnTo>
                    <a:pt x="614" y="481"/>
                  </a:lnTo>
                  <a:lnTo>
                    <a:pt x="628" y="454"/>
                  </a:lnTo>
                  <a:lnTo>
                    <a:pt x="638" y="424"/>
                  </a:lnTo>
                  <a:lnTo>
                    <a:pt x="646" y="392"/>
                  </a:lnTo>
                  <a:lnTo>
                    <a:pt x="649" y="377"/>
                  </a:lnTo>
                  <a:lnTo>
                    <a:pt x="651" y="361"/>
                  </a:lnTo>
                  <a:lnTo>
                    <a:pt x="653" y="343"/>
                  </a:lnTo>
                  <a:lnTo>
                    <a:pt x="653" y="326"/>
                  </a:lnTo>
                  <a:lnTo>
                    <a:pt x="643" y="326"/>
                  </a:lnTo>
                  <a:lnTo>
                    <a:pt x="641" y="294"/>
                  </a:lnTo>
                  <a:lnTo>
                    <a:pt x="636" y="263"/>
                  </a:lnTo>
                  <a:lnTo>
                    <a:pt x="628" y="234"/>
                  </a:lnTo>
                  <a:lnTo>
                    <a:pt x="618" y="204"/>
                  </a:lnTo>
                  <a:lnTo>
                    <a:pt x="605" y="176"/>
                  </a:lnTo>
                  <a:lnTo>
                    <a:pt x="589" y="150"/>
                  </a:lnTo>
                  <a:lnTo>
                    <a:pt x="571" y="126"/>
                  </a:lnTo>
                  <a:lnTo>
                    <a:pt x="550" y="103"/>
                  </a:lnTo>
                  <a:lnTo>
                    <a:pt x="527" y="83"/>
                  </a:lnTo>
                  <a:lnTo>
                    <a:pt x="504" y="66"/>
                  </a:lnTo>
                  <a:lnTo>
                    <a:pt x="478" y="49"/>
                  </a:lnTo>
                  <a:lnTo>
                    <a:pt x="450" y="36"/>
                  </a:lnTo>
                  <a:lnTo>
                    <a:pt x="421" y="25"/>
                  </a:lnTo>
                  <a:lnTo>
                    <a:pt x="390" y="18"/>
                  </a:lnTo>
                  <a:lnTo>
                    <a:pt x="359" y="13"/>
                  </a:lnTo>
                  <a:lnTo>
                    <a:pt x="327" y="12"/>
                  </a:lnTo>
                  <a:lnTo>
                    <a:pt x="294" y="13"/>
                  </a:lnTo>
                  <a:lnTo>
                    <a:pt x="263" y="18"/>
                  </a:lnTo>
                  <a:lnTo>
                    <a:pt x="234" y="25"/>
                  </a:lnTo>
                  <a:lnTo>
                    <a:pt x="204" y="36"/>
                  </a:lnTo>
                  <a:lnTo>
                    <a:pt x="176" y="49"/>
                  </a:lnTo>
                  <a:lnTo>
                    <a:pt x="150" y="66"/>
                  </a:lnTo>
                  <a:lnTo>
                    <a:pt x="126" y="83"/>
                  </a:lnTo>
                  <a:lnTo>
                    <a:pt x="103" y="103"/>
                  </a:lnTo>
                  <a:lnTo>
                    <a:pt x="84" y="126"/>
                  </a:lnTo>
                  <a:lnTo>
                    <a:pt x="66" y="150"/>
                  </a:lnTo>
                  <a:lnTo>
                    <a:pt x="49" y="176"/>
                  </a:lnTo>
                  <a:lnTo>
                    <a:pt x="36" y="204"/>
                  </a:lnTo>
                  <a:lnTo>
                    <a:pt x="25" y="234"/>
                  </a:lnTo>
                  <a:lnTo>
                    <a:pt x="18" y="263"/>
                  </a:lnTo>
                  <a:lnTo>
                    <a:pt x="13" y="294"/>
                  </a:lnTo>
                  <a:lnTo>
                    <a:pt x="12" y="326"/>
                  </a:lnTo>
                  <a:lnTo>
                    <a:pt x="13" y="359"/>
                  </a:lnTo>
                  <a:lnTo>
                    <a:pt x="18" y="390"/>
                  </a:lnTo>
                  <a:lnTo>
                    <a:pt x="25" y="421"/>
                  </a:lnTo>
                  <a:lnTo>
                    <a:pt x="36" y="450"/>
                  </a:lnTo>
                  <a:lnTo>
                    <a:pt x="49" y="477"/>
                  </a:lnTo>
                  <a:lnTo>
                    <a:pt x="66" y="503"/>
                  </a:lnTo>
                  <a:lnTo>
                    <a:pt x="84" y="527"/>
                  </a:lnTo>
                  <a:lnTo>
                    <a:pt x="103" y="550"/>
                  </a:lnTo>
                  <a:lnTo>
                    <a:pt x="126" y="571"/>
                  </a:lnTo>
                  <a:lnTo>
                    <a:pt x="150" y="589"/>
                  </a:lnTo>
                  <a:lnTo>
                    <a:pt x="176" y="604"/>
                  </a:lnTo>
                  <a:lnTo>
                    <a:pt x="204" y="618"/>
                  </a:lnTo>
                  <a:lnTo>
                    <a:pt x="234" y="628"/>
                  </a:lnTo>
                  <a:lnTo>
                    <a:pt x="263" y="636"/>
                  </a:lnTo>
                  <a:lnTo>
                    <a:pt x="294" y="641"/>
                  </a:lnTo>
                  <a:lnTo>
                    <a:pt x="327" y="643"/>
                  </a:lnTo>
                  <a:lnTo>
                    <a:pt x="359" y="641"/>
                  </a:lnTo>
                  <a:lnTo>
                    <a:pt x="390" y="636"/>
                  </a:lnTo>
                  <a:lnTo>
                    <a:pt x="421" y="628"/>
                  </a:lnTo>
                  <a:lnTo>
                    <a:pt x="450" y="618"/>
                  </a:lnTo>
                  <a:lnTo>
                    <a:pt x="478" y="604"/>
                  </a:lnTo>
                  <a:lnTo>
                    <a:pt x="504" y="589"/>
                  </a:lnTo>
                  <a:lnTo>
                    <a:pt x="527" y="571"/>
                  </a:lnTo>
                  <a:lnTo>
                    <a:pt x="550" y="550"/>
                  </a:lnTo>
                  <a:lnTo>
                    <a:pt x="571" y="527"/>
                  </a:lnTo>
                  <a:lnTo>
                    <a:pt x="589" y="503"/>
                  </a:lnTo>
                  <a:lnTo>
                    <a:pt x="605" y="477"/>
                  </a:lnTo>
                  <a:lnTo>
                    <a:pt x="618" y="450"/>
                  </a:lnTo>
                  <a:lnTo>
                    <a:pt x="628" y="421"/>
                  </a:lnTo>
                  <a:lnTo>
                    <a:pt x="636" y="390"/>
                  </a:lnTo>
                  <a:lnTo>
                    <a:pt x="641" y="359"/>
                  </a:lnTo>
                  <a:lnTo>
                    <a:pt x="643" y="326"/>
                  </a:lnTo>
                  <a:lnTo>
                    <a:pt x="653" y="326"/>
                  </a:lnTo>
                  <a:close/>
                </a:path>
              </a:pathLst>
            </a:custGeom>
            <a:solidFill>
              <a:srgbClr val="C1E6FF"/>
            </a:solidFill>
            <a:ln w="9525">
              <a:noFill/>
              <a:round/>
              <a:headEnd/>
              <a:tailEnd/>
            </a:ln>
          </p:spPr>
          <p:txBody>
            <a:bodyPr/>
            <a:lstStyle/>
            <a:p>
              <a:endParaRPr lang="en-US"/>
            </a:p>
          </p:txBody>
        </p:sp>
        <p:sp>
          <p:nvSpPr>
            <p:cNvPr id="50327" name="Freeform 151"/>
            <p:cNvSpPr>
              <a:spLocks/>
            </p:cNvSpPr>
            <p:nvPr/>
          </p:nvSpPr>
          <p:spPr bwMode="auto">
            <a:xfrm>
              <a:off x="3406425" y="2738416"/>
              <a:ext cx="907345" cy="1020762"/>
            </a:xfrm>
            <a:custGeom>
              <a:avLst/>
              <a:gdLst>
                <a:gd name="T0" fmla="*/ 2147483647 w 643"/>
                <a:gd name="T1" fmla="*/ 2147483647 h 643"/>
                <a:gd name="T2" fmla="*/ 2147483647 w 643"/>
                <a:gd name="T3" fmla="*/ 2147483647 h 643"/>
                <a:gd name="T4" fmla="*/ 2147483647 w 643"/>
                <a:gd name="T5" fmla="*/ 2147483647 h 643"/>
                <a:gd name="T6" fmla="*/ 2147483647 w 643"/>
                <a:gd name="T7" fmla="*/ 2147483647 h 643"/>
                <a:gd name="T8" fmla="*/ 2147483647 w 643"/>
                <a:gd name="T9" fmla="*/ 2147483647 h 643"/>
                <a:gd name="T10" fmla="*/ 2147483647 w 643"/>
                <a:gd name="T11" fmla="*/ 2147483647 h 643"/>
                <a:gd name="T12" fmla="*/ 2147483647 w 643"/>
                <a:gd name="T13" fmla="*/ 0 h 643"/>
                <a:gd name="T14" fmla="*/ 2147483647 w 643"/>
                <a:gd name="T15" fmla="*/ 2147483647 h 643"/>
                <a:gd name="T16" fmla="*/ 2147483647 w 643"/>
                <a:gd name="T17" fmla="*/ 2147483647 h 643"/>
                <a:gd name="T18" fmla="*/ 2147483647 w 643"/>
                <a:gd name="T19" fmla="*/ 2147483647 h 643"/>
                <a:gd name="T20" fmla="*/ 2147483647 w 643"/>
                <a:gd name="T21" fmla="*/ 2147483647 h 643"/>
                <a:gd name="T22" fmla="*/ 2147483647 w 643"/>
                <a:gd name="T23" fmla="*/ 2147483647 h 643"/>
                <a:gd name="T24" fmla="*/ 2147483647 w 643"/>
                <a:gd name="T25" fmla="*/ 2147483647 h 643"/>
                <a:gd name="T26" fmla="*/ 2147483647 w 643"/>
                <a:gd name="T27" fmla="*/ 2147483647 h 643"/>
                <a:gd name="T28" fmla="*/ 2147483647 w 643"/>
                <a:gd name="T29" fmla="*/ 2147483647 h 643"/>
                <a:gd name="T30" fmla="*/ 2147483647 w 643"/>
                <a:gd name="T31" fmla="*/ 2147483647 h 643"/>
                <a:gd name="T32" fmla="*/ 2147483647 w 643"/>
                <a:gd name="T33" fmla="*/ 2147483647 h 643"/>
                <a:gd name="T34" fmla="*/ 2147483647 w 643"/>
                <a:gd name="T35" fmla="*/ 2147483647 h 643"/>
                <a:gd name="T36" fmla="*/ 2147483647 w 643"/>
                <a:gd name="T37" fmla="*/ 2147483647 h 643"/>
                <a:gd name="T38" fmla="*/ 2147483647 w 643"/>
                <a:gd name="T39" fmla="*/ 2147483647 h 643"/>
                <a:gd name="T40" fmla="*/ 2147483647 w 643"/>
                <a:gd name="T41" fmla="*/ 2147483647 h 643"/>
                <a:gd name="T42" fmla="*/ 2147483647 w 643"/>
                <a:gd name="T43" fmla="*/ 2147483647 h 643"/>
                <a:gd name="T44" fmla="*/ 2147483647 w 643"/>
                <a:gd name="T45" fmla="*/ 2147483647 h 643"/>
                <a:gd name="T46" fmla="*/ 2147483647 w 643"/>
                <a:gd name="T47" fmla="*/ 2147483647 h 643"/>
                <a:gd name="T48" fmla="*/ 2147483647 w 643"/>
                <a:gd name="T49" fmla="*/ 2147483647 h 643"/>
                <a:gd name="T50" fmla="*/ 2147483647 w 643"/>
                <a:gd name="T51" fmla="*/ 2147483647 h 643"/>
                <a:gd name="T52" fmla="*/ 2147483647 w 643"/>
                <a:gd name="T53" fmla="*/ 2147483647 h 643"/>
                <a:gd name="T54" fmla="*/ 2147483647 w 643"/>
                <a:gd name="T55" fmla="*/ 2147483647 h 643"/>
                <a:gd name="T56" fmla="*/ 2147483647 w 643"/>
                <a:gd name="T57" fmla="*/ 2147483647 h 643"/>
                <a:gd name="T58" fmla="*/ 2147483647 w 643"/>
                <a:gd name="T59" fmla="*/ 2147483647 h 643"/>
                <a:gd name="T60" fmla="*/ 2147483647 w 643"/>
                <a:gd name="T61" fmla="*/ 2147483647 h 643"/>
                <a:gd name="T62" fmla="*/ 2147483647 w 643"/>
                <a:gd name="T63" fmla="*/ 2147483647 h 643"/>
                <a:gd name="T64" fmla="*/ 2147483647 w 643"/>
                <a:gd name="T65" fmla="*/ 2147483647 h 643"/>
                <a:gd name="T66" fmla="*/ 2147483647 w 643"/>
                <a:gd name="T67" fmla="*/ 2147483647 h 643"/>
                <a:gd name="T68" fmla="*/ 2147483647 w 643"/>
                <a:gd name="T69" fmla="*/ 2147483647 h 643"/>
                <a:gd name="T70" fmla="*/ 2147483647 w 643"/>
                <a:gd name="T71" fmla="*/ 2147483647 h 643"/>
                <a:gd name="T72" fmla="*/ 2147483647 w 643"/>
                <a:gd name="T73" fmla="*/ 2147483647 h 643"/>
                <a:gd name="T74" fmla="*/ 2147483647 w 643"/>
                <a:gd name="T75" fmla="*/ 2147483647 h 643"/>
                <a:gd name="T76" fmla="*/ 2147483647 w 643"/>
                <a:gd name="T77" fmla="*/ 2147483647 h 643"/>
                <a:gd name="T78" fmla="*/ 2147483647 w 643"/>
                <a:gd name="T79" fmla="*/ 2147483647 h 643"/>
                <a:gd name="T80" fmla="*/ 2147483647 w 643"/>
                <a:gd name="T81" fmla="*/ 2147483647 h 643"/>
                <a:gd name="T82" fmla="*/ 2147483647 w 643"/>
                <a:gd name="T83" fmla="*/ 2147483647 h 643"/>
                <a:gd name="T84" fmla="*/ 2147483647 w 643"/>
                <a:gd name="T85" fmla="*/ 2147483647 h 643"/>
                <a:gd name="T86" fmla="*/ 2147483647 w 643"/>
                <a:gd name="T87" fmla="*/ 2147483647 h 643"/>
                <a:gd name="T88" fmla="*/ 2147483647 w 643"/>
                <a:gd name="T89" fmla="*/ 2147483647 h 643"/>
                <a:gd name="T90" fmla="*/ 2147483647 w 643"/>
                <a:gd name="T91" fmla="*/ 2147483647 h 643"/>
                <a:gd name="T92" fmla="*/ 2147483647 w 643"/>
                <a:gd name="T93" fmla="*/ 2147483647 h 643"/>
                <a:gd name="T94" fmla="*/ 2147483647 w 643"/>
                <a:gd name="T95" fmla="*/ 2147483647 h 643"/>
                <a:gd name="T96" fmla="*/ 2147483647 w 643"/>
                <a:gd name="T97" fmla="*/ 2147483647 h 64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43"/>
                <a:gd name="T148" fmla="*/ 0 h 643"/>
                <a:gd name="T149" fmla="*/ 643 w 643"/>
                <a:gd name="T150" fmla="*/ 643 h 64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43" h="643">
                  <a:moveTo>
                    <a:pt x="643" y="321"/>
                  </a:moveTo>
                  <a:lnTo>
                    <a:pt x="643" y="305"/>
                  </a:lnTo>
                  <a:lnTo>
                    <a:pt x="641" y="289"/>
                  </a:lnTo>
                  <a:lnTo>
                    <a:pt x="640" y="273"/>
                  </a:lnTo>
                  <a:lnTo>
                    <a:pt x="636" y="258"/>
                  </a:lnTo>
                  <a:lnTo>
                    <a:pt x="628" y="227"/>
                  </a:lnTo>
                  <a:lnTo>
                    <a:pt x="618" y="198"/>
                  </a:lnTo>
                  <a:lnTo>
                    <a:pt x="604" y="168"/>
                  </a:lnTo>
                  <a:lnTo>
                    <a:pt x="587" y="142"/>
                  </a:lnTo>
                  <a:lnTo>
                    <a:pt x="569" y="118"/>
                  </a:lnTo>
                  <a:lnTo>
                    <a:pt x="548" y="95"/>
                  </a:lnTo>
                  <a:lnTo>
                    <a:pt x="525" y="74"/>
                  </a:lnTo>
                  <a:lnTo>
                    <a:pt x="501" y="56"/>
                  </a:lnTo>
                  <a:lnTo>
                    <a:pt x="475" y="39"/>
                  </a:lnTo>
                  <a:lnTo>
                    <a:pt x="447" y="26"/>
                  </a:lnTo>
                  <a:lnTo>
                    <a:pt x="418" y="15"/>
                  </a:lnTo>
                  <a:lnTo>
                    <a:pt x="387" y="7"/>
                  </a:lnTo>
                  <a:lnTo>
                    <a:pt x="370" y="5"/>
                  </a:lnTo>
                  <a:lnTo>
                    <a:pt x="354" y="2"/>
                  </a:lnTo>
                  <a:lnTo>
                    <a:pt x="338" y="2"/>
                  </a:lnTo>
                  <a:lnTo>
                    <a:pt x="322" y="0"/>
                  </a:lnTo>
                  <a:lnTo>
                    <a:pt x="305" y="2"/>
                  </a:lnTo>
                  <a:lnTo>
                    <a:pt x="289" y="2"/>
                  </a:lnTo>
                  <a:lnTo>
                    <a:pt x="273" y="5"/>
                  </a:lnTo>
                  <a:lnTo>
                    <a:pt x="258" y="7"/>
                  </a:lnTo>
                  <a:lnTo>
                    <a:pt x="227" y="15"/>
                  </a:lnTo>
                  <a:lnTo>
                    <a:pt x="198" y="26"/>
                  </a:lnTo>
                  <a:lnTo>
                    <a:pt x="168" y="39"/>
                  </a:lnTo>
                  <a:lnTo>
                    <a:pt x="142" y="56"/>
                  </a:lnTo>
                  <a:lnTo>
                    <a:pt x="118" y="74"/>
                  </a:lnTo>
                  <a:lnTo>
                    <a:pt x="95" y="95"/>
                  </a:lnTo>
                  <a:lnTo>
                    <a:pt x="74" y="118"/>
                  </a:lnTo>
                  <a:lnTo>
                    <a:pt x="56" y="142"/>
                  </a:lnTo>
                  <a:lnTo>
                    <a:pt x="39" y="168"/>
                  </a:lnTo>
                  <a:lnTo>
                    <a:pt x="26" y="198"/>
                  </a:lnTo>
                  <a:lnTo>
                    <a:pt x="15" y="227"/>
                  </a:lnTo>
                  <a:lnTo>
                    <a:pt x="7" y="258"/>
                  </a:lnTo>
                  <a:lnTo>
                    <a:pt x="5" y="273"/>
                  </a:lnTo>
                  <a:lnTo>
                    <a:pt x="2" y="289"/>
                  </a:lnTo>
                  <a:lnTo>
                    <a:pt x="2" y="305"/>
                  </a:lnTo>
                  <a:lnTo>
                    <a:pt x="0" y="321"/>
                  </a:lnTo>
                  <a:lnTo>
                    <a:pt x="2" y="338"/>
                  </a:lnTo>
                  <a:lnTo>
                    <a:pt x="2" y="354"/>
                  </a:lnTo>
                  <a:lnTo>
                    <a:pt x="5" y="370"/>
                  </a:lnTo>
                  <a:lnTo>
                    <a:pt x="7" y="387"/>
                  </a:lnTo>
                  <a:lnTo>
                    <a:pt x="15" y="418"/>
                  </a:lnTo>
                  <a:lnTo>
                    <a:pt x="26" y="447"/>
                  </a:lnTo>
                  <a:lnTo>
                    <a:pt x="39" y="475"/>
                  </a:lnTo>
                  <a:lnTo>
                    <a:pt x="56" y="501"/>
                  </a:lnTo>
                  <a:lnTo>
                    <a:pt x="74" y="525"/>
                  </a:lnTo>
                  <a:lnTo>
                    <a:pt x="95" y="548"/>
                  </a:lnTo>
                  <a:lnTo>
                    <a:pt x="118" y="569"/>
                  </a:lnTo>
                  <a:lnTo>
                    <a:pt x="142" y="587"/>
                  </a:lnTo>
                  <a:lnTo>
                    <a:pt x="168" y="604"/>
                  </a:lnTo>
                  <a:lnTo>
                    <a:pt x="198" y="617"/>
                  </a:lnTo>
                  <a:lnTo>
                    <a:pt x="227" y="628"/>
                  </a:lnTo>
                  <a:lnTo>
                    <a:pt x="258" y="636"/>
                  </a:lnTo>
                  <a:lnTo>
                    <a:pt x="273" y="640"/>
                  </a:lnTo>
                  <a:lnTo>
                    <a:pt x="289" y="641"/>
                  </a:lnTo>
                  <a:lnTo>
                    <a:pt x="305" y="643"/>
                  </a:lnTo>
                  <a:lnTo>
                    <a:pt x="322" y="643"/>
                  </a:lnTo>
                  <a:lnTo>
                    <a:pt x="338" y="643"/>
                  </a:lnTo>
                  <a:lnTo>
                    <a:pt x="354" y="641"/>
                  </a:lnTo>
                  <a:lnTo>
                    <a:pt x="370" y="640"/>
                  </a:lnTo>
                  <a:lnTo>
                    <a:pt x="387" y="636"/>
                  </a:lnTo>
                  <a:lnTo>
                    <a:pt x="418" y="628"/>
                  </a:lnTo>
                  <a:lnTo>
                    <a:pt x="447" y="617"/>
                  </a:lnTo>
                  <a:lnTo>
                    <a:pt x="475" y="604"/>
                  </a:lnTo>
                  <a:lnTo>
                    <a:pt x="501" y="587"/>
                  </a:lnTo>
                  <a:lnTo>
                    <a:pt x="525" y="569"/>
                  </a:lnTo>
                  <a:lnTo>
                    <a:pt x="548" y="548"/>
                  </a:lnTo>
                  <a:lnTo>
                    <a:pt x="569" y="525"/>
                  </a:lnTo>
                  <a:lnTo>
                    <a:pt x="587" y="501"/>
                  </a:lnTo>
                  <a:lnTo>
                    <a:pt x="604" y="475"/>
                  </a:lnTo>
                  <a:lnTo>
                    <a:pt x="618" y="447"/>
                  </a:lnTo>
                  <a:lnTo>
                    <a:pt x="628" y="418"/>
                  </a:lnTo>
                  <a:lnTo>
                    <a:pt x="636" y="387"/>
                  </a:lnTo>
                  <a:lnTo>
                    <a:pt x="640" y="370"/>
                  </a:lnTo>
                  <a:lnTo>
                    <a:pt x="641" y="354"/>
                  </a:lnTo>
                  <a:lnTo>
                    <a:pt x="643" y="338"/>
                  </a:lnTo>
                  <a:lnTo>
                    <a:pt x="643" y="321"/>
                  </a:lnTo>
                  <a:lnTo>
                    <a:pt x="633" y="321"/>
                  </a:lnTo>
                  <a:lnTo>
                    <a:pt x="631" y="291"/>
                  </a:lnTo>
                  <a:lnTo>
                    <a:pt x="626" y="260"/>
                  </a:lnTo>
                  <a:lnTo>
                    <a:pt x="618" y="230"/>
                  </a:lnTo>
                  <a:lnTo>
                    <a:pt x="609" y="201"/>
                  </a:lnTo>
                  <a:lnTo>
                    <a:pt x="595" y="173"/>
                  </a:lnTo>
                  <a:lnTo>
                    <a:pt x="579" y="149"/>
                  </a:lnTo>
                  <a:lnTo>
                    <a:pt x="561" y="124"/>
                  </a:lnTo>
                  <a:lnTo>
                    <a:pt x="542" y="103"/>
                  </a:lnTo>
                  <a:lnTo>
                    <a:pt x="519" y="82"/>
                  </a:lnTo>
                  <a:lnTo>
                    <a:pt x="496" y="64"/>
                  </a:lnTo>
                  <a:lnTo>
                    <a:pt x="470" y="49"/>
                  </a:lnTo>
                  <a:lnTo>
                    <a:pt x="442" y="36"/>
                  </a:lnTo>
                  <a:lnTo>
                    <a:pt x="414" y="25"/>
                  </a:lnTo>
                  <a:lnTo>
                    <a:pt x="385" y="18"/>
                  </a:lnTo>
                  <a:lnTo>
                    <a:pt x="354" y="13"/>
                  </a:lnTo>
                  <a:lnTo>
                    <a:pt x="322" y="12"/>
                  </a:lnTo>
                  <a:lnTo>
                    <a:pt x="291" y="13"/>
                  </a:lnTo>
                  <a:lnTo>
                    <a:pt x="260" y="18"/>
                  </a:lnTo>
                  <a:lnTo>
                    <a:pt x="230" y="25"/>
                  </a:lnTo>
                  <a:lnTo>
                    <a:pt x="201" y="36"/>
                  </a:lnTo>
                  <a:lnTo>
                    <a:pt x="173" y="49"/>
                  </a:lnTo>
                  <a:lnTo>
                    <a:pt x="149" y="64"/>
                  </a:lnTo>
                  <a:lnTo>
                    <a:pt x="124" y="82"/>
                  </a:lnTo>
                  <a:lnTo>
                    <a:pt x="103" y="103"/>
                  </a:lnTo>
                  <a:lnTo>
                    <a:pt x="82" y="124"/>
                  </a:lnTo>
                  <a:lnTo>
                    <a:pt x="64" y="149"/>
                  </a:lnTo>
                  <a:lnTo>
                    <a:pt x="49" y="173"/>
                  </a:lnTo>
                  <a:lnTo>
                    <a:pt x="36" y="201"/>
                  </a:lnTo>
                  <a:lnTo>
                    <a:pt x="25" y="230"/>
                  </a:lnTo>
                  <a:lnTo>
                    <a:pt x="18" y="260"/>
                  </a:lnTo>
                  <a:lnTo>
                    <a:pt x="13" y="291"/>
                  </a:lnTo>
                  <a:lnTo>
                    <a:pt x="12" y="321"/>
                  </a:lnTo>
                  <a:lnTo>
                    <a:pt x="13" y="354"/>
                  </a:lnTo>
                  <a:lnTo>
                    <a:pt x="18" y="385"/>
                  </a:lnTo>
                  <a:lnTo>
                    <a:pt x="25" y="414"/>
                  </a:lnTo>
                  <a:lnTo>
                    <a:pt x="36" y="442"/>
                  </a:lnTo>
                  <a:lnTo>
                    <a:pt x="49" y="470"/>
                  </a:lnTo>
                  <a:lnTo>
                    <a:pt x="64" y="496"/>
                  </a:lnTo>
                  <a:lnTo>
                    <a:pt x="82" y="519"/>
                  </a:lnTo>
                  <a:lnTo>
                    <a:pt x="103" y="542"/>
                  </a:lnTo>
                  <a:lnTo>
                    <a:pt x="124" y="561"/>
                  </a:lnTo>
                  <a:lnTo>
                    <a:pt x="149" y="579"/>
                  </a:lnTo>
                  <a:lnTo>
                    <a:pt x="173" y="596"/>
                  </a:lnTo>
                  <a:lnTo>
                    <a:pt x="201" y="609"/>
                  </a:lnTo>
                  <a:lnTo>
                    <a:pt x="230" y="618"/>
                  </a:lnTo>
                  <a:lnTo>
                    <a:pt x="260" y="627"/>
                  </a:lnTo>
                  <a:lnTo>
                    <a:pt x="291" y="631"/>
                  </a:lnTo>
                  <a:lnTo>
                    <a:pt x="322" y="633"/>
                  </a:lnTo>
                  <a:lnTo>
                    <a:pt x="354" y="631"/>
                  </a:lnTo>
                  <a:lnTo>
                    <a:pt x="385" y="627"/>
                  </a:lnTo>
                  <a:lnTo>
                    <a:pt x="414" y="618"/>
                  </a:lnTo>
                  <a:lnTo>
                    <a:pt x="442" y="609"/>
                  </a:lnTo>
                  <a:lnTo>
                    <a:pt x="470" y="596"/>
                  </a:lnTo>
                  <a:lnTo>
                    <a:pt x="496" y="579"/>
                  </a:lnTo>
                  <a:lnTo>
                    <a:pt x="519" y="561"/>
                  </a:lnTo>
                  <a:lnTo>
                    <a:pt x="542" y="542"/>
                  </a:lnTo>
                  <a:lnTo>
                    <a:pt x="561" y="519"/>
                  </a:lnTo>
                  <a:lnTo>
                    <a:pt x="579" y="496"/>
                  </a:lnTo>
                  <a:lnTo>
                    <a:pt x="595" y="470"/>
                  </a:lnTo>
                  <a:lnTo>
                    <a:pt x="609" y="442"/>
                  </a:lnTo>
                  <a:lnTo>
                    <a:pt x="618" y="414"/>
                  </a:lnTo>
                  <a:lnTo>
                    <a:pt x="626" y="385"/>
                  </a:lnTo>
                  <a:lnTo>
                    <a:pt x="631" y="354"/>
                  </a:lnTo>
                  <a:lnTo>
                    <a:pt x="633" y="321"/>
                  </a:lnTo>
                  <a:lnTo>
                    <a:pt x="643" y="321"/>
                  </a:lnTo>
                  <a:close/>
                </a:path>
              </a:pathLst>
            </a:custGeom>
            <a:solidFill>
              <a:srgbClr val="C2E6FF"/>
            </a:solidFill>
            <a:ln w="9525">
              <a:noFill/>
              <a:round/>
              <a:headEnd/>
              <a:tailEnd/>
            </a:ln>
          </p:spPr>
          <p:txBody>
            <a:bodyPr/>
            <a:lstStyle/>
            <a:p>
              <a:endParaRPr lang="en-US"/>
            </a:p>
          </p:txBody>
        </p:sp>
        <p:sp>
          <p:nvSpPr>
            <p:cNvPr id="50328" name="Freeform 152"/>
            <p:cNvSpPr>
              <a:spLocks/>
            </p:cNvSpPr>
            <p:nvPr/>
          </p:nvSpPr>
          <p:spPr bwMode="auto">
            <a:xfrm>
              <a:off x="3416300" y="2749532"/>
              <a:ext cx="890411" cy="1001713"/>
            </a:xfrm>
            <a:custGeom>
              <a:avLst/>
              <a:gdLst>
                <a:gd name="T0" fmla="*/ 2147483647 w 631"/>
                <a:gd name="T1" fmla="*/ 2147483647 h 631"/>
                <a:gd name="T2" fmla="*/ 2147483647 w 631"/>
                <a:gd name="T3" fmla="*/ 2147483647 h 631"/>
                <a:gd name="T4" fmla="*/ 2147483647 w 631"/>
                <a:gd name="T5" fmla="*/ 2147483647 h 631"/>
                <a:gd name="T6" fmla="*/ 2147483647 w 631"/>
                <a:gd name="T7" fmla="*/ 2147483647 h 631"/>
                <a:gd name="T8" fmla="*/ 2147483647 w 631"/>
                <a:gd name="T9" fmla="*/ 2147483647 h 631"/>
                <a:gd name="T10" fmla="*/ 2147483647 w 631"/>
                <a:gd name="T11" fmla="*/ 2147483647 h 631"/>
                <a:gd name="T12" fmla="*/ 2147483647 w 631"/>
                <a:gd name="T13" fmla="*/ 2147483647 h 631"/>
                <a:gd name="T14" fmla="*/ 2147483647 w 631"/>
                <a:gd name="T15" fmla="*/ 2147483647 h 631"/>
                <a:gd name="T16" fmla="*/ 2147483647 w 631"/>
                <a:gd name="T17" fmla="*/ 2147483647 h 631"/>
                <a:gd name="T18" fmla="*/ 2147483647 w 631"/>
                <a:gd name="T19" fmla="*/ 2147483647 h 631"/>
                <a:gd name="T20" fmla="*/ 0 w 631"/>
                <a:gd name="T21" fmla="*/ 2147483647 h 631"/>
                <a:gd name="T22" fmla="*/ 2147483647 w 631"/>
                <a:gd name="T23" fmla="*/ 2147483647 h 631"/>
                <a:gd name="T24" fmla="*/ 2147483647 w 631"/>
                <a:gd name="T25" fmla="*/ 2147483647 h 631"/>
                <a:gd name="T26" fmla="*/ 2147483647 w 631"/>
                <a:gd name="T27" fmla="*/ 2147483647 h 631"/>
                <a:gd name="T28" fmla="*/ 2147483647 w 631"/>
                <a:gd name="T29" fmla="*/ 2147483647 h 631"/>
                <a:gd name="T30" fmla="*/ 2147483647 w 631"/>
                <a:gd name="T31" fmla="*/ 2147483647 h 631"/>
                <a:gd name="T32" fmla="*/ 2147483647 w 631"/>
                <a:gd name="T33" fmla="*/ 2147483647 h 631"/>
                <a:gd name="T34" fmla="*/ 2147483647 w 631"/>
                <a:gd name="T35" fmla="*/ 2147483647 h 631"/>
                <a:gd name="T36" fmla="*/ 2147483647 w 631"/>
                <a:gd name="T37" fmla="*/ 2147483647 h 631"/>
                <a:gd name="T38" fmla="*/ 2147483647 w 631"/>
                <a:gd name="T39" fmla="*/ 2147483647 h 631"/>
                <a:gd name="T40" fmla="*/ 2147483647 w 631"/>
                <a:gd name="T41" fmla="*/ 2147483647 h 631"/>
                <a:gd name="T42" fmla="*/ 2147483647 w 631"/>
                <a:gd name="T43" fmla="*/ 2147483647 h 631"/>
                <a:gd name="T44" fmla="*/ 2147483647 w 631"/>
                <a:gd name="T45" fmla="*/ 2147483647 h 631"/>
                <a:gd name="T46" fmla="*/ 2147483647 w 631"/>
                <a:gd name="T47" fmla="*/ 2147483647 h 631"/>
                <a:gd name="T48" fmla="*/ 2147483647 w 631"/>
                <a:gd name="T49" fmla="*/ 2147483647 h 631"/>
                <a:gd name="T50" fmla="*/ 2147483647 w 631"/>
                <a:gd name="T51" fmla="*/ 2147483647 h 631"/>
                <a:gd name="T52" fmla="*/ 2147483647 w 631"/>
                <a:gd name="T53" fmla="*/ 2147483647 h 631"/>
                <a:gd name="T54" fmla="*/ 2147483647 w 631"/>
                <a:gd name="T55" fmla="*/ 2147483647 h 631"/>
                <a:gd name="T56" fmla="*/ 2147483647 w 631"/>
                <a:gd name="T57" fmla="*/ 2147483647 h 631"/>
                <a:gd name="T58" fmla="*/ 2147483647 w 631"/>
                <a:gd name="T59" fmla="*/ 2147483647 h 631"/>
                <a:gd name="T60" fmla="*/ 2147483647 w 631"/>
                <a:gd name="T61" fmla="*/ 2147483647 h 631"/>
                <a:gd name="T62" fmla="*/ 2147483647 w 631"/>
                <a:gd name="T63" fmla="*/ 2147483647 h 631"/>
                <a:gd name="T64" fmla="*/ 2147483647 w 631"/>
                <a:gd name="T65" fmla="*/ 2147483647 h 631"/>
                <a:gd name="T66" fmla="*/ 2147483647 w 631"/>
                <a:gd name="T67" fmla="*/ 2147483647 h 631"/>
                <a:gd name="T68" fmla="*/ 2147483647 w 631"/>
                <a:gd name="T69" fmla="*/ 2147483647 h 631"/>
                <a:gd name="T70" fmla="*/ 2147483647 w 631"/>
                <a:gd name="T71" fmla="*/ 2147483647 h 631"/>
                <a:gd name="T72" fmla="*/ 2147483647 w 631"/>
                <a:gd name="T73" fmla="*/ 2147483647 h 631"/>
                <a:gd name="T74" fmla="*/ 2147483647 w 631"/>
                <a:gd name="T75" fmla="*/ 2147483647 h 631"/>
                <a:gd name="T76" fmla="*/ 2147483647 w 631"/>
                <a:gd name="T77" fmla="*/ 2147483647 h 631"/>
                <a:gd name="T78" fmla="*/ 2147483647 w 631"/>
                <a:gd name="T79" fmla="*/ 2147483647 h 631"/>
                <a:gd name="T80" fmla="*/ 2147483647 w 631"/>
                <a:gd name="T81" fmla="*/ 2147483647 h 631"/>
                <a:gd name="T82" fmla="*/ 2147483647 w 631"/>
                <a:gd name="T83" fmla="*/ 2147483647 h 631"/>
                <a:gd name="T84" fmla="*/ 2147483647 w 631"/>
                <a:gd name="T85" fmla="*/ 2147483647 h 6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31"/>
                <a:gd name="T130" fmla="*/ 0 h 631"/>
                <a:gd name="T131" fmla="*/ 631 w 631"/>
                <a:gd name="T132" fmla="*/ 631 h 6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31" h="631">
                  <a:moveTo>
                    <a:pt x="631" y="314"/>
                  </a:moveTo>
                  <a:lnTo>
                    <a:pt x="629" y="282"/>
                  </a:lnTo>
                  <a:lnTo>
                    <a:pt x="624" y="251"/>
                  </a:lnTo>
                  <a:lnTo>
                    <a:pt x="616" y="222"/>
                  </a:lnTo>
                  <a:lnTo>
                    <a:pt x="606" y="192"/>
                  </a:lnTo>
                  <a:lnTo>
                    <a:pt x="593" y="164"/>
                  </a:lnTo>
                  <a:lnTo>
                    <a:pt x="577" y="138"/>
                  </a:lnTo>
                  <a:lnTo>
                    <a:pt x="559" y="114"/>
                  </a:lnTo>
                  <a:lnTo>
                    <a:pt x="538" y="91"/>
                  </a:lnTo>
                  <a:lnTo>
                    <a:pt x="515" y="71"/>
                  </a:lnTo>
                  <a:lnTo>
                    <a:pt x="492" y="54"/>
                  </a:lnTo>
                  <a:lnTo>
                    <a:pt x="466" y="37"/>
                  </a:lnTo>
                  <a:lnTo>
                    <a:pt x="438" y="24"/>
                  </a:lnTo>
                  <a:lnTo>
                    <a:pt x="409" y="13"/>
                  </a:lnTo>
                  <a:lnTo>
                    <a:pt x="378" y="6"/>
                  </a:lnTo>
                  <a:lnTo>
                    <a:pt x="347" y="1"/>
                  </a:lnTo>
                  <a:lnTo>
                    <a:pt x="315" y="0"/>
                  </a:lnTo>
                  <a:lnTo>
                    <a:pt x="282" y="1"/>
                  </a:lnTo>
                  <a:lnTo>
                    <a:pt x="251" y="6"/>
                  </a:lnTo>
                  <a:lnTo>
                    <a:pt x="222" y="13"/>
                  </a:lnTo>
                  <a:lnTo>
                    <a:pt x="192" y="24"/>
                  </a:lnTo>
                  <a:lnTo>
                    <a:pt x="164" y="37"/>
                  </a:lnTo>
                  <a:lnTo>
                    <a:pt x="138" y="54"/>
                  </a:lnTo>
                  <a:lnTo>
                    <a:pt x="114" y="71"/>
                  </a:lnTo>
                  <a:lnTo>
                    <a:pt x="91" y="91"/>
                  </a:lnTo>
                  <a:lnTo>
                    <a:pt x="72" y="114"/>
                  </a:lnTo>
                  <a:lnTo>
                    <a:pt x="54" y="138"/>
                  </a:lnTo>
                  <a:lnTo>
                    <a:pt x="37" y="164"/>
                  </a:lnTo>
                  <a:lnTo>
                    <a:pt x="24" y="192"/>
                  </a:lnTo>
                  <a:lnTo>
                    <a:pt x="13" y="222"/>
                  </a:lnTo>
                  <a:lnTo>
                    <a:pt x="6" y="251"/>
                  </a:lnTo>
                  <a:lnTo>
                    <a:pt x="1" y="282"/>
                  </a:lnTo>
                  <a:lnTo>
                    <a:pt x="0" y="314"/>
                  </a:lnTo>
                  <a:lnTo>
                    <a:pt x="1" y="347"/>
                  </a:lnTo>
                  <a:lnTo>
                    <a:pt x="6" y="378"/>
                  </a:lnTo>
                  <a:lnTo>
                    <a:pt x="13" y="409"/>
                  </a:lnTo>
                  <a:lnTo>
                    <a:pt x="24" y="438"/>
                  </a:lnTo>
                  <a:lnTo>
                    <a:pt x="37" y="465"/>
                  </a:lnTo>
                  <a:lnTo>
                    <a:pt x="54" y="491"/>
                  </a:lnTo>
                  <a:lnTo>
                    <a:pt x="72" y="515"/>
                  </a:lnTo>
                  <a:lnTo>
                    <a:pt x="91" y="538"/>
                  </a:lnTo>
                  <a:lnTo>
                    <a:pt x="114" y="559"/>
                  </a:lnTo>
                  <a:lnTo>
                    <a:pt x="138" y="577"/>
                  </a:lnTo>
                  <a:lnTo>
                    <a:pt x="164" y="592"/>
                  </a:lnTo>
                  <a:lnTo>
                    <a:pt x="192" y="606"/>
                  </a:lnTo>
                  <a:lnTo>
                    <a:pt x="222" y="616"/>
                  </a:lnTo>
                  <a:lnTo>
                    <a:pt x="251" y="624"/>
                  </a:lnTo>
                  <a:lnTo>
                    <a:pt x="282" y="629"/>
                  </a:lnTo>
                  <a:lnTo>
                    <a:pt x="315" y="631"/>
                  </a:lnTo>
                  <a:lnTo>
                    <a:pt x="347" y="629"/>
                  </a:lnTo>
                  <a:lnTo>
                    <a:pt x="378" y="624"/>
                  </a:lnTo>
                  <a:lnTo>
                    <a:pt x="409" y="616"/>
                  </a:lnTo>
                  <a:lnTo>
                    <a:pt x="438" y="606"/>
                  </a:lnTo>
                  <a:lnTo>
                    <a:pt x="466" y="592"/>
                  </a:lnTo>
                  <a:lnTo>
                    <a:pt x="492" y="577"/>
                  </a:lnTo>
                  <a:lnTo>
                    <a:pt x="515" y="559"/>
                  </a:lnTo>
                  <a:lnTo>
                    <a:pt x="538" y="538"/>
                  </a:lnTo>
                  <a:lnTo>
                    <a:pt x="559" y="515"/>
                  </a:lnTo>
                  <a:lnTo>
                    <a:pt x="577" y="491"/>
                  </a:lnTo>
                  <a:lnTo>
                    <a:pt x="593" y="465"/>
                  </a:lnTo>
                  <a:lnTo>
                    <a:pt x="606" y="438"/>
                  </a:lnTo>
                  <a:lnTo>
                    <a:pt x="616" y="409"/>
                  </a:lnTo>
                  <a:lnTo>
                    <a:pt x="624" y="378"/>
                  </a:lnTo>
                  <a:lnTo>
                    <a:pt x="629" y="347"/>
                  </a:lnTo>
                  <a:lnTo>
                    <a:pt x="631" y="314"/>
                  </a:lnTo>
                  <a:lnTo>
                    <a:pt x="621" y="314"/>
                  </a:lnTo>
                  <a:lnTo>
                    <a:pt x="619" y="284"/>
                  </a:lnTo>
                  <a:lnTo>
                    <a:pt x="615" y="253"/>
                  </a:lnTo>
                  <a:lnTo>
                    <a:pt x="606" y="225"/>
                  </a:lnTo>
                  <a:lnTo>
                    <a:pt x="597" y="195"/>
                  </a:lnTo>
                  <a:lnTo>
                    <a:pt x="584" y="169"/>
                  </a:lnTo>
                  <a:lnTo>
                    <a:pt x="569" y="145"/>
                  </a:lnTo>
                  <a:lnTo>
                    <a:pt x="551" y="120"/>
                  </a:lnTo>
                  <a:lnTo>
                    <a:pt x="531" y="99"/>
                  </a:lnTo>
                  <a:lnTo>
                    <a:pt x="509" y="80"/>
                  </a:lnTo>
                  <a:lnTo>
                    <a:pt x="486" y="62"/>
                  </a:lnTo>
                  <a:lnTo>
                    <a:pt x="461" y="47"/>
                  </a:lnTo>
                  <a:lnTo>
                    <a:pt x="434" y="34"/>
                  </a:lnTo>
                  <a:lnTo>
                    <a:pt x="406" y="23"/>
                  </a:lnTo>
                  <a:lnTo>
                    <a:pt x="376" y="16"/>
                  </a:lnTo>
                  <a:lnTo>
                    <a:pt x="345" y="11"/>
                  </a:lnTo>
                  <a:lnTo>
                    <a:pt x="315" y="9"/>
                  </a:lnTo>
                  <a:lnTo>
                    <a:pt x="284" y="11"/>
                  </a:lnTo>
                  <a:lnTo>
                    <a:pt x="254" y="16"/>
                  </a:lnTo>
                  <a:lnTo>
                    <a:pt x="225" y="23"/>
                  </a:lnTo>
                  <a:lnTo>
                    <a:pt x="195" y="34"/>
                  </a:lnTo>
                  <a:lnTo>
                    <a:pt x="169" y="47"/>
                  </a:lnTo>
                  <a:lnTo>
                    <a:pt x="145" y="62"/>
                  </a:lnTo>
                  <a:lnTo>
                    <a:pt x="120" y="80"/>
                  </a:lnTo>
                  <a:lnTo>
                    <a:pt x="99" y="99"/>
                  </a:lnTo>
                  <a:lnTo>
                    <a:pt x="80" y="120"/>
                  </a:lnTo>
                  <a:lnTo>
                    <a:pt x="62" y="145"/>
                  </a:lnTo>
                  <a:lnTo>
                    <a:pt x="47" y="169"/>
                  </a:lnTo>
                  <a:lnTo>
                    <a:pt x="34" y="195"/>
                  </a:lnTo>
                  <a:lnTo>
                    <a:pt x="23" y="225"/>
                  </a:lnTo>
                  <a:lnTo>
                    <a:pt x="16" y="253"/>
                  </a:lnTo>
                  <a:lnTo>
                    <a:pt x="11" y="284"/>
                  </a:lnTo>
                  <a:lnTo>
                    <a:pt x="10" y="314"/>
                  </a:lnTo>
                  <a:lnTo>
                    <a:pt x="11" y="345"/>
                  </a:lnTo>
                  <a:lnTo>
                    <a:pt x="16" y="376"/>
                  </a:lnTo>
                  <a:lnTo>
                    <a:pt x="23" y="406"/>
                  </a:lnTo>
                  <a:lnTo>
                    <a:pt x="34" y="434"/>
                  </a:lnTo>
                  <a:lnTo>
                    <a:pt x="47" y="460"/>
                  </a:lnTo>
                  <a:lnTo>
                    <a:pt x="62" y="486"/>
                  </a:lnTo>
                  <a:lnTo>
                    <a:pt x="80" y="509"/>
                  </a:lnTo>
                  <a:lnTo>
                    <a:pt x="99" y="531"/>
                  </a:lnTo>
                  <a:lnTo>
                    <a:pt x="120" y="551"/>
                  </a:lnTo>
                  <a:lnTo>
                    <a:pt x="145" y="567"/>
                  </a:lnTo>
                  <a:lnTo>
                    <a:pt x="169" y="584"/>
                  </a:lnTo>
                  <a:lnTo>
                    <a:pt x="195" y="597"/>
                  </a:lnTo>
                  <a:lnTo>
                    <a:pt x="225" y="606"/>
                  </a:lnTo>
                  <a:lnTo>
                    <a:pt x="254" y="615"/>
                  </a:lnTo>
                  <a:lnTo>
                    <a:pt x="284" y="618"/>
                  </a:lnTo>
                  <a:lnTo>
                    <a:pt x="315" y="620"/>
                  </a:lnTo>
                  <a:lnTo>
                    <a:pt x="345" y="618"/>
                  </a:lnTo>
                  <a:lnTo>
                    <a:pt x="376" y="615"/>
                  </a:lnTo>
                  <a:lnTo>
                    <a:pt x="406" y="606"/>
                  </a:lnTo>
                  <a:lnTo>
                    <a:pt x="434" y="597"/>
                  </a:lnTo>
                  <a:lnTo>
                    <a:pt x="461" y="584"/>
                  </a:lnTo>
                  <a:lnTo>
                    <a:pt x="486" y="567"/>
                  </a:lnTo>
                  <a:lnTo>
                    <a:pt x="509" y="551"/>
                  </a:lnTo>
                  <a:lnTo>
                    <a:pt x="531" y="531"/>
                  </a:lnTo>
                  <a:lnTo>
                    <a:pt x="551" y="509"/>
                  </a:lnTo>
                  <a:lnTo>
                    <a:pt x="569" y="486"/>
                  </a:lnTo>
                  <a:lnTo>
                    <a:pt x="584" y="460"/>
                  </a:lnTo>
                  <a:lnTo>
                    <a:pt x="597" y="434"/>
                  </a:lnTo>
                  <a:lnTo>
                    <a:pt x="606" y="406"/>
                  </a:lnTo>
                  <a:lnTo>
                    <a:pt x="615" y="376"/>
                  </a:lnTo>
                  <a:lnTo>
                    <a:pt x="619" y="345"/>
                  </a:lnTo>
                  <a:lnTo>
                    <a:pt x="621" y="314"/>
                  </a:lnTo>
                  <a:lnTo>
                    <a:pt x="631" y="314"/>
                  </a:lnTo>
                  <a:close/>
                </a:path>
              </a:pathLst>
            </a:custGeom>
            <a:solidFill>
              <a:srgbClr val="C3E7FF"/>
            </a:solidFill>
            <a:ln w="9525">
              <a:noFill/>
              <a:round/>
              <a:headEnd/>
              <a:tailEnd/>
            </a:ln>
          </p:spPr>
          <p:txBody>
            <a:bodyPr/>
            <a:lstStyle/>
            <a:p>
              <a:endParaRPr lang="en-US"/>
            </a:p>
          </p:txBody>
        </p:sp>
        <p:sp>
          <p:nvSpPr>
            <p:cNvPr id="50329" name="Freeform 153"/>
            <p:cNvSpPr>
              <a:spLocks/>
            </p:cNvSpPr>
            <p:nvPr/>
          </p:nvSpPr>
          <p:spPr bwMode="auto">
            <a:xfrm>
              <a:off x="3423356" y="2757470"/>
              <a:ext cx="876300" cy="985837"/>
            </a:xfrm>
            <a:custGeom>
              <a:avLst/>
              <a:gdLst>
                <a:gd name="T0" fmla="*/ 2147483647 w 621"/>
                <a:gd name="T1" fmla="*/ 2147483647 h 621"/>
                <a:gd name="T2" fmla="*/ 2147483647 w 621"/>
                <a:gd name="T3" fmla="*/ 2147483647 h 621"/>
                <a:gd name="T4" fmla="*/ 2147483647 w 621"/>
                <a:gd name="T5" fmla="*/ 2147483647 h 621"/>
                <a:gd name="T6" fmla="*/ 2147483647 w 621"/>
                <a:gd name="T7" fmla="*/ 2147483647 h 621"/>
                <a:gd name="T8" fmla="*/ 2147483647 w 621"/>
                <a:gd name="T9" fmla="*/ 2147483647 h 621"/>
                <a:gd name="T10" fmla="*/ 2147483647 w 621"/>
                <a:gd name="T11" fmla="*/ 2147483647 h 621"/>
                <a:gd name="T12" fmla="*/ 2147483647 w 621"/>
                <a:gd name="T13" fmla="*/ 2147483647 h 621"/>
                <a:gd name="T14" fmla="*/ 2147483647 w 621"/>
                <a:gd name="T15" fmla="*/ 2147483647 h 621"/>
                <a:gd name="T16" fmla="*/ 2147483647 w 621"/>
                <a:gd name="T17" fmla="*/ 2147483647 h 621"/>
                <a:gd name="T18" fmla="*/ 2147483647 w 621"/>
                <a:gd name="T19" fmla="*/ 2147483647 h 621"/>
                <a:gd name="T20" fmla="*/ 0 w 621"/>
                <a:gd name="T21" fmla="*/ 2147483647 h 621"/>
                <a:gd name="T22" fmla="*/ 2147483647 w 621"/>
                <a:gd name="T23" fmla="*/ 2147483647 h 621"/>
                <a:gd name="T24" fmla="*/ 2147483647 w 621"/>
                <a:gd name="T25" fmla="*/ 2147483647 h 621"/>
                <a:gd name="T26" fmla="*/ 2147483647 w 621"/>
                <a:gd name="T27" fmla="*/ 2147483647 h 621"/>
                <a:gd name="T28" fmla="*/ 2147483647 w 621"/>
                <a:gd name="T29" fmla="*/ 2147483647 h 621"/>
                <a:gd name="T30" fmla="*/ 2147483647 w 621"/>
                <a:gd name="T31" fmla="*/ 2147483647 h 621"/>
                <a:gd name="T32" fmla="*/ 2147483647 w 621"/>
                <a:gd name="T33" fmla="*/ 2147483647 h 621"/>
                <a:gd name="T34" fmla="*/ 2147483647 w 621"/>
                <a:gd name="T35" fmla="*/ 2147483647 h 621"/>
                <a:gd name="T36" fmla="*/ 2147483647 w 621"/>
                <a:gd name="T37" fmla="*/ 2147483647 h 621"/>
                <a:gd name="T38" fmla="*/ 2147483647 w 621"/>
                <a:gd name="T39" fmla="*/ 2147483647 h 621"/>
                <a:gd name="T40" fmla="*/ 2147483647 w 621"/>
                <a:gd name="T41" fmla="*/ 2147483647 h 621"/>
                <a:gd name="T42" fmla="*/ 2147483647 w 621"/>
                <a:gd name="T43" fmla="*/ 2147483647 h 621"/>
                <a:gd name="T44" fmla="*/ 2147483647 w 621"/>
                <a:gd name="T45" fmla="*/ 2147483647 h 621"/>
                <a:gd name="T46" fmla="*/ 2147483647 w 621"/>
                <a:gd name="T47" fmla="*/ 2147483647 h 621"/>
                <a:gd name="T48" fmla="*/ 2147483647 w 621"/>
                <a:gd name="T49" fmla="*/ 2147483647 h 621"/>
                <a:gd name="T50" fmla="*/ 2147483647 w 621"/>
                <a:gd name="T51" fmla="*/ 2147483647 h 621"/>
                <a:gd name="T52" fmla="*/ 2147483647 w 621"/>
                <a:gd name="T53" fmla="*/ 2147483647 h 621"/>
                <a:gd name="T54" fmla="*/ 2147483647 w 621"/>
                <a:gd name="T55" fmla="*/ 2147483647 h 621"/>
                <a:gd name="T56" fmla="*/ 2147483647 w 621"/>
                <a:gd name="T57" fmla="*/ 2147483647 h 621"/>
                <a:gd name="T58" fmla="*/ 2147483647 w 621"/>
                <a:gd name="T59" fmla="*/ 2147483647 h 621"/>
                <a:gd name="T60" fmla="*/ 2147483647 w 621"/>
                <a:gd name="T61" fmla="*/ 2147483647 h 621"/>
                <a:gd name="T62" fmla="*/ 2147483647 w 621"/>
                <a:gd name="T63" fmla="*/ 2147483647 h 621"/>
                <a:gd name="T64" fmla="*/ 2147483647 w 621"/>
                <a:gd name="T65" fmla="*/ 2147483647 h 621"/>
                <a:gd name="T66" fmla="*/ 2147483647 w 621"/>
                <a:gd name="T67" fmla="*/ 2147483647 h 621"/>
                <a:gd name="T68" fmla="*/ 2147483647 w 621"/>
                <a:gd name="T69" fmla="*/ 2147483647 h 621"/>
                <a:gd name="T70" fmla="*/ 2147483647 w 621"/>
                <a:gd name="T71" fmla="*/ 2147483647 h 621"/>
                <a:gd name="T72" fmla="*/ 2147483647 w 621"/>
                <a:gd name="T73" fmla="*/ 2147483647 h 621"/>
                <a:gd name="T74" fmla="*/ 2147483647 w 621"/>
                <a:gd name="T75" fmla="*/ 2147483647 h 621"/>
                <a:gd name="T76" fmla="*/ 2147483647 w 621"/>
                <a:gd name="T77" fmla="*/ 2147483647 h 621"/>
                <a:gd name="T78" fmla="*/ 2147483647 w 621"/>
                <a:gd name="T79" fmla="*/ 2147483647 h 621"/>
                <a:gd name="T80" fmla="*/ 2147483647 w 621"/>
                <a:gd name="T81" fmla="*/ 2147483647 h 621"/>
                <a:gd name="T82" fmla="*/ 2147483647 w 621"/>
                <a:gd name="T83" fmla="*/ 2147483647 h 621"/>
                <a:gd name="T84" fmla="*/ 2147483647 w 621"/>
                <a:gd name="T85" fmla="*/ 2147483647 h 62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1"/>
                <a:gd name="T130" fmla="*/ 0 h 621"/>
                <a:gd name="T131" fmla="*/ 621 w 621"/>
                <a:gd name="T132" fmla="*/ 621 h 62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1" h="621">
                  <a:moveTo>
                    <a:pt x="621" y="309"/>
                  </a:moveTo>
                  <a:lnTo>
                    <a:pt x="619" y="279"/>
                  </a:lnTo>
                  <a:lnTo>
                    <a:pt x="614" y="248"/>
                  </a:lnTo>
                  <a:lnTo>
                    <a:pt x="606" y="218"/>
                  </a:lnTo>
                  <a:lnTo>
                    <a:pt x="597" y="189"/>
                  </a:lnTo>
                  <a:lnTo>
                    <a:pt x="583" y="161"/>
                  </a:lnTo>
                  <a:lnTo>
                    <a:pt x="567" y="137"/>
                  </a:lnTo>
                  <a:lnTo>
                    <a:pt x="549" y="112"/>
                  </a:lnTo>
                  <a:lnTo>
                    <a:pt x="530" y="91"/>
                  </a:lnTo>
                  <a:lnTo>
                    <a:pt x="507" y="70"/>
                  </a:lnTo>
                  <a:lnTo>
                    <a:pt x="484" y="52"/>
                  </a:lnTo>
                  <a:lnTo>
                    <a:pt x="458" y="37"/>
                  </a:lnTo>
                  <a:lnTo>
                    <a:pt x="430" y="24"/>
                  </a:lnTo>
                  <a:lnTo>
                    <a:pt x="402" y="13"/>
                  </a:lnTo>
                  <a:lnTo>
                    <a:pt x="373" y="6"/>
                  </a:lnTo>
                  <a:lnTo>
                    <a:pt x="342" y="1"/>
                  </a:lnTo>
                  <a:lnTo>
                    <a:pt x="310" y="0"/>
                  </a:lnTo>
                  <a:lnTo>
                    <a:pt x="279" y="1"/>
                  </a:lnTo>
                  <a:lnTo>
                    <a:pt x="248" y="6"/>
                  </a:lnTo>
                  <a:lnTo>
                    <a:pt x="218" y="13"/>
                  </a:lnTo>
                  <a:lnTo>
                    <a:pt x="189" y="24"/>
                  </a:lnTo>
                  <a:lnTo>
                    <a:pt x="161" y="37"/>
                  </a:lnTo>
                  <a:lnTo>
                    <a:pt x="137" y="52"/>
                  </a:lnTo>
                  <a:lnTo>
                    <a:pt x="112" y="70"/>
                  </a:lnTo>
                  <a:lnTo>
                    <a:pt x="91" y="91"/>
                  </a:lnTo>
                  <a:lnTo>
                    <a:pt x="70" y="112"/>
                  </a:lnTo>
                  <a:lnTo>
                    <a:pt x="52" y="137"/>
                  </a:lnTo>
                  <a:lnTo>
                    <a:pt x="37" y="161"/>
                  </a:lnTo>
                  <a:lnTo>
                    <a:pt x="24" y="189"/>
                  </a:lnTo>
                  <a:lnTo>
                    <a:pt x="13" y="218"/>
                  </a:lnTo>
                  <a:lnTo>
                    <a:pt x="6" y="248"/>
                  </a:lnTo>
                  <a:lnTo>
                    <a:pt x="1" y="279"/>
                  </a:lnTo>
                  <a:lnTo>
                    <a:pt x="0" y="309"/>
                  </a:lnTo>
                  <a:lnTo>
                    <a:pt x="1" y="342"/>
                  </a:lnTo>
                  <a:lnTo>
                    <a:pt x="6" y="373"/>
                  </a:lnTo>
                  <a:lnTo>
                    <a:pt x="13" y="402"/>
                  </a:lnTo>
                  <a:lnTo>
                    <a:pt x="24" y="430"/>
                  </a:lnTo>
                  <a:lnTo>
                    <a:pt x="37" y="458"/>
                  </a:lnTo>
                  <a:lnTo>
                    <a:pt x="52" y="484"/>
                  </a:lnTo>
                  <a:lnTo>
                    <a:pt x="70" y="507"/>
                  </a:lnTo>
                  <a:lnTo>
                    <a:pt x="91" y="530"/>
                  </a:lnTo>
                  <a:lnTo>
                    <a:pt x="112" y="549"/>
                  </a:lnTo>
                  <a:lnTo>
                    <a:pt x="137" y="567"/>
                  </a:lnTo>
                  <a:lnTo>
                    <a:pt x="161" y="584"/>
                  </a:lnTo>
                  <a:lnTo>
                    <a:pt x="189" y="597"/>
                  </a:lnTo>
                  <a:lnTo>
                    <a:pt x="218" y="606"/>
                  </a:lnTo>
                  <a:lnTo>
                    <a:pt x="248" y="615"/>
                  </a:lnTo>
                  <a:lnTo>
                    <a:pt x="279" y="619"/>
                  </a:lnTo>
                  <a:lnTo>
                    <a:pt x="310" y="621"/>
                  </a:lnTo>
                  <a:lnTo>
                    <a:pt x="342" y="619"/>
                  </a:lnTo>
                  <a:lnTo>
                    <a:pt x="373" y="615"/>
                  </a:lnTo>
                  <a:lnTo>
                    <a:pt x="402" y="606"/>
                  </a:lnTo>
                  <a:lnTo>
                    <a:pt x="430" y="597"/>
                  </a:lnTo>
                  <a:lnTo>
                    <a:pt x="458" y="584"/>
                  </a:lnTo>
                  <a:lnTo>
                    <a:pt x="484" y="567"/>
                  </a:lnTo>
                  <a:lnTo>
                    <a:pt x="507" y="549"/>
                  </a:lnTo>
                  <a:lnTo>
                    <a:pt x="530" y="530"/>
                  </a:lnTo>
                  <a:lnTo>
                    <a:pt x="549" y="507"/>
                  </a:lnTo>
                  <a:lnTo>
                    <a:pt x="567" y="484"/>
                  </a:lnTo>
                  <a:lnTo>
                    <a:pt x="583" y="458"/>
                  </a:lnTo>
                  <a:lnTo>
                    <a:pt x="597" y="430"/>
                  </a:lnTo>
                  <a:lnTo>
                    <a:pt x="606" y="402"/>
                  </a:lnTo>
                  <a:lnTo>
                    <a:pt x="614" y="373"/>
                  </a:lnTo>
                  <a:lnTo>
                    <a:pt x="619" y="342"/>
                  </a:lnTo>
                  <a:lnTo>
                    <a:pt x="621" y="309"/>
                  </a:lnTo>
                  <a:lnTo>
                    <a:pt x="610" y="309"/>
                  </a:lnTo>
                  <a:lnTo>
                    <a:pt x="608" y="279"/>
                  </a:lnTo>
                  <a:lnTo>
                    <a:pt x="605" y="249"/>
                  </a:lnTo>
                  <a:lnTo>
                    <a:pt x="597" y="220"/>
                  </a:lnTo>
                  <a:lnTo>
                    <a:pt x="587" y="194"/>
                  </a:lnTo>
                  <a:lnTo>
                    <a:pt x="574" y="166"/>
                  </a:lnTo>
                  <a:lnTo>
                    <a:pt x="559" y="141"/>
                  </a:lnTo>
                  <a:lnTo>
                    <a:pt x="541" y="119"/>
                  </a:lnTo>
                  <a:lnTo>
                    <a:pt x="522" y="97"/>
                  </a:lnTo>
                  <a:lnTo>
                    <a:pt x="500" y="78"/>
                  </a:lnTo>
                  <a:lnTo>
                    <a:pt x="477" y="62"/>
                  </a:lnTo>
                  <a:lnTo>
                    <a:pt x="453" y="45"/>
                  </a:lnTo>
                  <a:lnTo>
                    <a:pt x="427" y="34"/>
                  </a:lnTo>
                  <a:lnTo>
                    <a:pt x="399" y="22"/>
                  </a:lnTo>
                  <a:lnTo>
                    <a:pt x="370" y="16"/>
                  </a:lnTo>
                  <a:lnTo>
                    <a:pt x="340" y="11"/>
                  </a:lnTo>
                  <a:lnTo>
                    <a:pt x="310" y="9"/>
                  </a:lnTo>
                  <a:lnTo>
                    <a:pt x="279" y="11"/>
                  </a:lnTo>
                  <a:lnTo>
                    <a:pt x="249" y="16"/>
                  </a:lnTo>
                  <a:lnTo>
                    <a:pt x="221" y="22"/>
                  </a:lnTo>
                  <a:lnTo>
                    <a:pt x="194" y="34"/>
                  </a:lnTo>
                  <a:lnTo>
                    <a:pt x="168" y="45"/>
                  </a:lnTo>
                  <a:lnTo>
                    <a:pt x="142" y="62"/>
                  </a:lnTo>
                  <a:lnTo>
                    <a:pt x="119" y="78"/>
                  </a:lnTo>
                  <a:lnTo>
                    <a:pt x="98" y="97"/>
                  </a:lnTo>
                  <a:lnTo>
                    <a:pt x="78" y="119"/>
                  </a:lnTo>
                  <a:lnTo>
                    <a:pt x="62" y="141"/>
                  </a:lnTo>
                  <a:lnTo>
                    <a:pt x="45" y="166"/>
                  </a:lnTo>
                  <a:lnTo>
                    <a:pt x="34" y="194"/>
                  </a:lnTo>
                  <a:lnTo>
                    <a:pt x="22" y="220"/>
                  </a:lnTo>
                  <a:lnTo>
                    <a:pt x="16" y="249"/>
                  </a:lnTo>
                  <a:lnTo>
                    <a:pt x="11" y="279"/>
                  </a:lnTo>
                  <a:lnTo>
                    <a:pt x="9" y="309"/>
                  </a:lnTo>
                  <a:lnTo>
                    <a:pt x="11" y="340"/>
                  </a:lnTo>
                  <a:lnTo>
                    <a:pt x="16" y="370"/>
                  </a:lnTo>
                  <a:lnTo>
                    <a:pt x="22" y="399"/>
                  </a:lnTo>
                  <a:lnTo>
                    <a:pt x="34" y="427"/>
                  </a:lnTo>
                  <a:lnTo>
                    <a:pt x="45" y="453"/>
                  </a:lnTo>
                  <a:lnTo>
                    <a:pt x="62" y="478"/>
                  </a:lnTo>
                  <a:lnTo>
                    <a:pt x="78" y="500"/>
                  </a:lnTo>
                  <a:lnTo>
                    <a:pt x="98" y="522"/>
                  </a:lnTo>
                  <a:lnTo>
                    <a:pt x="119" y="541"/>
                  </a:lnTo>
                  <a:lnTo>
                    <a:pt x="142" y="559"/>
                  </a:lnTo>
                  <a:lnTo>
                    <a:pt x="168" y="574"/>
                  </a:lnTo>
                  <a:lnTo>
                    <a:pt x="194" y="587"/>
                  </a:lnTo>
                  <a:lnTo>
                    <a:pt x="221" y="597"/>
                  </a:lnTo>
                  <a:lnTo>
                    <a:pt x="249" y="605"/>
                  </a:lnTo>
                  <a:lnTo>
                    <a:pt x="279" y="608"/>
                  </a:lnTo>
                  <a:lnTo>
                    <a:pt x="310" y="610"/>
                  </a:lnTo>
                  <a:lnTo>
                    <a:pt x="340" y="608"/>
                  </a:lnTo>
                  <a:lnTo>
                    <a:pt x="370" y="605"/>
                  </a:lnTo>
                  <a:lnTo>
                    <a:pt x="399" y="597"/>
                  </a:lnTo>
                  <a:lnTo>
                    <a:pt x="427" y="587"/>
                  </a:lnTo>
                  <a:lnTo>
                    <a:pt x="453" y="574"/>
                  </a:lnTo>
                  <a:lnTo>
                    <a:pt x="477" y="559"/>
                  </a:lnTo>
                  <a:lnTo>
                    <a:pt x="500" y="541"/>
                  </a:lnTo>
                  <a:lnTo>
                    <a:pt x="522" y="522"/>
                  </a:lnTo>
                  <a:lnTo>
                    <a:pt x="541" y="500"/>
                  </a:lnTo>
                  <a:lnTo>
                    <a:pt x="559" y="478"/>
                  </a:lnTo>
                  <a:lnTo>
                    <a:pt x="574" y="453"/>
                  </a:lnTo>
                  <a:lnTo>
                    <a:pt x="587" y="427"/>
                  </a:lnTo>
                  <a:lnTo>
                    <a:pt x="597" y="399"/>
                  </a:lnTo>
                  <a:lnTo>
                    <a:pt x="605" y="370"/>
                  </a:lnTo>
                  <a:lnTo>
                    <a:pt x="608" y="340"/>
                  </a:lnTo>
                  <a:lnTo>
                    <a:pt x="610" y="309"/>
                  </a:lnTo>
                  <a:lnTo>
                    <a:pt x="621" y="309"/>
                  </a:lnTo>
                  <a:close/>
                </a:path>
              </a:pathLst>
            </a:custGeom>
            <a:solidFill>
              <a:srgbClr val="C4E7FF"/>
            </a:solidFill>
            <a:ln w="9525">
              <a:noFill/>
              <a:round/>
              <a:headEnd/>
              <a:tailEnd/>
            </a:ln>
          </p:spPr>
          <p:txBody>
            <a:bodyPr/>
            <a:lstStyle/>
            <a:p>
              <a:endParaRPr lang="en-US"/>
            </a:p>
          </p:txBody>
        </p:sp>
        <p:sp>
          <p:nvSpPr>
            <p:cNvPr id="50330" name="Freeform 154"/>
            <p:cNvSpPr>
              <a:spLocks/>
            </p:cNvSpPr>
            <p:nvPr/>
          </p:nvSpPr>
          <p:spPr bwMode="auto">
            <a:xfrm>
              <a:off x="3430412" y="2763816"/>
              <a:ext cx="862188" cy="969962"/>
            </a:xfrm>
            <a:custGeom>
              <a:avLst/>
              <a:gdLst>
                <a:gd name="T0" fmla="*/ 2147483647 w 611"/>
                <a:gd name="T1" fmla="*/ 2147483647 h 611"/>
                <a:gd name="T2" fmla="*/ 2147483647 w 611"/>
                <a:gd name="T3" fmla="*/ 2147483647 h 611"/>
                <a:gd name="T4" fmla="*/ 2147483647 w 611"/>
                <a:gd name="T5" fmla="*/ 2147483647 h 611"/>
                <a:gd name="T6" fmla="*/ 2147483647 w 611"/>
                <a:gd name="T7" fmla="*/ 2147483647 h 611"/>
                <a:gd name="T8" fmla="*/ 2147483647 w 611"/>
                <a:gd name="T9" fmla="*/ 2147483647 h 611"/>
                <a:gd name="T10" fmla="*/ 2147483647 w 611"/>
                <a:gd name="T11" fmla="*/ 2147483647 h 611"/>
                <a:gd name="T12" fmla="*/ 2147483647 w 611"/>
                <a:gd name="T13" fmla="*/ 2147483647 h 611"/>
                <a:gd name="T14" fmla="*/ 2147483647 w 611"/>
                <a:gd name="T15" fmla="*/ 2147483647 h 611"/>
                <a:gd name="T16" fmla="*/ 2147483647 w 611"/>
                <a:gd name="T17" fmla="*/ 2147483647 h 611"/>
                <a:gd name="T18" fmla="*/ 2147483647 w 611"/>
                <a:gd name="T19" fmla="*/ 2147483647 h 611"/>
                <a:gd name="T20" fmla="*/ 0 w 611"/>
                <a:gd name="T21" fmla="*/ 2147483647 h 611"/>
                <a:gd name="T22" fmla="*/ 2147483647 w 611"/>
                <a:gd name="T23" fmla="*/ 2147483647 h 611"/>
                <a:gd name="T24" fmla="*/ 2147483647 w 611"/>
                <a:gd name="T25" fmla="*/ 2147483647 h 611"/>
                <a:gd name="T26" fmla="*/ 2147483647 w 611"/>
                <a:gd name="T27" fmla="*/ 2147483647 h 611"/>
                <a:gd name="T28" fmla="*/ 2147483647 w 611"/>
                <a:gd name="T29" fmla="*/ 2147483647 h 611"/>
                <a:gd name="T30" fmla="*/ 2147483647 w 611"/>
                <a:gd name="T31" fmla="*/ 2147483647 h 611"/>
                <a:gd name="T32" fmla="*/ 2147483647 w 611"/>
                <a:gd name="T33" fmla="*/ 2147483647 h 611"/>
                <a:gd name="T34" fmla="*/ 2147483647 w 611"/>
                <a:gd name="T35" fmla="*/ 2147483647 h 611"/>
                <a:gd name="T36" fmla="*/ 2147483647 w 611"/>
                <a:gd name="T37" fmla="*/ 2147483647 h 611"/>
                <a:gd name="T38" fmla="*/ 2147483647 w 611"/>
                <a:gd name="T39" fmla="*/ 2147483647 h 611"/>
                <a:gd name="T40" fmla="*/ 2147483647 w 611"/>
                <a:gd name="T41" fmla="*/ 2147483647 h 611"/>
                <a:gd name="T42" fmla="*/ 2147483647 w 611"/>
                <a:gd name="T43" fmla="*/ 2147483647 h 611"/>
                <a:gd name="T44" fmla="*/ 2147483647 w 611"/>
                <a:gd name="T45" fmla="*/ 2147483647 h 611"/>
                <a:gd name="T46" fmla="*/ 2147483647 w 611"/>
                <a:gd name="T47" fmla="*/ 2147483647 h 611"/>
                <a:gd name="T48" fmla="*/ 2147483647 w 611"/>
                <a:gd name="T49" fmla="*/ 2147483647 h 611"/>
                <a:gd name="T50" fmla="*/ 2147483647 w 611"/>
                <a:gd name="T51" fmla="*/ 2147483647 h 611"/>
                <a:gd name="T52" fmla="*/ 2147483647 w 611"/>
                <a:gd name="T53" fmla="*/ 2147483647 h 611"/>
                <a:gd name="T54" fmla="*/ 2147483647 w 611"/>
                <a:gd name="T55" fmla="*/ 2147483647 h 611"/>
                <a:gd name="T56" fmla="*/ 2147483647 w 611"/>
                <a:gd name="T57" fmla="*/ 2147483647 h 611"/>
                <a:gd name="T58" fmla="*/ 2147483647 w 611"/>
                <a:gd name="T59" fmla="*/ 2147483647 h 611"/>
                <a:gd name="T60" fmla="*/ 2147483647 w 611"/>
                <a:gd name="T61" fmla="*/ 2147483647 h 611"/>
                <a:gd name="T62" fmla="*/ 2147483647 w 611"/>
                <a:gd name="T63" fmla="*/ 2147483647 h 611"/>
                <a:gd name="T64" fmla="*/ 2147483647 w 611"/>
                <a:gd name="T65" fmla="*/ 2147483647 h 611"/>
                <a:gd name="T66" fmla="*/ 2147483647 w 611"/>
                <a:gd name="T67" fmla="*/ 2147483647 h 611"/>
                <a:gd name="T68" fmla="*/ 2147483647 w 611"/>
                <a:gd name="T69" fmla="*/ 2147483647 h 611"/>
                <a:gd name="T70" fmla="*/ 2147483647 w 611"/>
                <a:gd name="T71" fmla="*/ 2147483647 h 611"/>
                <a:gd name="T72" fmla="*/ 2147483647 w 611"/>
                <a:gd name="T73" fmla="*/ 2147483647 h 611"/>
                <a:gd name="T74" fmla="*/ 2147483647 w 611"/>
                <a:gd name="T75" fmla="*/ 2147483647 h 611"/>
                <a:gd name="T76" fmla="*/ 2147483647 w 611"/>
                <a:gd name="T77" fmla="*/ 2147483647 h 611"/>
                <a:gd name="T78" fmla="*/ 2147483647 w 611"/>
                <a:gd name="T79" fmla="*/ 2147483647 h 611"/>
                <a:gd name="T80" fmla="*/ 2147483647 w 611"/>
                <a:gd name="T81" fmla="*/ 2147483647 h 611"/>
                <a:gd name="T82" fmla="*/ 2147483647 w 611"/>
                <a:gd name="T83" fmla="*/ 2147483647 h 611"/>
                <a:gd name="T84" fmla="*/ 2147483647 w 611"/>
                <a:gd name="T85" fmla="*/ 2147483647 h 6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1"/>
                <a:gd name="T130" fmla="*/ 0 h 611"/>
                <a:gd name="T131" fmla="*/ 611 w 611"/>
                <a:gd name="T132" fmla="*/ 611 h 6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1" h="611">
                  <a:moveTo>
                    <a:pt x="611" y="305"/>
                  </a:moveTo>
                  <a:lnTo>
                    <a:pt x="609" y="275"/>
                  </a:lnTo>
                  <a:lnTo>
                    <a:pt x="605" y="244"/>
                  </a:lnTo>
                  <a:lnTo>
                    <a:pt x="596" y="216"/>
                  </a:lnTo>
                  <a:lnTo>
                    <a:pt x="587" y="186"/>
                  </a:lnTo>
                  <a:lnTo>
                    <a:pt x="574" y="160"/>
                  </a:lnTo>
                  <a:lnTo>
                    <a:pt x="559" y="136"/>
                  </a:lnTo>
                  <a:lnTo>
                    <a:pt x="541" y="111"/>
                  </a:lnTo>
                  <a:lnTo>
                    <a:pt x="521" y="90"/>
                  </a:lnTo>
                  <a:lnTo>
                    <a:pt x="499" y="71"/>
                  </a:lnTo>
                  <a:lnTo>
                    <a:pt x="476" y="53"/>
                  </a:lnTo>
                  <a:lnTo>
                    <a:pt x="451" y="38"/>
                  </a:lnTo>
                  <a:lnTo>
                    <a:pt x="424" y="25"/>
                  </a:lnTo>
                  <a:lnTo>
                    <a:pt x="396" y="14"/>
                  </a:lnTo>
                  <a:lnTo>
                    <a:pt x="366" y="7"/>
                  </a:lnTo>
                  <a:lnTo>
                    <a:pt x="335" y="2"/>
                  </a:lnTo>
                  <a:lnTo>
                    <a:pt x="305" y="0"/>
                  </a:lnTo>
                  <a:lnTo>
                    <a:pt x="274" y="2"/>
                  </a:lnTo>
                  <a:lnTo>
                    <a:pt x="244" y="7"/>
                  </a:lnTo>
                  <a:lnTo>
                    <a:pt x="215" y="14"/>
                  </a:lnTo>
                  <a:lnTo>
                    <a:pt x="185" y="25"/>
                  </a:lnTo>
                  <a:lnTo>
                    <a:pt x="159" y="38"/>
                  </a:lnTo>
                  <a:lnTo>
                    <a:pt x="135" y="53"/>
                  </a:lnTo>
                  <a:lnTo>
                    <a:pt x="110" y="71"/>
                  </a:lnTo>
                  <a:lnTo>
                    <a:pt x="89" y="90"/>
                  </a:lnTo>
                  <a:lnTo>
                    <a:pt x="70" y="111"/>
                  </a:lnTo>
                  <a:lnTo>
                    <a:pt x="52" y="136"/>
                  </a:lnTo>
                  <a:lnTo>
                    <a:pt x="37" y="160"/>
                  </a:lnTo>
                  <a:lnTo>
                    <a:pt x="24" y="186"/>
                  </a:lnTo>
                  <a:lnTo>
                    <a:pt x="13" y="216"/>
                  </a:lnTo>
                  <a:lnTo>
                    <a:pt x="6" y="244"/>
                  </a:lnTo>
                  <a:lnTo>
                    <a:pt x="1" y="275"/>
                  </a:lnTo>
                  <a:lnTo>
                    <a:pt x="0" y="305"/>
                  </a:lnTo>
                  <a:lnTo>
                    <a:pt x="1" y="336"/>
                  </a:lnTo>
                  <a:lnTo>
                    <a:pt x="6" y="367"/>
                  </a:lnTo>
                  <a:lnTo>
                    <a:pt x="13" y="397"/>
                  </a:lnTo>
                  <a:lnTo>
                    <a:pt x="24" y="425"/>
                  </a:lnTo>
                  <a:lnTo>
                    <a:pt x="37" y="451"/>
                  </a:lnTo>
                  <a:lnTo>
                    <a:pt x="52" y="477"/>
                  </a:lnTo>
                  <a:lnTo>
                    <a:pt x="70" y="500"/>
                  </a:lnTo>
                  <a:lnTo>
                    <a:pt x="89" y="522"/>
                  </a:lnTo>
                  <a:lnTo>
                    <a:pt x="110" y="542"/>
                  </a:lnTo>
                  <a:lnTo>
                    <a:pt x="135" y="558"/>
                  </a:lnTo>
                  <a:lnTo>
                    <a:pt x="159" y="575"/>
                  </a:lnTo>
                  <a:lnTo>
                    <a:pt x="185" y="588"/>
                  </a:lnTo>
                  <a:lnTo>
                    <a:pt x="215" y="597"/>
                  </a:lnTo>
                  <a:lnTo>
                    <a:pt x="244" y="606"/>
                  </a:lnTo>
                  <a:lnTo>
                    <a:pt x="274" y="609"/>
                  </a:lnTo>
                  <a:lnTo>
                    <a:pt x="305" y="611"/>
                  </a:lnTo>
                  <a:lnTo>
                    <a:pt x="335" y="609"/>
                  </a:lnTo>
                  <a:lnTo>
                    <a:pt x="366" y="606"/>
                  </a:lnTo>
                  <a:lnTo>
                    <a:pt x="396" y="597"/>
                  </a:lnTo>
                  <a:lnTo>
                    <a:pt x="424" y="588"/>
                  </a:lnTo>
                  <a:lnTo>
                    <a:pt x="451" y="575"/>
                  </a:lnTo>
                  <a:lnTo>
                    <a:pt x="476" y="558"/>
                  </a:lnTo>
                  <a:lnTo>
                    <a:pt x="499" y="542"/>
                  </a:lnTo>
                  <a:lnTo>
                    <a:pt x="521" y="522"/>
                  </a:lnTo>
                  <a:lnTo>
                    <a:pt x="541" y="500"/>
                  </a:lnTo>
                  <a:lnTo>
                    <a:pt x="559" y="477"/>
                  </a:lnTo>
                  <a:lnTo>
                    <a:pt x="574" y="451"/>
                  </a:lnTo>
                  <a:lnTo>
                    <a:pt x="587" y="425"/>
                  </a:lnTo>
                  <a:lnTo>
                    <a:pt x="596" y="397"/>
                  </a:lnTo>
                  <a:lnTo>
                    <a:pt x="605" y="367"/>
                  </a:lnTo>
                  <a:lnTo>
                    <a:pt x="609" y="336"/>
                  </a:lnTo>
                  <a:lnTo>
                    <a:pt x="611" y="305"/>
                  </a:lnTo>
                  <a:lnTo>
                    <a:pt x="600" y="305"/>
                  </a:lnTo>
                  <a:lnTo>
                    <a:pt x="598" y="276"/>
                  </a:lnTo>
                  <a:lnTo>
                    <a:pt x="595" y="247"/>
                  </a:lnTo>
                  <a:lnTo>
                    <a:pt x="587" y="217"/>
                  </a:lnTo>
                  <a:lnTo>
                    <a:pt x="577" y="191"/>
                  </a:lnTo>
                  <a:lnTo>
                    <a:pt x="564" y="165"/>
                  </a:lnTo>
                  <a:lnTo>
                    <a:pt x="549" y="141"/>
                  </a:lnTo>
                  <a:lnTo>
                    <a:pt x="533" y="118"/>
                  </a:lnTo>
                  <a:lnTo>
                    <a:pt x="513" y="97"/>
                  </a:lnTo>
                  <a:lnTo>
                    <a:pt x="492" y="79"/>
                  </a:lnTo>
                  <a:lnTo>
                    <a:pt x="469" y="61"/>
                  </a:lnTo>
                  <a:lnTo>
                    <a:pt x="446" y="46"/>
                  </a:lnTo>
                  <a:lnTo>
                    <a:pt x="420" y="35"/>
                  </a:lnTo>
                  <a:lnTo>
                    <a:pt x="393" y="23"/>
                  </a:lnTo>
                  <a:lnTo>
                    <a:pt x="365" y="17"/>
                  </a:lnTo>
                  <a:lnTo>
                    <a:pt x="335" y="12"/>
                  </a:lnTo>
                  <a:lnTo>
                    <a:pt x="305" y="10"/>
                  </a:lnTo>
                  <a:lnTo>
                    <a:pt x="275" y="12"/>
                  </a:lnTo>
                  <a:lnTo>
                    <a:pt x="246" y="17"/>
                  </a:lnTo>
                  <a:lnTo>
                    <a:pt x="216" y="23"/>
                  </a:lnTo>
                  <a:lnTo>
                    <a:pt x="190" y="35"/>
                  </a:lnTo>
                  <a:lnTo>
                    <a:pt x="164" y="46"/>
                  </a:lnTo>
                  <a:lnTo>
                    <a:pt x="140" y="61"/>
                  </a:lnTo>
                  <a:lnTo>
                    <a:pt x="117" y="79"/>
                  </a:lnTo>
                  <a:lnTo>
                    <a:pt x="96" y="97"/>
                  </a:lnTo>
                  <a:lnTo>
                    <a:pt x="78" y="118"/>
                  </a:lnTo>
                  <a:lnTo>
                    <a:pt x="60" y="141"/>
                  </a:lnTo>
                  <a:lnTo>
                    <a:pt x="45" y="165"/>
                  </a:lnTo>
                  <a:lnTo>
                    <a:pt x="34" y="191"/>
                  </a:lnTo>
                  <a:lnTo>
                    <a:pt x="22" y="217"/>
                  </a:lnTo>
                  <a:lnTo>
                    <a:pt x="16" y="247"/>
                  </a:lnTo>
                  <a:lnTo>
                    <a:pt x="11" y="276"/>
                  </a:lnTo>
                  <a:lnTo>
                    <a:pt x="9" y="305"/>
                  </a:lnTo>
                  <a:lnTo>
                    <a:pt x="11" y="336"/>
                  </a:lnTo>
                  <a:lnTo>
                    <a:pt x="16" y="366"/>
                  </a:lnTo>
                  <a:lnTo>
                    <a:pt x="22" y="394"/>
                  </a:lnTo>
                  <a:lnTo>
                    <a:pt x="34" y="421"/>
                  </a:lnTo>
                  <a:lnTo>
                    <a:pt x="45" y="446"/>
                  </a:lnTo>
                  <a:lnTo>
                    <a:pt x="60" y="470"/>
                  </a:lnTo>
                  <a:lnTo>
                    <a:pt x="78" y="493"/>
                  </a:lnTo>
                  <a:lnTo>
                    <a:pt x="96" y="514"/>
                  </a:lnTo>
                  <a:lnTo>
                    <a:pt x="117" y="534"/>
                  </a:lnTo>
                  <a:lnTo>
                    <a:pt x="140" y="550"/>
                  </a:lnTo>
                  <a:lnTo>
                    <a:pt x="164" y="565"/>
                  </a:lnTo>
                  <a:lnTo>
                    <a:pt x="190" y="578"/>
                  </a:lnTo>
                  <a:lnTo>
                    <a:pt x="216" y="588"/>
                  </a:lnTo>
                  <a:lnTo>
                    <a:pt x="246" y="594"/>
                  </a:lnTo>
                  <a:lnTo>
                    <a:pt x="275" y="599"/>
                  </a:lnTo>
                  <a:lnTo>
                    <a:pt x="305" y="601"/>
                  </a:lnTo>
                  <a:lnTo>
                    <a:pt x="335" y="599"/>
                  </a:lnTo>
                  <a:lnTo>
                    <a:pt x="365" y="594"/>
                  </a:lnTo>
                  <a:lnTo>
                    <a:pt x="393" y="588"/>
                  </a:lnTo>
                  <a:lnTo>
                    <a:pt x="420" y="578"/>
                  </a:lnTo>
                  <a:lnTo>
                    <a:pt x="446" y="565"/>
                  </a:lnTo>
                  <a:lnTo>
                    <a:pt x="469" y="550"/>
                  </a:lnTo>
                  <a:lnTo>
                    <a:pt x="492" y="534"/>
                  </a:lnTo>
                  <a:lnTo>
                    <a:pt x="513" y="514"/>
                  </a:lnTo>
                  <a:lnTo>
                    <a:pt x="533" y="493"/>
                  </a:lnTo>
                  <a:lnTo>
                    <a:pt x="549" y="470"/>
                  </a:lnTo>
                  <a:lnTo>
                    <a:pt x="564" y="446"/>
                  </a:lnTo>
                  <a:lnTo>
                    <a:pt x="577" y="421"/>
                  </a:lnTo>
                  <a:lnTo>
                    <a:pt x="587" y="394"/>
                  </a:lnTo>
                  <a:lnTo>
                    <a:pt x="595" y="366"/>
                  </a:lnTo>
                  <a:lnTo>
                    <a:pt x="598" y="336"/>
                  </a:lnTo>
                  <a:lnTo>
                    <a:pt x="600" y="305"/>
                  </a:lnTo>
                  <a:lnTo>
                    <a:pt x="611" y="305"/>
                  </a:lnTo>
                  <a:close/>
                </a:path>
              </a:pathLst>
            </a:custGeom>
            <a:solidFill>
              <a:srgbClr val="C5E7FF"/>
            </a:solidFill>
            <a:ln w="9525">
              <a:noFill/>
              <a:round/>
              <a:headEnd/>
              <a:tailEnd/>
            </a:ln>
          </p:spPr>
          <p:txBody>
            <a:bodyPr/>
            <a:lstStyle/>
            <a:p>
              <a:endParaRPr lang="en-US"/>
            </a:p>
          </p:txBody>
        </p:sp>
        <p:sp>
          <p:nvSpPr>
            <p:cNvPr id="50331" name="Freeform 155"/>
            <p:cNvSpPr>
              <a:spLocks/>
            </p:cNvSpPr>
            <p:nvPr/>
          </p:nvSpPr>
          <p:spPr bwMode="auto">
            <a:xfrm>
              <a:off x="3436059" y="2771753"/>
              <a:ext cx="848077" cy="954088"/>
            </a:xfrm>
            <a:custGeom>
              <a:avLst/>
              <a:gdLst>
                <a:gd name="T0" fmla="*/ 2147483647 w 601"/>
                <a:gd name="T1" fmla="*/ 2147483647 h 601"/>
                <a:gd name="T2" fmla="*/ 2147483647 w 601"/>
                <a:gd name="T3" fmla="*/ 2147483647 h 601"/>
                <a:gd name="T4" fmla="*/ 2147483647 w 601"/>
                <a:gd name="T5" fmla="*/ 2147483647 h 601"/>
                <a:gd name="T6" fmla="*/ 2147483647 w 601"/>
                <a:gd name="T7" fmla="*/ 2147483647 h 601"/>
                <a:gd name="T8" fmla="*/ 2147483647 w 601"/>
                <a:gd name="T9" fmla="*/ 2147483647 h 601"/>
                <a:gd name="T10" fmla="*/ 2147483647 w 601"/>
                <a:gd name="T11" fmla="*/ 2147483647 h 601"/>
                <a:gd name="T12" fmla="*/ 2147483647 w 601"/>
                <a:gd name="T13" fmla="*/ 2147483647 h 601"/>
                <a:gd name="T14" fmla="*/ 2147483647 w 601"/>
                <a:gd name="T15" fmla="*/ 2147483647 h 601"/>
                <a:gd name="T16" fmla="*/ 2147483647 w 601"/>
                <a:gd name="T17" fmla="*/ 2147483647 h 601"/>
                <a:gd name="T18" fmla="*/ 2147483647 w 601"/>
                <a:gd name="T19" fmla="*/ 2147483647 h 601"/>
                <a:gd name="T20" fmla="*/ 0 w 601"/>
                <a:gd name="T21" fmla="*/ 2147483647 h 601"/>
                <a:gd name="T22" fmla="*/ 2147483647 w 601"/>
                <a:gd name="T23" fmla="*/ 2147483647 h 601"/>
                <a:gd name="T24" fmla="*/ 2147483647 w 601"/>
                <a:gd name="T25" fmla="*/ 2147483647 h 601"/>
                <a:gd name="T26" fmla="*/ 2147483647 w 601"/>
                <a:gd name="T27" fmla="*/ 2147483647 h 601"/>
                <a:gd name="T28" fmla="*/ 2147483647 w 601"/>
                <a:gd name="T29" fmla="*/ 2147483647 h 601"/>
                <a:gd name="T30" fmla="*/ 2147483647 w 601"/>
                <a:gd name="T31" fmla="*/ 2147483647 h 601"/>
                <a:gd name="T32" fmla="*/ 2147483647 w 601"/>
                <a:gd name="T33" fmla="*/ 2147483647 h 601"/>
                <a:gd name="T34" fmla="*/ 2147483647 w 601"/>
                <a:gd name="T35" fmla="*/ 2147483647 h 601"/>
                <a:gd name="T36" fmla="*/ 2147483647 w 601"/>
                <a:gd name="T37" fmla="*/ 2147483647 h 601"/>
                <a:gd name="T38" fmla="*/ 2147483647 w 601"/>
                <a:gd name="T39" fmla="*/ 2147483647 h 601"/>
                <a:gd name="T40" fmla="*/ 2147483647 w 601"/>
                <a:gd name="T41" fmla="*/ 2147483647 h 601"/>
                <a:gd name="T42" fmla="*/ 2147483647 w 601"/>
                <a:gd name="T43" fmla="*/ 2147483647 h 601"/>
                <a:gd name="T44" fmla="*/ 2147483647 w 601"/>
                <a:gd name="T45" fmla="*/ 2147483647 h 601"/>
                <a:gd name="T46" fmla="*/ 2147483647 w 601"/>
                <a:gd name="T47" fmla="*/ 2147483647 h 601"/>
                <a:gd name="T48" fmla="*/ 2147483647 w 601"/>
                <a:gd name="T49" fmla="*/ 2147483647 h 601"/>
                <a:gd name="T50" fmla="*/ 2147483647 w 601"/>
                <a:gd name="T51" fmla="*/ 2147483647 h 601"/>
                <a:gd name="T52" fmla="*/ 2147483647 w 601"/>
                <a:gd name="T53" fmla="*/ 2147483647 h 601"/>
                <a:gd name="T54" fmla="*/ 2147483647 w 601"/>
                <a:gd name="T55" fmla="*/ 2147483647 h 601"/>
                <a:gd name="T56" fmla="*/ 2147483647 w 601"/>
                <a:gd name="T57" fmla="*/ 2147483647 h 601"/>
                <a:gd name="T58" fmla="*/ 2147483647 w 601"/>
                <a:gd name="T59" fmla="*/ 2147483647 h 601"/>
                <a:gd name="T60" fmla="*/ 2147483647 w 601"/>
                <a:gd name="T61" fmla="*/ 2147483647 h 601"/>
                <a:gd name="T62" fmla="*/ 2147483647 w 601"/>
                <a:gd name="T63" fmla="*/ 2147483647 h 601"/>
                <a:gd name="T64" fmla="*/ 2147483647 w 601"/>
                <a:gd name="T65" fmla="*/ 2147483647 h 601"/>
                <a:gd name="T66" fmla="*/ 2147483647 w 601"/>
                <a:gd name="T67" fmla="*/ 2147483647 h 601"/>
                <a:gd name="T68" fmla="*/ 2147483647 w 601"/>
                <a:gd name="T69" fmla="*/ 2147483647 h 601"/>
                <a:gd name="T70" fmla="*/ 2147483647 w 601"/>
                <a:gd name="T71" fmla="*/ 2147483647 h 601"/>
                <a:gd name="T72" fmla="*/ 2147483647 w 601"/>
                <a:gd name="T73" fmla="*/ 2147483647 h 601"/>
                <a:gd name="T74" fmla="*/ 2147483647 w 601"/>
                <a:gd name="T75" fmla="*/ 2147483647 h 601"/>
                <a:gd name="T76" fmla="*/ 2147483647 w 601"/>
                <a:gd name="T77" fmla="*/ 2147483647 h 601"/>
                <a:gd name="T78" fmla="*/ 2147483647 w 601"/>
                <a:gd name="T79" fmla="*/ 2147483647 h 601"/>
                <a:gd name="T80" fmla="*/ 2147483647 w 601"/>
                <a:gd name="T81" fmla="*/ 2147483647 h 601"/>
                <a:gd name="T82" fmla="*/ 2147483647 w 601"/>
                <a:gd name="T83" fmla="*/ 2147483647 h 601"/>
                <a:gd name="T84" fmla="*/ 2147483647 w 601"/>
                <a:gd name="T85" fmla="*/ 2147483647 h 6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01"/>
                <a:gd name="T130" fmla="*/ 0 h 601"/>
                <a:gd name="T131" fmla="*/ 601 w 601"/>
                <a:gd name="T132" fmla="*/ 601 h 6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01" h="601">
                  <a:moveTo>
                    <a:pt x="601" y="300"/>
                  </a:moveTo>
                  <a:lnTo>
                    <a:pt x="599" y="270"/>
                  </a:lnTo>
                  <a:lnTo>
                    <a:pt x="596" y="240"/>
                  </a:lnTo>
                  <a:lnTo>
                    <a:pt x="588" y="211"/>
                  </a:lnTo>
                  <a:lnTo>
                    <a:pt x="578" y="185"/>
                  </a:lnTo>
                  <a:lnTo>
                    <a:pt x="565" y="157"/>
                  </a:lnTo>
                  <a:lnTo>
                    <a:pt x="550" y="132"/>
                  </a:lnTo>
                  <a:lnTo>
                    <a:pt x="532" y="110"/>
                  </a:lnTo>
                  <a:lnTo>
                    <a:pt x="513" y="88"/>
                  </a:lnTo>
                  <a:lnTo>
                    <a:pt x="491" y="69"/>
                  </a:lnTo>
                  <a:lnTo>
                    <a:pt x="468" y="53"/>
                  </a:lnTo>
                  <a:lnTo>
                    <a:pt x="444" y="36"/>
                  </a:lnTo>
                  <a:lnTo>
                    <a:pt x="418" y="25"/>
                  </a:lnTo>
                  <a:lnTo>
                    <a:pt x="390" y="13"/>
                  </a:lnTo>
                  <a:lnTo>
                    <a:pt x="361" y="7"/>
                  </a:lnTo>
                  <a:lnTo>
                    <a:pt x="331" y="2"/>
                  </a:lnTo>
                  <a:lnTo>
                    <a:pt x="301" y="0"/>
                  </a:lnTo>
                  <a:lnTo>
                    <a:pt x="270" y="2"/>
                  </a:lnTo>
                  <a:lnTo>
                    <a:pt x="240" y="7"/>
                  </a:lnTo>
                  <a:lnTo>
                    <a:pt x="212" y="13"/>
                  </a:lnTo>
                  <a:lnTo>
                    <a:pt x="185" y="25"/>
                  </a:lnTo>
                  <a:lnTo>
                    <a:pt x="159" y="36"/>
                  </a:lnTo>
                  <a:lnTo>
                    <a:pt x="133" y="53"/>
                  </a:lnTo>
                  <a:lnTo>
                    <a:pt x="110" y="69"/>
                  </a:lnTo>
                  <a:lnTo>
                    <a:pt x="89" y="88"/>
                  </a:lnTo>
                  <a:lnTo>
                    <a:pt x="69" y="110"/>
                  </a:lnTo>
                  <a:lnTo>
                    <a:pt x="53" y="132"/>
                  </a:lnTo>
                  <a:lnTo>
                    <a:pt x="36" y="157"/>
                  </a:lnTo>
                  <a:lnTo>
                    <a:pt x="25" y="185"/>
                  </a:lnTo>
                  <a:lnTo>
                    <a:pt x="13" y="211"/>
                  </a:lnTo>
                  <a:lnTo>
                    <a:pt x="7" y="240"/>
                  </a:lnTo>
                  <a:lnTo>
                    <a:pt x="2" y="270"/>
                  </a:lnTo>
                  <a:lnTo>
                    <a:pt x="0" y="300"/>
                  </a:lnTo>
                  <a:lnTo>
                    <a:pt x="2" y="331"/>
                  </a:lnTo>
                  <a:lnTo>
                    <a:pt x="7" y="361"/>
                  </a:lnTo>
                  <a:lnTo>
                    <a:pt x="13" y="390"/>
                  </a:lnTo>
                  <a:lnTo>
                    <a:pt x="25" y="418"/>
                  </a:lnTo>
                  <a:lnTo>
                    <a:pt x="36" y="444"/>
                  </a:lnTo>
                  <a:lnTo>
                    <a:pt x="53" y="469"/>
                  </a:lnTo>
                  <a:lnTo>
                    <a:pt x="69" y="491"/>
                  </a:lnTo>
                  <a:lnTo>
                    <a:pt x="89" y="513"/>
                  </a:lnTo>
                  <a:lnTo>
                    <a:pt x="110" y="532"/>
                  </a:lnTo>
                  <a:lnTo>
                    <a:pt x="133" y="550"/>
                  </a:lnTo>
                  <a:lnTo>
                    <a:pt x="159" y="565"/>
                  </a:lnTo>
                  <a:lnTo>
                    <a:pt x="185" y="578"/>
                  </a:lnTo>
                  <a:lnTo>
                    <a:pt x="212" y="588"/>
                  </a:lnTo>
                  <a:lnTo>
                    <a:pt x="240" y="596"/>
                  </a:lnTo>
                  <a:lnTo>
                    <a:pt x="270" y="599"/>
                  </a:lnTo>
                  <a:lnTo>
                    <a:pt x="301" y="601"/>
                  </a:lnTo>
                  <a:lnTo>
                    <a:pt x="331" y="599"/>
                  </a:lnTo>
                  <a:lnTo>
                    <a:pt x="361" y="596"/>
                  </a:lnTo>
                  <a:lnTo>
                    <a:pt x="390" y="588"/>
                  </a:lnTo>
                  <a:lnTo>
                    <a:pt x="418" y="578"/>
                  </a:lnTo>
                  <a:lnTo>
                    <a:pt x="444" y="565"/>
                  </a:lnTo>
                  <a:lnTo>
                    <a:pt x="468" y="550"/>
                  </a:lnTo>
                  <a:lnTo>
                    <a:pt x="491" y="532"/>
                  </a:lnTo>
                  <a:lnTo>
                    <a:pt x="513" y="513"/>
                  </a:lnTo>
                  <a:lnTo>
                    <a:pt x="532" y="491"/>
                  </a:lnTo>
                  <a:lnTo>
                    <a:pt x="550" y="469"/>
                  </a:lnTo>
                  <a:lnTo>
                    <a:pt x="565" y="444"/>
                  </a:lnTo>
                  <a:lnTo>
                    <a:pt x="578" y="418"/>
                  </a:lnTo>
                  <a:lnTo>
                    <a:pt x="588" y="390"/>
                  </a:lnTo>
                  <a:lnTo>
                    <a:pt x="596" y="361"/>
                  </a:lnTo>
                  <a:lnTo>
                    <a:pt x="599" y="331"/>
                  </a:lnTo>
                  <a:lnTo>
                    <a:pt x="601" y="300"/>
                  </a:lnTo>
                  <a:lnTo>
                    <a:pt x="591" y="300"/>
                  </a:lnTo>
                  <a:lnTo>
                    <a:pt x="589" y="271"/>
                  </a:lnTo>
                  <a:lnTo>
                    <a:pt x="584" y="242"/>
                  </a:lnTo>
                  <a:lnTo>
                    <a:pt x="578" y="214"/>
                  </a:lnTo>
                  <a:lnTo>
                    <a:pt x="568" y="188"/>
                  </a:lnTo>
                  <a:lnTo>
                    <a:pt x="557" y="163"/>
                  </a:lnTo>
                  <a:lnTo>
                    <a:pt x="542" y="139"/>
                  </a:lnTo>
                  <a:lnTo>
                    <a:pt x="524" y="116"/>
                  </a:lnTo>
                  <a:lnTo>
                    <a:pt x="506" y="97"/>
                  </a:lnTo>
                  <a:lnTo>
                    <a:pt x="485" y="77"/>
                  </a:lnTo>
                  <a:lnTo>
                    <a:pt x="464" y="61"/>
                  </a:lnTo>
                  <a:lnTo>
                    <a:pt x="439" y="46"/>
                  </a:lnTo>
                  <a:lnTo>
                    <a:pt x="413" y="33"/>
                  </a:lnTo>
                  <a:lnTo>
                    <a:pt x="387" y="23"/>
                  </a:lnTo>
                  <a:lnTo>
                    <a:pt x="359" y="17"/>
                  </a:lnTo>
                  <a:lnTo>
                    <a:pt x="330" y="12"/>
                  </a:lnTo>
                  <a:lnTo>
                    <a:pt x="301" y="12"/>
                  </a:lnTo>
                  <a:lnTo>
                    <a:pt x="271" y="12"/>
                  </a:lnTo>
                  <a:lnTo>
                    <a:pt x="242" y="17"/>
                  </a:lnTo>
                  <a:lnTo>
                    <a:pt x="214" y="23"/>
                  </a:lnTo>
                  <a:lnTo>
                    <a:pt x="188" y="33"/>
                  </a:lnTo>
                  <a:lnTo>
                    <a:pt x="164" y="46"/>
                  </a:lnTo>
                  <a:lnTo>
                    <a:pt x="139" y="61"/>
                  </a:lnTo>
                  <a:lnTo>
                    <a:pt x="116" y="77"/>
                  </a:lnTo>
                  <a:lnTo>
                    <a:pt x="97" y="97"/>
                  </a:lnTo>
                  <a:lnTo>
                    <a:pt x="77" y="116"/>
                  </a:lnTo>
                  <a:lnTo>
                    <a:pt x="61" y="139"/>
                  </a:lnTo>
                  <a:lnTo>
                    <a:pt x="46" y="163"/>
                  </a:lnTo>
                  <a:lnTo>
                    <a:pt x="33" y="188"/>
                  </a:lnTo>
                  <a:lnTo>
                    <a:pt x="23" y="214"/>
                  </a:lnTo>
                  <a:lnTo>
                    <a:pt x="17" y="242"/>
                  </a:lnTo>
                  <a:lnTo>
                    <a:pt x="12" y="271"/>
                  </a:lnTo>
                  <a:lnTo>
                    <a:pt x="12" y="300"/>
                  </a:lnTo>
                  <a:lnTo>
                    <a:pt x="12" y="330"/>
                  </a:lnTo>
                  <a:lnTo>
                    <a:pt x="17" y="359"/>
                  </a:lnTo>
                  <a:lnTo>
                    <a:pt x="23" y="387"/>
                  </a:lnTo>
                  <a:lnTo>
                    <a:pt x="33" y="413"/>
                  </a:lnTo>
                  <a:lnTo>
                    <a:pt x="46" y="439"/>
                  </a:lnTo>
                  <a:lnTo>
                    <a:pt x="61" y="464"/>
                  </a:lnTo>
                  <a:lnTo>
                    <a:pt x="77" y="485"/>
                  </a:lnTo>
                  <a:lnTo>
                    <a:pt x="97" y="506"/>
                  </a:lnTo>
                  <a:lnTo>
                    <a:pt x="116" y="524"/>
                  </a:lnTo>
                  <a:lnTo>
                    <a:pt x="139" y="542"/>
                  </a:lnTo>
                  <a:lnTo>
                    <a:pt x="164" y="555"/>
                  </a:lnTo>
                  <a:lnTo>
                    <a:pt x="188" y="568"/>
                  </a:lnTo>
                  <a:lnTo>
                    <a:pt x="214" y="578"/>
                  </a:lnTo>
                  <a:lnTo>
                    <a:pt x="242" y="584"/>
                  </a:lnTo>
                  <a:lnTo>
                    <a:pt x="271" y="589"/>
                  </a:lnTo>
                  <a:lnTo>
                    <a:pt x="301" y="591"/>
                  </a:lnTo>
                  <a:lnTo>
                    <a:pt x="330" y="589"/>
                  </a:lnTo>
                  <a:lnTo>
                    <a:pt x="359" y="584"/>
                  </a:lnTo>
                  <a:lnTo>
                    <a:pt x="387" y="578"/>
                  </a:lnTo>
                  <a:lnTo>
                    <a:pt x="413" y="568"/>
                  </a:lnTo>
                  <a:lnTo>
                    <a:pt x="439" y="555"/>
                  </a:lnTo>
                  <a:lnTo>
                    <a:pt x="464" y="542"/>
                  </a:lnTo>
                  <a:lnTo>
                    <a:pt x="485" y="524"/>
                  </a:lnTo>
                  <a:lnTo>
                    <a:pt x="506" y="506"/>
                  </a:lnTo>
                  <a:lnTo>
                    <a:pt x="524" y="485"/>
                  </a:lnTo>
                  <a:lnTo>
                    <a:pt x="542" y="464"/>
                  </a:lnTo>
                  <a:lnTo>
                    <a:pt x="557" y="439"/>
                  </a:lnTo>
                  <a:lnTo>
                    <a:pt x="568" y="413"/>
                  </a:lnTo>
                  <a:lnTo>
                    <a:pt x="578" y="387"/>
                  </a:lnTo>
                  <a:lnTo>
                    <a:pt x="584" y="359"/>
                  </a:lnTo>
                  <a:lnTo>
                    <a:pt x="589" y="330"/>
                  </a:lnTo>
                  <a:lnTo>
                    <a:pt x="591" y="300"/>
                  </a:lnTo>
                  <a:lnTo>
                    <a:pt x="601" y="300"/>
                  </a:lnTo>
                  <a:close/>
                </a:path>
              </a:pathLst>
            </a:custGeom>
            <a:solidFill>
              <a:srgbClr val="C6E8FF"/>
            </a:solidFill>
            <a:ln w="9525">
              <a:noFill/>
              <a:round/>
              <a:headEnd/>
              <a:tailEnd/>
            </a:ln>
          </p:spPr>
          <p:txBody>
            <a:bodyPr/>
            <a:lstStyle/>
            <a:p>
              <a:endParaRPr lang="en-US"/>
            </a:p>
          </p:txBody>
        </p:sp>
        <p:sp>
          <p:nvSpPr>
            <p:cNvPr id="50332" name="Freeform 156"/>
            <p:cNvSpPr>
              <a:spLocks/>
            </p:cNvSpPr>
            <p:nvPr/>
          </p:nvSpPr>
          <p:spPr bwMode="auto">
            <a:xfrm>
              <a:off x="3443114" y="2779691"/>
              <a:ext cx="833967" cy="938212"/>
            </a:xfrm>
            <a:custGeom>
              <a:avLst/>
              <a:gdLst>
                <a:gd name="T0" fmla="*/ 2147483647 w 591"/>
                <a:gd name="T1" fmla="*/ 2147483647 h 591"/>
                <a:gd name="T2" fmla="*/ 2147483647 w 591"/>
                <a:gd name="T3" fmla="*/ 2147483647 h 591"/>
                <a:gd name="T4" fmla="*/ 2147483647 w 591"/>
                <a:gd name="T5" fmla="*/ 2147483647 h 591"/>
                <a:gd name="T6" fmla="*/ 2147483647 w 591"/>
                <a:gd name="T7" fmla="*/ 2147483647 h 591"/>
                <a:gd name="T8" fmla="*/ 2147483647 w 591"/>
                <a:gd name="T9" fmla="*/ 2147483647 h 591"/>
                <a:gd name="T10" fmla="*/ 2147483647 w 591"/>
                <a:gd name="T11" fmla="*/ 2147483647 h 591"/>
                <a:gd name="T12" fmla="*/ 2147483647 w 591"/>
                <a:gd name="T13" fmla="*/ 2147483647 h 591"/>
                <a:gd name="T14" fmla="*/ 2147483647 w 591"/>
                <a:gd name="T15" fmla="*/ 2147483647 h 591"/>
                <a:gd name="T16" fmla="*/ 2147483647 w 591"/>
                <a:gd name="T17" fmla="*/ 2147483647 h 591"/>
                <a:gd name="T18" fmla="*/ 2147483647 w 591"/>
                <a:gd name="T19" fmla="*/ 2147483647 h 591"/>
                <a:gd name="T20" fmla="*/ 0 w 591"/>
                <a:gd name="T21" fmla="*/ 2147483647 h 591"/>
                <a:gd name="T22" fmla="*/ 2147483647 w 591"/>
                <a:gd name="T23" fmla="*/ 2147483647 h 591"/>
                <a:gd name="T24" fmla="*/ 2147483647 w 591"/>
                <a:gd name="T25" fmla="*/ 2147483647 h 591"/>
                <a:gd name="T26" fmla="*/ 2147483647 w 591"/>
                <a:gd name="T27" fmla="*/ 2147483647 h 591"/>
                <a:gd name="T28" fmla="*/ 2147483647 w 591"/>
                <a:gd name="T29" fmla="*/ 2147483647 h 591"/>
                <a:gd name="T30" fmla="*/ 2147483647 w 591"/>
                <a:gd name="T31" fmla="*/ 2147483647 h 591"/>
                <a:gd name="T32" fmla="*/ 2147483647 w 591"/>
                <a:gd name="T33" fmla="*/ 2147483647 h 591"/>
                <a:gd name="T34" fmla="*/ 2147483647 w 591"/>
                <a:gd name="T35" fmla="*/ 2147483647 h 591"/>
                <a:gd name="T36" fmla="*/ 2147483647 w 591"/>
                <a:gd name="T37" fmla="*/ 2147483647 h 591"/>
                <a:gd name="T38" fmla="*/ 2147483647 w 591"/>
                <a:gd name="T39" fmla="*/ 2147483647 h 591"/>
                <a:gd name="T40" fmla="*/ 2147483647 w 591"/>
                <a:gd name="T41" fmla="*/ 2147483647 h 591"/>
                <a:gd name="T42" fmla="*/ 2147483647 w 591"/>
                <a:gd name="T43" fmla="*/ 2147483647 h 591"/>
                <a:gd name="T44" fmla="*/ 2147483647 w 591"/>
                <a:gd name="T45" fmla="*/ 2147483647 h 591"/>
                <a:gd name="T46" fmla="*/ 2147483647 w 591"/>
                <a:gd name="T47" fmla="*/ 2147483647 h 591"/>
                <a:gd name="T48" fmla="*/ 2147483647 w 591"/>
                <a:gd name="T49" fmla="*/ 2147483647 h 591"/>
                <a:gd name="T50" fmla="*/ 2147483647 w 591"/>
                <a:gd name="T51" fmla="*/ 2147483647 h 591"/>
                <a:gd name="T52" fmla="*/ 2147483647 w 591"/>
                <a:gd name="T53" fmla="*/ 2147483647 h 591"/>
                <a:gd name="T54" fmla="*/ 2147483647 w 591"/>
                <a:gd name="T55" fmla="*/ 2147483647 h 591"/>
                <a:gd name="T56" fmla="*/ 2147483647 w 591"/>
                <a:gd name="T57" fmla="*/ 2147483647 h 591"/>
                <a:gd name="T58" fmla="*/ 2147483647 w 591"/>
                <a:gd name="T59" fmla="*/ 2147483647 h 591"/>
                <a:gd name="T60" fmla="*/ 2147483647 w 591"/>
                <a:gd name="T61" fmla="*/ 2147483647 h 591"/>
                <a:gd name="T62" fmla="*/ 2147483647 w 591"/>
                <a:gd name="T63" fmla="*/ 2147483647 h 591"/>
                <a:gd name="T64" fmla="*/ 2147483647 w 591"/>
                <a:gd name="T65" fmla="*/ 2147483647 h 591"/>
                <a:gd name="T66" fmla="*/ 2147483647 w 591"/>
                <a:gd name="T67" fmla="*/ 2147483647 h 591"/>
                <a:gd name="T68" fmla="*/ 2147483647 w 591"/>
                <a:gd name="T69" fmla="*/ 2147483647 h 591"/>
                <a:gd name="T70" fmla="*/ 2147483647 w 591"/>
                <a:gd name="T71" fmla="*/ 2147483647 h 591"/>
                <a:gd name="T72" fmla="*/ 2147483647 w 591"/>
                <a:gd name="T73" fmla="*/ 2147483647 h 591"/>
                <a:gd name="T74" fmla="*/ 2147483647 w 591"/>
                <a:gd name="T75" fmla="*/ 2147483647 h 591"/>
                <a:gd name="T76" fmla="*/ 2147483647 w 591"/>
                <a:gd name="T77" fmla="*/ 2147483647 h 591"/>
                <a:gd name="T78" fmla="*/ 2147483647 w 591"/>
                <a:gd name="T79" fmla="*/ 2147483647 h 591"/>
                <a:gd name="T80" fmla="*/ 2147483647 w 591"/>
                <a:gd name="T81" fmla="*/ 2147483647 h 591"/>
                <a:gd name="T82" fmla="*/ 2147483647 w 591"/>
                <a:gd name="T83" fmla="*/ 2147483647 h 591"/>
                <a:gd name="T84" fmla="*/ 2147483647 w 591"/>
                <a:gd name="T85" fmla="*/ 2147483647 h 5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91"/>
                <a:gd name="T130" fmla="*/ 0 h 591"/>
                <a:gd name="T131" fmla="*/ 591 w 591"/>
                <a:gd name="T132" fmla="*/ 591 h 5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91" h="591">
                  <a:moveTo>
                    <a:pt x="591" y="295"/>
                  </a:moveTo>
                  <a:lnTo>
                    <a:pt x="589" y="266"/>
                  </a:lnTo>
                  <a:lnTo>
                    <a:pt x="586" y="237"/>
                  </a:lnTo>
                  <a:lnTo>
                    <a:pt x="578" y="207"/>
                  </a:lnTo>
                  <a:lnTo>
                    <a:pt x="568" y="181"/>
                  </a:lnTo>
                  <a:lnTo>
                    <a:pt x="555" y="155"/>
                  </a:lnTo>
                  <a:lnTo>
                    <a:pt x="540" y="131"/>
                  </a:lnTo>
                  <a:lnTo>
                    <a:pt x="524" y="108"/>
                  </a:lnTo>
                  <a:lnTo>
                    <a:pt x="504" y="87"/>
                  </a:lnTo>
                  <a:lnTo>
                    <a:pt x="483" y="69"/>
                  </a:lnTo>
                  <a:lnTo>
                    <a:pt x="460" y="51"/>
                  </a:lnTo>
                  <a:lnTo>
                    <a:pt x="437" y="36"/>
                  </a:lnTo>
                  <a:lnTo>
                    <a:pt x="411" y="25"/>
                  </a:lnTo>
                  <a:lnTo>
                    <a:pt x="384" y="13"/>
                  </a:lnTo>
                  <a:lnTo>
                    <a:pt x="356" y="7"/>
                  </a:lnTo>
                  <a:lnTo>
                    <a:pt x="326" y="2"/>
                  </a:lnTo>
                  <a:lnTo>
                    <a:pt x="296" y="0"/>
                  </a:lnTo>
                  <a:lnTo>
                    <a:pt x="266" y="2"/>
                  </a:lnTo>
                  <a:lnTo>
                    <a:pt x="237" y="7"/>
                  </a:lnTo>
                  <a:lnTo>
                    <a:pt x="207" y="13"/>
                  </a:lnTo>
                  <a:lnTo>
                    <a:pt x="181" y="25"/>
                  </a:lnTo>
                  <a:lnTo>
                    <a:pt x="155" y="36"/>
                  </a:lnTo>
                  <a:lnTo>
                    <a:pt x="131" y="51"/>
                  </a:lnTo>
                  <a:lnTo>
                    <a:pt x="108" y="69"/>
                  </a:lnTo>
                  <a:lnTo>
                    <a:pt x="87" y="87"/>
                  </a:lnTo>
                  <a:lnTo>
                    <a:pt x="69" y="108"/>
                  </a:lnTo>
                  <a:lnTo>
                    <a:pt x="51" y="131"/>
                  </a:lnTo>
                  <a:lnTo>
                    <a:pt x="36" y="155"/>
                  </a:lnTo>
                  <a:lnTo>
                    <a:pt x="25" y="181"/>
                  </a:lnTo>
                  <a:lnTo>
                    <a:pt x="13" y="207"/>
                  </a:lnTo>
                  <a:lnTo>
                    <a:pt x="7" y="237"/>
                  </a:lnTo>
                  <a:lnTo>
                    <a:pt x="2" y="266"/>
                  </a:lnTo>
                  <a:lnTo>
                    <a:pt x="0" y="295"/>
                  </a:lnTo>
                  <a:lnTo>
                    <a:pt x="2" y="326"/>
                  </a:lnTo>
                  <a:lnTo>
                    <a:pt x="7" y="356"/>
                  </a:lnTo>
                  <a:lnTo>
                    <a:pt x="13" y="384"/>
                  </a:lnTo>
                  <a:lnTo>
                    <a:pt x="25" y="411"/>
                  </a:lnTo>
                  <a:lnTo>
                    <a:pt x="36" y="436"/>
                  </a:lnTo>
                  <a:lnTo>
                    <a:pt x="51" y="460"/>
                  </a:lnTo>
                  <a:lnTo>
                    <a:pt x="69" y="483"/>
                  </a:lnTo>
                  <a:lnTo>
                    <a:pt x="87" y="504"/>
                  </a:lnTo>
                  <a:lnTo>
                    <a:pt x="108" y="524"/>
                  </a:lnTo>
                  <a:lnTo>
                    <a:pt x="131" y="540"/>
                  </a:lnTo>
                  <a:lnTo>
                    <a:pt x="155" y="555"/>
                  </a:lnTo>
                  <a:lnTo>
                    <a:pt x="181" y="568"/>
                  </a:lnTo>
                  <a:lnTo>
                    <a:pt x="207" y="578"/>
                  </a:lnTo>
                  <a:lnTo>
                    <a:pt x="237" y="584"/>
                  </a:lnTo>
                  <a:lnTo>
                    <a:pt x="266" y="589"/>
                  </a:lnTo>
                  <a:lnTo>
                    <a:pt x="296" y="591"/>
                  </a:lnTo>
                  <a:lnTo>
                    <a:pt x="326" y="589"/>
                  </a:lnTo>
                  <a:lnTo>
                    <a:pt x="356" y="584"/>
                  </a:lnTo>
                  <a:lnTo>
                    <a:pt x="384" y="578"/>
                  </a:lnTo>
                  <a:lnTo>
                    <a:pt x="411" y="568"/>
                  </a:lnTo>
                  <a:lnTo>
                    <a:pt x="437" y="555"/>
                  </a:lnTo>
                  <a:lnTo>
                    <a:pt x="460" y="540"/>
                  </a:lnTo>
                  <a:lnTo>
                    <a:pt x="483" y="524"/>
                  </a:lnTo>
                  <a:lnTo>
                    <a:pt x="504" y="504"/>
                  </a:lnTo>
                  <a:lnTo>
                    <a:pt x="524" y="483"/>
                  </a:lnTo>
                  <a:lnTo>
                    <a:pt x="540" y="460"/>
                  </a:lnTo>
                  <a:lnTo>
                    <a:pt x="555" y="436"/>
                  </a:lnTo>
                  <a:lnTo>
                    <a:pt x="568" y="411"/>
                  </a:lnTo>
                  <a:lnTo>
                    <a:pt x="578" y="384"/>
                  </a:lnTo>
                  <a:lnTo>
                    <a:pt x="586" y="356"/>
                  </a:lnTo>
                  <a:lnTo>
                    <a:pt x="589" y="326"/>
                  </a:lnTo>
                  <a:lnTo>
                    <a:pt x="591" y="295"/>
                  </a:lnTo>
                  <a:lnTo>
                    <a:pt x="581" y="295"/>
                  </a:lnTo>
                  <a:lnTo>
                    <a:pt x="579" y="266"/>
                  </a:lnTo>
                  <a:lnTo>
                    <a:pt x="574" y="238"/>
                  </a:lnTo>
                  <a:lnTo>
                    <a:pt x="568" y="211"/>
                  </a:lnTo>
                  <a:lnTo>
                    <a:pt x="558" y="185"/>
                  </a:lnTo>
                  <a:lnTo>
                    <a:pt x="547" y="160"/>
                  </a:lnTo>
                  <a:lnTo>
                    <a:pt x="532" y="137"/>
                  </a:lnTo>
                  <a:lnTo>
                    <a:pt x="516" y="114"/>
                  </a:lnTo>
                  <a:lnTo>
                    <a:pt x="498" y="95"/>
                  </a:lnTo>
                  <a:lnTo>
                    <a:pt x="477" y="77"/>
                  </a:lnTo>
                  <a:lnTo>
                    <a:pt x="455" y="59"/>
                  </a:lnTo>
                  <a:lnTo>
                    <a:pt x="432" y="46"/>
                  </a:lnTo>
                  <a:lnTo>
                    <a:pt x="406" y="33"/>
                  </a:lnTo>
                  <a:lnTo>
                    <a:pt x="380" y="25"/>
                  </a:lnTo>
                  <a:lnTo>
                    <a:pt x="353" y="17"/>
                  </a:lnTo>
                  <a:lnTo>
                    <a:pt x="325" y="13"/>
                  </a:lnTo>
                  <a:lnTo>
                    <a:pt x="296" y="12"/>
                  </a:lnTo>
                  <a:lnTo>
                    <a:pt x="266" y="13"/>
                  </a:lnTo>
                  <a:lnTo>
                    <a:pt x="238" y="17"/>
                  </a:lnTo>
                  <a:lnTo>
                    <a:pt x="211" y="25"/>
                  </a:lnTo>
                  <a:lnTo>
                    <a:pt x="185" y="33"/>
                  </a:lnTo>
                  <a:lnTo>
                    <a:pt x="160" y="46"/>
                  </a:lnTo>
                  <a:lnTo>
                    <a:pt x="137" y="59"/>
                  </a:lnTo>
                  <a:lnTo>
                    <a:pt x="114" y="77"/>
                  </a:lnTo>
                  <a:lnTo>
                    <a:pt x="95" y="95"/>
                  </a:lnTo>
                  <a:lnTo>
                    <a:pt x="77" y="114"/>
                  </a:lnTo>
                  <a:lnTo>
                    <a:pt x="59" y="137"/>
                  </a:lnTo>
                  <a:lnTo>
                    <a:pt x="46" y="160"/>
                  </a:lnTo>
                  <a:lnTo>
                    <a:pt x="33" y="185"/>
                  </a:lnTo>
                  <a:lnTo>
                    <a:pt x="25" y="211"/>
                  </a:lnTo>
                  <a:lnTo>
                    <a:pt x="17" y="238"/>
                  </a:lnTo>
                  <a:lnTo>
                    <a:pt x="13" y="266"/>
                  </a:lnTo>
                  <a:lnTo>
                    <a:pt x="12" y="295"/>
                  </a:lnTo>
                  <a:lnTo>
                    <a:pt x="13" y="325"/>
                  </a:lnTo>
                  <a:lnTo>
                    <a:pt x="17" y="353"/>
                  </a:lnTo>
                  <a:lnTo>
                    <a:pt x="25" y="380"/>
                  </a:lnTo>
                  <a:lnTo>
                    <a:pt x="33" y="406"/>
                  </a:lnTo>
                  <a:lnTo>
                    <a:pt x="46" y="431"/>
                  </a:lnTo>
                  <a:lnTo>
                    <a:pt x="59" y="455"/>
                  </a:lnTo>
                  <a:lnTo>
                    <a:pt x="77" y="477"/>
                  </a:lnTo>
                  <a:lnTo>
                    <a:pt x="95" y="498"/>
                  </a:lnTo>
                  <a:lnTo>
                    <a:pt x="114" y="516"/>
                  </a:lnTo>
                  <a:lnTo>
                    <a:pt x="137" y="532"/>
                  </a:lnTo>
                  <a:lnTo>
                    <a:pt x="160" y="547"/>
                  </a:lnTo>
                  <a:lnTo>
                    <a:pt x="185" y="558"/>
                  </a:lnTo>
                  <a:lnTo>
                    <a:pt x="211" y="568"/>
                  </a:lnTo>
                  <a:lnTo>
                    <a:pt x="238" y="574"/>
                  </a:lnTo>
                  <a:lnTo>
                    <a:pt x="266" y="579"/>
                  </a:lnTo>
                  <a:lnTo>
                    <a:pt x="296" y="581"/>
                  </a:lnTo>
                  <a:lnTo>
                    <a:pt x="325" y="579"/>
                  </a:lnTo>
                  <a:lnTo>
                    <a:pt x="353" y="574"/>
                  </a:lnTo>
                  <a:lnTo>
                    <a:pt x="380" y="568"/>
                  </a:lnTo>
                  <a:lnTo>
                    <a:pt x="406" y="558"/>
                  </a:lnTo>
                  <a:lnTo>
                    <a:pt x="432" y="547"/>
                  </a:lnTo>
                  <a:lnTo>
                    <a:pt x="455" y="532"/>
                  </a:lnTo>
                  <a:lnTo>
                    <a:pt x="477" y="516"/>
                  </a:lnTo>
                  <a:lnTo>
                    <a:pt x="498" y="498"/>
                  </a:lnTo>
                  <a:lnTo>
                    <a:pt x="516" y="477"/>
                  </a:lnTo>
                  <a:lnTo>
                    <a:pt x="532" y="455"/>
                  </a:lnTo>
                  <a:lnTo>
                    <a:pt x="547" y="431"/>
                  </a:lnTo>
                  <a:lnTo>
                    <a:pt x="558" y="406"/>
                  </a:lnTo>
                  <a:lnTo>
                    <a:pt x="568" y="380"/>
                  </a:lnTo>
                  <a:lnTo>
                    <a:pt x="574" y="353"/>
                  </a:lnTo>
                  <a:lnTo>
                    <a:pt x="579" y="325"/>
                  </a:lnTo>
                  <a:lnTo>
                    <a:pt x="581" y="295"/>
                  </a:lnTo>
                  <a:lnTo>
                    <a:pt x="591" y="295"/>
                  </a:lnTo>
                  <a:close/>
                </a:path>
              </a:pathLst>
            </a:custGeom>
            <a:solidFill>
              <a:srgbClr val="C7E8FF"/>
            </a:solidFill>
            <a:ln w="9525">
              <a:noFill/>
              <a:round/>
              <a:headEnd/>
              <a:tailEnd/>
            </a:ln>
          </p:spPr>
          <p:txBody>
            <a:bodyPr/>
            <a:lstStyle/>
            <a:p>
              <a:endParaRPr lang="en-US"/>
            </a:p>
          </p:txBody>
        </p:sp>
        <p:sp>
          <p:nvSpPr>
            <p:cNvPr id="50333" name="Freeform 157"/>
            <p:cNvSpPr>
              <a:spLocks/>
            </p:cNvSpPr>
            <p:nvPr/>
          </p:nvSpPr>
          <p:spPr bwMode="auto">
            <a:xfrm>
              <a:off x="3452989" y="2790807"/>
              <a:ext cx="817033" cy="919163"/>
            </a:xfrm>
            <a:custGeom>
              <a:avLst/>
              <a:gdLst>
                <a:gd name="T0" fmla="*/ 2147483647 w 579"/>
                <a:gd name="T1" fmla="*/ 2147483647 h 579"/>
                <a:gd name="T2" fmla="*/ 2147483647 w 579"/>
                <a:gd name="T3" fmla="*/ 2147483647 h 579"/>
                <a:gd name="T4" fmla="*/ 2147483647 w 579"/>
                <a:gd name="T5" fmla="*/ 2147483647 h 579"/>
                <a:gd name="T6" fmla="*/ 2147483647 w 579"/>
                <a:gd name="T7" fmla="*/ 2147483647 h 579"/>
                <a:gd name="T8" fmla="*/ 2147483647 w 579"/>
                <a:gd name="T9" fmla="*/ 2147483647 h 579"/>
                <a:gd name="T10" fmla="*/ 2147483647 w 579"/>
                <a:gd name="T11" fmla="*/ 0 h 579"/>
                <a:gd name="T12" fmla="*/ 2147483647 w 579"/>
                <a:gd name="T13" fmla="*/ 2147483647 h 579"/>
                <a:gd name="T14" fmla="*/ 2147483647 w 579"/>
                <a:gd name="T15" fmla="*/ 2147483647 h 579"/>
                <a:gd name="T16" fmla="*/ 2147483647 w 579"/>
                <a:gd name="T17" fmla="*/ 2147483647 h 579"/>
                <a:gd name="T18" fmla="*/ 2147483647 w 579"/>
                <a:gd name="T19" fmla="*/ 2147483647 h 579"/>
                <a:gd name="T20" fmla="*/ 0 w 579"/>
                <a:gd name="T21" fmla="*/ 2147483647 h 579"/>
                <a:gd name="T22" fmla="*/ 2147483647 w 579"/>
                <a:gd name="T23" fmla="*/ 2147483647 h 579"/>
                <a:gd name="T24" fmla="*/ 2147483647 w 579"/>
                <a:gd name="T25" fmla="*/ 2147483647 h 579"/>
                <a:gd name="T26" fmla="*/ 2147483647 w 579"/>
                <a:gd name="T27" fmla="*/ 2147483647 h 579"/>
                <a:gd name="T28" fmla="*/ 2147483647 w 579"/>
                <a:gd name="T29" fmla="*/ 2147483647 h 579"/>
                <a:gd name="T30" fmla="*/ 2147483647 w 579"/>
                <a:gd name="T31" fmla="*/ 2147483647 h 579"/>
                <a:gd name="T32" fmla="*/ 2147483647 w 579"/>
                <a:gd name="T33" fmla="*/ 2147483647 h 579"/>
                <a:gd name="T34" fmla="*/ 2147483647 w 579"/>
                <a:gd name="T35" fmla="*/ 2147483647 h 579"/>
                <a:gd name="T36" fmla="*/ 2147483647 w 579"/>
                <a:gd name="T37" fmla="*/ 2147483647 h 579"/>
                <a:gd name="T38" fmla="*/ 2147483647 w 579"/>
                <a:gd name="T39" fmla="*/ 2147483647 h 579"/>
                <a:gd name="T40" fmla="*/ 2147483647 w 579"/>
                <a:gd name="T41" fmla="*/ 2147483647 h 579"/>
                <a:gd name="T42" fmla="*/ 2147483647 w 579"/>
                <a:gd name="T43" fmla="*/ 2147483647 h 579"/>
                <a:gd name="T44" fmla="*/ 2147483647 w 579"/>
                <a:gd name="T45" fmla="*/ 2147483647 h 579"/>
                <a:gd name="T46" fmla="*/ 2147483647 w 579"/>
                <a:gd name="T47" fmla="*/ 2147483647 h 579"/>
                <a:gd name="T48" fmla="*/ 2147483647 w 579"/>
                <a:gd name="T49" fmla="*/ 2147483647 h 579"/>
                <a:gd name="T50" fmla="*/ 2147483647 w 579"/>
                <a:gd name="T51" fmla="*/ 2147483647 h 579"/>
                <a:gd name="T52" fmla="*/ 2147483647 w 579"/>
                <a:gd name="T53" fmla="*/ 2147483647 h 579"/>
                <a:gd name="T54" fmla="*/ 2147483647 w 579"/>
                <a:gd name="T55" fmla="*/ 2147483647 h 579"/>
                <a:gd name="T56" fmla="*/ 2147483647 w 579"/>
                <a:gd name="T57" fmla="*/ 2147483647 h 579"/>
                <a:gd name="T58" fmla="*/ 2147483647 w 579"/>
                <a:gd name="T59" fmla="*/ 2147483647 h 579"/>
                <a:gd name="T60" fmla="*/ 2147483647 w 579"/>
                <a:gd name="T61" fmla="*/ 2147483647 h 579"/>
                <a:gd name="T62" fmla="*/ 2147483647 w 579"/>
                <a:gd name="T63" fmla="*/ 2147483647 h 579"/>
                <a:gd name="T64" fmla="*/ 2147483647 w 579"/>
                <a:gd name="T65" fmla="*/ 2147483647 h 579"/>
                <a:gd name="T66" fmla="*/ 2147483647 w 579"/>
                <a:gd name="T67" fmla="*/ 2147483647 h 579"/>
                <a:gd name="T68" fmla="*/ 2147483647 w 579"/>
                <a:gd name="T69" fmla="*/ 2147483647 h 579"/>
                <a:gd name="T70" fmla="*/ 2147483647 w 579"/>
                <a:gd name="T71" fmla="*/ 2147483647 h 579"/>
                <a:gd name="T72" fmla="*/ 2147483647 w 579"/>
                <a:gd name="T73" fmla="*/ 2147483647 h 579"/>
                <a:gd name="T74" fmla="*/ 2147483647 w 579"/>
                <a:gd name="T75" fmla="*/ 2147483647 h 579"/>
                <a:gd name="T76" fmla="*/ 2147483647 w 579"/>
                <a:gd name="T77" fmla="*/ 2147483647 h 579"/>
                <a:gd name="T78" fmla="*/ 2147483647 w 579"/>
                <a:gd name="T79" fmla="*/ 2147483647 h 579"/>
                <a:gd name="T80" fmla="*/ 2147483647 w 579"/>
                <a:gd name="T81" fmla="*/ 2147483647 h 579"/>
                <a:gd name="T82" fmla="*/ 2147483647 w 579"/>
                <a:gd name="T83" fmla="*/ 2147483647 h 579"/>
                <a:gd name="T84" fmla="*/ 2147483647 w 579"/>
                <a:gd name="T85" fmla="*/ 2147483647 h 5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79"/>
                <a:gd name="T130" fmla="*/ 0 h 579"/>
                <a:gd name="T131" fmla="*/ 579 w 579"/>
                <a:gd name="T132" fmla="*/ 579 h 5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79" h="579">
                  <a:moveTo>
                    <a:pt x="579" y="288"/>
                  </a:moveTo>
                  <a:lnTo>
                    <a:pt x="577" y="259"/>
                  </a:lnTo>
                  <a:lnTo>
                    <a:pt x="572" y="230"/>
                  </a:lnTo>
                  <a:lnTo>
                    <a:pt x="566" y="202"/>
                  </a:lnTo>
                  <a:lnTo>
                    <a:pt x="556" y="176"/>
                  </a:lnTo>
                  <a:lnTo>
                    <a:pt x="545" y="151"/>
                  </a:lnTo>
                  <a:lnTo>
                    <a:pt x="530" y="127"/>
                  </a:lnTo>
                  <a:lnTo>
                    <a:pt x="512" y="104"/>
                  </a:lnTo>
                  <a:lnTo>
                    <a:pt x="494" y="85"/>
                  </a:lnTo>
                  <a:lnTo>
                    <a:pt x="473" y="65"/>
                  </a:lnTo>
                  <a:lnTo>
                    <a:pt x="452" y="49"/>
                  </a:lnTo>
                  <a:lnTo>
                    <a:pt x="427" y="34"/>
                  </a:lnTo>
                  <a:lnTo>
                    <a:pt x="401" y="21"/>
                  </a:lnTo>
                  <a:lnTo>
                    <a:pt x="375" y="11"/>
                  </a:lnTo>
                  <a:lnTo>
                    <a:pt x="347" y="5"/>
                  </a:lnTo>
                  <a:lnTo>
                    <a:pt x="318" y="0"/>
                  </a:lnTo>
                  <a:lnTo>
                    <a:pt x="289" y="0"/>
                  </a:lnTo>
                  <a:lnTo>
                    <a:pt x="259" y="0"/>
                  </a:lnTo>
                  <a:lnTo>
                    <a:pt x="230" y="5"/>
                  </a:lnTo>
                  <a:lnTo>
                    <a:pt x="202" y="11"/>
                  </a:lnTo>
                  <a:lnTo>
                    <a:pt x="176" y="21"/>
                  </a:lnTo>
                  <a:lnTo>
                    <a:pt x="152" y="34"/>
                  </a:lnTo>
                  <a:lnTo>
                    <a:pt x="127" y="49"/>
                  </a:lnTo>
                  <a:lnTo>
                    <a:pt x="104" y="65"/>
                  </a:lnTo>
                  <a:lnTo>
                    <a:pt x="85" y="85"/>
                  </a:lnTo>
                  <a:lnTo>
                    <a:pt x="65" y="104"/>
                  </a:lnTo>
                  <a:lnTo>
                    <a:pt x="49" y="127"/>
                  </a:lnTo>
                  <a:lnTo>
                    <a:pt x="34" y="151"/>
                  </a:lnTo>
                  <a:lnTo>
                    <a:pt x="21" y="176"/>
                  </a:lnTo>
                  <a:lnTo>
                    <a:pt x="11" y="202"/>
                  </a:lnTo>
                  <a:lnTo>
                    <a:pt x="5" y="230"/>
                  </a:lnTo>
                  <a:lnTo>
                    <a:pt x="0" y="259"/>
                  </a:lnTo>
                  <a:lnTo>
                    <a:pt x="0" y="288"/>
                  </a:lnTo>
                  <a:lnTo>
                    <a:pt x="0" y="318"/>
                  </a:lnTo>
                  <a:lnTo>
                    <a:pt x="5" y="347"/>
                  </a:lnTo>
                  <a:lnTo>
                    <a:pt x="11" y="375"/>
                  </a:lnTo>
                  <a:lnTo>
                    <a:pt x="21" y="401"/>
                  </a:lnTo>
                  <a:lnTo>
                    <a:pt x="34" y="427"/>
                  </a:lnTo>
                  <a:lnTo>
                    <a:pt x="49" y="452"/>
                  </a:lnTo>
                  <a:lnTo>
                    <a:pt x="65" y="473"/>
                  </a:lnTo>
                  <a:lnTo>
                    <a:pt x="85" y="494"/>
                  </a:lnTo>
                  <a:lnTo>
                    <a:pt x="104" y="512"/>
                  </a:lnTo>
                  <a:lnTo>
                    <a:pt x="127" y="530"/>
                  </a:lnTo>
                  <a:lnTo>
                    <a:pt x="152" y="543"/>
                  </a:lnTo>
                  <a:lnTo>
                    <a:pt x="176" y="556"/>
                  </a:lnTo>
                  <a:lnTo>
                    <a:pt x="202" y="566"/>
                  </a:lnTo>
                  <a:lnTo>
                    <a:pt x="230" y="572"/>
                  </a:lnTo>
                  <a:lnTo>
                    <a:pt x="259" y="577"/>
                  </a:lnTo>
                  <a:lnTo>
                    <a:pt x="289" y="579"/>
                  </a:lnTo>
                  <a:lnTo>
                    <a:pt x="318" y="577"/>
                  </a:lnTo>
                  <a:lnTo>
                    <a:pt x="347" y="572"/>
                  </a:lnTo>
                  <a:lnTo>
                    <a:pt x="375" y="566"/>
                  </a:lnTo>
                  <a:lnTo>
                    <a:pt x="401" y="556"/>
                  </a:lnTo>
                  <a:lnTo>
                    <a:pt x="427" y="543"/>
                  </a:lnTo>
                  <a:lnTo>
                    <a:pt x="452" y="530"/>
                  </a:lnTo>
                  <a:lnTo>
                    <a:pt x="473" y="512"/>
                  </a:lnTo>
                  <a:lnTo>
                    <a:pt x="494" y="494"/>
                  </a:lnTo>
                  <a:lnTo>
                    <a:pt x="512" y="473"/>
                  </a:lnTo>
                  <a:lnTo>
                    <a:pt x="530" y="452"/>
                  </a:lnTo>
                  <a:lnTo>
                    <a:pt x="545" y="427"/>
                  </a:lnTo>
                  <a:lnTo>
                    <a:pt x="556" y="401"/>
                  </a:lnTo>
                  <a:lnTo>
                    <a:pt x="566" y="375"/>
                  </a:lnTo>
                  <a:lnTo>
                    <a:pt x="572" y="347"/>
                  </a:lnTo>
                  <a:lnTo>
                    <a:pt x="577" y="318"/>
                  </a:lnTo>
                  <a:lnTo>
                    <a:pt x="579" y="288"/>
                  </a:lnTo>
                  <a:lnTo>
                    <a:pt x="569" y="288"/>
                  </a:lnTo>
                  <a:lnTo>
                    <a:pt x="567" y="261"/>
                  </a:lnTo>
                  <a:lnTo>
                    <a:pt x="562" y="233"/>
                  </a:lnTo>
                  <a:lnTo>
                    <a:pt x="556" y="205"/>
                  </a:lnTo>
                  <a:lnTo>
                    <a:pt x="546" y="181"/>
                  </a:lnTo>
                  <a:lnTo>
                    <a:pt x="535" y="156"/>
                  </a:lnTo>
                  <a:lnTo>
                    <a:pt x="520" y="132"/>
                  </a:lnTo>
                  <a:lnTo>
                    <a:pt x="505" y="111"/>
                  </a:lnTo>
                  <a:lnTo>
                    <a:pt x="486" y="91"/>
                  </a:lnTo>
                  <a:lnTo>
                    <a:pt x="466" y="73"/>
                  </a:lnTo>
                  <a:lnTo>
                    <a:pt x="445" y="57"/>
                  </a:lnTo>
                  <a:lnTo>
                    <a:pt x="422" y="44"/>
                  </a:lnTo>
                  <a:lnTo>
                    <a:pt x="398" y="31"/>
                  </a:lnTo>
                  <a:lnTo>
                    <a:pt x="372" y="23"/>
                  </a:lnTo>
                  <a:lnTo>
                    <a:pt x="346" y="14"/>
                  </a:lnTo>
                  <a:lnTo>
                    <a:pt x="318" y="11"/>
                  </a:lnTo>
                  <a:lnTo>
                    <a:pt x="289" y="10"/>
                  </a:lnTo>
                  <a:lnTo>
                    <a:pt x="261" y="11"/>
                  </a:lnTo>
                  <a:lnTo>
                    <a:pt x="233" y="14"/>
                  </a:lnTo>
                  <a:lnTo>
                    <a:pt x="205" y="23"/>
                  </a:lnTo>
                  <a:lnTo>
                    <a:pt x="181" y="31"/>
                  </a:lnTo>
                  <a:lnTo>
                    <a:pt x="156" y="44"/>
                  </a:lnTo>
                  <a:lnTo>
                    <a:pt x="132" y="57"/>
                  </a:lnTo>
                  <a:lnTo>
                    <a:pt x="111" y="73"/>
                  </a:lnTo>
                  <a:lnTo>
                    <a:pt x="91" y="91"/>
                  </a:lnTo>
                  <a:lnTo>
                    <a:pt x="73" y="111"/>
                  </a:lnTo>
                  <a:lnTo>
                    <a:pt x="57" y="132"/>
                  </a:lnTo>
                  <a:lnTo>
                    <a:pt x="44" y="156"/>
                  </a:lnTo>
                  <a:lnTo>
                    <a:pt x="31" y="181"/>
                  </a:lnTo>
                  <a:lnTo>
                    <a:pt x="23" y="205"/>
                  </a:lnTo>
                  <a:lnTo>
                    <a:pt x="15" y="233"/>
                  </a:lnTo>
                  <a:lnTo>
                    <a:pt x="11" y="261"/>
                  </a:lnTo>
                  <a:lnTo>
                    <a:pt x="10" y="288"/>
                  </a:lnTo>
                  <a:lnTo>
                    <a:pt x="11" y="318"/>
                  </a:lnTo>
                  <a:lnTo>
                    <a:pt x="15" y="346"/>
                  </a:lnTo>
                  <a:lnTo>
                    <a:pt x="23" y="372"/>
                  </a:lnTo>
                  <a:lnTo>
                    <a:pt x="31" y="398"/>
                  </a:lnTo>
                  <a:lnTo>
                    <a:pt x="44" y="422"/>
                  </a:lnTo>
                  <a:lnTo>
                    <a:pt x="57" y="445"/>
                  </a:lnTo>
                  <a:lnTo>
                    <a:pt x="73" y="466"/>
                  </a:lnTo>
                  <a:lnTo>
                    <a:pt x="91" y="486"/>
                  </a:lnTo>
                  <a:lnTo>
                    <a:pt x="111" y="504"/>
                  </a:lnTo>
                  <a:lnTo>
                    <a:pt x="132" y="520"/>
                  </a:lnTo>
                  <a:lnTo>
                    <a:pt x="156" y="535"/>
                  </a:lnTo>
                  <a:lnTo>
                    <a:pt x="181" y="546"/>
                  </a:lnTo>
                  <a:lnTo>
                    <a:pt x="205" y="556"/>
                  </a:lnTo>
                  <a:lnTo>
                    <a:pt x="233" y="563"/>
                  </a:lnTo>
                  <a:lnTo>
                    <a:pt x="261" y="567"/>
                  </a:lnTo>
                  <a:lnTo>
                    <a:pt x="289" y="569"/>
                  </a:lnTo>
                  <a:lnTo>
                    <a:pt x="318" y="567"/>
                  </a:lnTo>
                  <a:lnTo>
                    <a:pt x="346" y="563"/>
                  </a:lnTo>
                  <a:lnTo>
                    <a:pt x="372" y="556"/>
                  </a:lnTo>
                  <a:lnTo>
                    <a:pt x="398" y="546"/>
                  </a:lnTo>
                  <a:lnTo>
                    <a:pt x="422" y="535"/>
                  </a:lnTo>
                  <a:lnTo>
                    <a:pt x="445" y="520"/>
                  </a:lnTo>
                  <a:lnTo>
                    <a:pt x="466" y="504"/>
                  </a:lnTo>
                  <a:lnTo>
                    <a:pt x="486" y="486"/>
                  </a:lnTo>
                  <a:lnTo>
                    <a:pt x="505" y="466"/>
                  </a:lnTo>
                  <a:lnTo>
                    <a:pt x="520" y="445"/>
                  </a:lnTo>
                  <a:lnTo>
                    <a:pt x="535" y="422"/>
                  </a:lnTo>
                  <a:lnTo>
                    <a:pt x="546" y="398"/>
                  </a:lnTo>
                  <a:lnTo>
                    <a:pt x="556" y="372"/>
                  </a:lnTo>
                  <a:lnTo>
                    <a:pt x="562" y="346"/>
                  </a:lnTo>
                  <a:lnTo>
                    <a:pt x="567" y="318"/>
                  </a:lnTo>
                  <a:lnTo>
                    <a:pt x="569" y="288"/>
                  </a:lnTo>
                  <a:lnTo>
                    <a:pt x="579" y="288"/>
                  </a:lnTo>
                  <a:close/>
                </a:path>
              </a:pathLst>
            </a:custGeom>
            <a:solidFill>
              <a:srgbClr val="C8E9FF"/>
            </a:solidFill>
            <a:ln w="9525">
              <a:noFill/>
              <a:round/>
              <a:headEnd/>
              <a:tailEnd/>
            </a:ln>
          </p:spPr>
          <p:txBody>
            <a:bodyPr/>
            <a:lstStyle/>
            <a:p>
              <a:endParaRPr lang="en-US"/>
            </a:p>
          </p:txBody>
        </p:sp>
        <p:sp>
          <p:nvSpPr>
            <p:cNvPr id="50334" name="Freeform 158"/>
            <p:cNvSpPr>
              <a:spLocks/>
            </p:cNvSpPr>
            <p:nvPr/>
          </p:nvSpPr>
          <p:spPr bwMode="auto">
            <a:xfrm>
              <a:off x="3460044" y="2798745"/>
              <a:ext cx="802923" cy="903287"/>
            </a:xfrm>
            <a:custGeom>
              <a:avLst/>
              <a:gdLst>
                <a:gd name="T0" fmla="*/ 2147483647 w 569"/>
                <a:gd name="T1" fmla="*/ 2147483647 h 569"/>
                <a:gd name="T2" fmla="*/ 2147483647 w 569"/>
                <a:gd name="T3" fmla="*/ 2147483647 h 569"/>
                <a:gd name="T4" fmla="*/ 2147483647 w 569"/>
                <a:gd name="T5" fmla="*/ 2147483647 h 569"/>
                <a:gd name="T6" fmla="*/ 2147483647 w 569"/>
                <a:gd name="T7" fmla="*/ 2147483647 h 569"/>
                <a:gd name="T8" fmla="*/ 2147483647 w 569"/>
                <a:gd name="T9" fmla="*/ 2147483647 h 569"/>
                <a:gd name="T10" fmla="*/ 2147483647 w 569"/>
                <a:gd name="T11" fmla="*/ 2147483647 h 569"/>
                <a:gd name="T12" fmla="*/ 2147483647 w 569"/>
                <a:gd name="T13" fmla="*/ 2147483647 h 569"/>
                <a:gd name="T14" fmla="*/ 2147483647 w 569"/>
                <a:gd name="T15" fmla="*/ 2147483647 h 569"/>
                <a:gd name="T16" fmla="*/ 2147483647 w 569"/>
                <a:gd name="T17" fmla="*/ 2147483647 h 569"/>
                <a:gd name="T18" fmla="*/ 2147483647 w 569"/>
                <a:gd name="T19" fmla="*/ 2147483647 h 569"/>
                <a:gd name="T20" fmla="*/ 0 w 569"/>
                <a:gd name="T21" fmla="*/ 2147483647 h 569"/>
                <a:gd name="T22" fmla="*/ 2147483647 w 569"/>
                <a:gd name="T23" fmla="*/ 2147483647 h 569"/>
                <a:gd name="T24" fmla="*/ 2147483647 w 569"/>
                <a:gd name="T25" fmla="*/ 2147483647 h 569"/>
                <a:gd name="T26" fmla="*/ 2147483647 w 569"/>
                <a:gd name="T27" fmla="*/ 2147483647 h 569"/>
                <a:gd name="T28" fmla="*/ 2147483647 w 569"/>
                <a:gd name="T29" fmla="*/ 2147483647 h 569"/>
                <a:gd name="T30" fmla="*/ 2147483647 w 569"/>
                <a:gd name="T31" fmla="*/ 2147483647 h 569"/>
                <a:gd name="T32" fmla="*/ 2147483647 w 569"/>
                <a:gd name="T33" fmla="*/ 2147483647 h 569"/>
                <a:gd name="T34" fmla="*/ 2147483647 w 569"/>
                <a:gd name="T35" fmla="*/ 2147483647 h 569"/>
                <a:gd name="T36" fmla="*/ 2147483647 w 569"/>
                <a:gd name="T37" fmla="*/ 2147483647 h 569"/>
                <a:gd name="T38" fmla="*/ 2147483647 w 569"/>
                <a:gd name="T39" fmla="*/ 2147483647 h 569"/>
                <a:gd name="T40" fmla="*/ 2147483647 w 569"/>
                <a:gd name="T41" fmla="*/ 2147483647 h 569"/>
                <a:gd name="T42" fmla="*/ 2147483647 w 569"/>
                <a:gd name="T43" fmla="*/ 2147483647 h 569"/>
                <a:gd name="T44" fmla="*/ 2147483647 w 569"/>
                <a:gd name="T45" fmla="*/ 2147483647 h 569"/>
                <a:gd name="T46" fmla="*/ 2147483647 w 569"/>
                <a:gd name="T47" fmla="*/ 2147483647 h 569"/>
                <a:gd name="T48" fmla="*/ 2147483647 w 569"/>
                <a:gd name="T49" fmla="*/ 2147483647 h 569"/>
                <a:gd name="T50" fmla="*/ 2147483647 w 569"/>
                <a:gd name="T51" fmla="*/ 2147483647 h 569"/>
                <a:gd name="T52" fmla="*/ 2147483647 w 569"/>
                <a:gd name="T53" fmla="*/ 2147483647 h 569"/>
                <a:gd name="T54" fmla="*/ 2147483647 w 569"/>
                <a:gd name="T55" fmla="*/ 2147483647 h 569"/>
                <a:gd name="T56" fmla="*/ 2147483647 w 569"/>
                <a:gd name="T57" fmla="*/ 2147483647 h 569"/>
                <a:gd name="T58" fmla="*/ 2147483647 w 569"/>
                <a:gd name="T59" fmla="*/ 2147483647 h 569"/>
                <a:gd name="T60" fmla="*/ 2147483647 w 569"/>
                <a:gd name="T61" fmla="*/ 2147483647 h 569"/>
                <a:gd name="T62" fmla="*/ 2147483647 w 569"/>
                <a:gd name="T63" fmla="*/ 2147483647 h 569"/>
                <a:gd name="T64" fmla="*/ 2147483647 w 569"/>
                <a:gd name="T65" fmla="*/ 2147483647 h 569"/>
                <a:gd name="T66" fmla="*/ 2147483647 w 569"/>
                <a:gd name="T67" fmla="*/ 2147483647 h 569"/>
                <a:gd name="T68" fmla="*/ 2147483647 w 569"/>
                <a:gd name="T69" fmla="*/ 2147483647 h 569"/>
                <a:gd name="T70" fmla="*/ 2147483647 w 569"/>
                <a:gd name="T71" fmla="*/ 2147483647 h 569"/>
                <a:gd name="T72" fmla="*/ 2147483647 w 569"/>
                <a:gd name="T73" fmla="*/ 2147483647 h 569"/>
                <a:gd name="T74" fmla="*/ 2147483647 w 569"/>
                <a:gd name="T75" fmla="*/ 2147483647 h 569"/>
                <a:gd name="T76" fmla="*/ 2147483647 w 569"/>
                <a:gd name="T77" fmla="*/ 2147483647 h 569"/>
                <a:gd name="T78" fmla="*/ 2147483647 w 569"/>
                <a:gd name="T79" fmla="*/ 2147483647 h 569"/>
                <a:gd name="T80" fmla="*/ 2147483647 w 569"/>
                <a:gd name="T81" fmla="*/ 2147483647 h 569"/>
                <a:gd name="T82" fmla="*/ 2147483647 w 569"/>
                <a:gd name="T83" fmla="*/ 2147483647 h 569"/>
                <a:gd name="T84" fmla="*/ 2147483647 w 569"/>
                <a:gd name="T85" fmla="*/ 2147483647 h 5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69"/>
                <a:gd name="T130" fmla="*/ 0 h 569"/>
                <a:gd name="T131" fmla="*/ 569 w 569"/>
                <a:gd name="T132" fmla="*/ 569 h 5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69" h="569">
                  <a:moveTo>
                    <a:pt x="569" y="283"/>
                  </a:moveTo>
                  <a:lnTo>
                    <a:pt x="567" y="254"/>
                  </a:lnTo>
                  <a:lnTo>
                    <a:pt x="562" y="226"/>
                  </a:lnTo>
                  <a:lnTo>
                    <a:pt x="556" y="199"/>
                  </a:lnTo>
                  <a:lnTo>
                    <a:pt x="546" y="173"/>
                  </a:lnTo>
                  <a:lnTo>
                    <a:pt x="535" y="148"/>
                  </a:lnTo>
                  <a:lnTo>
                    <a:pt x="520" y="125"/>
                  </a:lnTo>
                  <a:lnTo>
                    <a:pt x="504" y="102"/>
                  </a:lnTo>
                  <a:lnTo>
                    <a:pt x="486" y="83"/>
                  </a:lnTo>
                  <a:lnTo>
                    <a:pt x="465" y="65"/>
                  </a:lnTo>
                  <a:lnTo>
                    <a:pt x="443" y="47"/>
                  </a:lnTo>
                  <a:lnTo>
                    <a:pt x="420" y="34"/>
                  </a:lnTo>
                  <a:lnTo>
                    <a:pt x="394" y="21"/>
                  </a:lnTo>
                  <a:lnTo>
                    <a:pt x="368" y="13"/>
                  </a:lnTo>
                  <a:lnTo>
                    <a:pt x="341" y="5"/>
                  </a:lnTo>
                  <a:lnTo>
                    <a:pt x="313" y="1"/>
                  </a:lnTo>
                  <a:lnTo>
                    <a:pt x="284" y="0"/>
                  </a:lnTo>
                  <a:lnTo>
                    <a:pt x="254" y="1"/>
                  </a:lnTo>
                  <a:lnTo>
                    <a:pt x="226" y="5"/>
                  </a:lnTo>
                  <a:lnTo>
                    <a:pt x="199" y="13"/>
                  </a:lnTo>
                  <a:lnTo>
                    <a:pt x="173" y="21"/>
                  </a:lnTo>
                  <a:lnTo>
                    <a:pt x="148" y="34"/>
                  </a:lnTo>
                  <a:lnTo>
                    <a:pt x="125" y="47"/>
                  </a:lnTo>
                  <a:lnTo>
                    <a:pt x="102" y="65"/>
                  </a:lnTo>
                  <a:lnTo>
                    <a:pt x="83" y="83"/>
                  </a:lnTo>
                  <a:lnTo>
                    <a:pt x="65" y="102"/>
                  </a:lnTo>
                  <a:lnTo>
                    <a:pt x="47" y="125"/>
                  </a:lnTo>
                  <a:lnTo>
                    <a:pt x="34" y="148"/>
                  </a:lnTo>
                  <a:lnTo>
                    <a:pt x="21" y="173"/>
                  </a:lnTo>
                  <a:lnTo>
                    <a:pt x="13" y="199"/>
                  </a:lnTo>
                  <a:lnTo>
                    <a:pt x="5" y="226"/>
                  </a:lnTo>
                  <a:lnTo>
                    <a:pt x="1" y="254"/>
                  </a:lnTo>
                  <a:lnTo>
                    <a:pt x="0" y="283"/>
                  </a:lnTo>
                  <a:lnTo>
                    <a:pt x="1" y="313"/>
                  </a:lnTo>
                  <a:lnTo>
                    <a:pt x="5" y="341"/>
                  </a:lnTo>
                  <a:lnTo>
                    <a:pt x="13" y="368"/>
                  </a:lnTo>
                  <a:lnTo>
                    <a:pt x="21" y="394"/>
                  </a:lnTo>
                  <a:lnTo>
                    <a:pt x="34" y="419"/>
                  </a:lnTo>
                  <a:lnTo>
                    <a:pt x="47" y="443"/>
                  </a:lnTo>
                  <a:lnTo>
                    <a:pt x="65" y="465"/>
                  </a:lnTo>
                  <a:lnTo>
                    <a:pt x="83" y="486"/>
                  </a:lnTo>
                  <a:lnTo>
                    <a:pt x="102" y="504"/>
                  </a:lnTo>
                  <a:lnTo>
                    <a:pt x="125" y="520"/>
                  </a:lnTo>
                  <a:lnTo>
                    <a:pt x="148" y="535"/>
                  </a:lnTo>
                  <a:lnTo>
                    <a:pt x="173" y="546"/>
                  </a:lnTo>
                  <a:lnTo>
                    <a:pt x="199" y="556"/>
                  </a:lnTo>
                  <a:lnTo>
                    <a:pt x="226" y="562"/>
                  </a:lnTo>
                  <a:lnTo>
                    <a:pt x="254" y="567"/>
                  </a:lnTo>
                  <a:lnTo>
                    <a:pt x="284" y="569"/>
                  </a:lnTo>
                  <a:lnTo>
                    <a:pt x="313" y="567"/>
                  </a:lnTo>
                  <a:lnTo>
                    <a:pt x="341" y="562"/>
                  </a:lnTo>
                  <a:lnTo>
                    <a:pt x="368" y="556"/>
                  </a:lnTo>
                  <a:lnTo>
                    <a:pt x="394" y="546"/>
                  </a:lnTo>
                  <a:lnTo>
                    <a:pt x="420" y="535"/>
                  </a:lnTo>
                  <a:lnTo>
                    <a:pt x="443" y="520"/>
                  </a:lnTo>
                  <a:lnTo>
                    <a:pt x="465" y="504"/>
                  </a:lnTo>
                  <a:lnTo>
                    <a:pt x="486" y="486"/>
                  </a:lnTo>
                  <a:lnTo>
                    <a:pt x="504" y="465"/>
                  </a:lnTo>
                  <a:lnTo>
                    <a:pt x="520" y="443"/>
                  </a:lnTo>
                  <a:lnTo>
                    <a:pt x="535" y="419"/>
                  </a:lnTo>
                  <a:lnTo>
                    <a:pt x="546" y="394"/>
                  </a:lnTo>
                  <a:lnTo>
                    <a:pt x="556" y="368"/>
                  </a:lnTo>
                  <a:lnTo>
                    <a:pt x="562" y="341"/>
                  </a:lnTo>
                  <a:lnTo>
                    <a:pt x="567" y="313"/>
                  </a:lnTo>
                  <a:lnTo>
                    <a:pt x="569" y="283"/>
                  </a:lnTo>
                  <a:lnTo>
                    <a:pt x="559" y="283"/>
                  </a:lnTo>
                  <a:lnTo>
                    <a:pt x="557" y="256"/>
                  </a:lnTo>
                  <a:lnTo>
                    <a:pt x="553" y="228"/>
                  </a:lnTo>
                  <a:lnTo>
                    <a:pt x="546" y="202"/>
                  </a:lnTo>
                  <a:lnTo>
                    <a:pt x="536" y="177"/>
                  </a:lnTo>
                  <a:lnTo>
                    <a:pt x="525" y="153"/>
                  </a:lnTo>
                  <a:lnTo>
                    <a:pt x="512" y="130"/>
                  </a:lnTo>
                  <a:lnTo>
                    <a:pt x="496" y="109"/>
                  </a:lnTo>
                  <a:lnTo>
                    <a:pt x="478" y="89"/>
                  </a:lnTo>
                  <a:lnTo>
                    <a:pt x="458" y="71"/>
                  </a:lnTo>
                  <a:lnTo>
                    <a:pt x="437" y="57"/>
                  </a:lnTo>
                  <a:lnTo>
                    <a:pt x="414" y="42"/>
                  </a:lnTo>
                  <a:lnTo>
                    <a:pt x="391" y="31"/>
                  </a:lnTo>
                  <a:lnTo>
                    <a:pt x="365" y="23"/>
                  </a:lnTo>
                  <a:lnTo>
                    <a:pt x="339" y="14"/>
                  </a:lnTo>
                  <a:lnTo>
                    <a:pt x="311" y="11"/>
                  </a:lnTo>
                  <a:lnTo>
                    <a:pt x="284" y="9"/>
                  </a:lnTo>
                  <a:lnTo>
                    <a:pt x="256" y="11"/>
                  </a:lnTo>
                  <a:lnTo>
                    <a:pt x="228" y="14"/>
                  </a:lnTo>
                  <a:lnTo>
                    <a:pt x="202" y="23"/>
                  </a:lnTo>
                  <a:lnTo>
                    <a:pt x="178" y="31"/>
                  </a:lnTo>
                  <a:lnTo>
                    <a:pt x="153" y="42"/>
                  </a:lnTo>
                  <a:lnTo>
                    <a:pt x="130" y="57"/>
                  </a:lnTo>
                  <a:lnTo>
                    <a:pt x="109" y="71"/>
                  </a:lnTo>
                  <a:lnTo>
                    <a:pt x="89" y="89"/>
                  </a:lnTo>
                  <a:lnTo>
                    <a:pt x="72" y="109"/>
                  </a:lnTo>
                  <a:lnTo>
                    <a:pt x="57" y="130"/>
                  </a:lnTo>
                  <a:lnTo>
                    <a:pt x="42" y="153"/>
                  </a:lnTo>
                  <a:lnTo>
                    <a:pt x="31" y="177"/>
                  </a:lnTo>
                  <a:lnTo>
                    <a:pt x="23" y="202"/>
                  </a:lnTo>
                  <a:lnTo>
                    <a:pt x="14" y="228"/>
                  </a:lnTo>
                  <a:lnTo>
                    <a:pt x="11" y="256"/>
                  </a:lnTo>
                  <a:lnTo>
                    <a:pt x="10" y="283"/>
                  </a:lnTo>
                  <a:lnTo>
                    <a:pt x="11" y="311"/>
                  </a:lnTo>
                  <a:lnTo>
                    <a:pt x="14" y="339"/>
                  </a:lnTo>
                  <a:lnTo>
                    <a:pt x="23" y="365"/>
                  </a:lnTo>
                  <a:lnTo>
                    <a:pt x="31" y="391"/>
                  </a:lnTo>
                  <a:lnTo>
                    <a:pt x="42" y="414"/>
                  </a:lnTo>
                  <a:lnTo>
                    <a:pt x="57" y="437"/>
                  </a:lnTo>
                  <a:lnTo>
                    <a:pt x="72" y="458"/>
                  </a:lnTo>
                  <a:lnTo>
                    <a:pt x="89" y="478"/>
                  </a:lnTo>
                  <a:lnTo>
                    <a:pt x="109" y="496"/>
                  </a:lnTo>
                  <a:lnTo>
                    <a:pt x="130" y="512"/>
                  </a:lnTo>
                  <a:lnTo>
                    <a:pt x="153" y="525"/>
                  </a:lnTo>
                  <a:lnTo>
                    <a:pt x="178" y="536"/>
                  </a:lnTo>
                  <a:lnTo>
                    <a:pt x="202" y="546"/>
                  </a:lnTo>
                  <a:lnTo>
                    <a:pt x="228" y="553"/>
                  </a:lnTo>
                  <a:lnTo>
                    <a:pt x="256" y="558"/>
                  </a:lnTo>
                  <a:lnTo>
                    <a:pt x="284" y="558"/>
                  </a:lnTo>
                  <a:lnTo>
                    <a:pt x="311" y="558"/>
                  </a:lnTo>
                  <a:lnTo>
                    <a:pt x="339" y="553"/>
                  </a:lnTo>
                  <a:lnTo>
                    <a:pt x="365" y="546"/>
                  </a:lnTo>
                  <a:lnTo>
                    <a:pt x="391" y="536"/>
                  </a:lnTo>
                  <a:lnTo>
                    <a:pt x="414" y="525"/>
                  </a:lnTo>
                  <a:lnTo>
                    <a:pt x="437" y="512"/>
                  </a:lnTo>
                  <a:lnTo>
                    <a:pt x="458" y="496"/>
                  </a:lnTo>
                  <a:lnTo>
                    <a:pt x="478" y="478"/>
                  </a:lnTo>
                  <a:lnTo>
                    <a:pt x="496" y="458"/>
                  </a:lnTo>
                  <a:lnTo>
                    <a:pt x="512" y="437"/>
                  </a:lnTo>
                  <a:lnTo>
                    <a:pt x="525" y="414"/>
                  </a:lnTo>
                  <a:lnTo>
                    <a:pt x="536" y="391"/>
                  </a:lnTo>
                  <a:lnTo>
                    <a:pt x="546" y="365"/>
                  </a:lnTo>
                  <a:lnTo>
                    <a:pt x="553" y="339"/>
                  </a:lnTo>
                  <a:lnTo>
                    <a:pt x="557" y="311"/>
                  </a:lnTo>
                  <a:lnTo>
                    <a:pt x="559" y="283"/>
                  </a:lnTo>
                  <a:lnTo>
                    <a:pt x="569" y="283"/>
                  </a:lnTo>
                  <a:close/>
                </a:path>
              </a:pathLst>
            </a:custGeom>
            <a:solidFill>
              <a:srgbClr val="C9E9FF"/>
            </a:solidFill>
            <a:ln w="9525">
              <a:noFill/>
              <a:round/>
              <a:headEnd/>
              <a:tailEnd/>
            </a:ln>
          </p:spPr>
          <p:txBody>
            <a:bodyPr/>
            <a:lstStyle/>
            <a:p>
              <a:endParaRPr lang="en-US"/>
            </a:p>
          </p:txBody>
        </p:sp>
        <p:sp>
          <p:nvSpPr>
            <p:cNvPr id="50335" name="Freeform 159"/>
            <p:cNvSpPr>
              <a:spLocks/>
            </p:cNvSpPr>
            <p:nvPr/>
          </p:nvSpPr>
          <p:spPr bwMode="auto">
            <a:xfrm>
              <a:off x="3467100" y="2806682"/>
              <a:ext cx="788811" cy="887413"/>
            </a:xfrm>
            <a:custGeom>
              <a:avLst/>
              <a:gdLst>
                <a:gd name="T0" fmla="*/ 2147483647 w 559"/>
                <a:gd name="T1" fmla="*/ 2147483647 h 559"/>
                <a:gd name="T2" fmla="*/ 2147483647 w 559"/>
                <a:gd name="T3" fmla="*/ 2147483647 h 559"/>
                <a:gd name="T4" fmla="*/ 2147483647 w 559"/>
                <a:gd name="T5" fmla="*/ 2147483647 h 559"/>
                <a:gd name="T6" fmla="*/ 2147483647 w 559"/>
                <a:gd name="T7" fmla="*/ 2147483647 h 559"/>
                <a:gd name="T8" fmla="*/ 2147483647 w 559"/>
                <a:gd name="T9" fmla="*/ 2147483647 h 559"/>
                <a:gd name="T10" fmla="*/ 2147483647 w 559"/>
                <a:gd name="T11" fmla="*/ 2147483647 h 559"/>
                <a:gd name="T12" fmla="*/ 2147483647 w 559"/>
                <a:gd name="T13" fmla="*/ 2147483647 h 559"/>
                <a:gd name="T14" fmla="*/ 2147483647 w 559"/>
                <a:gd name="T15" fmla="*/ 2147483647 h 559"/>
                <a:gd name="T16" fmla="*/ 2147483647 w 559"/>
                <a:gd name="T17" fmla="*/ 2147483647 h 559"/>
                <a:gd name="T18" fmla="*/ 2147483647 w 559"/>
                <a:gd name="T19" fmla="*/ 2147483647 h 559"/>
                <a:gd name="T20" fmla="*/ 0 w 559"/>
                <a:gd name="T21" fmla="*/ 2147483647 h 559"/>
                <a:gd name="T22" fmla="*/ 2147483647 w 559"/>
                <a:gd name="T23" fmla="*/ 2147483647 h 559"/>
                <a:gd name="T24" fmla="*/ 2147483647 w 559"/>
                <a:gd name="T25" fmla="*/ 2147483647 h 559"/>
                <a:gd name="T26" fmla="*/ 2147483647 w 559"/>
                <a:gd name="T27" fmla="*/ 2147483647 h 559"/>
                <a:gd name="T28" fmla="*/ 2147483647 w 559"/>
                <a:gd name="T29" fmla="*/ 2147483647 h 559"/>
                <a:gd name="T30" fmla="*/ 2147483647 w 559"/>
                <a:gd name="T31" fmla="*/ 2147483647 h 559"/>
                <a:gd name="T32" fmla="*/ 2147483647 w 559"/>
                <a:gd name="T33" fmla="*/ 2147483647 h 559"/>
                <a:gd name="T34" fmla="*/ 2147483647 w 559"/>
                <a:gd name="T35" fmla="*/ 2147483647 h 559"/>
                <a:gd name="T36" fmla="*/ 2147483647 w 559"/>
                <a:gd name="T37" fmla="*/ 2147483647 h 559"/>
                <a:gd name="T38" fmla="*/ 2147483647 w 559"/>
                <a:gd name="T39" fmla="*/ 2147483647 h 559"/>
                <a:gd name="T40" fmla="*/ 2147483647 w 559"/>
                <a:gd name="T41" fmla="*/ 2147483647 h 559"/>
                <a:gd name="T42" fmla="*/ 2147483647 w 559"/>
                <a:gd name="T43" fmla="*/ 2147483647 h 559"/>
                <a:gd name="T44" fmla="*/ 2147483647 w 559"/>
                <a:gd name="T45" fmla="*/ 2147483647 h 559"/>
                <a:gd name="T46" fmla="*/ 2147483647 w 559"/>
                <a:gd name="T47" fmla="*/ 2147483647 h 559"/>
                <a:gd name="T48" fmla="*/ 2147483647 w 559"/>
                <a:gd name="T49" fmla="*/ 2147483647 h 559"/>
                <a:gd name="T50" fmla="*/ 2147483647 w 559"/>
                <a:gd name="T51" fmla="*/ 2147483647 h 559"/>
                <a:gd name="T52" fmla="*/ 2147483647 w 559"/>
                <a:gd name="T53" fmla="*/ 2147483647 h 559"/>
                <a:gd name="T54" fmla="*/ 2147483647 w 559"/>
                <a:gd name="T55" fmla="*/ 2147483647 h 559"/>
                <a:gd name="T56" fmla="*/ 2147483647 w 559"/>
                <a:gd name="T57" fmla="*/ 2147483647 h 559"/>
                <a:gd name="T58" fmla="*/ 2147483647 w 559"/>
                <a:gd name="T59" fmla="*/ 2147483647 h 559"/>
                <a:gd name="T60" fmla="*/ 2147483647 w 559"/>
                <a:gd name="T61" fmla="*/ 2147483647 h 559"/>
                <a:gd name="T62" fmla="*/ 2147483647 w 559"/>
                <a:gd name="T63" fmla="*/ 2147483647 h 559"/>
                <a:gd name="T64" fmla="*/ 2147483647 w 559"/>
                <a:gd name="T65" fmla="*/ 2147483647 h 559"/>
                <a:gd name="T66" fmla="*/ 2147483647 w 559"/>
                <a:gd name="T67" fmla="*/ 2147483647 h 559"/>
                <a:gd name="T68" fmla="*/ 2147483647 w 559"/>
                <a:gd name="T69" fmla="*/ 2147483647 h 559"/>
                <a:gd name="T70" fmla="*/ 2147483647 w 559"/>
                <a:gd name="T71" fmla="*/ 2147483647 h 559"/>
                <a:gd name="T72" fmla="*/ 2147483647 w 559"/>
                <a:gd name="T73" fmla="*/ 2147483647 h 559"/>
                <a:gd name="T74" fmla="*/ 2147483647 w 559"/>
                <a:gd name="T75" fmla="*/ 2147483647 h 559"/>
                <a:gd name="T76" fmla="*/ 2147483647 w 559"/>
                <a:gd name="T77" fmla="*/ 2147483647 h 559"/>
                <a:gd name="T78" fmla="*/ 2147483647 w 559"/>
                <a:gd name="T79" fmla="*/ 2147483647 h 559"/>
                <a:gd name="T80" fmla="*/ 2147483647 w 559"/>
                <a:gd name="T81" fmla="*/ 2147483647 h 559"/>
                <a:gd name="T82" fmla="*/ 2147483647 w 559"/>
                <a:gd name="T83" fmla="*/ 2147483647 h 559"/>
                <a:gd name="T84" fmla="*/ 2147483647 w 559"/>
                <a:gd name="T85" fmla="*/ 2147483647 h 5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9"/>
                <a:gd name="T130" fmla="*/ 0 h 559"/>
                <a:gd name="T131" fmla="*/ 559 w 559"/>
                <a:gd name="T132" fmla="*/ 559 h 5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9" h="559">
                  <a:moveTo>
                    <a:pt x="559" y="278"/>
                  </a:moveTo>
                  <a:lnTo>
                    <a:pt x="557" y="251"/>
                  </a:lnTo>
                  <a:lnTo>
                    <a:pt x="552" y="223"/>
                  </a:lnTo>
                  <a:lnTo>
                    <a:pt x="546" y="195"/>
                  </a:lnTo>
                  <a:lnTo>
                    <a:pt x="536" y="171"/>
                  </a:lnTo>
                  <a:lnTo>
                    <a:pt x="525" y="146"/>
                  </a:lnTo>
                  <a:lnTo>
                    <a:pt x="510" y="122"/>
                  </a:lnTo>
                  <a:lnTo>
                    <a:pt x="495" y="101"/>
                  </a:lnTo>
                  <a:lnTo>
                    <a:pt x="477" y="81"/>
                  </a:lnTo>
                  <a:lnTo>
                    <a:pt x="456" y="63"/>
                  </a:lnTo>
                  <a:lnTo>
                    <a:pt x="435" y="47"/>
                  </a:lnTo>
                  <a:lnTo>
                    <a:pt x="412" y="34"/>
                  </a:lnTo>
                  <a:lnTo>
                    <a:pt x="388" y="21"/>
                  </a:lnTo>
                  <a:lnTo>
                    <a:pt x="362" y="13"/>
                  </a:lnTo>
                  <a:lnTo>
                    <a:pt x="336" y="4"/>
                  </a:lnTo>
                  <a:lnTo>
                    <a:pt x="308" y="1"/>
                  </a:lnTo>
                  <a:lnTo>
                    <a:pt x="279" y="0"/>
                  </a:lnTo>
                  <a:lnTo>
                    <a:pt x="251" y="1"/>
                  </a:lnTo>
                  <a:lnTo>
                    <a:pt x="223" y="4"/>
                  </a:lnTo>
                  <a:lnTo>
                    <a:pt x="195" y="13"/>
                  </a:lnTo>
                  <a:lnTo>
                    <a:pt x="171" y="21"/>
                  </a:lnTo>
                  <a:lnTo>
                    <a:pt x="146" y="34"/>
                  </a:lnTo>
                  <a:lnTo>
                    <a:pt x="122" y="47"/>
                  </a:lnTo>
                  <a:lnTo>
                    <a:pt x="101" y="63"/>
                  </a:lnTo>
                  <a:lnTo>
                    <a:pt x="81" y="81"/>
                  </a:lnTo>
                  <a:lnTo>
                    <a:pt x="63" y="101"/>
                  </a:lnTo>
                  <a:lnTo>
                    <a:pt x="47" y="122"/>
                  </a:lnTo>
                  <a:lnTo>
                    <a:pt x="34" y="146"/>
                  </a:lnTo>
                  <a:lnTo>
                    <a:pt x="21" y="171"/>
                  </a:lnTo>
                  <a:lnTo>
                    <a:pt x="13" y="195"/>
                  </a:lnTo>
                  <a:lnTo>
                    <a:pt x="5" y="223"/>
                  </a:lnTo>
                  <a:lnTo>
                    <a:pt x="1" y="251"/>
                  </a:lnTo>
                  <a:lnTo>
                    <a:pt x="0" y="278"/>
                  </a:lnTo>
                  <a:lnTo>
                    <a:pt x="1" y="308"/>
                  </a:lnTo>
                  <a:lnTo>
                    <a:pt x="5" y="336"/>
                  </a:lnTo>
                  <a:lnTo>
                    <a:pt x="13" y="362"/>
                  </a:lnTo>
                  <a:lnTo>
                    <a:pt x="21" y="388"/>
                  </a:lnTo>
                  <a:lnTo>
                    <a:pt x="34" y="412"/>
                  </a:lnTo>
                  <a:lnTo>
                    <a:pt x="47" y="435"/>
                  </a:lnTo>
                  <a:lnTo>
                    <a:pt x="63" y="456"/>
                  </a:lnTo>
                  <a:lnTo>
                    <a:pt x="81" y="476"/>
                  </a:lnTo>
                  <a:lnTo>
                    <a:pt x="101" y="494"/>
                  </a:lnTo>
                  <a:lnTo>
                    <a:pt x="122" y="510"/>
                  </a:lnTo>
                  <a:lnTo>
                    <a:pt x="146" y="525"/>
                  </a:lnTo>
                  <a:lnTo>
                    <a:pt x="171" y="536"/>
                  </a:lnTo>
                  <a:lnTo>
                    <a:pt x="195" y="546"/>
                  </a:lnTo>
                  <a:lnTo>
                    <a:pt x="223" y="553"/>
                  </a:lnTo>
                  <a:lnTo>
                    <a:pt x="251" y="557"/>
                  </a:lnTo>
                  <a:lnTo>
                    <a:pt x="279" y="559"/>
                  </a:lnTo>
                  <a:lnTo>
                    <a:pt x="308" y="557"/>
                  </a:lnTo>
                  <a:lnTo>
                    <a:pt x="336" y="553"/>
                  </a:lnTo>
                  <a:lnTo>
                    <a:pt x="362" y="546"/>
                  </a:lnTo>
                  <a:lnTo>
                    <a:pt x="388" y="536"/>
                  </a:lnTo>
                  <a:lnTo>
                    <a:pt x="412" y="525"/>
                  </a:lnTo>
                  <a:lnTo>
                    <a:pt x="435" y="510"/>
                  </a:lnTo>
                  <a:lnTo>
                    <a:pt x="456" y="494"/>
                  </a:lnTo>
                  <a:lnTo>
                    <a:pt x="477" y="476"/>
                  </a:lnTo>
                  <a:lnTo>
                    <a:pt x="495" y="456"/>
                  </a:lnTo>
                  <a:lnTo>
                    <a:pt x="510" y="435"/>
                  </a:lnTo>
                  <a:lnTo>
                    <a:pt x="525" y="412"/>
                  </a:lnTo>
                  <a:lnTo>
                    <a:pt x="536" y="388"/>
                  </a:lnTo>
                  <a:lnTo>
                    <a:pt x="546" y="362"/>
                  </a:lnTo>
                  <a:lnTo>
                    <a:pt x="552" y="336"/>
                  </a:lnTo>
                  <a:lnTo>
                    <a:pt x="557" y="308"/>
                  </a:lnTo>
                  <a:lnTo>
                    <a:pt x="559" y="278"/>
                  </a:lnTo>
                  <a:lnTo>
                    <a:pt x="548" y="278"/>
                  </a:lnTo>
                  <a:lnTo>
                    <a:pt x="548" y="251"/>
                  </a:lnTo>
                  <a:lnTo>
                    <a:pt x="543" y="225"/>
                  </a:lnTo>
                  <a:lnTo>
                    <a:pt x="536" y="199"/>
                  </a:lnTo>
                  <a:lnTo>
                    <a:pt x="526" y="174"/>
                  </a:lnTo>
                  <a:lnTo>
                    <a:pt x="515" y="151"/>
                  </a:lnTo>
                  <a:lnTo>
                    <a:pt x="502" y="128"/>
                  </a:lnTo>
                  <a:lnTo>
                    <a:pt x="487" y="107"/>
                  </a:lnTo>
                  <a:lnTo>
                    <a:pt x="469" y="89"/>
                  </a:lnTo>
                  <a:lnTo>
                    <a:pt x="450" y="71"/>
                  </a:lnTo>
                  <a:lnTo>
                    <a:pt x="430" y="55"/>
                  </a:lnTo>
                  <a:lnTo>
                    <a:pt x="407" y="42"/>
                  </a:lnTo>
                  <a:lnTo>
                    <a:pt x="385" y="31"/>
                  </a:lnTo>
                  <a:lnTo>
                    <a:pt x="358" y="22"/>
                  </a:lnTo>
                  <a:lnTo>
                    <a:pt x="334" y="16"/>
                  </a:lnTo>
                  <a:lnTo>
                    <a:pt x="306" y="11"/>
                  </a:lnTo>
                  <a:lnTo>
                    <a:pt x="279" y="9"/>
                  </a:lnTo>
                  <a:lnTo>
                    <a:pt x="251" y="11"/>
                  </a:lnTo>
                  <a:lnTo>
                    <a:pt x="225" y="16"/>
                  </a:lnTo>
                  <a:lnTo>
                    <a:pt x="199" y="22"/>
                  </a:lnTo>
                  <a:lnTo>
                    <a:pt x="174" y="31"/>
                  </a:lnTo>
                  <a:lnTo>
                    <a:pt x="151" y="42"/>
                  </a:lnTo>
                  <a:lnTo>
                    <a:pt x="128" y="55"/>
                  </a:lnTo>
                  <a:lnTo>
                    <a:pt x="107" y="71"/>
                  </a:lnTo>
                  <a:lnTo>
                    <a:pt x="89" y="89"/>
                  </a:lnTo>
                  <a:lnTo>
                    <a:pt x="71" y="107"/>
                  </a:lnTo>
                  <a:lnTo>
                    <a:pt x="55" y="128"/>
                  </a:lnTo>
                  <a:lnTo>
                    <a:pt x="42" y="151"/>
                  </a:lnTo>
                  <a:lnTo>
                    <a:pt x="31" y="174"/>
                  </a:lnTo>
                  <a:lnTo>
                    <a:pt x="22" y="199"/>
                  </a:lnTo>
                  <a:lnTo>
                    <a:pt x="16" y="225"/>
                  </a:lnTo>
                  <a:lnTo>
                    <a:pt x="11" y="251"/>
                  </a:lnTo>
                  <a:lnTo>
                    <a:pt x="9" y="278"/>
                  </a:lnTo>
                  <a:lnTo>
                    <a:pt x="11" y="306"/>
                  </a:lnTo>
                  <a:lnTo>
                    <a:pt x="16" y="332"/>
                  </a:lnTo>
                  <a:lnTo>
                    <a:pt x="22" y="358"/>
                  </a:lnTo>
                  <a:lnTo>
                    <a:pt x="31" y="383"/>
                  </a:lnTo>
                  <a:lnTo>
                    <a:pt x="42" y="407"/>
                  </a:lnTo>
                  <a:lnTo>
                    <a:pt x="55" y="429"/>
                  </a:lnTo>
                  <a:lnTo>
                    <a:pt x="71" y="450"/>
                  </a:lnTo>
                  <a:lnTo>
                    <a:pt x="89" y="469"/>
                  </a:lnTo>
                  <a:lnTo>
                    <a:pt x="107" y="487"/>
                  </a:lnTo>
                  <a:lnTo>
                    <a:pt x="128" y="502"/>
                  </a:lnTo>
                  <a:lnTo>
                    <a:pt x="151" y="515"/>
                  </a:lnTo>
                  <a:lnTo>
                    <a:pt x="174" y="526"/>
                  </a:lnTo>
                  <a:lnTo>
                    <a:pt x="199" y="536"/>
                  </a:lnTo>
                  <a:lnTo>
                    <a:pt x="225" y="543"/>
                  </a:lnTo>
                  <a:lnTo>
                    <a:pt x="251" y="546"/>
                  </a:lnTo>
                  <a:lnTo>
                    <a:pt x="279" y="548"/>
                  </a:lnTo>
                  <a:lnTo>
                    <a:pt x="306" y="546"/>
                  </a:lnTo>
                  <a:lnTo>
                    <a:pt x="334" y="543"/>
                  </a:lnTo>
                  <a:lnTo>
                    <a:pt x="358" y="536"/>
                  </a:lnTo>
                  <a:lnTo>
                    <a:pt x="385" y="526"/>
                  </a:lnTo>
                  <a:lnTo>
                    <a:pt x="407" y="515"/>
                  </a:lnTo>
                  <a:lnTo>
                    <a:pt x="430" y="502"/>
                  </a:lnTo>
                  <a:lnTo>
                    <a:pt x="450" y="487"/>
                  </a:lnTo>
                  <a:lnTo>
                    <a:pt x="469" y="469"/>
                  </a:lnTo>
                  <a:lnTo>
                    <a:pt x="487" y="450"/>
                  </a:lnTo>
                  <a:lnTo>
                    <a:pt x="502" y="429"/>
                  </a:lnTo>
                  <a:lnTo>
                    <a:pt x="515" y="407"/>
                  </a:lnTo>
                  <a:lnTo>
                    <a:pt x="526" y="383"/>
                  </a:lnTo>
                  <a:lnTo>
                    <a:pt x="536" y="358"/>
                  </a:lnTo>
                  <a:lnTo>
                    <a:pt x="543" y="332"/>
                  </a:lnTo>
                  <a:lnTo>
                    <a:pt x="548" y="306"/>
                  </a:lnTo>
                  <a:lnTo>
                    <a:pt x="548" y="278"/>
                  </a:lnTo>
                  <a:lnTo>
                    <a:pt x="559" y="278"/>
                  </a:lnTo>
                  <a:close/>
                </a:path>
              </a:pathLst>
            </a:custGeom>
            <a:solidFill>
              <a:srgbClr val="CAE9FF"/>
            </a:solidFill>
            <a:ln w="9525">
              <a:noFill/>
              <a:round/>
              <a:headEnd/>
              <a:tailEnd/>
            </a:ln>
          </p:spPr>
          <p:txBody>
            <a:bodyPr/>
            <a:lstStyle/>
            <a:p>
              <a:endParaRPr lang="en-US"/>
            </a:p>
          </p:txBody>
        </p:sp>
        <p:sp>
          <p:nvSpPr>
            <p:cNvPr id="50336" name="Freeform 160"/>
            <p:cNvSpPr>
              <a:spLocks/>
            </p:cNvSpPr>
            <p:nvPr/>
          </p:nvSpPr>
          <p:spPr bwMode="auto">
            <a:xfrm>
              <a:off x="3474156" y="2813028"/>
              <a:ext cx="774700" cy="871538"/>
            </a:xfrm>
            <a:custGeom>
              <a:avLst/>
              <a:gdLst>
                <a:gd name="T0" fmla="*/ 2147483647 w 549"/>
                <a:gd name="T1" fmla="*/ 2147483647 h 549"/>
                <a:gd name="T2" fmla="*/ 2147483647 w 549"/>
                <a:gd name="T3" fmla="*/ 2147483647 h 549"/>
                <a:gd name="T4" fmla="*/ 2147483647 w 549"/>
                <a:gd name="T5" fmla="*/ 2147483647 h 549"/>
                <a:gd name="T6" fmla="*/ 2147483647 w 549"/>
                <a:gd name="T7" fmla="*/ 2147483647 h 549"/>
                <a:gd name="T8" fmla="*/ 2147483647 w 549"/>
                <a:gd name="T9" fmla="*/ 2147483647 h 549"/>
                <a:gd name="T10" fmla="*/ 2147483647 w 549"/>
                <a:gd name="T11" fmla="*/ 2147483647 h 549"/>
                <a:gd name="T12" fmla="*/ 2147483647 w 549"/>
                <a:gd name="T13" fmla="*/ 2147483647 h 549"/>
                <a:gd name="T14" fmla="*/ 2147483647 w 549"/>
                <a:gd name="T15" fmla="*/ 2147483647 h 549"/>
                <a:gd name="T16" fmla="*/ 2147483647 w 549"/>
                <a:gd name="T17" fmla="*/ 2147483647 h 549"/>
                <a:gd name="T18" fmla="*/ 2147483647 w 549"/>
                <a:gd name="T19" fmla="*/ 2147483647 h 549"/>
                <a:gd name="T20" fmla="*/ 0 w 549"/>
                <a:gd name="T21" fmla="*/ 2147483647 h 549"/>
                <a:gd name="T22" fmla="*/ 2147483647 w 549"/>
                <a:gd name="T23" fmla="*/ 2147483647 h 549"/>
                <a:gd name="T24" fmla="*/ 2147483647 w 549"/>
                <a:gd name="T25" fmla="*/ 2147483647 h 549"/>
                <a:gd name="T26" fmla="*/ 2147483647 w 549"/>
                <a:gd name="T27" fmla="*/ 2147483647 h 549"/>
                <a:gd name="T28" fmla="*/ 2147483647 w 549"/>
                <a:gd name="T29" fmla="*/ 2147483647 h 549"/>
                <a:gd name="T30" fmla="*/ 2147483647 w 549"/>
                <a:gd name="T31" fmla="*/ 2147483647 h 549"/>
                <a:gd name="T32" fmla="*/ 2147483647 w 549"/>
                <a:gd name="T33" fmla="*/ 2147483647 h 549"/>
                <a:gd name="T34" fmla="*/ 2147483647 w 549"/>
                <a:gd name="T35" fmla="*/ 2147483647 h 549"/>
                <a:gd name="T36" fmla="*/ 2147483647 w 549"/>
                <a:gd name="T37" fmla="*/ 2147483647 h 549"/>
                <a:gd name="T38" fmla="*/ 2147483647 w 549"/>
                <a:gd name="T39" fmla="*/ 2147483647 h 549"/>
                <a:gd name="T40" fmla="*/ 2147483647 w 549"/>
                <a:gd name="T41" fmla="*/ 2147483647 h 549"/>
                <a:gd name="T42" fmla="*/ 2147483647 w 549"/>
                <a:gd name="T43" fmla="*/ 2147483647 h 549"/>
                <a:gd name="T44" fmla="*/ 2147483647 w 549"/>
                <a:gd name="T45" fmla="*/ 2147483647 h 549"/>
                <a:gd name="T46" fmla="*/ 2147483647 w 549"/>
                <a:gd name="T47" fmla="*/ 2147483647 h 549"/>
                <a:gd name="T48" fmla="*/ 2147483647 w 549"/>
                <a:gd name="T49" fmla="*/ 2147483647 h 549"/>
                <a:gd name="T50" fmla="*/ 2147483647 w 549"/>
                <a:gd name="T51" fmla="*/ 2147483647 h 549"/>
                <a:gd name="T52" fmla="*/ 2147483647 w 549"/>
                <a:gd name="T53" fmla="*/ 2147483647 h 549"/>
                <a:gd name="T54" fmla="*/ 2147483647 w 549"/>
                <a:gd name="T55" fmla="*/ 2147483647 h 549"/>
                <a:gd name="T56" fmla="*/ 2147483647 w 549"/>
                <a:gd name="T57" fmla="*/ 2147483647 h 549"/>
                <a:gd name="T58" fmla="*/ 2147483647 w 549"/>
                <a:gd name="T59" fmla="*/ 2147483647 h 549"/>
                <a:gd name="T60" fmla="*/ 2147483647 w 549"/>
                <a:gd name="T61" fmla="*/ 2147483647 h 549"/>
                <a:gd name="T62" fmla="*/ 2147483647 w 549"/>
                <a:gd name="T63" fmla="*/ 2147483647 h 549"/>
                <a:gd name="T64" fmla="*/ 2147483647 w 549"/>
                <a:gd name="T65" fmla="*/ 2147483647 h 549"/>
                <a:gd name="T66" fmla="*/ 2147483647 w 549"/>
                <a:gd name="T67" fmla="*/ 2147483647 h 549"/>
                <a:gd name="T68" fmla="*/ 2147483647 w 549"/>
                <a:gd name="T69" fmla="*/ 2147483647 h 549"/>
                <a:gd name="T70" fmla="*/ 2147483647 w 549"/>
                <a:gd name="T71" fmla="*/ 2147483647 h 549"/>
                <a:gd name="T72" fmla="*/ 2147483647 w 549"/>
                <a:gd name="T73" fmla="*/ 2147483647 h 549"/>
                <a:gd name="T74" fmla="*/ 2147483647 w 549"/>
                <a:gd name="T75" fmla="*/ 2147483647 h 549"/>
                <a:gd name="T76" fmla="*/ 2147483647 w 549"/>
                <a:gd name="T77" fmla="*/ 2147483647 h 549"/>
                <a:gd name="T78" fmla="*/ 2147483647 w 549"/>
                <a:gd name="T79" fmla="*/ 2147483647 h 549"/>
                <a:gd name="T80" fmla="*/ 2147483647 w 549"/>
                <a:gd name="T81" fmla="*/ 2147483647 h 549"/>
                <a:gd name="T82" fmla="*/ 2147483647 w 549"/>
                <a:gd name="T83" fmla="*/ 2147483647 h 549"/>
                <a:gd name="T84" fmla="*/ 2147483647 w 549"/>
                <a:gd name="T85" fmla="*/ 2147483647 h 54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9"/>
                <a:gd name="T130" fmla="*/ 0 h 549"/>
                <a:gd name="T131" fmla="*/ 549 w 549"/>
                <a:gd name="T132" fmla="*/ 549 h 54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9" h="549">
                  <a:moveTo>
                    <a:pt x="549" y="274"/>
                  </a:moveTo>
                  <a:lnTo>
                    <a:pt x="547" y="247"/>
                  </a:lnTo>
                  <a:lnTo>
                    <a:pt x="543" y="219"/>
                  </a:lnTo>
                  <a:lnTo>
                    <a:pt x="536" y="193"/>
                  </a:lnTo>
                  <a:lnTo>
                    <a:pt x="526" y="168"/>
                  </a:lnTo>
                  <a:lnTo>
                    <a:pt x="515" y="144"/>
                  </a:lnTo>
                  <a:lnTo>
                    <a:pt x="502" y="121"/>
                  </a:lnTo>
                  <a:lnTo>
                    <a:pt x="486" y="100"/>
                  </a:lnTo>
                  <a:lnTo>
                    <a:pt x="468" y="80"/>
                  </a:lnTo>
                  <a:lnTo>
                    <a:pt x="448" y="62"/>
                  </a:lnTo>
                  <a:lnTo>
                    <a:pt x="427" y="48"/>
                  </a:lnTo>
                  <a:lnTo>
                    <a:pt x="404" y="33"/>
                  </a:lnTo>
                  <a:lnTo>
                    <a:pt x="381" y="22"/>
                  </a:lnTo>
                  <a:lnTo>
                    <a:pt x="355" y="14"/>
                  </a:lnTo>
                  <a:lnTo>
                    <a:pt x="329" y="5"/>
                  </a:lnTo>
                  <a:lnTo>
                    <a:pt x="301" y="2"/>
                  </a:lnTo>
                  <a:lnTo>
                    <a:pt x="274" y="0"/>
                  </a:lnTo>
                  <a:lnTo>
                    <a:pt x="246" y="2"/>
                  </a:lnTo>
                  <a:lnTo>
                    <a:pt x="218" y="5"/>
                  </a:lnTo>
                  <a:lnTo>
                    <a:pt x="192" y="14"/>
                  </a:lnTo>
                  <a:lnTo>
                    <a:pt x="168" y="22"/>
                  </a:lnTo>
                  <a:lnTo>
                    <a:pt x="143" y="33"/>
                  </a:lnTo>
                  <a:lnTo>
                    <a:pt x="120" y="48"/>
                  </a:lnTo>
                  <a:lnTo>
                    <a:pt x="99" y="62"/>
                  </a:lnTo>
                  <a:lnTo>
                    <a:pt x="79" y="80"/>
                  </a:lnTo>
                  <a:lnTo>
                    <a:pt x="62" y="100"/>
                  </a:lnTo>
                  <a:lnTo>
                    <a:pt x="47" y="121"/>
                  </a:lnTo>
                  <a:lnTo>
                    <a:pt x="32" y="144"/>
                  </a:lnTo>
                  <a:lnTo>
                    <a:pt x="21" y="168"/>
                  </a:lnTo>
                  <a:lnTo>
                    <a:pt x="13" y="193"/>
                  </a:lnTo>
                  <a:lnTo>
                    <a:pt x="4" y="219"/>
                  </a:lnTo>
                  <a:lnTo>
                    <a:pt x="1" y="247"/>
                  </a:lnTo>
                  <a:lnTo>
                    <a:pt x="0" y="274"/>
                  </a:lnTo>
                  <a:lnTo>
                    <a:pt x="1" y="302"/>
                  </a:lnTo>
                  <a:lnTo>
                    <a:pt x="4" y="330"/>
                  </a:lnTo>
                  <a:lnTo>
                    <a:pt x="13" y="356"/>
                  </a:lnTo>
                  <a:lnTo>
                    <a:pt x="21" y="382"/>
                  </a:lnTo>
                  <a:lnTo>
                    <a:pt x="32" y="405"/>
                  </a:lnTo>
                  <a:lnTo>
                    <a:pt x="47" y="428"/>
                  </a:lnTo>
                  <a:lnTo>
                    <a:pt x="62" y="449"/>
                  </a:lnTo>
                  <a:lnTo>
                    <a:pt x="79" y="469"/>
                  </a:lnTo>
                  <a:lnTo>
                    <a:pt x="99" y="487"/>
                  </a:lnTo>
                  <a:lnTo>
                    <a:pt x="120" y="503"/>
                  </a:lnTo>
                  <a:lnTo>
                    <a:pt x="143" y="516"/>
                  </a:lnTo>
                  <a:lnTo>
                    <a:pt x="168" y="527"/>
                  </a:lnTo>
                  <a:lnTo>
                    <a:pt x="192" y="537"/>
                  </a:lnTo>
                  <a:lnTo>
                    <a:pt x="218" y="544"/>
                  </a:lnTo>
                  <a:lnTo>
                    <a:pt x="246" y="549"/>
                  </a:lnTo>
                  <a:lnTo>
                    <a:pt x="274" y="549"/>
                  </a:lnTo>
                  <a:lnTo>
                    <a:pt x="301" y="549"/>
                  </a:lnTo>
                  <a:lnTo>
                    <a:pt x="329" y="544"/>
                  </a:lnTo>
                  <a:lnTo>
                    <a:pt x="355" y="537"/>
                  </a:lnTo>
                  <a:lnTo>
                    <a:pt x="381" y="527"/>
                  </a:lnTo>
                  <a:lnTo>
                    <a:pt x="404" y="516"/>
                  </a:lnTo>
                  <a:lnTo>
                    <a:pt x="427" y="503"/>
                  </a:lnTo>
                  <a:lnTo>
                    <a:pt x="448" y="487"/>
                  </a:lnTo>
                  <a:lnTo>
                    <a:pt x="468" y="469"/>
                  </a:lnTo>
                  <a:lnTo>
                    <a:pt x="486" y="449"/>
                  </a:lnTo>
                  <a:lnTo>
                    <a:pt x="502" y="428"/>
                  </a:lnTo>
                  <a:lnTo>
                    <a:pt x="515" y="405"/>
                  </a:lnTo>
                  <a:lnTo>
                    <a:pt x="526" y="382"/>
                  </a:lnTo>
                  <a:lnTo>
                    <a:pt x="536" y="356"/>
                  </a:lnTo>
                  <a:lnTo>
                    <a:pt x="543" y="330"/>
                  </a:lnTo>
                  <a:lnTo>
                    <a:pt x="547" y="302"/>
                  </a:lnTo>
                  <a:lnTo>
                    <a:pt x="549" y="274"/>
                  </a:lnTo>
                  <a:lnTo>
                    <a:pt x="538" y="274"/>
                  </a:lnTo>
                  <a:lnTo>
                    <a:pt x="536" y="248"/>
                  </a:lnTo>
                  <a:lnTo>
                    <a:pt x="533" y="222"/>
                  </a:lnTo>
                  <a:lnTo>
                    <a:pt x="526" y="196"/>
                  </a:lnTo>
                  <a:lnTo>
                    <a:pt x="516" y="172"/>
                  </a:lnTo>
                  <a:lnTo>
                    <a:pt x="507" y="149"/>
                  </a:lnTo>
                  <a:lnTo>
                    <a:pt x="494" y="128"/>
                  </a:lnTo>
                  <a:lnTo>
                    <a:pt x="477" y="106"/>
                  </a:lnTo>
                  <a:lnTo>
                    <a:pt x="461" y="89"/>
                  </a:lnTo>
                  <a:lnTo>
                    <a:pt x="441" y="71"/>
                  </a:lnTo>
                  <a:lnTo>
                    <a:pt x="422" y="56"/>
                  </a:lnTo>
                  <a:lnTo>
                    <a:pt x="399" y="43"/>
                  </a:lnTo>
                  <a:lnTo>
                    <a:pt x="376" y="31"/>
                  </a:lnTo>
                  <a:lnTo>
                    <a:pt x="352" y="23"/>
                  </a:lnTo>
                  <a:lnTo>
                    <a:pt x="327" y="17"/>
                  </a:lnTo>
                  <a:lnTo>
                    <a:pt x="301" y="12"/>
                  </a:lnTo>
                  <a:lnTo>
                    <a:pt x="274" y="10"/>
                  </a:lnTo>
                  <a:lnTo>
                    <a:pt x="247" y="12"/>
                  </a:lnTo>
                  <a:lnTo>
                    <a:pt x="221" y="17"/>
                  </a:lnTo>
                  <a:lnTo>
                    <a:pt x="195" y="23"/>
                  </a:lnTo>
                  <a:lnTo>
                    <a:pt x="171" y="31"/>
                  </a:lnTo>
                  <a:lnTo>
                    <a:pt x="148" y="43"/>
                  </a:lnTo>
                  <a:lnTo>
                    <a:pt x="127" y="56"/>
                  </a:lnTo>
                  <a:lnTo>
                    <a:pt x="106" y="71"/>
                  </a:lnTo>
                  <a:lnTo>
                    <a:pt x="88" y="89"/>
                  </a:lnTo>
                  <a:lnTo>
                    <a:pt x="70" y="106"/>
                  </a:lnTo>
                  <a:lnTo>
                    <a:pt x="55" y="128"/>
                  </a:lnTo>
                  <a:lnTo>
                    <a:pt x="42" y="149"/>
                  </a:lnTo>
                  <a:lnTo>
                    <a:pt x="31" y="172"/>
                  </a:lnTo>
                  <a:lnTo>
                    <a:pt x="22" y="196"/>
                  </a:lnTo>
                  <a:lnTo>
                    <a:pt x="16" y="222"/>
                  </a:lnTo>
                  <a:lnTo>
                    <a:pt x="11" y="248"/>
                  </a:lnTo>
                  <a:lnTo>
                    <a:pt x="9" y="274"/>
                  </a:lnTo>
                  <a:lnTo>
                    <a:pt x="11" y="302"/>
                  </a:lnTo>
                  <a:lnTo>
                    <a:pt x="16" y="328"/>
                  </a:lnTo>
                  <a:lnTo>
                    <a:pt x="22" y="353"/>
                  </a:lnTo>
                  <a:lnTo>
                    <a:pt x="31" y="377"/>
                  </a:lnTo>
                  <a:lnTo>
                    <a:pt x="42" y="400"/>
                  </a:lnTo>
                  <a:lnTo>
                    <a:pt x="55" y="423"/>
                  </a:lnTo>
                  <a:lnTo>
                    <a:pt x="70" y="443"/>
                  </a:lnTo>
                  <a:lnTo>
                    <a:pt x="88" y="462"/>
                  </a:lnTo>
                  <a:lnTo>
                    <a:pt x="106" y="478"/>
                  </a:lnTo>
                  <a:lnTo>
                    <a:pt x="127" y="493"/>
                  </a:lnTo>
                  <a:lnTo>
                    <a:pt x="148" y="508"/>
                  </a:lnTo>
                  <a:lnTo>
                    <a:pt x="171" y="518"/>
                  </a:lnTo>
                  <a:lnTo>
                    <a:pt x="195" y="527"/>
                  </a:lnTo>
                  <a:lnTo>
                    <a:pt x="221" y="534"/>
                  </a:lnTo>
                  <a:lnTo>
                    <a:pt x="247" y="537"/>
                  </a:lnTo>
                  <a:lnTo>
                    <a:pt x="274" y="539"/>
                  </a:lnTo>
                  <a:lnTo>
                    <a:pt x="301" y="537"/>
                  </a:lnTo>
                  <a:lnTo>
                    <a:pt x="327" y="534"/>
                  </a:lnTo>
                  <a:lnTo>
                    <a:pt x="352" y="527"/>
                  </a:lnTo>
                  <a:lnTo>
                    <a:pt x="376" y="518"/>
                  </a:lnTo>
                  <a:lnTo>
                    <a:pt x="399" y="508"/>
                  </a:lnTo>
                  <a:lnTo>
                    <a:pt x="422" y="493"/>
                  </a:lnTo>
                  <a:lnTo>
                    <a:pt x="441" y="478"/>
                  </a:lnTo>
                  <a:lnTo>
                    <a:pt x="461" y="462"/>
                  </a:lnTo>
                  <a:lnTo>
                    <a:pt x="477" y="443"/>
                  </a:lnTo>
                  <a:lnTo>
                    <a:pt x="494" y="423"/>
                  </a:lnTo>
                  <a:lnTo>
                    <a:pt x="507" y="400"/>
                  </a:lnTo>
                  <a:lnTo>
                    <a:pt x="516" y="377"/>
                  </a:lnTo>
                  <a:lnTo>
                    <a:pt x="526" y="353"/>
                  </a:lnTo>
                  <a:lnTo>
                    <a:pt x="533" y="328"/>
                  </a:lnTo>
                  <a:lnTo>
                    <a:pt x="536" y="302"/>
                  </a:lnTo>
                  <a:lnTo>
                    <a:pt x="538" y="274"/>
                  </a:lnTo>
                  <a:lnTo>
                    <a:pt x="549" y="274"/>
                  </a:lnTo>
                  <a:close/>
                </a:path>
              </a:pathLst>
            </a:custGeom>
            <a:solidFill>
              <a:srgbClr val="CBEAFF"/>
            </a:solidFill>
            <a:ln w="9525">
              <a:noFill/>
              <a:round/>
              <a:headEnd/>
              <a:tailEnd/>
            </a:ln>
          </p:spPr>
          <p:txBody>
            <a:bodyPr/>
            <a:lstStyle/>
            <a:p>
              <a:endParaRPr lang="en-US"/>
            </a:p>
          </p:txBody>
        </p:sp>
        <p:sp>
          <p:nvSpPr>
            <p:cNvPr id="50337" name="Freeform 161"/>
            <p:cNvSpPr>
              <a:spLocks/>
            </p:cNvSpPr>
            <p:nvPr/>
          </p:nvSpPr>
          <p:spPr bwMode="auto">
            <a:xfrm>
              <a:off x="3479803" y="2820966"/>
              <a:ext cx="760589" cy="855662"/>
            </a:xfrm>
            <a:custGeom>
              <a:avLst/>
              <a:gdLst>
                <a:gd name="T0" fmla="*/ 2147483647 w 539"/>
                <a:gd name="T1" fmla="*/ 2147483647 h 539"/>
                <a:gd name="T2" fmla="*/ 2147483647 w 539"/>
                <a:gd name="T3" fmla="*/ 2147483647 h 539"/>
                <a:gd name="T4" fmla="*/ 2147483647 w 539"/>
                <a:gd name="T5" fmla="*/ 2147483647 h 539"/>
                <a:gd name="T6" fmla="*/ 2147483647 w 539"/>
                <a:gd name="T7" fmla="*/ 2147483647 h 539"/>
                <a:gd name="T8" fmla="*/ 2147483647 w 539"/>
                <a:gd name="T9" fmla="*/ 2147483647 h 539"/>
                <a:gd name="T10" fmla="*/ 2147483647 w 539"/>
                <a:gd name="T11" fmla="*/ 2147483647 h 539"/>
                <a:gd name="T12" fmla="*/ 2147483647 w 539"/>
                <a:gd name="T13" fmla="*/ 2147483647 h 539"/>
                <a:gd name="T14" fmla="*/ 2147483647 w 539"/>
                <a:gd name="T15" fmla="*/ 2147483647 h 539"/>
                <a:gd name="T16" fmla="*/ 2147483647 w 539"/>
                <a:gd name="T17" fmla="*/ 2147483647 h 539"/>
                <a:gd name="T18" fmla="*/ 2147483647 w 539"/>
                <a:gd name="T19" fmla="*/ 2147483647 h 539"/>
                <a:gd name="T20" fmla="*/ 0 w 539"/>
                <a:gd name="T21" fmla="*/ 2147483647 h 539"/>
                <a:gd name="T22" fmla="*/ 2147483647 w 539"/>
                <a:gd name="T23" fmla="*/ 2147483647 h 539"/>
                <a:gd name="T24" fmla="*/ 2147483647 w 539"/>
                <a:gd name="T25" fmla="*/ 2147483647 h 539"/>
                <a:gd name="T26" fmla="*/ 2147483647 w 539"/>
                <a:gd name="T27" fmla="*/ 2147483647 h 539"/>
                <a:gd name="T28" fmla="*/ 2147483647 w 539"/>
                <a:gd name="T29" fmla="*/ 2147483647 h 539"/>
                <a:gd name="T30" fmla="*/ 2147483647 w 539"/>
                <a:gd name="T31" fmla="*/ 2147483647 h 539"/>
                <a:gd name="T32" fmla="*/ 2147483647 w 539"/>
                <a:gd name="T33" fmla="*/ 2147483647 h 539"/>
                <a:gd name="T34" fmla="*/ 2147483647 w 539"/>
                <a:gd name="T35" fmla="*/ 2147483647 h 539"/>
                <a:gd name="T36" fmla="*/ 2147483647 w 539"/>
                <a:gd name="T37" fmla="*/ 2147483647 h 539"/>
                <a:gd name="T38" fmla="*/ 2147483647 w 539"/>
                <a:gd name="T39" fmla="*/ 2147483647 h 539"/>
                <a:gd name="T40" fmla="*/ 2147483647 w 539"/>
                <a:gd name="T41" fmla="*/ 2147483647 h 539"/>
                <a:gd name="T42" fmla="*/ 2147483647 w 539"/>
                <a:gd name="T43" fmla="*/ 2147483647 h 539"/>
                <a:gd name="T44" fmla="*/ 2147483647 w 539"/>
                <a:gd name="T45" fmla="*/ 2147483647 h 539"/>
                <a:gd name="T46" fmla="*/ 2147483647 w 539"/>
                <a:gd name="T47" fmla="*/ 2147483647 h 539"/>
                <a:gd name="T48" fmla="*/ 2147483647 w 539"/>
                <a:gd name="T49" fmla="*/ 2147483647 h 539"/>
                <a:gd name="T50" fmla="*/ 2147483647 w 539"/>
                <a:gd name="T51" fmla="*/ 2147483647 h 539"/>
                <a:gd name="T52" fmla="*/ 2147483647 w 539"/>
                <a:gd name="T53" fmla="*/ 2147483647 h 539"/>
                <a:gd name="T54" fmla="*/ 2147483647 w 539"/>
                <a:gd name="T55" fmla="*/ 2147483647 h 539"/>
                <a:gd name="T56" fmla="*/ 2147483647 w 539"/>
                <a:gd name="T57" fmla="*/ 2147483647 h 539"/>
                <a:gd name="T58" fmla="*/ 2147483647 w 539"/>
                <a:gd name="T59" fmla="*/ 2147483647 h 539"/>
                <a:gd name="T60" fmla="*/ 2147483647 w 539"/>
                <a:gd name="T61" fmla="*/ 2147483647 h 539"/>
                <a:gd name="T62" fmla="*/ 2147483647 w 539"/>
                <a:gd name="T63" fmla="*/ 2147483647 h 539"/>
                <a:gd name="T64" fmla="*/ 2147483647 w 539"/>
                <a:gd name="T65" fmla="*/ 2147483647 h 539"/>
                <a:gd name="T66" fmla="*/ 2147483647 w 539"/>
                <a:gd name="T67" fmla="*/ 2147483647 h 539"/>
                <a:gd name="T68" fmla="*/ 2147483647 w 539"/>
                <a:gd name="T69" fmla="*/ 2147483647 h 539"/>
                <a:gd name="T70" fmla="*/ 2147483647 w 539"/>
                <a:gd name="T71" fmla="*/ 2147483647 h 539"/>
                <a:gd name="T72" fmla="*/ 2147483647 w 539"/>
                <a:gd name="T73" fmla="*/ 2147483647 h 539"/>
                <a:gd name="T74" fmla="*/ 2147483647 w 539"/>
                <a:gd name="T75" fmla="*/ 2147483647 h 539"/>
                <a:gd name="T76" fmla="*/ 2147483647 w 539"/>
                <a:gd name="T77" fmla="*/ 2147483647 h 539"/>
                <a:gd name="T78" fmla="*/ 2147483647 w 539"/>
                <a:gd name="T79" fmla="*/ 2147483647 h 539"/>
                <a:gd name="T80" fmla="*/ 2147483647 w 539"/>
                <a:gd name="T81" fmla="*/ 2147483647 h 539"/>
                <a:gd name="T82" fmla="*/ 2147483647 w 539"/>
                <a:gd name="T83" fmla="*/ 2147483647 h 539"/>
                <a:gd name="T84" fmla="*/ 2147483647 w 539"/>
                <a:gd name="T85" fmla="*/ 2147483647 h 5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39"/>
                <a:gd name="T130" fmla="*/ 0 h 539"/>
                <a:gd name="T131" fmla="*/ 539 w 539"/>
                <a:gd name="T132" fmla="*/ 539 h 53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39" h="539">
                  <a:moveTo>
                    <a:pt x="539" y="269"/>
                  </a:moveTo>
                  <a:lnTo>
                    <a:pt x="539" y="242"/>
                  </a:lnTo>
                  <a:lnTo>
                    <a:pt x="534" y="216"/>
                  </a:lnTo>
                  <a:lnTo>
                    <a:pt x="527" y="190"/>
                  </a:lnTo>
                  <a:lnTo>
                    <a:pt x="517" y="165"/>
                  </a:lnTo>
                  <a:lnTo>
                    <a:pt x="506" y="142"/>
                  </a:lnTo>
                  <a:lnTo>
                    <a:pt x="493" y="119"/>
                  </a:lnTo>
                  <a:lnTo>
                    <a:pt x="478" y="98"/>
                  </a:lnTo>
                  <a:lnTo>
                    <a:pt x="460" y="80"/>
                  </a:lnTo>
                  <a:lnTo>
                    <a:pt x="441" y="62"/>
                  </a:lnTo>
                  <a:lnTo>
                    <a:pt x="421" y="46"/>
                  </a:lnTo>
                  <a:lnTo>
                    <a:pt x="398" y="33"/>
                  </a:lnTo>
                  <a:lnTo>
                    <a:pt x="376" y="22"/>
                  </a:lnTo>
                  <a:lnTo>
                    <a:pt x="349" y="13"/>
                  </a:lnTo>
                  <a:lnTo>
                    <a:pt x="325" y="7"/>
                  </a:lnTo>
                  <a:lnTo>
                    <a:pt x="297" y="2"/>
                  </a:lnTo>
                  <a:lnTo>
                    <a:pt x="270" y="0"/>
                  </a:lnTo>
                  <a:lnTo>
                    <a:pt x="242" y="2"/>
                  </a:lnTo>
                  <a:lnTo>
                    <a:pt x="216" y="7"/>
                  </a:lnTo>
                  <a:lnTo>
                    <a:pt x="190" y="13"/>
                  </a:lnTo>
                  <a:lnTo>
                    <a:pt x="165" y="22"/>
                  </a:lnTo>
                  <a:lnTo>
                    <a:pt x="142" y="33"/>
                  </a:lnTo>
                  <a:lnTo>
                    <a:pt x="119" y="46"/>
                  </a:lnTo>
                  <a:lnTo>
                    <a:pt x="98" y="62"/>
                  </a:lnTo>
                  <a:lnTo>
                    <a:pt x="80" y="80"/>
                  </a:lnTo>
                  <a:lnTo>
                    <a:pt x="62" y="98"/>
                  </a:lnTo>
                  <a:lnTo>
                    <a:pt x="46" y="119"/>
                  </a:lnTo>
                  <a:lnTo>
                    <a:pt x="33" y="142"/>
                  </a:lnTo>
                  <a:lnTo>
                    <a:pt x="22" y="165"/>
                  </a:lnTo>
                  <a:lnTo>
                    <a:pt x="13" y="190"/>
                  </a:lnTo>
                  <a:lnTo>
                    <a:pt x="7" y="216"/>
                  </a:lnTo>
                  <a:lnTo>
                    <a:pt x="2" y="242"/>
                  </a:lnTo>
                  <a:lnTo>
                    <a:pt x="0" y="269"/>
                  </a:lnTo>
                  <a:lnTo>
                    <a:pt x="2" y="297"/>
                  </a:lnTo>
                  <a:lnTo>
                    <a:pt x="7" y="323"/>
                  </a:lnTo>
                  <a:lnTo>
                    <a:pt x="13" y="349"/>
                  </a:lnTo>
                  <a:lnTo>
                    <a:pt x="22" y="374"/>
                  </a:lnTo>
                  <a:lnTo>
                    <a:pt x="33" y="398"/>
                  </a:lnTo>
                  <a:lnTo>
                    <a:pt x="46" y="420"/>
                  </a:lnTo>
                  <a:lnTo>
                    <a:pt x="62" y="441"/>
                  </a:lnTo>
                  <a:lnTo>
                    <a:pt x="80" y="460"/>
                  </a:lnTo>
                  <a:lnTo>
                    <a:pt x="98" y="478"/>
                  </a:lnTo>
                  <a:lnTo>
                    <a:pt x="119" y="493"/>
                  </a:lnTo>
                  <a:lnTo>
                    <a:pt x="142" y="506"/>
                  </a:lnTo>
                  <a:lnTo>
                    <a:pt x="165" y="517"/>
                  </a:lnTo>
                  <a:lnTo>
                    <a:pt x="190" y="527"/>
                  </a:lnTo>
                  <a:lnTo>
                    <a:pt x="216" y="534"/>
                  </a:lnTo>
                  <a:lnTo>
                    <a:pt x="242" y="537"/>
                  </a:lnTo>
                  <a:lnTo>
                    <a:pt x="270" y="539"/>
                  </a:lnTo>
                  <a:lnTo>
                    <a:pt x="297" y="537"/>
                  </a:lnTo>
                  <a:lnTo>
                    <a:pt x="325" y="534"/>
                  </a:lnTo>
                  <a:lnTo>
                    <a:pt x="349" y="527"/>
                  </a:lnTo>
                  <a:lnTo>
                    <a:pt x="376" y="517"/>
                  </a:lnTo>
                  <a:lnTo>
                    <a:pt x="398" y="506"/>
                  </a:lnTo>
                  <a:lnTo>
                    <a:pt x="421" y="493"/>
                  </a:lnTo>
                  <a:lnTo>
                    <a:pt x="441" y="478"/>
                  </a:lnTo>
                  <a:lnTo>
                    <a:pt x="460" y="460"/>
                  </a:lnTo>
                  <a:lnTo>
                    <a:pt x="478" y="441"/>
                  </a:lnTo>
                  <a:lnTo>
                    <a:pt x="493" y="420"/>
                  </a:lnTo>
                  <a:lnTo>
                    <a:pt x="506" y="398"/>
                  </a:lnTo>
                  <a:lnTo>
                    <a:pt x="517" y="374"/>
                  </a:lnTo>
                  <a:lnTo>
                    <a:pt x="527" y="349"/>
                  </a:lnTo>
                  <a:lnTo>
                    <a:pt x="534" y="323"/>
                  </a:lnTo>
                  <a:lnTo>
                    <a:pt x="539" y="297"/>
                  </a:lnTo>
                  <a:lnTo>
                    <a:pt x="539" y="269"/>
                  </a:lnTo>
                  <a:lnTo>
                    <a:pt x="529" y="269"/>
                  </a:lnTo>
                  <a:lnTo>
                    <a:pt x="527" y="243"/>
                  </a:lnTo>
                  <a:lnTo>
                    <a:pt x="524" y="217"/>
                  </a:lnTo>
                  <a:lnTo>
                    <a:pt x="517" y="193"/>
                  </a:lnTo>
                  <a:lnTo>
                    <a:pt x="509" y="168"/>
                  </a:lnTo>
                  <a:lnTo>
                    <a:pt x="498" y="147"/>
                  </a:lnTo>
                  <a:lnTo>
                    <a:pt x="485" y="126"/>
                  </a:lnTo>
                  <a:lnTo>
                    <a:pt x="470" y="105"/>
                  </a:lnTo>
                  <a:lnTo>
                    <a:pt x="454" y="87"/>
                  </a:lnTo>
                  <a:lnTo>
                    <a:pt x="434" y="71"/>
                  </a:lnTo>
                  <a:lnTo>
                    <a:pt x="415" y="56"/>
                  </a:lnTo>
                  <a:lnTo>
                    <a:pt x="393" y="43"/>
                  </a:lnTo>
                  <a:lnTo>
                    <a:pt x="371" y="31"/>
                  </a:lnTo>
                  <a:lnTo>
                    <a:pt x="346" y="23"/>
                  </a:lnTo>
                  <a:lnTo>
                    <a:pt x="322" y="17"/>
                  </a:lnTo>
                  <a:lnTo>
                    <a:pt x="297" y="12"/>
                  </a:lnTo>
                  <a:lnTo>
                    <a:pt x="270" y="12"/>
                  </a:lnTo>
                  <a:lnTo>
                    <a:pt x="243" y="12"/>
                  </a:lnTo>
                  <a:lnTo>
                    <a:pt x="217" y="17"/>
                  </a:lnTo>
                  <a:lnTo>
                    <a:pt x="193" y="23"/>
                  </a:lnTo>
                  <a:lnTo>
                    <a:pt x="170" y="31"/>
                  </a:lnTo>
                  <a:lnTo>
                    <a:pt x="147" y="43"/>
                  </a:lnTo>
                  <a:lnTo>
                    <a:pt x="126" y="56"/>
                  </a:lnTo>
                  <a:lnTo>
                    <a:pt x="105" y="71"/>
                  </a:lnTo>
                  <a:lnTo>
                    <a:pt x="87" y="87"/>
                  </a:lnTo>
                  <a:lnTo>
                    <a:pt x="71" y="105"/>
                  </a:lnTo>
                  <a:lnTo>
                    <a:pt x="56" y="126"/>
                  </a:lnTo>
                  <a:lnTo>
                    <a:pt x="43" y="147"/>
                  </a:lnTo>
                  <a:lnTo>
                    <a:pt x="31" y="168"/>
                  </a:lnTo>
                  <a:lnTo>
                    <a:pt x="23" y="193"/>
                  </a:lnTo>
                  <a:lnTo>
                    <a:pt x="17" y="217"/>
                  </a:lnTo>
                  <a:lnTo>
                    <a:pt x="12" y="243"/>
                  </a:lnTo>
                  <a:lnTo>
                    <a:pt x="12" y="269"/>
                  </a:lnTo>
                  <a:lnTo>
                    <a:pt x="12" y="296"/>
                  </a:lnTo>
                  <a:lnTo>
                    <a:pt x="17" y="322"/>
                  </a:lnTo>
                  <a:lnTo>
                    <a:pt x="23" y="346"/>
                  </a:lnTo>
                  <a:lnTo>
                    <a:pt x="31" y="371"/>
                  </a:lnTo>
                  <a:lnTo>
                    <a:pt x="43" y="393"/>
                  </a:lnTo>
                  <a:lnTo>
                    <a:pt x="56" y="415"/>
                  </a:lnTo>
                  <a:lnTo>
                    <a:pt x="71" y="434"/>
                  </a:lnTo>
                  <a:lnTo>
                    <a:pt x="87" y="452"/>
                  </a:lnTo>
                  <a:lnTo>
                    <a:pt x="105" y="470"/>
                  </a:lnTo>
                  <a:lnTo>
                    <a:pt x="126" y="485"/>
                  </a:lnTo>
                  <a:lnTo>
                    <a:pt x="147" y="498"/>
                  </a:lnTo>
                  <a:lnTo>
                    <a:pt x="170" y="508"/>
                  </a:lnTo>
                  <a:lnTo>
                    <a:pt x="193" y="517"/>
                  </a:lnTo>
                  <a:lnTo>
                    <a:pt x="217" y="524"/>
                  </a:lnTo>
                  <a:lnTo>
                    <a:pt x="243" y="527"/>
                  </a:lnTo>
                  <a:lnTo>
                    <a:pt x="270" y="529"/>
                  </a:lnTo>
                  <a:lnTo>
                    <a:pt x="297" y="527"/>
                  </a:lnTo>
                  <a:lnTo>
                    <a:pt x="322" y="524"/>
                  </a:lnTo>
                  <a:lnTo>
                    <a:pt x="346" y="517"/>
                  </a:lnTo>
                  <a:lnTo>
                    <a:pt x="371" y="508"/>
                  </a:lnTo>
                  <a:lnTo>
                    <a:pt x="393" y="498"/>
                  </a:lnTo>
                  <a:lnTo>
                    <a:pt x="415" y="485"/>
                  </a:lnTo>
                  <a:lnTo>
                    <a:pt x="434" y="470"/>
                  </a:lnTo>
                  <a:lnTo>
                    <a:pt x="454" y="452"/>
                  </a:lnTo>
                  <a:lnTo>
                    <a:pt x="470" y="434"/>
                  </a:lnTo>
                  <a:lnTo>
                    <a:pt x="485" y="415"/>
                  </a:lnTo>
                  <a:lnTo>
                    <a:pt x="498" y="393"/>
                  </a:lnTo>
                  <a:lnTo>
                    <a:pt x="509" y="371"/>
                  </a:lnTo>
                  <a:lnTo>
                    <a:pt x="517" y="346"/>
                  </a:lnTo>
                  <a:lnTo>
                    <a:pt x="524" y="322"/>
                  </a:lnTo>
                  <a:lnTo>
                    <a:pt x="527" y="296"/>
                  </a:lnTo>
                  <a:lnTo>
                    <a:pt x="529" y="269"/>
                  </a:lnTo>
                  <a:lnTo>
                    <a:pt x="539" y="269"/>
                  </a:lnTo>
                  <a:close/>
                </a:path>
              </a:pathLst>
            </a:custGeom>
            <a:solidFill>
              <a:srgbClr val="CCEAFF"/>
            </a:solidFill>
            <a:ln w="9525">
              <a:noFill/>
              <a:round/>
              <a:headEnd/>
              <a:tailEnd/>
            </a:ln>
          </p:spPr>
          <p:txBody>
            <a:bodyPr/>
            <a:lstStyle/>
            <a:p>
              <a:endParaRPr lang="en-US"/>
            </a:p>
          </p:txBody>
        </p:sp>
        <p:sp>
          <p:nvSpPr>
            <p:cNvPr id="50338" name="Freeform 162"/>
            <p:cNvSpPr>
              <a:spLocks/>
            </p:cNvSpPr>
            <p:nvPr/>
          </p:nvSpPr>
          <p:spPr bwMode="auto">
            <a:xfrm>
              <a:off x="3486859" y="2828903"/>
              <a:ext cx="746477" cy="839788"/>
            </a:xfrm>
            <a:custGeom>
              <a:avLst/>
              <a:gdLst>
                <a:gd name="T0" fmla="*/ 2147483647 w 529"/>
                <a:gd name="T1" fmla="*/ 2147483647 h 529"/>
                <a:gd name="T2" fmla="*/ 2147483647 w 529"/>
                <a:gd name="T3" fmla="*/ 2147483647 h 529"/>
                <a:gd name="T4" fmla="*/ 2147483647 w 529"/>
                <a:gd name="T5" fmla="*/ 2147483647 h 529"/>
                <a:gd name="T6" fmla="*/ 2147483647 w 529"/>
                <a:gd name="T7" fmla="*/ 2147483647 h 529"/>
                <a:gd name="T8" fmla="*/ 2147483647 w 529"/>
                <a:gd name="T9" fmla="*/ 2147483647 h 529"/>
                <a:gd name="T10" fmla="*/ 2147483647 w 529"/>
                <a:gd name="T11" fmla="*/ 2147483647 h 529"/>
                <a:gd name="T12" fmla="*/ 2147483647 w 529"/>
                <a:gd name="T13" fmla="*/ 2147483647 h 529"/>
                <a:gd name="T14" fmla="*/ 2147483647 w 529"/>
                <a:gd name="T15" fmla="*/ 2147483647 h 529"/>
                <a:gd name="T16" fmla="*/ 2147483647 w 529"/>
                <a:gd name="T17" fmla="*/ 2147483647 h 529"/>
                <a:gd name="T18" fmla="*/ 2147483647 w 529"/>
                <a:gd name="T19" fmla="*/ 2147483647 h 529"/>
                <a:gd name="T20" fmla="*/ 0 w 529"/>
                <a:gd name="T21" fmla="*/ 2147483647 h 529"/>
                <a:gd name="T22" fmla="*/ 2147483647 w 529"/>
                <a:gd name="T23" fmla="*/ 2147483647 h 529"/>
                <a:gd name="T24" fmla="*/ 2147483647 w 529"/>
                <a:gd name="T25" fmla="*/ 2147483647 h 529"/>
                <a:gd name="T26" fmla="*/ 2147483647 w 529"/>
                <a:gd name="T27" fmla="*/ 2147483647 h 529"/>
                <a:gd name="T28" fmla="*/ 2147483647 w 529"/>
                <a:gd name="T29" fmla="*/ 2147483647 h 529"/>
                <a:gd name="T30" fmla="*/ 2147483647 w 529"/>
                <a:gd name="T31" fmla="*/ 2147483647 h 529"/>
                <a:gd name="T32" fmla="*/ 2147483647 w 529"/>
                <a:gd name="T33" fmla="*/ 2147483647 h 529"/>
                <a:gd name="T34" fmla="*/ 2147483647 w 529"/>
                <a:gd name="T35" fmla="*/ 2147483647 h 529"/>
                <a:gd name="T36" fmla="*/ 2147483647 w 529"/>
                <a:gd name="T37" fmla="*/ 2147483647 h 529"/>
                <a:gd name="T38" fmla="*/ 2147483647 w 529"/>
                <a:gd name="T39" fmla="*/ 2147483647 h 529"/>
                <a:gd name="T40" fmla="*/ 2147483647 w 529"/>
                <a:gd name="T41" fmla="*/ 2147483647 h 529"/>
                <a:gd name="T42" fmla="*/ 2147483647 w 529"/>
                <a:gd name="T43" fmla="*/ 2147483647 h 529"/>
                <a:gd name="T44" fmla="*/ 2147483647 w 529"/>
                <a:gd name="T45" fmla="*/ 2147483647 h 529"/>
                <a:gd name="T46" fmla="*/ 2147483647 w 529"/>
                <a:gd name="T47" fmla="*/ 2147483647 h 529"/>
                <a:gd name="T48" fmla="*/ 2147483647 w 529"/>
                <a:gd name="T49" fmla="*/ 2147483647 h 529"/>
                <a:gd name="T50" fmla="*/ 2147483647 w 529"/>
                <a:gd name="T51" fmla="*/ 2147483647 h 529"/>
                <a:gd name="T52" fmla="*/ 2147483647 w 529"/>
                <a:gd name="T53" fmla="*/ 2147483647 h 529"/>
                <a:gd name="T54" fmla="*/ 2147483647 w 529"/>
                <a:gd name="T55" fmla="*/ 2147483647 h 529"/>
                <a:gd name="T56" fmla="*/ 2147483647 w 529"/>
                <a:gd name="T57" fmla="*/ 2147483647 h 529"/>
                <a:gd name="T58" fmla="*/ 2147483647 w 529"/>
                <a:gd name="T59" fmla="*/ 2147483647 h 529"/>
                <a:gd name="T60" fmla="*/ 2147483647 w 529"/>
                <a:gd name="T61" fmla="*/ 2147483647 h 529"/>
                <a:gd name="T62" fmla="*/ 2147483647 w 529"/>
                <a:gd name="T63" fmla="*/ 2147483647 h 529"/>
                <a:gd name="T64" fmla="*/ 2147483647 w 529"/>
                <a:gd name="T65" fmla="*/ 2147483647 h 529"/>
                <a:gd name="T66" fmla="*/ 2147483647 w 529"/>
                <a:gd name="T67" fmla="*/ 2147483647 h 529"/>
                <a:gd name="T68" fmla="*/ 2147483647 w 529"/>
                <a:gd name="T69" fmla="*/ 2147483647 h 529"/>
                <a:gd name="T70" fmla="*/ 2147483647 w 529"/>
                <a:gd name="T71" fmla="*/ 2147483647 h 529"/>
                <a:gd name="T72" fmla="*/ 2147483647 w 529"/>
                <a:gd name="T73" fmla="*/ 2147483647 h 529"/>
                <a:gd name="T74" fmla="*/ 2147483647 w 529"/>
                <a:gd name="T75" fmla="*/ 2147483647 h 529"/>
                <a:gd name="T76" fmla="*/ 2147483647 w 529"/>
                <a:gd name="T77" fmla="*/ 2147483647 h 529"/>
                <a:gd name="T78" fmla="*/ 2147483647 w 529"/>
                <a:gd name="T79" fmla="*/ 2147483647 h 529"/>
                <a:gd name="T80" fmla="*/ 2147483647 w 529"/>
                <a:gd name="T81" fmla="*/ 2147483647 h 529"/>
                <a:gd name="T82" fmla="*/ 2147483647 w 529"/>
                <a:gd name="T83" fmla="*/ 2147483647 h 529"/>
                <a:gd name="T84" fmla="*/ 2147483647 w 529"/>
                <a:gd name="T85" fmla="*/ 2147483647 h 5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29"/>
                <a:gd name="T130" fmla="*/ 0 h 529"/>
                <a:gd name="T131" fmla="*/ 529 w 529"/>
                <a:gd name="T132" fmla="*/ 529 h 5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29" h="529">
                  <a:moveTo>
                    <a:pt x="529" y="264"/>
                  </a:moveTo>
                  <a:lnTo>
                    <a:pt x="527" y="238"/>
                  </a:lnTo>
                  <a:lnTo>
                    <a:pt x="524" y="212"/>
                  </a:lnTo>
                  <a:lnTo>
                    <a:pt x="517" y="186"/>
                  </a:lnTo>
                  <a:lnTo>
                    <a:pt x="507" y="162"/>
                  </a:lnTo>
                  <a:lnTo>
                    <a:pt x="498" y="139"/>
                  </a:lnTo>
                  <a:lnTo>
                    <a:pt x="485" y="118"/>
                  </a:lnTo>
                  <a:lnTo>
                    <a:pt x="468" y="96"/>
                  </a:lnTo>
                  <a:lnTo>
                    <a:pt x="452" y="79"/>
                  </a:lnTo>
                  <a:lnTo>
                    <a:pt x="432" y="61"/>
                  </a:lnTo>
                  <a:lnTo>
                    <a:pt x="413" y="46"/>
                  </a:lnTo>
                  <a:lnTo>
                    <a:pt x="390" y="33"/>
                  </a:lnTo>
                  <a:lnTo>
                    <a:pt x="367" y="21"/>
                  </a:lnTo>
                  <a:lnTo>
                    <a:pt x="343" y="13"/>
                  </a:lnTo>
                  <a:lnTo>
                    <a:pt x="318" y="7"/>
                  </a:lnTo>
                  <a:lnTo>
                    <a:pt x="292" y="2"/>
                  </a:lnTo>
                  <a:lnTo>
                    <a:pt x="265" y="0"/>
                  </a:lnTo>
                  <a:lnTo>
                    <a:pt x="238" y="2"/>
                  </a:lnTo>
                  <a:lnTo>
                    <a:pt x="212" y="7"/>
                  </a:lnTo>
                  <a:lnTo>
                    <a:pt x="186" y="13"/>
                  </a:lnTo>
                  <a:lnTo>
                    <a:pt x="162" y="21"/>
                  </a:lnTo>
                  <a:lnTo>
                    <a:pt x="139" y="33"/>
                  </a:lnTo>
                  <a:lnTo>
                    <a:pt x="118" y="46"/>
                  </a:lnTo>
                  <a:lnTo>
                    <a:pt x="97" y="61"/>
                  </a:lnTo>
                  <a:lnTo>
                    <a:pt x="79" y="79"/>
                  </a:lnTo>
                  <a:lnTo>
                    <a:pt x="61" y="96"/>
                  </a:lnTo>
                  <a:lnTo>
                    <a:pt x="46" y="118"/>
                  </a:lnTo>
                  <a:lnTo>
                    <a:pt x="33" y="139"/>
                  </a:lnTo>
                  <a:lnTo>
                    <a:pt x="22" y="162"/>
                  </a:lnTo>
                  <a:lnTo>
                    <a:pt x="13" y="186"/>
                  </a:lnTo>
                  <a:lnTo>
                    <a:pt x="7" y="212"/>
                  </a:lnTo>
                  <a:lnTo>
                    <a:pt x="2" y="238"/>
                  </a:lnTo>
                  <a:lnTo>
                    <a:pt x="0" y="264"/>
                  </a:lnTo>
                  <a:lnTo>
                    <a:pt x="2" y="292"/>
                  </a:lnTo>
                  <a:lnTo>
                    <a:pt x="7" y="318"/>
                  </a:lnTo>
                  <a:lnTo>
                    <a:pt x="13" y="343"/>
                  </a:lnTo>
                  <a:lnTo>
                    <a:pt x="22" y="367"/>
                  </a:lnTo>
                  <a:lnTo>
                    <a:pt x="33" y="390"/>
                  </a:lnTo>
                  <a:lnTo>
                    <a:pt x="46" y="413"/>
                  </a:lnTo>
                  <a:lnTo>
                    <a:pt x="61" y="433"/>
                  </a:lnTo>
                  <a:lnTo>
                    <a:pt x="79" y="452"/>
                  </a:lnTo>
                  <a:lnTo>
                    <a:pt x="97" y="468"/>
                  </a:lnTo>
                  <a:lnTo>
                    <a:pt x="118" y="483"/>
                  </a:lnTo>
                  <a:lnTo>
                    <a:pt x="139" y="498"/>
                  </a:lnTo>
                  <a:lnTo>
                    <a:pt x="162" y="508"/>
                  </a:lnTo>
                  <a:lnTo>
                    <a:pt x="186" y="517"/>
                  </a:lnTo>
                  <a:lnTo>
                    <a:pt x="212" y="524"/>
                  </a:lnTo>
                  <a:lnTo>
                    <a:pt x="238" y="527"/>
                  </a:lnTo>
                  <a:lnTo>
                    <a:pt x="265" y="529"/>
                  </a:lnTo>
                  <a:lnTo>
                    <a:pt x="292" y="527"/>
                  </a:lnTo>
                  <a:lnTo>
                    <a:pt x="318" y="524"/>
                  </a:lnTo>
                  <a:lnTo>
                    <a:pt x="343" y="517"/>
                  </a:lnTo>
                  <a:lnTo>
                    <a:pt x="367" y="508"/>
                  </a:lnTo>
                  <a:lnTo>
                    <a:pt x="390" y="498"/>
                  </a:lnTo>
                  <a:lnTo>
                    <a:pt x="413" y="483"/>
                  </a:lnTo>
                  <a:lnTo>
                    <a:pt x="432" y="468"/>
                  </a:lnTo>
                  <a:lnTo>
                    <a:pt x="452" y="452"/>
                  </a:lnTo>
                  <a:lnTo>
                    <a:pt x="468" y="433"/>
                  </a:lnTo>
                  <a:lnTo>
                    <a:pt x="485" y="413"/>
                  </a:lnTo>
                  <a:lnTo>
                    <a:pt x="498" y="390"/>
                  </a:lnTo>
                  <a:lnTo>
                    <a:pt x="507" y="367"/>
                  </a:lnTo>
                  <a:lnTo>
                    <a:pt x="517" y="343"/>
                  </a:lnTo>
                  <a:lnTo>
                    <a:pt x="524" y="318"/>
                  </a:lnTo>
                  <a:lnTo>
                    <a:pt x="527" y="292"/>
                  </a:lnTo>
                  <a:lnTo>
                    <a:pt x="529" y="264"/>
                  </a:lnTo>
                  <a:lnTo>
                    <a:pt x="519" y="264"/>
                  </a:lnTo>
                  <a:lnTo>
                    <a:pt x="517" y="238"/>
                  </a:lnTo>
                  <a:lnTo>
                    <a:pt x="514" y="214"/>
                  </a:lnTo>
                  <a:lnTo>
                    <a:pt x="507" y="189"/>
                  </a:lnTo>
                  <a:lnTo>
                    <a:pt x="499" y="167"/>
                  </a:lnTo>
                  <a:lnTo>
                    <a:pt x="488" y="144"/>
                  </a:lnTo>
                  <a:lnTo>
                    <a:pt x="475" y="123"/>
                  </a:lnTo>
                  <a:lnTo>
                    <a:pt x="460" y="103"/>
                  </a:lnTo>
                  <a:lnTo>
                    <a:pt x="444" y="85"/>
                  </a:lnTo>
                  <a:lnTo>
                    <a:pt x="426" y="69"/>
                  </a:lnTo>
                  <a:lnTo>
                    <a:pt x="406" y="54"/>
                  </a:lnTo>
                  <a:lnTo>
                    <a:pt x="385" y="41"/>
                  </a:lnTo>
                  <a:lnTo>
                    <a:pt x="364" y="31"/>
                  </a:lnTo>
                  <a:lnTo>
                    <a:pt x="341" y="23"/>
                  </a:lnTo>
                  <a:lnTo>
                    <a:pt x="317" y="17"/>
                  </a:lnTo>
                  <a:lnTo>
                    <a:pt x="291" y="13"/>
                  </a:lnTo>
                  <a:lnTo>
                    <a:pt x="265" y="12"/>
                  </a:lnTo>
                  <a:lnTo>
                    <a:pt x="238" y="13"/>
                  </a:lnTo>
                  <a:lnTo>
                    <a:pt x="214" y="17"/>
                  </a:lnTo>
                  <a:lnTo>
                    <a:pt x="189" y="23"/>
                  </a:lnTo>
                  <a:lnTo>
                    <a:pt x="167" y="31"/>
                  </a:lnTo>
                  <a:lnTo>
                    <a:pt x="144" y="41"/>
                  </a:lnTo>
                  <a:lnTo>
                    <a:pt x="123" y="54"/>
                  </a:lnTo>
                  <a:lnTo>
                    <a:pt x="103" y="69"/>
                  </a:lnTo>
                  <a:lnTo>
                    <a:pt x="85" y="85"/>
                  </a:lnTo>
                  <a:lnTo>
                    <a:pt x="69" y="103"/>
                  </a:lnTo>
                  <a:lnTo>
                    <a:pt x="54" y="123"/>
                  </a:lnTo>
                  <a:lnTo>
                    <a:pt x="43" y="144"/>
                  </a:lnTo>
                  <a:lnTo>
                    <a:pt x="31" y="167"/>
                  </a:lnTo>
                  <a:lnTo>
                    <a:pt x="23" y="189"/>
                  </a:lnTo>
                  <a:lnTo>
                    <a:pt x="17" y="214"/>
                  </a:lnTo>
                  <a:lnTo>
                    <a:pt x="13" y="238"/>
                  </a:lnTo>
                  <a:lnTo>
                    <a:pt x="12" y="264"/>
                  </a:lnTo>
                  <a:lnTo>
                    <a:pt x="13" y="291"/>
                  </a:lnTo>
                  <a:lnTo>
                    <a:pt x="17" y="317"/>
                  </a:lnTo>
                  <a:lnTo>
                    <a:pt x="23" y="340"/>
                  </a:lnTo>
                  <a:lnTo>
                    <a:pt x="31" y="364"/>
                  </a:lnTo>
                  <a:lnTo>
                    <a:pt x="43" y="385"/>
                  </a:lnTo>
                  <a:lnTo>
                    <a:pt x="54" y="406"/>
                  </a:lnTo>
                  <a:lnTo>
                    <a:pt x="69" y="426"/>
                  </a:lnTo>
                  <a:lnTo>
                    <a:pt x="85" y="444"/>
                  </a:lnTo>
                  <a:lnTo>
                    <a:pt x="103" y="460"/>
                  </a:lnTo>
                  <a:lnTo>
                    <a:pt x="123" y="475"/>
                  </a:lnTo>
                  <a:lnTo>
                    <a:pt x="144" y="488"/>
                  </a:lnTo>
                  <a:lnTo>
                    <a:pt x="167" y="498"/>
                  </a:lnTo>
                  <a:lnTo>
                    <a:pt x="189" y="508"/>
                  </a:lnTo>
                  <a:lnTo>
                    <a:pt x="214" y="514"/>
                  </a:lnTo>
                  <a:lnTo>
                    <a:pt x="238" y="517"/>
                  </a:lnTo>
                  <a:lnTo>
                    <a:pt x="265" y="519"/>
                  </a:lnTo>
                  <a:lnTo>
                    <a:pt x="291" y="517"/>
                  </a:lnTo>
                  <a:lnTo>
                    <a:pt x="317" y="514"/>
                  </a:lnTo>
                  <a:lnTo>
                    <a:pt x="341" y="508"/>
                  </a:lnTo>
                  <a:lnTo>
                    <a:pt x="364" y="498"/>
                  </a:lnTo>
                  <a:lnTo>
                    <a:pt x="385" y="488"/>
                  </a:lnTo>
                  <a:lnTo>
                    <a:pt x="406" y="475"/>
                  </a:lnTo>
                  <a:lnTo>
                    <a:pt x="426" y="460"/>
                  </a:lnTo>
                  <a:lnTo>
                    <a:pt x="444" y="444"/>
                  </a:lnTo>
                  <a:lnTo>
                    <a:pt x="460" y="426"/>
                  </a:lnTo>
                  <a:lnTo>
                    <a:pt x="475" y="406"/>
                  </a:lnTo>
                  <a:lnTo>
                    <a:pt x="488" y="385"/>
                  </a:lnTo>
                  <a:lnTo>
                    <a:pt x="499" y="364"/>
                  </a:lnTo>
                  <a:lnTo>
                    <a:pt x="507" y="340"/>
                  </a:lnTo>
                  <a:lnTo>
                    <a:pt x="514" y="317"/>
                  </a:lnTo>
                  <a:lnTo>
                    <a:pt x="517" y="291"/>
                  </a:lnTo>
                  <a:lnTo>
                    <a:pt x="519" y="264"/>
                  </a:lnTo>
                  <a:lnTo>
                    <a:pt x="529" y="264"/>
                  </a:lnTo>
                  <a:close/>
                </a:path>
              </a:pathLst>
            </a:custGeom>
            <a:solidFill>
              <a:srgbClr val="CDEBFF"/>
            </a:solidFill>
            <a:ln w="9525">
              <a:noFill/>
              <a:round/>
              <a:headEnd/>
              <a:tailEnd/>
            </a:ln>
          </p:spPr>
          <p:txBody>
            <a:bodyPr/>
            <a:lstStyle/>
            <a:p>
              <a:endParaRPr lang="en-US"/>
            </a:p>
          </p:txBody>
        </p:sp>
        <p:sp>
          <p:nvSpPr>
            <p:cNvPr id="50339" name="Freeform 163"/>
            <p:cNvSpPr>
              <a:spLocks/>
            </p:cNvSpPr>
            <p:nvPr/>
          </p:nvSpPr>
          <p:spPr bwMode="auto">
            <a:xfrm>
              <a:off x="3496733" y="2840020"/>
              <a:ext cx="729545" cy="820737"/>
            </a:xfrm>
            <a:custGeom>
              <a:avLst/>
              <a:gdLst>
                <a:gd name="T0" fmla="*/ 2147483647 w 517"/>
                <a:gd name="T1" fmla="*/ 2147483647 h 517"/>
                <a:gd name="T2" fmla="*/ 2147483647 w 517"/>
                <a:gd name="T3" fmla="*/ 2147483647 h 517"/>
                <a:gd name="T4" fmla="*/ 2147483647 w 517"/>
                <a:gd name="T5" fmla="*/ 2147483647 h 517"/>
                <a:gd name="T6" fmla="*/ 2147483647 w 517"/>
                <a:gd name="T7" fmla="*/ 2147483647 h 517"/>
                <a:gd name="T8" fmla="*/ 2147483647 w 517"/>
                <a:gd name="T9" fmla="*/ 2147483647 h 517"/>
                <a:gd name="T10" fmla="*/ 2147483647 w 517"/>
                <a:gd name="T11" fmla="*/ 0 h 517"/>
                <a:gd name="T12" fmla="*/ 2147483647 w 517"/>
                <a:gd name="T13" fmla="*/ 2147483647 h 517"/>
                <a:gd name="T14" fmla="*/ 2147483647 w 517"/>
                <a:gd name="T15" fmla="*/ 2147483647 h 517"/>
                <a:gd name="T16" fmla="*/ 2147483647 w 517"/>
                <a:gd name="T17" fmla="*/ 2147483647 h 517"/>
                <a:gd name="T18" fmla="*/ 2147483647 w 517"/>
                <a:gd name="T19" fmla="*/ 2147483647 h 517"/>
                <a:gd name="T20" fmla="*/ 0 w 517"/>
                <a:gd name="T21" fmla="*/ 2147483647 h 517"/>
                <a:gd name="T22" fmla="*/ 2147483647 w 517"/>
                <a:gd name="T23" fmla="*/ 2147483647 h 517"/>
                <a:gd name="T24" fmla="*/ 2147483647 w 517"/>
                <a:gd name="T25" fmla="*/ 2147483647 h 517"/>
                <a:gd name="T26" fmla="*/ 2147483647 w 517"/>
                <a:gd name="T27" fmla="*/ 2147483647 h 517"/>
                <a:gd name="T28" fmla="*/ 2147483647 w 517"/>
                <a:gd name="T29" fmla="*/ 2147483647 h 517"/>
                <a:gd name="T30" fmla="*/ 2147483647 w 517"/>
                <a:gd name="T31" fmla="*/ 2147483647 h 517"/>
                <a:gd name="T32" fmla="*/ 2147483647 w 517"/>
                <a:gd name="T33" fmla="*/ 2147483647 h 517"/>
                <a:gd name="T34" fmla="*/ 2147483647 w 517"/>
                <a:gd name="T35" fmla="*/ 2147483647 h 517"/>
                <a:gd name="T36" fmla="*/ 2147483647 w 517"/>
                <a:gd name="T37" fmla="*/ 2147483647 h 517"/>
                <a:gd name="T38" fmla="*/ 2147483647 w 517"/>
                <a:gd name="T39" fmla="*/ 2147483647 h 517"/>
                <a:gd name="T40" fmla="*/ 2147483647 w 517"/>
                <a:gd name="T41" fmla="*/ 2147483647 h 517"/>
                <a:gd name="T42" fmla="*/ 2147483647 w 517"/>
                <a:gd name="T43" fmla="*/ 2147483647 h 517"/>
                <a:gd name="T44" fmla="*/ 2147483647 w 517"/>
                <a:gd name="T45" fmla="*/ 2147483647 h 517"/>
                <a:gd name="T46" fmla="*/ 2147483647 w 517"/>
                <a:gd name="T47" fmla="*/ 2147483647 h 517"/>
                <a:gd name="T48" fmla="*/ 2147483647 w 517"/>
                <a:gd name="T49" fmla="*/ 2147483647 h 517"/>
                <a:gd name="T50" fmla="*/ 2147483647 w 517"/>
                <a:gd name="T51" fmla="*/ 2147483647 h 517"/>
                <a:gd name="T52" fmla="*/ 2147483647 w 517"/>
                <a:gd name="T53" fmla="*/ 2147483647 h 517"/>
                <a:gd name="T54" fmla="*/ 2147483647 w 517"/>
                <a:gd name="T55" fmla="*/ 2147483647 h 517"/>
                <a:gd name="T56" fmla="*/ 2147483647 w 517"/>
                <a:gd name="T57" fmla="*/ 2147483647 h 517"/>
                <a:gd name="T58" fmla="*/ 2147483647 w 517"/>
                <a:gd name="T59" fmla="*/ 2147483647 h 517"/>
                <a:gd name="T60" fmla="*/ 2147483647 w 517"/>
                <a:gd name="T61" fmla="*/ 2147483647 h 517"/>
                <a:gd name="T62" fmla="*/ 2147483647 w 517"/>
                <a:gd name="T63" fmla="*/ 2147483647 h 517"/>
                <a:gd name="T64" fmla="*/ 2147483647 w 517"/>
                <a:gd name="T65" fmla="*/ 2147483647 h 517"/>
                <a:gd name="T66" fmla="*/ 2147483647 w 517"/>
                <a:gd name="T67" fmla="*/ 2147483647 h 517"/>
                <a:gd name="T68" fmla="*/ 2147483647 w 517"/>
                <a:gd name="T69" fmla="*/ 2147483647 h 517"/>
                <a:gd name="T70" fmla="*/ 2147483647 w 517"/>
                <a:gd name="T71" fmla="*/ 2147483647 h 517"/>
                <a:gd name="T72" fmla="*/ 2147483647 w 517"/>
                <a:gd name="T73" fmla="*/ 2147483647 h 517"/>
                <a:gd name="T74" fmla="*/ 2147483647 w 517"/>
                <a:gd name="T75" fmla="*/ 2147483647 h 517"/>
                <a:gd name="T76" fmla="*/ 2147483647 w 517"/>
                <a:gd name="T77" fmla="*/ 2147483647 h 517"/>
                <a:gd name="T78" fmla="*/ 2147483647 w 517"/>
                <a:gd name="T79" fmla="*/ 2147483647 h 517"/>
                <a:gd name="T80" fmla="*/ 2147483647 w 517"/>
                <a:gd name="T81" fmla="*/ 2147483647 h 517"/>
                <a:gd name="T82" fmla="*/ 2147483647 w 517"/>
                <a:gd name="T83" fmla="*/ 2147483647 h 517"/>
                <a:gd name="T84" fmla="*/ 2147483647 w 517"/>
                <a:gd name="T85" fmla="*/ 2147483647 h 51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7"/>
                <a:gd name="T130" fmla="*/ 0 h 517"/>
                <a:gd name="T131" fmla="*/ 517 w 517"/>
                <a:gd name="T132" fmla="*/ 517 h 51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7" h="517">
                  <a:moveTo>
                    <a:pt x="517" y="257"/>
                  </a:moveTo>
                  <a:lnTo>
                    <a:pt x="515" y="231"/>
                  </a:lnTo>
                  <a:lnTo>
                    <a:pt x="512" y="205"/>
                  </a:lnTo>
                  <a:lnTo>
                    <a:pt x="505" y="181"/>
                  </a:lnTo>
                  <a:lnTo>
                    <a:pt x="497" y="156"/>
                  </a:lnTo>
                  <a:lnTo>
                    <a:pt x="486" y="135"/>
                  </a:lnTo>
                  <a:lnTo>
                    <a:pt x="473" y="114"/>
                  </a:lnTo>
                  <a:lnTo>
                    <a:pt x="458" y="93"/>
                  </a:lnTo>
                  <a:lnTo>
                    <a:pt x="442" y="75"/>
                  </a:lnTo>
                  <a:lnTo>
                    <a:pt x="422" y="59"/>
                  </a:lnTo>
                  <a:lnTo>
                    <a:pt x="403" y="44"/>
                  </a:lnTo>
                  <a:lnTo>
                    <a:pt x="381" y="31"/>
                  </a:lnTo>
                  <a:lnTo>
                    <a:pt x="359" y="19"/>
                  </a:lnTo>
                  <a:lnTo>
                    <a:pt x="334" y="11"/>
                  </a:lnTo>
                  <a:lnTo>
                    <a:pt x="310" y="5"/>
                  </a:lnTo>
                  <a:lnTo>
                    <a:pt x="285" y="0"/>
                  </a:lnTo>
                  <a:lnTo>
                    <a:pt x="258" y="0"/>
                  </a:lnTo>
                  <a:lnTo>
                    <a:pt x="231" y="0"/>
                  </a:lnTo>
                  <a:lnTo>
                    <a:pt x="205" y="5"/>
                  </a:lnTo>
                  <a:lnTo>
                    <a:pt x="181" y="11"/>
                  </a:lnTo>
                  <a:lnTo>
                    <a:pt x="158" y="19"/>
                  </a:lnTo>
                  <a:lnTo>
                    <a:pt x="135" y="31"/>
                  </a:lnTo>
                  <a:lnTo>
                    <a:pt x="114" y="44"/>
                  </a:lnTo>
                  <a:lnTo>
                    <a:pt x="93" y="59"/>
                  </a:lnTo>
                  <a:lnTo>
                    <a:pt x="75" y="75"/>
                  </a:lnTo>
                  <a:lnTo>
                    <a:pt x="59" y="93"/>
                  </a:lnTo>
                  <a:lnTo>
                    <a:pt x="44" y="114"/>
                  </a:lnTo>
                  <a:lnTo>
                    <a:pt x="31" y="135"/>
                  </a:lnTo>
                  <a:lnTo>
                    <a:pt x="19" y="156"/>
                  </a:lnTo>
                  <a:lnTo>
                    <a:pt x="11" y="181"/>
                  </a:lnTo>
                  <a:lnTo>
                    <a:pt x="5" y="205"/>
                  </a:lnTo>
                  <a:lnTo>
                    <a:pt x="0" y="231"/>
                  </a:lnTo>
                  <a:lnTo>
                    <a:pt x="0" y="257"/>
                  </a:lnTo>
                  <a:lnTo>
                    <a:pt x="0" y="284"/>
                  </a:lnTo>
                  <a:lnTo>
                    <a:pt x="5" y="310"/>
                  </a:lnTo>
                  <a:lnTo>
                    <a:pt x="11" y="334"/>
                  </a:lnTo>
                  <a:lnTo>
                    <a:pt x="19" y="359"/>
                  </a:lnTo>
                  <a:lnTo>
                    <a:pt x="31" y="381"/>
                  </a:lnTo>
                  <a:lnTo>
                    <a:pt x="44" y="403"/>
                  </a:lnTo>
                  <a:lnTo>
                    <a:pt x="59" y="422"/>
                  </a:lnTo>
                  <a:lnTo>
                    <a:pt x="75" y="440"/>
                  </a:lnTo>
                  <a:lnTo>
                    <a:pt x="93" y="458"/>
                  </a:lnTo>
                  <a:lnTo>
                    <a:pt x="114" y="473"/>
                  </a:lnTo>
                  <a:lnTo>
                    <a:pt x="135" y="486"/>
                  </a:lnTo>
                  <a:lnTo>
                    <a:pt x="158" y="496"/>
                  </a:lnTo>
                  <a:lnTo>
                    <a:pt x="181" y="505"/>
                  </a:lnTo>
                  <a:lnTo>
                    <a:pt x="205" y="512"/>
                  </a:lnTo>
                  <a:lnTo>
                    <a:pt x="231" y="515"/>
                  </a:lnTo>
                  <a:lnTo>
                    <a:pt x="258" y="517"/>
                  </a:lnTo>
                  <a:lnTo>
                    <a:pt x="285" y="515"/>
                  </a:lnTo>
                  <a:lnTo>
                    <a:pt x="310" y="512"/>
                  </a:lnTo>
                  <a:lnTo>
                    <a:pt x="334" y="505"/>
                  </a:lnTo>
                  <a:lnTo>
                    <a:pt x="359" y="496"/>
                  </a:lnTo>
                  <a:lnTo>
                    <a:pt x="381" y="486"/>
                  </a:lnTo>
                  <a:lnTo>
                    <a:pt x="403" y="473"/>
                  </a:lnTo>
                  <a:lnTo>
                    <a:pt x="422" y="458"/>
                  </a:lnTo>
                  <a:lnTo>
                    <a:pt x="442" y="440"/>
                  </a:lnTo>
                  <a:lnTo>
                    <a:pt x="458" y="422"/>
                  </a:lnTo>
                  <a:lnTo>
                    <a:pt x="473" y="403"/>
                  </a:lnTo>
                  <a:lnTo>
                    <a:pt x="486" y="381"/>
                  </a:lnTo>
                  <a:lnTo>
                    <a:pt x="497" y="359"/>
                  </a:lnTo>
                  <a:lnTo>
                    <a:pt x="505" y="334"/>
                  </a:lnTo>
                  <a:lnTo>
                    <a:pt x="512" y="310"/>
                  </a:lnTo>
                  <a:lnTo>
                    <a:pt x="515" y="284"/>
                  </a:lnTo>
                  <a:lnTo>
                    <a:pt x="517" y="257"/>
                  </a:lnTo>
                  <a:lnTo>
                    <a:pt x="507" y="257"/>
                  </a:lnTo>
                  <a:lnTo>
                    <a:pt x="505" y="233"/>
                  </a:lnTo>
                  <a:lnTo>
                    <a:pt x="502" y="209"/>
                  </a:lnTo>
                  <a:lnTo>
                    <a:pt x="496" y="184"/>
                  </a:lnTo>
                  <a:lnTo>
                    <a:pt x="487" y="161"/>
                  </a:lnTo>
                  <a:lnTo>
                    <a:pt x="476" y="140"/>
                  </a:lnTo>
                  <a:lnTo>
                    <a:pt x="465" y="119"/>
                  </a:lnTo>
                  <a:lnTo>
                    <a:pt x="450" y="99"/>
                  </a:lnTo>
                  <a:lnTo>
                    <a:pt x="434" y="83"/>
                  </a:lnTo>
                  <a:lnTo>
                    <a:pt x="416" y="67"/>
                  </a:lnTo>
                  <a:lnTo>
                    <a:pt x="396" y="52"/>
                  </a:lnTo>
                  <a:lnTo>
                    <a:pt x="377" y="39"/>
                  </a:lnTo>
                  <a:lnTo>
                    <a:pt x="355" y="29"/>
                  </a:lnTo>
                  <a:lnTo>
                    <a:pt x="333" y="21"/>
                  </a:lnTo>
                  <a:lnTo>
                    <a:pt x="308" y="14"/>
                  </a:lnTo>
                  <a:lnTo>
                    <a:pt x="284" y="11"/>
                  </a:lnTo>
                  <a:lnTo>
                    <a:pt x="258" y="10"/>
                  </a:lnTo>
                  <a:lnTo>
                    <a:pt x="233" y="11"/>
                  </a:lnTo>
                  <a:lnTo>
                    <a:pt x="209" y="14"/>
                  </a:lnTo>
                  <a:lnTo>
                    <a:pt x="184" y="21"/>
                  </a:lnTo>
                  <a:lnTo>
                    <a:pt x="161" y="29"/>
                  </a:lnTo>
                  <a:lnTo>
                    <a:pt x="140" y="39"/>
                  </a:lnTo>
                  <a:lnTo>
                    <a:pt x="119" y="52"/>
                  </a:lnTo>
                  <a:lnTo>
                    <a:pt x="99" y="67"/>
                  </a:lnTo>
                  <a:lnTo>
                    <a:pt x="83" y="83"/>
                  </a:lnTo>
                  <a:lnTo>
                    <a:pt x="67" y="99"/>
                  </a:lnTo>
                  <a:lnTo>
                    <a:pt x="52" y="119"/>
                  </a:lnTo>
                  <a:lnTo>
                    <a:pt x="39" y="140"/>
                  </a:lnTo>
                  <a:lnTo>
                    <a:pt x="29" y="161"/>
                  </a:lnTo>
                  <a:lnTo>
                    <a:pt x="21" y="184"/>
                  </a:lnTo>
                  <a:lnTo>
                    <a:pt x="15" y="209"/>
                  </a:lnTo>
                  <a:lnTo>
                    <a:pt x="11" y="233"/>
                  </a:lnTo>
                  <a:lnTo>
                    <a:pt x="10" y="257"/>
                  </a:lnTo>
                  <a:lnTo>
                    <a:pt x="11" y="284"/>
                  </a:lnTo>
                  <a:lnTo>
                    <a:pt x="15" y="308"/>
                  </a:lnTo>
                  <a:lnTo>
                    <a:pt x="21" y="333"/>
                  </a:lnTo>
                  <a:lnTo>
                    <a:pt x="29" y="354"/>
                  </a:lnTo>
                  <a:lnTo>
                    <a:pt x="39" y="377"/>
                  </a:lnTo>
                  <a:lnTo>
                    <a:pt x="52" y="396"/>
                  </a:lnTo>
                  <a:lnTo>
                    <a:pt x="67" y="416"/>
                  </a:lnTo>
                  <a:lnTo>
                    <a:pt x="83" y="434"/>
                  </a:lnTo>
                  <a:lnTo>
                    <a:pt x="99" y="450"/>
                  </a:lnTo>
                  <a:lnTo>
                    <a:pt x="119" y="465"/>
                  </a:lnTo>
                  <a:lnTo>
                    <a:pt x="140" y="476"/>
                  </a:lnTo>
                  <a:lnTo>
                    <a:pt x="161" y="487"/>
                  </a:lnTo>
                  <a:lnTo>
                    <a:pt x="184" y="496"/>
                  </a:lnTo>
                  <a:lnTo>
                    <a:pt x="209" y="501"/>
                  </a:lnTo>
                  <a:lnTo>
                    <a:pt x="233" y="505"/>
                  </a:lnTo>
                  <a:lnTo>
                    <a:pt x="258" y="507"/>
                  </a:lnTo>
                  <a:lnTo>
                    <a:pt x="284" y="505"/>
                  </a:lnTo>
                  <a:lnTo>
                    <a:pt x="308" y="501"/>
                  </a:lnTo>
                  <a:lnTo>
                    <a:pt x="333" y="496"/>
                  </a:lnTo>
                  <a:lnTo>
                    <a:pt x="355" y="487"/>
                  </a:lnTo>
                  <a:lnTo>
                    <a:pt x="377" y="476"/>
                  </a:lnTo>
                  <a:lnTo>
                    <a:pt x="396" y="465"/>
                  </a:lnTo>
                  <a:lnTo>
                    <a:pt x="416" y="450"/>
                  </a:lnTo>
                  <a:lnTo>
                    <a:pt x="434" y="434"/>
                  </a:lnTo>
                  <a:lnTo>
                    <a:pt x="450" y="416"/>
                  </a:lnTo>
                  <a:lnTo>
                    <a:pt x="465" y="396"/>
                  </a:lnTo>
                  <a:lnTo>
                    <a:pt x="476" y="377"/>
                  </a:lnTo>
                  <a:lnTo>
                    <a:pt x="487" y="354"/>
                  </a:lnTo>
                  <a:lnTo>
                    <a:pt x="496" y="333"/>
                  </a:lnTo>
                  <a:lnTo>
                    <a:pt x="502" y="308"/>
                  </a:lnTo>
                  <a:lnTo>
                    <a:pt x="505" y="284"/>
                  </a:lnTo>
                  <a:lnTo>
                    <a:pt x="507" y="257"/>
                  </a:lnTo>
                  <a:lnTo>
                    <a:pt x="517" y="257"/>
                  </a:lnTo>
                  <a:close/>
                </a:path>
              </a:pathLst>
            </a:custGeom>
            <a:solidFill>
              <a:srgbClr val="CEEBFF"/>
            </a:solidFill>
            <a:ln w="9525">
              <a:noFill/>
              <a:round/>
              <a:headEnd/>
              <a:tailEnd/>
            </a:ln>
          </p:spPr>
          <p:txBody>
            <a:bodyPr/>
            <a:lstStyle/>
            <a:p>
              <a:endParaRPr lang="en-US"/>
            </a:p>
          </p:txBody>
        </p:sp>
        <p:sp>
          <p:nvSpPr>
            <p:cNvPr id="50340" name="Freeform 164"/>
            <p:cNvSpPr>
              <a:spLocks/>
            </p:cNvSpPr>
            <p:nvPr/>
          </p:nvSpPr>
          <p:spPr bwMode="auto">
            <a:xfrm>
              <a:off x="3503789" y="2847957"/>
              <a:ext cx="715433" cy="804863"/>
            </a:xfrm>
            <a:custGeom>
              <a:avLst/>
              <a:gdLst>
                <a:gd name="T0" fmla="*/ 2147483647 w 507"/>
                <a:gd name="T1" fmla="*/ 2147483647 h 507"/>
                <a:gd name="T2" fmla="*/ 2147483647 w 507"/>
                <a:gd name="T3" fmla="*/ 2147483647 h 507"/>
                <a:gd name="T4" fmla="*/ 2147483647 w 507"/>
                <a:gd name="T5" fmla="*/ 2147483647 h 507"/>
                <a:gd name="T6" fmla="*/ 2147483647 w 507"/>
                <a:gd name="T7" fmla="*/ 2147483647 h 507"/>
                <a:gd name="T8" fmla="*/ 2147483647 w 507"/>
                <a:gd name="T9" fmla="*/ 2147483647 h 507"/>
                <a:gd name="T10" fmla="*/ 2147483647 w 507"/>
                <a:gd name="T11" fmla="*/ 2147483647 h 507"/>
                <a:gd name="T12" fmla="*/ 2147483647 w 507"/>
                <a:gd name="T13" fmla="*/ 2147483647 h 507"/>
                <a:gd name="T14" fmla="*/ 2147483647 w 507"/>
                <a:gd name="T15" fmla="*/ 2147483647 h 507"/>
                <a:gd name="T16" fmla="*/ 2147483647 w 507"/>
                <a:gd name="T17" fmla="*/ 2147483647 h 507"/>
                <a:gd name="T18" fmla="*/ 2147483647 w 507"/>
                <a:gd name="T19" fmla="*/ 2147483647 h 507"/>
                <a:gd name="T20" fmla="*/ 0 w 507"/>
                <a:gd name="T21" fmla="*/ 2147483647 h 507"/>
                <a:gd name="T22" fmla="*/ 2147483647 w 507"/>
                <a:gd name="T23" fmla="*/ 2147483647 h 507"/>
                <a:gd name="T24" fmla="*/ 2147483647 w 507"/>
                <a:gd name="T25" fmla="*/ 2147483647 h 507"/>
                <a:gd name="T26" fmla="*/ 2147483647 w 507"/>
                <a:gd name="T27" fmla="*/ 2147483647 h 507"/>
                <a:gd name="T28" fmla="*/ 2147483647 w 507"/>
                <a:gd name="T29" fmla="*/ 2147483647 h 507"/>
                <a:gd name="T30" fmla="*/ 2147483647 w 507"/>
                <a:gd name="T31" fmla="*/ 2147483647 h 507"/>
                <a:gd name="T32" fmla="*/ 2147483647 w 507"/>
                <a:gd name="T33" fmla="*/ 2147483647 h 507"/>
                <a:gd name="T34" fmla="*/ 2147483647 w 507"/>
                <a:gd name="T35" fmla="*/ 2147483647 h 507"/>
                <a:gd name="T36" fmla="*/ 2147483647 w 507"/>
                <a:gd name="T37" fmla="*/ 2147483647 h 507"/>
                <a:gd name="T38" fmla="*/ 2147483647 w 507"/>
                <a:gd name="T39" fmla="*/ 2147483647 h 507"/>
                <a:gd name="T40" fmla="*/ 2147483647 w 507"/>
                <a:gd name="T41" fmla="*/ 2147483647 h 507"/>
                <a:gd name="T42" fmla="*/ 2147483647 w 507"/>
                <a:gd name="T43" fmla="*/ 2147483647 h 507"/>
                <a:gd name="T44" fmla="*/ 2147483647 w 507"/>
                <a:gd name="T45" fmla="*/ 2147483647 h 507"/>
                <a:gd name="T46" fmla="*/ 2147483647 w 507"/>
                <a:gd name="T47" fmla="*/ 2147483647 h 507"/>
                <a:gd name="T48" fmla="*/ 2147483647 w 507"/>
                <a:gd name="T49" fmla="*/ 2147483647 h 507"/>
                <a:gd name="T50" fmla="*/ 2147483647 w 507"/>
                <a:gd name="T51" fmla="*/ 2147483647 h 507"/>
                <a:gd name="T52" fmla="*/ 2147483647 w 507"/>
                <a:gd name="T53" fmla="*/ 2147483647 h 507"/>
                <a:gd name="T54" fmla="*/ 2147483647 w 507"/>
                <a:gd name="T55" fmla="*/ 2147483647 h 507"/>
                <a:gd name="T56" fmla="*/ 2147483647 w 507"/>
                <a:gd name="T57" fmla="*/ 2147483647 h 507"/>
                <a:gd name="T58" fmla="*/ 2147483647 w 507"/>
                <a:gd name="T59" fmla="*/ 2147483647 h 507"/>
                <a:gd name="T60" fmla="*/ 2147483647 w 507"/>
                <a:gd name="T61" fmla="*/ 2147483647 h 507"/>
                <a:gd name="T62" fmla="*/ 2147483647 w 507"/>
                <a:gd name="T63" fmla="*/ 2147483647 h 507"/>
                <a:gd name="T64" fmla="*/ 2147483647 w 507"/>
                <a:gd name="T65" fmla="*/ 2147483647 h 507"/>
                <a:gd name="T66" fmla="*/ 2147483647 w 507"/>
                <a:gd name="T67" fmla="*/ 2147483647 h 507"/>
                <a:gd name="T68" fmla="*/ 2147483647 w 507"/>
                <a:gd name="T69" fmla="*/ 2147483647 h 507"/>
                <a:gd name="T70" fmla="*/ 2147483647 w 507"/>
                <a:gd name="T71" fmla="*/ 2147483647 h 507"/>
                <a:gd name="T72" fmla="*/ 2147483647 w 507"/>
                <a:gd name="T73" fmla="*/ 2147483647 h 507"/>
                <a:gd name="T74" fmla="*/ 2147483647 w 507"/>
                <a:gd name="T75" fmla="*/ 2147483647 h 507"/>
                <a:gd name="T76" fmla="*/ 2147483647 w 507"/>
                <a:gd name="T77" fmla="*/ 2147483647 h 507"/>
                <a:gd name="T78" fmla="*/ 2147483647 w 507"/>
                <a:gd name="T79" fmla="*/ 2147483647 h 507"/>
                <a:gd name="T80" fmla="*/ 2147483647 w 507"/>
                <a:gd name="T81" fmla="*/ 2147483647 h 507"/>
                <a:gd name="T82" fmla="*/ 2147483647 w 507"/>
                <a:gd name="T83" fmla="*/ 2147483647 h 507"/>
                <a:gd name="T84" fmla="*/ 2147483647 w 507"/>
                <a:gd name="T85" fmla="*/ 2147483647 h 5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7"/>
                <a:gd name="T130" fmla="*/ 0 h 507"/>
                <a:gd name="T131" fmla="*/ 507 w 507"/>
                <a:gd name="T132" fmla="*/ 507 h 5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7" h="507">
                  <a:moveTo>
                    <a:pt x="507" y="252"/>
                  </a:moveTo>
                  <a:lnTo>
                    <a:pt x="505" y="226"/>
                  </a:lnTo>
                  <a:lnTo>
                    <a:pt x="502" y="202"/>
                  </a:lnTo>
                  <a:lnTo>
                    <a:pt x="495" y="177"/>
                  </a:lnTo>
                  <a:lnTo>
                    <a:pt x="487" y="155"/>
                  </a:lnTo>
                  <a:lnTo>
                    <a:pt x="476" y="132"/>
                  </a:lnTo>
                  <a:lnTo>
                    <a:pt x="463" y="111"/>
                  </a:lnTo>
                  <a:lnTo>
                    <a:pt x="448" y="91"/>
                  </a:lnTo>
                  <a:lnTo>
                    <a:pt x="432" y="73"/>
                  </a:lnTo>
                  <a:lnTo>
                    <a:pt x="414" y="57"/>
                  </a:lnTo>
                  <a:lnTo>
                    <a:pt x="394" y="42"/>
                  </a:lnTo>
                  <a:lnTo>
                    <a:pt x="373" y="29"/>
                  </a:lnTo>
                  <a:lnTo>
                    <a:pt x="352" y="19"/>
                  </a:lnTo>
                  <a:lnTo>
                    <a:pt x="329" y="11"/>
                  </a:lnTo>
                  <a:lnTo>
                    <a:pt x="305" y="5"/>
                  </a:lnTo>
                  <a:lnTo>
                    <a:pt x="279" y="1"/>
                  </a:lnTo>
                  <a:lnTo>
                    <a:pt x="253" y="0"/>
                  </a:lnTo>
                  <a:lnTo>
                    <a:pt x="226" y="1"/>
                  </a:lnTo>
                  <a:lnTo>
                    <a:pt x="202" y="5"/>
                  </a:lnTo>
                  <a:lnTo>
                    <a:pt x="177" y="11"/>
                  </a:lnTo>
                  <a:lnTo>
                    <a:pt x="155" y="19"/>
                  </a:lnTo>
                  <a:lnTo>
                    <a:pt x="132" y="29"/>
                  </a:lnTo>
                  <a:lnTo>
                    <a:pt x="111" y="42"/>
                  </a:lnTo>
                  <a:lnTo>
                    <a:pt x="91" y="57"/>
                  </a:lnTo>
                  <a:lnTo>
                    <a:pt x="73" y="73"/>
                  </a:lnTo>
                  <a:lnTo>
                    <a:pt x="57" y="91"/>
                  </a:lnTo>
                  <a:lnTo>
                    <a:pt x="42" y="111"/>
                  </a:lnTo>
                  <a:lnTo>
                    <a:pt x="31" y="132"/>
                  </a:lnTo>
                  <a:lnTo>
                    <a:pt x="19" y="155"/>
                  </a:lnTo>
                  <a:lnTo>
                    <a:pt x="11" y="177"/>
                  </a:lnTo>
                  <a:lnTo>
                    <a:pt x="5" y="202"/>
                  </a:lnTo>
                  <a:lnTo>
                    <a:pt x="1" y="226"/>
                  </a:lnTo>
                  <a:lnTo>
                    <a:pt x="0" y="252"/>
                  </a:lnTo>
                  <a:lnTo>
                    <a:pt x="1" y="279"/>
                  </a:lnTo>
                  <a:lnTo>
                    <a:pt x="5" y="305"/>
                  </a:lnTo>
                  <a:lnTo>
                    <a:pt x="11" y="328"/>
                  </a:lnTo>
                  <a:lnTo>
                    <a:pt x="19" y="352"/>
                  </a:lnTo>
                  <a:lnTo>
                    <a:pt x="31" y="373"/>
                  </a:lnTo>
                  <a:lnTo>
                    <a:pt x="42" y="394"/>
                  </a:lnTo>
                  <a:lnTo>
                    <a:pt x="57" y="414"/>
                  </a:lnTo>
                  <a:lnTo>
                    <a:pt x="73" y="432"/>
                  </a:lnTo>
                  <a:lnTo>
                    <a:pt x="91" y="448"/>
                  </a:lnTo>
                  <a:lnTo>
                    <a:pt x="111" y="463"/>
                  </a:lnTo>
                  <a:lnTo>
                    <a:pt x="132" y="476"/>
                  </a:lnTo>
                  <a:lnTo>
                    <a:pt x="155" y="486"/>
                  </a:lnTo>
                  <a:lnTo>
                    <a:pt x="177" y="496"/>
                  </a:lnTo>
                  <a:lnTo>
                    <a:pt x="202" y="502"/>
                  </a:lnTo>
                  <a:lnTo>
                    <a:pt x="226" y="505"/>
                  </a:lnTo>
                  <a:lnTo>
                    <a:pt x="253" y="507"/>
                  </a:lnTo>
                  <a:lnTo>
                    <a:pt x="279" y="505"/>
                  </a:lnTo>
                  <a:lnTo>
                    <a:pt x="305" y="502"/>
                  </a:lnTo>
                  <a:lnTo>
                    <a:pt x="329" y="496"/>
                  </a:lnTo>
                  <a:lnTo>
                    <a:pt x="352" y="486"/>
                  </a:lnTo>
                  <a:lnTo>
                    <a:pt x="373" y="476"/>
                  </a:lnTo>
                  <a:lnTo>
                    <a:pt x="394" y="463"/>
                  </a:lnTo>
                  <a:lnTo>
                    <a:pt x="414" y="448"/>
                  </a:lnTo>
                  <a:lnTo>
                    <a:pt x="432" y="432"/>
                  </a:lnTo>
                  <a:lnTo>
                    <a:pt x="448" y="414"/>
                  </a:lnTo>
                  <a:lnTo>
                    <a:pt x="463" y="394"/>
                  </a:lnTo>
                  <a:lnTo>
                    <a:pt x="476" y="373"/>
                  </a:lnTo>
                  <a:lnTo>
                    <a:pt x="487" y="352"/>
                  </a:lnTo>
                  <a:lnTo>
                    <a:pt x="495" y="328"/>
                  </a:lnTo>
                  <a:lnTo>
                    <a:pt x="502" y="305"/>
                  </a:lnTo>
                  <a:lnTo>
                    <a:pt x="505" y="279"/>
                  </a:lnTo>
                  <a:lnTo>
                    <a:pt x="507" y="252"/>
                  </a:lnTo>
                  <a:lnTo>
                    <a:pt x="495" y="252"/>
                  </a:lnTo>
                  <a:lnTo>
                    <a:pt x="495" y="228"/>
                  </a:lnTo>
                  <a:lnTo>
                    <a:pt x="491" y="204"/>
                  </a:lnTo>
                  <a:lnTo>
                    <a:pt x="486" y="181"/>
                  </a:lnTo>
                  <a:lnTo>
                    <a:pt x="478" y="158"/>
                  </a:lnTo>
                  <a:lnTo>
                    <a:pt x="466" y="137"/>
                  </a:lnTo>
                  <a:lnTo>
                    <a:pt x="455" y="117"/>
                  </a:lnTo>
                  <a:lnTo>
                    <a:pt x="440" y="98"/>
                  </a:lnTo>
                  <a:lnTo>
                    <a:pt x="425" y="81"/>
                  </a:lnTo>
                  <a:lnTo>
                    <a:pt x="407" y="65"/>
                  </a:lnTo>
                  <a:lnTo>
                    <a:pt x="389" y="52"/>
                  </a:lnTo>
                  <a:lnTo>
                    <a:pt x="368" y="39"/>
                  </a:lnTo>
                  <a:lnTo>
                    <a:pt x="347" y="29"/>
                  </a:lnTo>
                  <a:lnTo>
                    <a:pt x="326" y="21"/>
                  </a:lnTo>
                  <a:lnTo>
                    <a:pt x="301" y="14"/>
                  </a:lnTo>
                  <a:lnTo>
                    <a:pt x="279" y="11"/>
                  </a:lnTo>
                  <a:lnTo>
                    <a:pt x="253" y="9"/>
                  </a:lnTo>
                  <a:lnTo>
                    <a:pt x="228" y="11"/>
                  </a:lnTo>
                  <a:lnTo>
                    <a:pt x="204" y="14"/>
                  </a:lnTo>
                  <a:lnTo>
                    <a:pt x="181" y="21"/>
                  </a:lnTo>
                  <a:lnTo>
                    <a:pt x="158" y="29"/>
                  </a:lnTo>
                  <a:lnTo>
                    <a:pt x="137" y="39"/>
                  </a:lnTo>
                  <a:lnTo>
                    <a:pt x="117" y="52"/>
                  </a:lnTo>
                  <a:lnTo>
                    <a:pt x="98" y="65"/>
                  </a:lnTo>
                  <a:lnTo>
                    <a:pt x="81" y="81"/>
                  </a:lnTo>
                  <a:lnTo>
                    <a:pt x="65" y="98"/>
                  </a:lnTo>
                  <a:lnTo>
                    <a:pt x="52" y="117"/>
                  </a:lnTo>
                  <a:lnTo>
                    <a:pt x="39" y="137"/>
                  </a:lnTo>
                  <a:lnTo>
                    <a:pt x="29" y="158"/>
                  </a:lnTo>
                  <a:lnTo>
                    <a:pt x="21" y="181"/>
                  </a:lnTo>
                  <a:lnTo>
                    <a:pt x="14" y="204"/>
                  </a:lnTo>
                  <a:lnTo>
                    <a:pt x="11" y="228"/>
                  </a:lnTo>
                  <a:lnTo>
                    <a:pt x="10" y="252"/>
                  </a:lnTo>
                  <a:lnTo>
                    <a:pt x="11" y="277"/>
                  </a:lnTo>
                  <a:lnTo>
                    <a:pt x="14" y="301"/>
                  </a:lnTo>
                  <a:lnTo>
                    <a:pt x="21" y="326"/>
                  </a:lnTo>
                  <a:lnTo>
                    <a:pt x="29" y="347"/>
                  </a:lnTo>
                  <a:lnTo>
                    <a:pt x="39" y="368"/>
                  </a:lnTo>
                  <a:lnTo>
                    <a:pt x="52" y="390"/>
                  </a:lnTo>
                  <a:lnTo>
                    <a:pt x="65" y="407"/>
                  </a:lnTo>
                  <a:lnTo>
                    <a:pt x="81" y="425"/>
                  </a:lnTo>
                  <a:lnTo>
                    <a:pt x="98" y="440"/>
                  </a:lnTo>
                  <a:lnTo>
                    <a:pt x="117" y="455"/>
                  </a:lnTo>
                  <a:lnTo>
                    <a:pt x="137" y="466"/>
                  </a:lnTo>
                  <a:lnTo>
                    <a:pt x="158" y="478"/>
                  </a:lnTo>
                  <a:lnTo>
                    <a:pt x="181" y="486"/>
                  </a:lnTo>
                  <a:lnTo>
                    <a:pt x="204" y="491"/>
                  </a:lnTo>
                  <a:lnTo>
                    <a:pt x="228" y="496"/>
                  </a:lnTo>
                  <a:lnTo>
                    <a:pt x="253" y="496"/>
                  </a:lnTo>
                  <a:lnTo>
                    <a:pt x="279" y="496"/>
                  </a:lnTo>
                  <a:lnTo>
                    <a:pt x="301" y="491"/>
                  </a:lnTo>
                  <a:lnTo>
                    <a:pt x="326" y="486"/>
                  </a:lnTo>
                  <a:lnTo>
                    <a:pt x="347" y="478"/>
                  </a:lnTo>
                  <a:lnTo>
                    <a:pt x="368" y="466"/>
                  </a:lnTo>
                  <a:lnTo>
                    <a:pt x="389" y="455"/>
                  </a:lnTo>
                  <a:lnTo>
                    <a:pt x="407" y="440"/>
                  </a:lnTo>
                  <a:lnTo>
                    <a:pt x="425" y="425"/>
                  </a:lnTo>
                  <a:lnTo>
                    <a:pt x="440" y="407"/>
                  </a:lnTo>
                  <a:lnTo>
                    <a:pt x="455" y="390"/>
                  </a:lnTo>
                  <a:lnTo>
                    <a:pt x="466" y="368"/>
                  </a:lnTo>
                  <a:lnTo>
                    <a:pt x="478" y="347"/>
                  </a:lnTo>
                  <a:lnTo>
                    <a:pt x="486" y="326"/>
                  </a:lnTo>
                  <a:lnTo>
                    <a:pt x="491" y="301"/>
                  </a:lnTo>
                  <a:lnTo>
                    <a:pt x="495" y="277"/>
                  </a:lnTo>
                  <a:lnTo>
                    <a:pt x="495" y="252"/>
                  </a:lnTo>
                  <a:lnTo>
                    <a:pt x="507" y="252"/>
                  </a:lnTo>
                  <a:close/>
                </a:path>
              </a:pathLst>
            </a:custGeom>
            <a:solidFill>
              <a:srgbClr val="CFEBFF"/>
            </a:solidFill>
            <a:ln w="9525">
              <a:noFill/>
              <a:round/>
              <a:headEnd/>
              <a:tailEnd/>
            </a:ln>
          </p:spPr>
          <p:txBody>
            <a:bodyPr/>
            <a:lstStyle/>
            <a:p>
              <a:endParaRPr lang="en-US"/>
            </a:p>
          </p:txBody>
        </p:sp>
        <p:sp>
          <p:nvSpPr>
            <p:cNvPr id="50341" name="Freeform 165"/>
            <p:cNvSpPr>
              <a:spLocks/>
            </p:cNvSpPr>
            <p:nvPr/>
          </p:nvSpPr>
          <p:spPr bwMode="auto">
            <a:xfrm>
              <a:off x="3510844" y="2855895"/>
              <a:ext cx="701323" cy="788987"/>
            </a:xfrm>
            <a:custGeom>
              <a:avLst/>
              <a:gdLst>
                <a:gd name="T0" fmla="*/ 2147483647 w 497"/>
                <a:gd name="T1" fmla="*/ 2147483647 h 497"/>
                <a:gd name="T2" fmla="*/ 2147483647 w 497"/>
                <a:gd name="T3" fmla="*/ 2147483647 h 497"/>
                <a:gd name="T4" fmla="*/ 2147483647 w 497"/>
                <a:gd name="T5" fmla="*/ 2147483647 h 497"/>
                <a:gd name="T6" fmla="*/ 2147483647 w 497"/>
                <a:gd name="T7" fmla="*/ 2147483647 h 497"/>
                <a:gd name="T8" fmla="*/ 2147483647 w 497"/>
                <a:gd name="T9" fmla="*/ 2147483647 h 497"/>
                <a:gd name="T10" fmla="*/ 2147483647 w 497"/>
                <a:gd name="T11" fmla="*/ 2147483647 h 497"/>
                <a:gd name="T12" fmla="*/ 2147483647 w 497"/>
                <a:gd name="T13" fmla="*/ 2147483647 h 497"/>
                <a:gd name="T14" fmla="*/ 2147483647 w 497"/>
                <a:gd name="T15" fmla="*/ 2147483647 h 497"/>
                <a:gd name="T16" fmla="*/ 2147483647 w 497"/>
                <a:gd name="T17" fmla="*/ 2147483647 h 497"/>
                <a:gd name="T18" fmla="*/ 2147483647 w 497"/>
                <a:gd name="T19" fmla="*/ 2147483647 h 497"/>
                <a:gd name="T20" fmla="*/ 0 w 497"/>
                <a:gd name="T21" fmla="*/ 2147483647 h 497"/>
                <a:gd name="T22" fmla="*/ 2147483647 w 497"/>
                <a:gd name="T23" fmla="*/ 2147483647 h 497"/>
                <a:gd name="T24" fmla="*/ 2147483647 w 497"/>
                <a:gd name="T25" fmla="*/ 2147483647 h 497"/>
                <a:gd name="T26" fmla="*/ 2147483647 w 497"/>
                <a:gd name="T27" fmla="*/ 2147483647 h 497"/>
                <a:gd name="T28" fmla="*/ 2147483647 w 497"/>
                <a:gd name="T29" fmla="*/ 2147483647 h 497"/>
                <a:gd name="T30" fmla="*/ 2147483647 w 497"/>
                <a:gd name="T31" fmla="*/ 2147483647 h 497"/>
                <a:gd name="T32" fmla="*/ 2147483647 w 497"/>
                <a:gd name="T33" fmla="*/ 2147483647 h 497"/>
                <a:gd name="T34" fmla="*/ 2147483647 w 497"/>
                <a:gd name="T35" fmla="*/ 2147483647 h 497"/>
                <a:gd name="T36" fmla="*/ 2147483647 w 497"/>
                <a:gd name="T37" fmla="*/ 2147483647 h 497"/>
                <a:gd name="T38" fmla="*/ 2147483647 w 497"/>
                <a:gd name="T39" fmla="*/ 2147483647 h 497"/>
                <a:gd name="T40" fmla="*/ 2147483647 w 497"/>
                <a:gd name="T41" fmla="*/ 2147483647 h 497"/>
                <a:gd name="T42" fmla="*/ 2147483647 w 497"/>
                <a:gd name="T43" fmla="*/ 2147483647 h 497"/>
                <a:gd name="T44" fmla="*/ 2147483647 w 497"/>
                <a:gd name="T45" fmla="*/ 2147483647 h 497"/>
                <a:gd name="T46" fmla="*/ 2147483647 w 497"/>
                <a:gd name="T47" fmla="*/ 2147483647 h 497"/>
                <a:gd name="T48" fmla="*/ 2147483647 w 497"/>
                <a:gd name="T49" fmla="*/ 2147483647 h 497"/>
                <a:gd name="T50" fmla="*/ 2147483647 w 497"/>
                <a:gd name="T51" fmla="*/ 2147483647 h 497"/>
                <a:gd name="T52" fmla="*/ 2147483647 w 497"/>
                <a:gd name="T53" fmla="*/ 2147483647 h 497"/>
                <a:gd name="T54" fmla="*/ 2147483647 w 497"/>
                <a:gd name="T55" fmla="*/ 2147483647 h 497"/>
                <a:gd name="T56" fmla="*/ 2147483647 w 497"/>
                <a:gd name="T57" fmla="*/ 2147483647 h 497"/>
                <a:gd name="T58" fmla="*/ 2147483647 w 497"/>
                <a:gd name="T59" fmla="*/ 2147483647 h 497"/>
                <a:gd name="T60" fmla="*/ 2147483647 w 497"/>
                <a:gd name="T61" fmla="*/ 2147483647 h 497"/>
                <a:gd name="T62" fmla="*/ 2147483647 w 497"/>
                <a:gd name="T63" fmla="*/ 2147483647 h 497"/>
                <a:gd name="T64" fmla="*/ 2147483647 w 497"/>
                <a:gd name="T65" fmla="*/ 2147483647 h 497"/>
                <a:gd name="T66" fmla="*/ 2147483647 w 497"/>
                <a:gd name="T67" fmla="*/ 2147483647 h 497"/>
                <a:gd name="T68" fmla="*/ 2147483647 w 497"/>
                <a:gd name="T69" fmla="*/ 2147483647 h 497"/>
                <a:gd name="T70" fmla="*/ 2147483647 w 497"/>
                <a:gd name="T71" fmla="*/ 2147483647 h 497"/>
                <a:gd name="T72" fmla="*/ 2147483647 w 497"/>
                <a:gd name="T73" fmla="*/ 2147483647 h 497"/>
                <a:gd name="T74" fmla="*/ 2147483647 w 497"/>
                <a:gd name="T75" fmla="*/ 2147483647 h 497"/>
                <a:gd name="T76" fmla="*/ 2147483647 w 497"/>
                <a:gd name="T77" fmla="*/ 2147483647 h 497"/>
                <a:gd name="T78" fmla="*/ 2147483647 w 497"/>
                <a:gd name="T79" fmla="*/ 2147483647 h 497"/>
                <a:gd name="T80" fmla="*/ 2147483647 w 497"/>
                <a:gd name="T81" fmla="*/ 2147483647 h 497"/>
                <a:gd name="T82" fmla="*/ 2147483647 w 497"/>
                <a:gd name="T83" fmla="*/ 2147483647 h 497"/>
                <a:gd name="T84" fmla="*/ 2147483647 w 497"/>
                <a:gd name="T85" fmla="*/ 2147483647 h 49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97"/>
                <a:gd name="T130" fmla="*/ 0 h 497"/>
                <a:gd name="T131" fmla="*/ 497 w 497"/>
                <a:gd name="T132" fmla="*/ 497 h 49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97" h="497">
                  <a:moveTo>
                    <a:pt x="497" y="247"/>
                  </a:moveTo>
                  <a:lnTo>
                    <a:pt x="495" y="223"/>
                  </a:lnTo>
                  <a:lnTo>
                    <a:pt x="492" y="199"/>
                  </a:lnTo>
                  <a:lnTo>
                    <a:pt x="486" y="174"/>
                  </a:lnTo>
                  <a:lnTo>
                    <a:pt x="477" y="151"/>
                  </a:lnTo>
                  <a:lnTo>
                    <a:pt x="466" y="130"/>
                  </a:lnTo>
                  <a:lnTo>
                    <a:pt x="455" y="109"/>
                  </a:lnTo>
                  <a:lnTo>
                    <a:pt x="440" y="89"/>
                  </a:lnTo>
                  <a:lnTo>
                    <a:pt x="424" y="73"/>
                  </a:lnTo>
                  <a:lnTo>
                    <a:pt x="406" y="57"/>
                  </a:lnTo>
                  <a:lnTo>
                    <a:pt x="386" y="42"/>
                  </a:lnTo>
                  <a:lnTo>
                    <a:pt x="367" y="29"/>
                  </a:lnTo>
                  <a:lnTo>
                    <a:pt x="345" y="19"/>
                  </a:lnTo>
                  <a:lnTo>
                    <a:pt x="323" y="11"/>
                  </a:lnTo>
                  <a:lnTo>
                    <a:pt x="298" y="4"/>
                  </a:lnTo>
                  <a:lnTo>
                    <a:pt x="274" y="1"/>
                  </a:lnTo>
                  <a:lnTo>
                    <a:pt x="248" y="0"/>
                  </a:lnTo>
                  <a:lnTo>
                    <a:pt x="223" y="1"/>
                  </a:lnTo>
                  <a:lnTo>
                    <a:pt x="199" y="4"/>
                  </a:lnTo>
                  <a:lnTo>
                    <a:pt x="174" y="11"/>
                  </a:lnTo>
                  <a:lnTo>
                    <a:pt x="151" y="19"/>
                  </a:lnTo>
                  <a:lnTo>
                    <a:pt x="130" y="29"/>
                  </a:lnTo>
                  <a:lnTo>
                    <a:pt x="109" y="42"/>
                  </a:lnTo>
                  <a:lnTo>
                    <a:pt x="89" y="57"/>
                  </a:lnTo>
                  <a:lnTo>
                    <a:pt x="73" y="73"/>
                  </a:lnTo>
                  <a:lnTo>
                    <a:pt x="57" y="89"/>
                  </a:lnTo>
                  <a:lnTo>
                    <a:pt x="42" y="109"/>
                  </a:lnTo>
                  <a:lnTo>
                    <a:pt x="29" y="130"/>
                  </a:lnTo>
                  <a:lnTo>
                    <a:pt x="19" y="151"/>
                  </a:lnTo>
                  <a:lnTo>
                    <a:pt x="11" y="174"/>
                  </a:lnTo>
                  <a:lnTo>
                    <a:pt x="5" y="199"/>
                  </a:lnTo>
                  <a:lnTo>
                    <a:pt x="1" y="223"/>
                  </a:lnTo>
                  <a:lnTo>
                    <a:pt x="0" y="247"/>
                  </a:lnTo>
                  <a:lnTo>
                    <a:pt x="1" y="274"/>
                  </a:lnTo>
                  <a:lnTo>
                    <a:pt x="5" y="298"/>
                  </a:lnTo>
                  <a:lnTo>
                    <a:pt x="11" y="323"/>
                  </a:lnTo>
                  <a:lnTo>
                    <a:pt x="19" y="344"/>
                  </a:lnTo>
                  <a:lnTo>
                    <a:pt x="29" y="367"/>
                  </a:lnTo>
                  <a:lnTo>
                    <a:pt x="42" y="386"/>
                  </a:lnTo>
                  <a:lnTo>
                    <a:pt x="57" y="406"/>
                  </a:lnTo>
                  <a:lnTo>
                    <a:pt x="73" y="424"/>
                  </a:lnTo>
                  <a:lnTo>
                    <a:pt x="89" y="440"/>
                  </a:lnTo>
                  <a:lnTo>
                    <a:pt x="109" y="455"/>
                  </a:lnTo>
                  <a:lnTo>
                    <a:pt x="130" y="466"/>
                  </a:lnTo>
                  <a:lnTo>
                    <a:pt x="151" y="477"/>
                  </a:lnTo>
                  <a:lnTo>
                    <a:pt x="174" y="486"/>
                  </a:lnTo>
                  <a:lnTo>
                    <a:pt x="199" y="491"/>
                  </a:lnTo>
                  <a:lnTo>
                    <a:pt x="223" y="495"/>
                  </a:lnTo>
                  <a:lnTo>
                    <a:pt x="248" y="497"/>
                  </a:lnTo>
                  <a:lnTo>
                    <a:pt x="274" y="495"/>
                  </a:lnTo>
                  <a:lnTo>
                    <a:pt x="298" y="491"/>
                  </a:lnTo>
                  <a:lnTo>
                    <a:pt x="323" y="486"/>
                  </a:lnTo>
                  <a:lnTo>
                    <a:pt x="345" y="477"/>
                  </a:lnTo>
                  <a:lnTo>
                    <a:pt x="367" y="466"/>
                  </a:lnTo>
                  <a:lnTo>
                    <a:pt x="386" y="455"/>
                  </a:lnTo>
                  <a:lnTo>
                    <a:pt x="406" y="440"/>
                  </a:lnTo>
                  <a:lnTo>
                    <a:pt x="424" y="424"/>
                  </a:lnTo>
                  <a:lnTo>
                    <a:pt x="440" y="406"/>
                  </a:lnTo>
                  <a:lnTo>
                    <a:pt x="455" y="386"/>
                  </a:lnTo>
                  <a:lnTo>
                    <a:pt x="466" y="367"/>
                  </a:lnTo>
                  <a:lnTo>
                    <a:pt x="477" y="344"/>
                  </a:lnTo>
                  <a:lnTo>
                    <a:pt x="486" y="323"/>
                  </a:lnTo>
                  <a:lnTo>
                    <a:pt x="492" y="298"/>
                  </a:lnTo>
                  <a:lnTo>
                    <a:pt x="495" y="274"/>
                  </a:lnTo>
                  <a:lnTo>
                    <a:pt x="497" y="247"/>
                  </a:lnTo>
                  <a:lnTo>
                    <a:pt x="486" y="247"/>
                  </a:lnTo>
                  <a:lnTo>
                    <a:pt x="486" y="223"/>
                  </a:lnTo>
                  <a:lnTo>
                    <a:pt x="481" y="200"/>
                  </a:lnTo>
                  <a:lnTo>
                    <a:pt x="476" y="177"/>
                  </a:lnTo>
                  <a:lnTo>
                    <a:pt x="468" y="155"/>
                  </a:lnTo>
                  <a:lnTo>
                    <a:pt x="458" y="135"/>
                  </a:lnTo>
                  <a:lnTo>
                    <a:pt x="445" y="115"/>
                  </a:lnTo>
                  <a:lnTo>
                    <a:pt x="432" y="96"/>
                  </a:lnTo>
                  <a:lnTo>
                    <a:pt x="417" y="79"/>
                  </a:lnTo>
                  <a:lnTo>
                    <a:pt x="399" y="65"/>
                  </a:lnTo>
                  <a:lnTo>
                    <a:pt x="381" y="50"/>
                  </a:lnTo>
                  <a:lnTo>
                    <a:pt x="362" y="39"/>
                  </a:lnTo>
                  <a:lnTo>
                    <a:pt x="340" y="29"/>
                  </a:lnTo>
                  <a:lnTo>
                    <a:pt x="319" y="21"/>
                  </a:lnTo>
                  <a:lnTo>
                    <a:pt x="296" y="14"/>
                  </a:lnTo>
                  <a:lnTo>
                    <a:pt x="272" y="11"/>
                  </a:lnTo>
                  <a:lnTo>
                    <a:pt x="248" y="9"/>
                  </a:lnTo>
                  <a:lnTo>
                    <a:pt x="223" y="11"/>
                  </a:lnTo>
                  <a:lnTo>
                    <a:pt x="200" y="14"/>
                  </a:lnTo>
                  <a:lnTo>
                    <a:pt x="177" y="21"/>
                  </a:lnTo>
                  <a:lnTo>
                    <a:pt x="155" y="29"/>
                  </a:lnTo>
                  <a:lnTo>
                    <a:pt x="135" y="39"/>
                  </a:lnTo>
                  <a:lnTo>
                    <a:pt x="115" y="50"/>
                  </a:lnTo>
                  <a:lnTo>
                    <a:pt x="96" y="65"/>
                  </a:lnTo>
                  <a:lnTo>
                    <a:pt x="80" y="79"/>
                  </a:lnTo>
                  <a:lnTo>
                    <a:pt x="65" y="96"/>
                  </a:lnTo>
                  <a:lnTo>
                    <a:pt x="50" y="115"/>
                  </a:lnTo>
                  <a:lnTo>
                    <a:pt x="39" y="135"/>
                  </a:lnTo>
                  <a:lnTo>
                    <a:pt x="29" y="155"/>
                  </a:lnTo>
                  <a:lnTo>
                    <a:pt x="21" y="177"/>
                  </a:lnTo>
                  <a:lnTo>
                    <a:pt x="14" y="200"/>
                  </a:lnTo>
                  <a:lnTo>
                    <a:pt x="11" y="223"/>
                  </a:lnTo>
                  <a:lnTo>
                    <a:pt x="9" y="247"/>
                  </a:lnTo>
                  <a:lnTo>
                    <a:pt x="11" y="272"/>
                  </a:lnTo>
                  <a:lnTo>
                    <a:pt x="14" y="296"/>
                  </a:lnTo>
                  <a:lnTo>
                    <a:pt x="21" y="319"/>
                  </a:lnTo>
                  <a:lnTo>
                    <a:pt x="29" y="340"/>
                  </a:lnTo>
                  <a:lnTo>
                    <a:pt x="39" y="362"/>
                  </a:lnTo>
                  <a:lnTo>
                    <a:pt x="50" y="381"/>
                  </a:lnTo>
                  <a:lnTo>
                    <a:pt x="65" y="399"/>
                  </a:lnTo>
                  <a:lnTo>
                    <a:pt x="80" y="416"/>
                  </a:lnTo>
                  <a:lnTo>
                    <a:pt x="96" y="432"/>
                  </a:lnTo>
                  <a:lnTo>
                    <a:pt x="115" y="445"/>
                  </a:lnTo>
                  <a:lnTo>
                    <a:pt x="135" y="458"/>
                  </a:lnTo>
                  <a:lnTo>
                    <a:pt x="155" y="468"/>
                  </a:lnTo>
                  <a:lnTo>
                    <a:pt x="177" y="476"/>
                  </a:lnTo>
                  <a:lnTo>
                    <a:pt x="200" y="481"/>
                  </a:lnTo>
                  <a:lnTo>
                    <a:pt x="223" y="484"/>
                  </a:lnTo>
                  <a:lnTo>
                    <a:pt x="248" y="486"/>
                  </a:lnTo>
                  <a:lnTo>
                    <a:pt x="272" y="484"/>
                  </a:lnTo>
                  <a:lnTo>
                    <a:pt x="296" y="481"/>
                  </a:lnTo>
                  <a:lnTo>
                    <a:pt x="319" y="476"/>
                  </a:lnTo>
                  <a:lnTo>
                    <a:pt x="340" y="468"/>
                  </a:lnTo>
                  <a:lnTo>
                    <a:pt x="362" y="458"/>
                  </a:lnTo>
                  <a:lnTo>
                    <a:pt x="381" y="445"/>
                  </a:lnTo>
                  <a:lnTo>
                    <a:pt x="399" y="432"/>
                  </a:lnTo>
                  <a:lnTo>
                    <a:pt x="417" y="416"/>
                  </a:lnTo>
                  <a:lnTo>
                    <a:pt x="432" y="399"/>
                  </a:lnTo>
                  <a:lnTo>
                    <a:pt x="445" y="381"/>
                  </a:lnTo>
                  <a:lnTo>
                    <a:pt x="458" y="362"/>
                  </a:lnTo>
                  <a:lnTo>
                    <a:pt x="468" y="340"/>
                  </a:lnTo>
                  <a:lnTo>
                    <a:pt x="476" y="319"/>
                  </a:lnTo>
                  <a:lnTo>
                    <a:pt x="481" y="296"/>
                  </a:lnTo>
                  <a:lnTo>
                    <a:pt x="486" y="272"/>
                  </a:lnTo>
                  <a:lnTo>
                    <a:pt x="486" y="247"/>
                  </a:lnTo>
                  <a:lnTo>
                    <a:pt x="497" y="247"/>
                  </a:lnTo>
                  <a:close/>
                </a:path>
              </a:pathLst>
            </a:custGeom>
            <a:solidFill>
              <a:srgbClr val="D0ECFF"/>
            </a:solidFill>
            <a:ln w="9525">
              <a:noFill/>
              <a:round/>
              <a:headEnd/>
              <a:tailEnd/>
            </a:ln>
          </p:spPr>
          <p:txBody>
            <a:bodyPr/>
            <a:lstStyle/>
            <a:p>
              <a:endParaRPr lang="en-US"/>
            </a:p>
          </p:txBody>
        </p:sp>
        <p:sp>
          <p:nvSpPr>
            <p:cNvPr id="50342" name="Freeform 166"/>
            <p:cNvSpPr>
              <a:spLocks/>
            </p:cNvSpPr>
            <p:nvPr/>
          </p:nvSpPr>
          <p:spPr bwMode="auto">
            <a:xfrm>
              <a:off x="3517901" y="2862241"/>
              <a:ext cx="684388" cy="773112"/>
            </a:xfrm>
            <a:custGeom>
              <a:avLst/>
              <a:gdLst>
                <a:gd name="T0" fmla="*/ 2147483647 w 485"/>
                <a:gd name="T1" fmla="*/ 2147483647 h 487"/>
                <a:gd name="T2" fmla="*/ 2147483647 w 485"/>
                <a:gd name="T3" fmla="*/ 2147483647 h 487"/>
                <a:gd name="T4" fmla="*/ 2147483647 w 485"/>
                <a:gd name="T5" fmla="*/ 2147483647 h 487"/>
                <a:gd name="T6" fmla="*/ 2147483647 w 485"/>
                <a:gd name="T7" fmla="*/ 2147483647 h 487"/>
                <a:gd name="T8" fmla="*/ 2147483647 w 485"/>
                <a:gd name="T9" fmla="*/ 2147483647 h 487"/>
                <a:gd name="T10" fmla="*/ 2147483647 w 485"/>
                <a:gd name="T11" fmla="*/ 2147483647 h 487"/>
                <a:gd name="T12" fmla="*/ 2147483647 w 485"/>
                <a:gd name="T13" fmla="*/ 2147483647 h 487"/>
                <a:gd name="T14" fmla="*/ 2147483647 w 485"/>
                <a:gd name="T15" fmla="*/ 2147483647 h 487"/>
                <a:gd name="T16" fmla="*/ 2147483647 w 485"/>
                <a:gd name="T17" fmla="*/ 2147483647 h 487"/>
                <a:gd name="T18" fmla="*/ 2147483647 w 485"/>
                <a:gd name="T19" fmla="*/ 2147483647 h 487"/>
                <a:gd name="T20" fmla="*/ 0 w 485"/>
                <a:gd name="T21" fmla="*/ 2147483647 h 487"/>
                <a:gd name="T22" fmla="*/ 2147483647 w 485"/>
                <a:gd name="T23" fmla="*/ 2147483647 h 487"/>
                <a:gd name="T24" fmla="*/ 2147483647 w 485"/>
                <a:gd name="T25" fmla="*/ 2147483647 h 487"/>
                <a:gd name="T26" fmla="*/ 2147483647 w 485"/>
                <a:gd name="T27" fmla="*/ 2147483647 h 487"/>
                <a:gd name="T28" fmla="*/ 2147483647 w 485"/>
                <a:gd name="T29" fmla="*/ 2147483647 h 487"/>
                <a:gd name="T30" fmla="*/ 2147483647 w 485"/>
                <a:gd name="T31" fmla="*/ 2147483647 h 487"/>
                <a:gd name="T32" fmla="*/ 2147483647 w 485"/>
                <a:gd name="T33" fmla="*/ 2147483647 h 487"/>
                <a:gd name="T34" fmla="*/ 2147483647 w 485"/>
                <a:gd name="T35" fmla="*/ 2147483647 h 487"/>
                <a:gd name="T36" fmla="*/ 2147483647 w 485"/>
                <a:gd name="T37" fmla="*/ 2147483647 h 487"/>
                <a:gd name="T38" fmla="*/ 2147483647 w 485"/>
                <a:gd name="T39" fmla="*/ 2147483647 h 487"/>
                <a:gd name="T40" fmla="*/ 2147483647 w 485"/>
                <a:gd name="T41" fmla="*/ 2147483647 h 487"/>
                <a:gd name="T42" fmla="*/ 2147483647 w 485"/>
                <a:gd name="T43" fmla="*/ 2147483647 h 487"/>
                <a:gd name="T44" fmla="*/ 2147483647 w 485"/>
                <a:gd name="T45" fmla="*/ 2147483647 h 487"/>
                <a:gd name="T46" fmla="*/ 2147483647 w 485"/>
                <a:gd name="T47" fmla="*/ 2147483647 h 487"/>
                <a:gd name="T48" fmla="*/ 2147483647 w 485"/>
                <a:gd name="T49" fmla="*/ 2147483647 h 487"/>
                <a:gd name="T50" fmla="*/ 2147483647 w 485"/>
                <a:gd name="T51" fmla="*/ 2147483647 h 487"/>
                <a:gd name="T52" fmla="*/ 2147483647 w 485"/>
                <a:gd name="T53" fmla="*/ 2147483647 h 487"/>
                <a:gd name="T54" fmla="*/ 2147483647 w 485"/>
                <a:gd name="T55" fmla="*/ 2147483647 h 487"/>
                <a:gd name="T56" fmla="*/ 2147483647 w 485"/>
                <a:gd name="T57" fmla="*/ 2147483647 h 487"/>
                <a:gd name="T58" fmla="*/ 2147483647 w 485"/>
                <a:gd name="T59" fmla="*/ 2147483647 h 487"/>
                <a:gd name="T60" fmla="*/ 2147483647 w 485"/>
                <a:gd name="T61" fmla="*/ 2147483647 h 487"/>
                <a:gd name="T62" fmla="*/ 2147483647 w 485"/>
                <a:gd name="T63" fmla="*/ 2147483647 h 487"/>
                <a:gd name="T64" fmla="*/ 2147483647 w 485"/>
                <a:gd name="T65" fmla="*/ 2147483647 h 487"/>
                <a:gd name="T66" fmla="*/ 2147483647 w 485"/>
                <a:gd name="T67" fmla="*/ 2147483647 h 487"/>
                <a:gd name="T68" fmla="*/ 2147483647 w 485"/>
                <a:gd name="T69" fmla="*/ 2147483647 h 487"/>
                <a:gd name="T70" fmla="*/ 2147483647 w 485"/>
                <a:gd name="T71" fmla="*/ 2147483647 h 487"/>
                <a:gd name="T72" fmla="*/ 2147483647 w 485"/>
                <a:gd name="T73" fmla="*/ 2147483647 h 487"/>
                <a:gd name="T74" fmla="*/ 2147483647 w 485"/>
                <a:gd name="T75" fmla="*/ 2147483647 h 487"/>
                <a:gd name="T76" fmla="*/ 2147483647 w 485"/>
                <a:gd name="T77" fmla="*/ 2147483647 h 487"/>
                <a:gd name="T78" fmla="*/ 2147483647 w 485"/>
                <a:gd name="T79" fmla="*/ 2147483647 h 487"/>
                <a:gd name="T80" fmla="*/ 2147483647 w 485"/>
                <a:gd name="T81" fmla="*/ 2147483647 h 487"/>
                <a:gd name="T82" fmla="*/ 2147483647 w 485"/>
                <a:gd name="T83" fmla="*/ 2147483647 h 487"/>
                <a:gd name="T84" fmla="*/ 2147483647 w 485"/>
                <a:gd name="T85" fmla="*/ 2147483647 h 48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85"/>
                <a:gd name="T130" fmla="*/ 0 h 487"/>
                <a:gd name="T131" fmla="*/ 485 w 485"/>
                <a:gd name="T132" fmla="*/ 487 h 48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85" h="487">
                  <a:moveTo>
                    <a:pt x="485" y="243"/>
                  </a:moveTo>
                  <a:lnTo>
                    <a:pt x="485" y="219"/>
                  </a:lnTo>
                  <a:lnTo>
                    <a:pt x="481" y="195"/>
                  </a:lnTo>
                  <a:lnTo>
                    <a:pt x="476" y="172"/>
                  </a:lnTo>
                  <a:lnTo>
                    <a:pt x="468" y="149"/>
                  </a:lnTo>
                  <a:lnTo>
                    <a:pt x="456" y="128"/>
                  </a:lnTo>
                  <a:lnTo>
                    <a:pt x="445" y="108"/>
                  </a:lnTo>
                  <a:lnTo>
                    <a:pt x="430" y="89"/>
                  </a:lnTo>
                  <a:lnTo>
                    <a:pt x="415" y="72"/>
                  </a:lnTo>
                  <a:lnTo>
                    <a:pt x="397" y="56"/>
                  </a:lnTo>
                  <a:lnTo>
                    <a:pt x="379" y="43"/>
                  </a:lnTo>
                  <a:lnTo>
                    <a:pt x="358" y="30"/>
                  </a:lnTo>
                  <a:lnTo>
                    <a:pt x="337" y="20"/>
                  </a:lnTo>
                  <a:lnTo>
                    <a:pt x="316" y="12"/>
                  </a:lnTo>
                  <a:lnTo>
                    <a:pt x="291" y="5"/>
                  </a:lnTo>
                  <a:lnTo>
                    <a:pt x="269" y="2"/>
                  </a:lnTo>
                  <a:lnTo>
                    <a:pt x="243" y="0"/>
                  </a:lnTo>
                  <a:lnTo>
                    <a:pt x="218" y="2"/>
                  </a:lnTo>
                  <a:lnTo>
                    <a:pt x="194" y="5"/>
                  </a:lnTo>
                  <a:lnTo>
                    <a:pt x="171" y="12"/>
                  </a:lnTo>
                  <a:lnTo>
                    <a:pt x="148" y="20"/>
                  </a:lnTo>
                  <a:lnTo>
                    <a:pt x="127" y="30"/>
                  </a:lnTo>
                  <a:lnTo>
                    <a:pt x="107" y="43"/>
                  </a:lnTo>
                  <a:lnTo>
                    <a:pt x="88" y="56"/>
                  </a:lnTo>
                  <a:lnTo>
                    <a:pt x="71" y="72"/>
                  </a:lnTo>
                  <a:lnTo>
                    <a:pt x="55" y="89"/>
                  </a:lnTo>
                  <a:lnTo>
                    <a:pt x="42" y="108"/>
                  </a:lnTo>
                  <a:lnTo>
                    <a:pt x="29" y="128"/>
                  </a:lnTo>
                  <a:lnTo>
                    <a:pt x="19" y="149"/>
                  </a:lnTo>
                  <a:lnTo>
                    <a:pt x="11" y="172"/>
                  </a:lnTo>
                  <a:lnTo>
                    <a:pt x="4" y="195"/>
                  </a:lnTo>
                  <a:lnTo>
                    <a:pt x="1" y="219"/>
                  </a:lnTo>
                  <a:lnTo>
                    <a:pt x="0" y="243"/>
                  </a:lnTo>
                  <a:lnTo>
                    <a:pt x="1" y="268"/>
                  </a:lnTo>
                  <a:lnTo>
                    <a:pt x="4" y="292"/>
                  </a:lnTo>
                  <a:lnTo>
                    <a:pt x="11" y="317"/>
                  </a:lnTo>
                  <a:lnTo>
                    <a:pt x="19" y="338"/>
                  </a:lnTo>
                  <a:lnTo>
                    <a:pt x="29" y="359"/>
                  </a:lnTo>
                  <a:lnTo>
                    <a:pt x="42" y="381"/>
                  </a:lnTo>
                  <a:lnTo>
                    <a:pt x="55" y="398"/>
                  </a:lnTo>
                  <a:lnTo>
                    <a:pt x="71" y="416"/>
                  </a:lnTo>
                  <a:lnTo>
                    <a:pt x="88" y="431"/>
                  </a:lnTo>
                  <a:lnTo>
                    <a:pt x="107" y="446"/>
                  </a:lnTo>
                  <a:lnTo>
                    <a:pt x="127" y="457"/>
                  </a:lnTo>
                  <a:lnTo>
                    <a:pt x="148" y="469"/>
                  </a:lnTo>
                  <a:lnTo>
                    <a:pt x="171" y="477"/>
                  </a:lnTo>
                  <a:lnTo>
                    <a:pt x="194" y="482"/>
                  </a:lnTo>
                  <a:lnTo>
                    <a:pt x="218" y="487"/>
                  </a:lnTo>
                  <a:lnTo>
                    <a:pt x="243" y="487"/>
                  </a:lnTo>
                  <a:lnTo>
                    <a:pt x="269" y="487"/>
                  </a:lnTo>
                  <a:lnTo>
                    <a:pt x="291" y="482"/>
                  </a:lnTo>
                  <a:lnTo>
                    <a:pt x="316" y="477"/>
                  </a:lnTo>
                  <a:lnTo>
                    <a:pt x="337" y="469"/>
                  </a:lnTo>
                  <a:lnTo>
                    <a:pt x="358" y="457"/>
                  </a:lnTo>
                  <a:lnTo>
                    <a:pt x="379" y="446"/>
                  </a:lnTo>
                  <a:lnTo>
                    <a:pt x="397" y="431"/>
                  </a:lnTo>
                  <a:lnTo>
                    <a:pt x="415" y="416"/>
                  </a:lnTo>
                  <a:lnTo>
                    <a:pt x="430" y="398"/>
                  </a:lnTo>
                  <a:lnTo>
                    <a:pt x="445" y="381"/>
                  </a:lnTo>
                  <a:lnTo>
                    <a:pt x="456" y="359"/>
                  </a:lnTo>
                  <a:lnTo>
                    <a:pt x="468" y="338"/>
                  </a:lnTo>
                  <a:lnTo>
                    <a:pt x="476" y="317"/>
                  </a:lnTo>
                  <a:lnTo>
                    <a:pt x="481" y="292"/>
                  </a:lnTo>
                  <a:lnTo>
                    <a:pt x="485" y="268"/>
                  </a:lnTo>
                  <a:lnTo>
                    <a:pt x="485" y="243"/>
                  </a:lnTo>
                  <a:lnTo>
                    <a:pt x="476" y="243"/>
                  </a:lnTo>
                  <a:lnTo>
                    <a:pt x="474" y="221"/>
                  </a:lnTo>
                  <a:lnTo>
                    <a:pt x="471" y="196"/>
                  </a:lnTo>
                  <a:lnTo>
                    <a:pt x="466" y="175"/>
                  </a:lnTo>
                  <a:lnTo>
                    <a:pt x="458" y="154"/>
                  </a:lnTo>
                  <a:lnTo>
                    <a:pt x="448" y="133"/>
                  </a:lnTo>
                  <a:lnTo>
                    <a:pt x="437" y="113"/>
                  </a:lnTo>
                  <a:lnTo>
                    <a:pt x="424" y="95"/>
                  </a:lnTo>
                  <a:lnTo>
                    <a:pt x="407" y="79"/>
                  </a:lnTo>
                  <a:lnTo>
                    <a:pt x="391" y="64"/>
                  </a:lnTo>
                  <a:lnTo>
                    <a:pt x="373" y="51"/>
                  </a:lnTo>
                  <a:lnTo>
                    <a:pt x="353" y="40"/>
                  </a:lnTo>
                  <a:lnTo>
                    <a:pt x="334" y="30"/>
                  </a:lnTo>
                  <a:lnTo>
                    <a:pt x="313" y="22"/>
                  </a:lnTo>
                  <a:lnTo>
                    <a:pt x="290" y="15"/>
                  </a:lnTo>
                  <a:lnTo>
                    <a:pt x="267" y="12"/>
                  </a:lnTo>
                  <a:lnTo>
                    <a:pt x="243" y="10"/>
                  </a:lnTo>
                  <a:lnTo>
                    <a:pt x="220" y="12"/>
                  </a:lnTo>
                  <a:lnTo>
                    <a:pt x="195" y="15"/>
                  </a:lnTo>
                  <a:lnTo>
                    <a:pt x="174" y="22"/>
                  </a:lnTo>
                  <a:lnTo>
                    <a:pt x="153" y="30"/>
                  </a:lnTo>
                  <a:lnTo>
                    <a:pt x="132" y="40"/>
                  </a:lnTo>
                  <a:lnTo>
                    <a:pt x="112" y="51"/>
                  </a:lnTo>
                  <a:lnTo>
                    <a:pt x="94" y="64"/>
                  </a:lnTo>
                  <a:lnTo>
                    <a:pt x="78" y="79"/>
                  </a:lnTo>
                  <a:lnTo>
                    <a:pt x="63" y="95"/>
                  </a:lnTo>
                  <a:lnTo>
                    <a:pt x="50" y="113"/>
                  </a:lnTo>
                  <a:lnTo>
                    <a:pt x="39" y="133"/>
                  </a:lnTo>
                  <a:lnTo>
                    <a:pt x="29" y="154"/>
                  </a:lnTo>
                  <a:lnTo>
                    <a:pt x="21" y="175"/>
                  </a:lnTo>
                  <a:lnTo>
                    <a:pt x="14" y="196"/>
                  </a:lnTo>
                  <a:lnTo>
                    <a:pt x="11" y="221"/>
                  </a:lnTo>
                  <a:lnTo>
                    <a:pt x="9" y="243"/>
                  </a:lnTo>
                  <a:lnTo>
                    <a:pt x="11" y="268"/>
                  </a:lnTo>
                  <a:lnTo>
                    <a:pt x="14" y="291"/>
                  </a:lnTo>
                  <a:lnTo>
                    <a:pt x="21" y="314"/>
                  </a:lnTo>
                  <a:lnTo>
                    <a:pt x="29" y="335"/>
                  </a:lnTo>
                  <a:lnTo>
                    <a:pt x="39" y="354"/>
                  </a:lnTo>
                  <a:lnTo>
                    <a:pt x="50" y="374"/>
                  </a:lnTo>
                  <a:lnTo>
                    <a:pt x="63" y="392"/>
                  </a:lnTo>
                  <a:lnTo>
                    <a:pt x="78" y="408"/>
                  </a:lnTo>
                  <a:lnTo>
                    <a:pt x="94" y="423"/>
                  </a:lnTo>
                  <a:lnTo>
                    <a:pt x="112" y="438"/>
                  </a:lnTo>
                  <a:lnTo>
                    <a:pt x="132" y="449"/>
                  </a:lnTo>
                  <a:lnTo>
                    <a:pt x="153" y="459"/>
                  </a:lnTo>
                  <a:lnTo>
                    <a:pt x="174" y="467"/>
                  </a:lnTo>
                  <a:lnTo>
                    <a:pt x="195" y="472"/>
                  </a:lnTo>
                  <a:lnTo>
                    <a:pt x="220" y="475"/>
                  </a:lnTo>
                  <a:lnTo>
                    <a:pt x="243" y="477"/>
                  </a:lnTo>
                  <a:lnTo>
                    <a:pt x="267" y="475"/>
                  </a:lnTo>
                  <a:lnTo>
                    <a:pt x="290" y="472"/>
                  </a:lnTo>
                  <a:lnTo>
                    <a:pt x="313" y="467"/>
                  </a:lnTo>
                  <a:lnTo>
                    <a:pt x="334" y="459"/>
                  </a:lnTo>
                  <a:lnTo>
                    <a:pt x="353" y="449"/>
                  </a:lnTo>
                  <a:lnTo>
                    <a:pt x="373" y="438"/>
                  </a:lnTo>
                  <a:lnTo>
                    <a:pt x="391" y="423"/>
                  </a:lnTo>
                  <a:lnTo>
                    <a:pt x="407" y="408"/>
                  </a:lnTo>
                  <a:lnTo>
                    <a:pt x="424" y="392"/>
                  </a:lnTo>
                  <a:lnTo>
                    <a:pt x="437" y="374"/>
                  </a:lnTo>
                  <a:lnTo>
                    <a:pt x="448" y="354"/>
                  </a:lnTo>
                  <a:lnTo>
                    <a:pt x="458" y="335"/>
                  </a:lnTo>
                  <a:lnTo>
                    <a:pt x="466" y="314"/>
                  </a:lnTo>
                  <a:lnTo>
                    <a:pt x="471" y="291"/>
                  </a:lnTo>
                  <a:lnTo>
                    <a:pt x="474" y="268"/>
                  </a:lnTo>
                  <a:lnTo>
                    <a:pt x="476" y="243"/>
                  </a:lnTo>
                  <a:lnTo>
                    <a:pt x="485" y="243"/>
                  </a:lnTo>
                  <a:close/>
                </a:path>
              </a:pathLst>
            </a:custGeom>
            <a:solidFill>
              <a:srgbClr val="D1ECFF"/>
            </a:solidFill>
            <a:ln w="9525">
              <a:noFill/>
              <a:round/>
              <a:headEnd/>
              <a:tailEnd/>
            </a:ln>
          </p:spPr>
          <p:txBody>
            <a:bodyPr/>
            <a:lstStyle/>
            <a:p>
              <a:endParaRPr lang="en-US"/>
            </a:p>
          </p:txBody>
        </p:sp>
        <p:sp>
          <p:nvSpPr>
            <p:cNvPr id="50343" name="Freeform 167"/>
            <p:cNvSpPr>
              <a:spLocks/>
            </p:cNvSpPr>
            <p:nvPr/>
          </p:nvSpPr>
          <p:spPr bwMode="auto">
            <a:xfrm>
              <a:off x="3523545" y="2870178"/>
              <a:ext cx="673100" cy="757238"/>
            </a:xfrm>
            <a:custGeom>
              <a:avLst/>
              <a:gdLst>
                <a:gd name="T0" fmla="*/ 2147483647 w 477"/>
                <a:gd name="T1" fmla="*/ 2147483647 h 477"/>
                <a:gd name="T2" fmla="*/ 2147483647 w 477"/>
                <a:gd name="T3" fmla="*/ 2147483647 h 477"/>
                <a:gd name="T4" fmla="*/ 2147483647 w 477"/>
                <a:gd name="T5" fmla="*/ 2147483647 h 477"/>
                <a:gd name="T6" fmla="*/ 2147483647 w 477"/>
                <a:gd name="T7" fmla="*/ 2147483647 h 477"/>
                <a:gd name="T8" fmla="*/ 2147483647 w 477"/>
                <a:gd name="T9" fmla="*/ 2147483647 h 477"/>
                <a:gd name="T10" fmla="*/ 2147483647 w 477"/>
                <a:gd name="T11" fmla="*/ 2147483647 h 477"/>
                <a:gd name="T12" fmla="*/ 2147483647 w 477"/>
                <a:gd name="T13" fmla="*/ 2147483647 h 477"/>
                <a:gd name="T14" fmla="*/ 2147483647 w 477"/>
                <a:gd name="T15" fmla="*/ 2147483647 h 477"/>
                <a:gd name="T16" fmla="*/ 2147483647 w 477"/>
                <a:gd name="T17" fmla="*/ 2147483647 h 477"/>
                <a:gd name="T18" fmla="*/ 2147483647 w 477"/>
                <a:gd name="T19" fmla="*/ 2147483647 h 477"/>
                <a:gd name="T20" fmla="*/ 0 w 477"/>
                <a:gd name="T21" fmla="*/ 2147483647 h 477"/>
                <a:gd name="T22" fmla="*/ 2147483647 w 477"/>
                <a:gd name="T23" fmla="*/ 2147483647 h 477"/>
                <a:gd name="T24" fmla="*/ 2147483647 w 477"/>
                <a:gd name="T25" fmla="*/ 2147483647 h 477"/>
                <a:gd name="T26" fmla="*/ 2147483647 w 477"/>
                <a:gd name="T27" fmla="*/ 2147483647 h 477"/>
                <a:gd name="T28" fmla="*/ 2147483647 w 477"/>
                <a:gd name="T29" fmla="*/ 2147483647 h 477"/>
                <a:gd name="T30" fmla="*/ 2147483647 w 477"/>
                <a:gd name="T31" fmla="*/ 2147483647 h 477"/>
                <a:gd name="T32" fmla="*/ 2147483647 w 477"/>
                <a:gd name="T33" fmla="*/ 2147483647 h 477"/>
                <a:gd name="T34" fmla="*/ 2147483647 w 477"/>
                <a:gd name="T35" fmla="*/ 2147483647 h 477"/>
                <a:gd name="T36" fmla="*/ 2147483647 w 477"/>
                <a:gd name="T37" fmla="*/ 2147483647 h 477"/>
                <a:gd name="T38" fmla="*/ 2147483647 w 477"/>
                <a:gd name="T39" fmla="*/ 2147483647 h 477"/>
                <a:gd name="T40" fmla="*/ 2147483647 w 477"/>
                <a:gd name="T41" fmla="*/ 2147483647 h 477"/>
                <a:gd name="T42" fmla="*/ 2147483647 w 477"/>
                <a:gd name="T43" fmla="*/ 2147483647 h 477"/>
                <a:gd name="T44" fmla="*/ 2147483647 w 477"/>
                <a:gd name="T45" fmla="*/ 2147483647 h 477"/>
                <a:gd name="T46" fmla="*/ 2147483647 w 477"/>
                <a:gd name="T47" fmla="*/ 2147483647 h 477"/>
                <a:gd name="T48" fmla="*/ 2147483647 w 477"/>
                <a:gd name="T49" fmla="*/ 2147483647 h 477"/>
                <a:gd name="T50" fmla="*/ 2147483647 w 477"/>
                <a:gd name="T51" fmla="*/ 2147483647 h 477"/>
                <a:gd name="T52" fmla="*/ 2147483647 w 477"/>
                <a:gd name="T53" fmla="*/ 2147483647 h 477"/>
                <a:gd name="T54" fmla="*/ 2147483647 w 477"/>
                <a:gd name="T55" fmla="*/ 2147483647 h 477"/>
                <a:gd name="T56" fmla="*/ 2147483647 w 477"/>
                <a:gd name="T57" fmla="*/ 2147483647 h 477"/>
                <a:gd name="T58" fmla="*/ 2147483647 w 477"/>
                <a:gd name="T59" fmla="*/ 2147483647 h 477"/>
                <a:gd name="T60" fmla="*/ 2147483647 w 477"/>
                <a:gd name="T61" fmla="*/ 2147483647 h 477"/>
                <a:gd name="T62" fmla="*/ 2147483647 w 477"/>
                <a:gd name="T63" fmla="*/ 2147483647 h 477"/>
                <a:gd name="T64" fmla="*/ 2147483647 w 477"/>
                <a:gd name="T65" fmla="*/ 2147483647 h 477"/>
                <a:gd name="T66" fmla="*/ 2147483647 w 477"/>
                <a:gd name="T67" fmla="*/ 2147483647 h 477"/>
                <a:gd name="T68" fmla="*/ 2147483647 w 477"/>
                <a:gd name="T69" fmla="*/ 2147483647 h 477"/>
                <a:gd name="T70" fmla="*/ 2147483647 w 477"/>
                <a:gd name="T71" fmla="*/ 2147483647 h 477"/>
                <a:gd name="T72" fmla="*/ 2147483647 w 477"/>
                <a:gd name="T73" fmla="*/ 2147483647 h 477"/>
                <a:gd name="T74" fmla="*/ 2147483647 w 477"/>
                <a:gd name="T75" fmla="*/ 2147483647 h 477"/>
                <a:gd name="T76" fmla="*/ 2147483647 w 477"/>
                <a:gd name="T77" fmla="*/ 2147483647 h 477"/>
                <a:gd name="T78" fmla="*/ 2147483647 w 477"/>
                <a:gd name="T79" fmla="*/ 2147483647 h 477"/>
                <a:gd name="T80" fmla="*/ 2147483647 w 477"/>
                <a:gd name="T81" fmla="*/ 2147483647 h 477"/>
                <a:gd name="T82" fmla="*/ 2147483647 w 477"/>
                <a:gd name="T83" fmla="*/ 2147483647 h 477"/>
                <a:gd name="T84" fmla="*/ 2147483647 w 477"/>
                <a:gd name="T85" fmla="*/ 2147483647 h 47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77"/>
                <a:gd name="T130" fmla="*/ 0 h 477"/>
                <a:gd name="T131" fmla="*/ 477 w 477"/>
                <a:gd name="T132" fmla="*/ 477 h 47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77" h="477">
                  <a:moveTo>
                    <a:pt x="477" y="238"/>
                  </a:moveTo>
                  <a:lnTo>
                    <a:pt x="477" y="214"/>
                  </a:lnTo>
                  <a:lnTo>
                    <a:pt x="472" y="191"/>
                  </a:lnTo>
                  <a:lnTo>
                    <a:pt x="467" y="168"/>
                  </a:lnTo>
                  <a:lnTo>
                    <a:pt x="459" y="146"/>
                  </a:lnTo>
                  <a:lnTo>
                    <a:pt x="449" y="126"/>
                  </a:lnTo>
                  <a:lnTo>
                    <a:pt x="436" y="106"/>
                  </a:lnTo>
                  <a:lnTo>
                    <a:pt x="423" y="87"/>
                  </a:lnTo>
                  <a:lnTo>
                    <a:pt x="408" y="70"/>
                  </a:lnTo>
                  <a:lnTo>
                    <a:pt x="390" y="56"/>
                  </a:lnTo>
                  <a:lnTo>
                    <a:pt x="372" y="41"/>
                  </a:lnTo>
                  <a:lnTo>
                    <a:pt x="353" y="30"/>
                  </a:lnTo>
                  <a:lnTo>
                    <a:pt x="331" y="20"/>
                  </a:lnTo>
                  <a:lnTo>
                    <a:pt x="310" y="12"/>
                  </a:lnTo>
                  <a:lnTo>
                    <a:pt x="287" y="5"/>
                  </a:lnTo>
                  <a:lnTo>
                    <a:pt x="263" y="2"/>
                  </a:lnTo>
                  <a:lnTo>
                    <a:pt x="239" y="0"/>
                  </a:lnTo>
                  <a:lnTo>
                    <a:pt x="214" y="2"/>
                  </a:lnTo>
                  <a:lnTo>
                    <a:pt x="191" y="5"/>
                  </a:lnTo>
                  <a:lnTo>
                    <a:pt x="168" y="12"/>
                  </a:lnTo>
                  <a:lnTo>
                    <a:pt x="146" y="20"/>
                  </a:lnTo>
                  <a:lnTo>
                    <a:pt x="126" y="30"/>
                  </a:lnTo>
                  <a:lnTo>
                    <a:pt x="106" y="41"/>
                  </a:lnTo>
                  <a:lnTo>
                    <a:pt x="87" y="56"/>
                  </a:lnTo>
                  <a:lnTo>
                    <a:pt x="71" y="70"/>
                  </a:lnTo>
                  <a:lnTo>
                    <a:pt x="56" y="87"/>
                  </a:lnTo>
                  <a:lnTo>
                    <a:pt x="41" y="106"/>
                  </a:lnTo>
                  <a:lnTo>
                    <a:pt x="30" y="126"/>
                  </a:lnTo>
                  <a:lnTo>
                    <a:pt x="20" y="146"/>
                  </a:lnTo>
                  <a:lnTo>
                    <a:pt x="12" y="168"/>
                  </a:lnTo>
                  <a:lnTo>
                    <a:pt x="5" y="191"/>
                  </a:lnTo>
                  <a:lnTo>
                    <a:pt x="2" y="214"/>
                  </a:lnTo>
                  <a:lnTo>
                    <a:pt x="0" y="238"/>
                  </a:lnTo>
                  <a:lnTo>
                    <a:pt x="2" y="263"/>
                  </a:lnTo>
                  <a:lnTo>
                    <a:pt x="5" y="287"/>
                  </a:lnTo>
                  <a:lnTo>
                    <a:pt x="12" y="310"/>
                  </a:lnTo>
                  <a:lnTo>
                    <a:pt x="20" y="331"/>
                  </a:lnTo>
                  <a:lnTo>
                    <a:pt x="30" y="353"/>
                  </a:lnTo>
                  <a:lnTo>
                    <a:pt x="41" y="372"/>
                  </a:lnTo>
                  <a:lnTo>
                    <a:pt x="56" y="390"/>
                  </a:lnTo>
                  <a:lnTo>
                    <a:pt x="71" y="407"/>
                  </a:lnTo>
                  <a:lnTo>
                    <a:pt x="87" y="423"/>
                  </a:lnTo>
                  <a:lnTo>
                    <a:pt x="106" y="436"/>
                  </a:lnTo>
                  <a:lnTo>
                    <a:pt x="126" y="449"/>
                  </a:lnTo>
                  <a:lnTo>
                    <a:pt x="146" y="459"/>
                  </a:lnTo>
                  <a:lnTo>
                    <a:pt x="168" y="467"/>
                  </a:lnTo>
                  <a:lnTo>
                    <a:pt x="191" y="472"/>
                  </a:lnTo>
                  <a:lnTo>
                    <a:pt x="214" y="475"/>
                  </a:lnTo>
                  <a:lnTo>
                    <a:pt x="239" y="477"/>
                  </a:lnTo>
                  <a:lnTo>
                    <a:pt x="263" y="475"/>
                  </a:lnTo>
                  <a:lnTo>
                    <a:pt x="287" y="472"/>
                  </a:lnTo>
                  <a:lnTo>
                    <a:pt x="310" y="467"/>
                  </a:lnTo>
                  <a:lnTo>
                    <a:pt x="331" y="459"/>
                  </a:lnTo>
                  <a:lnTo>
                    <a:pt x="353" y="449"/>
                  </a:lnTo>
                  <a:lnTo>
                    <a:pt x="372" y="436"/>
                  </a:lnTo>
                  <a:lnTo>
                    <a:pt x="390" y="423"/>
                  </a:lnTo>
                  <a:lnTo>
                    <a:pt x="408" y="407"/>
                  </a:lnTo>
                  <a:lnTo>
                    <a:pt x="423" y="390"/>
                  </a:lnTo>
                  <a:lnTo>
                    <a:pt x="436" y="372"/>
                  </a:lnTo>
                  <a:lnTo>
                    <a:pt x="449" y="353"/>
                  </a:lnTo>
                  <a:lnTo>
                    <a:pt x="459" y="331"/>
                  </a:lnTo>
                  <a:lnTo>
                    <a:pt x="467" y="310"/>
                  </a:lnTo>
                  <a:lnTo>
                    <a:pt x="472" y="287"/>
                  </a:lnTo>
                  <a:lnTo>
                    <a:pt x="477" y="263"/>
                  </a:lnTo>
                  <a:lnTo>
                    <a:pt x="477" y="238"/>
                  </a:lnTo>
                  <a:lnTo>
                    <a:pt x="467" y="238"/>
                  </a:lnTo>
                  <a:lnTo>
                    <a:pt x="465" y="216"/>
                  </a:lnTo>
                  <a:lnTo>
                    <a:pt x="462" y="193"/>
                  </a:lnTo>
                  <a:lnTo>
                    <a:pt x="457" y="172"/>
                  </a:lnTo>
                  <a:lnTo>
                    <a:pt x="449" y="150"/>
                  </a:lnTo>
                  <a:lnTo>
                    <a:pt x="439" y="131"/>
                  </a:lnTo>
                  <a:lnTo>
                    <a:pt x="428" y="111"/>
                  </a:lnTo>
                  <a:lnTo>
                    <a:pt x="415" y="93"/>
                  </a:lnTo>
                  <a:lnTo>
                    <a:pt x="400" y="77"/>
                  </a:lnTo>
                  <a:lnTo>
                    <a:pt x="384" y="62"/>
                  </a:lnTo>
                  <a:lnTo>
                    <a:pt x="366" y="49"/>
                  </a:lnTo>
                  <a:lnTo>
                    <a:pt x="348" y="38"/>
                  </a:lnTo>
                  <a:lnTo>
                    <a:pt x="328" y="30"/>
                  </a:lnTo>
                  <a:lnTo>
                    <a:pt x="307" y="22"/>
                  </a:lnTo>
                  <a:lnTo>
                    <a:pt x="284" y="15"/>
                  </a:lnTo>
                  <a:lnTo>
                    <a:pt x="263" y="12"/>
                  </a:lnTo>
                  <a:lnTo>
                    <a:pt x="239" y="12"/>
                  </a:lnTo>
                  <a:lnTo>
                    <a:pt x="216" y="12"/>
                  </a:lnTo>
                  <a:lnTo>
                    <a:pt x="193" y="15"/>
                  </a:lnTo>
                  <a:lnTo>
                    <a:pt x="172" y="22"/>
                  </a:lnTo>
                  <a:lnTo>
                    <a:pt x="150" y="30"/>
                  </a:lnTo>
                  <a:lnTo>
                    <a:pt x="131" y="38"/>
                  </a:lnTo>
                  <a:lnTo>
                    <a:pt x="111" y="49"/>
                  </a:lnTo>
                  <a:lnTo>
                    <a:pt x="93" y="62"/>
                  </a:lnTo>
                  <a:lnTo>
                    <a:pt x="79" y="77"/>
                  </a:lnTo>
                  <a:lnTo>
                    <a:pt x="62" y="93"/>
                  </a:lnTo>
                  <a:lnTo>
                    <a:pt x="49" y="111"/>
                  </a:lnTo>
                  <a:lnTo>
                    <a:pt x="38" y="131"/>
                  </a:lnTo>
                  <a:lnTo>
                    <a:pt x="30" y="150"/>
                  </a:lnTo>
                  <a:lnTo>
                    <a:pt x="22" y="172"/>
                  </a:lnTo>
                  <a:lnTo>
                    <a:pt x="15" y="193"/>
                  </a:lnTo>
                  <a:lnTo>
                    <a:pt x="12" y="216"/>
                  </a:lnTo>
                  <a:lnTo>
                    <a:pt x="12" y="238"/>
                  </a:lnTo>
                  <a:lnTo>
                    <a:pt x="12" y="261"/>
                  </a:lnTo>
                  <a:lnTo>
                    <a:pt x="15" y="284"/>
                  </a:lnTo>
                  <a:lnTo>
                    <a:pt x="22" y="307"/>
                  </a:lnTo>
                  <a:lnTo>
                    <a:pt x="30" y="328"/>
                  </a:lnTo>
                  <a:lnTo>
                    <a:pt x="38" y="348"/>
                  </a:lnTo>
                  <a:lnTo>
                    <a:pt x="49" y="366"/>
                  </a:lnTo>
                  <a:lnTo>
                    <a:pt x="62" y="384"/>
                  </a:lnTo>
                  <a:lnTo>
                    <a:pt x="79" y="400"/>
                  </a:lnTo>
                  <a:lnTo>
                    <a:pt x="93" y="415"/>
                  </a:lnTo>
                  <a:lnTo>
                    <a:pt x="111" y="428"/>
                  </a:lnTo>
                  <a:lnTo>
                    <a:pt x="131" y="439"/>
                  </a:lnTo>
                  <a:lnTo>
                    <a:pt x="150" y="449"/>
                  </a:lnTo>
                  <a:lnTo>
                    <a:pt x="172" y="457"/>
                  </a:lnTo>
                  <a:lnTo>
                    <a:pt x="193" y="462"/>
                  </a:lnTo>
                  <a:lnTo>
                    <a:pt x="216" y="465"/>
                  </a:lnTo>
                  <a:lnTo>
                    <a:pt x="239" y="467"/>
                  </a:lnTo>
                  <a:lnTo>
                    <a:pt x="263" y="465"/>
                  </a:lnTo>
                  <a:lnTo>
                    <a:pt x="284" y="462"/>
                  </a:lnTo>
                  <a:lnTo>
                    <a:pt x="307" y="457"/>
                  </a:lnTo>
                  <a:lnTo>
                    <a:pt x="328" y="449"/>
                  </a:lnTo>
                  <a:lnTo>
                    <a:pt x="348" y="439"/>
                  </a:lnTo>
                  <a:lnTo>
                    <a:pt x="366" y="428"/>
                  </a:lnTo>
                  <a:lnTo>
                    <a:pt x="384" y="415"/>
                  </a:lnTo>
                  <a:lnTo>
                    <a:pt x="400" y="400"/>
                  </a:lnTo>
                  <a:lnTo>
                    <a:pt x="415" y="384"/>
                  </a:lnTo>
                  <a:lnTo>
                    <a:pt x="428" y="366"/>
                  </a:lnTo>
                  <a:lnTo>
                    <a:pt x="439" y="348"/>
                  </a:lnTo>
                  <a:lnTo>
                    <a:pt x="449" y="328"/>
                  </a:lnTo>
                  <a:lnTo>
                    <a:pt x="457" y="307"/>
                  </a:lnTo>
                  <a:lnTo>
                    <a:pt x="462" y="284"/>
                  </a:lnTo>
                  <a:lnTo>
                    <a:pt x="465" y="261"/>
                  </a:lnTo>
                  <a:lnTo>
                    <a:pt x="467" y="238"/>
                  </a:lnTo>
                  <a:lnTo>
                    <a:pt x="477" y="238"/>
                  </a:lnTo>
                  <a:close/>
                </a:path>
              </a:pathLst>
            </a:custGeom>
            <a:solidFill>
              <a:srgbClr val="D2EDFF"/>
            </a:solidFill>
            <a:ln w="9525">
              <a:noFill/>
              <a:round/>
              <a:headEnd/>
              <a:tailEnd/>
            </a:ln>
          </p:spPr>
          <p:txBody>
            <a:bodyPr/>
            <a:lstStyle/>
            <a:p>
              <a:endParaRPr lang="en-US"/>
            </a:p>
          </p:txBody>
        </p:sp>
        <p:sp>
          <p:nvSpPr>
            <p:cNvPr id="50344" name="Freeform 168"/>
            <p:cNvSpPr>
              <a:spLocks/>
            </p:cNvSpPr>
            <p:nvPr/>
          </p:nvSpPr>
          <p:spPr bwMode="auto">
            <a:xfrm>
              <a:off x="3530603" y="2878116"/>
              <a:ext cx="658989" cy="741362"/>
            </a:xfrm>
            <a:custGeom>
              <a:avLst/>
              <a:gdLst>
                <a:gd name="T0" fmla="*/ 2147483647 w 467"/>
                <a:gd name="T1" fmla="*/ 2147483647 h 467"/>
                <a:gd name="T2" fmla="*/ 2147483647 w 467"/>
                <a:gd name="T3" fmla="*/ 2147483647 h 467"/>
                <a:gd name="T4" fmla="*/ 2147483647 w 467"/>
                <a:gd name="T5" fmla="*/ 2147483647 h 467"/>
                <a:gd name="T6" fmla="*/ 2147483647 w 467"/>
                <a:gd name="T7" fmla="*/ 2147483647 h 467"/>
                <a:gd name="T8" fmla="*/ 2147483647 w 467"/>
                <a:gd name="T9" fmla="*/ 2147483647 h 467"/>
                <a:gd name="T10" fmla="*/ 2147483647 w 467"/>
                <a:gd name="T11" fmla="*/ 2147483647 h 467"/>
                <a:gd name="T12" fmla="*/ 2147483647 w 467"/>
                <a:gd name="T13" fmla="*/ 2147483647 h 467"/>
                <a:gd name="T14" fmla="*/ 2147483647 w 467"/>
                <a:gd name="T15" fmla="*/ 2147483647 h 467"/>
                <a:gd name="T16" fmla="*/ 2147483647 w 467"/>
                <a:gd name="T17" fmla="*/ 2147483647 h 467"/>
                <a:gd name="T18" fmla="*/ 2147483647 w 467"/>
                <a:gd name="T19" fmla="*/ 2147483647 h 467"/>
                <a:gd name="T20" fmla="*/ 0 w 467"/>
                <a:gd name="T21" fmla="*/ 2147483647 h 467"/>
                <a:gd name="T22" fmla="*/ 2147483647 w 467"/>
                <a:gd name="T23" fmla="*/ 2147483647 h 467"/>
                <a:gd name="T24" fmla="*/ 2147483647 w 467"/>
                <a:gd name="T25" fmla="*/ 2147483647 h 467"/>
                <a:gd name="T26" fmla="*/ 2147483647 w 467"/>
                <a:gd name="T27" fmla="*/ 2147483647 h 467"/>
                <a:gd name="T28" fmla="*/ 2147483647 w 467"/>
                <a:gd name="T29" fmla="*/ 2147483647 h 467"/>
                <a:gd name="T30" fmla="*/ 2147483647 w 467"/>
                <a:gd name="T31" fmla="*/ 2147483647 h 467"/>
                <a:gd name="T32" fmla="*/ 2147483647 w 467"/>
                <a:gd name="T33" fmla="*/ 2147483647 h 467"/>
                <a:gd name="T34" fmla="*/ 2147483647 w 467"/>
                <a:gd name="T35" fmla="*/ 2147483647 h 467"/>
                <a:gd name="T36" fmla="*/ 2147483647 w 467"/>
                <a:gd name="T37" fmla="*/ 2147483647 h 467"/>
                <a:gd name="T38" fmla="*/ 2147483647 w 467"/>
                <a:gd name="T39" fmla="*/ 2147483647 h 467"/>
                <a:gd name="T40" fmla="*/ 2147483647 w 467"/>
                <a:gd name="T41" fmla="*/ 2147483647 h 467"/>
                <a:gd name="T42" fmla="*/ 2147483647 w 467"/>
                <a:gd name="T43" fmla="*/ 2147483647 h 467"/>
                <a:gd name="T44" fmla="*/ 2147483647 w 467"/>
                <a:gd name="T45" fmla="*/ 2147483647 h 467"/>
                <a:gd name="T46" fmla="*/ 2147483647 w 467"/>
                <a:gd name="T47" fmla="*/ 2147483647 h 467"/>
                <a:gd name="T48" fmla="*/ 2147483647 w 467"/>
                <a:gd name="T49" fmla="*/ 2147483647 h 467"/>
                <a:gd name="T50" fmla="*/ 2147483647 w 467"/>
                <a:gd name="T51" fmla="*/ 2147483647 h 467"/>
                <a:gd name="T52" fmla="*/ 2147483647 w 467"/>
                <a:gd name="T53" fmla="*/ 2147483647 h 467"/>
                <a:gd name="T54" fmla="*/ 2147483647 w 467"/>
                <a:gd name="T55" fmla="*/ 2147483647 h 467"/>
                <a:gd name="T56" fmla="*/ 2147483647 w 467"/>
                <a:gd name="T57" fmla="*/ 2147483647 h 467"/>
                <a:gd name="T58" fmla="*/ 2147483647 w 467"/>
                <a:gd name="T59" fmla="*/ 2147483647 h 467"/>
                <a:gd name="T60" fmla="*/ 2147483647 w 467"/>
                <a:gd name="T61" fmla="*/ 2147483647 h 467"/>
                <a:gd name="T62" fmla="*/ 2147483647 w 467"/>
                <a:gd name="T63" fmla="*/ 2147483647 h 467"/>
                <a:gd name="T64" fmla="*/ 2147483647 w 467"/>
                <a:gd name="T65" fmla="*/ 2147483647 h 467"/>
                <a:gd name="T66" fmla="*/ 2147483647 w 467"/>
                <a:gd name="T67" fmla="*/ 2147483647 h 467"/>
                <a:gd name="T68" fmla="*/ 2147483647 w 467"/>
                <a:gd name="T69" fmla="*/ 2147483647 h 467"/>
                <a:gd name="T70" fmla="*/ 2147483647 w 467"/>
                <a:gd name="T71" fmla="*/ 2147483647 h 467"/>
                <a:gd name="T72" fmla="*/ 2147483647 w 467"/>
                <a:gd name="T73" fmla="*/ 2147483647 h 467"/>
                <a:gd name="T74" fmla="*/ 2147483647 w 467"/>
                <a:gd name="T75" fmla="*/ 2147483647 h 467"/>
                <a:gd name="T76" fmla="*/ 2147483647 w 467"/>
                <a:gd name="T77" fmla="*/ 2147483647 h 467"/>
                <a:gd name="T78" fmla="*/ 2147483647 w 467"/>
                <a:gd name="T79" fmla="*/ 2147483647 h 467"/>
                <a:gd name="T80" fmla="*/ 2147483647 w 467"/>
                <a:gd name="T81" fmla="*/ 2147483647 h 467"/>
                <a:gd name="T82" fmla="*/ 2147483647 w 467"/>
                <a:gd name="T83" fmla="*/ 2147483647 h 467"/>
                <a:gd name="T84" fmla="*/ 2147483647 w 467"/>
                <a:gd name="T85" fmla="*/ 2147483647 h 4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7"/>
                <a:gd name="T130" fmla="*/ 0 h 467"/>
                <a:gd name="T131" fmla="*/ 467 w 467"/>
                <a:gd name="T132" fmla="*/ 467 h 4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7" h="467">
                  <a:moveTo>
                    <a:pt x="467" y="233"/>
                  </a:moveTo>
                  <a:lnTo>
                    <a:pt x="465" y="211"/>
                  </a:lnTo>
                  <a:lnTo>
                    <a:pt x="462" y="186"/>
                  </a:lnTo>
                  <a:lnTo>
                    <a:pt x="457" y="165"/>
                  </a:lnTo>
                  <a:lnTo>
                    <a:pt x="449" y="144"/>
                  </a:lnTo>
                  <a:lnTo>
                    <a:pt x="439" y="123"/>
                  </a:lnTo>
                  <a:lnTo>
                    <a:pt x="428" y="103"/>
                  </a:lnTo>
                  <a:lnTo>
                    <a:pt x="415" y="85"/>
                  </a:lnTo>
                  <a:lnTo>
                    <a:pt x="398" y="69"/>
                  </a:lnTo>
                  <a:lnTo>
                    <a:pt x="382" y="54"/>
                  </a:lnTo>
                  <a:lnTo>
                    <a:pt x="364" y="41"/>
                  </a:lnTo>
                  <a:lnTo>
                    <a:pt x="344" y="30"/>
                  </a:lnTo>
                  <a:lnTo>
                    <a:pt x="325" y="20"/>
                  </a:lnTo>
                  <a:lnTo>
                    <a:pt x="304" y="12"/>
                  </a:lnTo>
                  <a:lnTo>
                    <a:pt x="281" y="5"/>
                  </a:lnTo>
                  <a:lnTo>
                    <a:pt x="258" y="2"/>
                  </a:lnTo>
                  <a:lnTo>
                    <a:pt x="234" y="0"/>
                  </a:lnTo>
                  <a:lnTo>
                    <a:pt x="211" y="2"/>
                  </a:lnTo>
                  <a:lnTo>
                    <a:pt x="186" y="5"/>
                  </a:lnTo>
                  <a:lnTo>
                    <a:pt x="165" y="12"/>
                  </a:lnTo>
                  <a:lnTo>
                    <a:pt x="144" y="20"/>
                  </a:lnTo>
                  <a:lnTo>
                    <a:pt x="123" y="30"/>
                  </a:lnTo>
                  <a:lnTo>
                    <a:pt x="103" y="41"/>
                  </a:lnTo>
                  <a:lnTo>
                    <a:pt x="85" y="54"/>
                  </a:lnTo>
                  <a:lnTo>
                    <a:pt x="69" y="69"/>
                  </a:lnTo>
                  <a:lnTo>
                    <a:pt x="54" y="85"/>
                  </a:lnTo>
                  <a:lnTo>
                    <a:pt x="41" y="103"/>
                  </a:lnTo>
                  <a:lnTo>
                    <a:pt x="30" y="123"/>
                  </a:lnTo>
                  <a:lnTo>
                    <a:pt x="20" y="144"/>
                  </a:lnTo>
                  <a:lnTo>
                    <a:pt x="12" y="165"/>
                  </a:lnTo>
                  <a:lnTo>
                    <a:pt x="5" y="186"/>
                  </a:lnTo>
                  <a:lnTo>
                    <a:pt x="2" y="211"/>
                  </a:lnTo>
                  <a:lnTo>
                    <a:pt x="0" y="233"/>
                  </a:lnTo>
                  <a:lnTo>
                    <a:pt x="2" y="258"/>
                  </a:lnTo>
                  <a:lnTo>
                    <a:pt x="5" y="281"/>
                  </a:lnTo>
                  <a:lnTo>
                    <a:pt x="12" y="304"/>
                  </a:lnTo>
                  <a:lnTo>
                    <a:pt x="20" y="325"/>
                  </a:lnTo>
                  <a:lnTo>
                    <a:pt x="30" y="344"/>
                  </a:lnTo>
                  <a:lnTo>
                    <a:pt x="41" y="364"/>
                  </a:lnTo>
                  <a:lnTo>
                    <a:pt x="54" y="382"/>
                  </a:lnTo>
                  <a:lnTo>
                    <a:pt x="69" y="398"/>
                  </a:lnTo>
                  <a:lnTo>
                    <a:pt x="85" y="413"/>
                  </a:lnTo>
                  <a:lnTo>
                    <a:pt x="103" y="428"/>
                  </a:lnTo>
                  <a:lnTo>
                    <a:pt x="123" y="439"/>
                  </a:lnTo>
                  <a:lnTo>
                    <a:pt x="144" y="449"/>
                  </a:lnTo>
                  <a:lnTo>
                    <a:pt x="165" y="457"/>
                  </a:lnTo>
                  <a:lnTo>
                    <a:pt x="186" y="462"/>
                  </a:lnTo>
                  <a:lnTo>
                    <a:pt x="211" y="465"/>
                  </a:lnTo>
                  <a:lnTo>
                    <a:pt x="234" y="467"/>
                  </a:lnTo>
                  <a:lnTo>
                    <a:pt x="258" y="465"/>
                  </a:lnTo>
                  <a:lnTo>
                    <a:pt x="281" y="462"/>
                  </a:lnTo>
                  <a:lnTo>
                    <a:pt x="304" y="457"/>
                  </a:lnTo>
                  <a:lnTo>
                    <a:pt x="325" y="449"/>
                  </a:lnTo>
                  <a:lnTo>
                    <a:pt x="344" y="439"/>
                  </a:lnTo>
                  <a:lnTo>
                    <a:pt x="364" y="428"/>
                  </a:lnTo>
                  <a:lnTo>
                    <a:pt x="382" y="413"/>
                  </a:lnTo>
                  <a:lnTo>
                    <a:pt x="398" y="398"/>
                  </a:lnTo>
                  <a:lnTo>
                    <a:pt x="415" y="382"/>
                  </a:lnTo>
                  <a:lnTo>
                    <a:pt x="428" y="364"/>
                  </a:lnTo>
                  <a:lnTo>
                    <a:pt x="439" y="344"/>
                  </a:lnTo>
                  <a:lnTo>
                    <a:pt x="449" y="325"/>
                  </a:lnTo>
                  <a:lnTo>
                    <a:pt x="457" y="304"/>
                  </a:lnTo>
                  <a:lnTo>
                    <a:pt x="462" y="281"/>
                  </a:lnTo>
                  <a:lnTo>
                    <a:pt x="465" y="258"/>
                  </a:lnTo>
                  <a:lnTo>
                    <a:pt x="467" y="233"/>
                  </a:lnTo>
                  <a:lnTo>
                    <a:pt x="457" y="233"/>
                  </a:lnTo>
                  <a:lnTo>
                    <a:pt x="455" y="211"/>
                  </a:lnTo>
                  <a:lnTo>
                    <a:pt x="452" y="189"/>
                  </a:lnTo>
                  <a:lnTo>
                    <a:pt x="447" y="168"/>
                  </a:lnTo>
                  <a:lnTo>
                    <a:pt x="439" y="147"/>
                  </a:lnTo>
                  <a:lnTo>
                    <a:pt x="429" y="127"/>
                  </a:lnTo>
                  <a:lnTo>
                    <a:pt x="418" y="110"/>
                  </a:lnTo>
                  <a:lnTo>
                    <a:pt x="406" y="92"/>
                  </a:lnTo>
                  <a:lnTo>
                    <a:pt x="392" y="77"/>
                  </a:lnTo>
                  <a:lnTo>
                    <a:pt x="375" y="62"/>
                  </a:lnTo>
                  <a:lnTo>
                    <a:pt x="359" y="49"/>
                  </a:lnTo>
                  <a:lnTo>
                    <a:pt x="340" y="38"/>
                  </a:lnTo>
                  <a:lnTo>
                    <a:pt x="320" y="28"/>
                  </a:lnTo>
                  <a:lnTo>
                    <a:pt x="300" y="21"/>
                  </a:lnTo>
                  <a:lnTo>
                    <a:pt x="279" y="17"/>
                  </a:lnTo>
                  <a:lnTo>
                    <a:pt x="256" y="12"/>
                  </a:lnTo>
                  <a:lnTo>
                    <a:pt x="234" y="12"/>
                  </a:lnTo>
                  <a:lnTo>
                    <a:pt x="211" y="12"/>
                  </a:lnTo>
                  <a:lnTo>
                    <a:pt x="189" y="17"/>
                  </a:lnTo>
                  <a:lnTo>
                    <a:pt x="168" y="21"/>
                  </a:lnTo>
                  <a:lnTo>
                    <a:pt x="147" y="28"/>
                  </a:lnTo>
                  <a:lnTo>
                    <a:pt x="128" y="38"/>
                  </a:lnTo>
                  <a:lnTo>
                    <a:pt x="110" y="49"/>
                  </a:lnTo>
                  <a:lnTo>
                    <a:pt x="92" y="62"/>
                  </a:lnTo>
                  <a:lnTo>
                    <a:pt x="77" y="77"/>
                  </a:lnTo>
                  <a:lnTo>
                    <a:pt x="62" y="92"/>
                  </a:lnTo>
                  <a:lnTo>
                    <a:pt x="49" y="110"/>
                  </a:lnTo>
                  <a:lnTo>
                    <a:pt x="38" y="127"/>
                  </a:lnTo>
                  <a:lnTo>
                    <a:pt x="30" y="147"/>
                  </a:lnTo>
                  <a:lnTo>
                    <a:pt x="22" y="168"/>
                  </a:lnTo>
                  <a:lnTo>
                    <a:pt x="17" y="189"/>
                  </a:lnTo>
                  <a:lnTo>
                    <a:pt x="12" y="211"/>
                  </a:lnTo>
                  <a:lnTo>
                    <a:pt x="12" y="233"/>
                  </a:lnTo>
                  <a:lnTo>
                    <a:pt x="12" y="256"/>
                  </a:lnTo>
                  <a:lnTo>
                    <a:pt x="17" y="279"/>
                  </a:lnTo>
                  <a:lnTo>
                    <a:pt x="22" y="300"/>
                  </a:lnTo>
                  <a:lnTo>
                    <a:pt x="30" y="320"/>
                  </a:lnTo>
                  <a:lnTo>
                    <a:pt x="38" y="340"/>
                  </a:lnTo>
                  <a:lnTo>
                    <a:pt x="49" y="357"/>
                  </a:lnTo>
                  <a:lnTo>
                    <a:pt x="62" y="375"/>
                  </a:lnTo>
                  <a:lnTo>
                    <a:pt x="77" y="392"/>
                  </a:lnTo>
                  <a:lnTo>
                    <a:pt x="92" y="405"/>
                  </a:lnTo>
                  <a:lnTo>
                    <a:pt x="110" y="418"/>
                  </a:lnTo>
                  <a:lnTo>
                    <a:pt x="128" y="429"/>
                  </a:lnTo>
                  <a:lnTo>
                    <a:pt x="147" y="439"/>
                  </a:lnTo>
                  <a:lnTo>
                    <a:pt x="168" y="447"/>
                  </a:lnTo>
                  <a:lnTo>
                    <a:pt x="189" y="452"/>
                  </a:lnTo>
                  <a:lnTo>
                    <a:pt x="211" y="455"/>
                  </a:lnTo>
                  <a:lnTo>
                    <a:pt x="234" y="457"/>
                  </a:lnTo>
                  <a:lnTo>
                    <a:pt x="256" y="455"/>
                  </a:lnTo>
                  <a:lnTo>
                    <a:pt x="279" y="452"/>
                  </a:lnTo>
                  <a:lnTo>
                    <a:pt x="300" y="447"/>
                  </a:lnTo>
                  <a:lnTo>
                    <a:pt x="320" y="439"/>
                  </a:lnTo>
                  <a:lnTo>
                    <a:pt x="340" y="429"/>
                  </a:lnTo>
                  <a:lnTo>
                    <a:pt x="359" y="418"/>
                  </a:lnTo>
                  <a:lnTo>
                    <a:pt x="375" y="405"/>
                  </a:lnTo>
                  <a:lnTo>
                    <a:pt x="392" y="392"/>
                  </a:lnTo>
                  <a:lnTo>
                    <a:pt x="406" y="375"/>
                  </a:lnTo>
                  <a:lnTo>
                    <a:pt x="418" y="357"/>
                  </a:lnTo>
                  <a:lnTo>
                    <a:pt x="429" y="340"/>
                  </a:lnTo>
                  <a:lnTo>
                    <a:pt x="439" y="320"/>
                  </a:lnTo>
                  <a:lnTo>
                    <a:pt x="447" y="300"/>
                  </a:lnTo>
                  <a:lnTo>
                    <a:pt x="452" y="279"/>
                  </a:lnTo>
                  <a:lnTo>
                    <a:pt x="455" y="256"/>
                  </a:lnTo>
                  <a:lnTo>
                    <a:pt x="457" y="233"/>
                  </a:lnTo>
                  <a:lnTo>
                    <a:pt x="467" y="233"/>
                  </a:lnTo>
                  <a:close/>
                </a:path>
              </a:pathLst>
            </a:custGeom>
            <a:solidFill>
              <a:srgbClr val="D3EDFF"/>
            </a:solidFill>
            <a:ln w="9525">
              <a:noFill/>
              <a:round/>
              <a:headEnd/>
              <a:tailEnd/>
            </a:ln>
          </p:spPr>
          <p:txBody>
            <a:bodyPr/>
            <a:lstStyle/>
            <a:p>
              <a:endParaRPr lang="en-US"/>
            </a:p>
          </p:txBody>
        </p:sp>
        <p:sp>
          <p:nvSpPr>
            <p:cNvPr id="50345" name="Freeform 169"/>
            <p:cNvSpPr>
              <a:spLocks/>
            </p:cNvSpPr>
            <p:nvPr/>
          </p:nvSpPr>
          <p:spPr bwMode="auto">
            <a:xfrm>
              <a:off x="3540478" y="2889232"/>
              <a:ext cx="642055" cy="722313"/>
            </a:xfrm>
            <a:custGeom>
              <a:avLst/>
              <a:gdLst>
                <a:gd name="T0" fmla="*/ 2147483647 w 455"/>
                <a:gd name="T1" fmla="*/ 2147483647 h 455"/>
                <a:gd name="T2" fmla="*/ 2147483647 w 455"/>
                <a:gd name="T3" fmla="*/ 2147483647 h 455"/>
                <a:gd name="T4" fmla="*/ 2147483647 w 455"/>
                <a:gd name="T5" fmla="*/ 2147483647 h 455"/>
                <a:gd name="T6" fmla="*/ 2147483647 w 455"/>
                <a:gd name="T7" fmla="*/ 2147483647 h 455"/>
                <a:gd name="T8" fmla="*/ 2147483647 w 455"/>
                <a:gd name="T9" fmla="*/ 2147483647 h 455"/>
                <a:gd name="T10" fmla="*/ 2147483647 w 455"/>
                <a:gd name="T11" fmla="*/ 0 h 455"/>
                <a:gd name="T12" fmla="*/ 2147483647 w 455"/>
                <a:gd name="T13" fmla="*/ 2147483647 h 455"/>
                <a:gd name="T14" fmla="*/ 2147483647 w 455"/>
                <a:gd name="T15" fmla="*/ 2147483647 h 455"/>
                <a:gd name="T16" fmla="*/ 2147483647 w 455"/>
                <a:gd name="T17" fmla="*/ 2147483647 h 455"/>
                <a:gd name="T18" fmla="*/ 2147483647 w 455"/>
                <a:gd name="T19" fmla="*/ 2147483647 h 455"/>
                <a:gd name="T20" fmla="*/ 0 w 455"/>
                <a:gd name="T21" fmla="*/ 2147483647 h 455"/>
                <a:gd name="T22" fmla="*/ 2147483647 w 455"/>
                <a:gd name="T23" fmla="*/ 2147483647 h 455"/>
                <a:gd name="T24" fmla="*/ 2147483647 w 455"/>
                <a:gd name="T25" fmla="*/ 2147483647 h 455"/>
                <a:gd name="T26" fmla="*/ 2147483647 w 455"/>
                <a:gd name="T27" fmla="*/ 2147483647 h 455"/>
                <a:gd name="T28" fmla="*/ 2147483647 w 455"/>
                <a:gd name="T29" fmla="*/ 2147483647 h 455"/>
                <a:gd name="T30" fmla="*/ 2147483647 w 455"/>
                <a:gd name="T31" fmla="*/ 2147483647 h 455"/>
                <a:gd name="T32" fmla="*/ 2147483647 w 455"/>
                <a:gd name="T33" fmla="*/ 2147483647 h 455"/>
                <a:gd name="T34" fmla="*/ 2147483647 w 455"/>
                <a:gd name="T35" fmla="*/ 2147483647 h 455"/>
                <a:gd name="T36" fmla="*/ 2147483647 w 455"/>
                <a:gd name="T37" fmla="*/ 2147483647 h 455"/>
                <a:gd name="T38" fmla="*/ 2147483647 w 455"/>
                <a:gd name="T39" fmla="*/ 2147483647 h 455"/>
                <a:gd name="T40" fmla="*/ 2147483647 w 455"/>
                <a:gd name="T41" fmla="*/ 2147483647 h 455"/>
                <a:gd name="T42" fmla="*/ 2147483647 w 455"/>
                <a:gd name="T43" fmla="*/ 2147483647 h 455"/>
                <a:gd name="T44" fmla="*/ 2147483647 w 455"/>
                <a:gd name="T45" fmla="*/ 2147483647 h 455"/>
                <a:gd name="T46" fmla="*/ 2147483647 w 455"/>
                <a:gd name="T47" fmla="*/ 2147483647 h 455"/>
                <a:gd name="T48" fmla="*/ 2147483647 w 455"/>
                <a:gd name="T49" fmla="*/ 2147483647 h 455"/>
                <a:gd name="T50" fmla="*/ 2147483647 w 455"/>
                <a:gd name="T51" fmla="*/ 2147483647 h 455"/>
                <a:gd name="T52" fmla="*/ 2147483647 w 455"/>
                <a:gd name="T53" fmla="*/ 2147483647 h 455"/>
                <a:gd name="T54" fmla="*/ 2147483647 w 455"/>
                <a:gd name="T55" fmla="*/ 2147483647 h 455"/>
                <a:gd name="T56" fmla="*/ 2147483647 w 455"/>
                <a:gd name="T57" fmla="*/ 2147483647 h 455"/>
                <a:gd name="T58" fmla="*/ 2147483647 w 455"/>
                <a:gd name="T59" fmla="*/ 2147483647 h 455"/>
                <a:gd name="T60" fmla="*/ 2147483647 w 455"/>
                <a:gd name="T61" fmla="*/ 2147483647 h 455"/>
                <a:gd name="T62" fmla="*/ 2147483647 w 455"/>
                <a:gd name="T63" fmla="*/ 2147483647 h 455"/>
                <a:gd name="T64" fmla="*/ 2147483647 w 455"/>
                <a:gd name="T65" fmla="*/ 2147483647 h 455"/>
                <a:gd name="T66" fmla="*/ 2147483647 w 455"/>
                <a:gd name="T67" fmla="*/ 2147483647 h 455"/>
                <a:gd name="T68" fmla="*/ 2147483647 w 455"/>
                <a:gd name="T69" fmla="*/ 2147483647 h 455"/>
                <a:gd name="T70" fmla="*/ 2147483647 w 455"/>
                <a:gd name="T71" fmla="*/ 2147483647 h 455"/>
                <a:gd name="T72" fmla="*/ 2147483647 w 455"/>
                <a:gd name="T73" fmla="*/ 2147483647 h 455"/>
                <a:gd name="T74" fmla="*/ 2147483647 w 455"/>
                <a:gd name="T75" fmla="*/ 2147483647 h 455"/>
                <a:gd name="T76" fmla="*/ 2147483647 w 455"/>
                <a:gd name="T77" fmla="*/ 2147483647 h 455"/>
                <a:gd name="T78" fmla="*/ 2147483647 w 455"/>
                <a:gd name="T79" fmla="*/ 2147483647 h 455"/>
                <a:gd name="T80" fmla="*/ 2147483647 w 455"/>
                <a:gd name="T81" fmla="*/ 2147483647 h 455"/>
                <a:gd name="T82" fmla="*/ 2147483647 w 455"/>
                <a:gd name="T83" fmla="*/ 2147483647 h 455"/>
                <a:gd name="T84" fmla="*/ 2147483647 w 455"/>
                <a:gd name="T85" fmla="*/ 2147483647 h 4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55"/>
                <a:gd name="T130" fmla="*/ 0 h 455"/>
                <a:gd name="T131" fmla="*/ 455 w 455"/>
                <a:gd name="T132" fmla="*/ 455 h 4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55" h="455">
                  <a:moveTo>
                    <a:pt x="455" y="226"/>
                  </a:moveTo>
                  <a:lnTo>
                    <a:pt x="453" y="204"/>
                  </a:lnTo>
                  <a:lnTo>
                    <a:pt x="450" y="181"/>
                  </a:lnTo>
                  <a:lnTo>
                    <a:pt x="445" y="160"/>
                  </a:lnTo>
                  <a:lnTo>
                    <a:pt x="437" y="138"/>
                  </a:lnTo>
                  <a:lnTo>
                    <a:pt x="427" y="119"/>
                  </a:lnTo>
                  <a:lnTo>
                    <a:pt x="416" y="99"/>
                  </a:lnTo>
                  <a:lnTo>
                    <a:pt x="403" y="81"/>
                  </a:lnTo>
                  <a:lnTo>
                    <a:pt x="388" y="65"/>
                  </a:lnTo>
                  <a:lnTo>
                    <a:pt x="372" y="50"/>
                  </a:lnTo>
                  <a:lnTo>
                    <a:pt x="354" y="37"/>
                  </a:lnTo>
                  <a:lnTo>
                    <a:pt x="336" y="26"/>
                  </a:lnTo>
                  <a:lnTo>
                    <a:pt x="316" y="18"/>
                  </a:lnTo>
                  <a:lnTo>
                    <a:pt x="295" y="10"/>
                  </a:lnTo>
                  <a:lnTo>
                    <a:pt x="272" y="3"/>
                  </a:lnTo>
                  <a:lnTo>
                    <a:pt x="251" y="0"/>
                  </a:lnTo>
                  <a:lnTo>
                    <a:pt x="227" y="0"/>
                  </a:lnTo>
                  <a:lnTo>
                    <a:pt x="204" y="0"/>
                  </a:lnTo>
                  <a:lnTo>
                    <a:pt x="181" y="3"/>
                  </a:lnTo>
                  <a:lnTo>
                    <a:pt x="160" y="10"/>
                  </a:lnTo>
                  <a:lnTo>
                    <a:pt x="138" y="18"/>
                  </a:lnTo>
                  <a:lnTo>
                    <a:pt x="119" y="26"/>
                  </a:lnTo>
                  <a:lnTo>
                    <a:pt x="99" y="37"/>
                  </a:lnTo>
                  <a:lnTo>
                    <a:pt x="81" y="50"/>
                  </a:lnTo>
                  <a:lnTo>
                    <a:pt x="67" y="65"/>
                  </a:lnTo>
                  <a:lnTo>
                    <a:pt x="50" y="81"/>
                  </a:lnTo>
                  <a:lnTo>
                    <a:pt x="37" y="99"/>
                  </a:lnTo>
                  <a:lnTo>
                    <a:pt x="26" y="119"/>
                  </a:lnTo>
                  <a:lnTo>
                    <a:pt x="18" y="138"/>
                  </a:lnTo>
                  <a:lnTo>
                    <a:pt x="10" y="160"/>
                  </a:lnTo>
                  <a:lnTo>
                    <a:pt x="3" y="181"/>
                  </a:lnTo>
                  <a:lnTo>
                    <a:pt x="0" y="204"/>
                  </a:lnTo>
                  <a:lnTo>
                    <a:pt x="0" y="226"/>
                  </a:lnTo>
                  <a:lnTo>
                    <a:pt x="0" y="249"/>
                  </a:lnTo>
                  <a:lnTo>
                    <a:pt x="3" y="272"/>
                  </a:lnTo>
                  <a:lnTo>
                    <a:pt x="10" y="295"/>
                  </a:lnTo>
                  <a:lnTo>
                    <a:pt x="18" y="316"/>
                  </a:lnTo>
                  <a:lnTo>
                    <a:pt x="26" y="336"/>
                  </a:lnTo>
                  <a:lnTo>
                    <a:pt x="37" y="354"/>
                  </a:lnTo>
                  <a:lnTo>
                    <a:pt x="50" y="372"/>
                  </a:lnTo>
                  <a:lnTo>
                    <a:pt x="67" y="388"/>
                  </a:lnTo>
                  <a:lnTo>
                    <a:pt x="81" y="403"/>
                  </a:lnTo>
                  <a:lnTo>
                    <a:pt x="99" y="416"/>
                  </a:lnTo>
                  <a:lnTo>
                    <a:pt x="119" y="427"/>
                  </a:lnTo>
                  <a:lnTo>
                    <a:pt x="138" y="437"/>
                  </a:lnTo>
                  <a:lnTo>
                    <a:pt x="160" y="445"/>
                  </a:lnTo>
                  <a:lnTo>
                    <a:pt x="181" y="450"/>
                  </a:lnTo>
                  <a:lnTo>
                    <a:pt x="204" y="453"/>
                  </a:lnTo>
                  <a:lnTo>
                    <a:pt x="227" y="455"/>
                  </a:lnTo>
                  <a:lnTo>
                    <a:pt x="251" y="453"/>
                  </a:lnTo>
                  <a:lnTo>
                    <a:pt x="272" y="450"/>
                  </a:lnTo>
                  <a:lnTo>
                    <a:pt x="295" y="445"/>
                  </a:lnTo>
                  <a:lnTo>
                    <a:pt x="316" y="437"/>
                  </a:lnTo>
                  <a:lnTo>
                    <a:pt x="336" y="427"/>
                  </a:lnTo>
                  <a:lnTo>
                    <a:pt x="354" y="416"/>
                  </a:lnTo>
                  <a:lnTo>
                    <a:pt x="372" y="403"/>
                  </a:lnTo>
                  <a:lnTo>
                    <a:pt x="388" y="388"/>
                  </a:lnTo>
                  <a:lnTo>
                    <a:pt x="403" y="372"/>
                  </a:lnTo>
                  <a:lnTo>
                    <a:pt x="416" y="354"/>
                  </a:lnTo>
                  <a:lnTo>
                    <a:pt x="427" y="336"/>
                  </a:lnTo>
                  <a:lnTo>
                    <a:pt x="437" y="316"/>
                  </a:lnTo>
                  <a:lnTo>
                    <a:pt x="445" y="295"/>
                  </a:lnTo>
                  <a:lnTo>
                    <a:pt x="450" y="272"/>
                  </a:lnTo>
                  <a:lnTo>
                    <a:pt x="453" y="249"/>
                  </a:lnTo>
                  <a:lnTo>
                    <a:pt x="455" y="226"/>
                  </a:lnTo>
                  <a:lnTo>
                    <a:pt x="445" y="226"/>
                  </a:lnTo>
                  <a:lnTo>
                    <a:pt x="443" y="205"/>
                  </a:lnTo>
                  <a:lnTo>
                    <a:pt x="440" y="182"/>
                  </a:lnTo>
                  <a:lnTo>
                    <a:pt x="435" y="163"/>
                  </a:lnTo>
                  <a:lnTo>
                    <a:pt x="427" y="142"/>
                  </a:lnTo>
                  <a:lnTo>
                    <a:pt x="419" y="124"/>
                  </a:lnTo>
                  <a:lnTo>
                    <a:pt x="408" y="106"/>
                  </a:lnTo>
                  <a:lnTo>
                    <a:pt x="394" y="88"/>
                  </a:lnTo>
                  <a:lnTo>
                    <a:pt x="381" y="73"/>
                  </a:lnTo>
                  <a:lnTo>
                    <a:pt x="365" y="58"/>
                  </a:lnTo>
                  <a:lnTo>
                    <a:pt x="349" y="47"/>
                  </a:lnTo>
                  <a:lnTo>
                    <a:pt x="331" y="36"/>
                  </a:lnTo>
                  <a:lnTo>
                    <a:pt x="311" y="26"/>
                  </a:lnTo>
                  <a:lnTo>
                    <a:pt x="292" y="19"/>
                  </a:lnTo>
                  <a:lnTo>
                    <a:pt x="271" y="14"/>
                  </a:lnTo>
                  <a:lnTo>
                    <a:pt x="249" y="11"/>
                  </a:lnTo>
                  <a:lnTo>
                    <a:pt x="227" y="10"/>
                  </a:lnTo>
                  <a:lnTo>
                    <a:pt x="205" y="11"/>
                  </a:lnTo>
                  <a:lnTo>
                    <a:pt x="182" y="14"/>
                  </a:lnTo>
                  <a:lnTo>
                    <a:pt x="163" y="19"/>
                  </a:lnTo>
                  <a:lnTo>
                    <a:pt x="142" y="26"/>
                  </a:lnTo>
                  <a:lnTo>
                    <a:pt x="124" y="36"/>
                  </a:lnTo>
                  <a:lnTo>
                    <a:pt x="106" y="47"/>
                  </a:lnTo>
                  <a:lnTo>
                    <a:pt x="88" y="58"/>
                  </a:lnTo>
                  <a:lnTo>
                    <a:pt x="73" y="73"/>
                  </a:lnTo>
                  <a:lnTo>
                    <a:pt x="59" y="88"/>
                  </a:lnTo>
                  <a:lnTo>
                    <a:pt x="47" y="106"/>
                  </a:lnTo>
                  <a:lnTo>
                    <a:pt x="36" y="124"/>
                  </a:lnTo>
                  <a:lnTo>
                    <a:pt x="26" y="142"/>
                  </a:lnTo>
                  <a:lnTo>
                    <a:pt x="19" y="163"/>
                  </a:lnTo>
                  <a:lnTo>
                    <a:pt x="15" y="182"/>
                  </a:lnTo>
                  <a:lnTo>
                    <a:pt x="11" y="205"/>
                  </a:lnTo>
                  <a:lnTo>
                    <a:pt x="10" y="226"/>
                  </a:lnTo>
                  <a:lnTo>
                    <a:pt x="11" y="249"/>
                  </a:lnTo>
                  <a:lnTo>
                    <a:pt x="15" y="271"/>
                  </a:lnTo>
                  <a:lnTo>
                    <a:pt x="19" y="292"/>
                  </a:lnTo>
                  <a:lnTo>
                    <a:pt x="26" y="311"/>
                  </a:lnTo>
                  <a:lnTo>
                    <a:pt x="36" y="331"/>
                  </a:lnTo>
                  <a:lnTo>
                    <a:pt x="47" y="349"/>
                  </a:lnTo>
                  <a:lnTo>
                    <a:pt x="59" y="365"/>
                  </a:lnTo>
                  <a:lnTo>
                    <a:pt x="73" y="380"/>
                  </a:lnTo>
                  <a:lnTo>
                    <a:pt x="88" y="395"/>
                  </a:lnTo>
                  <a:lnTo>
                    <a:pt x="106" y="408"/>
                  </a:lnTo>
                  <a:lnTo>
                    <a:pt x="124" y="417"/>
                  </a:lnTo>
                  <a:lnTo>
                    <a:pt x="142" y="427"/>
                  </a:lnTo>
                  <a:lnTo>
                    <a:pt x="163" y="434"/>
                  </a:lnTo>
                  <a:lnTo>
                    <a:pt x="182" y="440"/>
                  </a:lnTo>
                  <a:lnTo>
                    <a:pt x="205" y="443"/>
                  </a:lnTo>
                  <a:lnTo>
                    <a:pt x="227" y="443"/>
                  </a:lnTo>
                  <a:lnTo>
                    <a:pt x="249" y="443"/>
                  </a:lnTo>
                  <a:lnTo>
                    <a:pt x="271" y="440"/>
                  </a:lnTo>
                  <a:lnTo>
                    <a:pt x="292" y="434"/>
                  </a:lnTo>
                  <a:lnTo>
                    <a:pt x="311" y="427"/>
                  </a:lnTo>
                  <a:lnTo>
                    <a:pt x="331" y="417"/>
                  </a:lnTo>
                  <a:lnTo>
                    <a:pt x="349" y="408"/>
                  </a:lnTo>
                  <a:lnTo>
                    <a:pt x="365" y="395"/>
                  </a:lnTo>
                  <a:lnTo>
                    <a:pt x="381" y="380"/>
                  </a:lnTo>
                  <a:lnTo>
                    <a:pt x="394" y="365"/>
                  </a:lnTo>
                  <a:lnTo>
                    <a:pt x="408" y="349"/>
                  </a:lnTo>
                  <a:lnTo>
                    <a:pt x="419" y="331"/>
                  </a:lnTo>
                  <a:lnTo>
                    <a:pt x="427" y="311"/>
                  </a:lnTo>
                  <a:lnTo>
                    <a:pt x="435" y="292"/>
                  </a:lnTo>
                  <a:lnTo>
                    <a:pt x="440" y="271"/>
                  </a:lnTo>
                  <a:lnTo>
                    <a:pt x="443" y="249"/>
                  </a:lnTo>
                  <a:lnTo>
                    <a:pt x="445" y="226"/>
                  </a:lnTo>
                  <a:lnTo>
                    <a:pt x="455" y="226"/>
                  </a:lnTo>
                  <a:close/>
                </a:path>
              </a:pathLst>
            </a:custGeom>
            <a:solidFill>
              <a:srgbClr val="D4EDFF"/>
            </a:solidFill>
            <a:ln w="9525">
              <a:noFill/>
              <a:round/>
              <a:headEnd/>
              <a:tailEnd/>
            </a:ln>
          </p:spPr>
          <p:txBody>
            <a:bodyPr/>
            <a:lstStyle/>
            <a:p>
              <a:endParaRPr lang="en-US"/>
            </a:p>
          </p:txBody>
        </p:sp>
        <p:sp>
          <p:nvSpPr>
            <p:cNvPr id="50346" name="Freeform 170"/>
            <p:cNvSpPr>
              <a:spLocks/>
            </p:cNvSpPr>
            <p:nvPr/>
          </p:nvSpPr>
          <p:spPr bwMode="auto">
            <a:xfrm>
              <a:off x="3547533" y="2897170"/>
              <a:ext cx="627945" cy="706437"/>
            </a:xfrm>
            <a:custGeom>
              <a:avLst/>
              <a:gdLst>
                <a:gd name="T0" fmla="*/ 2147483647 w 445"/>
                <a:gd name="T1" fmla="*/ 2147483647 h 445"/>
                <a:gd name="T2" fmla="*/ 2147483647 w 445"/>
                <a:gd name="T3" fmla="*/ 2147483647 h 445"/>
                <a:gd name="T4" fmla="*/ 2147483647 w 445"/>
                <a:gd name="T5" fmla="*/ 2147483647 h 445"/>
                <a:gd name="T6" fmla="*/ 2147483647 w 445"/>
                <a:gd name="T7" fmla="*/ 2147483647 h 445"/>
                <a:gd name="T8" fmla="*/ 2147483647 w 445"/>
                <a:gd name="T9" fmla="*/ 2147483647 h 445"/>
                <a:gd name="T10" fmla="*/ 2147483647 w 445"/>
                <a:gd name="T11" fmla="*/ 0 h 445"/>
                <a:gd name="T12" fmla="*/ 2147483647 w 445"/>
                <a:gd name="T13" fmla="*/ 2147483647 h 445"/>
                <a:gd name="T14" fmla="*/ 2147483647 w 445"/>
                <a:gd name="T15" fmla="*/ 2147483647 h 445"/>
                <a:gd name="T16" fmla="*/ 2147483647 w 445"/>
                <a:gd name="T17" fmla="*/ 2147483647 h 445"/>
                <a:gd name="T18" fmla="*/ 2147483647 w 445"/>
                <a:gd name="T19" fmla="*/ 2147483647 h 445"/>
                <a:gd name="T20" fmla="*/ 0 w 445"/>
                <a:gd name="T21" fmla="*/ 2147483647 h 445"/>
                <a:gd name="T22" fmla="*/ 2147483647 w 445"/>
                <a:gd name="T23" fmla="*/ 2147483647 h 445"/>
                <a:gd name="T24" fmla="*/ 2147483647 w 445"/>
                <a:gd name="T25" fmla="*/ 2147483647 h 445"/>
                <a:gd name="T26" fmla="*/ 2147483647 w 445"/>
                <a:gd name="T27" fmla="*/ 2147483647 h 445"/>
                <a:gd name="T28" fmla="*/ 2147483647 w 445"/>
                <a:gd name="T29" fmla="*/ 2147483647 h 445"/>
                <a:gd name="T30" fmla="*/ 2147483647 w 445"/>
                <a:gd name="T31" fmla="*/ 2147483647 h 445"/>
                <a:gd name="T32" fmla="*/ 2147483647 w 445"/>
                <a:gd name="T33" fmla="*/ 2147483647 h 445"/>
                <a:gd name="T34" fmla="*/ 2147483647 w 445"/>
                <a:gd name="T35" fmla="*/ 2147483647 h 445"/>
                <a:gd name="T36" fmla="*/ 2147483647 w 445"/>
                <a:gd name="T37" fmla="*/ 2147483647 h 445"/>
                <a:gd name="T38" fmla="*/ 2147483647 w 445"/>
                <a:gd name="T39" fmla="*/ 2147483647 h 445"/>
                <a:gd name="T40" fmla="*/ 2147483647 w 445"/>
                <a:gd name="T41" fmla="*/ 2147483647 h 445"/>
                <a:gd name="T42" fmla="*/ 2147483647 w 445"/>
                <a:gd name="T43" fmla="*/ 2147483647 h 445"/>
                <a:gd name="T44" fmla="*/ 2147483647 w 445"/>
                <a:gd name="T45" fmla="*/ 2147483647 h 445"/>
                <a:gd name="T46" fmla="*/ 2147483647 w 445"/>
                <a:gd name="T47" fmla="*/ 2147483647 h 445"/>
                <a:gd name="T48" fmla="*/ 2147483647 w 445"/>
                <a:gd name="T49" fmla="*/ 2147483647 h 445"/>
                <a:gd name="T50" fmla="*/ 2147483647 w 445"/>
                <a:gd name="T51" fmla="*/ 2147483647 h 445"/>
                <a:gd name="T52" fmla="*/ 2147483647 w 445"/>
                <a:gd name="T53" fmla="*/ 2147483647 h 445"/>
                <a:gd name="T54" fmla="*/ 2147483647 w 445"/>
                <a:gd name="T55" fmla="*/ 2147483647 h 445"/>
                <a:gd name="T56" fmla="*/ 2147483647 w 445"/>
                <a:gd name="T57" fmla="*/ 2147483647 h 445"/>
                <a:gd name="T58" fmla="*/ 2147483647 w 445"/>
                <a:gd name="T59" fmla="*/ 2147483647 h 445"/>
                <a:gd name="T60" fmla="*/ 2147483647 w 445"/>
                <a:gd name="T61" fmla="*/ 2147483647 h 445"/>
                <a:gd name="T62" fmla="*/ 2147483647 w 445"/>
                <a:gd name="T63" fmla="*/ 2147483647 h 445"/>
                <a:gd name="T64" fmla="*/ 2147483647 w 445"/>
                <a:gd name="T65" fmla="*/ 2147483647 h 445"/>
                <a:gd name="T66" fmla="*/ 2147483647 w 445"/>
                <a:gd name="T67" fmla="*/ 2147483647 h 445"/>
                <a:gd name="T68" fmla="*/ 2147483647 w 445"/>
                <a:gd name="T69" fmla="*/ 2147483647 h 445"/>
                <a:gd name="T70" fmla="*/ 2147483647 w 445"/>
                <a:gd name="T71" fmla="*/ 2147483647 h 445"/>
                <a:gd name="T72" fmla="*/ 2147483647 w 445"/>
                <a:gd name="T73" fmla="*/ 2147483647 h 445"/>
                <a:gd name="T74" fmla="*/ 2147483647 w 445"/>
                <a:gd name="T75" fmla="*/ 2147483647 h 445"/>
                <a:gd name="T76" fmla="*/ 2147483647 w 445"/>
                <a:gd name="T77" fmla="*/ 2147483647 h 445"/>
                <a:gd name="T78" fmla="*/ 2147483647 w 445"/>
                <a:gd name="T79" fmla="*/ 2147483647 h 445"/>
                <a:gd name="T80" fmla="*/ 2147483647 w 445"/>
                <a:gd name="T81" fmla="*/ 2147483647 h 445"/>
                <a:gd name="T82" fmla="*/ 2147483647 w 445"/>
                <a:gd name="T83" fmla="*/ 2147483647 h 445"/>
                <a:gd name="T84" fmla="*/ 2147483647 w 445"/>
                <a:gd name="T85" fmla="*/ 2147483647 h 44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45"/>
                <a:gd name="T130" fmla="*/ 0 h 445"/>
                <a:gd name="T131" fmla="*/ 445 w 445"/>
                <a:gd name="T132" fmla="*/ 445 h 44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45" h="445">
                  <a:moveTo>
                    <a:pt x="445" y="221"/>
                  </a:moveTo>
                  <a:lnTo>
                    <a:pt x="443" y="199"/>
                  </a:lnTo>
                  <a:lnTo>
                    <a:pt x="440" y="177"/>
                  </a:lnTo>
                  <a:lnTo>
                    <a:pt x="435" y="156"/>
                  </a:lnTo>
                  <a:lnTo>
                    <a:pt x="427" y="135"/>
                  </a:lnTo>
                  <a:lnTo>
                    <a:pt x="417" y="115"/>
                  </a:lnTo>
                  <a:lnTo>
                    <a:pt x="406" y="98"/>
                  </a:lnTo>
                  <a:lnTo>
                    <a:pt x="394" y="80"/>
                  </a:lnTo>
                  <a:lnTo>
                    <a:pt x="380" y="65"/>
                  </a:lnTo>
                  <a:lnTo>
                    <a:pt x="363" y="50"/>
                  </a:lnTo>
                  <a:lnTo>
                    <a:pt x="347" y="37"/>
                  </a:lnTo>
                  <a:lnTo>
                    <a:pt x="328" y="26"/>
                  </a:lnTo>
                  <a:lnTo>
                    <a:pt x="308" y="16"/>
                  </a:lnTo>
                  <a:lnTo>
                    <a:pt x="288" y="9"/>
                  </a:lnTo>
                  <a:lnTo>
                    <a:pt x="267" y="5"/>
                  </a:lnTo>
                  <a:lnTo>
                    <a:pt x="244" y="0"/>
                  </a:lnTo>
                  <a:lnTo>
                    <a:pt x="222" y="0"/>
                  </a:lnTo>
                  <a:lnTo>
                    <a:pt x="199" y="0"/>
                  </a:lnTo>
                  <a:lnTo>
                    <a:pt x="177" y="5"/>
                  </a:lnTo>
                  <a:lnTo>
                    <a:pt x="156" y="9"/>
                  </a:lnTo>
                  <a:lnTo>
                    <a:pt x="135" y="16"/>
                  </a:lnTo>
                  <a:lnTo>
                    <a:pt x="116" y="26"/>
                  </a:lnTo>
                  <a:lnTo>
                    <a:pt x="98" y="37"/>
                  </a:lnTo>
                  <a:lnTo>
                    <a:pt x="80" y="50"/>
                  </a:lnTo>
                  <a:lnTo>
                    <a:pt x="65" y="65"/>
                  </a:lnTo>
                  <a:lnTo>
                    <a:pt x="50" y="80"/>
                  </a:lnTo>
                  <a:lnTo>
                    <a:pt x="37" y="98"/>
                  </a:lnTo>
                  <a:lnTo>
                    <a:pt x="26" y="115"/>
                  </a:lnTo>
                  <a:lnTo>
                    <a:pt x="18" y="135"/>
                  </a:lnTo>
                  <a:lnTo>
                    <a:pt x="10" y="156"/>
                  </a:lnTo>
                  <a:lnTo>
                    <a:pt x="5" y="177"/>
                  </a:lnTo>
                  <a:lnTo>
                    <a:pt x="0" y="199"/>
                  </a:lnTo>
                  <a:lnTo>
                    <a:pt x="0" y="221"/>
                  </a:lnTo>
                  <a:lnTo>
                    <a:pt x="0" y="244"/>
                  </a:lnTo>
                  <a:lnTo>
                    <a:pt x="5" y="267"/>
                  </a:lnTo>
                  <a:lnTo>
                    <a:pt x="10" y="288"/>
                  </a:lnTo>
                  <a:lnTo>
                    <a:pt x="18" y="308"/>
                  </a:lnTo>
                  <a:lnTo>
                    <a:pt x="26" y="328"/>
                  </a:lnTo>
                  <a:lnTo>
                    <a:pt x="37" y="345"/>
                  </a:lnTo>
                  <a:lnTo>
                    <a:pt x="50" y="363"/>
                  </a:lnTo>
                  <a:lnTo>
                    <a:pt x="65" y="380"/>
                  </a:lnTo>
                  <a:lnTo>
                    <a:pt x="80" y="393"/>
                  </a:lnTo>
                  <a:lnTo>
                    <a:pt x="98" y="406"/>
                  </a:lnTo>
                  <a:lnTo>
                    <a:pt x="116" y="417"/>
                  </a:lnTo>
                  <a:lnTo>
                    <a:pt x="135" y="427"/>
                  </a:lnTo>
                  <a:lnTo>
                    <a:pt x="156" y="435"/>
                  </a:lnTo>
                  <a:lnTo>
                    <a:pt x="177" y="440"/>
                  </a:lnTo>
                  <a:lnTo>
                    <a:pt x="199" y="443"/>
                  </a:lnTo>
                  <a:lnTo>
                    <a:pt x="222" y="445"/>
                  </a:lnTo>
                  <a:lnTo>
                    <a:pt x="244" y="443"/>
                  </a:lnTo>
                  <a:lnTo>
                    <a:pt x="267" y="440"/>
                  </a:lnTo>
                  <a:lnTo>
                    <a:pt x="288" y="435"/>
                  </a:lnTo>
                  <a:lnTo>
                    <a:pt x="308" y="427"/>
                  </a:lnTo>
                  <a:lnTo>
                    <a:pt x="328" y="417"/>
                  </a:lnTo>
                  <a:lnTo>
                    <a:pt x="347" y="406"/>
                  </a:lnTo>
                  <a:lnTo>
                    <a:pt x="363" y="393"/>
                  </a:lnTo>
                  <a:lnTo>
                    <a:pt x="380" y="380"/>
                  </a:lnTo>
                  <a:lnTo>
                    <a:pt x="394" y="363"/>
                  </a:lnTo>
                  <a:lnTo>
                    <a:pt x="406" y="345"/>
                  </a:lnTo>
                  <a:lnTo>
                    <a:pt x="417" y="328"/>
                  </a:lnTo>
                  <a:lnTo>
                    <a:pt x="427" y="308"/>
                  </a:lnTo>
                  <a:lnTo>
                    <a:pt x="435" y="288"/>
                  </a:lnTo>
                  <a:lnTo>
                    <a:pt x="440" y="267"/>
                  </a:lnTo>
                  <a:lnTo>
                    <a:pt x="443" y="244"/>
                  </a:lnTo>
                  <a:lnTo>
                    <a:pt x="445" y="221"/>
                  </a:lnTo>
                  <a:lnTo>
                    <a:pt x="434" y="221"/>
                  </a:lnTo>
                  <a:lnTo>
                    <a:pt x="434" y="200"/>
                  </a:lnTo>
                  <a:lnTo>
                    <a:pt x="430" y="179"/>
                  </a:lnTo>
                  <a:lnTo>
                    <a:pt x="425" y="160"/>
                  </a:lnTo>
                  <a:lnTo>
                    <a:pt x="417" y="140"/>
                  </a:lnTo>
                  <a:lnTo>
                    <a:pt x="409" y="120"/>
                  </a:lnTo>
                  <a:lnTo>
                    <a:pt x="398" y="102"/>
                  </a:lnTo>
                  <a:lnTo>
                    <a:pt x="386" y="86"/>
                  </a:lnTo>
                  <a:lnTo>
                    <a:pt x="372" y="71"/>
                  </a:lnTo>
                  <a:lnTo>
                    <a:pt x="357" y="58"/>
                  </a:lnTo>
                  <a:lnTo>
                    <a:pt x="341" y="45"/>
                  </a:lnTo>
                  <a:lnTo>
                    <a:pt x="323" y="36"/>
                  </a:lnTo>
                  <a:lnTo>
                    <a:pt x="305" y="26"/>
                  </a:lnTo>
                  <a:lnTo>
                    <a:pt x="285" y="19"/>
                  </a:lnTo>
                  <a:lnTo>
                    <a:pt x="266" y="14"/>
                  </a:lnTo>
                  <a:lnTo>
                    <a:pt x="244" y="11"/>
                  </a:lnTo>
                  <a:lnTo>
                    <a:pt x="222" y="9"/>
                  </a:lnTo>
                  <a:lnTo>
                    <a:pt x="200" y="11"/>
                  </a:lnTo>
                  <a:lnTo>
                    <a:pt x="179" y="14"/>
                  </a:lnTo>
                  <a:lnTo>
                    <a:pt x="160" y="19"/>
                  </a:lnTo>
                  <a:lnTo>
                    <a:pt x="140" y="26"/>
                  </a:lnTo>
                  <a:lnTo>
                    <a:pt x="120" y="36"/>
                  </a:lnTo>
                  <a:lnTo>
                    <a:pt x="104" y="45"/>
                  </a:lnTo>
                  <a:lnTo>
                    <a:pt x="86" y="58"/>
                  </a:lnTo>
                  <a:lnTo>
                    <a:pt x="71" y="71"/>
                  </a:lnTo>
                  <a:lnTo>
                    <a:pt x="58" y="86"/>
                  </a:lnTo>
                  <a:lnTo>
                    <a:pt x="45" y="102"/>
                  </a:lnTo>
                  <a:lnTo>
                    <a:pt x="36" y="120"/>
                  </a:lnTo>
                  <a:lnTo>
                    <a:pt x="26" y="140"/>
                  </a:lnTo>
                  <a:lnTo>
                    <a:pt x="19" y="160"/>
                  </a:lnTo>
                  <a:lnTo>
                    <a:pt x="14" y="179"/>
                  </a:lnTo>
                  <a:lnTo>
                    <a:pt x="11" y="200"/>
                  </a:lnTo>
                  <a:lnTo>
                    <a:pt x="10" y="221"/>
                  </a:lnTo>
                  <a:lnTo>
                    <a:pt x="11" y="244"/>
                  </a:lnTo>
                  <a:lnTo>
                    <a:pt x="14" y="264"/>
                  </a:lnTo>
                  <a:lnTo>
                    <a:pt x="19" y="285"/>
                  </a:lnTo>
                  <a:lnTo>
                    <a:pt x="26" y="305"/>
                  </a:lnTo>
                  <a:lnTo>
                    <a:pt x="36" y="323"/>
                  </a:lnTo>
                  <a:lnTo>
                    <a:pt x="45" y="341"/>
                  </a:lnTo>
                  <a:lnTo>
                    <a:pt x="58" y="357"/>
                  </a:lnTo>
                  <a:lnTo>
                    <a:pt x="71" y="372"/>
                  </a:lnTo>
                  <a:lnTo>
                    <a:pt x="86" y="386"/>
                  </a:lnTo>
                  <a:lnTo>
                    <a:pt x="104" y="398"/>
                  </a:lnTo>
                  <a:lnTo>
                    <a:pt x="120" y="409"/>
                  </a:lnTo>
                  <a:lnTo>
                    <a:pt x="140" y="417"/>
                  </a:lnTo>
                  <a:lnTo>
                    <a:pt x="160" y="424"/>
                  </a:lnTo>
                  <a:lnTo>
                    <a:pt x="179" y="430"/>
                  </a:lnTo>
                  <a:lnTo>
                    <a:pt x="200" y="434"/>
                  </a:lnTo>
                  <a:lnTo>
                    <a:pt x="222" y="434"/>
                  </a:lnTo>
                  <a:lnTo>
                    <a:pt x="244" y="434"/>
                  </a:lnTo>
                  <a:lnTo>
                    <a:pt x="266" y="430"/>
                  </a:lnTo>
                  <a:lnTo>
                    <a:pt x="285" y="424"/>
                  </a:lnTo>
                  <a:lnTo>
                    <a:pt x="305" y="417"/>
                  </a:lnTo>
                  <a:lnTo>
                    <a:pt x="323" y="409"/>
                  </a:lnTo>
                  <a:lnTo>
                    <a:pt x="341" y="398"/>
                  </a:lnTo>
                  <a:lnTo>
                    <a:pt x="357" y="386"/>
                  </a:lnTo>
                  <a:lnTo>
                    <a:pt x="372" y="372"/>
                  </a:lnTo>
                  <a:lnTo>
                    <a:pt x="386" y="357"/>
                  </a:lnTo>
                  <a:lnTo>
                    <a:pt x="398" y="341"/>
                  </a:lnTo>
                  <a:lnTo>
                    <a:pt x="409" y="323"/>
                  </a:lnTo>
                  <a:lnTo>
                    <a:pt x="417" y="305"/>
                  </a:lnTo>
                  <a:lnTo>
                    <a:pt x="425" y="285"/>
                  </a:lnTo>
                  <a:lnTo>
                    <a:pt x="430" y="264"/>
                  </a:lnTo>
                  <a:lnTo>
                    <a:pt x="434" y="244"/>
                  </a:lnTo>
                  <a:lnTo>
                    <a:pt x="434" y="221"/>
                  </a:lnTo>
                  <a:lnTo>
                    <a:pt x="445" y="221"/>
                  </a:lnTo>
                  <a:close/>
                </a:path>
              </a:pathLst>
            </a:custGeom>
            <a:solidFill>
              <a:srgbClr val="D5EEFF"/>
            </a:solidFill>
            <a:ln w="9525">
              <a:noFill/>
              <a:round/>
              <a:headEnd/>
              <a:tailEnd/>
            </a:ln>
          </p:spPr>
          <p:txBody>
            <a:bodyPr/>
            <a:lstStyle/>
            <a:p>
              <a:endParaRPr lang="en-US"/>
            </a:p>
          </p:txBody>
        </p:sp>
        <p:sp>
          <p:nvSpPr>
            <p:cNvPr id="50347" name="Freeform 171"/>
            <p:cNvSpPr>
              <a:spLocks/>
            </p:cNvSpPr>
            <p:nvPr/>
          </p:nvSpPr>
          <p:spPr bwMode="auto">
            <a:xfrm>
              <a:off x="3554589" y="2905103"/>
              <a:ext cx="613833" cy="687388"/>
            </a:xfrm>
            <a:custGeom>
              <a:avLst/>
              <a:gdLst>
                <a:gd name="T0" fmla="*/ 2147483647 w 435"/>
                <a:gd name="T1" fmla="*/ 2147483647 h 433"/>
                <a:gd name="T2" fmla="*/ 2147483647 w 435"/>
                <a:gd name="T3" fmla="*/ 2147483647 h 433"/>
                <a:gd name="T4" fmla="*/ 2147483647 w 435"/>
                <a:gd name="T5" fmla="*/ 2147483647 h 433"/>
                <a:gd name="T6" fmla="*/ 2147483647 w 435"/>
                <a:gd name="T7" fmla="*/ 2147483647 h 433"/>
                <a:gd name="T8" fmla="*/ 2147483647 w 435"/>
                <a:gd name="T9" fmla="*/ 2147483647 h 433"/>
                <a:gd name="T10" fmla="*/ 2147483647 w 435"/>
                <a:gd name="T11" fmla="*/ 2147483647 h 433"/>
                <a:gd name="T12" fmla="*/ 2147483647 w 435"/>
                <a:gd name="T13" fmla="*/ 2147483647 h 433"/>
                <a:gd name="T14" fmla="*/ 2147483647 w 435"/>
                <a:gd name="T15" fmla="*/ 2147483647 h 433"/>
                <a:gd name="T16" fmla="*/ 2147483647 w 435"/>
                <a:gd name="T17" fmla="*/ 2147483647 h 433"/>
                <a:gd name="T18" fmla="*/ 2147483647 w 435"/>
                <a:gd name="T19" fmla="*/ 2147483647 h 433"/>
                <a:gd name="T20" fmla="*/ 0 w 435"/>
                <a:gd name="T21" fmla="*/ 2147483647 h 433"/>
                <a:gd name="T22" fmla="*/ 2147483647 w 435"/>
                <a:gd name="T23" fmla="*/ 2147483647 h 433"/>
                <a:gd name="T24" fmla="*/ 2147483647 w 435"/>
                <a:gd name="T25" fmla="*/ 2147483647 h 433"/>
                <a:gd name="T26" fmla="*/ 2147483647 w 435"/>
                <a:gd name="T27" fmla="*/ 2147483647 h 433"/>
                <a:gd name="T28" fmla="*/ 2147483647 w 435"/>
                <a:gd name="T29" fmla="*/ 2147483647 h 433"/>
                <a:gd name="T30" fmla="*/ 2147483647 w 435"/>
                <a:gd name="T31" fmla="*/ 2147483647 h 433"/>
                <a:gd name="T32" fmla="*/ 2147483647 w 435"/>
                <a:gd name="T33" fmla="*/ 2147483647 h 433"/>
                <a:gd name="T34" fmla="*/ 2147483647 w 435"/>
                <a:gd name="T35" fmla="*/ 2147483647 h 433"/>
                <a:gd name="T36" fmla="*/ 2147483647 w 435"/>
                <a:gd name="T37" fmla="*/ 2147483647 h 433"/>
                <a:gd name="T38" fmla="*/ 2147483647 w 435"/>
                <a:gd name="T39" fmla="*/ 2147483647 h 433"/>
                <a:gd name="T40" fmla="*/ 2147483647 w 435"/>
                <a:gd name="T41" fmla="*/ 2147483647 h 433"/>
                <a:gd name="T42" fmla="*/ 2147483647 w 435"/>
                <a:gd name="T43" fmla="*/ 2147483647 h 433"/>
                <a:gd name="T44" fmla="*/ 2147483647 w 435"/>
                <a:gd name="T45" fmla="*/ 2147483647 h 433"/>
                <a:gd name="T46" fmla="*/ 2147483647 w 435"/>
                <a:gd name="T47" fmla="*/ 2147483647 h 433"/>
                <a:gd name="T48" fmla="*/ 2147483647 w 435"/>
                <a:gd name="T49" fmla="*/ 2147483647 h 433"/>
                <a:gd name="T50" fmla="*/ 2147483647 w 435"/>
                <a:gd name="T51" fmla="*/ 2147483647 h 433"/>
                <a:gd name="T52" fmla="*/ 2147483647 w 435"/>
                <a:gd name="T53" fmla="*/ 2147483647 h 433"/>
                <a:gd name="T54" fmla="*/ 2147483647 w 435"/>
                <a:gd name="T55" fmla="*/ 2147483647 h 433"/>
                <a:gd name="T56" fmla="*/ 2147483647 w 435"/>
                <a:gd name="T57" fmla="*/ 2147483647 h 433"/>
                <a:gd name="T58" fmla="*/ 2147483647 w 435"/>
                <a:gd name="T59" fmla="*/ 2147483647 h 433"/>
                <a:gd name="T60" fmla="*/ 2147483647 w 435"/>
                <a:gd name="T61" fmla="*/ 2147483647 h 433"/>
                <a:gd name="T62" fmla="*/ 2147483647 w 435"/>
                <a:gd name="T63" fmla="*/ 2147483647 h 433"/>
                <a:gd name="T64" fmla="*/ 2147483647 w 435"/>
                <a:gd name="T65" fmla="*/ 2147483647 h 433"/>
                <a:gd name="T66" fmla="*/ 2147483647 w 435"/>
                <a:gd name="T67" fmla="*/ 2147483647 h 433"/>
                <a:gd name="T68" fmla="*/ 2147483647 w 435"/>
                <a:gd name="T69" fmla="*/ 2147483647 h 433"/>
                <a:gd name="T70" fmla="*/ 2147483647 w 435"/>
                <a:gd name="T71" fmla="*/ 2147483647 h 433"/>
                <a:gd name="T72" fmla="*/ 2147483647 w 435"/>
                <a:gd name="T73" fmla="*/ 2147483647 h 433"/>
                <a:gd name="T74" fmla="*/ 2147483647 w 435"/>
                <a:gd name="T75" fmla="*/ 2147483647 h 433"/>
                <a:gd name="T76" fmla="*/ 2147483647 w 435"/>
                <a:gd name="T77" fmla="*/ 2147483647 h 433"/>
                <a:gd name="T78" fmla="*/ 2147483647 w 435"/>
                <a:gd name="T79" fmla="*/ 2147483647 h 433"/>
                <a:gd name="T80" fmla="*/ 2147483647 w 435"/>
                <a:gd name="T81" fmla="*/ 2147483647 h 433"/>
                <a:gd name="T82" fmla="*/ 2147483647 w 435"/>
                <a:gd name="T83" fmla="*/ 2147483647 h 433"/>
                <a:gd name="T84" fmla="*/ 2147483647 w 435"/>
                <a:gd name="T85" fmla="*/ 2147483647 h 4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5"/>
                <a:gd name="T130" fmla="*/ 0 h 433"/>
                <a:gd name="T131" fmla="*/ 435 w 435"/>
                <a:gd name="T132" fmla="*/ 433 h 4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5" h="433">
                  <a:moveTo>
                    <a:pt x="435" y="216"/>
                  </a:moveTo>
                  <a:lnTo>
                    <a:pt x="433" y="195"/>
                  </a:lnTo>
                  <a:lnTo>
                    <a:pt x="430" y="172"/>
                  </a:lnTo>
                  <a:lnTo>
                    <a:pt x="425" y="153"/>
                  </a:lnTo>
                  <a:lnTo>
                    <a:pt x="417" y="132"/>
                  </a:lnTo>
                  <a:lnTo>
                    <a:pt x="409" y="114"/>
                  </a:lnTo>
                  <a:lnTo>
                    <a:pt x="398" y="96"/>
                  </a:lnTo>
                  <a:lnTo>
                    <a:pt x="384" y="78"/>
                  </a:lnTo>
                  <a:lnTo>
                    <a:pt x="371" y="63"/>
                  </a:lnTo>
                  <a:lnTo>
                    <a:pt x="355" y="48"/>
                  </a:lnTo>
                  <a:lnTo>
                    <a:pt x="339" y="37"/>
                  </a:lnTo>
                  <a:lnTo>
                    <a:pt x="321" y="26"/>
                  </a:lnTo>
                  <a:lnTo>
                    <a:pt x="301" y="16"/>
                  </a:lnTo>
                  <a:lnTo>
                    <a:pt x="282" y="9"/>
                  </a:lnTo>
                  <a:lnTo>
                    <a:pt x="261" y="4"/>
                  </a:lnTo>
                  <a:lnTo>
                    <a:pt x="239" y="1"/>
                  </a:lnTo>
                  <a:lnTo>
                    <a:pt x="217" y="0"/>
                  </a:lnTo>
                  <a:lnTo>
                    <a:pt x="195" y="1"/>
                  </a:lnTo>
                  <a:lnTo>
                    <a:pt x="172" y="4"/>
                  </a:lnTo>
                  <a:lnTo>
                    <a:pt x="153" y="9"/>
                  </a:lnTo>
                  <a:lnTo>
                    <a:pt x="132" y="16"/>
                  </a:lnTo>
                  <a:lnTo>
                    <a:pt x="114" y="26"/>
                  </a:lnTo>
                  <a:lnTo>
                    <a:pt x="96" y="37"/>
                  </a:lnTo>
                  <a:lnTo>
                    <a:pt x="78" y="48"/>
                  </a:lnTo>
                  <a:lnTo>
                    <a:pt x="63" y="63"/>
                  </a:lnTo>
                  <a:lnTo>
                    <a:pt x="49" y="78"/>
                  </a:lnTo>
                  <a:lnTo>
                    <a:pt x="37" y="96"/>
                  </a:lnTo>
                  <a:lnTo>
                    <a:pt x="26" y="114"/>
                  </a:lnTo>
                  <a:lnTo>
                    <a:pt x="16" y="132"/>
                  </a:lnTo>
                  <a:lnTo>
                    <a:pt x="9" y="153"/>
                  </a:lnTo>
                  <a:lnTo>
                    <a:pt x="5" y="172"/>
                  </a:lnTo>
                  <a:lnTo>
                    <a:pt x="1" y="195"/>
                  </a:lnTo>
                  <a:lnTo>
                    <a:pt x="0" y="216"/>
                  </a:lnTo>
                  <a:lnTo>
                    <a:pt x="1" y="239"/>
                  </a:lnTo>
                  <a:lnTo>
                    <a:pt x="5" y="261"/>
                  </a:lnTo>
                  <a:lnTo>
                    <a:pt x="9" y="282"/>
                  </a:lnTo>
                  <a:lnTo>
                    <a:pt x="16" y="301"/>
                  </a:lnTo>
                  <a:lnTo>
                    <a:pt x="26" y="321"/>
                  </a:lnTo>
                  <a:lnTo>
                    <a:pt x="37" y="339"/>
                  </a:lnTo>
                  <a:lnTo>
                    <a:pt x="49" y="355"/>
                  </a:lnTo>
                  <a:lnTo>
                    <a:pt x="63" y="370"/>
                  </a:lnTo>
                  <a:lnTo>
                    <a:pt x="78" y="385"/>
                  </a:lnTo>
                  <a:lnTo>
                    <a:pt x="96" y="398"/>
                  </a:lnTo>
                  <a:lnTo>
                    <a:pt x="114" y="407"/>
                  </a:lnTo>
                  <a:lnTo>
                    <a:pt x="132" y="417"/>
                  </a:lnTo>
                  <a:lnTo>
                    <a:pt x="153" y="424"/>
                  </a:lnTo>
                  <a:lnTo>
                    <a:pt x="172" y="430"/>
                  </a:lnTo>
                  <a:lnTo>
                    <a:pt x="195" y="433"/>
                  </a:lnTo>
                  <a:lnTo>
                    <a:pt x="217" y="433"/>
                  </a:lnTo>
                  <a:lnTo>
                    <a:pt x="239" y="433"/>
                  </a:lnTo>
                  <a:lnTo>
                    <a:pt x="261" y="430"/>
                  </a:lnTo>
                  <a:lnTo>
                    <a:pt x="282" y="424"/>
                  </a:lnTo>
                  <a:lnTo>
                    <a:pt x="301" y="417"/>
                  </a:lnTo>
                  <a:lnTo>
                    <a:pt x="321" y="407"/>
                  </a:lnTo>
                  <a:lnTo>
                    <a:pt x="339" y="398"/>
                  </a:lnTo>
                  <a:lnTo>
                    <a:pt x="355" y="385"/>
                  </a:lnTo>
                  <a:lnTo>
                    <a:pt x="371" y="370"/>
                  </a:lnTo>
                  <a:lnTo>
                    <a:pt x="384" y="355"/>
                  </a:lnTo>
                  <a:lnTo>
                    <a:pt x="398" y="339"/>
                  </a:lnTo>
                  <a:lnTo>
                    <a:pt x="409" y="321"/>
                  </a:lnTo>
                  <a:lnTo>
                    <a:pt x="417" y="301"/>
                  </a:lnTo>
                  <a:lnTo>
                    <a:pt x="425" y="282"/>
                  </a:lnTo>
                  <a:lnTo>
                    <a:pt x="430" y="261"/>
                  </a:lnTo>
                  <a:lnTo>
                    <a:pt x="433" y="239"/>
                  </a:lnTo>
                  <a:lnTo>
                    <a:pt x="435" y="216"/>
                  </a:lnTo>
                  <a:lnTo>
                    <a:pt x="424" y="216"/>
                  </a:lnTo>
                  <a:lnTo>
                    <a:pt x="424" y="195"/>
                  </a:lnTo>
                  <a:lnTo>
                    <a:pt x="420" y="176"/>
                  </a:lnTo>
                  <a:lnTo>
                    <a:pt x="415" y="155"/>
                  </a:lnTo>
                  <a:lnTo>
                    <a:pt x="407" y="137"/>
                  </a:lnTo>
                  <a:lnTo>
                    <a:pt x="399" y="119"/>
                  </a:lnTo>
                  <a:lnTo>
                    <a:pt x="389" y="101"/>
                  </a:lnTo>
                  <a:lnTo>
                    <a:pt x="376" y="84"/>
                  </a:lnTo>
                  <a:lnTo>
                    <a:pt x="363" y="70"/>
                  </a:lnTo>
                  <a:lnTo>
                    <a:pt x="349" y="57"/>
                  </a:lnTo>
                  <a:lnTo>
                    <a:pt x="332" y="45"/>
                  </a:lnTo>
                  <a:lnTo>
                    <a:pt x="316" y="35"/>
                  </a:lnTo>
                  <a:lnTo>
                    <a:pt x="298" y="26"/>
                  </a:lnTo>
                  <a:lnTo>
                    <a:pt x="278" y="19"/>
                  </a:lnTo>
                  <a:lnTo>
                    <a:pt x="259" y="14"/>
                  </a:lnTo>
                  <a:lnTo>
                    <a:pt x="238" y="11"/>
                  </a:lnTo>
                  <a:lnTo>
                    <a:pt x="217" y="9"/>
                  </a:lnTo>
                  <a:lnTo>
                    <a:pt x="195" y="11"/>
                  </a:lnTo>
                  <a:lnTo>
                    <a:pt x="176" y="14"/>
                  </a:lnTo>
                  <a:lnTo>
                    <a:pt x="156" y="19"/>
                  </a:lnTo>
                  <a:lnTo>
                    <a:pt x="137" y="26"/>
                  </a:lnTo>
                  <a:lnTo>
                    <a:pt x="119" y="35"/>
                  </a:lnTo>
                  <a:lnTo>
                    <a:pt x="101" y="45"/>
                  </a:lnTo>
                  <a:lnTo>
                    <a:pt x="86" y="57"/>
                  </a:lnTo>
                  <a:lnTo>
                    <a:pt x="70" y="70"/>
                  </a:lnTo>
                  <a:lnTo>
                    <a:pt x="57" y="84"/>
                  </a:lnTo>
                  <a:lnTo>
                    <a:pt x="45" y="101"/>
                  </a:lnTo>
                  <a:lnTo>
                    <a:pt x="35" y="119"/>
                  </a:lnTo>
                  <a:lnTo>
                    <a:pt x="26" y="137"/>
                  </a:lnTo>
                  <a:lnTo>
                    <a:pt x="19" y="155"/>
                  </a:lnTo>
                  <a:lnTo>
                    <a:pt x="14" y="176"/>
                  </a:lnTo>
                  <a:lnTo>
                    <a:pt x="11" y="195"/>
                  </a:lnTo>
                  <a:lnTo>
                    <a:pt x="9" y="216"/>
                  </a:lnTo>
                  <a:lnTo>
                    <a:pt x="11" y="238"/>
                  </a:lnTo>
                  <a:lnTo>
                    <a:pt x="14" y="259"/>
                  </a:lnTo>
                  <a:lnTo>
                    <a:pt x="19" y="278"/>
                  </a:lnTo>
                  <a:lnTo>
                    <a:pt x="26" y="298"/>
                  </a:lnTo>
                  <a:lnTo>
                    <a:pt x="35" y="316"/>
                  </a:lnTo>
                  <a:lnTo>
                    <a:pt x="45" y="332"/>
                  </a:lnTo>
                  <a:lnTo>
                    <a:pt x="57" y="349"/>
                  </a:lnTo>
                  <a:lnTo>
                    <a:pt x="70" y="363"/>
                  </a:lnTo>
                  <a:lnTo>
                    <a:pt x="86" y="376"/>
                  </a:lnTo>
                  <a:lnTo>
                    <a:pt x="101" y="388"/>
                  </a:lnTo>
                  <a:lnTo>
                    <a:pt x="119" y="399"/>
                  </a:lnTo>
                  <a:lnTo>
                    <a:pt x="137" y="407"/>
                  </a:lnTo>
                  <a:lnTo>
                    <a:pt x="156" y="414"/>
                  </a:lnTo>
                  <a:lnTo>
                    <a:pt x="176" y="420"/>
                  </a:lnTo>
                  <a:lnTo>
                    <a:pt x="195" y="422"/>
                  </a:lnTo>
                  <a:lnTo>
                    <a:pt x="217" y="424"/>
                  </a:lnTo>
                  <a:lnTo>
                    <a:pt x="238" y="422"/>
                  </a:lnTo>
                  <a:lnTo>
                    <a:pt x="259" y="420"/>
                  </a:lnTo>
                  <a:lnTo>
                    <a:pt x="278" y="414"/>
                  </a:lnTo>
                  <a:lnTo>
                    <a:pt x="298" y="407"/>
                  </a:lnTo>
                  <a:lnTo>
                    <a:pt x="316" y="399"/>
                  </a:lnTo>
                  <a:lnTo>
                    <a:pt x="332" y="388"/>
                  </a:lnTo>
                  <a:lnTo>
                    <a:pt x="349" y="376"/>
                  </a:lnTo>
                  <a:lnTo>
                    <a:pt x="363" y="363"/>
                  </a:lnTo>
                  <a:lnTo>
                    <a:pt x="376" y="349"/>
                  </a:lnTo>
                  <a:lnTo>
                    <a:pt x="389" y="332"/>
                  </a:lnTo>
                  <a:lnTo>
                    <a:pt x="399" y="316"/>
                  </a:lnTo>
                  <a:lnTo>
                    <a:pt x="407" y="298"/>
                  </a:lnTo>
                  <a:lnTo>
                    <a:pt x="415" y="278"/>
                  </a:lnTo>
                  <a:lnTo>
                    <a:pt x="420" y="259"/>
                  </a:lnTo>
                  <a:lnTo>
                    <a:pt x="424" y="238"/>
                  </a:lnTo>
                  <a:lnTo>
                    <a:pt x="424" y="216"/>
                  </a:lnTo>
                  <a:lnTo>
                    <a:pt x="435" y="216"/>
                  </a:lnTo>
                  <a:close/>
                </a:path>
              </a:pathLst>
            </a:custGeom>
            <a:solidFill>
              <a:srgbClr val="D6EEFF"/>
            </a:solidFill>
            <a:ln w="9525">
              <a:noFill/>
              <a:round/>
              <a:headEnd/>
              <a:tailEnd/>
            </a:ln>
          </p:spPr>
          <p:txBody>
            <a:bodyPr/>
            <a:lstStyle/>
            <a:p>
              <a:endParaRPr lang="en-US"/>
            </a:p>
          </p:txBody>
        </p:sp>
        <p:sp>
          <p:nvSpPr>
            <p:cNvPr id="50348" name="Freeform 172"/>
            <p:cNvSpPr>
              <a:spLocks/>
            </p:cNvSpPr>
            <p:nvPr/>
          </p:nvSpPr>
          <p:spPr bwMode="auto">
            <a:xfrm>
              <a:off x="3561645" y="2911453"/>
              <a:ext cx="598311" cy="674688"/>
            </a:xfrm>
            <a:custGeom>
              <a:avLst/>
              <a:gdLst>
                <a:gd name="T0" fmla="*/ 2147483647 w 424"/>
                <a:gd name="T1" fmla="*/ 2147483647 h 425"/>
                <a:gd name="T2" fmla="*/ 2147483647 w 424"/>
                <a:gd name="T3" fmla="*/ 2147483647 h 425"/>
                <a:gd name="T4" fmla="*/ 2147483647 w 424"/>
                <a:gd name="T5" fmla="*/ 2147483647 h 425"/>
                <a:gd name="T6" fmla="*/ 2147483647 w 424"/>
                <a:gd name="T7" fmla="*/ 2147483647 h 425"/>
                <a:gd name="T8" fmla="*/ 2147483647 w 424"/>
                <a:gd name="T9" fmla="*/ 2147483647 h 425"/>
                <a:gd name="T10" fmla="*/ 2147483647 w 424"/>
                <a:gd name="T11" fmla="*/ 2147483647 h 425"/>
                <a:gd name="T12" fmla="*/ 2147483647 w 424"/>
                <a:gd name="T13" fmla="*/ 2147483647 h 425"/>
                <a:gd name="T14" fmla="*/ 2147483647 w 424"/>
                <a:gd name="T15" fmla="*/ 2147483647 h 425"/>
                <a:gd name="T16" fmla="*/ 2147483647 w 424"/>
                <a:gd name="T17" fmla="*/ 2147483647 h 425"/>
                <a:gd name="T18" fmla="*/ 2147483647 w 424"/>
                <a:gd name="T19" fmla="*/ 2147483647 h 425"/>
                <a:gd name="T20" fmla="*/ 0 w 424"/>
                <a:gd name="T21" fmla="*/ 2147483647 h 425"/>
                <a:gd name="T22" fmla="*/ 2147483647 w 424"/>
                <a:gd name="T23" fmla="*/ 2147483647 h 425"/>
                <a:gd name="T24" fmla="*/ 2147483647 w 424"/>
                <a:gd name="T25" fmla="*/ 2147483647 h 425"/>
                <a:gd name="T26" fmla="*/ 2147483647 w 424"/>
                <a:gd name="T27" fmla="*/ 2147483647 h 425"/>
                <a:gd name="T28" fmla="*/ 2147483647 w 424"/>
                <a:gd name="T29" fmla="*/ 2147483647 h 425"/>
                <a:gd name="T30" fmla="*/ 2147483647 w 424"/>
                <a:gd name="T31" fmla="*/ 2147483647 h 425"/>
                <a:gd name="T32" fmla="*/ 2147483647 w 424"/>
                <a:gd name="T33" fmla="*/ 2147483647 h 425"/>
                <a:gd name="T34" fmla="*/ 2147483647 w 424"/>
                <a:gd name="T35" fmla="*/ 2147483647 h 425"/>
                <a:gd name="T36" fmla="*/ 2147483647 w 424"/>
                <a:gd name="T37" fmla="*/ 2147483647 h 425"/>
                <a:gd name="T38" fmla="*/ 2147483647 w 424"/>
                <a:gd name="T39" fmla="*/ 2147483647 h 425"/>
                <a:gd name="T40" fmla="*/ 2147483647 w 424"/>
                <a:gd name="T41" fmla="*/ 2147483647 h 425"/>
                <a:gd name="T42" fmla="*/ 2147483647 w 424"/>
                <a:gd name="T43" fmla="*/ 2147483647 h 425"/>
                <a:gd name="T44" fmla="*/ 2147483647 w 424"/>
                <a:gd name="T45" fmla="*/ 2147483647 h 425"/>
                <a:gd name="T46" fmla="*/ 2147483647 w 424"/>
                <a:gd name="T47" fmla="*/ 2147483647 h 425"/>
                <a:gd name="T48" fmla="*/ 2147483647 w 424"/>
                <a:gd name="T49" fmla="*/ 2147483647 h 425"/>
                <a:gd name="T50" fmla="*/ 2147483647 w 424"/>
                <a:gd name="T51" fmla="*/ 2147483647 h 425"/>
                <a:gd name="T52" fmla="*/ 2147483647 w 424"/>
                <a:gd name="T53" fmla="*/ 2147483647 h 425"/>
                <a:gd name="T54" fmla="*/ 2147483647 w 424"/>
                <a:gd name="T55" fmla="*/ 2147483647 h 425"/>
                <a:gd name="T56" fmla="*/ 2147483647 w 424"/>
                <a:gd name="T57" fmla="*/ 2147483647 h 425"/>
                <a:gd name="T58" fmla="*/ 2147483647 w 424"/>
                <a:gd name="T59" fmla="*/ 2147483647 h 425"/>
                <a:gd name="T60" fmla="*/ 2147483647 w 424"/>
                <a:gd name="T61" fmla="*/ 2147483647 h 425"/>
                <a:gd name="T62" fmla="*/ 2147483647 w 424"/>
                <a:gd name="T63" fmla="*/ 2147483647 h 425"/>
                <a:gd name="T64" fmla="*/ 2147483647 w 424"/>
                <a:gd name="T65" fmla="*/ 2147483647 h 425"/>
                <a:gd name="T66" fmla="*/ 2147483647 w 424"/>
                <a:gd name="T67" fmla="*/ 2147483647 h 425"/>
                <a:gd name="T68" fmla="*/ 2147483647 w 424"/>
                <a:gd name="T69" fmla="*/ 2147483647 h 425"/>
                <a:gd name="T70" fmla="*/ 2147483647 w 424"/>
                <a:gd name="T71" fmla="*/ 2147483647 h 425"/>
                <a:gd name="T72" fmla="*/ 2147483647 w 424"/>
                <a:gd name="T73" fmla="*/ 2147483647 h 425"/>
                <a:gd name="T74" fmla="*/ 2147483647 w 424"/>
                <a:gd name="T75" fmla="*/ 2147483647 h 425"/>
                <a:gd name="T76" fmla="*/ 2147483647 w 424"/>
                <a:gd name="T77" fmla="*/ 2147483647 h 425"/>
                <a:gd name="T78" fmla="*/ 2147483647 w 424"/>
                <a:gd name="T79" fmla="*/ 2147483647 h 425"/>
                <a:gd name="T80" fmla="*/ 2147483647 w 424"/>
                <a:gd name="T81" fmla="*/ 2147483647 h 425"/>
                <a:gd name="T82" fmla="*/ 2147483647 w 424"/>
                <a:gd name="T83" fmla="*/ 2147483647 h 425"/>
                <a:gd name="T84" fmla="*/ 2147483647 w 424"/>
                <a:gd name="T85" fmla="*/ 2147483647 h 42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24"/>
                <a:gd name="T130" fmla="*/ 0 h 425"/>
                <a:gd name="T131" fmla="*/ 424 w 424"/>
                <a:gd name="T132" fmla="*/ 425 h 42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24" h="425">
                  <a:moveTo>
                    <a:pt x="424" y="212"/>
                  </a:moveTo>
                  <a:lnTo>
                    <a:pt x="424" y="191"/>
                  </a:lnTo>
                  <a:lnTo>
                    <a:pt x="420" y="170"/>
                  </a:lnTo>
                  <a:lnTo>
                    <a:pt x="415" y="151"/>
                  </a:lnTo>
                  <a:lnTo>
                    <a:pt x="407" y="131"/>
                  </a:lnTo>
                  <a:lnTo>
                    <a:pt x="399" y="111"/>
                  </a:lnTo>
                  <a:lnTo>
                    <a:pt x="388" y="93"/>
                  </a:lnTo>
                  <a:lnTo>
                    <a:pt x="376" y="77"/>
                  </a:lnTo>
                  <a:lnTo>
                    <a:pt x="362" y="62"/>
                  </a:lnTo>
                  <a:lnTo>
                    <a:pt x="347" y="49"/>
                  </a:lnTo>
                  <a:lnTo>
                    <a:pt x="331" y="36"/>
                  </a:lnTo>
                  <a:lnTo>
                    <a:pt x="313" y="27"/>
                  </a:lnTo>
                  <a:lnTo>
                    <a:pt x="295" y="17"/>
                  </a:lnTo>
                  <a:lnTo>
                    <a:pt x="275" y="10"/>
                  </a:lnTo>
                  <a:lnTo>
                    <a:pt x="256" y="5"/>
                  </a:lnTo>
                  <a:lnTo>
                    <a:pt x="234" y="2"/>
                  </a:lnTo>
                  <a:lnTo>
                    <a:pt x="212" y="0"/>
                  </a:lnTo>
                  <a:lnTo>
                    <a:pt x="190" y="2"/>
                  </a:lnTo>
                  <a:lnTo>
                    <a:pt x="169" y="5"/>
                  </a:lnTo>
                  <a:lnTo>
                    <a:pt x="150" y="10"/>
                  </a:lnTo>
                  <a:lnTo>
                    <a:pt x="130" y="17"/>
                  </a:lnTo>
                  <a:lnTo>
                    <a:pt x="110" y="27"/>
                  </a:lnTo>
                  <a:lnTo>
                    <a:pt x="94" y="36"/>
                  </a:lnTo>
                  <a:lnTo>
                    <a:pt x="76" y="49"/>
                  </a:lnTo>
                  <a:lnTo>
                    <a:pt x="61" y="62"/>
                  </a:lnTo>
                  <a:lnTo>
                    <a:pt x="48" y="77"/>
                  </a:lnTo>
                  <a:lnTo>
                    <a:pt x="35" y="93"/>
                  </a:lnTo>
                  <a:lnTo>
                    <a:pt x="26" y="111"/>
                  </a:lnTo>
                  <a:lnTo>
                    <a:pt x="16" y="131"/>
                  </a:lnTo>
                  <a:lnTo>
                    <a:pt x="9" y="151"/>
                  </a:lnTo>
                  <a:lnTo>
                    <a:pt x="4" y="170"/>
                  </a:lnTo>
                  <a:lnTo>
                    <a:pt x="1" y="191"/>
                  </a:lnTo>
                  <a:lnTo>
                    <a:pt x="0" y="212"/>
                  </a:lnTo>
                  <a:lnTo>
                    <a:pt x="1" y="235"/>
                  </a:lnTo>
                  <a:lnTo>
                    <a:pt x="4" y="255"/>
                  </a:lnTo>
                  <a:lnTo>
                    <a:pt x="9" y="276"/>
                  </a:lnTo>
                  <a:lnTo>
                    <a:pt x="16" y="296"/>
                  </a:lnTo>
                  <a:lnTo>
                    <a:pt x="26" y="314"/>
                  </a:lnTo>
                  <a:lnTo>
                    <a:pt x="35" y="332"/>
                  </a:lnTo>
                  <a:lnTo>
                    <a:pt x="48" y="348"/>
                  </a:lnTo>
                  <a:lnTo>
                    <a:pt x="61" y="363"/>
                  </a:lnTo>
                  <a:lnTo>
                    <a:pt x="76" y="377"/>
                  </a:lnTo>
                  <a:lnTo>
                    <a:pt x="94" y="389"/>
                  </a:lnTo>
                  <a:lnTo>
                    <a:pt x="110" y="400"/>
                  </a:lnTo>
                  <a:lnTo>
                    <a:pt x="130" y="408"/>
                  </a:lnTo>
                  <a:lnTo>
                    <a:pt x="150" y="415"/>
                  </a:lnTo>
                  <a:lnTo>
                    <a:pt x="169" y="421"/>
                  </a:lnTo>
                  <a:lnTo>
                    <a:pt x="190" y="425"/>
                  </a:lnTo>
                  <a:lnTo>
                    <a:pt x="212" y="425"/>
                  </a:lnTo>
                  <a:lnTo>
                    <a:pt x="234" y="425"/>
                  </a:lnTo>
                  <a:lnTo>
                    <a:pt x="256" y="421"/>
                  </a:lnTo>
                  <a:lnTo>
                    <a:pt x="275" y="415"/>
                  </a:lnTo>
                  <a:lnTo>
                    <a:pt x="295" y="408"/>
                  </a:lnTo>
                  <a:lnTo>
                    <a:pt x="313" y="400"/>
                  </a:lnTo>
                  <a:lnTo>
                    <a:pt x="331" y="389"/>
                  </a:lnTo>
                  <a:lnTo>
                    <a:pt x="347" y="377"/>
                  </a:lnTo>
                  <a:lnTo>
                    <a:pt x="362" y="363"/>
                  </a:lnTo>
                  <a:lnTo>
                    <a:pt x="376" y="348"/>
                  </a:lnTo>
                  <a:lnTo>
                    <a:pt x="388" y="332"/>
                  </a:lnTo>
                  <a:lnTo>
                    <a:pt x="399" y="314"/>
                  </a:lnTo>
                  <a:lnTo>
                    <a:pt x="407" y="296"/>
                  </a:lnTo>
                  <a:lnTo>
                    <a:pt x="415" y="276"/>
                  </a:lnTo>
                  <a:lnTo>
                    <a:pt x="420" y="255"/>
                  </a:lnTo>
                  <a:lnTo>
                    <a:pt x="424" y="235"/>
                  </a:lnTo>
                  <a:lnTo>
                    <a:pt x="424" y="212"/>
                  </a:lnTo>
                  <a:lnTo>
                    <a:pt x="414" y="212"/>
                  </a:lnTo>
                  <a:lnTo>
                    <a:pt x="412" y="193"/>
                  </a:lnTo>
                  <a:lnTo>
                    <a:pt x="410" y="172"/>
                  </a:lnTo>
                  <a:lnTo>
                    <a:pt x="406" y="152"/>
                  </a:lnTo>
                  <a:lnTo>
                    <a:pt x="397" y="134"/>
                  </a:lnTo>
                  <a:lnTo>
                    <a:pt x="389" y="116"/>
                  </a:lnTo>
                  <a:lnTo>
                    <a:pt x="379" y="100"/>
                  </a:lnTo>
                  <a:lnTo>
                    <a:pt x="368" y="84"/>
                  </a:lnTo>
                  <a:lnTo>
                    <a:pt x="355" y="71"/>
                  </a:lnTo>
                  <a:lnTo>
                    <a:pt x="340" y="58"/>
                  </a:lnTo>
                  <a:lnTo>
                    <a:pt x="326" y="46"/>
                  </a:lnTo>
                  <a:lnTo>
                    <a:pt x="308" y="35"/>
                  </a:lnTo>
                  <a:lnTo>
                    <a:pt x="290" y="27"/>
                  </a:lnTo>
                  <a:lnTo>
                    <a:pt x="272" y="20"/>
                  </a:lnTo>
                  <a:lnTo>
                    <a:pt x="252" y="15"/>
                  </a:lnTo>
                  <a:lnTo>
                    <a:pt x="233" y="12"/>
                  </a:lnTo>
                  <a:lnTo>
                    <a:pt x="212" y="10"/>
                  </a:lnTo>
                  <a:lnTo>
                    <a:pt x="192" y="12"/>
                  </a:lnTo>
                  <a:lnTo>
                    <a:pt x="171" y="15"/>
                  </a:lnTo>
                  <a:lnTo>
                    <a:pt x="151" y="20"/>
                  </a:lnTo>
                  <a:lnTo>
                    <a:pt x="133" y="27"/>
                  </a:lnTo>
                  <a:lnTo>
                    <a:pt x="115" y="35"/>
                  </a:lnTo>
                  <a:lnTo>
                    <a:pt x="99" y="46"/>
                  </a:lnTo>
                  <a:lnTo>
                    <a:pt x="84" y="58"/>
                  </a:lnTo>
                  <a:lnTo>
                    <a:pt x="70" y="71"/>
                  </a:lnTo>
                  <a:lnTo>
                    <a:pt x="57" y="84"/>
                  </a:lnTo>
                  <a:lnTo>
                    <a:pt x="45" y="100"/>
                  </a:lnTo>
                  <a:lnTo>
                    <a:pt x="34" y="116"/>
                  </a:lnTo>
                  <a:lnTo>
                    <a:pt x="26" y="134"/>
                  </a:lnTo>
                  <a:lnTo>
                    <a:pt x="19" y="152"/>
                  </a:lnTo>
                  <a:lnTo>
                    <a:pt x="14" y="172"/>
                  </a:lnTo>
                  <a:lnTo>
                    <a:pt x="11" y="193"/>
                  </a:lnTo>
                  <a:lnTo>
                    <a:pt x="9" y="212"/>
                  </a:lnTo>
                  <a:lnTo>
                    <a:pt x="11" y="234"/>
                  </a:lnTo>
                  <a:lnTo>
                    <a:pt x="14" y="253"/>
                  </a:lnTo>
                  <a:lnTo>
                    <a:pt x="19" y="273"/>
                  </a:lnTo>
                  <a:lnTo>
                    <a:pt x="26" y="291"/>
                  </a:lnTo>
                  <a:lnTo>
                    <a:pt x="34" y="309"/>
                  </a:lnTo>
                  <a:lnTo>
                    <a:pt x="45" y="325"/>
                  </a:lnTo>
                  <a:lnTo>
                    <a:pt x="57" y="341"/>
                  </a:lnTo>
                  <a:lnTo>
                    <a:pt x="70" y="356"/>
                  </a:lnTo>
                  <a:lnTo>
                    <a:pt x="84" y="369"/>
                  </a:lnTo>
                  <a:lnTo>
                    <a:pt x="99" y="381"/>
                  </a:lnTo>
                  <a:lnTo>
                    <a:pt x="115" y="390"/>
                  </a:lnTo>
                  <a:lnTo>
                    <a:pt x="133" y="398"/>
                  </a:lnTo>
                  <a:lnTo>
                    <a:pt x="151" y="405"/>
                  </a:lnTo>
                  <a:lnTo>
                    <a:pt x="171" y="410"/>
                  </a:lnTo>
                  <a:lnTo>
                    <a:pt x="192" y="413"/>
                  </a:lnTo>
                  <a:lnTo>
                    <a:pt x="212" y="415"/>
                  </a:lnTo>
                  <a:lnTo>
                    <a:pt x="233" y="413"/>
                  </a:lnTo>
                  <a:lnTo>
                    <a:pt x="252" y="410"/>
                  </a:lnTo>
                  <a:lnTo>
                    <a:pt x="272" y="405"/>
                  </a:lnTo>
                  <a:lnTo>
                    <a:pt x="290" y="398"/>
                  </a:lnTo>
                  <a:lnTo>
                    <a:pt x="308" y="390"/>
                  </a:lnTo>
                  <a:lnTo>
                    <a:pt x="326" y="381"/>
                  </a:lnTo>
                  <a:lnTo>
                    <a:pt x="340" y="369"/>
                  </a:lnTo>
                  <a:lnTo>
                    <a:pt x="355" y="356"/>
                  </a:lnTo>
                  <a:lnTo>
                    <a:pt x="368" y="341"/>
                  </a:lnTo>
                  <a:lnTo>
                    <a:pt x="379" y="325"/>
                  </a:lnTo>
                  <a:lnTo>
                    <a:pt x="389" y="309"/>
                  </a:lnTo>
                  <a:lnTo>
                    <a:pt x="397" y="291"/>
                  </a:lnTo>
                  <a:lnTo>
                    <a:pt x="406" y="273"/>
                  </a:lnTo>
                  <a:lnTo>
                    <a:pt x="410" y="253"/>
                  </a:lnTo>
                  <a:lnTo>
                    <a:pt x="412" y="234"/>
                  </a:lnTo>
                  <a:lnTo>
                    <a:pt x="414" y="212"/>
                  </a:lnTo>
                  <a:lnTo>
                    <a:pt x="424" y="212"/>
                  </a:lnTo>
                  <a:close/>
                </a:path>
              </a:pathLst>
            </a:custGeom>
            <a:solidFill>
              <a:srgbClr val="D7EFFF"/>
            </a:solidFill>
            <a:ln w="9525">
              <a:noFill/>
              <a:round/>
              <a:headEnd/>
              <a:tailEnd/>
            </a:ln>
          </p:spPr>
          <p:txBody>
            <a:bodyPr/>
            <a:lstStyle/>
            <a:p>
              <a:endParaRPr lang="en-US"/>
            </a:p>
          </p:txBody>
        </p:sp>
        <p:sp>
          <p:nvSpPr>
            <p:cNvPr id="50349" name="Freeform 173"/>
            <p:cNvSpPr>
              <a:spLocks/>
            </p:cNvSpPr>
            <p:nvPr/>
          </p:nvSpPr>
          <p:spPr bwMode="auto">
            <a:xfrm>
              <a:off x="3567289" y="2919391"/>
              <a:ext cx="585612" cy="658812"/>
            </a:xfrm>
            <a:custGeom>
              <a:avLst/>
              <a:gdLst>
                <a:gd name="T0" fmla="*/ 2147483647 w 415"/>
                <a:gd name="T1" fmla="*/ 2147483647 h 415"/>
                <a:gd name="T2" fmla="*/ 2147483647 w 415"/>
                <a:gd name="T3" fmla="*/ 2147483647 h 415"/>
                <a:gd name="T4" fmla="*/ 2147483647 w 415"/>
                <a:gd name="T5" fmla="*/ 2147483647 h 415"/>
                <a:gd name="T6" fmla="*/ 2147483647 w 415"/>
                <a:gd name="T7" fmla="*/ 2147483647 h 415"/>
                <a:gd name="T8" fmla="*/ 2147483647 w 415"/>
                <a:gd name="T9" fmla="*/ 2147483647 h 415"/>
                <a:gd name="T10" fmla="*/ 2147483647 w 415"/>
                <a:gd name="T11" fmla="*/ 2147483647 h 415"/>
                <a:gd name="T12" fmla="*/ 2147483647 w 415"/>
                <a:gd name="T13" fmla="*/ 2147483647 h 415"/>
                <a:gd name="T14" fmla="*/ 2147483647 w 415"/>
                <a:gd name="T15" fmla="*/ 2147483647 h 415"/>
                <a:gd name="T16" fmla="*/ 2147483647 w 415"/>
                <a:gd name="T17" fmla="*/ 2147483647 h 415"/>
                <a:gd name="T18" fmla="*/ 2147483647 w 415"/>
                <a:gd name="T19" fmla="*/ 2147483647 h 415"/>
                <a:gd name="T20" fmla="*/ 0 w 415"/>
                <a:gd name="T21" fmla="*/ 2147483647 h 415"/>
                <a:gd name="T22" fmla="*/ 2147483647 w 415"/>
                <a:gd name="T23" fmla="*/ 2147483647 h 415"/>
                <a:gd name="T24" fmla="*/ 2147483647 w 415"/>
                <a:gd name="T25" fmla="*/ 2147483647 h 415"/>
                <a:gd name="T26" fmla="*/ 2147483647 w 415"/>
                <a:gd name="T27" fmla="*/ 2147483647 h 415"/>
                <a:gd name="T28" fmla="*/ 2147483647 w 415"/>
                <a:gd name="T29" fmla="*/ 2147483647 h 415"/>
                <a:gd name="T30" fmla="*/ 2147483647 w 415"/>
                <a:gd name="T31" fmla="*/ 2147483647 h 415"/>
                <a:gd name="T32" fmla="*/ 2147483647 w 415"/>
                <a:gd name="T33" fmla="*/ 2147483647 h 415"/>
                <a:gd name="T34" fmla="*/ 2147483647 w 415"/>
                <a:gd name="T35" fmla="*/ 2147483647 h 415"/>
                <a:gd name="T36" fmla="*/ 2147483647 w 415"/>
                <a:gd name="T37" fmla="*/ 2147483647 h 415"/>
                <a:gd name="T38" fmla="*/ 2147483647 w 415"/>
                <a:gd name="T39" fmla="*/ 2147483647 h 415"/>
                <a:gd name="T40" fmla="*/ 2147483647 w 415"/>
                <a:gd name="T41" fmla="*/ 2147483647 h 415"/>
                <a:gd name="T42" fmla="*/ 2147483647 w 415"/>
                <a:gd name="T43" fmla="*/ 2147483647 h 415"/>
                <a:gd name="T44" fmla="*/ 2147483647 w 415"/>
                <a:gd name="T45" fmla="*/ 2147483647 h 415"/>
                <a:gd name="T46" fmla="*/ 2147483647 w 415"/>
                <a:gd name="T47" fmla="*/ 2147483647 h 415"/>
                <a:gd name="T48" fmla="*/ 2147483647 w 415"/>
                <a:gd name="T49" fmla="*/ 2147483647 h 415"/>
                <a:gd name="T50" fmla="*/ 2147483647 w 415"/>
                <a:gd name="T51" fmla="*/ 2147483647 h 415"/>
                <a:gd name="T52" fmla="*/ 2147483647 w 415"/>
                <a:gd name="T53" fmla="*/ 2147483647 h 415"/>
                <a:gd name="T54" fmla="*/ 2147483647 w 415"/>
                <a:gd name="T55" fmla="*/ 2147483647 h 415"/>
                <a:gd name="T56" fmla="*/ 2147483647 w 415"/>
                <a:gd name="T57" fmla="*/ 2147483647 h 415"/>
                <a:gd name="T58" fmla="*/ 2147483647 w 415"/>
                <a:gd name="T59" fmla="*/ 2147483647 h 415"/>
                <a:gd name="T60" fmla="*/ 2147483647 w 415"/>
                <a:gd name="T61" fmla="*/ 2147483647 h 415"/>
                <a:gd name="T62" fmla="*/ 2147483647 w 415"/>
                <a:gd name="T63" fmla="*/ 2147483647 h 415"/>
                <a:gd name="T64" fmla="*/ 2147483647 w 415"/>
                <a:gd name="T65" fmla="*/ 2147483647 h 415"/>
                <a:gd name="T66" fmla="*/ 2147483647 w 415"/>
                <a:gd name="T67" fmla="*/ 2147483647 h 415"/>
                <a:gd name="T68" fmla="*/ 2147483647 w 415"/>
                <a:gd name="T69" fmla="*/ 2147483647 h 415"/>
                <a:gd name="T70" fmla="*/ 2147483647 w 415"/>
                <a:gd name="T71" fmla="*/ 2147483647 h 415"/>
                <a:gd name="T72" fmla="*/ 2147483647 w 415"/>
                <a:gd name="T73" fmla="*/ 2147483647 h 415"/>
                <a:gd name="T74" fmla="*/ 2147483647 w 415"/>
                <a:gd name="T75" fmla="*/ 2147483647 h 415"/>
                <a:gd name="T76" fmla="*/ 2147483647 w 415"/>
                <a:gd name="T77" fmla="*/ 2147483647 h 415"/>
                <a:gd name="T78" fmla="*/ 2147483647 w 415"/>
                <a:gd name="T79" fmla="*/ 2147483647 h 415"/>
                <a:gd name="T80" fmla="*/ 2147483647 w 415"/>
                <a:gd name="T81" fmla="*/ 2147483647 h 415"/>
                <a:gd name="T82" fmla="*/ 2147483647 w 415"/>
                <a:gd name="T83" fmla="*/ 2147483647 h 415"/>
                <a:gd name="T84" fmla="*/ 2147483647 w 415"/>
                <a:gd name="T85" fmla="*/ 2147483647 h 4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15"/>
                <a:gd name="T130" fmla="*/ 0 h 415"/>
                <a:gd name="T131" fmla="*/ 415 w 415"/>
                <a:gd name="T132" fmla="*/ 415 h 4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15" h="415">
                  <a:moveTo>
                    <a:pt x="415" y="207"/>
                  </a:moveTo>
                  <a:lnTo>
                    <a:pt x="415" y="186"/>
                  </a:lnTo>
                  <a:lnTo>
                    <a:pt x="411" y="167"/>
                  </a:lnTo>
                  <a:lnTo>
                    <a:pt x="406" y="146"/>
                  </a:lnTo>
                  <a:lnTo>
                    <a:pt x="398" y="128"/>
                  </a:lnTo>
                  <a:lnTo>
                    <a:pt x="390" y="110"/>
                  </a:lnTo>
                  <a:lnTo>
                    <a:pt x="380" y="92"/>
                  </a:lnTo>
                  <a:lnTo>
                    <a:pt x="367" y="75"/>
                  </a:lnTo>
                  <a:lnTo>
                    <a:pt x="354" y="61"/>
                  </a:lnTo>
                  <a:lnTo>
                    <a:pt x="340" y="48"/>
                  </a:lnTo>
                  <a:lnTo>
                    <a:pt x="323" y="36"/>
                  </a:lnTo>
                  <a:lnTo>
                    <a:pt x="307" y="26"/>
                  </a:lnTo>
                  <a:lnTo>
                    <a:pt x="289" y="17"/>
                  </a:lnTo>
                  <a:lnTo>
                    <a:pt x="269" y="10"/>
                  </a:lnTo>
                  <a:lnTo>
                    <a:pt x="250" y="5"/>
                  </a:lnTo>
                  <a:lnTo>
                    <a:pt x="229" y="2"/>
                  </a:lnTo>
                  <a:lnTo>
                    <a:pt x="208" y="0"/>
                  </a:lnTo>
                  <a:lnTo>
                    <a:pt x="186" y="2"/>
                  </a:lnTo>
                  <a:lnTo>
                    <a:pt x="167" y="5"/>
                  </a:lnTo>
                  <a:lnTo>
                    <a:pt x="147" y="10"/>
                  </a:lnTo>
                  <a:lnTo>
                    <a:pt x="128" y="17"/>
                  </a:lnTo>
                  <a:lnTo>
                    <a:pt x="110" y="26"/>
                  </a:lnTo>
                  <a:lnTo>
                    <a:pt x="92" y="36"/>
                  </a:lnTo>
                  <a:lnTo>
                    <a:pt x="77" y="48"/>
                  </a:lnTo>
                  <a:lnTo>
                    <a:pt x="61" y="61"/>
                  </a:lnTo>
                  <a:lnTo>
                    <a:pt x="48" y="75"/>
                  </a:lnTo>
                  <a:lnTo>
                    <a:pt x="36" y="92"/>
                  </a:lnTo>
                  <a:lnTo>
                    <a:pt x="26" y="110"/>
                  </a:lnTo>
                  <a:lnTo>
                    <a:pt x="17" y="128"/>
                  </a:lnTo>
                  <a:lnTo>
                    <a:pt x="10" y="146"/>
                  </a:lnTo>
                  <a:lnTo>
                    <a:pt x="5" y="167"/>
                  </a:lnTo>
                  <a:lnTo>
                    <a:pt x="2" y="186"/>
                  </a:lnTo>
                  <a:lnTo>
                    <a:pt x="0" y="207"/>
                  </a:lnTo>
                  <a:lnTo>
                    <a:pt x="2" y="229"/>
                  </a:lnTo>
                  <a:lnTo>
                    <a:pt x="5" y="250"/>
                  </a:lnTo>
                  <a:lnTo>
                    <a:pt x="10" y="269"/>
                  </a:lnTo>
                  <a:lnTo>
                    <a:pt x="17" y="289"/>
                  </a:lnTo>
                  <a:lnTo>
                    <a:pt x="26" y="307"/>
                  </a:lnTo>
                  <a:lnTo>
                    <a:pt x="36" y="323"/>
                  </a:lnTo>
                  <a:lnTo>
                    <a:pt x="48" y="340"/>
                  </a:lnTo>
                  <a:lnTo>
                    <a:pt x="61" y="354"/>
                  </a:lnTo>
                  <a:lnTo>
                    <a:pt x="77" y="367"/>
                  </a:lnTo>
                  <a:lnTo>
                    <a:pt x="92" y="379"/>
                  </a:lnTo>
                  <a:lnTo>
                    <a:pt x="110" y="390"/>
                  </a:lnTo>
                  <a:lnTo>
                    <a:pt x="128" y="398"/>
                  </a:lnTo>
                  <a:lnTo>
                    <a:pt x="147" y="405"/>
                  </a:lnTo>
                  <a:lnTo>
                    <a:pt x="167" y="411"/>
                  </a:lnTo>
                  <a:lnTo>
                    <a:pt x="186" y="413"/>
                  </a:lnTo>
                  <a:lnTo>
                    <a:pt x="208" y="415"/>
                  </a:lnTo>
                  <a:lnTo>
                    <a:pt x="229" y="413"/>
                  </a:lnTo>
                  <a:lnTo>
                    <a:pt x="250" y="411"/>
                  </a:lnTo>
                  <a:lnTo>
                    <a:pt x="269" y="405"/>
                  </a:lnTo>
                  <a:lnTo>
                    <a:pt x="289" y="398"/>
                  </a:lnTo>
                  <a:lnTo>
                    <a:pt x="307" y="390"/>
                  </a:lnTo>
                  <a:lnTo>
                    <a:pt x="323" y="379"/>
                  </a:lnTo>
                  <a:lnTo>
                    <a:pt x="340" y="367"/>
                  </a:lnTo>
                  <a:lnTo>
                    <a:pt x="354" y="354"/>
                  </a:lnTo>
                  <a:lnTo>
                    <a:pt x="367" y="340"/>
                  </a:lnTo>
                  <a:lnTo>
                    <a:pt x="380" y="323"/>
                  </a:lnTo>
                  <a:lnTo>
                    <a:pt x="390" y="307"/>
                  </a:lnTo>
                  <a:lnTo>
                    <a:pt x="398" y="289"/>
                  </a:lnTo>
                  <a:lnTo>
                    <a:pt x="406" y="269"/>
                  </a:lnTo>
                  <a:lnTo>
                    <a:pt x="411" y="250"/>
                  </a:lnTo>
                  <a:lnTo>
                    <a:pt x="415" y="229"/>
                  </a:lnTo>
                  <a:lnTo>
                    <a:pt x="415" y="207"/>
                  </a:lnTo>
                  <a:lnTo>
                    <a:pt x="405" y="207"/>
                  </a:lnTo>
                  <a:lnTo>
                    <a:pt x="403" y="188"/>
                  </a:lnTo>
                  <a:lnTo>
                    <a:pt x="400" y="168"/>
                  </a:lnTo>
                  <a:lnTo>
                    <a:pt x="395" y="149"/>
                  </a:lnTo>
                  <a:lnTo>
                    <a:pt x="389" y="131"/>
                  </a:lnTo>
                  <a:lnTo>
                    <a:pt x="380" y="115"/>
                  </a:lnTo>
                  <a:lnTo>
                    <a:pt x="371" y="98"/>
                  </a:lnTo>
                  <a:lnTo>
                    <a:pt x="359" y="84"/>
                  </a:lnTo>
                  <a:lnTo>
                    <a:pt x="348" y="69"/>
                  </a:lnTo>
                  <a:lnTo>
                    <a:pt x="333" y="56"/>
                  </a:lnTo>
                  <a:lnTo>
                    <a:pt x="318" y="44"/>
                  </a:lnTo>
                  <a:lnTo>
                    <a:pt x="302" y="35"/>
                  </a:lnTo>
                  <a:lnTo>
                    <a:pt x="284" y="26"/>
                  </a:lnTo>
                  <a:lnTo>
                    <a:pt x="266" y="20"/>
                  </a:lnTo>
                  <a:lnTo>
                    <a:pt x="248" y="15"/>
                  </a:lnTo>
                  <a:lnTo>
                    <a:pt x="229" y="12"/>
                  </a:lnTo>
                  <a:lnTo>
                    <a:pt x="208" y="12"/>
                  </a:lnTo>
                  <a:lnTo>
                    <a:pt x="188" y="12"/>
                  </a:lnTo>
                  <a:lnTo>
                    <a:pt x="168" y="15"/>
                  </a:lnTo>
                  <a:lnTo>
                    <a:pt x="149" y="20"/>
                  </a:lnTo>
                  <a:lnTo>
                    <a:pt x="131" y="26"/>
                  </a:lnTo>
                  <a:lnTo>
                    <a:pt x="115" y="35"/>
                  </a:lnTo>
                  <a:lnTo>
                    <a:pt x="98" y="44"/>
                  </a:lnTo>
                  <a:lnTo>
                    <a:pt x="84" y="56"/>
                  </a:lnTo>
                  <a:lnTo>
                    <a:pt x="69" y="69"/>
                  </a:lnTo>
                  <a:lnTo>
                    <a:pt x="56" y="84"/>
                  </a:lnTo>
                  <a:lnTo>
                    <a:pt x="44" y="98"/>
                  </a:lnTo>
                  <a:lnTo>
                    <a:pt x="35" y="115"/>
                  </a:lnTo>
                  <a:lnTo>
                    <a:pt x="26" y="131"/>
                  </a:lnTo>
                  <a:lnTo>
                    <a:pt x="20" y="149"/>
                  </a:lnTo>
                  <a:lnTo>
                    <a:pt x="15" y="168"/>
                  </a:lnTo>
                  <a:lnTo>
                    <a:pt x="12" y="188"/>
                  </a:lnTo>
                  <a:lnTo>
                    <a:pt x="12" y="207"/>
                  </a:lnTo>
                  <a:lnTo>
                    <a:pt x="12" y="229"/>
                  </a:lnTo>
                  <a:lnTo>
                    <a:pt x="15" y="248"/>
                  </a:lnTo>
                  <a:lnTo>
                    <a:pt x="20" y="266"/>
                  </a:lnTo>
                  <a:lnTo>
                    <a:pt x="26" y="284"/>
                  </a:lnTo>
                  <a:lnTo>
                    <a:pt x="35" y="302"/>
                  </a:lnTo>
                  <a:lnTo>
                    <a:pt x="44" y="318"/>
                  </a:lnTo>
                  <a:lnTo>
                    <a:pt x="56" y="333"/>
                  </a:lnTo>
                  <a:lnTo>
                    <a:pt x="69" y="346"/>
                  </a:lnTo>
                  <a:lnTo>
                    <a:pt x="84" y="359"/>
                  </a:lnTo>
                  <a:lnTo>
                    <a:pt x="98" y="371"/>
                  </a:lnTo>
                  <a:lnTo>
                    <a:pt x="115" y="380"/>
                  </a:lnTo>
                  <a:lnTo>
                    <a:pt x="131" y="389"/>
                  </a:lnTo>
                  <a:lnTo>
                    <a:pt x="149" y="395"/>
                  </a:lnTo>
                  <a:lnTo>
                    <a:pt x="168" y="400"/>
                  </a:lnTo>
                  <a:lnTo>
                    <a:pt x="188" y="403"/>
                  </a:lnTo>
                  <a:lnTo>
                    <a:pt x="208" y="405"/>
                  </a:lnTo>
                  <a:lnTo>
                    <a:pt x="229" y="403"/>
                  </a:lnTo>
                  <a:lnTo>
                    <a:pt x="248" y="400"/>
                  </a:lnTo>
                  <a:lnTo>
                    <a:pt x="266" y="395"/>
                  </a:lnTo>
                  <a:lnTo>
                    <a:pt x="284" y="389"/>
                  </a:lnTo>
                  <a:lnTo>
                    <a:pt x="302" y="380"/>
                  </a:lnTo>
                  <a:lnTo>
                    <a:pt x="318" y="371"/>
                  </a:lnTo>
                  <a:lnTo>
                    <a:pt x="333" y="359"/>
                  </a:lnTo>
                  <a:lnTo>
                    <a:pt x="348" y="346"/>
                  </a:lnTo>
                  <a:lnTo>
                    <a:pt x="359" y="333"/>
                  </a:lnTo>
                  <a:lnTo>
                    <a:pt x="371" y="318"/>
                  </a:lnTo>
                  <a:lnTo>
                    <a:pt x="380" y="302"/>
                  </a:lnTo>
                  <a:lnTo>
                    <a:pt x="389" y="284"/>
                  </a:lnTo>
                  <a:lnTo>
                    <a:pt x="395" y="266"/>
                  </a:lnTo>
                  <a:lnTo>
                    <a:pt x="400" y="248"/>
                  </a:lnTo>
                  <a:lnTo>
                    <a:pt x="403" y="229"/>
                  </a:lnTo>
                  <a:lnTo>
                    <a:pt x="405" y="207"/>
                  </a:lnTo>
                  <a:lnTo>
                    <a:pt x="415" y="207"/>
                  </a:lnTo>
                  <a:close/>
                </a:path>
              </a:pathLst>
            </a:custGeom>
            <a:solidFill>
              <a:srgbClr val="D8EFFF"/>
            </a:solidFill>
            <a:ln w="9525">
              <a:noFill/>
              <a:round/>
              <a:headEnd/>
              <a:tailEnd/>
            </a:ln>
          </p:spPr>
          <p:txBody>
            <a:bodyPr/>
            <a:lstStyle/>
            <a:p>
              <a:endParaRPr lang="en-US"/>
            </a:p>
          </p:txBody>
        </p:sp>
        <p:sp>
          <p:nvSpPr>
            <p:cNvPr id="50350" name="Freeform 174"/>
            <p:cNvSpPr>
              <a:spLocks/>
            </p:cNvSpPr>
            <p:nvPr/>
          </p:nvSpPr>
          <p:spPr bwMode="auto">
            <a:xfrm>
              <a:off x="3574345" y="2927328"/>
              <a:ext cx="571500" cy="642938"/>
            </a:xfrm>
            <a:custGeom>
              <a:avLst/>
              <a:gdLst>
                <a:gd name="T0" fmla="*/ 2147483647 w 405"/>
                <a:gd name="T1" fmla="*/ 2147483647 h 405"/>
                <a:gd name="T2" fmla="*/ 2147483647 w 405"/>
                <a:gd name="T3" fmla="*/ 2147483647 h 405"/>
                <a:gd name="T4" fmla="*/ 2147483647 w 405"/>
                <a:gd name="T5" fmla="*/ 2147483647 h 405"/>
                <a:gd name="T6" fmla="*/ 2147483647 w 405"/>
                <a:gd name="T7" fmla="*/ 2147483647 h 405"/>
                <a:gd name="T8" fmla="*/ 2147483647 w 405"/>
                <a:gd name="T9" fmla="*/ 2147483647 h 405"/>
                <a:gd name="T10" fmla="*/ 2147483647 w 405"/>
                <a:gd name="T11" fmla="*/ 2147483647 h 405"/>
                <a:gd name="T12" fmla="*/ 2147483647 w 405"/>
                <a:gd name="T13" fmla="*/ 2147483647 h 405"/>
                <a:gd name="T14" fmla="*/ 2147483647 w 405"/>
                <a:gd name="T15" fmla="*/ 2147483647 h 405"/>
                <a:gd name="T16" fmla="*/ 2147483647 w 405"/>
                <a:gd name="T17" fmla="*/ 2147483647 h 405"/>
                <a:gd name="T18" fmla="*/ 2147483647 w 405"/>
                <a:gd name="T19" fmla="*/ 2147483647 h 405"/>
                <a:gd name="T20" fmla="*/ 0 w 405"/>
                <a:gd name="T21" fmla="*/ 2147483647 h 405"/>
                <a:gd name="T22" fmla="*/ 2147483647 w 405"/>
                <a:gd name="T23" fmla="*/ 2147483647 h 405"/>
                <a:gd name="T24" fmla="*/ 2147483647 w 405"/>
                <a:gd name="T25" fmla="*/ 2147483647 h 405"/>
                <a:gd name="T26" fmla="*/ 2147483647 w 405"/>
                <a:gd name="T27" fmla="*/ 2147483647 h 405"/>
                <a:gd name="T28" fmla="*/ 2147483647 w 405"/>
                <a:gd name="T29" fmla="*/ 2147483647 h 405"/>
                <a:gd name="T30" fmla="*/ 2147483647 w 405"/>
                <a:gd name="T31" fmla="*/ 2147483647 h 405"/>
                <a:gd name="T32" fmla="*/ 2147483647 w 405"/>
                <a:gd name="T33" fmla="*/ 2147483647 h 405"/>
                <a:gd name="T34" fmla="*/ 2147483647 w 405"/>
                <a:gd name="T35" fmla="*/ 2147483647 h 405"/>
                <a:gd name="T36" fmla="*/ 2147483647 w 405"/>
                <a:gd name="T37" fmla="*/ 2147483647 h 405"/>
                <a:gd name="T38" fmla="*/ 2147483647 w 405"/>
                <a:gd name="T39" fmla="*/ 2147483647 h 405"/>
                <a:gd name="T40" fmla="*/ 2147483647 w 405"/>
                <a:gd name="T41" fmla="*/ 2147483647 h 405"/>
                <a:gd name="T42" fmla="*/ 2147483647 w 405"/>
                <a:gd name="T43" fmla="*/ 2147483647 h 405"/>
                <a:gd name="T44" fmla="*/ 2147483647 w 405"/>
                <a:gd name="T45" fmla="*/ 2147483647 h 405"/>
                <a:gd name="T46" fmla="*/ 2147483647 w 405"/>
                <a:gd name="T47" fmla="*/ 2147483647 h 405"/>
                <a:gd name="T48" fmla="*/ 2147483647 w 405"/>
                <a:gd name="T49" fmla="*/ 2147483647 h 405"/>
                <a:gd name="T50" fmla="*/ 2147483647 w 405"/>
                <a:gd name="T51" fmla="*/ 2147483647 h 405"/>
                <a:gd name="T52" fmla="*/ 2147483647 w 405"/>
                <a:gd name="T53" fmla="*/ 2147483647 h 405"/>
                <a:gd name="T54" fmla="*/ 2147483647 w 405"/>
                <a:gd name="T55" fmla="*/ 2147483647 h 405"/>
                <a:gd name="T56" fmla="*/ 2147483647 w 405"/>
                <a:gd name="T57" fmla="*/ 2147483647 h 405"/>
                <a:gd name="T58" fmla="*/ 2147483647 w 405"/>
                <a:gd name="T59" fmla="*/ 2147483647 h 405"/>
                <a:gd name="T60" fmla="*/ 2147483647 w 405"/>
                <a:gd name="T61" fmla="*/ 2147483647 h 405"/>
                <a:gd name="T62" fmla="*/ 2147483647 w 405"/>
                <a:gd name="T63" fmla="*/ 2147483647 h 405"/>
                <a:gd name="T64" fmla="*/ 2147483647 w 405"/>
                <a:gd name="T65" fmla="*/ 2147483647 h 405"/>
                <a:gd name="T66" fmla="*/ 2147483647 w 405"/>
                <a:gd name="T67" fmla="*/ 2147483647 h 405"/>
                <a:gd name="T68" fmla="*/ 2147483647 w 405"/>
                <a:gd name="T69" fmla="*/ 2147483647 h 405"/>
                <a:gd name="T70" fmla="*/ 2147483647 w 405"/>
                <a:gd name="T71" fmla="*/ 2147483647 h 405"/>
                <a:gd name="T72" fmla="*/ 2147483647 w 405"/>
                <a:gd name="T73" fmla="*/ 2147483647 h 405"/>
                <a:gd name="T74" fmla="*/ 2147483647 w 405"/>
                <a:gd name="T75" fmla="*/ 2147483647 h 405"/>
                <a:gd name="T76" fmla="*/ 2147483647 w 405"/>
                <a:gd name="T77" fmla="*/ 2147483647 h 405"/>
                <a:gd name="T78" fmla="*/ 2147483647 w 405"/>
                <a:gd name="T79" fmla="*/ 2147483647 h 405"/>
                <a:gd name="T80" fmla="*/ 2147483647 w 405"/>
                <a:gd name="T81" fmla="*/ 2147483647 h 405"/>
                <a:gd name="T82" fmla="*/ 2147483647 w 405"/>
                <a:gd name="T83" fmla="*/ 2147483647 h 405"/>
                <a:gd name="T84" fmla="*/ 2147483647 w 405"/>
                <a:gd name="T85" fmla="*/ 2147483647 h 40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05"/>
                <a:gd name="T130" fmla="*/ 0 h 405"/>
                <a:gd name="T131" fmla="*/ 405 w 405"/>
                <a:gd name="T132" fmla="*/ 405 h 40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05" h="405">
                  <a:moveTo>
                    <a:pt x="405" y="202"/>
                  </a:moveTo>
                  <a:lnTo>
                    <a:pt x="403" y="183"/>
                  </a:lnTo>
                  <a:lnTo>
                    <a:pt x="401" y="162"/>
                  </a:lnTo>
                  <a:lnTo>
                    <a:pt x="397" y="142"/>
                  </a:lnTo>
                  <a:lnTo>
                    <a:pt x="388" y="124"/>
                  </a:lnTo>
                  <a:lnTo>
                    <a:pt x="380" y="106"/>
                  </a:lnTo>
                  <a:lnTo>
                    <a:pt x="370" y="90"/>
                  </a:lnTo>
                  <a:lnTo>
                    <a:pt x="359" y="74"/>
                  </a:lnTo>
                  <a:lnTo>
                    <a:pt x="346" y="61"/>
                  </a:lnTo>
                  <a:lnTo>
                    <a:pt x="331" y="48"/>
                  </a:lnTo>
                  <a:lnTo>
                    <a:pt x="317" y="36"/>
                  </a:lnTo>
                  <a:lnTo>
                    <a:pt x="299" y="25"/>
                  </a:lnTo>
                  <a:lnTo>
                    <a:pt x="281" y="17"/>
                  </a:lnTo>
                  <a:lnTo>
                    <a:pt x="263" y="10"/>
                  </a:lnTo>
                  <a:lnTo>
                    <a:pt x="243" y="5"/>
                  </a:lnTo>
                  <a:lnTo>
                    <a:pt x="224" y="2"/>
                  </a:lnTo>
                  <a:lnTo>
                    <a:pt x="203" y="0"/>
                  </a:lnTo>
                  <a:lnTo>
                    <a:pt x="183" y="2"/>
                  </a:lnTo>
                  <a:lnTo>
                    <a:pt x="162" y="5"/>
                  </a:lnTo>
                  <a:lnTo>
                    <a:pt x="142" y="10"/>
                  </a:lnTo>
                  <a:lnTo>
                    <a:pt x="124" y="17"/>
                  </a:lnTo>
                  <a:lnTo>
                    <a:pt x="106" y="25"/>
                  </a:lnTo>
                  <a:lnTo>
                    <a:pt x="90" y="36"/>
                  </a:lnTo>
                  <a:lnTo>
                    <a:pt x="75" y="48"/>
                  </a:lnTo>
                  <a:lnTo>
                    <a:pt x="61" y="61"/>
                  </a:lnTo>
                  <a:lnTo>
                    <a:pt x="48" y="74"/>
                  </a:lnTo>
                  <a:lnTo>
                    <a:pt x="36" y="90"/>
                  </a:lnTo>
                  <a:lnTo>
                    <a:pt x="25" y="106"/>
                  </a:lnTo>
                  <a:lnTo>
                    <a:pt x="17" y="124"/>
                  </a:lnTo>
                  <a:lnTo>
                    <a:pt x="10" y="142"/>
                  </a:lnTo>
                  <a:lnTo>
                    <a:pt x="5" y="162"/>
                  </a:lnTo>
                  <a:lnTo>
                    <a:pt x="2" y="183"/>
                  </a:lnTo>
                  <a:lnTo>
                    <a:pt x="0" y="202"/>
                  </a:lnTo>
                  <a:lnTo>
                    <a:pt x="2" y="224"/>
                  </a:lnTo>
                  <a:lnTo>
                    <a:pt x="5" y="243"/>
                  </a:lnTo>
                  <a:lnTo>
                    <a:pt x="10" y="263"/>
                  </a:lnTo>
                  <a:lnTo>
                    <a:pt x="17" y="281"/>
                  </a:lnTo>
                  <a:lnTo>
                    <a:pt x="25" y="299"/>
                  </a:lnTo>
                  <a:lnTo>
                    <a:pt x="36" y="315"/>
                  </a:lnTo>
                  <a:lnTo>
                    <a:pt x="48" y="331"/>
                  </a:lnTo>
                  <a:lnTo>
                    <a:pt x="61" y="346"/>
                  </a:lnTo>
                  <a:lnTo>
                    <a:pt x="75" y="359"/>
                  </a:lnTo>
                  <a:lnTo>
                    <a:pt x="90" y="371"/>
                  </a:lnTo>
                  <a:lnTo>
                    <a:pt x="106" y="380"/>
                  </a:lnTo>
                  <a:lnTo>
                    <a:pt x="124" y="388"/>
                  </a:lnTo>
                  <a:lnTo>
                    <a:pt x="142" y="395"/>
                  </a:lnTo>
                  <a:lnTo>
                    <a:pt x="162" y="400"/>
                  </a:lnTo>
                  <a:lnTo>
                    <a:pt x="183" y="403"/>
                  </a:lnTo>
                  <a:lnTo>
                    <a:pt x="203" y="405"/>
                  </a:lnTo>
                  <a:lnTo>
                    <a:pt x="224" y="403"/>
                  </a:lnTo>
                  <a:lnTo>
                    <a:pt x="243" y="400"/>
                  </a:lnTo>
                  <a:lnTo>
                    <a:pt x="263" y="395"/>
                  </a:lnTo>
                  <a:lnTo>
                    <a:pt x="281" y="388"/>
                  </a:lnTo>
                  <a:lnTo>
                    <a:pt x="299" y="380"/>
                  </a:lnTo>
                  <a:lnTo>
                    <a:pt x="317" y="371"/>
                  </a:lnTo>
                  <a:lnTo>
                    <a:pt x="331" y="359"/>
                  </a:lnTo>
                  <a:lnTo>
                    <a:pt x="346" y="346"/>
                  </a:lnTo>
                  <a:lnTo>
                    <a:pt x="359" y="331"/>
                  </a:lnTo>
                  <a:lnTo>
                    <a:pt x="370" y="315"/>
                  </a:lnTo>
                  <a:lnTo>
                    <a:pt x="380" y="299"/>
                  </a:lnTo>
                  <a:lnTo>
                    <a:pt x="388" y="281"/>
                  </a:lnTo>
                  <a:lnTo>
                    <a:pt x="397" y="263"/>
                  </a:lnTo>
                  <a:lnTo>
                    <a:pt x="401" y="243"/>
                  </a:lnTo>
                  <a:lnTo>
                    <a:pt x="403" y="224"/>
                  </a:lnTo>
                  <a:lnTo>
                    <a:pt x="405" y="202"/>
                  </a:lnTo>
                  <a:lnTo>
                    <a:pt x="395" y="202"/>
                  </a:lnTo>
                  <a:lnTo>
                    <a:pt x="393" y="183"/>
                  </a:lnTo>
                  <a:lnTo>
                    <a:pt x="390" y="165"/>
                  </a:lnTo>
                  <a:lnTo>
                    <a:pt x="385" y="145"/>
                  </a:lnTo>
                  <a:lnTo>
                    <a:pt x="380" y="129"/>
                  </a:lnTo>
                  <a:lnTo>
                    <a:pt x="372" y="111"/>
                  </a:lnTo>
                  <a:lnTo>
                    <a:pt x="362" y="96"/>
                  </a:lnTo>
                  <a:lnTo>
                    <a:pt x="351" y="82"/>
                  </a:lnTo>
                  <a:lnTo>
                    <a:pt x="338" y="67"/>
                  </a:lnTo>
                  <a:lnTo>
                    <a:pt x="325" y="56"/>
                  </a:lnTo>
                  <a:lnTo>
                    <a:pt x="310" y="44"/>
                  </a:lnTo>
                  <a:lnTo>
                    <a:pt x="294" y="34"/>
                  </a:lnTo>
                  <a:lnTo>
                    <a:pt x="278" y="26"/>
                  </a:lnTo>
                  <a:lnTo>
                    <a:pt x="260" y="20"/>
                  </a:lnTo>
                  <a:lnTo>
                    <a:pt x="242" y="15"/>
                  </a:lnTo>
                  <a:lnTo>
                    <a:pt x="222" y="12"/>
                  </a:lnTo>
                  <a:lnTo>
                    <a:pt x="203" y="12"/>
                  </a:lnTo>
                  <a:lnTo>
                    <a:pt x="183" y="12"/>
                  </a:lnTo>
                  <a:lnTo>
                    <a:pt x="165" y="15"/>
                  </a:lnTo>
                  <a:lnTo>
                    <a:pt x="145" y="20"/>
                  </a:lnTo>
                  <a:lnTo>
                    <a:pt x="129" y="26"/>
                  </a:lnTo>
                  <a:lnTo>
                    <a:pt x="111" y="34"/>
                  </a:lnTo>
                  <a:lnTo>
                    <a:pt x="97" y="44"/>
                  </a:lnTo>
                  <a:lnTo>
                    <a:pt x="82" y="56"/>
                  </a:lnTo>
                  <a:lnTo>
                    <a:pt x="67" y="67"/>
                  </a:lnTo>
                  <a:lnTo>
                    <a:pt x="56" y="82"/>
                  </a:lnTo>
                  <a:lnTo>
                    <a:pt x="44" y="96"/>
                  </a:lnTo>
                  <a:lnTo>
                    <a:pt x="35" y="111"/>
                  </a:lnTo>
                  <a:lnTo>
                    <a:pt x="26" y="129"/>
                  </a:lnTo>
                  <a:lnTo>
                    <a:pt x="20" y="145"/>
                  </a:lnTo>
                  <a:lnTo>
                    <a:pt x="15" y="165"/>
                  </a:lnTo>
                  <a:lnTo>
                    <a:pt x="12" y="183"/>
                  </a:lnTo>
                  <a:lnTo>
                    <a:pt x="12" y="202"/>
                  </a:lnTo>
                  <a:lnTo>
                    <a:pt x="12" y="222"/>
                  </a:lnTo>
                  <a:lnTo>
                    <a:pt x="15" y="242"/>
                  </a:lnTo>
                  <a:lnTo>
                    <a:pt x="20" y="260"/>
                  </a:lnTo>
                  <a:lnTo>
                    <a:pt x="26" y="278"/>
                  </a:lnTo>
                  <a:lnTo>
                    <a:pt x="35" y="294"/>
                  </a:lnTo>
                  <a:lnTo>
                    <a:pt x="44" y="310"/>
                  </a:lnTo>
                  <a:lnTo>
                    <a:pt x="56" y="325"/>
                  </a:lnTo>
                  <a:lnTo>
                    <a:pt x="67" y="338"/>
                  </a:lnTo>
                  <a:lnTo>
                    <a:pt x="82" y="351"/>
                  </a:lnTo>
                  <a:lnTo>
                    <a:pt x="97" y="362"/>
                  </a:lnTo>
                  <a:lnTo>
                    <a:pt x="111" y="371"/>
                  </a:lnTo>
                  <a:lnTo>
                    <a:pt x="129" y="379"/>
                  </a:lnTo>
                  <a:lnTo>
                    <a:pt x="145" y="385"/>
                  </a:lnTo>
                  <a:lnTo>
                    <a:pt x="165" y="390"/>
                  </a:lnTo>
                  <a:lnTo>
                    <a:pt x="183" y="393"/>
                  </a:lnTo>
                  <a:lnTo>
                    <a:pt x="203" y="395"/>
                  </a:lnTo>
                  <a:lnTo>
                    <a:pt x="222" y="393"/>
                  </a:lnTo>
                  <a:lnTo>
                    <a:pt x="242" y="390"/>
                  </a:lnTo>
                  <a:lnTo>
                    <a:pt x="260" y="385"/>
                  </a:lnTo>
                  <a:lnTo>
                    <a:pt x="278" y="379"/>
                  </a:lnTo>
                  <a:lnTo>
                    <a:pt x="294" y="371"/>
                  </a:lnTo>
                  <a:lnTo>
                    <a:pt x="310" y="362"/>
                  </a:lnTo>
                  <a:lnTo>
                    <a:pt x="325" y="351"/>
                  </a:lnTo>
                  <a:lnTo>
                    <a:pt x="338" y="338"/>
                  </a:lnTo>
                  <a:lnTo>
                    <a:pt x="351" y="325"/>
                  </a:lnTo>
                  <a:lnTo>
                    <a:pt x="362" y="310"/>
                  </a:lnTo>
                  <a:lnTo>
                    <a:pt x="372" y="294"/>
                  </a:lnTo>
                  <a:lnTo>
                    <a:pt x="380" y="278"/>
                  </a:lnTo>
                  <a:lnTo>
                    <a:pt x="385" y="260"/>
                  </a:lnTo>
                  <a:lnTo>
                    <a:pt x="390" y="242"/>
                  </a:lnTo>
                  <a:lnTo>
                    <a:pt x="393" y="222"/>
                  </a:lnTo>
                  <a:lnTo>
                    <a:pt x="395" y="202"/>
                  </a:lnTo>
                  <a:lnTo>
                    <a:pt x="405" y="202"/>
                  </a:lnTo>
                  <a:close/>
                </a:path>
              </a:pathLst>
            </a:custGeom>
            <a:solidFill>
              <a:srgbClr val="D9EFFF"/>
            </a:solidFill>
            <a:ln w="9525">
              <a:noFill/>
              <a:round/>
              <a:headEnd/>
              <a:tailEnd/>
            </a:ln>
          </p:spPr>
          <p:txBody>
            <a:bodyPr/>
            <a:lstStyle/>
            <a:p>
              <a:endParaRPr lang="en-US"/>
            </a:p>
          </p:txBody>
        </p:sp>
        <p:sp>
          <p:nvSpPr>
            <p:cNvPr id="50351" name="Freeform 175"/>
            <p:cNvSpPr>
              <a:spLocks/>
            </p:cNvSpPr>
            <p:nvPr/>
          </p:nvSpPr>
          <p:spPr bwMode="auto">
            <a:xfrm>
              <a:off x="3584222" y="2938445"/>
              <a:ext cx="554567" cy="623887"/>
            </a:xfrm>
            <a:custGeom>
              <a:avLst/>
              <a:gdLst>
                <a:gd name="T0" fmla="*/ 2147483647 w 393"/>
                <a:gd name="T1" fmla="*/ 2147483647 h 393"/>
                <a:gd name="T2" fmla="*/ 2147483647 w 393"/>
                <a:gd name="T3" fmla="*/ 2147483647 h 393"/>
                <a:gd name="T4" fmla="*/ 2147483647 w 393"/>
                <a:gd name="T5" fmla="*/ 2147483647 h 393"/>
                <a:gd name="T6" fmla="*/ 2147483647 w 393"/>
                <a:gd name="T7" fmla="*/ 2147483647 h 393"/>
                <a:gd name="T8" fmla="*/ 2147483647 w 393"/>
                <a:gd name="T9" fmla="*/ 2147483647 h 393"/>
                <a:gd name="T10" fmla="*/ 2147483647 w 393"/>
                <a:gd name="T11" fmla="*/ 0 h 393"/>
                <a:gd name="T12" fmla="*/ 2147483647 w 393"/>
                <a:gd name="T13" fmla="*/ 2147483647 h 393"/>
                <a:gd name="T14" fmla="*/ 2147483647 w 393"/>
                <a:gd name="T15" fmla="*/ 2147483647 h 393"/>
                <a:gd name="T16" fmla="*/ 2147483647 w 393"/>
                <a:gd name="T17" fmla="*/ 2147483647 h 393"/>
                <a:gd name="T18" fmla="*/ 2147483647 w 393"/>
                <a:gd name="T19" fmla="*/ 2147483647 h 393"/>
                <a:gd name="T20" fmla="*/ 0 w 393"/>
                <a:gd name="T21" fmla="*/ 2147483647 h 393"/>
                <a:gd name="T22" fmla="*/ 2147483647 w 393"/>
                <a:gd name="T23" fmla="*/ 2147483647 h 393"/>
                <a:gd name="T24" fmla="*/ 2147483647 w 393"/>
                <a:gd name="T25" fmla="*/ 2147483647 h 393"/>
                <a:gd name="T26" fmla="*/ 2147483647 w 393"/>
                <a:gd name="T27" fmla="*/ 2147483647 h 393"/>
                <a:gd name="T28" fmla="*/ 2147483647 w 393"/>
                <a:gd name="T29" fmla="*/ 2147483647 h 393"/>
                <a:gd name="T30" fmla="*/ 2147483647 w 393"/>
                <a:gd name="T31" fmla="*/ 2147483647 h 393"/>
                <a:gd name="T32" fmla="*/ 2147483647 w 393"/>
                <a:gd name="T33" fmla="*/ 2147483647 h 393"/>
                <a:gd name="T34" fmla="*/ 2147483647 w 393"/>
                <a:gd name="T35" fmla="*/ 2147483647 h 393"/>
                <a:gd name="T36" fmla="*/ 2147483647 w 393"/>
                <a:gd name="T37" fmla="*/ 2147483647 h 393"/>
                <a:gd name="T38" fmla="*/ 2147483647 w 393"/>
                <a:gd name="T39" fmla="*/ 2147483647 h 393"/>
                <a:gd name="T40" fmla="*/ 2147483647 w 393"/>
                <a:gd name="T41" fmla="*/ 2147483647 h 393"/>
                <a:gd name="T42" fmla="*/ 2147483647 w 393"/>
                <a:gd name="T43" fmla="*/ 2147483647 h 393"/>
                <a:gd name="T44" fmla="*/ 2147483647 w 393"/>
                <a:gd name="T45" fmla="*/ 2147483647 h 393"/>
                <a:gd name="T46" fmla="*/ 2147483647 w 393"/>
                <a:gd name="T47" fmla="*/ 2147483647 h 393"/>
                <a:gd name="T48" fmla="*/ 2147483647 w 393"/>
                <a:gd name="T49" fmla="*/ 2147483647 h 393"/>
                <a:gd name="T50" fmla="*/ 2147483647 w 393"/>
                <a:gd name="T51" fmla="*/ 2147483647 h 393"/>
                <a:gd name="T52" fmla="*/ 2147483647 w 393"/>
                <a:gd name="T53" fmla="*/ 2147483647 h 393"/>
                <a:gd name="T54" fmla="*/ 2147483647 w 393"/>
                <a:gd name="T55" fmla="*/ 2147483647 h 393"/>
                <a:gd name="T56" fmla="*/ 2147483647 w 393"/>
                <a:gd name="T57" fmla="*/ 2147483647 h 393"/>
                <a:gd name="T58" fmla="*/ 2147483647 w 393"/>
                <a:gd name="T59" fmla="*/ 2147483647 h 393"/>
                <a:gd name="T60" fmla="*/ 2147483647 w 393"/>
                <a:gd name="T61" fmla="*/ 2147483647 h 393"/>
                <a:gd name="T62" fmla="*/ 2147483647 w 393"/>
                <a:gd name="T63" fmla="*/ 2147483647 h 393"/>
                <a:gd name="T64" fmla="*/ 2147483647 w 393"/>
                <a:gd name="T65" fmla="*/ 2147483647 h 393"/>
                <a:gd name="T66" fmla="*/ 2147483647 w 393"/>
                <a:gd name="T67" fmla="*/ 2147483647 h 393"/>
                <a:gd name="T68" fmla="*/ 2147483647 w 393"/>
                <a:gd name="T69" fmla="*/ 2147483647 h 393"/>
                <a:gd name="T70" fmla="*/ 2147483647 w 393"/>
                <a:gd name="T71" fmla="*/ 2147483647 h 393"/>
                <a:gd name="T72" fmla="*/ 2147483647 w 393"/>
                <a:gd name="T73" fmla="*/ 2147483647 h 393"/>
                <a:gd name="T74" fmla="*/ 2147483647 w 393"/>
                <a:gd name="T75" fmla="*/ 2147483647 h 393"/>
                <a:gd name="T76" fmla="*/ 2147483647 w 393"/>
                <a:gd name="T77" fmla="*/ 2147483647 h 393"/>
                <a:gd name="T78" fmla="*/ 2147483647 w 393"/>
                <a:gd name="T79" fmla="*/ 2147483647 h 393"/>
                <a:gd name="T80" fmla="*/ 2147483647 w 393"/>
                <a:gd name="T81" fmla="*/ 2147483647 h 393"/>
                <a:gd name="T82" fmla="*/ 2147483647 w 393"/>
                <a:gd name="T83" fmla="*/ 2147483647 h 393"/>
                <a:gd name="T84" fmla="*/ 2147483647 w 393"/>
                <a:gd name="T85" fmla="*/ 2147483647 h 39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3"/>
                <a:gd name="T130" fmla="*/ 0 h 393"/>
                <a:gd name="T131" fmla="*/ 393 w 393"/>
                <a:gd name="T132" fmla="*/ 393 h 39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3" h="393">
                  <a:moveTo>
                    <a:pt x="393" y="195"/>
                  </a:moveTo>
                  <a:lnTo>
                    <a:pt x="391" y="176"/>
                  </a:lnTo>
                  <a:lnTo>
                    <a:pt x="388" y="156"/>
                  </a:lnTo>
                  <a:lnTo>
                    <a:pt x="383" y="137"/>
                  </a:lnTo>
                  <a:lnTo>
                    <a:pt x="377" y="119"/>
                  </a:lnTo>
                  <a:lnTo>
                    <a:pt x="368" y="103"/>
                  </a:lnTo>
                  <a:lnTo>
                    <a:pt x="359" y="86"/>
                  </a:lnTo>
                  <a:lnTo>
                    <a:pt x="347" y="72"/>
                  </a:lnTo>
                  <a:lnTo>
                    <a:pt x="336" y="57"/>
                  </a:lnTo>
                  <a:lnTo>
                    <a:pt x="321" y="44"/>
                  </a:lnTo>
                  <a:lnTo>
                    <a:pt x="306" y="32"/>
                  </a:lnTo>
                  <a:lnTo>
                    <a:pt x="290" y="23"/>
                  </a:lnTo>
                  <a:lnTo>
                    <a:pt x="272" y="14"/>
                  </a:lnTo>
                  <a:lnTo>
                    <a:pt x="254" y="8"/>
                  </a:lnTo>
                  <a:lnTo>
                    <a:pt x="236" y="3"/>
                  </a:lnTo>
                  <a:lnTo>
                    <a:pt x="217" y="0"/>
                  </a:lnTo>
                  <a:lnTo>
                    <a:pt x="196" y="0"/>
                  </a:lnTo>
                  <a:lnTo>
                    <a:pt x="176" y="0"/>
                  </a:lnTo>
                  <a:lnTo>
                    <a:pt x="156" y="3"/>
                  </a:lnTo>
                  <a:lnTo>
                    <a:pt x="137" y="8"/>
                  </a:lnTo>
                  <a:lnTo>
                    <a:pt x="119" y="14"/>
                  </a:lnTo>
                  <a:lnTo>
                    <a:pt x="103" y="23"/>
                  </a:lnTo>
                  <a:lnTo>
                    <a:pt x="86" y="32"/>
                  </a:lnTo>
                  <a:lnTo>
                    <a:pt x="72" y="44"/>
                  </a:lnTo>
                  <a:lnTo>
                    <a:pt x="57" y="57"/>
                  </a:lnTo>
                  <a:lnTo>
                    <a:pt x="44" y="72"/>
                  </a:lnTo>
                  <a:lnTo>
                    <a:pt x="32" y="86"/>
                  </a:lnTo>
                  <a:lnTo>
                    <a:pt x="23" y="103"/>
                  </a:lnTo>
                  <a:lnTo>
                    <a:pt x="14" y="119"/>
                  </a:lnTo>
                  <a:lnTo>
                    <a:pt x="8" y="137"/>
                  </a:lnTo>
                  <a:lnTo>
                    <a:pt x="3" y="156"/>
                  </a:lnTo>
                  <a:lnTo>
                    <a:pt x="0" y="176"/>
                  </a:lnTo>
                  <a:lnTo>
                    <a:pt x="0" y="195"/>
                  </a:lnTo>
                  <a:lnTo>
                    <a:pt x="0" y="217"/>
                  </a:lnTo>
                  <a:lnTo>
                    <a:pt x="3" y="236"/>
                  </a:lnTo>
                  <a:lnTo>
                    <a:pt x="8" y="254"/>
                  </a:lnTo>
                  <a:lnTo>
                    <a:pt x="14" y="272"/>
                  </a:lnTo>
                  <a:lnTo>
                    <a:pt x="23" y="290"/>
                  </a:lnTo>
                  <a:lnTo>
                    <a:pt x="32" y="306"/>
                  </a:lnTo>
                  <a:lnTo>
                    <a:pt x="44" y="321"/>
                  </a:lnTo>
                  <a:lnTo>
                    <a:pt x="57" y="334"/>
                  </a:lnTo>
                  <a:lnTo>
                    <a:pt x="72" y="347"/>
                  </a:lnTo>
                  <a:lnTo>
                    <a:pt x="86" y="359"/>
                  </a:lnTo>
                  <a:lnTo>
                    <a:pt x="103" y="368"/>
                  </a:lnTo>
                  <a:lnTo>
                    <a:pt x="119" y="377"/>
                  </a:lnTo>
                  <a:lnTo>
                    <a:pt x="137" y="383"/>
                  </a:lnTo>
                  <a:lnTo>
                    <a:pt x="156" y="388"/>
                  </a:lnTo>
                  <a:lnTo>
                    <a:pt x="176" y="391"/>
                  </a:lnTo>
                  <a:lnTo>
                    <a:pt x="196" y="393"/>
                  </a:lnTo>
                  <a:lnTo>
                    <a:pt x="217" y="391"/>
                  </a:lnTo>
                  <a:lnTo>
                    <a:pt x="236" y="388"/>
                  </a:lnTo>
                  <a:lnTo>
                    <a:pt x="254" y="383"/>
                  </a:lnTo>
                  <a:lnTo>
                    <a:pt x="272" y="377"/>
                  </a:lnTo>
                  <a:lnTo>
                    <a:pt x="290" y="368"/>
                  </a:lnTo>
                  <a:lnTo>
                    <a:pt x="306" y="359"/>
                  </a:lnTo>
                  <a:lnTo>
                    <a:pt x="321" y="347"/>
                  </a:lnTo>
                  <a:lnTo>
                    <a:pt x="336" y="334"/>
                  </a:lnTo>
                  <a:lnTo>
                    <a:pt x="347" y="321"/>
                  </a:lnTo>
                  <a:lnTo>
                    <a:pt x="359" y="306"/>
                  </a:lnTo>
                  <a:lnTo>
                    <a:pt x="368" y="290"/>
                  </a:lnTo>
                  <a:lnTo>
                    <a:pt x="377" y="272"/>
                  </a:lnTo>
                  <a:lnTo>
                    <a:pt x="383" y="254"/>
                  </a:lnTo>
                  <a:lnTo>
                    <a:pt x="388" y="236"/>
                  </a:lnTo>
                  <a:lnTo>
                    <a:pt x="391" y="217"/>
                  </a:lnTo>
                  <a:lnTo>
                    <a:pt x="393" y="195"/>
                  </a:lnTo>
                  <a:lnTo>
                    <a:pt x="383" y="195"/>
                  </a:lnTo>
                  <a:lnTo>
                    <a:pt x="381" y="178"/>
                  </a:lnTo>
                  <a:lnTo>
                    <a:pt x="378" y="158"/>
                  </a:lnTo>
                  <a:lnTo>
                    <a:pt x="373" y="140"/>
                  </a:lnTo>
                  <a:lnTo>
                    <a:pt x="368" y="124"/>
                  </a:lnTo>
                  <a:lnTo>
                    <a:pt x="360" y="107"/>
                  </a:lnTo>
                  <a:lnTo>
                    <a:pt x="350" y="91"/>
                  </a:lnTo>
                  <a:lnTo>
                    <a:pt x="339" y="78"/>
                  </a:lnTo>
                  <a:lnTo>
                    <a:pt x="328" y="63"/>
                  </a:lnTo>
                  <a:lnTo>
                    <a:pt x="315" y="52"/>
                  </a:lnTo>
                  <a:lnTo>
                    <a:pt x="300" y="41"/>
                  </a:lnTo>
                  <a:lnTo>
                    <a:pt x="285" y="32"/>
                  </a:lnTo>
                  <a:lnTo>
                    <a:pt x="269" y="24"/>
                  </a:lnTo>
                  <a:lnTo>
                    <a:pt x="251" y="18"/>
                  </a:lnTo>
                  <a:lnTo>
                    <a:pt x="233" y="13"/>
                  </a:lnTo>
                  <a:lnTo>
                    <a:pt x="215" y="11"/>
                  </a:lnTo>
                  <a:lnTo>
                    <a:pt x="196" y="10"/>
                  </a:lnTo>
                  <a:lnTo>
                    <a:pt x="178" y="11"/>
                  </a:lnTo>
                  <a:lnTo>
                    <a:pt x="158" y="13"/>
                  </a:lnTo>
                  <a:lnTo>
                    <a:pt x="140" y="18"/>
                  </a:lnTo>
                  <a:lnTo>
                    <a:pt x="124" y="24"/>
                  </a:lnTo>
                  <a:lnTo>
                    <a:pt x="107" y="32"/>
                  </a:lnTo>
                  <a:lnTo>
                    <a:pt x="91" y="41"/>
                  </a:lnTo>
                  <a:lnTo>
                    <a:pt x="78" y="52"/>
                  </a:lnTo>
                  <a:lnTo>
                    <a:pt x="63" y="63"/>
                  </a:lnTo>
                  <a:lnTo>
                    <a:pt x="52" y="78"/>
                  </a:lnTo>
                  <a:lnTo>
                    <a:pt x="42" y="91"/>
                  </a:lnTo>
                  <a:lnTo>
                    <a:pt x="32" y="107"/>
                  </a:lnTo>
                  <a:lnTo>
                    <a:pt x="24" y="124"/>
                  </a:lnTo>
                  <a:lnTo>
                    <a:pt x="18" y="140"/>
                  </a:lnTo>
                  <a:lnTo>
                    <a:pt x="13" y="158"/>
                  </a:lnTo>
                  <a:lnTo>
                    <a:pt x="11" y="178"/>
                  </a:lnTo>
                  <a:lnTo>
                    <a:pt x="10" y="195"/>
                  </a:lnTo>
                  <a:lnTo>
                    <a:pt x="11" y="215"/>
                  </a:lnTo>
                  <a:lnTo>
                    <a:pt x="13" y="233"/>
                  </a:lnTo>
                  <a:lnTo>
                    <a:pt x="18" y="251"/>
                  </a:lnTo>
                  <a:lnTo>
                    <a:pt x="24" y="269"/>
                  </a:lnTo>
                  <a:lnTo>
                    <a:pt x="32" y="285"/>
                  </a:lnTo>
                  <a:lnTo>
                    <a:pt x="42" y="300"/>
                  </a:lnTo>
                  <a:lnTo>
                    <a:pt x="52" y="315"/>
                  </a:lnTo>
                  <a:lnTo>
                    <a:pt x="63" y="328"/>
                  </a:lnTo>
                  <a:lnTo>
                    <a:pt x="78" y="339"/>
                  </a:lnTo>
                  <a:lnTo>
                    <a:pt x="91" y="350"/>
                  </a:lnTo>
                  <a:lnTo>
                    <a:pt x="107" y="360"/>
                  </a:lnTo>
                  <a:lnTo>
                    <a:pt x="124" y="367"/>
                  </a:lnTo>
                  <a:lnTo>
                    <a:pt x="140" y="373"/>
                  </a:lnTo>
                  <a:lnTo>
                    <a:pt x="158" y="378"/>
                  </a:lnTo>
                  <a:lnTo>
                    <a:pt x="178" y="381"/>
                  </a:lnTo>
                  <a:lnTo>
                    <a:pt x="196" y="381"/>
                  </a:lnTo>
                  <a:lnTo>
                    <a:pt x="215" y="381"/>
                  </a:lnTo>
                  <a:lnTo>
                    <a:pt x="233" y="378"/>
                  </a:lnTo>
                  <a:lnTo>
                    <a:pt x="251" y="373"/>
                  </a:lnTo>
                  <a:lnTo>
                    <a:pt x="269" y="367"/>
                  </a:lnTo>
                  <a:lnTo>
                    <a:pt x="285" y="360"/>
                  </a:lnTo>
                  <a:lnTo>
                    <a:pt x="300" y="350"/>
                  </a:lnTo>
                  <a:lnTo>
                    <a:pt x="315" y="339"/>
                  </a:lnTo>
                  <a:lnTo>
                    <a:pt x="328" y="328"/>
                  </a:lnTo>
                  <a:lnTo>
                    <a:pt x="339" y="315"/>
                  </a:lnTo>
                  <a:lnTo>
                    <a:pt x="350" y="300"/>
                  </a:lnTo>
                  <a:lnTo>
                    <a:pt x="360" y="285"/>
                  </a:lnTo>
                  <a:lnTo>
                    <a:pt x="368" y="269"/>
                  </a:lnTo>
                  <a:lnTo>
                    <a:pt x="373" y="251"/>
                  </a:lnTo>
                  <a:lnTo>
                    <a:pt x="378" y="233"/>
                  </a:lnTo>
                  <a:lnTo>
                    <a:pt x="381" y="215"/>
                  </a:lnTo>
                  <a:lnTo>
                    <a:pt x="383" y="195"/>
                  </a:lnTo>
                  <a:lnTo>
                    <a:pt x="393" y="195"/>
                  </a:lnTo>
                  <a:close/>
                </a:path>
              </a:pathLst>
            </a:custGeom>
            <a:solidFill>
              <a:srgbClr val="DAF0FF"/>
            </a:solidFill>
            <a:ln w="9525">
              <a:noFill/>
              <a:round/>
              <a:headEnd/>
              <a:tailEnd/>
            </a:ln>
          </p:spPr>
          <p:txBody>
            <a:bodyPr/>
            <a:lstStyle/>
            <a:p>
              <a:endParaRPr lang="en-US"/>
            </a:p>
          </p:txBody>
        </p:sp>
        <p:sp>
          <p:nvSpPr>
            <p:cNvPr id="50352" name="Freeform 176"/>
            <p:cNvSpPr>
              <a:spLocks/>
            </p:cNvSpPr>
            <p:nvPr/>
          </p:nvSpPr>
          <p:spPr bwMode="auto">
            <a:xfrm>
              <a:off x="3591278" y="2946382"/>
              <a:ext cx="540455" cy="608013"/>
            </a:xfrm>
            <a:custGeom>
              <a:avLst/>
              <a:gdLst>
                <a:gd name="T0" fmla="*/ 2147483647 w 383"/>
                <a:gd name="T1" fmla="*/ 2147483647 h 383"/>
                <a:gd name="T2" fmla="*/ 2147483647 w 383"/>
                <a:gd name="T3" fmla="*/ 2147483647 h 383"/>
                <a:gd name="T4" fmla="*/ 2147483647 w 383"/>
                <a:gd name="T5" fmla="*/ 2147483647 h 383"/>
                <a:gd name="T6" fmla="*/ 2147483647 w 383"/>
                <a:gd name="T7" fmla="*/ 2147483647 h 383"/>
                <a:gd name="T8" fmla="*/ 2147483647 w 383"/>
                <a:gd name="T9" fmla="*/ 2147483647 h 383"/>
                <a:gd name="T10" fmla="*/ 2147483647 w 383"/>
                <a:gd name="T11" fmla="*/ 0 h 383"/>
                <a:gd name="T12" fmla="*/ 2147483647 w 383"/>
                <a:gd name="T13" fmla="*/ 2147483647 h 383"/>
                <a:gd name="T14" fmla="*/ 2147483647 w 383"/>
                <a:gd name="T15" fmla="*/ 2147483647 h 383"/>
                <a:gd name="T16" fmla="*/ 2147483647 w 383"/>
                <a:gd name="T17" fmla="*/ 2147483647 h 383"/>
                <a:gd name="T18" fmla="*/ 2147483647 w 383"/>
                <a:gd name="T19" fmla="*/ 2147483647 h 383"/>
                <a:gd name="T20" fmla="*/ 0 w 383"/>
                <a:gd name="T21" fmla="*/ 2147483647 h 383"/>
                <a:gd name="T22" fmla="*/ 2147483647 w 383"/>
                <a:gd name="T23" fmla="*/ 2147483647 h 383"/>
                <a:gd name="T24" fmla="*/ 2147483647 w 383"/>
                <a:gd name="T25" fmla="*/ 2147483647 h 383"/>
                <a:gd name="T26" fmla="*/ 2147483647 w 383"/>
                <a:gd name="T27" fmla="*/ 2147483647 h 383"/>
                <a:gd name="T28" fmla="*/ 2147483647 w 383"/>
                <a:gd name="T29" fmla="*/ 2147483647 h 383"/>
                <a:gd name="T30" fmla="*/ 2147483647 w 383"/>
                <a:gd name="T31" fmla="*/ 2147483647 h 383"/>
                <a:gd name="T32" fmla="*/ 2147483647 w 383"/>
                <a:gd name="T33" fmla="*/ 2147483647 h 383"/>
                <a:gd name="T34" fmla="*/ 2147483647 w 383"/>
                <a:gd name="T35" fmla="*/ 2147483647 h 383"/>
                <a:gd name="T36" fmla="*/ 2147483647 w 383"/>
                <a:gd name="T37" fmla="*/ 2147483647 h 383"/>
                <a:gd name="T38" fmla="*/ 2147483647 w 383"/>
                <a:gd name="T39" fmla="*/ 2147483647 h 383"/>
                <a:gd name="T40" fmla="*/ 2147483647 w 383"/>
                <a:gd name="T41" fmla="*/ 2147483647 h 383"/>
                <a:gd name="T42" fmla="*/ 2147483647 w 383"/>
                <a:gd name="T43" fmla="*/ 2147483647 h 383"/>
                <a:gd name="T44" fmla="*/ 2147483647 w 383"/>
                <a:gd name="T45" fmla="*/ 2147483647 h 383"/>
                <a:gd name="T46" fmla="*/ 2147483647 w 383"/>
                <a:gd name="T47" fmla="*/ 2147483647 h 383"/>
                <a:gd name="T48" fmla="*/ 2147483647 w 383"/>
                <a:gd name="T49" fmla="*/ 2147483647 h 383"/>
                <a:gd name="T50" fmla="*/ 2147483647 w 383"/>
                <a:gd name="T51" fmla="*/ 2147483647 h 383"/>
                <a:gd name="T52" fmla="*/ 2147483647 w 383"/>
                <a:gd name="T53" fmla="*/ 2147483647 h 383"/>
                <a:gd name="T54" fmla="*/ 2147483647 w 383"/>
                <a:gd name="T55" fmla="*/ 2147483647 h 383"/>
                <a:gd name="T56" fmla="*/ 2147483647 w 383"/>
                <a:gd name="T57" fmla="*/ 2147483647 h 383"/>
                <a:gd name="T58" fmla="*/ 2147483647 w 383"/>
                <a:gd name="T59" fmla="*/ 2147483647 h 383"/>
                <a:gd name="T60" fmla="*/ 2147483647 w 383"/>
                <a:gd name="T61" fmla="*/ 2147483647 h 383"/>
                <a:gd name="T62" fmla="*/ 2147483647 w 383"/>
                <a:gd name="T63" fmla="*/ 2147483647 h 383"/>
                <a:gd name="T64" fmla="*/ 2147483647 w 383"/>
                <a:gd name="T65" fmla="*/ 2147483647 h 383"/>
                <a:gd name="T66" fmla="*/ 2147483647 w 383"/>
                <a:gd name="T67" fmla="*/ 2147483647 h 383"/>
                <a:gd name="T68" fmla="*/ 2147483647 w 383"/>
                <a:gd name="T69" fmla="*/ 2147483647 h 383"/>
                <a:gd name="T70" fmla="*/ 2147483647 w 383"/>
                <a:gd name="T71" fmla="*/ 2147483647 h 383"/>
                <a:gd name="T72" fmla="*/ 2147483647 w 383"/>
                <a:gd name="T73" fmla="*/ 2147483647 h 383"/>
                <a:gd name="T74" fmla="*/ 2147483647 w 383"/>
                <a:gd name="T75" fmla="*/ 2147483647 h 383"/>
                <a:gd name="T76" fmla="*/ 2147483647 w 383"/>
                <a:gd name="T77" fmla="*/ 2147483647 h 383"/>
                <a:gd name="T78" fmla="*/ 2147483647 w 383"/>
                <a:gd name="T79" fmla="*/ 2147483647 h 383"/>
                <a:gd name="T80" fmla="*/ 2147483647 w 383"/>
                <a:gd name="T81" fmla="*/ 2147483647 h 383"/>
                <a:gd name="T82" fmla="*/ 2147483647 w 383"/>
                <a:gd name="T83" fmla="*/ 2147483647 h 383"/>
                <a:gd name="T84" fmla="*/ 2147483647 w 383"/>
                <a:gd name="T85" fmla="*/ 2147483647 h 38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83"/>
                <a:gd name="T130" fmla="*/ 0 h 383"/>
                <a:gd name="T131" fmla="*/ 383 w 383"/>
                <a:gd name="T132" fmla="*/ 383 h 38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83" h="383">
                  <a:moveTo>
                    <a:pt x="383" y="190"/>
                  </a:moveTo>
                  <a:lnTo>
                    <a:pt x="381" y="171"/>
                  </a:lnTo>
                  <a:lnTo>
                    <a:pt x="378" y="153"/>
                  </a:lnTo>
                  <a:lnTo>
                    <a:pt x="373" y="133"/>
                  </a:lnTo>
                  <a:lnTo>
                    <a:pt x="368" y="117"/>
                  </a:lnTo>
                  <a:lnTo>
                    <a:pt x="360" y="99"/>
                  </a:lnTo>
                  <a:lnTo>
                    <a:pt x="350" y="84"/>
                  </a:lnTo>
                  <a:lnTo>
                    <a:pt x="339" y="70"/>
                  </a:lnTo>
                  <a:lnTo>
                    <a:pt x="326" y="55"/>
                  </a:lnTo>
                  <a:lnTo>
                    <a:pt x="313" y="44"/>
                  </a:lnTo>
                  <a:lnTo>
                    <a:pt x="298" y="32"/>
                  </a:lnTo>
                  <a:lnTo>
                    <a:pt x="282" y="22"/>
                  </a:lnTo>
                  <a:lnTo>
                    <a:pt x="266" y="14"/>
                  </a:lnTo>
                  <a:lnTo>
                    <a:pt x="248" y="8"/>
                  </a:lnTo>
                  <a:lnTo>
                    <a:pt x="230" y="3"/>
                  </a:lnTo>
                  <a:lnTo>
                    <a:pt x="210" y="0"/>
                  </a:lnTo>
                  <a:lnTo>
                    <a:pt x="191" y="0"/>
                  </a:lnTo>
                  <a:lnTo>
                    <a:pt x="171" y="0"/>
                  </a:lnTo>
                  <a:lnTo>
                    <a:pt x="153" y="3"/>
                  </a:lnTo>
                  <a:lnTo>
                    <a:pt x="133" y="8"/>
                  </a:lnTo>
                  <a:lnTo>
                    <a:pt x="117" y="14"/>
                  </a:lnTo>
                  <a:lnTo>
                    <a:pt x="99" y="22"/>
                  </a:lnTo>
                  <a:lnTo>
                    <a:pt x="85" y="32"/>
                  </a:lnTo>
                  <a:lnTo>
                    <a:pt x="70" y="44"/>
                  </a:lnTo>
                  <a:lnTo>
                    <a:pt x="55" y="55"/>
                  </a:lnTo>
                  <a:lnTo>
                    <a:pt x="44" y="70"/>
                  </a:lnTo>
                  <a:lnTo>
                    <a:pt x="32" y="84"/>
                  </a:lnTo>
                  <a:lnTo>
                    <a:pt x="23" y="99"/>
                  </a:lnTo>
                  <a:lnTo>
                    <a:pt x="14" y="117"/>
                  </a:lnTo>
                  <a:lnTo>
                    <a:pt x="8" y="133"/>
                  </a:lnTo>
                  <a:lnTo>
                    <a:pt x="3" y="153"/>
                  </a:lnTo>
                  <a:lnTo>
                    <a:pt x="0" y="171"/>
                  </a:lnTo>
                  <a:lnTo>
                    <a:pt x="0" y="190"/>
                  </a:lnTo>
                  <a:lnTo>
                    <a:pt x="0" y="210"/>
                  </a:lnTo>
                  <a:lnTo>
                    <a:pt x="3" y="230"/>
                  </a:lnTo>
                  <a:lnTo>
                    <a:pt x="8" y="248"/>
                  </a:lnTo>
                  <a:lnTo>
                    <a:pt x="14" y="266"/>
                  </a:lnTo>
                  <a:lnTo>
                    <a:pt x="23" y="282"/>
                  </a:lnTo>
                  <a:lnTo>
                    <a:pt x="32" y="298"/>
                  </a:lnTo>
                  <a:lnTo>
                    <a:pt x="44" y="313"/>
                  </a:lnTo>
                  <a:lnTo>
                    <a:pt x="55" y="326"/>
                  </a:lnTo>
                  <a:lnTo>
                    <a:pt x="70" y="339"/>
                  </a:lnTo>
                  <a:lnTo>
                    <a:pt x="85" y="350"/>
                  </a:lnTo>
                  <a:lnTo>
                    <a:pt x="99" y="359"/>
                  </a:lnTo>
                  <a:lnTo>
                    <a:pt x="117" y="367"/>
                  </a:lnTo>
                  <a:lnTo>
                    <a:pt x="133" y="373"/>
                  </a:lnTo>
                  <a:lnTo>
                    <a:pt x="153" y="378"/>
                  </a:lnTo>
                  <a:lnTo>
                    <a:pt x="171" y="381"/>
                  </a:lnTo>
                  <a:lnTo>
                    <a:pt x="191" y="383"/>
                  </a:lnTo>
                  <a:lnTo>
                    <a:pt x="210" y="381"/>
                  </a:lnTo>
                  <a:lnTo>
                    <a:pt x="230" y="378"/>
                  </a:lnTo>
                  <a:lnTo>
                    <a:pt x="248" y="373"/>
                  </a:lnTo>
                  <a:lnTo>
                    <a:pt x="266" y="367"/>
                  </a:lnTo>
                  <a:lnTo>
                    <a:pt x="282" y="359"/>
                  </a:lnTo>
                  <a:lnTo>
                    <a:pt x="298" y="350"/>
                  </a:lnTo>
                  <a:lnTo>
                    <a:pt x="313" y="339"/>
                  </a:lnTo>
                  <a:lnTo>
                    <a:pt x="326" y="326"/>
                  </a:lnTo>
                  <a:lnTo>
                    <a:pt x="339" y="313"/>
                  </a:lnTo>
                  <a:lnTo>
                    <a:pt x="350" y="298"/>
                  </a:lnTo>
                  <a:lnTo>
                    <a:pt x="360" y="282"/>
                  </a:lnTo>
                  <a:lnTo>
                    <a:pt x="368" y="266"/>
                  </a:lnTo>
                  <a:lnTo>
                    <a:pt x="373" y="248"/>
                  </a:lnTo>
                  <a:lnTo>
                    <a:pt x="378" y="230"/>
                  </a:lnTo>
                  <a:lnTo>
                    <a:pt x="381" y="210"/>
                  </a:lnTo>
                  <a:lnTo>
                    <a:pt x="383" y="190"/>
                  </a:lnTo>
                  <a:lnTo>
                    <a:pt x="372" y="190"/>
                  </a:lnTo>
                  <a:lnTo>
                    <a:pt x="372" y="173"/>
                  </a:lnTo>
                  <a:lnTo>
                    <a:pt x="368" y="155"/>
                  </a:lnTo>
                  <a:lnTo>
                    <a:pt x="363" y="137"/>
                  </a:lnTo>
                  <a:lnTo>
                    <a:pt x="358" y="120"/>
                  </a:lnTo>
                  <a:lnTo>
                    <a:pt x="350" y="104"/>
                  </a:lnTo>
                  <a:lnTo>
                    <a:pt x="341" y="89"/>
                  </a:lnTo>
                  <a:lnTo>
                    <a:pt x="331" y="76"/>
                  </a:lnTo>
                  <a:lnTo>
                    <a:pt x="319" y="63"/>
                  </a:lnTo>
                  <a:lnTo>
                    <a:pt x="306" y="52"/>
                  </a:lnTo>
                  <a:lnTo>
                    <a:pt x="292" y="40"/>
                  </a:lnTo>
                  <a:lnTo>
                    <a:pt x="277" y="32"/>
                  </a:lnTo>
                  <a:lnTo>
                    <a:pt x="262" y="24"/>
                  </a:lnTo>
                  <a:lnTo>
                    <a:pt x="244" y="18"/>
                  </a:lnTo>
                  <a:lnTo>
                    <a:pt x="228" y="13"/>
                  </a:lnTo>
                  <a:lnTo>
                    <a:pt x="210" y="11"/>
                  </a:lnTo>
                  <a:lnTo>
                    <a:pt x="191" y="9"/>
                  </a:lnTo>
                  <a:lnTo>
                    <a:pt x="173" y="11"/>
                  </a:lnTo>
                  <a:lnTo>
                    <a:pt x="155" y="13"/>
                  </a:lnTo>
                  <a:lnTo>
                    <a:pt x="137" y="18"/>
                  </a:lnTo>
                  <a:lnTo>
                    <a:pt x="120" y="24"/>
                  </a:lnTo>
                  <a:lnTo>
                    <a:pt x="104" y="32"/>
                  </a:lnTo>
                  <a:lnTo>
                    <a:pt x="89" y="40"/>
                  </a:lnTo>
                  <a:lnTo>
                    <a:pt x="76" y="52"/>
                  </a:lnTo>
                  <a:lnTo>
                    <a:pt x="63" y="63"/>
                  </a:lnTo>
                  <a:lnTo>
                    <a:pt x="52" y="76"/>
                  </a:lnTo>
                  <a:lnTo>
                    <a:pt x="40" y="89"/>
                  </a:lnTo>
                  <a:lnTo>
                    <a:pt x="32" y="104"/>
                  </a:lnTo>
                  <a:lnTo>
                    <a:pt x="24" y="120"/>
                  </a:lnTo>
                  <a:lnTo>
                    <a:pt x="18" y="137"/>
                  </a:lnTo>
                  <a:lnTo>
                    <a:pt x="13" y="155"/>
                  </a:lnTo>
                  <a:lnTo>
                    <a:pt x="11" y="173"/>
                  </a:lnTo>
                  <a:lnTo>
                    <a:pt x="9" y="190"/>
                  </a:lnTo>
                  <a:lnTo>
                    <a:pt x="11" y="210"/>
                  </a:lnTo>
                  <a:lnTo>
                    <a:pt x="13" y="228"/>
                  </a:lnTo>
                  <a:lnTo>
                    <a:pt x="18" y="244"/>
                  </a:lnTo>
                  <a:lnTo>
                    <a:pt x="24" y="261"/>
                  </a:lnTo>
                  <a:lnTo>
                    <a:pt x="32" y="277"/>
                  </a:lnTo>
                  <a:lnTo>
                    <a:pt x="40" y="292"/>
                  </a:lnTo>
                  <a:lnTo>
                    <a:pt x="52" y="306"/>
                  </a:lnTo>
                  <a:lnTo>
                    <a:pt x="63" y="319"/>
                  </a:lnTo>
                  <a:lnTo>
                    <a:pt x="76" y="331"/>
                  </a:lnTo>
                  <a:lnTo>
                    <a:pt x="89" y="341"/>
                  </a:lnTo>
                  <a:lnTo>
                    <a:pt x="104" y="350"/>
                  </a:lnTo>
                  <a:lnTo>
                    <a:pt x="120" y="359"/>
                  </a:lnTo>
                  <a:lnTo>
                    <a:pt x="137" y="363"/>
                  </a:lnTo>
                  <a:lnTo>
                    <a:pt x="155" y="368"/>
                  </a:lnTo>
                  <a:lnTo>
                    <a:pt x="173" y="372"/>
                  </a:lnTo>
                  <a:lnTo>
                    <a:pt x="191" y="372"/>
                  </a:lnTo>
                  <a:lnTo>
                    <a:pt x="210" y="372"/>
                  </a:lnTo>
                  <a:lnTo>
                    <a:pt x="228" y="368"/>
                  </a:lnTo>
                  <a:lnTo>
                    <a:pt x="244" y="363"/>
                  </a:lnTo>
                  <a:lnTo>
                    <a:pt x="262" y="359"/>
                  </a:lnTo>
                  <a:lnTo>
                    <a:pt x="277" y="350"/>
                  </a:lnTo>
                  <a:lnTo>
                    <a:pt x="292" y="341"/>
                  </a:lnTo>
                  <a:lnTo>
                    <a:pt x="306" y="331"/>
                  </a:lnTo>
                  <a:lnTo>
                    <a:pt x="319" y="319"/>
                  </a:lnTo>
                  <a:lnTo>
                    <a:pt x="331" y="306"/>
                  </a:lnTo>
                  <a:lnTo>
                    <a:pt x="341" y="292"/>
                  </a:lnTo>
                  <a:lnTo>
                    <a:pt x="350" y="277"/>
                  </a:lnTo>
                  <a:lnTo>
                    <a:pt x="358" y="261"/>
                  </a:lnTo>
                  <a:lnTo>
                    <a:pt x="363" y="244"/>
                  </a:lnTo>
                  <a:lnTo>
                    <a:pt x="368" y="228"/>
                  </a:lnTo>
                  <a:lnTo>
                    <a:pt x="372" y="210"/>
                  </a:lnTo>
                  <a:lnTo>
                    <a:pt x="372" y="190"/>
                  </a:lnTo>
                  <a:lnTo>
                    <a:pt x="383" y="190"/>
                  </a:lnTo>
                  <a:close/>
                </a:path>
              </a:pathLst>
            </a:custGeom>
            <a:solidFill>
              <a:srgbClr val="DBF0FF"/>
            </a:solidFill>
            <a:ln w="9525">
              <a:noFill/>
              <a:round/>
              <a:headEnd/>
              <a:tailEnd/>
            </a:ln>
          </p:spPr>
          <p:txBody>
            <a:bodyPr/>
            <a:lstStyle/>
            <a:p>
              <a:endParaRPr lang="en-US"/>
            </a:p>
          </p:txBody>
        </p:sp>
        <p:sp>
          <p:nvSpPr>
            <p:cNvPr id="50353" name="Freeform 177"/>
            <p:cNvSpPr>
              <a:spLocks/>
            </p:cNvSpPr>
            <p:nvPr/>
          </p:nvSpPr>
          <p:spPr bwMode="auto">
            <a:xfrm>
              <a:off x="3598333" y="2954316"/>
              <a:ext cx="526345" cy="588962"/>
            </a:xfrm>
            <a:custGeom>
              <a:avLst/>
              <a:gdLst>
                <a:gd name="T0" fmla="*/ 2147483647 w 373"/>
                <a:gd name="T1" fmla="*/ 2147483647 h 371"/>
                <a:gd name="T2" fmla="*/ 2147483647 w 373"/>
                <a:gd name="T3" fmla="*/ 2147483647 h 371"/>
                <a:gd name="T4" fmla="*/ 2147483647 w 373"/>
                <a:gd name="T5" fmla="*/ 2147483647 h 371"/>
                <a:gd name="T6" fmla="*/ 2147483647 w 373"/>
                <a:gd name="T7" fmla="*/ 2147483647 h 371"/>
                <a:gd name="T8" fmla="*/ 2147483647 w 373"/>
                <a:gd name="T9" fmla="*/ 2147483647 h 371"/>
                <a:gd name="T10" fmla="*/ 2147483647 w 373"/>
                <a:gd name="T11" fmla="*/ 2147483647 h 371"/>
                <a:gd name="T12" fmla="*/ 2147483647 w 373"/>
                <a:gd name="T13" fmla="*/ 2147483647 h 371"/>
                <a:gd name="T14" fmla="*/ 2147483647 w 373"/>
                <a:gd name="T15" fmla="*/ 2147483647 h 371"/>
                <a:gd name="T16" fmla="*/ 2147483647 w 373"/>
                <a:gd name="T17" fmla="*/ 2147483647 h 371"/>
                <a:gd name="T18" fmla="*/ 2147483647 w 373"/>
                <a:gd name="T19" fmla="*/ 2147483647 h 371"/>
                <a:gd name="T20" fmla="*/ 0 w 373"/>
                <a:gd name="T21" fmla="*/ 2147483647 h 371"/>
                <a:gd name="T22" fmla="*/ 2147483647 w 373"/>
                <a:gd name="T23" fmla="*/ 2147483647 h 371"/>
                <a:gd name="T24" fmla="*/ 2147483647 w 373"/>
                <a:gd name="T25" fmla="*/ 2147483647 h 371"/>
                <a:gd name="T26" fmla="*/ 2147483647 w 373"/>
                <a:gd name="T27" fmla="*/ 2147483647 h 371"/>
                <a:gd name="T28" fmla="*/ 2147483647 w 373"/>
                <a:gd name="T29" fmla="*/ 2147483647 h 371"/>
                <a:gd name="T30" fmla="*/ 2147483647 w 373"/>
                <a:gd name="T31" fmla="*/ 2147483647 h 371"/>
                <a:gd name="T32" fmla="*/ 2147483647 w 373"/>
                <a:gd name="T33" fmla="*/ 2147483647 h 371"/>
                <a:gd name="T34" fmla="*/ 2147483647 w 373"/>
                <a:gd name="T35" fmla="*/ 2147483647 h 371"/>
                <a:gd name="T36" fmla="*/ 2147483647 w 373"/>
                <a:gd name="T37" fmla="*/ 2147483647 h 371"/>
                <a:gd name="T38" fmla="*/ 2147483647 w 373"/>
                <a:gd name="T39" fmla="*/ 2147483647 h 371"/>
                <a:gd name="T40" fmla="*/ 2147483647 w 373"/>
                <a:gd name="T41" fmla="*/ 2147483647 h 371"/>
                <a:gd name="T42" fmla="*/ 2147483647 w 373"/>
                <a:gd name="T43" fmla="*/ 2147483647 h 371"/>
                <a:gd name="T44" fmla="*/ 2147483647 w 373"/>
                <a:gd name="T45" fmla="*/ 2147483647 h 371"/>
                <a:gd name="T46" fmla="*/ 2147483647 w 373"/>
                <a:gd name="T47" fmla="*/ 2147483647 h 371"/>
                <a:gd name="T48" fmla="*/ 2147483647 w 373"/>
                <a:gd name="T49" fmla="*/ 2147483647 h 371"/>
                <a:gd name="T50" fmla="*/ 2147483647 w 373"/>
                <a:gd name="T51" fmla="*/ 2147483647 h 371"/>
                <a:gd name="T52" fmla="*/ 2147483647 w 373"/>
                <a:gd name="T53" fmla="*/ 2147483647 h 371"/>
                <a:gd name="T54" fmla="*/ 2147483647 w 373"/>
                <a:gd name="T55" fmla="*/ 2147483647 h 371"/>
                <a:gd name="T56" fmla="*/ 2147483647 w 373"/>
                <a:gd name="T57" fmla="*/ 2147483647 h 371"/>
                <a:gd name="T58" fmla="*/ 2147483647 w 373"/>
                <a:gd name="T59" fmla="*/ 2147483647 h 371"/>
                <a:gd name="T60" fmla="*/ 2147483647 w 373"/>
                <a:gd name="T61" fmla="*/ 2147483647 h 371"/>
                <a:gd name="T62" fmla="*/ 2147483647 w 373"/>
                <a:gd name="T63" fmla="*/ 2147483647 h 371"/>
                <a:gd name="T64" fmla="*/ 2147483647 w 373"/>
                <a:gd name="T65" fmla="*/ 2147483647 h 371"/>
                <a:gd name="T66" fmla="*/ 2147483647 w 373"/>
                <a:gd name="T67" fmla="*/ 2147483647 h 371"/>
                <a:gd name="T68" fmla="*/ 2147483647 w 373"/>
                <a:gd name="T69" fmla="*/ 2147483647 h 371"/>
                <a:gd name="T70" fmla="*/ 2147483647 w 373"/>
                <a:gd name="T71" fmla="*/ 2147483647 h 371"/>
                <a:gd name="T72" fmla="*/ 2147483647 w 373"/>
                <a:gd name="T73" fmla="*/ 2147483647 h 371"/>
                <a:gd name="T74" fmla="*/ 2147483647 w 373"/>
                <a:gd name="T75" fmla="*/ 2147483647 h 371"/>
                <a:gd name="T76" fmla="*/ 2147483647 w 373"/>
                <a:gd name="T77" fmla="*/ 2147483647 h 371"/>
                <a:gd name="T78" fmla="*/ 2147483647 w 373"/>
                <a:gd name="T79" fmla="*/ 2147483647 h 371"/>
                <a:gd name="T80" fmla="*/ 2147483647 w 373"/>
                <a:gd name="T81" fmla="*/ 2147483647 h 371"/>
                <a:gd name="T82" fmla="*/ 2147483647 w 373"/>
                <a:gd name="T83" fmla="*/ 2147483647 h 371"/>
                <a:gd name="T84" fmla="*/ 2147483647 w 373"/>
                <a:gd name="T85" fmla="*/ 2147483647 h 37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3"/>
                <a:gd name="T130" fmla="*/ 0 h 371"/>
                <a:gd name="T131" fmla="*/ 373 w 373"/>
                <a:gd name="T132" fmla="*/ 371 h 37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3" h="371">
                  <a:moveTo>
                    <a:pt x="373" y="185"/>
                  </a:moveTo>
                  <a:lnTo>
                    <a:pt x="371" y="168"/>
                  </a:lnTo>
                  <a:lnTo>
                    <a:pt x="368" y="148"/>
                  </a:lnTo>
                  <a:lnTo>
                    <a:pt x="363" y="130"/>
                  </a:lnTo>
                  <a:lnTo>
                    <a:pt x="358" y="114"/>
                  </a:lnTo>
                  <a:lnTo>
                    <a:pt x="350" y="97"/>
                  </a:lnTo>
                  <a:lnTo>
                    <a:pt x="340" y="81"/>
                  </a:lnTo>
                  <a:lnTo>
                    <a:pt x="329" y="68"/>
                  </a:lnTo>
                  <a:lnTo>
                    <a:pt x="318" y="53"/>
                  </a:lnTo>
                  <a:lnTo>
                    <a:pt x="305" y="42"/>
                  </a:lnTo>
                  <a:lnTo>
                    <a:pt x="290" y="31"/>
                  </a:lnTo>
                  <a:lnTo>
                    <a:pt x="275" y="22"/>
                  </a:lnTo>
                  <a:lnTo>
                    <a:pt x="259" y="14"/>
                  </a:lnTo>
                  <a:lnTo>
                    <a:pt x="241" y="8"/>
                  </a:lnTo>
                  <a:lnTo>
                    <a:pt x="223" y="3"/>
                  </a:lnTo>
                  <a:lnTo>
                    <a:pt x="205" y="1"/>
                  </a:lnTo>
                  <a:lnTo>
                    <a:pt x="186" y="0"/>
                  </a:lnTo>
                  <a:lnTo>
                    <a:pt x="168" y="1"/>
                  </a:lnTo>
                  <a:lnTo>
                    <a:pt x="148" y="3"/>
                  </a:lnTo>
                  <a:lnTo>
                    <a:pt x="130" y="8"/>
                  </a:lnTo>
                  <a:lnTo>
                    <a:pt x="114" y="14"/>
                  </a:lnTo>
                  <a:lnTo>
                    <a:pt x="97" y="22"/>
                  </a:lnTo>
                  <a:lnTo>
                    <a:pt x="81" y="31"/>
                  </a:lnTo>
                  <a:lnTo>
                    <a:pt x="68" y="42"/>
                  </a:lnTo>
                  <a:lnTo>
                    <a:pt x="53" y="53"/>
                  </a:lnTo>
                  <a:lnTo>
                    <a:pt x="42" y="68"/>
                  </a:lnTo>
                  <a:lnTo>
                    <a:pt x="32" y="81"/>
                  </a:lnTo>
                  <a:lnTo>
                    <a:pt x="22" y="97"/>
                  </a:lnTo>
                  <a:lnTo>
                    <a:pt x="14" y="114"/>
                  </a:lnTo>
                  <a:lnTo>
                    <a:pt x="8" y="130"/>
                  </a:lnTo>
                  <a:lnTo>
                    <a:pt x="3" y="148"/>
                  </a:lnTo>
                  <a:lnTo>
                    <a:pt x="1" y="168"/>
                  </a:lnTo>
                  <a:lnTo>
                    <a:pt x="0" y="185"/>
                  </a:lnTo>
                  <a:lnTo>
                    <a:pt x="1" y="205"/>
                  </a:lnTo>
                  <a:lnTo>
                    <a:pt x="3" y="223"/>
                  </a:lnTo>
                  <a:lnTo>
                    <a:pt x="8" y="241"/>
                  </a:lnTo>
                  <a:lnTo>
                    <a:pt x="14" y="259"/>
                  </a:lnTo>
                  <a:lnTo>
                    <a:pt x="22" y="275"/>
                  </a:lnTo>
                  <a:lnTo>
                    <a:pt x="32" y="290"/>
                  </a:lnTo>
                  <a:lnTo>
                    <a:pt x="42" y="305"/>
                  </a:lnTo>
                  <a:lnTo>
                    <a:pt x="53" y="318"/>
                  </a:lnTo>
                  <a:lnTo>
                    <a:pt x="68" y="329"/>
                  </a:lnTo>
                  <a:lnTo>
                    <a:pt x="81" y="340"/>
                  </a:lnTo>
                  <a:lnTo>
                    <a:pt x="97" y="350"/>
                  </a:lnTo>
                  <a:lnTo>
                    <a:pt x="114" y="357"/>
                  </a:lnTo>
                  <a:lnTo>
                    <a:pt x="130" y="363"/>
                  </a:lnTo>
                  <a:lnTo>
                    <a:pt x="148" y="368"/>
                  </a:lnTo>
                  <a:lnTo>
                    <a:pt x="168" y="371"/>
                  </a:lnTo>
                  <a:lnTo>
                    <a:pt x="186" y="371"/>
                  </a:lnTo>
                  <a:lnTo>
                    <a:pt x="205" y="371"/>
                  </a:lnTo>
                  <a:lnTo>
                    <a:pt x="223" y="368"/>
                  </a:lnTo>
                  <a:lnTo>
                    <a:pt x="241" y="363"/>
                  </a:lnTo>
                  <a:lnTo>
                    <a:pt x="259" y="357"/>
                  </a:lnTo>
                  <a:lnTo>
                    <a:pt x="275" y="350"/>
                  </a:lnTo>
                  <a:lnTo>
                    <a:pt x="290" y="340"/>
                  </a:lnTo>
                  <a:lnTo>
                    <a:pt x="305" y="329"/>
                  </a:lnTo>
                  <a:lnTo>
                    <a:pt x="318" y="318"/>
                  </a:lnTo>
                  <a:lnTo>
                    <a:pt x="329" y="305"/>
                  </a:lnTo>
                  <a:lnTo>
                    <a:pt x="340" y="290"/>
                  </a:lnTo>
                  <a:lnTo>
                    <a:pt x="350" y="275"/>
                  </a:lnTo>
                  <a:lnTo>
                    <a:pt x="358" y="259"/>
                  </a:lnTo>
                  <a:lnTo>
                    <a:pt x="363" y="241"/>
                  </a:lnTo>
                  <a:lnTo>
                    <a:pt x="368" y="223"/>
                  </a:lnTo>
                  <a:lnTo>
                    <a:pt x="371" y="205"/>
                  </a:lnTo>
                  <a:lnTo>
                    <a:pt x="373" y="185"/>
                  </a:lnTo>
                  <a:lnTo>
                    <a:pt x="362" y="185"/>
                  </a:lnTo>
                  <a:lnTo>
                    <a:pt x="362" y="168"/>
                  </a:lnTo>
                  <a:lnTo>
                    <a:pt x="358" y="150"/>
                  </a:lnTo>
                  <a:lnTo>
                    <a:pt x="353" y="133"/>
                  </a:lnTo>
                  <a:lnTo>
                    <a:pt x="349" y="117"/>
                  </a:lnTo>
                  <a:lnTo>
                    <a:pt x="340" y="102"/>
                  </a:lnTo>
                  <a:lnTo>
                    <a:pt x="332" y="88"/>
                  </a:lnTo>
                  <a:lnTo>
                    <a:pt x="322" y="75"/>
                  </a:lnTo>
                  <a:lnTo>
                    <a:pt x="311" y="62"/>
                  </a:lnTo>
                  <a:lnTo>
                    <a:pt x="298" y="50"/>
                  </a:lnTo>
                  <a:lnTo>
                    <a:pt x="285" y="40"/>
                  </a:lnTo>
                  <a:lnTo>
                    <a:pt x="270" y="31"/>
                  </a:lnTo>
                  <a:lnTo>
                    <a:pt x="254" y="24"/>
                  </a:lnTo>
                  <a:lnTo>
                    <a:pt x="238" y="17"/>
                  </a:lnTo>
                  <a:lnTo>
                    <a:pt x="221" y="14"/>
                  </a:lnTo>
                  <a:lnTo>
                    <a:pt x="203" y="11"/>
                  </a:lnTo>
                  <a:lnTo>
                    <a:pt x="186" y="9"/>
                  </a:lnTo>
                  <a:lnTo>
                    <a:pt x="168" y="11"/>
                  </a:lnTo>
                  <a:lnTo>
                    <a:pt x="151" y="14"/>
                  </a:lnTo>
                  <a:lnTo>
                    <a:pt x="133" y="17"/>
                  </a:lnTo>
                  <a:lnTo>
                    <a:pt x="117" y="24"/>
                  </a:lnTo>
                  <a:lnTo>
                    <a:pt x="102" y="31"/>
                  </a:lnTo>
                  <a:lnTo>
                    <a:pt x="88" y="40"/>
                  </a:lnTo>
                  <a:lnTo>
                    <a:pt x="75" y="50"/>
                  </a:lnTo>
                  <a:lnTo>
                    <a:pt x="62" y="62"/>
                  </a:lnTo>
                  <a:lnTo>
                    <a:pt x="50" y="75"/>
                  </a:lnTo>
                  <a:lnTo>
                    <a:pt x="40" y="88"/>
                  </a:lnTo>
                  <a:lnTo>
                    <a:pt x="31" y="102"/>
                  </a:lnTo>
                  <a:lnTo>
                    <a:pt x="24" y="117"/>
                  </a:lnTo>
                  <a:lnTo>
                    <a:pt x="18" y="133"/>
                  </a:lnTo>
                  <a:lnTo>
                    <a:pt x="14" y="150"/>
                  </a:lnTo>
                  <a:lnTo>
                    <a:pt x="11" y="168"/>
                  </a:lnTo>
                  <a:lnTo>
                    <a:pt x="9" y="185"/>
                  </a:lnTo>
                  <a:lnTo>
                    <a:pt x="11" y="203"/>
                  </a:lnTo>
                  <a:lnTo>
                    <a:pt x="14" y="221"/>
                  </a:lnTo>
                  <a:lnTo>
                    <a:pt x="18" y="238"/>
                  </a:lnTo>
                  <a:lnTo>
                    <a:pt x="24" y="254"/>
                  </a:lnTo>
                  <a:lnTo>
                    <a:pt x="31" y="270"/>
                  </a:lnTo>
                  <a:lnTo>
                    <a:pt x="40" y="285"/>
                  </a:lnTo>
                  <a:lnTo>
                    <a:pt x="50" y="298"/>
                  </a:lnTo>
                  <a:lnTo>
                    <a:pt x="62" y="309"/>
                  </a:lnTo>
                  <a:lnTo>
                    <a:pt x="75" y="321"/>
                  </a:lnTo>
                  <a:lnTo>
                    <a:pt x="88" y="332"/>
                  </a:lnTo>
                  <a:lnTo>
                    <a:pt x="102" y="340"/>
                  </a:lnTo>
                  <a:lnTo>
                    <a:pt x="117" y="349"/>
                  </a:lnTo>
                  <a:lnTo>
                    <a:pt x="133" y="354"/>
                  </a:lnTo>
                  <a:lnTo>
                    <a:pt x="151" y="358"/>
                  </a:lnTo>
                  <a:lnTo>
                    <a:pt x="168" y="362"/>
                  </a:lnTo>
                  <a:lnTo>
                    <a:pt x="186" y="362"/>
                  </a:lnTo>
                  <a:lnTo>
                    <a:pt x="203" y="362"/>
                  </a:lnTo>
                  <a:lnTo>
                    <a:pt x="221" y="358"/>
                  </a:lnTo>
                  <a:lnTo>
                    <a:pt x="238" y="354"/>
                  </a:lnTo>
                  <a:lnTo>
                    <a:pt x="254" y="349"/>
                  </a:lnTo>
                  <a:lnTo>
                    <a:pt x="270" y="340"/>
                  </a:lnTo>
                  <a:lnTo>
                    <a:pt x="285" y="332"/>
                  </a:lnTo>
                  <a:lnTo>
                    <a:pt x="298" y="321"/>
                  </a:lnTo>
                  <a:lnTo>
                    <a:pt x="311" y="309"/>
                  </a:lnTo>
                  <a:lnTo>
                    <a:pt x="322" y="298"/>
                  </a:lnTo>
                  <a:lnTo>
                    <a:pt x="332" y="285"/>
                  </a:lnTo>
                  <a:lnTo>
                    <a:pt x="340" y="270"/>
                  </a:lnTo>
                  <a:lnTo>
                    <a:pt x="349" y="254"/>
                  </a:lnTo>
                  <a:lnTo>
                    <a:pt x="353" y="238"/>
                  </a:lnTo>
                  <a:lnTo>
                    <a:pt x="358" y="221"/>
                  </a:lnTo>
                  <a:lnTo>
                    <a:pt x="362" y="203"/>
                  </a:lnTo>
                  <a:lnTo>
                    <a:pt x="362" y="185"/>
                  </a:lnTo>
                  <a:lnTo>
                    <a:pt x="373" y="185"/>
                  </a:lnTo>
                  <a:close/>
                </a:path>
              </a:pathLst>
            </a:custGeom>
            <a:solidFill>
              <a:srgbClr val="DCF1FF"/>
            </a:solidFill>
            <a:ln w="9525">
              <a:noFill/>
              <a:round/>
              <a:headEnd/>
              <a:tailEnd/>
            </a:ln>
          </p:spPr>
          <p:txBody>
            <a:bodyPr/>
            <a:lstStyle/>
            <a:p>
              <a:endParaRPr lang="en-US"/>
            </a:p>
          </p:txBody>
        </p:sp>
        <p:sp>
          <p:nvSpPr>
            <p:cNvPr id="50354" name="Freeform 178"/>
            <p:cNvSpPr>
              <a:spLocks/>
            </p:cNvSpPr>
            <p:nvPr/>
          </p:nvSpPr>
          <p:spPr bwMode="auto">
            <a:xfrm>
              <a:off x="3603978" y="2960666"/>
              <a:ext cx="512234" cy="576262"/>
            </a:xfrm>
            <a:custGeom>
              <a:avLst/>
              <a:gdLst>
                <a:gd name="T0" fmla="*/ 2147483647 w 363"/>
                <a:gd name="T1" fmla="*/ 2147483647 h 363"/>
                <a:gd name="T2" fmla="*/ 2147483647 w 363"/>
                <a:gd name="T3" fmla="*/ 2147483647 h 363"/>
                <a:gd name="T4" fmla="*/ 2147483647 w 363"/>
                <a:gd name="T5" fmla="*/ 2147483647 h 363"/>
                <a:gd name="T6" fmla="*/ 2147483647 w 363"/>
                <a:gd name="T7" fmla="*/ 2147483647 h 363"/>
                <a:gd name="T8" fmla="*/ 2147483647 w 363"/>
                <a:gd name="T9" fmla="*/ 2147483647 h 363"/>
                <a:gd name="T10" fmla="*/ 2147483647 w 363"/>
                <a:gd name="T11" fmla="*/ 2147483647 h 363"/>
                <a:gd name="T12" fmla="*/ 2147483647 w 363"/>
                <a:gd name="T13" fmla="*/ 2147483647 h 363"/>
                <a:gd name="T14" fmla="*/ 2147483647 w 363"/>
                <a:gd name="T15" fmla="*/ 2147483647 h 363"/>
                <a:gd name="T16" fmla="*/ 2147483647 w 363"/>
                <a:gd name="T17" fmla="*/ 2147483647 h 363"/>
                <a:gd name="T18" fmla="*/ 2147483647 w 363"/>
                <a:gd name="T19" fmla="*/ 2147483647 h 363"/>
                <a:gd name="T20" fmla="*/ 0 w 363"/>
                <a:gd name="T21" fmla="*/ 2147483647 h 363"/>
                <a:gd name="T22" fmla="*/ 2147483647 w 363"/>
                <a:gd name="T23" fmla="*/ 2147483647 h 363"/>
                <a:gd name="T24" fmla="*/ 2147483647 w 363"/>
                <a:gd name="T25" fmla="*/ 2147483647 h 363"/>
                <a:gd name="T26" fmla="*/ 2147483647 w 363"/>
                <a:gd name="T27" fmla="*/ 2147483647 h 363"/>
                <a:gd name="T28" fmla="*/ 2147483647 w 363"/>
                <a:gd name="T29" fmla="*/ 2147483647 h 363"/>
                <a:gd name="T30" fmla="*/ 2147483647 w 363"/>
                <a:gd name="T31" fmla="*/ 2147483647 h 363"/>
                <a:gd name="T32" fmla="*/ 2147483647 w 363"/>
                <a:gd name="T33" fmla="*/ 2147483647 h 363"/>
                <a:gd name="T34" fmla="*/ 2147483647 w 363"/>
                <a:gd name="T35" fmla="*/ 2147483647 h 363"/>
                <a:gd name="T36" fmla="*/ 2147483647 w 363"/>
                <a:gd name="T37" fmla="*/ 2147483647 h 363"/>
                <a:gd name="T38" fmla="*/ 2147483647 w 363"/>
                <a:gd name="T39" fmla="*/ 2147483647 h 363"/>
                <a:gd name="T40" fmla="*/ 2147483647 w 363"/>
                <a:gd name="T41" fmla="*/ 2147483647 h 363"/>
                <a:gd name="T42" fmla="*/ 2147483647 w 363"/>
                <a:gd name="T43" fmla="*/ 2147483647 h 363"/>
                <a:gd name="T44" fmla="*/ 2147483647 w 363"/>
                <a:gd name="T45" fmla="*/ 2147483647 h 363"/>
                <a:gd name="T46" fmla="*/ 2147483647 w 363"/>
                <a:gd name="T47" fmla="*/ 2147483647 h 363"/>
                <a:gd name="T48" fmla="*/ 2147483647 w 363"/>
                <a:gd name="T49" fmla="*/ 2147483647 h 363"/>
                <a:gd name="T50" fmla="*/ 2147483647 w 363"/>
                <a:gd name="T51" fmla="*/ 2147483647 h 363"/>
                <a:gd name="T52" fmla="*/ 2147483647 w 363"/>
                <a:gd name="T53" fmla="*/ 2147483647 h 363"/>
                <a:gd name="T54" fmla="*/ 2147483647 w 363"/>
                <a:gd name="T55" fmla="*/ 2147483647 h 363"/>
                <a:gd name="T56" fmla="*/ 2147483647 w 363"/>
                <a:gd name="T57" fmla="*/ 2147483647 h 363"/>
                <a:gd name="T58" fmla="*/ 2147483647 w 363"/>
                <a:gd name="T59" fmla="*/ 2147483647 h 363"/>
                <a:gd name="T60" fmla="*/ 2147483647 w 363"/>
                <a:gd name="T61" fmla="*/ 2147483647 h 363"/>
                <a:gd name="T62" fmla="*/ 2147483647 w 363"/>
                <a:gd name="T63" fmla="*/ 2147483647 h 363"/>
                <a:gd name="T64" fmla="*/ 2147483647 w 363"/>
                <a:gd name="T65" fmla="*/ 2147483647 h 363"/>
                <a:gd name="T66" fmla="*/ 2147483647 w 363"/>
                <a:gd name="T67" fmla="*/ 2147483647 h 363"/>
                <a:gd name="T68" fmla="*/ 2147483647 w 363"/>
                <a:gd name="T69" fmla="*/ 2147483647 h 363"/>
                <a:gd name="T70" fmla="*/ 2147483647 w 363"/>
                <a:gd name="T71" fmla="*/ 2147483647 h 363"/>
                <a:gd name="T72" fmla="*/ 2147483647 w 363"/>
                <a:gd name="T73" fmla="*/ 2147483647 h 363"/>
                <a:gd name="T74" fmla="*/ 2147483647 w 363"/>
                <a:gd name="T75" fmla="*/ 2147483647 h 363"/>
                <a:gd name="T76" fmla="*/ 2147483647 w 363"/>
                <a:gd name="T77" fmla="*/ 2147483647 h 363"/>
                <a:gd name="T78" fmla="*/ 2147483647 w 363"/>
                <a:gd name="T79" fmla="*/ 2147483647 h 363"/>
                <a:gd name="T80" fmla="*/ 2147483647 w 363"/>
                <a:gd name="T81" fmla="*/ 2147483647 h 363"/>
                <a:gd name="T82" fmla="*/ 2147483647 w 363"/>
                <a:gd name="T83" fmla="*/ 2147483647 h 363"/>
                <a:gd name="T84" fmla="*/ 2147483647 w 363"/>
                <a:gd name="T85" fmla="*/ 2147483647 h 36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3"/>
                <a:gd name="T130" fmla="*/ 0 h 363"/>
                <a:gd name="T131" fmla="*/ 363 w 363"/>
                <a:gd name="T132" fmla="*/ 363 h 36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3" h="363">
                  <a:moveTo>
                    <a:pt x="363" y="181"/>
                  </a:moveTo>
                  <a:lnTo>
                    <a:pt x="363" y="164"/>
                  </a:lnTo>
                  <a:lnTo>
                    <a:pt x="359" y="146"/>
                  </a:lnTo>
                  <a:lnTo>
                    <a:pt x="354" y="128"/>
                  </a:lnTo>
                  <a:lnTo>
                    <a:pt x="349" y="111"/>
                  </a:lnTo>
                  <a:lnTo>
                    <a:pt x="341" y="95"/>
                  </a:lnTo>
                  <a:lnTo>
                    <a:pt x="332" y="80"/>
                  </a:lnTo>
                  <a:lnTo>
                    <a:pt x="322" y="67"/>
                  </a:lnTo>
                  <a:lnTo>
                    <a:pt x="310" y="54"/>
                  </a:lnTo>
                  <a:lnTo>
                    <a:pt x="297" y="43"/>
                  </a:lnTo>
                  <a:lnTo>
                    <a:pt x="283" y="31"/>
                  </a:lnTo>
                  <a:lnTo>
                    <a:pt x="268" y="23"/>
                  </a:lnTo>
                  <a:lnTo>
                    <a:pt x="253" y="15"/>
                  </a:lnTo>
                  <a:lnTo>
                    <a:pt x="235" y="9"/>
                  </a:lnTo>
                  <a:lnTo>
                    <a:pt x="219" y="4"/>
                  </a:lnTo>
                  <a:lnTo>
                    <a:pt x="201" y="2"/>
                  </a:lnTo>
                  <a:lnTo>
                    <a:pt x="182" y="0"/>
                  </a:lnTo>
                  <a:lnTo>
                    <a:pt x="164" y="2"/>
                  </a:lnTo>
                  <a:lnTo>
                    <a:pt x="146" y="4"/>
                  </a:lnTo>
                  <a:lnTo>
                    <a:pt x="128" y="9"/>
                  </a:lnTo>
                  <a:lnTo>
                    <a:pt x="111" y="15"/>
                  </a:lnTo>
                  <a:lnTo>
                    <a:pt x="95" y="23"/>
                  </a:lnTo>
                  <a:lnTo>
                    <a:pt x="80" y="31"/>
                  </a:lnTo>
                  <a:lnTo>
                    <a:pt x="67" y="43"/>
                  </a:lnTo>
                  <a:lnTo>
                    <a:pt x="54" y="54"/>
                  </a:lnTo>
                  <a:lnTo>
                    <a:pt x="43" y="67"/>
                  </a:lnTo>
                  <a:lnTo>
                    <a:pt x="31" y="80"/>
                  </a:lnTo>
                  <a:lnTo>
                    <a:pt x="23" y="95"/>
                  </a:lnTo>
                  <a:lnTo>
                    <a:pt x="15" y="111"/>
                  </a:lnTo>
                  <a:lnTo>
                    <a:pt x="9" y="128"/>
                  </a:lnTo>
                  <a:lnTo>
                    <a:pt x="4" y="146"/>
                  </a:lnTo>
                  <a:lnTo>
                    <a:pt x="2" y="164"/>
                  </a:lnTo>
                  <a:lnTo>
                    <a:pt x="0" y="181"/>
                  </a:lnTo>
                  <a:lnTo>
                    <a:pt x="2" y="201"/>
                  </a:lnTo>
                  <a:lnTo>
                    <a:pt x="4" y="219"/>
                  </a:lnTo>
                  <a:lnTo>
                    <a:pt x="9" y="235"/>
                  </a:lnTo>
                  <a:lnTo>
                    <a:pt x="15" y="252"/>
                  </a:lnTo>
                  <a:lnTo>
                    <a:pt x="23" y="268"/>
                  </a:lnTo>
                  <a:lnTo>
                    <a:pt x="31" y="283"/>
                  </a:lnTo>
                  <a:lnTo>
                    <a:pt x="43" y="297"/>
                  </a:lnTo>
                  <a:lnTo>
                    <a:pt x="54" y="310"/>
                  </a:lnTo>
                  <a:lnTo>
                    <a:pt x="67" y="322"/>
                  </a:lnTo>
                  <a:lnTo>
                    <a:pt x="80" y="332"/>
                  </a:lnTo>
                  <a:lnTo>
                    <a:pt x="95" y="341"/>
                  </a:lnTo>
                  <a:lnTo>
                    <a:pt x="111" y="350"/>
                  </a:lnTo>
                  <a:lnTo>
                    <a:pt x="128" y="354"/>
                  </a:lnTo>
                  <a:lnTo>
                    <a:pt x="146" y="359"/>
                  </a:lnTo>
                  <a:lnTo>
                    <a:pt x="164" y="363"/>
                  </a:lnTo>
                  <a:lnTo>
                    <a:pt x="182" y="363"/>
                  </a:lnTo>
                  <a:lnTo>
                    <a:pt x="201" y="363"/>
                  </a:lnTo>
                  <a:lnTo>
                    <a:pt x="219" y="359"/>
                  </a:lnTo>
                  <a:lnTo>
                    <a:pt x="235" y="354"/>
                  </a:lnTo>
                  <a:lnTo>
                    <a:pt x="253" y="350"/>
                  </a:lnTo>
                  <a:lnTo>
                    <a:pt x="268" y="341"/>
                  </a:lnTo>
                  <a:lnTo>
                    <a:pt x="283" y="332"/>
                  </a:lnTo>
                  <a:lnTo>
                    <a:pt x="297" y="322"/>
                  </a:lnTo>
                  <a:lnTo>
                    <a:pt x="310" y="310"/>
                  </a:lnTo>
                  <a:lnTo>
                    <a:pt x="322" y="297"/>
                  </a:lnTo>
                  <a:lnTo>
                    <a:pt x="332" y="283"/>
                  </a:lnTo>
                  <a:lnTo>
                    <a:pt x="341" y="268"/>
                  </a:lnTo>
                  <a:lnTo>
                    <a:pt x="349" y="252"/>
                  </a:lnTo>
                  <a:lnTo>
                    <a:pt x="354" y="235"/>
                  </a:lnTo>
                  <a:lnTo>
                    <a:pt x="359" y="219"/>
                  </a:lnTo>
                  <a:lnTo>
                    <a:pt x="363" y="201"/>
                  </a:lnTo>
                  <a:lnTo>
                    <a:pt x="363" y="181"/>
                  </a:lnTo>
                  <a:lnTo>
                    <a:pt x="353" y="181"/>
                  </a:lnTo>
                  <a:lnTo>
                    <a:pt x="353" y="165"/>
                  </a:lnTo>
                  <a:lnTo>
                    <a:pt x="349" y="147"/>
                  </a:lnTo>
                  <a:lnTo>
                    <a:pt x="345" y="131"/>
                  </a:lnTo>
                  <a:lnTo>
                    <a:pt x="340" y="115"/>
                  </a:lnTo>
                  <a:lnTo>
                    <a:pt x="332" y="100"/>
                  </a:lnTo>
                  <a:lnTo>
                    <a:pt x="323" y="87"/>
                  </a:lnTo>
                  <a:lnTo>
                    <a:pt x="314" y="74"/>
                  </a:lnTo>
                  <a:lnTo>
                    <a:pt x="302" y="61"/>
                  </a:lnTo>
                  <a:lnTo>
                    <a:pt x="291" y="49"/>
                  </a:lnTo>
                  <a:lnTo>
                    <a:pt x="278" y="40"/>
                  </a:lnTo>
                  <a:lnTo>
                    <a:pt x="263" y="31"/>
                  </a:lnTo>
                  <a:lnTo>
                    <a:pt x="248" y="25"/>
                  </a:lnTo>
                  <a:lnTo>
                    <a:pt x="232" y="18"/>
                  </a:lnTo>
                  <a:lnTo>
                    <a:pt x="216" y="15"/>
                  </a:lnTo>
                  <a:lnTo>
                    <a:pt x="199" y="12"/>
                  </a:lnTo>
                  <a:lnTo>
                    <a:pt x="182" y="10"/>
                  </a:lnTo>
                  <a:lnTo>
                    <a:pt x="165" y="12"/>
                  </a:lnTo>
                  <a:lnTo>
                    <a:pt x="147" y="15"/>
                  </a:lnTo>
                  <a:lnTo>
                    <a:pt x="131" y="18"/>
                  </a:lnTo>
                  <a:lnTo>
                    <a:pt x="116" y="25"/>
                  </a:lnTo>
                  <a:lnTo>
                    <a:pt x="100" y="31"/>
                  </a:lnTo>
                  <a:lnTo>
                    <a:pt x="87" y="40"/>
                  </a:lnTo>
                  <a:lnTo>
                    <a:pt x="74" y="49"/>
                  </a:lnTo>
                  <a:lnTo>
                    <a:pt x="61" y="61"/>
                  </a:lnTo>
                  <a:lnTo>
                    <a:pt x="49" y="74"/>
                  </a:lnTo>
                  <a:lnTo>
                    <a:pt x="40" y="87"/>
                  </a:lnTo>
                  <a:lnTo>
                    <a:pt x="31" y="100"/>
                  </a:lnTo>
                  <a:lnTo>
                    <a:pt x="25" y="115"/>
                  </a:lnTo>
                  <a:lnTo>
                    <a:pt x="18" y="131"/>
                  </a:lnTo>
                  <a:lnTo>
                    <a:pt x="15" y="147"/>
                  </a:lnTo>
                  <a:lnTo>
                    <a:pt x="12" y="165"/>
                  </a:lnTo>
                  <a:lnTo>
                    <a:pt x="12" y="181"/>
                  </a:lnTo>
                  <a:lnTo>
                    <a:pt x="12" y="199"/>
                  </a:lnTo>
                  <a:lnTo>
                    <a:pt x="15" y="216"/>
                  </a:lnTo>
                  <a:lnTo>
                    <a:pt x="18" y="232"/>
                  </a:lnTo>
                  <a:lnTo>
                    <a:pt x="25" y="248"/>
                  </a:lnTo>
                  <a:lnTo>
                    <a:pt x="31" y="263"/>
                  </a:lnTo>
                  <a:lnTo>
                    <a:pt x="40" y="278"/>
                  </a:lnTo>
                  <a:lnTo>
                    <a:pt x="49" y="291"/>
                  </a:lnTo>
                  <a:lnTo>
                    <a:pt x="61" y="302"/>
                  </a:lnTo>
                  <a:lnTo>
                    <a:pt x="74" y="314"/>
                  </a:lnTo>
                  <a:lnTo>
                    <a:pt x="87" y="323"/>
                  </a:lnTo>
                  <a:lnTo>
                    <a:pt x="100" y="332"/>
                  </a:lnTo>
                  <a:lnTo>
                    <a:pt x="116" y="340"/>
                  </a:lnTo>
                  <a:lnTo>
                    <a:pt x="131" y="345"/>
                  </a:lnTo>
                  <a:lnTo>
                    <a:pt x="147" y="350"/>
                  </a:lnTo>
                  <a:lnTo>
                    <a:pt x="165" y="351"/>
                  </a:lnTo>
                  <a:lnTo>
                    <a:pt x="182" y="353"/>
                  </a:lnTo>
                  <a:lnTo>
                    <a:pt x="199" y="351"/>
                  </a:lnTo>
                  <a:lnTo>
                    <a:pt x="216" y="350"/>
                  </a:lnTo>
                  <a:lnTo>
                    <a:pt x="232" y="345"/>
                  </a:lnTo>
                  <a:lnTo>
                    <a:pt x="248" y="340"/>
                  </a:lnTo>
                  <a:lnTo>
                    <a:pt x="263" y="332"/>
                  </a:lnTo>
                  <a:lnTo>
                    <a:pt x="278" y="323"/>
                  </a:lnTo>
                  <a:lnTo>
                    <a:pt x="291" y="314"/>
                  </a:lnTo>
                  <a:lnTo>
                    <a:pt x="302" y="302"/>
                  </a:lnTo>
                  <a:lnTo>
                    <a:pt x="314" y="291"/>
                  </a:lnTo>
                  <a:lnTo>
                    <a:pt x="323" y="278"/>
                  </a:lnTo>
                  <a:lnTo>
                    <a:pt x="332" y="263"/>
                  </a:lnTo>
                  <a:lnTo>
                    <a:pt x="340" y="248"/>
                  </a:lnTo>
                  <a:lnTo>
                    <a:pt x="345" y="232"/>
                  </a:lnTo>
                  <a:lnTo>
                    <a:pt x="349" y="216"/>
                  </a:lnTo>
                  <a:lnTo>
                    <a:pt x="353" y="199"/>
                  </a:lnTo>
                  <a:lnTo>
                    <a:pt x="353" y="181"/>
                  </a:lnTo>
                  <a:lnTo>
                    <a:pt x="363" y="181"/>
                  </a:lnTo>
                  <a:close/>
                </a:path>
              </a:pathLst>
            </a:custGeom>
            <a:solidFill>
              <a:srgbClr val="DDF1FF"/>
            </a:solidFill>
            <a:ln w="9525">
              <a:noFill/>
              <a:round/>
              <a:headEnd/>
              <a:tailEnd/>
            </a:ln>
          </p:spPr>
          <p:txBody>
            <a:bodyPr/>
            <a:lstStyle/>
            <a:p>
              <a:endParaRPr lang="en-US"/>
            </a:p>
          </p:txBody>
        </p:sp>
        <p:sp>
          <p:nvSpPr>
            <p:cNvPr id="50355" name="Freeform 179"/>
            <p:cNvSpPr>
              <a:spLocks/>
            </p:cNvSpPr>
            <p:nvPr/>
          </p:nvSpPr>
          <p:spPr bwMode="auto">
            <a:xfrm>
              <a:off x="3611034" y="2968603"/>
              <a:ext cx="498122" cy="560388"/>
            </a:xfrm>
            <a:custGeom>
              <a:avLst/>
              <a:gdLst>
                <a:gd name="T0" fmla="*/ 2147483647 w 353"/>
                <a:gd name="T1" fmla="*/ 2147483647 h 353"/>
                <a:gd name="T2" fmla="*/ 2147483647 w 353"/>
                <a:gd name="T3" fmla="*/ 2147483647 h 353"/>
                <a:gd name="T4" fmla="*/ 2147483647 w 353"/>
                <a:gd name="T5" fmla="*/ 2147483647 h 353"/>
                <a:gd name="T6" fmla="*/ 2147483647 w 353"/>
                <a:gd name="T7" fmla="*/ 2147483647 h 353"/>
                <a:gd name="T8" fmla="*/ 2147483647 w 353"/>
                <a:gd name="T9" fmla="*/ 2147483647 h 353"/>
                <a:gd name="T10" fmla="*/ 2147483647 w 353"/>
                <a:gd name="T11" fmla="*/ 2147483647 h 353"/>
                <a:gd name="T12" fmla="*/ 2147483647 w 353"/>
                <a:gd name="T13" fmla="*/ 2147483647 h 353"/>
                <a:gd name="T14" fmla="*/ 2147483647 w 353"/>
                <a:gd name="T15" fmla="*/ 2147483647 h 353"/>
                <a:gd name="T16" fmla="*/ 2147483647 w 353"/>
                <a:gd name="T17" fmla="*/ 2147483647 h 353"/>
                <a:gd name="T18" fmla="*/ 2147483647 w 353"/>
                <a:gd name="T19" fmla="*/ 2147483647 h 353"/>
                <a:gd name="T20" fmla="*/ 0 w 353"/>
                <a:gd name="T21" fmla="*/ 2147483647 h 353"/>
                <a:gd name="T22" fmla="*/ 2147483647 w 353"/>
                <a:gd name="T23" fmla="*/ 2147483647 h 353"/>
                <a:gd name="T24" fmla="*/ 2147483647 w 353"/>
                <a:gd name="T25" fmla="*/ 2147483647 h 353"/>
                <a:gd name="T26" fmla="*/ 2147483647 w 353"/>
                <a:gd name="T27" fmla="*/ 2147483647 h 353"/>
                <a:gd name="T28" fmla="*/ 2147483647 w 353"/>
                <a:gd name="T29" fmla="*/ 2147483647 h 353"/>
                <a:gd name="T30" fmla="*/ 2147483647 w 353"/>
                <a:gd name="T31" fmla="*/ 2147483647 h 353"/>
                <a:gd name="T32" fmla="*/ 2147483647 w 353"/>
                <a:gd name="T33" fmla="*/ 2147483647 h 353"/>
                <a:gd name="T34" fmla="*/ 2147483647 w 353"/>
                <a:gd name="T35" fmla="*/ 2147483647 h 353"/>
                <a:gd name="T36" fmla="*/ 2147483647 w 353"/>
                <a:gd name="T37" fmla="*/ 2147483647 h 353"/>
                <a:gd name="T38" fmla="*/ 2147483647 w 353"/>
                <a:gd name="T39" fmla="*/ 2147483647 h 353"/>
                <a:gd name="T40" fmla="*/ 2147483647 w 353"/>
                <a:gd name="T41" fmla="*/ 2147483647 h 353"/>
                <a:gd name="T42" fmla="*/ 2147483647 w 353"/>
                <a:gd name="T43" fmla="*/ 2147483647 h 353"/>
                <a:gd name="T44" fmla="*/ 2147483647 w 353"/>
                <a:gd name="T45" fmla="*/ 2147483647 h 353"/>
                <a:gd name="T46" fmla="*/ 2147483647 w 353"/>
                <a:gd name="T47" fmla="*/ 2147483647 h 353"/>
                <a:gd name="T48" fmla="*/ 2147483647 w 353"/>
                <a:gd name="T49" fmla="*/ 2147483647 h 353"/>
                <a:gd name="T50" fmla="*/ 2147483647 w 353"/>
                <a:gd name="T51" fmla="*/ 2147483647 h 353"/>
                <a:gd name="T52" fmla="*/ 2147483647 w 353"/>
                <a:gd name="T53" fmla="*/ 2147483647 h 353"/>
                <a:gd name="T54" fmla="*/ 2147483647 w 353"/>
                <a:gd name="T55" fmla="*/ 2147483647 h 353"/>
                <a:gd name="T56" fmla="*/ 2147483647 w 353"/>
                <a:gd name="T57" fmla="*/ 2147483647 h 353"/>
                <a:gd name="T58" fmla="*/ 2147483647 w 353"/>
                <a:gd name="T59" fmla="*/ 2147483647 h 353"/>
                <a:gd name="T60" fmla="*/ 2147483647 w 353"/>
                <a:gd name="T61" fmla="*/ 2147483647 h 353"/>
                <a:gd name="T62" fmla="*/ 2147483647 w 353"/>
                <a:gd name="T63" fmla="*/ 2147483647 h 353"/>
                <a:gd name="T64" fmla="*/ 2147483647 w 353"/>
                <a:gd name="T65" fmla="*/ 2147483647 h 353"/>
                <a:gd name="T66" fmla="*/ 2147483647 w 353"/>
                <a:gd name="T67" fmla="*/ 2147483647 h 353"/>
                <a:gd name="T68" fmla="*/ 2147483647 w 353"/>
                <a:gd name="T69" fmla="*/ 2147483647 h 353"/>
                <a:gd name="T70" fmla="*/ 2147483647 w 353"/>
                <a:gd name="T71" fmla="*/ 2147483647 h 353"/>
                <a:gd name="T72" fmla="*/ 2147483647 w 353"/>
                <a:gd name="T73" fmla="*/ 2147483647 h 353"/>
                <a:gd name="T74" fmla="*/ 2147483647 w 353"/>
                <a:gd name="T75" fmla="*/ 2147483647 h 353"/>
                <a:gd name="T76" fmla="*/ 2147483647 w 353"/>
                <a:gd name="T77" fmla="*/ 2147483647 h 353"/>
                <a:gd name="T78" fmla="*/ 2147483647 w 353"/>
                <a:gd name="T79" fmla="*/ 2147483647 h 353"/>
                <a:gd name="T80" fmla="*/ 2147483647 w 353"/>
                <a:gd name="T81" fmla="*/ 2147483647 h 353"/>
                <a:gd name="T82" fmla="*/ 2147483647 w 353"/>
                <a:gd name="T83" fmla="*/ 2147483647 h 353"/>
                <a:gd name="T84" fmla="*/ 2147483647 w 353"/>
                <a:gd name="T85" fmla="*/ 2147483647 h 35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53"/>
                <a:gd name="T130" fmla="*/ 0 h 353"/>
                <a:gd name="T131" fmla="*/ 353 w 353"/>
                <a:gd name="T132" fmla="*/ 353 h 35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53" h="353">
                  <a:moveTo>
                    <a:pt x="353" y="176"/>
                  </a:moveTo>
                  <a:lnTo>
                    <a:pt x="353" y="159"/>
                  </a:lnTo>
                  <a:lnTo>
                    <a:pt x="349" y="141"/>
                  </a:lnTo>
                  <a:lnTo>
                    <a:pt x="344" y="124"/>
                  </a:lnTo>
                  <a:lnTo>
                    <a:pt x="340" y="108"/>
                  </a:lnTo>
                  <a:lnTo>
                    <a:pt x="331" y="93"/>
                  </a:lnTo>
                  <a:lnTo>
                    <a:pt x="323" y="79"/>
                  </a:lnTo>
                  <a:lnTo>
                    <a:pt x="313" y="66"/>
                  </a:lnTo>
                  <a:lnTo>
                    <a:pt x="302" y="53"/>
                  </a:lnTo>
                  <a:lnTo>
                    <a:pt x="289" y="41"/>
                  </a:lnTo>
                  <a:lnTo>
                    <a:pt x="276" y="31"/>
                  </a:lnTo>
                  <a:lnTo>
                    <a:pt x="261" y="22"/>
                  </a:lnTo>
                  <a:lnTo>
                    <a:pt x="245" y="15"/>
                  </a:lnTo>
                  <a:lnTo>
                    <a:pt x="229" y="8"/>
                  </a:lnTo>
                  <a:lnTo>
                    <a:pt x="212" y="5"/>
                  </a:lnTo>
                  <a:lnTo>
                    <a:pt x="194" y="2"/>
                  </a:lnTo>
                  <a:lnTo>
                    <a:pt x="177" y="0"/>
                  </a:lnTo>
                  <a:lnTo>
                    <a:pt x="159" y="2"/>
                  </a:lnTo>
                  <a:lnTo>
                    <a:pt x="142" y="5"/>
                  </a:lnTo>
                  <a:lnTo>
                    <a:pt x="124" y="8"/>
                  </a:lnTo>
                  <a:lnTo>
                    <a:pt x="108" y="15"/>
                  </a:lnTo>
                  <a:lnTo>
                    <a:pt x="93" y="22"/>
                  </a:lnTo>
                  <a:lnTo>
                    <a:pt x="79" y="31"/>
                  </a:lnTo>
                  <a:lnTo>
                    <a:pt x="66" y="41"/>
                  </a:lnTo>
                  <a:lnTo>
                    <a:pt x="53" y="53"/>
                  </a:lnTo>
                  <a:lnTo>
                    <a:pt x="41" y="66"/>
                  </a:lnTo>
                  <a:lnTo>
                    <a:pt x="31" y="79"/>
                  </a:lnTo>
                  <a:lnTo>
                    <a:pt x="22" y="93"/>
                  </a:lnTo>
                  <a:lnTo>
                    <a:pt x="15" y="108"/>
                  </a:lnTo>
                  <a:lnTo>
                    <a:pt x="9" y="124"/>
                  </a:lnTo>
                  <a:lnTo>
                    <a:pt x="5" y="141"/>
                  </a:lnTo>
                  <a:lnTo>
                    <a:pt x="2" y="159"/>
                  </a:lnTo>
                  <a:lnTo>
                    <a:pt x="0" y="176"/>
                  </a:lnTo>
                  <a:lnTo>
                    <a:pt x="2" y="194"/>
                  </a:lnTo>
                  <a:lnTo>
                    <a:pt x="5" y="212"/>
                  </a:lnTo>
                  <a:lnTo>
                    <a:pt x="9" y="229"/>
                  </a:lnTo>
                  <a:lnTo>
                    <a:pt x="15" y="245"/>
                  </a:lnTo>
                  <a:lnTo>
                    <a:pt x="22" y="261"/>
                  </a:lnTo>
                  <a:lnTo>
                    <a:pt x="31" y="276"/>
                  </a:lnTo>
                  <a:lnTo>
                    <a:pt x="41" y="289"/>
                  </a:lnTo>
                  <a:lnTo>
                    <a:pt x="53" y="300"/>
                  </a:lnTo>
                  <a:lnTo>
                    <a:pt x="66" y="312"/>
                  </a:lnTo>
                  <a:lnTo>
                    <a:pt x="79" y="323"/>
                  </a:lnTo>
                  <a:lnTo>
                    <a:pt x="93" y="331"/>
                  </a:lnTo>
                  <a:lnTo>
                    <a:pt x="108" y="340"/>
                  </a:lnTo>
                  <a:lnTo>
                    <a:pt x="124" y="345"/>
                  </a:lnTo>
                  <a:lnTo>
                    <a:pt x="142" y="349"/>
                  </a:lnTo>
                  <a:lnTo>
                    <a:pt x="159" y="353"/>
                  </a:lnTo>
                  <a:lnTo>
                    <a:pt x="177" y="353"/>
                  </a:lnTo>
                  <a:lnTo>
                    <a:pt x="194" y="353"/>
                  </a:lnTo>
                  <a:lnTo>
                    <a:pt x="212" y="349"/>
                  </a:lnTo>
                  <a:lnTo>
                    <a:pt x="229" y="345"/>
                  </a:lnTo>
                  <a:lnTo>
                    <a:pt x="245" y="340"/>
                  </a:lnTo>
                  <a:lnTo>
                    <a:pt x="261" y="331"/>
                  </a:lnTo>
                  <a:lnTo>
                    <a:pt x="276" y="323"/>
                  </a:lnTo>
                  <a:lnTo>
                    <a:pt x="289" y="312"/>
                  </a:lnTo>
                  <a:lnTo>
                    <a:pt x="302" y="300"/>
                  </a:lnTo>
                  <a:lnTo>
                    <a:pt x="313" y="289"/>
                  </a:lnTo>
                  <a:lnTo>
                    <a:pt x="323" y="276"/>
                  </a:lnTo>
                  <a:lnTo>
                    <a:pt x="331" y="261"/>
                  </a:lnTo>
                  <a:lnTo>
                    <a:pt x="340" y="245"/>
                  </a:lnTo>
                  <a:lnTo>
                    <a:pt x="344" y="229"/>
                  </a:lnTo>
                  <a:lnTo>
                    <a:pt x="349" y="212"/>
                  </a:lnTo>
                  <a:lnTo>
                    <a:pt x="353" y="194"/>
                  </a:lnTo>
                  <a:lnTo>
                    <a:pt x="353" y="176"/>
                  </a:lnTo>
                  <a:lnTo>
                    <a:pt x="343" y="176"/>
                  </a:lnTo>
                  <a:lnTo>
                    <a:pt x="341" y="160"/>
                  </a:lnTo>
                  <a:lnTo>
                    <a:pt x="340" y="144"/>
                  </a:lnTo>
                  <a:lnTo>
                    <a:pt x="335" y="128"/>
                  </a:lnTo>
                  <a:lnTo>
                    <a:pt x="330" y="113"/>
                  </a:lnTo>
                  <a:lnTo>
                    <a:pt x="323" y="98"/>
                  </a:lnTo>
                  <a:lnTo>
                    <a:pt x="315" y="84"/>
                  </a:lnTo>
                  <a:lnTo>
                    <a:pt x="305" y="72"/>
                  </a:lnTo>
                  <a:lnTo>
                    <a:pt x="294" y="59"/>
                  </a:lnTo>
                  <a:lnTo>
                    <a:pt x="283" y="49"/>
                  </a:lnTo>
                  <a:lnTo>
                    <a:pt x="269" y="39"/>
                  </a:lnTo>
                  <a:lnTo>
                    <a:pt x="256" y="31"/>
                  </a:lnTo>
                  <a:lnTo>
                    <a:pt x="242" y="25"/>
                  </a:lnTo>
                  <a:lnTo>
                    <a:pt x="225" y="18"/>
                  </a:lnTo>
                  <a:lnTo>
                    <a:pt x="211" y="15"/>
                  </a:lnTo>
                  <a:lnTo>
                    <a:pt x="194" y="12"/>
                  </a:lnTo>
                  <a:lnTo>
                    <a:pt x="177" y="12"/>
                  </a:lnTo>
                  <a:lnTo>
                    <a:pt x="160" y="12"/>
                  </a:lnTo>
                  <a:lnTo>
                    <a:pt x="144" y="15"/>
                  </a:lnTo>
                  <a:lnTo>
                    <a:pt x="128" y="18"/>
                  </a:lnTo>
                  <a:lnTo>
                    <a:pt x="113" y="25"/>
                  </a:lnTo>
                  <a:lnTo>
                    <a:pt x="98" y="31"/>
                  </a:lnTo>
                  <a:lnTo>
                    <a:pt x="84" y="39"/>
                  </a:lnTo>
                  <a:lnTo>
                    <a:pt x="72" y="49"/>
                  </a:lnTo>
                  <a:lnTo>
                    <a:pt x="59" y="59"/>
                  </a:lnTo>
                  <a:lnTo>
                    <a:pt x="49" y="72"/>
                  </a:lnTo>
                  <a:lnTo>
                    <a:pt x="40" y="84"/>
                  </a:lnTo>
                  <a:lnTo>
                    <a:pt x="31" y="98"/>
                  </a:lnTo>
                  <a:lnTo>
                    <a:pt x="25" y="113"/>
                  </a:lnTo>
                  <a:lnTo>
                    <a:pt x="18" y="128"/>
                  </a:lnTo>
                  <a:lnTo>
                    <a:pt x="15" y="144"/>
                  </a:lnTo>
                  <a:lnTo>
                    <a:pt x="12" y="160"/>
                  </a:lnTo>
                  <a:lnTo>
                    <a:pt x="12" y="176"/>
                  </a:lnTo>
                  <a:lnTo>
                    <a:pt x="12" y="194"/>
                  </a:lnTo>
                  <a:lnTo>
                    <a:pt x="15" y="211"/>
                  </a:lnTo>
                  <a:lnTo>
                    <a:pt x="18" y="225"/>
                  </a:lnTo>
                  <a:lnTo>
                    <a:pt x="25" y="242"/>
                  </a:lnTo>
                  <a:lnTo>
                    <a:pt x="31" y="256"/>
                  </a:lnTo>
                  <a:lnTo>
                    <a:pt x="40" y="269"/>
                  </a:lnTo>
                  <a:lnTo>
                    <a:pt x="49" y="283"/>
                  </a:lnTo>
                  <a:lnTo>
                    <a:pt x="59" y="294"/>
                  </a:lnTo>
                  <a:lnTo>
                    <a:pt x="72" y="305"/>
                  </a:lnTo>
                  <a:lnTo>
                    <a:pt x="84" y="314"/>
                  </a:lnTo>
                  <a:lnTo>
                    <a:pt x="98" y="322"/>
                  </a:lnTo>
                  <a:lnTo>
                    <a:pt x="113" y="330"/>
                  </a:lnTo>
                  <a:lnTo>
                    <a:pt x="128" y="335"/>
                  </a:lnTo>
                  <a:lnTo>
                    <a:pt x="144" y="340"/>
                  </a:lnTo>
                  <a:lnTo>
                    <a:pt x="160" y="341"/>
                  </a:lnTo>
                  <a:lnTo>
                    <a:pt x="177" y="343"/>
                  </a:lnTo>
                  <a:lnTo>
                    <a:pt x="194" y="341"/>
                  </a:lnTo>
                  <a:lnTo>
                    <a:pt x="211" y="340"/>
                  </a:lnTo>
                  <a:lnTo>
                    <a:pt x="225" y="335"/>
                  </a:lnTo>
                  <a:lnTo>
                    <a:pt x="242" y="330"/>
                  </a:lnTo>
                  <a:lnTo>
                    <a:pt x="256" y="322"/>
                  </a:lnTo>
                  <a:lnTo>
                    <a:pt x="269" y="314"/>
                  </a:lnTo>
                  <a:lnTo>
                    <a:pt x="283" y="305"/>
                  </a:lnTo>
                  <a:lnTo>
                    <a:pt x="294" y="294"/>
                  </a:lnTo>
                  <a:lnTo>
                    <a:pt x="305" y="283"/>
                  </a:lnTo>
                  <a:lnTo>
                    <a:pt x="315" y="269"/>
                  </a:lnTo>
                  <a:lnTo>
                    <a:pt x="323" y="256"/>
                  </a:lnTo>
                  <a:lnTo>
                    <a:pt x="330" y="242"/>
                  </a:lnTo>
                  <a:lnTo>
                    <a:pt x="335" y="225"/>
                  </a:lnTo>
                  <a:lnTo>
                    <a:pt x="340" y="211"/>
                  </a:lnTo>
                  <a:lnTo>
                    <a:pt x="341" y="194"/>
                  </a:lnTo>
                  <a:lnTo>
                    <a:pt x="343" y="176"/>
                  </a:lnTo>
                  <a:lnTo>
                    <a:pt x="353" y="176"/>
                  </a:lnTo>
                  <a:close/>
                </a:path>
              </a:pathLst>
            </a:custGeom>
            <a:solidFill>
              <a:srgbClr val="DEF1FF"/>
            </a:solidFill>
            <a:ln w="9525">
              <a:noFill/>
              <a:round/>
              <a:headEnd/>
              <a:tailEnd/>
            </a:ln>
          </p:spPr>
          <p:txBody>
            <a:bodyPr/>
            <a:lstStyle/>
            <a:p>
              <a:endParaRPr lang="en-US"/>
            </a:p>
          </p:txBody>
        </p:sp>
        <p:sp>
          <p:nvSpPr>
            <p:cNvPr id="50356" name="Freeform 180"/>
            <p:cNvSpPr>
              <a:spLocks/>
            </p:cNvSpPr>
            <p:nvPr/>
          </p:nvSpPr>
          <p:spPr bwMode="auto">
            <a:xfrm>
              <a:off x="3620911" y="2976541"/>
              <a:ext cx="481189" cy="544512"/>
            </a:xfrm>
            <a:custGeom>
              <a:avLst/>
              <a:gdLst>
                <a:gd name="T0" fmla="*/ 2147483647 w 341"/>
                <a:gd name="T1" fmla="*/ 2147483647 h 343"/>
                <a:gd name="T2" fmla="*/ 2147483647 w 341"/>
                <a:gd name="T3" fmla="*/ 2147483647 h 343"/>
                <a:gd name="T4" fmla="*/ 2147483647 w 341"/>
                <a:gd name="T5" fmla="*/ 2147483647 h 343"/>
                <a:gd name="T6" fmla="*/ 2147483647 w 341"/>
                <a:gd name="T7" fmla="*/ 2147483647 h 343"/>
                <a:gd name="T8" fmla="*/ 2147483647 w 341"/>
                <a:gd name="T9" fmla="*/ 2147483647 h 343"/>
                <a:gd name="T10" fmla="*/ 2147483647 w 341"/>
                <a:gd name="T11" fmla="*/ 2147483647 h 343"/>
                <a:gd name="T12" fmla="*/ 2147483647 w 341"/>
                <a:gd name="T13" fmla="*/ 2147483647 h 343"/>
                <a:gd name="T14" fmla="*/ 2147483647 w 341"/>
                <a:gd name="T15" fmla="*/ 2147483647 h 343"/>
                <a:gd name="T16" fmla="*/ 2147483647 w 341"/>
                <a:gd name="T17" fmla="*/ 2147483647 h 343"/>
                <a:gd name="T18" fmla="*/ 2147483647 w 341"/>
                <a:gd name="T19" fmla="*/ 2147483647 h 343"/>
                <a:gd name="T20" fmla="*/ 0 w 341"/>
                <a:gd name="T21" fmla="*/ 2147483647 h 343"/>
                <a:gd name="T22" fmla="*/ 2147483647 w 341"/>
                <a:gd name="T23" fmla="*/ 2147483647 h 343"/>
                <a:gd name="T24" fmla="*/ 2147483647 w 341"/>
                <a:gd name="T25" fmla="*/ 2147483647 h 343"/>
                <a:gd name="T26" fmla="*/ 2147483647 w 341"/>
                <a:gd name="T27" fmla="*/ 2147483647 h 343"/>
                <a:gd name="T28" fmla="*/ 2147483647 w 341"/>
                <a:gd name="T29" fmla="*/ 2147483647 h 343"/>
                <a:gd name="T30" fmla="*/ 2147483647 w 341"/>
                <a:gd name="T31" fmla="*/ 2147483647 h 343"/>
                <a:gd name="T32" fmla="*/ 2147483647 w 341"/>
                <a:gd name="T33" fmla="*/ 2147483647 h 343"/>
                <a:gd name="T34" fmla="*/ 2147483647 w 341"/>
                <a:gd name="T35" fmla="*/ 2147483647 h 343"/>
                <a:gd name="T36" fmla="*/ 2147483647 w 341"/>
                <a:gd name="T37" fmla="*/ 2147483647 h 343"/>
                <a:gd name="T38" fmla="*/ 2147483647 w 341"/>
                <a:gd name="T39" fmla="*/ 2147483647 h 343"/>
                <a:gd name="T40" fmla="*/ 2147483647 w 341"/>
                <a:gd name="T41" fmla="*/ 2147483647 h 343"/>
                <a:gd name="T42" fmla="*/ 2147483647 w 341"/>
                <a:gd name="T43" fmla="*/ 2147483647 h 343"/>
                <a:gd name="T44" fmla="*/ 2147483647 w 341"/>
                <a:gd name="T45" fmla="*/ 2147483647 h 343"/>
                <a:gd name="T46" fmla="*/ 2147483647 w 341"/>
                <a:gd name="T47" fmla="*/ 2147483647 h 343"/>
                <a:gd name="T48" fmla="*/ 2147483647 w 341"/>
                <a:gd name="T49" fmla="*/ 2147483647 h 343"/>
                <a:gd name="T50" fmla="*/ 2147483647 w 341"/>
                <a:gd name="T51" fmla="*/ 2147483647 h 343"/>
                <a:gd name="T52" fmla="*/ 2147483647 w 341"/>
                <a:gd name="T53" fmla="*/ 2147483647 h 343"/>
                <a:gd name="T54" fmla="*/ 2147483647 w 341"/>
                <a:gd name="T55" fmla="*/ 2147483647 h 343"/>
                <a:gd name="T56" fmla="*/ 2147483647 w 341"/>
                <a:gd name="T57" fmla="*/ 2147483647 h 343"/>
                <a:gd name="T58" fmla="*/ 2147483647 w 341"/>
                <a:gd name="T59" fmla="*/ 2147483647 h 343"/>
                <a:gd name="T60" fmla="*/ 2147483647 w 341"/>
                <a:gd name="T61" fmla="*/ 2147483647 h 343"/>
                <a:gd name="T62" fmla="*/ 2147483647 w 341"/>
                <a:gd name="T63" fmla="*/ 2147483647 h 343"/>
                <a:gd name="T64" fmla="*/ 2147483647 w 341"/>
                <a:gd name="T65" fmla="*/ 2147483647 h 343"/>
                <a:gd name="T66" fmla="*/ 2147483647 w 341"/>
                <a:gd name="T67" fmla="*/ 2147483647 h 343"/>
                <a:gd name="T68" fmla="*/ 2147483647 w 341"/>
                <a:gd name="T69" fmla="*/ 2147483647 h 343"/>
                <a:gd name="T70" fmla="*/ 2147483647 w 341"/>
                <a:gd name="T71" fmla="*/ 2147483647 h 343"/>
                <a:gd name="T72" fmla="*/ 2147483647 w 341"/>
                <a:gd name="T73" fmla="*/ 2147483647 h 343"/>
                <a:gd name="T74" fmla="*/ 2147483647 w 341"/>
                <a:gd name="T75" fmla="*/ 2147483647 h 343"/>
                <a:gd name="T76" fmla="*/ 2147483647 w 341"/>
                <a:gd name="T77" fmla="*/ 2147483647 h 343"/>
                <a:gd name="T78" fmla="*/ 2147483647 w 341"/>
                <a:gd name="T79" fmla="*/ 2147483647 h 343"/>
                <a:gd name="T80" fmla="*/ 2147483647 w 341"/>
                <a:gd name="T81" fmla="*/ 2147483647 h 343"/>
                <a:gd name="T82" fmla="*/ 2147483647 w 341"/>
                <a:gd name="T83" fmla="*/ 2147483647 h 343"/>
                <a:gd name="T84" fmla="*/ 2147483647 w 341"/>
                <a:gd name="T85" fmla="*/ 2147483647 h 34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1"/>
                <a:gd name="T130" fmla="*/ 0 h 343"/>
                <a:gd name="T131" fmla="*/ 341 w 341"/>
                <a:gd name="T132" fmla="*/ 343 h 34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1" h="343">
                  <a:moveTo>
                    <a:pt x="341" y="171"/>
                  </a:moveTo>
                  <a:lnTo>
                    <a:pt x="341" y="155"/>
                  </a:lnTo>
                  <a:lnTo>
                    <a:pt x="337" y="137"/>
                  </a:lnTo>
                  <a:lnTo>
                    <a:pt x="333" y="121"/>
                  </a:lnTo>
                  <a:lnTo>
                    <a:pt x="328" y="105"/>
                  </a:lnTo>
                  <a:lnTo>
                    <a:pt x="320" y="90"/>
                  </a:lnTo>
                  <a:lnTo>
                    <a:pt x="311" y="77"/>
                  </a:lnTo>
                  <a:lnTo>
                    <a:pt x="302" y="64"/>
                  </a:lnTo>
                  <a:lnTo>
                    <a:pt x="290" y="51"/>
                  </a:lnTo>
                  <a:lnTo>
                    <a:pt x="279" y="39"/>
                  </a:lnTo>
                  <a:lnTo>
                    <a:pt x="266" y="30"/>
                  </a:lnTo>
                  <a:lnTo>
                    <a:pt x="251" y="21"/>
                  </a:lnTo>
                  <a:lnTo>
                    <a:pt x="236" y="15"/>
                  </a:lnTo>
                  <a:lnTo>
                    <a:pt x="220" y="8"/>
                  </a:lnTo>
                  <a:lnTo>
                    <a:pt x="204" y="5"/>
                  </a:lnTo>
                  <a:lnTo>
                    <a:pt x="187" y="2"/>
                  </a:lnTo>
                  <a:lnTo>
                    <a:pt x="170" y="0"/>
                  </a:lnTo>
                  <a:lnTo>
                    <a:pt x="153" y="2"/>
                  </a:lnTo>
                  <a:lnTo>
                    <a:pt x="135" y="5"/>
                  </a:lnTo>
                  <a:lnTo>
                    <a:pt x="119" y="8"/>
                  </a:lnTo>
                  <a:lnTo>
                    <a:pt x="104" y="15"/>
                  </a:lnTo>
                  <a:lnTo>
                    <a:pt x="88" y="21"/>
                  </a:lnTo>
                  <a:lnTo>
                    <a:pt x="75" y="30"/>
                  </a:lnTo>
                  <a:lnTo>
                    <a:pt x="62" y="39"/>
                  </a:lnTo>
                  <a:lnTo>
                    <a:pt x="49" y="51"/>
                  </a:lnTo>
                  <a:lnTo>
                    <a:pt x="37" y="64"/>
                  </a:lnTo>
                  <a:lnTo>
                    <a:pt x="28" y="77"/>
                  </a:lnTo>
                  <a:lnTo>
                    <a:pt x="19" y="90"/>
                  </a:lnTo>
                  <a:lnTo>
                    <a:pt x="13" y="105"/>
                  </a:lnTo>
                  <a:lnTo>
                    <a:pt x="6" y="121"/>
                  </a:lnTo>
                  <a:lnTo>
                    <a:pt x="3" y="137"/>
                  </a:lnTo>
                  <a:lnTo>
                    <a:pt x="0" y="155"/>
                  </a:lnTo>
                  <a:lnTo>
                    <a:pt x="0" y="171"/>
                  </a:lnTo>
                  <a:lnTo>
                    <a:pt x="0" y="189"/>
                  </a:lnTo>
                  <a:lnTo>
                    <a:pt x="3" y="206"/>
                  </a:lnTo>
                  <a:lnTo>
                    <a:pt x="6" y="222"/>
                  </a:lnTo>
                  <a:lnTo>
                    <a:pt x="13" y="238"/>
                  </a:lnTo>
                  <a:lnTo>
                    <a:pt x="19" y="253"/>
                  </a:lnTo>
                  <a:lnTo>
                    <a:pt x="28" y="268"/>
                  </a:lnTo>
                  <a:lnTo>
                    <a:pt x="37" y="281"/>
                  </a:lnTo>
                  <a:lnTo>
                    <a:pt x="49" y="292"/>
                  </a:lnTo>
                  <a:lnTo>
                    <a:pt x="62" y="304"/>
                  </a:lnTo>
                  <a:lnTo>
                    <a:pt x="75" y="313"/>
                  </a:lnTo>
                  <a:lnTo>
                    <a:pt x="88" y="322"/>
                  </a:lnTo>
                  <a:lnTo>
                    <a:pt x="104" y="330"/>
                  </a:lnTo>
                  <a:lnTo>
                    <a:pt x="119" y="335"/>
                  </a:lnTo>
                  <a:lnTo>
                    <a:pt x="135" y="340"/>
                  </a:lnTo>
                  <a:lnTo>
                    <a:pt x="153" y="341"/>
                  </a:lnTo>
                  <a:lnTo>
                    <a:pt x="170" y="343"/>
                  </a:lnTo>
                  <a:lnTo>
                    <a:pt x="187" y="341"/>
                  </a:lnTo>
                  <a:lnTo>
                    <a:pt x="204" y="340"/>
                  </a:lnTo>
                  <a:lnTo>
                    <a:pt x="220" y="335"/>
                  </a:lnTo>
                  <a:lnTo>
                    <a:pt x="236" y="330"/>
                  </a:lnTo>
                  <a:lnTo>
                    <a:pt x="251" y="322"/>
                  </a:lnTo>
                  <a:lnTo>
                    <a:pt x="266" y="313"/>
                  </a:lnTo>
                  <a:lnTo>
                    <a:pt x="279" y="304"/>
                  </a:lnTo>
                  <a:lnTo>
                    <a:pt x="290" y="292"/>
                  </a:lnTo>
                  <a:lnTo>
                    <a:pt x="302" y="281"/>
                  </a:lnTo>
                  <a:lnTo>
                    <a:pt x="311" y="268"/>
                  </a:lnTo>
                  <a:lnTo>
                    <a:pt x="320" y="253"/>
                  </a:lnTo>
                  <a:lnTo>
                    <a:pt x="328" y="238"/>
                  </a:lnTo>
                  <a:lnTo>
                    <a:pt x="333" y="222"/>
                  </a:lnTo>
                  <a:lnTo>
                    <a:pt x="337" y="206"/>
                  </a:lnTo>
                  <a:lnTo>
                    <a:pt x="341" y="189"/>
                  </a:lnTo>
                  <a:lnTo>
                    <a:pt x="341" y="171"/>
                  </a:lnTo>
                  <a:lnTo>
                    <a:pt x="331" y="171"/>
                  </a:lnTo>
                  <a:lnTo>
                    <a:pt x="329" y="155"/>
                  </a:lnTo>
                  <a:lnTo>
                    <a:pt x="328" y="139"/>
                  </a:lnTo>
                  <a:lnTo>
                    <a:pt x="323" y="124"/>
                  </a:lnTo>
                  <a:lnTo>
                    <a:pt x="318" y="110"/>
                  </a:lnTo>
                  <a:lnTo>
                    <a:pt x="311" y="95"/>
                  </a:lnTo>
                  <a:lnTo>
                    <a:pt x="303" y="82"/>
                  </a:lnTo>
                  <a:lnTo>
                    <a:pt x="293" y="70"/>
                  </a:lnTo>
                  <a:lnTo>
                    <a:pt x="284" y="59"/>
                  </a:lnTo>
                  <a:lnTo>
                    <a:pt x="272" y="48"/>
                  </a:lnTo>
                  <a:lnTo>
                    <a:pt x="259" y="39"/>
                  </a:lnTo>
                  <a:lnTo>
                    <a:pt x="246" y="31"/>
                  </a:lnTo>
                  <a:lnTo>
                    <a:pt x="233" y="25"/>
                  </a:lnTo>
                  <a:lnTo>
                    <a:pt x="218" y="18"/>
                  </a:lnTo>
                  <a:lnTo>
                    <a:pt x="202" y="15"/>
                  </a:lnTo>
                  <a:lnTo>
                    <a:pt x="186" y="12"/>
                  </a:lnTo>
                  <a:lnTo>
                    <a:pt x="170" y="12"/>
                  </a:lnTo>
                  <a:lnTo>
                    <a:pt x="153" y="12"/>
                  </a:lnTo>
                  <a:lnTo>
                    <a:pt x="137" y="15"/>
                  </a:lnTo>
                  <a:lnTo>
                    <a:pt x="122" y="18"/>
                  </a:lnTo>
                  <a:lnTo>
                    <a:pt x="108" y="25"/>
                  </a:lnTo>
                  <a:lnTo>
                    <a:pt x="93" y="31"/>
                  </a:lnTo>
                  <a:lnTo>
                    <a:pt x="80" y="39"/>
                  </a:lnTo>
                  <a:lnTo>
                    <a:pt x="68" y="48"/>
                  </a:lnTo>
                  <a:lnTo>
                    <a:pt x="57" y="59"/>
                  </a:lnTo>
                  <a:lnTo>
                    <a:pt x="46" y="70"/>
                  </a:lnTo>
                  <a:lnTo>
                    <a:pt x="37" y="82"/>
                  </a:lnTo>
                  <a:lnTo>
                    <a:pt x="29" y="95"/>
                  </a:lnTo>
                  <a:lnTo>
                    <a:pt x="23" y="110"/>
                  </a:lnTo>
                  <a:lnTo>
                    <a:pt x="16" y="124"/>
                  </a:lnTo>
                  <a:lnTo>
                    <a:pt x="13" y="139"/>
                  </a:lnTo>
                  <a:lnTo>
                    <a:pt x="10" y="155"/>
                  </a:lnTo>
                  <a:lnTo>
                    <a:pt x="10" y="171"/>
                  </a:lnTo>
                  <a:lnTo>
                    <a:pt x="10" y="188"/>
                  </a:lnTo>
                  <a:lnTo>
                    <a:pt x="13" y="204"/>
                  </a:lnTo>
                  <a:lnTo>
                    <a:pt x="16" y="219"/>
                  </a:lnTo>
                  <a:lnTo>
                    <a:pt x="23" y="233"/>
                  </a:lnTo>
                  <a:lnTo>
                    <a:pt x="29" y="248"/>
                  </a:lnTo>
                  <a:lnTo>
                    <a:pt x="37" y="261"/>
                  </a:lnTo>
                  <a:lnTo>
                    <a:pt x="46" y="274"/>
                  </a:lnTo>
                  <a:lnTo>
                    <a:pt x="57" y="286"/>
                  </a:lnTo>
                  <a:lnTo>
                    <a:pt x="68" y="295"/>
                  </a:lnTo>
                  <a:lnTo>
                    <a:pt x="80" y="305"/>
                  </a:lnTo>
                  <a:lnTo>
                    <a:pt x="93" y="313"/>
                  </a:lnTo>
                  <a:lnTo>
                    <a:pt x="108" y="320"/>
                  </a:lnTo>
                  <a:lnTo>
                    <a:pt x="122" y="325"/>
                  </a:lnTo>
                  <a:lnTo>
                    <a:pt x="137" y="330"/>
                  </a:lnTo>
                  <a:lnTo>
                    <a:pt x="153" y="331"/>
                  </a:lnTo>
                  <a:lnTo>
                    <a:pt x="170" y="333"/>
                  </a:lnTo>
                  <a:lnTo>
                    <a:pt x="186" y="331"/>
                  </a:lnTo>
                  <a:lnTo>
                    <a:pt x="202" y="330"/>
                  </a:lnTo>
                  <a:lnTo>
                    <a:pt x="218" y="325"/>
                  </a:lnTo>
                  <a:lnTo>
                    <a:pt x="233" y="320"/>
                  </a:lnTo>
                  <a:lnTo>
                    <a:pt x="246" y="313"/>
                  </a:lnTo>
                  <a:lnTo>
                    <a:pt x="259" y="305"/>
                  </a:lnTo>
                  <a:lnTo>
                    <a:pt x="272" y="295"/>
                  </a:lnTo>
                  <a:lnTo>
                    <a:pt x="284" y="286"/>
                  </a:lnTo>
                  <a:lnTo>
                    <a:pt x="293" y="274"/>
                  </a:lnTo>
                  <a:lnTo>
                    <a:pt x="303" y="261"/>
                  </a:lnTo>
                  <a:lnTo>
                    <a:pt x="311" y="248"/>
                  </a:lnTo>
                  <a:lnTo>
                    <a:pt x="318" y="233"/>
                  </a:lnTo>
                  <a:lnTo>
                    <a:pt x="323" y="219"/>
                  </a:lnTo>
                  <a:lnTo>
                    <a:pt x="328" y="204"/>
                  </a:lnTo>
                  <a:lnTo>
                    <a:pt x="329" y="188"/>
                  </a:lnTo>
                  <a:lnTo>
                    <a:pt x="331" y="171"/>
                  </a:lnTo>
                  <a:lnTo>
                    <a:pt x="341" y="171"/>
                  </a:lnTo>
                  <a:close/>
                </a:path>
              </a:pathLst>
            </a:custGeom>
            <a:solidFill>
              <a:srgbClr val="DFF2FF"/>
            </a:solidFill>
            <a:ln w="9525">
              <a:noFill/>
              <a:round/>
              <a:headEnd/>
              <a:tailEnd/>
            </a:ln>
          </p:spPr>
          <p:txBody>
            <a:bodyPr/>
            <a:lstStyle/>
            <a:p>
              <a:endParaRPr lang="en-US"/>
            </a:p>
          </p:txBody>
        </p:sp>
        <p:sp>
          <p:nvSpPr>
            <p:cNvPr id="50357" name="Freeform 181"/>
            <p:cNvSpPr>
              <a:spLocks/>
            </p:cNvSpPr>
            <p:nvPr/>
          </p:nvSpPr>
          <p:spPr bwMode="auto">
            <a:xfrm>
              <a:off x="3627967" y="2987657"/>
              <a:ext cx="467077" cy="525463"/>
            </a:xfrm>
            <a:custGeom>
              <a:avLst/>
              <a:gdLst>
                <a:gd name="T0" fmla="*/ 2147483647 w 331"/>
                <a:gd name="T1" fmla="*/ 2147483647 h 331"/>
                <a:gd name="T2" fmla="*/ 2147483647 w 331"/>
                <a:gd name="T3" fmla="*/ 2147483647 h 331"/>
                <a:gd name="T4" fmla="*/ 2147483647 w 331"/>
                <a:gd name="T5" fmla="*/ 2147483647 h 331"/>
                <a:gd name="T6" fmla="*/ 2147483647 w 331"/>
                <a:gd name="T7" fmla="*/ 2147483647 h 331"/>
                <a:gd name="T8" fmla="*/ 2147483647 w 331"/>
                <a:gd name="T9" fmla="*/ 2147483647 h 331"/>
                <a:gd name="T10" fmla="*/ 2147483647 w 331"/>
                <a:gd name="T11" fmla="*/ 0 h 331"/>
                <a:gd name="T12" fmla="*/ 2147483647 w 331"/>
                <a:gd name="T13" fmla="*/ 2147483647 h 331"/>
                <a:gd name="T14" fmla="*/ 2147483647 w 331"/>
                <a:gd name="T15" fmla="*/ 2147483647 h 331"/>
                <a:gd name="T16" fmla="*/ 2147483647 w 331"/>
                <a:gd name="T17" fmla="*/ 2147483647 h 331"/>
                <a:gd name="T18" fmla="*/ 2147483647 w 331"/>
                <a:gd name="T19" fmla="*/ 2147483647 h 331"/>
                <a:gd name="T20" fmla="*/ 0 w 331"/>
                <a:gd name="T21" fmla="*/ 2147483647 h 331"/>
                <a:gd name="T22" fmla="*/ 2147483647 w 331"/>
                <a:gd name="T23" fmla="*/ 2147483647 h 331"/>
                <a:gd name="T24" fmla="*/ 2147483647 w 331"/>
                <a:gd name="T25" fmla="*/ 2147483647 h 331"/>
                <a:gd name="T26" fmla="*/ 2147483647 w 331"/>
                <a:gd name="T27" fmla="*/ 2147483647 h 331"/>
                <a:gd name="T28" fmla="*/ 2147483647 w 331"/>
                <a:gd name="T29" fmla="*/ 2147483647 h 331"/>
                <a:gd name="T30" fmla="*/ 2147483647 w 331"/>
                <a:gd name="T31" fmla="*/ 2147483647 h 331"/>
                <a:gd name="T32" fmla="*/ 2147483647 w 331"/>
                <a:gd name="T33" fmla="*/ 2147483647 h 331"/>
                <a:gd name="T34" fmla="*/ 2147483647 w 331"/>
                <a:gd name="T35" fmla="*/ 2147483647 h 331"/>
                <a:gd name="T36" fmla="*/ 2147483647 w 331"/>
                <a:gd name="T37" fmla="*/ 2147483647 h 331"/>
                <a:gd name="T38" fmla="*/ 2147483647 w 331"/>
                <a:gd name="T39" fmla="*/ 2147483647 h 331"/>
                <a:gd name="T40" fmla="*/ 2147483647 w 331"/>
                <a:gd name="T41" fmla="*/ 2147483647 h 331"/>
                <a:gd name="T42" fmla="*/ 2147483647 w 331"/>
                <a:gd name="T43" fmla="*/ 2147483647 h 331"/>
                <a:gd name="T44" fmla="*/ 2147483647 w 331"/>
                <a:gd name="T45" fmla="*/ 2147483647 h 331"/>
                <a:gd name="T46" fmla="*/ 2147483647 w 331"/>
                <a:gd name="T47" fmla="*/ 2147483647 h 331"/>
                <a:gd name="T48" fmla="*/ 2147483647 w 331"/>
                <a:gd name="T49" fmla="*/ 2147483647 h 331"/>
                <a:gd name="T50" fmla="*/ 2147483647 w 331"/>
                <a:gd name="T51" fmla="*/ 2147483647 h 331"/>
                <a:gd name="T52" fmla="*/ 2147483647 w 331"/>
                <a:gd name="T53" fmla="*/ 2147483647 h 331"/>
                <a:gd name="T54" fmla="*/ 2147483647 w 331"/>
                <a:gd name="T55" fmla="*/ 2147483647 h 331"/>
                <a:gd name="T56" fmla="*/ 2147483647 w 331"/>
                <a:gd name="T57" fmla="*/ 2147483647 h 331"/>
                <a:gd name="T58" fmla="*/ 2147483647 w 331"/>
                <a:gd name="T59" fmla="*/ 2147483647 h 331"/>
                <a:gd name="T60" fmla="*/ 2147483647 w 331"/>
                <a:gd name="T61" fmla="*/ 2147483647 h 331"/>
                <a:gd name="T62" fmla="*/ 2147483647 w 331"/>
                <a:gd name="T63" fmla="*/ 2147483647 h 331"/>
                <a:gd name="T64" fmla="*/ 2147483647 w 331"/>
                <a:gd name="T65" fmla="*/ 2147483647 h 331"/>
                <a:gd name="T66" fmla="*/ 2147483647 w 331"/>
                <a:gd name="T67" fmla="*/ 2147483647 h 331"/>
                <a:gd name="T68" fmla="*/ 2147483647 w 331"/>
                <a:gd name="T69" fmla="*/ 2147483647 h 331"/>
                <a:gd name="T70" fmla="*/ 2147483647 w 331"/>
                <a:gd name="T71" fmla="*/ 2147483647 h 331"/>
                <a:gd name="T72" fmla="*/ 2147483647 w 331"/>
                <a:gd name="T73" fmla="*/ 2147483647 h 331"/>
                <a:gd name="T74" fmla="*/ 2147483647 w 331"/>
                <a:gd name="T75" fmla="*/ 2147483647 h 331"/>
                <a:gd name="T76" fmla="*/ 2147483647 w 331"/>
                <a:gd name="T77" fmla="*/ 2147483647 h 331"/>
                <a:gd name="T78" fmla="*/ 2147483647 w 331"/>
                <a:gd name="T79" fmla="*/ 2147483647 h 331"/>
                <a:gd name="T80" fmla="*/ 2147483647 w 331"/>
                <a:gd name="T81" fmla="*/ 2147483647 h 331"/>
                <a:gd name="T82" fmla="*/ 2147483647 w 331"/>
                <a:gd name="T83" fmla="*/ 2147483647 h 331"/>
                <a:gd name="T84" fmla="*/ 2147483647 w 331"/>
                <a:gd name="T85" fmla="*/ 2147483647 h 3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1"/>
                <a:gd name="T130" fmla="*/ 0 h 331"/>
                <a:gd name="T131" fmla="*/ 331 w 331"/>
                <a:gd name="T132" fmla="*/ 331 h 3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1" h="331">
                  <a:moveTo>
                    <a:pt x="331" y="164"/>
                  </a:moveTo>
                  <a:lnTo>
                    <a:pt x="329" y="148"/>
                  </a:lnTo>
                  <a:lnTo>
                    <a:pt x="328" y="132"/>
                  </a:lnTo>
                  <a:lnTo>
                    <a:pt x="323" y="116"/>
                  </a:lnTo>
                  <a:lnTo>
                    <a:pt x="318" y="101"/>
                  </a:lnTo>
                  <a:lnTo>
                    <a:pt x="311" y="86"/>
                  </a:lnTo>
                  <a:lnTo>
                    <a:pt x="303" y="72"/>
                  </a:lnTo>
                  <a:lnTo>
                    <a:pt x="293" y="60"/>
                  </a:lnTo>
                  <a:lnTo>
                    <a:pt x="282" y="47"/>
                  </a:lnTo>
                  <a:lnTo>
                    <a:pt x="271" y="37"/>
                  </a:lnTo>
                  <a:lnTo>
                    <a:pt x="257" y="27"/>
                  </a:lnTo>
                  <a:lnTo>
                    <a:pt x="244" y="19"/>
                  </a:lnTo>
                  <a:lnTo>
                    <a:pt x="230" y="13"/>
                  </a:lnTo>
                  <a:lnTo>
                    <a:pt x="213" y="6"/>
                  </a:lnTo>
                  <a:lnTo>
                    <a:pt x="199" y="3"/>
                  </a:lnTo>
                  <a:lnTo>
                    <a:pt x="182" y="0"/>
                  </a:lnTo>
                  <a:lnTo>
                    <a:pt x="165" y="0"/>
                  </a:lnTo>
                  <a:lnTo>
                    <a:pt x="148" y="0"/>
                  </a:lnTo>
                  <a:lnTo>
                    <a:pt x="132" y="3"/>
                  </a:lnTo>
                  <a:lnTo>
                    <a:pt x="116" y="6"/>
                  </a:lnTo>
                  <a:lnTo>
                    <a:pt x="101" y="13"/>
                  </a:lnTo>
                  <a:lnTo>
                    <a:pt x="86" y="19"/>
                  </a:lnTo>
                  <a:lnTo>
                    <a:pt x="72" y="27"/>
                  </a:lnTo>
                  <a:lnTo>
                    <a:pt x="60" y="37"/>
                  </a:lnTo>
                  <a:lnTo>
                    <a:pt x="47" y="47"/>
                  </a:lnTo>
                  <a:lnTo>
                    <a:pt x="37" y="60"/>
                  </a:lnTo>
                  <a:lnTo>
                    <a:pt x="28" y="72"/>
                  </a:lnTo>
                  <a:lnTo>
                    <a:pt x="19" y="86"/>
                  </a:lnTo>
                  <a:lnTo>
                    <a:pt x="13" y="101"/>
                  </a:lnTo>
                  <a:lnTo>
                    <a:pt x="6" y="116"/>
                  </a:lnTo>
                  <a:lnTo>
                    <a:pt x="3" y="132"/>
                  </a:lnTo>
                  <a:lnTo>
                    <a:pt x="0" y="148"/>
                  </a:lnTo>
                  <a:lnTo>
                    <a:pt x="0" y="164"/>
                  </a:lnTo>
                  <a:lnTo>
                    <a:pt x="0" y="182"/>
                  </a:lnTo>
                  <a:lnTo>
                    <a:pt x="3" y="199"/>
                  </a:lnTo>
                  <a:lnTo>
                    <a:pt x="6" y="213"/>
                  </a:lnTo>
                  <a:lnTo>
                    <a:pt x="13" y="230"/>
                  </a:lnTo>
                  <a:lnTo>
                    <a:pt x="19" y="244"/>
                  </a:lnTo>
                  <a:lnTo>
                    <a:pt x="28" y="257"/>
                  </a:lnTo>
                  <a:lnTo>
                    <a:pt x="37" y="271"/>
                  </a:lnTo>
                  <a:lnTo>
                    <a:pt x="47" y="282"/>
                  </a:lnTo>
                  <a:lnTo>
                    <a:pt x="60" y="293"/>
                  </a:lnTo>
                  <a:lnTo>
                    <a:pt x="72" y="302"/>
                  </a:lnTo>
                  <a:lnTo>
                    <a:pt x="86" y="310"/>
                  </a:lnTo>
                  <a:lnTo>
                    <a:pt x="101" y="318"/>
                  </a:lnTo>
                  <a:lnTo>
                    <a:pt x="116" y="323"/>
                  </a:lnTo>
                  <a:lnTo>
                    <a:pt x="132" y="328"/>
                  </a:lnTo>
                  <a:lnTo>
                    <a:pt x="148" y="329"/>
                  </a:lnTo>
                  <a:lnTo>
                    <a:pt x="165" y="331"/>
                  </a:lnTo>
                  <a:lnTo>
                    <a:pt x="182" y="329"/>
                  </a:lnTo>
                  <a:lnTo>
                    <a:pt x="199" y="328"/>
                  </a:lnTo>
                  <a:lnTo>
                    <a:pt x="213" y="323"/>
                  </a:lnTo>
                  <a:lnTo>
                    <a:pt x="230" y="318"/>
                  </a:lnTo>
                  <a:lnTo>
                    <a:pt x="244" y="310"/>
                  </a:lnTo>
                  <a:lnTo>
                    <a:pt x="257" y="302"/>
                  </a:lnTo>
                  <a:lnTo>
                    <a:pt x="271" y="293"/>
                  </a:lnTo>
                  <a:lnTo>
                    <a:pt x="282" y="282"/>
                  </a:lnTo>
                  <a:lnTo>
                    <a:pt x="293" y="271"/>
                  </a:lnTo>
                  <a:lnTo>
                    <a:pt x="303" y="257"/>
                  </a:lnTo>
                  <a:lnTo>
                    <a:pt x="311" y="244"/>
                  </a:lnTo>
                  <a:lnTo>
                    <a:pt x="318" y="230"/>
                  </a:lnTo>
                  <a:lnTo>
                    <a:pt x="323" y="213"/>
                  </a:lnTo>
                  <a:lnTo>
                    <a:pt x="328" y="199"/>
                  </a:lnTo>
                  <a:lnTo>
                    <a:pt x="329" y="182"/>
                  </a:lnTo>
                  <a:lnTo>
                    <a:pt x="331" y="164"/>
                  </a:lnTo>
                  <a:lnTo>
                    <a:pt x="321" y="164"/>
                  </a:lnTo>
                  <a:lnTo>
                    <a:pt x="319" y="148"/>
                  </a:lnTo>
                  <a:lnTo>
                    <a:pt x="318" y="134"/>
                  </a:lnTo>
                  <a:lnTo>
                    <a:pt x="313" y="119"/>
                  </a:lnTo>
                  <a:lnTo>
                    <a:pt x="308" y="104"/>
                  </a:lnTo>
                  <a:lnTo>
                    <a:pt x="301" y="91"/>
                  </a:lnTo>
                  <a:lnTo>
                    <a:pt x="293" y="78"/>
                  </a:lnTo>
                  <a:lnTo>
                    <a:pt x="285" y="67"/>
                  </a:lnTo>
                  <a:lnTo>
                    <a:pt x="275" y="55"/>
                  </a:lnTo>
                  <a:lnTo>
                    <a:pt x="264" y="45"/>
                  </a:lnTo>
                  <a:lnTo>
                    <a:pt x="253" y="36"/>
                  </a:lnTo>
                  <a:lnTo>
                    <a:pt x="240" y="29"/>
                  </a:lnTo>
                  <a:lnTo>
                    <a:pt x="225" y="21"/>
                  </a:lnTo>
                  <a:lnTo>
                    <a:pt x="212" y="16"/>
                  </a:lnTo>
                  <a:lnTo>
                    <a:pt x="195" y="13"/>
                  </a:lnTo>
                  <a:lnTo>
                    <a:pt x="181" y="11"/>
                  </a:lnTo>
                  <a:lnTo>
                    <a:pt x="165" y="10"/>
                  </a:lnTo>
                  <a:lnTo>
                    <a:pt x="150" y="11"/>
                  </a:lnTo>
                  <a:lnTo>
                    <a:pt x="134" y="13"/>
                  </a:lnTo>
                  <a:lnTo>
                    <a:pt x="119" y="16"/>
                  </a:lnTo>
                  <a:lnTo>
                    <a:pt x="104" y="21"/>
                  </a:lnTo>
                  <a:lnTo>
                    <a:pt x="91" y="29"/>
                  </a:lnTo>
                  <a:lnTo>
                    <a:pt x="78" y="36"/>
                  </a:lnTo>
                  <a:lnTo>
                    <a:pt x="67" y="45"/>
                  </a:lnTo>
                  <a:lnTo>
                    <a:pt x="55" y="55"/>
                  </a:lnTo>
                  <a:lnTo>
                    <a:pt x="45" y="67"/>
                  </a:lnTo>
                  <a:lnTo>
                    <a:pt x="36" y="78"/>
                  </a:lnTo>
                  <a:lnTo>
                    <a:pt x="29" y="91"/>
                  </a:lnTo>
                  <a:lnTo>
                    <a:pt x="23" y="104"/>
                  </a:lnTo>
                  <a:lnTo>
                    <a:pt x="16" y="119"/>
                  </a:lnTo>
                  <a:lnTo>
                    <a:pt x="13" y="134"/>
                  </a:lnTo>
                  <a:lnTo>
                    <a:pt x="11" y="148"/>
                  </a:lnTo>
                  <a:lnTo>
                    <a:pt x="10" y="164"/>
                  </a:lnTo>
                  <a:lnTo>
                    <a:pt x="11" y="181"/>
                  </a:lnTo>
                  <a:lnTo>
                    <a:pt x="13" y="195"/>
                  </a:lnTo>
                  <a:lnTo>
                    <a:pt x="16" y="212"/>
                  </a:lnTo>
                  <a:lnTo>
                    <a:pt x="23" y="225"/>
                  </a:lnTo>
                  <a:lnTo>
                    <a:pt x="29" y="240"/>
                  </a:lnTo>
                  <a:lnTo>
                    <a:pt x="36" y="251"/>
                  </a:lnTo>
                  <a:lnTo>
                    <a:pt x="45" y="264"/>
                  </a:lnTo>
                  <a:lnTo>
                    <a:pt x="55" y="275"/>
                  </a:lnTo>
                  <a:lnTo>
                    <a:pt x="67" y="285"/>
                  </a:lnTo>
                  <a:lnTo>
                    <a:pt x="78" y="293"/>
                  </a:lnTo>
                  <a:lnTo>
                    <a:pt x="91" y="302"/>
                  </a:lnTo>
                  <a:lnTo>
                    <a:pt x="104" y="308"/>
                  </a:lnTo>
                  <a:lnTo>
                    <a:pt x="119" y="313"/>
                  </a:lnTo>
                  <a:lnTo>
                    <a:pt x="134" y="316"/>
                  </a:lnTo>
                  <a:lnTo>
                    <a:pt x="150" y="319"/>
                  </a:lnTo>
                  <a:lnTo>
                    <a:pt x="165" y="319"/>
                  </a:lnTo>
                  <a:lnTo>
                    <a:pt x="181" y="319"/>
                  </a:lnTo>
                  <a:lnTo>
                    <a:pt x="195" y="316"/>
                  </a:lnTo>
                  <a:lnTo>
                    <a:pt x="212" y="313"/>
                  </a:lnTo>
                  <a:lnTo>
                    <a:pt x="225" y="308"/>
                  </a:lnTo>
                  <a:lnTo>
                    <a:pt x="240" y="302"/>
                  </a:lnTo>
                  <a:lnTo>
                    <a:pt x="253" y="293"/>
                  </a:lnTo>
                  <a:lnTo>
                    <a:pt x="264" y="285"/>
                  </a:lnTo>
                  <a:lnTo>
                    <a:pt x="275" y="275"/>
                  </a:lnTo>
                  <a:lnTo>
                    <a:pt x="285" y="264"/>
                  </a:lnTo>
                  <a:lnTo>
                    <a:pt x="293" y="251"/>
                  </a:lnTo>
                  <a:lnTo>
                    <a:pt x="301" y="240"/>
                  </a:lnTo>
                  <a:lnTo>
                    <a:pt x="308" y="225"/>
                  </a:lnTo>
                  <a:lnTo>
                    <a:pt x="313" y="212"/>
                  </a:lnTo>
                  <a:lnTo>
                    <a:pt x="318" y="195"/>
                  </a:lnTo>
                  <a:lnTo>
                    <a:pt x="319" y="181"/>
                  </a:lnTo>
                  <a:lnTo>
                    <a:pt x="321" y="164"/>
                  </a:lnTo>
                  <a:lnTo>
                    <a:pt x="331" y="164"/>
                  </a:lnTo>
                  <a:close/>
                </a:path>
              </a:pathLst>
            </a:custGeom>
            <a:solidFill>
              <a:srgbClr val="E0F2FF"/>
            </a:solidFill>
            <a:ln w="9525">
              <a:noFill/>
              <a:round/>
              <a:headEnd/>
              <a:tailEnd/>
            </a:ln>
          </p:spPr>
          <p:txBody>
            <a:bodyPr/>
            <a:lstStyle/>
            <a:p>
              <a:endParaRPr lang="en-US"/>
            </a:p>
          </p:txBody>
        </p:sp>
        <p:sp>
          <p:nvSpPr>
            <p:cNvPr id="50358" name="Freeform 182"/>
            <p:cNvSpPr>
              <a:spLocks/>
            </p:cNvSpPr>
            <p:nvPr/>
          </p:nvSpPr>
          <p:spPr bwMode="auto">
            <a:xfrm>
              <a:off x="3635022" y="2995595"/>
              <a:ext cx="452967" cy="509587"/>
            </a:xfrm>
            <a:custGeom>
              <a:avLst/>
              <a:gdLst>
                <a:gd name="T0" fmla="*/ 2147483647 w 321"/>
                <a:gd name="T1" fmla="*/ 2147483647 h 321"/>
                <a:gd name="T2" fmla="*/ 2147483647 w 321"/>
                <a:gd name="T3" fmla="*/ 2147483647 h 321"/>
                <a:gd name="T4" fmla="*/ 2147483647 w 321"/>
                <a:gd name="T5" fmla="*/ 2147483647 h 321"/>
                <a:gd name="T6" fmla="*/ 2147483647 w 321"/>
                <a:gd name="T7" fmla="*/ 2147483647 h 321"/>
                <a:gd name="T8" fmla="*/ 2147483647 w 321"/>
                <a:gd name="T9" fmla="*/ 2147483647 h 321"/>
                <a:gd name="T10" fmla="*/ 2147483647 w 321"/>
                <a:gd name="T11" fmla="*/ 0 h 321"/>
                <a:gd name="T12" fmla="*/ 2147483647 w 321"/>
                <a:gd name="T13" fmla="*/ 2147483647 h 321"/>
                <a:gd name="T14" fmla="*/ 2147483647 w 321"/>
                <a:gd name="T15" fmla="*/ 2147483647 h 321"/>
                <a:gd name="T16" fmla="*/ 2147483647 w 321"/>
                <a:gd name="T17" fmla="*/ 2147483647 h 321"/>
                <a:gd name="T18" fmla="*/ 2147483647 w 321"/>
                <a:gd name="T19" fmla="*/ 2147483647 h 321"/>
                <a:gd name="T20" fmla="*/ 0 w 321"/>
                <a:gd name="T21" fmla="*/ 2147483647 h 321"/>
                <a:gd name="T22" fmla="*/ 2147483647 w 321"/>
                <a:gd name="T23" fmla="*/ 2147483647 h 321"/>
                <a:gd name="T24" fmla="*/ 2147483647 w 321"/>
                <a:gd name="T25" fmla="*/ 2147483647 h 321"/>
                <a:gd name="T26" fmla="*/ 2147483647 w 321"/>
                <a:gd name="T27" fmla="*/ 2147483647 h 321"/>
                <a:gd name="T28" fmla="*/ 2147483647 w 321"/>
                <a:gd name="T29" fmla="*/ 2147483647 h 321"/>
                <a:gd name="T30" fmla="*/ 2147483647 w 321"/>
                <a:gd name="T31" fmla="*/ 2147483647 h 321"/>
                <a:gd name="T32" fmla="*/ 2147483647 w 321"/>
                <a:gd name="T33" fmla="*/ 2147483647 h 321"/>
                <a:gd name="T34" fmla="*/ 2147483647 w 321"/>
                <a:gd name="T35" fmla="*/ 2147483647 h 321"/>
                <a:gd name="T36" fmla="*/ 2147483647 w 321"/>
                <a:gd name="T37" fmla="*/ 2147483647 h 321"/>
                <a:gd name="T38" fmla="*/ 2147483647 w 321"/>
                <a:gd name="T39" fmla="*/ 2147483647 h 321"/>
                <a:gd name="T40" fmla="*/ 2147483647 w 321"/>
                <a:gd name="T41" fmla="*/ 2147483647 h 321"/>
                <a:gd name="T42" fmla="*/ 2147483647 w 321"/>
                <a:gd name="T43" fmla="*/ 2147483647 h 321"/>
                <a:gd name="T44" fmla="*/ 2147483647 w 321"/>
                <a:gd name="T45" fmla="*/ 2147483647 h 321"/>
                <a:gd name="T46" fmla="*/ 2147483647 w 321"/>
                <a:gd name="T47" fmla="*/ 2147483647 h 321"/>
                <a:gd name="T48" fmla="*/ 2147483647 w 321"/>
                <a:gd name="T49" fmla="*/ 2147483647 h 321"/>
                <a:gd name="T50" fmla="*/ 2147483647 w 321"/>
                <a:gd name="T51" fmla="*/ 2147483647 h 321"/>
                <a:gd name="T52" fmla="*/ 2147483647 w 321"/>
                <a:gd name="T53" fmla="*/ 2147483647 h 321"/>
                <a:gd name="T54" fmla="*/ 2147483647 w 321"/>
                <a:gd name="T55" fmla="*/ 2147483647 h 321"/>
                <a:gd name="T56" fmla="*/ 2147483647 w 321"/>
                <a:gd name="T57" fmla="*/ 2147483647 h 321"/>
                <a:gd name="T58" fmla="*/ 2147483647 w 321"/>
                <a:gd name="T59" fmla="*/ 2147483647 h 321"/>
                <a:gd name="T60" fmla="*/ 2147483647 w 321"/>
                <a:gd name="T61" fmla="*/ 2147483647 h 321"/>
                <a:gd name="T62" fmla="*/ 2147483647 w 321"/>
                <a:gd name="T63" fmla="*/ 2147483647 h 321"/>
                <a:gd name="T64" fmla="*/ 2147483647 w 321"/>
                <a:gd name="T65" fmla="*/ 2147483647 h 321"/>
                <a:gd name="T66" fmla="*/ 2147483647 w 321"/>
                <a:gd name="T67" fmla="*/ 2147483647 h 321"/>
                <a:gd name="T68" fmla="*/ 2147483647 w 321"/>
                <a:gd name="T69" fmla="*/ 2147483647 h 321"/>
                <a:gd name="T70" fmla="*/ 2147483647 w 321"/>
                <a:gd name="T71" fmla="*/ 2147483647 h 321"/>
                <a:gd name="T72" fmla="*/ 2147483647 w 321"/>
                <a:gd name="T73" fmla="*/ 2147483647 h 321"/>
                <a:gd name="T74" fmla="*/ 2147483647 w 321"/>
                <a:gd name="T75" fmla="*/ 2147483647 h 321"/>
                <a:gd name="T76" fmla="*/ 2147483647 w 321"/>
                <a:gd name="T77" fmla="*/ 2147483647 h 321"/>
                <a:gd name="T78" fmla="*/ 2147483647 w 321"/>
                <a:gd name="T79" fmla="*/ 2147483647 h 321"/>
                <a:gd name="T80" fmla="*/ 2147483647 w 321"/>
                <a:gd name="T81" fmla="*/ 2147483647 h 321"/>
                <a:gd name="T82" fmla="*/ 2147483647 w 321"/>
                <a:gd name="T83" fmla="*/ 2147483647 h 321"/>
                <a:gd name="T84" fmla="*/ 2147483647 w 321"/>
                <a:gd name="T85" fmla="*/ 2147483647 h 32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21"/>
                <a:gd name="T130" fmla="*/ 0 h 321"/>
                <a:gd name="T131" fmla="*/ 321 w 321"/>
                <a:gd name="T132" fmla="*/ 321 h 32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21" h="321">
                  <a:moveTo>
                    <a:pt x="321" y="159"/>
                  </a:moveTo>
                  <a:lnTo>
                    <a:pt x="319" y="143"/>
                  </a:lnTo>
                  <a:lnTo>
                    <a:pt x="318" y="127"/>
                  </a:lnTo>
                  <a:lnTo>
                    <a:pt x="313" y="112"/>
                  </a:lnTo>
                  <a:lnTo>
                    <a:pt x="308" y="98"/>
                  </a:lnTo>
                  <a:lnTo>
                    <a:pt x="301" y="83"/>
                  </a:lnTo>
                  <a:lnTo>
                    <a:pt x="293" y="70"/>
                  </a:lnTo>
                  <a:lnTo>
                    <a:pt x="283" y="58"/>
                  </a:lnTo>
                  <a:lnTo>
                    <a:pt x="274" y="47"/>
                  </a:lnTo>
                  <a:lnTo>
                    <a:pt x="262" y="36"/>
                  </a:lnTo>
                  <a:lnTo>
                    <a:pt x="249" y="27"/>
                  </a:lnTo>
                  <a:lnTo>
                    <a:pt x="236" y="19"/>
                  </a:lnTo>
                  <a:lnTo>
                    <a:pt x="223" y="13"/>
                  </a:lnTo>
                  <a:lnTo>
                    <a:pt x="208" y="6"/>
                  </a:lnTo>
                  <a:lnTo>
                    <a:pt x="192" y="3"/>
                  </a:lnTo>
                  <a:lnTo>
                    <a:pt x="176" y="0"/>
                  </a:lnTo>
                  <a:lnTo>
                    <a:pt x="160" y="0"/>
                  </a:lnTo>
                  <a:lnTo>
                    <a:pt x="143" y="0"/>
                  </a:lnTo>
                  <a:lnTo>
                    <a:pt x="127" y="3"/>
                  </a:lnTo>
                  <a:lnTo>
                    <a:pt x="112" y="6"/>
                  </a:lnTo>
                  <a:lnTo>
                    <a:pt x="98" y="13"/>
                  </a:lnTo>
                  <a:lnTo>
                    <a:pt x="83" y="19"/>
                  </a:lnTo>
                  <a:lnTo>
                    <a:pt x="70" y="27"/>
                  </a:lnTo>
                  <a:lnTo>
                    <a:pt x="58" y="36"/>
                  </a:lnTo>
                  <a:lnTo>
                    <a:pt x="47" y="47"/>
                  </a:lnTo>
                  <a:lnTo>
                    <a:pt x="36" y="58"/>
                  </a:lnTo>
                  <a:lnTo>
                    <a:pt x="27" y="70"/>
                  </a:lnTo>
                  <a:lnTo>
                    <a:pt x="19" y="83"/>
                  </a:lnTo>
                  <a:lnTo>
                    <a:pt x="13" y="98"/>
                  </a:lnTo>
                  <a:lnTo>
                    <a:pt x="6" y="112"/>
                  </a:lnTo>
                  <a:lnTo>
                    <a:pt x="3" y="127"/>
                  </a:lnTo>
                  <a:lnTo>
                    <a:pt x="0" y="143"/>
                  </a:lnTo>
                  <a:lnTo>
                    <a:pt x="0" y="159"/>
                  </a:lnTo>
                  <a:lnTo>
                    <a:pt x="0" y="176"/>
                  </a:lnTo>
                  <a:lnTo>
                    <a:pt x="3" y="192"/>
                  </a:lnTo>
                  <a:lnTo>
                    <a:pt x="6" y="207"/>
                  </a:lnTo>
                  <a:lnTo>
                    <a:pt x="13" y="221"/>
                  </a:lnTo>
                  <a:lnTo>
                    <a:pt x="19" y="236"/>
                  </a:lnTo>
                  <a:lnTo>
                    <a:pt x="27" y="249"/>
                  </a:lnTo>
                  <a:lnTo>
                    <a:pt x="36" y="262"/>
                  </a:lnTo>
                  <a:lnTo>
                    <a:pt x="47" y="274"/>
                  </a:lnTo>
                  <a:lnTo>
                    <a:pt x="58" y="283"/>
                  </a:lnTo>
                  <a:lnTo>
                    <a:pt x="70" y="293"/>
                  </a:lnTo>
                  <a:lnTo>
                    <a:pt x="83" y="301"/>
                  </a:lnTo>
                  <a:lnTo>
                    <a:pt x="98" y="308"/>
                  </a:lnTo>
                  <a:lnTo>
                    <a:pt x="112" y="313"/>
                  </a:lnTo>
                  <a:lnTo>
                    <a:pt x="127" y="318"/>
                  </a:lnTo>
                  <a:lnTo>
                    <a:pt x="143" y="319"/>
                  </a:lnTo>
                  <a:lnTo>
                    <a:pt x="160" y="321"/>
                  </a:lnTo>
                  <a:lnTo>
                    <a:pt x="176" y="319"/>
                  </a:lnTo>
                  <a:lnTo>
                    <a:pt x="192" y="318"/>
                  </a:lnTo>
                  <a:lnTo>
                    <a:pt x="208" y="313"/>
                  </a:lnTo>
                  <a:lnTo>
                    <a:pt x="223" y="308"/>
                  </a:lnTo>
                  <a:lnTo>
                    <a:pt x="236" y="301"/>
                  </a:lnTo>
                  <a:lnTo>
                    <a:pt x="249" y="293"/>
                  </a:lnTo>
                  <a:lnTo>
                    <a:pt x="262" y="283"/>
                  </a:lnTo>
                  <a:lnTo>
                    <a:pt x="274" y="274"/>
                  </a:lnTo>
                  <a:lnTo>
                    <a:pt x="283" y="262"/>
                  </a:lnTo>
                  <a:lnTo>
                    <a:pt x="293" y="249"/>
                  </a:lnTo>
                  <a:lnTo>
                    <a:pt x="301" y="236"/>
                  </a:lnTo>
                  <a:lnTo>
                    <a:pt x="308" y="221"/>
                  </a:lnTo>
                  <a:lnTo>
                    <a:pt x="313" y="207"/>
                  </a:lnTo>
                  <a:lnTo>
                    <a:pt x="318" y="192"/>
                  </a:lnTo>
                  <a:lnTo>
                    <a:pt x="319" y="176"/>
                  </a:lnTo>
                  <a:lnTo>
                    <a:pt x="321" y="159"/>
                  </a:lnTo>
                  <a:lnTo>
                    <a:pt x="310" y="159"/>
                  </a:lnTo>
                  <a:lnTo>
                    <a:pt x="310" y="145"/>
                  </a:lnTo>
                  <a:lnTo>
                    <a:pt x="306" y="130"/>
                  </a:lnTo>
                  <a:lnTo>
                    <a:pt x="303" y="115"/>
                  </a:lnTo>
                  <a:lnTo>
                    <a:pt x="298" y="101"/>
                  </a:lnTo>
                  <a:lnTo>
                    <a:pt x="292" y="88"/>
                  </a:lnTo>
                  <a:lnTo>
                    <a:pt x="285" y="76"/>
                  </a:lnTo>
                  <a:lnTo>
                    <a:pt x="275" y="65"/>
                  </a:lnTo>
                  <a:lnTo>
                    <a:pt x="266" y="53"/>
                  </a:lnTo>
                  <a:lnTo>
                    <a:pt x="256" y="44"/>
                  </a:lnTo>
                  <a:lnTo>
                    <a:pt x="244" y="36"/>
                  </a:lnTo>
                  <a:lnTo>
                    <a:pt x="231" y="27"/>
                  </a:lnTo>
                  <a:lnTo>
                    <a:pt x="218" y="21"/>
                  </a:lnTo>
                  <a:lnTo>
                    <a:pt x="205" y="16"/>
                  </a:lnTo>
                  <a:lnTo>
                    <a:pt x="190" y="13"/>
                  </a:lnTo>
                  <a:lnTo>
                    <a:pt x="176" y="11"/>
                  </a:lnTo>
                  <a:lnTo>
                    <a:pt x="160" y="9"/>
                  </a:lnTo>
                  <a:lnTo>
                    <a:pt x="145" y="11"/>
                  </a:lnTo>
                  <a:lnTo>
                    <a:pt x="130" y="13"/>
                  </a:lnTo>
                  <a:lnTo>
                    <a:pt x="115" y="16"/>
                  </a:lnTo>
                  <a:lnTo>
                    <a:pt x="101" y="21"/>
                  </a:lnTo>
                  <a:lnTo>
                    <a:pt x="88" y="27"/>
                  </a:lnTo>
                  <a:lnTo>
                    <a:pt x="76" y="36"/>
                  </a:lnTo>
                  <a:lnTo>
                    <a:pt x="65" y="44"/>
                  </a:lnTo>
                  <a:lnTo>
                    <a:pt x="54" y="53"/>
                  </a:lnTo>
                  <a:lnTo>
                    <a:pt x="44" y="65"/>
                  </a:lnTo>
                  <a:lnTo>
                    <a:pt x="36" y="76"/>
                  </a:lnTo>
                  <a:lnTo>
                    <a:pt x="27" y="88"/>
                  </a:lnTo>
                  <a:lnTo>
                    <a:pt x="21" y="101"/>
                  </a:lnTo>
                  <a:lnTo>
                    <a:pt x="16" y="115"/>
                  </a:lnTo>
                  <a:lnTo>
                    <a:pt x="13" y="130"/>
                  </a:lnTo>
                  <a:lnTo>
                    <a:pt x="11" y="145"/>
                  </a:lnTo>
                  <a:lnTo>
                    <a:pt x="9" y="159"/>
                  </a:lnTo>
                  <a:lnTo>
                    <a:pt x="11" y="176"/>
                  </a:lnTo>
                  <a:lnTo>
                    <a:pt x="13" y="190"/>
                  </a:lnTo>
                  <a:lnTo>
                    <a:pt x="16" y="205"/>
                  </a:lnTo>
                  <a:lnTo>
                    <a:pt x="21" y="218"/>
                  </a:lnTo>
                  <a:lnTo>
                    <a:pt x="27" y="231"/>
                  </a:lnTo>
                  <a:lnTo>
                    <a:pt x="36" y="244"/>
                  </a:lnTo>
                  <a:lnTo>
                    <a:pt x="44" y="256"/>
                  </a:lnTo>
                  <a:lnTo>
                    <a:pt x="54" y="266"/>
                  </a:lnTo>
                  <a:lnTo>
                    <a:pt x="65" y="275"/>
                  </a:lnTo>
                  <a:lnTo>
                    <a:pt x="76" y="285"/>
                  </a:lnTo>
                  <a:lnTo>
                    <a:pt x="88" y="292"/>
                  </a:lnTo>
                  <a:lnTo>
                    <a:pt x="101" y="298"/>
                  </a:lnTo>
                  <a:lnTo>
                    <a:pt x="115" y="303"/>
                  </a:lnTo>
                  <a:lnTo>
                    <a:pt x="130" y="306"/>
                  </a:lnTo>
                  <a:lnTo>
                    <a:pt x="145" y="310"/>
                  </a:lnTo>
                  <a:lnTo>
                    <a:pt x="160" y="310"/>
                  </a:lnTo>
                  <a:lnTo>
                    <a:pt x="176" y="310"/>
                  </a:lnTo>
                  <a:lnTo>
                    <a:pt x="190" y="306"/>
                  </a:lnTo>
                  <a:lnTo>
                    <a:pt x="205" y="303"/>
                  </a:lnTo>
                  <a:lnTo>
                    <a:pt x="218" y="298"/>
                  </a:lnTo>
                  <a:lnTo>
                    <a:pt x="231" y="292"/>
                  </a:lnTo>
                  <a:lnTo>
                    <a:pt x="244" y="285"/>
                  </a:lnTo>
                  <a:lnTo>
                    <a:pt x="256" y="275"/>
                  </a:lnTo>
                  <a:lnTo>
                    <a:pt x="266" y="266"/>
                  </a:lnTo>
                  <a:lnTo>
                    <a:pt x="275" y="256"/>
                  </a:lnTo>
                  <a:lnTo>
                    <a:pt x="285" y="244"/>
                  </a:lnTo>
                  <a:lnTo>
                    <a:pt x="292" y="231"/>
                  </a:lnTo>
                  <a:lnTo>
                    <a:pt x="298" y="218"/>
                  </a:lnTo>
                  <a:lnTo>
                    <a:pt x="303" y="205"/>
                  </a:lnTo>
                  <a:lnTo>
                    <a:pt x="306" y="190"/>
                  </a:lnTo>
                  <a:lnTo>
                    <a:pt x="310" y="176"/>
                  </a:lnTo>
                  <a:lnTo>
                    <a:pt x="310" y="159"/>
                  </a:lnTo>
                  <a:lnTo>
                    <a:pt x="321" y="159"/>
                  </a:lnTo>
                  <a:close/>
                </a:path>
              </a:pathLst>
            </a:custGeom>
            <a:solidFill>
              <a:srgbClr val="E1F3FF"/>
            </a:solidFill>
            <a:ln w="9525">
              <a:noFill/>
              <a:round/>
              <a:headEnd/>
              <a:tailEnd/>
            </a:ln>
          </p:spPr>
          <p:txBody>
            <a:bodyPr/>
            <a:lstStyle/>
            <a:p>
              <a:endParaRPr lang="en-US"/>
            </a:p>
          </p:txBody>
        </p:sp>
        <p:sp>
          <p:nvSpPr>
            <p:cNvPr id="50359" name="Freeform 183"/>
            <p:cNvSpPr>
              <a:spLocks/>
            </p:cNvSpPr>
            <p:nvPr/>
          </p:nvSpPr>
          <p:spPr bwMode="auto">
            <a:xfrm>
              <a:off x="3642078" y="3003528"/>
              <a:ext cx="438855" cy="490538"/>
            </a:xfrm>
            <a:custGeom>
              <a:avLst/>
              <a:gdLst>
                <a:gd name="T0" fmla="*/ 2147483647 w 311"/>
                <a:gd name="T1" fmla="*/ 2147483647 h 309"/>
                <a:gd name="T2" fmla="*/ 2147483647 w 311"/>
                <a:gd name="T3" fmla="*/ 2147483647 h 309"/>
                <a:gd name="T4" fmla="*/ 2147483647 w 311"/>
                <a:gd name="T5" fmla="*/ 2147483647 h 309"/>
                <a:gd name="T6" fmla="*/ 2147483647 w 311"/>
                <a:gd name="T7" fmla="*/ 2147483647 h 309"/>
                <a:gd name="T8" fmla="*/ 2147483647 w 311"/>
                <a:gd name="T9" fmla="*/ 2147483647 h 309"/>
                <a:gd name="T10" fmla="*/ 2147483647 w 311"/>
                <a:gd name="T11" fmla="*/ 2147483647 h 309"/>
                <a:gd name="T12" fmla="*/ 2147483647 w 311"/>
                <a:gd name="T13" fmla="*/ 2147483647 h 309"/>
                <a:gd name="T14" fmla="*/ 2147483647 w 311"/>
                <a:gd name="T15" fmla="*/ 2147483647 h 309"/>
                <a:gd name="T16" fmla="*/ 2147483647 w 311"/>
                <a:gd name="T17" fmla="*/ 2147483647 h 309"/>
                <a:gd name="T18" fmla="*/ 2147483647 w 311"/>
                <a:gd name="T19" fmla="*/ 2147483647 h 309"/>
                <a:gd name="T20" fmla="*/ 0 w 311"/>
                <a:gd name="T21" fmla="*/ 2147483647 h 309"/>
                <a:gd name="T22" fmla="*/ 2147483647 w 311"/>
                <a:gd name="T23" fmla="*/ 2147483647 h 309"/>
                <a:gd name="T24" fmla="*/ 2147483647 w 311"/>
                <a:gd name="T25" fmla="*/ 2147483647 h 309"/>
                <a:gd name="T26" fmla="*/ 2147483647 w 311"/>
                <a:gd name="T27" fmla="*/ 2147483647 h 309"/>
                <a:gd name="T28" fmla="*/ 2147483647 w 311"/>
                <a:gd name="T29" fmla="*/ 2147483647 h 309"/>
                <a:gd name="T30" fmla="*/ 2147483647 w 311"/>
                <a:gd name="T31" fmla="*/ 2147483647 h 309"/>
                <a:gd name="T32" fmla="*/ 2147483647 w 311"/>
                <a:gd name="T33" fmla="*/ 2147483647 h 309"/>
                <a:gd name="T34" fmla="*/ 2147483647 w 311"/>
                <a:gd name="T35" fmla="*/ 2147483647 h 309"/>
                <a:gd name="T36" fmla="*/ 2147483647 w 311"/>
                <a:gd name="T37" fmla="*/ 2147483647 h 309"/>
                <a:gd name="T38" fmla="*/ 2147483647 w 311"/>
                <a:gd name="T39" fmla="*/ 2147483647 h 309"/>
                <a:gd name="T40" fmla="*/ 2147483647 w 311"/>
                <a:gd name="T41" fmla="*/ 2147483647 h 309"/>
                <a:gd name="T42" fmla="*/ 2147483647 w 311"/>
                <a:gd name="T43" fmla="*/ 2147483647 h 309"/>
                <a:gd name="T44" fmla="*/ 2147483647 w 311"/>
                <a:gd name="T45" fmla="*/ 2147483647 h 309"/>
                <a:gd name="T46" fmla="*/ 2147483647 w 311"/>
                <a:gd name="T47" fmla="*/ 2147483647 h 309"/>
                <a:gd name="T48" fmla="*/ 2147483647 w 311"/>
                <a:gd name="T49" fmla="*/ 2147483647 h 309"/>
                <a:gd name="T50" fmla="*/ 2147483647 w 311"/>
                <a:gd name="T51" fmla="*/ 2147483647 h 309"/>
                <a:gd name="T52" fmla="*/ 2147483647 w 311"/>
                <a:gd name="T53" fmla="*/ 2147483647 h 309"/>
                <a:gd name="T54" fmla="*/ 2147483647 w 311"/>
                <a:gd name="T55" fmla="*/ 2147483647 h 309"/>
                <a:gd name="T56" fmla="*/ 2147483647 w 311"/>
                <a:gd name="T57" fmla="*/ 2147483647 h 309"/>
                <a:gd name="T58" fmla="*/ 2147483647 w 311"/>
                <a:gd name="T59" fmla="*/ 2147483647 h 309"/>
                <a:gd name="T60" fmla="*/ 2147483647 w 311"/>
                <a:gd name="T61" fmla="*/ 2147483647 h 309"/>
                <a:gd name="T62" fmla="*/ 2147483647 w 311"/>
                <a:gd name="T63" fmla="*/ 2147483647 h 309"/>
                <a:gd name="T64" fmla="*/ 2147483647 w 311"/>
                <a:gd name="T65" fmla="*/ 2147483647 h 309"/>
                <a:gd name="T66" fmla="*/ 2147483647 w 311"/>
                <a:gd name="T67" fmla="*/ 2147483647 h 309"/>
                <a:gd name="T68" fmla="*/ 2147483647 w 311"/>
                <a:gd name="T69" fmla="*/ 2147483647 h 309"/>
                <a:gd name="T70" fmla="*/ 2147483647 w 311"/>
                <a:gd name="T71" fmla="*/ 2147483647 h 309"/>
                <a:gd name="T72" fmla="*/ 2147483647 w 311"/>
                <a:gd name="T73" fmla="*/ 2147483647 h 309"/>
                <a:gd name="T74" fmla="*/ 2147483647 w 311"/>
                <a:gd name="T75" fmla="*/ 2147483647 h 309"/>
                <a:gd name="T76" fmla="*/ 2147483647 w 311"/>
                <a:gd name="T77" fmla="*/ 2147483647 h 309"/>
                <a:gd name="T78" fmla="*/ 2147483647 w 311"/>
                <a:gd name="T79" fmla="*/ 2147483647 h 309"/>
                <a:gd name="T80" fmla="*/ 2147483647 w 311"/>
                <a:gd name="T81" fmla="*/ 2147483647 h 309"/>
                <a:gd name="T82" fmla="*/ 2147483647 w 311"/>
                <a:gd name="T83" fmla="*/ 2147483647 h 309"/>
                <a:gd name="T84" fmla="*/ 2147483647 w 311"/>
                <a:gd name="T85" fmla="*/ 2147483647 h 3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11"/>
                <a:gd name="T130" fmla="*/ 0 h 309"/>
                <a:gd name="T131" fmla="*/ 311 w 311"/>
                <a:gd name="T132" fmla="*/ 309 h 3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11" h="309">
                  <a:moveTo>
                    <a:pt x="311" y="154"/>
                  </a:moveTo>
                  <a:lnTo>
                    <a:pt x="309" y="138"/>
                  </a:lnTo>
                  <a:lnTo>
                    <a:pt x="308" y="124"/>
                  </a:lnTo>
                  <a:lnTo>
                    <a:pt x="303" y="109"/>
                  </a:lnTo>
                  <a:lnTo>
                    <a:pt x="298" y="94"/>
                  </a:lnTo>
                  <a:lnTo>
                    <a:pt x="291" y="81"/>
                  </a:lnTo>
                  <a:lnTo>
                    <a:pt x="283" y="68"/>
                  </a:lnTo>
                  <a:lnTo>
                    <a:pt x="275" y="57"/>
                  </a:lnTo>
                  <a:lnTo>
                    <a:pt x="265" y="45"/>
                  </a:lnTo>
                  <a:lnTo>
                    <a:pt x="254" y="35"/>
                  </a:lnTo>
                  <a:lnTo>
                    <a:pt x="243" y="26"/>
                  </a:lnTo>
                  <a:lnTo>
                    <a:pt x="230" y="19"/>
                  </a:lnTo>
                  <a:lnTo>
                    <a:pt x="215" y="11"/>
                  </a:lnTo>
                  <a:lnTo>
                    <a:pt x="202" y="6"/>
                  </a:lnTo>
                  <a:lnTo>
                    <a:pt x="185" y="3"/>
                  </a:lnTo>
                  <a:lnTo>
                    <a:pt x="171" y="1"/>
                  </a:lnTo>
                  <a:lnTo>
                    <a:pt x="155" y="0"/>
                  </a:lnTo>
                  <a:lnTo>
                    <a:pt x="140" y="1"/>
                  </a:lnTo>
                  <a:lnTo>
                    <a:pt x="124" y="3"/>
                  </a:lnTo>
                  <a:lnTo>
                    <a:pt x="109" y="6"/>
                  </a:lnTo>
                  <a:lnTo>
                    <a:pt x="94" y="11"/>
                  </a:lnTo>
                  <a:lnTo>
                    <a:pt x="81" y="19"/>
                  </a:lnTo>
                  <a:lnTo>
                    <a:pt x="68" y="26"/>
                  </a:lnTo>
                  <a:lnTo>
                    <a:pt x="57" y="35"/>
                  </a:lnTo>
                  <a:lnTo>
                    <a:pt x="45" y="45"/>
                  </a:lnTo>
                  <a:lnTo>
                    <a:pt x="35" y="57"/>
                  </a:lnTo>
                  <a:lnTo>
                    <a:pt x="26" y="68"/>
                  </a:lnTo>
                  <a:lnTo>
                    <a:pt x="19" y="81"/>
                  </a:lnTo>
                  <a:lnTo>
                    <a:pt x="13" y="94"/>
                  </a:lnTo>
                  <a:lnTo>
                    <a:pt x="6" y="109"/>
                  </a:lnTo>
                  <a:lnTo>
                    <a:pt x="3" y="124"/>
                  </a:lnTo>
                  <a:lnTo>
                    <a:pt x="1" y="138"/>
                  </a:lnTo>
                  <a:lnTo>
                    <a:pt x="0" y="154"/>
                  </a:lnTo>
                  <a:lnTo>
                    <a:pt x="1" y="171"/>
                  </a:lnTo>
                  <a:lnTo>
                    <a:pt x="3" y="185"/>
                  </a:lnTo>
                  <a:lnTo>
                    <a:pt x="6" y="202"/>
                  </a:lnTo>
                  <a:lnTo>
                    <a:pt x="13" y="215"/>
                  </a:lnTo>
                  <a:lnTo>
                    <a:pt x="19" y="230"/>
                  </a:lnTo>
                  <a:lnTo>
                    <a:pt x="26" y="241"/>
                  </a:lnTo>
                  <a:lnTo>
                    <a:pt x="35" y="254"/>
                  </a:lnTo>
                  <a:lnTo>
                    <a:pt x="45" y="265"/>
                  </a:lnTo>
                  <a:lnTo>
                    <a:pt x="57" y="275"/>
                  </a:lnTo>
                  <a:lnTo>
                    <a:pt x="68" y="283"/>
                  </a:lnTo>
                  <a:lnTo>
                    <a:pt x="81" y="292"/>
                  </a:lnTo>
                  <a:lnTo>
                    <a:pt x="94" y="298"/>
                  </a:lnTo>
                  <a:lnTo>
                    <a:pt x="109" y="303"/>
                  </a:lnTo>
                  <a:lnTo>
                    <a:pt x="124" y="306"/>
                  </a:lnTo>
                  <a:lnTo>
                    <a:pt x="140" y="309"/>
                  </a:lnTo>
                  <a:lnTo>
                    <a:pt x="155" y="309"/>
                  </a:lnTo>
                  <a:lnTo>
                    <a:pt x="171" y="309"/>
                  </a:lnTo>
                  <a:lnTo>
                    <a:pt x="185" y="306"/>
                  </a:lnTo>
                  <a:lnTo>
                    <a:pt x="202" y="303"/>
                  </a:lnTo>
                  <a:lnTo>
                    <a:pt x="215" y="298"/>
                  </a:lnTo>
                  <a:lnTo>
                    <a:pt x="230" y="292"/>
                  </a:lnTo>
                  <a:lnTo>
                    <a:pt x="243" y="283"/>
                  </a:lnTo>
                  <a:lnTo>
                    <a:pt x="254" y="275"/>
                  </a:lnTo>
                  <a:lnTo>
                    <a:pt x="265" y="265"/>
                  </a:lnTo>
                  <a:lnTo>
                    <a:pt x="275" y="254"/>
                  </a:lnTo>
                  <a:lnTo>
                    <a:pt x="283" y="241"/>
                  </a:lnTo>
                  <a:lnTo>
                    <a:pt x="291" y="230"/>
                  </a:lnTo>
                  <a:lnTo>
                    <a:pt x="298" y="215"/>
                  </a:lnTo>
                  <a:lnTo>
                    <a:pt x="303" y="202"/>
                  </a:lnTo>
                  <a:lnTo>
                    <a:pt x="308" y="185"/>
                  </a:lnTo>
                  <a:lnTo>
                    <a:pt x="309" y="171"/>
                  </a:lnTo>
                  <a:lnTo>
                    <a:pt x="311" y="154"/>
                  </a:lnTo>
                  <a:lnTo>
                    <a:pt x="300" y="154"/>
                  </a:lnTo>
                  <a:lnTo>
                    <a:pt x="300" y="140"/>
                  </a:lnTo>
                  <a:lnTo>
                    <a:pt x="296" y="125"/>
                  </a:lnTo>
                  <a:lnTo>
                    <a:pt x="293" y="112"/>
                  </a:lnTo>
                  <a:lnTo>
                    <a:pt x="288" y="99"/>
                  </a:lnTo>
                  <a:lnTo>
                    <a:pt x="282" y="86"/>
                  </a:lnTo>
                  <a:lnTo>
                    <a:pt x="275" y="75"/>
                  </a:lnTo>
                  <a:lnTo>
                    <a:pt x="267" y="63"/>
                  </a:lnTo>
                  <a:lnTo>
                    <a:pt x="257" y="52"/>
                  </a:lnTo>
                  <a:lnTo>
                    <a:pt x="247" y="44"/>
                  </a:lnTo>
                  <a:lnTo>
                    <a:pt x="236" y="35"/>
                  </a:lnTo>
                  <a:lnTo>
                    <a:pt x="225" y="27"/>
                  </a:lnTo>
                  <a:lnTo>
                    <a:pt x="212" y="21"/>
                  </a:lnTo>
                  <a:lnTo>
                    <a:pt x="199" y="16"/>
                  </a:lnTo>
                  <a:lnTo>
                    <a:pt x="184" y="13"/>
                  </a:lnTo>
                  <a:lnTo>
                    <a:pt x="169" y="11"/>
                  </a:lnTo>
                  <a:lnTo>
                    <a:pt x="155" y="9"/>
                  </a:lnTo>
                  <a:lnTo>
                    <a:pt x="140" y="11"/>
                  </a:lnTo>
                  <a:lnTo>
                    <a:pt x="125" y="13"/>
                  </a:lnTo>
                  <a:lnTo>
                    <a:pt x="112" y="16"/>
                  </a:lnTo>
                  <a:lnTo>
                    <a:pt x="99" y="21"/>
                  </a:lnTo>
                  <a:lnTo>
                    <a:pt x="86" y="27"/>
                  </a:lnTo>
                  <a:lnTo>
                    <a:pt x="75" y="35"/>
                  </a:lnTo>
                  <a:lnTo>
                    <a:pt x="63" y="44"/>
                  </a:lnTo>
                  <a:lnTo>
                    <a:pt x="52" y="52"/>
                  </a:lnTo>
                  <a:lnTo>
                    <a:pt x="44" y="63"/>
                  </a:lnTo>
                  <a:lnTo>
                    <a:pt x="35" y="75"/>
                  </a:lnTo>
                  <a:lnTo>
                    <a:pt x="27" y="86"/>
                  </a:lnTo>
                  <a:lnTo>
                    <a:pt x="21" y="99"/>
                  </a:lnTo>
                  <a:lnTo>
                    <a:pt x="16" y="112"/>
                  </a:lnTo>
                  <a:lnTo>
                    <a:pt x="13" y="125"/>
                  </a:lnTo>
                  <a:lnTo>
                    <a:pt x="11" y="140"/>
                  </a:lnTo>
                  <a:lnTo>
                    <a:pt x="9" y="154"/>
                  </a:lnTo>
                  <a:lnTo>
                    <a:pt x="11" y="169"/>
                  </a:lnTo>
                  <a:lnTo>
                    <a:pt x="13" y="184"/>
                  </a:lnTo>
                  <a:lnTo>
                    <a:pt x="16" y="199"/>
                  </a:lnTo>
                  <a:lnTo>
                    <a:pt x="21" y="212"/>
                  </a:lnTo>
                  <a:lnTo>
                    <a:pt x="27" y="225"/>
                  </a:lnTo>
                  <a:lnTo>
                    <a:pt x="35" y="236"/>
                  </a:lnTo>
                  <a:lnTo>
                    <a:pt x="44" y="247"/>
                  </a:lnTo>
                  <a:lnTo>
                    <a:pt x="52" y="257"/>
                  </a:lnTo>
                  <a:lnTo>
                    <a:pt x="63" y="267"/>
                  </a:lnTo>
                  <a:lnTo>
                    <a:pt x="75" y="275"/>
                  </a:lnTo>
                  <a:lnTo>
                    <a:pt x="86" y="282"/>
                  </a:lnTo>
                  <a:lnTo>
                    <a:pt x="99" y="288"/>
                  </a:lnTo>
                  <a:lnTo>
                    <a:pt x="112" y="293"/>
                  </a:lnTo>
                  <a:lnTo>
                    <a:pt x="125" y="296"/>
                  </a:lnTo>
                  <a:lnTo>
                    <a:pt x="140" y="300"/>
                  </a:lnTo>
                  <a:lnTo>
                    <a:pt x="155" y="300"/>
                  </a:lnTo>
                  <a:lnTo>
                    <a:pt x="169" y="300"/>
                  </a:lnTo>
                  <a:lnTo>
                    <a:pt x="184" y="296"/>
                  </a:lnTo>
                  <a:lnTo>
                    <a:pt x="199" y="293"/>
                  </a:lnTo>
                  <a:lnTo>
                    <a:pt x="212" y="288"/>
                  </a:lnTo>
                  <a:lnTo>
                    <a:pt x="225" y="282"/>
                  </a:lnTo>
                  <a:lnTo>
                    <a:pt x="236" y="275"/>
                  </a:lnTo>
                  <a:lnTo>
                    <a:pt x="247" y="267"/>
                  </a:lnTo>
                  <a:lnTo>
                    <a:pt x="257" y="257"/>
                  </a:lnTo>
                  <a:lnTo>
                    <a:pt x="267" y="247"/>
                  </a:lnTo>
                  <a:lnTo>
                    <a:pt x="275" y="236"/>
                  </a:lnTo>
                  <a:lnTo>
                    <a:pt x="282" y="225"/>
                  </a:lnTo>
                  <a:lnTo>
                    <a:pt x="288" y="212"/>
                  </a:lnTo>
                  <a:lnTo>
                    <a:pt x="293" y="199"/>
                  </a:lnTo>
                  <a:lnTo>
                    <a:pt x="296" y="184"/>
                  </a:lnTo>
                  <a:lnTo>
                    <a:pt x="300" y="169"/>
                  </a:lnTo>
                  <a:lnTo>
                    <a:pt x="300" y="154"/>
                  </a:lnTo>
                  <a:lnTo>
                    <a:pt x="311" y="154"/>
                  </a:lnTo>
                  <a:close/>
                </a:path>
              </a:pathLst>
            </a:custGeom>
            <a:solidFill>
              <a:srgbClr val="E2F3FF"/>
            </a:solidFill>
            <a:ln w="9525">
              <a:noFill/>
              <a:round/>
              <a:headEnd/>
              <a:tailEnd/>
            </a:ln>
          </p:spPr>
          <p:txBody>
            <a:bodyPr/>
            <a:lstStyle/>
            <a:p>
              <a:endParaRPr lang="en-US"/>
            </a:p>
          </p:txBody>
        </p:sp>
        <p:sp>
          <p:nvSpPr>
            <p:cNvPr id="50360" name="Freeform 184"/>
            <p:cNvSpPr>
              <a:spLocks/>
            </p:cNvSpPr>
            <p:nvPr/>
          </p:nvSpPr>
          <p:spPr bwMode="auto">
            <a:xfrm>
              <a:off x="3647723" y="3009878"/>
              <a:ext cx="424744" cy="477838"/>
            </a:xfrm>
            <a:custGeom>
              <a:avLst/>
              <a:gdLst>
                <a:gd name="T0" fmla="*/ 2147483647 w 301"/>
                <a:gd name="T1" fmla="*/ 2147483647 h 301"/>
                <a:gd name="T2" fmla="*/ 2147483647 w 301"/>
                <a:gd name="T3" fmla="*/ 2147483647 h 301"/>
                <a:gd name="T4" fmla="*/ 2147483647 w 301"/>
                <a:gd name="T5" fmla="*/ 2147483647 h 301"/>
                <a:gd name="T6" fmla="*/ 2147483647 w 301"/>
                <a:gd name="T7" fmla="*/ 2147483647 h 301"/>
                <a:gd name="T8" fmla="*/ 2147483647 w 301"/>
                <a:gd name="T9" fmla="*/ 2147483647 h 301"/>
                <a:gd name="T10" fmla="*/ 2147483647 w 301"/>
                <a:gd name="T11" fmla="*/ 2147483647 h 301"/>
                <a:gd name="T12" fmla="*/ 2147483647 w 301"/>
                <a:gd name="T13" fmla="*/ 2147483647 h 301"/>
                <a:gd name="T14" fmla="*/ 2147483647 w 301"/>
                <a:gd name="T15" fmla="*/ 2147483647 h 301"/>
                <a:gd name="T16" fmla="*/ 2147483647 w 301"/>
                <a:gd name="T17" fmla="*/ 2147483647 h 301"/>
                <a:gd name="T18" fmla="*/ 2147483647 w 301"/>
                <a:gd name="T19" fmla="*/ 2147483647 h 301"/>
                <a:gd name="T20" fmla="*/ 0 w 301"/>
                <a:gd name="T21" fmla="*/ 2147483647 h 301"/>
                <a:gd name="T22" fmla="*/ 2147483647 w 301"/>
                <a:gd name="T23" fmla="*/ 2147483647 h 301"/>
                <a:gd name="T24" fmla="*/ 2147483647 w 301"/>
                <a:gd name="T25" fmla="*/ 2147483647 h 301"/>
                <a:gd name="T26" fmla="*/ 2147483647 w 301"/>
                <a:gd name="T27" fmla="*/ 2147483647 h 301"/>
                <a:gd name="T28" fmla="*/ 2147483647 w 301"/>
                <a:gd name="T29" fmla="*/ 2147483647 h 301"/>
                <a:gd name="T30" fmla="*/ 2147483647 w 301"/>
                <a:gd name="T31" fmla="*/ 2147483647 h 301"/>
                <a:gd name="T32" fmla="*/ 2147483647 w 301"/>
                <a:gd name="T33" fmla="*/ 2147483647 h 301"/>
                <a:gd name="T34" fmla="*/ 2147483647 w 301"/>
                <a:gd name="T35" fmla="*/ 2147483647 h 301"/>
                <a:gd name="T36" fmla="*/ 2147483647 w 301"/>
                <a:gd name="T37" fmla="*/ 2147483647 h 301"/>
                <a:gd name="T38" fmla="*/ 2147483647 w 301"/>
                <a:gd name="T39" fmla="*/ 2147483647 h 301"/>
                <a:gd name="T40" fmla="*/ 2147483647 w 301"/>
                <a:gd name="T41" fmla="*/ 2147483647 h 301"/>
                <a:gd name="T42" fmla="*/ 2147483647 w 301"/>
                <a:gd name="T43" fmla="*/ 2147483647 h 301"/>
                <a:gd name="T44" fmla="*/ 2147483647 w 301"/>
                <a:gd name="T45" fmla="*/ 2147483647 h 301"/>
                <a:gd name="T46" fmla="*/ 2147483647 w 301"/>
                <a:gd name="T47" fmla="*/ 2147483647 h 301"/>
                <a:gd name="T48" fmla="*/ 2147483647 w 301"/>
                <a:gd name="T49" fmla="*/ 2147483647 h 301"/>
                <a:gd name="T50" fmla="*/ 2147483647 w 301"/>
                <a:gd name="T51" fmla="*/ 2147483647 h 301"/>
                <a:gd name="T52" fmla="*/ 2147483647 w 301"/>
                <a:gd name="T53" fmla="*/ 2147483647 h 301"/>
                <a:gd name="T54" fmla="*/ 2147483647 w 301"/>
                <a:gd name="T55" fmla="*/ 2147483647 h 301"/>
                <a:gd name="T56" fmla="*/ 2147483647 w 301"/>
                <a:gd name="T57" fmla="*/ 2147483647 h 301"/>
                <a:gd name="T58" fmla="*/ 2147483647 w 301"/>
                <a:gd name="T59" fmla="*/ 2147483647 h 301"/>
                <a:gd name="T60" fmla="*/ 2147483647 w 301"/>
                <a:gd name="T61" fmla="*/ 2147483647 h 301"/>
                <a:gd name="T62" fmla="*/ 2147483647 w 301"/>
                <a:gd name="T63" fmla="*/ 2147483647 h 301"/>
                <a:gd name="T64" fmla="*/ 2147483647 w 301"/>
                <a:gd name="T65" fmla="*/ 2147483647 h 301"/>
                <a:gd name="T66" fmla="*/ 2147483647 w 301"/>
                <a:gd name="T67" fmla="*/ 2147483647 h 301"/>
                <a:gd name="T68" fmla="*/ 2147483647 w 301"/>
                <a:gd name="T69" fmla="*/ 2147483647 h 301"/>
                <a:gd name="T70" fmla="*/ 2147483647 w 301"/>
                <a:gd name="T71" fmla="*/ 2147483647 h 301"/>
                <a:gd name="T72" fmla="*/ 2147483647 w 301"/>
                <a:gd name="T73" fmla="*/ 2147483647 h 301"/>
                <a:gd name="T74" fmla="*/ 2147483647 w 301"/>
                <a:gd name="T75" fmla="*/ 2147483647 h 301"/>
                <a:gd name="T76" fmla="*/ 2147483647 w 301"/>
                <a:gd name="T77" fmla="*/ 2147483647 h 301"/>
                <a:gd name="T78" fmla="*/ 2147483647 w 301"/>
                <a:gd name="T79" fmla="*/ 2147483647 h 301"/>
                <a:gd name="T80" fmla="*/ 2147483647 w 301"/>
                <a:gd name="T81" fmla="*/ 2147483647 h 301"/>
                <a:gd name="T82" fmla="*/ 2147483647 w 301"/>
                <a:gd name="T83" fmla="*/ 2147483647 h 301"/>
                <a:gd name="T84" fmla="*/ 2147483647 w 301"/>
                <a:gd name="T85" fmla="*/ 2147483647 h 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1"/>
                <a:gd name="T130" fmla="*/ 0 h 301"/>
                <a:gd name="T131" fmla="*/ 301 w 301"/>
                <a:gd name="T132" fmla="*/ 301 h 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1" h="301">
                  <a:moveTo>
                    <a:pt x="301" y="150"/>
                  </a:moveTo>
                  <a:lnTo>
                    <a:pt x="301" y="136"/>
                  </a:lnTo>
                  <a:lnTo>
                    <a:pt x="297" y="121"/>
                  </a:lnTo>
                  <a:lnTo>
                    <a:pt x="294" y="106"/>
                  </a:lnTo>
                  <a:lnTo>
                    <a:pt x="289" y="92"/>
                  </a:lnTo>
                  <a:lnTo>
                    <a:pt x="283" y="79"/>
                  </a:lnTo>
                  <a:lnTo>
                    <a:pt x="276" y="67"/>
                  </a:lnTo>
                  <a:lnTo>
                    <a:pt x="266" y="56"/>
                  </a:lnTo>
                  <a:lnTo>
                    <a:pt x="257" y="44"/>
                  </a:lnTo>
                  <a:lnTo>
                    <a:pt x="247" y="35"/>
                  </a:lnTo>
                  <a:lnTo>
                    <a:pt x="235" y="27"/>
                  </a:lnTo>
                  <a:lnTo>
                    <a:pt x="222" y="18"/>
                  </a:lnTo>
                  <a:lnTo>
                    <a:pt x="209" y="12"/>
                  </a:lnTo>
                  <a:lnTo>
                    <a:pt x="196" y="7"/>
                  </a:lnTo>
                  <a:lnTo>
                    <a:pt x="181" y="4"/>
                  </a:lnTo>
                  <a:lnTo>
                    <a:pt x="167" y="2"/>
                  </a:lnTo>
                  <a:lnTo>
                    <a:pt x="151" y="0"/>
                  </a:lnTo>
                  <a:lnTo>
                    <a:pt x="136" y="2"/>
                  </a:lnTo>
                  <a:lnTo>
                    <a:pt x="121" y="4"/>
                  </a:lnTo>
                  <a:lnTo>
                    <a:pt x="106" y="7"/>
                  </a:lnTo>
                  <a:lnTo>
                    <a:pt x="92" y="12"/>
                  </a:lnTo>
                  <a:lnTo>
                    <a:pt x="79" y="18"/>
                  </a:lnTo>
                  <a:lnTo>
                    <a:pt x="67" y="27"/>
                  </a:lnTo>
                  <a:lnTo>
                    <a:pt x="56" y="35"/>
                  </a:lnTo>
                  <a:lnTo>
                    <a:pt x="45" y="44"/>
                  </a:lnTo>
                  <a:lnTo>
                    <a:pt x="35" y="56"/>
                  </a:lnTo>
                  <a:lnTo>
                    <a:pt x="27" y="67"/>
                  </a:lnTo>
                  <a:lnTo>
                    <a:pt x="18" y="79"/>
                  </a:lnTo>
                  <a:lnTo>
                    <a:pt x="12" y="92"/>
                  </a:lnTo>
                  <a:lnTo>
                    <a:pt x="7" y="106"/>
                  </a:lnTo>
                  <a:lnTo>
                    <a:pt x="4" y="121"/>
                  </a:lnTo>
                  <a:lnTo>
                    <a:pt x="2" y="136"/>
                  </a:lnTo>
                  <a:lnTo>
                    <a:pt x="0" y="150"/>
                  </a:lnTo>
                  <a:lnTo>
                    <a:pt x="2" y="167"/>
                  </a:lnTo>
                  <a:lnTo>
                    <a:pt x="4" y="181"/>
                  </a:lnTo>
                  <a:lnTo>
                    <a:pt x="7" y="196"/>
                  </a:lnTo>
                  <a:lnTo>
                    <a:pt x="12" y="209"/>
                  </a:lnTo>
                  <a:lnTo>
                    <a:pt x="18" y="222"/>
                  </a:lnTo>
                  <a:lnTo>
                    <a:pt x="27" y="235"/>
                  </a:lnTo>
                  <a:lnTo>
                    <a:pt x="35" y="247"/>
                  </a:lnTo>
                  <a:lnTo>
                    <a:pt x="45" y="257"/>
                  </a:lnTo>
                  <a:lnTo>
                    <a:pt x="56" y="266"/>
                  </a:lnTo>
                  <a:lnTo>
                    <a:pt x="67" y="276"/>
                  </a:lnTo>
                  <a:lnTo>
                    <a:pt x="79" y="283"/>
                  </a:lnTo>
                  <a:lnTo>
                    <a:pt x="92" y="289"/>
                  </a:lnTo>
                  <a:lnTo>
                    <a:pt x="106" y="294"/>
                  </a:lnTo>
                  <a:lnTo>
                    <a:pt x="121" y="297"/>
                  </a:lnTo>
                  <a:lnTo>
                    <a:pt x="136" y="301"/>
                  </a:lnTo>
                  <a:lnTo>
                    <a:pt x="151" y="301"/>
                  </a:lnTo>
                  <a:lnTo>
                    <a:pt x="167" y="301"/>
                  </a:lnTo>
                  <a:lnTo>
                    <a:pt x="181" y="297"/>
                  </a:lnTo>
                  <a:lnTo>
                    <a:pt x="196" y="294"/>
                  </a:lnTo>
                  <a:lnTo>
                    <a:pt x="209" y="289"/>
                  </a:lnTo>
                  <a:lnTo>
                    <a:pt x="222" y="283"/>
                  </a:lnTo>
                  <a:lnTo>
                    <a:pt x="235" y="276"/>
                  </a:lnTo>
                  <a:lnTo>
                    <a:pt x="247" y="266"/>
                  </a:lnTo>
                  <a:lnTo>
                    <a:pt x="257" y="257"/>
                  </a:lnTo>
                  <a:lnTo>
                    <a:pt x="266" y="247"/>
                  </a:lnTo>
                  <a:lnTo>
                    <a:pt x="276" y="235"/>
                  </a:lnTo>
                  <a:lnTo>
                    <a:pt x="283" y="222"/>
                  </a:lnTo>
                  <a:lnTo>
                    <a:pt x="289" y="209"/>
                  </a:lnTo>
                  <a:lnTo>
                    <a:pt x="294" y="196"/>
                  </a:lnTo>
                  <a:lnTo>
                    <a:pt x="297" y="181"/>
                  </a:lnTo>
                  <a:lnTo>
                    <a:pt x="301" y="167"/>
                  </a:lnTo>
                  <a:lnTo>
                    <a:pt x="301" y="150"/>
                  </a:lnTo>
                  <a:lnTo>
                    <a:pt x="291" y="150"/>
                  </a:lnTo>
                  <a:lnTo>
                    <a:pt x="291" y="136"/>
                  </a:lnTo>
                  <a:lnTo>
                    <a:pt x="287" y="123"/>
                  </a:lnTo>
                  <a:lnTo>
                    <a:pt x="284" y="110"/>
                  </a:lnTo>
                  <a:lnTo>
                    <a:pt x="279" y="97"/>
                  </a:lnTo>
                  <a:lnTo>
                    <a:pt x="274" y="84"/>
                  </a:lnTo>
                  <a:lnTo>
                    <a:pt x="266" y="72"/>
                  </a:lnTo>
                  <a:lnTo>
                    <a:pt x="258" y="62"/>
                  </a:lnTo>
                  <a:lnTo>
                    <a:pt x="250" y="53"/>
                  </a:lnTo>
                  <a:lnTo>
                    <a:pt x="240" y="43"/>
                  </a:lnTo>
                  <a:lnTo>
                    <a:pt x="229" y="35"/>
                  </a:lnTo>
                  <a:lnTo>
                    <a:pt x="217" y="28"/>
                  </a:lnTo>
                  <a:lnTo>
                    <a:pt x="206" y="22"/>
                  </a:lnTo>
                  <a:lnTo>
                    <a:pt x="193" y="17"/>
                  </a:lnTo>
                  <a:lnTo>
                    <a:pt x="180" y="13"/>
                  </a:lnTo>
                  <a:lnTo>
                    <a:pt x="165" y="12"/>
                  </a:lnTo>
                  <a:lnTo>
                    <a:pt x="151" y="12"/>
                  </a:lnTo>
                  <a:lnTo>
                    <a:pt x="137" y="12"/>
                  </a:lnTo>
                  <a:lnTo>
                    <a:pt x="123" y="13"/>
                  </a:lnTo>
                  <a:lnTo>
                    <a:pt x="110" y="17"/>
                  </a:lnTo>
                  <a:lnTo>
                    <a:pt x="97" y="22"/>
                  </a:lnTo>
                  <a:lnTo>
                    <a:pt x="84" y="28"/>
                  </a:lnTo>
                  <a:lnTo>
                    <a:pt x="72" y="35"/>
                  </a:lnTo>
                  <a:lnTo>
                    <a:pt x="62" y="43"/>
                  </a:lnTo>
                  <a:lnTo>
                    <a:pt x="53" y="53"/>
                  </a:lnTo>
                  <a:lnTo>
                    <a:pt x="43" y="62"/>
                  </a:lnTo>
                  <a:lnTo>
                    <a:pt x="35" y="72"/>
                  </a:lnTo>
                  <a:lnTo>
                    <a:pt x="28" y="84"/>
                  </a:lnTo>
                  <a:lnTo>
                    <a:pt x="22" y="97"/>
                  </a:lnTo>
                  <a:lnTo>
                    <a:pt x="17" y="110"/>
                  </a:lnTo>
                  <a:lnTo>
                    <a:pt x="14" y="123"/>
                  </a:lnTo>
                  <a:lnTo>
                    <a:pt x="12" y="136"/>
                  </a:lnTo>
                  <a:lnTo>
                    <a:pt x="12" y="150"/>
                  </a:lnTo>
                  <a:lnTo>
                    <a:pt x="12" y="165"/>
                  </a:lnTo>
                  <a:lnTo>
                    <a:pt x="14" y="178"/>
                  </a:lnTo>
                  <a:lnTo>
                    <a:pt x="17" y="193"/>
                  </a:lnTo>
                  <a:lnTo>
                    <a:pt x="22" y="206"/>
                  </a:lnTo>
                  <a:lnTo>
                    <a:pt x="28" y="217"/>
                  </a:lnTo>
                  <a:lnTo>
                    <a:pt x="35" y="229"/>
                  </a:lnTo>
                  <a:lnTo>
                    <a:pt x="43" y="240"/>
                  </a:lnTo>
                  <a:lnTo>
                    <a:pt x="53" y="250"/>
                  </a:lnTo>
                  <a:lnTo>
                    <a:pt x="62" y="258"/>
                  </a:lnTo>
                  <a:lnTo>
                    <a:pt x="72" y="266"/>
                  </a:lnTo>
                  <a:lnTo>
                    <a:pt x="84" y="274"/>
                  </a:lnTo>
                  <a:lnTo>
                    <a:pt x="97" y="279"/>
                  </a:lnTo>
                  <a:lnTo>
                    <a:pt x="110" y="284"/>
                  </a:lnTo>
                  <a:lnTo>
                    <a:pt x="123" y="288"/>
                  </a:lnTo>
                  <a:lnTo>
                    <a:pt x="137" y="289"/>
                  </a:lnTo>
                  <a:lnTo>
                    <a:pt x="151" y="291"/>
                  </a:lnTo>
                  <a:lnTo>
                    <a:pt x="165" y="289"/>
                  </a:lnTo>
                  <a:lnTo>
                    <a:pt x="180" y="288"/>
                  </a:lnTo>
                  <a:lnTo>
                    <a:pt x="193" y="284"/>
                  </a:lnTo>
                  <a:lnTo>
                    <a:pt x="206" y="279"/>
                  </a:lnTo>
                  <a:lnTo>
                    <a:pt x="217" y="274"/>
                  </a:lnTo>
                  <a:lnTo>
                    <a:pt x="229" y="266"/>
                  </a:lnTo>
                  <a:lnTo>
                    <a:pt x="240" y="258"/>
                  </a:lnTo>
                  <a:lnTo>
                    <a:pt x="250" y="250"/>
                  </a:lnTo>
                  <a:lnTo>
                    <a:pt x="258" y="240"/>
                  </a:lnTo>
                  <a:lnTo>
                    <a:pt x="266" y="229"/>
                  </a:lnTo>
                  <a:lnTo>
                    <a:pt x="274" y="217"/>
                  </a:lnTo>
                  <a:lnTo>
                    <a:pt x="279" y="206"/>
                  </a:lnTo>
                  <a:lnTo>
                    <a:pt x="284" y="193"/>
                  </a:lnTo>
                  <a:lnTo>
                    <a:pt x="287" y="178"/>
                  </a:lnTo>
                  <a:lnTo>
                    <a:pt x="291" y="165"/>
                  </a:lnTo>
                  <a:lnTo>
                    <a:pt x="291" y="150"/>
                  </a:lnTo>
                  <a:lnTo>
                    <a:pt x="301" y="150"/>
                  </a:lnTo>
                  <a:close/>
                </a:path>
              </a:pathLst>
            </a:custGeom>
            <a:solidFill>
              <a:srgbClr val="E3F3FF"/>
            </a:solidFill>
            <a:ln w="9525">
              <a:noFill/>
              <a:round/>
              <a:headEnd/>
              <a:tailEnd/>
            </a:ln>
          </p:spPr>
          <p:txBody>
            <a:bodyPr/>
            <a:lstStyle/>
            <a:p>
              <a:endParaRPr lang="en-US"/>
            </a:p>
          </p:txBody>
        </p:sp>
        <p:sp>
          <p:nvSpPr>
            <p:cNvPr id="50361" name="Freeform 185"/>
            <p:cNvSpPr>
              <a:spLocks/>
            </p:cNvSpPr>
            <p:nvPr/>
          </p:nvSpPr>
          <p:spPr bwMode="auto">
            <a:xfrm>
              <a:off x="3654778" y="3017816"/>
              <a:ext cx="410634" cy="461962"/>
            </a:xfrm>
            <a:custGeom>
              <a:avLst/>
              <a:gdLst>
                <a:gd name="T0" fmla="*/ 2147483647 w 291"/>
                <a:gd name="T1" fmla="*/ 2147483647 h 291"/>
                <a:gd name="T2" fmla="*/ 2147483647 w 291"/>
                <a:gd name="T3" fmla="*/ 2147483647 h 291"/>
                <a:gd name="T4" fmla="*/ 2147483647 w 291"/>
                <a:gd name="T5" fmla="*/ 2147483647 h 291"/>
                <a:gd name="T6" fmla="*/ 2147483647 w 291"/>
                <a:gd name="T7" fmla="*/ 2147483647 h 291"/>
                <a:gd name="T8" fmla="*/ 2147483647 w 291"/>
                <a:gd name="T9" fmla="*/ 2147483647 h 291"/>
                <a:gd name="T10" fmla="*/ 2147483647 w 291"/>
                <a:gd name="T11" fmla="*/ 2147483647 h 291"/>
                <a:gd name="T12" fmla="*/ 2147483647 w 291"/>
                <a:gd name="T13" fmla="*/ 2147483647 h 291"/>
                <a:gd name="T14" fmla="*/ 2147483647 w 291"/>
                <a:gd name="T15" fmla="*/ 2147483647 h 291"/>
                <a:gd name="T16" fmla="*/ 2147483647 w 291"/>
                <a:gd name="T17" fmla="*/ 2147483647 h 291"/>
                <a:gd name="T18" fmla="*/ 2147483647 w 291"/>
                <a:gd name="T19" fmla="*/ 2147483647 h 291"/>
                <a:gd name="T20" fmla="*/ 0 w 291"/>
                <a:gd name="T21" fmla="*/ 2147483647 h 291"/>
                <a:gd name="T22" fmla="*/ 2147483647 w 291"/>
                <a:gd name="T23" fmla="*/ 2147483647 h 291"/>
                <a:gd name="T24" fmla="*/ 2147483647 w 291"/>
                <a:gd name="T25" fmla="*/ 2147483647 h 291"/>
                <a:gd name="T26" fmla="*/ 2147483647 w 291"/>
                <a:gd name="T27" fmla="*/ 2147483647 h 291"/>
                <a:gd name="T28" fmla="*/ 2147483647 w 291"/>
                <a:gd name="T29" fmla="*/ 2147483647 h 291"/>
                <a:gd name="T30" fmla="*/ 2147483647 w 291"/>
                <a:gd name="T31" fmla="*/ 2147483647 h 291"/>
                <a:gd name="T32" fmla="*/ 2147483647 w 291"/>
                <a:gd name="T33" fmla="*/ 2147483647 h 291"/>
                <a:gd name="T34" fmla="*/ 2147483647 w 291"/>
                <a:gd name="T35" fmla="*/ 2147483647 h 291"/>
                <a:gd name="T36" fmla="*/ 2147483647 w 291"/>
                <a:gd name="T37" fmla="*/ 2147483647 h 291"/>
                <a:gd name="T38" fmla="*/ 2147483647 w 291"/>
                <a:gd name="T39" fmla="*/ 2147483647 h 291"/>
                <a:gd name="T40" fmla="*/ 2147483647 w 291"/>
                <a:gd name="T41" fmla="*/ 2147483647 h 291"/>
                <a:gd name="T42" fmla="*/ 2147483647 w 291"/>
                <a:gd name="T43" fmla="*/ 2147483647 h 291"/>
                <a:gd name="T44" fmla="*/ 2147483647 w 291"/>
                <a:gd name="T45" fmla="*/ 2147483647 h 291"/>
                <a:gd name="T46" fmla="*/ 2147483647 w 291"/>
                <a:gd name="T47" fmla="*/ 2147483647 h 291"/>
                <a:gd name="T48" fmla="*/ 2147483647 w 291"/>
                <a:gd name="T49" fmla="*/ 2147483647 h 291"/>
                <a:gd name="T50" fmla="*/ 2147483647 w 291"/>
                <a:gd name="T51" fmla="*/ 2147483647 h 291"/>
                <a:gd name="T52" fmla="*/ 2147483647 w 291"/>
                <a:gd name="T53" fmla="*/ 2147483647 h 291"/>
                <a:gd name="T54" fmla="*/ 2147483647 w 291"/>
                <a:gd name="T55" fmla="*/ 2147483647 h 291"/>
                <a:gd name="T56" fmla="*/ 2147483647 w 291"/>
                <a:gd name="T57" fmla="*/ 2147483647 h 291"/>
                <a:gd name="T58" fmla="*/ 2147483647 w 291"/>
                <a:gd name="T59" fmla="*/ 2147483647 h 291"/>
                <a:gd name="T60" fmla="*/ 2147483647 w 291"/>
                <a:gd name="T61" fmla="*/ 2147483647 h 291"/>
                <a:gd name="T62" fmla="*/ 2147483647 w 291"/>
                <a:gd name="T63" fmla="*/ 2147483647 h 291"/>
                <a:gd name="T64" fmla="*/ 2147483647 w 291"/>
                <a:gd name="T65" fmla="*/ 2147483647 h 291"/>
                <a:gd name="T66" fmla="*/ 2147483647 w 291"/>
                <a:gd name="T67" fmla="*/ 2147483647 h 291"/>
                <a:gd name="T68" fmla="*/ 2147483647 w 291"/>
                <a:gd name="T69" fmla="*/ 2147483647 h 291"/>
                <a:gd name="T70" fmla="*/ 2147483647 w 291"/>
                <a:gd name="T71" fmla="*/ 2147483647 h 291"/>
                <a:gd name="T72" fmla="*/ 2147483647 w 291"/>
                <a:gd name="T73" fmla="*/ 2147483647 h 291"/>
                <a:gd name="T74" fmla="*/ 2147483647 w 291"/>
                <a:gd name="T75" fmla="*/ 2147483647 h 291"/>
                <a:gd name="T76" fmla="*/ 2147483647 w 291"/>
                <a:gd name="T77" fmla="*/ 2147483647 h 291"/>
                <a:gd name="T78" fmla="*/ 2147483647 w 291"/>
                <a:gd name="T79" fmla="*/ 2147483647 h 291"/>
                <a:gd name="T80" fmla="*/ 2147483647 w 291"/>
                <a:gd name="T81" fmla="*/ 2147483647 h 291"/>
                <a:gd name="T82" fmla="*/ 2147483647 w 291"/>
                <a:gd name="T83" fmla="*/ 2147483647 h 291"/>
                <a:gd name="T84" fmla="*/ 2147483647 w 291"/>
                <a:gd name="T85" fmla="*/ 2147483647 h 2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1"/>
                <a:gd name="T130" fmla="*/ 0 h 291"/>
                <a:gd name="T131" fmla="*/ 291 w 291"/>
                <a:gd name="T132" fmla="*/ 291 h 2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1" h="291">
                  <a:moveTo>
                    <a:pt x="291" y="145"/>
                  </a:moveTo>
                  <a:lnTo>
                    <a:pt x="291" y="131"/>
                  </a:lnTo>
                  <a:lnTo>
                    <a:pt x="287" y="116"/>
                  </a:lnTo>
                  <a:lnTo>
                    <a:pt x="284" y="103"/>
                  </a:lnTo>
                  <a:lnTo>
                    <a:pt x="279" y="90"/>
                  </a:lnTo>
                  <a:lnTo>
                    <a:pt x="273" y="77"/>
                  </a:lnTo>
                  <a:lnTo>
                    <a:pt x="266" y="66"/>
                  </a:lnTo>
                  <a:lnTo>
                    <a:pt x="258" y="54"/>
                  </a:lnTo>
                  <a:lnTo>
                    <a:pt x="248" y="43"/>
                  </a:lnTo>
                  <a:lnTo>
                    <a:pt x="238" y="35"/>
                  </a:lnTo>
                  <a:lnTo>
                    <a:pt x="227" y="26"/>
                  </a:lnTo>
                  <a:lnTo>
                    <a:pt x="216" y="18"/>
                  </a:lnTo>
                  <a:lnTo>
                    <a:pt x="203" y="12"/>
                  </a:lnTo>
                  <a:lnTo>
                    <a:pt x="190" y="7"/>
                  </a:lnTo>
                  <a:lnTo>
                    <a:pt x="175" y="4"/>
                  </a:lnTo>
                  <a:lnTo>
                    <a:pt x="160" y="2"/>
                  </a:lnTo>
                  <a:lnTo>
                    <a:pt x="146" y="0"/>
                  </a:lnTo>
                  <a:lnTo>
                    <a:pt x="131" y="2"/>
                  </a:lnTo>
                  <a:lnTo>
                    <a:pt x="116" y="4"/>
                  </a:lnTo>
                  <a:lnTo>
                    <a:pt x="103" y="7"/>
                  </a:lnTo>
                  <a:lnTo>
                    <a:pt x="90" y="12"/>
                  </a:lnTo>
                  <a:lnTo>
                    <a:pt x="77" y="18"/>
                  </a:lnTo>
                  <a:lnTo>
                    <a:pt x="66" y="26"/>
                  </a:lnTo>
                  <a:lnTo>
                    <a:pt x="54" y="35"/>
                  </a:lnTo>
                  <a:lnTo>
                    <a:pt x="43" y="43"/>
                  </a:lnTo>
                  <a:lnTo>
                    <a:pt x="35" y="54"/>
                  </a:lnTo>
                  <a:lnTo>
                    <a:pt x="26" y="66"/>
                  </a:lnTo>
                  <a:lnTo>
                    <a:pt x="18" y="77"/>
                  </a:lnTo>
                  <a:lnTo>
                    <a:pt x="12" y="90"/>
                  </a:lnTo>
                  <a:lnTo>
                    <a:pt x="7" y="103"/>
                  </a:lnTo>
                  <a:lnTo>
                    <a:pt x="4" y="116"/>
                  </a:lnTo>
                  <a:lnTo>
                    <a:pt x="2" y="131"/>
                  </a:lnTo>
                  <a:lnTo>
                    <a:pt x="0" y="145"/>
                  </a:lnTo>
                  <a:lnTo>
                    <a:pt x="2" y="160"/>
                  </a:lnTo>
                  <a:lnTo>
                    <a:pt x="4" y="175"/>
                  </a:lnTo>
                  <a:lnTo>
                    <a:pt x="7" y="190"/>
                  </a:lnTo>
                  <a:lnTo>
                    <a:pt x="12" y="203"/>
                  </a:lnTo>
                  <a:lnTo>
                    <a:pt x="18" y="216"/>
                  </a:lnTo>
                  <a:lnTo>
                    <a:pt x="26" y="227"/>
                  </a:lnTo>
                  <a:lnTo>
                    <a:pt x="35" y="238"/>
                  </a:lnTo>
                  <a:lnTo>
                    <a:pt x="43" y="248"/>
                  </a:lnTo>
                  <a:lnTo>
                    <a:pt x="54" y="258"/>
                  </a:lnTo>
                  <a:lnTo>
                    <a:pt x="66" y="266"/>
                  </a:lnTo>
                  <a:lnTo>
                    <a:pt x="77" y="273"/>
                  </a:lnTo>
                  <a:lnTo>
                    <a:pt x="90" y="279"/>
                  </a:lnTo>
                  <a:lnTo>
                    <a:pt x="103" y="284"/>
                  </a:lnTo>
                  <a:lnTo>
                    <a:pt x="116" y="287"/>
                  </a:lnTo>
                  <a:lnTo>
                    <a:pt x="131" y="291"/>
                  </a:lnTo>
                  <a:lnTo>
                    <a:pt x="146" y="291"/>
                  </a:lnTo>
                  <a:lnTo>
                    <a:pt x="160" y="291"/>
                  </a:lnTo>
                  <a:lnTo>
                    <a:pt x="175" y="287"/>
                  </a:lnTo>
                  <a:lnTo>
                    <a:pt x="190" y="284"/>
                  </a:lnTo>
                  <a:lnTo>
                    <a:pt x="203" y="279"/>
                  </a:lnTo>
                  <a:lnTo>
                    <a:pt x="216" y="273"/>
                  </a:lnTo>
                  <a:lnTo>
                    <a:pt x="227" y="266"/>
                  </a:lnTo>
                  <a:lnTo>
                    <a:pt x="238" y="258"/>
                  </a:lnTo>
                  <a:lnTo>
                    <a:pt x="248" y="248"/>
                  </a:lnTo>
                  <a:lnTo>
                    <a:pt x="258" y="238"/>
                  </a:lnTo>
                  <a:lnTo>
                    <a:pt x="266" y="227"/>
                  </a:lnTo>
                  <a:lnTo>
                    <a:pt x="273" y="216"/>
                  </a:lnTo>
                  <a:lnTo>
                    <a:pt x="279" y="203"/>
                  </a:lnTo>
                  <a:lnTo>
                    <a:pt x="284" y="190"/>
                  </a:lnTo>
                  <a:lnTo>
                    <a:pt x="287" y="175"/>
                  </a:lnTo>
                  <a:lnTo>
                    <a:pt x="291" y="160"/>
                  </a:lnTo>
                  <a:lnTo>
                    <a:pt x="291" y="145"/>
                  </a:lnTo>
                  <a:lnTo>
                    <a:pt x="281" y="145"/>
                  </a:lnTo>
                  <a:lnTo>
                    <a:pt x="279" y="132"/>
                  </a:lnTo>
                  <a:lnTo>
                    <a:pt x="278" y="119"/>
                  </a:lnTo>
                  <a:lnTo>
                    <a:pt x="274" y="106"/>
                  </a:lnTo>
                  <a:lnTo>
                    <a:pt x="269" y="93"/>
                  </a:lnTo>
                  <a:lnTo>
                    <a:pt x="265" y="82"/>
                  </a:lnTo>
                  <a:lnTo>
                    <a:pt x="258" y="70"/>
                  </a:lnTo>
                  <a:lnTo>
                    <a:pt x="250" y="61"/>
                  </a:lnTo>
                  <a:lnTo>
                    <a:pt x="242" y="51"/>
                  </a:lnTo>
                  <a:lnTo>
                    <a:pt x="232" y="43"/>
                  </a:lnTo>
                  <a:lnTo>
                    <a:pt x="221" y="35"/>
                  </a:lnTo>
                  <a:lnTo>
                    <a:pt x="211" y="28"/>
                  </a:lnTo>
                  <a:lnTo>
                    <a:pt x="198" y="22"/>
                  </a:lnTo>
                  <a:lnTo>
                    <a:pt x="186" y="17"/>
                  </a:lnTo>
                  <a:lnTo>
                    <a:pt x="173" y="13"/>
                  </a:lnTo>
                  <a:lnTo>
                    <a:pt x="160" y="12"/>
                  </a:lnTo>
                  <a:lnTo>
                    <a:pt x="146" y="12"/>
                  </a:lnTo>
                  <a:lnTo>
                    <a:pt x="132" y="12"/>
                  </a:lnTo>
                  <a:lnTo>
                    <a:pt x="119" y="13"/>
                  </a:lnTo>
                  <a:lnTo>
                    <a:pt x="106" y="17"/>
                  </a:lnTo>
                  <a:lnTo>
                    <a:pt x="93" y="22"/>
                  </a:lnTo>
                  <a:lnTo>
                    <a:pt x="82" y="28"/>
                  </a:lnTo>
                  <a:lnTo>
                    <a:pt x="70" y="35"/>
                  </a:lnTo>
                  <a:lnTo>
                    <a:pt x="61" y="43"/>
                  </a:lnTo>
                  <a:lnTo>
                    <a:pt x="51" y="51"/>
                  </a:lnTo>
                  <a:lnTo>
                    <a:pt x="43" y="61"/>
                  </a:lnTo>
                  <a:lnTo>
                    <a:pt x="35" y="70"/>
                  </a:lnTo>
                  <a:lnTo>
                    <a:pt x="28" y="82"/>
                  </a:lnTo>
                  <a:lnTo>
                    <a:pt x="22" y="93"/>
                  </a:lnTo>
                  <a:lnTo>
                    <a:pt x="17" y="106"/>
                  </a:lnTo>
                  <a:lnTo>
                    <a:pt x="13" y="119"/>
                  </a:lnTo>
                  <a:lnTo>
                    <a:pt x="12" y="132"/>
                  </a:lnTo>
                  <a:lnTo>
                    <a:pt x="12" y="145"/>
                  </a:lnTo>
                  <a:lnTo>
                    <a:pt x="12" y="160"/>
                  </a:lnTo>
                  <a:lnTo>
                    <a:pt x="13" y="173"/>
                  </a:lnTo>
                  <a:lnTo>
                    <a:pt x="17" y="186"/>
                  </a:lnTo>
                  <a:lnTo>
                    <a:pt x="22" y="198"/>
                  </a:lnTo>
                  <a:lnTo>
                    <a:pt x="28" y="211"/>
                  </a:lnTo>
                  <a:lnTo>
                    <a:pt x="35" y="221"/>
                  </a:lnTo>
                  <a:lnTo>
                    <a:pt x="43" y="232"/>
                  </a:lnTo>
                  <a:lnTo>
                    <a:pt x="51" y="242"/>
                  </a:lnTo>
                  <a:lnTo>
                    <a:pt x="61" y="250"/>
                  </a:lnTo>
                  <a:lnTo>
                    <a:pt x="70" y="258"/>
                  </a:lnTo>
                  <a:lnTo>
                    <a:pt x="82" y="265"/>
                  </a:lnTo>
                  <a:lnTo>
                    <a:pt x="93" y="269"/>
                  </a:lnTo>
                  <a:lnTo>
                    <a:pt x="106" y="274"/>
                  </a:lnTo>
                  <a:lnTo>
                    <a:pt x="119" y="278"/>
                  </a:lnTo>
                  <a:lnTo>
                    <a:pt x="132" y="279"/>
                  </a:lnTo>
                  <a:lnTo>
                    <a:pt x="146" y="281"/>
                  </a:lnTo>
                  <a:lnTo>
                    <a:pt x="160" y="279"/>
                  </a:lnTo>
                  <a:lnTo>
                    <a:pt x="173" y="278"/>
                  </a:lnTo>
                  <a:lnTo>
                    <a:pt x="186" y="274"/>
                  </a:lnTo>
                  <a:lnTo>
                    <a:pt x="198" y="269"/>
                  </a:lnTo>
                  <a:lnTo>
                    <a:pt x="211" y="265"/>
                  </a:lnTo>
                  <a:lnTo>
                    <a:pt x="221" y="258"/>
                  </a:lnTo>
                  <a:lnTo>
                    <a:pt x="232" y="250"/>
                  </a:lnTo>
                  <a:lnTo>
                    <a:pt x="242" y="242"/>
                  </a:lnTo>
                  <a:lnTo>
                    <a:pt x="250" y="232"/>
                  </a:lnTo>
                  <a:lnTo>
                    <a:pt x="258" y="221"/>
                  </a:lnTo>
                  <a:lnTo>
                    <a:pt x="265" y="211"/>
                  </a:lnTo>
                  <a:lnTo>
                    <a:pt x="269" y="198"/>
                  </a:lnTo>
                  <a:lnTo>
                    <a:pt x="274" y="186"/>
                  </a:lnTo>
                  <a:lnTo>
                    <a:pt x="278" y="173"/>
                  </a:lnTo>
                  <a:lnTo>
                    <a:pt x="279" y="160"/>
                  </a:lnTo>
                  <a:lnTo>
                    <a:pt x="281" y="145"/>
                  </a:lnTo>
                  <a:lnTo>
                    <a:pt x="291" y="145"/>
                  </a:lnTo>
                  <a:close/>
                </a:path>
              </a:pathLst>
            </a:custGeom>
            <a:solidFill>
              <a:srgbClr val="E4F4FF"/>
            </a:solidFill>
            <a:ln w="9525">
              <a:noFill/>
              <a:round/>
              <a:headEnd/>
              <a:tailEnd/>
            </a:ln>
          </p:spPr>
          <p:txBody>
            <a:bodyPr/>
            <a:lstStyle/>
            <a:p>
              <a:endParaRPr lang="en-US"/>
            </a:p>
          </p:txBody>
        </p:sp>
        <p:sp>
          <p:nvSpPr>
            <p:cNvPr id="50362" name="Freeform 186"/>
            <p:cNvSpPr>
              <a:spLocks/>
            </p:cNvSpPr>
            <p:nvPr/>
          </p:nvSpPr>
          <p:spPr bwMode="auto">
            <a:xfrm>
              <a:off x="3664658" y="3028932"/>
              <a:ext cx="393700" cy="442913"/>
            </a:xfrm>
            <a:custGeom>
              <a:avLst/>
              <a:gdLst>
                <a:gd name="T0" fmla="*/ 2147483647 w 279"/>
                <a:gd name="T1" fmla="*/ 2147483647 h 279"/>
                <a:gd name="T2" fmla="*/ 2147483647 w 279"/>
                <a:gd name="T3" fmla="*/ 2147483647 h 279"/>
                <a:gd name="T4" fmla="*/ 2147483647 w 279"/>
                <a:gd name="T5" fmla="*/ 2147483647 h 279"/>
                <a:gd name="T6" fmla="*/ 2147483647 w 279"/>
                <a:gd name="T7" fmla="*/ 2147483647 h 279"/>
                <a:gd name="T8" fmla="*/ 2147483647 w 279"/>
                <a:gd name="T9" fmla="*/ 2147483647 h 279"/>
                <a:gd name="T10" fmla="*/ 2147483647 w 279"/>
                <a:gd name="T11" fmla="*/ 0 h 279"/>
                <a:gd name="T12" fmla="*/ 2147483647 w 279"/>
                <a:gd name="T13" fmla="*/ 2147483647 h 279"/>
                <a:gd name="T14" fmla="*/ 2147483647 w 279"/>
                <a:gd name="T15" fmla="*/ 2147483647 h 279"/>
                <a:gd name="T16" fmla="*/ 2147483647 w 279"/>
                <a:gd name="T17" fmla="*/ 2147483647 h 279"/>
                <a:gd name="T18" fmla="*/ 2147483647 w 279"/>
                <a:gd name="T19" fmla="*/ 2147483647 h 279"/>
                <a:gd name="T20" fmla="*/ 0 w 279"/>
                <a:gd name="T21" fmla="*/ 2147483647 h 279"/>
                <a:gd name="T22" fmla="*/ 2147483647 w 279"/>
                <a:gd name="T23" fmla="*/ 2147483647 h 279"/>
                <a:gd name="T24" fmla="*/ 2147483647 w 279"/>
                <a:gd name="T25" fmla="*/ 2147483647 h 279"/>
                <a:gd name="T26" fmla="*/ 2147483647 w 279"/>
                <a:gd name="T27" fmla="*/ 2147483647 h 279"/>
                <a:gd name="T28" fmla="*/ 2147483647 w 279"/>
                <a:gd name="T29" fmla="*/ 2147483647 h 279"/>
                <a:gd name="T30" fmla="*/ 2147483647 w 279"/>
                <a:gd name="T31" fmla="*/ 2147483647 h 279"/>
                <a:gd name="T32" fmla="*/ 2147483647 w 279"/>
                <a:gd name="T33" fmla="*/ 2147483647 h 279"/>
                <a:gd name="T34" fmla="*/ 2147483647 w 279"/>
                <a:gd name="T35" fmla="*/ 2147483647 h 279"/>
                <a:gd name="T36" fmla="*/ 2147483647 w 279"/>
                <a:gd name="T37" fmla="*/ 2147483647 h 279"/>
                <a:gd name="T38" fmla="*/ 2147483647 w 279"/>
                <a:gd name="T39" fmla="*/ 2147483647 h 279"/>
                <a:gd name="T40" fmla="*/ 2147483647 w 279"/>
                <a:gd name="T41" fmla="*/ 2147483647 h 279"/>
                <a:gd name="T42" fmla="*/ 2147483647 w 279"/>
                <a:gd name="T43" fmla="*/ 2147483647 h 279"/>
                <a:gd name="T44" fmla="*/ 2147483647 w 279"/>
                <a:gd name="T45" fmla="*/ 2147483647 h 279"/>
                <a:gd name="T46" fmla="*/ 2147483647 w 279"/>
                <a:gd name="T47" fmla="*/ 2147483647 h 279"/>
                <a:gd name="T48" fmla="*/ 2147483647 w 279"/>
                <a:gd name="T49" fmla="*/ 2147483647 h 279"/>
                <a:gd name="T50" fmla="*/ 2147483647 w 279"/>
                <a:gd name="T51" fmla="*/ 2147483647 h 279"/>
                <a:gd name="T52" fmla="*/ 2147483647 w 279"/>
                <a:gd name="T53" fmla="*/ 2147483647 h 279"/>
                <a:gd name="T54" fmla="*/ 2147483647 w 279"/>
                <a:gd name="T55" fmla="*/ 2147483647 h 279"/>
                <a:gd name="T56" fmla="*/ 2147483647 w 279"/>
                <a:gd name="T57" fmla="*/ 2147483647 h 279"/>
                <a:gd name="T58" fmla="*/ 2147483647 w 279"/>
                <a:gd name="T59" fmla="*/ 2147483647 h 279"/>
                <a:gd name="T60" fmla="*/ 2147483647 w 279"/>
                <a:gd name="T61" fmla="*/ 2147483647 h 279"/>
                <a:gd name="T62" fmla="*/ 2147483647 w 279"/>
                <a:gd name="T63" fmla="*/ 2147483647 h 279"/>
                <a:gd name="T64" fmla="*/ 2147483647 w 279"/>
                <a:gd name="T65" fmla="*/ 2147483647 h 279"/>
                <a:gd name="T66" fmla="*/ 2147483647 w 279"/>
                <a:gd name="T67" fmla="*/ 2147483647 h 279"/>
                <a:gd name="T68" fmla="*/ 2147483647 w 279"/>
                <a:gd name="T69" fmla="*/ 2147483647 h 279"/>
                <a:gd name="T70" fmla="*/ 2147483647 w 279"/>
                <a:gd name="T71" fmla="*/ 2147483647 h 279"/>
                <a:gd name="T72" fmla="*/ 2147483647 w 279"/>
                <a:gd name="T73" fmla="*/ 2147483647 h 279"/>
                <a:gd name="T74" fmla="*/ 2147483647 w 279"/>
                <a:gd name="T75" fmla="*/ 2147483647 h 279"/>
                <a:gd name="T76" fmla="*/ 2147483647 w 279"/>
                <a:gd name="T77" fmla="*/ 2147483647 h 279"/>
                <a:gd name="T78" fmla="*/ 2147483647 w 279"/>
                <a:gd name="T79" fmla="*/ 2147483647 h 279"/>
                <a:gd name="T80" fmla="*/ 2147483647 w 279"/>
                <a:gd name="T81" fmla="*/ 2147483647 h 279"/>
                <a:gd name="T82" fmla="*/ 2147483647 w 279"/>
                <a:gd name="T83" fmla="*/ 2147483647 h 279"/>
                <a:gd name="T84" fmla="*/ 2147483647 w 279"/>
                <a:gd name="T85" fmla="*/ 2147483647 h 2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9"/>
                <a:gd name="T130" fmla="*/ 0 h 279"/>
                <a:gd name="T131" fmla="*/ 279 w 279"/>
                <a:gd name="T132" fmla="*/ 279 h 2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9" h="279">
                  <a:moveTo>
                    <a:pt x="279" y="138"/>
                  </a:moveTo>
                  <a:lnTo>
                    <a:pt x="279" y="124"/>
                  </a:lnTo>
                  <a:lnTo>
                    <a:pt x="275" y="111"/>
                  </a:lnTo>
                  <a:lnTo>
                    <a:pt x="272" y="98"/>
                  </a:lnTo>
                  <a:lnTo>
                    <a:pt x="267" y="85"/>
                  </a:lnTo>
                  <a:lnTo>
                    <a:pt x="262" y="72"/>
                  </a:lnTo>
                  <a:lnTo>
                    <a:pt x="254" y="60"/>
                  </a:lnTo>
                  <a:lnTo>
                    <a:pt x="246" y="50"/>
                  </a:lnTo>
                  <a:lnTo>
                    <a:pt x="238" y="41"/>
                  </a:lnTo>
                  <a:lnTo>
                    <a:pt x="228" y="31"/>
                  </a:lnTo>
                  <a:lnTo>
                    <a:pt x="217" y="23"/>
                  </a:lnTo>
                  <a:lnTo>
                    <a:pt x="205" y="16"/>
                  </a:lnTo>
                  <a:lnTo>
                    <a:pt x="194" y="10"/>
                  </a:lnTo>
                  <a:lnTo>
                    <a:pt x="181" y="5"/>
                  </a:lnTo>
                  <a:lnTo>
                    <a:pt x="168" y="1"/>
                  </a:lnTo>
                  <a:lnTo>
                    <a:pt x="153" y="0"/>
                  </a:lnTo>
                  <a:lnTo>
                    <a:pt x="139" y="0"/>
                  </a:lnTo>
                  <a:lnTo>
                    <a:pt x="125" y="0"/>
                  </a:lnTo>
                  <a:lnTo>
                    <a:pt x="111" y="1"/>
                  </a:lnTo>
                  <a:lnTo>
                    <a:pt x="98" y="5"/>
                  </a:lnTo>
                  <a:lnTo>
                    <a:pt x="85" y="10"/>
                  </a:lnTo>
                  <a:lnTo>
                    <a:pt x="72" y="16"/>
                  </a:lnTo>
                  <a:lnTo>
                    <a:pt x="60" y="23"/>
                  </a:lnTo>
                  <a:lnTo>
                    <a:pt x="50" y="31"/>
                  </a:lnTo>
                  <a:lnTo>
                    <a:pt x="41" y="41"/>
                  </a:lnTo>
                  <a:lnTo>
                    <a:pt x="31" y="50"/>
                  </a:lnTo>
                  <a:lnTo>
                    <a:pt x="23" y="60"/>
                  </a:lnTo>
                  <a:lnTo>
                    <a:pt x="16" y="72"/>
                  </a:lnTo>
                  <a:lnTo>
                    <a:pt x="10" y="85"/>
                  </a:lnTo>
                  <a:lnTo>
                    <a:pt x="5" y="98"/>
                  </a:lnTo>
                  <a:lnTo>
                    <a:pt x="2" y="111"/>
                  </a:lnTo>
                  <a:lnTo>
                    <a:pt x="0" y="124"/>
                  </a:lnTo>
                  <a:lnTo>
                    <a:pt x="0" y="138"/>
                  </a:lnTo>
                  <a:lnTo>
                    <a:pt x="0" y="153"/>
                  </a:lnTo>
                  <a:lnTo>
                    <a:pt x="2" y="166"/>
                  </a:lnTo>
                  <a:lnTo>
                    <a:pt x="5" y="181"/>
                  </a:lnTo>
                  <a:lnTo>
                    <a:pt x="10" y="194"/>
                  </a:lnTo>
                  <a:lnTo>
                    <a:pt x="16" y="205"/>
                  </a:lnTo>
                  <a:lnTo>
                    <a:pt x="23" y="217"/>
                  </a:lnTo>
                  <a:lnTo>
                    <a:pt x="31" y="228"/>
                  </a:lnTo>
                  <a:lnTo>
                    <a:pt x="41" y="238"/>
                  </a:lnTo>
                  <a:lnTo>
                    <a:pt x="50" y="246"/>
                  </a:lnTo>
                  <a:lnTo>
                    <a:pt x="60" y="254"/>
                  </a:lnTo>
                  <a:lnTo>
                    <a:pt x="72" y="262"/>
                  </a:lnTo>
                  <a:lnTo>
                    <a:pt x="85" y="267"/>
                  </a:lnTo>
                  <a:lnTo>
                    <a:pt x="98" y="272"/>
                  </a:lnTo>
                  <a:lnTo>
                    <a:pt x="111" y="276"/>
                  </a:lnTo>
                  <a:lnTo>
                    <a:pt x="125" y="277"/>
                  </a:lnTo>
                  <a:lnTo>
                    <a:pt x="139" y="279"/>
                  </a:lnTo>
                  <a:lnTo>
                    <a:pt x="153" y="277"/>
                  </a:lnTo>
                  <a:lnTo>
                    <a:pt x="168" y="276"/>
                  </a:lnTo>
                  <a:lnTo>
                    <a:pt x="181" y="272"/>
                  </a:lnTo>
                  <a:lnTo>
                    <a:pt x="194" y="267"/>
                  </a:lnTo>
                  <a:lnTo>
                    <a:pt x="205" y="262"/>
                  </a:lnTo>
                  <a:lnTo>
                    <a:pt x="217" y="254"/>
                  </a:lnTo>
                  <a:lnTo>
                    <a:pt x="228" y="246"/>
                  </a:lnTo>
                  <a:lnTo>
                    <a:pt x="238" y="238"/>
                  </a:lnTo>
                  <a:lnTo>
                    <a:pt x="246" y="228"/>
                  </a:lnTo>
                  <a:lnTo>
                    <a:pt x="254" y="217"/>
                  </a:lnTo>
                  <a:lnTo>
                    <a:pt x="262" y="205"/>
                  </a:lnTo>
                  <a:lnTo>
                    <a:pt x="267" y="194"/>
                  </a:lnTo>
                  <a:lnTo>
                    <a:pt x="272" y="181"/>
                  </a:lnTo>
                  <a:lnTo>
                    <a:pt x="275" y="166"/>
                  </a:lnTo>
                  <a:lnTo>
                    <a:pt x="279" y="153"/>
                  </a:lnTo>
                  <a:lnTo>
                    <a:pt x="279" y="138"/>
                  </a:lnTo>
                  <a:lnTo>
                    <a:pt x="269" y="138"/>
                  </a:lnTo>
                  <a:lnTo>
                    <a:pt x="267" y="125"/>
                  </a:lnTo>
                  <a:lnTo>
                    <a:pt x="266" y="112"/>
                  </a:lnTo>
                  <a:lnTo>
                    <a:pt x="262" y="101"/>
                  </a:lnTo>
                  <a:lnTo>
                    <a:pt x="258" y="88"/>
                  </a:lnTo>
                  <a:lnTo>
                    <a:pt x="253" y="77"/>
                  </a:lnTo>
                  <a:lnTo>
                    <a:pt x="246" y="67"/>
                  </a:lnTo>
                  <a:lnTo>
                    <a:pt x="240" y="57"/>
                  </a:lnTo>
                  <a:lnTo>
                    <a:pt x="230" y="47"/>
                  </a:lnTo>
                  <a:lnTo>
                    <a:pt x="222" y="39"/>
                  </a:lnTo>
                  <a:lnTo>
                    <a:pt x="212" y="31"/>
                  </a:lnTo>
                  <a:lnTo>
                    <a:pt x="200" y="24"/>
                  </a:lnTo>
                  <a:lnTo>
                    <a:pt x="189" y="19"/>
                  </a:lnTo>
                  <a:lnTo>
                    <a:pt x="178" y="15"/>
                  </a:lnTo>
                  <a:lnTo>
                    <a:pt x="165" y="11"/>
                  </a:lnTo>
                  <a:lnTo>
                    <a:pt x="152" y="10"/>
                  </a:lnTo>
                  <a:lnTo>
                    <a:pt x="139" y="10"/>
                  </a:lnTo>
                  <a:lnTo>
                    <a:pt x="125" y="10"/>
                  </a:lnTo>
                  <a:lnTo>
                    <a:pt x="112" y="11"/>
                  </a:lnTo>
                  <a:lnTo>
                    <a:pt x="101" y="15"/>
                  </a:lnTo>
                  <a:lnTo>
                    <a:pt x="88" y="19"/>
                  </a:lnTo>
                  <a:lnTo>
                    <a:pt x="77" y="24"/>
                  </a:lnTo>
                  <a:lnTo>
                    <a:pt x="67" y="31"/>
                  </a:lnTo>
                  <a:lnTo>
                    <a:pt x="57" y="39"/>
                  </a:lnTo>
                  <a:lnTo>
                    <a:pt x="47" y="47"/>
                  </a:lnTo>
                  <a:lnTo>
                    <a:pt x="39" y="57"/>
                  </a:lnTo>
                  <a:lnTo>
                    <a:pt x="31" y="67"/>
                  </a:lnTo>
                  <a:lnTo>
                    <a:pt x="24" y="77"/>
                  </a:lnTo>
                  <a:lnTo>
                    <a:pt x="19" y="88"/>
                  </a:lnTo>
                  <a:lnTo>
                    <a:pt x="15" y="101"/>
                  </a:lnTo>
                  <a:lnTo>
                    <a:pt x="13" y="112"/>
                  </a:lnTo>
                  <a:lnTo>
                    <a:pt x="10" y="125"/>
                  </a:lnTo>
                  <a:lnTo>
                    <a:pt x="10" y="138"/>
                  </a:lnTo>
                  <a:lnTo>
                    <a:pt x="10" y="152"/>
                  </a:lnTo>
                  <a:lnTo>
                    <a:pt x="13" y="165"/>
                  </a:lnTo>
                  <a:lnTo>
                    <a:pt x="15" y="178"/>
                  </a:lnTo>
                  <a:lnTo>
                    <a:pt x="19" y="189"/>
                  </a:lnTo>
                  <a:lnTo>
                    <a:pt x="24" y="200"/>
                  </a:lnTo>
                  <a:lnTo>
                    <a:pt x="31" y="212"/>
                  </a:lnTo>
                  <a:lnTo>
                    <a:pt x="39" y="222"/>
                  </a:lnTo>
                  <a:lnTo>
                    <a:pt x="47" y="230"/>
                  </a:lnTo>
                  <a:lnTo>
                    <a:pt x="57" y="238"/>
                  </a:lnTo>
                  <a:lnTo>
                    <a:pt x="67" y="246"/>
                  </a:lnTo>
                  <a:lnTo>
                    <a:pt x="77" y="253"/>
                  </a:lnTo>
                  <a:lnTo>
                    <a:pt x="88" y="258"/>
                  </a:lnTo>
                  <a:lnTo>
                    <a:pt x="101" y="262"/>
                  </a:lnTo>
                  <a:lnTo>
                    <a:pt x="112" y="266"/>
                  </a:lnTo>
                  <a:lnTo>
                    <a:pt x="125" y="267"/>
                  </a:lnTo>
                  <a:lnTo>
                    <a:pt x="139" y="269"/>
                  </a:lnTo>
                  <a:lnTo>
                    <a:pt x="152" y="267"/>
                  </a:lnTo>
                  <a:lnTo>
                    <a:pt x="165" y="266"/>
                  </a:lnTo>
                  <a:lnTo>
                    <a:pt x="178" y="262"/>
                  </a:lnTo>
                  <a:lnTo>
                    <a:pt x="189" y="258"/>
                  </a:lnTo>
                  <a:lnTo>
                    <a:pt x="200" y="253"/>
                  </a:lnTo>
                  <a:lnTo>
                    <a:pt x="212" y="246"/>
                  </a:lnTo>
                  <a:lnTo>
                    <a:pt x="222" y="238"/>
                  </a:lnTo>
                  <a:lnTo>
                    <a:pt x="230" y="230"/>
                  </a:lnTo>
                  <a:lnTo>
                    <a:pt x="240" y="222"/>
                  </a:lnTo>
                  <a:lnTo>
                    <a:pt x="246" y="212"/>
                  </a:lnTo>
                  <a:lnTo>
                    <a:pt x="253" y="200"/>
                  </a:lnTo>
                  <a:lnTo>
                    <a:pt x="258" y="189"/>
                  </a:lnTo>
                  <a:lnTo>
                    <a:pt x="262" y="178"/>
                  </a:lnTo>
                  <a:lnTo>
                    <a:pt x="266" y="165"/>
                  </a:lnTo>
                  <a:lnTo>
                    <a:pt x="267" y="152"/>
                  </a:lnTo>
                  <a:lnTo>
                    <a:pt x="269" y="138"/>
                  </a:lnTo>
                  <a:lnTo>
                    <a:pt x="279" y="138"/>
                  </a:lnTo>
                  <a:close/>
                </a:path>
              </a:pathLst>
            </a:custGeom>
            <a:solidFill>
              <a:srgbClr val="E5F4FF"/>
            </a:solidFill>
            <a:ln w="9525">
              <a:noFill/>
              <a:round/>
              <a:headEnd/>
              <a:tailEnd/>
            </a:ln>
          </p:spPr>
          <p:txBody>
            <a:bodyPr/>
            <a:lstStyle/>
            <a:p>
              <a:endParaRPr lang="en-US"/>
            </a:p>
          </p:txBody>
        </p:sp>
        <p:sp>
          <p:nvSpPr>
            <p:cNvPr id="50363" name="Freeform 187"/>
            <p:cNvSpPr>
              <a:spLocks/>
            </p:cNvSpPr>
            <p:nvPr/>
          </p:nvSpPr>
          <p:spPr bwMode="auto">
            <a:xfrm>
              <a:off x="3671711" y="3036870"/>
              <a:ext cx="379589" cy="427037"/>
            </a:xfrm>
            <a:custGeom>
              <a:avLst/>
              <a:gdLst>
                <a:gd name="T0" fmla="*/ 2147483647 w 269"/>
                <a:gd name="T1" fmla="*/ 2147483647 h 269"/>
                <a:gd name="T2" fmla="*/ 2147483647 w 269"/>
                <a:gd name="T3" fmla="*/ 2147483647 h 269"/>
                <a:gd name="T4" fmla="*/ 2147483647 w 269"/>
                <a:gd name="T5" fmla="*/ 2147483647 h 269"/>
                <a:gd name="T6" fmla="*/ 2147483647 w 269"/>
                <a:gd name="T7" fmla="*/ 2147483647 h 269"/>
                <a:gd name="T8" fmla="*/ 2147483647 w 269"/>
                <a:gd name="T9" fmla="*/ 2147483647 h 269"/>
                <a:gd name="T10" fmla="*/ 2147483647 w 269"/>
                <a:gd name="T11" fmla="*/ 0 h 269"/>
                <a:gd name="T12" fmla="*/ 2147483647 w 269"/>
                <a:gd name="T13" fmla="*/ 2147483647 h 269"/>
                <a:gd name="T14" fmla="*/ 2147483647 w 269"/>
                <a:gd name="T15" fmla="*/ 2147483647 h 269"/>
                <a:gd name="T16" fmla="*/ 2147483647 w 269"/>
                <a:gd name="T17" fmla="*/ 2147483647 h 269"/>
                <a:gd name="T18" fmla="*/ 2147483647 w 269"/>
                <a:gd name="T19" fmla="*/ 2147483647 h 269"/>
                <a:gd name="T20" fmla="*/ 0 w 269"/>
                <a:gd name="T21" fmla="*/ 2147483647 h 269"/>
                <a:gd name="T22" fmla="*/ 2147483647 w 269"/>
                <a:gd name="T23" fmla="*/ 2147483647 h 269"/>
                <a:gd name="T24" fmla="*/ 2147483647 w 269"/>
                <a:gd name="T25" fmla="*/ 2147483647 h 269"/>
                <a:gd name="T26" fmla="*/ 2147483647 w 269"/>
                <a:gd name="T27" fmla="*/ 2147483647 h 269"/>
                <a:gd name="T28" fmla="*/ 2147483647 w 269"/>
                <a:gd name="T29" fmla="*/ 2147483647 h 269"/>
                <a:gd name="T30" fmla="*/ 2147483647 w 269"/>
                <a:gd name="T31" fmla="*/ 2147483647 h 269"/>
                <a:gd name="T32" fmla="*/ 2147483647 w 269"/>
                <a:gd name="T33" fmla="*/ 2147483647 h 269"/>
                <a:gd name="T34" fmla="*/ 2147483647 w 269"/>
                <a:gd name="T35" fmla="*/ 2147483647 h 269"/>
                <a:gd name="T36" fmla="*/ 2147483647 w 269"/>
                <a:gd name="T37" fmla="*/ 2147483647 h 269"/>
                <a:gd name="T38" fmla="*/ 2147483647 w 269"/>
                <a:gd name="T39" fmla="*/ 2147483647 h 269"/>
                <a:gd name="T40" fmla="*/ 2147483647 w 269"/>
                <a:gd name="T41" fmla="*/ 2147483647 h 269"/>
                <a:gd name="T42" fmla="*/ 2147483647 w 269"/>
                <a:gd name="T43" fmla="*/ 2147483647 h 269"/>
                <a:gd name="T44" fmla="*/ 2147483647 w 269"/>
                <a:gd name="T45" fmla="*/ 2147483647 h 269"/>
                <a:gd name="T46" fmla="*/ 2147483647 w 269"/>
                <a:gd name="T47" fmla="*/ 2147483647 h 269"/>
                <a:gd name="T48" fmla="*/ 2147483647 w 269"/>
                <a:gd name="T49" fmla="*/ 2147483647 h 269"/>
                <a:gd name="T50" fmla="*/ 2147483647 w 269"/>
                <a:gd name="T51" fmla="*/ 2147483647 h 269"/>
                <a:gd name="T52" fmla="*/ 2147483647 w 269"/>
                <a:gd name="T53" fmla="*/ 2147483647 h 269"/>
                <a:gd name="T54" fmla="*/ 2147483647 w 269"/>
                <a:gd name="T55" fmla="*/ 2147483647 h 269"/>
                <a:gd name="T56" fmla="*/ 2147483647 w 269"/>
                <a:gd name="T57" fmla="*/ 2147483647 h 269"/>
                <a:gd name="T58" fmla="*/ 2147483647 w 269"/>
                <a:gd name="T59" fmla="*/ 2147483647 h 269"/>
                <a:gd name="T60" fmla="*/ 2147483647 w 269"/>
                <a:gd name="T61" fmla="*/ 2147483647 h 269"/>
                <a:gd name="T62" fmla="*/ 2147483647 w 269"/>
                <a:gd name="T63" fmla="*/ 2147483647 h 269"/>
                <a:gd name="T64" fmla="*/ 2147483647 w 269"/>
                <a:gd name="T65" fmla="*/ 2147483647 h 269"/>
                <a:gd name="T66" fmla="*/ 2147483647 w 269"/>
                <a:gd name="T67" fmla="*/ 2147483647 h 269"/>
                <a:gd name="T68" fmla="*/ 2147483647 w 269"/>
                <a:gd name="T69" fmla="*/ 2147483647 h 269"/>
                <a:gd name="T70" fmla="*/ 2147483647 w 269"/>
                <a:gd name="T71" fmla="*/ 2147483647 h 269"/>
                <a:gd name="T72" fmla="*/ 2147483647 w 269"/>
                <a:gd name="T73" fmla="*/ 2147483647 h 269"/>
                <a:gd name="T74" fmla="*/ 2147483647 w 269"/>
                <a:gd name="T75" fmla="*/ 2147483647 h 269"/>
                <a:gd name="T76" fmla="*/ 2147483647 w 269"/>
                <a:gd name="T77" fmla="*/ 2147483647 h 269"/>
                <a:gd name="T78" fmla="*/ 2147483647 w 269"/>
                <a:gd name="T79" fmla="*/ 2147483647 h 269"/>
                <a:gd name="T80" fmla="*/ 2147483647 w 269"/>
                <a:gd name="T81" fmla="*/ 2147483647 h 269"/>
                <a:gd name="T82" fmla="*/ 2147483647 w 269"/>
                <a:gd name="T83" fmla="*/ 2147483647 h 269"/>
                <a:gd name="T84" fmla="*/ 2147483647 w 269"/>
                <a:gd name="T85" fmla="*/ 2147483647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69"/>
                <a:gd name="T131" fmla="*/ 269 w 269"/>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69">
                  <a:moveTo>
                    <a:pt x="269" y="133"/>
                  </a:moveTo>
                  <a:lnTo>
                    <a:pt x="267" y="120"/>
                  </a:lnTo>
                  <a:lnTo>
                    <a:pt x="266" y="107"/>
                  </a:lnTo>
                  <a:lnTo>
                    <a:pt x="262" y="94"/>
                  </a:lnTo>
                  <a:lnTo>
                    <a:pt x="257" y="81"/>
                  </a:lnTo>
                  <a:lnTo>
                    <a:pt x="253" y="70"/>
                  </a:lnTo>
                  <a:lnTo>
                    <a:pt x="246" y="58"/>
                  </a:lnTo>
                  <a:lnTo>
                    <a:pt x="238" y="49"/>
                  </a:lnTo>
                  <a:lnTo>
                    <a:pt x="230" y="39"/>
                  </a:lnTo>
                  <a:lnTo>
                    <a:pt x="220" y="31"/>
                  </a:lnTo>
                  <a:lnTo>
                    <a:pt x="209" y="23"/>
                  </a:lnTo>
                  <a:lnTo>
                    <a:pt x="199" y="16"/>
                  </a:lnTo>
                  <a:lnTo>
                    <a:pt x="186" y="10"/>
                  </a:lnTo>
                  <a:lnTo>
                    <a:pt x="174" y="5"/>
                  </a:lnTo>
                  <a:lnTo>
                    <a:pt x="161" y="1"/>
                  </a:lnTo>
                  <a:lnTo>
                    <a:pt x="148" y="0"/>
                  </a:lnTo>
                  <a:lnTo>
                    <a:pt x="134" y="0"/>
                  </a:lnTo>
                  <a:lnTo>
                    <a:pt x="120" y="0"/>
                  </a:lnTo>
                  <a:lnTo>
                    <a:pt x="107" y="1"/>
                  </a:lnTo>
                  <a:lnTo>
                    <a:pt x="94" y="5"/>
                  </a:lnTo>
                  <a:lnTo>
                    <a:pt x="81" y="10"/>
                  </a:lnTo>
                  <a:lnTo>
                    <a:pt x="70" y="16"/>
                  </a:lnTo>
                  <a:lnTo>
                    <a:pt x="58" y="23"/>
                  </a:lnTo>
                  <a:lnTo>
                    <a:pt x="49" y="31"/>
                  </a:lnTo>
                  <a:lnTo>
                    <a:pt x="39" y="39"/>
                  </a:lnTo>
                  <a:lnTo>
                    <a:pt x="31" y="49"/>
                  </a:lnTo>
                  <a:lnTo>
                    <a:pt x="23" y="58"/>
                  </a:lnTo>
                  <a:lnTo>
                    <a:pt x="16" y="70"/>
                  </a:lnTo>
                  <a:lnTo>
                    <a:pt x="10" y="81"/>
                  </a:lnTo>
                  <a:lnTo>
                    <a:pt x="5" y="94"/>
                  </a:lnTo>
                  <a:lnTo>
                    <a:pt x="1" y="107"/>
                  </a:lnTo>
                  <a:lnTo>
                    <a:pt x="0" y="120"/>
                  </a:lnTo>
                  <a:lnTo>
                    <a:pt x="0" y="133"/>
                  </a:lnTo>
                  <a:lnTo>
                    <a:pt x="0" y="148"/>
                  </a:lnTo>
                  <a:lnTo>
                    <a:pt x="1" y="161"/>
                  </a:lnTo>
                  <a:lnTo>
                    <a:pt x="5" y="174"/>
                  </a:lnTo>
                  <a:lnTo>
                    <a:pt x="10" y="186"/>
                  </a:lnTo>
                  <a:lnTo>
                    <a:pt x="16" y="199"/>
                  </a:lnTo>
                  <a:lnTo>
                    <a:pt x="23" y="209"/>
                  </a:lnTo>
                  <a:lnTo>
                    <a:pt x="31" y="220"/>
                  </a:lnTo>
                  <a:lnTo>
                    <a:pt x="39" y="230"/>
                  </a:lnTo>
                  <a:lnTo>
                    <a:pt x="49" y="238"/>
                  </a:lnTo>
                  <a:lnTo>
                    <a:pt x="58" y="246"/>
                  </a:lnTo>
                  <a:lnTo>
                    <a:pt x="70" y="253"/>
                  </a:lnTo>
                  <a:lnTo>
                    <a:pt x="81" y="257"/>
                  </a:lnTo>
                  <a:lnTo>
                    <a:pt x="94" y="262"/>
                  </a:lnTo>
                  <a:lnTo>
                    <a:pt x="107" y="266"/>
                  </a:lnTo>
                  <a:lnTo>
                    <a:pt x="120" y="267"/>
                  </a:lnTo>
                  <a:lnTo>
                    <a:pt x="134" y="269"/>
                  </a:lnTo>
                  <a:lnTo>
                    <a:pt x="148" y="267"/>
                  </a:lnTo>
                  <a:lnTo>
                    <a:pt x="161" y="266"/>
                  </a:lnTo>
                  <a:lnTo>
                    <a:pt x="174" y="262"/>
                  </a:lnTo>
                  <a:lnTo>
                    <a:pt x="186" y="257"/>
                  </a:lnTo>
                  <a:lnTo>
                    <a:pt x="199" y="253"/>
                  </a:lnTo>
                  <a:lnTo>
                    <a:pt x="209" y="246"/>
                  </a:lnTo>
                  <a:lnTo>
                    <a:pt x="220" y="238"/>
                  </a:lnTo>
                  <a:lnTo>
                    <a:pt x="230" y="230"/>
                  </a:lnTo>
                  <a:lnTo>
                    <a:pt x="238" y="220"/>
                  </a:lnTo>
                  <a:lnTo>
                    <a:pt x="246" y="209"/>
                  </a:lnTo>
                  <a:lnTo>
                    <a:pt x="253" y="199"/>
                  </a:lnTo>
                  <a:lnTo>
                    <a:pt x="257" y="186"/>
                  </a:lnTo>
                  <a:lnTo>
                    <a:pt x="262" y="174"/>
                  </a:lnTo>
                  <a:lnTo>
                    <a:pt x="266" y="161"/>
                  </a:lnTo>
                  <a:lnTo>
                    <a:pt x="267" y="148"/>
                  </a:lnTo>
                  <a:lnTo>
                    <a:pt x="269" y="133"/>
                  </a:lnTo>
                  <a:lnTo>
                    <a:pt x="257" y="133"/>
                  </a:lnTo>
                  <a:lnTo>
                    <a:pt x="257" y="120"/>
                  </a:lnTo>
                  <a:lnTo>
                    <a:pt x="256" y="109"/>
                  </a:lnTo>
                  <a:lnTo>
                    <a:pt x="253" y="98"/>
                  </a:lnTo>
                  <a:lnTo>
                    <a:pt x="248" y="86"/>
                  </a:lnTo>
                  <a:lnTo>
                    <a:pt x="243" y="75"/>
                  </a:lnTo>
                  <a:lnTo>
                    <a:pt x="236" y="65"/>
                  </a:lnTo>
                  <a:lnTo>
                    <a:pt x="230" y="55"/>
                  </a:lnTo>
                  <a:lnTo>
                    <a:pt x="222" y="45"/>
                  </a:lnTo>
                  <a:lnTo>
                    <a:pt x="213" y="37"/>
                  </a:lnTo>
                  <a:lnTo>
                    <a:pt x="204" y="31"/>
                  </a:lnTo>
                  <a:lnTo>
                    <a:pt x="194" y="24"/>
                  </a:lnTo>
                  <a:lnTo>
                    <a:pt x="182" y="19"/>
                  </a:lnTo>
                  <a:lnTo>
                    <a:pt x="171" y="14"/>
                  </a:lnTo>
                  <a:lnTo>
                    <a:pt x="160" y="13"/>
                  </a:lnTo>
                  <a:lnTo>
                    <a:pt x="147" y="10"/>
                  </a:lnTo>
                  <a:lnTo>
                    <a:pt x="134" y="10"/>
                  </a:lnTo>
                  <a:lnTo>
                    <a:pt x="120" y="10"/>
                  </a:lnTo>
                  <a:lnTo>
                    <a:pt x="109" y="13"/>
                  </a:lnTo>
                  <a:lnTo>
                    <a:pt x="98" y="14"/>
                  </a:lnTo>
                  <a:lnTo>
                    <a:pt x="86" y="19"/>
                  </a:lnTo>
                  <a:lnTo>
                    <a:pt x="75" y="24"/>
                  </a:lnTo>
                  <a:lnTo>
                    <a:pt x="65" y="31"/>
                  </a:lnTo>
                  <a:lnTo>
                    <a:pt x="55" y="37"/>
                  </a:lnTo>
                  <a:lnTo>
                    <a:pt x="45" y="45"/>
                  </a:lnTo>
                  <a:lnTo>
                    <a:pt x="37" y="55"/>
                  </a:lnTo>
                  <a:lnTo>
                    <a:pt x="31" y="65"/>
                  </a:lnTo>
                  <a:lnTo>
                    <a:pt x="24" y="75"/>
                  </a:lnTo>
                  <a:lnTo>
                    <a:pt x="19" y="86"/>
                  </a:lnTo>
                  <a:lnTo>
                    <a:pt x="16" y="98"/>
                  </a:lnTo>
                  <a:lnTo>
                    <a:pt x="13" y="109"/>
                  </a:lnTo>
                  <a:lnTo>
                    <a:pt x="10" y="120"/>
                  </a:lnTo>
                  <a:lnTo>
                    <a:pt x="10" y="133"/>
                  </a:lnTo>
                  <a:lnTo>
                    <a:pt x="10" y="147"/>
                  </a:lnTo>
                  <a:lnTo>
                    <a:pt x="13" y="160"/>
                  </a:lnTo>
                  <a:lnTo>
                    <a:pt x="16" y="171"/>
                  </a:lnTo>
                  <a:lnTo>
                    <a:pt x="19" y="182"/>
                  </a:lnTo>
                  <a:lnTo>
                    <a:pt x="24" y="194"/>
                  </a:lnTo>
                  <a:lnTo>
                    <a:pt x="31" y="204"/>
                  </a:lnTo>
                  <a:lnTo>
                    <a:pt x="37" y="213"/>
                  </a:lnTo>
                  <a:lnTo>
                    <a:pt x="45" y="222"/>
                  </a:lnTo>
                  <a:lnTo>
                    <a:pt x="55" y="230"/>
                  </a:lnTo>
                  <a:lnTo>
                    <a:pt x="65" y="236"/>
                  </a:lnTo>
                  <a:lnTo>
                    <a:pt x="75" y="243"/>
                  </a:lnTo>
                  <a:lnTo>
                    <a:pt x="86" y="248"/>
                  </a:lnTo>
                  <a:lnTo>
                    <a:pt x="98" y="253"/>
                  </a:lnTo>
                  <a:lnTo>
                    <a:pt x="109" y="256"/>
                  </a:lnTo>
                  <a:lnTo>
                    <a:pt x="120" y="257"/>
                  </a:lnTo>
                  <a:lnTo>
                    <a:pt x="134" y="257"/>
                  </a:lnTo>
                  <a:lnTo>
                    <a:pt x="147" y="257"/>
                  </a:lnTo>
                  <a:lnTo>
                    <a:pt x="160" y="256"/>
                  </a:lnTo>
                  <a:lnTo>
                    <a:pt x="171" y="253"/>
                  </a:lnTo>
                  <a:lnTo>
                    <a:pt x="182" y="248"/>
                  </a:lnTo>
                  <a:lnTo>
                    <a:pt x="194" y="243"/>
                  </a:lnTo>
                  <a:lnTo>
                    <a:pt x="204" y="236"/>
                  </a:lnTo>
                  <a:lnTo>
                    <a:pt x="213" y="230"/>
                  </a:lnTo>
                  <a:lnTo>
                    <a:pt x="222" y="222"/>
                  </a:lnTo>
                  <a:lnTo>
                    <a:pt x="230" y="213"/>
                  </a:lnTo>
                  <a:lnTo>
                    <a:pt x="236" y="204"/>
                  </a:lnTo>
                  <a:lnTo>
                    <a:pt x="243" y="194"/>
                  </a:lnTo>
                  <a:lnTo>
                    <a:pt x="248" y="182"/>
                  </a:lnTo>
                  <a:lnTo>
                    <a:pt x="253" y="171"/>
                  </a:lnTo>
                  <a:lnTo>
                    <a:pt x="256" y="160"/>
                  </a:lnTo>
                  <a:lnTo>
                    <a:pt x="257" y="147"/>
                  </a:lnTo>
                  <a:lnTo>
                    <a:pt x="257" y="133"/>
                  </a:lnTo>
                  <a:lnTo>
                    <a:pt x="269" y="133"/>
                  </a:lnTo>
                  <a:close/>
                </a:path>
              </a:pathLst>
            </a:custGeom>
            <a:solidFill>
              <a:srgbClr val="E6F5FF"/>
            </a:solidFill>
            <a:ln w="9525">
              <a:noFill/>
              <a:round/>
              <a:headEnd/>
              <a:tailEnd/>
            </a:ln>
          </p:spPr>
          <p:txBody>
            <a:bodyPr/>
            <a:lstStyle/>
            <a:p>
              <a:endParaRPr lang="en-US"/>
            </a:p>
          </p:txBody>
        </p:sp>
        <p:sp>
          <p:nvSpPr>
            <p:cNvPr id="50364" name="Freeform 188"/>
            <p:cNvSpPr>
              <a:spLocks/>
            </p:cNvSpPr>
            <p:nvPr/>
          </p:nvSpPr>
          <p:spPr bwMode="auto">
            <a:xfrm>
              <a:off x="3678767" y="3044807"/>
              <a:ext cx="365477" cy="411163"/>
            </a:xfrm>
            <a:custGeom>
              <a:avLst/>
              <a:gdLst>
                <a:gd name="T0" fmla="*/ 2147483647 w 259"/>
                <a:gd name="T1" fmla="*/ 2147483647 h 259"/>
                <a:gd name="T2" fmla="*/ 2147483647 w 259"/>
                <a:gd name="T3" fmla="*/ 2147483647 h 259"/>
                <a:gd name="T4" fmla="*/ 2147483647 w 259"/>
                <a:gd name="T5" fmla="*/ 2147483647 h 259"/>
                <a:gd name="T6" fmla="*/ 2147483647 w 259"/>
                <a:gd name="T7" fmla="*/ 2147483647 h 259"/>
                <a:gd name="T8" fmla="*/ 2147483647 w 259"/>
                <a:gd name="T9" fmla="*/ 2147483647 h 259"/>
                <a:gd name="T10" fmla="*/ 2147483647 w 259"/>
                <a:gd name="T11" fmla="*/ 0 h 259"/>
                <a:gd name="T12" fmla="*/ 2147483647 w 259"/>
                <a:gd name="T13" fmla="*/ 2147483647 h 259"/>
                <a:gd name="T14" fmla="*/ 2147483647 w 259"/>
                <a:gd name="T15" fmla="*/ 2147483647 h 259"/>
                <a:gd name="T16" fmla="*/ 2147483647 w 259"/>
                <a:gd name="T17" fmla="*/ 2147483647 h 259"/>
                <a:gd name="T18" fmla="*/ 2147483647 w 259"/>
                <a:gd name="T19" fmla="*/ 2147483647 h 259"/>
                <a:gd name="T20" fmla="*/ 0 w 259"/>
                <a:gd name="T21" fmla="*/ 2147483647 h 259"/>
                <a:gd name="T22" fmla="*/ 2147483647 w 259"/>
                <a:gd name="T23" fmla="*/ 2147483647 h 259"/>
                <a:gd name="T24" fmla="*/ 2147483647 w 259"/>
                <a:gd name="T25" fmla="*/ 2147483647 h 259"/>
                <a:gd name="T26" fmla="*/ 2147483647 w 259"/>
                <a:gd name="T27" fmla="*/ 2147483647 h 259"/>
                <a:gd name="T28" fmla="*/ 2147483647 w 259"/>
                <a:gd name="T29" fmla="*/ 2147483647 h 259"/>
                <a:gd name="T30" fmla="*/ 2147483647 w 259"/>
                <a:gd name="T31" fmla="*/ 2147483647 h 259"/>
                <a:gd name="T32" fmla="*/ 2147483647 w 259"/>
                <a:gd name="T33" fmla="*/ 2147483647 h 259"/>
                <a:gd name="T34" fmla="*/ 2147483647 w 259"/>
                <a:gd name="T35" fmla="*/ 2147483647 h 259"/>
                <a:gd name="T36" fmla="*/ 2147483647 w 259"/>
                <a:gd name="T37" fmla="*/ 2147483647 h 259"/>
                <a:gd name="T38" fmla="*/ 2147483647 w 259"/>
                <a:gd name="T39" fmla="*/ 2147483647 h 259"/>
                <a:gd name="T40" fmla="*/ 2147483647 w 259"/>
                <a:gd name="T41" fmla="*/ 2147483647 h 259"/>
                <a:gd name="T42" fmla="*/ 2147483647 w 259"/>
                <a:gd name="T43" fmla="*/ 2147483647 h 259"/>
                <a:gd name="T44" fmla="*/ 2147483647 w 259"/>
                <a:gd name="T45" fmla="*/ 2147483647 h 259"/>
                <a:gd name="T46" fmla="*/ 2147483647 w 259"/>
                <a:gd name="T47" fmla="*/ 2147483647 h 259"/>
                <a:gd name="T48" fmla="*/ 2147483647 w 259"/>
                <a:gd name="T49" fmla="*/ 2147483647 h 259"/>
                <a:gd name="T50" fmla="*/ 2147483647 w 259"/>
                <a:gd name="T51" fmla="*/ 2147483647 h 259"/>
                <a:gd name="T52" fmla="*/ 2147483647 w 259"/>
                <a:gd name="T53" fmla="*/ 2147483647 h 259"/>
                <a:gd name="T54" fmla="*/ 2147483647 w 259"/>
                <a:gd name="T55" fmla="*/ 2147483647 h 259"/>
                <a:gd name="T56" fmla="*/ 2147483647 w 259"/>
                <a:gd name="T57" fmla="*/ 2147483647 h 259"/>
                <a:gd name="T58" fmla="*/ 2147483647 w 259"/>
                <a:gd name="T59" fmla="*/ 2147483647 h 259"/>
                <a:gd name="T60" fmla="*/ 2147483647 w 259"/>
                <a:gd name="T61" fmla="*/ 2147483647 h 259"/>
                <a:gd name="T62" fmla="*/ 2147483647 w 259"/>
                <a:gd name="T63" fmla="*/ 2147483647 h 259"/>
                <a:gd name="T64" fmla="*/ 2147483647 w 259"/>
                <a:gd name="T65" fmla="*/ 2147483647 h 259"/>
                <a:gd name="T66" fmla="*/ 2147483647 w 259"/>
                <a:gd name="T67" fmla="*/ 2147483647 h 259"/>
                <a:gd name="T68" fmla="*/ 2147483647 w 259"/>
                <a:gd name="T69" fmla="*/ 2147483647 h 259"/>
                <a:gd name="T70" fmla="*/ 2147483647 w 259"/>
                <a:gd name="T71" fmla="*/ 2147483647 h 259"/>
                <a:gd name="T72" fmla="*/ 2147483647 w 259"/>
                <a:gd name="T73" fmla="*/ 2147483647 h 259"/>
                <a:gd name="T74" fmla="*/ 2147483647 w 259"/>
                <a:gd name="T75" fmla="*/ 2147483647 h 259"/>
                <a:gd name="T76" fmla="*/ 2147483647 w 259"/>
                <a:gd name="T77" fmla="*/ 2147483647 h 259"/>
                <a:gd name="T78" fmla="*/ 2147483647 w 259"/>
                <a:gd name="T79" fmla="*/ 2147483647 h 259"/>
                <a:gd name="T80" fmla="*/ 2147483647 w 259"/>
                <a:gd name="T81" fmla="*/ 2147483647 h 259"/>
                <a:gd name="T82" fmla="*/ 2147483647 w 259"/>
                <a:gd name="T83" fmla="*/ 2147483647 h 259"/>
                <a:gd name="T84" fmla="*/ 2147483647 w 259"/>
                <a:gd name="T85" fmla="*/ 2147483647 h 2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59"/>
                <a:gd name="T130" fmla="*/ 0 h 259"/>
                <a:gd name="T131" fmla="*/ 259 w 259"/>
                <a:gd name="T132" fmla="*/ 259 h 2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59" h="259">
                  <a:moveTo>
                    <a:pt x="259" y="128"/>
                  </a:moveTo>
                  <a:lnTo>
                    <a:pt x="257" y="115"/>
                  </a:lnTo>
                  <a:lnTo>
                    <a:pt x="256" y="102"/>
                  </a:lnTo>
                  <a:lnTo>
                    <a:pt x="252" y="91"/>
                  </a:lnTo>
                  <a:lnTo>
                    <a:pt x="248" y="78"/>
                  </a:lnTo>
                  <a:lnTo>
                    <a:pt x="243" y="67"/>
                  </a:lnTo>
                  <a:lnTo>
                    <a:pt x="236" y="57"/>
                  </a:lnTo>
                  <a:lnTo>
                    <a:pt x="230" y="47"/>
                  </a:lnTo>
                  <a:lnTo>
                    <a:pt x="220" y="37"/>
                  </a:lnTo>
                  <a:lnTo>
                    <a:pt x="212" y="29"/>
                  </a:lnTo>
                  <a:lnTo>
                    <a:pt x="202" y="21"/>
                  </a:lnTo>
                  <a:lnTo>
                    <a:pt x="190" y="14"/>
                  </a:lnTo>
                  <a:lnTo>
                    <a:pt x="179" y="9"/>
                  </a:lnTo>
                  <a:lnTo>
                    <a:pt x="168" y="5"/>
                  </a:lnTo>
                  <a:lnTo>
                    <a:pt x="155" y="1"/>
                  </a:lnTo>
                  <a:lnTo>
                    <a:pt x="142" y="0"/>
                  </a:lnTo>
                  <a:lnTo>
                    <a:pt x="129" y="0"/>
                  </a:lnTo>
                  <a:lnTo>
                    <a:pt x="115" y="0"/>
                  </a:lnTo>
                  <a:lnTo>
                    <a:pt x="102" y="1"/>
                  </a:lnTo>
                  <a:lnTo>
                    <a:pt x="91" y="5"/>
                  </a:lnTo>
                  <a:lnTo>
                    <a:pt x="78" y="9"/>
                  </a:lnTo>
                  <a:lnTo>
                    <a:pt x="67" y="14"/>
                  </a:lnTo>
                  <a:lnTo>
                    <a:pt x="57" y="21"/>
                  </a:lnTo>
                  <a:lnTo>
                    <a:pt x="47" y="29"/>
                  </a:lnTo>
                  <a:lnTo>
                    <a:pt x="37" y="37"/>
                  </a:lnTo>
                  <a:lnTo>
                    <a:pt x="29" y="47"/>
                  </a:lnTo>
                  <a:lnTo>
                    <a:pt x="21" y="57"/>
                  </a:lnTo>
                  <a:lnTo>
                    <a:pt x="14" y="67"/>
                  </a:lnTo>
                  <a:lnTo>
                    <a:pt x="9" y="78"/>
                  </a:lnTo>
                  <a:lnTo>
                    <a:pt x="5" y="91"/>
                  </a:lnTo>
                  <a:lnTo>
                    <a:pt x="3" y="102"/>
                  </a:lnTo>
                  <a:lnTo>
                    <a:pt x="0" y="115"/>
                  </a:lnTo>
                  <a:lnTo>
                    <a:pt x="0" y="128"/>
                  </a:lnTo>
                  <a:lnTo>
                    <a:pt x="0" y="142"/>
                  </a:lnTo>
                  <a:lnTo>
                    <a:pt x="3" y="155"/>
                  </a:lnTo>
                  <a:lnTo>
                    <a:pt x="5" y="168"/>
                  </a:lnTo>
                  <a:lnTo>
                    <a:pt x="9" y="179"/>
                  </a:lnTo>
                  <a:lnTo>
                    <a:pt x="14" y="190"/>
                  </a:lnTo>
                  <a:lnTo>
                    <a:pt x="21" y="202"/>
                  </a:lnTo>
                  <a:lnTo>
                    <a:pt x="29" y="212"/>
                  </a:lnTo>
                  <a:lnTo>
                    <a:pt x="37" y="220"/>
                  </a:lnTo>
                  <a:lnTo>
                    <a:pt x="47" y="228"/>
                  </a:lnTo>
                  <a:lnTo>
                    <a:pt x="57" y="236"/>
                  </a:lnTo>
                  <a:lnTo>
                    <a:pt x="67" y="243"/>
                  </a:lnTo>
                  <a:lnTo>
                    <a:pt x="78" y="248"/>
                  </a:lnTo>
                  <a:lnTo>
                    <a:pt x="91" y="252"/>
                  </a:lnTo>
                  <a:lnTo>
                    <a:pt x="102" y="256"/>
                  </a:lnTo>
                  <a:lnTo>
                    <a:pt x="115" y="257"/>
                  </a:lnTo>
                  <a:lnTo>
                    <a:pt x="129" y="259"/>
                  </a:lnTo>
                  <a:lnTo>
                    <a:pt x="142" y="257"/>
                  </a:lnTo>
                  <a:lnTo>
                    <a:pt x="155" y="256"/>
                  </a:lnTo>
                  <a:lnTo>
                    <a:pt x="168" y="252"/>
                  </a:lnTo>
                  <a:lnTo>
                    <a:pt x="179" y="248"/>
                  </a:lnTo>
                  <a:lnTo>
                    <a:pt x="190" y="243"/>
                  </a:lnTo>
                  <a:lnTo>
                    <a:pt x="202" y="236"/>
                  </a:lnTo>
                  <a:lnTo>
                    <a:pt x="212" y="228"/>
                  </a:lnTo>
                  <a:lnTo>
                    <a:pt x="220" y="220"/>
                  </a:lnTo>
                  <a:lnTo>
                    <a:pt x="230" y="212"/>
                  </a:lnTo>
                  <a:lnTo>
                    <a:pt x="236" y="202"/>
                  </a:lnTo>
                  <a:lnTo>
                    <a:pt x="243" y="190"/>
                  </a:lnTo>
                  <a:lnTo>
                    <a:pt x="248" y="179"/>
                  </a:lnTo>
                  <a:lnTo>
                    <a:pt x="252" y="168"/>
                  </a:lnTo>
                  <a:lnTo>
                    <a:pt x="256" y="155"/>
                  </a:lnTo>
                  <a:lnTo>
                    <a:pt x="257" y="142"/>
                  </a:lnTo>
                  <a:lnTo>
                    <a:pt x="259" y="128"/>
                  </a:lnTo>
                  <a:lnTo>
                    <a:pt x="248" y="128"/>
                  </a:lnTo>
                  <a:lnTo>
                    <a:pt x="248" y="117"/>
                  </a:lnTo>
                  <a:lnTo>
                    <a:pt x="246" y="106"/>
                  </a:lnTo>
                  <a:lnTo>
                    <a:pt x="243" y="94"/>
                  </a:lnTo>
                  <a:lnTo>
                    <a:pt x="239" y="83"/>
                  </a:lnTo>
                  <a:lnTo>
                    <a:pt x="233" y="71"/>
                  </a:lnTo>
                  <a:lnTo>
                    <a:pt x="228" y="62"/>
                  </a:lnTo>
                  <a:lnTo>
                    <a:pt x="221" y="53"/>
                  </a:lnTo>
                  <a:lnTo>
                    <a:pt x="213" y="45"/>
                  </a:lnTo>
                  <a:lnTo>
                    <a:pt x="205" y="37"/>
                  </a:lnTo>
                  <a:lnTo>
                    <a:pt x="195" y="31"/>
                  </a:lnTo>
                  <a:lnTo>
                    <a:pt x="186" y="24"/>
                  </a:lnTo>
                  <a:lnTo>
                    <a:pt x="176" y="19"/>
                  </a:lnTo>
                  <a:lnTo>
                    <a:pt x="164" y="16"/>
                  </a:lnTo>
                  <a:lnTo>
                    <a:pt x="153" y="13"/>
                  </a:lnTo>
                  <a:lnTo>
                    <a:pt x="142" y="11"/>
                  </a:lnTo>
                  <a:lnTo>
                    <a:pt x="129" y="9"/>
                  </a:lnTo>
                  <a:lnTo>
                    <a:pt x="117" y="11"/>
                  </a:lnTo>
                  <a:lnTo>
                    <a:pt x="106" y="13"/>
                  </a:lnTo>
                  <a:lnTo>
                    <a:pt x="94" y="16"/>
                  </a:lnTo>
                  <a:lnTo>
                    <a:pt x="83" y="19"/>
                  </a:lnTo>
                  <a:lnTo>
                    <a:pt x="71" y="24"/>
                  </a:lnTo>
                  <a:lnTo>
                    <a:pt x="62" y="31"/>
                  </a:lnTo>
                  <a:lnTo>
                    <a:pt x="53" y="37"/>
                  </a:lnTo>
                  <a:lnTo>
                    <a:pt x="45" y="45"/>
                  </a:lnTo>
                  <a:lnTo>
                    <a:pt x="37" y="53"/>
                  </a:lnTo>
                  <a:lnTo>
                    <a:pt x="31" y="62"/>
                  </a:lnTo>
                  <a:lnTo>
                    <a:pt x="24" y="71"/>
                  </a:lnTo>
                  <a:lnTo>
                    <a:pt x="19" y="83"/>
                  </a:lnTo>
                  <a:lnTo>
                    <a:pt x="16" y="94"/>
                  </a:lnTo>
                  <a:lnTo>
                    <a:pt x="13" y="106"/>
                  </a:lnTo>
                  <a:lnTo>
                    <a:pt x="11" y="117"/>
                  </a:lnTo>
                  <a:lnTo>
                    <a:pt x="9" y="128"/>
                  </a:lnTo>
                  <a:lnTo>
                    <a:pt x="11" y="142"/>
                  </a:lnTo>
                  <a:lnTo>
                    <a:pt x="13" y="153"/>
                  </a:lnTo>
                  <a:lnTo>
                    <a:pt x="16" y="164"/>
                  </a:lnTo>
                  <a:lnTo>
                    <a:pt x="19" y="176"/>
                  </a:lnTo>
                  <a:lnTo>
                    <a:pt x="24" y="186"/>
                  </a:lnTo>
                  <a:lnTo>
                    <a:pt x="31" y="195"/>
                  </a:lnTo>
                  <a:lnTo>
                    <a:pt x="37" y="205"/>
                  </a:lnTo>
                  <a:lnTo>
                    <a:pt x="45" y="213"/>
                  </a:lnTo>
                  <a:lnTo>
                    <a:pt x="53" y="221"/>
                  </a:lnTo>
                  <a:lnTo>
                    <a:pt x="62" y="228"/>
                  </a:lnTo>
                  <a:lnTo>
                    <a:pt x="71" y="233"/>
                  </a:lnTo>
                  <a:lnTo>
                    <a:pt x="83" y="238"/>
                  </a:lnTo>
                  <a:lnTo>
                    <a:pt x="94" y="243"/>
                  </a:lnTo>
                  <a:lnTo>
                    <a:pt x="106" y="246"/>
                  </a:lnTo>
                  <a:lnTo>
                    <a:pt x="117" y="248"/>
                  </a:lnTo>
                  <a:lnTo>
                    <a:pt x="129" y="248"/>
                  </a:lnTo>
                  <a:lnTo>
                    <a:pt x="142" y="248"/>
                  </a:lnTo>
                  <a:lnTo>
                    <a:pt x="153" y="246"/>
                  </a:lnTo>
                  <a:lnTo>
                    <a:pt x="164" y="243"/>
                  </a:lnTo>
                  <a:lnTo>
                    <a:pt x="176" y="238"/>
                  </a:lnTo>
                  <a:lnTo>
                    <a:pt x="186" y="233"/>
                  </a:lnTo>
                  <a:lnTo>
                    <a:pt x="195" y="228"/>
                  </a:lnTo>
                  <a:lnTo>
                    <a:pt x="205" y="221"/>
                  </a:lnTo>
                  <a:lnTo>
                    <a:pt x="213" y="213"/>
                  </a:lnTo>
                  <a:lnTo>
                    <a:pt x="221" y="205"/>
                  </a:lnTo>
                  <a:lnTo>
                    <a:pt x="228" y="195"/>
                  </a:lnTo>
                  <a:lnTo>
                    <a:pt x="233" y="186"/>
                  </a:lnTo>
                  <a:lnTo>
                    <a:pt x="239" y="176"/>
                  </a:lnTo>
                  <a:lnTo>
                    <a:pt x="243" y="164"/>
                  </a:lnTo>
                  <a:lnTo>
                    <a:pt x="246" y="153"/>
                  </a:lnTo>
                  <a:lnTo>
                    <a:pt x="248" y="142"/>
                  </a:lnTo>
                  <a:lnTo>
                    <a:pt x="248" y="128"/>
                  </a:lnTo>
                  <a:lnTo>
                    <a:pt x="259" y="128"/>
                  </a:lnTo>
                  <a:close/>
                </a:path>
              </a:pathLst>
            </a:custGeom>
            <a:solidFill>
              <a:srgbClr val="E7F5FF"/>
            </a:solidFill>
            <a:ln w="9525">
              <a:noFill/>
              <a:round/>
              <a:headEnd/>
              <a:tailEnd/>
            </a:ln>
          </p:spPr>
          <p:txBody>
            <a:bodyPr/>
            <a:lstStyle/>
            <a:p>
              <a:endParaRPr lang="en-US"/>
            </a:p>
          </p:txBody>
        </p:sp>
        <p:sp>
          <p:nvSpPr>
            <p:cNvPr id="50365" name="Freeform 189"/>
            <p:cNvSpPr>
              <a:spLocks/>
            </p:cNvSpPr>
            <p:nvPr/>
          </p:nvSpPr>
          <p:spPr bwMode="auto">
            <a:xfrm>
              <a:off x="3685825" y="3052741"/>
              <a:ext cx="348545" cy="392112"/>
            </a:xfrm>
            <a:custGeom>
              <a:avLst/>
              <a:gdLst>
                <a:gd name="T0" fmla="*/ 2147483647 w 247"/>
                <a:gd name="T1" fmla="*/ 2147483647 h 247"/>
                <a:gd name="T2" fmla="*/ 2147483647 w 247"/>
                <a:gd name="T3" fmla="*/ 2147483647 h 247"/>
                <a:gd name="T4" fmla="*/ 2147483647 w 247"/>
                <a:gd name="T5" fmla="*/ 2147483647 h 247"/>
                <a:gd name="T6" fmla="*/ 2147483647 w 247"/>
                <a:gd name="T7" fmla="*/ 2147483647 h 247"/>
                <a:gd name="T8" fmla="*/ 2147483647 w 247"/>
                <a:gd name="T9" fmla="*/ 2147483647 h 247"/>
                <a:gd name="T10" fmla="*/ 2147483647 w 247"/>
                <a:gd name="T11" fmla="*/ 0 h 247"/>
                <a:gd name="T12" fmla="*/ 2147483647 w 247"/>
                <a:gd name="T13" fmla="*/ 2147483647 h 247"/>
                <a:gd name="T14" fmla="*/ 2147483647 w 247"/>
                <a:gd name="T15" fmla="*/ 2147483647 h 247"/>
                <a:gd name="T16" fmla="*/ 2147483647 w 247"/>
                <a:gd name="T17" fmla="*/ 2147483647 h 247"/>
                <a:gd name="T18" fmla="*/ 2147483647 w 247"/>
                <a:gd name="T19" fmla="*/ 2147483647 h 247"/>
                <a:gd name="T20" fmla="*/ 0 w 247"/>
                <a:gd name="T21" fmla="*/ 2147483647 h 247"/>
                <a:gd name="T22" fmla="*/ 2147483647 w 247"/>
                <a:gd name="T23" fmla="*/ 2147483647 h 247"/>
                <a:gd name="T24" fmla="*/ 2147483647 w 247"/>
                <a:gd name="T25" fmla="*/ 2147483647 h 247"/>
                <a:gd name="T26" fmla="*/ 2147483647 w 247"/>
                <a:gd name="T27" fmla="*/ 2147483647 h 247"/>
                <a:gd name="T28" fmla="*/ 2147483647 w 247"/>
                <a:gd name="T29" fmla="*/ 2147483647 h 247"/>
                <a:gd name="T30" fmla="*/ 2147483647 w 247"/>
                <a:gd name="T31" fmla="*/ 2147483647 h 247"/>
                <a:gd name="T32" fmla="*/ 2147483647 w 247"/>
                <a:gd name="T33" fmla="*/ 2147483647 h 247"/>
                <a:gd name="T34" fmla="*/ 2147483647 w 247"/>
                <a:gd name="T35" fmla="*/ 2147483647 h 247"/>
                <a:gd name="T36" fmla="*/ 2147483647 w 247"/>
                <a:gd name="T37" fmla="*/ 2147483647 h 247"/>
                <a:gd name="T38" fmla="*/ 2147483647 w 247"/>
                <a:gd name="T39" fmla="*/ 2147483647 h 247"/>
                <a:gd name="T40" fmla="*/ 2147483647 w 247"/>
                <a:gd name="T41" fmla="*/ 2147483647 h 247"/>
                <a:gd name="T42" fmla="*/ 2147483647 w 247"/>
                <a:gd name="T43" fmla="*/ 2147483647 h 247"/>
                <a:gd name="T44" fmla="*/ 2147483647 w 247"/>
                <a:gd name="T45" fmla="*/ 2147483647 h 247"/>
                <a:gd name="T46" fmla="*/ 2147483647 w 247"/>
                <a:gd name="T47" fmla="*/ 2147483647 h 247"/>
                <a:gd name="T48" fmla="*/ 2147483647 w 247"/>
                <a:gd name="T49" fmla="*/ 2147483647 h 247"/>
                <a:gd name="T50" fmla="*/ 2147483647 w 247"/>
                <a:gd name="T51" fmla="*/ 2147483647 h 247"/>
                <a:gd name="T52" fmla="*/ 2147483647 w 247"/>
                <a:gd name="T53" fmla="*/ 2147483647 h 247"/>
                <a:gd name="T54" fmla="*/ 2147483647 w 247"/>
                <a:gd name="T55" fmla="*/ 2147483647 h 247"/>
                <a:gd name="T56" fmla="*/ 2147483647 w 247"/>
                <a:gd name="T57" fmla="*/ 2147483647 h 247"/>
                <a:gd name="T58" fmla="*/ 2147483647 w 247"/>
                <a:gd name="T59" fmla="*/ 2147483647 h 247"/>
                <a:gd name="T60" fmla="*/ 2147483647 w 247"/>
                <a:gd name="T61" fmla="*/ 2147483647 h 247"/>
                <a:gd name="T62" fmla="*/ 2147483647 w 247"/>
                <a:gd name="T63" fmla="*/ 2147483647 h 247"/>
                <a:gd name="T64" fmla="*/ 2147483647 w 247"/>
                <a:gd name="T65" fmla="*/ 2147483647 h 247"/>
                <a:gd name="T66" fmla="*/ 2147483647 w 247"/>
                <a:gd name="T67" fmla="*/ 2147483647 h 247"/>
                <a:gd name="T68" fmla="*/ 2147483647 w 247"/>
                <a:gd name="T69" fmla="*/ 2147483647 h 247"/>
                <a:gd name="T70" fmla="*/ 2147483647 w 247"/>
                <a:gd name="T71" fmla="*/ 2147483647 h 247"/>
                <a:gd name="T72" fmla="*/ 2147483647 w 247"/>
                <a:gd name="T73" fmla="*/ 2147483647 h 247"/>
                <a:gd name="T74" fmla="*/ 2147483647 w 247"/>
                <a:gd name="T75" fmla="*/ 2147483647 h 247"/>
                <a:gd name="T76" fmla="*/ 2147483647 w 247"/>
                <a:gd name="T77" fmla="*/ 2147483647 h 247"/>
                <a:gd name="T78" fmla="*/ 2147483647 w 247"/>
                <a:gd name="T79" fmla="*/ 2147483647 h 247"/>
                <a:gd name="T80" fmla="*/ 2147483647 w 247"/>
                <a:gd name="T81" fmla="*/ 2147483647 h 247"/>
                <a:gd name="T82" fmla="*/ 2147483647 w 247"/>
                <a:gd name="T83" fmla="*/ 2147483647 h 247"/>
                <a:gd name="T84" fmla="*/ 2147483647 w 247"/>
                <a:gd name="T85" fmla="*/ 2147483647 h 24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7"/>
                <a:gd name="T130" fmla="*/ 0 h 247"/>
                <a:gd name="T131" fmla="*/ 247 w 247"/>
                <a:gd name="T132" fmla="*/ 247 h 24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7" h="247">
                  <a:moveTo>
                    <a:pt x="247" y="123"/>
                  </a:moveTo>
                  <a:lnTo>
                    <a:pt x="247" y="110"/>
                  </a:lnTo>
                  <a:lnTo>
                    <a:pt x="246" y="99"/>
                  </a:lnTo>
                  <a:lnTo>
                    <a:pt x="243" y="88"/>
                  </a:lnTo>
                  <a:lnTo>
                    <a:pt x="238" y="76"/>
                  </a:lnTo>
                  <a:lnTo>
                    <a:pt x="233" y="65"/>
                  </a:lnTo>
                  <a:lnTo>
                    <a:pt x="226" y="55"/>
                  </a:lnTo>
                  <a:lnTo>
                    <a:pt x="220" y="45"/>
                  </a:lnTo>
                  <a:lnTo>
                    <a:pt x="212" y="35"/>
                  </a:lnTo>
                  <a:lnTo>
                    <a:pt x="203" y="27"/>
                  </a:lnTo>
                  <a:lnTo>
                    <a:pt x="194" y="21"/>
                  </a:lnTo>
                  <a:lnTo>
                    <a:pt x="184" y="14"/>
                  </a:lnTo>
                  <a:lnTo>
                    <a:pt x="172" y="9"/>
                  </a:lnTo>
                  <a:lnTo>
                    <a:pt x="161" y="4"/>
                  </a:lnTo>
                  <a:lnTo>
                    <a:pt x="150" y="3"/>
                  </a:lnTo>
                  <a:lnTo>
                    <a:pt x="137" y="0"/>
                  </a:lnTo>
                  <a:lnTo>
                    <a:pt x="124" y="0"/>
                  </a:lnTo>
                  <a:lnTo>
                    <a:pt x="110" y="0"/>
                  </a:lnTo>
                  <a:lnTo>
                    <a:pt x="99" y="3"/>
                  </a:lnTo>
                  <a:lnTo>
                    <a:pt x="88" y="4"/>
                  </a:lnTo>
                  <a:lnTo>
                    <a:pt x="76" y="9"/>
                  </a:lnTo>
                  <a:lnTo>
                    <a:pt x="65" y="14"/>
                  </a:lnTo>
                  <a:lnTo>
                    <a:pt x="55" y="21"/>
                  </a:lnTo>
                  <a:lnTo>
                    <a:pt x="45" y="27"/>
                  </a:lnTo>
                  <a:lnTo>
                    <a:pt x="35" y="35"/>
                  </a:lnTo>
                  <a:lnTo>
                    <a:pt x="27" y="45"/>
                  </a:lnTo>
                  <a:lnTo>
                    <a:pt x="21" y="55"/>
                  </a:lnTo>
                  <a:lnTo>
                    <a:pt x="14" y="65"/>
                  </a:lnTo>
                  <a:lnTo>
                    <a:pt x="9" y="76"/>
                  </a:lnTo>
                  <a:lnTo>
                    <a:pt x="6" y="88"/>
                  </a:lnTo>
                  <a:lnTo>
                    <a:pt x="3" y="99"/>
                  </a:lnTo>
                  <a:lnTo>
                    <a:pt x="0" y="110"/>
                  </a:lnTo>
                  <a:lnTo>
                    <a:pt x="0" y="123"/>
                  </a:lnTo>
                  <a:lnTo>
                    <a:pt x="0" y="137"/>
                  </a:lnTo>
                  <a:lnTo>
                    <a:pt x="3" y="150"/>
                  </a:lnTo>
                  <a:lnTo>
                    <a:pt x="6" y="161"/>
                  </a:lnTo>
                  <a:lnTo>
                    <a:pt x="9" y="172"/>
                  </a:lnTo>
                  <a:lnTo>
                    <a:pt x="14" y="184"/>
                  </a:lnTo>
                  <a:lnTo>
                    <a:pt x="21" y="194"/>
                  </a:lnTo>
                  <a:lnTo>
                    <a:pt x="27" y="203"/>
                  </a:lnTo>
                  <a:lnTo>
                    <a:pt x="35" y="212"/>
                  </a:lnTo>
                  <a:lnTo>
                    <a:pt x="45" y="220"/>
                  </a:lnTo>
                  <a:lnTo>
                    <a:pt x="55" y="226"/>
                  </a:lnTo>
                  <a:lnTo>
                    <a:pt x="65" y="233"/>
                  </a:lnTo>
                  <a:lnTo>
                    <a:pt x="76" y="238"/>
                  </a:lnTo>
                  <a:lnTo>
                    <a:pt x="88" y="243"/>
                  </a:lnTo>
                  <a:lnTo>
                    <a:pt x="99" y="246"/>
                  </a:lnTo>
                  <a:lnTo>
                    <a:pt x="110" y="247"/>
                  </a:lnTo>
                  <a:lnTo>
                    <a:pt x="124" y="247"/>
                  </a:lnTo>
                  <a:lnTo>
                    <a:pt x="137" y="247"/>
                  </a:lnTo>
                  <a:lnTo>
                    <a:pt x="150" y="246"/>
                  </a:lnTo>
                  <a:lnTo>
                    <a:pt x="161" y="243"/>
                  </a:lnTo>
                  <a:lnTo>
                    <a:pt x="172" y="238"/>
                  </a:lnTo>
                  <a:lnTo>
                    <a:pt x="184" y="233"/>
                  </a:lnTo>
                  <a:lnTo>
                    <a:pt x="194" y="226"/>
                  </a:lnTo>
                  <a:lnTo>
                    <a:pt x="203" y="220"/>
                  </a:lnTo>
                  <a:lnTo>
                    <a:pt x="212" y="212"/>
                  </a:lnTo>
                  <a:lnTo>
                    <a:pt x="220" y="203"/>
                  </a:lnTo>
                  <a:lnTo>
                    <a:pt x="226" y="194"/>
                  </a:lnTo>
                  <a:lnTo>
                    <a:pt x="233" y="184"/>
                  </a:lnTo>
                  <a:lnTo>
                    <a:pt x="238" y="172"/>
                  </a:lnTo>
                  <a:lnTo>
                    <a:pt x="243" y="161"/>
                  </a:lnTo>
                  <a:lnTo>
                    <a:pt x="246" y="150"/>
                  </a:lnTo>
                  <a:lnTo>
                    <a:pt x="247" y="137"/>
                  </a:lnTo>
                  <a:lnTo>
                    <a:pt x="247" y="123"/>
                  </a:lnTo>
                  <a:lnTo>
                    <a:pt x="238" y="123"/>
                  </a:lnTo>
                  <a:lnTo>
                    <a:pt x="238" y="112"/>
                  </a:lnTo>
                  <a:lnTo>
                    <a:pt x="236" y="101"/>
                  </a:lnTo>
                  <a:lnTo>
                    <a:pt x="233" y="89"/>
                  </a:lnTo>
                  <a:lnTo>
                    <a:pt x="230" y="79"/>
                  </a:lnTo>
                  <a:lnTo>
                    <a:pt x="225" y="70"/>
                  </a:lnTo>
                  <a:lnTo>
                    <a:pt x="218" y="60"/>
                  </a:lnTo>
                  <a:lnTo>
                    <a:pt x="212" y="52"/>
                  </a:lnTo>
                  <a:lnTo>
                    <a:pt x="205" y="44"/>
                  </a:lnTo>
                  <a:lnTo>
                    <a:pt x="197" y="35"/>
                  </a:lnTo>
                  <a:lnTo>
                    <a:pt x="187" y="29"/>
                  </a:lnTo>
                  <a:lnTo>
                    <a:pt x="179" y="24"/>
                  </a:lnTo>
                  <a:lnTo>
                    <a:pt x="168" y="19"/>
                  </a:lnTo>
                  <a:lnTo>
                    <a:pt x="158" y="16"/>
                  </a:lnTo>
                  <a:lnTo>
                    <a:pt x="146" y="13"/>
                  </a:lnTo>
                  <a:lnTo>
                    <a:pt x="135" y="11"/>
                  </a:lnTo>
                  <a:lnTo>
                    <a:pt x="124" y="9"/>
                  </a:lnTo>
                  <a:lnTo>
                    <a:pt x="112" y="11"/>
                  </a:lnTo>
                  <a:lnTo>
                    <a:pt x="101" y="13"/>
                  </a:lnTo>
                  <a:lnTo>
                    <a:pt x="91" y="16"/>
                  </a:lnTo>
                  <a:lnTo>
                    <a:pt x="79" y="19"/>
                  </a:lnTo>
                  <a:lnTo>
                    <a:pt x="70" y="24"/>
                  </a:lnTo>
                  <a:lnTo>
                    <a:pt x="60" y="29"/>
                  </a:lnTo>
                  <a:lnTo>
                    <a:pt x="52" y="35"/>
                  </a:lnTo>
                  <a:lnTo>
                    <a:pt x="44" y="44"/>
                  </a:lnTo>
                  <a:lnTo>
                    <a:pt x="35" y="52"/>
                  </a:lnTo>
                  <a:lnTo>
                    <a:pt x="29" y="60"/>
                  </a:lnTo>
                  <a:lnTo>
                    <a:pt x="24" y="70"/>
                  </a:lnTo>
                  <a:lnTo>
                    <a:pt x="19" y="79"/>
                  </a:lnTo>
                  <a:lnTo>
                    <a:pt x="16" y="89"/>
                  </a:lnTo>
                  <a:lnTo>
                    <a:pt x="13" y="101"/>
                  </a:lnTo>
                  <a:lnTo>
                    <a:pt x="11" y="112"/>
                  </a:lnTo>
                  <a:lnTo>
                    <a:pt x="9" y="123"/>
                  </a:lnTo>
                  <a:lnTo>
                    <a:pt x="11" y="135"/>
                  </a:lnTo>
                  <a:lnTo>
                    <a:pt x="13" y="146"/>
                  </a:lnTo>
                  <a:lnTo>
                    <a:pt x="16" y="158"/>
                  </a:lnTo>
                  <a:lnTo>
                    <a:pt x="19" y="168"/>
                  </a:lnTo>
                  <a:lnTo>
                    <a:pt x="24" y="177"/>
                  </a:lnTo>
                  <a:lnTo>
                    <a:pt x="29" y="187"/>
                  </a:lnTo>
                  <a:lnTo>
                    <a:pt x="35" y="197"/>
                  </a:lnTo>
                  <a:lnTo>
                    <a:pt x="44" y="205"/>
                  </a:lnTo>
                  <a:lnTo>
                    <a:pt x="52" y="212"/>
                  </a:lnTo>
                  <a:lnTo>
                    <a:pt x="60" y="218"/>
                  </a:lnTo>
                  <a:lnTo>
                    <a:pt x="70" y="225"/>
                  </a:lnTo>
                  <a:lnTo>
                    <a:pt x="79" y="230"/>
                  </a:lnTo>
                  <a:lnTo>
                    <a:pt x="91" y="233"/>
                  </a:lnTo>
                  <a:lnTo>
                    <a:pt x="101" y="236"/>
                  </a:lnTo>
                  <a:lnTo>
                    <a:pt x="112" y="238"/>
                  </a:lnTo>
                  <a:lnTo>
                    <a:pt x="124" y="238"/>
                  </a:lnTo>
                  <a:lnTo>
                    <a:pt x="135" y="238"/>
                  </a:lnTo>
                  <a:lnTo>
                    <a:pt x="146" y="236"/>
                  </a:lnTo>
                  <a:lnTo>
                    <a:pt x="158" y="233"/>
                  </a:lnTo>
                  <a:lnTo>
                    <a:pt x="168" y="230"/>
                  </a:lnTo>
                  <a:lnTo>
                    <a:pt x="179" y="225"/>
                  </a:lnTo>
                  <a:lnTo>
                    <a:pt x="187" y="218"/>
                  </a:lnTo>
                  <a:lnTo>
                    <a:pt x="197" y="212"/>
                  </a:lnTo>
                  <a:lnTo>
                    <a:pt x="205" y="205"/>
                  </a:lnTo>
                  <a:lnTo>
                    <a:pt x="212" y="197"/>
                  </a:lnTo>
                  <a:lnTo>
                    <a:pt x="218" y="187"/>
                  </a:lnTo>
                  <a:lnTo>
                    <a:pt x="225" y="177"/>
                  </a:lnTo>
                  <a:lnTo>
                    <a:pt x="230" y="168"/>
                  </a:lnTo>
                  <a:lnTo>
                    <a:pt x="233" y="158"/>
                  </a:lnTo>
                  <a:lnTo>
                    <a:pt x="236" y="146"/>
                  </a:lnTo>
                  <a:lnTo>
                    <a:pt x="238" y="135"/>
                  </a:lnTo>
                  <a:lnTo>
                    <a:pt x="238" y="123"/>
                  </a:lnTo>
                  <a:lnTo>
                    <a:pt x="247" y="123"/>
                  </a:lnTo>
                  <a:close/>
                </a:path>
              </a:pathLst>
            </a:custGeom>
            <a:solidFill>
              <a:srgbClr val="E8F5FF"/>
            </a:solidFill>
            <a:ln w="9525">
              <a:noFill/>
              <a:round/>
              <a:headEnd/>
              <a:tailEnd/>
            </a:ln>
          </p:spPr>
          <p:txBody>
            <a:bodyPr/>
            <a:lstStyle/>
            <a:p>
              <a:endParaRPr lang="en-US"/>
            </a:p>
          </p:txBody>
        </p:sp>
        <p:sp>
          <p:nvSpPr>
            <p:cNvPr id="50366" name="Freeform 190"/>
            <p:cNvSpPr>
              <a:spLocks/>
            </p:cNvSpPr>
            <p:nvPr/>
          </p:nvSpPr>
          <p:spPr bwMode="auto">
            <a:xfrm>
              <a:off x="3691467" y="3059091"/>
              <a:ext cx="337256" cy="379412"/>
            </a:xfrm>
            <a:custGeom>
              <a:avLst/>
              <a:gdLst>
                <a:gd name="T0" fmla="*/ 2147483647 w 239"/>
                <a:gd name="T1" fmla="*/ 2147483647 h 239"/>
                <a:gd name="T2" fmla="*/ 2147483647 w 239"/>
                <a:gd name="T3" fmla="*/ 2147483647 h 239"/>
                <a:gd name="T4" fmla="*/ 2147483647 w 239"/>
                <a:gd name="T5" fmla="*/ 2147483647 h 239"/>
                <a:gd name="T6" fmla="*/ 2147483647 w 239"/>
                <a:gd name="T7" fmla="*/ 2147483647 h 239"/>
                <a:gd name="T8" fmla="*/ 2147483647 w 239"/>
                <a:gd name="T9" fmla="*/ 2147483647 h 239"/>
                <a:gd name="T10" fmla="*/ 2147483647 w 239"/>
                <a:gd name="T11" fmla="*/ 2147483647 h 239"/>
                <a:gd name="T12" fmla="*/ 2147483647 w 239"/>
                <a:gd name="T13" fmla="*/ 2147483647 h 239"/>
                <a:gd name="T14" fmla="*/ 2147483647 w 239"/>
                <a:gd name="T15" fmla="*/ 2147483647 h 239"/>
                <a:gd name="T16" fmla="*/ 2147483647 w 239"/>
                <a:gd name="T17" fmla="*/ 2147483647 h 239"/>
                <a:gd name="T18" fmla="*/ 2147483647 w 239"/>
                <a:gd name="T19" fmla="*/ 2147483647 h 239"/>
                <a:gd name="T20" fmla="*/ 0 w 239"/>
                <a:gd name="T21" fmla="*/ 2147483647 h 239"/>
                <a:gd name="T22" fmla="*/ 2147483647 w 239"/>
                <a:gd name="T23" fmla="*/ 2147483647 h 239"/>
                <a:gd name="T24" fmla="*/ 2147483647 w 239"/>
                <a:gd name="T25" fmla="*/ 2147483647 h 239"/>
                <a:gd name="T26" fmla="*/ 2147483647 w 239"/>
                <a:gd name="T27" fmla="*/ 2147483647 h 239"/>
                <a:gd name="T28" fmla="*/ 2147483647 w 239"/>
                <a:gd name="T29" fmla="*/ 2147483647 h 239"/>
                <a:gd name="T30" fmla="*/ 2147483647 w 239"/>
                <a:gd name="T31" fmla="*/ 2147483647 h 239"/>
                <a:gd name="T32" fmla="*/ 2147483647 w 239"/>
                <a:gd name="T33" fmla="*/ 2147483647 h 239"/>
                <a:gd name="T34" fmla="*/ 2147483647 w 239"/>
                <a:gd name="T35" fmla="*/ 2147483647 h 239"/>
                <a:gd name="T36" fmla="*/ 2147483647 w 239"/>
                <a:gd name="T37" fmla="*/ 2147483647 h 239"/>
                <a:gd name="T38" fmla="*/ 2147483647 w 239"/>
                <a:gd name="T39" fmla="*/ 2147483647 h 239"/>
                <a:gd name="T40" fmla="*/ 2147483647 w 239"/>
                <a:gd name="T41" fmla="*/ 2147483647 h 239"/>
                <a:gd name="T42" fmla="*/ 2147483647 w 239"/>
                <a:gd name="T43" fmla="*/ 2147483647 h 239"/>
                <a:gd name="T44" fmla="*/ 2147483647 w 239"/>
                <a:gd name="T45" fmla="*/ 2147483647 h 239"/>
                <a:gd name="T46" fmla="*/ 2147483647 w 239"/>
                <a:gd name="T47" fmla="*/ 2147483647 h 239"/>
                <a:gd name="T48" fmla="*/ 2147483647 w 239"/>
                <a:gd name="T49" fmla="*/ 2147483647 h 239"/>
                <a:gd name="T50" fmla="*/ 2147483647 w 239"/>
                <a:gd name="T51" fmla="*/ 2147483647 h 239"/>
                <a:gd name="T52" fmla="*/ 2147483647 w 239"/>
                <a:gd name="T53" fmla="*/ 2147483647 h 239"/>
                <a:gd name="T54" fmla="*/ 2147483647 w 239"/>
                <a:gd name="T55" fmla="*/ 2147483647 h 239"/>
                <a:gd name="T56" fmla="*/ 2147483647 w 239"/>
                <a:gd name="T57" fmla="*/ 2147483647 h 239"/>
                <a:gd name="T58" fmla="*/ 2147483647 w 239"/>
                <a:gd name="T59" fmla="*/ 2147483647 h 239"/>
                <a:gd name="T60" fmla="*/ 2147483647 w 239"/>
                <a:gd name="T61" fmla="*/ 2147483647 h 239"/>
                <a:gd name="T62" fmla="*/ 2147483647 w 239"/>
                <a:gd name="T63" fmla="*/ 2147483647 h 239"/>
                <a:gd name="T64" fmla="*/ 2147483647 w 239"/>
                <a:gd name="T65" fmla="*/ 2147483647 h 239"/>
                <a:gd name="T66" fmla="*/ 2147483647 w 239"/>
                <a:gd name="T67" fmla="*/ 2147483647 h 239"/>
                <a:gd name="T68" fmla="*/ 2147483647 w 239"/>
                <a:gd name="T69" fmla="*/ 2147483647 h 239"/>
                <a:gd name="T70" fmla="*/ 2147483647 w 239"/>
                <a:gd name="T71" fmla="*/ 2147483647 h 239"/>
                <a:gd name="T72" fmla="*/ 2147483647 w 239"/>
                <a:gd name="T73" fmla="*/ 2147483647 h 239"/>
                <a:gd name="T74" fmla="*/ 2147483647 w 239"/>
                <a:gd name="T75" fmla="*/ 2147483647 h 239"/>
                <a:gd name="T76" fmla="*/ 2147483647 w 239"/>
                <a:gd name="T77" fmla="*/ 2147483647 h 239"/>
                <a:gd name="T78" fmla="*/ 2147483647 w 239"/>
                <a:gd name="T79" fmla="*/ 2147483647 h 239"/>
                <a:gd name="T80" fmla="*/ 2147483647 w 239"/>
                <a:gd name="T81" fmla="*/ 2147483647 h 239"/>
                <a:gd name="T82" fmla="*/ 2147483647 w 239"/>
                <a:gd name="T83" fmla="*/ 2147483647 h 239"/>
                <a:gd name="T84" fmla="*/ 2147483647 w 239"/>
                <a:gd name="T85" fmla="*/ 2147483647 h 2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9"/>
                <a:gd name="T130" fmla="*/ 0 h 239"/>
                <a:gd name="T131" fmla="*/ 239 w 239"/>
                <a:gd name="T132" fmla="*/ 239 h 23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9" h="239">
                  <a:moveTo>
                    <a:pt x="239" y="119"/>
                  </a:moveTo>
                  <a:lnTo>
                    <a:pt x="239" y="108"/>
                  </a:lnTo>
                  <a:lnTo>
                    <a:pt x="237" y="97"/>
                  </a:lnTo>
                  <a:lnTo>
                    <a:pt x="234" y="85"/>
                  </a:lnTo>
                  <a:lnTo>
                    <a:pt x="230" y="74"/>
                  </a:lnTo>
                  <a:lnTo>
                    <a:pt x="224" y="62"/>
                  </a:lnTo>
                  <a:lnTo>
                    <a:pt x="219" y="53"/>
                  </a:lnTo>
                  <a:lnTo>
                    <a:pt x="212" y="44"/>
                  </a:lnTo>
                  <a:lnTo>
                    <a:pt x="204" y="36"/>
                  </a:lnTo>
                  <a:lnTo>
                    <a:pt x="196" y="28"/>
                  </a:lnTo>
                  <a:lnTo>
                    <a:pt x="186" y="22"/>
                  </a:lnTo>
                  <a:lnTo>
                    <a:pt x="177" y="15"/>
                  </a:lnTo>
                  <a:lnTo>
                    <a:pt x="167" y="10"/>
                  </a:lnTo>
                  <a:lnTo>
                    <a:pt x="155" y="7"/>
                  </a:lnTo>
                  <a:lnTo>
                    <a:pt x="144" y="4"/>
                  </a:lnTo>
                  <a:lnTo>
                    <a:pt x="133" y="2"/>
                  </a:lnTo>
                  <a:lnTo>
                    <a:pt x="120" y="0"/>
                  </a:lnTo>
                  <a:lnTo>
                    <a:pt x="108" y="2"/>
                  </a:lnTo>
                  <a:lnTo>
                    <a:pt x="97" y="4"/>
                  </a:lnTo>
                  <a:lnTo>
                    <a:pt x="85" y="7"/>
                  </a:lnTo>
                  <a:lnTo>
                    <a:pt x="74" y="10"/>
                  </a:lnTo>
                  <a:lnTo>
                    <a:pt x="62" y="15"/>
                  </a:lnTo>
                  <a:lnTo>
                    <a:pt x="53" y="22"/>
                  </a:lnTo>
                  <a:lnTo>
                    <a:pt x="44" y="28"/>
                  </a:lnTo>
                  <a:lnTo>
                    <a:pt x="36" y="36"/>
                  </a:lnTo>
                  <a:lnTo>
                    <a:pt x="28" y="44"/>
                  </a:lnTo>
                  <a:lnTo>
                    <a:pt x="22" y="53"/>
                  </a:lnTo>
                  <a:lnTo>
                    <a:pt x="15" y="62"/>
                  </a:lnTo>
                  <a:lnTo>
                    <a:pt x="10" y="74"/>
                  </a:lnTo>
                  <a:lnTo>
                    <a:pt x="7" y="85"/>
                  </a:lnTo>
                  <a:lnTo>
                    <a:pt x="4" y="97"/>
                  </a:lnTo>
                  <a:lnTo>
                    <a:pt x="2" y="108"/>
                  </a:lnTo>
                  <a:lnTo>
                    <a:pt x="0" y="119"/>
                  </a:lnTo>
                  <a:lnTo>
                    <a:pt x="2" y="133"/>
                  </a:lnTo>
                  <a:lnTo>
                    <a:pt x="4" y="144"/>
                  </a:lnTo>
                  <a:lnTo>
                    <a:pt x="7" y="155"/>
                  </a:lnTo>
                  <a:lnTo>
                    <a:pt x="10" y="167"/>
                  </a:lnTo>
                  <a:lnTo>
                    <a:pt x="15" y="177"/>
                  </a:lnTo>
                  <a:lnTo>
                    <a:pt x="22" y="186"/>
                  </a:lnTo>
                  <a:lnTo>
                    <a:pt x="28" y="196"/>
                  </a:lnTo>
                  <a:lnTo>
                    <a:pt x="36" y="204"/>
                  </a:lnTo>
                  <a:lnTo>
                    <a:pt x="44" y="212"/>
                  </a:lnTo>
                  <a:lnTo>
                    <a:pt x="53" y="219"/>
                  </a:lnTo>
                  <a:lnTo>
                    <a:pt x="62" y="224"/>
                  </a:lnTo>
                  <a:lnTo>
                    <a:pt x="74" y="229"/>
                  </a:lnTo>
                  <a:lnTo>
                    <a:pt x="85" y="234"/>
                  </a:lnTo>
                  <a:lnTo>
                    <a:pt x="97" y="237"/>
                  </a:lnTo>
                  <a:lnTo>
                    <a:pt x="108" y="239"/>
                  </a:lnTo>
                  <a:lnTo>
                    <a:pt x="120" y="239"/>
                  </a:lnTo>
                  <a:lnTo>
                    <a:pt x="133" y="239"/>
                  </a:lnTo>
                  <a:lnTo>
                    <a:pt x="144" y="237"/>
                  </a:lnTo>
                  <a:lnTo>
                    <a:pt x="155" y="234"/>
                  </a:lnTo>
                  <a:lnTo>
                    <a:pt x="167" y="229"/>
                  </a:lnTo>
                  <a:lnTo>
                    <a:pt x="177" y="224"/>
                  </a:lnTo>
                  <a:lnTo>
                    <a:pt x="186" y="219"/>
                  </a:lnTo>
                  <a:lnTo>
                    <a:pt x="196" y="212"/>
                  </a:lnTo>
                  <a:lnTo>
                    <a:pt x="204" y="204"/>
                  </a:lnTo>
                  <a:lnTo>
                    <a:pt x="212" y="196"/>
                  </a:lnTo>
                  <a:lnTo>
                    <a:pt x="219" y="186"/>
                  </a:lnTo>
                  <a:lnTo>
                    <a:pt x="224" y="177"/>
                  </a:lnTo>
                  <a:lnTo>
                    <a:pt x="230" y="167"/>
                  </a:lnTo>
                  <a:lnTo>
                    <a:pt x="234" y="155"/>
                  </a:lnTo>
                  <a:lnTo>
                    <a:pt x="237" y="144"/>
                  </a:lnTo>
                  <a:lnTo>
                    <a:pt x="239" y="133"/>
                  </a:lnTo>
                  <a:lnTo>
                    <a:pt x="239" y="119"/>
                  </a:lnTo>
                  <a:lnTo>
                    <a:pt x="229" y="119"/>
                  </a:lnTo>
                  <a:lnTo>
                    <a:pt x="229" y="108"/>
                  </a:lnTo>
                  <a:lnTo>
                    <a:pt x="227" y="98"/>
                  </a:lnTo>
                  <a:lnTo>
                    <a:pt x="224" y="87"/>
                  </a:lnTo>
                  <a:lnTo>
                    <a:pt x="221" y="77"/>
                  </a:lnTo>
                  <a:lnTo>
                    <a:pt x="216" y="67"/>
                  </a:lnTo>
                  <a:lnTo>
                    <a:pt x="211" y="59"/>
                  </a:lnTo>
                  <a:lnTo>
                    <a:pt x="204" y="51"/>
                  </a:lnTo>
                  <a:lnTo>
                    <a:pt x="196" y="43"/>
                  </a:lnTo>
                  <a:lnTo>
                    <a:pt x="190" y="36"/>
                  </a:lnTo>
                  <a:lnTo>
                    <a:pt x="181" y="30"/>
                  </a:lnTo>
                  <a:lnTo>
                    <a:pt x="172" y="25"/>
                  </a:lnTo>
                  <a:lnTo>
                    <a:pt x="162" y="20"/>
                  </a:lnTo>
                  <a:lnTo>
                    <a:pt x="152" y="17"/>
                  </a:lnTo>
                  <a:lnTo>
                    <a:pt x="142" y="13"/>
                  </a:lnTo>
                  <a:lnTo>
                    <a:pt x="131" y="12"/>
                  </a:lnTo>
                  <a:lnTo>
                    <a:pt x="120" y="12"/>
                  </a:lnTo>
                  <a:lnTo>
                    <a:pt x="108" y="12"/>
                  </a:lnTo>
                  <a:lnTo>
                    <a:pt x="98" y="13"/>
                  </a:lnTo>
                  <a:lnTo>
                    <a:pt x="87" y="17"/>
                  </a:lnTo>
                  <a:lnTo>
                    <a:pt x="77" y="20"/>
                  </a:lnTo>
                  <a:lnTo>
                    <a:pt x="69" y="25"/>
                  </a:lnTo>
                  <a:lnTo>
                    <a:pt x="59" y="30"/>
                  </a:lnTo>
                  <a:lnTo>
                    <a:pt x="51" y="36"/>
                  </a:lnTo>
                  <a:lnTo>
                    <a:pt x="43" y="43"/>
                  </a:lnTo>
                  <a:lnTo>
                    <a:pt x="36" y="51"/>
                  </a:lnTo>
                  <a:lnTo>
                    <a:pt x="30" y="59"/>
                  </a:lnTo>
                  <a:lnTo>
                    <a:pt x="25" y="67"/>
                  </a:lnTo>
                  <a:lnTo>
                    <a:pt x="20" y="77"/>
                  </a:lnTo>
                  <a:lnTo>
                    <a:pt x="17" y="87"/>
                  </a:lnTo>
                  <a:lnTo>
                    <a:pt x="14" y="98"/>
                  </a:lnTo>
                  <a:lnTo>
                    <a:pt x="12" y="108"/>
                  </a:lnTo>
                  <a:lnTo>
                    <a:pt x="12" y="119"/>
                  </a:lnTo>
                  <a:lnTo>
                    <a:pt x="12" y="131"/>
                  </a:lnTo>
                  <a:lnTo>
                    <a:pt x="14" y="142"/>
                  </a:lnTo>
                  <a:lnTo>
                    <a:pt x="17" y="152"/>
                  </a:lnTo>
                  <a:lnTo>
                    <a:pt x="20" y="162"/>
                  </a:lnTo>
                  <a:lnTo>
                    <a:pt x="25" y="172"/>
                  </a:lnTo>
                  <a:lnTo>
                    <a:pt x="30" y="180"/>
                  </a:lnTo>
                  <a:lnTo>
                    <a:pt x="36" y="190"/>
                  </a:lnTo>
                  <a:lnTo>
                    <a:pt x="43" y="196"/>
                  </a:lnTo>
                  <a:lnTo>
                    <a:pt x="51" y="204"/>
                  </a:lnTo>
                  <a:lnTo>
                    <a:pt x="59" y="209"/>
                  </a:lnTo>
                  <a:lnTo>
                    <a:pt x="69" y="216"/>
                  </a:lnTo>
                  <a:lnTo>
                    <a:pt x="77" y="221"/>
                  </a:lnTo>
                  <a:lnTo>
                    <a:pt x="87" y="224"/>
                  </a:lnTo>
                  <a:lnTo>
                    <a:pt x="98" y="226"/>
                  </a:lnTo>
                  <a:lnTo>
                    <a:pt x="108" y="229"/>
                  </a:lnTo>
                  <a:lnTo>
                    <a:pt x="120" y="229"/>
                  </a:lnTo>
                  <a:lnTo>
                    <a:pt x="131" y="229"/>
                  </a:lnTo>
                  <a:lnTo>
                    <a:pt x="142" y="226"/>
                  </a:lnTo>
                  <a:lnTo>
                    <a:pt x="152" y="224"/>
                  </a:lnTo>
                  <a:lnTo>
                    <a:pt x="162" y="221"/>
                  </a:lnTo>
                  <a:lnTo>
                    <a:pt x="172" y="216"/>
                  </a:lnTo>
                  <a:lnTo>
                    <a:pt x="181" y="209"/>
                  </a:lnTo>
                  <a:lnTo>
                    <a:pt x="190" y="204"/>
                  </a:lnTo>
                  <a:lnTo>
                    <a:pt x="196" y="196"/>
                  </a:lnTo>
                  <a:lnTo>
                    <a:pt x="204" y="190"/>
                  </a:lnTo>
                  <a:lnTo>
                    <a:pt x="211" y="180"/>
                  </a:lnTo>
                  <a:lnTo>
                    <a:pt x="216" y="172"/>
                  </a:lnTo>
                  <a:lnTo>
                    <a:pt x="221" y="162"/>
                  </a:lnTo>
                  <a:lnTo>
                    <a:pt x="224" y="152"/>
                  </a:lnTo>
                  <a:lnTo>
                    <a:pt x="227" y="142"/>
                  </a:lnTo>
                  <a:lnTo>
                    <a:pt x="229" y="131"/>
                  </a:lnTo>
                  <a:lnTo>
                    <a:pt x="229" y="119"/>
                  </a:lnTo>
                  <a:lnTo>
                    <a:pt x="239" y="119"/>
                  </a:lnTo>
                  <a:close/>
                </a:path>
              </a:pathLst>
            </a:custGeom>
            <a:solidFill>
              <a:srgbClr val="E9F6FF"/>
            </a:solidFill>
            <a:ln w="9525">
              <a:noFill/>
              <a:round/>
              <a:headEnd/>
              <a:tailEnd/>
            </a:ln>
          </p:spPr>
          <p:txBody>
            <a:bodyPr/>
            <a:lstStyle/>
            <a:p>
              <a:endParaRPr lang="en-US"/>
            </a:p>
          </p:txBody>
        </p:sp>
        <p:sp>
          <p:nvSpPr>
            <p:cNvPr id="50367" name="Freeform 191"/>
            <p:cNvSpPr>
              <a:spLocks/>
            </p:cNvSpPr>
            <p:nvPr/>
          </p:nvSpPr>
          <p:spPr bwMode="auto">
            <a:xfrm>
              <a:off x="3698523" y="3067028"/>
              <a:ext cx="323144" cy="363538"/>
            </a:xfrm>
            <a:custGeom>
              <a:avLst/>
              <a:gdLst>
                <a:gd name="T0" fmla="*/ 2147483647 w 229"/>
                <a:gd name="T1" fmla="*/ 2147483647 h 229"/>
                <a:gd name="T2" fmla="*/ 2147483647 w 229"/>
                <a:gd name="T3" fmla="*/ 2147483647 h 229"/>
                <a:gd name="T4" fmla="*/ 2147483647 w 229"/>
                <a:gd name="T5" fmla="*/ 2147483647 h 229"/>
                <a:gd name="T6" fmla="*/ 2147483647 w 229"/>
                <a:gd name="T7" fmla="*/ 2147483647 h 229"/>
                <a:gd name="T8" fmla="*/ 2147483647 w 229"/>
                <a:gd name="T9" fmla="*/ 2147483647 h 229"/>
                <a:gd name="T10" fmla="*/ 2147483647 w 229"/>
                <a:gd name="T11" fmla="*/ 2147483647 h 229"/>
                <a:gd name="T12" fmla="*/ 2147483647 w 229"/>
                <a:gd name="T13" fmla="*/ 2147483647 h 229"/>
                <a:gd name="T14" fmla="*/ 2147483647 w 229"/>
                <a:gd name="T15" fmla="*/ 2147483647 h 229"/>
                <a:gd name="T16" fmla="*/ 2147483647 w 229"/>
                <a:gd name="T17" fmla="*/ 2147483647 h 229"/>
                <a:gd name="T18" fmla="*/ 2147483647 w 229"/>
                <a:gd name="T19" fmla="*/ 2147483647 h 229"/>
                <a:gd name="T20" fmla="*/ 0 w 229"/>
                <a:gd name="T21" fmla="*/ 2147483647 h 229"/>
                <a:gd name="T22" fmla="*/ 2147483647 w 229"/>
                <a:gd name="T23" fmla="*/ 2147483647 h 229"/>
                <a:gd name="T24" fmla="*/ 2147483647 w 229"/>
                <a:gd name="T25" fmla="*/ 2147483647 h 229"/>
                <a:gd name="T26" fmla="*/ 2147483647 w 229"/>
                <a:gd name="T27" fmla="*/ 2147483647 h 229"/>
                <a:gd name="T28" fmla="*/ 2147483647 w 229"/>
                <a:gd name="T29" fmla="*/ 2147483647 h 229"/>
                <a:gd name="T30" fmla="*/ 2147483647 w 229"/>
                <a:gd name="T31" fmla="*/ 2147483647 h 229"/>
                <a:gd name="T32" fmla="*/ 2147483647 w 229"/>
                <a:gd name="T33" fmla="*/ 2147483647 h 229"/>
                <a:gd name="T34" fmla="*/ 2147483647 w 229"/>
                <a:gd name="T35" fmla="*/ 2147483647 h 229"/>
                <a:gd name="T36" fmla="*/ 2147483647 w 229"/>
                <a:gd name="T37" fmla="*/ 2147483647 h 229"/>
                <a:gd name="T38" fmla="*/ 2147483647 w 229"/>
                <a:gd name="T39" fmla="*/ 2147483647 h 229"/>
                <a:gd name="T40" fmla="*/ 2147483647 w 229"/>
                <a:gd name="T41" fmla="*/ 2147483647 h 229"/>
                <a:gd name="T42" fmla="*/ 2147483647 w 229"/>
                <a:gd name="T43" fmla="*/ 2147483647 h 229"/>
                <a:gd name="T44" fmla="*/ 2147483647 w 229"/>
                <a:gd name="T45" fmla="*/ 2147483647 h 229"/>
                <a:gd name="T46" fmla="*/ 2147483647 w 229"/>
                <a:gd name="T47" fmla="*/ 2147483647 h 229"/>
                <a:gd name="T48" fmla="*/ 2147483647 w 229"/>
                <a:gd name="T49" fmla="*/ 2147483647 h 229"/>
                <a:gd name="T50" fmla="*/ 2147483647 w 229"/>
                <a:gd name="T51" fmla="*/ 2147483647 h 229"/>
                <a:gd name="T52" fmla="*/ 2147483647 w 229"/>
                <a:gd name="T53" fmla="*/ 2147483647 h 229"/>
                <a:gd name="T54" fmla="*/ 2147483647 w 229"/>
                <a:gd name="T55" fmla="*/ 2147483647 h 229"/>
                <a:gd name="T56" fmla="*/ 2147483647 w 229"/>
                <a:gd name="T57" fmla="*/ 2147483647 h 229"/>
                <a:gd name="T58" fmla="*/ 2147483647 w 229"/>
                <a:gd name="T59" fmla="*/ 2147483647 h 229"/>
                <a:gd name="T60" fmla="*/ 2147483647 w 229"/>
                <a:gd name="T61" fmla="*/ 2147483647 h 229"/>
                <a:gd name="T62" fmla="*/ 2147483647 w 229"/>
                <a:gd name="T63" fmla="*/ 2147483647 h 229"/>
                <a:gd name="T64" fmla="*/ 2147483647 w 229"/>
                <a:gd name="T65" fmla="*/ 2147483647 h 229"/>
                <a:gd name="T66" fmla="*/ 2147483647 w 229"/>
                <a:gd name="T67" fmla="*/ 2147483647 h 229"/>
                <a:gd name="T68" fmla="*/ 2147483647 w 229"/>
                <a:gd name="T69" fmla="*/ 2147483647 h 229"/>
                <a:gd name="T70" fmla="*/ 2147483647 w 229"/>
                <a:gd name="T71" fmla="*/ 2147483647 h 229"/>
                <a:gd name="T72" fmla="*/ 2147483647 w 229"/>
                <a:gd name="T73" fmla="*/ 2147483647 h 229"/>
                <a:gd name="T74" fmla="*/ 2147483647 w 229"/>
                <a:gd name="T75" fmla="*/ 2147483647 h 229"/>
                <a:gd name="T76" fmla="*/ 2147483647 w 229"/>
                <a:gd name="T77" fmla="*/ 2147483647 h 229"/>
                <a:gd name="T78" fmla="*/ 2147483647 w 229"/>
                <a:gd name="T79" fmla="*/ 2147483647 h 229"/>
                <a:gd name="T80" fmla="*/ 2147483647 w 229"/>
                <a:gd name="T81" fmla="*/ 2147483647 h 229"/>
                <a:gd name="T82" fmla="*/ 2147483647 w 229"/>
                <a:gd name="T83" fmla="*/ 2147483647 h 229"/>
                <a:gd name="T84" fmla="*/ 2147483647 w 229"/>
                <a:gd name="T85" fmla="*/ 2147483647 h 2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29"/>
                <a:gd name="T130" fmla="*/ 0 h 229"/>
                <a:gd name="T131" fmla="*/ 229 w 229"/>
                <a:gd name="T132" fmla="*/ 229 h 2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29" h="229">
                  <a:moveTo>
                    <a:pt x="229" y="114"/>
                  </a:moveTo>
                  <a:lnTo>
                    <a:pt x="229" y="103"/>
                  </a:lnTo>
                  <a:lnTo>
                    <a:pt x="227" y="92"/>
                  </a:lnTo>
                  <a:lnTo>
                    <a:pt x="224" y="80"/>
                  </a:lnTo>
                  <a:lnTo>
                    <a:pt x="221" y="70"/>
                  </a:lnTo>
                  <a:lnTo>
                    <a:pt x="216" y="61"/>
                  </a:lnTo>
                  <a:lnTo>
                    <a:pt x="209" y="51"/>
                  </a:lnTo>
                  <a:lnTo>
                    <a:pt x="203" y="43"/>
                  </a:lnTo>
                  <a:lnTo>
                    <a:pt x="196" y="35"/>
                  </a:lnTo>
                  <a:lnTo>
                    <a:pt x="188" y="26"/>
                  </a:lnTo>
                  <a:lnTo>
                    <a:pt x="178" y="20"/>
                  </a:lnTo>
                  <a:lnTo>
                    <a:pt x="170" y="15"/>
                  </a:lnTo>
                  <a:lnTo>
                    <a:pt x="159" y="10"/>
                  </a:lnTo>
                  <a:lnTo>
                    <a:pt x="149" y="7"/>
                  </a:lnTo>
                  <a:lnTo>
                    <a:pt x="137" y="4"/>
                  </a:lnTo>
                  <a:lnTo>
                    <a:pt x="126" y="2"/>
                  </a:lnTo>
                  <a:lnTo>
                    <a:pt x="115" y="0"/>
                  </a:lnTo>
                  <a:lnTo>
                    <a:pt x="103" y="2"/>
                  </a:lnTo>
                  <a:lnTo>
                    <a:pt x="92" y="4"/>
                  </a:lnTo>
                  <a:lnTo>
                    <a:pt x="82" y="7"/>
                  </a:lnTo>
                  <a:lnTo>
                    <a:pt x="70" y="10"/>
                  </a:lnTo>
                  <a:lnTo>
                    <a:pt x="61" y="15"/>
                  </a:lnTo>
                  <a:lnTo>
                    <a:pt x="51" y="20"/>
                  </a:lnTo>
                  <a:lnTo>
                    <a:pt x="43" y="26"/>
                  </a:lnTo>
                  <a:lnTo>
                    <a:pt x="35" y="35"/>
                  </a:lnTo>
                  <a:lnTo>
                    <a:pt x="26" y="43"/>
                  </a:lnTo>
                  <a:lnTo>
                    <a:pt x="20" y="51"/>
                  </a:lnTo>
                  <a:lnTo>
                    <a:pt x="15" y="61"/>
                  </a:lnTo>
                  <a:lnTo>
                    <a:pt x="10" y="70"/>
                  </a:lnTo>
                  <a:lnTo>
                    <a:pt x="7" y="80"/>
                  </a:lnTo>
                  <a:lnTo>
                    <a:pt x="4" y="92"/>
                  </a:lnTo>
                  <a:lnTo>
                    <a:pt x="2" y="103"/>
                  </a:lnTo>
                  <a:lnTo>
                    <a:pt x="0" y="114"/>
                  </a:lnTo>
                  <a:lnTo>
                    <a:pt x="2" y="126"/>
                  </a:lnTo>
                  <a:lnTo>
                    <a:pt x="4" y="137"/>
                  </a:lnTo>
                  <a:lnTo>
                    <a:pt x="7" y="149"/>
                  </a:lnTo>
                  <a:lnTo>
                    <a:pt x="10" y="159"/>
                  </a:lnTo>
                  <a:lnTo>
                    <a:pt x="15" y="168"/>
                  </a:lnTo>
                  <a:lnTo>
                    <a:pt x="20" y="178"/>
                  </a:lnTo>
                  <a:lnTo>
                    <a:pt x="26" y="188"/>
                  </a:lnTo>
                  <a:lnTo>
                    <a:pt x="35" y="196"/>
                  </a:lnTo>
                  <a:lnTo>
                    <a:pt x="43" y="203"/>
                  </a:lnTo>
                  <a:lnTo>
                    <a:pt x="51" y="209"/>
                  </a:lnTo>
                  <a:lnTo>
                    <a:pt x="61" y="216"/>
                  </a:lnTo>
                  <a:lnTo>
                    <a:pt x="70" y="221"/>
                  </a:lnTo>
                  <a:lnTo>
                    <a:pt x="82" y="224"/>
                  </a:lnTo>
                  <a:lnTo>
                    <a:pt x="92" y="227"/>
                  </a:lnTo>
                  <a:lnTo>
                    <a:pt x="103" y="229"/>
                  </a:lnTo>
                  <a:lnTo>
                    <a:pt x="115" y="229"/>
                  </a:lnTo>
                  <a:lnTo>
                    <a:pt x="126" y="229"/>
                  </a:lnTo>
                  <a:lnTo>
                    <a:pt x="137" y="227"/>
                  </a:lnTo>
                  <a:lnTo>
                    <a:pt x="149" y="224"/>
                  </a:lnTo>
                  <a:lnTo>
                    <a:pt x="159" y="221"/>
                  </a:lnTo>
                  <a:lnTo>
                    <a:pt x="170" y="216"/>
                  </a:lnTo>
                  <a:lnTo>
                    <a:pt x="178" y="209"/>
                  </a:lnTo>
                  <a:lnTo>
                    <a:pt x="188" y="203"/>
                  </a:lnTo>
                  <a:lnTo>
                    <a:pt x="196" y="196"/>
                  </a:lnTo>
                  <a:lnTo>
                    <a:pt x="203" y="188"/>
                  </a:lnTo>
                  <a:lnTo>
                    <a:pt x="209" y="178"/>
                  </a:lnTo>
                  <a:lnTo>
                    <a:pt x="216" y="168"/>
                  </a:lnTo>
                  <a:lnTo>
                    <a:pt x="221" y="159"/>
                  </a:lnTo>
                  <a:lnTo>
                    <a:pt x="224" y="149"/>
                  </a:lnTo>
                  <a:lnTo>
                    <a:pt x="227" y="137"/>
                  </a:lnTo>
                  <a:lnTo>
                    <a:pt x="229" y="126"/>
                  </a:lnTo>
                  <a:lnTo>
                    <a:pt x="229" y="114"/>
                  </a:lnTo>
                  <a:lnTo>
                    <a:pt x="219" y="114"/>
                  </a:lnTo>
                  <a:lnTo>
                    <a:pt x="217" y="105"/>
                  </a:lnTo>
                  <a:lnTo>
                    <a:pt x="216" y="93"/>
                  </a:lnTo>
                  <a:lnTo>
                    <a:pt x="214" y="84"/>
                  </a:lnTo>
                  <a:lnTo>
                    <a:pt x="211" y="75"/>
                  </a:lnTo>
                  <a:lnTo>
                    <a:pt x="206" y="66"/>
                  </a:lnTo>
                  <a:lnTo>
                    <a:pt x="201" y="57"/>
                  </a:lnTo>
                  <a:lnTo>
                    <a:pt x="194" y="49"/>
                  </a:lnTo>
                  <a:lnTo>
                    <a:pt x="188" y="41"/>
                  </a:lnTo>
                  <a:lnTo>
                    <a:pt x="181" y="35"/>
                  </a:lnTo>
                  <a:lnTo>
                    <a:pt x="173" y="30"/>
                  </a:lnTo>
                  <a:lnTo>
                    <a:pt x="165" y="23"/>
                  </a:lnTo>
                  <a:lnTo>
                    <a:pt x="155" y="20"/>
                  </a:lnTo>
                  <a:lnTo>
                    <a:pt x="145" y="17"/>
                  </a:lnTo>
                  <a:lnTo>
                    <a:pt x="136" y="13"/>
                  </a:lnTo>
                  <a:lnTo>
                    <a:pt x="126" y="12"/>
                  </a:lnTo>
                  <a:lnTo>
                    <a:pt x="115" y="12"/>
                  </a:lnTo>
                  <a:lnTo>
                    <a:pt x="105" y="12"/>
                  </a:lnTo>
                  <a:lnTo>
                    <a:pt x="93" y="13"/>
                  </a:lnTo>
                  <a:lnTo>
                    <a:pt x="84" y="17"/>
                  </a:lnTo>
                  <a:lnTo>
                    <a:pt x="75" y="20"/>
                  </a:lnTo>
                  <a:lnTo>
                    <a:pt x="66" y="23"/>
                  </a:lnTo>
                  <a:lnTo>
                    <a:pt x="57" y="30"/>
                  </a:lnTo>
                  <a:lnTo>
                    <a:pt x="49" y="35"/>
                  </a:lnTo>
                  <a:lnTo>
                    <a:pt x="41" y="41"/>
                  </a:lnTo>
                  <a:lnTo>
                    <a:pt x="35" y="49"/>
                  </a:lnTo>
                  <a:lnTo>
                    <a:pt x="30" y="57"/>
                  </a:lnTo>
                  <a:lnTo>
                    <a:pt x="23" y="66"/>
                  </a:lnTo>
                  <a:lnTo>
                    <a:pt x="20" y="75"/>
                  </a:lnTo>
                  <a:lnTo>
                    <a:pt x="17" y="84"/>
                  </a:lnTo>
                  <a:lnTo>
                    <a:pt x="13" y="93"/>
                  </a:lnTo>
                  <a:lnTo>
                    <a:pt x="12" y="105"/>
                  </a:lnTo>
                  <a:lnTo>
                    <a:pt x="12" y="114"/>
                  </a:lnTo>
                  <a:lnTo>
                    <a:pt x="12" y="126"/>
                  </a:lnTo>
                  <a:lnTo>
                    <a:pt x="13" y="136"/>
                  </a:lnTo>
                  <a:lnTo>
                    <a:pt x="17" y="145"/>
                  </a:lnTo>
                  <a:lnTo>
                    <a:pt x="20" y="155"/>
                  </a:lnTo>
                  <a:lnTo>
                    <a:pt x="23" y="163"/>
                  </a:lnTo>
                  <a:lnTo>
                    <a:pt x="30" y="173"/>
                  </a:lnTo>
                  <a:lnTo>
                    <a:pt x="35" y="181"/>
                  </a:lnTo>
                  <a:lnTo>
                    <a:pt x="41" y="188"/>
                  </a:lnTo>
                  <a:lnTo>
                    <a:pt x="49" y="194"/>
                  </a:lnTo>
                  <a:lnTo>
                    <a:pt x="57" y="201"/>
                  </a:lnTo>
                  <a:lnTo>
                    <a:pt x="66" y="206"/>
                  </a:lnTo>
                  <a:lnTo>
                    <a:pt x="75" y="211"/>
                  </a:lnTo>
                  <a:lnTo>
                    <a:pt x="84" y="214"/>
                  </a:lnTo>
                  <a:lnTo>
                    <a:pt x="93" y="216"/>
                  </a:lnTo>
                  <a:lnTo>
                    <a:pt x="105" y="217"/>
                  </a:lnTo>
                  <a:lnTo>
                    <a:pt x="115" y="219"/>
                  </a:lnTo>
                  <a:lnTo>
                    <a:pt x="126" y="217"/>
                  </a:lnTo>
                  <a:lnTo>
                    <a:pt x="136" y="216"/>
                  </a:lnTo>
                  <a:lnTo>
                    <a:pt x="145" y="214"/>
                  </a:lnTo>
                  <a:lnTo>
                    <a:pt x="155" y="211"/>
                  </a:lnTo>
                  <a:lnTo>
                    <a:pt x="165" y="206"/>
                  </a:lnTo>
                  <a:lnTo>
                    <a:pt x="173" y="201"/>
                  </a:lnTo>
                  <a:lnTo>
                    <a:pt x="181" y="194"/>
                  </a:lnTo>
                  <a:lnTo>
                    <a:pt x="188" y="188"/>
                  </a:lnTo>
                  <a:lnTo>
                    <a:pt x="194" y="181"/>
                  </a:lnTo>
                  <a:lnTo>
                    <a:pt x="201" y="173"/>
                  </a:lnTo>
                  <a:lnTo>
                    <a:pt x="206" y="163"/>
                  </a:lnTo>
                  <a:lnTo>
                    <a:pt x="211" y="155"/>
                  </a:lnTo>
                  <a:lnTo>
                    <a:pt x="214" y="145"/>
                  </a:lnTo>
                  <a:lnTo>
                    <a:pt x="216" y="136"/>
                  </a:lnTo>
                  <a:lnTo>
                    <a:pt x="217" y="126"/>
                  </a:lnTo>
                  <a:lnTo>
                    <a:pt x="219" y="114"/>
                  </a:lnTo>
                  <a:lnTo>
                    <a:pt x="229" y="114"/>
                  </a:lnTo>
                  <a:close/>
                </a:path>
              </a:pathLst>
            </a:custGeom>
            <a:solidFill>
              <a:srgbClr val="EAF6FF"/>
            </a:solidFill>
            <a:ln w="9525">
              <a:noFill/>
              <a:round/>
              <a:headEnd/>
              <a:tailEnd/>
            </a:ln>
          </p:spPr>
          <p:txBody>
            <a:bodyPr/>
            <a:lstStyle/>
            <a:p>
              <a:endParaRPr lang="en-US"/>
            </a:p>
          </p:txBody>
        </p:sp>
        <p:sp>
          <p:nvSpPr>
            <p:cNvPr id="50368" name="Freeform 192"/>
            <p:cNvSpPr>
              <a:spLocks/>
            </p:cNvSpPr>
            <p:nvPr/>
          </p:nvSpPr>
          <p:spPr bwMode="auto">
            <a:xfrm>
              <a:off x="3708402" y="3078145"/>
              <a:ext cx="306212" cy="344487"/>
            </a:xfrm>
            <a:custGeom>
              <a:avLst/>
              <a:gdLst>
                <a:gd name="T0" fmla="*/ 2147483647 w 217"/>
                <a:gd name="T1" fmla="*/ 2147483647 h 217"/>
                <a:gd name="T2" fmla="*/ 2147483647 w 217"/>
                <a:gd name="T3" fmla="*/ 2147483647 h 217"/>
                <a:gd name="T4" fmla="*/ 2147483647 w 217"/>
                <a:gd name="T5" fmla="*/ 2147483647 h 217"/>
                <a:gd name="T6" fmla="*/ 2147483647 w 217"/>
                <a:gd name="T7" fmla="*/ 2147483647 h 217"/>
                <a:gd name="T8" fmla="*/ 2147483647 w 217"/>
                <a:gd name="T9" fmla="*/ 2147483647 h 217"/>
                <a:gd name="T10" fmla="*/ 2147483647 w 217"/>
                <a:gd name="T11" fmla="*/ 0 h 217"/>
                <a:gd name="T12" fmla="*/ 2147483647 w 217"/>
                <a:gd name="T13" fmla="*/ 2147483647 h 217"/>
                <a:gd name="T14" fmla="*/ 2147483647 w 217"/>
                <a:gd name="T15" fmla="*/ 2147483647 h 217"/>
                <a:gd name="T16" fmla="*/ 2147483647 w 217"/>
                <a:gd name="T17" fmla="*/ 2147483647 h 217"/>
                <a:gd name="T18" fmla="*/ 2147483647 w 217"/>
                <a:gd name="T19" fmla="*/ 2147483647 h 217"/>
                <a:gd name="T20" fmla="*/ 0 w 217"/>
                <a:gd name="T21" fmla="*/ 2147483647 h 217"/>
                <a:gd name="T22" fmla="*/ 2147483647 w 217"/>
                <a:gd name="T23" fmla="*/ 2147483647 h 217"/>
                <a:gd name="T24" fmla="*/ 2147483647 w 217"/>
                <a:gd name="T25" fmla="*/ 2147483647 h 217"/>
                <a:gd name="T26" fmla="*/ 2147483647 w 217"/>
                <a:gd name="T27" fmla="*/ 2147483647 h 217"/>
                <a:gd name="T28" fmla="*/ 2147483647 w 217"/>
                <a:gd name="T29" fmla="*/ 2147483647 h 217"/>
                <a:gd name="T30" fmla="*/ 2147483647 w 217"/>
                <a:gd name="T31" fmla="*/ 2147483647 h 217"/>
                <a:gd name="T32" fmla="*/ 2147483647 w 217"/>
                <a:gd name="T33" fmla="*/ 2147483647 h 217"/>
                <a:gd name="T34" fmla="*/ 2147483647 w 217"/>
                <a:gd name="T35" fmla="*/ 2147483647 h 217"/>
                <a:gd name="T36" fmla="*/ 2147483647 w 217"/>
                <a:gd name="T37" fmla="*/ 2147483647 h 217"/>
                <a:gd name="T38" fmla="*/ 2147483647 w 217"/>
                <a:gd name="T39" fmla="*/ 2147483647 h 217"/>
                <a:gd name="T40" fmla="*/ 2147483647 w 217"/>
                <a:gd name="T41" fmla="*/ 2147483647 h 217"/>
                <a:gd name="T42" fmla="*/ 2147483647 w 217"/>
                <a:gd name="T43" fmla="*/ 2147483647 h 217"/>
                <a:gd name="T44" fmla="*/ 2147483647 w 217"/>
                <a:gd name="T45" fmla="*/ 2147483647 h 217"/>
                <a:gd name="T46" fmla="*/ 2147483647 w 217"/>
                <a:gd name="T47" fmla="*/ 2147483647 h 217"/>
                <a:gd name="T48" fmla="*/ 2147483647 w 217"/>
                <a:gd name="T49" fmla="*/ 2147483647 h 217"/>
                <a:gd name="T50" fmla="*/ 2147483647 w 217"/>
                <a:gd name="T51" fmla="*/ 2147483647 h 217"/>
                <a:gd name="T52" fmla="*/ 2147483647 w 217"/>
                <a:gd name="T53" fmla="*/ 2147483647 h 217"/>
                <a:gd name="T54" fmla="*/ 2147483647 w 217"/>
                <a:gd name="T55" fmla="*/ 2147483647 h 217"/>
                <a:gd name="T56" fmla="*/ 2147483647 w 217"/>
                <a:gd name="T57" fmla="*/ 2147483647 h 217"/>
                <a:gd name="T58" fmla="*/ 2147483647 w 217"/>
                <a:gd name="T59" fmla="*/ 2147483647 h 217"/>
                <a:gd name="T60" fmla="*/ 2147483647 w 217"/>
                <a:gd name="T61" fmla="*/ 2147483647 h 217"/>
                <a:gd name="T62" fmla="*/ 2147483647 w 217"/>
                <a:gd name="T63" fmla="*/ 2147483647 h 217"/>
                <a:gd name="T64" fmla="*/ 2147483647 w 217"/>
                <a:gd name="T65" fmla="*/ 2147483647 h 217"/>
                <a:gd name="T66" fmla="*/ 2147483647 w 217"/>
                <a:gd name="T67" fmla="*/ 2147483647 h 217"/>
                <a:gd name="T68" fmla="*/ 2147483647 w 217"/>
                <a:gd name="T69" fmla="*/ 2147483647 h 217"/>
                <a:gd name="T70" fmla="*/ 2147483647 w 217"/>
                <a:gd name="T71" fmla="*/ 2147483647 h 217"/>
                <a:gd name="T72" fmla="*/ 2147483647 w 217"/>
                <a:gd name="T73" fmla="*/ 2147483647 h 217"/>
                <a:gd name="T74" fmla="*/ 2147483647 w 217"/>
                <a:gd name="T75" fmla="*/ 2147483647 h 217"/>
                <a:gd name="T76" fmla="*/ 2147483647 w 217"/>
                <a:gd name="T77" fmla="*/ 2147483647 h 217"/>
                <a:gd name="T78" fmla="*/ 2147483647 w 217"/>
                <a:gd name="T79" fmla="*/ 2147483647 h 217"/>
                <a:gd name="T80" fmla="*/ 2147483647 w 217"/>
                <a:gd name="T81" fmla="*/ 2147483647 h 217"/>
                <a:gd name="T82" fmla="*/ 2147483647 w 217"/>
                <a:gd name="T83" fmla="*/ 2147483647 h 217"/>
                <a:gd name="T84" fmla="*/ 2147483647 w 217"/>
                <a:gd name="T85" fmla="*/ 2147483647 h 21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7"/>
                <a:gd name="T130" fmla="*/ 0 h 217"/>
                <a:gd name="T131" fmla="*/ 217 w 217"/>
                <a:gd name="T132" fmla="*/ 217 h 21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7" h="217">
                  <a:moveTo>
                    <a:pt x="217" y="107"/>
                  </a:moveTo>
                  <a:lnTo>
                    <a:pt x="217" y="96"/>
                  </a:lnTo>
                  <a:lnTo>
                    <a:pt x="215" y="86"/>
                  </a:lnTo>
                  <a:lnTo>
                    <a:pt x="212" y="75"/>
                  </a:lnTo>
                  <a:lnTo>
                    <a:pt x="209" y="65"/>
                  </a:lnTo>
                  <a:lnTo>
                    <a:pt x="204" y="55"/>
                  </a:lnTo>
                  <a:lnTo>
                    <a:pt x="199" y="47"/>
                  </a:lnTo>
                  <a:lnTo>
                    <a:pt x="192" y="39"/>
                  </a:lnTo>
                  <a:lnTo>
                    <a:pt x="184" y="31"/>
                  </a:lnTo>
                  <a:lnTo>
                    <a:pt x="178" y="24"/>
                  </a:lnTo>
                  <a:lnTo>
                    <a:pt x="169" y="18"/>
                  </a:lnTo>
                  <a:lnTo>
                    <a:pt x="160" y="13"/>
                  </a:lnTo>
                  <a:lnTo>
                    <a:pt x="150" y="8"/>
                  </a:lnTo>
                  <a:lnTo>
                    <a:pt x="140" y="5"/>
                  </a:lnTo>
                  <a:lnTo>
                    <a:pt x="130" y="1"/>
                  </a:lnTo>
                  <a:lnTo>
                    <a:pt x="119" y="0"/>
                  </a:lnTo>
                  <a:lnTo>
                    <a:pt x="108" y="0"/>
                  </a:lnTo>
                  <a:lnTo>
                    <a:pt x="96" y="0"/>
                  </a:lnTo>
                  <a:lnTo>
                    <a:pt x="86" y="1"/>
                  </a:lnTo>
                  <a:lnTo>
                    <a:pt x="75" y="5"/>
                  </a:lnTo>
                  <a:lnTo>
                    <a:pt x="65" y="8"/>
                  </a:lnTo>
                  <a:lnTo>
                    <a:pt x="57" y="13"/>
                  </a:lnTo>
                  <a:lnTo>
                    <a:pt x="47" y="18"/>
                  </a:lnTo>
                  <a:lnTo>
                    <a:pt x="39" y="24"/>
                  </a:lnTo>
                  <a:lnTo>
                    <a:pt x="31" y="31"/>
                  </a:lnTo>
                  <a:lnTo>
                    <a:pt x="24" y="39"/>
                  </a:lnTo>
                  <a:lnTo>
                    <a:pt x="18" y="47"/>
                  </a:lnTo>
                  <a:lnTo>
                    <a:pt x="13" y="55"/>
                  </a:lnTo>
                  <a:lnTo>
                    <a:pt x="8" y="65"/>
                  </a:lnTo>
                  <a:lnTo>
                    <a:pt x="5" y="75"/>
                  </a:lnTo>
                  <a:lnTo>
                    <a:pt x="2" y="86"/>
                  </a:lnTo>
                  <a:lnTo>
                    <a:pt x="0" y="96"/>
                  </a:lnTo>
                  <a:lnTo>
                    <a:pt x="0" y="107"/>
                  </a:lnTo>
                  <a:lnTo>
                    <a:pt x="0" y="119"/>
                  </a:lnTo>
                  <a:lnTo>
                    <a:pt x="2" y="130"/>
                  </a:lnTo>
                  <a:lnTo>
                    <a:pt x="5" y="140"/>
                  </a:lnTo>
                  <a:lnTo>
                    <a:pt x="8" y="150"/>
                  </a:lnTo>
                  <a:lnTo>
                    <a:pt x="13" y="160"/>
                  </a:lnTo>
                  <a:lnTo>
                    <a:pt x="18" y="168"/>
                  </a:lnTo>
                  <a:lnTo>
                    <a:pt x="24" y="178"/>
                  </a:lnTo>
                  <a:lnTo>
                    <a:pt x="31" y="184"/>
                  </a:lnTo>
                  <a:lnTo>
                    <a:pt x="39" y="192"/>
                  </a:lnTo>
                  <a:lnTo>
                    <a:pt x="47" y="197"/>
                  </a:lnTo>
                  <a:lnTo>
                    <a:pt x="57" y="204"/>
                  </a:lnTo>
                  <a:lnTo>
                    <a:pt x="65" y="209"/>
                  </a:lnTo>
                  <a:lnTo>
                    <a:pt x="75" y="212"/>
                  </a:lnTo>
                  <a:lnTo>
                    <a:pt x="86" y="214"/>
                  </a:lnTo>
                  <a:lnTo>
                    <a:pt x="96" y="217"/>
                  </a:lnTo>
                  <a:lnTo>
                    <a:pt x="108" y="217"/>
                  </a:lnTo>
                  <a:lnTo>
                    <a:pt x="119" y="217"/>
                  </a:lnTo>
                  <a:lnTo>
                    <a:pt x="130" y="214"/>
                  </a:lnTo>
                  <a:lnTo>
                    <a:pt x="140" y="212"/>
                  </a:lnTo>
                  <a:lnTo>
                    <a:pt x="150" y="209"/>
                  </a:lnTo>
                  <a:lnTo>
                    <a:pt x="160" y="204"/>
                  </a:lnTo>
                  <a:lnTo>
                    <a:pt x="169" y="197"/>
                  </a:lnTo>
                  <a:lnTo>
                    <a:pt x="178" y="192"/>
                  </a:lnTo>
                  <a:lnTo>
                    <a:pt x="184" y="184"/>
                  </a:lnTo>
                  <a:lnTo>
                    <a:pt x="192" y="178"/>
                  </a:lnTo>
                  <a:lnTo>
                    <a:pt x="199" y="168"/>
                  </a:lnTo>
                  <a:lnTo>
                    <a:pt x="204" y="160"/>
                  </a:lnTo>
                  <a:lnTo>
                    <a:pt x="209" y="150"/>
                  </a:lnTo>
                  <a:lnTo>
                    <a:pt x="212" y="140"/>
                  </a:lnTo>
                  <a:lnTo>
                    <a:pt x="215" y="130"/>
                  </a:lnTo>
                  <a:lnTo>
                    <a:pt x="217" y="119"/>
                  </a:lnTo>
                  <a:lnTo>
                    <a:pt x="217" y="107"/>
                  </a:lnTo>
                  <a:lnTo>
                    <a:pt x="207" y="107"/>
                  </a:lnTo>
                  <a:lnTo>
                    <a:pt x="205" y="98"/>
                  </a:lnTo>
                  <a:lnTo>
                    <a:pt x="204" y="88"/>
                  </a:lnTo>
                  <a:lnTo>
                    <a:pt x="202" y="78"/>
                  </a:lnTo>
                  <a:lnTo>
                    <a:pt x="199" y="70"/>
                  </a:lnTo>
                  <a:lnTo>
                    <a:pt x="194" y="60"/>
                  </a:lnTo>
                  <a:lnTo>
                    <a:pt x="189" y="54"/>
                  </a:lnTo>
                  <a:lnTo>
                    <a:pt x="184" y="46"/>
                  </a:lnTo>
                  <a:lnTo>
                    <a:pt x="178" y="39"/>
                  </a:lnTo>
                  <a:lnTo>
                    <a:pt x="171" y="32"/>
                  </a:lnTo>
                  <a:lnTo>
                    <a:pt x="163" y="26"/>
                  </a:lnTo>
                  <a:lnTo>
                    <a:pt x="155" y="21"/>
                  </a:lnTo>
                  <a:lnTo>
                    <a:pt x="147" y="18"/>
                  </a:lnTo>
                  <a:lnTo>
                    <a:pt x="137" y="15"/>
                  </a:lnTo>
                  <a:lnTo>
                    <a:pt x="127" y="11"/>
                  </a:lnTo>
                  <a:lnTo>
                    <a:pt x="117" y="10"/>
                  </a:lnTo>
                  <a:lnTo>
                    <a:pt x="108" y="10"/>
                  </a:lnTo>
                  <a:lnTo>
                    <a:pt x="98" y="10"/>
                  </a:lnTo>
                  <a:lnTo>
                    <a:pt x="88" y="11"/>
                  </a:lnTo>
                  <a:lnTo>
                    <a:pt x="78" y="15"/>
                  </a:lnTo>
                  <a:lnTo>
                    <a:pt x="70" y="18"/>
                  </a:lnTo>
                  <a:lnTo>
                    <a:pt x="62" y="21"/>
                  </a:lnTo>
                  <a:lnTo>
                    <a:pt x="54" y="26"/>
                  </a:lnTo>
                  <a:lnTo>
                    <a:pt x="46" y="32"/>
                  </a:lnTo>
                  <a:lnTo>
                    <a:pt x="39" y="39"/>
                  </a:lnTo>
                  <a:lnTo>
                    <a:pt x="32" y="46"/>
                  </a:lnTo>
                  <a:lnTo>
                    <a:pt x="26" y="54"/>
                  </a:lnTo>
                  <a:lnTo>
                    <a:pt x="21" y="60"/>
                  </a:lnTo>
                  <a:lnTo>
                    <a:pt x="18" y="70"/>
                  </a:lnTo>
                  <a:lnTo>
                    <a:pt x="15" y="78"/>
                  </a:lnTo>
                  <a:lnTo>
                    <a:pt x="11" y="88"/>
                  </a:lnTo>
                  <a:lnTo>
                    <a:pt x="10" y="98"/>
                  </a:lnTo>
                  <a:lnTo>
                    <a:pt x="10" y="107"/>
                  </a:lnTo>
                  <a:lnTo>
                    <a:pt x="10" y="117"/>
                  </a:lnTo>
                  <a:lnTo>
                    <a:pt x="11" y="127"/>
                  </a:lnTo>
                  <a:lnTo>
                    <a:pt x="15" y="137"/>
                  </a:lnTo>
                  <a:lnTo>
                    <a:pt x="18" y="147"/>
                  </a:lnTo>
                  <a:lnTo>
                    <a:pt x="21" y="155"/>
                  </a:lnTo>
                  <a:lnTo>
                    <a:pt x="26" y="163"/>
                  </a:lnTo>
                  <a:lnTo>
                    <a:pt x="32" y="171"/>
                  </a:lnTo>
                  <a:lnTo>
                    <a:pt x="39" y="178"/>
                  </a:lnTo>
                  <a:lnTo>
                    <a:pt x="46" y="184"/>
                  </a:lnTo>
                  <a:lnTo>
                    <a:pt x="54" y="189"/>
                  </a:lnTo>
                  <a:lnTo>
                    <a:pt x="62" y="194"/>
                  </a:lnTo>
                  <a:lnTo>
                    <a:pt x="70" y="199"/>
                  </a:lnTo>
                  <a:lnTo>
                    <a:pt x="78" y="202"/>
                  </a:lnTo>
                  <a:lnTo>
                    <a:pt x="88" y="204"/>
                  </a:lnTo>
                  <a:lnTo>
                    <a:pt x="98" y="205"/>
                  </a:lnTo>
                  <a:lnTo>
                    <a:pt x="108" y="205"/>
                  </a:lnTo>
                  <a:lnTo>
                    <a:pt x="117" y="205"/>
                  </a:lnTo>
                  <a:lnTo>
                    <a:pt x="127" y="204"/>
                  </a:lnTo>
                  <a:lnTo>
                    <a:pt x="137" y="202"/>
                  </a:lnTo>
                  <a:lnTo>
                    <a:pt x="147" y="199"/>
                  </a:lnTo>
                  <a:lnTo>
                    <a:pt x="155" y="194"/>
                  </a:lnTo>
                  <a:lnTo>
                    <a:pt x="163" y="189"/>
                  </a:lnTo>
                  <a:lnTo>
                    <a:pt x="171" y="184"/>
                  </a:lnTo>
                  <a:lnTo>
                    <a:pt x="178" y="178"/>
                  </a:lnTo>
                  <a:lnTo>
                    <a:pt x="184" y="171"/>
                  </a:lnTo>
                  <a:lnTo>
                    <a:pt x="189" y="163"/>
                  </a:lnTo>
                  <a:lnTo>
                    <a:pt x="194" y="155"/>
                  </a:lnTo>
                  <a:lnTo>
                    <a:pt x="199" y="147"/>
                  </a:lnTo>
                  <a:lnTo>
                    <a:pt x="202" y="137"/>
                  </a:lnTo>
                  <a:lnTo>
                    <a:pt x="204" y="127"/>
                  </a:lnTo>
                  <a:lnTo>
                    <a:pt x="205" y="117"/>
                  </a:lnTo>
                  <a:lnTo>
                    <a:pt x="207" y="107"/>
                  </a:lnTo>
                  <a:lnTo>
                    <a:pt x="217" y="107"/>
                  </a:lnTo>
                  <a:close/>
                </a:path>
              </a:pathLst>
            </a:custGeom>
            <a:solidFill>
              <a:srgbClr val="EBF7FF"/>
            </a:solidFill>
            <a:ln w="9525">
              <a:noFill/>
              <a:round/>
              <a:headEnd/>
              <a:tailEnd/>
            </a:ln>
          </p:spPr>
          <p:txBody>
            <a:bodyPr/>
            <a:lstStyle/>
            <a:p>
              <a:endParaRPr lang="en-US"/>
            </a:p>
          </p:txBody>
        </p:sp>
        <p:sp>
          <p:nvSpPr>
            <p:cNvPr id="50369" name="Freeform 193"/>
            <p:cNvSpPr>
              <a:spLocks/>
            </p:cNvSpPr>
            <p:nvPr/>
          </p:nvSpPr>
          <p:spPr bwMode="auto">
            <a:xfrm>
              <a:off x="3715458" y="3086082"/>
              <a:ext cx="292100" cy="328613"/>
            </a:xfrm>
            <a:custGeom>
              <a:avLst/>
              <a:gdLst>
                <a:gd name="T0" fmla="*/ 2147483647 w 207"/>
                <a:gd name="T1" fmla="*/ 2147483647 h 207"/>
                <a:gd name="T2" fmla="*/ 2147483647 w 207"/>
                <a:gd name="T3" fmla="*/ 2147483647 h 207"/>
                <a:gd name="T4" fmla="*/ 2147483647 w 207"/>
                <a:gd name="T5" fmla="*/ 2147483647 h 207"/>
                <a:gd name="T6" fmla="*/ 2147483647 w 207"/>
                <a:gd name="T7" fmla="*/ 2147483647 h 207"/>
                <a:gd name="T8" fmla="*/ 2147483647 w 207"/>
                <a:gd name="T9" fmla="*/ 2147483647 h 207"/>
                <a:gd name="T10" fmla="*/ 2147483647 w 207"/>
                <a:gd name="T11" fmla="*/ 0 h 207"/>
                <a:gd name="T12" fmla="*/ 2147483647 w 207"/>
                <a:gd name="T13" fmla="*/ 2147483647 h 207"/>
                <a:gd name="T14" fmla="*/ 2147483647 w 207"/>
                <a:gd name="T15" fmla="*/ 2147483647 h 207"/>
                <a:gd name="T16" fmla="*/ 2147483647 w 207"/>
                <a:gd name="T17" fmla="*/ 2147483647 h 207"/>
                <a:gd name="T18" fmla="*/ 2147483647 w 207"/>
                <a:gd name="T19" fmla="*/ 2147483647 h 207"/>
                <a:gd name="T20" fmla="*/ 0 w 207"/>
                <a:gd name="T21" fmla="*/ 2147483647 h 207"/>
                <a:gd name="T22" fmla="*/ 2147483647 w 207"/>
                <a:gd name="T23" fmla="*/ 2147483647 h 207"/>
                <a:gd name="T24" fmla="*/ 2147483647 w 207"/>
                <a:gd name="T25" fmla="*/ 2147483647 h 207"/>
                <a:gd name="T26" fmla="*/ 2147483647 w 207"/>
                <a:gd name="T27" fmla="*/ 2147483647 h 207"/>
                <a:gd name="T28" fmla="*/ 2147483647 w 207"/>
                <a:gd name="T29" fmla="*/ 2147483647 h 207"/>
                <a:gd name="T30" fmla="*/ 2147483647 w 207"/>
                <a:gd name="T31" fmla="*/ 2147483647 h 207"/>
                <a:gd name="T32" fmla="*/ 2147483647 w 207"/>
                <a:gd name="T33" fmla="*/ 2147483647 h 207"/>
                <a:gd name="T34" fmla="*/ 2147483647 w 207"/>
                <a:gd name="T35" fmla="*/ 2147483647 h 207"/>
                <a:gd name="T36" fmla="*/ 2147483647 w 207"/>
                <a:gd name="T37" fmla="*/ 2147483647 h 207"/>
                <a:gd name="T38" fmla="*/ 2147483647 w 207"/>
                <a:gd name="T39" fmla="*/ 2147483647 h 207"/>
                <a:gd name="T40" fmla="*/ 2147483647 w 207"/>
                <a:gd name="T41" fmla="*/ 2147483647 h 207"/>
                <a:gd name="T42" fmla="*/ 2147483647 w 207"/>
                <a:gd name="T43" fmla="*/ 2147483647 h 207"/>
                <a:gd name="T44" fmla="*/ 2147483647 w 207"/>
                <a:gd name="T45" fmla="*/ 2147483647 h 207"/>
                <a:gd name="T46" fmla="*/ 2147483647 w 207"/>
                <a:gd name="T47" fmla="*/ 2147483647 h 207"/>
                <a:gd name="T48" fmla="*/ 2147483647 w 207"/>
                <a:gd name="T49" fmla="*/ 2147483647 h 207"/>
                <a:gd name="T50" fmla="*/ 2147483647 w 207"/>
                <a:gd name="T51" fmla="*/ 2147483647 h 207"/>
                <a:gd name="T52" fmla="*/ 2147483647 w 207"/>
                <a:gd name="T53" fmla="*/ 2147483647 h 207"/>
                <a:gd name="T54" fmla="*/ 2147483647 w 207"/>
                <a:gd name="T55" fmla="*/ 2147483647 h 207"/>
                <a:gd name="T56" fmla="*/ 2147483647 w 207"/>
                <a:gd name="T57" fmla="*/ 2147483647 h 207"/>
                <a:gd name="T58" fmla="*/ 2147483647 w 207"/>
                <a:gd name="T59" fmla="*/ 2147483647 h 207"/>
                <a:gd name="T60" fmla="*/ 2147483647 w 207"/>
                <a:gd name="T61" fmla="*/ 2147483647 h 207"/>
                <a:gd name="T62" fmla="*/ 2147483647 w 207"/>
                <a:gd name="T63" fmla="*/ 2147483647 h 207"/>
                <a:gd name="T64" fmla="*/ 2147483647 w 207"/>
                <a:gd name="T65" fmla="*/ 2147483647 h 207"/>
                <a:gd name="T66" fmla="*/ 2147483647 w 207"/>
                <a:gd name="T67" fmla="*/ 2147483647 h 207"/>
                <a:gd name="T68" fmla="*/ 2147483647 w 207"/>
                <a:gd name="T69" fmla="*/ 2147483647 h 207"/>
                <a:gd name="T70" fmla="*/ 2147483647 w 207"/>
                <a:gd name="T71" fmla="*/ 2147483647 h 207"/>
                <a:gd name="T72" fmla="*/ 2147483647 w 207"/>
                <a:gd name="T73" fmla="*/ 2147483647 h 207"/>
                <a:gd name="T74" fmla="*/ 2147483647 w 207"/>
                <a:gd name="T75" fmla="*/ 2147483647 h 207"/>
                <a:gd name="T76" fmla="*/ 2147483647 w 207"/>
                <a:gd name="T77" fmla="*/ 2147483647 h 207"/>
                <a:gd name="T78" fmla="*/ 2147483647 w 207"/>
                <a:gd name="T79" fmla="*/ 2147483647 h 207"/>
                <a:gd name="T80" fmla="*/ 2147483647 w 207"/>
                <a:gd name="T81" fmla="*/ 2147483647 h 207"/>
                <a:gd name="T82" fmla="*/ 2147483647 w 207"/>
                <a:gd name="T83" fmla="*/ 2147483647 h 207"/>
                <a:gd name="T84" fmla="*/ 2147483647 w 207"/>
                <a:gd name="T85" fmla="*/ 2147483647 h 2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07"/>
                <a:gd name="T130" fmla="*/ 0 h 207"/>
                <a:gd name="T131" fmla="*/ 207 w 207"/>
                <a:gd name="T132" fmla="*/ 207 h 2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07" h="207">
                  <a:moveTo>
                    <a:pt x="207" y="102"/>
                  </a:moveTo>
                  <a:lnTo>
                    <a:pt x="205" y="93"/>
                  </a:lnTo>
                  <a:lnTo>
                    <a:pt x="204" y="81"/>
                  </a:lnTo>
                  <a:lnTo>
                    <a:pt x="202" y="72"/>
                  </a:lnTo>
                  <a:lnTo>
                    <a:pt x="199" y="63"/>
                  </a:lnTo>
                  <a:lnTo>
                    <a:pt x="194" y="54"/>
                  </a:lnTo>
                  <a:lnTo>
                    <a:pt x="189" y="45"/>
                  </a:lnTo>
                  <a:lnTo>
                    <a:pt x="182" y="37"/>
                  </a:lnTo>
                  <a:lnTo>
                    <a:pt x="176" y="29"/>
                  </a:lnTo>
                  <a:lnTo>
                    <a:pt x="169" y="23"/>
                  </a:lnTo>
                  <a:lnTo>
                    <a:pt x="161" y="18"/>
                  </a:lnTo>
                  <a:lnTo>
                    <a:pt x="153" y="11"/>
                  </a:lnTo>
                  <a:lnTo>
                    <a:pt x="143" y="8"/>
                  </a:lnTo>
                  <a:lnTo>
                    <a:pt x="133" y="5"/>
                  </a:lnTo>
                  <a:lnTo>
                    <a:pt x="124" y="1"/>
                  </a:lnTo>
                  <a:lnTo>
                    <a:pt x="114" y="0"/>
                  </a:lnTo>
                  <a:lnTo>
                    <a:pt x="103" y="0"/>
                  </a:lnTo>
                  <a:lnTo>
                    <a:pt x="93" y="0"/>
                  </a:lnTo>
                  <a:lnTo>
                    <a:pt x="81" y="1"/>
                  </a:lnTo>
                  <a:lnTo>
                    <a:pt x="72" y="5"/>
                  </a:lnTo>
                  <a:lnTo>
                    <a:pt x="63" y="8"/>
                  </a:lnTo>
                  <a:lnTo>
                    <a:pt x="54" y="11"/>
                  </a:lnTo>
                  <a:lnTo>
                    <a:pt x="45" y="18"/>
                  </a:lnTo>
                  <a:lnTo>
                    <a:pt x="37" y="23"/>
                  </a:lnTo>
                  <a:lnTo>
                    <a:pt x="29" y="29"/>
                  </a:lnTo>
                  <a:lnTo>
                    <a:pt x="23" y="37"/>
                  </a:lnTo>
                  <a:lnTo>
                    <a:pt x="18" y="45"/>
                  </a:lnTo>
                  <a:lnTo>
                    <a:pt x="11" y="54"/>
                  </a:lnTo>
                  <a:lnTo>
                    <a:pt x="8" y="63"/>
                  </a:lnTo>
                  <a:lnTo>
                    <a:pt x="5" y="72"/>
                  </a:lnTo>
                  <a:lnTo>
                    <a:pt x="1" y="81"/>
                  </a:lnTo>
                  <a:lnTo>
                    <a:pt x="0" y="93"/>
                  </a:lnTo>
                  <a:lnTo>
                    <a:pt x="0" y="102"/>
                  </a:lnTo>
                  <a:lnTo>
                    <a:pt x="0" y="114"/>
                  </a:lnTo>
                  <a:lnTo>
                    <a:pt x="1" y="124"/>
                  </a:lnTo>
                  <a:lnTo>
                    <a:pt x="5" y="133"/>
                  </a:lnTo>
                  <a:lnTo>
                    <a:pt x="8" y="143"/>
                  </a:lnTo>
                  <a:lnTo>
                    <a:pt x="11" y="151"/>
                  </a:lnTo>
                  <a:lnTo>
                    <a:pt x="18" y="161"/>
                  </a:lnTo>
                  <a:lnTo>
                    <a:pt x="23" y="169"/>
                  </a:lnTo>
                  <a:lnTo>
                    <a:pt x="29" y="176"/>
                  </a:lnTo>
                  <a:lnTo>
                    <a:pt x="37" y="182"/>
                  </a:lnTo>
                  <a:lnTo>
                    <a:pt x="45" y="189"/>
                  </a:lnTo>
                  <a:lnTo>
                    <a:pt x="54" y="194"/>
                  </a:lnTo>
                  <a:lnTo>
                    <a:pt x="63" y="199"/>
                  </a:lnTo>
                  <a:lnTo>
                    <a:pt x="72" y="202"/>
                  </a:lnTo>
                  <a:lnTo>
                    <a:pt x="81" y="204"/>
                  </a:lnTo>
                  <a:lnTo>
                    <a:pt x="93" y="205"/>
                  </a:lnTo>
                  <a:lnTo>
                    <a:pt x="103" y="207"/>
                  </a:lnTo>
                  <a:lnTo>
                    <a:pt x="114" y="205"/>
                  </a:lnTo>
                  <a:lnTo>
                    <a:pt x="124" y="204"/>
                  </a:lnTo>
                  <a:lnTo>
                    <a:pt x="133" y="202"/>
                  </a:lnTo>
                  <a:lnTo>
                    <a:pt x="143" y="199"/>
                  </a:lnTo>
                  <a:lnTo>
                    <a:pt x="153" y="194"/>
                  </a:lnTo>
                  <a:lnTo>
                    <a:pt x="161" y="189"/>
                  </a:lnTo>
                  <a:lnTo>
                    <a:pt x="169" y="182"/>
                  </a:lnTo>
                  <a:lnTo>
                    <a:pt x="176" y="176"/>
                  </a:lnTo>
                  <a:lnTo>
                    <a:pt x="182" y="169"/>
                  </a:lnTo>
                  <a:lnTo>
                    <a:pt x="189" y="161"/>
                  </a:lnTo>
                  <a:lnTo>
                    <a:pt x="194" y="151"/>
                  </a:lnTo>
                  <a:lnTo>
                    <a:pt x="199" y="143"/>
                  </a:lnTo>
                  <a:lnTo>
                    <a:pt x="202" y="133"/>
                  </a:lnTo>
                  <a:lnTo>
                    <a:pt x="204" y="124"/>
                  </a:lnTo>
                  <a:lnTo>
                    <a:pt x="205" y="114"/>
                  </a:lnTo>
                  <a:lnTo>
                    <a:pt x="207" y="102"/>
                  </a:lnTo>
                  <a:lnTo>
                    <a:pt x="195" y="102"/>
                  </a:lnTo>
                  <a:lnTo>
                    <a:pt x="195" y="93"/>
                  </a:lnTo>
                  <a:lnTo>
                    <a:pt x="194" y="85"/>
                  </a:lnTo>
                  <a:lnTo>
                    <a:pt x="192" y="75"/>
                  </a:lnTo>
                  <a:lnTo>
                    <a:pt x="189" y="67"/>
                  </a:lnTo>
                  <a:lnTo>
                    <a:pt x="186" y="58"/>
                  </a:lnTo>
                  <a:lnTo>
                    <a:pt x="181" y="50"/>
                  </a:lnTo>
                  <a:lnTo>
                    <a:pt x="174" y="44"/>
                  </a:lnTo>
                  <a:lnTo>
                    <a:pt x="169" y="37"/>
                  </a:lnTo>
                  <a:lnTo>
                    <a:pt x="163" y="31"/>
                  </a:lnTo>
                  <a:lnTo>
                    <a:pt x="155" y="26"/>
                  </a:lnTo>
                  <a:lnTo>
                    <a:pt x="148" y="21"/>
                  </a:lnTo>
                  <a:lnTo>
                    <a:pt x="140" y="18"/>
                  </a:lnTo>
                  <a:lnTo>
                    <a:pt x="130" y="14"/>
                  </a:lnTo>
                  <a:lnTo>
                    <a:pt x="122" y="11"/>
                  </a:lnTo>
                  <a:lnTo>
                    <a:pt x="112" y="10"/>
                  </a:lnTo>
                  <a:lnTo>
                    <a:pt x="103" y="10"/>
                  </a:lnTo>
                  <a:lnTo>
                    <a:pt x="93" y="10"/>
                  </a:lnTo>
                  <a:lnTo>
                    <a:pt x="85" y="11"/>
                  </a:lnTo>
                  <a:lnTo>
                    <a:pt x="75" y="14"/>
                  </a:lnTo>
                  <a:lnTo>
                    <a:pt x="67" y="18"/>
                  </a:lnTo>
                  <a:lnTo>
                    <a:pt x="58" y="21"/>
                  </a:lnTo>
                  <a:lnTo>
                    <a:pt x="50" y="26"/>
                  </a:lnTo>
                  <a:lnTo>
                    <a:pt x="44" y="31"/>
                  </a:lnTo>
                  <a:lnTo>
                    <a:pt x="37" y="37"/>
                  </a:lnTo>
                  <a:lnTo>
                    <a:pt x="31" y="44"/>
                  </a:lnTo>
                  <a:lnTo>
                    <a:pt x="26" y="50"/>
                  </a:lnTo>
                  <a:lnTo>
                    <a:pt x="21" y="58"/>
                  </a:lnTo>
                  <a:lnTo>
                    <a:pt x="18" y="67"/>
                  </a:lnTo>
                  <a:lnTo>
                    <a:pt x="14" y="75"/>
                  </a:lnTo>
                  <a:lnTo>
                    <a:pt x="11" y="85"/>
                  </a:lnTo>
                  <a:lnTo>
                    <a:pt x="10" y="93"/>
                  </a:lnTo>
                  <a:lnTo>
                    <a:pt x="10" y="102"/>
                  </a:lnTo>
                  <a:lnTo>
                    <a:pt x="10" y="112"/>
                  </a:lnTo>
                  <a:lnTo>
                    <a:pt x="11" y="122"/>
                  </a:lnTo>
                  <a:lnTo>
                    <a:pt x="14" y="130"/>
                  </a:lnTo>
                  <a:lnTo>
                    <a:pt x="18" y="138"/>
                  </a:lnTo>
                  <a:lnTo>
                    <a:pt x="21" y="147"/>
                  </a:lnTo>
                  <a:lnTo>
                    <a:pt x="26" y="155"/>
                  </a:lnTo>
                  <a:lnTo>
                    <a:pt x="31" y="163"/>
                  </a:lnTo>
                  <a:lnTo>
                    <a:pt x="37" y="169"/>
                  </a:lnTo>
                  <a:lnTo>
                    <a:pt x="44" y="174"/>
                  </a:lnTo>
                  <a:lnTo>
                    <a:pt x="50" y="181"/>
                  </a:lnTo>
                  <a:lnTo>
                    <a:pt x="58" y="184"/>
                  </a:lnTo>
                  <a:lnTo>
                    <a:pt x="67" y="189"/>
                  </a:lnTo>
                  <a:lnTo>
                    <a:pt x="75" y="192"/>
                  </a:lnTo>
                  <a:lnTo>
                    <a:pt x="85" y="194"/>
                  </a:lnTo>
                  <a:lnTo>
                    <a:pt x="93" y="195"/>
                  </a:lnTo>
                  <a:lnTo>
                    <a:pt x="103" y="195"/>
                  </a:lnTo>
                  <a:lnTo>
                    <a:pt x="112" y="195"/>
                  </a:lnTo>
                  <a:lnTo>
                    <a:pt x="122" y="194"/>
                  </a:lnTo>
                  <a:lnTo>
                    <a:pt x="130" y="192"/>
                  </a:lnTo>
                  <a:lnTo>
                    <a:pt x="140" y="189"/>
                  </a:lnTo>
                  <a:lnTo>
                    <a:pt x="148" y="184"/>
                  </a:lnTo>
                  <a:lnTo>
                    <a:pt x="155" y="181"/>
                  </a:lnTo>
                  <a:lnTo>
                    <a:pt x="163" y="174"/>
                  </a:lnTo>
                  <a:lnTo>
                    <a:pt x="169" y="169"/>
                  </a:lnTo>
                  <a:lnTo>
                    <a:pt x="174" y="163"/>
                  </a:lnTo>
                  <a:lnTo>
                    <a:pt x="181" y="155"/>
                  </a:lnTo>
                  <a:lnTo>
                    <a:pt x="186" y="147"/>
                  </a:lnTo>
                  <a:lnTo>
                    <a:pt x="189" y="138"/>
                  </a:lnTo>
                  <a:lnTo>
                    <a:pt x="192" y="130"/>
                  </a:lnTo>
                  <a:lnTo>
                    <a:pt x="194" y="122"/>
                  </a:lnTo>
                  <a:lnTo>
                    <a:pt x="195" y="112"/>
                  </a:lnTo>
                  <a:lnTo>
                    <a:pt x="195" y="102"/>
                  </a:lnTo>
                  <a:lnTo>
                    <a:pt x="207" y="102"/>
                  </a:lnTo>
                  <a:close/>
                </a:path>
              </a:pathLst>
            </a:custGeom>
            <a:solidFill>
              <a:srgbClr val="ECF7FF"/>
            </a:solidFill>
            <a:ln w="9525">
              <a:noFill/>
              <a:round/>
              <a:headEnd/>
              <a:tailEnd/>
            </a:ln>
          </p:spPr>
          <p:txBody>
            <a:bodyPr/>
            <a:lstStyle/>
            <a:p>
              <a:endParaRPr lang="en-US"/>
            </a:p>
          </p:txBody>
        </p:sp>
        <p:sp>
          <p:nvSpPr>
            <p:cNvPr id="50370" name="Freeform 194"/>
            <p:cNvSpPr>
              <a:spLocks/>
            </p:cNvSpPr>
            <p:nvPr/>
          </p:nvSpPr>
          <p:spPr bwMode="auto">
            <a:xfrm>
              <a:off x="3722511" y="3094016"/>
              <a:ext cx="277989" cy="309562"/>
            </a:xfrm>
            <a:custGeom>
              <a:avLst/>
              <a:gdLst>
                <a:gd name="T0" fmla="*/ 2147483647 w 197"/>
                <a:gd name="T1" fmla="*/ 2147483647 h 195"/>
                <a:gd name="T2" fmla="*/ 2147483647 w 197"/>
                <a:gd name="T3" fmla="*/ 2147483647 h 195"/>
                <a:gd name="T4" fmla="*/ 2147483647 w 197"/>
                <a:gd name="T5" fmla="*/ 2147483647 h 195"/>
                <a:gd name="T6" fmla="*/ 2147483647 w 197"/>
                <a:gd name="T7" fmla="*/ 2147483647 h 195"/>
                <a:gd name="T8" fmla="*/ 2147483647 w 197"/>
                <a:gd name="T9" fmla="*/ 2147483647 h 195"/>
                <a:gd name="T10" fmla="*/ 2147483647 w 197"/>
                <a:gd name="T11" fmla="*/ 2147483647 h 195"/>
                <a:gd name="T12" fmla="*/ 2147483647 w 197"/>
                <a:gd name="T13" fmla="*/ 2147483647 h 195"/>
                <a:gd name="T14" fmla="*/ 2147483647 w 197"/>
                <a:gd name="T15" fmla="*/ 0 h 195"/>
                <a:gd name="T16" fmla="*/ 2147483647 w 197"/>
                <a:gd name="T17" fmla="*/ 0 h 195"/>
                <a:gd name="T18" fmla="*/ 2147483647 w 197"/>
                <a:gd name="T19" fmla="*/ 2147483647 h 195"/>
                <a:gd name="T20" fmla="*/ 2147483647 w 197"/>
                <a:gd name="T21" fmla="*/ 2147483647 h 195"/>
                <a:gd name="T22" fmla="*/ 2147483647 w 197"/>
                <a:gd name="T23" fmla="*/ 2147483647 h 195"/>
                <a:gd name="T24" fmla="*/ 2147483647 w 197"/>
                <a:gd name="T25" fmla="*/ 2147483647 h 195"/>
                <a:gd name="T26" fmla="*/ 2147483647 w 197"/>
                <a:gd name="T27" fmla="*/ 2147483647 h 195"/>
                <a:gd name="T28" fmla="*/ 2147483647 w 197"/>
                <a:gd name="T29" fmla="*/ 2147483647 h 195"/>
                <a:gd name="T30" fmla="*/ 0 w 197"/>
                <a:gd name="T31" fmla="*/ 2147483647 h 195"/>
                <a:gd name="T32" fmla="*/ 0 w 197"/>
                <a:gd name="T33" fmla="*/ 2147483647 h 195"/>
                <a:gd name="T34" fmla="*/ 2147483647 w 197"/>
                <a:gd name="T35" fmla="*/ 2147483647 h 195"/>
                <a:gd name="T36" fmla="*/ 2147483647 w 197"/>
                <a:gd name="T37" fmla="*/ 2147483647 h 195"/>
                <a:gd name="T38" fmla="*/ 2147483647 w 197"/>
                <a:gd name="T39" fmla="*/ 2147483647 h 195"/>
                <a:gd name="T40" fmla="*/ 2147483647 w 197"/>
                <a:gd name="T41" fmla="*/ 2147483647 h 195"/>
                <a:gd name="T42" fmla="*/ 2147483647 w 197"/>
                <a:gd name="T43" fmla="*/ 2147483647 h 195"/>
                <a:gd name="T44" fmla="*/ 2147483647 w 197"/>
                <a:gd name="T45" fmla="*/ 2147483647 h 195"/>
                <a:gd name="T46" fmla="*/ 2147483647 w 197"/>
                <a:gd name="T47" fmla="*/ 2147483647 h 195"/>
                <a:gd name="T48" fmla="*/ 2147483647 w 197"/>
                <a:gd name="T49" fmla="*/ 2147483647 h 195"/>
                <a:gd name="T50" fmla="*/ 2147483647 w 197"/>
                <a:gd name="T51" fmla="*/ 2147483647 h 195"/>
                <a:gd name="T52" fmla="*/ 2147483647 w 197"/>
                <a:gd name="T53" fmla="*/ 2147483647 h 195"/>
                <a:gd name="T54" fmla="*/ 2147483647 w 197"/>
                <a:gd name="T55" fmla="*/ 2147483647 h 195"/>
                <a:gd name="T56" fmla="*/ 2147483647 w 197"/>
                <a:gd name="T57" fmla="*/ 2147483647 h 195"/>
                <a:gd name="T58" fmla="*/ 2147483647 w 197"/>
                <a:gd name="T59" fmla="*/ 2147483647 h 195"/>
                <a:gd name="T60" fmla="*/ 2147483647 w 197"/>
                <a:gd name="T61" fmla="*/ 2147483647 h 195"/>
                <a:gd name="T62" fmla="*/ 2147483647 w 197"/>
                <a:gd name="T63" fmla="*/ 2147483647 h 195"/>
                <a:gd name="T64" fmla="*/ 2147483647 w 197"/>
                <a:gd name="T65" fmla="*/ 2147483647 h 195"/>
                <a:gd name="T66" fmla="*/ 2147483647 w 197"/>
                <a:gd name="T67" fmla="*/ 2147483647 h 195"/>
                <a:gd name="T68" fmla="*/ 2147483647 w 197"/>
                <a:gd name="T69" fmla="*/ 2147483647 h 195"/>
                <a:gd name="T70" fmla="*/ 2147483647 w 197"/>
                <a:gd name="T71" fmla="*/ 2147483647 h 195"/>
                <a:gd name="T72" fmla="*/ 2147483647 w 197"/>
                <a:gd name="T73" fmla="*/ 2147483647 h 195"/>
                <a:gd name="T74" fmla="*/ 2147483647 w 197"/>
                <a:gd name="T75" fmla="*/ 2147483647 h 195"/>
                <a:gd name="T76" fmla="*/ 2147483647 w 197"/>
                <a:gd name="T77" fmla="*/ 2147483647 h 195"/>
                <a:gd name="T78" fmla="*/ 2147483647 w 197"/>
                <a:gd name="T79" fmla="*/ 2147483647 h 195"/>
                <a:gd name="T80" fmla="*/ 2147483647 w 197"/>
                <a:gd name="T81" fmla="*/ 2147483647 h 195"/>
                <a:gd name="T82" fmla="*/ 2147483647 w 197"/>
                <a:gd name="T83" fmla="*/ 2147483647 h 195"/>
                <a:gd name="T84" fmla="*/ 2147483647 w 197"/>
                <a:gd name="T85" fmla="*/ 2147483647 h 195"/>
                <a:gd name="T86" fmla="*/ 2147483647 w 197"/>
                <a:gd name="T87" fmla="*/ 2147483647 h 195"/>
                <a:gd name="T88" fmla="*/ 2147483647 w 197"/>
                <a:gd name="T89" fmla="*/ 2147483647 h 195"/>
                <a:gd name="T90" fmla="*/ 2147483647 w 197"/>
                <a:gd name="T91" fmla="*/ 2147483647 h 195"/>
                <a:gd name="T92" fmla="*/ 2147483647 w 197"/>
                <a:gd name="T93" fmla="*/ 2147483647 h 195"/>
                <a:gd name="T94" fmla="*/ 2147483647 w 197"/>
                <a:gd name="T95" fmla="*/ 2147483647 h 195"/>
                <a:gd name="T96" fmla="*/ 2147483647 w 197"/>
                <a:gd name="T97" fmla="*/ 2147483647 h 195"/>
                <a:gd name="T98" fmla="*/ 2147483647 w 197"/>
                <a:gd name="T99" fmla="*/ 2147483647 h 195"/>
                <a:gd name="T100" fmla="*/ 2147483647 w 197"/>
                <a:gd name="T101" fmla="*/ 2147483647 h 195"/>
                <a:gd name="T102" fmla="*/ 2147483647 w 197"/>
                <a:gd name="T103" fmla="*/ 2147483647 h 195"/>
                <a:gd name="T104" fmla="*/ 2147483647 w 197"/>
                <a:gd name="T105" fmla="*/ 2147483647 h 195"/>
                <a:gd name="T106" fmla="*/ 2147483647 w 197"/>
                <a:gd name="T107" fmla="*/ 2147483647 h 195"/>
                <a:gd name="T108" fmla="*/ 2147483647 w 197"/>
                <a:gd name="T109" fmla="*/ 2147483647 h 195"/>
                <a:gd name="T110" fmla="*/ 2147483647 w 197"/>
                <a:gd name="T111" fmla="*/ 2147483647 h 195"/>
                <a:gd name="T112" fmla="*/ 2147483647 w 197"/>
                <a:gd name="T113" fmla="*/ 2147483647 h 19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97"/>
                <a:gd name="T172" fmla="*/ 0 h 195"/>
                <a:gd name="T173" fmla="*/ 197 w 197"/>
                <a:gd name="T174" fmla="*/ 195 h 19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97" h="195">
                  <a:moveTo>
                    <a:pt x="197" y="97"/>
                  </a:moveTo>
                  <a:lnTo>
                    <a:pt x="195" y="88"/>
                  </a:lnTo>
                  <a:lnTo>
                    <a:pt x="194" y="78"/>
                  </a:lnTo>
                  <a:lnTo>
                    <a:pt x="192" y="68"/>
                  </a:lnTo>
                  <a:lnTo>
                    <a:pt x="189" y="60"/>
                  </a:lnTo>
                  <a:lnTo>
                    <a:pt x="184" y="50"/>
                  </a:lnTo>
                  <a:lnTo>
                    <a:pt x="179" y="44"/>
                  </a:lnTo>
                  <a:lnTo>
                    <a:pt x="174" y="36"/>
                  </a:lnTo>
                  <a:lnTo>
                    <a:pt x="168" y="29"/>
                  </a:lnTo>
                  <a:lnTo>
                    <a:pt x="161" y="22"/>
                  </a:lnTo>
                  <a:lnTo>
                    <a:pt x="153" y="16"/>
                  </a:lnTo>
                  <a:lnTo>
                    <a:pt x="145" y="11"/>
                  </a:lnTo>
                  <a:lnTo>
                    <a:pt x="137" y="8"/>
                  </a:lnTo>
                  <a:lnTo>
                    <a:pt x="127" y="5"/>
                  </a:lnTo>
                  <a:lnTo>
                    <a:pt x="117" y="1"/>
                  </a:lnTo>
                  <a:lnTo>
                    <a:pt x="107" y="0"/>
                  </a:lnTo>
                  <a:lnTo>
                    <a:pt x="98" y="0"/>
                  </a:lnTo>
                  <a:lnTo>
                    <a:pt x="88" y="0"/>
                  </a:lnTo>
                  <a:lnTo>
                    <a:pt x="78" y="1"/>
                  </a:lnTo>
                  <a:lnTo>
                    <a:pt x="68" y="5"/>
                  </a:lnTo>
                  <a:lnTo>
                    <a:pt x="60" y="8"/>
                  </a:lnTo>
                  <a:lnTo>
                    <a:pt x="52" y="11"/>
                  </a:lnTo>
                  <a:lnTo>
                    <a:pt x="44" y="16"/>
                  </a:lnTo>
                  <a:lnTo>
                    <a:pt x="36" y="22"/>
                  </a:lnTo>
                  <a:lnTo>
                    <a:pt x="29" y="29"/>
                  </a:lnTo>
                  <a:lnTo>
                    <a:pt x="22" y="36"/>
                  </a:lnTo>
                  <a:lnTo>
                    <a:pt x="16" y="44"/>
                  </a:lnTo>
                  <a:lnTo>
                    <a:pt x="11" y="50"/>
                  </a:lnTo>
                  <a:lnTo>
                    <a:pt x="8" y="60"/>
                  </a:lnTo>
                  <a:lnTo>
                    <a:pt x="5" y="68"/>
                  </a:lnTo>
                  <a:lnTo>
                    <a:pt x="1" y="78"/>
                  </a:lnTo>
                  <a:lnTo>
                    <a:pt x="0" y="88"/>
                  </a:lnTo>
                  <a:lnTo>
                    <a:pt x="0" y="97"/>
                  </a:lnTo>
                  <a:lnTo>
                    <a:pt x="0" y="107"/>
                  </a:lnTo>
                  <a:lnTo>
                    <a:pt x="1" y="117"/>
                  </a:lnTo>
                  <a:lnTo>
                    <a:pt x="5" y="127"/>
                  </a:lnTo>
                  <a:lnTo>
                    <a:pt x="8" y="137"/>
                  </a:lnTo>
                  <a:lnTo>
                    <a:pt x="11" y="145"/>
                  </a:lnTo>
                  <a:lnTo>
                    <a:pt x="16" y="153"/>
                  </a:lnTo>
                  <a:lnTo>
                    <a:pt x="22" y="161"/>
                  </a:lnTo>
                  <a:lnTo>
                    <a:pt x="29" y="168"/>
                  </a:lnTo>
                  <a:lnTo>
                    <a:pt x="36" y="174"/>
                  </a:lnTo>
                  <a:lnTo>
                    <a:pt x="44" y="179"/>
                  </a:lnTo>
                  <a:lnTo>
                    <a:pt x="52" y="184"/>
                  </a:lnTo>
                  <a:lnTo>
                    <a:pt x="60" y="189"/>
                  </a:lnTo>
                  <a:lnTo>
                    <a:pt x="68" y="192"/>
                  </a:lnTo>
                  <a:lnTo>
                    <a:pt x="78" y="194"/>
                  </a:lnTo>
                  <a:lnTo>
                    <a:pt x="88" y="195"/>
                  </a:lnTo>
                  <a:lnTo>
                    <a:pt x="98" y="195"/>
                  </a:lnTo>
                  <a:lnTo>
                    <a:pt x="107" y="195"/>
                  </a:lnTo>
                  <a:lnTo>
                    <a:pt x="117" y="194"/>
                  </a:lnTo>
                  <a:lnTo>
                    <a:pt x="127" y="192"/>
                  </a:lnTo>
                  <a:lnTo>
                    <a:pt x="137" y="189"/>
                  </a:lnTo>
                  <a:lnTo>
                    <a:pt x="145" y="184"/>
                  </a:lnTo>
                  <a:lnTo>
                    <a:pt x="153" y="179"/>
                  </a:lnTo>
                  <a:lnTo>
                    <a:pt x="161" y="174"/>
                  </a:lnTo>
                  <a:lnTo>
                    <a:pt x="168" y="168"/>
                  </a:lnTo>
                  <a:lnTo>
                    <a:pt x="174" y="161"/>
                  </a:lnTo>
                  <a:lnTo>
                    <a:pt x="179" y="153"/>
                  </a:lnTo>
                  <a:lnTo>
                    <a:pt x="184" y="145"/>
                  </a:lnTo>
                  <a:lnTo>
                    <a:pt x="189" y="137"/>
                  </a:lnTo>
                  <a:lnTo>
                    <a:pt x="192" y="127"/>
                  </a:lnTo>
                  <a:lnTo>
                    <a:pt x="194" y="117"/>
                  </a:lnTo>
                  <a:lnTo>
                    <a:pt x="195" y="107"/>
                  </a:lnTo>
                  <a:lnTo>
                    <a:pt x="197" y="97"/>
                  </a:lnTo>
                  <a:lnTo>
                    <a:pt x="186" y="97"/>
                  </a:lnTo>
                  <a:lnTo>
                    <a:pt x="186" y="89"/>
                  </a:lnTo>
                  <a:lnTo>
                    <a:pt x="184" y="80"/>
                  </a:lnTo>
                  <a:lnTo>
                    <a:pt x="182" y="71"/>
                  </a:lnTo>
                  <a:lnTo>
                    <a:pt x="179" y="63"/>
                  </a:lnTo>
                  <a:lnTo>
                    <a:pt x="171" y="49"/>
                  </a:lnTo>
                  <a:lnTo>
                    <a:pt x="159" y="36"/>
                  </a:lnTo>
                  <a:lnTo>
                    <a:pt x="146" y="24"/>
                  </a:lnTo>
                  <a:lnTo>
                    <a:pt x="132" y="18"/>
                  </a:lnTo>
                  <a:lnTo>
                    <a:pt x="124" y="14"/>
                  </a:lnTo>
                  <a:lnTo>
                    <a:pt x="115" y="11"/>
                  </a:lnTo>
                  <a:lnTo>
                    <a:pt x="107" y="11"/>
                  </a:lnTo>
                  <a:lnTo>
                    <a:pt x="98" y="9"/>
                  </a:lnTo>
                  <a:lnTo>
                    <a:pt x="89" y="11"/>
                  </a:lnTo>
                  <a:lnTo>
                    <a:pt x="80" y="11"/>
                  </a:lnTo>
                  <a:lnTo>
                    <a:pt x="71" y="14"/>
                  </a:lnTo>
                  <a:lnTo>
                    <a:pt x="63" y="18"/>
                  </a:lnTo>
                  <a:lnTo>
                    <a:pt x="49" y="24"/>
                  </a:lnTo>
                  <a:lnTo>
                    <a:pt x="36" y="36"/>
                  </a:lnTo>
                  <a:lnTo>
                    <a:pt x="26" y="49"/>
                  </a:lnTo>
                  <a:lnTo>
                    <a:pt x="18" y="63"/>
                  </a:lnTo>
                  <a:lnTo>
                    <a:pt x="14" y="71"/>
                  </a:lnTo>
                  <a:lnTo>
                    <a:pt x="11" y="80"/>
                  </a:lnTo>
                  <a:lnTo>
                    <a:pt x="11" y="89"/>
                  </a:lnTo>
                  <a:lnTo>
                    <a:pt x="9" y="97"/>
                  </a:lnTo>
                  <a:lnTo>
                    <a:pt x="11" y="107"/>
                  </a:lnTo>
                  <a:lnTo>
                    <a:pt x="11" y="115"/>
                  </a:lnTo>
                  <a:lnTo>
                    <a:pt x="14" y="124"/>
                  </a:lnTo>
                  <a:lnTo>
                    <a:pt x="18" y="132"/>
                  </a:lnTo>
                  <a:lnTo>
                    <a:pt x="26" y="146"/>
                  </a:lnTo>
                  <a:lnTo>
                    <a:pt x="36" y="159"/>
                  </a:lnTo>
                  <a:lnTo>
                    <a:pt x="49" y="171"/>
                  </a:lnTo>
                  <a:lnTo>
                    <a:pt x="63" y="179"/>
                  </a:lnTo>
                  <a:lnTo>
                    <a:pt x="71" y="182"/>
                  </a:lnTo>
                  <a:lnTo>
                    <a:pt x="80" y="184"/>
                  </a:lnTo>
                  <a:lnTo>
                    <a:pt x="89" y="186"/>
                  </a:lnTo>
                  <a:lnTo>
                    <a:pt x="98" y="186"/>
                  </a:lnTo>
                  <a:lnTo>
                    <a:pt x="107" y="186"/>
                  </a:lnTo>
                  <a:lnTo>
                    <a:pt x="115" y="184"/>
                  </a:lnTo>
                  <a:lnTo>
                    <a:pt x="124" y="182"/>
                  </a:lnTo>
                  <a:lnTo>
                    <a:pt x="132" y="179"/>
                  </a:lnTo>
                  <a:lnTo>
                    <a:pt x="146" y="171"/>
                  </a:lnTo>
                  <a:lnTo>
                    <a:pt x="159" y="159"/>
                  </a:lnTo>
                  <a:lnTo>
                    <a:pt x="171" y="146"/>
                  </a:lnTo>
                  <a:lnTo>
                    <a:pt x="179" y="132"/>
                  </a:lnTo>
                  <a:lnTo>
                    <a:pt x="182" y="124"/>
                  </a:lnTo>
                  <a:lnTo>
                    <a:pt x="184" y="115"/>
                  </a:lnTo>
                  <a:lnTo>
                    <a:pt x="186" y="107"/>
                  </a:lnTo>
                  <a:lnTo>
                    <a:pt x="186" y="97"/>
                  </a:lnTo>
                  <a:lnTo>
                    <a:pt x="197" y="97"/>
                  </a:lnTo>
                  <a:close/>
                </a:path>
              </a:pathLst>
            </a:custGeom>
            <a:solidFill>
              <a:srgbClr val="EDF7FF"/>
            </a:solidFill>
            <a:ln w="9525">
              <a:noFill/>
              <a:round/>
              <a:headEnd/>
              <a:tailEnd/>
            </a:ln>
          </p:spPr>
          <p:txBody>
            <a:bodyPr/>
            <a:lstStyle/>
            <a:p>
              <a:endParaRPr lang="en-US"/>
            </a:p>
          </p:txBody>
        </p:sp>
        <p:sp>
          <p:nvSpPr>
            <p:cNvPr id="50371" name="Freeform 195"/>
            <p:cNvSpPr>
              <a:spLocks/>
            </p:cNvSpPr>
            <p:nvPr/>
          </p:nvSpPr>
          <p:spPr bwMode="auto">
            <a:xfrm>
              <a:off x="3729570" y="3101953"/>
              <a:ext cx="261055" cy="293688"/>
            </a:xfrm>
            <a:custGeom>
              <a:avLst/>
              <a:gdLst>
                <a:gd name="T0" fmla="*/ 2147483647 w 185"/>
                <a:gd name="T1" fmla="*/ 2147483647 h 185"/>
                <a:gd name="T2" fmla="*/ 2147483647 w 185"/>
                <a:gd name="T3" fmla="*/ 2147483647 h 185"/>
                <a:gd name="T4" fmla="*/ 2147483647 w 185"/>
                <a:gd name="T5" fmla="*/ 2147483647 h 185"/>
                <a:gd name="T6" fmla="*/ 2147483647 w 185"/>
                <a:gd name="T7" fmla="*/ 2147483647 h 185"/>
                <a:gd name="T8" fmla="*/ 2147483647 w 185"/>
                <a:gd name="T9" fmla="*/ 2147483647 h 185"/>
                <a:gd name="T10" fmla="*/ 2147483647 w 185"/>
                <a:gd name="T11" fmla="*/ 2147483647 h 185"/>
                <a:gd name="T12" fmla="*/ 2147483647 w 185"/>
                <a:gd name="T13" fmla="*/ 2147483647 h 185"/>
                <a:gd name="T14" fmla="*/ 2147483647 w 185"/>
                <a:gd name="T15" fmla="*/ 0 h 185"/>
                <a:gd name="T16" fmla="*/ 2147483647 w 185"/>
                <a:gd name="T17" fmla="*/ 0 h 185"/>
                <a:gd name="T18" fmla="*/ 2147483647 w 185"/>
                <a:gd name="T19" fmla="*/ 2147483647 h 185"/>
                <a:gd name="T20" fmla="*/ 2147483647 w 185"/>
                <a:gd name="T21" fmla="*/ 2147483647 h 185"/>
                <a:gd name="T22" fmla="*/ 2147483647 w 185"/>
                <a:gd name="T23" fmla="*/ 2147483647 h 185"/>
                <a:gd name="T24" fmla="*/ 2147483647 w 185"/>
                <a:gd name="T25" fmla="*/ 2147483647 h 185"/>
                <a:gd name="T26" fmla="*/ 2147483647 w 185"/>
                <a:gd name="T27" fmla="*/ 2147483647 h 185"/>
                <a:gd name="T28" fmla="*/ 2147483647 w 185"/>
                <a:gd name="T29" fmla="*/ 2147483647 h 185"/>
                <a:gd name="T30" fmla="*/ 0 w 185"/>
                <a:gd name="T31" fmla="*/ 2147483647 h 185"/>
                <a:gd name="T32" fmla="*/ 0 w 185"/>
                <a:gd name="T33" fmla="*/ 2147483647 h 185"/>
                <a:gd name="T34" fmla="*/ 2147483647 w 185"/>
                <a:gd name="T35" fmla="*/ 2147483647 h 185"/>
                <a:gd name="T36" fmla="*/ 2147483647 w 185"/>
                <a:gd name="T37" fmla="*/ 2147483647 h 185"/>
                <a:gd name="T38" fmla="*/ 2147483647 w 185"/>
                <a:gd name="T39" fmla="*/ 2147483647 h 185"/>
                <a:gd name="T40" fmla="*/ 2147483647 w 185"/>
                <a:gd name="T41" fmla="*/ 2147483647 h 185"/>
                <a:gd name="T42" fmla="*/ 2147483647 w 185"/>
                <a:gd name="T43" fmla="*/ 2147483647 h 185"/>
                <a:gd name="T44" fmla="*/ 2147483647 w 185"/>
                <a:gd name="T45" fmla="*/ 2147483647 h 185"/>
                <a:gd name="T46" fmla="*/ 2147483647 w 185"/>
                <a:gd name="T47" fmla="*/ 2147483647 h 185"/>
                <a:gd name="T48" fmla="*/ 2147483647 w 185"/>
                <a:gd name="T49" fmla="*/ 2147483647 h 185"/>
                <a:gd name="T50" fmla="*/ 2147483647 w 185"/>
                <a:gd name="T51" fmla="*/ 2147483647 h 185"/>
                <a:gd name="T52" fmla="*/ 2147483647 w 185"/>
                <a:gd name="T53" fmla="*/ 2147483647 h 185"/>
                <a:gd name="T54" fmla="*/ 2147483647 w 185"/>
                <a:gd name="T55" fmla="*/ 2147483647 h 185"/>
                <a:gd name="T56" fmla="*/ 2147483647 w 185"/>
                <a:gd name="T57" fmla="*/ 2147483647 h 185"/>
                <a:gd name="T58" fmla="*/ 2147483647 w 185"/>
                <a:gd name="T59" fmla="*/ 2147483647 h 185"/>
                <a:gd name="T60" fmla="*/ 2147483647 w 185"/>
                <a:gd name="T61" fmla="*/ 2147483647 h 185"/>
                <a:gd name="T62" fmla="*/ 2147483647 w 185"/>
                <a:gd name="T63" fmla="*/ 2147483647 h 185"/>
                <a:gd name="T64" fmla="*/ 2147483647 w 185"/>
                <a:gd name="T65" fmla="*/ 2147483647 h 185"/>
                <a:gd name="T66" fmla="*/ 2147483647 w 185"/>
                <a:gd name="T67" fmla="*/ 2147483647 h 185"/>
                <a:gd name="T68" fmla="*/ 2147483647 w 185"/>
                <a:gd name="T69" fmla="*/ 2147483647 h 185"/>
                <a:gd name="T70" fmla="*/ 2147483647 w 185"/>
                <a:gd name="T71" fmla="*/ 2147483647 h 185"/>
                <a:gd name="T72" fmla="*/ 2147483647 w 185"/>
                <a:gd name="T73" fmla="*/ 2147483647 h 185"/>
                <a:gd name="T74" fmla="*/ 2147483647 w 185"/>
                <a:gd name="T75" fmla="*/ 2147483647 h 185"/>
                <a:gd name="T76" fmla="*/ 2147483647 w 185"/>
                <a:gd name="T77" fmla="*/ 2147483647 h 185"/>
                <a:gd name="T78" fmla="*/ 2147483647 w 185"/>
                <a:gd name="T79" fmla="*/ 2147483647 h 185"/>
                <a:gd name="T80" fmla="*/ 2147483647 w 185"/>
                <a:gd name="T81" fmla="*/ 2147483647 h 185"/>
                <a:gd name="T82" fmla="*/ 2147483647 w 185"/>
                <a:gd name="T83" fmla="*/ 2147483647 h 185"/>
                <a:gd name="T84" fmla="*/ 2147483647 w 185"/>
                <a:gd name="T85" fmla="*/ 2147483647 h 185"/>
                <a:gd name="T86" fmla="*/ 2147483647 w 185"/>
                <a:gd name="T87" fmla="*/ 2147483647 h 185"/>
                <a:gd name="T88" fmla="*/ 2147483647 w 185"/>
                <a:gd name="T89" fmla="*/ 2147483647 h 185"/>
                <a:gd name="T90" fmla="*/ 2147483647 w 185"/>
                <a:gd name="T91" fmla="*/ 2147483647 h 185"/>
                <a:gd name="T92" fmla="*/ 2147483647 w 185"/>
                <a:gd name="T93" fmla="*/ 2147483647 h 185"/>
                <a:gd name="T94" fmla="*/ 2147483647 w 185"/>
                <a:gd name="T95" fmla="*/ 2147483647 h 185"/>
                <a:gd name="T96" fmla="*/ 2147483647 w 185"/>
                <a:gd name="T97" fmla="*/ 2147483647 h 185"/>
                <a:gd name="T98" fmla="*/ 2147483647 w 185"/>
                <a:gd name="T99" fmla="*/ 2147483647 h 185"/>
                <a:gd name="T100" fmla="*/ 2147483647 w 185"/>
                <a:gd name="T101" fmla="*/ 2147483647 h 185"/>
                <a:gd name="T102" fmla="*/ 2147483647 w 185"/>
                <a:gd name="T103" fmla="*/ 2147483647 h 185"/>
                <a:gd name="T104" fmla="*/ 2147483647 w 185"/>
                <a:gd name="T105" fmla="*/ 2147483647 h 185"/>
                <a:gd name="T106" fmla="*/ 2147483647 w 185"/>
                <a:gd name="T107" fmla="*/ 2147483647 h 185"/>
                <a:gd name="T108" fmla="*/ 2147483647 w 185"/>
                <a:gd name="T109" fmla="*/ 2147483647 h 185"/>
                <a:gd name="T110" fmla="*/ 2147483647 w 185"/>
                <a:gd name="T111" fmla="*/ 2147483647 h 185"/>
                <a:gd name="T112" fmla="*/ 2147483647 w 185"/>
                <a:gd name="T113" fmla="*/ 2147483647 h 1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85"/>
                <a:gd name="T172" fmla="*/ 0 h 185"/>
                <a:gd name="T173" fmla="*/ 185 w 185"/>
                <a:gd name="T174" fmla="*/ 185 h 1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85" h="185">
                  <a:moveTo>
                    <a:pt x="185" y="92"/>
                  </a:moveTo>
                  <a:lnTo>
                    <a:pt x="185" y="83"/>
                  </a:lnTo>
                  <a:lnTo>
                    <a:pt x="184" y="75"/>
                  </a:lnTo>
                  <a:lnTo>
                    <a:pt x="182" y="65"/>
                  </a:lnTo>
                  <a:lnTo>
                    <a:pt x="179" y="57"/>
                  </a:lnTo>
                  <a:lnTo>
                    <a:pt x="176" y="48"/>
                  </a:lnTo>
                  <a:lnTo>
                    <a:pt x="171" y="40"/>
                  </a:lnTo>
                  <a:lnTo>
                    <a:pt x="164" y="34"/>
                  </a:lnTo>
                  <a:lnTo>
                    <a:pt x="159" y="27"/>
                  </a:lnTo>
                  <a:lnTo>
                    <a:pt x="153" y="21"/>
                  </a:lnTo>
                  <a:lnTo>
                    <a:pt x="145" y="16"/>
                  </a:lnTo>
                  <a:lnTo>
                    <a:pt x="138" y="11"/>
                  </a:lnTo>
                  <a:lnTo>
                    <a:pt x="130" y="8"/>
                  </a:lnTo>
                  <a:lnTo>
                    <a:pt x="120" y="4"/>
                  </a:lnTo>
                  <a:lnTo>
                    <a:pt x="112" y="1"/>
                  </a:lnTo>
                  <a:lnTo>
                    <a:pt x="102" y="0"/>
                  </a:lnTo>
                  <a:lnTo>
                    <a:pt x="93" y="0"/>
                  </a:lnTo>
                  <a:lnTo>
                    <a:pt x="83" y="0"/>
                  </a:lnTo>
                  <a:lnTo>
                    <a:pt x="75" y="1"/>
                  </a:lnTo>
                  <a:lnTo>
                    <a:pt x="65" y="4"/>
                  </a:lnTo>
                  <a:lnTo>
                    <a:pt x="57" y="8"/>
                  </a:lnTo>
                  <a:lnTo>
                    <a:pt x="48" y="11"/>
                  </a:lnTo>
                  <a:lnTo>
                    <a:pt x="40" y="16"/>
                  </a:lnTo>
                  <a:lnTo>
                    <a:pt x="34" y="21"/>
                  </a:lnTo>
                  <a:lnTo>
                    <a:pt x="27" y="27"/>
                  </a:lnTo>
                  <a:lnTo>
                    <a:pt x="21" y="34"/>
                  </a:lnTo>
                  <a:lnTo>
                    <a:pt x="16" y="40"/>
                  </a:lnTo>
                  <a:lnTo>
                    <a:pt x="11" y="48"/>
                  </a:lnTo>
                  <a:lnTo>
                    <a:pt x="8" y="57"/>
                  </a:lnTo>
                  <a:lnTo>
                    <a:pt x="4" y="65"/>
                  </a:lnTo>
                  <a:lnTo>
                    <a:pt x="1" y="75"/>
                  </a:lnTo>
                  <a:lnTo>
                    <a:pt x="0" y="83"/>
                  </a:lnTo>
                  <a:lnTo>
                    <a:pt x="0" y="92"/>
                  </a:lnTo>
                  <a:lnTo>
                    <a:pt x="0" y="102"/>
                  </a:lnTo>
                  <a:lnTo>
                    <a:pt x="1" y="112"/>
                  </a:lnTo>
                  <a:lnTo>
                    <a:pt x="4" y="120"/>
                  </a:lnTo>
                  <a:lnTo>
                    <a:pt x="8" y="128"/>
                  </a:lnTo>
                  <a:lnTo>
                    <a:pt x="11" y="137"/>
                  </a:lnTo>
                  <a:lnTo>
                    <a:pt x="16" y="145"/>
                  </a:lnTo>
                  <a:lnTo>
                    <a:pt x="21" y="153"/>
                  </a:lnTo>
                  <a:lnTo>
                    <a:pt x="27" y="159"/>
                  </a:lnTo>
                  <a:lnTo>
                    <a:pt x="34" y="164"/>
                  </a:lnTo>
                  <a:lnTo>
                    <a:pt x="40" y="171"/>
                  </a:lnTo>
                  <a:lnTo>
                    <a:pt x="48" y="174"/>
                  </a:lnTo>
                  <a:lnTo>
                    <a:pt x="57" y="179"/>
                  </a:lnTo>
                  <a:lnTo>
                    <a:pt x="65" y="182"/>
                  </a:lnTo>
                  <a:lnTo>
                    <a:pt x="75" y="184"/>
                  </a:lnTo>
                  <a:lnTo>
                    <a:pt x="83" y="185"/>
                  </a:lnTo>
                  <a:lnTo>
                    <a:pt x="93" y="185"/>
                  </a:lnTo>
                  <a:lnTo>
                    <a:pt x="102" y="185"/>
                  </a:lnTo>
                  <a:lnTo>
                    <a:pt x="112" y="184"/>
                  </a:lnTo>
                  <a:lnTo>
                    <a:pt x="120" y="182"/>
                  </a:lnTo>
                  <a:lnTo>
                    <a:pt x="130" y="179"/>
                  </a:lnTo>
                  <a:lnTo>
                    <a:pt x="138" y="174"/>
                  </a:lnTo>
                  <a:lnTo>
                    <a:pt x="145" y="171"/>
                  </a:lnTo>
                  <a:lnTo>
                    <a:pt x="153" y="164"/>
                  </a:lnTo>
                  <a:lnTo>
                    <a:pt x="159" y="159"/>
                  </a:lnTo>
                  <a:lnTo>
                    <a:pt x="164" y="153"/>
                  </a:lnTo>
                  <a:lnTo>
                    <a:pt x="171" y="145"/>
                  </a:lnTo>
                  <a:lnTo>
                    <a:pt x="176" y="137"/>
                  </a:lnTo>
                  <a:lnTo>
                    <a:pt x="179" y="128"/>
                  </a:lnTo>
                  <a:lnTo>
                    <a:pt x="182" y="120"/>
                  </a:lnTo>
                  <a:lnTo>
                    <a:pt x="184" y="112"/>
                  </a:lnTo>
                  <a:lnTo>
                    <a:pt x="185" y="102"/>
                  </a:lnTo>
                  <a:lnTo>
                    <a:pt x="185" y="92"/>
                  </a:lnTo>
                  <a:lnTo>
                    <a:pt x="176" y="92"/>
                  </a:lnTo>
                  <a:lnTo>
                    <a:pt x="176" y="84"/>
                  </a:lnTo>
                  <a:lnTo>
                    <a:pt x="174" y="76"/>
                  </a:lnTo>
                  <a:lnTo>
                    <a:pt x="172" y="68"/>
                  </a:lnTo>
                  <a:lnTo>
                    <a:pt x="169" y="60"/>
                  </a:lnTo>
                  <a:lnTo>
                    <a:pt x="161" y="47"/>
                  </a:lnTo>
                  <a:lnTo>
                    <a:pt x="151" y="34"/>
                  </a:lnTo>
                  <a:lnTo>
                    <a:pt x="140" y="24"/>
                  </a:lnTo>
                  <a:lnTo>
                    <a:pt x="125" y="16"/>
                  </a:lnTo>
                  <a:lnTo>
                    <a:pt x="117" y="14"/>
                  </a:lnTo>
                  <a:lnTo>
                    <a:pt x="110" y="11"/>
                  </a:lnTo>
                  <a:lnTo>
                    <a:pt x="101" y="11"/>
                  </a:lnTo>
                  <a:lnTo>
                    <a:pt x="93" y="9"/>
                  </a:lnTo>
                  <a:lnTo>
                    <a:pt x="84" y="11"/>
                  </a:lnTo>
                  <a:lnTo>
                    <a:pt x="76" y="11"/>
                  </a:lnTo>
                  <a:lnTo>
                    <a:pt x="68" y="14"/>
                  </a:lnTo>
                  <a:lnTo>
                    <a:pt x="62" y="16"/>
                  </a:lnTo>
                  <a:lnTo>
                    <a:pt x="47" y="24"/>
                  </a:lnTo>
                  <a:lnTo>
                    <a:pt x="34" y="34"/>
                  </a:lnTo>
                  <a:lnTo>
                    <a:pt x="24" y="47"/>
                  </a:lnTo>
                  <a:lnTo>
                    <a:pt x="16" y="60"/>
                  </a:lnTo>
                  <a:lnTo>
                    <a:pt x="14" y="68"/>
                  </a:lnTo>
                  <a:lnTo>
                    <a:pt x="13" y="76"/>
                  </a:lnTo>
                  <a:lnTo>
                    <a:pt x="11" y="84"/>
                  </a:lnTo>
                  <a:lnTo>
                    <a:pt x="9" y="92"/>
                  </a:lnTo>
                  <a:lnTo>
                    <a:pt x="11" y="101"/>
                  </a:lnTo>
                  <a:lnTo>
                    <a:pt x="13" y="109"/>
                  </a:lnTo>
                  <a:lnTo>
                    <a:pt x="14" y="117"/>
                  </a:lnTo>
                  <a:lnTo>
                    <a:pt x="16" y="125"/>
                  </a:lnTo>
                  <a:lnTo>
                    <a:pt x="24" y="140"/>
                  </a:lnTo>
                  <a:lnTo>
                    <a:pt x="34" y="151"/>
                  </a:lnTo>
                  <a:lnTo>
                    <a:pt x="47" y="161"/>
                  </a:lnTo>
                  <a:lnTo>
                    <a:pt x="62" y="169"/>
                  </a:lnTo>
                  <a:lnTo>
                    <a:pt x="68" y="172"/>
                  </a:lnTo>
                  <a:lnTo>
                    <a:pt x="76" y="174"/>
                  </a:lnTo>
                  <a:lnTo>
                    <a:pt x="84" y="176"/>
                  </a:lnTo>
                  <a:lnTo>
                    <a:pt x="93" y="176"/>
                  </a:lnTo>
                  <a:lnTo>
                    <a:pt x="101" y="176"/>
                  </a:lnTo>
                  <a:lnTo>
                    <a:pt x="110" y="174"/>
                  </a:lnTo>
                  <a:lnTo>
                    <a:pt x="117" y="172"/>
                  </a:lnTo>
                  <a:lnTo>
                    <a:pt x="125" y="169"/>
                  </a:lnTo>
                  <a:lnTo>
                    <a:pt x="140" y="161"/>
                  </a:lnTo>
                  <a:lnTo>
                    <a:pt x="151" y="151"/>
                  </a:lnTo>
                  <a:lnTo>
                    <a:pt x="161" y="140"/>
                  </a:lnTo>
                  <a:lnTo>
                    <a:pt x="169" y="125"/>
                  </a:lnTo>
                  <a:lnTo>
                    <a:pt x="172" y="117"/>
                  </a:lnTo>
                  <a:lnTo>
                    <a:pt x="174" y="109"/>
                  </a:lnTo>
                  <a:lnTo>
                    <a:pt x="176" y="101"/>
                  </a:lnTo>
                  <a:lnTo>
                    <a:pt x="176" y="92"/>
                  </a:lnTo>
                  <a:lnTo>
                    <a:pt x="185" y="92"/>
                  </a:lnTo>
                  <a:close/>
                </a:path>
              </a:pathLst>
            </a:custGeom>
            <a:solidFill>
              <a:srgbClr val="EEF8FF"/>
            </a:solidFill>
            <a:ln w="9525">
              <a:noFill/>
              <a:round/>
              <a:headEnd/>
              <a:tailEnd/>
            </a:ln>
          </p:spPr>
          <p:txBody>
            <a:bodyPr/>
            <a:lstStyle/>
            <a:p>
              <a:endParaRPr lang="en-US"/>
            </a:p>
          </p:txBody>
        </p:sp>
        <p:sp>
          <p:nvSpPr>
            <p:cNvPr id="50372" name="Freeform 196"/>
            <p:cNvSpPr>
              <a:spLocks/>
            </p:cNvSpPr>
            <p:nvPr/>
          </p:nvSpPr>
          <p:spPr bwMode="auto">
            <a:xfrm>
              <a:off x="3735212" y="3108303"/>
              <a:ext cx="249766" cy="280988"/>
            </a:xfrm>
            <a:custGeom>
              <a:avLst/>
              <a:gdLst>
                <a:gd name="T0" fmla="*/ 2147483647 w 177"/>
                <a:gd name="T1" fmla="*/ 2147483647 h 177"/>
                <a:gd name="T2" fmla="*/ 2147483647 w 177"/>
                <a:gd name="T3" fmla="*/ 2147483647 h 177"/>
                <a:gd name="T4" fmla="*/ 2147483647 w 177"/>
                <a:gd name="T5" fmla="*/ 2147483647 h 177"/>
                <a:gd name="T6" fmla="*/ 2147483647 w 177"/>
                <a:gd name="T7" fmla="*/ 2147483647 h 177"/>
                <a:gd name="T8" fmla="*/ 2147483647 w 177"/>
                <a:gd name="T9" fmla="*/ 2147483647 h 177"/>
                <a:gd name="T10" fmla="*/ 2147483647 w 177"/>
                <a:gd name="T11" fmla="*/ 2147483647 h 177"/>
                <a:gd name="T12" fmla="*/ 2147483647 w 177"/>
                <a:gd name="T13" fmla="*/ 2147483647 h 177"/>
                <a:gd name="T14" fmla="*/ 2147483647 w 177"/>
                <a:gd name="T15" fmla="*/ 2147483647 h 177"/>
                <a:gd name="T16" fmla="*/ 2147483647 w 177"/>
                <a:gd name="T17" fmla="*/ 2147483647 h 177"/>
                <a:gd name="T18" fmla="*/ 2147483647 w 177"/>
                <a:gd name="T19" fmla="*/ 2147483647 h 177"/>
                <a:gd name="T20" fmla="*/ 2147483647 w 177"/>
                <a:gd name="T21" fmla="*/ 2147483647 h 177"/>
                <a:gd name="T22" fmla="*/ 2147483647 w 177"/>
                <a:gd name="T23" fmla="*/ 2147483647 h 177"/>
                <a:gd name="T24" fmla="*/ 2147483647 w 177"/>
                <a:gd name="T25" fmla="*/ 2147483647 h 177"/>
                <a:gd name="T26" fmla="*/ 2147483647 w 177"/>
                <a:gd name="T27" fmla="*/ 2147483647 h 177"/>
                <a:gd name="T28" fmla="*/ 2147483647 w 177"/>
                <a:gd name="T29" fmla="*/ 2147483647 h 177"/>
                <a:gd name="T30" fmla="*/ 2147483647 w 177"/>
                <a:gd name="T31" fmla="*/ 2147483647 h 177"/>
                <a:gd name="T32" fmla="*/ 2147483647 w 177"/>
                <a:gd name="T33" fmla="*/ 2147483647 h 177"/>
                <a:gd name="T34" fmla="*/ 2147483647 w 177"/>
                <a:gd name="T35" fmla="*/ 2147483647 h 177"/>
                <a:gd name="T36" fmla="*/ 2147483647 w 177"/>
                <a:gd name="T37" fmla="*/ 2147483647 h 177"/>
                <a:gd name="T38" fmla="*/ 2147483647 w 177"/>
                <a:gd name="T39" fmla="*/ 2147483647 h 177"/>
                <a:gd name="T40" fmla="*/ 2147483647 w 177"/>
                <a:gd name="T41" fmla="*/ 2147483647 h 177"/>
                <a:gd name="T42" fmla="*/ 2147483647 w 177"/>
                <a:gd name="T43" fmla="*/ 2147483647 h 177"/>
                <a:gd name="T44" fmla="*/ 2147483647 w 177"/>
                <a:gd name="T45" fmla="*/ 2147483647 h 177"/>
                <a:gd name="T46" fmla="*/ 2147483647 w 177"/>
                <a:gd name="T47" fmla="*/ 2147483647 h 177"/>
                <a:gd name="T48" fmla="*/ 2147483647 w 177"/>
                <a:gd name="T49" fmla="*/ 2147483647 h 177"/>
                <a:gd name="T50" fmla="*/ 2147483647 w 177"/>
                <a:gd name="T51" fmla="*/ 2147483647 h 177"/>
                <a:gd name="T52" fmla="*/ 2147483647 w 177"/>
                <a:gd name="T53" fmla="*/ 2147483647 h 177"/>
                <a:gd name="T54" fmla="*/ 2147483647 w 177"/>
                <a:gd name="T55" fmla="*/ 2147483647 h 177"/>
                <a:gd name="T56" fmla="*/ 2147483647 w 177"/>
                <a:gd name="T57" fmla="*/ 2147483647 h 177"/>
                <a:gd name="T58" fmla="*/ 2147483647 w 177"/>
                <a:gd name="T59" fmla="*/ 2147483647 h 177"/>
                <a:gd name="T60" fmla="*/ 2147483647 w 177"/>
                <a:gd name="T61" fmla="*/ 2147483647 h 177"/>
                <a:gd name="T62" fmla="*/ 2147483647 w 177"/>
                <a:gd name="T63" fmla="*/ 2147483647 h 177"/>
                <a:gd name="T64" fmla="*/ 2147483647 w 177"/>
                <a:gd name="T65" fmla="*/ 2147483647 h 177"/>
                <a:gd name="T66" fmla="*/ 2147483647 w 177"/>
                <a:gd name="T67" fmla="*/ 2147483647 h 177"/>
                <a:gd name="T68" fmla="*/ 2147483647 w 177"/>
                <a:gd name="T69" fmla="*/ 2147483647 h 177"/>
                <a:gd name="T70" fmla="*/ 2147483647 w 177"/>
                <a:gd name="T71" fmla="*/ 2147483647 h 177"/>
                <a:gd name="T72" fmla="*/ 2147483647 w 177"/>
                <a:gd name="T73" fmla="*/ 2147483647 h 177"/>
                <a:gd name="T74" fmla="*/ 2147483647 w 177"/>
                <a:gd name="T75" fmla="*/ 2147483647 h 177"/>
                <a:gd name="T76" fmla="*/ 2147483647 w 177"/>
                <a:gd name="T77" fmla="*/ 2147483647 h 177"/>
                <a:gd name="T78" fmla="*/ 2147483647 w 177"/>
                <a:gd name="T79" fmla="*/ 2147483647 h 177"/>
                <a:gd name="T80" fmla="*/ 2147483647 w 177"/>
                <a:gd name="T81" fmla="*/ 2147483647 h 1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7"/>
                <a:gd name="T124" fmla="*/ 0 h 177"/>
                <a:gd name="T125" fmla="*/ 177 w 177"/>
                <a:gd name="T126" fmla="*/ 177 h 1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7" h="177">
                  <a:moveTo>
                    <a:pt x="177" y="88"/>
                  </a:moveTo>
                  <a:lnTo>
                    <a:pt x="177" y="80"/>
                  </a:lnTo>
                  <a:lnTo>
                    <a:pt x="175" y="71"/>
                  </a:lnTo>
                  <a:lnTo>
                    <a:pt x="173" y="62"/>
                  </a:lnTo>
                  <a:lnTo>
                    <a:pt x="170" y="54"/>
                  </a:lnTo>
                  <a:lnTo>
                    <a:pt x="162" y="40"/>
                  </a:lnTo>
                  <a:lnTo>
                    <a:pt x="150" y="27"/>
                  </a:lnTo>
                  <a:lnTo>
                    <a:pt x="137" y="15"/>
                  </a:lnTo>
                  <a:lnTo>
                    <a:pt x="123" y="9"/>
                  </a:lnTo>
                  <a:lnTo>
                    <a:pt x="115" y="5"/>
                  </a:lnTo>
                  <a:lnTo>
                    <a:pt x="106" y="2"/>
                  </a:lnTo>
                  <a:lnTo>
                    <a:pt x="98" y="2"/>
                  </a:lnTo>
                  <a:lnTo>
                    <a:pt x="89" y="0"/>
                  </a:lnTo>
                  <a:lnTo>
                    <a:pt x="80" y="2"/>
                  </a:lnTo>
                  <a:lnTo>
                    <a:pt x="71" y="2"/>
                  </a:lnTo>
                  <a:lnTo>
                    <a:pt x="62" y="5"/>
                  </a:lnTo>
                  <a:lnTo>
                    <a:pt x="54" y="9"/>
                  </a:lnTo>
                  <a:lnTo>
                    <a:pt x="40" y="15"/>
                  </a:lnTo>
                  <a:lnTo>
                    <a:pt x="27" y="27"/>
                  </a:lnTo>
                  <a:lnTo>
                    <a:pt x="17" y="40"/>
                  </a:lnTo>
                  <a:lnTo>
                    <a:pt x="9" y="54"/>
                  </a:lnTo>
                  <a:lnTo>
                    <a:pt x="5" y="62"/>
                  </a:lnTo>
                  <a:lnTo>
                    <a:pt x="2" y="71"/>
                  </a:lnTo>
                  <a:lnTo>
                    <a:pt x="2" y="80"/>
                  </a:lnTo>
                  <a:lnTo>
                    <a:pt x="0" y="88"/>
                  </a:lnTo>
                  <a:lnTo>
                    <a:pt x="2" y="98"/>
                  </a:lnTo>
                  <a:lnTo>
                    <a:pt x="2" y="106"/>
                  </a:lnTo>
                  <a:lnTo>
                    <a:pt x="5" y="115"/>
                  </a:lnTo>
                  <a:lnTo>
                    <a:pt x="9" y="123"/>
                  </a:lnTo>
                  <a:lnTo>
                    <a:pt x="17" y="137"/>
                  </a:lnTo>
                  <a:lnTo>
                    <a:pt x="27" y="150"/>
                  </a:lnTo>
                  <a:lnTo>
                    <a:pt x="40" y="162"/>
                  </a:lnTo>
                  <a:lnTo>
                    <a:pt x="54" y="170"/>
                  </a:lnTo>
                  <a:lnTo>
                    <a:pt x="62" y="173"/>
                  </a:lnTo>
                  <a:lnTo>
                    <a:pt x="71" y="175"/>
                  </a:lnTo>
                  <a:lnTo>
                    <a:pt x="80" y="177"/>
                  </a:lnTo>
                  <a:lnTo>
                    <a:pt x="89" y="177"/>
                  </a:lnTo>
                  <a:lnTo>
                    <a:pt x="98" y="177"/>
                  </a:lnTo>
                  <a:lnTo>
                    <a:pt x="106" y="175"/>
                  </a:lnTo>
                  <a:lnTo>
                    <a:pt x="115" y="173"/>
                  </a:lnTo>
                  <a:lnTo>
                    <a:pt x="123" y="170"/>
                  </a:lnTo>
                  <a:lnTo>
                    <a:pt x="137" y="162"/>
                  </a:lnTo>
                  <a:lnTo>
                    <a:pt x="150" y="150"/>
                  </a:lnTo>
                  <a:lnTo>
                    <a:pt x="162" y="137"/>
                  </a:lnTo>
                  <a:lnTo>
                    <a:pt x="170" y="123"/>
                  </a:lnTo>
                  <a:lnTo>
                    <a:pt x="173" y="115"/>
                  </a:lnTo>
                  <a:lnTo>
                    <a:pt x="175" y="106"/>
                  </a:lnTo>
                  <a:lnTo>
                    <a:pt x="177" y="98"/>
                  </a:lnTo>
                  <a:lnTo>
                    <a:pt x="177" y="88"/>
                  </a:lnTo>
                  <a:lnTo>
                    <a:pt x="167" y="88"/>
                  </a:lnTo>
                  <a:lnTo>
                    <a:pt x="165" y="74"/>
                  </a:lnTo>
                  <a:lnTo>
                    <a:pt x="160" y="59"/>
                  </a:lnTo>
                  <a:lnTo>
                    <a:pt x="154" y="46"/>
                  </a:lnTo>
                  <a:lnTo>
                    <a:pt x="144" y="35"/>
                  </a:lnTo>
                  <a:lnTo>
                    <a:pt x="133" y="25"/>
                  </a:lnTo>
                  <a:lnTo>
                    <a:pt x="119" y="17"/>
                  </a:lnTo>
                  <a:lnTo>
                    <a:pt x="105" y="13"/>
                  </a:lnTo>
                  <a:lnTo>
                    <a:pt x="89" y="12"/>
                  </a:lnTo>
                  <a:lnTo>
                    <a:pt x="74" y="13"/>
                  </a:lnTo>
                  <a:lnTo>
                    <a:pt x="59" y="17"/>
                  </a:lnTo>
                  <a:lnTo>
                    <a:pt x="46" y="25"/>
                  </a:lnTo>
                  <a:lnTo>
                    <a:pt x="35" y="35"/>
                  </a:lnTo>
                  <a:lnTo>
                    <a:pt x="25" y="46"/>
                  </a:lnTo>
                  <a:lnTo>
                    <a:pt x="17" y="59"/>
                  </a:lnTo>
                  <a:lnTo>
                    <a:pt x="13" y="74"/>
                  </a:lnTo>
                  <a:lnTo>
                    <a:pt x="12" y="88"/>
                  </a:lnTo>
                  <a:lnTo>
                    <a:pt x="13" y="105"/>
                  </a:lnTo>
                  <a:lnTo>
                    <a:pt x="17" y="119"/>
                  </a:lnTo>
                  <a:lnTo>
                    <a:pt x="25" y="133"/>
                  </a:lnTo>
                  <a:lnTo>
                    <a:pt x="35" y="144"/>
                  </a:lnTo>
                  <a:lnTo>
                    <a:pt x="46" y="154"/>
                  </a:lnTo>
                  <a:lnTo>
                    <a:pt x="59" y="160"/>
                  </a:lnTo>
                  <a:lnTo>
                    <a:pt x="74" y="165"/>
                  </a:lnTo>
                  <a:lnTo>
                    <a:pt x="89" y="167"/>
                  </a:lnTo>
                  <a:lnTo>
                    <a:pt x="105" y="165"/>
                  </a:lnTo>
                  <a:lnTo>
                    <a:pt x="119" y="160"/>
                  </a:lnTo>
                  <a:lnTo>
                    <a:pt x="133" y="154"/>
                  </a:lnTo>
                  <a:lnTo>
                    <a:pt x="144" y="144"/>
                  </a:lnTo>
                  <a:lnTo>
                    <a:pt x="154" y="133"/>
                  </a:lnTo>
                  <a:lnTo>
                    <a:pt x="160" y="119"/>
                  </a:lnTo>
                  <a:lnTo>
                    <a:pt x="165" y="105"/>
                  </a:lnTo>
                  <a:lnTo>
                    <a:pt x="167" y="88"/>
                  </a:lnTo>
                  <a:lnTo>
                    <a:pt x="177" y="88"/>
                  </a:lnTo>
                  <a:close/>
                </a:path>
              </a:pathLst>
            </a:custGeom>
            <a:solidFill>
              <a:srgbClr val="EFF8FF"/>
            </a:solidFill>
            <a:ln w="9525">
              <a:noFill/>
              <a:round/>
              <a:headEnd/>
              <a:tailEnd/>
            </a:ln>
          </p:spPr>
          <p:txBody>
            <a:bodyPr/>
            <a:lstStyle/>
            <a:p>
              <a:endParaRPr lang="en-US"/>
            </a:p>
          </p:txBody>
        </p:sp>
        <p:sp>
          <p:nvSpPr>
            <p:cNvPr id="50373" name="Freeform 197"/>
            <p:cNvSpPr>
              <a:spLocks/>
            </p:cNvSpPr>
            <p:nvPr/>
          </p:nvSpPr>
          <p:spPr bwMode="auto">
            <a:xfrm>
              <a:off x="3742267" y="3116241"/>
              <a:ext cx="235656" cy="265112"/>
            </a:xfrm>
            <a:custGeom>
              <a:avLst/>
              <a:gdLst>
                <a:gd name="T0" fmla="*/ 2147483647 w 167"/>
                <a:gd name="T1" fmla="*/ 2147483647 h 167"/>
                <a:gd name="T2" fmla="*/ 2147483647 w 167"/>
                <a:gd name="T3" fmla="*/ 2147483647 h 167"/>
                <a:gd name="T4" fmla="*/ 2147483647 w 167"/>
                <a:gd name="T5" fmla="*/ 2147483647 h 167"/>
                <a:gd name="T6" fmla="*/ 2147483647 w 167"/>
                <a:gd name="T7" fmla="*/ 2147483647 h 167"/>
                <a:gd name="T8" fmla="*/ 2147483647 w 167"/>
                <a:gd name="T9" fmla="*/ 2147483647 h 167"/>
                <a:gd name="T10" fmla="*/ 2147483647 w 167"/>
                <a:gd name="T11" fmla="*/ 2147483647 h 167"/>
                <a:gd name="T12" fmla="*/ 2147483647 w 167"/>
                <a:gd name="T13" fmla="*/ 2147483647 h 167"/>
                <a:gd name="T14" fmla="*/ 2147483647 w 167"/>
                <a:gd name="T15" fmla="*/ 2147483647 h 167"/>
                <a:gd name="T16" fmla="*/ 2147483647 w 167"/>
                <a:gd name="T17" fmla="*/ 2147483647 h 167"/>
                <a:gd name="T18" fmla="*/ 2147483647 w 167"/>
                <a:gd name="T19" fmla="*/ 2147483647 h 167"/>
                <a:gd name="T20" fmla="*/ 2147483647 w 167"/>
                <a:gd name="T21" fmla="*/ 2147483647 h 167"/>
                <a:gd name="T22" fmla="*/ 2147483647 w 167"/>
                <a:gd name="T23" fmla="*/ 2147483647 h 167"/>
                <a:gd name="T24" fmla="*/ 2147483647 w 167"/>
                <a:gd name="T25" fmla="*/ 2147483647 h 167"/>
                <a:gd name="T26" fmla="*/ 2147483647 w 167"/>
                <a:gd name="T27" fmla="*/ 2147483647 h 167"/>
                <a:gd name="T28" fmla="*/ 2147483647 w 167"/>
                <a:gd name="T29" fmla="*/ 2147483647 h 167"/>
                <a:gd name="T30" fmla="*/ 2147483647 w 167"/>
                <a:gd name="T31" fmla="*/ 2147483647 h 167"/>
                <a:gd name="T32" fmla="*/ 2147483647 w 167"/>
                <a:gd name="T33" fmla="*/ 2147483647 h 167"/>
                <a:gd name="T34" fmla="*/ 2147483647 w 167"/>
                <a:gd name="T35" fmla="*/ 2147483647 h 167"/>
                <a:gd name="T36" fmla="*/ 2147483647 w 167"/>
                <a:gd name="T37" fmla="*/ 2147483647 h 167"/>
                <a:gd name="T38" fmla="*/ 2147483647 w 167"/>
                <a:gd name="T39" fmla="*/ 2147483647 h 167"/>
                <a:gd name="T40" fmla="*/ 2147483647 w 167"/>
                <a:gd name="T41" fmla="*/ 2147483647 h 167"/>
                <a:gd name="T42" fmla="*/ 2147483647 w 167"/>
                <a:gd name="T43" fmla="*/ 2147483647 h 167"/>
                <a:gd name="T44" fmla="*/ 2147483647 w 167"/>
                <a:gd name="T45" fmla="*/ 2147483647 h 167"/>
                <a:gd name="T46" fmla="*/ 2147483647 w 167"/>
                <a:gd name="T47" fmla="*/ 2147483647 h 167"/>
                <a:gd name="T48" fmla="*/ 2147483647 w 167"/>
                <a:gd name="T49" fmla="*/ 2147483647 h 167"/>
                <a:gd name="T50" fmla="*/ 2147483647 w 167"/>
                <a:gd name="T51" fmla="*/ 2147483647 h 167"/>
                <a:gd name="T52" fmla="*/ 2147483647 w 167"/>
                <a:gd name="T53" fmla="*/ 2147483647 h 167"/>
                <a:gd name="T54" fmla="*/ 2147483647 w 167"/>
                <a:gd name="T55" fmla="*/ 2147483647 h 167"/>
                <a:gd name="T56" fmla="*/ 2147483647 w 167"/>
                <a:gd name="T57" fmla="*/ 2147483647 h 167"/>
                <a:gd name="T58" fmla="*/ 2147483647 w 167"/>
                <a:gd name="T59" fmla="*/ 2147483647 h 167"/>
                <a:gd name="T60" fmla="*/ 2147483647 w 167"/>
                <a:gd name="T61" fmla="*/ 2147483647 h 167"/>
                <a:gd name="T62" fmla="*/ 2147483647 w 167"/>
                <a:gd name="T63" fmla="*/ 2147483647 h 167"/>
                <a:gd name="T64" fmla="*/ 2147483647 w 167"/>
                <a:gd name="T65" fmla="*/ 2147483647 h 167"/>
                <a:gd name="T66" fmla="*/ 2147483647 w 167"/>
                <a:gd name="T67" fmla="*/ 2147483647 h 167"/>
                <a:gd name="T68" fmla="*/ 2147483647 w 167"/>
                <a:gd name="T69" fmla="*/ 2147483647 h 167"/>
                <a:gd name="T70" fmla="*/ 2147483647 w 167"/>
                <a:gd name="T71" fmla="*/ 2147483647 h 167"/>
                <a:gd name="T72" fmla="*/ 2147483647 w 167"/>
                <a:gd name="T73" fmla="*/ 2147483647 h 167"/>
                <a:gd name="T74" fmla="*/ 2147483647 w 167"/>
                <a:gd name="T75" fmla="*/ 2147483647 h 167"/>
                <a:gd name="T76" fmla="*/ 2147483647 w 167"/>
                <a:gd name="T77" fmla="*/ 2147483647 h 167"/>
                <a:gd name="T78" fmla="*/ 2147483647 w 167"/>
                <a:gd name="T79" fmla="*/ 2147483647 h 167"/>
                <a:gd name="T80" fmla="*/ 2147483647 w 167"/>
                <a:gd name="T81" fmla="*/ 2147483647 h 1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7"/>
                <a:gd name="T124" fmla="*/ 0 h 167"/>
                <a:gd name="T125" fmla="*/ 167 w 167"/>
                <a:gd name="T126" fmla="*/ 167 h 16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7" h="167">
                  <a:moveTo>
                    <a:pt x="167" y="83"/>
                  </a:moveTo>
                  <a:lnTo>
                    <a:pt x="167" y="75"/>
                  </a:lnTo>
                  <a:lnTo>
                    <a:pt x="165" y="67"/>
                  </a:lnTo>
                  <a:lnTo>
                    <a:pt x="163" y="59"/>
                  </a:lnTo>
                  <a:lnTo>
                    <a:pt x="160" y="51"/>
                  </a:lnTo>
                  <a:lnTo>
                    <a:pt x="152" y="38"/>
                  </a:lnTo>
                  <a:lnTo>
                    <a:pt x="142" y="25"/>
                  </a:lnTo>
                  <a:lnTo>
                    <a:pt x="131" y="15"/>
                  </a:lnTo>
                  <a:lnTo>
                    <a:pt x="116" y="7"/>
                  </a:lnTo>
                  <a:lnTo>
                    <a:pt x="108" y="5"/>
                  </a:lnTo>
                  <a:lnTo>
                    <a:pt x="101" y="2"/>
                  </a:lnTo>
                  <a:lnTo>
                    <a:pt x="92" y="2"/>
                  </a:lnTo>
                  <a:lnTo>
                    <a:pt x="84" y="0"/>
                  </a:lnTo>
                  <a:lnTo>
                    <a:pt x="75" y="2"/>
                  </a:lnTo>
                  <a:lnTo>
                    <a:pt x="67" y="2"/>
                  </a:lnTo>
                  <a:lnTo>
                    <a:pt x="59" y="5"/>
                  </a:lnTo>
                  <a:lnTo>
                    <a:pt x="53" y="7"/>
                  </a:lnTo>
                  <a:lnTo>
                    <a:pt x="38" y="15"/>
                  </a:lnTo>
                  <a:lnTo>
                    <a:pt x="25" y="25"/>
                  </a:lnTo>
                  <a:lnTo>
                    <a:pt x="15" y="38"/>
                  </a:lnTo>
                  <a:lnTo>
                    <a:pt x="7" y="51"/>
                  </a:lnTo>
                  <a:lnTo>
                    <a:pt x="5" y="59"/>
                  </a:lnTo>
                  <a:lnTo>
                    <a:pt x="4" y="67"/>
                  </a:lnTo>
                  <a:lnTo>
                    <a:pt x="2" y="75"/>
                  </a:lnTo>
                  <a:lnTo>
                    <a:pt x="0" y="83"/>
                  </a:lnTo>
                  <a:lnTo>
                    <a:pt x="2" y="92"/>
                  </a:lnTo>
                  <a:lnTo>
                    <a:pt x="4" y="100"/>
                  </a:lnTo>
                  <a:lnTo>
                    <a:pt x="5" y="108"/>
                  </a:lnTo>
                  <a:lnTo>
                    <a:pt x="7" y="116"/>
                  </a:lnTo>
                  <a:lnTo>
                    <a:pt x="15" y="131"/>
                  </a:lnTo>
                  <a:lnTo>
                    <a:pt x="25" y="142"/>
                  </a:lnTo>
                  <a:lnTo>
                    <a:pt x="38" y="152"/>
                  </a:lnTo>
                  <a:lnTo>
                    <a:pt x="53" y="160"/>
                  </a:lnTo>
                  <a:lnTo>
                    <a:pt x="59" y="163"/>
                  </a:lnTo>
                  <a:lnTo>
                    <a:pt x="67" y="165"/>
                  </a:lnTo>
                  <a:lnTo>
                    <a:pt x="75" y="167"/>
                  </a:lnTo>
                  <a:lnTo>
                    <a:pt x="84" y="167"/>
                  </a:lnTo>
                  <a:lnTo>
                    <a:pt x="92" y="167"/>
                  </a:lnTo>
                  <a:lnTo>
                    <a:pt x="101" y="165"/>
                  </a:lnTo>
                  <a:lnTo>
                    <a:pt x="108" y="163"/>
                  </a:lnTo>
                  <a:lnTo>
                    <a:pt x="116" y="160"/>
                  </a:lnTo>
                  <a:lnTo>
                    <a:pt x="131" y="152"/>
                  </a:lnTo>
                  <a:lnTo>
                    <a:pt x="142" y="142"/>
                  </a:lnTo>
                  <a:lnTo>
                    <a:pt x="152" y="131"/>
                  </a:lnTo>
                  <a:lnTo>
                    <a:pt x="160" y="116"/>
                  </a:lnTo>
                  <a:lnTo>
                    <a:pt x="163" y="108"/>
                  </a:lnTo>
                  <a:lnTo>
                    <a:pt x="165" y="100"/>
                  </a:lnTo>
                  <a:lnTo>
                    <a:pt x="167" y="92"/>
                  </a:lnTo>
                  <a:lnTo>
                    <a:pt x="167" y="83"/>
                  </a:lnTo>
                  <a:lnTo>
                    <a:pt x="157" y="83"/>
                  </a:lnTo>
                  <a:lnTo>
                    <a:pt x="155" y="69"/>
                  </a:lnTo>
                  <a:lnTo>
                    <a:pt x="150" y="56"/>
                  </a:lnTo>
                  <a:lnTo>
                    <a:pt x="144" y="43"/>
                  </a:lnTo>
                  <a:lnTo>
                    <a:pt x="136" y="33"/>
                  </a:lnTo>
                  <a:lnTo>
                    <a:pt x="124" y="23"/>
                  </a:lnTo>
                  <a:lnTo>
                    <a:pt x="113" y="17"/>
                  </a:lnTo>
                  <a:lnTo>
                    <a:pt x="98" y="13"/>
                  </a:lnTo>
                  <a:lnTo>
                    <a:pt x="84" y="12"/>
                  </a:lnTo>
                  <a:lnTo>
                    <a:pt x="69" y="13"/>
                  </a:lnTo>
                  <a:lnTo>
                    <a:pt x="56" y="17"/>
                  </a:lnTo>
                  <a:lnTo>
                    <a:pt x="43" y="23"/>
                  </a:lnTo>
                  <a:lnTo>
                    <a:pt x="33" y="33"/>
                  </a:lnTo>
                  <a:lnTo>
                    <a:pt x="23" y="43"/>
                  </a:lnTo>
                  <a:lnTo>
                    <a:pt x="17" y="56"/>
                  </a:lnTo>
                  <a:lnTo>
                    <a:pt x="13" y="69"/>
                  </a:lnTo>
                  <a:lnTo>
                    <a:pt x="12" y="83"/>
                  </a:lnTo>
                  <a:lnTo>
                    <a:pt x="13" y="98"/>
                  </a:lnTo>
                  <a:lnTo>
                    <a:pt x="17" y="113"/>
                  </a:lnTo>
                  <a:lnTo>
                    <a:pt x="23" y="124"/>
                  </a:lnTo>
                  <a:lnTo>
                    <a:pt x="33" y="136"/>
                  </a:lnTo>
                  <a:lnTo>
                    <a:pt x="43" y="144"/>
                  </a:lnTo>
                  <a:lnTo>
                    <a:pt x="56" y="150"/>
                  </a:lnTo>
                  <a:lnTo>
                    <a:pt x="69" y="155"/>
                  </a:lnTo>
                  <a:lnTo>
                    <a:pt x="84" y="157"/>
                  </a:lnTo>
                  <a:lnTo>
                    <a:pt x="98" y="155"/>
                  </a:lnTo>
                  <a:lnTo>
                    <a:pt x="113" y="150"/>
                  </a:lnTo>
                  <a:lnTo>
                    <a:pt x="124" y="144"/>
                  </a:lnTo>
                  <a:lnTo>
                    <a:pt x="136" y="136"/>
                  </a:lnTo>
                  <a:lnTo>
                    <a:pt x="144" y="124"/>
                  </a:lnTo>
                  <a:lnTo>
                    <a:pt x="150" y="113"/>
                  </a:lnTo>
                  <a:lnTo>
                    <a:pt x="155" y="98"/>
                  </a:lnTo>
                  <a:lnTo>
                    <a:pt x="157" y="83"/>
                  </a:lnTo>
                  <a:lnTo>
                    <a:pt x="167" y="83"/>
                  </a:lnTo>
                  <a:close/>
                </a:path>
              </a:pathLst>
            </a:custGeom>
            <a:solidFill>
              <a:srgbClr val="F0F9FF"/>
            </a:solidFill>
            <a:ln w="9525">
              <a:noFill/>
              <a:round/>
              <a:headEnd/>
              <a:tailEnd/>
            </a:ln>
          </p:spPr>
          <p:txBody>
            <a:bodyPr/>
            <a:lstStyle/>
            <a:p>
              <a:endParaRPr lang="en-US"/>
            </a:p>
          </p:txBody>
        </p:sp>
        <p:sp>
          <p:nvSpPr>
            <p:cNvPr id="50374" name="Freeform 198"/>
            <p:cNvSpPr>
              <a:spLocks/>
            </p:cNvSpPr>
            <p:nvPr/>
          </p:nvSpPr>
          <p:spPr bwMode="auto">
            <a:xfrm>
              <a:off x="3752145" y="3127357"/>
              <a:ext cx="218722" cy="246063"/>
            </a:xfrm>
            <a:custGeom>
              <a:avLst/>
              <a:gdLst>
                <a:gd name="T0" fmla="*/ 2147483647 w 155"/>
                <a:gd name="T1" fmla="*/ 2147483647 h 155"/>
                <a:gd name="T2" fmla="*/ 2147483647 w 155"/>
                <a:gd name="T3" fmla="*/ 2147483647 h 155"/>
                <a:gd name="T4" fmla="*/ 2147483647 w 155"/>
                <a:gd name="T5" fmla="*/ 2147483647 h 155"/>
                <a:gd name="T6" fmla="*/ 2147483647 w 155"/>
                <a:gd name="T7" fmla="*/ 2147483647 h 155"/>
                <a:gd name="T8" fmla="*/ 2147483647 w 155"/>
                <a:gd name="T9" fmla="*/ 2147483647 h 155"/>
                <a:gd name="T10" fmla="*/ 2147483647 w 155"/>
                <a:gd name="T11" fmla="*/ 2147483647 h 155"/>
                <a:gd name="T12" fmla="*/ 2147483647 w 155"/>
                <a:gd name="T13" fmla="*/ 2147483647 h 155"/>
                <a:gd name="T14" fmla="*/ 2147483647 w 155"/>
                <a:gd name="T15" fmla="*/ 2147483647 h 155"/>
                <a:gd name="T16" fmla="*/ 2147483647 w 155"/>
                <a:gd name="T17" fmla="*/ 2147483647 h 155"/>
                <a:gd name="T18" fmla="*/ 2147483647 w 155"/>
                <a:gd name="T19" fmla="*/ 2147483647 h 155"/>
                <a:gd name="T20" fmla="*/ 2147483647 w 155"/>
                <a:gd name="T21" fmla="*/ 2147483647 h 155"/>
                <a:gd name="T22" fmla="*/ 2147483647 w 155"/>
                <a:gd name="T23" fmla="*/ 2147483647 h 155"/>
                <a:gd name="T24" fmla="*/ 2147483647 w 155"/>
                <a:gd name="T25" fmla="*/ 2147483647 h 155"/>
                <a:gd name="T26" fmla="*/ 2147483647 w 155"/>
                <a:gd name="T27" fmla="*/ 2147483647 h 155"/>
                <a:gd name="T28" fmla="*/ 2147483647 w 155"/>
                <a:gd name="T29" fmla="*/ 2147483647 h 155"/>
                <a:gd name="T30" fmla="*/ 2147483647 w 155"/>
                <a:gd name="T31" fmla="*/ 2147483647 h 155"/>
                <a:gd name="T32" fmla="*/ 2147483647 w 155"/>
                <a:gd name="T33" fmla="*/ 2147483647 h 155"/>
                <a:gd name="T34" fmla="*/ 2147483647 w 155"/>
                <a:gd name="T35" fmla="*/ 2147483647 h 155"/>
                <a:gd name="T36" fmla="*/ 2147483647 w 155"/>
                <a:gd name="T37" fmla="*/ 2147483647 h 155"/>
                <a:gd name="T38" fmla="*/ 2147483647 w 155"/>
                <a:gd name="T39" fmla="*/ 2147483647 h 155"/>
                <a:gd name="T40" fmla="*/ 2147483647 w 155"/>
                <a:gd name="T41" fmla="*/ 2147483647 h 155"/>
                <a:gd name="T42" fmla="*/ 2147483647 w 155"/>
                <a:gd name="T43" fmla="*/ 2147483647 h 155"/>
                <a:gd name="T44" fmla="*/ 2147483647 w 155"/>
                <a:gd name="T45" fmla="*/ 2147483647 h 155"/>
                <a:gd name="T46" fmla="*/ 2147483647 w 155"/>
                <a:gd name="T47" fmla="*/ 2147483647 h 155"/>
                <a:gd name="T48" fmla="*/ 2147483647 w 155"/>
                <a:gd name="T49" fmla="*/ 2147483647 h 155"/>
                <a:gd name="T50" fmla="*/ 2147483647 w 155"/>
                <a:gd name="T51" fmla="*/ 2147483647 h 155"/>
                <a:gd name="T52" fmla="*/ 2147483647 w 155"/>
                <a:gd name="T53" fmla="*/ 2147483647 h 155"/>
                <a:gd name="T54" fmla="*/ 2147483647 w 155"/>
                <a:gd name="T55" fmla="*/ 2147483647 h 155"/>
                <a:gd name="T56" fmla="*/ 2147483647 w 155"/>
                <a:gd name="T57" fmla="*/ 2147483647 h 155"/>
                <a:gd name="T58" fmla="*/ 2147483647 w 155"/>
                <a:gd name="T59" fmla="*/ 2147483647 h 155"/>
                <a:gd name="T60" fmla="*/ 2147483647 w 155"/>
                <a:gd name="T61" fmla="*/ 2147483647 h 155"/>
                <a:gd name="T62" fmla="*/ 2147483647 w 155"/>
                <a:gd name="T63" fmla="*/ 2147483647 h 155"/>
                <a:gd name="T64" fmla="*/ 2147483647 w 155"/>
                <a:gd name="T65" fmla="*/ 2147483647 h 1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5"/>
                <a:gd name="T100" fmla="*/ 0 h 155"/>
                <a:gd name="T101" fmla="*/ 155 w 155"/>
                <a:gd name="T102" fmla="*/ 155 h 15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5" h="155">
                  <a:moveTo>
                    <a:pt x="155" y="76"/>
                  </a:moveTo>
                  <a:lnTo>
                    <a:pt x="153" y="62"/>
                  </a:lnTo>
                  <a:lnTo>
                    <a:pt x="148" y="47"/>
                  </a:lnTo>
                  <a:lnTo>
                    <a:pt x="142" y="34"/>
                  </a:lnTo>
                  <a:lnTo>
                    <a:pt x="132" y="23"/>
                  </a:lnTo>
                  <a:lnTo>
                    <a:pt x="121" y="13"/>
                  </a:lnTo>
                  <a:lnTo>
                    <a:pt x="107" y="5"/>
                  </a:lnTo>
                  <a:lnTo>
                    <a:pt x="93" y="1"/>
                  </a:lnTo>
                  <a:lnTo>
                    <a:pt x="77" y="0"/>
                  </a:lnTo>
                  <a:lnTo>
                    <a:pt x="62" y="1"/>
                  </a:lnTo>
                  <a:lnTo>
                    <a:pt x="47" y="5"/>
                  </a:lnTo>
                  <a:lnTo>
                    <a:pt x="34" y="13"/>
                  </a:lnTo>
                  <a:lnTo>
                    <a:pt x="23" y="23"/>
                  </a:lnTo>
                  <a:lnTo>
                    <a:pt x="13" y="34"/>
                  </a:lnTo>
                  <a:lnTo>
                    <a:pt x="5" y="47"/>
                  </a:lnTo>
                  <a:lnTo>
                    <a:pt x="1" y="62"/>
                  </a:lnTo>
                  <a:lnTo>
                    <a:pt x="0" y="76"/>
                  </a:lnTo>
                  <a:lnTo>
                    <a:pt x="1" y="93"/>
                  </a:lnTo>
                  <a:lnTo>
                    <a:pt x="5" y="107"/>
                  </a:lnTo>
                  <a:lnTo>
                    <a:pt x="13" y="121"/>
                  </a:lnTo>
                  <a:lnTo>
                    <a:pt x="23" y="132"/>
                  </a:lnTo>
                  <a:lnTo>
                    <a:pt x="34" y="142"/>
                  </a:lnTo>
                  <a:lnTo>
                    <a:pt x="47" y="148"/>
                  </a:lnTo>
                  <a:lnTo>
                    <a:pt x="62" y="153"/>
                  </a:lnTo>
                  <a:lnTo>
                    <a:pt x="77" y="155"/>
                  </a:lnTo>
                  <a:lnTo>
                    <a:pt x="93" y="153"/>
                  </a:lnTo>
                  <a:lnTo>
                    <a:pt x="107" y="148"/>
                  </a:lnTo>
                  <a:lnTo>
                    <a:pt x="121" y="142"/>
                  </a:lnTo>
                  <a:lnTo>
                    <a:pt x="132" y="132"/>
                  </a:lnTo>
                  <a:lnTo>
                    <a:pt x="142" y="121"/>
                  </a:lnTo>
                  <a:lnTo>
                    <a:pt x="148" y="107"/>
                  </a:lnTo>
                  <a:lnTo>
                    <a:pt x="153" y="93"/>
                  </a:lnTo>
                  <a:lnTo>
                    <a:pt x="155" y="76"/>
                  </a:lnTo>
                  <a:lnTo>
                    <a:pt x="145" y="76"/>
                  </a:lnTo>
                  <a:lnTo>
                    <a:pt x="143" y="63"/>
                  </a:lnTo>
                  <a:lnTo>
                    <a:pt x="138" y="50"/>
                  </a:lnTo>
                  <a:lnTo>
                    <a:pt x="134" y="39"/>
                  </a:lnTo>
                  <a:lnTo>
                    <a:pt x="124" y="29"/>
                  </a:lnTo>
                  <a:lnTo>
                    <a:pt x="114" y="21"/>
                  </a:lnTo>
                  <a:lnTo>
                    <a:pt x="103" y="15"/>
                  </a:lnTo>
                  <a:lnTo>
                    <a:pt x="91" y="11"/>
                  </a:lnTo>
                  <a:lnTo>
                    <a:pt x="77" y="10"/>
                  </a:lnTo>
                  <a:lnTo>
                    <a:pt x="63" y="11"/>
                  </a:lnTo>
                  <a:lnTo>
                    <a:pt x="50" y="15"/>
                  </a:lnTo>
                  <a:lnTo>
                    <a:pt x="39" y="21"/>
                  </a:lnTo>
                  <a:lnTo>
                    <a:pt x="29" y="29"/>
                  </a:lnTo>
                  <a:lnTo>
                    <a:pt x="21" y="39"/>
                  </a:lnTo>
                  <a:lnTo>
                    <a:pt x="15" y="50"/>
                  </a:lnTo>
                  <a:lnTo>
                    <a:pt x="11" y="63"/>
                  </a:lnTo>
                  <a:lnTo>
                    <a:pt x="10" y="76"/>
                  </a:lnTo>
                  <a:lnTo>
                    <a:pt x="11" y="91"/>
                  </a:lnTo>
                  <a:lnTo>
                    <a:pt x="15" y="103"/>
                  </a:lnTo>
                  <a:lnTo>
                    <a:pt x="21" y="114"/>
                  </a:lnTo>
                  <a:lnTo>
                    <a:pt x="29" y="124"/>
                  </a:lnTo>
                  <a:lnTo>
                    <a:pt x="39" y="132"/>
                  </a:lnTo>
                  <a:lnTo>
                    <a:pt x="50" y="138"/>
                  </a:lnTo>
                  <a:lnTo>
                    <a:pt x="63" y="143"/>
                  </a:lnTo>
                  <a:lnTo>
                    <a:pt x="77" y="143"/>
                  </a:lnTo>
                  <a:lnTo>
                    <a:pt x="91" y="143"/>
                  </a:lnTo>
                  <a:lnTo>
                    <a:pt x="103" y="138"/>
                  </a:lnTo>
                  <a:lnTo>
                    <a:pt x="114" y="132"/>
                  </a:lnTo>
                  <a:lnTo>
                    <a:pt x="124" y="124"/>
                  </a:lnTo>
                  <a:lnTo>
                    <a:pt x="134" y="114"/>
                  </a:lnTo>
                  <a:lnTo>
                    <a:pt x="138" y="103"/>
                  </a:lnTo>
                  <a:lnTo>
                    <a:pt x="143" y="91"/>
                  </a:lnTo>
                  <a:lnTo>
                    <a:pt x="145" y="76"/>
                  </a:lnTo>
                  <a:lnTo>
                    <a:pt x="155" y="76"/>
                  </a:lnTo>
                  <a:close/>
                </a:path>
              </a:pathLst>
            </a:custGeom>
            <a:solidFill>
              <a:srgbClr val="F1F9FF"/>
            </a:solidFill>
            <a:ln w="9525">
              <a:noFill/>
              <a:round/>
              <a:headEnd/>
              <a:tailEnd/>
            </a:ln>
          </p:spPr>
          <p:txBody>
            <a:bodyPr/>
            <a:lstStyle/>
            <a:p>
              <a:endParaRPr lang="en-US"/>
            </a:p>
          </p:txBody>
        </p:sp>
        <p:sp>
          <p:nvSpPr>
            <p:cNvPr id="50375" name="Freeform 199"/>
            <p:cNvSpPr>
              <a:spLocks/>
            </p:cNvSpPr>
            <p:nvPr/>
          </p:nvSpPr>
          <p:spPr bwMode="auto">
            <a:xfrm>
              <a:off x="3759202" y="3135295"/>
              <a:ext cx="204612" cy="230187"/>
            </a:xfrm>
            <a:custGeom>
              <a:avLst/>
              <a:gdLst>
                <a:gd name="T0" fmla="*/ 2147483647 w 145"/>
                <a:gd name="T1" fmla="*/ 2147483647 h 145"/>
                <a:gd name="T2" fmla="*/ 2147483647 w 145"/>
                <a:gd name="T3" fmla="*/ 2147483647 h 145"/>
                <a:gd name="T4" fmla="*/ 2147483647 w 145"/>
                <a:gd name="T5" fmla="*/ 2147483647 h 145"/>
                <a:gd name="T6" fmla="*/ 2147483647 w 145"/>
                <a:gd name="T7" fmla="*/ 2147483647 h 145"/>
                <a:gd name="T8" fmla="*/ 2147483647 w 145"/>
                <a:gd name="T9" fmla="*/ 2147483647 h 145"/>
                <a:gd name="T10" fmla="*/ 2147483647 w 145"/>
                <a:gd name="T11" fmla="*/ 2147483647 h 145"/>
                <a:gd name="T12" fmla="*/ 2147483647 w 145"/>
                <a:gd name="T13" fmla="*/ 2147483647 h 145"/>
                <a:gd name="T14" fmla="*/ 2147483647 w 145"/>
                <a:gd name="T15" fmla="*/ 2147483647 h 145"/>
                <a:gd name="T16" fmla="*/ 2147483647 w 145"/>
                <a:gd name="T17" fmla="*/ 2147483647 h 145"/>
                <a:gd name="T18" fmla="*/ 2147483647 w 145"/>
                <a:gd name="T19" fmla="*/ 2147483647 h 145"/>
                <a:gd name="T20" fmla="*/ 2147483647 w 145"/>
                <a:gd name="T21" fmla="*/ 2147483647 h 145"/>
                <a:gd name="T22" fmla="*/ 2147483647 w 145"/>
                <a:gd name="T23" fmla="*/ 2147483647 h 145"/>
                <a:gd name="T24" fmla="*/ 2147483647 w 145"/>
                <a:gd name="T25" fmla="*/ 2147483647 h 145"/>
                <a:gd name="T26" fmla="*/ 2147483647 w 145"/>
                <a:gd name="T27" fmla="*/ 2147483647 h 145"/>
                <a:gd name="T28" fmla="*/ 2147483647 w 145"/>
                <a:gd name="T29" fmla="*/ 2147483647 h 145"/>
                <a:gd name="T30" fmla="*/ 2147483647 w 145"/>
                <a:gd name="T31" fmla="*/ 2147483647 h 145"/>
                <a:gd name="T32" fmla="*/ 2147483647 w 145"/>
                <a:gd name="T33" fmla="*/ 2147483647 h 145"/>
                <a:gd name="T34" fmla="*/ 2147483647 w 145"/>
                <a:gd name="T35" fmla="*/ 2147483647 h 145"/>
                <a:gd name="T36" fmla="*/ 2147483647 w 145"/>
                <a:gd name="T37" fmla="*/ 2147483647 h 145"/>
                <a:gd name="T38" fmla="*/ 2147483647 w 145"/>
                <a:gd name="T39" fmla="*/ 2147483647 h 145"/>
                <a:gd name="T40" fmla="*/ 2147483647 w 145"/>
                <a:gd name="T41" fmla="*/ 2147483647 h 145"/>
                <a:gd name="T42" fmla="*/ 2147483647 w 145"/>
                <a:gd name="T43" fmla="*/ 2147483647 h 145"/>
                <a:gd name="T44" fmla="*/ 2147483647 w 145"/>
                <a:gd name="T45" fmla="*/ 2147483647 h 145"/>
                <a:gd name="T46" fmla="*/ 2147483647 w 145"/>
                <a:gd name="T47" fmla="*/ 2147483647 h 145"/>
                <a:gd name="T48" fmla="*/ 2147483647 w 145"/>
                <a:gd name="T49" fmla="*/ 2147483647 h 145"/>
                <a:gd name="T50" fmla="*/ 2147483647 w 145"/>
                <a:gd name="T51" fmla="*/ 2147483647 h 145"/>
                <a:gd name="T52" fmla="*/ 2147483647 w 145"/>
                <a:gd name="T53" fmla="*/ 2147483647 h 145"/>
                <a:gd name="T54" fmla="*/ 2147483647 w 145"/>
                <a:gd name="T55" fmla="*/ 2147483647 h 145"/>
                <a:gd name="T56" fmla="*/ 2147483647 w 145"/>
                <a:gd name="T57" fmla="*/ 2147483647 h 145"/>
                <a:gd name="T58" fmla="*/ 2147483647 w 145"/>
                <a:gd name="T59" fmla="*/ 2147483647 h 145"/>
                <a:gd name="T60" fmla="*/ 2147483647 w 145"/>
                <a:gd name="T61" fmla="*/ 2147483647 h 145"/>
                <a:gd name="T62" fmla="*/ 2147483647 w 145"/>
                <a:gd name="T63" fmla="*/ 2147483647 h 145"/>
                <a:gd name="T64" fmla="*/ 2147483647 w 145"/>
                <a:gd name="T65" fmla="*/ 2147483647 h 1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5"/>
                <a:gd name="T100" fmla="*/ 0 h 145"/>
                <a:gd name="T101" fmla="*/ 145 w 145"/>
                <a:gd name="T102" fmla="*/ 145 h 1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5" h="145">
                  <a:moveTo>
                    <a:pt x="145" y="71"/>
                  </a:moveTo>
                  <a:lnTo>
                    <a:pt x="143" y="57"/>
                  </a:lnTo>
                  <a:lnTo>
                    <a:pt x="138" y="44"/>
                  </a:lnTo>
                  <a:lnTo>
                    <a:pt x="132" y="31"/>
                  </a:lnTo>
                  <a:lnTo>
                    <a:pt x="124" y="21"/>
                  </a:lnTo>
                  <a:lnTo>
                    <a:pt x="112" y="11"/>
                  </a:lnTo>
                  <a:lnTo>
                    <a:pt x="101" y="5"/>
                  </a:lnTo>
                  <a:lnTo>
                    <a:pt x="86" y="1"/>
                  </a:lnTo>
                  <a:lnTo>
                    <a:pt x="72" y="0"/>
                  </a:lnTo>
                  <a:lnTo>
                    <a:pt x="57" y="1"/>
                  </a:lnTo>
                  <a:lnTo>
                    <a:pt x="44" y="5"/>
                  </a:lnTo>
                  <a:lnTo>
                    <a:pt x="31" y="11"/>
                  </a:lnTo>
                  <a:lnTo>
                    <a:pt x="21" y="21"/>
                  </a:lnTo>
                  <a:lnTo>
                    <a:pt x="11" y="31"/>
                  </a:lnTo>
                  <a:lnTo>
                    <a:pt x="5" y="44"/>
                  </a:lnTo>
                  <a:lnTo>
                    <a:pt x="1" y="57"/>
                  </a:lnTo>
                  <a:lnTo>
                    <a:pt x="0" y="71"/>
                  </a:lnTo>
                  <a:lnTo>
                    <a:pt x="1" y="86"/>
                  </a:lnTo>
                  <a:lnTo>
                    <a:pt x="5" y="101"/>
                  </a:lnTo>
                  <a:lnTo>
                    <a:pt x="11" y="112"/>
                  </a:lnTo>
                  <a:lnTo>
                    <a:pt x="21" y="124"/>
                  </a:lnTo>
                  <a:lnTo>
                    <a:pt x="31" y="132"/>
                  </a:lnTo>
                  <a:lnTo>
                    <a:pt x="44" y="138"/>
                  </a:lnTo>
                  <a:lnTo>
                    <a:pt x="57" y="143"/>
                  </a:lnTo>
                  <a:lnTo>
                    <a:pt x="72" y="145"/>
                  </a:lnTo>
                  <a:lnTo>
                    <a:pt x="86" y="143"/>
                  </a:lnTo>
                  <a:lnTo>
                    <a:pt x="101" y="138"/>
                  </a:lnTo>
                  <a:lnTo>
                    <a:pt x="112" y="132"/>
                  </a:lnTo>
                  <a:lnTo>
                    <a:pt x="124" y="124"/>
                  </a:lnTo>
                  <a:lnTo>
                    <a:pt x="132" y="112"/>
                  </a:lnTo>
                  <a:lnTo>
                    <a:pt x="138" y="101"/>
                  </a:lnTo>
                  <a:lnTo>
                    <a:pt x="143" y="86"/>
                  </a:lnTo>
                  <a:lnTo>
                    <a:pt x="145" y="71"/>
                  </a:lnTo>
                  <a:lnTo>
                    <a:pt x="133" y="71"/>
                  </a:lnTo>
                  <a:lnTo>
                    <a:pt x="133" y="60"/>
                  </a:lnTo>
                  <a:lnTo>
                    <a:pt x="129" y="47"/>
                  </a:lnTo>
                  <a:lnTo>
                    <a:pt x="124" y="37"/>
                  </a:lnTo>
                  <a:lnTo>
                    <a:pt x="116" y="27"/>
                  </a:lnTo>
                  <a:lnTo>
                    <a:pt x="107" y="21"/>
                  </a:lnTo>
                  <a:lnTo>
                    <a:pt x="96" y="14"/>
                  </a:lnTo>
                  <a:lnTo>
                    <a:pt x="85" y="11"/>
                  </a:lnTo>
                  <a:lnTo>
                    <a:pt x="72" y="10"/>
                  </a:lnTo>
                  <a:lnTo>
                    <a:pt x="60" y="11"/>
                  </a:lnTo>
                  <a:lnTo>
                    <a:pt x="47" y="14"/>
                  </a:lnTo>
                  <a:lnTo>
                    <a:pt x="37" y="21"/>
                  </a:lnTo>
                  <a:lnTo>
                    <a:pt x="27" y="27"/>
                  </a:lnTo>
                  <a:lnTo>
                    <a:pt x="21" y="37"/>
                  </a:lnTo>
                  <a:lnTo>
                    <a:pt x="14" y="47"/>
                  </a:lnTo>
                  <a:lnTo>
                    <a:pt x="11" y="60"/>
                  </a:lnTo>
                  <a:lnTo>
                    <a:pt x="10" y="71"/>
                  </a:lnTo>
                  <a:lnTo>
                    <a:pt x="11" y="85"/>
                  </a:lnTo>
                  <a:lnTo>
                    <a:pt x="14" y="96"/>
                  </a:lnTo>
                  <a:lnTo>
                    <a:pt x="21" y="106"/>
                  </a:lnTo>
                  <a:lnTo>
                    <a:pt x="27" y="116"/>
                  </a:lnTo>
                  <a:lnTo>
                    <a:pt x="37" y="124"/>
                  </a:lnTo>
                  <a:lnTo>
                    <a:pt x="47" y="129"/>
                  </a:lnTo>
                  <a:lnTo>
                    <a:pt x="60" y="133"/>
                  </a:lnTo>
                  <a:lnTo>
                    <a:pt x="72" y="133"/>
                  </a:lnTo>
                  <a:lnTo>
                    <a:pt x="85" y="133"/>
                  </a:lnTo>
                  <a:lnTo>
                    <a:pt x="96" y="129"/>
                  </a:lnTo>
                  <a:lnTo>
                    <a:pt x="107" y="124"/>
                  </a:lnTo>
                  <a:lnTo>
                    <a:pt x="116" y="116"/>
                  </a:lnTo>
                  <a:lnTo>
                    <a:pt x="124" y="106"/>
                  </a:lnTo>
                  <a:lnTo>
                    <a:pt x="129" y="96"/>
                  </a:lnTo>
                  <a:lnTo>
                    <a:pt x="133" y="85"/>
                  </a:lnTo>
                  <a:lnTo>
                    <a:pt x="133" y="71"/>
                  </a:lnTo>
                  <a:lnTo>
                    <a:pt x="145" y="71"/>
                  </a:lnTo>
                  <a:close/>
                </a:path>
              </a:pathLst>
            </a:custGeom>
            <a:solidFill>
              <a:srgbClr val="F2F9FF"/>
            </a:solidFill>
            <a:ln w="9525">
              <a:noFill/>
              <a:round/>
              <a:headEnd/>
              <a:tailEnd/>
            </a:ln>
          </p:spPr>
          <p:txBody>
            <a:bodyPr/>
            <a:lstStyle/>
            <a:p>
              <a:endParaRPr lang="en-US"/>
            </a:p>
          </p:txBody>
        </p:sp>
        <p:sp>
          <p:nvSpPr>
            <p:cNvPr id="50376" name="Freeform 200"/>
            <p:cNvSpPr>
              <a:spLocks/>
            </p:cNvSpPr>
            <p:nvPr/>
          </p:nvSpPr>
          <p:spPr bwMode="auto">
            <a:xfrm>
              <a:off x="3766258" y="3143228"/>
              <a:ext cx="190500" cy="211138"/>
            </a:xfrm>
            <a:custGeom>
              <a:avLst/>
              <a:gdLst>
                <a:gd name="T0" fmla="*/ 2147483647 w 135"/>
                <a:gd name="T1" fmla="*/ 2147483647 h 133"/>
                <a:gd name="T2" fmla="*/ 2147483647 w 135"/>
                <a:gd name="T3" fmla="*/ 2147483647 h 133"/>
                <a:gd name="T4" fmla="*/ 2147483647 w 135"/>
                <a:gd name="T5" fmla="*/ 2147483647 h 133"/>
                <a:gd name="T6" fmla="*/ 2147483647 w 135"/>
                <a:gd name="T7" fmla="*/ 2147483647 h 133"/>
                <a:gd name="T8" fmla="*/ 2147483647 w 135"/>
                <a:gd name="T9" fmla="*/ 2147483647 h 133"/>
                <a:gd name="T10" fmla="*/ 2147483647 w 135"/>
                <a:gd name="T11" fmla="*/ 2147483647 h 133"/>
                <a:gd name="T12" fmla="*/ 2147483647 w 135"/>
                <a:gd name="T13" fmla="*/ 2147483647 h 133"/>
                <a:gd name="T14" fmla="*/ 2147483647 w 135"/>
                <a:gd name="T15" fmla="*/ 2147483647 h 133"/>
                <a:gd name="T16" fmla="*/ 2147483647 w 135"/>
                <a:gd name="T17" fmla="*/ 2147483647 h 133"/>
                <a:gd name="T18" fmla="*/ 2147483647 w 135"/>
                <a:gd name="T19" fmla="*/ 2147483647 h 133"/>
                <a:gd name="T20" fmla="*/ 2147483647 w 135"/>
                <a:gd name="T21" fmla="*/ 2147483647 h 133"/>
                <a:gd name="T22" fmla="*/ 2147483647 w 135"/>
                <a:gd name="T23" fmla="*/ 2147483647 h 133"/>
                <a:gd name="T24" fmla="*/ 2147483647 w 135"/>
                <a:gd name="T25" fmla="*/ 2147483647 h 133"/>
                <a:gd name="T26" fmla="*/ 2147483647 w 135"/>
                <a:gd name="T27" fmla="*/ 2147483647 h 133"/>
                <a:gd name="T28" fmla="*/ 2147483647 w 135"/>
                <a:gd name="T29" fmla="*/ 2147483647 h 133"/>
                <a:gd name="T30" fmla="*/ 2147483647 w 135"/>
                <a:gd name="T31" fmla="*/ 2147483647 h 133"/>
                <a:gd name="T32" fmla="*/ 2147483647 w 135"/>
                <a:gd name="T33" fmla="*/ 2147483647 h 133"/>
                <a:gd name="T34" fmla="*/ 2147483647 w 135"/>
                <a:gd name="T35" fmla="*/ 2147483647 h 133"/>
                <a:gd name="T36" fmla="*/ 2147483647 w 135"/>
                <a:gd name="T37" fmla="*/ 2147483647 h 133"/>
                <a:gd name="T38" fmla="*/ 2147483647 w 135"/>
                <a:gd name="T39" fmla="*/ 2147483647 h 133"/>
                <a:gd name="T40" fmla="*/ 2147483647 w 135"/>
                <a:gd name="T41" fmla="*/ 2147483647 h 133"/>
                <a:gd name="T42" fmla="*/ 2147483647 w 135"/>
                <a:gd name="T43" fmla="*/ 2147483647 h 133"/>
                <a:gd name="T44" fmla="*/ 2147483647 w 135"/>
                <a:gd name="T45" fmla="*/ 2147483647 h 133"/>
                <a:gd name="T46" fmla="*/ 2147483647 w 135"/>
                <a:gd name="T47" fmla="*/ 2147483647 h 133"/>
                <a:gd name="T48" fmla="*/ 2147483647 w 135"/>
                <a:gd name="T49" fmla="*/ 2147483647 h 133"/>
                <a:gd name="T50" fmla="*/ 2147483647 w 135"/>
                <a:gd name="T51" fmla="*/ 2147483647 h 133"/>
                <a:gd name="T52" fmla="*/ 2147483647 w 135"/>
                <a:gd name="T53" fmla="*/ 2147483647 h 133"/>
                <a:gd name="T54" fmla="*/ 2147483647 w 135"/>
                <a:gd name="T55" fmla="*/ 2147483647 h 133"/>
                <a:gd name="T56" fmla="*/ 2147483647 w 135"/>
                <a:gd name="T57" fmla="*/ 2147483647 h 133"/>
                <a:gd name="T58" fmla="*/ 2147483647 w 135"/>
                <a:gd name="T59" fmla="*/ 2147483647 h 133"/>
                <a:gd name="T60" fmla="*/ 2147483647 w 135"/>
                <a:gd name="T61" fmla="*/ 2147483647 h 133"/>
                <a:gd name="T62" fmla="*/ 2147483647 w 135"/>
                <a:gd name="T63" fmla="*/ 2147483647 h 133"/>
                <a:gd name="T64" fmla="*/ 2147483647 w 135"/>
                <a:gd name="T65" fmla="*/ 2147483647 h 1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5"/>
                <a:gd name="T100" fmla="*/ 0 h 133"/>
                <a:gd name="T101" fmla="*/ 135 w 135"/>
                <a:gd name="T102" fmla="*/ 133 h 1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5" h="133">
                  <a:moveTo>
                    <a:pt x="135" y="66"/>
                  </a:moveTo>
                  <a:lnTo>
                    <a:pt x="133" y="53"/>
                  </a:lnTo>
                  <a:lnTo>
                    <a:pt x="128" y="40"/>
                  </a:lnTo>
                  <a:lnTo>
                    <a:pt x="124" y="29"/>
                  </a:lnTo>
                  <a:lnTo>
                    <a:pt x="114" y="19"/>
                  </a:lnTo>
                  <a:lnTo>
                    <a:pt x="104" y="11"/>
                  </a:lnTo>
                  <a:lnTo>
                    <a:pt x="93" y="5"/>
                  </a:lnTo>
                  <a:lnTo>
                    <a:pt x="81" y="1"/>
                  </a:lnTo>
                  <a:lnTo>
                    <a:pt x="67" y="0"/>
                  </a:lnTo>
                  <a:lnTo>
                    <a:pt x="53" y="1"/>
                  </a:lnTo>
                  <a:lnTo>
                    <a:pt x="40" y="5"/>
                  </a:lnTo>
                  <a:lnTo>
                    <a:pt x="29" y="11"/>
                  </a:lnTo>
                  <a:lnTo>
                    <a:pt x="19" y="19"/>
                  </a:lnTo>
                  <a:lnTo>
                    <a:pt x="11" y="29"/>
                  </a:lnTo>
                  <a:lnTo>
                    <a:pt x="5" y="40"/>
                  </a:lnTo>
                  <a:lnTo>
                    <a:pt x="1" y="53"/>
                  </a:lnTo>
                  <a:lnTo>
                    <a:pt x="0" y="66"/>
                  </a:lnTo>
                  <a:lnTo>
                    <a:pt x="1" y="81"/>
                  </a:lnTo>
                  <a:lnTo>
                    <a:pt x="5" y="93"/>
                  </a:lnTo>
                  <a:lnTo>
                    <a:pt x="11" y="104"/>
                  </a:lnTo>
                  <a:lnTo>
                    <a:pt x="19" y="114"/>
                  </a:lnTo>
                  <a:lnTo>
                    <a:pt x="29" y="122"/>
                  </a:lnTo>
                  <a:lnTo>
                    <a:pt x="40" y="128"/>
                  </a:lnTo>
                  <a:lnTo>
                    <a:pt x="53" y="133"/>
                  </a:lnTo>
                  <a:lnTo>
                    <a:pt x="67" y="133"/>
                  </a:lnTo>
                  <a:lnTo>
                    <a:pt x="81" y="133"/>
                  </a:lnTo>
                  <a:lnTo>
                    <a:pt x="93" y="128"/>
                  </a:lnTo>
                  <a:lnTo>
                    <a:pt x="104" y="122"/>
                  </a:lnTo>
                  <a:lnTo>
                    <a:pt x="114" y="114"/>
                  </a:lnTo>
                  <a:lnTo>
                    <a:pt x="124" y="104"/>
                  </a:lnTo>
                  <a:lnTo>
                    <a:pt x="128" y="93"/>
                  </a:lnTo>
                  <a:lnTo>
                    <a:pt x="133" y="81"/>
                  </a:lnTo>
                  <a:lnTo>
                    <a:pt x="135" y="66"/>
                  </a:lnTo>
                  <a:lnTo>
                    <a:pt x="124" y="66"/>
                  </a:lnTo>
                  <a:lnTo>
                    <a:pt x="122" y="55"/>
                  </a:lnTo>
                  <a:lnTo>
                    <a:pt x="119" y="45"/>
                  </a:lnTo>
                  <a:lnTo>
                    <a:pt x="114" y="36"/>
                  </a:lnTo>
                  <a:lnTo>
                    <a:pt x="107" y="27"/>
                  </a:lnTo>
                  <a:lnTo>
                    <a:pt x="99" y="19"/>
                  </a:lnTo>
                  <a:lnTo>
                    <a:pt x="89" y="14"/>
                  </a:lnTo>
                  <a:lnTo>
                    <a:pt x="78" y="11"/>
                  </a:lnTo>
                  <a:lnTo>
                    <a:pt x="67" y="9"/>
                  </a:lnTo>
                  <a:lnTo>
                    <a:pt x="55" y="11"/>
                  </a:lnTo>
                  <a:lnTo>
                    <a:pt x="45" y="14"/>
                  </a:lnTo>
                  <a:lnTo>
                    <a:pt x="36" y="19"/>
                  </a:lnTo>
                  <a:lnTo>
                    <a:pt x="27" y="27"/>
                  </a:lnTo>
                  <a:lnTo>
                    <a:pt x="19" y="36"/>
                  </a:lnTo>
                  <a:lnTo>
                    <a:pt x="14" y="45"/>
                  </a:lnTo>
                  <a:lnTo>
                    <a:pt x="11" y="55"/>
                  </a:lnTo>
                  <a:lnTo>
                    <a:pt x="9" y="66"/>
                  </a:lnTo>
                  <a:lnTo>
                    <a:pt x="11" y="78"/>
                  </a:lnTo>
                  <a:lnTo>
                    <a:pt x="14" y="89"/>
                  </a:lnTo>
                  <a:lnTo>
                    <a:pt x="19" y="99"/>
                  </a:lnTo>
                  <a:lnTo>
                    <a:pt x="27" y="107"/>
                  </a:lnTo>
                  <a:lnTo>
                    <a:pt x="36" y="114"/>
                  </a:lnTo>
                  <a:lnTo>
                    <a:pt x="45" y="119"/>
                  </a:lnTo>
                  <a:lnTo>
                    <a:pt x="55" y="122"/>
                  </a:lnTo>
                  <a:lnTo>
                    <a:pt x="67" y="124"/>
                  </a:lnTo>
                  <a:lnTo>
                    <a:pt x="78" y="122"/>
                  </a:lnTo>
                  <a:lnTo>
                    <a:pt x="89" y="119"/>
                  </a:lnTo>
                  <a:lnTo>
                    <a:pt x="99" y="114"/>
                  </a:lnTo>
                  <a:lnTo>
                    <a:pt x="107" y="107"/>
                  </a:lnTo>
                  <a:lnTo>
                    <a:pt x="114" y="99"/>
                  </a:lnTo>
                  <a:lnTo>
                    <a:pt x="119" y="89"/>
                  </a:lnTo>
                  <a:lnTo>
                    <a:pt x="122" y="78"/>
                  </a:lnTo>
                  <a:lnTo>
                    <a:pt x="124" y="66"/>
                  </a:lnTo>
                  <a:lnTo>
                    <a:pt x="135" y="66"/>
                  </a:lnTo>
                  <a:close/>
                </a:path>
              </a:pathLst>
            </a:custGeom>
            <a:solidFill>
              <a:srgbClr val="F3FAFF"/>
            </a:solidFill>
            <a:ln w="9525">
              <a:noFill/>
              <a:round/>
              <a:headEnd/>
              <a:tailEnd/>
            </a:ln>
          </p:spPr>
          <p:txBody>
            <a:bodyPr/>
            <a:lstStyle/>
            <a:p>
              <a:endParaRPr lang="en-US"/>
            </a:p>
          </p:txBody>
        </p:sp>
        <p:sp>
          <p:nvSpPr>
            <p:cNvPr id="50377" name="Freeform 201"/>
            <p:cNvSpPr>
              <a:spLocks/>
            </p:cNvSpPr>
            <p:nvPr/>
          </p:nvSpPr>
          <p:spPr bwMode="auto">
            <a:xfrm>
              <a:off x="3773314" y="3151166"/>
              <a:ext cx="173567" cy="195262"/>
            </a:xfrm>
            <a:custGeom>
              <a:avLst/>
              <a:gdLst>
                <a:gd name="T0" fmla="*/ 2147483647 w 123"/>
                <a:gd name="T1" fmla="*/ 2147483647 h 123"/>
                <a:gd name="T2" fmla="*/ 2147483647 w 123"/>
                <a:gd name="T3" fmla="*/ 2147483647 h 123"/>
                <a:gd name="T4" fmla="*/ 2147483647 w 123"/>
                <a:gd name="T5" fmla="*/ 2147483647 h 123"/>
                <a:gd name="T6" fmla="*/ 2147483647 w 123"/>
                <a:gd name="T7" fmla="*/ 2147483647 h 123"/>
                <a:gd name="T8" fmla="*/ 2147483647 w 123"/>
                <a:gd name="T9" fmla="*/ 2147483647 h 123"/>
                <a:gd name="T10" fmla="*/ 2147483647 w 123"/>
                <a:gd name="T11" fmla="*/ 2147483647 h 123"/>
                <a:gd name="T12" fmla="*/ 2147483647 w 123"/>
                <a:gd name="T13" fmla="*/ 2147483647 h 123"/>
                <a:gd name="T14" fmla="*/ 2147483647 w 123"/>
                <a:gd name="T15" fmla="*/ 2147483647 h 123"/>
                <a:gd name="T16" fmla="*/ 2147483647 w 123"/>
                <a:gd name="T17" fmla="*/ 2147483647 h 123"/>
                <a:gd name="T18" fmla="*/ 2147483647 w 123"/>
                <a:gd name="T19" fmla="*/ 2147483647 h 123"/>
                <a:gd name="T20" fmla="*/ 2147483647 w 123"/>
                <a:gd name="T21" fmla="*/ 2147483647 h 123"/>
                <a:gd name="T22" fmla="*/ 2147483647 w 123"/>
                <a:gd name="T23" fmla="*/ 2147483647 h 123"/>
                <a:gd name="T24" fmla="*/ 2147483647 w 123"/>
                <a:gd name="T25" fmla="*/ 2147483647 h 123"/>
                <a:gd name="T26" fmla="*/ 2147483647 w 123"/>
                <a:gd name="T27" fmla="*/ 2147483647 h 123"/>
                <a:gd name="T28" fmla="*/ 2147483647 w 123"/>
                <a:gd name="T29" fmla="*/ 2147483647 h 123"/>
                <a:gd name="T30" fmla="*/ 2147483647 w 123"/>
                <a:gd name="T31" fmla="*/ 2147483647 h 123"/>
                <a:gd name="T32" fmla="*/ 2147483647 w 123"/>
                <a:gd name="T33" fmla="*/ 2147483647 h 123"/>
                <a:gd name="T34" fmla="*/ 2147483647 w 123"/>
                <a:gd name="T35" fmla="*/ 2147483647 h 123"/>
                <a:gd name="T36" fmla="*/ 2147483647 w 123"/>
                <a:gd name="T37" fmla="*/ 2147483647 h 123"/>
                <a:gd name="T38" fmla="*/ 2147483647 w 123"/>
                <a:gd name="T39" fmla="*/ 2147483647 h 123"/>
                <a:gd name="T40" fmla="*/ 2147483647 w 123"/>
                <a:gd name="T41" fmla="*/ 2147483647 h 123"/>
                <a:gd name="T42" fmla="*/ 2147483647 w 123"/>
                <a:gd name="T43" fmla="*/ 2147483647 h 123"/>
                <a:gd name="T44" fmla="*/ 2147483647 w 123"/>
                <a:gd name="T45" fmla="*/ 2147483647 h 123"/>
                <a:gd name="T46" fmla="*/ 2147483647 w 123"/>
                <a:gd name="T47" fmla="*/ 2147483647 h 123"/>
                <a:gd name="T48" fmla="*/ 2147483647 w 123"/>
                <a:gd name="T49" fmla="*/ 2147483647 h 123"/>
                <a:gd name="T50" fmla="*/ 2147483647 w 123"/>
                <a:gd name="T51" fmla="*/ 2147483647 h 123"/>
                <a:gd name="T52" fmla="*/ 2147483647 w 123"/>
                <a:gd name="T53" fmla="*/ 2147483647 h 123"/>
                <a:gd name="T54" fmla="*/ 2147483647 w 123"/>
                <a:gd name="T55" fmla="*/ 2147483647 h 123"/>
                <a:gd name="T56" fmla="*/ 2147483647 w 123"/>
                <a:gd name="T57" fmla="*/ 2147483647 h 123"/>
                <a:gd name="T58" fmla="*/ 2147483647 w 123"/>
                <a:gd name="T59" fmla="*/ 2147483647 h 123"/>
                <a:gd name="T60" fmla="*/ 2147483647 w 123"/>
                <a:gd name="T61" fmla="*/ 2147483647 h 123"/>
                <a:gd name="T62" fmla="*/ 2147483647 w 123"/>
                <a:gd name="T63" fmla="*/ 2147483647 h 123"/>
                <a:gd name="T64" fmla="*/ 2147483647 w 123"/>
                <a:gd name="T65" fmla="*/ 2147483647 h 1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3"/>
                <a:gd name="T100" fmla="*/ 0 h 123"/>
                <a:gd name="T101" fmla="*/ 123 w 123"/>
                <a:gd name="T102" fmla="*/ 123 h 12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3" h="123">
                  <a:moveTo>
                    <a:pt x="123" y="61"/>
                  </a:moveTo>
                  <a:lnTo>
                    <a:pt x="123" y="50"/>
                  </a:lnTo>
                  <a:lnTo>
                    <a:pt x="119" y="37"/>
                  </a:lnTo>
                  <a:lnTo>
                    <a:pt x="114" y="27"/>
                  </a:lnTo>
                  <a:lnTo>
                    <a:pt x="106" y="17"/>
                  </a:lnTo>
                  <a:lnTo>
                    <a:pt x="97" y="11"/>
                  </a:lnTo>
                  <a:lnTo>
                    <a:pt x="86" y="4"/>
                  </a:lnTo>
                  <a:lnTo>
                    <a:pt x="75" y="1"/>
                  </a:lnTo>
                  <a:lnTo>
                    <a:pt x="62" y="0"/>
                  </a:lnTo>
                  <a:lnTo>
                    <a:pt x="50" y="1"/>
                  </a:lnTo>
                  <a:lnTo>
                    <a:pt x="37" y="4"/>
                  </a:lnTo>
                  <a:lnTo>
                    <a:pt x="27" y="11"/>
                  </a:lnTo>
                  <a:lnTo>
                    <a:pt x="17" y="17"/>
                  </a:lnTo>
                  <a:lnTo>
                    <a:pt x="11" y="27"/>
                  </a:lnTo>
                  <a:lnTo>
                    <a:pt x="4" y="37"/>
                  </a:lnTo>
                  <a:lnTo>
                    <a:pt x="1" y="50"/>
                  </a:lnTo>
                  <a:lnTo>
                    <a:pt x="0" y="61"/>
                  </a:lnTo>
                  <a:lnTo>
                    <a:pt x="1" y="75"/>
                  </a:lnTo>
                  <a:lnTo>
                    <a:pt x="4" y="86"/>
                  </a:lnTo>
                  <a:lnTo>
                    <a:pt x="11" y="96"/>
                  </a:lnTo>
                  <a:lnTo>
                    <a:pt x="17" y="106"/>
                  </a:lnTo>
                  <a:lnTo>
                    <a:pt x="27" y="114"/>
                  </a:lnTo>
                  <a:lnTo>
                    <a:pt x="37" y="119"/>
                  </a:lnTo>
                  <a:lnTo>
                    <a:pt x="50" y="123"/>
                  </a:lnTo>
                  <a:lnTo>
                    <a:pt x="62" y="123"/>
                  </a:lnTo>
                  <a:lnTo>
                    <a:pt x="75" y="123"/>
                  </a:lnTo>
                  <a:lnTo>
                    <a:pt x="86" y="119"/>
                  </a:lnTo>
                  <a:lnTo>
                    <a:pt x="97" y="114"/>
                  </a:lnTo>
                  <a:lnTo>
                    <a:pt x="106" y="106"/>
                  </a:lnTo>
                  <a:lnTo>
                    <a:pt x="114" y="96"/>
                  </a:lnTo>
                  <a:lnTo>
                    <a:pt x="119" y="86"/>
                  </a:lnTo>
                  <a:lnTo>
                    <a:pt x="123" y="75"/>
                  </a:lnTo>
                  <a:lnTo>
                    <a:pt x="123" y="61"/>
                  </a:lnTo>
                  <a:lnTo>
                    <a:pt x="114" y="61"/>
                  </a:lnTo>
                  <a:lnTo>
                    <a:pt x="112" y="52"/>
                  </a:lnTo>
                  <a:lnTo>
                    <a:pt x="110" y="42"/>
                  </a:lnTo>
                  <a:lnTo>
                    <a:pt x="106" y="32"/>
                  </a:lnTo>
                  <a:lnTo>
                    <a:pt x="99" y="26"/>
                  </a:lnTo>
                  <a:lnTo>
                    <a:pt x="91" y="19"/>
                  </a:lnTo>
                  <a:lnTo>
                    <a:pt x="83" y="14"/>
                  </a:lnTo>
                  <a:lnTo>
                    <a:pt x="73" y="11"/>
                  </a:lnTo>
                  <a:lnTo>
                    <a:pt x="62" y="9"/>
                  </a:lnTo>
                  <a:lnTo>
                    <a:pt x="52" y="11"/>
                  </a:lnTo>
                  <a:lnTo>
                    <a:pt x="42" y="14"/>
                  </a:lnTo>
                  <a:lnTo>
                    <a:pt x="34" y="19"/>
                  </a:lnTo>
                  <a:lnTo>
                    <a:pt x="26" y="26"/>
                  </a:lnTo>
                  <a:lnTo>
                    <a:pt x="19" y="32"/>
                  </a:lnTo>
                  <a:lnTo>
                    <a:pt x="14" y="42"/>
                  </a:lnTo>
                  <a:lnTo>
                    <a:pt x="11" y="52"/>
                  </a:lnTo>
                  <a:lnTo>
                    <a:pt x="11" y="61"/>
                  </a:lnTo>
                  <a:lnTo>
                    <a:pt x="11" y="73"/>
                  </a:lnTo>
                  <a:lnTo>
                    <a:pt x="14" y="83"/>
                  </a:lnTo>
                  <a:lnTo>
                    <a:pt x="19" y="91"/>
                  </a:lnTo>
                  <a:lnTo>
                    <a:pt x="26" y="99"/>
                  </a:lnTo>
                  <a:lnTo>
                    <a:pt x="34" y="106"/>
                  </a:lnTo>
                  <a:lnTo>
                    <a:pt x="42" y="109"/>
                  </a:lnTo>
                  <a:lnTo>
                    <a:pt x="52" y="112"/>
                  </a:lnTo>
                  <a:lnTo>
                    <a:pt x="62" y="114"/>
                  </a:lnTo>
                  <a:lnTo>
                    <a:pt x="73" y="112"/>
                  </a:lnTo>
                  <a:lnTo>
                    <a:pt x="83" y="109"/>
                  </a:lnTo>
                  <a:lnTo>
                    <a:pt x="91" y="106"/>
                  </a:lnTo>
                  <a:lnTo>
                    <a:pt x="99" y="99"/>
                  </a:lnTo>
                  <a:lnTo>
                    <a:pt x="106" y="91"/>
                  </a:lnTo>
                  <a:lnTo>
                    <a:pt x="110" y="83"/>
                  </a:lnTo>
                  <a:lnTo>
                    <a:pt x="112" y="73"/>
                  </a:lnTo>
                  <a:lnTo>
                    <a:pt x="114" y="61"/>
                  </a:lnTo>
                  <a:lnTo>
                    <a:pt x="123" y="61"/>
                  </a:lnTo>
                  <a:close/>
                </a:path>
              </a:pathLst>
            </a:custGeom>
            <a:solidFill>
              <a:srgbClr val="F4FAFF"/>
            </a:solidFill>
            <a:ln w="9525">
              <a:noFill/>
              <a:round/>
              <a:headEnd/>
              <a:tailEnd/>
            </a:ln>
          </p:spPr>
          <p:txBody>
            <a:bodyPr/>
            <a:lstStyle/>
            <a:p>
              <a:endParaRPr lang="en-US"/>
            </a:p>
          </p:txBody>
        </p:sp>
        <p:sp>
          <p:nvSpPr>
            <p:cNvPr id="50378" name="Freeform 202"/>
            <p:cNvSpPr>
              <a:spLocks/>
            </p:cNvSpPr>
            <p:nvPr/>
          </p:nvSpPr>
          <p:spPr bwMode="auto">
            <a:xfrm>
              <a:off x="3778956" y="3157516"/>
              <a:ext cx="162278" cy="182562"/>
            </a:xfrm>
            <a:custGeom>
              <a:avLst/>
              <a:gdLst>
                <a:gd name="T0" fmla="*/ 2147483647 w 115"/>
                <a:gd name="T1" fmla="*/ 2147483647 h 115"/>
                <a:gd name="T2" fmla="*/ 2147483647 w 115"/>
                <a:gd name="T3" fmla="*/ 2147483647 h 115"/>
                <a:gd name="T4" fmla="*/ 2147483647 w 115"/>
                <a:gd name="T5" fmla="*/ 2147483647 h 115"/>
                <a:gd name="T6" fmla="*/ 2147483647 w 115"/>
                <a:gd name="T7" fmla="*/ 2147483647 h 115"/>
                <a:gd name="T8" fmla="*/ 2147483647 w 115"/>
                <a:gd name="T9" fmla="*/ 2147483647 h 115"/>
                <a:gd name="T10" fmla="*/ 2147483647 w 115"/>
                <a:gd name="T11" fmla="*/ 2147483647 h 115"/>
                <a:gd name="T12" fmla="*/ 2147483647 w 115"/>
                <a:gd name="T13" fmla="*/ 2147483647 h 115"/>
                <a:gd name="T14" fmla="*/ 2147483647 w 115"/>
                <a:gd name="T15" fmla="*/ 2147483647 h 115"/>
                <a:gd name="T16" fmla="*/ 2147483647 w 115"/>
                <a:gd name="T17" fmla="*/ 2147483647 h 115"/>
                <a:gd name="T18" fmla="*/ 2147483647 w 115"/>
                <a:gd name="T19" fmla="*/ 2147483647 h 115"/>
                <a:gd name="T20" fmla="*/ 2147483647 w 115"/>
                <a:gd name="T21" fmla="*/ 2147483647 h 115"/>
                <a:gd name="T22" fmla="*/ 2147483647 w 115"/>
                <a:gd name="T23" fmla="*/ 2147483647 h 115"/>
                <a:gd name="T24" fmla="*/ 2147483647 w 115"/>
                <a:gd name="T25" fmla="*/ 2147483647 h 115"/>
                <a:gd name="T26" fmla="*/ 2147483647 w 115"/>
                <a:gd name="T27" fmla="*/ 2147483647 h 115"/>
                <a:gd name="T28" fmla="*/ 2147483647 w 115"/>
                <a:gd name="T29" fmla="*/ 2147483647 h 115"/>
                <a:gd name="T30" fmla="*/ 2147483647 w 115"/>
                <a:gd name="T31" fmla="*/ 2147483647 h 115"/>
                <a:gd name="T32" fmla="*/ 2147483647 w 115"/>
                <a:gd name="T33" fmla="*/ 2147483647 h 115"/>
                <a:gd name="T34" fmla="*/ 2147483647 w 115"/>
                <a:gd name="T35" fmla="*/ 2147483647 h 115"/>
                <a:gd name="T36" fmla="*/ 2147483647 w 115"/>
                <a:gd name="T37" fmla="*/ 2147483647 h 115"/>
                <a:gd name="T38" fmla="*/ 2147483647 w 115"/>
                <a:gd name="T39" fmla="*/ 2147483647 h 115"/>
                <a:gd name="T40" fmla="*/ 2147483647 w 115"/>
                <a:gd name="T41" fmla="*/ 2147483647 h 115"/>
                <a:gd name="T42" fmla="*/ 2147483647 w 115"/>
                <a:gd name="T43" fmla="*/ 2147483647 h 115"/>
                <a:gd name="T44" fmla="*/ 2147483647 w 115"/>
                <a:gd name="T45" fmla="*/ 2147483647 h 115"/>
                <a:gd name="T46" fmla="*/ 2147483647 w 115"/>
                <a:gd name="T47" fmla="*/ 2147483647 h 115"/>
                <a:gd name="T48" fmla="*/ 2147483647 w 115"/>
                <a:gd name="T49" fmla="*/ 2147483647 h 115"/>
                <a:gd name="T50" fmla="*/ 2147483647 w 115"/>
                <a:gd name="T51" fmla="*/ 2147483647 h 115"/>
                <a:gd name="T52" fmla="*/ 2147483647 w 115"/>
                <a:gd name="T53" fmla="*/ 2147483647 h 115"/>
                <a:gd name="T54" fmla="*/ 2147483647 w 115"/>
                <a:gd name="T55" fmla="*/ 2147483647 h 115"/>
                <a:gd name="T56" fmla="*/ 2147483647 w 115"/>
                <a:gd name="T57" fmla="*/ 2147483647 h 115"/>
                <a:gd name="T58" fmla="*/ 2147483647 w 115"/>
                <a:gd name="T59" fmla="*/ 2147483647 h 115"/>
                <a:gd name="T60" fmla="*/ 2147483647 w 115"/>
                <a:gd name="T61" fmla="*/ 2147483647 h 115"/>
                <a:gd name="T62" fmla="*/ 2147483647 w 115"/>
                <a:gd name="T63" fmla="*/ 2147483647 h 115"/>
                <a:gd name="T64" fmla="*/ 2147483647 w 115"/>
                <a:gd name="T65" fmla="*/ 2147483647 h 1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5"/>
                <a:gd name="T100" fmla="*/ 0 h 115"/>
                <a:gd name="T101" fmla="*/ 115 w 115"/>
                <a:gd name="T102" fmla="*/ 115 h 11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5" h="115">
                  <a:moveTo>
                    <a:pt x="115" y="57"/>
                  </a:moveTo>
                  <a:lnTo>
                    <a:pt x="113" y="46"/>
                  </a:lnTo>
                  <a:lnTo>
                    <a:pt x="110" y="36"/>
                  </a:lnTo>
                  <a:lnTo>
                    <a:pt x="105" y="27"/>
                  </a:lnTo>
                  <a:lnTo>
                    <a:pt x="98" y="18"/>
                  </a:lnTo>
                  <a:lnTo>
                    <a:pt x="90" y="10"/>
                  </a:lnTo>
                  <a:lnTo>
                    <a:pt x="80" y="5"/>
                  </a:lnTo>
                  <a:lnTo>
                    <a:pt x="69" y="2"/>
                  </a:lnTo>
                  <a:lnTo>
                    <a:pt x="58" y="0"/>
                  </a:lnTo>
                  <a:lnTo>
                    <a:pt x="46" y="2"/>
                  </a:lnTo>
                  <a:lnTo>
                    <a:pt x="36" y="5"/>
                  </a:lnTo>
                  <a:lnTo>
                    <a:pt x="27" y="10"/>
                  </a:lnTo>
                  <a:lnTo>
                    <a:pt x="18" y="18"/>
                  </a:lnTo>
                  <a:lnTo>
                    <a:pt x="10" y="27"/>
                  </a:lnTo>
                  <a:lnTo>
                    <a:pt x="5" y="36"/>
                  </a:lnTo>
                  <a:lnTo>
                    <a:pt x="2" y="46"/>
                  </a:lnTo>
                  <a:lnTo>
                    <a:pt x="0" y="57"/>
                  </a:lnTo>
                  <a:lnTo>
                    <a:pt x="2" y="69"/>
                  </a:lnTo>
                  <a:lnTo>
                    <a:pt x="5" y="80"/>
                  </a:lnTo>
                  <a:lnTo>
                    <a:pt x="10" y="90"/>
                  </a:lnTo>
                  <a:lnTo>
                    <a:pt x="18" y="98"/>
                  </a:lnTo>
                  <a:lnTo>
                    <a:pt x="27" y="105"/>
                  </a:lnTo>
                  <a:lnTo>
                    <a:pt x="36" y="110"/>
                  </a:lnTo>
                  <a:lnTo>
                    <a:pt x="46" y="113"/>
                  </a:lnTo>
                  <a:lnTo>
                    <a:pt x="58" y="115"/>
                  </a:lnTo>
                  <a:lnTo>
                    <a:pt x="69" y="113"/>
                  </a:lnTo>
                  <a:lnTo>
                    <a:pt x="80" y="110"/>
                  </a:lnTo>
                  <a:lnTo>
                    <a:pt x="90" y="105"/>
                  </a:lnTo>
                  <a:lnTo>
                    <a:pt x="98" y="98"/>
                  </a:lnTo>
                  <a:lnTo>
                    <a:pt x="105" y="90"/>
                  </a:lnTo>
                  <a:lnTo>
                    <a:pt x="110" y="80"/>
                  </a:lnTo>
                  <a:lnTo>
                    <a:pt x="113" y="69"/>
                  </a:lnTo>
                  <a:lnTo>
                    <a:pt x="115" y="57"/>
                  </a:lnTo>
                  <a:lnTo>
                    <a:pt x="105" y="57"/>
                  </a:lnTo>
                  <a:lnTo>
                    <a:pt x="103" y="48"/>
                  </a:lnTo>
                  <a:lnTo>
                    <a:pt x="102" y="40"/>
                  </a:lnTo>
                  <a:lnTo>
                    <a:pt x="97" y="31"/>
                  </a:lnTo>
                  <a:lnTo>
                    <a:pt x="90" y="25"/>
                  </a:lnTo>
                  <a:lnTo>
                    <a:pt x="84" y="20"/>
                  </a:lnTo>
                  <a:lnTo>
                    <a:pt x="75" y="15"/>
                  </a:lnTo>
                  <a:lnTo>
                    <a:pt x="67" y="12"/>
                  </a:lnTo>
                  <a:lnTo>
                    <a:pt x="58" y="12"/>
                  </a:lnTo>
                  <a:lnTo>
                    <a:pt x="49" y="12"/>
                  </a:lnTo>
                  <a:lnTo>
                    <a:pt x="40" y="15"/>
                  </a:lnTo>
                  <a:lnTo>
                    <a:pt x="31" y="20"/>
                  </a:lnTo>
                  <a:lnTo>
                    <a:pt x="25" y="25"/>
                  </a:lnTo>
                  <a:lnTo>
                    <a:pt x="20" y="31"/>
                  </a:lnTo>
                  <a:lnTo>
                    <a:pt x="15" y="40"/>
                  </a:lnTo>
                  <a:lnTo>
                    <a:pt x="12" y="48"/>
                  </a:lnTo>
                  <a:lnTo>
                    <a:pt x="12" y="57"/>
                  </a:lnTo>
                  <a:lnTo>
                    <a:pt x="12" y="67"/>
                  </a:lnTo>
                  <a:lnTo>
                    <a:pt x="15" y="75"/>
                  </a:lnTo>
                  <a:lnTo>
                    <a:pt x="20" y="84"/>
                  </a:lnTo>
                  <a:lnTo>
                    <a:pt x="25" y="90"/>
                  </a:lnTo>
                  <a:lnTo>
                    <a:pt x="31" y="97"/>
                  </a:lnTo>
                  <a:lnTo>
                    <a:pt x="40" y="102"/>
                  </a:lnTo>
                  <a:lnTo>
                    <a:pt x="49" y="103"/>
                  </a:lnTo>
                  <a:lnTo>
                    <a:pt x="58" y="105"/>
                  </a:lnTo>
                  <a:lnTo>
                    <a:pt x="67" y="103"/>
                  </a:lnTo>
                  <a:lnTo>
                    <a:pt x="75" y="102"/>
                  </a:lnTo>
                  <a:lnTo>
                    <a:pt x="84" y="97"/>
                  </a:lnTo>
                  <a:lnTo>
                    <a:pt x="90" y="90"/>
                  </a:lnTo>
                  <a:lnTo>
                    <a:pt x="97" y="84"/>
                  </a:lnTo>
                  <a:lnTo>
                    <a:pt x="102" y="75"/>
                  </a:lnTo>
                  <a:lnTo>
                    <a:pt x="103" y="67"/>
                  </a:lnTo>
                  <a:lnTo>
                    <a:pt x="105" y="57"/>
                  </a:lnTo>
                  <a:lnTo>
                    <a:pt x="115" y="57"/>
                  </a:lnTo>
                  <a:close/>
                </a:path>
              </a:pathLst>
            </a:custGeom>
            <a:solidFill>
              <a:srgbClr val="F5FBFF"/>
            </a:solidFill>
            <a:ln w="9525">
              <a:noFill/>
              <a:round/>
              <a:headEnd/>
              <a:tailEnd/>
            </a:ln>
          </p:spPr>
          <p:txBody>
            <a:bodyPr/>
            <a:lstStyle/>
            <a:p>
              <a:endParaRPr lang="en-US"/>
            </a:p>
          </p:txBody>
        </p:sp>
        <p:sp>
          <p:nvSpPr>
            <p:cNvPr id="50379" name="Freeform 203"/>
            <p:cNvSpPr>
              <a:spLocks/>
            </p:cNvSpPr>
            <p:nvPr/>
          </p:nvSpPr>
          <p:spPr bwMode="auto">
            <a:xfrm>
              <a:off x="3788834" y="3165453"/>
              <a:ext cx="145344" cy="166688"/>
            </a:xfrm>
            <a:custGeom>
              <a:avLst/>
              <a:gdLst>
                <a:gd name="T0" fmla="*/ 2147483647 w 103"/>
                <a:gd name="T1" fmla="*/ 2147483647 h 105"/>
                <a:gd name="T2" fmla="*/ 2147483647 w 103"/>
                <a:gd name="T3" fmla="*/ 2147483647 h 105"/>
                <a:gd name="T4" fmla="*/ 2147483647 w 103"/>
                <a:gd name="T5" fmla="*/ 2147483647 h 105"/>
                <a:gd name="T6" fmla="*/ 2147483647 w 103"/>
                <a:gd name="T7" fmla="*/ 2147483647 h 105"/>
                <a:gd name="T8" fmla="*/ 2147483647 w 103"/>
                <a:gd name="T9" fmla="*/ 2147483647 h 105"/>
                <a:gd name="T10" fmla="*/ 2147483647 w 103"/>
                <a:gd name="T11" fmla="*/ 2147483647 h 105"/>
                <a:gd name="T12" fmla="*/ 2147483647 w 103"/>
                <a:gd name="T13" fmla="*/ 2147483647 h 105"/>
                <a:gd name="T14" fmla="*/ 0 w 103"/>
                <a:gd name="T15" fmla="*/ 2147483647 h 105"/>
                <a:gd name="T16" fmla="*/ 0 w 103"/>
                <a:gd name="T17" fmla="*/ 2147483647 h 105"/>
                <a:gd name="T18" fmla="*/ 2147483647 w 103"/>
                <a:gd name="T19" fmla="*/ 2147483647 h 105"/>
                <a:gd name="T20" fmla="*/ 2147483647 w 103"/>
                <a:gd name="T21" fmla="*/ 2147483647 h 105"/>
                <a:gd name="T22" fmla="*/ 2147483647 w 103"/>
                <a:gd name="T23" fmla="*/ 2147483647 h 105"/>
                <a:gd name="T24" fmla="*/ 2147483647 w 103"/>
                <a:gd name="T25" fmla="*/ 2147483647 h 105"/>
                <a:gd name="T26" fmla="*/ 2147483647 w 103"/>
                <a:gd name="T27" fmla="*/ 2147483647 h 105"/>
                <a:gd name="T28" fmla="*/ 2147483647 w 103"/>
                <a:gd name="T29" fmla="*/ 2147483647 h 105"/>
                <a:gd name="T30" fmla="*/ 2147483647 w 103"/>
                <a:gd name="T31" fmla="*/ 2147483647 h 105"/>
                <a:gd name="T32" fmla="*/ 2147483647 w 103"/>
                <a:gd name="T33" fmla="*/ 2147483647 h 105"/>
                <a:gd name="T34" fmla="*/ 2147483647 w 103"/>
                <a:gd name="T35" fmla="*/ 2147483647 h 105"/>
                <a:gd name="T36" fmla="*/ 2147483647 w 103"/>
                <a:gd name="T37" fmla="*/ 2147483647 h 105"/>
                <a:gd name="T38" fmla="*/ 2147483647 w 103"/>
                <a:gd name="T39" fmla="*/ 2147483647 h 105"/>
                <a:gd name="T40" fmla="*/ 2147483647 w 103"/>
                <a:gd name="T41" fmla="*/ 2147483647 h 105"/>
                <a:gd name="T42" fmla="*/ 2147483647 w 103"/>
                <a:gd name="T43" fmla="*/ 2147483647 h 105"/>
                <a:gd name="T44" fmla="*/ 2147483647 w 103"/>
                <a:gd name="T45" fmla="*/ 2147483647 h 105"/>
                <a:gd name="T46" fmla="*/ 2147483647 w 103"/>
                <a:gd name="T47" fmla="*/ 2147483647 h 105"/>
                <a:gd name="T48" fmla="*/ 2147483647 w 103"/>
                <a:gd name="T49" fmla="*/ 2147483647 h 105"/>
                <a:gd name="T50" fmla="*/ 2147483647 w 103"/>
                <a:gd name="T51" fmla="*/ 2147483647 h 105"/>
                <a:gd name="T52" fmla="*/ 2147483647 w 103"/>
                <a:gd name="T53" fmla="*/ 2147483647 h 105"/>
                <a:gd name="T54" fmla="*/ 2147483647 w 103"/>
                <a:gd name="T55" fmla="*/ 2147483647 h 105"/>
                <a:gd name="T56" fmla="*/ 2147483647 w 103"/>
                <a:gd name="T57" fmla="*/ 2147483647 h 105"/>
                <a:gd name="T58" fmla="*/ 2147483647 w 103"/>
                <a:gd name="T59" fmla="*/ 2147483647 h 105"/>
                <a:gd name="T60" fmla="*/ 2147483647 w 103"/>
                <a:gd name="T61" fmla="*/ 2147483647 h 105"/>
                <a:gd name="T62" fmla="*/ 2147483647 w 103"/>
                <a:gd name="T63" fmla="*/ 2147483647 h 105"/>
                <a:gd name="T64" fmla="*/ 2147483647 w 103"/>
                <a:gd name="T65" fmla="*/ 2147483647 h 10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3"/>
                <a:gd name="T100" fmla="*/ 0 h 105"/>
                <a:gd name="T101" fmla="*/ 103 w 103"/>
                <a:gd name="T102" fmla="*/ 105 h 10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3" h="105">
                  <a:moveTo>
                    <a:pt x="103" y="52"/>
                  </a:moveTo>
                  <a:lnTo>
                    <a:pt x="101" y="43"/>
                  </a:lnTo>
                  <a:lnTo>
                    <a:pt x="99" y="33"/>
                  </a:lnTo>
                  <a:lnTo>
                    <a:pt x="95" y="23"/>
                  </a:lnTo>
                  <a:lnTo>
                    <a:pt x="88" y="17"/>
                  </a:lnTo>
                  <a:lnTo>
                    <a:pt x="80" y="10"/>
                  </a:lnTo>
                  <a:lnTo>
                    <a:pt x="72" y="5"/>
                  </a:lnTo>
                  <a:lnTo>
                    <a:pt x="62" y="2"/>
                  </a:lnTo>
                  <a:lnTo>
                    <a:pt x="51" y="0"/>
                  </a:lnTo>
                  <a:lnTo>
                    <a:pt x="41" y="2"/>
                  </a:lnTo>
                  <a:lnTo>
                    <a:pt x="31" y="5"/>
                  </a:lnTo>
                  <a:lnTo>
                    <a:pt x="23" y="10"/>
                  </a:lnTo>
                  <a:lnTo>
                    <a:pt x="15" y="17"/>
                  </a:lnTo>
                  <a:lnTo>
                    <a:pt x="8" y="23"/>
                  </a:lnTo>
                  <a:lnTo>
                    <a:pt x="3" y="33"/>
                  </a:lnTo>
                  <a:lnTo>
                    <a:pt x="0" y="43"/>
                  </a:lnTo>
                  <a:lnTo>
                    <a:pt x="0" y="52"/>
                  </a:lnTo>
                  <a:lnTo>
                    <a:pt x="0" y="64"/>
                  </a:lnTo>
                  <a:lnTo>
                    <a:pt x="3" y="74"/>
                  </a:lnTo>
                  <a:lnTo>
                    <a:pt x="8" y="82"/>
                  </a:lnTo>
                  <a:lnTo>
                    <a:pt x="15" y="90"/>
                  </a:lnTo>
                  <a:lnTo>
                    <a:pt x="23" y="97"/>
                  </a:lnTo>
                  <a:lnTo>
                    <a:pt x="31" y="100"/>
                  </a:lnTo>
                  <a:lnTo>
                    <a:pt x="41" y="103"/>
                  </a:lnTo>
                  <a:lnTo>
                    <a:pt x="51" y="105"/>
                  </a:lnTo>
                  <a:lnTo>
                    <a:pt x="62" y="103"/>
                  </a:lnTo>
                  <a:lnTo>
                    <a:pt x="72" y="100"/>
                  </a:lnTo>
                  <a:lnTo>
                    <a:pt x="80" y="97"/>
                  </a:lnTo>
                  <a:lnTo>
                    <a:pt x="88" y="90"/>
                  </a:lnTo>
                  <a:lnTo>
                    <a:pt x="95" y="82"/>
                  </a:lnTo>
                  <a:lnTo>
                    <a:pt x="99" y="74"/>
                  </a:lnTo>
                  <a:lnTo>
                    <a:pt x="101" y="64"/>
                  </a:lnTo>
                  <a:lnTo>
                    <a:pt x="103" y="52"/>
                  </a:lnTo>
                  <a:lnTo>
                    <a:pt x="93" y="52"/>
                  </a:lnTo>
                  <a:lnTo>
                    <a:pt x="91" y="44"/>
                  </a:lnTo>
                  <a:lnTo>
                    <a:pt x="90" y="36"/>
                  </a:lnTo>
                  <a:lnTo>
                    <a:pt x="85" y="30"/>
                  </a:lnTo>
                  <a:lnTo>
                    <a:pt x="80" y="23"/>
                  </a:lnTo>
                  <a:lnTo>
                    <a:pt x="73" y="18"/>
                  </a:lnTo>
                  <a:lnTo>
                    <a:pt x="67" y="15"/>
                  </a:lnTo>
                  <a:lnTo>
                    <a:pt x="59" y="12"/>
                  </a:lnTo>
                  <a:lnTo>
                    <a:pt x="51" y="12"/>
                  </a:lnTo>
                  <a:lnTo>
                    <a:pt x="42" y="12"/>
                  </a:lnTo>
                  <a:lnTo>
                    <a:pt x="34" y="15"/>
                  </a:lnTo>
                  <a:lnTo>
                    <a:pt x="28" y="18"/>
                  </a:lnTo>
                  <a:lnTo>
                    <a:pt x="21" y="23"/>
                  </a:lnTo>
                  <a:lnTo>
                    <a:pt x="16" y="30"/>
                  </a:lnTo>
                  <a:lnTo>
                    <a:pt x="13" y="36"/>
                  </a:lnTo>
                  <a:lnTo>
                    <a:pt x="10" y="44"/>
                  </a:lnTo>
                  <a:lnTo>
                    <a:pt x="10" y="52"/>
                  </a:lnTo>
                  <a:lnTo>
                    <a:pt x="10" y="61"/>
                  </a:lnTo>
                  <a:lnTo>
                    <a:pt x="13" y="69"/>
                  </a:lnTo>
                  <a:lnTo>
                    <a:pt x="16" y="75"/>
                  </a:lnTo>
                  <a:lnTo>
                    <a:pt x="21" y="82"/>
                  </a:lnTo>
                  <a:lnTo>
                    <a:pt x="28" y="87"/>
                  </a:lnTo>
                  <a:lnTo>
                    <a:pt x="34" y="92"/>
                  </a:lnTo>
                  <a:lnTo>
                    <a:pt x="42" y="93"/>
                  </a:lnTo>
                  <a:lnTo>
                    <a:pt x="51" y="95"/>
                  </a:lnTo>
                  <a:lnTo>
                    <a:pt x="59" y="93"/>
                  </a:lnTo>
                  <a:lnTo>
                    <a:pt x="67" y="92"/>
                  </a:lnTo>
                  <a:lnTo>
                    <a:pt x="73" y="87"/>
                  </a:lnTo>
                  <a:lnTo>
                    <a:pt x="80" y="82"/>
                  </a:lnTo>
                  <a:lnTo>
                    <a:pt x="85" y="75"/>
                  </a:lnTo>
                  <a:lnTo>
                    <a:pt x="90" y="69"/>
                  </a:lnTo>
                  <a:lnTo>
                    <a:pt x="91" y="61"/>
                  </a:lnTo>
                  <a:lnTo>
                    <a:pt x="93" y="52"/>
                  </a:lnTo>
                  <a:lnTo>
                    <a:pt x="103" y="52"/>
                  </a:lnTo>
                  <a:close/>
                </a:path>
              </a:pathLst>
            </a:custGeom>
            <a:solidFill>
              <a:srgbClr val="F6FBFF"/>
            </a:solidFill>
            <a:ln w="9525">
              <a:noFill/>
              <a:round/>
              <a:headEnd/>
              <a:tailEnd/>
            </a:ln>
          </p:spPr>
          <p:txBody>
            <a:bodyPr/>
            <a:lstStyle/>
            <a:p>
              <a:endParaRPr lang="en-US"/>
            </a:p>
          </p:txBody>
        </p:sp>
        <p:sp>
          <p:nvSpPr>
            <p:cNvPr id="50380" name="Freeform 204"/>
            <p:cNvSpPr>
              <a:spLocks/>
            </p:cNvSpPr>
            <p:nvPr/>
          </p:nvSpPr>
          <p:spPr bwMode="auto">
            <a:xfrm>
              <a:off x="3795889" y="3176570"/>
              <a:ext cx="131234" cy="147637"/>
            </a:xfrm>
            <a:custGeom>
              <a:avLst/>
              <a:gdLst>
                <a:gd name="T0" fmla="*/ 2147483647 w 93"/>
                <a:gd name="T1" fmla="*/ 2147483647 h 93"/>
                <a:gd name="T2" fmla="*/ 2147483647 w 93"/>
                <a:gd name="T3" fmla="*/ 2147483647 h 93"/>
                <a:gd name="T4" fmla="*/ 2147483647 w 93"/>
                <a:gd name="T5" fmla="*/ 2147483647 h 93"/>
                <a:gd name="T6" fmla="*/ 2147483647 w 93"/>
                <a:gd name="T7" fmla="*/ 0 h 93"/>
                <a:gd name="T8" fmla="*/ 2147483647 w 93"/>
                <a:gd name="T9" fmla="*/ 0 h 93"/>
                <a:gd name="T10" fmla="*/ 2147483647 w 93"/>
                <a:gd name="T11" fmla="*/ 2147483647 h 93"/>
                <a:gd name="T12" fmla="*/ 2147483647 w 93"/>
                <a:gd name="T13" fmla="*/ 2147483647 h 93"/>
                <a:gd name="T14" fmla="*/ 0 w 93"/>
                <a:gd name="T15" fmla="*/ 2147483647 h 93"/>
                <a:gd name="T16" fmla="*/ 0 w 93"/>
                <a:gd name="T17" fmla="*/ 2147483647 h 93"/>
                <a:gd name="T18" fmla="*/ 2147483647 w 93"/>
                <a:gd name="T19" fmla="*/ 2147483647 h 93"/>
                <a:gd name="T20" fmla="*/ 2147483647 w 93"/>
                <a:gd name="T21" fmla="*/ 2147483647 h 93"/>
                <a:gd name="T22" fmla="*/ 2147483647 w 93"/>
                <a:gd name="T23" fmla="*/ 2147483647 h 93"/>
                <a:gd name="T24" fmla="*/ 2147483647 w 93"/>
                <a:gd name="T25" fmla="*/ 2147483647 h 93"/>
                <a:gd name="T26" fmla="*/ 2147483647 w 93"/>
                <a:gd name="T27" fmla="*/ 2147483647 h 93"/>
                <a:gd name="T28" fmla="*/ 2147483647 w 93"/>
                <a:gd name="T29" fmla="*/ 2147483647 h 93"/>
                <a:gd name="T30" fmla="*/ 2147483647 w 93"/>
                <a:gd name="T31" fmla="*/ 2147483647 h 93"/>
                <a:gd name="T32" fmla="*/ 2147483647 w 93"/>
                <a:gd name="T33" fmla="*/ 2147483647 h 93"/>
                <a:gd name="T34" fmla="*/ 2147483647 w 93"/>
                <a:gd name="T35" fmla="*/ 2147483647 h 93"/>
                <a:gd name="T36" fmla="*/ 2147483647 w 93"/>
                <a:gd name="T37" fmla="*/ 2147483647 h 93"/>
                <a:gd name="T38" fmla="*/ 2147483647 w 93"/>
                <a:gd name="T39" fmla="*/ 2147483647 h 93"/>
                <a:gd name="T40" fmla="*/ 2147483647 w 93"/>
                <a:gd name="T41" fmla="*/ 2147483647 h 93"/>
                <a:gd name="T42" fmla="*/ 2147483647 w 93"/>
                <a:gd name="T43" fmla="*/ 2147483647 h 93"/>
                <a:gd name="T44" fmla="*/ 2147483647 w 93"/>
                <a:gd name="T45" fmla="*/ 2147483647 h 93"/>
                <a:gd name="T46" fmla="*/ 2147483647 w 93"/>
                <a:gd name="T47" fmla="*/ 2147483647 h 93"/>
                <a:gd name="T48" fmla="*/ 2147483647 w 93"/>
                <a:gd name="T49" fmla="*/ 2147483647 h 93"/>
                <a:gd name="T50" fmla="*/ 2147483647 w 93"/>
                <a:gd name="T51" fmla="*/ 2147483647 h 93"/>
                <a:gd name="T52" fmla="*/ 2147483647 w 93"/>
                <a:gd name="T53" fmla="*/ 2147483647 h 93"/>
                <a:gd name="T54" fmla="*/ 2147483647 w 93"/>
                <a:gd name="T55" fmla="*/ 2147483647 h 93"/>
                <a:gd name="T56" fmla="*/ 2147483647 w 93"/>
                <a:gd name="T57" fmla="*/ 2147483647 h 93"/>
                <a:gd name="T58" fmla="*/ 2147483647 w 93"/>
                <a:gd name="T59" fmla="*/ 2147483647 h 93"/>
                <a:gd name="T60" fmla="*/ 2147483647 w 93"/>
                <a:gd name="T61" fmla="*/ 2147483647 h 93"/>
                <a:gd name="T62" fmla="*/ 2147483647 w 93"/>
                <a:gd name="T63" fmla="*/ 2147483647 h 93"/>
                <a:gd name="T64" fmla="*/ 2147483647 w 93"/>
                <a:gd name="T65" fmla="*/ 2147483647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3"/>
                <a:gd name="T100" fmla="*/ 0 h 93"/>
                <a:gd name="T101" fmla="*/ 93 w 93"/>
                <a:gd name="T102" fmla="*/ 93 h 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3" h="93">
                  <a:moveTo>
                    <a:pt x="93" y="45"/>
                  </a:moveTo>
                  <a:lnTo>
                    <a:pt x="91" y="36"/>
                  </a:lnTo>
                  <a:lnTo>
                    <a:pt x="90" y="28"/>
                  </a:lnTo>
                  <a:lnTo>
                    <a:pt x="85" y="19"/>
                  </a:lnTo>
                  <a:lnTo>
                    <a:pt x="78" y="13"/>
                  </a:lnTo>
                  <a:lnTo>
                    <a:pt x="72" y="8"/>
                  </a:lnTo>
                  <a:lnTo>
                    <a:pt x="63" y="3"/>
                  </a:lnTo>
                  <a:lnTo>
                    <a:pt x="55" y="0"/>
                  </a:lnTo>
                  <a:lnTo>
                    <a:pt x="46" y="0"/>
                  </a:lnTo>
                  <a:lnTo>
                    <a:pt x="37" y="0"/>
                  </a:lnTo>
                  <a:lnTo>
                    <a:pt x="28" y="3"/>
                  </a:lnTo>
                  <a:lnTo>
                    <a:pt x="19" y="8"/>
                  </a:lnTo>
                  <a:lnTo>
                    <a:pt x="13" y="13"/>
                  </a:lnTo>
                  <a:lnTo>
                    <a:pt x="8" y="19"/>
                  </a:lnTo>
                  <a:lnTo>
                    <a:pt x="3" y="28"/>
                  </a:lnTo>
                  <a:lnTo>
                    <a:pt x="0" y="36"/>
                  </a:lnTo>
                  <a:lnTo>
                    <a:pt x="0" y="45"/>
                  </a:lnTo>
                  <a:lnTo>
                    <a:pt x="0" y="55"/>
                  </a:lnTo>
                  <a:lnTo>
                    <a:pt x="3" y="63"/>
                  </a:lnTo>
                  <a:lnTo>
                    <a:pt x="8" y="72"/>
                  </a:lnTo>
                  <a:lnTo>
                    <a:pt x="13" y="78"/>
                  </a:lnTo>
                  <a:lnTo>
                    <a:pt x="19" y="85"/>
                  </a:lnTo>
                  <a:lnTo>
                    <a:pt x="28" y="90"/>
                  </a:lnTo>
                  <a:lnTo>
                    <a:pt x="37" y="91"/>
                  </a:lnTo>
                  <a:lnTo>
                    <a:pt x="46" y="93"/>
                  </a:lnTo>
                  <a:lnTo>
                    <a:pt x="55" y="91"/>
                  </a:lnTo>
                  <a:lnTo>
                    <a:pt x="63" y="90"/>
                  </a:lnTo>
                  <a:lnTo>
                    <a:pt x="72" y="85"/>
                  </a:lnTo>
                  <a:lnTo>
                    <a:pt x="78" y="78"/>
                  </a:lnTo>
                  <a:lnTo>
                    <a:pt x="85" y="72"/>
                  </a:lnTo>
                  <a:lnTo>
                    <a:pt x="90" y="63"/>
                  </a:lnTo>
                  <a:lnTo>
                    <a:pt x="91" y="55"/>
                  </a:lnTo>
                  <a:lnTo>
                    <a:pt x="93" y="45"/>
                  </a:lnTo>
                  <a:lnTo>
                    <a:pt x="83" y="45"/>
                  </a:lnTo>
                  <a:lnTo>
                    <a:pt x="81" y="39"/>
                  </a:lnTo>
                  <a:lnTo>
                    <a:pt x="80" y="32"/>
                  </a:lnTo>
                  <a:lnTo>
                    <a:pt x="76" y="26"/>
                  </a:lnTo>
                  <a:lnTo>
                    <a:pt x="72" y="21"/>
                  </a:lnTo>
                  <a:lnTo>
                    <a:pt x="67" y="16"/>
                  </a:lnTo>
                  <a:lnTo>
                    <a:pt x="60" y="13"/>
                  </a:lnTo>
                  <a:lnTo>
                    <a:pt x="54" y="10"/>
                  </a:lnTo>
                  <a:lnTo>
                    <a:pt x="46" y="10"/>
                  </a:lnTo>
                  <a:lnTo>
                    <a:pt x="39" y="10"/>
                  </a:lnTo>
                  <a:lnTo>
                    <a:pt x="32" y="13"/>
                  </a:lnTo>
                  <a:lnTo>
                    <a:pt x="26" y="16"/>
                  </a:lnTo>
                  <a:lnTo>
                    <a:pt x="21" y="21"/>
                  </a:lnTo>
                  <a:lnTo>
                    <a:pt x="16" y="26"/>
                  </a:lnTo>
                  <a:lnTo>
                    <a:pt x="13" y="32"/>
                  </a:lnTo>
                  <a:lnTo>
                    <a:pt x="11" y="39"/>
                  </a:lnTo>
                  <a:lnTo>
                    <a:pt x="10" y="45"/>
                  </a:lnTo>
                  <a:lnTo>
                    <a:pt x="11" y="54"/>
                  </a:lnTo>
                  <a:lnTo>
                    <a:pt x="13" y="60"/>
                  </a:lnTo>
                  <a:lnTo>
                    <a:pt x="16" y="67"/>
                  </a:lnTo>
                  <a:lnTo>
                    <a:pt x="21" y="72"/>
                  </a:lnTo>
                  <a:lnTo>
                    <a:pt x="26" y="76"/>
                  </a:lnTo>
                  <a:lnTo>
                    <a:pt x="32" y="80"/>
                  </a:lnTo>
                  <a:lnTo>
                    <a:pt x="39" y="81"/>
                  </a:lnTo>
                  <a:lnTo>
                    <a:pt x="46" y="81"/>
                  </a:lnTo>
                  <a:lnTo>
                    <a:pt x="54" y="81"/>
                  </a:lnTo>
                  <a:lnTo>
                    <a:pt x="60" y="80"/>
                  </a:lnTo>
                  <a:lnTo>
                    <a:pt x="67" y="76"/>
                  </a:lnTo>
                  <a:lnTo>
                    <a:pt x="72" y="72"/>
                  </a:lnTo>
                  <a:lnTo>
                    <a:pt x="76" y="67"/>
                  </a:lnTo>
                  <a:lnTo>
                    <a:pt x="80" y="60"/>
                  </a:lnTo>
                  <a:lnTo>
                    <a:pt x="81" y="54"/>
                  </a:lnTo>
                  <a:lnTo>
                    <a:pt x="83" y="45"/>
                  </a:lnTo>
                  <a:lnTo>
                    <a:pt x="93" y="45"/>
                  </a:lnTo>
                  <a:close/>
                </a:path>
              </a:pathLst>
            </a:custGeom>
            <a:solidFill>
              <a:srgbClr val="F7FBFF"/>
            </a:solidFill>
            <a:ln w="9525">
              <a:noFill/>
              <a:round/>
              <a:headEnd/>
              <a:tailEnd/>
            </a:ln>
          </p:spPr>
          <p:txBody>
            <a:bodyPr/>
            <a:lstStyle/>
            <a:p>
              <a:endParaRPr lang="en-US"/>
            </a:p>
          </p:txBody>
        </p:sp>
        <p:sp>
          <p:nvSpPr>
            <p:cNvPr id="50381" name="Freeform 205"/>
            <p:cNvSpPr>
              <a:spLocks/>
            </p:cNvSpPr>
            <p:nvPr/>
          </p:nvSpPr>
          <p:spPr bwMode="auto">
            <a:xfrm>
              <a:off x="3802945" y="3184507"/>
              <a:ext cx="117122" cy="131763"/>
            </a:xfrm>
            <a:custGeom>
              <a:avLst/>
              <a:gdLst>
                <a:gd name="T0" fmla="*/ 2147483647 w 83"/>
                <a:gd name="T1" fmla="*/ 2147483647 h 83"/>
                <a:gd name="T2" fmla="*/ 2147483647 w 83"/>
                <a:gd name="T3" fmla="*/ 2147483647 h 83"/>
                <a:gd name="T4" fmla="*/ 2147483647 w 83"/>
                <a:gd name="T5" fmla="*/ 2147483647 h 83"/>
                <a:gd name="T6" fmla="*/ 2147483647 w 83"/>
                <a:gd name="T7" fmla="*/ 0 h 83"/>
                <a:gd name="T8" fmla="*/ 2147483647 w 83"/>
                <a:gd name="T9" fmla="*/ 0 h 83"/>
                <a:gd name="T10" fmla="*/ 2147483647 w 83"/>
                <a:gd name="T11" fmla="*/ 2147483647 h 83"/>
                <a:gd name="T12" fmla="*/ 2147483647 w 83"/>
                <a:gd name="T13" fmla="*/ 2147483647 h 83"/>
                <a:gd name="T14" fmla="*/ 0 w 83"/>
                <a:gd name="T15" fmla="*/ 2147483647 h 83"/>
                <a:gd name="T16" fmla="*/ 0 w 83"/>
                <a:gd name="T17" fmla="*/ 2147483647 h 83"/>
                <a:gd name="T18" fmla="*/ 2147483647 w 83"/>
                <a:gd name="T19" fmla="*/ 2147483647 h 83"/>
                <a:gd name="T20" fmla="*/ 2147483647 w 83"/>
                <a:gd name="T21" fmla="*/ 2147483647 h 83"/>
                <a:gd name="T22" fmla="*/ 2147483647 w 83"/>
                <a:gd name="T23" fmla="*/ 2147483647 h 83"/>
                <a:gd name="T24" fmla="*/ 2147483647 w 83"/>
                <a:gd name="T25" fmla="*/ 2147483647 h 83"/>
                <a:gd name="T26" fmla="*/ 2147483647 w 83"/>
                <a:gd name="T27" fmla="*/ 2147483647 h 83"/>
                <a:gd name="T28" fmla="*/ 2147483647 w 83"/>
                <a:gd name="T29" fmla="*/ 2147483647 h 83"/>
                <a:gd name="T30" fmla="*/ 2147483647 w 83"/>
                <a:gd name="T31" fmla="*/ 2147483647 h 83"/>
                <a:gd name="T32" fmla="*/ 2147483647 w 83"/>
                <a:gd name="T33" fmla="*/ 2147483647 h 83"/>
                <a:gd name="T34" fmla="*/ 2147483647 w 83"/>
                <a:gd name="T35" fmla="*/ 2147483647 h 83"/>
                <a:gd name="T36" fmla="*/ 2147483647 w 83"/>
                <a:gd name="T37" fmla="*/ 2147483647 h 83"/>
                <a:gd name="T38" fmla="*/ 2147483647 w 83"/>
                <a:gd name="T39" fmla="*/ 2147483647 h 83"/>
                <a:gd name="T40" fmla="*/ 2147483647 w 83"/>
                <a:gd name="T41" fmla="*/ 2147483647 h 83"/>
                <a:gd name="T42" fmla="*/ 2147483647 w 83"/>
                <a:gd name="T43" fmla="*/ 2147483647 h 83"/>
                <a:gd name="T44" fmla="*/ 2147483647 w 83"/>
                <a:gd name="T45" fmla="*/ 2147483647 h 83"/>
                <a:gd name="T46" fmla="*/ 2147483647 w 83"/>
                <a:gd name="T47" fmla="*/ 2147483647 h 83"/>
                <a:gd name="T48" fmla="*/ 2147483647 w 83"/>
                <a:gd name="T49" fmla="*/ 2147483647 h 83"/>
                <a:gd name="T50" fmla="*/ 2147483647 w 83"/>
                <a:gd name="T51" fmla="*/ 2147483647 h 83"/>
                <a:gd name="T52" fmla="*/ 2147483647 w 83"/>
                <a:gd name="T53" fmla="*/ 2147483647 h 83"/>
                <a:gd name="T54" fmla="*/ 2147483647 w 83"/>
                <a:gd name="T55" fmla="*/ 2147483647 h 83"/>
                <a:gd name="T56" fmla="*/ 2147483647 w 83"/>
                <a:gd name="T57" fmla="*/ 2147483647 h 83"/>
                <a:gd name="T58" fmla="*/ 2147483647 w 83"/>
                <a:gd name="T59" fmla="*/ 2147483647 h 83"/>
                <a:gd name="T60" fmla="*/ 2147483647 w 83"/>
                <a:gd name="T61" fmla="*/ 2147483647 h 83"/>
                <a:gd name="T62" fmla="*/ 2147483647 w 83"/>
                <a:gd name="T63" fmla="*/ 2147483647 h 83"/>
                <a:gd name="T64" fmla="*/ 2147483647 w 83"/>
                <a:gd name="T65" fmla="*/ 2147483647 h 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3"/>
                <a:gd name="T100" fmla="*/ 0 h 83"/>
                <a:gd name="T101" fmla="*/ 83 w 83"/>
                <a:gd name="T102" fmla="*/ 83 h 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3" h="83">
                  <a:moveTo>
                    <a:pt x="83" y="40"/>
                  </a:moveTo>
                  <a:lnTo>
                    <a:pt x="81" y="32"/>
                  </a:lnTo>
                  <a:lnTo>
                    <a:pt x="80" y="24"/>
                  </a:lnTo>
                  <a:lnTo>
                    <a:pt x="75" y="18"/>
                  </a:lnTo>
                  <a:lnTo>
                    <a:pt x="70" y="11"/>
                  </a:lnTo>
                  <a:lnTo>
                    <a:pt x="63" y="6"/>
                  </a:lnTo>
                  <a:lnTo>
                    <a:pt x="57" y="3"/>
                  </a:lnTo>
                  <a:lnTo>
                    <a:pt x="49" y="0"/>
                  </a:lnTo>
                  <a:lnTo>
                    <a:pt x="41" y="0"/>
                  </a:lnTo>
                  <a:lnTo>
                    <a:pt x="32" y="0"/>
                  </a:lnTo>
                  <a:lnTo>
                    <a:pt x="24" y="3"/>
                  </a:lnTo>
                  <a:lnTo>
                    <a:pt x="18" y="6"/>
                  </a:lnTo>
                  <a:lnTo>
                    <a:pt x="11" y="11"/>
                  </a:lnTo>
                  <a:lnTo>
                    <a:pt x="6" y="18"/>
                  </a:lnTo>
                  <a:lnTo>
                    <a:pt x="3" y="24"/>
                  </a:lnTo>
                  <a:lnTo>
                    <a:pt x="0" y="32"/>
                  </a:lnTo>
                  <a:lnTo>
                    <a:pt x="0" y="40"/>
                  </a:lnTo>
                  <a:lnTo>
                    <a:pt x="0" y="49"/>
                  </a:lnTo>
                  <a:lnTo>
                    <a:pt x="3" y="57"/>
                  </a:lnTo>
                  <a:lnTo>
                    <a:pt x="6" y="63"/>
                  </a:lnTo>
                  <a:lnTo>
                    <a:pt x="11" y="70"/>
                  </a:lnTo>
                  <a:lnTo>
                    <a:pt x="18" y="75"/>
                  </a:lnTo>
                  <a:lnTo>
                    <a:pt x="24" y="80"/>
                  </a:lnTo>
                  <a:lnTo>
                    <a:pt x="32" y="81"/>
                  </a:lnTo>
                  <a:lnTo>
                    <a:pt x="41" y="83"/>
                  </a:lnTo>
                  <a:lnTo>
                    <a:pt x="49" y="81"/>
                  </a:lnTo>
                  <a:lnTo>
                    <a:pt x="57" y="80"/>
                  </a:lnTo>
                  <a:lnTo>
                    <a:pt x="63" y="75"/>
                  </a:lnTo>
                  <a:lnTo>
                    <a:pt x="70" y="70"/>
                  </a:lnTo>
                  <a:lnTo>
                    <a:pt x="75" y="63"/>
                  </a:lnTo>
                  <a:lnTo>
                    <a:pt x="80" y="57"/>
                  </a:lnTo>
                  <a:lnTo>
                    <a:pt x="81" y="49"/>
                  </a:lnTo>
                  <a:lnTo>
                    <a:pt x="83" y="40"/>
                  </a:lnTo>
                  <a:lnTo>
                    <a:pt x="71" y="40"/>
                  </a:lnTo>
                  <a:lnTo>
                    <a:pt x="71" y="34"/>
                  </a:lnTo>
                  <a:lnTo>
                    <a:pt x="70" y="29"/>
                  </a:lnTo>
                  <a:lnTo>
                    <a:pt x="67" y="24"/>
                  </a:lnTo>
                  <a:lnTo>
                    <a:pt x="63" y="19"/>
                  </a:lnTo>
                  <a:lnTo>
                    <a:pt x="58" y="14"/>
                  </a:lnTo>
                  <a:lnTo>
                    <a:pt x="54" y="13"/>
                  </a:lnTo>
                  <a:lnTo>
                    <a:pt x="47" y="11"/>
                  </a:lnTo>
                  <a:lnTo>
                    <a:pt x="41" y="10"/>
                  </a:lnTo>
                  <a:lnTo>
                    <a:pt x="34" y="11"/>
                  </a:lnTo>
                  <a:lnTo>
                    <a:pt x="29" y="13"/>
                  </a:lnTo>
                  <a:lnTo>
                    <a:pt x="24" y="14"/>
                  </a:lnTo>
                  <a:lnTo>
                    <a:pt x="19" y="19"/>
                  </a:lnTo>
                  <a:lnTo>
                    <a:pt x="14" y="24"/>
                  </a:lnTo>
                  <a:lnTo>
                    <a:pt x="13" y="29"/>
                  </a:lnTo>
                  <a:lnTo>
                    <a:pt x="11" y="34"/>
                  </a:lnTo>
                  <a:lnTo>
                    <a:pt x="10" y="40"/>
                  </a:lnTo>
                  <a:lnTo>
                    <a:pt x="11" y="47"/>
                  </a:lnTo>
                  <a:lnTo>
                    <a:pt x="13" y="54"/>
                  </a:lnTo>
                  <a:lnTo>
                    <a:pt x="14" y="58"/>
                  </a:lnTo>
                  <a:lnTo>
                    <a:pt x="19" y="63"/>
                  </a:lnTo>
                  <a:lnTo>
                    <a:pt x="24" y="67"/>
                  </a:lnTo>
                  <a:lnTo>
                    <a:pt x="29" y="70"/>
                  </a:lnTo>
                  <a:lnTo>
                    <a:pt x="34" y="71"/>
                  </a:lnTo>
                  <a:lnTo>
                    <a:pt x="41" y="71"/>
                  </a:lnTo>
                  <a:lnTo>
                    <a:pt x="47" y="71"/>
                  </a:lnTo>
                  <a:lnTo>
                    <a:pt x="54" y="70"/>
                  </a:lnTo>
                  <a:lnTo>
                    <a:pt x="58" y="67"/>
                  </a:lnTo>
                  <a:lnTo>
                    <a:pt x="63" y="63"/>
                  </a:lnTo>
                  <a:lnTo>
                    <a:pt x="67" y="58"/>
                  </a:lnTo>
                  <a:lnTo>
                    <a:pt x="70" y="54"/>
                  </a:lnTo>
                  <a:lnTo>
                    <a:pt x="71" y="47"/>
                  </a:lnTo>
                  <a:lnTo>
                    <a:pt x="71" y="40"/>
                  </a:lnTo>
                  <a:lnTo>
                    <a:pt x="83" y="40"/>
                  </a:lnTo>
                  <a:close/>
                </a:path>
              </a:pathLst>
            </a:custGeom>
            <a:solidFill>
              <a:srgbClr val="F8FCFF"/>
            </a:solidFill>
            <a:ln w="9525">
              <a:noFill/>
              <a:round/>
              <a:headEnd/>
              <a:tailEnd/>
            </a:ln>
          </p:spPr>
          <p:txBody>
            <a:bodyPr/>
            <a:lstStyle/>
            <a:p>
              <a:endParaRPr lang="en-US"/>
            </a:p>
          </p:txBody>
        </p:sp>
        <p:sp>
          <p:nvSpPr>
            <p:cNvPr id="50382" name="Freeform 206"/>
            <p:cNvSpPr>
              <a:spLocks/>
            </p:cNvSpPr>
            <p:nvPr/>
          </p:nvSpPr>
          <p:spPr bwMode="auto">
            <a:xfrm>
              <a:off x="3810002" y="3192441"/>
              <a:ext cx="103012" cy="112712"/>
            </a:xfrm>
            <a:custGeom>
              <a:avLst/>
              <a:gdLst>
                <a:gd name="T0" fmla="*/ 2147483647 w 73"/>
                <a:gd name="T1" fmla="*/ 2147483647 h 71"/>
                <a:gd name="T2" fmla="*/ 2147483647 w 73"/>
                <a:gd name="T3" fmla="*/ 2147483647 h 71"/>
                <a:gd name="T4" fmla="*/ 2147483647 w 73"/>
                <a:gd name="T5" fmla="*/ 2147483647 h 71"/>
                <a:gd name="T6" fmla="*/ 2147483647 w 73"/>
                <a:gd name="T7" fmla="*/ 0 h 71"/>
                <a:gd name="T8" fmla="*/ 2147483647 w 73"/>
                <a:gd name="T9" fmla="*/ 0 h 71"/>
                <a:gd name="T10" fmla="*/ 2147483647 w 73"/>
                <a:gd name="T11" fmla="*/ 2147483647 h 71"/>
                <a:gd name="T12" fmla="*/ 2147483647 w 73"/>
                <a:gd name="T13" fmla="*/ 2147483647 h 71"/>
                <a:gd name="T14" fmla="*/ 2147483647 w 73"/>
                <a:gd name="T15" fmla="*/ 2147483647 h 71"/>
                <a:gd name="T16" fmla="*/ 2147483647 w 73"/>
                <a:gd name="T17" fmla="*/ 2147483647 h 71"/>
                <a:gd name="T18" fmla="*/ 2147483647 w 73"/>
                <a:gd name="T19" fmla="*/ 2147483647 h 71"/>
                <a:gd name="T20" fmla="*/ 2147483647 w 73"/>
                <a:gd name="T21" fmla="*/ 2147483647 h 71"/>
                <a:gd name="T22" fmla="*/ 2147483647 w 73"/>
                <a:gd name="T23" fmla="*/ 2147483647 h 71"/>
                <a:gd name="T24" fmla="*/ 2147483647 w 73"/>
                <a:gd name="T25" fmla="*/ 2147483647 h 71"/>
                <a:gd name="T26" fmla="*/ 2147483647 w 73"/>
                <a:gd name="T27" fmla="*/ 2147483647 h 71"/>
                <a:gd name="T28" fmla="*/ 2147483647 w 73"/>
                <a:gd name="T29" fmla="*/ 2147483647 h 71"/>
                <a:gd name="T30" fmla="*/ 2147483647 w 73"/>
                <a:gd name="T31" fmla="*/ 2147483647 h 71"/>
                <a:gd name="T32" fmla="*/ 2147483647 w 73"/>
                <a:gd name="T33" fmla="*/ 2147483647 h 71"/>
                <a:gd name="T34" fmla="*/ 2147483647 w 73"/>
                <a:gd name="T35" fmla="*/ 2147483647 h 71"/>
                <a:gd name="T36" fmla="*/ 2147483647 w 73"/>
                <a:gd name="T37" fmla="*/ 2147483647 h 71"/>
                <a:gd name="T38" fmla="*/ 2147483647 w 73"/>
                <a:gd name="T39" fmla="*/ 2147483647 h 71"/>
                <a:gd name="T40" fmla="*/ 2147483647 w 73"/>
                <a:gd name="T41" fmla="*/ 2147483647 h 71"/>
                <a:gd name="T42" fmla="*/ 2147483647 w 73"/>
                <a:gd name="T43" fmla="*/ 2147483647 h 71"/>
                <a:gd name="T44" fmla="*/ 2147483647 w 73"/>
                <a:gd name="T45" fmla="*/ 2147483647 h 71"/>
                <a:gd name="T46" fmla="*/ 2147483647 w 73"/>
                <a:gd name="T47" fmla="*/ 2147483647 h 71"/>
                <a:gd name="T48" fmla="*/ 2147483647 w 73"/>
                <a:gd name="T49" fmla="*/ 2147483647 h 71"/>
                <a:gd name="T50" fmla="*/ 2147483647 w 73"/>
                <a:gd name="T51" fmla="*/ 2147483647 h 71"/>
                <a:gd name="T52" fmla="*/ 2147483647 w 73"/>
                <a:gd name="T53" fmla="*/ 2147483647 h 71"/>
                <a:gd name="T54" fmla="*/ 2147483647 w 73"/>
                <a:gd name="T55" fmla="*/ 2147483647 h 71"/>
                <a:gd name="T56" fmla="*/ 2147483647 w 73"/>
                <a:gd name="T57" fmla="*/ 2147483647 h 71"/>
                <a:gd name="T58" fmla="*/ 2147483647 w 73"/>
                <a:gd name="T59" fmla="*/ 2147483647 h 71"/>
                <a:gd name="T60" fmla="*/ 2147483647 w 73"/>
                <a:gd name="T61" fmla="*/ 2147483647 h 71"/>
                <a:gd name="T62" fmla="*/ 2147483647 w 73"/>
                <a:gd name="T63" fmla="*/ 2147483647 h 71"/>
                <a:gd name="T64" fmla="*/ 2147483647 w 73"/>
                <a:gd name="T65" fmla="*/ 2147483647 h 7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
                <a:gd name="T100" fmla="*/ 0 h 71"/>
                <a:gd name="T101" fmla="*/ 73 w 73"/>
                <a:gd name="T102" fmla="*/ 71 h 7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 h="71">
                  <a:moveTo>
                    <a:pt x="73" y="35"/>
                  </a:moveTo>
                  <a:lnTo>
                    <a:pt x="71" y="29"/>
                  </a:lnTo>
                  <a:lnTo>
                    <a:pt x="70" y="22"/>
                  </a:lnTo>
                  <a:lnTo>
                    <a:pt x="66" y="16"/>
                  </a:lnTo>
                  <a:lnTo>
                    <a:pt x="62" y="11"/>
                  </a:lnTo>
                  <a:lnTo>
                    <a:pt x="57" y="6"/>
                  </a:lnTo>
                  <a:lnTo>
                    <a:pt x="50" y="3"/>
                  </a:lnTo>
                  <a:lnTo>
                    <a:pt x="44" y="0"/>
                  </a:lnTo>
                  <a:lnTo>
                    <a:pt x="36" y="0"/>
                  </a:lnTo>
                  <a:lnTo>
                    <a:pt x="29" y="0"/>
                  </a:lnTo>
                  <a:lnTo>
                    <a:pt x="22" y="3"/>
                  </a:lnTo>
                  <a:lnTo>
                    <a:pt x="16" y="6"/>
                  </a:lnTo>
                  <a:lnTo>
                    <a:pt x="11" y="11"/>
                  </a:lnTo>
                  <a:lnTo>
                    <a:pt x="6" y="16"/>
                  </a:lnTo>
                  <a:lnTo>
                    <a:pt x="3" y="22"/>
                  </a:lnTo>
                  <a:lnTo>
                    <a:pt x="1" y="29"/>
                  </a:lnTo>
                  <a:lnTo>
                    <a:pt x="0" y="35"/>
                  </a:lnTo>
                  <a:lnTo>
                    <a:pt x="1" y="44"/>
                  </a:lnTo>
                  <a:lnTo>
                    <a:pt x="3" y="50"/>
                  </a:lnTo>
                  <a:lnTo>
                    <a:pt x="6" y="57"/>
                  </a:lnTo>
                  <a:lnTo>
                    <a:pt x="11" y="62"/>
                  </a:lnTo>
                  <a:lnTo>
                    <a:pt x="16" y="66"/>
                  </a:lnTo>
                  <a:lnTo>
                    <a:pt x="22" y="70"/>
                  </a:lnTo>
                  <a:lnTo>
                    <a:pt x="29" y="71"/>
                  </a:lnTo>
                  <a:lnTo>
                    <a:pt x="36" y="71"/>
                  </a:lnTo>
                  <a:lnTo>
                    <a:pt x="44" y="71"/>
                  </a:lnTo>
                  <a:lnTo>
                    <a:pt x="50" y="70"/>
                  </a:lnTo>
                  <a:lnTo>
                    <a:pt x="57" y="66"/>
                  </a:lnTo>
                  <a:lnTo>
                    <a:pt x="62" y="62"/>
                  </a:lnTo>
                  <a:lnTo>
                    <a:pt x="66" y="57"/>
                  </a:lnTo>
                  <a:lnTo>
                    <a:pt x="70" y="50"/>
                  </a:lnTo>
                  <a:lnTo>
                    <a:pt x="71" y="44"/>
                  </a:lnTo>
                  <a:lnTo>
                    <a:pt x="73" y="35"/>
                  </a:lnTo>
                  <a:lnTo>
                    <a:pt x="62" y="35"/>
                  </a:lnTo>
                  <a:lnTo>
                    <a:pt x="62" y="31"/>
                  </a:lnTo>
                  <a:lnTo>
                    <a:pt x="60" y="26"/>
                  </a:lnTo>
                  <a:lnTo>
                    <a:pt x="57" y="21"/>
                  </a:lnTo>
                  <a:lnTo>
                    <a:pt x="55" y="18"/>
                  </a:lnTo>
                  <a:lnTo>
                    <a:pt x="50" y="14"/>
                  </a:lnTo>
                  <a:lnTo>
                    <a:pt x="45" y="13"/>
                  </a:lnTo>
                  <a:lnTo>
                    <a:pt x="40" y="11"/>
                  </a:lnTo>
                  <a:lnTo>
                    <a:pt x="36" y="9"/>
                  </a:lnTo>
                  <a:lnTo>
                    <a:pt x="31" y="11"/>
                  </a:lnTo>
                  <a:lnTo>
                    <a:pt x="26" y="13"/>
                  </a:lnTo>
                  <a:lnTo>
                    <a:pt x="21" y="14"/>
                  </a:lnTo>
                  <a:lnTo>
                    <a:pt x="18" y="18"/>
                  </a:lnTo>
                  <a:lnTo>
                    <a:pt x="14" y="21"/>
                  </a:lnTo>
                  <a:lnTo>
                    <a:pt x="13" y="26"/>
                  </a:lnTo>
                  <a:lnTo>
                    <a:pt x="11" y="31"/>
                  </a:lnTo>
                  <a:lnTo>
                    <a:pt x="9" y="35"/>
                  </a:lnTo>
                  <a:lnTo>
                    <a:pt x="11" y="40"/>
                  </a:lnTo>
                  <a:lnTo>
                    <a:pt x="13" y="45"/>
                  </a:lnTo>
                  <a:lnTo>
                    <a:pt x="14" y="50"/>
                  </a:lnTo>
                  <a:lnTo>
                    <a:pt x="18" y="53"/>
                  </a:lnTo>
                  <a:lnTo>
                    <a:pt x="21" y="57"/>
                  </a:lnTo>
                  <a:lnTo>
                    <a:pt x="26" y="60"/>
                  </a:lnTo>
                  <a:lnTo>
                    <a:pt x="31" y="62"/>
                  </a:lnTo>
                  <a:lnTo>
                    <a:pt x="36" y="62"/>
                  </a:lnTo>
                  <a:lnTo>
                    <a:pt x="40" y="62"/>
                  </a:lnTo>
                  <a:lnTo>
                    <a:pt x="45" y="60"/>
                  </a:lnTo>
                  <a:lnTo>
                    <a:pt x="50" y="57"/>
                  </a:lnTo>
                  <a:lnTo>
                    <a:pt x="55" y="53"/>
                  </a:lnTo>
                  <a:lnTo>
                    <a:pt x="57" y="50"/>
                  </a:lnTo>
                  <a:lnTo>
                    <a:pt x="60" y="45"/>
                  </a:lnTo>
                  <a:lnTo>
                    <a:pt x="62" y="40"/>
                  </a:lnTo>
                  <a:lnTo>
                    <a:pt x="62" y="35"/>
                  </a:lnTo>
                  <a:lnTo>
                    <a:pt x="73" y="35"/>
                  </a:lnTo>
                  <a:close/>
                </a:path>
              </a:pathLst>
            </a:custGeom>
            <a:solidFill>
              <a:srgbClr val="F9FCFF"/>
            </a:solidFill>
            <a:ln w="9525">
              <a:noFill/>
              <a:round/>
              <a:headEnd/>
              <a:tailEnd/>
            </a:ln>
          </p:spPr>
          <p:txBody>
            <a:bodyPr/>
            <a:lstStyle/>
            <a:p>
              <a:endParaRPr lang="en-US"/>
            </a:p>
          </p:txBody>
        </p:sp>
        <p:sp>
          <p:nvSpPr>
            <p:cNvPr id="50383" name="Freeform 207"/>
            <p:cNvSpPr>
              <a:spLocks/>
            </p:cNvSpPr>
            <p:nvPr/>
          </p:nvSpPr>
          <p:spPr bwMode="auto">
            <a:xfrm>
              <a:off x="3817059" y="3200378"/>
              <a:ext cx="86077" cy="96838"/>
            </a:xfrm>
            <a:custGeom>
              <a:avLst/>
              <a:gdLst>
                <a:gd name="T0" fmla="*/ 2147483647 w 61"/>
                <a:gd name="T1" fmla="*/ 2147483647 h 61"/>
                <a:gd name="T2" fmla="*/ 2147483647 w 61"/>
                <a:gd name="T3" fmla="*/ 2147483647 h 61"/>
                <a:gd name="T4" fmla="*/ 2147483647 w 61"/>
                <a:gd name="T5" fmla="*/ 2147483647 h 61"/>
                <a:gd name="T6" fmla="*/ 2147483647 w 61"/>
                <a:gd name="T7" fmla="*/ 2147483647 h 61"/>
                <a:gd name="T8" fmla="*/ 2147483647 w 61"/>
                <a:gd name="T9" fmla="*/ 2147483647 h 61"/>
                <a:gd name="T10" fmla="*/ 2147483647 w 61"/>
                <a:gd name="T11" fmla="*/ 2147483647 h 61"/>
                <a:gd name="T12" fmla="*/ 2147483647 w 61"/>
                <a:gd name="T13" fmla="*/ 2147483647 h 61"/>
                <a:gd name="T14" fmla="*/ 2147483647 w 61"/>
                <a:gd name="T15" fmla="*/ 2147483647 h 61"/>
                <a:gd name="T16" fmla="*/ 2147483647 w 61"/>
                <a:gd name="T17" fmla="*/ 2147483647 h 61"/>
                <a:gd name="T18" fmla="*/ 2147483647 w 61"/>
                <a:gd name="T19" fmla="*/ 2147483647 h 61"/>
                <a:gd name="T20" fmla="*/ 2147483647 w 61"/>
                <a:gd name="T21" fmla="*/ 2147483647 h 61"/>
                <a:gd name="T22" fmla="*/ 2147483647 w 61"/>
                <a:gd name="T23" fmla="*/ 2147483647 h 61"/>
                <a:gd name="T24" fmla="*/ 2147483647 w 61"/>
                <a:gd name="T25" fmla="*/ 2147483647 h 61"/>
                <a:gd name="T26" fmla="*/ 2147483647 w 61"/>
                <a:gd name="T27" fmla="*/ 2147483647 h 61"/>
                <a:gd name="T28" fmla="*/ 2147483647 w 61"/>
                <a:gd name="T29" fmla="*/ 2147483647 h 61"/>
                <a:gd name="T30" fmla="*/ 2147483647 w 61"/>
                <a:gd name="T31" fmla="*/ 2147483647 h 61"/>
                <a:gd name="T32" fmla="*/ 2147483647 w 61"/>
                <a:gd name="T33" fmla="*/ 2147483647 h 61"/>
                <a:gd name="T34" fmla="*/ 2147483647 w 61"/>
                <a:gd name="T35" fmla="*/ 2147483647 h 61"/>
                <a:gd name="T36" fmla="*/ 2147483647 w 61"/>
                <a:gd name="T37" fmla="*/ 2147483647 h 61"/>
                <a:gd name="T38" fmla="*/ 2147483647 w 61"/>
                <a:gd name="T39" fmla="*/ 2147483647 h 61"/>
                <a:gd name="T40" fmla="*/ 2147483647 w 61"/>
                <a:gd name="T41" fmla="*/ 2147483647 h 61"/>
                <a:gd name="T42" fmla="*/ 2147483647 w 61"/>
                <a:gd name="T43" fmla="*/ 2147483647 h 61"/>
                <a:gd name="T44" fmla="*/ 2147483647 w 61"/>
                <a:gd name="T45" fmla="*/ 2147483647 h 61"/>
                <a:gd name="T46" fmla="*/ 2147483647 w 61"/>
                <a:gd name="T47" fmla="*/ 2147483647 h 61"/>
                <a:gd name="T48" fmla="*/ 2147483647 w 61"/>
                <a:gd name="T49" fmla="*/ 2147483647 h 61"/>
                <a:gd name="T50" fmla="*/ 2147483647 w 61"/>
                <a:gd name="T51" fmla="*/ 2147483647 h 61"/>
                <a:gd name="T52" fmla="*/ 2147483647 w 61"/>
                <a:gd name="T53" fmla="*/ 2147483647 h 61"/>
                <a:gd name="T54" fmla="*/ 2147483647 w 61"/>
                <a:gd name="T55" fmla="*/ 2147483647 h 61"/>
                <a:gd name="T56" fmla="*/ 2147483647 w 61"/>
                <a:gd name="T57" fmla="*/ 2147483647 h 61"/>
                <a:gd name="T58" fmla="*/ 2147483647 w 61"/>
                <a:gd name="T59" fmla="*/ 2147483647 h 61"/>
                <a:gd name="T60" fmla="*/ 2147483647 w 61"/>
                <a:gd name="T61" fmla="*/ 2147483647 h 61"/>
                <a:gd name="T62" fmla="*/ 2147483647 w 61"/>
                <a:gd name="T63" fmla="*/ 2147483647 h 61"/>
                <a:gd name="T64" fmla="*/ 2147483647 w 61"/>
                <a:gd name="T65" fmla="*/ 2147483647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1"/>
                <a:gd name="T100" fmla="*/ 0 h 61"/>
                <a:gd name="T101" fmla="*/ 61 w 61"/>
                <a:gd name="T102" fmla="*/ 61 h 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1" h="61">
                  <a:moveTo>
                    <a:pt x="61" y="30"/>
                  </a:moveTo>
                  <a:lnTo>
                    <a:pt x="61" y="24"/>
                  </a:lnTo>
                  <a:lnTo>
                    <a:pt x="60" y="19"/>
                  </a:lnTo>
                  <a:lnTo>
                    <a:pt x="57" y="14"/>
                  </a:lnTo>
                  <a:lnTo>
                    <a:pt x="53" y="9"/>
                  </a:lnTo>
                  <a:lnTo>
                    <a:pt x="48" y="4"/>
                  </a:lnTo>
                  <a:lnTo>
                    <a:pt x="44" y="3"/>
                  </a:lnTo>
                  <a:lnTo>
                    <a:pt x="37" y="1"/>
                  </a:lnTo>
                  <a:lnTo>
                    <a:pt x="31" y="0"/>
                  </a:lnTo>
                  <a:lnTo>
                    <a:pt x="24" y="1"/>
                  </a:lnTo>
                  <a:lnTo>
                    <a:pt x="19" y="3"/>
                  </a:lnTo>
                  <a:lnTo>
                    <a:pt x="14" y="4"/>
                  </a:lnTo>
                  <a:lnTo>
                    <a:pt x="9" y="9"/>
                  </a:lnTo>
                  <a:lnTo>
                    <a:pt x="4" y="14"/>
                  </a:lnTo>
                  <a:lnTo>
                    <a:pt x="3" y="19"/>
                  </a:lnTo>
                  <a:lnTo>
                    <a:pt x="1" y="24"/>
                  </a:lnTo>
                  <a:lnTo>
                    <a:pt x="0" y="30"/>
                  </a:lnTo>
                  <a:lnTo>
                    <a:pt x="1" y="37"/>
                  </a:lnTo>
                  <a:lnTo>
                    <a:pt x="3" y="44"/>
                  </a:lnTo>
                  <a:lnTo>
                    <a:pt x="4" y="48"/>
                  </a:lnTo>
                  <a:lnTo>
                    <a:pt x="9" y="53"/>
                  </a:lnTo>
                  <a:lnTo>
                    <a:pt x="14" y="57"/>
                  </a:lnTo>
                  <a:lnTo>
                    <a:pt x="19" y="60"/>
                  </a:lnTo>
                  <a:lnTo>
                    <a:pt x="24" y="61"/>
                  </a:lnTo>
                  <a:lnTo>
                    <a:pt x="31" y="61"/>
                  </a:lnTo>
                  <a:lnTo>
                    <a:pt x="37" y="61"/>
                  </a:lnTo>
                  <a:lnTo>
                    <a:pt x="44" y="60"/>
                  </a:lnTo>
                  <a:lnTo>
                    <a:pt x="48" y="57"/>
                  </a:lnTo>
                  <a:lnTo>
                    <a:pt x="53" y="53"/>
                  </a:lnTo>
                  <a:lnTo>
                    <a:pt x="57" y="48"/>
                  </a:lnTo>
                  <a:lnTo>
                    <a:pt x="60" y="44"/>
                  </a:lnTo>
                  <a:lnTo>
                    <a:pt x="61" y="37"/>
                  </a:lnTo>
                  <a:lnTo>
                    <a:pt x="61" y="30"/>
                  </a:lnTo>
                  <a:lnTo>
                    <a:pt x="52" y="30"/>
                  </a:lnTo>
                  <a:lnTo>
                    <a:pt x="52" y="27"/>
                  </a:lnTo>
                  <a:lnTo>
                    <a:pt x="50" y="22"/>
                  </a:lnTo>
                  <a:lnTo>
                    <a:pt x="48" y="19"/>
                  </a:lnTo>
                  <a:lnTo>
                    <a:pt x="45" y="16"/>
                  </a:lnTo>
                  <a:lnTo>
                    <a:pt x="42" y="14"/>
                  </a:lnTo>
                  <a:lnTo>
                    <a:pt x="39" y="13"/>
                  </a:lnTo>
                  <a:lnTo>
                    <a:pt x="35" y="11"/>
                  </a:lnTo>
                  <a:lnTo>
                    <a:pt x="31" y="11"/>
                  </a:lnTo>
                  <a:lnTo>
                    <a:pt x="27" y="11"/>
                  </a:lnTo>
                  <a:lnTo>
                    <a:pt x="22" y="13"/>
                  </a:lnTo>
                  <a:lnTo>
                    <a:pt x="19" y="14"/>
                  </a:lnTo>
                  <a:lnTo>
                    <a:pt x="16" y="16"/>
                  </a:lnTo>
                  <a:lnTo>
                    <a:pt x="14" y="19"/>
                  </a:lnTo>
                  <a:lnTo>
                    <a:pt x="13" y="22"/>
                  </a:lnTo>
                  <a:lnTo>
                    <a:pt x="11" y="27"/>
                  </a:lnTo>
                  <a:lnTo>
                    <a:pt x="11" y="30"/>
                  </a:lnTo>
                  <a:lnTo>
                    <a:pt x="11" y="35"/>
                  </a:lnTo>
                  <a:lnTo>
                    <a:pt x="13" y="39"/>
                  </a:lnTo>
                  <a:lnTo>
                    <a:pt x="14" y="42"/>
                  </a:lnTo>
                  <a:lnTo>
                    <a:pt x="16" y="45"/>
                  </a:lnTo>
                  <a:lnTo>
                    <a:pt x="19" y="48"/>
                  </a:lnTo>
                  <a:lnTo>
                    <a:pt x="22" y="50"/>
                  </a:lnTo>
                  <a:lnTo>
                    <a:pt x="27" y="52"/>
                  </a:lnTo>
                  <a:lnTo>
                    <a:pt x="31" y="52"/>
                  </a:lnTo>
                  <a:lnTo>
                    <a:pt x="35" y="52"/>
                  </a:lnTo>
                  <a:lnTo>
                    <a:pt x="39" y="50"/>
                  </a:lnTo>
                  <a:lnTo>
                    <a:pt x="42" y="48"/>
                  </a:lnTo>
                  <a:lnTo>
                    <a:pt x="45" y="45"/>
                  </a:lnTo>
                  <a:lnTo>
                    <a:pt x="48" y="42"/>
                  </a:lnTo>
                  <a:lnTo>
                    <a:pt x="50" y="39"/>
                  </a:lnTo>
                  <a:lnTo>
                    <a:pt x="52" y="35"/>
                  </a:lnTo>
                  <a:lnTo>
                    <a:pt x="52" y="30"/>
                  </a:lnTo>
                  <a:lnTo>
                    <a:pt x="61" y="30"/>
                  </a:lnTo>
                  <a:close/>
                </a:path>
              </a:pathLst>
            </a:custGeom>
            <a:solidFill>
              <a:srgbClr val="FAFDFF"/>
            </a:solidFill>
            <a:ln w="9525">
              <a:noFill/>
              <a:round/>
              <a:headEnd/>
              <a:tailEnd/>
            </a:ln>
          </p:spPr>
          <p:txBody>
            <a:bodyPr/>
            <a:lstStyle/>
            <a:p>
              <a:endParaRPr lang="en-US"/>
            </a:p>
          </p:txBody>
        </p:sp>
        <p:sp>
          <p:nvSpPr>
            <p:cNvPr id="50384" name="Freeform 208"/>
            <p:cNvSpPr>
              <a:spLocks/>
            </p:cNvSpPr>
            <p:nvPr/>
          </p:nvSpPr>
          <p:spPr bwMode="auto">
            <a:xfrm>
              <a:off x="3822701" y="3206728"/>
              <a:ext cx="74788" cy="84138"/>
            </a:xfrm>
            <a:custGeom>
              <a:avLst/>
              <a:gdLst>
                <a:gd name="T0" fmla="*/ 2147483647 w 53"/>
                <a:gd name="T1" fmla="*/ 2147483647 h 53"/>
                <a:gd name="T2" fmla="*/ 2147483647 w 53"/>
                <a:gd name="T3" fmla="*/ 2147483647 h 53"/>
                <a:gd name="T4" fmla="*/ 2147483647 w 53"/>
                <a:gd name="T5" fmla="*/ 2147483647 h 53"/>
                <a:gd name="T6" fmla="*/ 2147483647 w 53"/>
                <a:gd name="T7" fmla="*/ 2147483647 h 53"/>
                <a:gd name="T8" fmla="*/ 2147483647 w 53"/>
                <a:gd name="T9" fmla="*/ 2147483647 h 53"/>
                <a:gd name="T10" fmla="*/ 2147483647 w 53"/>
                <a:gd name="T11" fmla="*/ 2147483647 h 53"/>
                <a:gd name="T12" fmla="*/ 2147483647 w 53"/>
                <a:gd name="T13" fmla="*/ 2147483647 h 53"/>
                <a:gd name="T14" fmla="*/ 2147483647 w 53"/>
                <a:gd name="T15" fmla="*/ 2147483647 h 53"/>
                <a:gd name="T16" fmla="*/ 2147483647 w 53"/>
                <a:gd name="T17" fmla="*/ 2147483647 h 53"/>
                <a:gd name="T18" fmla="*/ 2147483647 w 53"/>
                <a:gd name="T19" fmla="*/ 2147483647 h 53"/>
                <a:gd name="T20" fmla="*/ 2147483647 w 53"/>
                <a:gd name="T21" fmla="*/ 2147483647 h 53"/>
                <a:gd name="T22" fmla="*/ 2147483647 w 53"/>
                <a:gd name="T23" fmla="*/ 2147483647 h 53"/>
                <a:gd name="T24" fmla="*/ 2147483647 w 53"/>
                <a:gd name="T25" fmla="*/ 2147483647 h 53"/>
                <a:gd name="T26" fmla="*/ 2147483647 w 53"/>
                <a:gd name="T27" fmla="*/ 2147483647 h 53"/>
                <a:gd name="T28" fmla="*/ 2147483647 w 53"/>
                <a:gd name="T29" fmla="*/ 2147483647 h 53"/>
                <a:gd name="T30" fmla="*/ 2147483647 w 53"/>
                <a:gd name="T31" fmla="*/ 2147483647 h 53"/>
                <a:gd name="T32" fmla="*/ 2147483647 w 53"/>
                <a:gd name="T33" fmla="*/ 2147483647 h 53"/>
                <a:gd name="T34" fmla="*/ 2147483647 w 53"/>
                <a:gd name="T35" fmla="*/ 2147483647 h 53"/>
                <a:gd name="T36" fmla="*/ 2147483647 w 53"/>
                <a:gd name="T37" fmla="*/ 2147483647 h 53"/>
                <a:gd name="T38" fmla="*/ 2147483647 w 53"/>
                <a:gd name="T39" fmla="*/ 2147483647 h 53"/>
                <a:gd name="T40" fmla="*/ 2147483647 w 53"/>
                <a:gd name="T41" fmla="*/ 2147483647 h 53"/>
                <a:gd name="T42" fmla="*/ 2147483647 w 53"/>
                <a:gd name="T43" fmla="*/ 2147483647 h 53"/>
                <a:gd name="T44" fmla="*/ 2147483647 w 53"/>
                <a:gd name="T45" fmla="*/ 2147483647 h 53"/>
                <a:gd name="T46" fmla="*/ 2147483647 w 53"/>
                <a:gd name="T47" fmla="*/ 2147483647 h 53"/>
                <a:gd name="T48" fmla="*/ 2147483647 w 53"/>
                <a:gd name="T49" fmla="*/ 2147483647 h 53"/>
                <a:gd name="T50" fmla="*/ 2147483647 w 53"/>
                <a:gd name="T51" fmla="*/ 2147483647 h 53"/>
                <a:gd name="T52" fmla="*/ 2147483647 w 53"/>
                <a:gd name="T53" fmla="*/ 2147483647 h 53"/>
                <a:gd name="T54" fmla="*/ 2147483647 w 53"/>
                <a:gd name="T55" fmla="*/ 2147483647 h 53"/>
                <a:gd name="T56" fmla="*/ 2147483647 w 53"/>
                <a:gd name="T57" fmla="*/ 2147483647 h 53"/>
                <a:gd name="T58" fmla="*/ 2147483647 w 53"/>
                <a:gd name="T59" fmla="*/ 2147483647 h 53"/>
                <a:gd name="T60" fmla="*/ 2147483647 w 53"/>
                <a:gd name="T61" fmla="*/ 2147483647 h 53"/>
                <a:gd name="T62" fmla="*/ 2147483647 w 53"/>
                <a:gd name="T63" fmla="*/ 2147483647 h 53"/>
                <a:gd name="T64" fmla="*/ 2147483647 w 53"/>
                <a:gd name="T65" fmla="*/ 2147483647 h 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3"/>
                <a:gd name="T100" fmla="*/ 0 h 53"/>
                <a:gd name="T101" fmla="*/ 53 w 53"/>
                <a:gd name="T102" fmla="*/ 53 h 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3" h="53">
                  <a:moveTo>
                    <a:pt x="53" y="26"/>
                  </a:moveTo>
                  <a:lnTo>
                    <a:pt x="53" y="22"/>
                  </a:lnTo>
                  <a:lnTo>
                    <a:pt x="51" y="17"/>
                  </a:lnTo>
                  <a:lnTo>
                    <a:pt x="48" y="12"/>
                  </a:lnTo>
                  <a:lnTo>
                    <a:pt x="46" y="9"/>
                  </a:lnTo>
                  <a:lnTo>
                    <a:pt x="41" y="5"/>
                  </a:lnTo>
                  <a:lnTo>
                    <a:pt x="36" y="4"/>
                  </a:lnTo>
                  <a:lnTo>
                    <a:pt x="31" y="2"/>
                  </a:lnTo>
                  <a:lnTo>
                    <a:pt x="27" y="0"/>
                  </a:lnTo>
                  <a:lnTo>
                    <a:pt x="22" y="2"/>
                  </a:lnTo>
                  <a:lnTo>
                    <a:pt x="17" y="4"/>
                  </a:lnTo>
                  <a:lnTo>
                    <a:pt x="12" y="5"/>
                  </a:lnTo>
                  <a:lnTo>
                    <a:pt x="9" y="9"/>
                  </a:lnTo>
                  <a:lnTo>
                    <a:pt x="5" y="12"/>
                  </a:lnTo>
                  <a:lnTo>
                    <a:pt x="4" y="17"/>
                  </a:lnTo>
                  <a:lnTo>
                    <a:pt x="2" y="22"/>
                  </a:lnTo>
                  <a:lnTo>
                    <a:pt x="0" y="26"/>
                  </a:lnTo>
                  <a:lnTo>
                    <a:pt x="2" y="31"/>
                  </a:lnTo>
                  <a:lnTo>
                    <a:pt x="4" y="36"/>
                  </a:lnTo>
                  <a:lnTo>
                    <a:pt x="5" y="41"/>
                  </a:lnTo>
                  <a:lnTo>
                    <a:pt x="9" y="44"/>
                  </a:lnTo>
                  <a:lnTo>
                    <a:pt x="12" y="48"/>
                  </a:lnTo>
                  <a:lnTo>
                    <a:pt x="17" y="51"/>
                  </a:lnTo>
                  <a:lnTo>
                    <a:pt x="22" y="53"/>
                  </a:lnTo>
                  <a:lnTo>
                    <a:pt x="27" y="53"/>
                  </a:lnTo>
                  <a:lnTo>
                    <a:pt x="31" y="53"/>
                  </a:lnTo>
                  <a:lnTo>
                    <a:pt x="36" y="51"/>
                  </a:lnTo>
                  <a:lnTo>
                    <a:pt x="41" y="48"/>
                  </a:lnTo>
                  <a:lnTo>
                    <a:pt x="46" y="44"/>
                  </a:lnTo>
                  <a:lnTo>
                    <a:pt x="48" y="41"/>
                  </a:lnTo>
                  <a:lnTo>
                    <a:pt x="51" y="36"/>
                  </a:lnTo>
                  <a:lnTo>
                    <a:pt x="53" y="31"/>
                  </a:lnTo>
                  <a:lnTo>
                    <a:pt x="53" y="26"/>
                  </a:lnTo>
                  <a:lnTo>
                    <a:pt x="43" y="26"/>
                  </a:lnTo>
                  <a:lnTo>
                    <a:pt x="43" y="23"/>
                  </a:lnTo>
                  <a:lnTo>
                    <a:pt x="41" y="22"/>
                  </a:lnTo>
                  <a:lnTo>
                    <a:pt x="40" y="18"/>
                  </a:lnTo>
                  <a:lnTo>
                    <a:pt x="38" y="15"/>
                  </a:lnTo>
                  <a:lnTo>
                    <a:pt x="36" y="13"/>
                  </a:lnTo>
                  <a:lnTo>
                    <a:pt x="33" y="12"/>
                  </a:lnTo>
                  <a:lnTo>
                    <a:pt x="30" y="12"/>
                  </a:lnTo>
                  <a:lnTo>
                    <a:pt x="27" y="12"/>
                  </a:lnTo>
                  <a:lnTo>
                    <a:pt x="23" y="12"/>
                  </a:lnTo>
                  <a:lnTo>
                    <a:pt x="22" y="12"/>
                  </a:lnTo>
                  <a:lnTo>
                    <a:pt x="18" y="13"/>
                  </a:lnTo>
                  <a:lnTo>
                    <a:pt x="17" y="15"/>
                  </a:lnTo>
                  <a:lnTo>
                    <a:pt x="13" y="18"/>
                  </a:lnTo>
                  <a:lnTo>
                    <a:pt x="13" y="22"/>
                  </a:lnTo>
                  <a:lnTo>
                    <a:pt x="12" y="23"/>
                  </a:lnTo>
                  <a:lnTo>
                    <a:pt x="12" y="26"/>
                  </a:lnTo>
                  <a:lnTo>
                    <a:pt x="12" y="30"/>
                  </a:lnTo>
                  <a:lnTo>
                    <a:pt x="13" y="33"/>
                  </a:lnTo>
                  <a:lnTo>
                    <a:pt x="13" y="36"/>
                  </a:lnTo>
                  <a:lnTo>
                    <a:pt x="17" y="38"/>
                  </a:lnTo>
                  <a:lnTo>
                    <a:pt x="18" y="40"/>
                  </a:lnTo>
                  <a:lnTo>
                    <a:pt x="22" y="41"/>
                  </a:lnTo>
                  <a:lnTo>
                    <a:pt x="23" y="43"/>
                  </a:lnTo>
                  <a:lnTo>
                    <a:pt x="27" y="43"/>
                  </a:lnTo>
                  <a:lnTo>
                    <a:pt x="30" y="43"/>
                  </a:lnTo>
                  <a:lnTo>
                    <a:pt x="33" y="41"/>
                  </a:lnTo>
                  <a:lnTo>
                    <a:pt x="36" y="40"/>
                  </a:lnTo>
                  <a:lnTo>
                    <a:pt x="38" y="38"/>
                  </a:lnTo>
                  <a:lnTo>
                    <a:pt x="40" y="36"/>
                  </a:lnTo>
                  <a:lnTo>
                    <a:pt x="41" y="33"/>
                  </a:lnTo>
                  <a:lnTo>
                    <a:pt x="43" y="30"/>
                  </a:lnTo>
                  <a:lnTo>
                    <a:pt x="43" y="26"/>
                  </a:lnTo>
                  <a:lnTo>
                    <a:pt x="53" y="26"/>
                  </a:lnTo>
                  <a:close/>
                </a:path>
              </a:pathLst>
            </a:custGeom>
            <a:solidFill>
              <a:srgbClr val="FBFDFF"/>
            </a:solidFill>
            <a:ln w="9525">
              <a:noFill/>
              <a:round/>
              <a:headEnd/>
              <a:tailEnd/>
            </a:ln>
          </p:spPr>
          <p:txBody>
            <a:bodyPr/>
            <a:lstStyle/>
            <a:p>
              <a:endParaRPr lang="en-US"/>
            </a:p>
          </p:txBody>
        </p:sp>
        <p:sp>
          <p:nvSpPr>
            <p:cNvPr id="50385" name="Freeform 210"/>
            <p:cNvSpPr>
              <a:spLocks/>
            </p:cNvSpPr>
            <p:nvPr/>
          </p:nvSpPr>
          <p:spPr bwMode="auto">
            <a:xfrm>
              <a:off x="3832578" y="3217845"/>
              <a:ext cx="57856" cy="65087"/>
            </a:xfrm>
            <a:custGeom>
              <a:avLst/>
              <a:gdLst>
                <a:gd name="T0" fmla="*/ 2147483647 w 41"/>
                <a:gd name="T1" fmla="*/ 2147483647 h 41"/>
                <a:gd name="T2" fmla="*/ 2147483647 w 41"/>
                <a:gd name="T3" fmla="*/ 2147483647 h 41"/>
                <a:gd name="T4" fmla="*/ 2147483647 w 41"/>
                <a:gd name="T5" fmla="*/ 2147483647 h 41"/>
                <a:gd name="T6" fmla="*/ 2147483647 w 41"/>
                <a:gd name="T7" fmla="*/ 0 h 41"/>
                <a:gd name="T8" fmla="*/ 2147483647 w 41"/>
                <a:gd name="T9" fmla="*/ 0 h 41"/>
                <a:gd name="T10" fmla="*/ 2147483647 w 41"/>
                <a:gd name="T11" fmla="*/ 2147483647 h 41"/>
                <a:gd name="T12" fmla="*/ 2147483647 w 41"/>
                <a:gd name="T13" fmla="*/ 2147483647 h 41"/>
                <a:gd name="T14" fmla="*/ 0 w 41"/>
                <a:gd name="T15" fmla="*/ 2147483647 h 41"/>
                <a:gd name="T16" fmla="*/ 0 w 41"/>
                <a:gd name="T17" fmla="*/ 2147483647 h 41"/>
                <a:gd name="T18" fmla="*/ 2147483647 w 41"/>
                <a:gd name="T19" fmla="*/ 2147483647 h 41"/>
                <a:gd name="T20" fmla="*/ 2147483647 w 41"/>
                <a:gd name="T21" fmla="*/ 2147483647 h 41"/>
                <a:gd name="T22" fmla="*/ 2147483647 w 41"/>
                <a:gd name="T23" fmla="*/ 2147483647 h 41"/>
                <a:gd name="T24" fmla="*/ 2147483647 w 41"/>
                <a:gd name="T25" fmla="*/ 2147483647 h 41"/>
                <a:gd name="T26" fmla="*/ 2147483647 w 41"/>
                <a:gd name="T27" fmla="*/ 2147483647 h 41"/>
                <a:gd name="T28" fmla="*/ 2147483647 w 41"/>
                <a:gd name="T29" fmla="*/ 2147483647 h 41"/>
                <a:gd name="T30" fmla="*/ 2147483647 w 41"/>
                <a:gd name="T31" fmla="*/ 2147483647 h 41"/>
                <a:gd name="T32" fmla="*/ 2147483647 w 41"/>
                <a:gd name="T33" fmla="*/ 2147483647 h 41"/>
                <a:gd name="T34" fmla="*/ 2147483647 w 41"/>
                <a:gd name="T35" fmla="*/ 2147483647 h 41"/>
                <a:gd name="T36" fmla="*/ 2147483647 w 41"/>
                <a:gd name="T37" fmla="*/ 2147483647 h 41"/>
                <a:gd name="T38" fmla="*/ 2147483647 w 41"/>
                <a:gd name="T39" fmla="*/ 2147483647 h 41"/>
                <a:gd name="T40" fmla="*/ 2147483647 w 41"/>
                <a:gd name="T41" fmla="*/ 2147483647 h 41"/>
                <a:gd name="T42" fmla="*/ 2147483647 w 41"/>
                <a:gd name="T43" fmla="*/ 2147483647 h 41"/>
                <a:gd name="T44" fmla="*/ 2147483647 w 41"/>
                <a:gd name="T45" fmla="*/ 2147483647 h 41"/>
                <a:gd name="T46" fmla="*/ 2147483647 w 41"/>
                <a:gd name="T47" fmla="*/ 2147483647 h 41"/>
                <a:gd name="T48" fmla="*/ 2147483647 w 41"/>
                <a:gd name="T49" fmla="*/ 2147483647 h 41"/>
                <a:gd name="T50" fmla="*/ 2147483647 w 41"/>
                <a:gd name="T51" fmla="*/ 2147483647 h 41"/>
                <a:gd name="T52" fmla="*/ 2147483647 w 41"/>
                <a:gd name="T53" fmla="*/ 2147483647 h 41"/>
                <a:gd name="T54" fmla="*/ 2147483647 w 41"/>
                <a:gd name="T55" fmla="*/ 2147483647 h 41"/>
                <a:gd name="T56" fmla="*/ 2147483647 w 41"/>
                <a:gd name="T57" fmla="*/ 2147483647 h 41"/>
                <a:gd name="T58" fmla="*/ 2147483647 w 41"/>
                <a:gd name="T59" fmla="*/ 2147483647 h 41"/>
                <a:gd name="T60" fmla="*/ 2147483647 w 41"/>
                <a:gd name="T61" fmla="*/ 2147483647 h 41"/>
                <a:gd name="T62" fmla="*/ 2147483647 w 41"/>
                <a:gd name="T63" fmla="*/ 2147483647 h 41"/>
                <a:gd name="T64" fmla="*/ 2147483647 w 41"/>
                <a:gd name="T65" fmla="*/ 2147483647 h 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1"/>
                <a:gd name="T100" fmla="*/ 0 h 41"/>
                <a:gd name="T101" fmla="*/ 41 w 41"/>
                <a:gd name="T102" fmla="*/ 41 h 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1" h="41">
                  <a:moveTo>
                    <a:pt x="41" y="19"/>
                  </a:moveTo>
                  <a:lnTo>
                    <a:pt x="41" y="16"/>
                  </a:lnTo>
                  <a:lnTo>
                    <a:pt x="39" y="11"/>
                  </a:lnTo>
                  <a:lnTo>
                    <a:pt x="37" y="8"/>
                  </a:lnTo>
                  <a:lnTo>
                    <a:pt x="34" y="5"/>
                  </a:lnTo>
                  <a:lnTo>
                    <a:pt x="31" y="3"/>
                  </a:lnTo>
                  <a:lnTo>
                    <a:pt x="28" y="2"/>
                  </a:lnTo>
                  <a:lnTo>
                    <a:pt x="24" y="0"/>
                  </a:lnTo>
                  <a:lnTo>
                    <a:pt x="20" y="0"/>
                  </a:lnTo>
                  <a:lnTo>
                    <a:pt x="16" y="0"/>
                  </a:lnTo>
                  <a:lnTo>
                    <a:pt x="11" y="2"/>
                  </a:lnTo>
                  <a:lnTo>
                    <a:pt x="8" y="3"/>
                  </a:lnTo>
                  <a:lnTo>
                    <a:pt x="5" y="5"/>
                  </a:lnTo>
                  <a:lnTo>
                    <a:pt x="3" y="8"/>
                  </a:lnTo>
                  <a:lnTo>
                    <a:pt x="2" y="11"/>
                  </a:lnTo>
                  <a:lnTo>
                    <a:pt x="0" y="16"/>
                  </a:lnTo>
                  <a:lnTo>
                    <a:pt x="0" y="19"/>
                  </a:lnTo>
                  <a:lnTo>
                    <a:pt x="0" y="24"/>
                  </a:lnTo>
                  <a:lnTo>
                    <a:pt x="2" y="28"/>
                  </a:lnTo>
                  <a:lnTo>
                    <a:pt x="3" y="31"/>
                  </a:lnTo>
                  <a:lnTo>
                    <a:pt x="5" y="34"/>
                  </a:lnTo>
                  <a:lnTo>
                    <a:pt x="8" y="37"/>
                  </a:lnTo>
                  <a:lnTo>
                    <a:pt x="11" y="39"/>
                  </a:lnTo>
                  <a:lnTo>
                    <a:pt x="16" y="41"/>
                  </a:lnTo>
                  <a:lnTo>
                    <a:pt x="20" y="41"/>
                  </a:lnTo>
                  <a:lnTo>
                    <a:pt x="24" y="41"/>
                  </a:lnTo>
                  <a:lnTo>
                    <a:pt x="28" y="39"/>
                  </a:lnTo>
                  <a:lnTo>
                    <a:pt x="31" y="37"/>
                  </a:lnTo>
                  <a:lnTo>
                    <a:pt x="34" y="34"/>
                  </a:lnTo>
                  <a:lnTo>
                    <a:pt x="37" y="31"/>
                  </a:lnTo>
                  <a:lnTo>
                    <a:pt x="39" y="28"/>
                  </a:lnTo>
                  <a:lnTo>
                    <a:pt x="41" y="24"/>
                  </a:lnTo>
                  <a:lnTo>
                    <a:pt x="41" y="19"/>
                  </a:lnTo>
                  <a:lnTo>
                    <a:pt x="31" y="19"/>
                  </a:lnTo>
                  <a:lnTo>
                    <a:pt x="31" y="18"/>
                  </a:lnTo>
                  <a:lnTo>
                    <a:pt x="29" y="16"/>
                  </a:lnTo>
                  <a:lnTo>
                    <a:pt x="29" y="15"/>
                  </a:lnTo>
                  <a:lnTo>
                    <a:pt x="28" y="13"/>
                  </a:lnTo>
                  <a:lnTo>
                    <a:pt x="26" y="11"/>
                  </a:lnTo>
                  <a:lnTo>
                    <a:pt x="24" y="10"/>
                  </a:lnTo>
                  <a:lnTo>
                    <a:pt x="23" y="10"/>
                  </a:lnTo>
                  <a:lnTo>
                    <a:pt x="20" y="10"/>
                  </a:lnTo>
                  <a:lnTo>
                    <a:pt x="18" y="10"/>
                  </a:lnTo>
                  <a:lnTo>
                    <a:pt x="16" y="10"/>
                  </a:lnTo>
                  <a:lnTo>
                    <a:pt x="15" y="11"/>
                  </a:lnTo>
                  <a:lnTo>
                    <a:pt x="13" y="13"/>
                  </a:lnTo>
                  <a:lnTo>
                    <a:pt x="11" y="15"/>
                  </a:lnTo>
                  <a:lnTo>
                    <a:pt x="10" y="16"/>
                  </a:lnTo>
                  <a:lnTo>
                    <a:pt x="10" y="18"/>
                  </a:lnTo>
                  <a:lnTo>
                    <a:pt x="10" y="19"/>
                  </a:lnTo>
                  <a:lnTo>
                    <a:pt x="10" y="21"/>
                  </a:lnTo>
                  <a:lnTo>
                    <a:pt x="10" y="24"/>
                  </a:lnTo>
                  <a:lnTo>
                    <a:pt x="11" y="26"/>
                  </a:lnTo>
                  <a:lnTo>
                    <a:pt x="13" y="28"/>
                  </a:lnTo>
                  <a:lnTo>
                    <a:pt x="15" y="28"/>
                  </a:lnTo>
                  <a:lnTo>
                    <a:pt x="16" y="29"/>
                  </a:lnTo>
                  <a:lnTo>
                    <a:pt x="18" y="29"/>
                  </a:lnTo>
                  <a:lnTo>
                    <a:pt x="20" y="31"/>
                  </a:lnTo>
                  <a:lnTo>
                    <a:pt x="23" y="29"/>
                  </a:lnTo>
                  <a:lnTo>
                    <a:pt x="24" y="29"/>
                  </a:lnTo>
                  <a:lnTo>
                    <a:pt x="26" y="28"/>
                  </a:lnTo>
                  <a:lnTo>
                    <a:pt x="28" y="28"/>
                  </a:lnTo>
                  <a:lnTo>
                    <a:pt x="29" y="26"/>
                  </a:lnTo>
                  <a:lnTo>
                    <a:pt x="29" y="24"/>
                  </a:lnTo>
                  <a:lnTo>
                    <a:pt x="31" y="21"/>
                  </a:lnTo>
                  <a:lnTo>
                    <a:pt x="31" y="19"/>
                  </a:lnTo>
                  <a:lnTo>
                    <a:pt x="41" y="19"/>
                  </a:lnTo>
                  <a:close/>
                </a:path>
              </a:pathLst>
            </a:custGeom>
            <a:solidFill>
              <a:srgbClr val="FCFDFF"/>
            </a:solidFill>
            <a:ln w="9525">
              <a:noFill/>
              <a:round/>
              <a:headEnd/>
              <a:tailEnd/>
            </a:ln>
          </p:spPr>
          <p:txBody>
            <a:bodyPr/>
            <a:lstStyle/>
            <a:p>
              <a:endParaRPr lang="en-US"/>
            </a:p>
          </p:txBody>
        </p:sp>
        <p:sp>
          <p:nvSpPr>
            <p:cNvPr id="50386" name="Freeform 211"/>
            <p:cNvSpPr>
              <a:spLocks/>
            </p:cNvSpPr>
            <p:nvPr/>
          </p:nvSpPr>
          <p:spPr bwMode="auto">
            <a:xfrm>
              <a:off x="3839634" y="3225782"/>
              <a:ext cx="43744" cy="49213"/>
            </a:xfrm>
            <a:custGeom>
              <a:avLst/>
              <a:gdLst>
                <a:gd name="T0" fmla="*/ 2147483647 w 31"/>
                <a:gd name="T1" fmla="*/ 2147483647 h 31"/>
                <a:gd name="T2" fmla="*/ 2147483647 w 31"/>
                <a:gd name="T3" fmla="*/ 2147483647 h 31"/>
                <a:gd name="T4" fmla="*/ 2147483647 w 31"/>
                <a:gd name="T5" fmla="*/ 2147483647 h 31"/>
                <a:gd name="T6" fmla="*/ 2147483647 w 31"/>
                <a:gd name="T7" fmla="*/ 2147483647 h 31"/>
                <a:gd name="T8" fmla="*/ 2147483647 w 31"/>
                <a:gd name="T9" fmla="*/ 2147483647 h 31"/>
                <a:gd name="T10" fmla="*/ 2147483647 w 31"/>
                <a:gd name="T11" fmla="*/ 2147483647 h 31"/>
                <a:gd name="T12" fmla="*/ 2147483647 w 31"/>
                <a:gd name="T13" fmla="*/ 0 h 31"/>
                <a:gd name="T14" fmla="*/ 2147483647 w 31"/>
                <a:gd name="T15" fmla="*/ 0 h 31"/>
                <a:gd name="T16" fmla="*/ 2147483647 w 31"/>
                <a:gd name="T17" fmla="*/ 0 h 31"/>
                <a:gd name="T18" fmla="*/ 2147483647 w 31"/>
                <a:gd name="T19" fmla="*/ 0 h 31"/>
                <a:gd name="T20" fmla="*/ 2147483647 w 31"/>
                <a:gd name="T21" fmla="*/ 0 h 31"/>
                <a:gd name="T22" fmla="*/ 2147483647 w 31"/>
                <a:gd name="T23" fmla="*/ 2147483647 h 31"/>
                <a:gd name="T24" fmla="*/ 2147483647 w 31"/>
                <a:gd name="T25" fmla="*/ 2147483647 h 31"/>
                <a:gd name="T26" fmla="*/ 2147483647 w 31"/>
                <a:gd name="T27" fmla="*/ 2147483647 h 31"/>
                <a:gd name="T28" fmla="*/ 2147483647 w 31"/>
                <a:gd name="T29" fmla="*/ 2147483647 h 31"/>
                <a:gd name="T30" fmla="*/ 0 w 31"/>
                <a:gd name="T31" fmla="*/ 2147483647 h 31"/>
                <a:gd name="T32" fmla="*/ 0 w 31"/>
                <a:gd name="T33" fmla="*/ 2147483647 h 31"/>
                <a:gd name="T34" fmla="*/ 0 w 31"/>
                <a:gd name="T35" fmla="*/ 2147483647 h 31"/>
                <a:gd name="T36" fmla="*/ 2147483647 w 31"/>
                <a:gd name="T37" fmla="*/ 2147483647 h 31"/>
                <a:gd name="T38" fmla="*/ 2147483647 w 31"/>
                <a:gd name="T39" fmla="*/ 2147483647 h 31"/>
                <a:gd name="T40" fmla="*/ 2147483647 w 31"/>
                <a:gd name="T41" fmla="*/ 2147483647 h 31"/>
                <a:gd name="T42" fmla="*/ 2147483647 w 31"/>
                <a:gd name="T43" fmla="*/ 2147483647 h 31"/>
                <a:gd name="T44" fmla="*/ 2147483647 w 31"/>
                <a:gd name="T45" fmla="*/ 2147483647 h 31"/>
                <a:gd name="T46" fmla="*/ 2147483647 w 31"/>
                <a:gd name="T47" fmla="*/ 2147483647 h 31"/>
                <a:gd name="T48" fmla="*/ 2147483647 w 31"/>
                <a:gd name="T49" fmla="*/ 2147483647 h 31"/>
                <a:gd name="T50" fmla="*/ 2147483647 w 31"/>
                <a:gd name="T51" fmla="*/ 2147483647 h 31"/>
                <a:gd name="T52" fmla="*/ 2147483647 w 31"/>
                <a:gd name="T53" fmla="*/ 2147483647 h 31"/>
                <a:gd name="T54" fmla="*/ 2147483647 w 31"/>
                <a:gd name="T55" fmla="*/ 2147483647 h 31"/>
                <a:gd name="T56" fmla="*/ 2147483647 w 31"/>
                <a:gd name="T57" fmla="*/ 2147483647 h 31"/>
                <a:gd name="T58" fmla="*/ 2147483647 w 31"/>
                <a:gd name="T59" fmla="*/ 2147483647 h 31"/>
                <a:gd name="T60" fmla="*/ 2147483647 w 31"/>
                <a:gd name="T61" fmla="*/ 2147483647 h 31"/>
                <a:gd name="T62" fmla="*/ 2147483647 w 31"/>
                <a:gd name="T63" fmla="*/ 2147483647 h 31"/>
                <a:gd name="T64" fmla="*/ 2147483647 w 31"/>
                <a:gd name="T65" fmla="*/ 2147483647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
                <a:gd name="T100" fmla="*/ 0 h 31"/>
                <a:gd name="T101" fmla="*/ 31 w 31"/>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 h="31">
                  <a:moveTo>
                    <a:pt x="31" y="14"/>
                  </a:moveTo>
                  <a:lnTo>
                    <a:pt x="31" y="11"/>
                  </a:lnTo>
                  <a:lnTo>
                    <a:pt x="29" y="10"/>
                  </a:lnTo>
                  <a:lnTo>
                    <a:pt x="28" y="6"/>
                  </a:lnTo>
                  <a:lnTo>
                    <a:pt x="26" y="3"/>
                  </a:lnTo>
                  <a:lnTo>
                    <a:pt x="24" y="1"/>
                  </a:lnTo>
                  <a:lnTo>
                    <a:pt x="21" y="0"/>
                  </a:lnTo>
                  <a:lnTo>
                    <a:pt x="18" y="0"/>
                  </a:lnTo>
                  <a:lnTo>
                    <a:pt x="15" y="0"/>
                  </a:lnTo>
                  <a:lnTo>
                    <a:pt x="11" y="0"/>
                  </a:lnTo>
                  <a:lnTo>
                    <a:pt x="10" y="0"/>
                  </a:lnTo>
                  <a:lnTo>
                    <a:pt x="6" y="1"/>
                  </a:lnTo>
                  <a:lnTo>
                    <a:pt x="5" y="3"/>
                  </a:lnTo>
                  <a:lnTo>
                    <a:pt x="1" y="6"/>
                  </a:lnTo>
                  <a:lnTo>
                    <a:pt x="1" y="10"/>
                  </a:lnTo>
                  <a:lnTo>
                    <a:pt x="0" y="11"/>
                  </a:lnTo>
                  <a:lnTo>
                    <a:pt x="0" y="14"/>
                  </a:lnTo>
                  <a:lnTo>
                    <a:pt x="0" y="18"/>
                  </a:lnTo>
                  <a:lnTo>
                    <a:pt x="1" y="21"/>
                  </a:lnTo>
                  <a:lnTo>
                    <a:pt x="1" y="24"/>
                  </a:lnTo>
                  <a:lnTo>
                    <a:pt x="5" y="26"/>
                  </a:lnTo>
                  <a:lnTo>
                    <a:pt x="6" y="28"/>
                  </a:lnTo>
                  <a:lnTo>
                    <a:pt x="10" y="29"/>
                  </a:lnTo>
                  <a:lnTo>
                    <a:pt x="11" y="31"/>
                  </a:lnTo>
                  <a:lnTo>
                    <a:pt x="15" y="31"/>
                  </a:lnTo>
                  <a:lnTo>
                    <a:pt x="18" y="31"/>
                  </a:lnTo>
                  <a:lnTo>
                    <a:pt x="21" y="29"/>
                  </a:lnTo>
                  <a:lnTo>
                    <a:pt x="24" y="28"/>
                  </a:lnTo>
                  <a:lnTo>
                    <a:pt x="26" y="26"/>
                  </a:lnTo>
                  <a:lnTo>
                    <a:pt x="28" y="24"/>
                  </a:lnTo>
                  <a:lnTo>
                    <a:pt x="29" y="21"/>
                  </a:lnTo>
                  <a:lnTo>
                    <a:pt x="31" y="18"/>
                  </a:lnTo>
                  <a:lnTo>
                    <a:pt x="31" y="14"/>
                  </a:lnTo>
                  <a:close/>
                </a:path>
              </a:pathLst>
            </a:custGeom>
            <a:solidFill>
              <a:srgbClr val="FDFEFF"/>
            </a:solidFill>
            <a:ln w="9525">
              <a:noFill/>
              <a:round/>
              <a:headEnd/>
              <a:tailEnd/>
            </a:ln>
          </p:spPr>
          <p:txBody>
            <a:bodyPr/>
            <a:lstStyle/>
            <a:p>
              <a:endParaRPr lang="en-US"/>
            </a:p>
          </p:txBody>
        </p:sp>
        <p:sp>
          <p:nvSpPr>
            <p:cNvPr id="50387" name="Freeform 212"/>
            <p:cNvSpPr>
              <a:spLocks/>
            </p:cNvSpPr>
            <p:nvPr/>
          </p:nvSpPr>
          <p:spPr bwMode="auto">
            <a:xfrm>
              <a:off x="3846689" y="3233720"/>
              <a:ext cx="29634" cy="33337"/>
            </a:xfrm>
            <a:custGeom>
              <a:avLst/>
              <a:gdLst>
                <a:gd name="T0" fmla="*/ 2147483647 w 21"/>
                <a:gd name="T1" fmla="*/ 2147483647 h 21"/>
                <a:gd name="T2" fmla="*/ 2147483647 w 21"/>
                <a:gd name="T3" fmla="*/ 2147483647 h 21"/>
                <a:gd name="T4" fmla="*/ 2147483647 w 21"/>
                <a:gd name="T5" fmla="*/ 2147483647 h 21"/>
                <a:gd name="T6" fmla="*/ 2147483647 w 21"/>
                <a:gd name="T7" fmla="*/ 2147483647 h 21"/>
                <a:gd name="T8" fmla="*/ 2147483647 w 21"/>
                <a:gd name="T9" fmla="*/ 2147483647 h 21"/>
                <a:gd name="T10" fmla="*/ 2147483647 w 21"/>
                <a:gd name="T11" fmla="*/ 2147483647 h 21"/>
                <a:gd name="T12" fmla="*/ 2147483647 w 21"/>
                <a:gd name="T13" fmla="*/ 0 h 21"/>
                <a:gd name="T14" fmla="*/ 2147483647 w 21"/>
                <a:gd name="T15" fmla="*/ 0 h 21"/>
                <a:gd name="T16" fmla="*/ 2147483647 w 21"/>
                <a:gd name="T17" fmla="*/ 0 h 21"/>
                <a:gd name="T18" fmla="*/ 2147483647 w 21"/>
                <a:gd name="T19" fmla="*/ 0 h 21"/>
                <a:gd name="T20" fmla="*/ 2147483647 w 21"/>
                <a:gd name="T21" fmla="*/ 0 h 21"/>
                <a:gd name="T22" fmla="*/ 2147483647 w 21"/>
                <a:gd name="T23" fmla="*/ 2147483647 h 21"/>
                <a:gd name="T24" fmla="*/ 2147483647 w 21"/>
                <a:gd name="T25" fmla="*/ 2147483647 h 21"/>
                <a:gd name="T26" fmla="*/ 2147483647 w 21"/>
                <a:gd name="T27" fmla="*/ 2147483647 h 21"/>
                <a:gd name="T28" fmla="*/ 0 w 21"/>
                <a:gd name="T29" fmla="*/ 2147483647 h 21"/>
                <a:gd name="T30" fmla="*/ 0 w 21"/>
                <a:gd name="T31" fmla="*/ 2147483647 h 21"/>
                <a:gd name="T32" fmla="*/ 0 w 21"/>
                <a:gd name="T33" fmla="*/ 2147483647 h 21"/>
                <a:gd name="T34" fmla="*/ 0 w 21"/>
                <a:gd name="T35" fmla="*/ 2147483647 h 21"/>
                <a:gd name="T36" fmla="*/ 0 w 21"/>
                <a:gd name="T37" fmla="*/ 2147483647 h 21"/>
                <a:gd name="T38" fmla="*/ 2147483647 w 21"/>
                <a:gd name="T39" fmla="*/ 2147483647 h 21"/>
                <a:gd name="T40" fmla="*/ 2147483647 w 21"/>
                <a:gd name="T41" fmla="*/ 2147483647 h 21"/>
                <a:gd name="T42" fmla="*/ 2147483647 w 21"/>
                <a:gd name="T43" fmla="*/ 2147483647 h 21"/>
                <a:gd name="T44" fmla="*/ 2147483647 w 21"/>
                <a:gd name="T45" fmla="*/ 2147483647 h 21"/>
                <a:gd name="T46" fmla="*/ 2147483647 w 21"/>
                <a:gd name="T47" fmla="*/ 2147483647 h 21"/>
                <a:gd name="T48" fmla="*/ 2147483647 w 21"/>
                <a:gd name="T49" fmla="*/ 2147483647 h 21"/>
                <a:gd name="T50" fmla="*/ 2147483647 w 21"/>
                <a:gd name="T51" fmla="*/ 2147483647 h 21"/>
                <a:gd name="T52" fmla="*/ 2147483647 w 21"/>
                <a:gd name="T53" fmla="*/ 2147483647 h 21"/>
                <a:gd name="T54" fmla="*/ 2147483647 w 21"/>
                <a:gd name="T55" fmla="*/ 2147483647 h 21"/>
                <a:gd name="T56" fmla="*/ 2147483647 w 21"/>
                <a:gd name="T57" fmla="*/ 2147483647 h 21"/>
                <a:gd name="T58" fmla="*/ 2147483647 w 21"/>
                <a:gd name="T59" fmla="*/ 2147483647 h 21"/>
                <a:gd name="T60" fmla="*/ 2147483647 w 21"/>
                <a:gd name="T61" fmla="*/ 2147483647 h 21"/>
                <a:gd name="T62" fmla="*/ 2147483647 w 21"/>
                <a:gd name="T63" fmla="*/ 2147483647 h 21"/>
                <a:gd name="T64" fmla="*/ 2147483647 w 21"/>
                <a:gd name="T65" fmla="*/ 2147483647 h 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
                <a:gd name="T100" fmla="*/ 0 h 21"/>
                <a:gd name="T101" fmla="*/ 21 w 21"/>
                <a:gd name="T102" fmla="*/ 21 h 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 h="21">
                  <a:moveTo>
                    <a:pt x="21" y="9"/>
                  </a:moveTo>
                  <a:lnTo>
                    <a:pt x="21" y="8"/>
                  </a:lnTo>
                  <a:lnTo>
                    <a:pt x="19" y="6"/>
                  </a:lnTo>
                  <a:lnTo>
                    <a:pt x="19" y="5"/>
                  </a:lnTo>
                  <a:lnTo>
                    <a:pt x="18" y="3"/>
                  </a:lnTo>
                  <a:lnTo>
                    <a:pt x="16" y="1"/>
                  </a:lnTo>
                  <a:lnTo>
                    <a:pt x="14" y="0"/>
                  </a:lnTo>
                  <a:lnTo>
                    <a:pt x="13" y="0"/>
                  </a:lnTo>
                  <a:lnTo>
                    <a:pt x="10" y="0"/>
                  </a:lnTo>
                  <a:lnTo>
                    <a:pt x="8" y="0"/>
                  </a:lnTo>
                  <a:lnTo>
                    <a:pt x="6" y="0"/>
                  </a:lnTo>
                  <a:lnTo>
                    <a:pt x="5" y="1"/>
                  </a:lnTo>
                  <a:lnTo>
                    <a:pt x="3" y="3"/>
                  </a:lnTo>
                  <a:lnTo>
                    <a:pt x="1" y="5"/>
                  </a:lnTo>
                  <a:lnTo>
                    <a:pt x="0" y="6"/>
                  </a:lnTo>
                  <a:lnTo>
                    <a:pt x="0" y="8"/>
                  </a:lnTo>
                  <a:lnTo>
                    <a:pt x="0" y="9"/>
                  </a:lnTo>
                  <a:lnTo>
                    <a:pt x="0" y="11"/>
                  </a:lnTo>
                  <a:lnTo>
                    <a:pt x="0" y="14"/>
                  </a:lnTo>
                  <a:lnTo>
                    <a:pt x="1" y="16"/>
                  </a:lnTo>
                  <a:lnTo>
                    <a:pt x="3" y="18"/>
                  </a:lnTo>
                  <a:lnTo>
                    <a:pt x="5" y="18"/>
                  </a:lnTo>
                  <a:lnTo>
                    <a:pt x="6" y="19"/>
                  </a:lnTo>
                  <a:lnTo>
                    <a:pt x="8" y="19"/>
                  </a:lnTo>
                  <a:lnTo>
                    <a:pt x="10" y="21"/>
                  </a:lnTo>
                  <a:lnTo>
                    <a:pt x="13" y="19"/>
                  </a:lnTo>
                  <a:lnTo>
                    <a:pt x="14" y="19"/>
                  </a:lnTo>
                  <a:lnTo>
                    <a:pt x="16" y="18"/>
                  </a:lnTo>
                  <a:lnTo>
                    <a:pt x="18" y="18"/>
                  </a:lnTo>
                  <a:lnTo>
                    <a:pt x="19" y="16"/>
                  </a:lnTo>
                  <a:lnTo>
                    <a:pt x="19" y="14"/>
                  </a:lnTo>
                  <a:lnTo>
                    <a:pt x="21" y="11"/>
                  </a:lnTo>
                  <a:lnTo>
                    <a:pt x="21" y="9"/>
                  </a:lnTo>
                  <a:close/>
                </a:path>
              </a:pathLst>
            </a:custGeom>
            <a:solidFill>
              <a:srgbClr val="FEFEFF"/>
            </a:solidFill>
            <a:ln w="9525">
              <a:noFill/>
              <a:round/>
              <a:headEnd/>
              <a:tailEnd/>
            </a:ln>
          </p:spPr>
          <p:txBody>
            <a:bodyPr/>
            <a:lstStyle/>
            <a:p>
              <a:endParaRPr lang="en-US"/>
            </a:p>
          </p:txBody>
        </p:sp>
        <p:sp>
          <p:nvSpPr>
            <p:cNvPr id="50388" name="Freeform 213"/>
            <p:cNvSpPr>
              <a:spLocks/>
            </p:cNvSpPr>
            <p:nvPr/>
          </p:nvSpPr>
          <p:spPr bwMode="auto">
            <a:xfrm>
              <a:off x="3853745" y="3241653"/>
              <a:ext cx="12700" cy="14288"/>
            </a:xfrm>
            <a:custGeom>
              <a:avLst/>
              <a:gdLst>
                <a:gd name="T0" fmla="*/ 2147483647 w 9"/>
                <a:gd name="T1" fmla="*/ 2147483647 h 9"/>
                <a:gd name="T2" fmla="*/ 2147483647 w 9"/>
                <a:gd name="T3" fmla="*/ 2147483647 h 9"/>
                <a:gd name="T4" fmla="*/ 2147483647 w 9"/>
                <a:gd name="T5" fmla="*/ 2147483647 h 9"/>
                <a:gd name="T6" fmla="*/ 2147483647 w 9"/>
                <a:gd name="T7" fmla="*/ 2147483647 h 9"/>
                <a:gd name="T8" fmla="*/ 2147483647 w 9"/>
                <a:gd name="T9" fmla="*/ 2147483647 h 9"/>
                <a:gd name="T10" fmla="*/ 2147483647 w 9"/>
                <a:gd name="T11" fmla="*/ 2147483647 h 9"/>
                <a:gd name="T12" fmla="*/ 2147483647 w 9"/>
                <a:gd name="T13" fmla="*/ 0 h 9"/>
                <a:gd name="T14" fmla="*/ 2147483647 w 9"/>
                <a:gd name="T15" fmla="*/ 0 h 9"/>
                <a:gd name="T16" fmla="*/ 2147483647 w 9"/>
                <a:gd name="T17" fmla="*/ 0 h 9"/>
                <a:gd name="T18" fmla="*/ 2147483647 w 9"/>
                <a:gd name="T19" fmla="*/ 0 h 9"/>
                <a:gd name="T20" fmla="*/ 2147483647 w 9"/>
                <a:gd name="T21" fmla="*/ 0 h 9"/>
                <a:gd name="T22" fmla="*/ 2147483647 w 9"/>
                <a:gd name="T23" fmla="*/ 2147483647 h 9"/>
                <a:gd name="T24" fmla="*/ 2147483647 w 9"/>
                <a:gd name="T25" fmla="*/ 2147483647 h 9"/>
                <a:gd name="T26" fmla="*/ 2147483647 w 9"/>
                <a:gd name="T27" fmla="*/ 2147483647 h 9"/>
                <a:gd name="T28" fmla="*/ 0 w 9"/>
                <a:gd name="T29" fmla="*/ 2147483647 h 9"/>
                <a:gd name="T30" fmla="*/ 0 w 9"/>
                <a:gd name="T31" fmla="*/ 2147483647 h 9"/>
                <a:gd name="T32" fmla="*/ 0 w 9"/>
                <a:gd name="T33" fmla="*/ 2147483647 h 9"/>
                <a:gd name="T34" fmla="*/ 0 w 9"/>
                <a:gd name="T35" fmla="*/ 2147483647 h 9"/>
                <a:gd name="T36" fmla="*/ 0 w 9"/>
                <a:gd name="T37" fmla="*/ 2147483647 h 9"/>
                <a:gd name="T38" fmla="*/ 2147483647 w 9"/>
                <a:gd name="T39" fmla="*/ 2147483647 h 9"/>
                <a:gd name="T40" fmla="*/ 2147483647 w 9"/>
                <a:gd name="T41" fmla="*/ 2147483647 h 9"/>
                <a:gd name="T42" fmla="*/ 2147483647 w 9"/>
                <a:gd name="T43" fmla="*/ 2147483647 h 9"/>
                <a:gd name="T44" fmla="*/ 2147483647 w 9"/>
                <a:gd name="T45" fmla="*/ 2147483647 h 9"/>
                <a:gd name="T46" fmla="*/ 2147483647 w 9"/>
                <a:gd name="T47" fmla="*/ 2147483647 h 9"/>
                <a:gd name="T48" fmla="*/ 2147483647 w 9"/>
                <a:gd name="T49" fmla="*/ 2147483647 h 9"/>
                <a:gd name="T50" fmla="*/ 2147483647 w 9"/>
                <a:gd name="T51" fmla="*/ 2147483647 h 9"/>
                <a:gd name="T52" fmla="*/ 2147483647 w 9"/>
                <a:gd name="T53" fmla="*/ 2147483647 h 9"/>
                <a:gd name="T54" fmla="*/ 2147483647 w 9"/>
                <a:gd name="T55" fmla="*/ 2147483647 h 9"/>
                <a:gd name="T56" fmla="*/ 2147483647 w 9"/>
                <a:gd name="T57" fmla="*/ 2147483647 h 9"/>
                <a:gd name="T58" fmla="*/ 2147483647 w 9"/>
                <a:gd name="T59" fmla="*/ 2147483647 h 9"/>
                <a:gd name="T60" fmla="*/ 2147483647 w 9"/>
                <a:gd name="T61" fmla="*/ 2147483647 h 9"/>
                <a:gd name="T62" fmla="*/ 2147483647 w 9"/>
                <a:gd name="T63" fmla="*/ 2147483647 h 9"/>
                <a:gd name="T64" fmla="*/ 2147483647 w 9"/>
                <a:gd name="T65" fmla="*/ 2147483647 h 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
                <a:gd name="T100" fmla="*/ 0 h 9"/>
                <a:gd name="T101" fmla="*/ 9 w 9"/>
                <a:gd name="T102" fmla="*/ 9 h 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 h="9">
                  <a:moveTo>
                    <a:pt x="9" y="4"/>
                  </a:moveTo>
                  <a:lnTo>
                    <a:pt x="9" y="4"/>
                  </a:lnTo>
                  <a:lnTo>
                    <a:pt x="9" y="3"/>
                  </a:lnTo>
                  <a:lnTo>
                    <a:pt x="9" y="1"/>
                  </a:lnTo>
                  <a:lnTo>
                    <a:pt x="8" y="1"/>
                  </a:lnTo>
                  <a:lnTo>
                    <a:pt x="8" y="0"/>
                  </a:lnTo>
                  <a:lnTo>
                    <a:pt x="6" y="0"/>
                  </a:lnTo>
                  <a:lnTo>
                    <a:pt x="5" y="0"/>
                  </a:lnTo>
                  <a:lnTo>
                    <a:pt x="3" y="0"/>
                  </a:lnTo>
                  <a:lnTo>
                    <a:pt x="3" y="1"/>
                  </a:lnTo>
                  <a:lnTo>
                    <a:pt x="1" y="1"/>
                  </a:lnTo>
                  <a:lnTo>
                    <a:pt x="0" y="3"/>
                  </a:lnTo>
                  <a:lnTo>
                    <a:pt x="0" y="4"/>
                  </a:lnTo>
                  <a:lnTo>
                    <a:pt x="0" y="6"/>
                  </a:lnTo>
                  <a:lnTo>
                    <a:pt x="1" y="8"/>
                  </a:lnTo>
                  <a:lnTo>
                    <a:pt x="3" y="9"/>
                  </a:lnTo>
                  <a:lnTo>
                    <a:pt x="5" y="9"/>
                  </a:lnTo>
                  <a:lnTo>
                    <a:pt x="6" y="9"/>
                  </a:lnTo>
                  <a:lnTo>
                    <a:pt x="8" y="9"/>
                  </a:lnTo>
                  <a:lnTo>
                    <a:pt x="9" y="8"/>
                  </a:lnTo>
                  <a:lnTo>
                    <a:pt x="9" y="6"/>
                  </a:lnTo>
                  <a:lnTo>
                    <a:pt x="9" y="4"/>
                  </a:lnTo>
                  <a:close/>
                </a:path>
              </a:pathLst>
            </a:custGeom>
            <a:solidFill>
              <a:srgbClr val="FFFFFF"/>
            </a:solidFill>
            <a:ln w="9525">
              <a:noFill/>
              <a:round/>
              <a:headEnd/>
              <a:tailEnd/>
            </a:ln>
          </p:spPr>
          <p:txBody>
            <a:bodyPr/>
            <a:lstStyle/>
            <a:p>
              <a:endParaRPr lang="en-US"/>
            </a:p>
          </p:txBody>
        </p:sp>
        <p:sp>
          <p:nvSpPr>
            <p:cNvPr id="50389" name="Freeform 214"/>
            <p:cNvSpPr>
              <a:spLocks/>
            </p:cNvSpPr>
            <p:nvPr/>
          </p:nvSpPr>
          <p:spPr bwMode="auto">
            <a:xfrm>
              <a:off x="3372556" y="1901808"/>
              <a:ext cx="1543756" cy="885825"/>
            </a:xfrm>
            <a:custGeom>
              <a:avLst/>
              <a:gdLst>
                <a:gd name="T0" fmla="*/ 2147483647 w 1094"/>
                <a:gd name="T1" fmla="*/ 2147483647 h 558"/>
                <a:gd name="T2" fmla="*/ 2147483647 w 1094"/>
                <a:gd name="T3" fmla="*/ 2147483647 h 558"/>
                <a:gd name="T4" fmla="*/ 2147483647 w 1094"/>
                <a:gd name="T5" fmla="*/ 2147483647 h 558"/>
                <a:gd name="T6" fmla="*/ 2147483647 w 1094"/>
                <a:gd name="T7" fmla="*/ 2147483647 h 558"/>
                <a:gd name="T8" fmla="*/ 2147483647 w 1094"/>
                <a:gd name="T9" fmla="*/ 2147483647 h 558"/>
                <a:gd name="T10" fmla="*/ 2147483647 w 1094"/>
                <a:gd name="T11" fmla="*/ 2147483647 h 558"/>
                <a:gd name="T12" fmla="*/ 2147483647 w 1094"/>
                <a:gd name="T13" fmla="*/ 2147483647 h 558"/>
                <a:gd name="T14" fmla="*/ 2147483647 w 1094"/>
                <a:gd name="T15" fmla="*/ 2147483647 h 558"/>
                <a:gd name="T16" fmla="*/ 2147483647 w 1094"/>
                <a:gd name="T17" fmla="*/ 2147483647 h 558"/>
                <a:gd name="T18" fmla="*/ 2147483647 w 1094"/>
                <a:gd name="T19" fmla="*/ 2147483647 h 558"/>
                <a:gd name="T20" fmla="*/ 2147483647 w 1094"/>
                <a:gd name="T21" fmla="*/ 2147483647 h 558"/>
                <a:gd name="T22" fmla="*/ 2147483647 w 1094"/>
                <a:gd name="T23" fmla="*/ 2147483647 h 558"/>
                <a:gd name="T24" fmla="*/ 2147483647 w 1094"/>
                <a:gd name="T25" fmla="*/ 0 h 558"/>
                <a:gd name="T26" fmla="*/ 2147483647 w 1094"/>
                <a:gd name="T27" fmla="*/ 2147483647 h 558"/>
                <a:gd name="T28" fmla="*/ 2147483647 w 1094"/>
                <a:gd name="T29" fmla="*/ 2147483647 h 558"/>
                <a:gd name="T30" fmla="*/ 2147483647 w 1094"/>
                <a:gd name="T31" fmla="*/ 2147483647 h 558"/>
                <a:gd name="T32" fmla="*/ 2147483647 w 1094"/>
                <a:gd name="T33" fmla="*/ 2147483647 h 558"/>
                <a:gd name="T34" fmla="*/ 2147483647 w 1094"/>
                <a:gd name="T35" fmla="*/ 2147483647 h 558"/>
                <a:gd name="T36" fmla="*/ 2147483647 w 1094"/>
                <a:gd name="T37" fmla="*/ 2147483647 h 558"/>
                <a:gd name="T38" fmla="*/ 2147483647 w 1094"/>
                <a:gd name="T39" fmla="*/ 2147483647 h 558"/>
                <a:gd name="T40" fmla="*/ 2147483647 w 1094"/>
                <a:gd name="T41" fmla="*/ 2147483647 h 558"/>
                <a:gd name="T42" fmla="*/ 2147483647 w 1094"/>
                <a:gd name="T43" fmla="*/ 2147483647 h 558"/>
                <a:gd name="T44" fmla="*/ 2147483647 w 1094"/>
                <a:gd name="T45" fmla="*/ 2147483647 h 558"/>
                <a:gd name="T46" fmla="*/ 2147483647 w 1094"/>
                <a:gd name="T47" fmla="*/ 2147483647 h 558"/>
                <a:gd name="T48" fmla="*/ 2147483647 w 1094"/>
                <a:gd name="T49" fmla="*/ 2147483647 h 558"/>
                <a:gd name="T50" fmla="*/ 2147483647 w 1094"/>
                <a:gd name="T51" fmla="*/ 2147483647 h 558"/>
                <a:gd name="T52" fmla="*/ 2147483647 w 1094"/>
                <a:gd name="T53" fmla="*/ 2147483647 h 558"/>
                <a:gd name="T54" fmla="*/ 2147483647 w 1094"/>
                <a:gd name="T55" fmla="*/ 2147483647 h 558"/>
                <a:gd name="T56" fmla="*/ 2147483647 w 1094"/>
                <a:gd name="T57" fmla="*/ 2147483647 h 558"/>
                <a:gd name="T58" fmla="*/ 2147483647 w 1094"/>
                <a:gd name="T59" fmla="*/ 2147483647 h 558"/>
                <a:gd name="T60" fmla="*/ 2147483647 w 1094"/>
                <a:gd name="T61" fmla="*/ 2147483647 h 558"/>
                <a:gd name="T62" fmla="*/ 2147483647 w 1094"/>
                <a:gd name="T63" fmla="*/ 2147483647 h 558"/>
                <a:gd name="T64" fmla="*/ 2147483647 w 1094"/>
                <a:gd name="T65" fmla="*/ 2147483647 h 5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94"/>
                <a:gd name="T100" fmla="*/ 0 h 558"/>
                <a:gd name="T101" fmla="*/ 1094 w 1094"/>
                <a:gd name="T102" fmla="*/ 558 h 55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94" h="558">
                  <a:moveTo>
                    <a:pt x="1094" y="550"/>
                  </a:moveTo>
                  <a:lnTo>
                    <a:pt x="1076" y="509"/>
                  </a:lnTo>
                  <a:lnTo>
                    <a:pt x="1055" y="470"/>
                  </a:lnTo>
                  <a:lnTo>
                    <a:pt x="1034" y="433"/>
                  </a:lnTo>
                  <a:lnTo>
                    <a:pt x="1009" y="397"/>
                  </a:lnTo>
                  <a:lnTo>
                    <a:pt x="985" y="361"/>
                  </a:lnTo>
                  <a:lnTo>
                    <a:pt x="959" y="328"/>
                  </a:lnTo>
                  <a:lnTo>
                    <a:pt x="929" y="296"/>
                  </a:lnTo>
                  <a:lnTo>
                    <a:pt x="902" y="265"/>
                  </a:lnTo>
                  <a:lnTo>
                    <a:pt x="871" y="235"/>
                  </a:lnTo>
                  <a:lnTo>
                    <a:pt x="840" y="207"/>
                  </a:lnTo>
                  <a:lnTo>
                    <a:pt x="807" y="183"/>
                  </a:lnTo>
                  <a:lnTo>
                    <a:pt x="773" y="159"/>
                  </a:lnTo>
                  <a:lnTo>
                    <a:pt x="739" y="136"/>
                  </a:lnTo>
                  <a:lnTo>
                    <a:pt x="703" y="114"/>
                  </a:lnTo>
                  <a:lnTo>
                    <a:pt x="667" y="95"/>
                  </a:lnTo>
                  <a:lnTo>
                    <a:pt x="631" y="77"/>
                  </a:lnTo>
                  <a:lnTo>
                    <a:pt x="593" y="61"/>
                  </a:lnTo>
                  <a:lnTo>
                    <a:pt x="554" y="48"/>
                  </a:lnTo>
                  <a:lnTo>
                    <a:pt x="517" y="35"/>
                  </a:lnTo>
                  <a:lnTo>
                    <a:pt x="478" y="25"/>
                  </a:lnTo>
                  <a:lnTo>
                    <a:pt x="437" y="15"/>
                  </a:lnTo>
                  <a:lnTo>
                    <a:pt x="398" y="8"/>
                  </a:lnTo>
                  <a:lnTo>
                    <a:pt x="359" y="5"/>
                  </a:lnTo>
                  <a:lnTo>
                    <a:pt x="318" y="2"/>
                  </a:lnTo>
                  <a:lnTo>
                    <a:pt x="277" y="0"/>
                  </a:lnTo>
                  <a:lnTo>
                    <a:pt x="238" y="2"/>
                  </a:lnTo>
                  <a:lnTo>
                    <a:pt x="197" y="5"/>
                  </a:lnTo>
                  <a:lnTo>
                    <a:pt x="156" y="12"/>
                  </a:lnTo>
                  <a:lnTo>
                    <a:pt x="117" y="20"/>
                  </a:lnTo>
                  <a:lnTo>
                    <a:pt x="78" y="30"/>
                  </a:lnTo>
                  <a:lnTo>
                    <a:pt x="39" y="41"/>
                  </a:lnTo>
                  <a:lnTo>
                    <a:pt x="0" y="56"/>
                  </a:lnTo>
                  <a:lnTo>
                    <a:pt x="6" y="75"/>
                  </a:lnTo>
                  <a:lnTo>
                    <a:pt x="45" y="61"/>
                  </a:lnTo>
                  <a:lnTo>
                    <a:pt x="83" y="49"/>
                  </a:lnTo>
                  <a:lnTo>
                    <a:pt x="122" y="39"/>
                  </a:lnTo>
                  <a:lnTo>
                    <a:pt x="161" y="33"/>
                  </a:lnTo>
                  <a:lnTo>
                    <a:pt x="199" y="26"/>
                  </a:lnTo>
                  <a:lnTo>
                    <a:pt x="238" y="23"/>
                  </a:lnTo>
                  <a:lnTo>
                    <a:pt x="277" y="22"/>
                  </a:lnTo>
                  <a:lnTo>
                    <a:pt x="316" y="23"/>
                  </a:lnTo>
                  <a:lnTo>
                    <a:pt x="355" y="25"/>
                  </a:lnTo>
                  <a:lnTo>
                    <a:pt x="394" y="30"/>
                  </a:lnTo>
                  <a:lnTo>
                    <a:pt x="434" y="36"/>
                  </a:lnTo>
                  <a:lnTo>
                    <a:pt x="473" y="44"/>
                  </a:lnTo>
                  <a:lnTo>
                    <a:pt x="510" y="54"/>
                  </a:lnTo>
                  <a:lnTo>
                    <a:pt x="548" y="67"/>
                  </a:lnTo>
                  <a:lnTo>
                    <a:pt x="585" y="80"/>
                  </a:lnTo>
                  <a:lnTo>
                    <a:pt x="621" y="97"/>
                  </a:lnTo>
                  <a:lnTo>
                    <a:pt x="657" y="113"/>
                  </a:lnTo>
                  <a:lnTo>
                    <a:pt x="693" y="132"/>
                  </a:lnTo>
                  <a:lnTo>
                    <a:pt x="727" y="154"/>
                  </a:lnTo>
                  <a:lnTo>
                    <a:pt x="761" y="175"/>
                  </a:lnTo>
                  <a:lnTo>
                    <a:pt x="794" y="199"/>
                  </a:lnTo>
                  <a:lnTo>
                    <a:pt x="825" y="224"/>
                  </a:lnTo>
                  <a:lnTo>
                    <a:pt x="856" y="252"/>
                  </a:lnTo>
                  <a:lnTo>
                    <a:pt x="885" y="279"/>
                  </a:lnTo>
                  <a:lnTo>
                    <a:pt x="915" y="310"/>
                  </a:lnTo>
                  <a:lnTo>
                    <a:pt x="942" y="341"/>
                  </a:lnTo>
                  <a:lnTo>
                    <a:pt x="968" y="374"/>
                  </a:lnTo>
                  <a:lnTo>
                    <a:pt x="993" y="408"/>
                  </a:lnTo>
                  <a:lnTo>
                    <a:pt x="1016" y="444"/>
                  </a:lnTo>
                  <a:lnTo>
                    <a:pt x="1037" y="480"/>
                  </a:lnTo>
                  <a:lnTo>
                    <a:pt x="1057" y="519"/>
                  </a:lnTo>
                  <a:lnTo>
                    <a:pt x="1076" y="558"/>
                  </a:lnTo>
                  <a:lnTo>
                    <a:pt x="1094" y="550"/>
                  </a:lnTo>
                  <a:close/>
                </a:path>
              </a:pathLst>
            </a:custGeom>
            <a:solidFill>
              <a:srgbClr val="000000"/>
            </a:solidFill>
            <a:ln w="9525">
              <a:noFill/>
              <a:round/>
              <a:headEnd/>
              <a:tailEnd/>
            </a:ln>
          </p:spPr>
          <p:txBody>
            <a:bodyPr/>
            <a:lstStyle/>
            <a:p>
              <a:endParaRPr lang="en-US"/>
            </a:p>
          </p:txBody>
        </p:sp>
        <p:sp>
          <p:nvSpPr>
            <p:cNvPr id="50390" name="Freeform 215"/>
            <p:cNvSpPr>
              <a:spLocks/>
            </p:cNvSpPr>
            <p:nvPr/>
          </p:nvSpPr>
          <p:spPr bwMode="auto">
            <a:xfrm>
              <a:off x="4339168" y="2774928"/>
              <a:ext cx="685800" cy="1735138"/>
            </a:xfrm>
            <a:custGeom>
              <a:avLst/>
              <a:gdLst>
                <a:gd name="T0" fmla="*/ 2147483647 w 486"/>
                <a:gd name="T1" fmla="*/ 2147483647 h 1093"/>
                <a:gd name="T2" fmla="*/ 2147483647 w 486"/>
                <a:gd name="T3" fmla="*/ 2147483647 h 1093"/>
                <a:gd name="T4" fmla="*/ 2147483647 w 486"/>
                <a:gd name="T5" fmla="*/ 2147483647 h 1093"/>
                <a:gd name="T6" fmla="*/ 2147483647 w 486"/>
                <a:gd name="T7" fmla="*/ 2147483647 h 1093"/>
                <a:gd name="T8" fmla="*/ 2147483647 w 486"/>
                <a:gd name="T9" fmla="*/ 2147483647 h 1093"/>
                <a:gd name="T10" fmla="*/ 2147483647 w 486"/>
                <a:gd name="T11" fmla="*/ 2147483647 h 1093"/>
                <a:gd name="T12" fmla="*/ 2147483647 w 486"/>
                <a:gd name="T13" fmla="*/ 2147483647 h 1093"/>
                <a:gd name="T14" fmla="*/ 2147483647 w 486"/>
                <a:gd name="T15" fmla="*/ 2147483647 h 1093"/>
                <a:gd name="T16" fmla="*/ 2147483647 w 486"/>
                <a:gd name="T17" fmla="*/ 2147483647 h 1093"/>
                <a:gd name="T18" fmla="*/ 2147483647 w 486"/>
                <a:gd name="T19" fmla="*/ 2147483647 h 1093"/>
                <a:gd name="T20" fmla="*/ 2147483647 w 486"/>
                <a:gd name="T21" fmla="*/ 2147483647 h 1093"/>
                <a:gd name="T22" fmla="*/ 2147483647 w 486"/>
                <a:gd name="T23" fmla="*/ 2147483647 h 1093"/>
                <a:gd name="T24" fmla="*/ 2147483647 w 486"/>
                <a:gd name="T25" fmla="*/ 2147483647 h 1093"/>
                <a:gd name="T26" fmla="*/ 2147483647 w 486"/>
                <a:gd name="T27" fmla="*/ 2147483647 h 1093"/>
                <a:gd name="T28" fmla="*/ 2147483647 w 486"/>
                <a:gd name="T29" fmla="*/ 2147483647 h 1093"/>
                <a:gd name="T30" fmla="*/ 2147483647 w 486"/>
                <a:gd name="T31" fmla="*/ 2147483647 h 1093"/>
                <a:gd name="T32" fmla="*/ 2147483647 w 486"/>
                <a:gd name="T33" fmla="*/ 2147483647 h 1093"/>
                <a:gd name="T34" fmla="*/ 2147483647 w 486"/>
                <a:gd name="T35" fmla="*/ 2147483647 h 1093"/>
                <a:gd name="T36" fmla="*/ 2147483647 w 486"/>
                <a:gd name="T37" fmla="*/ 2147483647 h 1093"/>
                <a:gd name="T38" fmla="*/ 2147483647 w 486"/>
                <a:gd name="T39" fmla="*/ 2147483647 h 1093"/>
                <a:gd name="T40" fmla="*/ 2147483647 w 486"/>
                <a:gd name="T41" fmla="*/ 2147483647 h 1093"/>
                <a:gd name="T42" fmla="*/ 2147483647 w 486"/>
                <a:gd name="T43" fmla="*/ 2147483647 h 1093"/>
                <a:gd name="T44" fmla="*/ 2147483647 w 486"/>
                <a:gd name="T45" fmla="*/ 2147483647 h 1093"/>
                <a:gd name="T46" fmla="*/ 2147483647 w 486"/>
                <a:gd name="T47" fmla="*/ 2147483647 h 1093"/>
                <a:gd name="T48" fmla="*/ 2147483647 w 486"/>
                <a:gd name="T49" fmla="*/ 2147483647 h 1093"/>
                <a:gd name="T50" fmla="*/ 2147483647 w 486"/>
                <a:gd name="T51" fmla="*/ 2147483647 h 1093"/>
                <a:gd name="T52" fmla="*/ 2147483647 w 486"/>
                <a:gd name="T53" fmla="*/ 2147483647 h 1093"/>
                <a:gd name="T54" fmla="*/ 2147483647 w 486"/>
                <a:gd name="T55" fmla="*/ 2147483647 h 1093"/>
                <a:gd name="T56" fmla="*/ 2147483647 w 486"/>
                <a:gd name="T57" fmla="*/ 2147483647 h 1093"/>
                <a:gd name="T58" fmla="*/ 2147483647 w 486"/>
                <a:gd name="T59" fmla="*/ 2147483647 h 1093"/>
                <a:gd name="T60" fmla="*/ 2147483647 w 486"/>
                <a:gd name="T61" fmla="*/ 2147483647 h 1093"/>
                <a:gd name="T62" fmla="*/ 2147483647 w 486"/>
                <a:gd name="T63" fmla="*/ 2147483647 h 1093"/>
                <a:gd name="T64" fmla="*/ 0 w 486"/>
                <a:gd name="T65" fmla="*/ 2147483647 h 10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86"/>
                <a:gd name="T100" fmla="*/ 0 h 1093"/>
                <a:gd name="T101" fmla="*/ 486 w 486"/>
                <a:gd name="T102" fmla="*/ 1093 h 10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86" h="1093">
                  <a:moveTo>
                    <a:pt x="8" y="1093"/>
                  </a:moveTo>
                  <a:lnTo>
                    <a:pt x="45" y="1075"/>
                  </a:lnTo>
                  <a:lnTo>
                    <a:pt x="83" y="1057"/>
                  </a:lnTo>
                  <a:lnTo>
                    <a:pt x="117" y="1037"/>
                  </a:lnTo>
                  <a:lnTo>
                    <a:pt x="151" y="1016"/>
                  </a:lnTo>
                  <a:lnTo>
                    <a:pt x="184" y="992"/>
                  </a:lnTo>
                  <a:lnTo>
                    <a:pt x="215" y="967"/>
                  </a:lnTo>
                  <a:lnTo>
                    <a:pt x="244" y="941"/>
                  </a:lnTo>
                  <a:lnTo>
                    <a:pt x="272" y="913"/>
                  </a:lnTo>
                  <a:lnTo>
                    <a:pt x="298" y="884"/>
                  </a:lnTo>
                  <a:lnTo>
                    <a:pt x="323" y="853"/>
                  </a:lnTo>
                  <a:lnTo>
                    <a:pt x="345" y="822"/>
                  </a:lnTo>
                  <a:lnTo>
                    <a:pt x="367" y="789"/>
                  </a:lnTo>
                  <a:lnTo>
                    <a:pt x="386" y="755"/>
                  </a:lnTo>
                  <a:lnTo>
                    <a:pt x="404" y="719"/>
                  </a:lnTo>
                  <a:lnTo>
                    <a:pt x="420" y="683"/>
                  </a:lnTo>
                  <a:lnTo>
                    <a:pt x="435" y="648"/>
                  </a:lnTo>
                  <a:lnTo>
                    <a:pt x="448" y="610"/>
                  </a:lnTo>
                  <a:lnTo>
                    <a:pt x="460" y="571"/>
                  </a:lnTo>
                  <a:lnTo>
                    <a:pt x="468" y="533"/>
                  </a:lnTo>
                  <a:lnTo>
                    <a:pt x="476" y="493"/>
                  </a:lnTo>
                  <a:lnTo>
                    <a:pt x="481" y="453"/>
                  </a:lnTo>
                  <a:lnTo>
                    <a:pt x="484" y="413"/>
                  </a:lnTo>
                  <a:lnTo>
                    <a:pt x="486" y="372"/>
                  </a:lnTo>
                  <a:lnTo>
                    <a:pt x="486" y="331"/>
                  </a:lnTo>
                  <a:lnTo>
                    <a:pt x="482" y="290"/>
                  </a:lnTo>
                  <a:lnTo>
                    <a:pt x="479" y="248"/>
                  </a:lnTo>
                  <a:lnTo>
                    <a:pt x="473" y="207"/>
                  </a:lnTo>
                  <a:lnTo>
                    <a:pt x="464" y="165"/>
                  </a:lnTo>
                  <a:lnTo>
                    <a:pt x="453" y="122"/>
                  </a:lnTo>
                  <a:lnTo>
                    <a:pt x="442" y="82"/>
                  </a:lnTo>
                  <a:lnTo>
                    <a:pt x="427" y="41"/>
                  </a:lnTo>
                  <a:lnTo>
                    <a:pt x="409" y="0"/>
                  </a:lnTo>
                  <a:lnTo>
                    <a:pt x="391" y="8"/>
                  </a:lnTo>
                  <a:lnTo>
                    <a:pt x="407" y="47"/>
                  </a:lnTo>
                  <a:lnTo>
                    <a:pt x="420" y="88"/>
                  </a:lnTo>
                  <a:lnTo>
                    <a:pt x="434" y="129"/>
                  </a:lnTo>
                  <a:lnTo>
                    <a:pt x="443" y="170"/>
                  </a:lnTo>
                  <a:lnTo>
                    <a:pt x="451" y="210"/>
                  </a:lnTo>
                  <a:lnTo>
                    <a:pt x="458" y="251"/>
                  </a:lnTo>
                  <a:lnTo>
                    <a:pt x="463" y="292"/>
                  </a:lnTo>
                  <a:lnTo>
                    <a:pt x="464" y="331"/>
                  </a:lnTo>
                  <a:lnTo>
                    <a:pt x="464" y="372"/>
                  </a:lnTo>
                  <a:lnTo>
                    <a:pt x="463" y="411"/>
                  </a:lnTo>
                  <a:lnTo>
                    <a:pt x="460" y="450"/>
                  </a:lnTo>
                  <a:lnTo>
                    <a:pt x="455" y="489"/>
                  </a:lnTo>
                  <a:lnTo>
                    <a:pt x="448" y="528"/>
                  </a:lnTo>
                  <a:lnTo>
                    <a:pt x="438" y="566"/>
                  </a:lnTo>
                  <a:lnTo>
                    <a:pt x="429" y="604"/>
                  </a:lnTo>
                  <a:lnTo>
                    <a:pt x="416" y="639"/>
                  </a:lnTo>
                  <a:lnTo>
                    <a:pt x="401" y="675"/>
                  </a:lnTo>
                  <a:lnTo>
                    <a:pt x="386" y="711"/>
                  </a:lnTo>
                  <a:lnTo>
                    <a:pt x="368" y="745"/>
                  </a:lnTo>
                  <a:lnTo>
                    <a:pt x="349" y="778"/>
                  </a:lnTo>
                  <a:lnTo>
                    <a:pt x="328" y="809"/>
                  </a:lnTo>
                  <a:lnTo>
                    <a:pt x="306" y="840"/>
                  </a:lnTo>
                  <a:lnTo>
                    <a:pt x="282" y="871"/>
                  </a:lnTo>
                  <a:lnTo>
                    <a:pt x="256" y="899"/>
                  </a:lnTo>
                  <a:lnTo>
                    <a:pt x="230" y="926"/>
                  </a:lnTo>
                  <a:lnTo>
                    <a:pt x="200" y="951"/>
                  </a:lnTo>
                  <a:lnTo>
                    <a:pt x="171" y="975"/>
                  </a:lnTo>
                  <a:lnTo>
                    <a:pt x="140" y="998"/>
                  </a:lnTo>
                  <a:lnTo>
                    <a:pt x="107" y="1019"/>
                  </a:lnTo>
                  <a:lnTo>
                    <a:pt x="73" y="1039"/>
                  </a:lnTo>
                  <a:lnTo>
                    <a:pt x="37" y="1057"/>
                  </a:lnTo>
                  <a:lnTo>
                    <a:pt x="0" y="1073"/>
                  </a:lnTo>
                  <a:lnTo>
                    <a:pt x="8" y="1093"/>
                  </a:lnTo>
                  <a:close/>
                </a:path>
              </a:pathLst>
            </a:custGeom>
            <a:solidFill>
              <a:srgbClr val="000000"/>
            </a:solidFill>
            <a:ln w="9525">
              <a:noFill/>
              <a:round/>
              <a:headEnd/>
              <a:tailEnd/>
            </a:ln>
          </p:spPr>
          <p:txBody>
            <a:bodyPr/>
            <a:lstStyle/>
            <a:p>
              <a:endParaRPr lang="en-US"/>
            </a:p>
          </p:txBody>
        </p:sp>
        <p:sp>
          <p:nvSpPr>
            <p:cNvPr id="50391" name="Freeform 216"/>
            <p:cNvSpPr>
              <a:spLocks/>
            </p:cNvSpPr>
            <p:nvPr/>
          </p:nvSpPr>
          <p:spPr bwMode="auto">
            <a:xfrm>
              <a:off x="2803878" y="3711553"/>
              <a:ext cx="1546578" cy="884238"/>
            </a:xfrm>
            <a:custGeom>
              <a:avLst/>
              <a:gdLst>
                <a:gd name="T0" fmla="*/ 2147483647 w 1096"/>
                <a:gd name="T1" fmla="*/ 2147483647 h 557"/>
                <a:gd name="T2" fmla="*/ 2147483647 w 1096"/>
                <a:gd name="T3" fmla="*/ 2147483647 h 557"/>
                <a:gd name="T4" fmla="*/ 2147483647 w 1096"/>
                <a:gd name="T5" fmla="*/ 2147483647 h 557"/>
                <a:gd name="T6" fmla="*/ 2147483647 w 1096"/>
                <a:gd name="T7" fmla="*/ 2147483647 h 557"/>
                <a:gd name="T8" fmla="*/ 2147483647 w 1096"/>
                <a:gd name="T9" fmla="*/ 2147483647 h 557"/>
                <a:gd name="T10" fmla="*/ 2147483647 w 1096"/>
                <a:gd name="T11" fmla="*/ 2147483647 h 557"/>
                <a:gd name="T12" fmla="*/ 2147483647 w 1096"/>
                <a:gd name="T13" fmla="*/ 2147483647 h 557"/>
                <a:gd name="T14" fmla="*/ 2147483647 w 1096"/>
                <a:gd name="T15" fmla="*/ 2147483647 h 557"/>
                <a:gd name="T16" fmla="*/ 2147483647 w 1096"/>
                <a:gd name="T17" fmla="*/ 2147483647 h 557"/>
                <a:gd name="T18" fmla="*/ 2147483647 w 1096"/>
                <a:gd name="T19" fmla="*/ 2147483647 h 557"/>
                <a:gd name="T20" fmla="*/ 2147483647 w 1096"/>
                <a:gd name="T21" fmla="*/ 2147483647 h 557"/>
                <a:gd name="T22" fmla="*/ 2147483647 w 1096"/>
                <a:gd name="T23" fmla="*/ 2147483647 h 557"/>
                <a:gd name="T24" fmla="*/ 2147483647 w 1096"/>
                <a:gd name="T25" fmla="*/ 2147483647 h 557"/>
                <a:gd name="T26" fmla="*/ 2147483647 w 1096"/>
                <a:gd name="T27" fmla="*/ 2147483647 h 557"/>
                <a:gd name="T28" fmla="*/ 2147483647 w 1096"/>
                <a:gd name="T29" fmla="*/ 2147483647 h 557"/>
                <a:gd name="T30" fmla="*/ 2147483647 w 1096"/>
                <a:gd name="T31" fmla="*/ 2147483647 h 557"/>
                <a:gd name="T32" fmla="*/ 2147483647 w 1096"/>
                <a:gd name="T33" fmla="*/ 2147483647 h 557"/>
                <a:gd name="T34" fmla="*/ 2147483647 w 1096"/>
                <a:gd name="T35" fmla="*/ 2147483647 h 557"/>
                <a:gd name="T36" fmla="*/ 2147483647 w 1096"/>
                <a:gd name="T37" fmla="*/ 2147483647 h 557"/>
                <a:gd name="T38" fmla="*/ 2147483647 w 1096"/>
                <a:gd name="T39" fmla="*/ 2147483647 h 557"/>
                <a:gd name="T40" fmla="*/ 2147483647 w 1096"/>
                <a:gd name="T41" fmla="*/ 2147483647 h 557"/>
                <a:gd name="T42" fmla="*/ 2147483647 w 1096"/>
                <a:gd name="T43" fmla="*/ 2147483647 h 557"/>
                <a:gd name="T44" fmla="*/ 2147483647 w 1096"/>
                <a:gd name="T45" fmla="*/ 2147483647 h 557"/>
                <a:gd name="T46" fmla="*/ 2147483647 w 1096"/>
                <a:gd name="T47" fmla="*/ 2147483647 h 557"/>
                <a:gd name="T48" fmla="*/ 2147483647 w 1096"/>
                <a:gd name="T49" fmla="*/ 2147483647 h 557"/>
                <a:gd name="T50" fmla="*/ 2147483647 w 1096"/>
                <a:gd name="T51" fmla="*/ 2147483647 h 557"/>
                <a:gd name="T52" fmla="*/ 2147483647 w 1096"/>
                <a:gd name="T53" fmla="*/ 2147483647 h 557"/>
                <a:gd name="T54" fmla="*/ 2147483647 w 1096"/>
                <a:gd name="T55" fmla="*/ 2147483647 h 557"/>
                <a:gd name="T56" fmla="*/ 2147483647 w 1096"/>
                <a:gd name="T57" fmla="*/ 2147483647 h 557"/>
                <a:gd name="T58" fmla="*/ 2147483647 w 1096"/>
                <a:gd name="T59" fmla="*/ 2147483647 h 557"/>
                <a:gd name="T60" fmla="*/ 2147483647 w 1096"/>
                <a:gd name="T61" fmla="*/ 2147483647 h 557"/>
                <a:gd name="T62" fmla="*/ 2147483647 w 1096"/>
                <a:gd name="T63" fmla="*/ 2147483647 h 557"/>
                <a:gd name="T64" fmla="*/ 2147483647 w 1096"/>
                <a:gd name="T65" fmla="*/ 0 h 5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96"/>
                <a:gd name="T100" fmla="*/ 0 h 557"/>
                <a:gd name="T101" fmla="*/ 1096 w 1096"/>
                <a:gd name="T102" fmla="*/ 557 h 5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96" h="557">
                  <a:moveTo>
                    <a:pt x="0" y="9"/>
                  </a:moveTo>
                  <a:lnTo>
                    <a:pt x="20" y="49"/>
                  </a:lnTo>
                  <a:lnTo>
                    <a:pt x="39" y="87"/>
                  </a:lnTo>
                  <a:lnTo>
                    <a:pt x="62" y="126"/>
                  </a:lnTo>
                  <a:lnTo>
                    <a:pt x="85" y="162"/>
                  </a:lnTo>
                  <a:lnTo>
                    <a:pt x="111" y="196"/>
                  </a:lnTo>
                  <a:lnTo>
                    <a:pt x="137" y="230"/>
                  </a:lnTo>
                  <a:lnTo>
                    <a:pt x="165" y="261"/>
                  </a:lnTo>
                  <a:lnTo>
                    <a:pt x="194" y="292"/>
                  </a:lnTo>
                  <a:lnTo>
                    <a:pt x="225" y="322"/>
                  </a:lnTo>
                  <a:lnTo>
                    <a:pt x="256" y="350"/>
                  </a:lnTo>
                  <a:lnTo>
                    <a:pt x="289" y="376"/>
                  </a:lnTo>
                  <a:lnTo>
                    <a:pt x="321" y="400"/>
                  </a:lnTo>
                  <a:lnTo>
                    <a:pt x="357" y="423"/>
                  </a:lnTo>
                  <a:lnTo>
                    <a:pt x="391" y="444"/>
                  </a:lnTo>
                  <a:lnTo>
                    <a:pt x="427" y="464"/>
                  </a:lnTo>
                  <a:lnTo>
                    <a:pt x="465" y="480"/>
                  </a:lnTo>
                  <a:lnTo>
                    <a:pt x="502" y="496"/>
                  </a:lnTo>
                  <a:lnTo>
                    <a:pt x="540" y="511"/>
                  </a:lnTo>
                  <a:lnTo>
                    <a:pt x="579" y="522"/>
                  </a:lnTo>
                  <a:lnTo>
                    <a:pt x="618" y="534"/>
                  </a:lnTo>
                  <a:lnTo>
                    <a:pt x="657" y="542"/>
                  </a:lnTo>
                  <a:lnTo>
                    <a:pt x="696" y="549"/>
                  </a:lnTo>
                  <a:lnTo>
                    <a:pt x="737" y="553"/>
                  </a:lnTo>
                  <a:lnTo>
                    <a:pt x="778" y="557"/>
                  </a:lnTo>
                  <a:lnTo>
                    <a:pt x="817" y="557"/>
                  </a:lnTo>
                  <a:lnTo>
                    <a:pt x="858" y="555"/>
                  </a:lnTo>
                  <a:lnTo>
                    <a:pt x="899" y="552"/>
                  </a:lnTo>
                  <a:lnTo>
                    <a:pt x="938" y="547"/>
                  </a:lnTo>
                  <a:lnTo>
                    <a:pt x="978" y="539"/>
                  </a:lnTo>
                  <a:lnTo>
                    <a:pt x="1018" y="529"/>
                  </a:lnTo>
                  <a:lnTo>
                    <a:pt x="1057" y="516"/>
                  </a:lnTo>
                  <a:lnTo>
                    <a:pt x="1096" y="503"/>
                  </a:lnTo>
                  <a:lnTo>
                    <a:pt x="1088" y="483"/>
                  </a:lnTo>
                  <a:lnTo>
                    <a:pt x="1050" y="496"/>
                  </a:lnTo>
                  <a:lnTo>
                    <a:pt x="1011" y="508"/>
                  </a:lnTo>
                  <a:lnTo>
                    <a:pt x="974" y="518"/>
                  </a:lnTo>
                  <a:lnTo>
                    <a:pt x="934" y="526"/>
                  </a:lnTo>
                  <a:lnTo>
                    <a:pt x="895" y="531"/>
                  </a:lnTo>
                  <a:lnTo>
                    <a:pt x="856" y="534"/>
                  </a:lnTo>
                  <a:lnTo>
                    <a:pt x="817" y="535"/>
                  </a:lnTo>
                  <a:lnTo>
                    <a:pt x="778" y="535"/>
                  </a:lnTo>
                  <a:lnTo>
                    <a:pt x="739" y="532"/>
                  </a:lnTo>
                  <a:lnTo>
                    <a:pt x="700" y="527"/>
                  </a:lnTo>
                  <a:lnTo>
                    <a:pt x="662" y="521"/>
                  </a:lnTo>
                  <a:lnTo>
                    <a:pt x="623" y="513"/>
                  </a:lnTo>
                  <a:lnTo>
                    <a:pt x="585" y="503"/>
                  </a:lnTo>
                  <a:lnTo>
                    <a:pt x="548" y="491"/>
                  </a:lnTo>
                  <a:lnTo>
                    <a:pt x="510" y="477"/>
                  </a:lnTo>
                  <a:lnTo>
                    <a:pt x="473" y="462"/>
                  </a:lnTo>
                  <a:lnTo>
                    <a:pt x="437" y="444"/>
                  </a:lnTo>
                  <a:lnTo>
                    <a:pt x="403" y="426"/>
                  </a:lnTo>
                  <a:lnTo>
                    <a:pt x="367" y="405"/>
                  </a:lnTo>
                  <a:lnTo>
                    <a:pt x="334" y="382"/>
                  </a:lnTo>
                  <a:lnTo>
                    <a:pt x="302" y="359"/>
                  </a:lnTo>
                  <a:lnTo>
                    <a:pt x="269" y="333"/>
                  </a:lnTo>
                  <a:lnTo>
                    <a:pt x="238" y="307"/>
                  </a:lnTo>
                  <a:lnTo>
                    <a:pt x="209" y="278"/>
                  </a:lnTo>
                  <a:lnTo>
                    <a:pt x="181" y="248"/>
                  </a:lnTo>
                  <a:lnTo>
                    <a:pt x="153" y="217"/>
                  </a:lnTo>
                  <a:lnTo>
                    <a:pt x="127" y="185"/>
                  </a:lnTo>
                  <a:lnTo>
                    <a:pt x="103" y="151"/>
                  </a:lnTo>
                  <a:lnTo>
                    <a:pt x="80" y="115"/>
                  </a:lnTo>
                  <a:lnTo>
                    <a:pt x="59" y="77"/>
                  </a:lnTo>
                  <a:lnTo>
                    <a:pt x="37" y="40"/>
                  </a:lnTo>
                  <a:lnTo>
                    <a:pt x="20" y="0"/>
                  </a:lnTo>
                  <a:lnTo>
                    <a:pt x="0" y="9"/>
                  </a:lnTo>
                  <a:close/>
                </a:path>
              </a:pathLst>
            </a:custGeom>
            <a:solidFill>
              <a:srgbClr val="000000"/>
            </a:solidFill>
            <a:ln w="9525">
              <a:noFill/>
              <a:round/>
              <a:headEnd/>
              <a:tailEnd/>
            </a:ln>
          </p:spPr>
          <p:txBody>
            <a:bodyPr/>
            <a:lstStyle/>
            <a:p>
              <a:endParaRPr lang="en-US"/>
            </a:p>
          </p:txBody>
        </p:sp>
        <p:sp>
          <p:nvSpPr>
            <p:cNvPr id="50392" name="Freeform 217"/>
            <p:cNvSpPr>
              <a:spLocks/>
            </p:cNvSpPr>
            <p:nvPr/>
          </p:nvSpPr>
          <p:spPr bwMode="auto">
            <a:xfrm>
              <a:off x="2695224" y="1990703"/>
              <a:ext cx="685800" cy="1735138"/>
            </a:xfrm>
            <a:custGeom>
              <a:avLst/>
              <a:gdLst>
                <a:gd name="T0" fmla="*/ 2147483647 w 486"/>
                <a:gd name="T1" fmla="*/ 2147483647 h 1093"/>
                <a:gd name="T2" fmla="*/ 2147483647 w 486"/>
                <a:gd name="T3" fmla="*/ 2147483647 h 1093"/>
                <a:gd name="T4" fmla="*/ 2147483647 w 486"/>
                <a:gd name="T5" fmla="*/ 2147483647 h 1093"/>
                <a:gd name="T6" fmla="*/ 2147483647 w 486"/>
                <a:gd name="T7" fmla="*/ 2147483647 h 1093"/>
                <a:gd name="T8" fmla="*/ 2147483647 w 486"/>
                <a:gd name="T9" fmla="*/ 2147483647 h 1093"/>
                <a:gd name="T10" fmla="*/ 2147483647 w 486"/>
                <a:gd name="T11" fmla="*/ 2147483647 h 1093"/>
                <a:gd name="T12" fmla="*/ 2147483647 w 486"/>
                <a:gd name="T13" fmla="*/ 2147483647 h 1093"/>
                <a:gd name="T14" fmla="*/ 2147483647 w 486"/>
                <a:gd name="T15" fmla="*/ 2147483647 h 1093"/>
                <a:gd name="T16" fmla="*/ 2147483647 w 486"/>
                <a:gd name="T17" fmla="*/ 2147483647 h 1093"/>
                <a:gd name="T18" fmla="*/ 2147483647 w 486"/>
                <a:gd name="T19" fmla="*/ 2147483647 h 1093"/>
                <a:gd name="T20" fmla="*/ 2147483647 w 486"/>
                <a:gd name="T21" fmla="*/ 2147483647 h 1093"/>
                <a:gd name="T22" fmla="*/ 0 w 486"/>
                <a:gd name="T23" fmla="*/ 2147483647 h 1093"/>
                <a:gd name="T24" fmla="*/ 2147483647 w 486"/>
                <a:gd name="T25" fmla="*/ 2147483647 h 1093"/>
                <a:gd name="T26" fmla="*/ 2147483647 w 486"/>
                <a:gd name="T27" fmla="*/ 2147483647 h 1093"/>
                <a:gd name="T28" fmla="*/ 2147483647 w 486"/>
                <a:gd name="T29" fmla="*/ 2147483647 h 1093"/>
                <a:gd name="T30" fmla="*/ 2147483647 w 486"/>
                <a:gd name="T31" fmla="*/ 2147483647 h 1093"/>
                <a:gd name="T32" fmla="*/ 2147483647 w 486"/>
                <a:gd name="T33" fmla="*/ 2147483647 h 1093"/>
                <a:gd name="T34" fmla="*/ 2147483647 w 486"/>
                <a:gd name="T35" fmla="*/ 2147483647 h 1093"/>
                <a:gd name="T36" fmla="*/ 2147483647 w 486"/>
                <a:gd name="T37" fmla="*/ 2147483647 h 1093"/>
                <a:gd name="T38" fmla="*/ 2147483647 w 486"/>
                <a:gd name="T39" fmla="*/ 2147483647 h 1093"/>
                <a:gd name="T40" fmla="*/ 2147483647 w 486"/>
                <a:gd name="T41" fmla="*/ 2147483647 h 1093"/>
                <a:gd name="T42" fmla="*/ 2147483647 w 486"/>
                <a:gd name="T43" fmla="*/ 2147483647 h 1093"/>
                <a:gd name="T44" fmla="*/ 2147483647 w 486"/>
                <a:gd name="T45" fmla="*/ 2147483647 h 1093"/>
                <a:gd name="T46" fmla="*/ 2147483647 w 486"/>
                <a:gd name="T47" fmla="*/ 2147483647 h 1093"/>
                <a:gd name="T48" fmla="*/ 2147483647 w 486"/>
                <a:gd name="T49" fmla="*/ 2147483647 h 1093"/>
                <a:gd name="T50" fmla="*/ 2147483647 w 486"/>
                <a:gd name="T51" fmla="*/ 2147483647 h 1093"/>
                <a:gd name="T52" fmla="*/ 2147483647 w 486"/>
                <a:gd name="T53" fmla="*/ 2147483647 h 1093"/>
                <a:gd name="T54" fmla="*/ 2147483647 w 486"/>
                <a:gd name="T55" fmla="*/ 2147483647 h 1093"/>
                <a:gd name="T56" fmla="*/ 2147483647 w 486"/>
                <a:gd name="T57" fmla="*/ 2147483647 h 1093"/>
                <a:gd name="T58" fmla="*/ 2147483647 w 486"/>
                <a:gd name="T59" fmla="*/ 2147483647 h 1093"/>
                <a:gd name="T60" fmla="*/ 2147483647 w 486"/>
                <a:gd name="T61" fmla="*/ 2147483647 h 1093"/>
                <a:gd name="T62" fmla="*/ 2147483647 w 486"/>
                <a:gd name="T63" fmla="*/ 2147483647 h 1093"/>
                <a:gd name="T64" fmla="*/ 2147483647 w 486"/>
                <a:gd name="T65" fmla="*/ 2147483647 h 10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86"/>
                <a:gd name="T100" fmla="*/ 0 h 1093"/>
                <a:gd name="T101" fmla="*/ 486 w 486"/>
                <a:gd name="T102" fmla="*/ 1093 h 10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86" h="1093">
                  <a:moveTo>
                    <a:pt x="480" y="0"/>
                  </a:moveTo>
                  <a:lnTo>
                    <a:pt x="441" y="16"/>
                  </a:lnTo>
                  <a:lnTo>
                    <a:pt x="405" y="34"/>
                  </a:lnTo>
                  <a:lnTo>
                    <a:pt x="369" y="54"/>
                  </a:lnTo>
                  <a:lnTo>
                    <a:pt x="336" y="76"/>
                  </a:lnTo>
                  <a:lnTo>
                    <a:pt x="304" y="99"/>
                  </a:lnTo>
                  <a:lnTo>
                    <a:pt x="273" y="124"/>
                  </a:lnTo>
                  <a:lnTo>
                    <a:pt x="243" y="151"/>
                  </a:lnTo>
                  <a:lnTo>
                    <a:pt x="216" y="179"/>
                  </a:lnTo>
                  <a:lnTo>
                    <a:pt x="189" y="209"/>
                  </a:lnTo>
                  <a:lnTo>
                    <a:pt x="165" y="238"/>
                  </a:lnTo>
                  <a:lnTo>
                    <a:pt x="142" y="271"/>
                  </a:lnTo>
                  <a:lnTo>
                    <a:pt x="119" y="303"/>
                  </a:lnTo>
                  <a:lnTo>
                    <a:pt x="100" y="337"/>
                  </a:lnTo>
                  <a:lnTo>
                    <a:pt x="82" y="372"/>
                  </a:lnTo>
                  <a:lnTo>
                    <a:pt x="66" y="408"/>
                  </a:lnTo>
                  <a:lnTo>
                    <a:pt x="53" y="445"/>
                  </a:lnTo>
                  <a:lnTo>
                    <a:pt x="39" y="483"/>
                  </a:lnTo>
                  <a:lnTo>
                    <a:pt x="28" y="520"/>
                  </a:lnTo>
                  <a:lnTo>
                    <a:pt x="18" y="559"/>
                  </a:lnTo>
                  <a:lnTo>
                    <a:pt x="12" y="598"/>
                  </a:lnTo>
                  <a:lnTo>
                    <a:pt x="7" y="639"/>
                  </a:lnTo>
                  <a:lnTo>
                    <a:pt x="2" y="678"/>
                  </a:lnTo>
                  <a:lnTo>
                    <a:pt x="0" y="719"/>
                  </a:lnTo>
                  <a:lnTo>
                    <a:pt x="2" y="762"/>
                  </a:lnTo>
                  <a:lnTo>
                    <a:pt x="4" y="802"/>
                  </a:lnTo>
                  <a:lnTo>
                    <a:pt x="8" y="843"/>
                  </a:lnTo>
                  <a:lnTo>
                    <a:pt x="15" y="885"/>
                  </a:lnTo>
                  <a:lnTo>
                    <a:pt x="23" y="926"/>
                  </a:lnTo>
                  <a:lnTo>
                    <a:pt x="33" y="969"/>
                  </a:lnTo>
                  <a:lnTo>
                    <a:pt x="46" y="1009"/>
                  </a:lnTo>
                  <a:lnTo>
                    <a:pt x="61" y="1052"/>
                  </a:lnTo>
                  <a:lnTo>
                    <a:pt x="77" y="1093"/>
                  </a:lnTo>
                  <a:lnTo>
                    <a:pt x="97" y="1084"/>
                  </a:lnTo>
                  <a:lnTo>
                    <a:pt x="80" y="1044"/>
                  </a:lnTo>
                  <a:lnTo>
                    <a:pt x="66" y="1003"/>
                  </a:lnTo>
                  <a:lnTo>
                    <a:pt x="54" y="962"/>
                  </a:lnTo>
                  <a:lnTo>
                    <a:pt x="43" y="923"/>
                  </a:lnTo>
                  <a:lnTo>
                    <a:pt x="35" y="882"/>
                  </a:lnTo>
                  <a:lnTo>
                    <a:pt x="30" y="841"/>
                  </a:lnTo>
                  <a:lnTo>
                    <a:pt x="25" y="801"/>
                  </a:lnTo>
                  <a:lnTo>
                    <a:pt x="23" y="760"/>
                  </a:lnTo>
                  <a:lnTo>
                    <a:pt x="22" y="721"/>
                  </a:lnTo>
                  <a:lnTo>
                    <a:pt x="23" y="680"/>
                  </a:lnTo>
                  <a:lnTo>
                    <a:pt x="26" y="641"/>
                  </a:lnTo>
                  <a:lnTo>
                    <a:pt x="33" y="602"/>
                  </a:lnTo>
                  <a:lnTo>
                    <a:pt x="39" y="563"/>
                  </a:lnTo>
                  <a:lnTo>
                    <a:pt x="48" y="525"/>
                  </a:lnTo>
                  <a:lnTo>
                    <a:pt x="59" y="487"/>
                  </a:lnTo>
                  <a:lnTo>
                    <a:pt x="72" y="452"/>
                  </a:lnTo>
                  <a:lnTo>
                    <a:pt x="85" y="416"/>
                  </a:lnTo>
                  <a:lnTo>
                    <a:pt x="101" y="381"/>
                  </a:lnTo>
                  <a:lnTo>
                    <a:pt x="119" y="347"/>
                  </a:lnTo>
                  <a:lnTo>
                    <a:pt x="137" y="315"/>
                  </a:lnTo>
                  <a:lnTo>
                    <a:pt x="159" y="282"/>
                  </a:lnTo>
                  <a:lnTo>
                    <a:pt x="181" y="251"/>
                  </a:lnTo>
                  <a:lnTo>
                    <a:pt x="206" y="222"/>
                  </a:lnTo>
                  <a:lnTo>
                    <a:pt x="230" y="192"/>
                  </a:lnTo>
                  <a:lnTo>
                    <a:pt x="258" y="166"/>
                  </a:lnTo>
                  <a:lnTo>
                    <a:pt x="286" y="140"/>
                  </a:lnTo>
                  <a:lnTo>
                    <a:pt x="317" y="116"/>
                  </a:lnTo>
                  <a:lnTo>
                    <a:pt x="348" y="93"/>
                  </a:lnTo>
                  <a:lnTo>
                    <a:pt x="380" y="72"/>
                  </a:lnTo>
                  <a:lnTo>
                    <a:pt x="415" y="52"/>
                  </a:lnTo>
                  <a:lnTo>
                    <a:pt x="450" y="36"/>
                  </a:lnTo>
                  <a:lnTo>
                    <a:pt x="486" y="19"/>
                  </a:lnTo>
                  <a:lnTo>
                    <a:pt x="480" y="0"/>
                  </a:lnTo>
                  <a:close/>
                </a:path>
              </a:pathLst>
            </a:custGeom>
            <a:solidFill>
              <a:srgbClr val="000000"/>
            </a:solidFill>
            <a:ln w="9525">
              <a:noFill/>
              <a:round/>
              <a:headEnd/>
              <a:tailEnd/>
            </a:ln>
          </p:spPr>
          <p:txBody>
            <a:bodyPr/>
            <a:lstStyle/>
            <a:p>
              <a:endParaRPr lang="en-US"/>
            </a:p>
          </p:txBody>
        </p:sp>
        <p:sp>
          <p:nvSpPr>
            <p:cNvPr id="50393" name="Freeform 218"/>
            <p:cNvSpPr>
              <a:spLocks/>
            </p:cNvSpPr>
            <p:nvPr/>
          </p:nvSpPr>
          <p:spPr bwMode="auto">
            <a:xfrm>
              <a:off x="3522133" y="1946253"/>
              <a:ext cx="570089" cy="1239838"/>
            </a:xfrm>
            <a:custGeom>
              <a:avLst/>
              <a:gdLst>
                <a:gd name="T0" fmla="*/ 2147483647 w 404"/>
                <a:gd name="T1" fmla="*/ 2147483647 h 781"/>
                <a:gd name="T2" fmla="*/ 2147483647 w 404"/>
                <a:gd name="T3" fmla="*/ 2147483647 h 781"/>
                <a:gd name="T4" fmla="*/ 2147483647 w 404"/>
                <a:gd name="T5" fmla="*/ 2147483647 h 781"/>
                <a:gd name="T6" fmla="*/ 2147483647 w 404"/>
                <a:gd name="T7" fmla="*/ 2147483647 h 781"/>
                <a:gd name="T8" fmla="*/ 2147483647 w 404"/>
                <a:gd name="T9" fmla="*/ 2147483647 h 781"/>
                <a:gd name="T10" fmla="*/ 2147483647 w 404"/>
                <a:gd name="T11" fmla="*/ 2147483647 h 781"/>
                <a:gd name="T12" fmla="*/ 2147483647 w 404"/>
                <a:gd name="T13" fmla="*/ 2147483647 h 781"/>
                <a:gd name="T14" fmla="*/ 2147483647 w 404"/>
                <a:gd name="T15" fmla="*/ 2147483647 h 781"/>
                <a:gd name="T16" fmla="*/ 2147483647 w 404"/>
                <a:gd name="T17" fmla="*/ 2147483647 h 781"/>
                <a:gd name="T18" fmla="*/ 2147483647 w 404"/>
                <a:gd name="T19" fmla="*/ 2147483647 h 781"/>
                <a:gd name="T20" fmla="*/ 2147483647 w 404"/>
                <a:gd name="T21" fmla="*/ 2147483647 h 781"/>
                <a:gd name="T22" fmla="*/ 2147483647 w 404"/>
                <a:gd name="T23" fmla="*/ 2147483647 h 781"/>
                <a:gd name="T24" fmla="*/ 2147483647 w 404"/>
                <a:gd name="T25" fmla="*/ 2147483647 h 781"/>
                <a:gd name="T26" fmla="*/ 2147483647 w 404"/>
                <a:gd name="T27" fmla="*/ 2147483647 h 781"/>
                <a:gd name="T28" fmla="*/ 2147483647 w 404"/>
                <a:gd name="T29" fmla="*/ 2147483647 h 781"/>
                <a:gd name="T30" fmla="*/ 2147483647 w 404"/>
                <a:gd name="T31" fmla="*/ 2147483647 h 781"/>
                <a:gd name="T32" fmla="*/ 2147483647 w 404"/>
                <a:gd name="T33" fmla="*/ 0 h 781"/>
                <a:gd name="T34" fmla="*/ 0 w 404"/>
                <a:gd name="T35" fmla="*/ 2147483647 h 781"/>
                <a:gd name="T36" fmla="*/ 2147483647 w 404"/>
                <a:gd name="T37" fmla="*/ 2147483647 h 781"/>
                <a:gd name="T38" fmla="*/ 2147483647 w 404"/>
                <a:gd name="T39" fmla="*/ 2147483647 h 781"/>
                <a:gd name="T40" fmla="*/ 2147483647 w 404"/>
                <a:gd name="T41" fmla="*/ 2147483647 h 781"/>
                <a:gd name="T42" fmla="*/ 2147483647 w 404"/>
                <a:gd name="T43" fmla="*/ 2147483647 h 781"/>
                <a:gd name="T44" fmla="*/ 2147483647 w 404"/>
                <a:gd name="T45" fmla="*/ 2147483647 h 781"/>
                <a:gd name="T46" fmla="*/ 2147483647 w 404"/>
                <a:gd name="T47" fmla="*/ 2147483647 h 781"/>
                <a:gd name="T48" fmla="*/ 2147483647 w 404"/>
                <a:gd name="T49" fmla="*/ 2147483647 h 781"/>
                <a:gd name="T50" fmla="*/ 2147483647 w 404"/>
                <a:gd name="T51" fmla="*/ 2147483647 h 781"/>
                <a:gd name="T52" fmla="*/ 2147483647 w 404"/>
                <a:gd name="T53" fmla="*/ 2147483647 h 781"/>
                <a:gd name="T54" fmla="*/ 2147483647 w 404"/>
                <a:gd name="T55" fmla="*/ 2147483647 h 781"/>
                <a:gd name="T56" fmla="*/ 2147483647 w 404"/>
                <a:gd name="T57" fmla="*/ 2147483647 h 781"/>
                <a:gd name="T58" fmla="*/ 2147483647 w 404"/>
                <a:gd name="T59" fmla="*/ 2147483647 h 781"/>
                <a:gd name="T60" fmla="*/ 2147483647 w 404"/>
                <a:gd name="T61" fmla="*/ 2147483647 h 781"/>
                <a:gd name="T62" fmla="*/ 2147483647 w 404"/>
                <a:gd name="T63" fmla="*/ 2147483647 h 781"/>
                <a:gd name="T64" fmla="*/ 2147483647 w 404"/>
                <a:gd name="T65" fmla="*/ 2147483647 h 781"/>
                <a:gd name="T66" fmla="*/ 2147483647 w 404"/>
                <a:gd name="T67" fmla="*/ 2147483647 h 781"/>
                <a:gd name="T68" fmla="*/ 2147483647 w 404"/>
                <a:gd name="T69" fmla="*/ 2147483647 h 78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04"/>
                <a:gd name="T106" fmla="*/ 0 h 781"/>
                <a:gd name="T107" fmla="*/ 404 w 404"/>
                <a:gd name="T108" fmla="*/ 781 h 78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04" h="781">
                  <a:moveTo>
                    <a:pt x="404" y="776"/>
                  </a:moveTo>
                  <a:lnTo>
                    <a:pt x="390" y="713"/>
                  </a:lnTo>
                  <a:lnTo>
                    <a:pt x="372" y="651"/>
                  </a:lnTo>
                  <a:lnTo>
                    <a:pt x="352" y="589"/>
                  </a:lnTo>
                  <a:lnTo>
                    <a:pt x="331" y="530"/>
                  </a:lnTo>
                  <a:lnTo>
                    <a:pt x="310" y="471"/>
                  </a:lnTo>
                  <a:lnTo>
                    <a:pt x="285" y="416"/>
                  </a:lnTo>
                  <a:lnTo>
                    <a:pt x="261" y="362"/>
                  </a:lnTo>
                  <a:lnTo>
                    <a:pt x="236" y="310"/>
                  </a:lnTo>
                  <a:lnTo>
                    <a:pt x="209" y="261"/>
                  </a:lnTo>
                  <a:lnTo>
                    <a:pt x="182" y="214"/>
                  </a:lnTo>
                  <a:lnTo>
                    <a:pt x="155" y="170"/>
                  </a:lnTo>
                  <a:lnTo>
                    <a:pt x="127" y="129"/>
                  </a:lnTo>
                  <a:lnTo>
                    <a:pt x="98" y="91"/>
                  </a:lnTo>
                  <a:lnTo>
                    <a:pt x="70" y="57"/>
                  </a:lnTo>
                  <a:lnTo>
                    <a:pt x="42" y="26"/>
                  </a:lnTo>
                  <a:lnTo>
                    <a:pt x="13" y="0"/>
                  </a:lnTo>
                  <a:lnTo>
                    <a:pt x="0" y="15"/>
                  </a:lnTo>
                  <a:lnTo>
                    <a:pt x="26" y="41"/>
                  </a:lnTo>
                  <a:lnTo>
                    <a:pt x="54" y="72"/>
                  </a:lnTo>
                  <a:lnTo>
                    <a:pt x="81" y="104"/>
                  </a:lnTo>
                  <a:lnTo>
                    <a:pt x="109" y="142"/>
                  </a:lnTo>
                  <a:lnTo>
                    <a:pt x="137" y="183"/>
                  </a:lnTo>
                  <a:lnTo>
                    <a:pt x="164" y="225"/>
                  </a:lnTo>
                  <a:lnTo>
                    <a:pt x="191" y="271"/>
                  </a:lnTo>
                  <a:lnTo>
                    <a:pt x="217" y="320"/>
                  </a:lnTo>
                  <a:lnTo>
                    <a:pt x="243" y="370"/>
                  </a:lnTo>
                  <a:lnTo>
                    <a:pt x="266" y="424"/>
                  </a:lnTo>
                  <a:lnTo>
                    <a:pt x="290" y="480"/>
                  </a:lnTo>
                  <a:lnTo>
                    <a:pt x="311" y="537"/>
                  </a:lnTo>
                  <a:lnTo>
                    <a:pt x="332" y="595"/>
                  </a:lnTo>
                  <a:lnTo>
                    <a:pt x="350" y="656"/>
                  </a:lnTo>
                  <a:lnTo>
                    <a:pt x="368" y="718"/>
                  </a:lnTo>
                  <a:lnTo>
                    <a:pt x="385" y="781"/>
                  </a:lnTo>
                  <a:lnTo>
                    <a:pt x="404" y="776"/>
                  </a:lnTo>
                  <a:close/>
                </a:path>
              </a:pathLst>
            </a:custGeom>
            <a:solidFill>
              <a:srgbClr val="000000"/>
            </a:solidFill>
            <a:ln w="9525">
              <a:noFill/>
              <a:round/>
              <a:headEnd/>
              <a:tailEnd/>
            </a:ln>
          </p:spPr>
          <p:txBody>
            <a:bodyPr/>
            <a:lstStyle/>
            <a:p>
              <a:endParaRPr lang="en-US"/>
            </a:p>
          </p:txBody>
        </p:sp>
        <p:sp>
          <p:nvSpPr>
            <p:cNvPr id="50394" name="Freeform 219"/>
            <p:cNvSpPr>
              <a:spLocks/>
            </p:cNvSpPr>
            <p:nvPr/>
          </p:nvSpPr>
          <p:spPr bwMode="auto">
            <a:xfrm>
              <a:off x="4065412" y="3178153"/>
              <a:ext cx="94544" cy="1385888"/>
            </a:xfrm>
            <a:custGeom>
              <a:avLst/>
              <a:gdLst>
                <a:gd name="T0" fmla="*/ 2147483647 w 67"/>
                <a:gd name="T1" fmla="*/ 2147483647 h 873"/>
                <a:gd name="T2" fmla="*/ 2147483647 w 67"/>
                <a:gd name="T3" fmla="*/ 2147483647 h 873"/>
                <a:gd name="T4" fmla="*/ 2147483647 w 67"/>
                <a:gd name="T5" fmla="*/ 2147483647 h 873"/>
                <a:gd name="T6" fmla="*/ 2147483647 w 67"/>
                <a:gd name="T7" fmla="*/ 2147483647 h 873"/>
                <a:gd name="T8" fmla="*/ 2147483647 w 67"/>
                <a:gd name="T9" fmla="*/ 2147483647 h 873"/>
                <a:gd name="T10" fmla="*/ 2147483647 w 67"/>
                <a:gd name="T11" fmla="*/ 2147483647 h 873"/>
                <a:gd name="T12" fmla="*/ 2147483647 w 67"/>
                <a:gd name="T13" fmla="*/ 2147483647 h 873"/>
                <a:gd name="T14" fmla="*/ 2147483647 w 67"/>
                <a:gd name="T15" fmla="*/ 2147483647 h 873"/>
                <a:gd name="T16" fmla="*/ 2147483647 w 67"/>
                <a:gd name="T17" fmla="*/ 2147483647 h 873"/>
                <a:gd name="T18" fmla="*/ 2147483647 w 67"/>
                <a:gd name="T19" fmla="*/ 2147483647 h 873"/>
                <a:gd name="T20" fmla="*/ 2147483647 w 67"/>
                <a:gd name="T21" fmla="*/ 2147483647 h 873"/>
                <a:gd name="T22" fmla="*/ 2147483647 w 67"/>
                <a:gd name="T23" fmla="*/ 2147483647 h 873"/>
                <a:gd name="T24" fmla="*/ 2147483647 w 67"/>
                <a:gd name="T25" fmla="*/ 2147483647 h 873"/>
                <a:gd name="T26" fmla="*/ 2147483647 w 67"/>
                <a:gd name="T27" fmla="*/ 2147483647 h 873"/>
                <a:gd name="T28" fmla="*/ 2147483647 w 67"/>
                <a:gd name="T29" fmla="*/ 0 h 873"/>
                <a:gd name="T30" fmla="*/ 0 w 67"/>
                <a:gd name="T31" fmla="*/ 2147483647 h 873"/>
                <a:gd name="T32" fmla="*/ 2147483647 w 67"/>
                <a:gd name="T33" fmla="*/ 2147483647 h 873"/>
                <a:gd name="T34" fmla="*/ 2147483647 w 67"/>
                <a:gd name="T35" fmla="*/ 2147483647 h 873"/>
                <a:gd name="T36" fmla="*/ 2147483647 w 67"/>
                <a:gd name="T37" fmla="*/ 2147483647 h 873"/>
                <a:gd name="T38" fmla="*/ 2147483647 w 67"/>
                <a:gd name="T39" fmla="*/ 2147483647 h 873"/>
                <a:gd name="T40" fmla="*/ 2147483647 w 67"/>
                <a:gd name="T41" fmla="*/ 2147483647 h 873"/>
                <a:gd name="T42" fmla="*/ 2147483647 w 67"/>
                <a:gd name="T43" fmla="*/ 2147483647 h 873"/>
                <a:gd name="T44" fmla="*/ 2147483647 w 67"/>
                <a:gd name="T45" fmla="*/ 2147483647 h 873"/>
                <a:gd name="T46" fmla="*/ 2147483647 w 67"/>
                <a:gd name="T47" fmla="*/ 2147483647 h 873"/>
                <a:gd name="T48" fmla="*/ 2147483647 w 67"/>
                <a:gd name="T49" fmla="*/ 2147483647 h 873"/>
                <a:gd name="T50" fmla="*/ 2147483647 w 67"/>
                <a:gd name="T51" fmla="*/ 2147483647 h 873"/>
                <a:gd name="T52" fmla="*/ 2147483647 w 67"/>
                <a:gd name="T53" fmla="*/ 2147483647 h 873"/>
                <a:gd name="T54" fmla="*/ 2147483647 w 67"/>
                <a:gd name="T55" fmla="*/ 2147483647 h 873"/>
                <a:gd name="T56" fmla="*/ 2147483647 w 67"/>
                <a:gd name="T57" fmla="*/ 2147483647 h 873"/>
                <a:gd name="T58" fmla="*/ 0 w 67"/>
                <a:gd name="T59" fmla="*/ 2147483647 h 873"/>
                <a:gd name="T60" fmla="*/ 2147483647 w 67"/>
                <a:gd name="T61" fmla="*/ 2147483647 h 873"/>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67"/>
                <a:gd name="T94" fmla="*/ 0 h 873"/>
                <a:gd name="T95" fmla="*/ 67 w 67"/>
                <a:gd name="T96" fmla="*/ 873 h 873"/>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67" h="873">
                  <a:moveTo>
                    <a:pt x="19" y="873"/>
                  </a:moveTo>
                  <a:lnTo>
                    <a:pt x="36" y="778"/>
                  </a:lnTo>
                  <a:lnTo>
                    <a:pt x="49" y="681"/>
                  </a:lnTo>
                  <a:lnTo>
                    <a:pt x="55" y="632"/>
                  </a:lnTo>
                  <a:lnTo>
                    <a:pt x="60" y="581"/>
                  </a:lnTo>
                  <a:lnTo>
                    <a:pt x="63" y="529"/>
                  </a:lnTo>
                  <a:lnTo>
                    <a:pt x="67" y="477"/>
                  </a:lnTo>
                  <a:lnTo>
                    <a:pt x="67" y="423"/>
                  </a:lnTo>
                  <a:lnTo>
                    <a:pt x="67" y="367"/>
                  </a:lnTo>
                  <a:lnTo>
                    <a:pt x="65" y="310"/>
                  </a:lnTo>
                  <a:lnTo>
                    <a:pt x="60" y="252"/>
                  </a:lnTo>
                  <a:lnTo>
                    <a:pt x="53" y="191"/>
                  </a:lnTo>
                  <a:lnTo>
                    <a:pt x="45" y="129"/>
                  </a:lnTo>
                  <a:lnTo>
                    <a:pt x="34" y="66"/>
                  </a:lnTo>
                  <a:lnTo>
                    <a:pt x="19" y="0"/>
                  </a:lnTo>
                  <a:lnTo>
                    <a:pt x="0" y="5"/>
                  </a:lnTo>
                  <a:lnTo>
                    <a:pt x="13" y="71"/>
                  </a:lnTo>
                  <a:lnTo>
                    <a:pt x="24" y="133"/>
                  </a:lnTo>
                  <a:lnTo>
                    <a:pt x="32" y="195"/>
                  </a:lnTo>
                  <a:lnTo>
                    <a:pt x="39" y="253"/>
                  </a:lnTo>
                  <a:lnTo>
                    <a:pt x="44" y="310"/>
                  </a:lnTo>
                  <a:lnTo>
                    <a:pt x="45" y="367"/>
                  </a:lnTo>
                  <a:lnTo>
                    <a:pt x="47" y="423"/>
                  </a:lnTo>
                  <a:lnTo>
                    <a:pt x="45" y="475"/>
                  </a:lnTo>
                  <a:lnTo>
                    <a:pt x="42" y="527"/>
                  </a:lnTo>
                  <a:lnTo>
                    <a:pt x="39" y="580"/>
                  </a:lnTo>
                  <a:lnTo>
                    <a:pt x="34" y="630"/>
                  </a:lnTo>
                  <a:lnTo>
                    <a:pt x="27" y="679"/>
                  </a:lnTo>
                  <a:lnTo>
                    <a:pt x="14" y="775"/>
                  </a:lnTo>
                  <a:lnTo>
                    <a:pt x="0" y="870"/>
                  </a:lnTo>
                  <a:lnTo>
                    <a:pt x="19" y="873"/>
                  </a:lnTo>
                  <a:close/>
                </a:path>
              </a:pathLst>
            </a:custGeom>
            <a:solidFill>
              <a:srgbClr val="000000"/>
            </a:solidFill>
            <a:ln w="9525">
              <a:noFill/>
              <a:round/>
              <a:headEnd/>
              <a:tailEnd/>
            </a:ln>
          </p:spPr>
          <p:txBody>
            <a:bodyPr/>
            <a:lstStyle/>
            <a:p>
              <a:endParaRPr lang="en-US"/>
            </a:p>
          </p:txBody>
        </p:sp>
        <p:sp>
          <p:nvSpPr>
            <p:cNvPr id="50395" name="Freeform 220"/>
            <p:cNvSpPr>
              <a:spLocks/>
            </p:cNvSpPr>
            <p:nvPr/>
          </p:nvSpPr>
          <p:spPr bwMode="auto">
            <a:xfrm>
              <a:off x="2486380" y="2951141"/>
              <a:ext cx="2729089" cy="677862"/>
            </a:xfrm>
            <a:custGeom>
              <a:avLst/>
              <a:gdLst>
                <a:gd name="T0" fmla="*/ 2147483647 w 1934"/>
                <a:gd name="T1" fmla="*/ 2147483647 h 427"/>
                <a:gd name="T2" fmla="*/ 2147483647 w 1934"/>
                <a:gd name="T3" fmla="*/ 0 h 427"/>
                <a:gd name="T4" fmla="*/ 0 w 1934"/>
                <a:gd name="T5" fmla="*/ 2147483647 h 427"/>
                <a:gd name="T6" fmla="*/ 2147483647 w 1934"/>
                <a:gd name="T7" fmla="*/ 2147483647 h 427"/>
                <a:gd name="T8" fmla="*/ 2147483647 w 1934"/>
                <a:gd name="T9" fmla="*/ 2147483647 h 427"/>
                <a:gd name="T10" fmla="*/ 2147483647 w 1934"/>
                <a:gd name="T11" fmla="*/ 2147483647 h 427"/>
                <a:gd name="T12" fmla="*/ 0 60000 65536"/>
                <a:gd name="T13" fmla="*/ 0 60000 65536"/>
                <a:gd name="T14" fmla="*/ 0 60000 65536"/>
                <a:gd name="T15" fmla="*/ 0 60000 65536"/>
                <a:gd name="T16" fmla="*/ 0 60000 65536"/>
                <a:gd name="T17" fmla="*/ 0 60000 65536"/>
                <a:gd name="T18" fmla="*/ 0 w 1934"/>
                <a:gd name="T19" fmla="*/ 0 h 427"/>
                <a:gd name="T20" fmla="*/ 1934 w 1934"/>
                <a:gd name="T21" fmla="*/ 427 h 427"/>
              </a:gdLst>
              <a:ahLst/>
              <a:cxnLst>
                <a:cxn ang="T12">
                  <a:pos x="T0" y="T1"/>
                </a:cxn>
                <a:cxn ang="T13">
                  <a:pos x="T2" y="T3"/>
                </a:cxn>
                <a:cxn ang="T14">
                  <a:pos x="T4" y="T5"/>
                </a:cxn>
                <a:cxn ang="T15">
                  <a:pos x="T6" y="T7"/>
                </a:cxn>
                <a:cxn ang="T16">
                  <a:pos x="T8" y="T9"/>
                </a:cxn>
                <a:cxn ang="T17">
                  <a:pos x="T10" y="T11"/>
                </a:cxn>
              </a:cxnLst>
              <a:rect l="T18" t="T19" r="T20" b="T21"/>
              <a:pathLst>
                <a:path w="1934" h="427">
                  <a:moveTo>
                    <a:pt x="1931" y="19"/>
                  </a:moveTo>
                  <a:lnTo>
                    <a:pt x="1926" y="0"/>
                  </a:lnTo>
                  <a:lnTo>
                    <a:pt x="0" y="388"/>
                  </a:lnTo>
                  <a:lnTo>
                    <a:pt x="8" y="427"/>
                  </a:lnTo>
                  <a:lnTo>
                    <a:pt x="1934" y="41"/>
                  </a:lnTo>
                  <a:lnTo>
                    <a:pt x="1931" y="19"/>
                  </a:lnTo>
                  <a:close/>
                </a:path>
              </a:pathLst>
            </a:custGeom>
            <a:solidFill>
              <a:srgbClr val="FF0000"/>
            </a:solidFill>
            <a:ln w="9525">
              <a:noFill/>
              <a:round/>
              <a:headEnd/>
              <a:tailEnd/>
            </a:ln>
          </p:spPr>
          <p:txBody>
            <a:bodyPr/>
            <a:lstStyle/>
            <a:p>
              <a:endParaRPr lang="en-US"/>
            </a:p>
          </p:txBody>
        </p:sp>
        <p:sp>
          <p:nvSpPr>
            <p:cNvPr id="50396" name="Freeform 221"/>
            <p:cNvSpPr>
              <a:spLocks/>
            </p:cNvSpPr>
            <p:nvPr/>
          </p:nvSpPr>
          <p:spPr bwMode="auto">
            <a:xfrm>
              <a:off x="5339644" y="4075091"/>
              <a:ext cx="407812" cy="373062"/>
            </a:xfrm>
            <a:custGeom>
              <a:avLst/>
              <a:gdLst>
                <a:gd name="T0" fmla="*/ 2147483647 w 289"/>
                <a:gd name="T1" fmla="*/ 2147483647 h 235"/>
                <a:gd name="T2" fmla="*/ 2147483647 w 289"/>
                <a:gd name="T3" fmla="*/ 0 h 235"/>
                <a:gd name="T4" fmla="*/ 0 w 289"/>
                <a:gd name="T5" fmla="*/ 2147483647 h 235"/>
                <a:gd name="T6" fmla="*/ 2147483647 w 289"/>
                <a:gd name="T7" fmla="*/ 2147483647 h 235"/>
                <a:gd name="T8" fmla="*/ 2147483647 w 289"/>
                <a:gd name="T9" fmla="*/ 2147483647 h 235"/>
                <a:gd name="T10" fmla="*/ 2147483647 w 289"/>
                <a:gd name="T11" fmla="*/ 2147483647 h 235"/>
                <a:gd name="T12" fmla="*/ 0 60000 65536"/>
                <a:gd name="T13" fmla="*/ 0 60000 65536"/>
                <a:gd name="T14" fmla="*/ 0 60000 65536"/>
                <a:gd name="T15" fmla="*/ 0 60000 65536"/>
                <a:gd name="T16" fmla="*/ 0 60000 65536"/>
                <a:gd name="T17" fmla="*/ 0 60000 65536"/>
                <a:gd name="T18" fmla="*/ 0 w 289"/>
                <a:gd name="T19" fmla="*/ 0 h 235"/>
                <a:gd name="T20" fmla="*/ 289 w 289"/>
                <a:gd name="T21" fmla="*/ 235 h 235"/>
              </a:gdLst>
              <a:ahLst/>
              <a:cxnLst>
                <a:cxn ang="T12">
                  <a:pos x="T0" y="T1"/>
                </a:cxn>
                <a:cxn ang="T13">
                  <a:pos x="T2" y="T3"/>
                </a:cxn>
                <a:cxn ang="T14">
                  <a:pos x="T4" y="T5"/>
                </a:cxn>
                <a:cxn ang="T15">
                  <a:pos x="T6" y="T7"/>
                </a:cxn>
                <a:cxn ang="T16">
                  <a:pos x="T8" y="T9"/>
                </a:cxn>
                <a:cxn ang="T17">
                  <a:pos x="T10" y="T11"/>
                </a:cxn>
              </a:cxnLst>
              <a:rect l="T18" t="T19" r="T20" b="T21"/>
              <a:pathLst>
                <a:path w="289" h="235">
                  <a:moveTo>
                    <a:pt x="282" y="8"/>
                  </a:moveTo>
                  <a:lnTo>
                    <a:pt x="276" y="0"/>
                  </a:lnTo>
                  <a:lnTo>
                    <a:pt x="0" y="218"/>
                  </a:lnTo>
                  <a:lnTo>
                    <a:pt x="13" y="235"/>
                  </a:lnTo>
                  <a:lnTo>
                    <a:pt x="289" y="16"/>
                  </a:lnTo>
                  <a:lnTo>
                    <a:pt x="282" y="8"/>
                  </a:lnTo>
                  <a:close/>
                </a:path>
              </a:pathLst>
            </a:custGeom>
            <a:solidFill>
              <a:schemeClr val="hlink"/>
            </a:solidFill>
            <a:ln w="9525">
              <a:noFill/>
              <a:round/>
              <a:headEnd/>
              <a:tailEnd/>
            </a:ln>
          </p:spPr>
          <p:txBody>
            <a:bodyPr/>
            <a:lstStyle/>
            <a:p>
              <a:endParaRPr lang="en-US"/>
            </a:p>
          </p:txBody>
        </p:sp>
        <p:sp>
          <p:nvSpPr>
            <p:cNvPr id="50397" name="Freeform 222"/>
            <p:cNvSpPr>
              <a:spLocks/>
            </p:cNvSpPr>
            <p:nvPr/>
          </p:nvSpPr>
          <p:spPr bwMode="auto">
            <a:xfrm>
              <a:off x="5648678" y="4921233"/>
              <a:ext cx="777522" cy="238125"/>
            </a:xfrm>
            <a:custGeom>
              <a:avLst/>
              <a:gdLst>
                <a:gd name="T0" fmla="*/ 2147483647 w 551"/>
                <a:gd name="T1" fmla="*/ 2147483647 h 150"/>
                <a:gd name="T2" fmla="*/ 2147483647 w 551"/>
                <a:gd name="T3" fmla="*/ 0 h 150"/>
                <a:gd name="T4" fmla="*/ 0 w 551"/>
                <a:gd name="T5" fmla="*/ 2147483647 h 150"/>
                <a:gd name="T6" fmla="*/ 2147483647 w 551"/>
                <a:gd name="T7" fmla="*/ 2147483647 h 150"/>
                <a:gd name="T8" fmla="*/ 2147483647 w 551"/>
                <a:gd name="T9" fmla="*/ 2147483647 h 150"/>
                <a:gd name="T10" fmla="*/ 2147483647 w 551"/>
                <a:gd name="T11" fmla="*/ 2147483647 h 150"/>
                <a:gd name="T12" fmla="*/ 0 60000 65536"/>
                <a:gd name="T13" fmla="*/ 0 60000 65536"/>
                <a:gd name="T14" fmla="*/ 0 60000 65536"/>
                <a:gd name="T15" fmla="*/ 0 60000 65536"/>
                <a:gd name="T16" fmla="*/ 0 60000 65536"/>
                <a:gd name="T17" fmla="*/ 0 60000 65536"/>
                <a:gd name="T18" fmla="*/ 0 w 551"/>
                <a:gd name="T19" fmla="*/ 0 h 150"/>
                <a:gd name="T20" fmla="*/ 551 w 551"/>
                <a:gd name="T21" fmla="*/ 150 h 150"/>
              </a:gdLst>
              <a:ahLst/>
              <a:cxnLst>
                <a:cxn ang="T12">
                  <a:pos x="T0" y="T1"/>
                </a:cxn>
                <a:cxn ang="T13">
                  <a:pos x="T2" y="T3"/>
                </a:cxn>
                <a:cxn ang="T14">
                  <a:pos x="T4" y="T5"/>
                </a:cxn>
                <a:cxn ang="T15">
                  <a:pos x="T6" y="T7"/>
                </a:cxn>
                <a:cxn ang="T16">
                  <a:pos x="T8" y="T9"/>
                </a:cxn>
                <a:cxn ang="T17">
                  <a:pos x="T10" y="T11"/>
                </a:cxn>
              </a:cxnLst>
              <a:rect l="T18" t="T19" r="T20" b="T21"/>
              <a:pathLst>
                <a:path w="551" h="150">
                  <a:moveTo>
                    <a:pt x="548" y="20"/>
                  </a:moveTo>
                  <a:lnTo>
                    <a:pt x="544" y="0"/>
                  </a:lnTo>
                  <a:lnTo>
                    <a:pt x="0" y="109"/>
                  </a:lnTo>
                  <a:lnTo>
                    <a:pt x="8" y="150"/>
                  </a:lnTo>
                  <a:lnTo>
                    <a:pt x="551" y="41"/>
                  </a:lnTo>
                  <a:lnTo>
                    <a:pt x="548" y="20"/>
                  </a:lnTo>
                  <a:close/>
                </a:path>
              </a:pathLst>
            </a:custGeom>
            <a:solidFill>
              <a:srgbClr val="FF0000"/>
            </a:solidFill>
            <a:ln w="9525">
              <a:noFill/>
              <a:round/>
              <a:headEnd/>
              <a:tailEnd/>
            </a:ln>
          </p:spPr>
          <p:txBody>
            <a:bodyPr/>
            <a:lstStyle/>
            <a:p>
              <a:endParaRPr lang="en-US"/>
            </a:p>
          </p:txBody>
        </p:sp>
        <p:sp>
          <p:nvSpPr>
            <p:cNvPr id="50398" name="Text Box 223"/>
            <p:cNvSpPr txBox="1">
              <a:spLocks noChangeArrowheads="1"/>
            </p:cNvSpPr>
            <p:nvPr/>
          </p:nvSpPr>
          <p:spPr bwMode="auto">
            <a:xfrm>
              <a:off x="6519335" y="4625957"/>
              <a:ext cx="1366080" cy="461665"/>
            </a:xfrm>
            <a:prstGeom prst="rect">
              <a:avLst/>
            </a:prstGeom>
            <a:noFill/>
            <a:ln w="9525">
              <a:noFill/>
              <a:miter lim="800000"/>
              <a:headEnd/>
              <a:tailEnd/>
            </a:ln>
          </p:spPr>
          <p:txBody>
            <a:bodyPr wrap="none">
              <a:spAutoFit/>
            </a:bodyPr>
            <a:lstStyle/>
            <a:p>
              <a:pPr algn="ctr" defTabSz="762000" eaLnBrk="0" hangingPunct="0"/>
              <a:r>
                <a:rPr lang="en-US" sz="2400">
                  <a:latin typeface="Arial" pitchFamily="34" charset="0"/>
                </a:rPr>
                <a:t>Axis 180</a:t>
              </a:r>
            </a:p>
          </p:txBody>
        </p:sp>
        <p:sp>
          <p:nvSpPr>
            <p:cNvPr id="50399" name="Text Box 224"/>
            <p:cNvSpPr txBox="1">
              <a:spLocks noChangeArrowheads="1"/>
            </p:cNvSpPr>
            <p:nvPr/>
          </p:nvSpPr>
          <p:spPr bwMode="auto">
            <a:xfrm>
              <a:off x="3486856" y="1335066"/>
              <a:ext cx="325730" cy="369332"/>
            </a:xfrm>
            <a:prstGeom prst="rect">
              <a:avLst/>
            </a:prstGeom>
            <a:noFill/>
            <a:ln w="9525">
              <a:noFill/>
              <a:miter lim="800000"/>
              <a:headEnd/>
              <a:tailEnd/>
            </a:ln>
          </p:spPr>
          <p:txBody>
            <a:bodyPr wrap="none">
              <a:spAutoFit/>
            </a:bodyPr>
            <a:lstStyle/>
            <a:p>
              <a:pPr algn="ctr" defTabSz="762000" eaLnBrk="0" hangingPunct="0"/>
              <a:r>
                <a:rPr lang="en-US" b="1">
                  <a:latin typeface="Arial" pitchFamily="34" charset="0"/>
                </a:rPr>
                <a:t>T</a:t>
              </a:r>
            </a:p>
          </p:txBody>
        </p:sp>
        <p:sp>
          <p:nvSpPr>
            <p:cNvPr id="50400" name="Text Box 225"/>
            <p:cNvSpPr txBox="1">
              <a:spLocks noChangeArrowheads="1"/>
            </p:cNvSpPr>
            <p:nvPr/>
          </p:nvSpPr>
          <p:spPr bwMode="auto">
            <a:xfrm>
              <a:off x="3872089" y="4845029"/>
              <a:ext cx="325730" cy="369332"/>
            </a:xfrm>
            <a:prstGeom prst="rect">
              <a:avLst/>
            </a:prstGeom>
            <a:noFill/>
            <a:ln w="9525">
              <a:noFill/>
              <a:miter lim="800000"/>
              <a:headEnd/>
              <a:tailEnd/>
            </a:ln>
          </p:spPr>
          <p:txBody>
            <a:bodyPr wrap="none">
              <a:spAutoFit/>
            </a:bodyPr>
            <a:lstStyle/>
            <a:p>
              <a:pPr algn="ctr" defTabSz="762000" eaLnBrk="0" hangingPunct="0"/>
              <a:r>
                <a:rPr lang="en-US" b="1">
                  <a:latin typeface="Arial" pitchFamily="34" charset="0"/>
                </a:rPr>
                <a:t>T</a:t>
              </a:r>
            </a:p>
          </p:txBody>
        </p:sp>
        <p:sp>
          <p:nvSpPr>
            <p:cNvPr id="50401" name="Text Box 226"/>
            <p:cNvSpPr txBox="1">
              <a:spLocks noChangeArrowheads="1"/>
            </p:cNvSpPr>
            <p:nvPr/>
          </p:nvSpPr>
          <p:spPr bwMode="auto">
            <a:xfrm>
              <a:off x="5648678" y="2527279"/>
              <a:ext cx="261610" cy="369332"/>
            </a:xfrm>
            <a:prstGeom prst="rect">
              <a:avLst/>
            </a:prstGeom>
            <a:noFill/>
            <a:ln w="9525">
              <a:noFill/>
              <a:miter lim="800000"/>
              <a:headEnd/>
              <a:tailEnd/>
            </a:ln>
          </p:spPr>
          <p:txBody>
            <a:bodyPr wrap="none">
              <a:spAutoFit/>
            </a:bodyPr>
            <a:lstStyle/>
            <a:p>
              <a:pPr algn="ctr" defTabSz="762000" eaLnBrk="0" hangingPunct="0"/>
              <a:r>
                <a:rPr lang="en-US" b="1" i="1">
                  <a:latin typeface="Arial" pitchFamily="34" charset="0"/>
                </a:rPr>
                <a:t>t</a:t>
              </a:r>
            </a:p>
          </p:txBody>
        </p:sp>
        <p:sp>
          <p:nvSpPr>
            <p:cNvPr id="50402" name="Text Box 227"/>
            <p:cNvSpPr txBox="1">
              <a:spLocks noChangeArrowheads="1"/>
            </p:cNvSpPr>
            <p:nvPr/>
          </p:nvSpPr>
          <p:spPr bwMode="auto">
            <a:xfrm>
              <a:off x="1952978" y="3438504"/>
              <a:ext cx="261610" cy="369332"/>
            </a:xfrm>
            <a:prstGeom prst="rect">
              <a:avLst/>
            </a:prstGeom>
            <a:noFill/>
            <a:ln w="9525">
              <a:noFill/>
              <a:miter lim="800000"/>
              <a:headEnd/>
              <a:tailEnd/>
            </a:ln>
          </p:spPr>
          <p:txBody>
            <a:bodyPr wrap="none">
              <a:spAutoFit/>
            </a:bodyPr>
            <a:lstStyle/>
            <a:p>
              <a:pPr algn="ctr" defTabSz="762000" eaLnBrk="0" hangingPunct="0"/>
              <a:r>
                <a:rPr lang="en-US" b="1" i="1">
                  <a:latin typeface="Arial" pitchFamily="34" charset="0"/>
                </a:rPr>
                <a:t>t</a:t>
              </a:r>
            </a:p>
          </p:txBody>
        </p:sp>
      </p:grpSp>
    </p:spTree>
  </p:cSld>
  <p:clrMapOvr>
    <a:masterClrMapping/>
  </p:clrMapOvr>
  <p:transition/>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 name="Rectangle 281"/>
          <p:cNvSpPr/>
          <p:nvPr/>
        </p:nvSpPr>
        <p:spPr>
          <a:xfrm>
            <a:off x="516184" y="1045407"/>
            <a:ext cx="8115300" cy="4759858"/>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51203" name="Rectangle 2"/>
          <p:cNvSpPr>
            <a:spLocks noChangeArrowheads="1"/>
          </p:cNvSpPr>
          <p:nvPr/>
        </p:nvSpPr>
        <p:spPr bwMode="auto">
          <a:xfrm>
            <a:off x="971049" y="588484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51204" name="Rectangle 3"/>
          <p:cNvSpPr>
            <a:spLocks noChangeArrowheads="1"/>
          </p:cNvSpPr>
          <p:nvPr/>
        </p:nvSpPr>
        <p:spPr bwMode="auto">
          <a:xfrm>
            <a:off x="3409449" y="588484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51205" name="Rectangle 4"/>
          <p:cNvSpPr>
            <a:spLocks noChangeArrowheads="1"/>
          </p:cNvSpPr>
          <p:nvPr/>
        </p:nvSpPr>
        <p:spPr bwMode="auto">
          <a:xfrm>
            <a:off x="971049" y="588484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51206" name="Rectangle 5"/>
          <p:cNvSpPr>
            <a:spLocks noChangeArrowheads="1"/>
          </p:cNvSpPr>
          <p:nvPr/>
        </p:nvSpPr>
        <p:spPr bwMode="auto">
          <a:xfrm>
            <a:off x="3409449" y="588484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51207" name="Rectangle 6"/>
          <p:cNvSpPr>
            <a:spLocks noGrp="1" noChangeArrowheads="1"/>
          </p:cNvSpPr>
          <p:nvPr>
            <p:ph type="title"/>
          </p:nvPr>
        </p:nvSpPr>
        <p:spPr>
          <a:xfrm>
            <a:off x="0" y="197237"/>
            <a:ext cx="7502877" cy="536575"/>
          </a:xfrm>
        </p:spPr>
        <p:txBody>
          <a:bodyPr>
            <a:normAutofit/>
          </a:bodyPr>
          <a:lstStyle/>
          <a:p>
            <a:pPr eaLnBrk="1" hangingPunct="1">
              <a:lnSpc>
                <a:spcPct val="80000"/>
              </a:lnSpc>
            </a:pPr>
            <a:r>
              <a:rPr lang="en-US" dirty="0"/>
              <a:t>  </a:t>
            </a:r>
            <a:r>
              <a:rPr lang="zh-CN" altLang="en-US" dirty="0"/>
              <a:t>顺规环曲面</a:t>
            </a:r>
            <a:endParaRPr lang="en-US" dirty="0"/>
          </a:p>
        </p:txBody>
      </p:sp>
      <p:grpSp>
        <p:nvGrpSpPr>
          <p:cNvPr id="2" name="Group 1"/>
          <p:cNvGrpSpPr/>
          <p:nvPr/>
        </p:nvGrpSpPr>
        <p:grpSpPr>
          <a:xfrm>
            <a:off x="899592" y="1150915"/>
            <a:ext cx="7325077" cy="4487868"/>
            <a:chOff x="1280083" y="1150915"/>
            <a:chExt cx="7325077" cy="4487868"/>
          </a:xfrm>
        </p:grpSpPr>
        <p:sp>
          <p:nvSpPr>
            <p:cNvPr id="51208" name="Text Box 8"/>
            <p:cNvSpPr txBox="1">
              <a:spLocks noChangeArrowheads="1"/>
            </p:cNvSpPr>
            <p:nvPr/>
          </p:nvSpPr>
          <p:spPr bwMode="auto">
            <a:xfrm>
              <a:off x="4083960" y="4440216"/>
              <a:ext cx="325730" cy="369332"/>
            </a:xfrm>
            <a:prstGeom prst="rect">
              <a:avLst/>
            </a:prstGeom>
            <a:noFill/>
            <a:ln w="9525">
              <a:noFill/>
              <a:miter lim="800000"/>
              <a:headEnd/>
              <a:tailEnd/>
            </a:ln>
          </p:spPr>
          <p:txBody>
            <a:bodyPr wrap="none">
              <a:spAutoFit/>
            </a:bodyPr>
            <a:lstStyle/>
            <a:p>
              <a:pPr algn="ctr" defTabSz="762000" eaLnBrk="0" hangingPunct="0"/>
              <a:r>
                <a:rPr lang="en-US" b="1">
                  <a:latin typeface="Arial" pitchFamily="34" charset="0"/>
                </a:rPr>
                <a:t>T</a:t>
              </a:r>
            </a:p>
          </p:txBody>
        </p:sp>
        <p:sp>
          <p:nvSpPr>
            <p:cNvPr id="51209" name="Text Box 9"/>
            <p:cNvSpPr txBox="1">
              <a:spLocks noChangeArrowheads="1"/>
            </p:cNvSpPr>
            <p:nvPr/>
          </p:nvSpPr>
          <p:spPr bwMode="auto">
            <a:xfrm>
              <a:off x="3481416" y="1238228"/>
              <a:ext cx="325730" cy="369332"/>
            </a:xfrm>
            <a:prstGeom prst="rect">
              <a:avLst/>
            </a:prstGeom>
            <a:noFill/>
            <a:ln w="9525">
              <a:noFill/>
              <a:miter lim="800000"/>
              <a:headEnd/>
              <a:tailEnd/>
            </a:ln>
          </p:spPr>
          <p:txBody>
            <a:bodyPr wrap="none">
              <a:spAutoFit/>
            </a:bodyPr>
            <a:lstStyle/>
            <a:p>
              <a:pPr algn="ctr" defTabSz="762000" eaLnBrk="0" hangingPunct="0"/>
              <a:r>
                <a:rPr lang="en-US" b="1">
                  <a:latin typeface="Arial" pitchFamily="34" charset="0"/>
                </a:rPr>
                <a:t>T</a:t>
              </a:r>
            </a:p>
          </p:txBody>
        </p:sp>
        <p:sp>
          <p:nvSpPr>
            <p:cNvPr id="51210" name="Text Box 11"/>
            <p:cNvSpPr txBox="1">
              <a:spLocks noChangeArrowheads="1"/>
            </p:cNvSpPr>
            <p:nvPr/>
          </p:nvSpPr>
          <p:spPr bwMode="auto">
            <a:xfrm>
              <a:off x="5178983" y="2270103"/>
              <a:ext cx="261610" cy="369332"/>
            </a:xfrm>
            <a:prstGeom prst="rect">
              <a:avLst/>
            </a:prstGeom>
            <a:noFill/>
            <a:ln w="9525">
              <a:noFill/>
              <a:miter lim="800000"/>
              <a:headEnd/>
              <a:tailEnd/>
            </a:ln>
          </p:spPr>
          <p:txBody>
            <a:bodyPr wrap="none">
              <a:spAutoFit/>
            </a:bodyPr>
            <a:lstStyle/>
            <a:p>
              <a:pPr algn="ctr" defTabSz="762000" eaLnBrk="0" hangingPunct="0"/>
              <a:r>
                <a:rPr lang="en-US" b="1" i="1">
                  <a:latin typeface="Arial" pitchFamily="34" charset="0"/>
                </a:rPr>
                <a:t>t</a:t>
              </a:r>
            </a:p>
          </p:txBody>
        </p:sp>
        <p:sp>
          <p:nvSpPr>
            <p:cNvPr id="51211" name="Freeform 13"/>
            <p:cNvSpPr>
              <a:spLocks/>
            </p:cNvSpPr>
            <p:nvPr/>
          </p:nvSpPr>
          <p:spPr bwMode="auto">
            <a:xfrm>
              <a:off x="1872749" y="2170095"/>
              <a:ext cx="400756" cy="303213"/>
            </a:xfrm>
            <a:custGeom>
              <a:avLst/>
              <a:gdLst>
                <a:gd name="T0" fmla="*/ 2147483647 w 284"/>
                <a:gd name="T1" fmla="*/ 2147483647 h 191"/>
                <a:gd name="T2" fmla="*/ 2147483647 w 284"/>
                <a:gd name="T3" fmla="*/ 2147483647 h 191"/>
                <a:gd name="T4" fmla="*/ 2147483647 w 284"/>
                <a:gd name="T5" fmla="*/ 2147483647 h 191"/>
                <a:gd name="T6" fmla="*/ 2147483647 w 284"/>
                <a:gd name="T7" fmla="*/ 0 h 191"/>
                <a:gd name="T8" fmla="*/ 2147483647 w 284"/>
                <a:gd name="T9" fmla="*/ 2147483647 h 191"/>
                <a:gd name="T10" fmla="*/ 2147483647 w 284"/>
                <a:gd name="T11" fmla="*/ 2147483647 h 191"/>
                <a:gd name="T12" fmla="*/ 2147483647 w 284"/>
                <a:gd name="T13" fmla="*/ 2147483647 h 191"/>
                <a:gd name="T14" fmla="*/ 0 w 284"/>
                <a:gd name="T15" fmla="*/ 2147483647 h 191"/>
                <a:gd name="T16" fmla="*/ 2147483647 w 284"/>
                <a:gd name="T17" fmla="*/ 2147483647 h 191"/>
                <a:gd name="T18" fmla="*/ 2147483647 w 284"/>
                <a:gd name="T19" fmla="*/ 2147483647 h 19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84"/>
                <a:gd name="T31" fmla="*/ 0 h 191"/>
                <a:gd name="T32" fmla="*/ 284 w 284"/>
                <a:gd name="T33" fmla="*/ 191 h 19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84" h="191">
                  <a:moveTo>
                    <a:pt x="25" y="172"/>
                  </a:moveTo>
                  <a:lnTo>
                    <a:pt x="29" y="189"/>
                  </a:lnTo>
                  <a:lnTo>
                    <a:pt x="284" y="17"/>
                  </a:lnTo>
                  <a:lnTo>
                    <a:pt x="272" y="0"/>
                  </a:lnTo>
                  <a:lnTo>
                    <a:pt x="17" y="172"/>
                  </a:lnTo>
                  <a:lnTo>
                    <a:pt x="20" y="191"/>
                  </a:lnTo>
                  <a:lnTo>
                    <a:pt x="17" y="172"/>
                  </a:lnTo>
                  <a:lnTo>
                    <a:pt x="0" y="184"/>
                  </a:lnTo>
                  <a:lnTo>
                    <a:pt x="20" y="191"/>
                  </a:lnTo>
                  <a:lnTo>
                    <a:pt x="25" y="172"/>
                  </a:lnTo>
                  <a:close/>
                </a:path>
              </a:pathLst>
            </a:custGeom>
            <a:solidFill>
              <a:schemeClr val="hlink"/>
            </a:solidFill>
            <a:ln w="9525">
              <a:noFill/>
              <a:round/>
              <a:headEnd/>
              <a:tailEnd/>
            </a:ln>
          </p:spPr>
          <p:txBody>
            <a:bodyPr/>
            <a:lstStyle/>
            <a:p>
              <a:endParaRPr lang="en-US"/>
            </a:p>
          </p:txBody>
        </p:sp>
        <p:sp>
          <p:nvSpPr>
            <p:cNvPr id="51212" name="Freeform 14"/>
            <p:cNvSpPr>
              <a:spLocks/>
            </p:cNvSpPr>
            <p:nvPr/>
          </p:nvSpPr>
          <p:spPr bwMode="auto">
            <a:xfrm>
              <a:off x="1900974" y="2443140"/>
              <a:ext cx="516467" cy="1225550"/>
            </a:xfrm>
            <a:custGeom>
              <a:avLst/>
              <a:gdLst>
                <a:gd name="T0" fmla="*/ 2147483647 w 366"/>
                <a:gd name="T1" fmla="*/ 2147483647 h 772"/>
                <a:gd name="T2" fmla="*/ 2147483647 w 366"/>
                <a:gd name="T3" fmla="*/ 2147483647 h 772"/>
                <a:gd name="T4" fmla="*/ 2147483647 w 366"/>
                <a:gd name="T5" fmla="*/ 2147483647 h 772"/>
                <a:gd name="T6" fmla="*/ 2147483647 w 366"/>
                <a:gd name="T7" fmla="*/ 2147483647 h 772"/>
                <a:gd name="T8" fmla="*/ 2147483647 w 366"/>
                <a:gd name="T9" fmla="*/ 2147483647 h 772"/>
                <a:gd name="T10" fmla="*/ 2147483647 w 366"/>
                <a:gd name="T11" fmla="*/ 2147483647 h 772"/>
                <a:gd name="T12" fmla="*/ 2147483647 w 366"/>
                <a:gd name="T13" fmla="*/ 2147483647 h 772"/>
                <a:gd name="T14" fmla="*/ 2147483647 w 366"/>
                <a:gd name="T15" fmla="*/ 2147483647 h 772"/>
                <a:gd name="T16" fmla="*/ 2147483647 w 366"/>
                <a:gd name="T17" fmla="*/ 2147483647 h 772"/>
                <a:gd name="T18" fmla="*/ 2147483647 w 366"/>
                <a:gd name="T19" fmla="*/ 2147483647 h 772"/>
                <a:gd name="T20" fmla="*/ 2147483647 w 366"/>
                <a:gd name="T21" fmla="*/ 2147483647 h 772"/>
                <a:gd name="T22" fmla="*/ 2147483647 w 366"/>
                <a:gd name="T23" fmla="*/ 2147483647 h 772"/>
                <a:gd name="T24" fmla="*/ 2147483647 w 366"/>
                <a:gd name="T25" fmla="*/ 2147483647 h 772"/>
                <a:gd name="T26" fmla="*/ 2147483647 w 366"/>
                <a:gd name="T27" fmla="*/ 2147483647 h 772"/>
                <a:gd name="T28" fmla="*/ 2147483647 w 366"/>
                <a:gd name="T29" fmla="*/ 2147483647 h 772"/>
                <a:gd name="T30" fmla="*/ 2147483647 w 366"/>
                <a:gd name="T31" fmla="*/ 2147483647 h 772"/>
                <a:gd name="T32" fmla="*/ 2147483647 w 366"/>
                <a:gd name="T33" fmla="*/ 2147483647 h 772"/>
                <a:gd name="T34" fmla="*/ 2147483647 w 366"/>
                <a:gd name="T35" fmla="*/ 2147483647 h 772"/>
                <a:gd name="T36" fmla="*/ 2147483647 w 366"/>
                <a:gd name="T37" fmla="*/ 2147483647 h 772"/>
                <a:gd name="T38" fmla="*/ 2147483647 w 366"/>
                <a:gd name="T39" fmla="*/ 2147483647 h 772"/>
                <a:gd name="T40" fmla="*/ 2147483647 w 366"/>
                <a:gd name="T41" fmla="*/ 2147483647 h 772"/>
                <a:gd name="T42" fmla="*/ 2147483647 w 366"/>
                <a:gd name="T43" fmla="*/ 2147483647 h 772"/>
                <a:gd name="T44" fmla="*/ 2147483647 w 366"/>
                <a:gd name="T45" fmla="*/ 0 h 772"/>
                <a:gd name="T46" fmla="*/ 0 w 366"/>
                <a:gd name="T47" fmla="*/ 2147483647 h 772"/>
                <a:gd name="T48" fmla="*/ 2147483647 w 366"/>
                <a:gd name="T49" fmla="*/ 2147483647 h 772"/>
                <a:gd name="T50" fmla="*/ 2147483647 w 366"/>
                <a:gd name="T51" fmla="*/ 2147483647 h 772"/>
                <a:gd name="T52" fmla="*/ 2147483647 w 366"/>
                <a:gd name="T53" fmla="*/ 2147483647 h 772"/>
                <a:gd name="T54" fmla="*/ 2147483647 w 366"/>
                <a:gd name="T55" fmla="*/ 2147483647 h 772"/>
                <a:gd name="T56" fmla="*/ 2147483647 w 366"/>
                <a:gd name="T57" fmla="*/ 2147483647 h 772"/>
                <a:gd name="T58" fmla="*/ 2147483647 w 366"/>
                <a:gd name="T59" fmla="*/ 2147483647 h 772"/>
                <a:gd name="T60" fmla="*/ 2147483647 w 366"/>
                <a:gd name="T61" fmla="*/ 2147483647 h 772"/>
                <a:gd name="T62" fmla="*/ 2147483647 w 366"/>
                <a:gd name="T63" fmla="*/ 2147483647 h 772"/>
                <a:gd name="T64" fmla="*/ 2147483647 w 366"/>
                <a:gd name="T65" fmla="*/ 2147483647 h 772"/>
                <a:gd name="T66" fmla="*/ 2147483647 w 366"/>
                <a:gd name="T67" fmla="*/ 2147483647 h 772"/>
                <a:gd name="T68" fmla="*/ 2147483647 w 366"/>
                <a:gd name="T69" fmla="*/ 2147483647 h 772"/>
                <a:gd name="T70" fmla="*/ 2147483647 w 366"/>
                <a:gd name="T71" fmla="*/ 2147483647 h 772"/>
                <a:gd name="T72" fmla="*/ 2147483647 w 366"/>
                <a:gd name="T73" fmla="*/ 2147483647 h 772"/>
                <a:gd name="T74" fmla="*/ 2147483647 w 366"/>
                <a:gd name="T75" fmla="*/ 2147483647 h 772"/>
                <a:gd name="T76" fmla="*/ 2147483647 w 366"/>
                <a:gd name="T77" fmla="*/ 2147483647 h 772"/>
                <a:gd name="T78" fmla="*/ 2147483647 w 366"/>
                <a:gd name="T79" fmla="*/ 2147483647 h 772"/>
                <a:gd name="T80" fmla="*/ 2147483647 w 366"/>
                <a:gd name="T81" fmla="*/ 2147483647 h 772"/>
                <a:gd name="T82" fmla="*/ 2147483647 w 366"/>
                <a:gd name="T83" fmla="*/ 2147483647 h 772"/>
                <a:gd name="T84" fmla="*/ 2147483647 w 366"/>
                <a:gd name="T85" fmla="*/ 2147483647 h 772"/>
                <a:gd name="T86" fmla="*/ 2147483647 w 366"/>
                <a:gd name="T87" fmla="*/ 2147483647 h 772"/>
                <a:gd name="T88" fmla="*/ 2147483647 w 366"/>
                <a:gd name="T89" fmla="*/ 2147483647 h 772"/>
                <a:gd name="T90" fmla="*/ 2147483647 w 366"/>
                <a:gd name="T91" fmla="*/ 2147483647 h 772"/>
                <a:gd name="T92" fmla="*/ 2147483647 w 366"/>
                <a:gd name="T93" fmla="*/ 2147483647 h 77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66"/>
                <a:gd name="T142" fmla="*/ 0 h 772"/>
                <a:gd name="T143" fmla="*/ 366 w 366"/>
                <a:gd name="T144" fmla="*/ 772 h 77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66" h="772">
                  <a:moveTo>
                    <a:pt x="366" y="770"/>
                  </a:moveTo>
                  <a:lnTo>
                    <a:pt x="356" y="693"/>
                  </a:lnTo>
                  <a:lnTo>
                    <a:pt x="344" y="618"/>
                  </a:lnTo>
                  <a:lnTo>
                    <a:pt x="330" y="547"/>
                  </a:lnTo>
                  <a:lnTo>
                    <a:pt x="315" y="479"/>
                  </a:lnTo>
                  <a:lnTo>
                    <a:pt x="296" y="415"/>
                  </a:lnTo>
                  <a:lnTo>
                    <a:pt x="278" y="356"/>
                  </a:lnTo>
                  <a:lnTo>
                    <a:pt x="256" y="298"/>
                  </a:lnTo>
                  <a:lnTo>
                    <a:pt x="234" y="248"/>
                  </a:lnTo>
                  <a:lnTo>
                    <a:pt x="208" y="198"/>
                  </a:lnTo>
                  <a:lnTo>
                    <a:pt x="183" y="156"/>
                  </a:lnTo>
                  <a:lnTo>
                    <a:pt x="169" y="136"/>
                  </a:lnTo>
                  <a:lnTo>
                    <a:pt x="156" y="117"/>
                  </a:lnTo>
                  <a:lnTo>
                    <a:pt x="142" y="100"/>
                  </a:lnTo>
                  <a:lnTo>
                    <a:pt x="127" y="83"/>
                  </a:lnTo>
                  <a:lnTo>
                    <a:pt x="114" y="68"/>
                  </a:lnTo>
                  <a:lnTo>
                    <a:pt x="98" y="55"/>
                  </a:lnTo>
                  <a:lnTo>
                    <a:pt x="83" y="43"/>
                  </a:lnTo>
                  <a:lnTo>
                    <a:pt x="68" y="31"/>
                  </a:lnTo>
                  <a:lnTo>
                    <a:pt x="53" y="21"/>
                  </a:lnTo>
                  <a:lnTo>
                    <a:pt x="38" y="12"/>
                  </a:lnTo>
                  <a:lnTo>
                    <a:pt x="22" y="6"/>
                  </a:lnTo>
                  <a:lnTo>
                    <a:pt x="5" y="0"/>
                  </a:lnTo>
                  <a:lnTo>
                    <a:pt x="0" y="19"/>
                  </a:lnTo>
                  <a:lnTo>
                    <a:pt x="14" y="24"/>
                  </a:lnTo>
                  <a:lnTo>
                    <a:pt x="29" y="31"/>
                  </a:lnTo>
                  <a:lnTo>
                    <a:pt x="43" y="38"/>
                  </a:lnTo>
                  <a:lnTo>
                    <a:pt x="56" y="48"/>
                  </a:lnTo>
                  <a:lnTo>
                    <a:pt x="71" y="58"/>
                  </a:lnTo>
                  <a:lnTo>
                    <a:pt x="85" y="70"/>
                  </a:lnTo>
                  <a:lnTo>
                    <a:pt x="98" y="83"/>
                  </a:lnTo>
                  <a:lnTo>
                    <a:pt x="112" y="97"/>
                  </a:lnTo>
                  <a:lnTo>
                    <a:pt x="125" y="112"/>
                  </a:lnTo>
                  <a:lnTo>
                    <a:pt x="139" y="129"/>
                  </a:lnTo>
                  <a:lnTo>
                    <a:pt x="153" y="148"/>
                  </a:lnTo>
                  <a:lnTo>
                    <a:pt x="166" y="166"/>
                  </a:lnTo>
                  <a:lnTo>
                    <a:pt x="191" y="209"/>
                  </a:lnTo>
                  <a:lnTo>
                    <a:pt x="215" y="256"/>
                  </a:lnTo>
                  <a:lnTo>
                    <a:pt x="237" y="307"/>
                  </a:lnTo>
                  <a:lnTo>
                    <a:pt x="257" y="363"/>
                  </a:lnTo>
                  <a:lnTo>
                    <a:pt x="278" y="422"/>
                  </a:lnTo>
                  <a:lnTo>
                    <a:pt x="295" y="484"/>
                  </a:lnTo>
                  <a:lnTo>
                    <a:pt x="312" y="550"/>
                  </a:lnTo>
                  <a:lnTo>
                    <a:pt x="325" y="621"/>
                  </a:lnTo>
                  <a:lnTo>
                    <a:pt x="335" y="694"/>
                  </a:lnTo>
                  <a:lnTo>
                    <a:pt x="345" y="772"/>
                  </a:lnTo>
                  <a:lnTo>
                    <a:pt x="366" y="770"/>
                  </a:lnTo>
                  <a:close/>
                </a:path>
              </a:pathLst>
            </a:custGeom>
            <a:solidFill>
              <a:schemeClr val="hlink"/>
            </a:solidFill>
            <a:ln w="9525">
              <a:noFill/>
              <a:round/>
              <a:headEnd/>
              <a:tailEnd/>
            </a:ln>
          </p:spPr>
          <p:txBody>
            <a:bodyPr/>
            <a:lstStyle/>
            <a:p>
              <a:endParaRPr lang="en-US"/>
            </a:p>
          </p:txBody>
        </p:sp>
        <p:sp>
          <p:nvSpPr>
            <p:cNvPr id="51213" name="Freeform 15"/>
            <p:cNvSpPr>
              <a:spLocks/>
            </p:cNvSpPr>
            <p:nvPr/>
          </p:nvSpPr>
          <p:spPr bwMode="auto">
            <a:xfrm>
              <a:off x="2170496" y="3665520"/>
              <a:ext cx="268111" cy="1660525"/>
            </a:xfrm>
            <a:custGeom>
              <a:avLst/>
              <a:gdLst>
                <a:gd name="T0" fmla="*/ 2147483647 w 190"/>
                <a:gd name="T1" fmla="*/ 2147483647 h 1046"/>
                <a:gd name="T2" fmla="*/ 2147483647 w 190"/>
                <a:gd name="T3" fmla="*/ 2147483647 h 1046"/>
                <a:gd name="T4" fmla="*/ 2147483647 w 190"/>
                <a:gd name="T5" fmla="*/ 2147483647 h 1046"/>
                <a:gd name="T6" fmla="*/ 2147483647 w 190"/>
                <a:gd name="T7" fmla="*/ 2147483647 h 1046"/>
                <a:gd name="T8" fmla="*/ 2147483647 w 190"/>
                <a:gd name="T9" fmla="*/ 2147483647 h 1046"/>
                <a:gd name="T10" fmla="*/ 2147483647 w 190"/>
                <a:gd name="T11" fmla="*/ 2147483647 h 1046"/>
                <a:gd name="T12" fmla="*/ 2147483647 w 190"/>
                <a:gd name="T13" fmla="*/ 2147483647 h 1046"/>
                <a:gd name="T14" fmla="*/ 2147483647 w 190"/>
                <a:gd name="T15" fmla="*/ 2147483647 h 1046"/>
                <a:gd name="T16" fmla="*/ 2147483647 w 190"/>
                <a:gd name="T17" fmla="*/ 2147483647 h 1046"/>
                <a:gd name="T18" fmla="*/ 2147483647 w 190"/>
                <a:gd name="T19" fmla="*/ 2147483647 h 1046"/>
                <a:gd name="T20" fmla="*/ 2147483647 w 190"/>
                <a:gd name="T21" fmla="*/ 2147483647 h 1046"/>
                <a:gd name="T22" fmla="*/ 2147483647 w 190"/>
                <a:gd name="T23" fmla="*/ 2147483647 h 1046"/>
                <a:gd name="T24" fmla="*/ 2147483647 w 190"/>
                <a:gd name="T25" fmla="*/ 2147483647 h 1046"/>
                <a:gd name="T26" fmla="*/ 2147483647 w 190"/>
                <a:gd name="T27" fmla="*/ 2147483647 h 1046"/>
                <a:gd name="T28" fmla="*/ 2147483647 w 190"/>
                <a:gd name="T29" fmla="*/ 2147483647 h 1046"/>
                <a:gd name="T30" fmla="*/ 2147483647 w 190"/>
                <a:gd name="T31" fmla="*/ 2147483647 h 1046"/>
                <a:gd name="T32" fmla="*/ 2147483647 w 190"/>
                <a:gd name="T33" fmla="*/ 2147483647 h 1046"/>
                <a:gd name="T34" fmla="*/ 2147483647 w 190"/>
                <a:gd name="T35" fmla="*/ 0 h 1046"/>
                <a:gd name="T36" fmla="*/ 2147483647 w 190"/>
                <a:gd name="T37" fmla="*/ 2147483647 h 1046"/>
                <a:gd name="T38" fmla="*/ 2147483647 w 190"/>
                <a:gd name="T39" fmla="*/ 2147483647 h 1046"/>
                <a:gd name="T40" fmla="*/ 2147483647 w 190"/>
                <a:gd name="T41" fmla="*/ 2147483647 h 1046"/>
                <a:gd name="T42" fmla="*/ 2147483647 w 190"/>
                <a:gd name="T43" fmla="*/ 2147483647 h 1046"/>
                <a:gd name="T44" fmla="*/ 2147483647 w 190"/>
                <a:gd name="T45" fmla="*/ 2147483647 h 1046"/>
                <a:gd name="T46" fmla="*/ 2147483647 w 190"/>
                <a:gd name="T47" fmla="*/ 2147483647 h 1046"/>
                <a:gd name="T48" fmla="*/ 2147483647 w 190"/>
                <a:gd name="T49" fmla="*/ 2147483647 h 1046"/>
                <a:gd name="T50" fmla="*/ 2147483647 w 190"/>
                <a:gd name="T51" fmla="*/ 2147483647 h 1046"/>
                <a:gd name="T52" fmla="*/ 2147483647 w 190"/>
                <a:gd name="T53" fmla="*/ 2147483647 h 1046"/>
                <a:gd name="T54" fmla="*/ 2147483647 w 190"/>
                <a:gd name="T55" fmla="*/ 2147483647 h 1046"/>
                <a:gd name="T56" fmla="*/ 2147483647 w 190"/>
                <a:gd name="T57" fmla="*/ 2147483647 h 1046"/>
                <a:gd name="T58" fmla="*/ 2147483647 w 190"/>
                <a:gd name="T59" fmla="*/ 2147483647 h 1046"/>
                <a:gd name="T60" fmla="*/ 2147483647 w 190"/>
                <a:gd name="T61" fmla="*/ 2147483647 h 1046"/>
                <a:gd name="T62" fmla="*/ 2147483647 w 190"/>
                <a:gd name="T63" fmla="*/ 2147483647 h 1046"/>
                <a:gd name="T64" fmla="*/ 2147483647 w 190"/>
                <a:gd name="T65" fmla="*/ 2147483647 h 1046"/>
                <a:gd name="T66" fmla="*/ 2147483647 w 190"/>
                <a:gd name="T67" fmla="*/ 2147483647 h 1046"/>
                <a:gd name="T68" fmla="*/ 0 w 190"/>
                <a:gd name="T69" fmla="*/ 2147483647 h 1046"/>
                <a:gd name="T70" fmla="*/ 2147483647 w 190"/>
                <a:gd name="T71" fmla="*/ 2147483647 h 1046"/>
                <a:gd name="T72" fmla="*/ 2147483647 w 190"/>
                <a:gd name="T73" fmla="*/ 2147483647 h 10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0"/>
                <a:gd name="T112" fmla="*/ 0 h 1046"/>
                <a:gd name="T113" fmla="*/ 190 w 190"/>
                <a:gd name="T114" fmla="*/ 1046 h 10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0" h="1046">
                  <a:moveTo>
                    <a:pt x="4" y="1029"/>
                  </a:moveTo>
                  <a:lnTo>
                    <a:pt x="19" y="1043"/>
                  </a:lnTo>
                  <a:lnTo>
                    <a:pt x="48" y="987"/>
                  </a:lnTo>
                  <a:lnTo>
                    <a:pt x="73" y="931"/>
                  </a:lnTo>
                  <a:lnTo>
                    <a:pt x="95" y="874"/>
                  </a:lnTo>
                  <a:lnTo>
                    <a:pt x="115" y="816"/>
                  </a:lnTo>
                  <a:lnTo>
                    <a:pt x="134" y="757"/>
                  </a:lnTo>
                  <a:lnTo>
                    <a:pt x="149" y="696"/>
                  </a:lnTo>
                  <a:lnTo>
                    <a:pt x="161" y="635"/>
                  </a:lnTo>
                  <a:lnTo>
                    <a:pt x="171" y="572"/>
                  </a:lnTo>
                  <a:lnTo>
                    <a:pt x="180" y="508"/>
                  </a:lnTo>
                  <a:lnTo>
                    <a:pt x="185" y="442"/>
                  </a:lnTo>
                  <a:lnTo>
                    <a:pt x="188" y="374"/>
                  </a:lnTo>
                  <a:lnTo>
                    <a:pt x="190" y="303"/>
                  </a:lnTo>
                  <a:lnTo>
                    <a:pt x="190" y="232"/>
                  </a:lnTo>
                  <a:lnTo>
                    <a:pt x="187" y="156"/>
                  </a:lnTo>
                  <a:lnTo>
                    <a:pt x="181" y="80"/>
                  </a:lnTo>
                  <a:lnTo>
                    <a:pt x="175" y="0"/>
                  </a:lnTo>
                  <a:lnTo>
                    <a:pt x="154" y="2"/>
                  </a:lnTo>
                  <a:lnTo>
                    <a:pt x="161" y="82"/>
                  </a:lnTo>
                  <a:lnTo>
                    <a:pt x="166" y="158"/>
                  </a:lnTo>
                  <a:lnTo>
                    <a:pt x="170" y="232"/>
                  </a:lnTo>
                  <a:lnTo>
                    <a:pt x="170" y="303"/>
                  </a:lnTo>
                  <a:lnTo>
                    <a:pt x="168" y="373"/>
                  </a:lnTo>
                  <a:lnTo>
                    <a:pt x="165" y="440"/>
                  </a:lnTo>
                  <a:lnTo>
                    <a:pt x="159" y="506"/>
                  </a:lnTo>
                  <a:lnTo>
                    <a:pt x="151" y="569"/>
                  </a:lnTo>
                  <a:lnTo>
                    <a:pt x="141" y="632"/>
                  </a:lnTo>
                  <a:lnTo>
                    <a:pt x="129" y="693"/>
                  </a:lnTo>
                  <a:lnTo>
                    <a:pt x="114" y="752"/>
                  </a:lnTo>
                  <a:lnTo>
                    <a:pt x="97" y="809"/>
                  </a:lnTo>
                  <a:lnTo>
                    <a:pt x="77" y="867"/>
                  </a:lnTo>
                  <a:lnTo>
                    <a:pt x="55" y="923"/>
                  </a:lnTo>
                  <a:lnTo>
                    <a:pt x="29" y="979"/>
                  </a:lnTo>
                  <a:lnTo>
                    <a:pt x="0" y="1033"/>
                  </a:lnTo>
                  <a:lnTo>
                    <a:pt x="16" y="1046"/>
                  </a:lnTo>
                  <a:lnTo>
                    <a:pt x="4" y="1029"/>
                  </a:lnTo>
                  <a:close/>
                </a:path>
              </a:pathLst>
            </a:custGeom>
            <a:solidFill>
              <a:srgbClr val="FFFFFF"/>
            </a:solidFill>
            <a:ln w="9525">
              <a:noFill/>
              <a:round/>
              <a:headEnd/>
              <a:tailEnd/>
            </a:ln>
          </p:spPr>
          <p:txBody>
            <a:bodyPr/>
            <a:lstStyle/>
            <a:p>
              <a:endParaRPr lang="en-US"/>
            </a:p>
          </p:txBody>
        </p:sp>
        <p:sp>
          <p:nvSpPr>
            <p:cNvPr id="51214" name="Freeform 16"/>
            <p:cNvSpPr>
              <a:spLocks/>
            </p:cNvSpPr>
            <p:nvPr/>
          </p:nvSpPr>
          <p:spPr bwMode="auto">
            <a:xfrm>
              <a:off x="2176140" y="4983140"/>
              <a:ext cx="396523" cy="342900"/>
            </a:xfrm>
            <a:custGeom>
              <a:avLst/>
              <a:gdLst>
                <a:gd name="T0" fmla="*/ 2147483647 w 281"/>
                <a:gd name="T1" fmla="*/ 2147483647 h 216"/>
                <a:gd name="T2" fmla="*/ 2147483647 w 281"/>
                <a:gd name="T3" fmla="*/ 0 h 216"/>
                <a:gd name="T4" fmla="*/ 0 w 281"/>
                <a:gd name="T5" fmla="*/ 2147483647 h 216"/>
                <a:gd name="T6" fmla="*/ 2147483647 w 281"/>
                <a:gd name="T7" fmla="*/ 2147483647 h 216"/>
                <a:gd name="T8" fmla="*/ 2147483647 w 281"/>
                <a:gd name="T9" fmla="*/ 2147483647 h 216"/>
                <a:gd name="T10" fmla="*/ 2147483647 w 281"/>
                <a:gd name="T11" fmla="*/ 2147483647 h 216"/>
                <a:gd name="T12" fmla="*/ 0 60000 65536"/>
                <a:gd name="T13" fmla="*/ 0 60000 65536"/>
                <a:gd name="T14" fmla="*/ 0 60000 65536"/>
                <a:gd name="T15" fmla="*/ 0 60000 65536"/>
                <a:gd name="T16" fmla="*/ 0 60000 65536"/>
                <a:gd name="T17" fmla="*/ 0 60000 65536"/>
                <a:gd name="T18" fmla="*/ 0 w 281"/>
                <a:gd name="T19" fmla="*/ 0 h 216"/>
                <a:gd name="T20" fmla="*/ 281 w 281"/>
                <a:gd name="T21" fmla="*/ 216 h 216"/>
              </a:gdLst>
              <a:ahLst/>
              <a:cxnLst>
                <a:cxn ang="T12">
                  <a:pos x="T0" y="T1"/>
                </a:cxn>
                <a:cxn ang="T13">
                  <a:pos x="T2" y="T3"/>
                </a:cxn>
                <a:cxn ang="T14">
                  <a:pos x="T4" y="T5"/>
                </a:cxn>
                <a:cxn ang="T15">
                  <a:pos x="T6" y="T7"/>
                </a:cxn>
                <a:cxn ang="T16">
                  <a:pos x="T8" y="T9"/>
                </a:cxn>
                <a:cxn ang="T17">
                  <a:pos x="T10" y="T11"/>
                </a:cxn>
              </a:cxnLst>
              <a:rect l="T18" t="T19" r="T20" b="T21"/>
              <a:pathLst>
                <a:path w="281" h="216">
                  <a:moveTo>
                    <a:pt x="274" y="8"/>
                  </a:moveTo>
                  <a:lnTo>
                    <a:pt x="269" y="0"/>
                  </a:lnTo>
                  <a:lnTo>
                    <a:pt x="0" y="199"/>
                  </a:lnTo>
                  <a:lnTo>
                    <a:pt x="12" y="216"/>
                  </a:lnTo>
                  <a:lnTo>
                    <a:pt x="281" y="15"/>
                  </a:lnTo>
                  <a:lnTo>
                    <a:pt x="274" y="8"/>
                  </a:lnTo>
                  <a:close/>
                </a:path>
              </a:pathLst>
            </a:custGeom>
            <a:solidFill>
              <a:srgbClr val="FFFFFF"/>
            </a:solidFill>
            <a:ln w="9525">
              <a:noFill/>
              <a:round/>
              <a:headEnd/>
              <a:tailEnd/>
            </a:ln>
          </p:spPr>
          <p:txBody>
            <a:bodyPr/>
            <a:lstStyle/>
            <a:p>
              <a:endParaRPr lang="en-US"/>
            </a:p>
          </p:txBody>
        </p:sp>
        <p:sp>
          <p:nvSpPr>
            <p:cNvPr id="51215" name="Freeform 17"/>
            <p:cNvSpPr>
              <a:spLocks/>
            </p:cNvSpPr>
            <p:nvPr/>
          </p:nvSpPr>
          <p:spPr bwMode="auto">
            <a:xfrm>
              <a:off x="5541641" y="1181078"/>
              <a:ext cx="136877" cy="119062"/>
            </a:xfrm>
            <a:custGeom>
              <a:avLst/>
              <a:gdLst>
                <a:gd name="T0" fmla="*/ 2147483647 w 97"/>
                <a:gd name="T1" fmla="*/ 2147483647 h 75"/>
                <a:gd name="T2" fmla="*/ 0 w 97"/>
                <a:gd name="T3" fmla="*/ 2147483647 h 75"/>
                <a:gd name="T4" fmla="*/ 2147483647 w 97"/>
                <a:gd name="T5" fmla="*/ 0 h 75"/>
                <a:gd name="T6" fmla="*/ 2147483647 w 97"/>
                <a:gd name="T7" fmla="*/ 2147483647 h 75"/>
                <a:gd name="T8" fmla="*/ 2147483647 w 97"/>
                <a:gd name="T9" fmla="*/ 2147483647 h 75"/>
                <a:gd name="T10" fmla="*/ 0 60000 65536"/>
                <a:gd name="T11" fmla="*/ 0 60000 65536"/>
                <a:gd name="T12" fmla="*/ 0 60000 65536"/>
                <a:gd name="T13" fmla="*/ 0 60000 65536"/>
                <a:gd name="T14" fmla="*/ 0 60000 65536"/>
                <a:gd name="T15" fmla="*/ 0 w 97"/>
                <a:gd name="T16" fmla="*/ 0 h 75"/>
                <a:gd name="T17" fmla="*/ 97 w 97"/>
                <a:gd name="T18" fmla="*/ 75 h 75"/>
              </a:gdLst>
              <a:ahLst/>
              <a:cxnLst>
                <a:cxn ang="T10">
                  <a:pos x="T0" y="T1"/>
                </a:cxn>
                <a:cxn ang="T11">
                  <a:pos x="T2" y="T3"/>
                </a:cxn>
                <a:cxn ang="T12">
                  <a:pos x="T4" y="T5"/>
                </a:cxn>
                <a:cxn ang="T13">
                  <a:pos x="T6" y="T7"/>
                </a:cxn>
                <a:cxn ang="T14">
                  <a:pos x="T8" y="T9"/>
                </a:cxn>
              </a:cxnLst>
              <a:rect l="T15" t="T16" r="T17" b="T18"/>
              <a:pathLst>
                <a:path w="97" h="75">
                  <a:moveTo>
                    <a:pt x="12" y="75"/>
                  </a:moveTo>
                  <a:lnTo>
                    <a:pt x="0" y="58"/>
                  </a:lnTo>
                  <a:lnTo>
                    <a:pt x="85" y="0"/>
                  </a:lnTo>
                  <a:lnTo>
                    <a:pt x="97" y="17"/>
                  </a:lnTo>
                  <a:lnTo>
                    <a:pt x="12" y="75"/>
                  </a:lnTo>
                  <a:close/>
                </a:path>
              </a:pathLst>
            </a:custGeom>
            <a:solidFill>
              <a:schemeClr val="hlink"/>
            </a:solidFill>
            <a:ln w="9525">
              <a:noFill/>
              <a:round/>
              <a:headEnd/>
              <a:tailEnd/>
            </a:ln>
          </p:spPr>
          <p:txBody>
            <a:bodyPr/>
            <a:lstStyle/>
            <a:p>
              <a:endParaRPr lang="en-US"/>
            </a:p>
          </p:txBody>
        </p:sp>
        <p:sp>
          <p:nvSpPr>
            <p:cNvPr id="51216" name="Freeform 18"/>
            <p:cNvSpPr>
              <a:spLocks/>
            </p:cNvSpPr>
            <p:nvPr/>
          </p:nvSpPr>
          <p:spPr bwMode="auto">
            <a:xfrm>
              <a:off x="5305985" y="1363641"/>
              <a:ext cx="132644" cy="119063"/>
            </a:xfrm>
            <a:custGeom>
              <a:avLst/>
              <a:gdLst>
                <a:gd name="T0" fmla="*/ 2147483647 w 94"/>
                <a:gd name="T1" fmla="*/ 2147483647 h 75"/>
                <a:gd name="T2" fmla="*/ 0 w 94"/>
                <a:gd name="T3" fmla="*/ 2147483647 h 75"/>
                <a:gd name="T4" fmla="*/ 2147483647 w 94"/>
                <a:gd name="T5" fmla="*/ 0 h 75"/>
                <a:gd name="T6" fmla="*/ 2147483647 w 94"/>
                <a:gd name="T7" fmla="*/ 2147483647 h 75"/>
                <a:gd name="T8" fmla="*/ 2147483647 w 94"/>
                <a:gd name="T9" fmla="*/ 2147483647 h 75"/>
                <a:gd name="T10" fmla="*/ 0 60000 65536"/>
                <a:gd name="T11" fmla="*/ 0 60000 65536"/>
                <a:gd name="T12" fmla="*/ 0 60000 65536"/>
                <a:gd name="T13" fmla="*/ 0 60000 65536"/>
                <a:gd name="T14" fmla="*/ 0 60000 65536"/>
                <a:gd name="T15" fmla="*/ 0 w 94"/>
                <a:gd name="T16" fmla="*/ 0 h 75"/>
                <a:gd name="T17" fmla="*/ 94 w 94"/>
                <a:gd name="T18" fmla="*/ 75 h 75"/>
              </a:gdLst>
              <a:ahLst/>
              <a:cxnLst>
                <a:cxn ang="T10">
                  <a:pos x="T0" y="T1"/>
                </a:cxn>
                <a:cxn ang="T11">
                  <a:pos x="T2" y="T3"/>
                </a:cxn>
                <a:cxn ang="T12">
                  <a:pos x="T4" y="T5"/>
                </a:cxn>
                <a:cxn ang="T13">
                  <a:pos x="T6" y="T7"/>
                </a:cxn>
                <a:cxn ang="T14">
                  <a:pos x="T8" y="T9"/>
                </a:cxn>
              </a:cxnLst>
              <a:rect l="T15" t="T16" r="T17" b="T18"/>
              <a:pathLst>
                <a:path w="94" h="75">
                  <a:moveTo>
                    <a:pt x="11" y="75"/>
                  </a:moveTo>
                  <a:lnTo>
                    <a:pt x="0" y="58"/>
                  </a:lnTo>
                  <a:lnTo>
                    <a:pt x="84" y="0"/>
                  </a:lnTo>
                  <a:lnTo>
                    <a:pt x="94" y="17"/>
                  </a:lnTo>
                  <a:lnTo>
                    <a:pt x="11" y="75"/>
                  </a:lnTo>
                  <a:close/>
                </a:path>
              </a:pathLst>
            </a:custGeom>
            <a:solidFill>
              <a:schemeClr val="hlink"/>
            </a:solidFill>
            <a:ln w="9525">
              <a:noFill/>
              <a:round/>
              <a:headEnd/>
              <a:tailEnd/>
            </a:ln>
          </p:spPr>
          <p:txBody>
            <a:bodyPr/>
            <a:lstStyle/>
            <a:p>
              <a:endParaRPr lang="en-US"/>
            </a:p>
          </p:txBody>
        </p:sp>
        <p:sp>
          <p:nvSpPr>
            <p:cNvPr id="51217" name="Freeform 19"/>
            <p:cNvSpPr>
              <a:spLocks/>
            </p:cNvSpPr>
            <p:nvPr/>
          </p:nvSpPr>
          <p:spPr bwMode="auto">
            <a:xfrm>
              <a:off x="5420283" y="1535093"/>
              <a:ext cx="114300" cy="142875"/>
            </a:xfrm>
            <a:custGeom>
              <a:avLst/>
              <a:gdLst>
                <a:gd name="T0" fmla="*/ 2147483647 w 81"/>
                <a:gd name="T1" fmla="*/ 2147483647 h 90"/>
                <a:gd name="T2" fmla="*/ 2147483647 w 81"/>
                <a:gd name="T3" fmla="*/ 2147483647 h 90"/>
                <a:gd name="T4" fmla="*/ 2147483647 w 81"/>
                <a:gd name="T5" fmla="*/ 2147483647 h 90"/>
                <a:gd name="T6" fmla="*/ 2147483647 w 81"/>
                <a:gd name="T7" fmla="*/ 2147483647 h 90"/>
                <a:gd name="T8" fmla="*/ 2147483647 w 81"/>
                <a:gd name="T9" fmla="*/ 2147483647 h 90"/>
                <a:gd name="T10" fmla="*/ 2147483647 w 81"/>
                <a:gd name="T11" fmla="*/ 2147483647 h 90"/>
                <a:gd name="T12" fmla="*/ 2147483647 w 81"/>
                <a:gd name="T13" fmla="*/ 0 h 90"/>
                <a:gd name="T14" fmla="*/ 0 w 81"/>
                <a:gd name="T15" fmla="*/ 2147483647 h 90"/>
                <a:gd name="T16" fmla="*/ 2147483647 w 81"/>
                <a:gd name="T17" fmla="*/ 2147483647 h 90"/>
                <a:gd name="T18" fmla="*/ 2147483647 w 81"/>
                <a:gd name="T19" fmla="*/ 2147483647 h 90"/>
                <a:gd name="T20" fmla="*/ 2147483647 w 81"/>
                <a:gd name="T21" fmla="*/ 2147483647 h 90"/>
                <a:gd name="T22" fmla="*/ 2147483647 w 81"/>
                <a:gd name="T23" fmla="*/ 2147483647 h 90"/>
                <a:gd name="T24" fmla="*/ 2147483647 w 81"/>
                <a:gd name="T25" fmla="*/ 2147483647 h 90"/>
                <a:gd name="T26" fmla="*/ 2147483647 w 81"/>
                <a:gd name="T27" fmla="*/ 2147483647 h 90"/>
                <a:gd name="T28" fmla="*/ 2147483647 w 81"/>
                <a:gd name="T29" fmla="*/ 2147483647 h 9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1"/>
                <a:gd name="T46" fmla="*/ 0 h 90"/>
                <a:gd name="T47" fmla="*/ 81 w 81"/>
                <a:gd name="T48" fmla="*/ 90 h 9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1" h="90">
                  <a:moveTo>
                    <a:pt x="81" y="78"/>
                  </a:moveTo>
                  <a:lnTo>
                    <a:pt x="74" y="68"/>
                  </a:lnTo>
                  <a:lnTo>
                    <a:pt x="61" y="50"/>
                  </a:lnTo>
                  <a:lnTo>
                    <a:pt x="46" y="34"/>
                  </a:lnTo>
                  <a:lnTo>
                    <a:pt x="32" y="19"/>
                  </a:lnTo>
                  <a:lnTo>
                    <a:pt x="17" y="6"/>
                  </a:lnTo>
                  <a:lnTo>
                    <a:pt x="12" y="0"/>
                  </a:lnTo>
                  <a:lnTo>
                    <a:pt x="0" y="17"/>
                  </a:lnTo>
                  <a:lnTo>
                    <a:pt x="3" y="21"/>
                  </a:lnTo>
                  <a:lnTo>
                    <a:pt x="17" y="33"/>
                  </a:lnTo>
                  <a:lnTo>
                    <a:pt x="30" y="48"/>
                  </a:lnTo>
                  <a:lnTo>
                    <a:pt x="44" y="63"/>
                  </a:lnTo>
                  <a:lnTo>
                    <a:pt x="57" y="80"/>
                  </a:lnTo>
                  <a:lnTo>
                    <a:pt x="66" y="90"/>
                  </a:lnTo>
                  <a:lnTo>
                    <a:pt x="81" y="78"/>
                  </a:lnTo>
                  <a:close/>
                </a:path>
              </a:pathLst>
            </a:custGeom>
            <a:solidFill>
              <a:schemeClr val="hlink"/>
            </a:solidFill>
            <a:ln w="9525">
              <a:noFill/>
              <a:round/>
              <a:headEnd/>
              <a:tailEnd/>
            </a:ln>
          </p:spPr>
          <p:txBody>
            <a:bodyPr/>
            <a:lstStyle/>
            <a:p>
              <a:endParaRPr lang="en-US"/>
            </a:p>
          </p:txBody>
        </p:sp>
        <p:sp>
          <p:nvSpPr>
            <p:cNvPr id="51218" name="Freeform 20"/>
            <p:cNvSpPr>
              <a:spLocks/>
            </p:cNvSpPr>
            <p:nvPr/>
          </p:nvSpPr>
          <p:spPr bwMode="auto">
            <a:xfrm>
              <a:off x="5585382" y="1798615"/>
              <a:ext cx="84667" cy="158750"/>
            </a:xfrm>
            <a:custGeom>
              <a:avLst/>
              <a:gdLst>
                <a:gd name="T0" fmla="*/ 2147483647 w 60"/>
                <a:gd name="T1" fmla="*/ 2147483647 h 100"/>
                <a:gd name="T2" fmla="*/ 2147483647 w 60"/>
                <a:gd name="T3" fmla="*/ 2147483647 h 100"/>
                <a:gd name="T4" fmla="*/ 2147483647 w 60"/>
                <a:gd name="T5" fmla="*/ 2147483647 h 100"/>
                <a:gd name="T6" fmla="*/ 2147483647 w 60"/>
                <a:gd name="T7" fmla="*/ 0 h 100"/>
                <a:gd name="T8" fmla="*/ 0 w 60"/>
                <a:gd name="T9" fmla="*/ 2147483647 h 100"/>
                <a:gd name="T10" fmla="*/ 2147483647 w 60"/>
                <a:gd name="T11" fmla="*/ 2147483647 h 100"/>
                <a:gd name="T12" fmla="*/ 2147483647 w 60"/>
                <a:gd name="T13" fmla="*/ 2147483647 h 100"/>
                <a:gd name="T14" fmla="*/ 2147483647 w 60"/>
                <a:gd name="T15" fmla="*/ 2147483647 h 100"/>
                <a:gd name="T16" fmla="*/ 2147483647 w 60"/>
                <a:gd name="T17" fmla="*/ 2147483647 h 10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0"/>
                <a:gd name="T28" fmla="*/ 0 h 100"/>
                <a:gd name="T29" fmla="*/ 60 w 60"/>
                <a:gd name="T30" fmla="*/ 100 h 10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0" h="100">
                  <a:moveTo>
                    <a:pt x="60" y="93"/>
                  </a:moveTo>
                  <a:lnTo>
                    <a:pt x="57" y="83"/>
                  </a:lnTo>
                  <a:lnTo>
                    <a:pt x="35" y="31"/>
                  </a:lnTo>
                  <a:lnTo>
                    <a:pt x="18" y="0"/>
                  </a:lnTo>
                  <a:lnTo>
                    <a:pt x="0" y="9"/>
                  </a:lnTo>
                  <a:lnTo>
                    <a:pt x="16" y="41"/>
                  </a:lnTo>
                  <a:lnTo>
                    <a:pt x="38" y="92"/>
                  </a:lnTo>
                  <a:lnTo>
                    <a:pt x="42" y="100"/>
                  </a:lnTo>
                  <a:lnTo>
                    <a:pt x="60" y="93"/>
                  </a:lnTo>
                  <a:close/>
                </a:path>
              </a:pathLst>
            </a:custGeom>
            <a:solidFill>
              <a:schemeClr val="hlink"/>
            </a:solidFill>
            <a:ln w="9525">
              <a:noFill/>
              <a:round/>
              <a:headEnd/>
              <a:tailEnd/>
            </a:ln>
          </p:spPr>
          <p:txBody>
            <a:bodyPr/>
            <a:lstStyle/>
            <a:p>
              <a:endParaRPr lang="en-US"/>
            </a:p>
          </p:txBody>
        </p:sp>
        <p:sp>
          <p:nvSpPr>
            <p:cNvPr id="51219" name="Freeform 21"/>
            <p:cNvSpPr>
              <a:spLocks/>
            </p:cNvSpPr>
            <p:nvPr/>
          </p:nvSpPr>
          <p:spPr bwMode="auto">
            <a:xfrm>
              <a:off x="5692627" y="2100245"/>
              <a:ext cx="63500" cy="163513"/>
            </a:xfrm>
            <a:custGeom>
              <a:avLst/>
              <a:gdLst>
                <a:gd name="T0" fmla="*/ 2147483647 w 45"/>
                <a:gd name="T1" fmla="*/ 2147483647 h 103"/>
                <a:gd name="T2" fmla="*/ 2147483647 w 45"/>
                <a:gd name="T3" fmla="*/ 2147483647 h 103"/>
                <a:gd name="T4" fmla="*/ 2147483647 w 45"/>
                <a:gd name="T5" fmla="*/ 2147483647 h 103"/>
                <a:gd name="T6" fmla="*/ 2147483647 w 45"/>
                <a:gd name="T7" fmla="*/ 0 h 103"/>
                <a:gd name="T8" fmla="*/ 0 w 45"/>
                <a:gd name="T9" fmla="*/ 2147483647 h 103"/>
                <a:gd name="T10" fmla="*/ 2147483647 w 45"/>
                <a:gd name="T11" fmla="*/ 2147483647 h 103"/>
                <a:gd name="T12" fmla="*/ 2147483647 w 45"/>
                <a:gd name="T13" fmla="*/ 2147483647 h 103"/>
                <a:gd name="T14" fmla="*/ 2147483647 w 45"/>
                <a:gd name="T15" fmla="*/ 2147483647 h 103"/>
                <a:gd name="T16" fmla="*/ 2147483647 w 45"/>
                <a:gd name="T17" fmla="*/ 2147483647 h 10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5"/>
                <a:gd name="T28" fmla="*/ 0 h 103"/>
                <a:gd name="T29" fmla="*/ 45 w 45"/>
                <a:gd name="T30" fmla="*/ 103 h 10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5" h="103">
                  <a:moveTo>
                    <a:pt x="45" y="98"/>
                  </a:moveTo>
                  <a:lnTo>
                    <a:pt x="40" y="74"/>
                  </a:lnTo>
                  <a:lnTo>
                    <a:pt x="22" y="10"/>
                  </a:lnTo>
                  <a:lnTo>
                    <a:pt x="18" y="0"/>
                  </a:lnTo>
                  <a:lnTo>
                    <a:pt x="0" y="7"/>
                  </a:lnTo>
                  <a:lnTo>
                    <a:pt x="3" y="15"/>
                  </a:lnTo>
                  <a:lnTo>
                    <a:pt x="20" y="79"/>
                  </a:lnTo>
                  <a:lnTo>
                    <a:pt x="27" y="103"/>
                  </a:lnTo>
                  <a:lnTo>
                    <a:pt x="45" y="98"/>
                  </a:lnTo>
                  <a:close/>
                </a:path>
              </a:pathLst>
            </a:custGeom>
            <a:solidFill>
              <a:schemeClr val="hlink"/>
            </a:solidFill>
            <a:ln w="9525">
              <a:noFill/>
              <a:round/>
              <a:headEnd/>
              <a:tailEnd/>
            </a:ln>
          </p:spPr>
          <p:txBody>
            <a:bodyPr/>
            <a:lstStyle/>
            <a:p>
              <a:endParaRPr lang="en-US"/>
            </a:p>
          </p:txBody>
        </p:sp>
        <p:sp>
          <p:nvSpPr>
            <p:cNvPr id="51220" name="Freeform 22"/>
            <p:cNvSpPr>
              <a:spLocks/>
            </p:cNvSpPr>
            <p:nvPr/>
          </p:nvSpPr>
          <p:spPr bwMode="auto">
            <a:xfrm>
              <a:off x="5758949" y="2414570"/>
              <a:ext cx="50800" cy="163513"/>
            </a:xfrm>
            <a:custGeom>
              <a:avLst/>
              <a:gdLst>
                <a:gd name="T0" fmla="*/ 2147483647 w 36"/>
                <a:gd name="T1" fmla="*/ 2147483647 h 103"/>
                <a:gd name="T2" fmla="*/ 2147483647 w 36"/>
                <a:gd name="T3" fmla="*/ 2147483647 h 103"/>
                <a:gd name="T4" fmla="*/ 2147483647 w 36"/>
                <a:gd name="T5" fmla="*/ 2147483647 h 103"/>
                <a:gd name="T6" fmla="*/ 2147483647 w 36"/>
                <a:gd name="T7" fmla="*/ 0 h 103"/>
                <a:gd name="T8" fmla="*/ 0 w 36"/>
                <a:gd name="T9" fmla="*/ 2147483647 h 103"/>
                <a:gd name="T10" fmla="*/ 2147483647 w 36"/>
                <a:gd name="T11" fmla="*/ 2147483647 h 103"/>
                <a:gd name="T12" fmla="*/ 2147483647 w 36"/>
                <a:gd name="T13" fmla="*/ 2147483647 h 103"/>
                <a:gd name="T14" fmla="*/ 2147483647 w 36"/>
                <a:gd name="T15" fmla="*/ 2147483647 h 103"/>
                <a:gd name="T16" fmla="*/ 2147483647 w 36"/>
                <a:gd name="T17" fmla="*/ 2147483647 h 10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103"/>
                <a:gd name="T29" fmla="*/ 36 w 36"/>
                <a:gd name="T30" fmla="*/ 103 h 10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103">
                  <a:moveTo>
                    <a:pt x="36" y="101"/>
                  </a:moveTo>
                  <a:lnTo>
                    <a:pt x="34" y="90"/>
                  </a:lnTo>
                  <a:lnTo>
                    <a:pt x="24" y="15"/>
                  </a:lnTo>
                  <a:lnTo>
                    <a:pt x="20" y="0"/>
                  </a:lnTo>
                  <a:lnTo>
                    <a:pt x="0" y="3"/>
                  </a:lnTo>
                  <a:lnTo>
                    <a:pt x="3" y="18"/>
                  </a:lnTo>
                  <a:lnTo>
                    <a:pt x="14" y="91"/>
                  </a:lnTo>
                  <a:lnTo>
                    <a:pt x="15" y="103"/>
                  </a:lnTo>
                  <a:lnTo>
                    <a:pt x="36" y="101"/>
                  </a:lnTo>
                  <a:close/>
                </a:path>
              </a:pathLst>
            </a:custGeom>
            <a:solidFill>
              <a:schemeClr val="hlink"/>
            </a:solidFill>
            <a:ln w="9525">
              <a:noFill/>
              <a:round/>
              <a:headEnd/>
              <a:tailEnd/>
            </a:ln>
          </p:spPr>
          <p:txBody>
            <a:bodyPr/>
            <a:lstStyle/>
            <a:p>
              <a:endParaRPr lang="en-US"/>
            </a:p>
          </p:txBody>
        </p:sp>
        <p:sp>
          <p:nvSpPr>
            <p:cNvPr id="51221" name="Freeform 23"/>
            <p:cNvSpPr>
              <a:spLocks/>
            </p:cNvSpPr>
            <p:nvPr/>
          </p:nvSpPr>
          <p:spPr bwMode="auto">
            <a:xfrm>
              <a:off x="5797051" y="2736833"/>
              <a:ext cx="38100" cy="160337"/>
            </a:xfrm>
            <a:custGeom>
              <a:avLst/>
              <a:gdLst>
                <a:gd name="T0" fmla="*/ 2147483647 w 27"/>
                <a:gd name="T1" fmla="*/ 2147483647 h 101"/>
                <a:gd name="T2" fmla="*/ 2147483647 w 27"/>
                <a:gd name="T3" fmla="*/ 2147483647 h 101"/>
                <a:gd name="T4" fmla="*/ 2147483647 w 27"/>
                <a:gd name="T5" fmla="*/ 0 h 101"/>
                <a:gd name="T6" fmla="*/ 0 w 27"/>
                <a:gd name="T7" fmla="*/ 2147483647 h 101"/>
                <a:gd name="T8" fmla="*/ 2147483647 w 27"/>
                <a:gd name="T9" fmla="*/ 2147483647 h 101"/>
                <a:gd name="T10" fmla="*/ 2147483647 w 27"/>
                <a:gd name="T11" fmla="*/ 2147483647 h 101"/>
                <a:gd name="T12" fmla="*/ 2147483647 w 27"/>
                <a:gd name="T13" fmla="*/ 2147483647 h 101"/>
                <a:gd name="T14" fmla="*/ 0 60000 65536"/>
                <a:gd name="T15" fmla="*/ 0 60000 65536"/>
                <a:gd name="T16" fmla="*/ 0 60000 65536"/>
                <a:gd name="T17" fmla="*/ 0 60000 65536"/>
                <a:gd name="T18" fmla="*/ 0 60000 65536"/>
                <a:gd name="T19" fmla="*/ 0 60000 65536"/>
                <a:gd name="T20" fmla="*/ 0 60000 65536"/>
                <a:gd name="T21" fmla="*/ 0 w 27"/>
                <a:gd name="T22" fmla="*/ 0 h 101"/>
                <a:gd name="T23" fmla="*/ 27 w 27"/>
                <a:gd name="T24" fmla="*/ 101 h 10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 h="101">
                  <a:moveTo>
                    <a:pt x="27" y="101"/>
                  </a:moveTo>
                  <a:lnTo>
                    <a:pt x="24" y="44"/>
                  </a:lnTo>
                  <a:lnTo>
                    <a:pt x="20" y="0"/>
                  </a:lnTo>
                  <a:lnTo>
                    <a:pt x="0" y="2"/>
                  </a:lnTo>
                  <a:lnTo>
                    <a:pt x="4" y="44"/>
                  </a:lnTo>
                  <a:lnTo>
                    <a:pt x="7" y="101"/>
                  </a:lnTo>
                  <a:lnTo>
                    <a:pt x="27" y="101"/>
                  </a:lnTo>
                  <a:close/>
                </a:path>
              </a:pathLst>
            </a:custGeom>
            <a:solidFill>
              <a:schemeClr val="hlink"/>
            </a:solidFill>
            <a:ln w="9525">
              <a:noFill/>
              <a:round/>
              <a:headEnd/>
              <a:tailEnd/>
            </a:ln>
          </p:spPr>
          <p:txBody>
            <a:bodyPr/>
            <a:lstStyle/>
            <a:p>
              <a:endParaRPr lang="en-US"/>
            </a:p>
          </p:txBody>
        </p:sp>
        <p:sp>
          <p:nvSpPr>
            <p:cNvPr id="51222" name="Freeform 24"/>
            <p:cNvSpPr>
              <a:spLocks/>
            </p:cNvSpPr>
            <p:nvPr/>
          </p:nvSpPr>
          <p:spPr bwMode="auto">
            <a:xfrm>
              <a:off x="5813982" y="3059093"/>
              <a:ext cx="28222" cy="161925"/>
            </a:xfrm>
            <a:custGeom>
              <a:avLst/>
              <a:gdLst>
                <a:gd name="T0" fmla="*/ 2147483647 w 20"/>
                <a:gd name="T1" fmla="*/ 2147483647 h 102"/>
                <a:gd name="T2" fmla="*/ 2147483647 w 20"/>
                <a:gd name="T3" fmla="*/ 2147483647 h 102"/>
                <a:gd name="T4" fmla="*/ 2147483647 w 20"/>
                <a:gd name="T5" fmla="*/ 0 h 102"/>
                <a:gd name="T6" fmla="*/ 0 w 20"/>
                <a:gd name="T7" fmla="*/ 0 h 102"/>
                <a:gd name="T8" fmla="*/ 0 w 20"/>
                <a:gd name="T9" fmla="*/ 2147483647 h 102"/>
                <a:gd name="T10" fmla="*/ 0 w 20"/>
                <a:gd name="T11" fmla="*/ 2147483647 h 102"/>
                <a:gd name="T12" fmla="*/ 2147483647 w 20"/>
                <a:gd name="T13" fmla="*/ 2147483647 h 102"/>
                <a:gd name="T14" fmla="*/ 0 60000 65536"/>
                <a:gd name="T15" fmla="*/ 0 60000 65536"/>
                <a:gd name="T16" fmla="*/ 0 60000 65536"/>
                <a:gd name="T17" fmla="*/ 0 60000 65536"/>
                <a:gd name="T18" fmla="*/ 0 60000 65536"/>
                <a:gd name="T19" fmla="*/ 0 60000 65536"/>
                <a:gd name="T20" fmla="*/ 0 60000 65536"/>
                <a:gd name="T21" fmla="*/ 0 w 20"/>
                <a:gd name="T22" fmla="*/ 0 h 102"/>
                <a:gd name="T23" fmla="*/ 20 w 20"/>
                <a:gd name="T24" fmla="*/ 102 h 10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102">
                  <a:moveTo>
                    <a:pt x="20" y="102"/>
                  </a:moveTo>
                  <a:lnTo>
                    <a:pt x="20" y="64"/>
                  </a:lnTo>
                  <a:lnTo>
                    <a:pt x="20" y="0"/>
                  </a:lnTo>
                  <a:lnTo>
                    <a:pt x="0" y="0"/>
                  </a:lnTo>
                  <a:lnTo>
                    <a:pt x="0" y="64"/>
                  </a:lnTo>
                  <a:lnTo>
                    <a:pt x="0" y="102"/>
                  </a:lnTo>
                  <a:lnTo>
                    <a:pt x="20" y="102"/>
                  </a:lnTo>
                  <a:close/>
                </a:path>
              </a:pathLst>
            </a:custGeom>
            <a:solidFill>
              <a:schemeClr val="hlink"/>
            </a:solidFill>
            <a:ln w="9525">
              <a:noFill/>
              <a:round/>
              <a:headEnd/>
              <a:tailEnd/>
            </a:ln>
          </p:spPr>
          <p:txBody>
            <a:bodyPr/>
            <a:lstStyle/>
            <a:p>
              <a:endParaRPr lang="en-US"/>
            </a:p>
          </p:txBody>
        </p:sp>
        <p:sp>
          <p:nvSpPr>
            <p:cNvPr id="51223" name="Freeform 25"/>
            <p:cNvSpPr>
              <a:spLocks/>
            </p:cNvSpPr>
            <p:nvPr/>
          </p:nvSpPr>
          <p:spPr bwMode="auto">
            <a:xfrm>
              <a:off x="5792819" y="3378178"/>
              <a:ext cx="42333" cy="165100"/>
            </a:xfrm>
            <a:custGeom>
              <a:avLst/>
              <a:gdLst>
                <a:gd name="T0" fmla="*/ 2147483647 w 30"/>
                <a:gd name="T1" fmla="*/ 2147483647 h 104"/>
                <a:gd name="T2" fmla="*/ 2147483647 w 30"/>
                <a:gd name="T3" fmla="*/ 2147483647 h 104"/>
                <a:gd name="T4" fmla="*/ 2147483647 w 30"/>
                <a:gd name="T5" fmla="*/ 2147483647 h 104"/>
                <a:gd name="T6" fmla="*/ 2147483647 w 30"/>
                <a:gd name="T7" fmla="*/ 0 h 104"/>
                <a:gd name="T8" fmla="*/ 2147483647 w 30"/>
                <a:gd name="T9" fmla="*/ 2147483647 h 104"/>
                <a:gd name="T10" fmla="*/ 0 w 30"/>
                <a:gd name="T11" fmla="*/ 2147483647 h 104"/>
                <a:gd name="T12" fmla="*/ 2147483647 w 30"/>
                <a:gd name="T13" fmla="*/ 2147483647 h 104"/>
                <a:gd name="T14" fmla="*/ 0 60000 65536"/>
                <a:gd name="T15" fmla="*/ 0 60000 65536"/>
                <a:gd name="T16" fmla="*/ 0 60000 65536"/>
                <a:gd name="T17" fmla="*/ 0 60000 65536"/>
                <a:gd name="T18" fmla="*/ 0 60000 65536"/>
                <a:gd name="T19" fmla="*/ 0 60000 65536"/>
                <a:gd name="T20" fmla="*/ 0 60000 65536"/>
                <a:gd name="T21" fmla="*/ 0 w 30"/>
                <a:gd name="T22" fmla="*/ 0 h 104"/>
                <a:gd name="T23" fmla="*/ 30 w 30"/>
                <a:gd name="T24" fmla="*/ 104 h 10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0" h="104">
                  <a:moveTo>
                    <a:pt x="20" y="104"/>
                  </a:moveTo>
                  <a:lnTo>
                    <a:pt x="25" y="68"/>
                  </a:lnTo>
                  <a:lnTo>
                    <a:pt x="30" y="2"/>
                  </a:lnTo>
                  <a:lnTo>
                    <a:pt x="10" y="0"/>
                  </a:lnTo>
                  <a:lnTo>
                    <a:pt x="5" y="65"/>
                  </a:lnTo>
                  <a:lnTo>
                    <a:pt x="0" y="102"/>
                  </a:lnTo>
                  <a:lnTo>
                    <a:pt x="20" y="104"/>
                  </a:lnTo>
                  <a:close/>
                </a:path>
              </a:pathLst>
            </a:custGeom>
            <a:solidFill>
              <a:schemeClr val="hlink"/>
            </a:solidFill>
            <a:ln w="9525">
              <a:noFill/>
              <a:round/>
              <a:headEnd/>
              <a:tailEnd/>
            </a:ln>
          </p:spPr>
          <p:txBody>
            <a:bodyPr/>
            <a:lstStyle/>
            <a:p>
              <a:endParaRPr lang="en-US"/>
            </a:p>
          </p:txBody>
        </p:sp>
        <p:sp>
          <p:nvSpPr>
            <p:cNvPr id="51224" name="Freeform 26"/>
            <p:cNvSpPr>
              <a:spLocks/>
            </p:cNvSpPr>
            <p:nvPr/>
          </p:nvSpPr>
          <p:spPr bwMode="auto">
            <a:xfrm>
              <a:off x="5740607" y="3698853"/>
              <a:ext cx="59267" cy="163512"/>
            </a:xfrm>
            <a:custGeom>
              <a:avLst/>
              <a:gdLst>
                <a:gd name="T0" fmla="*/ 2147483647 w 42"/>
                <a:gd name="T1" fmla="*/ 2147483647 h 103"/>
                <a:gd name="T2" fmla="*/ 2147483647 w 42"/>
                <a:gd name="T3" fmla="*/ 2147483647 h 103"/>
                <a:gd name="T4" fmla="*/ 2147483647 w 42"/>
                <a:gd name="T5" fmla="*/ 2147483647 h 103"/>
                <a:gd name="T6" fmla="*/ 2147483647 w 42"/>
                <a:gd name="T7" fmla="*/ 0 h 103"/>
                <a:gd name="T8" fmla="*/ 2147483647 w 42"/>
                <a:gd name="T9" fmla="*/ 2147483647 h 103"/>
                <a:gd name="T10" fmla="*/ 0 w 42"/>
                <a:gd name="T11" fmla="*/ 2147483647 h 103"/>
                <a:gd name="T12" fmla="*/ 2147483647 w 42"/>
                <a:gd name="T13" fmla="*/ 2147483647 h 103"/>
                <a:gd name="T14" fmla="*/ 0 60000 65536"/>
                <a:gd name="T15" fmla="*/ 0 60000 65536"/>
                <a:gd name="T16" fmla="*/ 0 60000 65536"/>
                <a:gd name="T17" fmla="*/ 0 60000 65536"/>
                <a:gd name="T18" fmla="*/ 0 60000 65536"/>
                <a:gd name="T19" fmla="*/ 0 60000 65536"/>
                <a:gd name="T20" fmla="*/ 0 60000 65536"/>
                <a:gd name="T21" fmla="*/ 0 w 42"/>
                <a:gd name="T22" fmla="*/ 0 h 103"/>
                <a:gd name="T23" fmla="*/ 42 w 42"/>
                <a:gd name="T24" fmla="*/ 103 h 1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 h="103">
                  <a:moveTo>
                    <a:pt x="18" y="103"/>
                  </a:moveTo>
                  <a:lnTo>
                    <a:pt x="32" y="54"/>
                  </a:lnTo>
                  <a:lnTo>
                    <a:pt x="42" y="3"/>
                  </a:lnTo>
                  <a:lnTo>
                    <a:pt x="22" y="0"/>
                  </a:lnTo>
                  <a:lnTo>
                    <a:pt x="11" y="49"/>
                  </a:lnTo>
                  <a:lnTo>
                    <a:pt x="0" y="98"/>
                  </a:lnTo>
                  <a:lnTo>
                    <a:pt x="18" y="103"/>
                  </a:lnTo>
                  <a:close/>
                </a:path>
              </a:pathLst>
            </a:custGeom>
            <a:solidFill>
              <a:schemeClr val="hlink"/>
            </a:solidFill>
            <a:ln w="9525">
              <a:noFill/>
              <a:round/>
              <a:headEnd/>
              <a:tailEnd/>
            </a:ln>
          </p:spPr>
          <p:txBody>
            <a:bodyPr/>
            <a:lstStyle/>
            <a:p>
              <a:endParaRPr lang="en-US"/>
            </a:p>
          </p:txBody>
        </p:sp>
        <p:sp>
          <p:nvSpPr>
            <p:cNvPr id="51225" name="Freeform 27"/>
            <p:cNvSpPr>
              <a:spLocks/>
            </p:cNvSpPr>
            <p:nvPr/>
          </p:nvSpPr>
          <p:spPr bwMode="auto">
            <a:xfrm>
              <a:off x="5647473" y="4006833"/>
              <a:ext cx="76200" cy="161925"/>
            </a:xfrm>
            <a:custGeom>
              <a:avLst/>
              <a:gdLst>
                <a:gd name="T0" fmla="*/ 2147483647 w 54"/>
                <a:gd name="T1" fmla="*/ 2147483647 h 102"/>
                <a:gd name="T2" fmla="*/ 2147483647 w 54"/>
                <a:gd name="T3" fmla="*/ 2147483647 h 102"/>
                <a:gd name="T4" fmla="*/ 2147483647 w 54"/>
                <a:gd name="T5" fmla="*/ 2147483647 h 102"/>
                <a:gd name="T6" fmla="*/ 2147483647 w 54"/>
                <a:gd name="T7" fmla="*/ 2147483647 h 102"/>
                <a:gd name="T8" fmla="*/ 2147483647 w 54"/>
                <a:gd name="T9" fmla="*/ 0 h 102"/>
                <a:gd name="T10" fmla="*/ 2147483647 w 54"/>
                <a:gd name="T11" fmla="*/ 2147483647 h 102"/>
                <a:gd name="T12" fmla="*/ 2147483647 w 54"/>
                <a:gd name="T13" fmla="*/ 2147483647 h 102"/>
                <a:gd name="T14" fmla="*/ 0 w 54"/>
                <a:gd name="T15" fmla="*/ 2147483647 h 102"/>
                <a:gd name="T16" fmla="*/ 2147483647 w 54"/>
                <a:gd name="T17" fmla="*/ 2147483647 h 10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4"/>
                <a:gd name="T28" fmla="*/ 0 h 102"/>
                <a:gd name="T29" fmla="*/ 54 w 54"/>
                <a:gd name="T30" fmla="*/ 102 h 10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4" h="102">
                  <a:moveTo>
                    <a:pt x="18" y="102"/>
                  </a:moveTo>
                  <a:lnTo>
                    <a:pt x="22" y="93"/>
                  </a:lnTo>
                  <a:lnTo>
                    <a:pt x="44" y="38"/>
                  </a:lnTo>
                  <a:lnTo>
                    <a:pt x="54" y="5"/>
                  </a:lnTo>
                  <a:lnTo>
                    <a:pt x="35" y="0"/>
                  </a:lnTo>
                  <a:lnTo>
                    <a:pt x="25" y="29"/>
                  </a:lnTo>
                  <a:lnTo>
                    <a:pt x="3" y="87"/>
                  </a:lnTo>
                  <a:lnTo>
                    <a:pt x="0" y="93"/>
                  </a:lnTo>
                  <a:lnTo>
                    <a:pt x="18" y="102"/>
                  </a:lnTo>
                  <a:close/>
                </a:path>
              </a:pathLst>
            </a:custGeom>
            <a:solidFill>
              <a:schemeClr val="hlink"/>
            </a:solidFill>
            <a:ln w="9525">
              <a:noFill/>
              <a:round/>
              <a:headEnd/>
              <a:tailEnd/>
            </a:ln>
          </p:spPr>
          <p:txBody>
            <a:bodyPr/>
            <a:lstStyle/>
            <a:p>
              <a:endParaRPr lang="en-US"/>
            </a:p>
          </p:txBody>
        </p:sp>
        <p:sp>
          <p:nvSpPr>
            <p:cNvPr id="51226" name="Freeform 28"/>
            <p:cNvSpPr>
              <a:spLocks/>
            </p:cNvSpPr>
            <p:nvPr/>
          </p:nvSpPr>
          <p:spPr bwMode="auto">
            <a:xfrm>
              <a:off x="5575508" y="4300515"/>
              <a:ext cx="35277" cy="39688"/>
            </a:xfrm>
            <a:custGeom>
              <a:avLst/>
              <a:gdLst>
                <a:gd name="T0" fmla="*/ 2147483647 w 25"/>
                <a:gd name="T1" fmla="*/ 2147483647 h 25"/>
                <a:gd name="T2" fmla="*/ 2147483647 w 25"/>
                <a:gd name="T3" fmla="*/ 2147483647 h 25"/>
                <a:gd name="T4" fmla="*/ 2147483647 w 25"/>
                <a:gd name="T5" fmla="*/ 2147483647 h 25"/>
                <a:gd name="T6" fmla="*/ 2147483647 w 25"/>
                <a:gd name="T7" fmla="*/ 0 h 25"/>
                <a:gd name="T8" fmla="*/ 0 w 25"/>
                <a:gd name="T9" fmla="*/ 2147483647 h 25"/>
                <a:gd name="T10" fmla="*/ 2147483647 w 25"/>
                <a:gd name="T11" fmla="*/ 2147483647 h 25"/>
                <a:gd name="T12" fmla="*/ 2147483647 w 25"/>
                <a:gd name="T13" fmla="*/ 2147483647 h 25"/>
                <a:gd name="T14" fmla="*/ 0 60000 65536"/>
                <a:gd name="T15" fmla="*/ 0 60000 65536"/>
                <a:gd name="T16" fmla="*/ 0 60000 65536"/>
                <a:gd name="T17" fmla="*/ 0 60000 65536"/>
                <a:gd name="T18" fmla="*/ 0 60000 65536"/>
                <a:gd name="T19" fmla="*/ 0 60000 65536"/>
                <a:gd name="T20" fmla="*/ 0 60000 65536"/>
                <a:gd name="T21" fmla="*/ 0 w 25"/>
                <a:gd name="T22" fmla="*/ 0 h 25"/>
                <a:gd name="T23" fmla="*/ 25 w 25"/>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25">
                  <a:moveTo>
                    <a:pt x="3" y="8"/>
                  </a:moveTo>
                  <a:lnTo>
                    <a:pt x="18" y="22"/>
                  </a:lnTo>
                  <a:lnTo>
                    <a:pt x="25" y="8"/>
                  </a:lnTo>
                  <a:lnTo>
                    <a:pt x="7" y="0"/>
                  </a:lnTo>
                  <a:lnTo>
                    <a:pt x="0" y="12"/>
                  </a:lnTo>
                  <a:lnTo>
                    <a:pt x="15" y="25"/>
                  </a:lnTo>
                  <a:lnTo>
                    <a:pt x="3" y="8"/>
                  </a:lnTo>
                  <a:close/>
                </a:path>
              </a:pathLst>
            </a:custGeom>
            <a:solidFill>
              <a:schemeClr val="hlink"/>
            </a:solidFill>
            <a:ln w="9525">
              <a:noFill/>
              <a:round/>
              <a:headEnd/>
              <a:tailEnd/>
            </a:ln>
          </p:spPr>
          <p:txBody>
            <a:bodyPr/>
            <a:lstStyle/>
            <a:p>
              <a:endParaRPr lang="en-US"/>
            </a:p>
          </p:txBody>
        </p:sp>
        <p:sp>
          <p:nvSpPr>
            <p:cNvPr id="51227" name="Freeform 29"/>
            <p:cNvSpPr>
              <a:spLocks/>
            </p:cNvSpPr>
            <p:nvPr/>
          </p:nvSpPr>
          <p:spPr bwMode="auto">
            <a:xfrm>
              <a:off x="5579740" y="4230665"/>
              <a:ext cx="117123" cy="109538"/>
            </a:xfrm>
            <a:custGeom>
              <a:avLst/>
              <a:gdLst>
                <a:gd name="T0" fmla="*/ 2147483647 w 83"/>
                <a:gd name="T1" fmla="*/ 0 h 69"/>
                <a:gd name="T2" fmla="*/ 2147483647 w 83"/>
                <a:gd name="T3" fmla="*/ 2147483647 h 69"/>
                <a:gd name="T4" fmla="*/ 2147483647 w 83"/>
                <a:gd name="T5" fmla="*/ 2147483647 h 69"/>
                <a:gd name="T6" fmla="*/ 0 w 83"/>
                <a:gd name="T7" fmla="*/ 2147483647 h 69"/>
                <a:gd name="T8" fmla="*/ 2147483647 w 83"/>
                <a:gd name="T9" fmla="*/ 0 h 69"/>
                <a:gd name="T10" fmla="*/ 0 60000 65536"/>
                <a:gd name="T11" fmla="*/ 0 60000 65536"/>
                <a:gd name="T12" fmla="*/ 0 60000 65536"/>
                <a:gd name="T13" fmla="*/ 0 60000 65536"/>
                <a:gd name="T14" fmla="*/ 0 60000 65536"/>
                <a:gd name="T15" fmla="*/ 0 w 83"/>
                <a:gd name="T16" fmla="*/ 0 h 69"/>
                <a:gd name="T17" fmla="*/ 83 w 83"/>
                <a:gd name="T18" fmla="*/ 69 h 69"/>
              </a:gdLst>
              <a:ahLst/>
              <a:cxnLst>
                <a:cxn ang="T10">
                  <a:pos x="T0" y="T1"/>
                </a:cxn>
                <a:cxn ang="T11">
                  <a:pos x="T2" y="T3"/>
                </a:cxn>
                <a:cxn ang="T12">
                  <a:pos x="T4" y="T5"/>
                </a:cxn>
                <a:cxn ang="T13">
                  <a:pos x="T6" y="T7"/>
                </a:cxn>
                <a:cxn ang="T14">
                  <a:pos x="T8" y="T9"/>
                </a:cxn>
              </a:cxnLst>
              <a:rect l="T15" t="T16" r="T17" b="T18"/>
              <a:pathLst>
                <a:path w="83" h="69">
                  <a:moveTo>
                    <a:pt x="71" y="0"/>
                  </a:moveTo>
                  <a:lnTo>
                    <a:pt x="83" y="15"/>
                  </a:lnTo>
                  <a:lnTo>
                    <a:pt x="12" y="69"/>
                  </a:lnTo>
                  <a:lnTo>
                    <a:pt x="0" y="52"/>
                  </a:lnTo>
                  <a:lnTo>
                    <a:pt x="71" y="0"/>
                  </a:lnTo>
                  <a:close/>
                </a:path>
              </a:pathLst>
            </a:custGeom>
            <a:solidFill>
              <a:schemeClr val="hlink"/>
            </a:solidFill>
            <a:ln w="9525">
              <a:noFill/>
              <a:round/>
              <a:headEnd/>
              <a:tailEnd/>
            </a:ln>
          </p:spPr>
          <p:txBody>
            <a:bodyPr/>
            <a:lstStyle/>
            <a:p>
              <a:endParaRPr lang="en-US"/>
            </a:p>
          </p:txBody>
        </p:sp>
        <p:sp>
          <p:nvSpPr>
            <p:cNvPr id="51228" name="Freeform 30"/>
            <p:cNvSpPr>
              <a:spLocks/>
            </p:cNvSpPr>
            <p:nvPr/>
          </p:nvSpPr>
          <p:spPr bwMode="auto">
            <a:xfrm>
              <a:off x="5794227" y="4036990"/>
              <a:ext cx="131234" cy="120650"/>
            </a:xfrm>
            <a:custGeom>
              <a:avLst/>
              <a:gdLst>
                <a:gd name="T0" fmla="*/ 2147483647 w 93"/>
                <a:gd name="T1" fmla="*/ 0 h 76"/>
                <a:gd name="T2" fmla="*/ 2147483647 w 93"/>
                <a:gd name="T3" fmla="*/ 2147483647 h 76"/>
                <a:gd name="T4" fmla="*/ 2147483647 w 93"/>
                <a:gd name="T5" fmla="*/ 2147483647 h 76"/>
                <a:gd name="T6" fmla="*/ 0 w 93"/>
                <a:gd name="T7" fmla="*/ 2147483647 h 76"/>
                <a:gd name="T8" fmla="*/ 2147483647 w 93"/>
                <a:gd name="T9" fmla="*/ 0 h 76"/>
                <a:gd name="T10" fmla="*/ 0 60000 65536"/>
                <a:gd name="T11" fmla="*/ 0 60000 65536"/>
                <a:gd name="T12" fmla="*/ 0 60000 65536"/>
                <a:gd name="T13" fmla="*/ 0 60000 65536"/>
                <a:gd name="T14" fmla="*/ 0 60000 65536"/>
                <a:gd name="T15" fmla="*/ 0 w 93"/>
                <a:gd name="T16" fmla="*/ 0 h 76"/>
                <a:gd name="T17" fmla="*/ 93 w 93"/>
                <a:gd name="T18" fmla="*/ 76 h 76"/>
              </a:gdLst>
              <a:ahLst/>
              <a:cxnLst>
                <a:cxn ang="T10">
                  <a:pos x="T0" y="T1"/>
                </a:cxn>
                <a:cxn ang="T11">
                  <a:pos x="T2" y="T3"/>
                </a:cxn>
                <a:cxn ang="T12">
                  <a:pos x="T4" y="T5"/>
                </a:cxn>
                <a:cxn ang="T13">
                  <a:pos x="T6" y="T7"/>
                </a:cxn>
                <a:cxn ang="T14">
                  <a:pos x="T8" y="T9"/>
                </a:cxn>
              </a:cxnLst>
              <a:rect l="T15" t="T16" r="T17" b="T18"/>
              <a:pathLst>
                <a:path w="93" h="76">
                  <a:moveTo>
                    <a:pt x="82" y="0"/>
                  </a:moveTo>
                  <a:lnTo>
                    <a:pt x="93" y="17"/>
                  </a:lnTo>
                  <a:lnTo>
                    <a:pt x="12" y="76"/>
                  </a:lnTo>
                  <a:lnTo>
                    <a:pt x="0" y="61"/>
                  </a:lnTo>
                  <a:lnTo>
                    <a:pt x="82" y="0"/>
                  </a:lnTo>
                  <a:close/>
                </a:path>
              </a:pathLst>
            </a:custGeom>
            <a:solidFill>
              <a:schemeClr val="hlink"/>
            </a:solidFill>
            <a:ln w="9525">
              <a:noFill/>
              <a:round/>
              <a:headEnd/>
              <a:tailEnd/>
            </a:ln>
          </p:spPr>
          <p:txBody>
            <a:bodyPr/>
            <a:lstStyle/>
            <a:p>
              <a:endParaRPr lang="en-US"/>
            </a:p>
          </p:txBody>
        </p:sp>
        <p:sp>
          <p:nvSpPr>
            <p:cNvPr id="51229" name="Freeform 31"/>
            <p:cNvSpPr>
              <a:spLocks/>
            </p:cNvSpPr>
            <p:nvPr/>
          </p:nvSpPr>
          <p:spPr bwMode="auto">
            <a:xfrm>
              <a:off x="5778707" y="4049690"/>
              <a:ext cx="131233" cy="122238"/>
            </a:xfrm>
            <a:custGeom>
              <a:avLst/>
              <a:gdLst>
                <a:gd name="T0" fmla="*/ 2147483647 w 93"/>
                <a:gd name="T1" fmla="*/ 2147483647 h 77"/>
                <a:gd name="T2" fmla="*/ 0 w 93"/>
                <a:gd name="T3" fmla="*/ 2147483647 h 77"/>
                <a:gd name="T4" fmla="*/ 2147483647 w 93"/>
                <a:gd name="T5" fmla="*/ 0 h 77"/>
                <a:gd name="T6" fmla="*/ 2147483647 w 93"/>
                <a:gd name="T7" fmla="*/ 2147483647 h 77"/>
                <a:gd name="T8" fmla="*/ 2147483647 w 93"/>
                <a:gd name="T9" fmla="*/ 2147483647 h 77"/>
                <a:gd name="T10" fmla="*/ 0 60000 65536"/>
                <a:gd name="T11" fmla="*/ 0 60000 65536"/>
                <a:gd name="T12" fmla="*/ 0 60000 65536"/>
                <a:gd name="T13" fmla="*/ 0 60000 65536"/>
                <a:gd name="T14" fmla="*/ 0 60000 65536"/>
                <a:gd name="T15" fmla="*/ 0 w 93"/>
                <a:gd name="T16" fmla="*/ 0 h 77"/>
                <a:gd name="T17" fmla="*/ 93 w 93"/>
                <a:gd name="T18" fmla="*/ 77 h 77"/>
              </a:gdLst>
              <a:ahLst/>
              <a:cxnLst>
                <a:cxn ang="T10">
                  <a:pos x="T0" y="T1"/>
                </a:cxn>
                <a:cxn ang="T11">
                  <a:pos x="T2" y="T3"/>
                </a:cxn>
                <a:cxn ang="T12">
                  <a:pos x="T4" y="T5"/>
                </a:cxn>
                <a:cxn ang="T13">
                  <a:pos x="T6" y="T7"/>
                </a:cxn>
                <a:cxn ang="T14">
                  <a:pos x="T8" y="T9"/>
                </a:cxn>
              </a:cxnLst>
              <a:rect l="T15" t="T16" r="T17" b="T18"/>
              <a:pathLst>
                <a:path w="93" h="77">
                  <a:moveTo>
                    <a:pt x="11" y="77"/>
                  </a:moveTo>
                  <a:lnTo>
                    <a:pt x="0" y="61"/>
                  </a:lnTo>
                  <a:lnTo>
                    <a:pt x="81" y="0"/>
                  </a:lnTo>
                  <a:lnTo>
                    <a:pt x="93" y="17"/>
                  </a:lnTo>
                  <a:lnTo>
                    <a:pt x="11" y="77"/>
                  </a:lnTo>
                  <a:close/>
                </a:path>
              </a:pathLst>
            </a:custGeom>
            <a:solidFill>
              <a:schemeClr val="hlink"/>
            </a:solidFill>
            <a:ln w="9525">
              <a:noFill/>
              <a:round/>
              <a:headEnd/>
              <a:tailEnd/>
            </a:ln>
          </p:spPr>
          <p:txBody>
            <a:bodyPr/>
            <a:lstStyle/>
            <a:p>
              <a:endParaRPr lang="en-US"/>
            </a:p>
          </p:txBody>
        </p:sp>
        <p:sp>
          <p:nvSpPr>
            <p:cNvPr id="51230" name="Freeform 32"/>
            <p:cNvSpPr>
              <a:spLocks/>
            </p:cNvSpPr>
            <p:nvPr/>
          </p:nvSpPr>
          <p:spPr bwMode="auto">
            <a:xfrm>
              <a:off x="5576915" y="4243365"/>
              <a:ext cx="103012" cy="96838"/>
            </a:xfrm>
            <a:custGeom>
              <a:avLst/>
              <a:gdLst>
                <a:gd name="T0" fmla="*/ 2147483647 w 73"/>
                <a:gd name="T1" fmla="*/ 2147483647 h 61"/>
                <a:gd name="T2" fmla="*/ 2147483647 w 73"/>
                <a:gd name="T3" fmla="*/ 2147483647 h 61"/>
                <a:gd name="T4" fmla="*/ 2147483647 w 73"/>
                <a:gd name="T5" fmla="*/ 2147483647 h 61"/>
                <a:gd name="T6" fmla="*/ 2147483647 w 73"/>
                <a:gd name="T7" fmla="*/ 0 h 61"/>
                <a:gd name="T8" fmla="*/ 0 w 73"/>
                <a:gd name="T9" fmla="*/ 2147483647 h 61"/>
                <a:gd name="T10" fmla="*/ 2147483647 w 73"/>
                <a:gd name="T11" fmla="*/ 2147483647 h 61"/>
                <a:gd name="T12" fmla="*/ 0 60000 65536"/>
                <a:gd name="T13" fmla="*/ 0 60000 65536"/>
                <a:gd name="T14" fmla="*/ 0 60000 65536"/>
                <a:gd name="T15" fmla="*/ 0 60000 65536"/>
                <a:gd name="T16" fmla="*/ 0 60000 65536"/>
                <a:gd name="T17" fmla="*/ 0 60000 65536"/>
                <a:gd name="T18" fmla="*/ 0 w 73"/>
                <a:gd name="T19" fmla="*/ 0 h 61"/>
                <a:gd name="T20" fmla="*/ 73 w 73"/>
                <a:gd name="T21" fmla="*/ 61 h 61"/>
              </a:gdLst>
              <a:ahLst/>
              <a:cxnLst>
                <a:cxn ang="T12">
                  <a:pos x="T0" y="T1"/>
                </a:cxn>
                <a:cxn ang="T13">
                  <a:pos x="T2" y="T3"/>
                </a:cxn>
                <a:cxn ang="T14">
                  <a:pos x="T4" y="T5"/>
                </a:cxn>
                <a:cxn ang="T15">
                  <a:pos x="T6" y="T7"/>
                </a:cxn>
                <a:cxn ang="T16">
                  <a:pos x="T8" y="T9"/>
                </a:cxn>
                <a:cxn ang="T17">
                  <a:pos x="T10" y="T11"/>
                </a:cxn>
              </a:cxnLst>
              <a:rect l="T18" t="T19" r="T20" b="T21"/>
              <a:pathLst>
                <a:path w="73" h="61">
                  <a:moveTo>
                    <a:pt x="7" y="53"/>
                  </a:moveTo>
                  <a:lnTo>
                    <a:pt x="12" y="61"/>
                  </a:lnTo>
                  <a:lnTo>
                    <a:pt x="73" y="15"/>
                  </a:lnTo>
                  <a:lnTo>
                    <a:pt x="61" y="0"/>
                  </a:lnTo>
                  <a:lnTo>
                    <a:pt x="0" y="44"/>
                  </a:lnTo>
                  <a:lnTo>
                    <a:pt x="7" y="53"/>
                  </a:lnTo>
                  <a:close/>
                </a:path>
              </a:pathLst>
            </a:custGeom>
            <a:solidFill>
              <a:schemeClr val="hlink"/>
            </a:solidFill>
            <a:ln w="9525">
              <a:noFill/>
              <a:round/>
              <a:headEnd/>
              <a:tailEnd/>
            </a:ln>
          </p:spPr>
          <p:txBody>
            <a:bodyPr/>
            <a:lstStyle/>
            <a:p>
              <a:endParaRPr lang="en-US"/>
            </a:p>
          </p:txBody>
        </p:sp>
        <p:sp>
          <p:nvSpPr>
            <p:cNvPr id="51231" name="Freeform 33"/>
            <p:cNvSpPr>
              <a:spLocks/>
            </p:cNvSpPr>
            <p:nvPr/>
          </p:nvSpPr>
          <p:spPr bwMode="auto">
            <a:xfrm>
              <a:off x="2252340" y="1150915"/>
              <a:ext cx="3440289" cy="1062038"/>
            </a:xfrm>
            <a:custGeom>
              <a:avLst/>
              <a:gdLst>
                <a:gd name="T0" fmla="*/ 2147483647 w 2438"/>
                <a:gd name="T1" fmla="*/ 2147483647 h 669"/>
                <a:gd name="T2" fmla="*/ 2147483647 w 2438"/>
                <a:gd name="T3" fmla="*/ 2147483647 h 669"/>
                <a:gd name="T4" fmla="*/ 0 w 2438"/>
                <a:gd name="T5" fmla="*/ 2147483647 h 669"/>
                <a:gd name="T6" fmla="*/ 2147483647 w 2438"/>
                <a:gd name="T7" fmla="*/ 2147483647 h 669"/>
                <a:gd name="T8" fmla="*/ 2147483647 w 2438"/>
                <a:gd name="T9" fmla="*/ 2147483647 h 669"/>
                <a:gd name="T10" fmla="*/ 2147483647 w 2438"/>
                <a:gd name="T11" fmla="*/ 2147483647 h 669"/>
                <a:gd name="T12" fmla="*/ 2147483647 w 2438"/>
                <a:gd name="T13" fmla="*/ 2147483647 h 669"/>
                <a:gd name="T14" fmla="*/ 2147483647 w 2438"/>
                <a:gd name="T15" fmla="*/ 0 h 669"/>
                <a:gd name="T16" fmla="*/ 2147483647 w 2438"/>
                <a:gd name="T17" fmla="*/ 2147483647 h 669"/>
                <a:gd name="T18" fmla="*/ 2147483647 w 2438"/>
                <a:gd name="T19" fmla="*/ 2147483647 h 66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38"/>
                <a:gd name="T31" fmla="*/ 0 h 669"/>
                <a:gd name="T32" fmla="*/ 2438 w 2438"/>
                <a:gd name="T33" fmla="*/ 669 h 66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38" h="669">
                  <a:moveTo>
                    <a:pt x="2438" y="11"/>
                  </a:moveTo>
                  <a:lnTo>
                    <a:pt x="2424" y="2"/>
                  </a:lnTo>
                  <a:lnTo>
                    <a:pt x="0" y="650"/>
                  </a:lnTo>
                  <a:lnTo>
                    <a:pt x="7" y="669"/>
                  </a:lnTo>
                  <a:lnTo>
                    <a:pt x="2431" y="22"/>
                  </a:lnTo>
                  <a:lnTo>
                    <a:pt x="2417" y="14"/>
                  </a:lnTo>
                  <a:lnTo>
                    <a:pt x="2438" y="11"/>
                  </a:lnTo>
                  <a:lnTo>
                    <a:pt x="2436" y="0"/>
                  </a:lnTo>
                  <a:lnTo>
                    <a:pt x="2424" y="2"/>
                  </a:lnTo>
                  <a:lnTo>
                    <a:pt x="2438" y="11"/>
                  </a:lnTo>
                  <a:close/>
                </a:path>
              </a:pathLst>
            </a:custGeom>
            <a:solidFill>
              <a:schemeClr val="hlink"/>
            </a:solidFill>
            <a:ln w="9525">
              <a:noFill/>
              <a:round/>
              <a:headEnd/>
              <a:tailEnd/>
            </a:ln>
          </p:spPr>
          <p:txBody>
            <a:bodyPr/>
            <a:lstStyle/>
            <a:p>
              <a:endParaRPr lang="en-US"/>
            </a:p>
          </p:txBody>
        </p:sp>
        <p:sp>
          <p:nvSpPr>
            <p:cNvPr id="51232" name="Freeform 34"/>
            <p:cNvSpPr>
              <a:spLocks/>
            </p:cNvSpPr>
            <p:nvPr/>
          </p:nvSpPr>
          <p:spPr bwMode="auto">
            <a:xfrm>
              <a:off x="5662994" y="1168378"/>
              <a:ext cx="330200" cy="2825750"/>
            </a:xfrm>
            <a:custGeom>
              <a:avLst/>
              <a:gdLst>
                <a:gd name="T0" fmla="*/ 2147483647 w 234"/>
                <a:gd name="T1" fmla="*/ 2147483647 h 1780"/>
                <a:gd name="T2" fmla="*/ 2147483647 w 234"/>
                <a:gd name="T3" fmla="*/ 2147483647 h 1780"/>
                <a:gd name="T4" fmla="*/ 2147483647 w 234"/>
                <a:gd name="T5" fmla="*/ 0 h 1780"/>
                <a:gd name="T6" fmla="*/ 0 w 234"/>
                <a:gd name="T7" fmla="*/ 2147483647 h 1780"/>
                <a:gd name="T8" fmla="*/ 2147483647 w 234"/>
                <a:gd name="T9" fmla="*/ 2147483647 h 1780"/>
                <a:gd name="T10" fmla="*/ 2147483647 w 234"/>
                <a:gd name="T11" fmla="*/ 2147483647 h 1780"/>
                <a:gd name="T12" fmla="*/ 2147483647 w 234"/>
                <a:gd name="T13" fmla="*/ 2147483647 h 1780"/>
                <a:gd name="T14" fmla="*/ 2147483647 w 234"/>
                <a:gd name="T15" fmla="*/ 2147483647 h 1780"/>
                <a:gd name="T16" fmla="*/ 2147483647 w 234"/>
                <a:gd name="T17" fmla="*/ 2147483647 h 1780"/>
                <a:gd name="T18" fmla="*/ 2147483647 w 234"/>
                <a:gd name="T19" fmla="*/ 2147483647 h 17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4"/>
                <a:gd name="T31" fmla="*/ 0 h 1780"/>
                <a:gd name="T32" fmla="*/ 234 w 234"/>
                <a:gd name="T33" fmla="*/ 1780 h 17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4" h="1780">
                  <a:moveTo>
                    <a:pt x="225" y="1780"/>
                  </a:moveTo>
                  <a:lnTo>
                    <a:pt x="234" y="1768"/>
                  </a:lnTo>
                  <a:lnTo>
                    <a:pt x="21" y="0"/>
                  </a:lnTo>
                  <a:lnTo>
                    <a:pt x="0" y="3"/>
                  </a:lnTo>
                  <a:lnTo>
                    <a:pt x="214" y="1771"/>
                  </a:lnTo>
                  <a:lnTo>
                    <a:pt x="220" y="1760"/>
                  </a:lnTo>
                  <a:lnTo>
                    <a:pt x="225" y="1780"/>
                  </a:lnTo>
                  <a:lnTo>
                    <a:pt x="234" y="1776"/>
                  </a:lnTo>
                  <a:lnTo>
                    <a:pt x="234" y="1768"/>
                  </a:lnTo>
                  <a:lnTo>
                    <a:pt x="225" y="1780"/>
                  </a:lnTo>
                  <a:close/>
                </a:path>
              </a:pathLst>
            </a:custGeom>
            <a:solidFill>
              <a:schemeClr val="hlink"/>
            </a:solidFill>
            <a:ln w="9525">
              <a:noFill/>
              <a:round/>
              <a:headEnd/>
              <a:tailEnd/>
            </a:ln>
          </p:spPr>
          <p:txBody>
            <a:bodyPr/>
            <a:lstStyle/>
            <a:p>
              <a:endParaRPr lang="en-US"/>
            </a:p>
          </p:txBody>
        </p:sp>
        <p:sp>
          <p:nvSpPr>
            <p:cNvPr id="51233" name="Freeform 35"/>
            <p:cNvSpPr>
              <a:spLocks/>
            </p:cNvSpPr>
            <p:nvPr/>
          </p:nvSpPr>
          <p:spPr bwMode="auto">
            <a:xfrm>
              <a:off x="2543028" y="3962383"/>
              <a:ext cx="3437467" cy="1063625"/>
            </a:xfrm>
            <a:custGeom>
              <a:avLst/>
              <a:gdLst>
                <a:gd name="T0" fmla="*/ 0 w 2436"/>
                <a:gd name="T1" fmla="*/ 2147483647 h 670"/>
                <a:gd name="T2" fmla="*/ 2147483647 w 2436"/>
                <a:gd name="T3" fmla="*/ 2147483647 h 670"/>
                <a:gd name="T4" fmla="*/ 2147483647 w 2436"/>
                <a:gd name="T5" fmla="*/ 2147483647 h 670"/>
                <a:gd name="T6" fmla="*/ 2147483647 w 2436"/>
                <a:gd name="T7" fmla="*/ 0 h 670"/>
                <a:gd name="T8" fmla="*/ 2147483647 w 2436"/>
                <a:gd name="T9" fmla="*/ 2147483647 h 670"/>
                <a:gd name="T10" fmla="*/ 2147483647 w 2436"/>
                <a:gd name="T11" fmla="*/ 2147483647 h 670"/>
                <a:gd name="T12" fmla="*/ 0 w 2436"/>
                <a:gd name="T13" fmla="*/ 2147483647 h 670"/>
                <a:gd name="T14" fmla="*/ 0 w 2436"/>
                <a:gd name="T15" fmla="*/ 2147483647 h 670"/>
                <a:gd name="T16" fmla="*/ 2147483647 w 2436"/>
                <a:gd name="T17" fmla="*/ 2147483647 h 670"/>
                <a:gd name="T18" fmla="*/ 0 w 2436"/>
                <a:gd name="T19" fmla="*/ 2147483647 h 6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36"/>
                <a:gd name="T31" fmla="*/ 0 h 670"/>
                <a:gd name="T32" fmla="*/ 2436 w 2436"/>
                <a:gd name="T33" fmla="*/ 670 h 6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36" h="670">
                  <a:moveTo>
                    <a:pt x="0" y="658"/>
                  </a:moveTo>
                  <a:lnTo>
                    <a:pt x="12" y="666"/>
                  </a:lnTo>
                  <a:lnTo>
                    <a:pt x="2436" y="20"/>
                  </a:lnTo>
                  <a:lnTo>
                    <a:pt x="2431" y="0"/>
                  </a:lnTo>
                  <a:lnTo>
                    <a:pt x="7" y="648"/>
                  </a:lnTo>
                  <a:lnTo>
                    <a:pt x="21" y="656"/>
                  </a:lnTo>
                  <a:lnTo>
                    <a:pt x="0" y="658"/>
                  </a:lnTo>
                  <a:lnTo>
                    <a:pt x="0" y="670"/>
                  </a:lnTo>
                  <a:lnTo>
                    <a:pt x="12" y="666"/>
                  </a:lnTo>
                  <a:lnTo>
                    <a:pt x="0" y="658"/>
                  </a:lnTo>
                  <a:close/>
                </a:path>
              </a:pathLst>
            </a:custGeom>
            <a:solidFill>
              <a:schemeClr val="hlink"/>
            </a:solidFill>
            <a:ln w="9525">
              <a:noFill/>
              <a:round/>
              <a:headEnd/>
              <a:tailEnd/>
            </a:ln>
          </p:spPr>
          <p:txBody>
            <a:bodyPr/>
            <a:lstStyle/>
            <a:p>
              <a:endParaRPr lang="en-US"/>
            </a:p>
          </p:txBody>
        </p:sp>
        <p:sp>
          <p:nvSpPr>
            <p:cNvPr id="51234" name="Freeform 36"/>
            <p:cNvSpPr>
              <a:spLocks/>
            </p:cNvSpPr>
            <p:nvPr/>
          </p:nvSpPr>
          <p:spPr bwMode="auto">
            <a:xfrm>
              <a:off x="2241049" y="2182791"/>
              <a:ext cx="331612" cy="2824163"/>
            </a:xfrm>
            <a:custGeom>
              <a:avLst/>
              <a:gdLst>
                <a:gd name="T0" fmla="*/ 2147483647 w 235"/>
                <a:gd name="T1" fmla="*/ 0 h 1779"/>
                <a:gd name="T2" fmla="*/ 2147483647 w 235"/>
                <a:gd name="T3" fmla="*/ 2147483647 h 1779"/>
                <a:gd name="T4" fmla="*/ 2147483647 w 235"/>
                <a:gd name="T5" fmla="*/ 2147483647 h 1779"/>
                <a:gd name="T6" fmla="*/ 2147483647 w 235"/>
                <a:gd name="T7" fmla="*/ 2147483647 h 1779"/>
                <a:gd name="T8" fmla="*/ 2147483647 w 235"/>
                <a:gd name="T9" fmla="*/ 2147483647 h 1779"/>
                <a:gd name="T10" fmla="*/ 2147483647 w 235"/>
                <a:gd name="T11" fmla="*/ 2147483647 h 1779"/>
                <a:gd name="T12" fmla="*/ 2147483647 w 235"/>
                <a:gd name="T13" fmla="*/ 0 h 1779"/>
                <a:gd name="T14" fmla="*/ 0 w 235"/>
                <a:gd name="T15" fmla="*/ 2147483647 h 1779"/>
                <a:gd name="T16" fmla="*/ 2147483647 w 235"/>
                <a:gd name="T17" fmla="*/ 2147483647 h 1779"/>
                <a:gd name="T18" fmla="*/ 2147483647 w 235"/>
                <a:gd name="T19" fmla="*/ 0 h 17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35"/>
                <a:gd name="T31" fmla="*/ 0 h 1779"/>
                <a:gd name="T32" fmla="*/ 235 w 235"/>
                <a:gd name="T33" fmla="*/ 1779 h 17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35" h="1779">
                  <a:moveTo>
                    <a:pt x="8" y="0"/>
                  </a:moveTo>
                  <a:lnTo>
                    <a:pt x="1" y="10"/>
                  </a:lnTo>
                  <a:lnTo>
                    <a:pt x="214" y="1779"/>
                  </a:lnTo>
                  <a:lnTo>
                    <a:pt x="235" y="1777"/>
                  </a:lnTo>
                  <a:lnTo>
                    <a:pt x="22" y="9"/>
                  </a:lnTo>
                  <a:lnTo>
                    <a:pt x="15" y="19"/>
                  </a:lnTo>
                  <a:lnTo>
                    <a:pt x="8" y="0"/>
                  </a:lnTo>
                  <a:lnTo>
                    <a:pt x="0" y="2"/>
                  </a:lnTo>
                  <a:lnTo>
                    <a:pt x="1" y="10"/>
                  </a:lnTo>
                  <a:lnTo>
                    <a:pt x="8" y="0"/>
                  </a:lnTo>
                  <a:close/>
                </a:path>
              </a:pathLst>
            </a:custGeom>
            <a:solidFill>
              <a:schemeClr val="hlink"/>
            </a:solidFill>
            <a:ln w="9525">
              <a:noFill/>
              <a:round/>
              <a:headEnd/>
              <a:tailEnd/>
            </a:ln>
          </p:spPr>
          <p:txBody>
            <a:bodyPr/>
            <a:lstStyle/>
            <a:p>
              <a:endParaRPr lang="en-US"/>
            </a:p>
          </p:txBody>
        </p:sp>
        <p:sp>
          <p:nvSpPr>
            <p:cNvPr id="51235" name="Freeform 37"/>
            <p:cNvSpPr>
              <a:spLocks/>
            </p:cNvSpPr>
            <p:nvPr/>
          </p:nvSpPr>
          <p:spPr bwMode="auto">
            <a:xfrm>
              <a:off x="2163439" y="4319565"/>
              <a:ext cx="3423356" cy="1036638"/>
            </a:xfrm>
            <a:custGeom>
              <a:avLst/>
              <a:gdLst>
                <a:gd name="T0" fmla="*/ 2147483647 w 2426"/>
                <a:gd name="T1" fmla="*/ 2147483647 h 653"/>
                <a:gd name="T2" fmla="*/ 2147483647 w 2426"/>
                <a:gd name="T3" fmla="*/ 0 h 653"/>
                <a:gd name="T4" fmla="*/ 0 w 2426"/>
                <a:gd name="T5" fmla="*/ 2147483647 h 653"/>
                <a:gd name="T6" fmla="*/ 2147483647 w 2426"/>
                <a:gd name="T7" fmla="*/ 2147483647 h 653"/>
                <a:gd name="T8" fmla="*/ 2147483647 w 2426"/>
                <a:gd name="T9" fmla="*/ 2147483647 h 653"/>
                <a:gd name="T10" fmla="*/ 2147483647 w 2426"/>
                <a:gd name="T11" fmla="*/ 2147483647 h 653"/>
                <a:gd name="T12" fmla="*/ 0 60000 65536"/>
                <a:gd name="T13" fmla="*/ 0 60000 65536"/>
                <a:gd name="T14" fmla="*/ 0 60000 65536"/>
                <a:gd name="T15" fmla="*/ 0 60000 65536"/>
                <a:gd name="T16" fmla="*/ 0 60000 65536"/>
                <a:gd name="T17" fmla="*/ 0 60000 65536"/>
                <a:gd name="T18" fmla="*/ 0 w 2426"/>
                <a:gd name="T19" fmla="*/ 0 h 653"/>
                <a:gd name="T20" fmla="*/ 2426 w 2426"/>
                <a:gd name="T21" fmla="*/ 653 h 653"/>
              </a:gdLst>
              <a:ahLst/>
              <a:cxnLst>
                <a:cxn ang="T12">
                  <a:pos x="T0" y="T1"/>
                </a:cxn>
                <a:cxn ang="T13">
                  <a:pos x="T2" y="T3"/>
                </a:cxn>
                <a:cxn ang="T14">
                  <a:pos x="T4" y="T5"/>
                </a:cxn>
                <a:cxn ang="T15">
                  <a:pos x="T6" y="T7"/>
                </a:cxn>
                <a:cxn ang="T16">
                  <a:pos x="T8" y="T9"/>
                </a:cxn>
                <a:cxn ang="T17">
                  <a:pos x="T10" y="T11"/>
                </a:cxn>
              </a:cxnLst>
              <a:rect l="T18" t="T19" r="T20" b="T21"/>
              <a:pathLst>
                <a:path w="2426" h="653">
                  <a:moveTo>
                    <a:pt x="2423" y="8"/>
                  </a:moveTo>
                  <a:lnTo>
                    <a:pt x="2421" y="0"/>
                  </a:lnTo>
                  <a:lnTo>
                    <a:pt x="0" y="634"/>
                  </a:lnTo>
                  <a:lnTo>
                    <a:pt x="5" y="653"/>
                  </a:lnTo>
                  <a:lnTo>
                    <a:pt x="2426" y="18"/>
                  </a:lnTo>
                  <a:lnTo>
                    <a:pt x="2423" y="8"/>
                  </a:lnTo>
                  <a:close/>
                </a:path>
              </a:pathLst>
            </a:custGeom>
            <a:solidFill>
              <a:schemeClr val="hlink"/>
            </a:solidFill>
            <a:ln w="9525">
              <a:noFill/>
              <a:round/>
              <a:headEnd/>
              <a:tailEnd/>
            </a:ln>
          </p:spPr>
          <p:txBody>
            <a:bodyPr/>
            <a:lstStyle/>
            <a:p>
              <a:endParaRPr lang="en-US"/>
            </a:p>
          </p:txBody>
        </p:sp>
        <p:sp>
          <p:nvSpPr>
            <p:cNvPr id="51236" name="Freeform 38"/>
            <p:cNvSpPr>
              <a:spLocks/>
            </p:cNvSpPr>
            <p:nvPr/>
          </p:nvSpPr>
          <p:spPr bwMode="auto">
            <a:xfrm>
              <a:off x="1930607" y="2398690"/>
              <a:ext cx="156634" cy="77788"/>
            </a:xfrm>
            <a:custGeom>
              <a:avLst/>
              <a:gdLst>
                <a:gd name="T0" fmla="*/ 2147483647 w 111"/>
                <a:gd name="T1" fmla="*/ 0 h 49"/>
                <a:gd name="T2" fmla="*/ 2147483647 w 111"/>
                <a:gd name="T3" fmla="*/ 2147483647 h 49"/>
                <a:gd name="T4" fmla="*/ 2147483647 w 111"/>
                <a:gd name="T5" fmla="*/ 2147483647 h 49"/>
                <a:gd name="T6" fmla="*/ 0 w 111"/>
                <a:gd name="T7" fmla="*/ 2147483647 h 49"/>
                <a:gd name="T8" fmla="*/ 2147483647 w 111"/>
                <a:gd name="T9" fmla="*/ 0 h 49"/>
                <a:gd name="T10" fmla="*/ 0 60000 65536"/>
                <a:gd name="T11" fmla="*/ 0 60000 65536"/>
                <a:gd name="T12" fmla="*/ 0 60000 65536"/>
                <a:gd name="T13" fmla="*/ 0 60000 65536"/>
                <a:gd name="T14" fmla="*/ 0 60000 65536"/>
                <a:gd name="T15" fmla="*/ 0 w 111"/>
                <a:gd name="T16" fmla="*/ 0 h 49"/>
                <a:gd name="T17" fmla="*/ 111 w 111"/>
                <a:gd name="T18" fmla="*/ 49 h 49"/>
              </a:gdLst>
              <a:ahLst/>
              <a:cxnLst>
                <a:cxn ang="T10">
                  <a:pos x="T0" y="T1"/>
                </a:cxn>
                <a:cxn ang="T11">
                  <a:pos x="T2" y="T3"/>
                </a:cxn>
                <a:cxn ang="T12">
                  <a:pos x="T4" y="T5"/>
                </a:cxn>
                <a:cxn ang="T13">
                  <a:pos x="T6" y="T7"/>
                </a:cxn>
                <a:cxn ang="T14">
                  <a:pos x="T8" y="T9"/>
                </a:cxn>
              </a:cxnLst>
              <a:rect l="T15" t="T16" r="T17" b="T18"/>
              <a:pathLst>
                <a:path w="111" h="49">
                  <a:moveTo>
                    <a:pt x="106" y="0"/>
                  </a:moveTo>
                  <a:lnTo>
                    <a:pt x="111" y="22"/>
                  </a:lnTo>
                  <a:lnTo>
                    <a:pt x="5" y="49"/>
                  </a:lnTo>
                  <a:lnTo>
                    <a:pt x="0" y="27"/>
                  </a:lnTo>
                  <a:lnTo>
                    <a:pt x="106" y="0"/>
                  </a:lnTo>
                  <a:close/>
                </a:path>
              </a:pathLst>
            </a:custGeom>
            <a:solidFill>
              <a:schemeClr val="hlink"/>
            </a:solidFill>
            <a:ln w="9525">
              <a:noFill/>
              <a:round/>
              <a:headEnd/>
              <a:tailEnd/>
            </a:ln>
          </p:spPr>
          <p:txBody>
            <a:bodyPr/>
            <a:lstStyle/>
            <a:p>
              <a:endParaRPr lang="en-US"/>
            </a:p>
          </p:txBody>
        </p:sp>
        <p:sp>
          <p:nvSpPr>
            <p:cNvPr id="51237" name="Freeform 39"/>
            <p:cNvSpPr>
              <a:spLocks/>
            </p:cNvSpPr>
            <p:nvPr/>
          </p:nvSpPr>
          <p:spPr bwMode="auto">
            <a:xfrm>
              <a:off x="2228350" y="2312970"/>
              <a:ext cx="158044" cy="74613"/>
            </a:xfrm>
            <a:custGeom>
              <a:avLst/>
              <a:gdLst>
                <a:gd name="T0" fmla="*/ 2147483647 w 112"/>
                <a:gd name="T1" fmla="*/ 0 h 47"/>
                <a:gd name="T2" fmla="*/ 2147483647 w 112"/>
                <a:gd name="T3" fmla="*/ 2147483647 h 47"/>
                <a:gd name="T4" fmla="*/ 2147483647 w 112"/>
                <a:gd name="T5" fmla="*/ 2147483647 h 47"/>
                <a:gd name="T6" fmla="*/ 0 w 112"/>
                <a:gd name="T7" fmla="*/ 2147483647 h 47"/>
                <a:gd name="T8" fmla="*/ 2147483647 w 112"/>
                <a:gd name="T9" fmla="*/ 0 h 47"/>
                <a:gd name="T10" fmla="*/ 0 60000 65536"/>
                <a:gd name="T11" fmla="*/ 0 60000 65536"/>
                <a:gd name="T12" fmla="*/ 0 60000 65536"/>
                <a:gd name="T13" fmla="*/ 0 60000 65536"/>
                <a:gd name="T14" fmla="*/ 0 60000 65536"/>
                <a:gd name="T15" fmla="*/ 0 w 112"/>
                <a:gd name="T16" fmla="*/ 0 h 47"/>
                <a:gd name="T17" fmla="*/ 112 w 112"/>
                <a:gd name="T18" fmla="*/ 47 h 47"/>
              </a:gdLst>
              <a:ahLst/>
              <a:cxnLst>
                <a:cxn ang="T10">
                  <a:pos x="T0" y="T1"/>
                </a:cxn>
                <a:cxn ang="T11">
                  <a:pos x="T2" y="T3"/>
                </a:cxn>
                <a:cxn ang="T12">
                  <a:pos x="T4" y="T5"/>
                </a:cxn>
                <a:cxn ang="T13">
                  <a:pos x="T6" y="T7"/>
                </a:cxn>
                <a:cxn ang="T14">
                  <a:pos x="T8" y="T9"/>
                </a:cxn>
              </a:cxnLst>
              <a:rect l="T15" t="T16" r="T17" b="T18"/>
              <a:pathLst>
                <a:path w="112" h="47">
                  <a:moveTo>
                    <a:pt x="107" y="0"/>
                  </a:moveTo>
                  <a:lnTo>
                    <a:pt x="112" y="20"/>
                  </a:lnTo>
                  <a:lnTo>
                    <a:pt x="5" y="47"/>
                  </a:lnTo>
                  <a:lnTo>
                    <a:pt x="0" y="27"/>
                  </a:lnTo>
                  <a:lnTo>
                    <a:pt x="107" y="0"/>
                  </a:lnTo>
                  <a:close/>
                </a:path>
              </a:pathLst>
            </a:custGeom>
            <a:solidFill>
              <a:schemeClr val="hlink"/>
            </a:solidFill>
            <a:ln w="9525">
              <a:noFill/>
              <a:round/>
              <a:headEnd/>
              <a:tailEnd/>
            </a:ln>
          </p:spPr>
          <p:txBody>
            <a:bodyPr/>
            <a:lstStyle/>
            <a:p>
              <a:endParaRPr lang="en-US"/>
            </a:p>
          </p:txBody>
        </p:sp>
        <p:sp>
          <p:nvSpPr>
            <p:cNvPr id="51238" name="Freeform 40"/>
            <p:cNvSpPr>
              <a:spLocks/>
            </p:cNvSpPr>
            <p:nvPr/>
          </p:nvSpPr>
          <p:spPr bwMode="auto">
            <a:xfrm>
              <a:off x="2527507" y="2224065"/>
              <a:ext cx="156633" cy="77788"/>
            </a:xfrm>
            <a:custGeom>
              <a:avLst/>
              <a:gdLst>
                <a:gd name="T0" fmla="*/ 2147483647 w 111"/>
                <a:gd name="T1" fmla="*/ 0 h 49"/>
                <a:gd name="T2" fmla="*/ 2147483647 w 111"/>
                <a:gd name="T3" fmla="*/ 2147483647 h 49"/>
                <a:gd name="T4" fmla="*/ 2147483647 w 111"/>
                <a:gd name="T5" fmla="*/ 2147483647 h 49"/>
                <a:gd name="T6" fmla="*/ 0 w 111"/>
                <a:gd name="T7" fmla="*/ 2147483647 h 49"/>
                <a:gd name="T8" fmla="*/ 2147483647 w 111"/>
                <a:gd name="T9" fmla="*/ 0 h 49"/>
                <a:gd name="T10" fmla="*/ 0 60000 65536"/>
                <a:gd name="T11" fmla="*/ 0 60000 65536"/>
                <a:gd name="T12" fmla="*/ 0 60000 65536"/>
                <a:gd name="T13" fmla="*/ 0 60000 65536"/>
                <a:gd name="T14" fmla="*/ 0 60000 65536"/>
                <a:gd name="T15" fmla="*/ 0 w 111"/>
                <a:gd name="T16" fmla="*/ 0 h 49"/>
                <a:gd name="T17" fmla="*/ 111 w 111"/>
                <a:gd name="T18" fmla="*/ 49 h 49"/>
              </a:gdLst>
              <a:ahLst/>
              <a:cxnLst>
                <a:cxn ang="T10">
                  <a:pos x="T0" y="T1"/>
                </a:cxn>
                <a:cxn ang="T11">
                  <a:pos x="T2" y="T3"/>
                </a:cxn>
                <a:cxn ang="T12">
                  <a:pos x="T4" y="T5"/>
                </a:cxn>
                <a:cxn ang="T13">
                  <a:pos x="T6" y="T7"/>
                </a:cxn>
                <a:cxn ang="T14">
                  <a:pos x="T8" y="T9"/>
                </a:cxn>
              </a:cxnLst>
              <a:rect l="T15" t="T16" r="T17" b="T18"/>
              <a:pathLst>
                <a:path w="111" h="49">
                  <a:moveTo>
                    <a:pt x="104" y="0"/>
                  </a:moveTo>
                  <a:lnTo>
                    <a:pt x="111" y="22"/>
                  </a:lnTo>
                  <a:lnTo>
                    <a:pt x="5" y="49"/>
                  </a:lnTo>
                  <a:lnTo>
                    <a:pt x="0" y="28"/>
                  </a:lnTo>
                  <a:lnTo>
                    <a:pt x="104" y="0"/>
                  </a:lnTo>
                  <a:close/>
                </a:path>
              </a:pathLst>
            </a:custGeom>
            <a:solidFill>
              <a:schemeClr val="hlink"/>
            </a:solidFill>
            <a:ln w="9525">
              <a:noFill/>
              <a:round/>
              <a:headEnd/>
              <a:tailEnd/>
            </a:ln>
          </p:spPr>
          <p:txBody>
            <a:bodyPr/>
            <a:lstStyle/>
            <a:p>
              <a:endParaRPr lang="en-US"/>
            </a:p>
          </p:txBody>
        </p:sp>
        <p:sp>
          <p:nvSpPr>
            <p:cNvPr id="51239" name="Freeform 41"/>
            <p:cNvSpPr>
              <a:spLocks/>
            </p:cNvSpPr>
            <p:nvPr/>
          </p:nvSpPr>
          <p:spPr bwMode="auto">
            <a:xfrm>
              <a:off x="2825249" y="2138340"/>
              <a:ext cx="158044" cy="77788"/>
            </a:xfrm>
            <a:custGeom>
              <a:avLst/>
              <a:gdLst>
                <a:gd name="T0" fmla="*/ 2147483647 w 112"/>
                <a:gd name="T1" fmla="*/ 0 h 49"/>
                <a:gd name="T2" fmla="*/ 2147483647 w 112"/>
                <a:gd name="T3" fmla="*/ 2147483647 h 49"/>
                <a:gd name="T4" fmla="*/ 2147483647 w 112"/>
                <a:gd name="T5" fmla="*/ 2147483647 h 49"/>
                <a:gd name="T6" fmla="*/ 0 w 112"/>
                <a:gd name="T7" fmla="*/ 2147483647 h 49"/>
                <a:gd name="T8" fmla="*/ 2147483647 w 112"/>
                <a:gd name="T9" fmla="*/ 0 h 49"/>
                <a:gd name="T10" fmla="*/ 0 60000 65536"/>
                <a:gd name="T11" fmla="*/ 0 60000 65536"/>
                <a:gd name="T12" fmla="*/ 0 60000 65536"/>
                <a:gd name="T13" fmla="*/ 0 60000 65536"/>
                <a:gd name="T14" fmla="*/ 0 60000 65536"/>
                <a:gd name="T15" fmla="*/ 0 w 112"/>
                <a:gd name="T16" fmla="*/ 0 h 49"/>
                <a:gd name="T17" fmla="*/ 112 w 112"/>
                <a:gd name="T18" fmla="*/ 49 h 49"/>
              </a:gdLst>
              <a:ahLst/>
              <a:cxnLst>
                <a:cxn ang="T10">
                  <a:pos x="T0" y="T1"/>
                </a:cxn>
                <a:cxn ang="T11">
                  <a:pos x="T2" y="T3"/>
                </a:cxn>
                <a:cxn ang="T12">
                  <a:pos x="T4" y="T5"/>
                </a:cxn>
                <a:cxn ang="T13">
                  <a:pos x="T6" y="T7"/>
                </a:cxn>
                <a:cxn ang="T14">
                  <a:pos x="T8" y="T9"/>
                </a:cxn>
              </a:cxnLst>
              <a:rect l="T15" t="T16" r="T17" b="T18"/>
              <a:pathLst>
                <a:path w="112" h="49">
                  <a:moveTo>
                    <a:pt x="105" y="0"/>
                  </a:moveTo>
                  <a:lnTo>
                    <a:pt x="112" y="22"/>
                  </a:lnTo>
                  <a:lnTo>
                    <a:pt x="5" y="49"/>
                  </a:lnTo>
                  <a:lnTo>
                    <a:pt x="0" y="27"/>
                  </a:lnTo>
                  <a:lnTo>
                    <a:pt x="105" y="0"/>
                  </a:lnTo>
                  <a:close/>
                </a:path>
              </a:pathLst>
            </a:custGeom>
            <a:solidFill>
              <a:schemeClr val="hlink"/>
            </a:solidFill>
            <a:ln w="9525">
              <a:noFill/>
              <a:round/>
              <a:headEnd/>
              <a:tailEnd/>
            </a:ln>
          </p:spPr>
          <p:txBody>
            <a:bodyPr/>
            <a:lstStyle/>
            <a:p>
              <a:endParaRPr lang="en-US"/>
            </a:p>
          </p:txBody>
        </p:sp>
        <p:sp>
          <p:nvSpPr>
            <p:cNvPr id="51240" name="Freeform 42"/>
            <p:cNvSpPr>
              <a:spLocks/>
            </p:cNvSpPr>
            <p:nvPr/>
          </p:nvSpPr>
          <p:spPr bwMode="auto">
            <a:xfrm>
              <a:off x="3122994" y="2051028"/>
              <a:ext cx="158044" cy="76200"/>
            </a:xfrm>
            <a:custGeom>
              <a:avLst/>
              <a:gdLst>
                <a:gd name="T0" fmla="*/ 2147483647 w 112"/>
                <a:gd name="T1" fmla="*/ 0 h 48"/>
                <a:gd name="T2" fmla="*/ 2147483647 w 112"/>
                <a:gd name="T3" fmla="*/ 2147483647 h 48"/>
                <a:gd name="T4" fmla="*/ 2147483647 w 112"/>
                <a:gd name="T5" fmla="*/ 2147483647 h 48"/>
                <a:gd name="T6" fmla="*/ 0 w 112"/>
                <a:gd name="T7" fmla="*/ 2147483647 h 48"/>
                <a:gd name="T8" fmla="*/ 2147483647 w 112"/>
                <a:gd name="T9" fmla="*/ 0 h 48"/>
                <a:gd name="T10" fmla="*/ 0 60000 65536"/>
                <a:gd name="T11" fmla="*/ 0 60000 65536"/>
                <a:gd name="T12" fmla="*/ 0 60000 65536"/>
                <a:gd name="T13" fmla="*/ 0 60000 65536"/>
                <a:gd name="T14" fmla="*/ 0 60000 65536"/>
                <a:gd name="T15" fmla="*/ 0 w 112"/>
                <a:gd name="T16" fmla="*/ 0 h 48"/>
                <a:gd name="T17" fmla="*/ 112 w 112"/>
                <a:gd name="T18" fmla="*/ 48 h 48"/>
              </a:gdLst>
              <a:ahLst/>
              <a:cxnLst>
                <a:cxn ang="T10">
                  <a:pos x="T0" y="T1"/>
                </a:cxn>
                <a:cxn ang="T11">
                  <a:pos x="T2" y="T3"/>
                </a:cxn>
                <a:cxn ang="T12">
                  <a:pos x="T4" y="T5"/>
                </a:cxn>
                <a:cxn ang="T13">
                  <a:pos x="T6" y="T7"/>
                </a:cxn>
                <a:cxn ang="T14">
                  <a:pos x="T8" y="T9"/>
                </a:cxn>
              </a:cxnLst>
              <a:rect l="T15" t="T16" r="T17" b="T18"/>
              <a:pathLst>
                <a:path w="112" h="48">
                  <a:moveTo>
                    <a:pt x="105" y="0"/>
                  </a:moveTo>
                  <a:lnTo>
                    <a:pt x="112" y="21"/>
                  </a:lnTo>
                  <a:lnTo>
                    <a:pt x="6" y="48"/>
                  </a:lnTo>
                  <a:lnTo>
                    <a:pt x="0" y="27"/>
                  </a:lnTo>
                  <a:lnTo>
                    <a:pt x="105" y="0"/>
                  </a:lnTo>
                  <a:close/>
                </a:path>
              </a:pathLst>
            </a:custGeom>
            <a:solidFill>
              <a:srgbClr val="FFFFFF"/>
            </a:solidFill>
            <a:ln w="9525">
              <a:noFill/>
              <a:round/>
              <a:headEnd/>
              <a:tailEnd/>
            </a:ln>
          </p:spPr>
          <p:txBody>
            <a:bodyPr/>
            <a:lstStyle/>
            <a:p>
              <a:endParaRPr lang="en-US"/>
            </a:p>
          </p:txBody>
        </p:sp>
        <p:sp>
          <p:nvSpPr>
            <p:cNvPr id="51241" name="Freeform 43"/>
            <p:cNvSpPr>
              <a:spLocks/>
            </p:cNvSpPr>
            <p:nvPr/>
          </p:nvSpPr>
          <p:spPr bwMode="auto">
            <a:xfrm>
              <a:off x="3422150" y="1965303"/>
              <a:ext cx="158044" cy="76200"/>
            </a:xfrm>
            <a:custGeom>
              <a:avLst/>
              <a:gdLst>
                <a:gd name="T0" fmla="*/ 2147483647 w 112"/>
                <a:gd name="T1" fmla="*/ 0 h 48"/>
                <a:gd name="T2" fmla="*/ 2147483647 w 112"/>
                <a:gd name="T3" fmla="*/ 2147483647 h 48"/>
                <a:gd name="T4" fmla="*/ 2147483647 w 112"/>
                <a:gd name="T5" fmla="*/ 2147483647 h 48"/>
                <a:gd name="T6" fmla="*/ 0 w 112"/>
                <a:gd name="T7" fmla="*/ 2147483647 h 48"/>
                <a:gd name="T8" fmla="*/ 2147483647 w 112"/>
                <a:gd name="T9" fmla="*/ 0 h 48"/>
                <a:gd name="T10" fmla="*/ 0 60000 65536"/>
                <a:gd name="T11" fmla="*/ 0 60000 65536"/>
                <a:gd name="T12" fmla="*/ 0 60000 65536"/>
                <a:gd name="T13" fmla="*/ 0 60000 65536"/>
                <a:gd name="T14" fmla="*/ 0 60000 65536"/>
                <a:gd name="T15" fmla="*/ 0 w 112"/>
                <a:gd name="T16" fmla="*/ 0 h 48"/>
                <a:gd name="T17" fmla="*/ 112 w 112"/>
                <a:gd name="T18" fmla="*/ 48 h 48"/>
              </a:gdLst>
              <a:ahLst/>
              <a:cxnLst>
                <a:cxn ang="T10">
                  <a:pos x="T0" y="T1"/>
                </a:cxn>
                <a:cxn ang="T11">
                  <a:pos x="T2" y="T3"/>
                </a:cxn>
                <a:cxn ang="T12">
                  <a:pos x="T4" y="T5"/>
                </a:cxn>
                <a:cxn ang="T13">
                  <a:pos x="T6" y="T7"/>
                </a:cxn>
                <a:cxn ang="T14">
                  <a:pos x="T8" y="T9"/>
                </a:cxn>
              </a:cxnLst>
              <a:rect l="T15" t="T16" r="T17" b="T18"/>
              <a:pathLst>
                <a:path w="112" h="48">
                  <a:moveTo>
                    <a:pt x="105" y="0"/>
                  </a:moveTo>
                  <a:lnTo>
                    <a:pt x="112" y="21"/>
                  </a:lnTo>
                  <a:lnTo>
                    <a:pt x="5" y="48"/>
                  </a:lnTo>
                  <a:lnTo>
                    <a:pt x="0" y="27"/>
                  </a:lnTo>
                  <a:lnTo>
                    <a:pt x="105" y="0"/>
                  </a:lnTo>
                  <a:close/>
                </a:path>
              </a:pathLst>
            </a:custGeom>
            <a:solidFill>
              <a:srgbClr val="FFFFFF"/>
            </a:solidFill>
            <a:ln w="9525">
              <a:noFill/>
              <a:round/>
              <a:headEnd/>
              <a:tailEnd/>
            </a:ln>
          </p:spPr>
          <p:txBody>
            <a:bodyPr/>
            <a:lstStyle/>
            <a:p>
              <a:endParaRPr lang="en-US"/>
            </a:p>
          </p:txBody>
        </p:sp>
        <p:sp>
          <p:nvSpPr>
            <p:cNvPr id="51242" name="Freeform 44"/>
            <p:cNvSpPr>
              <a:spLocks/>
            </p:cNvSpPr>
            <p:nvPr/>
          </p:nvSpPr>
          <p:spPr bwMode="auto">
            <a:xfrm>
              <a:off x="3719894" y="1876408"/>
              <a:ext cx="158044" cy="77787"/>
            </a:xfrm>
            <a:custGeom>
              <a:avLst/>
              <a:gdLst>
                <a:gd name="T0" fmla="*/ 2147483647 w 112"/>
                <a:gd name="T1" fmla="*/ 0 h 49"/>
                <a:gd name="T2" fmla="*/ 2147483647 w 112"/>
                <a:gd name="T3" fmla="*/ 2147483647 h 49"/>
                <a:gd name="T4" fmla="*/ 2147483647 w 112"/>
                <a:gd name="T5" fmla="*/ 2147483647 h 49"/>
                <a:gd name="T6" fmla="*/ 0 w 112"/>
                <a:gd name="T7" fmla="*/ 2147483647 h 49"/>
                <a:gd name="T8" fmla="*/ 2147483647 w 112"/>
                <a:gd name="T9" fmla="*/ 0 h 49"/>
                <a:gd name="T10" fmla="*/ 0 60000 65536"/>
                <a:gd name="T11" fmla="*/ 0 60000 65536"/>
                <a:gd name="T12" fmla="*/ 0 60000 65536"/>
                <a:gd name="T13" fmla="*/ 0 60000 65536"/>
                <a:gd name="T14" fmla="*/ 0 60000 65536"/>
                <a:gd name="T15" fmla="*/ 0 w 112"/>
                <a:gd name="T16" fmla="*/ 0 h 49"/>
                <a:gd name="T17" fmla="*/ 112 w 112"/>
                <a:gd name="T18" fmla="*/ 49 h 49"/>
              </a:gdLst>
              <a:ahLst/>
              <a:cxnLst>
                <a:cxn ang="T10">
                  <a:pos x="T0" y="T1"/>
                </a:cxn>
                <a:cxn ang="T11">
                  <a:pos x="T2" y="T3"/>
                </a:cxn>
                <a:cxn ang="T12">
                  <a:pos x="T4" y="T5"/>
                </a:cxn>
                <a:cxn ang="T13">
                  <a:pos x="T6" y="T7"/>
                </a:cxn>
                <a:cxn ang="T14">
                  <a:pos x="T8" y="T9"/>
                </a:cxn>
              </a:cxnLst>
              <a:rect l="T15" t="T16" r="T17" b="T18"/>
              <a:pathLst>
                <a:path w="112" h="49">
                  <a:moveTo>
                    <a:pt x="105" y="0"/>
                  </a:moveTo>
                  <a:lnTo>
                    <a:pt x="112" y="22"/>
                  </a:lnTo>
                  <a:lnTo>
                    <a:pt x="5" y="49"/>
                  </a:lnTo>
                  <a:lnTo>
                    <a:pt x="0" y="27"/>
                  </a:lnTo>
                  <a:lnTo>
                    <a:pt x="105" y="0"/>
                  </a:lnTo>
                  <a:close/>
                </a:path>
              </a:pathLst>
            </a:custGeom>
            <a:solidFill>
              <a:srgbClr val="FFFFFF"/>
            </a:solidFill>
            <a:ln w="9525">
              <a:noFill/>
              <a:round/>
              <a:headEnd/>
              <a:tailEnd/>
            </a:ln>
          </p:spPr>
          <p:txBody>
            <a:bodyPr/>
            <a:lstStyle/>
            <a:p>
              <a:endParaRPr lang="en-US"/>
            </a:p>
          </p:txBody>
        </p:sp>
        <p:sp>
          <p:nvSpPr>
            <p:cNvPr id="51243" name="Freeform 45"/>
            <p:cNvSpPr>
              <a:spLocks/>
            </p:cNvSpPr>
            <p:nvPr/>
          </p:nvSpPr>
          <p:spPr bwMode="auto">
            <a:xfrm>
              <a:off x="4019050" y="1790683"/>
              <a:ext cx="155222" cy="77787"/>
            </a:xfrm>
            <a:custGeom>
              <a:avLst/>
              <a:gdLst>
                <a:gd name="T0" fmla="*/ 2147483647 w 110"/>
                <a:gd name="T1" fmla="*/ 0 h 49"/>
                <a:gd name="T2" fmla="*/ 2147483647 w 110"/>
                <a:gd name="T3" fmla="*/ 2147483647 h 49"/>
                <a:gd name="T4" fmla="*/ 2147483647 w 110"/>
                <a:gd name="T5" fmla="*/ 2147483647 h 49"/>
                <a:gd name="T6" fmla="*/ 0 w 110"/>
                <a:gd name="T7" fmla="*/ 2147483647 h 49"/>
                <a:gd name="T8" fmla="*/ 2147483647 w 110"/>
                <a:gd name="T9" fmla="*/ 0 h 49"/>
                <a:gd name="T10" fmla="*/ 0 60000 65536"/>
                <a:gd name="T11" fmla="*/ 0 60000 65536"/>
                <a:gd name="T12" fmla="*/ 0 60000 65536"/>
                <a:gd name="T13" fmla="*/ 0 60000 65536"/>
                <a:gd name="T14" fmla="*/ 0 60000 65536"/>
                <a:gd name="T15" fmla="*/ 0 w 110"/>
                <a:gd name="T16" fmla="*/ 0 h 49"/>
                <a:gd name="T17" fmla="*/ 110 w 110"/>
                <a:gd name="T18" fmla="*/ 49 h 49"/>
              </a:gdLst>
              <a:ahLst/>
              <a:cxnLst>
                <a:cxn ang="T10">
                  <a:pos x="T0" y="T1"/>
                </a:cxn>
                <a:cxn ang="T11">
                  <a:pos x="T2" y="T3"/>
                </a:cxn>
                <a:cxn ang="T12">
                  <a:pos x="T4" y="T5"/>
                </a:cxn>
                <a:cxn ang="T13">
                  <a:pos x="T6" y="T7"/>
                </a:cxn>
                <a:cxn ang="T14">
                  <a:pos x="T8" y="T9"/>
                </a:cxn>
              </a:cxnLst>
              <a:rect l="T15" t="T16" r="T17" b="T18"/>
              <a:pathLst>
                <a:path w="110" h="49">
                  <a:moveTo>
                    <a:pt x="105" y="0"/>
                  </a:moveTo>
                  <a:lnTo>
                    <a:pt x="110" y="21"/>
                  </a:lnTo>
                  <a:lnTo>
                    <a:pt x="5" y="49"/>
                  </a:lnTo>
                  <a:lnTo>
                    <a:pt x="0" y="27"/>
                  </a:lnTo>
                  <a:lnTo>
                    <a:pt x="105" y="0"/>
                  </a:lnTo>
                  <a:close/>
                </a:path>
              </a:pathLst>
            </a:custGeom>
            <a:solidFill>
              <a:srgbClr val="FFFFFF"/>
            </a:solidFill>
            <a:ln w="9525">
              <a:noFill/>
              <a:round/>
              <a:headEnd/>
              <a:tailEnd/>
            </a:ln>
          </p:spPr>
          <p:txBody>
            <a:bodyPr/>
            <a:lstStyle/>
            <a:p>
              <a:endParaRPr lang="en-US"/>
            </a:p>
          </p:txBody>
        </p:sp>
        <p:sp>
          <p:nvSpPr>
            <p:cNvPr id="51244" name="Freeform 46"/>
            <p:cNvSpPr>
              <a:spLocks/>
            </p:cNvSpPr>
            <p:nvPr/>
          </p:nvSpPr>
          <p:spPr bwMode="auto">
            <a:xfrm>
              <a:off x="4316794" y="1704953"/>
              <a:ext cx="155222" cy="74612"/>
            </a:xfrm>
            <a:custGeom>
              <a:avLst/>
              <a:gdLst>
                <a:gd name="T0" fmla="*/ 2147483647 w 110"/>
                <a:gd name="T1" fmla="*/ 0 h 47"/>
                <a:gd name="T2" fmla="*/ 2147483647 w 110"/>
                <a:gd name="T3" fmla="*/ 2147483647 h 47"/>
                <a:gd name="T4" fmla="*/ 2147483647 w 110"/>
                <a:gd name="T5" fmla="*/ 2147483647 h 47"/>
                <a:gd name="T6" fmla="*/ 0 w 110"/>
                <a:gd name="T7" fmla="*/ 2147483647 h 47"/>
                <a:gd name="T8" fmla="*/ 2147483647 w 110"/>
                <a:gd name="T9" fmla="*/ 0 h 47"/>
                <a:gd name="T10" fmla="*/ 0 60000 65536"/>
                <a:gd name="T11" fmla="*/ 0 60000 65536"/>
                <a:gd name="T12" fmla="*/ 0 60000 65536"/>
                <a:gd name="T13" fmla="*/ 0 60000 65536"/>
                <a:gd name="T14" fmla="*/ 0 60000 65536"/>
                <a:gd name="T15" fmla="*/ 0 w 110"/>
                <a:gd name="T16" fmla="*/ 0 h 47"/>
                <a:gd name="T17" fmla="*/ 110 w 110"/>
                <a:gd name="T18" fmla="*/ 47 h 47"/>
              </a:gdLst>
              <a:ahLst/>
              <a:cxnLst>
                <a:cxn ang="T10">
                  <a:pos x="T0" y="T1"/>
                </a:cxn>
                <a:cxn ang="T11">
                  <a:pos x="T2" y="T3"/>
                </a:cxn>
                <a:cxn ang="T12">
                  <a:pos x="T4" y="T5"/>
                </a:cxn>
                <a:cxn ang="T13">
                  <a:pos x="T6" y="T7"/>
                </a:cxn>
                <a:cxn ang="T14">
                  <a:pos x="T8" y="T9"/>
                </a:cxn>
              </a:cxnLst>
              <a:rect l="T15" t="T16" r="T17" b="T18"/>
              <a:pathLst>
                <a:path w="110" h="47">
                  <a:moveTo>
                    <a:pt x="105" y="0"/>
                  </a:moveTo>
                  <a:lnTo>
                    <a:pt x="110" y="20"/>
                  </a:lnTo>
                  <a:lnTo>
                    <a:pt x="5" y="47"/>
                  </a:lnTo>
                  <a:lnTo>
                    <a:pt x="0" y="27"/>
                  </a:lnTo>
                  <a:lnTo>
                    <a:pt x="105" y="0"/>
                  </a:lnTo>
                  <a:close/>
                </a:path>
              </a:pathLst>
            </a:custGeom>
            <a:solidFill>
              <a:schemeClr val="hlink"/>
            </a:solidFill>
            <a:ln w="9525">
              <a:noFill/>
              <a:round/>
              <a:headEnd/>
              <a:tailEnd/>
            </a:ln>
          </p:spPr>
          <p:txBody>
            <a:bodyPr/>
            <a:lstStyle/>
            <a:p>
              <a:endParaRPr lang="en-US"/>
            </a:p>
          </p:txBody>
        </p:sp>
        <p:sp>
          <p:nvSpPr>
            <p:cNvPr id="51245" name="Freeform 47"/>
            <p:cNvSpPr>
              <a:spLocks/>
            </p:cNvSpPr>
            <p:nvPr/>
          </p:nvSpPr>
          <p:spPr bwMode="auto">
            <a:xfrm>
              <a:off x="4615952" y="1616057"/>
              <a:ext cx="155222" cy="77787"/>
            </a:xfrm>
            <a:custGeom>
              <a:avLst/>
              <a:gdLst>
                <a:gd name="T0" fmla="*/ 2147483647 w 110"/>
                <a:gd name="T1" fmla="*/ 0 h 49"/>
                <a:gd name="T2" fmla="*/ 2147483647 w 110"/>
                <a:gd name="T3" fmla="*/ 2147483647 h 49"/>
                <a:gd name="T4" fmla="*/ 2147483647 w 110"/>
                <a:gd name="T5" fmla="*/ 2147483647 h 49"/>
                <a:gd name="T6" fmla="*/ 0 w 110"/>
                <a:gd name="T7" fmla="*/ 2147483647 h 49"/>
                <a:gd name="T8" fmla="*/ 2147483647 w 110"/>
                <a:gd name="T9" fmla="*/ 0 h 49"/>
                <a:gd name="T10" fmla="*/ 0 60000 65536"/>
                <a:gd name="T11" fmla="*/ 0 60000 65536"/>
                <a:gd name="T12" fmla="*/ 0 60000 65536"/>
                <a:gd name="T13" fmla="*/ 0 60000 65536"/>
                <a:gd name="T14" fmla="*/ 0 60000 65536"/>
                <a:gd name="T15" fmla="*/ 0 w 110"/>
                <a:gd name="T16" fmla="*/ 0 h 49"/>
                <a:gd name="T17" fmla="*/ 110 w 110"/>
                <a:gd name="T18" fmla="*/ 49 h 49"/>
              </a:gdLst>
              <a:ahLst/>
              <a:cxnLst>
                <a:cxn ang="T10">
                  <a:pos x="T0" y="T1"/>
                </a:cxn>
                <a:cxn ang="T11">
                  <a:pos x="T2" y="T3"/>
                </a:cxn>
                <a:cxn ang="T12">
                  <a:pos x="T4" y="T5"/>
                </a:cxn>
                <a:cxn ang="T13">
                  <a:pos x="T6" y="T7"/>
                </a:cxn>
                <a:cxn ang="T14">
                  <a:pos x="T8" y="T9"/>
                </a:cxn>
              </a:cxnLst>
              <a:rect l="T15" t="T16" r="T17" b="T18"/>
              <a:pathLst>
                <a:path w="110" h="49">
                  <a:moveTo>
                    <a:pt x="105" y="0"/>
                  </a:moveTo>
                  <a:lnTo>
                    <a:pt x="110" y="22"/>
                  </a:lnTo>
                  <a:lnTo>
                    <a:pt x="5" y="49"/>
                  </a:lnTo>
                  <a:lnTo>
                    <a:pt x="0" y="29"/>
                  </a:lnTo>
                  <a:lnTo>
                    <a:pt x="105" y="0"/>
                  </a:lnTo>
                  <a:close/>
                </a:path>
              </a:pathLst>
            </a:custGeom>
            <a:solidFill>
              <a:schemeClr val="hlink"/>
            </a:solidFill>
            <a:ln w="9525">
              <a:noFill/>
              <a:round/>
              <a:headEnd/>
              <a:tailEnd/>
            </a:ln>
          </p:spPr>
          <p:txBody>
            <a:bodyPr/>
            <a:lstStyle/>
            <a:p>
              <a:endParaRPr lang="en-US"/>
            </a:p>
          </p:txBody>
        </p:sp>
        <p:sp>
          <p:nvSpPr>
            <p:cNvPr id="51246" name="Freeform 48"/>
            <p:cNvSpPr>
              <a:spLocks/>
            </p:cNvSpPr>
            <p:nvPr/>
          </p:nvSpPr>
          <p:spPr bwMode="auto">
            <a:xfrm>
              <a:off x="4913696" y="1530331"/>
              <a:ext cx="155222" cy="77787"/>
            </a:xfrm>
            <a:custGeom>
              <a:avLst/>
              <a:gdLst>
                <a:gd name="T0" fmla="*/ 2147483647 w 110"/>
                <a:gd name="T1" fmla="*/ 0 h 49"/>
                <a:gd name="T2" fmla="*/ 2147483647 w 110"/>
                <a:gd name="T3" fmla="*/ 2147483647 h 49"/>
                <a:gd name="T4" fmla="*/ 2147483647 w 110"/>
                <a:gd name="T5" fmla="*/ 2147483647 h 49"/>
                <a:gd name="T6" fmla="*/ 0 w 110"/>
                <a:gd name="T7" fmla="*/ 2147483647 h 49"/>
                <a:gd name="T8" fmla="*/ 2147483647 w 110"/>
                <a:gd name="T9" fmla="*/ 0 h 49"/>
                <a:gd name="T10" fmla="*/ 0 60000 65536"/>
                <a:gd name="T11" fmla="*/ 0 60000 65536"/>
                <a:gd name="T12" fmla="*/ 0 60000 65536"/>
                <a:gd name="T13" fmla="*/ 0 60000 65536"/>
                <a:gd name="T14" fmla="*/ 0 60000 65536"/>
                <a:gd name="T15" fmla="*/ 0 w 110"/>
                <a:gd name="T16" fmla="*/ 0 h 49"/>
                <a:gd name="T17" fmla="*/ 110 w 110"/>
                <a:gd name="T18" fmla="*/ 49 h 49"/>
              </a:gdLst>
              <a:ahLst/>
              <a:cxnLst>
                <a:cxn ang="T10">
                  <a:pos x="T0" y="T1"/>
                </a:cxn>
                <a:cxn ang="T11">
                  <a:pos x="T2" y="T3"/>
                </a:cxn>
                <a:cxn ang="T12">
                  <a:pos x="T4" y="T5"/>
                </a:cxn>
                <a:cxn ang="T13">
                  <a:pos x="T6" y="T7"/>
                </a:cxn>
                <a:cxn ang="T14">
                  <a:pos x="T8" y="T9"/>
                </a:cxn>
              </a:cxnLst>
              <a:rect l="T15" t="T16" r="T17" b="T18"/>
              <a:pathLst>
                <a:path w="110" h="49">
                  <a:moveTo>
                    <a:pt x="105" y="0"/>
                  </a:moveTo>
                  <a:lnTo>
                    <a:pt x="110" y="20"/>
                  </a:lnTo>
                  <a:lnTo>
                    <a:pt x="5" y="49"/>
                  </a:lnTo>
                  <a:lnTo>
                    <a:pt x="0" y="27"/>
                  </a:lnTo>
                  <a:lnTo>
                    <a:pt x="105" y="0"/>
                  </a:lnTo>
                  <a:close/>
                </a:path>
              </a:pathLst>
            </a:custGeom>
            <a:solidFill>
              <a:schemeClr val="hlink"/>
            </a:solidFill>
            <a:ln w="9525">
              <a:noFill/>
              <a:round/>
              <a:headEnd/>
              <a:tailEnd/>
            </a:ln>
          </p:spPr>
          <p:txBody>
            <a:bodyPr/>
            <a:lstStyle/>
            <a:p>
              <a:endParaRPr lang="en-US"/>
            </a:p>
          </p:txBody>
        </p:sp>
        <p:sp>
          <p:nvSpPr>
            <p:cNvPr id="51247" name="Freeform 49"/>
            <p:cNvSpPr>
              <a:spLocks/>
            </p:cNvSpPr>
            <p:nvPr/>
          </p:nvSpPr>
          <p:spPr bwMode="auto">
            <a:xfrm>
              <a:off x="5212850" y="1457303"/>
              <a:ext cx="104422" cy="61912"/>
            </a:xfrm>
            <a:custGeom>
              <a:avLst/>
              <a:gdLst>
                <a:gd name="T0" fmla="*/ 2147483647 w 74"/>
                <a:gd name="T1" fmla="*/ 2147483647 h 39"/>
                <a:gd name="T2" fmla="*/ 2147483647 w 74"/>
                <a:gd name="T3" fmla="*/ 0 h 39"/>
                <a:gd name="T4" fmla="*/ 0 w 74"/>
                <a:gd name="T5" fmla="*/ 2147483647 h 39"/>
                <a:gd name="T6" fmla="*/ 2147483647 w 74"/>
                <a:gd name="T7" fmla="*/ 2147483647 h 39"/>
                <a:gd name="T8" fmla="*/ 2147483647 w 74"/>
                <a:gd name="T9" fmla="*/ 2147483647 h 39"/>
                <a:gd name="T10" fmla="*/ 2147483647 w 74"/>
                <a:gd name="T11" fmla="*/ 2147483647 h 39"/>
                <a:gd name="T12" fmla="*/ 0 60000 65536"/>
                <a:gd name="T13" fmla="*/ 0 60000 65536"/>
                <a:gd name="T14" fmla="*/ 0 60000 65536"/>
                <a:gd name="T15" fmla="*/ 0 60000 65536"/>
                <a:gd name="T16" fmla="*/ 0 60000 65536"/>
                <a:gd name="T17" fmla="*/ 0 60000 65536"/>
                <a:gd name="T18" fmla="*/ 0 w 74"/>
                <a:gd name="T19" fmla="*/ 0 h 39"/>
                <a:gd name="T20" fmla="*/ 74 w 74"/>
                <a:gd name="T21" fmla="*/ 39 h 39"/>
              </a:gdLst>
              <a:ahLst/>
              <a:cxnLst>
                <a:cxn ang="T12">
                  <a:pos x="T0" y="T1"/>
                </a:cxn>
                <a:cxn ang="T13">
                  <a:pos x="T2" y="T3"/>
                </a:cxn>
                <a:cxn ang="T14">
                  <a:pos x="T4" y="T5"/>
                </a:cxn>
                <a:cxn ang="T15">
                  <a:pos x="T6" y="T7"/>
                </a:cxn>
                <a:cxn ang="T16">
                  <a:pos x="T8" y="T9"/>
                </a:cxn>
                <a:cxn ang="T17">
                  <a:pos x="T10" y="T11"/>
                </a:cxn>
              </a:cxnLst>
              <a:rect l="T18" t="T19" r="T20" b="T21"/>
              <a:pathLst>
                <a:path w="74" h="39">
                  <a:moveTo>
                    <a:pt x="71" y="11"/>
                  </a:moveTo>
                  <a:lnTo>
                    <a:pt x="69" y="0"/>
                  </a:lnTo>
                  <a:lnTo>
                    <a:pt x="0" y="19"/>
                  </a:lnTo>
                  <a:lnTo>
                    <a:pt x="5" y="39"/>
                  </a:lnTo>
                  <a:lnTo>
                    <a:pt x="74" y="22"/>
                  </a:lnTo>
                  <a:lnTo>
                    <a:pt x="71" y="11"/>
                  </a:lnTo>
                  <a:close/>
                </a:path>
              </a:pathLst>
            </a:custGeom>
            <a:solidFill>
              <a:schemeClr val="hlink"/>
            </a:solidFill>
            <a:ln w="9525">
              <a:noFill/>
              <a:round/>
              <a:headEnd/>
              <a:tailEnd/>
            </a:ln>
          </p:spPr>
          <p:txBody>
            <a:bodyPr/>
            <a:lstStyle/>
            <a:p>
              <a:endParaRPr lang="en-US"/>
            </a:p>
          </p:txBody>
        </p:sp>
        <p:sp>
          <p:nvSpPr>
            <p:cNvPr id="51248" name="Freeform 50"/>
            <p:cNvSpPr>
              <a:spLocks noEditPoints="1"/>
            </p:cNvSpPr>
            <p:nvPr/>
          </p:nvSpPr>
          <p:spPr bwMode="auto">
            <a:xfrm>
              <a:off x="3101827" y="1806556"/>
              <a:ext cx="1848556" cy="2619375"/>
            </a:xfrm>
            <a:custGeom>
              <a:avLst/>
              <a:gdLst>
                <a:gd name="T0" fmla="*/ 2147483647 w 1310"/>
                <a:gd name="T1" fmla="*/ 0 h 1650"/>
                <a:gd name="T2" fmla="*/ 2147483647 w 1310"/>
                <a:gd name="T3" fmla="*/ 2147483647 h 1650"/>
                <a:gd name="T4" fmla="*/ 2147483647 w 1310"/>
                <a:gd name="T5" fmla="*/ 2147483647 h 1650"/>
                <a:gd name="T6" fmla="*/ 2147483647 w 1310"/>
                <a:gd name="T7" fmla="*/ 2147483647 h 1650"/>
                <a:gd name="T8" fmla="*/ 2147483647 w 1310"/>
                <a:gd name="T9" fmla="*/ 2147483647 h 1650"/>
                <a:gd name="T10" fmla="*/ 2147483647 w 1310"/>
                <a:gd name="T11" fmla="*/ 2147483647 h 1650"/>
                <a:gd name="T12" fmla="*/ 2147483647 w 1310"/>
                <a:gd name="T13" fmla="*/ 2147483647 h 1650"/>
                <a:gd name="T14" fmla="*/ 2147483647 w 1310"/>
                <a:gd name="T15" fmla="*/ 2147483647 h 1650"/>
                <a:gd name="T16" fmla="*/ 2147483647 w 1310"/>
                <a:gd name="T17" fmla="*/ 2147483647 h 1650"/>
                <a:gd name="T18" fmla="*/ 2147483647 w 1310"/>
                <a:gd name="T19" fmla="*/ 2147483647 h 1650"/>
                <a:gd name="T20" fmla="*/ 0 w 1310"/>
                <a:gd name="T21" fmla="*/ 2147483647 h 1650"/>
                <a:gd name="T22" fmla="*/ 2147483647 w 1310"/>
                <a:gd name="T23" fmla="*/ 2147483647 h 1650"/>
                <a:gd name="T24" fmla="*/ 2147483647 w 1310"/>
                <a:gd name="T25" fmla="*/ 2147483647 h 1650"/>
                <a:gd name="T26" fmla="*/ 2147483647 w 1310"/>
                <a:gd name="T27" fmla="*/ 2147483647 h 1650"/>
                <a:gd name="T28" fmla="*/ 2147483647 w 1310"/>
                <a:gd name="T29" fmla="*/ 2147483647 h 1650"/>
                <a:gd name="T30" fmla="*/ 2147483647 w 1310"/>
                <a:gd name="T31" fmla="*/ 2147483647 h 1650"/>
                <a:gd name="T32" fmla="*/ 2147483647 w 1310"/>
                <a:gd name="T33" fmla="*/ 2147483647 h 1650"/>
                <a:gd name="T34" fmla="*/ 2147483647 w 1310"/>
                <a:gd name="T35" fmla="*/ 2147483647 h 1650"/>
                <a:gd name="T36" fmla="*/ 2147483647 w 1310"/>
                <a:gd name="T37" fmla="*/ 2147483647 h 1650"/>
                <a:gd name="T38" fmla="*/ 2147483647 w 1310"/>
                <a:gd name="T39" fmla="*/ 2147483647 h 1650"/>
                <a:gd name="T40" fmla="*/ 2147483647 w 1310"/>
                <a:gd name="T41" fmla="*/ 2147483647 h 1650"/>
                <a:gd name="T42" fmla="*/ 2147483647 w 1310"/>
                <a:gd name="T43" fmla="*/ 2147483647 h 1650"/>
                <a:gd name="T44" fmla="*/ 2147483647 w 1310"/>
                <a:gd name="T45" fmla="*/ 2147483647 h 1650"/>
                <a:gd name="T46" fmla="*/ 2147483647 w 1310"/>
                <a:gd name="T47" fmla="*/ 2147483647 h 1650"/>
                <a:gd name="T48" fmla="*/ 2147483647 w 1310"/>
                <a:gd name="T49" fmla="*/ 2147483647 h 1650"/>
                <a:gd name="T50" fmla="*/ 2147483647 w 1310"/>
                <a:gd name="T51" fmla="*/ 2147483647 h 1650"/>
                <a:gd name="T52" fmla="*/ 2147483647 w 1310"/>
                <a:gd name="T53" fmla="*/ 0 h 1650"/>
                <a:gd name="T54" fmla="*/ 2147483647 w 1310"/>
                <a:gd name="T55" fmla="*/ 2147483647 h 1650"/>
                <a:gd name="T56" fmla="*/ 2147483647 w 1310"/>
                <a:gd name="T57" fmla="*/ 2147483647 h 1650"/>
                <a:gd name="T58" fmla="*/ 2147483647 w 1310"/>
                <a:gd name="T59" fmla="*/ 2147483647 h 1650"/>
                <a:gd name="T60" fmla="*/ 2147483647 w 1310"/>
                <a:gd name="T61" fmla="*/ 2147483647 h 1650"/>
                <a:gd name="T62" fmla="*/ 2147483647 w 1310"/>
                <a:gd name="T63" fmla="*/ 2147483647 h 1650"/>
                <a:gd name="T64" fmla="*/ 2147483647 w 1310"/>
                <a:gd name="T65" fmla="*/ 2147483647 h 1650"/>
                <a:gd name="T66" fmla="*/ 2147483647 w 1310"/>
                <a:gd name="T67" fmla="*/ 2147483647 h 1650"/>
                <a:gd name="T68" fmla="*/ 2147483647 w 1310"/>
                <a:gd name="T69" fmla="*/ 2147483647 h 1650"/>
                <a:gd name="T70" fmla="*/ 2147483647 w 1310"/>
                <a:gd name="T71" fmla="*/ 2147483647 h 1650"/>
                <a:gd name="T72" fmla="*/ 2147483647 w 1310"/>
                <a:gd name="T73" fmla="*/ 2147483647 h 1650"/>
                <a:gd name="T74" fmla="*/ 2147483647 w 1310"/>
                <a:gd name="T75" fmla="*/ 2147483647 h 1650"/>
                <a:gd name="T76" fmla="*/ 2147483647 w 1310"/>
                <a:gd name="T77" fmla="*/ 2147483647 h 1650"/>
                <a:gd name="T78" fmla="*/ 2147483647 w 1310"/>
                <a:gd name="T79" fmla="*/ 2147483647 h 1650"/>
                <a:gd name="T80" fmla="*/ 2147483647 w 1310"/>
                <a:gd name="T81" fmla="*/ 2147483647 h 1650"/>
                <a:gd name="T82" fmla="*/ 2147483647 w 1310"/>
                <a:gd name="T83" fmla="*/ 2147483647 h 1650"/>
                <a:gd name="T84" fmla="*/ 2147483647 w 1310"/>
                <a:gd name="T85" fmla="*/ 2147483647 h 1650"/>
                <a:gd name="T86" fmla="*/ 2147483647 w 1310"/>
                <a:gd name="T87" fmla="*/ 2147483647 h 1650"/>
                <a:gd name="T88" fmla="*/ 2147483647 w 1310"/>
                <a:gd name="T89" fmla="*/ 2147483647 h 1650"/>
                <a:gd name="T90" fmla="*/ 2147483647 w 1310"/>
                <a:gd name="T91" fmla="*/ 2147483647 h 1650"/>
                <a:gd name="T92" fmla="*/ 2147483647 w 1310"/>
                <a:gd name="T93" fmla="*/ 2147483647 h 1650"/>
                <a:gd name="T94" fmla="*/ 2147483647 w 1310"/>
                <a:gd name="T95" fmla="*/ 2147483647 h 1650"/>
                <a:gd name="T96" fmla="*/ 2147483647 w 1310"/>
                <a:gd name="T97" fmla="*/ 2147483647 h 1650"/>
                <a:gd name="T98" fmla="*/ 2147483647 w 1310"/>
                <a:gd name="T99" fmla="*/ 2147483647 h 1650"/>
                <a:gd name="T100" fmla="*/ 2147483647 w 1310"/>
                <a:gd name="T101" fmla="*/ 2147483647 h 1650"/>
                <a:gd name="T102" fmla="*/ 2147483647 w 1310"/>
                <a:gd name="T103" fmla="*/ 2147483647 h 1650"/>
                <a:gd name="T104" fmla="*/ 2147483647 w 1310"/>
                <a:gd name="T105" fmla="*/ 2147483647 h 1650"/>
                <a:gd name="T106" fmla="*/ 2147483647 w 1310"/>
                <a:gd name="T107" fmla="*/ 2147483647 h 165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310"/>
                <a:gd name="T163" fmla="*/ 0 h 1650"/>
                <a:gd name="T164" fmla="*/ 1310 w 1310"/>
                <a:gd name="T165" fmla="*/ 1650 h 165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310" h="1650">
                  <a:moveTo>
                    <a:pt x="330" y="0"/>
                  </a:moveTo>
                  <a:lnTo>
                    <a:pt x="310" y="9"/>
                  </a:lnTo>
                  <a:lnTo>
                    <a:pt x="271" y="26"/>
                  </a:lnTo>
                  <a:lnTo>
                    <a:pt x="232" y="46"/>
                  </a:lnTo>
                  <a:lnTo>
                    <a:pt x="195" y="66"/>
                  </a:lnTo>
                  <a:lnTo>
                    <a:pt x="159" y="90"/>
                  </a:lnTo>
                  <a:lnTo>
                    <a:pt x="124" y="115"/>
                  </a:lnTo>
                  <a:lnTo>
                    <a:pt x="92" y="141"/>
                  </a:lnTo>
                  <a:lnTo>
                    <a:pt x="59" y="170"/>
                  </a:lnTo>
                  <a:lnTo>
                    <a:pt x="27" y="198"/>
                  </a:lnTo>
                  <a:lnTo>
                    <a:pt x="0" y="227"/>
                  </a:lnTo>
                  <a:lnTo>
                    <a:pt x="31" y="193"/>
                  </a:lnTo>
                  <a:lnTo>
                    <a:pt x="63" y="161"/>
                  </a:lnTo>
                  <a:lnTo>
                    <a:pt x="97" y="131"/>
                  </a:lnTo>
                  <a:lnTo>
                    <a:pt x="134" y="104"/>
                  </a:lnTo>
                  <a:lnTo>
                    <a:pt x="173" y="77"/>
                  </a:lnTo>
                  <a:lnTo>
                    <a:pt x="213" y="53"/>
                  </a:lnTo>
                  <a:lnTo>
                    <a:pt x="254" y="31"/>
                  </a:lnTo>
                  <a:lnTo>
                    <a:pt x="300" y="12"/>
                  </a:lnTo>
                  <a:lnTo>
                    <a:pt x="303" y="11"/>
                  </a:lnTo>
                  <a:lnTo>
                    <a:pt x="306" y="9"/>
                  </a:lnTo>
                  <a:lnTo>
                    <a:pt x="311" y="7"/>
                  </a:lnTo>
                  <a:lnTo>
                    <a:pt x="315" y="5"/>
                  </a:lnTo>
                  <a:lnTo>
                    <a:pt x="318" y="4"/>
                  </a:lnTo>
                  <a:lnTo>
                    <a:pt x="323" y="2"/>
                  </a:lnTo>
                  <a:lnTo>
                    <a:pt x="327" y="2"/>
                  </a:lnTo>
                  <a:lnTo>
                    <a:pt x="330" y="0"/>
                  </a:lnTo>
                  <a:close/>
                  <a:moveTo>
                    <a:pt x="978" y="1650"/>
                  </a:moveTo>
                  <a:lnTo>
                    <a:pt x="1000" y="1642"/>
                  </a:lnTo>
                  <a:lnTo>
                    <a:pt x="1039" y="1623"/>
                  </a:lnTo>
                  <a:lnTo>
                    <a:pt x="1076" y="1605"/>
                  </a:lnTo>
                  <a:lnTo>
                    <a:pt x="1113" y="1583"/>
                  </a:lnTo>
                  <a:lnTo>
                    <a:pt x="1149" y="1559"/>
                  </a:lnTo>
                  <a:lnTo>
                    <a:pt x="1184" y="1535"/>
                  </a:lnTo>
                  <a:lnTo>
                    <a:pt x="1218" y="1508"/>
                  </a:lnTo>
                  <a:lnTo>
                    <a:pt x="1250" y="1481"/>
                  </a:lnTo>
                  <a:lnTo>
                    <a:pt x="1281" y="1451"/>
                  </a:lnTo>
                  <a:lnTo>
                    <a:pt x="1310" y="1422"/>
                  </a:lnTo>
                  <a:lnTo>
                    <a:pt x="1279" y="1456"/>
                  </a:lnTo>
                  <a:lnTo>
                    <a:pt x="1245" y="1488"/>
                  </a:lnTo>
                  <a:lnTo>
                    <a:pt x="1211" y="1518"/>
                  </a:lnTo>
                  <a:lnTo>
                    <a:pt x="1174" y="1547"/>
                  </a:lnTo>
                  <a:lnTo>
                    <a:pt x="1137" y="1572"/>
                  </a:lnTo>
                  <a:lnTo>
                    <a:pt x="1096" y="1596"/>
                  </a:lnTo>
                  <a:lnTo>
                    <a:pt x="1054" y="1618"/>
                  </a:lnTo>
                  <a:lnTo>
                    <a:pt x="1010" y="1637"/>
                  </a:lnTo>
                  <a:lnTo>
                    <a:pt x="1007" y="1638"/>
                  </a:lnTo>
                  <a:lnTo>
                    <a:pt x="1002" y="1640"/>
                  </a:lnTo>
                  <a:lnTo>
                    <a:pt x="998" y="1642"/>
                  </a:lnTo>
                  <a:lnTo>
                    <a:pt x="993" y="1644"/>
                  </a:lnTo>
                  <a:lnTo>
                    <a:pt x="990" y="1645"/>
                  </a:lnTo>
                  <a:lnTo>
                    <a:pt x="986" y="1647"/>
                  </a:lnTo>
                  <a:lnTo>
                    <a:pt x="981" y="1649"/>
                  </a:lnTo>
                  <a:lnTo>
                    <a:pt x="978" y="1650"/>
                  </a:lnTo>
                  <a:close/>
                </a:path>
              </a:pathLst>
            </a:custGeom>
            <a:solidFill>
              <a:srgbClr val="59BCFF"/>
            </a:solidFill>
            <a:ln w="9525">
              <a:noFill/>
              <a:round/>
              <a:headEnd/>
              <a:tailEnd/>
            </a:ln>
          </p:spPr>
          <p:txBody>
            <a:bodyPr/>
            <a:lstStyle/>
            <a:p>
              <a:endParaRPr lang="en-US"/>
            </a:p>
          </p:txBody>
        </p:sp>
        <p:sp>
          <p:nvSpPr>
            <p:cNvPr id="51249" name="Freeform 51"/>
            <p:cNvSpPr>
              <a:spLocks noEditPoints="1"/>
            </p:cNvSpPr>
            <p:nvPr/>
          </p:nvSpPr>
          <p:spPr bwMode="auto">
            <a:xfrm>
              <a:off x="3007284" y="1758928"/>
              <a:ext cx="2036233" cy="2713037"/>
            </a:xfrm>
            <a:custGeom>
              <a:avLst/>
              <a:gdLst>
                <a:gd name="T0" fmla="*/ 2147483647 w 1443"/>
                <a:gd name="T1" fmla="*/ 2147483647 h 1709"/>
                <a:gd name="T2" fmla="*/ 2147483647 w 1443"/>
                <a:gd name="T3" fmla="*/ 2147483647 h 1709"/>
                <a:gd name="T4" fmla="*/ 2147483647 w 1443"/>
                <a:gd name="T5" fmla="*/ 2147483647 h 1709"/>
                <a:gd name="T6" fmla="*/ 2147483647 w 1443"/>
                <a:gd name="T7" fmla="*/ 2147483647 h 1709"/>
                <a:gd name="T8" fmla="*/ 2147483647 w 1443"/>
                <a:gd name="T9" fmla="*/ 2147483647 h 1709"/>
                <a:gd name="T10" fmla="*/ 2147483647 w 1443"/>
                <a:gd name="T11" fmla="*/ 2147483647 h 1709"/>
                <a:gd name="T12" fmla="*/ 2147483647 w 1443"/>
                <a:gd name="T13" fmla="*/ 2147483647 h 1709"/>
                <a:gd name="T14" fmla="*/ 2147483647 w 1443"/>
                <a:gd name="T15" fmla="*/ 2147483647 h 1709"/>
                <a:gd name="T16" fmla="*/ 2147483647 w 1443"/>
                <a:gd name="T17" fmla="*/ 2147483647 h 1709"/>
                <a:gd name="T18" fmla="*/ 2147483647 w 1443"/>
                <a:gd name="T19" fmla="*/ 2147483647 h 1709"/>
                <a:gd name="T20" fmla="*/ 2147483647 w 1443"/>
                <a:gd name="T21" fmla="*/ 2147483647 h 1709"/>
                <a:gd name="T22" fmla="*/ 2147483647 w 1443"/>
                <a:gd name="T23" fmla="*/ 2147483647 h 1709"/>
                <a:gd name="T24" fmla="*/ 2147483647 w 1443"/>
                <a:gd name="T25" fmla="*/ 2147483647 h 1709"/>
                <a:gd name="T26" fmla="*/ 2147483647 w 1443"/>
                <a:gd name="T27" fmla="*/ 2147483647 h 1709"/>
                <a:gd name="T28" fmla="*/ 2147483647 w 1443"/>
                <a:gd name="T29" fmla="*/ 2147483647 h 1709"/>
                <a:gd name="T30" fmla="*/ 2147483647 w 1443"/>
                <a:gd name="T31" fmla="*/ 2147483647 h 1709"/>
                <a:gd name="T32" fmla="*/ 2147483647 w 1443"/>
                <a:gd name="T33" fmla="*/ 2147483647 h 1709"/>
                <a:gd name="T34" fmla="*/ 2147483647 w 1443"/>
                <a:gd name="T35" fmla="*/ 2147483647 h 1709"/>
                <a:gd name="T36" fmla="*/ 2147483647 w 1443"/>
                <a:gd name="T37" fmla="*/ 2147483647 h 1709"/>
                <a:gd name="T38" fmla="*/ 2147483647 w 1443"/>
                <a:gd name="T39" fmla="*/ 2147483647 h 1709"/>
                <a:gd name="T40" fmla="*/ 2147483647 w 1443"/>
                <a:gd name="T41" fmla="*/ 2147483647 h 1709"/>
                <a:gd name="T42" fmla="*/ 2147483647 w 1443"/>
                <a:gd name="T43" fmla="*/ 2147483647 h 1709"/>
                <a:gd name="T44" fmla="*/ 2147483647 w 1443"/>
                <a:gd name="T45" fmla="*/ 2147483647 h 1709"/>
                <a:gd name="T46" fmla="*/ 2147483647 w 1443"/>
                <a:gd name="T47" fmla="*/ 2147483647 h 1709"/>
                <a:gd name="T48" fmla="*/ 2147483647 w 1443"/>
                <a:gd name="T49" fmla="*/ 2147483647 h 1709"/>
                <a:gd name="T50" fmla="*/ 2147483647 w 1443"/>
                <a:gd name="T51" fmla="*/ 2147483647 h 1709"/>
                <a:gd name="T52" fmla="*/ 2147483647 w 1443"/>
                <a:gd name="T53" fmla="*/ 2147483647 h 1709"/>
                <a:gd name="T54" fmla="*/ 2147483647 w 1443"/>
                <a:gd name="T55" fmla="*/ 2147483647 h 1709"/>
                <a:gd name="T56" fmla="*/ 2147483647 w 1443"/>
                <a:gd name="T57" fmla="*/ 2147483647 h 1709"/>
                <a:gd name="T58" fmla="*/ 2147483647 w 1443"/>
                <a:gd name="T59" fmla="*/ 2147483647 h 1709"/>
                <a:gd name="T60" fmla="*/ 2147483647 w 1443"/>
                <a:gd name="T61" fmla="*/ 2147483647 h 1709"/>
                <a:gd name="T62" fmla="*/ 2147483647 w 1443"/>
                <a:gd name="T63" fmla="*/ 2147483647 h 1709"/>
                <a:gd name="T64" fmla="*/ 2147483647 w 1443"/>
                <a:gd name="T65" fmla="*/ 2147483647 h 1709"/>
                <a:gd name="T66" fmla="*/ 2147483647 w 1443"/>
                <a:gd name="T67" fmla="*/ 2147483647 h 1709"/>
                <a:gd name="T68" fmla="*/ 2147483647 w 1443"/>
                <a:gd name="T69" fmla="*/ 2147483647 h 1709"/>
                <a:gd name="T70" fmla="*/ 2147483647 w 1443"/>
                <a:gd name="T71" fmla="*/ 2147483647 h 1709"/>
                <a:gd name="T72" fmla="*/ 2147483647 w 1443"/>
                <a:gd name="T73" fmla="*/ 2147483647 h 1709"/>
                <a:gd name="T74" fmla="*/ 2147483647 w 1443"/>
                <a:gd name="T75" fmla="*/ 2147483647 h 1709"/>
                <a:gd name="T76" fmla="*/ 2147483647 w 1443"/>
                <a:gd name="T77" fmla="*/ 2147483647 h 1709"/>
                <a:gd name="T78" fmla="*/ 2147483647 w 1443"/>
                <a:gd name="T79" fmla="*/ 2147483647 h 1709"/>
                <a:gd name="T80" fmla="*/ 2147483647 w 1443"/>
                <a:gd name="T81" fmla="*/ 2147483647 h 170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443"/>
                <a:gd name="T124" fmla="*/ 0 h 1709"/>
                <a:gd name="T125" fmla="*/ 1443 w 1443"/>
                <a:gd name="T126" fmla="*/ 1709 h 170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443" h="1709">
                  <a:moveTo>
                    <a:pt x="509" y="0"/>
                  </a:moveTo>
                  <a:lnTo>
                    <a:pt x="502" y="2"/>
                  </a:lnTo>
                  <a:lnTo>
                    <a:pt x="460" y="13"/>
                  </a:lnTo>
                  <a:lnTo>
                    <a:pt x="419" y="27"/>
                  </a:lnTo>
                  <a:lnTo>
                    <a:pt x="378" y="44"/>
                  </a:lnTo>
                  <a:lnTo>
                    <a:pt x="340" y="61"/>
                  </a:lnTo>
                  <a:lnTo>
                    <a:pt x="302" y="81"/>
                  </a:lnTo>
                  <a:lnTo>
                    <a:pt x="265" y="101"/>
                  </a:lnTo>
                  <a:lnTo>
                    <a:pt x="230" y="125"/>
                  </a:lnTo>
                  <a:lnTo>
                    <a:pt x="194" y="149"/>
                  </a:lnTo>
                  <a:lnTo>
                    <a:pt x="162" y="176"/>
                  </a:lnTo>
                  <a:lnTo>
                    <a:pt x="130" y="203"/>
                  </a:lnTo>
                  <a:lnTo>
                    <a:pt x="99" y="232"/>
                  </a:lnTo>
                  <a:lnTo>
                    <a:pt x="69" y="262"/>
                  </a:lnTo>
                  <a:lnTo>
                    <a:pt x="42" y="294"/>
                  </a:lnTo>
                  <a:lnTo>
                    <a:pt x="16" y="328"/>
                  </a:lnTo>
                  <a:lnTo>
                    <a:pt x="0" y="350"/>
                  </a:lnTo>
                  <a:lnTo>
                    <a:pt x="16" y="325"/>
                  </a:lnTo>
                  <a:lnTo>
                    <a:pt x="33" y="299"/>
                  </a:lnTo>
                  <a:lnTo>
                    <a:pt x="52" y="276"/>
                  </a:lnTo>
                  <a:lnTo>
                    <a:pt x="71" y="254"/>
                  </a:lnTo>
                  <a:lnTo>
                    <a:pt x="91" y="232"/>
                  </a:lnTo>
                  <a:lnTo>
                    <a:pt x="111" y="210"/>
                  </a:lnTo>
                  <a:lnTo>
                    <a:pt x="133" y="188"/>
                  </a:lnTo>
                  <a:lnTo>
                    <a:pt x="155" y="169"/>
                  </a:lnTo>
                  <a:lnTo>
                    <a:pt x="179" y="149"/>
                  </a:lnTo>
                  <a:lnTo>
                    <a:pt x="203" y="132"/>
                  </a:lnTo>
                  <a:lnTo>
                    <a:pt x="228" y="113"/>
                  </a:lnTo>
                  <a:lnTo>
                    <a:pt x="253" y="98"/>
                  </a:lnTo>
                  <a:lnTo>
                    <a:pt x="280" y="83"/>
                  </a:lnTo>
                  <a:lnTo>
                    <a:pt x="309" y="68"/>
                  </a:lnTo>
                  <a:lnTo>
                    <a:pt x="336" y="54"/>
                  </a:lnTo>
                  <a:lnTo>
                    <a:pt x="367" y="42"/>
                  </a:lnTo>
                  <a:lnTo>
                    <a:pt x="384" y="35"/>
                  </a:lnTo>
                  <a:lnTo>
                    <a:pt x="400" y="29"/>
                  </a:lnTo>
                  <a:lnTo>
                    <a:pt x="419" y="24"/>
                  </a:lnTo>
                  <a:lnTo>
                    <a:pt x="436" y="17"/>
                  </a:lnTo>
                  <a:lnTo>
                    <a:pt x="455" y="12"/>
                  </a:lnTo>
                  <a:lnTo>
                    <a:pt x="472" y="8"/>
                  </a:lnTo>
                  <a:lnTo>
                    <a:pt x="490" y="3"/>
                  </a:lnTo>
                  <a:lnTo>
                    <a:pt x="509" y="0"/>
                  </a:lnTo>
                  <a:close/>
                  <a:moveTo>
                    <a:pt x="935" y="1709"/>
                  </a:moveTo>
                  <a:lnTo>
                    <a:pt x="942" y="1707"/>
                  </a:lnTo>
                  <a:lnTo>
                    <a:pt x="982" y="1696"/>
                  </a:lnTo>
                  <a:lnTo>
                    <a:pt x="1025" y="1682"/>
                  </a:lnTo>
                  <a:lnTo>
                    <a:pt x="1064" y="1667"/>
                  </a:lnTo>
                  <a:lnTo>
                    <a:pt x="1103" y="1648"/>
                  </a:lnTo>
                  <a:lnTo>
                    <a:pt x="1141" y="1630"/>
                  </a:lnTo>
                  <a:lnTo>
                    <a:pt x="1179" y="1608"/>
                  </a:lnTo>
                  <a:lnTo>
                    <a:pt x="1214" y="1586"/>
                  </a:lnTo>
                  <a:lnTo>
                    <a:pt x="1248" y="1560"/>
                  </a:lnTo>
                  <a:lnTo>
                    <a:pt x="1282" y="1535"/>
                  </a:lnTo>
                  <a:lnTo>
                    <a:pt x="1314" y="1506"/>
                  </a:lnTo>
                  <a:lnTo>
                    <a:pt x="1344" y="1477"/>
                  </a:lnTo>
                  <a:lnTo>
                    <a:pt x="1373" y="1447"/>
                  </a:lnTo>
                  <a:lnTo>
                    <a:pt x="1400" y="1415"/>
                  </a:lnTo>
                  <a:lnTo>
                    <a:pt x="1427" y="1382"/>
                  </a:lnTo>
                  <a:lnTo>
                    <a:pt x="1443" y="1360"/>
                  </a:lnTo>
                  <a:lnTo>
                    <a:pt x="1426" y="1384"/>
                  </a:lnTo>
                  <a:lnTo>
                    <a:pt x="1409" y="1410"/>
                  </a:lnTo>
                  <a:lnTo>
                    <a:pt x="1392" y="1433"/>
                  </a:lnTo>
                  <a:lnTo>
                    <a:pt x="1372" y="1457"/>
                  </a:lnTo>
                  <a:lnTo>
                    <a:pt x="1353" y="1479"/>
                  </a:lnTo>
                  <a:lnTo>
                    <a:pt x="1331" y="1501"/>
                  </a:lnTo>
                  <a:lnTo>
                    <a:pt x="1309" y="1521"/>
                  </a:lnTo>
                  <a:lnTo>
                    <a:pt x="1287" y="1542"/>
                  </a:lnTo>
                  <a:lnTo>
                    <a:pt x="1263" y="1560"/>
                  </a:lnTo>
                  <a:lnTo>
                    <a:pt x="1240" y="1579"/>
                  </a:lnTo>
                  <a:lnTo>
                    <a:pt x="1214" y="1596"/>
                  </a:lnTo>
                  <a:lnTo>
                    <a:pt x="1189" y="1613"/>
                  </a:lnTo>
                  <a:lnTo>
                    <a:pt x="1162" y="1628"/>
                  </a:lnTo>
                  <a:lnTo>
                    <a:pt x="1135" y="1641"/>
                  </a:lnTo>
                  <a:lnTo>
                    <a:pt x="1106" y="1655"/>
                  </a:lnTo>
                  <a:lnTo>
                    <a:pt x="1077" y="1667"/>
                  </a:lnTo>
                  <a:lnTo>
                    <a:pt x="1059" y="1674"/>
                  </a:lnTo>
                  <a:lnTo>
                    <a:pt x="1042" y="1680"/>
                  </a:lnTo>
                  <a:lnTo>
                    <a:pt x="1025" y="1687"/>
                  </a:lnTo>
                  <a:lnTo>
                    <a:pt x="1006" y="1692"/>
                  </a:lnTo>
                  <a:lnTo>
                    <a:pt x="989" y="1697"/>
                  </a:lnTo>
                  <a:lnTo>
                    <a:pt x="971" y="1701"/>
                  </a:lnTo>
                  <a:lnTo>
                    <a:pt x="952" y="1706"/>
                  </a:lnTo>
                  <a:lnTo>
                    <a:pt x="935" y="1709"/>
                  </a:lnTo>
                  <a:close/>
                </a:path>
              </a:pathLst>
            </a:custGeom>
            <a:solidFill>
              <a:srgbClr val="5ABDFF"/>
            </a:solidFill>
            <a:ln w="9525">
              <a:noFill/>
              <a:round/>
              <a:headEnd/>
              <a:tailEnd/>
            </a:ln>
          </p:spPr>
          <p:txBody>
            <a:bodyPr/>
            <a:lstStyle/>
            <a:p>
              <a:endParaRPr lang="en-US"/>
            </a:p>
          </p:txBody>
        </p:sp>
        <p:sp>
          <p:nvSpPr>
            <p:cNvPr id="51250" name="Freeform 52"/>
            <p:cNvSpPr>
              <a:spLocks noEditPoints="1"/>
            </p:cNvSpPr>
            <p:nvPr/>
          </p:nvSpPr>
          <p:spPr bwMode="auto">
            <a:xfrm>
              <a:off x="2949429" y="1739878"/>
              <a:ext cx="2150533" cy="2751137"/>
            </a:xfrm>
            <a:custGeom>
              <a:avLst/>
              <a:gdLst>
                <a:gd name="T0" fmla="*/ 2147483647 w 1524"/>
                <a:gd name="T1" fmla="*/ 2147483647 h 1733"/>
                <a:gd name="T2" fmla="*/ 2147483647 w 1524"/>
                <a:gd name="T3" fmla="*/ 2147483647 h 1733"/>
                <a:gd name="T4" fmla="*/ 2147483647 w 1524"/>
                <a:gd name="T5" fmla="*/ 2147483647 h 1733"/>
                <a:gd name="T6" fmla="*/ 2147483647 w 1524"/>
                <a:gd name="T7" fmla="*/ 2147483647 h 1733"/>
                <a:gd name="T8" fmla="*/ 2147483647 w 1524"/>
                <a:gd name="T9" fmla="*/ 2147483647 h 1733"/>
                <a:gd name="T10" fmla="*/ 2147483647 w 1524"/>
                <a:gd name="T11" fmla="*/ 2147483647 h 1733"/>
                <a:gd name="T12" fmla="*/ 2147483647 w 1524"/>
                <a:gd name="T13" fmla="*/ 2147483647 h 1733"/>
                <a:gd name="T14" fmla="*/ 2147483647 w 1524"/>
                <a:gd name="T15" fmla="*/ 2147483647 h 1733"/>
                <a:gd name="T16" fmla="*/ 2147483647 w 1524"/>
                <a:gd name="T17" fmla="*/ 2147483647 h 1733"/>
                <a:gd name="T18" fmla="*/ 2147483647 w 1524"/>
                <a:gd name="T19" fmla="*/ 2147483647 h 1733"/>
                <a:gd name="T20" fmla="*/ 2147483647 w 1524"/>
                <a:gd name="T21" fmla="*/ 2147483647 h 1733"/>
                <a:gd name="T22" fmla="*/ 2147483647 w 1524"/>
                <a:gd name="T23" fmla="*/ 2147483647 h 1733"/>
                <a:gd name="T24" fmla="*/ 2147483647 w 1524"/>
                <a:gd name="T25" fmla="*/ 2147483647 h 1733"/>
                <a:gd name="T26" fmla="*/ 2147483647 w 1524"/>
                <a:gd name="T27" fmla="*/ 2147483647 h 1733"/>
                <a:gd name="T28" fmla="*/ 2147483647 w 1524"/>
                <a:gd name="T29" fmla="*/ 2147483647 h 1733"/>
                <a:gd name="T30" fmla="*/ 2147483647 w 1524"/>
                <a:gd name="T31" fmla="*/ 2147483647 h 1733"/>
                <a:gd name="T32" fmla="*/ 2147483647 w 1524"/>
                <a:gd name="T33" fmla="*/ 2147483647 h 1733"/>
                <a:gd name="T34" fmla="*/ 2147483647 w 1524"/>
                <a:gd name="T35" fmla="*/ 2147483647 h 1733"/>
                <a:gd name="T36" fmla="*/ 2147483647 w 1524"/>
                <a:gd name="T37" fmla="*/ 2147483647 h 1733"/>
                <a:gd name="T38" fmla="*/ 2147483647 w 1524"/>
                <a:gd name="T39" fmla="*/ 2147483647 h 1733"/>
                <a:gd name="T40" fmla="*/ 2147483647 w 1524"/>
                <a:gd name="T41" fmla="*/ 2147483647 h 1733"/>
                <a:gd name="T42" fmla="*/ 2147483647 w 1524"/>
                <a:gd name="T43" fmla="*/ 2147483647 h 1733"/>
                <a:gd name="T44" fmla="*/ 2147483647 w 1524"/>
                <a:gd name="T45" fmla="*/ 2147483647 h 1733"/>
                <a:gd name="T46" fmla="*/ 2147483647 w 1524"/>
                <a:gd name="T47" fmla="*/ 2147483647 h 1733"/>
                <a:gd name="T48" fmla="*/ 2147483647 w 1524"/>
                <a:gd name="T49" fmla="*/ 2147483647 h 1733"/>
                <a:gd name="T50" fmla="*/ 2147483647 w 1524"/>
                <a:gd name="T51" fmla="*/ 2147483647 h 1733"/>
                <a:gd name="T52" fmla="*/ 2147483647 w 1524"/>
                <a:gd name="T53" fmla="*/ 2147483647 h 1733"/>
                <a:gd name="T54" fmla="*/ 2147483647 w 1524"/>
                <a:gd name="T55" fmla="*/ 2147483647 h 1733"/>
                <a:gd name="T56" fmla="*/ 2147483647 w 1524"/>
                <a:gd name="T57" fmla="*/ 2147483647 h 1733"/>
                <a:gd name="T58" fmla="*/ 2147483647 w 1524"/>
                <a:gd name="T59" fmla="*/ 2147483647 h 1733"/>
                <a:gd name="T60" fmla="*/ 2147483647 w 1524"/>
                <a:gd name="T61" fmla="*/ 2147483647 h 1733"/>
                <a:gd name="T62" fmla="*/ 2147483647 w 1524"/>
                <a:gd name="T63" fmla="*/ 2147483647 h 1733"/>
                <a:gd name="T64" fmla="*/ 2147483647 w 1524"/>
                <a:gd name="T65" fmla="*/ 2147483647 h 1733"/>
                <a:gd name="T66" fmla="*/ 2147483647 w 1524"/>
                <a:gd name="T67" fmla="*/ 2147483647 h 1733"/>
                <a:gd name="T68" fmla="*/ 2147483647 w 1524"/>
                <a:gd name="T69" fmla="*/ 2147483647 h 1733"/>
                <a:gd name="T70" fmla="*/ 2147483647 w 1524"/>
                <a:gd name="T71" fmla="*/ 2147483647 h 1733"/>
                <a:gd name="T72" fmla="*/ 2147483647 w 1524"/>
                <a:gd name="T73" fmla="*/ 2147483647 h 1733"/>
                <a:gd name="T74" fmla="*/ 2147483647 w 1524"/>
                <a:gd name="T75" fmla="*/ 2147483647 h 1733"/>
                <a:gd name="T76" fmla="*/ 2147483647 w 1524"/>
                <a:gd name="T77" fmla="*/ 2147483647 h 1733"/>
                <a:gd name="T78" fmla="*/ 2147483647 w 1524"/>
                <a:gd name="T79" fmla="*/ 2147483647 h 1733"/>
                <a:gd name="T80" fmla="*/ 2147483647 w 1524"/>
                <a:gd name="T81" fmla="*/ 2147483647 h 1733"/>
                <a:gd name="T82" fmla="*/ 2147483647 w 1524"/>
                <a:gd name="T83" fmla="*/ 2147483647 h 1733"/>
                <a:gd name="T84" fmla="*/ 2147483647 w 1524"/>
                <a:gd name="T85" fmla="*/ 2147483647 h 1733"/>
                <a:gd name="T86" fmla="*/ 2147483647 w 1524"/>
                <a:gd name="T87" fmla="*/ 2147483647 h 1733"/>
                <a:gd name="T88" fmla="*/ 2147483647 w 1524"/>
                <a:gd name="T89" fmla="*/ 2147483647 h 1733"/>
                <a:gd name="T90" fmla="*/ 2147483647 w 1524"/>
                <a:gd name="T91" fmla="*/ 2147483647 h 1733"/>
                <a:gd name="T92" fmla="*/ 2147483647 w 1524"/>
                <a:gd name="T93" fmla="*/ 2147483647 h 173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524"/>
                <a:gd name="T142" fmla="*/ 0 h 1733"/>
                <a:gd name="T143" fmla="*/ 1524 w 1524"/>
                <a:gd name="T144" fmla="*/ 1733 h 173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524" h="1733">
                  <a:moveTo>
                    <a:pt x="438" y="42"/>
                  </a:moveTo>
                  <a:lnTo>
                    <a:pt x="418" y="51"/>
                  </a:lnTo>
                  <a:lnTo>
                    <a:pt x="379" y="68"/>
                  </a:lnTo>
                  <a:lnTo>
                    <a:pt x="340" y="88"/>
                  </a:lnTo>
                  <a:lnTo>
                    <a:pt x="303" y="108"/>
                  </a:lnTo>
                  <a:lnTo>
                    <a:pt x="267" y="132"/>
                  </a:lnTo>
                  <a:lnTo>
                    <a:pt x="232" y="157"/>
                  </a:lnTo>
                  <a:lnTo>
                    <a:pt x="200" y="183"/>
                  </a:lnTo>
                  <a:lnTo>
                    <a:pt x="167" y="212"/>
                  </a:lnTo>
                  <a:lnTo>
                    <a:pt x="135" y="240"/>
                  </a:lnTo>
                  <a:lnTo>
                    <a:pt x="108" y="269"/>
                  </a:lnTo>
                  <a:lnTo>
                    <a:pt x="93" y="289"/>
                  </a:lnTo>
                  <a:lnTo>
                    <a:pt x="78" y="308"/>
                  </a:lnTo>
                  <a:lnTo>
                    <a:pt x="63" y="328"/>
                  </a:lnTo>
                  <a:lnTo>
                    <a:pt x="49" y="350"/>
                  </a:lnTo>
                  <a:lnTo>
                    <a:pt x="35" y="371"/>
                  </a:lnTo>
                  <a:lnTo>
                    <a:pt x="24" y="393"/>
                  </a:lnTo>
                  <a:lnTo>
                    <a:pt x="12" y="415"/>
                  </a:lnTo>
                  <a:lnTo>
                    <a:pt x="0" y="437"/>
                  </a:lnTo>
                  <a:lnTo>
                    <a:pt x="13" y="413"/>
                  </a:lnTo>
                  <a:lnTo>
                    <a:pt x="37" y="377"/>
                  </a:lnTo>
                  <a:lnTo>
                    <a:pt x="61" y="344"/>
                  </a:lnTo>
                  <a:lnTo>
                    <a:pt x="86" y="310"/>
                  </a:lnTo>
                  <a:lnTo>
                    <a:pt x="115" y="278"/>
                  </a:lnTo>
                  <a:lnTo>
                    <a:pt x="144" y="247"/>
                  </a:lnTo>
                  <a:lnTo>
                    <a:pt x="174" y="218"/>
                  </a:lnTo>
                  <a:lnTo>
                    <a:pt x="206" y="191"/>
                  </a:lnTo>
                  <a:lnTo>
                    <a:pt x="238" y="166"/>
                  </a:lnTo>
                  <a:lnTo>
                    <a:pt x="272" y="141"/>
                  </a:lnTo>
                  <a:lnTo>
                    <a:pt x="308" y="119"/>
                  </a:lnTo>
                  <a:lnTo>
                    <a:pt x="345" y="97"/>
                  </a:lnTo>
                  <a:lnTo>
                    <a:pt x="382" y="78"/>
                  </a:lnTo>
                  <a:lnTo>
                    <a:pt x="421" y="61"/>
                  </a:lnTo>
                  <a:lnTo>
                    <a:pt x="462" y="44"/>
                  </a:lnTo>
                  <a:lnTo>
                    <a:pt x="502" y="31"/>
                  </a:lnTo>
                  <a:lnTo>
                    <a:pt x="543" y="19"/>
                  </a:lnTo>
                  <a:lnTo>
                    <a:pt x="585" y="9"/>
                  </a:lnTo>
                  <a:lnTo>
                    <a:pt x="629" y="2"/>
                  </a:lnTo>
                  <a:lnTo>
                    <a:pt x="636" y="0"/>
                  </a:lnTo>
                  <a:lnTo>
                    <a:pt x="612" y="3"/>
                  </a:lnTo>
                  <a:lnTo>
                    <a:pt x="587" y="7"/>
                  </a:lnTo>
                  <a:lnTo>
                    <a:pt x="562" y="10"/>
                  </a:lnTo>
                  <a:lnTo>
                    <a:pt x="538" y="15"/>
                  </a:lnTo>
                  <a:lnTo>
                    <a:pt x="513" y="20"/>
                  </a:lnTo>
                  <a:lnTo>
                    <a:pt x="487" y="27"/>
                  </a:lnTo>
                  <a:lnTo>
                    <a:pt x="463" y="34"/>
                  </a:lnTo>
                  <a:lnTo>
                    <a:pt x="438" y="42"/>
                  </a:lnTo>
                  <a:close/>
                  <a:moveTo>
                    <a:pt x="1086" y="1692"/>
                  </a:moveTo>
                  <a:lnTo>
                    <a:pt x="1108" y="1684"/>
                  </a:lnTo>
                  <a:lnTo>
                    <a:pt x="1147" y="1665"/>
                  </a:lnTo>
                  <a:lnTo>
                    <a:pt x="1184" y="1647"/>
                  </a:lnTo>
                  <a:lnTo>
                    <a:pt x="1221" y="1625"/>
                  </a:lnTo>
                  <a:lnTo>
                    <a:pt x="1257" y="1601"/>
                  </a:lnTo>
                  <a:lnTo>
                    <a:pt x="1292" y="1577"/>
                  </a:lnTo>
                  <a:lnTo>
                    <a:pt x="1326" y="1550"/>
                  </a:lnTo>
                  <a:lnTo>
                    <a:pt x="1358" y="1523"/>
                  </a:lnTo>
                  <a:lnTo>
                    <a:pt x="1389" y="1493"/>
                  </a:lnTo>
                  <a:lnTo>
                    <a:pt x="1418" y="1464"/>
                  </a:lnTo>
                  <a:lnTo>
                    <a:pt x="1433" y="1445"/>
                  </a:lnTo>
                  <a:lnTo>
                    <a:pt x="1448" y="1425"/>
                  </a:lnTo>
                  <a:lnTo>
                    <a:pt x="1462" y="1405"/>
                  </a:lnTo>
                  <a:lnTo>
                    <a:pt x="1477" y="1384"/>
                  </a:lnTo>
                  <a:lnTo>
                    <a:pt x="1489" y="1362"/>
                  </a:lnTo>
                  <a:lnTo>
                    <a:pt x="1502" y="1340"/>
                  </a:lnTo>
                  <a:lnTo>
                    <a:pt x="1514" y="1318"/>
                  </a:lnTo>
                  <a:lnTo>
                    <a:pt x="1524" y="1296"/>
                  </a:lnTo>
                  <a:lnTo>
                    <a:pt x="1511" y="1320"/>
                  </a:lnTo>
                  <a:lnTo>
                    <a:pt x="1489" y="1356"/>
                  </a:lnTo>
                  <a:lnTo>
                    <a:pt x="1463" y="1391"/>
                  </a:lnTo>
                  <a:lnTo>
                    <a:pt x="1438" y="1423"/>
                  </a:lnTo>
                  <a:lnTo>
                    <a:pt x="1411" y="1455"/>
                  </a:lnTo>
                  <a:lnTo>
                    <a:pt x="1380" y="1486"/>
                  </a:lnTo>
                  <a:lnTo>
                    <a:pt x="1352" y="1515"/>
                  </a:lnTo>
                  <a:lnTo>
                    <a:pt x="1319" y="1542"/>
                  </a:lnTo>
                  <a:lnTo>
                    <a:pt x="1286" y="1569"/>
                  </a:lnTo>
                  <a:lnTo>
                    <a:pt x="1252" y="1592"/>
                  </a:lnTo>
                  <a:lnTo>
                    <a:pt x="1216" y="1614"/>
                  </a:lnTo>
                  <a:lnTo>
                    <a:pt x="1179" y="1636"/>
                  </a:lnTo>
                  <a:lnTo>
                    <a:pt x="1142" y="1655"/>
                  </a:lnTo>
                  <a:lnTo>
                    <a:pt x="1103" y="1674"/>
                  </a:lnTo>
                  <a:lnTo>
                    <a:pt x="1064" y="1689"/>
                  </a:lnTo>
                  <a:lnTo>
                    <a:pt x="1023" y="1702"/>
                  </a:lnTo>
                  <a:lnTo>
                    <a:pt x="981" y="1714"/>
                  </a:lnTo>
                  <a:lnTo>
                    <a:pt x="939" y="1724"/>
                  </a:lnTo>
                  <a:lnTo>
                    <a:pt x="895" y="1731"/>
                  </a:lnTo>
                  <a:lnTo>
                    <a:pt x="888" y="1733"/>
                  </a:lnTo>
                  <a:lnTo>
                    <a:pt x="913" y="1731"/>
                  </a:lnTo>
                  <a:lnTo>
                    <a:pt x="937" y="1728"/>
                  </a:lnTo>
                  <a:lnTo>
                    <a:pt x="963" y="1723"/>
                  </a:lnTo>
                  <a:lnTo>
                    <a:pt x="988" y="1719"/>
                  </a:lnTo>
                  <a:lnTo>
                    <a:pt x="1012" y="1713"/>
                  </a:lnTo>
                  <a:lnTo>
                    <a:pt x="1037" y="1708"/>
                  </a:lnTo>
                  <a:lnTo>
                    <a:pt x="1062" y="1699"/>
                  </a:lnTo>
                  <a:lnTo>
                    <a:pt x="1086" y="1692"/>
                  </a:lnTo>
                  <a:close/>
                </a:path>
              </a:pathLst>
            </a:custGeom>
            <a:solidFill>
              <a:srgbClr val="5BBDFF"/>
            </a:solidFill>
            <a:ln w="9525">
              <a:noFill/>
              <a:round/>
              <a:headEnd/>
              <a:tailEnd/>
            </a:ln>
          </p:spPr>
          <p:txBody>
            <a:bodyPr/>
            <a:lstStyle/>
            <a:p>
              <a:endParaRPr lang="en-US"/>
            </a:p>
          </p:txBody>
        </p:sp>
        <p:sp>
          <p:nvSpPr>
            <p:cNvPr id="51251" name="Freeform 53"/>
            <p:cNvSpPr>
              <a:spLocks noEditPoints="1"/>
            </p:cNvSpPr>
            <p:nvPr/>
          </p:nvSpPr>
          <p:spPr bwMode="auto">
            <a:xfrm>
              <a:off x="2905683" y="1736703"/>
              <a:ext cx="2238022" cy="2757487"/>
            </a:xfrm>
            <a:custGeom>
              <a:avLst/>
              <a:gdLst>
                <a:gd name="T0" fmla="*/ 2147483647 w 1586"/>
                <a:gd name="T1" fmla="*/ 2147483647 h 1737"/>
                <a:gd name="T2" fmla="*/ 2147483647 w 1586"/>
                <a:gd name="T3" fmla="*/ 2147483647 h 1737"/>
                <a:gd name="T4" fmla="*/ 2147483647 w 1586"/>
                <a:gd name="T5" fmla="*/ 2147483647 h 1737"/>
                <a:gd name="T6" fmla="*/ 2147483647 w 1586"/>
                <a:gd name="T7" fmla="*/ 2147483647 h 1737"/>
                <a:gd name="T8" fmla="*/ 2147483647 w 1586"/>
                <a:gd name="T9" fmla="*/ 2147483647 h 1737"/>
                <a:gd name="T10" fmla="*/ 2147483647 w 1586"/>
                <a:gd name="T11" fmla="*/ 2147483647 h 1737"/>
                <a:gd name="T12" fmla="*/ 2147483647 w 1586"/>
                <a:gd name="T13" fmla="*/ 2147483647 h 1737"/>
                <a:gd name="T14" fmla="*/ 2147483647 w 1586"/>
                <a:gd name="T15" fmla="*/ 2147483647 h 1737"/>
                <a:gd name="T16" fmla="*/ 2147483647 w 1586"/>
                <a:gd name="T17" fmla="*/ 2147483647 h 1737"/>
                <a:gd name="T18" fmla="*/ 2147483647 w 1586"/>
                <a:gd name="T19" fmla="*/ 2147483647 h 1737"/>
                <a:gd name="T20" fmla="*/ 2147483647 w 1586"/>
                <a:gd name="T21" fmla="*/ 2147483647 h 1737"/>
                <a:gd name="T22" fmla="*/ 2147483647 w 1586"/>
                <a:gd name="T23" fmla="*/ 2147483647 h 1737"/>
                <a:gd name="T24" fmla="*/ 2147483647 w 1586"/>
                <a:gd name="T25" fmla="*/ 2147483647 h 1737"/>
                <a:gd name="T26" fmla="*/ 2147483647 w 1586"/>
                <a:gd name="T27" fmla="*/ 2147483647 h 1737"/>
                <a:gd name="T28" fmla="*/ 2147483647 w 1586"/>
                <a:gd name="T29" fmla="*/ 2147483647 h 1737"/>
                <a:gd name="T30" fmla="*/ 2147483647 w 1586"/>
                <a:gd name="T31" fmla="*/ 2147483647 h 1737"/>
                <a:gd name="T32" fmla="*/ 2147483647 w 1586"/>
                <a:gd name="T33" fmla="*/ 2147483647 h 1737"/>
                <a:gd name="T34" fmla="*/ 2147483647 w 1586"/>
                <a:gd name="T35" fmla="*/ 2147483647 h 1737"/>
                <a:gd name="T36" fmla="*/ 2147483647 w 1586"/>
                <a:gd name="T37" fmla="*/ 2147483647 h 1737"/>
                <a:gd name="T38" fmla="*/ 2147483647 w 1586"/>
                <a:gd name="T39" fmla="*/ 2147483647 h 1737"/>
                <a:gd name="T40" fmla="*/ 2147483647 w 1586"/>
                <a:gd name="T41" fmla="*/ 2147483647 h 1737"/>
                <a:gd name="T42" fmla="*/ 2147483647 w 1586"/>
                <a:gd name="T43" fmla="*/ 2147483647 h 1737"/>
                <a:gd name="T44" fmla="*/ 2147483647 w 1586"/>
                <a:gd name="T45" fmla="*/ 2147483647 h 1737"/>
                <a:gd name="T46" fmla="*/ 2147483647 w 1586"/>
                <a:gd name="T47" fmla="*/ 0 h 1737"/>
                <a:gd name="T48" fmla="*/ 2147483647 w 1586"/>
                <a:gd name="T49" fmla="*/ 0 h 1737"/>
                <a:gd name="T50" fmla="*/ 2147483647 w 1586"/>
                <a:gd name="T51" fmla="*/ 2147483647 h 1737"/>
                <a:gd name="T52" fmla="*/ 2147483647 w 1586"/>
                <a:gd name="T53" fmla="*/ 2147483647 h 1737"/>
                <a:gd name="T54" fmla="*/ 2147483647 w 1586"/>
                <a:gd name="T55" fmla="*/ 2147483647 h 1737"/>
                <a:gd name="T56" fmla="*/ 2147483647 w 1586"/>
                <a:gd name="T57" fmla="*/ 2147483647 h 1737"/>
                <a:gd name="T58" fmla="*/ 2147483647 w 1586"/>
                <a:gd name="T59" fmla="*/ 2147483647 h 1737"/>
                <a:gd name="T60" fmla="*/ 2147483647 w 1586"/>
                <a:gd name="T61" fmla="*/ 2147483647 h 1737"/>
                <a:gd name="T62" fmla="*/ 2147483647 w 1586"/>
                <a:gd name="T63" fmla="*/ 2147483647 h 1737"/>
                <a:gd name="T64" fmla="*/ 2147483647 w 1586"/>
                <a:gd name="T65" fmla="*/ 2147483647 h 1737"/>
                <a:gd name="T66" fmla="*/ 2147483647 w 1586"/>
                <a:gd name="T67" fmla="*/ 2147483647 h 1737"/>
                <a:gd name="T68" fmla="*/ 2147483647 w 1586"/>
                <a:gd name="T69" fmla="*/ 2147483647 h 1737"/>
                <a:gd name="T70" fmla="*/ 2147483647 w 1586"/>
                <a:gd name="T71" fmla="*/ 2147483647 h 1737"/>
                <a:gd name="T72" fmla="*/ 2147483647 w 1586"/>
                <a:gd name="T73" fmla="*/ 2147483647 h 1737"/>
                <a:gd name="T74" fmla="*/ 2147483647 w 1586"/>
                <a:gd name="T75" fmla="*/ 2147483647 h 1737"/>
                <a:gd name="T76" fmla="*/ 2147483647 w 1586"/>
                <a:gd name="T77" fmla="*/ 2147483647 h 1737"/>
                <a:gd name="T78" fmla="*/ 2147483647 w 1586"/>
                <a:gd name="T79" fmla="*/ 2147483647 h 1737"/>
                <a:gd name="T80" fmla="*/ 2147483647 w 1586"/>
                <a:gd name="T81" fmla="*/ 2147483647 h 1737"/>
                <a:gd name="T82" fmla="*/ 2147483647 w 1586"/>
                <a:gd name="T83" fmla="*/ 2147483647 h 1737"/>
                <a:gd name="T84" fmla="*/ 2147483647 w 1586"/>
                <a:gd name="T85" fmla="*/ 2147483647 h 1737"/>
                <a:gd name="T86" fmla="*/ 2147483647 w 1586"/>
                <a:gd name="T87" fmla="*/ 2147483647 h 1737"/>
                <a:gd name="T88" fmla="*/ 2147483647 w 1586"/>
                <a:gd name="T89" fmla="*/ 2147483647 h 1737"/>
                <a:gd name="T90" fmla="*/ 2147483647 w 1586"/>
                <a:gd name="T91" fmla="*/ 2147483647 h 1737"/>
                <a:gd name="T92" fmla="*/ 2147483647 w 1586"/>
                <a:gd name="T93" fmla="*/ 2147483647 h 1737"/>
                <a:gd name="T94" fmla="*/ 2147483647 w 1586"/>
                <a:gd name="T95" fmla="*/ 2147483647 h 1737"/>
                <a:gd name="T96" fmla="*/ 2147483647 w 1586"/>
                <a:gd name="T97" fmla="*/ 2147483647 h 1737"/>
                <a:gd name="T98" fmla="*/ 2147483647 w 1586"/>
                <a:gd name="T99" fmla="*/ 2147483647 h 1737"/>
                <a:gd name="T100" fmla="*/ 2147483647 w 1586"/>
                <a:gd name="T101" fmla="*/ 2147483647 h 1737"/>
                <a:gd name="T102" fmla="*/ 2147483647 w 1586"/>
                <a:gd name="T103" fmla="*/ 2147483647 h 1737"/>
                <a:gd name="T104" fmla="*/ 2147483647 w 1586"/>
                <a:gd name="T105" fmla="*/ 2147483647 h 1737"/>
                <a:gd name="T106" fmla="*/ 2147483647 w 1586"/>
                <a:gd name="T107" fmla="*/ 2147483647 h 1737"/>
                <a:gd name="T108" fmla="*/ 2147483647 w 1586"/>
                <a:gd name="T109" fmla="*/ 2147483647 h 1737"/>
                <a:gd name="T110" fmla="*/ 2147483647 w 1586"/>
                <a:gd name="T111" fmla="*/ 2147483647 h 17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586"/>
                <a:gd name="T169" fmla="*/ 0 h 1737"/>
                <a:gd name="T170" fmla="*/ 1586 w 1586"/>
                <a:gd name="T171" fmla="*/ 1737 h 17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586" h="1737">
                  <a:moveTo>
                    <a:pt x="581" y="14"/>
                  </a:moveTo>
                  <a:lnTo>
                    <a:pt x="574" y="16"/>
                  </a:lnTo>
                  <a:lnTo>
                    <a:pt x="532" y="27"/>
                  </a:lnTo>
                  <a:lnTo>
                    <a:pt x="491" y="41"/>
                  </a:lnTo>
                  <a:lnTo>
                    <a:pt x="450" y="58"/>
                  </a:lnTo>
                  <a:lnTo>
                    <a:pt x="412" y="75"/>
                  </a:lnTo>
                  <a:lnTo>
                    <a:pt x="374" y="95"/>
                  </a:lnTo>
                  <a:lnTo>
                    <a:pt x="337" y="115"/>
                  </a:lnTo>
                  <a:lnTo>
                    <a:pt x="302" y="139"/>
                  </a:lnTo>
                  <a:lnTo>
                    <a:pt x="266" y="163"/>
                  </a:lnTo>
                  <a:lnTo>
                    <a:pt x="234" y="190"/>
                  </a:lnTo>
                  <a:lnTo>
                    <a:pt x="202" y="217"/>
                  </a:lnTo>
                  <a:lnTo>
                    <a:pt x="171" y="246"/>
                  </a:lnTo>
                  <a:lnTo>
                    <a:pt x="141" y="276"/>
                  </a:lnTo>
                  <a:lnTo>
                    <a:pt x="114" y="308"/>
                  </a:lnTo>
                  <a:lnTo>
                    <a:pt x="88" y="342"/>
                  </a:lnTo>
                  <a:lnTo>
                    <a:pt x="72" y="364"/>
                  </a:lnTo>
                  <a:lnTo>
                    <a:pt x="61" y="381"/>
                  </a:lnTo>
                  <a:lnTo>
                    <a:pt x="51" y="398"/>
                  </a:lnTo>
                  <a:lnTo>
                    <a:pt x="43" y="417"/>
                  </a:lnTo>
                  <a:lnTo>
                    <a:pt x="33" y="435"/>
                  </a:lnTo>
                  <a:lnTo>
                    <a:pt x="24" y="454"/>
                  </a:lnTo>
                  <a:lnTo>
                    <a:pt x="16" y="473"/>
                  </a:lnTo>
                  <a:lnTo>
                    <a:pt x="9" y="491"/>
                  </a:lnTo>
                  <a:lnTo>
                    <a:pt x="0" y="510"/>
                  </a:lnTo>
                  <a:lnTo>
                    <a:pt x="9" y="491"/>
                  </a:lnTo>
                  <a:lnTo>
                    <a:pt x="29" y="454"/>
                  </a:lnTo>
                  <a:lnTo>
                    <a:pt x="50" y="418"/>
                  </a:lnTo>
                  <a:lnTo>
                    <a:pt x="72" y="383"/>
                  </a:lnTo>
                  <a:lnTo>
                    <a:pt x="97" y="349"/>
                  </a:lnTo>
                  <a:lnTo>
                    <a:pt x="122" y="315"/>
                  </a:lnTo>
                  <a:lnTo>
                    <a:pt x="149" y="285"/>
                  </a:lnTo>
                  <a:lnTo>
                    <a:pt x="178" y="254"/>
                  </a:lnTo>
                  <a:lnTo>
                    <a:pt x="209" y="225"/>
                  </a:lnTo>
                  <a:lnTo>
                    <a:pt x="241" y="198"/>
                  </a:lnTo>
                  <a:lnTo>
                    <a:pt x="273" y="171"/>
                  </a:lnTo>
                  <a:lnTo>
                    <a:pt x="307" y="148"/>
                  </a:lnTo>
                  <a:lnTo>
                    <a:pt x="342" y="126"/>
                  </a:lnTo>
                  <a:lnTo>
                    <a:pt x="379" y="104"/>
                  </a:lnTo>
                  <a:lnTo>
                    <a:pt x="417" y="85"/>
                  </a:lnTo>
                  <a:lnTo>
                    <a:pt x="456" y="68"/>
                  </a:lnTo>
                  <a:lnTo>
                    <a:pt x="494" y="51"/>
                  </a:lnTo>
                  <a:lnTo>
                    <a:pt x="535" y="38"/>
                  </a:lnTo>
                  <a:lnTo>
                    <a:pt x="576" y="26"/>
                  </a:lnTo>
                  <a:lnTo>
                    <a:pt x="618" y="17"/>
                  </a:lnTo>
                  <a:lnTo>
                    <a:pt x="660" y="9"/>
                  </a:lnTo>
                  <a:lnTo>
                    <a:pt x="704" y="4"/>
                  </a:lnTo>
                  <a:lnTo>
                    <a:pt x="745" y="0"/>
                  </a:lnTo>
                  <a:lnTo>
                    <a:pt x="725" y="0"/>
                  </a:lnTo>
                  <a:lnTo>
                    <a:pt x="703" y="0"/>
                  </a:lnTo>
                  <a:lnTo>
                    <a:pt x="682" y="2"/>
                  </a:lnTo>
                  <a:lnTo>
                    <a:pt x="662" y="4"/>
                  </a:lnTo>
                  <a:lnTo>
                    <a:pt x="642" y="5"/>
                  </a:lnTo>
                  <a:lnTo>
                    <a:pt x="621" y="7"/>
                  </a:lnTo>
                  <a:lnTo>
                    <a:pt x="601" y="11"/>
                  </a:lnTo>
                  <a:lnTo>
                    <a:pt x="581" y="14"/>
                  </a:lnTo>
                  <a:close/>
                  <a:moveTo>
                    <a:pt x="1007" y="1723"/>
                  </a:moveTo>
                  <a:lnTo>
                    <a:pt x="1014" y="1721"/>
                  </a:lnTo>
                  <a:lnTo>
                    <a:pt x="1054" y="1710"/>
                  </a:lnTo>
                  <a:lnTo>
                    <a:pt x="1097" y="1696"/>
                  </a:lnTo>
                  <a:lnTo>
                    <a:pt x="1136" y="1681"/>
                  </a:lnTo>
                  <a:lnTo>
                    <a:pt x="1175" y="1662"/>
                  </a:lnTo>
                  <a:lnTo>
                    <a:pt x="1213" y="1644"/>
                  </a:lnTo>
                  <a:lnTo>
                    <a:pt x="1251" y="1622"/>
                  </a:lnTo>
                  <a:lnTo>
                    <a:pt x="1286" y="1600"/>
                  </a:lnTo>
                  <a:lnTo>
                    <a:pt x="1320" y="1574"/>
                  </a:lnTo>
                  <a:lnTo>
                    <a:pt x="1354" y="1549"/>
                  </a:lnTo>
                  <a:lnTo>
                    <a:pt x="1386" y="1520"/>
                  </a:lnTo>
                  <a:lnTo>
                    <a:pt x="1416" y="1491"/>
                  </a:lnTo>
                  <a:lnTo>
                    <a:pt x="1445" y="1461"/>
                  </a:lnTo>
                  <a:lnTo>
                    <a:pt x="1472" y="1429"/>
                  </a:lnTo>
                  <a:lnTo>
                    <a:pt x="1499" y="1396"/>
                  </a:lnTo>
                  <a:lnTo>
                    <a:pt x="1515" y="1374"/>
                  </a:lnTo>
                  <a:lnTo>
                    <a:pt x="1525" y="1356"/>
                  </a:lnTo>
                  <a:lnTo>
                    <a:pt x="1535" y="1339"/>
                  </a:lnTo>
                  <a:lnTo>
                    <a:pt x="1545" y="1320"/>
                  </a:lnTo>
                  <a:lnTo>
                    <a:pt x="1553" y="1302"/>
                  </a:lnTo>
                  <a:lnTo>
                    <a:pt x="1562" y="1285"/>
                  </a:lnTo>
                  <a:lnTo>
                    <a:pt x="1570" y="1264"/>
                  </a:lnTo>
                  <a:lnTo>
                    <a:pt x="1579" y="1246"/>
                  </a:lnTo>
                  <a:lnTo>
                    <a:pt x="1586" y="1227"/>
                  </a:lnTo>
                  <a:lnTo>
                    <a:pt x="1577" y="1246"/>
                  </a:lnTo>
                  <a:lnTo>
                    <a:pt x="1559" y="1283"/>
                  </a:lnTo>
                  <a:lnTo>
                    <a:pt x="1537" y="1320"/>
                  </a:lnTo>
                  <a:lnTo>
                    <a:pt x="1515" y="1356"/>
                  </a:lnTo>
                  <a:lnTo>
                    <a:pt x="1491" y="1390"/>
                  </a:lnTo>
                  <a:lnTo>
                    <a:pt x="1464" y="1422"/>
                  </a:lnTo>
                  <a:lnTo>
                    <a:pt x="1437" y="1454"/>
                  </a:lnTo>
                  <a:lnTo>
                    <a:pt x="1408" y="1484"/>
                  </a:lnTo>
                  <a:lnTo>
                    <a:pt x="1378" y="1513"/>
                  </a:lnTo>
                  <a:lnTo>
                    <a:pt x="1347" y="1540"/>
                  </a:lnTo>
                  <a:lnTo>
                    <a:pt x="1313" y="1566"/>
                  </a:lnTo>
                  <a:lnTo>
                    <a:pt x="1279" y="1589"/>
                  </a:lnTo>
                  <a:lnTo>
                    <a:pt x="1244" y="1613"/>
                  </a:lnTo>
                  <a:lnTo>
                    <a:pt x="1208" y="1633"/>
                  </a:lnTo>
                  <a:lnTo>
                    <a:pt x="1171" y="1654"/>
                  </a:lnTo>
                  <a:lnTo>
                    <a:pt x="1132" y="1671"/>
                  </a:lnTo>
                  <a:lnTo>
                    <a:pt x="1092" y="1686"/>
                  </a:lnTo>
                  <a:lnTo>
                    <a:pt x="1053" y="1699"/>
                  </a:lnTo>
                  <a:lnTo>
                    <a:pt x="1010" y="1711"/>
                  </a:lnTo>
                  <a:lnTo>
                    <a:pt x="968" y="1721"/>
                  </a:lnTo>
                  <a:lnTo>
                    <a:pt x="926" y="1728"/>
                  </a:lnTo>
                  <a:lnTo>
                    <a:pt x="882" y="1735"/>
                  </a:lnTo>
                  <a:lnTo>
                    <a:pt x="843" y="1737"/>
                  </a:lnTo>
                  <a:lnTo>
                    <a:pt x="863" y="1737"/>
                  </a:lnTo>
                  <a:lnTo>
                    <a:pt x="884" y="1737"/>
                  </a:lnTo>
                  <a:lnTo>
                    <a:pt x="904" y="1737"/>
                  </a:lnTo>
                  <a:lnTo>
                    <a:pt x="924" y="1735"/>
                  </a:lnTo>
                  <a:lnTo>
                    <a:pt x="944" y="1733"/>
                  </a:lnTo>
                  <a:lnTo>
                    <a:pt x="966" y="1730"/>
                  </a:lnTo>
                  <a:lnTo>
                    <a:pt x="987" y="1726"/>
                  </a:lnTo>
                  <a:lnTo>
                    <a:pt x="1007" y="1723"/>
                  </a:lnTo>
                  <a:close/>
                </a:path>
              </a:pathLst>
            </a:custGeom>
            <a:solidFill>
              <a:srgbClr val="5CBDFF"/>
            </a:solidFill>
            <a:ln w="9525">
              <a:noFill/>
              <a:round/>
              <a:headEnd/>
              <a:tailEnd/>
            </a:ln>
          </p:spPr>
          <p:txBody>
            <a:bodyPr/>
            <a:lstStyle/>
            <a:p>
              <a:endParaRPr lang="en-US"/>
            </a:p>
          </p:txBody>
        </p:sp>
        <p:sp>
          <p:nvSpPr>
            <p:cNvPr id="51252" name="Freeform 54"/>
            <p:cNvSpPr>
              <a:spLocks noEditPoints="1"/>
            </p:cNvSpPr>
            <p:nvPr/>
          </p:nvSpPr>
          <p:spPr bwMode="auto">
            <a:xfrm>
              <a:off x="2877461" y="1736703"/>
              <a:ext cx="2297289" cy="2757487"/>
            </a:xfrm>
            <a:custGeom>
              <a:avLst/>
              <a:gdLst>
                <a:gd name="T0" fmla="*/ 2147483647 w 1628"/>
                <a:gd name="T1" fmla="*/ 2147483647 h 1737"/>
                <a:gd name="T2" fmla="*/ 2147483647 w 1628"/>
                <a:gd name="T3" fmla="*/ 2147483647 h 1737"/>
                <a:gd name="T4" fmla="*/ 2147483647 w 1628"/>
                <a:gd name="T5" fmla="*/ 2147483647 h 1737"/>
                <a:gd name="T6" fmla="*/ 2147483647 w 1628"/>
                <a:gd name="T7" fmla="*/ 2147483647 h 1737"/>
                <a:gd name="T8" fmla="*/ 2147483647 w 1628"/>
                <a:gd name="T9" fmla="*/ 2147483647 h 1737"/>
                <a:gd name="T10" fmla="*/ 2147483647 w 1628"/>
                <a:gd name="T11" fmla="*/ 2147483647 h 1737"/>
                <a:gd name="T12" fmla="*/ 2147483647 w 1628"/>
                <a:gd name="T13" fmla="*/ 2147483647 h 1737"/>
                <a:gd name="T14" fmla="*/ 2147483647 w 1628"/>
                <a:gd name="T15" fmla="*/ 2147483647 h 1737"/>
                <a:gd name="T16" fmla="*/ 2147483647 w 1628"/>
                <a:gd name="T17" fmla="*/ 2147483647 h 1737"/>
                <a:gd name="T18" fmla="*/ 2147483647 w 1628"/>
                <a:gd name="T19" fmla="*/ 2147483647 h 1737"/>
                <a:gd name="T20" fmla="*/ 2147483647 w 1628"/>
                <a:gd name="T21" fmla="*/ 2147483647 h 1737"/>
                <a:gd name="T22" fmla="*/ 2147483647 w 1628"/>
                <a:gd name="T23" fmla="*/ 2147483647 h 1737"/>
                <a:gd name="T24" fmla="*/ 2147483647 w 1628"/>
                <a:gd name="T25" fmla="*/ 2147483647 h 1737"/>
                <a:gd name="T26" fmla="*/ 2147483647 w 1628"/>
                <a:gd name="T27" fmla="*/ 2147483647 h 1737"/>
                <a:gd name="T28" fmla="*/ 2147483647 w 1628"/>
                <a:gd name="T29" fmla="*/ 2147483647 h 1737"/>
                <a:gd name="T30" fmla="*/ 2147483647 w 1628"/>
                <a:gd name="T31" fmla="*/ 2147483647 h 1737"/>
                <a:gd name="T32" fmla="*/ 2147483647 w 1628"/>
                <a:gd name="T33" fmla="*/ 2147483647 h 1737"/>
                <a:gd name="T34" fmla="*/ 2147483647 w 1628"/>
                <a:gd name="T35" fmla="*/ 2147483647 h 1737"/>
                <a:gd name="T36" fmla="*/ 2147483647 w 1628"/>
                <a:gd name="T37" fmla="*/ 2147483647 h 1737"/>
                <a:gd name="T38" fmla="*/ 2147483647 w 1628"/>
                <a:gd name="T39" fmla="*/ 0 h 1737"/>
                <a:gd name="T40" fmla="*/ 2147483647 w 1628"/>
                <a:gd name="T41" fmla="*/ 2147483647 h 1737"/>
                <a:gd name="T42" fmla="*/ 2147483647 w 1628"/>
                <a:gd name="T43" fmla="*/ 2147483647 h 1737"/>
                <a:gd name="T44" fmla="*/ 2147483647 w 1628"/>
                <a:gd name="T45" fmla="*/ 2147483647 h 1737"/>
                <a:gd name="T46" fmla="*/ 2147483647 w 1628"/>
                <a:gd name="T47" fmla="*/ 2147483647 h 1737"/>
                <a:gd name="T48" fmla="*/ 2147483647 w 1628"/>
                <a:gd name="T49" fmla="*/ 2147483647 h 1737"/>
                <a:gd name="T50" fmla="*/ 2147483647 w 1628"/>
                <a:gd name="T51" fmla="*/ 2147483647 h 1737"/>
                <a:gd name="T52" fmla="*/ 2147483647 w 1628"/>
                <a:gd name="T53" fmla="*/ 2147483647 h 1737"/>
                <a:gd name="T54" fmla="*/ 2147483647 w 1628"/>
                <a:gd name="T55" fmla="*/ 2147483647 h 1737"/>
                <a:gd name="T56" fmla="*/ 2147483647 w 1628"/>
                <a:gd name="T57" fmla="*/ 2147483647 h 1737"/>
                <a:gd name="T58" fmla="*/ 2147483647 w 1628"/>
                <a:gd name="T59" fmla="*/ 2147483647 h 1737"/>
                <a:gd name="T60" fmla="*/ 2147483647 w 1628"/>
                <a:gd name="T61" fmla="*/ 2147483647 h 1737"/>
                <a:gd name="T62" fmla="*/ 2147483647 w 1628"/>
                <a:gd name="T63" fmla="*/ 2147483647 h 1737"/>
                <a:gd name="T64" fmla="*/ 2147483647 w 1628"/>
                <a:gd name="T65" fmla="*/ 2147483647 h 1737"/>
                <a:gd name="T66" fmla="*/ 2147483647 w 1628"/>
                <a:gd name="T67" fmla="*/ 2147483647 h 1737"/>
                <a:gd name="T68" fmla="*/ 2147483647 w 1628"/>
                <a:gd name="T69" fmla="*/ 2147483647 h 1737"/>
                <a:gd name="T70" fmla="*/ 2147483647 w 1628"/>
                <a:gd name="T71" fmla="*/ 2147483647 h 1737"/>
                <a:gd name="T72" fmla="*/ 2147483647 w 1628"/>
                <a:gd name="T73" fmla="*/ 2147483647 h 1737"/>
                <a:gd name="T74" fmla="*/ 2147483647 w 1628"/>
                <a:gd name="T75" fmla="*/ 2147483647 h 1737"/>
                <a:gd name="T76" fmla="*/ 2147483647 w 1628"/>
                <a:gd name="T77" fmla="*/ 2147483647 h 1737"/>
                <a:gd name="T78" fmla="*/ 2147483647 w 1628"/>
                <a:gd name="T79" fmla="*/ 2147483647 h 1737"/>
                <a:gd name="T80" fmla="*/ 2147483647 w 1628"/>
                <a:gd name="T81" fmla="*/ 2147483647 h 1737"/>
                <a:gd name="T82" fmla="*/ 2147483647 w 1628"/>
                <a:gd name="T83" fmla="*/ 2147483647 h 17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628"/>
                <a:gd name="T127" fmla="*/ 0 h 1737"/>
                <a:gd name="T128" fmla="*/ 1628 w 1628"/>
                <a:gd name="T129" fmla="*/ 1737 h 17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628" h="1737">
                  <a:moveTo>
                    <a:pt x="687" y="2"/>
                  </a:moveTo>
                  <a:lnTo>
                    <a:pt x="680" y="4"/>
                  </a:lnTo>
                  <a:lnTo>
                    <a:pt x="636" y="11"/>
                  </a:lnTo>
                  <a:lnTo>
                    <a:pt x="594" y="21"/>
                  </a:lnTo>
                  <a:lnTo>
                    <a:pt x="553" y="33"/>
                  </a:lnTo>
                  <a:lnTo>
                    <a:pt x="513" y="46"/>
                  </a:lnTo>
                  <a:lnTo>
                    <a:pt x="472" y="63"/>
                  </a:lnTo>
                  <a:lnTo>
                    <a:pt x="433" y="80"/>
                  </a:lnTo>
                  <a:lnTo>
                    <a:pt x="396" y="99"/>
                  </a:lnTo>
                  <a:lnTo>
                    <a:pt x="359" y="121"/>
                  </a:lnTo>
                  <a:lnTo>
                    <a:pt x="323" y="143"/>
                  </a:lnTo>
                  <a:lnTo>
                    <a:pt x="289" y="168"/>
                  </a:lnTo>
                  <a:lnTo>
                    <a:pt x="257" y="193"/>
                  </a:lnTo>
                  <a:lnTo>
                    <a:pt x="225" y="220"/>
                  </a:lnTo>
                  <a:lnTo>
                    <a:pt x="195" y="249"/>
                  </a:lnTo>
                  <a:lnTo>
                    <a:pt x="166" y="280"/>
                  </a:lnTo>
                  <a:lnTo>
                    <a:pt x="137" y="312"/>
                  </a:lnTo>
                  <a:lnTo>
                    <a:pt x="112" y="346"/>
                  </a:lnTo>
                  <a:lnTo>
                    <a:pt x="88" y="379"/>
                  </a:lnTo>
                  <a:lnTo>
                    <a:pt x="64" y="415"/>
                  </a:lnTo>
                  <a:lnTo>
                    <a:pt x="51" y="439"/>
                  </a:lnTo>
                  <a:lnTo>
                    <a:pt x="42" y="456"/>
                  </a:lnTo>
                  <a:lnTo>
                    <a:pt x="36" y="473"/>
                  </a:lnTo>
                  <a:lnTo>
                    <a:pt x="29" y="489"/>
                  </a:lnTo>
                  <a:lnTo>
                    <a:pt x="22" y="506"/>
                  </a:lnTo>
                  <a:lnTo>
                    <a:pt x="15" y="523"/>
                  </a:lnTo>
                  <a:lnTo>
                    <a:pt x="10" y="542"/>
                  </a:lnTo>
                  <a:lnTo>
                    <a:pt x="5" y="559"/>
                  </a:lnTo>
                  <a:lnTo>
                    <a:pt x="0" y="577"/>
                  </a:lnTo>
                  <a:lnTo>
                    <a:pt x="2" y="572"/>
                  </a:lnTo>
                  <a:lnTo>
                    <a:pt x="17" y="532"/>
                  </a:lnTo>
                  <a:lnTo>
                    <a:pt x="34" y="495"/>
                  </a:lnTo>
                  <a:lnTo>
                    <a:pt x="53" y="457"/>
                  </a:lnTo>
                  <a:lnTo>
                    <a:pt x="75" y="420"/>
                  </a:lnTo>
                  <a:lnTo>
                    <a:pt x="97" y="386"/>
                  </a:lnTo>
                  <a:lnTo>
                    <a:pt x="120" y="352"/>
                  </a:lnTo>
                  <a:lnTo>
                    <a:pt x="146" y="319"/>
                  </a:lnTo>
                  <a:lnTo>
                    <a:pt x="173" y="288"/>
                  </a:lnTo>
                  <a:lnTo>
                    <a:pt x="202" y="258"/>
                  </a:lnTo>
                  <a:lnTo>
                    <a:pt x="232" y="229"/>
                  </a:lnTo>
                  <a:lnTo>
                    <a:pt x="264" y="202"/>
                  </a:lnTo>
                  <a:lnTo>
                    <a:pt x="296" y="176"/>
                  </a:lnTo>
                  <a:lnTo>
                    <a:pt x="330" y="153"/>
                  </a:lnTo>
                  <a:lnTo>
                    <a:pt x="366" y="129"/>
                  </a:lnTo>
                  <a:lnTo>
                    <a:pt x="401" y="109"/>
                  </a:lnTo>
                  <a:lnTo>
                    <a:pt x="438" y="90"/>
                  </a:lnTo>
                  <a:lnTo>
                    <a:pt x="477" y="71"/>
                  </a:lnTo>
                  <a:lnTo>
                    <a:pt x="516" y="56"/>
                  </a:lnTo>
                  <a:lnTo>
                    <a:pt x="557" y="43"/>
                  </a:lnTo>
                  <a:lnTo>
                    <a:pt x="597" y="31"/>
                  </a:lnTo>
                  <a:lnTo>
                    <a:pt x="640" y="22"/>
                  </a:lnTo>
                  <a:lnTo>
                    <a:pt x="682" y="14"/>
                  </a:lnTo>
                  <a:lnTo>
                    <a:pt x="724" y="9"/>
                  </a:lnTo>
                  <a:lnTo>
                    <a:pt x="768" y="5"/>
                  </a:lnTo>
                  <a:lnTo>
                    <a:pt x="814" y="4"/>
                  </a:lnTo>
                  <a:lnTo>
                    <a:pt x="836" y="5"/>
                  </a:lnTo>
                  <a:lnTo>
                    <a:pt x="817" y="4"/>
                  </a:lnTo>
                  <a:lnTo>
                    <a:pt x="799" y="2"/>
                  </a:lnTo>
                  <a:lnTo>
                    <a:pt x="780" y="0"/>
                  </a:lnTo>
                  <a:lnTo>
                    <a:pt x="761" y="0"/>
                  </a:lnTo>
                  <a:lnTo>
                    <a:pt x="743" y="0"/>
                  </a:lnTo>
                  <a:lnTo>
                    <a:pt x="724" y="0"/>
                  </a:lnTo>
                  <a:lnTo>
                    <a:pt x="706" y="2"/>
                  </a:lnTo>
                  <a:lnTo>
                    <a:pt x="687" y="2"/>
                  </a:lnTo>
                  <a:close/>
                  <a:moveTo>
                    <a:pt x="939" y="1735"/>
                  </a:moveTo>
                  <a:lnTo>
                    <a:pt x="946" y="1733"/>
                  </a:lnTo>
                  <a:lnTo>
                    <a:pt x="990" y="1726"/>
                  </a:lnTo>
                  <a:lnTo>
                    <a:pt x="1032" y="1716"/>
                  </a:lnTo>
                  <a:lnTo>
                    <a:pt x="1074" y="1704"/>
                  </a:lnTo>
                  <a:lnTo>
                    <a:pt x="1115" y="1691"/>
                  </a:lnTo>
                  <a:lnTo>
                    <a:pt x="1154" y="1676"/>
                  </a:lnTo>
                  <a:lnTo>
                    <a:pt x="1193" y="1657"/>
                  </a:lnTo>
                  <a:lnTo>
                    <a:pt x="1230" y="1638"/>
                  </a:lnTo>
                  <a:lnTo>
                    <a:pt x="1267" y="1616"/>
                  </a:lnTo>
                  <a:lnTo>
                    <a:pt x="1303" y="1594"/>
                  </a:lnTo>
                  <a:lnTo>
                    <a:pt x="1337" y="1571"/>
                  </a:lnTo>
                  <a:lnTo>
                    <a:pt x="1370" y="1544"/>
                  </a:lnTo>
                  <a:lnTo>
                    <a:pt x="1403" y="1517"/>
                  </a:lnTo>
                  <a:lnTo>
                    <a:pt x="1431" y="1488"/>
                  </a:lnTo>
                  <a:lnTo>
                    <a:pt x="1462" y="1457"/>
                  </a:lnTo>
                  <a:lnTo>
                    <a:pt x="1489" y="1425"/>
                  </a:lnTo>
                  <a:lnTo>
                    <a:pt x="1514" y="1393"/>
                  </a:lnTo>
                  <a:lnTo>
                    <a:pt x="1540" y="1358"/>
                  </a:lnTo>
                  <a:lnTo>
                    <a:pt x="1562" y="1322"/>
                  </a:lnTo>
                  <a:lnTo>
                    <a:pt x="1575" y="1298"/>
                  </a:lnTo>
                  <a:lnTo>
                    <a:pt x="1584" y="1281"/>
                  </a:lnTo>
                  <a:lnTo>
                    <a:pt x="1590" y="1264"/>
                  </a:lnTo>
                  <a:lnTo>
                    <a:pt x="1597" y="1248"/>
                  </a:lnTo>
                  <a:lnTo>
                    <a:pt x="1604" y="1231"/>
                  </a:lnTo>
                  <a:lnTo>
                    <a:pt x="1611" y="1214"/>
                  </a:lnTo>
                  <a:lnTo>
                    <a:pt x="1616" y="1197"/>
                  </a:lnTo>
                  <a:lnTo>
                    <a:pt x="1623" y="1178"/>
                  </a:lnTo>
                  <a:lnTo>
                    <a:pt x="1628" y="1161"/>
                  </a:lnTo>
                  <a:lnTo>
                    <a:pt x="1626" y="1166"/>
                  </a:lnTo>
                  <a:lnTo>
                    <a:pt x="1611" y="1205"/>
                  </a:lnTo>
                  <a:lnTo>
                    <a:pt x="1592" y="1244"/>
                  </a:lnTo>
                  <a:lnTo>
                    <a:pt x="1573" y="1281"/>
                  </a:lnTo>
                  <a:lnTo>
                    <a:pt x="1553" y="1317"/>
                  </a:lnTo>
                  <a:lnTo>
                    <a:pt x="1529" y="1352"/>
                  </a:lnTo>
                  <a:lnTo>
                    <a:pt x="1506" y="1386"/>
                  </a:lnTo>
                  <a:lnTo>
                    <a:pt x="1480" y="1418"/>
                  </a:lnTo>
                  <a:lnTo>
                    <a:pt x="1453" y="1451"/>
                  </a:lnTo>
                  <a:lnTo>
                    <a:pt x="1425" y="1479"/>
                  </a:lnTo>
                  <a:lnTo>
                    <a:pt x="1394" y="1508"/>
                  </a:lnTo>
                  <a:lnTo>
                    <a:pt x="1364" y="1535"/>
                  </a:lnTo>
                  <a:lnTo>
                    <a:pt x="1330" y="1562"/>
                  </a:lnTo>
                  <a:lnTo>
                    <a:pt x="1296" y="1586"/>
                  </a:lnTo>
                  <a:lnTo>
                    <a:pt x="1262" y="1608"/>
                  </a:lnTo>
                  <a:lnTo>
                    <a:pt x="1225" y="1628"/>
                  </a:lnTo>
                  <a:lnTo>
                    <a:pt x="1188" y="1649"/>
                  </a:lnTo>
                  <a:lnTo>
                    <a:pt x="1151" y="1666"/>
                  </a:lnTo>
                  <a:lnTo>
                    <a:pt x="1110" y="1681"/>
                  </a:lnTo>
                  <a:lnTo>
                    <a:pt x="1071" y="1694"/>
                  </a:lnTo>
                  <a:lnTo>
                    <a:pt x="1029" y="1706"/>
                  </a:lnTo>
                  <a:lnTo>
                    <a:pt x="988" y="1716"/>
                  </a:lnTo>
                  <a:lnTo>
                    <a:pt x="944" y="1723"/>
                  </a:lnTo>
                  <a:lnTo>
                    <a:pt x="902" y="1728"/>
                  </a:lnTo>
                  <a:lnTo>
                    <a:pt x="858" y="1732"/>
                  </a:lnTo>
                  <a:lnTo>
                    <a:pt x="814" y="1733"/>
                  </a:lnTo>
                  <a:lnTo>
                    <a:pt x="790" y="1733"/>
                  </a:lnTo>
                  <a:lnTo>
                    <a:pt x="809" y="1735"/>
                  </a:lnTo>
                  <a:lnTo>
                    <a:pt x="827" y="1735"/>
                  </a:lnTo>
                  <a:lnTo>
                    <a:pt x="846" y="1737"/>
                  </a:lnTo>
                  <a:lnTo>
                    <a:pt x="865" y="1737"/>
                  </a:lnTo>
                  <a:lnTo>
                    <a:pt x="883" y="1737"/>
                  </a:lnTo>
                  <a:lnTo>
                    <a:pt x="902" y="1737"/>
                  </a:lnTo>
                  <a:lnTo>
                    <a:pt x="920" y="1737"/>
                  </a:lnTo>
                  <a:lnTo>
                    <a:pt x="939" y="1735"/>
                  </a:lnTo>
                  <a:close/>
                </a:path>
              </a:pathLst>
            </a:custGeom>
            <a:solidFill>
              <a:srgbClr val="5DBEFF"/>
            </a:solidFill>
            <a:ln w="9525">
              <a:noFill/>
              <a:round/>
              <a:headEnd/>
              <a:tailEnd/>
            </a:ln>
          </p:spPr>
          <p:txBody>
            <a:bodyPr/>
            <a:lstStyle/>
            <a:p>
              <a:endParaRPr lang="en-US"/>
            </a:p>
          </p:txBody>
        </p:sp>
        <p:sp>
          <p:nvSpPr>
            <p:cNvPr id="51253" name="Freeform 55"/>
            <p:cNvSpPr>
              <a:spLocks noEditPoints="1"/>
            </p:cNvSpPr>
            <p:nvPr/>
          </p:nvSpPr>
          <p:spPr bwMode="auto">
            <a:xfrm>
              <a:off x="2853471" y="1736703"/>
              <a:ext cx="2342444" cy="2757487"/>
            </a:xfrm>
            <a:custGeom>
              <a:avLst/>
              <a:gdLst>
                <a:gd name="T0" fmla="*/ 2147483647 w 1660"/>
                <a:gd name="T1" fmla="*/ 2147483647 h 1737"/>
                <a:gd name="T2" fmla="*/ 2147483647 w 1660"/>
                <a:gd name="T3" fmla="*/ 2147483647 h 1737"/>
                <a:gd name="T4" fmla="*/ 2147483647 w 1660"/>
                <a:gd name="T5" fmla="*/ 2147483647 h 1737"/>
                <a:gd name="T6" fmla="*/ 2147483647 w 1660"/>
                <a:gd name="T7" fmla="*/ 2147483647 h 1737"/>
                <a:gd name="T8" fmla="*/ 2147483647 w 1660"/>
                <a:gd name="T9" fmla="*/ 2147483647 h 1737"/>
                <a:gd name="T10" fmla="*/ 2147483647 w 1660"/>
                <a:gd name="T11" fmla="*/ 2147483647 h 1737"/>
                <a:gd name="T12" fmla="*/ 2147483647 w 1660"/>
                <a:gd name="T13" fmla="*/ 2147483647 h 1737"/>
                <a:gd name="T14" fmla="*/ 2147483647 w 1660"/>
                <a:gd name="T15" fmla="*/ 2147483647 h 1737"/>
                <a:gd name="T16" fmla="*/ 2147483647 w 1660"/>
                <a:gd name="T17" fmla="*/ 2147483647 h 1737"/>
                <a:gd name="T18" fmla="*/ 2147483647 w 1660"/>
                <a:gd name="T19" fmla="*/ 2147483647 h 1737"/>
                <a:gd name="T20" fmla="*/ 2147483647 w 1660"/>
                <a:gd name="T21" fmla="*/ 2147483647 h 1737"/>
                <a:gd name="T22" fmla="*/ 2147483647 w 1660"/>
                <a:gd name="T23" fmla="*/ 2147483647 h 1737"/>
                <a:gd name="T24" fmla="*/ 2147483647 w 1660"/>
                <a:gd name="T25" fmla="*/ 2147483647 h 1737"/>
                <a:gd name="T26" fmla="*/ 2147483647 w 1660"/>
                <a:gd name="T27" fmla="*/ 2147483647 h 1737"/>
                <a:gd name="T28" fmla="*/ 2147483647 w 1660"/>
                <a:gd name="T29" fmla="*/ 2147483647 h 1737"/>
                <a:gd name="T30" fmla="*/ 2147483647 w 1660"/>
                <a:gd name="T31" fmla="*/ 2147483647 h 1737"/>
                <a:gd name="T32" fmla="*/ 2147483647 w 1660"/>
                <a:gd name="T33" fmla="*/ 2147483647 h 1737"/>
                <a:gd name="T34" fmla="*/ 2147483647 w 1660"/>
                <a:gd name="T35" fmla="*/ 2147483647 h 1737"/>
                <a:gd name="T36" fmla="*/ 2147483647 w 1660"/>
                <a:gd name="T37" fmla="*/ 2147483647 h 1737"/>
                <a:gd name="T38" fmla="*/ 2147483647 w 1660"/>
                <a:gd name="T39" fmla="*/ 2147483647 h 1737"/>
                <a:gd name="T40" fmla="*/ 2147483647 w 1660"/>
                <a:gd name="T41" fmla="*/ 2147483647 h 1737"/>
                <a:gd name="T42" fmla="*/ 2147483647 w 1660"/>
                <a:gd name="T43" fmla="*/ 2147483647 h 1737"/>
                <a:gd name="T44" fmla="*/ 2147483647 w 1660"/>
                <a:gd name="T45" fmla="*/ 0 h 1737"/>
                <a:gd name="T46" fmla="*/ 2147483647 w 1660"/>
                <a:gd name="T47" fmla="*/ 2147483647 h 1737"/>
                <a:gd name="T48" fmla="*/ 2147483647 w 1660"/>
                <a:gd name="T49" fmla="*/ 2147483647 h 1737"/>
                <a:gd name="T50" fmla="*/ 2147483647 w 1660"/>
                <a:gd name="T51" fmla="*/ 2147483647 h 1737"/>
                <a:gd name="T52" fmla="*/ 2147483647 w 1660"/>
                <a:gd name="T53" fmla="*/ 2147483647 h 1737"/>
                <a:gd name="T54" fmla="*/ 2147483647 w 1660"/>
                <a:gd name="T55" fmla="*/ 2147483647 h 1737"/>
                <a:gd name="T56" fmla="*/ 2147483647 w 1660"/>
                <a:gd name="T57" fmla="*/ 2147483647 h 1737"/>
                <a:gd name="T58" fmla="*/ 2147483647 w 1660"/>
                <a:gd name="T59" fmla="*/ 2147483647 h 1737"/>
                <a:gd name="T60" fmla="*/ 2147483647 w 1660"/>
                <a:gd name="T61" fmla="*/ 2147483647 h 1737"/>
                <a:gd name="T62" fmla="*/ 2147483647 w 1660"/>
                <a:gd name="T63" fmla="*/ 2147483647 h 1737"/>
                <a:gd name="T64" fmla="*/ 2147483647 w 1660"/>
                <a:gd name="T65" fmla="*/ 2147483647 h 1737"/>
                <a:gd name="T66" fmla="*/ 2147483647 w 1660"/>
                <a:gd name="T67" fmla="*/ 2147483647 h 1737"/>
                <a:gd name="T68" fmla="*/ 2147483647 w 1660"/>
                <a:gd name="T69" fmla="*/ 2147483647 h 1737"/>
                <a:gd name="T70" fmla="*/ 2147483647 w 1660"/>
                <a:gd name="T71" fmla="*/ 2147483647 h 1737"/>
                <a:gd name="T72" fmla="*/ 2147483647 w 1660"/>
                <a:gd name="T73" fmla="*/ 2147483647 h 1737"/>
                <a:gd name="T74" fmla="*/ 2147483647 w 1660"/>
                <a:gd name="T75" fmla="*/ 2147483647 h 1737"/>
                <a:gd name="T76" fmla="*/ 2147483647 w 1660"/>
                <a:gd name="T77" fmla="*/ 2147483647 h 1737"/>
                <a:gd name="T78" fmla="*/ 2147483647 w 1660"/>
                <a:gd name="T79" fmla="*/ 2147483647 h 1737"/>
                <a:gd name="T80" fmla="*/ 2147483647 w 1660"/>
                <a:gd name="T81" fmla="*/ 2147483647 h 1737"/>
                <a:gd name="T82" fmla="*/ 2147483647 w 1660"/>
                <a:gd name="T83" fmla="*/ 2147483647 h 1737"/>
                <a:gd name="T84" fmla="*/ 2147483647 w 1660"/>
                <a:gd name="T85" fmla="*/ 2147483647 h 1737"/>
                <a:gd name="T86" fmla="*/ 2147483647 w 1660"/>
                <a:gd name="T87" fmla="*/ 2147483647 h 1737"/>
                <a:gd name="T88" fmla="*/ 2147483647 w 1660"/>
                <a:gd name="T89" fmla="*/ 2147483647 h 1737"/>
                <a:gd name="T90" fmla="*/ 2147483647 w 1660"/>
                <a:gd name="T91" fmla="*/ 2147483647 h 173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60"/>
                <a:gd name="T139" fmla="*/ 0 h 1737"/>
                <a:gd name="T140" fmla="*/ 1660 w 1660"/>
                <a:gd name="T141" fmla="*/ 1737 h 173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60" h="1737">
                  <a:moveTo>
                    <a:pt x="782" y="0"/>
                  </a:moveTo>
                  <a:lnTo>
                    <a:pt x="741" y="4"/>
                  </a:lnTo>
                  <a:lnTo>
                    <a:pt x="697" y="9"/>
                  </a:lnTo>
                  <a:lnTo>
                    <a:pt x="655" y="17"/>
                  </a:lnTo>
                  <a:lnTo>
                    <a:pt x="613" y="26"/>
                  </a:lnTo>
                  <a:lnTo>
                    <a:pt x="572" y="38"/>
                  </a:lnTo>
                  <a:lnTo>
                    <a:pt x="531" y="51"/>
                  </a:lnTo>
                  <a:lnTo>
                    <a:pt x="493" y="68"/>
                  </a:lnTo>
                  <a:lnTo>
                    <a:pt x="454" y="85"/>
                  </a:lnTo>
                  <a:lnTo>
                    <a:pt x="416" y="104"/>
                  </a:lnTo>
                  <a:lnTo>
                    <a:pt x="379" y="126"/>
                  </a:lnTo>
                  <a:lnTo>
                    <a:pt x="344" y="148"/>
                  </a:lnTo>
                  <a:lnTo>
                    <a:pt x="310" y="171"/>
                  </a:lnTo>
                  <a:lnTo>
                    <a:pt x="278" y="198"/>
                  </a:lnTo>
                  <a:lnTo>
                    <a:pt x="246" y="225"/>
                  </a:lnTo>
                  <a:lnTo>
                    <a:pt x="215" y="254"/>
                  </a:lnTo>
                  <a:lnTo>
                    <a:pt x="186" y="285"/>
                  </a:lnTo>
                  <a:lnTo>
                    <a:pt x="159" y="315"/>
                  </a:lnTo>
                  <a:lnTo>
                    <a:pt x="134" y="349"/>
                  </a:lnTo>
                  <a:lnTo>
                    <a:pt x="109" y="383"/>
                  </a:lnTo>
                  <a:lnTo>
                    <a:pt x="87" y="418"/>
                  </a:lnTo>
                  <a:lnTo>
                    <a:pt x="66" y="454"/>
                  </a:lnTo>
                  <a:lnTo>
                    <a:pt x="46" y="491"/>
                  </a:lnTo>
                  <a:lnTo>
                    <a:pt x="37" y="510"/>
                  </a:lnTo>
                  <a:lnTo>
                    <a:pt x="32" y="527"/>
                  </a:lnTo>
                  <a:lnTo>
                    <a:pt x="26" y="544"/>
                  </a:lnTo>
                  <a:lnTo>
                    <a:pt x="21" y="561"/>
                  </a:lnTo>
                  <a:lnTo>
                    <a:pt x="17" y="577"/>
                  </a:lnTo>
                  <a:lnTo>
                    <a:pt x="12" y="594"/>
                  </a:lnTo>
                  <a:lnTo>
                    <a:pt x="7" y="611"/>
                  </a:lnTo>
                  <a:lnTo>
                    <a:pt x="4" y="630"/>
                  </a:lnTo>
                  <a:lnTo>
                    <a:pt x="0" y="647"/>
                  </a:lnTo>
                  <a:lnTo>
                    <a:pt x="10" y="613"/>
                  </a:lnTo>
                  <a:lnTo>
                    <a:pt x="24" y="574"/>
                  </a:lnTo>
                  <a:lnTo>
                    <a:pt x="39" y="535"/>
                  </a:lnTo>
                  <a:lnTo>
                    <a:pt x="56" y="496"/>
                  </a:lnTo>
                  <a:lnTo>
                    <a:pt x="75" y="459"/>
                  </a:lnTo>
                  <a:lnTo>
                    <a:pt x="95" y="423"/>
                  </a:lnTo>
                  <a:lnTo>
                    <a:pt x="119" y="388"/>
                  </a:lnTo>
                  <a:lnTo>
                    <a:pt x="142" y="354"/>
                  </a:lnTo>
                  <a:lnTo>
                    <a:pt x="168" y="322"/>
                  </a:lnTo>
                  <a:lnTo>
                    <a:pt x="195" y="291"/>
                  </a:lnTo>
                  <a:lnTo>
                    <a:pt x="224" y="261"/>
                  </a:lnTo>
                  <a:lnTo>
                    <a:pt x="252" y="232"/>
                  </a:lnTo>
                  <a:lnTo>
                    <a:pt x="284" y="205"/>
                  </a:lnTo>
                  <a:lnTo>
                    <a:pt x="317" y="180"/>
                  </a:lnTo>
                  <a:lnTo>
                    <a:pt x="350" y="156"/>
                  </a:lnTo>
                  <a:lnTo>
                    <a:pt x="384" y="134"/>
                  </a:lnTo>
                  <a:lnTo>
                    <a:pt x="422" y="114"/>
                  </a:lnTo>
                  <a:lnTo>
                    <a:pt x="459" y="95"/>
                  </a:lnTo>
                  <a:lnTo>
                    <a:pt x="496" y="77"/>
                  </a:lnTo>
                  <a:lnTo>
                    <a:pt x="535" y="61"/>
                  </a:lnTo>
                  <a:lnTo>
                    <a:pt x="575" y="48"/>
                  </a:lnTo>
                  <a:lnTo>
                    <a:pt x="616" y="36"/>
                  </a:lnTo>
                  <a:lnTo>
                    <a:pt x="657" y="27"/>
                  </a:lnTo>
                  <a:lnTo>
                    <a:pt x="699" y="19"/>
                  </a:lnTo>
                  <a:lnTo>
                    <a:pt x="743" y="14"/>
                  </a:lnTo>
                  <a:lnTo>
                    <a:pt x="787" y="11"/>
                  </a:lnTo>
                  <a:lnTo>
                    <a:pt x="831" y="9"/>
                  </a:lnTo>
                  <a:lnTo>
                    <a:pt x="875" y="11"/>
                  </a:lnTo>
                  <a:lnTo>
                    <a:pt x="915" y="14"/>
                  </a:lnTo>
                  <a:lnTo>
                    <a:pt x="899" y="11"/>
                  </a:lnTo>
                  <a:lnTo>
                    <a:pt x="882" y="9"/>
                  </a:lnTo>
                  <a:lnTo>
                    <a:pt x="866" y="5"/>
                  </a:lnTo>
                  <a:lnTo>
                    <a:pt x="850" y="4"/>
                  </a:lnTo>
                  <a:lnTo>
                    <a:pt x="833" y="2"/>
                  </a:lnTo>
                  <a:lnTo>
                    <a:pt x="816" y="2"/>
                  </a:lnTo>
                  <a:lnTo>
                    <a:pt x="799" y="0"/>
                  </a:lnTo>
                  <a:lnTo>
                    <a:pt x="782" y="0"/>
                  </a:lnTo>
                  <a:close/>
                  <a:moveTo>
                    <a:pt x="880" y="1737"/>
                  </a:moveTo>
                  <a:lnTo>
                    <a:pt x="919" y="1735"/>
                  </a:lnTo>
                  <a:lnTo>
                    <a:pt x="963" y="1728"/>
                  </a:lnTo>
                  <a:lnTo>
                    <a:pt x="1005" y="1721"/>
                  </a:lnTo>
                  <a:lnTo>
                    <a:pt x="1047" y="1711"/>
                  </a:lnTo>
                  <a:lnTo>
                    <a:pt x="1090" y="1699"/>
                  </a:lnTo>
                  <a:lnTo>
                    <a:pt x="1129" y="1686"/>
                  </a:lnTo>
                  <a:lnTo>
                    <a:pt x="1169" y="1671"/>
                  </a:lnTo>
                  <a:lnTo>
                    <a:pt x="1208" y="1654"/>
                  </a:lnTo>
                  <a:lnTo>
                    <a:pt x="1245" y="1633"/>
                  </a:lnTo>
                  <a:lnTo>
                    <a:pt x="1281" y="1613"/>
                  </a:lnTo>
                  <a:lnTo>
                    <a:pt x="1316" y="1589"/>
                  </a:lnTo>
                  <a:lnTo>
                    <a:pt x="1350" y="1566"/>
                  </a:lnTo>
                  <a:lnTo>
                    <a:pt x="1384" y="1540"/>
                  </a:lnTo>
                  <a:lnTo>
                    <a:pt x="1415" y="1513"/>
                  </a:lnTo>
                  <a:lnTo>
                    <a:pt x="1445" y="1484"/>
                  </a:lnTo>
                  <a:lnTo>
                    <a:pt x="1474" y="1454"/>
                  </a:lnTo>
                  <a:lnTo>
                    <a:pt x="1501" y="1422"/>
                  </a:lnTo>
                  <a:lnTo>
                    <a:pt x="1528" y="1390"/>
                  </a:lnTo>
                  <a:lnTo>
                    <a:pt x="1552" y="1356"/>
                  </a:lnTo>
                  <a:lnTo>
                    <a:pt x="1574" y="1320"/>
                  </a:lnTo>
                  <a:lnTo>
                    <a:pt x="1596" y="1283"/>
                  </a:lnTo>
                  <a:lnTo>
                    <a:pt x="1614" y="1246"/>
                  </a:lnTo>
                  <a:lnTo>
                    <a:pt x="1623" y="1227"/>
                  </a:lnTo>
                  <a:lnTo>
                    <a:pt x="1629" y="1210"/>
                  </a:lnTo>
                  <a:lnTo>
                    <a:pt x="1634" y="1193"/>
                  </a:lnTo>
                  <a:lnTo>
                    <a:pt x="1640" y="1176"/>
                  </a:lnTo>
                  <a:lnTo>
                    <a:pt x="1645" y="1160"/>
                  </a:lnTo>
                  <a:lnTo>
                    <a:pt x="1650" y="1143"/>
                  </a:lnTo>
                  <a:lnTo>
                    <a:pt x="1653" y="1126"/>
                  </a:lnTo>
                  <a:lnTo>
                    <a:pt x="1656" y="1109"/>
                  </a:lnTo>
                  <a:lnTo>
                    <a:pt x="1660" y="1090"/>
                  </a:lnTo>
                  <a:lnTo>
                    <a:pt x="1651" y="1124"/>
                  </a:lnTo>
                  <a:lnTo>
                    <a:pt x="1638" y="1165"/>
                  </a:lnTo>
                  <a:lnTo>
                    <a:pt x="1623" y="1204"/>
                  </a:lnTo>
                  <a:lnTo>
                    <a:pt x="1604" y="1241"/>
                  </a:lnTo>
                  <a:lnTo>
                    <a:pt x="1585" y="1278"/>
                  </a:lnTo>
                  <a:lnTo>
                    <a:pt x="1565" y="1314"/>
                  </a:lnTo>
                  <a:lnTo>
                    <a:pt x="1543" y="1349"/>
                  </a:lnTo>
                  <a:lnTo>
                    <a:pt x="1519" y="1383"/>
                  </a:lnTo>
                  <a:lnTo>
                    <a:pt x="1494" y="1415"/>
                  </a:lnTo>
                  <a:lnTo>
                    <a:pt x="1467" y="1447"/>
                  </a:lnTo>
                  <a:lnTo>
                    <a:pt x="1438" y="1476"/>
                  </a:lnTo>
                  <a:lnTo>
                    <a:pt x="1408" y="1505"/>
                  </a:lnTo>
                  <a:lnTo>
                    <a:pt x="1377" y="1532"/>
                  </a:lnTo>
                  <a:lnTo>
                    <a:pt x="1343" y="1557"/>
                  </a:lnTo>
                  <a:lnTo>
                    <a:pt x="1311" y="1581"/>
                  </a:lnTo>
                  <a:lnTo>
                    <a:pt x="1276" y="1603"/>
                  </a:lnTo>
                  <a:lnTo>
                    <a:pt x="1240" y="1625"/>
                  </a:lnTo>
                  <a:lnTo>
                    <a:pt x="1203" y="1644"/>
                  </a:lnTo>
                  <a:lnTo>
                    <a:pt x="1164" y="1660"/>
                  </a:lnTo>
                  <a:lnTo>
                    <a:pt x="1125" y="1676"/>
                  </a:lnTo>
                  <a:lnTo>
                    <a:pt x="1086" y="1689"/>
                  </a:lnTo>
                  <a:lnTo>
                    <a:pt x="1046" y="1701"/>
                  </a:lnTo>
                  <a:lnTo>
                    <a:pt x="1003" y="1711"/>
                  </a:lnTo>
                  <a:lnTo>
                    <a:pt x="961" y="1718"/>
                  </a:lnTo>
                  <a:lnTo>
                    <a:pt x="919" y="1723"/>
                  </a:lnTo>
                  <a:lnTo>
                    <a:pt x="875" y="1726"/>
                  </a:lnTo>
                  <a:lnTo>
                    <a:pt x="831" y="1728"/>
                  </a:lnTo>
                  <a:lnTo>
                    <a:pt x="787" y="1726"/>
                  </a:lnTo>
                  <a:lnTo>
                    <a:pt x="745" y="1723"/>
                  </a:lnTo>
                  <a:lnTo>
                    <a:pt x="762" y="1726"/>
                  </a:lnTo>
                  <a:lnTo>
                    <a:pt x="778" y="1730"/>
                  </a:lnTo>
                  <a:lnTo>
                    <a:pt x="795" y="1732"/>
                  </a:lnTo>
                  <a:lnTo>
                    <a:pt x="812" y="1733"/>
                  </a:lnTo>
                  <a:lnTo>
                    <a:pt x="829" y="1735"/>
                  </a:lnTo>
                  <a:lnTo>
                    <a:pt x="846" y="1737"/>
                  </a:lnTo>
                  <a:lnTo>
                    <a:pt x="863" y="1737"/>
                  </a:lnTo>
                  <a:lnTo>
                    <a:pt x="880" y="1737"/>
                  </a:lnTo>
                  <a:close/>
                </a:path>
              </a:pathLst>
            </a:custGeom>
            <a:solidFill>
              <a:srgbClr val="5EBEFF"/>
            </a:solidFill>
            <a:ln w="9525">
              <a:noFill/>
              <a:round/>
              <a:headEnd/>
              <a:tailEnd/>
            </a:ln>
          </p:spPr>
          <p:txBody>
            <a:bodyPr/>
            <a:lstStyle/>
            <a:p>
              <a:endParaRPr lang="en-US"/>
            </a:p>
          </p:txBody>
        </p:sp>
        <p:sp>
          <p:nvSpPr>
            <p:cNvPr id="51254" name="Freeform 56"/>
            <p:cNvSpPr>
              <a:spLocks noEditPoints="1"/>
            </p:cNvSpPr>
            <p:nvPr/>
          </p:nvSpPr>
          <p:spPr bwMode="auto">
            <a:xfrm>
              <a:off x="2839362" y="1743053"/>
              <a:ext cx="2370667" cy="2744787"/>
            </a:xfrm>
            <a:custGeom>
              <a:avLst/>
              <a:gdLst>
                <a:gd name="T0" fmla="*/ 2147483647 w 1680"/>
                <a:gd name="T1" fmla="*/ 2147483647 h 1729"/>
                <a:gd name="T2" fmla="*/ 2147483647 w 1680"/>
                <a:gd name="T3" fmla="*/ 2147483647 h 1729"/>
                <a:gd name="T4" fmla="*/ 2147483647 w 1680"/>
                <a:gd name="T5" fmla="*/ 2147483647 h 1729"/>
                <a:gd name="T6" fmla="*/ 2147483647 w 1680"/>
                <a:gd name="T7" fmla="*/ 2147483647 h 1729"/>
                <a:gd name="T8" fmla="*/ 2147483647 w 1680"/>
                <a:gd name="T9" fmla="*/ 2147483647 h 1729"/>
                <a:gd name="T10" fmla="*/ 2147483647 w 1680"/>
                <a:gd name="T11" fmla="*/ 2147483647 h 1729"/>
                <a:gd name="T12" fmla="*/ 2147483647 w 1680"/>
                <a:gd name="T13" fmla="*/ 2147483647 h 1729"/>
                <a:gd name="T14" fmla="*/ 2147483647 w 1680"/>
                <a:gd name="T15" fmla="*/ 2147483647 h 1729"/>
                <a:gd name="T16" fmla="*/ 2147483647 w 1680"/>
                <a:gd name="T17" fmla="*/ 2147483647 h 1729"/>
                <a:gd name="T18" fmla="*/ 2147483647 w 1680"/>
                <a:gd name="T19" fmla="*/ 2147483647 h 1729"/>
                <a:gd name="T20" fmla="*/ 2147483647 w 1680"/>
                <a:gd name="T21" fmla="*/ 2147483647 h 1729"/>
                <a:gd name="T22" fmla="*/ 0 w 1680"/>
                <a:gd name="T23" fmla="*/ 2147483647 h 1729"/>
                <a:gd name="T24" fmla="*/ 2147483647 w 1680"/>
                <a:gd name="T25" fmla="*/ 2147483647 h 1729"/>
                <a:gd name="T26" fmla="*/ 2147483647 w 1680"/>
                <a:gd name="T27" fmla="*/ 2147483647 h 1729"/>
                <a:gd name="T28" fmla="*/ 2147483647 w 1680"/>
                <a:gd name="T29" fmla="*/ 2147483647 h 1729"/>
                <a:gd name="T30" fmla="*/ 2147483647 w 1680"/>
                <a:gd name="T31" fmla="*/ 2147483647 h 1729"/>
                <a:gd name="T32" fmla="*/ 2147483647 w 1680"/>
                <a:gd name="T33" fmla="*/ 2147483647 h 1729"/>
                <a:gd name="T34" fmla="*/ 2147483647 w 1680"/>
                <a:gd name="T35" fmla="*/ 2147483647 h 1729"/>
                <a:gd name="T36" fmla="*/ 2147483647 w 1680"/>
                <a:gd name="T37" fmla="*/ 2147483647 h 1729"/>
                <a:gd name="T38" fmla="*/ 2147483647 w 1680"/>
                <a:gd name="T39" fmla="*/ 2147483647 h 1729"/>
                <a:gd name="T40" fmla="*/ 2147483647 w 1680"/>
                <a:gd name="T41" fmla="*/ 2147483647 h 1729"/>
                <a:gd name="T42" fmla="*/ 2147483647 w 1680"/>
                <a:gd name="T43" fmla="*/ 2147483647 h 1729"/>
                <a:gd name="T44" fmla="*/ 2147483647 w 1680"/>
                <a:gd name="T45" fmla="*/ 2147483647 h 1729"/>
                <a:gd name="T46" fmla="*/ 2147483647 w 1680"/>
                <a:gd name="T47" fmla="*/ 2147483647 h 1729"/>
                <a:gd name="T48" fmla="*/ 2147483647 w 1680"/>
                <a:gd name="T49" fmla="*/ 2147483647 h 1729"/>
                <a:gd name="T50" fmla="*/ 2147483647 w 1680"/>
                <a:gd name="T51" fmla="*/ 2147483647 h 1729"/>
                <a:gd name="T52" fmla="*/ 2147483647 w 1680"/>
                <a:gd name="T53" fmla="*/ 2147483647 h 1729"/>
                <a:gd name="T54" fmla="*/ 2147483647 w 1680"/>
                <a:gd name="T55" fmla="*/ 2147483647 h 1729"/>
                <a:gd name="T56" fmla="*/ 2147483647 w 1680"/>
                <a:gd name="T57" fmla="*/ 2147483647 h 1729"/>
                <a:gd name="T58" fmla="*/ 2147483647 w 1680"/>
                <a:gd name="T59" fmla="*/ 2147483647 h 1729"/>
                <a:gd name="T60" fmla="*/ 2147483647 w 1680"/>
                <a:gd name="T61" fmla="*/ 2147483647 h 1729"/>
                <a:gd name="T62" fmla="*/ 2147483647 w 1680"/>
                <a:gd name="T63" fmla="*/ 2147483647 h 1729"/>
                <a:gd name="T64" fmla="*/ 2147483647 w 1680"/>
                <a:gd name="T65" fmla="*/ 2147483647 h 1729"/>
                <a:gd name="T66" fmla="*/ 2147483647 w 1680"/>
                <a:gd name="T67" fmla="*/ 2147483647 h 1729"/>
                <a:gd name="T68" fmla="*/ 2147483647 w 1680"/>
                <a:gd name="T69" fmla="*/ 2147483647 h 1729"/>
                <a:gd name="T70" fmla="*/ 2147483647 w 1680"/>
                <a:gd name="T71" fmla="*/ 2147483647 h 1729"/>
                <a:gd name="T72" fmla="*/ 2147483647 w 1680"/>
                <a:gd name="T73" fmla="*/ 2147483647 h 1729"/>
                <a:gd name="T74" fmla="*/ 2147483647 w 1680"/>
                <a:gd name="T75" fmla="*/ 2147483647 h 1729"/>
                <a:gd name="T76" fmla="*/ 2147483647 w 1680"/>
                <a:gd name="T77" fmla="*/ 2147483647 h 1729"/>
                <a:gd name="T78" fmla="*/ 2147483647 w 1680"/>
                <a:gd name="T79" fmla="*/ 2147483647 h 1729"/>
                <a:gd name="T80" fmla="*/ 2147483647 w 1680"/>
                <a:gd name="T81" fmla="*/ 2147483647 h 1729"/>
                <a:gd name="T82" fmla="*/ 2147483647 w 1680"/>
                <a:gd name="T83" fmla="*/ 2147483647 h 1729"/>
                <a:gd name="T84" fmla="*/ 2147483647 w 1680"/>
                <a:gd name="T85" fmla="*/ 2147483647 h 1729"/>
                <a:gd name="T86" fmla="*/ 2147483647 w 1680"/>
                <a:gd name="T87" fmla="*/ 2147483647 h 1729"/>
                <a:gd name="T88" fmla="*/ 2147483647 w 1680"/>
                <a:gd name="T89" fmla="*/ 2147483647 h 1729"/>
                <a:gd name="T90" fmla="*/ 2147483647 w 1680"/>
                <a:gd name="T91" fmla="*/ 2147483647 h 1729"/>
                <a:gd name="T92" fmla="*/ 2147483647 w 1680"/>
                <a:gd name="T93" fmla="*/ 2147483647 h 1729"/>
                <a:gd name="T94" fmla="*/ 2147483647 w 1680"/>
                <a:gd name="T95" fmla="*/ 2147483647 h 1729"/>
                <a:gd name="T96" fmla="*/ 2147483647 w 1680"/>
                <a:gd name="T97" fmla="*/ 2147483647 h 1729"/>
                <a:gd name="T98" fmla="*/ 2147483647 w 1680"/>
                <a:gd name="T99" fmla="*/ 2147483647 h 1729"/>
                <a:gd name="T100" fmla="*/ 2147483647 w 1680"/>
                <a:gd name="T101" fmla="*/ 2147483647 h 17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80"/>
                <a:gd name="T154" fmla="*/ 0 h 1729"/>
                <a:gd name="T155" fmla="*/ 1680 w 1680"/>
                <a:gd name="T156" fmla="*/ 1729 h 17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80" h="1729">
                  <a:moveTo>
                    <a:pt x="863" y="1"/>
                  </a:moveTo>
                  <a:lnTo>
                    <a:pt x="841" y="0"/>
                  </a:lnTo>
                  <a:lnTo>
                    <a:pt x="795" y="1"/>
                  </a:lnTo>
                  <a:lnTo>
                    <a:pt x="751" y="5"/>
                  </a:lnTo>
                  <a:lnTo>
                    <a:pt x="709" y="10"/>
                  </a:lnTo>
                  <a:lnTo>
                    <a:pt x="667" y="18"/>
                  </a:lnTo>
                  <a:lnTo>
                    <a:pt x="624" y="27"/>
                  </a:lnTo>
                  <a:lnTo>
                    <a:pt x="584" y="39"/>
                  </a:lnTo>
                  <a:lnTo>
                    <a:pt x="543" y="52"/>
                  </a:lnTo>
                  <a:lnTo>
                    <a:pt x="504" y="67"/>
                  </a:lnTo>
                  <a:lnTo>
                    <a:pt x="465" y="86"/>
                  </a:lnTo>
                  <a:lnTo>
                    <a:pt x="428" y="105"/>
                  </a:lnTo>
                  <a:lnTo>
                    <a:pt x="393" y="125"/>
                  </a:lnTo>
                  <a:lnTo>
                    <a:pt x="357" y="149"/>
                  </a:lnTo>
                  <a:lnTo>
                    <a:pt x="323" y="172"/>
                  </a:lnTo>
                  <a:lnTo>
                    <a:pt x="291" y="198"/>
                  </a:lnTo>
                  <a:lnTo>
                    <a:pt x="259" y="225"/>
                  </a:lnTo>
                  <a:lnTo>
                    <a:pt x="229" y="254"/>
                  </a:lnTo>
                  <a:lnTo>
                    <a:pt x="200" y="284"/>
                  </a:lnTo>
                  <a:lnTo>
                    <a:pt x="173" y="315"/>
                  </a:lnTo>
                  <a:lnTo>
                    <a:pt x="147" y="348"/>
                  </a:lnTo>
                  <a:lnTo>
                    <a:pt x="124" y="382"/>
                  </a:lnTo>
                  <a:lnTo>
                    <a:pt x="102" y="416"/>
                  </a:lnTo>
                  <a:lnTo>
                    <a:pt x="80" y="453"/>
                  </a:lnTo>
                  <a:lnTo>
                    <a:pt x="61" y="491"/>
                  </a:lnTo>
                  <a:lnTo>
                    <a:pt x="44" y="528"/>
                  </a:lnTo>
                  <a:lnTo>
                    <a:pt x="29" y="568"/>
                  </a:lnTo>
                  <a:lnTo>
                    <a:pt x="27" y="573"/>
                  </a:lnTo>
                  <a:lnTo>
                    <a:pt x="22" y="590"/>
                  </a:lnTo>
                  <a:lnTo>
                    <a:pt x="17" y="607"/>
                  </a:lnTo>
                  <a:lnTo>
                    <a:pt x="14" y="624"/>
                  </a:lnTo>
                  <a:lnTo>
                    <a:pt x="10" y="643"/>
                  </a:lnTo>
                  <a:lnTo>
                    <a:pt x="7" y="660"/>
                  </a:lnTo>
                  <a:lnTo>
                    <a:pt x="5" y="678"/>
                  </a:lnTo>
                  <a:lnTo>
                    <a:pt x="2" y="695"/>
                  </a:lnTo>
                  <a:lnTo>
                    <a:pt x="0" y="714"/>
                  </a:lnTo>
                  <a:lnTo>
                    <a:pt x="4" y="692"/>
                  </a:lnTo>
                  <a:lnTo>
                    <a:pt x="14" y="651"/>
                  </a:lnTo>
                  <a:lnTo>
                    <a:pt x="26" y="611"/>
                  </a:lnTo>
                  <a:lnTo>
                    <a:pt x="39" y="572"/>
                  </a:lnTo>
                  <a:lnTo>
                    <a:pt x="54" y="533"/>
                  </a:lnTo>
                  <a:lnTo>
                    <a:pt x="71" y="494"/>
                  </a:lnTo>
                  <a:lnTo>
                    <a:pt x="90" y="458"/>
                  </a:lnTo>
                  <a:lnTo>
                    <a:pt x="110" y="423"/>
                  </a:lnTo>
                  <a:lnTo>
                    <a:pt x="132" y="387"/>
                  </a:lnTo>
                  <a:lnTo>
                    <a:pt x="156" y="353"/>
                  </a:lnTo>
                  <a:lnTo>
                    <a:pt x="181" y="321"/>
                  </a:lnTo>
                  <a:lnTo>
                    <a:pt x="208" y="291"/>
                  </a:lnTo>
                  <a:lnTo>
                    <a:pt x="237" y="260"/>
                  </a:lnTo>
                  <a:lnTo>
                    <a:pt x="266" y="233"/>
                  </a:lnTo>
                  <a:lnTo>
                    <a:pt x="298" y="206"/>
                  </a:lnTo>
                  <a:lnTo>
                    <a:pt x="330" y="181"/>
                  </a:lnTo>
                  <a:lnTo>
                    <a:pt x="364" y="157"/>
                  </a:lnTo>
                  <a:lnTo>
                    <a:pt x="398" y="135"/>
                  </a:lnTo>
                  <a:lnTo>
                    <a:pt x="433" y="115"/>
                  </a:lnTo>
                  <a:lnTo>
                    <a:pt x="470" y="95"/>
                  </a:lnTo>
                  <a:lnTo>
                    <a:pt x="508" y="78"/>
                  </a:lnTo>
                  <a:lnTo>
                    <a:pt x="547" y="62"/>
                  </a:lnTo>
                  <a:lnTo>
                    <a:pt x="587" y="49"/>
                  </a:lnTo>
                  <a:lnTo>
                    <a:pt x="628" y="39"/>
                  </a:lnTo>
                  <a:lnTo>
                    <a:pt x="668" y="29"/>
                  </a:lnTo>
                  <a:lnTo>
                    <a:pt x="711" y="20"/>
                  </a:lnTo>
                  <a:lnTo>
                    <a:pt x="753" y="15"/>
                  </a:lnTo>
                  <a:lnTo>
                    <a:pt x="797" y="12"/>
                  </a:lnTo>
                  <a:lnTo>
                    <a:pt x="841" y="12"/>
                  </a:lnTo>
                  <a:lnTo>
                    <a:pt x="885" y="12"/>
                  </a:lnTo>
                  <a:lnTo>
                    <a:pt x="927" y="15"/>
                  </a:lnTo>
                  <a:lnTo>
                    <a:pt x="971" y="20"/>
                  </a:lnTo>
                  <a:lnTo>
                    <a:pt x="993" y="25"/>
                  </a:lnTo>
                  <a:lnTo>
                    <a:pt x="976" y="20"/>
                  </a:lnTo>
                  <a:lnTo>
                    <a:pt x="961" y="17"/>
                  </a:lnTo>
                  <a:lnTo>
                    <a:pt x="944" y="13"/>
                  </a:lnTo>
                  <a:lnTo>
                    <a:pt x="929" y="10"/>
                  </a:lnTo>
                  <a:lnTo>
                    <a:pt x="912" y="8"/>
                  </a:lnTo>
                  <a:lnTo>
                    <a:pt x="895" y="5"/>
                  </a:lnTo>
                  <a:lnTo>
                    <a:pt x="880" y="3"/>
                  </a:lnTo>
                  <a:lnTo>
                    <a:pt x="863" y="1"/>
                  </a:lnTo>
                  <a:close/>
                  <a:moveTo>
                    <a:pt x="817" y="1729"/>
                  </a:moveTo>
                  <a:lnTo>
                    <a:pt x="841" y="1729"/>
                  </a:lnTo>
                  <a:lnTo>
                    <a:pt x="885" y="1728"/>
                  </a:lnTo>
                  <a:lnTo>
                    <a:pt x="929" y="1724"/>
                  </a:lnTo>
                  <a:lnTo>
                    <a:pt x="971" y="1719"/>
                  </a:lnTo>
                  <a:lnTo>
                    <a:pt x="1015" y="1712"/>
                  </a:lnTo>
                  <a:lnTo>
                    <a:pt x="1056" y="1702"/>
                  </a:lnTo>
                  <a:lnTo>
                    <a:pt x="1098" y="1690"/>
                  </a:lnTo>
                  <a:lnTo>
                    <a:pt x="1137" y="1677"/>
                  </a:lnTo>
                  <a:lnTo>
                    <a:pt x="1178" y="1662"/>
                  </a:lnTo>
                  <a:lnTo>
                    <a:pt x="1215" y="1645"/>
                  </a:lnTo>
                  <a:lnTo>
                    <a:pt x="1252" y="1624"/>
                  </a:lnTo>
                  <a:lnTo>
                    <a:pt x="1289" y="1604"/>
                  </a:lnTo>
                  <a:lnTo>
                    <a:pt x="1323" y="1582"/>
                  </a:lnTo>
                  <a:lnTo>
                    <a:pt x="1357" y="1558"/>
                  </a:lnTo>
                  <a:lnTo>
                    <a:pt x="1391" y="1531"/>
                  </a:lnTo>
                  <a:lnTo>
                    <a:pt x="1421" y="1504"/>
                  </a:lnTo>
                  <a:lnTo>
                    <a:pt x="1452" y="1475"/>
                  </a:lnTo>
                  <a:lnTo>
                    <a:pt x="1480" y="1447"/>
                  </a:lnTo>
                  <a:lnTo>
                    <a:pt x="1507" y="1414"/>
                  </a:lnTo>
                  <a:lnTo>
                    <a:pt x="1533" y="1382"/>
                  </a:lnTo>
                  <a:lnTo>
                    <a:pt x="1556" y="1348"/>
                  </a:lnTo>
                  <a:lnTo>
                    <a:pt x="1580" y="1313"/>
                  </a:lnTo>
                  <a:lnTo>
                    <a:pt x="1600" y="1277"/>
                  </a:lnTo>
                  <a:lnTo>
                    <a:pt x="1619" y="1240"/>
                  </a:lnTo>
                  <a:lnTo>
                    <a:pt x="1638" y="1201"/>
                  </a:lnTo>
                  <a:lnTo>
                    <a:pt x="1653" y="1162"/>
                  </a:lnTo>
                  <a:lnTo>
                    <a:pt x="1655" y="1157"/>
                  </a:lnTo>
                  <a:lnTo>
                    <a:pt x="1658" y="1140"/>
                  </a:lnTo>
                  <a:lnTo>
                    <a:pt x="1663" y="1122"/>
                  </a:lnTo>
                  <a:lnTo>
                    <a:pt x="1666" y="1105"/>
                  </a:lnTo>
                  <a:lnTo>
                    <a:pt x="1670" y="1088"/>
                  </a:lnTo>
                  <a:lnTo>
                    <a:pt x="1673" y="1069"/>
                  </a:lnTo>
                  <a:lnTo>
                    <a:pt x="1677" y="1052"/>
                  </a:lnTo>
                  <a:lnTo>
                    <a:pt x="1678" y="1034"/>
                  </a:lnTo>
                  <a:lnTo>
                    <a:pt x="1680" y="1015"/>
                  </a:lnTo>
                  <a:lnTo>
                    <a:pt x="1677" y="1037"/>
                  </a:lnTo>
                  <a:lnTo>
                    <a:pt x="1666" y="1078"/>
                  </a:lnTo>
                  <a:lnTo>
                    <a:pt x="1656" y="1118"/>
                  </a:lnTo>
                  <a:lnTo>
                    <a:pt x="1643" y="1159"/>
                  </a:lnTo>
                  <a:lnTo>
                    <a:pt x="1628" y="1198"/>
                  </a:lnTo>
                  <a:lnTo>
                    <a:pt x="1611" y="1235"/>
                  </a:lnTo>
                  <a:lnTo>
                    <a:pt x="1590" y="1272"/>
                  </a:lnTo>
                  <a:lnTo>
                    <a:pt x="1570" y="1308"/>
                  </a:lnTo>
                  <a:lnTo>
                    <a:pt x="1548" y="1342"/>
                  </a:lnTo>
                  <a:lnTo>
                    <a:pt x="1524" y="1376"/>
                  </a:lnTo>
                  <a:lnTo>
                    <a:pt x="1499" y="1408"/>
                  </a:lnTo>
                  <a:lnTo>
                    <a:pt x="1472" y="1438"/>
                  </a:lnTo>
                  <a:lnTo>
                    <a:pt x="1445" y="1469"/>
                  </a:lnTo>
                  <a:lnTo>
                    <a:pt x="1414" y="1497"/>
                  </a:lnTo>
                  <a:lnTo>
                    <a:pt x="1384" y="1523"/>
                  </a:lnTo>
                  <a:lnTo>
                    <a:pt x="1352" y="1548"/>
                  </a:lnTo>
                  <a:lnTo>
                    <a:pt x="1318" y="1574"/>
                  </a:lnTo>
                  <a:lnTo>
                    <a:pt x="1282" y="1596"/>
                  </a:lnTo>
                  <a:lnTo>
                    <a:pt x="1247" y="1616"/>
                  </a:lnTo>
                  <a:lnTo>
                    <a:pt x="1210" y="1634"/>
                  </a:lnTo>
                  <a:lnTo>
                    <a:pt x="1172" y="1651"/>
                  </a:lnTo>
                  <a:lnTo>
                    <a:pt x="1134" y="1667"/>
                  </a:lnTo>
                  <a:lnTo>
                    <a:pt x="1095" y="1680"/>
                  </a:lnTo>
                  <a:lnTo>
                    <a:pt x="1054" y="1692"/>
                  </a:lnTo>
                  <a:lnTo>
                    <a:pt x="1012" y="1700"/>
                  </a:lnTo>
                  <a:lnTo>
                    <a:pt x="971" y="1709"/>
                  </a:lnTo>
                  <a:lnTo>
                    <a:pt x="927" y="1714"/>
                  </a:lnTo>
                  <a:lnTo>
                    <a:pt x="885" y="1717"/>
                  </a:lnTo>
                  <a:lnTo>
                    <a:pt x="841" y="1719"/>
                  </a:lnTo>
                  <a:lnTo>
                    <a:pt x="797" y="1717"/>
                  </a:lnTo>
                  <a:lnTo>
                    <a:pt x="753" y="1714"/>
                  </a:lnTo>
                  <a:lnTo>
                    <a:pt x="711" y="1709"/>
                  </a:lnTo>
                  <a:lnTo>
                    <a:pt x="689" y="1704"/>
                  </a:lnTo>
                  <a:lnTo>
                    <a:pt x="704" y="1709"/>
                  </a:lnTo>
                  <a:lnTo>
                    <a:pt x="721" y="1712"/>
                  </a:lnTo>
                  <a:lnTo>
                    <a:pt x="736" y="1716"/>
                  </a:lnTo>
                  <a:lnTo>
                    <a:pt x="753" y="1719"/>
                  </a:lnTo>
                  <a:lnTo>
                    <a:pt x="768" y="1722"/>
                  </a:lnTo>
                  <a:lnTo>
                    <a:pt x="785" y="1724"/>
                  </a:lnTo>
                  <a:lnTo>
                    <a:pt x="802" y="1728"/>
                  </a:lnTo>
                  <a:lnTo>
                    <a:pt x="817" y="1729"/>
                  </a:lnTo>
                  <a:close/>
                </a:path>
              </a:pathLst>
            </a:custGeom>
            <a:solidFill>
              <a:srgbClr val="5FBFFF"/>
            </a:solidFill>
            <a:ln w="9525">
              <a:noFill/>
              <a:round/>
              <a:headEnd/>
              <a:tailEnd/>
            </a:ln>
          </p:spPr>
          <p:txBody>
            <a:bodyPr/>
            <a:lstStyle/>
            <a:p>
              <a:endParaRPr lang="en-US"/>
            </a:p>
          </p:txBody>
        </p:sp>
        <p:sp>
          <p:nvSpPr>
            <p:cNvPr id="51255" name="Freeform 57"/>
            <p:cNvSpPr>
              <a:spLocks noEditPoints="1"/>
            </p:cNvSpPr>
            <p:nvPr/>
          </p:nvSpPr>
          <p:spPr bwMode="auto">
            <a:xfrm>
              <a:off x="2835129" y="1750990"/>
              <a:ext cx="2381956" cy="2728913"/>
            </a:xfrm>
            <a:custGeom>
              <a:avLst/>
              <a:gdLst>
                <a:gd name="T0" fmla="*/ 2147483647 w 1688"/>
                <a:gd name="T1" fmla="*/ 0 h 1719"/>
                <a:gd name="T2" fmla="*/ 2147483647 w 1688"/>
                <a:gd name="T3" fmla="*/ 2147483647 h 1719"/>
                <a:gd name="T4" fmla="*/ 2147483647 w 1688"/>
                <a:gd name="T5" fmla="*/ 2147483647 h 1719"/>
                <a:gd name="T6" fmla="*/ 2147483647 w 1688"/>
                <a:gd name="T7" fmla="*/ 2147483647 h 1719"/>
                <a:gd name="T8" fmla="*/ 2147483647 w 1688"/>
                <a:gd name="T9" fmla="*/ 2147483647 h 1719"/>
                <a:gd name="T10" fmla="*/ 2147483647 w 1688"/>
                <a:gd name="T11" fmla="*/ 2147483647 h 1719"/>
                <a:gd name="T12" fmla="*/ 2147483647 w 1688"/>
                <a:gd name="T13" fmla="*/ 2147483647 h 1719"/>
                <a:gd name="T14" fmla="*/ 2147483647 w 1688"/>
                <a:gd name="T15" fmla="*/ 2147483647 h 1719"/>
                <a:gd name="T16" fmla="*/ 2147483647 w 1688"/>
                <a:gd name="T17" fmla="*/ 2147483647 h 1719"/>
                <a:gd name="T18" fmla="*/ 2147483647 w 1688"/>
                <a:gd name="T19" fmla="*/ 2147483647 h 1719"/>
                <a:gd name="T20" fmla="*/ 2147483647 w 1688"/>
                <a:gd name="T21" fmla="*/ 2147483647 h 1719"/>
                <a:gd name="T22" fmla="*/ 0 w 1688"/>
                <a:gd name="T23" fmla="*/ 2147483647 h 1719"/>
                <a:gd name="T24" fmla="*/ 0 w 1688"/>
                <a:gd name="T25" fmla="*/ 2147483647 h 1719"/>
                <a:gd name="T26" fmla="*/ 2147483647 w 1688"/>
                <a:gd name="T27" fmla="*/ 2147483647 h 1719"/>
                <a:gd name="T28" fmla="*/ 2147483647 w 1688"/>
                <a:gd name="T29" fmla="*/ 2147483647 h 1719"/>
                <a:gd name="T30" fmla="*/ 2147483647 w 1688"/>
                <a:gd name="T31" fmla="*/ 2147483647 h 1719"/>
                <a:gd name="T32" fmla="*/ 2147483647 w 1688"/>
                <a:gd name="T33" fmla="*/ 2147483647 h 1719"/>
                <a:gd name="T34" fmla="*/ 2147483647 w 1688"/>
                <a:gd name="T35" fmla="*/ 2147483647 h 1719"/>
                <a:gd name="T36" fmla="*/ 2147483647 w 1688"/>
                <a:gd name="T37" fmla="*/ 2147483647 h 1719"/>
                <a:gd name="T38" fmla="*/ 2147483647 w 1688"/>
                <a:gd name="T39" fmla="*/ 2147483647 h 1719"/>
                <a:gd name="T40" fmla="*/ 2147483647 w 1688"/>
                <a:gd name="T41" fmla="*/ 2147483647 h 1719"/>
                <a:gd name="T42" fmla="*/ 2147483647 w 1688"/>
                <a:gd name="T43" fmla="*/ 2147483647 h 1719"/>
                <a:gd name="T44" fmla="*/ 2147483647 w 1688"/>
                <a:gd name="T45" fmla="*/ 2147483647 h 1719"/>
                <a:gd name="T46" fmla="*/ 2147483647 w 1688"/>
                <a:gd name="T47" fmla="*/ 2147483647 h 1719"/>
                <a:gd name="T48" fmla="*/ 2147483647 w 1688"/>
                <a:gd name="T49" fmla="*/ 2147483647 h 1719"/>
                <a:gd name="T50" fmla="*/ 2147483647 w 1688"/>
                <a:gd name="T51" fmla="*/ 2147483647 h 1719"/>
                <a:gd name="T52" fmla="*/ 2147483647 w 1688"/>
                <a:gd name="T53" fmla="*/ 2147483647 h 1719"/>
                <a:gd name="T54" fmla="*/ 2147483647 w 1688"/>
                <a:gd name="T55" fmla="*/ 2147483647 h 1719"/>
                <a:gd name="T56" fmla="*/ 2147483647 w 1688"/>
                <a:gd name="T57" fmla="*/ 2147483647 h 1719"/>
                <a:gd name="T58" fmla="*/ 2147483647 w 1688"/>
                <a:gd name="T59" fmla="*/ 2147483647 h 1719"/>
                <a:gd name="T60" fmla="*/ 2147483647 w 1688"/>
                <a:gd name="T61" fmla="*/ 2147483647 h 1719"/>
                <a:gd name="T62" fmla="*/ 2147483647 w 1688"/>
                <a:gd name="T63" fmla="*/ 2147483647 h 1719"/>
                <a:gd name="T64" fmla="*/ 2147483647 w 1688"/>
                <a:gd name="T65" fmla="*/ 2147483647 h 1719"/>
                <a:gd name="T66" fmla="*/ 2147483647 w 1688"/>
                <a:gd name="T67" fmla="*/ 2147483647 h 1719"/>
                <a:gd name="T68" fmla="*/ 2147483647 w 1688"/>
                <a:gd name="T69" fmla="*/ 2147483647 h 1719"/>
                <a:gd name="T70" fmla="*/ 2147483647 w 1688"/>
                <a:gd name="T71" fmla="*/ 2147483647 h 1719"/>
                <a:gd name="T72" fmla="*/ 2147483647 w 1688"/>
                <a:gd name="T73" fmla="*/ 2147483647 h 1719"/>
                <a:gd name="T74" fmla="*/ 2147483647 w 1688"/>
                <a:gd name="T75" fmla="*/ 2147483647 h 1719"/>
                <a:gd name="T76" fmla="*/ 2147483647 w 1688"/>
                <a:gd name="T77" fmla="*/ 2147483647 h 1719"/>
                <a:gd name="T78" fmla="*/ 2147483647 w 1688"/>
                <a:gd name="T79" fmla="*/ 2147483647 h 1719"/>
                <a:gd name="T80" fmla="*/ 2147483647 w 1688"/>
                <a:gd name="T81" fmla="*/ 2147483647 h 1719"/>
                <a:gd name="T82" fmla="*/ 2147483647 w 1688"/>
                <a:gd name="T83" fmla="*/ 2147483647 h 1719"/>
                <a:gd name="T84" fmla="*/ 2147483647 w 1688"/>
                <a:gd name="T85" fmla="*/ 2147483647 h 1719"/>
                <a:gd name="T86" fmla="*/ 2147483647 w 1688"/>
                <a:gd name="T87" fmla="*/ 2147483647 h 1719"/>
                <a:gd name="T88" fmla="*/ 2147483647 w 1688"/>
                <a:gd name="T89" fmla="*/ 2147483647 h 1719"/>
                <a:gd name="T90" fmla="*/ 2147483647 w 1688"/>
                <a:gd name="T91" fmla="*/ 2147483647 h 1719"/>
                <a:gd name="T92" fmla="*/ 2147483647 w 1688"/>
                <a:gd name="T93" fmla="*/ 2147483647 h 1719"/>
                <a:gd name="T94" fmla="*/ 2147483647 w 1688"/>
                <a:gd name="T95" fmla="*/ 2147483647 h 1719"/>
                <a:gd name="T96" fmla="*/ 2147483647 w 1688"/>
                <a:gd name="T97" fmla="*/ 2147483647 h 1719"/>
                <a:gd name="T98" fmla="*/ 2147483647 w 1688"/>
                <a:gd name="T99" fmla="*/ 2147483647 h 1719"/>
                <a:gd name="T100" fmla="*/ 2147483647 w 1688"/>
                <a:gd name="T101" fmla="*/ 2147483647 h 1719"/>
                <a:gd name="T102" fmla="*/ 2147483647 w 1688"/>
                <a:gd name="T103" fmla="*/ 2147483647 h 1719"/>
                <a:gd name="T104" fmla="*/ 2147483647 w 1688"/>
                <a:gd name="T105" fmla="*/ 2147483647 h 1719"/>
                <a:gd name="T106" fmla="*/ 2147483647 w 1688"/>
                <a:gd name="T107" fmla="*/ 2147483647 h 1719"/>
                <a:gd name="T108" fmla="*/ 2147483647 w 1688"/>
                <a:gd name="T109" fmla="*/ 2147483647 h 171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88"/>
                <a:gd name="T166" fmla="*/ 0 h 1719"/>
                <a:gd name="T167" fmla="*/ 1688 w 1688"/>
                <a:gd name="T168" fmla="*/ 1719 h 171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88" h="1719">
                  <a:moveTo>
                    <a:pt x="928" y="5"/>
                  </a:moveTo>
                  <a:lnTo>
                    <a:pt x="888" y="2"/>
                  </a:lnTo>
                  <a:lnTo>
                    <a:pt x="844" y="0"/>
                  </a:lnTo>
                  <a:lnTo>
                    <a:pt x="800" y="2"/>
                  </a:lnTo>
                  <a:lnTo>
                    <a:pt x="756" y="5"/>
                  </a:lnTo>
                  <a:lnTo>
                    <a:pt x="712" y="10"/>
                  </a:lnTo>
                  <a:lnTo>
                    <a:pt x="670" y="18"/>
                  </a:lnTo>
                  <a:lnTo>
                    <a:pt x="629" y="27"/>
                  </a:lnTo>
                  <a:lnTo>
                    <a:pt x="588" y="39"/>
                  </a:lnTo>
                  <a:lnTo>
                    <a:pt x="548" y="52"/>
                  </a:lnTo>
                  <a:lnTo>
                    <a:pt x="509" y="68"/>
                  </a:lnTo>
                  <a:lnTo>
                    <a:pt x="472" y="86"/>
                  </a:lnTo>
                  <a:lnTo>
                    <a:pt x="435" y="105"/>
                  </a:lnTo>
                  <a:lnTo>
                    <a:pt x="397" y="125"/>
                  </a:lnTo>
                  <a:lnTo>
                    <a:pt x="363" y="147"/>
                  </a:lnTo>
                  <a:lnTo>
                    <a:pt x="330" y="171"/>
                  </a:lnTo>
                  <a:lnTo>
                    <a:pt x="297" y="196"/>
                  </a:lnTo>
                  <a:lnTo>
                    <a:pt x="265" y="223"/>
                  </a:lnTo>
                  <a:lnTo>
                    <a:pt x="237" y="252"/>
                  </a:lnTo>
                  <a:lnTo>
                    <a:pt x="208" y="282"/>
                  </a:lnTo>
                  <a:lnTo>
                    <a:pt x="181" y="313"/>
                  </a:lnTo>
                  <a:lnTo>
                    <a:pt x="155" y="345"/>
                  </a:lnTo>
                  <a:lnTo>
                    <a:pt x="132" y="379"/>
                  </a:lnTo>
                  <a:lnTo>
                    <a:pt x="108" y="414"/>
                  </a:lnTo>
                  <a:lnTo>
                    <a:pt x="88" y="450"/>
                  </a:lnTo>
                  <a:lnTo>
                    <a:pt x="69" y="487"/>
                  </a:lnTo>
                  <a:lnTo>
                    <a:pt x="52" y="526"/>
                  </a:lnTo>
                  <a:lnTo>
                    <a:pt x="37" y="565"/>
                  </a:lnTo>
                  <a:lnTo>
                    <a:pt x="23" y="604"/>
                  </a:lnTo>
                  <a:lnTo>
                    <a:pt x="13" y="638"/>
                  </a:lnTo>
                  <a:lnTo>
                    <a:pt x="10" y="655"/>
                  </a:lnTo>
                  <a:lnTo>
                    <a:pt x="8" y="672"/>
                  </a:lnTo>
                  <a:lnTo>
                    <a:pt x="5" y="690"/>
                  </a:lnTo>
                  <a:lnTo>
                    <a:pt x="3" y="707"/>
                  </a:lnTo>
                  <a:lnTo>
                    <a:pt x="1" y="726"/>
                  </a:lnTo>
                  <a:lnTo>
                    <a:pt x="0" y="743"/>
                  </a:lnTo>
                  <a:lnTo>
                    <a:pt x="0" y="761"/>
                  </a:lnTo>
                  <a:lnTo>
                    <a:pt x="0" y="778"/>
                  </a:lnTo>
                  <a:lnTo>
                    <a:pt x="0" y="773"/>
                  </a:lnTo>
                  <a:lnTo>
                    <a:pt x="5" y="731"/>
                  </a:lnTo>
                  <a:lnTo>
                    <a:pt x="12" y="689"/>
                  </a:lnTo>
                  <a:lnTo>
                    <a:pt x="22" y="648"/>
                  </a:lnTo>
                  <a:lnTo>
                    <a:pt x="34" y="607"/>
                  </a:lnTo>
                  <a:lnTo>
                    <a:pt x="47" y="568"/>
                  </a:lnTo>
                  <a:lnTo>
                    <a:pt x="62" y="530"/>
                  </a:lnTo>
                  <a:lnTo>
                    <a:pt x="79" y="492"/>
                  </a:lnTo>
                  <a:lnTo>
                    <a:pt x="98" y="455"/>
                  </a:lnTo>
                  <a:lnTo>
                    <a:pt x="118" y="420"/>
                  </a:lnTo>
                  <a:lnTo>
                    <a:pt x="140" y="386"/>
                  </a:lnTo>
                  <a:lnTo>
                    <a:pt x="164" y="352"/>
                  </a:lnTo>
                  <a:lnTo>
                    <a:pt x="189" y="320"/>
                  </a:lnTo>
                  <a:lnTo>
                    <a:pt x="215" y="289"/>
                  </a:lnTo>
                  <a:lnTo>
                    <a:pt x="243" y="260"/>
                  </a:lnTo>
                  <a:lnTo>
                    <a:pt x="274" y="232"/>
                  </a:lnTo>
                  <a:lnTo>
                    <a:pt x="304" y="205"/>
                  </a:lnTo>
                  <a:lnTo>
                    <a:pt x="336" y="179"/>
                  </a:lnTo>
                  <a:lnTo>
                    <a:pt x="369" y="156"/>
                  </a:lnTo>
                  <a:lnTo>
                    <a:pt x="404" y="134"/>
                  </a:lnTo>
                  <a:lnTo>
                    <a:pt x="440" y="113"/>
                  </a:lnTo>
                  <a:lnTo>
                    <a:pt x="475" y="95"/>
                  </a:lnTo>
                  <a:lnTo>
                    <a:pt x="512" y="78"/>
                  </a:lnTo>
                  <a:lnTo>
                    <a:pt x="551" y="62"/>
                  </a:lnTo>
                  <a:lnTo>
                    <a:pt x="592" y="49"/>
                  </a:lnTo>
                  <a:lnTo>
                    <a:pt x="631" y="39"/>
                  </a:lnTo>
                  <a:lnTo>
                    <a:pt x="673" y="29"/>
                  </a:lnTo>
                  <a:lnTo>
                    <a:pt x="714" y="22"/>
                  </a:lnTo>
                  <a:lnTo>
                    <a:pt x="756" y="15"/>
                  </a:lnTo>
                  <a:lnTo>
                    <a:pt x="800" y="12"/>
                  </a:lnTo>
                  <a:lnTo>
                    <a:pt x="844" y="12"/>
                  </a:lnTo>
                  <a:lnTo>
                    <a:pt x="886" y="12"/>
                  </a:lnTo>
                  <a:lnTo>
                    <a:pt x="930" y="15"/>
                  </a:lnTo>
                  <a:lnTo>
                    <a:pt x="972" y="22"/>
                  </a:lnTo>
                  <a:lnTo>
                    <a:pt x="1015" y="29"/>
                  </a:lnTo>
                  <a:lnTo>
                    <a:pt x="1055" y="39"/>
                  </a:lnTo>
                  <a:lnTo>
                    <a:pt x="1057" y="39"/>
                  </a:lnTo>
                  <a:lnTo>
                    <a:pt x="1042" y="34"/>
                  </a:lnTo>
                  <a:lnTo>
                    <a:pt x="1027" y="29"/>
                  </a:lnTo>
                  <a:lnTo>
                    <a:pt x="1010" y="24"/>
                  </a:lnTo>
                  <a:lnTo>
                    <a:pt x="994" y="20"/>
                  </a:lnTo>
                  <a:lnTo>
                    <a:pt x="978" y="15"/>
                  </a:lnTo>
                  <a:lnTo>
                    <a:pt x="961" y="12"/>
                  </a:lnTo>
                  <a:lnTo>
                    <a:pt x="945" y="8"/>
                  </a:lnTo>
                  <a:lnTo>
                    <a:pt x="928" y="5"/>
                  </a:lnTo>
                  <a:close/>
                  <a:moveTo>
                    <a:pt x="758" y="1714"/>
                  </a:moveTo>
                  <a:lnTo>
                    <a:pt x="800" y="1717"/>
                  </a:lnTo>
                  <a:lnTo>
                    <a:pt x="844" y="1719"/>
                  </a:lnTo>
                  <a:lnTo>
                    <a:pt x="888" y="1717"/>
                  </a:lnTo>
                  <a:lnTo>
                    <a:pt x="932" y="1714"/>
                  </a:lnTo>
                  <a:lnTo>
                    <a:pt x="974" y="1709"/>
                  </a:lnTo>
                  <a:lnTo>
                    <a:pt x="1016" y="1702"/>
                  </a:lnTo>
                  <a:lnTo>
                    <a:pt x="1059" y="1692"/>
                  </a:lnTo>
                  <a:lnTo>
                    <a:pt x="1099" y="1680"/>
                  </a:lnTo>
                  <a:lnTo>
                    <a:pt x="1138" y="1667"/>
                  </a:lnTo>
                  <a:lnTo>
                    <a:pt x="1177" y="1651"/>
                  </a:lnTo>
                  <a:lnTo>
                    <a:pt x="1216" y="1635"/>
                  </a:lnTo>
                  <a:lnTo>
                    <a:pt x="1253" y="1616"/>
                  </a:lnTo>
                  <a:lnTo>
                    <a:pt x="1289" y="1594"/>
                  </a:lnTo>
                  <a:lnTo>
                    <a:pt x="1324" y="1572"/>
                  </a:lnTo>
                  <a:lnTo>
                    <a:pt x="1356" y="1548"/>
                  </a:lnTo>
                  <a:lnTo>
                    <a:pt x="1390" y="1523"/>
                  </a:lnTo>
                  <a:lnTo>
                    <a:pt x="1421" y="1496"/>
                  </a:lnTo>
                  <a:lnTo>
                    <a:pt x="1451" y="1467"/>
                  </a:lnTo>
                  <a:lnTo>
                    <a:pt x="1480" y="1438"/>
                  </a:lnTo>
                  <a:lnTo>
                    <a:pt x="1507" y="1406"/>
                  </a:lnTo>
                  <a:lnTo>
                    <a:pt x="1532" y="1374"/>
                  </a:lnTo>
                  <a:lnTo>
                    <a:pt x="1556" y="1340"/>
                  </a:lnTo>
                  <a:lnTo>
                    <a:pt x="1578" y="1305"/>
                  </a:lnTo>
                  <a:lnTo>
                    <a:pt x="1598" y="1269"/>
                  </a:lnTo>
                  <a:lnTo>
                    <a:pt x="1617" y="1232"/>
                  </a:lnTo>
                  <a:lnTo>
                    <a:pt x="1636" y="1195"/>
                  </a:lnTo>
                  <a:lnTo>
                    <a:pt x="1651" y="1156"/>
                  </a:lnTo>
                  <a:lnTo>
                    <a:pt x="1664" y="1115"/>
                  </a:lnTo>
                  <a:lnTo>
                    <a:pt x="1673" y="1081"/>
                  </a:lnTo>
                  <a:lnTo>
                    <a:pt x="1676" y="1064"/>
                  </a:lnTo>
                  <a:lnTo>
                    <a:pt x="1680" y="1047"/>
                  </a:lnTo>
                  <a:lnTo>
                    <a:pt x="1681" y="1029"/>
                  </a:lnTo>
                  <a:lnTo>
                    <a:pt x="1683" y="1012"/>
                  </a:lnTo>
                  <a:lnTo>
                    <a:pt x="1685" y="995"/>
                  </a:lnTo>
                  <a:lnTo>
                    <a:pt x="1686" y="976"/>
                  </a:lnTo>
                  <a:lnTo>
                    <a:pt x="1686" y="958"/>
                  </a:lnTo>
                  <a:lnTo>
                    <a:pt x="1688" y="941"/>
                  </a:lnTo>
                  <a:lnTo>
                    <a:pt x="1688" y="946"/>
                  </a:lnTo>
                  <a:lnTo>
                    <a:pt x="1681" y="990"/>
                  </a:lnTo>
                  <a:lnTo>
                    <a:pt x="1675" y="1030"/>
                  </a:lnTo>
                  <a:lnTo>
                    <a:pt x="1664" y="1071"/>
                  </a:lnTo>
                  <a:lnTo>
                    <a:pt x="1654" y="1112"/>
                  </a:lnTo>
                  <a:lnTo>
                    <a:pt x="1641" y="1152"/>
                  </a:lnTo>
                  <a:lnTo>
                    <a:pt x="1625" y="1189"/>
                  </a:lnTo>
                  <a:lnTo>
                    <a:pt x="1609" y="1228"/>
                  </a:lnTo>
                  <a:lnTo>
                    <a:pt x="1590" y="1264"/>
                  </a:lnTo>
                  <a:lnTo>
                    <a:pt x="1570" y="1299"/>
                  </a:lnTo>
                  <a:lnTo>
                    <a:pt x="1546" y="1333"/>
                  </a:lnTo>
                  <a:lnTo>
                    <a:pt x="1524" y="1367"/>
                  </a:lnTo>
                  <a:lnTo>
                    <a:pt x="1499" y="1399"/>
                  </a:lnTo>
                  <a:lnTo>
                    <a:pt x="1472" y="1430"/>
                  </a:lnTo>
                  <a:lnTo>
                    <a:pt x="1443" y="1460"/>
                  </a:lnTo>
                  <a:lnTo>
                    <a:pt x="1414" y="1487"/>
                  </a:lnTo>
                  <a:lnTo>
                    <a:pt x="1384" y="1514"/>
                  </a:lnTo>
                  <a:lnTo>
                    <a:pt x="1351" y="1540"/>
                  </a:lnTo>
                  <a:lnTo>
                    <a:pt x="1318" y="1563"/>
                  </a:lnTo>
                  <a:lnTo>
                    <a:pt x="1284" y="1585"/>
                  </a:lnTo>
                  <a:lnTo>
                    <a:pt x="1248" y="1606"/>
                  </a:lnTo>
                  <a:lnTo>
                    <a:pt x="1211" y="1624"/>
                  </a:lnTo>
                  <a:lnTo>
                    <a:pt x="1174" y="1641"/>
                  </a:lnTo>
                  <a:lnTo>
                    <a:pt x="1135" y="1657"/>
                  </a:lnTo>
                  <a:lnTo>
                    <a:pt x="1096" y="1670"/>
                  </a:lnTo>
                  <a:lnTo>
                    <a:pt x="1055" y="1682"/>
                  </a:lnTo>
                  <a:lnTo>
                    <a:pt x="1015" y="1690"/>
                  </a:lnTo>
                  <a:lnTo>
                    <a:pt x="972" y="1699"/>
                  </a:lnTo>
                  <a:lnTo>
                    <a:pt x="930" y="1704"/>
                  </a:lnTo>
                  <a:lnTo>
                    <a:pt x="886" y="1707"/>
                  </a:lnTo>
                  <a:lnTo>
                    <a:pt x="844" y="1707"/>
                  </a:lnTo>
                  <a:lnTo>
                    <a:pt x="800" y="1707"/>
                  </a:lnTo>
                  <a:lnTo>
                    <a:pt x="756" y="1704"/>
                  </a:lnTo>
                  <a:lnTo>
                    <a:pt x="714" y="1699"/>
                  </a:lnTo>
                  <a:lnTo>
                    <a:pt x="673" y="1690"/>
                  </a:lnTo>
                  <a:lnTo>
                    <a:pt x="631" y="1682"/>
                  </a:lnTo>
                  <a:lnTo>
                    <a:pt x="629" y="1680"/>
                  </a:lnTo>
                  <a:lnTo>
                    <a:pt x="646" y="1687"/>
                  </a:lnTo>
                  <a:lnTo>
                    <a:pt x="661" y="1690"/>
                  </a:lnTo>
                  <a:lnTo>
                    <a:pt x="676" y="1695"/>
                  </a:lnTo>
                  <a:lnTo>
                    <a:pt x="693" y="1701"/>
                  </a:lnTo>
                  <a:lnTo>
                    <a:pt x="709" y="1704"/>
                  </a:lnTo>
                  <a:lnTo>
                    <a:pt x="725" y="1707"/>
                  </a:lnTo>
                  <a:lnTo>
                    <a:pt x="742" y="1711"/>
                  </a:lnTo>
                  <a:lnTo>
                    <a:pt x="758" y="1714"/>
                  </a:lnTo>
                  <a:close/>
                </a:path>
              </a:pathLst>
            </a:custGeom>
            <a:solidFill>
              <a:srgbClr val="60BFFF"/>
            </a:solidFill>
            <a:ln w="9525">
              <a:noFill/>
              <a:round/>
              <a:headEnd/>
              <a:tailEnd/>
            </a:ln>
          </p:spPr>
          <p:txBody>
            <a:bodyPr/>
            <a:lstStyle/>
            <a:p>
              <a:endParaRPr lang="en-US"/>
            </a:p>
          </p:txBody>
        </p:sp>
        <p:sp>
          <p:nvSpPr>
            <p:cNvPr id="51256" name="Freeform 58"/>
            <p:cNvSpPr>
              <a:spLocks noEditPoints="1"/>
            </p:cNvSpPr>
            <p:nvPr/>
          </p:nvSpPr>
          <p:spPr bwMode="auto">
            <a:xfrm>
              <a:off x="2832305" y="1762103"/>
              <a:ext cx="2384778" cy="2709862"/>
            </a:xfrm>
            <a:custGeom>
              <a:avLst/>
              <a:gdLst>
                <a:gd name="T0" fmla="*/ 2147483647 w 1690"/>
                <a:gd name="T1" fmla="*/ 2147483647 h 1707"/>
                <a:gd name="T2" fmla="*/ 2147483647 w 1690"/>
                <a:gd name="T3" fmla="*/ 0 h 1707"/>
                <a:gd name="T4" fmla="*/ 2147483647 w 1690"/>
                <a:gd name="T5" fmla="*/ 2147483647 h 1707"/>
                <a:gd name="T6" fmla="*/ 2147483647 w 1690"/>
                <a:gd name="T7" fmla="*/ 2147483647 h 1707"/>
                <a:gd name="T8" fmla="*/ 2147483647 w 1690"/>
                <a:gd name="T9" fmla="*/ 2147483647 h 1707"/>
                <a:gd name="T10" fmla="*/ 2147483647 w 1690"/>
                <a:gd name="T11" fmla="*/ 2147483647 h 1707"/>
                <a:gd name="T12" fmla="*/ 2147483647 w 1690"/>
                <a:gd name="T13" fmla="*/ 2147483647 h 1707"/>
                <a:gd name="T14" fmla="*/ 2147483647 w 1690"/>
                <a:gd name="T15" fmla="*/ 2147483647 h 1707"/>
                <a:gd name="T16" fmla="*/ 2147483647 w 1690"/>
                <a:gd name="T17" fmla="*/ 2147483647 h 1707"/>
                <a:gd name="T18" fmla="*/ 2147483647 w 1690"/>
                <a:gd name="T19" fmla="*/ 2147483647 h 1707"/>
                <a:gd name="T20" fmla="*/ 2147483647 w 1690"/>
                <a:gd name="T21" fmla="*/ 2147483647 h 1707"/>
                <a:gd name="T22" fmla="*/ 2147483647 w 1690"/>
                <a:gd name="T23" fmla="*/ 2147483647 h 1707"/>
                <a:gd name="T24" fmla="*/ 0 w 1690"/>
                <a:gd name="T25" fmla="*/ 2147483647 h 1707"/>
                <a:gd name="T26" fmla="*/ 2147483647 w 1690"/>
                <a:gd name="T27" fmla="*/ 2147483647 h 1707"/>
                <a:gd name="T28" fmla="*/ 2147483647 w 1690"/>
                <a:gd name="T29" fmla="*/ 2147483647 h 1707"/>
                <a:gd name="T30" fmla="*/ 2147483647 w 1690"/>
                <a:gd name="T31" fmla="*/ 2147483647 h 1707"/>
                <a:gd name="T32" fmla="*/ 2147483647 w 1690"/>
                <a:gd name="T33" fmla="*/ 2147483647 h 1707"/>
                <a:gd name="T34" fmla="*/ 2147483647 w 1690"/>
                <a:gd name="T35" fmla="*/ 2147483647 h 1707"/>
                <a:gd name="T36" fmla="*/ 2147483647 w 1690"/>
                <a:gd name="T37" fmla="*/ 2147483647 h 1707"/>
                <a:gd name="T38" fmla="*/ 2147483647 w 1690"/>
                <a:gd name="T39" fmla="*/ 2147483647 h 1707"/>
                <a:gd name="T40" fmla="*/ 2147483647 w 1690"/>
                <a:gd name="T41" fmla="*/ 2147483647 h 1707"/>
                <a:gd name="T42" fmla="*/ 2147483647 w 1690"/>
                <a:gd name="T43" fmla="*/ 2147483647 h 1707"/>
                <a:gd name="T44" fmla="*/ 2147483647 w 1690"/>
                <a:gd name="T45" fmla="*/ 2147483647 h 1707"/>
                <a:gd name="T46" fmla="*/ 2147483647 w 1690"/>
                <a:gd name="T47" fmla="*/ 2147483647 h 1707"/>
                <a:gd name="T48" fmla="*/ 2147483647 w 1690"/>
                <a:gd name="T49" fmla="*/ 2147483647 h 1707"/>
                <a:gd name="T50" fmla="*/ 2147483647 w 1690"/>
                <a:gd name="T51" fmla="*/ 2147483647 h 1707"/>
                <a:gd name="T52" fmla="*/ 2147483647 w 1690"/>
                <a:gd name="T53" fmla="*/ 2147483647 h 1707"/>
                <a:gd name="T54" fmla="*/ 2147483647 w 1690"/>
                <a:gd name="T55" fmla="*/ 2147483647 h 1707"/>
                <a:gd name="T56" fmla="*/ 2147483647 w 1690"/>
                <a:gd name="T57" fmla="*/ 2147483647 h 1707"/>
                <a:gd name="T58" fmla="*/ 2147483647 w 1690"/>
                <a:gd name="T59" fmla="*/ 2147483647 h 1707"/>
                <a:gd name="T60" fmla="*/ 2147483647 w 1690"/>
                <a:gd name="T61" fmla="*/ 2147483647 h 1707"/>
                <a:gd name="T62" fmla="*/ 2147483647 w 1690"/>
                <a:gd name="T63" fmla="*/ 2147483647 h 1707"/>
                <a:gd name="T64" fmla="*/ 2147483647 w 1690"/>
                <a:gd name="T65" fmla="*/ 2147483647 h 1707"/>
                <a:gd name="T66" fmla="*/ 2147483647 w 1690"/>
                <a:gd name="T67" fmla="*/ 2147483647 h 1707"/>
                <a:gd name="T68" fmla="*/ 2147483647 w 1690"/>
                <a:gd name="T69" fmla="*/ 2147483647 h 1707"/>
                <a:gd name="T70" fmla="*/ 2147483647 w 1690"/>
                <a:gd name="T71" fmla="*/ 2147483647 h 1707"/>
                <a:gd name="T72" fmla="*/ 2147483647 w 1690"/>
                <a:gd name="T73" fmla="*/ 2147483647 h 1707"/>
                <a:gd name="T74" fmla="*/ 2147483647 w 1690"/>
                <a:gd name="T75" fmla="*/ 2147483647 h 1707"/>
                <a:gd name="T76" fmla="*/ 2147483647 w 1690"/>
                <a:gd name="T77" fmla="*/ 2147483647 h 1707"/>
                <a:gd name="T78" fmla="*/ 2147483647 w 1690"/>
                <a:gd name="T79" fmla="*/ 2147483647 h 1707"/>
                <a:gd name="T80" fmla="*/ 2147483647 w 1690"/>
                <a:gd name="T81" fmla="*/ 2147483647 h 1707"/>
                <a:gd name="T82" fmla="*/ 2147483647 w 1690"/>
                <a:gd name="T83" fmla="*/ 2147483647 h 1707"/>
                <a:gd name="T84" fmla="*/ 2147483647 w 1690"/>
                <a:gd name="T85" fmla="*/ 2147483647 h 1707"/>
                <a:gd name="T86" fmla="*/ 2147483647 w 1690"/>
                <a:gd name="T87" fmla="*/ 2147483647 h 1707"/>
                <a:gd name="T88" fmla="*/ 2147483647 w 1690"/>
                <a:gd name="T89" fmla="*/ 2147483647 h 1707"/>
                <a:gd name="T90" fmla="*/ 2147483647 w 1690"/>
                <a:gd name="T91" fmla="*/ 2147483647 h 1707"/>
                <a:gd name="T92" fmla="*/ 2147483647 w 1690"/>
                <a:gd name="T93" fmla="*/ 2147483647 h 1707"/>
                <a:gd name="T94" fmla="*/ 2147483647 w 1690"/>
                <a:gd name="T95" fmla="*/ 2147483647 h 1707"/>
                <a:gd name="T96" fmla="*/ 2147483647 w 1690"/>
                <a:gd name="T97" fmla="*/ 2147483647 h 1707"/>
                <a:gd name="T98" fmla="*/ 2147483647 w 1690"/>
                <a:gd name="T99" fmla="*/ 2147483647 h 1707"/>
                <a:gd name="T100" fmla="*/ 2147483647 w 1690"/>
                <a:gd name="T101" fmla="*/ 2147483647 h 1707"/>
                <a:gd name="T102" fmla="*/ 2147483647 w 1690"/>
                <a:gd name="T103" fmla="*/ 2147483647 h 1707"/>
                <a:gd name="T104" fmla="*/ 2147483647 w 1690"/>
                <a:gd name="T105" fmla="*/ 2147483647 h 1707"/>
                <a:gd name="T106" fmla="*/ 2147483647 w 1690"/>
                <a:gd name="T107" fmla="*/ 2147483647 h 1707"/>
                <a:gd name="T108" fmla="*/ 2147483647 w 1690"/>
                <a:gd name="T109" fmla="*/ 2147483647 h 1707"/>
                <a:gd name="T110" fmla="*/ 2147483647 w 1690"/>
                <a:gd name="T111" fmla="*/ 2147483647 h 1707"/>
                <a:gd name="T112" fmla="*/ 2147483647 w 1690"/>
                <a:gd name="T113" fmla="*/ 2147483647 h 1707"/>
                <a:gd name="T114" fmla="*/ 2147483647 w 1690"/>
                <a:gd name="T115" fmla="*/ 2147483647 h 1707"/>
                <a:gd name="T116" fmla="*/ 2147483647 w 1690"/>
                <a:gd name="T117" fmla="*/ 2147483647 h 170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690"/>
                <a:gd name="T178" fmla="*/ 0 h 1707"/>
                <a:gd name="T179" fmla="*/ 1690 w 1690"/>
                <a:gd name="T180" fmla="*/ 1707 h 170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690" h="1707">
                  <a:moveTo>
                    <a:pt x="998" y="13"/>
                  </a:moveTo>
                  <a:lnTo>
                    <a:pt x="976" y="8"/>
                  </a:lnTo>
                  <a:lnTo>
                    <a:pt x="932" y="3"/>
                  </a:lnTo>
                  <a:lnTo>
                    <a:pt x="890" y="0"/>
                  </a:lnTo>
                  <a:lnTo>
                    <a:pt x="846" y="0"/>
                  </a:lnTo>
                  <a:lnTo>
                    <a:pt x="802" y="0"/>
                  </a:lnTo>
                  <a:lnTo>
                    <a:pt x="758" y="3"/>
                  </a:lnTo>
                  <a:lnTo>
                    <a:pt x="716" y="8"/>
                  </a:lnTo>
                  <a:lnTo>
                    <a:pt x="673" y="17"/>
                  </a:lnTo>
                  <a:lnTo>
                    <a:pt x="633" y="27"/>
                  </a:lnTo>
                  <a:lnTo>
                    <a:pt x="592" y="37"/>
                  </a:lnTo>
                  <a:lnTo>
                    <a:pt x="552" y="50"/>
                  </a:lnTo>
                  <a:lnTo>
                    <a:pt x="513" y="66"/>
                  </a:lnTo>
                  <a:lnTo>
                    <a:pt x="475" y="83"/>
                  </a:lnTo>
                  <a:lnTo>
                    <a:pt x="438" y="103"/>
                  </a:lnTo>
                  <a:lnTo>
                    <a:pt x="403" y="123"/>
                  </a:lnTo>
                  <a:lnTo>
                    <a:pt x="369" y="145"/>
                  </a:lnTo>
                  <a:lnTo>
                    <a:pt x="335" y="169"/>
                  </a:lnTo>
                  <a:lnTo>
                    <a:pt x="303" y="194"/>
                  </a:lnTo>
                  <a:lnTo>
                    <a:pt x="271" y="221"/>
                  </a:lnTo>
                  <a:lnTo>
                    <a:pt x="242" y="248"/>
                  </a:lnTo>
                  <a:lnTo>
                    <a:pt x="213" y="279"/>
                  </a:lnTo>
                  <a:lnTo>
                    <a:pt x="186" y="309"/>
                  </a:lnTo>
                  <a:lnTo>
                    <a:pt x="161" y="341"/>
                  </a:lnTo>
                  <a:lnTo>
                    <a:pt x="137" y="375"/>
                  </a:lnTo>
                  <a:lnTo>
                    <a:pt x="115" y="411"/>
                  </a:lnTo>
                  <a:lnTo>
                    <a:pt x="95" y="446"/>
                  </a:lnTo>
                  <a:lnTo>
                    <a:pt x="76" y="482"/>
                  </a:lnTo>
                  <a:lnTo>
                    <a:pt x="59" y="521"/>
                  </a:lnTo>
                  <a:lnTo>
                    <a:pt x="44" y="560"/>
                  </a:lnTo>
                  <a:lnTo>
                    <a:pt x="31" y="599"/>
                  </a:lnTo>
                  <a:lnTo>
                    <a:pt x="19" y="639"/>
                  </a:lnTo>
                  <a:lnTo>
                    <a:pt x="9" y="680"/>
                  </a:lnTo>
                  <a:lnTo>
                    <a:pt x="5" y="702"/>
                  </a:lnTo>
                  <a:lnTo>
                    <a:pt x="3" y="719"/>
                  </a:lnTo>
                  <a:lnTo>
                    <a:pt x="2" y="737"/>
                  </a:lnTo>
                  <a:lnTo>
                    <a:pt x="2" y="756"/>
                  </a:lnTo>
                  <a:lnTo>
                    <a:pt x="2" y="773"/>
                  </a:lnTo>
                  <a:lnTo>
                    <a:pt x="0" y="792"/>
                  </a:lnTo>
                  <a:lnTo>
                    <a:pt x="2" y="810"/>
                  </a:lnTo>
                  <a:lnTo>
                    <a:pt x="2" y="829"/>
                  </a:lnTo>
                  <a:lnTo>
                    <a:pt x="2" y="847"/>
                  </a:lnTo>
                  <a:lnTo>
                    <a:pt x="3" y="810"/>
                  </a:lnTo>
                  <a:lnTo>
                    <a:pt x="7" y="766"/>
                  </a:lnTo>
                  <a:lnTo>
                    <a:pt x="12" y="724"/>
                  </a:lnTo>
                  <a:lnTo>
                    <a:pt x="20" y="683"/>
                  </a:lnTo>
                  <a:lnTo>
                    <a:pt x="29" y="643"/>
                  </a:lnTo>
                  <a:lnTo>
                    <a:pt x="41" y="602"/>
                  </a:lnTo>
                  <a:lnTo>
                    <a:pt x="54" y="563"/>
                  </a:lnTo>
                  <a:lnTo>
                    <a:pt x="69" y="524"/>
                  </a:lnTo>
                  <a:lnTo>
                    <a:pt x="86" y="487"/>
                  </a:lnTo>
                  <a:lnTo>
                    <a:pt x="105" y="451"/>
                  </a:lnTo>
                  <a:lnTo>
                    <a:pt x="125" y="416"/>
                  </a:lnTo>
                  <a:lnTo>
                    <a:pt x="146" y="382"/>
                  </a:lnTo>
                  <a:lnTo>
                    <a:pt x="169" y="348"/>
                  </a:lnTo>
                  <a:lnTo>
                    <a:pt x="195" y="316"/>
                  </a:lnTo>
                  <a:lnTo>
                    <a:pt x="222" y="286"/>
                  </a:lnTo>
                  <a:lnTo>
                    <a:pt x="249" y="257"/>
                  </a:lnTo>
                  <a:lnTo>
                    <a:pt x="279" y="228"/>
                  </a:lnTo>
                  <a:lnTo>
                    <a:pt x="310" y="203"/>
                  </a:lnTo>
                  <a:lnTo>
                    <a:pt x="342" y="177"/>
                  </a:lnTo>
                  <a:lnTo>
                    <a:pt x="374" y="154"/>
                  </a:lnTo>
                  <a:lnTo>
                    <a:pt x="408" y="132"/>
                  </a:lnTo>
                  <a:lnTo>
                    <a:pt x="443" y="111"/>
                  </a:lnTo>
                  <a:lnTo>
                    <a:pt x="480" y="93"/>
                  </a:lnTo>
                  <a:lnTo>
                    <a:pt x="518" y="76"/>
                  </a:lnTo>
                  <a:lnTo>
                    <a:pt x="555" y="61"/>
                  </a:lnTo>
                  <a:lnTo>
                    <a:pt x="596" y="47"/>
                  </a:lnTo>
                  <a:lnTo>
                    <a:pt x="634" y="37"/>
                  </a:lnTo>
                  <a:lnTo>
                    <a:pt x="675" y="27"/>
                  </a:lnTo>
                  <a:lnTo>
                    <a:pt x="717" y="20"/>
                  </a:lnTo>
                  <a:lnTo>
                    <a:pt x="760" y="15"/>
                  </a:lnTo>
                  <a:lnTo>
                    <a:pt x="802" y="11"/>
                  </a:lnTo>
                  <a:lnTo>
                    <a:pt x="846" y="10"/>
                  </a:lnTo>
                  <a:lnTo>
                    <a:pt x="888" y="11"/>
                  </a:lnTo>
                  <a:lnTo>
                    <a:pt x="932" y="15"/>
                  </a:lnTo>
                  <a:lnTo>
                    <a:pt x="974" y="20"/>
                  </a:lnTo>
                  <a:lnTo>
                    <a:pt x="1015" y="27"/>
                  </a:lnTo>
                  <a:lnTo>
                    <a:pt x="1056" y="37"/>
                  </a:lnTo>
                  <a:lnTo>
                    <a:pt x="1096" y="47"/>
                  </a:lnTo>
                  <a:lnTo>
                    <a:pt x="1127" y="57"/>
                  </a:lnTo>
                  <a:lnTo>
                    <a:pt x="1111" y="52"/>
                  </a:lnTo>
                  <a:lnTo>
                    <a:pt x="1095" y="45"/>
                  </a:lnTo>
                  <a:lnTo>
                    <a:pt x="1079" y="39"/>
                  </a:lnTo>
                  <a:lnTo>
                    <a:pt x="1062" y="33"/>
                  </a:lnTo>
                  <a:lnTo>
                    <a:pt x="1047" y="27"/>
                  </a:lnTo>
                  <a:lnTo>
                    <a:pt x="1030" y="22"/>
                  </a:lnTo>
                  <a:lnTo>
                    <a:pt x="1015" y="18"/>
                  </a:lnTo>
                  <a:lnTo>
                    <a:pt x="998" y="13"/>
                  </a:lnTo>
                  <a:close/>
                  <a:moveTo>
                    <a:pt x="694" y="1692"/>
                  </a:moveTo>
                  <a:lnTo>
                    <a:pt x="716" y="1697"/>
                  </a:lnTo>
                  <a:lnTo>
                    <a:pt x="758" y="1702"/>
                  </a:lnTo>
                  <a:lnTo>
                    <a:pt x="802" y="1705"/>
                  </a:lnTo>
                  <a:lnTo>
                    <a:pt x="846" y="1707"/>
                  </a:lnTo>
                  <a:lnTo>
                    <a:pt x="890" y="1705"/>
                  </a:lnTo>
                  <a:lnTo>
                    <a:pt x="932" y="1702"/>
                  </a:lnTo>
                  <a:lnTo>
                    <a:pt x="976" y="1697"/>
                  </a:lnTo>
                  <a:lnTo>
                    <a:pt x="1017" y="1688"/>
                  </a:lnTo>
                  <a:lnTo>
                    <a:pt x="1059" y="1680"/>
                  </a:lnTo>
                  <a:lnTo>
                    <a:pt x="1100" y="1668"/>
                  </a:lnTo>
                  <a:lnTo>
                    <a:pt x="1139" y="1655"/>
                  </a:lnTo>
                  <a:lnTo>
                    <a:pt x="1177" y="1639"/>
                  </a:lnTo>
                  <a:lnTo>
                    <a:pt x="1215" y="1622"/>
                  </a:lnTo>
                  <a:lnTo>
                    <a:pt x="1252" y="1604"/>
                  </a:lnTo>
                  <a:lnTo>
                    <a:pt x="1287" y="1584"/>
                  </a:lnTo>
                  <a:lnTo>
                    <a:pt x="1323" y="1562"/>
                  </a:lnTo>
                  <a:lnTo>
                    <a:pt x="1357" y="1536"/>
                  </a:lnTo>
                  <a:lnTo>
                    <a:pt x="1389" y="1511"/>
                  </a:lnTo>
                  <a:lnTo>
                    <a:pt x="1419" y="1485"/>
                  </a:lnTo>
                  <a:lnTo>
                    <a:pt x="1450" y="1457"/>
                  </a:lnTo>
                  <a:lnTo>
                    <a:pt x="1477" y="1426"/>
                  </a:lnTo>
                  <a:lnTo>
                    <a:pt x="1504" y="1396"/>
                  </a:lnTo>
                  <a:lnTo>
                    <a:pt x="1529" y="1364"/>
                  </a:lnTo>
                  <a:lnTo>
                    <a:pt x="1553" y="1330"/>
                  </a:lnTo>
                  <a:lnTo>
                    <a:pt x="1575" y="1296"/>
                  </a:lnTo>
                  <a:lnTo>
                    <a:pt x="1595" y="1260"/>
                  </a:lnTo>
                  <a:lnTo>
                    <a:pt x="1616" y="1223"/>
                  </a:lnTo>
                  <a:lnTo>
                    <a:pt x="1633" y="1186"/>
                  </a:lnTo>
                  <a:lnTo>
                    <a:pt x="1648" y="1147"/>
                  </a:lnTo>
                  <a:lnTo>
                    <a:pt x="1661" y="1106"/>
                  </a:lnTo>
                  <a:lnTo>
                    <a:pt x="1671" y="1066"/>
                  </a:lnTo>
                  <a:lnTo>
                    <a:pt x="1682" y="1025"/>
                  </a:lnTo>
                  <a:lnTo>
                    <a:pt x="1685" y="1003"/>
                  </a:lnTo>
                  <a:lnTo>
                    <a:pt x="1687" y="986"/>
                  </a:lnTo>
                  <a:lnTo>
                    <a:pt x="1688" y="968"/>
                  </a:lnTo>
                  <a:lnTo>
                    <a:pt x="1690" y="951"/>
                  </a:lnTo>
                  <a:lnTo>
                    <a:pt x="1690" y="932"/>
                  </a:lnTo>
                  <a:lnTo>
                    <a:pt x="1690" y="913"/>
                  </a:lnTo>
                  <a:lnTo>
                    <a:pt x="1690" y="895"/>
                  </a:lnTo>
                  <a:lnTo>
                    <a:pt x="1688" y="878"/>
                  </a:lnTo>
                  <a:lnTo>
                    <a:pt x="1688" y="859"/>
                  </a:lnTo>
                  <a:lnTo>
                    <a:pt x="1687" y="897"/>
                  </a:lnTo>
                  <a:lnTo>
                    <a:pt x="1683" y="939"/>
                  </a:lnTo>
                  <a:lnTo>
                    <a:pt x="1678" y="981"/>
                  </a:lnTo>
                  <a:lnTo>
                    <a:pt x="1671" y="1023"/>
                  </a:lnTo>
                  <a:lnTo>
                    <a:pt x="1661" y="1064"/>
                  </a:lnTo>
                  <a:lnTo>
                    <a:pt x="1651" y="1103"/>
                  </a:lnTo>
                  <a:lnTo>
                    <a:pt x="1638" y="1142"/>
                  </a:lnTo>
                  <a:lnTo>
                    <a:pt x="1622" y="1181"/>
                  </a:lnTo>
                  <a:lnTo>
                    <a:pt x="1605" y="1218"/>
                  </a:lnTo>
                  <a:lnTo>
                    <a:pt x="1587" y="1255"/>
                  </a:lnTo>
                  <a:lnTo>
                    <a:pt x="1567" y="1289"/>
                  </a:lnTo>
                  <a:lnTo>
                    <a:pt x="1545" y="1325"/>
                  </a:lnTo>
                  <a:lnTo>
                    <a:pt x="1521" y="1357"/>
                  </a:lnTo>
                  <a:lnTo>
                    <a:pt x="1496" y="1389"/>
                  </a:lnTo>
                  <a:lnTo>
                    <a:pt x="1470" y="1419"/>
                  </a:lnTo>
                  <a:lnTo>
                    <a:pt x="1441" y="1448"/>
                  </a:lnTo>
                  <a:lnTo>
                    <a:pt x="1413" y="1477"/>
                  </a:lnTo>
                  <a:lnTo>
                    <a:pt x="1382" y="1504"/>
                  </a:lnTo>
                  <a:lnTo>
                    <a:pt x="1350" y="1528"/>
                  </a:lnTo>
                  <a:lnTo>
                    <a:pt x="1316" y="1551"/>
                  </a:lnTo>
                  <a:lnTo>
                    <a:pt x="1282" y="1573"/>
                  </a:lnTo>
                  <a:lnTo>
                    <a:pt x="1247" y="1594"/>
                  </a:lnTo>
                  <a:lnTo>
                    <a:pt x="1211" y="1612"/>
                  </a:lnTo>
                  <a:lnTo>
                    <a:pt x="1174" y="1629"/>
                  </a:lnTo>
                  <a:lnTo>
                    <a:pt x="1135" y="1644"/>
                  </a:lnTo>
                  <a:lnTo>
                    <a:pt x="1096" y="1658"/>
                  </a:lnTo>
                  <a:lnTo>
                    <a:pt x="1056" y="1670"/>
                  </a:lnTo>
                  <a:lnTo>
                    <a:pt x="1015" y="1678"/>
                  </a:lnTo>
                  <a:lnTo>
                    <a:pt x="974" y="1687"/>
                  </a:lnTo>
                  <a:lnTo>
                    <a:pt x="932" y="1692"/>
                  </a:lnTo>
                  <a:lnTo>
                    <a:pt x="888" y="1695"/>
                  </a:lnTo>
                  <a:lnTo>
                    <a:pt x="846" y="1695"/>
                  </a:lnTo>
                  <a:lnTo>
                    <a:pt x="802" y="1695"/>
                  </a:lnTo>
                  <a:lnTo>
                    <a:pt x="760" y="1692"/>
                  </a:lnTo>
                  <a:lnTo>
                    <a:pt x="717" y="1687"/>
                  </a:lnTo>
                  <a:lnTo>
                    <a:pt x="675" y="1678"/>
                  </a:lnTo>
                  <a:lnTo>
                    <a:pt x="634" y="1670"/>
                  </a:lnTo>
                  <a:lnTo>
                    <a:pt x="596" y="1658"/>
                  </a:lnTo>
                  <a:lnTo>
                    <a:pt x="565" y="1648"/>
                  </a:lnTo>
                  <a:lnTo>
                    <a:pt x="580" y="1655"/>
                  </a:lnTo>
                  <a:lnTo>
                    <a:pt x="596" y="1661"/>
                  </a:lnTo>
                  <a:lnTo>
                    <a:pt x="612" y="1666"/>
                  </a:lnTo>
                  <a:lnTo>
                    <a:pt x="628" y="1673"/>
                  </a:lnTo>
                  <a:lnTo>
                    <a:pt x="645" y="1678"/>
                  </a:lnTo>
                  <a:lnTo>
                    <a:pt x="660" y="1683"/>
                  </a:lnTo>
                  <a:lnTo>
                    <a:pt x="677" y="1688"/>
                  </a:lnTo>
                  <a:lnTo>
                    <a:pt x="694" y="1692"/>
                  </a:lnTo>
                  <a:close/>
                </a:path>
              </a:pathLst>
            </a:custGeom>
            <a:solidFill>
              <a:srgbClr val="61BFFF"/>
            </a:solidFill>
            <a:ln w="9525">
              <a:noFill/>
              <a:round/>
              <a:headEnd/>
              <a:tailEnd/>
            </a:ln>
          </p:spPr>
          <p:txBody>
            <a:bodyPr/>
            <a:lstStyle/>
            <a:p>
              <a:endParaRPr lang="en-US"/>
            </a:p>
          </p:txBody>
        </p:sp>
        <p:sp>
          <p:nvSpPr>
            <p:cNvPr id="51257" name="Freeform 59"/>
            <p:cNvSpPr>
              <a:spLocks noEditPoints="1"/>
            </p:cNvSpPr>
            <p:nvPr/>
          </p:nvSpPr>
          <p:spPr bwMode="auto">
            <a:xfrm>
              <a:off x="2832305" y="1770040"/>
              <a:ext cx="2384778" cy="2690813"/>
            </a:xfrm>
            <a:custGeom>
              <a:avLst/>
              <a:gdLst>
                <a:gd name="T0" fmla="*/ 2147483647 w 1690"/>
                <a:gd name="T1" fmla="*/ 2147483647 h 1695"/>
                <a:gd name="T2" fmla="*/ 2147483647 w 1690"/>
                <a:gd name="T3" fmla="*/ 0 h 1695"/>
                <a:gd name="T4" fmla="*/ 2147483647 w 1690"/>
                <a:gd name="T5" fmla="*/ 2147483647 h 1695"/>
                <a:gd name="T6" fmla="*/ 2147483647 w 1690"/>
                <a:gd name="T7" fmla="*/ 2147483647 h 1695"/>
                <a:gd name="T8" fmla="*/ 2147483647 w 1690"/>
                <a:gd name="T9" fmla="*/ 2147483647 h 1695"/>
                <a:gd name="T10" fmla="*/ 2147483647 w 1690"/>
                <a:gd name="T11" fmla="*/ 2147483647 h 1695"/>
                <a:gd name="T12" fmla="*/ 2147483647 w 1690"/>
                <a:gd name="T13" fmla="*/ 2147483647 h 1695"/>
                <a:gd name="T14" fmla="*/ 2147483647 w 1690"/>
                <a:gd name="T15" fmla="*/ 2147483647 h 1695"/>
                <a:gd name="T16" fmla="*/ 2147483647 w 1690"/>
                <a:gd name="T17" fmla="*/ 2147483647 h 1695"/>
                <a:gd name="T18" fmla="*/ 2147483647 w 1690"/>
                <a:gd name="T19" fmla="*/ 2147483647 h 1695"/>
                <a:gd name="T20" fmla="*/ 2147483647 w 1690"/>
                <a:gd name="T21" fmla="*/ 2147483647 h 1695"/>
                <a:gd name="T22" fmla="*/ 2147483647 w 1690"/>
                <a:gd name="T23" fmla="*/ 2147483647 h 1695"/>
                <a:gd name="T24" fmla="*/ 2147483647 w 1690"/>
                <a:gd name="T25" fmla="*/ 2147483647 h 1695"/>
                <a:gd name="T26" fmla="*/ 2147483647 w 1690"/>
                <a:gd name="T27" fmla="*/ 2147483647 h 1695"/>
                <a:gd name="T28" fmla="*/ 2147483647 w 1690"/>
                <a:gd name="T29" fmla="*/ 2147483647 h 1695"/>
                <a:gd name="T30" fmla="*/ 2147483647 w 1690"/>
                <a:gd name="T31" fmla="*/ 2147483647 h 1695"/>
                <a:gd name="T32" fmla="*/ 2147483647 w 1690"/>
                <a:gd name="T33" fmla="*/ 2147483647 h 1695"/>
                <a:gd name="T34" fmla="*/ 2147483647 w 1690"/>
                <a:gd name="T35" fmla="*/ 2147483647 h 1695"/>
                <a:gd name="T36" fmla="*/ 2147483647 w 1690"/>
                <a:gd name="T37" fmla="*/ 2147483647 h 1695"/>
                <a:gd name="T38" fmla="*/ 2147483647 w 1690"/>
                <a:gd name="T39" fmla="*/ 2147483647 h 1695"/>
                <a:gd name="T40" fmla="*/ 2147483647 w 1690"/>
                <a:gd name="T41" fmla="*/ 2147483647 h 1695"/>
                <a:gd name="T42" fmla="*/ 2147483647 w 1690"/>
                <a:gd name="T43" fmla="*/ 2147483647 h 1695"/>
                <a:gd name="T44" fmla="*/ 2147483647 w 1690"/>
                <a:gd name="T45" fmla="*/ 2147483647 h 1695"/>
                <a:gd name="T46" fmla="*/ 2147483647 w 1690"/>
                <a:gd name="T47" fmla="*/ 2147483647 h 1695"/>
                <a:gd name="T48" fmla="*/ 2147483647 w 1690"/>
                <a:gd name="T49" fmla="*/ 2147483647 h 1695"/>
                <a:gd name="T50" fmla="*/ 2147483647 w 1690"/>
                <a:gd name="T51" fmla="*/ 2147483647 h 1695"/>
                <a:gd name="T52" fmla="*/ 2147483647 w 1690"/>
                <a:gd name="T53" fmla="*/ 2147483647 h 1695"/>
                <a:gd name="T54" fmla="*/ 2147483647 w 1690"/>
                <a:gd name="T55" fmla="*/ 2147483647 h 1695"/>
                <a:gd name="T56" fmla="*/ 2147483647 w 1690"/>
                <a:gd name="T57" fmla="*/ 2147483647 h 1695"/>
                <a:gd name="T58" fmla="*/ 2147483647 w 1690"/>
                <a:gd name="T59" fmla="*/ 2147483647 h 1695"/>
                <a:gd name="T60" fmla="*/ 2147483647 w 1690"/>
                <a:gd name="T61" fmla="*/ 2147483647 h 1695"/>
                <a:gd name="T62" fmla="*/ 2147483647 w 1690"/>
                <a:gd name="T63" fmla="*/ 2147483647 h 1695"/>
                <a:gd name="T64" fmla="*/ 2147483647 w 1690"/>
                <a:gd name="T65" fmla="*/ 2147483647 h 1695"/>
                <a:gd name="T66" fmla="*/ 2147483647 w 1690"/>
                <a:gd name="T67" fmla="*/ 2147483647 h 1695"/>
                <a:gd name="T68" fmla="*/ 2147483647 w 1690"/>
                <a:gd name="T69" fmla="*/ 2147483647 h 1695"/>
                <a:gd name="T70" fmla="*/ 2147483647 w 1690"/>
                <a:gd name="T71" fmla="*/ 2147483647 h 1695"/>
                <a:gd name="T72" fmla="*/ 2147483647 w 1690"/>
                <a:gd name="T73" fmla="*/ 2147483647 h 1695"/>
                <a:gd name="T74" fmla="*/ 2147483647 w 1690"/>
                <a:gd name="T75" fmla="*/ 2147483647 h 1695"/>
                <a:gd name="T76" fmla="*/ 2147483647 w 1690"/>
                <a:gd name="T77" fmla="*/ 2147483647 h 1695"/>
                <a:gd name="T78" fmla="*/ 2147483647 w 1690"/>
                <a:gd name="T79" fmla="*/ 2147483647 h 1695"/>
                <a:gd name="T80" fmla="*/ 2147483647 w 1690"/>
                <a:gd name="T81" fmla="*/ 2147483647 h 1695"/>
                <a:gd name="T82" fmla="*/ 2147483647 w 1690"/>
                <a:gd name="T83" fmla="*/ 2147483647 h 1695"/>
                <a:gd name="T84" fmla="*/ 2147483647 w 1690"/>
                <a:gd name="T85" fmla="*/ 2147483647 h 1695"/>
                <a:gd name="T86" fmla="*/ 2147483647 w 1690"/>
                <a:gd name="T87" fmla="*/ 2147483647 h 1695"/>
                <a:gd name="T88" fmla="*/ 2147483647 w 1690"/>
                <a:gd name="T89" fmla="*/ 2147483647 h 1695"/>
                <a:gd name="T90" fmla="*/ 2147483647 w 1690"/>
                <a:gd name="T91" fmla="*/ 2147483647 h 1695"/>
                <a:gd name="T92" fmla="*/ 2147483647 w 1690"/>
                <a:gd name="T93" fmla="*/ 2147483647 h 1695"/>
                <a:gd name="T94" fmla="*/ 2147483647 w 1690"/>
                <a:gd name="T95" fmla="*/ 2147483647 h 1695"/>
                <a:gd name="T96" fmla="*/ 2147483647 w 1690"/>
                <a:gd name="T97" fmla="*/ 2147483647 h 1695"/>
                <a:gd name="T98" fmla="*/ 2147483647 w 1690"/>
                <a:gd name="T99" fmla="*/ 2147483647 h 1695"/>
                <a:gd name="T100" fmla="*/ 2147483647 w 1690"/>
                <a:gd name="T101" fmla="*/ 2147483647 h 169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90"/>
                <a:gd name="T154" fmla="*/ 0 h 1695"/>
                <a:gd name="T155" fmla="*/ 1690 w 1690"/>
                <a:gd name="T156" fmla="*/ 1695 h 169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90" h="1695">
                  <a:moveTo>
                    <a:pt x="1059" y="27"/>
                  </a:moveTo>
                  <a:lnTo>
                    <a:pt x="1057" y="27"/>
                  </a:lnTo>
                  <a:lnTo>
                    <a:pt x="1017" y="17"/>
                  </a:lnTo>
                  <a:lnTo>
                    <a:pt x="974" y="10"/>
                  </a:lnTo>
                  <a:lnTo>
                    <a:pt x="932" y="3"/>
                  </a:lnTo>
                  <a:lnTo>
                    <a:pt x="888" y="0"/>
                  </a:lnTo>
                  <a:lnTo>
                    <a:pt x="846" y="0"/>
                  </a:lnTo>
                  <a:lnTo>
                    <a:pt x="802" y="0"/>
                  </a:lnTo>
                  <a:lnTo>
                    <a:pt x="758" y="3"/>
                  </a:lnTo>
                  <a:lnTo>
                    <a:pt x="716" y="10"/>
                  </a:lnTo>
                  <a:lnTo>
                    <a:pt x="675" y="17"/>
                  </a:lnTo>
                  <a:lnTo>
                    <a:pt x="633" y="27"/>
                  </a:lnTo>
                  <a:lnTo>
                    <a:pt x="594" y="37"/>
                  </a:lnTo>
                  <a:lnTo>
                    <a:pt x="553" y="50"/>
                  </a:lnTo>
                  <a:lnTo>
                    <a:pt x="514" y="66"/>
                  </a:lnTo>
                  <a:lnTo>
                    <a:pt x="477" y="83"/>
                  </a:lnTo>
                  <a:lnTo>
                    <a:pt x="442" y="101"/>
                  </a:lnTo>
                  <a:lnTo>
                    <a:pt x="406" y="122"/>
                  </a:lnTo>
                  <a:lnTo>
                    <a:pt x="371" y="144"/>
                  </a:lnTo>
                  <a:lnTo>
                    <a:pt x="338" y="167"/>
                  </a:lnTo>
                  <a:lnTo>
                    <a:pt x="306" y="193"/>
                  </a:lnTo>
                  <a:lnTo>
                    <a:pt x="276" y="220"/>
                  </a:lnTo>
                  <a:lnTo>
                    <a:pt x="245" y="248"/>
                  </a:lnTo>
                  <a:lnTo>
                    <a:pt x="217" y="277"/>
                  </a:lnTo>
                  <a:lnTo>
                    <a:pt x="191" y="308"/>
                  </a:lnTo>
                  <a:lnTo>
                    <a:pt x="166" y="340"/>
                  </a:lnTo>
                  <a:lnTo>
                    <a:pt x="142" y="374"/>
                  </a:lnTo>
                  <a:lnTo>
                    <a:pt x="120" y="408"/>
                  </a:lnTo>
                  <a:lnTo>
                    <a:pt x="100" y="443"/>
                  </a:lnTo>
                  <a:lnTo>
                    <a:pt x="81" y="480"/>
                  </a:lnTo>
                  <a:lnTo>
                    <a:pt x="64" y="518"/>
                  </a:lnTo>
                  <a:lnTo>
                    <a:pt x="49" y="556"/>
                  </a:lnTo>
                  <a:lnTo>
                    <a:pt x="36" y="595"/>
                  </a:lnTo>
                  <a:lnTo>
                    <a:pt x="24" y="636"/>
                  </a:lnTo>
                  <a:lnTo>
                    <a:pt x="14" y="677"/>
                  </a:lnTo>
                  <a:lnTo>
                    <a:pt x="7" y="719"/>
                  </a:lnTo>
                  <a:lnTo>
                    <a:pt x="2" y="761"/>
                  </a:lnTo>
                  <a:lnTo>
                    <a:pt x="2" y="766"/>
                  </a:lnTo>
                  <a:lnTo>
                    <a:pt x="0" y="787"/>
                  </a:lnTo>
                  <a:lnTo>
                    <a:pt x="2" y="805"/>
                  </a:lnTo>
                  <a:lnTo>
                    <a:pt x="2" y="826"/>
                  </a:lnTo>
                  <a:lnTo>
                    <a:pt x="3" y="844"/>
                  </a:lnTo>
                  <a:lnTo>
                    <a:pt x="3" y="863"/>
                  </a:lnTo>
                  <a:lnTo>
                    <a:pt x="7" y="883"/>
                  </a:lnTo>
                  <a:lnTo>
                    <a:pt x="9" y="902"/>
                  </a:lnTo>
                  <a:lnTo>
                    <a:pt x="12" y="922"/>
                  </a:lnTo>
                  <a:lnTo>
                    <a:pt x="9" y="892"/>
                  </a:lnTo>
                  <a:lnTo>
                    <a:pt x="9" y="848"/>
                  </a:lnTo>
                  <a:lnTo>
                    <a:pt x="9" y="805"/>
                  </a:lnTo>
                  <a:lnTo>
                    <a:pt x="12" y="763"/>
                  </a:lnTo>
                  <a:lnTo>
                    <a:pt x="17" y="721"/>
                  </a:lnTo>
                  <a:lnTo>
                    <a:pt x="25" y="678"/>
                  </a:lnTo>
                  <a:lnTo>
                    <a:pt x="34" y="638"/>
                  </a:lnTo>
                  <a:lnTo>
                    <a:pt x="46" y="599"/>
                  </a:lnTo>
                  <a:lnTo>
                    <a:pt x="59" y="560"/>
                  </a:lnTo>
                  <a:lnTo>
                    <a:pt x="73" y="521"/>
                  </a:lnTo>
                  <a:lnTo>
                    <a:pt x="90" y="485"/>
                  </a:lnTo>
                  <a:lnTo>
                    <a:pt x="108" y="448"/>
                  </a:lnTo>
                  <a:lnTo>
                    <a:pt x="129" y="413"/>
                  </a:lnTo>
                  <a:lnTo>
                    <a:pt x="151" y="379"/>
                  </a:lnTo>
                  <a:lnTo>
                    <a:pt x="174" y="347"/>
                  </a:lnTo>
                  <a:lnTo>
                    <a:pt x="200" y="314"/>
                  </a:lnTo>
                  <a:lnTo>
                    <a:pt x="225" y="284"/>
                  </a:lnTo>
                  <a:lnTo>
                    <a:pt x="254" y="255"/>
                  </a:lnTo>
                  <a:lnTo>
                    <a:pt x="283" y="228"/>
                  </a:lnTo>
                  <a:lnTo>
                    <a:pt x="313" y="201"/>
                  </a:lnTo>
                  <a:lnTo>
                    <a:pt x="343" y="177"/>
                  </a:lnTo>
                  <a:lnTo>
                    <a:pt x="377" y="154"/>
                  </a:lnTo>
                  <a:lnTo>
                    <a:pt x="411" y="132"/>
                  </a:lnTo>
                  <a:lnTo>
                    <a:pt x="447" y="111"/>
                  </a:lnTo>
                  <a:lnTo>
                    <a:pt x="482" y="93"/>
                  </a:lnTo>
                  <a:lnTo>
                    <a:pt x="519" y="76"/>
                  </a:lnTo>
                  <a:lnTo>
                    <a:pt x="557" y="61"/>
                  </a:lnTo>
                  <a:lnTo>
                    <a:pt x="596" y="47"/>
                  </a:lnTo>
                  <a:lnTo>
                    <a:pt x="636" y="37"/>
                  </a:lnTo>
                  <a:lnTo>
                    <a:pt x="677" y="27"/>
                  </a:lnTo>
                  <a:lnTo>
                    <a:pt x="717" y="20"/>
                  </a:lnTo>
                  <a:lnTo>
                    <a:pt x="760" y="15"/>
                  </a:lnTo>
                  <a:lnTo>
                    <a:pt x="802" y="12"/>
                  </a:lnTo>
                  <a:lnTo>
                    <a:pt x="846" y="10"/>
                  </a:lnTo>
                  <a:lnTo>
                    <a:pt x="888" y="12"/>
                  </a:lnTo>
                  <a:lnTo>
                    <a:pt x="930" y="15"/>
                  </a:lnTo>
                  <a:lnTo>
                    <a:pt x="973" y="20"/>
                  </a:lnTo>
                  <a:lnTo>
                    <a:pt x="1013" y="27"/>
                  </a:lnTo>
                  <a:lnTo>
                    <a:pt x="1054" y="37"/>
                  </a:lnTo>
                  <a:lnTo>
                    <a:pt x="1095" y="47"/>
                  </a:lnTo>
                  <a:lnTo>
                    <a:pt x="1133" y="61"/>
                  </a:lnTo>
                  <a:lnTo>
                    <a:pt x="1171" y="76"/>
                  </a:lnTo>
                  <a:lnTo>
                    <a:pt x="1198" y="88"/>
                  </a:lnTo>
                  <a:lnTo>
                    <a:pt x="1181" y="79"/>
                  </a:lnTo>
                  <a:lnTo>
                    <a:pt x="1164" y="71"/>
                  </a:lnTo>
                  <a:lnTo>
                    <a:pt x="1147" y="62"/>
                  </a:lnTo>
                  <a:lnTo>
                    <a:pt x="1130" y="54"/>
                  </a:lnTo>
                  <a:lnTo>
                    <a:pt x="1111" y="47"/>
                  </a:lnTo>
                  <a:lnTo>
                    <a:pt x="1095" y="40"/>
                  </a:lnTo>
                  <a:lnTo>
                    <a:pt x="1078" y="34"/>
                  </a:lnTo>
                  <a:lnTo>
                    <a:pt x="1059" y="27"/>
                  </a:lnTo>
                  <a:close/>
                  <a:moveTo>
                    <a:pt x="631" y="1668"/>
                  </a:moveTo>
                  <a:lnTo>
                    <a:pt x="633" y="1670"/>
                  </a:lnTo>
                  <a:lnTo>
                    <a:pt x="675" y="1678"/>
                  </a:lnTo>
                  <a:lnTo>
                    <a:pt x="716" y="1687"/>
                  </a:lnTo>
                  <a:lnTo>
                    <a:pt x="758" y="1692"/>
                  </a:lnTo>
                  <a:lnTo>
                    <a:pt x="802" y="1695"/>
                  </a:lnTo>
                  <a:lnTo>
                    <a:pt x="846" y="1695"/>
                  </a:lnTo>
                  <a:lnTo>
                    <a:pt x="888" y="1695"/>
                  </a:lnTo>
                  <a:lnTo>
                    <a:pt x="932" y="1692"/>
                  </a:lnTo>
                  <a:lnTo>
                    <a:pt x="974" y="1687"/>
                  </a:lnTo>
                  <a:lnTo>
                    <a:pt x="1017" y="1678"/>
                  </a:lnTo>
                  <a:lnTo>
                    <a:pt x="1057" y="1670"/>
                  </a:lnTo>
                  <a:lnTo>
                    <a:pt x="1098" y="1658"/>
                  </a:lnTo>
                  <a:lnTo>
                    <a:pt x="1137" y="1645"/>
                  </a:lnTo>
                  <a:lnTo>
                    <a:pt x="1176" y="1629"/>
                  </a:lnTo>
                  <a:lnTo>
                    <a:pt x="1213" y="1612"/>
                  </a:lnTo>
                  <a:lnTo>
                    <a:pt x="1250" y="1594"/>
                  </a:lnTo>
                  <a:lnTo>
                    <a:pt x="1286" y="1573"/>
                  </a:lnTo>
                  <a:lnTo>
                    <a:pt x="1320" y="1551"/>
                  </a:lnTo>
                  <a:lnTo>
                    <a:pt x="1353" y="1528"/>
                  </a:lnTo>
                  <a:lnTo>
                    <a:pt x="1386" y="1502"/>
                  </a:lnTo>
                  <a:lnTo>
                    <a:pt x="1416" y="1475"/>
                  </a:lnTo>
                  <a:lnTo>
                    <a:pt x="1445" y="1448"/>
                  </a:lnTo>
                  <a:lnTo>
                    <a:pt x="1474" y="1418"/>
                  </a:lnTo>
                  <a:lnTo>
                    <a:pt x="1501" y="1387"/>
                  </a:lnTo>
                  <a:lnTo>
                    <a:pt x="1526" y="1355"/>
                  </a:lnTo>
                  <a:lnTo>
                    <a:pt x="1548" y="1321"/>
                  </a:lnTo>
                  <a:lnTo>
                    <a:pt x="1572" y="1287"/>
                  </a:lnTo>
                  <a:lnTo>
                    <a:pt x="1592" y="1252"/>
                  </a:lnTo>
                  <a:lnTo>
                    <a:pt x="1611" y="1216"/>
                  </a:lnTo>
                  <a:lnTo>
                    <a:pt x="1627" y="1177"/>
                  </a:lnTo>
                  <a:lnTo>
                    <a:pt x="1643" y="1140"/>
                  </a:lnTo>
                  <a:lnTo>
                    <a:pt x="1656" y="1100"/>
                  </a:lnTo>
                  <a:lnTo>
                    <a:pt x="1666" y="1059"/>
                  </a:lnTo>
                  <a:lnTo>
                    <a:pt x="1677" y="1018"/>
                  </a:lnTo>
                  <a:lnTo>
                    <a:pt x="1683" y="978"/>
                  </a:lnTo>
                  <a:lnTo>
                    <a:pt x="1690" y="934"/>
                  </a:lnTo>
                  <a:lnTo>
                    <a:pt x="1690" y="929"/>
                  </a:lnTo>
                  <a:lnTo>
                    <a:pt x="1690" y="919"/>
                  </a:lnTo>
                  <a:lnTo>
                    <a:pt x="1690" y="908"/>
                  </a:lnTo>
                  <a:lnTo>
                    <a:pt x="1690" y="898"/>
                  </a:lnTo>
                  <a:lnTo>
                    <a:pt x="1690" y="888"/>
                  </a:lnTo>
                  <a:lnTo>
                    <a:pt x="1690" y="878"/>
                  </a:lnTo>
                  <a:lnTo>
                    <a:pt x="1688" y="868"/>
                  </a:lnTo>
                  <a:lnTo>
                    <a:pt x="1688" y="858"/>
                  </a:lnTo>
                  <a:lnTo>
                    <a:pt x="1688" y="848"/>
                  </a:lnTo>
                  <a:lnTo>
                    <a:pt x="1683" y="848"/>
                  </a:lnTo>
                  <a:lnTo>
                    <a:pt x="1682" y="805"/>
                  </a:lnTo>
                  <a:lnTo>
                    <a:pt x="1680" y="773"/>
                  </a:lnTo>
                  <a:lnTo>
                    <a:pt x="1682" y="783"/>
                  </a:lnTo>
                  <a:lnTo>
                    <a:pt x="1682" y="792"/>
                  </a:lnTo>
                  <a:lnTo>
                    <a:pt x="1683" y="802"/>
                  </a:lnTo>
                  <a:lnTo>
                    <a:pt x="1685" y="810"/>
                  </a:lnTo>
                  <a:lnTo>
                    <a:pt x="1685" y="820"/>
                  </a:lnTo>
                  <a:lnTo>
                    <a:pt x="1687" y="829"/>
                  </a:lnTo>
                  <a:lnTo>
                    <a:pt x="1687" y="839"/>
                  </a:lnTo>
                  <a:lnTo>
                    <a:pt x="1688" y="848"/>
                  </a:lnTo>
                  <a:lnTo>
                    <a:pt x="1683" y="848"/>
                  </a:lnTo>
                  <a:lnTo>
                    <a:pt x="1682" y="892"/>
                  </a:lnTo>
                  <a:lnTo>
                    <a:pt x="1678" y="934"/>
                  </a:lnTo>
                  <a:lnTo>
                    <a:pt x="1673" y="976"/>
                  </a:lnTo>
                  <a:lnTo>
                    <a:pt x="1666" y="1017"/>
                  </a:lnTo>
                  <a:lnTo>
                    <a:pt x="1656" y="1057"/>
                  </a:lnTo>
                  <a:lnTo>
                    <a:pt x="1646" y="1096"/>
                  </a:lnTo>
                  <a:lnTo>
                    <a:pt x="1633" y="1135"/>
                  </a:lnTo>
                  <a:lnTo>
                    <a:pt x="1617" y="1174"/>
                  </a:lnTo>
                  <a:lnTo>
                    <a:pt x="1600" y="1211"/>
                  </a:lnTo>
                  <a:lnTo>
                    <a:pt x="1582" y="1247"/>
                  </a:lnTo>
                  <a:lnTo>
                    <a:pt x="1561" y="1282"/>
                  </a:lnTo>
                  <a:lnTo>
                    <a:pt x="1539" y="1316"/>
                  </a:lnTo>
                  <a:lnTo>
                    <a:pt x="1516" y="1348"/>
                  </a:lnTo>
                  <a:lnTo>
                    <a:pt x="1492" y="1381"/>
                  </a:lnTo>
                  <a:lnTo>
                    <a:pt x="1465" y="1411"/>
                  </a:lnTo>
                  <a:lnTo>
                    <a:pt x="1438" y="1440"/>
                  </a:lnTo>
                  <a:lnTo>
                    <a:pt x="1409" y="1469"/>
                  </a:lnTo>
                  <a:lnTo>
                    <a:pt x="1379" y="1494"/>
                  </a:lnTo>
                  <a:lnTo>
                    <a:pt x="1347" y="1519"/>
                  </a:lnTo>
                  <a:lnTo>
                    <a:pt x="1313" y="1543"/>
                  </a:lnTo>
                  <a:lnTo>
                    <a:pt x="1279" y="1563"/>
                  </a:lnTo>
                  <a:lnTo>
                    <a:pt x="1245" y="1584"/>
                  </a:lnTo>
                  <a:lnTo>
                    <a:pt x="1208" y="1602"/>
                  </a:lnTo>
                  <a:lnTo>
                    <a:pt x="1171" y="1619"/>
                  </a:lnTo>
                  <a:lnTo>
                    <a:pt x="1133" y="1634"/>
                  </a:lnTo>
                  <a:lnTo>
                    <a:pt x="1095" y="1648"/>
                  </a:lnTo>
                  <a:lnTo>
                    <a:pt x="1054" y="1660"/>
                  </a:lnTo>
                  <a:lnTo>
                    <a:pt x="1013" y="1668"/>
                  </a:lnTo>
                  <a:lnTo>
                    <a:pt x="973" y="1675"/>
                  </a:lnTo>
                  <a:lnTo>
                    <a:pt x="930" y="1682"/>
                  </a:lnTo>
                  <a:lnTo>
                    <a:pt x="888" y="1685"/>
                  </a:lnTo>
                  <a:lnTo>
                    <a:pt x="846" y="1685"/>
                  </a:lnTo>
                  <a:lnTo>
                    <a:pt x="802" y="1685"/>
                  </a:lnTo>
                  <a:lnTo>
                    <a:pt x="760" y="1682"/>
                  </a:lnTo>
                  <a:lnTo>
                    <a:pt x="717" y="1675"/>
                  </a:lnTo>
                  <a:lnTo>
                    <a:pt x="677" y="1668"/>
                  </a:lnTo>
                  <a:lnTo>
                    <a:pt x="636" y="1660"/>
                  </a:lnTo>
                  <a:lnTo>
                    <a:pt x="596" y="1648"/>
                  </a:lnTo>
                  <a:lnTo>
                    <a:pt x="557" y="1634"/>
                  </a:lnTo>
                  <a:lnTo>
                    <a:pt x="519" y="1619"/>
                  </a:lnTo>
                  <a:lnTo>
                    <a:pt x="494" y="1607"/>
                  </a:lnTo>
                  <a:lnTo>
                    <a:pt x="511" y="1617"/>
                  </a:lnTo>
                  <a:lnTo>
                    <a:pt x="528" y="1626"/>
                  </a:lnTo>
                  <a:lnTo>
                    <a:pt x="545" y="1634"/>
                  </a:lnTo>
                  <a:lnTo>
                    <a:pt x="562" y="1641"/>
                  </a:lnTo>
                  <a:lnTo>
                    <a:pt x="579" y="1650"/>
                  </a:lnTo>
                  <a:lnTo>
                    <a:pt x="596" y="1656"/>
                  </a:lnTo>
                  <a:lnTo>
                    <a:pt x="614" y="1663"/>
                  </a:lnTo>
                  <a:lnTo>
                    <a:pt x="631" y="1668"/>
                  </a:lnTo>
                  <a:close/>
                </a:path>
              </a:pathLst>
            </a:custGeom>
            <a:solidFill>
              <a:srgbClr val="62C0FF"/>
            </a:solidFill>
            <a:ln w="9525">
              <a:noFill/>
              <a:round/>
              <a:headEnd/>
              <a:tailEnd/>
            </a:ln>
          </p:spPr>
          <p:txBody>
            <a:bodyPr/>
            <a:lstStyle/>
            <a:p>
              <a:endParaRPr lang="en-US"/>
            </a:p>
          </p:txBody>
        </p:sp>
        <p:sp>
          <p:nvSpPr>
            <p:cNvPr id="51258" name="Freeform 60"/>
            <p:cNvSpPr>
              <a:spLocks noEditPoints="1"/>
            </p:cNvSpPr>
            <p:nvPr/>
          </p:nvSpPr>
          <p:spPr bwMode="auto">
            <a:xfrm>
              <a:off x="2835130" y="1777978"/>
              <a:ext cx="2379133" cy="2674937"/>
            </a:xfrm>
            <a:custGeom>
              <a:avLst/>
              <a:gdLst>
                <a:gd name="T0" fmla="*/ 2147483647 w 1686"/>
                <a:gd name="T1" fmla="*/ 2147483647 h 1685"/>
                <a:gd name="T2" fmla="*/ 2147483647 w 1686"/>
                <a:gd name="T3" fmla="*/ 0 h 1685"/>
                <a:gd name="T4" fmla="*/ 2147483647 w 1686"/>
                <a:gd name="T5" fmla="*/ 2147483647 h 1685"/>
                <a:gd name="T6" fmla="*/ 2147483647 w 1686"/>
                <a:gd name="T7" fmla="*/ 2147483647 h 1685"/>
                <a:gd name="T8" fmla="*/ 2147483647 w 1686"/>
                <a:gd name="T9" fmla="*/ 2147483647 h 1685"/>
                <a:gd name="T10" fmla="*/ 2147483647 w 1686"/>
                <a:gd name="T11" fmla="*/ 2147483647 h 1685"/>
                <a:gd name="T12" fmla="*/ 2147483647 w 1686"/>
                <a:gd name="T13" fmla="*/ 2147483647 h 1685"/>
                <a:gd name="T14" fmla="*/ 2147483647 w 1686"/>
                <a:gd name="T15" fmla="*/ 2147483647 h 1685"/>
                <a:gd name="T16" fmla="*/ 2147483647 w 1686"/>
                <a:gd name="T17" fmla="*/ 2147483647 h 1685"/>
                <a:gd name="T18" fmla="*/ 0 w 1686"/>
                <a:gd name="T19" fmla="*/ 2147483647 h 1685"/>
                <a:gd name="T20" fmla="*/ 2147483647 w 1686"/>
                <a:gd name="T21" fmla="*/ 2147483647 h 1685"/>
                <a:gd name="T22" fmla="*/ 2147483647 w 1686"/>
                <a:gd name="T23" fmla="*/ 2147483647 h 1685"/>
                <a:gd name="T24" fmla="*/ 2147483647 w 1686"/>
                <a:gd name="T25" fmla="*/ 2147483647 h 1685"/>
                <a:gd name="T26" fmla="*/ 2147483647 w 1686"/>
                <a:gd name="T27" fmla="*/ 2147483647 h 1685"/>
                <a:gd name="T28" fmla="*/ 2147483647 w 1686"/>
                <a:gd name="T29" fmla="*/ 2147483647 h 1685"/>
                <a:gd name="T30" fmla="*/ 2147483647 w 1686"/>
                <a:gd name="T31" fmla="*/ 2147483647 h 1685"/>
                <a:gd name="T32" fmla="*/ 2147483647 w 1686"/>
                <a:gd name="T33" fmla="*/ 2147483647 h 1685"/>
                <a:gd name="T34" fmla="*/ 2147483647 w 1686"/>
                <a:gd name="T35" fmla="*/ 2147483647 h 1685"/>
                <a:gd name="T36" fmla="*/ 2147483647 w 1686"/>
                <a:gd name="T37" fmla="*/ 2147483647 h 1685"/>
                <a:gd name="T38" fmla="*/ 2147483647 w 1686"/>
                <a:gd name="T39" fmla="*/ 2147483647 h 1685"/>
                <a:gd name="T40" fmla="*/ 2147483647 w 1686"/>
                <a:gd name="T41" fmla="*/ 2147483647 h 1685"/>
                <a:gd name="T42" fmla="*/ 2147483647 w 1686"/>
                <a:gd name="T43" fmla="*/ 2147483647 h 1685"/>
                <a:gd name="T44" fmla="*/ 2147483647 w 1686"/>
                <a:gd name="T45" fmla="*/ 2147483647 h 1685"/>
                <a:gd name="T46" fmla="*/ 2147483647 w 1686"/>
                <a:gd name="T47" fmla="*/ 2147483647 h 1685"/>
                <a:gd name="T48" fmla="*/ 2147483647 w 1686"/>
                <a:gd name="T49" fmla="*/ 2147483647 h 1685"/>
                <a:gd name="T50" fmla="*/ 2147483647 w 1686"/>
                <a:gd name="T51" fmla="*/ 2147483647 h 1685"/>
                <a:gd name="T52" fmla="*/ 2147483647 w 1686"/>
                <a:gd name="T53" fmla="*/ 2147483647 h 1685"/>
                <a:gd name="T54" fmla="*/ 2147483647 w 1686"/>
                <a:gd name="T55" fmla="*/ 2147483647 h 1685"/>
                <a:gd name="T56" fmla="*/ 2147483647 w 1686"/>
                <a:gd name="T57" fmla="*/ 2147483647 h 1685"/>
                <a:gd name="T58" fmla="*/ 2147483647 w 1686"/>
                <a:gd name="T59" fmla="*/ 2147483647 h 1685"/>
                <a:gd name="T60" fmla="*/ 2147483647 w 1686"/>
                <a:gd name="T61" fmla="*/ 2147483647 h 1685"/>
                <a:gd name="T62" fmla="*/ 2147483647 w 1686"/>
                <a:gd name="T63" fmla="*/ 2147483647 h 1685"/>
                <a:gd name="T64" fmla="*/ 2147483647 w 1686"/>
                <a:gd name="T65" fmla="*/ 2147483647 h 1685"/>
                <a:gd name="T66" fmla="*/ 2147483647 w 1686"/>
                <a:gd name="T67" fmla="*/ 2147483647 h 1685"/>
                <a:gd name="T68" fmla="*/ 2147483647 w 1686"/>
                <a:gd name="T69" fmla="*/ 2147483647 h 1685"/>
                <a:gd name="T70" fmla="*/ 2147483647 w 1686"/>
                <a:gd name="T71" fmla="*/ 2147483647 h 1685"/>
                <a:gd name="T72" fmla="*/ 2147483647 w 1686"/>
                <a:gd name="T73" fmla="*/ 2147483647 h 1685"/>
                <a:gd name="T74" fmla="*/ 2147483647 w 1686"/>
                <a:gd name="T75" fmla="*/ 2147483647 h 1685"/>
                <a:gd name="T76" fmla="*/ 2147483647 w 1686"/>
                <a:gd name="T77" fmla="*/ 2147483647 h 1685"/>
                <a:gd name="T78" fmla="*/ 2147483647 w 1686"/>
                <a:gd name="T79" fmla="*/ 2147483647 h 1685"/>
                <a:gd name="T80" fmla="*/ 2147483647 w 1686"/>
                <a:gd name="T81" fmla="*/ 2147483647 h 1685"/>
                <a:gd name="T82" fmla="*/ 2147483647 w 1686"/>
                <a:gd name="T83" fmla="*/ 2147483647 h 1685"/>
                <a:gd name="T84" fmla="*/ 2147483647 w 1686"/>
                <a:gd name="T85" fmla="*/ 2147483647 h 1685"/>
                <a:gd name="T86" fmla="*/ 2147483647 w 1686"/>
                <a:gd name="T87" fmla="*/ 2147483647 h 1685"/>
                <a:gd name="T88" fmla="*/ 2147483647 w 1686"/>
                <a:gd name="T89" fmla="*/ 2147483647 h 1685"/>
                <a:gd name="T90" fmla="*/ 2147483647 w 1686"/>
                <a:gd name="T91" fmla="*/ 2147483647 h 1685"/>
                <a:gd name="T92" fmla="*/ 2147483647 w 1686"/>
                <a:gd name="T93" fmla="*/ 2147483647 h 1685"/>
                <a:gd name="T94" fmla="*/ 2147483647 w 1686"/>
                <a:gd name="T95" fmla="*/ 2147483647 h 1685"/>
                <a:gd name="T96" fmla="*/ 2147483647 w 1686"/>
                <a:gd name="T97" fmla="*/ 2147483647 h 1685"/>
                <a:gd name="T98" fmla="*/ 2147483647 w 1686"/>
                <a:gd name="T99" fmla="*/ 2147483647 h 1685"/>
                <a:gd name="T100" fmla="*/ 2147483647 w 1686"/>
                <a:gd name="T101" fmla="*/ 2147483647 h 1685"/>
                <a:gd name="T102" fmla="*/ 2147483647 w 1686"/>
                <a:gd name="T103" fmla="*/ 2147483647 h 1685"/>
                <a:gd name="T104" fmla="*/ 2147483647 w 1686"/>
                <a:gd name="T105" fmla="*/ 2147483647 h 1685"/>
                <a:gd name="T106" fmla="*/ 2147483647 w 1686"/>
                <a:gd name="T107" fmla="*/ 2147483647 h 168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86"/>
                <a:gd name="T163" fmla="*/ 0 h 1685"/>
                <a:gd name="T164" fmla="*/ 1686 w 1686"/>
                <a:gd name="T165" fmla="*/ 1685 h 168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86" h="1685">
                  <a:moveTo>
                    <a:pt x="1125" y="47"/>
                  </a:moveTo>
                  <a:lnTo>
                    <a:pt x="1094" y="37"/>
                  </a:lnTo>
                  <a:lnTo>
                    <a:pt x="1054" y="27"/>
                  </a:lnTo>
                  <a:lnTo>
                    <a:pt x="1013" y="17"/>
                  </a:lnTo>
                  <a:lnTo>
                    <a:pt x="972" y="10"/>
                  </a:lnTo>
                  <a:lnTo>
                    <a:pt x="930" y="5"/>
                  </a:lnTo>
                  <a:lnTo>
                    <a:pt x="886" y="1"/>
                  </a:lnTo>
                  <a:lnTo>
                    <a:pt x="844" y="0"/>
                  </a:lnTo>
                  <a:lnTo>
                    <a:pt x="800" y="1"/>
                  </a:lnTo>
                  <a:lnTo>
                    <a:pt x="758" y="5"/>
                  </a:lnTo>
                  <a:lnTo>
                    <a:pt x="715" y="10"/>
                  </a:lnTo>
                  <a:lnTo>
                    <a:pt x="673" y="17"/>
                  </a:lnTo>
                  <a:lnTo>
                    <a:pt x="632" y="27"/>
                  </a:lnTo>
                  <a:lnTo>
                    <a:pt x="594" y="37"/>
                  </a:lnTo>
                  <a:lnTo>
                    <a:pt x="553" y="51"/>
                  </a:lnTo>
                  <a:lnTo>
                    <a:pt x="516" y="66"/>
                  </a:lnTo>
                  <a:lnTo>
                    <a:pt x="478" y="83"/>
                  </a:lnTo>
                  <a:lnTo>
                    <a:pt x="441" y="101"/>
                  </a:lnTo>
                  <a:lnTo>
                    <a:pt x="406" y="122"/>
                  </a:lnTo>
                  <a:lnTo>
                    <a:pt x="372" y="144"/>
                  </a:lnTo>
                  <a:lnTo>
                    <a:pt x="340" y="167"/>
                  </a:lnTo>
                  <a:lnTo>
                    <a:pt x="308" y="193"/>
                  </a:lnTo>
                  <a:lnTo>
                    <a:pt x="277" y="218"/>
                  </a:lnTo>
                  <a:lnTo>
                    <a:pt x="247" y="247"/>
                  </a:lnTo>
                  <a:lnTo>
                    <a:pt x="220" y="276"/>
                  </a:lnTo>
                  <a:lnTo>
                    <a:pt x="193" y="306"/>
                  </a:lnTo>
                  <a:lnTo>
                    <a:pt x="167" y="338"/>
                  </a:lnTo>
                  <a:lnTo>
                    <a:pt x="144" y="372"/>
                  </a:lnTo>
                  <a:lnTo>
                    <a:pt x="123" y="406"/>
                  </a:lnTo>
                  <a:lnTo>
                    <a:pt x="103" y="441"/>
                  </a:lnTo>
                  <a:lnTo>
                    <a:pt x="84" y="477"/>
                  </a:lnTo>
                  <a:lnTo>
                    <a:pt x="67" y="514"/>
                  </a:lnTo>
                  <a:lnTo>
                    <a:pt x="52" y="553"/>
                  </a:lnTo>
                  <a:lnTo>
                    <a:pt x="39" y="592"/>
                  </a:lnTo>
                  <a:lnTo>
                    <a:pt x="27" y="633"/>
                  </a:lnTo>
                  <a:lnTo>
                    <a:pt x="18" y="673"/>
                  </a:lnTo>
                  <a:lnTo>
                    <a:pt x="10" y="714"/>
                  </a:lnTo>
                  <a:lnTo>
                    <a:pt x="5" y="756"/>
                  </a:lnTo>
                  <a:lnTo>
                    <a:pt x="1" y="800"/>
                  </a:lnTo>
                  <a:lnTo>
                    <a:pt x="0" y="837"/>
                  </a:lnTo>
                  <a:lnTo>
                    <a:pt x="1" y="858"/>
                  </a:lnTo>
                  <a:lnTo>
                    <a:pt x="5" y="878"/>
                  </a:lnTo>
                  <a:lnTo>
                    <a:pt x="7" y="898"/>
                  </a:lnTo>
                  <a:lnTo>
                    <a:pt x="10" y="920"/>
                  </a:lnTo>
                  <a:lnTo>
                    <a:pt x="13" y="941"/>
                  </a:lnTo>
                  <a:lnTo>
                    <a:pt x="17" y="961"/>
                  </a:lnTo>
                  <a:lnTo>
                    <a:pt x="22" y="981"/>
                  </a:lnTo>
                  <a:lnTo>
                    <a:pt x="27" y="1003"/>
                  </a:lnTo>
                  <a:lnTo>
                    <a:pt x="20" y="969"/>
                  </a:lnTo>
                  <a:lnTo>
                    <a:pt x="15" y="927"/>
                  </a:lnTo>
                  <a:lnTo>
                    <a:pt x="12" y="885"/>
                  </a:lnTo>
                  <a:lnTo>
                    <a:pt x="12" y="843"/>
                  </a:lnTo>
                  <a:lnTo>
                    <a:pt x="12" y="800"/>
                  </a:lnTo>
                  <a:lnTo>
                    <a:pt x="15" y="758"/>
                  </a:lnTo>
                  <a:lnTo>
                    <a:pt x="20" y="716"/>
                  </a:lnTo>
                  <a:lnTo>
                    <a:pt x="29" y="675"/>
                  </a:lnTo>
                  <a:lnTo>
                    <a:pt x="37" y="634"/>
                  </a:lnTo>
                  <a:lnTo>
                    <a:pt x="49" y="595"/>
                  </a:lnTo>
                  <a:lnTo>
                    <a:pt x="62" y="557"/>
                  </a:lnTo>
                  <a:lnTo>
                    <a:pt x="76" y="519"/>
                  </a:lnTo>
                  <a:lnTo>
                    <a:pt x="93" y="482"/>
                  </a:lnTo>
                  <a:lnTo>
                    <a:pt x="111" y="447"/>
                  </a:lnTo>
                  <a:lnTo>
                    <a:pt x="132" y="411"/>
                  </a:lnTo>
                  <a:lnTo>
                    <a:pt x="154" y="377"/>
                  </a:lnTo>
                  <a:lnTo>
                    <a:pt x="176" y="345"/>
                  </a:lnTo>
                  <a:lnTo>
                    <a:pt x="201" y="313"/>
                  </a:lnTo>
                  <a:lnTo>
                    <a:pt x="228" y="282"/>
                  </a:lnTo>
                  <a:lnTo>
                    <a:pt x="255" y="254"/>
                  </a:lnTo>
                  <a:lnTo>
                    <a:pt x="284" y="227"/>
                  </a:lnTo>
                  <a:lnTo>
                    <a:pt x="314" y="201"/>
                  </a:lnTo>
                  <a:lnTo>
                    <a:pt x="345" y="176"/>
                  </a:lnTo>
                  <a:lnTo>
                    <a:pt x="379" y="152"/>
                  </a:lnTo>
                  <a:lnTo>
                    <a:pt x="413" y="132"/>
                  </a:lnTo>
                  <a:lnTo>
                    <a:pt x="446" y="111"/>
                  </a:lnTo>
                  <a:lnTo>
                    <a:pt x="482" y="93"/>
                  </a:lnTo>
                  <a:lnTo>
                    <a:pt x="519" y="76"/>
                  </a:lnTo>
                  <a:lnTo>
                    <a:pt x="558" y="61"/>
                  </a:lnTo>
                  <a:lnTo>
                    <a:pt x="595" y="47"/>
                  </a:lnTo>
                  <a:lnTo>
                    <a:pt x="636" y="37"/>
                  </a:lnTo>
                  <a:lnTo>
                    <a:pt x="676" y="27"/>
                  </a:lnTo>
                  <a:lnTo>
                    <a:pt x="717" y="20"/>
                  </a:lnTo>
                  <a:lnTo>
                    <a:pt x="758" y="15"/>
                  </a:lnTo>
                  <a:lnTo>
                    <a:pt x="800" y="12"/>
                  </a:lnTo>
                  <a:lnTo>
                    <a:pt x="844" y="10"/>
                  </a:lnTo>
                  <a:lnTo>
                    <a:pt x="886" y="12"/>
                  </a:lnTo>
                  <a:lnTo>
                    <a:pt x="928" y="15"/>
                  </a:lnTo>
                  <a:lnTo>
                    <a:pt x="971" y="20"/>
                  </a:lnTo>
                  <a:lnTo>
                    <a:pt x="1011" y="27"/>
                  </a:lnTo>
                  <a:lnTo>
                    <a:pt x="1052" y="37"/>
                  </a:lnTo>
                  <a:lnTo>
                    <a:pt x="1091" y="47"/>
                  </a:lnTo>
                  <a:lnTo>
                    <a:pt x="1130" y="61"/>
                  </a:lnTo>
                  <a:lnTo>
                    <a:pt x="1167" y="76"/>
                  </a:lnTo>
                  <a:lnTo>
                    <a:pt x="1204" y="93"/>
                  </a:lnTo>
                  <a:lnTo>
                    <a:pt x="1240" y="111"/>
                  </a:lnTo>
                  <a:lnTo>
                    <a:pt x="1270" y="128"/>
                  </a:lnTo>
                  <a:lnTo>
                    <a:pt x="1253" y="117"/>
                  </a:lnTo>
                  <a:lnTo>
                    <a:pt x="1235" y="106"/>
                  </a:lnTo>
                  <a:lnTo>
                    <a:pt x="1218" y="95"/>
                  </a:lnTo>
                  <a:lnTo>
                    <a:pt x="1199" y="84"/>
                  </a:lnTo>
                  <a:lnTo>
                    <a:pt x="1181" y="74"/>
                  </a:lnTo>
                  <a:lnTo>
                    <a:pt x="1162" y="66"/>
                  </a:lnTo>
                  <a:lnTo>
                    <a:pt x="1143" y="57"/>
                  </a:lnTo>
                  <a:lnTo>
                    <a:pt x="1125" y="47"/>
                  </a:lnTo>
                  <a:close/>
                  <a:moveTo>
                    <a:pt x="563" y="1638"/>
                  </a:moveTo>
                  <a:lnTo>
                    <a:pt x="594" y="1648"/>
                  </a:lnTo>
                  <a:lnTo>
                    <a:pt x="632" y="1660"/>
                  </a:lnTo>
                  <a:lnTo>
                    <a:pt x="673" y="1668"/>
                  </a:lnTo>
                  <a:lnTo>
                    <a:pt x="715" y="1677"/>
                  </a:lnTo>
                  <a:lnTo>
                    <a:pt x="758" y="1682"/>
                  </a:lnTo>
                  <a:lnTo>
                    <a:pt x="800" y="1685"/>
                  </a:lnTo>
                  <a:lnTo>
                    <a:pt x="844" y="1685"/>
                  </a:lnTo>
                  <a:lnTo>
                    <a:pt x="886" y="1685"/>
                  </a:lnTo>
                  <a:lnTo>
                    <a:pt x="930" y="1682"/>
                  </a:lnTo>
                  <a:lnTo>
                    <a:pt x="972" y="1677"/>
                  </a:lnTo>
                  <a:lnTo>
                    <a:pt x="1013" y="1668"/>
                  </a:lnTo>
                  <a:lnTo>
                    <a:pt x="1054" y="1660"/>
                  </a:lnTo>
                  <a:lnTo>
                    <a:pt x="1094" y="1648"/>
                  </a:lnTo>
                  <a:lnTo>
                    <a:pt x="1133" y="1634"/>
                  </a:lnTo>
                  <a:lnTo>
                    <a:pt x="1172" y="1619"/>
                  </a:lnTo>
                  <a:lnTo>
                    <a:pt x="1209" y="1602"/>
                  </a:lnTo>
                  <a:lnTo>
                    <a:pt x="1245" y="1584"/>
                  </a:lnTo>
                  <a:lnTo>
                    <a:pt x="1280" y="1563"/>
                  </a:lnTo>
                  <a:lnTo>
                    <a:pt x="1314" y="1541"/>
                  </a:lnTo>
                  <a:lnTo>
                    <a:pt x="1348" y="1518"/>
                  </a:lnTo>
                  <a:lnTo>
                    <a:pt x="1380" y="1494"/>
                  </a:lnTo>
                  <a:lnTo>
                    <a:pt x="1411" y="1467"/>
                  </a:lnTo>
                  <a:lnTo>
                    <a:pt x="1439" y="1438"/>
                  </a:lnTo>
                  <a:lnTo>
                    <a:pt x="1468" y="1409"/>
                  </a:lnTo>
                  <a:lnTo>
                    <a:pt x="1494" y="1379"/>
                  </a:lnTo>
                  <a:lnTo>
                    <a:pt x="1519" y="1347"/>
                  </a:lnTo>
                  <a:lnTo>
                    <a:pt x="1543" y="1315"/>
                  </a:lnTo>
                  <a:lnTo>
                    <a:pt x="1565" y="1279"/>
                  </a:lnTo>
                  <a:lnTo>
                    <a:pt x="1585" y="1245"/>
                  </a:lnTo>
                  <a:lnTo>
                    <a:pt x="1603" y="1208"/>
                  </a:lnTo>
                  <a:lnTo>
                    <a:pt x="1620" y="1171"/>
                  </a:lnTo>
                  <a:lnTo>
                    <a:pt x="1636" y="1132"/>
                  </a:lnTo>
                  <a:lnTo>
                    <a:pt x="1649" y="1093"/>
                  </a:lnTo>
                  <a:lnTo>
                    <a:pt x="1659" y="1054"/>
                  </a:lnTo>
                  <a:lnTo>
                    <a:pt x="1669" y="1013"/>
                  </a:lnTo>
                  <a:lnTo>
                    <a:pt x="1676" y="971"/>
                  </a:lnTo>
                  <a:lnTo>
                    <a:pt x="1681" y="929"/>
                  </a:lnTo>
                  <a:lnTo>
                    <a:pt x="1685" y="887"/>
                  </a:lnTo>
                  <a:lnTo>
                    <a:pt x="1686" y="849"/>
                  </a:lnTo>
                  <a:lnTo>
                    <a:pt x="1686" y="848"/>
                  </a:lnTo>
                  <a:lnTo>
                    <a:pt x="1686" y="846"/>
                  </a:lnTo>
                  <a:lnTo>
                    <a:pt x="1686" y="844"/>
                  </a:lnTo>
                  <a:lnTo>
                    <a:pt x="1686" y="843"/>
                  </a:lnTo>
                  <a:lnTo>
                    <a:pt x="1676" y="843"/>
                  </a:lnTo>
                  <a:lnTo>
                    <a:pt x="1675" y="800"/>
                  </a:lnTo>
                  <a:lnTo>
                    <a:pt x="1671" y="758"/>
                  </a:lnTo>
                  <a:lnTo>
                    <a:pt x="1666" y="716"/>
                  </a:lnTo>
                  <a:lnTo>
                    <a:pt x="1659" y="683"/>
                  </a:lnTo>
                  <a:lnTo>
                    <a:pt x="1664" y="704"/>
                  </a:lnTo>
                  <a:lnTo>
                    <a:pt x="1669" y="722"/>
                  </a:lnTo>
                  <a:lnTo>
                    <a:pt x="1673" y="743"/>
                  </a:lnTo>
                  <a:lnTo>
                    <a:pt x="1676" y="763"/>
                  </a:lnTo>
                  <a:lnTo>
                    <a:pt x="1680" y="783"/>
                  </a:lnTo>
                  <a:lnTo>
                    <a:pt x="1681" y="804"/>
                  </a:lnTo>
                  <a:lnTo>
                    <a:pt x="1685" y="822"/>
                  </a:lnTo>
                  <a:lnTo>
                    <a:pt x="1686" y="843"/>
                  </a:lnTo>
                  <a:lnTo>
                    <a:pt x="1676" y="843"/>
                  </a:lnTo>
                  <a:lnTo>
                    <a:pt x="1675" y="885"/>
                  </a:lnTo>
                  <a:lnTo>
                    <a:pt x="1671" y="927"/>
                  </a:lnTo>
                  <a:lnTo>
                    <a:pt x="1666" y="969"/>
                  </a:lnTo>
                  <a:lnTo>
                    <a:pt x="1659" y="1010"/>
                  </a:lnTo>
                  <a:lnTo>
                    <a:pt x="1649" y="1051"/>
                  </a:lnTo>
                  <a:lnTo>
                    <a:pt x="1639" y="1090"/>
                  </a:lnTo>
                  <a:lnTo>
                    <a:pt x="1625" y="1128"/>
                  </a:lnTo>
                  <a:lnTo>
                    <a:pt x="1610" y="1167"/>
                  </a:lnTo>
                  <a:lnTo>
                    <a:pt x="1593" y="1203"/>
                  </a:lnTo>
                  <a:lnTo>
                    <a:pt x="1575" y="1240"/>
                  </a:lnTo>
                  <a:lnTo>
                    <a:pt x="1554" y="1274"/>
                  </a:lnTo>
                  <a:lnTo>
                    <a:pt x="1534" y="1308"/>
                  </a:lnTo>
                  <a:lnTo>
                    <a:pt x="1510" y="1340"/>
                  </a:lnTo>
                  <a:lnTo>
                    <a:pt x="1485" y="1372"/>
                  </a:lnTo>
                  <a:lnTo>
                    <a:pt x="1460" y="1403"/>
                  </a:lnTo>
                  <a:lnTo>
                    <a:pt x="1433" y="1431"/>
                  </a:lnTo>
                  <a:lnTo>
                    <a:pt x="1402" y="1458"/>
                  </a:lnTo>
                  <a:lnTo>
                    <a:pt x="1373" y="1486"/>
                  </a:lnTo>
                  <a:lnTo>
                    <a:pt x="1341" y="1509"/>
                  </a:lnTo>
                  <a:lnTo>
                    <a:pt x="1309" y="1533"/>
                  </a:lnTo>
                  <a:lnTo>
                    <a:pt x="1275" y="1555"/>
                  </a:lnTo>
                  <a:lnTo>
                    <a:pt x="1240" y="1575"/>
                  </a:lnTo>
                  <a:lnTo>
                    <a:pt x="1204" y="1592"/>
                  </a:lnTo>
                  <a:lnTo>
                    <a:pt x="1167" y="1609"/>
                  </a:lnTo>
                  <a:lnTo>
                    <a:pt x="1130" y="1624"/>
                  </a:lnTo>
                  <a:lnTo>
                    <a:pt x="1091" y="1638"/>
                  </a:lnTo>
                  <a:lnTo>
                    <a:pt x="1052" y="1648"/>
                  </a:lnTo>
                  <a:lnTo>
                    <a:pt x="1011" y="1658"/>
                  </a:lnTo>
                  <a:lnTo>
                    <a:pt x="971" y="1665"/>
                  </a:lnTo>
                  <a:lnTo>
                    <a:pt x="928" y="1670"/>
                  </a:lnTo>
                  <a:lnTo>
                    <a:pt x="886" y="1673"/>
                  </a:lnTo>
                  <a:lnTo>
                    <a:pt x="844" y="1675"/>
                  </a:lnTo>
                  <a:lnTo>
                    <a:pt x="800" y="1673"/>
                  </a:lnTo>
                  <a:lnTo>
                    <a:pt x="758" y="1670"/>
                  </a:lnTo>
                  <a:lnTo>
                    <a:pt x="717" y="1665"/>
                  </a:lnTo>
                  <a:lnTo>
                    <a:pt x="676" y="1658"/>
                  </a:lnTo>
                  <a:lnTo>
                    <a:pt x="636" y="1648"/>
                  </a:lnTo>
                  <a:lnTo>
                    <a:pt x="595" y="1638"/>
                  </a:lnTo>
                  <a:lnTo>
                    <a:pt x="558" y="1624"/>
                  </a:lnTo>
                  <a:lnTo>
                    <a:pt x="519" y="1609"/>
                  </a:lnTo>
                  <a:lnTo>
                    <a:pt x="482" y="1592"/>
                  </a:lnTo>
                  <a:lnTo>
                    <a:pt x="446" y="1575"/>
                  </a:lnTo>
                  <a:lnTo>
                    <a:pt x="416" y="1557"/>
                  </a:lnTo>
                  <a:lnTo>
                    <a:pt x="435" y="1568"/>
                  </a:lnTo>
                  <a:lnTo>
                    <a:pt x="451" y="1580"/>
                  </a:lnTo>
                  <a:lnTo>
                    <a:pt x="470" y="1590"/>
                  </a:lnTo>
                  <a:lnTo>
                    <a:pt x="487" y="1601"/>
                  </a:lnTo>
                  <a:lnTo>
                    <a:pt x="506" y="1611"/>
                  </a:lnTo>
                  <a:lnTo>
                    <a:pt x="524" y="1621"/>
                  </a:lnTo>
                  <a:lnTo>
                    <a:pt x="543" y="1629"/>
                  </a:lnTo>
                  <a:lnTo>
                    <a:pt x="563" y="1638"/>
                  </a:lnTo>
                  <a:close/>
                </a:path>
              </a:pathLst>
            </a:custGeom>
            <a:solidFill>
              <a:srgbClr val="63C0FF"/>
            </a:solidFill>
            <a:ln w="9525">
              <a:noFill/>
              <a:round/>
              <a:headEnd/>
              <a:tailEnd/>
            </a:ln>
          </p:spPr>
          <p:txBody>
            <a:bodyPr/>
            <a:lstStyle/>
            <a:p>
              <a:endParaRPr lang="en-US"/>
            </a:p>
          </p:txBody>
        </p:sp>
        <p:sp>
          <p:nvSpPr>
            <p:cNvPr id="51259" name="Freeform 61"/>
            <p:cNvSpPr>
              <a:spLocks noEditPoints="1"/>
            </p:cNvSpPr>
            <p:nvPr/>
          </p:nvSpPr>
          <p:spPr bwMode="auto">
            <a:xfrm>
              <a:off x="2845007" y="1785915"/>
              <a:ext cx="2362200" cy="2659063"/>
            </a:xfrm>
            <a:custGeom>
              <a:avLst/>
              <a:gdLst>
                <a:gd name="T0" fmla="*/ 2147483647 w 1674"/>
                <a:gd name="T1" fmla="*/ 2147483647 h 1675"/>
                <a:gd name="T2" fmla="*/ 2147483647 w 1674"/>
                <a:gd name="T3" fmla="*/ 2147483647 h 1675"/>
                <a:gd name="T4" fmla="*/ 2147483647 w 1674"/>
                <a:gd name="T5" fmla="*/ 2147483647 h 1675"/>
                <a:gd name="T6" fmla="*/ 2147483647 w 1674"/>
                <a:gd name="T7" fmla="*/ 2147483647 h 1675"/>
                <a:gd name="T8" fmla="*/ 2147483647 w 1674"/>
                <a:gd name="T9" fmla="*/ 2147483647 h 1675"/>
                <a:gd name="T10" fmla="*/ 2147483647 w 1674"/>
                <a:gd name="T11" fmla="*/ 2147483647 h 1675"/>
                <a:gd name="T12" fmla="*/ 2147483647 w 1674"/>
                <a:gd name="T13" fmla="*/ 2147483647 h 1675"/>
                <a:gd name="T14" fmla="*/ 2147483647 w 1674"/>
                <a:gd name="T15" fmla="*/ 2147483647 h 1675"/>
                <a:gd name="T16" fmla="*/ 2147483647 w 1674"/>
                <a:gd name="T17" fmla="*/ 2147483647 h 1675"/>
                <a:gd name="T18" fmla="*/ 2147483647 w 1674"/>
                <a:gd name="T19" fmla="*/ 2147483647 h 1675"/>
                <a:gd name="T20" fmla="*/ 2147483647 w 1674"/>
                <a:gd name="T21" fmla="*/ 2147483647 h 1675"/>
                <a:gd name="T22" fmla="*/ 2147483647 w 1674"/>
                <a:gd name="T23" fmla="*/ 2147483647 h 1675"/>
                <a:gd name="T24" fmla="*/ 2147483647 w 1674"/>
                <a:gd name="T25" fmla="*/ 2147483647 h 1675"/>
                <a:gd name="T26" fmla="*/ 2147483647 w 1674"/>
                <a:gd name="T27" fmla="*/ 2147483647 h 1675"/>
                <a:gd name="T28" fmla="*/ 2147483647 w 1674"/>
                <a:gd name="T29" fmla="*/ 2147483647 h 1675"/>
                <a:gd name="T30" fmla="*/ 2147483647 w 1674"/>
                <a:gd name="T31" fmla="*/ 2147483647 h 1675"/>
                <a:gd name="T32" fmla="*/ 2147483647 w 1674"/>
                <a:gd name="T33" fmla="*/ 2147483647 h 1675"/>
                <a:gd name="T34" fmla="*/ 2147483647 w 1674"/>
                <a:gd name="T35" fmla="*/ 2147483647 h 1675"/>
                <a:gd name="T36" fmla="*/ 2147483647 w 1674"/>
                <a:gd name="T37" fmla="*/ 2147483647 h 1675"/>
                <a:gd name="T38" fmla="*/ 2147483647 w 1674"/>
                <a:gd name="T39" fmla="*/ 2147483647 h 1675"/>
                <a:gd name="T40" fmla="*/ 2147483647 w 1674"/>
                <a:gd name="T41" fmla="*/ 2147483647 h 1675"/>
                <a:gd name="T42" fmla="*/ 2147483647 w 1674"/>
                <a:gd name="T43" fmla="*/ 2147483647 h 1675"/>
                <a:gd name="T44" fmla="*/ 2147483647 w 1674"/>
                <a:gd name="T45" fmla="*/ 2147483647 h 1675"/>
                <a:gd name="T46" fmla="*/ 2147483647 w 1674"/>
                <a:gd name="T47" fmla="*/ 2147483647 h 1675"/>
                <a:gd name="T48" fmla="*/ 2147483647 w 1674"/>
                <a:gd name="T49" fmla="*/ 2147483647 h 1675"/>
                <a:gd name="T50" fmla="*/ 2147483647 w 1674"/>
                <a:gd name="T51" fmla="*/ 2147483647 h 1675"/>
                <a:gd name="T52" fmla="*/ 2147483647 w 1674"/>
                <a:gd name="T53" fmla="*/ 2147483647 h 1675"/>
                <a:gd name="T54" fmla="*/ 2147483647 w 1674"/>
                <a:gd name="T55" fmla="*/ 2147483647 h 1675"/>
                <a:gd name="T56" fmla="*/ 2147483647 w 1674"/>
                <a:gd name="T57" fmla="*/ 2147483647 h 1675"/>
                <a:gd name="T58" fmla="*/ 2147483647 w 1674"/>
                <a:gd name="T59" fmla="*/ 2147483647 h 1675"/>
                <a:gd name="T60" fmla="*/ 2147483647 w 1674"/>
                <a:gd name="T61" fmla="*/ 2147483647 h 1675"/>
                <a:gd name="T62" fmla="*/ 2147483647 w 1674"/>
                <a:gd name="T63" fmla="*/ 2147483647 h 1675"/>
                <a:gd name="T64" fmla="*/ 2147483647 w 1674"/>
                <a:gd name="T65" fmla="*/ 2147483647 h 1675"/>
                <a:gd name="T66" fmla="*/ 2147483647 w 1674"/>
                <a:gd name="T67" fmla="*/ 2147483647 h 1675"/>
                <a:gd name="T68" fmla="*/ 2147483647 w 1674"/>
                <a:gd name="T69" fmla="*/ 2147483647 h 1675"/>
                <a:gd name="T70" fmla="*/ 2147483647 w 1674"/>
                <a:gd name="T71" fmla="*/ 2147483647 h 1675"/>
                <a:gd name="T72" fmla="*/ 2147483647 w 1674"/>
                <a:gd name="T73" fmla="*/ 2147483647 h 1675"/>
                <a:gd name="T74" fmla="*/ 2147483647 w 1674"/>
                <a:gd name="T75" fmla="*/ 2147483647 h 1675"/>
                <a:gd name="T76" fmla="*/ 0 w 1674"/>
                <a:gd name="T77" fmla="*/ 2147483647 h 1675"/>
                <a:gd name="T78" fmla="*/ 2147483647 w 1674"/>
                <a:gd name="T79" fmla="*/ 2147483647 h 1675"/>
                <a:gd name="T80" fmla="*/ 2147483647 w 1674"/>
                <a:gd name="T81" fmla="*/ 2147483647 h 1675"/>
                <a:gd name="T82" fmla="*/ 2147483647 w 1674"/>
                <a:gd name="T83" fmla="*/ 2147483647 h 1675"/>
                <a:gd name="T84" fmla="*/ 2147483647 w 1674"/>
                <a:gd name="T85" fmla="*/ 2147483647 h 1675"/>
                <a:gd name="T86" fmla="*/ 2147483647 w 1674"/>
                <a:gd name="T87" fmla="*/ 2147483647 h 1675"/>
                <a:gd name="T88" fmla="*/ 2147483647 w 1674"/>
                <a:gd name="T89" fmla="*/ 2147483647 h 1675"/>
                <a:gd name="T90" fmla="*/ 2147483647 w 1674"/>
                <a:gd name="T91" fmla="*/ 2147483647 h 1675"/>
                <a:gd name="T92" fmla="*/ 2147483647 w 1674"/>
                <a:gd name="T93" fmla="*/ 2147483647 h 1675"/>
                <a:gd name="T94" fmla="*/ 2147483647 w 1674"/>
                <a:gd name="T95" fmla="*/ 2147483647 h 1675"/>
                <a:gd name="T96" fmla="*/ 2147483647 w 1674"/>
                <a:gd name="T97" fmla="*/ 2147483647 h 1675"/>
                <a:gd name="T98" fmla="*/ 2147483647 w 1674"/>
                <a:gd name="T99" fmla="*/ 2147483647 h 1675"/>
                <a:gd name="T100" fmla="*/ 2147483647 w 1674"/>
                <a:gd name="T101" fmla="*/ 2147483647 h 1675"/>
                <a:gd name="T102" fmla="*/ 2147483647 w 1674"/>
                <a:gd name="T103" fmla="*/ 2147483647 h 1675"/>
                <a:gd name="T104" fmla="*/ 2147483647 w 1674"/>
                <a:gd name="T105" fmla="*/ 2147483647 h 1675"/>
                <a:gd name="T106" fmla="*/ 2147483647 w 1674"/>
                <a:gd name="T107" fmla="*/ 2147483647 h 1675"/>
                <a:gd name="T108" fmla="*/ 2147483647 w 1674"/>
                <a:gd name="T109" fmla="*/ 2147483647 h 1675"/>
                <a:gd name="T110" fmla="*/ 2147483647 w 1674"/>
                <a:gd name="T111" fmla="*/ 2147483647 h 1675"/>
                <a:gd name="T112" fmla="*/ 2147483647 w 1674"/>
                <a:gd name="T113" fmla="*/ 2147483647 h 167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674"/>
                <a:gd name="T172" fmla="*/ 0 h 1675"/>
                <a:gd name="T173" fmla="*/ 1674 w 1674"/>
                <a:gd name="T174" fmla="*/ 1675 h 167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674" h="1675">
                  <a:moveTo>
                    <a:pt x="1674" y="838"/>
                  </a:moveTo>
                  <a:lnTo>
                    <a:pt x="1673" y="795"/>
                  </a:lnTo>
                  <a:lnTo>
                    <a:pt x="1671" y="763"/>
                  </a:lnTo>
                  <a:lnTo>
                    <a:pt x="1666" y="739"/>
                  </a:lnTo>
                  <a:lnTo>
                    <a:pt x="1662" y="716"/>
                  </a:lnTo>
                  <a:lnTo>
                    <a:pt x="1656" y="690"/>
                  </a:lnTo>
                  <a:lnTo>
                    <a:pt x="1651" y="667"/>
                  </a:lnTo>
                  <a:lnTo>
                    <a:pt x="1644" y="643"/>
                  </a:lnTo>
                  <a:lnTo>
                    <a:pt x="1635" y="618"/>
                  </a:lnTo>
                  <a:lnTo>
                    <a:pt x="1627" y="594"/>
                  </a:lnTo>
                  <a:lnTo>
                    <a:pt x="1618" y="570"/>
                  </a:lnTo>
                  <a:lnTo>
                    <a:pt x="1625" y="592"/>
                  </a:lnTo>
                  <a:lnTo>
                    <a:pt x="1637" y="631"/>
                  </a:lnTo>
                  <a:lnTo>
                    <a:pt x="1647" y="672"/>
                  </a:lnTo>
                  <a:lnTo>
                    <a:pt x="1654" y="712"/>
                  </a:lnTo>
                  <a:lnTo>
                    <a:pt x="1659" y="753"/>
                  </a:lnTo>
                  <a:lnTo>
                    <a:pt x="1662" y="795"/>
                  </a:lnTo>
                  <a:lnTo>
                    <a:pt x="1662" y="838"/>
                  </a:lnTo>
                  <a:lnTo>
                    <a:pt x="1674" y="838"/>
                  </a:lnTo>
                  <a:lnTo>
                    <a:pt x="1673" y="882"/>
                  </a:lnTo>
                  <a:lnTo>
                    <a:pt x="1669" y="924"/>
                  </a:lnTo>
                  <a:lnTo>
                    <a:pt x="1664" y="966"/>
                  </a:lnTo>
                  <a:lnTo>
                    <a:pt x="1657" y="1007"/>
                  </a:lnTo>
                  <a:lnTo>
                    <a:pt x="1647" y="1047"/>
                  </a:lnTo>
                  <a:lnTo>
                    <a:pt x="1637" y="1086"/>
                  </a:lnTo>
                  <a:lnTo>
                    <a:pt x="1624" y="1125"/>
                  </a:lnTo>
                  <a:lnTo>
                    <a:pt x="1608" y="1164"/>
                  </a:lnTo>
                  <a:lnTo>
                    <a:pt x="1591" y="1201"/>
                  </a:lnTo>
                  <a:lnTo>
                    <a:pt x="1573" y="1237"/>
                  </a:lnTo>
                  <a:lnTo>
                    <a:pt x="1552" y="1272"/>
                  </a:lnTo>
                  <a:lnTo>
                    <a:pt x="1530" y="1306"/>
                  </a:lnTo>
                  <a:lnTo>
                    <a:pt x="1507" y="1338"/>
                  </a:lnTo>
                  <a:lnTo>
                    <a:pt x="1483" y="1371"/>
                  </a:lnTo>
                  <a:lnTo>
                    <a:pt x="1456" y="1401"/>
                  </a:lnTo>
                  <a:lnTo>
                    <a:pt x="1429" y="1430"/>
                  </a:lnTo>
                  <a:lnTo>
                    <a:pt x="1400" y="1459"/>
                  </a:lnTo>
                  <a:lnTo>
                    <a:pt x="1370" y="1484"/>
                  </a:lnTo>
                  <a:lnTo>
                    <a:pt x="1338" y="1509"/>
                  </a:lnTo>
                  <a:lnTo>
                    <a:pt x="1304" y="1533"/>
                  </a:lnTo>
                  <a:lnTo>
                    <a:pt x="1270" y="1553"/>
                  </a:lnTo>
                  <a:lnTo>
                    <a:pt x="1236" y="1574"/>
                  </a:lnTo>
                  <a:lnTo>
                    <a:pt x="1199" y="1592"/>
                  </a:lnTo>
                  <a:lnTo>
                    <a:pt x="1162" y="1609"/>
                  </a:lnTo>
                  <a:lnTo>
                    <a:pt x="1124" y="1624"/>
                  </a:lnTo>
                  <a:lnTo>
                    <a:pt x="1086" y="1638"/>
                  </a:lnTo>
                  <a:lnTo>
                    <a:pt x="1045" y="1650"/>
                  </a:lnTo>
                  <a:lnTo>
                    <a:pt x="1004" y="1658"/>
                  </a:lnTo>
                  <a:lnTo>
                    <a:pt x="964" y="1665"/>
                  </a:lnTo>
                  <a:lnTo>
                    <a:pt x="921" y="1672"/>
                  </a:lnTo>
                  <a:lnTo>
                    <a:pt x="879" y="1675"/>
                  </a:lnTo>
                  <a:lnTo>
                    <a:pt x="837" y="1675"/>
                  </a:lnTo>
                  <a:lnTo>
                    <a:pt x="793" y="1675"/>
                  </a:lnTo>
                  <a:lnTo>
                    <a:pt x="751" y="1672"/>
                  </a:lnTo>
                  <a:lnTo>
                    <a:pt x="708" y="1665"/>
                  </a:lnTo>
                  <a:lnTo>
                    <a:pt x="668" y="1658"/>
                  </a:lnTo>
                  <a:lnTo>
                    <a:pt x="627" y="1650"/>
                  </a:lnTo>
                  <a:lnTo>
                    <a:pt x="587" y="1638"/>
                  </a:lnTo>
                  <a:lnTo>
                    <a:pt x="548" y="1624"/>
                  </a:lnTo>
                  <a:lnTo>
                    <a:pt x="510" y="1609"/>
                  </a:lnTo>
                  <a:lnTo>
                    <a:pt x="485" y="1597"/>
                  </a:lnTo>
                  <a:lnTo>
                    <a:pt x="463" y="1585"/>
                  </a:lnTo>
                  <a:lnTo>
                    <a:pt x="441" y="1572"/>
                  </a:lnTo>
                  <a:lnTo>
                    <a:pt x="419" y="1558"/>
                  </a:lnTo>
                  <a:lnTo>
                    <a:pt x="397" y="1543"/>
                  </a:lnTo>
                  <a:lnTo>
                    <a:pt x="375" y="1528"/>
                  </a:lnTo>
                  <a:lnTo>
                    <a:pt x="355" y="1513"/>
                  </a:lnTo>
                  <a:lnTo>
                    <a:pt x="334" y="1496"/>
                  </a:lnTo>
                  <a:lnTo>
                    <a:pt x="314" y="1479"/>
                  </a:lnTo>
                  <a:lnTo>
                    <a:pt x="341" y="1501"/>
                  </a:lnTo>
                  <a:lnTo>
                    <a:pt x="373" y="1523"/>
                  </a:lnTo>
                  <a:lnTo>
                    <a:pt x="407" y="1545"/>
                  </a:lnTo>
                  <a:lnTo>
                    <a:pt x="443" y="1565"/>
                  </a:lnTo>
                  <a:lnTo>
                    <a:pt x="478" y="1584"/>
                  </a:lnTo>
                  <a:lnTo>
                    <a:pt x="514" y="1599"/>
                  </a:lnTo>
                  <a:lnTo>
                    <a:pt x="553" y="1614"/>
                  </a:lnTo>
                  <a:lnTo>
                    <a:pt x="590" y="1628"/>
                  </a:lnTo>
                  <a:lnTo>
                    <a:pt x="631" y="1638"/>
                  </a:lnTo>
                  <a:lnTo>
                    <a:pt x="669" y="1648"/>
                  </a:lnTo>
                  <a:lnTo>
                    <a:pt x="710" y="1655"/>
                  </a:lnTo>
                  <a:lnTo>
                    <a:pt x="752" y="1660"/>
                  </a:lnTo>
                  <a:lnTo>
                    <a:pt x="795" y="1663"/>
                  </a:lnTo>
                  <a:lnTo>
                    <a:pt x="837" y="1665"/>
                  </a:lnTo>
                  <a:lnTo>
                    <a:pt x="879" y="1663"/>
                  </a:lnTo>
                  <a:lnTo>
                    <a:pt x="921" y="1660"/>
                  </a:lnTo>
                  <a:lnTo>
                    <a:pt x="962" y="1655"/>
                  </a:lnTo>
                  <a:lnTo>
                    <a:pt x="1003" y="1648"/>
                  </a:lnTo>
                  <a:lnTo>
                    <a:pt x="1043" y="1638"/>
                  </a:lnTo>
                  <a:lnTo>
                    <a:pt x="1082" y="1628"/>
                  </a:lnTo>
                  <a:lnTo>
                    <a:pt x="1121" y="1614"/>
                  </a:lnTo>
                  <a:lnTo>
                    <a:pt x="1158" y="1599"/>
                  </a:lnTo>
                  <a:lnTo>
                    <a:pt x="1196" y="1584"/>
                  </a:lnTo>
                  <a:lnTo>
                    <a:pt x="1231" y="1565"/>
                  </a:lnTo>
                  <a:lnTo>
                    <a:pt x="1265" y="1545"/>
                  </a:lnTo>
                  <a:lnTo>
                    <a:pt x="1299" y="1523"/>
                  </a:lnTo>
                  <a:lnTo>
                    <a:pt x="1331" y="1501"/>
                  </a:lnTo>
                  <a:lnTo>
                    <a:pt x="1363" y="1475"/>
                  </a:lnTo>
                  <a:lnTo>
                    <a:pt x="1392" y="1450"/>
                  </a:lnTo>
                  <a:lnTo>
                    <a:pt x="1421" y="1423"/>
                  </a:lnTo>
                  <a:lnTo>
                    <a:pt x="1448" y="1394"/>
                  </a:lnTo>
                  <a:lnTo>
                    <a:pt x="1475" y="1364"/>
                  </a:lnTo>
                  <a:lnTo>
                    <a:pt x="1498" y="1333"/>
                  </a:lnTo>
                  <a:lnTo>
                    <a:pt x="1522" y="1299"/>
                  </a:lnTo>
                  <a:lnTo>
                    <a:pt x="1544" y="1267"/>
                  </a:lnTo>
                  <a:lnTo>
                    <a:pt x="1563" y="1232"/>
                  </a:lnTo>
                  <a:lnTo>
                    <a:pt x="1581" y="1196"/>
                  </a:lnTo>
                  <a:lnTo>
                    <a:pt x="1598" y="1159"/>
                  </a:lnTo>
                  <a:lnTo>
                    <a:pt x="1613" y="1122"/>
                  </a:lnTo>
                  <a:lnTo>
                    <a:pt x="1625" y="1083"/>
                  </a:lnTo>
                  <a:lnTo>
                    <a:pt x="1637" y="1044"/>
                  </a:lnTo>
                  <a:lnTo>
                    <a:pt x="1647" y="1005"/>
                  </a:lnTo>
                  <a:lnTo>
                    <a:pt x="1654" y="964"/>
                  </a:lnTo>
                  <a:lnTo>
                    <a:pt x="1659" y="922"/>
                  </a:lnTo>
                  <a:lnTo>
                    <a:pt x="1662" y="880"/>
                  </a:lnTo>
                  <a:lnTo>
                    <a:pt x="1662" y="838"/>
                  </a:lnTo>
                  <a:lnTo>
                    <a:pt x="1674" y="838"/>
                  </a:lnTo>
                  <a:close/>
                  <a:moveTo>
                    <a:pt x="1189" y="78"/>
                  </a:moveTo>
                  <a:lnTo>
                    <a:pt x="1162" y="66"/>
                  </a:lnTo>
                  <a:lnTo>
                    <a:pt x="1124" y="51"/>
                  </a:lnTo>
                  <a:lnTo>
                    <a:pt x="1086" y="37"/>
                  </a:lnTo>
                  <a:lnTo>
                    <a:pt x="1045" y="27"/>
                  </a:lnTo>
                  <a:lnTo>
                    <a:pt x="1004" y="17"/>
                  </a:lnTo>
                  <a:lnTo>
                    <a:pt x="964" y="10"/>
                  </a:lnTo>
                  <a:lnTo>
                    <a:pt x="921" y="5"/>
                  </a:lnTo>
                  <a:lnTo>
                    <a:pt x="879" y="2"/>
                  </a:lnTo>
                  <a:lnTo>
                    <a:pt x="837" y="0"/>
                  </a:lnTo>
                  <a:lnTo>
                    <a:pt x="793" y="2"/>
                  </a:lnTo>
                  <a:lnTo>
                    <a:pt x="751" y="5"/>
                  </a:lnTo>
                  <a:lnTo>
                    <a:pt x="708" y="10"/>
                  </a:lnTo>
                  <a:lnTo>
                    <a:pt x="668" y="17"/>
                  </a:lnTo>
                  <a:lnTo>
                    <a:pt x="627" y="27"/>
                  </a:lnTo>
                  <a:lnTo>
                    <a:pt x="587" y="37"/>
                  </a:lnTo>
                  <a:lnTo>
                    <a:pt x="548" y="51"/>
                  </a:lnTo>
                  <a:lnTo>
                    <a:pt x="510" y="66"/>
                  </a:lnTo>
                  <a:lnTo>
                    <a:pt x="473" y="83"/>
                  </a:lnTo>
                  <a:lnTo>
                    <a:pt x="438" y="101"/>
                  </a:lnTo>
                  <a:lnTo>
                    <a:pt x="402" y="122"/>
                  </a:lnTo>
                  <a:lnTo>
                    <a:pt x="368" y="144"/>
                  </a:lnTo>
                  <a:lnTo>
                    <a:pt x="334" y="167"/>
                  </a:lnTo>
                  <a:lnTo>
                    <a:pt x="304" y="191"/>
                  </a:lnTo>
                  <a:lnTo>
                    <a:pt x="274" y="218"/>
                  </a:lnTo>
                  <a:lnTo>
                    <a:pt x="245" y="245"/>
                  </a:lnTo>
                  <a:lnTo>
                    <a:pt x="216" y="274"/>
                  </a:lnTo>
                  <a:lnTo>
                    <a:pt x="191" y="304"/>
                  </a:lnTo>
                  <a:lnTo>
                    <a:pt x="165" y="337"/>
                  </a:lnTo>
                  <a:lnTo>
                    <a:pt x="142" y="369"/>
                  </a:lnTo>
                  <a:lnTo>
                    <a:pt x="120" y="403"/>
                  </a:lnTo>
                  <a:lnTo>
                    <a:pt x="99" y="438"/>
                  </a:lnTo>
                  <a:lnTo>
                    <a:pt x="81" y="475"/>
                  </a:lnTo>
                  <a:lnTo>
                    <a:pt x="64" y="511"/>
                  </a:lnTo>
                  <a:lnTo>
                    <a:pt x="50" y="550"/>
                  </a:lnTo>
                  <a:lnTo>
                    <a:pt x="37" y="589"/>
                  </a:lnTo>
                  <a:lnTo>
                    <a:pt x="25" y="628"/>
                  </a:lnTo>
                  <a:lnTo>
                    <a:pt x="16" y="668"/>
                  </a:lnTo>
                  <a:lnTo>
                    <a:pt x="8" y="711"/>
                  </a:lnTo>
                  <a:lnTo>
                    <a:pt x="3" y="753"/>
                  </a:lnTo>
                  <a:lnTo>
                    <a:pt x="0" y="795"/>
                  </a:lnTo>
                  <a:lnTo>
                    <a:pt x="0" y="838"/>
                  </a:lnTo>
                  <a:lnTo>
                    <a:pt x="0" y="882"/>
                  </a:lnTo>
                  <a:lnTo>
                    <a:pt x="3" y="912"/>
                  </a:lnTo>
                  <a:lnTo>
                    <a:pt x="6" y="936"/>
                  </a:lnTo>
                  <a:lnTo>
                    <a:pt x="11" y="961"/>
                  </a:lnTo>
                  <a:lnTo>
                    <a:pt x="16" y="985"/>
                  </a:lnTo>
                  <a:lnTo>
                    <a:pt x="23" y="1008"/>
                  </a:lnTo>
                  <a:lnTo>
                    <a:pt x="30" y="1034"/>
                  </a:lnTo>
                  <a:lnTo>
                    <a:pt x="37" y="1057"/>
                  </a:lnTo>
                  <a:lnTo>
                    <a:pt x="45" y="1081"/>
                  </a:lnTo>
                  <a:lnTo>
                    <a:pt x="54" y="1105"/>
                  </a:lnTo>
                  <a:lnTo>
                    <a:pt x="47" y="1083"/>
                  </a:lnTo>
                  <a:lnTo>
                    <a:pt x="35" y="1044"/>
                  </a:lnTo>
                  <a:lnTo>
                    <a:pt x="27" y="1005"/>
                  </a:lnTo>
                  <a:lnTo>
                    <a:pt x="20" y="964"/>
                  </a:lnTo>
                  <a:lnTo>
                    <a:pt x="13" y="922"/>
                  </a:lnTo>
                  <a:lnTo>
                    <a:pt x="11" y="880"/>
                  </a:lnTo>
                  <a:lnTo>
                    <a:pt x="10" y="838"/>
                  </a:lnTo>
                  <a:lnTo>
                    <a:pt x="11" y="795"/>
                  </a:lnTo>
                  <a:lnTo>
                    <a:pt x="13" y="753"/>
                  </a:lnTo>
                  <a:lnTo>
                    <a:pt x="20" y="712"/>
                  </a:lnTo>
                  <a:lnTo>
                    <a:pt x="27" y="672"/>
                  </a:lnTo>
                  <a:lnTo>
                    <a:pt x="35" y="631"/>
                  </a:lnTo>
                  <a:lnTo>
                    <a:pt x="47" y="592"/>
                  </a:lnTo>
                  <a:lnTo>
                    <a:pt x="60" y="553"/>
                  </a:lnTo>
                  <a:lnTo>
                    <a:pt x="74" y="516"/>
                  </a:lnTo>
                  <a:lnTo>
                    <a:pt x="91" y="479"/>
                  </a:lnTo>
                  <a:lnTo>
                    <a:pt x="109" y="443"/>
                  </a:lnTo>
                  <a:lnTo>
                    <a:pt x="130" y="409"/>
                  </a:lnTo>
                  <a:lnTo>
                    <a:pt x="150" y="376"/>
                  </a:lnTo>
                  <a:lnTo>
                    <a:pt x="174" y="343"/>
                  </a:lnTo>
                  <a:lnTo>
                    <a:pt x="199" y="311"/>
                  </a:lnTo>
                  <a:lnTo>
                    <a:pt x="225" y="282"/>
                  </a:lnTo>
                  <a:lnTo>
                    <a:pt x="252" y="254"/>
                  </a:lnTo>
                  <a:lnTo>
                    <a:pt x="280" y="225"/>
                  </a:lnTo>
                  <a:lnTo>
                    <a:pt x="311" y="200"/>
                  </a:lnTo>
                  <a:lnTo>
                    <a:pt x="341" y="176"/>
                  </a:lnTo>
                  <a:lnTo>
                    <a:pt x="373" y="152"/>
                  </a:lnTo>
                  <a:lnTo>
                    <a:pt x="407" y="130"/>
                  </a:lnTo>
                  <a:lnTo>
                    <a:pt x="443" y="110"/>
                  </a:lnTo>
                  <a:lnTo>
                    <a:pt x="478" y="93"/>
                  </a:lnTo>
                  <a:lnTo>
                    <a:pt x="514" y="76"/>
                  </a:lnTo>
                  <a:lnTo>
                    <a:pt x="553" y="61"/>
                  </a:lnTo>
                  <a:lnTo>
                    <a:pt x="590" y="47"/>
                  </a:lnTo>
                  <a:lnTo>
                    <a:pt x="631" y="37"/>
                  </a:lnTo>
                  <a:lnTo>
                    <a:pt x="669" y="27"/>
                  </a:lnTo>
                  <a:lnTo>
                    <a:pt x="710" y="20"/>
                  </a:lnTo>
                  <a:lnTo>
                    <a:pt x="752" y="15"/>
                  </a:lnTo>
                  <a:lnTo>
                    <a:pt x="795" y="12"/>
                  </a:lnTo>
                  <a:lnTo>
                    <a:pt x="837" y="12"/>
                  </a:lnTo>
                  <a:lnTo>
                    <a:pt x="879" y="12"/>
                  </a:lnTo>
                  <a:lnTo>
                    <a:pt x="921" y="15"/>
                  </a:lnTo>
                  <a:lnTo>
                    <a:pt x="962" y="20"/>
                  </a:lnTo>
                  <a:lnTo>
                    <a:pt x="1003" y="27"/>
                  </a:lnTo>
                  <a:lnTo>
                    <a:pt x="1043" y="37"/>
                  </a:lnTo>
                  <a:lnTo>
                    <a:pt x="1082" y="47"/>
                  </a:lnTo>
                  <a:lnTo>
                    <a:pt x="1121" y="61"/>
                  </a:lnTo>
                  <a:lnTo>
                    <a:pt x="1158" y="76"/>
                  </a:lnTo>
                  <a:lnTo>
                    <a:pt x="1196" y="93"/>
                  </a:lnTo>
                  <a:lnTo>
                    <a:pt x="1231" y="110"/>
                  </a:lnTo>
                  <a:lnTo>
                    <a:pt x="1265" y="130"/>
                  </a:lnTo>
                  <a:lnTo>
                    <a:pt x="1299" y="152"/>
                  </a:lnTo>
                  <a:lnTo>
                    <a:pt x="1331" y="176"/>
                  </a:lnTo>
                  <a:lnTo>
                    <a:pt x="1358" y="196"/>
                  </a:lnTo>
                  <a:lnTo>
                    <a:pt x="1338" y="179"/>
                  </a:lnTo>
                  <a:lnTo>
                    <a:pt x="1317" y="162"/>
                  </a:lnTo>
                  <a:lnTo>
                    <a:pt x="1297" y="147"/>
                  </a:lnTo>
                  <a:lnTo>
                    <a:pt x="1277" y="132"/>
                  </a:lnTo>
                  <a:lnTo>
                    <a:pt x="1255" y="117"/>
                  </a:lnTo>
                  <a:lnTo>
                    <a:pt x="1233" y="103"/>
                  </a:lnTo>
                  <a:lnTo>
                    <a:pt x="1211" y="90"/>
                  </a:lnTo>
                  <a:lnTo>
                    <a:pt x="1189" y="78"/>
                  </a:lnTo>
                  <a:close/>
                </a:path>
              </a:pathLst>
            </a:custGeom>
            <a:solidFill>
              <a:srgbClr val="64C1FF"/>
            </a:solidFill>
            <a:ln w="9525">
              <a:noFill/>
              <a:round/>
              <a:headEnd/>
              <a:tailEnd/>
            </a:ln>
          </p:spPr>
          <p:txBody>
            <a:bodyPr/>
            <a:lstStyle/>
            <a:p>
              <a:endParaRPr lang="en-US"/>
            </a:p>
          </p:txBody>
        </p:sp>
        <p:sp>
          <p:nvSpPr>
            <p:cNvPr id="51260" name="Freeform 62"/>
            <p:cNvSpPr>
              <a:spLocks/>
            </p:cNvSpPr>
            <p:nvPr/>
          </p:nvSpPr>
          <p:spPr bwMode="auto">
            <a:xfrm>
              <a:off x="2852061" y="1793853"/>
              <a:ext cx="2348089" cy="2643187"/>
            </a:xfrm>
            <a:custGeom>
              <a:avLst/>
              <a:gdLst>
                <a:gd name="T0" fmla="*/ 2147483647 w 1664"/>
                <a:gd name="T1" fmla="*/ 2147483647 h 1665"/>
                <a:gd name="T2" fmla="*/ 2147483647 w 1664"/>
                <a:gd name="T3" fmla="*/ 2147483647 h 1665"/>
                <a:gd name="T4" fmla="*/ 2147483647 w 1664"/>
                <a:gd name="T5" fmla="*/ 2147483647 h 1665"/>
                <a:gd name="T6" fmla="*/ 2147483647 w 1664"/>
                <a:gd name="T7" fmla="*/ 2147483647 h 1665"/>
                <a:gd name="T8" fmla="*/ 2147483647 w 1664"/>
                <a:gd name="T9" fmla="*/ 2147483647 h 1665"/>
                <a:gd name="T10" fmla="*/ 2147483647 w 1664"/>
                <a:gd name="T11" fmla="*/ 2147483647 h 1665"/>
                <a:gd name="T12" fmla="*/ 2147483647 w 1664"/>
                <a:gd name="T13" fmla="*/ 2147483647 h 1665"/>
                <a:gd name="T14" fmla="*/ 2147483647 w 1664"/>
                <a:gd name="T15" fmla="*/ 0 h 1665"/>
                <a:gd name="T16" fmla="*/ 2147483647 w 1664"/>
                <a:gd name="T17" fmla="*/ 2147483647 h 1665"/>
                <a:gd name="T18" fmla="*/ 2147483647 w 1664"/>
                <a:gd name="T19" fmla="*/ 2147483647 h 1665"/>
                <a:gd name="T20" fmla="*/ 2147483647 w 1664"/>
                <a:gd name="T21" fmla="*/ 2147483647 h 1665"/>
                <a:gd name="T22" fmla="*/ 2147483647 w 1664"/>
                <a:gd name="T23" fmla="*/ 2147483647 h 1665"/>
                <a:gd name="T24" fmla="*/ 2147483647 w 1664"/>
                <a:gd name="T25" fmla="*/ 2147483647 h 1665"/>
                <a:gd name="T26" fmla="*/ 2147483647 w 1664"/>
                <a:gd name="T27" fmla="*/ 2147483647 h 1665"/>
                <a:gd name="T28" fmla="*/ 2147483647 w 1664"/>
                <a:gd name="T29" fmla="*/ 2147483647 h 1665"/>
                <a:gd name="T30" fmla="*/ 2147483647 w 1664"/>
                <a:gd name="T31" fmla="*/ 2147483647 h 1665"/>
                <a:gd name="T32" fmla="*/ 2147483647 w 1664"/>
                <a:gd name="T33" fmla="*/ 2147483647 h 1665"/>
                <a:gd name="T34" fmla="*/ 2147483647 w 1664"/>
                <a:gd name="T35" fmla="*/ 2147483647 h 1665"/>
                <a:gd name="T36" fmla="*/ 2147483647 w 1664"/>
                <a:gd name="T37" fmla="*/ 2147483647 h 1665"/>
                <a:gd name="T38" fmla="*/ 2147483647 w 1664"/>
                <a:gd name="T39" fmla="*/ 2147483647 h 1665"/>
                <a:gd name="T40" fmla="*/ 2147483647 w 1664"/>
                <a:gd name="T41" fmla="*/ 2147483647 h 1665"/>
                <a:gd name="T42" fmla="*/ 2147483647 w 1664"/>
                <a:gd name="T43" fmla="*/ 2147483647 h 1665"/>
                <a:gd name="T44" fmla="*/ 2147483647 w 1664"/>
                <a:gd name="T45" fmla="*/ 2147483647 h 1665"/>
                <a:gd name="T46" fmla="*/ 2147483647 w 1664"/>
                <a:gd name="T47" fmla="*/ 2147483647 h 1665"/>
                <a:gd name="T48" fmla="*/ 2147483647 w 1664"/>
                <a:gd name="T49" fmla="*/ 2147483647 h 1665"/>
                <a:gd name="T50" fmla="*/ 2147483647 w 1664"/>
                <a:gd name="T51" fmla="*/ 2147483647 h 1665"/>
                <a:gd name="T52" fmla="*/ 2147483647 w 1664"/>
                <a:gd name="T53" fmla="*/ 2147483647 h 1665"/>
                <a:gd name="T54" fmla="*/ 2147483647 w 1664"/>
                <a:gd name="T55" fmla="*/ 2147483647 h 1665"/>
                <a:gd name="T56" fmla="*/ 2147483647 w 1664"/>
                <a:gd name="T57" fmla="*/ 2147483647 h 1665"/>
                <a:gd name="T58" fmla="*/ 2147483647 w 1664"/>
                <a:gd name="T59" fmla="*/ 2147483647 h 1665"/>
                <a:gd name="T60" fmla="*/ 2147483647 w 1664"/>
                <a:gd name="T61" fmla="*/ 2147483647 h 1665"/>
                <a:gd name="T62" fmla="*/ 2147483647 w 1664"/>
                <a:gd name="T63" fmla="*/ 2147483647 h 1665"/>
                <a:gd name="T64" fmla="*/ 2147483647 w 1664"/>
                <a:gd name="T65" fmla="*/ 2147483647 h 1665"/>
                <a:gd name="T66" fmla="*/ 2147483647 w 1664"/>
                <a:gd name="T67" fmla="*/ 2147483647 h 1665"/>
                <a:gd name="T68" fmla="*/ 2147483647 w 1664"/>
                <a:gd name="T69" fmla="*/ 2147483647 h 1665"/>
                <a:gd name="T70" fmla="*/ 2147483647 w 1664"/>
                <a:gd name="T71" fmla="*/ 2147483647 h 1665"/>
                <a:gd name="T72" fmla="*/ 2147483647 w 1664"/>
                <a:gd name="T73" fmla="*/ 2147483647 h 1665"/>
                <a:gd name="T74" fmla="*/ 2147483647 w 1664"/>
                <a:gd name="T75" fmla="*/ 2147483647 h 1665"/>
                <a:gd name="T76" fmla="*/ 2147483647 w 1664"/>
                <a:gd name="T77" fmla="*/ 2147483647 h 1665"/>
                <a:gd name="T78" fmla="*/ 2147483647 w 1664"/>
                <a:gd name="T79" fmla="*/ 2147483647 h 1665"/>
                <a:gd name="T80" fmla="*/ 2147483647 w 1664"/>
                <a:gd name="T81" fmla="*/ 2147483647 h 1665"/>
                <a:gd name="T82" fmla="*/ 2147483647 w 1664"/>
                <a:gd name="T83" fmla="*/ 2147483647 h 1665"/>
                <a:gd name="T84" fmla="*/ 2147483647 w 1664"/>
                <a:gd name="T85" fmla="*/ 2147483647 h 1665"/>
                <a:gd name="T86" fmla="*/ 2147483647 w 1664"/>
                <a:gd name="T87" fmla="*/ 2147483647 h 1665"/>
                <a:gd name="T88" fmla="*/ 2147483647 w 1664"/>
                <a:gd name="T89" fmla="*/ 2147483647 h 1665"/>
                <a:gd name="T90" fmla="*/ 2147483647 w 1664"/>
                <a:gd name="T91" fmla="*/ 2147483647 h 1665"/>
                <a:gd name="T92" fmla="*/ 2147483647 w 1664"/>
                <a:gd name="T93" fmla="*/ 2147483647 h 1665"/>
                <a:gd name="T94" fmla="*/ 2147483647 w 1664"/>
                <a:gd name="T95" fmla="*/ 2147483647 h 1665"/>
                <a:gd name="T96" fmla="*/ 2147483647 w 1664"/>
                <a:gd name="T97" fmla="*/ 2147483647 h 1665"/>
                <a:gd name="T98" fmla="*/ 2147483647 w 1664"/>
                <a:gd name="T99" fmla="*/ 2147483647 h 1665"/>
                <a:gd name="T100" fmla="*/ 2147483647 w 1664"/>
                <a:gd name="T101" fmla="*/ 2147483647 h 1665"/>
                <a:gd name="T102" fmla="*/ 2147483647 w 1664"/>
                <a:gd name="T103" fmla="*/ 2147483647 h 1665"/>
                <a:gd name="T104" fmla="*/ 2147483647 w 1664"/>
                <a:gd name="T105" fmla="*/ 2147483647 h 1665"/>
                <a:gd name="T106" fmla="*/ 2147483647 w 1664"/>
                <a:gd name="T107" fmla="*/ 2147483647 h 166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664"/>
                <a:gd name="T163" fmla="*/ 0 h 1665"/>
                <a:gd name="T164" fmla="*/ 1664 w 1664"/>
                <a:gd name="T165" fmla="*/ 1665 h 166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664" h="1665">
                  <a:moveTo>
                    <a:pt x="1664" y="833"/>
                  </a:moveTo>
                  <a:lnTo>
                    <a:pt x="1663" y="790"/>
                  </a:lnTo>
                  <a:lnTo>
                    <a:pt x="1659" y="748"/>
                  </a:lnTo>
                  <a:lnTo>
                    <a:pt x="1654" y="706"/>
                  </a:lnTo>
                  <a:lnTo>
                    <a:pt x="1647" y="673"/>
                  </a:lnTo>
                  <a:lnTo>
                    <a:pt x="1644" y="655"/>
                  </a:lnTo>
                  <a:lnTo>
                    <a:pt x="1637" y="636"/>
                  </a:lnTo>
                  <a:lnTo>
                    <a:pt x="1632" y="618"/>
                  </a:lnTo>
                  <a:lnTo>
                    <a:pt x="1627" y="599"/>
                  </a:lnTo>
                  <a:lnTo>
                    <a:pt x="1620" y="580"/>
                  </a:lnTo>
                  <a:lnTo>
                    <a:pt x="1613" y="563"/>
                  </a:lnTo>
                  <a:lnTo>
                    <a:pt x="1605" y="545"/>
                  </a:lnTo>
                  <a:lnTo>
                    <a:pt x="1598" y="526"/>
                  </a:lnTo>
                  <a:lnTo>
                    <a:pt x="1583" y="494"/>
                  </a:lnTo>
                  <a:lnTo>
                    <a:pt x="1568" y="464"/>
                  </a:lnTo>
                  <a:lnTo>
                    <a:pt x="1551" y="433"/>
                  </a:lnTo>
                  <a:lnTo>
                    <a:pt x="1534" y="404"/>
                  </a:lnTo>
                  <a:lnTo>
                    <a:pt x="1515" y="376"/>
                  </a:lnTo>
                  <a:lnTo>
                    <a:pt x="1495" y="347"/>
                  </a:lnTo>
                  <a:lnTo>
                    <a:pt x="1475" y="320"/>
                  </a:lnTo>
                  <a:lnTo>
                    <a:pt x="1454" y="294"/>
                  </a:lnTo>
                  <a:lnTo>
                    <a:pt x="1432" y="269"/>
                  </a:lnTo>
                  <a:lnTo>
                    <a:pt x="1409" y="245"/>
                  </a:lnTo>
                  <a:lnTo>
                    <a:pt x="1385" y="222"/>
                  </a:lnTo>
                  <a:lnTo>
                    <a:pt x="1361" y="200"/>
                  </a:lnTo>
                  <a:lnTo>
                    <a:pt x="1336" y="178"/>
                  </a:lnTo>
                  <a:lnTo>
                    <a:pt x="1311" y="157"/>
                  </a:lnTo>
                  <a:lnTo>
                    <a:pt x="1285" y="137"/>
                  </a:lnTo>
                  <a:lnTo>
                    <a:pt x="1258" y="118"/>
                  </a:lnTo>
                  <a:lnTo>
                    <a:pt x="1228" y="101"/>
                  </a:lnTo>
                  <a:lnTo>
                    <a:pt x="1192" y="83"/>
                  </a:lnTo>
                  <a:lnTo>
                    <a:pt x="1155" y="66"/>
                  </a:lnTo>
                  <a:lnTo>
                    <a:pt x="1118" y="51"/>
                  </a:lnTo>
                  <a:lnTo>
                    <a:pt x="1079" y="37"/>
                  </a:lnTo>
                  <a:lnTo>
                    <a:pt x="1040" y="27"/>
                  </a:lnTo>
                  <a:lnTo>
                    <a:pt x="999" y="17"/>
                  </a:lnTo>
                  <a:lnTo>
                    <a:pt x="959" y="10"/>
                  </a:lnTo>
                  <a:lnTo>
                    <a:pt x="916" y="5"/>
                  </a:lnTo>
                  <a:lnTo>
                    <a:pt x="874" y="2"/>
                  </a:lnTo>
                  <a:lnTo>
                    <a:pt x="832" y="0"/>
                  </a:lnTo>
                  <a:lnTo>
                    <a:pt x="788" y="2"/>
                  </a:lnTo>
                  <a:lnTo>
                    <a:pt x="746" y="5"/>
                  </a:lnTo>
                  <a:lnTo>
                    <a:pt x="705" y="10"/>
                  </a:lnTo>
                  <a:lnTo>
                    <a:pt x="664" y="17"/>
                  </a:lnTo>
                  <a:lnTo>
                    <a:pt x="624" y="27"/>
                  </a:lnTo>
                  <a:lnTo>
                    <a:pt x="583" y="37"/>
                  </a:lnTo>
                  <a:lnTo>
                    <a:pt x="546" y="51"/>
                  </a:lnTo>
                  <a:lnTo>
                    <a:pt x="507" y="66"/>
                  </a:lnTo>
                  <a:lnTo>
                    <a:pt x="470" y="83"/>
                  </a:lnTo>
                  <a:lnTo>
                    <a:pt x="434" y="101"/>
                  </a:lnTo>
                  <a:lnTo>
                    <a:pt x="401" y="122"/>
                  </a:lnTo>
                  <a:lnTo>
                    <a:pt x="367" y="142"/>
                  </a:lnTo>
                  <a:lnTo>
                    <a:pt x="333" y="166"/>
                  </a:lnTo>
                  <a:lnTo>
                    <a:pt x="302" y="191"/>
                  </a:lnTo>
                  <a:lnTo>
                    <a:pt x="272" y="217"/>
                  </a:lnTo>
                  <a:lnTo>
                    <a:pt x="243" y="244"/>
                  </a:lnTo>
                  <a:lnTo>
                    <a:pt x="216" y="272"/>
                  </a:lnTo>
                  <a:lnTo>
                    <a:pt x="189" y="303"/>
                  </a:lnTo>
                  <a:lnTo>
                    <a:pt x="164" y="335"/>
                  </a:lnTo>
                  <a:lnTo>
                    <a:pt x="142" y="367"/>
                  </a:lnTo>
                  <a:lnTo>
                    <a:pt x="120" y="401"/>
                  </a:lnTo>
                  <a:lnTo>
                    <a:pt x="99" y="437"/>
                  </a:lnTo>
                  <a:lnTo>
                    <a:pt x="81" y="472"/>
                  </a:lnTo>
                  <a:lnTo>
                    <a:pt x="64" y="509"/>
                  </a:lnTo>
                  <a:lnTo>
                    <a:pt x="50" y="547"/>
                  </a:lnTo>
                  <a:lnTo>
                    <a:pt x="37" y="585"/>
                  </a:lnTo>
                  <a:lnTo>
                    <a:pt x="25" y="624"/>
                  </a:lnTo>
                  <a:lnTo>
                    <a:pt x="17" y="665"/>
                  </a:lnTo>
                  <a:lnTo>
                    <a:pt x="8" y="706"/>
                  </a:lnTo>
                  <a:lnTo>
                    <a:pt x="3" y="748"/>
                  </a:lnTo>
                  <a:lnTo>
                    <a:pt x="0" y="790"/>
                  </a:lnTo>
                  <a:lnTo>
                    <a:pt x="0" y="833"/>
                  </a:lnTo>
                  <a:lnTo>
                    <a:pt x="0" y="875"/>
                  </a:lnTo>
                  <a:lnTo>
                    <a:pt x="3" y="917"/>
                  </a:lnTo>
                  <a:lnTo>
                    <a:pt x="8" y="959"/>
                  </a:lnTo>
                  <a:lnTo>
                    <a:pt x="15" y="993"/>
                  </a:lnTo>
                  <a:lnTo>
                    <a:pt x="20" y="1010"/>
                  </a:lnTo>
                  <a:lnTo>
                    <a:pt x="25" y="1029"/>
                  </a:lnTo>
                  <a:lnTo>
                    <a:pt x="30" y="1047"/>
                  </a:lnTo>
                  <a:lnTo>
                    <a:pt x="37" y="1066"/>
                  </a:lnTo>
                  <a:lnTo>
                    <a:pt x="44" y="1085"/>
                  </a:lnTo>
                  <a:lnTo>
                    <a:pt x="50" y="1103"/>
                  </a:lnTo>
                  <a:lnTo>
                    <a:pt x="57" y="1120"/>
                  </a:lnTo>
                  <a:lnTo>
                    <a:pt x="66" y="1139"/>
                  </a:lnTo>
                  <a:lnTo>
                    <a:pt x="79" y="1171"/>
                  </a:lnTo>
                  <a:lnTo>
                    <a:pt x="96" y="1201"/>
                  </a:lnTo>
                  <a:lnTo>
                    <a:pt x="111" y="1232"/>
                  </a:lnTo>
                  <a:lnTo>
                    <a:pt x="130" y="1262"/>
                  </a:lnTo>
                  <a:lnTo>
                    <a:pt x="148" y="1291"/>
                  </a:lnTo>
                  <a:lnTo>
                    <a:pt x="167" y="1318"/>
                  </a:lnTo>
                  <a:lnTo>
                    <a:pt x="187" y="1345"/>
                  </a:lnTo>
                  <a:lnTo>
                    <a:pt x="209" y="1371"/>
                  </a:lnTo>
                  <a:lnTo>
                    <a:pt x="231" y="1396"/>
                  </a:lnTo>
                  <a:lnTo>
                    <a:pt x="253" y="1421"/>
                  </a:lnTo>
                  <a:lnTo>
                    <a:pt x="277" y="1443"/>
                  </a:lnTo>
                  <a:lnTo>
                    <a:pt x="301" y="1467"/>
                  </a:lnTo>
                  <a:lnTo>
                    <a:pt x="326" y="1487"/>
                  </a:lnTo>
                  <a:lnTo>
                    <a:pt x="351" y="1509"/>
                  </a:lnTo>
                  <a:lnTo>
                    <a:pt x="377" y="1528"/>
                  </a:lnTo>
                  <a:lnTo>
                    <a:pt x="404" y="1547"/>
                  </a:lnTo>
                  <a:lnTo>
                    <a:pt x="434" y="1565"/>
                  </a:lnTo>
                  <a:lnTo>
                    <a:pt x="470" y="1582"/>
                  </a:lnTo>
                  <a:lnTo>
                    <a:pt x="507" y="1599"/>
                  </a:lnTo>
                  <a:lnTo>
                    <a:pt x="546" y="1614"/>
                  </a:lnTo>
                  <a:lnTo>
                    <a:pt x="583" y="1628"/>
                  </a:lnTo>
                  <a:lnTo>
                    <a:pt x="624" y="1638"/>
                  </a:lnTo>
                  <a:lnTo>
                    <a:pt x="664" y="1648"/>
                  </a:lnTo>
                  <a:lnTo>
                    <a:pt x="705" y="1655"/>
                  </a:lnTo>
                  <a:lnTo>
                    <a:pt x="746" y="1660"/>
                  </a:lnTo>
                  <a:lnTo>
                    <a:pt x="788" y="1663"/>
                  </a:lnTo>
                  <a:lnTo>
                    <a:pt x="832" y="1665"/>
                  </a:lnTo>
                  <a:lnTo>
                    <a:pt x="874" y="1663"/>
                  </a:lnTo>
                  <a:lnTo>
                    <a:pt x="916" y="1660"/>
                  </a:lnTo>
                  <a:lnTo>
                    <a:pt x="959" y="1655"/>
                  </a:lnTo>
                  <a:lnTo>
                    <a:pt x="999" y="1648"/>
                  </a:lnTo>
                  <a:lnTo>
                    <a:pt x="1040" y="1638"/>
                  </a:lnTo>
                  <a:lnTo>
                    <a:pt x="1079" y="1628"/>
                  </a:lnTo>
                  <a:lnTo>
                    <a:pt x="1118" y="1614"/>
                  </a:lnTo>
                  <a:lnTo>
                    <a:pt x="1155" y="1599"/>
                  </a:lnTo>
                  <a:lnTo>
                    <a:pt x="1192" y="1582"/>
                  </a:lnTo>
                  <a:lnTo>
                    <a:pt x="1228" y="1565"/>
                  </a:lnTo>
                  <a:lnTo>
                    <a:pt x="1263" y="1545"/>
                  </a:lnTo>
                  <a:lnTo>
                    <a:pt x="1297" y="1523"/>
                  </a:lnTo>
                  <a:lnTo>
                    <a:pt x="1329" y="1499"/>
                  </a:lnTo>
                  <a:lnTo>
                    <a:pt x="1361" y="1476"/>
                  </a:lnTo>
                  <a:lnTo>
                    <a:pt x="1390" y="1448"/>
                  </a:lnTo>
                  <a:lnTo>
                    <a:pt x="1421" y="1421"/>
                  </a:lnTo>
                  <a:lnTo>
                    <a:pt x="1448" y="1393"/>
                  </a:lnTo>
                  <a:lnTo>
                    <a:pt x="1473" y="1362"/>
                  </a:lnTo>
                  <a:lnTo>
                    <a:pt x="1498" y="1330"/>
                  </a:lnTo>
                  <a:lnTo>
                    <a:pt x="1522" y="1298"/>
                  </a:lnTo>
                  <a:lnTo>
                    <a:pt x="1542" y="1264"/>
                  </a:lnTo>
                  <a:lnTo>
                    <a:pt x="1563" y="1230"/>
                  </a:lnTo>
                  <a:lnTo>
                    <a:pt x="1581" y="1193"/>
                  </a:lnTo>
                  <a:lnTo>
                    <a:pt x="1598" y="1157"/>
                  </a:lnTo>
                  <a:lnTo>
                    <a:pt x="1613" y="1118"/>
                  </a:lnTo>
                  <a:lnTo>
                    <a:pt x="1627" y="1080"/>
                  </a:lnTo>
                  <a:lnTo>
                    <a:pt x="1637" y="1041"/>
                  </a:lnTo>
                  <a:lnTo>
                    <a:pt x="1647" y="1000"/>
                  </a:lnTo>
                  <a:lnTo>
                    <a:pt x="1654" y="959"/>
                  </a:lnTo>
                  <a:lnTo>
                    <a:pt x="1659" y="917"/>
                  </a:lnTo>
                  <a:lnTo>
                    <a:pt x="1663" y="875"/>
                  </a:lnTo>
                  <a:lnTo>
                    <a:pt x="1664" y="833"/>
                  </a:lnTo>
                  <a:lnTo>
                    <a:pt x="1652" y="833"/>
                  </a:lnTo>
                  <a:lnTo>
                    <a:pt x="1652" y="790"/>
                  </a:lnTo>
                  <a:lnTo>
                    <a:pt x="1649" y="750"/>
                  </a:lnTo>
                  <a:lnTo>
                    <a:pt x="1644" y="707"/>
                  </a:lnTo>
                  <a:lnTo>
                    <a:pt x="1635" y="667"/>
                  </a:lnTo>
                  <a:lnTo>
                    <a:pt x="1627" y="628"/>
                  </a:lnTo>
                  <a:lnTo>
                    <a:pt x="1615" y="589"/>
                  </a:lnTo>
                  <a:lnTo>
                    <a:pt x="1603" y="550"/>
                  </a:lnTo>
                  <a:lnTo>
                    <a:pt x="1588" y="513"/>
                  </a:lnTo>
                  <a:lnTo>
                    <a:pt x="1571" y="477"/>
                  </a:lnTo>
                  <a:lnTo>
                    <a:pt x="1554" y="442"/>
                  </a:lnTo>
                  <a:lnTo>
                    <a:pt x="1534" y="406"/>
                  </a:lnTo>
                  <a:lnTo>
                    <a:pt x="1512" y="374"/>
                  </a:lnTo>
                  <a:lnTo>
                    <a:pt x="1490" y="342"/>
                  </a:lnTo>
                  <a:lnTo>
                    <a:pt x="1465" y="310"/>
                  </a:lnTo>
                  <a:lnTo>
                    <a:pt x="1439" y="281"/>
                  </a:lnTo>
                  <a:lnTo>
                    <a:pt x="1412" y="252"/>
                  </a:lnTo>
                  <a:lnTo>
                    <a:pt x="1383" y="225"/>
                  </a:lnTo>
                  <a:lnTo>
                    <a:pt x="1355" y="200"/>
                  </a:lnTo>
                  <a:lnTo>
                    <a:pt x="1322" y="174"/>
                  </a:lnTo>
                  <a:lnTo>
                    <a:pt x="1290" y="152"/>
                  </a:lnTo>
                  <a:lnTo>
                    <a:pt x="1257" y="130"/>
                  </a:lnTo>
                  <a:lnTo>
                    <a:pt x="1223" y="110"/>
                  </a:lnTo>
                  <a:lnTo>
                    <a:pt x="1187" y="93"/>
                  </a:lnTo>
                  <a:lnTo>
                    <a:pt x="1152" y="76"/>
                  </a:lnTo>
                  <a:lnTo>
                    <a:pt x="1114" y="61"/>
                  </a:lnTo>
                  <a:lnTo>
                    <a:pt x="1075" y="49"/>
                  </a:lnTo>
                  <a:lnTo>
                    <a:pt x="1037" y="37"/>
                  </a:lnTo>
                  <a:lnTo>
                    <a:pt x="998" y="29"/>
                  </a:lnTo>
                  <a:lnTo>
                    <a:pt x="957" y="20"/>
                  </a:lnTo>
                  <a:lnTo>
                    <a:pt x="915" y="15"/>
                  </a:lnTo>
                  <a:lnTo>
                    <a:pt x="874" y="12"/>
                  </a:lnTo>
                  <a:lnTo>
                    <a:pt x="832" y="12"/>
                  </a:lnTo>
                  <a:lnTo>
                    <a:pt x="790" y="12"/>
                  </a:lnTo>
                  <a:lnTo>
                    <a:pt x="747" y="15"/>
                  </a:lnTo>
                  <a:lnTo>
                    <a:pt x="707" y="20"/>
                  </a:lnTo>
                  <a:lnTo>
                    <a:pt x="666" y="29"/>
                  </a:lnTo>
                  <a:lnTo>
                    <a:pt x="626" y="37"/>
                  </a:lnTo>
                  <a:lnTo>
                    <a:pt x="587" y="49"/>
                  </a:lnTo>
                  <a:lnTo>
                    <a:pt x="549" y="61"/>
                  </a:lnTo>
                  <a:lnTo>
                    <a:pt x="512" y="76"/>
                  </a:lnTo>
                  <a:lnTo>
                    <a:pt x="475" y="93"/>
                  </a:lnTo>
                  <a:lnTo>
                    <a:pt x="439" y="110"/>
                  </a:lnTo>
                  <a:lnTo>
                    <a:pt x="406" y="130"/>
                  </a:lnTo>
                  <a:lnTo>
                    <a:pt x="372" y="152"/>
                  </a:lnTo>
                  <a:lnTo>
                    <a:pt x="340" y="174"/>
                  </a:lnTo>
                  <a:lnTo>
                    <a:pt x="309" y="200"/>
                  </a:lnTo>
                  <a:lnTo>
                    <a:pt x="279" y="225"/>
                  </a:lnTo>
                  <a:lnTo>
                    <a:pt x="250" y="252"/>
                  </a:lnTo>
                  <a:lnTo>
                    <a:pt x="223" y="281"/>
                  </a:lnTo>
                  <a:lnTo>
                    <a:pt x="198" y="310"/>
                  </a:lnTo>
                  <a:lnTo>
                    <a:pt x="174" y="342"/>
                  </a:lnTo>
                  <a:lnTo>
                    <a:pt x="150" y="374"/>
                  </a:lnTo>
                  <a:lnTo>
                    <a:pt x="128" y="406"/>
                  </a:lnTo>
                  <a:lnTo>
                    <a:pt x="110" y="442"/>
                  </a:lnTo>
                  <a:lnTo>
                    <a:pt x="91" y="477"/>
                  </a:lnTo>
                  <a:lnTo>
                    <a:pt x="74" y="513"/>
                  </a:lnTo>
                  <a:lnTo>
                    <a:pt x="60" y="550"/>
                  </a:lnTo>
                  <a:lnTo>
                    <a:pt x="47" y="589"/>
                  </a:lnTo>
                  <a:lnTo>
                    <a:pt x="35" y="628"/>
                  </a:lnTo>
                  <a:lnTo>
                    <a:pt x="27" y="667"/>
                  </a:lnTo>
                  <a:lnTo>
                    <a:pt x="20" y="707"/>
                  </a:lnTo>
                  <a:lnTo>
                    <a:pt x="15" y="750"/>
                  </a:lnTo>
                  <a:lnTo>
                    <a:pt x="11" y="790"/>
                  </a:lnTo>
                  <a:lnTo>
                    <a:pt x="10" y="833"/>
                  </a:lnTo>
                  <a:lnTo>
                    <a:pt x="11" y="875"/>
                  </a:lnTo>
                  <a:lnTo>
                    <a:pt x="15" y="917"/>
                  </a:lnTo>
                  <a:lnTo>
                    <a:pt x="20" y="958"/>
                  </a:lnTo>
                  <a:lnTo>
                    <a:pt x="27" y="998"/>
                  </a:lnTo>
                  <a:lnTo>
                    <a:pt x="35" y="1037"/>
                  </a:lnTo>
                  <a:lnTo>
                    <a:pt x="47" y="1078"/>
                  </a:lnTo>
                  <a:lnTo>
                    <a:pt x="60" y="1115"/>
                  </a:lnTo>
                  <a:lnTo>
                    <a:pt x="74" y="1152"/>
                  </a:lnTo>
                  <a:lnTo>
                    <a:pt x="91" y="1190"/>
                  </a:lnTo>
                  <a:lnTo>
                    <a:pt x="110" y="1225"/>
                  </a:lnTo>
                  <a:lnTo>
                    <a:pt x="128" y="1259"/>
                  </a:lnTo>
                  <a:lnTo>
                    <a:pt x="150" y="1293"/>
                  </a:lnTo>
                  <a:lnTo>
                    <a:pt x="174" y="1325"/>
                  </a:lnTo>
                  <a:lnTo>
                    <a:pt x="198" y="1355"/>
                  </a:lnTo>
                  <a:lnTo>
                    <a:pt x="223" y="1386"/>
                  </a:lnTo>
                  <a:lnTo>
                    <a:pt x="250" y="1413"/>
                  </a:lnTo>
                  <a:lnTo>
                    <a:pt x="279" y="1442"/>
                  </a:lnTo>
                  <a:lnTo>
                    <a:pt x="309" y="1467"/>
                  </a:lnTo>
                  <a:lnTo>
                    <a:pt x="340" y="1491"/>
                  </a:lnTo>
                  <a:lnTo>
                    <a:pt x="372" y="1514"/>
                  </a:lnTo>
                  <a:lnTo>
                    <a:pt x="406" y="1535"/>
                  </a:lnTo>
                  <a:lnTo>
                    <a:pt x="439" y="1555"/>
                  </a:lnTo>
                  <a:lnTo>
                    <a:pt x="475" y="1574"/>
                  </a:lnTo>
                  <a:lnTo>
                    <a:pt x="512" y="1589"/>
                  </a:lnTo>
                  <a:lnTo>
                    <a:pt x="549" y="1604"/>
                  </a:lnTo>
                  <a:lnTo>
                    <a:pt x="587" y="1618"/>
                  </a:lnTo>
                  <a:lnTo>
                    <a:pt x="626" y="1628"/>
                  </a:lnTo>
                  <a:lnTo>
                    <a:pt x="666" y="1638"/>
                  </a:lnTo>
                  <a:lnTo>
                    <a:pt x="707" y="1645"/>
                  </a:lnTo>
                  <a:lnTo>
                    <a:pt x="747" y="1650"/>
                  </a:lnTo>
                  <a:lnTo>
                    <a:pt x="790" y="1653"/>
                  </a:lnTo>
                  <a:lnTo>
                    <a:pt x="832" y="1655"/>
                  </a:lnTo>
                  <a:lnTo>
                    <a:pt x="874" y="1653"/>
                  </a:lnTo>
                  <a:lnTo>
                    <a:pt x="915" y="1650"/>
                  </a:lnTo>
                  <a:lnTo>
                    <a:pt x="957" y="1645"/>
                  </a:lnTo>
                  <a:lnTo>
                    <a:pt x="998" y="1638"/>
                  </a:lnTo>
                  <a:lnTo>
                    <a:pt x="1037" y="1628"/>
                  </a:lnTo>
                  <a:lnTo>
                    <a:pt x="1075" y="1618"/>
                  </a:lnTo>
                  <a:lnTo>
                    <a:pt x="1114" y="1604"/>
                  </a:lnTo>
                  <a:lnTo>
                    <a:pt x="1152" y="1589"/>
                  </a:lnTo>
                  <a:lnTo>
                    <a:pt x="1187" y="1574"/>
                  </a:lnTo>
                  <a:lnTo>
                    <a:pt x="1223" y="1555"/>
                  </a:lnTo>
                  <a:lnTo>
                    <a:pt x="1257" y="1535"/>
                  </a:lnTo>
                  <a:lnTo>
                    <a:pt x="1290" y="1514"/>
                  </a:lnTo>
                  <a:lnTo>
                    <a:pt x="1322" y="1491"/>
                  </a:lnTo>
                  <a:lnTo>
                    <a:pt x="1355" y="1467"/>
                  </a:lnTo>
                  <a:lnTo>
                    <a:pt x="1383" y="1442"/>
                  </a:lnTo>
                  <a:lnTo>
                    <a:pt x="1412" y="1413"/>
                  </a:lnTo>
                  <a:lnTo>
                    <a:pt x="1439" y="1386"/>
                  </a:lnTo>
                  <a:lnTo>
                    <a:pt x="1465" y="1355"/>
                  </a:lnTo>
                  <a:lnTo>
                    <a:pt x="1490" y="1325"/>
                  </a:lnTo>
                  <a:lnTo>
                    <a:pt x="1512" y="1293"/>
                  </a:lnTo>
                  <a:lnTo>
                    <a:pt x="1534" y="1259"/>
                  </a:lnTo>
                  <a:lnTo>
                    <a:pt x="1554" y="1225"/>
                  </a:lnTo>
                  <a:lnTo>
                    <a:pt x="1571" y="1190"/>
                  </a:lnTo>
                  <a:lnTo>
                    <a:pt x="1588" y="1152"/>
                  </a:lnTo>
                  <a:lnTo>
                    <a:pt x="1603" y="1115"/>
                  </a:lnTo>
                  <a:lnTo>
                    <a:pt x="1615" y="1078"/>
                  </a:lnTo>
                  <a:lnTo>
                    <a:pt x="1627" y="1037"/>
                  </a:lnTo>
                  <a:lnTo>
                    <a:pt x="1635" y="998"/>
                  </a:lnTo>
                  <a:lnTo>
                    <a:pt x="1644" y="958"/>
                  </a:lnTo>
                  <a:lnTo>
                    <a:pt x="1649" y="917"/>
                  </a:lnTo>
                  <a:lnTo>
                    <a:pt x="1652" y="875"/>
                  </a:lnTo>
                  <a:lnTo>
                    <a:pt x="1652" y="833"/>
                  </a:lnTo>
                  <a:lnTo>
                    <a:pt x="1664" y="833"/>
                  </a:lnTo>
                  <a:close/>
                </a:path>
              </a:pathLst>
            </a:custGeom>
            <a:solidFill>
              <a:srgbClr val="65C1FF"/>
            </a:solidFill>
            <a:ln w="9525">
              <a:noFill/>
              <a:round/>
              <a:headEnd/>
              <a:tailEnd/>
            </a:ln>
          </p:spPr>
          <p:txBody>
            <a:bodyPr/>
            <a:lstStyle/>
            <a:p>
              <a:endParaRPr lang="en-US"/>
            </a:p>
          </p:txBody>
        </p:sp>
        <p:sp>
          <p:nvSpPr>
            <p:cNvPr id="51261" name="Freeform 63"/>
            <p:cNvSpPr>
              <a:spLocks/>
            </p:cNvSpPr>
            <p:nvPr/>
          </p:nvSpPr>
          <p:spPr bwMode="auto">
            <a:xfrm>
              <a:off x="2859115" y="1804965"/>
              <a:ext cx="2331156" cy="2624138"/>
            </a:xfrm>
            <a:custGeom>
              <a:avLst/>
              <a:gdLst>
                <a:gd name="T0" fmla="*/ 2147483647 w 1652"/>
                <a:gd name="T1" fmla="*/ 2147483647 h 1653"/>
                <a:gd name="T2" fmla="*/ 2147483647 w 1652"/>
                <a:gd name="T3" fmla="*/ 2147483647 h 1653"/>
                <a:gd name="T4" fmla="*/ 2147483647 w 1652"/>
                <a:gd name="T5" fmla="*/ 2147483647 h 1653"/>
                <a:gd name="T6" fmla="*/ 2147483647 w 1652"/>
                <a:gd name="T7" fmla="*/ 2147483647 h 1653"/>
                <a:gd name="T8" fmla="*/ 2147483647 w 1652"/>
                <a:gd name="T9" fmla="*/ 2147483647 h 1653"/>
                <a:gd name="T10" fmla="*/ 2147483647 w 1652"/>
                <a:gd name="T11" fmla="*/ 2147483647 h 1653"/>
                <a:gd name="T12" fmla="*/ 2147483647 w 1652"/>
                <a:gd name="T13" fmla="*/ 2147483647 h 1653"/>
                <a:gd name="T14" fmla="*/ 2147483647 w 1652"/>
                <a:gd name="T15" fmla="*/ 2147483647 h 1653"/>
                <a:gd name="T16" fmla="*/ 2147483647 w 1652"/>
                <a:gd name="T17" fmla="*/ 2147483647 h 1653"/>
                <a:gd name="T18" fmla="*/ 2147483647 w 1652"/>
                <a:gd name="T19" fmla="*/ 2147483647 h 1653"/>
                <a:gd name="T20" fmla="*/ 2147483647 w 1652"/>
                <a:gd name="T21" fmla="*/ 2147483647 h 1653"/>
                <a:gd name="T22" fmla="*/ 2147483647 w 1652"/>
                <a:gd name="T23" fmla="*/ 2147483647 h 1653"/>
                <a:gd name="T24" fmla="*/ 2147483647 w 1652"/>
                <a:gd name="T25" fmla="*/ 2147483647 h 1653"/>
                <a:gd name="T26" fmla="*/ 0 w 1652"/>
                <a:gd name="T27" fmla="*/ 2147483647 h 1653"/>
                <a:gd name="T28" fmla="*/ 2147483647 w 1652"/>
                <a:gd name="T29" fmla="*/ 2147483647 h 1653"/>
                <a:gd name="T30" fmla="*/ 2147483647 w 1652"/>
                <a:gd name="T31" fmla="*/ 2147483647 h 1653"/>
                <a:gd name="T32" fmla="*/ 2147483647 w 1652"/>
                <a:gd name="T33" fmla="*/ 2147483647 h 1653"/>
                <a:gd name="T34" fmla="*/ 2147483647 w 1652"/>
                <a:gd name="T35" fmla="*/ 2147483647 h 1653"/>
                <a:gd name="T36" fmla="*/ 2147483647 w 1652"/>
                <a:gd name="T37" fmla="*/ 2147483647 h 1653"/>
                <a:gd name="T38" fmla="*/ 2147483647 w 1652"/>
                <a:gd name="T39" fmla="*/ 2147483647 h 1653"/>
                <a:gd name="T40" fmla="*/ 2147483647 w 1652"/>
                <a:gd name="T41" fmla="*/ 2147483647 h 1653"/>
                <a:gd name="T42" fmla="*/ 2147483647 w 1652"/>
                <a:gd name="T43" fmla="*/ 2147483647 h 1653"/>
                <a:gd name="T44" fmla="*/ 2147483647 w 1652"/>
                <a:gd name="T45" fmla="*/ 2147483647 h 1653"/>
                <a:gd name="T46" fmla="*/ 2147483647 w 1652"/>
                <a:gd name="T47" fmla="*/ 2147483647 h 1653"/>
                <a:gd name="T48" fmla="*/ 2147483647 w 1652"/>
                <a:gd name="T49" fmla="*/ 2147483647 h 1653"/>
                <a:gd name="T50" fmla="*/ 2147483647 w 1652"/>
                <a:gd name="T51" fmla="*/ 2147483647 h 1653"/>
                <a:gd name="T52" fmla="*/ 2147483647 w 1652"/>
                <a:gd name="T53" fmla="*/ 2147483647 h 1653"/>
                <a:gd name="T54" fmla="*/ 2147483647 w 1652"/>
                <a:gd name="T55" fmla="*/ 2147483647 h 1653"/>
                <a:gd name="T56" fmla="*/ 2147483647 w 1652"/>
                <a:gd name="T57" fmla="*/ 2147483647 h 1653"/>
                <a:gd name="T58" fmla="*/ 2147483647 w 1652"/>
                <a:gd name="T59" fmla="*/ 2147483647 h 1653"/>
                <a:gd name="T60" fmla="*/ 2147483647 w 1652"/>
                <a:gd name="T61" fmla="*/ 2147483647 h 1653"/>
                <a:gd name="T62" fmla="*/ 2147483647 w 1652"/>
                <a:gd name="T63" fmla="*/ 2147483647 h 1653"/>
                <a:gd name="T64" fmla="*/ 2147483647 w 1652"/>
                <a:gd name="T65" fmla="*/ 2147483647 h 1653"/>
                <a:gd name="T66" fmla="*/ 2147483647 w 1652"/>
                <a:gd name="T67" fmla="*/ 2147483647 h 1653"/>
                <a:gd name="T68" fmla="*/ 2147483647 w 1652"/>
                <a:gd name="T69" fmla="*/ 2147483647 h 1653"/>
                <a:gd name="T70" fmla="*/ 2147483647 w 1652"/>
                <a:gd name="T71" fmla="*/ 2147483647 h 1653"/>
                <a:gd name="T72" fmla="*/ 2147483647 w 1652"/>
                <a:gd name="T73" fmla="*/ 2147483647 h 1653"/>
                <a:gd name="T74" fmla="*/ 2147483647 w 1652"/>
                <a:gd name="T75" fmla="*/ 2147483647 h 1653"/>
                <a:gd name="T76" fmla="*/ 2147483647 w 1652"/>
                <a:gd name="T77" fmla="*/ 2147483647 h 1653"/>
                <a:gd name="T78" fmla="*/ 2147483647 w 1652"/>
                <a:gd name="T79" fmla="*/ 2147483647 h 1653"/>
                <a:gd name="T80" fmla="*/ 2147483647 w 1652"/>
                <a:gd name="T81" fmla="*/ 2147483647 h 1653"/>
                <a:gd name="T82" fmla="*/ 2147483647 w 1652"/>
                <a:gd name="T83" fmla="*/ 2147483647 h 1653"/>
                <a:gd name="T84" fmla="*/ 2147483647 w 1652"/>
                <a:gd name="T85" fmla="*/ 2147483647 h 1653"/>
                <a:gd name="T86" fmla="*/ 2147483647 w 1652"/>
                <a:gd name="T87" fmla="*/ 2147483647 h 1653"/>
                <a:gd name="T88" fmla="*/ 2147483647 w 1652"/>
                <a:gd name="T89" fmla="*/ 2147483647 h 1653"/>
                <a:gd name="T90" fmla="*/ 2147483647 w 1652"/>
                <a:gd name="T91" fmla="*/ 2147483647 h 1653"/>
                <a:gd name="T92" fmla="*/ 2147483647 w 1652"/>
                <a:gd name="T93" fmla="*/ 2147483647 h 1653"/>
                <a:gd name="T94" fmla="*/ 2147483647 w 1652"/>
                <a:gd name="T95" fmla="*/ 2147483647 h 1653"/>
                <a:gd name="T96" fmla="*/ 2147483647 w 1652"/>
                <a:gd name="T97" fmla="*/ 2147483647 h 1653"/>
                <a:gd name="T98" fmla="*/ 2147483647 w 1652"/>
                <a:gd name="T99" fmla="*/ 2147483647 h 1653"/>
                <a:gd name="T100" fmla="*/ 2147483647 w 1652"/>
                <a:gd name="T101" fmla="*/ 2147483647 h 1653"/>
                <a:gd name="T102" fmla="*/ 2147483647 w 1652"/>
                <a:gd name="T103" fmla="*/ 2147483647 h 1653"/>
                <a:gd name="T104" fmla="*/ 2147483647 w 1652"/>
                <a:gd name="T105" fmla="*/ 2147483647 h 165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652"/>
                <a:gd name="T160" fmla="*/ 0 h 1653"/>
                <a:gd name="T161" fmla="*/ 1652 w 1652"/>
                <a:gd name="T162" fmla="*/ 1653 h 165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652" h="1653">
                  <a:moveTo>
                    <a:pt x="1652" y="826"/>
                  </a:moveTo>
                  <a:lnTo>
                    <a:pt x="1652" y="783"/>
                  </a:lnTo>
                  <a:lnTo>
                    <a:pt x="1649" y="741"/>
                  </a:lnTo>
                  <a:lnTo>
                    <a:pt x="1644" y="700"/>
                  </a:lnTo>
                  <a:lnTo>
                    <a:pt x="1637" y="660"/>
                  </a:lnTo>
                  <a:lnTo>
                    <a:pt x="1627" y="619"/>
                  </a:lnTo>
                  <a:lnTo>
                    <a:pt x="1615" y="580"/>
                  </a:lnTo>
                  <a:lnTo>
                    <a:pt x="1608" y="558"/>
                  </a:lnTo>
                  <a:lnTo>
                    <a:pt x="1607" y="553"/>
                  </a:lnTo>
                  <a:lnTo>
                    <a:pt x="1605" y="548"/>
                  </a:lnTo>
                  <a:lnTo>
                    <a:pt x="1603" y="543"/>
                  </a:lnTo>
                  <a:lnTo>
                    <a:pt x="1602" y="538"/>
                  </a:lnTo>
                  <a:lnTo>
                    <a:pt x="1598" y="534"/>
                  </a:lnTo>
                  <a:lnTo>
                    <a:pt x="1597" y="529"/>
                  </a:lnTo>
                  <a:lnTo>
                    <a:pt x="1595" y="524"/>
                  </a:lnTo>
                  <a:lnTo>
                    <a:pt x="1593" y="519"/>
                  </a:lnTo>
                  <a:lnTo>
                    <a:pt x="1570" y="470"/>
                  </a:lnTo>
                  <a:lnTo>
                    <a:pt x="1544" y="424"/>
                  </a:lnTo>
                  <a:lnTo>
                    <a:pt x="1517" y="379"/>
                  </a:lnTo>
                  <a:lnTo>
                    <a:pt x="1487" y="336"/>
                  </a:lnTo>
                  <a:lnTo>
                    <a:pt x="1455" y="294"/>
                  </a:lnTo>
                  <a:lnTo>
                    <a:pt x="1421" y="255"/>
                  </a:lnTo>
                  <a:lnTo>
                    <a:pt x="1385" y="220"/>
                  </a:lnTo>
                  <a:lnTo>
                    <a:pt x="1348" y="184"/>
                  </a:lnTo>
                  <a:lnTo>
                    <a:pt x="1321" y="164"/>
                  </a:lnTo>
                  <a:lnTo>
                    <a:pt x="1289" y="140"/>
                  </a:lnTo>
                  <a:lnTo>
                    <a:pt x="1255" y="118"/>
                  </a:lnTo>
                  <a:lnTo>
                    <a:pt x="1221" y="98"/>
                  </a:lnTo>
                  <a:lnTo>
                    <a:pt x="1186" y="81"/>
                  </a:lnTo>
                  <a:lnTo>
                    <a:pt x="1148" y="64"/>
                  </a:lnTo>
                  <a:lnTo>
                    <a:pt x="1111" y="49"/>
                  </a:lnTo>
                  <a:lnTo>
                    <a:pt x="1072" y="35"/>
                  </a:lnTo>
                  <a:lnTo>
                    <a:pt x="1033" y="25"/>
                  </a:lnTo>
                  <a:lnTo>
                    <a:pt x="993" y="15"/>
                  </a:lnTo>
                  <a:lnTo>
                    <a:pt x="952" y="8"/>
                  </a:lnTo>
                  <a:lnTo>
                    <a:pt x="911" y="3"/>
                  </a:lnTo>
                  <a:lnTo>
                    <a:pt x="869" y="0"/>
                  </a:lnTo>
                  <a:lnTo>
                    <a:pt x="827" y="0"/>
                  </a:lnTo>
                  <a:lnTo>
                    <a:pt x="785" y="0"/>
                  </a:lnTo>
                  <a:lnTo>
                    <a:pt x="742" y="3"/>
                  </a:lnTo>
                  <a:lnTo>
                    <a:pt x="700" y="8"/>
                  </a:lnTo>
                  <a:lnTo>
                    <a:pt x="659" y="15"/>
                  </a:lnTo>
                  <a:lnTo>
                    <a:pt x="621" y="25"/>
                  </a:lnTo>
                  <a:lnTo>
                    <a:pt x="580" y="35"/>
                  </a:lnTo>
                  <a:lnTo>
                    <a:pt x="543" y="49"/>
                  </a:lnTo>
                  <a:lnTo>
                    <a:pt x="504" y="64"/>
                  </a:lnTo>
                  <a:lnTo>
                    <a:pt x="468" y="81"/>
                  </a:lnTo>
                  <a:lnTo>
                    <a:pt x="433" y="98"/>
                  </a:lnTo>
                  <a:lnTo>
                    <a:pt x="397" y="118"/>
                  </a:lnTo>
                  <a:lnTo>
                    <a:pt x="363" y="140"/>
                  </a:lnTo>
                  <a:lnTo>
                    <a:pt x="331" y="164"/>
                  </a:lnTo>
                  <a:lnTo>
                    <a:pt x="301" y="188"/>
                  </a:lnTo>
                  <a:lnTo>
                    <a:pt x="270" y="213"/>
                  </a:lnTo>
                  <a:lnTo>
                    <a:pt x="242" y="242"/>
                  </a:lnTo>
                  <a:lnTo>
                    <a:pt x="215" y="270"/>
                  </a:lnTo>
                  <a:lnTo>
                    <a:pt x="189" y="299"/>
                  </a:lnTo>
                  <a:lnTo>
                    <a:pt x="164" y="331"/>
                  </a:lnTo>
                  <a:lnTo>
                    <a:pt x="140" y="364"/>
                  </a:lnTo>
                  <a:lnTo>
                    <a:pt x="120" y="397"/>
                  </a:lnTo>
                  <a:lnTo>
                    <a:pt x="99" y="431"/>
                  </a:lnTo>
                  <a:lnTo>
                    <a:pt x="81" y="467"/>
                  </a:lnTo>
                  <a:lnTo>
                    <a:pt x="64" y="504"/>
                  </a:lnTo>
                  <a:lnTo>
                    <a:pt x="50" y="541"/>
                  </a:lnTo>
                  <a:lnTo>
                    <a:pt x="37" y="580"/>
                  </a:lnTo>
                  <a:lnTo>
                    <a:pt x="25" y="619"/>
                  </a:lnTo>
                  <a:lnTo>
                    <a:pt x="17" y="660"/>
                  </a:lnTo>
                  <a:lnTo>
                    <a:pt x="10" y="700"/>
                  </a:lnTo>
                  <a:lnTo>
                    <a:pt x="3" y="741"/>
                  </a:lnTo>
                  <a:lnTo>
                    <a:pt x="1" y="783"/>
                  </a:lnTo>
                  <a:lnTo>
                    <a:pt x="0" y="826"/>
                  </a:lnTo>
                  <a:lnTo>
                    <a:pt x="1" y="868"/>
                  </a:lnTo>
                  <a:lnTo>
                    <a:pt x="3" y="910"/>
                  </a:lnTo>
                  <a:lnTo>
                    <a:pt x="10" y="952"/>
                  </a:lnTo>
                  <a:lnTo>
                    <a:pt x="17" y="993"/>
                  </a:lnTo>
                  <a:lnTo>
                    <a:pt x="25" y="1032"/>
                  </a:lnTo>
                  <a:lnTo>
                    <a:pt x="37" y="1071"/>
                  </a:lnTo>
                  <a:lnTo>
                    <a:pt x="44" y="1093"/>
                  </a:lnTo>
                  <a:lnTo>
                    <a:pt x="45" y="1098"/>
                  </a:lnTo>
                  <a:lnTo>
                    <a:pt x="49" y="1103"/>
                  </a:lnTo>
                  <a:lnTo>
                    <a:pt x="50" y="1108"/>
                  </a:lnTo>
                  <a:lnTo>
                    <a:pt x="52" y="1113"/>
                  </a:lnTo>
                  <a:lnTo>
                    <a:pt x="54" y="1118"/>
                  </a:lnTo>
                  <a:lnTo>
                    <a:pt x="55" y="1123"/>
                  </a:lnTo>
                  <a:lnTo>
                    <a:pt x="57" y="1127"/>
                  </a:lnTo>
                  <a:lnTo>
                    <a:pt x="61" y="1132"/>
                  </a:lnTo>
                  <a:lnTo>
                    <a:pt x="83" y="1181"/>
                  </a:lnTo>
                  <a:lnTo>
                    <a:pt x="108" y="1228"/>
                  </a:lnTo>
                  <a:lnTo>
                    <a:pt x="137" y="1272"/>
                  </a:lnTo>
                  <a:lnTo>
                    <a:pt x="165" y="1316"/>
                  </a:lnTo>
                  <a:lnTo>
                    <a:pt x="198" y="1357"/>
                  </a:lnTo>
                  <a:lnTo>
                    <a:pt x="231" y="1396"/>
                  </a:lnTo>
                  <a:lnTo>
                    <a:pt x="267" y="1433"/>
                  </a:lnTo>
                  <a:lnTo>
                    <a:pt x="304" y="1467"/>
                  </a:lnTo>
                  <a:lnTo>
                    <a:pt x="331" y="1489"/>
                  </a:lnTo>
                  <a:lnTo>
                    <a:pt x="363" y="1511"/>
                  </a:lnTo>
                  <a:lnTo>
                    <a:pt x="397" y="1533"/>
                  </a:lnTo>
                  <a:lnTo>
                    <a:pt x="433" y="1553"/>
                  </a:lnTo>
                  <a:lnTo>
                    <a:pt x="468" y="1572"/>
                  </a:lnTo>
                  <a:lnTo>
                    <a:pt x="504" y="1587"/>
                  </a:lnTo>
                  <a:lnTo>
                    <a:pt x="543" y="1602"/>
                  </a:lnTo>
                  <a:lnTo>
                    <a:pt x="580" y="1616"/>
                  </a:lnTo>
                  <a:lnTo>
                    <a:pt x="621" y="1626"/>
                  </a:lnTo>
                  <a:lnTo>
                    <a:pt x="659" y="1636"/>
                  </a:lnTo>
                  <a:lnTo>
                    <a:pt x="700" y="1643"/>
                  </a:lnTo>
                  <a:lnTo>
                    <a:pt x="742" y="1648"/>
                  </a:lnTo>
                  <a:lnTo>
                    <a:pt x="785" y="1651"/>
                  </a:lnTo>
                  <a:lnTo>
                    <a:pt x="827" y="1653"/>
                  </a:lnTo>
                  <a:lnTo>
                    <a:pt x="869" y="1651"/>
                  </a:lnTo>
                  <a:lnTo>
                    <a:pt x="911" y="1648"/>
                  </a:lnTo>
                  <a:lnTo>
                    <a:pt x="952" y="1643"/>
                  </a:lnTo>
                  <a:lnTo>
                    <a:pt x="993" y="1636"/>
                  </a:lnTo>
                  <a:lnTo>
                    <a:pt x="1033" y="1626"/>
                  </a:lnTo>
                  <a:lnTo>
                    <a:pt x="1072" y="1616"/>
                  </a:lnTo>
                  <a:lnTo>
                    <a:pt x="1111" y="1602"/>
                  </a:lnTo>
                  <a:lnTo>
                    <a:pt x="1148" y="1587"/>
                  </a:lnTo>
                  <a:lnTo>
                    <a:pt x="1186" y="1572"/>
                  </a:lnTo>
                  <a:lnTo>
                    <a:pt x="1221" y="1553"/>
                  </a:lnTo>
                  <a:lnTo>
                    <a:pt x="1255" y="1533"/>
                  </a:lnTo>
                  <a:lnTo>
                    <a:pt x="1289" y="1511"/>
                  </a:lnTo>
                  <a:lnTo>
                    <a:pt x="1321" y="1489"/>
                  </a:lnTo>
                  <a:lnTo>
                    <a:pt x="1353" y="1463"/>
                  </a:lnTo>
                  <a:lnTo>
                    <a:pt x="1382" y="1438"/>
                  </a:lnTo>
                  <a:lnTo>
                    <a:pt x="1411" y="1411"/>
                  </a:lnTo>
                  <a:lnTo>
                    <a:pt x="1438" y="1382"/>
                  </a:lnTo>
                  <a:lnTo>
                    <a:pt x="1465" y="1352"/>
                  </a:lnTo>
                  <a:lnTo>
                    <a:pt x="1488" y="1321"/>
                  </a:lnTo>
                  <a:lnTo>
                    <a:pt x="1512" y="1287"/>
                  </a:lnTo>
                  <a:lnTo>
                    <a:pt x="1534" y="1255"/>
                  </a:lnTo>
                  <a:lnTo>
                    <a:pt x="1553" y="1220"/>
                  </a:lnTo>
                  <a:lnTo>
                    <a:pt x="1571" y="1184"/>
                  </a:lnTo>
                  <a:lnTo>
                    <a:pt x="1588" y="1147"/>
                  </a:lnTo>
                  <a:lnTo>
                    <a:pt x="1603" y="1110"/>
                  </a:lnTo>
                  <a:lnTo>
                    <a:pt x="1615" y="1071"/>
                  </a:lnTo>
                  <a:lnTo>
                    <a:pt x="1627" y="1032"/>
                  </a:lnTo>
                  <a:lnTo>
                    <a:pt x="1637" y="993"/>
                  </a:lnTo>
                  <a:lnTo>
                    <a:pt x="1644" y="952"/>
                  </a:lnTo>
                  <a:lnTo>
                    <a:pt x="1649" y="910"/>
                  </a:lnTo>
                  <a:lnTo>
                    <a:pt x="1652" y="868"/>
                  </a:lnTo>
                  <a:lnTo>
                    <a:pt x="1652" y="826"/>
                  </a:lnTo>
                  <a:lnTo>
                    <a:pt x="1642" y="826"/>
                  </a:lnTo>
                  <a:lnTo>
                    <a:pt x="1641" y="783"/>
                  </a:lnTo>
                  <a:lnTo>
                    <a:pt x="1639" y="743"/>
                  </a:lnTo>
                  <a:lnTo>
                    <a:pt x="1634" y="702"/>
                  </a:lnTo>
                  <a:lnTo>
                    <a:pt x="1625" y="661"/>
                  </a:lnTo>
                  <a:lnTo>
                    <a:pt x="1617" y="622"/>
                  </a:lnTo>
                  <a:lnTo>
                    <a:pt x="1605" y="584"/>
                  </a:lnTo>
                  <a:lnTo>
                    <a:pt x="1593" y="545"/>
                  </a:lnTo>
                  <a:lnTo>
                    <a:pt x="1578" y="507"/>
                  </a:lnTo>
                  <a:lnTo>
                    <a:pt x="1563" y="472"/>
                  </a:lnTo>
                  <a:lnTo>
                    <a:pt x="1544" y="436"/>
                  </a:lnTo>
                  <a:lnTo>
                    <a:pt x="1524" y="402"/>
                  </a:lnTo>
                  <a:lnTo>
                    <a:pt x="1504" y="370"/>
                  </a:lnTo>
                  <a:lnTo>
                    <a:pt x="1480" y="338"/>
                  </a:lnTo>
                  <a:lnTo>
                    <a:pt x="1456" y="306"/>
                  </a:lnTo>
                  <a:lnTo>
                    <a:pt x="1431" y="277"/>
                  </a:lnTo>
                  <a:lnTo>
                    <a:pt x="1404" y="248"/>
                  </a:lnTo>
                  <a:lnTo>
                    <a:pt x="1375" y="221"/>
                  </a:lnTo>
                  <a:lnTo>
                    <a:pt x="1346" y="196"/>
                  </a:lnTo>
                  <a:lnTo>
                    <a:pt x="1314" y="172"/>
                  </a:lnTo>
                  <a:lnTo>
                    <a:pt x="1282" y="149"/>
                  </a:lnTo>
                  <a:lnTo>
                    <a:pt x="1250" y="128"/>
                  </a:lnTo>
                  <a:lnTo>
                    <a:pt x="1216" y="108"/>
                  </a:lnTo>
                  <a:lnTo>
                    <a:pt x="1180" y="89"/>
                  </a:lnTo>
                  <a:lnTo>
                    <a:pt x="1143" y="74"/>
                  </a:lnTo>
                  <a:lnTo>
                    <a:pt x="1108" y="59"/>
                  </a:lnTo>
                  <a:lnTo>
                    <a:pt x="1069" y="47"/>
                  </a:lnTo>
                  <a:lnTo>
                    <a:pt x="1030" y="35"/>
                  </a:lnTo>
                  <a:lnTo>
                    <a:pt x="991" y="27"/>
                  </a:lnTo>
                  <a:lnTo>
                    <a:pt x="950" y="18"/>
                  </a:lnTo>
                  <a:lnTo>
                    <a:pt x="910" y="13"/>
                  </a:lnTo>
                  <a:lnTo>
                    <a:pt x="869" y="10"/>
                  </a:lnTo>
                  <a:lnTo>
                    <a:pt x="827" y="10"/>
                  </a:lnTo>
                  <a:lnTo>
                    <a:pt x="785" y="10"/>
                  </a:lnTo>
                  <a:lnTo>
                    <a:pt x="742" y="13"/>
                  </a:lnTo>
                  <a:lnTo>
                    <a:pt x="702" y="18"/>
                  </a:lnTo>
                  <a:lnTo>
                    <a:pt x="661" y="27"/>
                  </a:lnTo>
                  <a:lnTo>
                    <a:pt x="622" y="35"/>
                  </a:lnTo>
                  <a:lnTo>
                    <a:pt x="583" y="47"/>
                  </a:lnTo>
                  <a:lnTo>
                    <a:pt x="546" y="59"/>
                  </a:lnTo>
                  <a:lnTo>
                    <a:pt x="509" y="74"/>
                  </a:lnTo>
                  <a:lnTo>
                    <a:pt x="473" y="89"/>
                  </a:lnTo>
                  <a:lnTo>
                    <a:pt x="438" y="108"/>
                  </a:lnTo>
                  <a:lnTo>
                    <a:pt x="404" y="128"/>
                  </a:lnTo>
                  <a:lnTo>
                    <a:pt x="370" y="149"/>
                  </a:lnTo>
                  <a:lnTo>
                    <a:pt x="338" y="172"/>
                  </a:lnTo>
                  <a:lnTo>
                    <a:pt x="308" y="196"/>
                  </a:lnTo>
                  <a:lnTo>
                    <a:pt x="277" y="221"/>
                  </a:lnTo>
                  <a:lnTo>
                    <a:pt x="250" y="248"/>
                  </a:lnTo>
                  <a:lnTo>
                    <a:pt x="223" y="277"/>
                  </a:lnTo>
                  <a:lnTo>
                    <a:pt x="196" y="306"/>
                  </a:lnTo>
                  <a:lnTo>
                    <a:pt x="172" y="338"/>
                  </a:lnTo>
                  <a:lnTo>
                    <a:pt x="150" y="370"/>
                  </a:lnTo>
                  <a:lnTo>
                    <a:pt x="128" y="402"/>
                  </a:lnTo>
                  <a:lnTo>
                    <a:pt x="108" y="436"/>
                  </a:lnTo>
                  <a:lnTo>
                    <a:pt x="91" y="472"/>
                  </a:lnTo>
                  <a:lnTo>
                    <a:pt x="74" y="507"/>
                  </a:lnTo>
                  <a:lnTo>
                    <a:pt x="61" y="545"/>
                  </a:lnTo>
                  <a:lnTo>
                    <a:pt x="47" y="584"/>
                  </a:lnTo>
                  <a:lnTo>
                    <a:pt x="35" y="622"/>
                  </a:lnTo>
                  <a:lnTo>
                    <a:pt x="27" y="661"/>
                  </a:lnTo>
                  <a:lnTo>
                    <a:pt x="20" y="702"/>
                  </a:lnTo>
                  <a:lnTo>
                    <a:pt x="15" y="743"/>
                  </a:lnTo>
                  <a:lnTo>
                    <a:pt x="12" y="783"/>
                  </a:lnTo>
                  <a:lnTo>
                    <a:pt x="10" y="826"/>
                  </a:lnTo>
                  <a:lnTo>
                    <a:pt x="12" y="868"/>
                  </a:lnTo>
                  <a:lnTo>
                    <a:pt x="15" y="908"/>
                  </a:lnTo>
                  <a:lnTo>
                    <a:pt x="20" y="951"/>
                  </a:lnTo>
                  <a:lnTo>
                    <a:pt x="27" y="990"/>
                  </a:lnTo>
                  <a:lnTo>
                    <a:pt x="35" y="1030"/>
                  </a:lnTo>
                  <a:lnTo>
                    <a:pt x="47" y="1069"/>
                  </a:lnTo>
                  <a:lnTo>
                    <a:pt x="61" y="1106"/>
                  </a:lnTo>
                  <a:lnTo>
                    <a:pt x="74" y="1144"/>
                  </a:lnTo>
                  <a:lnTo>
                    <a:pt x="91" y="1179"/>
                  </a:lnTo>
                  <a:lnTo>
                    <a:pt x="108" y="1215"/>
                  </a:lnTo>
                  <a:lnTo>
                    <a:pt x="128" y="1249"/>
                  </a:lnTo>
                  <a:lnTo>
                    <a:pt x="150" y="1282"/>
                  </a:lnTo>
                  <a:lnTo>
                    <a:pt x="172" y="1315"/>
                  </a:lnTo>
                  <a:lnTo>
                    <a:pt x="196" y="1345"/>
                  </a:lnTo>
                  <a:lnTo>
                    <a:pt x="223" y="1374"/>
                  </a:lnTo>
                  <a:lnTo>
                    <a:pt x="250" y="1403"/>
                  </a:lnTo>
                  <a:lnTo>
                    <a:pt x="277" y="1430"/>
                  </a:lnTo>
                  <a:lnTo>
                    <a:pt x="308" y="1455"/>
                  </a:lnTo>
                  <a:lnTo>
                    <a:pt x="338" y="1480"/>
                  </a:lnTo>
                  <a:lnTo>
                    <a:pt x="370" y="1502"/>
                  </a:lnTo>
                  <a:lnTo>
                    <a:pt x="404" y="1524"/>
                  </a:lnTo>
                  <a:lnTo>
                    <a:pt x="438" y="1543"/>
                  </a:lnTo>
                  <a:lnTo>
                    <a:pt x="473" y="1562"/>
                  </a:lnTo>
                  <a:lnTo>
                    <a:pt x="509" y="1579"/>
                  </a:lnTo>
                  <a:lnTo>
                    <a:pt x="546" y="1592"/>
                  </a:lnTo>
                  <a:lnTo>
                    <a:pt x="583" y="1606"/>
                  </a:lnTo>
                  <a:lnTo>
                    <a:pt x="622" y="1616"/>
                  </a:lnTo>
                  <a:lnTo>
                    <a:pt x="661" y="1626"/>
                  </a:lnTo>
                  <a:lnTo>
                    <a:pt x="702" y="1633"/>
                  </a:lnTo>
                  <a:lnTo>
                    <a:pt x="742" y="1638"/>
                  </a:lnTo>
                  <a:lnTo>
                    <a:pt x="785" y="1641"/>
                  </a:lnTo>
                  <a:lnTo>
                    <a:pt x="827" y="1641"/>
                  </a:lnTo>
                  <a:lnTo>
                    <a:pt x="869" y="1641"/>
                  </a:lnTo>
                  <a:lnTo>
                    <a:pt x="910" y="1638"/>
                  </a:lnTo>
                  <a:lnTo>
                    <a:pt x="950" y="1633"/>
                  </a:lnTo>
                  <a:lnTo>
                    <a:pt x="991" y="1626"/>
                  </a:lnTo>
                  <a:lnTo>
                    <a:pt x="1030" y="1616"/>
                  </a:lnTo>
                  <a:lnTo>
                    <a:pt x="1069" y="1606"/>
                  </a:lnTo>
                  <a:lnTo>
                    <a:pt x="1108" y="1592"/>
                  </a:lnTo>
                  <a:lnTo>
                    <a:pt x="1143" y="1579"/>
                  </a:lnTo>
                  <a:lnTo>
                    <a:pt x="1180" y="1562"/>
                  </a:lnTo>
                  <a:lnTo>
                    <a:pt x="1216" y="1543"/>
                  </a:lnTo>
                  <a:lnTo>
                    <a:pt x="1250" y="1524"/>
                  </a:lnTo>
                  <a:lnTo>
                    <a:pt x="1282" y="1502"/>
                  </a:lnTo>
                  <a:lnTo>
                    <a:pt x="1314" y="1480"/>
                  </a:lnTo>
                  <a:lnTo>
                    <a:pt x="1346" y="1455"/>
                  </a:lnTo>
                  <a:lnTo>
                    <a:pt x="1375" y="1430"/>
                  </a:lnTo>
                  <a:lnTo>
                    <a:pt x="1404" y="1403"/>
                  </a:lnTo>
                  <a:lnTo>
                    <a:pt x="1431" y="1374"/>
                  </a:lnTo>
                  <a:lnTo>
                    <a:pt x="1456" y="1345"/>
                  </a:lnTo>
                  <a:lnTo>
                    <a:pt x="1480" y="1315"/>
                  </a:lnTo>
                  <a:lnTo>
                    <a:pt x="1504" y="1282"/>
                  </a:lnTo>
                  <a:lnTo>
                    <a:pt x="1524" y="1249"/>
                  </a:lnTo>
                  <a:lnTo>
                    <a:pt x="1544" y="1215"/>
                  </a:lnTo>
                  <a:lnTo>
                    <a:pt x="1563" y="1179"/>
                  </a:lnTo>
                  <a:lnTo>
                    <a:pt x="1578" y="1144"/>
                  </a:lnTo>
                  <a:lnTo>
                    <a:pt x="1593" y="1106"/>
                  </a:lnTo>
                  <a:lnTo>
                    <a:pt x="1605" y="1069"/>
                  </a:lnTo>
                  <a:lnTo>
                    <a:pt x="1617" y="1030"/>
                  </a:lnTo>
                  <a:lnTo>
                    <a:pt x="1625" y="990"/>
                  </a:lnTo>
                  <a:lnTo>
                    <a:pt x="1634" y="951"/>
                  </a:lnTo>
                  <a:lnTo>
                    <a:pt x="1639" y="908"/>
                  </a:lnTo>
                  <a:lnTo>
                    <a:pt x="1641" y="868"/>
                  </a:lnTo>
                  <a:lnTo>
                    <a:pt x="1642" y="826"/>
                  </a:lnTo>
                  <a:lnTo>
                    <a:pt x="1652" y="826"/>
                  </a:lnTo>
                  <a:close/>
                </a:path>
              </a:pathLst>
            </a:custGeom>
            <a:solidFill>
              <a:srgbClr val="66C1FF"/>
            </a:solidFill>
            <a:ln w="9525">
              <a:noFill/>
              <a:round/>
              <a:headEnd/>
              <a:tailEnd/>
            </a:ln>
          </p:spPr>
          <p:txBody>
            <a:bodyPr/>
            <a:lstStyle/>
            <a:p>
              <a:endParaRPr lang="en-US"/>
            </a:p>
          </p:txBody>
        </p:sp>
        <p:sp>
          <p:nvSpPr>
            <p:cNvPr id="51262" name="Freeform 64"/>
            <p:cNvSpPr>
              <a:spLocks/>
            </p:cNvSpPr>
            <p:nvPr/>
          </p:nvSpPr>
          <p:spPr bwMode="auto">
            <a:xfrm>
              <a:off x="2866172" y="1812903"/>
              <a:ext cx="2317044" cy="2608262"/>
            </a:xfrm>
            <a:custGeom>
              <a:avLst/>
              <a:gdLst>
                <a:gd name="T0" fmla="*/ 2147483647 w 1642"/>
                <a:gd name="T1" fmla="*/ 2147483647 h 1643"/>
                <a:gd name="T2" fmla="*/ 2147483647 w 1642"/>
                <a:gd name="T3" fmla="*/ 2147483647 h 1643"/>
                <a:gd name="T4" fmla="*/ 2147483647 w 1642"/>
                <a:gd name="T5" fmla="*/ 2147483647 h 1643"/>
                <a:gd name="T6" fmla="*/ 2147483647 w 1642"/>
                <a:gd name="T7" fmla="*/ 2147483647 h 1643"/>
                <a:gd name="T8" fmla="*/ 2147483647 w 1642"/>
                <a:gd name="T9" fmla="*/ 2147483647 h 1643"/>
                <a:gd name="T10" fmla="*/ 2147483647 w 1642"/>
                <a:gd name="T11" fmla="*/ 2147483647 h 1643"/>
                <a:gd name="T12" fmla="*/ 2147483647 w 1642"/>
                <a:gd name="T13" fmla="*/ 2147483647 h 1643"/>
                <a:gd name="T14" fmla="*/ 2147483647 w 1642"/>
                <a:gd name="T15" fmla="*/ 2147483647 h 1643"/>
                <a:gd name="T16" fmla="*/ 2147483647 w 1642"/>
                <a:gd name="T17" fmla="*/ 2147483647 h 1643"/>
                <a:gd name="T18" fmla="*/ 2147483647 w 1642"/>
                <a:gd name="T19" fmla="*/ 2147483647 h 1643"/>
                <a:gd name="T20" fmla="*/ 2147483647 w 1642"/>
                <a:gd name="T21" fmla="*/ 2147483647 h 1643"/>
                <a:gd name="T22" fmla="*/ 2147483647 w 1642"/>
                <a:gd name="T23" fmla="*/ 2147483647 h 1643"/>
                <a:gd name="T24" fmla="*/ 0 w 1642"/>
                <a:gd name="T25" fmla="*/ 2147483647 h 1643"/>
                <a:gd name="T26" fmla="*/ 2147483647 w 1642"/>
                <a:gd name="T27" fmla="*/ 2147483647 h 1643"/>
                <a:gd name="T28" fmla="*/ 2147483647 w 1642"/>
                <a:gd name="T29" fmla="*/ 2147483647 h 1643"/>
                <a:gd name="T30" fmla="*/ 2147483647 w 1642"/>
                <a:gd name="T31" fmla="*/ 2147483647 h 1643"/>
                <a:gd name="T32" fmla="*/ 2147483647 w 1642"/>
                <a:gd name="T33" fmla="*/ 2147483647 h 1643"/>
                <a:gd name="T34" fmla="*/ 2147483647 w 1642"/>
                <a:gd name="T35" fmla="*/ 2147483647 h 1643"/>
                <a:gd name="T36" fmla="*/ 2147483647 w 1642"/>
                <a:gd name="T37" fmla="*/ 2147483647 h 1643"/>
                <a:gd name="T38" fmla="*/ 2147483647 w 1642"/>
                <a:gd name="T39" fmla="*/ 2147483647 h 1643"/>
                <a:gd name="T40" fmla="*/ 2147483647 w 1642"/>
                <a:gd name="T41" fmla="*/ 2147483647 h 1643"/>
                <a:gd name="T42" fmla="*/ 2147483647 w 1642"/>
                <a:gd name="T43" fmla="*/ 2147483647 h 1643"/>
                <a:gd name="T44" fmla="*/ 2147483647 w 1642"/>
                <a:gd name="T45" fmla="*/ 2147483647 h 1643"/>
                <a:gd name="T46" fmla="*/ 2147483647 w 1642"/>
                <a:gd name="T47" fmla="*/ 2147483647 h 1643"/>
                <a:gd name="T48" fmla="*/ 2147483647 w 1642"/>
                <a:gd name="T49" fmla="*/ 2147483647 h 1643"/>
                <a:gd name="T50" fmla="*/ 2147483647 w 1642"/>
                <a:gd name="T51" fmla="*/ 2147483647 h 1643"/>
                <a:gd name="T52" fmla="*/ 2147483647 w 1642"/>
                <a:gd name="T53" fmla="*/ 2147483647 h 1643"/>
                <a:gd name="T54" fmla="*/ 2147483647 w 1642"/>
                <a:gd name="T55" fmla="*/ 2147483647 h 1643"/>
                <a:gd name="T56" fmla="*/ 2147483647 w 1642"/>
                <a:gd name="T57" fmla="*/ 2147483647 h 1643"/>
                <a:gd name="T58" fmla="*/ 2147483647 w 1642"/>
                <a:gd name="T59" fmla="*/ 2147483647 h 1643"/>
                <a:gd name="T60" fmla="*/ 2147483647 w 1642"/>
                <a:gd name="T61" fmla="*/ 2147483647 h 1643"/>
                <a:gd name="T62" fmla="*/ 2147483647 w 1642"/>
                <a:gd name="T63" fmla="*/ 2147483647 h 1643"/>
                <a:gd name="T64" fmla="*/ 2147483647 w 1642"/>
                <a:gd name="T65" fmla="*/ 2147483647 h 1643"/>
                <a:gd name="T66" fmla="*/ 2147483647 w 1642"/>
                <a:gd name="T67" fmla="*/ 2147483647 h 1643"/>
                <a:gd name="T68" fmla="*/ 2147483647 w 1642"/>
                <a:gd name="T69" fmla="*/ 2147483647 h 1643"/>
                <a:gd name="T70" fmla="*/ 2147483647 w 1642"/>
                <a:gd name="T71" fmla="*/ 2147483647 h 1643"/>
                <a:gd name="T72" fmla="*/ 2147483647 w 1642"/>
                <a:gd name="T73" fmla="*/ 2147483647 h 1643"/>
                <a:gd name="T74" fmla="*/ 2147483647 w 1642"/>
                <a:gd name="T75" fmla="*/ 2147483647 h 1643"/>
                <a:gd name="T76" fmla="*/ 2147483647 w 1642"/>
                <a:gd name="T77" fmla="*/ 2147483647 h 1643"/>
                <a:gd name="T78" fmla="*/ 2147483647 w 1642"/>
                <a:gd name="T79" fmla="*/ 2147483647 h 1643"/>
                <a:gd name="T80" fmla="*/ 2147483647 w 1642"/>
                <a:gd name="T81" fmla="*/ 2147483647 h 1643"/>
                <a:gd name="T82" fmla="*/ 2147483647 w 1642"/>
                <a:gd name="T83" fmla="*/ 2147483647 h 1643"/>
                <a:gd name="T84" fmla="*/ 2147483647 w 1642"/>
                <a:gd name="T85" fmla="*/ 2147483647 h 1643"/>
                <a:gd name="T86" fmla="*/ 2147483647 w 1642"/>
                <a:gd name="T87" fmla="*/ 2147483647 h 1643"/>
                <a:gd name="T88" fmla="*/ 2147483647 w 1642"/>
                <a:gd name="T89" fmla="*/ 2147483647 h 1643"/>
                <a:gd name="T90" fmla="*/ 2147483647 w 1642"/>
                <a:gd name="T91" fmla="*/ 2147483647 h 1643"/>
                <a:gd name="T92" fmla="*/ 2147483647 w 1642"/>
                <a:gd name="T93" fmla="*/ 2147483647 h 1643"/>
                <a:gd name="T94" fmla="*/ 2147483647 w 1642"/>
                <a:gd name="T95" fmla="*/ 2147483647 h 1643"/>
                <a:gd name="T96" fmla="*/ 2147483647 w 1642"/>
                <a:gd name="T97" fmla="*/ 2147483647 h 1643"/>
                <a:gd name="T98" fmla="*/ 2147483647 w 1642"/>
                <a:gd name="T99" fmla="*/ 2147483647 h 1643"/>
                <a:gd name="T100" fmla="*/ 2147483647 w 1642"/>
                <a:gd name="T101" fmla="*/ 2147483647 h 16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42"/>
                <a:gd name="T154" fmla="*/ 0 h 1643"/>
                <a:gd name="T155" fmla="*/ 1642 w 1642"/>
                <a:gd name="T156" fmla="*/ 1643 h 16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42" h="1643">
                  <a:moveTo>
                    <a:pt x="1642" y="821"/>
                  </a:moveTo>
                  <a:lnTo>
                    <a:pt x="1642" y="778"/>
                  </a:lnTo>
                  <a:lnTo>
                    <a:pt x="1639" y="738"/>
                  </a:lnTo>
                  <a:lnTo>
                    <a:pt x="1634" y="695"/>
                  </a:lnTo>
                  <a:lnTo>
                    <a:pt x="1625" y="655"/>
                  </a:lnTo>
                  <a:lnTo>
                    <a:pt x="1617" y="616"/>
                  </a:lnTo>
                  <a:lnTo>
                    <a:pt x="1605" y="577"/>
                  </a:lnTo>
                  <a:lnTo>
                    <a:pt x="1593" y="538"/>
                  </a:lnTo>
                  <a:lnTo>
                    <a:pt x="1578" y="501"/>
                  </a:lnTo>
                  <a:lnTo>
                    <a:pt x="1561" y="465"/>
                  </a:lnTo>
                  <a:lnTo>
                    <a:pt x="1544" y="430"/>
                  </a:lnTo>
                  <a:lnTo>
                    <a:pt x="1524" y="394"/>
                  </a:lnTo>
                  <a:lnTo>
                    <a:pt x="1502" y="362"/>
                  </a:lnTo>
                  <a:lnTo>
                    <a:pt x="1480" y="330"/>
                  </a:lnTo>
                  <a:lnTo>
                    <a:pt x="1455" y="298"/>
                  </a:lnTo>
                  <a:lnTo>
                    <a:pt x="1429" y="269"/>
                  </a:lnTo>
                  <a:lnTo>
                    <a:pt x="1402" y="240"/>
                  </a:lnTo>
                  <a:lnTo>
                    <a:pt x="1373" y="213"/>
                  </a:lnTo>
                  <a:lnTo>
                    <a:pt x="1345" y="188"/>
                  </a:lnTo>
                  <a:lnTo>
                    <a:pt x="1312" y="162"/>
                  </a:lnTo>
                  <a:lnTo>
                    <a:pt x="1280" y="140"/>
                  </a:lnTo>
                  <a:lnTo>
                    <a:pt x="1247" y="118"/>
                  </a:lnTo>
                  <a:lnTo>
                    <a:pt x="1213" y="98"/>
                  </a:lnTo>
                  <a:lnTo>
                    <a:pt x="1177" y="81"/>
                  </a:lnTo>
                  <a:lnTo>
                    <a:pt x="1142" y="64"/>
                  </a:lnTo>
                  <a:lnTo>
                    <a:pt x="1104" y="49"/>
                  </a:lnTo>
                  <a:lnTo>
                    <a:pt x="1065" y="37"/>
                  </a:lnTo>
                  <a:lnTo>
                    <a:pt x="1027" y="25"/>
                  </a:lnTo>
                  <a:lnTo>
                    <a:pt x="988" y="17"/>
                  </a:lnTo>
                  <a:lnTo>
                    <a:pt x="947" y="8"/>
                  </a:lnTo>
                  <a:lnTo>
                    <a:pt x="905" y="3"/>
                  </a:lnTo>
                  <a:lnTo>
                    <a:pt x="864" y="0"/>
                  </a:lnTo>
                  <a:lnTo>
                    <a:pt x="822" y="0"/>
                  </a:lnTo>
                  <a:lnTo>
                    <a:pt x="780" y="0"/>
                  </a:lnTo>
                  <a:lnTo>
                    <a:pt x="737" y="3"/>
                  </a:lnTo>
                  <a:lnTo>
                    <a:pt x="697" y="8"/>
                  </a:lnTo>
                  <a:lnTo>
                    <a:pt x="656" y="17"/>
                  </a:lnTo>
                  <a:lnTo>
                    <a:pt x="616" y="25"/>
                  </a:lnTo>
                  <a:lnTo>
                    <a:pt x="577" y="37"/>
                  </a:lnTo>
                  <a:lnTo>
                    <a:pt x="539" y="49"/>
                  </a:lnTo>
                  <a:lnTo>
                    <a:pt x="502" y="64"/>
                  </a:lnTo>
                  <a:lnTo>
                    <a:pt x="465" y="81"/>
                  </a:lnTo>
                  <a:lnTo>
                    <a:pt x="429" y="98"/>
                  </a:lnTo>
                  <a:lnTo>
                    <a:pt x="396" y="118"/>
                  </a:lnTo>
                  <a:lnTo>
                    <a:pt x="362" y="140"/>
                  </a:lnTo>
                  <a:lnTo>
                    <a:pt x="330" y="162"/>
                  </a:lnTo>
                  <a:lnTo>
                    <a:pt x="299" y="188"/>
                  </a:lnTo>
                  <a:lnTo>
                    <a:pt x="269" y="213"/>
                  </a:lnTo>
                  <a:lnTo>
                    <a:pt x="240" y="240"/>
                  </a:lnTo>
                  <a:lnTo>
                    <a:pt x="213" y="269"/>
                  </a:lnTo>
                  <a:lnTo>
                    <a:pt x="188" y="298"/>
                  </a:lnTo>
                  <a:lnTo>
                    <a:pt x="164" y="330"/>
                  </a:lnTo>
                  <a:lnTo>
                    <a:pt x="140" y="362"/>
                  </a:lnTo>
                  <a:lnTo>
                    <a:pt x="118" y="394"/>
                  </a:lnTo>
                  <a:lnTo>
                    <a:pt x="100" y="430"/>
                  </a:lnTo>
                  <a:lnTo>
                    <a:pt x="81" y="465"/>
                  </a:lnTo>
                  <a:lnTo>
                    <a:pt x="64" y="501"/>
                  </a:lnTo>
                  <a:lnTo>
                    <a:pt x="50" y="538"/>
                  </a:lnTo>
                  <a:lnTo>
                    <a:pt x="37" y="577"/>
                  </a:lnTo>
                  <a:lnTo>
                    <a:pt x="25" y="616"/>
                  </a:lnTo>
                  <a:lnTo>
                    <a:pt x="17" y="655"/>
                  </a:lnTo>
                  <a:lnTo>
                    <a:pt x="10" y="695"/>
                  </a:lnTo>
                  <a:lnTo>
                    <a:pt x="5" y="738"/>
                  </a:lnTo>
                  <a:lnTo>
                    <a:pt x="1" y="778"/>
                  </a:lnTo>
                  <a:lnTo>
                    <a:pt x="0" y="821"/>
                  </a:lnTo>
                  <a:lnTo>
                    <a:pt x="1" y="863"/>
                  </a:lnTo>
                  <a:lnTo>
                    <a:pt x="5" y="905"/>
                  </a:lnTo>
                  <a:lnTo>
                    <a:pt x="10" y="946"/>
                  </a:lnTo>
                  <a:lnTo>
                    <a:pt x="17" y="986"/>
                  </a:lnTo>
                  <a:lnTo>
                    <a:pt x="25" y="1025"/>
                  </a:lnTo>
                  <a:lnTo>
                    <a:pt x="37" y="1066"/>
                  </a:lnTo>
                  <a:lnTo>
                    <a:pt x="50" y="1103"/>
                  </a:lnTo>
                  <a:lnTo>
                    <a:pt x="64" y="1140"/>
                  </a:lnTo>
                  <a:lnTo>
                    <a:pt x="81" y="1178"/>
                  </a:lnTo>
                  <a:lnTo>
                    <a:pt x="100" y="1213"/>
                  </a:lnTo>
                  <a:lnTo>
                    <a:pt x="118" y="1247"/>
                  </a:lnTo>
                  <a:lnTo>
                    <a:pt x="140" y="1281"/>
                  </a:lnTo>
                  <a:lnTo>
                    <a:pt x="164" y="1313"/>
                  </a:lnTo>
                  <a:lnTo>
                    <a:pt x="188" y="1343"/>
                  </a:lnTo>
                  <a:lnTo>
                    <a:pt x="213" y="1374"/>
                  </a:lnTo>
                  <a:lnTo>
                    <a:pt x="240" y="1401"/>
                  </a:lnTo>
                  <a:lnTo>
                    <a:pt x="269" y="1430"/>
                  </a:lnTo>
                  <a:lnTo>
                    <a:pt x="299" y="1455"/>
                  </a:lnTo>
                  <a:lnTo>
                    <a:pt x="330" y="1479"/>
                  </a:lnTo>
                  <a:lnTo>
                    <a:pt x="362" y="1502"/>
                  </a:lnTo>
                  <a:lnTo>
                    <a:pt x="396" y="1523"/>
                  </a:lnTo>
                  <a:lnTo>
                    <a:pt x="429" y="1543"/>
                  </a:lnTo>
                  <a:lnTo>
                    <a:pt x="465" y="1562"/>
                  </a:lnTo>
                  <a:lnTo>
                    <a:pt x="502" y="1577"/>
                  </a:lnTo>
                  <a:lnTo>
                    <a:pt x="539" y="1592"/>
                  </a:lnTo>
                  <a:lnTo>
                    <a:pt x="577" y="1606"/>
                  </a:lnTo>
                  <a:lnTo>
                    <a:pt x="616" y="1616"/>
                  </a:lnTo>
                  <a:lnTo>
                    <a:pt x="656" y="1626"/>
                  </a:lnTo>
                  <a:lnTo>
                    <a:pt x="697" y="1633"/>
                  </a:lnTo>
                  <a:lnTo>
                    <a:pt x="737" y="1638"/>
                  </a:lnTo>
                  <a:lnTo>
                    <a:pt x="780" y="1641"/>
                  </a:lnTo>
                  <a:lnTo>
                    <a:pt x="822" y="1643"/>
                  </a:lnTo>
                  <a:lnTo>
                    <a:pt x="864" y="1641"/>
                  </a:lnTo>
                  <a:lnTo>
                    <a:pt x="905" y="1638"/>
                  </a:lnTo>
                  <a:lnTo>
                    <a:pt x="947" y="1633"/>
                  </a:lnTo>
                  <a:lnTo>
                    <a:pt x="988" y="1626"/>
                  </a:lnTo>
                  <a:lnTo>
                    <a:pt x="1027" y="1616"/>
                  </a:lnTo>
                  <a:lnTo>
                    <a:pt x="1065" y="1606"/>
                  </a:lnTo>
                  <a:lnTo>
                    <a:pt x="1104" y="1592"/>
                  </a:lnTo>
                  <a:lnTo>
                    <a:pt x="1142" y="1577"/>
                  </a:lnTo>
                  <a:lnTo>
                    <a:pt x="1177" y="1562"/>
                  </a:lnTo>
                  <a:lnTo>
                    <a:pt x="1213" y="1543"/>
                  </a:lnTo>
                  <a:lnTo>
                    <a:pt x="1247" y="1523"/>
                  </a:lnTo>
                  <a:lnTo>
                    <a:pt x="1280" y="1502"/>
                  </a:lnTo>
                  <a:lnTo>
                    <a:pt x="1312" y="1479"/>
                  </a:lnTo>
                  <a:lnTo>
                    <a:pt x="1345" y="1455"/>
                  </a:lnTo>
                  <a:lnTo>
                    <a:pt x="1373" y="1430"/>
                  </a:lnTo>
                  <a:lnTo>
                    <a:pt x="1402" y="1401"/>
                  </a:lnTo>
                  <a:lnTo>
                    <a:pt x="1429" y="1374"/>
                  </a:lnTo>
                  <a:lnTo>
                    <a:pt x="1455" y="1343"/>
                  </a:lnTo>
                  <a:lnTo>
                    <a:pt x="1480" y="1313"/>
                  </a:lnTo>
                  <a:lnTo>
                    <a:pt x="1502" y="1281"/>
                  </a:lnTo>
                  <a:lnTo>
                    <a:pt x="1524" y="1247"/>
                  </a:lnTo>
                  <a:lnTo>
                    <a:pt x="1544" y="1213"/>
                  </a:lnTo>
                  <a:lnTo>
                    <a:pt x="1561" y="1178"/>
                  </a:lnTo>
                  <a:lnTo>
                    <a:pt x="1578" y="1140"/>
                  </a:lnTo>
                  <a:lnTo>
                    <a:pt x="1593" y="1103"/>
                  </a:lnTo>
                  <a:lnTo>
                    <a:pt x="1605" y="1066"/>
                  </a:lnTo>
                  <a:lnTo>
                    <a:pt x="1617" y="1025"/>
                  </a:lnTo>
                  <a:lnTo>
                    <a:pt x="1625" y="986"/>
                  </a:lnTo>
                  <a:lnTo>
                    <a:pt x="1634" y="946"/>
                  </a:lnTo>
                  <a:lnTo>
                    <a:pt x="1639" y="905"/>
                  </a:lnTo>
                  <a:lnTo>
                    <a:pt x="1642" y="863"/>
                  </a:lnTo>
                  <a:lnTo>
                    <a:pt x="1642" y="821"/>
                  </a:lnTo>
                  <a:lnTo>
                    <a:pt x="1632" y="821"/>
                  </a:lnTo>
                  <a:lnTo>
                    <a:pt x="1631" y="780"/>
                  </a:lnTo>
                  <a:lnTo>
                    <a:pt x="1627" y="738"/>
                  </a:lnTo>
                  <a:lnTo>
                    <a:pt x="1622" y="697"/>
                  </a:lnTo>
                  <a:lnTo>
                    <a:pt x="1615" y="658"/>
                  </a:lnTo>
                  <a:lnTo>
                    <a:pt x="1607" y="617"/>
                  </a:lnTo>
                  <a:lnTo>
                    <a:pt x="1595" y="580"/>
                  </a:lnTo>
                  <a:lnTo>
                    <a:pt x="1583" y="541"/>
                  </a:lnTo>
                  <a:lnTo>
                    <a:pt x="1568" y="506"/>
                  </a:lnTo>
                  <a:lnTo>
                    <a:pt x="1553" y="469"/>
                  </a:lnTo>
                  <a:lnTo>
                    <a:pt x="1534" y="435"/>
                  </a:lnTo>
                  <a:lnTo>
                    <a:pt x="1515" y="401"/>
                  </a:lnTo>
                  <a:lnTo>
                    <a:pt x="1493" y="367"/>
                  </a:lnTo>
                  <a:lnTo>
                    <a:pt x="1472" y="335"/>
                  </a:lnTo>
                  <a:lnTo>
                    <a:pt x="1446" y="304"/>
                  </a:lnTo>
                  <a:lnTo>
                    <a:pt x="1421" y="276"/>
                  </a:lnTo>
                  <a:lnTo>
                    <a:pt x="1395" y="247"/>
                  </a:lnTo>
                  <a:lnTo>
                    <a:pt x="1367" y="221"/>
                  </a:lnTo>
                  <a:lnTo>
                    <a:pt x="1338" y="194"/>
                  </a:lnTo>
                  <a:lnTo>
                    <a:pt x="1306" y="171"/>
                  </a:lnTo>
                  <a:lnTo>
                    <a:pt x="1275" y="149"/>
                  </a:lnTo>
                  <a:lnTo>
                    <a:pt x="1241" y="127"/>
                  </a:lnTo>
                  <a:lnTo>
                    <a:pt x="1208" y="108"/>
                  </a:lnTo>
                  <a:lnTo>
                    <a:pt x="1172" y="89"/>
                  </a:lnTo>
                  <a:lnTo>
                    <a:pt x="1137" y="74"/>
                  </a:lnTo>
                  <a:lnTo>
                    <a:pt x="1099" y="59"/>
                  </a:lnTo>
                  <a:lnTo>
                    <a:pt x="1062" y="47"/>
                  </a:lnTo>
                  <a:lnTo>
                    <a:pt x="1023" y="35"/>
                  </a:lnTo>
                  <a:lnTo>
                    <a:pt x="984" y="27"/>
                  </a:lnTo>
                  <a:lnTo>
                    <a:pt x="945" y="20"/>
                  </a:lnTo>
                  <a:lnTo>
                    <a:pt x="905" y="13"/>
                  </a:lnTo>
                  <a:lnTo>
                    <a:pt x="862" y="12"/>
                  </a:lnTo>
                  <a:lnTo>
                    <a:pt x="822" y="10"/>
                  </a:lnTo>
                  <a:lnTo>
                    <a:pt x="780" y="12"/>
                  </a:lnTo>
                  <a:lnTo>
                    <a:pt x="739" y="13"/>
                  </a:lnTo>
                  <a:lnTo>
                    <a:pt x="698" y="20"/>
                  </a:lnTo>
                  <a:lnTo>
                    <a:pt x="658" y="27"/>
                  </a:lnTo>
                  <a:lnTo>
                    <a:pt x="619" y="35"/>
                  </a:lnTo>
                  <a:lnTo>
                    <a:pt x="580" y="47"/>
                  </a:lnTo>
                  <a:lnTo>
                    <a:pt x="543" y="59"/>
                  </a:lnTo>
                  <a:lnTo>
                    <a:pt x="506" y="74"/>
                  </a:lnTo>
                  <a:lnTo>
                    <a:pt x="470" y="89"/>
                  </a:lnTo>
                  <a:lnTo>
                    <a:pt x="434" y="108"/>
                  </a:lnTo>
                  <a:lnTo>
                    <a:pt x="401" y="127"/>
                  </a:lnTo>
                  <a:lnTo>
                    <a:pt x="369" y="149"/>
                  </a:lnTo>
                  <a:lnTo>
                    <a:pt x="336" y="171"/>
                  </a:lnTo>
                  <a:lnTo>
                    <a:pt x="306" y="194"/>
                  </a:lnTo>
                  <a:lnTo>
                    <a:pt x="275" y="221"/>
                  </a:lnTo>
                  <a:lnTo>
                    <a:pt x="248" y="247"/>
                  </a:lnTo>
                  <a:lnTo>
                    <a:pt x="221" y="276"/>
                  </a:lnTo>
                  <a:lnTo>
                    <a:pt x="196" y="304"/>
                  </a:lnTo>
                  <a:lnTo>
                    <a:pt x="172" y="335"/>
                  </a:lnTo>
                  <a:lnTo>
                    <a:pt x="149" y="367"/>
                  </a:lnTo>
                  <a:lnTo>
                    <a:pt x="128" y="401"/>
                  </a:lnTo>
                  <a:lnTo>
                    <a:pt x="108" y="435"/>
                  </a:lnTo>
                  <a:lnTo>
                    <a:pt x="91" y="469"/>
                  </a:lnTo>
                  <a:lnTo>
                    <a:pt x="74" y="506"/>
                  </a:lnTo>
                  <a:lnTo>
                    <a:pt x="61" y="541"/>
                  </a:lnTo>
                  <a:lnTo>
                    <a:pt x="47" y="580"/>
                  </a:lnTo>
                  <a:lnTo>
                    <a:pt x="37" y="617"/>
                  </a:lnTo>
                  <a:lnTo>
                    <a:pt x="27" y="658"/>
                  </a:lnTo>
                  <a:lnTo>
                    <a:pt x="20" y="697"/>
                  </a:lnTo>
                  <a:lnTo>
                    <a:pt x="15" y="738"/>
                  </a:lnTo>
                  <a:lnTo>
                    <a:pt x="12" y="780"/>
                  </a:lnTo>
                  <a:lnTo>
                    <a:pt x="10" y="821"/>
                  </a:lnTo>
                  <a:lnTo>
                    <a:pt x="12" y="863"/>
                  </a:lnTo>
                  <a:lnTo>
                    <a:pt x="15" y="903"/>
                  </a:lnTo>
                  <a:lnTo>
                    <a:pt x="20" y="944"/>
                  </a:lnTo>
                  <a:lnTo>
                    <a:pt x="27" y="985"/>
                  </a:lnTo>
                  <a:lnTo>
                    <a:pt x="37" y="1024"/>
                  </a:lnTo>
                  <a:lnTo>
                    <a:pt x="47" y="1062"/>
                  </a:lnTo>
                  <a:lnTo>
                    <a:pt x="61" y="1100"/>
                  </a:lnTo>
                  <a:lnTo>
                    <a:pt x="74" y="1137"/>
                  </a:lnTo>
                  <a:lnTo>
                    <a:pt x="91" y="1172"/>
                  </a:lnTo>
                  <a:lnTo>
                    <a:pt x="108" y="1208"/>
                  </a:lnTo>
                  <a:lnTo>
                    <a:pt x="128" y="1242"/>
                  </a:lnTo>
                  <a:lnTo>
                    <a:pt x="149" y="1274"/>
                  </a:lnTo>
                  <a:lnTo>
                    <a:pt x="172" y="1306"/>
                  </a:lnTo>
                  <a:lnTo>
                    <a:pt x="196" y="1337"/>
                  </a:lnTo>
                  <a:lnTo>
                    <a:pt x="221" y="1365"/>
                  </a:lnTo>
                  <a:lnTo>
                    <a:pt x="248" y="1394"/>
                  </a:lnTo>
                  <a:lnTo>
                    <a:pt x="275" y="1421"/>
                  </a:lnTo>
                  <a:lnTo>
                    <a:pt x="306" y="1447"/>
                  </a:lnTo>
                  <a:lnTo>
                    <a:pt x="336" y="1470"/>
                  </a:lnTo>
                  <a:lnTo>
                    <a:pt x="369" y="1492"/>
                  </a:lnTo>
                  <a:lnTo>
                    <a:pt x="401" y="1514"/>
                  </a:lnTo>
                  <a:lnTo>
                    <a:pt x="434" y="1533"/>
                  </a:lnTo>
                  <a:lnTo>
                    <a:pt x="470" y="1552"/>
                  </a:lnTo>
                  <a:lnTo>
                    <a:pt x="506" y="1568"/>
                  </a:lnTo>
                  <a:lnTo>
                    <a:pt x="543" y="1582"/>
                  </a:lnTo>
                  <a:lnTo>
                    <a:pt x="580" y="1596"/>
                  </a:lnTo>
                  <a:lnTo>
                    <a:pt x="619" y="1606"/>
                  </a:lnTo>
                  <a:lnTo>
                    <a:pt x="658" y="1616"/>
                  </a:lnTo>
                  <a:lnTo>
                    <a:pt x="698" y="1623"/>
                  </a:lnTo>
                  <a:lnTo>
                    <a:pt x="739" y="1628"/>
                  </a:lnTo>
                  <a:lnTo>
                    <a:pt x="780" y="1631"/>
                  </a:lnTo>
                  <a:lnTo>
                    <a:pt x="822" y="1631"/>
                  </a:lnTo>
                  <a:lnTo>
                    <a:pt x="862" y="1631"/>
                  </a:lnTo>
                  <a:lnTo>
                    <a:pt x="905" y="1628"/>
                  </a:lnTo>
                  <a:lnTo>
                    <a:pt x="945" y="1623"/>
                  </a:lnTo>
                  <a:lnTo>
                    <a:pt x="984" y="1616"/>
                  </a:lnTo>
                  <a:lnTo>
                    <a:pt x="1023" y="1606"/>
                  </a:lnTo>
                  <a:lnTo>
                    <a:pt x="1062" y="1596"/>
                  </a:lnTo>
                  <a:lnTo>
                    <a:pt x="1099" y="1582"/>
                  </a:lnTo>
                  <a:lnTo>
                    <a:pt x="1137" y="1568"/>
                  </a:lnTo>
                  <a:lnTo>
                    <a:pt x="1172" y="1552"/>
                  </a:lnTo>
                  <a:lnTo>
                    <a:pt x="1208" y="1533"/>
                  </a:lnTo>
                  <a:lnTo>
                    <a:pt x="1241" y="1514"/>
                  </a:lnTo>
                  <a:lnTo>
                    <a:pt x="1275" y="1492"/>
                  </a:lnTo>
                  <a:lnTo>
                    <a:pt x="1306" y="1470"/>
                  </a:lnTo>
                  <a:lnTo>
                    <a:pt x="1338" y="1447"/>
                  </a:lnTo>
                  <a:lnTo>
                    <a:pt x="1367" y="1421"/>
                  </a:lnTo>
                  <a:lnTo>
                    <a:pt x="1395" y="1394"/>
                  </a:lnTo>
                  <a:lnTo>
                    <a:pt x="1421" y="1365"/>
                  </a:lnTo>
                  <a:lnTo>
                    <a:pt x="1446" y="1337"/>
                  </a:lnTo>
                  <a:lnTo>
                    <a:pt x="1472" y="1306"/>
                  </a:lnTo>
                  <a:lnTo>
                    <a:pt x="1493" y="1274"/>
                  </a:lnTo>
                  <a:lnTo>
                    <a:pt x="1515" y="1242"/>
                  </a:lnTo>
                  <a:lnTo>
                    <a:pt x="1534" y="1208"/>
                  </a:lnTo>
                  <a:lnTo>
                    <a:pt x="1553" y="1172"/>
                  </a:lnTo>
                  <a:lnTo>
                    <a:pt x="1568" y="1137"/>
                  </a:lnTo>
                  <a:lnTo>
                    <a:pt x="1583" y="1100"/>
                  </a:lnTo>
                  <a:lnTo>
                    <a:pt x="1595" y="1062"/>
                  </a:lnTo>
                  <a:lnTo>
                    <a:pt x="1607" y="1024"/>
                  </a:lnTo>
                  <a:lnTo>
                    <a:pt x="1615" y="985"/>
                  </a:lnTo>
                  <a:lnTo>
                    <a:pt x="1622" y="944"/>
                  </a:lnTo>
                  <a:lnTo>
                    <a:pt x="1627" y="903"/>
                  </a:lnTo>
                  <a:lnTo>
                    <a:pt x="1631" y="863"/>
                  </a:lnTo>
                  <a:lnTo>
                    <a:pt x="1632" y="821"/>
                  </a:lnTo>
                  <a:lnTo>
                    <a:pt x="1642" y="821"/>
                  </a:lnTo>
                  <a:close/>
                </a:path>
              </a:pathLst>
            </a:custGeom>
            <a:solidFill>
              <a:srgbClr val="67C2FF"/>
            </a:solidFill>
            <a:ln w="9525">
              <a:noFill/>
              <a:round/>
              <a:headEnd/>
              <a:tailEnd/>
            </a:ln>
          </p:spPr>
          <p:txBody>
            <a:bodyPr/>
            <a:lstStyle/>
            <a:p>
              <a:endParaRPr lang="en-US"/>
            </a:p>
          </p:txBody>
        </p:sp>
        <p:sp>
          <p:nvSpPr>
            <p:cNvPr id="51263" name="Freeform 65"/>
            <p:cNvSpPr>
              <a:spLocks/>
            </p:cNvSpPr>
            <p:nvPr/>
          </p:nvSpPr>
          <p:spPr bwMode="auto">
            <a:xfrm>
              <a:off x="2873229" y="1820840"/>
              <a:ext cx="2302933" cy="2589213"/>
            </a:xfrm>
            <a:custGeom>
              <a:avLst/>
              <a:gdLst>
                <a:gd name="T0" fmla="*/ 2147483647 w 1632"/>
                <a:gd name="T1" fmla="*/ 2147483647 h 1631"/>
                <a:gd name="T2" fmla="*/ 2147483647 w 1632"/>
                <a:gd name="T3" fmla="*/ 2147483647 h 1631"/>
                <a:gd name="T4" fmla="*/ 2147483647 w 1632"/>
                <a:gd name="T5" fmla="*/ 2147483647 h 1631"/>
                <a:gd name="T6" fmla="*/ 2147483647 w 1632"/>
                <a:gd name="T7" fmla="*/ 2147483647 h 1631"/>
                <a:gd name="T8" fmla="*/ 2147483647 w 1632"/>
                <a:gd name="T9" fmla="*/ 2147483647 h 1631"/>
                <a:gd name="T10" fmla="*/ 2147483647 w 1632"/>
                <a:gd name="T11" fmla="*/ 2147483647 h 1631"/>
                <a:gd name="T12" fmla="*/ 2147483647 w 1632"/>
                <a:gd name="T13" fmla="*/ 2147483647 h 1631"/>
                <a:gd name="T14" fmla="*/ 2147483647 w 1632"/>
                <a:gd name="T15" fmla="*/ 2147483647 h 1631"/>
                <a:gd name="T16" fmla="*/ 2147483647 w 1632"/>
                <a:gd name="T17" fmla="*/ 2147483647 h 1631"/>
                <a:gd name="T18" fmla="*/ 2147483647 w 1632"/>
                <a:gd name="T19" fmla="*/ 2147483647 h 1631"/>
                <a:gd name="T20" fmla="*/ 2147483647 w 1632"/>
                <a:gd name="T21" fmla="*/ 2147483647 h 1631"/>
                <a:gd name="T22" fmla="*/ 2147483647 w 1632"/>
                <a:gd name="T23" fmla="*/ 2147483647 h 1631"/>
                <a:gd name="T24" fmla="*/ 0 w 1632"/>
                <a:gd name="T25" fmla="*/ 2147483647 h 1631"/>
                <a:gd name="T26" fmla="*/ 2147483647 w 1632"/>
                <a:gd name="T27" fmla="*/ 2147483647 h 1631"/>
                <a:gd name="T28" fmla="*/ 2147483647 w 1632"/>
                <a:gd name="T29" fmla="*/ 2147483647 h 1631"/>
                <a:gd name="T30" fmla="*/ 2147483647 w 1632"/>
                <a:gd name="T31" fmla="*/ 2147483647 h 1631"/>
                <a:gd name="T32" fmla="*/ 2147483647 w 1632"/>
                <a:gd name="T33" fmla="*/ 2147483647 h 1631"/>
                <a:gd name="T34" fmla="*/ 2147483647 w 1632"/>
                <a:gd name="T35" fmla="*/ 2147483647 h 1631"/>
                <a:gd name="T36" fmla="*/ 2147483647 w 1632"/>
                <a:gd name="T37" fmla="*/ 2147483647 h 1631"/>
                <a:gd name="T38" fmla="*/ 2147483647 w 1632"/>
                <a:gd name="T39" fmla="*/ 2147483647 h 1631"/>
                <a:gd name="T40" fmla="*/ 2147483647 w 1632"/>
                <a:gd name="T41" fmla="*/ 2147483647 h 1631"/>
                <a:gd name="T42" fmla="*/ 2147483647 w 1632"/>
                <a:gd name="T43" fmla="*/ 2147483647 h 1631"/>
                <a:gd name="T44" fmla="*/ 2147483647 w 1632"/>
                <a:gd name="T45" fmla="*/ 2147483647 h 1631"/>
                <a:gd name="T46" fmla="*/ 2147483647 w 1632"/>
                <a:gd name="T47" fmla="*/ 2147483647 h 1631"/>
                <a:gd name="T48" fmla="*/ 2147483647 w 1632"/>
                <a:gd name="T49" fmla="*/ 2147483647 h 1631"/>
                <a:gd name="T50" fmla="*/ 2147483647 w 1632"/>
                <a:gd name="T51" fmla="*/ 2147483647 h 1631"/>
                <a:gd name="T52" fmla="*/ 2147483647 w 1632"/>
                <a:gd name="T53" fmla="*/ 2147483647 h 1631"/>
                <a:gd name="T54" fmla="*/ 2147483647 w 1632"/>
                <a:gd name="T55" fmla="*/ 2147483647 h 1631"/>
                <a:gd name="T56" fmla="*/ 2147483647 w 1632"/>
                <a:gd name="T57" fmla="*/ 2147483647 h 1631"/>
                <a:gd name="T58" fmla="*/ 2147483647 w 1632"/>
                <a:gd name="T59" fmla="*/ 2147483647 h 1631"/>
                <a:gd name="T60" fmla="*/ 2147483647 w 1632"/>
                <a:gd name="T61" fmla="*/ 2147483647 h 1631"/>
                <a:gd name="T62" fmla="*/ 2147483647 w 1632"/>
                <a:gd name="T63" fmla="*/ 2147483647 h 1631"/>
                <a:gd name="T64" fmla="*/ 2147483647 w 1632"/>
                <a:gd name="T65" fmla="*/ 2147483647 h 1631"/>
                <a:gd name="T66" fmla="*/ 2147483647 w 1632"/>
                <a:gd name="T67" fmla="*/ 2147483647 h 1631"/>
                <a:gd name="T68" fmla="*/ 2147483647 w 1632"/>
                <a:gd name="T69" fmla="*/ 2147483647 h 1631"/>
                <a:gd name="T70" fmla="*/ 2147483647 w 1632"/>
                <a:gd name="T71" fmla="*/ 2147483647 h 1631"/>
                <a:gd name="T72" fmla="*/ 2147483647 w 1632"/>
                <a:gd name="T73" fmla="*/ 2147483647 h 1631"/>
                <a:gd name="T74" fmla="*/ 2147483647 w 1632"/>
                <a:gd name="T75" fmla="*/ 2147483647 h 1631"/>
                <a:gd name="T76" fmla="*/ 2147483647 w 1632"/>
                <a:gd name="T77" fmla="*/ 2147483647 h 1631"/>
                <a:gd name="T78" fmla="*/ 2147483647 w 1632"/>
                <a:gd name="T79" fmla="*/ 2147483647 h 1631"/>
                <a:gd name="T80" fmla="*/ 2147483647 w 1632"/>
                <a:gd name="T81" fmla="*/ 2147483647 h 1631"/>
                <a:gd name="T82" fmla="*/ 2147483647 w 1632"/>
                <a:gd name="T83" fmla="*/ 2147483647 h 1631"/>
                <a:gd name="T84" fmla="*/ 2147483647 w 1632"/>
                <a:gd name="T85" fmla="*/ 2147483647 h 1631"/>
                <a:gd name="T86" fmla="*/ 2147483647 w 1632"/>
                <a:gd name="T87" fmla="*/ 2147483647 h 1631"/>
                <a:gd name="T88" fmla="*/ 2147483647 w 1632"/>
                <a:gd name="T89" fmla="*/ 2147483647 h 1631"/>
                <a:gd name="T90" fmla="*/ 2147483647 w 1632"/>
                <a:gd name="T91" fmla="*/ 2147483647 h 1631"/>
                <a:gd name="T92" fmla="*/ 2147483647 w 1632"/>
                <a:gd name="T93" fmla="*/ 2147483647 h 1631"/>
                <a:gd name="T94" fmla="*/ 2147483647 w 1632"/>
                <a:gd name="T95" fmla="*/ 2147483647 h 1631"/>
                <a:gd name="T96" fmla="*/ 2147483647 w 1632"/>
                <a:gd name="T97" fmla="*/ 2147483647 h 1631"/>
                <a:gd name="T98" fmla="*/ 2147483647 w 1632"/>
                <a:gd name="T99" fmla="*/ 2147483647 h 1631"/>
                <a:gd name="T100" fmla="*/ 2147483647 w 1632"/>
                <a:gd name="T101" fmla="*/ 2147483647 h 163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32"/>
                <a:gd name="T154" fmla="*/ 0 h 1631"/>
                <a:gd name="T155" fmla="*/ 1632 w 1632"/>
                <a:gd name="T156" fmla="*/ 1631 h 163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32" h="1631">
                  <a:moveTo>
                    <a:pt x="1632" y="816"/>
                  </a:moveTo>
                  <a:lnTo>
                    <a:pt x="1631" y="773"/>
                  </a:lnTo>
                  <a:lnTo>
                    <a:pt x="1629" y="733"/>
                  </a:lnTo>
                  <a:lnTo>
                    <a:pt x="1624" y="692"/>
                  </a:lnTo>
                  <a:lnTo>
                    <a:pt x="1615" y="651"/>
                  </a:lnTo>
                  <a:lnTo>
                    <a:pt x="1607" y="612"/>
                  </a:lnTo>
                  <a:lnTo>
                    <a:pt x="1595" y="574"/>
                  </a:lnTo>
                  <a:lnTo>
                    <a:pt x="1583" y="535"/>
                  </a:lnTo>
                  <a:lnTo>
                    <a:pt x="1568" y="497"/>
                  </a:lnTo>
                  <a:lnTo>
                    <a:pt x="1553" y="462"/>
                  </a:lnTo>
                  <a:lnTo>
                    <a:pt x="1534" y="426"/>
                  </a:lnTo>
                  <a:lnTo>
                    <a:pt x="1514" y="392"/>
                  </a:lnTo>
                  <a:lnTo>
                    <a:pt x="1494" y="360"/>
                  </a:lnTo>
                  <a:lnTo>
                    <a:pt x="1470" y="328"/>
                  </a:lnTo>
                  <a:lnTo>
                    <a:pt x="1446" y="296"/>
                  </a:lnTo>
                  <a:lnTo>
                    <a:pt x="1421" y="267"/>
                  </a:lnTo>
                  <a:lnTo>
                    <a:pt x="1394" y="238"/>
                  </a:lnTo>
                  <a:lnTo>
                    <a:pt x="1365" y="211"/>
                  </a:lnTo>
                  <a:lnTo>
                    <a:pt x="1336" y="186"/>
                  </a:lnTo>
                  <a:lnTo>
                    <a:pt x="1304" y="162"/>
                  </a:lnTo>
                  <a:lnTo>
                    <a:pt x="1272" y="139"/>
                  </a:lnTo>
                  <a:lnTo>
                    <a:pt x="1240" y="118"/>
                  </a:lnTo>
                  <a:lnTo>
                    <a:pt x="1206" y="98"/>
                  </a:lnTo>
                  <a:lnTo>
                    <a:pt x="1170" y="79"/>
                  </a:lnTo>
                  <a:lnTo>
                    <a:pt x="1133" y="64"/>
                  </a:lnTo>
                  <a:lnTo>
                    <a:pt x="1098" y="49"/>
                  </a:lnTo>
                  <a:lnTo>
                    <a:pt x="1059" y="37"/>
                  </a:lnTo>
                  <a:lnTo>
                    <a:pt x="1020" y="25"/>
                  </a:lnTo>
                  <a:lnTo>
                    <a:pt x="981" y="17"/>
                  </a:lnTo>
                  <a:lnTo>
                    <a:pt x="940" y="8"/>
                  </a:lnTo>
                  <a:lnTo>
                    <a:pt x="900" y="3"/>
                  </a:lnTo>
                  <a:lnTo>
                    <a:pt x="859" y="0"/>
                  </a:lnTo>
                  <a:lnTo>
                    <a:pt x="817" y="0"/>
                  </a:lnTo>
                  <a:lnTo>
                    <a:pt x="775" y="0"/>
                  </a:lnTo>
                  <a:lnTo>
                    <a:pt x="732" y="3"/>
                  </a:lnTo>
                  <a:lnTo>
                    <a:pt x="692" y="8"/>
                  </a:lnTo>
                  <a:lnTo>
                    <a:pt x="651" y="17"/>
                  </a:lnTo>
                  <a:lnTo>
                    <a:pt x="612" y="25"/>
                  </a:lnTo>
                  <a:lnTo>
                    <a:pt x="573" y="37"/>
                  </a:lnTo>
                  <a:lnTo>
                    <a:pt x="536" y="49"/>
                  </a:lnTo>
                  <a:lnTo>
                    <a:pt x="499" y="64"/>
                  </a:lnTo>
                  <a:lnTo>
                    <a:pt x="463" y="79"/>
                  </a:lnTo>
                  <a:lnTo>
                    <a:pt x="428" y="98"/>
                  </a:lnTo>
                  <a:lnTo>
                    <a:pt x="394" y="118"/>
                  </a:lnTo>
                  <a:lnTo>
                    <a:pt x="360" y="139"/>
                  </a:lnTo>
                  <a:lnTo>
                    <a:pt x="328" y="162"/>
                  </a:lnTo>
                  <a:lnTo>
                    <a:pt x="298" y="186"/>
                  </a:lnTo>
                  <a:lnTo>
                    <a:pt x="267" y="211"/>
                  </a:lnTo>
                  <a:lnTo>
                    <a:pt x="240" y="238"/>
                  </a:lnTo>
                  <a:lnTo>
                    <a:pt x="213" y="267"/>
                  </a:lnTo>
                  <a:lnTo>
                    <a:pt x="186" y="296"/>
                  </a:lnTo>
                  <a:lnTo>
                    <a:pt x="162" y="328"/>
                  </a:lnTo>
                  <a:lnTo>
                    <a:pt x="140" y="360"/>
                  </a:lnTo>
                  <a:lnTo>
                    <a:pt x="118" y="392"/>
                  </a:lnTo>
                  <a:lnTo>
                    <a:pt x="98" y="426"/>
                  </a:lnTo>
                  <a:lnTo>
                    <a:pt x="81" y="462"/>
                  </a:lnTo>
                  <a:lnTo>
                    <a:pt x="64" y="497"/>
                  </a:lnTo>
                  <a:lnTo>
                    <a:pt x="51" y="535"/>
                  </a:lnTo>
                  <a:lnTo>
                    <a:pt x="37" y="574"/>
                  </a:lnTo>
                  <a:lnTo>
                    <a:pt x="25" y="612"/>
                  </a:lnTo>
                  <a:lnTo>
                    <a:pt x="17" y="651"/>
                  </a:lnTo>
                  <a:lnTo>
                    <a:pt x="10" y="692"/>
                  </a:lnTo>
                  <a:lnTo>
                    <a:pt x="5" y="733"/>
                  </a:lnTo>
                  <a:lnTo>
                    <a:pt x="2" y="773"/>
                  </a:lnTo>
                  <a:lnTo>
                    <a:pt x="0" y="816"/>
                  </a:lnTo>
                  <a:lnTo>
                    <a:pt x="2" y="858"/>
                  </a:lnTo>
                  <a:lnTo>
                    <a:pt x="5" y="898"/>
                  </a:lnTo>
                  <a:lnTo>
                    <a:pt x="10" y="941"/>
                  </a:lnTo>
                  <a:lnTo>
                    <a:pt x="17" y="980"/>
                  </a:lnTo>
                  <a:lnTo>
                    <a:pt x="25" y="1020"/>
                  </a:lnTo>
                  <a:lnTo>
                    <a:pt x="37" y="1059"/>
                  </a:lnTo>
                  <a:lnTo>
                    <a:pt x="51" y="1096"/>
                  </a:lnTo>
                  <a:lnTo>
                    <a:pt x="64" y="1134"/>
                  </a:lnTo>
                  <a:lnTo>
                    <a:pt x="81" y="1169"/>
                  </a:lnTo>
                  <a:lnTo>
                    <a:pt x="98" y="1205"/>
                  </a:lnTo>
                  <a:lnTo>
                    <a:pt x="118" y="1239"/>
                  </a:lnTo>
                  <a:lnTo>
                    <a:pt x="140" y="1272"/>
                  </a:lnTo>
                  <a:lnTo>
                    <a:pt x="162" y="1305"/>
                  </a:lnTo>
                  <a:lnTo>
                    <a:pt x="186" y="1335"/>
                  </a:lnTo>
                  <a:lnTo>
                    <a:pt x="213" y="1364"/>
                  </a:lnTo>
                  <a:lnTo>
                    <a:pt x="240" y="1393"/>
                  </a:lnTo>
                  <a:lnTo>
                    <a:pt x="267" y="1420"/>
                  </a:lnTo>
                  <a:lnTo>
                    <a:pt x="298" y="1445"/>
                  </a:lnTo>
                  <a:lnTo>
                    <a:pt x="328" y="1470"/>
                  </a:lnTo>
                  <a:lnTo>
                    <a:pt x="360" y="1492"/>
                  </a:lnTo>
                  <a:lnTo>
                    <a:pt x="394" y="1514"/>
                  </a:lnTo>
                  <a:lnTo>
                    <a:pt x="428" y="1533"/>
                  </a:lnTo>
                  <a:lnTo>
                    <a:pt x="463" y="1552"/>
                  </a:lnTo>
                  <a:lnTo>
                    <a:pt x="499" y="1569"/>
                  </a:lnTo>
                  <a:lnTo>
                    <a:pt x="536" y="1582"/>
                  </a:lnTo>
                  <a:lnTo>
                    <a:pt x="573" y="1596"/>
                  </a:lnTo>
                  <a:lnTo>
                    <a:pt x="612" y="1606"/>
                  </a:lnTo>
                  <a:lnTo>
                    <a:pt x="651" y="1616"/>
                  </a:lnTo>
                  <a:lnTo>
                    <a:pt x="692" y="1623"/>
                  </a:lnTo>
                  <a:lnTo>
                    <a:pt x="732" y="1628"/>
                  </a:lnTo>
                  <a:lnTo>
                    <a:pt x="775" y="1631"/>
                  </a:lnTo>
                  <a:lnTo>
                    <a:pt x="817" y="1631"/>
                  </a:lnTo>
                  <a:lnTo>
                    <a:pt x="859" y="1631"/>
                  </a:lnTo>
                  <a:lnTo>
                    <a:pt x="900" y="1628"/>
                  </a:lnTo>
                  <a:lnTo>
                    <a:pt x="940" y="1623"/>
                  </a:lnTo>
                  <a:lnTo>
                    <a:pt x="981" y="1616"/>
                  </a:lnTo>
                  <a:lnTo>
                    <a:pt x="1020" y="1606"/>
                  </a:lnTo>
                  <a:lnTo>
                    <a:pt x="1059" y="1596"/>
                  </a:lnTo>
                  <a:lnTo>
                    <a:pt x="1098" y="1582"/>
                  </a:lnTo>
                  <a:lnTo>
                    <a:pt x="1133" y="1569"/>
                  </a:lnTo>
                  <a:lnTo>
                    <a:pt x="1170" y="1552"/>
                  </a:lnTo>
                  <a:lnTo>
                    <a:pt x="1206" y="1533"/>
                  </a:lnTo>
                  <a:lnTo>
                    <a:pt x="1240" y="1514"/>
                  </a:lnTo>
                  <a:lnTo>
                    <a:pt x="1272" y="1492"/>
                  </a:lnTo>
                  <a:lnTo>
                    <a:pt x="1304" y="1470"/>
                  </a:lnTo>
                  <a:lnTo>
                    <a:pt x="1336" y="1445"/>
                  </a:lnTo>
                  <a:lnTo>
                    <a:pt x="1365" y="1420"/>
                  </a:lnTo>
                  <a:lnTo>
                    <a:pt x="1394" y="1393"/>
                  </a:lnTo>
                  <a:lnTo>
                    <a:pt x="1421" y="1364"/>
                  </a:lnTo>
                  <a:lnTo>
                    <a:pt x="1446" y="1335"/>
                  </a:lnTo>
                  <a:lnTo>
                    <a:pt x="1470" y="1305"/>
                  </a:lnTo>
                  <a:lnTo>
                    <a:pt x="1494" y="1272"/>
                  </a:lnTo>
                  <a:lnTo>
                    <a:pt x="1514" y="1239"/>
                  </a:lnTo>
                  <a:lnTo>
                    <a:pt x="1534" y="1205"/>
                  </a:lnTo>
                  <a:lnTo>
                    <a:pt x="1553" y="1169"/>
                  </a:lnTo>
                  <a:lnTo>
                    <a:pt x="1568" y="1134"/>
                  </a:lnTo>
                  <a:lnTo>
                    <a:pt x="1583" y="1096"/>
                  </a:lnTo>
                  <a:lnTo>
                    <a:pt x="1595" y="1059"/>
                  </a:lnTo>
                  <a:lnTo>
                    <a:pt x="1607" y="1020"/>
                  </a:lnTo>
                  <a:lnTo>
                    <a:pt x="1615" y="980"/>
                  </a:lnTo>
                  <a:lnTo>
                    <a:pt x="1624" y="941"/>
                  </a:lnTo>
                  <a:lnTo>
                    <a:pt x="1629" y="898"/>
                  </a:lnTo>
                  <a:lnTo>
                    <a:pt x="1631" y="858"/>
                  </a:lnTo>
                  <a:lnTo>
                    <a:pt x="1632" y="816"/>
                  </a:lnTo>
                  <a:lnTo>
                    <a:pt x="1622" y="816"/>
                  </a:lnTo>
                  <a:lnTo>
                    <a:pt x="1620" y="775"/>
                  </a:lnTo>
                  <a:lnTo>
                    <a:pt x="1617" y="733"/>
                  </a:lnTo>
                  <a:lnTo>
                    <a:pt x="1612" y="694"/>
                  </a:lnTo>
                  <a:lnTo>
                    <a:pt x="1605" y="653"/>
                  </a:lnTo>
                  <a:lnTo>
                    <a:pt x="1597" y="614"/>
                  </a:lnTo>
                  <a:lnTo>
                    <a:pt x="1585" y="577"/>
                  </a:lnTo>
                  <a:lnTo>
                    <a:pt x="1573" y="540"/>
                  </a:lnTo>
                  <a:lnTo>
                    <a:pt x="1558" y="502"/>
                  </a:lnTo>
                  <a:lnTo>
                    <a:pt x="1543" y="467"/>
                  </a:lnTo>
                  <a:lnTo>
                    <a:pt x="1524" y="431"/>
                  </a:lnTo>
                  <a:lnTo>
                    <a:pt x="1505" y="398"/>
                  </a:lnTo>
                  <a:lnTo>
                    <a:pt x="1483" y="365"/>
                  </a:lnTo>
                  <a:lnTo>
                    <a:pt x="1461" y="333"/>
                  </a:lnTo>
                  <a:lnTo>
                    <a:pt x="1438" y="303"/>
                  </a:lnTo>
                  <a:lnTo>
                    <a:pt x="1412" y="274"/>
                  </a:lnTo>
                  <a:lnTo>
                    <a:pt x="1385" y="247"/>
                  </a:lnTo>
                  <a:lnTo>
                    <a:pt x="1358" y="220"/>
                  </a:lnTo>
                  <a:lnTo>
                    <a:pt x="1328" y="194"/>
                  </a:lnTo>
                  <a:lnTo>
                    <a:pt x="1299" y="171"/>
                  </a:lnTo>
                  <a:lnTo>
                    <a:pt x="1267" y="147"/>
                  </a:lnTo>
                  <a:lnTo>
                    <a:pt x="1235" y="127"/>
                  </a:lnTo>
                  <a:lnTo>
                    <a:pt x="1201" y="108"/>
                  </a:lnTo>
                  <a:lnTo>
                    <a:pt x="1165" y="90"/>
                  </a:lnTo>
                  <a:lnTo>
                    <a:pt x="1130" y="74"/>
                  </a:lnTo>
                  <a:lnTo>
                    <a:pt x="1093" y="59"/>
                  </a:lnTo>
                  <a:lnTo>
                    <a:pt x="1055" y="47"/>
                  </a:lnTo>
                  <a:lnTo>
                    <a:pt x="1018" y="35"/>
                  </a:lnTo>
                  <a:lnTo>
                    <a:pt x="979" y="27"/>
                  </a:lnTo>
                  <a:lnTo>
                    <a:pt x="939" y="20"/>
                  </a:lnTo>
                  <a:lnTo>
                    <a:pt x="898" y="15"/>
                  </a:lnTo>
                  <a:lnTo>
                    <a:pt x="857" y="12"/>
                  </a:lnTo>
                  <a:lnTo>
                    <a:pt x="817" y="10"/>
                  </a:lnTo>
                  <a:lnTo>
                    <a:pt x="775" y="12"/>
                  </a:lnTo>
                  <a:lnTo>
                    <a:pt x="734" y="15"/>
                  </a:lnTo>
                  <a:lnTo>
                    <a:pt x="693" y="20"/>
                  </a:lnTo>
                  <a:lnTo>
                    <a:pt x="654" y="27"/>
                  </a:lnTo>
                  <a:lnTo>
                    <a:pt x="616" y="35"/>
                  </a:lnTo>
                  <a:lnTo>
                    <a:pt x="577" y="47"/>
                  </a:lnTo>
                  <a:lnTo>
                    <a:pt x="539" y="59"/>
                  </a:lnTo>
                  <a:lnTo>
                    <a:pt x="502" y="74"/>
                  </a:lnTo>
                  <a:lnTo>
                    <a:pt x="467" y="90"/>
                  </a:lnTo>
                  <a:lnTo>
                    <a:pt x="433" y="108"/>
                  </a:lnTo>
                  <a:lnTo>
                    <a:pt x="399" y="127"/>
                  </a:lnTo>
                  <a:lnTo>
                    <a:pt x="367" y="147"/>
                  </a:lnTo>
                  <a:lnTo>
                    <a:pt x="335" y="171"/>
                  </a:lnTo>
                  <a:lnTo>
                    <a:pt x="304" y="194"/>
                  </a:lnTo>
                  <a:lnTo>
                    <a:pt x="276" y="220"/>
                  </a:lnTo>
                  <a:lnTo>
                    <a:pt x="247" y="247"/>
                  </a:lnTo>
                  <a:lnTo>
                    <a:pt x="220" y="274"/>
                  </a:lnTo>
                  <a:lnTo>
                    <a:pt x="194" y="303"/>
                  </a:lnTo>
                  <a:lnTo>
                    <a:pt x="171" y="333"/>
                  </a:lnTo>
                  <a:lnTo>
                    <a:pt x="149" y="365"/>
                  </a:lnTo>
                  <a:lnTo>
                    <a:pt x="128" y="398"/>
                  </a:lnTo>
                  <a:lnTo>
                    <a:pt x="108" y="431"/>
                  </a:lnTo>
                  <a:lnTo>
                    <a:pt x="91" y="467"/>
                  </a:lnTo>
                  <a:lnTo>
                    <a:pt x="74" y="502"/>
                  </a:lnTo>
                  <a:lnTo>
                    <a:pt x="59" y="540"/>
                  </a:lnTo>
                  <a:lnTo>
                    <a:pt x="47" y="577"/>
                  </a:lnTo>
                  <a:lnTo>
                    <a:pt x="37" y="614"/>
                  </a:lnTo>
                  <a:lnTo>
                    <a:pt x="27" y="653"/>
                  </a:lnTo>
                  <a:lnTo>
                    <a:pt x="20" y="694"/>
                  </a:lnTo>
                  <a:lnTo>
                    <a:pt x="15" y="733"/>
                  </a:lnTo>
                  <a:lnTo>
                    <a:pt x="12" y="775"/>
                  </a:lnTo>
                  <a:lnTo>
                    <a:pt x="12" y="816"/>
                  </a:lnTo>
                  <a:lnTo>
                    <a:pt x="12" y="858"/>
                  </a:lnTo>
                  <a:lnTo>
                    <a:pt x="15" y="898"/>
                  </a:lnTo>
                  <a:lnTo>
                    <a:pt x="20" y="939"/>
                  </a:lnTo>
                  <a:lnTo>
                    <a:pt x="27" y="978"/>
                  </a:lnTo>
                  <a:lnTo>
                    <a:pt x="37" y="1017"/>
                  </a:lnTo>
                  <a:lnTo>
                    <a:pt x="47" y="1056"/>
                  </a:lnTo>
                  <a:lnTo>
                    <a:pt x="59" y="1093"/>
                  </a:lnTo>
                  <a:lnTo>
                    <a:pt x="74" y="1129"/>
                  </a:lnTo>
                  <a:lnTo>
                    <a:pt x="91" y="1164"/>
                  </a:lnTo>
                  <a:lnTo>
                    <a:pt x="108" y="1200"/>
                  </a:lnTo>
                  <a:lnTo>
                    <a:pt x="128" y="1233"/>
                  </a:lnTo>
                  <a:lnTo>
                    <a:pt x="149" y="1266"/>
                  </a:lnTo>
                  <a:lnTo>
                    <a:pt x="171" y="1298"/>
                  </a:lnTo>
                  <a:lnTo>
                    <a:pt x="194" y="1328"/>
                  </a:lnTo>
                  <a:lnTo>
                    <a:pt x="220" y="1357"/>
                  </a:lnTo>
                  <a:lnTo>
                    <a:pt x="247" y="1386"/>
                  </a:lnTo>
                  <a:lnTo>
                    <a:pt x="276" y="1411"/>
                  </a:lnTo>
                  <a:lnTo>
                    <a:pt x="304" y="1437"/>
                  </a:lnTo>
                  <a:lnTo>
                    <a:pt x="335" y="1462"/>
                  </a:lnTo>
                  <a:lnTo>
                    <a:pt x="367" y="1484"/>
                  </a:lnTo>
                  <a:lnTo>
                    <a:pt x="399" y="1504"/>
                  </a:lnTo>
                  <a:lnTo>
                    <a:pt x="433" y="1525"/>
                  </a:lnTo>
                  <a:lnTo>
                    <a:pt x="467" y="1541"/>
                  </a:lnTo>
                  <a:lnTo>
                    <a:pt x="502" y="1558"/>
                  </a:lnTo>
                  <a:lnTo>
                    <a:pt x="539" y="1572"/>
                  </a:lnTo>
                  <a:lnTo>
                    <a:pt x="577" y="1585"/>
                  </a:lnTo>
                  <a:lnTo>
                    <a:pt x="616" y="1596"/>
                  </a:lnTo>
                  <a:lnTo>
                    <a:pt x="654" y="1604"/>
                  </a:lnTo>
                  <a:lnTo>
                    <a:pt x="693" y="1613"/>
                  </a:lnTo>
                  <a:lnTo>
                    <a:pt x="734" y="1618"/>
                  </a:lnTo>
                  <a:lnTo>
                    <a:pt x="775" y="1619"/>
                  </a:lnTo>
                  <a:lnTo>
                    <a:pt x="817" y="1621"/>
                  </a:lnTo>
                  <a:lnTo>
                    <a:pt x="857" y="1619"/>
                  </a:lnTo>
                  <a:lnTo>
                    <a:pt x="898" y="1618"/>
                  </a:lnTo>
                  <a:lnTo>
                    <a:pt x="939" y="1613"/>
                  </a:lnTo>
                  <a:lnTo>
                    <a:pt x="979" y="1604"/>
                  </a:lnTo>
                  <a:lnTo>
                    <a:pt x="1018" y="1596"/>
                  </a:lnTo>
                  <a:lnTo>
                    <a:pt x="1055" y="1585"/>
                  </a:lnTo>
                  <a:lnTo>
                    <a:pt x="1093" y="1572"/>
                  </a:lnTo>
                  <a:lnTo>
                    <a:pt x="1130" y="1558"/>
                  </a:lnTo>
                  <a:lnTo>
                    <a:pt x="1165" y="1541"/>
                  </a:lnTo>
                  <a:lnTo>
                    <a:pt x="1201" y="1525"/>
                  </a:lnTo>
                  <a:lnTo>
                    <a:pt x="1235" y="1504"/>
                  </a:lnTo>
                  <a:lnTo>
                    <a:pt x="1267" y="1484"/>
                  </a:lnTo>
                  <a:lnTo>
                    <a:pt x="1299" y="1462"/>
                  </a:lnTo>
                  <a:lnTo>
                    <a:pt x="1328" y="1437"/>
                  </a:lnTo>
                  <a:lnTo>
                    <a:pt x="1358" y="1411"/>
                  </a:lnTo>
                  <a:lnTo>
                    <a:pt x="1385" y="1386"/>
                  </a:lnTo>
                  <a:lnTo>
                    <a:pt x="1412" y="1357"/>
                  </a:lnTo>
                  <a:lnTo>
                    <a:pt x="1438" y="1328"/>
                  </a:lnTo>
                  <a:lnTo>
                    <a:pt x="1461" y="1298"/>
                  </a:lnTo>
                  <a:lnTo>
                    <a:pt x="1483" y="1266"/>
                  </a:lnTo>
                  <a:lnTo>
                    <a:pt x="1505" y="1233"/>
                  </a:lnTo>
                  <a:lnTo>
                    <a:pt x="1524" y="1200"/>
                  </a:lnTo>
                  <a:lnTo>
                    <a:pt x="1543" y="1164"/>
                  </a:lnTo>
                  <a:lnTo>
                    <a:pt x="1558" y="1129"/>
                  </a:lnTo>
                  <a:lnTo>
                    <a:pt x="1573" y="1093"/>
                  </a:lnTo>
                  <a:lnTo>
                    <a:pt x="1585" y="1056"/>
                  </a:lnTo>
                  <a:lnTo>
                    <a:pt x="1597" y="1017"/>
                  </a:lnTo>
                  <a:lnTo>
                    <a:pt x="1605" y="978"/>
                  </a:lnTo>
                  <a:lnTo>
                    <a:pt x="1612" y="939"/>
                  </a:lnTo>
                  <a:lnTo>
                    <a:pt x="1617" y="898"/>
                  </a:lnTo>
                  <a:lnTo>
                    <a:pt x="1620" y="858"/>
                  </a:lnTo>
                  <a:lnTo>
                    <a:pt x="1622" y="816"/>
                  </a:lnTo>
                  <a:lnTo>
                    <a:pt x="1632" y="816"/>
                  </a:lnTo>
                  <a:close/>
                </a:path>
              </a:pathLst>
            </a:custGeom>
            <a:solidFill>
              <a:srgbClr val="68C2FF"/>
            </a:solidFill>
            <a:ln w="9525">
              <a:noFill/>
              <a:round/>
              <a:headEnd/>
              <a:tailEnd/>
            </a:ln>
          </p:spPr>
          <p:txBody>
            <a:bodyPr/>
            <a:lstStyle/>
            <a:p>
              <a:endParaRPr lang="en-US"/>
            </a:p>
          </p:txBody>
        </p:sp>
        <p:sp>
          <p:nvSpPr>
            <p:cNvPr id="51264" name="Freeform 66"/>
            <p:cNvSpPr>
              <a:spLocks/>
            </p:cNvSpPr>
            <p:nvPr/>
          </p:nvSpPr>
          <p:spPr bwMode="auto">
            <a:xfrm>
              <a:off x="2880283" y="1828778"/>
              <a:ext cx="2288822" cy="2573337"/>
            </a:xfrm>
            <a:custGeom>
              <a:avLst/>
              <a:gdLst>
                <a:gd name="T0" fmla="*/ 2147483647 w 1622"/>
                <a:gd name="T1" fmla="*/ 2147483647 h 1621"/>
                <a:gd name="T2" fmla="*/ 2147483647 w 1622"/>
                <a:gd name="T3" fmla="*/ 2147483647 h 1621"/>
                <a:gd name="T4" fmla="*/ 2147483647 w 1622"/>
                <a:gd name="T5" fmla="*/ 2147483647 h 1621"/>
                <a:gd name="T6" fmla="*/ 2147483647 w 1622"/>
                <a:gd name="T7" fmla="*/ 2147483647 h 1621"/>
                <a:gd name="T8" fmla="*/ 2147483647 w 1622"/>
                <a:gd name="T9" fmla="*/ 2147483647 h 1621"/>
                <a:gd name="T10" fmla="*/ 2147483647 w 1622"/>
                <a:gd name="T11" fmla="*/ 2147483647 h 1621"/>
                <a:gd name="T12" fmla="*/ 2147483647 w 1622"/>
                <a:gd name="T13" fmla="*/ 2147483647 h 1621"/>
                <a:gd name="T14" fmla="*/ 2147483647 w 1622"/>
                <a:gd name="T15" fmla="*/ 2147483647 h 1621"/>
                <a:gd name="T16" fmla="*/ 2147483647 w 1622"/>
                <a:gd name="T17" fmla="*/ 2147483647 h 1621"/>
                <a:gd name="T18" fmla="*/ 2147483647 w 1622"/>
                <a:gd name="T19" fmla="*/ 2147483647 h 1621"/>
                <a:gd name="T20" fmla="*/ 2147483647 w 1622"/>
                <a:gd name="T21" fmla="*/ 2147483647 h 1621"/>
                <a:gd name="T22" fmla="*/ 2147483647 w 1622"/>
                <a:gd name="T23" fmla="*/ 2147483647 h 1621"/>
                <a:gd name="T24" fmla="*/ 0 w 1622"/>
                <a:gd name="T25" fmla="*/ 2147483647 h 1621"/>
                <a:gd name="T26" fmla="*/ 2147483647 w 1622"/>
                <a:gd name="T27" fmla="*/ 2147483647 h 1621"/>
                <a:gd name="T28" fmla="*/ 2147483647 w 1622"/>
                <a:gd name="T29" fmla="*/ 2147483647 h 1621"/>
                <a:gd name="T30" fmla="*/ 2147483647 w 1622"/>
                <a:gd name="T31" fmla="*/ 2147483647 h 1621"/>
                <a:gd name="T32" fmla="*/ 2147483647 w 1622"/>
                <a:gd name="T33" fmla="*/ 2147483647 h 1621"/>
                <a:gd name="T34" fmla="*/ 2147483647 w 1622"/>
                <a:gd name="T35" fmla="*/ 2147483647 h 1621"/>
                <a:gd name="T36" fmla="*/ 2147483647 w 1622"/>
                <a:gd name="T37" fmla="*/ 2147483647 h 1621"/>
                <a:gd name="T38" fmla="*/ 2147483647 w 1622"/>
                <a:gd name="T39" fmla="*/ 2147483647 h 1621"/>
                <a:gd name="T40" fmla="*/ 2147483647 w 1622"/>
                <a:gd name="T41" fmla="*/ 2147483647 h 1621"/>
                <a:gd name="T42" fmla="*/ 2147483647 w 1622"/>
                <a:gd name="T43" fmla="*/ 2147483647 h 1621"/>
                <a:gd name="T44" fmla="*/ 2147483647 w 1622"/>
                <a:gd name="T45" fmla="*/ 2147483647 h 1621"/>
                <a:gd name="T46" fmla="*/ 2147483647 w 1622"/>
                <a:gd name="T47" fmla="*/ 2147483647 h 1621"/>
                <a:gd name="T48" fmla="*/ 2147483647 w 1622"/>
                <a:gd name="T49" fmla="*/ 2147483647 h 1621"/>
                <a:gd name="T50" fmla="*/ 2147483647 w 1622"/>
                <a:gd name="T51" fmla="*/ 2147483647 h 1621"/>
                <a:gd name="T52" fmla="*/ 2147483647 w 1622"/>
                <a:gd name="T53" fmla="*/ 2147483647 h 1621"/>
                <a:gd name="T54" fmla="*/ 2147483647 w 1622"/>
                <a:gd name="T55" fmla="*/ 2147483647 h 1621"/>
                <a:gd name="T56" fmla="*/ 2147483647 w 1622"/>
                <a:gd name="T57" fmla="*/ 2147483647 h 1621"/>
                <a:gd name="T58" fmla="*/ 2147483647 w 1622"/>
                <a:gd name="T59" fmla="*/ 2147483647 h 1621"/>
                <a:gd name="T60" fmla="*/ 2147483647 w 1622"/>
                <a:gd name="T61" fmla="*/ 2147483647 h 1621"/>
                <a:gd name="T62" fmla="*/ 2147483647 w 1622"/>
                <a:gd name="T63" fmla="*/ 2147483647 h 1621"/>
                <a:gd name="T64" fmla="*/ 2147483647 w 1622"/>
                <a:gd name="T65" fmla="*/ 2147483647 h 1621"/>
                <a:gd name="T66" fmla="*/ 2147483647 w 1622"/>
                <a:gd name="T67" fmla="*/ 2147483647 h 1621"/>
                <a:gd name="T68" fmla="*/ 2147483647 w 1622"/>
                <a:gd name="T69" fmla="*/ 2147483647 h 1621"/>
                <a:gd name="T70" fmla="*/ 2147483647 w 1622"/>
                <a:gd name="T71" fmla="*/ 2147483647 h 1621"/>
                <a:gd name="T72" fmla="*/ 2147483647 w 1622"/>
                <a:gd name="T73" fmla="*/ 2147483647 h 1621"/>
                <a:gd name="T74" fmla="*/ 2147483647 w 1622"/>
                <a:gd name="T75" fmla="*/ 2147483647 h 1621"/>
                <a:gd name="T76" fmla="*/ 2147483647 w 1622"/>
                <a:gd name="T77" fmla="*/ 2147483647 h 1621"/>
                <a:gd name="T78" fmla="*/ 2147483647 w 1622"/>
                <a:gd name="T79" fmla="*/ 2147483647 h 1621"/>
                <a:gd name="T80" fmla="*/ 2147483647 w 1622"/>
                <a:gd name="T81" fmla="*/ 2147483647 h 1621"/>
                <a:gd name="T82" fmla="*/ 2147483647 w 1622"/>
                <a:gd name="T83" fmla="*/ 2147483647 h 1621"/>
                <a:gd name="T84" fmla="*/ 2147483647 w 1622"/>
                <a:gd name="T85" fmla="*/ 2147483647 h 1621"/>
                <a:gd name="T86" fmla="*/ 2147483647 w 1622"/>
                <a:gd name="T87" fmla="*/ 2147483647 h 1621"/>
                <a:gd name="T88" fmla="*/ 2147483647 w 1622"/>
                <a:gd name="T89" fmla="*/ 2147483647 h 1621"/>
                <a:gd name="T90" fmla="*/ 2147483647 w 1622"/>
                <a:gd name="T91" fmla="*/ 2147483647 h 1621"/>
                <a:gd name="T92" fmla="*/ 2147483647 w 1622"/>
                <a:gd name="T93" fmla="*/ 2147483647 h 1621"/>
                <a:gd name="T94" fmla="*/ 2147483647 w 1622"/>
                <a:gd name="T95" fmla="*/ 2147483647 h 1621"/>
                <a:gd name="T96" fmla="*/ 2147483647 w 1622"/>
                <a:gd name="T97" fmla="*/ 2147483647 h 1621"/>
                <a:gd name="T98" fmla="*/ 2147483647 w 1622"/>
                <a:gd name="T99" fmla="*/ 2147483647 h 1621"/>
                <a:gd name="T100" fmla="*/ 2147483647 w 1622"/>
                <a:gd name="T101" fmla="*/ 2147483647 h 16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22"/>
                <a:gd name="T154" fmla="*/ 0 h 1621"/>
                <a:gd name="T155" fmla="*/ 1622 w 1622"/>
                <a:gd name="T156" fmla="*/ 1621 h 16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22" h="1621">
                  <a:moveTo>
                    <a:pt x="1622" y="811"/>
                  </a:moveTo>
                  <a:lnTo>
                    <a:pt x="1621" y="770"/>
                  </a:lnTo>
                  <a:lnTo>
                    <a:pt x="1617" y="728"/>
                  </a:lnTo>
                  <a:lnTo>
                    <a:pt x="1612" y="687"/>
                  </a:lnTo>
                  <a:lnTo>
                    <a:pt x="1605" y="648"/>
                  </a:lnTo>
                  <a:lnTo>
                    <a:pt x="1597" y="607"/>
                  </a:lnTo>
                  <a:lnTo>
                    <a:pt x="1585" y="570"/>
                  </a:lnTo>
                  <a:lnTo>
                    <a:pt x="1573" y="531"/>
                  </a:lnTo>
                  <a:lnTo>
                    <a:pt x="1558" y="496"/>
                  </a:lnTo>
                  <a:lnTo>
                    <a:pt x="1543" y="459"/>
                  </a:lnTo>
                  <a:lnTo>
                    <a:pt x="1524" y="425"/>
                  </a:lnTo>
                  <a:lnTo>
                    <a:pt x="1505" y="391"/>
                  </a:lnTo>
                  <a:lnTo>
                    <a:pt x="1483" y="357"/>
                  </a:lnTo>
                  <a:lnTo>
                    <a:pt x="1462" y="325"/>
                  </a:lnTo>
                  <a:lnTo>
                    <a:pt x="1436" y="294"/>
                  </a:lnTo>
                  <a:lnTo>
                    <a:pt x="1411" y="266"/>
                  </a:lnTo>
                  <a:lnTo>
                    <a:pt x="1385" y="237"/>
                  </a:lnTo>
                  <a:lnTo>
                    <a:pt x="1357" y="211"/>
                  </a:lnTo>
                  <a:lnTo>
                    <a:pt x="1328" y="184"/>
                  </a:lnTo>
                  <a:lnTo>
                    <a:pt x="1296" y="161"/>
                  </a:lnTo>
                  <a:lnTo>
                    <a:pt x="1265" y="139"/>
                  </a:lnTo>
                  <a:lnTo>
                    <a:pt x="1231" y="117"/>
                  </a:lnTo>
                  <a:lnTo>
                    <a:pt x="1198" y="98"/>
                  </a:lnTo>
                  <a:lnTo>
                    <a:pt x="1162" y="79"/>
                  </a:lnTo>
                  <a:lnTo>
                    <a:pt x="1127" y="64"/>
                  </a:lnTo>
                  <a:lnTo>
                    <a:pt x="1089" y="49"/>
                  </a:lnTo>
                  <a:lnTo>
                    <a:pt x="1052" y="37"/>
                  </a:lnTo>
                  <a:lnTo>
                    <a:pt x="1013" y="25"/>
                  </a:lnTo>
                  <a:lnTo>
                    <a:pt x="974" y="17"/>
                  </a:lnTo>
                  <a:lnTo>
                    <a:pt x="935" y="10"/>
                  </a:lnTo>
                  <a:lnTo>
                    <a:pt x="895" y="3"/>
                  </a:lnTo>
                  <a:lnTo>
                    <a:pt x="852" y="2"/>
                  </a:lnTo>
                  <a:lnTo>
                    <a:pt x="812" y="0"/>
                  </a:lnTo>
                  <a:lnTo>
                    <a:pt x="770" y="2"/>
                  </a:lnTo>
                  <a:lnTo>
                    <a:pt x="729" y="3"/>
                  </a:lnTo>
                  <a:lnTo>
                    <a:pt x="688" y="10"/>
                  </a:lnTo>
                  <a:lnTo>
                    <a:pt x="648" y="17"/>
                  </a:lnTo>
                  <a:lnTo>
                    <a:pt x="609" y="25"/>
                  </a:lnTo>
                  <a:lnTo>
                    <a:pt x="570" y="37"/>
                  </a:lnTo>
                  <a:lnTo>
                    <a:pt x="533" y="49"/>
                  </a:lnTo>
                  <a:lnTo>
                    <a:pt x="496" y="64"/>
                  </a:lnTo>
                  <a:lnTo>
                    <a:pt x="460" y="79"/>
                  </a:lnTo>
                  <a:lnTo>
                    <a:pt x="424" y="98"/>
                  </a:lnTo>
                  <a:lnTo>
                    <a:pt x="391" y="117"/>
                  </a:lnTo>
                  <a:lnTo>
                    <a:pt x="359" y="139"/>
                  </a:lnTo>
                  <a:lnTo>
                    <a:pt x="326" y="161"/>
                  </a:lnTo>
                  <a:lnTo>
                    <a:pt x="296" y="184"/>
                  </a:lnTo>
                  <a:lnTo>
                    <a:pt x="265" y="211"/>
                  </a:lnTo>
                  <a:lnTo>
                    <a:pt x="238" y="237"/>
                  </a:lnTo>
                  <a:lnTo>
                    <a:pt x="211" y="266"/>
                  </a:lnTo>
                  <a:lnTo>
                    <a:pt x="186" y="294"/>
                  </a:lnTo>
                  <a:lnTo>
                    <a:pt x="162" y="325"/>
                  </a:lnTo>
                  <a:lnTo>
                    <a:pt x="139" y="357"/>
                  </a:lnTo>
                  <a:lnTo>
                    <a:pt x="118" y="391"/>
                  </a:lnTo>
                  <a:lnTo>
                    <a:pt x="98" y="425"/>
                  </a:lnTo>
                  <a:lnTo>
                    <a:pt x="81" y="459"/>
                  </a:lnTo>
                  <a:lnTo>
                    <a:pt x="64" y="496"/>
                  </a:lnTo>
                  <a:lnTo>
                    <a:pt x="51" y="531"/>
                  </a:lnTo>
                  <a:lnTo>
                    <a:pt x="37" y="570"/>
                  </a:lnTo>
                  <a:lnTo>
                    <a:pt x="27" y="607"/>
                  </a:lnTo>
                  <a:lnTo>
                    <a:pt x="17" y="648"/>
                  </a:lnTo>
                  <a:lnTo>
                    <a:pt x="10" y="687"/>
                  </a:lnTo>
                  <a:lnTo>
                    <a:pt x="5" y="728"/>
                  </a:lnTo>
                  <a:lnTo>
                    <a:pt x="2" y="770"/>
                  </a:lnTo>
                  <a:lnTo>
                    <a:pt x="0" y="811"/>
                  </a:lnTo>
                  <a:lnTo>
                    <a:pt x="2" y="853"/>
                  </a:lnTo>
                  <a:lnTo>
                    <a:pt x="5" y="893"/>
                  </a:lnTo>
                  <a:lnTo>
                    <a:pt x="10" y="934"/>
                  </a:lnTo>
                  <a:lnTo>
                    <a:pt x="17" y="975"/>
                  </a:lnTo>
                  <a:lnTo>
                    <a:pt x="27" y="1014"/>
                  </a:lnTo>
                  <a:lnTo>
                    <a:pt x="37" y="1052"/>
                  </a:lnTo>
                  <a:lnTo>
                    <a:pt x="51" y="1090"/>
                  </a:lnTo>
                  <a:lnTo>
                    <a:pt x="64" y="1127"/>
                  </a:lnTo>
                  <a:lnTo>
                    <a:pt x="81" y="1162"/>
                  </a:lnTo>
                  <a:lnTo>
                    <a:pt x="98" y="1198"/>
                  </a:lnTo>
                  <a:lnTo>
                    <a:pt x="118" y="1232"/>
                  </a:lnTo>
                  <a:lnTo>
                    <a:pt x="139" y="1264"/>
                  </a:lnTo>
                  <a:lnTo>
                    <a:pt x="162" y="1296"/>
                  </a:lnTo>
                  <a:lnTo>
                    <a:pt x="186" y="1327"/>
                  </a:lnTo>
                  <a:lnTo>
                    <a:pt x="211" y="1355"/>
                  </a:lnTo>
                  <a:lnTo>
                    <a:pt x="238" y="1384"/>
                  </a:lnTo>
                  <a:lnTo>
                    <a:pt x="265" y="1411"/>
                  </a:lnTo>
                  <a:lnTo>
                    <a:pt x="296" y="1437"/>
                  </a:lnTo>
                  <a:lnTo>
                    <a:pt x="326" y="1460"/>
                  </a:lnTo>
                  <a:lnTo>
                    <a:pt x="359" y="1482"/>
                  </a:lnTo>
                  <a:lnTo>
                    <a:pt x="391" y="1504"/>
                  </a:lnTo>
                  <a:lnTo>
                    <a:pt x="424" y="1523"/>
                  </a:lnTo>
                  <a:lnTo>
                    <a:pt x="460" y="1542"/>
                  </a:lnTo>
                  <a:lnTo>
                    <a:pt x="496" y="1558"/>
                  </a:lnTo>
                  <a:lnTo>
                    <a:pt x="533" y="1572"/>
                  </a:lnTo>
                  <a:lnTo>
                    <a:pt x="570" y="1586"/>
                  </a:lnTo>
                  <a:lnTo>
                    <a:pt x="609" y="1596"/>
                  </a:lnTo>
                  <a:lnTo>
                    <a:pt x="648" y="1606"/>
                  </a:lnTo>
                  <a:lnTo>
                    <a:pt x="688" y="1613"/>
                  </a:lnTo>
                  <a:lnTo>
                    <a:pt x="729" y="1618"/>
                  </a:lnTo>
                  <a:lnTo>
                    <a:pt x="770" y="1621"/>
                  </a:lnTo>
                  <a:lnTo>
                    <a:pt x="812" y="1621"/>
                  </a:lnTo>
                  <a:lnTo>
                    <a:pt x="852" y="1621"/>
                  </a:lnTo>
                  <a:lnTo>
                    <a:pt x="895" y="1618"/>
                  </a:lnTo>
                  <a:lnTo>
                    <a:pt x="935" y="1613"/>
                  </a:lnTo>
                  <a:lnTo>
                    <a:pt x="974" y="1606"/>
                  </a:lnTo>
                  <a:lnTo>
                    <a:pt x="1013" y="1596"/>
                  </a:lnTo>
                  <a:lnTo>
                    <a:pt x="1052" y="1586"/>
                  </a:lnTo>
                  <a:lnTo>
                    <a:pt x="1089" y="1572"/>
                  </a:lnTo>
                  <a:lnTo>
                    <a:pt x="1127" y="1558"/>
                  </a:lnTo>
                  <a:lnTo>
                    <a:pt x="1162" y="1542"/>
                  </a:lnTo>
                  <a:lnTo>
                    <a:pt x="1198" y="1523"/>
                  </a:lnTo>
                  <a:lnTo>
                    <a:pt x="1231" y="1504"/>
                  </a:lnTo>
                  <a:lnTo>
                    <a:pt x="1265" y="1482"/>
                  </a:lnTo>
                  <a:lnTo>
                    <a:pt x="1296" y="1460"/>
                  </a:lnTo>
                  <a:lnTo>
                    <a:pt x="1328" y="1437"/>
                  </a:lnTo>
                  <a:lnTo>
                    <a:pt x="1357" y="1411"/>
                  </a:lnTo>
                  <a:lnTo>
                    <a:pt x="1385" y="1384"/>
                  </a:lnTo>
                  <a:lnTo>
                    <a:pt x="1411" y="1355"/>
                  </a:lnTo>
                  <a:lnTo>
                    <a:pt x="1436" y="1327"/>
                  </a:lnTo>
                  <a:lnTo>
                    <a:pt x="1462" y="1296"/>
                  </a:lnTo>
                  <a:lnTo>
                    <a:pt x="1483" y="1264"/>
                  </a:lnTo>
                  <a:lnTo>
                    <a:pt x="1505" y="1232"/>
                  </a:lnTo>
                  <a:lnTo>
                    <a:pt x="1524" y="1198"/>
                  </a:lnTo>
                  <a:lnTo>
                    <a:pt x="1543" y="1162"/>
                  </a:lnTo>
                  <a:lnTo>
                    <a:pt x="1558" y="1127"/>
                  </a:lnTo>
                  <a:lnTo>
                    <a:pt x="1573" y="1090"/>
                  </a:lnTo>
                  <a:lnTo>
                    <a:pt x="1585" y="1052"/>
                  </a:lnTo>
                  <a:lnTo>
                    <a:pt x="1597" y="1014"/>
                  </a:lnTo>
                  <a:lnTo>
                    <a:pt x="1605" y="975"/>
                  </a:lnTo>
                  <a:lnTo>
                    <a:pt x="1612" y="934"/>
                  </a:lnTo>
                  <a:lnTo>
                    <a:pt x="1617" y="893"/>
                  </a:lnTo>
                  <a:lnTo>
                    <a:pt x="1621" y="853"/>
                  </a:lnTo>
                  <a:lnTo>
                    <a:pt x="1622" y="811"/>
                  </a:lnTo>
                  <a:lnTo>
                    <a:pt x="1612" y="811"/>
                  </a:lnTo>
                  <a:lnTo>
                    <a:pt x="1610" y="770"/>
                  </a:lnTo>
                  <a:lnTo>
                    <a:pt x="1607" y="729"/>
                  </a:lnTo>
                  <a:lnTo>
                    <a:pt x="1602" y="689"/>
                  </a:lnTo>
                  <a:lnTo>
                    <a:pt x="1595" y="650"/>
                  </a:lnTo>
                  <a:lnTo>
                    <a:pt x="1587" y="611"/>
                  </a:lnTo>
                  <a:lnTo>
                    <a:pt x="1575" y="574"/>
                  </a:lnTo>
                  <a:lnTo>
                    <a:pt x="1563" y="536"/>
                  </a:lnTo>
                  <a:lnTo>
                    <a:pt x="1548" y="499"/>
                  </a:lnTo>
                  <a:lnTo>
                    <a:pt x="1533" y="464"/>
                  </a:lnTo>
                  <a:lnTo>
                    <a:pt x="1514" y="430"/>
                  </a:lnTo>
                  <a:lnTo>
                    <a:pt x="1495" y="396"/>
                  </a:lnTo>
                  <a:lnTo>
                    <a:pt x="1475" y="364"/>
                  </a:lnTo>
                  <a:lnTo>
                    <a:pt x="1453" y="332"/>
                  </a:lnTo>
                  <a:lnTo>
                    <a:pt x="1429" y="301"/>
                  </a:lnTo>
                  <a:lnTo>
                    <a:pt x="1404" y="272"/>
                  </a:lnTo>
                  <a:lnTo>
                    <a:pt x="1377" y="245"/>
                  </a:lnTo>
                  <a:lnTo>
                    <a:pt x="1350" y="218"/>
                  </a:lnTo>
                  <a:lnTo>
                    <a:pt x="1319" y="193"/>
                  </a:lnTo>
                  <a:lnTo>
                    <a:pt x="1291" y="169"/>
                  </a:lnTo>
                  <a:lnTo>
                    <a:pt x="1258" y="147"/>
                  </a:lnTo>
                  <a:lnTo>
                    <a:pt x="1226" y="127"/>
                  </a:lnTo>
                  <a:lnTo>
                    <a:pt x="1193" y="107"/>
                  </a:lnTo>
                  <a:lnTo>
                    <a:pt x="1159" y="90"/>
                  </a:lnTo>
                  <a:lnTo>
                    <a:pt x="1123" y="74"/>
                  </a:lnTo>
                  <a:lnTo>
                    <a:pt x="1086" y="59"/>
                  </a:lnTo>
                  <a:lnTo>
                    <a:pt x="1049" y="47"/>
                  </a:lnTo>
                  <a:lnTo>
                    <a:pt x="1012" y="35"/>
                  </a:lnTo>
                  <a:lnTo>
                    <a:pt x="973" y="27"/>
                  </a:lnTo>
                  <a:lnTo>
                    <a:pt x="934" y="20"/>
                  </a:lnTo>
                  <a:lnTo>
                    <a:pt x="893" y="15"/>
                  </a:lnTo>
                  <a:lnTo>
                    <a:pt x="852" y="12"/>
                  </a:lnTo>
                  <a:lnTo>
                    <a:pt x="812" y="10"/>
                  </a:lnTo>
                  <a:lnTo>
                    <a:pt x="770" y="12"/>
                  </a:lnTo>
                  <a:lnTo>
                    <a:pt x="729" y="15"/>
                  </a:lnTo>
                  <a:lnTo>
                    <a:pt x="690" y="20"/>
                  </a:lnTo>
                  <a:lnTo>
                    <a:pt x="649" y="27"/>
                  </a:lnTo>
                  <a:lnTo>
                    <a:pt x="611" y="35"/>
                  </a:lnTo>
                  <a:lnTo>
                    <a:pt x="573" y="47"/>
                  </a:lnTo>
                  <a:lnTo>
                    <a:pt x="536" y="59"/>
                  </a:lnTo>
                  <a:lnTo>
                    <a:pt x="501" y="74"/>
                  </a:lnTo>
                  <a:lnTo>
                    <a:pt x="465" y="90"/>
                  </a:lnTo>
                  <a:lnTo>
                    <a:pt x="430" y="107"/>
                  </a:lnTo>
                  <a:lnTo>
                    <a:pt x="396" y="127"/>
                  </a:lnTo>
                  <a:lnTo>
                    <a:pt x="364" y="147"/>
                  </a:lnTo>
                  <a:lnTo>
                    <a:pt x="333" y="169"/>
                  </a:lnTo>
                  <a:lnTo>
                    <a:pt x="303" y="193"/>
                  </a:lnTo>
                  <a:lnTo>
                    <a:pt x="274" y="218"/>
                  </a:lnTo>
                  <a:lnTo>
                    <a:pt x="245" y="245"/>
                  </a:lnTo>
                  <a:lnTo>
                    <a:pt x="220" y="272"/>
                  </a:lnTo>
                  <a:lnTo>
                    <a:pt x="194" y="301"/>
                  </a:lnTo>
                  <a:lnTo>
                    <a:pt x="171" y="332"/>
                  </a:lnTo>
                  <a:lnTo>
                    <a:pt x="149" y="364"/>
                  </a:lnTo>
                  <a:lnTo>
                    <a:pt x="127" y="396"/>
                  </a:lnTo>
                  <a:lnTo>
                    <a:pt x="108" y="430"/>
                  </a:lnTo>
                  <a:lnTo>
                    <a:pt x="90" y="464"/>
                  </a:lnTo>
                  <a:lnTo>
                    <a:pt x="74" y="499"/>
                  </a:lnTo>
                  <a:lnTo>
                    <a:pt x="59" y="536"/>
                  </a:lnTo>
                  <a:lnTo>
                    <a:pt x="47" y="574"/>
                  </a:lnTo>
                  <a:lnTo>
                    <a:pt x="37" y="611"/>
                  </a:lnTo>
                  <a:lnTo>
                    <a:pt x="27" y="650"/>
                  </a:lnTo>
                  <a:lnTo>
                    <a:pt x="20" y="689"/>
                  </a:lnTo>
                  <a:lnTo>
                    <a:pt x="15" y="729"/>
                  </a:lnTo>
                  <a:lnTo>
                    <a:pt x="12" y="770"/>
                  </a:lnTo>
                  <a:lnTo>
                    <a:pt x="12" y="811"/>
                  </a:lnTo>
                  <a:lnTo>
                    <a:pt x="12" y="851"/>
                  </a:lnTo>
                  <a:lnTo>
                    <a:pt x="15" y="892"/>
                  </a:lnTo>
                  <a:lnTo>
                    <a:pt x="20" y="932"/>
                  </a:lnTo>
                  <a:lnTo>
                    <a:pt x="27" y="971"/>
                  </a:lnTo>
                  <a:lnTo>
                    <a:pt x="37" y="1010"/>
                  </a:lnTo>
                  <a:lnTo>
                    <a:pt x="47" y="1049"/>
                  </a:lnTo>
                  <a:lnTo>
                    <a:pt x="59" y="1086"/>
                  </a:lnTo>
                  <a:lnTo>
                    <a:pt x="74" y="1122"/>
                  </a:lnTo>
                  <a:lnTo>
                    <a:pt x="90" y="1157"/>
                  </a:lnTo>
                  <a:lnTo>
                    <a:pt x="108" y="1193"/>
                  </a:lnTo>
                  <a:lnTo>
                    <a:pt x="127" y="1225"/>
                  </a:lnTo>
                  <a:lnTo>
                    <a:pt x="149" y="1257"/>
                  </a:lnTo>
                  <a:lnTo>
                    <a:pt x="171" y="1289"/>
                  </a:lnTo>
                  <a:lnTo>
                    <a:pt x="194" y="1320"/>
                  </a:lnTo>
                  <a:lnTo>
                    <a:pt x="220" y="1349"/>
                  </a:lnTo>
                  <a:lnTo>
                    <a:pt x="245" y="1376"/>
                  </a:lnTo>
                  <a:lnTo>
                    <a:pt x="274" y="1403"/>
                  </a:lnTo>
                  <a:lnTo>
                    <a:pt x="303" y="1428"/>
                  </a:lnTo>
                  <a:lnTo>
                    <a:pt x="333" y="1452"/>
                  </a:lnTo>
                  <a:lnTo>
                    <a:pt x="364" y="1474"/>
                  </a:lnTo>
                  <a:lnTo>
                    <a:pt x="396" y="1494"/>
                  </a:lnTo>
                  <a:lnTo>
                    <a:pt x="430" y="1514"/>
                  </a:lnTo>
                  <a:lnTo>
                    <a:pt x="465" y="1531"/>
                  </a:lnTo>
                  <a:lnTo>
                    <a:pt x="501" y="1548"/>
                  </a:lnTo>
                  <a:lnTo>
                    <a:pt x="536" y="1562"/>
                  </a:lnTo>
                  <a:lnTo>
                    <a:pt x="573" y="1575"/>
                  </a:lnTo>
                  <a:lnTo>
                    <a:pt x="611" y="1586"/>
                  </a:lnTo>
                  <a:lnTo>
                    <a:pt x="649" y="1594"/>
                  </a:lnTo>
                  <a:lnTo>
                    <a:pt x="690" y="1601"/>
                  </a:lnTo>
                  <a:lnTo>
                    <a:pt x="729" y="1608"/>
                  </a:lnTo>
                  <a:lnTo>
                    <a:pt x="770" y="1609"/>
                  </a:lnTo>
                  <a:lnTo>
                    <a:pt x="812" y="1611"/>
                  </a:lnTo>
                  <a:lnTo>
                    <a:pt x="852" y="1609"/>
                  </a:lnTo>
                  <a:lnTo>
                    <a:pt x="893" y="1608"/>
                  </a:lnTo>
                  <a:lnTo>
                    <a:pt x="934" y="1601"/>
                  </a:lnTo>
                  <a:lnTo>
                    <a:pt x="973" y="1594"/>
                  </a:lnTo>
                  <a:lnTo>
                    <a:pt x="1012" y="1586"/>
                  </a:lnTo>
                  <a:lnTo>
                    <a:pt x="1049" y="1575"/>
                  </a:lnTo>
                  <a:lnTo>
                    <a:pt x="1086" y="1562"/>
                  </a:lnTo>
                  <a:lnTo>
                    <a:pt x="1123" y="1548"/>
                  </a:lnTo>
                  <a:lnTo>
                    <a:pt x="1159" y="1531"/>
                  </a:lnTo>
                  <a:lnTo>
                    <a:pt x="1193" y="1514"/>
                  </a:lnTo>
                  <a:lnTo>
                    <a:pt x="1226" y="1494"/>
                  </a:lnTo>
                  <a:lnTo>
                    <a:pt x="1258" y="1474"/>
                  </a:lnTo>
                  <a:lnTo>
                    <a:pt x="1291" y="1452"/>
                  </a:lnTo>
                  <a:lnTo>
                    <a:pt x="1319" y="1428"/>
                  </a:lnTo>
                  <a:lnTo>
                    <a:pt x="1350" y="1403"/>
                  </a:lnTo>
                  <a:lnTo>
                    <a:pt x="1377" y="1376"/>
                  </a:lnTo>
                  <a:lnTo>
                    <a:pt x="1404" y="1349"/>
                  </a:lnTo>
                  <a:lnTo>
                    <a:pt x="1429" y="1320"/>
                  </a:lnTo>
                  <a:lnTo>
                    <a:pt x="1453" y="1289"/>
                  </a:lnTo>
                  <a:lnTo>
                    <a:pt x="1475" y="1257"/>
                  </a:lnTo>
                  <a:lnTo>
                    <a:pt x="1495" y="1225"/>
                  </a:lnTo>
                  <a:lnTo>
                    <a:pt x="1514" y="1193"/>
                  </a:lnTo>
                  <a:lnTo>
                    <a:pt x="1533" y="1157"/>
                  </a:lnTo>
                  <a:lnTo>
                    <a:pt x="1548" y="1122"/>
                  </a:lnTo>
                  <a:lnTo>
                    <a:pt x="1563" y="1086"/>
                  </a:lnTo>
                  <a:lnTo>
                    <a:pt x="1575" y="1049"/>
                  </a:lnTo>
                  <a:lnTo>
                    <a:pt x="1587" y="1010"/>
                  </a:lnTo>
                  <a:lnTo>
                    <a:pt x="1595" y="971"/>
                  </a:lnTo>
                  <a:lnTo>
                    <a:pt x="1602" y="932"/>
                  </a:lnTo>
                  <a:lnTo>
                    <a:pt x="1607" y="892"/>
                  </a:lnTo>
                  <a:lnTo>
                    <a:pt x="1610" y="851"/>
                  </a:lnTo>
                  <a:lnTo>
                    <a:pt x="1612" y="811"/>
                  </a:lnTo>
                  <a:lnTo>
                    <a:pt x="1622" y="811"/>
                  </a:lnTo>
                  <a:close/>
                </a:path>
              </a:pathLst>
            </a:custGeom>
            <a:solidFill>
              <a:srgbClr val="69C3FF"/>
            </a:solidFill>
            <a:ln w="9525">
              <a:noFill/>
              <a:round/>
              <a:headEnd/>
              <a:tailEnd/>
            </a:ln>
          </p:spPr>
          <p:txBody>
            <a:bodyPr/>
            <a:lstStyle/>
            <a:p>
              <a:endParaRPr lang="en-US"/>
            </a:p>
          </p:txBody>
        </p:sp>
        <p:sp>
          <p:nvSpPr>
            <p:cNvPr id="51265" name="Freeform 67"/>
            <p:cNvSpPr>
              <a:spLocks/>
            </p:cNvSpPr>
            <p:nvPr/>
          </p:nvSpPr>
          <p:spPr bwMode="auto">
            <a:xfrm>
              <a:off x="2890163" y="1836715"/>
              <a:ext cx="2271889" cy="2557463"/>
            </a:xfrm>
            <a:custGeom>
              <a:avLst/>
              <a:gdLst>
                <a:gd name="T0" fmla="*/ 2147483647 w 1610"/>
                <a:gd name="T1" fmla="*/ 2147483647 h 1611"/>
                <a:gd name="T2" fmla="*/ 2147483647 w 1610"/>
                <a:gd name="T3" fmla="*/ 2147483647 h 1611"/>
                <a:gd name="T4" fmla="*/ 2147483647 w 1610"/>
                <a:gd name="T5" fmla="*/ 2147483647 h 1611"/>
                <a:gd name="T6" fmla="*/ 2147483647 w 1610"/>
                <a:gd name="T7" fmla="*/ 2147483647 h 1611"/>
                <a:gd name="T8" fmla="*/ 2147483647 w 1610"/>
                <a:gd name="T9" fmla="*/ 2147483647 h 1611"/>
                <a:gd name="T10" fmla="*/ 2147483647 w 1610"/>
                <a:gd name="T11" fmla="*/ 2147483647 h 1611"/>
                <a:gd name="T12" fmla="*/ 2147483647 w 1610"/>
                <a:gd name="T13" fmla="*/ 2147483647 h 1611"/>
                <a:gd name="T14" fmla="*/ 2147483647 w 1610"/>
                <a:gd name="T15" fmla="*/ 2147483647 h 1611"/>
                <a:gd name="T16" fmla="*/ 2147483647 w 1610"/>
                <a:gd name="T17" fmla="*/ 2147483647 h 1611"/>
                <a:gd name="T18" fmla="*/ 2147483647 w 1610"/>
                <a:gd name="T19" fmla="*/ 2147483647 h 1611"/>
                <a:gd name="T20" fmla="*/ 2147483647 w 1610"/>
                <a:gd name="T21" fmla="*/ 2147483647 h 1611"/>
                <a:gd name="T22" fmla="*/ 2147483647 w 1610"/>
                <a:gd name="T23" fmla="*/ 2147483647 h 1611"/>
                <a:gd name="T24" fmla="*/ 0 w 1610"/>
                <a:gd name="T25" fmla="*/ 2147483647 h 1611"/>
                <a:gd name="T26" fmla="*/ 2147483647 w 1610"/>
                <a:gd name="T27" fmla="*/ 2147483647 h 1611"/>
                <a:gd name="T28" fmla="*/ 2147483647 w 1610"/>
                <a:gd name="T29" fmla="*/ 2147483647 h 1611"/>
                <a:gd name="T30" fmla="*/ 2147483647 w 1610"/>
                <a:gd name="T31" fmla="*/ 2147483647 h 1611"/>
                <a:gd name="T32" fmla="*/ 2147483647 w 1610"/>
                <a:gd name="T33" fmla="*/ 2147483647 h 1611"/>
                <a:gd name="T34" fmla="*/ 2147483647 w 1610"/>
                <a:gd name="T35" fmla="*/ 2147483647 h 1611"/>
                <a:gd name="T36" fmla="*/ 2147483647 w 1610"/>
                <a:gd name="T37" fmla="*/ 2147483647 h 1611"/>
                <a:gd name="T38" fmla="*/ 2147483647 w 1610"/>
                <a:gd name="T39" fmla="*/ 2147483647 h 1611"/>
                <a:gd name="T40" fmla="*/ 2147483647 w 1610"/>
                <a:gd name="T41" fmla="*/ 2147483647 h 1611"/>
                <a:gd name="T42" fmla="*/ 2147483647 w 1610"/>
                <a:gd name="T43" fmla="*/ 2147483647 h 1611"/>
                <a:gd name="T44" fmla="*/ 2147483647 w 1610"/>
                <a:gd name="T45" fmla="*/ 2147483647 h 1611"/>
                <a:gd name="T46" fmla="*/ 2147483647 w 1610"/>
                <a:gd name="T47" fmla="*/ 2147483647 h 1611"/>
                <a:gd name="T48" fmla="*/ 2147483647 w 1610"/>
                <a:gd name="T49" fmla="*/ 2147483647 h 1611"/>
                <a:gd name="T50" fmla="*/ 2147483647 w 1610"/>
                <a:gd name="T51" fmla="*/ 2147483647 h 1611"/>
                <a:gd name="T52" fmla="*/ 2147483647 w 1610"/>
                <a:gd name="T53" fmla="*/ 2147483647 h 1611"/>
                <a:gd name="T54" fmla="*/ 2147483647 w 1610"/>
                <a:gd name="T55" fmla="*/ 2147483647 h 1611"/>
                <a:gd name="T56" fmla="*/ 2147483647 w 1610"/>
                <a:gd name="T57" fmla="*/ 2147483647 h 1611"/>
                <a:gd name="T58" fmla="*/ 2147483647 w 1610"/>
                <a:gd name="T59" fmla="*/ 2147483647 h 1611"/>
                <a:gd name="T60" fmla="*/ 2147483647 w 1610"/>
                <a:gd name="T61" fmla="*/ 2147483647 h 1611"/>
                <a:gd name="T62" fmla="*/ 2147483647 w 1610"/>
                <a:gd name="T63" fmla="*/ 2147483647 h 1611"/>
                <a:gd name="T64" fmla="*/ 2147483647 w 1610"/>
                <a:gd name="T65" fmla="*/ 2147483647 h 1611"/>
                <a:gd name="T66" fmla="*/ 2147483647 w 1610"/>
                <a:gd name="T67" fmla="*/ 2147483647 h 1611"/>
                <a:gd name="T68" fmla="*/ 2147483647 w 1610"/>
                <a:gd name="T69" fmla="*/ 2147483647 h 1611"/>
                <a:gd name="T70" fmla="*/ 2147483647 w 1610"/>
                <a:gd name="T71" fmla="*/ 2147483647 h 1611"/>
                <a:gd name="T72" fmla="*/ 2147483647 w 1610"/>
                <a:gd name="T73" fmla="*/ 2147483647 h 1611"/>
                <a:gd name="T74" fmla="*/ 2147483647 w 1610"/>
                <a:gd name="T75" fmla="*/ 2147483647 h 1611"/>
                <a:gd name="T76" fmla="*/ 2147483647 w 1610"/>
                <a:gd name="T77" fmla="*/ 2147483647 h 1611"/>
                <a:gd name="T78" fmla="*/ 2147483647 w 1610"/>
                <a:gd name="T79" fmla="*/ 2147483647 h 1611"/>
                <a:gd name="T80" fmla="*/ 2147483647 w 1610"/>
                <a:gd name="T81" fmla="*/ 2147483647 h 1611"/>
                <a:gd name="T82" fmla="*/ 2147483647 w 1610"/>
                <a:gd name="T83" fmla="*/ 2147483647 h 1611"/>
                <a:gd name="T84" fmla="*/ 2147483647 w 1610"/>
                <a:gd name="T85" fmla="*/ 2147483647 h 1611"/>
                <a:gd name="T86" fmla="*/ 2147483647 w 1610"/>
                <a:gd name="T87" fmla="*/ 2147483647 h 1611"/>
                <a:gd name="T88" fmla="*/ 2147483647 w 1610"/>
                <a:gd name="T89" fmla="*/ 2147483647 h 1611"/>
                <a:gd name="T90" fmla="*/ 2147483647 w 1610"/>
                <a:gd name="T91" fmla="*/ 2147483647 h 1611"/>
                <a:gd name="T92" fmla="*/ 2147483647 w 1610"/>
                <a:gd name="T93" fmla="*/ 2147483647 h 1611"/>
                <a:gd name="T94" fmla="*/ 2147483647 w 1610"/>
                <a:gd name="T95" fmla="*/ 2147483647 h 1611"/>
                <a:gd name="T96" fmla="*/ 2147483647 w 1610"/>
                <a:gd name="T97" fmla="*/ 2147483647 h 1611"/>
                <a:gd name="T98" fmla="*/ 2147483647 w 1610"/>
                <a:gd name="T99" fmla="*/ 2147483647 h 1611"/>
                <a:gd name="T100" fmla="*/ 2147483647 w 1610"/>
                <a:gd name="T101" fmla="*/ 2147483647 h 16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10"/>
                <a:gd name="T154" fmla="*/ 0 h 1611"/>
                <a:gd name="T155" fmla="*/ 1610 w 1610"/>
                <a:gd name="T156" fmla="*/ 1611 h 161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10" h="1611">
                  <a:moveTo>
                    <a:pt x="1610" y="806"/>
                  </a:moveTo>
                  <a:lnTo>
                    <a:pt x="1608" y="765"/>
                  </a:lnTo>
                  <a:lnTo>
                    <a:pt x="1605" y="723"/>
                  </a:lnTo>
                  <a:lnTo>
                    <a:pt x="1600" y="684"/>
                  </a:lnTo>
                  <a:lnTo>
                    <a:pt x="1593" y="643"/>
                  </a:lnTo>
                  <a:lnTo>
                    <a:pt x="1585" y="604"/>
                  </a:lnTo>
                  <a:lnTo>
                    <a:pt x="1573" y="567"/>
                  </a:lnTo>
                  <a:lnTo>
                    <a:pt x="1561" y="530"/>
                  </a:lnTo>
                  <a:lnTo>
                    <a:pt x="1546" y="492"/>
                  </a:lnTo>
                  <a:lnTo>
                    <a:pt x="1531" y="457"/>
                  </a:lnTo>
                  <a:lnTo>
                    <a:pt x="1512" y="421"/>
                  </a:lnTo>
                  <a:lnTo>
                    <a:pt x="1493" y="388"/>
                  </a:lnTo>
                  <a:lnTo>
                    <a:pt x="1471" y="355"/>
                  </a:lnTo>
                  <a:lnTo>
                    <a:pt x="1449" y="323"/>
                  </a:lnTo>
                  <a:lnTo>
                    <a:pt x="1426" y="293"/>
                  </a:lnTo>
                  <a:lnTo>
                    <a:pt x="1400" y="264"/>
                  </a:lnTo>
                  <a:lnTo>
                    <a:pt x="1373" y="237"/>
                  </a:lnTo>
                  <a:lnTo>
                    <a:pt x="1346" y="210"/>
                  </a:lnTo>
                  <a:lnTo>
                    <a:pt x="1316" y="184"/>
                  </a:lnTo>
                  <a:lnTo>
                    <a:pt x="1287" y="161"/>
                  </a:lnTo>
                  <a:lnTo>
                    <a:pt x="1255" y="137"/>
                  </a:lnTo>
                  <a:lnTo>
                    <a:pt x="1223" y="117"/>
                  </a:lnTo>
                  <a:lnTo>
                    <a:pt x="1189" y="98"/>
                  </a:lnTo>
                  <a:lnTo>
                    <a:pt x="1153" y="80"/>
                  </a:lnTo>
                  <a:lnTo>
                    <a:pt x="1118" y="64"/>
                  </a:lnTo>
                  <a:lnTo>
                    <a:pt x="1081" y="49"/>
                  </a:lnTo>
                  <a:lnTo>
                    <a:pt x="1043" y="37"/>
                  </a:lnTo>
                  <a:lnTo>
                    <a:pt x="1006" y="25"/>
                  </a:lnTo>
                  <a:lnTo>
                    <a:pt x="967" y="17"/>
                  </a:lnTo>
                  <a:lnTo>
                    <a:pt x="927" y="10"/>
                  </a:lnTo>
                  <a:lnTo>
                    <a:pt x="886" y="5"/>
                  </a:lnTo>
                  <a:lnTo>
                    <a:pt x="845" y="2"/>
                  </a:lnTo>
                  <a:lnTo>
                    <a:pt x="805" y="0"/>
                  </a:lnTo>
                  <a:lnTo>
                    <a:pt x="763" y="2"/>
                  </a:lnTo>
                  <a:lnTo>
                    <a:pt x="722" y="5"/>
                  </a:lnTo>
                  <a:lnTo>
                    <a:pt x="681" y="10"/>
                  </a:lnTo>
                  <a:lnTo>
                    <a:pt x="642" y="17"/>
                  </a:lnTo>
                  <a:lnTo>
                    <a:pt x="604" y="25"/>
                  </a:lnTo>
                  <a:lnTo>
                    <a:pt x="565" y="37"/>
                  </a:lnTo>
                  <a:lnTo>
                    <a:pt x="527" y="49"/>
                  </a:lnTo>
                  <a:lnTo>
                    <a:pt x="490" y="64"/>
                  </a:lnTo>
                  <a:lnTo>
                    <a:pt x="455" y="80"/>
                  </a:lnTo>
                  <a:lnTo>
                    <a:pt x="421" y="98"/>
                  </a:lnTo>
                  <a:lnTo>
                    <a:pt x="387" y="117"/>
                  </a:lnTo>
                  <a:lnTo>
                    <a:pt x="355" y="137"/>
                  </a:lnTo>
                  <a:lnTo>
                    <a:pt x="323" y="161"/>
                  </a:lnTo>
                  <a:lnTo>
                    <a:pt x="292" y="184"/>
                  </a:lnTo>
                  <a:lnTo>
                    <a:pt x="264" y="210"/>
                  </a:lnTo>
                  <a:lnTo>
                    <a:pt x="235" y="237"/>
                  </a:lnTo>
                  <a:lnTo>
                    <a:pt x="208" y="264"/>
                  </a:lnTo>
                  <a:lnTo>
                    <a:pt x="182" y="293"/>
                  </a:lnTo>
                  <a:lnTo>
                    <a:pt x="159" y="323"/>
                  </a:lnTo>
                  <a:lnTo>
                    <a:pt x="137" y="355"/>
                  </a:lnTo>
                  <a:lnTo>
                    <a:pt x="116" y="388"/>
                  </a:lnTo>
                  <a:lnTo>
                    <a:pt x="96" y="421"/>
                  </a:lnTo>
                  <a:lnTo>
                    <a:pt x="79" y="457"/>
                  </a:lnTo>
                  <a:lnTo>
                    <a:pt x="62" y="492"/>
                  </a:lnTo>
                  <a:lnTo>
                    <a:pt x="47" y="530"/>
                  </a:lnTo>
                  <a:lnTo>
                    <a:pt x="35" y="567"/>
                  </a:lnTo>
                  <a:lnTo>
                    <a:pt x="25" y="604"/>
                  </a:lnTo>
                  <a:lnTo>
                    <a:pt x="15" y="643"/>
                  </a:lnTo>
                  <a:lnTo>
                    <a:pt x="8" y="684"/>
                  </a:lnTo>
                  <a:lnTo>
                    <a:pt x="3" y="723"/>
                  </a:lnTo>
                  <a:lnTo>
                    <a:pt x="0" y="765"/>
                  </a:lnTo>
                  <a:lnTo>
                    <a:pt x="0" y="806"/>
                  </a:lnTo>
                  <a:lnTo>
                    <a:pt x="0" y="848"/>
                  </a:lnTo>
                  <a:lnTo>
                    <a:pt x="3" y="888"/>
                  </a:lnTo>
                  <a:lnTo>
                    <a:pt x="8" y="929"/>
                  </a:lnTo>
                  <a:lnTo>
                    <a:pt x="15" y="968"/>
                  </a:lnTo>
                  <a:lnTo>
                    <a:pt x="25" y="1007"/>
                  </a:lnTo>
                  <a:lnTo>
                    <a:pt x="35" y="1046"/>
                  </a:lnTo>
                  <a:lnTo>
                    <a:pt x="47" y="1083"/>
                  </a:lnTo>
                  <a:lnTo>
                    <a:pt x="62" y="1119"/>
                  </a:lnTo>
                  <a:lnTo>
                    <a:pt x="79" y="1154"/>
                  </a:lnTo>
                  <a:lnTo>
                    <a:pt x="96" y="1190"/>
                  </a:lnTo>
                  <a:lnTo>
                    <a:pt x="116" y="1223"/>
                  </a:lnTo>
                  <a:lnTo>
                    <a:pt x="137" y="1256"/>
                  </a:lnTo>
                  <a:lnTo>
                    <a:pt x="159" y="1288"/>
                  </a:lnTo>
                  <a:lnTo>
                    <a:pt x="182" y="1318"/>
                  </a:lnTo>
                  <a:lnTo>
                    <a:pt x="208" y="1347"/>
                  </a:lnTo>
                  <a:lnTo>
                    <a:pt x="235" y="1376"/>
                  </a:lnTo>
                  <a:lnTo>
                    <a:pt x="264" y="1401"/>
                  </a:lnTo>
                  <a:lnTo>
                    <a:pt x="292" y="1427"/>
                  </a:lnTo>
                  <a:lnTo>
                    <a:pt x="323" y="1452"/>
                  </a:lnTo>
                  <a:lnTo>
                    <a:pt x="355" y="1474"/>
                  </a:lnTo>
                  <a:lnTo>
                    <a:pt x="387" y="1494"/>
                  </a:lnTo>
                  <a:lnTo>
                    <a:pt x="421" y="1515"/>
                  </a:lnTo>
                  <a:lnTo>
                    <a:pt x="455" y="1531"/>
                  </a:lnTo>
                  <a:lnTo>
                    <a:pt x="490" y="1548"/>
                  </a:lnTo>
                  <a:lnTo>
                    <a:pt x="527" y="1562"/>
                  </a:lnTo>
                  <a:lnTo>
                    <a:pt x="565" y="1575"/>
                  </a:lnTo>
                  <a:lnTo>
                    <a:pt x="604" y="1586"/>
                  </a:lnTo>
                  <a:lnTo>
                    <a:pt x="642" y="1594"/>
                  </a:lnTo>
                  <a:lnTo>
                    <a:pt x="681" y="1603"/>
                  </a:lnTo>
                  <a:lnTo>
                    <a:pt x="722" y="1608"/>
                  </a:lnTo>
                  <a:lnTo>
                    <a:pt x="763" y="1609"/>
                  </a:lnTo>
                  <a:lnTo>
                    <a:pt x="805" y="1611"/>
                  </a:lnTo>
                  <a:lnTo>
                    <a:pt x="845" y="1609"/>
                  </a:lnTo>
                  <a:lnTo>
                    <a:pt x="886" y="1608"/>
                  </a:lnTo>
                  <a:lnTo>
                    <a:pt x="927" y="1603"/>
                  </a:lnTo>
                  <a:lnTo>
                    <a:pt x="967" y="1594"/>
                  </a:lnTo>
                  <a:lnTo>
                    <a:pt x="1006" y="1586"/>
                  </a:lnTo>
                  <a:lnTo>
                    <a:pt x="1043" y="1575"/>
                  </a:lnTo>
                  <a:lnTo>
                    <a:pt x="1081" y="1562"/>
                  </a:lnTo>
                  <a:lnTo>
                    <a:pt x="1118" y="1548"/>
                  </a:lnTo>
                  <a:lnTo>
                    <a:pt x="1153" y="1531"/>
                  </a:lnTo>
                  <a:lnTo>
                    <a:pt x="1189" y="1515"/>
                  </a:lnTo>
                  <a:lnTo>
                    <a:pt x="1223" y="1494"/>
                  </a:lnTo>
                  <a:lnTo>
                    <a:pt x="1255" y="1474"/>
                  </a:lnTo>
                  <a:lnTo>
                    <a:pt x="1287" y="1452"/>
                  </a:lnTo>
                  <a:lnTo>
                    <a:pt x="1316" y="1427"/>
                  </a:lnTo>
                  <a:lnTo>
                    <a:pt x="1346" y="1401"/>
                  </a:lnTo>
                  <a:lnTo>
                    <a:pt x="1373" y="1376"/>
                  </a:lnTo>
                  <a:lnTo>
                    <a:pt x="1400" y="1347"/>
                  </a:lnTo>
                  <a:lnTo>
                    <a:pt x="1426" y="1318"/>
                  </a:lnTo>
                  <a:lnTo>
                    <a:pt x="1449" y="1288"/>
                  </a:lnTo>
                  <a:lnTo>
                    <a:pt x="1471" y="1256"/>
                  </a:lnTo>
                  <a:lnTo>
                    <a:pt x="1493" y="1223"/>
                  </a:lnTo>
                  <a:lnTo>
                    <a:pt x="1512" y="1190"/>
                  </a:lnTo>
                  <a:lnTo>
                    <a:pt x="1531" y="1154"/>
                  </a:lnTo>
                  <a:lnTo>
                    <a:pt x="1546" y="1119"/>
                  </a:lnTo>
                  <a:lnTo>
                    <a:pt x="1561" y="1083"/>
                  </a:lnTo>
                  <a:lnTo>
                    <a:pt x="1573" y="1046"/>
                  </a:lnTo>
                  <a:lnTo>
                    <a:pt x="1585" y="1007"/>
                  </a:lnTo>
                  <a:lnTo>
                    <a:pt x="1593" y="968"/>
                  </a:lnTo>
                  <a:lnTo>
                    <a:pt x="1600" y="929"/>
                  </a:lnTo>
                  <a:lnTo>
                    <a:pt x="1605" y="888"/>
                  </a:lnTo>
                  <a:lnTo>
                    <a:pt x="1608" y="848"/>
                  </a:lnTo>
                  <a:lnTo>
                    <a:pt x="1610" y="806"/>
                  </a:lnTo>
                  <a:lnTo>
                    <a:pt x="1598" y="806"/>
                  </a:lnTo>
                  <a:lnTo>
                    <a:pt x="1598" y="765"/>
                  </a:lnTo>
                  <a:lnTo>
                    <a:pt x="1595" y="724"/>
                  </a:lnTo>
                  <a:lnTo>
                    <a:pt x="1590" y="685"/>
                  </a:lnTo>
                  <a:lnTo>
                    <a:pt x="1583" y="646"/>
                  </a:lnTo>
                  <a:lnTo>
                    <a:pt x="1575" y="608"/>
                  </a:lnTo>
                  <a:lnTo>
                    <a:pt x="1563" y="570"/>
                  </a:lnTo>
                  <a:lnTo>
                    <a:pt x="1551" y="533"/>
                  </a:lnTo>
                  <a:lnTo>
                    <a:pt x="1536" y="496"/>
                  </a:lnTo>
                  <a:lnTo>
                    <a:pt x="1520" y="462"/>
                  </a:lnTo>
                  <a:lnTo>
                    <a:pt x="1504" y="426"/>
                  </a:lnTo>
                  <a:lnTo>
                    <a:pt x="1483" y="394"/>
                  </a:lnTo>
                  <a:lnTo>
                    <a:pt x="1463" y="362"/>
                  </a:lnTo>
                  <a:lnTo>
                    <a:pt x="1441" y="330"/>
                  </a:lnTo>
                  <a:lnTo>
                    <a:pt x="1417" y="300"/>
                  </a:lnTo>
                  <a:lnTo>
                    <a:pt x="1392" y="271"/>
                  </a:lnTo>
                  <a:lnTo>
                    <a:pt x="1367" y="244"/>
                  </a:lnTo>
                  <a:lnTo>
                    <a:pt x="1339" y="218"/>
                  </a:lnTo>
                  <a:lnTo>
                    <a:pt x="1309" y="193"/>
                  </a:lnTo>
                  <a:lnTo>
                    <a:pt x="1280" y="169"/>
                  </a:lnTo>
                  <a:lnTo>
                    <a:pt x="1248" y="147"/>
                  </a:lnTo>
                  <a:lnTo>
                    <a:pt x="1216" y="127"/>
                  </a:lnTo>
                  <a:lnTo>
                    <a:pt x="1184" y="107"/>
                  </a:lnTo>
                  <a:lnTo>
                    <a:pt x="1148" y="90"/>
                  </a:lnTo>
                  <a:lnTo>
                    <a:pt x="1114" y="73"/>
                  </a:lnTo>
                  <a:lnTo>
                    <a:pt x="1077" y="59"/>
                  </a:lnTo>
                  <a:lnTo>
                    <a:pt x="1040" y="47"/>
                  </a:lnTo>
                  <a:lnTo>
                    <a:pt x="1003" y="36"/>
                  </a:lnTo>
                  <a:lnTo>
                    <a:pt x="964" y="27"/>
                  </a:lnTo>
                  <a:lnTo>
                    <a:pt x="925" y="20"/>
                  </a:lnTo>
                  <a:lnTo>
                    <a:pt x="886" y="15"/>
                  </a:lnTo>
                  <a:lnTo>
                    <a:pt x="845" y="12"/>
                  </a:lnTo>
                  <a:lnTo>
                    <a:pt x="805" y="12"/>
                  </a:lnTo>
                  <a:lnTo>
                    <a:pt x="764" y="12"/>
                  </a:lnTo>
                  <a:lnTo>
                    <a:pt x="724" y="15"/>
                  </a:lnTo>
                  <a:lnTo>
                    <a:pt x="683" y="20"/>
                  </a:lnTo>
                  <a:lnTo>
                    <a:pt x="644" y="27"/>
                  </a:lnTo>
                  <a:lnTo>
                    <a:pt x="605" y="36"/>
                  </a:lnTo>
                  <a:lnTo>
                    <a:pt x="568" y="47"/>
                  </a:lnTo>
                  <a:lnTo>
                    <a:pt x="531" y="59"/>
                  </a:lnTo>
                  <a:lnTo>
                    <a:pt x="495" y="73"/>
                  </a:lnTo>
                  <a:lnTo>
                    <a:pt x="460" y="90"/>
                  </a:lnTo>
                  <a:lnTo>
                    <a:pt x="426" y="107"/>
                  </a:lnTo>
                  <a:lnTo>
                    <a:pt x="392" y="127"/>
                  </a:lnTo>
                  <a:lnTo>
                    <a:pt x="360" y="147"/>
                  </a:lnTo>
                  <a:lnTo>
                    <a:pt x="330" y="169"/>
                  </a:lnTo>
                  <a:lnTo>
                    <a:pt x="299" y="193"/>
                  </a:lnTo>
                  <a:lnTo>
                    <a:pt x="270" y="218"/>
                  </a:lnTo>
                  <a:lnTo>
                    <a:pt x="243" y="244"/>
                  </a:lnTo>
                  <a:lnTo>
                    <a:pt x="216" y="271"/>
                  </a:lnTo>
                  <a:lnTo>
                    <a:pt x="191" y="300"/>
                  </a:lnTo>
                  <a:lnTo>
                    <a:pt x="167" y="330"/>
                  </a:lnTo>
                  <a:lnTo>
                    <a:pt x="145" y="362"/>
                  </a:lnTo>
                  <a:lnTo>
                    <a:pt x="125" y="394"/>
                  </a:lnTo>
                  <a:lnTo>
                    <a:pt x="106" y="426"/>
                  </a:lnTo>
                  <a:lnTo>
                    <a:pt x="88" y="462"/>
                  </a:lnTo>
                  <a:lnTo>
                    <a:pt x="72" y="496"/>
                  </a:lnTo>
                  <a:lnTo>
                    <a:pt x="57" y="533"/>
                  </a:lnTo>
                  <a:lnTo>
                    <a:pt x="45" y="570"/>
                  </a:lnTo>
                  <a:lnTo>
                    <a:pt x="35" y="608"/>
                  </a:lnTo>
                  <a:lnTo>
                    <a:pt x="25" y="646"/>
                  </a:lnTo>
                  <a:lnTo>
                    <a:pt x="18" y="685"/>
                  </a:lnTo>
                  <a:lnTo>
                    <a:pt x="13" y="724"/>
                  </a:lnTo>
                  <a:lnTo>
                    <a:pt x="11" y="765"/>
                  </a:lnTo>
                  <a:lnTo>
                    <a:pt x="10" y="806"/>
                  </a:lnTo>
                  <a:lnTo>
                    <a:pt x="11" y="846"/>
                  </a:lnTo>
                  <a:lnTo>
                    <a:pt x="13" y="887"/>
                  </a:lnTo>
                  <a:lnTo>
                    <a:pt x="18" y="927"/>
                  </a:lnTo>
                  <a:lnTo>
                    <a:pt x="25" y="966"/>
                  </a:lnTo>
                  <a:lnTo>
                    <a:pt x="35" y="1005"/>
                  </a:lnTo>
                  <a:lnTo>
                    <a:pt x="45" y="1042"/>
                  </a:lnTo>
                  <a:lnTo>
                    <a:pt x="57" y="1080"/>
                  </a:lnTo>
                  <a:lnTo>
                    <a:pt x="72" y="1115"/>
                  </a:lnTo>
                  <a:lnTo>
                    <a:pt x="88" y="1151"/>
                  </a:lnTo>
                  <a:lnTo>
                    <a:pt x="106" y="1185"/>
                  </a:lnTo>
                  <a:lnTo>
                    <a:pt x="125" y="1218"/>
                  </a:lnTo>
                  <a:lnTo>
                    <a:pt x="145" y="1251"/>
                  </a:lnTo>
                  <a:lnTo>
                    <a:pt x="167" y="1281"/>
                  </a:lnTo>
                  <a:lnTo>
                    <a:pt x="191" y="1311"/>
                  </a:lnTo>
                  <a:lnTo>
                    <a:pt x="216" y="1340"/>
                  </a:lnTo>
                  <a:lnTo>
                    <a:pt x="243" y="1367"/>
                  </a:lnTo>
                  <a:lnTo>
                    <a:pt x="270" y="1394"/>
                  </a:lnTo>
                  <a:lnTo>
                    <a:pt x="299" y="1420"/>
                  </a:lnTo>
                  <a:lnTo>
                    <a:pt x="330" y="1442"/>
                  </a:lnTo>
                  <a:lnTo>
                    <a:pt x="360" y="1465"/>
                  </a:lnTo>
                  <a:lnTo>
                    <a:pt x="392" y="1486"/>
                  </a:lnTo>
                  <a:lnTo>
                    <a:pt x="426" y="1504"/>
                  </a:lnTo>
                  <a:lnTo>
                    <a:pt x="460" y="1521"/>
                  </a:lnTo>
                  <a:lnTo>
                    <a:pt x="495" y="1538"/>
                  </a:lnTo>
                  <a:lnTo>
                    <a:pt x="531" y="1552"/>
                  </a:lnTo>
                  <a:lnTo>
                    <a:pt x="568" y="1565"/>
                  </a:lnTo>
                  <a:lnTo>
                    <a:pt x="605" y="1575"/>
                  </a:lnTo>
                  <a:lnTo>
                    <a:pt x="644" y="1584"/>
                  </a:lnTo>
                  <a:lnTo>
                    <a:pt x="683" y="1591"/>
                  </a:lnTo>
                  <a:lnTo>
                    <a:pt x="724" y="1596"/>
                  </a:lnTo>
                  <a:lnTo>
                    <a:pt x="764" y="1599"/>
                  </a:lnTo>
                  <a:lnTo>
                    <a:pt x="805" y="1601"/>
                  </a:lnTo>
                  <a:lnTo>
                    <a:pt x="845" y="1599"/>
                  </a:lnTo>
                  <a:lnTo>
                    <a:pt x="886" y="1596"/>
                  </a:lnTo>
                  <a:lnTo>
                    <a:pt x="925" y="1591"/>
                  </a:lnTo>
                  <a:lnTo>
                    <a:pt x="964" y="1584"/>
                  </a:lnTo>
                  <a:lnTo>
                    <a:pt x="1003" y="1575"/>
                  </a:lnTo>
                  <a:lnTo>
                    <a:pt x="1040" y="1565"/>
                  </a:lnTo>
                  <a:lnTo>
                    <a:pt x="1077" y="1552"/>
                  </a:lnTo>
                  <a:lnTo>
                    <a:pt x="1114" y="1538"/>
                  </a:lnTo>
                  <a:lnTo>
                    <a:pt x="1148" y="1521"/>
                  </a:lnTo>
                  <a:lnTo>
                    <a:pt x="1184" y="1504"/>
                  </a:lnTo>
                  <a:lnTo>
                    <a:pt x="1216" y="1486"/>
                  </a:lnTo>
                  <a:lnTo>
                    <a:pt x="1248" y="1465"/>
                  </a:lnTo>
                  <a:lnTo>
                    <a:pt x="1280" y="1442"/>
                  </a:lnTo>
                  <a:lnTo>
                    <a:pt x="1309" y="1420"/>
                  </a:lnTo>
                  <a:lnTo>
                    <a:pt x="1339" y="1394"/>
                  </a:lnTo>
                  <a:lnTo>
                    <a:pt x="1367" y="1367"/>
                  </a:lnTo>
                  <a:lnTo>
                    <a:pt x="1392" y="1340"/>
                  </a:lnTo>
                  <a:lnTo>
                    <a:pt x="1417" y="1311"/>
                  </a:lnTo>
                  <a:lnTo>
                    <a:pt x="1441" y="1281"/>
                  </a:lnTo>
                  <a:lnTo>
                    <a:pt x="1463" y="1251"/>
                  </a:lnTo>
                  <a:lnTo>
                    <a:pt x="1483" y="1218"/>
                  </a:lnTo>
                  <a:lnTo>
                    <a:pt x="1504" y="1185"/>
                  </a:lnTo>
                  <a:lnTo>
                    <a:pt x="1520" y="1151"/>
                  </a:lnTo>
                  <a:lnTo>
                    <a:pt x="1536" y="1115"/>
                  </a:lnTo>
                  <a:lnTo>
                    <a:pt x="1551" y="1080"/>
                  </a:lnTo>
                  <a:lnTo>
                    <a:pt x="1563" y="1042"/>
                  </a:lnTo>
                  <a:lnTo>
                    <a:pt x="1575" y="1005"/>
                  </a:lnTo>
                  <a:lnTo>
                    <a:pt x="1583" y="966"/>
                  </a:lnTo>
                  <a:lnTo>
                    <a:pt x="1590" y="927"/>
                  </a:lnTo>
                  <a:lnTo>
                    <a:pt x="1595" y="887"/>
                  </a:lnTo>
                  <a:lnTo>
                    <a:pt x="1598" y="846"/>
                  </a:lnTo>
                  <a:lnTo>
                    <a:pt x="1598" y="806"/>
                  </a:lnTo>
                  <a:lnTo>
                    <a:pt x="1610" y="806"/>
                  </a:lnTo>
                  <a:close/>
                </a:path>
              </a:pathLst>
            </a:custGeom>
            <a:solidFill>
              <a:srgbClr val="6AC3FF"/>
            </a:solidFill>
            <a:ln w="9525">
              <a:noFill/>
              <a:round/>
              <a:headEnd/>
              <a:tailEnd/>
            </a:ln>
          </p:spPr>
          <p:txBody>
            <a:bodyPr/>
            <a:lstStyle/>
            <a:p>
              <a:endParaRPr lang="en-US"/>
            </a:p>
          </p:txBody>
        </p:sp>
        <p:sp>
          <p:nvSpPr>
            <p:cNvPr id="51266" name="Freeform 68"/>
            <p:cNvSpPr>
              <a:spLocks/>
            </p:cNvSpPr>
            <p:nvPr/>
          </p:nvSpPr>
          <p:spPr bwMode="auto">
            <a:xfrm>
              <a:off x="2897216" y="1844653"/>
              <a:ext cx="2257778" cy="2541587"/>
            </a:xfrm>
            <a:custGeom>
              <a:avLst/>
              <a:gdLst>
                <a:gd name="T0" fmla="*/ 2147483647 w 1600"/>
                <a:gd name="T1" fmla="*/ 2147483647 h 1601"/>
                <a:gd name="T2" fmla="*/ 2147483647 w 1600"/>
                <a:gd name="T3" fmla="*/ 2147483647 h 1601"/>
                <a:gd name="T4" fmla="*/ 2147483647 w 1600"/>
                <a:gd name="T5" fmla="*/ 2147483647 h 1601"/>
                <a:gd name="T6" fmla="*/ 2147483647 w 1600"/>
                <a:gd name="T7" fmla="*/ 2147483647 h 1601"/>
                <a:gd name="T8" fmla="*/ 2147483647 w 1600"/>
                <a:gd name="T9" fmla="*/ 2147483647 h 1601"/>
                <a:gd name="T10" fmla="*/ 2147483647 w 1600"/>
                <a:gd name="T11" fmla="*/ 2147483647 h 1601"/>
                <a:gd name="T12" fmla="*/ 2147483647 w 1600"/>
                <a:gd name="T13" fmla="*/ 2147483647 h 1601"/>
                <a:gd name="T14" fmla="*/ 2147483647 w 1600"/>
                <a:gd name="T15" fmla="*/ 2147483647 h 1601"/>
                <a:gd name="T16" fmla="*/ 2147483647 w 1600"/>
                <a:gd name="T17" fmla="*/ 2147483647 h 1601"/>
                <a:gd name="T18" fmla="*/ 2147483647 w 1600"/>
                <a:gd name="T19" fmla="*/ 2147483647 h 1601"/>
                <a:gd name="T20" fmla="*/ 2147483647 w 1600"/>
                <a:gd name="T21" fmla="*/ 2147483647 h 1601"/>
                <a:gd name="T22" fmla="*/ 2147483647 w 1600"/>
                <a:gd name="T23" fmla="*/ 2147483647 h 1601"/>
                <a:gd name="T24" fmla="*/ 0 w 1600"/>
                <a:gd name="T25" fmla="*/ 2147483647 h 1601"/>
                <a:gd name="T26" fmla="*/ 2147483647 w 1600"/>
                <a:gd name="T27" fmla="*/ 2147483647 h 1601"/>
                <a:gd name="T28" fmla="*/ 2147483647 w 1600"/>
                <a:gd name="T29" fmla="*/ 2147483647 h 1601"/>
                <a:gd name="T30" fmla="*/ 2147483647 w 1600"/>
                <a:gd name="T31" fmla="*/ 2147483647 h 1601"/>
                <a:gd name="T32" fmla="*/ 2147483647 w 1600"/>
                <a:gd name="T33" fmla="*/ 2147483647 h 1601"/>
                <a:gd name="T34" fmla="*/ 2147483647 w 1600"/>
                <a:gd name="T35" fmla="*/ 2147483647 h 1601"/>
                <a:gd name="T36" fmla="*/ 2147483647 w 1600"/>
                <a:gd name="T37" fmla="*/ 2147483647 h 1601"/>
                <a:gd name="T38" fmla="*/ 2147483647 w 1600"/>
                <a:gd name="T39" fmla="*/ 2147483647 h 1601"/>
                <a:gd name="T40" fmla="*/ 2147483647 w 1600"/>
                <a:gd name="T41" fmla="*/ 2147483647 h 1601"/>
                <a:gd name="T42" fmla="*/ 2147483647 w 1600"/>
                <a:gd name="T43" fmla="*/ 2147483647 h 1601"/>
                <a:gd name="T44" fmla="*/ 2147483647 w 1600"/>
                <a:gd name="T45" fmla="*/ 2147483647 h 1601"/>
                <a:gd name="T46" fmla="*/ 2147483647 w 1600"/>
                <a:gd name="T47" fmla="*/ 2147483647 h 1601"/>
                <a:gd name="T48" fmla="*/ 2147483647 w 1600"/>
                <a:gd name="T49" fmla="*/ 2147483647 h 1601"/>
                <a:gd name="T50" fmla="*/ 2147483647 w 1600"/>
                <a:gd name="T51" fmla="*/ 2147483647 h 1601"/>
                <a:gd name="T52" fmla="*/ 2147483647 w 1600"/>
                <a:gd name="T53" fmla="*/ 2147483647 h 1601"/>
                <a:gd name="T54" fmla="*/ 2147483647 w 1600"/>
                <a:gd name="T55" fmla="*/ 2147483647 h 1601"/>
                <a:gd name="T56" fmla="*/ 2147483647 w 1600"/>
                <a:gd name="T57" fmla="*/ 2147483647 h 1601"/>
                <a:gd name="T58" fmla="*/ 2147483647 w 1600"/>
                <a:gd name="T59" fmla="*/ 2147483647 h 1601"/>
                <a:gd name="T60" fmla="*/ 2147483647 w 1600"/>
                <a:gd name="T61" fmla="*/ 2147483647 h 1601"/>
                <a:gd name="T62" fmla="*/ 2147483647 w 1600"/>
                <a:gd name="T63" fmla="*/ 2147483647 h 1601"/>
                <a:gd name="T64" fmla="*/ 2147483647 w 1600"/>
                <a:gd name="T65" fmla="*/ 2147483647 h 1601"/>
                <a:gd name="T66" fmla="*/ 2147483647 w 1600"/>
                <a:gd name="T67" fmla="*/ 2147483647 h 1601"/>
                <a:gd name="T68" fmla="*/ 2147483647 w 1600"/>
                <a:gd name="T69" fmla="*/ 2147483647 h 1601"/>
                <a:gd name="T70" fmla="*/ 2147483647 w 1600"/>
                <a:gd name="T71" fmla="*/ 2147483647 h 1601"/>
                <a:gd name="T72" fmla="*/ 2147483647 w 1600"/>
                <a:gd name="T73" fmla="*/ 2147483647 h 1601"/>
                <a:gd name="T74" fmla="*/ 2147483647 w 1600"/>
                <a:gd name="T75" fmla="*/ 2147483647 h 1601"/>
                <a:gd name="T76" fmla="*/ 2147483647 w 1600"/>
                <a:gd name="T77" fmla="*/ 2147483647 h 1601"/>
                <a:gd name="T78" fmla="*/ 2147483647 w 1600"/>
                <a:gd name="T79" fmla="*/ 2147483647 h 1601"/>
                <a:gd name="T80" fmla="*/ 2147483647 w 1600"/>
                <a:gd name="T81" fmla="*/ 2147483647 h 1601"/>
                <a:gd name="T82" fmla="*/ 2147483647 w 1600"/>
                <a:gd name="T83" fmla="*/ 2147483647 h 1601"/>
                <a:gd name="T84" fmla="*/ 2147483647 w 1600"/>
                <a:gd name="T85" fmla="*/ 2147483647 h 1601"/>
                <a:gd name="T86" fmla="*/ 2147483647 w 1600"/>
                <a:gd name="T87" fmla="*/ 2147483647 h 1601"/>
                <a:gd name="T88" fmla="*/ 2147483647 w 1600"/>
                <a:gd name="T89" fmla="*/ 2147483647 h 1601"/>
                <a:gd name="T90" fmla="*/ 2147483647 w 1600"/>
                <a:gd name="T91" fmla="*/ 2147483647 h 1601"/>
                <a:gd name="T92" fmla="*/ 2147483647 w 1600"/>
                <a:gd name="T93" fmla="*/ 2147483647 h 1601"/>
                <a:gd name="T94" fmla="*/ 2147483647 w 1600"/>
                <a:gd name="T95" fmla="*/ 2147483647 h 1601"/>
                <a:gd name="T96" fmla="*/ 2147483647 w 1600"/>
                <a:gd name="T97" fmla="*/ 2147483647 h 1601"/>
                <a:gd name="T98" fmla="*/ 2147483647 w 1600"/>
                <a:gd name="T99" fmla="*/ 2147483647 h 1601"/>
                <a:gd name="T100" fmla="*/ 2147483647 w 1600"/>
                <a:gd name="T101" fmla="*/ 2147483647 h 160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00"/>
                <a:gd name="T154" fmla="*/ 0 h 1601"/>
                <a:gd name="T155" fmla="*/ 1600 w 1600"/>
                <a:gd name="T156" fmla="*/ 1601 h 160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00" h="1601">
                  <a:moveTo>
                    <a:pt x="1600" y="801"/>
                  </a:moveTo>
                  <a:lnTo>
                    <a:pt x="1598" y="760"/>
                  </a:lnTo>
                  <a:lnTo>
                    <a:pt x="1595" y="719"/>
                  </a:lnTo>
                  <a:lnTo>
                    <a:pt x="1590" y="679"/>
                  </a:lnTo>
                  <a:lnTo>
                    <a:pt x="1583" y="640"/>
                  </a:lnTo>
                  <a:lnTo>
                    <a:pt x="1575" y="601"/>
                  </a:lnTo>
                  <a:lnTo>
                    <a:pt x="1563" y="564"/>
                  </a:lnTo>
                  <a:lnTo>
                    <a:pt x="1551" y="526"/>
                  </a:lnTo>
                  <a:lnTo>
                    <a:pt x="1536" y="489"/>
                  </a:lnTo>
                  <a:lnTo>
                    <a:pt x="1521" y="454"/>
                  </a:lnTo>
                  <a:lnTo>
                    <a:pt x="1502" y="420"/>
                  </a:lnTo>
                  <a:lnTo>
                    <a:pt x="1483" y="386"/>
                  </a:lnTo>
                  <a:lnTo>
                    <a:pt x="1463" y="354"/>
                  </a:lnTo>
                  <a:lnTo>
                    <a:pt x="1441" y="322"/>
                  </a:lnTo>
                  <a:lnTo>
                    <a:pt x="1417" y="291"/>
                  </a:lnTo>
                  <a:lnTo>
                    <a:pt x="1392" y="262"/>
                  </a:lnTo>
                  <a:lnTo>
                    <a:pt x="1365" y="235"/>
                  </a:lnTo>
                  <a:lnTo>
                    <a:pt x="1338" y="208"/>
                  </a:lnTo>
                  <a:lnTo>
                    <a:pt x="1307" y="183"/>
                  </a:lnTo>
                  <a:lnTo>
                    <a:pt x="1279" y="159"/>
                  </a:lnTo>
                  <a:lnTo>
                    <a:pt x="1246" y="137"/>
                  </a:lnTo>
                  <a:lnTo>
                    <a:pt x="1214" y="117"/>
                  </a:lnTo>
                  <a:lnTo>
                    <a:pt x="1181" y="97"/>
                  </a:lnTo>
                  <a:lnTo>
                    <a:pt x="1147" y="80"/>
                  </a:lnTo>
                  <a:lnTo>
                    <a:pt x="1111" y="64"/>
                  </a:lnTo>
                  <a:lnTo>
                    <a:pt x="1074" y="49"/>
                  </a:lnTo>
                  <a:lnTo>
                    <a:pt x="1037" y="37"/>
                  </a:lnTo>
                  <a:lnTo>
                    <a:pt x="1000" y="25"/>
                  </a:lnTo>
                  <a:lnTo>
                    <a:pt x="961" y="17"/>
                  </a:lnTo>
                  <a:lnTo>
                    <a:pt x="922" y="10"/>
                  </a:lnTo>
                  <a:lnTo>
                    <a:pt x="881" y="5"/>
                  </a:lnTo>
                  <a:lnTo>
                    <a:pt x="840" y="2"/>
                  </a:lnTo>
                  <a:lnTo>
                    <a:pt x="800" y="0"/>
                  </a:lnTo>
                  <a:lnTo>
                    <a:pt x="758" y="2"/>
                  </a:lnTo>
                  <a:lnTo>
                    <a:pt x="717" y="5"/>
                  </a:lnTo>
                  <a:lnTo>
                    <a:pt x="678" y="10"/>
                  </a:lnTo>
                  <a:lnTo>
                    <a:pt x="637" y="17"/>
                  </a:lnTo>
                  <a:lnTo>
                    <a:pt x="599" y="25"/>
                  </a:lnTo>
                  <a:lnTo>
                    <a:pt x="561" y="37"/>
                  </a:lnTo>
                  <a:lnTo>
                    <a:pt x="524" y="49"/>
                  </a:lnTo>
                  <a:lnTo>
                    <a:pt x="489" y="64"/>
                  </a:lnTo>
                  <a:lnTo>
                    <a:pt x="453" y="80"/>
                  </a:lnTo>
                  <a:lnTo>
                    <a:pt x="418" y="97"/>
                  </a:lnTo>
                  <a:lnTo>
                    <a:pt x="384" y="117"/>
                  </a:lnTo>
                  <a:lnTo>
                    <a:pt x="352" y="137"/>
                  </a:lnTo>
                  <a:lnTo>
                    <a:pt x="321" y="159"/>
                  </a:lnTo>
                  <a:lnTo>
                    <a:pt x="291" y="183"/>
                  </a:lnTo>
                  <a:lnTo>
                    <a:pt x="262" y="208"/>
                  </a:lnTo>
                  <a:lnTo>
                    <a:pt x="233" y="235"/>
                  </a:lnTo>
                  <a:lnTo>
                    <a:pt x="208" y="262"/>
                  </a:lnTo>
                  <a:lnTo>
                    <a:pt x="182" y="291"/>
                  </a:lnTo>
                  <a:lnTo>
                    <a:pt x="159" y="322"/>
                  </a:lnTo>
                  <a:lnTo>
                    <a:pt x="137" y="354"/>
                  </a:lnTo>
                  <a:lnTo>
                    <a:pt x="115" y="386"/>
                  </a:lnTo>
                  <a:lnTo>
                    <a:pt x="96" y="420"/>
                  </a:lnTo>
                  <a:lnTo>
                    <a:pt x="78" y="454"/>
                  </a:lnTo>
                  <a:lnTo>
                    <a:pt x="62" y="489"/>
                  </a:lnTo>
                  <a:lnTo>
                    <a:pt x="47" y="526"/>
                  </a:lnTo>
                  <a:lnTo>
                    <a:pt x="35" y="564"/>
                  </a:lnTo>
                  <a:lnTo>
                    <a:pt x="25" y="601"/>
                  </a:lnTo>
                  <a:lnTo>
                    <a:pt x="15" y="640"/>
                  </a:lnTo>
                  <a:lnTo>
                    <a:pt x="8" y="679"/>
                  </a:lnTo>
                  <a:lnTo>
                    <a:pt x="3" y="719"/>
                  </a:lnTo>
                  <a:lnTo>
                    <a:pt x="0" y="760"/>
                  </a:lnTo>
                  <a:lnTo>
                    <a:pt x="0" y="801"/>
                  </a:lnTo>
                  <a:lnTo>
                    <a:pt x="0" y="841"/>
                  </a:lnTo>
                  <a:lnTo>
                    <a:pt x="3" y="882"/>
                  </a:lnTo>
                  <a:lnTo>
                    <a:pt x="8" y="922"/>
                  </a:lnTo>
                  <a:lnTo>
                    <a:pt x="15" y="961"/>
                  </a:lnTo>
                  <a:lnTo>
                    <a:pt x="25" y="1000"/>
                  </a:lnTo>
                  <a:lnTo>
                    <a:pt x="35" y="1039"/>
                  </a:lnTo>
                  <a:lnTo>
                    <a:pt x="47" y="1076"/>
                  </a:lnTo>
                  <a:lnTo>
                    <a:pt x="62" y="1112"/>
                  </a:lnTo>
                  <a:lnTo>
                    <a:pt x="78" y="1147"/>
                  </a:lnTo>
                  <a:lnTo>
                    <a:pt x="96" y="1183"/>
                  </a:lnTo>
                  <a:lnTo>
                    <a:pt x="115" y="1215"/>
                  </a:lnTo>
                  <a:lnTo>
                    <a:pt x="137" y="1247"/>
                  </a:lnTo>
                  <a:lnTo>
                    <a:pt x="159" y="1279"/>
                  </a:lnTo>
                  <a:lnTo>
                    <a:pt x="182" y="1310"/>
                  </a:lnTo>
                  <a:lnTo>
                    <a:pt x="208" y="1339"/>
                  </a:lnTo>
                  <a:lnTo>
                    <a:pt x="233" y="1366"/>
                  </a:lnTo>
                  <a:lnTo>
                    <a:pt x="262" y="1393"/>
                  </a:lnTo>
                  <a:lnTo>
                    <a:pt x="291" y="1418"/>
                  </a:lnTo>
                  <a:lnTo>
                    <a:pt x="321" y="1442"/>
                  </a:lnTo>
                  <a:lnTo>
                    <a:pt x="352" y="1464"/>
                  </a:lnTo>
                  <a:lnTo>
                    <a:pt x="384" y="1484"/>
                  </a:lnTo>
                  <a:lnTo>
                    <a:pt x="418" y="1504"/>
                  </a:lnTo>
                  <a:lnTo>
                    <a:pt x="453" y="1521"/>
                  </a:lnTo>
                  <a:lnTo>
                    <a:pt x="489" y="1538"/>
                  </a:lnTo>
                  <a:lnTo>
                    <a:pt x="524" y="1552"/>
                  </a:lnTo>
                  <a:lnTo>
                    <a:pt x="561" y="1565"/>
                  </a:lnTo>
                  <a:lnTo>
                    <a:pt x="599" y="1576"/>
                  </a:lnTo>
                  <a:lnTo>
                    <a:pt x="637" y="1584"/>
                  </a:lnTo>
                  <a:lnTo>
                    <a:pt x="678" y="1591"/>
                  </a:lnTo>
                  <a:lnTo>
                    <a:pt x="717" y="1598"/>
                  </a:lnTo>
                  <a:lnTo>
                    <a:pt x="758" y="1599"/>
                  </a:lnTo>
                  <a:lnTo>
                    <a:pt x="800" y="1601"/>
                  </a:lnTo>
                  <a:lnTo>
                    <a:pt x="840" y="1599"/>
                  </a:lnTo>
                  <a:lnTo>
                    <a:pt x="881" y="1598"/>
                  </a:lnTo>
                  <a:lnTo>
                    <a:pt x="922" y="1591"/>
                  </a:lnTo>
                  <a:lnTo>
                    <a:pt x="961" y="1584"/>
                  </a:lnTo>
                  <a:lnTo>
                    <a:pt x="1000" y="1576"/>
                  </a:lnTo>
                  <a:lnTo>
                    <a:pt x="1037" y="1565"/>
                  </a:lnTo>
                  <a:lnTo>
                    <a:pt x="1074" y="1552"/>
                  </a:lnTo>
                  <a:lnTo>
                    <a:pt x="1111" y="1538"/>
                  </a:lnTo>
                  <a:lnTo>
                    <a:pt x="1147" y="1521"/>
                  </a:lnTo>
                  <a:lnTo>
                    <a:pt x="1181" y="1504"/>
                  </a:lnTo>
                  <a:lnTo>
                    <a:pt x="1214" y="1484"/>
                  </a:lnTo>
                  <a:lnTo>
                    <a:pt x="1246" y="1464"/>
                  </a:lnTo>
                  <a:lnTo>
                    <a:pt x="1279" y="1442"/>
                  </a:lnTo>
                  <a:lnTo>
                    <a:pt x="1307" y="1418"/>
                  </a:lnTo>
                  <a:lnTo>
                    <a:pt x="1338" y="1393"/>
                  </a:lnTo>
                  <a:lnTo>
                    <a:pt x="1365" y="1366"/>
                  </a:lnTo>
                  <a:lnTo>
                    <a:pt x="1392" y="1339"/>
                  </a:lnTo>
                  <a:lnTo>
                    <a:pt x="1417" y="1310"/>
                  </a:lnTo>
                  <a:lnTo>
                    <a:pt x="1441" y="1279"/>
                  </a:lnTo>
                  <a:lnTo>
                    <a:pt x="1463" y="1247"/>
                  </a:lnTo>
                  <a:lnTo>
                    <a:pt x="1483" y="1215"/>
                  </a:lnTo>
                  <a:lnTo>
                    <a:pt x="1502" y="1183"/>
                  </a:lnTo>
                  <a:lnTo>
                    <a:pt x="1521" y="1147"/>
                  </a:lnTo>
                  <a:lnTo>
                    <a:pt x="1536" y="1112"/>
                  </a:lnTo>
                  <a:lnTo>
                    <a:pt x="1551" y="1076"/>
                  </a:lnTo>
                  <a:lnTo>
                    <a:pt x="1563" y="1039"/>
                  </a:lnTo>
                  <a:lnTo>
                    <a:pt x="1575" y="1000"/>
                  </a:lnTo>
                  <a:lnTo>
                    <a:pt x="1583" y="961"/>
                  </a:lnTo>
                  <a:lnTo>
                    <a:pt x="1590" y="922"/>
                  </a:lnTo>
                  <a:lnTo>
                    <a:pt x="1595" y="882"/>
                  </a:lnTo>
                  <a:lnTo>
                    <a:pt x="1598" y="841"/>
                  </a:lnTo>
                  <a:lnTo>
                    <a:pt x="1600" y="801"/>
                  </a:lnTo>
                  <a:lnTo>
                    <a:pt x="1588" y="801"/>
                  </a:lnTo>
                  <a:lnTo>
                    <a:pt x="1588" y="760"/>
                  </a:lnTo>
                  <a:lnTo>
                    <a:pt x="1585" y="719"/>
                  </a:lnTo>
                  <a:lnTo>
                    <a:pt x="1580" y="680"/>
                  </a:lnTo>
                  <a:lnTo>
                    <a:pt x="1573" y="641"/>
                  </a:lnTo>
                  <a:lnTo>
                    <a:pt x="1565" y="604"/>
                  </a:lnTo>
                  <a:lnTo>
                    <a:pt x="1553" y="565"/>
                  </a:lnTo>
                  <a:lnTo>
                    <a:pt x="1541" y="530"/>
                  </a:lnTo>
                  <a:lnTo>
                    <a:pt x="1527" y="494"/>
                  </a:lnTo>
                  <a:lnTo>
                    <a:pt x="1510" y="459"/>
                  </a:lnTo>
                  <a:lnTo>
                    <a:pt x="1493" y="425"/>
                  </a:lnTo>
                  <a:lnTo>
                    <a:pt x="1475" y="391"/>
                  </a:lnTo>
                  <a:lnTo>
                    <a:pt x="1455" y="359"/>
                  </a:lnTo>
                  <a:lnTo>
                    <a:pt x="1433" y="328"/>
                  </a:lnTo>
                  <a:lnTo>
                    <a:pt x="1409" y="298"/>
                  </a:lnTo>
                  <a:lnTo>
                    <a:pt x="1384" y="271"/>
                  </a:lnTo>
                  <a:lnTo>
                    <a:pt x="1358" y="242"/>
                  </a:lnTo>
                  <a:lnTo>
                    <a:pt x="1329" y="217"/>
                  </a:lnTo>
                  <a:lnTo>
                    <a:pt x="1301" y="191"/>
                  </a:lnTo>
                  <a:lnTo>
                    <a:pt x="1272" y="168"/>
                  </a:lnTo>
                  <a:lnTo>
                    <a:pt x="1241" y="146"/>
                  </a:lnTo>
                  <a:lnTo>
                    <a:pt x="1209" y="125"/>
                  </a:lnTo>
                  <a:lnTo>
                    <a:pt x="1175" y="107"/>
                  </a:lnTo>
                  <a:lnTo>
                    <a:pt x="1142" y="90"/>
                  </a:lnTo>
                  <a:lnTo>
                    <a:pt x="1106" y="73"/>
                  </a:lnTo>
                  <a:lnTo>
                    <a:pt x="1071" y="59"/>
                  </a:lnTo>
                  <a:lnTo>
                    <a:pt x="1033" y="47"/>
                  </a:lnTo>
                  <a:lnTo>
                    <a:pt x="996" y="36"/>
                  </a:lnTo>
                  <a:lnTo>
                    <a:pt x="959" y="27"/>
                  </a:lnTo>
                  <a:lnTo>
                    <a:pt x="920" y="20"/>
                  </a:lnTo>
                  <a:lnTo>
                    <a:pt x="879" y="15"/>
                  </a:lnTo>
                  <a:lnTo>
                    <a:pt x="840" y="12"/>
                  </a:lnTo>
                  <a:lnTo>
                    <a:pt x="800" y="12"/>
                  </a:lnTo>
                  <a:lnTo>
                    <a:pt x="759" y="12"/>
                  </a:lnTo>
                  <a:lnTo>
                    <a:pt x="719" y="15"/>
                  </a:lnTo>
                  <a:lnTo>
                    <a:pt x="680" y="20"/>
                  </a:lnTo>
                  <a:lnTo>
                    <a:pt x="641" y="27"/>
                  </a:lnTo>
                  <a:lnTo>
                    <a:pt x="602" y="36"/>
                  </a:lnTo>
                  <a:lnTo>
                    <a:pt x="565" y="47"/>
                  </a:lnTo>
                  <a:lnTo>
                    <a:pt x="528" y="59"/>
                  </a:lnTo>
                  <a:lnTo>
                    <a:pt x="492" y="73"/>
                  </a:lnTo>
                  <a:lnTo>
                    <a:pt x="456" y="90"/>
                  </a:lnTo>
                  <a:lnTo>
                    <a:pt x="423" y="107"/>
                  </a:lnTo>
                  <a:lnTo>
                    <a:pt x="391" y="125"/>
                  </a:lnTo>
                  <a:lnTo>
                    <a:pt x="358" y="146"/>
                  </a:lnTo>
                  <a:lnTo>
                    <a:pt x="328" y="168"/>
                  </a:lnTo>
                  <a:lnTo>
                    <a:pt x="297" y="191"/>
                  </a:lnTo>
                  <a:lnTo>
                    <a:pt x="269" y="217"/>
                  </a:lnTo>
                  <a:lnTo>
                    <a:pt x="242" y="242"/>
                  </a:lnTo>
                  <a:lnTo>
                    <a:pt x="215" y="271"/>
                  </a:lnTo>
                  <a:lnTo>
                    <a:pt x="191" y="298"/>
                  </a:lnTo>
                  <a:lnTo>
                    <a:pt x="167" y="328"/>
                  </a:lnTo>
                  <a:lnTo>
                    <a:pt x="145" y="359"/>
                  </a:lnTo>
                  <a:lnTo>
                    <a:pt x="125" y="391"/>
                  </a:lnTo>
                  <a:lnTo>
                    <a:pt x="105" y="425"/>
                  </a:lnTo>
                  <a:lnTo>
                    <a:pt x="88" y="459"/>
                  </a:lnTo>
                  <a:lnTo>
                    <a:pt x="72" y="494"/>
                  </a:lnTo>
                  <a:lnTo>
                    <a:pt x="57" y="530"/>
                  </a:lnTo>
                  <a:lnTo>
                    <a:pt x="45" y="565"/>
                  </a:lnTo>
                  <a:lnTo>
                    <a:pt x="35" y="604"/>
                  </a:lnTo>
                  <a:lnTo>
                    <a:pt x="27" y="641"/>
                  </a:lnTo>
                  <a:lnTo>
                    <a:pt x="20" y="680"/>
                  </a:lnTo>
                  <a:lnTo>
                    <a:pt x="15" y="719"/>
                  </a:lnTo>
                  <a:lnTo>
                    <a:pt x="12" y="760"/>
                  </a:lnTo>
                  <a:lnTo>
                    <a:pt x="10" y="801"/>
                  </a:lnTo>
                  <a:lnTo>
                    <a:pt x="12" y="841"/>
                  </a:lnTo>
                  <a:lnTo>
                    <a:pt x="15" y="882"/>
                  </a:lnTo>
                  <a:lnTo>
                    <a:pt x="20" y="921"/>
                  </a:lnTo>
                  <a:lnTo>
                    <a:pt x="27" y="960"/>
                  </a:lnTo>
                  <a:lnTo>
                    <a:pt x="35" y="998"/>
                  </a:lnTo>
                  <a:lnTo>
                    <a:pt x="45" y="1036"/>
                  </a:lnTo>
                  <a:lnTo>
                    <a:pt x="57" y="1073"/>
                  </a:lnTo>
                  <a:lnTo>
                    <a:pt x="72" y="1108"/>
                  </a:lnTo>
                  <a:lnTo>
                    <a:pt x="88" y="1142"/>
                  </a:lnTo>
                  <a:lnTo>
                    <a:pt x="105" y="1176"/>
                  </a:lnTo>
                  <a:lnTo>
                    <a:pt x="125" y="1210"/>
                  </a:lnTo>
                  <a:lnTo>
                    <a:pt x="145" y="1242"/>
                  </a:lnTo>
                  <a:lnTo>
                    <a:pt x="167" y="1273"/>
                  </a:lnTo>
                  <a:lnTo>
                    <a:pt x="191" y="1303"/>
                  </a:lnTo>
                  <a:lnTo>
                    <a:pt x="215" y="1332"/>
                  </a:lnTo>
                  <a:lnTo>
                    <a:pt x="242" y="1359"/>
                  </a:lnTo>
                  <a:lnTo>
                    <a:pt x="269" y="1384"/>
                  </a:lnTo>
                  <a:lnTo>
                    <a:pt x="297" y="1410"/>
                  </a:lnTo>
                  <a:lnTo>
                    <a:pt x="328" y="1433"/>
                  </a:lnTo>
                  <a:lnTo>
                    <a:pt x="358" y="1455"/>
                  </a:lnTo>
                  <a:lnTo>
                    <a:pt x="391" y="1476"/>
                  </a:lnTo>
                  <a:lnTo>
                    <a:pt x="423" y="1494"/>
                  </a:lnTo>
                  <a:lnTo>
                    <a:pt x="456" y="1513"/>
                  </a:lnTo>
                  <a:lnTo>
                    <a:pt x="492" y="1528"/>
                  </a:lnTo>
                  <a:lnTo>
                    <a:pt x="528" y="1542"/>
                  </a:lnTo>
                  <a:lnTo>
                    <a:pt x="565" y="1555"/>
                  </a:lnTo>
                  <a:lnTo>
                    <a:pt x="602" y="1565"/>
                  </a:lnTo>
                  <a:lnTo>
                    <a:pt x="641" y="1574"/>
                  </a:lnTo>
                  <a:lnTo>
                    <a:pt x="680" y="1581"/>
                  </a:lnTo>
                  <a:lnTo>
                    <a:pt x="719" y="1586"/>
                  </a:lnTo>
                  <a:lnTo>
                    <a:pt x="759" y="1589"/>
                  </a:lnTo>
                  <a:lnTo>
                    <a:pt x="800" y="1591"/>
                  </a:lnTo>
                  <a:lnTo>
                    <a:pt x="840" y="1589"/>
                  </a:lnTo>
                  <a:lnTo>
                    <a:pt x="879" y="1586"/>
                  </a:lnTo>
                  <a:lnTo>
                    <a:pt x="920" y="1581"/>
                  </a:lnTo>
                  <a:lnTo>
                    <a:pt x="959" y="1574"/>
                  </a:lnTo>
                  <a:lnTo>
                    <a:pt x="996" y="1565"/>
                  </a:lnTo>
                  <a:lnTo>
                    <a:pt x="1033" y="1555"/>
                  </a:lnTo>
                  <a:lnTo>
                    <a:pt x="1071" y="1542"/>
                  </a:lnTo>
                  <a:lnTo>
                    <a:pt x="1106" y="1528"/>
                  </a:lnTo>
                  <a:lnTo>
                    <a:pt x="1142" y="1513"/>
                  </a:lnTo>
                  <a:lnTo>
                    <a:pt x="1175" y="1494"/>
                  </a:lnTo>
                  <a:lnTo>
                    <a:pt x="1209" y="1476"/>
                  </a:lnTo>
                  <a:lnTo>
                    <a:pt x="1241" y="1455"/>
                  </a:lnTo>
                  <a:lnTo>
                    <a:pt x="1272" y="1433"/>
                  </a:lnTo>
                  <a:lnTo>
                    <a:pt x="1301" y="1410"/>
                  </a:lnTo>
                  <a:lnTo>
                    <a:pt x="1329" y="1384"/>
                  </a:lnTo>
                  <a:lnTo>
                    <a:pt x="1358" y="1359"/>
                  </a:lnTo>
                  <a:lnTo>
                    <a:pt x="1384" y="1332"/>
                  </a:lnTo>
                  <a:lnTo>
                    <a:pt x="1409" y="1303"/>
                  </a:lnTo>
                  <a:lnTo>
                    <a:pt x="1433" y="1273"/>
                  </a:lnTo>
                  <a:lnTo>
                    <a:pt x="1455" y="1242"/>
                  </a:lnTo>
                  <a:lnTo>
                    <a:pt x="1475" y="1210"/>
                  </a:lnTo>
                  <a:lnTo>
                    <a:pt x="1493" y="1176"/>
                  </a:lnTo>
                  <a:lnTo>
                    <a:pt x="1510" y="1142"/>
                  </a:lnTo>
                  <a:lnTo>
                    <a:pt x="1527" y="1108"/>
                  </a:lnTo>
                  <a:lnTo>
                    <a:pt x="1541" y="1073"/>
                  </a:lnTo>
                  <a:lnTo>
                    <a:pt x="1553" y="1036"/>
                  </a:lnTo>
                  <a:lnTo>
                    <a:pt x="1565" y="998"/>
                  </a:lnTo>
                  <a:lnTo>
                    <a:pt x="1573" y="960"/>
                  </a:lnTo>
                  <a:lnTo>
                    <a:pt x="1580" y="921"/>
                  </a:lnTo>
                  <a:lnTo>
                    <a:pt x="1585" y="882"/>
                  </a:lnTo>
                  <a:lnTo>
                    <a:pt x="1588" y="841"/>
                  </a:lnTo>
                  <a:lnTo>
                    <a:pt x="1588" y="801"/>
                  </a:lnTo>
                  <a:lnTo>
                    <a:pt x="1600" y="801"/>
                  </a:lnTo>
                  <a:close/>
                </a:path>
              </a:pathLst>
            </a:custGeom>
            <a:solidFill>
              <a:srgbClr val="6BC3FF"/>
            </a:solidFill>
            <a:ln w="9525">
              <a:noFill/>
              <a:round/>
              <a:headEnd/>
              <a:tailEnd/>
            </a:ln>
          </p:spPr>
          <p:txBody>
            <a:bodyPr/>
            <a:lstStyle/>
            <a:p>
              <a:endParaRPr lang="en-US"/>
            </a:p>
          </p:txBody>
        </p:sp>
        <p:sp>
          <p:nvSpPr>
            <p:cNvPr id="51267" name="Freeform 69"/>
            <p:cNvSpPr>
              <a:spLocks/>
            </p:cNvSpPr>
            <p:nvPr/>
          </p:nvSpPr>
          <p:spPr bwMode="auto">
            <a:xfrm>
              <a:off x="2904271" y="1855765"/>
              <a:ext cx="2240844" cy="2522538"/>
            </a:xfrm>
            <a:custGeom>
              <a:avLst/>
              <a:gdLst>
                <a:gd name="T0" fmla="*/ 2147483647 w 1588"/>
                <a:gd name="T1" fmla="*/ 2147483647 h 1589"/>
                <a:gd name="T2" fmla="*/ 2147483647 w 1588"/>
                <a:gd name="T3" fmla="*/ 2147483647 h 1589"/>
                <a:gd name="T4" fmla="*/ 2147483647 w 1588"/>
                <a:gd name="T5" fmla="*/ 2147483647 h 1589"/>
                <a:gd name="T6" fmla="*/ 2147483647 w 1588"/>
                <a:gd name="T7" fmla="*/ 2147483647 h 1589"/>
                <a:gd name="T8" fmla="*/ 2147483647 w 1588"/>
                <a:gd name="T9" fmla="*/ 2147483647 h 1589"/>
                <a:gd name="T10" fmla="*/ 2147483647 w 1588"/>
                <a:gd name="T11" fmla="*/ 2147483647 h 1589"/>
                <a:gd name="T12" fmla="*/ 2147483647 w 1588"/>
                <a:gd name="T13" fmla="*/ 2147483647 h 1589"/>
                <a:gd name="T14" fmla="*/ 2147483647 w 1588"/>
                <a:gd name="T15" fmla="*/ 2147483647 h 1589"/>
                <a:gd name="T16" fmla="*/ 2147483647 w 1588"/>
                <a:gd name="T17" fmla="*/ 2147483647 h 1589"/>
                <a:gd name="T18" fmla="*/ 2147483647 w 1588"/>
                <a:gd name="T19" fmla="*/ 2147483647 h 1589"/>
                <a:gd name="T20" fmla="*/ 2147483647 w 1588"/>
                <a:gd name="T21" fmla="*/ 2147483647 h 1589"/>
                <a:gd name="T22" fmla="*/ 2147483647 w 1588"/>
                <a:gd name="T23" fmla="*/ 2147483647 h 1589"/>
                <a:gd name="T24" fmla="*/ 0 w 1588"/>
                <a:gd name="T25" fmla="*/ 2147483647 h 1589"/>
                <a:gd name="T26" fmla="*/ 2147483647 w 1588"/>
                <a:gd name="T27" fmla="*/ 2147483647 h 1589"/>
                <a:gd name="T28" fmla="*/ 2147483647 w 1588"/>
                <a:gd name="T29" fmla="*/ 2147483647 h 1589"/>
                <a:gd name="T30" fmla="*/ 2147483647 w 1588"/>
                <a:gd name="T31" fmla="*/ 2147483647 h 1589"/>
                <a:gd name="T32" fmla="*/ 2147483647 w 1588"/>
                <a:gd name="T33" fmla="*/ 2147483647 h 1589"/>
                <a:gd name="T34" fmla="*/ 2147483647 w 1588"/>
                <a:gd name="T35" fmla="*/ 2147483647 h 1589"/>
                <a:gd name="T36" fmla="*/ 2147483647 w 1588"/>
                <a:gd name="T37" fmla="*/ 2147483647 h 1589"/>
                <a:gd name="T38" fmla="*/ 2147483647 w 1588"/>
                <a:gd name="T39" fmla="*/ 2147483647 h 1589"/>
                <a:gd name="T40" fmla="*/ 2147483647 w 1588"/>
                <a:gd name="T41" fmla="*/ 2147483647 h 1589"/>
                <a:gd name="T42" fmla="*/ 2147483647 w 1588"/>
                <a:gd name="T43" fmla="*/ 2147483647 h 1589"/>
                <a:gd name="T44" fmla="*/ 2147483647 w 1588"/>
                <a:gd name="T45" fmla="*/ 2147483647 h 1589"/>
                <a:gd name="T46" fmla="*/ 2147483647 w 1588"/>
                <a:gd name="T47" fmla="*/ 2147483647 h 1589"/>
                <a:gd name="T48" fmla="*/ 2147483647 w 1588"/>
                <a:gd name="T49" fmla="*/ 2147483647 h 1589"/>
                <a:gd name="T50" fmla="*/ 2147483647 w 1588"/>
                <a:gd name="T51" fmla="*/ 2147483647 h 1589"/>
                <a:gd name="T52" fmla="*/ 2147483647 w 1588"/>
                <a:gd name="T53" fmla="*/ 2147483647 h 1589"/>
                <a:gd name="T54" fmla="*/ 2147483647 w 1588"/>
                <a:gd name="T55" fmla="*/ 2147483647 h 1589"/>
                <a:gd name="T56" fmla="*/ 2147483647 w 1588"/>
                <a:gd name="T57" fmla="*/ 2147483647 h 1589"/>
                <a:gd name="T58" fmla="*/ 2147483647 w 1588"/>
                <a:gd name="T59" fmla="*/ 2147483647 h 1589"/>
                <a:gd name="T60" fmla="*/ 2147483647 w 1588"/>
                <a:gd name="T61" fmla="*/ 2147483647 h 1589"/>
                <a:gd name="T62" fmla="*/ 2147483647 w 1588"/>
                <a:gd name="T63" fmla="*/ 2147483647 h 1589"/>
                <a:gd name="T64" fmla="*/ 2147483647 w 1588"/>
                <a:gd name="T65" fmla="*/ 2147483647 h 1589"/>
                <a:gd name="T66" fmla="*/ 2147483647 w 1588"/>
                <a:gd name="T67" fmla="*/ 2147483647 h 1589"/>
                <a:gd name="T68" fmla="*/ 2147483647 w 1588"/>
                <a:gd name="T69" fmla="*/ 2147483647 h 1589"/>
                <a:gd name="T70" fmla="*/ 2147483647 w 1588"/>
                <a:gd name="T71" fmla="*/ 2147483647 h 1589"/>
                <a:gd name="T72" fmla="*/ 2147483647 w 1588"/>
                <a:gd name="T73" fmla="*/ 2147483647 h 1589"/>
                <a:gd name="T74" fmla="*/ 2147483647 w 1588"/>
                <a:gd name="T75" fmla="*/ 2147483647 h 1589"/>
                <a:gd name="T76" fmla="*/ 2147483647 w 1588"/>
                <a:gd name="T77" fmla="*/ 2147483647 h 1589"/>
                <a:gd name="T78" fmla="*/ 2147483647 w 1588"/>
                <a:gd name="T79" fmla="*/ 2147483647 h 1589"/>
                <a:gd name="T80" fmla="*/ 2147483647 w 1588"/>
                <a:gd name="T81" fmla="*/ 2147483647 h 1589"/>
                <a:gd name="T82" fmla="*/ 2147483647 w 1588"/>
                <a:gd name="T83" fmla="*/ 2147483647 h 1589"/>
                <a:gd name="T84" fmla="*/ 2147483647 w 1588"/>
                <a:gd name="T85" fmla="*/ 2147483647 h 1589"/>
                <a:gd name="T86" fmla="*/ 2147483647 w 1588"/>
                <a:gd name="T87" fmla="*/ 2147483647 h 1589"/>
                <a:gd name="T88" fmla="*/ 2147483647 w 1588"/>
                <a:gd name="T89" fmla="*/ 2147483647 h 1589"/>
                <a:gd name="T90" fmla="*/ 2147483647 w 1588"/>
                <a:gd name="T91" fmla="*/ 2147483647 h 1589"/>
                <a:gd name="T92" fmla="*/ 2147483647 w 1588"/>
                <a:gd name="T93" fmla="*/ 2147483647 h 1589"/>
                <a:gd name="T94" fmla="*/ 2147483647 w 1588"/>
                <a:gd name="T95" fmla="*/ 2147483647 h 1589"/>
                <a:gd name="T96" fmla="*/ 2147483647 w 1588"/>
                <a:gd name="T97" fmla="*/ 2147483647 h 1589"/>
                <a:gd name="T98" fmla="*/ 2147483647 w 1588"/>
                <a:gd name="T99" fmla="*/ 2147483647 h 1589"/>
                <a:gd name="T100" fmla="*/ 2147483647 w 1588"/>
                <a:gd name="T101" fmla="*/ 2147483647 h 15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88"/>
                <a:gd name="T154" fmla="*/ 0 h 1589"/>
                <a:gd name="T155" fmla="*/ 1588 w 1588"/>
                <a:gd name="T156" fmla="*/ 1589 h 15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88" h="1589">
                  <a:moveTo>
                    <a:pt x="1588" y="794"/>
                  </a:moveTo>
                  <a:lnTo>
                    <a:pt x="1588" y="753"/>
                  </a:lnTo>
                  <a:lnTo>
                    <a:pt x="1585" y="712"/>
                  </a:lnTo>
                  <a:lnTo>
                    <a:pt x="1580" y="673"/>
                  </a:lnTo>
                  <a:lnTo>
                    <a:pt x="1573" y="634"/>
                  </a:lnTo>
                  <a:lnTo>
                    <a:pt x="1565" y="596"/>
                  </a:lnTo>
                  <a:lnTo>
                    <a:pt x="1553" y="558"/>
                  </a:lnTo>
                  <a:lnTo>
                    <a:pt x="1541" y="521"/>
                  </a:lnTo>
                  <a:lnTo>
                    <a:pt x="1526" y="484"/>
                  </a:lnTo>
                  <a:lnTo>
                    <a:pt x="1510" y="450"/>
                  </a:lnTo>
                  <a:lnTo>
                    <a:pt x="1494" y="414"/>
                  </a:lnTo>
                  <a:lnTo>
                    <a:pt x="1473" y="382"/>
                  </a:lnTo>
                  <a:lnTo>
                    <a:pt x="1453" y="350"/>
                  </a:lnTo>
                  <a:lnTo>
                    <a:pt x="1431" y="318"/>
                  </a:lnTo>
                  <a:lnTo>
                    <a:pt x="1407" y="288"/>
                  </a:lnTo>
                  <a:lnTo>
                    <a:pt x="1382" y="259"/>
                  </a:lnTo>
                  <a:lnTo>
                    <a:pt x="1357" y="232"/>
                  </a:lnTo>
                  <a:lnTo>
                    <a:pt x="1329" y="206"/>
                  </a:lnTo>
                  <a:lnTo>
                    <a:pt x="1299" y="181"/>
                  </a:lnTo>
                  <a:lnTo>
                    <a:pt x="1270" y="157"/>
                  </a:lnTo>
                  <a:lnTo>
                    <a:pt x="1238" y="135"/>
                  </a:lnTo>
                  <a:lnTo>
                    <a:pt x="1206" y="115"/>
                  </a:lnTo>
                  <a:lnTo>
                    <a:pt x="1174" y="95"/>
                  </a:lnTo>
                  <a:lnTo>
                    <a:pt x="1138" y="78"/>
                  </a:lnTo>
                  <a:lnTo>
                    <a:pt x="1104" y="61"/>
                  </a:lnTo>
                  <a:lnTo>
                    <a:pt x="1067" y="47"/>
                  </a:lnTo>
                  <a:lnTo>
                    <a:pt x="1030" y="35"/>
                  </a:lnTo>
                  <a:lnTo>
                    <a:pt x="993" y="24"/>
                  </a:lnTo>
                  <a:lnTo>
                    <a:pt x="954" y="15"/>
                  </a:lnTo>
                  <a:lnTo>
                    <a:pt x="915" y="8"/>
                  </a:lnTo>
                  <a:lnTo>
                    <a:pt x="876" y="3"/>
                  </a:lnTo>
                  <a:lnTo>
                    <a:pt x="835" y="0"/>
                  </a:lnTo>
                  <a:lnTo>
                    <a:pt x="795" y="0"/>
                  </a:lnTo>
                  <a:lnTo>
                    <a:pt x="754" y="0"/>
                  </a:lnTo>
                  <a:lnTo>
                    <a:pt x="714" y="3"/>
                  </a:lnTo>
                  <a:lnTo>
                    <a:pt x="673" y="8"/>
                  </a:lnTo>
                  <a:lnTo>
                    <a:pt x="634" y="15"/>
                  </a:lnTo>
                  <a:lnTo>
                    <a:pt x="595" y="24"/>
                  </a:lnTo>
                  <a:lnTo>
                    <a:pt x="558" y="35"/>
                  </a:lnTo>
                  <a:lnTo>
                    <a:pt x="521" y="47"/>
                  </a:lnTo>
                  <a:lnTo>
                    <a:pt x="485" y="61"/>
                  </a:lnTo>
                  <a:lnTo>
                    <a:pt x="450" y="78"/>
                  </a:lnTo>
                  <a:lnTo>
                    <a:pt x="416" y="95"/>
                  </a:lnTo>
                  <a:lnTo>
                    <a:pt x="382" y="115"/>
                  </a:lnTo>
                  <a:lnTo>
                    <a:pt x="350" y="135"/>
                  </a:lnTo>
                  <a:lnTo>
                    <a:pt x="320" y="157"/>
                  </a:lnTo>
                  <a:lnTo>
                    <a:pt x="289" y="181"/>
                  </a:lnTo>
                  <a:lnTo>
                    <a:pt x="260" y="206"/>
                  </a:lnTo>
                  <a:lnTo>
                    <a:pt x="233" y="232"/>
                  </a:lnTo>
                  <a:lnTo>
                    <a:pt x="206" y="259"/>
                  </a:lnTo>
                  <a:lnTo>
                    <a:pt x="181" y="288"/>
                  </a:lnTo>
                  <a:lnTo>
                    <a:pt x="157" y="318"/>
                  </a:lnTo>
                  <a:lnTo>
                    <a:pt x="135" y="350"/>
                  </a:lnTo>
                  <a:lnTo>
                    <a:pt x="115" y="382"/>
                  </a:lnTo>
                  <a:lnTo>
                    <a:pt x="96" y="414"/>
                  </a:lnTo>
                  <a:lnTo>
                    <a:pt x="78" y="450"/>
                  </a:lnTo>
                  <a:lnTo>
                    <a:pt x="62" y="484"/>
                  </a:lnTo>
                  <a:lnTo>
                    <a:pt x="47" y="521"/>
                  </a:lnTo>
                  <a:lnTo>
                    <a:pt x="35" y="558"/>
                  </a:lnTo>
                  <a:lnTo>
                    <a:pt x="25" y="596"/>
                  </a:lnTo>
                  <a:lnTo>
                    <a:pt x="15" y="634"/>
                  </a:lnTo>
                  <a:lnTo>
                    <a:pt x="8" y="673"/>
                  </a:lnTo>
                  <a:lnTo>
                    <a:pt x="3" y="712"/>
                  </a:lnTo>
                  <a:lnTo>
                    <a:pt x="1" y="753"/>
                  </a:lnTo>
                  <a:lnTo>
                    <a:pt x="0" y="794"/>
                  </a:lnTo>
                  <a:lnTo>
                    <a:pt x="1" y="834"/>
                  </a:lnTo>
                  <a:lnTo>
                    <a:pt x="3" y="875"/>
                  </a:lnTo>
                  <a:lnTo>
                    <a:pt x="8" y="915"/>
                  </a:lnTo>
                  <a:lnTo>
                    <a:pt x="15" y="954"/>
                  </a:lnTo>
                  <a:lnTo>
                    <a:pt x="25" y="993"/>
                  </a:lnTo>
                  <a:lnTo>
                    <a:pt x="35" y="1030"/>
                  </a:lnTo>
                  <a:lnTo>
                    <a:pt x="47" y="1068"/>
                  </a:lnTo>
                  <a:lnTo>
                    <a:pt x="62" y="1103"/>
                  </a:lnTo>
                  <a:lnTo>
                    <a:pt x="78" y="1139"/>
                  </a:lnTo>
                  <a:lnTo>
                    <a:pt x="96" y="1173"/>
                  </a:lnTo>
                  <a:lnTo>
                    <a:pt x="115" y="1206"/>
                  </a:lnTo>
                  <a:lnTo>
                    <a:pt x="135" y="1239"/>
                  </a:lnTo>
                  <a:lnTo>
                    <a:pt x="157" y="1269"/>
                  </a:lnTo>
                  <a:lnTo>
                    <a:pt x="181" y="1299"/>
                  </a:lnTo>
                  <a:lnTo>
                    <a:pt x="206" y="1328"/>
                  </a:lnTo>
                  <a:lnTo>
                    <a:pt x="233" y="1355"/>
                  </a:lnTo>
                  <a:lnTo>
                    <a:pt x="260" y="1382"/>
                  </a:lnTo>
                  <a:lnTo>
                    <a:pt x="289" y="1408"/>
                  </a:lnTo>
                  <a:lnTo>
                    <a:pt x="320" y="1430"/>
                  </a:lnTo>
                  <a:lnTo>
                    <a:pt x="350" y="1453"/>
                  </a:lnTo>
                  <a:lnTo>
                    <a:pt x="382" y="1474"/>
                  </a:lnTo>
                  <a:lnTo>
                    <a:pt x="416" y="1492"/>
                  </a:lnTo>
                  <a:lnTo>
                    <a:pt x="450" y="1509"/>
                  </a:lnTo>
                  <a:lnTo>
                    <a:pt x="485" y="1526"/>
                  </a:lnTo>
                  <a:lnTo>
                    <a:pt x="521" y="1540"/>
                  </a:lnTo>
                  <a:lnTo>
                    <a:pt x="558" y="1553"/>
                  </a:lnTo>
                  <a:lnTo>
                    <a:pt x="595" y="1563"/>
                  </a:lnTo>
                  <a:lnTo>
                    <a:pt x="634" y="1572"/>
                  </a:lnTo>
                  <a:lnTo>
                    <a:pt x="673" y="1579"/>
                  </a:lnTo>
                  <a:lnTo>
                    <a:pt x="714" y="1584"/>
                  </a:lnTo>
                  <a:lnTo>
                    <a:pt x="754" y="1587"/>
                  </a:lnTo>
                  <a:lnTo>
                    <a:pt x="795" y="1589"/>
                  </a:lnTo>
                  <a:lnTo>
                    <a:pt x="835" y="1587"/>
                  </a:lnTo>
                  <a:lnTo>
                    <a:pt x="876" y="1584"/>
                  </a:lnTo>
                  <a:lnTo>
                    <a:pt x="915" y="1579"/>
                  </a:lnTo>
                  <a:lnTo>
                    <a:pt x="954" y="1572"/>
                  </a:lnTo>
                  <a:lnTo>
                    <a:pt x="993" y="1563"/>
                  </a:lnTo>
                  <a:lnTo>
                    <a:pt x="1030" y="1553"/>
                  </a:lnTo>
                  <a:lnTo>
                    <a:pt x="1067" y="1540"/>
                  </a:lnTo>
                  <a:lnTo>
                    <a:pt x="1104" y="1526"/>
                  </a:lnTo>
                  <a:lnTo>
                    <a:pt x="1138" y="1509"/>
                  </a:lnTo>
                  <a:lnTo>
                    <a:pt x="1174" y="1492"/>
                  </a:lnTo>
                  <a:lnTo>
                    <a:pt x="1206" y="1474"/>
                  </a:lnTo>
                  <a:lnTo>
                    <a:pt x="1238" y="1453"/>
                  </a:lnTo>
                  <a:lnTo>
                    <a:pt x="1270" y="1430"/>
                  </a:lnTo>
                  <a:lnTo>
                    <a:pt x="1299" y="1408"/>
                  </a:lnTo>
                  <a:lnTo>
                    <a:pt x="1329" y="1382"/>
                  </a:lnTo>
                  <a:lnTo>
                    <a:pt x="1357" y="1355"/>
                  </a:lnTo>
                  <a:lnTo>
                    <a:pt x="1382" y="1328"/>
                  </a:lnTo>
                  <a:lnTo>
                    <a:pt x="1407" y="1299"/>
                  </a:lnTo>
                  <a:lnTo>
                    <a:pt x="1431" y="1269"/>
                  </a:lnTo>
                  <a:lnTo>
                    <a:pt x="1453" y="1239"/>
                  </a:lnTo>
                  <a:lnTo>
                    <a:pt x="1473" y="1206"/>
                  </a:lnTo>
                  <a:lnTo>
                    <a:pt x="1494" y="1173"/>
                  </a:lnTo>
                  <a:lnTo>
                    <a:pt x="1510" y="1139"/>
                  </a:lnTo>
                  <a:lnTo>
                    <a:pt x="1526" y="1103"/>
                  </a:lnTo>
                  <a:lnTo>
                    <a:pt x="1541" y="1068"/>
                  </a:lnTo>
                  <a:lnTo>
                    <a:pt x="1553" y="1030"/>
                  </a:lnTo>
                  <a:lnTo>
                    <a:pt x="1565" y="993"/>
                  </a:lnTo>
                  <a:lnTo>
                    <a:pt x="1573" y="954"/>
                  </a:lnTo>
                  <a:lnTo>
                    <a:pt x="1580" y="915"/>
                  </a:lnTo>
                  <a:lnTo>
                    <a:pt x="1585" y="875"/>
                  </a:lnTo>
                  <a:lnTo>
                    <a:pt x="1588" y="834"/>
                  </a:lnTo>
                  <a:lnTo>
                    <a:pt x="1588" y="794"/>
                  </a:lnTo>
                  <a:lnTo>
                    <a:pt x="1578" y="794"/>
                  </a:lnTo>
                  <a:lnTo>
                    <a:pt x="1576" y="753"/>
                  </a:lnTo>
                  <a:lnTo>
                    <a:pt x="1575" y="714"/>
                  </a:lnTo>
                  <a:lnTo>
                    <a:pt x="1570" y="675"/>
                  </a:lnTo>
                  <a:lnTo>
                    <a:pt x="1563" y="636"/>
                  </a:lnTo>
                  <a:lnTo>
                    <a:pt x="1553" y="597"/>
                  </a:lnTo>
                  <a:lnTo>
                    <a:pt x="1543" y="560"/>
                  </a:lnTo>
                  <a:lnTo>
                    <a:pt x="1531" y="524"/>
                  </a:lnTo>
                  <a:lnTo>
                    <a:pt x="1517" y="489"/>
                  </a:lnTo>
                  <a:lnTo>
                    <a:pt x="1500" y="453"/>
                  </a:lnTo>
                  <a:lnTo>
                    <a:pt x="1483" y="420"/>
                  </a:lnTo>
                  <a:lnTo>
                    <a:pt x="1465" y="387"/>
                  </a:lnTo>
                  <a:lnTo>
                    <a:pt x="1445" y="355"/>
                  </a:lnTo>
                  <a:lnTo>
                    <a:pt x="1423" y="325"/>
                  </a:lnTo>
                  <a:lnTo>
                    <a:pt x="1399" y="294"/>
                  </a:lnTo>
                  <a:lnTo>
                    <a:pt x="1375" y="267"/>
                  </a:lnTo>
                  <a:lnTo>
                    <a:pt x="1348" y="240"/>
                  </a:lnTo>
                  <a:lnTo>
                    <a:pt x="1321" y="213"/>
                  </a:lnTo>
                  <a:lnTo>
                    <a:pt x="1292" y="189"/>
                  </a:lnTo>
                  <a:lnTo>
                    <a:pt x="1263" y="166"/>
                  </a:lnTo>
                  <a:lnTo>
                    <a:pt x="1233" y="144"/>
                  </a:lnTo>
                  <a:lnTo>
                    <a:pt x="1201" y="123"/>
                  </a:lnTo>
                  <a:lnTo>
                    <a:pt x="1169" y="105"/>
                  </a:lnTo>
                  <a:lnTo>
                    <a:pt x="1135" y="88"/>
                  </a:lnTo>
                  <a:lnTo>
                    <a:pt x="1099" y="71"/>
                  </a:lnTo>
                  <a:lnTo>
                    <a:pt x="1064" y="57"/>
                  </a:lnTo>
                  <a:lnTo>
                    <a:pt x="1027" y="46"/>
                  </a:lnTo>
                  <a:lnTo>
                    <a:pt x="989" y="34"/>
                  </a:lnTo>
                  <a:lnTo>
                    <a:pt x="952" y="25"/>
                  </a:lnTo>
                  <a:lnTo>
                    <a:pt x="913" y="18"/>
                  </a:lnTo>
                  <a:lnTo>
                    <a:pt x="874" y="13"/>
                  </a:lnTo>
                  <a:lnTo>
                    <a:pt x="835" y="10"/>
                  </a:lnTo>
                  <a:lnTo>
                    <a:pt x="795" y="10"/>
                  </a:lnTo>
                  <a:lnTo>
                    <a:pt x="754" y="10"/>
                  </a:lnTo>
                  <a:lnTo>
                    <a:pt x="714" y="13"/>
                  </a:lnTo>
                  <a:lnTo>
                    <a:pt x="675" y="18"/>
                  </a:lnTo>
                  <a:lnTo>
                    <a:pt x="636" y="25"/>
                  </a:lnTo>
                  <a:lnTo>
                    <a:pt x="599" y="34"/>
                  </a:lnTo>
                  <a:lnTo>
                    <a:pt x="561" y="46"/>
                  </a:lnTo>
                  <a:lnTo>
                    <a:pt x="524" y="57"/>
                  </a:lnTo>
                  <a:lnTo>
                    <a:pt x="489" y="71"/>
                  </a:lnTo>
                  <a:lnTo>
                    <a:pt x="455" y="88"/>
                  </a:lnTo>
                  <a:lnTo>
                    <a:pt x="421" y="105"/>
                  </a:lnTo>
                  <a:lnTo>
                    <a:pt x="387" y="123"/>
                  </a:lnTo>
                  <a:lnTo>
                    <a:pt x="357" y="144"/>
                  </a:lnTo>
                  <a:lnTo>
                    <a:pt x="325" y="166"/>
                  </a:lnTo>
                  <a:lnTo>
                    <a:pt x="296" y="189"/>
                  </a:lnTo>
                  <a:lnTo>
                    <a:pt x="267" y="213"/>
                  </a:lnTo>
                  <a:lnTo>
                    <a:pt x="240" y="240"/>
                  </a:lnTo>
                  <a:lnTo>
                    <a:pt x="215" y="267"/>
                  </a:lnTo>
                  <a:lnTo>
                    <a:pt x="189" y="294"/>
                  </a:lnTo>
                  <a:lnTo>
                    <a:pt x="166" y="325"/>
                  </a:lnTo>
                  <a:lnTo>
                    <a:pt x="144" y="355"/>
                  </a:lnTo>
                  <a:lnTo>
                    <a:pt x="123" y="387"/>
                  </a:lnTo>
                  <a:lnTo>
                    <a:pt x="105" y="420"/>
                  </a:lnTo>
                  <a:lnTo>
                    <a:pt x="88" y="453"/>
                  </a:lnTo>
                  <a:lnTo>
                    <a:pt x="73" y="489"/>
                  </a:lnTo>
                  <a:lnTo>
                    <a:pt x="57" y="524"/>
                  </a:lnTo>
                  <a:lnTo>
                    <a:pt x="45" y="560"/>
                  </a:lnTo>
                  <a:lnTo>
                    <a:pt x="35" y="597"/>
                  </a:lnTo>
                  <a:lnTo>
                    <a:pt x="27" y="636"/>
                  </a:lnTo>
                  <a:lnTo>
                    <a:pt x="20" y="675"/>
                  </a:lnTo>
                  <a:lnTo>
                    <a:pt x="15" y="714"/>
                  </a:lnTo>
                  <a:lnTo>
                    <a:pt x="12" y="753"/>
                  </a:lnTo>
                  <a:lnTo>
                    <a:pt x="10" y="794"/>
                  </a:lnTo>
                  <a:lnTo>
                    <a:pt x="12" y="834"/>
                  </a:lnTo>
                  <a:lnTo>
                    <a:pt x="15" y="875"/>
                  </a:lnTo>
                  <a:lnTo>
                    <a:pt x="20" y="914"/>
                  </a:lnTo>
                  <a:lnTo>
                    <a:pt x="27" y="953"/>
                  </a:lnTo>
                  <a:lnTo>
                    <a:pt x="35" y="990"/>
                  </a:lnTo>
                  <a:lnTo>
                    <a:pt x="45" y="1027"/>
                  </a:lnTo>
                  <a:lnTo>
                    <a:pt x="57" y="1063"/>
                  </a:lnTo>
                  <a:lnTo>
                    <a:pt x="73" y="1098"/>
                  </a:lnTo>
                  <a:lnTo>
                    <a:pt x="88" y="1134"/>
                  </a:lnTo>
                  <a:lnTo>
                    <a:pt x="105" y="1167"/>
                  </a:lnTo>
                  <a:lnTo>
                    <a:pt x="123" y="1200"/>
                  </a:lnTo>
                  <a:lnTo>
                    <a:pt x="144" y="1232"/>
                  </a:lnTo>
                  <a:lnTo>
                    <a:pt x="166" y="1262"/>
                  </a:lnTo>
                  <a:lnTo>
                    <a:pt x="189" y="1293"/>
                  </a:lnTo>
                  <a:lnTo>
                    <a:pt x="215" y="1321"/>
                  </a:lnTo>
                  <a:lnTo>
                    <a:pt x="240" y="1349"/>
                  </a:lnTo>
                  <a:lnTo>
                    <a:pt x="267" y="1374"/>
                  </a:lnTo>
                  <a:lnTo>
                    <a:pt x="296" y="1399"/>
                  </a:lnTo>
                  <a:lnTo>
                    <a:pt x="325" y="1421"/>
                  </a:lnTo>
                  <a:lnTo>
                    <a:pt x="357" y="1443"/>
                  </a:lnTo>
                  <a:lnTo>
                    <a:pt x="387" y="1464"/>
                  </a:lnTo>
                  <a:lnTo>
                    <a:pt x="421" y="1484"/>
                  </a:lnTo>
                  <a:lnTo>
                    <a:pt x="455" y="1501"/>
                  </a:lnTo>
                  <a:lnTo>
                    <a:pt x="489" y="1516"/>
                  </a:lnTo>
                  <a:lnTo>
                    <a:pt x="524" y="1530"/>
                  </a:lnTo>
                  <a:lnTo>
                    <a:pt x="561" y="1543"/>
                  </a:lnTo>
                  <a:lnTo>
                    <a:pt x="599" y="1553"/>
                  </a:lnTo>
                  <a:lnTo>
                    <a:pt x="636" y="1562"/>
                  </a:lnTo>
                  <a:lnTo>
                    <a:pt x="675" y="1569"/>
                  </a:lnTo>
                  <a:lnTo>
                    <a:pt x="714" y="1574"/>
                  </a:lnTo>
                  <a:lnTo>
                    <a:pt x="754" y="1577"/>
                  </a:lnTo>
                  <a:lnTo>
                    <a:pt x="795" y="1577"/>
                  </a:lnTo>
                  <a:lnTo>
                    <a:pt x="835" y="1577"/>
                  </a:lnTo>
                  <a:lnTo>
                    <a:pt x="874" y="1574"/>
                  </a:lnTo>
                  <a:lnTo>
                    <a:pt x="913" y="1569"/>
                  </a:lnTo>
                  <a:lnTo>
                    <a:pt x="952" y="1562"/>
                  </a:lnTo>
                  <a:lnTo>
                    <a:pt x="989" y="1553"/>
                  </a:lnTo>
                  <a:lnTo>
                    <a:pt x="1027" y="1543"/>
                  </a:lnTo>
                  <a:lnTo>
                    <a:pt x="1064" y="1530"/>
                  </a:lnTo>
                  <a:lnTo>
                    <a:pt x="1099" y="1516"/>
                  </a:lnTo>
                  <a:lnTo>
                    <a:pt x="1135" y="1501"/>
                  </a:lnTo>
                  <a:lnTo>
                    <a:pt x="1169" y="1484"/>
                  </a:lnTo>
                  <a:lnTo>
                    <a:pt x="1201" y="1464"/>
                  </a:lnTo>
                  <a:lnTo>
                    <a:pt x="1233" y="1443"/>
                  </a:lnTo>
                  <a:lnTo>
                    <a:pt x="1263" y="1421"/>
                  </a:lnTo>
                  <a:lnTo>
                    <a:pt x="1292" y="1399"/>
                  </a:lnTo>
                  <a:lnTo>
                    <a:pt x="1321" y="1374"/>
                  </a:lnTo>
                  <a:lnTo>
                    <a:pt x="1348" y="1349"/>
                  </a:lnTo>
                  <a:lnTo>
                    <a:pt x="1375" y="1321"/>
                  </a:lnTo>
                  <a:lnTo>
                    <a:pt x="1399" y="1293"/>
                  </a:lnTo>
                  <a:lnTo>
                    <a:pt x="1423" y="1262"/>
                  </a:lnTo>
                  <a:lnTo>
                    <a:pt x="1445" y="1232"/>
                  </a:lnTo>
                  <a:lnTo>
                    <a:pt x="1465" y="1200"/>
                  </a:lnTo>
                  <a:lnTo>
                    <a:pt x="1483" y="1167"/>
                  </a:lnTo>
                  <a:lnTo>
                    <a:pt x="1500" y="1134"/>
                  </a:lnTo>
                  <a:lnTo>
                    <a:pt x="1517" y="1098"/>
                  </a:lnTo>
                  <a:lnTo>
                    <a:pt x="1531" y="1063"/>
                  </a:lnTo>
                  <a:lnTo>
                    <a:pt x="1543" y="1027"/>
                  </a:lnTo>
                  <a:lnTo>
                    <a:pt x="1553" y="990"/>
                  </a:lnTo>
                  <a:lnTo>
                    <a:pt x="1563" y="953"/>
                  </a:lnTo>
                  <a:lnTo>
                    <a:pt x="1570" y="914"/>
                  </a:lnTo>
                  <a:lnTo>
                    <a:pt x="1575" y="875"/>
                  </a:lnTo>
                  <a:lnTo>
                    <a:pt x="1576" y="834"/>
                  </a:lnTo>
                  <a:lnTo>
                    <a:pt x="1578" y="794"/>
                  </a:lnTo>
                  <a:lnTo>
                    <a:pt x="1588" y="794"/>
                  </a:lnTo>
                  <a:close/>
                </a:path>
              </a:pathLst>
            </a:custGeom>
            <a:solidFill>
              <a:srgbClr val="6CC4FF"/>
            </a:solidFill>
            <a:ln w="9525">
              <a:noFill/>
              <a:round/>
              <a:headEnd/>
              <a:tailEnd/>
            </a:ln>
          </p:spPr>
          <p:txBody>
            <a:bodyPr/>
            <a:lstStyle/>
            <a:p>
              <a:endParaRPr lang="en-US"/>
            </a:p>
          </p:txBody>
        </p:sp>
        <p:sp>
          <p:nvSpPr>
            <p:cNvPr id="51268" name="Freeform 70"/>
            <p:cNvSpPr>
              <a:spLocks/>
            </p:cNvSpPr>
            <p:nvPr/>
          </p:nvSpPr>
          <p:spPr bwMode="auto">
            <a:xfrm>
              <a:off x="2911330" y="1863703"/>
              <a:ext cx="2226733" cy="2506662"/>
            </a:xfrm>
            <a:custGeom>
              <a:avLst/>
              <a:gdLst>
                <a:gd name="T0" fmla="*/ 2147483647 w 1578"/>
                <a:gd name="T1" fmla="*/ 2147483647 h 1579"/>
                <a:gd name="T2" fmla="*/ 2147483647 w 1578"/>
                <a:gd name="T3" fmla="*/ 2147483647 h 1579"/>
                <a:gd name="T4" fmla="*/ 2147483647 w 1578"/>
                <a:gd name="T5" fmla="*/ 2147483647 h 1579"/>
                <a:gd name="T6" fmla="*/ 2147483647 w 1578"/>
                <a:gd name="T7" fmla="*/ 2147483647 h 1579"/>
                <a:gd name="T8" fmla="*/ 2147483647 w 1578"/>
                <a:gd name="T9" fmla="*/ 2147483647 h 1579"/>
                <a:gd name="T10" fmla="*/ 2147483647 w 1578"/>
                <a:gd name="T11" fmla="*/ 2147483647 h 1579"/>
                <a:gd name="T12" fmla="*/ 2147483647 w 1578"/>
                <a:gd name="T13" fmla="*/ 2147483647 h 1579"/>
                <a:gd name="T14" fmla="*/ 2147483647 w 1578"/>
                <a:gd name="T15" fmla="*/ 2147483647 h 1579"/>
                <a:gd name="T16" fmla="*/ 2147483647 w 1578"/>
                <a:gd name="T17" fmla="*/ 2147483647 h 1579"/>
                <a:gd name="T18" fmla="*/ 2147483647 w 1578"/>
                <a:gd name="T19" fmla="*/ 2147483647 h 1579"/>
                <a:gd name="T20" fmla="*/ 2147483647 w 1578"/>
                <a:gd name="T21" fmla="*/ 2147483647 h 1579"/>
                <a:gd name="T22" fmla="*/ 2147483647 w 1578"/>
                <a:gd name="T23" fmla="*/ 2147483647 h 1579"/>
                <a:gd name="T24" fmla="*/ 0 w 1578"/>
                <a:gd name="T25" fmla="*/ 2147483647 h 1579"/>
                <a:gd name="T26" fmla="*/ 2147483647 w 1578"/>
                <a:gd name="T27" fmla="*/ 2147483647 h 1579"/>
                <a:gd name="T28" fmla="*/ 2147483647 w 1578"/>
                <a:gd name="T29" fmla="*/ 2147483647 h 1579"/>
                <a:gd name="T30" fmla="*/ 2147483647 w 1578"/>
                <a:gd name="T31" fmla="*/ 2147483647 h 1579"/>
                <a:gd name="T32" fmla="*/ 2147483647 w 1578"/>
                <a:gd name="T33" fmla="*/ 2147483647 h 1579"/>
                <a:gd name="T34" fmla="*/ 2147483647 w 1578"/>
                <a:gd name="T35" fmla="*/ 2147483647 h 1579"/>
                <a:gd name="T36" fmla="*/ 2147483647 w 1578"/>
                <a:gd name="T37" fmla="*/ 2147483647 h 1579"/>
                <a:gd name="T38" fmla="*/ 2147483647 w 1578"/>
                <a:gd name="T39" fmla="*/ 2147483647 h 1579"/>
                <a:gd name="T40" fmla="*/ 2147483647 w 1578"/>
                <a:gd name="T41" fmla="*/ 2147483647 h 1579"/>
                <a:gd name="T42" fmla="*/ 2147483647 w 1578"/>
                <a:gd name="T43" fmla="*/ 2147483647 h 1579"/>
                <a:gd name="T44" fmla="*/ 2147483647 w 1578"/>
                <a:gd name="T45" fmla="*/ 2147483647 h 1579"/>
                <a:gd name="T46" fmla="*/ 2147483647 w 1578"/>
                <a:gd name="T47" fmla="*/ 2147483647 h 1579"/>
                <a:gd name="T48" fmla="*/ 2147483647 w 1578"/>
                <a:gd name="T49" fmla="*/ 2147483647 h 1579"/>
                <a:gd name="T50" fmla="*/ 2147483647 w 1578"/>
                <a:gd name="T51" fmla="*/ 2147483647 h 1579"/>
                <a:gd name="T52" fmla="*/ 2147483647 w 1578"/>
                <a:gd name="T53" fmla="*/ 2147483647 h 1579"/>
                <a:gd name="T54" fmla="*/ 2147483647 w 1578"/>
                <a:gd name="T55" fmla="*/ 2147483647 h 1579"/>
                <a:gd name="T56" fmla="*/ 2147483647 w 1578"/>
                <a:gd name="T57" fmla="*/ 2147483647 h 1579"/>
                <a:gd name="T58" fmla="*/ 2147483647 w 1578"/>
                <a:gd name="T59" fmla="*/ 2147483647 h 1579"/>
                <a:gd name="T60" fmla="*/ 2147483647 w 1578"/>
                <a:gd name="T61" fmla="*/ 2147483647 h 1579"/>
                <a:gd name="T62" fmla="*/ 2147483647 w 1578"/>
                <a:gd name="T63" fmla="*/ 2147483647 h 1579"/>
                <a:gd name="T64" fmla="*/ 2147483647 w 1578"/>
                <a:gd name="T65" fmla="*/ 2147483647 h 1579"/>
                <a:gd name="T66" fmla="*/ 2147483647 w 1578"/>
                <a:gd name="T67" fmla="*/ 2147483647 h 1579"/>
                <a:gd name="T68" fmla="*/ 2147483647 w 1578"/>
                <a:gd name="T69" fmla="*/ 2147483647 h 1579"/>
                <a:gd name="T70" fmla="*/ 2147483647 w 1578"/>
                <a:gd name="T71" fmla="*/ 2147483647 h 1579"/>
                <a:gd name="T72" fmla="*/ 2147483647 w 1578"/>
                <a:gd name="T73" fmla="*/ 2147483647 h 1579"/>
                <a:gd name="T74" fmla="*/ 2147483647 w 1578"/>
                <a:gd name="T75" fmla="*/ 2147483647 h 1579"/>
                <a:gd name="T76" fmla="*/ 2147483647 w 1578"/>
                <a:gd name="T77" fmla="*/ 2147483647 h 1579"/>
                <a:gd name="T78" fmla="*/ 2147483647 w 1578"/>
                <a:gd name="T79" fmla="*/ 2147483647 h 1579"/>
                <a:gd name="T80" fmla="*/ 2147483647 w 1578"/>
                <a:gd name="T81" fmla="*/ 2147483647 h 1579"/>
                <a:gd name="T82" fmla="*/ 2147483647 w 1578"/>
                <a:gd name="T83" fmla="*/ 2147483647 h 1579"/>
                <a:gd name="T84" fmla="*/ 2147483647 w 1578"/>
                <a:gd name="T85" fmla="*/ 2147483647 h 1579"/>
                <a:gd name="T86" fmla="*/ 2147483647 w 1578"/>
                <a:gd name="T87" fmla="*/ 2147483647 h 1579"/>
                <a:gd name="T88" fmla="*/ 2147483647 w 1578"/>
                <a:gd name="T89" fmla="*/ 2147483647 h 1579"/>
                <a:gd name="T90" fmla="*/ 2147483647 w 1578"/>
                <a:gd name="T91" fmla="*/ 2147483647 h 1579"/>
                <a:gd name="T92" fmla="*/ 2147483647 w 1578"/>
                <a:gd name="T93" fmla="*/ 2147483647 h 1579"/>
                <a:gd name="T94" fmla="*/ 2147483647 w 1578"/>
                <a:gd name="T95" fmla="*/ 2147483647 h 1579"/>
                <a:gd name="T96" fmla="*/ 2147483647 w 1578"/>
                <a:gd name="T97" fmla="*/ 2147483647 h 1579"/>
                <a:gd name="T98" fmla="*/ 2147483647 w 1578"/>
                <a:gd name="T99" fmla="*/ 2147483647 h 1579"/>
                <a:gd name="T100" fmla="*/ 2147483647 w 1578"/>
                <a:gd name="T101" fmla="*/ 2147483647 h 15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78"/>
                <a:gd name="T154" fmla="*/ 0 h 1579"/>
                <a:gd name="T155" fmla="*/ 1578 w 1578"/>
                <a:gd name="T156" fmla="*/ 1579 h 157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78" h="1579">
                  <a:moveTo>
                    <a:pt x="1578" y="789"/>
                  </a:moveTo>
                  <a:lnTo>
                    <a:pt x="1578" y="748"/>
                  </a:lnTo>
                  <a:lnTo>
                    <a:pt x="1575" y="707"/>
                  </a:lnTo>
                  <a:lnTo>
                    <a:pt x="1570" y="668"/>
                  </a:lnTo>
                  <a:lnTo>
                    <a:pt x="1563" y="629"/>
                  </a:lnTo>
                  <a:lnTo>
                    <a:pt x="1555" y="592"/>
                  </a:lnTo>
                  <a:lnTo>
                    <a:pt x="1543" y="553"/>
                  </a:lnTo>
                  <a:lnTo>
                    <a:pt x="1531" y="518"/>
                  </a:lnTo>
                  <a:lnTo>
                    <a:pt x="1517" y="482"/>
                  </a:lnTo>
                  <a:lnTo>
                    <a:pt x="1500" y="447"/>
                  </a:lnTo>
                  <a:lnTo>
                    <a:pt x="1483" y="413"/>
                  </a:lnTo>
                  <a:lnTo>
                    <a:pt x="1465" y="379"/>
                  </a:lnTo>
                  <a:lnTo>
                    <a:pt x="1445" y="347"/>
                  </a:lnTo>
                  <a:lnTo>
                    <a:pt x="1423" y="316"/>
                  </a:lnTo>
                  <a:lnTo>
                    <a:pt x="1399" y="286"/>
                  </a:lnTo>
                  <a:lnTo>
                    <a:pt x="1374" y="259"/>
                  </a:lnTo>
                  <a:lnTo>
                    <a:pt x="1348" y="230"/>
                  </a:lnTo>
                  <a:lnTo>
                    <a:pt x="1319" y="205"/>
                  </a:lnTo>
                  <a:lnTo>
                    <a:pt x="1291" y="179"/>
                  </a:lnTo>
                  <a:lnTo>
                    <a:pt x="1262" y="156"/>
                  </a:lnTo>
                  <a:lnTo>
                    <a:pt x="1231" y="134"/>
                  </a:lnTo>
                  <a:lnTo>
                    <a:pt x="1199" y="113"/>
                  </a:lnTo>
                  <a:lnTo>
                    <a:pt x="1165" y="95"/>
                  </a:lnTo>
                  <a:lnTo>
                    <a:pt x="1132" y="78"/>
                  </a:lnTo>
                  <a:lnTo>
                    <a:pt x="1096" y="61"/>
                  </a:lnTo>
                  <a:lnTo>
                    <a:pt x="1061" y="47"/>
                  </a:lnTo>
                  <a:lnTo>
                    <a:pt x="1023" y="35"/>
                  </a:lnTo>
                  <a:lnTo>
                    <a:pt x="986" y="24"/>
                  </a:lnTo>
                  <a:lnTo>
                    <a:pt x="949" y="15"/>
                  </a:lnTo>
                  <a:lnTo>
                    <a:pt x="910" y="8"/>
                  </a:lnTo>
                  <a:lnTo>
                    <a:pt x="869" y="3"/>
                  </a:lnTo>
                  <a:lnTo>
                    <a:pt x="830" y="0"/>
                  </a:lnTo>
                  <a:lnTo>
                    <a:pt x="790" y="0"/>
                  </a:lnTo>
                  <a:lnTo>
                    <a:pt x="749" y="0"/>
                  </a:lnTo>
                  <a:lnTo>
                    <a:pt x="709" y="3"/>
                  </a:lnTo>
                  <a:lnTo>
                    <a:pt x="670" y="8"/>
                  </a:lnTo>
                  <a:lnTo>
                    <a:pt x="631" y="15"/>
                  </a:lnTo>
                  <a:lnTo>
                    <a:pt x="592" y="24"/>
                  </a:lnTo>
                  <a:lnTo>
                    <a:pt x="555" y="35"/>
                  </a:lnTo>
                  <a:lnTo>
                    <a:pt x="518" y="47"/>
                  </a:lnTo>
                  <a:lnTo>
                    <a:pt x="482" y="61"/>
                  </a:lnTo>
                  <a:lnTo>
                    <a:pt x="446" y="78"/>
                  </a:lnTo>
                  <a:lnTo>
                    <a:pt x="413" y="95"/>
                  </a:lnTo>
                  <a:lnTo>
                    <a:pt x="381" y="113"/>
                  </a:lnTo>
                  <a:lnTo>
                    <a:pt x="348" y="134"/>
                  </a:lnTo>
                  <a:lnTo>
                    <a:pt x="318" y="156"/>
                  </a:lnTo>
                  <a:lnTo>
                    <a:pt x="287" y="179"/>
                  </a:lnTo>
                  <a:lnTo>
                    <a:pt x="259" y="205"/>
                  </a:lnTo>
                  <a:lnTo>
                    <a:pt x="232" y="230"/>
                  </a:lnTo>
                  <a:lnTo>
                    <a:pt x="205" y="259"/>
                  </a:lnTo>
                  <a:lnTo>
                    <a:pt x="181" y="286"/>
                  </a:lnTo>
                  <a:lnTo>
                    <a:pt x="157" y="316"/>
                  </a:lnTo>
                  <a:lnTo>
                    <a:pt x="135" y="347"/>
                  </a:lnTo>
                  <a:lnTo>
                    <a:pt x="115" y="379"/>
                  </a:lnTo>
                  <a:lnTo>
                    <a:pt x="95" y="413"/>
                  </a:lnTo>
                  <a:lnTo>
                    <a:pt x="78" y="447"/>
                  </a:lnTo>
                  <a:lnTo>
                    <a:pt x="62" y="482"/>
                  </a:lnTo>
                  <a:lnTo>
                    <a:pt x="47" y="518"/>
                  </a:lnTo>
                  <a:lnTo>
                    <a:pt x="35" y="553"/>
                  </a:lnTo>
                  <a:lnTo>
                    <a:pt x="25" y="592"/>
                  </a:lnTo>
                  <a:lnTo>
                    <a:pt x="17" y="629"/>
                  </a:lnTo>
                  <a:lnTo>
                    <a:pt x="8" y="668"/>
                  </a:lnTo>
                  <a:lnTo>
                    <a:pt x="5" y="707"/>
                  </a:lnTo>
                  <a:lnTo>
                    <a:pt x="2" y="748"/>
                  </a:lnTo>
                  <a:lnTo>
                    <a:pt x="0" y="789"/>
                  </a:lnTo>
                  <a:lnTo>
                    <a:pt x="2" y="829"/>
                  </a:lnTo>
                  <a:lnTo>
                    <a:pt x="5" y="870"/>
                  </a:lnTo>
                  <a:lnTo>
                    <a:pt x="8" y="909"/>
                  </a:lnTo>
                  <a:lnTo>
                    <a:pt x="17" y="948"/>
                  </a:lnTo>
                  <a:lnTo>
                    <a:pt x="25" y="986"/>
                  </a:lnTo>
                  <a:lnTo>
                    <a:pt x="35" y="1024"/>
                  </a:lnTo>
                  <a:lnTo>
                    <a:pt x="47" y="1061"/>
                  </a:lnTo>
                  <a:lnTo>
                    <a:pt x="62" y="1096"/>
                  </a:lnTo>
                  <a:lnTo>
                    <a:pt x="78" y="1130"/>
                  </a:lnTo>
                  <a:lnTo>
                    <a:pt x="95" y="1164"/>
                  </a:lnTo>
                  <a:lnTo>
                    <a:pt x="115" y="1198"/>
                  </a:lnTo>
                  <a:lnTo>
                    <a:pt x="135" y="1230"/>
                  </a:lnTo>
                  <a:lnTo>
                    <a:pt x="157" y="1261"/>
                  </a:lnTo>
                  <a:lnTo>
                    <a:pt x="181" y="1291"/>
                  </a:lnTo>
                  <a:lnTo>
                    <a:pt x="205" y="1320"/>
                  </a:lnTo>
                  <a:lnTo>
                    <a:pt x="232" y="1347"/>
                  </a:lnTo>
                  <a:lnTo>
                    <a:pt x="259" y="1372"/>
                  </a:lnTo>
                  <a:lnTo>
                    <a:pt x="287" y="1398"/>
                  </a:lnTo>
                  <a:lnTo>
                    <a:pt x="318" y="1421"/>
                  </a:lnTo>
                  <a:lnTo>
                    <a:pt x="348" y="1443"/>
                  </a:lnTo>
                  <a:lnTo>
                    <a:pt x="381" y="1464"/>
                  </a:lnTo>
                  <a:lnTo>
                    <a:pt x="413" y="1482"/>
                  </a:lnTo>
                  <a:lnTo>
                    <a:pt x="446" y="1501"/>
                  </a:lnTo>
                  <a:lnTo>
                    <a:pt x="482" y="1516"/>
                  </a:lnTo>
                  <a:lnTo>
                    <a:pt x="518" y="1530"/>
                  </a:lnTo>
                  <a:lnTo>
                    <a:pt x="555" y="1543"/>
                  </a:lnTo>
                  <a:lnTo>
                    <a:pt x="592" y="1553"/>
                  </a:lnTo>
                  <a:lnTo>
                    <a:pt x="631" y="1562"/>
                  </a:lnTo>
                  <a:lnTo>
                    <a:pt x="670" y="1569"/>
                  </a:lnTo>
                  <a:lnTo>
                    <a:pt x="709" y="1574"/>
                  </a:lnTo>
                  <a:lnTo>
                    <a:pt x="749" y="1577"/>
                  </a:lnTo>
                  <a:lnTo>
                    <a:pt x="790" y="1579"/>
                  </a:lnTo>
                  <a:lnTo>
                    <a:pt x="830" y="1577"/>
                  </a:lnTo>
                  <a:lnTo>
                    <a:pt x="869" y="1574"/>
                  </a:lnTo>
                  <a:lnTo>
                    <a:pt x="910" y="1569"/>
                  </a:lnTo>
                  <a:lnTo>
                    <a:pt x="949" y="1562"/>
                  </a:lnTo>
                  <a:lnTo>
                    <a:pt x="986" y="1553"/>
                  </a:lnTo>
                  <a:lnTo>
                    <a:pt x="1023" y="1543"/>
                  </a:lnTo>
                  <a:lnTo>
                    <a:pt x="1061" y="1530"/>
                  </a:lnTo>
                  <a:lnTo>
                    <a:pt x="1096" y="1516"/>
                  </a:lnTo>
                  <a:lnTo>
                    <a:pt x="1132" y="1501"/>
                  </a:lnTo>
                  <a:lnTo>
                    <a:pt x="1165" y="1482"/>
                  </a:lnTo>
                  <a:lnTo>
                    <a:pt x="1199" y="1464"/>
                  </a:lnTo>
                  <a:lnTo>
                    <a:pt x="1231" y="1443"/>
                  </a:lnTo>
                  <a:lnTo>
                    <a:pt x="1262" y="1421"/>
                  </a:lnTo>
                  <a:lnTo>
                    <a:pt x="1291" y="1398"/>
                  </a:lnTo>
                  <a:lnTo>
                    <a:pt x="1319" y="1372"/>
                  </a:lnTo>
                  <a:lnTo>
                    <a:pt x="1348" y="1347"/>
                  </a:lnTo>
                  <a:lnTo>
                    <a:pt x="1374" y="1320"/>
                  </a:lnTo>
                  <a:lnTo>
                    <a:pt x="1399" y="1291"/>
                  </a:lnTo>
                  <a:lnTo>
                    <a:pt x="1423" y="1261"/>
                  </a:lnTo>
                  <a:lnTo>
                    <a:pt x="1445" y="1230"/>
                  </a:lnTo>
                  <a:lnTo>
                    <a:pt x="1465" y="1198"/>
                  </a:lnTo>
                  <a:lnTo>
                    <a:pt x="1483" y="1164"/>
                  </a:lnTo>
                  <a:lnTo>
                    <a:pt x="1500" y="1130"/>
                  </a:lnTo>
                  <a:lnTo>
                    <a:pt x="1517" y="1096"/>
                  </a:lnTo>
                  <a:lnTo>
                    <a:pt x="1531" y="1061"/>
                  </a:lnTo>
                  <a:lnTo>
                    <a:pt x="1543" y="1024"/>
                  </a:lnTo>
                  <a:lnTo>
                    <a:pt x="1555" y="986"/>
                  </a:lnTo>
                  <a:lnTo>
                    <a:pt x="1563" y="948"/>
                  </a:lnTo>
                  <a:lnTo>
                    <a:pt x="1570" y="909"/>
                  </a:lnTo>
                  <a:lnTo>
                    <a:pt x="1575" y="870"/>
                  </a:lnTo>
                  <a:lnTo>
                    <a:pt x="1578" y="829"/>
                  </a:lnTo>
                  <a:lnTo>
                    <a:pt x="1578" y="789"/>
                  </a:lnTo>
                  <a:lnTo>
                    <a:pt x="1568" y="789"/>
                  </a:lnTo>
                  <a:lnTo>
                    <a:pt x="1566" y="748"/>
                  </a:lnTo>
                  <a:lnTo>
                    <a:pt x="1565" y="709"/>
                  </a:lnTo>
                  <a:lnTo>
                    <a:pt x="1560" y="670"/>
                  </a:lnTo>
                  <a:lnTo>
                    <a:pt x="1553" y="631"/>
                  </a:lnTo>
                  <a:lnTo>
                    <a:pt x="1543" y="594"/>
                  </a:lnTo>
                  <a:lnTo>
                    <a:pt x="1533" y="557"/>
                  </a:lnTo>
                  <a:lnTo>
                    <a:pt x="1521" y="521"/>
                  </a:lnTo>
                  <a:lnTo>
                    <a:pt x="1507" y="486"/>
                  </a:lnTo>
                  <a:lnTo>
                    <a:pt x="1490" y="452"/>
                  </a:lnTo>
                  <a:lnTo>
                    <a:pt x="1473" y="418"/>
                  </a:lnTo>
                  <a:lnTo>
                    <a:pt x="1455" y="386"/>
                  </a:lnTo>
                  <a:lnTo>
                    <a:pt x="1434" y="354"/>
                  </a:lnTo>
                  <a:lnTo>
                    <a:pt x="1412" y="323"/>
                  </a:lnTo>
                  <a:lnTo>
                    <a:pt x="1390" y="294"/>
                  </a:lnTo>
                  <a:lnTo>
                    <a:pt x="1365" y="266"/>
                  </a:lnTo>
                  <a:lnTo>
                    <a:pt x="1340" y="239"/>
                  </a:lnTo>
                  <a:lnTo>
                    <a:pt x="1313" y="213"/>
                  </a:lnTo>
                  <a:lnTo>
                    <a:pt x="1284" y="188"/>
                  </a:lnTo>
                  <a:lnTo>
                    <a:pt x="1255" y="164"/>
                  </a:lnTo>
                  <a:lnTo>
                    <a:pt x="1225" y="144"/>
                  </a:lnTo>
                  <a:lnTo>
                    <a:pt x="1193" y="123"/>
                  </a:lnTo>
                  <a:lnTo>
                    <a:pt x="1160" y="105"/>
                  </a:lnTo>
                  <a:lnTo>
                    <a:pt x="1127" y="86"/>
                  </a:lnTo>
                  <a:lnTo>
                    <a:pt x="1093" y="71"/>
                  </a:lnTo>
                  <a:lnTo>
                    <a:pt x="1057" y="57"/>
                  </a:lnTo>
                  <a:lnTo>
                    <a:pt x="1022" y="46"/>
                  </a:lnTo>
                  <a:lnTo>
                    <a:pt x="984" y="35"/>
                  </a:lnTo>
                  <a:lnTo>
                    <a:pt x="946" y="25"/>
                  </a:lnTo>
                  <a:lnTo>
                    <a:pt x="908" y="19"/>
                  </a:lnTo>
                  <a:lnTo>
                    <a:pt x="869" y="13"/>
                  </a:lnTo>
                  <a:lnTo>
                    <a:pt x="829" y="12"/>
                  </a:lnTo>
                  <a:lnTo>
                    <a:pt x="790" y="10"/>
                  </a:lnTo>
                  <a:lnTo>
                    <a:pt x="749" y="12"/>
                  </a:lnTo>
                  <a:lnTo>
                    <a:pt x="710" y="13"/>
                  </a:lnTo>
                  <a:lnTo>
                    <a:pt x="671" y="19"/>
                  </a:lnTo>
                  <a:lnTo>
                    <a:pt x="633" y="25"/>
                  </a:lnTo>
                  <a:lnTo>
                    <a:pt x="595" y="35"/>
                  </a:lnTo>
                  <a:lnTo>
                    <a:pt x="558" y="46"/>
                  </a:lnTo>
                  <a:lnTo>
                    <a:pt x="521" y="57"/>
                  </a:lnTo>
                  <a:lnTo>
                    <a:pt x="487" y="71"/>
                  </a:lnTo>
                  <a:lnTo>
                    <a:pt x="452" y="86"/>
                  </a:lnTo>
                  <a:lnTo>
                    <a:pt x="418" y="105"/>
                  </a:lnTo>
                  <a:lnTo>
                    <a:pt x="386" y="123"/>
                  </a:lnTo>
                  <a:lnTo>
                    <a:pt x="353" y="144"/>
                  </a:lnTo>
                  <a:lnTo>
                    <a:pt x="323" y="164"/>
                  </a:lnTo>
                  <a:lnTo>
                    <a:pt x="294" y="188"/>
                  </a:lnTo>
                  <a:lnTo>
                    <a:pt x="265" y="213"/>
                  </a:lnTo>
                  <a:lnTo>
                    <a:pt x="238" y="239"/>
                  </a:lnTo>
                  <a:lnTo>
                    <a:pt x="213" y="266"/>
                  </a:lnTo>
                  <a:lnTo>
                    <a:pt x="189" y="294"/>
                  </a:lnTo>
                  <a:lnTo>
                    <a:pt x="166" y="323"/>
                  </a:lnTo>
                  <a:lnTo>
                    <a:pt x="144" y="354"/>
                  </a:lnTo>
                  <a:lnTo>
                    <a:pt x="123" y="386"/>
                  </a:lnTo>
                  <a:lnTo>
                    <a:pt x="105" y="418"/>
                  </a:lnTo>
                  <a:lnTo>
                    <a:pt x="88" y="452"/>
                  </a:lnTo>
                  <a:lnTo>
                    <a:pt x="73" y="486"/>
                  </a:lnTo>
                  <a:lnTo>
                    <a:pt x="57" y="521"/>
                  </a:lnTo>
                  <a:lnTo>
                    <a:pt x="46" y="557"/>
                  </a:lnTo>
                  <a:lnTo>
                    <a:pt x="35" y="594"/>
                  </a:lnTo>
                  <a:lnTo>
                    <a:pt x="27" y="631"/>
                  </a:lnTo>
                  <a:lnTo>
                    <a:pt x="20" y="670"/>
                  </a:lnTo>
                  <a:lnTo>
                    <a:pt x="15" y="709"/>
                  </a:lnTo>
                  <a:lnTo>
                    <a:pt x="12" y="748"/>
                  </a:lnTo>
                  <a:lnTo>
                    <a:pt x="10" y="789"/>
                  </a:lnTo>
                  <a:lnTo>
                    <a:pt x="12" y="829"/>
                  </a:lnTo>
                  <a:lnTo>
                    <a:pt x="15" y="868"/>
                  </a:lnTo>
                  <a:lnTo>
                    <a:pt x="20" y="907"/>
                  </a:lnTo>
                  <a:lnTo>
                    <a:pt x="27" y="946"/>
                  </a:lnTo>
                  <a:lnTo>
                    <a:pt x="35" y="983"/>
                  </a:lnTo>
                  <a:lnTo>
                    <a:pt x="46" y="1020"/>
                  </a:lnTo>
                  <a:lnTo>
                    <a:pt x="57" y="1056"/>
                  </a:lnTo>
                  <a:lnTo>
                    <a:pt x="73" y="1091"/>
                  </a:lnTo>
                  <a:lnTo>
                    <a:pt x="88" y="1127"/>
                  </a:lnTo>
                  <a:lnTo>
                    <a:pt x="105" y="1159"/>
                  </a:lnTo>
                  <a:lnTo>
                    <a:pt x="123" y="1193"/>
                  </a:lnTo>
                  <a:lnTo>
                    <a:pt x="144" y="1223"/>
                  </a:lnTo>
                  <a:lnTo>
                    <a:pt x="166" y="1254"/>
                  </a:lnTo>
                  <a:lnTo>
                    <a:pt x="189" y="1284"/>
                  </a:lnTo>
                  <a:lnTo>
                    <a:pt x="213" y="1313"/>
                  </a:lnTo>
                  <a:lnTo>
                    <a:pt x="238" y="1338"/>
                  </a:lnTo>
                  <a:lnTo>
                    <a:pt x="265" y="1366"/>
                  </a:lnTo>
                  <a:lnTo>
                    <a:pt x="294" y="1389"/>
                  </a:lnTo>
                  <a:lnTo>
                    <a:pt x="323" y="1413"/>
                  </a:lnTo>
                  <a:lnTo>
                    <a:pt x="353" y="1435"/>
                  </a:lnTo>
                  <a:lnTo>
                    <a:pt x="386" y="1455"/>
                  </a:lnTo>
                  <a:lnTo>
                    <a:pt x="418" y="1474"/>
                  </a:lnTo>
                  <a:lnTo>
                    <a:pt x="452" y="1491"/>
                  </a:lnTo>
                  <a:lnTo>
                    <a:pt x="487" y="1506"/>
                  </a:lnTo>
                  <a:lnTo>
                    <a:pt x="521" y="1520"/>
                  </a:lnTo>
                  <a:lnTo>
                    <a:pt x="558" y="1533"/>
                  </a:lnTo>
                  <a:lnTo>
                    <a:pt x="595" y="1543"/>
                  </a:lnTo>
                  <a:lnTo>
                    <a:pt x="633" y="1552"/>
                  </a:lnTo>
                  <a:lnTo>
                    <a:pt x="671" y="1558"/>
                  </a:lnTo>
                  <a:lnTo>
                    <a:pt x="710" y="1564"/>
                  </a:lnTo>
                  <a:lnTo>
                    <a:pt x="749" y="1567"/>
                  </a:lnTo>
                  <a:lnTo>
                    <a:pt x="790" y="1567"/>
                  </a:lnTo>
                  <a:lnTo>
                    <a:pt x="829" y="1567"/>
                  </a:lnTo>
                  <a:lnTo>
                    <a:pt x="869" y="1564"/>
                  </a:lnTo>
                  <a:lnTo>
                    <a:pt x="908" y="1558"/>
                  </a:lnTo>
                  <a:lnTo>
                    <a:pt x="946" y="1552"/>
                  </a:lnTo>
                  <a:lnTo>
                    <a:pt x="984" y="1543"/>
                  </a:lnTo>
                  <a:lnTo>
                    <a:pt x="1022" y="1533"/>
                  </a:lnTo>
                  <a:lnTo>
                    <a:pt x="1057" y="1520"/>
                  </a:lnTo>
                  <a:lnTo>
                    <a:pt x="1093" y="1506"/>
                  </a:lnTo>
                  <a:lnTo>
                    <a:pt x="1127" y="1491"/>
                  </a:lnTo>
                  <a:lnTo>
                    <a:pt x="1160" y="1474"/>
                  </a:lnTo>
                  <a:lnTo>
                    <a:pt x="1193" y="1455"/>
                  </a:lnTo>
                  <a:lnTo>
                    <a:pt x="1225" y="1435"/>
                  </a:lnTo>
                  <a:lnTo>
                    <a:pt x="1255" y="1413"/>
                  </a:lnTo>
                  <a:lnTo>
                    <a:pt x="1284" y="1389"/>
                  </a:lnTo>
                  <a:lnTo>
                    <a:pt x="1313" y="1366"/>
                  </a:lnTo>
                  <a:lnTo>
                    <a:pt x="1340" y="1338"/>
                  </a:lnTo>
                  <a:lnTo>
                    <a:pt x="1365" y="1313"/>
                  </a:lnTo>
                  <a:lnTo>
                    <a:pt x="1390" y="1284"/>
                  </a:lnTo>
                  <a:lnTo>
                    <a:pt x="1412" y="1254"/>
                  </a:lnTo>
                  <a:lnTo>
                    <a:pt x="1434" y="1223"/>
                  </a:lnTo>
                  <a:lnTo>
                    <a:pt x="1455" y="1193"/>
                  </a:lnTo>
                  <a:lnTo>
                    <a:pt x="1473" y="1159"/>
                  </a:lnTo>
                  <a:lnTo>
                    <a:pt x="1490" y="1127"/>
                  </a:lnTo>
                  <a:lnTo>
                    <a:pt x="1507" y="1091"/>
                  </a:lnTo>
                  <a:lnTo>
                    <a:pt x="1521" y="1056"/>
                  </a:lnTo>
                  <a:lnTo>
                    <a:pt x="1533" y="1020"/>
                  </a:lnTo>
                  <a:lnTo>
                    <a:pt x="1543" y="983"/>
                  </a:lnTo>
                  <a:lnTo>
                    <a:pt x="1553" y="946"/>
                  </a:lnTo>
                  <a:lnTo>
                    <a:pt x="1560" y="907"/>
                  </a:lnTo>
                  <a:lnTo>
                    <a:pt x="1565" y="868"/>
                  </a:lnTo>
                  <a:lnTo>
                    <a:pt x="1566" y="829"/>
                  </a:lnTo>
                  <a:lnTo>
                    <a:pt x="1568" y="789"/>
                  </a:lnTo>
                  <a:lnTo>
                    <a:pt x="1578" y="789"/>
                  </a:lnTo>
                  <a:close/>
                </a:path>
              </a:pathLst>
            </a:custGeom>
            <a:solidFill>
              <a:srgbClr val="6DC4FF"/>
            </a:solidFill>
            <a:ln w="9525">
              <a:noFill/>
              <a:round/>
              <a:headEnd/>
              <a:tailEnd/>
            </a:ln>
          </p:spPr>
          <p:txBody>
            <a:bodyPr/>
            <a:lstStyle/>
            <a:p>
              <a:endParaRPr lang="en-US"/>
            </a:p>
          </p:txBody>
        </p:sp>
        <p:sp>
          <p:nvSpPr>
            <p:cNvPr id="51269" name="Freeform 71"/>
            <p:cNvSpPr>
              <a:spLocks/>
            </p:cNvSpPr>
            <p:nvPr/>
          </p:nvSpPr>
          <p:spPr bwMode="auto">
            <a:xfrm>
              <a:off x="2918382" y="1871640"/>
              <a:ext cx="2212622" cy="2487613"/>
            </a:xfrm>
            <a:custGeom>
              <a:avLst/>
              <a:gdLst>
                <a:gd name="T0" fmla="*/ 2147483647 w 1568"/>
                <a:gd name="T1" fmla="*/ 2147483647 h 1567"/>
                <a:gd name="T2" fmla="*/ 2147483647 w 1568"/>
                <a:gd name="T3" fmla="*/ 2147483647 h 1567"/>
                <a:gd name="T4" fmla="*/ 2147483647 w 1568"/>
                <a:gd name="T5" fmla="*/ 2147483647 h 1567"/>
                <a:gd name="T6" fmla="*/ 2147483647 w 1568"/>
                <a:gd name="T7" fmla="*/ 2147483647 h 1567"/>
                <a:gd name="T8" fmla="*/ 2147483647 w 1568"/>
                <a:gd name="T9" fmla="*/ 2147483647 h 1567"/>
                <a:gd name="T10" fmla="*/ 2147483647 w 1568"/>
                <a:gd name="T11" fmla="*/ 2147483647 h 1567"/>
                <a:gd name="T12" fmla="*/ 2147483647 w 1568"/>
                <a:gd name="T13" fmla="*/ 2147483647 h 1567"/>
                <a:gd name="T14" fmla="*/ 2147483647 w 1568"/>
                <a:gd name="T15" fmla="*/ 2147483647 h 1567"/>
                <a:gd name="T16" fmla="*/ 2147483647 w 1568"/>
                <a:gd name="T17" fmla="*/ 2147483647 h 1567"/>
                <a:gd name="T18" fmla="*/ 2147483647 w 1568"/>
                <a:gd name="T19" fmla="*/ 2147483647 h 1567"/>
                <a:gd name="T20" fmla="*/ 2147483647 w 1568"/>
                <a:gd name="T21" fmla="*/ 2147483647 h 1567"/>
                <a:gd name="T22" fmla="*/ 2147483647 w 1568"/>
                <a:gd name="T23" fmla="*/ 2147483647 h 1567"/>
                <a:gd name="T24" fmla="*/ 0 w 1568"/>
                <a:gd name="T25" fmla="*/ 2147483647 h 1567"/>
                <a:gd name="T26" fmla="*/ 2147483647 w 1568"/>
                <a:gd name="T27" fmla="*/ 2147483647 h 1567"/>
                <a:gd name="T28" fmla="*/ 2147483647 w 1568"/>
                <a:gd name="T29" fmla="*/ 2147483647 h 1567"/>
                <a:gd name="T30" fmla="*/ 2147483647 w 1568"/>
                <a:gd name="T31" fmla="*/ 2147483647 h 1567"/>
                <a:gd name="T32" fmla="*/ 2147483647 w 1568"/>
                <a:gd name="T33" fmla="*/ 2147483647 h 1567"/>
                <a:gd name="T34" fmla="*/ 2147483647 w 1568"/>
                <a:gd name="T35" fmla="*/ 2147483647 h 1567"/>
                <a:gd name="T36" fmla="*/ 2147483647 w 1568"/>
                <a:gd name="T37" fmla="*/ 2147483647 h 1567"/>
                <a:gd name="T38" fmla="*/ 2147483647 w 1568"/>
                <a:gd name="T39" fmla="*/ 2147483647 h 1567"/>
                <a:gd name="T40" fmla="*/ 2147483647 w 1568"/>
                <a:gd name="T41" fmla="*/ 2147483647 h 1567"/>
                <a:gd name="T42" fmla="*/ 2147483647 w 1568"/>
                <a:gd name="T43" fmla="*/ 2147483647 h 1567"/>
                <a:gd name="T44" fmla="*/ 2147483647 w 1568"/>
                <a:gd name="T45" fmla="*/ 2147483647 h 1567"/>
                <a:gd name="T46" fmla="*/ 2147483647 w 1568"/>
                <a:gd name="T47" fmla="*/ 2147483647 h 1567"/>
                <a:gd name="T48" fmla="*/ 2147483647 w 1568"/>
                <a:gd name="T49" fmla="*/ 2147483647 h 1567"/>
                <a:gd name="T50" fmla="*/ 2147483647 w 1568"/>
                <a:gd name="T51" fmla="*/ 2147483647 h 1567"/>
                <a:gd name="T52" fmla="*/ 2147483647 w 1568"/>
                <a:gd name="T53" fmla="*/ 2147483647 h 1567"/>
                <a:gd name="T54" fmla="*/ 2147483647 w 1568"/>
                <a:gd name="T55" fmla="*/ 2147483647 h 1567"/>
                <a:gd name="T56" fmla="*/ 2147483647 w 1568"/>
                <a:gd name="T57" fmla="*/ 2147483647 h 1567"/>
                <a:gd name="T58" fmla="*/ 2147483647 w 1568"/>
                <a:gd name="T59" fmla="*/ 2147483647 h 1567"/>
                <a:gd name="T60" fmla="*/ 2147483647 w 1568"/>
                <a:gd name="T61" fmla="*/ 2147483647 h 1567"/>
                <a:gd name="T62" fmla="*/ 2147483647 w 1568"/>
                <a:gd name="T63" fmla="*/ 2147483647 h 1567"/>
                <a:gd name="T64" fmla="*/ 2147483647 w 1568"/>
                <a:gd name="T65" fmla="*/ 2147483647 h 1567"/>
                <a:gd name="T66" fmla="*/ 2147483647 w 1568"/>
                <a:gd name="T67" fmla="*/ 2147483647 h 1567"/>
                <a:gd name="T68" fmla="*/ 2147483647 w 1568"/>
                <a:gd name="T69" fmla="*/ 2147483647 h 1567"/>
                <a:gd name="T70" fmla="*/ 2147483647 w 1568"/>
                <a:gd name="T71" fmla="*/ 2147483647 h 1567"/>
                <a:gd name="T72" fmla="*/ 2147483647 w 1568"/>
                <a:gd name="T73" fmla="*/ 2147483647 h 1567"/>
                <a:gd name="T74" fmla="*/ 2147483647 w 1568"/>
                <a:gd name="T75" fmla="*/ 2147483647 h 1567"/>
                <a:gd name="T76" fmla="*/ 2147483647 w 1568"/>
                <a:gd name="T77" fmla="*/ 2147483647 h 1567"/>
                <a:gd name="T78" fmla="*/ 2147483647 w 1568"/>
                <a:gd name="T79" fmla="*/ 2147483647 h 1567"/>
                <a:gd name="T80" fmla="*/ 2147483647 w 1568"/>
                <a:gd name="T81" fmla="*/ 2147483647 h 1567"/>
                <a:gd name="T82" fmla="*/ 2147483647 w 1568"/>
                <a:gd name="T83" fmla="*/ 2147483647 h 1567"/>
                <a:gd name="T84" fmla="*/ 2147483647 w 1568"/>
                <a:gd name="T85" fmla="*/ 2147483647 h 1567"/>
                <a:gd name="T86" fmla="*/ 2147483647 w 1568"/>
                <a:gd name="T87" fmla="*/ 2147483647 h 1567"/>
                <a:gd name="T88" fmla="*/ 2147483647 w 1568"/>
                <a:gd name="T89" fmla="*/ 2147483647 h 1567"/>
                <a:gd name="T90" fmla="*/ 2147483647 w 1568"/>
                <a:gd name="T91" fmla="*/ 2147483647 h 1567"/>
                <a:gd name="T92" fmla="*/ 2147483647 w 1568"/>
                <a:gd name="T93" fmla="*/ 2147483647 h 1567"/>
                <a:gd name="T94" fmla="*/ 2147483647 w 1568"/>
                <a:gd name="T95" fmla="*/ 2147483647 h 1567"/>
                <a:gd name="T96" fmla="*/ 2147483647 w 1568"/>
                <a:gd name="T97" fmla="*/ 2147483647 h 1567"/>
                <a:gd name="T98" fmla="*/ 2147483647 w 1568"/>
                <a:gd name="T99" fmla="*/ 2147483647 h 1567"/>
                <a:gd name="T100" fmla="*/ 2147483647 w 1568"/>
                <a:gd name="T101" fmla="*/ 2147483647 h 156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68"/>
                <a:gd name="T154" fmla="*/ 0 h 1567"/>
                <a:gd name="T155" fmla="*/ 1568 w 1568"/>
                <a:gd name="T156" fmla="*/ 1567 h 156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68" h="1567">
                  <a:moveTo>
                    <a:pt x="1568" y="784"/>
                  </a:moveTo>
                  <a:lnTo>
                    <a:pt x="1566" y="743"/>
                  </a:lnTo>
                  <a:lnTo>
                    <a:pt x="1565" y="704"/>
                  </a:lnTo>
                  <a:lnTo>
                    <a:pt x="1560" y="665"/>
                  </a:lnTo>
                  <a:lnTo>
                    <a:pt x="1553" y="626"/>
                  </a:lnTo>
                  <a:lnTo>
                    <a:pt x="1543" y="587"/>
                  </a:lnTo>
                  <a:lnTo>
                    <a:pt x="1533" y="550"/>
                  </a:lnTo>
                  <a:lnTo>
                    <a:pt x="1521" y="514"/>
                  </a:lnTo>
                  <a:lnTo>
                    <a:pt x="1507" y="479"/>
                  </a:lnTo>
                  <a:lnTo>
                    <a:pt x="1490" y="443"/>
                  </a:lnTo>
                  <a:lnTo>
                    <a:pt x="1473" y="410"/>
                  </a:lnTo>
                  <a:lnTo>
                    <a:pt x="1455" y="377"/>
                  </a:lnTo>
                  <a:lnTo>
                    <a:pt x="1435" y="345"/>
                  </a:lnTo>
                  <a:lnTo>
                    <a:pt x="1413" y="315"/>
                  </a:lnTo>
                  <a:lnTo>
                    <a:pt x="1389" y="284"/>
                  </a:lnTo>
                  <a:lnTo>
                    <a:pt x="1365" y="257"/>
                  </a:lnTo>
                  <a:lnTo>
                    <a:pt x="1338" y="230"/>
                  </a:lnTo>
                  <a:lnTo>
                    <a:pt x="1311" y="203"/>
                  </a:lnTo>
                  <a:lnTo>
                    <a:pt x="1282" y="179"/>
                  </a:lnTo>
                  <a:lnTo>
                    <a:pt x="1253" y="156"/>
                  </a:lnTo>
                  <a:lnTo>
                    <a:pt x="1223" y="134"/>
                  </a:lnTo>
                  <a:lnTo>
                    <a:pt x="1191" y="113"/>
                  </a:lnTo>
                  <a:lnTo>
                    <a:pt x="1159" y="95"/>
                  </a:lnTo>
                  <a:lnTo>
                    <a:pt x="1125" y="78"/>
                  </a:lnTo>
                  <a:lnTo>
                    <a:pt x="1089" y="61"/>
                  </a:lnTo>
                  <a:lnTo>
                    <a:pt x="1054" y="47"/>
                  </a:lnTo>
                  <a:lnTo>
                    <a:pt x="1017" y="36"/>
                  </a:lnTo>
                  <a:lnTo>
                    <a:pt x="979" y="24"/>
                  </a:lnTo>
                  <a:lnTo>
                    <a:pt x="942" y="15"/>
                  </a:lnTo>
                  <a:lnTo>
                    <a:pt x="903" y="8"/>
                  </a:lnTo>
                  <a:lnTo>
                    <a:pt x="864" y="3"/>
                  </a:lnTo>
                  <a:lnTo>
                    <a:pt x="825" y="0"/>
                  </a:lnTo>
                  <a:lnTo>
                    <a:pt x="785" y="0"/>
                  </a:lnTo>
                  <a:lnTo>
                    <a:pt x="744" y="0"/>
                  </a:lnTo>
                  <a:lnTo>
                    <a:pt x="704" y="3"/>
                  </a:lnTo>
                  <a:lnTo>
                    <a:pt x="665" y="8"/>
                  </a:lnTo>
                  <a:lnTo>
                    <a:pt x="626" y="15"/>
                  </a:lnTo>
                  <a:lnTo>
                    <a:pt x="589" y="24"/>
                  </a:lnTo>
                  <a:lnTo>
                    <a:pt x="551" y="36"/>
                  </a:lnTo>
                  <a:lnTo>
                    <a:pt x="514" y="47"/>
                  </a:lnTo>
                  <a:lnTo>
                    <a:pt x="479" y="61"/>
                  </a:lnTo>
                  <a:lnTo>
                    <a:pt x="445" y="78"/>
                  </a:lnTo>
                  <a:lnTo>
                    <a:pt x="411" y="95"/>
                  </a:lnTo>
                  <a:lnTo>
                    <a:pt x="377" y="113"/>
                  </a:lnTo>
                  <a:lnTo>
                    <a:pt x="347" y="134"/>
                  </a:lnTo>
                  <a:lnTo>
                    <a:pt x="315" y="156"/>
                  </a:lnTo>
                  <a:lnTo>
                    <a:pt x="286" y="179"/>
                  </a:lnTo>
                  <a:lnTo>
                    <a:pt x="257" y="203"/>
                  </a:lnTo>
                  <a:lnTo>
                    <a:pt x="230" y="230"/>
                  </a:lnTo>
                  <a:lnTo>
                    <a:pt x="205" y="257"/>
                  </a:lnTo>
                  <a:lnTo>
                    <a:pt x="179" y="284"/>
                  </a:lnTo>
                  <a:lnTo>
                    <a:pt x="156" y="315"/>
                  </a:lnTo>
                  <a:lnTo>
                    <a:pt x="134" y="345"/>
                  </a:lnTo>
                  <a:lnTo>
                    <a:pt x="113" y="377"/>
                  </a:lnTo>
                  <a:lnTo>
                    <a:pt x="95" y="410"/>
                  </a:lnTo>
                  <a:lnTo>
                    <a:pt x="78" y="443"/>
                  </a:lnTo>
                  <a:lnTo>
                    <a:pt x="63" y="479"/>
                  </a:lnTo>
                  <a:lnTo>
                    <a:pt x="47" y="514"/>
                  </a:lnTo>
                  <a:lnTo>
                    <a:pt x="35" y="550"/>
                  </a:lnTo>
                  <a:lnTo>
                    <a:pt x="25" y="587"/>
                  </a:lnTo>
                  <a:lnTo>
                    <a:pt x="17" y="626"/>
                  </a:lnTo>
                  <a:lnTo>
                    <a:pt x="10" y="665"/>
                  </a:lnTo>
                  <a:lnTo>
                    <a:pt x="5" y="704"/>
                  </a:lnTo>
                  <a:lnTo>
                    <a:pt x="2" y="743"/>
                  </a:lnTo>
                  <a:lnTo>
                    <a:pt x="0" y="784"/>
                  </a:lnTo>
                  <a:lnTo>
                    <a:pt x="2" y="824"/>
                  </a:lnTo>
                  <a:lnTo>
                    <a:pt x="5" y="865"/>
                  </a:lnTo>
                  <a:lnTo>
                    <a:pt x="10" y="904"/>
                  </a:lnTo>
                  <a:lnTo>
                    <a:pt x="17" y="943"/>
                  </a:lnTo>
                  <a:lnTo>
                    <a:pt x="25" y="980"/>
                  </a:lnTo>
                  <a:lnTo>
                    <a:pt x="35" y="1017"/>
                  </a:lnTo>
                  <a:lnTo>
                    <a:pt x="47" y="1053"/>
                  </a:lnTo>
                  <a:lnTo>
                    <a:pt x="63" y="1088"/>
                  </a:lnTo>
                  <a:lnTo>
                    <a:pt x="78" y="1124"/>
                  </a:lnTo>
                  <a:lnTo>
                    <a:pt x="95" y="1157"/>
                  </a:lnTo>
                  <a:lnTo>
                    <a:pt x="113" y="1190"/>
                  </a:lnTo>
                  <a:lnTo>
                    <a:pt x="134" y="1222"/>
                  </a:lnTo>
                  <a:lnTo>
                    <a:pt x="156" y="1252"/>
                  </a:lnTo>
                  <a:lnTo>
                    <a:pt x="179" y="1283"/>
                  </a:lnTo>
                  <a:lnTo>
                    <a:pt x="205" y="1311"/>
                  </a:lnTo>
                  <a:lnTo>
                    <a:pt x="230" y="1339"/>
                  </a:lnTo>
                  <a:lnTo>
                    <a:pt x="257" y="1364"/>
                  </a:lnTo>
                  <a:lnTo>
                    <a:pt x="286" y="1389"/>
                  </a:lnTo>
                  <a:lnTo>
                    <a:pt x="315" y="1411"/>
                  </a:lnTo>
                  <a:lnTo>
                    <a:pt x="347" y="1433"/>
                  </a:lnTo>
                  <a:lnTo>
                    <a:pt x="377" y="1454"/>
                  </a:lnTo>
                  <a:lnTo>
                    <a:pt x="411" y="1474"/>
                  </a:lnTo>
                  <a:lnTo>
                    <a:pt x="445" y="1491"/>
                  </a:lnTo>
                  <a:lnTo>
                    <a:pt x="479" y="1506"/>
                  </a:lnTo>
                  <a:lnTo>
                    <a:pt x="514" y="1520"/>
                  </a:lnTo>
                  <a:lnTo>
                    <a:pt x="551" y="1533"/>
                  </a:lnTo>
                  <a:lnTo>
                    <a:pt x="589" y="1543"/>
                  </a:lnTo>
                  <a:lnTo>
                    <a:pt x="626" y="1552"/>
                  </a:lnTo>
                  <a:lnTo>
                    <a:pt x="665" y="1559"/>
                  </a:lnTo>
                  <a:lnTo>
                    <a:pt x="704" y="1564"/>
                  </a:lnTo>
                  <a:lnTo>
                    <a:pt x="744" y="1567"/>
                  </a:lnTo>
                  <a:lnTo>
                    <a:pt x="785" y="1567"/>
                  </a:lnTo>
                  <a:lnTo>
                    <a:pt x="825" y="1567"/>
                  </a:lnTo>
                  <a:lnTo>
                    <a:pt x="864" y="1564"/>
                  </a:lnTo>
                  <a:lnTo>
                    <a:pt x="903" y="1559"/>
                  </a:lnTo>
                  <a:lnTo>
                    <a:pt x="942" y="1552"/>
                  </a:lnTo>
                  <a:lnTo>
                    <a:pt x="979" y="1543"/>
                  </a:lnTo>
                  <a:lnTo>
                    <a:pt x="1017" y="1533"/>
                  </a:lnTo>
                  <a:lnTo>
                    <a:pt x="1054" y="1520"/>
                  </a:lnTo>
                  <a:lnTo>
                    <a:pt x="1089" y="1506"/>
                  </a:lnTo>
                  <a:lnTo>
                    <a:pt x="1125" y="1491"/>
                  </a:lnTo>
                  <a:lnTo>
                    <a:pt x="1159" y="1474"/>
                  </a:lnTo>
                  <a:lnTo>
                    <a:pt x="1191" y="1454"/>
                  </a:lnTo>
                  <a:lnTo>
                    <a:pt x="1223" y="1433"/>
                  </a:lnTo>
                  <a:lnTo>
                    <a:pt x="1253" y="1411"/>
                  </a:lnTo>
                  <a:lnTo>
                    <a:pt x="1282" y="1389"/>
                  </a:lnTo>
                  <a:lnTo>
                    <a:pt x="1311" y="1364"/>
                  </a:lnTo>
                  <a:lnTo>
                    <a:pt x="1338" y="1339"/>
                  </a:lnTo>
                  <a:lnTo>
                    <a:pt x="1365" y="1311"/>
                  </a:lnTo>
                  <a:lnTo>
                    <a:pt x="1389" y="1283"/>
                  </a:lnTo>
                  <a:lnTo>
                    <a:pt x="1413" y="1252"/>
                  </a:lnTo>
                  <a:lnTo>
                    <a:pt x="1435" y="1222"/>
                  </a:lnTo>
                  <a:lnTo>
                    <a:pt x="1455" y="1190"/>
                  </a:lnTo>
                  <a:lnTo>
                    <a:pt x="1473" y="1157"/>
                  </a:lnTo>
                  <a:lnTo>
                    <a:pt x="1490" y="1124"/>
                  </a:lnTo>
                  <a:lnTo>
                    <a:pt x="1507" y="1088"/>
                  </a:lnTo>
                  <a:lnTo>
                    <a:pt x="1521" y="1053"/>
                  </a:lnTo>
                  <a:lnTo>
                    <a:pt x="1533" y="1017"/>
                  </a:lnTo>
                  <a:lnTo>
                    <a:pt x="1543" y="980"/>
                  </a:lnTo>
                  <a:lnTo>
                    <a:pt x="1553" y="943"/>
                  </a:lnTo>
                  <a:lnTo>
                    <a:pt x="1560" y="904"/>
                  </a:lnTo>
                  <a:lnTo>
                    <a:pt x="1565" y="865"/>
                  </a:lnTo>
                  <a:lnTo>
                    <a:pt x="1566" y="824"/>
                  </a:lnTo>
                  <a:lnTo>
                    <a:pt x="1568" y="784"/>
                  </a:lnTo>
                  <a:lnTo>
                    <a:pt x="1558" y="784"/>
                  </a:lnTo>
                  <a:lnTo>
                    <a:pt x="1556" y="745"/>
                  </a:lnTo>
                  <a:lnTo>
                    <a:pt x="1553" y="704"/>
                  </a:lnTo>
                  <a:lnTo>
                    <a:pt x="1548" y="667"/>
                  </a:lnTo>
                  <a:lnTo>
                    <a:pt x="1541" y="628"/>
                  </a:lnTo>
                  <a:lnTo>
                    <a:pt x="1533" y="591"/>
                  </a:lnTo>
                  <a:lnTo>
                    <a:pt x="1522" y="553"/>
                  </a:lnTo>
                  <a:lnTo>
                    <a:pt x="1511" y="518"/>
                  </a:lnTo>
                  <a:lnTo>
                    <a:pt x="1497" y="482"/>
                  </a:lnTo>
                  <a:lnTo>
                    <a:pt x="1482" y="448"/>
                  </a:lnTo>
                  <a:lnTo>
                    <a:pt x="1465" y="415"/>
                  </a:lnTo>
                  <a:lnTo>
                    <a:pt x="1446" y="382"/>
                  </a:lnTo>
                  <a:lnTo>
                    <a:pt x="1426" y="352"/>
                  </a:lnTo>
                  <a:lnTo>
                    <a:pt x="1404" y="322"/>
                  </a:lnTo>
                  <a:lnTo>
                    <a:pt x="1380" y="293"/>
                  </a:lnTo>
                  <a:lnTo>
                    <a:pt x="1357" y="264"/>
                  </a:lnTo>
                  <a:lnTo>
                    <a:pt x="1331" y="237"/>
                  </a:lnTo>
                  <a:lnTo>
                    <a:pt x="1304" y="212"/>
                  </a:lnTo>
                  <a:lnTo>
                    <a:pt x="1275" y="188"/>
                  </a:lnTo>
                  <a:lnTo>
                    <a:pt x="1247" y="164"/>
                  </a:lnTo>
                  <a:lnTo>
                    <a:pt x="1216" y="142"/>
                  </a:lnTo>
                  <a:lnTo>
                    <a:pt x="1186" y="122"/>
                  </a:lnTo>
                  <a:lnTo>
                    <a:pt x="1154" y="103"/>
                  </a:lnTo>
                  <a:lnTo>
                    <a:pt x="1120" y="86"/>
                  </a:lnTo>
                  <a:lnTo>
                    <a:pt x="1086" y="71"/>
                  </a:lnTo>
                  <a:lnTo>
                    <a:pt x="1050" y="58"/>
                  </a:lnTo>
                  <a:lnTo>
                    <a:pt x="1015" y="46"/>
                  </a:lnTo>
                  <a:lnTo>
                    <a:pt x="978" y="36"/>
                  </a:lnTo>
                  <a:lnTo>
                    <a:pt x="941" y="27"/>
                  </a:lnTo>
                  <a:lnTo>
                    <a:pt x="902" y="20"/>
                  </a:lnTo>
                  <a:lnTo>
                    <a:pt x="863" y="15"/>
                  </a:lnTo>
                  <a:lnTo>
                    <a:pt x="824" y="12"/>
                  </a:lnTo>
                  <a:lnTo>
                    <a:pt x="785" y="10"/>
                  </a:lnTo>
                  <a:lnTo>
                    <a:pt x="744" y="12"/>
                  </a:lnTo>
                  <a:lnTo>
                    <a:pt x="705" y="15"/>
                  </a:lnTo>
                  <a:lnTo>
                    <a:pt x="666" y="20"/>
                  </a:lnTo>
                  <a:lnTo>
                    <a:pt x="629" y="27"/>
                  </a:lnTo>
                  <a:lnTo>
                    <a:pt x="590" y="36"/>
                  </a:lnTo>
                  <a:lnTo>
                    <a:pt x="555" y="46"/>
                  </a:lnTo>
                  <a:lnTo>
                    <a:pt x="519" y="58"/>
                  </a:lnTo>
                  <a:lnTo>
                    <a:pt x="484" y="71"/>
                  </a:lnTo>
                  <a:lnTo>
                    <a:pt x="450" y="86"/>
                  </a:lnTo>
                  <a:lnTo>
                    <a:pt x="416" y="103"/>
                  </a:lnTo>
                  <a:lnTo>
                    <a:pt x="384" y="122"/>
                  </a:lnTo>
                  <a:lnTo>
                    <a:pt x="352" y="142"/>
                  </a:lnTo>
                  <a:lnTo>
                    <a:pt x="321" y="164"/>
                  </a:lnTo>
                  <a:lnTo>
                    <a:pt x="293" y="188"/>
                  </a:lnTo>
                  <a:lnTo>
                    <a:pt x="264" y="212"/>
                  </a:lnTo>
                  <a:lnTo>
                    <a:pt x="238" y="237"/>
                  </a:lnTo>
                  <a:lnTo>
                    <a:pt x="211" y="264"/>
                  </a:lnTo>
                  <a:lnTo>
                    <a:pt x="188" y="293"/>
                  </a:lnTo>
                  <a:lnTo>
                    <a:pt x="164" y="322"/>
                  </a:lnTo>
                  <a:lnTo>
                    <a:pt x="144" y="352"/>
                  </a:lnTo>
                  <a:lnTo>
                    <a:pt x="123" y="382"/>
                  </a:lnTo>
                  <a:lnTo>
                    <a:pt x="105" y="415"/>
                  </a:lnTo>
                  <a:lnTo>
                    <a:pt x="88" y="448"/>
                  </a:lnTo>
                  <a:lnTo>
                    <a:pt x="73" y="482"/>
                  </a:lnTo>
                  <a:lnTo>
                    <a:pt x="57" y="518"/>
                  </a:lnTo>
                  <a:lnTo>
                    <a:pt x="46" y="553"/>
                  </a:lnTo>
                  <a:lnTo>
                    <a:pt x="35" y="591"/>
                  </a:lnTo>
                  <a:lnTo>
                    <a:pt x="27" y="628"/>
                  </a:lnTo>
                  <a:lnTo>
                    <a:pt x="20" y="667"/>
                  </a:lnTo>
                  <a:lnTo>
                    <a:pt x="15" y="704"/>
                  </a:lnTo>
                  <a:lnTo>
                    <a:pt x="12" y="745"/>
                  </a:lnTo>
                  <a:lnTo>
                    <a:pt x="12" y="784"/>
                  </a:lnTo>
                  <a:lnTo>
                    <a:pt x="12" y="824"/>
                  </a:lnTo>
                  <a:lnTo>
                    <a:pt x="15" y="863"/>
                  </a:lnTo>
                  <a:lnTo>
                    <a:pt x="20" y="902"/>
                  </a:lnTo>
                  <a:lnTo>
                    <a:pt x="27" y="939"/>
                  </a:lnTo>
                  <a:lnTo>
                    <a:pt x="35" y="976"/>
                  </a:lnTo>
                  <a:lnTo>
                    <a:pt x="46" y="1014"/>
                  </a:lnTo>
                  <a:lnTo>
                    <a:pt x="57" y="1049"/>
                  </a:lnTo>
                  <a:lnTo>
                    <a:pt x="73" y="1085"/>
                  </a:lnTo>
                  <a:lnTo>
                    <a:pt x="88" y="1119"/>
                  </a:lnTo>
                  <a:lnTo>
                    <a:pt x="105" y="1152"/>
                  </a:lnTo>
                  <a:lnTo>
                    <a:pt x="123" y="1185"/>
                  </a:lnTo>
                  <a:lnTo>
                    <a:pt x="144" y="1217"/>
                  </a:lnTo>
                  <a:lnTo>
                    <a:pt x="164" y="1247"/>
                  </a:lnTo>
                  <a:lnTo>
                    <a:pt x="188" y="1276"/>
                  </a:lnTo>
                  <a:lnTo>
                    <a:pt x="211" y="1303"/>
                  </a:lnTo>
                  <a:lnTo>
                    <a:pt x="238" y="1330"/>
                  </a:lnTo>
                  <a:lnTo>
                    <a:pt x="264" y="1355"/>
                  </a:lnTo>
                  <a:lnTo>
                    <a:pt x="293" y="1381"/>
                  </a:lnTo>
                  <a:lnTo>
                    <a:pt x="321" y="1403"/>
                  </a:lnTo>
                  <a:lnTo>
                    <a:pt x="352" y="1425"/>
                  </a:lnTo>
                  <a:lnTo>
                    <a:pt x="384" y="1445"/>
                  </a:lnTo>
                  <a:lnTo>
                    <a:pt x="416" y="1464"/>
                  </a:lnTo>
                  <a:lnTo>
                    <a:pt x="450" y="1481"/>
                  </a:lnTo>
                  <a:lnTo>
                    <a:pt x="484" y="1496"/>
                  </a:lnTo>
                  <a:lnTo>
                    <a:pt x="519" y="1509"/>
                  </a:lnTo>
                  <a:lnTo>
                    <a:pt x="555" y="1523"/>
                  </a:lnTo>
                  <a:lnTo>
                    <a:pt x="590" y="1533"/>
                  </a:lnTo>
                  <a:lnTo>
                    <a:pt x="629" y="1542"/>
                  </a:lnTo>
                  <a:lnTo>
                    <a:pt x="666" y="1548"/>
                  </a:lnTo>
                  <a:lnTo>
                    <a:pt x="705" y="1553"/>
                  </a:lnTo>
                  <a:lnTo>
                    <a:pt x="744" y="1555"/>
                  </a:lnTo>
                  <a:lnTo>
                    <a:pt x="785" y="1557"/>
                  </a:lnTo>
                  <a:lnTo>
                    <a:pt x="824" y="1555"/>
                  </a:lnTo>
                  <a:lnTo>
                    <a:pt x="863" y="1553"/>
                  </a:lnTo>
                  <a:lnTo>
                    <a:pt x="902" y="1548"/>
                  </a:lnTo>
                  <a:lnTo>
                    <a:pt x="941" y="1542"/>
                  </a:lnTo>
                  <a:lnTo>
                    <a:pt x="978" y="1533"/>
                  </a:lnTo>
                  <a:lnTo>
                    <a:pt x="1015" y="1523"/>
                  </a:lnTo>
                  <a:lnTo>
                    <a:pt x="1050" y="1509"/>
                  </a:lnTo>
                  <a:lnTo>
                    <a:pt x="1086" y="1496"/>
                  </a:lnTo>
                  <a:lnTo>
                    <a:pt x="1120" y="1481"/>
                  </a:lnTo>
                  <a:lnTo>
                    <a:pt x="1154" y="1464"/>
                  </a:lnTo>
                  <a:lnTo>
                    <a:pt x="1186" y="1445"/>
                  </a:lnTo>
                  <a:lnTo>
                    <a:pt x="1216" y="1425"/>
                  </a:lnTo>
                  <a:lnTo>
                    <a:pt x="1247" y="1403"/>
                  </a:lnTo>
                  <a:lnTo>
                    <a:pt x="1275" y="1381"/>
                  </a:lnTo>
                  <a:lnTo>
                    <a:pt x="1304" y="1355"/>
                  </a:lnTo>
                  <a:lnTo>
                    <a:pt x="1331" y="1330"/>
                  </a:lnTo>
                  <a:lnTo>
                    <a:pt x="1357" y="1303"/>
                  </a:lnTo>
                  <a:lnTo>
                    <a:pt x="1380" y="1276"/>
                  </a:lnTo>
                  <a:lnTo>
                    <a:pt x="1404" y="1247"/>
                  </a:lnTo>
                  <a:lnTo>
                    <a:pt x="1426" y="1217"/>
                  </a:lnTo>
                  <a:lnTo>
                    <a:pt x="1446" y="1185"/>
                  </a:lnTo>
                  <a:lnTo>
                    <a:pt x="1465" y="1152"/>
                  </a:lnTo>
                  <a:lnTo>
                    <a:pt x="1482" y="1119"/>
                  </a:lnTo>
                  <a:lnTo>
                    <a:pt x="1497" y="1085"/>
                  </a:lnTo>
                  <a:lnTo>
                    <a:pt x="1511" y="1049"/>
                  </a:lnTo>
                  <a:lnTo>
                    <a:pt x="1522" y="1014"/>
                  </a:lnTo>
                  <a:lnTo>
                    <a:pt x="1533" y="976"/>
                  </a:lnTo>
                  <a:lnTo>
                    <a:pt x="1541" y="939"/>
                  </a:lnTo>
                  <a:lnTo>
                    <a:pt x="1548" y="902"/>
                  </a:lnTo>
                  <a:lnTo>
                    <a:pt x="1553" y="863"/>
                  </a:lnTo>
                  <a:lnTo>
                    <a:pt x="1556" y="824"/>
                  </a:lnTo>
                  <a:lnTo>
                    <a:pt x="1558" y="784"/>
                  </a:lnTo>
                  <a:lnTo>
                    <a:pt x="1568" y="784"/>
                  </a:lnTo>
                  <a:close/>
                </a:path>
              </a:pathLst>
            </a:custGeom>
            <a:solidFill>
              <a:srgbClr val="6EC5FF"/>
            </a:solidFill>
            <a:ln w="9525">
              <a:noFill/>
              <a:round/>
              <a:headEnd/>
              <a:tailEnd/>
            </a:ln>
          </p:spPr>
          <p:txBody>
            <a:bodyPr/>
            <a:lstStyle/>
            <a:p>
              <a:endParaRPr lang="en-US"/>
            </a:p>
          </p:txBody>
        </p:sp>
        <p:sp>
          <p:nvSpPr>
            <p:cNvPr id="51270" name="Freeform 72"/>
            <p:cNvSpPr>
              <a:spLocks/>
            </p:cNvSpPr>
            <p:nvPr/>
          </p:nvSpPr>
          <p:spPr bwMode="auto">
            <a:xfrm>
              <a:off x="2925441" y="1879578"/>
              <a:ext cx="2198511" cy="2471737"/>
            </a:xfrm>
            <a:custGeom>
              <a:avLst/>
              <a:gdLst>
                <a:gd name="T0" fmla="*/ 2147483647 w 1558"/>
                <a:gd name="T1" fmla="*/ 2147483647 h 1557"/>
                <a:gd name="T2" fmla="*/ 2147483647 w 1558"/>
                <a:gd name="T3" fmla="*/ 2147483647 h 1557"/>
                <a:gd name="T4" fmla="*/ 2147483647 w 1558"/>
                <a:gd name="T5" fmla="*/ 2147483647 h 1557"/>
                <a:gd name="T6" fmla="*/ 2147483647 w 1558"/>
                <a:gd name="T7" fmla="*/ 2147483647 h 1557"/>
                <a:gd name="T8" fmla="*/ 2147483647 w 1558"/>
                <a:gd name="T9" fmla="*/ 2147483647 h 1557"/>
                <a:gd name="T10" fmla="*/ 2147483647 w 1558"/>
                <a:gd name="T11" fmla="*/ 2147483647 h 1557"/>
                <a:gd name="T12" fmla="*/ 2147483647 w 1558"/>
                <a:gd name="T13" fmla="*/ 2147483647 h 1557"/>
                <a:gd name="T14" fmla="*/ 2147483647 w 1558"/>
                <a:gd name="T15" fmla="*/ 2147483647 h 1557"/>
                <a:gd name="T16" fmla="*/ 2147483647 w 1558"/>
                <a:gd name="T17" fmla="*/ 2147483647 h 1557"/>
                <a:gd name="T18" fmla="*/ 2147483647 w 1558"/>
                <a:gd name="T19" fmla="*/ 2147483647 h 1557"/>
                <a:gd name="T20" fmla="*/ 2147483647 w 1558"/>
                <a:gd name="T21" fmla="*/ 2147483647 h 1557"/>
                <a:gd name="T22" fmla="*/ 2147483647 w 1558"/>
                <a:gd name="T23" fmla="*/ 2147483647 h 1557"/>
                <a:gd name="T24" fmla="*/ 0 w 1558"/>
                <a:gd name="T25" fmla="*/ 2147483647 h 1557"/>
                <a:gd name="T26" fmla="*/ 2147483647 w 1558"/>
                <a:gd name="T27" fmla="*/ 2147483647 h 1557"/>
                <a:gd name="T28" fmla="*/ 2147483647 w 1558"/>
                <a:gd name="T29" fmla="*/ 2147483647 h 1557"/>
                <a:gd name="T30" fmla="*/ 2147483647 w 1558"/>
                <a:gd name="T31" fmla="*/ 2147483647 h 1557"/>
                <a:gd name="T32" fmla="*/ 2147483647 w 1558"/>
                <a:gd name="T33" fmla="*/ 2147483647 h 1557"/>
                <a:gd name="T34" fmla="*/ 2147483647 w 1558"/>
                <a:gd name="T35" fmla="*/ 2147483647 h 1557"/>
                <a:gd name="T36" fmla="*/ 2147483647 w 1558"/>
                <a:gd name="T37" fmla="*/ 2147483647 h 1557"/>
                <a:gd name="T38" fmla="*/ 2147483647 w 1558"/>
                <a:gd name="T39" fmla="*/ 2147483647 h 1557"/>
                <a:gd name="T40" fmla="*/ 2147483647 w 1558"/>
                <a:gd name="T41" fmla="*/ 2147483647 h 1557"/>
                <a:gd name="T42" fmla="*/ 2147483647 w 1558"/>
                <a:gd name="T43" fmla="*/ 2147483647 h 1557"/>
                <a:gd name="T44" fmla="*/ 2147483647 w 1558"/>
                <a:gd name="T45" fmla="*/ 2147483647 h 1557"/>
                <a:gd name="T46" fmla="*/ 2147483647 w 1558"/>
                <a:gd name="T47" fmla="*/ 2147483647 h 1557"/>
                <a:gd name="T48" fmla="*/ 2147483647 w 1558"/>
                <a:gd name="T49" fmla="*/ 2147483647 h 1557"/>
                <a:gd name="T50" fmla="*/ 2147483647 w 1558"/>
                <a:gd name="T51" fmla="*/ 2147483647 h 1557"/>
                <a:gd name="T52" fmla="*/ 2147483647 w 1558"/>
                <a:gd name="T53" fmla="*/ 2147483647 h 1557"/>
                <a:gd name="T54" fmla="*/ 2147483647 w 1558"/>
                <a:gd name="T55" fmla="*/ 2147483647 h 1557"/>
                <a:gd name="T56" fmla="*/ 2147483647 w 1558"/>
                <a:gd name="T57" fmla="*/ 2147483647 h 1557"/>
                <a:gd name="T58" fmla="*/ 2147483647 w 1558"/>
                <a:gd name="T59" fmla="*/ 2147483647 h 1557"/>
                <a:gd name="T60" fmla="*/ 2147483647 w 1558"/>
                <a:gd name="T61" fmla="*/ 2147483647 h 1557"/>
                <a:gd name="T62" fmla="*/ 2147483647 w 1558"/>
                <a:gd name="T63" fmla="*/ 2147483647 h 1557"/>
                <a:gd name="T64" fmla="*/ 2147483647 w 1558"/>
                <a:gd name="T65" fmla="*/ 2147483647 h 1557"/>
                <a:gd name="T66" fmla="*/ 2147483647 w 1558"/>
                <a:gd name="T67" fmla="*/ 2147483647 h 1557"/>
                <a:gd name="T68" fmla="*/ 2147483647 w 1558"/>
                <a:gd name="T69" fmla="*/ 2147483647 h 1557"/>
                <a:gd name="T70" fmla="*/ 2147483647 w 1558"/>
                <a:gd name="T71" fmla="*/ 2147483647 h 1557"/>
                <a:gd name="T72" fmla="*/ 2147483647 w 1558"/>
                <a:gd name="T73" fmla="*/ 2147483647 h 1557"/>
                <a:gd name="T74" fmla="*/ 2147483647 w 1558"/>
                <a:gd name="T75" fmla="*/ 2147483647 h 1557"/>
                <a:gd name="T76" fmla="*/ 2147483647 w 1558"/>
                <a:gd name="T77" fmla="*/ 2147483647 h 1557"/>
                <a:gd name="T78" fmla="*/ 2147483647 w 1558"/>
                <a:gd name="T79" fmla="*/ 2147483647 h 1557"/>
                <a:gd name="T80" fmla="*/ 2147483647 w 1558"/>
                <a:gd name="T81" fmla="*/ 2147483647 h 1557"/>
                <a:gd name="T82" fmla="*/ 2147483647 w 1558"/>
                <a:gd name="T83" fmla="*/ 2147483647 h 1557"/>
                <a:gd name="T84" fmla="*/ 2147483647 w 1558"/>
                <a:gd name="T85" fmla="*/ 2147483647 h 1557"/>
                <a:gd name="T86" fmla="*/ 2147483647 w 1558"/>
                <a:gd name="T87" fmla="*/ 2147483647 h 1557"/>
                <a:gd name="T88" fmla="*/ 2147483647 w 1558"/>
                <a:gd name="T89" fmla="*/ 2147483647 h 1557"/>
                <a:gd name="T90" fmla="*/ 2147483647 w 1558"/>
                <a:gd name="T91" fmla="*/ 2147483647 h 1557"/>
                <a:gd name="T92" fmla="*/ 2147483647 w 1558"/>
                <a:gd name="T93" fmla="*/ 2147483647 h 1557"/>
                <a:gd name="T94" fmla="*/ 2147483647 w 1558"/>
                <a:gd name="T95" fmla="*/ 2147483647 h 1557"/>
                <a:gd name="T96" fmla="*/ 2147483647 w 1558"/>
                <a:gd name="T97" fmla="*/ 2147483647 h 1557"/>
                <a:gd name="T98" fmla="*/ 2147483647 w 1558"/>
                <a:gd name="T99" fmla="*/ 2147483647 h 1557"/>
                <a:gd name="T100" fmla="*/ 2147483647 w 1558"/>
                <a:gd name="T101" fmla="*/ 2147483647 h 155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58"/>
                <a:gd name="T154" fmla="*/ 0 h 1557"/>
                <a:gd name="T155" fmla="*/ 1558 w 1558"/>
                <a:gd name="T156" fmla="*/ 1557 h 155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58" h="1557">
                  <a:moveTo>
                    <a:pt x="1558" y="779"/>
                  </a:moveTo>
                  <a:lnTo>
                    <a:pt x="1556" y="738"/>
                  </a:lnTo>
                  <a:lnTo>
                    <a:pt x="1555" y="699"/>
                  </a:lnTo>
                  <a:lnTo>
                    <a:pt x="1550" y="660"/>
                  </a:lnTo>
                  <a:lnTo>
                    <a:pt x="1543" y="621"/>
                  </a:lnTo>
                  <a:lnTo>
                    <a:pt x="1533" y="584"/>
                  </a:lnTo>
                  <a:lnTo>
                    <a:pt x="1523" y="547"/>
                  </a:lnTo>
                  <a:lnTo>
                    <a:pt x="1511" y="511"/>
                  </a:lnTo>
                  <a:lnTo>
                    <a:pt x="1497" y="476"/>
                  </a:lnTo>
                  <a:lnTo>
                    <a:pt x="1480" y="442"/>
                  </a:lnTo>
                  <a:lnTo>
                    <a:pt x="1463" y="408"/>
                  </a:lnTo>
                  <a:lnTo>
                    <a:pt x="1445" y="376"/>
                  </a:lnTo>
                  <a:lnTo>
                    <a:pt x="1424" y="344"/>
                  </a:lnTo>
                  <a:lnTo>
                    <a:pt x="1402" y="313"/>
                  </a:lnTo>
                  <a:lnTo>
                    <a:pt x="1380" y="284"/>
                  </a:lnTo>
                  <a:lnTo>
                    <a:pt x="1355" y="256"/>
                  </a:lnTo>
                  <a:lnTo>
                    <a:pt x="1330" y="229"/>
                  </a:lnTo>
                  <a:lnTo>
                    <a:pt x="1303" y="203"/>
                  </a:lnTo>
                  <a:lnTo>
                    <a:pt x="1274" y="178"/>
                  </a:lnTo>
                  <a:lnTo>
                    <a:pt x="1245" y="154"/>
                  </a:lnTo>
                  <a:lnTo>
                    <a:pt x="1215" y="134"/>
                  </a:lnTo>
                  <a:lnTo>
                    <a:pt x="1183" y="113"/>
                  </a:lnTo>
                  <a:lnTo>
                    <a:pt x="1150" y="95"/>
                  </a:lnTo>
                  <a:lnTo>
                    <a:pt x="1117" y="76"/>
                  </a:lnTo>
                  <a:lnTo>
                    <a:pt x="1083" y="61"/>
                  </a:lnTo>
                  <a:lnTo>
                    <a:pt x="1047" y="47"/>
                  </a:lnTo>
                  <a:lnTo>
                    <a:pt x="1012" y="36"/>
                  </a:lnTo>
                  <a:lnTo>
                    <a:pt x="974" y="25"/>
                  </a:lnTo>
                  <a:lnTo>
                    <a:pt x="936" y="15"/>
                  </a:lnTo>
                  <a:lnTo>
                    <a:pt x="898" y="9"/>
                  </a:lnTo>
                  <a:lnTo>
                    <a:pt x="859" y="3"/>
                  </a:lnTo>
                  <a:lnTo>
                    <a:pt x="819" y="2"/>
                  </a:lnTo>
                  <a:lnTo>
                    <a:pt x="780" y="0"/>
                  </a:lnTo>
                  <a:lnTo>
                    <a:pt x="739" y="2"/>
                  </a:lnTo>
                  <a:lnTo>
                    <a:pt x="700" y="3"/>
                  </a:lnTo>
                  <a:lnTo>
                    <a:pt x="661" y="9"/>
                  </a:lnTo>
                  <a:lnTo>
                    <a:pt x="623" y="15"/>
                  </a:lnTo>
                  <a:lnTo>
                    <a:pt x="585" y="25"/>
                  </a:lnTo>
                  <a:lnTo>
                    <a:pt x="548" y="36"/>
                  </a:lnTo>
                  <a:lnTo>
                    <a:pt x="511" y="47"/>
                  </a:lnTo>
                  <a:lnTo>
                    <a:pt x="477" y="61"/>
                  </a:lnTo>
                  <a:lnTo>
                    <a:pt x="442" y="76"/>
                  </a:lnTo>
                  <a:lnTo>
                    <a:pt x="408" y="95"/>
                  </a:lnTo>
                  <a:lnTo>
                    <a:pt x="376" y="113"/>
                  </a:lnTo>
                  <a:lnTo>
                    <a:pt x="343" y="134"/>
                  </a:lnTo>
                  <a:lnTo>
                    <a:pt x="313" y="154"/>
                  </a:lnTo>
                  <a:lnTo>
                    <a:pt x="284" y="178"/>
                  </a:lnTo>
                  <a:lnTo>
                    <a:pt x="255" y="203"/>
                  </a:lnTo>
                  <a:lnTo>
                    <a:pt x="228" y="229"/>
                  </a:lnTo>
                  <a:lnTo>
                    <a:pt x="203" y="256"/>
                  </a:lnTo>
                  <a:lnTo>
                    <a:pt x="179" y="284"/>
                  </a:lnTo>
                  <a:lnTo>
                    <a:pt x="156" y="313"/>
                  </a:lnTo>
                  <a:lnTo>
                    <a:pt x="134" y="344"/>
                  </a:lnTo>
                  <a:lnTo>
                    <a:pt x="113" y="376"/>
                  </a:lnTo>
                  <a:lnTo>
                    <a:pt x="95" y="408"/>
                  </a:lnTo>
                  <a:lnTo>
                    <a:pt x="78" y="442"/>
                  </a:lnTo>
                  <a:lnTo>
                    <a:pt x="63" y="476"/>
                  </a:lnTo>
                  <a:lnTo>
                    <a:pt x="47" y="511"/>
                  </a:lnTo>
                  <a:lnTo>
                    <a:pt x="36" y="547"/>
                  </a:lnTo>
                  <a:lnTo>
                    <a:pt x="25" y="584"/>
                  </a:lnTo>
                  <a:lnTo>
                    <a:pt x="17" y="621"/>
                  </a:lnTo>
                  <a:lnTo>
                    <a:pt x="10" y="660"/>
                  </a:lnTo>
                  <a:lnTo>
                    <a:pt x="5" y="699"/>
                  </a:lnTo>
                  <a:lnTo>
                    <a:pt x="2" y="738"/>
                  </a:lnTo>
                  <a:lnTo>
                    <a:pt x="0" y="779"/>
                  </a:lnTo>
                  <a:lnTo>
                    <a:pt x="2" y="819"/>
                  </a:lnTo>
                  <a:lnTo>
                    <a:pt x="5" y="858"/>
                  </a:lnTo>
                  <a:lnTo>
                    <a:pt x="10" y="897"/>
                  </a:lnTo>
                  <a:lnTo>
                    <a:pt x="17" y="936"/>
                  </a:lnTo>
                  <a:lnTo>
                    <a:pt x="25" y="973"/>
                  </a:lnTo>
                  <a:lnTo>
                    <a:pt x="36" y="1010"/>
                  </a:lnTo>
                  <a:lnTo>
                    <a:pt x="47" y="1046"/>
                  </a:lnTo>
                  <a:lnTo>
                    <a:pt x="63" y="1081"/>
                  </a:lnTo>
                  <a:lnTo>
                    <a:pt x="78" y="1117"/>
                  </a:lnTo>
                  <a:lnTo>
                    <a:pt x="95" y="1149"/>
                  </a:lnTo>
                  <a:lnTo>
                    <a:pt x="113" y="1183"/>
                  </a:lnTo>
                  <a:lnTo>
                    <a:pt x="134" y="1213"/>
                  </a:lnTo>
                  <a:lnTo>
                    <a:pt x="156" y="1244"/>
                  </a:lnTo>
                  <a:lnTo>
                    <a:pt x="179" y="1274"/>
                  </a:lnTo>
                  <a:lnTo>
                    <a:pt x="203" y="1303"/>
                  </a:lnTo>
                  <a:lnTo>
                    <a:pt x="228" y="1328"/>
                  </a:lnTo>
                  <a:lnTo>
                    <a:pt x="255" y="1356"/>
                  </a:lnTo>
                  <a:lnTo>
                    <a:pt x="284" y="1379"/>
                  </a:lnTo>
                  <a:lnTo>
                    <a:pt x="313" y="1403"/>
                  </a:lnTo>
                  <a:lnTo>
                    <a:pt x="343" y="1425"/>
                  </a:lnTo>
                  <a:lnTo>
                    <a:pt x="376" y="1445"/>
                  </a:lnTo>
                  <a:lnTo>
                    <a:pt x="408" y="1464"/>
                  </a:lnTo>
                  <a:lnTo>
                    <a:pt x="442" y="1481"/>
                  </a:lnTo>
                  <a:lnTo>
                    <a:pt x="477" y="1496"/>
                  </a:lnTo>
                  <a:lnTo>
                    <a:pt x="511" y="1510"/>
                  </a:lnTo>
                  <a:lnTo>
                    <a:pt x="548" y="1523"/>
                  </a:lnTo>
                  <a:lnTo>
                    <a:pt x="585" y="1533"/>
                  </a:lnTo>
                  <a:lnTo>
                    <a:pt x="623" y="1542"/>
                  </a:lnTo>
                  <a:lnTo>
                    <a:pt x="661" y="1548"/>
                  </a:lnTo>
                  <a:lnTo>
                    <a:pt x="700" y="1554"/>
                  </a:lnTo>
                  <a:lnTo>
                    <a:pt x="739" y="1557"/>
                  </a:lnTo>
                  <a:lnTo>
                    <a:pt x="780" y="1557"/>
                  </a:lnTo>
                  <a:lnTo>
                    <a:pt x="819" y="1557"/>
                  </a:lnTo>
                  <a:lnTo>
                    <a:pt x="859" y="1554"/>
                  </a:lnTo>
                  <a:lnTo>
                    <a:pt x="898" y="1548"/>
                  </a:lnTo>
                  <a:lnTo>
                    <a:pt x="936" y="1542"/>
                  </a:lnTo>
                  <a:lnTo>
                    <a:pt x="974" y="1533"/>
                  </a:lnTo>
                  <a:lnTo>
                    <a:pt x="1012" y="1523"/>
                  </a:lnTo>
                  <a:lnTo>
                    <a:pt x="1047" y="1510"/>
                  </a:lnTo>
                  <a:lnTo>
                    <a:pt x="1083" y="1496"/>
                  </a:lnTo>
                  <a:lnTo>
                    <a:pt x="1117" y="1481"/>
                  </a:lnTo>
                  <a:lnTo>
                    <a:pt x="1150" y="1464"/>
                  </a:lnTo>
                  <a:lnTo>
                    <a:pt x="1183" y="1445"/>
                  </a:lnTo>
                  <a:lnTo>
                    <a:pt x="1215" y="1425"/>
                  </a:lnTo>
                  <a:lnTo>
                    <a:pt x="1245" y="1403"/>
                  </a:lnTo>
                  <a:lnTo>
                    <a:pt x="1274" y="1379"/>
                  </a:lnTo>
                  <a:lnTo>
                    <a:pt x="1303" y="1356"/>
                  </a:lnTo>
                  <a:lnTo>
                    <a:pt x="1330" y="1328"/>
                  </a:lnTo>
                  <a:lnTo>
                    <a:pt x="1355" y="1303"/>
                  </a:lnTo>
                  <a:lnTo>
                    <a:pt x="1380" y="1274"/>
                  </a:lnTo>
                  <a:lnTo>
                    <a:pt x="1402" y="1244"/>
                  </a:lnTo>
                  <a:lnTo>
                    <a:pt x="1424" y="1213"/>
                  </a:lnTo>
                  <a:lnTo>
                    <a:pt x="1445" y="1183"/>
                  </a:lnTo>
                  <a:lnTo>
                    <a:pt x="1463" y="1149"/>
                  </a:lnTo>
                  <a:lnTo>
                    <a:pt x="1480" y="1117"/>
                  </a:lnTo>
                  <a:lnTo>
                    <a:pt x="1497" y="1081"/>
                  </a:lnTo>
                  <a:lnTo>
                    <a:pt x="1511" y="1046"/>
                  </a:lnTo>
                  <a:lnTo>
                    <a:pt x="1523" y="1010"/>
                  </a:lnTo>
                  <a:lnTo>
                    <a:pt x="1533" y="973"/>
                  </a:lnTo>
                  <a:lnTo>
                    <a:pt x="1543" y="936"/>
                  </a:lnTo>
                  <a:lnTo>
                    <a:pt x="1550" y="897"/>
                  </a:lnTo>
                  <a:lnTo>
                    <a:pt x="1555" y="858"/>
                  </a:lnTo>
                  <a:lnTo>
                    <a:pt x="1556" y="819"/>
                  </a:lnTo>
                  <a:lnTo>
                    <a:pt x="1558" y="779"/>
                  </a:lnTo>
                  <a:lnTo>
                    <a:pt x="1548" y="779"/>
                  </a:lnTo>
                  <a:lnTo>
                    <a:pt x="1546" y="740"/>
                  </a:lnTo>
                  <a:lnTo>
                    <a:pt x="1543" y="701"/>
                  </a:lnTo>
                  <a:lnTo>
                    <a:pt x="1538" y="662"/>
                  </a:lnTo>
                  <a:lnTo>
                    <a:pt x="1531" y="625"/>
                  </a:lnTo>
                  <a:lnTo>
                    <a:pt x="1523" y="587"/>
                  </a:lnTo>
                  <a:lnTo>
                    <a:pt x="1512" y="550"/>
                  </a:lnTo>
                  <a:lnTo>
                    <a:pt x="1501" y="515"/>
                  </a:lnTo>
                  <a:lnTo>
                    <a:pt x="1487" y="481"/>
                  </a:lnTo>
                  <a:lnTo>
                    <a:pt x="1472" y="445"/>
                  </a:lnTo>
                  <a:lnTo>
                    <a:pt x="1455" y="413"/>
                  </a:lnTo>
                  <a:lnTo>
                    <a:pt x="1436" y="381"/>
                  </a:lnTo>
                  <a:lnTo>
                    <a:pt x="1416" y="349"/>
                  </a:lnTo>
                  <a:lnTo>
                    <a:pt x="1394" y="320"/>
                  </a:lnTo>
                  <a:lnTo>
                    <a:pt x="1372" y="291"/>
                  </a:lnTo>
                  <a:lnTo>
                    <a:pt x="1348" y="262"/>
                  </a:lnTo>
                  <a:lnTo>
                    <a:pt x="1323" y="235"/>
                  </a:lnTo>
                  <a:lnTo>
                    <a:pt x="1296" y="210"/>
                  </a:lnTo>
                  <a:lnTo>
                    <a:pt x="1267" y="186"/>
                  </a:lnTo>
                  <a:lnTo>
                    <a:pt x="1238" y="164"/>
                  </a:lnTo>
                  <a:lnTo>
                    <a:pt x="1208" y="142"/>
                  </a:lnTo>
                  <a:lnTo>
                    <a:pt x="1177" y="122"/>
                  </a:lnTo>
                  <a:lnTo>
                    <a:pt x="1145" y="103"/>
                  </a:lnTo>
                  <a:lnTo>
                    <a:pt x="1111" y="86"/>
                  </a:lnTo>
                  <a:lnTo>
                    <a:pt x="1078" y="71"/>
                  </a:lnTo>
                  <a:lnTo>
                    <a:pt x="1044" y="58"/>
                  </a:lnTo>
                  <a:lnTo>
                    <a:pt x="1008" y="46"/>
                  </a:lnTo>
                  <a:lnTo>
                    <a:pt x="971" y="36"/>
                  </a:lnTo>
                  <a:lnTo>
                    <a:pt x="934" y="27"/>
                  </a:lnTo>
                  <a:lnTo>
                    <a:pt x="897" y="20"/>
                  </a:lnTo>
                  <a:lnTo>
                    <a:pt x="858" y="15"/>
                  </a:lnTo>
                  <a:lnTo>
                    <a:pt x="819" y="12"/>
                  </a:lnTo>
                  <a:lnTo>
                    <a:pt x="780" y="10"/>
                  </a:lnTo>
                  <a:lnTo>
                    <a:pt x="739" y="12"/>
                  </a:lnTo>
                  <a:lnTo>
                    <a:pt x="700" y="15"/>
                  </a:lnTo>
                  <a:lnTo>
                    <a:pt x="663" y="20"/>
                  </a:lnTo>
                  <a:lnTo>
                    <a:pt x="624" y="27"/>
                  </a:lnTo>
                  <a:lnTo>
                    <a:pt x="587" y="36"/>
                  </a:lnTo>
                  <a:lnTo>
                    <a:pt x="552" y="46"/>
                  </a:lnTo>
                  <a:lnTo>
                    <a:pt x="516" y="58"/>
                  </a:lnTo>
                  <a:lnTo>
                    <a:pt x="480" y="71"/>
                  </a:lnTo>
                  <a:lnTo>
                    <a:pt x="447" y="86"/>
                  </a:lnTo>
                  <a:lnTo>
                    <a:pt x="413" y="103"/>
                  </a:lnTo>
                  <a:lnTo>
                    <a:pt x="381" y="122"/>
                  </a:lnTo>
                  <a:lnTo>
                    <a:pt x="350" y="142"/>
                  </a:lnTo>
                  <a:lnTo>
                    <a:pt x="320" y="164"/>
                  </a:lnTo>
                  <a:lnTo>
                    <a:pt x="291" y="186"/>
                  </a:lnTo>
                  <a:lnTo>
                    <a:pt x="264" y="210"/>
                  </a:lnTo>
                  <a:lnTo>
                    <a:pt x="237" y="235"/>
                  </a:lnTo>
                  <a:lnTo>
                    <a:pt x="211" y="262"/>
                  </a:lnTo>
                  <a:lnTo>
                    <a:pt x="186" y="291"/>
                  </a:lnTo>
                  <a:lnTo>
                    <a:pt x="164" y="320"/>
                  </a:lnTo>
                  <a:lnTo>
                    <a:pt x="142" y="349"/>
                  </a:lnTo>
                  <a:lnTo>
                    <a:pt x="124" y="381"/>
                  </a:lnTo>
                  <a:lnTo>
                    <a:pt x="105" y="413"/>
                  </a:lnTo>
                  <a:lnTo>
                    <a:pt x="88" y="445"/>
                  </a:lnTo>
                  <a:lnTo>
                    <a:pt x="71" y="481"/>
                  </a:lnTo>
                  <a:lnTo>
                    <a:pt x="58" y="515"/>
                  </a:lnTo>
                  <a:lnTo>
                    <a:pt x="46" y="550"/>
                  </a:lnTo>
                  <a:lnTo>
                    <a:pt x="36" y="587"/>
                  </a:lnTo>
                  <a:lnTo>
                    <a:pt x="27" y="625"/>
                  </a:lnTo>
                  <a:lnTo>
                    <a:pt x="20" y="662"/>
                  </a:lnTo>
                  <a:lnTo>
                    <a:pt x="15" y="701"/>
                  </a:lnTo>
                  <a:lnTo>
                    <a:pt x="12" y="740"/>
                  </a:lnTo>
                  <a:lnTo>
                    <a:pt x="12" y="779"/>
                  </a:lnTo>
                  <a:lnTo>
                    <a:pt x="12" y="819"/>
                  </a:lnTo>
                  <a:lnTo>
                    <a:pt x="15" y="858"/>
                  </a:lnTo>
                  <a:lnTo>
                    <a:pt x="20" y="895"/>
                  </a:lnTo>
                  <a:lnTo>
                    <a:pt x="27" y="934"/>
                  </a:lnTo>
                  <a:lnTo>
                    <a:pt x="36" y="971"/>
                  </a:lnTo>
                  <a:lnTo>
                    <a:pt x="46" y="1007"/>
                  </a:lnTo>
                  <a:lnTo>
                    <a:pt x="58" y="1042"/>
                  </a:lnTo>
                  <a:lnTo>
                    <a:pt x="71" y="1078"/>
                  </a:lnTo>
                  <a:lnTo>
                    <a:pt x="88" y="1112"/>
                  </a:lnTo>
                  <a:lnTo>
                    <a:pt x="105" y="1144"/>
                  </a:lnTo>
                  <a:lnTo>
                    <a:pt x="124" y="1176"/>
                  </a:lnTo>
                  <a:lnTo>
                    <a:pt x="142" y="1208"/>
                  </a:lnTo>
                  <a:lnTo>
                    <a:pt x="164" y="1239"/>
                  </a:lnTo>
                  <a:lnTo>
                    <a:pt x="186" y="1268"/>
                  </a:lnTo>
                  <a:lnTo>
                    <a:pt x="211" y="1295"/>
                  </a:lnTo>
                  <a:lnTo>
                    <a:pt x="237" y="1322"/>
                  </a:lnTo>
                  <a:lnTo>
                    <a:pt x="264" y="1347"/>
                  </a:lnTo>
                  <a:lnTo>
                    <a:pt x="291" y="1371"/>
                  </a:lnTo>
                  <a:lnTo>
                    <a:pt x="320" y="1394"/>
                  </a:lnTo>
                  <a:lnTo>
                    <a:pt x="350" y="1415"/>
                  </a:lnTo>
                  <a:lnTo>
                    <a:pt x="381" y="1435"/>
                  </a:lnTo>
                  <a:lnTo>
                    <a:pt x="413" y="1454"/>
                  </a:lnTo>
                  <a:lnTo>
                    <a:pt x="447" y="1471"/>
                  </a:lnTo>
                  <a:lnTo>
                    <a:pt x="480" y="1486"/>
                  </a:lnTo>
                  <a:lnTo>
                    <a:pt x="516" y="1499"/>
                  </a:lnTo>
                  <a:lnTo>
                    <a:pt x="552" y="1513"/>
                  </a:lnTo>
                  <a:lnTo>
                    <a:pt x="587" y="1523"/>
                  </a:lnTo>
                  <a:lnTo>
                    <a:pt x="624" y="1532"/>
                  </a:lnTo>
                  <a:lnTo>
                    <a:pt x="663" y="1538"/>
                  </a:lnTo>
                  <a:lnTo>
                    <a:pt x="700" y="1543"/>
                  </a:lnTo>
                  <a:lnTo>
                    <a:pt x="739" y="1545"/>
                  </a:lnTo>
                  <a:lnTo>
                    <a:pt x="780" y="1547"/>
                  </a:lnTo>
                  <a:lnTo>
                    <a:pt x="819" y="1545"/>
                  </a:lnTo>
                  <a:lnTo>
                    <a:pt x="858" y="1543"/>
                  </a:lnTo>
                  <a:lnTo>
                    <a:pt x="897" y="1538"/>
                  </a:lnTo>
                  <a:lnTo>
                    <a:pt x="934" y="1532"/>
                  </a:lnTo>
                  <a:lnTo>
                    <a:pt x="971" y="1523"/>
                  </a:lnTo>
                  <a:lnTo>
                    <a:pt x="1008" y="1513"/>
                  </a:lnTo>
                  <a:lnTo>
                    <a:pt x="1044" y="1499"/>
                  </a:lnTo>
                  <a:lnTo>
                    <a:pt x="1078" y="1486"/>
                  </a:lnTo>
                  <a:lnTo>
                    <a:pt x="1111" y="1471"/>
                  </a:lnTo>
                  <a:lnTo>
                    <a:pt x="1145" y="1454"/>
                  </a:lnTo>
                  <a:lnTo>
                    <a:pt x="1177" y="1435"/>
                  </a:lnTo>
                  <a:lnTo>
                    <a:pt x="1208" y="1415"/>
                  </a:lnTo>
                  <a:lnTo>
                    <a:pt x="1238" y="1394"/>
                  </a:lnTo>
                  <a:lnTo>
                    <a:pt x="1267" y="1371"/>
                  </a:lnTo>
                  <a:lnTo>
                    <a:pt x="1296" y="1347"/>
                  </a:lnTo>
                  <a:lnTo>
                    <a:pt x="1323" y="1322"/>
                  </a:lnTo>
                  <a:lnTo>
                    <a:pt x="1348" y="1295"/>
                  </a:lnTo>
                  <a:lnTo>
                    <a:pt x="1372" y="1268"/>
                  </a:lnTo>
                  <a:lnTo>
                    <a:pt x="1394" y="1239"/>
                  </a:lnTo>
                  <a:lnTo>
                    <a:pt x="1416" y="1208"/>
                  </a:lnTo>
                  <a:lnTo>
                    <a:pt x="1436" y="1176"/>
                  </a:lnTo>
                  <a:lnTo>
                    <a:pt x="1455" y="1144"/>
                  </a:lnTo>
                  <a:lnTo>
                    <a:pt x="1472" y="1112"/>
                  </a:lnTo>
                  <a:lnTo>
                    <a:pt x="1487" y="1078"/>
                  </a:lnTo>
                  <a:lnTo>
                    <a:pt x="1501" y="1042"/>
                  </a:lnTo>
                  <a:lnTo>
                    <a:pt x="1512" y="1007"/>
                  </a:lnTo>
                  <a:lnTo>
                    <a:pt x="1523" y="971"/>
                  </a:lnTo>
                  <a:lnTo>
                    <a:pt x="1531" y="934"/>
                  </a:lnTo>
                  <a:lnTo>
                    <a:pt x="1538" y="895"/>
                  </a:lnTo>
                  <a:lnTo>
                    <a:pt x="1543" y="858"/>
                  </a:lnTo>
                  <a:lnTo>
                    <a:pt x="1546" y="819"/>
                  </a:lnTo>
                  <a:lnTo>
                    <a:pt x="1548" y="779"/>
                  </a:lnTo>
                  <a:lnTo>
                    <a:pt x="1558" y="779"/>
                  </a:lnTo>
                  <a:close/>
                </a:path>
              </a:pathLst>
            </a:custGeom>
            <a:solidFill>
              <a:srgbClr val="6FC5FF"/>
            </a:solidFill>
            <a:ln w="9525">
              <a:noFill/>
              <a:round/>
              <a:headEnd/>
              <a:tailEnd/>
            </a:ln>
          </p:spPr>
          <p:txBody>
            <a:bodyPr/>
            <a:lstStyle/>
            <a:p>
              <a:endParaRPr lang="en-US"/>
            </a:p>
          </p:txBody>
        </p:sp>
        <p:sp>
          <p:nvSpPr>
            <p:cNvPr id="51271" name="Freeform 73"/>
            <p:cNvSpPr>
              <a:spLocks/>
            </p:cNvSpPr>
            <p:nvPr/>
          </p:nvSpPr>
          <p:spPr bwMode="auto">
            <a:xfrm>
              <a:off x="2935318" y="1887515"/>
              <a:ext cx="2181578" cy="2455863"/>
            </a:xfrm>
            <a:custGeom>
              <a:avLst/>
              <a:gdLst>
                <a:gd name="T0" fmla="*/ 2147483647 w 1546"/>
                <a:gd name="T1" fmla="*/ 2147483647 h 1547"/>
                <a:gd name="T2" fmla="*/ 2147483647 w 1546"/>
                <a:gd name="T3" fmla="*/ 2147483647 h 1547"/>
                <a:gd name="T4" fmla="*/ 2147483647 w 1546"/>
                <a:gd name="T5" fmla="*/ 2147483647 h 1547"/>
                <a:gd name="T6" fmla="*/ 2147483647 w 1546"/>
                <a:gd name="T7" fmla="*/ 2147483647 h 1547"/>
                <a:gd name="T8" fmla="*/ 2147483647 w 1546"/>
                <a:gd name="T9" fmla="*/ 2147483647 h 1547"/>
                <a:gd name="T10" fmla="*/ 2147483647 w 1546"/>
                <a:gd name="T11" fmla="*/ 2147483647 h 1547"/>
                <a:gd name="T12" fmla="*/ 2147483647 w 1546"/>
                <a:gd name="T13" fmla="*/ 2147483647 h 1547"/>
                <a:gd name="T14" fmla="*/ 2147483647 w 1546"/>
                <a:gd name="T15" fmla="*/ 2147483647 h 1547"/>
                <a:gd name="T16" fmla="*/ 2147483647 w 1546"/>
                <a:gd name="T17" fmla="*/ 2147483647 h 1547"/>
                <a:gd name="T18" fmla="*/ 2147483647 w 1546"/>
                <a:gd name="T19" fmla="*/ 2147483647 h 1547"/>
                <a:gd name="T20" fmla="*/ 2147483647 w 1546"/>
                <a:gd name="T21" fmla="*/ 2147483647 h 1547"/>
                <a:gd name="T22" fmla="*/ 2147483647 w 1546"/>
                <a:gd name="T23" fmla="*/ 2147483647 h 1547"/>
                <a:gd name="T24" fmla="*/ 0 w 1546"/>
                <a:gd name="T25" fmla="*/ 2147483647 h 1547"/>
                <a:gd name="T26" fmla="*/ 2147483647 w 1546"/>
                <a:gd name="T27" fmla="*/ 2147483647 h 1547"/>
                <a:gd name="T28" fmla="*/ 2147483647 w 1546"/>
                <a:gd name="T29" fmla="*/ 2147483647 h 1547"/>
                <a:gd name="T30" fmla="*/ 2147483647 w 1546"/>
                <a:gd name="T31" fmla="*/ 2147483647 h 1547"/>
                <a:gd name="T32" fmla="*/ 2147483647 w 1546"/>
                <a:gd name="T33" fmla="*/ 2147483647 h 1547"/>
                <a:gd name="T34" fmla="*/ 2147483647 w 1546"/>
                <a:gd name="T35" fmla="*/ 2147483647 h 1547"/>
                <a:gd name="T36" fmla="*/ 2147483647 w 1546"/>
                <a:gd name="T37" fmla="*/ 2147483647 h 1547"/>
                <a:gd name="T38" fmla="*/ 2147483647 w 1546"/>
                <a:gd name="T39" fmla="*/ 2147483647 h 1547"/>
                <a:gd name="T40" fmla="*/ 2147483647 w 1546"/>
                <a:gd name="T41" fmla="*/ 2147483647 h 1547"/>
                <a:gd name="T42" fmla="*/ 2147483647 w 1546"/>
                <a:gd name="T43" fmla="*/ 2147483647 h 1547"/>
                <a:gd name="T44" fmla="*/ 2147483647 w 1546"/>
                <a:gd name="T45" fmla="*/ 2147483647 h 1547"/>
                <a:gd name="T46" fmla="*/ 2147483647 w 1546"/>
                <a:gd name="T47" fmla="*/ 2147483647 h 1547"/>
                <a:gd name="T48" fmla="*/ 2147483647 w 1546"/>
                <a:gd name="T49" fmla="*/ 2147483647 h 1547"/>
                <a:gd name="T50" fmla="*/ 2147483647 w 1546"/>
                <a:gd name="T51" fmla="*/ 2147483647 h 1547"/>
                <a:gd name="T52" fmla="*/ 2147483647 w 1546"/>
                <a:gd name="T53" fmla="*/ 2147483647 h 1547"/>
                <a:gd name="T54" fmla="*/ 2147483647 w 1546"/>
                <a:gd name="T55" fmla="*/ 2147483647 h 1547"/>
                <a:gd name="T56" fmla="*/ 2147483647 w 1546"/>
                <a:gd name="T57" fmla="*/ 2147483647 h 1547"/>
                <a:gd name="T58" fmla="*/ 2147483647 w 1546"/>
                <a:gd name="T59" fmla="*/ 2147483647 h 1547"/>
                <a:gd name="T60" fmla="*/ 2147483647 w 1546"/>
                <a:gd name="T61" fmla="*/ 2147483647 h 1547"/>
                <a:gd name="T62" fmla="*/ 2147483647 w 1546"/>
                <a:gd name="T63" fmla="*/ 2147483647 h 1547"/>
                <a:gd name="T64" fmla="*/ 2147483647 w 1546"/>
                <a:gd name="T65" fmla="*/ 2147483647 h 1547"/>
                <a:gd name="T66" fmla="*/ 2147483647 w 1546"/>
                <a:gd name="T67" fmla="*/ 2147483647 h 1547"/>
                <a:gd name="T68" fmla="*/ 2147483647 w 1546"/>
                <a:gd name="T69" fmla="*/ 2147483647 h 1547"/>
                <a:gd name="T70" fmla="*/ 2147483647 w 1546"/>
                <a:gd name="T71" fmla="*/ 2147483647 h 1547"/>
                <a:gd name="T72" fmla="*/ 2147483647 w 1546"/>
                <a:gd name="T73" fmla="*/ 2147483647 h 1547"/>
                <a:gd name="T74" fmla="*/ 2147483647 w 1546"/>
                <a:gd name="T75" fmla="*/ 2147483647 h 1547"/>
                <a:gd name="T76" fmla="*/ 2147483647 w 1546"/>
                <a:gd name="T77" fmla="*/ 2147483647 h 1547"/>
                <a:gd name="T78" fmla="*/ 2147483647 w 1546"/>
                <a:gd name="T79" fmla="*/ 2147483647 h 1547"/>
                <a:gd name="T80" fmla="*/ 2147483647 w 1546"/>
                <a:gd name="T81" fmla="*/ 2147483647 h 1547"/>
                <a:gd name="T82" fmla="*/ 2147483647 w 1546"/>
                <a:gd name="T83" fmla="*/ 2147483647 h 1547"/>
                <a:gd name="T84" fmla="*/ 2147483647 w 1546"/>
                <a:gd name="T85" fmla="*/ 2147483647 h 1547"/>
                <a:gd name="T86" fmla="*/ 2147483647 w 1546"/>
                <a:gd name="T87" fmla="*/ 2147483647 h 1547"/>
                <a:gd name="T88" fmla="*/ 2147483647 w 1546"/>
                <a:gd name="T89" fmla="*/ 2147483647 h 1547"/>
                <a:gd name="T90" fmla="*/ 2147483647 w 1546"/>
                <a:gd name="T91" fmla="*/ 2147483647 h 1547"/>
                <a:gd name="T92" fmla="*/ 2147483647 w 1546"/>
                <a:gd name="T93" fmla="*/ 2147483647 h 1547"/>
                <a:gd name="T94" fmla="*/ 2147483647 w 1546"/>
                <a:gd name="T95" fmla="*/ 2147483647 h 1547"/>
                <a:gd name="T96" fmla="*/ 2147483647 w 1546"/>
                <a:gd name="T97" fmla="*/ 2147483647 h 1547"/>
                <a:gd name="T98" fmla="*/ 2147483647 w 1546"/>
                <a:gd name="T99" fmla="*/ 2147483647 h 1547"/>
                <a:gd name="T100" fmla="*/ 2147483647 w 1546"/>
                <a:gd name="T101" fmla="*/ 2147483647 h 154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46"/>
                <a:gd name="T154" fmla="*/ 0 h 1547"/>
                <a:gd name="T155" fmla="*/ 1546 w 1546"/>
                <a:gd name="T156" fmla="*/ 1547 h 154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46" h="1547">
                  <a:moveTo>
                    <a:pt x="1546" y="774"/>
                  </a:moveTo>
                  <a:lnTo>
                    <a:pt x="1544" y="735"/>
                  </a:lnTo>
                  <a:lnTo>
                    <a:pt x="1541" y="694"/>
                  </a:lnTo>
                  <a:lnTo>
                    <a:pt x="1536" y="657"/>
                  </a:lnTo>
                  <a:lnTo>
                    <a:pt x="1529" y="618"/>
                  </a:lnTo>
                  <a:lnTo>
                    <a:pt x="1521" y="581"/>
                  </a:lnTo>
                  <a:lnTo>
                    <a:pt x="1510" y="543"/>
                  </a:lnTo>
                  <a:lnTo>
                    <a:pt x="1499" y="508"/>
                  </a:lnTo>
                  <a:lnTo>
                    <a:pt x="1485" y="472"/>
                  </a:lnTo>
                  <a:lnTo>
                    <a:pt x="1470" y="438"/>
                  </a:lnTo>
                  <a:lnTo>
                    <a:pt x="1453" y="405"/>
                  </a:lnTo>
                  <a:lnTo>
                    <a:pt x="1434" y="372"/>
                  </a:lnTo>
                  <a:lnTo>
                    <a:pt x="1414" y="342"/>
                  </a:lnTo>
                  <a:lnTo>
                    <a:pt x="1392" y="312"/>
                  </a:lnTo>
                  <a:lnTo>
                    <a:pt x="1368" y="283"/>
                  </a:lnTo>
                  <a:lnTo>
                    <a:pt x="1345" y="254"/>
                  </a:lnTo>
                  <a:lnTo>
                    <a:pt x="1319" y="227"/>
                  </a:lnTo>
                  <a:lnTo>
                    <a:pt x="1292" y="202"/>
                  </a:lnTo>
                  <a:lnTo>
                    <a:pt x="1263" y="178"/>
                  </a:lnTo>
                  <a:lnTo>
                    <a:pt x="1235" y="154"/>
                  </a:lnTo>
                  <a:lnTo>
                    <a:pt x="1204" y="132"/>
                  </a:lnTo>
                  <a:lnTo>
                    <a:pt x="1174" y="112"/>
                  </a:lnTo>
                  <a:lnTo>
                    <a:pt x="1142" y="93"/>
                  </a:lnTo>
                  <a:lnTo>
                    <a:pt x="1108" y="76"/>
                  </a:lnTo>
                  <a:lnTo>
                    <a:pt x="1074" y="61"/>
                  </a:lnTo>
                  <a:lnTo>
                    <a:pt x="1038" y="48"/>
                  </a:lnTo>
                  <a:lnTo>
                    <a:pt x="1003" y="36"/>
                  </a:lnTo>
                  <a:lnTo>
                    <a:pt x="966" y="26"/>
                  </a:lnTo>
                  <a:lnTo>
                    <a:pt x="929" y="17"/>
                  </a:lnTo>
                  <a:lnTo>
                    <a:pt x="890" y="10"/>
                  </a:lnTo>
                  <a:lnTo>
                    <a:pt x="851" y="5"/>
                  </a:lnTo>
                  <a:lnTo>
                    <a:pt x="812" y="2"/>
                  </a:lnTo>
                  <a:lnTo>
                    <a:pt x="773" y="0"/>
                  </a:lnTo>
                  <a:lnTo>
                    <a:pt x="732" y="2"/>
                  </a:lnTo>
                  <a:lnTo>
                    <a:pt x="693" y="5"/>
                  </a:lnTo>
                  <a:lnTo>
                    <a:pt x="654" y="10"/>
                  </a:lnTo>
                  <a:lnTo>
                    <a:pt x="617" y="17"/>
                  </a:lnTo>
                  <a:lnTo>
                    <a:pt x="578" y="26"/>
                  </a:lnTo>
                  <a:lnTo>
                    <a:pt x="543" y="36"/>
                  </a:lnTo>
                  <a:lnTo>
                    <a:pt x="507" y="48"/>
                  </a:lnTo>
                  <a:lnTo>
                    <a:pt x="472" y="61"/>
                  </a:lnTo>
                  <a:lnTo>
                    <a:pt x="438" y="76"/>
                  </a:lnTo>
                  <a:lnTo>
                    <a:pt x="404" y="93"/>
                  </a:lnTo>
                  <a:lnTo>
                    <a:pt x="372" y="112"/>
                  </a:lnTo>
                  <a:lnTo>
                    <a:pt x="340" y="132"/>
                  </a:lnTo>
                  <a:lnTo>
                    <a:pt x="309" y="154"/>
                  </a:lnTo>
                  <a:lnTo>
                    <a:pt x="281" y="178"/>
                  </a:lnTo>
                  <a:lnTo>
                    <a:pt x="252" y="202"/>
                  </a:lnTo>
                  <a:lnTo>
                    <a:pt x="226" y="227"/>
                  </a:lnTo>
                  <a:lnTo>
                    <a:pt x="199" y="254"/>
                  </a:lnTo>
                  <a:lnTo>
                    <a:pt x="176" y="283"/>
                  </a:lnTo>
                  <a:lnTo>
                    <a:pt x="152" y="312"/>
                  </a:lnTo>
                  <a:lnTo>
                    <a:pt x="132" y="342"/>
                  </a:lnTo>
                  <a:lnTo>
                    <a:pt x="111" y="372"/>
                  </a:lnTo>
                  <a:lnTo>
                    <a:pt x="93" y="405"/>
                  </a:lnTo>
                  <a:lnTo>
                    <a:pt x="76" y="438"/>
                  </a:lnTo>
                  <a:lnTo>
                    <a:pt x="61" y="472"/>
                  </a:lnTo>
                  <a:lnTo>
                    <a:pt x="45" y="508"/>
                  </a:lnTo>
                  <a:lnTo>
                    <a:pt x="34" y="543"/>
                  </a:lnTo>
                  <a:lnTo>
                    <a:pt x="23" y="581"/>
                  </a:lnTo>
                  <a:lnTo>
                    <a:pt x="15" y="618"/>
                  </a:lnTo>
                  <a:lnTo>
                    <a:pt x="8" y="657"/>
                  </a:lnTo>
                  <a:lnTo>
                    <a:pt x="3" y="694"/>
                  </a:lnTo>
                  <a:lnTo>
                    <a:pt x="0" y="735"/>
                  </a:lnTo>
                  <a:lnTo>
                    <a:pt x="0" y="774"/>
                  </a:lnTo>
                  <a:lnTo>
                    <a:pt x="0" y="814"/>
                  </a:lnTo>
                  <a:lnTo>
                    <a:pt x="3" y="853"/>
                  </a:lnTo>
                  <a:lnTo>
                    <a:pt x="8" y="892"/>
                  </a:lnTo>
                  <a:lnTo>
                    <a:pt x="15" y="929"/>
                  </a:lnTo>
                  <a:lnTo>
                    <a:pt x="23" y="966"/>
                  </a:lnTo>
                  <a:lnTo>
                    <a:pt x="34" y="1004"/>
                  </a:lnTo>
                  <a:lnTo>
                    <a:pt x="45" y="1039"/>
                  </a:lnTo>
                  <a:lnTo>
                    <a:pt x="61" y="1075"/>
                  </a:lnTo>
                  <a:lnTo>
                    <a:pt x="76" y="1109"/>
                  </a:lnTo>
                  <a:lnTo>
                    <a:pt x="93" y="1142"/>
                  </a:lnTo>
                  <a:lnTo>
                    <a:pt x="111" y="1175"/>
                  </a:lnTo>
                  <a:lnTo>
                    <a:pt x="132" y="1207"/>
                  </a:lnTo>
                  <a:lnTo>
                    <a:pt x="152" y="1237"/>
                  </a:lnTo>
                  <a:lnTo>
                    <a:pt x="176" y="1266"/>
                  </a:lnTo>
                  <a:lnTo>
                    <a:pt x="199" y="1293"/>
                  </a:lnTo>
                  <a:lnTo>
                    <a:pt x="226" y="1320"/>
                  </a:lnTo>
                  <a:lnTo>
                    <a:pt x="252" y="1345"/>
                  </a:lnTo>
                  <a:lnTo>
                    <a:pt x="281" y="1371"/>
                  </a:lnTo>
                  <a:lnTo>
                    <a:pt x="309" y="1393"/>
                  </a:lnTo>
                  <a:lnTo>
                    <a:pt x="340" y="1415"/>
                  </a:lnTo>
                  <a:lnTo>
                    <a:pt x="372" y="1435"/>
                  </a:lnTo>
                  <a:lnTo>
                    <a:pt x="404" y="1454"/>
                  </a:lnTo>
                  <a:lnTo>
                    <a:pt x="438" y="1471"/>
                  </a:lnTo>
                  <a:lnTo>
                    <a:pt x="472" y="1486"/>
                  </a:lnTo>
                  <a:lnTo>
                    <a:pt x="507" y="1499"/>
                  </a:lnTo>
                  <a:lnTo>
                    <a:pt x="543" y="1513"/>
                  </a:lnTo>
                  <a:lnTo>
                    <a:pt x="578" y="1523"/>
                  </a:lnTo>
                  <a:lnTo>
                    <a:pt x="617" y="1532"/>
                  </a:lnTo>
                  <a:lnTo>
                    <a:pt x="654" y="1538"/>
                  </a:lnTo>
                  <a:lnTo>
                    <a:pt x="693" y="1543"/>
                  </a:lnTo>
                  <a:lnTo>
                    <a:pt x="732" y="1545"/>
                  </a:lnTo>
                  <a:lnTo>
                    <a:pt x="773" y="1547"/>
                  </a:lnTo>
                  <a:lnTo>
                    <a:pt x="812" y="1545"/>
                  </a:lnTo>
                  <a:lnTo>
                    <a:pt x="851" y="1543"/>
                  </a:lnTo>
                  <a:lnTo>
                    <a:pt x="890" y="1538"/>
                  </a:lnTo>
                  <a:lnTo>
                    <a:pt x="929" y="1532"/>
                  </a:lnTo>
                  <a:lnTo>
                    <a:pt x="966" y="1523"/>
                  </a:lnTo>
                  <a:lnTo>
                    <a:pt x="1003" y="1513"/>
                  </a:lnTo>
                  <a:lnTo>
                    <a:pt x="1038" y="1499"/>
                  </a:lnTo>
                  <a:lnTo>
                    <a:pt x="1074" y="1486"/>
                  </a:lnTo>
                  <a:lnTo>
                    <a:pt x="1108" y="1471"/>
                  </a:lnTo>
                  <a:lnTo>
                    <a:pt x="1142" y="1454"/>
                  </a:lnTo>
                  <a:lnTo>
                    <a:pt x="1174" y="1435"/>
                  </a:lnTo>
                  <a:lnTo>
                    <a:pt x="1204" y="1415"/>
                  </a:lnTo>
                  <a:lnTo>
                    <a:pt x="1235" y="1393"/>
                  </a:lnTo>
                  <a:lnTo>
                    <a:pt x="1263" y="1371"/>
                  </a:lnTo>
                  <a:lnTo>
                    <a:pt x="1292" y="1345"/>
                  </a:lnTo>
                  <a:lnTo>
                    <a:pt x="1319" y="1320"/>
                  </a:lnTo>
                  <a:lnTo>
                    <a:pt x="1345" y="1293"/>
                  </a:lnTo>
                  <a:lnTo>
                    <a:pt x="1368" y="1266"/>
                  </a:lnTo>
                  <a:lnTo>
                    <a:pt x="1392" y="1237"/>
                  </a:lnTo>
                  <a:lnTo>
                    <a:pt x="1414" y="1207"/>
                  </a:lnTo>
                  <a:lnTo>
                    <a:pt x="1434" y="1175"/>
                  </a:lnTo>
                  <a:lnTo>
                    <a:pt x="1453" y="1142"/>
                  </a:lnTo>
                  <a:lnTo>
                    <a:pt x="1470" y="1109"/>
                  </a:lnTo>
                  <a:lnTo>
                    <a:pt x="1485" y="1075"/>
                  </a:lnTo>
                  <a:lnTo>
                    <a:pt x="1499" y="1039"/>
                  </a:lnTo>
                  <a:lnTo>
                    <a:pt x="1510" y="1004"/>
                  </a:lnTo>
                  <a:lnTo>
                    <a:pt x="1521" y="966"/>
                  </a:lnTo>
                  <a:lnTo>
                    <a:pt x="1529" y="929"/>
                  </a:lnTo>
                  <a:lnTo>
                    <a:pt x="1536" y="892"/>
                  </a:lnTo>
                  <a:lnTo>
                    <a:pt x="1541" y="853"/>
                  </a:lnTo>
                  <a:lnTo>
                    <a:pt x="1544" y="814"/>
                  </a:lnTo>
                  <a:lnTo>
                    <a:pt x="1546" y="774"/>
                  </a:lnTo>
                  <a:lnTo>
                    <a:pt x="1534" y="774"/>
                  </a:lnTo>
                  <a:lnTo>
                    <a:pt x="1534" y="735"/>
                  </a:lnTo>
                  <a:lnTo>
                    <a:pt x="1531" y="696"/>
                  </a:lnTo>
                  <a:lnTo>
                    <a:pt x="1526" y="658"/>
                  </a:lnTo>
                  <a:lnTo>
                    <a:pt x="1519" y="620"/>
                  </a:lnTo>
                  <a:lnTo>
                    <a:pt x="1510" y="584"/>
                  </a:lnTo>
                  <a:lnTo>
                    <a:pt x="1500" y="547"/>
                  </a:lnTo>
                  <a:lnTo>
                    <a:pt x="1488" y="511"/>
                  </a:lnTo>
                  <a:lnTo>
                    <a:pt x="1475" y="477"/>
                  </a:lnTo>
                  <a:lnTo>
                    <a:pt x="1460" y="444"/>
                  </a:lnTo>
                  <a:lnTo>
                    <a:pt x="1443" y="410"/>
                  </a:lnTo>
                  <a:lnTo>
                    <a:pt x="1424" y="379"/>
                  </a:lnTo>
                  <a:lnTo>
                    <a:pt x="1404" y="347"/>
                  </a:lnTo>
                  <a:lnTo>
                    <a:pt x="1384" y="318"/>
                  </a:lnTo>
                  <a:lnTo>
                    <a:pt x="1360" y="290"/>
                  </a:lnTo>
                  <a:lnTo>
                    <a:pt x="1336" y="261"/>
                  </a:lnTo>
                  <a:lnTo>
                    <a:pt x="1311" y="235"/>
                  </a:lnTo>
                  <a:lnTo>
                    <a:pt x="1285" y="210"/>
                  </a:lnTo>
                  <a:lnTo>
                    <a:pt x="1257" y="185"/>
                  </a:lnTo>
                  <a:lnTo>
                    <a:pt x="1228" y="163"/>
                  </a:lnTo>
                  <a:lnTo>
                    <a:pt x="1199" y="142"/>
                  </a:lnTo>
                  <a:lnTo>
                    <a:pt x="1167" y="122"/>
                  </a:lnTo>
                  <a:lnTo>
                    <a:pt x="1135" y="103"/>
                  </a:lnTo>
                  <a:lnTo>
                    <a:pt x="1103" y="86"/>
                  </a:lnTo>
                  <a:lnTo>
                    <a:pt x="1069" y="71"/>
                  </a:lnTo>
                  <a:lnTo>
                    <a:pt x="1035" y="58"/>
                  </a:lnTo>
                  <a:lnTo>
                    <a:pt x="1000" y="46"/>
                  </a:lnTo>
                  <a:lnTo>
                    <a:pt x="962" y="36"/>
                  </a:lnTo>
                  <a:lnTo>
                    <a:pt x="925" y="27"/>
                  </a:lnTo>
                  <a:lnTo>
                    <a:pt x="888" y="20"/>
                  </a:lnTo>
                  <a:lnTo>
                    <a:pt x="851" y="15"/>
                  </a:lnTo>
                  <a:lnTo>
                    <a:pt x="812" y="12"/>
                  </a:lnTo>
                  <a:lnTo>
                    <a:pt x="773" y="12"/>
                  </a:lnTo>
                  <a:lnTo>
                    <a:pt x="732" y="12"/>
                  </a:lnTo>
                  <a:lnTo>
                    <a:pt x="695" y="15"/>
                  </a:lnTo>
                  <a:lnTo>
                    <a:pt x="656" y="20"/>
                  </a:lnTo>
                  <a:lnTo>
                    <a:pt x="619" y="27"/>
                  </a:lnTo>
                  <a:lnTo>
                    <a:pt x="582" y="36"/>
                  </a:lnTo>
                  <a:lnTo>
                    <a:pt x="546" y="46"/>
                  </a:lnTo>
                  <a:lnTo>
                    <a:pt x="511" y="58"/>
                  </a:lnTo>
                  <a:lnTo>
                    <a:pt x="475" y="71"/>
                  </a:lnTo>
                  <a:lnTo>
                    <a:pt x="441" y="86"/>
                  </a:lnTo>
                  <a:lnTo>
                    <a:pt x="409" y="103"/>
                  </a:lnTo>
                  <a:lnTo>
                    <a:pt x="377" y="122"/>
                  </a:lnTo>
                  <a:lnTo>
                    <a:pt x="347" y="142"/>
                  </a:lnTo>
                  <a:lnTo>
                    <a:pt x="316" y="163"/>
                  </a:lnTo>
                  <a:lnTo>
                    <a:pt x="287" y="185"/>
                  </a:lnTo>
                  <a:lnTo>
                    <a:pt x="260" y="210"/>
                  </a:lnTo>
                  <a:lnTo>
                    <a:pt x="233" y="235"/>
                  </a:lnTo>
                  <a:lnTo>
                    <a:pt x="208" y="261"/>
                  </a:lnTo>
                  <a:lnTo>
                    <a:pt x="184" y="290"/>
                  </a:lnTo>
                  <a:lnTo>
                    <a:pt x="162" y="318"/>
                  </a:lnTo>
                  <a:lnTo>
                    <a:pt x="140" y="347"/>
                  </a:lnTo>
                  <a:lnTo>
                    <a:pt x="120" y="379"/>
                  </a:lnTo>
                  <a:lnTo>
                    <a:pt x="101" y="410"/>
                  </a:lnTo>
                  <a:lnTo>
                    <a:pt x="84" y="444"/>
                  </a:lnTo>
                  <a:lnTo>
                    <a:pt x="69" y="477"/>
                  </a:lnTo>
                  <a:lnTo>
                    <a:pt x="56" y="511"/>
                  </a:lnTo>
                  <a:lnTo>
                    <a:pt x="44" y="547"/>
                  </a:lnTo>
                  <a:lnTo>
                    <a:pt x="34" y="584"/>
                  </a:lnTo>
                  <a:lnTo>
                    <a:pt x="25" y="620"/>
                  </a:lnTo>
                  <a:lnTo>
                    <a:pt x="18" y="658"/>
                  </a:lnTo>
                  <a:lnTo>
                    <a:pt x="13" y="696"/>
                  </a:lnTo>
                  <a:lnTo>
                    <a:pt x="12" y="735"/>
                  </a:lnTo>
                  <a:lnTo>
                    <a:pt x="10" y="774"/>
                  </a:lnTo>
                  <a:lnTo>
                    <a:pt x="12" y="812"/>
                  </a:lnTo>
                  <a:lnTo>
                    <a:pt x="13" y="851"/>
                  </a:lnTo>
                  <a:lnTo>
                    <a:pt x="18" y="890"/>
                  </a:lnTo>
                  <a:lnTo>
                    <a:pt x="25" y="928"/>
                  </a:lnTo>
                  <a:lnTo>
                    <a:pt x="34" y="965"/>
                  </a:lnTo>
                  <a:lnTo>
                    <a:pt x="44" y="1000"/>
                  </a:lnTo>
                  <a:lnTo>
                    <a:pt x="56" y="1036"/>
                  </a:lnTo>
                  <a:lnTo>
                    <a:pt x="69" y="1071"/>
                  </a:lnTo>
                  <a:lnTo>
                    <a:pt x="84" y="1103"/>
                  </a:lnTo>
                  <a:lnTo>
                    <a:pt x="101" y="1137"/>
                  </a:lnTo>
                  <a:lnTo>
                    <a:pt x="120" y="1169"/>
                  </a:lnTo>
                  <a:lnTo>
                    <a:pt x="140" y="1200"/>
                  </a:lnTo>
                  <a:lnTo>
                    <a:pt x="162" y="1230"/>
                  </a:lnTo>
                  <a:lnTo>
                    <a:pt x="184" y="1259"/>
                  </a:lnTo>
                  <a:lnTo>
                    <a:pt x="208" y="1286"/>
                  </a:lnTo>
                  <a:lnTo>
                    <a:pt x="233" y="1313"/>
                  </a:lnTo>
                  <a:lnTo>
                    <a:pt x="260" y="1339"/>
                  </a:lnTo>
                  <a:lnTo>
                    <a:pt x="287" y="1362"/>
                  </a:lnTo>
                  <a:lnTo>
                    <a:pt x="316" y="1384"/>
                  </a:lnTo>
                  <a:lnTo>
                    <a:pt x="347" y="1406"/>
                  </a:lnTo>
                  <a:lnTo>
                    <a:pt x="377" y="1425"/>
                  </a:lnTo>
                  <a:lnTo>
                    <a:pt x="409" y="1444"/>
                  </a:lnTo>
                  <a:lnTo>
                    <a:pt x="441" y="1461"/>
                  </a:lnTo>
                  <a:lnTo>
                    <a:pt x="475" y="1476"/>
                  </a:lnTo>
                  <a:lnTo>
                    <a:pt x="511" y="1489"/>
                  </a:lnTo>
                  <a:lnTo>
                    <a:pt x="546" y="1501"/>
                  </a:lnTo>
                  <a:lnTo>
                    <a:pt x="582" y="1513"/>
                  </a:lnTo>
                  <a:lnTo>
                    <a:pt x="619" y="1521"/>
                  </a:lnTo>
                  <a:lnTo>
                    <a:pt x="656" y="1528"/>
                  </a:lnTo>
                  <a:lnTo>
                    <a:pt x="695" y="1532"/>
                  </a:lnTo>
                  <a:lnTo>
                    <a:pt x="732" y="1535"/>
                  </a:lnTo>
                  <a:lnTo>
                    <a:pt x="773" y="1537"/>
                  </a:lnTo>
                  <a:lnTo>
                    <a:pt x="812" y="1535"/>
                  </a:lnTo>
                  <a:lnTo>
                    <a:pt x="851" y="1532"/>
                  </a:lnTo>
                  <a:lnTo>
                    <a:pt x="888" y="1528"/>
                  </a:lnTo>
                  <a:lnTo>
                    <a:pt x="925" y="1521"/>
                  </a:lnTo>
                  <a:lnTo>
                    <a:pt x="962" y="1513"/>
                  </a:lnTo>
                  <a:lnTo>
                    <a:pt x="1000" y="1501"/>
                  </a:lnTo>
                  <a:lnTo>
                    <a:pt x="1035" y="1489"/>
                  </a:lnTo>
                  <a:lnTo>
                    <a:pt x="1069" y="1476"/>
                  </a:lnTo>
                  <a:lnTo>
                    <a:pt x="1103" y="1461"/>
                  </a:lnTo>
                  <a:lnTo>
                    <a:pt x="1135" y="1444"/>
                  </a:lnTo>
                  <a:lnTo>
                    <a:pt x="1167" y="1425"/>
                  </a:lnTo>
                  <a:lnTo>
                    <a:pt x="1199" y="1406"/>
                  </a:lnTo>
                  <a:lnTo>
                    <a:pt x="1228" y="1384"/>
                  </a:lnTo>
                  <a:lnTo>
                    <a:pt x="1257" y="1362"/>
                  </a:lnTo>
                  <a:lnTo>
                    <a:pt x="1285" y="1339"/>
                  </a:lnTo>
                  <a:lnTo>
                    <a:pt x="1311" y="1313"/>
                  </a:lnTo>
                  <a:lnTo>
                    <a:pt x="1336" y="1286"/>
                  </a:lnTo>
                  <a:lnTo>
                    <a:pt x="1360" y="1259"/>
                  </a:lnTo>
                  <a:lnTo>
                    <a:pt x="1384" y="1230"/>
                  </a:lnTo>
                  <a:lnTo>
                    <a:pt x="1404" y="1200"/>
                  </a:lnTo>
                  <a:lnTo>
                    <a:pt x="1424" y="1169"/>
                  </a:lnTo>
                  <a:lnTo>
                    <a:pt x="1443" y="1137"/>
                  </a:lnTo>
                  <a:lnTo>
                    <a:pt x="1460" y="1103"/>
                  </a:lnTo>
                  <a:lnTo>
                    <a:pt x="1475" y="1071"/>
                  </a:lnTo>
                  <a:lnTo>
                    <a:pt x="1488" y="1036"/>
                  </a:lnTo>
                  <a:lnTo>
                    <a:pt x="1500" y="1000"/>
                  </a:lnTo>
                  <a:lnTo>
                    <a:pt x="1510" y="965"/>
                  </a:lnTo>
                  <a:lnTo>
                    <a:pt x="1519" y="928"/>
                  </a:lnTo>
                  <a:lnTo>
                    <a:pt x="1526" y="890"/>
                  </a:lnTo>
                  <a:lnTo>
                    <a:pt x="1531" y="851"/>
                  </a:lnTo>
                  <a:lnTo>
                    <a:pt x="1534" y="812"/>
                  </a:lnTo>
                  <a:lnTo>
                    <a:pt x="1534" y="774"/>
                  </a:lnTo>
                  <a:lnTo>
                    <a:pt x="1546" y="774"/>
                  </a:lnTo>
                  <a:close/>
                </a:path>
              </a:pathLst>
            </a:custGeom>
            <a:solidFill>
              <a:srgbClr val="70C5FF"/>
            </a:solidFill>
            <a:ln w="9525">
              <a:noFill/>
              <a:round/>
              <a:headEnd/>
              <a:tailEnd/>
            </a:ln>
          </p:spPr>
          <p:txBody>
            <a:bodyPr/>
            <a:lstStyle/>
            <a:p>
              <a:endParaRPr lang="en-US"/>
            </a:p>
          </p:txBody>
        </p:sp>
        <p:sp>
          <p:nvSpPr>
            <p:cNvPr id="51272" name="Freeform 74"/>
            <p:cNvSpPr>
              <a:spLocks/>
            </p:cNvSpPr>
            <p:nvPr/>
          </p:nvSpPr>
          <p:spPr bwMode="auto">
            <a:xfrm>
              <a:off x="2942372" y="1895453"/>
              <a:ext cx="2167467" cy="2439987"/>
            </a:xfrm>
            <a:custGeom>
              <a:avLst/>
              <a:gdLst>
                <a:gd name="T0" fmla="*/ 2147483647 w 1536"/>
                <a:gd name="T1" fmla="*/ 2147483647 h 1537"/>
                <a:gd name="T2" fmla="*/ 2147483647 w 1536"/>
                <a:gd name="T3" fmla="*/ 2147483647 h 1537"/>
                <a:gd name="T4" fmla="*/ 2147483647 w 1536"/>
                <a:gd name="T5" fmla="*/ 2147483647 h 1537"/>
                <a:gd name="T6" fmla="*/ 2147483647 w 1536"/>
                <a:gd name="T7" fmla="*/ 2147483647 h 1537"/>
                <a:gd name="T8" fmla="*/ 2147483647 w 1536"/>
                <a:gd name="T9" fmla="*/ 2147483647 h 1537"/>
                <a:gd name="T10" fmla="*/ 2147483647 w 1536"/>
                <a:gd name="T11" fmla="*/ 2147483647 h 1537"/>
                <a:gd name="T12" fmla="*/ 2147483647 w 1536"/>
                <a:gd name="T13" fmla="*/ 2147483647 h 1537"/>
                <a:gd name="T14" fmla="*/ 2147483647 w 1536"/>
                <a:gd name="T15" fmla="*/ 2147483647 h 1537"/>
                <a:gd name="T16" fmla="*/ 2147483647 w 1536"/>
                <a:gd name="T17" fmla="*/ 2147483647 h 1537"/>
                <a:gd name="T18" fmla="*/ 2147483647 w 1536"/>
                <a:gd name="T19" fmla="*/ 2147483647 h 1537"/>
                <a:gd name="T20" fmla="*/ 2147483647 w 1536"/>
                <a:gd name="T21" fmla="*/ 2147483647 h 1537"/>
                <a:gd name="T22" fmla="*/ 2147483647 w 1536"/>
                <a:gd name="T23" fmla="*/ 2147483647 h 1537"/>
                <a:gd name="T24" fmla="*/ 0 w 1536"/>
                <a:gd name="T25" fmla="*/ 2147483647 h 1537"/>
                <a:gd name="T26" fmla="*/ 2147483647 w 1536"/>
                <a:gd name="T27" fmla="*/ 2147483647 h 1537"/>
                <a:gd name="T28" fmla="*/ 2147483647 w 1536"/>
                <a:gd name="T29" fmla="*/ 2147483647 h 1537"/>
                <a:gd name="T30" fmla="*/ 2147483647 w 1536"/>
                <a:gd name="T31" fmla="*/ 2147483647 h 1537"/>
                <a:gd name="T32" fmla="*/ 2147483647 w 1536"/>
                <a:gd name="T33" fmla="*/ 2147483647 h 1537"/>
                <a:gd name="T34" fmla="*/ 2147483647 w 1536"/>
                <a:gd name="T35" fmla="*/ 2147483647 h 1537"/>
                <a:gd name="T36" fmla="*/ 2147483647 w 1536"/>
                <a:gd name="T37" fmla="*/ 2147483647 h 1537"/>
                <a:gd name="T38" fmla="*/ 2147483647 w 1536"/>
                <a:gd name="T39" fmla="*/ 2147483647 h 1537"/>
                <a:gd name="T40" fmla="*/ 2147483647 w 1536"/>
                <a:gd name="T41" fmla="*/ 2147483647 h 1537"/>
                <a:gd name="T42" fmla="*/ 2147483647 w 1536"/>
                <a:gd name="T43" fmla="*/ 2147483647 h 1537"/>
                <a:gd name="T44" fmla="*/ 2147483647 w 1536"/>
                <a:gd name="T45" fmla="*/ 2147483647 h 1537"/>
                <a:gd name="T46" fmla="*/ 2147483647 w 1536"/>
                <a:gd name="T47" fmla="*/ 2147483647 h 1537"/>
                <a:gd name="T48" fmla="*/ 2147483647 w 1536"/>
                <a:gd name="T49" fmla="*/ 2147483647 h 1537"/>
                <a:gd name="T50" fmla="*/ 2147483647 w 1536"/>
                <a:gd name="T51" fmla="*/ 2147483647 h 1537"/>
                <a:gd name="T52" fmla="*/ 2147483647 w 1536"/>
                <a:gd name="T53" fmla="*/ 2147483647 h 1537"/>
                <a:gd name="T54" fmla="*/ 2147483647 w 1536"/>
                <a:gd name="T55" fmla="*/ 2147483647 h 1537"/>
                <a:gd name="T56" fmla="*/ 2147483647 w 1536"/>
                <a:gd name="T57" fmla="*/ 2147483647 h 1537"/>
                <a:gd name="T58" fmla="*/ 2147483647 w 1536"/>
                <a:gd name="T59" fmla="*/ 2147483647 h 1537"/>
                <a:gd name="T60" fmla="*/ 2147483647 w 1536"/>
                <a:gd name="T61" fmla="*/ 2147483647 h 1537"/>
                <a:gd name="T62" fmla="*/ 2147483647 w 1536"/>
                <a:gd name="T63" fmla="*/ 2147483647 h 1537"/>
                <a:gd name="T64" fmla="*/ 2147483647 w 1536"/>
                <a:gd name="T65" fmla="*/ 2147483647 h 1537"/>
                <a:gd name="T66" fmla="*/ 2147483647 w 1536"/>
                <a:gd name="T67" fmla="*/ 2147483647 h 1537"/>
                <a:gd name="T68" fmla="*/ 2147483647 w 1536"/>
                <a:gd name="T69" fmla="*/ 2147483647 h 1537"/>
                <a:gd name="T70" fmla="*/ 2147483647 w 1536"/>
                <a:gd name="T71" fmla="*/ 2147483647 h 1537"/>
                <a:gd name="T72" fmla="*/ 2147483647 w 1536"/>
                <a:gd name="T73" fmla="*/ 2147483647 h 1537"/>
                <a:gd name="T74" fmla="*/ 2147483647 w 1536"/>
                <a:gd name="T75" fmla="*/ 2147483647 h 1537"/>
                <a:gd name="T76" fmla="*/ 2147483647 w 1536"/>
                <a:gd name="T77" fmla="*/ 2147483647 h 1537"/>
                <a:gd name="T78" fmla="*/ 2147483647 w 1536"/>
                <a:gd name="T79" fmla="*/ 2147483647 h 1537"/>
                <a:gd name="T80" fmla="*/ 2147483647 w 1536"/>
                <a:gd name="T81" fmla="*/ 2147483647 h 1537"/>
                <a:gd name="T82" fmla="*/ 2147483647 w 1536"/>
                <a:gd name="T83" fmla="*/ 2147483647 h 1537"/>
                <a:gd name="T84" fmla="*/ 2147483647 w 1536"/>
                <a:gd name="T85" fmla="*/ 2147483647 h 1537"/>
                <a:gd name="T86" fmla="*/ 2147483647 w 1536"/>
                <a:gd name="T87" fmla="*/ 2147483647 h 1537"/>
                <a:gd name="T88" fmla="*/ 2147483647 w 1536"/>
                <a:gd name="T89" fmla="*/ 2147483647 h 1537"/>
                <a:gd name="T90" fmla="*/ 2147483647 w 1536"/>
                <a:gd name="T91" fmla="*/ 2147483647 h 1537"/>
                <a:gd name="T92" fmla="*/ 2147483647 w 1536"/>
                <a:gd name="T93" fmla="*/ 2147483647 h 1537"/>
                <a:gd name="T94" fmla="*/ 2147483647 w 1536"/>
                <a:gd name="T95" fmla="*/ 2147483647 h 1537"/>
                <a:gd name="T96" fmla="*/ 2147483647 w 1536"/>
                <a:gd name="T97" fmla="*/ 2147483647 h 1537"/>
                <a:gd name="T98" fmla="*/ 2147483647 w 1536"/>
                <a:gd name="T99" fmla="*/ 2147483647 h 1537"/>
                <a:gd name="T100" fmla="*/ 2147483647 w 1536"/>
                <a:gd name="T101" fmla="*/ 2147483647 h 153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36"/>
                <a:gd name="T154" fmla="*/ 0 h 1537"/>
                <a:gd name="T155" fmla="*/ 1536 w 1536"/>
                <a:gd name="T156" fmla="*/ 1537 h 153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36" h="1537">
                  <a:moveTo>
                    <a:pt x="1536" y="769"/>
                  </a:moveTo>
                  <a:lnTo>
                    <a:pt x="1534" y="730"/>
                  </a:lnTo>
                  <a:lnTo>
                    <a:pt x="1531" y="691"/>
                  </a:lnTo>
                  <a:lnTo>
                    <a:pt x="1526" y="652"/>
                  </a:lnTo>
                  <a:lnTo>
                    <a:pt x="1519" y="615"/>
                  </a:lnTo>
                  <a:lnTo>
                    <a:pt x="1511" y="577"/>
                  </a:lnTo>
                  <a:lnTo>
                    <a:pt x="1500" y="540"/>
                  </a:lnTo>
                  <a:lnTo>
                    <a:pt x="1489" y="505"/>
                  </a:lnTo>
                  <a:lnTo>
                    <a:pt x="1475" y="471"/>
                  </a:lnTo>
                  <a:lnTo>
                    <a:pt x="1460" y="435"/>
                  </a:lnTo>
                  <a:lnTo>
                    <a:pt x="1443" y="403"/>
                  </a:lnTo>
                  <a:lnTo>
                    <a:pt x="1424" y="371"/>
                  </a:lnTo>
                  <a:lnTo>
                    <a:pt x="1404" y="339"/>
                  </a:lnTo>
                  <a:lnTo>
                    <a:pt x="1382" y="310"/>
                  </a:lnTo>
                  <a:lnTo>
                    <a:pt x="1360" y="281"/>
                  </a:lnTo>
                  <a:lnTo>
                    <a:pt x="1336" y="252"/>
                  </a:lnTo>
                  <a:lnTo>
                    <a:pt x="1311" y="225"/>
                  </a:lnTo>
                  <a:lnTo>
                    <a:pt x="1284" y="200"/>
                  </a:lnTo>
                  <a:lnTo>
                    <a:pt x="1255" y="176"/>
                  </a:lnTo>
                  <a:lnTo>
                    <a:pt x="1226" y="154"/>
                  </a:lnTo>
                  <a:lnTo>
                    <a:pt x="1196" y="132"/>
                  </a:lnTo>
                  <a:lnTo>
                    <a:pt x="1165" y="112"/>
                  </a:lnTo>
                  <a:lnTo>
                    <a:pt x="1133" y="93"/>
                  </a:lnTo>
                  <a:lnTo>
                    <a:pt x="1099" y="76"/>
                  </a:lnTo>
                  <a:lnTo>
                    <a:pt x="1066" y="61"/>
                  </a:lnTo>
                  <a:lnTo>
                    <a:pt x="1032" y="48"/>
                  </a:lnTo>
                  <a:lnTo>
                    <a:pt x="996" y="36"/>
                  </a:lnTo>
                  <a:lnTo>
                    <a:pt x="959" y="26"/>
                  </a:lnTo>
                  <a:lnTo>
                    <a:pt x="922" y="17"/>
                  </a:lnTo>
                  <a:lnTo>
                    <a:pt x="885" y="10"/>
                  </a:lnTo>
                  <a:lnTo>
                    <a:pt x="846" y="5"/>
                  </a:lnTo>
                  <a:lnTo>
                    <a:pt x="807" y="2"/>
                  </a:lnTo>
                  <a:lnTo>
                    <a:pt x="768" y="0"/>
                  </a:lnTo>
                  <a:lnTo>
                    <a:pt x="727" y="2"/>
                  </a:lnTo>
                  <a:lnTo>
                    <a:pt x="688" y="5"/>
                  </a:lnTo>
                  <a:lnTo>
                    <a:pt x="651" y="10"/>
                  </a:lnTo>
                  <a:lnTo>
                    <a:pt x="612" y="17"/>
                  </a:lnTo>
                  <a:lnTo>
                    <a:pt x="575" y="26"/>
                  </a:lnTo>
                  <a:lnTo>
                    <a:pt x="540" y="36"/>
                  </a:lnTo>
                  <a:lnTo>
                    <a:pt x="504" y="48"/>
                  </a:lnTo>
                  <a:lnTo>
                    <a:pt x="468" y="61"/>
                  </a:lnTo>
                  <a:lnTo>
                    <a:pt x="435" y="76"/>
                  </a:lnTo>
                  <a:lnTo>
                    <a:pt x="401" y="93"/>
                  </a:lnTo>
                  <a:lnTo>
                    <a:pt x="369" y="112"/>
                  </a:lnTo>
                  <a:lnTo>
                    <a:pt x="338" y="132"/>
                  </a:lnTo>
                  <a:lnTo>
                    <a:pt x="308" y="154"/>
                  </a:lnTo>
                  <a:lnTo>
                    <a:pt x="279" y="176"/>
                  </a:lnTo>
                  <a:lnTo>
                    <a:pt x="252" y="200"/>
                  </a:lnTo>
                  <a:lnTo>
                    <a:pt x="225" y="225"/>
                  </a:lnTo>
                  <a:lnTo>
                    <a:pt x="199" y="252"/>
                  </a:lnTo>
                  <a:lnTo>
                    <a:pt x="174" y="281"/>
                  </a:lnTo>
                  <a:lnTo>
                    <a:pt x="152" y="310"/>
                  </a:lnTo>
                  <a:lnTo>
                    <a:pt x="130" y="339"/>
                  </a:lnTo>
                  <a:lnTo>
                    <a:pt x="112" y="371"/>
                  </a:lnTo>
                  <a:lnTo>
                    <a:pt x="93" y="403"/>
                  </a:lnTo>
                  <a:lnTo>
                    <a:pt x="76" y="435"/>
                  </a:lnTo>
                  <a:lnTo>
                    <a:pt x="59" y="471"/>
                  </a:lnTo>
                  <a:lnTo>
                    <a:pt x="46" y="505"/>
                  </a:lnTo>
                  <a:lnTo>
                    <a:pt x="34" y="540"/>
                  </a:lnTo>
                  <a:lnTo>
                    <a:pt x="24" y="577"/>
                  </a:lnTo>
                  <a:lnTo>
                    <a:pt x="15" y="615"/>
                  </a:lnTo>
                  <a:lnTo>
                    <a:pt x="8" y="652"/>
                  </a:lnTo>
                  <a:lnTo>
                    <a:pt x="3" y="691"/>
                  </a:lnTo>
                  <a:lnTo>
                    <a:pt x="0" y="730"/>
                  </a:lnTo>
                  <a:lnTo>
                    <a:pt x="0" y="769"/>
                  </a:lnTo>
                  <a:lnTo>
                    <a:pt x="0" y="809"/>
                  </a:lnTo>
                  <a:lnTo>
                    <a:pt x="3" y="848"/>
                  </a:lnTo>
                  <a:lnTo>
                    <a:pt x="8" y="885"/>
                  </a:lnTo>
                  <a:lnTo>
                    <a:pt x="15" y="924"/>
                  </a:lnTo>
                  <a:lnTo>
                    <a:pt x="24" y="961"/>
                  </a:lnTo>
                  <a:lnTo>
                    <a:pt x="34" y="997"/>
                  </a:lnTo>
                  <a:lnTo>
                    <a:pt x="46" y="1032"/>
                  </a:lnTo>
                  <a:lnTo>
                    <a:pt x="59" y="1068"/>
                  </a:lnTo>
                  <a:lnTo>
                    <a:pt x="76" y="1102"/>
                  </a:lnTo>
                  <a:lnTo>
                    <a:pt x="93" y="1134"/>
                  </a:lnTo>
                  <a:lnTo>
                    <a:pt x="112" y="1166"/>
                  </a:lnTo>
                  <a:lnTo>
                    <a:pt x="130" y="1198"/>
                  </a:lnTo>
                  <a:lnTo>
                    <a:pt x="152" y="1229"/>
                  </a:lnTo>
                  <a:lnTo>
                    <a:pt x="174" y="1258"/>
                  </a:lnTo>
                  <a:lnTo>
                    <a:pt x="199" y="1285"/>
                  </a:lnTo>
                  <a:lnTo>
                    <a:pt x="225" y="1312"/>
                  </a:lnTo>
                  <a:lnTo>
                    <a:pt x="252" y="1337"/>
                  </a:lnTo>
                  <a:lnTo>
                    <a:pt x="279" y="1361"/>
                  </a:lnTo>
                  <a:lnTo>
                    <a:pt x="308" y="1384"/>
                  </a:lnTo>
                  <a:lnTo>
                    <a:pt x="338" y="1405"/>
                  </a:lnTo>
                  <a:lnTo>
                    <a:pt x="369" y="1425"/>
                  </a:lnTo>
                  <a:lnTo>
                    <a:pt x="401" y="1444"/>
                  </a:lnTo>
                  <a:lnTo>
                    <a:pt x="435" y="1461"/>
                  </a:lnTo>
                  <a:lnTo>
                    <a:pt x="468" y="1476"/>
                  </a:lnTo>
                  <a:lnTo>
                    <a:pt x="504" y="1489"/>
                  </a:lnTo>
                  <a:lnTo>
                    <a:pt x="540" y="1503"/>
                  </a:lnTo>
                  <a:lnTo>
                    <a:pt x="575" y="1513"/>
                  </a:lnTo>
                  <a:lnTo>
                    <a:pt x="612" y="1522"/>
                  </a:lnTo>
                  <a:lnTo>
                    <a:pt x="651" y="1528"/>
                  </a:lnTo>
                  <a:lnTo>
                    <a:pt x="688" y="1533"/>
                  </a:lnTo>
                  <a:lnTo>
                    <a:pt x="727" y="1535"/>
                  </a:lnTo>
                  <a:lnTo>
                    <a:pt x="768" y="1537"/>
                  </a:lnTo>
                  <a:lnTo>
                    <a:pt x="807" y="1535"/>
                  </a:lnTo>
                  <a:lnTo>
                    <a:pt x="846" y="1533"/>
                  </a:lnTo>
                  <a:lnTo>
                    <a:pt x="885" y="1528"/>
                  </a:lnTo>
                  <a:lnTo>
                    <a:pt x="922" y="1522"/>
                  </a:lnTo>
                  <a:lnTo>
                    <a:pt x="959" y="1513"/>
                  </a:lnTo>
                  <a:lnTo>
                    <a:pt x="996" y="1503"/>
                  </a:lnTo>
                  <a:lnTo>
                    <a:pt x="1032" y="1489"/>
                  </a:lnTo>
                  <a:lnTo>
                    <a:pt x="1066" y="1476"/>
                  </a:lnTo>
                  <a:lnTo>
                    <a:pt x="1099" y="1461"/>
                  </a:lnTo>
                  <a:lnTo>
                    <a:pt x="1133" y="1444"/>
                  </a:lnTo>
                  <a:lnTo>
                    <a:pt x="1165" y="1425"/>
                  </a:lnTo>
                  <a:lnTo>
                    <a:pt x="1196" y="1405"/>
                  </a:lnTo>
                  <a:lnTo>
                    <a:pt x="1226" y="1384"/>
                  </a:lnTo>
                  <a:lnTo>
                    <a:pt x="1255" y="1361"/>
                  </a:lnTo>
                  <a:lnTo>
                    <a:pt x="1284" y="1337"/>
                  </a:lnTo>
                  <a:lnTo>
                    <a:pt x="1311" y="1312"/>
                  </a:lnTo>
                  <a:lnTo>
                    <a:pt x="1336" y="1285"/>
                  </a:lnTo>
                  <a:lnTo>
                    <a:pt x="1360" y="1258"/>
                  </a:lnTo>
                  <a:lnTo>
                    <a:pt x="1382" y="1229"/>
                  </a:lnTo>
                  <a:lnTo>
                    <a:pt x="1404" y="1198"/>
                  </a:lnTo>
                  <a:lnTo>
                    <a:pt x="1424" y="1166"/>
                  </a:lnTo>
                  <a:lnTo>
                    <a:pt x="1443" y="1134"/>
                  </a:lnTo>
                  <a:lnTo>
                    <a:pt x="1460" y="1102"/>
                  </a:lnTo>
                  <a:lnTo>
                    <a:pt x="1475" y="1068"/>
                  </a:lnTo>
                  <a:lnTo>
                    <a:pt x="1489" y="1032"/>
                  </a:lnTo>
                  <a:lnTo>
                    <a:pt x="1500" y="997"/>
                  </a:lnTo>
                  <a:lnTo>
                    <a:pt x="1511" y="961"/>
                  </a:lnTo>
                  <a:lnTo>
                    <a:pt x="1519" y="924"/>
                  </a:lnTo>
                  <a:lnTo>
                    <a:pt x="1526" y="885"/>
                  </a:lnTo>
                  <a:lnTo>
                    <a:pt x="1531" y="848"/>
                  </a:lnTo>
                  <a:lnTo>
                    <a:pt x="1534" y="809"/>
                  </a:lnTo>
                  <a:lnTo>
                    <a:pt x="1536" y="769"/>
                  </a:lnTo>
                  <a:lnTo>
                    <a:pt x="1524" y="769"/>
                  </a:lnTo>
                  <a:lnTo>
                    <a:pt x="1524" y="730"/>
                  </a:lnTo>
                  <a:lnTo>
                    <a:pt x="1521" y="691"/>
                  </a:lnTo>
                  <a:lnTo>
                    <a:pt x="1516" y="653"/>
                  </a:lnTo>
                  <a:lnTo>
                    <a:pt x="1509" y="616"/>
                  </a:lnTo>
                  <a:lnTo>
                    <a:pt x="1500" y="579"/>
                  </a:lnTo>
                  <a:lnTo>
                    <a:pt x="1490" y="543"/>
                  </a:lnTo>
                  <a:lnTo>
                    <a:pt x="1478" y="508"/>
                  </a:lnTo>
                  <a:lnTo>
                    <a:pt x="1465" y="474"/>
                  </a:lnTo>
                  <a:lnTo>
                    <a:pt x="1450" y="440"/>
                  </a:lnTo>
                  <a:lnTo>
                    <a:pt x="1433" y="408"/>
                  </a:lnTo>
                  <a:lnTo>
                    <a:pt x="1414" y="376"/>
                  </a:lnTo>
                  <a:lnTo>
                    <a:pt x="1396" y="345"/>
                  </a:lnTo>
                  <a:lnTo>
                    <a:pt x="1374" y="315"/>
                  </a:lnTo>
                  <a:lnTo>
                    <a:pt x="1352" y="288"/>
                  </a:lnTo>
                  <a:lnTo>
                    <a:pt x="1328" y="259"/>
                  </a:lnTo>
                  <a:lnTo>
                    <a:pt x="1302" y="234"/>
                  </a:lnTo>
                  <a:lnTo>
                    <a:pt x="1277" y="208"/>
                  </a:lnTo>
                  <a:lnTo>
                    <a:pt x="1248" y="185"/>
                  </a:lnTo>
                  <a:lnTo>
                    <a:pt x="1220" y="163"/>
                  </a:lnTo>
                  <a:lnTo>
                    <a:pt x="1191" y="141"/>
                  </a:lnTo>
                  <a:lnTo>
                    <a:pt x="1160" y="122"/>
                  </a:lnTo>
                  <a:lnTo>
                    <a:pt x="1128" y="103"/>
                  </a:lnTo>
                  <a:lnTo>
                    <a:pt x="1096" y="87"/>
                  </a:lnTo>
                  <a:lnTo>
                    <a:pt x="1062" y="71"/>
                  </a:lnTo>
                  <a:lnTo>
                    <a:pt x="1028" y="58"/>
                  </a:lnTo>
                  <a:lnTo>
                    <a:pt x="993" y="46"/>
                  </a:lnTo>
                  <a:lnTo>
                    <a:pt x="957" y="36"/>
                  </a:lnTo>
                  <a:lnTo>
                    <a:pt x="920" y="27"/>
                  </a:lnTo>
                  <a:lnTo>
                    <a:pt x="883" y="21"/>
                  </a:lnTo>
                  <a:lnTo>
                    <a:pt x="844" y="15"/>
                  </a:lnTo>
                  <a:lnTo>
                    <a:pt x="807" y="12"/>
                  </a:lnTo>
                  <a:lnTo>
                    <a:pt x="768" y="12"/>
                  </a:lnTo>
                  <a:lnTo>
                    <a:pt x="729" y="12"/>
                  </a:lnTo>
                  <a:lnTo>
                    <a:pt x="690" y="15"/>
                  </a:lnTo>
                  <a:lnTo>
                    <a:pt x="653" y="21"/>
                  </a:lnTo>
                  <a:lnTo>
                    <a:pt x="614" y="27"/>
                  </a:lnTo>
                  <a:lnTo>
                    <a:pt x="578" y="36"/>
                  </a:lnTo>
                  <a:lnTo>
                    <a:pt x="543" y="46"/>
                  </a:lnTo>
                  <a:lnTo>
                    <a:pt x="507" y="58"/>
                  </a:lnTo>
                  <a:lnTo>
                    <a:pt x="472" y="71"/>
                  </a:lnTo>
                  <a:lnTo>
                    <a:pt x="440" y="87"/>
                  </a:lnTo>
                  <a:lnTo>
                    <a:pt x="406" y="103"/>
                  </a:lnTo>
                  <a:lnTo>
                    <a:pt x="375" y="122"/>
                  </a:lnTo>
                  <a:lnTo>
                    <a:pt x="343" y="141"/>
                  </a:lnTo>
                  <a:lnTo>
                    <a:pt x="315" y="163"/>
                  </a:lnTo>
                  <a:lnTo>
                    <a:pt x="286" y="185"/>
                  </a:lnTo>
                  <a:lnTo>
                    <a:pt x="259" y="208"/>
                  </a:lnTo>
                  <a:lnTo>
                    <a:pt x="232" y="234"/>
                  </a:lnTo>
                  <a:lnTo>
                    <a:pt x="206" y="259"/>
                  </a:lnTo>
                  <a:lnTo>
                    <a:pt x="183" y="288"/>
                  </a:lnTo>
                  <a:lnTo>
                    <a:pt x="161" y="315"/>
                  </a:lnTo>
                  <a:lnTo>
                    <a:pt x="140" y="345"/>
                  </a:lnTo>
                  <a:lnTo>
                    <a:pt x="120" y="376"/>
                  </a:lnTo>
                  <a:lnTo>
                    <a:pt x="101" y="408"/>
                  </a:lnTo>
                  <a:lnTo>
                    <a:pt x="84" y="440"/>
                  </a:lnTo>
                  <a:lnTo>
                    <a:pt x="69" y="474"/>
                  </a:lnTo>
                  <a:lnTo>
                    <a:pt x="56" y="508"/>
                  </a:lnTo>
                  <a:lnTo>
                    <a:pt x="44" y="543"/>
                  </a:lnTo>
                  <a:lnTo>
                    <a:pt x="34" y="579"/>
                  </a:lnTo>
                  <a:lnTo>
                    <a:pt x="25" y="616"/>
                  </a:lnTo>
                  <a:lnTo>
                    <a:pt x="18" y="653"/>
                  </a:lnTo>
                  <a:lnTo>
                    <a:pt x="13" y="691"/>
                  </a:lnTo>
                  <a:lnTo>
                    <a:pt x="12" y="730"/>
                  </a:lnTo>
                  <a:lnTo>
                    <a:pt x="10" y="769"/>
                  </a:lnTo>
                  <a:lnTo>
                    <a:pt x="12" y="807"/>
                  </a:lnTo>
                  <a:lnTo>
                    <a:pt x="13" y="846"/>
                  </a:lnTo>
                  <a:lnTo>
                    <a:pt x="18" y="884"/>
                  </a:lnTo>
                  <a:lnTo>
                    <a:pt x="25" y="921"/>
                  </a:lnTo>
                  <a:lnTo>
                    <a:pt x="34" y="958"/>
                  </a:lnTo>
                  <a:lnTo>
                    <a:pt x="44" y="994"/>
                  </a:lnTo>
                  <a:lnTo>
                    <a:pt x="56" y="1029"/>
                  </a:lnTo>
                  <a:lnTo>
                    <a:pt x="69" y="1063"/>
                  </a:lnTo>
                  <a:lnTo>
                    <a:pt x="84" y="1097"/>
                  </a:lnTo>
                  <a:lnTo>
                    <a:pt x="101" y="1129"/>
                  </a:lnTo>
                  <a:lnTo>
                    <a:pt x="120" y="1161"/>
                  </a:lnTo>
                  <a:lnTo>
                    <a:pt x="140" y="1192"/>
                  </a:lnTo>
                  <a:lnTo>
                    <a:pt x="161" y="1222"/>
                  </a:lnTo>
                  <a:lnTo>
                    <a:pt x="183" y="1251"/>
                  </a:lnTo>
                  <a:lnTo>
                    <a:pt x="206" y="1278"/>
                  </a:lnTo>
                  <a:lnTo>
                    <a:pt x="232" y="1305"/>
                  </a:lnTo>
                  <a:lnTo>
                    <a:pt x="259" y="1329"/>
                  </a:lnTo>
                  <a:lnTo>
                    <a:pt x="286" y="1352"/>
                  </a:lnTo>
                  <a:lnTo>
                    <a:pt x="315" y="1376"/>
                  </a:lnTo>
                  <a:lnTo>
                    <a:pt x="343" y="1396"/>
                  </a:lnTo>
                  <a:lnTo>
                    <a:pt x="375" y="1417"/>
                  </a:lnTo>
                  <a:lnTo>
                    <a:pt x="406" y="1435"/>
                  </a:lnTo>
                  <a:lnTo>
                    <a:pt x="440" y="1450"/>
                  </a:lnTo>
                  <a:lnTo>
                    <a:pt x="472" y="1466"/>
                  </a:lnTo>
                  <a:lnTo>
                    <a:pt x="507" y="1479"/>
                  </a:lnTo>
                  <a:lnTo>
                    <a:pt x="543" y="1491"/>
                  </a:lnTo>
                  <a:lnTo>
                    <a:pt x="578" y="1501"/>
                  </a:lnTo>
                  <a:lnTo>
                    <a:pt x="614" y="1510"/>
                  </a:lnTo>
                  <a:lnTo>
                    <a:pt x="653" y="1516"/>
                  </a:lnTo>
                  <a:lnTo>
                    <a:pt x="690" y="1522"/>
                  </a:lnTo>
                  <a:lnTo>
                    <a:pt x="729" y="1525"/>
                  </a:lnTo>
                  <a:lnTo>
                    <a:pt x="768" y="1527"/>
                  </a:lnTo>
                  <a:lnTo>
                    <a:pt x="807" y="1525"/>
                  </a:lnTo>
                  <a:lnTo>
                    <a:pt x="844" y="1522"/>
                  </a:lnTo>
                  <a:lnTo>
                    <a:pt x="883" y="1516"/>
                  </a:lnTo>
                  <a:lnTo>
                    <a:pt x="920" y="1510"/>
                  </a:lnTo>
                  <a:lnTo>
                    <a:pt x="957" y="1501"/>
                  </a:lnTo>
                  <a:lnTo>
                    <a:pt x="993" y="1491"/>
                  </a:lnTo>
                  <a:lnTo>
                    <a:pt x="1028" y="1479"/>
                  </a:lnTo>
                  <a:lnTo>
                    <a:pt x="1062" y="1466"/>
                  </a:lnTo>
                  <a:lnTo>
                    <a:pt x="1096" y="1450"/>
                  </a:lnTo>
                  <a:lnTo>
                    <a:pt x="1128" y="1435"/>
                  </a:lnTo>
                  <a:lnTo>
                    <a:pt x="1160" y="1417"/>
                  </a:lnTo>
                  <a:lnTo>
                    <a:pt x="1191" y="1396"/>
                  </a:lnTo>
                  <a:lnTo>
                    <a:pt x="1220" y="1376"/>
                  </a:lnTo>
                  <a:lnTo>
                    <a:pt x="1248" y="1352"/>
                  </a:lnTo>
                  <a:lnTo>
                    <a:pt x="1277" y="1329"/>
                  </a:lnTo>
                  <a:lnTo>
                    <a:pt x="1302" y="1305"/>
                  </a:lnTo>
                  <a:lnTo>
                    <a:pt x="1328" y="1278"/>
                  </a:lnTo>
                  <a:lnTo>
                    <a:pt x="1352" y="1251"/>
                  </a:lnTo>
                  <a:lnTo>
                    <a:pt x="1374" y="1222"/>
                  </a:lnTo>
                  <a:lnTo>
                    <a:pt x="1396" y="1192"/>
                  </a:lnTo>
                  <a:lnTo>
                    <a:pt x="1414" y="1161"/>
                  </a:lnTo>
                  <a:lnTo>
                    <a:pt x="1433" y="1129"/>
                  </a:lnTo>
                  <a:lnTo>
                    <a:pt x="1450" y="1097"/>
                  </a:lnTo>
                  <a:lnTo>
                    <a:pt x="1465" y="1063"/>
                  </a:lnTo>
                  <a:lnTo>
                    <a:pt x="1478" y="1029"/>
                  </a:lnTo>
                  <a:lnTo>
                    <a:pt x="1490" y="994"/>
                  </a:lnTo>
                  <a:lnTo>
                    <a:pt x="1500" y="958"/>
                  </a:lnTo>
                  <a:lnTo>
                    <a:pt x="1509" y="921"/>
                  </a:lnTo>
                  <a:lnTo>
                    <a:pt x="1516" y="884"/>
                  </a:lnTo>
                  <a:lnTo>
                    <a:pt x="1521" y="846"/>
                  </a:lnTo>
                  <a:lnTo>
                    <a:pt x="1524" y="807"/>
                  </a:lnTo>
                  <a:lnTo>
                    <a:pt x="1524" y="769"/>
                  </a:lnTo>
                  <a:lnTo>
                    <a:pt x="1536" y="769"/>
                  </a:lnTo>
                  <a:close/>
                </a:path>
              </a:pathLst>
            </a:custGeom>
            <a:solidFill>
              <a:srgbClr val="71C6FF"/>
            </a:solidFill>
            <a:ln w="9525">
              <a:noFill/>
              <a:round/>
              <a:headEnd/>
              <a:tailEnd/>
            </a:ln>
          </p:spPr>
          <p:txBody>
            <a:bodyPr/>
            <a:lstStyle/>
            <a:p>
              <a:endParaRPr lang="en-US"/>
            </a:p>
          </p:txBody>
        </p:sp>
        <p:sp>
          <p:nvSpPr>
            <p:cNvPr id="51273" name="Freeform 75"/>
            <p:cNvSpPr>
              <a:spLocks/>
            </p:cNvSpPr>
            <p:nvPr/>
          </p:nvSpPr>
          <p:spPr bwMode="auto">
            <a:xfrm>
              <a:off x="2949429" y="1906565"/>
              <a:ext cx="2150533" cy="2420938"/>
            </a:xfrm>
            <a:custGeom>
              <a:avLst/>
              <a:gdLst>
                <a:gd name="T0" fmla="*/ 2147483647 w 1524"/>
                <a:gd name="T1" fmla="*/ 2147483647 h 1525"/>
                <a:gd name="T2" fmla="*/ 2147483647 w 1524"/>
                <a:gd name="T3" fmla="*/ 2147483647 h 1525"/>
                <a:gd name="T4" fmla="*/ 2147483647 w 1524"/>
                <a:gd name="T5" fmla="*/ 2147483647 h 1525"/>
                <a:gd name="T6" fmla="*/ 2147483647 w 1524"/>
                <a:gd name="T7" fmla="*/ 2147483647 h 1525"/>
                <a:gd name="T8" fmla="*/ 2147483647 w 1524"/>
                <a:gd name="T9" fmla="*/ 2147483647 h 1525"/>
                <a:gd name="T10" fmla="*/ 2147483647 w 1524"/>
                <a:gd name="T11" fmla="*/ 2147483647 h 1525"/>
                <a:gd name="T12" fmla="*/ 2147483647 w 1524"/>
                <a:gd name="T13" fmla="*/ 2147483647 h 1525"/>
                <a:gd name="T14" fmla="*/ 2147483647 w 1524"/>
                <a:gd name="T15" fmla="*/ 2147483647 h 1525"/>
                <a:gd name="T16" fmla="*/ 2147483647 w 1524"/>
                <a:gd name="T17" fmla="*/ 2147483647 h 1525"/>
                <a:gd name="T18" fmla="*/ 2147483647 w 1524"/>
                <a:gd name="T19" fmla="*/ 2147483647 h 1525"/>
                <a:gd name="T20" fmla="*/ 2147483647 w 1524"/>
                <a:gd name="T21" fmla="*/ 2147483647 h 1525"/>
                <a:gd name="T22" fmla="*/ 2147483647 w 1524"/>
                <a:gd name="T23" fmla="*/ 2147483647 h 1525"/>
                <a:gd name="T24" fmla="*/ 0 w 1524"/>
                <a:gd name="T25" fmla="*/ 2147483647 h 1525"/>
                <a:gd name="T26" fmla="*/ 2147483647 w 1524"/>
                <a:gd name="T27" fmla="*/ 2147483647 h 1525"/>
                <a:gd name="T28" fmla="*/ 2147483647 w 1524"/>
                <a:gd name="T29" fmla="*/ 2147483647 h 1525"/>
                <a:gd name="T30" fmla="*/ 2147483647 w 1524"/>
                <a:gd name="T31" fmla="*/ 2147483647 h 1525"/>
                <a:gd name="T32" fmla="*/ 2147483647 w 1524"/>
                <a:gd name="T33" fmla="*/ 2147483647 h 1525"/>
                <a:gd name="T34" fmla="*/ 2147483647 w 1524"/>
                <a:gd name="T35" fmla="*/ 2147483647 h 1525"/>
                <a:gd name="T36" fmla="*/ 2147483647 w 1524"/>
                <a:gd name="T37" fmla="*/ 2147483647 h 1525"/>
                <a:gd name="T38" fmla="*/ 2147483647 w 1524"/>
                <a:gd name="T39" fmla="*/ 2147483647 h 1525"/>
                <a:gd name="T40" fmla="*/ 2147483647 w 1524"/>
                <a:gd name="T41" fmla="*/ 2147483647 h 1525"/>
                <a:gd name="T42" fmla="*/ 2147483647 w 1524"/>
                <a:gd name="T43" fmla="*/ 2147483647 h 1525"/>
                <a:gd name="T44" fmla="*/ 2147483647 w 1524"/>
                <a:gd name="T45" fmla="*/ 2147483647 h 1525"/>
                <a:gd name="T46" fmla="*/ 2147483647 w 1524"/>
                <a:gd name="T47" fmla="*/ 2147483647 h 1525"/>
                <a:gd name="T48" fmla="*/ 2147483647 w 1524"/>
                <a:gd name="T49" fmla="*/ 2147483647 h 1525"/>
                <a:gd name="T50" fmla="*/ 2147483647 w 1524"/>
                <a:gd name="T51" fmla="*/ 2147483647 h 1525"/>
                <a:gd name="T52" fmla="*/ 2147483647 w 1524"/>
                <a:gd name="T53" fmla="*/ 2147483647 h 1525"/>
                <a:gd name="T54" fmla="*/ 2147483647 w 1524"/>
                <a:gd name="T55" fmla="*/ 2147483647 h 1525"/>
                <a:gd name="T56" fmla="*/ 2147483647 w 1524"/>
                <a:gd name="T57" fmla="*/ 2147483647 h 1525"/>
                <a:gd name="T58" fmla="*/ 2147483647 w 1524"/>
                <a:gd name="T59" fmla="*/ 2147483647 h 1525"/>
                <a:gd name="T60" fmla="*/ 2147483647 w 1524"/>
                <a:gd name="T61" fmla="*/ 2147483647 h 1525"/>
                <a:gd name="T62" fmla="*/ 2147483647 w 1524"/>
                <a:gd name="T63" fmla="*/ 2147483647 h 1525"/>
                <a:gd name="T64" fmla="*/ 2147483647 w 1524"/>
                <a:gd name="T65" fmla="*/ 2147483647 h 1525"/>
                <a:gd name="T66" fmla="*/ 2147483647 w 1524"/>
                <a:gd name="T67" fmla="*/ 2147483647 h 1525"/>
                <a:gd name="T68" fmla="*/ 2147483647 w 1524"/>
                <a:gd name="T69" fmla="*/ 2147483647 h 1525"/>
                <a:gd name="T70" fmla="*/ 2147483647 w 1524"/>
                <a:gd name="T71" fmla="*/ 2147483647 h 1525"/>
                <a:gd name="T72" fmla="*/ 2147483647 w 1524"/>
                <a:gd name="T73" fmla="*/ 2147483647 h 1525"/>
                <a:gd name="T74" fmla="*/ 2147483647 w 1524"/>
                <a:gd name="T75" fmla="*/ 2147483647 h 1525"/>
                <a:gd name="T76" fmla="*/ 2147483647 w 1524"/>
                <a:gd name="T77" fmla="*/ 2147483647 h 1525"/>
                <a:gd name="T78" fmla="*/ 2147483647 w 1524"/>
                <a:gd name="T79" fmla="*/ 2147483647 h 1525"/>
                <a:gd name="T80" fmla="*/ 2147483647 w 1524"/>
                <a:gd name="T81" fmla="*/ 2147483647 h 1525"/>
                <a:gd name="T82" fmla="*/ 2147483647 w 1524"/>
                <a:gd name="T83" fmla="*/ 2147483647 h 1525"/>
                <a:gd name="T84" fmla="*/ 2147483647 w 1524"/>
                <a:gd name="T85" fmla="*/ 2147483647 h 1525"/>
                <a:gd name="T86" fmla="*/ 2147483647 w 1524"/>
                <a:gd name="T87" fmla="*/ 2147483647 h 1525"/>
                <a:gd name="T88" fmla="*/ 2147483647 w 1524"/>
                <a:gd name="T89" fmla="*/ 2147483647 h 1525"/>
                <a:gd name="T90" fmla="*/ 2147483647 w 1524"/>
                <a:gd name="T91" fmla="*/ 2147483647 h 1525"/>
                <a:gd name="T92" fmla="*/ 2147483647 w 1524"/>
                <a:gd name="T93" fmla="*/ 2147483647 h 1525"/>
                <a:gd name="T94" fmla="*/ 2147483647 w 1524"/>
                <a:gd name="T95" fmla="*/ 2147483647 h 1525"/>
                <a:gd name="T96" fmla="*/ 2147483647 w 1524"/>
                <a:gd name="T97" fmla="*/ 2147483647 h 1525"/>
                <a:gd name="T98" fmla="*/ 2147483647 w 1524"/>
                <a:gd name="T99" fmla="*/ 2147483647 h 1525"/>
                <a:gd name="T100" fmla="*/ 2147483647 w 1524"/>
                <a:gd name="T101" fmla="*/ 2147483647 h 152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24"/>
                <a:gd name="T154" fmla="*/ 0 h 1525"/>
                <a:gd name="T155" fmla="*/ 1524 w 1524"/>
                <a:gd name="T156" fmla="*/ 1525 h 152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24" h="1525">
                  <a:moveTo>
                    <a:pt x="1524" y="762"/>
                  </a:moveTo>
                  <a:lnTo>
                    <a:pt x="1524" y="723"/>
                  </a:lnTo>
                  <a:lnTo>
                    <a:pt x="1521" y="684"/>
                  </a:lnTo>
                  <a:lnTo>
                    <a:pt x="1516" y="646"/>
                  </a:lnTo>
                  <a:lnTo>
                    <a:pt x="1509" y="608"/>
                  </a:lnTo>
                  <a:lnTo>
                    <a:pt x="1500" y="572"/>
                  </a:lnTo>
                  <a:lnTo>
                    <a:pt x="1490" y="535"/>
                  </a:lnTo>
                  <a:lnTo>
                    <a:pt x="1478" y="499"/>
                  </a:lnTo>
                  <a:lnTo>
                    <a:pt x="1465" y="465"/>
                  </a:lnTo>
                  <a:lnTo>
                    <a:pt x="1450" y="432"/>
                  </a:lnTo>
                  <a:lnTo>
                    <a:pt x="1433" y="398"/>
                  </a:lnTo>
                  <a:lnTo>
                    <a:pt x="1414" y="367"/>
                  </a:lnTo>
                  <a:lnTo>
                    <a:pt x="1394" y="335"/>
                  </a:lnTo>
                  <a:lnTo>
                    <a:pt x="1374" y="306"/>
                  </a:lnTo>
                  <a:lnTo>
                    <a:pt x="1350" y="278"/>
                  </a:lnTo>
                  <a:lnTo>
                    <a:pt x="1326" y="249"/>
                  </a:lnTo>
                  <a:lnTo>
                    <a:pt x="1301" y="223"/>
                  </a:lnTo>
                  <a:lnTo>
                    <a:pt x="1275" y="198"/>
                  </a:lnTo>
                  <a:lnTo>
                    <a:pt x="1247" y="173"/>
                  </a:lnTo>
                  <a:lnTo>
                    <a:pt x="1218" y="151"/>
                  </a:lnTo>
                  <a:lnTo>
                    <a:pt x="1189" y="130"/>
                  </a:lnTo>
                  <a:lnTo>
                    <a:pt x="1157" y="110"/>
                  </a:lnTo>
                  <a:lnTo>
                    <a:pt x="1125" y="91"/>
                  </a:lnTo>
                  <a:lnTo>
                    <a:pt x="1093" y="74"/>
                  </a:lnTo>
                  <a:lnTo>
                    <a:pt x="1059" y="59"/>
                  </a:lnTo>
                  <a:lnTo>
                    <a:pt x="1025" y="46"/>
                  </a:lnTo>
                  <a:lnTo>
                    <a:pt x="990" y="34"/>
                  </a:lnTo>
                  <a:lnTo>
                    <a:pt x="952" y="24"/>
                  </a:lnTo>
                  <a:lnTo>
                    <a:pt x="915" y="15"/>
                  </a:lnTo>
                  <a:lnTo>
                    <a:pt x="878" y="8"/>
                  </a:lnTo>
                  <a:lnTo>
                    <a:pt x="841" y="3"/>
                  </a:lnTo>
                  <a:lnTo>
                    <a:pt x="802" y="0"/>
                  </a:lnTo>
                  <a:lnTo>
                    <a:pt x="763" y="0"/>
                  </a:lnTo>
                  <a:lnTo>
                    <a:pt x="722" y="0"/>
                  </a:lnTo>
                  <a:lnTo>
                    <a:pt x="685" y="3"/>
                  </a:lnTo>
                  <a:lnTo>
                    <a:pt x="646" y="8"/>
                  </a:lnTo>
                  <a:lnTo>
                    <a:pt x="609" y="15"/>
                  </a:lnTo>
                  <a:lnTo>
                    <a:pt x="572" y="24"/>
                  </a:lnTo>
                  <a:lnTo>
                    <a:pt x="536" y="34"/>
                  </a:lnTo>
                  <a:lnTo>
                    <a:pt x="501" y="46"/>
                  </a:lnTo>
                  <a:lnTo>
                    <a:pt x="465" y="59"/>
                  </a:lnTo>
                  <a:lnTo>
                    <a:pt x="431" y="74"/>
                  </a:lnTo>
                  <a:lnTo>
                    <a:pt x="399" y="91"/>
                  </a:lnTo>
                  <a:lnTo>
                    <a:pt x="367" y="110"/>
                  </a:lnTo>
                  <a:lnTo>
                    <a:pt x="337" y="130"/>
                  </a:lnTo>
                  <a:lnTo>
                    <a:pt x="306" y="151"/>
                  </a:lnTo>
                  <a:lnTo>
                    <a:pt x="277" y="173"/>
                  </a:lnTo>
                  <a:lnTo>
                    <a:pt x="250" y="198"/>
                  </a:lnTo>
                  <a:lnTo>
                    <a:pt x="223" y="223"/>
                  </a:lnTo>
                  <a:lnTo>
                    <a:pt x="198" y="249"/>
                  </a:lnTo>
                  <a:lnTo>
                    <a:pt x="174" y="278"/>
                  </a:lnTo>
                  <a:lnTo>
                    <a:pt x="152" y="306"/>
                  </a:lnTo>
                  <a:lnTo>
                    <a:pt x="130" y="335"/>
                  </a:lnTo>
                  <a:lnTo>
                    <a:pt x="110" y="367"/>
                  </a:lnTo>
                  <a:lnTo>
                    <a:pt x="91" y="398"/>
                  </a:lnTo>
                  <a:lnTo>
                    <a:pt x="74" y="432"/>
                  </a:lnTo>
                  <a:lnTo>
                    <a:pt x="59" y="465"/>
                  </a:lnTo>
                  <a:lnTo>
                    <a:pt x="46" y="499"/>
                  </a:lnTo>
                  <a:lnTo>
                    <a:pt x="34" y="535"/>
                  </a:lnTo>
                  <a:lnTo>
                    <a:pt x="24" y="572"/>
                  </a:lnTo>
                  <a:lnTo>
                    <a:pt x="15" y="608"/>
                  </a:lnTo>
                  <a:lnTo>
                    <a:pt x="8" y="646"/>
                  </a:lnTo>
                  <a:lnTo>
                    <a:pt x="3" y="684"/>
                  </a:lnTo>
                  <a:lnTo>
                    <a:pt x="2" y="723"/>
                  </a:lnTo>
                  <a:lnTo>
                    <a:pt x="0" y="762"/>
                  </a:lnTo>
                  <a:lnTo>
                    <a:pt x="2" y="800"/>
                  </a:lnTo>
                  <a:lnTo>
                    <a:pt x="3" y="839"/>
                  </a:lnTo>
                  <a:lnTo>
                    <a:pt x="8" y="878"/>
                  </a:lnTo>
                  <a:lnTo>
                    <a:pt x="15" y="916"/>
                  </a:lnTo>
                  <a:lnTo>
                    <a:pt x="24" y="953"/>
                  </a:lnTo>
                  <a:lnTo>
                    <a:pt x="34" y="988"/>
                  </a:lnTo>
                  <a:lnTo>
                    <a:pt x="46" y="1024"/>
                  </a:lnTo>
                  <a:lnTo>
                    <a:pt x="59" y="1059"/>
                  </a:lnTo>
                  <a:lnTo>
                    <a:pt x="74" y="1091"/>
                  </a:lnTo>
                  <a:lnTo>
                    <a:pt x="91" y="1125"/>
                  </a:lnTo>
                  <a:lnTo>
                    <a:pt x="110" y="1157"/>
                  </a:lnTo>
                  <a:lnTo>
                    <a:pt x="130" y="1188"/>
                  </a:lnTo>
                  <a:lnTo>
                    <a:pt x="152" y="1218"/>
                  </a:lnTo>
                  <a:lnTo>
                    <a:pt x="174" y="1247"/>
                  </a:lnTo>
                  <a:lnTo>
                    <a:pt x="198" y="1274"/>
                  </a:lnTo>
                  <a:lnTo>
                    <a:pt x="223" y="1301"/>
                  </a:lnTo>
                  <a:lnTo>
                    <a:pt x="250" y="1327"/>
                  </a:lnTo>
                  <a:lnTo>
                    <a:pt x="277" y="1350"/>
                  </a:lnTo>
                  <a:lnTo>
                    <a:pt x="306" y="1372"/>
                  </a:lnTo>
                  <a:lnTo>
                    <a:pt x="337" y="1394"/>
                  </a:lnTo>
                  <a:lnTo>
                    <a:pt x="367" y="1413"/>
                  </a:lnTo>
                  <a:lnTo>
                    <a:pt x="399" y="1432"/>
                  </a:lnTo>
                  <a:lnTo>
                    <a:pt x="431" y="1449"/>
                  </a:lnTo>
                  <a:lnTo>
                    <a:pt x="465" y="1464"/>
                  </a:lnTo>
                  <a:lnTo>
                    <a:pt x="501" y="1477"/>
                  </a:lnTo>
                  <a:lnTo>
                    <a:pt x="536" y="1489"/>
                  </a:lnTo>
                  <a:lnTo>
                    <a:pt x="572" y="1501"/>
                  </a:lnTo>
                  <a:lnTo>
                    <a:pt x="609" y="1509"/>
                  </a:lnTo>
                  <a:lnTo>
                    <a:pt x="646" y="1516"/>
                  </a:lnTo>
                  <a:lnTo>
                    <a:pt x="685" y="1520"/>
                  </a:lnTo>
                  <a:lnTo>
                    <a:pt x="722" y="1523"/>
                  </a:lnTo>
                  <a:lnTo>
                    <a:pt x="763" y="1525"/>
                  </a:lnTo>
                  <a:lnTo>
                    <a:pt x="802" y="1523"/>
                  </a:lnTo>
                  <a:lnTo>
                    <a:pt x="841" y="1520"/>
                  </a:lnTo>
                  <a:lnTo>
                    <a:pt x="878" y="1516"/>
                  </a:lnTo>
                  <a:lnTo>
                    <a:pt x="915" y="1509"/>
                  </a:lnTo>
                  <a:lnTo>
                    <a:pt x="952" y="1501"/>
                  </a:lnTo>
                  <a:lnTo>
                    <a:pt x="990" y="1489"/>
                  </a:lnTo>
                  <a:lnTo>
                    <a:pt x="1025" y="1477"/>
                  </a:lnTo>
                  <a:lnTo>
                    <a:pt x="1059" y="1464"/>
                  </a:lnTo>
                  <a:lnTo>
                    <a:pt x="1093" y="1449"/>
                  </a:lnTo>
                  <a:lnTo>
                    <a:pt x="1125" y="1432"/>
                  </a:lnTo>
                  <a:lnTo>
                    <a:pt x="1157" y="1413"/>
                  </a:lnTo>
                  <a:lnTo>
                    <a:pt x="1189" y="1394"/>
                  </a:lnTo>
                  <a:lnTo>
                    <a:pt x="1218" y="1372"/>
                  </a:lnTo>
                  <a:lnTo>
                    <a:pt x="1247" y="1350"/>
                  </a:lnTo>
                  <a:lnTo>
                    <a:pt x="1275" y="1327"/>
                  </a:lnTo>
                  <a:lnTo>
                    <a:pt x="1301" y="1301"/>
                  </a:lnTo>
                  <a:lnTo>
                    <a:pt x="1326" y="1274"/>
                  </a:lnTo>
                  <a:lnTo>
                    <a:pt x="1350" y="1247"/>
                  </a:lnTo>
                  <a:lnTo>
                    <a:pt x="1374" y="1218"/>
                  </a:lnTo>
                  <a:lnTo>
                    <a:pt x="1394" y="1188"/>
                  </a:lnTo>
                  <a:lnTo>
                    <a:pt x="1414" y="1157"/>
                  </a:lnTo>
                  <a:lnTo>
                    <a:pt x="1433" y="1125"/>
                  </a:lnTo>
                  <a:lnTo>
                    <a:pt x="1450" y="1091"/>
                  </a:lnTo>
                  <a:lnTo>
                    <a:pt x="1465" y="1059"/>
                  </a:lnTo>
                  <a:lnTo>
                    <a:pt x="1478" y="1024"/>
                  </a:lnTo>
                  <a:lnTo>
                    <a:pt x="1490" y="988"/>
                  </a:lnTo>
                  <a:lnTo>
                    <a:pt x="1500" y="953"/>
                  </a:lnTo>
                  <a:lnTo>
                    <a:pt x="1509" y="916"/>
                  </a:lnTo>
                  <a:lnTo>
                    <a:pt x="1516" y="878"/>
                  </a:lnTo>
                  <a:lnTo>
                    <a:pt x="1521" y="839"/>
                  </a:lnTo>
                  <a:lnTo>
                    <a:pt x="1524" y="800"/>
                  </a:lnTo>
                  <a:lnTo>
                    <a:pt x="1524" y="762"/>
                  </a:lnTo>
                  <a:lnTo>
                    <a:pt x="1514" y="762"/>
                  </a:lnTo>
                  <a:lnTo>
                    <a:pt x="1512" y="723"/>
                  </a:lnTo>
                  <a:lnTo>
                    <a:pt x="1511" y="685"/>
                  </a:lnTo>
                  <a:lnTo>
                    <a:pt x="1506" y="648"/>
                  </a:lnTo>
                  <a:lnTo>
                    <a:pt x="1499" y="611"/>
                  </a:lnTo>
                  <a:lnTo>
                    <a:pt x="1490" y="574"/>
                  </a:lnTo>
                  <a:lnTo>
                    <a:pt x="1480" y="538"/>
                  </a:lnTo>
                  <a:lnTo>
                    <a:pt x="1468" y="503"/>
                  </a:lnTo>
                  <a:lnTo>
                    <a:pt x="1455" y="469"/>
                  </a:lnTo>
                  <a:lnTo>
                    <a:pt x="1440" y="437"/>
                  </a:lnTo>
                  <a:lnTo>
                    <a:pt x="1423" y="403"/>
                  </a:lnTo>
                  <a:lnTo>
                    <a:pt x="1406" y="372"/>
                  </a:lnTo>
                  <a:lnTo>
                    <a:pt x="1385" y="342"/>
                  </a:lnTo>
                  <a:lnTo>
                    <a:pt x="1365" y="311"/>
                  </a:lnTo>
                  <a:lnTo>
                    <a:pt x="1343" y="284"/>
                  </a:lnTo>
                  <a:lnTo>
                    <a:pt x="1319" y="256"/>
                  </a:lnTo>
                  <a:lnTo>
                    <a:pt x="1294" y="230"/>
                  </a:lnTo>
                  <a:lnTo>
                    <a:pt x="1267" y="205"/>
                  </a:lnTo>
                  <a:lnTo>
                    <a:pt x="1240" y="181"/>
                  </a:lnTo>
                  <a:lnTo>
                    <a:pt x="1213" y="159"/>
                  </a:lnTo>
                  <a:lnTo>
                    <a:pt x="1182" y="139"/>
                  </a:lnTo>
                  <a:lnTo>
                    <a:pt x="1152" y="118"/>
                  </a:lnTo>
                  <a:lnTo>
                    <a:pt x="1120" y="102"/>
                  </a:lnTo>
                  <a:lnTo>
                    <a:pt x="1088" y="85"/>
                  </a:lnTo>
                  <a:lnTo>
                    <a:pt x="1056" y="69"/>
                  </a:lnTo>
                  <a:lnTo>
                    <a:pt x="1020" y="56"/>
                  </a:lnTo>
                  <a:lnTo>
                    <a:pt x="986" y="44"/>
                  </a:lnTo>
                  <a:lnTo>
                    <a:pt x="951" y="34"/>
                  </a:lnTo>
                  <a:lnTo>
                    <a:pt x="913" y="25"/>
                  </a:lnTo>
                  <a:lnTo>
                    <a:pt x="876" y="19"/>
                  </a:lnTo>
                  <a:lnTo>
                    <a:pt x="839" y="14"/>
                  </a:lnTo>
                  <a:lnTo>
                    <a:pt x="802" y="12"/>
                  </a:lnTo>
                  <a:lnTo>
                    <a:pt x="763" y="10"/>
                  </a:lnTo>
                  <a:lnTo>
                    <a:pt x="724" y="12"/>
                  </a:lnTo>
                  <a:lnTo>
                    <a:pt x="685" y="14"/>
                  </a:lnTo>
                  <a:lnTo>
                    <a:pt x="648" y="19"/>
                  </a:lnTo>
                  <a:lnTo>
                    <a:pt x="611" y="25"/>
                  </a:lnTo>
                  <a:lnTo>
                    <a:pt x="575" y="34"/>
                  </a:lnTo>
                  <a:lnTo>
                    <a:pt x="540" y="44"/>
                  </a:lnTo>
                  <a:lnTo>
                    <a:pt x="504" y="56"/>
                  </a:lnTo>
                  <a:lnTo>
                    <a:pt x="470" y="69"/>
                  </a:lnTo>
                  <a:lnTo>
                    <a:pt x="436" y="85"/>
                  </a:lnTo>
                  <a:lnTo>
                    <a:pt x="404" y="102"/>
                  </a:lnTo>
                  <a:lnTo>
                    <a:pt x="372" y="118"/>
                  </a:lnTo>
                  <a:lnTo>
                    <a:pt x="342" y="139"/>
                  </a:lnTo>
                  <a:lnTo>
                    <a:pt x="313" y="159"/>
                  </a:lnTo>
                  <a:lnTo>
                    <a:pt x="284" y="181"/>
                  </a:lnTo>
                  <a:lnTo>
                    <a:pt x="257" y="205"/>
                  </a:lnTo>
                  <a:lnTo>
                    <a:pt x="230" y="230"/>
                  </a:lnTo>
                  <a:lnTo>
                    <a:pt x="206" y="256"/>
                  </a:lnTo>
                  <a:lnTo>
                    <a:pt x="183" y="284"/>
                  </a:lnTo>
                  <a:lnTo>
                    <a:pt x="161" y="311"/>
                  </a:lnTo>
                  <a:lnTo>
                    <a:pt x="139" y="342"/>
                  </a:lnTo>
                  <a:lnTo>
                    <a:pt x="120" y="372"/>
                  </a:lnTo>
                  <a:lnTo>
                    <a:pt x="101" y="403"/>
                  </a:lnTo>
                  <a:lnTo>
                    <a:pt x="85" y="437"/>
                  </a:lnTo>
                  <a:lnTo>
                    <a:pt x="69" y="469"/>
                  </a:lnTo>
                  <a:lnTo>
                    <a:pt x="56" y="503"/>
                  </a:lnTo>
                  <a:lnTo>
                    <a:pt x="44" y="538"/>
                  </a:lnTo>
                  <a:lnTo>
                    <a:pt x="34" y="574"/>
                  </a:lnTo>
                  <a:lnTo>
                    <a:pt x="25" y="611"/>
                  </a:lnTo>
                  <a:lnTo>
                    <a:pt x="19" y="648"/>
                  </a:lnTo>
                  <a:lnTo>
                    <a:pt x="15" y="685"/>
                  </a:lnTo>
                  <a:lnTo>
                    <a:pt x="12" y="723"/>
                  </a:lnTo>
                  <a:lnTo>
                    <a:pt x="10" y="762"/>
                  </a:lnTo>
                  <a:lnTo>
                    <a:pt x="12" y="800"/>
                  </a:lnTo>
                  <a:lnTo>
                    <a:pt x="15" y="839"/>
                  </a:lnTo>
                  <a:lnTo>
                    <a:pt x="19" y="877"/>
                  </a:lnTo>
                  <a:lnTo>
                    <a:pt x="25" y="914"/>
                  </a:lnTo>
                  <a:lnTo>
                    <a:pt x="34" y="949"/>
                  </a:lnTo>
                  <a:lnTo>
                    <a:pt x="44" y="985"/>
                  </a:lnTo>
                  <a:lnTo>
                    <a:pt x="56" y="1020"/>
                  </a:lnTo>
                  <a:lnTo>
                    <a:pt x="69" y="1054"/>
                  </a:lnTo>
                  <a:lnTo>
                    <a:pt x="85" y="1088"/>
                  </a:lnTo>
                  <a:lnTo>
                    <a:pt x="101" y="1120"/>
                  </a:lnTo>
                  <a:lnTo>
                    <a:pt x="120" y="1151"/>
                  </a:lnTo>
                  <a:lnTo>
                    <a:pt x="139" y="1183"/>
                  </a:lnTo>
                  <a:lnTo>
                    <a:pt x="161" y="1212"/>
                  </a:lnTo>
                  <a:lnTo>
                    <a:pt x="183" y="1240"/>
                  </a:lnTo>
                  <a:lnTo>
                    <a:pt x="206" y="1267"/>
                  </a:lnTo>
                  <a:lnTo>
                    <a:pt x="230" y="1293"/>
                  </a:lnTo>
                  <a:lnTo>
                    <a:pt x="257" y="1318"/>
                  </a:lnTo>
                  <a:lnTo>
                    <a:pt x="284" y="1342"/>
                  </a:lnTo>
                  <a:lnTo>
                    <a:pt x="313" y="1364"/>
                  </a:lnTo>
                  <a:lnTo>
                    <a:pt x="342" y="1386"/>
                  </a:lnTo>
                  <a:lnTo>
                    <a:pt x="372" y="1405"/>
                  </a:lnTo>
                  <a:lnTo>
                    <a:pt x="404" y="1423"/>
                  </a:lnTo>
                  <a:lnTo>
                    <a:pt x="436" y="1440"/>
                  </a:lnTo>
                  <a:lnTo>
                    <a:pt x="470" y="1454"/>
                  </a:lnTo>
                  <a:lnTo>
                    <a:pt x="504" y="1467"/>
                  </a:lnTo>
                  <a:lnTo>
                    <a:pt x="540" y="1479"/>
                  </a:lnTo>
                  <a:lnTo>
                    <a:pt x="575" y="1489"/>
                  </a:lnTo>
                  <a:lnTo>
                    <a:pt x="611" y="1498"/>
                  </a:lnTo>
                  <a:lnTo>
                    <a:pt x="648" y="1504"/>
                  </a:lnTo>
                  <a:lnTo>
                    <a:pt x="685" y="1509"/>
                  </a:lnTo>
                  <a:lnTo>
                    <a:pt x="724" y="1513"/>
                  </a:lnTo>
                  <a:lnTo>
                    <a:pt x="763" y="1513"/>
                  </a:lnTo>
                  <a:lnTo>
                    <a:pt x="802" y="1513"/>
                  </a:lnTo>
                  <a:lnTo>
                    <a:pt x="839" y="1509"/>
                  </a:lnTo>
                  <a:lnTo>
                    <a:pt x="876" y="1504"/>
                  </a:lnTo>
                  <a:lnTo>
                    <a:pt x="913" y="1498"/>
                  </a:lnTo>
                  <a:lnTo>
                    <a:pt x="951" y="1489"/>
                  </a:lnTo>
                  <a:lnTo>
                    <a:pt x="986" y="1479"/>
                  </a:lnTo>
                  <a:lnTo>
                    <a:pt x="1020" y="1467"/>
                  </a:lnTo>
                  <a:lnTo>
                    <a:pt x="1056" y="1454"/>
                  </a:lnTo>
                  <a:lnTo>
                    <a:pt x="1088" y="1440"/>
                  </a:lnTo>
                  <a:lnTo>
                    <a:pt x="1120" y="1423"/>
                  </a:lnTo>
                  <a:lnTo>
                    <a:pt x="1152" y="1405"/>
                  </a:lnTo>
                  <a:lnTo>
                    <a:pt x="1182" y="1386"/>
                  </a:lnTo>
                  <a:lnTo>
                    <a:pt x="1213" y="1364"/>
                  </a:lnTo>
                  <a:lnTo>
                    <a:pt x="1240" y="1342"/>
                  </a:lnTo>
                  <a:lnTo>
                    <a:pt x="1267" y="1318"/>
                  </a:lnTo>
                  <a:lnTo>
                    <a:pt x="1294" y="1293"/>
                  </a:lnTo>
                  <a:lnTo>
                    <a:pt x="1319" y="1267"/>
                  </a:lnTo>
                  <a:lnTo>
                    <a:pt x="1343" y="1240"/>
                  </a:lnTo>
                  <a:lnTo>
                    <a:pt x="1365" y="1212"/>
                  </a:lnTo>
                  <a:lnTo>
                    <a:pt x="1385" y="1183"/>
                  </a:lnTo>
                  <a:lnTo>
                    <a:pt x="1406" y="1151"/>
                  </a:lnTo>
                  <a:lnTo>
                    <a:pt x="1423" y="1120"/>
                  </a:lnTo>
                  <a:lnTo>
                    <a:pt x="1440" y="1088"/>
                  </a:lnTo>
                  <a:lnTo>
                    <a:pt x="1455" y="1054"/>
                  </a:lnTo>
                  <a:lnTo>
                    <a:pt x="1468" y="1020"/>
                  </a:lnTo>
                  <a:lnTo>
                    <a:pt x="1480" y="985"/>
                  </a:lnTo>
                  <a:lnTo>
                    <a:pt x="1490" y="949"/>
                  </a:lnTo>
                  <a:lnTo>
                    <a:pt x="1499" y="914"/>
                  </a:lnTo>
                  <a:lnTo>
                    <a:pt x="1506" y="877"/>
                  </a:lnTo>
                  <a:lnTo>
                    <a:pt x="1511" y="839"/>
                  </a:lnTo>
                  <a:lnTo>
                    <a:pt x="1512" y="800"/>
                  </a:lnTo>
                  <a:lnTo>
                    <a:pt x="1514" y="762"/>
                  </a:lnTo>
                  <a:lnTo>
                    <a:pt x="1524" y="762"/>
                  </a:lnTo>
                  <a:close/>
                </a:path>
              </a:pathLst>
            </a:custGeom>
            <a:solidFill>
              <a:srgbClr val="72C6FF"/>
            </a:solidFill>
            <a:ln w="9525">
              <a:noFill/>
              <a:round/>
              <a:headEnd/>
              <a:tailEnd/>
            </a:ln>
          </p:spPr>
          <p:txBody>
            <a:bodyPr/>
            <a:lstStyle/>
            <a:p>
              <a:endParaRPr lang="en-US"/>
            </a:p>
          </p:txBody>
        </p:sp>
        <p:sp>
          <p:nvSpPr>
            <p:cNvPr id="51274" name="Freeform 76"/>
            <p:cNvSpPr>
              <a:spLocks/>
            </p:cNvSpPr>
            <p:nvPr/>
          </p:nvSpPr>
          <p:spPr bwMode="auto">
            <a:xfrm>
              <a:off x="2956483" y="1914503"/>
              <a:ext cx="2136422" cy="2405062"/>
            </a:xfrm>
            <a:custGeom>
              <a:avLst/>
              <a:gdLst>
                <a:gd name="T0" fmla="*/ 2147483647 w 1514"/>
                <a:gd name="T1" fmla="*/ 2147483647 h 1515"/>
                <a:gd name="T2" fmla="*/ 2147483647 w 1514"/>
                <a:gd name="T3" fmla="*/ 2147483647 h 1515"/>
                <a:gd name="T4" fmla="*/ 2147483647 w 1514"/>
                <a:gd name="T5" fmla="*/ 2147483647 h 1515"/>
                <a:gd name="T6" fmla="*/ 2147483647 w 1514"/>
                <a:gd name="T7" fmla="*/ 2147483647 h 1515"/>
                <a:gd name="T8" fmla="*/ 2147483647 w 1514"/>
                <a:gd name="T9" fmla="*/ 2147483647 h 1515"/>
                <a:gd name="T10" fmla="*/ 2147483647 w 1514"/>
                <a:gd name="T11" fmla="*/ 2147483647 h 1515"/>
                <a:gd name="T12" fmla="*/ 2147483647 w 1514"/>
                <a:gd name="T13" fmla="*/ 2147483647 h 1515"/>
                <a:gd name="T14" fmla="*/ 2147483647 w 1514"/>
                <a:gd name="T15" fmla="*/ 2147483647 h 1515"/>
                <a:gd name="T16" fmla="*/ 2147483647 w 1514"/>
                <a:gd name="T17" fmla="*/ 2147483647 h 1515"/>
                <a:gd name="T18" fmla="*/ 2147483647 w 1514"/>
                <a:gd name="T19" fmla="*/ 2147483647 h 1515"/>
                <a:gd name="T20" fmla="*/ 2147483647 w 1514"/>
                <a:gd name="T21" fmla="*/ 2147483647 h 1515"/>
                <a:gd name="T22" fmla="*/ 2147483647 w 1514"/>
                <a:gd name="T23" fmla="*/ 2147483647 h 1515"/>
                <a:gd name="T24" fmla="*/ 0 w 1514"/>
                <a:gd name="T25" fmla="*/ 2147483647 h 1515"/>
                <a:gd name="T26" fmla="*/ 2147483647 w 1514"/>
                <a:gd name="T27" fmla="*/ 2147483647 h 1515"/>
                <a:gd name="T28" fmla="*/ 2147483647 w 1514"/>
                <a:gd name="T29" fmla="*/ 2147483647 h 1515"/>
                <a:gd name="T30" fmla="*/ 2147483647 w 1514"/>
                <a:gd name="T31" fmla="*/ 2147483647 h 1515"/>
                <a:gd name="T32" fmla="*/ 2147483647 w 1514"/>
                <a:gd name="T33" fmla="*/ 2147483647 h 1515"/>
                <a:gd name="T34" fmla="*/ 2147483647 w 1514"/>
                <a:gd name="T35" fmla="*/ 2147483647 h 1515"/>
                <a:gd name="T36" fmla="*/ 2147483647 w 1514"/>
                <a:gd name="T37" fmla="*/ 2147483647 h 1515"/>
                <a:gd name="T38" fmla="*/ 2147483647 w 1514"/>
                <a:gd name="T39" fmla="*/ 2147483647 h 1515"/>
                <a:gd name="T40" fmla="*/ 2147483647 w 1514"/>
                <a:gd name="T41" fmla="*/ 2147483647 h 1515"/>
                <a:gd name="T42" fmla="*/ 2147483647 w 1514"/>
                <a:gd name="T43" fmla="*/ 2147483647 h 1515"/>
                <a:gd name="T44" fmla="*/ 2147483647 w 1514"/>
                <a:gd name="T45" fmla="*/ 2147483647 h 1515"/>
                <a:gd name="T46" fmla="*/ 2147483647 w 1514"/>
                <a:gd name="T47" fmla="*/ 2147483647 h 1515"/>
                <a:gd name="T48" fmla="*/ 2147483647 w 1514"/>
                <a:gd name="T49" fmla="*/ 2147483647 h 1515"/>
                <a:gd name="T50" fmla="*/ 2147483647 w 1514"/>
                <a:gd name="T51" fmla="*/ 2147483647 h 1515"/>
                <a:gd name="T52" fmla="*/ 2147483647 w 1514"/>
                <a:gd name="T53" fmla="*/ 2147483647 h 1515"/>
                <a:gd name="T54" fmla="*/ 2147483647 w 1514"/>
                <a:gd name="T55" fmla="*/ 2147483647 h 1515"/>
                <a:gd name="T56" fmla="*/ 2147483647 w 1514"/>
                <a:gd name="T57" fmla="*/ 2147483647 h 1515"/>
                <a:gd name="T58" fmla="*/ 2147483647 w 1514"/>
                <a:gd name="T59" fmla="*/ 2147483647 h 1515"/>
                <a:gd name="T60" fmla="*/ 2147483647 w 1514"/>
                <a:gd name="T61" fmla="*/ 2147483647 h 1515"/>
                <a:gd name="T62" fmla="*/ 2147483647 w 1514"/>
                <a:gd name="T63" fmla="*/ 2147483647 h 1515"/>
                <a:gd name="T64" fmla="*/ 2147483647 w 1514"/>
                <a:gd name="T65" fmla="*/ 2147483647 h 1515"/>
                <a:gd name="T66" fmla="*/ 2147483647 w 1514"/>
                <a:gd name="T67" fmla="*/ 2147483647 h 1515"/>
                <a:gd name="T68" fmla="*/ 2147483647 w 1514"/>
                <a:gd name="T69" fmla="*/ 2147483647 h 1515"/>
                <a:gd name="T70" fmla="*/ 2147483647 w 1514"/>
                <a:gd name="T71" fmla="*/ 2147483647 h 1515"/>
                <a:gd name="T72" fmla="*/ 2147483647 w 1514"/>
                <a:gd name="T73" fmla="*/ 2147483647 h 1515"/>
                <a:gd name="T74" fmla="*/ 2147483647 w 1514"/>
                <a:gd name="T75" fmla="*/ 2147483647 h 1515"/>
                <a:gd name="T76" fmla="*/ 2147483647 w 1514"/>
                <a:gd name="T77" fmla="*/ 2147483647 h 1515"/>
                <a:gd name="T78" fmla="*/ 2147483647 w 1514"/>
                <a:gd name="T79" fmla="*/ 2147483647 h 1515"/>
                <a:gd name="T80" fmla="*/ 2147483647 w 1514"/>
                <a:gd name="T81" fmla="*/ 2147483647 h 1515"/>
                <a:gd name="T82" fmla="*/ 2147483647 w 1514"/>
                <a:gd name="T83" fmla="*/ 2147483647 h 1515"/>
                <a:gd name="T84" fmla="*/ 2147483647 w 1514"/>
                <a:gd name="T85" fmla="*/ 2147483647 h 1515"/>
                <a:gd name="T86" fmla="*/ 2147483647 w 1514"/>
                <a:gd name="T87" fmla="*/ 2147483647 h 1515"/>
                <a:gd name="T88" fmla="*/ 2147483647 w 1514"/>
                <a:gd name="T89" fmla="*/ 2147483647 h 1515"/>
                <a:gd name="T90" fmla="*/ 2147483647 w 1514"/>
                <a:gd name="T91" fmla="*/ 2147483647 h 1515"/>
                <a:gd name="T92" fmla="*/ 2147483647 w 1514"/>
                <a:gd name="T93" fmla="*/ 2147483647 h 1515"/>
                <a:gd name="T94" fmla="*/ 2147483647 w 1514"/>
                <a:gd name="T95" fmla="*/ 2147483647 h 1515"/>
                <a:gd name="T96" fmla="*/ 2147483647 w 1514"/>
                <a:gd name="T97" fmla="*/ 2147483647 h 1515"/>
                <a:gd name="T98" fmla="*/ 2147483647 w 1514"/>
                <a:gd name="T99" fmla="*/ 2147483647 h 1515"/>
                <a:gd name="T100" fmla="*/ 2147483647 w 1514"/>
                <a:gd name="T101" fmla="*/ 2147483647 h 151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14"/>
                <a:gd name="T154" fmla="*/ 0 h 1515"/>
                <a:gd name="T155" fmla="*/ 1514 w 1514"/>
                <a:gd name="T156" fmla="*/ 1515 h 151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14" h="1515">
                  <a:moveTo>
                    <a:pt x="1514" y="757"/>
                  </a:moveTo>
                  <a:lnTo>
                    <a:pt x="1514" y="718"/>
                  </a:lnTo>
                  <a:lnTo>
                    <a:pt x="1511" y="679"/>
                  </a:lnTo>
                  <a:lnTo>
                    <a:pt x="1506" y="641"/>
                  </a:lnTo>
                  <a:lnTo>
                    <a:pt x="1499" y="604"/>
                  </a:lnTo>
                  <a:lnTo>
                    <a:pt x="1490" y="567"/>
                  </a:lnTo>
                  <a:lnTo>
                    <a:pt x="1480" y="531"/>
                  </a:lnTo>
                  <a:lnTo>
                    <a:pt x="1468" y="496"/>
                  </a:lnTo>
                  <a:lnTo>
                    <a:pt x="1455" y="462"/>
                  </a:lnTo>
                  <a:lnTo>
                    <a:pt x="1440" y="428"/>
                  </a:lnTo>
                  <a:lnTo>
                    <a:pt x="1423" y="396"/>
                  </a:lnTo>
                  <a:lnTo>
                    <a:pt x="1404" y="364"/>
                  </a:lnTo>
                  <a:lnTo>
                    <a:pt x="1386" y="333"/>
                  </a:lnTo>
                  <a:lnTo>
                    <a:pt x="1364" y="303"/>
                  </a:lnTo>
                  <a:lnTo>
                    <a:pt x="1342" y="276"/>
                  </a:lnTo>
                  <a:lnTo>
                    <a:pt x="1318" y="247"/>
                  </a:lnTo>
                  <a:lnTo>
                    <a:pt x="1292" y="222"/>
                  </a:lnTo>
                  <a:lnTo>
                    <a:pt x="1267" y="196"/>
                  </a:lnTo>
                  <a:lnTo>
                    <a:pt x="1238" y="173"/>
                  </a:lnTo>
                  <a:lnTo>
                    <a:pt x="1210" y="151"/>
                  </a:lnTo>
                  <a:lnTo>
                    <a:pt x="1181" y="129"/>
                  </a:lnTo>
                  <a:lnTo>
                    <a:pt x="1150" y="110"/>
                  </a:lnTo>
                  <a:lnTo>
                    <a:pt x="1118" y="91"/>
                  </a:lnTo>
                  <a:lnTo>
                    <a:pt x="1086" y="75"/>
                  </a:lnTo>
                  <a:lnTo>
                    <a:pt x="1052" y="59"/>
                  </a:lnTo>
                  <a:lnTo>
                    <a:pt x="1018" y="46"/>
                  </a:lnTo>
                  <a:lnTo>
                    <a:pt x="983" y="34"/>
                  </a:lnTo>
                  <a:lnTo>
                    <a:pt x="947" y="24"/>
                  </a:lnTo>
                  <a:lnTo>
                    <a:pt x="910" y="15"/>
                  </a:lnTo>
                  <a:lnTo>
                    <a:pt x="873" y="9"/>
                  </a:lnTo>
                  <a:lnTo>
                    <a:pt x="834" y="3"/>
                  </a:lnTo>
                  <a:lnTo>
                    <a:pt x="797" y="0"/>
                  </a:lnTo>
                  <a:lnTo>
                    <a:pt x="758" y="0"/>
                  </a:lnTo>
                  <a:lnTo>
                    <a:pt x="719" y="0"/>
                  </a:lnTo>
                  <a:lnTo>
                    <a:pt x="680" y="3"/>
                  </a:lnTo>
                  <a:lnTo>
                    <a:pt x="643" y="9"/>
                  </a:lnTo>
                  <a:lnTo>
                    <a:pt x="604" y="15"/>
                  </a:lnTo>
                  <a:lnTo>
                    <a:pt x="568" y="24"/>
                  </a:lnTo>
                  <a:lnTo>
                    <a:pt x="533" y="34"/>
                  </a:lnTo>
                  <a:lnTo>
                    <a:pt x="497" y="46"/>
                  </a:lnTo>
                  <a:lnTo>
                    <a:pt x="462" y="59"/>
                  </a:lnTo>
                  <a:lnTo>
                    <a:pt x="430" y="75"/>
                  </a:lnTo>
                  <a:lnTo>
                    <a:pt x="396" y="91"/>
                  </a:lnTo>
                  <a:lnTo>
                    <a:pt x="365" y="110"/>
                  </a:lnTo>
                  <a:lnTo>
                    <a:pt x="333" y="129"/>
                  </a:lnTo>
                  <a:lnTo>
                    <a:pt x="305" y="151"/>
                  </a:lnTo>
                  <a:lnTo>
                    <a:pt x="276" y="173"/>
                  </a:lnTo>
                  <a:lnTo>
                    <a:pt x="249" y="196"/>
                  </a:lnTo>
                  <a:lnTo>
                    <a:pt x="222" y="222"/>
                  </a:lnTo>
                  <a:lnTo>
                    <a:pt x="196" y="247"/>
                  </a:lnTo>
                  <a:lnTo>
                    <a:pt x="173" y="276"/>
                  </a:lnTo>
                  <a:lnTo>
                    <a:pt x="151" y="303"/>
                  </a:lnTo>
                  <a:lnTo>
                    <a:pt x="130" y="333"/>
                  </a:lnTo>
                  <a:lnTo>
                    <a:pt x="110" y="364"/>
                  </a:lnTo>
                  <a:lnTo>
                    <a:pt x="91" y="396"/>
                  </a:lnTo>
                  <a:lnTo>
                    <a:pt x="74" y="428"/>
                  </a:lnTo>
                  <a:lnTo>
                    <a:pt x="59" y="462"/>
                  </a:lnTo>
                  <a:lnTo>
                    <a:pt x="46" y="496"/>
                  </a:lnTo>
                  <a:lnTo>
                    <a:pt x="34" y="531"/>
                  </a:lnTo>
                  <a:lnTo>
                    <a:pt x="24" y="567"/>
                  </a:lnTo>
                  <a:lnTo>
                    <a:pt x="15" y="604"/>
                  </a:lnTo>
                  <a:lnTo>
                    <a:pt x="8" y="641"/>
                  </a:lnTo>
                  <a:lnTo>
                    <a:pt x="3" y="679"/>
                  </a:lnTo>
                  <a:lnTo>
                    <a:pt x="2" y="718"/>
                  </a:lnTo>
                  <a:lnTo>
                    <a:pt x="0" y="757"/>
                  </a:lnTo>
                  <a:lnTo>
                    <a:pt x="2" y="795"/>
                  </a:lnTo>
                  <a:lnTo>
                    <a:pt x="3" y="834"/>
                  </a:lnTo>
                  <a:lnTo>
                    <a:pt x="8" y="872"/>
                  </a:lnTo>
                  <a:lnTo>
                    <a:pt x="15" y="909"/>
                  </a:lnTo>
                  <a:lnTo>
                    <a:pt x="24" y="946"/>
                  </a:lnTo>
                  <a:lnTo>
                    <a:pt x="34" y="982"/>
                  </a:lnTo>
                  <a:lnTo>
                    <a:pt x="46" y="1017"/>
                  </a:lnTo>
                  <a:lnTo>
                    <a:pt x="59" y="1051"/>
                  </a:lnTo>
                  <a:lnTo>
                    <a:pt x="74" y="1085"/>
                  </a:lnTo>
                  <a:lnTo>
                    <a:pt x="91" y="1117"/>
                  </a:lnTo>
                  <a:lnTo>
                    <a:pt x="110" y="1149"/>
                  </a:lnTo>
                  <a:lnTo>
                    <a:pt x="130" y="1180"/>
                  </a:lnTo>
                  <a:lnTo>
                    <a:pt x="151" y="1210"/>
                  </a:lnTo>
                  <a:lnTo>
                    <a:pt x="173" y="1239"/>
                  </a:lnTo>
                  <a:lnTo>
                    <a:pt x="196" y="1266"/>
                  </a:lnTo>
                  <a:lnTo>
                    <a:pt x="222" y="1293"/>
                  </a:lnTo>
                  <a:lnTo>
                    <a:pt x="249" y="1317"/>
                  </a:lnTo>
                  <a:lnTo>
                    <a:pt x="276" y="1340"/>
                  </a:lnTo>
                  <a:lnTo>
                    <a:pt x="305" y="1364"/>
                  </a:lnTo>
                  <a:lnTo>
                    <a:pt x="333" y="1384"/>
                  </a:lnTo>
                  <a:lnTo>
                    <a:pt x="365" y="1405"/>
                  </a:lnTo>
                  <a:lnTo>
                    <a:pt x="396" y="1423"/>
                  </a:lnTo>
                  <a:lnTo>
                    <a:pt x="430" y="1438"/>
                  </a:lnTo>
                  <a:lnTo>
                    <a:pt x="462" y="1454"/>
                  </a:lnTo>
                  <a:lnTo>
                    <a:pt x="497" y="1467"/>
                  </a:lnTo>
                  <a:lnTo>
                    <a:pt x="533" y="1479"/>
                  </a:lnTo>
                  <a:lnTo>
                    <a:pt x="568" y="1489"/>
                  </a:lnTo>
                  <a:lnTo>
                    <a:pt x="604" y="1498"/>
                  </a:lnTo>
                  <a:lnTo>
                    <a:pt x="643" y="1504"/>
                  </a:lnTo>
                  <a:lnTo>
                    <a:pt x="680" y="1510"/>
                  </a:lnTo>
                  <a:lnTo>
                    <a:pt x="719" y="1513"/>
                  </a:lnTo>
                  <a:lnTo>
                    <a:pt x="758" y="1515"/>
                  </a:lnTo>
                  <a:lnTo>
                    <a:pt x="797" y="1513"/>
                  </a:lnTo>
                  <a:lnTo>
                    <a:pt x="834" y="1510"/>
                  </a:lnTo>
                  <a:lnTo>
                    <a:pt x="873" y="1504"/>
                  </a:lnTo>
                  <a:lnTo>
                    <a:pt x="910" y="1498"/>
                  </a:lnTo>
                  <a:lnTo>
                    <a:pt x="947" y="1489"/>
                  </a:lnTo>
                  <a:lnTo>
                    <a:pt x="983" y="1479"/>
                  </a:lnTo>
                  <a:lnTo>
                    <a:pt x="1018" y="1467"/>
                  </a:lnTo>
                  <a:lnTo>
                    <a:pt x="1052" y="1454"/>
                  </a:lnTo>
                  <a:lnTo>
                    <a:pt x="1086" y="1438"/>
                  </a:lnTo>
                  <a:lnTo>
                    <a:pt x="1118" y="1423"/>
                  </a:lnTo>
                  <a:lnTo>
                    <a:pt x="1150" y="1405"/>
                  </a:lnTo>
                  <a:lnTo>
                    <a:pt x="1181" y="1384"/>
                  </a:lnTo>
                  <a:lnTo>
                    <a:pt x="1210" y="1364"/>
                  </a:lnTo>
                  <a:lnTo>
                    <a:pt x="1238" y="1340"/>
                  </a:lnTo>
                  <a:lnTo>
                    <a:pt x="1267" y="1317"/>
                  </a:lnTo>
                  <a:lnTo>
                    <a:pt x="1292" y="1293"/>
                  </a:lnTo>
                  <a:lnTo>
                    <a:pt x="1318" y="1266"/>
                  </a:lnTo>
                  <a:lnTo>
                    <a:pt x="1342" y="1239"/>
                  </a:lnTo>
                  <a:lnTo>
                    <a:pt x="1364" y="1210"/>
                  </a:lnTo>
                  <a:lnTo>
                    <a:pt x="1386" y="1180"/>
                  </a:lnTo>
                  <a:lnTo>
                    <a:pt x="1404" y="1149"/>
                  </a:lnTo>
                  <a:lnTo>
                    <a:pt x="1423" y="1117"/>
                  </a:lnTo>
                  <a:lnTo>
                    <a:pt x="1440" y="1085"/>
                  </a:lnTo>
                  <a:lnTo>
                    <a:pt x="1455" y="1051"/>
                  </a:lnTo>
                  <a:lnTo>
                    <a:pt x="1468" y="1017"/>
                  </a:lnTo>
                  <a:lnTo>
                    <a:pt x="1480" y="982"/>
                  </a:lnTo>
                  <a:lnTo>
                    <a:pt x="1490" y="946"/>
                  </a:lnTo>
                  <a:lnTo>
                    <a:pt x="1499" y="909"/>
                  </a:lnTo>
                  <a:lnTo>
                    <a:pt x="1506" y="872"/>
                  </a:lnTo>
                  <a:lnTo>
                    <a:pt x="1511" y="834"/>
                  </a:lnTo>
                  <a:lnTo>
                    <a:pt x="1514" y="795"/>
                  </a:lnTo>
                  <a:lnTo>
                    <a:pt x="1514" y="757"/>
                  </a:lnTo>
                  <a:lnTo>
                    <a:pt x="1504" y="757"/>
                  </a:lnTo>
                  <a:lnTo>
                    <a:pt x="1502" y="718"/>
                  </a:lnTo>
                  <a:lnTo>
                    <a:pt x="1501" y="680"/>
                  </a:lnTo>
                  <a:lnTo>
                    <a:pt x="1495" y="643"/>
                  </a:lnTo>
                  <a:lnTo>
                    <a:pt x="1489" y="606"/>
                  </a:lnTo>
                  <a:lnTo>
                    <a:pt x="1480" y="570"/>
                  </a:lnTo>
                  <a:lnTo>
                    <a:pt x="1470" y="535"/>
                  </a:lnTo>
                  <a:lnTo>
                    <a:pt x="1458" y="501"/>
                  </a:lnTo>
                  <a:lnTo>
                    <a:pt x="1445" y="465"/>
                  </a:lnTo>
                  <a:lnTo>
                    <a:pt x="1429" y="433"/>
                  </a:lnTo>
                  <a:lnTo>
                    <a:pt x="1414" y="401"/>
                  </a:lnTo>
                  <a:lnTo>
                    <a:pt x="1396" y="369"/>
                  </a:lnTo>
                  <a:lnTo>
                    <a:pt x="1375" y="340"/>
                  </a:lnTo>
                  <a:lnTo>
                    <a:pt x="1355" y="310"/>
                  </a:lnTo>
                  <a:lnTo>
                    <a:pt x="1333" y="283"/>
                  </a:lnTo>
                  <a:lnTo>
                    <a:pt x="1309" y="256"/>
                  </a:lnTo>
                  <a:lnTo>
                    <a:pt x="1286" y="229"/>
                  </a:lnTo>
                  <a:lnTo>
                    <a:pt x="1259" y="205"/>
                  </a:lnTo>
                  <a:lnTo>
                    <a:pt x="1232" y="181"/>
                  </a:lnTo>
                  <a:lnTo>
                    <a:pt x="1204" y="159"/>
                  </a:lnTo>
                  <a:lnTo>
                    <a:pt x="1174" y="137"/>
                  </a:lnTo>
                  <a:lnTo>
                    <a:pt x="1144" y="119"/>
                  </a:lnTo>
                  <a:lnTo>
                    <a:pt x="1113" y="100"/>
                  </a:lnTo>
                  <a:lnTo>
                    <a:pt x="1081" y="85"/>
                  </a:lnTo>
                  <a:lnTo>
                    <a:pt x="1047" y="69"/>
                  </a:lnTo>
                  <a:lnTo>
                    <a:pt x="1013" y="56"/>
                  </a:lnTo>
                  <a:lnTo>
                    <a:pt x="980" y="44"/>
                  </a:lnTo>
                  <a:lnTo>
                    <a:pt x="944" y="34"/>
                  </a:lnTo>
                  <a:lnTo>
                    <a:pt x="908" y="25"/>
                  </a:lnTo>
                  <a:lnTo>
                    <a:pt x="871" y="19"/>
                  </a:lnTo>
                  <a:lnTo>
                    <a:pt x="834" y="14"/>
                  </a:lnTo>
                  <a:lnTo>
                    <a:pt x="795" y="12"/>
                  </a:lnTo>
                  <a:lnTo>
                    <a:pt x="758" y="10"/>
                  </a:lnTo>
                  <a:lnTo>
                    <a:pt x="719" y="12"/>
                  </a:lnTo>
                  <a:lnTo>
                    <a:pt x="682" y="14"/>
                  </a:lnTo>
                  <a:lnTo>
                    <a:pt x="643" y="19"/>
                  </a:lnTo>
                  <a:lnTo>
                    <a:pt x="607" y="25"/>
                  </a:lnTo>
                  <a:lnTo>
                    <a:pt x="570" y="34"/>
                  </a:lnTo>
                  <a:lnTo>
                    <a:pt x="535" y="44"/>
                  </a:lnTo>
                  <a:lnTo>
                    <a:pt x="501" y="56"/>
                  </a:lnTo>
                  <a:lnTo>
                    <a:pt x="467" y="69"/>
                  </a:lnTo>
                  <a:lnTo>
                    <a:pt x="433" y="85"/>
                  </a:lnTo>
                  <a:lnTo>
                    <a:pt x="401" y="100"/>
                  </a:lnTo>
                  <a:lnTo>
                    <a:pt x="370" y="119"/>
                  </a:lnTo>
                  <a:lnTo>
                    <a:pt x="340" y="137"/>
                  </a:lnTo>
                  <a:lnTo>
                    <a:pt x="311" y="159"/>
                  </a:lnTo>
                  <a:lnTo>
                    <a:pt x="283" y="181"/>
                  </a:lnTo>
                  <a:lnTo>
                    <a:pt x="255" y="205"/>
                  </a:lnTo>
                  <a:lnTo>
                    <a:pt x="230" y="229"/>
                  </a:lnTo>
                  <a:lnTo>
                    <a:pt x="205" y="256"/>
                  </a:lnTo>
                  <a:lnTo>
                    <a:pt x="181" y="283"/>
                  </a:lnTo>
                  <a:lnTo>
                    <a:pt x="159" y="310"/>
                  </a:lnTo>
                  <a:lnTo>
                    <a:pt x="139" y="340"/>
                  </a:lnTo>
                  <a:lnTo>
                    <a:pt x="118" y="369"/>
                  </a:lnTo>
                  <a:lnTo>
                    <a:pt x="102" y="401"/>
                  </a:lnTo>
                  <a:lnTo>
                    <a:pt x="85" y="433"/>
                  </a:lnTo>
                  <a:lnTo>
                    <a:pt x="69" y="465"/>
                  </a:lnTo>
                  <a:lnTo>
                    <a:pt x="56" y="501"/>
                  </a:lnTo>
                  <a:lnTo>
                    <a:pt x="44" y="535"/>
                  </a:lnTo>
                  <a:lnTo>
                    <a:pt x="34" y="570"/>
                  </a:lnTo>
                  <a:lnTo>
                    <a:pt x="25" y="606"/>
                  </a:lnTo>
                  <a:lnTo>
                    <a:pt x="20" y="643"/>
                  </a:lnTo>
                  <a:lnTo>
                    <a:pt x="15" y="680"/>
                  </a:lnTo>
                  <a:lnTo>
                    <a:pt x="12" y="718"/>
                  </a:lnTo>
                  <a:lnTo>
                    <a:pt x="12" y="757"/>
                  </a:lnTo>
                  <a:lnTo>
                    <a:pt x="12" y="795"/>
                  </a:lnTo>
                  <a:lnTo>
                    <a:pt x="15" y="833"/>
                  </a:lnTo>
                  <a:lnTo>
                    <a:pt x="20" y="870"/>
                  </a:lnTo>
                  <a:lnTo>
                    <a:pt x="25" y="907"/>
                  </a:lnTo>
                  <a:lnTo>
                    <a:pt x="34" y="943"/>
                  </a:lnTo>
                  <a:lnTo>
                    <a:pt x="44" y="978"/>
                  </a:lnTo>
                  <a:lnTo>
                    <a:pt x="56" y="1014"/>
                  </a:lnTo>
                  <a:lnTo>
                    <a:pt x="69" y="1048"/>
                  </a:lnTo>
                  <a:lnTo>
                    <a:pt x="85" y="1080"/>
                  </a:lnTo>
                  <a:lnTo>
                    <a:pt x="102" y="1112"/>
                  </a:lnTo>
                  <a:lnTo>
                    <a:pt x="118" y="1144"/>
                  </a:lnTo>
                  <a:lnTo>
                    <a:pt x="139" y="1174"/>
                  </a:lnTo>
                  <a:lnTo>
                    <a:pt x="159" y="1203"/>
                  </a:lnTo>
                  <a:lnTo>
                    <a:pt x="181" y="1232"/>
                  </a:lnTo>
                  <a:lnTo>
                    <a:pt x="205" y="1259"/>
                  </a:lnTo>
                  <a:lnTo>
                    <a:pt x="230" y="1284"/>
                  </a:lnTo>
                  <a:lnTo>
                    <a:pt x="255" y="1310"/>
                  </a:lnTo>
                  <a:lnTo>
                    <a:pt x="283" y="1332"/>
                  </a:lnTo>
                  <a:lnTo>
                    <a:pt x="311" y="1356"/>
                  </a:lnTo>
                  <a:lnTo>
                    <a:pt x="340" y="1376"/>
                  </a:lnTo>
                  <a:lnTo>
                    <a:pt x="370" y="1394"/>
                  </a:lnTo>
                  <a:lnTo>
                    <a:pt x="401" y="1413"/>
                  </a:lnTo>
                  <a:lnTo>
                    <a:pt x="433" y="1430"/>
                  </a:lnTo>
                  <a:lnTo>
                    <a:pt x="467" y="1445"/>
                  </a:lnTo>
                  <a:lnTo>
                    <a:pt x="501" y="1457"/>
                  </a:lnTo>
                  <a:lnTo>
                    <a:pt x="535" y="1469"/>
                  </a:lnTo>
                  <a:lnTo>
                    <a:pt x="570" y="1479"/>
                  </a:lnTo>
                  <a:lnTo>
                    <a:pt x="607" y="1488"/>
                  </a:lnTo>
                  <a:lnTo>
                    <a:pt x="643" y="1494"/>
                  </a:lnTo>
                  <a:lnTo>
                    <a:pt x="682" y="1499"/>
                  </a:lnTo>
                  <a:lnTo>
                    <a:pt x="719" y="1503"/>
                  </a:lnTo>
                  <a:lnTo>
                    <a:pt x="758" y="1503"/>
                  </a:lnTo>
                  <a:lnTo>
                    <a:pt x="795" y="1503"/>
                  </a:lnTo>
                  <a:lnTo>
                    <a:pt x="834" y="1499"/>
                  </a:lnTo>
                  <a:lnTo>
                    <a:pt x="871" y="1494"/>
                  </a:lnTo>
                  <a:lnTo>
                    <a:pt x="908" y="1488"/>
                  </a:lnTo>
                  <a:lnTo>
                    <a:pt x="944" y="1479"/>
                  </a:lnTo>
                  <a:lnTo>
                    <a:pt x="980" y="1469"/>
                  </a:lnTo>
                  <a:lnTo>
                    <a:pt x="1013" y="1457"/>
                  </a:lnTo>
                  <a:lnTo>
                    <a:pt x="1047" y="1445"/>
                  </a:lnTo>
                  <a:lnTo>
                    <a:pt x="1081" y="1430"/>
                  </a:lnTo>
                  <a:lnTo>
                    <a:pt x="1113" y="1413"/>
                  </a:lnTo>
                  <a:lnTo>
                    <a:pt x="1144" y="1394"/>
                  </a:lnTo>
                  <a:lnTo>
                    <a:pt x="1174" y="1376"/>
                  </a:lnTo>
                  <a:lnTo>
                    <a:pt x="1204" y="1356"/>
                  </a:lnTo>
                  <a:lnTo>
                    <a:pt x="1232" y="1332"/>
                  </a:lnTo>
                  <a:lnTo>
                    <a:pt x="1259" y="1310"/>
                  </a:lnTo>
                  <a:lnTo>
                    <a:pt x="1286" y="1284"/>
                  </a:lnTo>
                  <a:lnTo>
                    <a:pt x="1309" y="1259"/>
                  </a:lnTo>
                  <a:lnTo>
                    <a:pt x="1333" y="1232"/>
                  </a:lnTo>
                  <a:lnTo>
                    <a:pt x="1355" y="1203"/>
                  </a:lnTo>
                  <a:lnTo>
                    <a:pt x="1375" y="1174"/>
                  </a:lnTo>
                  <a:lnTo>
                    <a:pt x="1396" y="1144"/>
                  </a:lnTo>
                  <a:lnTo>
                    <a:pt x="1414" y="1112"/>
                  </a:lnTo>
                  <a:lnTo>
                    <a:pt x="1429" y="1080"/>
                  </a:lnTo>
                  <a:lnTo>
                    <a:pt x="1445" y="1048"/>
                  </a:lnTo>
                  <a:lnTo>
                    <a:pt x="1458" y="1014"/>
                  </a:lnTo>
                  <a:lnTo>
                    <a:pt x="1470" y="978"/>
                  </a:lnTo>
                  <a:lnTo>
                    <a:pt x="1480" y="943"/>
                  </a:lnTo>
                  <a:lnTo>
                    <a:pt x="1489" y="907"/>
                  </a:lnTo>
                  <a:lnTo>
                    <a:pt x="1495" y="870"/>
                  </a:lnTo>
                  <a:lnTo>
                    <a:pt x="1501" y="833"/>
                  </a:lnTo>
                  <a:lnTo>
                    <a:pt x="1502" y="795"/>
                  </a:lnTo>
                  <a:lnTo>
                    <a:pt x="1504" y="757"/>
                  </a:lnTo>
                  <a:lnTo>
                    <a:pt x="1514" y="757"/>
                  </a:lnTo>
                  <a:close/>
                </a:path>
              </a:pathLst>
            </a:custGeom>
            <a:solidFill>
              <a:srgbClr val="73C7FF"/>
            </a:solidFill>
            <a:ln w="9525">
              <a:noFill/>
              <a:round/>
              <a:headEnd/>
              <a:tailEnd/>
            </a:ln>
          </p:spPr>
          <p:txBody>
            <a:bodyPr/>
            <a:lstStyle/>
            <a:p>
              <a:endParaRPr lang="en-US"/>
            </a:p>
          </p:txBody>
        </p:sp>
        <p:sp>
          <p:nvSpPr>
            <p:cNvPr id="51275" name="Freeform 77"/>
            <p:cNvSpPr>
              <a:spLocks/>
            </p:cNvSpPr>
            <p:nvPr/>
          </p:nvSpPr>
          <p:spPr bwMode="auto">
            <a:xfrm>
              <a:off x="2963540" y="1922440"/>
              <a:ext cx="2122311" cy="2386013"/>
            </a:xfrm>
            <a:custGeom>
              <a:avLst/>
              <a:gdLst>
                <a:gd name="T0" fmla="*/ 2147483647 w 1504"/>
                <a:gd name="T1" fmla="*/ 2147483647 h 1503"/>
                <a:gd name="T2" fmla="*/ 2147483647 w 1504"/>
                <a:gd name="T3" fmla="*/ 2147483647 h 1503"/>
                <a:gd name="T4" fmla="*/ 2147483647 w 1504"/>
                <a:gd name="T5" fmla="*/ 2147483647 h 1503"/>
                <a:gd name="T6" fmla="*/ 2147483647 w 1504"/>
                <a:gd name="T7" fmla="*/ 2147483647 h 1503"/>
                <a:gd name="T8" fmla="*/ 2147483647 w 1504"/>
                <a:gd name="T9" fmla="*/ 2147483647 h 1503"/>
                <a:gd name="T10" fmla="*/ 2147483647 w 1504"/>
                <a:gd name="T11" fmla="*/ 2147483647 h 1503"/>
                <a:gd name="T12" fmla="*/ 2147483647 w 1504"/>
                <a:gd name="T13" fmla="*/ 2147483647 h 1503"/>
                <a:gd name="T14" fmla="*/ 2147483647 w 1504"/>
                <a:gd name="T15" fmla="*/ 2147483647 h 1503"/>
                <a:gd name="T16" fmla="*/ 2147483647 w 1504"/>
                <a:gd name="T17" fmla="*/ 2147483647 h 1503"/>
                <a:gd name="T18" fmla="*/ 2147483647 w 1504"/>
                <a:gd name="T19" fmla="*/ 2147483647 h 1503"/>
                <a:gd name="T20" fmla="*/ 2147483647 w 1504"/>
                <a:gd name="T21" fmla="*/ 2147483647 h 1503"/>
                <a:gd name="T22" fmla="*/ 2147483647 w 1504"/>
                <a:gd name="T23" fmla="*/ 2147483647 h 1503"/>
                <a:gd name="T24" fmla="*/ 0 w 1504"/>
                <a:gd name="T25" fmla="*/ 2147483647 h 1503"/>
                <a:gd name="T26" fmla="*/ 2147483647 w 1504"/>
                <a:gd name="T27" fmla="*/ 2147483647 h 1503"/>
                <a:gd name="T28" fmla="*/ 2147483647 w 1504"/>
                <a:gd name="T29" fmla="*/ 2147483647 h 1503"/>
                <a:gd name="T30" fmla="*/ 2147483647 w 1504"/>
                <a:gd name="T31" fmla="*/ 2147483647 h 1503"/>
                <a:gd name="T32" fmla="*/ 2147483647 w 1504"/>
                <a:gd name="T33" fmla="*/ 2147483647 h 1503"/>
                <a:gd name="T34" fmla="*/ 2147483647 w 1504"/>
                <a:gd name="T35" fmla="*/ 2147483647 h 1503"/>
                <a:gd name="T36" fmla="*/ 2147483647 w 1504"/>
                <a:gd name="T37" fmla="*/ 2147483647 h 1503"/>
                <a:gd name="T38" fmla="*/ 2147483647 w 1504"/>
                <a:gd name="T39" fmla="*/ 2147483647 h 1503"/>
                <a:gd name="T40" fmla="*/ 2147483647 w 1504"/>
                <a:gd name="T41" fmla="*/ 2147483647 h 1503"/>
                <a:gd name="T42" fmla="*/ 2147483647 w 1504"/>
                <a:gd name="T43" fmla="*/ 2147483647 h 1503"/>
                <a:gd name="T44" fmla="*/ 2147483647 w 1504"/>
                <a:gd name="T45" fmla="*/ 2147483647 h 1503"/>
                <a:gd name="T46" fmla="*/ 2147483647 w 1504"/>
                <a:gd name="T47" fmla="*/ 2147483647 h 1503"/>
                <a:gd name="T48" fmla="*/ 2147483647 w 1504"/>
                <a:gd name="T49" fmla="*/ 2147483647 h 1503"/>
                <a:gd name="T50" fmla="*/ 2147483647 w 1504"/>
                <a:gd name="T51" fmla="*/ 2147483647 h 1503"/>
                <a:gd name="T52" fmla="*/ 2147483647 w 1504"/>
                <a:gd name="T53" fmla="*/ 2147483647 h 1503"/>
                <a:gd name="T54" fmla="*/ 2147483647 w 1504"/>
                <a:gd name="T55" fmla="*/ 2147483647 h 1503"/>
                <a:gd name="T56" fmla="*/ 2147483647 w 1504"/>
                <a:gd name="T57" fmla="*/ 2147483647 h 1503"/>
                <a:gd name="T58" fmla="*/ 2147483647 w 1504"/>
                <a:gd name="T59" fmla="*/ 2147483647 h 1503"/>
                <a:gd name="T60" fmla="*/ 2147483647 w 1504"/>
                <a:gd name="T61" fmla="*/ 2147483647 h 1503"/>
                <a:gd name="T62" fmla="*/ 2147483647 w 1504"/>
                <a:gd name="T63" fmla="*/ 2147483647 h 1503"/>
                <a:gd name="T64" fmla="*/ 2147483647 w 1504"/>
                <a:gd name="T65" fmla="*/ 2147483647 h 1503"/>
                <a:gd name="T66" fmla="*/ 2147483647 w 1504"/>
                <a:gd name="T67" fmla="*/ 2147483647 h 1503"/>
                <a:gd name="T68" fmla="*/ 2147483647 w 1504"/>
                <a:gd name="T69" fmla="*/ 2147483647 h 1503"/>
                <a:gd name="T70" fmla="*/ 2147483647 w 1504"/>
                <a:gd name="T71" fmla="*/ 2147483647 h 1503"/>
                <a:gd name="T72" fmla="*/ 2147483647 w 1504"/>
                <a:gd name="T73" fmla="*/ 2147483647 h 1503"/>
                <a:gd name="T74" fmla="*/ 2147483647 w 1504"/>
                <a:gd name="T75" fmla="*/ 2147483647 h 1503"/>
                <a:gd name="T76" fmla="*/ 2147483647 w 1504"/>
                <a:gd name="T77" fmla="*/ 2147483647 h 1503"/>
                <a:gd name="T78" fmla="*/ 2147483647 w 1504"/>
                <a:gd name="T79" fmla="*/ 2147483647 h 1503"/>
                <a:gd name="T80" fmla="*/ 2147483647 w 1504"/>
                <a:gd name="T81" fmla="*/ 2147483647 h 1503"/>
                <a:gd name="T82" fmla="*/ 2147483647 w 1504"/>
                <a:gd name="T83" fmla="*/ 2147483647 h 1503"/>
                <a:gd name="T84" fmla="*/ 2147483647 w 1504"/>
                <a:gd name="T85" fmla="*/ 2147483647 h 1503"/>
                <a:gd name="T86" fmla="*/ 2147483647 w 1504"/>
                <a:gd name="T87" fmla="*/ 2147483647 h 1503"/>
                <a:gd name="T88" fmla="*/ 2147483647 w 1504"/>
                <a:gd name="T89" fmla="*/ 2147483647 h 1503"/>
                <a:gd name="T90" fmla="*/ 2147483647 w 1504"/>
                <a:gd name="T91" fmla="*/ 2147483647 h 1503"/>
                <a:gd name="T92" fmla="*/ 2147483647 w 1504"/>
                <a:gd name="T93" fmla="*/ 2147483647 h 1503"/>
                <a:gd name="T94" fmla="*/ 2147483647 w 1504"/>
                <a:gd name="T95" fmla="*/ 2147483647 h 1503"/>
                <a:gd name="T96" fmla="*/ 2147483647 w 1504"/>
                <a:gd name="T97" fmla="*/ 2147483647 h 1503"/>
                <a:gd name="T98" fmla="*/ 2147483647 w 1504"/>
                <a:gd name="T99" fmla="*/ 2147483647 h 1503"/>
                <a:gd name="T100" fmla="*/ 2147483647 w 1504"/>
                <a:gd name="T101" fmla="*/ 2147483647 h 150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04"/>
                <a:gd name="T154" fmla="*/ 0 h 1503"/>
                <a:gd name="T155" fmla="*/ 1504 w 1504"/>
                <a:gd name="T156" fmla="*/ 1503 h 150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04" h="1503">
                  <a:moveTo>
                    <a:pt x="1504" y="752"/>
                  </a:moveTo>
                  <a:lnTo>
                    <a:pt x="1502" y="713"/>
                  </a:lnTo>
                  <a:lnTo>
                    <a:pt x="1501" y="675"/>
                  </a:lnTo>
                  <a:lnTo>
                    <a:pt x="1496" y="638"/>
                  </a:lnTo>
                  <a:lnTo>
                    <a:pt x="1489" y="601"/>
                  </a:lnTo>
                  <a:lnTo>
                    <a:pt x="1480" y="564"/>
                  </a:lnTo>
                  <a:lnTo>
                    <a:pt x="1470" y="528"/>
                  </a:lnTo>
                  <a:lnTo>
                    <a:pt x="1458" y="493"/>
                  </a:lnTo>
                  <a:lnTo>
                    <a:pt x="1445" y="459"/>
                  </a:lnTo>
                  <a:lnTo>
                    <a:pt x="1430" y="427"/>
                  </a:lnTo>
                  <a:lnTo>
                    <a:pt x="1413" y="393"/>
                  </a:lnTo>
                  <a:lnTo>
                    <a:pt x="1396" y="362"/>
                  </a:lnTo>
                  <a:lnTo>
                    <a:pt x="1375" y="332"/>
                  </a:lnTo>
                  <a:lnTo>
                    <a:pt x="1355" y="301"/>
                  </a:lnTo>
                  <a:lnTo>
                    <a:pt x="1333" y="274"/>
                  </a:lnTo>
                  <a:lnTo>
                    <a:pt x="1309" y="246"/>
                  </a:lnTo>
                  <a:lnTo>
                    <a:pt x="1284" y="220"/>
                  </a:lnTo>
                  <a:lnTo>
                    <a:pt x="1257" y="195"/>
                  </a:lnTo>
                  <a:lnTo>
                    <a:pt x="1230" y="171"/>
                  </a:lnTo>
                  <a:lnTo>
                    <a:pt x="1203" y="149"/>
                  </a:lnTo>
                  <a:lnTo>
                    <a:pt x="1172" y="129"/>
                  </a:lnTo>
                  <a:lnTo>
                    <a:pt x="1142" y="108"/>
                  </a:lnTo>
                  <a:lnTo>
                    <a:pt x="1110" y="92"/>
                  </a:lnTo>
                  <a:lnTo>
                    <a:pt x="1078" y="75"/>
                  </a:lnTo>
                  <a:lnTo>
                    <a:pt x="1046" y="59"/>
                  </a:lnTo>
                  <a:lnTo>
                    <a:pt x="1010" y="46"/>
                  </a:lnTo>
                  <a:lnTo>
                    <a:pt x="976" y="34"/>
                  </a:lnTo>
                  <a:lnTo>
                    <a:pt x="941" y="24"/>
                  </a:lnTo>
                  <a:lnTo>
                    <a:pt x="903" y="15"/>
                  </a:lnTo>
                  <a:lnTo>
                    <a:pt x="866" y="9"/>
                  </a:lnTo>
                  <a:lnTo>
                    <a:pt x="829" y="4"/>
                  </a:lnTo>
                  <a:lnTo>
                    <a:pt x="792" y="2"/>
                  </a:lnTo>
                  <a:lnTo>
                    <a:pt x="753" y="0"/>
                  </a:lnTo>
                  <a:lnTo>
                    <a:pt x="714" y="2"/>
                  </a:lnTo>
                  <a:lnTo>
                    <a:pt x="675" y="4"/>
                  </a:lnTo>
                  <a:lnTo>
                    <a:pt x="638" y="9"/>
                  </a:lnTo>
                  <a:lnTo>
                    <a:pt x="601" y="15"/>
                  </a:lnTo>
                  <a:lnTo>
                    <a:pt x="565" y="24"/>
                  </a:lnTo>
                  <a:lnTo>
                    <a:pt x="530" y="34"/>
                  </a:lnTo>
                  <a:lnTo>
                    <a:pt x="494" y="46"/>
                  </a:lnTo>
                  <a:lnTo>
                    <a:pt x="460" y="59"/>
                  </a:lnTo>
                  <a:lnTo>
                    <a:pt x="426" y="75"/>
                  </a:lnTo>
                  <a:lnTo>
                    <a:pt x="394" y="92"/>
                  </a:lnTo>
                  <a:lnTo>
                    <a:pt x="362" y="108"/>
                  </a:lnTo>
                  <a:lnTo>
                    <a:pt x="332" y="129"/>
                  </a:lnTo>
                  <a:lnTo>
                    <a:pt x="303" y="149"/>
                  </a:lnTo>
                  <a:lnTo>
                    <a:pt x="274" y="171"/>
                  </a:lnTo>
                  <a:lnTo>
                    <a:pt x="247" y="195"/>
                  </a:lnTo>
                  <a:lnTo>
                    <a:pt x="220" y="220"/>
                  </a:lnTo>
                  <a:lnTo>
                    <a:pt x="196" y="246"/>
                  </a:lnTo>
                  <a:lnTo>
                    <a:pt x="173" y="274"/>
                  </a:lnTo>
                  <a:lnTo>
                    <a:pt x="151" y="301"/>
                  </a:lnTo>
                  <a:lnTo>
                    <a:pt x="129" y="332"/>
                  </a:lnTo>
                  <a:lnTo>
                    <a:pt x="110" y="362"/>
                  </a:lnTo>
                  <a:lnTo>
                    <a:pt x="91" y="393"/>
                  </a:lnTo>
                  <a:lnTo>
                    <a:pt x="75" y="427"/>
                  </a:lnTo>
                  <a:lnTo>
                    <a:pt x="59" y="459"/>
                  </a:lnTo>
                  <a:lnTo>
                    <a:pt x="46" y="493"/>
                  </a:lnTo>
                  <a:lnTo>
                    <a:pt x="34" y="528"/>
                  </a:lnTo>
                  <a:lnTo>
                    <a:pt x="24" y="564"/>
                  </a:lnTo>
                  <a:lnTo>
                    <a:pt x="15" y="601"/>
                  </a:lnTo>
                  <a:lnTo>
                    <a:pt x="9" y="638"/>
                  </a:lnTo>
                  <a:lnTo>
                    <a:pt x="5" y="675"/>
                  </a:lnTo>
                  <a:lnTo>
                    <a:pt x="2" y="713"/>
                  </a:lnTo>
                  <a:lnTo>
                    <a:pt x="0" y="752"/>
                  </a:lnTo>
                  <a:lnTo>
                    <a:pt x="2" y="790"/>
                  </a:lnTo>
                  <a:lnTo>
                    <a:pt x="5" y="829"/>
                  </a:lnTo>
                  <a:lnTo>
                    <a:pt x="9" y="867"/>
                  </a:lnTo>
                  <a:lnTo>
                    <a:pt x="15" y="904"/>
                  </a:lnTo>
                  <a:lnTo>
                    <a:pt x="24" y="939"/>
                  </a:lnTo>
                  <a:lnTo>
                    <a:pt x="34" y="975"/>
                  </a:lnTo>
                  <a:lnTo>
                    <a:pt x="46" y="1010"/>
                  </a:lnTo>
                  <a:lnTo>
                    <a:pt x="59" y="1044"/>
                  </a:lnTo>
                  <a:lnTo>
                    <a:pt x="75" y="1078"/>
                  </a:lnTo>
                  <a:lnTo>
                    <a:pt x="91" y="1110"/>
                  </a:lnTo>
                  <a:lnTo>
                    <a:pt x="110" y="1141"/>
                  </a:lnTo>
                  <a:lnTo>
                    <a:pt x="129" y="1173"/>
                  </a:lnTo>
                  <a:lnTo>
                    <a:pt x="151" y="1202"/>
                  </a:lnTo>
                  <a:lnTo>
                    <a:pt x="173" y="1230"/>
                  </a:lnTo>
                  <a:lnTo>
                    <a:pt x="196" y="1257"/>
                  </a:lnTo>
                  <a:lnTo>
                    <a:pt x="220" y="1283"/>
                  </a:lnTo>
                  <a:lnTo>
                    <a:pt x="247" y="1308"/>
                  </a:lnTo>
                  <a:lnTo>
                    <a:pt x="274" y="1332"/>
                  </a:lnTo>
                  <a:lnTo>
                    <a:pt x="303" y="1354"/>
                  </a:lnTo>
                  <a:lnTo>
                    <a:pt x="332" y="1376"/>
                  </a:lnTo>
                  <a:lnTo>
                    <a:pt x="362" y="1395"/>
                  </a:lnTo>
                  <a:lnTo>
                    <a:pt x="394" y="1413"/>
                  </a:lnTo>
                  <a:lnTo>
                    <a:pt x="426" y="1430"/>
                  </a:lnTo>
                  <a:lnTo>
                    <a:pt x="460" y="1444"/>
                  </a:lnTo>
                  <a:lnTo>
                    <a:pt x="494" y="1457"/>
                  </a:lnTo>
                  <a:lnTo>
                    <a:pt x="530" y="1469"/>
                  </a:lnTo>
                  <a:lnTo>
                    <a:pt x="565" y="1479"/>
                  </a:lnTo>
                  <a:lnTo>
                    <a:pt x="601" y="1488"/>
                  </a:lnTo>
                  <a:lnTo>
                    <a:pt x="638" y="1494"/>
                  </a:lnTo>
                  <a:lnTo>
                    <a:pt x="675" y="1499"/>
                  </a:lnTo>
                  <a:lnTo>
                    <a:pt x="714" y="1503"/>
                  </a:lnTo>
                  <a:lnTo>
                    <a:pt x="753" y="1503"/>
                  </a:lnTo>
                  <a:lnTo>
                    <a:pt x="792" y="1503"/>
                  </a:lnTo>
                  <a:lnTo>
                    <a:pt x="829" y="1499"/>
                  </a:lnTo>
                  <a:lnTo>
                    <a:pt x="866" y="1494"/>
                  </a:lnTo>
                  <a:lnTo>
                    <a:pt x="903" y="1488"/>
                  </a:lnTo>
                  <a:lnTo>
                    <a:pt x="941" y="1479"/>
                  </a:lnTo>
                  <a:lnTo>
                    <a:pt x="976" y="1469"/>
                  </a:lnTo>
                  <a:lnTo>
                    <a:pt x="1010" y="1457"/>
                  </a:lnTo>
                  <a:lnTo>
                    <a:pt x="1046" y="1444"/>
                  </a:lnTo>
                  <a:lnTo>
                    <a:pt x="1078" y="1430"/>
                  </a:lnTo>
                  <a:lnTo>
                    <a:pt x="1110" y="1413"/>
                  </a:lnTo>
                  <a:lnTo>
                    <a:pt x="1142" y="1395"/>
                  </a:lnTo>
                  <a:lnTo>
                    <a:pt x="1172" y="1376"/>
                  </a:lnTo>
                  <a:lnTo>
                    <a:pt x="1203" y="1354"/>
                  </a:lnTo>
                  <a:lnTo>
                    <a:pt x="1230" y="1332"/>
                  </a:lnTo>
                  <a:lnTo>
                    <a:pt x="1257" y="1308"/>
                  </a:lnTo>
                  <a:lnTo>
                    <a:pt x="1284" y="1283"/>
                  </a:lnTo>
                  <a:lnTo>
                    <a:pt x="1309" y="1257"/>
                  </a:lnTo>
                  <a:lnTo>
                    <a:pt x="1333" y="1230"/>
                  </a:lnTo>
                  <a:lnTo>
                    <a:pt x="1355" y="1202"/>
                  </a:lnTo>
                  <a:lnTo>
                    <a:pt x="1375" y="1173"/>
                  </a:lnTo>
                  <a:lnTo>
                    <a:pt x="1396" y="1141"/>
                  </a:lnTo>
                  <a:lnTo>
                    <a:pt x="1413" y="1110"/>
                  </a:lnTo>
                  <a:lnTo>
                    <a:pt x="1430" y="1078"/>
                  </a:lnTo>
                  <a:lnTo>
                    <a:pt x="1445" y="1044"/>
                  </a:lnTo>
                  <a:lnTo>
                    <a:pt x="1458" y="1010"/>
                  </a:lnTo>
                  <a:lnTo>
                    <a:pt x="1470" y="975"/>
                  </a:lnTo>
                  <a:lnTo>
                    <a:pt x="1480" y="939"/>
                  </a:lnTo>
                  <a:lnTo>
                    <a:pt x="1489" y="904"/>
                  </a:lnTo>
                  <a:lnTo>
                    <a:pt x="1496" y="867"/>
                  </a:lnTo>
                  <a:lnTo>
                    <a:pt x="1501" y="829"/>
                  </a:lnTo>
                  <a:lnTo>
                    <a:pt x="1502" y="790"/>
                  </a:lnTo>
                  <a:lnTo>
                    <a:pt x="1504" y="752"/>
                  </a:lnTo>
                  <a:lnTo>
                    <a:pt x="1494" y="752"/>
                  </a:lnTo>
                  <a:lnTo>
                    <a:pt x="1492" y="714"/>
                  </a:lnTo>
                  <a:lnTo>
                    <a:pt x="1489" y="675"/>
                  </a:lnTo>
                  <a:lnTo>
                    <a:pt x="1485" y="638"/>
                  </a:lnTo>
                  <a:lnTo>
                    <a:pt x="1479" y="603"/>
                  </a:lnTo>
                  <a:lnTo>
                    <a:pt x="1470" y="567"/>
                  </a:lnTo>
                  <a:lnTo>
                    <a:pt x="1460" y="532"/>
                  </a:lnTo>
                  <a:lnTo>
                    <a:pt x="1448" y="498"/>
                  </a:lnTo>
                  <a:lnTo>
                    <a:pt x="1435" y="464"/>
                  </a:lnTo>
                  <a:lnTo>
                    <a:pt x="1419" y="430"/>
                  </a:lnTo>
                  <a:lnTo>
                    <a:pt x="1404" y="398"/>
                  </a:lnTo>
                  <a:lnTo>
                    <a:pt x="1386" y="367"/>
                  </a:lnTo>
                  <a:lnTo>
                    <a:pt x="1367" y="337"/>
                  </a:lnTo>
                  <a:lnTo>
                    <a:pt x="1347" y="308"/>
                  </a:lnTo>
                  <a:lnTo>
                    <a:pt x="1325" y="281"/>
                  </a:lnTo>
                  <a:lnTo>
                    <a:pt x="1301" y="254"/>
                  </a:lnTo>
                  <a:lnTo>
                    <a:pt x="1276" y="229"/>
                  </a:lnTo>
                  <a:lnTo>
                    <a:pt x="1250" y="203"/>
                  </a:lnTo>
                  <a:lnTo>
                    <a:pt x="1223" y="180"/>
                  </a:lnTo>
                  <a:lnTo>
                    <a:pt x="1196" y="158"/>
                  </a:lnTo>
                  <a:lnTo>
                    <a:pt x="1167" y="137"/>
                  </a:lnTo>
                  <a:lnTo>
                    <a:pt x="1137" y="119"/>
                  </a:lnTo>
                  <a:lnTo>
                    <a:pt x="1105" y="100"/>
                  </a:lnTo>
                  <a:lnTo>
                    <a:pt x="1074" y="83"/>
                  </a:lnTo>
                  <a:lnTo>
                    <a:pt x="1040" y="70"/>
                  </a:lnTo>
                  <a:lnTo>
                    <a:pt x="1007" y="56"/>
                  </a:lnTo>
                  <a:lnTo>
                    <a:pt x="973" y="44"/>
                  </a:lnTo>
                  <a:lnTo>
                    <a:pt x="937" y="34"/>
                  </a:lnTo>
                  <a:lnTo>
                    <a:pt x="902" y="26"/>
                  </a:lnTo>
                  <a:lnTo>
                    <a:pt x="865" y="19"/>
                  </a:lnTo>
                  <a:lnTo>
                    <a:pt x="827" y="15"/>
                  </a:lnTo>
                  <a:lnTo>
                    <a:pt x="790" y="12"/>
                  </a:lnTo>
                  <a:lnTo>
                    <a:pt x="753" y="10"/>
                  </a:lnTo>
                  <a:lnTo>
                    <a:pt x="714" y="12"/>
                  </a:lnTo>
                  <a:lnTo>
                    <a:pt x="677" y="15"/>
                  </a:lnTo>
                  <a:lnTo>
                    <a:pt x="640" y="19"/>
                  </a:lnTo>
                  <a:lnTo>
                    <a:pt x="602" y="26"/>
                  </a:lnTo>
                  <a:lnTo>
                    <a:pt x="567" y="34"/>
                  </a:lnTo>
                  <a:lnTo>
                    <a:pt x="531" y="44"/>
                  </a:lnTo>
                  <a:lnTo>
                    <a:pt x="497" y="56"/>
                  </a:lnTo>
                  <a:lnTo>
                    <a:pt x="464" y="70"/>
                  </a:lnTo>
                  <a:lnTo>
                    <a:pt x="431" y="83"/>
                  </a:lnTo>
                  <a:lnTo>
                    <a:pt x="399" y="100"/>
                  </a:lnTo>
                  <a:lnTo>
                    <a:pt x="369" y="119"/>
                  </a:lnTo>
                  <a:lnTo>
                    <a:pt x="338" y="137"/>
                  </a:lnTo>
                  <a:lnTo>
                    <a:pt x="310" y="158"/>
                  </a:lnTo>
                  <a:lnTo>
                    <a:pt x="281" y="180"/>
                  </a:lnTo>
                  <a:lnTo>
                    <a:pt x="254" y="203"/>
                  </a:lnTo>
                  <a:lnTo>
                    <a:pt x="228" y="229"/>
                  </a:lnTo>
                  <a:lnTo>
                    <a:pt x="203" y="254"/>
                  </a:lnTo>
                  <a:lnTo>
                    <a:pt x="181" y="281"/>
                  </a:lnTo>
                  <a:lnTo>
                    <a:pt x="159" y="308"/>
                  </a:lnTo>
                  <a:lnTo>
                    <a:pt x="137" y="337"/>
                  </a:lnTo>
                  <a:lnTo>
                    <a:pt x="119" y="367"/>
                  </a:lnTo>
                  <a:lnTo>
                    <a:pt x="102" y="398"/>
                  </a:lnTo>
                  <a:lnTo>
                    <a:pt x="85" y="430"/>
                  </a:lnTo>
                  <a:lnTo>
                    <a:pt x="69" y="464"/>
                  </a:lnTo>
                  <a:lnTo>
                    <a:pt x="56" y="498"/>
                  </a:lnTo>
                  <a:lnTo>
                    <a:pt x="44" y="532"/>
                  </a:lnTo>
                  <a:lnTo>
                    <a:pt x="34" y="567"/>
                  </a:lnTo>
                  <a:lnTo>
                    <a:pt x="27" y="603"/>
                  </a:lnTo>
                  <a:lnTo>
                    <a:pt x="20" y="638"/>
                  </a:lnTo>
                  <a:lnTo>
                    <a:pt x="15" y="675"/>
                  </a:lnTo>
                  <a:lnTo>
                    <a:pt x="12" y="714"/>
                  </a:lnTo>
                  <a:lnTo>
                    <a:pt x="12" y="752"/>
                  </a:lnTo>
                  <a:lnTo>
                    <a:pt x="12" y="790"/>
                  </a:lnTo>
                  <a:lnTo>
                    <a:pt x="15" y="828"/>
                  </a:lnTo>
                  <a:lnTo>
                    <a:pt x="20" y="865"/>
                  </a:lnTo>
                  <a:lnTo>
                    <a:pt x="27" y="900"/>
                  </a:lnTo>
                  <a:lnTo>
                    <a:pt x="34" y="938"/>
                  </a:lnTo>
                  <a:lnTo>
                    <a:pt x="44" y="971"/>
                  </a:lnTo>
                  <a:lnTo>
                    <a:pt x="56" y="1007"/>
                  </a:lnTo>
                  <a:lnTo>
                    <a:pt x="69" y="1041"/>
                  </a:lnTo>
                  <a:lnTo>
                    <a:pt x="85" y="1073"/>
                  </a:lnTo>
                  <a:lnTo>
                    <a:pt x="102" y="1105"/>
                  </a:lnTo>
                  <a:lnTo>
                    <a:pt x="119" y="1136"/>
                  </a:lnTo>
                  <a:lnTo>
                    <a:pt x="137" y="1166"/>
                  </a:lnTo>
                  <a:lnTo>
                    <a:pt x="159" y="1195"/>
                  </a:lnTo>
                  <a:lnTo>
                    <a:pt x="181" y="1224"/>
                  </a:lnTo>
                  <a:lnTo>
                    <a:pt x="203" y="1251"/>
                  </a:lnTo>
                  <a:lnTo>
                    <a:pt x="228" y="1276"/>
                  </a:lnTo>
                  <a:lnTo>
                    <a:pt x="254" y="1300"/>
                  </a:lnTo>
                  <a:lnTo>
                    <a:pt x="281" y="1323"/>
                  </a:lnTo>
                  <a:lnTo>
                    <a:pt x="310" y="1345"/>
                  </a:lnTo>
                  <a:lnTo>
                    <a:pt x="338" y="1366"/>
                  </a:lnTo>
                  <a:lnTo>
                    <a:pt x="369" y="1386"/>
                  </a:lnTo>
                  <a:lnTo>
                    <a:pt x="399" y="1403"/>
                  </a:lnTo>
                  <a:lnTo>
                    <a:pt x="431" y="1420"/>
                  </a:lnTo>
                  <a:lnTo>
                    <a:pt x="464" y="1435"/>
                  </a:lnTo>
                  <a:lnTo>
                    <a:pt x="497" y="1447"/>
                  </a:lnTo>
                  <a:lnTo>
                    <a:pt x="531" y="1459"/>
                  </a:lnTo>
                  <a:lnTo>
                    <a:pt x="567" y="1469"/>
                  </a:lnTo>
                  <a:lnTo>
                    <a:pt x="602" y="1477"/>
                  </a:lnTo>
                  <a:lnTo>
                    <a:pt x="640" y="1484"/>
                  </a:lnTo>
                  <a:lnTo>
                    <a:pt x="677" y="1489"/>
                  </a:lnTo>
                  <a:lnTo>
                    <a:pt x="714" y="1491"/>
                  </a:lnTo>
                  <a:lnTo>
                    <a:pt x="753" y="1493"/>
                  </a:lnTo>
                  <a:lnTo>
                    <a:pt x="790" y="1491"/>
                  </a:lnTo>
                  <a:lnTo>
                    <a:pt x="827" y="1489"/>
                  </a:lnTo>
                  <a:lnTo>
                    <a:pt x="865" y="1484"/>
                  </a:lnTo>
                  <a:lnTo>
                    <a:pt x="902" y="1477"/>
                  </a:lnTo>
                  <a:lnTo>
                    <a:pt x="937" y="1469"/>
                  </a:lnTo>
                  <a:lnTo>
                    <a:pt x="973" y="1459"/>
                  </a:lnTo>
                  <a:lnTo>
                    <a:pt x="1007" y="1447"/>
                  </a:lnTo>
                  <a:lnTo>
                    <a:pt x="1040" y="1435"/>
                  </a:lnTo>
                  <a:lnTo>
                    <a:pt x="1074" y="1420"/>
                  </a:lnTo>
                  <a:lnTo>
                    <a:pt x="1105" y="1403"/>
                  </a:lnTo>
                  <a:lnTo>
                    <a:pt x="1137" y="1386"/>
                  </a:lnTo>
                  <a:lnTo>
                    <a:pt x="1167" y="1366"/>
                  </a:lnTo>
                  <a:lnTo>
                    <a:pt x="1196" y="1345"/>
                  </a:lnTo>
                  <a:lnTo>
                    <a:pt x="1223" y="1323"/>
                  </a:lnTo>
                  <a:lnTo>
                    <a:pt x="1250" y="1300"/>
                  </a:lnTo>
                  <a:lnTo>
                    <a:pt x="1276" y="1276"/>
                  </a:lnTo>
                  <a:lnTo>
                    <a:pt x="1301" y="1251"/>
                  </a:lnTo>
                  <a:lnTo>
                    <a:pt x="1325" y="1224"/>
                  </a:lnTo>
                  <a:lnTo>
                    <a:pt x="1347" y="1195"/>
                  </a:lnTo>
                  <a:lnTo>
                    <a:pt x="1367" y="1166"/>
                  </a:lnTo>
                  <a:lnTo>
                    <a:pt x="1386" y="1136"/>
                  </a:lnTo>
                  <a:lnTo>
                    <a:pt x="1404" y="1105"/>
                  </a:lnTo>
                  <a:lnTo>
                    <a:pt x="1419" y="1073"/>
                  </a:lnTo>
                  <a:lnTo>
                    <a:pt x="1435" y="1041"/>
                  </a:lnTo>
                  <a:lnTo>
                    <a:pt x="1448" y="1007"/>
                  </a:lnTo>
                  <a:lnTo>
                    <a:pt x="1460" y="971"/>
                  </a:lnTo>
                  <a:lnTo>
                    <a:pt x="1470" y="938"/>
                  </a:lnTo>
                  <a:lnTo>
                    <a:pt x="1479" y="900"/>
                  </a:lnTo>
                  <a:lnTo>
                    <a:pt x="1485" y="865"/>
                  </a:lnTo>
                  <a:lnTo>
                    <a:pt x="1489" y="828"/>
                  </a:lnTo>
                  <a:lnTo>
                    <a:pt x="1492" y="790"/>
                  </a:lnTo>
                  <a:lnTo>
                    <a:pt x="1494" y="752"/>
                  </a:lnTo>
                  <a:lnTo>
                    <a:pt x="1504" y="752"/>
                  </a:lnTo>
                  <a:close/>
                </a:path>
              </a:pathLst>
            </a:custGeom>
            <a:solidFill>
              <a:srgbClr val="74C7FF"/>
            </a:solidFill>
            <a:ln w="9525">
              <a:noFill/>
              <a:round/>
              <a:headEnd/>
              <a:tailEnd/>
            </a:ln>
          </p:spPr>
          <p:txBody>
            <a:bodyPr/>
            <a:lstStyle/>
            <a:p>
              <a:endParaRPr lang="en-US"/>
            </a:p>
          </p:txBody>
        </p:sp>
        <p:sp>
          <p:nvSpPr>
            <p:cNvPr id="51276" name="Freeform 78"/>
            <p:cNvSpPr>
              <a:spLocks/>
            </p:cNvSpPr>
            <p:nvPr/>
          </p:nvSpPr>
          <p:spPr bwMode="auto">
            <a:xfrm>
              <a:off x="2973416" y="1930378"/>
              <a:ext cx="2105378" cy="2370137"/>
            </a:xfrm>
            <a:custGeom>
              <a:avLst/>
              <a:gdLst>
                <a:gd name="T0" fmla="*/ 2147483647 w 1492"/>
                <a:gd name="T1" fmla="*/ 2147483647 h 1493"/>
                <a:gd name="T2" fmla="*/ 2147483647 w 1492"/>
                <a:gd name="T3" fmla="*/ 2147483647 h 1493"/>
                <a:gd name="T4" fmla="*/ 2147483647 w 1492"/>
                <a:gd name="T5" fmla="*/ 2147483647 h 1493"/>
                <a:gd name="T6" fmla="*/ 2147483647 w 1492"/>
                <a:gd name="T7" fmla="*/ 2147483647 h 1493"/>
                <a:gd name="T8" fmla="*/ 2147483647 w 1492"/>
                <a:gd name="T9" fmla="*/ 2147483647 h 1493"/>
                <a:gd name="T10" fmla="*/ 2147483647 w 1492"/>
                <a:gd name="T11" fmla="*/ 2147483647 h 1493"/>
                <a:gd name="T12" fmla="*/ 2147483647 w 1492"/>
                <a:gd name="T13" fmla="*/ 2147483647 h 1493"/>
                <a:gd name="T14" fmla="*/ 2147483647 w 1492"/>
                <a:gd name="T15" fmla="*/ 2147483647 h 1493"/>
                <a:gd name="T16" fmla="*/ 2147483647 w 1492"/>
                <a:gd name="T17" fmla="*/ 2147483647 h 1493"/>
                <a:gd name="T18" fmla="*/ 2147483647 w 1492"/>
                <a:gd name="T19" fmla="*/ 2147483647 h 1493"/>
                <a:gd name="T20" fmla="*/ 2147483647 w 1492"/>
                <a:gd name="T21" fmla="*/ 2147483647 h 1493"/>
                <a:gd name="T22" fmla="*/ 2147483647 w 1492"/>
                <a:gd name="T23" fmla="*/ 2147483647 h 1493"/>
                <a:gd name="T24" fmla="*/ 0 w 1492"/>
                <a:gd name="T25" fmla="*/ 2147483647 h 1493"/>
                <a:gd name="T26" fmla="*/ 2147483647 w 1492"/>
                <a:gd name="T27" fmla="*/ 2147483647 h 1493"/>
                <a:gd name="T28" fmla="*/ 2147483647 w 1492"/>
                <a:gd name="T29" fmla="*/ 2147483647 h 1493"/>
                <a:gd name="T30" fmla="*/ 2147483647 w 1492"/>
                <a:gd name="T31" fmla="*/ 2147483647 h 1493"/>
                <a:gd name="T32" fmla="*/ 2147483647 w 1492"/>
                <a:gd name="T33" fmla="*/ 2147483647 h 1493"/>
                <a:gd name="T34" fmla="*/ 2147483647 w 1492"/>
                <a:gd name="T35" fmla="*/ 2147483647 h 1493"/>
                <a:gd name="T36" fmla="*/ 2147483647 w 1492"/>
                <a:gd name="T37" fmla="*/ 2147483647 h 1493"/>
                <a:gd name="T38" fmla="*/ 2147483647 w 1492"/>
                <a:gd name="T39" fmla="*/ 2147483647 h 1493"/>
                <a:gd name="T40" fmla="*/ 2147483647 w 1492"/>
                <a:gd name="T41" fmla="*/ 2147483647 h 1493"/>
                <a:gd name="T42" fmla="*/ 2147483647 w 1492"/>
                <a:gd name="T43" fmla="*/ 2147483647 h 1493"/>
                <a:gd name="T44" fmla="*/ 2147483647 w 1492"/>
                <a:gd name="T45" fmla="*/ 2147483647 h 1493"/>
                <a:gd name="T46" fmla="*/ 2147483647 w 1492"/>
                <a:gd name="T47" fmla="*/ 2147483647 h 1493"/>
                <a:gd name="T48" fmla="*/ 2147483647 w 1492"/>
                <a:gd name="T49" fmla="*/ 2147483647 h 1493"/>
                <a:gd name="T50" fmla="*/ 2147483647 w 1492"/>
                <a:gd name="T51" fmla="*/ 2147483647 h 1493"/>
                <a:gd name="T52" fmla="*/ 2147483647 w 1492"/>
                <a:gd name="T53" fmla="*/ 2147483647 h 1493"/>
                <a:gd name="T54" fmla="*/ 2147483647 w 1492"/>
                <a:gd name="T55" fmla="*/ 2147483647 h 1493"/>
                <a:gd name="T56" fmla="*/ 2147483647 w 1492"/>
                <a:gd name="T57" fmla="*/ 2147483647 h 1493"/>
                <a:gd name="T58" fmla="*/ 2147483647 w 1492"/>
                <a:gd name="T59" fmla="*/ 2147483647 h 1493"/>
                <a:gd name="T60" fmla="*/ 2147483647 w 1492"/>
                <a:gd name="T61" fmla="*/ 2147483647 h 1493"/>
                <a:gd name="T62" fmla="*/ 2147483647 w 1492"/>
                <a:gd name="T63" fmla="*/ 2147483647 h 1493"/>
                <a:gd name="T64" fmla="*/ 2147483647 w 1492"/>
                <a:gd name="T65" fmla="*/ 2147483647 h 1493"/>
                <a:gd name="T66" fmla="*/ 2147483647 w 1492"/>
                <a:gd name="T67" fmla="*/ 2147483647 h 1493"/>
                <a:gd name="T68" fmla="*/ 2147483647 w 1492"/>
                <a:gd name="T69" fmla="*/ 2147483647 h 1493"/>
                <a:gd name="T70" fmla="*/ 2147483647 w 1492"/>
                <a:gd name="T71" fmla="*/ 2147483647 h 1493"/>
                <a:gd name="T72" fmla="*/ 2147483647 w 1492"/>
                <a:gd name="T73" fmla="*/ 2147483647 h 1493"/>
                <a:gd name="T74" fmla="*/ 2147483647 w 1492"/>
                <a:gd name="T75" fmla="*/ 2147483647 h 1493"/>
                <a:gd name="T76" fmla="*/ 2147483647 w 1492"/>
                <a:gd name="T77" fmla="*/ 2147483647 h 1493"/>
                <a:gd name="T78" fmla="*/ 2147483647 w 1492"/>
                <a:gd name="T79" fmla="*/ 2147483647 h 1493"/>
                <a:gd name="T80" fmla="*/ 2147483647 w 1492"/>
                <a:gd name="T81" fmla="*/ 2147483647 h 1493"/>
                <a:gd name="T82" fmla="*/ 2147483647 w 1492"/>
                <a:gd name="T83" fmla="*/ 2147483647 h 1493"/>
                <a:gd name="T84" fmla="*/ 2147483647 w 1492"/>
                <a:gd name="T85" fmla="*/ 2147483647 h 1493"/>
                <a:gd name="T86" fmla="*/ 2147483647 w 1492"/>
                <a:gd name="T87" fmla="*/ 2147483647 h 1493"/>
                <a:gd name="T88" fmla="*/ 2147483647 w 1492"/>
                <a:gd name="T89" fmla="*/ 2147483647 h 1493"/>
                <a:gd name="T90" fmla="*/ 2147483647 w 1492"/>
                <a:gd name="T91" fmla="*/ 2147483647 h 1493"/>
                <a:gd name="T92" fmla="*/ 2147483647 w 1492"/>
                <a:gd name="T93" fmla="*/ 2147483647 h 1493"/>
                <a:gd name="T94" fmla="*/ 2147483647 w 1492"/>
                <a:gd name="T95" fmla="*/ 2147483647 h 1493"/>
                <a:gd name="T96" fmla="*/ 2147483647 w 1492"/>
                <a:gd name="T97" fmla="*/ 2147483647 h 1493"/>
                <a:gd name="T98" fmla="*/ 2147483647 w 1492"/>
                <a:gd name="T99" fmla="*/ 2147483647 h 1493"/>
                <a:gd name="T100" fmla="*/ 2147483647 w 1492"/>
                <a:gd name="T101" fmla="*/ 2147483647 h 149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92"/>
                <a:gd name="T154" fmla="*/ 0 h 1493"/>
                <a:gd name="T155" fmla="*/ 1492 w 1492"/>
                <a:gd name="T156" fmla="*/ 1493 h 149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92" h="1493">
                  <a:moveTo>
                    <a:pt x="1492" y="747"/>
                  </a:moveTo>
                  <a:lnTo>
                    <a:pt x="1490" y="708"/>
                  </a:lnTo>
                  <a:lnTo>
                    <a:pt x="1489" y="670"/>
                  </a:lnTo>
                  <a:lnTo>
                    <a:pt x="1483" y="633"/>
                  </a:lnTo>
                  <a:lnTo>
                    <a:pt x="1477" y="596"/>
                  </a:lnTo>
                  <a:lnTo>
                    <a:pt x="1468" y="560"/>
                  </a:lnTo>
                  <a:lnTo>
                    <a:pt x="1458" y="525"/>
                  </a:lnTo>
                  <a:lnTo>
                    <a:pt x="1446" y="491"/>
                  </a:lnTo>
                  <a:lnTo>
                    <a:pt x="1433" y="455"/>
                  </a:lnTo>
                  <a:lnTo>
                    <a:pt x="1417" y="423"/>
                  </a:lnTo>
                  <a:lnTo>
                    <a:pt x="1402" y="391"/>
                  </a:lnTo>
                  <a:lnTo>
                    <a:pt x="1384" y="359"/>
                  </a:lnTo>
                  <a:lnTo>
                    <a:pt x="1363" y="330"/>
                  </a:lnTo>
                  <a:lnTo>
                    <a:pt x="1343" y="300"/>
                  </a:lnTo>
                  <a:lnTo>
                    <a:pt x="1321" y="273"/>
                  </a:lnTo>
                  <a:lnTo>
                    <a:pt x="1297" y="246"/>
                  </a:lnTo>
                  <a:lnTo>
                    <a:pt x="1274" y="219"/>
                  </a:lnTo>
                  <a:lnTo>
                    <a:pt x="1247" y="195"/>
                  </a:lnTo>
                  <a:lnTo>
                    <a:pt x="1220" y="171"/>
                  </a:lnTo>
                  <a:lnTo>
                    <a:pt x="1192" y="149"/>
                  </a:lnTo>
                  <a:lnTo>
                    <a:pt x="1162" y="127"/>
                  </a:lnTo>
                  <a:lnTo>
                    <a:pt x="1132" y="109"/>
                  </a:lnTo>
                  <a:lnTo>
                    <a:pt x="1101" y="90"/>
                  </a:lnTo>
                  <a:lnTo>
                    <a:pt x="1069" y="75"/>
                  </a:lnTo>
                  <a:lnTo>
                    <a:pt x="1035" y="59"/>
                  </a:lnTo>
                  <a:lnTo>
                    <a:pt x="1001" y="46"/>
                  </a:lnTo>
                  <a:lnTo>
                    <a:pt x="968" y="34"/>
                  </a:lnTo>
                  <a:lnTo>
                    <a:pt x="932" y="24"/>
                  </a:lnTo>
                  <a:lnTo>
                    <a:pt x="896" y="15"/>
                  </a:lnTo>
                  <a:lnTo>
                    <a:pt x="859" y="9"/>
                  </a:lnTo>
                  <a:lnTo>
                    <a:pt x="822" y="4"/>
                  </a:lnTo>
                  <a:lnTo>
                    <a:pt x="783" y="2"/>
                  </a:lnTo>
                  <a:lnTo>
                    <a:pt x="746" y="0"/>
                  </a:lnTo>
                  <a:lnTo>
                    <a:pt x="707" y="2"/>
                  </a:lnTo>
                  <a:lnTo>
                    <a:pt x="670" y="4"/>
                  </a:lnTo>
                  <a:lnTo>
                    <a:pt x="631" y="9"/>
                  </a:lnTo>
                  <a:lnTo>
                    <a:pt x="595" y="15"/>
                  </a:lnTo>
                  <a:lnTo>
                    <a:pt x="558" y="24"/>
                  </a:lnTo>
                  <a:lnTo>
                    <a:pt x="523" y="34"/>
                  </a:lnTo>
                  <a:lnTo>
                    <a:pt x="489" y="46"/>
                  </a:lnTo>
                  <a:lnTo>
                    <a:pt x="455" y="59"/>
                  </a:lnTo>
                  <a:lnTo>
                    <a:pt x="421" y="75"/>
                  </a:lnTo>
                  <a:lnTo>
                    <a:pt x="389" y="90"/>
                  </a:lnTo>
                  <a:lnTo>
                    <a:pt x="358" y="109"/>
                  </a:lnTo>
                  <a:lnTo>
                    <a:pt x="328" y="127"/>
                  </a:lnTo>
                  <a:lnTo>
                    <a:pt x="299" y="149"/>
                  </a:lnTo>
                  <a:lnTo>
                    <a:pt x="271" y="171"/>
                  </a:lnTo>
                  <a:lnTo>
                    <a:pt x="243" y="195"/>
                  </a:lnTo>
                  <a:lnTo>
                    <a:pt x="218" y="219"/>
                  </a:lnTo>
                  <a:lnTo>
                    <a:pt x="193" y="246"/>
                  </a:lnTo>
                  <a:lnTo>
                    <a:pt x="169" y="273"/>
                  </a:lnTo>
                  <a:lnTo>
                    <a:pt x="147" y="300"/>
                  </a:lnTo>
                  <a:lnTo>
                    <a:pt x="127" y="330"/>
                  </a:lnTo>
                  <a:lnTo>
                    <a:pt x="106" y="359"/>
                  </a:lnTo>
                  <a:lnTo>
                    <a:pt x="90" y="391"/>
                  </a:lnTo>
                  <a:lnTo>
                    <a:pt x="73" y="423"/>
                  </a:lnTo>
                  <a:lnTo>
                    <a:pt x="57" y="455"/>
                  </a:lnTo>
                  <a:lnTo>
                    <a:pt x="44" y="491"/>
                  </a:lnTo>
                  <a:lnTo>
                    <a:pt x="32" y="525"/>
                  </a:lnTo>
                  <a:lnTo>
                    <a:pt x="22" y="560"/>
                  </a:lnTo>
                  <a:lnTo>
                    <a:pt x="13" y="596"/>
                  </a:lnTo>
                  <a:lnTo>
                    <a:pt x="8" y="633"/>
                  </a:lnTo>
                  <a:lnTo>
                    <a:pt x="3" y="670"/>
                  </a:lnTo>
                  <a:lnTo>
                    <a:pt x="0" y="708"/>
                  </a:lnTo>
                  <a:lnTo>
                    <a:pt x="0" y="747"/>
                  </a:lnTo>
                  <a:lnTo>
                    <a:pt x="0" y="785"/>
                  </a:lnTo>
                  <a:lnTo>
                    <a:pt x="3" y="823"/>
                  </a:lnTo>
                  <a:lnTo>
                    <a:pt x="8" y="860"/>
                  </a:lnTo>
                  <a:lnTo>
                    <a:pt x="13" y="897"/>
                  </a:lnTo>
                  <a:lnTo>
                    <a:pt x="22" y="933"/>
                  </a:lnTo>
                  <a:lnTo>
                    <a:pt x="32" y="968"/>
                  </a:lnTo>
                  <a:lnTo>
                    <a:pt x="44" y="1004"/>
                  </a:lnTo>
                  <a:lnTo>
                    <a:pt x="57" y="1038"/>
                  </a:lnTo>
                  <a:lnTo>
                    <a:pt x="73" y="1070"/>
                  </a:lnTo>
                  <a:lnTo>
                    <a:pt x="90" y="1102"/>
                  </a:lnTo>
                  <a:lnTo>
                    <a:pt x="106" y="1134"/>
                  </a:lnTo>
                  <a:lnTo>
                    <a:pt x="127" y="1164"/>
                  </a:lnTo>
                  <a:lnTo>
                    <a:pt x="147" y="1193"/>
                  </a:lnTo>
                  <a:lnTo>
                    <a:pt x="169" y="1222"/>
                  </a:lnTo>
                  <a:lnTo>
                    <a:pt x="193" y="1249"/>
                  </a:lnTo>
                  <a:lnTo>
                    <a:pt x="218" y="1274"/>
                  </a:lnTo>
                  <a:lnTo>
                    <a:pt x="243" y="1300"/>
                  </a:lnTo>
                  <a:lnTo>
                    <a:pt x="271" y="1322"/>
                  </a:lnTo>
                  <a:lnTo>
                    <a:pt x="299" y="1346"/>
                  </a:lnTo>
                  <a:lnTo>
                    <a:pt x="328" y="1366"/>
                  </a:lnTo>
                  <a:lnTo>
                    <a:pt x="358" y="1384"/>
                  </a:lnTo>
                  <a:lnTo>
                    <a:pt x="389" y="1403"/>
                  </a:lnTo>
                  <a:lnTo>
                    <a:pt x="421" y="1420"/>
                  </a:lnTo>
                  <a:lnTo>
                    <a:pt x="455" y="1435"/>
                  </a:lnTo>
                  <a:lnTo>
                    <a:pt x="489" y="1447"/>
                  </a:lnTo>
                  <a:lnTo>
                    <a:pt x="523" y="1459"/>
                  </a:lnTo>
                  <a:lnTo>
                    <a:pt x="558" y="1469"/>
                  </a:lnTo>
                  <a:lnTo>
                    <a:pt x="595" y="1478"/>
                  </a:lnTo>
                  <a:lnTo>
                    <a:pt x="631" y="1484"/>
                  </a:lnTo>
                  <a:lnTo>
                    <a:pt x="670" y="1489"/>
                  </a:lnTo>
                  <a:lnTo>
                    <a:pt x="707" y="1493"/>
                  </a:lnTo>
                  <a:lnTo>
                    <a:pt x="746" y="1493"/>
                  </a:lnTo>
                  <a:lnTo>
                    <a:pt x="783" y="1493"/>
                  </a:lnTo>
                  <a:lnTo>
                    <a:pt x="822" y="1489"/>
                  </a:lnTo>
                  <a:lnTo>
                    <a:pt x="859" y="1484"/>
                  </a:lnTo>
                  <a:lnTo>
                    <a:pt x="896" y="1478"/>
                  </a:lnTo>
                  <a:lnTo>
                    <a:pt x="932" y="1469"/>
                  </a:lnTo>
                  <a:lnTo>
                    <a:pt x="968" y="1459"/>
                  </a:lnTo>
                  <a:lnTo>
                    <a:pt x="1001" y="1447"/>
                  </a:lnTo>
                  <a:lnTo>
                    <a:pt x="1035" y="1435"/>
                  </a:lnTo>
                  <a:lnTo>
                    <a:pt x="1069" y="1420"/>
                  </a:lnTo>
                  <a:lnTo>
                    <a:pt x="1101" y="1403"/>
                  </a:lnTo>
                  <a:lnTo>
                    <a:pt x="1132" y="1384"/>
                  </a:lnTo>
                  <a:lnTo>
                    <a:pt x="1162" y="1366"/>
                  </a:lnTo>
                  <a:lnTo>
                    <a:pt x="1192" y="1346"/>
                  </a:lnTo>
                  <a:lnTo>
                    <a:pt x="1220" y="1322"/>
                  </a:lnTo>
                  <a:lnTo>
                    <a:pt x="1247" y="1300"/>
                  </a:lnTo>
                  <a:lnTo>
                    <a:pt x="1274" y="1274"/>
                  </a:lnTo>
                  <a:lnTo>
                    <a:pt x="1297" y="1249"/>
                  </a:lnTo>
                  <a:lnTo>
                    <a:pt x="1321" y="1222"/>
                  </a:lnTo>
                  <a:lnTo>
                    <a:pt x="1343" y="1193"/>
                  </a:lnTo>
                  <a:lnTo>
                    <a:pt x="1363" y="1164"/>
                  </a:lnTo>
                  <a:lnTo>
                    <a:pt x="1384" y="1134"/>
                  </a:lnTo>
                  <a:lnTo>
                    <a:pt x="1402" y="1102"/>
                  </a:lnTo>
                  <a:lnTo>
                    <a:pt x="1417" y="1070"/>
                  </a:lnTo>
                  <a:lnTo>
                    <a:pt x="1433" y="1038"/>
                  </a:lnTo>
                  <a:lnTo>
                    <a:pt x="1446" y="1004"/>
                  </a:lnTo>
                  <a:lnTo>
                    <a:pt x="1458" y="968"/>
                  </a:lnTo>
                  <a:lnTo>
                    <a:pt x="1468" y="933"/>
                  </a:lnTo>
                  <a:lnTo>
                    <a:pt x="1477" y="897"/>
                  </a:lnTo>
                  <a:lnTo>
                    <a:pt x="1483" y="860"/>
                  </a:lnTo>
                  <a:lnTo>
                    <a:pt x="1489" y="823"/>
                  </a:lnTo>
                  <a:lnTo>
                    <a:pt x="1490" y="785"/>
                  </a:lnTo>
                  <a:lnTo>
                    <a:pt x="1492" y="747"/>
                  </a:lnTo>
                  <a:lnTo>
                    <a:pt x="1480" y="747"/>
                  </a:lnTo>
                  <a:lnTo>
                    <a:pt x="1480" y="709"/>
                  </a:lnTo>
                  <a:lnTo>
                    <a:pt x="1477" y="672"/>
                  </a:lnTo>
                  <a:lnTo>
                    <a:pt x="1472" y="635"/>
                  </a:lnTo>
                  <a:lnTo>
                    <a:pt x="1467" y="599"/>
                  </a:lnTo>
                  <a:lnTo>
                    <a:pt x="1458" y="564"/>
                  </a:lnTo>
                  <a:lnTo>
                    <a:pt x="1448" y="528"/>
                  </a:lnTo>
                  <a:lnTo>
                    <a:pt x="1436" y="494"/>
                  </a:lnTo>
                  <a:lnTo>
                    <a:pt x="1423" y="461"/>
                  </a:lnTo>
                  <a:lnTo>
                    <a:pt x="1409" y="428"/>
                  </a:lnTo>
                  <a:lnTo>
                    <a:pt x="1392" y="396"/>
                  </a:lnTo>
                  <a:lnTo>
                    <a:pt x="1375" y="366"/>
                  </a:lnTo>
                  <a:lnTo>
                    <a:pt x="1355" y="335"/>
                  </a:lnTo>
                  <a:lnTo>
                    <a:pt x="1335" y="307"/>
                  </a:lnTo>
                  <a:lnTo>
                    <a:pt x="1313" y="279"/>
                  </a:lnTo>
                  <a:lnTo>
                    <a:pt x="1291" y="252"/>
                  </a:lnTo>
                  <a:lnTo>
                    <a:pt x="1265" y="227"/>
                  </a:lnTo>
                  <a:lnTo>
                    <a:pt x="1240" y="202"/>
                  </a:lnTo>
                  <a:lnTo>
                    <a:pt x="1213" y="180"/>
                  </a:lnTo>
                  <a:lnTo>
                    <a:pt x="1186" y="158"/>
                  </a:lnTo>
                  <a:lnTo>
                    <a:pt x="1157" y="137"/>
                  </a:lnTo>
                  <a:lnTo>
                    <a:pt x="1127" y="117"/>
                  </a:lnTo>
                  <a:lnTo>
                    <a:pt x="1096" y="100"/>
                  </a:lnTo>
                  <a:lnTo>
                    <a:pt x="1064" y="83"/>
                  </a:lnTo>
                  <a:lnTo>
                    <a:pt x="1032" y="70"/>
                  </a:lnTo>
                  <a:lnTo>
                    <a:pt x="998" y="56"/>
                  </a:lnTo>
                  <a:lnTo>
                    <a:pt x="964" y="44"/>
                  </a:lnTo>
                  <a:lnTo>
                    <a:pt x="929" y="34"/>
                  </a:lnTo>
                  <a:lnTo>
                    <a:pt x="893" y="26"/>
                  </a:lnTo>
                  <a:lnTo>
                    <a:pt x="858" y="19"/>
                  </a:lnTo>
                  <a:lnTo>
                    <a:pt x="820" y="15"/>
                  </a:lnTo>
                  <a:lnTo>
                    <a:pt x="783" y="12"/>
                  </a:lnTo>
                  <a:lnTo>
                    <a:pt x="746" y="10"/>
                  </a:lnTo>
                  <a:lnTo>
                    <a:pt x="707" y="12"/>
                  </a:lnTo>
                  <a:lnTo>
                    <a:pt x="670" y="15"/>
                  </a:lnTo>
                  <a:lnTo>
                    <a:pt x="633" y="19"/>
                  </a:lnTo>
                  <a:lnTo>
                    <a:pt x="597" y="26"/>
                  </a:lnTo>
                  <a:lnTo>
                    <a:pt x="562" y="34"/>
                  </a:lnTo>
                  <a:lnTo>
                    <a:pt x="526" y="44"/>
                  </a:lnTo>
                  <a:lnTo>
                    <a:pt x="492" y="56"/>
                  </a:lnTo>
                  <a:lnTo>
                    <a:pt x="458" y="70"/>
                  </a:lnTo>
                  <a:lnTo>
                    <a:pt x="426" y="83"/>
                  </a:lnTo>
                  <a:lnTo>
                    <a:pt x="394" y="100"/>
                  </a:lnTo>
                  <a:lnTo>
                    <a:pt x="364" y="117"/>
                  </a:lnTo>
                  <a:lnTo>
                    <a:pt x="335" y="137"/>
                  </a:lnTo>
                  <a:lnTo>
                    <a:pt x="306" y="158"/>
                  </a:lnTo>
                  <a:lnTo>
                    <a:pt x="277" y="180"/>
                  </a:lnTo>
                  <a:lnTo>
                    <a:pt x="250" y="202"/>
                  </a:lnTo>
                  <a:lnTo>
                    <a:pt x="225" y="227"/>
                  </a:lnTo>
                  <a:lnTo>
                    <a:pt x="201" y="252"/>
                  </a:lnTo>
                  <a:lnTo>
                    <a:pt x="177" y="279"/>
                  </a:lnTo>
                  <a:lnTo>
                    <a:pt x="155" y="307"/>
                  </a:lnTo>
                  <a:lnTo>
                    <a:pt x="135" y="335"/>
                  </a:lnTo>
                  <a:lnTo>
                    <a:pt x="117" y="366"/>
                  </a:lnTo>
                  <a:lnTo>
                    <a:pt x="98" y="396"/>
                  </a:lnTo>
                  <a:lnTo>
                    <a:pt x="83" y="428"/>
                  </a:lnTo>
                  <a:lnTo>
                    <a:pt x="68" y="461"/>
                  </a:lnTo>
                  <a:lnTo>
                    <a:pt x="54" y="494"/>
                  </a:lnTo>
                  <a:lnTo>
                    <a:pt x="42" y="528"/>
                  </a:lnTo>
                  <a:lnTo>
                    <a:pt x="34" y="564"/>
                  </a:lnTo>
                  <a:lnTo>
                    <a:pt x="25" y="599"/>
                  </a:lnTo>
                  <a:lnTo>
                    <a:pt x="18" y="635"/>
                  </a:lnTo>
                  <a:lnTo>
                    <a:pt x="13" y="672"/>
                  </a:lnTo>
                  <a:lnTo>
                    <a:pt x="10" y="709"/>
                  </a:lnTo>
                  <a:lnTo>
                    <a:pt x="10" y="747"/>
                  </a:lnTo>
                  <a:lnTo>
                    <a:pt x="10" y="785"/>
                  </a:lnTo>
                  <a:lnTo>
                    <a:pt x="13" y="823"/>
                  </a:lnTo>
                  <a:lnTo>
                    <a:pt x="18" y="858"/>
                  </a:lnTo>
                  <a:lnTo>
                    <a:pt x="25" y="895"/>
                  </a:lnTo>
                  <a:lnTo>
                    <a:pt x="34" y="931"/>
                  </a:lnTo>
                  <a:lnTo>
                    <a:pt x="42" y="965"/>
                  </a:lnTo>
                  <a:lnTo>
                    <a:pt x="54" y="1000"/>
                  </a:lnTo>
                  <a:lnTo>
                    <a:pt x="68" y="1032"/>
                  </a:lnTo>
                  <a:lnTo>
                    <a:pt x="83" y="1066"/>
                  </a:lnTo>
                  <a:lnTo>
                    <a:pt x="98" y="1097"/>
                  </a:lnTo>
                  <a:lnTo>
                    <a:pt x="117" y="1129"/>
                  </a:lnTo>
                  <a:lnTo>
                    <a:pt x="135" y="1158"/>
                  </a:lnTo>
                  <a:lnTo>
                    <a:pt x="155" y="1186"/>
                  </a:lnTo>
                  <a:lnTo>
                    <a:pt x="177" y="1215"/>
                  </a:lnTo>
                  <a:lnTo>
                    <a:pt x="201" y="1241"/>
                  </a:lnTo>
                  <a:lnTo>
                    <a:pt x="225" y="1268"/>
                  </a:lnTo>
                  <a:lnTo>
                    <a:pt x="250" y="1291"/>
                  </a:lnTo>
                  <a:lnTo>
                    <a:pt x="277" y="1315"/>
                  </a:lnTo>
                  <a:lnTo>
                    <a:pt x="306" y="1337"/>
                  </a:lnTo>
                  <a:lnTo>
                    <a:pt x="335" y="1357"/>
                  </a:lnTo>
                  <a:lnTo>
                    <a:pt x="364" y="1376"/>
                  </a:lnTo>
                  <a:lnTo>
                    <a:pt x="394" y="1393"/>
                  </a:lnTo>
                  <a:lnTo>
                    <a:pt x="426" y="1410"/>
                  </a:lnTo>
                  <a:lnTo>
                    <a:pt x="458" y="1425"/>
                  </a:lnTo>
                  <a:lnTo>
                    <a:pt x="492" y="1437"/>
                  </a:lnTo>
                  <a:lnTo>
                    <a:pt x="526" y="1449"/>
                  </a:lnTo>
                  <a:lnTo>
                    <a:pt x="562" y="1459"/>
                  </a:lnTo>
                  <a:lnTo>
                    <a:pt x="597" y="1467"/>
                  </a:lnTo>
                  <a:lnTo>
                    <a:pt x="633" y="1474"/>
                  </a:lnTo>
                  <a:lnTo>
                    <a:pt x="670" y="1479"/>
                  </a:lnTo>
                  <a:lnTo>
                    <a:pt x="707" y="1481"/>
                  </a:lnTo>
                  <a:lnTo>
                    <a:pt x="746" y="1483"/>
                  </a:lnTo>
                  <a:lnTo>
                    <a:pt x="783" y="1481"/>
                  </a:lnTo>
                  <a:lnTo>
                    <a:pt x="820" y="1479"/>
                  </a:lnTo>
                  <a:lnTo>
                    <a:pt x="858" y="1474"/>
                  </a:lnTo>
                  <a:lnTo>
                    <a:pt x="893" y="1467"/>
                  </a:lnTo>
                  <a:lnTo>
                    <a:pt x="929" y="1459"/>
                  </a:lnTo>
                  <a:lnTo>
                    <a:pt x="964" y="1449"/>
                  </a:lnTo>
                  <a:lnTo>
                    <a:pt x="998" y="1437"/>
                  </a:lnTo>
                  <a:lnTo>
                    <a:pt x="1032" y="1425"/>
                  </a:lnTo>
                  <a:lnTo>
                    <a:pt x="1064" y="1410"/>
                  </a:lnTo>
                  <a:lnTo>
                    <a:pt x="1096" y="1393"/>
                  </a:lnTo>
                  <a:lnTo>
                    <a:pt x="1127" y="1376"/>
                  </a:lnTo>
                  <a:lnTo>
                    <a:pt x="1157" y="1357"/>
                  </a:lnTo>
                  <a:lnTo>
                    <a:pt x="1186" y="1337"/>
                  </a:lnTo>
                  <a:lnTo>
                    <a:pt x="1213" y="1315"/>
                  </a:lnTo>
                  <a:lnTo>
                    <a:pt x="1240" y="1291"/>
                  </a:lnTo>
                  <a:lnTo>
                    <a:pt x="1265" y="1268"/>
                  </a:lnTo>
                  <a:lnTo>
                    <a:pt x="1291" y="1241"/>
                  </a:lnTo>
                  <a:lnTo>
                    <a:pt x="1313" y="1215"/>
                  </a:lnTo>
                  <a:lnTo>
                    <a:pt x="1335" y="1186"/>
                  </a:lnTo>
                  <a:lnTo>
                    <a:pt x="1355" y="1158"/>
                  </a:lnTo>
                  <a:lnTo>
                    <a:pt x="1375" y="1129"/>
                  </a:lnTo>
                  <a:lnTo>
                    <a:pt x="1392" y="1097"/>
                  </a:lnTo>
                  <a:lnTo>
                    <a:pt x="1409" y="1066"/>
                  </a:lnTo>
                  <a:lnTo>
                    <a:pt x="1423" y="1032"/>
                  </a:lnTo>
                  <a:lnTo>
                    <a:pt x="1436" y="1000"/>
                  </a:lnTo>
                  <a:lnTo>
                    <a:pt x="1448" y="965"/>
                  </a:lnTo>
                  <a:lnTo>
                    <a:pt x="1458" y="931"/>
                  </a:lnTo>
                  <a:lnTo>
                    <a:pt x="1467" y="895"/>
                  </a:lnTo>
                  <a:lnTo>
                    <a:pt x="1472" y="858"/>
                  </a:lnTo>
                  <a:lnTo>
                    <a:pt x="1477" y="823"/>
                  </a:lnTo>
                  <a:lnTo>
                    <a:pt x="1480" y="785"/>
                  </a:lnTo>
                  <a:lnTo>
                    <a:pt x="1480" y="747"/>
                  </a:lnTo>
                  <a:lnTo>
                    <a:pt x="1492" y="747"/>
                  </a:lnTo>
                  <a:close/>
                </a:path>
              </a:pathLst>
            </a:custGeom>
            <a:solidFill>
              <a:srgbClr val="75C7FF"/>
            </a:solidFill>
            <a:ln w="9525">
              <a:noFill/>
              <a:round/>
              <a:headEnd/>
              <a:tailEnd/>
            </a:ln>
          </p:spPr>
          <p:txBody>
            <a:bodyPr/>
            <a:lstStyle/>
            <a:p>
              <a:endParaRPr lang="en-US"/>
            </a:p>
          </p:txBody>
        </p:sp>
        <p:sp>
          <p:nvSpPr>
            <p:cNvPr id="51277" name="Freeform 79"/>
            <p:cNvSpPr>
              <a:spLocks/>
            </p:cNvSpPr>
            <p:nvPr/>
          </p:nvSpPr>
          <p:spPr bwMode="auto">
            <a:xfrm>
              <a:off x="2980474" y="1938315"/>
              <a:ext cx="2091267" cy="2354263"/>
            </a:xfrm>
            <a:custGeom>
              <a:avLst/>
              <a:gdLst>
                <a:gd name="T0" fmla="*/ 2147483647 w 1482"/>
                <a:gd name="T1" fmla="*/ 2147483647 h 1483"/>
                <a:gd name="T2" fmla="*/ 2147483647 w 1482"/>
                <a:gd name="T3" fmla="*/ 2147483647 h 1483"/>
                <a:gd name="T4" fmla="*/ 2147483647 w 1482"/>
                <a:gd name="T5" fmla="*/ 2147483647 h 1483"/>
                <a:gd name="T6" fmla="*/ 2147483647 w 1482"/>
                <a:gd name="T7" fmla="*/ 2147483647 h 1483"/>
                <a:gd name="T8" fmla="*/ 2147483647 w 1482"/>
                <a:gd name="T9" fmla="*/ 2147483647 h 1483"/>
                <a:gd name="T10" fmla="*/ 2147483647 w 1482"/>
                <a:gd name="T11" fmla="*/ 2147483647 h 1483"/>
                <a:gd name="T12" fmla="*/ 2147483647 w 1482"/>
                <a:gd name="T13" fmla="*/ 2147483647 h 1483"/>
                <a:gd name="T14" fmla="*/ 2147483647 w 1482"/>
                <a:gd name="T15" fmla="*/ 2147483647 h 1483"/>
                <a:gd name="T16" fmla="*/ 2147483647 w 1482"/>
                <a:gd name="T17" fmla="*/ 2147483647 h 1483"/>
                <a:gd name="T18" fmla="*/ 2147483647 w 1482"/>
                <a:gd name="T19" fmla="*/ 2147483647 h 1483"/>
                <a:gd name="T20" fmla="*/ 2147483647 w 1482"/>
                <a:gd name="T21" fmla="*/ 2147483647 h 1483"/>
                <a:gd name="T22" fmla="*/ 2147483647 w 1482"/>
                <a:gd name="T23" fmla="*/ 2147483647 h 1483"/>
                <a:gd name="T24" fmla="*/ 0 w 1482"/>
                <a:gd name="T25" fmla="*/ 2147483647 h 1483"/>
                <a:gd name="T26" fmla="*/ 2147483647 w 1482"/>
                <a:gd name="T27" fmla="*/ 2147483647 h 1483"/>
                <a:gd name="T28" fmla="*/ 2147483647 w 1482"/>
                <a:gd name="T29" fmla="*/ 2147483647 h 1483"/>
                <a:gd name="T30" fmla="*/ 2147483647 w 1482"/>
                <a:gd name="T31" fmla="*/ 2147483647 h 1483"/>
                <a:gd name="T32" fmla="*/ 2147483647 w 1482"/>
                <a:gd name="T33" fmla="*/ 2147483647 h 1483"/>
                <a:gd name="T34" fmla="*/ 2147483647 w 1482"/>
                <a:gd name="T35" fmla="*/ 2147483647 h 1483"/>
                <a:gd name="T36" fmla="*/ 2147483647 w 1482"/>
                <a:gd name="T37" fmla="*/ 2147483647 h 1483"/>
                <a:gd name="T38" fmla="*/ 2147483647 w 1482"/>
                <a:gd name="T39" fmla="*/ 2147483647 h 1483"/>
                <a:gd name="T40" fmla="*/ 2147483647 w 1482"/>
                <a:gd name="T41" fmla="*/ 2147483647 h 1483"/>
                <a:gd name="T42" fmla="*/ 2147483647 w 1482"/>
                <a:gd name="T43" fmla="*/ 2147483647 h 1483"/>
                <a:gd name="T44" fmla="*/ 2147483647 w 1482"/>
                <a:gd name="T45" fmla="*/ 2147483647 h 1483"/>
                <a:gd name="T46" fmla="*/ 2147483647 w 1482"/>
                <a:gd name="T47" fmla="*/ 2147483647 h 1483"/>
                <a:gd name="T48" fmla="*/ 2147483647 w 1482"/>
                <a:gd name="T49" fmla="*/ 2147483647 h 1483"/>
                <a:gd name="T50" fmla="*/ 2147483647 w 1482"/>
                <a:gd name="T51" fmla="*/ 2147483647 h 1483"/>
                <a:gd name="T52" fmla="*/ 2147483647 w 1482"/>
                <a:gd name="T53" fmla="*/ 2147483647 h 1483"/>
                <a:gd name="T54" fmla="*/ 2147483647 w 1482"/>
                <a:gd name="T55" fmla="*/ 2147483647 h 1483"/>
                <a:gd name="T56" fmla="*/ 2147483647 w 1482"/>
                <a:gd name="T57" fmla="*/ 2147483647 h 1483"/>
                <a:gd name="T58" fmla="*/ 2147483647 w 1482"/>
                <a:gd name="T59" fmla="*/ 2147483647 h 1483"/>
                <a:gd name="T60" fmla="*/ 2147483647 w 1482"/>
                <a:gd name="T61" fmla="*/ 2147483647 h 1483"/>
                <a:gd name="T62" fmla="*/ 2147483647 w 1482"/>
                <a:gd name="T63" fmla="*/ 2147483647 h 1483"/>
                <a:gd name="T64" fmla="*/ 2147483647 w 1482"/>
                <a:gd name="T65" fmla="*/ 2147483647 h 1483"/>
                <a:gd name="T66" fmla="*/ 2147483647 w 1482"/>
                <a:gd name="T67" fmla="*/ 2147483647 h 1483"/>
                <a:gd name="T68" fmla="*/ 2147483647 w 1482"/>
                <a:gd name="T69" fmla="*/ 2147483647 h 1483"/>
                <a:gd name="T70" fmla="*/ 2147483647 w 1482"/>
                <a:gd name="T71" fmla="*/ 2147483647 h 1483"/>
                <a:gd name="T72" fmla="*/ 2147483647 w 1482"/>
                <a:gd name="T73" fmla="*/ 2147483647 h 1483"/>
                <a:gd name="T74" fmla="*/ 2147483647 w 1482"/>
                <a:gd name="T75" fmla="*/ 2147483647 h 1483"/>
                <a:gd name="T76" fmla="*/ 2147483647 w 1482"/>
                <a:gd name="T77" fmla="*/ 2147483647 h 1483"/>
                <a:gd name="T78" fmla="*/ 2147483647 w 1482"/>
                <a:gd name="T79" fmla="*/ 2147483647 h 1483"/>
                <a:gd name="T80" fmla="*/ 2147483647 w 1482"/>
                <a:gd name="T81" fmla="*/ 2147483647 h 1483"/>
                <a:gd name="T82" fmla="*/ 2147483647 w 1482"/>
                <a:gd name="T83" fmla="*/ 2147483647 h 1483"/>
                <a:gd name="T84" fmla="*/ 2147483647 w 1482"/>
                <a:gd name="T85" fmla="*/ 2147483647 h 1483"/>
                <a:gd name="T86" fmla="*/ 2147483647 w 1482"/>
                <a:gd name="T87" fmla="*/ 2147483647 h 1483"/>
                <a:gd name="T88" fmla="*/ 2147483647 w 1482"/>
                <a:gd name="T89" fmla="*/ 2147483647 h 1483"/>
                <a:gd name="T90" fmla="*/ 2147483647 w 1482"/>
                <a:gd name="T91" fmla="*/ 2147483647 h 1483"/>
                <a:gd name="T92" fmla="*/ 2147483647 w 1482"/>
                <a:gd name="T93" fmla="*/ 2147483647 h 1483"/>
                <a:gd name="T94" fmla="*/ 2147483647 w 1482"/>
                <a:gd name="T95" fmla="*/ 2147483647 h 1483"/>
                <a:gd name="T96" fmla="*/ 2147483647 w 1482"/>
                <a:gd name="T97" fmla="*/ 2147483647 h 1483"/>
                <a:gd name="T98" fmla="*/ 2147483647 w 1482"/>
                <a:gd name="T99" fmla="*/ 2147483647 h 1483"/>
                <a:gd name="T100" fmla="*/ 2147483647 w 1482"/>
                <a:gd name="T101" fmla="*/ 2147483647 h 148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82"/>
                <a:gd name="T154" fmla="*/ 0 h 1483"/>
                <a:gd name="T155" fmla="*/ 1482 w 1482"/>
                <a:gd name="T156" fmla="*/ 1483 h 148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82" h="1483">
                  <a:moveTo>
                    <a:pt x="1482" y="742"/>
                  </a:moveTo>
                  <a:lnTo>
                    <a:pt x="1480" y="704"/>
                  </a:lnTo>
                  <a:lnTo>
                    <a:pt x="1477" y="665"/>
                  </a:lnTo>
                  <a:lnTo>
                    <a:pt x="1473" y="628"/>
                  </a:lnTo>
                  <a:lnTo>
                    <a:pt x="1467" y="593"/>
                  </a:lnTo>
                  <a:lnTo>
                    <a:pt x="1458" y="557"/>
                  </a:lnTo>
                  <a:lnTo>
                    <a:pt x="1448" y="522"/>
                  </a:lnTo>
                  <a:lnTo>
                    <a:pt x="1436" y="488"/>
                  </a:lnTo>
                  <a:lnTo>
                    <a:pt x="1423" y="454"/>
                  </a:lnTo>
                  <a:lnTo>
                    <a:pt x="1407" y="420"/>
                  </a:lnTo>
                  <a:lnTo>
                    <a:pt x="1392" y="388"/>
                  </a:lnTo>
                  <a:lnTo>
                    <a:pt x="1374" y="357"/>
                  </a:lnTo>
                  <a:lnTo>
                    <a:pt x="1355" y="327"/>
                  </a:lnTo>
                  <a:lnTo>
                    <a:pt x="1335" y="298"/>
                  </a:lnTo>
                  <a:lnTo>
                    <a:pt x="1313" y="271"/>
                  </a:lnTo>
                  <a:lnTo>
                    <a:pt x="1289" y="244"/>
                  </a:lnTo>
                  <a:lnTo>
                    <a:pt x="1264" y="219"/>
                  </a:lnTo>
                  <a:lnTo>
                    <a:pt x="1238" y="193"/>
                  </a:lnTo>
                  <a:lnTo>
                    <a:pt x="1211" y="170"/>
                  </a:lnTo>
                  <a:lnTo>
                    <a:pt x="1184" y="148"/>
                  </a:lnTo>
                  <a:lnTo>
                    <a:pt x="1155" y="127"/>
                  </a:lnTo>
                  <a:lnTo>
                    <a:pt x="1125" y="109"/>
                  </a:lnTo>
                  <a:lnTo>
                    <a:pt x="1093" y="90"/>
                  </a:lnTo>
                  <a:lnTo>
                    <a:pt x="1062" y="73"/>
                  </a:lnTo>
                  <a:lnTo>
                    <a:pt x="1028" y="60"/>
                  </a:lnTo>
                  <a:lnTo>
                    <a:pt x="995" y="46"/>
                  </a:lnTo>
                  <a:lnTo>
                    <a:pt x="961" y="34"/>
                  </a:lnTo>
                  <a:lnTo>
                    <a:pt x="925" y="24"/>
                  </a:lnTo>
                  <a:lnTo>
                    <a:pt x="890" y="16"/>
                  </a:lnTo>
                  <a:lnTo>
                    <a:pt x="853" y="9"/>
                  </a:lnTo>
                  <a:lnTo>
                    <a:pt x="815" y="5"/>
                  </a:lnTo>
                  <a:lnTo>
                    <a:pt x="778" y="2"/>
                  </a:lnTo>
                  <a:lnTo>
                    <a:pt x="741" y="0"/>
                  </a:lnTo>
                  <a:lnTo>
                    <a:pt x="702" y="2"/>
                  </a:lnTo>
                  <a:lnTo>
                    <a:pt x="665" y="5"/>
                  </a:lnTo>
                  <a:lnTo>
                    <a:pt x="628" y="9"/>
                  </a:lnTo>
                  <a:lnTo>
                    <a:pt x="590" y="16"/>
                  </a:lnTo>
                  <a:lnTo>
                    <a:pt x="555" y="24"/>
                  </a:lnTo>
                  <a:lnTo>
                    <a:pt x="519" y="34"/>
                  </a:lnTo>
                  <a:lnTo>
                    <a:pt x="485" y="46"/>
                  </a:lnTo>
                  <a:lnTo>
                    <a:pt x="452" y="60"/>
                  </a:lnTo>
                  <a:lnTo>
                    <a:pt x="419" y="73"/>
                  </a:lnTo>
                  <a:lnTo>
                    <a:pt x="387" y="90"/>
                  </a:lnTo>
                  <a:lnTo>
                    <a:pt x="357" y="109"/>
                  </a:lnTo>
                  <a:lnTo>
                    <a:pt x="326" y="127"/>
                  </a:lnTo>
                  <a:lnTo>
                    <a:pt x="298" y="148"/>
                  </a:lnTo>
                  <a:lnTo>
                    <a:pt x="269" y="170"/>
                  </a:lnTo>
                  <a:lnTo>
                    <a:pt x="242" y="193"/>
                  </a:lnTo>
                  <a:lnTo>
                    <a:pt x="216" y="219"/>
                  </a:lnTo>
                  <a:lnTo>
                    <a:pt x="191" y="244"/>
                  </a:lnTo>
                  <a:lnTo>
                    <a:pt x="169" y="271"/>
                  </a:lnTo>
                  <a:lnTo>
                    <a:pt x="147" y="298"/>
                  </a:lnTo>
                  <a:lnTo>
                    <a:pt x="125" y="327"/>
                  </a:lnTo>
                  <a:lnTo>
                    <a:pt x="107" y="357"/>
                  </a:lnTo>
                  <a:lnTo>
                    <a:pt x="90" y="388"/>
                  </a:lnTo>
                  <a:lnTo>
                    <a:pt x="73" y="420"/>
                  </a:lnTo>
                  <a:lnTo>
                    <a:pt x="57" y="454"/>
                  </a:lnTo>
                  <a:lnTo>
                    <a:pt x="44" y="488"/>
                  </a:lnTo>
                  <a:lnTo>
                    <a:pt x="32" y="522"/>
                  </a:lnTo>
                  <a:lnTo>
                    <a:pt x="22" y="557"/>
                  </a:lnTo>
                  <a:lnTo>
                    <a:pt x="15" y="593"/>
                  </a:lnTo>
                  <a:lnTo>
                    <a:pt x="8" y="628"/>
                  </a:lnTo>
                  <a:lnTo>
                    <a:pt x="3" y="665"/>
                  </a:lnTo>
                  <a:lnTo>
                    <a:pt x="0" y="704"/>
                  </a:lnTo>
                  <a:lnTo>
                    <a:pt x="0" y="742"/>
                  </a:lnTo>
                  <a:lnTo>
                    <a:pt x="0" y="780"/>
                  </a:lnTo>
                  <a:lnTo>
                    <a:pt x="3" y="818"/>
                  </a:lnTo>
                  <a:lnTo>
                    <a:pt x="8" y="855"/>
                  </a:lnTo>
                  <a:lnTo>
                    <a:pt x="15" y="890"/>
                  </a:lnTo>
                  <a:lnTo>
                    <a:pt x="22" y="928"/>
                  </a:lnTo>
                  <a:lnTo>
                    <a:pt x="32" y="961"/>
                  </a:lnTo>
                  <a:lnTo>
                    <a:pt x="44" y="997"/>
                  </a:lnTo>
                  <a:lnTo>
                    <a:pt x="57" y="1031"/>
                  </a:lnTo>
                  <a:lnTo>
                    <a:pt x="73" y="1063"/>
                  </a:lnTo>
                  <a:lnTo>
                    <a:pt x="90" y="1095"/>
                  </a:lnTo>
                  <a:lnTo>
                    <a:pt x="107" y="1126"/>
                  </a:lnTo>
                  <a:lnTo>
                    <a:pt x="125" y="1156"/>
                  </a:lnTo>
                  <a:lnTo>
                    <a:pt x="147" y="1185"/>
                  </a:lnTo>
                  <a:lnTo>
                    <a:pt x="169" y="1214"/>
                  </a:lnTo>
                  <a:lnTo>
                    <a:pt x="191" y="1241"/>
                  </a:lnTo>
                  <a:lnTo>
                    <a:pt x="216" y="1266"/>
                  </a:lnTo>
                  <a:lnTo>
                    <a:pt x="242" y="1290"/>
                  </a:lnTo>
                  <a:lnTo>
                    <a:pt x="269" y="1313"/>
                  </a:lnTo>
                  <a:lnTo>
                    <a:pt x="298" y="1335"/>
                  </a:lnTo>
                  <a:lnTo>
                    <a:pt x="326" y="1356"/>
                  </a:lnTo>
                  <a:lnTo>
                    <a:pt x="357" y="1376"/>
                  </a:lnTo>
                  <a:lnTo>
                    <a:pt x="387" y="1393"/>
                  </a:lnTo>
                  <a:lnTo>
                    <a:pt x="419" y="1410"/>
                  </a:lnTo>
                  <a:lnTo>
                    <a:pt x="452" y="1425"/>
                  </a:lnTo>
                  <a:lnTo>
                    <a:pt x="485" y="1437"/>
                  </a:lnTo>
                  <a:lnTo>
                    <a:pt x="519" y="1449"/>
                  </a:lnTo>
                  <a:lnTo>
                    <a:pt x="555" y="1459"/>
                  </a:lnTo>
                  <a:lnTo>
                    <a:pt x="590" y="1467"/>
                  </a:lnTo>
                  <a:lnTo>
                    <a:pt x="628" y="1474"/>
                  </a:lnTo>
                  <a:lnTo>
                    <a:pt x="665" y="1479"/>
                  </a:lnTo>
                  <a:lnTo>
                    <a:pt x="702" y="1481"/>
                  </a:lnTo>
                  <a:lnTo>
                    <a:pt x="741" y="1483"/>
                  </a:lnTo>
                  <a:lnTo>
                    <a:pt x="778" y="1481"/>
                  </a:lnTo>
                  <a:lnTo>
                    <a:pt x="815" y="1479"/>
                  </a:lnTo>
                  <a:lnTo>
                    <a:pt x="853" y="1474"/>
                  </a:lnTo>
                  <a:lnTo>
                    <a:pt x="890" y="1467"/>
                  </a:lnTo>
                  <a:lnTo>
                    <a:pt x="925" y="1459"/>
                  </a:lnTo>
                  <a:lnTo>
                    <a:pt x="961" y="1449"/>
                  </a:lnTo>
                  <a:lnTo>
                    <a:pt x="995" y="1437"/>
                  </a:lnTo>
                  <a:lnTo>
                    <a:pt x="1028" y="1425"/>
                  </a:lnTo>
                  <a:lnTo>
                    <a:pt x="1062" y="1410"/>
                  </a:lnTo>
                  <a:lnTo>
                    <a:pt x="1093" y="1393"/>
                  </a:lnTo>
                  <a:lnTo>
                    <a:pt x="1125" y="1376"/>
                  </a:lnTo>
                  <a:lnTo>
                    <a:pt x="1155" y="1356"/>
                  </a:lnTo>
                  <a:lnTo>
                    <a:pt x="1184" y="1335"/>
                  </a:lnTo>
                  <a:lnTo>
                    <a:pt x="1211" y="1313"/>
                  </a:lnTo>
                  <a:lnTo>
                    <a:pt x="1238" y="1290"/>
                  </a:lnTo>
                  <a:lnTo>
                    <a:pt x="1264" y="1266"/>
                  </a:lnTo>
                  <a:lnTo>
                    <a:pt x="1289" y="1241"/>
                  </a:lnTo>
                  <a:lnTo>
                    <a:pt x="1313" y="1214"/>
                  </a:lnTo>
                  <a:lnTo>
                    <a:pt x="1335" y="1185"/>
                  </a:lnTo>
                  <a:lnTo>
                    <a:pt x="1355" y="1156"/>
                  </a:lnTo>
                  <a:lnTo>
                    <a:pt x="1374" y="1126"/>
                  </a:lnTo>
                  <a:lnTo>
                    <a:pt x="1392" y="1095"/>
                  </a:lnTo>
                  <a:lnTo>
                    <a:pt x="1407" y="1063"/>
                  </a:lnTo>
                  <a:lnTo>
                    <a:pt x="1423" y="1031"/>
                  </a:lnTo>
                  <a:lnTo>
                    <a:pt x="1436" y="997"/>
                  </a:lnTo>
                  <a:lnTo>
                    <a:pt x="1448" y="961"/>
                  </a:lnTo>
                  <a:lnTo>
                    <a:pt x="1458" y="928"/>
                  </a:lnTo>
                  <a:lnTo>
                    <a:pt x="1467" y="890"/>
                  </a:lnTo>
                  <a:lnTo>
                    <a:pt x="1473" y="855"/>
                  </a:lnTo>
                  <a:lnTo>
                    <a:pt x="1477" y="818"/>
                  </a:lnTo>
                  <a:lnTo>
                    <a:pt x="1480" y="780"/>
                  </a:lnTo>
                  <a:lnTo>
                    <a:pt x="1482" y="742"/>
                  </a:lnTo>
                  <a:lnTo>
                    <a:pt x="1470" y="742"/>
                  </a:lnTo>
                  <a:lnTo>
                    <a:pt x="1470" y="704"/>
                  </a:lnTo>
                  <a:lnTo>
                    <a:pt x="1467" y="667"/>
                  </a:lnTo>
                  <a:lnTo>
                    <a:pt x="1462" y="630"/>
                  </a:lnTo>
                  <a:lnTo>
                    <a:pt x="1456" y="594"/>
                  </a:lnTo>
                  <a:lnTo>
                    <a:pt x="1448" y="559"/>
                  </a:lnTo>
                  <a:lnTo>
                    <a:pt x="1438" y="525"/>
                  </a:lnTo>
                  <a:lnTo>
                    <a:pt x="1426" y="491"/>
                  </a:lnTo>
                  <a:lnTo>
                    <a:pt x="1412" y="457"/>
                  </a:lnTo>
                  <a:lnTo>
                    <a:pt x="1399" y="425"/>
                  </a:lnTo>
                  <a:lnTo>
                    <a:pt x="1382" y="393"/>
                  </a:lnTo>
                  <a:lnTo>
                    <a:pt x="1365" y="362"/>
                  </a:lnTo>
                  <a:lnTo>
                    <a:pt x="1347" y="334"/>
                  </a:lnTo>
                  <a:lnTo>
                    <a:pt x="1326" y="305"/>
                  </a:lnTo>
                  <a:lnTo>
                    <a:pt x="1304" y="278"/>
                  </a:lnTo>
                  <a:lnTo>
                    <a:pt x="1281" y="251"/>
                  </a:lnTo>
                  <a:lnTo>
                    <a:pt x="1257" y="225"/>
                  </a:lnTo>
                  <a:lnTo>
                    <a:pt x="1231" y="202"/>
                  </a:lnTo>
                  <a:lnTo>
                    <a:pt x="1204" y="178"/>
                  </a:lnTo>
                  <a:lnTo>
                    <a:pt x="1177" y="156"/>
                  </a:lnTo>
                  <a:lnTo>
                    <a:pt x="1149" y="136"/>
                  </a:lnTo>
                  <a:lnTo>
                    <a:pt x="1118" y="117"/>
                  </a:lnTo>
                  <a:lnTo>
                    <a:pt x="1088" y="100"/>
                  </a:lnTo>
                  <a:lnTo>
                    <a:pt x="1057" y="83"/>
                  </a:lnTo>
                  <a:lnTo>
                    <a:pt x="1025" y="70"/>
                  </a:lnTo>
                  <a:lnTo>
                    <a:pt x="991" y="56"/>
                  </a:lnTo>
                  <a:lnTo>
                    <a:pt x="957" y="44"/>
                  </a:lnTo>
                  <a:lnTo>
                    <a:pt x="924" y="34"/>
                  </a:lnTo>
                  <a:lnTo>
                    <a:pt x="888" y="26"/>
                  </a:lnTo>
                  <a:lnTo>
                    <a:pt x="851" y="21"/>
                  </a:lnTo>
                  <a:lnTo>
                    <a:pt x="815" y="16"/>
                  </a:lnTo>
                  <a:lnTo>
                    <a:pt x="778" y="12"/>
                  </a:lnTo>
                  <a:lnTo>
                    <a:pt x="741" y="12"/>
                  </a:lnTo>
                  <a:lnTo>
                    <a:pt x="702" y="12"/>
                  </a:lnTo>
                  <a:lnTo>
                    <a:pt x="666" y="16"/>
                  </a:lnTo>
                  <a:lnTo>
                    <a:pt x="629" y="21"/>
                  </a:lnTo>
                  <a:lnTo>
                    <a:pt x="594" y="26"/>
                  </a:lnTo>
                  <a:lnTo>
                    <a:pt x="558" y="34"/>
                  </a:lnTo>
                  <a:lnTo>
                    <a:pt x="523" y="44"/>
                  </a:lnTo>
                  <a:lnTo>
                    <a:pt x="489" y="56"/>
                  </a:lnTo>
                  <a:lnTo>
                    <a:pt x="457" y="70"/>
                  </a:lnTo>
                  <a:lnTo>
                    <a:pt x="425" y="83"/>
                  </a:lnTo>
                  <a:lnTo>
                    <a:pt x="392" y="100"/>
                  </a:lnTo>
                  <a:lnTo>
                    <a:pt x="362" y="117"/>
                  </a:lnTo>
                  <a:lnTo>
                    <a:pt x="332" y="136"/>
                  </a:lnTo>
                  <a:lnTo>
                    <a:pt x="303" y="156"/>
                  </a:lnTo>
                  <a:lnTo>
                    <a:pt x="276" y="178"/>
                  </a:lnTo>
                  <a:lnTo>
                    <a:pt x="249" y="202"/>
                  </a:lnTo>
                  <a:lnTo>
                    <a:pt x="223" y="225"/>
                  </a:lnTo>
                  <a:lnTo>
                    <a:pt x="200" y="251"/>
                  </a:lnTo>
                  <a:lnTo>
                    <a:pt x="178" y="278"/>
                  </a:lnTo>
                  <a:lnTo>
                    <a:pt x="156" y="305"/>
                  </a:lnTo>
                  <a:lnTo>
                    <a:pt x="135" y="334"/>
                  </a:lnTo>
                  <a:lnTo>
                    <a:pt x="117" y="362"/>
                  </a:lnTo>
                  <a:lnTo>
                    <a:pt x="98" y="393"/>
                  </a:lnTo>
                  <a:lnTo>
                    <a:pt x="83" y="425"/>
                  </a:lnTo>
                  <a:lnTo>
                    <a:pt x="68" y="457"/>
                  </a:lnTo>
                  <a:lnTo>
                    <a:pt x="54" y="491"/>
                  </a:lnTo>
                  <a:lnTo>
                    <a:pt x="42" y="525"/>
                  </a:lnTo>
                  <a:lnTo>
                    <a:pt x="34" y="559"/>
                  </a:lnTo>
                  <a:lnTo>
                    <a:pt x="25" y="594"/>
                  </a:lnTo>
                  <a:lnTo>
                    <a:pt x="19" y="630"/>
                  </a:lnTo>
                  <a:lnTo>
                    <a:pt x="13" y="667"/>
                  </a:lnTo>
                  <a:lnTo>
                    <a:pt x="12" y="704"/>
                  </a:lnTo>
                  <a:lnTo>
                    <a:pt x="10" y="742"/>
                  </a:lnTo>
                  <a:lnTo>
                    <a:pt x="12" y="779"/>
                  </a:lnTo>
                  <a:lnTo>
                    <a:pt x="13" y="816"/>
                  </a:lnTo>
                  <a:lnTo>
                    <a:pt x="19" y="853"/>
                  </a:lnTo>
                  <a:lnTo>
                    <a:pt x="25" y="889"/>
                  </a:lnTo>
                  <a:lnTo>
                    <a:pt x="34" y="924"/>
                  </a:lnTo>
                  <a:lnTo>
                    <a:pt x="42" y="958"/>
                  </a:lnTo>
                  <a:lnTo>
                    <a:pt x="54" y="994"/>
                  </a:lnTo>
                  <a:lnTo>
                    <a:pt x="68" y="1026"/>
                  </a:lnTo>
                  <a:lnTo>
                    <a:pt x="83" y="1058"/>
                  </a:lnTo>
                  <a:lnTo>
                    <a:pt x="98" y="1090"/>
                  </a:lnTo>
                  <a:lnTo>
                    <a:pt x="117" y="1121"/>
                  </a:lnTo>
                  <a:lnTo>
                    <a:pt x="135" y="1149"/>
                  </a:lnTo>
                  <a:lnTo>
                    <a:pt x="156" y="1178"/>
                  </a:lnTo>
                  <a:lnTo>
                    <a:pt x="178" y="1207"/>
                  </a:lnTo>
                  <a:lnTo>
                    <a:pt x="200" y="1232"/>
                  </a:lnTo>
                  <a:lnTo>
                    <a:pt x="223" y="1258"/>
                  </a:lnTo>
                  <a:lnTo>
                    <a:pt x="249" y="1283"/>
                  </a:lnTo>
                  <a:lnTo>
                    <a:pt x="276" y="1305"/>
                  </a:lnTo>
                  <a:lnTo>
                    <a:pt x="303" y="1327"/>
                  </a:lnTo>
                  <a:lnTo>
                    <a:pt x="332" y="1347"/>
                  </a:lnTo>
                  <a:lnTo>
                    <a:pt x="362" y="1366"/>
                  </a:lnTo>
                  <a:lnTo>
                    <a:pt x="392" y="1385"/>
                  </a:lnTo>
                  <a:lnTo>
                    <a:pt x="425" y="1400"/>
                  </a:lnTo>
                  <a:lnTo>
                    <a:pt x="457" y="1415"/>
                  </a:lnTo>
                  <a:lnTo>
                    <a:pt x="489" y="1429"/>
                  </a:lnTo>
                  <a:lnTo>
                    <a:pt x="523" y="1439"/>
                  </a:lnTo>
                  <a:lnTo>
                    <a:pt x="558" y="1449"/>
                  </a:lnTo>
                  <a:lnTo>
                    <a:pt x="594" y="1457"/>
                  </a:lnTo>
                  <a:lnTo>
                    <a:pt x="629" y="1464"/>
                  </a:lnTo>
                  <a:lnTo>
                    <a:pt x="666" y="1467"/>
                  </a:lnTo>
                  <a:lnTo>
                    <a:pt x="702" y="1471"/>
                  </a:lnTo>
                  <a:lnTo>
                    <a:pt x="741" y="1473"/>
                  </a:lnTo>
                  <a:lnTo>
                    <a:pt x="778" y="1471"/>
                  </a:lnTo>
                  <a:lnTo>
                    <a:pt x="815" y="1467"/>
                  </a:lnTo>
                  <a:lnTo>
                    <a:pt x="851" y="1464"/>
                  </a:lnTo>
                  <a:lnTo>
                    <a:pt x="888" y="1457"/>
                  </a:lnTo>
                  <a:lnTo>
                    <a:pt x="924" y="1449"/>
                  </a:lnTo>
                  <a:lnTo>
                    <a:pt x="957" y="1439"/>
                  </a:lnTo>
                  <a:lnTo>
                    <a:pt x="991" y="1429"/>
                  </a:lnTo>
                  <a:lnTo>
                    <a:pt x="1025" y="1415"/>
                  </a:lnTo>
                  <a:lnTo>
                    <a:pt x="1057" y="1400"/>
                  </a:lnTo>
                  <a:lnTo>
                    <a:pt x="1088" y="1385"/>
                  </a:lnTo>
                  <a:lnTo>
                    <a:pt x="1118" y="1366"/>
                  </a:lnTo>
                  <a:lnTo>
                    <a:pt x="1149" y="1347"/>
                  </a:lnTo>
                  <a:lnTo>
                    <a:pt x="1177" y="1327"/>
                  </a:lnTo>
                  <a:lnTo>
                    <a:pt x="1204" y="1305"/>
                  </a:lnTo>
                  <a:lnTo>
                    <a:pt x="1231" y="1283"/>
                  </a:lnTo>
                  <a:lnTo>
                    <a:pt x="1257" y="1258"/>
                  </a:lnTo>
                  <a:lnTo>
                    <a:pt x="1281" y="1232"/>
                  </a:lnTo>
                  <a:lnTo>
                    <a:pt x="1304" y="1207"/>
                  </a:lnTo>
                  <a:lnTo>
                    <a:pt x="1326" y="1178"/>
                  </a:lnTo>
                  <a:lnTo>
                    <a:pt x="1347" y="1149"/>
                  </a:lnTo>
                  <a:lnTo>
                    <a:pt x="1365" y="1121"/>
                  </a:lnTo>
                  <a:lnTo>
                    <a:pt x="1382" y="1090"/>
                  </a:lnTo>
                  <a:lnTo>
                    <a:pt x="1399" y="1058"/>
                  </a:lnTo>
                  <a:lnTo>
                    <a:pt x="1412" y="1026"/>
                  </a:lnTo>
                  <a:lnTo>
                    <a:pt x="1426" y="994"/>
                  </a:lnTo>
                  <a:lnTo>
                    <a:pt x="1438" y="958"/>
                  </a:lnTo>
                  <a:lnTo>
                    <a:pt x="1448" y="924"/>
                  </a:lnTo>
                  <a:lnTo>
                    <a:pt x="1456" y="889"/>
                  </a:lnTo>
                  <a:lnTo>
                    <a:pt x="1462" y="853"/>
                  </a:lnTo>
                  <a:lnTo>
                    <a:pt x="1467" y="816"/>
                  </a:lnTo>
                  <a:lnTo>
                    <a:pt x="1470" y="779"/>
                  </a:lnTo>
                  <a:lnTo>
                    <a:pt x="1470" y="742"/>
                  </a:lnTo>
                  <a:lnTo>
                    <a:pt x="1482" y="742"/>
                  </a:lnTo>
                  <a:close/>
                </a:path>
              </a:pathLst>
            </a:custGeom>
            <a:solidFill>
              <a:srgbClr val="76C8FF"/>
            </a:solidFill>
            <a:ln w="9525">
              <a:noFill/>
              <a:round/>
              <a:headEnd/>
              <a:tailEnd/>
            </a:ln>
          </p:spPr>
          <p:txBody>
            <a:bodyPr/>
            <a:lstStyle/>
            <a:p>
              <a:endParaRPr lang="en-US"/>
            </a:p>
          </p:txBody>
        </p:sp>
        <p:sp>
          <p:nvSpPr>
            <p:cNvPr id="51278" name="Freeform 80"/>
            <p:cNvSpPr>
              <a:spLocks/>
            </p:cNvSpPr>
            <p:nvPr/>
          </p:nvSpPr>
          <p:spPr bwMode="auto">
            <a:xfrm>
              <a:off x="2987530" y="1946253"/>
              <a:ext cx="2074333" cy="2338387"/>
            </a:xfrm>
            <a:custGeom>
              <a:avLst/>
              <a:gdLst>
                <a:gd name="T0" fmla="*/ 2147483647 w 1470"/>
                <a:gd name="T1" fmla="*/ 2147483647 h 1473"/>
                <a:gd name="T2" fmla="*/ 2147483647 w 1470"/>
                <a:gd name="T3" fmla="*/ 2147483647 h 1473"/>
                <a:gd name="T4" fmla="*/ 2147483647 w 1470"/>
                <a:gd name="T5" fmla="*/ 2147483647 h 1473"/>
                <a:gd name="T6" fmla="*/ 2147483647 w 1470"/>
                <a:gd name="T7" fmla="*/ 2147483647 h 1473"/>
                <a:gd name="T8" fmla="*/ 2147483647 w 1470"/>
                <a:gd name="T9" fmla="*/ 2147483647 h 1473"/>
                <a:gd name="T10" fmla="*/ 2147483647 w 1470"/>
                <a:gd name="T11" fmla="*/ 2147483647 h 1473"/>
                <a:gd name="T12" fmla="*/ 2147483647 w 1470"/>
                <a:gd name="T13" fmla="*/ 2147483647 h 1473"/>
                <a:gd name="T14" fmla="*/ 2147483647 w 1470"/>
                <a:gd name="T15" fmla="*/ 2147483647 h 1473"/>
                <a:gd name="T16" fmla="*/ 2147483647 w 1470"/>
                <a:gd name="T17" fmla="*/ 2147483647 h 1473"/>
                <a:gd name="T18" fmla="*/ 2147483647 w 1470"/>
                <a:gd name="T19" fmla="*/ 2147483647 h 1473"/>
                <a:gd name="T20" fmla="*/ 2147483647 w 1470"/>
                <a:gd name="T21" fmla="*/ 2147483647 h 1473"/>
                <a:gd name="T22" fmla="*/ 2147483647 w 1470"/>
                <a:gd name="T23" fmla="*/ 2147483647 h 1473"/>
                <a:gd name="T24" fmla="*/ 0 w 1470"/>
                <a:gd name="T25" fmla="*/ 2147483647 h 1473"/>
                <a:gd name="T26" fmla="*/ 2147483647 w 1470"/>
                <a:gd name="T27" fmla="*/ 2147483647 h 1473"/>
                <a:gd name="T28" fmla="*/ 2147483647 w 1470"/>
                <a:gd name="T29" fmla="*/ 2147483647 h 1473"/>
                <a:gd name="T30" fmla="*/ 2147483647 w 1470"/>
                <a:gd name="T31" fmla="*/ 2147483647 h 1473"/>
                <a:gd name="T32" fmla="*/ 2147483647 w 1470"/>
                <a:gd name="T33" fmla="*/ 2147483647 h 1473"/>
                <a:gd name="T34" fmla="*/ 2147483647 w 1470"/>
                <a:gd name="T35" fmla="*/ 2147483647 h 1473"/>
                <a:gd name="T36" fmla="*/ 2147483647 w 1470"/>
                <a:gd name="T37" fmla="*/ 2147483647 h 1473"/>
                <a:gd name="T38" fmla="*/ 2147483647 w 1470"/>
                <a:gd name="T39" fmla="*/ 2147483647 h 1473"/>
                <a:gd name="T40" fmla="*/ 2147483647 w 1470"/>
                <a:gd name="T41" fmla="*/ 2147483647 h 1473"/>
                <a:gd name="T42" fmla="*/ 2147483647 w 1470"/>
                <a:gd name="T43" fmla="*/ 2147483647 h 1473"/>
                <a:gd name="T44" fmla="*/ 2147483647 w 1470"/>
                <a:gd name="T45" fmla="*/ 2147483647 h 1473"/>
                <a:gd name="T46" fmla="*/ 2147483647 w 1470"/>
                <a:gd name="T47" fmla="*/ 2147483647 h 1473"/>
                <a:gd name="T48" fmla="*/ 2147483647 w 1470"/>
                <a:gd name="T49" fmla="*/ 2147483647 h 1473"/>
                <a:gd name="T50" fmla="*/ 2147483647 w 1470"/>
                <a:gd name="T51" fmla="*/ 2147483647 h 1473"/>
                <a:gd name="T52" fmla="*/ 2147483647 w 1470"/>
                <a:gd name="T53" fmla="*/ 2147483647 h 1473"/>
                <a:gd name="T54" fmla="*/ 2147483647 w 1470"/>
                <a:gd name="T55" fmla="*/ 2147483647 h 1473"/>
                <a:gd name="T56" fmla="*/ 2147483647 w 1470"/>
                <a:gd name="T57" fmla="*/ 2147483647 h 1473"/>
                <a:gd name="T58" fmla="*/ 2147483647 w 1470"/>
                <a:gd name="T59" fmla="*/ 2147483647 h 1473"/>
                <a:gd name="T60" fmla="*/ 2147483647 w 1470"/>
                <a:gd name="T61" fmla="*/ 2147483647 h 1473"/>
                <a:gd name="T62" fmla="*/ 2147483647 w 1470"/>
                <a:gd name="T63" fmla="*/ 2147483647 h 1473"/>
                <a:gd name="T64" fmla="*/ 2147483647 w 1470"/>
                <a:gd name="T65" fmla="*/ 2147483647 h 1473"/>
                <a:gd name="T66" fmla="*/ 2147483647 w 1470"/>
                <a:gd name="T67" fmla="*/ 2147483647 h 1473"/>
                <a:gd name="T68" fmla="*/ 2147483647 w 1470"/>
                <a:gd name="T69" fmla="*/ 2147483647 h 1473"/>
                <a:gd name="T70" fmla="*/ 2147483647 w 1470"/>
                <a:gd name="T71" fmla="*/ 2147483647 h 1473"/>
                <a:gd name="T72" fmla="*/ 2147483647 w 1470"/>
                <a:gd name="T73" fmla="*/ 2147483647 h 1473"/>
                <a:gd name="T74" fmla="*/ 2147483647 w 1470"/>
                <a:gd name="T75" fmla="*/ 2147483647 h 1473"/>
                <a:gd name="T76" fmla="*/ 2147483647 w 1470"/>
                <a:gd name="T77" fmla="*/ 2147483647 h 1473"/>
                <a:gd name="T78" fmla="*/ 2147483647 w 1470"/>
                <a:gd name="T79" fmla="*/ 2147483647 h 1473"/>
                <a:gd name="T80" fmla="*/ 2147483647 w 1470"/>
                <a:gd name="T81" fmla="*/ 2147483647 h 1473"/>
                <a:gd name="T82" fmla="*/ 2147483647 w 1470"/>
                <a:gd name="T83" fmla="*/ 2147483647 h 1473"/>
                <a:gd name="T84" fmla="*/ 2147483647 w 1470"/>
                <a:gd name="T85" fmla="*/ 2147483647 h 1473"/>
                <a:gd name="T86" fmla="*/ 2147483647 w 1470"/>
                <a:gd name="T87" fmla="*/ 2147483647 h 1473"/>
                <a:gd name="T88" fmla="*/ 2147483647 w 1470"/>
                <a:gd name="T89" fmla="*/ 2147483647 h 1473"/>
                <a:gd name="T90" fmla="*/ 2147483647 w 1470"/>
                <a:gd name="T91" fmla="*/ 2147483647 h 1473"/>
                <a:gd name="T92" fmla="*/ 2147483647 w 1470"/>
                <a:gd name="T93" fmla="*/ 2147483647 h 1473"/>
                <a:gd name="T94" fmla="*/ 2147483647 w 1470"/>
                <a:gd name="T95" fmla="*/ 2147483647 h 1473"/>
                <a:gd name="T96" fmla="*/ 2147483647 w 1470"/>
                <a:gd name="T97" fmla="*/ 2147483647 h 1473"/>
                <a:gd name="T98" fmla="*/ 2147483647 w 1470"/>
                <a:gd name="T99" fmla="*/ 2147483647 h 1473"/>
                <a:gd name="T100" fmla="*/ 2147483647 w 1470"/>
                <a:gd name="T101" fmla="*/ 2147483647 h 147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70"/>
                <a:gd name="T154" fmla="*/ 0 h 1473"/>
                <a:gd name="T155" fmla="*/ 1470 w 1470"/>
                <a:gd name="T156" fmla="*/ 1473 h 147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70" h="1473">
                  <a:moveTo>
                    <a:pt x="1470" y="737"/>
                  </a:moveTo>
                  <a:lnTo>
                    <a:pt x="1470" y="699"/>
                  </a:lnTo>
                  <a:lnTo>
                    <a:pt x="1467" y="662"/>
                  </a:lnTo>
                  <a:lnTo>
                    <a:pt x="1462" y="625"/>
                  </a:lnTo>
                  <a:lnTo>
                    <a:pt x="1457" y="589"/>
                  </a:lnTo>
                  <a:lnTo>
                    <a:pt x="1448" y="554"/>
                  </a:lnTo>
                  <a:lnTo>
                    <a:pt x="1438" y="518"/>
                  </a:lnTo>
                  <a:lnTo>
                    <a:pt x="1426" y="484"/>
                  </a:lnTo>
                  <a:lnTo>
                    <a:pt x="1413" y="451"/>
                  </a:lnTo>
                  <a:lnTo>
                    <a:pt x="1399" y="418"/>
                  </a:lnTo>
                  <a:lnTo>
                    <a:pt x="1382" y="386"/>
                  </a:lnTo>
                  <a:lnTo>
                    <a:pt x="1365" y="356"/>
                  </a:lnTo>
                  <a:lnTo>
                    <a:pt x="1345" y="325"/>
                  </a:lnTo>
                  <a:lnTo>
                    <a:pt x="1325" y="297"/>
                  </a:lnTo>
                  <a:lnTo>
                    <a:pt x="1303" y="269"/>
                  </a:lnTo>
                  <a:lnTo>
                    <a:pt x="1281" y="242"/>
                  </a:lnTo>
                  <a:lnTo>
                    <a:pt x="1255" y="217"/>
                  </a:lnTo>
                  <a:lnTo>
                    <a:pt x="1230" y="192"/>
                  </a:lnTo>
                  <a:lnTo>
                    <a:pt x="1203" y="170"/>
                  </a:lnTo>
                  <a:lnTo>
                    <a:pt x="1176" y="148"/>
                  </a:lnTo>
                  <a:lnTo>
                    <a:pt x="1147" y="127"/>
                  </a:lnTo>
                  <a:lnTo>
                    <a:pt x="1117" y="107"/>
                  </a:lnTo>
                  <a:lnTo>
                    <a:pt x="1086" y="90"/>
                  </a:lnTo>
                  <a:lnTo>
                    <a:pt x="1054" y="73"/>
                  </a:lnTo>
                  <a:lnTo>
                    <a:pt x="1022" y="60"/>
                  </a:lnTo>
                  <a:lnTo>
                    <a:pt x="988" y="46"/>
                  </a:lnTo>
                  <a:lnTo>
                    <a:pt x="954" y="34"/>
                  </a:lnTo>
                  <a:lnTo>
                    <a:pt x="919" y="24"/>
                  </a:lnTo>
                  <a:lnTo>
                    <a:pt x="883" y="16"/>
                  </a:lnTo>
                  <a:lnTo>
                    <a:pt x="848" y="9"/>
                  </a:lnTo>
                  <a:lnTo>
                    <a:pt x="810" y="5"/>
                  </a:lnTo>
                  <a:lnTo>
                    <a:pt x="773" y="2"/>
                  </a:lnTo>
                  <a:lnTo>
                    <a:pt x="736" y="0"/>
                  </a:lnTo>
                  <a:lnTo>
                    <a:pt x="697" y="2"/>
                  </a:lnTo>
                  <a:lnTo>
                    <a:pt x="660" y="5"/>
                  </a:lnTo>
                  <a:lnTo>
                    <a:pt x="623" y="9"/>
                  </a:lnTo>
                  <a:lnTo>
                    <a:pt x="587" y="16"/>
                  </a:lnTo>
                  <a:lnTo>
                    <a:pt x="552" y="24"/>
                  </a:lnTo>
                  <a:lnTo>
                    <a:pt x="516" y="34"/>
                  </a:lnTo>
                  <a:lnTo>
                    <a:pt x="482" y="46"/>
                  </a:lnTo>
                  <a:lnTo>
                    <a:pt x="448" y="60"/>
                  </a:lnTo>
                  <a:lnTo>
                    <a:pt x="416" y="73"/>
                  </a:lnTo>
                  <a:lnTo>
                    <a:pt x="384" y="90"/>
                  </a:lnTo>
                  <a:lnTo>
                    <a:pt x="354" y="107"/>
                  </a:lnTo>
                  <a:lnTo>
                    <a:pt x="325" y="127"/>
                  </a:lnTo>
                  <a:lnTo>
                    <a:pt x="296" y="148"/>
                  </a:lnTo>
                  <a:lnTo>
                    <a:pt x="267" y="170"/>
                  </a:lnTo>
                  <a:lnTo>
                    <a:pt x="240" y="192"/>
                  </a:lnTo>
                  <a:lnTo>
                    <a:pt x="215" y="217"/>
                  </a:lnTo>
                  <a:lnTo>
                    <a:pt x="191" y="242"/>
                  </a:lnTo>
                  <a:lnTo>
                    <a:pt x="167" y="269"/>
                  </a:lnTo>
                  <a:lnTo>
                    <a:pt x="145" y="297"/>
                  </a:lnTo>
                  <a:lnTo>
                    <a:pt x="125" y="325"/>
                  </a:lnTo>
                  <a:lnTo>
                    <a:pt x="107" y="356"/>
                  </a:lnTo>
                  <a:lnTo>
                    <a:pt x="88" y="386"/>
                  </a:lnTo>
                  <a:lnTo>
                    <a:pt x="73" y="418"/>
                  </a:lnTo>
                  <a:lnTo>
                    <a:pt x="58" y="451"/>
                  </a:lnTo>
                  <a:lnTo>
                    <a:pt x="44" y="484"/>
                  </a:lnTo>
                  <a:lnTo>
                    <a:pt x="32" y="518"/>
                  </a:lnTo>
                  <a:lnTo>
                    <a:pt x="24" y="554"/>
                  </a:lnTo>
                  <a:lnTo>
                    <a:pt x="15" y="589"/>
                  </a:lnTo>
                  <a:lnTo>
                    <a:pt x="8" y="625"/>
                  </a:lnTo>
                  <a:lnTo>
                    <a:pt x="3" y="662"/>
                  </a:lnTo>
                  <a:lnTo>
                    <a:pt x="0" y="699"/>
                  </a:lnTo>
                  <a:lnTo>
                    <a:pt x="0" y="737"/>
                  </a:lnTo>
                  <a:lnTo>
                    <a:pt x="0" y="775"/>
                  </a:lnTo>
                  <a:lnTo>
                    <a:pt x="3" y="813"/>
                  </a:lnTo>
                  <a:lnTo>
                    <a:pt x="8" y="848"/>
                  </a:lnTo>
                  <a:lnTo>
                    <a:pt x="15" y="885"/>
                  </a:lnTo>
                  <a:lnTo>
                    <a:pt x="24" y="921"/>
                  </a:lnTo>
                  <a:lnTo>
                    <a:pt x="32" y="955"/>
                  </a:lnTo>
                  <a:lnTo>
                    <a:pt x="44" y="990"/>
                  </a:lnTo>
                  <a:lnTo>
                    <a:pt x="58" y="1022"/>
                  </a:lnTo>
                  <a:lnTo>
                    <a:pt x="73" y="1056"/>
                  </a:lnTo>
                  <a:lnTo>
                    <a:pt x="88" y="1087"/>
                  </a:lnTo>
                  <a:lnTo>
                    <a:pt x="107" y="1119"/>
                  </a:lnTo>
                  <a:lnTo>
                    <a:pt x="125" y="1148"/>
                  </a:lnTo>
                  <a:lnTo>
                    <a:pt x="145" y="1176"/>
                  </a:lnTo>
                  <a:lnTo>
                    <a:pt x="167" y="1205"/>
                  </a:lnTo>
                  <a:lnTo>
                    <a:pt x="191" y="1231"/>
                  </a:lnTo>
                  <a:lnTo>
                    <a:pt x="215" y="1258"/>
                  </a:lnTo>
                  <a:lnTo>
                    <a:pt x="240" y="1281"/>
                  </a:lnTo>
                  <a:lnTo>
                    <a:pt x="267" y="1305"/>
                  </a:lnTo>
                  <a:lnTo>
                    <a:pt x="296" y="1327"/>
                  </a:lnTo>
                  <a:lnTo>
                    <a:pt x="325" y="1347"/>
                  </a:lnTo>
                  <a:lnTo>
                    <a:pt x="354" y="1366"/>
                  </a:lnTo>
                  <a:lnTo>
                    <a:pt x="384" y="1383"/>
                  </a:lnTo>
                  <a:lnTo>
                    <a:pt x="416" y="1400"/>
                  </a:lnTo>
                  <a:lnTo>
                    <a:pt x="448" y="1415"/>
                  </a:lnTo>
                  <a:lnTo>
                    <a:pt x="482" y="1427"/>
                  </a:lnTo>
                  <a:lnTo>
                    <a:pt x="516" y="1439"/>
                  </a:lnTo>
                  <a:lnTo>
                    <a:pt x="552" y="1449"/>
                  </a:lnTo>
                  <a:lnTo>
                    <a:pt x="587" y="1457"/>
                  </a:lnTo>
                  <a:lnTo>
                    <a:pt x="623" y="1464"/>
                  </a:lnTo>
                  <a:lnTo>
                    <a:pt x="660" y="1469"/>
                  </a:lnTo>
                  <a:lnTo>
                    <a:pt x="697" y="1471"/>
                  </a:lnTo>
                  <a:lnTo>
                    <a:pt x="736" y="1473"/>
                  </a:lnTo>
                  <a:lnTo>
                    <a:pt x="773" y="1471"/>
                  </a:lnTo>
                  <a:lnTo>
                    <a:pt x="810" y="1469"/>
                  </a:lnTo>
                  <a:lnTo>
                    <a:pt x="848" y="1464"/>
                  </a:lnTo>
                  <a:lnTo>
                    <a:pt x="883" y="1457"/>
                  </a:lnTo>
                  <a:lnTo>
                    <a:pt x="919" y="1449"/>
                  </a:lnTo>
                  <a:lnTo>
                    <a:pt x="954" y="1439"/>
                  </a:lnTo>
                  <a:lnTo>
                    <a:pt x="988" y="1427"/>
                  </a:lnTo>
                  <a:lnTo>
                    <a:pt x="1022" y="1415"/>
                  </a:lnTo>
                  <a:lnTo>
                    <a:pt x="1054" y="1400"/>
                  </a:lnTo>
                  <a:lnTo>
                    <a:pt x="1086" y="1383"/>
                  </a:lnTo>
                  <a:lnTo>
                    <a:pt x="1117" y="1366"/>
                  </a:lnTo>
                  <a:lnTo>
                    <a:pt x="1147" y="1347"/>
                  </a:lnTo>
                  <a:lnTo>
                    <a:pt x="1176" y="1327"/>
                  </a:lnTo>
                  <a:lnTo>
                    <a:pt x="1203" y="1305"/>
                  </a:lnTo>
                  <a:lnTo>
                    <a:pt x="1230" y="1281"/>
                  </a:lnTo>
                  <a:lnTo>
                    <a:pt x="1255" y="1258"/>
                  </a:lnTo>
                  <a:lnTo>
                    <a:pt x="1281" y="1231"/>
                  </a:lnTo>
                  <a:lnTo>
                    <a:pt x="1303" y="1205"/>
                  </a:lnTo>
                  <a:lnTo>
                    <a:pt x="1325" y="1176"/>
                  </a:lnTo>
                  <a:lnTo>
                    <a:pt x="1345" y="1148"/>
                  </a:lnTo>
                  <a:lnTo>
                    <a:pt x="1365" y="1119"/>
                  </a:lnTo>
                  <a:lnTo>
                    <a:pt x="1382" y="1087"/>
                  </a:lnTo>
                  <a:lnTo>
                    <a:pt x="1399" y="1056"/>
                  </a:lnTo>
                  <a:lnTo>
                    <a:pt x="1413" y="1022"/>
                  </a:lnTo>
                  <a:lnTo>
                    <a:pt x="1426" y="990"/>
                  </a:lnTo>
                  <a:lnTo>
                    <a:pt x="1438" y="955"/>
                  </a:lnTo>
                  <a:lnTo>
                    <a:pt x="1448" y="921"/>
                  </a:lnTo>
                  <a:lnTo>
                    <a:pt x="1457" y="885"/>
                  </a:lnTo>
                  <a:lnTo>
                    <a:pt x="1462" y="848"/>
                  </a:lnTo>
                  <a:lnTo>
                    <a:pt x="1467" y="813"/>
                  </a:lnTo>
                  <a:lnTo>
                    <a:pt x="1470" y="775"/>
                  </a:lnTo>
                  <a:lnTo>
                    <a:pt x="1470" y="737"/>
                  </a:lnTo>
                  <a:lnTo>
                    <a:pt x="1460" y="737"/>
                  </a:lnTo>
                  <a:lnTo>
                    <a:pt x="1460" y="699"/>
                  </a:lnTo>
                  <a:lnTo>
                    <a:pt x="1457" y="662"/>
                  </a:lnTo>
                  <a:lnTo>
                    <a:pt x="1451" y="627"/>
                  </a:lnTo>
                  <a:lnTo>
                    <a:pt x="1445" y="591"/>
                  </a:lnTo>
                  <a:lnTo>
                    <a:pt x="1438" y="555"/>
                  </a:lnTo>
                  <a:lnTo>
                    <a:pt x="1428" y="522"/>
                  </a:lnTo>
                  <a:lnTo>
                    <a:pt x="1416" y="488"/>
                  </a:lnTo>
                  <a:lnTo>
                    <a:pt x="1402" y="454"/>
                  </a:lnTo>
                  <a:lnTo>
                    <a:pt x="1389" y="422"/>
                  </a:lnTo>
                  <a:lnTo>
                    <a:pt x="1372" y="391"/>
                  </a:lnTo>
                  <a:lnTo>
                    <a:pt x="1355" y="361"/>
                  </a:lnTo>
                  <a:lnTo>
                    <a:pt x="1336" y="332"/>
                  </a:lnTo>
                  <a:lnTo>
                    <a:pt x="1316" y="303"/>
                  </a:lnTo>
                  <a:lnTo>
                    <a:pt x="1294" y="276"/>
                  </a:lnTo>
                  <a:lnTo>
                    <a:pt x="1272" y="249"/>
                  </a:lnTo>
                  <a:lnTo>
                    <a:pt x="1248" y="224"/>
                  </a:lnTo>
                  <a:lnTo>
                    <a:pt x="1223" y="200"/>
                  </a:lnTo>
                  <a:lnTo>
                    <a:pt x="1196" y="178"/>
                  </a:lnTo>
                  <a:lnTo>
                    <a:pt x="1169" y="156"/>
                  </a:lnTo>
                  <a:lnTo>
                    <a:pt x="1140" y="136"/>
                  </a:lnTo>
                  <a:lnTo>
                    <a:pt x="1111" y="117"/>
                  </a:lnTo>
                  <a:lnTo>
                    <a:pt x="1081" y="100"/>
                  </a:lnTo>
                  <a:lnTo>
                    <a:pt x="1049" y="83"/>
                  </a:lnTo>
                  <a:lnTo>
                    <a:pt x="1017" y="68"/>
                  </a:lnTo>
                  <a:lnTo>
                    <a:pt x="985" y="56"/>
                  </a:lnTo>
                  <a:lnTo>
                    <a:pt x="951" y="44"/>
                  </a:lnTo>
                  <a:lnTo>
                    <a:pt x="917" y="34"/>
                  </a:lnTo>
                  <a:lnTo>
                    <a:pt x="881" y="26"/>
                  </a:lnTo>
                  <a:lnTo>
                    <a:pt x="846" y="21"/>
                  </a:lnTo>
                  <a:lnTo>
                    <a:pt x="809" y="16"/>
                  </a:lnTo>
                  <a:lnTo>
                    <a:pt x="773" y="12"/>
                  </a:lnTo>
                  <a:lnTo>
                    <a:pt x="736" y="12"/>
                  </a:lnTo>
                  <a:lnTo>
                    <a:pt x="699" y="12"/>
                  </a:lnTo>
                  <a:lnTo>
                    <a:pt x="661" y="16"/>
                  </a:lnTo>
                  <a:lnTo>
                    <a:pt x="624" y="21"/>
                  </a:lnTo>
                  <a:lnTo>
                    <a:pt x="589" y="26"/>
                  </a:lnTo>
                  <a:lnTo>
                    <a:pt x="555" y="34"/>
                  </a:lnTo>
                  <a:lnTo>
                    <a:pt x="519" y="44"/>
                  </a:lnTo>
                  <a:lnTo>
                    <a:pt x="486" y="56"/>
                  </a:lnTo>
                  <a:lnTo>
                    <a:pt x="453" y="68"/>
                  </a:lnTo>
                  <a:lnTo>
                    <a:pt x="421" y="83"/>
                  </a:lnTo>
                  <a:lnTo>
                    <a:pt x="389" y="100"/>
                  </a:lnTo>
                  <a:lnTo>
                    <a:pt x="360" y="117"/>
                  </a:lnTo>
                  <a:lnTo>
                    <a:pt x="330" y="136"/>
                  </a:lnTo>
                  <a:lnTo>
                    <a:pt x="301" y="156"/>
                  </a:lnTo>
                  <a:lnTo>
                    <a:pt x="274" y="178"/>
                  </a:lnTo>
                  <a:lnTo>
                    <a:pt x="249" y="200"/>
                  </a:lnTo>
                  <a:lnTo>
                    <a:pt x="223" y="224"/>
                  </a:lnTo>
                  <a:lnTo>
                    <a:pt x="200" y="249"/>
                  </a:lnTo>
                  <a:lnTo>
                    <a:pt x="176" y="276"/>
                  </a:lnTo>
                  <a:lnTo>
                    <a:pt x="154" y="303"/>
                  </a:lnTo>
                  <a:lnTo>
                    <a:pt x="134" y="332"/>
                  </a:lnTo>
                  <a:lnTo>
                    <a:pt x="115" y="361"/>
                  </a:lnTo>
                  <a:lnTo>
                    <a:pt x="98" y="391"/>
                  </a:lnTo>
                  <a:lnTo>
                    <a:pt x="81" y="422"/>
                  </a:lnTo>
                  <a:lnTo>
                    <a:pt x="68" y="454"/>
                  </a:lnTo>
                  <a:lnTo>
                    <a:pt x="54" y="488"/>
                  </a:lnTo>
                  <a:lnTo>
                    <a:pt x="42" y="522"/>
                  </a:lnTo>
                  <a:lnTo>
                    <a:pt x="34" y="555"/>
                  </a:lnTo>
                  <a:lnTo>
                    <a:pt x="25" y="591"/>
                  </a:lnTo>
                  <a:lnTo>
                    <a:pt x="19" y="627"/>
                  </a:lnTo>
                  <a:lnTo>
                    <a:pt x="14" y="662"/>
                  </a:lnTo>
                  <a:lnTo>
                    <a:pt x="12" y="699"/>
                  </a:lnTo>
                  <a:lnTo>
                    <a:pt x="10" y="737"/>
                  </a:lnTo>
                  <a:lnTo>
                    <a:pt x="12" y="774"/>
                  </a:lnTo>
                  <a:lnTo>
                    <a:pt x="14" y="811"/>
                  </a:lnTo>
                  <a:lnTo>
                    <a:pt x="19" y="847"/>
                  </a:lnTo>
                  <a:lnTo>
                    <a:pt x="25" y="882"/>
                  </a:lnTo>
                  <a:lnTo>
                    <a:pt x="34" y="918"/>
                  </a:lnTo>
                  <a:lnTo>
                    <a:pt x="42" y="953"/>
                  </a:lnTo>
                  <a:lnTo>
                    <a:pt x="54" y="985"/>
                  </a:lnTo>
                  <a:lnTo>
                    <a:pt x="68" y="1019"/>
                  </a:lnTo>
                  <a:lnTo>
                    <a:pt x="81" y="1051"/>
                  </a:lnTo>
                  <a:lnTo>
                    <a:pt x="98" y="1082"/>
                  </a:lnTo>
                  <a:lnTo>
                    <a:pt x="115" y="1112"/>
                  </a:lnTo>
                  <a:lnTo>
                    <a:pt x="134" y="1143"/>
                  </a:lnTo>
                  <a:lnTo>
                    <a:pt x="154" y="1170"/>
                  </a:lnTo>
                  <a:lnTo>
                    <a:pt x="176" y="1198"/>
                  </a:lnTo>
                  <a:lnTo>
                    <a:pt x="200" y="1224"/>
                  </a:lnTo>
                  <a:lnTo>
                    <a:pt x="223" y="1249"/>
                  </a:lnTo>
                  <a:lnTo>
                    <a:pt x="249" y="1273"/>
                  </a:lnTo>
                  <a:lnTo>
                    <a:pt x="274" y="1297"/>
                  </a:lnTo>
                  <a:lnTo>
                    <a:pt x="301" y="1317"/>
                  </a:lnTo>
                  <a:lnTo>
                    <a:pt x="330" y="1337"/>
                  </a:lnTo>
                  <a:lnTo>
                    <a:pt x="360" y="1358"/>
                  </a:lnTo>
                  <a:lnTo>
                    <a:pt x="389" y="1374"/>
                  </a:lnTo>
                  <a:lnTo>
                    <a:pt x="421" y="1390"/>
                  </a:lnTo>
                  <a:lnTo>
                    <a:pt x="453" y="1405"/>
                  </a:lnTo>
                  <a:lnTo>
                    <a:pt x="486" y="1418"/>
                  </a:lnTo>
                  <a:lnTo>
                    <a:pt x="519" y="1429"/>
                  </a:lnTo>
                  <a:lnTo>
                    <a:pt x="555" y="1439"/>
                  </a:lnTo>
                  <a:lnTo>
                    <a:pt x="589" y="1447"/>
                  </a:lnTo>
                  <a:lnTo>
                    <a:pt x="624" y="1454"/>
                  </a:lnTo>
                  <a:lnTo>
                    <a:pt x="661" y="1457"/>
                  </a:lnTo>
                  <a:lnTo>
                    <a:pt x="699" y="1461"/>
                  </a:lnTo>
                  <a:lnTo>
                    <a:pt x="736" y="1462"/>
                  </a:lnTo>
                  <a:lnTo>
                    <a:pt x="773" y="1461"/>
                  </a:lnTo>
                  <a:lnTo>
                    <a:pt x="809" y="1457"/>
                  </a:lnTo>
                  <a:lnTo>
                    <a:pt x="846" y="1454"/>
                  </a:lnTo>
                  <a:lnTo>
                    <a:pt x="881" y="1447"/>
                  </a:lnTo>
                  <a:lnTo>
                    <a:pt x="917" y="1439"/>
                  </a:lnTo>
                  <a:lnTo>
                    <a:pt x="951" y="1429"/>
                  </a:lnTo>
                  <a:lnTo>
                    <a:pt x="985" y="1418"/>
                  </a:lnTo>
                  <a:lnTo>
                    <a:pt x="1017" y="1405"/>
                  </a:lnTo>
                  <a:lnTo>
                    <a:pt x="1049" y="1390"/>
                  </a:lnTo>
                  <a:lnTo>
                    <a:pt x="1081" y="1374"/>
                  </a:lnTo>
                  <a:lnTo>
                    <a:pt x="1111" y="1358"/>
                  </a:lnTo>
                  <a:lnTo>
                    <a:pt x="1140" y="1337"/>
                  </a:lnTo>
                  <a:lnTo>
                    <a:pt x="1169" y="1317"/>
                  </a:lnTo>
                  <a:lnTo>
                    <a:pt x="1196" y="1297"/>
                  </a:lnTo>
                  <a:lnTo>
                    <a:pt x="1223" y="1273"/>
                  </a:lnTo>
                  <a:lnTo>
                    <a:pt x="1248" y="1249"/>
                  </a:lnTo>
                  <a:lnTo>
                    <a:pt x="1272" y="1224"/>
                  </a:lnTo>
                  <a:lnTo>
                    <a:pt x="1294" y="1198"/>
                  </a:lnTo>
                  <a:lnTo>
                    <a:pt x="1316" y="1170"/>
                  </a:lnTo>
                  <a:lnTo>
                    <a:pt x="1336" y="1143"/>
                  </a:lnTo>
                  <a:lnTo>
                    <a:pt x="1355" y="1112"/>
                  </a:lnTo>
                  <a:lnTo>
                    <a:pt x="1372" y="1082"/>
                  </a:lnTo>
                  <a:lnTo>
                    <a:pt x="1389" y="1051"/>
                  </a:lnTo>
                  <a:lnTo>
                    <a:pt x="1402" y="1019"/>
                  </a:lnTo>
                  <a:lnTo>
                    <a:pt x="1416" y="985"/>
                  </a:lnTo>
                  <a:lnTo>
                    <a:pt x="1428" y="953"/>
                  </a:lnTo>
                  <a:lnTo>
                    <a:pt x="1438" y="918"/>
                  </a:lnTo>
                  <a:lnTo>
                    <a:pt x="1445" y="882"/>
                  </a:lnTo>
                  <a:lnTo>
                    <a:pt x="1451" y="847"/>
                  </a:lnTo>
                  <a:lnTo>
                    <a:pt x="1457" y="811"/>
                  </a:lnTo>
                  <a:lnTo>
                    <a:pt x="1460" y="774"/>
                  </a:lnTo>
                  <a:lnTo>
                    <a:pt x="1460" y="737"/>
                  </a:lnTo>
                  <a:lnTo>
                    <a:pt x="1470" y="737"/>
                  </a:lnTo>
                  <a:close/>
                </a:path>
              </a:pathLst>
            </a:custGeom>
            <a:solidFill>
              <a:srgbClr val="77C8FF"/>
            </a:solidFill>
            <a:ln w="9525">
              <a:noFill/>
              <a:round/>
              <a:headEnd/>
              <a:tailEnd/>
            </a:ln>
          </p:spPr>
          <p:txBody>
            <a:bodyPr/>
            <a:lstStyle/>
            <a:p>
              <a:endParaRPr lang="en-US"/>
            </a:p>
          </p:txBody>
        </p:sp>
        <p:sp>
          <p:nvSpPr>
            <p:cNvPr id="51279" name="Freeform 81"/>
            <p:cNvSpPr>
              <a:spLocks/>
            </p:cNvSpPr>
            <p:nvPr/>
          </p:nvSpPr>
          <p:spPr bwMode="auto">
            <a:xfrm>
              <a:off x="2994582" y="1957365"/>
              <a:ext cx="2060222" cy="2319338"/>
            </a:xfrm>
            <a:custGeom>
              <a:avLst/>
              <a:gdLst>
                <a:gd name="T0" fmla="*/ 2147483647 w 1460"/>
                <a:gd name="T1" fmla="*/ 2147483647 h 1461"/>
                <a:gd name="T2" fmla="*/ 2147483647 w 1460"/>
                <a:gd name="T3" fmla="*/ 2147483647 h 1461"/>
                <a:gd name="T4" fmla="*/ 2147483647 w 1460"/>
                <a:gd name="T5" fmla="*/ 2147483647 h 1461"/>
                <a:gd name="T6" fmla="*/ 2147483647 w 1460"/>
                <a:gd name="T7" fmla="*/ 2147483647 h 1461"/>
                <a:gd name="T8" fmla="*/ 2147483647 w 1460"/>
                <a:gd name="T9" fmla="*/ 2147483647 h 1461"/>
                <a:gd name="T10" fmla="*/ 2147483647 w 1460"/>
                <a:gd name="T11" fmla="*/ 2147483647 h 1461"/>
                <a:gd name="T12" fmla="*/ 2147483647 w 1460"/>
                <a:gd name="T13" fmla="*/ 2147483647 h 1461"/>
                <a:gd name="T14" fmla="*/ 2147483647 w 1460"/>
                <a:gd name="T15" fmla="*/ 2147483647 h 1461"/>
                <a:gd name="T16" fmla="*/ 2147483647 w 1460"/>
                <a:gd name="T17" fmla="*/ 2147483647 h 1461"/>
                <a:gd name="T18" fmla="*/ 2147483647 w 1460"/>
                <a:gd name="T19" fmla="*/ 2147483647 h 1461"/>
                <a:gd name="T20" fmla="*/ 2147483647 w 1460"/>
                <a:gd name="T21" fmla="*/ 2147483647 h 1461"/>
                <a:gd name="T22" fmla="*/ 2147483647 w 1460"/>
                <a:gd name="T23" fmla="*/ 2147483647 h 1461"/>
                <a:gd name="T24" fmla="*/ 0 w 1460"/>
                <a:gd name="T25" fmla="*/ 2147483647 h 1461"/>
                <a:gd name="T26" fmla="*/ 2147483647 w 1460"/>
                <a:gd name="T27" fmla="*/ 2147483647 h 1461"/>
                <a:gd name="T28" fmla="*/ 2147483647 w 1460"/>
                <a:gd name="T29" fmla="*/ 2147483647 h 1461"/>
                <a:gd name="T30" fmla="*/ 2147483647 w 1460"/>
                <a:gd name="T31" fmla="*/ 2147483647 h 1461"/>
                <a:gd name="T32" fmla="*/ 2147483647 w 1460"/>
                <a:gd name="T33" fmla="*/ 2147483647 h 1461"/>
                <a:gd name="T34" fmla="*/ 2147483647 w 1460"/>
                <a:gd name="T35" fmla="*/ 2147483647 h 1461"/>
                <a:gd name="T36" fmla="*/ 2147483647 w 1460"/>
                <a:gd name="T37" fmla="*/ 2147483647 h 1461"/>
                <a:gd name="T38" fmla="*/ 2147483647 w 1460"/>
                <a:gd name="T39" fmla="*/ 2147483647 h 1461"/>
                <a:gd name="T40" fmla="*/ 2147483647 w 1460"/>
                <a:gd name="T41" fmla="*/ 2147483647 h 1461"/>
                <a:gd name="T42" fmla="*/ 2147483647 w 1460"/>
                <a:gd name="T43" fmla="*/ 2147483647 h 1461"/>
                <a:gd name="T44" fmla="*/ 2147483647 w 1460"/>
                <a:gd name="T45" fmla="*/ 2147483647 h 1461"/>
                <a:gd name="T46" fmla="*/ 2147483647 w 1460"/>
                <a:gd name="T47" fmla="*/ 2147483647 h 1461"/>
                <a:gd name="T48" fmla="*/ 2147483647 w 1460"/>
                <a:gd name="T49" fmla="*/ 2147483647 h 1461"/>
                <a:gd name="T50" fmla="*/ 2147483647 w 1460"/>
                <a:gd name="T51" fmla="*/ 2147483647 h 1461"/>
                <a:gd name="T52" fmla="*/ 2147483647 w 1460"/>
                <a:gd name="T53" fmla="*/ 2147483647 h 1461"/>
                <a:gd name="T54" fmla="*/ 2147483647 w 1460"/>
                <a:gd name="T55" fmla="*/ 2147483647 h 1461"/>
                <a:gd name="T56" fmla="*/ 2147483647 w 1460"/>
                <a:gd name="T57" fmla="*/ 2147483647 h 1461"/>
                <a:gd name="T58" fmla="*/ 2147483647 w 1460"/>
                <a:gd name="T59" fmla="*/ 2147483647 h 1461"/>
                <a:gd name="T60" fmla="*/ 2147483647 w 1460"/>
                <a:gd name="T61" fmla="*/ 2147483647 h 1461"/>
                <a:gd name="T62" fmla="*/ 2147483647 w 1460"/>
                <a:gd name="T63" fmla="*/ 2147483647 h 1461"/>
                <a:gd name="T64" fmla="*/ 2147483647 w 1460"/>
                <a:gd name="T65" fmla="*/ 2147483647 h 1461"/>
                <a:gd name="T66" fmla="*/ 2147483647 w 1460"/>
                <a:gd name="T67" fmla="*/ 2147483647 h 1461"/>
                <a:gd name="T68" fmla="*/ 2147483647 w 1460"/>
                <a:gd name="T69" fmla="*/ 2147483647 h 1461"/>
                <a:gd name="T70" fmla="*/ 2147483647 w 1460"/>
                <a:gd name="T71" fmla="*/ 2147483647 h 1461"/>
                <a:gd name="T72" fmla="*/ 2147483647 w 1460"/>
                <a:gd name="T73" fmla="*/ 2147483647 h 1461"/>
                <a:gd name="T74" fmla="*/ 2147483647 w 1460"/>
                <a:gd name="T75" fmla="*/ 2147483647 h 1461"/>
                <a:gd name="T76" fmla="*/ 2147483647 w 1460"/>
                <a:gd name="T77" fmla="*/ 2147483647 h 1461"/>
                <a:gd name="T78" fmla="*/ 2147483647 w 1460"/>
                <a:gd name="T79" fmla="*/ 2147483647 h 1461"/>
                <a:gd name="T80" fmla="*/ 2147483647 w 1460"/>
                <a:gd name="T81" fmla="*/ 2147483647 h 1461"/>
                <a:gd name="T82" fmla="*/ 2147483647 w 1460"/>
                <a:gd name="T83" fmla="*/ 2147483647 h 1461"/>
                <a:gd name="T84" fmla="*/ 2147483647 w 1460"/>
                <a:gd name="T85" fmla="*/ 2147483647 h 1461"/>
                <a:gd name="T86" fmla="*/ 2147483647 w 1460"/>
                <a:gd name="T87" fmla="*/ 2147483647 h 1461"/>
                <a:gd name="T88" fmla="*/ 2147483647 w 1460"/>
                <a:gd name="T89" fmla="*/ 2147483647 h 1461"/>
                <a:gd name="T90" fmla="*/ 2147483647 w 1460"/>
                <a:gd name="T91" fmla="*/ 2147483647 h 1461"/>
                <a:gd name="T92" fmla="*/ 2147483647 w 1460"/>
                <a:gd name="T93" fmla="*/ 2147483647 h 1461"/>
                <a:gd name="T94" fmla="*/ 2147483647 w 1460"/>
                <a:gd name="T95" fmla="*/ 2147483647 h 1461"/>
                <a:gd name="T96" fmla="*/ 2147483647 w 1460"/>
                <a:gd name="T97" fmla="*/ 2147483647 h 1461"/>
                <a:gd name="T98" fmla="*/ 2147483647 w 1460"/>
                <a:gd name="T99" fmla="*/ 2147483647 h 1461"/>
                <a:gd name="T100" fmla="*/ 2147483647 w 1460"/>
                <a:gd name="T101" fmla="*/ 2147483647 h 146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60"/>
                <a:gd name="T154" fmla="*/ 0 h 1461"/>
                <a:gd name="T155" fmla="*/ 1460 w 1460"/>
                <a:gd name="T156" fmla="*/ 1461 h 146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60" h="1461">
                  <a:moveTo>
                    <a:pt x="1460" y="730"/>
                  </a:moveTo>
                  <a:lnTo>
                    <a:pt x="1460" y="692"/>
                  </a:lnTo>
                  <a:lnTo>
                    <a:pt x="1457" y="655"/>
                  </a:lnTo>
                  <a:lnTo>
                    <a:pt x="1452" y="618"/>
                  </a:lnTo>
                  <a:lnTo>
                    <a:pt x="1446" y="582"/>
                  </a:lnTo>
                  <a:lnTo>
                    <a:pt x="1438" y="547"/>
                  </a:lnTo>
                  <a:lnTo>
                    <a:pt x="1428" y="513"/>
                  </a:lnTo>
                  <a:lnTo>
                    <a:pt x="1416" y="479"/>
                  </a:lnTo>
                  <a:lnTo>
                    <a:pt x="1402" y="445"/>
                  </a:lnTo>
                  <a:lnTo>
                    <a:pt x="1389" y="413"/>
                  </a:lnTo>
                  <a:lnTo>
                    <a:pt x="1372" y="381"/>
                  </a:lnTo>
                  <a:lnTo>
                    <a:pt x="1355" y="350"/>
                  </a:lnTo>
                  <a:lnTo>
                    <a:pt x="1337" y="322"/>
                  </a:lnTo>
                  <a:lnTo>
                    <a:pt x="1316" y="293"/>
                  </a:lnTo>
                  <a:lnTo>
                    <a:pt x="1294" y="266"/>
                  </a:lnTo>
                  <a:lnTo>
                    <a:pt x="1271" y="239"/>
                  </a:lnTo>
                  <a:lnTo>
                    <a:pt x="1247" y="213"/>
                  </a:lnTo>
                  <a:lnTo>
                    <a:pt x="1221" y="190"/>
                  </a:lnTo>
                  <a:lnTo>
                    <a:pt x="1194" y="166"/>
                  </a:lnTo>
                  <a:lnTo>
                    <a:pt x="1167" y="144"/>
                  </a:lnTo>
                  <a:lnTo>
                    <a:pt x="1139" y="124"/>
                  </a:lnTo>
                  <a:lnTo>
                    <a:pt x="1108" y="105"/>
                  </a:lnTo>
                  <a:lnTo>
                    <a:pt x="1078" y="88"/>
                  </a:lnTo>
                  <a:lnTo>
                    <a:pt x="1047" y="71"/>
                  </a:lnTo>
                  <a:lnTo>
                    <a:pt x="1015" y="58"/>
                  </a:lnTo>
                  <a:lnTo>
                    <a:pt x="981" y="44"/>
                  </a:lnTo>
                  <a:lnTo>
                    <a:pt x="947" y="32"/>
                  </a:lnTo>
                  <a:lnTo>
                    <a:pt x="914" y="22"/>
                  </a:lnTo>
                  <a:lnTo>
                    <a:pt x="878" y="14"/>
                  </a:lnTo>
                  <a:lnTo>
                    <a:pt x="841" y="9"/>
                  </a:lnTo>
                  <a:lnTo>
                    <a:pt x="805" y="4"/>
                  </a:lnTo>
                  <a:lnTo>
                    <a:pt x="768" y="0"/>
                  </a:lnTo>
                  <a:lnTo>
                    <a:pt x="731" y="0"/>
                  </a:lnTo>
                  <a:lnTo>
                    <a:pt x="692" y="0"/>
                  </a:lnTo>
                  <a:lnTo>
                    <a:pt x="656" y="4"/>
                  </a:lnTo>
                  <a:lnTo>
                    <a:pt x="619" y="9"/>
                  </a:lnTo>
                  <a:lnTo>
                    <a:pt x="584" y="14"/>
                  </a:lnTo>
                  <a:lnTo>
                    <a:pt x="548" y="22"/>
                  </a:lnTo>
                  <a:lnTo>
                    <a:pt x="513" y="32"/>
                  </a:lnTo>
                  <a:lnTo>
                    <a:pt x="479" y="44"/>
                  </a:lnTo>
                  <a:lnTo>
                    <a:pt x="447" y="58"/>
                  </a:lnTo>
                  <a:lnTo>
                    <a:pt x="415" y="71"/>
                  </a:lnTo>
                  <a:lnTo>
                    <a:pt x="382" y="88"/>
                  </a:lnTo>
                  <a:lnTo>
                    <a:pt x="352" y="105"/>
                  </a:lnTo>
                  <a:lnTo>
                    <a:pt x="322" y="124"/>
                  </a:lnTo>
                  <a:lnTo>
                    <a:pt x="293" y="144"/>
                  </a:lnTo>
                  <a:lnTo>
                    <a:pt x="266" y="166"/>
                  </a:lnTo>
                  <a:lnTo>
                    <a:pt x="239" y="190"/>
                  </a:lnTo>
                  <a:lnTo>
                    <a:pt x="213" y="213"/>
                  </a:lnTo>
                  <a:lnTo>
                    <a:pt x="190" y="239"/>
                  </a:lnTo>
                  <a:lnTo>
                    <a:pt x="168" y="266"/>
                  </a:lnTo>
                  <a:lnTo>
                    <a:pt x="146" y="293"/>
                  </a:lnTo>
                  <a:lnTo>
                    <a:pt x="125" y="322"/>
                  </a:lnTo>
                  <a:lnTo>
                    <a:pt x="107" y="350"/>
                  </a:lnTo>
                  <a:lnTo>
                    <a:pt x="88" y="381"/>
                  </a:lnTo>
                  <a:lnTo>
                    <a:pt x="73" y="413"/>
                  </a:lnTo>
                  <a:lnTo>
                    <a:pt x="58" y="445"/>
                  </a:lnTo>
                  <a:lnTo>
                    <a:pt x="44" y="479"/>
                  </a:lnTo>
                  <a:lnTo>
                    <a:pt x="32" y="513"/>
                  </a:lnTo>
                  <a:lnTo>
                    <a:pt x="24" y="547"/>
                  </a:lnTo>
                  <a:lnTo>
                    <a:pt x="15" y="582"/>
                  </a:lnTo>
                  <a:lnTo>
                    <a:pt x="9" y="618"/>
                  </a:lnTo>
                  <a:lnTo>
                    <a:pt x="3" y="655"/>
                  </a:lnTo>
                  <a:lnTo>
                    <a:pt x="2" y="692"/>
                  </a:lnTo>
                  <a:lnTo>
                    <a:pt x="0" y="730"/>
                  </a:lnTo>
                  <a:lnTo>
                    <a:pt x="2" y="767"/>
                  </a:lnTo>
                  <a:lnTo>
                    <a:pt x="3" y="804"/>
                  </a:lnTo>
                  <a:lnTo>
                    <a:pt x="9" y="841"/>
                  </a:lnTo>
                  <a:lnTo>
                    <a:pt x="15" y="877"/>
                  </a:lnTo>
                  <a:lnTo>
                    <a:pt x="24" y="912"/>
                  </a:lnTo>
                  <a:lnTo>
                    <a:pt x="32" y="946"/>
                  </a:lnTo>
                  <a:lnTo>
                    <a:pt x="44" y="982"/>
                  </a:lnTo>
                  <a:lnTo>
                    <a:pt x="58" y="1014"/>
                  </a:lnTo>
                  <a:lnTo>
                    <a:pt x="73" y="1046"/>
                  </a:lnTo>
                  <a:lnTo>
                    <a:pt x="88" y="1078"/>
                  </a:lnTo>
                  <a:lnTo>
                    <a:pt x="107" y="1109"/>
                  </a:lnTo>
                  <a:lnTo>
                    <a:pt x="125" y="1137"/>
                  </a:lnTo>
                  <a:lnTo>
                    <a:pt x="146" y="1166"/>
                  </a:lnTo>
                  <a:lnTo>
                    <a:pt x="168" y="1195"/>
                  </a:lnTo>
                  <a:lnTo>
                    <a:pt x="190" y="1220"/>
                  </a:lnTo>
                  <a:lnTo>
                    <a:pt x="213" y="1246"/>
                  </a:lnTo>
                  <a:lnTo>
                    <a:pt x="239" y="1271"/>
                  </a:lnTo>
                  <a:lnTo>
                    <a:pt x="266" y="1293"/>
                  </a:lnTo>
                  <a:lnTo>
                    <a:pt x="293" y="1315"/>
                  </a:lnTo>
                  <a:lnTo>
                    <a:pt x="322" y="1335"/>
                  </a:lnTo>
                  <a:lnTo>
                    <a:pt x="352" y="1354"/>
                  </a:lnTo>
                  <a:lnTo>
                    <a:pt x="382" y="1373"/>
                  </a:lnTo>
                  <a:lnTo>
                    <a:pt x="415" y="1388"/>
                  </a:lnTo>
                  <a:lnTo>
                    <a:pt x="447" y="1403"/>
                  </a:lnTo>
                  <a:lnTo>
                    <a:pt x="479" y="1417"/>
                  </a:lnTo>
                  <a:lnTo>
                    <a:pt x="513" y="1427"/>
                  </a:lnTo>
                  <a:lnTo>
                    <a:pt x="548" y="1437"/>
                  </a:lnTo>
                  <a:lnTo>
                    <a:pt x="584" y="1445"/>
                  </a:lnTo>
                  <a:lnTo>
                    <a:pt x="619" y="1452"/>
                  </a:lnTo>
                  <a:lnTo>
                    <a:pt x="656" y="1455"/>
                  </a:lnTo>
                  <a:lnTo>
                    <a:pt x="692" y="1459"/>
                  </a:lnTo>
                  <a:lnTo>
                    <a:pt x="731" y="1461"/>
                  </a:lnTo>
                  <a:lnTo>
                    <a:pt x="768" y="1459"/>
                  </a:lnTo>
                  <a:lnTo>
                    <a:pt x="805" y="1455"/>
                  </a:lnTo>
                  <a:lnTo>
                    <a:pt x="841" y="1452"/>
                  </a:lnTo>
                  <a:lnTo>
                    <a:pt x="878" y="1445"/>
                  </a:lnTo>
                  <a:lnTo>
                    <a:pt x="914" y="1437"/>
                  </a:lnTo>
                  <a:lnTo>
                    <a:pt x="947" y="1427"/>
                  </a:lnTo>
                  <a:lnTo>
                    <a:pt x="981" y="1417"/>
                  </a:lnTo>
                  <a:lnTo>
                    <a:pt x="1015" y="1403"/>
                  </a:lnTo>
                  <a:lnTo>
                    <a:pt x="1047" y="1388"/>
                  </a:lnTo>
                  <a:lnTo>
                    <a:pt x="1078" y="1373"/>
                  </a:lnTo>
                  <a:lnTo>
                    <a:pt x="1108" y="1354"/>
                  </a:lnTo>
                  <a:lnTo>
                    <a:pt x="1139" y="1335"/>
                  </a:lnTo>
                  <a:lnTo>
                    <a:pt x="1167" y="1315"/>
                  </a:lnTo>
                  <a:lnTo>
                    <a:pt x="1194" y="1293"/>
                  </a:lnTo>
                  <a:lnTo>
                    <a:pt x="1221" y="1271"/>
                  </a:lnTo>
                  <a:lnTo>
                    <a:pt x="1247" y="1246"/>
                  </a:lnTo>
                  <a:lnTo>
                    <a:pt x="1271" y="1220"/>
                  </a:lnTo>
                  <a:lnTo>
                    <a:pt x="1294" y="1195"/>
                  </a:lnTo>
                  <a:lnTo>
                    <a:pt x="1316" y="1166"/>
                  </a:lnTo>
                  <a:lnTo>
                    <a:pt x="1337" y="1137"/>
                  </a:lnTo>
                  <a:lnTo>
                    <a:pt x="1355" y="1109"/>
                  </a:lnTo>
                  <a:lnTo>
                    <a:pt x="1372" y="1078"/>
                  </a:lnTo>
                  <a:lnTo>
                    <a:pt x="1389" y="1046"/>
                  </a:lnTo>
                  <a:lnTo>
                    <a:pt x="1402" y="1014"/>
                  </a:lnTo>
                  <a:lnTo>
                    <a:pt x="1416" y="982"/>
                  </a:lnTo>
                  <a:lnTo>
                    <a:pt x="1428" y="946"/>
                  </a:lnTo>
                  <a:lnTo>
                    <a:pt x="1438" y="912"/>
                  </a:lnTo>
                  <a:lnTo>
                    <a:pt x="1446" y="877"/>
                  </a:lnTo>
                  <a:lnTo>
                    <a:pt x="1452" y="841"/>
                  </a:lnTo>
                  <a:lnTo>
                    <a:pt x="1457" y="804"/>
                  </a:lnTo>
                  <a:lnTo>
                    <a:pt x="1460" y="767"/>
                  </a:lnTo>
                  <a:lnTo>
                    <a:pt x="1460" y="730"/>
                  </a:lnTo>
                  <a:lnTo>
                    <a:pt x="1450" y="730"/>
                  </a:lnTo>
                  <a:lnTo>
                    <a:pt x="1448" y="692"/>
                  </a:lnTo>
                  <a:lnTo>
                    <a:pt x="1446" y="657"/>
                  </a:lnTo>
                  <a:lnTo>
                    <a:pt x="1441" y="620"/>
                  </a:lnTo>
                  <a:lnTo>
                    <a:pt x="1435" y="584"/>
                  </a:lnTo>
                  <a:lnTo>
                    <a:pt x="1428" y="550"/>
                  </a:lnTo>
                  <a:lnTo>
                    <a:pt x="1418" y="516"/>
                  </a:lnTo>
                  <a:lnTo>
                    <a:pt x="1406" y="482"/>
                  </a:lnTo>
                  <a:lnTo>
                    <a:pt x="1394" y="450"/>
                  </a:lnTo>
                  <a:lnTo>
                    <a:pt x="1379" y="418"/>
                  </a:lnTo>
                  <a:lnTo>
                    <a:pt x="1364" y="386"/>
                  </a:lnTo>
                  <a:lnTo>
                    <a:pt x="1345" y="357"/>
                  </a:lnTo>
                  <a:lnTo>
                    <a:pt x="1326" y="327"/>
                  </a:lnTo>
                  <a:lnTo>
                    <a:pt x="1306" y="300"/>
                  </a:lnTo>
                  <a:lnTo>
                    <a:pt x="1286" y="273"/>
                  </a:lnTo>
                  <a:lnTo>
                    <a:pt x="1262" y="246"/>
                  </a:lnTo>
                  <a:lnTo>
                    <a:pt x="1238" y="222"/>
                  </a:lnTo>
                  <a:lnTo>
                    <a:pt x="1215" y="196"/>
                  </a:lnTo>
                  <a:lnTo>
                    <a:pt x="1188" y="174"/>
                  </a:lnTo>
                  <a:lnTo>
                    <a:pt x="1161" y="152"/>
                  </a:lnTo>
                  <a:lnTo>
                    <a:pt x="1132" y="134"/>
                  </a:lnTo>
                  <a:lnTo>
                    <a:pt x="1103" y="115"/>
                  </a:lnTo>
                  <a:lnTo>
                    <a:pt x="1073" y="97"/>
                  </a:lnTo>
                  <a:lnTo>
                    <a:pt x="1042" y="81"/>
                  </a:lnTo>
                  <a:lnTo>
                    <a:pt x="1010" y="66"/>
                  </a:lnTo>
                  <a:lnTo>
                    <a:pt x="978" y="54"/>
                  </a:lnTo>
                  <a:lnTo>
                    <a:pt x="944" y="42"/>
                  </a:lnTo>
                  <a:lnTo>
                    <a:pt x="910" y="32"/>
                  </a:lnTo>
                  <a:lnTo>
                    <a:pt x="875" y="26"/>
                  </a:lnTo>
                  <a:lnTo>
                    <a:pt x="839" y="19"/>
                  </a:lnTo>
                  <a:lnTo>
                    <a:pt x="804" y="14"/>
                  </a:lnTo>
                  <a:lnTo>
                    <a:pt x="768" y="12"/>
                  </a:lnTo>
                  <a:lnTo>
                    <a:pt x="731" y="10"/>
                  </a:lnTo>
                  <a:lnTo>
                    <a:pt x="694" y="12"/>
                  </a:lnTo>
                  <a:lnTo>
                    <a:pt x="656" y="14"/>
                  </a:lnTo>
                  <a:lnTo>
                    <a:pt x="621" y="19"/>
                  </a:lnTo>
                  <a:lnTo>
                    <a:pt x="585" y="26"/>
                  </a:lnTo>
                  <a:lnTo>
                    <a:pt x="550" y="32"/>
                  </a:lnTo>
                  <a:lnTo>
                    <a:pt x="516" y="42"/>
                  </a:lnTo>
                  <a:lnTo>
                    <a:pt x="482" y="54"/>
                  </a:lnTo>
                  <a:lnTo>
                    <a:pt x="450" y="66"/>
                  </a:lnTo>
                  <a:lnTo>
                    <a:pt x="418" y="81"/>
                  </a:lnTo>
                  <a:lnTo>
                    <a:pt x="387" y="97"/>
                  </a:lnTo>
                  <a:lnTo>
                    <a:pt x="357" y="115"/>
                  </a:lnTo>
                  <a:lnTo>
                    <a:pt x="328" y="134"/>
                  </a:lnTo>
                  <a:lnTo>
                    <a:pt x="300" y="152"/>
                  </a:lnTo>
                  <a:lnTo>
                    <a:pt x="272" y="174"/>
                  </a:lnTo>
                  <a:lnTo>
                    <a:pt x="247" y="196"/>
                  </a:lnTo>
                  <a:lnTo>
                    <a:pt x="222" y="222"/>
                  </a:lnTo>
                  <a:lnTo>
                    <a:pt x="198" y="246"/>
                  </a:lnTo>
                  <a:lnTo>
                    <a:pt x="176" y="273"/>
                  </a:lnTo>
                  <a:lnTo>
                    <a:pt x="154" y="300"/>
                  </a:lnTo>
                  <a:lnTo>
                    <a:pt x="134" y="327"/>
                  </a:lnTo>
                  <a:lnTo>
                    <a:pt x="115" y="357"/>
                  </a:lnTo>
                  <a:lnTo>
                    <a:pt x="98" y="386"/>
                  </a:lnTo>
                  <a:lnTo>
                    <a:pt x="81" y="418"/>
                  </a:lnTo>
                  <a:lnTo>
                    <a:pt x="68" y="450"/>
                  </a:lnTo>
                  <a:lnTo>
                    <a:pt x="54" y="482"/>
                  </a:lnTo>
                  <a:lnTo>
                    <a:pt x="44" y="516"/>
                  </a:lnTo>
                  <a:lnTo>
                    <a:pt x="34" y="550"/>
                  </a:lnTo>
                  <a:lnTo>
                    <a:pt x="25" y="584"/>
                  </a:lnTo>
                  <a:lnTo>
                    <a:pt x="19" y="620"/>
                  </a:lnTo>
                  <a:lnTo>
                    <a:pt x="15" y="657"/>
                  </a:lnTo>
                  <a:lnTo>
                    <a:pt x="12" y="692"/>
                  </a:lnTo>
                  <a:lnTo>
                    <a:pt x="10" y="730"/>
                  </a:lnTo>
                  <a:lnTo>
                    <a:pt x="12" y="767"/>
                  </a:lnTo>
                  <a:lnTo>
                    <a:pt x="15" y="804"/>
                  </a:lnTo>
                  <a:lnTo>
                    <a:pt x="19" y="840"/>
                  </a:lnTo>
                  <a:lnTo>
                    <a:pt x="25" y="875"/>
                  </a:lnTo>
                  <a:lnTo>
                    <a:pt x="34" y="909"/>
                  </a:lnTo>
                  <a:lnTo>
                    <a:pt x="44" y="944"/>
                  </a:lnTo>
                  <a:lnTo>
                    <a:pt x="54" y="977"/>
                  </a:lnTo>
                  <a:lnTo>
                    <a:pt x="68" y="1010"/>
                  </a:lnTo>
                  <a:lnTo>
                    <a:pt x="81" y="1041"/>
                  </a:lnTo>
                  <a:lnTo>
                    <a:pt x="98" y="1073"/>
                  </a:lnTo>
                  <a:lnTo>
                    <a:pt x="115" y="1103"/>
                  </a:lnTo>
                  <a:lnTo>
                    <a:pt x="134" y="1132"/>
                  </a:lnTo>
                  <a:lnTo>
                    <a:pt x="154" y="1161"/>
                  </a:lnTo>
                  <a:lnTo>
                    <a:pt x="176" y="1188"/>
                  </a:lnTo>
                  <a:lnTo>
                    <a:pt x="198" y="1213"/>
                  </a:lnTo>
                  <a:lnTo>
                    <a:pt x="222" y="1239"/>
                  </a:lnTo>
                  <a:lnTo>
                    <a:pt x="247" y="1263"/>
                  </a:lnTo>
                  <a:lnTo>
                    <a:pt x="272" y="1285"/>
                  </a:lnTo>
                  <a:lnTo>
                    <a:pt x="300" y="1307"/>
                  </a:lnTo>
                  <a:lnTo>
                    <a:pt x="328" y="1327"/>
                  </a:lnTo>
                  <a:lnTo>
                    <a:pt x="357" y="1345"/>
                  </a:lnTo>
                  <a:lnTo>
                    <a:pt x="387" y="1362"/>
                  </a:lnTo>
                  <a:lnTo>
                    <a:pt x="418" y="1378"/>
                  </a:lnTo>
                  <a:lnTo>
                    <a:pt x="450" y="1393"/>
                  </a:lnTo>
                  <a:lnTo>
                    <a:pt x="482" y="1406"/>
                  </a:lnTo>
                  <a:lnTo>
                    <a:pt x="516" y="1417"/>
                  </a:lnTo>
                  <a:lnTo>
                    <a:pt x="550" y="1427"/>
                  </a:lnTo>
                  <a:lnTo>
                    <a:pt x="585" y="1435"/>
                  </a:lnTo>
                  <a:lnTo>
                    <a:pt x="621" y="1440"/>
                  </a:lnTo>
                  <a:lnTo>
                    <a:pt x="656" y="1445"/>
                  </a:lnTo>
                  <a:lnTo>
                    <a:pt x="694" y="1449"/>
                  </a:lnTo>
                  <a:lnTo>
                    <a:pt x="731" y="1449"/>
                  </a:lnTo>
                  <a:lnTo>
                    <a:pt x="768" y="1449"/>
                  </a:lnTo>
                  <a:lnTo>
                    <a:pt x="804" y="1445"/>
                  </a:lnTo>
                  <a:lnTo>
                    <a:pt x="839" y="1440"/>
                  </a:lnTo>
                  <a:lnTo>
                    <a:pt x="875" y="1435"/>
                  </a:lnTo>
                  <a:lnTo>
                    <a:pt x="910" y="1427"/>
                  </a:lnTo>
                  <a:lnTo>
                    <a:pt x="944" y="1417"/>
                  </a:lnTo>
                  <a:lnTo>
                    <a:pt x="978" y="1406"/>
                  </a:lnTo>
                  <a:lnTo>
                    <a:pt x="1010" y="1393"/>
                  </a:lnTo>
                  <a:lnTo>
                    <a:pt x="1042" y="1378"/>
                  </a:lnTo>
                  <a:lnTo>
                    <a:pt x="1073" y="1362"/>
                  </a:lnTo>
                  <a:lnTo>
                    <a:pt x="1103" y="1345"/>
                  </a:lnTo>
                  <a:lnTo>
                    <a:pt x="1132" y="1327"/>
                  </a:lnTo>
                  <a:lnTo>
                    <a:pt x="1161" y="1307"/>
                  </a:lnTo>
                  <a:lnTo>
                    <a:pt x="1188" y="1285"/>
                  </a:lnTo>
                  <a:lnTo>
                    <a:pt x="1215" y="1263"/>
                  </a:lnTo>
                  <a:lnTo>
                    <a:pt x="1238" y="1239"/>
                  </a:lnTo>
                  <a:lnTo>
                    <a:pt x="1262" y="1213"/>
                  </a:lnTo>
                  <a:lnTo>
                    <a:pt x="1286" y="1188"/>
                  </a:lnTo>
                  <a:lnTo>
                    <a:pt x="1306" y="1161"/>
                  </a:lnTo>
                  <a:lnTo>
                    <a:pt x="1326" y="1132"/>
                  </a:lnTo>
                  <a:lnTo>
                    <a:pt x="1345" y="1103"/>
                  </a:lnTo>
                  <a:lnTo>
                    <a:pt x="1364" y="1073"/>
                  </a:lnTo>
                  <a:lnTo>
                    <a:pt x="1379" y="1041"/>
                  </a:lnTo>
                  <a:lnTo>
                    <a:pt x="1394" y="1010"/>
                  </a:lnTo>
                  <a:lnTo>
                    <a:pt x="1406" y="977"/>
                  </a:lnTo>
                  <a:lnTo>
                    <a:pt x="1418" y="944"/>
                  </a:lnTo>
                  <a:lnTo>
                    <a:pt x="1428" y="909"/>
                  </a:lnTo>
                  <a:lnTo>
                    <a:pt x="1435" y="875"/>
                  </a:lnTo>
                  <a:lnTo>
                    <a:pt x="1441" y="840"/>
                  </a:lnTo>
                  <a:lnTo>
                    <a:pt x="1446" y="804"/>
                  </a:lnTo>
                  <a:lnTo>
                    <a:pt x="1448" y="767"/>
                  </a:lnTo>
                  <a:lnTo>
                    <a:pt x="1450" y="730"/>
                  </a:lnTo>
                  <a:lnTo>
                    <a:pt x="1460" y="730"/>
                  </a:lnTo>
                  <a:close/>
                </a:path>
              </a:pathLst>
            </a:custGeom>
            <a:solidFill>
              <a:srgbClr val="78C9FF"/>
            </a:solidFill>
            <a:ln w="9525">
              <a:noFill/>
              <a:round/>
              <a:headEnd/>
              <a:tailEnd/>
            </a:ln>
          </p:spPr>
          <p:txBody>
            <a:bodyPr/>
            <a:lstStyle/>
            <a:p>
              <a:endParaRPr lang="en-US"/>
            </a:p>
          </p:txBody>
        </p:sp>
        <p:sp>
          <p:nvSpPr>
            <p:cNvPr id="51280" name="Freeform 82"/>
            <p:cNvSpPr>
              <a:spLocks/>
            </p:cNvSpPr>
            <p:nvPr/>
          </p:nvSpPr>
          <p:spPr bwMode="auto">
            <a:xfrm>
              <a:off x="3001641" y="1965306"/>
              <a:ext cx="2046111" cy="2301875"/>
            </a:xfrm>
            <a:custGeom>
              <a:avLst/>
              <a:gdLst>
                <a:gd name="T0" fmla="*/ 2147483647 w 1450"/>
                <a:gd name="T1" fmla="*/ 2147483647 h 1450"/>
                <a:gd name="T2" fmla="*/ 2147483647 w 1450"/>
                <a:gd name="T3" fmla="*/ 2147483647 h 1450"/>
                <a:gd name="T4" fmla="*/ 2147483647 w 1450"/>
                <a:gd name="T5" fmla="*/ 2147483647 h 1450"/>
                <a:gd name="T6" fmla="*/ 2147483647 w 1450"/>
                <a:gd name="T7" fmla="*/ 2147483647 h 1450"/>
                <a:gd name="T8" fmla="*/ 2147483647 w 1450"/>
                <a:gd name="T9" fmla="*/ 2147483647 h 1450"/>
                <a:gd name="T10" fmla="*/ 2147483647 w 1450"/>
                <a:gd name="T11" fmla="*/ 2147483647 h 1450"/>
                <a:gd name="T12" fmla="*/ 2147483647 w 1450"/>
                <a:gd name="T13" fmla="*/ 2147483647 h 1450"/>
                <a:gd name="T14" fmla="*/ 2147483647 w 1450"/>
                <a:gd name="T15" fmla="*/ 2147483647 h 1450"/>
                <a:gd name="T16" fmla="*/ 2147483647 w 1450"/>
                <a:gd name="T17" fmla="*/ 2147483647 h 1450"/>
                <a:gd name="T18" fmla="*/ 2147483647 w 1450"/>
                <a:gd name="T19" fmla="*/ 2147483647 h 1450"/>
                <a:gd name="T20" fmla="*/ 2147483647 w 1450"/>
                <a:gd name="T21" fmla="*/ 2147483647 h 1450"/>
                <a:gd name="T22" fmla="*/ 2147483647 w 1450"/>
                <a:gd name="T23" fmla="*/ 2147483647 h 1450"/>
                <a:gd name="T24" fmla="*/ 0 w 1450"/>
                <a:gd name="T25" fmla="*/ 2147483647 h 1450"/>
                <a:gd name="T26" fmla="*/ 2147483647 w 1450"/>
                <a:gd name="T27" fmla="*/ 2147483647 h 1450"/>
                <a:gd name="T28" fmla="*/ 2147483647 w 1450"/>
                <a:gd name="T29" fmla="*/ 2147483647 h 1450"/>
                <a:gd name="T30" fmla="*/ 2147483647 w 1450"/>
                <a:gd name="T31" fmla="*/ 2147483647 h 1450"/>
                <a:gd name="T32" fmla="*/ 2147483647 w 1450"/>
                <a:gd name="T33" fmla="*/ 2147483647 h 1450"/>
                <a:gd name="T34" fmla="*/ 2147483647 w 1450"/>
                <a:gd name="T35" fmla="*/ 2147483647 h 1450"/>
                <a:gd name="T36" fmla="*/ 2147483647 w 1450"/>
                <a:gd name="T37" fmla="*/ 2147483647 h 1450"/>
                <a:gd name="T38" fmla="*/ 2147483647 w 1450"/>
                <a:gd name="T39" fmla="*/ 2147483647 h 1450"/>
                <a:gd name="T40" fmla="*/ 2147483647 w 1450"/>
                <a:gd name="T41" fmla="*/ 2147483647 h 1450"/>
                <a:gd name="T42" fmla="*/ 2147483647 w 1450"/>
                <a:gd name="T43" fmla="*/ 2147483647 h 1450"/>
                <a:gd name="T44" fmla="*/ 2147483647 w 1450"/>
                <a:gd name="T45" fmla="*/ 2147483647 h 1450"/>
                <a:gd name="T46" fmla="*/ 2147483647 w 1450"/>
                <a:gd name="T47" fmla="*/ 2147483647 h 1450"/>
                <a:gd name="T48" fmla="*/ 2147483647 w 1450"/>
                <a:gd name="T49" fmla="*/ 2147483647 h 1450"/>
                <a:gd name="T50" fmla="*/ 2147483647 w 1450"/>
                <a:gd name="T51" fmla="*/ 2147483647 h 1450"/>
                <a:gd name="T52" fmla="*/ 2147483647 w 1450"/>
                <a:gd name="T53" fmla="*/ 2147483647 h 1450"/>
                <a:gd name="T54" fmla="*/ 2147483647 w 1450"/>
                <a:gd name="T55" fmla="*/ 2147483647 h 1450"/>
                <a:gd name="T56" fmla="*/ 2147483647 w 1450"/>
                <a:gd name="T57" fmla="*/ 2147483647 h 1450"/>
                <a:gd name="T58" fmla="*/ 2147483647 w 1450"/>
                <a:gd name="T59" fmla="*/ 2147483647 h 1450"/>
                <a:gd name="T60" fmla="*/ 2147483647 w 1450"/>
                <a:gd name="T61" fmla="*/ 2147483647 h 1450"/>
                <a:gd name="T62" fmla="*/ 2147483647 w 1450"/>
                <a:gd name="T63" fmla="*/ 2147483647 h 1450"/>
                <a:gd name="T64" fmla="*/ 2147483647 w 1450"/>
                <a:gd name="T65" fmla="*/ 2147483647 h 1450"/>
                <a:gd name="T66" fmla="*/ 2147483647 w 1450"/>
                <a:gd name="T67" fmla="*/ 2147483647 h 1450"/>
                <a:gd name="T68" fmla="*/ 2147483647 w 1450"/>
                <a:gd name="T69" fmla="*/ 2147483647 h 1450"/>
                <a:gd name="T70" fmla="*/ 2147483647 w 1450"/>
                <a:gd name="T71" fmla="*/ 2147483647 h 1450"/>
                <a:gd name="T72" fmla="*/ 2147483647 w 1450"/>
                <a:gd name="T73" fmla="*/ 2147483647 h 1450"/>
                <a:gd name="T74" fmla="*/ 2147483647 w 1450"/>
                <a:gd name="T75" fmla="*/ 2147483647 h 1450"/>
                <a:gd name="T76" fmla="*/ 2147483647 w 1450"/>
                <a:gd name="T77" fmla="*/ 2147483647 h 1450"/>
                <a:gd name="T78" fmla="*/ 2147483647 w 1450"/>
                <a:gd name="T79" fmla="*/ 2147483647 h 1450"/>
                <a:gd name="T80" fmla="*/ 2147483647 w 1450"/>
                <a:gd name="T81" fmla="*/ 2147483647 h 1450"/>
                <a:gd name="T82" fmla="*/ 2147483647 w 1450"/>
                <a:gd name="T83" fmla="*/ 2147483647 h 1450"/>
                <a:gd name="T84" fmla="*/ 2147483647 w 1450"/>
                <a:gd name="T85" fmla="*/ 2147483647 h 1450"/>
                <a:gd name="T86" fmla="*/ 2147483647 w 1450"/>
                <a:gd name="T87" fmla="*/ 2147483647 h 1450"/>
                <a:gd name="T88" fmla="*/ 2147483647 w 1450"/>
                <a:gd name="T89" fmla="*/ 2147483647 h 1450"/>
                <a:gd name="T90" fmla="*/ 2147483647 w 1450"/>
                <a:gd name="T91" fmla="*/ 2147483647 h 1450"/>
                <a:gd name="T92" fmla="*/ 2147483647 w 1450"/>
                <a:gd name="T93" fmla="*/ 2147483647 h 1450"/>
                <a:gd name="T94" fmla="*/ 2147483647 w 1450"/>
                <a:gd name="T95" fmla="*/ 2147483647 h 1450"/>
                <a:gd name="T96" fmla="*/ 2147483647 w 1450"/>
                <a:gd name="T97" fmla="*/ 2147483647 h 1450"/>
                <a:gd name="T98" fmla="*/ 2147483647 w 1450"/>
                <a:gd name="T99" fmla="*/ 2147483647 h 1450"/>
                <a:gd name="T100" fmla="*/ 2147483647 w 1450"/>
                <a:gd name="T101" fmla="*/ 2147483647 h 145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50"/>
                <a:gd name="T154" fmla="*/ 0 h 1450"/>
                <a:gd name="T155" fmla="*/ 1450 w 1450"/>
                <a:gd name="T156" fmla="*/ 1450 h 145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50" h="1450">
                  <a:moveTo>
                    <a:pt x="1450" y="725"/>
                  </a:moveTo>
                  <a:lnTo>
                    <a:pt x="1450" y="687"/>
                  </a:lnTo>
                  <a:lnTo>
                    <a:pt x="1447" y="650"/>
                  </a:lnTo>
                  <a:lnTo>
                    <a:pt x="1441" y="615"/>
                  </a:lnTo>
                  <a:lnTo>
                    <a:pt x="1435" y="579"/>
                  </a:lnTo>
                  <a:lnTo>
                    <a:pt x="1428" y="543"/>
                  </a:lnTo>
                  <a:lnTo>
                    <a:pt x="1418" y="510"/>
                  </a:lnTo>
                  <a:lnTo>
                    <a:pt x="1406" y="476"/>
                  </a:lnTo>
                  <a:lnTo>
                    <a:pt x="1392" y="442"/>
                  </a:lnTo>
                  <a:lnTo>
                    <a:pt x="1379" y="410"/>
                  </a:lnTo>
                  <a:lnTo>
                    <a:pt x="1362" y="379"/>
                  </a:lnTo>
                  <a:lnTo>
                    <a:pt x="1345" y="349"/>
                  </a:lnTo>
                  <a:lnTo>
                    <a:pt x="1326" y="320"/>
                  </a:lnTo>
                  <a:lnTo>
                    <a:pt x="1306" y="291"/>
                  </a:lnTo>
                  <a:lnTo>
                    <a:pt x="1284" y="264"/>
                  </a:lnTo>
                  <a:lnTo>
                    <a:pt x="1262" y="237"/>
                  </a:lnTo>
                  <a:lnTo>
                    <a:pt x="1238" y="212"/>
                  </a:lnTo>
                  <a:lnTo>
                    <a:pt x="1213" y="188"/>
                  </a:lnTo>
                  <a:lnTo>
                    <a:pt x="1186" y="166"/>
                  </a:lnTo>
                  <a:lnTo>
                    <a:pt x="1159" y="144"/>
                  </a:lnTo>
                  <a:lnTo>
                    <a:pt x="1130" y="124"/>
                  </a:lnTo>
                  <a:lnTo>
                    <a:pt x="1101" y="105"/>
                  </a:lnTo>
                  <a:lnTo>
                    <a:pt x="1071" y="88"/>
                  </a:lnTo>
                  <a:lnTo>
                    <a:pt x="1039" y="71"/>
                  </a:lnTo>
                  <a:lnTo>
                    <a:pt x="1007" y="56"/>
                  </a:lnTo>
                  <a:lnTo>
                    <a:pt x="975" y="44"/>
                  </a:lnTo>
                  <a:lnTo>
                    <a:pt x="941" y="32"/>
                  </a:lnTo>
                  <a:lnTo>
                    <a:pt x="907" y="22"/>
                  </a:lnTo>
                  <a:lnTo>
                    <a:pt x="871" y="14"/>
                  </a:lnTo>
                  <a:lnTo>
                    <a:pt x="836" y="9"/>
                  </a:lnTo>
                  <a:lnTo>
                    <a:pt x="799" y="4"/>
                  </a:lnTo>
                  <a:lnTo>
                    <a:pt x="763" y="0"/>
                  </a:lnTo>
                  <a:lnTo>
                    <a:pt x="726" y="0"/>
                  </a:lnTo>
                  <a:lnTo>
                    <a:pt x="689" y="0"/>
                  </a:lnTo>
                  <a:lnTo>
                    <a:pt x="651" y="4"/>
                  </a:lnTo>
                  <a:lnTo>
                    <a:pt x="614" y="9"/>
                  </a:lnTo>
                  <a:lnTo>
                    <a:pt x="579" y="14"/>
                  </a:lnTo>
                  <a:lnTo>
                    <a:pt x="545" y="22"/>
                  </a:lnTo>
                  <a:lnTo>
                    <a:pt x="509" y="32"/>
                  </a:lnTo>
                  <a:lnTo>
                    <a:pt x="476" y="44"/>
                  </a:lnTo>
                  <a:lnTo>
                    <a:pt x="443" y="56"/>
                  </a:lnTo>
                  <a:lnTo>
                    <a:pt x="411" y="71"/>
                  </a:lnTo>
                  <a:lnTo>
                    <a:pt x="379" y="88"/>
                  </a:lnTo>
                  <a:lnTo>
                    <a:pt x="350" y="105"/>
                  </a:lnTo>
                  <a:lnTo>
                    <a:pt x="320" y="124"/>
                  </a:lnTo>
                  <a:lnTo>
                    <a:pt x="291" y="144"/>
                  </a:lnTo>
                  <a:lnTo>
                    <a:pt x="264" y="166"/>
                  </a:lnTo>
                  <a:lnTo>
                    <a:pt x="239" y="188"/>
                  </a:lnTo>
                  <a:lnTo>
                    <a:pt x="213" y="212"/>
                  </a:lnTo>
                  <a:lnTo>
                    <a:pt x="190" y="237"/>
                  </a:lnTo>
                  <a:lnTo>
                    <a:pt x="166" y="264"/>
                  </a:lnTo>
                  <a:lnTo>
                    <a:pt x="144" y="291"/>
                  </a:lnTo>
                  <a:lnTo>
                    <a:pt x="124" y="320"/>
                  </a:lnTo>
                  <a:lnTo>
                    <a:pt x="105" y="349"/>
                  </a:lnTo>
                  <a:lnTo>
                    <a:pt x="88" y="379"/>
                  </a:lnTo>
                  <a:lnTo>
                    <a:pt x="71" y="410"/>
                  </a:lnTo>
                  <a:lnTo>
                    <a:pt x="58" y="442"/>
                  </a:lnTo>
                  <a:lnTo>
                    <a:pt x="44" y="476"/>
                  </a:lnTo>
                  <a:lnTo>
                    <a:pt x="32" y="510"/>
                  </a:lnTo>
                  <a:lnTo>
                    <a:pt x="24" y="543"/>
                  </a:lnTo>
                  <a:lnTo>
                    <a:pt x="15" y="579"/>
                  </a:lnTo>
                  <a:lnTo>
                    <a:pt x="9" y="615"/>
                  </a:lnTo>
                  <a:lnTo>
                    <a:pt x="4" y="650"/>
                  </a:lnTo>
                  <a:lnTo>
                    <a:pt x="2" y="687"/>
                  </a:lnTo>
                  <a:lnTo>
                    <a:pt x="0" y="725"/>
                  </a:lnTo>
                  <a:lnTo>
                    <a:pt x="2" y="762"/>
                  </a:lnTo>
                  <a:lnTo>
                    <a:pt x="4" y="799"/>
                  </a:lnTo>
                  <a:lnTo>
                    <a:pt x="9" y="835"/>
                  </a:lnTo>
                  <a:lnTo>
                    <a:pt x="15" y="870"/>
                  </a:lnTo>
                  <a:lnTo>
                    <a:pt x="24" y="906"/>
                  </a:lnTo>
                  <a:lnTo>
                    <a:pt x="32" y="941"/>
                  </a:lnTo>
                  <a:lnTo>
                    <a:pt x="44" y="973"/>
                  </a:lnTo>
                  <a:lnTo>
                    <a:pt x="58" y="1007"/>
                  </a:lnTo>
                  <a:lnTo>
                    <a:pt x="71" y="1039"/>
                  </a:lnTo>
                  <a:lnTo>
                    <a:pt x="88" y="1070"/>
                  </a:lnTo>
                  <a:lnTo>
                    <a:pt x="105" y="1100"/>
                  </a:lnTo>
                  <a:lnTo>
                    <a:pt x="124" y="1131"/>
                  </a:lnTo>
                  <a:lnTo>
                    <a:pt x="144" y="1158"/>
                  </a:lnTo>
                  <a:lnTo>
                    <a:pt x="166" y="1186"/>
                  </a:lnTo>
                  <a:lnTo>
                    <a:pt x="190" y="1212"/>
                  </a:lnTo>
                  <a:lnTo>
                    <a:pt x="213" y="1237"/>
                  </a:lnTo>
                  <a:lnTo>
                    <a:pt x="239" y="1261"/>
                  </a:lnTo>
                  <a:lnTo>
                    <a:pt x="264" y="1285"/>
                  </a:lnTo>
                  <a:lnTo>
                    <a:pt x="291" y="1305"/>
                  </a:lnTo>
                  <a:lnTo>
                    <a:pt x="320" y="1325"/>
                  </a:lnTo>
                  <a:lnTo>
                    <a:pt x="350" y="1346"/>
                  </a:lnTo>
                  <a:lnTo>
                    <a:pt x="379" y="1362"/>
                  </a:lnTo>
                  <a:lnTo>
                    <a:pt x="411" y="1378"/>
                  </a:lnTo>
                  <a:lnTo>
                    <a:pt x="443" y="1393"/>
                  </a:lnTo>
                  <a:lnTo>
                    <a:pt x="476" y="1406"/>
                  </a:lnTo>
                  <a:lnTo>
                    <a:pt x="509" y="1417"/>
                  </a:lnTo>
                  <a:lnTo>
                    <a:pt x="545" y="1427"/>
                  </a:lnTo>
                  <a:lnTo>
                    <a:pt x="579" y="1435"/>
                  </a:lnTo>
                  <a:lnTo>
                    <a:pt x="614" y="1442"/>
                  </a:lnTo>
                  <a:lnTo>
                    <a:pt x="651" y="1445"/>
                  </a:lnTo>
                  <a:lnTo>
                    <a:pt x="689" y="1449"/>
                  </a:lnTo>
                  <a:lnTo>
                    <a:pt x="726" y="1450"/>
                  </a:lnTo>
                  <a:lnTo>
                    <a:pt x="763" y="1449"/>
                  </a:lnTo>
                  <a:lnTo>
                    <a:pt x="799" y="1445"/>
                  </a:lnTo>
                  <a:lnTo>
                    <a:pt x="836" y="1442"/>
                  </a:lnTo>
                  <a:lnTo>
                    <a:pt x="871" y="1435"/>
                  </a:lnTo>
                  <a:lnTo>
                    <a:pt x="907" y="1427"/>
                  </a:lnTo>
                  <a:lnTo>
                    <a:pt x="941" y="1417"/>
                  </a:lnTo>
                  <a:lnTo>
                    <a:pt x="975" y="1406"/>
                  </a:lnTo>
                  <a:lnTo>
                    <a:pt x="1007" y="1393"/>
                  </a:lnTo>
                  <a:lnTo>
                    <a:pt x="1039" y="1378"/>
                  </a:lnTo>
                  <a:lnTo>
                    <a:pt x="1071" y="1362"/>
                  </a:lnTo>
                  <a:lnTo>
                    <a:pt x="1101" y="1346"/>
                  </a:lnTo>
                  <a:lnTo>
                    <a:pt x="1130" y="1325"/>
                  </a:lnTo>
                  <a:lnTo>
                    <a:pt x="1159" y="1305"/>
                  </a:lnTo>
                  <a:lnTo>
                    <a:pt x="1186" y="1285"/>
                  </a:lnTo>
                  <a:lnTo>
                    <a:pt x="1213" y="1261"/>
                  </a:lnTo>
                  <a:lnTo>
                    <a:pt x="1238" y="1237"/>
                  </a:lnTo>
                  <a:lnTo>
                    <a:pt x="1262" y="1212"/>
                  </a:lnTo>
                  <a:lnTo>
                    <a:pt x="1284" y="1186"/>
                  </a:lnTo>
                  <a:lnTo>
                    <a:pt x="1306" y="1158"/>
                  </a:lnTo>
                  <a:lnTo>
                    <a:pt x="1326" y="1131"/>
                  </a:lnTo>
                  <a:lnTo>
                    <a:pt x="1345" y="1100"/>
                  </a:lnTo>
                  <a:lnTo>
                    <a:pt x="1362" y="1070"/>
                  </a:lnTo>
                  <a:lnTo>
                    <a:pt x="1379" y="1039"/>
                  </a:lnTo>
                  <a:lnTo>
                    <a:pt x="1392" y="1007"/>
                  </a:lnTo>
                  <a:lnTo>
                    <a:pt x="1406" y="973"/>
                  </a:lnTo>
                  <a:lnTo>
                    <a:pt x="1418" y="941"/>
                  </a:lnTo>
                  <a:lnTo>
                    <a:pt x="1428" y="906"/>
                  </a:lnTo>
                  <a:lnTo>
                    <a:pt x="1435" y="870"/>
                  </a:lnTo>
                  <a:lnTo>
                    <a:pt x="1441" y="835"/>
                  </a:lnTo>
                  <a:lnTo>
                    <a:pt x="1447" y="799"/>
                  </a:lnTo>
                  <a:lnTo>
                    <a:pt x="1450" y="762"/>
                  </a:lnTo>
                  <a:lnTo>
                    <a:pt x="1450" y="725"/>
                  </a:lnTo>
                  <a:lnTo>
                    <a:pt x="1440" y="725"/>
                  </a:lnTo>
                  <a:lnTo>
                    <a:pt x="1438" y="687"/>
                  </a:lnTo>
                  <a:lnTo>
                    <a:pt x="1436" y="652"/>
                  </a:lnTo>
                  <a:lnTo>
                    <a:pt x="1431" y="616"/>
                  </a:lnTo>
                  <a:lnTo>
                    <a:pt x="1425" y="581"/>
                  </a:lnTo>
                  <a:lnTo>
                    <a:pt x="1418" y="547"/>
                  </a:lnTo>
                  <a:lnTo>
                    <a:pt x="1408" y="513"/>
                  </a:lnTo>
                  <a:lnTo>
                    <a:pt x="1396" y="479"/>
                  </a:lnTo>
                  <a:lnTo>
                    <a:pt x="1384" y="447"/>
                  </a:lnTo>
                  <a:lnTo>
                    <a:pt x="1369" y="415"/>
                  </a:lnTo>
                  <a:lnTo>
                    <a:pt x="1354" y="384"/>
                  </a:lnTo>
                  <a:lnTo>
                    <a:pt x="1337" y="354"/>
                  </a:lnTo>
                  <a:lnTo>
                    <a:pt x="1318" y="325"/>
                  </a:lnTo>
                  <a:lnTo>
                    <a:pt x="1298" y="298"/>
                  </a:lnTo>
                  <a:lnTo>
                    <a:pt x="1276" y="271"/>
                  </a:lnTo>
                  <a:lnTo>
                    <a:pt x="1254" y="244"/>
                  </a:lnTo>
                  <a:lnTo>
                    <a:pt x="1230" y="220"/>
                  </a:lnTo>
                  <a:lnTo>
                    <a:pt x="1205" y="197"/>
                  </a:lnTo>
                  <a:lnTo>
                    <a:pt x="1179" y="175"/>
                  </a:lnTo>
                  <a:lnTo>
                    <a:pt x="1152" y="153"/>
                  </a:lnTo>
                  <a:lnTo>
                    <a:pt x="1125" y="132"/>
                  </a:lnTo>
                  <a:lnTo>
                    <a:pt x="1096" y="114"/>
                  </a:lnTo>
                  <a:lnTo>
                    <a:pt x="1066" y="97"/>
                  </a:lnTo>
                  <a:lnTo>
                    <a:pt x="1035" y="81"/>
                  </a:lnTo>
                  <a:lnTo>
                    <a:pt x="1003" y="66"/>
                  </a:lnTo>
                  <a:lnTo>
                    <a:pt x="971" y="54"/>
                  </a:lnTo>
                  <a:lnTo>
                    <a:pt x="937" y="43"/>
                  </a:lnTo>
                  <a:lnTo>
                    <a:pt x="904" y="32"/>
                  </a:lnTo>
                  <a:lnTo>
                    <a:pt x="870" y="26"/>
                  </a:lnTo>
                  <a:lnTo>
                    <a:pt x="834" y="19"/>
                  </a:lnTo>
                  <a:lnTo>
                    <a:pt x="799" y="14"/>
                  </a:lnTo>
                  <a:lnTo>
                    <a:pt x="761" y="12"/>
                  </a:lnTo>
                  <a:lnTo>
                    <a:pt x="726" y="10"/>
                  </a:lnTo>
                  <a:lnTo>
                    <a:pt x="689" y="12"/>
                  </a:lnTo>
                  <a:lnTo>
                    <a:pt x="653" y="14"/>
                  </a:lnTo>
                  <a:lnTo>
                    <a:pt x="616" y="19"/>
                  </a:lnTo>
                  <a:lnTo>
                    <a:pt x="582" y="26"/>
                  </a:lnTo>
                  <a:lnTo>
                    <a:pt x="547" y="32"/>
                  </a:lnTo>
                  <a:lnTo>
                    <a:pt x="513" y="43"/>
                  </a:lnTo>
                  <a:lnTo>
                    <a:pt x="481" y="54"/>
                  </a:lnTo>
                  <a:lnTo>
                    <a:pt x="447" y="66"/>
                  </a:lnTo>
                  <a:lnTo>
                    <a:pt x="416" y="81"/>
                  </a:lnTo>
                  <a:lnTo>
                    <a:pt x="384" y="97"/>
                  </a:lnTo>
                  <a:lnTo>
                    <a:pt x="355" y="114"/>
                  </a:lnTo>
                  <a:lnTo>
                    <a:pt x="327" y="132"/>
                  </a:lnTo>
                  <a:lnTo>
                    <a:pt x="298" y="153"/>
                  </a:lnTo>
                  <a:lnTo>
                    <a:pt x="271" y="175"/>
                  </a:lnTo>
                  <a:lnTo>
                    <a:pt x="245" y="197"/>
                  </a:lnTo>
                  <a:lnTo>
                    <a:pt x="220" y="220"/>
                  </a:lnTo>
                  <a:lnTo>
                    <a:pt x="196" y="244"/>
                  </a:lnTo>
                  <a:lnTo>
                    <a:pt x="174" y="271"/>
                  </a:lnTo>
                  <a:lnTo>
                    <a:pt x="152" y="298"/>
                  </a:lnTo>
                  <a:lnTo>
                    <a:pt x="134" y="325"/>
                  </a:lnTo>
                  <a:lnTo>
                    <a:pt x="115" y="354"/>
                  </a:lnTo>
                  <a:lnTo>
                    <a:pt x="98" y="384"/>
                  </a:lnTo>
                  <a:lnTo>
                    <a:pt x="81" y="415"/>
                  </a:lnTo>
                  <a:lnTo>
                    <a:pt x="68" y="447"/>
                  </a:lnTo>
                  <a:lnTo>
                    <a:pt x="54" y="479"/>
                  </a:lnTo>
                  <a:lnTo>
                    <a:pt x="44" y="513"/>
                  </a:lnTo>
                  <a:lnTo>
                    <a:pt x="34" y="547"/>
                  </a:lnTo>
                  <a:lnTo>
                    <a:pt x="26" y="581"/>
                  </a:lnTo>
                  <a:lnTo>
                    <a:pt x="19" y="616"/>
                  </a:lnTo>
                  <a:lnTo>
                    <a:pt x="15" y="652"/>
                  </a:lnTo>
                  <a:lnTo>
                    <a:pt x="12" y="687"/>
                  </a:lnTo>
                  <a:lnTo>
                    <a:pt x="12" y="725"/>
                  </a:lnTo>
                  <a:lnTo>
                    <a:pt x="12" y="762"/>
                  </a:lnTo>
                  <a:lnTo>
                    <a:pt x="15" y="797"/>
                  </a:lnTo>
                  <a:lnTo>
                    <a:pt x="19" y="833"/>
                  </a:lnTo>
                  <a:lnTo>
                    <a:pt x="26" y="868"/>
                  </a:lnTo>
                  <a:lnTo>
                    <a:pt x="34" y="904"/>
                  </a:lnTo>
                  <a:lnTo>
                    <a:pt x="44" y="938"/>
                  </a:lnTo>
                  <a:lnTo>
                    <a:pt x="54" y="970"/>
                  </a:lnTo>
                  <a:lnTo>
                    <a:pt x="68" y="1002"/>
                  </a:lnTo>
                  <a:lnTo>
                    <a:pt x="81" y="1034"/>
                  </a:lnTo>
                  <a:lnTo>
                    <a:pt x="98" y="1065"/>
                  </a:lnTo>
                  <a:lnTo>
                    <a:pt x="115" y="1095"/>
                  </a:lnTo>
                  <a:lnTo>
                    <a:pt x="134" y="1124"/>
                  </a:lnTo>
                  <a:lnTo>
                    <a:pt x="152" y="1153"/>
                  </a:lnTo>
                  <a:lnTo>
                    <a:pt x="174" y="1180"/>
                  </a:lnTo>
                  <a:lnTo>
                    <a:pt x="196" y="1205"/>
                  </a:lnTo>
                  <a:lnTo>
                    <a:pt x="220" y="1230"/>
                  </a:lnTo>
                  <a:lnTo>
                    <a:pt x="245" y="1254"/>
                  </a:lnTo>
                  <a:lnTo>
                    <a:pt x="271" y="1276"/>
                  </a:lnTo>
                  <a:lnTo>
                    <a:pt x="298" y="1296"/>
                  </a:lnTo>
                  <a:lnTo>
                    <a:pt x="327" y="1317"/>
                  </a:lnTo>
                  <a:lnTo>
                    <a:pt x="355" y="1335"/>
                  </a:lnTo>
                  <a:lnTo>
                    <a:pt x="384" y="1352"/>
                  </a:lnTo>
                  <a:lnTo>
                    <a:pt x="416" y="1369"/>
                  </a:lnTo>
                  <a:lnTo>
                    <a:pt x="447" y="1383"/>
                  </a:lnTo>
                  <a:lnTo>
                    <a:pt x="481" y="1396"/>
                  </a:lnTo>
                  <a:lnTo>
                    <a:pt x="513" y="1406"/>
                  </a:lnTo>
                  <a:lnTo>
                    <a:pt x="547" y="1417"/>
                  </a:lnTo>
                  <a:lnTo>
                    <a:pt x="582" y="1425"/>
                  </a:lnTo>
                  <a:lnTo>
                    <a:pt x="616" y="1430"/>
                  </a:lnTo>
                  <a:lnTo>
                    <a:pt x="653" y="1435"/>
                  </a:lnTo>
                  <a:lnTo>
                    <a:pt x="689" y="1439"/>
                  </a:lnTo>
                  <a:lnTo>
                    <a:pt x="726" y="1439"/>
                  </a:lnTo>
                  <a:lnTo>
                    <a:pt x="761" y="1439"/>
                  </a:lnTo>
                  <a:lnTo>
                    <a:pt x="799" y="1435"/>
                  </a:lnTo>
                  <a:lnTo>
                    <a:pt x="834" y="1430"/>
                  </a:lnTo>
                  <a:lnTo>
                    <a:pt x="870" y="1425"/>
                  </a:lnTo>
                  <a:lnTo>
                    <a:pt x="904" y="1417"/>
                  </a:lnTo>
                  <a:lnTo>
                    <a:pt x="937" y="1406"/>
                  </a:lnTo>
                  <a:lnTo>
                    <a:pt x="971" y="1396"/>
                  </a:lnTo>
                  <a:lnTo>
                    <a:pt x="1003" y="1383"/>
                  </a:lnTo>
                  <a:lnTo>
                    <a:pt x="1035" y="1369"/>
                  </a:lnTo>
                  <a:lnTo>
                    <a:pt x="1066" y="1352"/>
                  </a:lnTo>
                  <a:lnTo>
                    <a:pt x="1096" y="1335"/>
                  </a:lnTo>
                  <a:lnTo>
                    <a:pt x="1125" y="1317"/>
                  </a:lnTo>
                  <a:lnTo>
                    <a:pt x="1152" y="1296"/>
                  </a:lnTo>
                  <a:lnTo>
                    <a:pt x="1179" y="1276"/>
                  </a:lnTo>
                  <a:lnTo>
                    <a:pt x="1205" y="1254"/>
                  </a:lnTo>
                  <a:lnTo>
                    <a:pt x="1230" y="1230"/>
                  </a:lnTo>
                  <a:lnTo>
                    <a:pt x="1254" y="1205"/>
                  </a:lnTo>
                  <a:lnTo>
                    <a:pt x="1276" y="1180"/>
                  </a:lnTo>
                  <a:lnTo>
                    <a:pt x="1298" y="1153"/>
                  </a:lnTo>
                  <a:lnTo>
                    <a:pt x="1318" y="1124"/>
                  </a:lnTo>
                  <a:lnTo>
                    <a:pt x="1337" y="1095"/>
                  </a:lnTo>
                  <a:lnTo>
                    <a:pt x="1354" y="1065"/>
                  </a:lnTo>
                  <a:lnTo>
                    <a:pt x="1369" y="1034"/>
                  </a:lnTo>
                  <a:lnTo>
                    <a:pt x="1384" y="1002"/>
                  </a:lnTo>
                  <a:lnTo>
                    <a:pt x="1396" y="970"/>
                  </a:lnTo>
                  <a:lnTo>
                    <a:pt x="1408" y="938"/>
                  </a:lnTo>
                  <a:lnTo>
                    <a:pt x="1418" y="904"/>
                  </a:lnTo>
                  <a:lnTo>
                    <a:pt x="1425" y="868"/>
                  </a:lnTo>
                  <a:lnTo>
                    <a:pt x="1431" y="833"/>
                  </a:lnTo>
                  <a:lnTo>
                    <a:pt x="1436" y="797"/>
                  </a:lnTo>
                  <a:lnTo>
                    <a:pt x="1438" y="762"/>
                  </a:lnTo>
                  <a:lnTo>
                    <a:pt x="1440" y="725"/>
                  </a:lnTo>
                  <a:lnTo>
                    <a:pt x="1450" y="725"/>
                  </a:lnTo>
                  <a:close/>
                </a:path>
              </a:pathLst>
            </a:custGeom>
            <a:solidFill>
              <a:srgbClr val="79C9FF"/>
            </a:solidFill>
            <a:ln w="9525">
              <a:noFill/>
              <a:round/>
              <a:headEnd/>
              <a:tailEnd/>
            </a:ln>
          </p:spPr>
          <p:txBody>
            <a:bodyPr/>
            <a:lstStyle/>
            <a:p>
              <a:endParaRPr lang="en-US"/>
            </a:p>
          </p:txBody>
        </p:sp>
        <p:sp>
          <p:nvSpPr>
            <p:cNvPr id="51281" name="Freeform 83"/>
            <p:cNvSpPr>
              <a:spLocks/>
            </p:cNvSpPr>
            <p:nvPr/>
          </p:nvSpPr>
          <p:spPr bwMode="auto">
            <a:xfrm>
              <a:off x="3008693" y="1973240"/>
              <a:ext cx="2032000" cy="2284413"/>
            </a:xfrm>
            <a:custGeom>
              <a:avLst/>
              <a:gdLst>
                <a:gd name="T0" fmla="*/ 2147483647 w 1440"/>
                <a:gd name="T1" fmla="*/ 2147483647 h 1439"/>
                <a:gd name="T2" fmla="*/ 2147483647 w 1440"/>
                <a:gd name="T3" fmla="*/ 2147483647 h 1439"/>
                <a:gd name="T4" fmla="*/ 2147483647 w 1440"/>
                <a:gd name="T5" fmla="*/ 2147483647 h 1439"/>
                <a:gd name="T6" fmla="*/ 2147483647 w 1440"/>
                <a:gd name="T7" fmla="*/ 2147483647 h 1439"/>
                <a:gd name="T8" fmla="*/ 2147483647 w 1440"/>
                <a:gd name="T9" fmla="*/ 2147483647 h 1439"/>
                <a:gd name="T10" fmla="*/ 2147483647 w 1440"/>
                <a:gd name="T11" fmla="*/ 2147483647 h 1439"/>
                <a:gd name="T12" fmla="*/ 2147483647 w 1440"/>
                <a:gd name="T13" fmla="*/ 2147483647 h 1439"/>
                <a:gd name="T14" fmla="*/ 2147483647 w 1440"/>
                <a:gd name="T15" fmla="*/ 2147483647 h 1439"/>
                <a:gd name="T16" fmla="*/ 2147483647 w 1440"/>
                <a:gd name="T17" fmla="*/ 2147483647 h 1439"/>
                <a:gd name="T18" fmla="*/ 2147483647 w 1440"/>
                <a:gd name="T19" fmla="*/ 2147483647 h 1439"/>
                <a:gd name="T20" fmla="*/ 2147483647 w 1440"/>
                <a:gd name="T21" fmla="*/ 2147483647 h 1439"/>
                <a:gd name="T22" fmla="*/ 2147483647 w 1440"/>
                <a:gd name="T23" fmla="*/ 2147483647 h 1439"/>
                <a:gd name="T24" fmla="*/ 0 w 1440"/>
                <a:gd name="T25" fmla="*/ 2147483647 h 1439"/>
                <a:gd name="T26" fmla="*/ 2147483647 w 1440"/>
                <a:gd name="T27" fmla="*/ 2147483647 h 1439"/>
                <a:gd name="T28" fmla="*/ 2147483647 w 1440"/>
                <a:gd name="T29" fmla="*/ 2147483647 h 1439"/>
                <a:gd name="T30" fmla="*/ 2147483647 w 1440"/>
                <a:gd name="T31" fmla="*/ 2147483647 h 1439"/>
                <a:gd name="T32" fmla="*/ 2147483647 w 1440"/>
                <a:gd name="T33" fmla="*/ 2147483647 h 1439"/>
                <a:gd name="T34" fmla="*/ 2147483647 w 1440"/>
                <a:gd name="T35" fmla="*/ 2147483647 h 1439"/>
                <a:gd name="T36" fmla="*/ 2147483647 w 1440"/>
                <a:gd name="T37" fmla="*/ 2147483647 h 1439"/>
                <a:gd name="T38" fmla="*/ 2147483647 w 1440"/>
                <a:gd name="T39" fmla="*/ 2147483647 h 1439"/>
                <a:gd name="T40" fmla="*/ 2147483647 w 1440"/>
                <a:gd name="T41" fmla="*/ 2147483647 h 1439"/>
                <a:gd name="T42" fmla="*/ 2147483647 w 1440"/>
                <a:gd name="T43" fmla="*/ 2147483647 h 1439"/>
                <a:gd name="T44" fmla="*/ 2147483647 w 1440"/>
                <a:gd name="T45" fmla="*/ 2147483647 h 1439"/>
                <a:gd name="T46" fmla="*/ 2147483647 w 1440"/>
                <a:gd name="T47" fmla="*/ 2147483647 h 1439"/>
                <a:gd name="T48" fmla="*/ 2147483647 w 1440"/>
                <a:gd name="T49" fmla="*/ 2147483647 h 1439"/>
                <a:gd name="T50" fmla="*/ 2147483647 w 1440"/>
                <a:gd name="T51" fmla="*/ 2147483647 h 1439"/>
                <a:gd name="T52" fmla="*/ 2147483647 w 1440"/>
                <a:gd name="T53" fmla="*/ 2147483647 h 1439"/>
                <a:gd name="T54" fmla="*/ 2147483647 w 1440"/>
                <a:gd name="T55" fmla="*/ 2147483647 h 1439"/>
                <a:gd name="T56" fmla="*/ 2147483647 w 1440"/>
                <a:gd name="T57" fmla="*/ 2147483647 h 1439"/>
                <a:gd name="T58" fmla="*/ 2147483647 w 1440"/>
                <a:gd name="T59" fmla="*/ 2147483647 h 1439"/>
                <a:gd name="T60" fmla="*/ 2147483647 w 1440"/>
                <a:gd name="T61" fmla="*/ 2147483647 h 1439"/>
                <a:gd name="T62" fmla="*/ 2147483647 w 1440"/>
                <a:gd name="T63" fmla="*/ 2147483647 h 1439"/>
                <a:gd name="T64" fmla="*/ 2147483647 w 1440"/>
                <a:gd name="T65" fmla="*/ 2147483647 h 1439"/>
                <a:gd name="T66" fmla="*/ 2147483647 w 1440"/>
                <a:gd name="T67" fmla="*/ 2147483647 h 1439"/>
                <a:gd name="T68" fmla="*/ 2147483647 w 1440"/>
                <a:gd name="T69" fmla="*/ 2147483647 h 1439"/>
                <a:gd name="T70" fmla="*/ 2147483647 w 1440"/>
                <a:gd name="T71" fmla="*/ 2147483647 h 1439"/>
                <a:gd name="T72" fmla="*/ 2147483647 w 1440"/>
                <a:gd name="T73" fmla="*/ 2147483647 h 1439"/>
                <a:gd name="T74" fmla="*/ 2147483647 w 1440"/>
                <a:gd name="T75" fmla="*/ 2147483647 h 1439"/>
                <a:gd name="T76" fmla="*/ 2147483647 w 1440"/>
                <a:gd name="T77" fmla="*/ 2147483647 h 1439"/>
                <a:gd name="T78" fmla="*/ 2147483647 w 1440"/>
                <a:gd name="T79" fmla="*/ 2147483647 h 1439"/>
                <a:gd name="T80" fmla="*/ 2147483647 w 1440"/>
                <a:gd name="T81" fmla="*/ 2147483647 h 1439"/>
                <a:gd name="T82" fmla="*/ 2147483647 w 1440"/>
                <a:gd name="T83" fmla="*/ 2147483647 h 1439"/>
                <a:gd name="T84" fmla="*/ 2147483647 w 1440"/>
                <a:gd name="T85" fmla="*/ 2147483647 h 1439"/>
                <a:gd name="T86" fmla="*/ 2147483647 w 1440"/>
                <a:gd name="T87" fmla="*/ 2147483647 h 1439"/>
                <a:gd name="T88" fmla="*/ 2147483647 w 1440"/>
                <a:gd name="T89" fmla="*/ 2147483647 h 1439"/>
                <a:gd name="T90" fmla="*/ 2147483647 w 1440"/>
                <a:gd name="T91" fmla="*/ 2147483647 h 1439"/>
                <a:gd name="T92" fmla="*/ 2147483647 w 1440"/>
                <a:gd name="T93" fmla="*/ 2147483647 h 1439"/>
                <a:gd name="T94" fmla="*/ 2147483647 w 1440"/>
                <a:gd name="T95" fmla="*/ 2147483647 h 1439"/>
                <a:gd name="T96" fmla="*/ 2147483647 w 1440"/>
                <a:gd name="T97" fmla="*/ 2147483647 h 1439"/>
                <a:gd name="T98" fmla="*/ 2147483647 w 1440"/>
                <a:gd name="T99" fmla="*/ 2147483647 h 1439"/>
                <a:gd name="T100" fmla="*/ 2147483647 w 1440"/>
                <a:gd name="T101" fmla="*/ 2147483647 h 14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40"/>
                <a:gd name="T154" fmla="*/ 0 h 1439"/>
                <a:gd name="T155" fmla="*/ 1440 w 1440"/>
                <a:gd name="T156" fmla="*/ 1439 h 14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40" h="1439">
                  <a:moveTo>
                    <a:pt x="1440" y="720"/>
                  </a:moveTo>
                  <a:lnTo>
                    <a:pt x="1438" y="682"/>
                  </a:lnTo>
                  <a:lnTo>
                    <a:pt x="1436" y="647"/>
                  </a:lnTo>
                  <a:lnTo>
                    <a:pt x="1431" y="610"/>
                  </a:lnTo>
                  <a:lnTo>
                    <a:pt x="1425" y="574"/>
                  </a:lnTo>
                  <a:lnTo>
                    <a:pt x="1418" y="540"/>
                  </a:lnTo>
                  <a:lnTo>
                    <a:pt x="1408" y="506"/>
                  </a:lnTo>
                  <a:lnTo>
                    <a:pt x="1396" y="472"/>
                  </a:lnTo>
                  <a:lnTo>
                    <a:pt x="1384" y="440"/>
                  </a:lnTo>
                  <a:lnTo>
                    <a:pt x="1369" y="408"/>
                  </a:lnTo>
                  <a:lnTo>
                    <a:pt x="1354" y="376"/>
                  </a:lnTo>
                  <a:lnTo>
                    <a:pt x="1335" y="347"/>
                  </a:lnTo>
                  <a:lnTo>
                    <a:pt x="1316" y="317"/>
                  </a:lnTo>
                  <a:lnTo>
                    <a:pt x="1296" y="290"/>
                  </a:lnTo>
                  <a:lnTo>
                    <a:pt x="1276" y="263"/>
                  </a:lnTo>
                  <a:lnTo>
                    <a:pt x="1252" y="236"/>
                  </a:lnTo>
                  <a:lnTo>
                    <a:pt x="1228" y="212"/>
                  </a:lnTo>
                  <a:lnTo>
                    <a:pt x="1205" y="186"/>
                  </a:lnTo>
                  <a:lnTo>
                    <a:pt x="1178" y="164"/>
                  </a:lnTo>
                  <a:lnTo>
                    <a:pt x="1151" y="142"/>
                  </a:lnTo>
                  <a:lnTo>
                    <a:pt x="1122" y="124"/>
                  </a:lnTo>
                  <a:lnTo>
                    <a:pt x="1093" y="105"/>
                  </a:lnTo>
                  <a:lnTo>
                    <a:pt x="1063" y="87"/>
                  </a:lnTo>
                  <a:lnTo>
                    <a:pt x="1032" y="71"/>
                  </a:lnTo>
                  <a:lnTo>
                    <a:pt x="1000" y="56"/>
                  </a:lnTo>
                  <a:lnTo>
                    <a:pt x="968" y="44"/>
                  </a:lnTo>
                  <a:lnTo>
                    <a:pt x="934" y="32"/>
                  </a:lnTo>
                  <a:lnTo>
                    <a:pt x="900" y="22"/>
                  </a:lnTo>
                  <a:lnTo>
                    <a:pt x="865" y="16"/>
                  </a:lnTo>
                  <a:lnTo>
                    <a:pt x="829" y="9"/>
                  </a:lnTo>
                  <a:lnTo>
                    <a:pt x="794" y="4"/>
                  </a:lnTo>
                  <a:lnTo>
                    <a:pt x="758" y="2"/>
                  </a:lnTo>
                  <a:lnTo>
                    <a:pt x="721" y="0"/>
                  </a:lnTo>
                  <a:lnTo>
                    <a:pt x="684" y="2"/>
                  </a:lnTo>
                  <a:lnTo>
                    <a:pt x="646" y="4"/>
                  </a:lnTo>
                  <a:lnTo>
                    <a:pt x="611" y="9"/>
                  </a:lnTo>
                  <a:lnTo>
                    <a:pt x="575" y="16"/>
                  </a:lnTo>
                  <a:lnTo>
                    <a:pt x="540" y="22"/>
                  </a:lnTo>
                  <a:lnTo>
                    <a:pt x="506" y="32"/>
                  </a:lnTo>
                  <a:lnTo>
                    <a:pt x="472" y="44"/>
                  </a:lnTo>
                  <a:lnTo>
                    <a:pt x="440" y="56"/>
                  </a:lnTo>
                  <a:lnTo>
                    <a:pt x="408" y="71"/>
                  </a:lnTo>
                  <a:lnTo>
                    <a:pt x="377" y="87"/>
                  </a:lnTo>
                  <a:lnTo>
                    <a:pt x="347" y="105"/>
                  </a:lnTo>
                  <a:lnTo>
                    <a:pt x="318" y="124"/>
                  </a:lnTo>
                  <a:lnTo>
                    <a:pt x="290" y="142"/>
                  </a:lnTo>
                  <a:lnTo>
                    <a:pt x="262" y="164"/>
                  </a:lnTo>
                  <a:lnTo>
                    <a:pt x="237" y="186"/>
                  </a:lnTo>
                  <a:lnTo>
                    <a:pt x="212" y="212"/>
                  </a:lnTo>
                  <a:lnTo>
                    <a:pt x="188" y="236"/>
                  </a:lnTo>
                  <a:lnTo>
                    <a:pt x="166" y="263"/>
                  </a:lnTo>
                  <a:lnTo>
                    <a:pt x="144" y="290"/>
                  </a:lnTo>
                  <a:lnTo>
                    <a:pt x="124" y="317"/>
                  </a:lnTo>
                  <a:lnTo>
                    <a:pt x="105" y="347"/>
                  </a:lnTo>
                  <a:lnTo>
                    <a:pt x="88" y="376"/>
                  </a:lnTo>
                  <a:lnTo>
                    <a:pt x="71" y="408"/>
                  </a:lnTo>
                  <a:lnTo>
                    <a:pt x="58" y="440"/>
                  </a:lnTo>
                  <a:lnTo>
                    <a:pt x="44" y="472"/>
                  </a:lnTo>
                  <a:lnTo>
                    <a:pt x="34" y="506"/>
                  </a:lnTo>
                  <a:lnTo>
                    <a:pt x="24" y="540"/>
                  </a:lnTo>
                  <a:lnTo>
                    <a:pt x="15" y="574"/>
                  </a:lnTo>
                  <a:lnTo>
                    <a:pt x="9" y="610"/>
                  </a:lnTo>
                  <a:lnTo>
                    <a:pt x="5" y="647"/>
                  </a:lnTo>
                  <a:lnTo>
                    <a:pt x="2" y="682"/>
                  </a:lnTo>
                  <a:lnTo>
                    <a:pt x="0" y="720"/>
                  </a:lnTo>
                  <a:lnTo>
                    <a:pt x="2" y="757"/>
                  </a:lnTo>
                  <a:lnTo>
                    <a:pt x="5" y="794"/>
                  </a:lnTo>
                  <a:lnTo>
                    <a:pt x="9" y="830"/>
                  </a:lnTo>
                  <a:lnTo>
                    <a:pt x="15" y="865"/>
                  </a:lnTo>
                  <a:lnTo>
                    <a:pt x="24" y="899"/>
                  </a:lnTo>
                  <a:lnTo>
                    <a:pt x="34" y="934"/>
                  </a:lnTo>
                  <a:lnTo>
                    <a:pt x="44" y="967"/>
                  </a:lnTo>
                  <a:lnTo>
                    <a:pt x="58" y="1000"/>
                  </a:lnTo>
                  <a:lnTo>
                    <a:pt x="71" y="1031"/>
                  </a:lnTo>
                  <a:lnTo>
                    <a:pt x="88" y="1063"/>
                  </a:lnTo>
                  <a:lnTo>
                    <a:pt x="105" y="1093"/>
                  </a:lnTo>
                  <a:lnTo>
                    <a:pt x="124" y="1122"/>
                  </a:lnTo>
                  <a:lnTo>
                    <a:pt x="144" y="1151"/>
                  </a:lnTo>
                  <a:lnTo>
                    <a:pt x="166" y="1178"/>
                  </a:lnTo>
                  <a:lnTo>
                    <a:pt x="188" y="1203"/>
                  </a:lnTo>
                  <a:lnTo>
                    <a:pt x="212" y="1229"/>
                  </a:lnTo>
                  <a:lnTo>
                    <a:pt x="237" y="1253"/>
                  </a:lnTo>
                  <a:lnTo>
                    <a:pt x="262" y="1275"/>
                  </a:lnTo>
                  <a:lnTo>
                    <a:pt x="290" y="1297"/>
                  </a:lnTo>
                  <a:lnTo>
                    <a:pt x="318" y="1317"/>
                  </a:lnTo>
                  <a:lnTo>
                    <a:pt x="347" y="1335"/>
                  </a:lnTo>
                  <a:lnTo>
                    <a:pt x="377" y="1352"/>
                  </a:lnTo>
                  <a:lnTo>
                    <a:pt x="408" y="1368"/>
                  </a:lnTo>
                  <a:lnTo>
                    <a:pt x="440" y="1383"/>
                  </a:lnTo>
                  <a:lnTo>
                    <a:pt x="472" y="1396"/>
                  </a:lnTo>
                  <a:lnTo>
                    <a:pt x="506" y="1407"/>
                  </a:lnTo>
                  <a:lnTo>
                    <a:pt x="540" y="1417"/>
                  </a:lnTo>
                  <a:lnTo>
                    <a:pt x="575" y="1425"/>
                  </a:lnTo>
                  <a:lnTo>
                    <a:pt x="611" y="1430"/>
                  </a:lnTo>
                  <a:lnTo>
                    <a:pt x="646" y="1435"/>
                  </a:lnTo>
                  <a:lnTo>
                    <a:pt x="684" y="1439"/>
                  </a:lnTo>
                  <a:lnTo>
                    <a:pt x="721" y="1439"/>
                  </a:lnTo>
                  <a:lnTo>
                    <a:pt x="758" y="1439"/>
                  </a:lnTo>
                  <a:lnTo>
                    <a:pt x="794" y="1435"/>
                  </a:lnTo>
                  <a:lnTo>
                    <a:pt x="829" y="1430"/>
                  </a:lnTo>
                  <a:lnTo>
                    <a:pt x="865" y="1425"/>
                  </a:lnTo>
                  <a:lnTo>
                    <a:pt x="900" y="1417"/>
                  </a:lnTo>
                  <a:lnTo>
                    <a:pt x="934" y="1407"/>
                  </a:lnTo>
                  <a:lnTo>
                    <a:pt x="968" y="1396"/>
                  </a:lnTo>
                  <a:lnTo>
                    <a:pt x="1000" y="1383"/>
                  </a:lnTo>
                  <a:lnTo>
                    <a:pt x="1032" y="1368"/>
                  </a:lnTo>
                  <a:lnTo>
                    <a:pt x="1063" y="1352"/>
                  </a:lnTo>
                  <a:lnTo>
                    <a:pt x="1093" y="1335"/>
                  </a:lnTo>
                  <a:lnTo>
                    <a:pt x="1122" y="1317"/>
                  </a:lnTo>
                  <a:lnTo>
                    <a:pt x="1151" y="1297"/>
                  </a:lnTo>
                  <a:lnTo>
                    <a:pt x="1178" y="1275"/>
                  </a:lnTo>
                  <a:lnTo>
                    <a:pt x="1205" y="1253"/>
                  </a:lnTo>
                  <a:lnTo>
                    <a:pt x="1228" y="1229"/>
                  </a:lnTo>
                  <a:lnTo>
                    <a:pt x="1252" y="1203"/>
                  </a:lnTo>
                  <a:lnTo>
                    <a:pt x="1276" y="1178"/>
                  </a:lnTo>
                  <a:lnTo>
                    <a:pt x="1296" y="1151"/>
                  </a:lnTo>
                  <a:lnTo>
                    <a:pt x="1316" y="1122"/>
                  </a:lnTo>
                  <a:lnTo>
                    <a:pt x="1335" y="1093"/>
                  </a:lnTo>
                  <a:lnTo>
                    <a:pt x="1354" y="1063"/>
                  </a:lnTo>
                  <a:lnTo>
                    <a:pt x="1369" y="1031"/>
                  </a:lnTo>
                  <a:lnTo>
                    <a:pt x="1384" y="1000"/>
                  </a:lnTo>
                  <a:lnTo>
                    <a:pt x="1396" y="967"/>
                  </a:lnTo>
                  <a:lnTo>
                    <a:pt x="1408" y="934"/>
                  </a:lnTo>
                  <a:lnTo>
                    <a:pt x="1418" y="899"/>
                  </a:lnTo>
                  <a:lnTo>
                    <a:pt x="1425" y="865"/>
                  </a:lnTo>
                  <a:lnTo>
                    <a:pt x="1431" y="830"/>
                  </a:lnTo>
                  <a:lnTo>
                    <a:pt x="1436" y="794"/>
                  </a:lnTo>
                  <a:lnTo>
                    <a:pt x="1438" y="757"/>
                  </a:lnTo>
                  <a:lnTo>
                    <a:pt x="1440" y="720"/>
                  </a:lnTo>
                  <a:lnTo>
                    <a:pt x="1430" y="720"/>
                  </a:lnTo>
                  <a:lnTo>
                    <a:pt x="1428" y="684"/>
                  </a:lnTo>
                  <a:lnTo>
                    <a:pt x="1425" y="647"/>
                  </a:lnTo>
                  <a:lnTo>
                    <a:pt x="1421" y="611"/>
                  </a:lnTo>
                  <a:lnTo>
                    <a:pt x="1414" y="577"/>
                  </a:lnTo>
                  <a:lnTo>
                    <a:pt x="1406" y="542"/>
                  </a:lnTo>
                  <a:lnTo>
                    <a:pt x="1398" y="510"/>
                  </a:lnTo>
                  <a:lnTo>
                    <a:pt x="1386" y="476"/>
                  </a:lnTo>
                  <a:lnTo>
                    <a:pt x="1374" y="444"/>
                  </a:lnTo>
                  <a:lnTo>
                    <a:pt x="1359" y="413"/>
                  </a:lnTo>
                  <a:lnTo>
                    <a:pt x="1343" y="383"/>
                  </a:lnTo>
                  <a:lnTo>
                    <a:pt x="1327" y="352"/>
                  </a:lnTo>
                  <a:lnTo>
                    <a:pt x="1308" y="324"/>
                  </a:lnTo>
                  <a:lnTo>
                    <a:pt x="1288" y="296"/>
                  </a:lnTo>
                  <a:lnTo>
                    <a:pt x="1267" y="269"/>
                  </a:lnTo>
                  <a:lnTo>
                    <a:pt x="1245" y="244"/>
                  </a:lnTo>
                  <a:lnTo>
                    <a:pt x="1222" y="219"/>
                  </a:lnTo>
                  <a:lnTo>
                    <a:pt x="1196" y="195"/>
                  </a:lnTo>
                  <a:lnTo>
                    <a:pt x="1171" y="173"/>
                  </a:lnTo>
                  <a:lnTo>
                    <a:pt x="1144" y="153"/>
                  </a:lnTo>
                  <a:lnTo>
                    <a:pt x="1117" y="132"/>
                  </a:lnTo>
                  <a:lnTo>
                    <a:pt x="1088" y="114"/>
                  </a:lnTo>
                  <a:lnTo>
                    <a:pt x="1058" y="97"/>
                  </a:lnTo>
                  <a:lnTo>
                    <a:pt x="1027" y="82"/>
                  </a:lnTo>
                  <a:lnTo>
                    <a:pt x="997" y="66"/>
                  </a:lnTo>
                  <a:lnTo>
                    <a:pt x="964" y="54"/>
                  </a:lnTo>
                  <a:lnTo>
                    <a:pt x="931" y="43"/>
                  </a:lnTo>
                  <a:lnTo>
                    <a:pt x="897" y="34"/>
                  </a:lnTo>
                  <a:lnTo>
                    <a:pt x="863" y="26"/>
                  </a:lnTo>
                  <a:lnTo>
                    <a:pt x="827" y="19"/>
                  </a:lnTo>
                  <a:lnTo>
                    <a:pt x="794" y="14"/>
                  </a:lnTo>
                  <a:lnTo>
                    <a:pt x="756" y="12"/>
                  </a:lnTo>
                  <a:lnTo>
                    <a:pt x="721" y="10"/>
                  </a:lnTo>
                  <a:lnTo>
                    <a:pt x="684" y="12"/>
                  </a:lnTo>
                  <a:lnTo>
                    <a:pt x="648" y="14"/>
                  </a:lnTo>
                  <a:lnTo>
                    <a:pt x="613" y="19"/>
                  </a:lnTo>
                  <a:lnTo>
                    <a:pt x="577" y="26"/>
                  </a:lnTo>
                  <a:lnTo>
                    <a:pt x="543" y="34"/>
                  </a:lnTo>
                  <a:lnTo>
                    <a:pt x="509" y="43"/>
                  </a:lnTo>
                  <a:lnTo>
                    <a:pt x="477" y="54"/>
                  </a:lnTo>
                  <a:lnTo>
                    <a:pt x="445" y="66"/>
                  </a:lnTo>
                  <a:lnTo>
                    <a:pt x="413" y="82"/>
                  </a:lnTo>
                  <a:lnTo>
                    <a:pt x="383" y="97"/>
                  </a:lnTo>
                  <a:lnTo>
                    <a:pt x="352" y="114"/>
                  </a:lnTo>
                  <a:lnTo>
                    <a:pt x="323" y="132"/>
                  </a:lnTo>
                  <a:lnTo>
                    <a:pt x="296" y="153"/>
                  </a:lnTo>
                  <a:lnTo>
                    <a:pt x="269" y="173"/>
                  </a:lnTo>
                  <a:lnTo>
                    <a:pt x="244" y="195"/>
                  </a:lnTo>
                  <a:lnTo>
                    <a:pt x="218" y="219"/>
                  </a:lnTo>
                  <a:lnTo>
                    <a:pt x="196" y="244"/>
                  </a:lnTo>
                  <a:lnTo>
                    <a:pt x="173" y="269"/>
                  </a:lnTo>
                  <a:lnTo>
                    <a:pt x="152" y="296"/>
                  </a:lnTo>
                  <a:lnTo>
                    <a:pt x="132" y="324"/>
                  </a:lnTo>
                  <a:lnTo>
                    <a:pt x="114" y="352"/>
                  </a:lnTo>
                  <a:lnTo>
                    <a:pt x="97" y="383"/>
                  </a:lnTo>
                  <a:lnTo>
                    <a:pt x="81" y="413"/>
                  </a:lnTo>
                  <a:lnTo>
                    <a:pt x="68" y="444"/>
                  </a:lnTo>
                  <a:lnTo>
                    <a:pt x="54" y="476"/>
                  </a:lnTo>
                  <a:lnTo>
                    <a:pt x="44" y="510"/>
                  </a:lnTo>
                  <a:lnTo>
                    <a:pt x="34" y="542"/>
                  </a:lnTo>
                  <a:lnTo>
                    <a:pt x="26" y="577"/>
                  </a:lnTo>
                  <a:lnTo>
                    <a:pt x="21" y="611"/>
                  </a:lnTo>
                  <a:lnTo>
                    <a:pt x="15" y="647"/>
                  </a:lnTo>
                  <a:lnTo>
                    <a:pt x="12" y="684"/>
                  </a:lnTo>
                  <a:lnTo>
                    <a:pt x="12" y="720"/>
                  </a:lnTo>
                  <a:lnTo>
                    <a:pt x="12" y="757"/>
                  </a:lnTo>
                  <a:lnTo>
                    <a:pt x="15" y="792"/>
                  </a:lnTo>
                  <a:lnTo>
                    <a:pt x="21" y="828"/>
                  </a:lnTo>
                  <a:lnTo>
                    <a:pt x="26" y="863"/>
                  </a:lnTo>
                  <a:lnTo>
                    <a:pt x="34" y="897"/>
                  </a:lnTo>
                  <a:lnTo>
                    <a:pt x="44" y="931"/>
                  </a:lnTo>
                  <a:lnTo>
                    <a:pt x="54" y="963"/>
                  </a:lnTo>
                  <a:lnTo>
                    <a:pt x="68" y="995"/>
                  </a:lnTo>
                  <a:lnTo>
                    <a:pt x="81" y="1027"/>
                  </a:lnTo>
                  <a:lnTo>
                    <a:pt x="97" y="1058"/>
                  </a:lnTo>
                  <a:lnTo>
                    <a:pt x="114" y="1087"/>
                  </a:lnTo>
                  <a:lnTo>
                    <a:pt x="132" y="1115"/>
                  </a:lnTo>
                  <a:lnTo>
                    <a:pt x="152" y="1144"/>
                  </a:lnTo>
                  <a:lnTo>
                    <a:pt x="173" y="1171"/>
                  </a:lnTo>
                  <a:lnTo>
                    <a:pt x="196" y="1197"/>
                  </a:lnTo>
                  <a:lnTo>
                    <a:pt x="218" y="1220"/>
                  </a:lnTo>
                  <a:lnTo>
                    <a:pt x="244" y="1244"/>
                  </a:lnTo>
                  <a:lnTo>
                    <a:pt x="269" y="1266"/>
                  </a:lnTo>
                  <a:lnTo>
                    <a:pt x="296" y="1288"/>
                  </a:lnTo>
                  <a:lnTo>
                    <a:pt x="323" y="1307"/>
                  </a:lnTo>
                  <a:lnTo>
                    <a:pt x="352" y="1325"/>
                  </a:lnTo>
                  <a:lnTo>
                    <a:pt x="383" y="1342"/>
                  </a:lnTo>
                  <a:lnTo>
                    <a:pt x="413" y="1359"/>
                  </a:lnTo>
                  <a:lnTo>
                    <a:pt x="445" y="1373"/>
                  </a:lnTo>
                  <a:lnTo>
                    <a:pt x="477" y="1386"/>
                  </a:lnTo>
                  <a:lnTo>
                    <a:pt x="509" y="1396"/>
                  </a:lnTo>
                  <a:lnTo>
                    <a:pt x="543" y="1407"/>
                  </a:lnTo>
                  <a:lnTo>
                    <a:pt x="577" y="1413"/>
                  </a:lnTo>
                  <a:lnTo>
                    <a:pt x="613" y="1420"/>
                  </a:lnTo>
                  <a:lnTo>
                    <a:pt x="648" y="1425"/>
                  </a:lnTo>
                  <a:lnTo>
                    <a:pt x="684" y="1427"/>
                  </a:lnTo>
                  <a:lnTo>
                    <a:pt x="721" y="1429"/>
                  </a:lnTo>
                  <a:lnTo>
                    <a:pt x="756" y="1427"/>
                  </a:lnTo>
                  <a:lnTo>
                    <a:pt x="794" y="1425"/>
                  </a:lnTo>
                  <a:lnTo>
                    <a:pt x="827" y="1420"/>
                  </a:lnTo>
                  <a:lnTo>
                    <a:pt x="863" y="1413"/>
                  </a:lnTo>
                  <a:lnTo>
                    <a:pt x="897" y="1407"/>
                  </a:lnTo>
                  <a:lnTo>
                    <a:pt x="931" y="1396"/>
                  </a:lnTo>
                  <a:lnTo>
                    <a:pt x="964" y="1386"/>
                  </a:lnTo>
                  <a:lnTo>
                    <a:pt x="997" y="1373"/>
                  </a:lnTo>
                  <a:lnTo>
                    <a:pt x="1027" y="1359"/>
                  </a:lnTo>
                  <a:lnTo>
                    <a:pt x="1058" y="1342"/>
                  </a:lnTo>
                  <a:lnTo>
                    <a:pt x="1088" y="1325"/>
                  </a:lnTo>
                  <a:lnTo>
                    <a:pt x="1117" y="1307"/>
                  </a:lnTo>
                  <a:lnTo>
                    <a:pt x="1144" y="1288"/>
                  </a:lnTo>
                  <a:lnTo>
                    <a:pt x="1171" y="1266"/>
                  </a:lnTo>
                  <a:lnTo>
                    <a:pt x="1196" y="1244"/>
                  </a:lnTo>
                  <a:lnTo>
                    <a:pt x="1222" y="1220"/>
                  </a:lnTo>
                  <a:lnTo>
                    <a:pt x="1245" y="1197"/>
                  </a:lnTo>
                  <a:lnTo>
                    <a:pt x="1267" y="1171"/>
                  </a:lnTo>
                  <a:lnTo>
                    <a:pt x="1288" y="1144"/>
                  </a:lnTo>
                  <a:lnTo>
                    <a:pt x="1308" y="1115"/>
                  </a:lnTo>
                  <a:lnTo>
                    <a:pt x="1327" y="1087"/>
                  </a:lnTo>
                  <a:lnTo>
                    <a:pt x="1343" y="1058"/>
                  </a:lnTo>
                  <a:lnTo>
                    <a:pt x="1359" y="1027"/>
                  </a:lnTo>
                  <a:lnTo>
                    <a:pt x="1374" y="995"/>
                  </a:lnTo>
                  <a:lnTo>
                    <a:pt x="1386" y="963"/>
                  </a:lnTo>
                  <a:lnTo>
                    <a:pt x="1398" y="931"/>
                  </a:lnTo>
                  <a:lnTo>
                    <a:pt x="1406" y="897"/>
                  </a:lnTo>
                  <a:lnTo>
                    <a:pt x="1414" y="863"/>
                  </a:lnTo>
                  <a:lnTo>
                    <a:pt x="1421" y="828"/>
                  </a:lnTo>
                  <a:lnTo>
                    <a:pt x="1425" y="792"/>
                  </a:lnTo>
                  <a:lnTo>
                    <a:pt x="1428" y="757"/>
                  </a:lnTo>
                  <a:lnTo>
                    <a:pt x="1430" y="720"/>
                  </a:lnTo>
                  <a:lnTo>
                    <a:pt x="1440" y="720"/>
                  </a:lnTo>
                  <a:close/>
                </a:path>
              </a:pathLst>
            </a:custGeom>
            <a:solidFill>
              <a:srgbClr val="7AC9FF"/>
            </a:solidFill>
            <a:ln w="9525">
              <a:noFill/>
              <a:round/>
              <a:headEnd/>
              <a:tailEnd/>
            </a:ln>
          </p:spPr>
          <p:txBody>
            <a:bodyPr/>
            <a:lstStyle/>
            <a:p>
              <a:endParaRPr lang="en-US"/>
            </a:p>
          </p:txBody>
        </p:sp>
        <p:sp>
          <p:nvSpPr>
            <p:cNvPr id="51282" name="Freeform 84"/>
            <p:cNvSpPr>
              <a:spLocks/>
            </p:cNvSpPr>
            <p:nvPr/>
          </p:nvSpPr>
          <p:spPr bwMode="auto">
            <a:xfrm>
              <a:off x="3018572" y="1981178"/>
              <a:ext cx="2015067" cy="2268537"/>
            </a:xfrm>
            <a:custGeom>
              <a:avLst/>
              <a:gdLst>
                <a:gd name="T0" fmla="*/ 2147483647 w 1428"/>
                <a:gd name="T1" fmla="*/ 2147483647 h 1429"/>
                <a:gd name="T2" fmla="*/ 2147483647 w 1428"/>
                <a:gd name="T3" fmla="*/ 2147483647 h 1429"/>
                <a:gd name="T4" fmla="*/ 2147483647 w 1428"/>
                <a:gd name="T5" fmla="*/ 2147483647 h 1429"/>
                <a:gd name="T6" fmla="*/ 2147483647 w 1428"/>
                <a:gd name="T7" fmla="*/ 2147483647 h 1429"/>
                <a:gd name="T8" fmla="*/ 2147483647 w 1428"/>
                <a:gd name="T9" fmla="*/ 2147483647 h 1429"/>
                <a:gd name="T10" fmla="*/ 2147483647 w 1428"/>
                <a:gd name="T11" fmla="*/ 2147483647 h 1429"/>
                <a:gd name="T12" fmla="*/ 2147483647 w 1428"/>
                <a:gd name="T13" fmla="*/ 2147483647 h 1429"/>
                <a:gd name="T14" fmla="*/ 2147483647 w 1428"/>
                <a:gd name="T15" fmla="*/ 2147483647 h 1429"/>
                <a:gd name="T16" fmla="*/ 2147483647 w 1428"/>
                <a:gd name="T17" fmla="*/ 2147483647 h 1429"/>
                <a:gd name="T18" fmla="*/ 2147483647 w 1428"/>
                <a:gd name="T19" fmla="*/ 2147483647 h 1429"/>
                <a:gd name="T20" fmla="*/ 2147483647 w 1428"/>
                <a:gd name="T21" fmla="*/ 2147483647 h 1429"/>
                <a:gd name="T22" fmla="*/ 2147483647 w 1428"/>
                <a:gd name="T23" fmla="*/ 2147483647 h 1429"/>
                <a:gd name="T24" fmla="*/ 0 w 1428"/>
                <a:gd name="T25" fmla="*/ 2147483647 h 1429"/>
                <a:gd name="T26" fmla="*/ 2147483647 w 1428"/>
                <a:gd name="T27" fmla="*/ 2147483647 h 1429"/>
                <a:gd name="T28" fmla="*/ 2147483647 w 1428"/>
                <a:gd name="T29" fmla="*/ 2147483647 h 1429"/>
                <a:gd name="T30" fmla="*/ 2147483647 w 1428"/>
                <a:gd name="T31" fmla="*/ 2147483647 h 1429"/>
                <a:gd name="T32" fmla="*/ 2147483647 w 1428"/>
                <a:gd name="T33" fmla="*/ 2147483647 h 1429"/>
                <a:gd name="T34" fmla="*/ 2147483647 w 1428"/>
                <a:gd name="T35" fmla="*/ 2147483647 h 1429"/>
                <a:gd name="T36" fmla="*/ 2147483647 w 1428"/>
                <a:gd name="T37" fmla="*/ 2147483647 h 1429"/>
                <a:gd name="T38" fmla="*/ 2147483647 w 1428"/>
                <a:gd name="T39" fmla="*/ 2147483647 h 1429"/>
                <a:gd name="T40" fmla="*/ 2147483647 w 1428"/>
                <a:gd name="T41" fmla="*/ 2147483647 h 1429"/>
                <a:gd name="T42" fmla="*/ 2147483647 w 1428"/>
                <a:gd name="T43" fmla="*/ 2147483647 h 1429"/>
                <a:gd name="T44" fmla="*/ 2147483647 w 1428"/>
                <a:gd name="T45" fmla="*/ 2147483647 h 1429"/>
                <a:gd name="T46" fmla="*/ 2147483647 w 1428"/>
                <a:gd name="T47" fmla="*/ 2147483647 h 1429"/>
                <a:gd name="T48" fmla="*/ 2147483647 w 1428"/>
                <a:gd name="T49" fmla="*/ 2147483647 h 1429"/>
                <a:gd name="T50" fmla="*/ 2147483647 w 1428"/>
                <a:gd name="T51" fmla="*/ 2147483647 h 1429"/>
                <a:gd name="T52" fmla="*/ 2147483647 w 1428"/>
                <a:gd name="T53" fmla="*/ 2147483647 h 1429"/>
                <a:gd name="T54" fmla="*/ 2147483647 w 1428"/>
                <a:gd name="T55" fmla="*/ 2147483647 h 1429"/>
                <a:gd name="T56" fmla="*/ 2147483647 w 1428"/>
                <a:gd name="T57" fmla="*/ 2147483647 h 1429"/>
                <a:gd name="T58" fmla="*/ 2147483647 w 1428"/>
                <a:gd name="T59" fmla="*/ 2147483647 h 1429"/>
                <a:gd name="T60" fmla="*/ 2147483647 w 1428"/>
                <a:gd name="T61" fmla="*/ 2147483647 h 1429"/>
                <a:gd name="T62" fmla="*/ 2147483647 w 1428"/>
                <a:gd name="T63" fmla="*/ 2147483647 h 1429"/>
                <a:gd name="T64" fmla="*/ 2147483647 w 1428"/>
                <a:gd name="T65" fmla="*/ 2147483647 h 1429"/>
                <a:gd name="T66" fmla="*/ 2147483647 w 1428"/>
                <a:gd name="T67" fmla="*/ 2147483647 h 1429"/>
                <a:gd name="T68" fmla="*/ 2147483647 w 1428"/>
                <a:gd name="T69" fmla="*/ 2147483647 h 1429"/>
                <a:gd name="T70" fmla="*/ 2147483647 w 1428"/>
                <a:gd name="T71" fmla="*/ 2147483647 h 1429"/>
                <a:gd name="T72" fmla="*/ 2147483647 w 1428"/>
                <a:gd name="T73" fmla="*/ 2147483647 h 1429"/>
                <a:gd name="T74" fmla="*/ 2147483647 w 1428"/>
                <a:gd name="T75" fmla="*/ 2147483647 h 1429"/>
                <a:gd name="T76" fmla="*/ 2147483647 w 1428"/>
                <a:gd name="T77" fmla="*/ 2147483647 h 1429"/>
                <a:gd name="T78" fmla="*/ 2147483647 w 1428"/>
                <a:gd name="T79" fmla="*/ 2147483647 h 1429"/>
                <a:gd name="T80" fmla="*/ 2147483647 w 1428"/>
                <a:gd name="T81" fmla="*/ 2147483647 h 1429"/>
                <a:gd name="T82" fmla="*/ 2147483647 w 1428"/>
                <a:gd name="T83" fmla="*/ 2147483647 h 1429"/>
                <a:gd name="T84" fmla="*/ 2147483647 w 1428"/>
                <a:gd name="T85" fmla="*/ 2147483647 h 1429"/>
                <a:gd name="T86" fmla="*/ 2147483647 w 1428"/>
                <a:gd name="T87" fmla="*/ 2147483647 h 1429"/>
                <a:gd name="T88" fmla="*/ 2147483647 w 1428"/>
                <a:gd name="T89" fmla="*/ 2147483647 h 1429"/>
                <a:gd name="T90" fmla="*/ 2147483647 w 1428"/>
                <a:gd name="T91" fmla="*/ 2147483647 h 1429"/>
                <a:gd name="T92" fmla="*/ 2147483647 w 1428"/>
                <a:gd name="T93" fmla="*/ 2147483647 h 1429"/>
                <a:gd name="T94" fmla="*/ 2147483647 w 1428"/>
                <a:gd name="T95" fmla="*/ 2147483647 h 1429"/>
                <a:gd name="T96" fmla="*/ 2147483647 w 1428"/>
                <a:gd name="T97" fmla="*/ 2147483647 h 1429"/>
                <a:gd name="T98" fmla="*/ 2147483647 w 1428"/>
                <a:gd name="T99" fmla="*/ 2147483647 h 1429"/>
                <a:gd name="T100" fmla="*/ 2147483647 w 1428"/>
                <a:gd name="T101" fmla="*/ 2147483647 h 14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28"/>
                <a:gd name="T154" fmla="*/ 0 h 1429"/>
                <a:gd name="T155" fmla="*/ 1428 w 1428"/>
                <a:gd name="T156" fmla="*/ 1429 h 14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28" h="1429">
                  <a:moveTo>
                    <a:pt x="1428" y="715"/>
                  </a:moveTo>
                  <a:lnTo>
                    <a:pt x="1426" y="677"/>
                  </a:lnTo>
                  <a:lnTo>
                    <a:pt x="1424" y="642"/>
                  </a:lnTo>
                  <a:lnTo>
                    <a:pt x="1419" y="606"/>
                  </a:lnTo>
                  <a:lnTo>
                    <a:pt x="1413" y="571"/>
                  </a:lnTo>
                  <a:lnTo>
                    <a:pt x="1406" y="537"/>
                  </a:lnTo>
                  <a:lnTo>
                    <a:pt x="1396" y="503"/>
                  </a:lnTo>
                  <a:lnTo>
                    <a:pt x="1384" y="469"/>
                  </a:lnTo>
                  <a:lnTo>
                    <a:pt x="1372" y="437"/>
                  </a:lnTo>
                  <a:lnTo>
                    <a:pt x="1357" y="405"/>
                  </a:lnTo>
                  <a:lnTo>
                    <a:pt x="1342" y="374"/>
                  </a:lnTo>
                  <a:lnTo>
                    <a:pt x="1325" y="344"/>
                  </a:lnTo>
                  <a:lnTo>
                    <a:pt x="1306" y="315"/>
                  </a:lnTo>
                  <a:lnTo>
                    <a:pt x="1286" y="288"/>
                  </a:lnTo>
                  <a:lnTo>
                    <a:pt x="1264" y="261"/>
                  </a:lnTo>
                  <a:lnTo>
                    <a:pt x="1242" y="234"/>
                  </a:lnTo>
                  <a:lnTo>
                    <a:pt x="1218" y="210"/>
                  </a:lnTo>
                  <a:lnTo>
                    <a:pt x="1193" y="187"/>
                  </a:lnTo>
                  <a:lnTo>
                    <a:pt x="1167" y="165"/>
                  </a:lnTo>
                  <a:lnTo>
                    <a:pt x="1140" y="143"/>
                  </a:lnTo>
                  <a:lnTo>
                    <a:pt x="1113" y="122"/>
                  </a:lnTo>
                  <a:lnTo>
                    <a:pt x="1084" y="104"/>
                  </a:lnTo>
                  <a:lnTo>
                    <a:pt x="1054" y="87"/>
                  </a:lnTo>
                  <a:lnTo>
                    <a:pt x="1023" y="71"/>
                  </a:lnTo>
                  <a:lnTo>
                    <a:pt x="991" y="56"/>
                  </a:lnTo>
                  <a:lnTo>
                    <a:pt x="959" y="44"/>
                  </a:lnTo>
                  <a:lnTo>
                    <a:pt x="925" y="33"/>
                  </a:lnTo>
                  <a:lnTo>
                    <a:pt x="892" y="22"/>
                  </a:lnTo>
                  <a:lnTo>
                    <a:pt x="858" y="16"/>
                  </a:lnTo>
                  <a:lnTo>
                    <a:pt x="822" y="9"/>
                  </a:lnTo>
                  <a:lnTo>
                    <a:pt x="787" y="4"/>
                  </a:lnTo>
                  <a:lnTo>
                    <a:pt x="749" y="2"/>
                  </a:lnTo>
                  <a:lnTo>
                    <a:pt x="714" y="0"/>
                  </a:lnTo>
                  <a:lnTo>
                    <a:pt x="677" y="2"/>
                  </a:lnTo>
                  <a:lnTo>
                    <a:pt x="641" y="4"/>
                  </a:lnTo>
                  <a:lnTo>
                    <a:pt x="604" y="9"/>
                  </a:lnTo>
                  <a:lnTo>
                    <a:pt x="570" y="16"/>
                  </a:lnTo>
                  <a:lnTo>
                    <a:pt x="535" y="22"/>
                  </a:lnTo>
                  <a:lnTo>
                    <a:pt x="501" y="33"/>
                  </a:lnTo>
                  <a:lnTo>
                    <a:pt x="469" y="44"/>
                  </a:lnTo>
                  <a:lnTo>
                    <a:pt x="435" y="56"/>
                  </a:lnTo>
                  <a:lnTo>
                    <a:pt x="404" y="71"/>
                  </a:lnTo>
                  <a:lnTo>
                    <a:pt x="372" y="87"/>
                  </a:lnTo>
                  <a:lnTo>
                    <a:pt x="343" y="104"/>
                  </a:lnTo>
                  <a:lnTo>
                    <a:pt x="315" y="122"/>
                  </a:lnTo>
                  <a:lnTo>
                    <a:pt x="286" y="143"/>
                  </a:lnTo>
                  <a:lnTo>
                    <a:pt x="259" y="165"/>
                  </a:lnTo>
                  <a:lnTo>
                    <a:pt x="233" y="187"/>
                  </a:lnTo>
                  <a:lnTo>
                    <a:pt x="208" y="210"/>
                  </a:lnTo>
                  <a:lnTo>
                    <a:pt x="184" y="234"/>
                  </a:lnTo>
                  <a:lnTo>
                    <a:pt x="162" y="261"/>
                  </a:lnTo>
                  <a:lnTo>
                    <a:pt x="140" y="288"/>
                  </a:lnTo>
                  <a:lnTo>
                    <a:pt x="122" y="315"/>
                  </a:lnTo>
                  <a:lnTo>
                    <a:pt x="103" y="344"/>
                  </a:lnTo>
                  <a:lnTo>
                    <a:pt x="86" y="374"/>
                  </a:lnTo>
                  <a:lnTo>
                    <a:pt x="69" y="405"/>
                  </a:lnTo>
                  <a:lnTo>
                    <a:pt x="56" y="437"/>
                  </a:lnTo>
                  <a:lnTo>
                    <a:pt x="42" y="469"/>
                  </a:lnTo>
                  <a:lnTo>
                    <a:pt x="32" y="503"/>
                  </a:lnTo>
                  <a:lnTo>
                    <a:pt x="22" y="537"/>
                  </a:lnTo>
                  <a:lnTo>
                    <a:pt x="14" y="571"/>
                  </a:lnTo>
                  <a:lnTo>
                    <a:pt x="7" y="606"/>
                  </a:lnTo>
                  <a:lnTo>
                    <a:pt x="3" y="642"/>
                  </a:lnTo>
                  <a:lnTo>
                    <a:pt x="0" y="677"/>
                  </a:lnTo>
                  <a:lnTo>
                    <a:pt x="0" y="715"/>
                  </a:lnTo>
                  <a:lnTo>
                    <a:pt x="0" y="752"/>
                  </a:lnTo>
                  <a:lnTo>
                    <a:pt x="3" y="787"/>
                  </a:lnTo>
                  <a:lnTo>
                    <a:pt x="7" y="823"/>
                  </a:lnTo>
                  <a:lnTo>
                    <a:pt x="14" y="858"/>
                  </a:lnTo>
                  <a:lnTo>
                    <a:pt x="22" y="894"/>
                  </a:lnTo>
                  <a:lnTo>
                    <a:pt x="32" y="928"/>
                  </a:lnTo>
                  <a:lnTo>
                    <a:pt x="42" y="960"/>
                  </a:lnTo>
                  <a:lnTo>
                    <a:pt x="56" y="992"/>
                  </a:lnTo>
                  <a:lnTo>
                    <a:pt x="69" y="1024"/>
                  </a:lnTo>
                  <a:lnTo>
                    <a:pt x="86" y="1055"/>
                  </a:lnTo>
                  <a:lnTo>
                    <a:pt x="103" y="1085"/>
                  </a:lnTo>
                  <a:lnTo>
                    <a:pt x="122" y="1114"/>
                  </a:lnTo>
                  <a:lnTo>
                    <a:pt x="140" y="1143"/>
                  </a:lnTo>
                  <a:lnTo>
                    <a:pt x="162" y="1170"/>
                  </a:lnTo>
                  <a:lnTo>
                    <a:pt x="184" y="1195"/>
                  </a:lnTo>
                  <a:lnTo>
                    <a:pt x="208" y="1220"/>
                  </a:lnTo>
                  <a:lnTo>
                    <a:pt x="233" y="1244"/>
                  </a:lnTo>
                  <a:lnTo>
                    <a:pt x="259" y="1266"/>
                  </a:lnTo>
                  <a:lnTo>
                    <a:pt x="286" y="1286"/>
                  </a:lnTo>
                  <a:lnTo>
                    <a:pt x="315" y="1307"/>
                  </a:lnTo>
                  <a:lnTo>
                    <a:pt x="343" y="1325"/>
                  </a:lnTo>
                  <a:lnTo>
                    <a:pt x="372" y="1342"/>
                  </a:lnTo>
                  <a:lnTo>
                    <a:pt x="404" y="1359"/>
                  </a:lnTo>
                  <a:lnTo>
                    <a:pt x="435" y="1373"/>
                  </a:lnTo>
                  <a:lnTo>
                    <a:pt x="469" y="1386"/>
                  </a:lnTo>
                  <a:lnTo>
                    <a:pt x="501" y="1396"/>
                  </a:lnTo>
                  <a:lnTo>
                    <a:pt x="535" y="1407"/>
                  </a:lnTo>
                  <a:lnTo>
                    <a:pt x="570" y="1415"/>
                  </a:lnTo>
                  <a:lnTo>
                    <a:pt x="604" y="1420"/>
                  </a:lnTo>
                  <a:lnTo>
                    <a:pt x="641" y="1425"/>
                  </a:lnTo>
                  <a:lnTo>
                    <a:pt x="677" y="1429"/>
                  </a:lnTo>
                  <a:lnTo>
                    <a:pt x="714" y="1429"/>
                  </a:lnTo>
                  <a:lnTo>
                    <a:pt x="749" y="1429"/>
                  </a:lnTo>
                  <a:lnTo>
                    <a:pt x="787" y="1425"/>
                  </a:lnTo>
                  <a:lnTo>
                    <a:pt x="822" y="1420"/>
                  </a:lnTo>
                  <a:lnTo>
                    <a:pt x="858" y="1415"/>
                  </a:lnTo>
                  <a:lnTo>
                    <a:pt x="892" y="1407"/>
                  </a:lnTo>
                  <a:lnTo>
                    <a:pt x="925" y="1396"/>
                  </a:lnTo>
                  <a:lnTo>
                    <a:pt x="959" y="1386"/>
                  </a:lnTo>
                  <a:lnTo>
                    <a:pt x="991" y="1373"/>
                  </a:lnTo>
                  <a:lnTo>
                    <a:pt x="1023" y="1359"/>
                  </a:lnTo>
                  <a:lnTo>
                    <a:pt x="1054" y="1342"/>
                  </a:lnTo>
                  <a:lnTo>
                    <a:pt x="1084" y="1325"/>
                  </a:lnTo>
                  <a:lnTo>
                    <a:pt x="1113" y="1307"/>
                  </a:lnTo>
                  <a:lnTo>
                    <a:pt x="1140" y="1286"/>
                  </a:lnTo>
                  <a:lnTo>
                    <a:pt x="1167" y="1266"/>
                  </a:lnTo>
                  <a:lnTo>
                    <a:pt x="1193" y="1244"/>
                  </a:lnTo>
                  <a:lnTo>
                    <a:pt x="1218" y="1220"/>
                  </a:lnTo>
                  <a:lnTo>
                    <a:pt x="1242" y="1195"/>
                  </a:lnTo>
                  <a:lnTo>
                    <a:pt x="1264" y="1170"/>
                  </a:lnTo>
                  <a:lnTo>
                    <a:pt x="1286" y="1143"/>
                  </a:lnTo>
                  <a:lnTo>
                    <a:pt x="1306" y="1114"/>
                  </a:lnTo>
                  <a:lnTo>
                    <a:pt x="1325" y="1085"/>
                  </a:lnTo>
                  <a:lnTo>
                    <a:pt x="1342" y="1055"/>
                  </a:lnTo>
                  <a:lnTo>
                    <a:pt x="1357" y="1024"/>
                  </a:lnTo>
                  <a:lnTo>
                    <a:pt x="1372" y="992"/>
                  </a:lnTo>
                  <a:lnTo>
                    <a:pt x="1384" y="960"/>
                  </a:lnTo>
                  <a:lnTo>
                    <a:pt x="1396" y="928"/>
                  </a:lnTo>
                  <a:lnTo>
                    <a:pt x="1406" y="894"/>
                  </a:lnTo>
                  <a:lnTo>
                    <a:pt x="1413" y="858"/>
                  </a:lnTo>
                  <a:lnTo>
                    <a:pt x="1419" y="823"/>
                  </a:lnTo>
                  <a:lnTo>
                    <a:pt x="1424" y="787"/>
                  </a:lnTo>
                  <a:lnTo>
                    <a:pt x="1426" y="752"/>
                  </a:lnTo>
                  <a:lnTo>
                    <a:pt x="1428" y="715"/>
                  </a:lnTo>
                  <a:lnTo>
                    <a:pt x="1416" y="715"/>
                  </a:lnTo>
                  <a:lnTo>
                    <a:pt x="1416" y="679"/>
                  </a:lnTo>
                  <a:lnTo>
                    <a:pt x="1413" y="643"/>
                  </a:lnTo>
                  <a:lnTo>
                    <a:pt x="1409" y="608"/>
                  </a:lnTo>
                  <a:lnTo>
                    <a:pt x="1402" y="572"/>
                  </a:lnTo>
                  <a:lnTo>
                    <a:pt x="1394" y="539"/>
                  </a:lnTo>
                  <a:lnTo>
                    <a:pt x="1385" y="506"/>
                  </a:lnTo>
                  <a:lnTo>
                    <a:pt x="1374" y="473"/>
                  </a:lnTo>
                  <a:lnTo>
                    <a:pt x="1362" y="440"/>
                  </a:lnTo>
                  <a:lnTo>
                    <a:pt x="1347" y="410"/>
                  </a:lnTo>
                  <a:lnTo>
                    <a:pt x="1331" y="379"/>
                  </a:lnTo>
                  <a:lnTo>
                    <a:pt x="1314" y="351"/>
                  </a:lnTo>
                  <a:lnTo>
                    <a:pt x="1296" y="322"/>
                  </a:lnTo>
                  <a:lnTo>
                    <a:pt x="1277" y="293"/>
                  </a:lnTo>
                  <a:lnTo>
                    <a:pt x="1255" y="268"/>
                  </a:lnTo>
                  <a:lnTo>
                    <a:pt x="1233" y="242"/>
                  </a:lnTo>
                  <a:lnTo>
                    <a:pt x="1211" y="217"/>
                  </a:lnTo>
                  <a:lnTo>
                    <a:pt x="1186" y="193"/>
                  </a:lnTo>
                  <a:lnTo>
                    <a:pt x="1160" y="171"/>
                  </a:lnTo>
                  <a:lnTo>
                    <a:pt x="1133" y="151"/>
                  </a:lnTo>
                  <a:lnTo>
                    <a:pt x="1106" y="131"/>
                  </a:lnTo>
                  <a:lnTo>
                    <a:pt x="1078" y="114"/>
                  </a:lnTo>
                  <a:lnTo>
                    <a:pt x="1049" y="97"/>
                  </a:lnTo>
                  <a:lnTo>
                    <a:pt x="1018" y="80"/>
                  </a:lnTo>
                  <a:lnTo>
                    <a:pt x="988" y="66"/>
                  </a:lnTo>
                  <a:lnTo>
                    <a:pt x="956" y="55"/>
                  </a:lnTo>
                  <a:lnTo>
                    <a:pt x="922" y="43"/>
                  </a:lnTo>
                  <a:lnTo>
                    <a:pt x="890" y="34"/>
                  </a:lnTo>
                  <a:lnTo>
                    <a:pt x="854" y="26"/>
                  </a:lnTo>
                  <a:lnTo>
                    <a:pt x="820" y="19"/>
                  </a:lnTo>
                  <a:lnTo>
                    <a:pt x="785" y="16"/>
                  </a:lnTo>
                  <a:lnTo>
                    <a:pt x="749" y="12"/>
                  </a:lnTo>
                  <a:lnTo>
                    <a:pt x="714" y="11"/>
                  </a:lnTo>
                  <a:lnTo>
                    <a:pt x="677" y="12"/>
                  </a:lnTo>
                  <a:lnTo>
                    <a:pt x="641" y="16"/>
                  </a:lnTo>
                  <a:lnTo>
                    <a:pt x="606" y="19"/>
                  </a:lnTo>
                  <a:lnTo>
                    <a:pt x="572" y="26"/>
                  </a:lnTo>
                  <a:lnTo>
                    <a:pt x="538" y="34"/>
                  </a:lnTo>
                  <a:lnTo>
                    <a:pt x="504" y="43"/>
                  </a:lnTo>
                  <a:lnTo>
                    <a:pt x="472" y="55"/>
                  </a:lnTo>
                  <a:lnTo>
                    <a:pt x="440" y="66"/>
                  </a:lnTo>
                  <a:lnTo>
                    <a:pt x="408" y="80"/>
                  </a:lnTo>
                  <a:lnTo>
                    <a:pt x="379" y="97"/>
                  </a:lnTo>
                  <a:lnTo>
                    <a:pt x="348" y="114"/>
                  </a:lnTo>
                  <a:lnTo>
                    <a:pt x="320" y="131"/>
                  </a:lnTo>
                  <a:lnTo>
                    <a:pt x="293" y="151"/>
                  </a:lnTo>
                  <a:lnTo>
                    <a:pt x="266" y="171"/>
                  </a:lnTo>
                  <a:lnTo>
                    <a:pt x="240" y="193"/>
                  </a:lnTo>
                  <a:lnTo>
                    <a:pt x="217" y="217"/>
                  </a:lnTo>
                  <a:lnTo>
                    <a:pt x="193" y="242"/>
                  </a:lnTo>
                  <a:lnTo>
                    <a:pt x="171" y="268"/>
                  </a:lnTo>
                  <a:lnTo>
                    <a:pt x="151" y="293"/>
                  </a:lnTo>
                  <a:lnTo>
                    <a:pt x="130" y="322"/>
                  </a:lnTo>
                  <a:lnTo>
                    <a:pt x="112" y="351"/>
                  </a:lnTo>
                  <a:lnTo>
                    <a:pt x="95" y="379"/>
                  </a:lnTo>
                  <a:lnTo>
                    <a:pt x="80" y="410"/>
                  </a:lnTo>
                  <a:lnTo>
                    <a:pt x="66" y="440"/>
                  </a:lnTo>
                  <a:lnTo>
                    <a:pt x="52" y="473"/>
                  </a:lnTo>
                  <a:lnTo>
                    <a:pt x="42" y="506"/>
                  </a:lnTo>
                  <a:lnTo>
                    <a:pt x="32" y="539"/>
                  </a:lnTo>
                  <a:lnTo>
                    <a:pt x="24" y="572"/>
                  </a:lnTo>
                  <a:lnTo>
                    <a:pt x="19" y="608"/>
                  </a:lnTo>
                  <a:lnTo>
                    <a:pt x="14" y="643"/>
                  </a:lnTo>
                  <a:lnTo>
                    <a:pt x="10" y="679"/>
                  </a:lnTo>
                  <a:lnTo>
                    <a:pt x="10" y="715"/>
                  </a:lnTo>
                  <a:lnTo>
                    <a:pt x="10" y="752"/>
                  </a:lnTo>
                  <a:lnTo>
                    <a:pt x="14" y="787"/>
                  </a:lnTo>
                  <a:lnTo>
                    <a:pt x="19" y="821"/>
                  </a:lnTo>
                  <a:lnTo>
                    <a:pt x="24" y="857"/>
                  </a:lnTo>
                  <a:lnTo>
                    <a:pt x="32" y="891"/>
                  </a:lnTo>
                  <a:lnTo>
                    <a:pt x="42" y="924"/>
                  </a:lnTo>
                  <a:lnTo>
                    <a:pt x="52" y="956"/>
                  </a:lnTo>
                  <a:lnTo>
                    <a:pt x="66" y="989"/>
                  </a:lnTo>
                  <a:lnTo>
                    <a:pt x="80" y="1019"/>
                  </a:lnTo>
                  <a:lnTo>
                    <a:pt x="95" y="1050"/>
                  </a:lnTo>
                  <a:lnTo>
                    <a:pt x="112" y="1080"/>
                  </a:lnTo>
                  <a:lnTo>
                    <a:pt x="130" y="1109"/>
                  </a:lnTo>
                  <a:lnTo>
                    <a:pt x="151" y="1136"/>
                  </a:lnTo>
                  <a:lnTo>
                    <a:pt x="171" y="1163"/>
                  </a:lnTo>
                  <a:lnTo>
                    <a:pt x="193" y="1188"/>
                  </a:lnTo>
                  <a:lnTo>
                    <a:pt x="217" y="1212"/>
                  </a:lnTo>
                  <a:lnTo>
                    <a:pt x="240" y="1236"/>
                  </a:lnTo>
                  <a:lnTo>
                    <a:pt x="266" y="1258"/>
                  </a:lnTo>
                  <a:lnTo>
                    <a:pt x="293" y="1278"/>
                  </a:lnTo>
                  <a:lnTo>
                    <a:pt x="320" y="1298"/>
                  </a:lnTo>
                  <a:lnTo>
                    <a:pt x="348" y="1317"/>
                  </a:lnTo>
                  <a:lnTo>
                    <a:pt x="379" y="1334"/>
                  </a:lnTo>
                  <a:lnTo>
                    <a:pt x="408" y="1349"/>
                  </a:lnTo>
                  <a:lnTo>
                    <a:pt x="440" y="1363"/>
                  </a:lnTo>
                  <a:lnTo>
                    <a:pt x="472" y="1376"/>
                  </a:lnTo>
                  <a:lnTo>
                    <a:pt x="504" y="1386"/>
                  </a:lnTo>
                  <a:lnTo>
                    <a:pt x="538" y="1396"/>
                  </a:lnTo>
                  <a:lnTo>
                    <a:pt x="572" y="1403"/>
                  </a:lnTo>
                  <a:lnTo>
                    <a:pt x="606" y="1410"/>
                  </a:lnTo>
                  <a:lnTo>
                    <a:pt x="641" y="1415"/>
                  </a:lnTo>
                  <a:lnTo>
                    <a:pt x="677" y="1417"/>
                  </a:lnTo>
                  <a:lnTo>
                    <a:pt x="714" y="1418"/>
                  </a:lnTo>
                  <a:lnTo>
                    <a:pt x="749" y="1417"/>
                  </a:lnTo>
                  <a:lnTo>
                    <a:pt x="785" y="1415"/>
                  </a:lnTo>
                  <a:lnTo>
                    <a:pt x="820" y="1410"/>
                  </a:lnTo>
                  <a:lnTo>
                    <a:pt x="854" y="1403"/>
                  </a:lnTo>
                  <a:lnTo>
                    <a:pt x="890" y="1396"/>
                  </a:lnTo>
                  <a:lnTo>
                    <a:pt x="922" y="1386"/>
                  </a:lnTo>
                  <a:lnTo>
                    <a:pt x="956" y="1376"/>
                  </a:lnTo>
                  <a:lnTo>
                    <a:pt x="988" y="1363"/>
                  </a:lnTo>
                  <a:lnTo>
                    <a:pt x="1018" y="1349"/>
                  </a:lnTo>
                  <a:lnTo>
                    <a:pt x="1049" y="1334"/>
                  </a:lnTo>
                  <a:lnTo>
                    <a:pt x="1078" y="1317"/>
                  </a:lnTo>
                  <a:lnTo>
                    <a:pt x="1106" y="1298"/>
                  </a:lnTo>
                  <a:lnTo>
                    <a:pt x="1133" y="1278"/>
                  </a:lnTo>
                  <a:lnTo>
                    <a:pt x="1160" y="1258"/>
                  </a:lnTo>
                  <a:lnTo>
                    <a:pt x="1186" y="1236"/>
                  </a:lnTo>
                  <a:lnTo>
                    <a:pt x="1211" y="1212"/>
                  </a:lnTo>
                  <a:lnTo>
                    <a:pt x="1233" y="1188"/>
                  </a:lnTo>
                  <a:lnTo>
                    <a:pt x="1255" y="1163"/>
                  </a:lnTo>
                  <a:lnTo>
                    <a:pt x="1277" y="1136"/>
                  </a:lnTo>
                  <a:lnTo>
                    <a:pt x="1296" y="1109"/>
                  </a:lnTo>
                  <a:lnTo>
                    <a:pt x="1314" y="1080"/>
                  </a:lnTo>
                  <a:lnTo>
                    <a:pt x="1331" y="1050"/>
                  </a:lnTo>
                  <a:lnTo>
                    <a:pt x="1347" y="1019"/>
                  </a:lnTo>
                  <a:lnTo>
                    <a:pt x="1362" y="989"/>
                  </a:lnTo>
                  <a:lnTo>
                    <a:pt x="1374" y="956"/>
                  </a:lnTo>
                  <a:lnTo>
                    <a:pt x="1385" y="924"/>
                  </a:lnTo>
                  <a:lnTo>
                    <a:pt x="1394" y="891"/>
                  </a:lnTo>
                  <a:lnTo>
                    <a:pt x="1402" y="857"/>
                  </a:lnTo>
                  <a:lnTo>
                    <a:pt x="1409" y="821"/>
                  </a:lnTo>
                  <a:lnTo>
                    <a:pt x="1413" y="787"/>
                  </a:lnTo>
                  <a:lnTo>
                    <a:pt x="1416" y="752"/>
                  </a:lnTo>
                  <a:lnTo>
                    <a:pt x="1416" y="715"/>
                  </a:lnTo>
                  <a:lnTo>
                    <a:pt x="1428" y="715"/>
                  </a:lnTo>
                  <a:close/>
                </a:path>
              </a:pathLst>
            </a:custGeom>
            <a:solidFill>
              <a:srgbClr val="7BCAFF"/>
            </a:solidFill>
            <a:ln w="9525">
              <a:noFill/>
              <a:round/>
              <a:headEnd/>
              <a:tailEnd/>
            </a:ln>
          </p:spPr>
          <p:txBody>
            <a:bodyPr/>
            <a:lstStyle/>
            <a:p>
              <a:endParaRPr lang="en-US"/>
            </a:p>
          </p:txBody>
        </p:sp>
        <p:sp>
          <p:nvSpPr>
            <p:cNvPr id="51283" name="Freeform 85"/>
            <p:cNvSpPr>
              <a:spLocks/>
            </p:cNvSpPr>
            <p:nvPr/>
          </p:nvSpPr>
          <p:spPr bwMode="auto">
            <a:xfrm>
              <a:off x="3025627" y="1989115"/>
              <a:ext cx="2000956" cy="2252663"/>
            </a:xfrm>
            <a:custGeom>
              <a:avLst/>
              <a:gdLst>
                <a:gd name="T0" fmla="*/ 2147483647 w 1418"/>
                <a:gd name="T1" fmla="*/ 2147483647 h 1419"/>
                <a:gd name="T2" fmla="*/ 2147483647 w 1418"/>
                <a:gd name="T3" fmla="*/ 2147483647 h 1419"/>
                <a:gd name="T4" fmla="*/ 2147483647 w 1418"/>
                <a:gd name="T5" fmla="*/ 2147483647 h 1419"/>
                <a:gd name="T6" fmla="*/ 2147483647 w 1418"/>
                <a:gd name="T7" fmla="*/ 2147483647 h 1419"/>
                <a:gd name="T8" fmla="*/ 2147483647 w 1418"/>
                <a:gd name="T9" fmla="*/ 2147483647 h 1419"/>
                <a:gd name="T10" fmla="*/ 2147483647 w 1418"/>
                <a:gd name="T11" fmla="*/ 2147483647 h 1419"/>
                <a:gd name="T12" fmla="*/ 2147483647 w 1418"/>
                <a:gd name="T13" fmla="*/ 2147483647 h 1419"/>
                <a:gd name="T14" fmla="*/ 2147483647 w 1418"/>
                <a:gd name="T15" fmla="*/ 2147483647 h 1419"/>
                <a:gd name="T16" fmla="*/ 2147483647 w 1418"/>
                <a:gd name="T17" fmla="*/ 2147483647 h 1419"/>
                <a:gd name="T18" fmla="*/ 2147483647 w 1418"/>
                <a:gd name="T19" fmla="*/ 2147483647 h 1419"/>
                <a:gd name="T20" fmla="*/ 2147483647 w 1418"/>
                <a:gd name="T21" fmla="*/ 2147483647 h 1419"/>
                <a:gd name="T22" fmla="*/ 2147483647 w 1418"/>
                <a:gd name="T23" fmla="*/ 2147483647 h 1419"/>
                <a:gd name="T24" fmla="*/ 0 w 1418"/>
                <a:gd name="T25" fmla="*/ 2147483647 h 1419"/>
                <a:gd name="T26" fmla="*/ 2147483647 w 1418"/>
                <a:gd name="T27" fmla="*/ 2147483647 h 1419"/>
                <a:gd name="T28" fmla="*/ 2147483647 w 1418"/>
                <a:gd name="T29" fmla="*/ 2147483647 h 1419"/>
                <a:gd name="T30" fmla="*/ 2147483647 w 1418"/>
                <a:gd name="T31" fmla="*/ 2147483647 h 1419"/>
                <a:gd name="T32" fmla="*/ 2147483647 w 1418"/>
                <a:gd name="T33" fmla="*/ 2147483647 h 1419"/>
                <a:gd name="T34" fmla="*/ 2147483647 w 1418"/>
                <a:gd name="T35" fmla="*/ 2147483647 h 1419"/>
                <a:gd name="T36" fmla="*/ 2147483647 w 1418"/>
                <a:gd name="T37" fmla="*/ 2147483647 h 1419"/>
                <a:gd name="T38" fmla="*/ 2147483647 w 1418"/>
                <a:gd name="T39" fmla="*/ 2147483647 h 1419"/>
                <a:gd name="T40" fmla="*/ 2147483647 w 1418"/>
                <a:gd name="T41" fmla="*/ 2147483647 h 1419"/>
                <a:gd name="T42" fmla="*/ 2147483647 w 1418"/>
                <a:gd name="T43" fmla="*/ 2147483647 h 1419"/>
                <a:gd name="T44" fmla="*/ 2147483647 w 1418"/>
                <a:gd name="T45" fmla="*/ 2147483647 h 1419"/>
                <a:gd name="T46" fmla="*/ 2147483647 w 1418"/>
                <a:gd name="T47" fmla="*/ 2147483647 h 1419"/>
                <a:gd name="T48" fmla="*/ 2147483647 w 1418"/>
                <a:gd name="T49" fmla="*/ 2147483647 h 1419"/>
                <a:gd name="T50" fmla="*/ 2147483647 w 1418"/>
                <a:gd name="T51" fmla="*/ 2147483647 h 1419"/>
                <a:gd name="T52" fmla="*/ 2147483647 w 1418"/>
                <a:gd name="T53" fmla="*/ 2147483647 h 1419"/>
                <a:gd name="T54" fmla="*/ 2147483647 w 1418"/>
                <a:gd name="T55" fmla="*/ 2147483647 h 1419"/>
                <a:gd name="T56" fmla="*/ 2147483647 w 1418"/>
                <a:gd name="T57" fmla="*/ 2147483647 h 1419"/>
                <a:gd name="T58" fmla="*/ 2147483647 w 1418"/>
                <a:gd name="T59" fmla="*/ 2147483647 h 1419"/>
                <a:gd name="T60" fmla="*/ 2147483647 w 1418"/>
                <a:gd name="T61" fmla="*/ 2147483647 h 1419"/>
                <a:gd name="T62" fmla="*/ 2147483647 w 1418"/>
                <a:gd name="T63" fmla="*/ 2147483647 h 1419"/>
                <a:gd name="T64" fmla="*/ 2147483647 w 1418"/>
                <a:gd name="T65" fmla="*/ 2147483647 h 1419"/>
                <a:gd name="T66" fmla="*/ 2147483647 w 1418"/>
                <a:gd name="T67" fmla="*/ 2147483647 h 1419"/>
                <a:gd name="T68" fmla="*/ 2147483647 w 1418"/>
                <a:gd name="T69" fmla="*/ 2147483647 h 1419"/>
                <a:gd name="T70" fmla="*/ 2147483647 w 1418"/>
                <a:gd name="T71" fmla="*/ 2147483647 h 1419"/>
                <a:gd name="T72" fmla="*/ 2147483647 w 1418"/>
                <a:gd name="T73" fmla="*/ 2147483647 h 1419"/>
                <a:gd name="T74" fmla="*/ 2147483647 w 1418"/>
                <a:gd name="T75" fmla="*/ 2147483647 h 1419"/>
                <a:gd name="T76" fmla="*/ 2147483647 w 1418"/>
                <a:gd name="T77" fmla="*/ 2147483647 h 1419"/>
                <a:gd name="T78" fmla="*/ 2147483647 w 1418"/>
                <a:gd name="T79" fmla="*/ 2147483647 h 1419"/>
                <a:gd name="T80" fmla="*/ 2147483647 w 1418"/>
                <a:gd name="T81" fmla="*/ 2147483647 h 1419"/>
                <a:gd name="T82" fmla="*/ 2147483647 w 1418"/>
                <a:gd name="T83" fmla="*/ 2147483647 h 1419"/>
                <a:gd name="T84" fmla="*/ 2147483647 w 1418"/>
                <a:gd name="T85" fmla="*/ 2147483647 h 1419"/>
                <a:gd name="T86" fmla="*/ 2147483647 w 1418"/>
                <a:gd name="T87" fmla="*/ 2147483647 h 1419"/>
                <a:gd name="T88" fmla="*/ 2147483647 w 1418"/>
                <a:gd name="T89" fmla="*/ 2147483647 h 1419"/>
                <a:gd name="T90" fmla="*/ 2147483647 w 1418"/>
                <a:gd name="T91" fmla="*/ 2147483647 h 1419"/>
                <a:gd name="T92" fmla="*/ 2147483647 w 1418"/>
                <a:gd name="T93" fmla="*/ 2147483647 h 1419"/>
                <a:gd name="T94" fmla="*/ 2147483647 w 1418"/>
                <a:gd name="T95" fmla="*/ 2147483647 h 1419"/>
                <a:gd name="T96" fmla="*/ 2147483647 w 1418"/>
                <a:gd name="T97" fmla="*/ 2147483647 h 1419"/>
                <a:gd name="T98" fmla="*/ 2147483647 w 1418"/>
                <a:gd name="T99" fmla="*/ 2147483647 h 1419"/>
                <a:gd name="T100" fmla="*/ 2147483647 w 1418"/>
                <a:gd name="T101" fmla="*/ 2147483647 h 14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18"/>
                <a:gd name="T154" fmla="*/ 0 h 1419"/>
                <a:gd name="T155" fmla="*/ 1418 w 1418"/>
                <a:gd name="T156" fmla="*/ 1419 h 141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18" h="1419">
                  <a:moveTo>
                    <a:pt x="1418" y="710"/>
                  </a:moveTo>
                  <a:lnTo>
                    <a:pt x="1416" y="674"/>
                  </a:lnTo>
                  <a:lnTo>
                    <a:pt x="1413" y="637"/>
                  </a:lnTo>
                  <a:lnTo>
                    <a:pt x="1409" y="601"/>
                  </a:lnTo>
                  <a:lnTo>
                    <a:pt x="1402" y="567"/>
                  </a:lnTo>
                  <a:lnTo>
                    <a:pt x="1394" y="532"/>
                  </a:lnTo>
                  <a:lnTo>
                    <a:pt x="1386" y="500"/>
                  </a:lnTo>
                  <a:lnTo>
                    <a:pt x="1374" y="466"/>
                  </a:lnTo>
                  <a:lnTo>
                    <a:pt x="1362" y="434"/>
                  </a:lnTo>
                  <a:lnTo>
                    <a:pt x="1347" y="403"/>
                  </a:lnTo>
                  <a:lnTo>
                    <a:pt x="1331" y="373"/>
                  </a:lnTo>
                  <a:lnTo>
                    <a:pt x="1315" y="342"/>
                  </a:lnTo>
                  <a:lnTo>
                    <a:pt x="1296" y="314"/>
                  </a:lnTo>
                  <a:lnTo>
                    <a:pt x="1276" y="286"/>
                  </a:lnTo>
                  <a:lnTo>
                    <a:pt x="1255" y="259"/>
                  </a:lnTo>
                  <a:lnTo>
                    <a:pt x="1233" y="234"/>
                  </a:lnTo>
                  <a:lnTo>
                    <a:pt x="1210" y="209"/>
                  </a:lnTo>
                  <a:lnTo>
                    <a:pt x="1184" y="185"/>
                  </a:lnTo>
                  <a:lnTo>
                    <a:pt x="1159" y="163"/>
                  </a:lnTo>
                  <a:lnTo>
                    <a:pt x="1132" y="143"/>
                  </a:lnTo>
                  <a:lnTo>
                    <a:pt x="1105" y="122"/>
                  </a:lnTo>
                  <a:lnTo>
                    <a:pt x="1076" y="104"/>
                  </a:lnTo>
                  <a:lnTo>
                    <a:pt x="1046" y="87"/>
                  </a:lnTo>
                  <a:lnTo>
                    <a:pt x="1015" y="72"/>
                  </a:lnTo>
                  <a:lnTo>
                    <a:pt x="985" y="56"/>
                  </a:lnTo>
                  <a:lnTo>
                    <a:pt x="952" y="44"/>
                  </a:lnTo>
                  <a:lnTo>
                    <a:pt x="919" y="33"/>
                  </a:lnTo>
                  <a:lnTo>
                    <a:pt x="885" y="24"/>
                  </a:lnTo>
                  <a:lnTo>
                    <a:pt x="851" y="16"/>
                  </a:lnTo>
                  <a:lnTo>
                    <a:pt x="815" y="9"/>
                  </a:lnTo>
                  <a:lnTo>
                    <a:pt x="782" y="4"/>
                  </a:lnTo>
                  <a:lnTo>
                    <a:pt x="744" y="2"/>
                  </a:lnTo>
                  <a:lnTo>
                    <a:pt x="709" y="0"/>
                  </a:lnTo>
                  <a:lnTo>
                    <a:pt x="672" y="2"/>
                  </a:lnTo>
                  <a:lnTo>
                    <a:pt x="636" y="4"/>
                  </a:lnTo>
                  <a:lnTo>
                    <a:pt x="601" y="9"/>
                  </a:lnTo>
                  <a:lnTo>
                    <a:pt x="565" y="16"/>
                  </a:lnTo>
                  <a:lnTo>
                    <a:pt x="531" y="24"/>
                  </a:lnTo>
                  <a:lnTo>
                    <a:pt x="497" y="33"/>
                  </a:lnTo>
                  <a:lnTo>
                    <a:pt x="465" y="44"/>
                  </a:lnTo>
                  <a:lnTo>
                    <a:pt x="433" y="56"/>
                  </a:lnTo>
                  <a:lnTo>
                    <a:pt x="401" y="72"/>
                  </a:lnTo>
                  <a:lnTo>
                    <a:pt x="371" y="87"/>
                  </a:lnTo>
                  <a:lnTo>
                    <a:pt x="340" y="104"/>
                  </a:lnTo>
                  <a:lnTo>
                    <a:pt x="311" y="122"/>
                  </a:lnTo>
                  <a:lnTo>
                    <a:pt x="284" y="143"/>
                  </a:lnTo>
                  <a:lnTo>
                    <a:pt x="257" y="163"/>
                  </a:lnTo>
                  <a:lnTo>
                    <a:pt x="232" y="185"/>
                  </a:lnTo>
                  <a:lnTo>
                    <a:pt x="206" y="209"/>
                  </a:lnTo>
                  <a:lnTo>
                    <a:pt x="184" y="234"/>
                  </a:lnTo>
                  <a:lnTo>
                    <a:pt x="161" y="259"/>
                  </a:lnTo>
                  <a:lnTo>
                    <a:pt x="140" y="286"/>
                  </a:lnTo>
                  <a:lnTo>
                    <a:pt x="120" y="314"/>
                  </a:lnTo>
                  <a:lnTo>
                    <a:pt x="102" y="342"/>
                  </a:lnTo>
                  <a:lnTo>
                    <a:pt x="85" y="373"/>
                  </a:lnTo>
                  <a:lnTo>
                    <a:pt x="69" y="403"/>
                  </a:lnTo>
                  <a:lnTo>
                    <a:pt x="56" y="434"/>
                  </a:lnTo>
                  <a:lnTo>
                    <a:pt x="42" y="466"/>
                  </a:lnTo>
                  <a:lnTo>
                    <a:pt x="32" y="500"/>
                  </a:lnTo>
                  <a:lnTo>
                    <a:pt x="22" y="532"/>
                  </a:lnTo>
                  <a:lnTo>
                    <a:pt x="14" y="567"/>
                  </a:lnTo>
                  <a:lnTo>
                    <a:pt x="9" y="601"/>
                  </a:lnTo>
                  <a:lnTo>
                    <a:pt x="3" y="637"/>
                  </a:lnTo>
                  <a:lnTo>
                    <a:pt x="0" y="674"/>
                  </a:lnTo>
                  <a:lnTo>
                    <a:pt x="0" y="710"/>
                  </a:lnTo>
                  <a:lnTo>
                    <a:pt x="0" y="747"/>
                  </a:lnTo>
                  <a:lnTo>
                    <a:pt x="3" y="782"/>
                  </a:lnTo>
                  <a:lnTo>
                    <a:pt x="9" y="818"/>
                  </a:lnTo>
                  <a:lnTo>
                    <a:pt x="14" y="853"/>
                  </a:lnTo>
                  <a:lnTo>
                    <a:pt x="22" y="887"/>
                  </a:lnTo>
                  <a:lnTo>
                    <a:pt x="32" y="921"/>
                  </a:lnTo>
                  <a:lnTo>
                    <a:pt x="42" y="953"/>
                  </a:lnTo>
                  <a:lnTo>
                    <a:pt x="56" y="985"/>
                  </a:lnTo>
                  <a:lnTo>
                    <a:pt x="69" y="1017"/>
                  </a:lnTo>
                  <a:lnTo>
                    <a:pt x="85" y="1048"/>
                  </a:lnTo>
                  <a:lnTo>
                    <a:pt x="102" y="1077"/>
                  </a:lnTo>
                  <a:lnTo>
                    <a:pt x="120" y="1105"/>
                  </a:lnTo>
                  <a:lnTo>
                    <a:pt x="140" y="1134"/>
                  </a:lnTo>
                  <a:lnTo>
                    <a:pt x="161" y="1161"/>
                  </a:lnTo>
                  <a:lnTo>
                    <a:pt x="184" y="1187"/>
                  </a:lnTo>
                  <a:lnTo>
                    <a:pt x="206" y="1210"/>
                  </a:lnTo>
                  <a:lnTo>
                    <a:pt x="232" y="1234"/>
                  </a:lnTo>
                  <a:lnTo>
                    <a:pt x="257" y="1256"/>
                  </a:lnTo>
                  <a:lnTo>
                    <a:pt x="284" y="1278"/>
                  </a:lnTo>
                  <a:lnTo>
                    <a:pt x="311" y="1297"/>
                  </a:lnTo>
                  <a:lnTo>
                    <a:pt x="340" y="1315"/>
                  </a:lnTo>
                  <a:lnTo>
                    <a:pt x="371" y="1332"/>
                  </a:lnTo>
                  <a:lnTo>
                    <a:pt x="401" y="1349"/>
                  </a:lnTo>
                  <a:lnTo>
                    <a:pt x="433" y="1363"/>
                  </a:lnTo>
                  <a:lnTo>
                    <a:pt x="465" y="1376"/>
                  </a:lnTo>
                  <a:lnTo>
                    <a:pt x="497" y="1386"/>
                  </a:lnTo>
                  <a:lnTo>
                    <a:pt x="531" y="1397"/>
                  </a:lnTo>
                  <a:lnTo>
                    <a:pt x="565" y="1403"/>
                  </a:lnTo>
                  <a:lnTo>
                    <a:pt x="601" y="1410"/>
                  </a:lnTo>
                  <a:lnTo>
                    <a:pt x="636" y="1415"/>
                  </a:lnTo>
                  <a:lnTo>
                    <a:pt x="672" y="1417"/>
                  </a:lnTo>
                  <a:lnTo>
                    <a:pt x="709" y="1419"/>
                  </a:lnTo>
                  <a:lnTo>
                    <a:pt x="744" y="1417"/>
                  </a:lnTo>
                  <a:lnTo>
                    <a:pt x="782" y="1415"/>
                  </a:lnTo>
                  <a:lnTo>
                    <a:pt x="815" y="1410"/>
                  </a:lnTo>
                  <a:lnTo>
                    <a:pt x="851" y="1403"/>
                  </a:lnTo>
                  <a:lnTo>
                    <a:pt x="885" y="1397"/>
                  </a:lnTo>
                  <a:lnTo>
                    <a:pt x="919" y="1386"/>
                  </a:lnTo>
                  <a:lnTo>
                    <a:pt x="952" y="1376"/>
                  </a:lnTo>
                  <a:lnTo>
                    <a:pt x="985" y="1363"/>
                  </a:lnTo>
                  <a:lnTo>
                    <a:pt x="1015" y="1349"/>
                  </a:lnTo>
                  <a:lnTo>
                    <a:pt x="1046" y="1332"/>
                  </a:lnTo>
                  <a:lnTo>
                    <a:pt x="1076" y="1315"/>
                  </a:lnTo>
                  <a:lnTo>
                    <a:pt x="1105" y="1297"/>
                  </a:lnTo>
                  <a:lnTo>
                    <a:pt x="1132" y="1278"/>
                  </a:lnTo>
                  <a:lnTo>
                    <a:pt x="1159" y="1256"/>
                  </a:lnTo>
                  <a:lnTo>
                    <a:pt x="1184" y="1234"/>
                  </a:lnTo>
                  <a:lnTo>
                    <a:pt x="1210" y="1210"/>
                  </a:lnTo>
                  <a:lnTo>
                    <a:pt x="1233" y="1187"/>
                  </a:lnTo>
                  <a:lnTo>
                    <a:pt x="1255" y="1161"/>
                  </a:lnTo>
                  <a:lnTo>
                    <a:pt x="1276" y="1134"/>
                  </a:lnTo>
                  <a:lnTo>
                    <a:pt x="1296" y="1105"/>
                  </a:lnTo>
                  <a:lnTo>
                    <a:pt x="1315" y="1077"/>
                  </a:lnTo>
                  <a:lnTo>
                    <a:pt x="1331" y="1048"/>
                  </a:lnTo>
                  <a:lnTo>
                    <a:pt x="1347" y="1017"/>
                  </a:lnTo>
                  <a:lnTo>
                    <a:pt x="1362" y="985"/>
                  </a:lnTo>
                  <a:lnTo>
                    <a:pt x="1374" y="953"/>
                  </a:lnTo>
                  <a:lnTo>
                    <a:pt x="1386" y="921"/>
                  </a:lnTo>
                  <a:lnTo>
                    <a:pt x="1394" y="887"/>
                  </a:lnTo>
                  <a:lnTo>
                    <a:pt x="1402" y="853"/>
                  </a:lnTo>
                  <a:lnTo>
                    <a:pt x="1409" y="818"/>
                  </a:lnTo>
                  <a:lnTo>
                    <a:pt x="1413" y="782"/>
                  </a:lnTo>
                  <a:lnTo>
                    <a:pt x="1416" y="747"/>
                  </a:lnTo>
                  <a:lnTo>
                    <a:pt x="1418" y="710"/>
                  </a:lnTo>
                  <a:lnTo>
                    <a:pt x="1406" y="710"/>
                  </a:lnTo>
                  <a:lnTo>
                    <a:pt x="1406" y="674"/>
                  </a:lnTo>
                  <a:lnTo>
                    <a:pt x="1402" y="638"/>
                  </a:lnTo>
                  <a:lnTo>
                    <a:pt x="1399" y="603"/>
                  </a:lnTo>
                  <a:lnTo>
                    <a:pt x="1392" y="569"/>
                  </a:lnTo>
                  <a:lnTo>
                    <a:pt x="1384" y="535"/>
                  </a:lnTo>
                  <a:lnTo>
                    <a:pt x="1375" y="503"/>
                  </a:lnTo>
                  <a:lnTo>
                    <a:pt x="1364" y="469"/>
                  </a:lnTo>
                  <a:lnTo>
                    <a:pt x="1352" y="439"/>
                  </a:lnTo>
                  <a:lnTo>
                    <a:pt x="1338" y="407"/>
                  </a:lnTo>
                  <a:lnTo>
                    <a:pt x="1321" y="378"/>
                  </a:lnTo>
                  <a:lnTo>
                    <a:pt x="1306" y="347"/>
                  </a:lnTo>
                  <a:lnTo>
                    <a:pt x="1287" y="320"/>
                  </a:lnTo>
                  <a:lnTo>
                    <a:pt x="1267" y="292"/>
                  </a:lnTo>
                  <a:lnTo>
                    <a:pt x="1247" y="266"/>
                  </a:lnTo>
                  <a:lnTo>
                    <a:pt x="1225" y="241"/>
                  </a:lnTo>
                  <a:lnTo>
                    <a:pt x="1201" y="215"/>
                  </a:lnTo>
                  <a:lnTo>
                    <a:pt x="1177" y="193"/>
                  </a:lnTo>
                  <a:lnTo>
                    <a:pt x="1152" y="171"/>
                  </a:lnTo>
                  <a:lnTo>
                    <a:pt x="1127" y="151"/>
                  </a:lnTo>
                  <a:lnTo>
                    <a:pt x="1098" y="131"/>
                  </a:lnTo>
                  <a:lnTo>
                    <a:pt x="1071" y="112"/>
                  </a:lnTo>
                  <a:lnTo>
                    <a:pt x="1040" y="95"/>
                  </a:lnTo>
                  <a:lnTo>
                    <a:pt x="1012" y="80"/>
                  </a:lnTo>
                  <a:lnTo>
                    <a:pt x="980" y="66"/>
                  </a:lnTo>
                  <a:lnTo>
                    <a:pt x="949" y="55"/>
                  </a:lnTo>
                  <a:lnTo>
                    <a:pt x="915" y="43"/>
                  </a:lnTo>
                  <a:lnTo>
                    <a:pt x="883" y="34"/>
                  </a:lnTo>
                  <a:lnTo>
                    <a:pt x="849" y="26"/>
                  </a:lnTo>
                  <a:lnTo>
                    <a:pt x="815" y="19"/>
                  </a:lnTo>
                  <a:lnTo>
                    <a:pt x="780" y="16"/>
                  </a:lnTo>
                  <a:lnTo>
                    <a:pt x="744" y="12"/>
                  </a:lnTo>
                  <a:lnTo>
                    <a:pt x="709" y="12"/>
                  </a:lnTo>
                  <a:lnTo>
                    <a:pt x="672" y="12"/>
                  </a:lnTo>
                  <a:lnTo>
                    <a:pt x="636" y="16"/>
                  </a:lnTo>
                  <a:lnTo>
                    <a:pt x="602" y="19"/>
                  </a:lnTo>
                  <a:lnTo>
                    <a:pt x="568" y="26"/>
                  </a:lnTo>
                  <a:lnTo>
                    <a:pt x="535" y="34"/>
                  </a:lnTo>
                  <a:lnTo>
                    <a:pt x="501" y="43"/>
                  </a:lnTo>
                  <a:lnTo>
                    <a:pt x="469" y="55"/>
                  </a:lnTo>
                  <a:lnTo>
                    <a:pt x="437" y="66"/>
                  </a:lnTo>
                  <a:lnTo>
                    <a:pt x="406" y="80"/>
                  </a:lnTo>
                  <a:lnTo>
                    <a:pt x="376" y="95"/>
                  </a:lnTo>
                  <a:lnTo>
                    <a:pt x="347" y="112"/>
                  </a:lnTo>
                  <a:lnTo>
                    <a:pt x="318" y="131"/>
                  </a:lnTo>
                  <a:lnTo>
                    <a:pt x="291" y="151"/>
                  </a:lnTo>
                  <a:lnTo>
                    <a:pt x="264" y="171"/>
                  </a:lnTo>
                  <a:lnTo>
                    <a:pt x="239" y="193"/>
                  </a:lnTo>
                  <a:lnTo>
                    <a:pt x="215" y="215"/>
                  </a:lnTo>
                  <a:lnTo>
                    <a:pt x="191" y="241"/>
                  </a:lnTo>
                  <a:lnTo>
                    <a:pt x="169" y="266"/>
                  </a:lnTo>
                  <a:lnTo>
                    <a:pt x="149" y="292"/>
                  </a:lnTo>
                  <a:lnTo>
                    <a:pt x="130" y="320"/>
                  </a:lnTo>
                  <a:lnTo>
                    <a:pt x="112" y="347"/>
                  </a:lnTo>
                  <a:lnTo>
                    <a:pt x="95" y="378"/>
                  </a:lnTo>
                  <a:lnTo>
                    <a:pt x="80" y="407"/>
                  </a:lnTo>
                  <a:lnTo>
                    <a:pt x="66" y="439"/>
                  </a:lnTo>
                  <a:lnTo>
                    <a:pt x="53" y="469"/>
                  </a:lnTo>
                  <a:lnTo>
                    <a:pt x="42" y="503"/>
                  </a:lnTo>
                  <a:lnTo>
                    <a:pt x="32" y="535"/>
                  </a:lnTo>
                  <a:lnTo>
                    <a:pt x="24" y="569"/>
                  </a:lnTo>
                  <a:lnTo>
                    <a:pt x="19" y="603"/>
                  </a:lnTo>
                  <a:lnTo>
                    <a:pt x="14" y="638"/>
                  </a:lnTo>
                  <a:lnTo>
                    <a:pt x="12" y="674"/>
                  </a:lnTo>
                  <a:lnTo>
                    <a:pt x="10" y="710"/>
                  </a:lnTo>
                  <a:lnTo>
                    <a:pt x="12" y="745"/>
                  </a:lnTo>
                  <a:lnTo>
                    <a:pt x="14" y="781"/>
                  </a:lnTo>
                  <a:lnTo>
                    <a:pt x="19" y="816"/>
                  </a:lnTo>
                  <a:lnTo>
                    <a:pt x="24" y="850"/>
                  </a:lnTo>
                  <a:lnTo>
                    <a:pt x="32" y="884"/>
                  </a:lnTo>
                  <a:lnTo>
                    <a:pt x="42" y="918"/>
                  </a:lnTo>
                  <a:lnTo>
                    <a:pt x="53" y="950"/>
                  </a:lnTo>
                  <a:lnTo>
                    <a:pt x="66" y="982"/>
                  </a:lnTo>
                  <a:lnTo>
                    <a:pt x="80" y="1012"/>
                  </a:lnTo>
                  <a:lnTo>
                    <a:pt x="95" y="1043"/>
                  </a:lnTo>
                  <a:lnTo>
                    <a:pt x="112" y="1072"/>
                  </a:lnTo>
                  <a:lnTo>
                    <a:pt x="130" y="1100"/>
                  </a:lnTo>
                  <a:lnTo>
                    <a:pt x="149" y="1127"/>
                  </a:lnTo>
                  <a:lnTo>
                    <a:pt x="169" y="1155"/>
                  </a:lnTo>
                  <a:lnTo>
                    <a:pt x="191" y="1180"/>
                  </a:lnTo>
                  <a:lnTo>
                    <a:pt x="215" y="1204"/>
                  </a:lnTo>
                  <a:lnTo>
                    <a:pt x="239" y="1226"/>
                  </a:lnTo>
                  <a:lnTo>
                    <a:pt x="264" y="1248"/>
                  </a:lnTo>
                  <a:lnTo>
                    <a:pt x="291" y="1270"/>
                  </a:lnTo>
                  <a:lnTo>
                    <a:pt x="318" y="1288"/>
                  </a:lnTo>
                  <a:lnTo>
                    <a:pt x="347" y="1307"/>
                  </a:lnTo>
                  <a:lnTo>
                    <a:pt x="376" y="1324"/>
                  </a:lnTo>
                  <a:lnTo>
                    <a:pt x="406" y="1339"/>
                  </a:lnTo>
                  <a:lnTo>
                    <a:pt x="437" y="1353"/>
                  </a:lnTo>
                  <a:lnTo>
                    <a:pt x="469" y="1366"/>
                  </a:lnTo>
                  <a:lnTo>
                    <a:pt x="501" y="1376"/>
                  </a:lnTo>
                  <a:lnTo>
                    <a:pt x="535" y="1386"/>
                  </a:lnTo>
                  <a:lnTo>
                    <a:pt x="568" y="1393"/>
                  </a:lnTo>
                  <a:lnTo>
                    <a:pt x="602" y="1400"/>
                  </a:lnTo>
                  <a:lnTo>
                    <a:pt x="636" y="1405"/>
                  </a:lnTo>
                  <a:lnTo>
                    <a:pt x="672" y="1407"/>
                  </a:lnTo>
                  <a:lnTo>
                    <a:pt x="709" y="1408"/>
                  </a:lnTo>
                  <a:lnTo>
                    <a:pt x="744" y="1407"/>
                  </a:lnTo>
                  <a:lnTo>
                    <a:pt x="780" y="1405"/>
                  </a:lnTo>
                  <a:lnTo>
                    <a:pt x="815" y="1400"/>
                  </a:lnTo>
                  <a:lnTo>
                    <a:pt x="849" y="1393"/>
                  </a:lnTo>
                  <a:lnTo>
                    <a:pt x="883" y="1386"/>
                  </a:lnTo>
                  <a:lnTo>
                    <a:pt x="915" y="1376"/>
                  </a:lnTo>
                  <a:lnTo>
                    <a:pt x="949" y="1366"/>
                  </a:lnTo>
                  <a:lnTo>
                    <a:pt x="980" y="1353"/>
                  </a:lnTo>
                  <a:lnTo>
                    <a:pt x="1012" y="1339"/>
                  </a:lnTo>
                  <a:lnTo>
                    <a:pt x="1040" y="1324"/>
                  </a:lnTo>
                  <a:lnTo>
                    <a:pt x="1071" y="1307"/>
                  </a:lnTo>
                  <a:lnTo>
                    <a:pt x="1098" y="1288"/>
                  </a:lnTo>
                  <a:lnTo>
                    <a:pt x="1127" y="1270"/>
                  </a:lnTo>
                  <a:lnTo>
                    <a:pt x="1152" y="1248"/>
                  </a:lnTo>
                  <a:lnTo>
                    <a:pt x="1177" y="1226"/>
                  </a:lnTo>
                  <a:lnTo>
                    <a:pt x="1201" y="1204"/>
                  </a:lnTo>
                  <a:lnTo>
                    <a:pt x="1225" y="1180"/>
                  </a:lnTo>
                  <a:lnTo>
                    <a:pt x="1247" y="1155"/>
                  </a:lnTo>
                  <a:lnTo>
                    <a:pt x="1267" y="1127"/>
                  </a:lnTo>
                  <a:lnTo>
                    <a:pt x="1287" y="1100"/>
                  </a:lnTo>
                  <a:lnTo>
                    <a:pt x="1306" y="1072"/>
                  </a:lnTo>
                  <a:lnTo>
                    <a:pt x="1321" y="1043"/>
                  </a:lnTo>
                  <a:lnTo>
                    <a:pt x="1338" y="1012"/>
                  </a:lnTo>
                  <a:lnTo>
                    <a:pt x="1352" y="982"/>
                  </a:lnTo>
                  <a:lnTo>
                    <a:pt x="1364" y="950"/>
                  </a:lnTo>
                  <a:lnTo>
                    <a:pt x="1375" y="918"/>
                  </a:lnTo>
                  <a:lnTo>
                    <a:pt x="1384" y="884"/>
                  </a:lnTo>
                  <a:lnTo>
                    <a:pt x="1392" y="850"/>
                  </a:lnTo>
                  <a:lnTo>
                    <a:pt x="1399" y="816"/>
                  </a:lnTo>
                  <a:lnTo>
                    <a:pt x="1402" y="781"/>
                  </a:lnTo>
                  <a:lnTo>
                    <a:pt x="1406" y="745"/>
                  </a:lnTo>
                  <a:lnTo>
                    <a:pt x="1406" y="710"/>
                  </a:lnTo>
                  <a:lnTo>
                    <a:pt x="1418" y="710"/>
                  </a:lnTo>
                  <a:close/>
                </a:path>
              </a:pathLst>
            </a:custGeom>
            <a:solidFill>
              <a:srgbClr val="7CCAFF"/>
            </a:solidFill>
            <a:ln w="9525">
              <a:noFill/>
              <a:round/>
              <a:headEnd/>
              <a:tailEnd/>
            </a:ln>
          </p:spPr>
          <p:txBody>
            <a:bodyPr/>
            <a:lstStyle/>
            <a:p>
              <a:endParaRPr lang="en-US"/>
            </a:p>
          </p:txBody>
        </p:sp>
        <p:sp>
          <p:nvSpPr>
            <p:cNvPr id="51284" name="Freeform 86"/>
            <p:cNvSpPr>
              <a:spLocks/>
            </p:cNvSpPr>
            <p:nvPr/>
          </p:nvSpPr>
          <p:spPr bwMode="auto">
            <a:xfrm>
              <a:off x="3032683" y="1998640"/>
              <a:ext cx="1984022" cy="2233613"/>
            </a:xfrm>
            <a:custGeom>
              <a:avLst/>
              <a:gdLst>
                <a:gd name="T0" fmla="*/ 2147483647 w 1406"/>
                <a:gd name="T1" fmla="*/ 2147483647 h 1407"/>
                <a:gd name="T2" fmla="*/ 2147483647 w 1406"/>
                <a:gd name="T3" fmla="*/ 2147483647 h 1407"/>
                <a:gd name="T4" fmla="*/ 2147483647 w 1406"/>
                <a:gd name="T5" fmla="*/ 2147483647 h 1407"/>
                <a:gd name="T6" fmla="*/ 2147483647 w 1406"/>
                <a:gd name="T7" fmla="*/ 2147483647 h 1407"/>
                <a:gd name="T8" fmla="*/ 2147483647 w 1406"/>
                <a:gd name="T9" fmla="*/ 2147483647 h 1407"/>
                <a:gd name="T10" fmla="*/ 2147483647 w 1406"/>
                <a:gd name="T11" fmla="*/ 2147483647 h 1407"/>
                <a:gd name="T12" fmla="*/ 2147483647 w 1406"/>
                <a:gd name="T13" fmla="*/ 2147483647 h 1407"/>
                <a:gd name="T14" fmla="*/ 2147483647 w 1406"/>
                <a:gd name="T15" fmla="*/ 2147483647 h 1407"/>
                <a:gd name="T16" fmla="*/ 2147483647 w 1406"/>
                <a:gd name="T17" fmla="*/ 2147483647 h 1407"/>
                <a:gd name="T18" fmla="*/ 2147483647 w 1406"/>
                <a:gd name="T19" fmla="*/ 2147483647 h 1407"/>
                <a:gd name="T20" fmla="*/ 2147483647 w 1406"/>
                <a:gd name="T21" fmla="*/ 2147483647 h 1407"/>
                <a:gd name="T22" fmla="*/ 2147483647 w 1406"/>
                <a:gd name="T23" fmla="*/ 2147483647 h 1407"/>
                <a:gd name="T24" fmla="*/ 0 w 1406"/>
                <a:gd name="T25" fmla="*/ 2147483647 h 1407"/>
                <a:gd name="T26" fmla="*/ 2147483647 w 1406"/>
                <a:gd name="T27" fmla="*/ 2147483647 h 1407"/>
                <a:gd name="T28" fmla="*/ 2147483647 w 1406"/>
                <a:gd name="T29" fmla="*/ 2147483647 h 1407"/>
                <a:gd name="T30" fmla="*/ 2147483647 w 1406"/>
                <a:gd name="T31" fmla="*/ 2147483647 h 1407"/>
                <a:gd name="T32" fmla="*/ 2147483647 w 1406"/>
                <a:gd name="T33" fmla="*/ 2147483647 h 1407"/>
                <a:gd name="T34" fmla="*/ 2147483647 w 1406"/>
                <a:gd name="T35" fmla="*/ 2147483647 h 1407"/>
                <a:gd name="T36" fmla="*/ 2147483647 w 1406"/>
                <a:gd name="T37" fmla="*/ 2147483647 h 1407"/>
                <a:gd name="T38" fmla="*/ 2147483647 w 1406"/>
                <a:gd name="T39" fmla="*/ 2147483647 h 1407"/>
                <a:gd name="T40" fmla="*/ 2147483647 w 1406"/>
                <a:gd name="T41" fmla="*/ 2147483647 h 1407"/>
                <a:gd name="T42" fmla="*/ 2147483647 w 1406"/>
                <a:gd name="T43" fmla="*/ 2147483647 h 1407"/>
                <a:gd name="T44" fmla="*/ 2147483647 w 1406"/>
                <a:gd name="T45" fmla="*/ 2147483647 h 1407"/>
                <a:gd name="T46" fmla="*/ 2147483647 w 1406"/>
                <a:gd name="T47" fmla="*/ 2147483647 h 1407"/>
                <a:gd name="T48" fmla="*/ 2147483647 w 1406"/>
                <a:gd name="T49" fmla="*/ 2147483647 h 1407"/>
                <a:gd name="T50" fmla="*/ 2147483647 w 1406"/>
                <a:gd name="T51" fmla="*/ 2147483647 h 1407"/>
                <a:gd name="T52" fmla="*/ 2147483647 w 1406"/>
                <a:gd name="T53" fmla="*/ 2147483647 h 1407"/>
                <a:gd name="T54" fmla="*/ 2147483647 w 1406"/>
                <a:gd name="T55" fmla="*/ 2147483647 h 1407"/>
                <a:gd name="T56" fmla="*/ 2147483647 w 1406"/>
                <a:gd name="T57" fmla="*/ 2147483647 h 1407"/>
                <a:gd name="T58" fmla="*/ 2147483647 w 1406"/>
                <a:gd name="T59" fmla="*/ 2147483647 h 1407"/>
                <a:gd name="T60" fmla="*/ 2147483647 w 1406"/>
                <a:gd name="T61" fmla="*/ 2147483647 h 1407"/>
                <a:gd name="T62" fmla="*/ 2147483647 w 1406"/>
                <a:gd name="T63" fmla="*/ 2147483647 h 1407"/>
                <a:gd name="T64" fmla="*/ 2147483647 w 1406"/>
                <a:gd name="T65" fmla="*/ 2147483647 h 1407"/>
                <a:gd name="T66" fmla="*/ 2147483647 w 1406"/>
                <a:gd name="T67" fmla="*/ 2147483647 h 1407"/>
                <a:gd name="T68" fmla="*/ 2147483647 w 1406"/>
                <a:gd name="T69" fmla="*/ 2147483647 h 1407"/>
                <a:gd name="T70" fmla="*/ 2147483647 w 1406"/>
                <a:gd name="T71" fmla="*/ 2147483647 h 1407"/>
                <a:gd name="T72" fmla="*/ 2147483647 w 1406"/>
                <a:gd name="T73" fmla="*/ 2147483647 h 1407"/>
                <a:gd name="T74" fmla="*/ 2147483647 w 1406"/>
                <a:gd name="T75" fmla="*/ 2147483647 h 1407"/>
                <a:gd name="T76" fmla="*/ 2147483647 w 1406"/>
                <a:gd name="T77" fmla="*/ 2147483647 h 1407"/>
                <a:gd name="T78" fmla="*/ 2147483647 w 1406"/>
                <a:gd name="T79" fmla="*/ 2147483647 h 1407"/>
                <a:gd name="T80" fmla="*/ 2147483647 w 1406"/>
                <a:gd name="T81" fmla="*/ 2147483647 h 1407"/>
                <a:gd name="T82" fmla="*/ 2147483647 w 1406"/>
                <a:gd name="T83" fmla="*/ 2147483647 h 1407"/>
                <a:gd name="T84" fmla="*/ 2147483647 w 1406"/>
                <a:gd name="T85" fmla="*/ 2147483647 h 1407"/>
                <a:gd name="T86" fmla="*/ 2147483647 w 1406"/>
                <a:gd name="T87" fmla="*/ 2147483647 h 1407"/>
                <a:gd name="T88" fmla="*/ 2147483647 w 1406"/>
                <a:gd name="T89" fmla="*/ 2147483647 h 1407"/>
                <a:gd name="T90" fmla="*/ 2147483647 w 1406"/>
                <a:gd name="T91" fmla="*/ 2147483647 h 1407"/>
                <a:gd name="T92" fmla="*/ 2147483647 w 1406"/>
                <a:gd name="T93" fmla="*/ 2147483647 h 1407"/>
                <a:gd name="T94" fmla="*/ 2147483647 w 1406"/>
                <a:gd name="T95" fmla="*/ 2147483647 h 1407"/>
                <a:gd name="T96" fmla="*/ 2147483647 w 1406"/>
                <a:gd name="T97" fmla="*/ 2147483647 h 1407"/>
                <a:gd name="T98" fmla="*/ 2147483647 w 1406"/>
                <a:gd name="T99" fmla="*/ 2147483647 h 1407"/>
                <a:gd name="T100" fmla="*/ 2147483647 w 1406"/>
                <a:gd name="T101" fmla="*/ 2147483647 h 140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06"/>
                <a:gd name="T154" fmla="*/ 0 h 1407"/>
                <a:gd name="T155" fmla="*/ 1406 w 1406"/>
                <a:gd name="T156" fmla="*/ 1407 h 140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06" h="1407">
                  <a:moveTo>
                    <a:pt x="1406" y="704"/>
                  </a:moveTo>
                  <a:lnTo>
                    <a:pt x="1406" y="668"/>
                  </a:lnTo>
                  <a:lnTo>
                    <a:pt x="1403" y="632"/>
                  </a:lnTo>
                  <a:lnTo>
                    <a:pt x="1399" y="597"/>
                  </a:lnTo>
                  <a:lnTo>
                    <a:pt x="1392" y="561"/>
                  </a:lnTo>
                  <a:lnTo>
                    <a:pt x="1384" y="528"/>
                  </a:lnTo>
                  <a:lnTo>
                    <a:pt x="1375" y="495"/>
                  </a:lnTo>
                  <a:lnTo>
                    <a:pt x="1364" y="462"/>
                  </a:lnTo>
                  <a:lnTo>
                    <a:pt x="1352" y="429"/>
                  </a:lnTo>
                  <a:lnTo>
                    <a:pt x="1337" y="399"/>
                  </a:lnTo>
                  <a:lnTo>
                    <a:pt x="1321" y="368"/>
                  </a:lnTo>
                  <a:lnTo>
                    <a:pt x="1304" y="340"/>
                  </a:lnTo>
                  <a:lnTo>
                    <a:pt x="1286" y="311"/>
                  </a:lnTo>
                  <a:lnTo>
                    <a:pt x="1267" y="282"/>
                  </a:lnTo>
                  <a:lnTo>
                    <a:pt x="1245" y="257"/>
                  </a:lnTo>
                  <a:lnTo>
                    <a:pt x="1223" y="231"/>
                  </a:lnTo>
                  <a:lnTo>
                    <a:pt x="1201" y="206"/>
                  </a:lnTo>
                  <a:lnTo>
                    <a:pt x="1176" y="182"/>
                  </a:lnTo>
                  <a:lnTo>
                    <a:pt x="1150" y="160"/>
                  </a:lnTo>
                  <a:lnTo>
                    <a:pt x="1123" y="140"/>
                  </a:lnTo>
                  <a:lnTo>
                    <a:pt x="1096" y="120"/>
                  </a:lnTo>
                  <a:lnTo>
                    <a:pt x="1068" y="103"/>
                  </a:lnTo>
                  <a:lnTo>
                    <a:pt x="1039" y="86"/>
                  </a:lnTo>
                  <a:lnTo>
                    <a:pt x="1008" y="69"/>
                  </a:lnTo>
                  <a:lnTo>
                    <a:pt x="978" y="55"/>
                  </a:lnTo>
                  <a:lnTo>
                    <a:pt x="946" y="44"/>
                  </a:lnTo>
                  <a:lnTo>
                    <a:pt x="912" y="32"/>
                  </a:lnTo>
                  <a:lnTo>
                    <a:pt x="880" y="23"/>
                  </a:lnTo>
                  <a:lnTo>
                    <a:pt x="844" y="15"/>
                  </a:lnTo>
                  <a:lnTo>
                    <a:pt x="810" y="8"/>
                  </a:lnTo>
                  <a:lnTo>
                    <a:pt x="775" y="5"/>
                  </a:lnTo>
                  <a:lnTo>
                    <a:pt x="739" y="1"/>
                  </a:lnTo>
                  <a:lnTo>
                    <a:pt x="704" y="0"/>
                  </a:lnTo>
                  <a:lnTo>
                    <a:pt x="667" y="1"/>
                  </a:lnTo>
                  <a:lnTo>
                    <a:pt x="631" y="5"/>
                  </a:lnTo>
                  <a:lnTo>
                    <a:pt x="596" y="8"/>
                  </a:lnTo>
                  <a:lnTo>
                    <a:pt x="562" y="15"/>
                  </a:lnTo>
                  <a:lnTo>
                    <a:pt x="528" y="23"/>
                  </a:lnTo>
                  <a:lnTo>
                    <a:pt x="494" y="32"/>
                  </a:lnTo>
                  <a:lnTo>
                    <a:pt x="462" y="44"/>
                  </a:lnTo>
                  <a:lnTo>
                    <a:pt x="430" y="55"/>
                  </a:lnTo>
                  <a:lnTo>
                    <a:pt x="398" y="69"/>
                  </a:lnTo>
                  <a:lnTo>
                    <a:pt x="369" y="86"/>
                  </a:lnTo>
                  <a:lnTo>
                    <a:pt x="338" y="103"/>
                  </a:lnTo>
                  <a:lnTo>
                    <a:pt x="310" y="120"/>
                  </a:lnTo>
                  <a:lnTo>
                    <a:pt x="283" y="140"/>
                  </a:lnTo>
                  <a:lnTo>
                    <a:pt x="256" y="160"/>
                  </a:lnTo>
                  <a:lnTo>
                    <a:pt x="230" y="182"/>
                  </a:lnTo>
                  <a:lnTo>
                    <a:pt x="207" y="206"/>
                  </a:lnTo>
                  <a:lnTo>
                    <a:pt x="183" y="231"/>
                  </a:lnTo>
                  <a:lnTo>
                    <a:pt x="161" y="257"/>
                  </a:lnTo>
                  <a:lnTo>
                    <a:pt x="141" y="282"/>
                  </a:lnTo>
                  <a:lnTo>
                    <a:pt x="120" y="311"/>
                  </a:lnTo>
                  <a:lnTo>
                    <a:pt x="102" y="340"/>
                  </a:lnTo>
                  <a:lnTo>
                    <a:pt x="85" y="368"/>
                  </a:lnTo>
                  <a:lnTo>
                    <a:pt x="70" y="399"/>
                  </a:lnTo>
                  <a:lnTo>
                    <a:pt x="56" y="429"/>
                  </a:lnTo>
                  <a:lnTo>
                    <a:pt x="42" y="462"/>
                  </a:lnTo>
                  <a:lnTo>
                    <a:pt x="32" y="495"/>
                  </a:lnTo>
                  <a:lnTo>
                    <a:pt x="22" y="528"/>
                  </a:lnTo>
                  <a:lnTo>
                    <a:pt x="14" y="561"/>
                  </a:lnTo>
                  <a:lnTo>
                    <a:pt x="9" y="597"/>
                  </a:lnTo>
                  <a:lnTo>
                    <a:pt x="4" y="632"/>
                  </a:lnTo>
                  <a:lnTo>
                    <a:pt x="0" y="668"/>
                  </a:lnTo>
                  <a:lnTo>
                    <a:pt x="0" y="704"/>
                  </a:lnTo>
                  <a:lnTo>
                    <a:pt x="0" y="741"/>
                  </a:lnTo>
                  <a:lnTo>
                    <a:pt x="4" y="776"/>
                  </a:lnTo>
                  <a:lnTo>
                    <a:pt x="9" y="810"/>
                  </a:lnTo>
                  <a:lnTo>
                    <a:pt x="14" y="846"/>
                  </a:lnTo>
                  <a:lnTo>
                    <a:pt x="22" y="880"/>
                  </a:lnTo>
                  <a:lnTo>
                    <a:pt x="32" y="913"/>
                  </a:lnTo>
                  <a:lnTo>
                    <a:pt x="42" y="945"/>
                  </a:lnTo>
                  <a:lnTo>
                    <a:pt x="56" y="978"/>
                  </a:lnTo>
                  <a:lnTo>
                    <a:pt x="70" y="1008"/>
                  </a:lnTo>
                  <a:lnTo>
                    <a:pt x="85" y="1039"/>
                  </a:lnTo>
                  <a:lnTo>
                    <a:pt x="102" y="1069"/>
                  </a:lnTo>
                  <a:lnTo>
                    <a:pt x="120" y="1098"/>
                  </a:lnTo>
                  <a:lnTo>
                    <a:pt x="141" y="1125"/>
                  </a:lnTo>
                  <a:lnTo>
                    <a:pt x="161" y="1152"/>
                  </a:lnTo>
                  <a:lnTo>
                    <a:pt x="183" y="1177"/>
                  </a:lnTo>
                  <a:lnTo>
                    <a:pt x="207" y="1201"/>
                  </a:lnTo>
                  <a:lnTo>
                    <a:pt x="230" y="1225"/>
                  </a:lnTo>
                  <a:lnTo>
                    <a:pt x="256" y="1247"/>
                  </a:lnTo>
                  <a:lnTo>
                    <a:pt x="283" y="1267"/>
                  </a:lnTo>
                  <a:lnTo>
                    <a:pt x="310" y="1287"/>
                  </a:lnTo>
                  <a:lnTo>
                    <a:pt x="338" y="1306"/>
                  </a:lnTo>
                  <a:lnTo>
                    <a:pt x="369" y="1323"/>
                  </a:lnTo>
                  <a:lnTo>
                    <a:pt x="398" y="1338"/>
                  </a:lnTo>
                  <a:lnTo>
                    <a:pt x="430" y="1352"/>
                  </a:lnTo>
                  <a:lnTo>
                    <a:pt x="462" y="1365"/>
                  </a:lnTo>
                  <a:lnTo>
                    <a:pt x="494" y="1375"/>
                  </a:lnTo>
                  <a:lnTo>
                    <a:pt x="528" y="1385"/>
                  </a:lnTo>
                  <a:lnTo>
                    <a:pt x="562" y="1392"/>
                  </a:lnTo>
                  <a:lnTo>
                    <a:pt x="596" y="1399"/>
                  </a:lnTo>
                  <a:lnTo>
                    <a:pt x="631" y="1404"/>
                  </a:lnTo>
                  <a:lnTo>
                    <a:pt x="667" y="1406"/>
                  </a:lnTo>
                  <a:lnTo>
                    <a:pt x="704" y="1407"/>
                  </a:lnTo>
                  <a:lnTo>
                    <a:pt x="739" y="1406"/>
                  </a:lnTo>
                  <a:lnTo>
                    <a:pt x="775" y="1404"/>
                  </a:lnTo>
                  <a:lnTo>
                    <a:pt x="810" y="1399"/>
                  </a:lnTo>
                  <a:lnTo>
                    <a:pt x="844" y="1392"/>
                  </a:lnTo>
                  <a:lnTo>
                    <a:pt x="880" y="1385"/>
                  </a:lnTo>
                  <a:lnTo>
                    <a:pt x="912" y="1375"/>
                  </a:lnTo>
                  <a:lnTo>
                    <a:pt x="946" y="1365"/>
                  </a:lnTo>
                  <a:lnTo>
                    <a:pt x="978" y="1352"/>
                  </a:lnTo>
                  <a:lnTo>
                    <a:pt x="1008" y="1338"/>
                  </a:lnTo>
                  <a:lnTo>
                    <a:pt x="1039" y="1323"/>
                  </a:lnTo>
                  <a:lnTo>
                    <a:pt x="1068" y="1306"/>
                  </a:lnTo>
                  <a:lnTo>
                    <a:pt x="1096" y="1287"/>
                  </a:lnTo>
                  <a:lnTo>
                    <a:pt x="1123" y="1267"/>
                  </a:lnTo>
                  <a:lnTo>
                    <a:pt x="1150" y="1247"/>
                  </a:lnTo>
                  <a:lnTo>
                    <a:pt x="1176" y="1225"/>
                  </a:lnTo>
                  <a:lnTo>
                    <a:pt x="1201" y="1201"/>
                  </a:lnTo>
                  <a:lnTo>
                    <a:pt x="1223" y="1177"/>
                  </a:lnTo>
                  <a:lnTo>
                    <a:pt x="1245" y="1152"/>
                  </a:lnTo>
                  <a:lnTo>
                    <a:pt x="1267" y="1125"/>
                  </a:lnTo>
                  <a:lnTo>
                    <a:pt x="1286" y="1098"/>
                  </a:lnTo>
                  <a:lnTo>
                    <a:pt x="1304" y="1069"/>
                  </a:lnTo>
                  <a:lnTo>
                    <a:pt x="1321" y="1039"/>
                  </a:lnTo>
                  <a:lnTo>
                    <a:pt x="1337" y="1008"/>
                  </a:lnTo>
                  <a:lnTo>
                    <a:pt x="1352" y="978"/>
                  </a:lnTo>
                  <a:lnTo>
                    <a:pt x="1364" y="945"/>
                  </a:lnTo>
                  <a:lnTo>
                    <a:pt x="1375" y="913"/>
                  </a:lnTo>
                  <a:lnTo>
                    <a:pt x="1384" y="880"/>
                  </a:lnTo>
                  <a:lnTo>
                    <a:pt x="1392" y="846"/>
                  </a:lnTo>
                  <a:lnTo>
                    <a:pt x="1399" y="810"/>
                  </a:lnTo>
                  <a:lnTo>
                    <a:pt x="1403" y="776"/>
                  </a:lnTo>
                  <a:lnTo>
                    <a:pt x="1406" y="741"/>
                  </a:lnTo>
                  <a:lnTo>
                    <a:pt x="1406" y="704"/>
                  </a:lnTo>
                  <a:lnTo>
                    <a:pt x="1396" y="704"/>
                  </a:lnTo>
                  <a:lnTo>
                    <a:pt x="1396" y="668"/>
                  </a:lnTo>
                  <a:lnTo>
                    <a:pt x="1392" y="632"/>
                  </a:lnTo>
                  <a:lnTo>
                    <a:pt x="1387" y="599"/>
                  </a:lnTo>
                  <a:lnTo>
                    <a:pt x="1382" y="565"/>
                  </a:lnTo>
                  <a:lnTo>
                    <a:pt x="1374" y="531"/>
                  </a:lnTo>
                  <a:lnTo>
                    <a:pt x="1365" y="497"/>
                  </a:lnTo>
                  <a:lnTo>
                    <a:pt x="1354" y="465"/>
                  </a:lnTo>
                  <a:lnTo>
                    <a:pt x="1342" y="434"/>
                  </a:lnTo>
                  <a:lnTo>
                    <a:pt x="1328" y="404"/>
                  </a:lnTo>
                  <a:lnTo>
                    <a:pt x="1313" y="374"/>
                  </a:lnTo>
                  <a:lnTo>
                    <a:pt x="1296" y="345"/>
                  </a:lnTo>
                  <a:lnTo>
                    <a:pt x="1277" y="316"/>
                  </a:lnTo>
                  <a:lnTo>
                    <a:pt x="1259" y="289"/>
                  </a:lnTo>
                  <a:lnTo>
                    <a:pt x="1238" y="264"/>
                  </a:lnTo>
                  <a:lnTo>
                    <a:pt x="1216" y="238"/>
                  </a:lnTo>
                  <a:lnTo>
                    <a:pt x="1193" y="214"/>
                  </a:lnTo>
                  <a:lnTo>
                    <a:pt x="1169" y="191"/>
                  </a:lnTo>
                  <a:lnTo>
                    <a:pt x="1144" y="169"/>
                  </a:lnTo>
                  <a:lnTo>
                    <a:pt x="1118" y="148"/>
                  </a:lnTo>
                  <a:lnTo>
                    <a:pt x="1091" y="130"/>
                  </a:lnTo>
                  <a:lnTo>
                    <a:pt x="1063" y="111"/>
                  </a:lnTo>
                  <a:lnTo>
                    <a:pt x="1034" y="94"/>
                  </a:lnTo>
                  <a:lnTo>
                    <a:pt x="1003" y="79"/>
                  </a:lnTo>
                  <a:lnTo>
                    <a:pt x="973" y="66"/>
                  </a:lnTo>
                  <a:lnTo>
                    <a:pt x="941" y="54"/>
                  </a:lnTo>
                  <a:lnTo>
                    <a:pt x="909" y="42"/>
                  </a:lnTo>
                  <a:lnTo>
                    <a:pt x="876" y="33"/>
                  </a:lnTo>
                  <a:lnTo>
                    <a:pt x="843" y="25"/>
                  </a:lnTo>
                  <a:lnTo>
                    <a:pt x="809" y="20"/>
                  </a:lnTo>
                  <a:lnTo>
                    <a:pt x="775" y="15"/>
                  </a:lnTo>
                  <a:lnTo>
                    <a:pt x="739" y="11"/>
                  </a:lnTo>
                  <a:lnTo>
                    <a:pt x="704" y="11"/>
                  </a:lnTo>
                  <a:lnTo>
                    <a:pt x="668" y="11"/>
                  </a:lnTo>
                  <a:lnTo>
                    <a:pt x="633" y="15"/>
                  </a:lnTo>
                  <a:lnTo>
                    <a:pt x="597" y="20"/>
                  </a:lnTo>
                  <a:lnTo>
                    <a:pt x="563" y="25"/>
                  </a:lnTo>
                  <a:lnTo>
                    <a:pt x="530" y="33"/>
                  </a:lnTo>
                  <a:lnTo>
                    <a:pt x="498" y="42"/>
                  </a:lnTo>
                  <a:lnTo>
                    <a:pt x="465" y="54"/>
                  </a:lnTo>
                  <a:lnTo>
                    <a:pt x="433" y="66"/>
                  </a:lnTo>
                  <a:lnTo>
                    <a:pt x="403" y="79"/>
                  </a:lnTo>
                  <a:lnTo>
                    <a:pt x="374" y="94"/>
                  </a:lnTo>
                  <a:lnTo>
                    <a:pt x="344" y="111"/>
                  </a:lnTo>
                  <a:lnTo>
                    <a:pt x="316" y="130"/>
                  </a:lnTo>
                  <a:lnTo>
                    <a:pt x="289" y="148"/>
                  </a:lnTo>
                  <a:lnTo>
                    <a:pt x="262" y="169"/>
                  </a:lnTo>
                  <a:lnTo>
                    <a:pt x="237" y="191"/>
                  </a:lnTo>
                  <a:lnTo>
                    <a:pt x="213" y="214"/>
                  </a:lnTo>
                  <a:lnTo>
                    <a:pt x="191" y="238"/>
                  </a:lnTo>
                  <a:lnTo>
                    <a:pt x="169" y="264"/>
                  </a:lnTo>
                  <a:lnTo>
                    <a:pt x="149" y="289"/>
                  </a:lnTo>
                  <a:lnTo>
                    <a:pt x="129" y="316"/>
                  </a:lnTo>
                  <a:lnTo>
                    <a:pt x="112" y="345"/>
                  </a:lnTo>
                  <a:lnTo>
                    <a:pt x="95" y="374"/>
                  </a:lnTo>
                  <a:lnTo>
                    <a:pt x="80" y="404"/>
                  </a:lnTo>
                  <a:lnTo>
                    <a:pt x="64" y="434"/>
                  </a:lnTo>
                  <a:lnTo>
                    <a:pt x="53" y="465"/>
                  </a:lnTo>
                  <a:lnTo>
                    <a:pt x="42" y="497"/>
                  </a:lnTo>
                  <a:lnTo>
                    <a:pt x="32" y="531"/>
                  </a:lnTo>
                  <a:lnTo>
                    <a:pt x="26" y="565"/>
                  </a:lnTo>
                  <a:lnTo>
                    <a:pt x="19" y="599"/>
                  </a:lnTo>
                  <a:lnTo>
                    <a:pt x="14" y="632"/>
                  </a:lnTo>
                  <a:lnTo>
                    <a:pt x="12" y="668"/>
                  </a:lnTo>
                  <a:lnTo>
                    <a:pt x="10" y="704"/>
                  </a:lnTo>
                  <a:lnTo>
                    <a:pt x="12" y="739"/>
                  </a:lnTo>
                  <a:lnTo>
                    <a:pt x="14" y="775"/>
                  </a:lnTo>
                  <a:lnTo>
                    <a:pt x="19" y="808"/>
                  </a:lnTo>
                  <a:lnTo>
                    <a:pt x="26" y="844"/>
                  </a:lnTo>
                  <a:lnTo>
                    <a:pt x="32" y="876"/>
                  </a:lnTo>
                  <a:lnTo>
                    <a:pt x="42" y="910"/>
                  </a:lnTo>
                  <a:lnTo>
                    <a:pt x="53" y="942"/>
                  </a:lnTo>
                  <a:lnTo>
                    <a:pt x="64" y="973"/>
                  </a:lnTo>
                  <a:lnTo>
                    <a:pt x="80" y="1005"/>
                  </a:lnTo>
                  <a:lnTo>
                    <a:pt x="95" y="1033"/>
                  </a:lnTo>
                  <a:lnTo>
                    <a:pt x="112" y="1062"/>
                  </a:lnTo>
                  <a:lnTo>
                    <a:pt x="129" y="1091"/>
                  </a:lnTo>
                  <a:lnTo>
                    <a:pt x="149" y="1118"/>
                  </a:lnTo>
                  <a:lnTo>
                    <a:pt x="169" y="1145"/>
                  </a:lnTo>
                  <a:lnTo>
                    <a:pt x="191" y="1169"/>
                  </a:lnTo>
                  <a:lnTo>
                    <a:pt x="213" y="1194"/>
                  </a:lnTo>
                  <a:lnTo>
                    <a:pt x="237" y="1216"/>
                  </a:lnTo>
                  <a:lnTo>
                    <a:pt x="262" y="1238"/>
                  </a:lnTo>
                  <a:lnTo>
                    <a:pt x="289" y="1259"/>
                  </a:lnTo>
                  <a:lnTo>
                    <a:pt x="316" y="1279"/>
                  </a:lnTo>
                  <a:lnTo>
                    <a:pt x="344" y="1296"/>
                  </a:lnTo>
                  <a:lnTo>
                    <a:pt x="374" y="1313"/>
                  </a:lnTo>
                  <a:lnTo>
                    <a:pt x="403" y="1328"/>
                  </a:lnTo>
                  <a:lnTo>
                    <a:pt x="433" y="1341"/>
                  </a:lnTo>
                  <a:lnTo>
                    <a:pt x="465" y="1355"/>
                  </a:lnTo>
                  <a:lnTo>
                    <a:pt x="498" y="1365"/>
                  </a:lnTo>
                  <a:lnTo>
                    <a:pt x="530" y="1375"/>
                  </a:lnTo>
                  <a:lnTo>
                    <a:pt x="563" y="1382"/>
                  </a:lnTo>
                  <a:lnTo>
                    <a:pt x="597" y="1389"/>
                  </a:lnTo>
                  <a:lnTo>
                    <a:pt x="633" y="1392"/>
                  </a:lnTo>
                  <a:lnTo>
                    <a:pt x="668" y="1396"/>
                  </a:lnTo>
                  <a:lnTo>
                    <a:pt x="704" y="1396"/>
                  </a:lnTo>
                  <a:lnTo>
                    <a:pt x="739" y="1396"/>
                  </a:lnTo>
                  <a:lnTo>
                    <a:pt x="775" y="1392"/>
                  </a:lnTo>
                  <a:lnTo>
                    <a:pt x="809" y="1389"/>
                  </a:lnTo>
                  <a:lnTo>
                    <a:pt x="843" y="1382"/>
                  </a:lnTo>
                  <a:lnTo>
                    <a:pt x="876" y="1375"/>
                  </a:lnTo>
                  <a:lnTo>
                    <a:pt x="909" y="1365"/>
                  </a:lnTo>
                  <a:lnTo>
                    <a:pt x="941" y="1355"/>
                  </a:lnTo>
                  <a:lnTo>
                    <a:pt x="973" y="1341"/>
                  </a:lnTo>
                  <a:lnTo>
                    <a:pt x="1003" y="1328"/>
                  </a:lnTo>
                  <a:lnTo>
                    <a:pt x="1034" y="1313"/>
                  </a:lnTo>
                  <a:lnTo>
                    <a:pt x="1063" y="1296"/>
                  </a:lnTo>
                  <a:lnTo>
                    <a:pt x="1091" y="1279"/>
                  </a:lnTo>
                  <a:lnTo>
                    <a:pt x="1118" y="1259"/>
                  </a:lnTo>
                  <a:lnTo>
                    <a:pt x="1144" y="1238"/>
                  </a:lnTo>
                  <a:lnTo>
                    <a:pt x="1169" y="1216"/>
                  </a:lnTo>
                  <a:lnTo>
                    <a:pt x="1193" y="1194"/>
                  </a:lnTo>
                  <a:lnTo>
                    <a:pt x="1216" y="1169"/>
                  </a:lnTo>
                  <a:lnTo>
                    <a:pt x="1238" y="1145"/>
                  </a:lnTo>
                  <a:lnTo>
                    <a:pt x="1259" y="1118"/>
                  </a:lnTo>
                  <a:lnTo>
                    <a:pt x="1277" y="1091"/>
                  </a:lnTo>
                  <a:lnTo>
                    <a:pt x="1296" y="1062"/>
                  </a:lnTo>
                  <a:lnTo>
                    <a:pt x="1313" y="1033"/>
                  </a:lnTo>
                  <a:lnTo>
                    <a:pt x="1328" y="1005"/>
                  </a:lnTo>
                  <a:lnTo>
                    <a:pt x="1342" y="973"/>
                  </a:lnTo>
                  <a:lnTo>
                    <a:pt x="1354" y="942"/>
                  </a:lnTo>
                  <a:lnTo>
                    <a:pt x="1365" y="910"/>
                  </a:lnTo>
                  <a:lnTo>
                    <a:pt x="1374" y="876"/>
                  </a:lnTo>
                  <a:lnTo>
                    <a:pt x="1382" y="844"/>
                  </a:lnTo>
                  <a:lnTo>
                    <a:pt x="1387" y="808"/>
                  </a:lnTo>
                  <a:lnTo>
                    <a:pt x="1392" y="775"/>
                  </a:lnTo>
                  <a:lnTo>
                    <a:pt x="1396" y="739"/>
                  </a:lnTo>
                  <a:lnTo>
                    <a:pt x="1396" y="704"/>
                  </a:lnTo>
                  <a:lnTo>
                    <a:pt x="1406" y="704"/>
                  </a:lnTo>
                  <a:close/>
                </a:path>
              </a:pathLst>
            </a:custGeom>
            <a:solidFill>
              <a:srgbClr val="7DCBFF"/>
            </a:solidFill>
            <a:ln w="9525">
              <a:noFill/>
              <a:round/>
              <a:headEnd/>
              <a:tailEnd/>
            </a:ln>
          </p:spPr>
          <p:txBody>
            <a:bodyPr/>
            <a:lstStyle/>
            <a:p>
              <a:endParaRPr lang="en-US"/>
            </a:p>
          </p:txBody>
        </p:sp>
        <p:sp>
          <p:nvSpPr>
            <p:cNvPr id="51285" name="Freeform 87"/>
            <p:cNvSpPr>
              <a:spLocks/>
            </p:cNvSpPr>
            <p:nvPr/>
          </p:nvSpPr>
          <p:spPr bwMode="auto">
            <a:xfrm>
              <a:off x="3039740" y="2008165"/>
              <a:ext cx="1969911" cy="2216150"/>
            </a:xfrm>
            <a:custGeom>
              <a:avLst/>
              <a:gdLst>
                <a:gd name="T0" fmla="*/ 2147483647 w 1396"/>
                <a:gd name="T1" fmla="*/ 2147483647 h 1396"/>
                <a:gd name="T2" fmla="*/ 2147483647 w 1396"/>
                <a:gd name="T3" fmla="*/ 2147483647 h 1396"/>
                <a:gd name="T4" fmla="*/ 2147483647 w 1396"/>
                <a:gd name="T5" fmla="*/ 2147483647 h 1396"/>
                <a:gd name="T6" fmla="*/ 2147483647 w 1396"/>
                <a:gd name="T7" fmla="*/ 2147483647 h 1396"/>
                <a:gd name="T8" fmla="*/ 2147483647 w 1396"/>
                <a:gd name="T9" fmla="*/ 2147483647 h 1396"/>
                <a:gd name="T10" fmla="*/ 2147483647 w 1396"/>
                <a:gd name="T11" fmla="*/ 2147483647 h 1396"/>
                <a:gd name="T12" fmla="*/ 2147483647 w 1396"/>
                <a:gd name="T13" fmla="*/ 2147483647 h 1396"/>
                <a:gd name="T14" fmla="*/ 2147483647 w 1396"/>
                <a:gd name="T15" fmla="*/ 2147483647 h 1396"/>
                <a:gd name="T16" fmla="*/ 2147483647 w 1396"/>
                <a:gd name="T17" fmla="*/ 2147483647 h 1396"/>
                <a:gd name="T18" fmla="*/ 2147483647 w 1396"/>
                <a:gd name="T19" fmla="*/ 2147483647 h 1396"/>
                <a:gd name="T20" fmla="*/ 2147483647 w 1396"/>
                <a:gd name="T21" fmla="*/ 2147483647 h 1396"/>
                <a:gd name="T22" fmla="*/ 2147483647 w 1396"/>
                <a:gd name="T23" fmla="*/ 2147483647 h 1396"/>
                <a:gd name="T24" fmla="*/ 0 w 1396"/>
                <a:gd name="T25" fmla="*/ 2147483647 h 1396"/>
                <a:gd name="T26" fmla="*/ 2147483647 w 1396"/>
                <a:gd name="T27" fmla="*/ 2147483647 h 1396"/>
                <a:gd name="T28" fmla="*/ 2147483647 w 1396"/>
                <a:gd name="T29" fmla="*/ 2147483647 h 1396"/>
                <a:gd name="T30" fmla="*/ 2147483647 w 1396"/>
                <a:gd name="T31" fmla="*/ 2147483647 h 1396"/>
                <a:gd name="T32" fmla="*/ 2147483647 w 1396"/>
                <a:gd name="T33" fmla="*/ 2147483647 h 1396"/>
                <a:gd name="T34" fmla="*/ 2147483647 w 1396"/>
                <a:gd name="T35" fmla="*/ 2147483647 h 1396"/>
                <a:gd name="T36" fmla="*/ 2147483647 w 1396"/>
                <a:gd name="T37" fmla="*/ 2147483647 h 1396"/>
                <a:gd name="T38" fmla="*/ 2147483647 w 1396"/>
                <a:gd name="T39" fmla="*/ 2147483647 h 1396"/>
                <a:gd name="T40" fmla="*/ 2147483647 w 1396"/>
                <a:gd name="T41" fmla="*/ 2147483647 h 1396"/>
                <a:gd name="T42" fmla="*/ 2147483647 w 1396"/>
                <a:gd name="T43" fmla="*/ 2147483647 h 1396"/>
                <a:gd name="T44" fmla="*/ 2147483647 w 1396"/>
                <a:gd name="T45" fmla="*/ 2147483647 h 1396"/>
                <a:gd name="T46" fmla="*/ 2147483647 w 1396"/>
                <a:gd name="T47" fmla="*/ 2147483647 h 1396"/>
                <a:gd name="T48" fmla="*/ 2147483647 w 1396"/>
                <a:gd name="T49" fmla="*/ 2147483647 h 1396"/>
                <a:gd name="T50" fmla="*/ 2147483647 w 1396"/>
                <a:gd name="T51" fmla="*/ 2147483647 h 1396"/>
                <a:gd name="T52" fmla="*/ 2147483647 w 1396"/>
                <a:gd name="T53" fmla="*/ 2147483647 h 1396"/>
                <a:gd name="T54" fmla="*/ 2147483647 w 1396"/>
                <a:gd name="T55" fmla="*/ 2147483647 h 1396"/>
                <a:gd name="T56" fmla="*/ 2147483647 w 1396"/>
                <a:gd name="T57" fmla="*/ 2147483647 h 1396"/>
                <a:gd name="T58" fmla="*/ 2147483647 w 1396"/>
                <a:gd name="T59" fmla="*/ 2147483647 h 1396"/>
                <a:gd name="T60" fmla="*/ 2147483647 w 1396"/>
                <a:gd name="T61" fmla="*/ 2147483647 h 1396"/>
                <a:gd name="T62" fmla="*/ 2147483647 w 1396"/>
                <a:gd name="T63" fmla="*/ 2147483647 h 1396"/>
                <a:gd name="T64" fmla="*/ 2147483647 w 1396"/>
                <a:gd name="T65" fmla="*/ 2147483647 h 1396"/>
                <a:gd name="T66" fmla="*/ 2147483647 w 1396"/>
                <a:gd name="T67" fmla="*/ 2147483647 h 1396"/>
                <a:gd name="T68" fmla="*/ 2147483647 w 1396"/>
                <a:gd name="T69" fmla="*/ 2147483647 h 1396"/>
                <a:gd name="T70" fmla="*/ 2147483647 w 1396"/>
                <a:gd name="T71" fmla="*/ 2147483647 h 1396"/>
                <a:gd name="T72" fmla="*/ 2147483647 w 1396"/>
                <a:gd name="T73" fmla="*/ 2147483647 h 1396"/>
                <a:gd name="T74" fmla="*/ 2147483647 w 1396"/>
                <a:gd name="T75" fmla="*/ 2147483647 h 1396"/>
                <a:gd name="T76" fmla="*/ 2147483647 w 1396"/>
                <a:gd name="T77" fmla="*/ 2147483647 h 1396"/>
                <a:gd name="T78" fmla="*/ 2147483647 w 1396"/>
                <a:gd name="T79" fmla="*/ 2147483647 h 1396"/>
                <a:gd name="T80" fmla="*/ 2147483647 w 1396"/>
                <a:gd name="T81" fmla="*/ 2147483647 h 1396"/>
                <a:gd name="T82" fmla="*/ 2147483647 w 1396"/>
                <a:gd name="T83" fmla="*/ 2147483647 h 1396"/>
                <a:gd name="T84" fmla="*/ 2147483647 w 1396"/>
                <a:gd name="T85" fmla="*/ 2147483647 h 1396"/>
                <a:gd name="T86" fmla="*/ 2147483647 w 1396"/>
                <a:gd name="T87" fmla="*/ 2147483647 h 1396"/>
                <a:gd name="T88" fmla="*/ 2147483647 w 1396"/>
                <a:gd name="T89" fmla="*/ 2147483647 h 1396"/>
                <a:gd name="T90" fmla="*/ 2147483647 w 1396"/>
                <a:gd name="T91" fmla="*/ 2147483647 h 1396"/>
                <a:gd name="T92" fmla="*/ 2147483647 w 1396"/>
                <a:gd name="T93" fmla="*/ 2147483647 h 1396"/>
                <a:gd name="T94" fmla="*/ 2147483647 w 1396"/>
                <a:gd name="T95" fmla="*/ 2147483647 h 1396"/>
                <a:gd name="T96" fmla="*/ 2147483647 w 1396"/>
                <a:gd name="T97" fmla="*/ 2147483647 h 1396"/>
                <a:gd name="T98" fmla="*/ 2147483647 w 1396"/>
                <a:gd name="T99" fmla="*/ 2147483647 h 1396"/>
                <a:gd name="T100" fmla="*/ 2147483647 w 1396"/>
                <a:gd name="T101" fmla="*/ 2147483647 h 139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96"/>
                <a:gd name="T154" fmla="*/ 0 h 1396"/>
                <a:gd name="T155" fmla="*/ 1396 w 1396"/>
                <a:gd name="T156" fmla="*/ 1396 h 139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96" h="1396">
                  <a:moveTo>
                    <a:pt x="1396" y="698"/>
                  </a:moveTo>
                  <a:lnTo>
                    <a:pt x="1396" y="662"/>
                  </a:lnTo>
                  <a:lnTo>
                    <a:pt x="1392" y="626"/>
                  </a:lnTo>
                  <a:lnTo>
                    <a:pt x="1389" y="591"/>
                  </a:lnTo>
                  <a:lnTo>
                    <a:pt x="1382" y="557"/>
                  </a:lnTo>
                  <a:lnTo>
                    <a:pt x="1374" y="523"/>
                  </a:lnTo>
                  <a:lnTo>
                    <a:pt x="1365" y="491"/>
                  </a:lnTo>
                  <a:lnTo>
                    <a:pt x="1354" y="457"/>
                  </a:lnTo>
                  <a:lnTo>
                    <a:pt x="1342" y="427"/>
                  </a:lnTo>
                  <a:lnTo>
                    <a:pt x="1328" y="395"/>
                  </a:lnTo>
                  <a:lnTo>
                    <a:pt x="1311" y="366"/>
                  </a:lnTo>
                  <a:lnTo>
                    <a:pt x="1296" y="335"/>
                  </a:lnTo>
                  <a:lnTo>
                    <a:pt x="1277" y="308"/>
                  </a:lnTo>
                  <a:lnTo>
                    <a:pt x="1257" y="280"/>
                  </a:lnTo>
                  <a:lnTo>
                    <a:pt x="1237" y="254"/>
                  </a:lnTo>
                  <a:lnTo>
                    <a:pt x="1215" y="229"/>
                  </a:lnTo>
                  <a:lnTo>
                    <a:pt x="1191" y="203"/>
                  </a:lnTo>
                  <a:lnTo>
                    <a:pt x="1167" y="181"/>
                  </a:lnTo>
                  <a:lnTo>
                    <a:pt x="1142" y="159"/>
                  </a:lnTo>
                  <a:lnTo>
                    <a:pt x="1117" y="139"/>
                  </a:lnTo>
                  <a:lnTo>
                    <a:pt x="1088" y="119"/>
                  </a:lnTo>
                  <a:lnTo>
                    <a:pt x="1061" y="100"/>
                  </a:lnTo>
                  <a:lnTo>
                    <a:pt x="1030" y="83"/>
                  </a:lnTo>
                  <a:lnTo>
                    <a:pt x="1002" y="68"/>
                  </a:lnTo>
                  <a:lnTo>
                    <a:pt x="970" y="54"/>
                  </a:lnTo>
                  <a:lnTo>
                    <a:pt x="939" y="43"/>
                  </a:lnTo>
                  <a:lnTo>
                    <a:pt x="905" y="31"/>
                  </a:lnTo>
                  <a:lnTo>
                    <a:pt x="873" y="22"/>
                  </a:lnTo>
                  <a:lnTo>
                    <a:pt x="839" y="14"/>
                  </a:lnTo>
                  <a:lnTo>
                    <a:pt x="805" y="7"/>
                  </a:lnTo>
                  <a:lnTo>
                    <a:pt x="770" y="4"/>
                  </a:lnTo>
                  <a:lnTo>
                    <a:pt x="734" y="0"/>
                  </a:lnTo>
                  <a:lnTo>
                    <a:pt x="699" y="0"/>
                  </a:lnTo>
                  <a:lnTo>
                    <a:pt x="662" y="0"/>
                  </a:lnTo>
                  <a:lnTo>
                    <a:pt x="626" y="4"/>
                  </a:lnTo>
                  <a:lnTo>
                    <a:pt x="592" y="7"/>
                  </a:lnTo>
                  <a:lnTo>
                    <a:pt x="558" y="14"/>
                  </a:lnTo>
                  <a:lnTo>
                    <a:pt x="525" y="22"/>
                  </a:lnTo>
                  <a:lnTo>
                    <a:pt x="491" y="31"/>
                  </a:lnTo>
                  <a:lnTo>
                    <a:pt x="459" y="43"/>
                  </a:lnTo>
                  <a:lnTo>
                    <a:pt x="427" y="54"/>
                  </a:lnTo>
                  <a:lnTo>
                    <a:pt x="396" y="68"/>
                  </a:lnTo>
                  <a:lnTo>
                    <a:pt x="366" y="83"/>
                  </a:lnTo>
                  <a:lnTo>
                    <a:pt x="337" y="100"/>
                  </a:lnTo>
                  <a:lnTo>
                    <a:pt x="308" y="119"/>
                  </a:lnTo>
                  <a:lnTo>
                    <a:pt x="281" y="139"/>
                  </a:lnTo>
                  <a:lnTo>
                    <a:pt x="254" y="159"/>
                  </a:lnTo>
                  <a:lnTo>
                    <a:pt x="229" y="181"/>
                  </a:lnTo>
                  <a:lnTo>
                    <a:pt x="205" y="203"/>
                  </a:lnTo>
                  <a:lnTo>
                    <a:pt x="181" y="229"/>
                  </a:lnTo>
                  <a:lnTo>
                    <a:pt x="159" y="254"/>
                  </a:lnTo>
                  <a:lnTo>
                    <a:pt x="139" y="280"/>
                  </a:lnTo>
                  <a:lnTo>
                    <a:pt x="120" y="308"/>
                  </a:lnTo>
                  <a:lnTo>
                    <a:pt x="102" y="335"/>
                  </a:lnTo>
                  <a:lnTo>
                    <a:pt x="85" y="366"/>
                  </a:lnTo>
                  <a:lnTo>
                    <a:pt x="70" y="395"/>
                  </a:lnTo>
                  <a:lnTo>
                    <a:pt x="56" y="427"/>
                  </a:lnTo>
                  <a:lnTo>
                    <a:pt x="43" y="457"/>
                  </a:lnTo>
                  <a:lnTo>
                    <a:pt x="32" y="491"/>
                  </a:lnTo>
                  <a:lnTo>
                    <a:pt x="22" y="523"/>
                  </a:lnTo>
                  <a:lnTo>
                    <a:pt x="14" y="557"/>
                  </a:lnTo>
                  <a:lnTo>
                    <a:pt x="9" y="591"/>
                  </a:lnTo>
                  <a:lnTo>
                    <a:pt x="4" y="626"/>
                  </a:lnTo>
                  <a:lnTo>
                    <a:pt x="2" y="662"/>
                  </a:lnTo>
                  <a:lnTo>
                    <a:pt x="0" y="698"/>
                  </a:lnTo>
                  <a:lnTo>
                    <a:pt x="2" y="733"/>
                  </a:lnTo>
                  <a:lnTo>
                    <a:pt x="4" y="769"/>
                  </a:lnTo>
                  <a:lnTo>
                    <a:pt x="9" y="804"/>
                  </a:lnTo>
                  <a:lnTo>
                    <a:pt x="14" y="838"/>
                  </a:lnTo>
                  <a:lnTo>
                    <a:pt x="22" y="872"/>
                  </a:lnTo>
                  <a:lnTo>
                    <a:pt x="32" y="906"/>
                  </a:lnTo>
                  <a:lnTo>
                    <a:pt x="43" y="938"/>
                  </a:lnTo>
                  <a:lnTo>
                    <a:pt x="56" y="970"/>
                  </a:lnTo>
                  <a:lnTo>
                    <a:pt x="70" y="1000"/>
                  </a:lnTo>
                  <a:lnTo>
                    <a:pt x="85" y="1031"/>
                  </a:lnTo>
                  <a:lnTo>
                    <a:pt x="102" y="1060"/>
                  </a:lnTo>
                  <a:lnTo>
                    <a:pt x="120" y="1088"/>
                  </a:lnTo>
                  <a:lnTo>
                    <a:pt x="139" y="1115"/>
                  </a:lnTo>
                  <a:lnTo>
                    <a:pt x="159" y="1143"/>
                  </a:lnTo>
                  <a:lnTo>
                    <a:pt x="181" y="1168"/>
                  </a:lnTo>
                  <a:lnTo>
                    <a:pt x="205" y="1192"/>
                  </a:lnTo>
                  <a:lnTo>
                    <a:pt x="229" y="1214"/>
                  </a:lnTo>
                  <a:lnTo>
                    <a:pt x="254" y="1236"/>
                  </a:lnTo>
                  <a:lnTo>
                    <a:pt x="281" y="1258"/>
                  </a:lnTo>
                  <a:lnTo>
                    <a:pt x="308" y="1276"/>
                  </a:lnTo>
                  <a:lnTo>
                    <a:pt x="337" y="1295"/>
                  </a:lnTo>
                  <a:lnTo>
                    <a:pt x="366" y="1312"/>
                  </a:lnTo>
                  <a:lnTo>
                    <a:pt x="396" y="1327"/>
                  </a:lnTo>
                  <a:lnTo>
                    <a:pt x="427" y="1341"/>
                  </a:lnTo>
                  <a:lnTo>
                    <a:pt x="459" y="1354"/>
                  </a:lnTo>
                  <a:lnTo>
                    <a:pt x="491" y="1364"/>
                  </a:lnTo>
                  <a:lnTo>
                    <a:pt x="525" y="1374"/>
                  </a:lnTo>
                  <a:lnTo>
                    <a:pt x="558" y="1381"/>
                  </a:lnTo>
                  <a:lnTo>
                    <a:pt x="592" y="1388"/>
                  </a:lnTo>
                  <a:lnTo>
                    <a:pt x="626" y="1393"/>
                  </a:lnTo>
                  <a:lnTo>
                    <a:pt x="662" y="1395"/>
                  </a:lnTo>
                  <a:lnTo>
                    <a:pt x="699" y="1396"/>
                  </a:lnTo>
                  <a:lnTo>
                    <a:pt x="734" y="1395"/>
                  </a:lnTo>
                  <a:lnTo>
                    <a:pt x="770" y="1393"/>
                  </a:lnTo>
                  <a:lnTo>
                    <a:pt x="805" y="1388"/>
                  </a:lnTo>
                  <a:lnTo>
                    <a:pt x="839" y="1381"/>
                  </a:lnTo>
                  <a:lnTo>
                    <a:pt x="873" y="1374"/>
                  </a:lnTo>
                  <a:lnTo>
                    <a:pt x="905" y="1364"/>
                  </a:lnTo>
                  <a:lnTo>
                    <a:pt x="939" y="1354"/>
                  </a:lnTo>
                  <a:lnTo>
                    <a:pt x="970" y="1341"/>
                  </a:lnTo>
                  <a:lnTo>
                    <a:pt x="1002" y="1327"/>
                  </a:lnTo>
                  <a:lnTo>
                    <a:pt x="1030" y="1312"/>
                  </a:lnTo>
                  <a:lnTo>
                    <a:pt x="1061" y="1295"/>
                  </a:lnTo>
                  <a:lnTo>
                    <a:pt x="1088" y="1276"/>
                  </a:lnTo>
                  <a:lnTo>
                    <a:pt x="1117" y="1258"/>
                  </a:lnTo>
                  <a:lnTo>
                    <a:pt x="1142" y="1236"/>
                  </a:lnTo>
                  <a:lnTo>
                    <a:pt x="1167" y="1214"/>
                  </a:lnTo>
                  <a:lnTo>
                    <a:pt x="1191" y="1192"/>
                  </a:lnTo>
                  <a:lnTo>
                    <a:pt x="1215" y="1168"/>
                  </a:lnTo>
                  <a:lnTo>
                    <a:pt x="1237" y="1143"/>
                  </a:lnTo>
                  <a:lnTo>
                    <a:pt x="1257" y="1115"/>
                  </a:lnTo>
                  <a:lnTo>
                    <a:pt x="1277" y="1088"/>
                  </a:lnTo>
                  <a:lnTo>
                    <a:pt x="1296" y="1060"/>
                  </a:lnTo>
                  <a:lnTo>
                    <a:pt x="1311" y="1031"/>
                  </a:lnTo>
                  <a:lnTo>
                    <a:pt x="1328" y="1000"/>
                  </a:lnTo>
                  <a:lnTo>
                    <a:pt x="1342" y="970"/>
                  </a:lnTo>
                  <a:lnTo>
                    <a:pt x="1354" y="938"/>
                  </a:lnTo>
                  <a:lnTo>
                    <a:pt x="1365" y="906"/>
                  </a:lnTo>
                  <a:lnTo>
                    <a:pt x="1374" y="872"/>
                  </a:lnTo>
                  <a:lnTo>
                    <a:pt x="1382" y="838"/>
                  </a:lnTo>
                  <a:lnTo>
                    <a:pt x="1389" y="804"/>
                  </a:lnTo>
                  <a:lnTo>
                    <a:pt x="1392" y="769"/>
                  </a:lnTo>
                  <a:lnTo>
                    <a:pt x="1396" y="733"/>
                  </a:lnTo>
                  <a:lnTo>
                    <a:pt x="1396" y="698"/>
                  </a:lnTo>
                  <a:lnTo>
                    <a:pt x="1386" y="698"/>
                  </a:lnTo>
                  <a:lnTo>
                    <a:pt x="1384" y="662"/>
                  </a:lnTo>
                  <a:lnTo>
                    <a:pt x="1382" y="628"/>
                  </a:lnTo>
                  <a:lnTo>
                    <a:pt x="1377" y="593"/>
                  </a:lnTo>
                  <a:lnTo>
                    <a:pt x="1372" y="559"/>
                  </a:lnTo>
                  <a:lnTo>
                    <a:pt x="1364" y="527"/>
                  </a:lnTo>
                  <a:lnTo>
                    <a:pt x="1355" y="493"/>
                  </a:lnTo>
                  <a:lnTo>
                    <a:pt x="1343" y="462"/>
                  </a:lnTo>
                  <a:lnTo>
                    <a:pt x="1332" y="430"/>
                  </a:lnTo>
                  <a:lnTo>
                    <a:pt x="1318" y="400"/>
                  </a:lnTo>
                  <a:lnTo>
                    <a:pt x="1303" y="371"/>
                  </a:lnTo>
                  <a:lnTo>
                    <a:pt x="1286" y="342"/>
                  </a:lnTo>
                  <a:lnTo>
                    <a:pt x="1269" y="313"/>
                  </a:lnTo>
                  <a:lnTo>
                    <a:pt x="1249" y="286"/>
                  </a:lnTo>
                  <a:lnTo>
                    <a:pt x="1228" y="261"/>
                  </a:lnTo>
                  <a:lnTo>
                    <a:pt x="1206" y="236"/>
                  </a:lnTo>
                  <a:lnTo>
                    <a:pt x="1184" y="212"/>
                  </a:lnTo>
                  <a:lnTo>
                    <a:pt x="1161" y="190"/>
                  </a:lnTo>
                  <a:lnTo>
                    <a:pt x="1135" y="168"/>
                  </a:lnTo>
                  <a:lnTo>
                    <a:pt x="1110" y="148"/>
                  </a:lnTo>
                  <a:lnTo>
                    <a:pt x="1083" y="127"/>
                  </a:lnTo>
                  <a:lnTo>
                    <a:pt x="1054" y="110"/>
                  </a:lnTo>
                  <a:lnTo>
                    <a:pt x="1025" y="93"/>
                  </a:lnTo>
                  <a:lnTo>
                    <a:pt x="997" y="78"/>
                  </a:lnTo>
                  <a:lnTo>
                    <a:pt x="966" y="65"/>
                  </a:lnTo>
                  <a:lnTo>
                    <a:pt x="934" y="53"/>
                  </a:lnTo>
                  <a:lnTo>
                    <a:pt x="902" y="41"/>
                  </a:lnTo>
                  <a:lnTo>
                    <a:pt x="870" y="32"/>
                  </a:lnTo>
                  <a:lnTo>
                    <a:pt x="838" y="24"/>
                  </a:lnTo>
                  <a:lnTo>
                    <a:pt x="804" y="19"/>
                  </a:lnTo>
                  <a:lnTo>
                    <a:pt x="768" y="14"/>
                  </a:lnTo>
                  <a:lnTo>
                    <a:pt x="734" y="12"/>
                  </a:lnTo>
                  <a:lnTo>
                    <a:pt x="699" y="10"/>
                  </a:lnTo>
                  <a:lnTo>
                    <a:pt x="663" y="12"/>
                  </a:lnTo>
                  <a:lnTo>
                    <a:pt x="628" y="14"/>
                  </a:lnTo>
                  <a:lnTo>
                    <a:pt x="594" y="19"/>
                  </a:lnTo>
                  <a:lnTo>
                    <a:pt x="560" y="24"/>
                  </a:lnTo>
                  <a:lnTo>
                    <a:pt x="526" y="32"/>
                  </a:lnTo>
                  <a:lnTo>
                    <a:pt x="494" y="41"/>
                  </a:lnTo>
                  <a:lnTo>
                    <a:pt x="462" y="53"/>
                  </a:lnTo>
                  <a:lnTo>
                    <a:pt x="432" y="65"/>
                  </a:lnTo>
                  <a:lnTo>
                    <a:pt x="401" y="78"/>
                  </a:lnTo>
                  <a:lnTo>
                    <a:pt x="371" y="93"/>
                  </a:lnTo>
                  <a:lnTo>
                    <a:pt x="342" y="110"/>
                  </a:lnTo>
                  <a:lnTo>
                    <a:pt x="315" y="127"/>
                  </a:lnTo>
                  <a:lnTo>
                    <a:pt x="288" y="148"/>
                  </a:lnTo>
                  <a:lnTo>
                    <a:pt x="261" y="168"/>
                  </a:lnTo>
                  <a:lnTo>
                    <a:pt x="237" y="190"/>
                  </a:lnTo>
                  <a:lnTo>
                    <a:pt x="212" y="212"/>
                  </a:lnTo>
                  <a:lnTo>
                    <a:pt x="190" y="236"/>
                  </a:lnTo>
                  <a:lnTo>
                    <a:pt x="168" y="261"/>
                  </a:lnTo>
                  <a:lnTo>
                    <a:pt x="147" y="286"/>
                  </a:lnTo>
                  <a:lnTo>
                    <a:pt x="129" y="313"/>
                  </a:lnTo>
                  <a:lnTo>
                    <a:pt x="110" y="342"/>
                  </a:lnTo>
                  <a:lnTo>
                    <a:pt x="93" y="371"/>
                  </a:lnTo>
                  <a:lnTo>
                    <a:pt x="78" y="400"/>
                  </a:lnTo>
                  <a:lnTo>
                    <a:pt x="65" y="430"/>
                  </a:lnTo>
                  <a:lnTo>
                    <a:pt x="53" y="462"/>
                  </a:lnTo>
                  <a:lnTo>
                    <a:pt x="43" y="493"/>
                  </a:lnTo>
                  <a:lnTo>
                    <a:pt x="32" y="527"/>
                  </a:lnTo>
                  <a:lnTo>
                    <a:pt x="26" y="559"/>
                  </a:lnTo>
                  <a:lnTo>
                    <a:pt x="19" y="593"/>
                  </a:lnTo>
                  <a:lnTo>
                    <a:pt x="15" y="628"/>
                  </a:lnTo>
                  <a:lnTo>
                    <a:pt x="12" y="662"/>
                  </a:lnTo>
                  <a:lnTo>
                    <a:pt x="10" y="698"/>
                  </a:lnTo>
                  <a:lnTo>
                    <a:pt x="12" y="733"/>
                  </a:lnTo>
                  <a:lnTo>
                    <a:pt x="15" y="769"/>
                  </a:lnTo>
                  <a:lnTo>
                    <a:pt x="19" y="802"/>
                  </a:lnTo>
                  <a:lnTo>
                    <a:pt x="26" y="836"/>
                  </a:lnTo>
                  <a:lnTo>
                    <a:pt x="32" y="870"/>
                  </a:lnTo>
                  <a:lnTo>
                    <a:pt x="43" y="902"/>
                  </a:lnTo>
                  <a:lnTo>
                    <a:pt x="53" y="934"/>
                  </a:lnTo>
                  <a:lnTo>
                    <a:pt x="65" y="965"/>
                  </a:lnTo>
                  <a:lnTo>
                    <a:pt x="78" y="995"/>
                  </a:lnTo>
                  <a:lnTo>
                    <a:pt x="93" y="1026"/>
                  </a:lnTo>
                  <a:lnTo>
                    <a:pt x="110" y="1055"/>
                  </a:lnTo>
                  <a:lnTo>
                    <a:pt x="129" y="1082"/>
                  </a:lnTo>
                  <a:lnTo>
                    <a:pt x="147" y="1109"/>
                  </a:lnTo>
                  <a:lnTo>
                    <a:pt x="168" y="1136"/>
                  </a:lnTo>
                  <a:lnTo>
                    <a:pt x="190" y="1159"/>
                  </a:lnTo>
                  <a:lnTo>
                    <a:pt x="212" y="1183"/>
                  </a:lnTo>
                  <a:lnTo>
                    <a:pt x="237" y="1207"/>
                  </a:lnTo>
                  <a:lnTo>
                    <a:pt x="261" y="1229"/>
                  </a:lnTo>
                  <a:lnTo>
                    <a:pt x="288" y="1249"/>
                  </a:lnTo>
                  <a:lnTo>
                    <a:pt x="315" y="1268"/>
                  </a:lnTo>
                  <a:lnTo>
                    <a:pt x="342" y="1286"/>
                  </a:lnTo>
                  <a:lnTo>
                    <a:pt x="371" y="1302"/>
                  </a:lnTo>
                  <a:lnTo>
                    <a:pt x="401" y="1317"/>
                  </a:lnTo>
                  <a:lnTo>
                    <a:pt x="432" y="1330"/>
                  </a:lnTo>
                  <a:lnTo>
                    <a:pt x="462" y="1344"/>
                  </a:lnTo>
                  <a:lnTo>
                    <a:pt x="494" y="1354"/>
                  </a:lnTo>
                  <a:lnTo>
                    <a:pt x="526" y="1364"/>
                  </a:lnTo>
                  <a:lnTo>
                    <a:pt x="560" y="1371"/>
                  </a:lnTo>
                  <a:lnTo>
                    <a:pt x="594" y="1378"/>
                  </a:lnTo>
                  <a:lnTo>
                    <a:pt x="628" y="1381"/>
                  </a:lnTo>
                  <a:lnTo>
                    <a:pt x="663" y="1385"/>
                  </a:lnTo>
                  <a:lnTo>
                    <a:pt x="699" y="1385"/>
                  </a:lnTo>
                  <a:lnTo>
                    <a:pt x="734" y="1385"/>
                  </a:lnTo>
                  <a:lnTo>
                    <a:pt x="768" y="1381"/>
                  </a:lnTo>
                  <a:lnTo>
                    <a:pt x="804" y="1378"/>
                  </a:lnTo>
                  <a:lnTo>
                    <a:pt x="838" y="1371"/>
                  </a:lnTo>
                  <a:lnTo>
                    <a:pt x="870" y="1364"/>
                  </a:lnTo>
                  <a:lnTo>
                    <a:pt x="902" y="1354"/>
                  </a:lnTo>
                  <a:lnTo>
                    <a:pt x="934" y="1344"/>
                  </a:lnTo>
                  <a:lnTo>
                    <a:pt x="966" y="1330"/>
                  </a:lnTo>
                  <a:lnTo>
                    <a:pt x="997" y="1317"/>
                  </a:lnTo>
                  <a:lnTo>
                    <a:pt x="1025" y="1302"/>
                  </a:lnTo>
                  <a:lnTo>
                    <a:pt x="1054" y="1286"/>
                  </a:lnTo>
                  <a:lnTo>
                    <a:pt x="1083" y="1268"/>
                  </a:lnTo>
                  <a:lnTo>
                    <a:pt x="1110" y="1249"/>
                  </a:lnTo>
                  <a:lnTo>
                    <a:pt x="1135" y="1229"/>
                  </a:lnTo>
                  <a:lnTo>
                    <a:pt x="1161" y="1207"/>
                  </a:lnTo>
                  <a:lnTo>
                    <a:pt x="1184" y="1183"/>
                  </a:lnTo>
                  <a:lnTo>
                    <a:pt x="1206" y="1159"/>
                  </a:lnTo>
                  <a:lnTo>
                    <a:pt x="1228" y="1136"/>
                  </a:lnTo>
                  <a:lnTo>
                    <a:pt x="1249" y="1109"/>
                  </a:lnTo>
                  <a:lnTo>
                    <a:pt x="1269" y="1082"/>
                  </a:lnTo>
                  <a:lnTo>
                    <a:pt x="1286" y="1055"/>
                  </a:lnTo>
                  <a:lnTo>
                    <a:pt x="1303" y="1026"/>
                  </a:lnTo>
                  <a:lnTo>
                    <a:pt x="1318" y="995"/>
                  </a:lnTo>
                  <a:lnTo>
                    <a:pt x="1332" y="965"/>
                  </a:lnTo>
                  <a:lnTo>
                    <a:pt x="1343" y="934"/>
                  </a:lnTo>
                  <a:lnTo>
                    <a:pt x="1355" y="902"/>
                  </a:lnTo>
                  <a:lnTo>
                    <a:pt x="1364" y="870"/>
                  </a:lnTo>
                  <a:lnTo>
                    <a:pt x="1372" y="836"/>
                  </a:lnTo>
                  <a:lnTo>
                    <a:pt x="1377" y="802"/>
                  </a:lnTo>
                  <a:lnTo>
                    <a:pt x="1382" y="769"/>
                  </a:lnTo>
                  <a:lnTo>
                    <a:pt x="1384" y="733"/>
                  </a:lnTo>
                  <a:lnTo>
                    <a:pt x="1386" y="698"/>
                  </a:lnTo>
                  <a:lnTo>
                    <a:pt x="1396" y="698"/>
                  </a:lnTo>
                  <a:close/>
                </a:path>
              </a:pathLst>
            </a:custGeom>
            <a:solidFill>
              <a:srgbClr val="7ECBFF"/>
            </a:solidFill>
            <a:ln w="9525">
              <a:noFill/>
              <a:round/>
              <a:headEnd/>
              <a:tailEnd/>
            </a:ln>
          </p:spPr>
          <p:txBody>
            <a:bodyPr/>
            <a:lstStyle/>
            <a:p>
              <a:endParaRPr lang="en-US"/>
            </a:p>
          </p:txBody>
        </p:sp>
        <p:sp>
          <p:nvSpPr>
            <p:cNvPr id="51286" name="Freeform 88"/>
            <p:cNvSpPr>
              <a:spLocks/>
            </p:cNvSpPr>
            <p:nvPr/>
          </p:nvSpPr>
          <p:spPr bwMode="auto">
            <a:xfrm>
              <a:off x="3046794" y="2016103"/>
              <a:ext cx="1955800" cy="2198687"/>
            </a:xfrm>
            <a:custGeom>
              <a:avLst/>
              <a:gdLst>
                <a:gd name="T0" fmla="*/ 2147483647 w 1386"/>
                <a:gd name="T1" fmla="*/ 2147483647 h 1385"/>
                <a:gd name="T2" fmla="*/ 2147483647 w 1386"/>
                <a:gd name="T3" fmla="*/ 2147483647 h 1385"/>
                <a:gd name="T4" fmla="*/ 2147483647 w 1386"/>
                <a:gd name="T5" fmla="*/ 2147483647 h 1385"/>
                <a:gd name="T6" fmla="*/ 2147483647 w 1386"/>
                <a:gd name="T7" fmla="*/ 2147483647 h 1385"/>
                <a:gd name="T8" fmla="*/ 2147483647 w 1386"/>
                <a:gd name="T9" fmla="*/ 2147483647 h 1385"/>
                <a:gd name="T10" fmla="*/ 2147483647 w 1386"/>
                <a:gd name="T11" fmla="*/ 2147483647 h 1385"/>
                <a:gd name="T12" fmla="*/ 2147483647 w 1386"/>
                <a:gd name="T13" fmla="*/ 2147483647 h 1385"/>
                <a:gd name="T14" fmla="*/ 2147483647 w 1386"/>
                <a:gd name="T15" fmla="*/ 2147483647 h 1385"/>
                <a:gd name="T16" fmla="*/ 2147483647 w 1386"/>
                <a:gd name="T17" fmla="*/ 2147483647 h 1385"/>
                <a:gd name="T18" fmla="*/ 2147483647 w 1386"/>
                <a:gd name="T19" fmla="*/ 2147483647 h 1385"/>
                <a:gd name="T20" fmla="*/ 2147483647 w 1386"/>
                <a:gd name="T21" fmla="*/ 2147483647 h 1385"/>
                <a:gd name="T22" fmla="*/ 2147483647 w 1386"/>
                <a:gd name="T23" fmla="*/ 2147483647 h 1385"/>
                <a:gd name="T24" fmla="*/ 0 w 1386"/>
                <a:gd name="T25" fmla="*/ 2147483647 h 1385"/>
                <a:gd name="T26" fmla="*/ 2147483647 w 1386"/>
                <a:gd name="T27" fmla="*/ 2147483647 h 1385"/>
                <a:gd name="T28" fmla="*/ 2147483647 w 1386"/>
                <a:gd name="T29" fmla="*/ 2147483647 h 1385"/>
                <a:gd name="T30" fmla="*/ 2147483647 w 1386"/>
                <a:gd name="T31" fmla="*/ 2147483647 h 1385"/>
                <a:gd name="T32" fmla="*/ 2147483647 w 1386"/>
                <a:gd name="T33" fmla="*/ 2147483647 h 1385"/>
                <a:gd name="T34" fmla="*/ 2147483647 w 1386"/>
                <a:gd name="T35" fmla="*/ 2147483647 h 1385"/>
                <a:gd name="T36" fmla="*/ 2147483647 w 1386"/>
                <a:gd name="T37" fmla="*/ 2147483647 h 1385"/>
                <a:gd name="T38" fmla="*/ 2147483647 w 1386"/>
                <a:gd name="T39" fmla="*/ 2147483647 h 1385"/>
                <a:gd name="T40" fmla="*/ 2147483647 w 1386"/>
                <a:gd name="T41" fmla="*/ 2147483647 h 1385"/>
                <a:gd name="T42" fmla="*/ 2147483647 w 1386"/>
                <a:gd name="T43" fmla="*/ 2147483647 h 1385"/>
                <a:gd name="T44" fmla="*/ 2147483647 w 1386"/>
                <a:gd name="T45" fmla="*/ 2147483647 h 1385"/>
                <a:gd name="T46" fmla="*/ 2147483647 w 1386"/>
                <a:gd name="T47" fmla="*/ 2147483647 h 1385"/>
                <a:gd name="T48" fmla="*/ 2147483647 w 1386"/>
                <a:gd name="T49" fmla="*/ 2147483647 h 1385"/>
                <a:gd name="T50" fmla="*/ 2147483647 w 1386"/>
                <a:gd name="T51" fmla="*/ 2147483647 h 1385"/>
                <a:gd name="T52" fmla="*/ 2147483647 w 1386"/>
                <a:gd name="T53" fmla="*/ 2147483647 h 1385"/>
                <a:gd name="T54" fmla="*/ 2147483647 w 1386"/>
                <a:gd name="T55" fmla="*/ 2147483647 h 1385"/>
                <a:gd name="T56" fmla="*/ 2147483647 w 1386"/>
                <a:gd name="T57" fmla="*/ 2147483647 h 1385"/>
                <a:gd name="T58" fmla="*/ 2147483647 w 1386"/>
                <a:gd name="T59" fmla="*/ 2147483647 h 1385"/>
                <a:gd name="T60" fmla="*/ 2147483647 w 1386"/>
                <a:gd name="T61" fmla="*/ 2147483647 h 1385"/>
                <a:gd name="T62" fmla="*/ 2147483647 w 1386"/>
                <a:gd name="T63" fmla="*/ 2147483647 h 1385"/>
                <a:gd name="T64" fmla="*/ 2147483647 w 1386"/>
                <a:gd name="T65" fmla="*/ 2147483647 h 1385"/>
                <a:gd name="T66" fmla="*/ 2147483647 w 1386"/>
                <a:gd name="T67" fmla="*/ 2147483647 h 1385"/>
                <a:gd name="T68" fmla="*/ 2147483647 w 1386"/>
                <a:gd name="T69" fmla="*/ 2147483647 h 1385"/>
                <a:gd name="T70" fmla="*/ 2147483647 w 1386"/>
                <a:gd name="T71" fmla="*/ 2147483647 h 1385"/>
                <a:gd name="T72" fmla="*/ 2147483647 w 1386"/>
                <a:gd name="T73" fmla="*/ 2147483647 h 1385"/>
                <a:gd name="T74" fmla="*/ 2147483647 w 1386"/>
                <a:gd name="T75" fmla="*/ 2147483647 h 1385"/>
                <a:gd name="T76" fmla="*/ 2147483647 w 1386"/>
                <a:gd name="T77" fmla="*/ 2147483647 h 1385"/>
                <a:gd name="T78" fmla="*/ 2147483647 w 1386"/>
                <a:gd name="T79" fmla="*/ 2147483647 h 1385"/>
                <a:gd name="T80" fmla="*/ 2147483647 w 1386"/>
                <a:gd name="T81" fmla="*/ 2147483647 h 1385"/>
                <a:gd name="T82" fmla="*/ 2147483647 w 1386"/>
                <a:gd name="T83" fmla="*/ 2147483647 h 1385"/>
                <a:gd name="T84" fmla="*/ 2147483647 w 1386"/>
                <a:gd name="T85" fmla="*/ 2147483647 h 1385"/>
                <a:gd name="T86" fmla="*/ 2147483647 w 1386"/>
                <a:gd name="T87" fmla="*/ 2147483647 h 1385"/>
                <a:gd name="T88" fmla="*/ 2147483647 w 1386"/>
                <a:gd name="T89" fmla="*/ 2147483647 h 1385"/>
                <a:gd name="T90" fmla="*/ 2147483647 w 1386"/>
                <a:gd name="T91" fmla="*/ 2147483647 h 1385"/>
                <a:gd name="T92" fmla="*/ 2147483647 w 1386"/>
                <a:gd name="T93" fmla="*/ 2147483647 h 1385"/>
                <a:gd name="T94" fmla="*/ 2147483647 w 1386"/>
                <a:gd name="T95" fmla="*/ 2147483647 h 1385"/>
                <a:gd name="T96" fmla="*/ 2147483647 w 1386"/>
                <a:gd name="T97" fmla="*/ 2147483647 h 1385"/>
                <a:gd name="T98" fmla="*/ 2147483647 w 1386"/>
                <a:gd name="T99" fmla="*/ 2147483647 h 1385"/>
                <a:gd name="T100" fmla="*/ 2147483647 w 1386"/>
                <a:gd name="T101" fmla="*/ 2147483647 h 13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86"/>
                <a:gd name="T154" fmla="*/ 0 h 1385"/>
                <a:gd name="T155" fmla="*/ 1386 w 1386"/>
                <a:gd name="T156" fmla="*/ 1385 h 13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86" h="1385">
                  <a:moveTo>
                    <a:pt x="1386" y="693"/>
                  </a:moveTo>
                  <a:lnTo>
                    <a:pt x="1386" y="657"/>
                  </a:lnTo>
                  <a:lnTo>
                    <a:pt x="1382" y="621"/>
                  </a:lnTo>
                  <a:lnTo>
                    <a:pt x="1377" y="588"/>
                  </a:lnTo>
                  <a:lnTo>
                    <a:pt x="1372" y="554"/>
                  </a:lnTo>
                  <a:lnTo>
                    <a:pt x="1364" y="520"/>
                  </a:lnTo>
                  <a:lnTo>
                    <a:pt x="1355" y="486"/>
                  </a:lnTo>
                  <a:lnTo>
                    <a:pt x="1344" y="454"/>
                  </a:lnTo>
                  <a:lnTo>
                    <a:pt x="1332" y="423"/>
                  </a:lnTo>
                  <a:lnTo>
                    <a:pt x="1318" y="393"/>
                  </a:lnTo>
                  <a:lnTo>
                    <a:pt x="1303" y="363"/>
                  </a:lnTo>
                  <a:lnTo>
                    <a:pt x="1286" y="334"/>
                  </a:lnTo>
                  <a:lnTo>
                    <a:pt x="1267" y="305"/>
                  </a:lnTo>
                  <a:lnTo>
                    <a:pt x="1249" y="278"/>
                  </a:lnTo>
                  <a:lnTo>
                    <a:pt x="1228" y="253"/>
                  </a:lnTo>
                  <a:lnTo>
                    <a:pt x="1206" y="227"/>
                  </a:lnTo>
                  <a:lnTo>
                    <a:pt x="1183" y="203"/>
                  </a:lnTo>
                  <a:lnTo>
                    <a:pt x="1159" y="180"/>
                  </a:lnTo>
                  <a:lnTo>
                    <a:pt x="1134" y="158"/>
                  </a:lnTo>
                  <a:lnTo>
                    <a:pt x="1108" y="137"/>
                  </a:lnTo>
                  <a:lnTo>
                    <a:pt x="1081" y="119"/>
                  </a:lnTo>
                  <a:lnTo>
                    <a:pt x="1053" y="100"/>
                  </a:lnTo>
                  <a:lnTo>
                    <a:pt x="1024" y="83"/>
                  </a:lnTo>
                  <a:lnTo>
                    <a:pt x="993" y="68"/>
                  </a:lnTo>
                  <a:lnTo>
                    <a:pt x="963" y="55"/>
                  </a:lnTo>
                  <a:lnTo>
                    <a:pt x="931" y="43"/>
                  </a:lnTo>
                  <a:lnTo>
                    <a:pt x="899" y="31"/>
                  </a:lnTo>
                  <a:lnTo>
                    <a:pt x="866" y="22"/>
                  </a:lnTo>
                  <a:lnTo>
                    <a:pt x="833" y="14"/>
                  </a:lnTo>
                  <a:lnTo>
                    <a:pt x="799" y="9"/>
                  </a:lnTo>
                  <a:lnTo>
                    <a:pt x="765" y="4"/>
                  </a:lnTo>
                  <a:lnTo>
                    <a:pt x="729" y="0"/>
                  </a:lnTo>
                  <a:lnTo>
                    <a:pt x="694" y="0"/>
                  </a:lnTo>
                  <a:lnTo>
                    <a:pt x="658" y="0"/>
                  </a:lnTo>
                  <a:lnTo>
                    <a:pt x="623" y="4"/>
                  </a:lnTo>
                  <a:lnTo>
                    <a:pt x="587" y="9"/>
                  </a:lnTo>
                  <a:lnTo>
                    <a:pt x="553" y="14"/>
                  </a:lnTo>
                  <a:lnTo>
                    <a:pt x="520" y="22"/>
                  </a:lnTo>
                  <a:lnTo>
                    <a:pt x="488" y="31"/>
                  </a:lnTo>
                  <a:lnTo>
                    <a:pt x="455" y="43"/>
                  </a:lnTo>
                  <a:lnTo>
                    <a:pt x="423" y="55"/>
                  </a:lnTo>
                  <a:lnTo>
                    <a:pt x="393" y="68"/>
                  </a:lnTo>
                  <a:lnTo>
                    <a:pt x="364" y="83"/>
                  </a:lnTo>
                  <a:lnTo>
                    <a:pt x="334" y="100"/>
                  </a:lnTo>
                  <a:lnTo>
                    <a:pt x="306" y="119"/>
                  </a:lnTo>
                  <a:lnTo>
                    <a:pt x="279" y="137"/>
                  </a:lnTo>
                  <a:lnTo>
                    <a:pt x="252" y="158"/>
                  </a:lnTo>
                  <a:lnTo>
                    <a:pt x="227" y="180"/>
                  </a:lnTo>
                  <a:lnTo>
                    <a:pt x="203" y="203"/>
                  </a:lnTo>
                  <a:lnTo>
                    <a:pt x="181" y="227"/>
                  </a:lnTo>
                  <a:lnTo>
                    <a:pt x="159" y="253"/>
                  </a:lnTo>
                  <a:lnTo>
                    <a:pt x="139" y="278"/>
                  </a:lnTo>
                  <a:lnTo>
                    <a:pt x="119" y="305"/>
                  </a:lnTo>
                  <a:lnTo>
                    <a:pt x="102" y="334"/>
                  </a:lnTo>
                  <a:lnTo>
                    <a:pt x="85" y="363"/>
                  </a:lnTo>
                  <a:lnTo>
                    <a:pt x="70" y="393"/>
                  </a:lnTo>
                  <a:lnTo>
                    <a:pt x="54" y="423"/>
                  </a:lnTo>
                  <a:lnTo>
                    <a:pt x="43" y="454"/>
                  </a:lnTo>
                  <a:lnTo>
                    <a:pt x="32" y="486"/>
                  </a:lnTo>
                  <a:lnTo>
                    <a:pt x="22" y="520"/>
                  </a:lnTo>
                  <a:lnTo>
                    <a:pt x="16" y="554"/>
                  </a:lnTo>
                  <a:lnTo>
                    <a:pt x="9" y="588"/>
                  </a:lnTo>
                  <a:lnTo>
                    <a:pt x="4" y="621"/>
                  </a:lnTo>
                  <a:lnTo>
                    <a:pt x="2" y="657"/>
                  </a:lnTo>
                  <a:lnTo>
                    <a:pt x="0" y="693"/>
                  </a:lnTo>
                  <a:lnTo>
                    <a:pt x="2" y="728"/>
                  </a:lnTo>
                  <a:lnTo>
                    <a:pt x="4" y="764"/>
                  </a:lnTo>
                  <a:lnTo>
                    <a:pt x="9" y="797"/>
                  </a:lnTo>
                  <a:lnTo>
                    <a:pt x="16" y="833"/>
                  </a:lnTo>
                  <a:lnTo>
                    <a:pt x="22" y="865"/>
                  </a:lnTo>
                  <a:lnTo>
                    <a:pt x="32" y="899"/>
                  </a:lnTo>
                  <a:lnTo>
                    <a:pt x="43" y="931"/>
                  </a:lnTo>
                  <a:lnTo>
                    <a:pt x="54" y="962"/>
                  </a:lnTo>
                  <a:lnTo>
                    <a:pt x="70" y="994"/>
                  </a:lnTo>
                  <a:lnTo>
                    <a:pt x="85" y="1022"/>
                  </a:lnTo>
                  <a:lnTo>
                    <a:pt x="102" y="1051"/>
                  </a:lnTo>
                  <a:lnTo>
                    <a:pt x="119" y="1080"/>
                  </a:lnTo>
                  <a:lnTo>
                    <a:pt x="139" y="1107"/>
                  </a:lnTo>
                  <a:lnTo>
                    <a:pt x="159" y="1134"/>
                  </a:lnTo>
                  <a:lnTo>
                    <a:pt x="181" y="1158"/>
                  </a:lnTo>
                  <a:lnTo>
                    <a:pt x="203" y="1183"/>
                  </a:lnTo>
                  <a:lnTo>
                    <a:pt x="227" y="1205"/>
                  </a:lnTo>
                  <a:lnTo>
                    <a:pt x="252" y="1227"/>
                  </a:lnTo>
                  <a:lnTo>
                    <a:pt x="279" y="1248"/>
                  </a:lnTo>
                  <a:lnTo>
                    <a:pt x="306" y="1268"/>
                  </a:lnTo>
                  <a:lnTo>
                    <a:pt x="334" y="1285"/>
                  </a:lnTo>
                  <a:lnTo>
                    <a:pt x="364" y="1302"/>
                  </a:lnTo>
                  <a:lnTo>
                    <a:pt x="393" y="1317"/>
                  </a:lnTo>
                  <a:lnTo>
                    <a:pt x="423" y="1330"/>
                  </a:lnTo>
                  <a:lnTo>
                    <a:pt x="455" y="1344"/>
                  </a:lnTo>
                  <a:lnTo>
                    <a:pt x="488" y="1354"/>
                  </a:lnTo>
                  <a:lnTo>
                    <a:pt x="520" y="1364"/>
                  </a:lnTo>
                  <a:lnTo>
                    <a:pt x="553" y="1371"/>
                  </a:lnTo>
                  <a:lnTo>
                    <a:pt x="587" y="1378"/>
                  </a:lnTo>
                  <a:lnTo>
                    <a:pt x="623" y="1381"/>
                  </a:lnTo>
                  <a:lnTo>
                    <a:pt x="658" y="1385"/>
                  </a:lnTo>
                  <a:lnTo>
                    <a:pt x="694" y="1385"/>
                  </a:lnTo>
                  <a:lnTo>
                    <a:pt x="729" y="1385"/>
                  </a:lnTo>
                  <a:lnTo>
                    <a:pt x="765" y="1381"/>
                  </a:lnTo>
                  <a:lnTo>
                    <a:pt x="799" y="1378"/>
                  </a:lnTo>
                  <a:lnTo>
                    <a:pt x="833" y="1371"/>
                  </a:lnTo>
                  <a:lnTo>
                    <a:pt x="866" y="1364"/>
                  </a:lnTo>
                  <a:lnTo>
                    <a:pt x="899" y="1354"/>
                  </a:lnTo>
                  <a:lnTo>
                    <a:pt x="931" y="1344"/>
                  </a:lnTo>
                  <a:lnTo>
                    <a:pt x="963" y="1330"/>
                  </a:lnTo>
                  <a:lnTo>
                    <a:pt x="993" y="1317"/>
                  </a:lnTo>
                  <a:lnTo>
                    <a:pt x="1024" y="1302"/>
                  </a:lnTo>
                  <a:lnTo>
                    <a:pt x="1053" y="1285"/>
                  </a:lnTo>
                  <a:lnTo>
                    <a:pt x="1081" y="1268"/>
                  </a:lnTo>
                  <a:lnTo>
                    <a:pt x="1108" y="1248"/>
                  </a:lnTo>
                  <a:lnTo>
                    <a:pt x="1134" y="1227"/>
                  </a:lnTo>
                  <a:lnTo>
                    <a:pt x="1159" y="1205"/>
                  </a:lnTo>
                  <a:lnTo>
                    <a:pt x="1183" y="1183"/>
                  </a:lnTo>
                  <a:lnTo>
                    <a:pt x="1206" y="1158"/>
                  </a:lnTo>
                  <a:lnTo>
                    <a:pt x="1228" y="1134"/>
                  </a:lnTo>
                  <a:lnTo>
                    <a:pt x="1249" y="1107"/>
                  </a:lnTo>
                  <a:lnTo>
                    <a:pt x="1267" y="1080"/>
                  </a:lnTo>
                  <a:lnTo>
                    <a:pt x="1286" y="1051"/>
                  </a:lnTo>
                  <a:lnTo>
                    <a:pt x="1303" y="1022"/>
                  </a:lnTo>
                  <a:lnTo>
                    <a:pt x="1318" y="994"/>
                  </a:lnTo>
                  <a:lnTo>
                    <a:pt x="1332" y="962"/>
                  </a:lnTo>
                  <a:lnTo>
                    <a:pt x="1344" y="931"/>
                  </a:lnTo>
                  <a:lnTo>
                    <a:pt x="1355" y="899"/>
                  </a:lnTo>
                  <a:lnTo>
                    <a:pt x="1364" y="865"/>
                  </a:lnTo>
                  <a:lnTo>
                    <a:pt x="1372" y="833"/>
                  </a:lnTo>
                  <a:lnTo>
                    <a:pt x="1377" y="797"/>
                  </a:lnTo>
                  <a:lnTo>
                    <a:pt x="1382" y="764"/>
                  </a:lnTo>
                  <a:lnTo>
                    <a:pt x="1386" y="728"/>
                  </a:lnTo>
                  <a:lnTo>
                    <a:pt x="1386" y="693"/>
                  </a:lnTo>
                  <a:lnTo>
                    <a:pt x="1376" y="693"/>
                  </a:lnTo>
                  <a:lnTo>
                    <a:pt x="1374" y="657"/>
                  </a:lnTo>
                  <a:lnTo>
                    <a:pt x="1372" y="623"/>
                  </a:lnTo>
                  <a:lnTo>
                    <a:pt x="1367" y="589"/>
                  </a:lnTo>
                  <a:lnTo>
                    <a:pt x="1362" y="555"/>
                  </a:lnTo>
                  <a:lnTo>
                    <a:pt x="1354" y="522"/>
                  </a:lnTo>
                  <a:lnTo>
                    <a:pt x="1345" y="489"/>
                  </a:lnTo>
                  <a:lnTo>
                    <a:pt x="1333" y="459"/>
                  </a:lnTo>
                  <a:lnTo>
                    <a:pt x="1322" y="427"/>
                  </a:lnTo>
                  <a:lnTo>
                    <a:pt x="1308" y="396"/>
                  </a:lnTo>
                  <a:lnTo>
                    <a:pt x="1293" y="368"/>
                  </a:lnTo>
                  <a:lnTo>
                    <a:pt x="1276" y="339"/>
                  </a:lnTo>
                  <a:lnTo>
                    <a:pt x="1259" y="312"/>
                  </a:lnTo>
                  <a:lnTo>
                    <a:pt x="1240" y="285"/>
                  </a:lnTo>
                  <a:lnTo>
                    <a:pt x="1220" y="259"/>
                  </a:lnTo>
                  <a:lnTo>
                    <a:pt x="1198" y="234"/>
                  </a:lnTo>
                  <a:lnTo>
                    <a:pt x="1176" y="210"/>
                  </a:lnTo>
                  <a:lnTo>
                    <a:pt x="1152" y="188"/>
                  </a:lnTo>
                  <a:lnTo>
                    <a:pt x="1127" y="166"/>
                  </a:lnTo>
                  <a:lnTo>
                    <a:pt x="1102" y="146"/>
                  </a:lnTo>
                  <a:lnTo>
                    <a:pt x="1075" y="127"/>
                  </a:lnTo>
                  <a:lnTo>
                    <a:pt x="1047" y="110"/>
                  </a:lnTo>
                  <a:lnTo>
                    <a:pt x="1019" y="93"/>
                  </a:lnTo>
                  <a:lnTo>
                    <a:pt x="988" y="78"/>
                  </a:lnTo>
                  <a:lnTo>
                    <a:pt x="959" y="65"/>
                  </a:lnTo>
                  <a:lnTo>
                    <a:pt x="927" y="53"/>
                  </a:lnTo>
                  <a:lnTo>
                    <a:pt x="897" y="41"/>
                  </a:lnTo>
                  <a:lnTo>
                    <a:pt x="863" y="33"/>
                  </a:lnTo>
                  <a:lnTo>
                    <a:pt x="831" y="24"/>
                  </a:lnTo>
                  <a:lnTo>
                    <a:pt x="797" y="19"/>
                  </a:lnTo>
                  <a:lnTo>
                    <a:pt x="763" y="14"/>
                  </a:lnTo>
                  <a:lnTo>
                    <a:pt x="728" y="12"/>
                  </a:lnTo>
                  <a:lnTo>
                    <a:pt x="694" y="11"/>
                  </a:lnTo>
                  <a:lnTo>
                    <a:pt x="658" y="12"/>
                  </a:lnTo>
                  <a:lnTo>
                    <a:pt x="623" y="14"/>
                  </a:lnTo>
                  <a:lnTo>
                    <a:pt x="589" y="19"/>
                  </a:lnTo>
                  <a:lnTo>
                    <a:pt x="555" y="24"/>
                  </a:lnTo>
                  <a:lnTo>
                    <a:pt x="523" y="33"/>
                  </a:lnTo>
                  <a:lnTo>
                    <a:pt x="491" y="41"/>
                  </a:lnTo>
                  <a:lnTo>
                    <a:pt x="459" y="53"/>
                  </a:lnTo>
                  <a:lnTo>
                    <a:pt x="428" y="65"/>
                  </a:lnTo>
                  <a:lnTo>
                    <a:pt x="398" y="78"/>
                  </a:lnTo>
                  <a:lnTo>
                    <a:pt x="369" y="93"/>
                  </a:lnTo>
                  <a:lnTo>
                    <a:pt x="340" y="110"/>
                  </a:lnTo>
                  <a:lnTo>
                    <a:pt x="312" y="127"/>
                  </a:lnTo>
                  <a:lnTo>
                    <a:pt x="286" y="146"/>
                  </a:lnTo>
                  <a:lnTo>
                    <a:pt x="259" y="166"/>
                  </a:lnTo>
                  <a:lnTo>
                    <a:pt x="235" y="188"/>
                  </a:lnTo>
                  <a:lnTo>
                    <a:pt x="212" y="210"/>
                  </a:lnTo>
                  <a:lnTo>
                    <a:pt x="188" y="234"/>
                  </a:lnTo>
                  <a:lnTo>
                    <a:pt x="168" y="259"/>
                  </a:lnTo>
                  <a:lnTo>
                    <a:pt x="147" y="285"/>
                  </a:lnTo>
                  <a:lnTo>
                    <a:pt x="127" y="312"/>
                  </a:lnTo>
                  <a:lnTo>
                    <a:pt x="110" y="339"/>
                  </a:lnTo>
                  <a:lnTo>
                    <a:pt x="93" y="368"/>
                  </a:lnTo>
                  <a:lnTo>
                    <a:pt x="78" y="396"/>
                  </a:lnTo>
                  <a:lnTo>
                    <a:pt x="65" y="427"/>
                  </a:lnTo>
                  <a:lnTo>
                    <a:pt x="53" y="459"/>
                  </a:lnTo>
                  <a:lnTo>
                    <a:pt x="43" y="489"/>
                  </a:lnTo>
                  <a:lnTo>
                    <a:pt x="32" y="522"/>
                  </a:lnTo>
                  <a:lnTo>
                    <a:pt x="26" y="555"/>
                  </a:lnTo>
                  <a:lnTo>
                    <a:pt x="19" y="589"/>
                  </a:lnTo>
                  <a:lnTo>
                    <a:pt x="16" y="623"/>
                  </a:lnTo>
                  <a:lnTo>
                    <a:pt x="12" y="657"/>
                  </a:lnTo>
                  <a:lnTo>
                    <a:pt x="12" y="693"/>
                  </a:lnTo>
                  <a:lnTo>
                    <a:pt x="12" y="728"/>
                  </a:lnTo>
                  <a:lnTo>
                    <a:pt x="16" y="762"/>
                  </a:lnTo>
                  <a:lnTo>
                    <a:pt x="19" y="797"/>
                  </a:lnTo>
                  <a:lnTo>
                    <a:pt x="26" y="830"/>
                  </a:lnTo>
                  <a:lnTo>
                    <a:pt x="32" y="863"/>
                  </a:lnTo>
                  <a:lnTo>
                    <a:pt x="43" y="896"/>
                  </a:lnTo>
                  <a:lnTo>
                    <a:pt x="53" y="928"/>
                  </a:lnTo>
                  <a:lnTo>
                    <a:pt x="65" y="958"/>
                  </a:lnTo>
                  <a:lnTo>
                    <a:pt x="78" y="989"/>
                  </a:lnTo>
                  <a:lnTo>
                    <a:pt x="93" y="1017"/>
                  </a:lnTo>
                  <a:lnTo>
                    <a:pt x="110" y="1046"/>
                  </a:lnTo>
                  <a:lnTo>
                    <a:pt x="127" y="1073"/>
                  </a:lnTo>
                  <a:lnTo>
                    <a:pt x="147" y="1100"/>
                  </a:lnTo>
                  <a:lnTo>
                    <a:pt x="168" y="1126"/>
                  </a:lnTo>
                  <a:lnTo>
                    <a:pt x="188" y="1151"/>
                  </a:lnTo>
                  <a:lnTo>
                    <a:pt x="212" y="1175"/>
                  </a:lnTo>
                  <a:lnTo>
                    <a:pt x="235" y="1197"/>
                  </a:lnTo>
                  <a:lnTo>
                    <a:pt x="259" y="1219"/>
                  </a:lnTo>
                  <a:lnTo>
                    <a:pt x="286" y="1239"/>
                  </a:lnTo>
                  <a:lnTo>
                    <a:pt x="312" y="1258"/>
                  </a:lnTo>
                  <a:lnTo>
                    <a:pt x="340" y="1276"/>
                  </a:lnTo>
                  <a:lnTo>
                    <a:pt x="369" y="1292"/>
                  </a:lnTo>
                  <a:lnTo>
                    <a:pt x="398" y="1307"/>
                  </a:lnTo>
                  <a:lnTo>
                    <a:pt x="428" y="1320"/>
                  </a:lnTo>
                  <a:lnTo>
                    <a:pt x="459" y="1334"/>
                  </a:lnTo>
                  <a:lnTo>
                    <a:pt x="491" y="1344"/>
                  </a:lnTo>
                  <a:lnTo>
                    <a:pt x="523" y="1352"/>
                  </a:lnTo>
                  <a:lnTo>
                    <a:pt x="555" y="1361"/>
                  </a:lnTo>
                  <a:lnTo>
                    <a:pt x="589" y="1366"/>
                  </a:lnTo>
                  <a:lnTo>
                    <a:pt x="623" y="1371"/>
                  </a:lnTo>
                  <a:lnTo>
                    <a:pt x="658" y="1374"/>
                  </a:lnTo>
                  <a:lnTo>
                    <a:pt x="694" y="1374"/>
                  </a:lnTo>
                  <a:lnTo>
                    <a:pt x="728" y="1374"/>
                  </a:lnTo>
                  <a:lnTo>
                    <a:pt x="763" y="1371"/>
                  </a:lnTo>
                  <a:lnTo>
                    <a:pt x="797" y="1366"/>
                  </a:lnTo>
                  <a:lnTo>
                    <a:pt x="831" y="1361"/>
                  </a:lnTo>
                  <a:lnTo>
                    <a:pt x="863" y="1352"/>
                  </a:lnTo>
                  <a:lnTo>
                    <a:pt x="897" y="1344"/>
                  </a:lnTo>
                  <a:lnTo>
                    <a:pt x="927" y="1334"/>
                  </a:lnTo>
                  <a:lnTo>
                    <a:pt x="959" y="1320"/>
                  </a:lnTo>
                  <a:lnTo>
                    <a:pt x="988" y="1307"/>
                  </a:lnTo>
                  <a:lnTo>
                    <a:pt x="1019" y="1292"/>
                  </a:lnTo>
                  <a:lnTo>
                    <a:pt x="1047" y="1276"/>
                  </a:lnTo>
                  <a:lnTo>
                    <a:pt x="1075" y="1258"/>
                  </a:lnTo>
                  <a:lnTo>
                    <a:pt x="1102" y="1239"/>
                  </a:lnTo>
                  <a:lnTo>
                    <a:pt x="1127" y="1219"/>
                  </a:lnTo>
                  <a:lnTo>
                    <a:pt x="1152" y="1197"/>
                  </a:lnTo>
                  <a:lnTo>
                    <a:pt x="1176" y="1175"/>
                  </a:lnTo>
                  <a:lnTo>
                    <a:pt x="1198" y="1151"/>
                  </a:lnTo>
                  <a:lnTo>
                    <a:pt x="1220" y="1126"/>
                  </a:lnTo>
                  <a:lnTo>
                    <a:pt x="1240" y="1100"/>
                  </a:lnTo>
                  <a:lnTo>
                    <a:pt x="1259" y="1073"/>
                  </a:lnTo>
                  <a:lnTo>
                    <a:pt x="1276" y="1046"/>
                  </a:lnTo>
                  <a:lnTo>
                    <a:pt x="1293" y="1017"/>
                  </a:lnTo>
                  <a:lnTo>
                    <a:pt x="1308" y="989"/>
                  </a:lnTo>
                  <a:lnTo>
                    <a:pt x="1322" y="958"/>
                  </a:lnTo>
                  <a:lnTo>
                    <a:pt x="1333" y="928"/>
                  </a:lnTo>
                  <a:lnTo>
                    <a:pt x="1345" y="896"/>
                  </a:lnTo>
                  <a:lnTo>
                    <a:pt x="1354" y="863"/>
                  </a:lnTo>
                  <a:lnTo>
                    <a:pt x="1362" y="830"/>
                  </a:lnTo>
                  <a:lnTo>
                    <a:pt x="1367" y="797"/>
                  </a:lnTo>
                  <a:lnTo>
                    <a:pt x="1372" y="762"/>
                  </a:lnTo>
                  <a:lnTo>
                    <a:pt x="1374" y="728"/>
                  </a:lnTo>
                  <a:lnTo>
                    <a:pt x="1376" y="693"/>
                  </a:lnTo>
                  <a:lnTo>
                    <a:pt x="1386" y="693"/>
                  </a:lnTo>
                  <a:close/>
                </a:path>
              </a:pathLst>
            </a:custGeom>
            <a:solidFill>
              <a:srgbClr val="7FCBFF"/>
            </a:solidFill>
            <a:ln w="9525">
              <a:noFill/>
              <a:round/>
              <a:headEnd/>
              <a:tailEnd/>
            </a:ln>
          </p:spPr>
          <p:txBody>
            <a:bodyPr/>
            <a:lstStyle/>
            <a:p>
              <a:endParaRPr lang="en-US"/>
            </a:p>
          </p:txBody>
        </p:sp>
        <p:sp>
          <p:nvSpPr>
            <p:cNvPr id="51287" name="Freeform 89"/>
            <p:cNvSpPr>
              <a:spLocks/>
            </p:cNvSpPr>
            <p:nvPr/>
          </p:nvSpPr>
          <p:spPr bwMode="auto">
            <a:xfrm>
              <a:off x="3053851" y="2024040"/>
              <a:ext cx="1941689" cy="2182813"/>
            </a:xfrm>
            <a:custGeom>
              <a:avLst/>
              <a:gdLst>
                <a:gd name="T0" fmla="*/ 2147483647 w 1376"/>
                <a:gd name="T1" fmla="*/ 2147483647 h 1375"/>
                <a:gd name="T2" fmla="*/ 2147483647 w 1376"/>
                <a:gd name="T3" fmla="*/ 2147483647 h 1375"/>
                <a:gd name="T4" fmla="*/ 2147483647 w 1376"/>
                <a:gd name="T5" fmla="*/ 2147483647 h 1375"/>
                <a:gd name="T6" fmla="*/ 2147483647 w 1376"/>
                <a:gd name="T7" fmla="*/ 2147483647 h 1375"/>
                <a:gd name="T8" fmla="*/ 2147483647 w 1376"/>
                <a:gd name="T9" fmla="*/ 2147483647 h 1375"/>
                <a:gd name="T10" fmla="*/ 2147483647 w 1376"/>
                <a:gd name="T11" fmla="*/ 2147483647 h 1375"/>
                <a:gd name="T12" fmla="*/ 2147483647 w 1376"/>
                <a:gd name="T13" fmla="*/ 2147483647 h 1375"/>
                <a:gd name="T14" fmla="*/ 2147483647 w 1376"/>
                <a:gd name="T15" fmla="*/ 2147483647 h 1375"/>
                <a:gd name="T16" fmla="*/ 2147483647 w 1376"/>
                <a:gd name="T17" fmla="*/ 2147483647 h 1375"/>
                <a:gd name="T18" fmla="*/ 2147483647 w 1376"/>
                <a:gd name="T19" fmla="*/ 2147483647 h 1375"/>
                <a:gd name="T20" fmla="*/ 2147483647 w 1376"/>
                <a:gd name="T21" fmla="*/ 2147483647 h 1375"/>
                <a:gd name="T22" fmla="*/ 2147483647 w 1376"/>
                <a:gd name="T23" fmla="*/ 2147483647 h 1375"/>
                <a:gd name="T24" fmla="*/ 0 w 1376"/>
                <a:gd name="T25" fmla="*/ 2147483647 h 1375"/>
                <a:gd name="T26" fmla="*/ 2147483647 w 1376"/>
                <a:gd name="T27" fmla="*/ 2147483647 h 1375"/>
                <a:gd name="T28" fmla="*/ 2147483647 w 1376"/>
                <a:gd name="T29" fmla="*/ 2147483647 h 1375"/>
                <a:gd name="T30" fmla="*/ 2147483647 w 1376"/>
                <a:gd name="T31" fmla="*/ 2147483647 h 1375"/>
                <a:gd name="T32" fmla="*/ 2147483647 w 1376"/>
                <a:gd name="T33" fmla="*/ 2147483647 h 1375"/>
                <a:gd name="T34" fmla="*/ 2147483647 w 1376"/>
                <a:gd name="T35" fmla="*/ 2147483647 h 1375"/>
                <a:gd name="T36" fmla="*/ 2147483647 w 1376"/>
                <a:gd name="T37" fmla="*/ 2147483647 h 1375"/>
                <a:gd name="T38" fmla="*/ 2147483647 w 1376"/>
                <a:gd name="T39" fmla="*/ 2147483647 h 1375"/>
                <a:gd name="T40" fmla="*/ 2147483647 w 1376"/>
                <a:gd name="T41" fmla="*/ 2147483647 h 1375"/>
                <a:gd name="T42" fmla="*/ 2147483647 w 1376"/>
                <a:gd name="T43" fmla="*/ 2147483647 h 1375"/>
                <a:gd name="T44" fmla="*/ 2147483647 w 1376"/>
                <a:gd name="T45" fmla="*/ 2147483647 h 1375"/>
                <a:gd name="T46" fmla="*/ 2147483647 w 1376"/>
                <a:gd name="T47" fmla="*/ 2147483647 h 1375"/>
                <a:gd name="T48" fmla="*/ 2147483647 w 1376"/>
                <a:gd name="T49" fmla="*/ 2147483647 h 1375"/>
                <a:gd name="T50" fmla="*/ 2147483647 w 1376"/>
                <a:gd name="T51" fmla="*/ 2147483647 h 1375"/>
                <a:gd name="T52" fmla="*/ 2147483647 w 1376"/>
                <a:gd name="T53" fmla="*/ 2147483647 h 1375"/>
                <a:gd name="T54" fmla="*/ 2147483647 w 1376"/>
                <a:gd name="T55" fmla="*/ 2147483647 h 1375"/>
                <a:gd name="T56" fmla="*/ 2147483647 w 1376"/>
                <a:gd name="T57" fmla="*/ 2147483647 h 1375"/>
                <a:gd name="T58" fmla="*/ 2147483647 w 1376"/>
                <a:gd name="T59" fmla="*/ 2147483647 h 1375"/>
                <a:gd name="T60" fmla="*/ 2147483647 w 1376"/>
                <a:gd name="T61" fmla="*/ 2147483647 h 1375"/>
                <a:gd name="T62" fmla="*/ 2147483647 w 1376"/>
                <a:gd name="T63" fmla="*/ 2147483647 h 1375"/>
                <a:gd name="T64" fmla="*/ 2147483647 w 1376"/>
                <a:gd name="T65" fmla="*/ 2147483647 h 1375"/>
                <a:gd name="T66" fmla="*/ 2147483647 w 1376"/>
                <a:gd name="T67" fmla="*/ 2147483647 h 1375"/>
                <a:gd name="T68" fmla="*/ 2147483647 w 1376"/>
                <a:gd name="T69" fmla="*/ 2147483647 h 1375"/>
                <a:gd name="T70" fmla="*/ 2147483647 w 1376"/>
                <a:gd name="T71" fmla="*/ 2147483647 h 1375"/>
                <a:gd name="T72" fmla="*/ 2147483647 w 1376"/>
                <a:gd name="T73" fmla="*/ 2147483647 h 1375"/>
                <a:gd name="T74" fmla="*/ 2147483647 w 1376"/>
                <a:gd name="T75" fmla="*/ 2147483647 h 1375"/>
                <a:gd name="T76" fmla="*/ 2147483647 w 1376"/>
                <a:gd name="T77" fmla="*/ 2147483647 h 1375"/>
                <a:gd name="T78" fmla="*/ 2147483647 w 1376"/>
                <a:gd name="T79" fmla="*/ 2147483647 h 1375"/>
                <a:gd name="T80" fmla="*/ 2147483647 w 1376"/>
                <a:gd name="T81" fmla="*/ 2147483647 h 1375"/>
                <a:gd name="T82" fmla="*/ 2147483647 w 1376"/>
                <a:gd name="T83" fmla="*/ 2147483647 h 1375"/>
                <a:gd name="T84" fmla="*/ 2147483647 w 1376"/>
                <a:gd name="T85" fmla="*/ 2147483647 h 1375"/>
                <a:gd name="T86" fmla="*/ 2147483647 w 1376"/>
                <a:gd name="T87" fmla="*/ 2147483647 h 1375"/>
                <a:gd name="T88" fmla="*/ 2147483647 w 1376"/>
                <a:gd name="T89" fmla="*/ 2147483647 h 1375"/>
                <a:gd name="T90" fmla="*/ 2147483647 w 1376"/>
                <a:gd name="T91" fmla="*/ 2147483647 h 1375"/>
                <a:gd name="T92" fmla="*/ 2147483647 w 1376"/>
                <a:gd name="T93" fmla="*/ 2147483647 h 1375"/>
                <a:gd name="T94" fmla="*/ 2147483647 w 1376"/>
                <a:gd name="T95" fmla="*/ 2147483647 h 1375"/>
                <a:gd name="T96" fmla="*/ 2147483647 w 1376"/>
                <a:gd name="T97" fmla="*/ 2147483647 h 1375"/>
                <a:gd name="T98" fmla="*/ 2147483647 w 1376"/>
                <a:gd name="T99" fmla="*/ 2147483647 h 1375"/>
                <a:gd name="T100" fmla="*/ 2147483647 w 1376"/>
                <a:gd name="T101" fmla="*/ 2147483647 h 137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6"/>
                <a:gd name="T154" fmla="*/ 0 h 1375"/>
                <a:gd name="T155" fmla="*/ 1376 w 1376"/>
                <a:gd name="T156" fmla="*/ 1375 h 137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6" h="1375">
                  <a:moveTo>
                    <a:pt x="1376" y="688"/>
                  </a:moveTo>
                  <a:lnTo>
                    <a:pt x="1374" y="652"/>
                  </a:lnTo>
                  <a:lnTo>
                    <a:pt x="1372" y="618"/>
                  </a:lnTo>
                  <a:lnTo>
                    <a:pt x="1367" y="583"/>
                  </a:lnTo>
                  <a:lnTo>
                    <a:pt x="1362" y="549"/>
                  </a:lnTo>
                  <a:lnTo>
                    <a:pt x="1354" y="517"/>
                  </a:lnTo>
                  <a:lnTo>
                    <a:pt x="1345" y="483"/>
                  </a:lnTo>
                  <a:lnTo>
                    <a:pt x="1333" y="452"/>
                  </a:lnTo>
                  <a:lnTo>
                    <a:pt x="1322" y="420"/>
                  </a:lnTo>
                  <a:lnTo>
                    <a:pt x="1308" y="390"/>
                  </a:lnTo>
                  <a:lnTo>
                    <a:pt x="1293" y="361"/>
                  </a:lnTo>
                  <a:lnTo>
                    <a:pt x="1276" y="332"/>
                  </a:lnTo>
                  <a:lnTo>
                    <a:pt x="1259" y="303"/>
                  </a:lnTo>
                  <a:lnTo>
                    <a:pt x="1239" y="276"/>
                  </a:lnTo>
                  <a:lnTo>
                    <a:pt x="1218" y="251"/>
                  </a:lnTo>
                  <a:lnTo>
                    <a:pt x="1196" y="226"/>
                  </a:lnTo>
                  <a:lnTo>
                    <a:pt x="1174" y="202"/>
                  </a:lnTo>
                  <a:lnTo>
                    <a:pt x="1151" y="180"/>
                  </a:lnTo>
                  <a:lnTo>
                    <a:pt x="1125" y="158"/>
                  </a:lnTo>
                  <a:lnTo>
                    <a:pt x="1100" y="138"/>
                  </a:lnTo>
                  <a:lnTo>
                    <a:pt x="1073" y="117"/>
                  </a:lnTo>
                  <a:lnTo>
                    <a:pt x="1044" y="100"/>
                  </a:lnTo>
                  <a:lnTo>
                    <a:pt x="1015" y="83"/>
                  </a:lnTo>
                  <a:lnTo>
                    <a:pt x="987" y="68"/>
                  </a:lnTo>
                  <a:lnTo>
                    <a:pt x="956" y="55"/>
                  </a:lnTo>
                  <a:lnTo>
                    <a:pt x="924" y="43"/>
                  </a:lnTo>
                  <a:lnTo>
                    <a:pt x="892" y="31"/>
                  </a:lnTo>
                  <a:lnTo>
                    <a:pt x="860" y="22"/>
                  </a:lnTo>
                  <a:lnTo>
                    <a:pt x="828" y="14"/>
                  </a:lnTo>
                  <a:lnTo>
                    <a:pt x="794" y="9"/>
                  </a:lnTo>
                  <a:lnTo>
                    <a:pt x="758" y="4"/>
                  </a:lnTo>
                  <a:lnTo>
                    <a:pt x="724" y="2"/>
                  </a:lnTo>
                  <a:lnTo>
                    <a:pt x="689" y="0"/>
                  </a:lnTo>
                  <a:lnTo>
                    <a:pt x="653" y="2"/>
                  </a:lnTo>
                  <a:lnTo>
                    <a:pt x="618" y="4"/>
                  </a:lnTo>
                  <a:lnTo>
                    <a:pt x="584" y="9"/>
                  </a:lnTo>
                  <a:lnTo>
                    <a:pt x="550" y="14"/>
                  </a:lnTo>
                  <a:lnTo>
                    <a:pt x="516" y="22"/>
                  </a:lnTo>
                  <a:lnTo>
                    <a:pt x="484" y="31"/>
                  </a:lnTo>
                  <a:lnTo>
                    <a:pt x="452" y="43"/>
                  </a:lnTo>
                  <a:lnTo>
                    <a:pt x="422" y="55"/>
                  </a:lnTo>
                  <a:lnTo>
                    <a:pt x="391" y="68"/>
                  </a:lnTo>
                  <a:lnTo>
                    <a:pt x="361" y="83"/>
                  </a:lnTo>
                  <a:lnTo>
                    <a:pt x="332" y="100"/>
                  </a:lnTo>
                  <a:lnTo>
                    <a:pt x="305" y="117"/>
                  </a:lnTo>
                  <a:lnTo>
                    <a:pt x="278" y="138"/>
                  </a:lnTo>
                  <a:lnTo>
                    <a:pt x="251" y="158"/>
                  </a:lnTo>
                  <a:lnTo>
                    <a:pt x="227" y="180"/>
                  </a:lnTo>
                  <a:lnTo>
                    <a:pt x="202" y="202"/>
                  </a:lnTo>
                  <a:lnTo>
                    <a:pt x="180" y="226"/>
                  </a:lnTo>
                  <a:lnTo>
                    <a:pt x="158" y="251"/>
                  </a:lnTo>
                  <a:lnTo>
                    <a:pt x="137" y="276"/>
                  </a:lnTo>
                  <a:lnTo>
                    <a:pt x="119" y="303"/>
                  </a:lnTo>
                  <a:lnTo>
                    <a:pt x="100" y="332"/>
                  </a:lnTo>
                  <a:lnTo>
                    <a:pt x="83" y="361"/>
                  </a:lnTo>
                  <a:lnTo>
                    <a:pt x="68" y="390"/>
                  </a:lnTo>
                  <a:lnTo>
                    <a:pt x="55" y="420"/>
                  </a:lnTo>
                  <a:lnTo>
                    <a:pt x="43" y="452"/>
                  </a:lnTo>
                  <a:lnTo>
                    <a:pt x="33" y="483"/>
                  </a:lnTo>
                  <a:lnTo>
                    <a:pt x="22" y="517"/>
                  </a:lnTo>
                  <a:lnTo>
                    <a:pt x="16" y="549"/>
                  </a:lnTo>
                  <a:lnTo>
                    <a:pt x="9" y="583"/>
                  </a:lnTo>
                  <a:lnTo>
                    <a:pt x="5" y="618"/>
                  </a:lnTo>
                  <a:lnTo>
                    <a:pt x="2" y="652"/>
                  </a:lnTo>
                  <a:lnTo>
                    <a:pt x="0" y="688"/>
                  </a:lnTo>
                  <a:lnTo>
                    <a:pt x="2" y="723"/>
                  </a:lnTo>
                  <a:lnTo>
                    <a:pt x="5" y="759"/>
                  </a:lnTo>
                  <a:lnTo>
                    <a:pt x="9" y="792"/>
                  </a:lnTo>
                  <a:lnTo>
                    <a:pt x="16" y="826"/>
                  </a:lnTo>
                  <a:lnTo>
                    <a:pt x="22" y="860"/>
                  </a:lnTo>
                  <a:lnTo>
                    <a:pt x="33" y="892"/>
                  </a:lnTo>
                  <a:lnTo>
                    <a:pt x="43" y="924"/>
                  </a:lnTo>
                  <a:lnTo>
                    <a:pt x="55" y="955"/>
                  </a:lnTo>
                  <a:lnTo>
                    <a:pt x="68" y="985"/>
                  </a:lnTo>
                  <a:lnTo>
                    <a:pt x="83" y="1016"/>
                  </a:lnTo>
                  <a:lnTo>
                    <a:pt x="100" y="1045"/>
                  </a:lnTo>
                  <a:lnTo>
                    <a:pt x="119" y="1072"/>
                  </a:lnTo>
                  <a:lnTo>
                    <a:pt x="137" y="1099"/>
                  </a:lnTo>
                  <a:lnTo>
                    <a:pt x="158" y="1126"/>
                  </a:lnTo>
                  <a:lnTo>
                    <a:pt x="180" y="1149"/>
                  </a:lnTo>
                  <a:lnTo>
                    <a:pt x="202" y="1173"/>
                  </a:lnTo>
                  <a:lnTo>
                    <a:pt x="227" y="1197"/>
                  </a:lnTo>
                  <a:lnTo>
                    <a:pt x="251" y="1219"/>
                  </a:lnTo>
                  <a:lnTo>
                    <a:pt x="278" y="1239"/>
                  </a:lnTo>
                  <a:lnTo>
                    <a:pt x="305" y="1258"/>
                  </a:lnTo>
                  <a:lnTo>
                    <a:pt x="332" y="1276"/>
                  </a:lnTo>
                  <a:lnTo>
                    <a:pt x="361" y="1292"/>
                  </a:lnTo>
                  <a:lnTo>
                    <a:pt x="391" y="1307"/>
                  </a:lnTo>
                  <a:lnTo>
                    <a:pt x="422" y="1320"/>
                  </a:lnTo>
                  <a:lnTo>
                    <a:pt x="452" y="1334"/>
                  </a:lnTo>
                  <a:lnTo>
                    <a:pt x="484" y="1344"/>
                  </a:lnTo>
                  <a:lnTo>
                    <a:pt x="516" y="1354"/>
                  </a:lnTo>
                  <a:lnTo>
                    <a:pt x="550" y="1361"/>
                  </a:lnTo>
                  <a:lnTo>
                    <a:pt x="584" y="1368"/>
                  </a:lnTo>
                  <a:lnTo>
                    <a:pt x="618" y="1371"/>
                  </a:lnTo>
                  <a:lnTo>
                    <a:pt x="653" y="1375"/>
                  </a:lnTo>
                  <a:lnTo>
                    <a:pt x="689" y="1375"/>
                  </a:lnTo>
                  <a:lnTo>
                    <a:pt x="724" y="1375"/>
                  </a:lnTo>
                  <a:lnTo>
                    <a:pt x="758" y="1371"/>
                  </a:lnTo>
                  <a:lnTo>
                    <a:pt x="794" y="1368"/>
                  </a:lnTo>
                  <a:lnTo>
                    <a:pt x="828" y="1361"/>
                  </a:lnTo>
                  <a:lnTo>
                    <a:pt x="860" y="1354"/>
                  </a:lnTo>
                  <a:lnTo>
                    <a:pt x="892" y="1344"/>
                  </a:lnTo>
                  <a:lnTo>
                    <a:pt x="924" y="1334"/>
                  </a:lnTo>
                  <a:lnTo>
                    <a:pt x="956" y="1320"/>
                  </a:lnTo>
                  <a:lnTo>
                    <a:pt x="987" y="1307"/>
                  </a:lnTo>
                  <a:lnTo>
                    <a:pt x="1015" y="1292"/>
                  </a:lnTo>
                  <a:lnTo>
                    <a:pt x="1044" y="1276"/>
                  </a:lnTo>
                  <a:lnTo>
                    <a:pt x="1073" y="1258"/>
                  </a:lnTo>
                  <a:lnTo>
                    <a:pt x="1100" y="1239"/>
                  </a:lnTo>
                  <a:lnTo>
                    <a:pt x="1125" y="1219"/>
                  </a:lnTo>
                  <a:lnTo>
                    <a:pt x="1151" y="1197"/>
                  </a:lnTo>
                  <a:lnTo>
                    <a:pt x="1174" y="1173"/>
                  </a:lnTo>
                  <a:lnTo>
                    <a:pt x="1196" y="1149"/>
                  </a:lnTo>
                  <a:lnTo>
                    <a:pt x="1218" y="1126"/>
                  </a:lnTo>
                  <a:lnTo>
                    <a:pt x="1239" y="1099"/>
                  </a:lnTo>
                  <a:lnTo>
                    <a:pt x="1259" y="1072"/>
                  </a:lnTo>
                  <a:lnTo>
                    <a:pt x="1276" y="1045"/>
                  </a:lnTo>
                  <a:lnTo>
                    <a:pt x="1293" y="1016"/>
                  </a:lnTo>
                  <a:lnTo>
                    <a:pt x="1308" y="985"/>
                  </a:lnTo>
                  <a:lnTo>
                    <a:pt x="1322" y="955"/>
                  </a:lnTo>
                  <a:lnTo>
                    <a:pt x="1333" y="924"/>
                  </a:lnTo>
                  <a:lnTo>
                    <a:pt x="1345" y="892"/>
                  </a:lnTo>
                  <a:lnTo>
                    <a:pt x="1354" y="860"/>
                  </a:lnTo>
                  <a:lnTo>
                    <a:pt x="1362" y="826"/>
                  </a:lnTo>
                  <a:lnTo>
                    <a:pt x="1367" y="792"/>
                  </a:lnTo>
                  <a:lnTo>
                    <a:pt x="1372" y="759"/>
                  </a:lnTo>
                  <a:lnTo>
                    <a:pt x="1374" y="723"/>
                  </a:lnTo>
                  <a:lnTo>
                    <a:pt x="1376" y="688"/>
                  </a:lnTo>
                  <a:lnTo>
                    <a:pt x="1366" y="688"/>
                  </a:lnTo>
                  <a:lnTo>
                    <a:pt x="1364" y="654"/>
                  </a:lnTo>
                  <a:lnTo>
                    <a:pt x="1362" y="618"/>
                  </a:lnTo>
                  <a:lnTo>
                    <a:pt x="1357" y="584"/>
                  </a:lnTo>
                  <a:lnTo>
                    <a:pt x="1350" y="552"/>
                  </a:lnTo>
                  <a:lnTo>
                    <a:pt x="1344" y="518"/>
                  </a:lnTo>
                  <a:lnTo>
                    <a:pt x="1335" y="486"/>
                  </a:lnTo>
                  <a:lnTo>
                    <a:pt x="1323" y="456"/>
                  </a:lnTo>
                  <a:lnTo>
                    <a:pt x="1311" y="425"/>
                  </a:lnTo>
                  <a:lnTo>
                    <a:pt x="1298" y="395"/>
                  </a:lnTo>
                  <a:lnTo>
                    <a:pt x="1283" y="366"/>
                  </a:lnTo>
                  <a:lnTo>
                    <a:pt x="1267" y="337"/>
                  </a:lnTo>
                  <a:lnTo>
                    <a:pt x="1249" y="310"/>
                  </a:lnTo>
                  <a:lnTo>
                    <a:pt x="1230" y="283"/>
                  </a:lnTo>
                  <a:lnTo>
                    <a:pt x="1210" y="258"/>
                  </a:lnTo>
                  <a:lnTo>
                    <a:pt x="1190" y="232"/>
                  </a:lnTo>
                  <a:lnTo>
                    <a:pt x="1166" y="209"/>
                  </a:lnTo>
                  <a:lnTo>
                    <a:pt x="1144" y="187"/>
                  </a:lnTo>
                  <a:lnTo>
                    <a:pt x="1119" y="166"/>
                  </a:lnTo>
                  <a:lnTo>
                    <a:pt x="1093" y="146"/>
                  </a:lnTo>
                  <a:lnTo>
                    <a:pt x="1066" y="127"/>
                  </a:lnTo>
                  <a:lnTo>
                    <a:pt x="1039" y="109"/>
                  </a:lnTo>
                  <a:lnTo>
                    <a:pt x="1010" y="94"/>
                  </a:lnTo>
                  <a:lnTo>
                    <a:pt x="982" y="78"/>
                  </a:lnTo>
                  <a:lnTo>
                    <a:pt x="951" y="65"/>
                  </a:lnTo>
                  <a:lnTo>
                    <a:pt x="921" y="53"/>
                  </a:lnTo>
                  <a:lnTo>
                    <a:pt x="890" y="41"/>
                  </a:lnTo>
                  <a:lnTo>
                    <a:pt x="858" y="33"/>
                  </a:lnTo>
                  <a:lnTo>
                    <a:pt x="824" y="24"/>
                  </a:lnTo>
                  <a:lnTo>
                    <a:pt x="792" y="19"/>
                  </a:lnTo>
                  <a:lnTo>
                    <a:pt x="758" y="14"/>
                  </a:lnTo>
                  <a:lnTo>
                    <a:pt x="723" y="12"/>
                  </a:lnTo>
                  <a:lnTo>
                    <a:pt x="689" y="11"/>
                  </a:lnTo>
                  <a:lnTo>
                    <a:pt x="653" y="12"/>
                  </a:lnTo>
                  <a:lnTo>
                    <a:pt x="620" y="14"/>
                  </a:lnTo>
                  <a:lnTo>
                    <a:pt x="586" y="19"/>
                  </a:lnTo>
                  <a:lnTo>
                    <a:pt x="552" y="24"/>
                  </a:lnTo>
                  <a:lnTo>
                    <a:pt x="520" y="33"/>
                  </a:lnTo>
                  <a:lnTo>
                    <a:pt x="488" y="41"/>
                  </a:lnTo>
                  <a:lnTo>
                    <a:pt x="455" y="53"/>
                  </a:lnTo>
                  <a:lnTo>
                    <a:pt x="425" y="65"/>
                  </a:lnTo>
                  <a:lnTo>
                    <a:pt x="395" y="78"/>
                  </a:lnTo>
                  <a:lnTo>
                    <a:pt x="366" y="94"/>
                  </a:lnTo>
                  <a:lnTo>
                    <a:pt x="337" y="109"/>
                  </a:lnTo>
                  <a:lnTo>
                    <a:pt x="310" y="127"/>
                  </a:lnTo>
                  <a:lnTo>
                    <a:pt x="283" y="146"/>
                  </a:lnTo>
                  <a:lnTo>
                    <a:pt x="258" y="166"/>
                  </a:lnTo>
                  <a:lnTo>
                    <a:pt x="234" y="187"/>
                  </a:lnTo>
                  <a:lnTo>
                    <a:pt x="210" y="209"/>
                  </a:lnTo>
                  <a:lnTo>
                    <a:pt x="188" y="232"/>
                  </a:lnTo>
                  <a:lnTo>
                    <a:pt x="166" y="258"/>
                  </a:lnTo>
                  <a:lnTo>
                    <a:pt x="146" y="283"/>
                  </a:lnTo>
                  <a:lnTo>
                    <a:pt x="127" y="310"/>
                  </a:lnTo>
                  <a:lnTo>
                    <a:pt x="110" y="337"/>
                  </a:lnTo>
                  <a:lnTo>
                    <a:pt x="93" y="366"/>
                  </a:lnTo>
                  <a:lnTo>
                    <a:pt x="78" y="395"/>
                  </a:lnTo>
                  <a:lnTo>
                    <a:pt x="65" y="425"/>
                  </a:lnTo>
                  <a:lnTo>
                    <a:pt x="53" y="456"/>
                  </a:lnTo>
                  <a:lnTo>
                    <a:pt x="43" y="486"/>
                  </a:lnTo>
                  <a:lnTo>
                    <a:pt x="33" y="518"/>
                  </a:lnTo>
                  <a:lnTo>
                    <a:pt x="26" y="552"/>
                  </a:lnTo>
                  <a:lnTo>
                    <a:pt x="19" y="584"/>
                  </a:lnTo>
                  <a:lnTo>
                    <a:pt x="16" y="618"/>
                  </a:lnTo>
                  <a:lnTo>
                    <a:pt x="12" y="654"/>
                  </a:lnTo>
                  <a:lnTo>
                    <a:pt x="12" y="688"/>
                  </a:lnTo>
                  <a:lnTo>
                    <a:pt x="12" y="723"/>
                  </a:lnTo>
                  <a:lnTo>
                    <a:pt x="16" y="757"/>
                  </a:lnTo>
                  <a:lnTo>
                    <a:pt x="19" y="791"/>
                  </a:lnTo>
                  <a:lnTo>
                    <a:pt x="26" y="825"/>
                  </a:lnTo>
                  <a:lnTo>
                    <a:pt x="33" y="857"/>
                  </a:lnTo>
                  <a:lnTo>
                    <a:pt x="43" y="889"/>
                  </a:lnTo>
                  <a:lnTo>
                    <a:pt x="53" y="921"/>
                  </a:lnTo>
                  <a:lnTo>
                    <a:pt x="65" y="951"/>
                  </a:lnTo>
                  <a:lnTo>
                    <a:pt x="78" y="980"/>
                  </a:lnTo>
                  <a:lnTo>
                    <a:pt x="93" y="1011"/>
                  </a:lnTo>
                  <a:lnTo>
                    <a:pt x="110" y="1038"/>
                  </a:lnTo>
                  <a:lnTo>
                    <a:pt x="127" y="1067"/>
                  </a:lnTo>
                  <a:lnTo>
                    <a:pt x="146" y="1092"/>
                  </a:lnTo>
                  <a:lnTo>
                    <a:pt x="166" y="1117"/>
                  </a:lnTo>
                  <a:lnTo>
                    <a:pt x="188" y="1143"/>
                  </a:lnTo>
                  <a:lnTo>
                    <a:pt x="210" y="1166"/>
                  </a:lnTo>
                  <a:lnTo>
                    <a:pt x="234" y="1188"/>
                  </a:lnTo>
                  <a:lnTo>
                    <a:pt x="258" y="1210"/>
                  </a:lnTo>
                  <a:lnTo>
                    <a:pt x="283" y="1231"/>
                  </a:lnTo>
                  <a:lnTo>
                    <a:pt x="310" y="1249"/>
                  </a:lnTo>
                  <a:lnTo>
                    <a:pt x="337" y="1266"/>
                  </a:lnTo>
                  <a:lnTo>
                    <a:pt x="366" y="1283"/>
                  </a:lnTo>
                  <a:lnTo>
                    <a:pt x="395" y="1298"/>
                  </a:lnTo>
                  <a:lnTo>
                    <a:pt x="425" y="1312"/>
                  </a:lnTo>
                  <a:lnTo>
                    <a:pt x="455" y="1324"/>
                  </a:lnTo>
                  <a:lnTo>
                    <a:pt x="488" y="1334"/>
                  </a:lnTo>
                  <a:lnTo>
                    <a:pt x="520" y="1342"/>
                  </a:lnTo>
                  <a:lnTo>
                    <a:pt x="552" y="1351"/>
                  </a:lnTo>
                  <a:lnTo>
                    <a:pt x="586" y="1356"/>
                  </a:lnTo>
                  <a:lnTo>
                    <a:pt x="620" y="1361"/>
                  </a:lnTo>
                  <a:lnTo>
                    <a:pt x="653" y="1363"/>
                  </a:lnTo>
                  <a:lnTo>
                    <a:pt x="689" y="1364"/>
                  </a:lnTo>
                  <a:lnTo>
                    <a:pt x="723" y="1363"/>
                  </a:lnTo>
                  <a:lnTo>
                    <a:pt x="758" y="1361"/>
                  </a:lnTo>
                  <a:lnTo>
                    <a:pt x="792" y="1356"/>
                  </a:lnTo>
                  <a:lnTo>
                    <a:pt x="824" y="1351"/>
                  </a:lnTo>
                  <a:lnTo>
                    <a:pt x="858" y="1342"/>
                  </a:lnTo>
                  <a:lnTo>
                    <a:pt x="890" y="1334"/>
                  </a:lnTo>
                  <a:lnTo>
                    <a:pt x="921" y="1324"/>
                  </a:lnTo>
                  <a:lnTo>
                    <a:pt x="951" y="1312"/>
                  </a:lnTo>
                  <a:lnTo>
                    <a:pt x="982" y="1298"/>
                  </a:lnTo>
                  <a:lnTo>
                    <a:pt x="1010" y="1283"/>
                  </a:lnTo>
                  <a:lnTo>
                    <a:pt x="1039" y="1266"/>
                  </a:lnTo>
                  <a:lnTo>
                    <a:pt x="1066" y="1249"/>
                  </a:lnTo>
                  <a:lnTo>
                    <a:pt x="1093" y="1231"/>
                  </a:lnTo>
                  <a:lnTo>
                    <a:pt x="1119" y="1210"/>
                  </a:lnTo>
                  <a:lnTo>
                    <a:pt x="1144" y="1188"/>
                  </a:lnTo>
                  <a:lnTo>
                    <a:pt x="1166" y="1166"/>
                  </a:lnTo>
                  <a:lnTo>
                    <a:pt x="1190" y="1143"/>
                  </a:lnTo>
                  <a:lnTo>
                    <a:pt x="1210" y="1117"/>
                  </a:lnTo>
                  <a:lnTo>
                    <a:pt x="1230" y="1092"/>
                  </a:lnTo>
                  <a:lnTo>
                    <a:pt x="1249" y="1067"/>
                  </a:lnTo>
                  <a:lnTo>
                    <a:pt x="1267" y="1038"/>
                  </a:lnTo>
                  <a:lnTo>
                    <a:pt x="1283" y="1011"/>
                  </a:lnTo>
                  <a:lnTo>
                    <a:pt x="1298" y="980"/>
                  </a:lnTo>
                  <a:lnTo>
                    <a:pt x="1311" y="951"/>
                  </a:lnTo>
                  <a:lnTo>
                    <a:pt x="1323" y="921"/>
                  </a:lnTo>
                  <a:lnTo>
                    <a:pt x="1335" y="889"/>
                  </a:lnTo>
                  <a:lnTo>
                    <a:pt x="1344" y="857"/>
                  </a:lnTo>
                  <a:lnTo>
                    <a:pt x="1350" y="825"/>
                  </a:lnTo>
                  <a:lnTo>
                    <a:pt x="1357" y="791"/>
                  </a:lnTo>
                  <a:lnTo>
                    <a:pt x="1362" y="757"/>
                  </a:lnTo>
                  <a:lnTo>
                    <a:pt x="1364" y="723"/>
                  </a:lnTo>
                  <a:lnTo>
                    <a:pt x="1366" y="688"/>
                  </a:lnTo>
                  <a:lnTo>
                    <a:pt x="1376" y="688"/>
                  </a:lnTo>
                  <a:close/>
                </a:path>
              </a:pathLst>
            </a:custGeom>
            <a:solidFill>
              <a:srgbClr val="80CCFF"/>
            </a:solidFill>
            <a:ln w="9525">
              <a:noFill/>
              <a:round/>
              <a:headEnd/>
              <a:tailEnd/>
            </a:ln>
          </p:spPr>
          <p:txBody>
            <a:bodyPr/>
            <a:lstStyle/>
            <a:p>
              <a:endParaRPr lang="en-US"/>
            </a:p>
          </p:txBody>
        </p:sp>
        <p:sp>
          <p:nvSpPr>
            <p:cNvPr id="51288" name="Freeform 90"/>
            <p:cNvSpPr>
              <a:spLocks/>
            </p:cNvSpPr>
            <p:nvPr/>
          </p:nvSpPr>
          <p:spPr bwMode="auto">
            <a:xfrm>
              <a:off x="3063729" y="2033565"/>
              <a:ext cx="1924756" cy="2163763"/>
            </a:xfrm>
            <a:custGeom>
              <a:avLst/>
              <a:gdLst>
                <a:gd name="T0" fmla="*/ 2147483647 w 1364"/>
                <a:gd name="T1" fmla="*/ 2147483647 h 1363"/>
                <a:gd name="T2" fmla="*/ 2147483647 w 1364"/>
                <a:gd name="T3" fmla="*/ 2147483647 h 1363"/>
                <a:gd name="T4" fmla="*/ 2147483647 w 1364"/>
                <a:gd name="T5" fmla="*/ 2147483647 h 1363"/>
                <a:gd name="T6" fmla="*/ 2147483647 w 1364"/>
                <a:gd name="T7" fmla="*/ 2147483647 h 1363"/>
                <a:gd name="T8" fmla="*/ 2147483647 w 1364"/>
                <a:gd name="T9" fmla="*/ 2147483647 h 1363"/>
                <a:gd name="T10" fmla="*/ 2147483647 w 1364"/>
                <a:gd name="T11" fmla="*/ 2147483647 h 1363"/>
                <a:gd name="T12" fmla="*/ 2147483647 w 1364"/>
                <a:gd name="T13" fmla="*/ 2147483647 h 1363"/>
                <a:gd name="T14" fmla="*/ 2147483647 w 1364"/>
                <a:gd name="T15" fmla="*/ 2147483647 h 1363"/>
                <a:gd name="T16" fmla="*/ 2147483647 w 1364"/>
                <a:gd name="T17" fmla="*/ 2147483647 h 1363"/>
                <a:gd name="T18" fmla="*/ 2147483647 w 1364"/>
                <a:gd name="T19" fmla="*/ 2147483647 h 1363"/>
                <a:gd name="T20" fmla="*/ 2147483647 w 1364"/>
                <a:gd name="T21" fmla="*/ 2147483647 h 1363"/>
                <a:gd name="T22" fmla="*/ 2147483647 w 1364"/>
                <a:gd name="T23" fmla="*/ 2147483647 h 1363"/>
                <a:gd name="T24" fmla="*/ 0 w 1364"/>
                <a:gd name="T25" fmla="*/ 2147483647 h 1363"/>
                <a:gd name="T26" fmla="*/ 2147483647 w 1364"/>
                <a:gd name="T27" fmla="*/ 2147483647 h 1363"/>
                <a:gd name="T28" fmla="*/ 2147483647 w 1364"/>
                <a:gd name="T29" fmla="*/ 2147483647 h 1363"/>
                <a:gd name="T30" fmla="*/ 2147483647 w 1364"/>
                <a:gd name="T31" fmla="*/ 2147483647 h 1363"/>
                <a:gd name="T32" fmla="*/ 2147483647 w 1364"/>
                <a:gd name="T33" fmla="*/ 2147483647 h 1363"/>
                <a:gd name="T34" fmla="*/ 2147483647 w 1364"/>
                <a:gd name="T35" fmla="*/ 2147483647 h 1363"/>
                <a:gd name="T36" fmla="*/ 2147483647 w 1364"/>
                <a:gd name="T37" fmla="*/ 2147483647 h 1363"/>
                <a:gd name="T38" fmla="*/ 2147483647 w 1364"/>
                <a:gd name="T39" fmla="*/ 2147483647 h 1363"/>
                <a:gd name="T40" fmla="*/ 2147483647 w 1364"/>
                <a:gd name="T41" fmla="*/ 2147483647 h 1363"/>
                <a:gd name="T42" fmla="*/ 2147483647 w 1364"/>
                <a:gd name="T43" fmla="*/ 2147483647 h 1363"/>
                <a:gd name="T44" fmla="*/ 2147483647 w 1364"/>
                <a:gd name="T45" fmla="*/ 2147483647 h 1363"/>
                <a:gd name="T46" fmla="*/ 2147483647 w 1364"/>
                <a:gd name="T47" fmla="*/ 2147483647 h 1363"/>
                <a:gd name="T48" fmla="*/ 2147483647 w 1364"/>
                <a:gd name="T49" fmla="*/ 2147483647 h 1363"/>
                <a:gd name="T50" fmla="*/ 2147483647 w 1364"/>
                <a:gd name="T51" fmla="*/ 2147483647 h 1363"/>
                <a:gd name="T52" fmla="*/ 2147483647 w 1364"/>
                <a:gd name="T53" fmla="*/ 2147483647 h 1363"/>
                <a:gd name="T54" fmla="*/ 2147483647 w 1364"/>
                <a:gd name="T55" fmla="*/ 2147483647 h 1363"/>
                <a:gd name="T56" fmla="*/ 2147483647 w 1364"/>
                <a:gd name="T57" fmla="*/ 2147483647 h 1363"/>
                <a:gd name="T58" fmla="*/ 2147483647 w 1364"/>
                <a:gd name="T59" fmla="*/ 2147483647 h 1363"/>
                <a:gd name="T60" fmla="*/ 2147483647 w 1364"/>
                <a:gd name="T61" fmla="*/ 2147483647 h 1363"/>
                <a:gd name="T62" fmla="*/ 2147483647 w 1364"/>
                <a:gd name="T63" fmla="*/ 2147483647 h 1363"/>
                <a:gd name="T64" fmla="*/ 2147483647 w 1364"/>
                <a:gd name="T65" fmla="*/ 2147483647 h 1363"/>
                <a:gd name="T66" fmla="*/ 2147483647 w 1364"/>
                <a:gd name="T67" fmla="*/ 2147483647 h 1363"/>
                <a:gd name="T68" fmla="*/ 2147483647 w 1364"/>
                <a:gd name="T69" fmla="*/ 2147483647 h 1363"/>
                <a:gd name="T70" fmla="*/ 2147483647 w 1364"/>
                <a:gd name="T71" fmla="*/ 2147483647 h 1363"/>
                <a:gd name="T72" fmla="*/ 2147483647 w 1364"/>
                <a:gd name="T73" fmla="*/ 2147483647 h 1363"/>
                <a:gd name="T74" fmla="*/ 2147483647 w 1364"/>
                <a:gd name="T75" fmla="*/ 2147483647 h 1363"/>
                <a:gd name="T76" fmla="*/ 2147483647 w 1364"/>
                <a:gd name="T77" fmla="*/ 2147483647 h 1363"/>
                <a:gd name="T78" fmla="*/ 2147483647 w 1364"/>
                <a:gd name="T79" fmla="*/ 2147483647 h 1363"/>
                <a:gd name="T80" fmla="*/ 2147483647 w 1364"/>
                <a:gd name="T81" fmla="*/ 2147483647 h 1363"/>
                <a:gd name="T82" fmla="*/ 2147483647 w 1364"/>
                <a:gd name="T83" fmla="*/ 2147483647 h 1363"/>
                <a:gd name="T84" fmla="*/ 2147483647 w 1364"/>
                <a:gd name="T85" fmla="*/ 2147483647 h 1363"/>
                <a:gd name="T86" fmla="*/ 2147483647 w 1364"/>
                <a:gd name="T87" fmla="*/ 2147483647 h 1363"/>
                <a:gd name="T88" fmla="*/ 2147483647 w 1364"/>
                <a:gd name="T89" fmla="*/ 2147483647 h 1363"/>
                <a:gd name="T90" fmla="*/ 2147483647 w 1364"/>
                <a:gd name="T91" fmla="*/ 2147483647 h 1363"/>
                <a:gd name="T92" fmla="*/ 2147483647 w 1364"/>
                <a:gd name="T93" fmla="*/ 2147483647 h 1363"/>
                <a:gd name="T94" fmla="*/ 2147483647 w 1364"/>
                <a:gd name="T95" fmla="*/ 2147483647 h 1363"/>
                <a:gd name="T96" fmla="*/ 2147483647 w 1364"/>
                <a:gd name="T97" fmla="*/ 2147483647 h 1363"/>
                <a:gd name="T98" fmla="*/ 2147483647 w 1364"/>
                <a:gd name="T99" fmla="*/ 2147483647 h 1363"/>
                <a:gd name="T100" fmla="*/ 2147483647 w 1364"/>
                <a:gd name="T101" fmla="*/ 2147483647 h 13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64"/>
                <a:gd name="T154" fmla="*/ 0 h 1363"/>
                <a:gd name="T155" fmla="*/ 1364 w 1364"/>
                <a:gd name="T156" fmla="*/ 1363 h 13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64" h="1363">
                  <a:moveTo>
                    <a:pt x="1364" y="682"/>
                  </a:moveTo>
                  <a:lnTo>
                    <a:pt x="1362" y="646"/>
                  </a:lnTo>
                  <a:lnTo>
                    <a:pt x="1360" y="612"/>
                  </a:lnTo>
                  <a:lnTo>
                    <a:pt x="1355" y="578"/>
                  </a:lnTo>
                  <a:lnTo>
                    <a:pt x="1350" y="544"/>
                  </a:lnTo>
                  <a:lnTo>
                    <a:pt x="1342" y="511"/>
                  </a:lnTo>
                  <a:lnTo>
                    <a:pt x="1333" y="478"/>
                  </a:lnTo>
                  <a:lnTo>
                    <a:pt x="1321" y="448"/>
                  </a:lnTo>
                  <a:lnTo>
                    <a:pt x="1310" y="416"/>
                  </a:lnTo>
                  <a:lnTo>
                    <a:pt x="1296" y="385"/>
                  </a:lnTo>
                  <a:lnTo>
                    <a:pt x="1281" y="357"/>
                  </a:lnTo>
                  <a:lnTo>
                    <a:pt x="1264" y="328"/>
                  </a:lnTo>
                  <a:lnTo>
                    <a:pt x="1247" y="301"/>
                  </a:lnTo>
                  <a:lnTo>
                    <a:pt x="1228" y="274"/>
                  </a:lnTo>
                  <a:lnTo>
                    <a:pt x="1208" y="248"/>
                  </a:lnTo>
                  <a:lnTo>
                    <a:pt x="1186" y="223"/>
                  </a:lnTo>
                  <a:lnTo>
                    <a:pt x="1164" y="199"/>
                  </a:lnTo>
                  <a:lnTo>
                    <a:pt x="1140" y="177"/>
                  </a:lnTo>
                  <a:lnTo>
                    <a:pt x="1115" y="155"/>
                  </a:lnTo>
                  <a:lnTo>
                    <a:pt x="1090" y="135"/>
                  </a:lnTo>
                  <a:lnTo>
                    <a:pt x="1063" y="116"/>
                  </a:lnTo>
                  <a:lnTo>
                    <a:pt x="1035" y="99"/>
                  </a:lnTo>
                  <a:lnTo>
                    <a:pt x="1007" y="82"/>
                  </a:lnTo>
                  <a:lnTo>
                    <a:pt x="976" y="67"/>
                  </a:lnTo>
                  <a:lnTo>
                    <a:pt x="947" y="54"/>
                  </a:lnTo>
                  <a:lnTo>
                    <a:pt x="915" y="42"/>
                  </a:lnTo>
                  <a:lnTo>
                    <a:pt x="885" y="30"/>
                  </a:lnTo>
                  <a:lnTo>
                    <a:pt x="851" y="22"/>
                  </a:lnTo>
                  <a:lnTo>
                    <a:pt x="819" y="13"/>
                  </a:lnTo>
                  <a:lnTo>
                    <a:pt x="785" y="8"/>
                  </a:lnTo>
                  <a:lnTo>
                    <a:pt x="751" y="3"/>
                  </a:lnTo>
                  <a:lnTo>
                    <a:pt x="716" y="1"/>
                  </a:lnTo>
                  <a:lnTo>
                    <a:pt x="682" y="0"/>
                  </a:lnTo>
                  <a:lnTo>
                    <a:pt x="646" y="1"/>
                  </a:lnTo>
                  <a:lnTo>
                    <a:pt x="611" y="3"/>
                  </a:lnTo>
                  <a:lnTo>
                    <a:pt x="577" y="8"/>
                  </a:lnTo>
                  <a:lnTo>
                    <a:pt x="543" y="13"/>
                  </a:lnTo>
                  <a:lnTo>
                    <a:pt x="511" y="22"/>
                  </a:lnTo>
                  <a:lnTo>
                    <a:pt x="479" y="30"/>
                  </a:lnTo>
                  <a:lnTo>
                    <a:pt x="447" y="42"/>
                  </a:lnTo>
                  <a:lnTo>
                    <a:pt x="416" y="54"/>
                  </a:lnTo>
                  <a:lnTo>
                    <a:pt x="386" y="67"/>
                  </a:lnTo>
                  <a:lnTo>
                    <a:pt x="357" y="82"/>
                  </a:lnTo>
                  <a:lnTo>
                    <a:pt x="328" y="99"/>
                  </a:lnTo>
                  <a:lnTo>
                    <a:pt x="300" y="116"/>
                  </a:lnTo>
                  <a:lnTo>
                    <a:pt x="274" y="135"/>
                  </a:lnTo>
                  <a:lnTo>
                    <a:pt x="247" y="155"/>
                  </a:lnTo>
                  <a:lnTo>
                    <a:pt x="223" y="177"/>
                  </a:lnTo>
                  <a:lnTo>
                    <a:pt x="200" y="199"/>
                  </a:lnTo>
                  <a:lnTo>
                    <a:pt x="176" y="223"/>
                  </a:lnTo>
                  <a:lnTo>
                    <a:pt x="156" y="248"/>
                  </a:lnTo>
                  <a:lnTo>
                    <a:pt x="135" y="274"/>
                  </a:lnTo>
                  <a:lnTo>
                    <a:pt x="115" y="301"/>
                  </a:lnTo>
                  <a:lnTo>
                    <a:pt x="98" y="328"/>
                  </a:lnTo>
                  <a:lnTo>
                    <a:pt x="81" y="357"/>
                  </a:lnTo>
                  <a:lnTo>
                    <a:pt x="66" y="385"/>
                  </a:lnTo>
                  <a:lnTo>
                    <a:pt x="53" y="416"/>
                  </a:lnTo>
                  <a:lnTo>
                    <a:pt x="41" y="448"/>
                  </a:lnTo>
                  <a:lnTo>
                    <a:pt x="31" y="478"/>
                  </a:lnTo>
                  <a:lnTo>
                    <a:pt x="20" y="511"/>
                  </a:lnTo>
                  <a:lnTo>
                    <a:pt x="14" y="544"/>
                  </a:lnTo>
                  <a:lnTo>
                    <a:pt x="7" y="578"/>
                  </a:lnTo>
                  <a:lnTo>
                    <a:pt x="4" y="612"/>
                  </a:lnTo>
                  <a:lnTo>
                    <a:pt x="0" y="646"/>
                  </a:lnTo>
                  <a:lnTo>
                    <a:pt x="0" y="682"/>
                  </a:lnTo>
                  <a:lnTo>
                    <a:pt x="0" y="717"/>
                  </a:lnTo>
                  <a:lnTo>
                    <a:pt x="4" y="751"/>
                  </a:lnTo>
                  <a:lnTo>
                    <a:pt x="7" y="786"/>
                  </a:lnTo>
                  <a:lnTo>
                    <a:pt x="14" y="819"/>
                  </a:lnTo>
                  <a:lnTo>
                    <a:pt x="20" y="852"/>
                  </a:lnTo>
                  <a:lnTo>
                    <a:pt x="31" y="885"/>
                  </a:lnTo>
                  <a:lnTo>
                    <a:pt x="41" y="917"/>
                  </a:lnTo>
                  <a:lnTo>
                    <a:pt x="53" y="947"/>
                  </a:lnTo>
                  <a:lnTo>
                    <a:pt x="66" y="978"/>
                  </a:lnTo>
                  <a:lnTo>
                    <a:pt x="81" y="1006"/>
                  </a:lnTo>
                  <a:lnTo>
                    <a:pt x="98" y="1035"/>
                  </a:lnTo>
                  <a:lnTo>
                    <a:pt x="115" y="1062"/>
                  </a:lnTo>
                  <a:lnTo>
                    <a:pt x="135" y="1089"/>
                  </a:lnTo>
                  <a:lnTo>
                    <a:pt x="156" y="1115"/>
                  </a:lnTo>
                  <a:lnTo>
                    <a:pt x="176" y="1140"/>
                  </a:lnTo>
                  <a:lnTo>
                    <a:pt x="200" y="1164"/>
                  </a:lnTo>
                  <a:lnTo>
                    <a:pt x="223" y="1186"/>
                  </a:lnTo>
                  <a:lnTo>
                    <a:pt x="247" y="1208"/>
                  </a:lnTo>
                  <a:lnTo>
                    <a:pt x="274" y="1228"/>
                  </a:lnTo>
                  <a:lnTo>
                    <a:pt x="300" y="1247"/>
                  </a:lnTo>
                  <a:lnTo>
                    <a:pt x="328" y="1265"/>
                  </a:lnTo>
                  <a:lnTo>
                    <a:pt x="357" y="1281"/>
                  </a:lnTo>
                  <a:lnTo>
                    <a:pt x="386" y="1296"/>
                  </a:lnTo>
                  <a:lnTo>
                    <a:pt x="416" y="1309"/>
                  </a:lnTo>
                  <a:lnTo>
                    <a:pt x="447" y="1323"/>
                  </a:lnTo>
                  <a:lnTo>
                    <a:pt x="479" y="1333"/>
                  </a:lnTo>
                  <a:lnTo>
                    <a:pt x="511" y="1341"/>
                  </a:lnTo>
                  <a:lnTo>
                    <a:pt x="543" y="1350"/>
                  </a:lnTo>
                  <a:lnTo>
                    <a:pt x="577" y="1355"/>
                  </a:lnTo>
                  <a:lnTo>
                    <a:pt x="611" y="1360"/>
                  </a:lnTo>
                  <a:lnTo>
                    <a:pt x="646" y="1363"/>
                  </a:lnTo>
                  <a:lnTo>
                    <a:pt x="682" y="1363"/>
                  </a:lnTo>
                  <a:lnTo>
                    <a:pt x="716" y="1363"/>
                  </a:lnTo>
                  <a:lnTo>
                    <a:pt x="751" y="1360"/>
                  </a:lnTo>
                  <a:lnTo>
                    <a:pt x="785" y="1355"/>
                  </a:lnTo>
                  <a:lnTo>
                    <a:pt x="819" y="1350"/>
                  </a:lnTo>
                  <a:lnTo>
                    <a:pt x="851" y="1341"/>
                  </a:lnTo>
                  <a:lnTo>
                    <a:pt x="885" y="1333"/>
                  </a:lnTo>
                  <a:lnTo>
                    <a:pt x="915" y="1323"/>
                  </a:lnTo>
                  <a:lnTo>
                    <a:pt x="947" y="1309"/>
                  </a:lnTo>
                  <a:lnTo>
                    <a:pt x="976" y="1296"/>
                  </a:lnTo>
                  <a:lnTo>
                    <a:pt x="1007" y="1281"/>
                  </a:lnTo>
                  <a:lnTo>
                    <a:pt x="1035" y="1265"/>
                  </a:lnTo>
                  <a:lnTo>
                    <a:pt x="1063" y="1247"/>
                  </a:lnTo>
                  <a:lnTo>
                    <a:pt x="1090" y="1228"/>
                  </a:lnTo>
                  <a:lnTo>
                    <a:pt x="1115" y="1208"/>
                  </a:lnTo>
                  <a:lnTo>
                    <a:pt x="1140" y="1186"/>
                  </a:lnTo>
                  <a:lnTo>
                    <a:pt x="1164" y="1164"/>
                  </a:lnTo>
                  <a:lnTo>
                    <a:pt x="1186" y="1140"/>
                  </a:lnTo>
                  <a:lnTo>
                    <a:pt x="1208" y="1115"/>
                  </a:lnTo>
                  <a:lnTo>
                    <a:pt x="1228" y="1089"/>
                  </a:lnTo>
                  <a:lnTo>
                    <a:pt x="1247" y="1062"/>
                  </a:lnTo>
                  <a:lnTo>
                    <a:pt x="1264" y="1035"/>
                  </a:lnTo>
                  <a:lnTo>
                    <a:pt x="1281" y="1006"/>
                  </a:lnTo>
                  <a:lnTo>
                    <a:pt x="1296" y="978"/>
                  </a:lnTo>
                  <a:lnTo>
                    <a:pt x="1310" y="947"/>
                  </a:lnTo>
                  <a:lnTo>
                    <a:pt x="1321" y="917"/>
                  </a:lnTo>
                  <a:lnTo>
                    <a:pt x="1333" y="885"/>
                  </a:lnTo>
                  <a:lnTo>
                    <a:pt x="1342" y="852"/>
                  </a:lnTo>
                  <a:lnTo>
                    <a:pt x="1350" y="819"/>
                  </a:lnTo>
                  <a:lnTo>
                    <a:pt x="1355" y="786"/>
                  </a:lnTo>
                  <a:lnTo>
                    <a:pt x="1360" y="751"/>
                  </a:lnTo>
                  <a:lnTo>
                    <a:pt x="1362" y="717"/>
                  </a:lnTo>
                  <a:lnTo>
                    <a:pt x="1364" y="682"/>
                  </a:lnTo>
                  <a:lnTo>
                    <a:pt x="1352" y="682"/>
                  </a:lnTo>
                  <a:lnTo>
                    <a:pt x="1352" y="648"/>
                  </a:lnTo>
                  <a:lnTo>
                    <a:pt x="1348" y="614"/>
                  </a:lnTo>
                  <a:lnTo>
                    <a:pt x="1345" y="580"/>
                  </a:lnTo>
                  <a:lnTo>
                    <a:pt x="1338" y="546"/>
                  </a:lnTo>
                  <a:lnTo>
                    <a:pt x="1332" y="514"/>
                  </a:lnTo>
                  <a:lnTo>
                    <a:pt x="1323" y="482"/>
                  </a:lnTo>
                  <a:lnTo>
                    <a:pt x="1311" y="451"/>
                  </a:lnTo>
                  <a:lnTo>
                    <a:pt x="1299" y="421"/>
                  </a:lnTo>
                  <a:lnTo>
                    <a:pt x="1286" y="390"/>
                  </a:lnTo>
                  <a:lnTo>
                    <a:pt x="1272" y="362"/>
                  </a:lnTo>
                  <a:lnTo>
                    <a:pt x="1255" y="335"/>
                  </a:lnTo>
                  <a:lnTo>
                    <a:pt x="1238" y="306"/>
                  </a:lnTo>
                  <a:lnTo>
                    <a:pt x="1220" y="280"/>
                  </a:lnTo>
                  <a:lnTo>
                    <a:pt x="1200" y="255"/>
                  </a:lnTo>
                  <a:lnTo>
                    <a:pt x="1178" y="230"/>
                  </a:lnTo>
                  <a:lnTo>
                    <a:pt x="1156" y="208"/>
                  </a:lnTo>
                  <a:lnTo>
                    <a:pt x="1132" y="186"/>
                  </a:lnTo>
                  <a:lnTo>
                    <a:pt x="1108" y="164"/>
                  </a:lnTo>
                  <a:lnTo>
                    <a:pt x="1083" y="143"/>
                  </a:lnTo>
                  <a:lnTo>
                    <a:pt x="1056" y="125"/>
                  </a:lnTo>
                  <a:lnTo>
                    <a:pt x="1029" y="108"/>
                  </a:lnTo>
                  <a:lnTo>
                    <a:pt x="1002" y="91"/>
                  </a:lnTo>
                  <a:lnTo>
                    <a:pt x="973" y="77"/>
                  </a:lnTo>
                  <a:lnTo>
                    <a:pt x="942" y="64"/>
                  </a:lnTo>
                  <a:lnTo>
                    <a:pt x="912" y="52"/>
                  </a:lnTo>
                  <a:lnTo>
                    <a:pt x="882" y="40"/>
                  </a:lnTo>
                  <a:lnTo>
                    <a:pt x="849" y="32"/>
                  </a:lnTo>
                  <a:lnTo>
                    <a:pt x="817" y="25"/>
                  </a:lnTo>
                  <a:lnTo>
                    <a:pt x="783" y="18"/>
                  </a:lnTo>
                  <a:lnTo>
                    <a:pt x="750" y="15"/>
                  </a:lnTo>
                  <a:lnTo>
                    <a:pt x="716" y="11"/>
                  </a:lnTo>
                  <a:lnTo>
                    <a:pt x="682" y="11"/>
                  </a:lnTo>
                  <a:lnTo>
                    <a:pt x="646" y="11"/>
                  </a:lnTo>
                  <a:lnTo>
                    <a:pt x="613" y="15"/>
                  </a:lnTo>
                  <a:lnTo>
                    <a:pt x="579" y="18"/>
                  </a:lnTo>
                  <a:lnTo>
                    <a:pt x="547" y="25"/>
                  </a:lnTo>
                  <a:lnTo>
                    <a:pt x="514" y="32"/>
                  </a:lnTo>
                  <a:lnTo>
                    <a:pt x="482" y="40"/>
                  </a:lnTo>
                  <a:lnTo>
                    <a:pt x="450" y="52"/>
                  </a:lnTo>
                  <a:lnTo>
                    <a:pt x="420" y="64"/>
                  </a:lnTo>
                  <a:lnTo>
                    <a:pt x="391" y="77"/>
                  </a:lnTo>
                  <a:lnTo>
                    <a:pt x="362" y="91"/>
                  </a:lnTo>
                  <a:lnTo>
                    <a:pt x="333" y="108"/>
                  </a:lnTo>
                  <a:lnTo>
                    <a:pt x="306" y="125"/>
                  </a:lnTo>
                  <a:lnTo>
                    <a:pt x="279" y="143"/>
                  </a:lnTo>
                  <a:lnTo>
                    <a:pt x="254" y="164"/>
                  </a:lnTo>
                  <a:lnTo>
                    <a:pt x="230" y="186"/>
                  </a:lnTo>
                  <a:lnTo>
                    <a:pt x="207" y="208"/>
                  </a:lnTo>
                  <a:lnTo>
                    <a:pt x="185" y="230"/>
                  </a:lnTo>
                  <a:lnTo>
                    <a:pt x="164" y="255"/>
                  </a:lnTo>
                  <a:lnTo>
                    <a:pt x="144" y="280"/>
                  </a:lnTo>
                  <a:lnTo>
                    <a:pt x="125" y="306"/>
                  </a:lnTo>
                  <a:lnTo>
                    <a:pt x="107" y="335"/>
                  </a:lnTo>
                  <a:lnTo>
                    <a:pt x="91" y="362"/>
                  </a:lnTo>
                  <a:lnTo>
                    <a:pt x="76" y="390"/>
                  </a:lnTo>
                  <a:lnTo>
                    <a:pt x="63" y="421"/>
                  </a:lnTo>
                  <a:lnTo>
                    <a:pt x="51" y="451"/>
                  </a:lnTo>
                  <a:lnTo>
                    <a:pt x="41" y="482"/>
                  </a:lnTo>
                  <a:lnTo>
                    <a:pt x="31" y="514"/>
                  </a:lnTo>
                  <a:lnTo>
                    <a:pt x="24" y="546"/>
                  </a:lnTo>
                  <a:lnTo>
                    <a:pt x="19" y="580"/>
                  </a:lnTo>
                  <a:lnTo>
                    <a:pt x="14" y="614"/>
                  </a:lnTo>
                  <a:lnTo>
                    <a:pt x="10" y="648"/>
                  </a:lnTo>
                  <a:lnTo>
                    <a:pt x="10" y="682"/>
                  </a:lnTo>
                  <a:lnTo>
                    <a:pt x="10" y="717"/>
                  </a:lnTo>
                  <a:lnTo>
                    <a:pt x="14" y="751"/>
                  </a:lnTo>
                  <a:lnTo>
                    <a:pt x="19" y="785"/>
                  </a:lnTo>
                  <a:lnTo>
                    <a:pt x="24" y="817"/>
                  </a:lnTo>
                  <a:lnTo>
                    <a:pt x="31" y="849"/>
                  </a:lnTo>
                  <a:lnTo>
                    <a:pt x="41" y="881"/>
                  </a:lnTo>
                  <a:lnTo>
                    <a:pt x="51" y="913"/>
                  </a:lnTo>
                  <a:lnTo>
                    <a:pt x="63" y="944"/>
                  </a:lnTo>
                  <a:lnTo>
                    <a:pt x="76" y="973"/>
                  </a:lnTo>
                  <a:lnTo>
                    <a:pt x="91" y="1001"/>
                  </a:lnTo>
                  <a:lnTo>
                    <a:pt x="107" y="1030"/>
                  </a:lnTo>
                  <a:lnTo>
                    <a:pt x="125" y="1057"/>
                  </a:lnTo>
                  <a:lnTo>
                    <a:pt x="144" y="1083"/>
                  </a:lnTo>
                  <a:lnTo>
                    <a:pt x="164" y="1108"/>
                  </a:lnTo>
                  <a:lnTo>
                    <a:pt x="185" y="1133"/>
                  </a:lnTo>
                  <a:lnTo>
                    <a:pt x="207" y="1157"/>
                  </a:lnTo>
                  <a:lnTo>
                    <a:pt x="230" y="1179"/>
                  </a:lnTo>
                  <a:lnTo>
                    <a:pt x="254" y="1199"/>
                  </a:lnTo>
                  <a:lnTo>
                    <a:pt x="279" y="1220"/>
                  </a:lnTo>
                  <a:lnTo>
                    <a:pt x="306" y="1238"/>
                  </a:lnTo>
                  <a:lnTo>
                    <a:pt x="333" y="1255"/>
                  </a:lnTo>
                  <a:lnTo>
                    <a:pt x="362" y="1272"/>
                  </a:lnTo>
                  <a:lnTo>
                    <a:pt x="391" y="1287"/>
                  </a:lnTo>
                  <a:lnTo>
                    <a:pt x="420" y="1301"/>
                  </a:lnTo>
                  <a:lnTo>
                    <a:pt x="450" y="1313"/>
                  </a:lnTo>
                  <a:lnTo>
                    <a:pt x="482" y="1323"/>
                  </a:lnTo>
                  <a:lnTo>
                    <a:pt x="514" y="1331"/>
                  </a:lnTo>
                  <a:lnTo>
                    <a:pt x="547" y="1340"/>
                  </a:lnTo>
                  <a:lnTo>
                    <a:pt x="579" y="1345"/>
                  </a:lnTo>
                  <a:lnTo>
                    <a:pt x="613" y="1350"/>
                  </a:lnTo>
                  <a:lnTo>
                    <a:pt x="646" y="1352"/>
                  </a:lnTo>
                  <a:lnTo>
                    <a:pt x="682" y="1353"/>
                  </a:lnTo>
                  <a:lnTo>
                    <a:pt x="716" y="1352"/>
                  </a:lnTo>
                  <a:lnTo>
                    <a:pt x="750" y="1350"/>
                  </a:lnTo>
                  <a:lnTo>
                    <a:pt x="783" y="1345"/>
                  </a:lnTo>
                  <a:lnTo>
                    <a:pt x="817" y="1340"/>
                  </a:lnTo>
                  <a:lnTo>
                    <a:pt x="849" y="1331"/>
                  </a:lnTo>
                  <a:lnTo>
                    <a:pt x="882" y="1323"/>
                  </a:lnTo>
                  <a:lnTo>
                    <a:pt x="912" y="1313"/>
                  </a:lnTo>
                  <a:lnTo>
                    <a:pt x="942" y="1301"/>
                  </a:lnTo>
                  <a:lnTo>
                    <a:pt x="973" y="1287"/>
                  </a:lnTo>
                  <a:lnTo>
                    <a:pt x="1002" y="1272"/>
                  </a:lnTo>
                  <a:lnTo>
                    <a:pt x="1029" y="1255"/>
                  </a:lnTo>
                  <a:lnTo>
                    <a:pt x="1056" y="1238"/>
                  </a:lnTo>
                  <a:lnTo>
                    <a:pt x="1083" y="1220"/>
                  </a:lnTo>
                  <a:lnTo>
                    <a:pt x="1108" y="1199"/>
                  </a:lnTo>
                  <a:lnTo>
                    <a:pt x="1132" y="1179"/>
                  </a:lnTo>
                  <a:lnTo>
                    <a:pt x="1156" y="1157"/>
                  </a:lnTo>
                  <a:lnTo>
                    <a:pt x="1178" y="1133"/>
                  </a:lnTo>
                  <a:lnTo>
                    <a:pt x="1200" y="1108"/>
                  </a:lnTo>
                  <a:lnTo>
                    <a:pt x="1220" y="1083"/>
                  </a:lnTo>
                  <a:lnTo>
                    <a:pt x="1238" y="1057"/>
                  </a:lnTo>
                  <a:lnTo>
                    <a:pt x="1255" y="1030"/>
                  </a:lnTo>
                  <a:lnTo>
                    <a:pt x="1272" y="1001"/>
                  </a:lnTo>
                  <a:lnTo>
                    <a:pt x="1286" y="973"/>
                  </a:lnTo>
                  <a:lnTo>
                    <a:pt x="1299" y="944"/>
                  </a:lnTo>
                  <a:lnTo>
                    <a:pt x="1311" y="913"/>
                  </a:lnTo>
                  <a:lnTo>
                    <a:pt x="1323" y="881"/>
                  </a:lnTo>
                  <a:lnTo>
                    <a:pt x="1332" y="849"/>
                  </a:lnTo>
                  <a:lnTo>
                    <a:pt x="1338" y="817"/>
                  </a:lnTo>
                  <a:lnTo>
                    <a:pt x="1345" y="785"/>
                  </a:lnTo>
                  <a:lnTo>
                    <a:pt x="1348" y="751"/>
                  </a:lnTo>
                  <a:lnTo>
                    <a:pt x="1352" y="717"/>
                  </a:lnTo>
                  <a:lnTo>
                    <a:pt x="1352" y="682"/>
                  </a:lnTo>
                  <a:lnTo>
                    <a:pt x="1364" y="682"/>
                  </a:lnTo>
                  <a:close/>
                </a:path>
              </a:pathLst>
            </a:custGeom>
            <a:solidFill>
              <a:srgbClr val="81CCFF"/>
            </a:solidFill>
            <a:ln w="9525">
              <a:noFill/>
              <a:round/>
              <a:headEnd/>
              <a:tailEnd/>
            </a:ln>
          </p:spPr>
          <p:txBody>
            <a:bodyPr/>
            <a:lstStyle/>
            <a:p>
              <a:endParaRPr lang="en-US"/>
            </a:p>
          </p:txBody>
        </p:sp>
        <p:sp>
          <p:nvSpPr>
            <p:cNvPr id="51289" name="Freeform 91"/>
            <p:cNvSpPr>
              <a:spLocks/>
            </p:cNvSpPr>
            <p:nvPr/>
          </p:nvSpPr>
          <p:spPr bwMode="auto">
            <a:xfrm>
              <a:off x="3070785" y="2041503"/>
              <a:ext cx="1910644" cy="2147887"/>
            </a:xfrm>
            <a:custGeom>
              <a:avLst/>
              <a:gdLst>
                <a:gd name="T0" fmla="*/ 2147483647 w 1354"/>
                <a:gd name="T1" fmla="*/ 2147483647 h 1353"/>
                <a:gd name="T2" fmla="*/ 2147483647 w 1354"/>
                <a:gd name="T3" fmla="*/ 2147483647 h 1353"/>
                <a:gd name="T4" fmla="*/ 2147483647 w 1354"/>
                <a:gd name="T5" fmla="*/ 2147483647 h 1353"/>
                <a:gd name="T6" fmla="*/ 2147483647 w 1354"/>
                <a:gd name="T7" fmla="*/ 2147483647 h 1353"/>
                <a:gd name="T8" fmla="*/ 2147483647 w 1354"/>
                <a:gd name="T9" fmla="*/ 2147483647 h 1353"/>
                <a:gd name="T10" fmla="*/ 2147483647 w 1354"/>
                <a:gd name="T11" fmla="*/ 2147483647 h 1353"/>
                <a:gd name="T12" fmla="*/ 2147483647 w 1354"/>
                <a:gd name="T13" fmla="*/ 2147483647 h 1353"/>
                <a:gd name="T14" fmla="*/ 2147483647 w 1354"/>
                <a:gd name="T15" fmla="*/ 2147483647 h 1353"/>
                <a:gd name="T16" fmla="*/ 2147483647 w 1354"/>
                <a:gd name="T17" fmla="*/ 2147483647 h 1353"/>
                <a:gd name="T18" fmla="*/ 2147483647 w 1354"/>
                <a:gd name="T19" fmla="*/ 2147483647 h 1353"/>
                <a:gd name="T20" fmla="*/ 2147483647 w 1354"/>
                <a:gd name="T21" fmla="*/ 2147483647 h 1353"/>
                <a:gd name="T22" fmla="*/ 2147483647 w 1354"/>
                <a:gd name="T23" fmla="*/ 2147483647 h 1353"/>
                <a:gd name="T24" fmla="*/ 0 w 1354"/>
                <a:gd name="T25" fmla="*/ 2147483647 h 1353"/>
                <a:gd name="T26" fmla="*/ 2147483647 w 1354"/>
                <a:gd name="T27" fmla="*/ 2147483647 h 1353"/>
                <a:gd name="T28" fmla="*/ 2147483647 w 1354"/>
                <a:gd name="T29" fmla="*/ 2147483647 h 1353"/>
                <a:gd name="T30" fmla="*/ 2147483647 w 1354"/>
                <a:gd name="T31" fmla="*/ 2147483647 h 1353"/>
                <a:gd name="T32" fmla="*/ 2147483647 w 1354"/>
                <a:gd name="T33" fmla="*/ 2147483647 h 1353"/>
                <a:gd name="T34" fmla="*/ 2147483647 w 1354"/>
                <a:gd name="T35" fmla="*/ 2147483647 h 1353"/>
                <a:gd name="T36" fmla="*/ 2147483647 w 1354"/>
                <a:gd name="T37" fmla="*/ 2147483647 h 1353"/>
                <a:gd name="T38" fmla="*/ 2147483647 w 1354"/>
                <a:gd name="T39" fmla="*/ 2147483647 h 1353"/>
                <a:gd name="T40" fmla="*/ 2147483647 w 1354"/>
                <a:gd name="T41" fmla="*/ 2147483647 h 1353"/>
                <a:gd name="T42" fmla="*/ 2147483647 w 1354"/>
                <a:gd name="T43" fmla="*/ 2147483647 h 1353"/>
                <a:gd name="T44" fmla="*/ 2147483647 w 1354"/>
                <a:gd name="T45" fmla="*/ 2147483647 h 1353"/>
                <a:gd name="T46" fmla="*/ 2147483647 w 1354"/>
                <a:gd name="T47" fmla="*/ 2147483647 h 1353"/>
                <a:gd name="T48" fmla="*/ 2147483647 w 1354"/>
                <a:gd name="T49" fmla="*/ 2147483647 h 1353"/>
                <a:gd name="T50" fmla="*/ 2147483647 w 1354"/>
                <a:gd name="T51" fmla="*/ 2147483647 h 1353"/>
                <a:gd name="T52" fmla="*/ 2147483647 w 1354"/>
                <a:gd name="T53" fmla="*/ 2147483647 h 1353"/>
                <a:gd name="T54" fmla="*/ 2147483647 w 1354"/>
                <a:gd name="T55" fmla="*/ 2147483647 h 1353"/>
                <a:gd name="T56" fmla="*/ 2147483647 w 1354"/>
                <a:gd name="T57" fmla="*/ 2147483647 h 1353"/>
                <a:gd name="T58" fmla="*/ 2147483647 w 1354"/>
                <a:gd name="T59" fmla="*/ 2147483647 h 1353"/>
                <a:gd name="T60" fmla="*/ 2147483647 w 1354"/>
                <a:gd name="T61" fmla="*/ 2147483647 h 1353"/>
                <a:gd name="T62" fmla="*/ 2147483647 w 1354"/>
                <a:gd name="T63" fmla="*/ 2147483647 h 1353"/>
                <a:gd name="T64" fmla="*/ 2147483647 w 1354"/>
                <a:gd name="T65" fmla="*/ 2147483647 h 1353"/>
                <a:gd name="T66" fmla="*/ 2147483647 w 1354"/>
                <a:gd name="T67" fmla="*/ 2147483647 h 1353"/>
                <a:gd name="T68" fmla="*/ 2147483647 w 1354"/>
                <a:gd name="T69" fmla="*/ 2147483647 h 1353"/>
                <a:gd name="T70" fmla="*/ 2147483647 w 1354"/>
                <a:gd name="T71" fmla="*/ 2147483647 h 1353"/>
                <a:gd name="T72" fmla="*/ 2147483647 w 1354"/>
                <a:gd name="T73" fmla="*/ 2147483647 h 1353"/>
                <a:gd name="T74" fmla="*/ 2147483647 w 1354"/>
                <a:gd name="T75" fmla="*/ 2147483647 h 1353"/>
                <a:gd name="T76" fmla="*/ 2147483647 w 1354"/>
                <a:gd name="T77" fmla="*/ 2147483647 h 1353"/>
                <a:gd name="T78" fmla="*/ 2147483647 w 1354"/>
                <a:gd name="T79" fmla="*/ 2147483647 h 1353"/>
                <a:gd name="T80" fmla="*/ 2147483647 w 1354"/>
                <a:gd name="T81" fmla="*/ 2147483647 h 1353"/>
                <a:gd name="T82" fmla="*/ 2147483647 w 1354"/>
                <a:gd name="T83" fmla="*/ 2147483647 h 1353"/>
                <a:gd name="T84" fmla="*/ 2147483647 w 1354"/>
                <a:gd name="T85" fmla="*/ 2147483647 h 1353"/>
                <a:gd name="T86" fmla="*/ 2147483647 w 1354"/>
                <a:gd name="T87" fmla="*/ 2147483647 h 1353"/>
                <a:gd name="T88" fmla="*/ 2147483647 w 1354"/>
                <a:gd name="T89" fmla="*/ 2147483647 h 1353"/>
                <a:gd name="T90" fmla="*/ 2147483647 w 1354"/>
                <a:gd name="T91" fmla="*/ 2147483647 h 1353"/>
                <a:gd name="T92" fmla="*/ 2147483647 w 1354"/>
                <a:gd name="T93" fmla="*/ 2147483647 h 1353"/>
                <a:gd name="T94" fmla="*/ 2147483647 w 1354"/>
                <a:gd name="T95" fmla="*/ 2147483647 h 1353"/>
                <a:gd name="T96" fmla="*/ 2147483647 w 1354"/>
                <a:gd name="T97" fmla="*/ 2147483647 h 1353"/>
                <a:gd name="T98" fmla="*/ 2147483647 w 1354"/>
                <a:gd name="T99" fmla="*/ 2147483647 h 1353"/>
                <a:gd name="T100" fmla="*/ 2147483647 w 1354"/>
                <a:gd name="T101" fmla="*/ 2147483647 h 13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54"/>
                <a:gd name="T154" fmla="*/ 0 h 1353"/>
                <a:gd name="T155" fmla="*/ 1354 w 1354"/>
                <a:gd name="T156" fmla="*/ 1353 h 13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54" h="1353">
                  <a:moveTo>
                    <a:pt x="1354" y="677"/>
                  </a:moveTo>
                  <a:lnTo>
                    <a:pt x="1352" y="643"/>
                  </a:lnTo>
                  <a:lnTo>
                    <a:pt x="1350" y="607"/>
                  </a:lnTo>
                  <a:lnTo>
                    <a:pt x="1345" y="573"/>
                  </a:lnTo>
                  <a:lnTo>
                    <a:pt x="1338" y="541"/>
                  </a:lnTo>
                  <a:lnTo>
                    <a:pt x="1332" y="507"/>
                  </a:lnTo>
                  <a:lnTo>
                    <a:pt x="1323" y="475"/>
                  </a:lnTo>
                  <a:lnTo>
                    <a:pt x="1311" y="445"/>
                  </a:lnTo>
                  <a:lnTo>
                    <a:pt x="1299" y="414"/>
                  </a:lnTo>
                  <a:lnTo>
                    <a:pt x="1286" y="384"/>
                  </a:lnTo>
                  <a:lnTo>
                    <a:pt x="1271" y="355"/>
                  </a:lnTo>
                  <a:lnTo>
                    <a:pt x="1255" y="326"/>
                  </a:lnTo>
                  <a:lnTo>
                    <a:pt x="1237" y="299"/>
                  </a:lnTo>
                  <a:lnTo>
                    <a:pt x="1218" y="272"/>
                  </a:lnTo>
                  <a:lnTo>
                    <a:pt x="1198" y="247"/>
                  </a:lnTo>
                  <a:lnTo>
                    <a:pt x="1178" y="221"/>
                  </a:lnTo>
                  <a:lnTo>
                    <a:pt x="1154" y="198"/>
                  </a:lnTo>
                  <a:lnTo>
                    <a:pt x="1132" y="176"/>
                  </a:lnTo>
                  <a:lnTo>
                    <a:pt x="1107" y="155"/>
                  </a:lnTo>
                  <a:lnTo>
                    <a:pt x="1081" y="135"/>
                  </a:lnTo>
                  <a:lnTo>
                    <a:pt x="1054" y="116"/>
                  </a:lnTo>
                  <a:lnTo>
                    <a:pt x="1027" y="98"/>
                  </a:lnTo>
                  <a:lnTo>
                    <a:pt x="998" y="83"/>
                  </a:lnTo>
                  <a:lnTo>
                    <a:pt x="970" y="67"/>
                  </a:lnTo>
                  <a:lnTo>
                    <a:pt x="939" y="54"/>
                  </a:lnTo>
                  <a:lnTo>
                    <a:pt x="909" y="42"/>
                  </a:lnTo>
                  <a:lnTo>
                    <a:pt x="878" y="30"/>
                  </a:lnTo>
                  <a:lnTo>
                    <a:pt x="846" y="22"/>
                  </a:lnTo>
                  <a:lnTo>
                    <a:pt x="812" y="13"/>
                  </a:lnTo>
                  <a:lnTo>
                    <a:pt x="780" y="8"/>
                  </a:lnTo>
                  <a:lnTo>
                    <a:pt x="746" y="3"/>
                  </a:lnTo>
                  <a:lnTo>
                    <a:pt x="711" y="1"/>
                  </a:lnTo>
                  <a:lnTo>
                    <a:pt x="677" y="0"/>
                  </a:lnTo>
                  <a:lnTo>
                    <a:pt x="641" y="1"/>
                  </a:lnTo>
                  <a:lnTo>
                    <a:pt x="608" y="3"/>
                  </a:lnTo>
                  <a:lnTo>
                    <a:pt x="574" y="8"/>
                  </a:lnTo>
                  <a:lnTo>
                    <a:pt x="540" y="13"/>
                  </a:lnTo>
                  <a:lnTo>
                    <a:pt x="508" y="22"/>
                  </a:lnTo>
                  <a:lnTo>
                    <a:pt x="476" y="30"/>
                  </a:lnTo>
                  <a:lnTo>
                    <a:pt x="443" y="42"/>
                  </a:lnTo>
                  <a:lnTo>
                    <a:pt x="413" y="54"/>
                  </a:lnTo>
                  <a:lnTo>
                    <a:pt x="383" y="67"/>
                  </a:lnTo>
                  <a:lnTo>
                    <a:pt x="354" y="83"/>
                  </a:lnTo>
                  <a:lnTo>
                    <a:pt x="325" y="98"/>
                  </a:lnTo>
                  <a:lnTo>
                    <a:pt x="298" y="116"/>
                  </a:lnTo>
                  <a:lnTo>
                    <a:pt x="271" y="135"/>
                  </a:lnTo>
                  <a:lnTo>
                    <a:pt x="246" y="155"/>
                  </a:lnTo>
                  <a:lnTo>
                    <a:pt x="222" y="176"/>
                  </a:lnTo>
                  <a:lnTo>
                    <a:pt x="198" y="198"/>
                  </a:lnTo>
                  <a:lnTo>
                    <a:pt x="176" y="221"/>
                  </a:lnTo>
                  <a:lnTo>
                    <a:pt x="154" y="247"/>
                  </a:lnTo>
                  <a:lnTo>
                    <a:pt x="134" y="272"/>
                  </a:lnTo>
                  <a:lnTo>
                    <a:pt x="115" y="299"/>
                  </a:lnTo>
                  <a:lnTo>
                    <a:pt x="98" y="326"/>
                  </a:lnTo>
                  <a:lnTo>
                    <a:pt x="81" y="355"/>
                  </a:lnTo>
                  <a:lnTo>
                    <a:pt x="66" y="384"/>
                  </a:lnTo>
                  <a:lnTo>
                    <a:pt x="53" y="414"/>
                  </a:lnTo>
                  <a:lnTo>
                    <a:pt x="41" y="445"/>
                  </a:lnTo>
                  <a:lnTo>
                    <a:pt x="31" y="475"/>
                  </a:lnTo>
                  <a:lnTo>
                    <a:pt x="21" y="507"/>
                  </a:lnTo>
                  <a:lnTo>
                    <a:pt x="14" y="541"/>
                  </a:lnTo>
                  <a:lnTo>
                    <a:pt x="7" y="573"/>
                  </a:lnTo>
                  <a:lnTo>
                    <a:pt x="4" y="607"/>
                  </a:lnTo>
                  <a:lnTo>
                    <a:pt x="0" y="643"/>
                  </a:lnTo>
                  <a:lnTo>
                    <a:pt x="0" y="677"/>
                  </a:lnTo>
                  <a:lnTo>
                    <a:pt x="0" y="712"/>
                  </a:lnTo>
                  <a:lnTo>
                    <a:pt x="4" y="746"/>
                  </a:lnTo>
                  <a:lnTo>
                    <a:pt x="7" y="780"/>
                  </a:lnTo>
                  <a:lnTo>
                    <a:pt x="14" y="814"/>
                  </a:lnTo>
                  <a:lnTo>
                    <a:pt x="21" y="846"/>
                  </a:lnTo>
                  <a:lnTo>
                    <a:pt x="31" y="878"/>
                  </a:lnTo>
                  <a:lnTo>
                    <a:pt x="41" y="910"/>
                  </a:lnTo>
                  <a:lnTo>
                    <a:pt x="53" y="940"/>
                  </a:lnTo>
                  <a:lnTo>
                    <a:pt x="66" y="969"/>
                  </a:lnTo>
                  <a:lnTo>
                    <a:pt x="81" y="1000"/>
                  </a:lnTo>
                  <a:lnTo>
                    <a:pt x="98" y="1027"/>
                  </a:lnTo>
                  <a:lnTo>
                    <a:pt x="115" y="1056"/>
                  </a:lnTo>
                  <a:lnTo>
                    <a:pt x="134" y="1081"/>
                  </a:lnTo>
                  <a:lnTo>
                    <a:pt x="154" y="1106"/>
                  </a:lnTo>
                  <a:lnTo>
                    <a:pt x="176" y="1132"/>
                  </a:lnTo>
                  <a:lnTo>
                    <a:pt x="198" y="1155"/>
                  </a:lnTo>
                  <a:lnTo>
                    <a:pt x="222" y="1177"/>
                  </a:lnTo>
                  <a:lnTo>
                    <a:pt x="246" y="1199"/>
                  </a:lnTo>
                  <a:lnTo>
                    <a:pt x="271" y="1220"/>
                  </a:lnTo>
                  <a:lnTo>
                    <a:pt x="298" y="1238"/>
                  </a:lnTo>
                  <a:lnTo>
                    <a:pt x="325" y="1255"/>
                  </a:lnTo>
                  <a:lnTo>
                    <a:pt x="354" y="1272"/>
                  </a:lnTo>
                  <a:lnTo>
                    <a:pt x="383" y="1287"/>
                  </a:lnTo>
                  <a:lnTo>
                    <a:pt x="413" y="1301"/>
                  </a:lnTo>
                  <a:lnTo>
                    <a:pt x="443" y="1313"/>
                  </a:lnTo>
                  <a:lnTo>
                    <a:pt x="476" y="1323"/>
                  </a:lnTo>
                  <a:lnTo>
                    <a:pt x="508" y="1331"/>
                  </a:lnTo>
                  <a:lnTo>
                    <a:pt x="540" y="1340"/>
                  </a:lnTo>
                  <a:lnTo>
                    <a:pt x="574" y="1345"/>
                  </a:lnTo>
                  <a:lnTo>
                    <a:pt x="608" y="1350"/>
                  </a:lnTo>
                  <a:lnTo>
                    <a:pt x="641" y="1352"/>
                  </a:lnTo>
                  <a:lnTo>
                    <a:pt x="677" y="1353"/>
                  </a:lnTo>
                  <a:lnTo>
                    <a:pt x="711" y="1352"/>
                  </a:lnTo>
                  <a:lnTo>
                    <a:pt x="746" y="1350"/>
                  </a:lnTo>
                  <a:lnTo>
                    <a:pt x="780" y="1345"/>
                  </a:lnTo>
                  <a:lnTo>
                    <a:pt x="812" y="1340"/>
                  </a:lnTo>
                  <a:lnTo>
                    <a:pt x="846" y="1331"/>
                  </a:lnTo>
                  <a:lnTo>
                    <a:pt x="878" y="1323"/>
                  </a:lnTo>
                  <a:lnTo>
                    <a:pt x="909" y="1313"/>
                  </a:lnTo>
                  <a:lnTo>
                    <a:pt x="939" y="1301"/>
                  </a:lnTo>
                  <a:lnTo>
                    <a:pt x="970" y="1287"/>
                  </a:lnTo>
                  <a:lnTo>
                    <a:pt x="998" y="1272"/>
                  </a:lnTo>
                  <a:lnTo>
                    <a:pt x="1027" y="1255"/>
                  </a:lnTo>
                  <a:lnTo>
                    <a:pt x="1054" y="1238"/>
                  </a:lnTo>
                  <a:lnTo>
                    <a:pt x="1081" y="1220"/>
                  </a:lnTo>
                  <a:lnTo>
                    <a:pt x="1107" y="1199"/>
                  </a:lnTo>
                  <a:lnTo>
                    <a:pt x="1132" y="1177"/>
                  </a:lnTo>
                  <a:lnTo>
                    <a:pt x="1154" y="1155"/>
                  </a:lnTo>
                  <a:lnTo>
                    <a:pt x="1178" y="1132"/>
                  </a:lnTo>
                  <a:lnTo>
                    <a:pt x="1198" y="1106"/>
                  </a:lnTo>
                  <a:lnTo>
                    <a:pt x="1218" y="1081"/>
                  </a:lnTo>
                  <a:lnTo>
                    <a:pt x="1237" y="1056"/>
                  </a:lnTo>
                  <a:lnTo>
                    <a:pt x="1255" y="1027"/>
                  </a:lnTo>
                  <a:lnTo>
                    <a:pt x="1271" y="1000"/>
                  </a:lnTo>
                  <a:lnTo>
                    <a:pt x="1286" y="969"/>
                  </a:lnTo>
                  <a:lnTo>
                    <a:pt x="1299" y="940"/>
                  </a:lnTo>
                  <a:lnTo>
                    <a:pt x="1311" y="910"/>
                  </a:lnTo>
                  <a:lnTo>
                    <a:pt x="1323" y="878"/>
                  </a:lnTo>
                  <a:lnTo>
                    <a:pt x="1332" y="846"/>
                  </a:lnTo>
                  <a:lnTo>
                    <a:pt x="1338" y="814"/>
                  </a:lnTo>
                  <a:lnTo>
                    <a:pt x="1345" y="780"/>
                  </a:lnTo>
                  <a:lnTo>
                    <a:pt x="1350" y="746"/>
                  </a:lnTo>
                  <a:lnTo>
                    <a:pt x="1352" y="712"/>
                  </a:lnTo>
                  <a:lnTo>
                    <a:pt x="1354" y="677"/>
                  </a:lnTo>
                  <a:lnTo>
                    <a:pt x="1342" y="677"/>
                  </a:lnTo>
                  <a:lnTo>
                    <a:pt x="1342" y="643"/>
                  </a:lnTo>
                  <a:lnTo>
                    <a:pt x="1338" y="609"/>
                  </a:lnTo>
                  <a:lnTo>
                    <a:pt x="1335" y="575"/>
                  </a:lnTo>
                  <a:lnTo>
                    <a:pt x="1328" y="543"/>
                  </a:lnTo>
                  <a:lnTo>
                    <a:pt x="1321" y="511"/>
                  </a:lnTo>
                  <a:lnTo>
                    <a:pt x="1313" y="479"/>
                  </a:lnTo>
                  <a:lnTo>
                    <a:pt x="1301" y="448"/>
                  </a:lnTo>
                  <a:lnTo>
                    <a:pt x="1289" y="418"/>
                  </a:lnTo>
                  <a:lnTo>
                    <a:pt x="1276" y="389"/>
                  </a:lnTo>
                  <a:lnTo>
                    <a:pt x="1262" y="360"/>
                  </a:lnTo>
                  <a:lnTo>
                    <a:pt x="1245" y="331"/>
                  </a:lnTo>
                  <a:lnTo>
                    <a:pt x="1228" y="304"/>
                  </a:lnTo>
                  <a:lnTo>
                    <a:pt x="1210" y="279"/>
                  </a:lnTo>
                  <a:lnTo>
                    <a:pt x="1189" y="253"/>
                  </a:lnTo>
                  <a:lnTo>
                    <a:pt x="1169" y="230"/>
                  </a:lnTo>
                  <a:lnTo>
                    <a:pt x="1147" y="206"/>
                  </a:lnTo>
                  <a:lnTo>
                    <a:pt x="1123" y="184"/>
                  </a:lnTo>
                  <a:lnTo>
                    <a:pt x="1100" y="164"/>
                  </a:lnTo>
                  <a:lnTo>
                    <a:pt x="1074" y="143"/>
                  </a:lnTo>
                  <a:lnTo>
                    <a:pt x="1049" y="125"/>
                  </a:lnTo>
                  <a:lnTo>
                    <a:pt x="1022" y="108"/>
                  </a:lnTo>
                  <a:lnTo>
                    <a:pt x="993" y="91"/>
                  </a:lnTo>
                  <a:lnTo>
                    <a:pt x="964" y="77"/>
                  </a:lnTo>
                  <a:lnTo>
                    <a:pt x="936" y="64"/>
                  </a:lnTo>
                  <a:lnTo>
                    <a:pt x="905" y="52"/>
                  </a:lnTo>
                  <a:lnTo>
                    <a:pt x="875" y="40"/>
                  </a:lnTo>
                  <a:lnTo>
                    <a:pt x="843" y="32"/>
                  </a:lnTo>
                  <a:lnTo>
                    <a:pt x="811" y="25"/>
                  </a:lnTo>
                  <a:lnTo>
                    <a:pt x="778" y="18"/>
                  </a:lnTo>
                  <a:lnTo>
                    <a:pt x="745" y="15"/>
                  </a:lnTo>
                  <a:lnTo>
                    <a:pt x="711" y="11"/>
                  </a:lnTo>
                  <a:lnTo>
                    <a:pt x="677" y="11"/>
                  </a:lnTo>
                  <a:lnTo>
                    <a:pt x="641" y="11"/>
                  </a:lnTo>
                  <a:lnTo>
                    <a:pt x="608" y="15"/>
                  </a:lnTo>
                  <a:lnTo>
                    <a:pt x="575" y="18"/>
                  </a:lnTo>
                  <a:lnTo>
                    <a:pt x="542" y="25"/>
                  </a:lnTo>
                  <a:lnTo>
                    <a:pt x="509" y="32"/>
                  </a:lnTo>
                  <a:lnTo>
                    <a:pt x="479" y="40"/>
                  </a:lnTo>
                  <a:lnTo>
                    <a:pt x="447" y="52"/>
                  </a:lnTo>
                  <a:lnTo>
                    <a:pt x="416" y="64"/>
                  </a:lnTo>
                  <a:lnTo>
                    <a:pt x="388" y="77"/>
                  </a:lnTo>
                  <a:lnTo>
                    <a:pt x="359" y="91"/>
                  </a:lnTo>
                  <a:lnTo>
                    <a:pt x="332" y="108"/>
                  </a:lnTo>
                  <a:lnTo>
                    <a:pt x="305" y="125"/>
                  </a:lnTo>
                  <a:lnTo>
                    <a:pt x="278" y="143"/>
                  </a:lnTo>
                  <a:lnTo>
                    <a:pt x="252" y="164"/>
                  </a:lnTo>
                  <a:lnTo>
                    <a:pt x="229" y="184"/>
                  </a:lnTo>
                  <a:lnTo>
                    <a:pt x="205" y="206"/>
                  </a:lnTo>
                  <a:lnTo>
                    <a:pt x="183" y="230"/>
                  </a:lnTo>
                  <a:lnTo>
                    <a:pt x="163" y="253"/>
                  </a:lnTo>
                  <a:lnTo>
                    <a:pt x="142" y="279"/>
                  </a:lnTo>
                  <a:lnTo>
                    <a:pt x="124" y="304"/>
                  </a:lnTo>
                  <a:lnTo>
                    <a:pt x="107" y="331"/>
                  </a:lnTo>
                  <a:lnTo>
                    <a:pt x="92" y="360"/>
                  </a:lnTo>
                  <a:lnTo>
                    <a:pt x="76" y="389"/>
                  </a:lnTo>
                  <a:lnTo>
                    <a:pt x="63" y="418"/>
                  </a:lnTo>
                  <a:lnTo>
                    <a:pt x="51" y="448"/>
                  </a:lnTo>
                  <a:lnTo>
                    <a:pt x="41" y="479"/>
                  </a:lnTo>
                  <a:lnTo>
                    <a:pt x="32" y="511"/>
                  </a:lnTo>
                  <a:lnTo>
                    <a:pt x="24" y="543"/>
                  </a:lnTo>
                  <a:lnTo>
                    <a:pt x="19" y="575"/>
                  </a:lnTo>
                  <a:lnTo>
                    <a:pt x="14" y="609"/>
                  </a:lnTo>
                  <a:lnTo>
                    <a:pt x="12" y="643"/>
                  </a:lnTo>
                  <a:lnTo>
                    <a:pt x="10" y="677"/>
                  </a:lnTo>
                  <a:lnTo>
                    <a:pt x="12" y="710"/>
                  </a:lnTo>
                  <a:lnTo>
                    <a:pt x="14" y="744"/>
                  </a:lnTo>
                  <a:lnTo>
                    <a:pt x="19" y="778"/>
                  </a:lnTo>
                  <a:lnTo>
                    <a:pt x="24" y="810"/>
                  </a:lnTo>
                  <a:lnTo>
                    <a:pt x="32" y="842"/>
                  </a:lnTo>
                  <a:lnTo>
                    <a:pt x="41" y="874"/>
                  </a:lnTo>
                  <a:lnTo>
                    <a:pt x="51" y="905"/>
                  </a:lnTo>
                  <a:lnTo>
                    <a:pt x="63" y="935"/>
                  </a:lnTo>
                  <a:lnTo>
                    <a:pt x="76" y="966"/>
                  </a:lnTo>
                  <a:lnTo>
                    <a:pt x="92" y="995"/>
                  </a:lnTo>
                  <a:lnTo>
                    <a:pt x="107" y="1022"/>
                  </a:lnTo>
                  <a:lnTo>
                    <a:pt x="124" y="1049"/>
                  </a:lnTo>
                  <a:lnTo>
                    <a:pt x="142" y="1076"/>
                  </a:lnTo>
                  <a:lnTo>
                    <a:pt x="163" y="1100"/>
                  </a:lnTo>
                  <a:lnTo>
                    <a:pt x="183" y="1125"/>
                  </a:lnTo>
                  <a:lnTo>
                    <a:pt x="205" y="1147"/>
                  </a:lnTo>
                  <a:lnTo>
                    <a:pt x="229" y="1169"/>
                  </a:lnTo>
                  <a:lnTo>
                    <a:pt x="252" y="1191"/>
                  </a:lnTo>
                  <a:lnTo>
                    <a:pt x="278" y="1210"/>
                  </a:lnTo>
                  <a:lnTo>
                    <a:pt x="305" y="1228"/>
                  </a:lnTo>
                  <a:lnTo>
                    <a:pt x="332" y="1247"/>
                  </a:lnTo>
                  <a:lnTo>
                    <a:pt x="359" y="1262"/>
                  </a:lnTo>
                  <a:lnTo>
                    <a:pt x="388" y="1277"/>
                  </a:lnTo>
                  <a:lnTo>
                    <a:pt x="416" y="1291"/>
                  </a:lnTo>
                  <a:lnTo>
                    <a:pt x="447" y="1303"/>
                  </a:lnTo>
                  <a:lnTo>
                    <a:pt x="479" y="1313"/>
                  </a:lnTo>
                  <a:lnTo>
                    <a:pt x="509" y="1321"/>
                  </a:lnTo>
                  <a:lnTo>
                    <a:pt x="542" y="1330"/>
                  </a:lnTo>
                  <a:lnTo>
                    <a:pt x="575" y="1335"/>
                  </a:lnTo>
                  <a:lnTo>
                    <a:pt x="608" y="1340"/>
                  </a:lnTo>
                  <a:lnTo>
                    <a:pt x="641" y="1342"/>
                  </a:lnTo>
                  <a:lnTo>
                    <a:pt x="677" y="1343"/>
                  </a:lnTo>
                  <a:lnTo>
                    <a:pt x="711" y="1342"/>
                  </a:lnTo>
                  <a:lnTo>
                    <a:pt x="745" y="1340"/>
                  </a:lnTo>
                  <a:lnTo>
                    <a:pt x="778" y="1335"/>
                  </a:lnTo>
                  <a:lnTo>
                    <a:pt x="811" y="1330"/>
                  </a:lnTo>
                  <a:lnTo>
                    <a:pt x="843" y="1321"/>
                  </a:lnTo>
                  <a:lnTo>
                    <a:pt x="875" y="1313"/>
                  </a:lnTo>
                  <a:lnTo>
                    <a:pt x="905" y="1303"/>
                  </a:lnTo>
                  <a:lnTo>
                    <a:pt x="936" y="1291"/>
                  </a:lnTo>
                  <a:lnTo>
                    <a:pt x="964" y="1277"/>
                  </a:lnTo>
                  <a:lnTo>
                    <a:pt x="993" y="1262"/>
                  </a:lnTo>
                  <a:lnTo>
                    <a:pt x="1022" y="1247"/>
                  </a:lnTo>
                  <a:lnTo>
                    <a:pt x="1049" y="1228"/>
                  </a:lnTo>
                  <a:lnTo>
                    <a:pt x="1074" y="1210"/>
                  </a:lnTo>
                  <a:lnTo>
                    <a:pt x="1100" y="1191"/>
                  </a:lnTo>
                  <a:lnTo>
                    <a:pt x="1123" y="1169"/>
                  </a:lnTo>
                  <a:lnTo>
                    <a:pt x="1147" y="1147"/>
                  </a:lnTo>
                  <a:lnTo>
                    <a:pt x="1169" y="1125"/>
                  </a:lnTo>
                  <a:lnTo>
                    <a:pt x="1189" y="1100"/>
                  </a:lnTo>
                  <a:lnTo>
                    <a:pt x="1210" y="1076"/>
                  </a:lnTo>
                  <a:lnTo>
                    <a:pt x="1228" y="1049"/>
                  </a:lnTo>
                  <a:lnTo>
                    <a:pt x="1245" y="1022"/>
                  </a:lnTo>
                  <a:lnTo>
                    <a:pt x="1262" y="995"/>
                  </a:lnTo>
                  <a:lnTo>
                    <a:pt x="1276" y="966"/>
                  </a:lnTo>
                  <a:lnTo>
                    <a:pt x="1289" y="935"/>
                  </a:lnTo>
                  <a:lnTo>
                    <a:pt x="1301" y="905"/>
                  </a:lnTo>
                  <a:lnTo>
                    <a:pt x="1313" y="874"/>
                  </a:lnTo>
                  <a:lnTo>
                    <a:pt x="1321" y="842"/>
                  </a:lnTo>
                  <a:lnTo>
                    <a:pt x="1328" y="810"/>
                  </a:lnTo>
                  <a:lnTo>
                    <a:pt x="1335" y="778"/>
                  </a:lnTo>
                  <a:lnTo>
                    <a:pt x="1338" y="744"/>
                  </a:lnTo>
                  <a:lnTo>
                    <a:pt x="1342" y="710"/>
                  </a:lnTo>
                  <a:lnTo>
                    <a:pt x="1342" y="677"/>
                  </a:lnTo>
                  <a:lnTo>
                    <a:pt x="1354" y="677"/>
                  </a:lnTo>
                  <a:close/>
                </a:path>
              </a:pathLst>
            </a:custGeom>
            <a:solidFill>
              <a:srgbClr val="82CDFF"/>
            </a:solidFill>
            <a:ln w="9525">
              <a:noFill/>
              <a:round/>
              <a:headEnd/>
              <a:tailEnd/>
            </a:ln>
          </p:spPr>
          <p:txBody>
            <a:bodyPr/>
            <a:lstStyle/>
            <a:p>
              <a:endParaRPr lang="en-US"/>
            </a:p>
          </p:txBody>
        </p:sp>
        <p:sp>
          <p:nvSpPr>
            <p:cNvPr id="51290" name="Freeform 92"/>
            <p:cNvSpPr>
              <a:spLocks/>
            </p:cNvSpPr>
            <p:nvPr/>
          </p:nvSpPr>
          <p:spPr bwMode="auto">
            <a:xfrm>
              <a:off x="3077841" y="2051031"/>
              <a:ext cx="1893711" cy="2130425"/>
            </a:xfrm>
            <a:custGeom>
              <a:avLst/>
              <a:gdLst>
                <a:gd name="T0" fmla="*/ 2147483647 w 1342"/>
                <a:gd name="T1" fmla="*/ 2147483647 h 1342"/>
                <a:gd name="T2" fmla="*/ 2147483647 w 1342"/>
                <a:gd name="T3" fmla="*/ 2147483647 h 1342"/>
                <a:gd name="T4" fmla="*/ 2147483647 w 1342"/>
                <a:gd name="T5" fmla="*/ 2147483647 h 1342"/>
                <a:gd name="T6" fmla="*/ 2147483647 w 1342"/>
                <a:gd name="T7" fmla="*/ 2147483647 h 1342"/>
                <a:gd name="T8" fmla="*/ 2147483647 w 1342"/>
                <a:gd name="T9" fmla="*/ 2147483647 h 1342"/>
                <a:gd name="T10" fmla="*/ 2147483647 w 1342"/>
                <a:gd name="T11" fmla="*/ 2147483647 h 1342"/>
                <a:gd name="T12" fmla="*/ 2147483647 w 1342"/>
                <a:gd name="T13" fmla="*/ 2147483647 h 1342"/>
                <a:gd name="T14" fmla="*/ 2147483647 w 1342"/>
                <a:gd name="T15" fmla="*/ 2147483647 h 1342"/>
                <a:gd name="T16" fmla="*/ 2147483647 w 1342"/>
                <a:gd name="T17" fmla="*/ 2147483647 h 1342"/>
                <a:gd name="T18" fmla="*/ 2147483647 w 1342"/>
                <a:gd name="T19" fmla="*/ 2147483647 h 1342"/>
                <a:gd name="T20" fmla="*/ 2147483647 w 1342"/>
                <a:gd name="T21" fmla="*/ 2147483647 h 1342"/>
                <a:gd name="T22" fmla="*/ 2147483647 w 1342"/>
                <a:gd name="T23" fmla="*/ 2147483647 h 1342"/>
                <a:gd name="T24" fmla="*/ 0 w 1342"/>
                <a:gd name="T25" fmla="*/ 2147483647 h 1342"/>
                <a:gd name="T26" fmla="*/ 2147483647 w 1342"/>
                <a:gd name="T27" fmla="*/ 2147483647 h 1342"/>
                <a:gd name="T28" fmla="*/ 2147483647 w 1342"/>
                <a:gd name="T29" fmla="*/ 2147483647 h 1342"/>
                <a:gd name="T30" fmla="*/ 2147483647 w 1342"/>
                <a:gd name="T31" fmla="*/ 2147483647 h 1342"/>
                <a:gd name="T32" fmla="*/ 2147483647 w 1342"/>
                <a:gd name="T33" fmla="*/ 2147483647 h 1342"/>
                <a:gd name="T34" fmla="*/ 2147483647 w 1342"/>
                <a:gd name="T35" fmla="*/ 2147483647 h 1342"/>
                <a:gd name="T36" fmla="*/ 2147483647 w 1342"/>
                <a:gd name="T37" fmla="*/ 2147483647 h 1342"/>
                <a:gd name="T38" fmla="*/ 2147483647 w 1342"/>
                <a:gd name="T39" fmla="*/ 2147483647 h 1342"/>
                <a:gd name="T40" fmla="*/ 2147483647 w 1342"/>
                <a:gd name="T41" fmla="*/ 2147483647 h 1342"/>
                <a:gd name="T42" fmla="*/ 2147483647 w 1342"/>
                <a:gd name="T43" fmla="*/ 2147483647 h 1342"/>
                <a:gd name="T44" fmla="*/ 2147483647 w 1342"/>
                <a:gd name="T45" fmla="*/ 2147483647 h 1342"/>
                <a:gd name="T46" fmla="*/ 2147483647 w 1342"/>
                <a:gd name="T47" fmla="*/ 2147483647 h 1342"/>
                <a:gd name="T48" fmla="*/ 2147483647 w 1342"/>
                <a:gd name="T49" fmla="*/ 2147483647 h 1342"/>
                <a:gd name="T50" fmla="*/ 2147483647 w 1342"/>
                <a:gd name="T51" fmla="*/ 2147483647 h 1342"/>
                <a:gd name="T52" fmla="*/ 2147483647 w 1342"/>
                <a:gd name="T53" fmla="*/ 2147483647 h 1342"/>
                <a:gd name="T54" fmla="*/ 2147483647 w 1342"/>
                <a:gd name="T55" fmla="*/ 2147483647 h 1342"/>
                <a:gd name="T56" fmla="*/ 2147483647 w 1342"/>
                <a:gd name="T57" fmla="*/ 2147483647 h 1342"/>
                <a:gd name="T58" fmla="*/ 2147483647 w 1342"/>
                <a:gd name="T59" fmla="*/ 2147483647 h 1342"/>
                <a:gd name="T60" fmla="*/ 2147483647 w 1342"/>
                <a:gd name="T61" fmla="*/ 2147483647 h 1342"/>
                <a:gd name="T62" fmla="*/ 2147483647 w 1342"/>
                <a:gd name="T63" fmla="*/ 2147483647 h 1342"/>
                <a:gd name="T64" fmla="*/ 2147483647 w 1342"/>
                <a:gd name="T65" fmla="*/ 2147483647 h 1342"/>
                <a:gd name="T66" fmla="*/ 2147483647 w 1342"/>
                <a:gd name="T67" fmla="*/ 2147483647 h 1342"/>
                <a:gd name="T68" fmla="*/ 2147483647 w 1342"/>
                <a:gd name="T69" fmla="*/ 2147483647 h 1342"/>
                <a:gd name="T70" fmla="*/ 2147483647 w 1342"/>
                <a:gd name="T71" fmla="*/ 2147483647 h 1342"/>
                <a:gd name="T72" fmla="*/ 2147483647 w 1342"/>
                <a:gd name="T73" fmla="*/ 2147483647 h 1342"/>
                <a:gd name="T74" fmla="*/ 2147483647 w 1342"/>
                <a:gd name="T75" fmla="*/ 2147483647 h 1342"/>
                <a:gd name="T76" fmla="*/ 2147483647 w 1342"/>
                <a:gd name="T77" fmla="*/ 2147483647 h 1342"/>
                <a:gd name="T78" fmla="*/ 2147483647 w 1342"/>
                <a:gd name="T79" fmla="*/ 2147483647 h 1342"/>
                <a:gd name="T80" fmla="*/ 2147483647 w 1342"/>
                <a:gd name="T81" fmla="*/ 2147483647 h 1342"/>
                <a:gd name="T82" fmla="*/ 2147483647 w 1342"/>
                <a:gd name="T83" fmla="*/ 2147483647 h 1342"/>
                <a:gd name="T84" fmla="*/ 2147483647 w 1342"/>
                <a:gd name="T85" fmla="*/ 2147483647 h 1342"/>
                <a:gd name="T86" fmla="*/ 2147483647 w 1342"/>
                <a:gd name="T87" fmla="*/ 2147483647 h 1342"/>
                <a:gd name="T88" fmla="*/ 2147483647 w 1342"/>
                <a:gd name="T89" fmla="*/ 2147483647 h 1342"/>
                <a:gd name="T90" fmla="*/ 2147483647 w 1342"/>
                <a:gd name="T91" fmla="*/ 2147483647 h 1342"/>
                <a:gd name="T92" fmla="*/ 2147483647 w 1342"/>
                <a:gd name="T93" fmla="*/ 2147483647 h 1342"/>
                <a:gd name="T94" fmla="*/ 2147483647 w 1342"/>
                <a:gd name="T95" fmla="*/ 2147483647 h 1342"/>
                <a:gd name="T96" fmla="*/ 2147483647 w 1342"/>
                <a:gd name="T97" fmla="*/ 2147483647 h 1342"/>
                <a:gd name="T98" fmla="*/ 2147483647 w 1342"/>
                <a:gd name="T99" fmla="*/ 2147483647 h 1342"/>
                <a:gd name="T100" fmla="*/ 2147483647 w 1342"/>
                <a:gd name="T101" fmla="*/ 2147483647 h 134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42"/>
                <a:gd name="T154" fmla="*/ 0 h 1342"/>
                <a:gd name="T155" fmla="*/ 1342 w 1342"/>
                <a:gd name="T156" fmla="*/ 1342 h 134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42" h="1342">
                  <a:moveTo>
                    <a:pt x="1342" y="671"/>
                  </a:moveTo>
                  <a:lnTo>
                    <a:pt x="1342" y="637"/>
                  </a:lnTo>
                  <a:lnTo>
                    <a:pt x="1338" y="603"/>
                  </a:lnTo>
                  <a:lnTo>
                    <a:pt x="1335" y="569"/>
                  </a:lnTo>
                  <a:lnTo>
                    <a:pt x="1328" y="535"/>
                  </a:lnTo>
                  <a:lnTo>
                    <a:pt x="1322" y="503"/>
                  </a:lnTo>
                  <a:lnTo>
                    <a:pt x="1313" y="471"/>
                  </a:lnTo>
                  <a:lnTo>
                    <a:pt x="1301" y="440"/>
                  </a:lnTo>
                  <a:lnTo>
                    <a:pt x="1289" y="410"/>
                  </a:lnTo>
                  <a:lnTo>
                    <a:pt x="1276" y="379"/>
                  </a:lnTo>
                  <a:lnTo>
                    <a:pt x="1262" y="351"/>
                  </a:lnTo>
                  <a:lnTo>
                    <a:pt x="1245" y="322"/>
                  </a:lnTo>
                  <a:lnTo>
                    <a:pt x="1228" y="295"/>
                  </a:lnTo>
                  <a:lnTo>
                    <a:pt x="1210" y="269"/>
                  </a:lnTo>
                  <a:lnTo>
                    <a:pt x="1190" y="244"/>
                  </a:lnTo>
                  <a:lnTo>
                    <a:pt x="1168" y="219"/>
                  </a:lnTo>
                  <a:lnTo>
                    <a:pt x="1146" y="197"/>
                  </a:lnTo>
                  <a:lnTo>
                    <a:pt x="1122" y="175"/>
                  </a:lnTo>
                  <a:lnTo>
                    <a:pt x="1098" y="153"/>
                  </a:lnTo>
                  <a:lnTo>
                    <a:pt x="1073" y="132"/>
                  </a:lnTo>
                  <a:lnTo>
                    <a:pt x="1046" y="114"/>
                  </a:lnTo>
                  <a:lnTo>
                    <a:pt x="1019" y="97"/>
                  </a:lnTo>
                  <a:lnTo>
                    <a:pt x="992" y="80"/>
                  </a:lnTo>
                  <a:lnTo>
                    <a:pt x="963" y="66"/>
                  </a:lnTo>
                  <a:lnTo>
                    <a:pt x="932" y="53"/>
                  </a:lnTo>
                  <a:lnTo>
                    <a:pt x="902" y="41"/>
                  </a:lnTo>
                  <a:lnTo>
                    <a:pt x="872" y="29"/>
                  </a:lnTo>
                  <a:lnTo>
                    <a:pt x="839" y="21"/>
                  </a:lnTo>
                  <a:lnTo>
                    <a:pt x="807" y="14"/>
                  </a:lnTo>
                  <a:lnTo>
                    <a:pt x="773" y="7"/>
                  </a:lnTo>
                  <a:lnTo>
                    <a:pt x="740" y="4"/>
                  </a:lnTo>
                  <a:lnTo>
                    <a:pt x="706" y="0"/>
                  </a:lnTo>
                  <a:lnTo>
                    <a:pt x="672" y="0"/>
                  </a:lnTo>
                  <a:lnTo>
                    <a:pt x="636" y="0"/>
                  </a:lnTo>
                  <a:lnTo>
                    <a:pt x="603" y="4"/>
                  </a:lnTo>
                  <a:lnTo>
                    <a:pt x="569" y="7"/>
                  </a:lnTo>
                  <a:lnTo>
                    <a:pt x="537" y="14"/>
                  </a:lnTo>
                  <a:lnTo>
                    <a:pt x="504" y="21"/>
                  </a:lnTo>
                  <a:lnTo>
                    <a:pt x="472" y="29"/>
                  </a:lnTo>
                  <a:lnTo>
                    <a:pt x="440" y="41"/>
                  </a:lnTo>
                  <a:lnTo>
                    <a:pt x="410" y="53"/>
                  </a:lnTo>
                  <a:lnTo>
                    <a:pt x="381" y="66"/>
                  </a:lnTo>
                  <a:lnTo>
                    <a:pt x="352" y="80"/>
                  </a:lnTo>
                  <a:lnTo>
                    <a:pt x="323" y="97"/>
                  </a:lnTo>
                  <a:lnTo>
                    <a:pt x="296" y="114"/>
                  </a:lnTo>
                  <a:lnTo>
                    <a:pt x="269" y="132"/>
                  </a:lnTo>
                  <a:lnTo>
                    <a:pt x="244" y="153"/>
                  </a:lnTo>
                  <a:lnTo>
                    <a:pt x="220" y="175"/>
                  </a:lnTo>
                  <a:lnTo>
                    <a:pt x="197" y="197"/>
                  </a:lnTo>
                  <a:lnTo>
                    <a:pt x="175" y="219"/>
                  </a:lnTo>
                  <a:lnTo>
                    <a:pt x="154" y="244"/>
                  </a:lnTo>
                  <a:lnTo>
                    <a:pt x="134" y="269"/>
                  </a:lnTo>
                  <a:lnTo>
                    <a:pt x="115" y="295"/>
                  </a:lnTo>
                  <a:lnTo>
                    <a:pt x="97" y="322"/>
                  </a:lnTo>
                  <a:lnTo>
                    <a:pt x="81" y="351"/>
                  </a:lnTo>
                  <a:lnTo>
                    <a:pt x="66" y="379"/>
                  </a:lnTo>
                  <a:lnTo>
                    <a:pt x="53" y="410"/>
                  </a:lnTo>
                  <a:lnTo>
                    <a:pt x="41" y="440"/>
                  </a:lnTo>
                  <a:lnTo>
                    <a:pt x="31" y="471"/>
                  </a:lnTo>
                  <a:lnTo>
                    <a:pt x="21" y="503"/>
                  </a:lnTo>
                  <a:lnTo>
                    <a:pt x="14" y="535"/>
                  </a:lnTo>
                  <a:lnTo>
                    <a:pt x="9" y="569"/>
                  </a:lnTo>
                  <a:lnTo>
                    <a:pt x="4" y="603"/>
                  </a:lnTo>
                  <a:lnTo>
                    <a:pt x="0" y="637"/>
                  </a:lnTo>
                  <a:lnTo>
                    <a:pt x="0" y="671"/>
                  </a:lnTo>
                  <a:lnTo>
                    <a:pt x="0" y="706"/>
                  </a:lnTo>
                  <a:lnTo>
                    <a:pt x="4" y="740"/>
                  </a:lnTo>
                  <a:lnTo>
                    <a:pt x="9" y="774"/>
                  </a:lnTo>
                  <a:lnTo>
                    <a:pt x="14" y="806"/>
                  </a:lnTo>
                  <a:lnTo>
                    <a:pt x="21" y="838"/>
                  </a:lnTo>
                  <a:lnTo>
                    <a:pt x="31" y="870"/>
                  </a:lnTo>
                  <a:lnTo>
                    <a:pt x="41" y="902"/>
                  </a:lnTo>
                  <a:lnTo>
                    <a:pt x="53" y="933"/>
                  </a:lnTo>
                  <a:lnTo>
                    <a:pt x="66" y="962"/>
                  </a:lnTo>
                  <a:lnTo>
                    <a:pt x="81" y="990"/>
                  </a:lnTo>
                  <a:lnTo>
                    <a:pt x="97" y="1019"/>
                  </a:lnTo>
                  <a:lnTo>
                    <a:pt x="115" y="1046"/>
                  </a:lnTo>
                  <a:lnTo>
                    <a:pt x="134" y="1072"/>
                  </a:lnTo>
                  <a:lnTo>
                    <a:pt x="154" y="1097"/>
                  </a:lnTo>
                  <a:lnTo>
                    <a:pt x="175" y="1122"/>
                  </a:lnTo>
                  <a:lnTo>
                    <a:pt x="197" y="1146"/>
                  </a:lnTo>
                  <a:lnTo>
                    <a:pt x="220" y="1168"/>
                  </a:lnTo>
                  <a:lnTo>
                    <a:pt x="244" y="1188"/>
                  </a:lnTo>
                  <a:lnTo>
                    <a:pt x="269" y="1209"/>
                  </a:lnTo>
                  <a:lnTo>
                    <a:pt x="296" y="1227"/>
                  </a:lnTo>
                  <a:lnTo>
                    <a:pt x="323" y="1244"/>
                  </a:lnTo>
                  <a:lnTo>
                    <a:pt x="352" y="1261"/>
                  </a:lnTo>
                  <a:lnTo>
                    <a:pt x="381" y="1276"/>
                  </a:lnTo>
                  <a:lnTo>
                    <a:pt x="410" y="1290"/>
                  </a:lnTo>
                  <a:lnTo>
                    <a:pt x="440" y="1302"/>
                  </a:lnTo>
                  <a:lnTo>
                    <a:pt x="472" y="1312"/>
                  </a:lnTo>
                  <a:lnTo>
                    <a:pt x="504" y="1320"/>
                  </a:lnTo>
                  <a:lnTo>
                    <a:pt x="537" y="1329"/>
                  </a:lnTo>
                  <a:lnTo>
                    <a:pt x="569" y="1334"/>
                  </a:lnTo>
                  <a:lnTo>
                    <a:pt x="603" y="1339"/>
                  </a:lnTo>
                  <a:lnTo>
                    <a:pt x="636" y="1341"/>
                  </a:lnTo>
                  <a:lnTo>
                    <a:pt x="672" y="1342"/>
                  </a:lnTo>
                  <a:lnTo>
                    <a:pt x="706" y="1341"/>
                  </a:lnTo>
                  <a:lnTo>
                    <a:pt x="740" y="1339"/>
                  </a:lnTo>
                  <a:lnTo>
                    <a:pt x="773" y="1334"/>
                  </a:lnTo>
                  <a:lnTo>
                    <a:pt x="807" y="1329"/>
                  </a:lnTo>
                  <a:lnTo>
                    <a:pt x="839" y="1320"/>
                  </a:lnTo>
                  <a:lnTo>
                    <a:pt x="872" y="1312"/>
                  </a:lnTo>
                  <a:lnTo>
                    <a:pt x="902" y="1302"/>
                  </a:lnTo>
                  <a:lnTo>
                    <a:pt x="932" y="1290"/>
                  </a:lnTo>
                  <a:lnTo>
                    <a:pt x="963" y="1276"/>
                  </a:lnTo>
                  <a:lnTo>
                    <a:pt x="992" y="1261"/>
                  </a:lnTo>
                  <a:lnTo>
                    <a:pt x="1019" y="1244"/>
                  </a:lnTo>
                  <a:lnTo>
                    <a:pt x="1046" y="1227"/>
                  </a:lnTo>
                  <a:lnTo>
                    <a:pt x="1073" y="1209"/>
                  </a:lnTo>
                  <a:lnTo>
                    <a:pt x="1098" y="1188"/>
                  </a:lnTo>
                  <a:lnTo>
                    <a:pt x="1122" y="1168"/>
                  </a:lnTo>
                  <a:lnTo>
                    <a:pt x="1146" y="1146"/>
                  </a:lnTo>
                  <a:lnTo>
                    <a:pt x="1168" y="1122"/>
                  </a:lnTo>
                  <a:lnTo>
                    <a:pt x="1190" y="1097"/>
                  </a:lnTo>
                  <a:lnTo>
                    <a:pt x="1210" y="1072"/>
                  </a:lnTo>
                  <a:lnTo>
                    <a:pt x="1228" y="1046"/>
                  </a:lnTo>
                  <a:lnTo>
                    <a:pt x="1245" y="1019"/>
                  </a:lnTo>
                  <a:lnTo>
                    <a:pt x="1262" y="990"/>
                  </a:lnTo>
                  <a:lnTo>
                    <a:pt x="1276" y="962"/>
                  </a:lnTo>
                  <a:lnTo>
                    <a:pt x="1289" y="933"/>
                  </a:lnTo>
                  <a:lnTo>
                    <a:pt x="1301" y="902"/>
                  </a:lnTo>
                  <a:lnTo>
                    <a:pt x="1313" y="870"/>
                  </a:lnTo>
                  <a:lnTo>
                    <a:pt x="1322" y="838"/>
                  </a:lnTo>
                  <a:lnTo>
                    <a:pt x="1328" y="806"/>
                  </a:lnTo>
                  <a:lnTo>
                    <a:pt x="1335" y="774"/>
                  </a:lnTo>
                  <a:lnTo>
                    <a:pt x="1338" y="740"/>
                  </a:lnTo>
                  <a:lnTo>
                    <a:pt x="1342" y="706"/>
                  </a:lnTo>
                  <a:lnTo>
                    <a:pt x="1342" y="671"/>
                  </a:lnTo>
                  <a:lnTo>
                    <a:pt x="1332" y="671"/>
                  </a:lnTo>
                  <a:lnTo>
                    <a:pt x="1332" y="637"/>
                  </a:lnTo>
                  <a:lnTo>
                    <a:pt x="1328" y="603"/>
                  </a:lnTo>
                  <a:lnTo>
                    <a:pt x="1325" y="571"/>
                  </a:lnTo>
                  <a:lnTo>
                    <a:pt x="1318" y="539"/>
                  </a:lnTo>
                  <a:lnTo>
                    <a:pt x="1311" y="506"/>
                  </a:lnTo>
                  <a:lnTo>
                    <a:pt x="1303" y="474"/>
                  </a:lnTo>
                  <a:lnTo>
                    <a:pt x="1291" y="444"/>
                  </a:lnTo>
                  <a:lnTo>
                    <a:pt x="1279" y="413"/>
                  </a:lnTo>
                  <a:lnTo>
                    <a:pt x="1267" y="385"/>
                  </a:lnTo>
                  <a:lnTo>
                    <a:pt x="1252" y="356"/>
                  </a:lnTo>
                  <a:lnTo>
                    <a:pt x="1237" y="329"/>
                  </a:lnTo>
                  <a:lnTo>
                    <a:pt x="1218" y="302"/>
                  </a:lnTo>
                  <a:lnTo>
                    <a:pt x="1200" y="276"/>
                  </a:lnTo>
                  <a:lnTo>
                    <a:pt x="1181" y="251"/>
                  </a:lnTo>
                  <a:lnTo>
                    <a:pt x="1161" y="227"/>
                  </a:lnTo>
                  <a:lnTo>
                    <a:pt x="1139" y="203"/>
                  </a:lnTo>
                  <a:lnTo>
                    <a:pt x="1115" y="181"/>
                  </a:lnTo>
                  <a:lnTo>
                    <a:pt x="1091" y="161"/>
                  </a:lnTo>
                  <a:lnTo>
                    <a:pt x="1066" y="141"/>
                  </a:lnTo>
                  <a:lnTo>
                    <a:pt x="1041" y="124"/>
                  </a:lnTo>
                  <a:lnTo>
                    <a:pt x="1014" y="105"/>
                  </a:lnTo>
                  <a:lnTo>
                    <a:pt x="987" y="90"/>
                  </a:lnTo>
                  <a:lnTo>
                    <a:pt x="958" y="75"/>
                  </a:lnTo>
                  <a:lnTo>
                    <a:pt x="929" y="63"/>
                  </a:lnTo>
                  <a:lnTo>
                    <a:pt x="899" y="51"/>
                  </a:lnTo>
                  <a:lnTo>
                    <a:pt x="868" y="39"/>
                  </a:lnTo>
                  <a:lnTo>
                    <a:pt x="836" y="31"/>
                  </a:lnTo>
                  <a:lnTo>
                    <a:pt x="804" y="24"/>
                  </a:lnTo>
                  <a:lnTo>
                    <a:pt x="772" y="17"/>
                  </a:lnTo>
                  <a:lnTo>
                    <a:pt x="740" y="14"/>
                  </a:lnTo>
                  <a:lnTo>
                    <a:pt x="706" y="11"/>
                  </a:lnTo>
                  <a:lnTo>
                    <a:pt x="672" y="11"/>
                  </a:lnTo>
                  <a:lnTo>
                    <a:pt x="638" y="11"/>
                  </a:lnTo>
                  <a:lnTo>
                    <a:pt x="604" y="14"/>
                  </a:lnTo>
                  <a:lnTo>
                    <a:pt x="570" y="17"/>
                  </a:lnTo>
                  <a:lnTo>
                    <a:pt x="538" y="24"/>
                  </a:lnTo>
                  <a:lnTo>
                    <a:pt x="506" y="31"/>
                  </a:lnTo>
                  <a:lnTo>
                    <a:pt x="476" y="39"/>
                  </a:lnTo>
                  <a:lnTo>
                    <a:pt x="444" y="51"/>
                  </a:lnTo>
                  <a:lnTo>
                    <a:pt x="415" y="63"/>
                  </a:lnTo>
                  <a:lnTo>
                    <a:pt x="384" y="75"/>
                  </a:lnTo>
                  <a:lnTo>
                    <a:pt x="357" y="90"/>
                  </a:lnTo>
                  <a:lnTo>
                    <a:pt x="328" y="105"/>
                  </a:lnTo>
                  <a:lnTo>
                    <a:pt x="301" y="124"/>
                  </a:lnTo>
                  <a:lnTo>
                    <a:pt x="276" y="141"/>
                  </a:lnTo>
                  <a:lnTo>
                    <a:pt x="251" y="161"/>
                  </a:lnTo>
                  <a:lnTo>
                    <a:pt x="227" y="181"/>
                  </a:lnTo>
                  <a:lnTo>
                    <a:pt x="205" y="203"/>
                  </a:lnTo>
                  <a:lnTo>
                    <a:pt x="183" y="227"/>
                  </a:lnTo>
                  <a:lnTo>
                    <a:pt x="161" y="251"/>
                  </a:lnTo>
                  <a:lnTo>
                    <a:pt x="142" y="276"/>
                  </a:lnTo>
                  <a:lnTo>
                    <a:pt x="124" y="302"/>
                  </a:lnTo>
                  <a:lnTo>
                    <a:pt x="107" y="329"/>
                  </a:lnTo>
                  <a:lnTo>
                    <a:pt x="90" y="356"/>
                  </a:lnTo>
                  <a:lnTo>
                    <a:pt x="76" y="385"/>
                  </a:lnTo>
                  <a:lnTo>
                    <a:pt x="63" y="413"/>
                  </a:lnTo>
                  <a:lnTo>
                    <a:pt x="51" y="444"/>
                  </a:lnTo>
                  <a:lnTo>
                    <a:pt x="41" y="474"/>
                  </a:lnTo>
                  <a:lnTo>
                    <a:pt x="32" y="506"/>
                  </a:lnTo>
                  <a:lnTo>
                    <a:pt x="24" y="539"/>
                  </a:lnTo>
                  <a:lnTo>
                    <a:pt x="19" y="571"/>
                  </a:lnTo>
                  <a:lnTo>
                    <a:pt x="14" y="603"/>
                  </a:lnTo>
                  <a:lnTo>
                    <a:pt x="12" y="637"/>
                  </a:lnTo>
                  <a:lnTo>
                    <a:pt x="10" y="671"/>
                  </a:lnTo>
                  <a:lnTo>
                    <a:pt x="12" y="704"/>
                  </a:lnTo>
                  <a:lnTo>
                    <a:pt x="14" y="738"/>
                  </a:lnTo>
                  <a:lnTo>
                    <a:pt x="19" y="772"/>
                  </a:lnTo>
                  <a:lnTo>
                    <a:pt x="24" y="804"/>
                  </a:lnTo>
                  <a:lnTo>
                    <a:pt x="32" y="836"/>
                  </a:lnTo>
                  <a:lnTo>
                    <a:pt x="41" y="867"/>
                  </a:lnTo>
                  <a:lnTo>
                    <a:pt x="51" y="897"/>
                  </a:lnTo>
                  <a:lnTo>
                    <a:pt x="63" y="928"/>
                  </a:lnTo>
                  <a:lnTo>
                    <a:pt x="76" y="956"/>
                  </a:lnTo>
                  <a:lnTo>
                    <a:pt x="90" y="985"/>
                  </a:lnTo>
                  <a:lnTo>
                    <a:pt x="107" y="1014"/>
                  </a:lnTo>
                  <a:lnTo>
                    <a:pt x="124" y="1039"/>
                  </a:lnTo>
                  <a:lnTo>
                    <a:pt x="142" y="1066"/>
                  </a:lnTo>
                  <a:lnTo>
                    <a:pt x="161" y="1090"/>
                  </a:lnTo>
                  <a:lnTo>
                    <a:pt x="183" y="1116"/>
                  </a:lnTo>
                  <a:lnTo>
                    <a:pt x="205" y="1138"/>
                  </a:lnTo>
                  <a:lnTo>
                    <a:pt x="227" y="1160"/>
                  </a:lnTo>
                  <a:lnTo>
                    <a:pt x="251" y="1180"/>
                  </a:lnTo>
                  <a:lnTo>
                    <a:pt x="276" y="1200"/>
                  </a:lnTo>
                  <a:lnTo>
                    <a:pt x="301" y="1219"/>
                  </a:lnTo>
                  <a:lnTo>
                    <a:pt x="328" y="1236"/>
                  </a:lnTo>
                  <a:lnTo>
                    <a:pt x="357" y="1251"/>
                  </a:lnTo>
                  <a:lnTo>
                    <a:pt x="384" y="1266"/>
                  </a:lnTo>
                  <a:lnTo>
                    <a:pt x="415" y="1280"/>
                  </a:lnTo>
                  <a:lnTo>
                    <a:pt x="444" y="1292"/>
                  </a:lnTo>
                  <a:lnTo>
                    <a:pt x="476" y="1302"/>
                  </a:lnTo>
                  <a:lnTo>
                    <a:pt x="506" y="1310"/>
                  </a:lnTo>
                  <a:lnTo>
                    <a:pt x="538" y="1319"/>
                  </a:lnTo>
                  <a:lnTo>
                    <a:pt x="570" y="1324"/>
                  </a:lnTo>
                  <a:lnTo>
                    <a:pt x="604" y="1327"/>
                  </a:lnTo>
                  <a:lnTo>
                    <a:pt x="638" y="1330"/>
                  </a:lnTo>
                  <a:lnTo>
                    <a:pt x="672" y="1330"/>
                  </a:lnTo>
                  <a:lnTo>
                    <a:pt x="706" y="1330"/>
                  </a:lnTo>
                  <a:lnTo>
                    <a:pt x="740" y="1327"/>
                  </a:lnTo>
                  <a:lnTo>
                    <a:pt x="772" y="1324"/>
                  </a:lnTo>
                  <a:lnTo>
                    <a:pt x="804" y="1319"/>
                  </a:lnTo>
                  <a:lnTo>
                    <a:pt x="836" y="1310"/>
                  </a:lnTo>
                  <a:lnTo>
                    <a:pt x="868" y="1302"/>
                  </a:lnTo>
                  <a:lnTo>
                    <a:pt x="899" y="1292"/>
                  </a:lnTo>
                  <a:lnTo>
                    <a:pt x="929" y="1280"/>
                  </a:lnTo>
                  <a:lnTo>
                    <a:pt x="958" y="1266"/>
                  </a:lnTo>
                  <a:lnTo>
                    <a:pt x="987" y="1251"/>
                  </a:lnTo>
                  <a:lnTo>
                    <a:pt x="1014" y="1236"/>
                  </a:lnTo>
                  <a:lnTo>
                    <a:pt x="1041" y="1219"/>
                  </a:lnTo>
                  <a:lnTo>
                    <a:pt x="1066" y="1200"/>
                  </a:lnTo>
                  <a:lnTo>
                    <a:pt x="1091" y="1180"/>
                  </a:lnTo>
                  <a:lnTo>
                    <a:pt x="1115" y="1160"/>
                  </a:lnTo>
                  <a:lnTo>
                    <a:pt x="1139" y="1138"/>
                  </a:lnTo>
                  <a:lnTo>
                    <a:pt x="1161" y="1116"/>
                  </a:lnTo>
                  <a:lnTo>
                    <a:pt x="1181" y="1090"/>
                  </a:lnTo>
                  <a:lnTo>
                    <a:pt x="1200" y="1066"/>
                  </a:lnTo>
                  <a:lnTo>
                    <a:pt x="1218" y="1039"/>
                  </a:lnTo>
                  <a:lnTo>
                    <a:pt x="1237" y="1014"/>
                  </a:lnTo>
                  <a:lnTo>
                    <a:pt x="1252" y="985"/>
                  </a:lnTo>
                  <a:lnTo>
                    <a:pt x="1267" y="956"/>
                  </a:lnTo>
                  <a:lnTo>
                    <a:pt x="1279" y="928"/>
                  </a:lnTo>
                  <a:lnTo>
                    <a:pt x="1291" y="897"/>
                  </a:lnTo>
                  <a:lnTo>
                    <a:pt x="1303" y="867"/>
                  </a:lnTo>
                  <a:lnTo>
                    <a:pt x="1311" y="836"/>
                  </a:lnTo>
                  <a:lnTo>
                    <a:pt x="1318" y="804"/>
                  </a:lnTo>
                  <a:lnTo>
                    <a:pt x="1325" y="772"/>
                  </a:lnTo>
                  <a:lnTo>
                    <a:pt x="1328" y="738"/>
                  </a:lnTo>
                  <a:lnTo>
                    <a:pt x="1332" y="704"/>
                  </a:lnTo>
                  <a:lnTo>
                    <a:pt x="1332" y="671"/>
                  </a:lnTo>
                  <a:lnTo>
                    <a:pt x="1342" y="671"/>
                  </a:lnTo>
                  <a:close/>
                </a:path>
              </a:pathLst>
            </a:custGeom>
            <a:solidFill>
              <a:srgbClr val="83CDFF"/>
            </a:solidFill>
            <a:ln w="9525">
              <a:noFill/>
              <a:round/>
              <a:headEnd/>
              <a:tailEnd/>
            </a:ln>
          </p:spPr>
          <p:txBody>
            <a:bodyPr/>
            <a:lstStyle/>
            <a:p>
              <a:endParaRPr lang="en-US"/>
            </a:p>
          </p:txBody>
        </p:sp>
        <p:sp>
          <p:nvSpPr>
            <p:cNvPr id="51291" name="Freeform 93"/>
            <p:cNvSpPr>
              <a:spLocks/>
            </p:cNvSpPr>
            <p:nvPr/>
          </p:nvSpPr>
          <p:spPr bwMode="auto">
            <a:xfrm>
              <a:off x="3084893" y="2058965"/>
              <a:ext cx="1879600" cy="2114550"/>
            </a:xfrm>
            <a:custGeom>
              <a:avLst/>
              <a:gdLst>
                <a:gd name="T0" fmla="*/ 2147483647 w 1332"/>
                <a:gd name="T1" fmla="*/ 2147483647 h 1332"/>
                <a:gd name="T2" fmla="*/ 2147483647 w 1332"/>
                <a:gd name="T3" fmla="*/ 2147483647 h 1332"/>
                <a:gd name="T4" fmla="*/ 2147483647 w 1332"/>
                <a:gd name="T5" fmla="*/ 2147483647 h 1332"/>
                <a:gd name="T6" fmla="*/ 2147483647 w 1332"/>
                <a:gd name="T7" fmla="*/ 2147483647 h 1332"/>
                <a:gd name="T8" fmla="*/ 2147483647 w 1332"/>
                <a:gd name="T9" fmla="*/ 2147483647 h 1332"/>
                <a:gd name="T10" fmla="*/ 2147483647 w 1332"/>
                <a:gd name="T11" fmla="*/ 2147483647 h 1332"/>
                <a:gd name="T12" fmla="*/ 2147483647 w 1332"/>
                <a:gd name="T13" fmla="*/ 2147483647 h 1332"/>
                <a:gd name="T14" fmla="*/ 2147483647 w 1332"/>
                <a:gd name="T15" fmla="*/ 2147483647 h 1332"/>
                <a:gd name="T16" fmla="*/ 2147483647 w 1332"/>
                <a:gd name="T17" fmla="*/ 2147483647 h 1332"/>
                <a:gd name="T18" fmla="*/ 2147483647 w 1332"/>
                <a:gd name="T19" fmla="*/ 2147483647 h 1332"/>
                <a:gd name="T20" fmla="*/ 2147483647 w 1332"/>
                <a:gd name="T21" fmla="*/ 2147483647 h 1332"/>
                <a:gd name="T22" fmla="*/ 2147483647 w 1332"/>
                <a:gd name="T23" fmla="*/ 2147483647 h 1332"/>
                <a:gd name="T24" fmla="*/ 0 w 1332"/>
                <a:gd name="T25" fmla="*/ 2147483647 h 1332"/>
                <a:gd name="T26" fmla="*/ 2147483647 w 1332"/>
                <a:gd name="T27" fmla="*/ 2147483647 h 1332"/>
                <a:gd name="T28" fmla="*/ 2147483647 w 1332"/>
                <a:gd name="T29" fmla="*/ 2147483647 h 1332"/>
                <a:gd name="T30" fmla="*/ 2147483647 w 1332"/>
                <a:gd name="T31" fmla="*/ 2147483647 h 1332"/>
                <a:gd name="T32" fmla="*/ 2147483647 w 1332"/>
                <a:gd name="T33" fmla="*/ 2147483647 h 1332"/>
                <a:gd name="T34" fmla="*/ 2147483647 w 1332"/>
                <a:gd name="T35" fmla="*/ 2147483647 h 1332"/>
                <a:gd name="T36" fmla="*/ 2147483647 w 1332"/>
                <a:gd name="T37" fmla="*/ 2147483647 h 1332"/>
                <a:gd name="T38" fmla="*/ 2147483647 w 1332"/>
                <a:gd name="T39" fmla="*/ 2147483647 h 1332"/>
                <a:gd name="T40" fmla="*/ 2147483647 w 1332"/>
                <a:gd name="T41" fmla="*/ 2147483647 h 1332"/>
                <a:gd name="T42" fmla="*/ 2147483647 w 1332"/>
                <a:gd name="T43" fmla="*/ 2147483647 h 1332"/>
                <a:gd name="T44" fmla="*/ 2147483647 w 1332"/>
                <a:gd name="T45" fmla="*/ 2147483647 h 1332"/>
                <a:gd name="T46" fmla="*/ 2147483647 w 1332"/>
                <a:gd name="T47" fmla="*/ 2147483647 h 1332"/>
                <a:gd name="T48" fmla="*/ 2147483647 w 1332"/>
                <a:gd name="T49" fmla="*/ 2147483647 h 1332"/>
                <a:gd name="T50" fmla="*/ 2147483647 w 1332"/>
                <a:gd name="T51" fmla="*/ 2147483647 h 1332"/>
                <a:gd name="T52" fmla="*/ 2147483647 w 1332"/>
                <a:gd name="T53" fmla="*/ 2147483647 h 1332"/>
                <a:gd name="T54" fmla="*/ 2147483647 w 1332"/>
                <a:gd name="T55" fmla="*/ 2147483647 h 1332"/>
                <a:gd name="T56" fmla="*/ 2147483647 w 1332"/>
                <a:gd name="T57" fmla="*/ 2147483647 h 1332"/>
                <a:gd name="T58" fmla="*/ 2147483647 w 1332"/>
                <a:gd name="T59" fmla="*/ 2147483647 h 1332"/>
                <a:gd name="T60" fmla="*/ 2147483647 w 1332"/>
                <a:gd name="T61" fmla="*/ 2147483647 h 1332"/>
                <a:gd name="T62" fmla="*/ 2147483647 w 1332"/>
                <a:gd name="T63" fmla="*/ 2147483647 h 1332"/>
                <a:gd name="T64" fmla="*/ 2147483647 w 1332"/>
                <a:gd name="T65" fmla="*/ 2147483647 h 1332"/>
                <a:gd name="T66" fmla="*/ 2147483647 w 1332"/>
                <a:gd name="T67" fmla="*/ 2147483647 h 1332"/>
                <a:gd name="T68" fmla="*/ 2147483647 w 1332"/>
                <a:gd name="T69" fmla="*/ 2147483647 h 1332"/>
                <a:gd name="T70" fmla="*/ 2147483647 w 1332"/>
                <a:gd name="T71" fmla="*/ 2147483647 h 1332"/>
                <a:gd name="T72" fmla="*/ 2147483647 w 1332"/>
                <a:gd name="T73" fmla="*/ 2147483647 h 1332"/>
                <a:gd name="T74" fmla="*/ 2147483647 w 1332"/>
                <a:gd name="T75" fmla="*/ 2147483647 h 1332"/>
                <a:gd name="T76" fmla="*/ 2147483647 w 1332"/>
                <a:gd name="T77" fmla="*/ 2147483647 h 1332"/>
                <a:gd name="T78" fmla="*/ 2147483647 w 1332"/>
                <a:gd name="T79" fmla="*/ 2147483647 h 1332"/>
                <a:gd name="T80" fmla="*/ 2147483647 w 1332"/>
                <a:gd name="T81" fmla="*/ 2147483647 h 1332"/>
                <a:gd name="T82" fmla="*/ 2147483647 w 1332"/>
                <a:gd name="T83" fmla="*/ 2147483647 h 1332"/>
                <a:gd name="T84" fmla="*/ 2147483647 w 1332"/>
                <a:gd name="T85" fmla="*/ 2147483647 h 1332"/>
                <a:gd name="T86" fmla="*/ 2147483647 w 1332"/>
                <a:gd name="T87" fmla="*/ 2147483647 h 1332"/>
                <a:gd name="T88" fmla="*/ 2147483647 w 1332"/>
                <a:gd name="T89" fmla="*/ 2147483647 h 1332"/>
                <a:gd name="T90" fmla="*/ 2147483647 w 1332"/>
                <a:gd name="T91" fmla="*/ 2147483647 h 1332"/>
                <a:gd name="T92" fmla="*/ 2147483647 w 1332"/>
                <a:gd name="T93" fmla="*/ 2147483647 h 1332"/>
                <a:gd name="T94" fmla="*/ 2147483647 w 1332"/>
                <a:gd name="T95" fmla="*/ 2147483647 h 1332"/>
                <a:gd name="T96" fmla="*/ 2147483647 w 1332"/>
                <a:gd name="T97" fmla="*/ 2147483647 h 1332"/>
                <a:gd name="T98" fmla="*/ 2147483647 w 1332"/>
                <a:gd name="T99" fmla="*/ 2147483647 h 1332"/>
                <a:gd name="T100" fmla="*/ 2147483647 w 1332"/>
                <a:gd name="T101" fmla="*/ 2147483647 h 13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32"/>
                <a:gd name="T154" fmla="*/ 0 h 1332"/>
                <a:gd name="T155" fmla="*/ 1332 w 1332"/>
                <a:gd name="T156" fmla="*/ 1332 h 13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32" h="1332">
                  <a:moveTo>
                    <a:pt x="1332" y="666"/>
                  </a:moveTo>
                  <a:lnTo>
                    <a:pt x="1332" y="632"/>
                  </a:lnTo>
                  <a:lnTo>
                    <a:pt x="1328" y="598"/>
                  </a:lnTo>
                  <a:lnTo>
                    <a:pt x="1325" y="564"/>
                  </a:lnTo>
                  <a:lnTo>
                    <a:pt x="1318" y="532"/>
                  </a:lnTo>
                  <a:lnTo>
                    <a:pt x="1311" y="500"/>
                  </a:lnTo>
                  <a:lnTo>
                    <a:pt x="1303" y="468"/>
                  </a:lnTo>
                  <a:lnTo>
                    <a:pt x="1291" y="437"/>
                  </a:lnTo>
                  <a:lnTo>
                    <a:pt x="1279" y="407"/>
                  </a:lnTo>
                  <a:lnTo>
                    <a:pt x="1266" y="378"/>
                  </a:lnTo>
                  <a:lnTo>
                    <a:pt x="1252" y="349"/>
                  </a:lnTo>
                  <a:lnTo>
                    <a:pt x="1235" y="320"/>
                  </a:lnTo>
                  <a:lnTo>
                    <a:pt x="1218" y="293"/>
                  </a:lnTo>
                  <a:lnTo>
                    <a:pt x="1200" y="268"/>
                  </a:lnTo>
                  <a:lnTo>
                    <a:pt x="1179" y="242"/>
                  </a:lnTo>
                  <a:lnTo>
                    <a:pt x="1159" y="219"/>
                  </a:lnTo>
                  <a:lnTo>
                    <a:pt x="1137" y="195"/>
                  </a:lnTo>
                  <a:lnTo>
                    <a:pt x="1113" y="173"/>
                  </a:lnTo>
                  <a:lnTo>
                    <a:pt x="1090" y="153"/>
                  </a:lnTo>
                  <a:lnTo>
                    <a:pt x="1064" y="132"/>
                  </a:lnTo>
                  <a:lnTo>
                    <a:pt x="1039" y="114"/>
                  </a:lnTo>
                  <a:lnTo>
                    <a:pt x="1012" y="97"/>
                  </a:lnTo>
                  <a:lnTo>
                    <a:pt x="983" y="80"/>
                  </a:lnTo>
                  <a:lnTo>
                    <a:pt x="954" y="66"/>
                  </a:lnTo>
                  <a:lnTo>
                    <a:pt x="926" y="53"/>
                  </a:lnTo>
                  <a:lnTo>
                    <a:pt x="895" y="41"/>
                  </a:lnTo>
                  <a:lnTo>
                    <a:pt x="865" y="29"/>
                  </a:lnTo>
                  <a:lnTo>
                    <a:pt x="833" y="21"/>
                  </a:lnTo>
                  <a:lnTo>
                    <a:pt x="801" y="14"/>
                  </a:lnTo>
                  <a:lnTo>
                    <a:pt x="768" y="7"/>
                  </a:lnTo>
                  <a:lnTo>
                    <a:pt x="735" y="4"/>
                  </a:lnTo>
                  <a:lnTo>
                    <a:pt x="701" y="0"/>
                  </a:lnTo>
                  <a:lnTo>
                    <a:pt x="667" y="0"/>
                  </a:lnTo>
                  <a:lnTo>
                    <a:pt x="631" y="0"/>
                  </a:lnTo>
                  <a:lnTo>
                    <a:pt x="598" y="4"/>
                  </a:lnTo>
                  <a:lnTo>
                    <a:pt x="565" y="7"/>
                  </a:lnTo>
                  <a:lnTo>
                    <a:pt x="532" y="14"/>
                  </a:lnTo>
                  <a:lnTo>
                    <a:pt x="499" y="21"/>
                  </a:lnTo>
                  <a:lnTo>
                    <a:pt x="469" y="29"/>
                  </a:lnTo>
                  <a:lnTo>
                    <a:pt x="437" y="41"/>
                  </a:lnTo>
                  <a:lnTo>
                    <a:pt x="406" y="53"/>
                  </a:lnTo>
                  <a:lnTo>
                    <a:pt x="378" y="66"/>
                  </a:lnTo>
                  <a:lnTo>
                    <a:pt x="349" y="80"/>
                  </a:lnTo>
                  <a:lnTo>
                    <a:pt x="322" y="97"/>
                  </a:lnTo>
                  <a:lnTo>
                    <a:pt x="295" y="114"/>
                  </a:lnTo>
                  <a:lnTo>
                    <a:pt x="268" y="132"/>
                  </a:lnTo>
                  <a:lnTo>
                    <a:pt x="242" y="153"/>
                  </a:lnTo>
                  <a:lnTo>
                    <a:pt x="219" y="173"/>
                  </a:lnTo>
                  <a:lnTo>
                    <a:pt x="195" y="195"/>
                  </a:lnTo>
                  <a:lnTo>
                    <a:pt x="173" y="219"/>
                  </a:lnTo>
                  <a:lnTo>
                    <a:pt x="153" y="242"/>
                  </a:lnTo>
                  <a:lnTo>
                    <a:pt x="132" y="268"/>
                  </a:lnTo>
                  <a:lnTo>
                    <a:pt x="114" y="293"/>
                  </a:lnTo>
                  <a:lnTo>
                    <a:pt x="97" y="320"/>
                  </a:lnTo>
                  <a:lnTo>
                    <a:pt x="82" y="349"/>
                  </a:lnTo>
                  <a:lnTo>
                    <a:pt x="66" y="378"/>
                  </a:lnTo>
                  <a:lnTo>
                    <a:pt x="53" y="407"/>
                  </a:lnTo>
                  <a:lnTo>
                    <a:pt x="41" y="437"/>
                  </a:lnTo>
                  <a:lnTo>
                    <a:pt x="31" y="468"/>
                  </a:lnTo>
                  <a:lnTo>
                    <a:pt x="22" y="500"/>
                  </a:lnTo>
                  <a:lnTo>
                    <a:pt x="14" y="532"/>
                  </a:lnTo>
                  <a:lnTo>
                    <a:pt x="9" y="564"/>
                  </a:lnTo>
                  <a:lnTo>
                    <a:pt x="4" y="598"/>
                  </a:lnTo>
                  <a:lnTo>
                    <a:pt x="2" y="632"/>
                  </a:lnTo>
                  <a:lnTo>
                    <a:pt x="0" y="666"/>
                  </a:lnTo>
                  <a:lnTo>
                    <a:pt x="2" y="699"/>
                  </a:lnTo>
                  <a:lnTo>
                    <a:pt x="4" y="733"/>
                  </a:lnTo>
                  <a:lnTo>
                    <a:pt x="9" y="767"/>
                  </a:lnTo>
                  <a:lnTo>
                    <a:pt x="14" y="799"/>
                  </a:lnTo>
                  <a:lnTo>
                    <a:pt x="22" y="831"/>
                  </a:lnTo>
                  <a:lnTo>
                    <a:pt x="31" y="863"/>
                  </a:lnTo>
                  <a:lnTo>
                    <a:pt x="41" y="894"/>
                  </a:lnTo>
                  <a:lnTo>
                    <a:pt x="53" y="924"/>
                  </a:lnTo>
                  <a:lnTo>
                    <a:pt x="66" y="955"/>
                  </a:lnTo>
                  <a:lnTo>
                    <a:pt x="82" y="984"/>
                  </a:lnTo>
                  <a:lnTo>
                    <a:pt x="97" y="1011"/>
                  </a:lnTo>
                  <a:lnTo>
                    <a:pt x="114" y="1038"/>
                  </a:lnTo>
                  <a:lnTo>
                    <a:pt x="132" y="1065"/>
                  </a:lnTo>
                  <a:lnTo>
                    <a:pt x="153" y="1089"/>
                  </a:lnTo>
                  <a:lnTo>
                    <a:pt x="173" y="1114"/>
                  </a:lnTo>
                  <a:lnTo>
                    <a:pt x="195" y="1136"/>
                  </a:lnTo>
                  <a:lnTo>
                    <a:pt x="219" y="1158"/>
                  </a:lnTo>
                  <a:lnTo>
                    <a:pt x="242" y="1180"/>
                  </a:lnTo>
                  <a:lnTo>
                    <a:pt x="268" y="1199"/>
                  </a:lnTo>
                  <a:lnTo>
                    <a:pt x="295" y="1217"/>
                  </a:lnTo>
                  <a:lnTo>
                    <a:pt x="322" y="1236"/>
                  </a:lnTo>
                  <a:lnTo>
                    <a:pt x="349" y="1251"/>
                  </a:lnTo>
                  <a:lnTo>
                    <a:pt x="378" y="1266"/>
                  </a:lnTo>
                  <a:lnTo>
                    <a:pt x="406" y="1280"/>
                  </a:lnTo>
                  <a:lnTo>
                    <a:pt x="437" y="1292"/>
                  </a:lnTo>
                  <a:lnTo>
                    <a:pt x="469" y="1302"/>
                  </a:lnTo>
                  <a:lnTo>
                    <a:pt x="499" y="1310"/>
                  </a:lnTo>
                  <a:lnTo>
                    <a:pt x="532" y="1319"/>
                  </a:lnTo>
                  <a:lnTo>
                    <a:pt x="565" y="1324"/>
                  </a:lnTo>
                  <a:lnTo>
                    <a:pt x="598" y="1329"/>
                  </a:lnTo>
                  <a:lnTo>
                    <a:pt x="631" y="1331"/>
                  </a:lnTo>
                  <a:lnTo>
                    <a:pt x="667" y="1332"/>
                  </a:lnTo>
                  <a:lnTo>
                    <a:pt x="701" y="1331"/>
                  </a:lnTo>
                  <a:lnTo>
                    <a:pt x="735" y="1329"/>
                  </a:lnTo>
                  <a:lnTo>
                    <a:pt x="768" y="1324"/>
                  </a:lnTo>
                  <a:lnTo>
                    <a:pt x="801" y="1319"/>
                  </a:lnTo>
                  <a:lnTo>
                    <a:pt x="833" y="1310"/>
                  </a:lnTo>
                  <a:lnTo>
                    <a:pt x="865" y="1302"/>
                  </a:lnTo>
                  <a:lnTo>
                    <a:pt x="895" y="1292"/>
                  </a:lnTo>
                  <a:lnTo>
                    <a:pt x="926" y="1280"/>
                  </a:lnTo>
                  <a:lnTo>
                    <a:pt x="954" y="1266"/>
                  </a:lnTo>
                  <a:lnTo>
                    <a:pt x="983" y="1251"/>
                  </a:lnTo>
                  <a:lnTo>
                    <a:pt x="1012" y="1236"/>
                  </a:lnTo>
                  <a:lnTo>
                    <a:pt x="1039" y="1217"/>
                  </a:lnTo>
                  <a:lnTo>
                    <a:pt x="1064" y="1199"/>
                  </a:lnTo>
                  <a:lnTo>
                    <a:pt x="1090" y="1180"/>
                  </a:lnTo>
                  <a:lnTo>
                    <a:pt x="1113" y="1158"/>
                  </a:lnTo>
                  <a:lnTo>
                    <a:pt x="1137" y="1136"/>
                  </a:lnTo>
                  <a:lnTo>
                    <a:pt x="1159" y="1114"/>
                  </a:lnTo>
                  <a:lnTo>
                    <a:pt x="1179" y="1089"/>
                  </a:lnTo>
                  <a:lnTo>
                    <a:pt x="1200" y="1065"/>
                  </a:lnTo>
                  <a:lnTo>
                    <a:pt x="1218" y="1038"/>
                  </a:lnTo>
                  <a:lnTo>
                    <a:pt x="1235" y="1011"/>
                  </a:lnTo>
                  <a:lnTo>
                    <a:pt x="1252" y="984"/>
                  </a:lnTo>
                  <a:lnTo>
                    <a:pt x="1266" y="955"/>
                  </a:lnTo>
                  <a:lnTo>
                    <a:pt x="1279" y="924"/>
                  </a:lnTo>
                  <a:lnTo>
                    <a:pt x="1291" y="894"/>
                  </a:lnTo>
                  <a:lnTo>
                    <a:pt x="1303" y="863"/>
                  </a:lnTo>
                  <a:lnTo>
                    <a:pt x="1311" y="831"/>
                  </a:lnTo>
                  <a:lnTo>
                    <a:pt x="1318" y="799"/>
                  </a:lnTo>
                  <a:lnTo>
                    <a:pt x="1325" y="767"/>
                  </a:lnTo>
                  <a:lnTo>
                    <a:pt x="1328" y="733"/>
                  </a:lnTo>
                  <a:lnTo>
                    <a:pt x="1332" y="699"/>
                  </a:lnTo>
                  <a:lnTo>
                    <a:pt x="1332" y="666"/>
                  </a:lnTo>
                  <a:lnTo>
                    <a:pt x="1322" y="666"/>
                  </a:lnTo>
                  <a:lnTo>
                    <a:pt x="1320" y="632"/>
                  </a:lnTo>
                  <a:lnTo>
                    <a:pt x="1318" y="600"/>
                  </a:lnTo>
                  <a:lnTo>
                    <a:pt x="1313" y="566"/>
                  </a:lnTo>
                  <a:lnTo>
                    <a:pt x="1308" y="534"/>
                  </a:lnTo>
                  <a:lnTo>
                    <a:pt x="1301" y="501"/>
                  </a:lnTo>
                  <a:lnTo>
                    <a:pt x="1291" y="471"/>
                  </a:lnTo>
                  <a:lnTo>
                    <a:pt x="1281" y="440"/>
                  </a:lnTo>
                  <a:lnTo>
                    <a:pt x="1269" y="410"/>
                  </a:lnTo>
                  <a:lnTo>
                    <a:pt x="1257" y="381"/>
                  </a:lnTo>
                  <a:lnTo>
                    <a:pt x="1242" y="354"/>
                  </a:lnTo>
                  <a:lnTo>
                    <a:pt x="1227" y="325"/>
                  </a:lnTo>
                  <a:lnTo>
                    <a:pt x="1210" y="300"/>
                  </a:lnTo>
                  <a:lnTo>
                    <a:pt x="1191" y="275"/>
                  </a:lnTo>
                  <a:lnTo>
                    <a:pt x="1171" y="249"/>
                  </a:lnTo>
                  <a:lnTo>
                    <a:pt x="1151" y="226"/>
                  </a:lnTo>
                  <a:lnTo>
                    <a:pt x="1129" y="202"/>
                  </a:lnTo>
                  <a:lnTo>
                    <a:pt x="1107" y="182"/>
                  </a:lnTo>
                  <a:lnTo>
                    <a:pt x="1083" y="160"/>
                  </a:lnTo>
                  <a:lnTo>
                    <a:pt x="1058" y="141"/>
                  </a:lnTo>
                  <a:lnTo>
                    <a:pt x="1032" y="122"/>
                  </a:lnTo>
                  <a:lnTo>
                    <a:pt x="1005" y="105"/>
                  </a:lnTo>
                  <a:lnTo>
                    <a:pt x="978" y="90"/>
                  </a:lnTo>
                  <a:lnTo>
                    <a:pt x="951" y="75"/>
                  </a:lnTo>
                  <a:lnTo>
                    <a:pt x="921" y="61"/>
                  </a:lnTo>
                  <a:lnTo>
                    <a:pt x="892" y="51"/>
                  </a:lnTo>
                  <a:lnTo>
                    <a:pt x="861" y="39"/>
                  </a:lnTo>
                  <a:lnTo>
                    <a:pt x="829" y="31"/>
                  </a:lnTo>
                  <a:lnTo>
                    <a:pt x="799" y="24"/>
                  </a:lnTo>
                  <a:lnTo>
                    <a:pt x="767" y="19"/>
                  </a:lnTo>
                  <a:lnTo>
                    <a:pt x="733" y="14"/>
                  </a:lnTo>
                  <a:lnTo>
                    <a:pt x="701" y="12"/>
                  </a:lnTo>
                  <a:lnTo>
                    <a:pt x="667" y="11"/>
                  </a:lnTo>
                  <a:lnTo>
                    <a:pt x="633" y="12"/>
                  </a:lnTo>
                  <a:lnTo>
                    <a:pt x="599" y="14"/>
                  </a:lnTo>
                  <a:lnTo>
                    <a:pt x="567" y="19"/>
                  </a:lnTo>
                  <a:lnTo>
                    <a:pt x="535" y="24"/>
                  </a:lnTo>
                  <a:lnTo>
                    <a:pt x="503" y="31"/>
                  </a:lnTo>
                  <a:lnTo>
                    <a:pt x="472" y="39"/>
                  </a:lnTo>
                  <a:lnTo>
                    <a:pt x="442" y="51"/>
                  </a:lnTo>
                  <a:lnTo>
                    <a:pt x="411" y="61"/>
                  </a:lnTo>
                  <a:lnTo>
                    <a:pt x="383" y="75"/>
                  </a:lnTo>
                  <a:lnTo>
                    <a:pt x="354" y="90"/>
                  </a:lnTo>
                  <a:lnTo>
                    <a:pt x="327" y="105"/>
                  </a:lnTo>
                  <a:lnTo>
                    <a:pt x="300" y="122"/>
                  </a:lnTo>
                  <a:lnTo>
                    <a:pt x="274" y="141"/>
                  </a:lnTo>
                  <a:lnTo>
                    <a:pt x="249" y="160"/>
                  </a:lnTo>
                  <a:lnTo>
                    <a:pt x="225" y="182"/>
                  </a:lnTo>
                  <a:lnTo>
                    <a:pt x="203" y="202"/>
                  </a:lnTo>
                  <a:lnTo>
                    <a:pt x="181" y="226"/>
                  </a:lnTo>
                  <a:lnTo>
                    <a:pt x="161" y="249"/>
                  </a:lnTo>
                  <a:lnTo>
                    <a:pt x="141" y="275"/>
                  </a:lnTo>
                  <a:lnTo>
                    <a:pt x="124" y="300"/>
                  </a:lnTo>
                  <a:lnTo>
                    <a:pt x="107" y="325"/>
                  </a:lnTo>
                  <a:lnTo>
                    <a:pt x="90" y="354"/>
                  </a:lnTo>
                  <a:lnTo>
                    <a:pt x="76" y="381"/>
                  </a:lnTo>
                  <a:lnTo>
                    <a:pt x="63" y="410"/>
                  </a:lnTo>
                  <a:lnTo>
                    <a:pt x="51" y="440"/>
                  </a:lnTo>
                  <a:lnTo>
                    <a:pt x="41" y="471"/>
                  </a:lnTo>
                  <a:lnTo>
                    <a:pt x="33" y="501"/>
                  </a:lnTo>
                  <a:lnTo>
                    <a:pt x="24" y="534"/>
                  </a:lnTo>
                  <a:lnTo>
                    <a:pt x="19" y="566"/>
                  </a:lnTo>
                  <a:lnTo>
                    <a:pt x="14" y="600"/>
                  </a:lnTo>
                  <a:lnTo>
                    <a:pt x="12" y="632"/>
                  </a:lnTo>
                  <a:lnTo>
                    <a:pt x="11" y="666"/>
                  </a:lnTo>
                  <a:lnTo>
                    <a:pt x="12" y="699"/>
                  </a:lnTo>
                  <a:lnTo>
                    <a:pt x="14" y="733"/>
                  </a:lnTo>
                  <a:lnTo>
                    <a:pt x="19" y="765"/>
                  </a:lnTo>
                  <a:lnTo>
                    <a:pt x="24" y="798"/>
                  </a:lnTo>
                  <a:lnTo>
                    <a:pt x="33" y="830"/>
                  </a:lnTo>
                  <a:lnTo>
                    <a:pt x="41" y="860"/>
                  </a:lnTo>
                  <a:lnTo>
                    <a:pt x="51" y="891"/>
                  </a:lnTo>
                  <a:lnTo>
                    <a:pt x="63" y="921"/>
                  </a:lnTo>
                  <a:lnTo>
                    <a:pt x="76" y="950"/>
                  </a:lnTo>
                  <a:lnTo>
                    <a:pt x="90" y="979"/>
                  </a:lnTo>
                  <a:lnTo>
                    <a:pt x="107" y="1006"/>
                  </a:lnTo>
                  <a:lnTo>
                    <a:pt x="124" y="1033"/>
                  </a:lnTo>
                  <a:lnTo>
                    <a:pt x="141" y="1058"/>
                  </a:lnTo>
                  <a:lnTo>
                    <a:pt x="161" y="1082"/>
                  </a:lnTo>
                  <a:lnTo>
                    <a:pt x="181" y="1105"/>
                  </a:lnTo>
                  <a:lnTo>
                    <a:pt x="203" y="1129"/>
                  </a:lnTo>
                  <a:lnTo>
                    <a:pt x="225" y="1151"/>
                  </a:lnTo>
                  <a:lnTo>
                    <a:pt x="249" y="1171"/>
                  </a:lnTo>
                  <a:lnTo>
                    <a:pt x="274" y="1190"/>
                  </a:lnTo>
                  <a:lnTo>
                    <a:pt x="300" y="1209"/>
                  </a:lnTo>
                  <a:lnTo>
                    <a:pt x="327" y="1226"/>
                  </a:lnTo>
                  <a:lnTo>
                    <a:pt x="354" y="1243"/>
                  </a:lnTo>
                  <a:lnTo>
                    <a:pt x="383" y="1256"/>
                  </a:lnTo>
                  <a:lnTo>
                    <a:pt x="411" y="1270"/>
                  </a:lnTo>
                  <a:lnTo>
                    <a:pt x="442" y="1281"/>
                  </a:lnTo>
                  <a:lnTo>
                    <a:pt x="472" y="1292"/>
                  </a:lnTo>
                  <a:lnTo>
                    <a:pt x="503" y="1300"/>
                  </a:lnTo>
                  <a:lnTo>
                    <a:pt x="535" y="1307"/>
                  </a:lnTo>
                  <a:lnTo>
                    <a:pt x="567" y="1314"/>
                  </a:lnTo>
                  <a:lnTo>
                    <a:pt x="599" y="1317"/>
                  </a:lnTo>
                  <a:lnTo>
                    <a:pt x="633" y="1320"/>
                  </a:lnTo>
                  <a:lnTo>
                    <a:pt x="667" y="1320"/>
                  </a:lnTo>
                  <a:lnTo>
                    <a:pt x="701" y="1320"/>
                  </a:lnTo>
                  <a:lnTo>
                    <a:pt x="733" y="1317"/>
                  </a:lnTo>
                  <a:lnTo>
                    <a:pt x="767" y="1314"/>
                  </a:lnTo>
                  <a:lnTo>
                    <a:pt x="799" y="1307"/>
                  </a:lnTo>
                  <a:lnTo>
                    <a:pt x="829" y="1300"/>
                  </a:lnTo>
                  <a:lnTo>
                    <a:pt x="861" y="1292"/>
                  </a:lnTo>
                  <a:lnTo>
                    <a:pt x="892" y="1281"/>
                  </a:lnTo>
                  <a:lnTo>
                    <a:pt x="921" y="1270"/>
                  </a:lnTo>
                  <a:lnTo>
                    <a:pt x="951" y="1256"/>
                  </a:lnTo>
                  <a:lnTo>
                    <a:pt x="978" y="1243"/>
                  </a:lnTo>
                  <a:lnTo>
                    <a:pt x="1005" y="1226"/>
                  </a:lnTo>
                  <a:lnTo>
                    <a:pt x="1032" y="1209"/>
                  </a:lnTo>
                  <a:lnTo>
                    <a:pt x="1058" y="1190"/>
                  </a:lnTo>
                  <a:lnTo>
                    <a:pt x="1083" y="1171"/>
                  </a:lnTo>
                  <a:lnTo>
                    <a:pt x="1107" y="1151"/>
                  </a:lnTo>
                  <a:lnTo>
                    <a:pt x="1129" y="1129"/>
                  </a:lnTo>
                  <a:lnTo>
                    <a:pt x="1151" y="1105"/>
                  </a:lnTo>
                  <a:lnTo>
                    <a:pt x="1171" y="1082"/>
                  </a:lnTo>
                  <a:lnTo>
                    <a:pt x="1191" y="1058"/>
                  </a:lnTo>
                  <a:lnTo>
                    <a:pt x="1210" y="1033"/>
                  </a:lnTo>
                  <a:lnTo>
                    <a:pt x="1227" y="1006"/>
                  </a:lnTo>
                  <a:lnTo>
                    <a:pt x="1242" y="979"/>
                  </a:lnTo>
                  <a:lnTo>
                    <a:pt x="1257" y="950"/>
                  </a:lnTo>
                  <a:lnTo>
                    <a:pt x="1269" y="921"/>
                  </a:lnTo>
                  <a:lnTo>
                    <a:pt x="1281" y="891"/>
                  </a:lnTo>
                  <a:lnTo>
                    <a:pt x="1291" y="860"/>
                  </a:lnTo>
                  <a:lnTo>
                    <a:pt x="1301" y="830"/>
                  </a:lnTo>
                  <a:lnTo>
                    <a:pt x="1308" y="798"/>
                  </a:lnTo>
                  <a:lnTo>
                    <a:pt x="1313" y="765"/>
                  </a:lnTo>
                  <a:lnTo>
                    <a:pt x="1318" y="733"/>
                  </a:lnTo>
                  <a:lnTo>
                    <a:pt x="1320" y="699"/>
                  </a:lnTo>
                  <a:lnTo>
                    <a:pt x="1322" y="666"/>
                  </a:lnTo>
                  <a:lnTo>
                    <a:pt x="1332" y="666"/>
                  </a:lnTo>
                  <a:close/>
                </a:path>
              </a:pathLst>
            </a:custGeom>
            <a:solidFill>
              <a:srgbClr val="84CDFF"/>
            </a:solidFill>
            <a:ln w="9525">
              <a:noFill/>
              <a:round/>
              <a:headEnd/>
              <a:tailEnd/>
            </a:ln>
          </p:spPr>
          <p:txBody>
            <a:bodyPr/>
            <a:lstStyle/>
            <a:p>
              <a:endParaRPr lang="en-US"/>
            </a:p>
          </p:txBody>
        </p:sp>
        <p:sp>
          <p:nvSpPr>
            <p:cNvPr id="51292" name="Freeform 94"/>
            <p:cNvSpPr>
              <a:spLocks/>
            </p:cNvSpPr>
            <p:nvPr/>
          </p:nvSpPr>
          <p:spPr bwMode="auto">
            <a:xfrm>
              <a:off x="3091952" y="2068490"/>
              <a:ext cx="1865489" cy="2093913"/>
            </a:xfrm>
            <a:custGeom>
              <a:avLst/>
              <a:gdLst>
                <a:gd name="T0" fmla="*/ 2147483647 w 1322"/>
                <a:gd name="T1" fmla="*/ 2147483647 h 1319"/>
                <a:gd name="T2" fmla="*/ 2147483647 w 1322"/>
                <a:gd name="T3" fmla="*/ 2147483647 h 1319"/>
                <a:gd name="T4" fmla="*/ 2147483647 w 1322"/>
                <a:gd name="T5" fmla="*/ 2147483647 h 1319"/>
                <a:gd name="T6" fmla="*/ 2147483647 w 1322"/>
                <a:gd name="T7" fmla="*/ 2147483647 h 1319"/>
                <a:gd name="T8" fmla="*/ 2147483647 w 1322"/>
                <a:gd name="T9" fmla="*/ 2147483647 h 1319"/>
                <a:gd name="T10" fmla="*/ 2147483647 w 1322"/>
                <a:gd name="T11" fmla="*/ 2147483647 h 1319"/>
                <a:gd name="T12" fmla="*/ 2147483647 w 1322"/>
                <a:gd name="T13" fmla="*/ 2147483647 h 1319"/>
                <a:gd name="T14" fmla="*/ 2147483647 w 1322"/>
                <a:gd name="T15" fmla="*/ 2147483647 h 1319"/>
                <a:gd name="T16" fmla="*/ 2147483647 w 1322"/>
                <a:gd name="T17" fmla="*/ 2147483647 h 1319"/>
                <a:gd name="T18" fmla="*/ 2147483647 w 1322"/>
                <a:gd name="T19" fmla="*/ 2147483647 h 1319"/>
                <a:gd name="T20" fmla="*/ 2147483647 w 1322"/>
                <a:gd name="T21" fmla="*/ 2147483647 h 1319"/>
                <a:gd name="T22" fmla="*/ 2147483647 w 1322"/>
                <a:gd name="T23" fmla="*/ 2147483647 h 1319"/>
                <a:gd name="T24" fmla="*/ 0 w 1322"/>
                <a:gd name="T25" fmla="*/ 2147483647 h 1319"/>
                <a:gd name="T26" fmla="*/ 2147483647 w 1322"/>
                <a:gd name="T27" fmla="*/ 2147483647 h 1319"/>
                <a:gd name="T28" fmla="*/ 2147483647 w 1322"/>
                <a:gd name="T29" fmla="*/ 2147483647 h 1319"/>
                <a:gd name="T30" fmla="*/ 2147483647 w 1322"/>
                <a:gd name="T31" fmla="*/ 2147483647 h 1319"/>
                <a:gd name="T32" fmla="*/ 2147483647 w 1322"/>
                <a:gd name="T33" fmla="*/ 2147483647 h 1319"/>
                <a:gd name="T34" fmla="*/ 2147483647 w 1322"/>
                <a:gd name="T35" fmla="*/ 2147483647 h 1319"/>
                <a:gd name="T36" fmla="*/ 2147483647 w 1322"/>
                <a:gd name="T37" fmla="*/ 2147483647 h 1319"/>
                <a:gd name="T38" fmla="*/ 2147483647 w 1322"/>
                <a:gd name="T39" fmla="*/ 2147483647 h 1319"/>
                <a:gd name="T40" fmla="*/ 2147483647 w 1322"/>
                <a:gd name="T41" fmla="*/ 2147483647 h 1319"/>
                <a:gd name="T42" fmla="*/ 2147483647 w 1322"/>
                <a:gd name="T43" fmla="*/ 2147483647 h 1319"/>
                <a:gd name="T44" fmla="*/ 2147483647 w 1322"/>
                <a:gd name="T45" fmla="*/ 2147483647 h 1319"/>
                <a:gd name="T46" fmla="*/ 2147483647 w 1322"/>
                <a:gd name="T47" fmla="*/ 2147483647 h 1319"/>
                <a:gd name="T48" fmla="*/ 2147483647 w 1322"/>
                <a:gd name="T49" fmla="*/ 2147483647 h 1319"/>
                <a:gd name="T50" fmla="*/ 2147483647 w 1322"/>
                <a:gd name="T51" fmla="*/ 2147483647 h 1319"/>
                <a:gd name="T52" fmla="*/ 2147483647 w 1322"/>
                <a:gd name="T53" fmla="*/ 2147483647 h 1319"/>
                <a:gd name="T54" fmla="*/ 2147483647 w 1322"/>
                <a:gd name="T55" fmla="*/ 2147483647 h 1319"/>
                <a:gd name="T56" fmla="*/ 2147483647 w 1322"/>
                <a:gd name="T57" fmla="*/ 2147483647 h 1319"/>
                <a:gd name="T58" fmla="*/ 2147483647 w 1322"/>
                <a:gd name="T59" fmla="*/ 2147483647 h 1319"/>
                <a:gd name="T60" fmla="*/ 2147483647 w 1322"/>
                <a:gd name="T61" fmla="*/ 2147483647 h 1319"/>
                <a:gd name="T62" fmla="*/ 2147483647 w 1322"/>
                <a:gd name="T63" fmla="*/ 2147483647 h 1319"/>
                <a:gd name="T64" fmla="*/ 2147483647 w 1322"/>
                <a:gd name="T65" fmla="*/ 2147483647 h 1319"/>
                <a:gd name="T66" fmla="*/ 2147483647 w 1322"/>
                <a:gd name="T67" fmla="*/ 2147483647 h 1319"/>
                <a:gd name="T68" fmla="*/ 2147483647 w 1322"/>
                <a:gd name="T69" fmla="*/ 2147483647 h 1319"/>
                <a:gd name="T70" fmla="*/ 2147483647 w 1322"/>
                <a:gd name="T71" fmla="*/ 2147483647 h 1319"/>
                <a:gd name="T72" fmla="*/ 2147483647 w 1322"/>
                <a:gd name="T73" fmla="*/ 2147483647 h 1319"/>
                <a:gd name="T74" fmla="*/ 2147483647 w 1322"/>
                <a:gd name="T75" fmla="*/ 2147483647 h 1319"/>
                <a:gd name="T76" fmla="*/ 2147483647 w 1322"/>
                <a:gd name="T77" fmla="*/ 2147483647 h 1319"/>
                <a:gd name="T78" fmla="*/ 2147483647 w 1322"/>
                <a:gd name="T79" fmla="*/ 2147483647 h 1319"/>
                <a:gd name="T80" fmla="*/ 2147483647 w 1322"/>
                <a:gd name="T81" fmla="*/ 2147483647 h 1319"/>
                <a:gd name="T82" fmla="*/ 2147483647 w 1322"/>
                <a:gd name="T83" fmla="*/ 2147483647 h 1319"/>
                <a:gd name="T84" fmla="*/ 2147483647 w 1322"/>
                <a:gd name="T85" fmla="*/ 2147483647 h 1319"/>
                <a:gd name="T86" fmla="*/ 2147483647 w 1322"/>
                <a:gd name="T87" fmla="*/ 2147483647 h 1319"/>
                <a:gd name="T88" fmla="*/ 2147483647 w 1322"/>
                <a:gd name="T89" fmla="*/ 2147483647 h 1319"/>
                <a:gd name="T90" fmla="*/ 2147483647 w 1322"/>
                <a:gd name="T91" fmla="*/ 2147483647 h 1319"/>
                <a:gd name="T92" fmla="*/ 2147483647 w 1322"/>
                <a:gd name="T93" fmla="*/ 2147483647 h 1319"/>
                <a:gd name="T94" fmla="*/ 2147483647 w 1322"/>
                <a:gd name="T95" fmla="*/ 2147483647 h 1319"/>
                <a:gd name="T96" fmla="*/ 2147483647 w 1322"/>
                <a:gd name="T97" fmla="*/ 2147483647 h 1319"/>
                <a:gd name="T98" fmla="*/ 2147483647 w 1322"/>
                <a:gd name="T99" fmla="*/ 2147483647 h 1319"/>
                <a:gd name="T100" fmla="*/ 2147483647 w 1322"/>
                <a:gd name="T101" fmla="*/ 2147483647 h 13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22"/>
                <a:gd name="T154" fmla="*/ 0 h 1319"/>
                <a:gd name="T155" fmla="*/ 1322 w 1322"/>
                <a:gd name="T156" fmla="*/ 1319 h 131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22" h="1319">
                  <a:moveTo>
                    <a:pt x="1322" y="660"/>
                  </a:moveTo>
                  <a:lnTo>
                    <a:pt x="1322" y="626"/>
                  </a:lnTo>
                  <a:lnTo>
                    <a:pt x="1318" y="592"/>
                  </a:lnTo>
                  <a:lnTo>
                    <a:pt x="1315" y="560"/>
                  </a:lnTo>
                  <a:lnTo>
                    <a:pt x="1308" y="528"/>
                  </a:lnTo>
                  <a:lnTo>
                    <a:pt x="1301" y="495"/>
                  </a:lnTo>
                  <a:lnTo>
                    <a:pt x="1293" y="463"/>
                  </a:lnTo>
                  <a:lnTo>
                    <a:pt x="1281" y="433"/>
                  </a:lnTo>
                  <a:lnTo>
                    <a:pt x="1269" y="402"/>
                  </a:lnTo>
                  <a:lnTo>
                    <a:pt x="1257" y="374"/>
                  </a:lnTo>
                  <a:lnTo>
                    <a:pt x="1242" y="345"/>
                  </a:lnTo>
                  <a:lnTo>
                    <a:pt x="1227" y="318"/>
                  </a:lnTo>
                  <a:lnTo>
                    <a:pt x="1208" y="291"/>
                  </a:lnTo>
                  <a:lnTo>
                    <a:pt x="1190" y="265"/>
                  </a:lnTo>
                  <a:lnTo>
                    <a:pt x="1171" y="240"/>
                  </a:lnTo>
                  <a:lnTo>
                    <a:pt x="1151" y="216"/>
                  </a:lnTo>
                  <a:lnTo>
                    <a:pt x="1129" y="192"/>
                  </a:lnTo>
                  <a:lnTo>
                    <a:pt x="1105" y="170"/>
                  </a:lnTo>
                  <a:lnTo>
                    <a:pt x="1081" y="150"/>
                  </a:lnTo>
                  <a:lnTo>
                    <a:pt x="1056" y="130"/>
                  </a:lnTo>
                  <a:lnTo>
                    <a:pt x="1031" y="113"/>
                  </a:lnTo>
                  <a:lnTo>
                    <a:pt x="1004" y="94"/>
                  </a:lnTo>
                  <a:lnTo>
                    <a:pt x="977" y="79"/>
                  </a:lnTo>
                  <a:lnTo>
                    <a:pt x="948" y="64"/>
                  </a:lnTo>
                  <a:lnTo>
                    <a:pt x="919" y="52"/>
                  </a:lnTo>
                  <a:lnTo>
                    <a:pt x="889" y="40"/>
                  </a:lnTo>
                  <a:lnTo>
                    <a:pt x="858" y="28"/>
                  </a:lnTo>
                  <a:lnTo>
                    <a:pt x="826" y="20"/>
                  </a:lnTo>
                  <a:lnTo>
                    <a:pt x="794" y="13"/>
                  </a:lnTo>
                  <a:lnTo>
                    <a:pt x="762" y="6"/>
                  </a:lnTo>
                  <a:lnTo>
                    <a:pt x="730" y="3"/>
                  </a:lnTo>
                  <a:lnTo>
                    <a:pt x="696" y="0"/>
                  </a:lnTo>
                  <a:lnTo>
                    <a:pt x="662" y="0"/>
                  </a:lnTo>
                  <a:lnTo>
                    <a:pt x="628" y="0"/>
                  </a:lnTo>
                  <a:lnTo>
                    <a:pt x="594" y="3"/>
                  </a:lnTo>
                  <a:lnTo>
                    <a:pt x="560" y="6"/>
                  </a:lnTo>
                  <a:lnTo>
                    <a:pt x="528" y="13"/>
                  </a:lnTo>
                  <a:lnTo>
                    <a:pt x="496" y="20"/>
                  </a:lnTo>
                  <a:lnTo>
                    <a:pt x="466" y="28"/>
                  </a:lnTo>
                  <a:lnTo>
                    <a:pt x="434" y="40"/>
                  </a:lnTo>
                  <a:lnTo>
                    <a:pt x="405" y="52"/>
                  </a:lnTo>
                  <a:lnTo>
                    <a:pt x="374" y="64"/>
                  </a:lnTo>
                  <a:lnTo>
                    <a:pt x="347" y="79"/>
                  </a:lnTo>
                  <a:lnTo>
                    <a:pt x="318" y="94"/>
                  </a:lnTo>
                  <a:lnTo>
                    <a:pt x="291" y="113"/>
                  </a:lnTo>
                  <a:lnTo>
                    <a:pt x="266" y="130"/>
                  </a:lnTo>
                  <a:lnTo>
                    <a:pt x="241" y="150"/>
                  </a:lnTo>
                  <a:lnTo>
                    <a:pt x="217" y="170"/>
                  </a:lnTo>
                  <a:lnTo>
                    <a:pt x="195" y="192"/>
                  </a:lnTo>
                  <a:lnTo>
                    <a:pt x="173" y="216"/>
                  </a:lnTo>
                  <a:lnTo>
                    <a:pt x="151" y="240"/>
                  </a:lnTo>
                  <a:lnTo>
                    <a:pt x="132" y="265"/>
                  </a:lnTo>
                  <a:lnTo>
                    <a:pt x="114" y="291"/>
                  </a:lnTo>
                  <a:lnTo>
                    <a:pt x="97" y="318"/>
                  </a:lnTo>
                  <a:lnTo>
                    <a:pt x="80" y="345"/>
                  </a:lnTo>
                  <a:lnTo>
                    <a:pt x="66" y="374"/>
                  </a:lnTo>
                  <a:lnTo>
                    <a:pt x="53" y="402"/>
                  </a:lnTo>
                  <a:lnTo>
                    <a:pt x="41" y="433"/>
                  </a:lnTo>
                  <a:lnTo>
                    <a:pt x="31" y="463"/>
                  </a:lnTo>
                  <a:lnTo>
                    <a:pt x="22" y="495"/>
                  </a:lnTo>
                  <a:lnTo>
                    <a:pt x="14" y="528"/>
                  </a:lnTo>
                  <a:lnTo>
                    <a:pt x="9" y="560"/>
                  </a:lnTo>
                  <a:lnTo>
                    <a:pt x="4" y="592"/>
                  </a:lnTo>
                  <a:lnTo>
                    <a:pt x="2" y="626"/>
                  </a:lnTo>
                  <a:lnTo>
                    <a:pt x="0" y="660"/>
                  </a:lnTo>
                  <a:lnTo>
                    <a:pt x="2" y="693"/>
                  </a:lnTo>
                  <a:lnTo>
                    <a:pt x="4" y="727"/>
                  </a:lnTo>
                  <a:lnTo>
                    <a:pt x="9" y="761"/>
                  </a:lnTo>
                  <a:lnTo>
                    <a:pt x="14" y="793"/>
                  </a:lnTo>
                  <a:lnTo>
                    <a:pt x="22" y="825"/>
                  </a:lnTo>
                  <a:lnTo>
                    <a:pt x="31" y="856"/>
                  </a:lnTo>
                  <a:lnTo>
                    <a:pt x="41" y="886"/>
                  </a:lnTo>
                  <a:lnTo>
                    <a:pt x="53" y="917"/>
                  </a:lnTo>
                  <a:lnTo>
                    <a:pt x="66" y="945"/>
                  </a:lnTo>
                  <a:lnTo>
                    <a:pt x="80" y="974"/>
                  </a:lnTo>
                  <a:lnTo>
                    <a:pt x="97" y="1003"/>
                  </a:lnTo>
                  <a:lnTo>
                    <a:pt x="114" y="1028"/>
                  </a:lnTo>
                  <a:lnTo>
                    <a:pt x="132" y="1055"/>
                  </a:lnTo>
                  <a:lnTo>
                    <a:pt x="151" y="1079"/>
                  </a:lnTo>
                  <a:lnTo>
                    <a:pt x="173" y="1105"/>
                  </a:lnTo>
                  <a:lnTo>
                    <a:pt x="195" y="1127"/>
                  </a:lnTo>
                  <a:lnTo>
                    <a:pt x="217" y="1149"/>
                  </a:lnTo>
                  <a:lnTo>
                    <a:pt x="241" y="1169"/>
                  </a:lnTo>
                  <a:lnTo>
                    <a:pt x="266" y="1189"/>
                  </a:lnTo>
                  <a:lnTo>
                    <a:pt x="291" y="1208"/>
                  </a:lnTo>
                  <a:lnTo>
                    <a:pt x="318" y="1225"/>
                  </a:lnTo>
                  <a:lnTo>
                    <a:pt x="347" y="1240"/>
                  </a:lnTo>
                  <a:lnTo>
                    <a:pt x="374" y="1255"/>
                  </a:lnTo>
                  <a:lnTo>
                    <a:pt x="405" y="1269"/>
                  </a:lnTo>
                  <a:lnTo>
                    <a:pt x="434" y="1281"/>
                  </a:lnTo>
                  <a:lnTo>
                    <a:pt x="466" y="1291"/>
                  </a:lnTo>
                  <a:lnTo>
                    <a:pt x="496" y="1299"/>
                  </a:lnTo>
                  <a:lnTo>
                    <a:pt x="528" y="1308"/>
                  </a:lnTo>
                  <a:lnTo>
                    <a:pt x="560" y="1313"/>
                  </a:lnTo>
                  <a:lnTo>
                    <a:pt x="594" y="1316"/>
                  </a:lnTo>
                  <a:lnTo>
                    <a:pt x="628" y="1319"/>
                  </a:lnTo>
                  <a:lnTo>
                    <a:pt x="662" y="1319"/>
                  </a:lnTo>
                  <a:lnTo>
                    <a:pt x="696" y="1319"/>
                  </a:lnTo>
                  <a:lnTo>
                    <a:pt x="730" y="1316"/>
                  </a:lnTo>
                  <a:lnTo>
                    <a:pt x="762" y="1313"/>
                  </a:lnTo>
                  <a:lnTo>
                    <a:pt x="794" y="1308"/>
                  </a:lnTo>
                  <a:lnTo>
                    <a:pt x="826" y="1299"/>
                  </a:lnTo>
                  <a:lnTo>
                    <a:pt x="858" y="1291"/>
                  </a:lnTo>
                  <a:lnTo>
                    <a:pt x="889" y="1281"/>
                  </a:lnTo>
                  <a:lnTo>
                    <a:pt x="919" y="1269"/>
                  </a:lnTo>
                  <a:lnTo>
                    <a:pt x="948" y="1255"/>
                  </a:lnTo>
                  <a:lnTo>
                    <a:pt x="977" y="1240"/>
                  </a:lnTo>
                  <a:lnTo>
                    <a:pt x="1004" y="1225"/>
                  </a:lnTo>
                  <a:lnTo>
                    <a:pt x="1031" y="1208"/>
                  </a:lnTo>
                  <a:lnTo>
                    <a:pt x="1056" y="1189"/>
                  </a:lnTo>
                  <a:lnTo>
                    <a:pt x="1081" y="1169"/>
                  </a:lnTo>
                  <a:lnTo>
                    <a:pt x="1105" y="1149"/>
                  </a:lnTo>
                  <a:lnTo>
                    <a:pt x="1129" y="1127"/>
                  </a:lnTo>
                  <a:lnTo>
                    <a:pt x="1151" y="1105"/>
                  </a:lnTo>
                  <a:lnTo>
                    <a:pt x="1171" y="1079"/>
                  </a:lnTo>
                  <a:lnTo>
                    <a:pt x="1190" y="1055"/>
                  </a:lnTo>
                  <a:lnTo>
                    <a:pt x="1208" y="1028"/>
                  </a:lnTo>
                  <a:lnTo>
                    <a:pt x="1227" y="1003"/>
                  </a:lnTo>
                  <a:lnTo>
                    <a:pt x="1242" y="974"/>
                  </a:lnTo>
                  <a:lnTo>
                    <a:pt x="1257" y="945"/>
                  </a:lnTo>
                  <a:lnTo>
                    <a:pt x="1269" y="917"/>
                  </a:lnTo>
                  <a:lnTo>
                    <a:pt x="1281" y="886"/>
                  </a:lnTo>
                  <a:lnTo>
                    <a:pt x="1293" y="856"/>
                  </a:lnTo>
                  <a:lnTo>
                    <a:pt x="1301" y="825"/>
                  </a:lnTo>
                  <a:lnTo>
                    <a:pt x="1308" y="793"/>
                  </a:lnTo>
                  <a:lnTo>
                    <a:pt x="1315" y="761"/>
                  </a:lnTo>
                  <a:lnTo>
                    <a:pt x="1318" y="727"/>
                  </a:lnTo>
                  <a:lnTo>
                    <a:pt x="1322" y="693"/>
                  </a:lnTo>
                  <a:lnTo>
                    <a:pt x="1322" y="660"/>
                  </a:lnTo>
                  <a:lnTo>
                    <a:pt x="1312" y="660"/>
                  </a:lnTo>
                  <a:lnTo>
                    <a:pt x="1310" y="626"/>
                  </a:lnTo>
                  <a:lnTo>
                    <a:pt x="1308" y="594"/>
                  </a:lnTo>
                  <a:lnTo>
                    <a:pt x="1303" y="561"/>
                  </a:lnTo>
                  <a:lnTo>
                    <a:pt x="1298" y="529"/>
                  </a:lnTo>
                  <a:lnTo>
                    <a:pt x="1291" y="497"/>
                  </a:lnTo>
                  <a:lnTo>
                    <a:pt x="1281" y="467"/>
                  </a:lnTo>
                  <a:lnTo>
                    <a:pt x="1271" y="436"/>
                  </a:lnTo>
                  <a:lnTo>
                    <a:pt x="1261" y="407"/>
                  </a:lnTo>
                  <a:lnTo>
                    <a:pt x="1247" y="379"/>
                  </a:lnTo>
                  <a:lnTo>
                    <a:pt x="1232" y="350"/>
                  </a:lnTo>
                  <a:lnTo>
                    <a:pt x="1217" y="323"/>
                  </a:lnTo>
                  <a:lnTo>
                    <a:pt x="1200" y="297"/>
                  </a:lnTo>
                  <a:lnTo>
                    <a:pt x="1181" y="270"/>
                  </a:lnTo>
                  <a:lnTo>
                    <a:pt x="1163" y="247"/>
                  </a:lnTo>
                  <a:lnTo>
                    <a:pt x="1142" y="223"/>
                  </a:lnTo>
                  <a:lnTo>
                    <a:pt x="1120" y="201"/>
                  </a:lnTo>
                  <a:lnTo>
                    <a:pt x="1098" y="179"/>
                  </a:lnTo>
                  <a:lnTo>
                    <a:pt x="1075" y="159"/>
                  </a:lnTo>
                  <a:lnTo>
                    <a:pt x="1049" y="140"/>
                  </a:lnTo>
                  <a:lnTo>
                    <a:pt x="1024" y="121"/>
                  </a:lnTo>
                  <a:lnTo>
                    <a:pt x="999" y="104"/>
                  </a:lnTo>
                  <a:lnTo>
                    <a:pt x="971" y="89"/>
                  </a:lnTo>
                  <a:lnTo>
                    <a:pt x="943" y="74"/>
                  </a:lnTo>
                  <a:lnTo>
                    <a:pt x="914" y="60"/>
                  </a:lnTo>
                  <a:lnTo>
                    <a:pt x="885" y="50"/>
                  </a:lnTo>
                  <a:lnTo>
                    <a:pt x="855" y="38"/>
                  </a:lnTo>
                  <a:lnTo>
                    <a:pt x="824" y="30"/>
                  </a:lnTo>
                  <a:lnTo>
                    <a:pt x="792" y="23"/>
                  </a:lnTo>
                  <a:lnTo>
                    <a:pt x="760" y="18"/>
                  </a:lnTo>
                  <a:lnTo>
                    <a:pt x="728" y="13"/>
                  </a:lnTo>
                  <a:lnTo>
                    <a:pt x="694" y="11"/>
                  </a:lnTo>
                  <a:lnTo>
                    <a:pt x="662" y="10"/>
                  </a:lnTo>
                  <a:lnTo>
                    <a:pt x="628" y="11"/>
                  </a:lnTo>
                  <a:lnTo>
                    <a:pt x="594" y="13"/>
                  </a:lnTo>
                  <a:lnTo>
                    <a:pt x="562" y="18"/>
                  </a:lnTo>
                  <a:lnTo>
                    <a:pt x="530" y="23"/>
                  </a:lnTo>
                  <a:lnTo>
                    <a:pt x="499" y="30"/>
                  </a:lnTo>
                  <a:lnTo>
                    <a:pt x="467" y="38"/>
                  </a:lnTo>
                  <a:lnTo>
                    <a:pt x="439" y="50"/>
                  </a:lnTo>
                  <a:lnTo>
                    <a:pt x="408" y="60"/>
                  </a:lnTo>
                  <a:lnTo>
                    <a:pt x="379" y="74"/>
                  </a:lnTo>
                  <a:lnTo>
                    <a:pt x="352" y="89"/>
                  </a:lnTo>
                  <a:lnTo>
                    <a:pt x="325" y="104"/>
                  </a:lnTo>
                  <a:lnTo>
                    <a:pt x="298" y="121"/>
                  </a:lnTo>
                  <a:lnTo>
                    <a:pt x="273" y="140"/>
                  </a:lnTo>
                  <a:lnTo>
                    <a:pt x="247" y="159"/>
                  </a:lnTo>
                  <a:lnTo>
                    <a:pt x="224" y="179"/>
                  </a:lnTo>
                  <a:lnTo>
                    <a:pt x="202" y="201"/>
                  </a:lnTo>
                  <a:lnTo>
                    <a:pt x="180" y="223"/>
                  </a:lnTo>
                  <a:lnTo>
                    <a:pt x="159" y="247"/>
                  </a:lnTo>
                  <a:lnTo>
                    <a:pt x="141" y="270"/>
                  </a:lnTo>
                  <a:lnTo>
                    <a:pt x="122" y="297"/>
                  </a:lnTo>
                  <a:lnTo>
                    <a:pt x="105" y="323"/>
                  </a:lnTo>
                  <a:lnTo>
                    <a:pt x="90" y="350"/>
                  </a:lnTo>
                  <a:lnTo>
                    <a:pt x="77" y="379"/>
                  </a:lnTo>
                  <a:lnTo>
                    <a:pt x="63" y="407"/>
                  </a:lnTo>
                  <a:lnTo>
                    <a:pt x="51" y="436"/>
                  </a:lnTo>
                  <a:lnTo>
                    <a:pt x="41" y="467"/>
                  </a:lnTo>
                  <a:lnTo>
                    <a:pt x="33" y="497"/>
                  </a:lnTo>
                  <a:lnTo>
                    <a:pt x="24" y="529"/>
                  </a:lnTo>
                  <a:lnTo>
                    <a:pt x="19" y="561"/>
                  </a:lnTo>
                  <a:lnTo>
                    <a:pt x="16" y="594"/>
                  </a:lnTo>
                  <a:lnTo>
                    <a:pt x="12" y="626"/>
                  </a:lnTo>
                  <a:lnTo>
                    <a:pt x="12" y="660"/>
                  </a:lnTo>
                  <a:lnTo>
                    <a:pt x="12" y="693"/>
                  </a:lnTo>
                  <a:lnTo>
                    <a:pt x="16" y="726"/>
                  </a:lnTo>
                  <a:lnTo>
                    <a:pt x="19" y="759"/>
                  </a:lnTo>
                  <a:lnTo>
                    <a:pt x="24" y="792"/>
                  </a:lnTo>
                  <a:lnTo>
                    <a:pt x="33" y="822"/>
                  </a:lnTo>
                  <a:lnTo>
                    <a:pt x="41" y="852"/>
                  </a:lnTo>
                  <a:lnTo>
                    <a:pt x="51" y="883"/>
                  </a:lnTo>
                  <a:lnTo>
                    <a:pt x="63" y="913"/>
                  </a:lnTo>
                  <a:lnTo>
                    <a:pt x="77" y="942"/>
                  </a:lnTo>
                  <a:lnTo>
                    <a:pt x="90" y="969"/>
                  </a:lnTo>
                  <a:lnTo>
                    <a:pt x="105" y="996"/>
                  </a:lnTo>
                  <a:lnTo>
                    <a:pt x="122" y="1023"/>
                  </a:lnTo>
                  <a:lnTo>
                    <a:pt x="141" y="1049"/>
                  </a:lnTo>
                  <a:lnTo>
                    <a:pt x="159" y="1072"/>
                  </a:lnTo>
                  <a:lnTo>
                    <a:pt x="180" y="1096"/>
                  </a:lnTo>
                  <a:lnTo>
                    <a:pt x="202" y="1120"/>
                  </a:lnTo>
                  <a:lnTo>
                    <a:pt x="224" y="1140"/>
                  </a:lnTo>
                  <a:lnTo>
                    <a:pt x="247" y="1160"/>
                  </a:lnTo>
                  <a:lnTo>
                    <a:pt x="273" y="1181"/>
                  </a:lnTo>
                  <a:lnTo>
                    <a:pt x="298" y="1199"/>
                  </a:lnTo>
                  <a:lnTo>
                    <a:pt x="325" y="1216"/>
                  </a:lnTo>
                  <a:lnTo>
                    <a:pt x="352" y="1231"/>
                  </a:lnTo>
                  <a:lnTo>
                    <a:pt x="379" y="1245"/>
                  </a:lnTo>
                  <a:lnTo>
                    <a:pt x="408" y="1259"/>
                  </a:lnTo>
                  <a:lnTo>
                    <a:pt x="439" y="1270"/>
                  </a:lnTo>
                  <a:lnTo>
                    <a:pt x="467" y="1281"/>
                  </a:lnTo>
                  <a:lnTo>
                    <a:pt x="499" y="1289"/>
                  </a:lnTo>
                  <a:lnTo>
                    <a:pt x="530" y="1296"/>
                  </a:lnTo>
                  <a:lnTo>
                    <a:pt x="562" y="1303"/>
                  </a:lnTo>
                  <a:lnTo>
                    <a:pt x="594" y="1306"/>
                  </a:lnTo>
                  <a:lnTo>
                    <a:pt x="628" y="1309"/>
                  </a:lnTo>
                  <a:lnTo>
                    <a:pt x="662" y="1309"/>
                  </a:lnTo>
                  <a:lnTo>
                    <a:pt x="694" y="1309"/>
                  </a:lnTo>
                  <a:lnTo>
                    <a:pt x="728" y="1306"/>
                  </a:lnTo>
                  <a:lnTo>
                    <a:pt x="760" y="1303"/>
                  </a:lnTo>
                  <a:lnTo>
                    <a:pt x="792" y="1296"/>
                  </a:lnTo>
                  <a:lnTo>
                    <a:pt x="824" y="1289"/>
                  </a:lnTo>
                  <a:lnTo>
                    <a:pt x="855" y="1281"/>
                  </a:lnTo>
                  <a:lnTo>
                    <a:pt x="885" y="1270"/>
                  </a:lnTo>
                  <a:lnTo>
                    <a:pt x="914" y="1259"/>
                  </a:lnTo>
                  <a:lnTo>
                    <a:pt x="943" y="1245"/>
                  </a:lnTo>
                  <a:lnTo>
                    <a:pt x="971" y="1231"/>
                  </a:lnTo>
                  <a:lnTo>
                    <a:pt x="999" y="1216"/>
                  </a:lnTo>
                  <a:lnTo>
                    <a:pt x="1024" y="1199"/>
                  </a:lnTo>
                  <a:lnTo>
                    <a:pt x="1049" y="1181"/>
                  </a:lnTo>
                  <a:lnTo>
                    <a:pt x="1075" y="1160"/>
                  </a:lnTo>
                  <a:lnTo>
                    <a:pt x="1098" y="1140"/>
                  </a:lnTo>
                  <a:lnTo>
                    <a:pt x="1120" y="1120"/>
                  </a:lnTo>
                  <a:lnTo>
                    <a:pt x="1142" y="1096"/>
                  </a:lnTo>
                  <a:lnTo>
                    <a:pt x="1163" y="1072"/>
                  </a:lnTo>
                  <a:lnTo>
                    <a:pt x="1181" y="1049"/>
                  </a:lnTo>
                  <a:lnTo>
                    <a:pt x="1200" y="1023"/>
                  </a:lnTo>
                  <a:lnTo>
                    <a:pt x="1217" y="996"/>
                  </a:lnTo>
                  <a:lnTo>
                    <a:pt x="1232" y="969"/>
                  </a:lnTo>
                  <a:lnTo>
                    <a:pt x="1247" y="942"/>
                  </a:lnTo>
                  <a:lnTo>
                    <a:pt x="1261" y="913"/>
                  </a:lnTo>
                  <a:lnTo>
                    <a:pt x="1271" y="883"/>
                  </a:lnTo>
                  <a:lnTo>
                    <a:pt x="1281" y="852"/>
                  </a:lnTo>
                  <a:lnTo>
                    <a:pt x="1291" y="822"/>
                  </a:lnTo>
                  <a:lnTo>
                    <a:pt x="1298" y="792"/>
                  </a:lnTo>
                  <a:lnTo>
                    <a:pt x="1303" y="759"/>
                  </a:lnTo>
                  <a:lnTo>
                    <a:pt x="1308" y="726"/>
                  </a:lnTo>
                  <a:lnTo>
                    <a:pt x="1310" y="693"/>
                  </a:lnTo>
                  <a:lnTo>
                    <a:pt x="1312" y="660"/>
                  </a:lnTo>
                  <a:lnTo>
                    <a:pt x="1322" y="660"/>
                  </a:lnTo>
                  <a:close/>
                </a:path>
              </a:pathLst>
            </a:custGeom>
            <a:solidFill>
              <a:srgbClr val="85CEFF"/>
            </a:solidFill>
            <a:ln w="9525">
              <a:noFill/>
              <a:round/>
              <a:headEnd/>
              <a:tailEnd/>
            </a:ln>
          </p:spPr>
          <p:txBody>
            <a:bodyPr/>
            <a:lstStyle/>
            <a:p>
              <a:endParaRPr lang="en-US"/>
            </a:p>
          </p:txBody>
        </p:sp>
        <p:sp>
          <p:nvSpPr>
            <p:cNvPr id="51293" name="Freeform 95"/>
            <p:cNvSpPr>
              <a:spLocks/>
            </p:cNvSpPr>
            <p:nvPr/>
          </p:nvSpPr>
          <p:spPr bwMode="auto">
            <a:xfrm>
              <a:off x="3100416" y="2076428"/>
              <a:ext cx="1849966" cy="2078037"/>
            </a:xfrm>
            <a:custGeom>
              <a:avLst/>
              <a:gdLst>
                <a:gd name="T0" fmla="*/ 2147483647 w 1311"/>
                <a:gd name="T1" fmla="*/ 2147483647 h 1309"/>
                <a:gd name="T2" fmla="*/ 2147483647 w 1311"/>
                <a:gd name="T3" fmla="*/ 2147483647 h 1309"/>
                <a:gd name="T4" fmla="*/ 2147483647 w 1311"/>
                <a:gd name="T5" fmla="*/ 2147483647 h 1309"/>
                <a:gd name="T6" fmla="*/ 2147483647 w 1311"/>
                <a:gd name="T7" fmla="*/ 2147483647 h 1309"/>
                <a:gd name="T8" fmla="*/ 2147483647 w 1311"/>
                <a:gd name="T9" fmla="*/ 2147483647 h 1309"/>
                <a:gd name="T10" fmla="*/ 2147483647 w 1311"/>
                <a:gd name="T11" fmla="*/ 2147483647 h 1309"/>
                <a:gd name="T12" fmla="*/ 2147483647 w 1311"/>
                <a:gd name="T13" fmla="*/ 2147483647 h 1309"/>
                <a:gd name="T14" fmla="*/ 2147483647 w 1311"/>
                <a:gd name="T15" fmla="*/ 2147483647 h 1309"/>
                <a:gd name="T16" fmla="*/ 2147483647 w 1311"/>
                <a:gd name="T17" fmla="*/ 2147483647 h 1309"/>
                <a:gd name="T18" fmla="*/ 2147483647 w 1311"/>
                <a:gd name="T19" fmla="*/ 2147483647 h 1309"/>
                <a:gd name="T20" fmla="*/ 2147483647 w 1311"/>
                <a:gd name="T21" fmla="*/ 2147483647 h 1309"/>
                <a:gd name="T22" fmla="*/ 2147483647 w 1311"/>
                <a:gd name="T23" fmla="*/ 2147483647 h 1309"/>
                <a:gd name="T24" fmla="*/ 0 w 1311"/>
                <a:gd name="T25" fmla="*/ 2147483647 h 1309"/>
                <a:gd name="T26" fmla="*/ 2147483647 w 1311"/>
                <a:gd name="T27" fmla="*/ 2147483647 h 1309"/>
                <a:gd name="T28" fmla="*/ 2147483647 w 1311"/>
                <a:gd name="T29" fmla="*/ 2147483647 h 1309"/>
                <a:gd name="T30" fmla="*/ 2147483647 w 1311"/>
                <a:gd name="T31" fmla="*/ 2147483647 h 1309"/>
                <a:gd name="T32" fmla="*/ 2147483647 w 1311"/>
                <a:gd name="T33" fmla="*/ 2147483647 h 1309"/>
                <a:gd name="T34" fmla="*/ 2147483647 w 1311"/>
                <a:gd name="T35" fmla="*/ 2147483647 h 1309"/>
                <a:gd name="T36" fmla="*/ 2147483647 w 1311"/>
                <a:gd name="T37" fmla="*/ 2147483647 h 1309"/>
                <a:gd name="T38" fmla="*/ 2147483647 w 1311"/>
                <a:gd name="T39" fmla="*/ 2147483647 h 1309"/>
                <a:gd name="T40" fmla="*/ 2147483647 w 1311"/>
                <a:gd name="T41" fmla="*/ 2147483647 h 1309"/>
                <a:gd name="T42" fmla="*/ 2147483647 w 1311"/>
                <a:gd name="T43" fmla="*/ 2147483647 h 1309"/>
                <a:gd name="T44" fmla="*/ 2147483647 w 1311"/>
                <a:gd name="T45" fmla="*/ 2147483647 h 1309"/>
                <a:gd name="T46" fmla="*/ 2147483647 w 1311"/>
                <a:gd name="T47" fmla="*/ 2147483647 h 1309"/>
                <a:gd name="T48" fmla="*/ 2147483647 w 1311"/>
                <a:gd name="T49" fmla="*/ 2147483647 h 1309"/>
                <a:gd name="T50" fmla="*/ 2147483647 w 1311"/>
                <a:gd name="T51" fmla="*/ 2147483647 h 1309"/>
                <a:gd name="T52" fmla="*/ 2147483647 w 1311"/>
                <a:gd name="T53" fmla="*/ 2147483647 h 1309"/>
                <a:gd name="T54" fmla="*/ 2147483647 w 1311"/>
                <a:gd name="T55" fmla="*/ 2147483647 h 1309"/>
                <a:gd name="T56" fmla="*/ 2147483647 w 1311"/>
                <a:gd name="T57" fmla="*/ 2147483647 h 1309"/>
                <a:gd name="T58" fmla="*/ 2147483647 w 1311"/>
                <a:gd name="T59" fmla="*/ 2147483647 h 1309"/>
                <a:gd name="T60" fmla="*/ 2147483647 w 1311"/>
                <a:gd name="T61" fmla="*/ 2147483647 h 1309"/>
                <a:gd name="T62" fmla="*/ 2147483647 w 1311"/>
                <a:gd name="T63" fmla="*/ 2147483647 h 1309"/>
                <a:gd name="T64" fmla="*/ 2147483647 w 1311"/>
                <a:gd name="T65" fmla="*/ 2147483647 h 1309"/>
                <a:gd name="T66" fmla="*/ 2147483647 w 1311"/>
                <a:gd name="T67" fmla="*/ 2147483647 h 1309"/>
                <a:gd name="T68" fmla="*/ 2147483647 w 1311"/>
                <a:gd name="T69" fmla="*/ 2147483647 h 1309"/>
                <a:gd name="T70" fmla="*/ 2147483647 w 1311"/>
                <a:gd name="T71" fmla="*/ 2147483647 h 1309"/>
                <a:gd name="T72" fmla="*/ 2147483647 w 1311"/>
                <a:gd name="T73" fmla="*/ 2147483647 h 1309"/>
                <a:gd name="T74" fmla="*/ 2147483647 w 1311"/>
                <a:gd name="T75" fmla="*/ 2147483647 h 1309"/>
                <a:gd name="T76" fmla="*/ 2147483647 w 1311"/>
                <a:gd name="T77" fmla="*/ 2147483647 h 1309"/>
                <a:gd name="T78" fmla="*/ 2147483647 w 1311"/>
                <a:gd name="T79" fmla="*/ 2147483647 h 1309"/>
                <a:gd name="T80" fmla="*/ 2147483647 w 1311"/>
                <a:gd name="T81" fmla="*/ 2147483647 h 1309"/>
                <a:gd name="T82" fmla="*/ 2147483647 w 1311"/>
                <a:gd name="T83" fmla="*/ 2147483647 h 1309"/>
                <a:gd name="T84" fmla="*/ 2147483647 w 1311"/>
                <a:gd name="T85" fmla="*/ 2147483647 h 1309"/>
                <a:gd name="T86" fmla="*/ 2147483647 w 1311"/>
                <a:gd name="T87" fmla="*/ 2147483647 h 1309"/>
                <a:gd name="T88" fmla="*/ 2147483647 w 1311"/>
                <a:gd name="T89" fmla="*/ 2147483647 h 1309"/>
                <a:gd name="T90" fmla="*/ 2147483647 w 1311"/>
                <a:gd name="T91" fmla="*/ 2147483647 h 1309"/>
                <a:gd name="T92" fmla="*/ 2147483647 w 1311"/>
                <a:gd name="T93" fmla="*/ 2147483647 h 1309"/>
                <a:gd name="T94" fmla="*/ 2147483647 w 1311"/>
                <a:gd name="T95" fmla="*/ 2147483647 h 1309"/>
                <a:gd name="T96" fmla="*/ 2147483647 w 1311"/>
                <a:gd name="T97" fmla="*/ 2147483647 h 1309"/>
                <a:gd name="T98" fmla="*/ 2147483647 w 1311"/>
                <a:gd name="T99" fmla="*/ 2147483647 h 1309"/>
                <a:gd name="T100" fmla="*/ 2147483647 w 1311"/>
                <a:gd name="T101" fmla="*/ 2147483647 h 13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11"/>
                <a:gd name="T154" fmla="*/ 0 h 1309"/>
                <a:gd name="T155" fmla="*/ 1311 w 1311"/>
                <a:gd name="T156" fmla="*/ 1309 h 13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11" h="1309">
                  <a:moveTo>
                    <a:pt x="1311" y="655"/>
                  </a:moveTo>
                  <a:lnTo>
                    <a:pt x="1309" y="621"/>
                  </a:lnTo>
                  <a:lnTo>
                    <a:pt x="1307" y="589"/>
                  </a:lnTo>
                  <a:lnTo>
                    <a:pt x="1302" y="555"/>
                  </a:lnTo>
                  <a:lnTo>
                    <a:pt x="1297" y="523"/>
                  </a:lnTo>
                  <a:lnTo>
                    <a:pt x="1290" y="490"/>
                  </a:lnTo>
                  <a:lnTo>
                    <a:pt x="1280" y="460"/>
                  </a:lnTo>
                  <a:lnTo>
                    <a:pt x="1270" y="429"/>
                  </a:lnTo>
                  <a:lnTo>
                    <a:pt x="1258" y="399"/>
                  </a:lnTo>
                  <a:lnTo>
                    <a:pt x="1246" y="370"/>
                  </a:lnTo>
                  <a:lnTo>
                    <a:pt x="1231" y="343"/>
                  </a:lnTo>
                  <a:lnTo>
                    <a:pt x="1216" y="314"/>
                  </a:lnTo>
                  <a:lnTo>
                    <a:pt x="1199" y="289"/>
                  </a:lnTo>
                  <a:lnTo>
                    <a:pt x="1180" y="264"/>
                  </a:lnTo>
                  <a:lnTo>
                    <a:pt x="1160" y="238"/>
                  </a:lnTo>
                  <a:lnTo>
                    <a:pt x="1140" y="215"/>
                  </a:lnTo>
                  <a:lnTo>
                    <a:pt x="1118" y="191"/>
                  </a:lnTo>
                  <a:lnTo>
                    <a:pt x="1096" y="171"/>
                  </a:lnTo>
                  <a:lnTo>
                    <a:pt x="1072" y="149"/>
                  </a:lnTo>
                  <a:lnTo>
                    <a:pt x="1047" y="130"/>
                  </a:lnTo>
                  <a:lnTo>
                    <a:pt x="1021" y="111"/>
                  </a:lnTo>
                  <a:lnTo>
                    <a:pt x="994" y="94"/>
                  </a:lnTo>
                  <a:lnTo>
                    <a:pt x="967" y="79"/>
                  </a:lnTo>
                  <a:lnTo>
                    <a:pt x="940" y="64"/>
                  </a:lnTo>
                  <a:lnTo>
                    <a:pt x="910" y="50"/>
                  </a:lnTo>
                  <a:lnTo>
                    <a:pt x="881" y="40"/>
                  </a:lnTo>
                  <a:lnTo>
                    <a:pt x="850" y="28"/>
                  </a:lnTo>
                  <a:lnTo>
                    <a:pt x="818" y="20"/>
                  </a:lnTo>
                  <a:lnTo>
                    <a:pt x="788" y="13"/>
                  </a:lnTo>
                  <a:lnTo>
                    <a:pt x="756" y="8"/>
                  </a:lnTo>
                  <a:lnTo>
                    <a:pt x="722" y="3"/>
                  </a:lnTo>
                  <a:lnTo>
                    <a:pt x="690" y="1"/>
                  </a:lnTo>
                  <a:lnTo>
                    <a:pt x="656" y="0"/>
                  </a:lnTo>
                  <a:lnTo>
                    <a:pt x="622" y="1"/>
                  </a:lnTo>
                  <a:lnTo>
                    <a:pt x="588" y="3"/>
                  </a:lnTo>
                  <a:lnTo>
                    <a:pt x="556" y="8"/>
                  </a:lnTo>
                  <a:lnTo>
                    <a:pt x="524" y="13"/>
                  </a:lnTo>
                  <a:lnTo>
                    <a:pt x="492" y="20"/>
                  </a:lnTo>
                  <a:lnTo>
                    <a:pt x="461" y="28"/>
                  </a:lnTo>
                  <a:lnTo>
                    <a:pt x="431" y="40"/>
                  </a:lnTo>
                  <a:lnTo>
                    <a:pt x="400" y="50"/>
                  </a:lnTo>
                  <a:lnTo>
                    <a:pt x="372" y="64"/>
                  </a:lnTo>
                  <a:lnTo>
                    <a:pt x="343" y="79"/>
                  </a:lnTo>
                  <a:lnTo>
                    <a:pt x="316" y="94"/>
                  </a:lnTo>
                  <a:lnTo>
                    <a:pt x="289" y="111"/>
                  </a:lnTo>
                  <a:lnTo>
                    <a:pt x="263" y="130"/>
                  </a:lnTo>
                  <a:lnTo>
                    <a:pt x="238" y="149"/>
                  </a:lnTo>
                  <a:lnTo>
                    <a:pt x="214" y="171"/>
                  </a:lnTo>
                  <a:lnTo>
                    <a:pt x="192" y="191"/>
                  </a:lnTo>
                  <a:lnTo>
                    <a:pt x="170" y="215"/>
                  </a:lnTo>
                  <a:lnTo>
                    <a:pt x="150" y="238"/>
                  </a:lnTo>
                  <a:lnTo>
                    <a:pt x="130" y="264"/>
                  </a:lnTo>
                  <a:lnTo>
                    <a:pt x="113" y="289"/>
                  </a:lnTo>
                  <a:lnTo>
                    <a:pt x="96" y="314"/>
                  </a:lnTo>
                  <a:lnTo>
                    <a:pt x="79" y="343"/>
                  </a:lnTo>
                  <a:lnTo>
                    <a:pt x="65" y="370"/>
                  </a:lnTo>
                  <a:lnTo>
                    <a:pt x="52" y="399"/>
                  </a:lnTo>
                  <a:lnTo>
                    <a:pt x="40" y="429"/>
                  </a:lnTo>
                  <a:lnTo>
                    <a:pt x="30" y="460"/>
                  </a:lnTo>
                  <a:lnTo>
                    <a:pt x="22" y="490"/>
                  </a:lnTo>
                  <a:lnTo>
                    <a:pt x="13" y="523"/>
                  </a:lnTo>
                  <a:lnTo>
                    <a:pt x="8" y="555"/>
                  </a:lnTo>
                  <a:lnTo>
                    <a:pt x="3" y="589"/>
                  </a:lnTo>
                  <a:lnTo>
                    <a:pt x="1" y="621"/>
                  </a:lnTo>
                  <a:lnTo>
                    <a:pt x="0" y="655"/>
                  </a:lnTo>
                  <a:lnTo>
                    <a:pt x="1" y="688"/>
                  </a:lnTo>
                  <a:lnTo>
                    <a:pt x="3" y="722"/>
                  </a:lnTo>
                  <a:lnTo>
                    <a:pt x="8" y="754"/>
                  </a:lnTo>
                  <a:lnTo>
                    <a:pt x="13" y="787"/>
                  </a:lnTo>
                  <a:lnTo>
                    <a:pt x="22" y="819"/>
                  </a:lnTo>
                  <a:lnTo>
                    <a:pt x="30" y="849"/>
                  </a:lnTo>
                  <a:lnTo>
                    <a:pt x="40" y="880"/>
                  </a:lnTo>
                  <a:lnTo>
                    <a:pt x="52" y="910"/>
                  </a:lnTo>
                  <a:lnTo>
                    <a:pt x="65" y="939"/>
                  </a:lnTo>
                  <a:lnTo>
                    <a:pt x="79" y="968"/>
                  </a:lnTo>
                  <a:lnTo>
                    <a:pt x="96" y="995"/>
                  </a:lnTo>
                  <a:lnTo>
                    <a:pt x="113" y="1022"/>
                  </a:lnTo>
                  <a:lnTo>
                    <a:pt x="130" y="1047"/>
                  </a:lnTo>
                  <a:lnTo>
                    <a:pt x="150" y="1071"/>
                  </a:lnTo>
                  <a:lnTo>
                    <a:pt x="170" y="1094"/>
                  </a:lnTo>
                  <a:lnTo>
                    <a:pt x="192" y="1118"/>
                  </a:lnTo>
                  <a:lnTo>
                    <a:pt x="214" y="1140"/>
                  </a:lnTo>
                  <a:lnTo>
                    <a:pt x="238" y="1160"/>
                  </a:lnTo>
                  <a:lnTo>
                    <a:pt x="263" y="1179"/>
                  </a:lnTo>
                  <a:lnTo>
                    <a:pt x="289" y="1198"/>
                  </a:lnTo>
                  <a:lnTo>
                    <a:pt x="316" y="1215"/>
                  </a:lnTo>
                  <a:lnTo>
                    <a:pt x="343" y="1232"/>
                  </a:lnTo>
                  <a:lnTo>
                    <a:pt x="372" y="1245"/>
                  </a:lnTo>
                  <a:lnTo>
                    <a:pt x="400" y="1259"/>
                  </a:lnTo>
                  <a:lnTo>
                    <a:pt x="431" y="1270"/>
                  </a:lnTo>
                  <a:lnTo>
                    <a:pt x="461" y="1281"/>
                  </a:lnTo>
                  <a:lnTo>
                    <a:pt x="492" y="1289"/>
                  </a:lnTo>
                  <a:lnTo>
                    <a:pt x="524" y="1296"/>
                  </a:lnTo>
                  <a:lnTo>
                    <a:pt x="556" y="1303"/>
                  </a:lnTo>
                  <a:lnTo>
                    <a:pt x="588" y="1306"/>
                  </a:lnTo>
                  <a:lnTo>
                    <a:pt x="622" y="1309"/>
                  </a:lnTo>
                  <a:lnTo>
                    <a:pt x="656" y="1309"/>
                  </a:lnTo>
                  <a:lnTo>
                    <a:pt x="690" y="1309"/>
                  </a:lnTo>
                  <a:lnTo>
                    <a:pt x="722" y="1306"/>
                  </a:lnTo>
                  <a:lnTo>
                    <a:pt x="756" y="1303"/>
                  </a:lnTo>
                  <a:lnTo>
                    <a:pt x="788" y="1296"/>
                  </a:lnTo>
                  <a:lnTo>
                    <a:pt x="818" y="1289"/>
                  </a:lnTo>
                  <a:lnTo>
                    <a:pt x="850" y="1281"/>
                  </a:lnTo>
                  <a:lnTo>
                    <a:pt x="881" y="1270"/>
                  </a:lnTo>
                  <a:lnTo>
                    <a:pt x="910" y="1259"/>
                  </a:lnTo>
                  <a:lnTo>
                    <a:pt x="940" y="1245"/>
                  </a:lnTo>
                  <a:lnTo>
                    <a:pt x="967" y="1232"/>
                  </a:lnTo>
                  <a:lnTo>
                    <a:pt x="994" y="1215"/>
                  </a:lnTo>
                  <a:lnTo>
                    <a:pt x="1021" y="1198"/>
                  </a:lnTo>
                  <a:lnTo>
                    <a:pt x="1047" y="1179"/>
                  </a:lnTo>
                  <a:lnTo>
                    <a:pt x="1072" y="1160"/>
                  </a:lnTo>
                  <a:lnTo>
                    <a:pt x="1096" y="1140"/>
                  </a:lnTo>
                  <a:lnTo>
                    <a:pt x="1118" y="1118"/>
                  </a:lnTo>
                  <a:lnTo>
                    <a:pt x="1140" y="1094"/>
                  </a:lnTo>
                  <a:lnTo>
                    <a:pt x="1160" y="1071"/>
                  </a:lnTo>
                  <a:lnTo>
                    <a:pt x="1180" y="1047"/>
                  </a:lnTo>
                  <a:lnTo>
                    <a:pt x="1199" y="1022"/>
                  </a:lnTo>
                  <a:lnTo>
                    <a:pt x="1216" y="995"/>
                  </a:lnTo>
                  <a:lnTo>
                    <a:pt x="1231" y="968"/>
                  </a:lnTo>
                  <a:lnTo>
                    <a:pt x="1246" y="939"/>
                  </a:lnTo>
                  <a:lnTo>
                    <a:pt x="1258" y="910"/>
                  </a:lnTo>
                  <a:lnTo>
                    <a:pt x="1270" y="880"/>
                  </a:lnTo>
                  <a:lnTo>
                    <a:pt x="1280" y="849"/>
                  </a:lnTo>
                  <a:lnTo>
                    <a:pt x="1290" y="819"/>
                  </a:lnTo>
                  <a:lnTo>
                    <a:pt x="1297" y="787"/>
                  </a:lnTo>
                  <a:lnTo>
                    <a:pt x="1302" y="754"/>
                  </a:lnTo>
                  <a:lnTo>
                    <a:pt x="1307" y="722"/>
                  </a:lnTo>
                  <a:lnTo>
                    <a:pt x="1309" y="688"/>
                  </a:lnTo>
                  <a:lnTo>
                    <a:pt x="1311" y="655"/>
                  </a:lnTo>
                  <a:lnTo>
                    <a:pt x="1300" y="655"/>
                  </a:lnTo>
                  <a:lnTo>
                    <a:pt x="1299" y="622"/>
                  </a:lnTo>
                  <a:lnTo>
                    <a:pt x="1297" y="589"/>
                  </a:lnTo>
                  <a:lnTo>
                    <a:pt x="1292" y="556"/>
                  </a:lnTo>
                  <a:lnTo>
                    <a:pt x="1287" y="524"/>
                  </a:lnTo>
                  <a:lnTo>
                    <a:pt x="1280" y="494"/>
                  </a:lnTo>
                  <a:lnTo>
                    <a:pt x="1270" y="463"/>
                  </a:lnTo>
                  <a:lnTo>
                    <a:pt x="1260" y="433"/>
                  </a:lnTo>
                  <a:lnTo>
                    <a:pt x="1250" y="404"/>
                  </a:lnTo>
                  <a:lnTo>
                    <a:pt x="1236" y="375"/>
                  </a:lnTo>
                  <a:lnTo>
                    <a:pt x="1223" y="348"/>
                  </a:lnTo>
                  <a:lnTo>
                    <a:pt x="1206" y="321"/>
                  </a:lnTo>
                  <a:lnTo>
                    <a:pt x="1189" y="294"/>
                  </a:lnTo>
                  <a:lnTo>
                    <a:pt x="1172" y="269"/>
                  </a:lnTo>
                  <a:lnTo>
                    <a:pt x="1153" y="245"/>
                  </a:lnTo>
                  <a:lnTo>
                    <a:pt x="1133" y="221"/>
                  </a:lnTo>
                  <a:lnTo>
                    <a:pt x="1111" y="199"/>
                  </a:lnTo>
                  <a:lnTo>
                    <a:pt x="1089" y="177"/>
                  </a:lnTo>
                  <a:lnTo>
                    <a:pt x="1065" y="157"/>
                  </a:lnTo>
                  <a:lnTo>
                    <a:pt x="1042" y="138"/>
                  </a:lnTo>
                  <a:lnTo>
                    <a:pt x="1016" y="120"/>
                  </a:lnTo>
                  <a:lnTo>
                    <a:pt x="989" y="105"/>
                  </a:lnTo>
                  <a:lnTo>
                    <a:pt x="962" y="88"/>
                  </a:lnTo>
                  <a:lnTo>
                    <a:pt x="935" y="74"/>
                  </a:lnTo>
                  <a:lnTo>
                    <a:pt x="906" y="61"/>
                  </a:lnTo>
                  <a:lnTo>
                    <a:pt x="878" y="49"/>
                  </a:lnTo>
                  <a:lnTo>
                    <a:pt x="847" y="40"/>
                  </a:lnTo>
                  <a:lnTo>
                    <a:pt x="817" y="30"/>
                  </a:lnTo>
                  <a:lnTo>
                    <a:pt x="784" y="23"/>
                  </a:lnTo>
                  <a:lnTo>
                    <a:pt x="754" y="18"/>
                  </a:lnTo>
                  <a:lnTo>
                    <a:pt x="722" y="13"/>
                  </a:lnTo>
                  <a:lnTo>
                    <a:pt x="688" y="11"/>
                  </a:lnTo>
                  <a:lnTo>
                    <a:pt x="656" y="10"/>
                  </a:lnTo>
                  <a:lnTo>
                    <a:pt x="622" y="11"/>
                  </a:lnTo>
                  <a:lnTo>
                    <a:pt x="590" y="13"/>
                  </a:lnTo>
                  <a:lnTo>
                    <a:pt x="558" y="18"/>
                  </a:lnTo>
                  <a:lnTo>
                    <a:pt x="526" y="23"/>
                  </a:lnTo>
                  <a:lnTo>
                    <a:pt x="495" y="30"/>
                  </a:lnTo>
                  <a:lnTo>
                    <a:pt x="463" y="40"/>
                  </a:lnTo>
                  <a:lnTo>
                    <a:pt x="434" y="49"/>
                  </a:lnTo>
                  <a:lnTo>
                    <a:pt x="404" y="61"/>
                  </a:lnTo>
                  <a:lnTo>
                    <a:pt x="377" y="74"/>
                  </a:lnTo>
                  <a:lnTo>
                    <a:pt x="348" y="88"/>
                  </a:lnTo>
                  <a:lnTo>
                    <a:pt x="321" y="105"/>
                  </a:lnTo>
                  <a:lnTo>
                    <a:pt x="296" y="120"/>
                  </a:lnTo>
                  <a:lnTo>
                    <a:pt x="270" y="138"/>
                  </a:lnTo>
                  <a:lnTo>
                    <a:pt x="245" y="157"/>
                  </a:lnTo>
                  <a:lnTo>
                    <a:pt x="223" y="177"/>
                  </a:lnTo>
                  <a:lnTo>
                    <a:pt x="199" y="199"/>
                  </a:lnTo>
                  <a:lnTo>
                    <a:pt x="179" y="221"/>
                  </a:lnTo>
                  <a:lnTo>
                    <a:pt x="159" y="245"/>
                  </a:lnTo>
                  <a:lnTo>
                    <a:pt x="138" y="269"/>
                  </a:lnTo>
                  <a:lnTo>
                    <a:pt x="121" y="294"/>
                  </a:lnTo>
                  <a:lnTo>
                    <a:pt x="104" y="321"/>
                  </a:lnTo>
                  <a:lnTo>
                    <a:pt x="89" y="348"/>
                  </a:lnTo>
                  <a:lnTo>
                    <a:pt x="74" y="375"/>
                  </a:lnTo>
                  <a:lnTo>
                    <a:pt x="62" y="404"/>
                  </a:lnTo>
                  <a:lnTo>
                    <a:pt x="50" y="433"/>
                  </a:lnTo>
                  <a:lnTo>
                    <a:pt x="40" y="463"/>
                  </a:lnTo>
                  <a:lnTo>
                    <a:pt x="32" y="494"/>
                  </a:lnTo>
                  <a:lnTo>
                    <a:pt x="25" y="524"/>
                  </a:lnTo>
                  <a:lnTo>
                    <a:pt x="18" y="556"/>
                  </a:lnTo>
                  <a:lnTo>
                    <a:pt x="15" y="589"/>
                  </a:lnTo>
                  <a:lnTo>
                    <a:pt x="11" y="622"/>
                  </a:lnTo>
                  <a:lnTo>
                    <a:pt x="11" y="655"/>
                  </a:lnTo>
                  <a:lnTo>
                    <a:pt x="11" y="688"/>
                  </a:lnTo>
                  <a:lnTo>
                    <a:pt x="15" y="721"/>
                  </a:lnTo>
                  <a:lnTo>
                    <a:pt x="18" y="753"/>
                  </a:lnTo>
                  <a:lnTo>
                    <a:pt x="25" y="785"/>
                  </a:lnTo>
                  <a:lnTo>
                    <a:pt x="32" y="815"/>
                  </a:lnTo>
                  <a:lnTo>
                    <a:pt x="40" y="846"/>
                  </a:lnTo>
                  <a:lnTo>
                    <a:pt x="50" y="876"/>
                  </a:lnTo>
                  <a:lnTo>
                    <a:pt x="62" y="905"/>
                  </a:lnTo>
                  <a:lnTo>
                    <a:pt x="74" y="934"/>
                  </a:lnTo>
                  <a:lnTo>
                    <a:pt x="89" y="962"/>
                  </a:lnTo>
                  <a:lnTo>
                    <a:pt x="104" y="990"/>
                  </a:lnTo>
                  <a:lnTo>
                    <a:pt x="121" y="1015"/>
                  </a:lnTo>
                  <a:lnTo>
                    <a:pt x="138" y="1040"/>
                  </a:lnTo>
                  <a:lnTo>
                    <a:pt x="159" y="1064"/>
                  </a:lnTo>
                  <a:lnTo>
                    <a:pt x="179" y="1088"/>
                  </a:lnTo>
                  <a:lnTo>
                    <a:pt x="199" y="1110"/>
                  </a:lnTo>
                  <a:lnTo>
                    <a:pt x="223" y="1132"/>
                  </a:lnTo>
                  <a:lnTo>
                    <a:pt x="245" y="1152"/>
                  </a:lnTo>
                  <a:lnTo>
                    <a:pt x="270" y="1171"/>
                  </a:lnTo>
                  <a:lnTo>
                    <a:pt x="296" y="1189"/>
                  </a:lnTo>
                  <a:lnTo>
                    <a:pt x="321" y="1206"/>
                  </a:lnTo>
                  <a:lnTo>
                    <a:pt x="348" y="1221"/>
                  </a:lnTo>
                  <a:lnTo>
                    <a:pt x="377" y="1235"/>
                  </a:lnTo>
                  <a:lnTo>
                    <a:pt x="404" y="1248"/>
                  </a:lnTo>
                  <a:lnTo>
                    <a:pt x="434" y="1260"/>
                  </a:lnTo>
                  <a:lnTo>
                    <a:pt x="463" y="1270"/>
                  </a:lnTo>
                  <a:lnTo>
                    <a:pt x="495" y="1279"/>
                  </a:lnTo>
                  <a:lnTo>
                    <a:pt x="526" y="1286"/>
                  </a:lnTo>
                  <a:lnTo>
                    <a:pt x="558" y="1292"/>
                  </a:lnTo>
                  <a:lnTo>
                    <a:pt x="590" y="1296"/>
                  </a:lnTo>
                  <a:lnTo>
                    <a:pt x="622" y="1298"/>
                  </a:lnTo>
                  <a:lnTo>
                    <a:pt x="656" y="1299"/>
                  </a:lnTo>
                  <a:lnTo>
                    <a:pt x="688" y="1298"/>
                  </a:lnTo>
                  <a:lnTo>
                    <a:pt x="722" y="1296"/>
                  </a:lnTo>
                  <a:lnTo>
                    <a:pt x="754" y="1292"/>
                  </a:lnTo>
                  <a:lnTo>
                    <a:pt x="784" y="1286"/>
                  </a:lnTo>
                  <a:lnTo>
                    <a:pt x="817" y="1279"/>
                  </a:lnTo>
                  <a:lnTo>
                    <a:pt x="847" y="1270"/>
                  </a:lnTo>
                  <a:lnTo>
                    <a:pt x="878" y="1260"/>
                  </a:lnTo>
                  <a:lnTo>
                    <a:pt x="906" y="1248"/>
                  </a:lnTo>
                  <a:lnTo>
                    <a:pt x="935" y="1235"/>
                  </a:lnTo>
                  <a:lnTo>
                    <a:pt x="962" y="1221"/>
                  </a:lnTo>
                  <a:lnTo>
                    <a:pt x="989" y="1206"/>
                  </a:lnTo>
                  <a:lnTo>
                    <a:pt x="1016" y="1189"/>
                  </a:lnTo>
                  <a:lnTo>
                    <a:pt x="1042" y="1171"/>
                  </a:lnTo>
                  <a:lnTo>
                    <a:pt x="1065" y="1152"/>
                  </a:lnTo>
                  <a:lnTo>
                    <a:pt x="1089" y="1132"/>
                  </a:lnTo>
                  <a:lnTo>
                    <a:pt x="1111" y="1110"/>
                  </a:lnTo>
                  <a:lnTo>
                    <a:pt x="1133" y="1088"/>
                  </a:lnTo>
                  <a:lnTo>
                    <a:pt x="1153" y="1064"/>
                  </a:lnTo>
                  <a:lnTo>
                    <a:pt x="1172" y="1040"/>
                  </a:lnTo>
                  <a:lnTo>
                    <a:pt x="1189" y="1015"/>
                  </a:lnTo>
                  <a:lnTo>
                    <a:pt x="1206" y="990"/>
                  </a:lnTo>
                  <a:lnTo>
                    <a:pt x="1223" y="962"/>
                  </a:lnTo>
                  <a:lnTo>
                    <a:pt x="1236" y="934"/>
                  </a:lnTo>
                  <a:lnTo>
                    <a:pt x="1250" y="905"/>
                  </a:lnTo>
                  <a:lnTo>
                    <a:pt x="1260" y="876"/>
                  </a:lnTo>
                  <a:lnTo>
                    <a:pt x="1270" y="846"/>
                  </a:lnTo>
                  <a:lnTo>
                    <a:pt x="1280" y="815"/>
                  </a:lnTo>
                  <a:lnTo>
                    <a:pt x="1287" y="785"/>
                  </a:lnTo>
                  <a:lnTo>
                    <a:pt x="1292" y="753"/>
                  </a:lnTo>
                  <a:lnTo>
                    <a:pt x="1297" y="721"/>
                  </a:lnTo>
                  <a:lnTo>
                    <a:pt x="1299" y="688"/>
                  </a:lnTo>
                  <a:lnTo>
                    <a:pt x="1300" y="655"/>
                  </a:lnTo>
                  <a:lnTo>
                    <a:pt x="1311" y="655"/>
                  </a:lnTo>
                  <a:close/>
                </a:path>
              </a:pathLst>
            </a:custGeom>
            <a:solidFill>
              <a:srgbClr val="86CEFF"/>
            </a:solidFill>
            <a:ln w="9525">
              <a:noFill/>
              <a:round/>
              <a:headEnd/>
              <a:tailEnd/>
            </a:ln>
          </p:spPr>
          <p:txBody>
            <a:bodyPr/>
            <a:lstStyle/>
            <a:p>
              <a:endParaRPr lang="en-US"/>
            </a:p>
          </p:txBody>
        </p:sp>
        <p:sp>
          <p:nvSpPr>
            <p:cNvPr id="51294" name="Freeform 96"/>
            <p:cNvSpPr>
              <a:spLocks/>
            </p:cNvSpPr>
            <p:nvPr/>
          </p:nvSpPr>
          <p:spPr bwMode="auto">
            <a:xfrm>
              <a:off x="3108883" y="2084365"/>
              <a:ext cx="1834444" cy="2062163"/>
            </a:xfrm>
            <a:custGeom>
              <a:avLst/>
              <a:gdLst>
                <a:gd name="T0" fmla="*/ 2147483647 w 1300"/>
                <a:gd name="T1" fmla="*/ 2147483647 h 1299"/>
                <a:gd name="T2" fmla="*/ 2147483647 w 1300"/>
                <a:gd name="T3" fmla="*/ 2147483647 h 1299"/>
                <a:gd name="T4" fmla="*/ 2147483647 w 1300"/>
                <a:gd name="T5" fmla="*/ 2147483647 h 1299"/>
                <a:gd name="T6" fmla="*/ 2147483647 w 1300"/>
                <a:gd name="T7" fmla="*/ 2147483647 h 1299"/>
                <a:gd name="T8" fmla="*/ 2147483647 w 1300"/>
                <a:gd name="T9" fmla="*/ 2147483647 h 1299"/>
                <a:gd name="T10" fmla="*/ 2147483647 w 1300"/>
                <a:gd name="T11" fmla="*/ 2147483647 h 1299"/>
                <a:gd name="T12" fmla="*/ 2147483647 w 1300"/>
                <a:gd name="T13" fmla="*/ 2147483647 h 1299"/>
                <a:gd name="T14" fmla="*/ 2147483647 w 1300"/>
                <a:gd name="T15" fmla="*/ 2147483647 h 1299"/>
                <a:gd name="T16" fmla="*/ 2147483647 w 1300"/>
                <a:gd name="T17" fmla="*/ 2147483647 h 1299"/>
                <a:gd name="T18" fmla="*/ 2147483647 w 1300"/>
                <a:gd name="T19" fmla="*/ 2147483647 h 1299"/>
                <a:gd name="T20" fmla="*/ 2147483647 w 1300"/>
                <a:gd name="T21" fmla="*/ 2147483647 h 1299"/>
                <a:gd name="T22" fmla="*/ 2147483647 w 1300"/>
                <a:gd name="T23" fmla="*/ 2147483647 h 1299"/>
                <a:gd name="T24" fmla="*/ 0 w 1300"/>
                <a:gd name="T25" fmla="*/ 2147483647 h 1299"/>
                <a:gd name="T26" fmla="*/ 2147483647 w 1300"/>
                <a:gd name="T27" fmla="*/ 2147483647 h 1299"/>
                <a:gd name="T28" fmla="*/ 2147483647 w 1300"/>
                <a:gd name="T29" fmla="*/ 2147483647 h 1299"/>
                <a:gd name="T30" fmla="*/ 2147483647 w 1300"/>
                <a:gd name="T31" fmla="*/ 2147483647 h 1299"/>
                <a:gd name="T32" fmla="*/ 2147483647 w 1300"/>
                <a:gd name="T33" fmla="*/ 2147483647 h 1299"/>
                <a:gd name="T34" fmla="*/ 2147483647 w 1300"/>
                <a:gd name="T35" fmla="*/ 2147483647 h 1299"/>
                <a:gd name="T36" fmla="*/ 2147483647 w 1300"/>
                <a:gd name="T37" fmla="*/ 2147483647 h 1299"/>
                <a:gd name="T38" fmla="*/ 2147483647 w 1300"/>
                <a:gd name="T39" fmla="*/ 2147483647 h 1299"/>
                <a:gd name="T40" fmla="*/ 2147483647 w 1300"/>
                <a:gd name="T41" fmla="*/ 2147483647 h 1299"/>
                <a:gd name="T42" fmla="*/ 2147483647 w 1300"/>
                <a:gd name="T43" fmla="*/ 2147483647 h 1299"/>
                <a:gd name="T44" fmla="*/ 2147483647 w 1300"/>
                <a:gd name="T45" fmla="*/ 2147483647 h 1299"/>
                <a:gd name="T46" fmla="*/ 2147483647 w 1300"/>
                <a:gd name="T47" fmla="*/ 2147483647 h 1299"/>
                <a:gd name="T48" fmla="*/ 2147483647 w 1300"/>
                <a:gd name="T49" fmla="*/ 2147483647 h 1299"/>
                <a:gd name="T50" fmla="*/ 2147483647 w 1300"/>
                <a:gd name="T51" fmla="*/ 2147483647 h 1299"/>
                <a:gd name="T52" fmla="*/ 2147483647 w 1300"/>
                <a:gd name="T53" fmla="*/ 2147483647 h 1299"/>
                <a:gd name="T54" fmla="*/ 2147483647 w 1300"/>
                <a:gd name="T55" fmla="*/ 2147483647 h 1299"/>
                <a:gd name="T56" fmla="*/ 2147483647 w 1300"/>
                <a:gd name="T57" fmla="*/ 2147483647 h 1299"/>
                <a:gd name="T58" fmla="*/ 2147483647 w 1300"/>
                <a:gd name="T59" fmla="*/ 2147483647 h 1299"/>
                <a:gd name="T60" fmla="*/ 2147483647 w 1300"/>
                <a:gd name="T61" fmla="*/ 2147483647 h 1299"/>
                <a:gd name="T62" fmla="*/ 2147483647 w 1300"/>
                <a:gd name="T63" fmla="*/ 2147483647 h 1299"/>
                <a:gd name="T64" fmla="*/ 2147483647 w 1300"/>
                <a:gd name="T65" fmla="*/ 2147483647 h 1299"/>
                <a:gd name="T66" fmla="*/ 2147483647 w 1300"/>
                <a:gd name="T67" fmla="*/ 2147483647 h 1299"/>
                <a:gd name="T68" fmla="*/ 2147483647 w 1300"/>
                <a:gd name="T69" fmla="*/ 2147483647 h 1299"/>
                <a:gd name="T70" fmla="*/ 2147483647 w 1300"/>
                <a:gd name="T71" fmla="*/ 2147483647 h 1299"/>
                <a:gd name="T72" fmla="*/ 2147483647 w 1300"/>
                <a:gd name="T73" fmla="*/ 2147483647 h 1299"/>
                <a:gd name="T74" fmla="*/ 2147483647 w 1300"/>
                <a:gd name="T75" fmla="*/ 2147483647 h 1299"/>
                <a:gd name="T76" fmla="*/ 2147483647 w 1300"/>
                <a:gd name="T77" fmla="*/ 2147483647 h 1299"/>
                <a:gd name="T78" fmla="*/ 2147483647 w 1300"/>
                <a:gd name="T79" fmla="*/ 2147483647 h 1299"/>
                <a:gd name="T80" fmla="*/ 2147483647 w 1300"/>
                <a:gd name="T81" fmla="*/ 2147483647 h 1299"/>
                <a:gd name="T82" fmla="*/ 2147483647 w 1300"/>
                <a:gd name="T83" fmla="*/ 2147483647 h 1299"/>
                <a:gd name="T84" fmla="*/ 2147483647 w 1300"/>
                <a:gd name="T85" fmla="*/ 2147483647 h 1299"/>
                <a:gd name="T86" fmla="*/ 2147483647 w 1300"/>
                <a:gd name="T87" fmla="*/ 2147483647 h 1299"/>
                <a:gd name="T88" fmla="*/ 2147483647 w 1300"/>
                <a:gd name="T89" fmla="*/ 2147483647 h 1299"/>
                <a:gd name="T90" fmla="*/ 2147483647 w 1300"/>
                <a:gd name="T91" fmla="*/ 2147483647 h 1299"/>
                <a:gd name="T92" fmla="*/ 2147483647 w 1300"/>
                <a:gd name="T93" fmla="*/ 2147483647 h 1299"/>
                <a:gd name="T94" fmla="*/ 2147483647 w 1300"/>
                <a:gd name="T95" fmla="*/ 2147483647 h 1299"/>
                <a:gd name="T96" fmla="*/ 2147483647 w 1300"/>
                <a:gd name="T97" fmla="*/ 2147483647 h 1299"/>
                <a:gd name="T98" fmla="*/ 2147483647 w 1300"/>
                <a:gd name="T99" fmla="*/ 2147483647 h 1299"/>
                <a:gd name="T100" fmla="*/ 2147483647 w 1300"/>
                <a:gd name="T101" fmla="*/ 2147483647 h 12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00"/>
                <a:gd name="T154" fmla="*/ 0 h 1299"/>
                <a:gd name="T155" fmla="*/ 1300 w 1300"/>
                <a:gd name="T156" fmla="*/ 1299 h 129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00" h="1299">
                  <a:moveTo>
                    <a:pt x="1300" y="650"/>
                  </a:moveTo>
                  <a:lnTo>
                    <a:pt x="1298" y="616"/>
                  </a:lnTo>
                  <a:lnTo>
                    <a:pt x="1296" y="584"/>
                  </a:lnTo>
                  <a:lnTo>
                    <a:pt x="1291" y="551"/>
                  </a:lnTo>
                  <a:lnTo>
                    <a:pt x="1286" y="519"/>
                  </a:lnTo>
                  <a:lnTo>
                    <a:pt x="1279" y="487"/>
                  </a:lnTo>
                  <a:lnTo>
                    <a:pt x="1269" y="457"/>
                  </a:lnTo>
                  <a:lnTo>
                    <a:pt x="1259" y="426"/>
                  </a:lnTo>
                  <a:lnTo>
                    <a:pt x="1249" y="397"/>
                  </a:lnTo>
                  <a:lnTo>
                    <a:pt x="1235" y="369"/>
                  </a:lnTo>
                  <a:lnTo>
                    <a:pt x="1220" y="340"/>
                  </a:lnTo>
                  <a:lnTo>
                    <a:pt x="1205" y="313"/>
                  </a:lnTo>
                  <a:lnTo>
                    <a:pt x="1188" y="287"/>
                  </a:lnTo>
                  <a:lnTo>
                    <a:pt x="1169" y="260"/>
                  </a:lnTo>
                  <a:lnTo>
                    <a:pt x="1151" y="237"/>
                  </a:lnTo>
                  <a:lnTo>
                    <a:pt x="1130" y="213"/>
                  </a:lnTo>
                  <a:lnTo>
                    <a:pt x="1108" y="191"/>
                  </a:lnTo>
                  <a:lnTo>
                    <a:pt x="1086" y="169"/>
                  </a:lnTo>
                  <a:lnTo>
                    <a:pt x="1063" y="149"/>
                  </a:lnTo>
                  <a:lnTo>
                    <a:pt x="1037" y="130"/>
                  </a:lnTo>
                  <a:lnTo>
                    <a:pt x="1012" y="111"/>
                  </a:lnTo>
                  <a:lnTo>
                    <a:pt x="987" y="94"/>
                  </a:lnTo>
                  <a:lnTo>
                    <a:pt x="959" y="79"/>
                  </a:lnTo>
                  <a:lnTo>
                    <a:pt x="931" y="64"/>
                  </a:lnTo>
                  <a:lnTo>
                    <a:pt x="902" y="50"/>
                  </a:lnTo>
                  <a:lnTo>
                    <a:pt x="873" y="40"/>
                  </a:lnTo>
                  <a:lnTo>
                    <a:pt x="843" y="28"/>
                  </a:lnTo>
                  <a:lnTo>
                    <a:pt x="812" y="20"/>
                  </a:lnTo>
                  <a:lnTo>
                    <a:pt x="780" y="13"/>
                  </a:lnTo>
                  <a:lnTo>
                    <a:pt x="748" y="8"/>
                  </a:lnTo>
                  <a:lnTo>
                    <a:pt x="716" y="3"/>
                  </a:lnTo>
                  <a:lnTo>
                    <a:pt x="682" y="1"/>
                  </a:lnTo>
                  <a:lnTo>
                    <a:pt x="650" y="0"/>
                  </a:lnTo>
                  <a:lnTo>
                    <a:pt x="616" y="1"/>
                  </a:lnTo>
                  <a:lnTo>
                    <a:pt x="582" y="3"/>
                  </a:lnTo>
                  <a:lnTo>
                    <a:pt x="550" y="8"/>
                  </a:lnTo>
                  <a:lnTo>
                    <a:pt x="518" y="13"/>
                  </a:lnTo>
                  <a:lnTo>
                    <a:pt x="487" y="20"/>
                  </a:lnTo>
                  <a:lnTo>
                    <a:pt x="455" y="28"/>
                  </a:lnTo>
                  <a:lnTo>
                    <a:pt x="427" y="40"/>
                  </a:lnTo>
                  <a:lnTo>
                    <a:pt x="396" y="50"/>
                  </a:lnTo>
                  <a:lnTo>
                    <a:pt x="367" y="64"/>
                  </a:lnTo>
                  <a:lnTo>
                    <a:pt x="340" y="79"/>
                  </a:lnTo>
                  <a:lnTo>
                    <a:pt x="313" y="94"/>
                  </a:lnTo>
                  <a:lnTo>
                    <a:pt x="286" y="111"/>
                  </a:lnTo>
                  <a:lnTo>
                    <a:pt x="261" y="130"/>
                  </a:lnTo>
                  <a:lnTo>
                    <a:pt x="235" y="149"/>
                  </a:lnTo>
                  <a:lnTo>
                    <a:pt x="212" y="169"/>
                  </a:lnTo>
                  <a:lnTo>
                    <a:pt x="190" y="191"/>
                  </a:lnTo>
                  <a:lnTo>
                    <a:pt x="168" y="213"/>
                  </a:lnTo>
                  <a:lnTo>
                    <a:pt x="147" y="237"/>
                  </a:lnTo>
                  <a:lnTo>
                    <a:pt x="129" y="260"/>
                  </a:lnTo>
                  <a:lnTo>
                    <a:pt x="110" y="287"/>
                  </a:lnTo>
                  <a:lnTo>
                    <a:pt x="93" y="313"/>
                  </a:lnTo>
                  <a:lnTo>
                    <a:pt x="78" y="340"/>
                  </a:lnTo>
                  <a:lnTo>
                    <a:pt x="65" y="369"/>
                  </a:lnTo>
                  <a:lnTo>
                    <a:pt x="51" y="397"/>
                  </a:lnTo>
                  <a:lnTo>
                    <a:pt x="39" y="426"/>
                  </a:lnTo>
                  <a:lnTo>
                    <a:pt x="29" y="457"/>
                  </a:lnTo>
                  <a:lnTo>
                    <a:pt x="21" y="487"/>
                  </a:lnTo>
                  <a:lnTo>
                    <a:pt x="12" y="519"/>
                  </a:lnTo>
                  <a:lnTo>
                    <a:pt x="7" y="551"/>
                  </a:lnTo>
                  <a:lnTo>
                    <a:pt x="4" y="584"/>
                  </a:lnTo>
                  <a:lnTo>
                    <a:pt x="0" y="616"/>
                  </a:lnTo>
                  <a:lnTo>
                    <a:pt x="0" y="650"/>
                  </a:lnTo>
                  <a:lnTo>
                    <a:pt x="0" y="683"/>
                  </a:lnTo>
                  <a:lnTo>
                    <a:pt x="4" y="716"/>
                  </a:lnTo>
                  <a:lnTo>
                    <a:pt x="7" y="749"/>
                  </a:lnTo>
                  <a:lnTo>
                    <a:pt x="12" y="782"/>
                  </a:lnTo>
                  <a:lnTo>
                    <a:pt x="21" y="812"/>
                  </a:lnTo>
                  <a:lnTo>
                    <a:pt x="29" y="842"/>
                  </a:lnTo>
                  <a:lnTo>
                    <a:pt x="39" y="873"/>
                  </a:lnTo>
                  <a:lnTo>
                    <a:pt x="51" y="903"/>
                  </a:lnTo>
                  <a:lnTo>
                    <a:pt x="65" y="932"/>
                  </a:lnTo>
                  <a:lnTo>
                    <a:pt x="78" y="959"/>
                  </a:lnTo>
                  <a:lnTo>
                    <a:pt x="93" y="986"/>
                  </a:lnTo>
                  <a:lnTo>
                    <a:pt x="110" y="1013"/>
                  </a:lnTo>
                  <a:lnTo>
                    <a:pt x="129" y="1039"/>
                  </a:lnTo>
                  <a:lnTo>
                    <a:pt x="147" y="1062"/>
                  </a:lnTo>
                  <a:lnTo>
                    <a:pt x="168" y="1086"/>
                  </a:lnTo>
                  <a:lnTo>
                    <a:pt x="190" y="1110"/>
                  </a:lnTo>
                  <a:lnTo>
                    <a:pt x="212" y="1130"/>
                  </a:lnTo>
                  <a:lnTo>
                    <a:pt x="235" y="1150"/>
                  </a:lnTo>
                  <a:lnTo>
                    <a:pt x="261" y="1171"/>
                  </a:lnTo>
                  <a:lnTo>
                    <a:pt x="286" y="1189"/>
                  </a:lnTo>
                  <a:lnTo>
                    <a:pt x="313" y="1206"/>
                  </a:lnTo>
                  <a:lnTo>
                    <a:pt x="340" y="1221"/>
                  </a:lnTo>
                  <a:lnTo>
                    <a:pt x="367" y="1235"/>
                  </a:lnTo>
                  <a:lnTo>
                    <a:pt x="396" y="1249"/>
                  </a:lnTo>
                  <a:lnTo>
                    <a:pt x="427" y="1260"/>
                  </a:lnTo>
                  <a:lnTo>
                    <a:pt x="455" y="1271"/>
                  </a:lnTo>
                  <a:lnTo>
                    <a:pt x="487" y="1279"/>
                  </a:lnTo>
                  <a:lnTo>
                    <a:pt x="518" y="1286"/>
                  </a:lnTo>
                  <a:lnTo>
                    <a:pt x="550" y="1293"/>
                  </a:lnTo>
                  <a:lnTo>
                    <a:pt x="582" y="1296"/>
                  </a:lnTo>
                  <a:lnTo>
                    <a:pt x="616" y="1299"/>
                  </a:lnTo>
                  <a:lnTo>
                    <a:pt x="650" y="1299"/>
                  </a:lnTo>
                  <a:lnTo>
                    <a:pt x="682" y="1299"/>
                  </a:lnTo>
                  <a:lnTo>
                    <a:pt x="716" y="1296"/>
                  </a:lnTo>
                  <a:lnTo>
                    <a:pt x="748" y="1293"/>
                  </a:lnTo>
                  <a:lnTo>
                    <a:pt x="780" y="1286"/>
                  </a:lnTo>
                  <a:lnTo>
                    <a:pt x="812" y="1279"/>
                  </a:lnTo>
                  <a:lnTo>
                    <a:pt x="843" y="1271"/>
                  </a:lnTo>
                  <a:lnTo>
                    <a:pt x="873" y="1260"/>
                  </a:lnTo>
                  <a:lnTo>
                    <a:pt x="902" y="1249"/>
                  </a:lnTo>
                  <a:lnTo>
                    <a:pt x="931" y="1235"/>
                  </a:lnTo>
                  <a:lnTo>
                    <a:pt x="959" y="1221"/>
                  </a:lnTo>
                  <a:lnTo>
                    <a:pt x="987" y="1206"/>
                  </a:lnTo>
                  <a:lnTo>
                    <a:pt x="1012" y="1189"/>
                  </a:lnTo>
                  <a:lnTo>
                    <a:pt x="1037" y="1171"/>
                  </a:lnTo>
                  <a:lnTo>
                    <a:pt x="1063" y="1150"/>
                  </a:lnTo>
                  <a:lnTo>
                    <a:pt x="1086" y="1130"/>
                  </a:lnTo>
                  <a:lnTo>
                    <a:pt x="1108" y="1110"/>
                  </a:lnTo>
                  <a:lnTo>
                    <a:pt x="1130" y="1086"/>
                  </a:lnTo>
                  <a:lnTo>
                    <a:pt x="1151" y="1062"/>
                  </a:lnTo>
                  <a:lnTo>
                    <a:pt x="1169" y="1039"/>
                  </a:lnTo>
                  <a:lnTo>
                    <a:pt x="1188" y="1013"/>
                  </a:lnTo>
                  <a:lnTo>
                    <a:pt x="1205" y="986"/>
                  </a:lnTo>
                  <a:lnTo>
                    <a:pt x="1220" y="959"/>
                  </a:lnTo>
                  <a:lnTo>
                    <a:pt x="1235" y="932"/>
                  </a:lnTo>
                  <a:lnTo>
                    <a:pt x="1249" y="903"/>
                  </a:lnTo>
                  <a:lnTo>
                    <a:pt x="1259" y="873"/>
                  </a:lnTo>
                  <a:lnTo>
                    <a:pt x="1269" y="842"/>
                  </a:lnTo>
                  <a:lnTo>
                    <a:pt x="1279" y="812"/>
                  </a:lnTo>
                  <a:lnTo>
                    <a:pt x="1286" y="782"/>
                  </a:lnTo>
                  <a:lnTo>
                    <a:pt x="1291" y="749"/>
                  </a:lnTo>
                  <a:lnTo>
                    <a:pt x="1296" y="716"/>
                  </a:lnTo>
                  <a:lnTo>
                    <a:pt x="1298" y="683"/>
                  </a:lnTo>
                  <a:lnTo>
                    <a:pt x="1300" y="650"/>
                  </a:lnTo>
                  <a:lnTo>
                    <a:pt x="1288" y="650"/>
                  </a:lnTo>
                  <a:lnTo>
                    <a:pt x="1288" y="617"/>
                  </a:lnTo>
                  <a:lnTo>
                    <a:pt x="1284" y="585"/>
                  </a:lnTo>
                  <a:lnTo>
                    <a:pt x="1281" y="553"/>
                  </a:lnTo>
                  <a:lnTo>
                    <a:pt x="1276" y="521"/>
                  </a:lnTo>
                  <a:lnTo>
                    <a:pt x="1267" y="490"/>
                  </a:lnTo>
                  <a:lnTo>
                    <a:pt x="1259" y="460"/>
                  </a:lnTo>
                  <a:lnTo>
                    <a:pt x="1249" y="430"/>
                  </a:lnTo>
                  <a:lnTo>
                    <a:pt x="1239" y="401"/>
                  </a:lnTo>
                  <a:lnTo>
                    <a:pt x="1225" y="372"/>
                  </a:lnTo>
                  <a:lnTo>
                    <a:pt x="1212" y="345"/>
                  </a:lnTo>
                  <a:lnTo>
                    <a:pt x="1196" y="318"/>
                  </a:lnTo>
                  <a:lnTo>
                    <a:pt x="1179" y="292"/>
                  </a:lnTo>
                  <a:lnTo>
                    <a:pt x="1161" y="267"/>
                  </a:lnTo>
                  <a:lnTo>
                    <a:pt x="1142" y="243"/>
                  </a:lnTo>
                  <a:lnTo>
                    <a:pt x="1122" y="220"/>
                  </a:lnTo>
                  <a:lnTo>
                    <a:pt x="1102" y="198"/>
                  </a:lnTo>
                  <a:lnTo>
                    <a:pt x="1080" y="177"/>
                  </a:lnTo>
                  <a:lnTo>
                    <a:pt x="1056" y="157"/>
                  </a:lnTo>
                  <a:lnTo>
                    <a:pt x="1032" y="138"/>
                  </a:lnTo>
                  <a:lnTo>
                    <a:pt x="1007" y="120"/>
                  </a:lnTo>
                  <a:lnTo>
                    <a:pt x="981" y="103"/>
                  </a:lnTo>
                  <a:lnTo>
                    <a:pt x="954" y="88"/>
                  </a:lnTo>
                  <a:lnTo>
                    <a:pt x="926" y="74"/>
                  </a:lnTo>
                  <a:lnTo>
                    <a:pt x="899" y="61"/>
                  </a:lnTo>
                  <a:lnTo>
                    <a:pt x="870" y="49"/>
                  </a:lnTo>
                  <a:lnTo>
                    <a:pt x="839" y="40"/>
                  </a:lnTo>
                  <a:lnTo>
                    <a:pt x="809" y="30"/>
                  </a:lnTo>
                  <a:lnTo>
                    <a:pt x="778" y="23"/>
                  </a:lnTo>
                  <a:lnTo>
                    <a:pt x="746" y="18"/>
                  </a:lnTo>
                  <a:lnTo>
                    <a:pt x="714" y="15"/>
                  </a:lnTo>
                  <a:lnTo>
                    <a:pt x="682" y="12"/>
                  </a:lnTo>
                  <a:lnTo>
                    <a:pt x="650" y="12"/>
                  </a:lnTo>
                  <a:lnTo>
                    <a:pt x="616" y="12"/>
                  </a:lnTo>
                  <a:lnTo>
                    <a:pt x="584" y="15"/>
                  </a:lnTo>
                  <a:lnTo>
                    <a:pt x="552" y="18"/>
                  </a:lnTo>
                  <a:lnTo>
                    <a:pt x="521" y="23"/>
                  </a:lnTo>
                  <a:lnTo>
                    <a:pt x="489" y="30"/>
                  </a:lnTo>
                  <a:lnTo>
                    <a:pt x="459" y="40"/>
                  </a:lnTo>
                  <a:lnTo>
                    <a:pt x="430" y="49"/>
                  </a:lnTo>
                  <a:lnTo>
                    <a:pt x="401" y="61"/>
                  </a:lnTo>
                  <a:lnTo>
                    <a:pt x="372" y="74"/>
                  </a:lnTo>
                  <a:lnTo>
                    <a:pt x="345" y="88"/>
                  </a:lnTo>
                  <a:lnTo>
                    <a:pt x="318" y="103"/>
                  </a:lnTo>
                  <a:lnTo>
                    <a:pt x="293" y="120"/>
                  </a:lnTo>
                  <a:lnTo>
                    <a:pt x="268" y="138"/>
                  </a:lnTo>
                  <a:lnTo>
                    <a:pt x="242" y="157"/>
                  </a:lnTo>
                  <a:lnTo>
                    <a:pt x="220" y="177"/>
                  </a:lnTo>
                  <a:lnTo>
                    <a:pt x="198" y="198"/>
                  </a:lnTo>
                  <a:lnTo>
                    <a:pt x="176" y="220"/>
                  </a:lnTo>
                  <a:lnTo>
                    <a:pt x="156" y="243"/>
                  </a:lnTo>
                  <a:lnTo>
                    <a:pt x="137" y="267"/>
                  </a:lnTo>
                  <a:lnTo>
                    <a:pt x="119" y="292"/>
                  </a:lnTo>
                  <a:lnTo>
                    <a:pt x="103" y="318"/>
                  </a:lnTo>
                  <a:lnTo>
                    <a:pt x="88" y="345"/>
                  </a:lnTo>
                  <a:lnTo>
                    <a:pt x="73" y="372"/>
                  </a:lnTo>
                  <a:lnTo>
                    <a:pt x="61" y="401"/>
                  </a:lnTo>
                  <a:lnTo>
                    <a:pt x="49" y="430"/>
                  </a:lnTo>
                  <a:lnTo>
                    <a:pt x="39" y="460"/>
                  </a:lnTo>
                  <a:lnTo>
                    <a:pt x="31" y="490"/>
                  </a:lnTo>
                  <a:lnTo>
                    <a:pt x="24" y="521"/>
                  </a:lnTo>
                  <a:lnTo>
                    <a:pt x="17" y="553"/>
                  </a:lnTo>
                  <a:lnTo>
                    <a:pt x="14" y="585"/>
                  </a:lnTo>
                  <a:lnTo>
                    <a:pt x="10" y="617"/>
                  </a:lnTo>
                  <a:lnTo>
                    <a:pt x="10" y="650"/>
                  </a:lnTo>
                  <a:lnTo>
                    <a:pt x="10" y="683"/>
                  </a:lnTo>
                  <a:lnTo>
                    <a:pt x="14" y="716"/>
                  </a:lnTo>
                  <a:lnTo>
                    <a:pt x="17" y="748"/>
                  </a:lnTo>
                  <a:lnTo>
                    <a:pt x="24" y="778"/>
                  </a:lnTo>
                  <a:lnTo>
                    <a:pt x="31" y="810"/>
                  </a:lnTo>
                  <a:lnTo>
                    <a:pt x="39" y="839"/>
                  </a:lnTo>
                  <a:lnTo>
                    <a:pt x="49" y="869"/>
                  </a:lnTo>
                  <a:lnTo>
                    <a:pt x="61" y="898"/>
                  </a:lnTo>
                  <a:lnTo>
                    <a:pt x="73" y="927"/>
                  </a:lnTo>
                  <a:lnTo>
                    <a:pt x="88" y="954"/>
                  </a:lnTo>
                  <a:lnTo>
                    <a:pt x="103" y="981"/>
                  </a:lnTo>
                  <a:lnTo>
                    <a:pt x="119" y="1007"/>
                  </a:lnTo>
                  <a:lnTo>
                    <a:pt x="137" y="1032"/>
                  </a:lnTo>
                  <a:lnTo>
                    <a:pt x="156" y="1056"/>
                  </a:lnTo>
                  <a:lnTo>
                    <a:pt x="176" y="1079"/>
                  </a:lnTo>
                  <a:lnTo>
                    <a:pt x="198" y="1101"/>
                  </a:lnTo>
                  <a:lnTo>
                    <a:pt x="220" y="1123"/>
                  </a:lnTo>
                  <a:lnTo>
                    <a:pt x="242" y="1144"/>
                  </a:lnTo>
                  <a:lnTo>
                    <a:pt x="268" y="1162"/>
                  </a:lnTo>
                  <a:lnTo>
                    <a:pt x="293" y="1179"/>
                  </a:lnTo>
                  <a:lnTo>
                    <a:pt x="318" y="1196"/>
                  </a:lnTo>
                  <a:lnTo>
                    <a:pt x="345" y="1211"/>
                  </a:lnTo>
                  <a:lnTo>
                    <a:pt x="372" y="1227"/>
                  </a:lnTo>
                  <a:lnTo>
                    <a:pt x="401" y="1238"/>
                  </a:lnTo>
                  <a:lnTo>
                    <a:pt x="430" y="1250"/>
                  </a:lnTo>
                  <a:lnTo>
                    <a:pt x="459" y="1260"/>
                  </a:lnTo>
                  <a:lnTo>
                    <a:pt x="489" y="1269"/>
                  </a:lnTo>
                  <a:lnTo>
                    <a:pt x="521" y="1276"/>
                  </a:lnTo>
                  <a:lnTo>
                    <a:pt x="552" y="1281"/>
                  </a:lnTo>
                  <a:lnTo>
                    <a:pt x="584" y="1286"/>
                  </a:lnTo>
                  <a:lnTo>
                    <a:pt x="616" y="1287"/>
                  </a:lnTo>
                  <a:lnTo>
                    <a:pt x="650" y="1289"/>
                  </a:lnTo>
                  <a:lnTo>
                    <a:pt x="682" y="1287"/>
                  </a:lnTo>
                  <a:lnTo>
                    <a:pt x="714" y="1286"/>
                  </a:lnTo>
                  <a:lnTo>
                    <a:pt x="746" y="1281"/>
                  </a:lnTo>
                  <a:lnTo>
                    <a:pt x="778" y="1276"/>
                  </a:lnTo>
                  <a:lnTo>
                    <a:pt x="809" y="1269"/>
                  </a:lnTo>
                  <a:lnTo>
                    <a:pt x="839" y="1260"/>
                  </a:lnTo>
                  <a:lnTo>
                    <a:pt x="870" y="1250"/>
                  </a:lnTo>
                  <a:lnTo>
                    <a:pt x="899" y="1238"/>
                  </a:lnTo>
                  <a:lnTo>
                    <a:pt x="926" y="1227"/>
                  </a:lnTo>
                  <a:lnTo>
                    <a:pt x="954" y="1211"/>
                  </a:lnTo>
                  <a:lnTo>
                    <a:pt x="981" y="1196"/>
                  </a:lnTo>
                  <a:lnTo>
                    <a:pt x="1007" y="1179"/>
                  </a:lnTo>
                  <a:lnTo>
                    <a:pt x="1032" y="1162"/>
                  </a:lnTo>
                  <a:lnTo>
                    <a:pt x="1056" y="1144"/>
                  </a:lnTo>
                  <a:lnTo>
                    <a:pt x="1080" y="1123"/>
                  </a:lnTo>
                  <a:lnTo>
                    <a:pt x="1102" y="1101"/>
                  </a:lnTo>
                  <a:lnTo>
                    <a:pt x="1122" y="1079"/>
                  </a:lnTo>
                  <a:lnTo>
                    <a:pt x="1142" y="1056"/>
                  </a:lnTo>
                  <a:lnTo>
                    <a:pt x="1161" y="1032"/>
                  </a:lnTo>
                  <a:lnTo>
                    <a:pt x="1179" y="1007"/>
                  </a:lnTo>
                  <a:lnTo>
                    <a:pt x="1196" y="981"/>
                  </a:lnTo>
                  <a:lnTo>
                    <a:pt x="1212" y="954"/>
                  </a:lnTo>
                  <a:lnTo>
                    <a:pt x="1225" y="927"/>
                  </a:lnTo>
                  <a:lnTo>
                    <a:pt x="1239" y="898"/>
                  </a:lnTo>
                  <a:lnTo>
                    <a:pt x="1249" y="869"/>
                  </a:lnTo>
                  <a:lnTo>
                    <a:pt x="1259" y="839"/>
                  </a:lnTo>
                  <a:lnTo>
                    <a:pt x="1267" y="810"/>
                  </a:lnTo>
                  <a:lnTo>
                    <a:pt x="1276" y="778"/>
                  </a:lnTo>
                  <a:lnTo>
                    <a:pt x="1281" y="748"/>
                  </a:lnTo>
                  <a:lnTo>
                    <a:pt x="1284" y="716"/>
                  </a:lnTo>
                  <a:lnTo>
                    <a:pt x="1288" y="683"/>
                  </a:lnTo>
                  <a:lnTo>
                    <a:pt x="1288" y="650"/>
                  </a:lnTo>
                  <a:lnTo>
                    <a:pt x="1300" y="650"/>
                  </a:lnTo>
                  <a:close/>
                </a:path>
              </a:pathLst>
            </a:custGeom>
            <a:solidFill>
              <a:srgbClr val="87CFFF"/>
            </a:solidFill>
            <a:ln w="9525">
              <a:noFill/>
              <a:round/>
              <a:headEnd/>
              <a:tailEnd/>
            </a:ln>
          </p:spPr>
          <p:txBody>
            <a:bodyPr/>
            <a:lstStyle/>
            <a:p>
              <a:endParaRPr lang="en-US"/>
            </a:p>
          </p:txBody>
        </p:sp>
        <p:sp>
          <p:nvSpPr>
            <p:cNvPr id="51295" name="Freeform 97"/>
            <p:cNvSpPr>
              <a:spLocks/>
            </p:cNvSpPr>
            <p:nvPr/>
          </p:nvSpPr>
          <p:spPr bwMode="auto">
            <a:xfrm>
              <a:off x="3115939" y="2092303"/>
              <a:ext cx="1818923" cy="2046287"/>
            </a:xfrm>
            <a:custGeom>
              <a:avLst/>
              <a:gdLst>
                <a:gd name="T0" fmla="*/ 2147483647 w 1289"/>
                <a:gd name="T1" fmla="*/ 2147483647 h 1289"/>
                <a:gd name="T2" fmla="*/ 2147483647 w 1289"/>
                <a:gd name="T3" fmla="*/ 2147483647 h 1289"/>
                <a:gd name="T4" fmla="*/ 2147483647 w 1289"/>
                <a:gd name="T5" fmla="*/ 2147483647 h 1289"/>
                <a:gd name="T6" fmla="*/ 2147483647 w 1289"/>
                <a:gd name="T7" fmla="*/ 2147483647 h 1289"/>
                <a:gd name="T8" fmla="*/ 2147483647 w 1289"/>
                <a:gd name="T9" fmla="*/ 2147483647 h 1289"/>
                <a:gd name="T10" fmla="*/ 2147483647 w 1289"/>
                <a:gd name="T11" fmla="*/ 2147483647 h 1289"/>
                <a:gd name="T12" fmla="*/ 2147483647 w 1289"/>
                <a:gd name="T13" fmla="*/ 2147483647 h 1289"/>
                <a:gd name="T14" fmla="*/ 2147483647 w 1289"/>
                <a:gd name="T15" fmla="*/ 2147483647 h 1289"/>
                <a:gd name="T16" fmla="*/ 2147483647 w 1289"/>
                <a:gd name="T17" fmla="*/ 2147483647 h 1289"/>
                <a:gd name="T18" fmla="*/ 2147483647 w 1289"/>
                <a:gd name="T19" fmla="*/ 2147483647 h 1289"/>
                <a:gd name="T20" fmla="*/ 2147483647 w 1289"/>
                <a:gd name="T21" fmla="*/ 2147483647 h 1289"/>
                <a:gd name="T22" fmla="*/ 2147483647 w 1289"/>
                <a:gd name="T23" fmla="*/ 2147483647 h 1289"/>
                <a:gd name="T24" fmla="*/ 0 w 1289"/>
                <a:gd name="T25" fmla="*/ 2147483647 h 1289"/>
                <a:gd name="T26" fmla="*/ 2147483647 w 1289"/>
                <a:gd name="T27" fmla="*/ 2147483647 h 1289"/>
                <a:gd name="T28" fmla="*/ 2147483647 w 1289"/>
                <a:gd name="T29" fmla="*/ 2147483647 h 1289"/>
                <a:gd name="T30" fmla="*/ 2147483647 w 1289"/>
                <a:gd name="T31" fmla="*/ 2147483647 h 1289"/>
                <a:gd name="T32" fmla="*/ 2147483647 w 1289"/>
                <a:gd name="T33" fmla="*/ 2147483647 h 1289"/>
                <a:gd name="T34" fmla="*/ 2147483647 w 1289"/>
                <a:gd name="T35" fmla="*/ 2147483647 h 1289"/>
                <a:gd name="T36" fmla="*/ 2147483647 w 1289"/>
                <a:gd name="T37" fmla="*/ 2147483647 h 1289"/>
                <a:gd name="T38" fmla="*/ 2147483647 w 1289"/>
                <a:gd name="T39" fmla="*/ 2147483647 h 1289"/>
                <a:gd name="T40" fmla="*/ 2147483647 w 1289"/>
                <a:gd name="T41" fmla="*/ 2147483647 h 1289"/>
                <a:gd name="T42" fmla="*/ 2147483647 w 1289"/>
                <a:gd name="T43" fmla="*/ 2147483647 h 1289"/>
                <a:gd name="T44" fmla="*/ 2147483647 w 1289"/>
                <a:gd name="T45" fmla="*/ 2147483647 h 1289"/>
                <a:gd name="T46" fmla="*/ 2147483647 w 1289"/>
                <a:gd name="T47" fmla="*/ 2147483647 h 1289"/>
                <a:gd name="T48" fmla="*/ 2147483647 w 1289"/>
                <a:gd name="T49" fmla="*/ 2147483647 h 1289"/>
                <a:gd name="T50" fmla="*/ 2147483647 w 1289"/>
                <a:gd name="T51" fmla="*/ 2147483647 h 1289"/>
                <a:gd name="T52" fmla="*/ 2147483647 w 1289"/>
                <a:gd name="T53" fmla="*/ 2147483647 h 1289"/>
                <a:gd name="T54" fmla="*/ 2147483647 w 1289"/>
                <a:gd name="T55" fmla="*/ 2147483647 h 1289"/>
                <a:gd name="T56" fmla="*/ 2147483647 w 1289"/>
                <a:gd name="T57" fmla="*/ 2147483647 h 1289"/>
                <a:gd name="T58" fmla="*/ 2147483647 w 1289"/>
                <a:gd name="T59" fmla="*/ 2147483647 h 1289"/>
                <a:gd name="T60" fmla="*/ 2147483647 w 1289"/>
                <a:gd name="T61" fmla="*/ 2147483647 h 1289"/>
                <a:gd name="T62" fmla="*/ 2147483647 w 1289"/>
                <a:gd name="T63" fmla="*/ 2147483647 h 1289"/>
                <a:gd name="T64" fmla="*/ 2147483647 w 1289"/>
                <a:gd name="T65" fmla="*/ 2147483647 h 1289"/>
                <a:gd name="T66" fmla="*/ 2147483647 w 1289"/>
                <a:gd name="T67" fmla="*/ 2147483647 h 1289"/>
                <a:gd name="T68" fmla="*/ 2147483647 w 1289"/>
                <a:gd name="T69" fmla="*/ 2147483647 h 1289"/>
                <a:gd name="T70" fmla="*/ 2147483647 w 1289"/>
                <a:gd name="T71" fmla="*/ 2147483647 h 1289"/>
                <a:gd name="T72" fmla="*/ 2147483647 w 1289"/>
                <a:gd name="T73" fmla="*/ 2147483647 h 1289"/>
                <a:gd name="T74" fmla="*/ 2147483647 w 1289"/>
                <a:gd name="T75" fmla="*/ 2147483647 h 1289"/>
                <a:gd name="T76" fmla="*/ 2147483647 w 1289"/>
                <a:gd name="T77" fmla="*/ 2147483647 h 1289"/>
                <a:gd name="T78" fmla="*/ 2147483647 w 1289"/>
                <a:gd name="T79" fmla="*/ 2147483647 h 1289"/>
                <a:gd name="T80" fmla="*/ 2147483647 w 1289"/>
                <a:gd name="T81" fmla="*/ 2147483647 h 1289"/>
                <a:gd name="T82" fmla="*/ 2147483647 w 1289"/>
                <a:gd name="T83" fmla="*/ 2147483647 h 1289"/>
                <a:gd name="T84" fmla="*/ 2147483647 w 1289"/>
                <a:gd name="T85" fmla="*/ 2147483647 h 1289"/>
                <a:gd name="T86" fmla="*/ 2147483647 w 1289"/>
                <a:gd name="T87" fmla="*/ 2147483647 h 1289"/>
                <a:gd name="T88" fmla="*/ 2147483647 w 1289"/>
                <a:gd name="T89" fmla="*/ 2147483647 h 1289"/>
                <a:gd name="T90" fmla="*/ 2147483647 w 1289"/>
                <a:gd name="T91" fmla="*/ 2147483647 h 1289"/>
                <a:gd name="T92" fmla="*/ 2147483647 w 1289"/>
                <a:gd name="T93" fmla="*/ 2147483647 h 1289"/>
                <a:gd name="T94" fmla="*/ 2147483647 w 1289"/>
                <a:gd name="T95" fmla="*/ 2147483647 h 1289"/>
                <a:gd name="T96" fmla="*/ 2147483647 w 1289"/>
                <a:gd name="T97" fmla="*/ 2147483647 h 1289"/>
                <a:gd name="T98" fmla="*/ 2147483647 w 1289"/>
                <a:gd name="T99" fmla="*/ 2147483647 h 1289"/>
                <a:gd name="T100" fmla="*/ 2147483647 w 1289"/>
                <a:gd name="T101" fmla="*/ 2147483647 h 12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89"/>
                <a:gd name="T154" fmla="*/ 0 h 1289"/>
                <a:gd name="T155" fmla="*/ 1289 w 1289"/>
                <a:gd name="T156" fmla="*/ 1289 h 12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89" h="1289">
                  <a:moveTo>
                    <a:pt x="1289" y="645"/>
                  </a:moveTo>
                  <a:lnTo>
                    <a:pt x="1288" y="612"/>
                  </a:lnTo>
                  <a:lnTo>
                    <a:pt x="1286" y="579"/>
                  </a:lnTo>
                  <a:lnTo>
                    <a:pt x="1281" y="546"/>
                  </a:lnTo>
                  <a:lnTo>
                    <a:pt x="1276" y="514"/>
                  </a:lnTo>
                  <a:lnTo>
                    <a:pt x="1269" y="484"/>
                  </a:lnTo>
                  <a:lnTo>
                    <a:pt x="1259" y="453"/>
                  </a:lnTo>
                  <a:lnTo>
                    <a:pt x="1249" y="423"/>
                  </a:lnTo>
                  <a:lnTo>
                    <a:pt x="1239" y="394"/>
                  </a:lnTo>
                  <a:lnTo>
                    <a:pt x="1225" y="365"/>
                  </a:lnTo>
                  <a:lnTo>
                    <a:pt x="1212" y="338"/>
                  </a:lnTo>
                  <a:lnTo>
                    <a:pt x="1195" y="311"/>
                  </a:lnTo>
                  <a:lnTo>
                    <a:pt x="1178" y="284"/>
                  </a:lnTo>
                  <a:lnTo>
                    <a:pt x="1161" y="259"/>
                  </a:lnTo>
                  <a:lnTo>
                    <a:pt x="1142" y="235"/>
                  </a:lnTo>
                  <a:lnTo>
                    <a:pt x="1122" y="211"/>
                  </a:lnTo>
                  <a:lnTo>
                    <a:pt x="1100" y="189"/>
                  </a:lnTo>
                  <a:lnTo>
                    <a:pt x="1078" y="167"/>
                  </a:lnTo>
                  <a:lnTo>
                    <a:pt x="1054" y="147"/>
                  </a:lnTo>
                  <a:lnTo>
                    <a:pt x="1031" y="128"/>
                  </a:lnTo>
                  <a:lnTo>
                    <a:pt x="1005" y="110"/>
                  </a:lnTo>
                  <a:lnTo>
                    <a:pt x="978" y="95"/>
                  </a:lnTo>
                  <a:lnTo>
                    <a:pt x="951" y="78"/>
                  </a:lnTo>
                  <a:lnTo>
                    <a:pt x="924" y="64"/>
                  </a:lnTo>
                  <a:lnTo>
                    <a:pt x="895" y="51"/>
                  </a:lnTo>
                  <a:lnTo>
                    <a:pt x="867" y="39"/>
                  </a:lnTo>
                  <a:lnTo>
                    <a:pt x="836" y="30"/>
                  </a:lnTo>
                  <a:lnTo>
                    <a:pt x="806" y="20"/>
                  </a:lnTo>
                  <a:lnTo>
                    <a:pt x="773" y="13"/>
                  </a:lnTo>
                  <a:lnTo>
                    <a:pt x="743" y="8"/>
                  </a:lnTo>
                  <a:lnTo>
                    <a:pt x="711" y="3"/>
                  </a:lnTo>
                  <a:lnTo>
                    <a:pt x="677" y="1"/>
                  </a:lnTo>
                  <a:lnTo>
                    <a:pt x="645" y="0"/>
                  </a:lnTo>
                  <a:lnTo>
                    <a:pt x="611" y="1"/>
                  </a:lnTo>
                  <a:lnTo>
                    <a:pt x="579" y="3"/>
                  </a:lnTo>
                  <a:lnTo>
                    <a:pt x="547" y="8"/>
                  </a:lnTo>
                  <a:lnTo>
                    <a:pt x="515" y="13"/>
                  </a:lnTo>
                  <a:lnTo>
                    <a:pt x="484" y="20"/>
                  </a:lnTo>
                  <a:lnTo>
                    <a:pt x="452" y="30"/>
                  </a:lnTo>
                  <a:lnTo>
                    <a:pt x="423" y="39"/>
                  </a:lnTo>
                  <a:lnTo>
                    <a:pt x="393" y="51"/>
                  </a:lnTo>
                  <a:lnTo>
                    <a:pt x="366" y="64"/>
                  </a:lnTo>
                  <a:lnTo>
                    <a:pt x="337" y="78"/>
                  </a:lnTo>
                  <a:lnTo>
                    <a:pt x="310" y="95"/>
                  </a:lnTo>
                  <a:lnTo>
                    <a:pt x="285" y="110"/>
                  </a:lnTo>
                  <a:lnTo>
                    <a:pt x="259" y="128"/>
                  </a:lnTo>
                  <a:lnTo>
                    <a:pt x="234" y="147"/>
                  </a:lnTo>
                  <a:lnTo>
                    <a:pt x="212" y="167"/>
                  </a:lnTo>
                  <a:lnTo>
                    <a:pt x="188" y="189"/>
                  </a:lnTo>
                  <a:lnTo>
                    <a:pt x="168" y="211"/>
                  </a:lnTo>
                  <a:lnTo>
                    <a:pt x="148" y="235"/>
                  </a:lnTo>
                  <a:lnTo>
                    <a:pt x="127" y="259"/>
                  </a:lnTo>
                  <a:lnTo>
                    <a:pt x="110" y="284"/>
                  </a:lnTo>
                  <a:lnTo>
                    <a:pt x="93" y="311"/>
                  </a:lnTo>
                  <a:lnTo>
                    <a:pt x="78" y="338"/>
                  </a:lnTo>
                  <a:lnTo>
                    <a:pt x="63" y="365"/>
                  </a:lnTo>
                  <a:lnTo>
                    <a:pt x="51" y="394"/>
                  </a:lnTo>
                  <a:lnTo>
                    <a:pt x="39" y="423"/>
                  </a:lnTo>
                  <a:lnTo>
                    <a:pt x="29" y="453"/>
                  </a:lnTo>
                  <a:lnTo>
                    <a:pt x="21" y="484"/>
                  </a:lnTo>
                  <a:lnTo>
                    <a:pt x="14" y="514"/>
                  </a:lnTo>
                  <a:lnTo>
                    <a:pt x="7" y="546"/>
                  </a:lnTo>
                  <a:lnTo>
                    <a:pt x="4" y="579"/>
                  </a:lnTo>
                  <a:lnTo>
                    <a:pt x="0" y="612"/>
                  </a:lnTo>
                  <a:lnTo>
                    <a:pt x="0" y="645"/>
                  </a:lnTo>
                  <a:lnTo>
                    <a:pt x="0" y="678"/>
                  </a:lnTo>
                  <a:lnTo>
                    <a:pt x="4" y="711"/>
                  </a:lnTo>
                  <a:lnTo>
                    <a:pt x="7" y="743"/>
                  </a:lnTo>
                  <a:lnTo>
                    <a:pt x="14" y="775"/>
                  </a:lnTo>
                  <a:lnTo>
                    <a:pt x="21" y="805"/>
                  </a:lnTo>
                  <a:lnTo>
                    <a:pt x="29" y="836"/>
                  </a:lnTo>
                  <a:lnTo>
                    <a:pt x="39" y="866"/>
                  </a:lnTo>
                  <a:lnTo>
                    <a:pt x="51" y="895"/>
                  </a:lnTo>
                  <a:lnTo>
                    <a:pt x="63" y="924"/>
                  </a:lnTo>
                  <a:lnTo>
                    <a:pt x="78" y="952"/>
                  </a:lnTo>
                  <a:lnTo>
                    <a:pt x="93" y="980"/>
                  </a:lnTo>
                  <a:lnTo>
                    <a:pt x="110" y="1005"/>
                  </a:lnTo>
                  <a:lnTo>
                    <a:pt x="127" y="1030"/>
                  </a:lnTo>
                  <a:lnTo>
                    <a:pt x="148" y="1054"/>
                  </a:lnTo>
                  <a:lnTo>
                    <a:pt x="168" y="1078"/>
                  </a:lnTo>
                  <a:lnTo>
                    <a:pt x="188" y="1100"/>
                  </a:lnTo>
                  <a:lnTo>
                    <a:pt x="212" y="1122"/>
                  </a:lnTo>
                  <a:lnTo>
                    <a:pt x="234" y="1142"/>
                  </a:lnTo>
                  <a:lnTo>
                    <a:pt x="259" y="1161"/>
                  </a:lnTo>
                  <a:lnTo>
                    <a:pt x="285" y="1179"/>
                  </a:lnTo>
                  <a:lnTo>
                    <a:pt x="310" y="1196"/>
                  </a:lnTo>
                  <a:lnTo>
                    <a:pt x="337" y="1211"/>
                  </a:lnTo>
                  <a:lnTo>
                    <a:pt x="366" y="1225"/>
                  </a:lnTo>
                  <a:lnTo>
                    <a:pt x="393" y="1238"/>
                  </a:lnTo>
                  <a:lnTo>
                    <a:pt x="423" y="1250"/>
                  </a:lnTo>
                  <a:lnTo>
                    <a:pt x="452" y="1260"/>
                  </a:lnTo>
                  <a:lnTo>
                    <a:pt x="484" y="1269"/>
                  </a:lnTo>
                  <a:lnTo>
                    <a:pt x="515" y="1276"/>
                  </a:lnTo>
                  <a:lnTo>
                    <a:pt x="547" y="1282"/>
                  </a:lnTo>
                  <a:lnTo>
                    <a:pt x="579" y="1286"/>
                  </a:lnTo>
                  <a:lnTo>
                    <a:pt x="611" y="1288"/>
                  </a:lnTo>
                  <a:lnTo>
                    <a:pt x="645" y="1289"/>
                  </a:lnTo>
                  <a:lnTo>
                    <a:pt x="677" y="1288"/>
                  </a:lnTo>
                  <a:lnTo>
                    <a:pt x="711" y="1286"/>
                  </a:lnTo>
                  <a:lnTo>
                    <a:pt x="743" y="1282"/>
                  </a:lnTo>
                  <a:lnTo>
                    <a:pt x="773" y="1276"/>
                  </a:lnTo>
                  <a:lnTo>
                    <a:pt x="806" y="1269"/>
                  </a:lnTo>
                  <a:lnTo>
                    <a:pt x="836" y="1260"/>
                  </a:lnTo>
                  <a:lnTo>
                    <a:pt x="867" y="1250"/>
                  </a:lnTo>
                  <a:lnTo>
                    <a:pt x="895" y="1238"/>
                  </a:lnTo>
                  <a:lnTo>
                    <a:pt x="924" y="1225"/>
                  </a:lnTo>
                  <a:lnTo>
                    <a:pt x="951" y="1211"/>
                  </a:lnTo>
                  <a:lnTo>
                    <a:pt x="978" y="1196"/>
                  </a:lnTo>
                  <a:lnTo>
                    <a:pt x="1005" y="1179"/>
                  </a:lnTo>
                  <a:lnTo>
                    <a:pt x="1031" y="1161"/>
                  </a:lnTo>
                  <a:lnTo>
                    <a:pt x="1054" y="1142"/>
                  </a:lnTo>
                  <a:lnTo>
                    <a:pt x="1078" y="1122"/>
                  </a:lnTo>
                  <a:lnTo>
                    <a:pt x="1100" y="1100"/>
                  </a:lnTo>
                  <a:lnTo>
                    <a:pt x="1122" y="1078"/>
                  </a:lnTo>
                  <a:lnTo>
                    <a:pt x="1142" y="1054"/>
                  </a:lnTo>
                  <a:lnTo>
                    <a:pt x="1161" y="1030"/>
                  </a:lnTo>
                  <a:lnTo>
                    <a:pt x="1178" y="1005"/>
                  </a:lnTo>
                  <a:lnTo>
                    <a:pt x="1195" y="980"/>
                  </a:lnTo>
                  <a:lnTo>
                    <a:pt x="1212" y="952"/>
                  </a:lnTo>
                  <a:lnTo>
                    <a:pt x="1225" y="924"/>
                  </a:lnTo>
                  <a:lnTo>
                    <a:pt x="1239" y="895"/>
                  </a:lnTo>
                  <a:lnTo>
                    <a:pt x="1249" y="866"/>
                  </a:lnTo>
                  <a:lnTo>
                    <a:pt x="1259" y="836"/>
                  </a:lnTo>
                  <a:lnTo>
                    <a:pt x="1269" y="805"/>
                  </a:lnTo>
                  <a:lnTo>
                    <a:pt x="1276" y="775"/>
                  </a:lnTo>
                  <a:lnTo>
                    <a:pt x="1281" y="743"/>
                  </a:lnTo>
                  <a:lnTo>
                    <a:pt x="1286" y="711"/>
                  </a:lnTo>
                  <a:lnTo>
                    <a:pt x="1288" y="678"/>
                  </a:lnTo>
                  <a:lnTo>
                    <a:pt x="1289" y="645"/>
                  </a:lnTo>
                  <a:lnTo>
                    <a:pt x="1278" y="645"/>
                  </a:lnTo>
                  <a:lnTo>
                    <a:pt x="1278" y="612"/>
                  </a:lnTo>
                  <a:lnTo>
                    <a:pt x="1274" y="580"/>
                  </a:lnTo>
                  <a:lnTo>
                    <a:pt x="1271" y="548"/>
                  </a:lnTo>
                  <a:lnTo>
                    <a:pt x="1266" y="518"/>
                  </a:lnTo>
                  <a:lnTo>
                    <a:pt x="1257" y="487"/>
                  </a:lnTo>
                  <a:lnTo>
                    <a:pt x="1249" y="457"/>
                  </a:lnTo>
                  <a:lnTo>
                    <a:pt x="1239" y="426"/>
                  </a:lnTo>
                  <a:lnTo>
                    <a:pt x="1229" y="397"/>
                  </a:lnTo>
                  <a:lnTo>
                    <a:pt x="1215" y="370"/>
                  </a:lnTo>
                  <a:lnTo>
                    <a:pt x="1201" y="343"/>
                  </a:lnTo>
                  <a:lnTo>
                    <a:pt x="1186" y="316"/>
                  </a:lnTo>
                  <a:lnTo>
                    <a:pt x="1169" y="291"/>
                  </a:lnTo>
                  <a:lnTo>
                    <a:pt x="1152" y="265"/>
                  </a:lnTo>
                  <a:lnTo>
                    <a:pt x="1134" y="242"/>
                  </a:lnTo>
                  <a:lnTo>
                    <a:pt x="1113" y="218"/>
                  </a:lnTo>
                  <a:lnTo>
                    <a:pt x="1091" y="196"/>
                  </a:lnTo>
                  <a:lnTo>
                    <a:pt x="1070" y="176"/>
                  </a:lnTo>
                  <a:lnTo>
                    <a:pt x="1048" y="155"/>
                  </a:lnTo>
                  <a:lnTo>
                    <a:pt x="1024" y="137"/>
                  </a:lnTo>
                  <a:lnTo>
                    <a:pt x="998" y="120"/>
                  </a:lnTo>
                  <a:lnTo>
                    <a:pt x="973" y="103"/>
                  </a:lnTo>
                  <a:lnTo>
                    <a:pt x="946" y="88"/>
                  </a:lnTo>
                  <a:lnTo>
                    <a:pt x="919" y="74"/>
                  </a:lnTo>
                  <a:lnTo>
                    <a:pt x="890" y="61"/>
                  </a:lnTo>
                  <a:lnTo>
                    <a:pt x="861" y="49"/>
                  </a:lnTo>
                  <a:lnTo>
                    <a:pt x="833" y="40"/>
                  </a:lnTo>
                  <a:lnTo>
                    <a:pt x="802" y="32"/>
                  </a:lnTo>
                  <a:lnTo>
                    <a:pt x="772" y="23"/>
                  </a:lnTo>
                  <a:lnTo>
                    <a:pt x="741" y="18"/>
                  </a:lnTo>
                  <a:lnTo>
                    <a:pt x="709" y="15"/>
                  </a:lnTo>
                  <a:lnTo>
                    <a:pt x="677" y="12"/>
                  </a:lnTo>
                  <a:lnTo>
                    <a:pt x="645" y="12"/>
                  </a:lnTo>
                  <a:lnTo>
                    <a:pt x="611" y="12"/>
                  </a:lnTo>
                  <a:lnTo>
                    <a:pt x="579" y="15"/>
                  </a:lnTo>
                  <a:lnTo>
                    <a:pt x="548" y="18"/>
                  </a:lnTo>
                  <a:lnTo>
                    <a:pt x="516" y="23"/>
                  </a:lnTo>
                  <a:lnTo>
                    <a:pt x="486" y="32"/>
                  </a:lnTo>
                  <a:lnTo>
                    <a:pt x="455" y="40"/>
                  </a:lnTo>
                  <a:lnTo>
                    <a:pt x="427" y="49"/>
                  </a:lnTo>
                  <a:lnTo>
                    <a:pt x="398" y="61"/>
                  </a:lnTo>
                  <a:lnTo>
                    <a:pt x="369" y="74"/>
                  </a:lnTo>
                  <a:lnTo>
                    <a:pt x="342" y="88"/>
                  </a:lnTo>
                  <a:lnTo>
                    <a:pt x="315" y="103"/>
                  </a:lnTo>
                  <a:lnTo>
                    <a:pt x="290" y="120"/>
                  </a:lnTo>
                  <a:lnTo>
                    <a:pt x="266" y="137"/>
                  </a:lnTo>
                  <a:lnTo>
                    <a:pt x="241" y="155"/>
                  </a:lnTo>
                  <a:lnTo>
                    <a:pt x="219" y="176"/>
                  </a:lnTo>
                  <a:lnTo>
                    <a:pt x="197" y="196"/>
                  </a:lnTo>
                  <a:lnTo>
                    <a:pt x="175" y="218"/>
                  </a:lnTo>
                  <a:lnTo>
                    <a:pt x="156" y="242"/>
                  </a:lnTo>
                  <a:lnTo>
                    <a:pt x="137" y="265"/>
                  </a:lnTo>
                  <a:lnTo>
                    <a:pt x="119" y="291"/>
                  </a:lnTo>
                  <a:lnTo>
                    <a:pt x="102" y="316"/>
                  </a:lnTo>
                  <a:lnTo>
                    <a:pt x="87" y="343"/>
                  </a:lnTo>
                  <a:lnTo>
                    <a:pt x="73" y="370"/>
                  </a:lnTo>
                  <a:lnTo>
                    <a:pt x="61" y="397"/>
                  </a:lnTo>
                  <a:lnTo>
                    <a:pt x="49" y="426"/>
                  </a:lnTo>
                  <a:lnTo>
                    <a:pt x="39" y="457"/>
                  </a:lnTo>
                  <a:lnTo>
                    <a:pt x="31" y="487"/>
                  </a:lnTo>
                  <a:lnTo>
                    <a:pt x="24" y="518"/>
                  </a:lnTo>
                  <a:lnTo>
                    <a:pt x="17" y="548"/>
                  </a:lnTo>
                  <a:lnTo>
                    <a:pt x="14" y="580"/>
                  </a:lnTo>
                  <a:lnTo>
                    <a:pt x="12" y="612"/>
                  </a:lnTo>
                  <a:lnTo>
                    <a:pt x="11" y="645"/>
                  </a:lnTo>
                  <a:lnTo>
                    <a:pt x="12" y="677"/>
                  </a:lnTo>
                  <a:lnTo>
                    <a:pt x="14" y="709"/>
                  </a:lnTo>
                  <a:lnTo>
                    <a:pt x="17" y="741"/>
                  </a:lnTo>
                  <a:lnTo>
                    <a:pt x="24" y="773"/>
                  </a:lnTo>
                  <a:lnTo>
                    <a:pt x="31" y="804"/>
                  </a:lnTo>
                  <a:lnTo>
                    <a:pt x="39" y="832"/>
                  </a:lnTo>
                  <a:lnTo>
                    <a:pt x="49" y="863"/>
                  </a:lnTo>
                  <a:lnTo>
                    <a:pt x="61" y="892"/>
                  </a:lnTo>
                  <a:lnTo>
                    <a:pt x="73" y="919"/>
                  </a:lnTo>
                  <a:lnTo>
                    <a:pt x="87" y="947"/>
                  </a:lnTo>
                  <a:lnTo>
                    <a:pt x="102" y="973"/>
                  </a:lnTo>
                  <a:lnTo>
                    <a:pt x="119" y="998"/>
                  </a:lnTo>
                  <a:lnTo>
                    <a:pt x="137" y="1024"/>
                  </a:lnTo>
                  <a:lnTo>
                    <a:pt x="156" y="1047"/>
                  </a:lnTo>
                  <a:lnTo>
                    <a:pt x="175" y="1071"/>
                  </a:lnTo>
                  <a:lnTo>
                    <a:pt x="197" y="1093"/>
                  </a:lnTo>
                  <a:lnTo>
                    <a:pt x="219" y="1113"/>
                  </a:lnTo>
                  <a:lnTo>
                    <a:pt x="241" y="1134"/>
                  </a:lnTo>
                  <a:lnTo>
                    <a:pt x="266" y="1152"/>
                  </a:lnTo>
                  <a:lnTo>
                    <a:pt x="290" y="1171"/>
                  </a:lnTo>
                  <a:lnTo>
                    <a:pt x="315" y="1186"/>
                  </a:lnTo>
                  <a:lnTo>
                    <a:pt x="342" y="1201"/>
                  </a:lnTo>
                  <a:lnTo>
                    <a:pt x="369" y="1216"/>
                  </a:lnTo>
                  <a:lnTo>
                    <a:pt x="398" y="1228"/>
                  </a:lnTo>
                  <a:lnTo>
                    <a:pt x="427" y="1240"/>
                  </a:lnTo>
                  <a:lnTo>
                    <a:pt x="455" y="1250"/>
                  </a:lnTo>
                  <a:lnTo>
                    <a:pt x="486" y="1259"/>
                  </a:lnTo>
                  <a:lnTo>
                    <a:pt x="516" y="1266"/>
                  </a:lnTo>
                  <a:lnTo>
                    <a:pt x="548" y="1271"/>
                  </a:lnTo>
                  <a:lnTo>
                    <a:pt x="579" y="1276"/>
                  </a:lnTo>
                  <a:lnTo>
                    <a:pt x="611" y="1277"/>
                  </a:lnTo>
                  <a:lnTo>
                    <a:pt x="645" y="1279"/>
                  </a:lnTo>
                  <a:lnTo>
                    <a:pt x="677" y="1277"/>
                  </a:lnTo>
                  <a:lnTo>
                    <a:pt x="709" y="1276"/>
                  </a:lnTo>
                  <a:lnTo>
                    <a:pt x="741" y="1271"/>
                  </a:lnTo>
                  <a:lnTo>
                    <a:pt x="772" y="1266"/>
                  </a:lnTo>
                  <a:lnTo>
                    <a:pt x="802" y="1259"/>
                  </a:lnTo>
                  <a:lnTo>
                    <a:pt x="833" y="1250"/>
                  </a:lnTo>
                  <a:lnTo>
                    <a:pt x="861" y="1240"/>
                  </a:lnTo>
                  <a:lnTo>
                    <a:pt x="890" y="1228"/>
                  </a:lnTo>
                  <a:lnTo>
                    <a:pt x="919" y="1216"/>
                  </a:lnTo>
                  <a:lnTo>
                    <a:pt x="946" y="1201"/>
                  </a:lnTo>
                  <a:lnTo>
                    <a:pt x="973" y="1186"/>
                  </a:lnTo>
                  <a:lnTo>
                    <a:pt x="998" y="1171"/>
                  </a:lnTo>
                  <a:lnTo>
                    <a:pt x="1024" y="1152"/>
                  </a:lnTo>
                  <a:lnTo>
                    <a:pt x="1048" y="1134"/>
                  </a:lnTo>
                  <a:lnTo>
                    <a:pt x="1070" y="1113"/>
                  </a:lnTo>
                  <a:lnTo>
                    <a:pt x="1091" y="1093"/>
                  </a:lnTo>
                  <a:lnTo>
                    <a:pt x="1113" y="1071"/>
                  </a:lnTo>
                  <a:lnTo>
                    <a:pt x="1134" y="1047"/>
                  </a:lnTo>
                  <a:lnTo>
                    <a:pt x="1152" y="1024"/>
                  </a:lnTo>
                  <a:lnTo>
                    <a:pt x="1169" y="998"/>
                  </a:lnTo>
                  <a:lnTo>
                    <a:pt x="1186" y="973"/>
                  </a:lnTo>
                  <a:lnTo>
                    <a:pt x="1201" y="947"/>
                  </a:lnTo>
                  <a:lnTo>
                    <a:pt x="1215" y="919"/>
                  </a:lnTo>
                  <a:lnTo>
                    <a:pt x="1229" y="892"/>
                  </a:lnTo>
                  <a:lnTo>
                    <a:pt x="1239" y="863"/>
                  </a:lnTo>
                  <a:lnTo>
                    <a:pt x="1249" y="832"/>
                  </a:lnTo>
                  <a:lnTo>
                    <a:pt x="1257" y="804"/>
                  </a:lnTo>
                  <a:lnTo>
                    <a:pt x="1266" y="773"/>
                  </a:lnTo>
                  <a:lnTo>
                    <a:pt x="1271" y="741"/>
                  </a:lnTo>
                  <a:lnTo>
                    <a:pt x="1274" y="709"/>
                  </a:lnTo>
                  <a:lnTo>
                    <a:pt x="1278" y="677"/>
                  </a:lnTo>
                  <a:lnTo>
                    <a:pt x="1278" y="645"/>
                  </a:lnTo>
                  <a:lnTo>
                    <a:pt x="1289" y="645"/>
                  </a:lnTo>
                  <a:close/>
                </a:path>
              </a:pathLst>
            </a:custGeom>
            <a:solidFill>
              <a:srgbClr val="88CFFF"/>
            </a:solidFill>
            <a:ln w="9525">
              <a:noFill/>
              <a:round/>
              <a:headEnd/>
              <a:tailEnd/>
            </a:ln>
          </p:spPr>
          <p:txBody>
            <a:bodyPr/>
            <a:lstStyle/>
            <a:p>
              <a:endParaRPr lang="en-US"/>
            </a:p>
          </p:txBody>
        </p:sp>
        <p:sp>
          <p:nvSpPr>
            <p:cNvPr id="51296" name="Freeform 98"/>
            <p:cNvSpPr>
              <a:spLocks/>
            </p:cNvSpPr>
            <p:nvPr/>
          </p:nvSpPr>
          <p:spPr bwMode="auto">
            <a:xfrm>
              <a:off x="3122994" y="2103415"/>
              <a:ext cx="1803400" cy="2027238"/>
            </a:xfrm>
            <a:custGeom>
              <a:avLst/>
              <a:gdLst>
                <a:gd name="T0" fmla="*/ 2147483647 w 1278"/>
                <a:gd name="T1" fmla="*/ 2147483647 h 1277"/>
                <a:gd name="T2" fmla="*/ 2147483647 w 1278"/>
                <a:gd name="T3" fmla="*/ 2147483647 h 1277"/>
                <a:gd name="T4" fmla="*/ 2147483647 w 1278"/>
                <a:gd name="T5" fmla="*/ 2147483647 h 1277"/>
                <a:gd name="T6" fmla="*/ 2147483647 w 1278"/>
                <a:gd name="T7" fmla="*/ 2147483647 h 1277"/>
                <a:gd name="T8" fmla="*/ 2147483647 w 1278"/>
                <a:gd name="T9" fmla="*/ 2147483647 h 1277"/>
                <a:gd name="T10" fmla="*/ 2147483647 w 1278"/>
                <a:gd name="T11" fmla="*/ 2147483647 h 1277"/>
                <a:gd name="T12" fmla="*/ 2147483647 w 1278"/>
                <a:gd name="T13" fmla="*/ 2147483647 h 1277"/>
                <a:gd name="T14" fmla="*/ 2147483647 w 1278"/>
                <a:gd name="T15" fmla="*/ 2147483647 h 1277"/>
                <a:gd name="T16" fmla="*/ 2147483647 w 1278"/>
                <a:gd name="T17" fmla="*/ 2147483647 h 1277"/>
                <a:gd name="T18" fmla="*/ 2147483647 w 1278"/>
                <a:gd name="T19" fmla="*/ 2147483647 h 1277"/>
                <a:gd name="T20" fmla="*/ 2147483647 w 1278"/>
                <a:gd name="T21" fmla="*/ 2147483647 h 1277"/>
                <a:gd name="T22" fmla="*/ 2147483647 w 1278"/>
                <a:gd name="T23" fmla="*/ 2147483647 h 1277"/>
                <a:gd name="T24" fmla="*/ 0 w 1278"/>
                <a:gd name="T25" fmla="*/ 2147483647 h 1277"/>
                <a:gd name="T26" fmla="*/ 2147483647 w 1278"/>
                <a:gd name="T27" fmla="*/ 2147483647 h 1277"/>
                <a:gd name="T28" fmla="*/ 2147483647 w 1278"/>
                <a:gd name="T29" fmla="*/ 2147483647 h 1277"/>
                <a:gd name="T30" fmla="*/ 2147483647 w 1278"/>
                <a:gd name="T31" fmla="*/ 2147483647 h 1277"/>
                <a:gd name="T32" fmla="*/ 2147483647 w 1278"/>
                <a:gd name="T33" fmla="*/ 2147483647 h 1277"/>
                <a:gd name="T34" fmla="*/ 2147483647 w 1278"/>
                <a:gd name="T35" fmla="*/ 2147483647 h 1277"/>
                <a:gd name="T36" fmla="*/ 2147483647 w 1278"/>
                <a:gd name="T37" fmla="*/ 2147483647 h 1277"/>
                <a:gd name="T38" fmla="*/ 2147483647 w 1278"/>
                <a:gd name="T39" fmla="*/ 2147483647 h 1277"/>
                <a:gd name="T40" fmla="*/ 2147483647 w 1278"/>
                <a:gd name="T41" fmla="*/ 2147483647 h 1277"/>
                <a:gd name="T42" fmla="*/ 2147483647 w 1278"/>
                <a:gd name="T43" fmla="*/ 2147483647 h 1277"/>
                <a:gd name="T44" fmla="*/ 2147483647 w 1278"/>
                <a:gd name="T45" fmla="*/ 2147483647 h 1277"/>
                <a:gd name="T46" fmla="*/ 2147483647 w 1278"/>
                <a:gd name="T47" fmla="*/ 2147483647 h 1277"/>
                <a:gd name="T48" fmla="*/ 2147483647 w 1278"/>
                <a:gd name="T49" fmla="*/ 2147483647 h 1277"/>
                <a:gd name="T50" fmla="*/ 2147483647 w 1278"/>
                <a:gd name="T51" fmla="*/ 2147483647 h 1277"/>
                <a:gd name="T52" fmla="*/ 2147483647 w 1278"/>
                <a:gd name="T53" fmla="*/ 2147483647 h 1277"/>
                <a:gd name="T54" fmla="*/ 2147483647 w 1278"/>
                <a:gd name="T55" fmla="*/ 2147483647 h 1277"/>
                <a:gd name="T56" fmla="*/ 2147483647 w 1278"/>
                <a:gd name="T57" fmla="*/ 2147483647 h 1277"/>
                <a:gd name="T58" fmla="*/ 2147483647 w 1278"/>
                <a:gd name="T59" fmla="*/ 2147483647 h 1277"/>
                <a:gd name="T60" fmla="*/ 2147483647 w 1278"/>
                <a:gd name="T61" fmla="*/ 2147483647 h 1277"/>
                <a:gd name="T62" fmla="*/ 2147483647 w 1278"/>
                <a:gd name="T63" fmla="*/ 2147483647 h 1277"/>
                <a:gd name="T64" fmla="*/ 2147483647 w 1278"/>
                <a:gd name="T65" fmla="*/ 2147483647 h 1277"/>
                <a:gd name="T66" fmla="*/ 2147483647 w 1278"/>
                <a:gd name="T67" fmla="*/ 2147483647 h 1277"/>
                <a:gd name="T68" fmla="*/ 2147483647 w 1278"/>
                <a:gd name="T69" fmla="*/ 2147483647 h 1277"/>
                <a:gd name="T70" fmla="*/ 2147483647 w 1278"/>
                <a:gd name="T71" fmla="*/ 2147483647 h 1277"/>
                <a:gd name="T72" fmla="*/ 2147483647 w 1278"/>
                <a:gd name="T73" fmla="*/ 2147483647 h 1277"/>
                <a:gd name="T74" fmla="*/ 2147483647 w 1278"/>
                <a:gd name="T75" fmla="*/ 2147483647 h 1277"/>
                <a:gd name="T76" fmla="*/ 2147483647 w 1278"/>
                <a:gd name="T77" fmla="*/ 2147483647 h 1277"/>
                <a:gd name="T78" fmla="*/ 2147483647 w 1278"/>
                <a:gd name="T79" fmla="*/ 2147483647 h 1277"/>
                <a:gd name="T80" fmla="*/ 2147483647 w 1278"/>
                <a:gd name="T81" fmla="*/ 2147483647 h 1277"/>
                <a:gd name="T82" fmla="*/ 2147483647 w 1278"/>
                <a:gd name="T83" fmla="*/ 2147483647 h 1277"/>
                <a:gd name="T84" fmla="*/ 2147483647 w 1278"/>
                <a:gd name="T85" fmla="*/ 2147483647 h 1277"/>
                <a:gd name="T86" fmla="*/ 2147483647 w 1278"/>
                <a:gd name="T87" fmla="*/ 2147483647 h 1277"/>
                <a:gd name="T88" fmla="*/ 2147483647 w 1278"/>
                <a:gd name="T89" fmla="*/ 2147483647 h 1277"/>
                <a:gd name="T90" fmla="*/ 2147483647 w 1278"/>
                <a:gd name="T91" fmla="*/ 2147483647 h 1277"/>
                <a:gd name="T92" fmla="*/ 2147483647 w 1278"/>
                <a:gd name="T93" fmla="*/ 2147483647 h 1277"/>
                <a:gd name="T94" fmla="*/ 2147483647 w 1278"/>
                <a:gd name="T95" fmla="*/ 2147483647 h 1277"/>
                <a:gd name="T96" fmla="*/ 2147483647 w 1278"/>
                <a:gd name="T97" fmla="*/ 2147483647 h 1277"/>
                <a:gd name="T98" fmla="*/ 2147483647 w 1278"/>
                <a:gd name="T99" fmla="*/ 2147483647 h 1277"/>
                <a:gd name="T100" fmla="*/ 2147483647 w 1278"/>
                <a:gd name="T101" fmla="*/ 2147483647 h 127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78"/>
                <a:gd name="T154" fmla="*/ 0 h 1277"/>
                <a:gd name="T155" fmla="*/ 1278 w 1278"/>
                <a:gd name="T156" fmla="*/ 1277 h 127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78" h="1277">
                  <a:moveTo>
                    <a:pt x="1278" y="638"/>
                  </a:moveTo>
                  <a:lnTo>
                    <a:pt x="1278" y="605"/>
                  </a:lnTo>
                  <a:lnTo>
                    <a:pt x="1274" y="573"/>
                  </a:lnTo>
                  <a:lnTo>
                    <a:pt x="1271" y="541"/>
                  </a:lnTo>
                  <a:lnTo>
                    <a:pt x="1266" y="509"/>
                  </a:lnTo>
                  <a:lnTo>
                    <a:pt x="1257" y="478"/>
                  </a:lnTo>
                  <a:lnTo>
                    <a:pt x="1249" y="448"/>
                  </a:lnTo>
                  <a:lnTo>
                    <a:pt x="1239" y="418"/>
                  </a:lnTo>
                  <a:lnTo>
                    <a:pt x="1229" y="389"/>
                  </a:lnTo>
                  <a:lnTo>
                    <a:pt x="1215" y="360"/>
                  </a:lnTo>
                  <a:lnTo>
                    <a:pt x="1202" y="333"/>
                  </a:lnTo>
                  <a:lnTo>
                    <a:pt x="1186" y="306"/>
                  </a:lnTo>
                  <a:lnTo>
                    <a:pt x="1169" y="280"/>
                  </a:lnTo>
                  <a:lnTo>
                    <a:pt x="1151" y="255"/>
                  </a:lnTo>
                  <a:lnTo>
                    <a:pt x="1132" y="231"/>
                  </a:lnTo>
                  <a:lnTo>
                    <a:pt x="1112" y="208"/>
                  </a:lnTo>
                  <a:lnTo>
                    <a:pt x="1092" y="186"/>
                  </a:lnTo>
                  <a:lnTo>
                    <a:pt x="1070" y="165"/>
                  </a:lnTo>
                  <a:lnTo>
                    <a:pt x="1046" y="145"/>
                  </a:lnTo>
                  <a:lnTo>
                    <a:pt x="1022" y="126"/>
                  </a:lnTo>
                  <a:lnTo>
                    <a:pt x="997" y="108"/>
                  </a:lnTo>
                  <a:lnTo>
                    <a:pt x="971" y="91"/>
                  </a:lnTo>
                  <a:lnTo>
                    <a:pt x="944" y="76"/>
                  </a:lnTo>
                  <a:lnTo>
                    <a:pt x="916" y="62"/>
                  </a:lnTo>
                  <a:lnTo>
                    <a:pt x="889" y="49"/>
                  </a:lnTo>
                  <a:lnTo>
                    <a:pt x="860" y="37"/>
                  </a:lnTo>
                  <a:lnTo>
                    <a:pt x="829" y="28"/>
                  </a:lnTo>
                  <a:lnTo>
                    <a:pt x="799" y="18"/>
                  </a:lnTo>
                  <a:lnTo>
                    <a:pt x="768" y="11"/>
                  </a:lnTo>
                  <a:lnTo>
                    <a:pt x="736" y="6"/>
                  </a:lnTo>
                  <a:lnTo>
                    <a:pt x="704" y="3"/>
                  </a:lnTo>
                  <a:lnTo>
                    <a:pt x="672" y="0"/>
                  </a:lnTo>
                  <a:lnTo>
                    <a:pt x="640" y="0"/>
                  </a:lnTo>
                  <a:lnTo>
                    <a:pt x="606" y="0"/>
                  </a:lnTo>
                  <a:lnTo>
                    <a:pt x="574" y="3"/>
                  </a:lnTo>
                  <a:lnTo>
                    <a:pt x="542" y="6"/>
                  </a:lnTo>
                  <a:lnTo>
                    <a:pt x="511" y="11"/>
                  </a:lnTo>
                  <a:lnTo>
                    <a:pt x="479" y="18"/>
                  </a:lnTo>
                  <a:lnTo>
                    <a:pt x="449" y="28"/>
                  </a:lnTo>
                  <a:lnTo>
                    <a:pt x="420" y="37"/>
                  </a:lnTo>
                  <a:lnTo>
                    <a:pt x="391" y="49"/>
                  </a:lnTo>
                  <a:lnTo>
                    <a:pt x="362" y="62"/>
                  </a:lnTo>
                  <a:lnTo>
                    <a:pt x="335" y="76"/>
                  </a:lnTo>
                  <a:lnTo>
                    <a:pt x="308" y="91"/>
                  </a:lnTo>
                  <a:lnTo>
                    <a:pt x="283" y="108"/>
                  </a:lnTo>
                  <a:lnTo>
                    <a:pt x="258" y="126"/>
                  </a:lnTo>
                  <a:lnTo>
                    <a:pt x="232" y="145"/>
                  </a:lnTo>
                  <a:lnTo>
                    <a:pt x="210" y="165"/>
                  </a:lnTo>
                  <a:lnTo>
                    <a:pt x="188" y="186"/>
                  </a:lnTo>
                  <a:lnTo>
                    <a:pt x="166" y="208"/>
                  </a:lnTo>
                  <a:lnTo>
                    <a:pt x="146" y="231"/>
                  </a:lnTo>
                  <a:lnTo>
                    <a:pt x="127" y="255"/>
                  </a:lnTo>
                  <a:lnTo>
                    <a:pt x="109" y="280"/>
                  </a:lnTo>
                  <a:lnTo>
                    <a:pt x="93" y="306"/>
                  </a:lnTo>
                  <a:lnTo>
                    <a:pt x="78" y="333"/>
                  </a:lnTo>
                  <a:lnTo>
                    <a:pt x="63" y="360"/>
                  </a:lnTo>
                  <a:lnTo>
                    <a:pt x="51" y="389"/>
                  </a:lnTo>
                  <a:lnTo>
                    <a:pt x="39" y="418"/>
                  </a:lnTo>
                  <a:lnTo>
                    <a:pt x="29" y="448"/>
                  </a:lnTo>
                  <a:lnTo>
                    <a:pt x="21" y="478"/>
                  </a:lnTo>
                  <a:lnTo>
                    <a:pt x="14" y="509"/>
                  </a:lnTo>
                  <a:lnTo>
                    <a:pt x="7" y="541"/>
                  </a:lnTo>
                  <a:lnTo>
                    <a:pt x="4" y="573"/>
                  </a:lnTo>
                  <a:lnTo>
                    <a:pt x="0" y="605"/>
                  </a:lnTo>
                  <a:lnTo>
                    <a:pt x="0" y="638"/>
                  </a:lnTo>
                  <a:lnTo>
                    <a:pt x="0" y="671"/>
                  </a:lnTo>
                  <a:lnTo>
                    <a:pt x="4" y="704"/>
                  </a:lnTo>
                  <a:lnTo>
                    <a:pt x="7" y="736"/>
                  </a:lnTo>
                  <a:lnTo>
                    <a:pt x="14" y="766"/>
                  </a:lnTo>
                  <a:lnTo>
                    <a:pt x="21" y="798"/>
                  </a:lnTo>
                  <a:lnTo>
                    <a:pt x="29" y="827"/>
                  </a:lnTo>
                  <a:lnTo>
                    <a:pt x="39" y="857"/>
                  </a:lnTo>
                  <a:lnTo>
                    <a:pt x="51" y="886"/>
                  </a:lnTo>
                  <a:lnTo>
                    <a:pt x="63" y="915"/>
                  </a:lnTo>
                  <a:lnTo>
                    <a:pt x="78" y="942"/>
                  </a:lnTo>
                  <a:lnTo>
                    <a:pt x="93" y="969"/>
                  </a:lnTo>
                  <a:lnTo>
                    <a:pt x="109" y="995"/>
                  </a:lnTo>
                  <a:lnTo>
                    <a:pt x="127" y="1020"/>
                  </a:lnTo>
                  <a:lnTo>
                    <a:pt x="146" y="1044"/>
                  </a:lnTo>
                  <a:lnTo>
                    <a:pt x="166" y="1067"/>
                  </a:lnTo>
                  <a:lnTo>
                    <a:pt x="188" y="1089"/>
                  </a:lnTo>
                  <a:lnTo>
                    <a:pt x="210" y="1111"/>
                  </a:lnTo>
                  <a:lnTo>
                    <a:pt x="232" y="1132"/>
                  </a:lnTo>
                  <a:lnTo>
                    <a:pt x="258" y="1150"/>
                  </a:lnTo>
                  <a:lnTo>
                    <a:pt x="283" y="1167"/>
                  </a:lnTo>
                  <a:lnTo>
                    <a:pt x="308" y="1184"/>
                  </a:lnTo>
                  <a:lnTo>
                    <a:pt x="335" y="1199"/>
                  </a:lnTo>
                  <a:lnTo>
                    <a:pt x="362" y="1215"/>
                  </a:lnTo>
                  <a:lnTo>
                    <a:pt x="391" y="1226"/>
                  </a:lnTo>
                  <a:lnTo>
                    <a:pt x="420" y="1238"/>
                  </a:lnTo>
                  <a:lnTo>
                    <a:pt x="449" y="1248"/>
                  </a:lnTo>
                  <a:lnTo>
                    <a:pt x="479" y="1257"/>
                  </a:lnTo>
                  <a:lnTo>
                    <a:pt x="511" y="1264"/>
                  </a:lnTo>
                  <a:lnTo>
                    <a:pt x="542" y="1269"/>
                  </a:lnTo>
                  <a:lnTo>
                    <a:pt x="574" y="1274"/>
                  </a:lnTo>
                  <a:lnTo>
                    <a:pt x="606" y="1275"/>
                  </a:lnTo>
                  <a:lnTo>
                    <a:pt x="640" y="1277"/>
                  </a:lnTo>
                  <a:lnTo>
                    <a:pt x="672" y="1275"/>
                  </a:lnTo>
                  <a:lnTo>
                    <a:pt x="704" y="1274"/>
                  </a:lnTo>
                  <a:lnTo>
                    <a:pt x="736" y="1269"/>
                  </a:lnTo>
                  <a:lnTo>
                    <a:pt x="768" y="1264"/>
                  </a:lnTo>
                  <a:lnTo>
                    <a:pt x="799" y="1257"/>
                  </a:lnTo>
                  <a:lnTo>
                    <a:pt x="829" y="1248"/>
                  </a:lnTo>
                  <a:lnTo>
                    <a:pt x="860" y="1238"/>
                  </a:lnTo>
                  <a:lnTo>
                    <a:pt x="889" y="1226"/>
                  </a:lnTo>
                  <a:lnTo>
                    <a:pt x="916" y="1215"/>
                  </a:lnTo>
                  <a:lnTo>
                    <a:pt x="944" y="1199"/>
                  </a:lnTo>
                  <a:lnTo>
                    <a:pt x="971" y="1184"/>
                  </a:lnTo>
                  <a:lnTo>
                    <a:pt x="997" y="1167"/>
                  </a:lnTo>
                  <a:lnTo>
                    <a:pt x="1022" y="1150"/>
                  </a:lnTo>
                  <a:lnTo>
                    <a:pt x="1046" y="1132"/>
                  </a:lnTo>
                  <a:lnTo>
                    <a:pt x="1070" y="1111"/>
                  </a:lnTo>
                  <a:lnTo>
                    <a:pt x="1092" y="1089"/>
                  </a:lnTo>
                  <a:lnTo>
                    <a:pt x="1112" y="1067"/>
                  </a:lnTo>
                  <a:lnTo>
                    <a:pt x="1132" y="1044"/>
                  </a:lnTo>
                  <a:lnTo>
                    <a:pt x="1151" y="1020"/>
                  </a:lnTo>
                  <a:lnTo>
                    <a:pt x="1169" y="995"/>
                  </a:lnTo>
                  <a:lnTo>
                    <a:pt x="1186" y="969"/>
                  </a:lnTo>
                  <a:lnTo>
                    <a:pt x="1202" y="942"/>
                  </a:lnTo>
                  <a:lnTo>
                    <a:pt x="1215" y="915"/>
                  </a:lnTo>
                  <a:lnTo>
                    <a:pt x="1229" y="886"/>
                  </a:lnTo>
                  <a:lnTo>
                    <a:pt x="1239" y="857"/>
                  </a:lnTo>
                  <a:lnTo>
                    <a:pt x="1249" y="827"/>
                  </a:lnTo>
                  <a:lnTo>
                    <a:pt x="1257" y="798"/>
                  </a:lnTo>
                  <a:lnTo>
                    <a:pt x="1266" y="766"/>
                  </a:lnTo>
                  <a:lnTo>
                    <a:pt x="1271" y="736"/>
                  </a:lnTo>
                  <a:lnTo>
                    <a:pt x="1274" y="704"/>
                  </a:lnTo>
                  <a:lnTo>
                    <a:pt x="1278" y="671"/>
                  </a:lnTo>
                  <a:lnTo>
                    <a:pt x="1278" y="638"/>
                  </a:lnTo>
                  <a:lnTo>
                    <a:pt x="1268" y="638"/>
                  </a:lnTo>
                  <a:lnTo>
                    <a:pt x="1268" y="605"/>
                  </a:lnTo>
                  <a:lnTo>
                    <a:pt x="1264" y="573"/>
                  </a:lnTo>
                  <a:lnTo>
                    <a:pt x="1261" y="543"/>
                  </a:lnTo>
                  <a:lnTo>
                    <a:pt x="1254" y="511"/>
                  </a:lnTo>
                  <a:lnTo>
                    <a:pt x="1247" y="480"/>
                  </a:lnTo>
                  <a:lnTo>
                    <a:pt x="1239" y="451"/>
                  </a:lnTo>
                  <a:lnTo>
                    <a:pt x="1229" y="423"/>
                  </a:lnTo>
                  <a:lnTo>
                    <a:pt x="1218" y="394"/>
                  </a:lnTo>
                  <a:lnTo>
                    <a:pt x="1205" y="365"/>
                  </a:lnTo>
                  <a:lnTo>
                    <a:pt x="1191" y="338"/>
                  </a:lnTo>
                  <a:lnTo>
                    <a:pt x="1176" y="313"/>
                  </a:lnTo>
                  <a:lnTo>
                    <a:pt x="1161" y="287"/>
                  </a:lnTo>
                  <a:lnTo>
                    <a:pt x="1142" y="262"/>
                  </a:lnTo>
                  <a:lnTo>
                    <a:pt x="1124" y="238"/>
                  </a:lnTo>
                  <a:lnTo>
                    <a:pt x="1105" y="216"/>
                  </a:lnTo>
                  <a:lnTo>
                    <a:pt x="1083" y="194"/>
                  </a:lnTo>
                  <a:lnTo>
                    <a:pt x="1061" y="172"/>
                  </a:lnTo>
                  <a:lnTo>
                    <a:pt x="1039" y="154"/>
                  </a:lnTo>
                  <a:lnTo>
                    <a:pt x="1015" y="135"/>
                  </a:lnTo>
                  <a:lnTo>
                    <a:pt x="990" y="116"/>
                  </a:lnTo>
                  <a:lnTo>
                    <a:pt x="965" y="101"/>
                  </a:lnTo>
                  <a:lnTo>
                    <a:pt x="939" y="86"/>
                  </a:lnTo>
                  <a:lnTo>
                    <a:pt x="912" y="72"/>
                  </a:lnTo>
                  <a:lnTo>
                    <a:pt x="883" y="59"/>
                  </a:lnTo>
                  <a:lnTo>
                    <a:pt x="855" y="47"/>
                  </a:lnTo>
                  <a:lnTo>
                    <a:pt x="826" y="38"/>
                  </a:lnTo>
                  <a:lnTo>
                    <a:pt x="796" y="30"/>
                  </a:lnTo>
                  <a:lnTo>
                    <a:pt x="767" y="22"/>
                  </a:lnTo>
                  <a:lnTo>
                    <a:pt x="735" y="16"/>
                  </a:lnTo>
                  <a:lnTo>
                    <a:pt x="704" y="13"/>
                  </a:lnTo>
                  <a:lnTo>
                    <a:pt x="672" y="10"/>
                  </a:lnTo>
                  <a:lnTo>
                    <a:pt x="640" y="10"/>
                  </a:lnTo>
                  <a:lnTo>
                    <a:pt x="608" y="10"/>
                  </a:lnTo>
                  <a:lnTo>
                    <a:pt x="576" y="13"/>
                  </a:lnTo>
                  <a:lnTo>
                    <a:pt x="543" y="16"/>
                  </a:lnTo>
                  <a:lnTo>
                    <a:pt x="513" y="22"/>
                  </a:lnTo>
                  <a:lnTo>
                    <a:pt x="483" y="30"/>
                  </a:lnTo>
                  <a:lnTo>
                    <a:pt x="452" y="38"/>
                  </a:lnTo>
                  <a:lnTo>
                    <a:pt x="423" y="47"/>
                  </a:lnTo>
                  <a:lnTo>
                    <a:pt x="395" y="59"/>
                  </a:lnTo>
                  <a:lnTo>
                    <a:pt x="368" y="72"/>
                  </a:lnTo>
                  <a:lnTo>
                    <a:pt x="340" y="86"/>
                  </a:lnTo>
                  <a:lnTo>
                    <a:pt x="313" y="101"/>
                  </a:lnTo>
                  <a:lnTo>
                    <a:pt x="288" y="116"/>
                  </a:lnTo>
                  <a:lnTo>
                    <a:pt x="264" y="135"/>
                  </a:lnTo>
                  <a:lnTo>
                    <a:pt x="239" y="154"/>
                  </a:lnTo>
                  <a:lnTo>
                    <a:pt x="217" y="172"/>
                  </a:lnTo>
                  <a:lnTo>
                    <a:pt x="195" y="194"/>
                  </a:lnTo>
                  <a:lnTo>
                    <a:pt x="175" y="216"/>
                  </a:lnTo>
                  <a:lnTo>
                    <a:pt x="154" y="238"/>
                  </a:lnTo>
                  <a:lnTo>
                    <a:pt x="136" y="262"/>
                  </a:lnTo>
                  <a:lnTo>
                    <a:pt x="119" y="287"/>
                  </a:lnTo>
                  <a:lnTo>
                    <a:pt x="102" y="313"/>
                  </a:lnTo>
                  <a:lnTo>
                    <a:pt x="87" y="338"/>
                  </a:lnTo>
                  <a:lnTo>
                    <a:pt x="73" y="365"/>
                  </a:lnTo>
                  <a:lnTo>
                    <a:pt x="61" y="394"/>
                  </a:lnTo>
                  <a:lnTo>
                    <a:pt x="49" y="423"/>
                  </a:lnTo>
                  <a:lnTo>
                    <a:pt x="39" y="451"/>
                  </a:lnTo>
                  <a:lnTo>
                    <a:pt x="31" y="480"/>
                  </a:lnTo>
                  <a:lnTo>
                    <a:pt x="24" y="511"/>
                  </a:lnTo>
                  <a:lnTo>
                    <a:pt x="19" y="543"/>
                  </a:lnTo>
                  <a:lnTo>
                    <a:pt x="14" y="573"/>
                  </a:lnTo>
                  <a:lnTo>
                    <a:pt x="12" y="605"/>
                  </a:lnTo>
                  <a:lnTo>
                    <a:pt x="11" y="638"/>
                  </a:lnTo>
                  <a:lnTo>
                    <a:pt x="12" y="670"/>
                  </a:lnTo>
                  <a:lnTo>
                    <a:pt x="14" y="702"/>
                  </a:lnTo>
                  <a:lnTo>
                    <a:pt x="19" y="734"/>
                  </a:lnTo>
                  <a:lnTo>
                    <a:pt x="24" y="764"/>
                  </a:lnTo>
                  <a:lnTo>
                    <a:pt x="31" y="795"/>
                  </a:lnTo>
                  <a:lnTo>
                    <a:pt x="39" y="825"/>
                  </a:lnTo>
                  <a:lnTo>
                    <a:pt x="49" y="854"/>
                  </a:lnTo>
                  <a:lnTo>
                    <a:pt x="61" y="883"/>
                  </a:lnTo>
                  <a:lnTo>
                    <a:pt x="73" y="910"/>
                  </a:lnTo>
                  <a:lnTo>
                    <a:pt x="87" y="937"/>
                  </a:lnTo>
                  <a:lnTo>
                    <a:pt x="102" y="964"/>
                  </a:lnTo>
                  <a:lnTo>
                    <a:pt x="119" y="989"/>
                  </a:lnTo>
                  <a:lnTo>
                    <a:pt x="136" y="1013"/>
                  </a:lnTo>
                  <a:lnTo>
                    <a:pt x="154" y="1037"/>
                  </a:lnTo>
                  <a:lnTo>
                    <a:pt x="175" y="1061"/>
                  </a:lnTo>
                  <a:lnTo>
                    <a:pt x="195" y="1083"/>
                  </a:lnTo>
                  <a:lnTo>
                    <a:pt x="217" y="1103"/>
                  </a:lnTo>
                  <a:lnTo>
                    <a:pt x="239" y="1123"/>
                  </a:lnTo>
                  <a:lnTo>
                    <a:pt x="264" y="1142"/>
                  </a:lnTo>
                  <a:lnTo>
                    <a:pt x="288" y="1159"/>
                  </a:lnTo>
                  <a:lnTo>
                    <a:pt x="313" y="1176"/>
                  </a:lnTo>
                  <a:lnTo>
                    <a:pt x="340" y="1191"/>
                  </a:lnTo>
                  <a:lnTo>
                    <a:pt x="368" y="1204"/>
                  </a:lnTo>
                  <a:lnTo>
                    <a:pt x="395" y="1216"/>
                  </a:lnTo>
                  <a:lnTo>
                    <a:pt x="423" y="1228"/>
                  </a:lnTo>
                  <a:lnTo>
                    <a:pt x="452" y="1238"/>
                  </a:lnTo>
                  <a:lnTo>
                    <a:pt x="483" y="1247"/>
                  </a:lnTo>
                  <a:lnTo>
                    <a:pt x="513" y="1253"/>
                  </a:lnTo>
                  <a:lnTo>
                    <a:pt x="543" y="1259"/>
                  </a:lnTo>
                  <a:lnTo>
                    <a:pt x="576" y="1262"/>
                  </a:lnTo>
                  <a:lnTo>
                    <a:pt x="608" y="1265"/>
                  </a:lnTo>
                  <a:lnTo>
                    <a:pt x="640" y="1265"/>
                  </a:lnTo>
                  <a:lnTo>
                    <a:pt x="672" y="1265"/>
                  </a:lnTo>
                  <a:lnTo>
                    <a:pt x="704" y="1262"/>
                  </a:lnTo>
                  <a:lnTo>
                    <a:pt x="735" y="1259"/>
                  </a:lnTo>
                  <a:lnTo>
                    <a:pt x="767" y="1253"/>
                  </a:lnTo>
                  <a:lnTo>
                    <a:pt x="796" y="1247"/>
                  </a:lnTo>
                  <a:lnTo>
                    <a:pt x="826" y="1238"/>
                  </a:lnTo>
                  <a:lnTo>
                    <a:pt x="855" y="1228"/>
                  </a:lnTo>
                  <a:lnTo>
                    <a:pt x="883" y="1216"/>
                  </a:lnTo>
                  <a:lnTo>
                    <a:pt x="912" y="1204"/>
                  </a:lnTo>
                  <a:lnTo>
                    <a:pt x="939" y="1191"/>
                  </a:lnTo>
                  <a:lnTo>
                    <a:pt x="965" y="1176"/>
                  </a:lnTo>
                  <a:lnTo>
                    <a:pt x="990" y="1159"/>
                  </a:lnTo>
                  <a:lnTo>
                    <a:pt x="1015" y="1142"/>
                  </a:lnTo>
                  <a:lnTo>
                    <a:pt x="1039" y="1123"/>
                  </a:lnTo>
                  <a:lnTo>
                    <a:pt x="1061" y="1103"/>
                  </a:lnTo>
                  <a:lnTo>
                    <a:pt x="1083" y="1083"/>
                  </a:lnTo>
                  <a:lnTo>
                    <a:pt x="1105" y="1061"/>
                  </a:lnTo>
                  <a:lnTo>
                    <a:pt x="1124" y="1037"/>
                  </a:lnTo>
                  <a:lnTo>
                    <a:pt x="1142" y="1013"/>
                  </a:lnTo>
                  <a:lnTo>
                    <a:pt x="1161" y="989"/>
                  </a:lnTo>
                  <a:lnTo>
                    <a:pt x="1176" y="964"/>
                  </a:lnTo>
                  <a:lnTo>
                    <a:pt x="1191" y="937"/>
                  </a:lnTo>
                  <a:lnTo>
                    <a:pt x="1205" y="910"/>
                  </a:lnTo>
                  <a:lnTo>
                    <a:pt x="1218" y="883"/>
                  </a:lnTo>
                  <a:lnTo>
                    <a:pt x="1229" y="854"/>
                  </a:lnTo>
                  <a:lnTo>
                    <a:pt x="1239" y="825"/>
                  </a:lnTo>
                  <a:lnTo>
                    <a:pt x="1247" y="795"/>
                  </a:lnTo>
                  <a:lnTo>
                    <a:pt x="1254" y="764"/>
                  </a:lnTo>
                  <a:lnTo>
                    <a:pt x="1261" y="734"/>
                  </a:lnTo>
                  <a:lnTo>
                    <a:pt x="1264" y="702"/>
                  </a:lnTo>
                  <a:lnTo>
                    <a:pt x="1268" y="670"/>
                  </a:lnTo>
                  <a:lnTo>
                    <a:pt x="1268" y="638"/>
                  </a:lnTo>
                  <a:lnTo>
                    <a:pt x="1278" y="638"/>
                  </a:lnTo>
                  <a:close/>
                </a:path>
              </a:pathLst>
            </a:custGeom>
            <a:solidFill>
              <a:srgbClr val="89CFFF"/>
            </a:solidFill>
            <a:ln w="9525">
              <a:noFill/>
              <a:round/>
              <a:headEnd/>
              <a:tailEnd/>
            </a:ln>
          </p:spPr>
          <p:txBody>
            <a:bodyPr/>
            <a:lstStyle/>
            <a:p>
              <a:endParaRPr lang="en-US"/>
            </a:p>
          </p:txBody>
        </p:sp>
        <p:sp>
          <p:nvSpPr>
            <p:cNvPr id="51297" name="Freeform 99"/>
            <p:cNvSpPr>
              <a:spLocks/>
            </p:cNvSpPr>
            <p:nvPr/>
          </p:nvSpPr>
          <p:spPr bwMode="auto">
            <a:xfrm>
              <a:off x="3131462" y="2111353"/>
              <a:ext cx="1787877" cy="2011362"/>
            </a:xfrm>
            <a:custGeom>
              <a:avLst/>
              <a:gdLst>
                <a:gd name="T0" fmla="*/ 2147483647 w 1267"/>
                <a:gd name="T1" fmla="*/ 2147483647 h 1267"/>
                <a:gd name="T2" fmla="*/ 2147483647 w 1267"/>
                <a:gd name="T3" fmla="*/ 2147483647 h 1267"/>
                <a:gd name="T4" fmla="*/ 2147483647 w 1267"/>
                <a:gd name="T5" fmla="*/ 2147483647 h 1267"/>
                <a:gd name="T6" fmla="*/ 2147483647 w 1267"/>
                <a:gd name="T7" fmla="*/ 2147483647 h 1267"/>
                <a:gd name="T8" fmla="*/ 2147483647 w 1267"/>
                <a:gd name="T9" fmla="*/ 2147483647 h 1267"/>
                <a:gd name="T10" fmla="*/ 2147483647 w 1267"/>
                <a:gd name="T11" fmla="*/ 2147483647 h 1267"/>
                <a:gd name="T12" fmla="*/ 2147483647 w 1267"/>
                <a:gd name="T13" fmla="*/ 2147483647 h 1267"/>
                <a:gd name="T14" fmla="*/ 2147483647 w 1267"/>
                <a:gd name="T15" fmla="*/ 2147483647 h 1267"/>
                <a:gd name="T16" fmla="*/ 2147483647 w 1267"/>
                <a:gd name="T17" fmla="*/ 2147483647 h 1267"/>
                <a:gd name="T18" fmla="*/ 2147483647 w 1267"/>
                <a:gd name="T19" fmla="*/ 2147483647 h 1267"/>
                <a:gd name="T20" fmla="*/ 2147483647 w 1267"/>
                <a:gd name="T21" fmla="*/ 2147483647 h 1267"/>
                <a:gd name="T22" fmla="*/ 2147483647 w 1267"/>
                <a:gd name="T23" fmla="*/ 2147483647 h 1267"/>
                <a:gd name="T24" fmla="*/ 0 w 1267"/>
                <a:gd name="T25" fmla="*/ 2147483647 h 1267"/>
                <a:gd name="T26" fmla="*/ 2147483647 w 1267"/>
                <a:gd name="T27" fmla="*/ 2147483647 h 1267"/>
                <a:gd name="T28" fmla="*/ 2147483647 w 1267"/>
                <a:gd name="T29" fmla="*/ 2147483647 h 1267"/>
                <a:gd name="T30" fmla="*/ 2147483647 w 1267"/>
                <a:gd name="T31" fmla="*/ 2147483647 h 1267"/>
                <a:gd name="T32" fmla="*/ 2147483647 w 1267"/>
                <a:gd name="T33" fmla="*/ 2147483647 h 1267"/>
                <a:gd name="T34" fmla="*/ 2147483647 w 1267"/>
                <a:gd name="T35" fmla="*/ 2147483647 h 1267"/>
                <a:gd name="T36" fmla="*/ 2147483647 w 1267"/>
                <a:gd name="T37" fmla="*/ 2147483647 h 1267"/>
                <a:gd name="T38" fmla="*/ 2147483647 w 1267"/>
                <a:gd name="T39" fmla="*/ 2147483647 h 1267"/>
                <a:gd name="T40" fmla="*/ 2147483647 w 1267"/>
                <a:gd name="T41" fmla="*/ 2147483647 h 1267"/>
                <a:gd name="T42" fmla="*/ 2147483647 w 1267"/>
                <a:gd name="T43" fmla="*/ 2147483647 h 1267"/>
                <a:gd name="T44" fmla="*/ 2147483647 w 1267"/>
                <a:gd name="T45" fmla="*/ 2147483647 h 1267"/>
                <a:gd name="T46" fmla="*/ 2147483647 w 1267"/>
                <a:gd name="T47" fmla="*/ 2147483647 h 1267"/>
                <a:gd name="T48" fmla="*/ 2147483647 w 1267"/>
                <a:gd name="T49" fmla="*/ 2147483647 h 1267"/>
                <a:gd name="T50" fmla="*/ 2147483647 w 1267"/>
                <a:gd name="T51" fmla="*/ 2147483647 h 1267"/>
                <a:gd name="T52" fmla="*/ 2147483647 w 1267"/>
                <a:gd name="T53" fmla="*/ 2147483647 h 1267"/>
                <a:gd name="T54" fmla="*/ 2147483647 w 1267"/>
                <a:gd name="T55" fmla="*/ 2147483647 h 1267"/>
                <a:gd name="T56" fmla="*/ 2147483647 w 1267"/>
                <a:gd name="T57" fmla="*/ 2147483647 h 1267"/>
                <a:gd name="T58" fmla="*/ 2147483647 w 1267"/>
                <a:gd name="T59" fmla="*/ 2147483647 h 1267"/>
                <a:gd name="T60" fmla="*/ 2147483647 w 1267"/>
                <a:gd name="T61" fmla="*/ 2147483647 h 1267"/>
                <a:gd name="T62" fmla="*/ 2147483647 w 1267"/>
                <a:gd name="T63" fmla="*/ 2147483647 h 1267"/>
                <a:gd name="T64" fmla="*/ 2147483647 w 1267"/>
                <a:gd name="T65" fmla="*/ 2147483647 h 1267"/>
                <a:gd name="T66" fmla="*/ 2147483647 w 1267"/>
                <a:gd name="T67" fmla="*/ 2147483647 h 1267"/>
                <a:gd name="T68" fmla="*/ 2147483647 w 1267"/>
                <a:gd name="T69" fmla="*/ 2147483647 h 1267"/>
                <a:gd name="T70" fmla="*/ 2147483647 w 1267"/>
                <a:gd name="T71" fmla="*/ 2147483647 h 1267"/>
                <a:gd name="T72" fmla="*/ 2147483647 w 1267"/>
                <a:gd name="T73" fmla="*/ 2147483647 h 1267"/>
                <a:gd name="T74" fmla="*/ 2147483647 w 1267"/>
                <a:gd name="T75" fmla="*/ 2147483647 h 1267"/>
                <a:gd name="T76" fmla="*/ 2147483647 w 1267"/>
                <a:gd name="T77" fmla="*/ 2147483647 h 1267"/>
                <a:gd name="T78" fmla="*/ 2147483647 w 1267"/>
                <a:gd name="T79" fmla="*/ 2147483647 h 1267"/>
                <a:gd name="T80" fmla="*/ 2147483647 w 1267"/>
                <a:gd name="T81" fmla="*/ 2147483647 h 1267"/>
                <a:gd name="T82" fmla="*/ 2147483647 w 1267"/>
                <a:gd name="T83" fmla="*/ 2147483647 h 1267"/>
                <a:gd name="T84" fmla="*/ 2147483647 w 1267"/>
                <a:gd name="T85" fmla="*/ 2147483647 h 1267"/>
                <a:gd name="T86" fmla="*/ 2147483647 w 1267"/>
                <a:gd name="T87" fmla="*/ 2147483647 h 1267"/>
                <a:gd name="T88" fmla="*/ 2147483647 w 1267"/>
                <a:gd name="T89" fmla="*/ 2147483647 h 1267"/>
                <a:gd name="T90" fmla="*/ 2147483647 w 1267"/>
                <a:gd name="T91" fmla="*/ 2147483647 h 1267"/>
                <a:gd name="T92" fmla="*/ 2147483647 w 1267"/>
                <a:gd name="T93" fmla="*/ 2147483647 h 1267"/>
                <a:gd name="T94" fmla="*/ 2147483647 w 1267"/>
                <a:gd name="T95" fmla="*/ 2147483647 h 1267"/>
                <a:gd name="T96" fmla="*/ 2147483647 w 1267"/>
                <a:gd name="T97" fmla="*/ 2147483647 h 1267"/>
                <a:gd name="T98" fmla="*/ 2147483647 w 1267"/>
                <a:gd name="T99" fmla="*/ 2147483647 h 1267"/>
                <a:gd name="T100" fmla="*/ 2147483647 w 1267"/>
                <a:gd name="T101" fmla="*/ 2147483647 h 126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67"/>
                <a:gd name="T154" fmla="*/ 0 h 1267"/>
                <a:gd name="T155" fmla="*/ 1267 w 1267"/>
                <a:gd name="T156" fmla="*/ 1267 h 126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67" h="1267">
                  <a:moveTo>
                    <a:pt x="1267" y="633"/>
                  </a:moveTo>
                  <a:lnTo>
                    <a:pt x="1267" y="600"/>
                  </a:lnTo>
                  <a:lnTo>
                    <a:pt x="1263" y="568"/>
                  </a:lnTo>
                  <a:lnTo>
                    <a:pt x="1260" y="536"/>
                  </a:lnTo>
                  <a:lnTo>
                    <a:pt x="1255" y="506"/>
                  </a:lnTo>
                  <a:lnTo>
                    <a:pt x="1246" y="475"/>
                  </a:lnTo>
                  <a:lnTo>
                    <a:pt x="1238" y="445"/>
                  </a:lnTo>
                  <a:lnTo>
                    <a:pt x="1228" y="414"/>
                  </a:lnTo>
                  <a:lnTo>
                    <a:pt x="1218" y="385"/>
                  </a:lnTo>
                  <a:lnTo>
                    <a:pt x="1204" y="358"/>
                  </a:lnTo>
                  <a:lnTo>
                    <a:pt x="1190" y="331"/>
                  </a:lnTo>
                  <a:lnTo>
                    <a:pt x="1175" y="304"/>
                  </a:lnTo>
                  <a:lnTo>
                    <a:pt x="1158" y="279"/>
                  </a:lnTo>
                  <a:lnTo>
                    <a:pt x="1141" y="253"/>
                  </a:lnTo>
                  <a:lnTo>
                    <a:pt x="1123" y="230"/>
                  </a:lnTo>
                  <a:lnTo>
                    <a:pt x="1102" y="206"/>
                  </a:lnTo>
                  <a:lnTo>
                    <a:pt x="1080" y="184"/>
                  </a:lnTo>
                  <a:lnTo>
                    <a:pt x="1059" y="164"/>
                  </a:lnTo>
                  <a:lnTo>
                    <a:pt x="1037" y="143"/>
                  </a:lnTo>
                  <a:lnTo>
                    <a:pt x="1013" y="125"/>
                  </a:lnTo>
                  <a:lnTo>
                    <a:pt x="987" y="108"/>
                  </a:lnTo>
                  <a:lnTo>
                    <a:pt x="962" y="91"/>
                  </a:lnTo>
                  <a:lnTo>
                    <a:pt x="935" y="76"/>
                  </a:lnTo>
                  <a:lnTo>
                    <a:pt x="908" y="62"/>
                  </a:lnTo>
                  <a:lnTo>
                    <a:pt x="879" y="49"/>
                  </a:lnTo>
                  <a:lnTo>
                    <a:pt x="850" y="37"/>
                  </a:lnTo>
                  <a:lnTo>
                    <a:pt x="822" y="28"/>
                  </a:lnTo>
                  <a:lnTo>
                    <a:pt x="791" y="20"/>
                  </a:lnTo>
                  <a:lnTo>
                    <a:pt x="761" y="11"/>
                  </a:lnTo>
                  <a:lnTo>
                    <a:pt x="730" y="6"/>
                  </a:lnTo>
                  <a:lnTo>
                    <a:pt x="698" y="3"/>
                  </a:lnTo>
                  <a:lnTo>
                    <a:pt x="666" y="0"/>
                  </a:lnTo>
                  <a:lnTo>
                    <a:pt x="634" y="0"/>
                  </a:lnTo>
                  <a:lnTo>
                    <a:pt x="600" y="0"/>
                  </a:lnTo>
                  <a:lnTo>
                    <a:pt x="568" y="3"/>
                  </a:lnTo>
                  <a:lnTo>
                    <a:pt x="537" y="6"/>
                  </a:lnTo>
                  <a:lnTo>
                    <a:pt x="505" y="11"/>
                  </a:lnTo>
                  <a:lnTo>
                    <a:pt x="475" y="20"/>
                  </a:lnTo>
                  <a:lnTo>
                    <a:pt x="444" y="28"/>
                  </a:lnTo>
                  <a:lnTo>
                    <a:pt x="416" y="37"/>
                  </a:lnTo>
                  <a:lnTo>
                    <a:pt x="387" y="49"/>
                  </a:lnTo>
                  <a:lnTo>
                    <a:pt x="358" y="62"/>
                  </a:lnTo>
                  <a:lnTo>
                    <a:pt x="331" y="76"/>
                  </a:lnTo>
                  <a:lnTo>
                    <a:pt x="304" y="91"/>
                  </a:lnTo>
                  <a:lnTo>
                    <a:pt x="279" y="108"/>
                  </a:lnTo>
                  <a:lnTo>
                    <a:pt x="255" y="125"/>
                  </a:lnTo>
                  <a:lnTo>
                    <a:pt x="230" y="143"/>
                  </a:lnTo>
                  <a:lnTo>
                    <a:pt x="208" y="164"/>
                  </a:lnTo>
                  <a:lnTo>
                    <a:pt x="186" y="184"/>
                  </a:lnTo>
                  <a:lnTo>
                    <a:pt x="164" y="206"/>
                  </a:lnTo>
                  <a:lnTo>
                    <a:pt x="145" y="230"/>
                  </a:lnTo>
                  <a:lnTo>
                    <a:pt x="126" y="253"/>
                  </a:lnTo>
                  <a:lnTo>
                    <a:pt x="108" y="279"/>
                  </a:lnTo>
                  <a:lnTo>
                    <a:pt x="91" y="304"/>
                  </a:lnTo>
                  <a:lnTo>
                    <a:pt x="76" y="331"/>
                  </a:lnTo>
                  <a:lnTo>
                    <a:pt x="62" y="358"/>
                  </a:lnTo>
                  <a:lnTo>
                    <a:pt x="50" y="385"/>
                  </a:lnTo>
                  <a:lnTo>
                    <a:pt x="38" y="414"/>
                  </a:lnTo>
                  <a:lnTo>
                    <a:pt x="28" y="445"/>
                  </a:lnTo>
                  <a:lnTo>
                    <a:pt x="20" y="475"/>
                  </a:lnTo>
                  <a:lnTo>
                    <a:pt x="13" y="506"/>
                  </a:lnTo>
                  <a:lnTo>
                    <a:pt x="6" y="536"/>
                  </a:lnTo>
                  <a:lnTo>
                    <a:pt x="3" y="568"/>
                  </a:lnTo>
                  <a:lnTo>
                    <a:pt x="1" y="600"/>
                  </a:lnTo>
                  <a:lnTo>
                    <a:pt x="0" y="633"/>
                  </a:lnTo>
                  <a:lnTo>
                    <a:pt x="1" y="665"/>
                  </a:lnTo>
                  <a:lnTo>
                    <a:pt x="3" y="697"/>
                  </a:lnTo>
                  <a:lnTo>
                    <a:pt x="6" y="729"/>
                  </a:lnTo>
                  <a:lnTo>
                    <a:pt x="13" y="761"/>
                  </a:lnTo>
                  <a:lnTo>
                    <a:pt x="20" y="792"/>
                  </a:lnTo>
                  <a:lnTo>
                    <a:pt x="28" y="820"/>
                  </a:lnTo>
                  <a:lnTo>
                    <a:pt x="38" y="851"/>
                  </a:lnTo>
                  <a:lnTo>
                    <a:pt x="50" y="880"/>
                  </a:lnTo>
                  <a:lnTo>
                    <a:pt x="62" y="907"/>
                  </a:lnTo>
                  <a:lnTo>
                    <a:pt x="76" y="935"/>
                  </a:lnTo>
                  <a:lnTo>
                    <a:pt x="91" y="961"/>
                  </a:lnTo>
                  <a:lnTo>
                    <a:pt x="108" y="986"/>
                  </a:lnTo>
                  <a:lnTo>
                    <a:pt x="126" y="1012"/>
                  </a:lnTo>
                  <a:lnTo>
                    <a:pt x="145" y="1035"/>
                  </a:lnTo>
                  <a:lnTo>
                    <a:pt x="164" y="1059"/>
                  </a:lnTo>
                  <a:lnTo>
                    <a:pt x="186" y="1081"/>
                  </a:lnTo>
                  <a:lnTo>
                    <a:pt x="208" y="1101"/>
                  </a:lnTo>
                  <a:lnTo>
                    <a:pt x="230" y="1122"/>
                  </a:lnTo>
                  <a:lnTo>
                    <a:pt x="255" y="1140"/>
                  </a:lnTo>
                  <a:lnTo>
                    <a:pt x="279" y="1159"/>
                  </a:lnTo>
                  <a:lnTo>
                    <a:pt x="304" y="1174"/>
                  </a:lnTo>
                  <a:lnTo>
                    <a:pt x="331" y="1189"/>
                  </a:lnTo>
                  <a:lnTo>
                    <a:pt x="358" y="1204"/>
                  </a:lnTo>
                  <a:lnTo>
                    <a:pt x="387" y="1216"/>
                  </a:lnTo>
                  <a:lnTo>
                    <a:pt x="416" y="1228"/>
                  </a:lnTo>
                  <a:lnTo>
                    <a:pt x="444" y="1238"/>
                  </a:lnTo>
                  <a:lnTo>
                    <a:pt x="475" y="1247"/>
                  </a:lnTo>
                  <a:lnTo>
                    <a:pt x="505" y="1254"/>
                  </a:lnTo>
                  <a:lnTo>
                    <a:pt x="537" y="1259"/>
                  </a:lnTo>
                  <a:lnTo>
                    <a:pt x="568" y="1264"/>
                  </a:lnTo>
                  <a:lnTo>
                    <a:pt x="600" y="1265"/>
                  </a:lnTo>
                  <a:lnTo>
                    <a:pt x="634" y="1267"/>
                  </a:lnTo>
                  <a:lnTo>
                    <a:pt x="666" y="1265"/>
                  </a:lnTo>
                  <a:lnTo>
                    <a:pt x="698" y="1264"/>
                  </a:lnTo>
                  <a:lnTo>
                    <a:pt x="730" y="1259"/>
                  </a:lnTo>
                  <a:lnTo>
                    <a:pt x="761" y="1254"/>
                  </a:lnTo>
                  <a:lnTo>
                    <a:pt x="791" y="1247"/>
                  </a:lnTo>
                  <a:lnTo>
                    <a:pt x="822" y="1238"/>
                  </a:lnTo>
                  <a:lnTo>
                    <a:pt x="850" y="1228"/>
                  </a:lnTo>
                  <a:lnTo>
                    <a:pt x="879" y="1216"/>
                  </a:lnTo>
                  <a:lnTo>
                    <a:pt x="908" y="1204"/>
                  </a:lnTo>
                  <a:lnTo>
                    <a:pt x="935" y="1189"/>
                  </a:lnTo>
                  <a:lnTo>
                    <a:pt x="962" y="1174"/>
                  </a:lnTo>
                  <a:lnTo>
                    <a:pt x="987" y="1159"/>
                  </a:lnTo>
                  <a:lnTo>
                    <a:pt x="1013" y="1140"/>
                  </a:lnTo>
                  <a:lnTo>
                    <a:pt x="1037" y="1122"/>
                  </a:lnTo>
                  <a:lnTo>
                    <a:pt x="1059" y="1101"/>
                  </a:lnTo>
                  <a:lnTo>
                    <a:pt x="1080" y="1081"/>
                  </a:lnTo>
                  <a:lnTo>
                    <a:pt x="1102" y="1059"/>
                  </a:lnTo>
                  <a:lnTo>
                    <a:pt x="1123" y="1035"/>
                  </a:lnTo>
                  <a:lnTo>
                    <a:pt x="1141" y="1012"/>
                  </a:lnTo>
                  <a:lnTo>
                    <a:pt x="1158" y="986"/>
                  </a:lnTo>
                  <a:lnTo>
                    <a:pt x="1175" y="961"/>
                  </a:lnTo>
                  <a:lnTo>
                    <a:pt x="1190" y="935"/>
                  </a:lnTo>
                  <a:lnTo>
                    <a:pt x="1204" y="907"/>
                  </a:lnTo>
                  <a:lnTo>
                    <a:pt x="1218" y="880"/>
                  </a:lnTo>
                  <a:lnTo>
                    <a:pt x="1228" y="851"/>
                  </a:lnTo>
                  <a:lnTo>
                    <a:pt x="1238" y="820"/>
                  </a:lnTo>
                  <a:lnTo>
                    <a:pt x="1246" y="792"/>
                  </a:lnTo>
                  <a:lnTo>
                    <a:pt x="1255" y="761"/>
                  </a:lnTo>
                  <a:lnTo>
                    <a:pt x="1260" y="729"/>
                  </a:lnTo>
                  <a:lnTo>
                    <a:pt x="1263" y="697"/>
                  </a:lnTo>
                  <a:lnTo>
                    <a:pt x="1267" y="665"/>
                  </a:lnTo>
                  <a:lnTo>
                    <a:pt x="1267" y="633"/>
                  </a:lnTo>
                  <a:lnTo>
                    <a:pt x="1256" y="633"/>
                  </a:lnTo>
                  <a:lnTo>
                    <a:pt x="1255" y="600"/>
                  </a:lnTo>
                  <a:lnTo>
                    <a:pt x="1253" y="570"/>
                  </a:lnTo>
                  <a:lnTo>
                    <a:pt x="1250" y="538"/>
                  </a:lnTo>
                  <a:lnTo>
                    <a:pt x="1243" y="507"/>
                  </a:lnTo>
                  <a:lnTo>
                    <a:pt x="1236" y="477"/>
                  </a:lnTo>
                  <a:lnTo>
                    <a:pt x="1228" y="448"/>
                  </a:lnTo>
                  <a:lnTo>
                    <a:pt x="1218" y="419"/>
                  </a:lnTo>
                  <a:lnTo>
                    <a:pt x="1207" y="391"/>
                  </a:lnTo>
                  <a:lnTo>
                    <a:pt x="1196" y="363"/>
                  </a:lnTo>
                  <a:lnTo>
                    <a:pt x="1180" y="336"/>
                  </a:lnTo>
                  <a:lnTo>
                    <a:pt x="1167" y="309"/>
                  </a:lnTo>
                  <a:lnTo>
                    <a:pt x="1150" y="284"/>
                  </a:lnTo>
                  <a:lnTo>
                    <a:pt x="1133" y="260"/>
                  </a:lnTo>
                  <a:lnTo>
                    <a:pt x="1114" y="237"/>
                  </a:lnTo>
                  <a:lnTo>
                    <a:pt x="1094" y="215"/>
                  </a:lnTo>
                  <a:lnTo>
                    <a:pt x="1074" y="193"/>
                  </a:lnTo>
                  <a:lnTo>
                    <a:pt x="1052" y="172"/>
                  </a:lnTo>
                  <a:lnTo>
                    <a:pt x="1030" y="152"/>
                  </a:lnTo>
                  <a:lnTo>
                    <a:pt x="1006" y="133"/>
                  </a:lnTo>
                  <a:lnTo>
                    <a:pt x="982" y="116"/>
                  </a:lnTo>
                  <a:lnTo>
                    <a:pt x="957" y="99"/>
                  </a:lnTo>
                  <a:lnTo>
                    <a:pt x="930" y="86"/>
                  </a:lnTo>
                  <a:lnTo>
                    <a:pt x="903" y="71"/>
                  </a:lnTo>
                  <a:lnTo>
                    <a:pt x="876" y="59"/>
                  </a:lnTo>
                  <a:lnTo>
                    <a:pt x="847" y="47"/>
                  </a:lnTo>
                  <a:lnTo>
                    <a:pt x="818" y="39"/>
                  </a:lnTo>
                  <a:lnTo>
                    <a:pt x="790" y="30"/>
                  </a:lnTo>
                  <a:lnTo>
                    <a:pt x="759" y="23"/>
                  </a:lnTo>
                  <a:lnTo>
                    <a:pt x="729" y="17"/>
                  </a:lnTo>
                  <a:lnTo>
                    <a:pt x="696" y="13"/>
                  </a:lnTo>
                  <a:lnTo>
                    <a:pt x="666" y="11"/>
                  </a:lnTo>
                  <a:lnTo>
                    <a:pt x="634" y="10"/>
                  </a:lnTo>
                  <a:lnTo>
                    <a:pt x="602" y="11"/>
                  </a:lnTo>
                  <a:lnTo>
                    <a:pt x="570" y="13"/>
                  </a:lnTo>
                  <a:lnTo>
                    <a:pt x="539" y="17"/>
                  </a:lnTo>
                  <a:lnTo>
                    <a:pt x="507" y="23"/>
                  </a:lnTo>
                  <a:lnTo>
                    <a:pt x="478" y="30"/>
                  </a:lnTo>
                  <a:lnTo>
                    <a:pt x="448" y="39"/>
                  </a:lnTo>
                  <a:lnTo>
                    <a:pt x="419" y="47"/>
                  </a:lnTo>
                  <a:lnTo>
                    <a:pt x="390" y="59"/>
                  </a:lnTo>
                  <a:lnTo>
                    <a:pt x="363" y="71"/>
                  </a:lnTo>
                  <a:lnTo>
                    <a:pt x="336" y="86"/>
                  </a:lnTo>
                  <a:lnTo>
                    <a:pt x="311" y="99"/>
                  </a:lnTo>
                  <a:lnTo>
                    <a:pt x="285" y="116"/>
                  </a:lnTo>
                  <a:lnTo>
                    <a:pt x="260" y="133"/>
                  </a:lnTo>
                  <a:lnTo>
                    <a:pt x="236" y="152"/>
                  </a:lnTo>
                  <a:lnTo>
                    <a:pt x="214" y="172"/>
                  </a:lnTo>
                  <a:lnTo>
                    <a:pt x="192" y="193"/>
                  </a:lnTo>
                  <a:lnTo>
                    <a:pt x="172" y="215"/>
                  </a:lnTo>
                  <a:lnTo>
                    <a:pt x="153" y="237"/>
                  </a:lnTo>
                  <a:lnTo>
                    <a:pt x="135" y="260"/>
                  </a:lnTo>
                  <a:lnTo>
                    <a:pt x="116" y="284"/>
                  </a:lnTo>
                  <a:lnTo>
                    <a:pt x="101" y="309"/>
                  </a:lnTo>
                  <a:lnTo>
                    <a:pt x="86" y="336"/>
                  </a:lnTo>
                  <a:lnTo>
                    <a:pt x="72" y="363"/>
                  </a:lnTo>
                  <a:lnTo>
                    <a:pt x="59" y="391"/>
                  </a:lnTo>
                  <a:lnTo>
                    <a:pt x="49" y="419"/>
                  </a:lnTo>
                  <a:lnTo>
                    <a:pt x="38" y="448"/>
                  </a:lnTo>
                  <a:lnTo>
                    <a:pt x="30" y="477"/>
                  </a:lnTo>
                  <a:lnTo>
                    <a:pt x="23" y="507"/>
                  </a:lnTo>
                  <a:lnTo>
                    <a:pt x="18" y="538"/>
                  </a:lnTo>
                  <a:lnTo>
                    <a:pt x="13" y="570"/>
                  </a:lnTo>
                  <a:lnTo>
                    <a:pt x="11" y="600"/>
                  </a:lnTo>
                  <a:lnTo>
                    <a:pt x="11" y="633"/>
                  </a:lnTo>
                  <a:lnTo>
                    <a:pt x="11" y="665"/>
                  </a:lnTo>
                  <a:lnTo>
                    <a:pt x="13" y="697"/>
                  </a:lnTo>
                  <a:lnTo>
                    <a:pt x="18" y="727"/>
                  </a:lnTo>
                  <a:lnTo>
                    <a:pt x="23" y="758"/>
                  </a:lnTo>
                  <a:lnTo>
                    <a:pt x="30" y="788"/>
                  </a:lnTo>
                  <a:lnTo>
                    <a:pt x="38" y="819"/>
                  </a:lnTo>
                  <a:lnTo>
                    <a:pt x="49" y="847"/>
                  </a:lnTo>
                  <a:lnTo>
                    <a:pt x="59" y="874"/>
                  </a:lnTo>
                  <a:lnTo>
                    <a:pt x="72" y="903"/>
                  </a:lnTo>
                  <a:lnTo>
                    <a:pt x="86" y="930"/>
                  </a:lnTo>
                  <a:lnTo>
                    <a:pt x="101" y="956"/>
                  </a:lnTo>
                  <a:lnTo>
                    <a:pt x="116" y="981"/>
                  </a:lnTo>
                  <a:lnTo>
                    <a:pt x="135" y="1005"/>
                  </a:lnTo>
                  <a:lnTo>
                    <a:pt x="153" y="1028"/>
                  </a:lnTo>
                  <a:lnTo>
                    <a:pt x="172" y="1052"/>
                  </a:lnTo>
                  <a:lnTo>
                    <a:pt x="192" y="1072"/>
                  </a:lnTo>
                  <a:lnTo>
                    <a:pt x="214" y="1094"/>
                  </a:lnTo>
                  <a:lnTo>
                    <a:pt x="236" y="1113"/>
                  </a:lnTo>
                  <a:lnTo>
                    <a:pt x="260" y="1132"/>
                  </a:lnTo>
                  <a:lnTo>
                    <a:pt x="285" y="1149"/>
                  </a:lnTo>
                  <a:lnTo>
                    <a:pt x="311" y="1166"/>
                  </a:lnTo>
                  <a:lnTo>
                    <a:pt x="336" y="1181"/>
                  </a:lnTo>
                  <a:lnTo>
                    <a:pt x="363" y="1194"/>
                  </a:lnTo>
                  <a:lnTo>
                    <a:pt x="390" y="1206"/>
                  </a:lnTo>
                  <a:lnTo>
                    <a:pt x="419" y="1218"/>
                  </a:lnTo>
                  <a:lnTo>
                    <a:pt x="448" y="1228"/>
                  </a:lnTo>
                  <a:lnTo>
                    <a:pt x="478" y="1237"/>
                  </a:lnTo>
                  <a:lnTo>
                    <a:pt x="507" y="1243"/>
                  </a:lnTo>
                  <a:lnTo>
                    <a:pt x="539" y="1248"/>
                  </a:lnTo>
                  <a:lnTo>
                    <a:pt x="570" y="1252"/>
                  </a:lnTo>
                  <a:lnTo>
                    <a:pt x="602" y="1255"/>
                  </a:lnTo>
                  <a:lnTo>
                    <a:pt x="634" y="1255"/>
                  </a:lnTo>
                  <a:lnTo>
                    <a:pt x="666" y="1255"/>
                  </a:lnTo>
                  <a:lnTo>
                    <a:pt x="696" y="1252"/>
                  </a:lnTo>
                  <a:lnTo>
                    <a:pt x="729" y="1248"/>
                  </a:lnTo>
                  <a:lnTo>
                    <a:pt x="759" y="1243"/>
                  </a:lnTo>
                  <a:lnTo>
                    <a:pt x="790" y="1237"/>
                  </a:lnTo>
                  <a:lnTo>
                    <a:pt x="818" y="1228"/>
                  </a:lnTo>
                  <a:lnTo>
                    <a:pt x="847" y="1218"/>
                  </a:lnTo>
                  <a:lnTo>
                    <a:pt x="876" y="1206"/>
                  </a:lnTo>
                  <a:lnTo>
                    <a:pt x="903" y="1194"/>
                  </a:lnTo>
                  <a:lnTo>
                    <a:pt x="930" y="1181"/>
                  </a:lnTo>
                  <a:lnTo>
                    <a:pt x="957" y="1166"/>
                  </a:lnTo>
                  <a:lnTo>
                    <a:pt x="982" y="1149"/>
                  </a:lnTo>
                  <a:lnTo>
                    <a:pt x="1006" y="1132"/>
                  </a:lnTo>
                  <a:lnTo>
                    <a:pt x="1030" y="1113"/>
                  </a:lnTo>
                  <a:lnTo>
                    <a:pt x="1052" y="1094"/>
                  </a:lnTo>
                  <a:lnTo>
                    <a:pt x="1074" y="1072"/>
                  </a:lnTo>
                  <a:lnTo>
                    <a:pt x="1094" y="1052"/>
                  </a:lnTo>
                  <a:lnTo>
                    <a:pt x="1114" y="1028"/>
                  </a:lnTo>
                  <a:lnTo>
                    <a:pt x="1133" y="1005"/>
                  </a:lnTo>
                  <a:lnTo>
                    <a:pt x="1150" y="981"/>
                  </a:lnTo>
                  <a:lnTo>
                    <a:pt x="1167" y="956"/>
                  </a:lnTo>
                  <a:lnTo>
                    <a:pt x="1180" y="930"/>
                  </a:lnTo>
                  <a:lnTo>
                    <a:pt x="1196" y="903"/>
                  </a:lnTo>
                  <a:lnTo>
                    <a:pt x="1207" y="874"/>
                  </a:lnTo>
                  <a:lnTo>
                    <a:pt x="1218" y="847"/>
                  </a:lnTo>
                  <a:lnTo>
                    <a:pt x="1228" y="819"/>
                  </a:lnTo>
                  <a:lnTo>
                    <a:pt x="1236" y="788"/>
                  </a:lnTo>
                  <a:lnTo>
                    <a:pt x="1243" y="758"/>
                  </a:lnTo>
                  <a:lnTo>
                    <a:pt x="1250" y="727"/>
                  </a:lnTo>
                  <a:lnTo>
                    <a:pt x="1253" y="697"/>
                  </a:lnTo>
                  <a:lnTo>
                    <a:pt x="1255" y="665"/>
                  </a:lnTo>
                  <a:lnTo>
                    <a:pt x="1256" y="633"/>
                  </a:lnTo>
                  <a:lnTo>
                    <a:pt x="1267" y="633"/>
                  </a:lnTo>
                  <a:close/>
                </a:path>
              </a:pathLst>
            </a:custGeom>
            <a:solidFill>
              <a:srgbClr val="8AD0FF"/>
            </a:solidFill>
            <a:ln w="9525">
              <a:noFill/>
              <a:round/>
              <a:headEnd/>
              <a:tailEnd/>
            </a:ln>
          </p:spPr>
          <p:txBody>
            <a:bodyPr/>
            <a:lstStyle/>
            <a:p>
              <a:endParaRPr lang="en-US"/>
            </a:p>
          </p:txBody>
        </p:sp>
        <p:sp>
          <p:nvSpPr>
            <p:cNvPr id="51298" name="Freeform 100"/>
            <p:cNvSpPr>
              <a:spLocks/>
            </p:cNvSpPr>
            <p:nvPr/>
          </p:nvSpPr>
          <p:spPr bwMode="auto">
            <a:xfrm>
              <a:off x="3138517" y="2119290"/>
              <a:ext cx="1773767" cy="1992313"/>
            </a:xfrm>
            <a:custGeom>
              <a:avLst/>
              <a:gdLst>
                <a:gd name="T0" fmla="*/ 2147483647 w 1257"/>
                <a:gd name="T1" fmla="*/ 2147483647 h 1255"/>
                <a:gd name="T2" fmla="*/ 2147483647 w 1257"/>
                <a:gd name="T3" fmla="*/ 2147483647 h 1255"/>
                <a:gd name="T4" fmla="*/ 2147483647 w 1257"/>
                <a:gd name="T5" fmla="*/ 2147483647 h 1255"/>
                <a:gd name="T6" fmla="*/ 2147483647 w 1257"/>
                <a:gd name="T7" fmla="*/ 2147483647 h 1255"/>
                <a:gd name="T8" fmla="*/ 2147483647 w 1257"/>
                <a:gd name="T9" fmla="*/ 2147483647 h 1255"/>
                <a:gd name="T10" fmla="*/ 2147483647 w 1257"/>
                <a:gd name="T11" fmla="*/ 2147483647 h 1255"/>
                <a:gd name="T12" fmla="*/ 2147483647 w 1257"/>
                <a:gd name="T13" fmla="*/ 2147483647 h 1255"/>
                <a:gd name="T14" fmla="*/ 2147483647 w 1257"/>
                <a:gd name="T15" fmla="*/ 2147483647 h 1255"/>
                <a:gd name="T16" fmla="*/ 2147483647 w 1257"/>
                <a:gd name="T17" fmla="*/ 2147483647 h 1255"/>
                <a:gd name="T18" fmla="*/ 2147483647 w 1257"/>
                <a:gd name="T19" fmla="*/ 2147483647 h 1255"/>
                <a:gd name="T20" fmla="*/ 2147483647 w 1257"/>
                <a:gd name="T21" fmla="*/ 2147483647 h 1255"/>
                <a:gd name="T22" fmla="*/ 2147483647 w 1257"/>
                <a:gd name="T23" fmla="*/ 2147483647 h 1255"/>
                <a:gd name="T24" fmla="*/ 0 w 1257"/>
                <a:gd name="T25" fmla="*/ 2147483647 h 1255"/>
                <a:gd name="T26" fmla="*/ 2147483647 w 1257"/>
                <a:gd name="T27" fmla="*/ 2147483647 h 1255"/>
                <a:gd name="T28" fmla="*/ 2147483647 w 1257"/>
                <a:gd name="T29" fmla="*/ 2147483647 h 1255"/>
                <a:gd name="T30" fmla="*/ 2147483647 w 1257"/>
                <a:gd name="T31" fmla="*/ 2147483647 h 1255"/>
                <a:gd name="T32" fmla="*/ 2147483647 w 1257"/>
                <a:gd name="T33" fmla="*/ 2147483647 h 1255"/>
                <a:gd name="T34" fmla="*/ 2147483647 w 1257"/>
                <a:gd name="T35" fmla="*/ 2147483647 h 1255"/>
                <a:gd name="T36" fmla="*/ 2147483647 w 1257"/>
                <a:gd name="T37" fmla="*/ 2147483647 h 1255"/>
                <a:gd name="T38" fmla="*/ 2147483647 w 1257"/>
                <a:gd name="T39" fmla="*/ 2147483647 h 1255"/>
                <a:gd name="T40" fmla="*/ 2147483647 w 1257"/>
                <a:gd name="T41" fmla="*/ 2147483647 h 1255"/>
                <a:gd name="T42" fmla="*/ 2147483647 w 1257"/>
                <a:gd name="T43" fmla="*/ 2147483647 h 1255"/>
                <a:gd name="T44" fmla="*/ 2147483647 w 1257"/>
                <a:gd name="T45" fmla="*/ 2147483647 h 1255"/>
                <a:gd name="T46" fmla="*/ 2147483647 w 1257"/>
                <a:gd name="T47" fmla="*/ 2147483647 h 1255"/>
                <a:gd name="T48" fmla="*/ 2147483647 w 1257"/>
                <a:gd name="T49" fmla="*/ 2147483647 h 1255"/>
                <a:gd name="T50" fmla="*/ 2147483647 w 1257"/>
                <a:gd name="T51" fmla="*/ 2147483647 h 1255"/>
                <a:gd name="T52" fmla="*/ 2147483647 w 1257"/>
                <a:gd name="T53" fmla="*/ 2147483647 h 1255"/>
                <a:gd name="T54" fmla="*/ 2147483647 w 1257"/>
                <a:gd name="T55" fmla="*/ 2147483647 h 1255"/>
                <a:gd name="T56" fmla="*/ 2147483647 w 1257"/>
                <a:gd name="T57" fmla="*/ 2147483647 h 1255"/>
                <a:gd name="T58" fmla="*/ 2147483647 w 1257"/>
                <a:gd name="T59" fmla="*/ 2147483647 h 1255"/>
                <a:gd name="T60" fmla="*/ 2147483647 w 1257"/>
                <a:gd name="T61" fmla="*/ 2147483647 h 1255"/>
                <a:gd name="T62" fmla="*/ 2147483647 w 1257"/>
                <a:gd name="T63" fmla="*/ 2147483647 h 1255"/>
                <a:gd name="T64" fmla="*/ 2147483647 w 1257"/>
                <a:gd name="T65" fmla="*/ 2147483647 h 1255"/>
                <a:gd name="T66" fmla="*/ 2147483647 w 1257"/>
                <a:gd name="T67" fmla="*/ 2147483647 h 1255"/>
                <a:gd name="T68" fmla="*/ 2147483647 w 1257"/>
                <a:gd name="T69" fmla="*/ 2147483647 h 1255"/>
                <a:gd name="T70" fmla="*/ 2147483647 w 1257"/>
                <a:gd name="T71" fmla="*/ 2147483647 h 1255"/>
                <a:gd name="T72" fmla="*/ 2147483647 w 1257"/>
                <a:gd name="T73" fmla="*/ 2147483647 h 1255"/>
                <a:gd name="T74" fmla="*/ 2147483647 w 1257"/>
                <a:gd name="T75" fmla="*/ 2147483647 h 1255"/>
                <a:gd name="T76" fmla="*/ 2147483647 w 1257"/>
                <a:gd name="T77" fmla="*/ 2147483647 h 1255"/>
                <a:gd name="T78" fmla="*/ 2147483647 w 1257"/>
                <a:gd name="T79" fmla="*/ 2147483647 h 1255"/>
                <a:gd name="T80" fmla="*/ 2147483647 w 1257"/>
                <a:gd name="T81" fmla="*/ 2147483647 h 1255"/>
                <a:gd name="T82" fmla="*/ 2147483647 w 1257"/>
                <a:gd name="T83" fmla="*/ 2147483647 h 1255"/>
                <a:gd name="T84" fmla="*/ 2147483647 w 1257"/>
                <a:gd name="T85" fmla="*/ 2147483647 h 1255"/>
                <a:gd name="T86" fmla="*/ 2147483647 w 1257"/>
                <a:gd name="T87" fmla="*/ 2147483647 h 1255"/>
                <a:gd name="T88" fmla="*/ 2147483647 w 1257"/>
                <a:gd name="T89" fmla="*/ 2147483647 h 1255"/>
                <a:gd name="T90" fmla="*/ 2147483647 w 1257"/>
                <a:gd name="T91" fmla="*/ 2147483647 h 1255"/>
                <a:gd name="T92" fmla="*/ 2147483647 w 1257"/>
                <a:gd name="T93" fmla="*/ 2147483647 h 1255"/>
                <a:gd name="T94" fmla="*/ 2147483647 w 1257"/>
                <a:gd name="T95" fmla="*/ 2147483647 h 1255"/>
                <a:gd name="T96" fmla="*/ 2147483647 w 1257"/>
                <a:gd name="T97" fmla="*/ 2147483647 h 1255"/>
                <a:gd name="T98" fmla="*/ 2147483647 w 1257"/>
                <a:gd name="T99" fmla="*/ 2147483647 h 1255"/>
                <a:gd name="T100" fmla="*/ 2147483647 w 1257"/>
                <a:gd name="T101" fmla="*/ 2147483647 h 12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57"/>
                <a:gd name="T154" fmla="*/ 0 h 1255"/>
                <a:gd name="T155" fmla="*/ 1257 w 1257"/>
                <a:gd name="T156" fmla="*/ 1255 h 12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57" h="1255">
                  <a:moveTo>
                    <a:pt x="1257" y="628"/>
                  </a:moveTo>
                  <a:lnTo>
                    <a:pt x="1257" y="595"/>
                  </a:lnTo>
                  <a:lnTo>
                    <a:pt x="1253" y="563"/>
                  </a:lnTo>
                  <a:lnTo>
                    <a:pt x="1250" y="533"/>
                  </a:lnTo>
                  <a:lnTo>
                    <a:pt x="1243" y="501"/>
                  </a:lnTo>
                  <a:lnTo>
                    <a:pt x="1236" y="470"/>
                  </a:lnTo>
                  <a:lnTo>
                    <a:pt x="1228" y="441"/>
                  </a:lnTo>
                  <a:lnTo>
                    <a:pt x="1218" y="413"/>
                  </a:lnTo>
                  <a:lnTo>
                    <a:pt x="1207" y="384"/>
                  </a:lnTo>
                  <a:lnTo>
                    <a:pt x="1194" y="355"/>
                  </a:lnTo>
                  <a:lnTo>
                    <a:pt x="1180" y="328"/>
                  </a:lnTo>
                  <a:lnTo>
                    <a:pt x="1165" y="303"/>
                  </a:lnTo>
                  <a:lnTo>
                    <a:pt x="1150" y="277"/>
                  </a:lnTo>
                  <a:lnTo>
                    <a:pt x="1131" y="252"/>
                  </a:lnTo>
                  <a:lnTo>
                    <a:pt x="1113" y="228"/>
                  </a:lnTo>
                  <a:lnTo>
                    <a:pt x="1094" y="206"/>
                  </a:lnTo>
                  <a:lnTo>
                    <a:pt x="1072" y="184"/>
                  </a:lnTo>
                  <a:lnTo>
                    <a:pt x="1050" y="162"/>
                  </a:lnTo>
                  <a:lnTo>
                    <a:pt x="1028" y="144"/>
                  </a:lnTo>
                  <a:lnTo>
                    <a:pt x="1004" y="125"/>
                  </a:lnTo>
                  <a:lnTo>
                    <a:pt x="979" y="106"/>
                  </a:lnTo>
                  <a:lnTo>
                    <a:pt x="954" y="91"/>
                  </a:lnTo>
                  <a:lnTo>
                    <a:pt x="928" y="76"/>
                  </a:lnTo>
                  <a:lnTo>
                    <a:pt x="901" y="62"/>
                  </a:lnTo>
                  <a:lnTo>
                    <a:pt x="872" y="49"/>
                  </a:lnTo>
                  <a:lnTo>
                    <a:pt x="844" y="37"/>
                  </a:lnTo>
                  <a:lnTo>
                    <a:pt x="815" y="28"/>
                  </a:lnTo>
                  <a:lnTo>
                    <a:pt x="785" y="20"/>
                  </a:lnTo>
                  <a:lnTo>
                    <a:pt x="756" y="12"/>
                  </a:lnTo>
                  <a:lnTo>
                    <a:pt x="724" y="6"/>
                  </a:lnTo>
                  <a:lnTo>
                    <a:pt x="693" y="3"/>
                  </a:lnTo>
                  <a:lnTo>
                    <a:pt x="661" y="0"/>
                  </a:lnTo>
                  <a:lnTo>
                    <a:pt x="629" y="0"/>
                  </a:lnTo>
                  <a:lnTo>
                    <a:pt x="597" y="0"/>
                  </a:lnTo>
                  <a:lnTo>
                    <a:pt x="565" y="3"/>
                  </a:lnTo>
                  <a:lnTo>
                    <a:pt x="532" y="6"/>
                  </a:lnTo>
                  <a:lnTo>
                    <a:pt x="502" y="12"/>
                  </a:lnTo>
                  <a:lnTo>
                    <a:pt x="472" y="20"/>
                  </a:lnTo>
                  <a:lnTo>
                    <a:pt x="441" y="28"/>
                  </a:lnTo>
                  <a:lnTo>
                    <a:pt x="412" y="37"/>
                  </a:lnTo>
                  <a:lnTo>
                    <a:pt x="384" y="49"/>
                  </a:lnTo>
                  <a:lnTo>
                    <a:pt x="357" y="62"/>
                  </a:lnTo>
                  <a:lnTo>
                    <a:pt x="329" y="76"/>
                  </a:lnTo>
                  <a:lnTo>
                    <a:pt x="302" y="91"/>
                  </a:lnTo>
                  <a:lnTo>
                    <a:pt x="277" y="106"/>
                  </a:lnTo>
                  <a:lnTo>
                    <a:pt x="253" y="125"/>
                  </a:lnTo>
                  <a:lnTo>
                    <a:pt x="228" y="144"/>
                  </a:lnTo>
                  <a:lnTo>
                    <a:pt x="206" y="162"/>
                  </a:lnTo>
                  <a:lnTo>
                    <a:pt x="184" y="184"/>
                  </a:lnTo>
                  <a:lnTo>
                    <a:pt x="164" y="206"/>
                  </a:lnTo>
                  <a:lnTo>
                    <a:pt x="143" y="228"/>
                  </a:lnTo>
                  <a:lnTo>
                    <a:pt x="125" y="252"/>
                  </a:lnTo>
                  <a:lnTo>
                    <a:pt x="108" y="277"/>
                  </a:lnTo>
                  <a:lnTo>
                    <a:pt x="91" y="303"/>
                  </a:lnTo>
                  <a:lnTo>
                    <a:pt x="76" y="328"/>
                  </a:lnTo>
                  <a:lnTo>
                    <a:pt x="62" y="355"/>
                  </a:lnTo>
                  <a:lnTo>
                    <a:pt x="50" y="384"/>
                  </a:lnTo>
                  <a:lnTo>
                    <a:pt x="38" y="413"/>
                  </a:lnTo>
                  <a:lnTo>
                    <a:pt x="28" y="441"/>
                  </a:lnTo>
                  <a:lnTo>
                    <a:pt x="20" y="470"/>
                  </a:lnTo>
                  <a:lnTo>
                    <a:pt x="13" y="501"/>
                  </a:lnTo>
                  <a:lnTo>
                    <a:pt x="8" y="533"/>
                  </a:lnTo>
                  <a:lnTo>
                    <a:pt x="3" y="563"/>
                  </a:lnTo>
                  <a:lnTo>
                    <a:pt x="1" y="595"/>
                  </a:lnTo>
                  <a:lnTo>
                    <a:pt x="0" y="628"/>
                  </a:lnTo>
                  <a:lnTo>
                    <a:pt x="1" y="660"/>
                  </a:lnTo>
                  <a:lnTo>
                    <a:pt x="3" y="692"/>
                  </a:lnTo>
                  <a:lnTo>
                    <a:pt x="8" y="724"/>
                  </a:lnTo>
                  <a:lnTo>
                    <a:pt x="13" y="754"/>
                  </a:lnTo>
                  <a:lnTo>
                    <a:pt x="20" y="785"/>
                  </a:lnTo>
                  <a:lnTo>
                    <a:pt x="28" y="815"/>
                  </a:lnTo>
                  <a:lnTo>
                    <a:pt x="38" y="844"/>
                  </a:lnTo>
                  <a:lnTo>
                    <a:pt x="50" y="873"/>
                  </a:lnTo>
                  <a:lnTo>
                    <a:pt x="62" y="900"/>
                  </a:lnTo>
                  <a:lnTo>
                    <a:pt x="76" y="927"/>
                  </a:lnTo>
                  <a:lnTo>
                    <a:pt x="91" y="954"/>
                  </a:lnTo>
                  <a:lnTo>
                    <a:pt x="108" y="979"/>
                  </a:lnTo>
                  <a:lnTo>
                    <a:pt x="125" y="1003"/>
                  </a:lnTo>
                  <a:lnTo>
                    <a:pt x="143" y="1027"/>
                  </a:lnTo>
                  <a:lnTo>
                    <a:pt x="164" y="1051"/>
                  </a:lnTo>
                  <a:lnTo>
                    <a:pt x="184" y="1073"/>
                  </a:lnTo>
                  <a:lnTo>
                    <a:pt x="206" y="1093"/>
                  </a:lnTo>
                  <a:lnTo>
                    <a:pt x="228" y="1113"/>
                  </a:lnTo>
                  <a:lnTo>
                    <a:pt x="253" y="1132"/>
                  </a:lnTo>
                  <a:lnTo>
                    <a:pt x="277" y="1149"/>
                  </a:lnTo>
                  <a:lnTo>
                    <a:pt x="302" y="1166"/>
                  </a:lnTo>
                  <a:lnTo>
                    <a:pt x="329" y="1181"/>
                  </a:lnTo>
                  <a:lnTo>
                    <a:pt x="357" y="1194"/>
                  </a:lnTo>
                  <a:lnTo>
                    <a:pt x="384" y="1206"/>
                  </a:lnTo>
                  <a:lnTo>
                    <a:pt x="412" y="1218"/>
                  </a:lnTo>
                  <a:lnTo>
                    <a:pt x="441" y="1228"/>
                  </a:lnTo>
                  <a:lnTo>
                    <a:pt x="472" y="1237"/>
                  </a:lnTo>
                  <a:lnTo>
                    <a:pt x="502" y="1243"/>
                  </a:lnTo>
                  <a:lnTo>
                    <a:pt x="532" y="1249"/>
                  </a:lnTo>
                  <a:lnTo>
                    <a:pt x="565" y="1252"/>
                  </a:lnTo>
                  <a:lnTo>
                    <a:pt x="597" y="1255"/>
                  </a:lnTo>
                  <a:lnTo>
                    <a:pt x="629" y="1255"/>
                  </a:lnTo>
                  <a:lnTo>
                    <a:pt x="661" y="1255"/>
                  </a:lnTo>
                  <a:lnTo>
                    <a:pt x="693" y="1252"/>
                  </a:lnTo>
                  <a:lnTo>
                    <a:pt x="724" y="1249"/>
                  </a:lnTo>
                  <a:lnTo>
                    <a:pt x="756" y="1243"/>
                  </a:lnTo>
                  <a:lnTo>
                    <a:pt x="785" y="1237"/>
                  </a:lnTo>
                  <a:lnTo>
                    <a:pt x="815" y="1228"/>
                  </a:lnTo>
                  <a:lnTo>
                    <a:pt x="844" y="1218"/>
                  </a:lnTo>
                  <a:lnTo>
                    <a:pt x="872" y="1206"/>
                  </a:lnTo>
                  <a:lnTo>
                    <a:pt x="901" y="1194"/>
                  </a:lnTo>
                  <a:lnTo>
                    <a:pt x="928" y="1181"/>
                  </a:lnTo>
                  <a:lnTo>
                    <a:pt x="954" y="1166"/>
                  </a:lnTo>
                  <a:lnTo>
                    <a:pt x="979" y="1149"/>
                  </a:lnTo>
                  <a:lnTo>
                    <a:pt x="1004" y="1132"/>
                  </a:lnTo>
                  <a:lnTo>
                    <a:pt x="1028" y="1113"/>
                  </a:lnTo>
                  <a:lnTo>
                    <a:pt x="1050" y="1093"/>
                  </a:lnTo>
                  <a:lnTo>
                    <a:pt x="1072" y="1073"/>
                  </a:lnTo>
                  <a:lnTo>
                    <a:pt x="1094" y="1051"/>
                  </a:lnTo>
                  <a:lnTo>
                    <a:pt x="1113" y="1027"/>
                  </a:lnTo>
                  <a:lnTo>
                    <a:pt x="1131" y="1003"/>
                  </a:lnTo>
                  <a:lnTo>
                    <a:pt x="1150" y="979"/>
                  </a:lnTo>
                  <a:lnTo>
                    <a:pt x="1165" y="954"/>
                  </a:lnTo>
                  <a:lnTo>
                    <a:pt x="1180" y="927"/>
                  </a:lnTo>
                  <a:lnTo>
                    <a:pt x="1194" y="900"/>
                  </a:lnTo>
                  <a:lnTo>
                    <a:pt x="1207" y="873"/>
                  </a:lnTo>
                  <a:lnTo>
                    <a:pt x="1218" y="844"/>
                  </a:lnTo>
                  <a:lnTo>
                    <a:pt x="1228" y="815"/>
                  </a:lnTo>
                  <a:lnTo>
                    <a:pt x="1236" y="785"/>
                  </a:lnTo>
                  <a:lnTo>
                    <a:pt x="1243" y="754"/>
                  </a:lnTo>
                  <a:lnTo>
                    <a:pt x="1250" y="724"/>
                  </a:lnTo>
                  <a:lnTo>
                    <a:pt x="1253" y="692"/>
                  </a:lnTo>
                  <a:lnTo>
                    <a:pt x="1257" y="660"/>
                  </a:lnTo>
                  <a:lnTo>
                    <a:pt x="1257" y="628"/>
                  </a:lnTo>
                  <a:lnTo>
                    <a:pt x="1246" y="628"/>
                  </a:lnTo>
                  <a:lnTo>
                    <a:pt x="1245" y="595"/>
                  </a:lnTo>
                  <a:lnTo>
                    <a:pt x="1243" y="565"/>
                  </a:lnTo>
                  <a:lnTo>
                    <a:pt x="1238" y="534"/>
                  </a:lnTo>
                  <a:lnTo>
                    <a:pt x="1233" y="504"/>
                  </a:lnTo>
                  <a:lnTo>
                    <a:pt x="1226" y="474"/>
                  </a:lnTo>
                  <a:lnTo>
                    <a:pt x="1218" y="445"/>
                  </a:lnTo>
                  <a:lnTo>
                    <a:pt x="1209" y="416"/>
                  </a:lnTo>
                  <a:lnTo>
                    <a:pt x="1197" y="387"/>
                  </a:lnTo>
                  <a:lnTo>
                    <a:pt x="1185" y="360"/>
                  </a:lnTo>
                  <a:lnTo>
                    <a:pt x="1172" y="333"/>
                  </a:lnTo>
                  <a:lnTo>
                    <a:pt x="1157" y="308"/>
                  </a:lnTo>
                  <a:lnTo>
                    <a:pt x="1140" y="282"/>
                  </a:lnTo>
                  <a:lnTo>
                    <a:pt x="1123" y="259"/>
                  </a:lnTo>
                  <a:lnTo>
                    <a:pt x="1104" y="235"/>
                  </a:lnTo>
                  <a:lnTo>
                    <a:pt x="1086" y="213"/>
                  </a:lnTo>
                  <a:lnTo>
                    <a:pt x="1065" y="191"/>
                  </a:lnTo>
                  <a:lnTo>
                    <a:pt x="1043" y="171"/>
                  </a:lnTo>
                  <a:lnTo>
                    <a:pt x="1021" y="152"/>
                  </a:lnTo>
                  <a:lnTo>
                    <a:pt x="998" y="133"/>
                  </a:lnTo>
                  <a:lnTo>
                    <a:pt x="974" y="116"/>
                  </a:lnTo>
                  <a:lnTo>
                    <a:pt x="949" y="100"/>
                  </a:lnTo>
                  <a:lnTo>
                    <a:pt x="923" y="84"/>
                  </a:lnTo>
                  <a:lnTo>
                    <a:pt x="896" y="71"/>
                  </a:lnTo>
                  <a:lnTo>
                    <a:pt x="869" y="59"/>
                  </a:lnTo>
                  <a:lnTo>
                    <a:pt x="840" y="47"/>
                  </a:lnTo>
                  <a:lnTo>
                    <a:pt x="812" y="39"/>
                  </a:lnTo>
                  <a:lnTo>
                    <a:pt x="783" y="30"/>
                  </a:lnTo>
                  <a:lnTo>
                    <a:pt x="752" y="23"/>
                  </a:lnTo>
                  <a:lnTo>
                    <a:pt x="722" y="17"/>
                  </a:lnTo>
                  <a:lnTo>
                    <a:pt x="691" y="13"/>
                  </a:lnTo>
                  <a:lnTo>
                    <a:pt x="659" y="12"/>
                  </a:lnTo>
                  <a:lnTo>
                    <a:pt x="629" y="10"/>
                  </a:lnTo>
                  <a:lnTo>
                    <a:pt x="597" y="12"/>
                  </a:lnTo>
                  <a:lnTo>
                    <a:pt x="565" y="13"/>
                  </a:lnTo>
                  <a:lnTo>
                    <a:pt x="534" y="17"/>
                  </a:lnTo>
                  <a:lnTo>
                    <a:pt x="504" y="23"/>
                  </a:lnTo>
                  <a:lnTo>
                    <a:pt x="473" y="30"/>
                  </a:lnTo>
                  <a:lnTo>
                    <a:pt x="445" y="39"/>
                  </a:lnTo>
                  <a:lnTo>
                    <a:pt x="416" y="47"/>
                  </a:lnTo>
                  <a:lnTo>
                    <a:pt x="389" y="59"/>
                  </a:lnTo>
                  <a:lnTo>
                    <a:pt x="360" y="71"/>
                  </a:lnTo>
                  <a:lnTo>
                    <a:pt x="335" y="84"/>
                  </a:lnTo>
                  <a:lnTo>
                    <a:pt x="307" y="100"/>
                  </a:lnTo>
                  <a:lnTo>
                    <a:pt x="284" y="116"/>
                  </a:lnTo>
                  <a:lnTo>
                    <a:pt x="258" y="133"/>
                  </a:lnTo>
                  <a:lnTo>
                    <a:pt x="236" y="152"/>
                  </a:lnTo>
                  <a:lnTo>
                    <a:pt x="213" y="171"/>
                  </a:lnTo>
                  <a:lnTo>
                    <a:pt x="192" y="191"/>
                  </a:lnTo>
                  <a:lnTo>
                    <a:pt x="172" y="213"/>
                  </a:lnTo>
                  <a:lnTo>
                    <a:pt x="152" y="235"/>
                  </a:lnTo>
                  <a:lnTo>
                    <a:pt x="133" y="259"/>
                  </a:lnTo>
                  <a:lnTo>
                    <a:pt x="116" y="282"/>
                  </a:lnTo>
                  <a:lnTo>
                    <a:pt x="101" y="308"/>
                  </a:lnTo>
                  <a:lnTo>
                    <a:pt x="86" y="333"/>
                  </a:lnTo>
                  <a:lnTo>
                    <a:pt x="72" y="360"/>
                  </a:lnTo>
                  <a:lnTo>
                    <a:pt x="59" y="387"/>
                  </a:lnTo>
                  <a:lnTo>
                    <a:pt x="49" y="416"/>
                  </a:lnTo>
                  <a:lnTo>
                    <a:pt x="38" y="445"/>
                  </a:lnTo>
                  <a:lnTo>
                    <a:pt x="30" y="474"/>
                  </a:lnTo>
                  <a:lnTo>
                    <a:pt x="23" y="504"/>
                  </a:lnTo>
                  <a:lnTo>
                    <a:pt x="18" y="534"/>
                  </a:lnTo>
                  <a:lnTo>
                    <a:pt x="15" y="565"/>
                  </a:lnTo>
                  <a:lnTo>
                    <a:pt x="11" y="595"/>
                  </a:lnTo>
                  <a:lnTo>
                    <a:pt x="11" y="628"/>
                  </a:lnTo>
                  <a:lnTo>
                    <a:pt x="11" y="660"/>
                  </a:lnTo>
                  <a:lnTo>
                    <a:pt x="15" y="690"/>
                  </a:lnTo>
                  <a:lnTo>
                    <a:pt x="18" y="722"/>
                  </a:lnTo>
                  <a:lnTo>
                    <a:pt x="23" y="753"/>
                  </a:lnTo>
                  <a:lnTo>
                    <a:pt x="30" y="782"/>
                  </a:lnTo>
                  <a:lnTo>
                    <a:pt x="38" y="812"/>
                  </a:lnTo>
                  <a:lnTo>
                    <a:pt x="49" y="841"/>
                  </a:lnTo>
                  <a:lnTo>
                    <a:pt x="59" y="868"/>
                  </a:lnTo>
                  <a:lnTo>
                    <a:pt x="72" y="895"/>
                  </a:lnTo>
                  <a:lnTo>
                    <a:pt x="86" y="922"/>
                  </a:lnTo>
                  <a:lnTo>
                    <a:pt x="101" y="947"/>
                  </a:lnTo>
                  <a:lnTo>
                    <a:pt x="116" y="973"/>
                  </a:lnTo>
                  <a:lnTo>
                    <a:pt x="133" y="996"/>
                  </a:lnTo>
                  <a:lnTo>
                    <a:pt x="152" y="1020"/>
                  </a:lnTo>
                  <a:lnTo>
                    <a:pt x="172" y="1044"/>
                  </a:lnTo>
                  <a:lnTo>
                    <a:pt x="192" y="1064"/>
                  </a:lnTo>
                  <a:lnTo>
                    <a:pt x="213" y="1084"/>
                  </a:lnTo>
                  <a:lnTo>
                    <a:pt x="236" y="1105"/>
                  </a:lnTo>
                  <a:lnTo>
                    <a:pt x="258" y="1123"/>
                  </a:lnTo>
                  <a:lnTo>
                    <a:pt x="284" y="1140"/>
                  </a:lnTo>
                  <a:lnTo>
                    <a:pt x="307" y="1155"/>
                  </a:lnTo>
                  <a:lnTo>
                    <a:pt x="335" y="1171"/>
                  </a:lnTo>
                  <a:lnTo>
                    <a:pt x="360" y="1184"/>
                  </a:lnTo>
                  <a:lnTo>
                    <a:pt x="389" y="1196"/>
                  </a:lnTo>
                  <a:lnTo>
                    <a:pt x="416" y="1208"/>
                  </a:lnTo>
                  <a:lnTo>
                    <a:pt x="445" y="1218"/>
                  </a:lnTo>
                  <a:lnTo>
                    <a:pt x="473" y="1227"/>
                  </a:lnTo>
                  <a:lnTo>
                    <a:pt x="504" y="1233"/>
                  </a:lnTo>
                  <a:lnTo>
                    <a:pt x="534" y="1238"/>
                  </a:lnTo>
                  <a:lnTo>
                    <a:pt x="565" y="1242"/>
                  </a:lnTo>
                  <a:lnTo>
                    <a:pt x="597" y="1245"/>
                  </a:lnTo>
                  <a:lnTo>
                    <a:pt x="629" y="1245"/>
                  </a:lnTo>
                  <a:lnTo>
                    <a:pt x="659" y="1245"/>
                  </a:lnTo>
                  <a:lnTo>
                    <a:pt x="691" y="1242"/>
                  </a:lnTo>
                  <a:lnTo>
                    <a:pt x="722" y="1238"/>
                  </a:lnTo>
                  <a:lnTo>
                    <a:pt x="752" y="1233"/>
                  </a:lnTo>
                  <a:lnTo>
                    <a:pt x="783" y="1227"/>
                  </a:lnTo>
                  <a:lnTo>
                    <a:pt x="812" y="1218"/>
                  </a:lnTo>
                  <a:lnTo>
                    <a:pt x="840" y="1208"/>
                  </a:lnTo>
                  <a:lnTo>
                    <a:pt x="869" y="1196"/>
                  </a:lnTo>
                  <a:lnTo>
                    <a:pt x="896" y="1184"/>
                  </a:lnTo>
                  <a:lnTo>
                    <a:pt x="923" y="1171"/>
                  </a:lnTo>
                  <a:lnTo>
                    <a:pt x="949" y="1155"/>
                  </a:lnTo>
                  <a:lnTo>
                    <a:pt x="974" y="1140"/>
                  </a:lnTo>
                  <a:lnTo>
                    <a:pt x="998" y="1123"/>
                  </a:lnTo>
                  <a:lnTo>
                    <a:pt x="1021" y="1105"/>
                  </a:lnTo>
                  <a:lnTo>
                    <a:pt x="1043" y="1084"/>
                  </a:lnTo>
                  <a:lnTo>
                    <a:pt x="1065" y="1064"/>
                  </a:lnTo>
                  <a:lnTo>
                    <a:pt x="1086" y="1044"/>
                  </a:lnTo>
                  <a:lnTo>
                    <a:pt x="1104" y="1020"/>
                  </a:lnTo>
                  <a:lnTo>
                    <a:pt x="1123" y="996"/>
                  </a:lnTo>
                  <a:lnTo>
                    <a:pt x="1140" y="973"/>
                  </a:lnTo>
                  <a:lnTo>
                    <a:pt x="1157" y="947"/>
                  </a:lnTo>
                  <a:lnTo>
                    <a:pt x="1172" y="922"/>
                  </a:lnTo>
                  <a:lnTo>
                    <a:pt x="1185" y="895"/>
                  </a:lnTo>
                  <a:lnTo>
                    <a:pt x="1197" y="868"/>
                  </a:lnTo>
                  <a:lnTo>
                    <a:pt x="1209" y="841"/>
                  </a:lnTo>
                  <a:lnTo>
                    <a:pt x="1218" y="812"/>
                  </a:lnTo>
                  <a:lnTo>
                    <a:pt x="1226" y="782"/>
                  </a:lnTo>
                  <a:lnTo>
                    <a:pt x="1233" y="753"/>
                  </a:lnTo>
                  <a:lnTo>
                    <a:pt x="1238" y="722"/>
                  </a:lnTo>
                  <a:lnTo>
                    <a:pt x="1243" y="690"/>
                  </a:lnTo>
                  <a:lnTo>
                    <a:pt x="1245" y="660"/>
                  </a:lnTo>
                  <a:lnTo>
                    <a:pt x="1246" y="628"/>
                  </a:lnTo>
                  <a:lnTo>
                    <a:pt x="1257" y="628"/>
                  </a:lnTo>
                  <a:close/>
                </a:path>
              </a:pathLst>
            </a:custGeom>
            <a:solidFill>
              <a:srgbClr val="8BD0FF"/>
            </a:solidFill>
            <a:ln w="9525">
              <a:noFill/>
              <a:round/>
              <a:headEnd/>
              <a:tailEnd/>
            </a:ln>
          </p:spPr>
          <p:txBody>
            <a:bodyPr/>
            <a:lstStyle/>
            <a:p>
              <a:endParaRPr lang="en-US"/>
            </a:p>
          </p:txBody>
        </p:sp>
        <p:sp>
          <p:nvSpPr>
            <p:cNvPr id="51299" name="Freeform 101"/>
            <p:cNvSpPr>
              <a:spLocks/>
            </p:cNvSpPr>
            <p:nvPr/>
          </p:nvSpPr>
          <p:spPr bwMode="auto">
            <a:xfrm>
              <a:off x="3146982" y="2127228"/>
              <a:ext cx="1756834" cy="1976437"/>
            </a:xfrm>
            <a:custGeom>
              <a:avLst/>
              <a:gdLst>
                <a:gd name="T0" fmla="*/ 2147483647 w 1245"/>
                <a:gd name="T1" fmla="*/ 2147483647 h 1245"/>
                <a:gd name="T2" fmla="*/ 2147483647 w 1245"/>
                <a:gd name="T3" fmla="*/ 2147483647 h 1245"/>
                <a:gd name="T4" fmla="*/ 2147483647 w 1245"/>
                <a:gd name="T5" fmla="*/ 2147483647 h 1245"/>
                <a:gd name="T6" fmla="*/ 2147483647 w 1245"/>
                <a:gd name="T7" fmla="*/ 2147483647 h 1245"/>
                <a:gd name="T8" fmla="*/ 2147483647 w 1245"/>
                <a:gd name="T9" fmla="*/ 2147483647 h 1245"/>
                <a:gd name="T10" fmla="*/ 2147483647 w 1245"/>
                <a:gd name="T11" fmla="*/ 2147483647 h 1245"/>
                <a:gd name="T12" fmla="*/ 2147483647 w 1245"/>
                <a:gd name="T13" fmla="*/ 2147483647 h 1245"/>
                <a:gd name="T14" fmla="*/ 2147483647 w 1245"/>
                <a:gd name="T15" fmla="*/ 2147483647 h 1245"/>
                <a:gd name="T16" fmla="*/ 2147483647 w 1245"/>
                <a:gd name="T17" fmla="*/ 2147483647 h 1245"/>
                <a:gd name="T18" fmla="*/ 2147483647 w 1245"/>
                <a:gd name="T19" fmla="*/ 2147483647 h 1245"/>
                <a:gd name="T20" fmla="*/ 2147483647 w 1245"/>
                <a:gd name="T21" fmla="*/ 2147483647 h 1245"/>
                <a:gd name="T22" fmla="*/ 2147483647 w 1245"/>
                <a:gd name="T23" fmla="*/ 2147483647 h 1245"/>
                <a:gd name="T24" fmla="*/ 0 w 1245"/>
                <a:gd name="T25" fmla="*/ 2147483647 h 1245"/>
                <a:gd name="T26" fmla="*/ 2147483647 w 1245"/>
                <a:gd name="T27" fmla="*/ 2147483647 h 1245"/>
                <a:gd name="T28" fmla="*/ 2147483647 w 1245"/>
                <a:gd name="T29" fmla="*/ 2147483647 h 1245"/>
                <a:gd name="T30" fmla="*/ 2147483647 w 1245"/>
                <a:gd name="T31" fmla="*/ 2147483647 h 1245"/>
                <a:gd name="T32" fmla="*/ 2147483647 w 1245"/>
                <a:gd name="T33" fmla="*/ 2147483647 h 1245"/>
                <a:gd name="T34" fmla="*/ 2147483647 w 1245"/>
                <a:gd name="T35" fmla="*/ 2147483647 h 1245"/>
                <a:gd name="T36" fmla="*/ 2147483647 w 1245"/>
                <a:gd name="T37" fmla="*/ 2147483647 h 1245"/>
                <a:gd name="T38" fmla="*/ 2147483647 w 1245"/>
                <a:gd name="T39" fmla="*/ 2147483647 h 1245"/>
                <a:gd name="T40" fmla="*/ 2147483647 w 1245"/>
                <a:gd name="T41" fmla="*/ 2147483647 h 1245"/>
                <a:gd name="T42" fmla="*/ 2147483647 w 1245"/>
                <a:gd name="T43" fmla="*/ 2147483647 h 1245"/>
                <a:gd name="T44" fmla="*/ 2147483647 w 1245"/>
                <a:gd name="T45" fmla="*/ 2147483647 h 1245"/>
                <a:gd name="T46" fmla="*/ 2147483647 w 1245"/>
                <a:gd name="T47" fmla="*/ 2147483647 h 1245"/>
                <a:gd name="T48" fmla="*/ 2147483647 w 1245"/>
                <a:gd name="T49" fmla="*/ 2147483647 h 1245"/>
                <a:gd name="T50" fmla="*/ 2147483647 w 1245"/>
                <a:gd name="T51" fmla="*/ 2147483647 h 1245"/>
                <a:gd name="T52" fmla="*/ 2147483647 w 1245"/>
                <a:gd name="T53" fmla="*/ 2147483647 h 1245"/>
                <a:gd name="T54" fmla="*/ 2147483647 w 1245"/>
                <a:gd name="T55" fmla="*/ 2147483647 h 1245"/>
                <a:gd name="T56" fmla="*/ 2147483647 w 1245"/>
                <a:gd name="T57" fmla="*/ 2147483647 h 1245"/>
                <a:gd name="T58" fmla="*/ 2147483647 w 1245"/>
                <a:gd name="T59" fmla="*/ 2147483647 h 1245"/>
                <a:gd name="T60" fmla="*/ 2147483647 w 1245"/>
                <a:gd name="T61" fmla="*/ 2147483647 h 1245"/>
                <a:gd name="T62" fmla="*/ 2147483647 w 1245"/>
                <a:gd name="T63" fmla="*/ 2147483647 h 1245"/>
                <a:gd name="T64" fmla="*/ 2147483647 w 1245"/>
                <a:gd name="T65" fmla="*/ 2147483647 h 1245"/>
                <a:gd name="T66" fmla="*/ 2147483647 w 1245"/>
                <a:gd name="T67" fmla="*/ 2147483647 h 1245"/>
                <a:gd name="T68" fmla="*/ 2147483647 w 1245"/>
                <a:gd name="T69" fmla="*/ 2147483647 h 1245"/>
                <a:gd name="T70" fmla="*/ 2147483647 w 1245"/>
                <a:gd name="T71" fmla="*/ 2147483647 h 1245"/>
                <a:gd name="T72" fmla="*/ 2147483647 w 1245"/>
                <a:gd name="T73" fmla="*/ 2147483647 h 1245"/>
                <a:gd name="T74" fmla="*/ 2147483647 w 1245"/>
                <a:gd name="T75" fmla="*/ 2147483647 h 1245"/>
                <a:gd name="T76" fmla="*/ 2147483647 w 1245"/>
                <a:gd name="T77" fmla="*/ 2147483647 h 1245"/>
                <a:gd name="T78" fmla="*/ 2147483647 w 1245"/>
                <a:gd name="T79" fmla="*/ 2147483647 h 1245"/>
                <a:gd name="T80" fmla="*/ 2147483647 w 1245"/>
                <a:gd name="T81" fmla="*/ 2147483647 h 1245"/>
                <a:gd name="T82" fmla="*/ 2147483647 w 1245"/>
                <a:gd name="T83" fmla="*/ 2147483647 h 1245"/>
                <a:gd name="T84" fmla="*/ 2147483647 w 1245"/>
                <a:gd name="T85" fmla="*/ 2147483647 h 1245"/>
                <a:gd name="T86" fmla="*/ 2147483647 w 1245"/>
                <a:gd name="T87" fmla="*/ 2147483647 h 1245"/>
                <a:gd name="T88" fmla="*/ 2147483647 w 1245"/>
                <a:gd name="T89" fmla="*/ 2147483647 h 1245"/>
                <a:gd name="T90" fmla="*/ 2147483647 w 1245"/>
                <a:gd name="T91" fmla="*/ 2147483647 h 1245"/>
                <a:gd name="T92" fmla="*/ 2147483647 w 1245"/>
                <a:gd name="T93" fmla="*/ 2147483647 h 1245"/>
                <a:gd name="T94" fmla="*/ 2147483647 w 1245"/>
                <a:gd name="T95" fmla="*/ 2147483647 h 1245"/>
                <a:gd name="T96" fmla="*/ 2147483647 w 1245"/>
                <a:gd name="T97" fmla="*/ 2147483647 h 1245"/>
                <a:gd name="T98" fmla="*/ 2147483647 w 1245"/>
                <a:gd name="T99" fmla="*/ 2147483647 h 1245"/>
                <a:gd name="T100" fmla="*/ 2147483647 w 1245"/>
                <a:gd name="T101" fmla="*/ 2147483647 h 124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45"/>
                <a:gd name="T154" fmla="*/ 0 h 1245"/>
                <a:gd name="T155" fmla="*/ 1245 w 1245"/>
                <a:gd name="T156" fmla="*/ 1245 h 124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45" h="1245">
                  <a:moveTo>
                    <a:pt x="1245" y="623"/>
                  </a:moveTo>
                  <a:lnTo>
                    <a:pt x="1244" y="590"/>
                  </a:lnTo>
                  <a:lnTo>
                    <a:pt x="1242" y="560"/>
                  </a:lnTo>
                  <a:lnTo>
                    <a:pt x="1239" y="528"/>
                  </a:lnTo>
                  <a:lnTo>
                    <a:pt x="1232" y="497"/>
                  </a:lnTo>
                  <a:lnTo>
                    <a:pt x="1225" y="467"/>
                  </a:lnTo>
                  <a:lnTo>
                    <a:pt x="1217" y="438"/>
                  </a:lnTo>
                  <a:lnTo>
                    <a:pt x="1207" y="409"/>
                  </a:lnTo>
                  <a:lnTo>
                    <a:pt x="1196" y="381"/>
                  </a:lnTo>
                  <a:lnTo>
                    <a:pt x="1185" y="353"/>
                  </a:lnTo>
                  <a:lnTo>
                    <a:pt x="1169" y="326"/>
                  </a:lnTo>
                  <a:lnTo>
                    <a:pt x="1156" y="299"/>
                  </a:lnTo>
                  <a:lnTo>
                    <a:pt x="1139" y="274"/>
                  </a:lnTo>
                  <a:lnTo>
                    <a:pt x="1122" y="250"/>
                  </a:lnTo>
                  <a:lnTo>
                    <a:pt x="1103" y="227"/>
                  </a:lnTo>
                  <a:lnTo>
                    <a:pt x="1083" y="205"/>
                  </a:lnTo>
                  <a:lnTo>
                    <a:pt x="1063" y="183"/>
                  </a:lnTo>
                  <a:lnTo>
                    <a:pt x="1041" y="162"/>
                  </a:lnTo>
                  <a:lnTo>
                    <a:pt x="1019" y="142"/>
                  </a:lnTo>
                  <a:lnTo>
                    <a:pt x="995" y="123"/>
                  </a:lnTo>
                  <a:lnTo>
                    <a:pt x="971" y="106"/>
                  </a:lnTo>
                  <a:lnTo>
                    <a:pt x="946" y="89"/>
                  </a:lnTo>
                  <a:lnTo>
                    <a:pt x="919" y="76"/>
                  </a:lnTo>
                  <a:lnTo>
                    <a:pt x="892" y="61"/>
                  </a:lnTo>
                  <a:lnTo>
                    <a:pt x="865" y="49"/>
                  </a:lnTo>
                  <a:lnTo>
                    <a:pt x="836" y="37"/>
                  </a:lnTo>
                  <a:lnTo>
                    <a:pt x="807" y="29"/>
                  </a:lnTo>
                  <a:lnTo>
                    <a:pt x="779" y="20"/>
                  </a:lnTo>
                  <a:lnTo>
                    <a:pt x="748" y="13"/>
                  </a:lnTo>
                  <a:lnTo>
                    <a:pt x="718" y="7"/>
                  </a:lnTo>
                  <a:lnTo>
                    <a:pt x="685" y="3"/>
                  </a:lnTo>
                  <a:lnTo>
                    <a:pt x="655" y="1"/>
                  </a:lnTo>
                  <a:lnTo>
                    <a:pt x="623" y="0"/>
                  </a:lnTo>
                  <a:lnTo>
                    <a:pt x="591" y="1"/>
                  </a:lnTo>
                  <a:lnTo>
                    <a:pt x="559" y="3"/>
                  </a:lnTo>
                  <a:lnTo>
                    <a:pt x="528" y="7"/>
                  </a:lnTo>
                  <a:lnTo>
                    <a:pt x="496" y="13"/>
                  </a:lnTo>
                  <a:lnTo>
                    <a:pt x="467" y="20"/>
                  </a:lnTo>
                  <a:lnTo>
                    <a:pt x="437" y="29"/>
                  </a:lnTo>
                  <a:lnTo>
                    <a:pt x="408" y="37"/>
                  </a:lnTo>
                  <a:lnTo>
                    <a:pt x="379" y="49"/>
                  </a:lnTo>
                  <a:lnTo>
                    <a:pt x="352" y="61"/>
                  </a:lnTo>
                  <a:lnTo>
                    <a:pt x="325" y="76"/>
                  </a:lnTo>
                  <a:lnTo>
                    <a:pt x="300" y="89"/>
                  </a:lnTo>
                  <a:lnTo>
                    <a:pt x="274" y="106"/>
                  </a:lnTo>
                  <a:lnTo>
                    <a:pt x="249" y="123"/>
                  </a:lnTo>
                  <a:lnTo>
                    <a:pt x="225" y="142"/>
                  </a:lnTo>
                  <a:lnTo>
                    <a:pt x="203" y="162"/>
                  </a:lnTo>
                  <a:lnTo>
                    <a:pt x="181" y="183"/>
                  </a:lnTo>
                  <a:lnTo>
                    <a:pt x="161" y="205"/>
                  </a:lnTo>
                  <a:lnTo>
                    <a:pt x="142" y="227"/>
                  </a:lnTo>
                  <a:lnTo>
                    <a:pt x="124" y="250"/>
                  </a:lnTo>
                  <a:lnTo>
                    <a:pt x="105" y="274"/>
                  </a:lnTo>
                  <a:lnTo>
                    <a:pt x="90" y="299"/>
                  </a:lnTo>
                  <a:lnTo>
                    <a:pt x="75" y="326"/>
                  </a:lnTo>
                  <a:lnTo>
                    <a:pt x="61" y="353"/>
                  </a:lnTo>
                  <a:lnTo>
                    <a:pt x="48" y="381"/>
                  </a:lnTo>
                  <a:lnTo>
                    <a:pt x="38" y="409"/>
                  </a:lnTo>
                  <a:lnTo>
                    <a:pt x="27" y="438"/>
                  </a:lnTo>
                  <a:lnTo>
                    <a:pt x="19" y="467"/>
                  </a:lnTo>
                  <a:lnTo>
                    <a:pt x="12" y="497"/>
                  </a:lnTo>
                  <a:lnTo>
                    <a:pt x="7" y="528"/>
                  </a:lnTo>
                  <a:lnTo>
                    <a:pt x="2" y="560"/>
                  </a:lnTo>
                  <a:lnTo>
                    <a:pt x="0" y="590"/>
                  </a:lnTo>
                  <a:lnTo>
                    <a:pt x="0" y="623"/>
                  </a:lnTo>
                  <a:lnTo>
                    <a:pt x="0" y="655"/>
                  </a:lnTo>
                  <a:lnTo>
                    <a:pt x="2" y="687"/>
                  </a:lnTo>
                  <a:lnTo>
                    <a:pt x="7" y="717"/>
                  </a:lnTo>
                  <a:lnTo>
                    <a:pt x="12" y="748"/>
                  </a:lnTo>
                  <a:lnTo>
                    <a:pt x="19" y="778"/>
                  </a:lnTo>
                  <a:lnTo>
                    <a:pt x="27" y="809"/>
                  </a:lnTo>
                  <a:lnTo>
                    <a:pt x="38" y="837"/>
                  </a:lnTo>
                  <a:lnTo>
                    <a:pt x="48" y="864"/>
                  </a:lnTo>
                  <a:lnTo>
                    <a:pt x="61" y="893"/>
                  </a:lnTo>
                  <a:lnTo>
                    <a:pt x="75" y="920"/>
                  </a:lnTo>
                  <a:lnTo>
                    <a:pt x="90" y="946"/>
                  </a:lnTo>
                  <a:lnTo>
                    <a:pt x="105" y="971"/>
                  </a:lnTo>
                  <a:lnTo>
                    <a:pt x="124" y="995"/>
                  </a:lnTo>
                  <a:lnTo>
                    <a:pt x="142" y="1018"/>
                  </a:lnTo>
                  <a:lnTo>
                    <a:pt x="161" y="1042"/>
                  </a:lnTo>
                  <a:lnTo>
                    <a:pt x="181" y="1062"/>
                  </a:lnTo>
                  <a:lnTo>
                    <a:pt x="203" y="1084"/>
                  </a:lnTo>
                  <a:lnTo>
                    <a:pt x="225" y="1103"/>
                  </a:lnTo>
                  <a:lnTo>
                    <a:pt x="249" y="1122"/>
                  </a:lnTo>
                  <a:lnTo>
                    <a:pt x="274" y="1139"/>
                  </a:lnTo>
                  <a:lnTo>
                    <a:pt x="300" y="1156"/>
                  </a:lnTo>
                  <a:lnTo>
                    <a:pt x="325" y="1171"/>
                  </a:lnTo>
                  <a:lnTo>
                    <a:pt x="352" y="1184"/>
                  </a:lnTo>
                  <a:lnTo>
                    <a:pt x="379" y="1196"/>
                  </a:lnTo>
                  <a:lnTo>
                    <a:pt x="408" y="1208"/>
                  </a:lnTo>
                  <a:lnTo>
                    <a:pt x="437" y="1218"/>
                  </a:lnTo>
                  <a:lnTo>
                    <a:pt x="467" y="1227"/>
                  </a:lnTo>
                  <a:lnTo>
                    <a:pt x="496" y="1233"/>
                  </a:lnTo>
                  <a:lnTo>
                    <a:pt x="528" y="1238"/>
                  </a:lnTo>
                  <a:lnTo>
                    <a:pt x="559" y="1242"/>
                  </a:lnTo>
                  <a:lnTo>
                    <a:pt x="591" y="1245"/>
                  </a:lnTo>
                  <a:lnTo>
                    <a:pt x="623" y="1245"/>
                  </a:lnTo>
                  <a:lnTo>
                    <a:pt x="655" y="1245"/>
                  </a:lnTo>
                  <a:lnTo>
                    <a:pt x="685" y="1242"/>
                  </a:lnTo>
                  <a:lnTo>
                    <a:pt x="718" y="1238"/>
                  </a:lnTo>
                  <a:lnTo>
                    <a:pt x="748" y="1233"/>
                  </a:lnTo>
                  <a:lnTo>
                    <a:pt x="779" y="1227"/>
                  </a:lnTo>
                  <a:lnTo>
                    <a:pt x="807" y="1218"/>
                  </a:lnTo>
                  <a:lnTo>
                    <a:pt x="836" y="1208"/>
                  </a:lnTo>
                  <a:lnTo>
                    <a:pt x="865" y="1196"/>
                  </a:lnTo>
                  <a:lnTo>
                    <a:pt x="892" y="1184"/>
                  </a:lnTo>
                  <a:lnTo>
                    <a:pt x="919" y="1171"/>
                  </a:lnTo>
                  <a:lnTo>
                    <a:pt x="946" y="1156"/>
                  </a:lnTo>
                  <a:lnTo>
                    <a:pt x="971" y="1139"/>
                  </a:lnTo>
                  <a:lnTo>
                    <a:pt x="995" y="1122"/>
                  </a:lnTo>
                  <a:lnTo>
                    <a:pt x="1019" y="1103"/>
                  </a:lnTo>
                  <a:lnTo>
                    <a:pt x="1041" y="1084"/>
                  </a:lnTo>
                  <a:lnTo>
                    <a:pt x="1063" y="1062"/>
                  </a:lnTo>
                  <a:lnTo>
                    <a:pt x="1083" y="1042"/>
                  </a:lnTo>
                  <a:lnTo>
                    <a:pt x="1103" y="1018"/>
                  </a:lnTo>
                  <a:lnTo>
                    <a:pt x="1122" y="995"/>
                  </a:lnTo>
                  <a:lnTo>
                    <a:pt x="1139" y="971"/>
                  </a:lnTo>
                  <a:lnTo>
                    <a:pt x="1156" y="946"/>
                  </a:lnTo>
                  <a:lnTo>
                    <a:pt x="1169" y="920"/>
                  </a:lnTo>
                  <a:lnTo>
                    <a:pt x="1185" y="893"/>
                  </a:lnTo>
                  <a:lnTo>
                    <a:pt x="1196" y="864"/>
                  </a:lnTo>
                  <a:lnTo>
                    <a:pt x="1207" y="837"/>
                  </a:lnTo>
                  <a:lnTo>
                    <a:pt x="1217" y="809"/>
                  </a:lnTo>
                  <a:lnTo>
                    <a:pt x="1225" y="778"/>
                  </a:lnTo>
                  <a:lnTo>
                    <a:pt x="1232" y="748"/>
                  </a:lnTo>
                  <a:lnTo>
                    <a:pt x="1239" y="717"/>
                  </a:lnTo>
                  <a:lnTo>
                    <a:pt x="1242" y="687"/>
                  </a:lnTo>
                  <a:lnTo>
                    <a:pt x="1244" y="655"/>
                  </a:lnTo>
                  <a:lnTo>
                    <a:pt x="1245" y="623"/>
                  </a:lnTo>
                  <a:lnTo>
                    <a:pt x="1234" y="623"/>
                  </a:lnTo>
                  <a:lnTo>
                    <a:pt x="1234" y="592"/>
                  </a:lnTo>
                  <a:lnTo>
                    <a:pt x="1232" y="560"/>
                  </a:lnTo>
                  <a:lnTo>
                    <a:pt x="1227" y="529"/>
                  </a:lnTo>
                  <a:lnTo>
                    <a:pt x="1222" y="499"/>
                  </a:lnTo>
                  <a:lnTo>
                    <a:pt x="1215" y="470"/>
                  </a:lnTo>
                  <a:lnTo>
                    <a:pt x="1207" y="441"/>
                  </a:lnTo>
                  <a:lnTo>
                    <a:pt x="1198" y="413"/>
                  </a:lnTo>
                  <a:lnTo>
                    <a:pt x="1186" y="384"/>
                  </a:lnTo>
                  <a:lnTo>
                    <a:pt x="1174" y="357"/>
                  </a:lnTo>
                  <a:lnTo>
                    <a:pt x="1161" y="331"/>
                  </a:lnTo>
                  <a:lnTo>
                    <a:pt x="1146" y="306"/>
                  </a:lnTo>
                  <a:lnTo>
                    <a:pt x="1130" y="281"/>
                  </a:lnTo>
                  <a:lnTo>
                    <a:pt x="1113" y="257"/>
                  </a:lnTo>
                  <a:lnTo>
                    <a:pt x="1095" y="233"/>
                  </a:lnTo>
                  <a:lnTo>
                    <a:pt x="1075" y="211"/>
                  </a:lnTo>
                  <a:lnTo>
                    <a:pt x="1056" y="189"/>
                  </a:lnTo>
                  <a:lnTo>
                    <a:pt x="1034" y="169"/>
                  </a:lnTo>
                  <a:lnTo>
                    <a:pt x="1012" y="150"/>
                  </a:lnTo>
                  <a:lnTo>
                    <a:pt x="988" y="132"/>
                  </a:lnTo>
                  <a:lnTo>
                    <a:pt x="965" y="115"/>
                  </a:lnTo>
                  <a:lnTo>
                    <a:pt x="939" y="100"/>
                  </a:lnTo>
                  <a:lnTo>
                    <a:pt x="914" y="84"/>
                  </a:lnTo>
                  <a:lnTo>
                    <a:pt x="888" y="71"/>
                  </a:lnTo>
                  <a:lnTo>
                    <a:pt x="861" y="59"/>
                  </a:lnTo>
                  <a:lnTo>
                    <a:pt x="833" y="47"/>
                  </a:lnTo>
                  <a:lnTo>
                    <a:pt x="804" y="39"/>
                  </a:lnTo>
                  <a:lnTo>
                    <a:pt x="775" y="30"/>
                  </a:lnTo>
                  <a:lnTo>
                    <a:pt x="746" y="23"/>
                  </a:lnTo>
                  <a:lnTo>
                    <a:pt x="716" y="18"/>
                  </a:lnTo>
                  <a:lnTo>
                    <a:pt x="685" y="13"/>
                  </a:lnTo>
                  <a:lnTo>
                    <a:pt x="653" y="12"/>
                  </a:lnTo>
                  <a:lnTo>
                    <a:pt x="623" y="10"/>
                  </a:lnTo>
                  <a:lnTo>
                    <a:pt x="591" y="12"/>
                  </a:lnTo>
                  <a:lnTo>
                    <a:pt x="560" y="13"/>
                  </a:lnTo>
                  <a:lnTo>
                    <a:pt x="530" y="18"/>
                  </a:lnTo>
                  <a:lnTo>
                    <a:pt x="499" y="23"/>
                  </a:lnTo>
                  <a:lnTo>
                    <a:pt x="469" y="30"/>
                  </a:lnTo>
                  <a:lnTo>
                    <a:pt x="440" y="39"/>
                  </a:lnTo>
                  <a:lnTo>
                    <a:pt x="411" y="47"/>
                  </a:lnTo>
                  <a:lnTo>
                    <a:pt x="384" y="59"/>
                  </a:lnTo>
                  <a:lnTo>
                    <a:pt x="357" y="71"/>
                  </a:lnTo>
                  <a:lnTo>
                    <a:pt x="330" y="84"/>
                  </a:lnTo>
                  <a:lnTo>
                    <a:pt x="305" y="100"/>
                  </a:lnTo>
                  <a:lnTo>
                    <a:pt x="279" y="115"/>
                  </a:lnTo>
                  <a:lnTo>
                    <a:pt x="256" y="132"/>
                  </a:lnTo>
                  <a:lnTo>
                    <a:pt x="234" y="150"/>
                  </a:lnTo>
                  <a:lnTo>
                    <a:pt x="210" y="169"/>
                  </a:lnTo>
                  <a:lnTo>
                    <a:pt x="190" y="189"/>
                  </a:lnTo>
                  <a:lnTo>
                    <a:pt x="170" y="211"/>
                  </a:lnTo>
                  <a:lnTo>
                    <a:pt x="149" y="233"/>
                  </a:lnTo>
                  <a:lnTo>
                    <a:pt x="132" y="257"/>
                  </a:lnTo>
                  <a:lnTo>
                    <a:pt x="115" y="281"/>
                  </a:lnTo>
                  <a:lnTo>
                    <a:pt x="98" y="306"/>
                  </a:lnTo>
                  <a:lnTo>
                    <a:pt x="85" y="331"/>
                  </a:lnTo>
                  <a:lnTo>
                    <a:pt x="71" y="357"/>
                  </a:lnTo>
                  <a:lnTo>
                    <a:pt x="58" y="384"/>
                  </a:lnTo>
                  <a:lnTo>
                    <a:pt x="48" y="413"/>
                  </a:lnTo>
                  <a:lnTo>
                    <a:pt x="38" y="441"/>
                  </a:lnTo>
                  <a:lnTo>
                    <a:pt x="29" y="470"/>
                  </a:lnTo>
                  <a:lnTo>
                    <a:pt x="22" y="499"/>
                  </a:lnTo>
                  <a:lnTo>
                    <a:pt x="17" y="529"/>
                  </a:lnTo>
                  <a:lnTo>
                    <a:pt x="14" y="560"/>
                  </a:lnTo>
                  <a:lnTo>
                    <a:pt x="11" y="592"/>
                  </a:lnTo>
                  <a:lnTo>
                    <a:pt x="11" y="623"/>
                  </a:lnTo>
                  <a:lnTo>
                    <a:pt x="11" y="655"/>
                  </a:lnTo>
                  <a:lnTo>
                    <a:pt x="14" y="685"/>
                  </a:lnTo>
                  <a:lnTo>
                    <a:pt x="17" y="716"/>
                  </a:lnTo>
                  <a:lnTo>
                    <a:pt x="22" y="746"/>
                  </a:lnTo>
                  <a:lnTo>
                    <a:pt x="29" y="777"/>
                  </a:lnTo>
                  <a:lnTo>
                    <a:pt x="38" y="805"/>
                  </a:lnTo>
                  <a:lnTo>
                    <a:pt x="48" y="834"/>
                  </a:lnTo>
                  <a:lnTo>
                    <a:pt x="58" y="861"/>
                  </a:lnTo>
                  <a:lnTo>
                    <a:pt x="71" y="888"/>
                  </a:lnTo>
                  <a:lnTo>
                    <a:pt x="85" y="915"/>
                  </a:lnTo>
                  <a:lnTo>
                    <a:pt x="98" y="941"/>
                  </a:lnTo>
                  <a:lnTo>
                    <a:pt x="115" y="964"/>
                  </a:lnTo>
                  <a:lnTo>
                    <a:pt x="132" y="990"/>
                  </a:lnTo>
                  <a:lnTo>
                    <a:pt x="149" y="1012"/>
                  </a:lnTo>
                  <a:lnTo>
                    <a:pt x="170" y="1034"/>
                  </a:lnTo>
                  <a:lnTo>
                    <a:pt x="190" y="1056"/>
                  </a:lnTo>
                  <a:lnTo>
                    <a:pt x="210" y="1076"/>
                  </a:lnTo>
                  <a:lnTo>
                    <a:pt x="234" y="1095"/>
                  </a:lnTo>
                  <a:lnTo>
                    <a:pt x="256" y="1113"/>
                  </a:lnTo>
                  <a:lnTo>
                    <a:pt x="279" y="1130"/>
                  </a:lnTo>
                  <a:lnTo>
                    <a:pt x="305" y="1147"/>
                  </a:lnTo>
                  <a:lnTo>
                    <a:pt x="330" y="1161"/>
                  </a:lnTo>
                  <a:lnTo>
                    <a:pt x="357" y="1174"/>
                  </a:lnTo>
                  <a:lnTo>
                    <a:pt x="384" y="1186"/>
                  </a:lnTo>
                  <a:lnTo>
                    <a:pt x="411" y="1198"/>
                  </a:lnTo>
                  <a:lnTo>
                    <a:pt x="440" y="1208"/>
                  </a:lnTo>
                  <a:lnTo>
                    <a:pt x="469" y="1215"/>
                  </a:lnTo>
                  <a:lnTo>
                    <a:pt x="499" y="1223"/>
                  </a:lnTo>
                  <a:lnTo>
                    <a:pt x="530" y="1228"/>
                  </a:lnTo>
                  <a:lnTo>
                    <a:pt x="560" y="1232"/>
                  </a:lnTo>
                  <a:lnTo>
                    <a:pt x="591" y="1233"/>
                  </a:lnTo>
                  <a:lnTo>
                    <a:pt x="623" y="1235"/>
                  </a:lnTo>
                  <a:lnTo>
                    <a:pt x="653" y="1233"/>
                  </a:lnTo>
                  <a:lnTo>
                    <a:pt x="685" y="1232"/>
                  </a:lnTo>
                  <a:lnTo>
                    <a:pt x="716" y="1228"/>
                  </a:lnTo>
                  <a:lnTo>
                    <a:pt x="746" y="1223"/>
                  </a:lnTo>
                  <a:lnTo>
                    <a:pt x="775" y="1215"/>
                  </a:lnTo>
                  <a:lnTo>
                    <a:pt x="804" y="1208"/>
                  </a:lnTo>
                  <a:lnTo>
                    <a:pt x="833" y="1198"/>
                  </a:lnTo>
                  <a:lnTo>
                    <a:pt x="861" y="1186"/>
                  </a:lnTo>
                  <a:lnTo>
                    <a:pt x="888" y="1174"/>
                  </a:lnTo>
                  <a:lnTo>
                    <a:pt x="914" y="1161"/>
                  </a:lnTo>
                  <a:lnTo>
                    <a:pt x="939" y="1147"/>
                  </a:lnTo>
                  <a:lnTo>
                    <a:pt x="965" y="1130"/>
                  </a:lnTo>
                  <a:lnTo>
                    <a:pt x="988" y="1113"/>
                  </a:lnTo>
                  <a:lnTo>
                    <a:pt x="1012" y="1095"/>
                  </a:lnTo>
                  <a:lnTo>
                    <a:pt x="1034" y="1076"/>
                  </a:lnTo>
                  <a:lnTo>
                    <a:pt x="1056" y="1056"/>
                  </a:lnTo>
                  <a:lnTo>
                    <a:pt x="1075" y="1034"/>
                  </a:lnTo>
                  <a:lnTo>
                    <a:pt x="1095" y="1012"/>
                  </a:lnTo>
                  <a:lnTo>
                    <a:pt x="1113" y="990"/>
                  </a:lnTo>
                  <a:lnTo>
                    <a:pt x="1130" y="964"/>
                  </a:lnTo>
                  <a:lnTo>
                    <a:pt x="1146" y="941"/>
                  </a:lnTo>
                  <a:lnTo>
                    <a:pt x="1161" y="915"/>
                  </a:lnTo>
                  <a:lnTo>
                    <a:pt x="1174" y="888"/>
                  </a:lnTo>
                  <a:lnTo>
                    <a:pt x="1186" y="861"/>
                  </a:lnTo>
                  <a:lnTo>
                    <a:pt x="1198" y="834"/>
                  </a:lnTo>
                  <a:lnTo>
                    <a:pt x="1207" y="805"/>
                  </a:lnTo>
                  <a:lnTo>
                    <a:pt x="1215" y="777"/>
                  </a:lnTo>
                  <a:lnTo>
                    <a:pt x="1222" y="746"/>
                  </a:lnTo>
                  <a:lnTo>
                    <a:pt x="1227" y="716"/>
                  </a:lnTo>
                  <a:lnTo>
                    <a:pt x="1232" y="685"/>
                  </a:lnTo>
                  <a:lnTo>
                    <a:pt x="1234" y="655"/>
                  </a:lnTo>
                  <a:lnTo>
                    <a:pt x="1234" y="623"/>
                  </a:lnTo>
                  <a:lnTo>
                    <a:pt x="1245" y="623"/>
                  </a:lnTo>
                  <a:close/>
                </a:path>
              </a:pathLst>
            </a:custGeom>
            <a:solidFill>
              <a:srgbClr val="8CD1FF"/>
            </a:solidFill>
            <a:ln w="9525">
              <a:noFill/>
              <a:round/>
              <a:headEnd/>
              <a:tailEnd/>
            </a:ln>
          </p:spPr>
          <p:txBody>
            <a:bodyPr/>
            <a:lstStyle/>
            <a:p>
              <a:endParaRPr lang="en-US"/>
            </a:p>
          </p:txBody>
        </p:sp>
        <p:sp>
          <p:nvSpPr>
            <p:cNvPr id="51300" name="Freeform 102"/>
            <p:cNvSpPr>
              <a:spLocks/>
            </p:cNvSpPr>
            <p:nvPr/>
          </p:nvSpPr>
          <p:spPr bwMode="auto">
            <a:xfrm>
              <a:off x="3154038" y="2135165"/>
              <a:ext cx="1742722" cy="1960563"/>
            </a:xfrm>
            <a:custGeom>
              <a:avLst/>
              <a:gdLst>
                <a:gd name="T0" fmla="*/ 2147483647 w 1235"/>
                <a:gd name="T1" fmla="*/ 2147483647 h 1235"/>
                <a:gd name="T2" fmla="*/ 2147483647 w 1235"/>
                <a:gd name="T3" fmla="*/ 2147483647 h 1235"/>
                <a:gd name="T4" fmla="*/ 2147483647 w 1235"/>
                <a:gd name="T5" fmla="*/ 2147483647 h 1235"/>
                <a:gd name="T6" fmla="*/ 2147483647 w 1235"/>
                <a:gd name="T7" fmla="*/ 2147483647 h 1235"/>
                <a:gd name="T8" fmla="*/ 2147483647 w 1235"/>
                <a:gd name="T9" fmla="*/ 2147483647 h 1235"/>
                <a:gd name="T10" fmla="*/ 2147483647 w 1235"/>
                <a:gd name="T11" fmla="*/ 2147483647 h 1235"/>
                <a:gd name="T12" fmla="*/ 2147483647 w 1235"/>
                <a:gd name="T13" fmla="*/ 2147483647 h 1235"/>
                <a:gd name="T14" fmla="*/ 2147483647 w 1235"/>
                <a:gd name="T15" fmla="*/ 2147483647 h 1235"/>
                <a:gd name="T16" fmla="*/ 2147483647 w 1235"/>
                <a:gd name="T17" fmla="*/ 2147483647 h 1235"/>
                <a:gd name="T18" fmla="*/ 2147483647 w 1235"/>
                <a:gd name="T19" fmla="*/ 2147483647 h 1235"/>
                <a:gd name="T20" fmla="*/ 2147483647 w 1235"/>
                <a:gd name="T21" fmla="*/ 2147483647 h 1235"/>
                <a:gd name="T22" fmla="*/ 2147483647 w 1235"/>
                <a:gd name="T23" fmla="*/ 2147483647 h 1235"/>
                <a:gd name="T24" fmla="*/ 0 w 1235"/>
                <a:gd name="T25" fmla="*/ 2147483647 h 1235"/>
                <a:gd name="T26" fmla="*/ 2147483647 w 1235"/>
                <a:gd name="T27" fmla="*/ 2147483647 h 1235"/>
                <a:gd name="T28" fmla="*/ 2147483647 w 1235"/>
                <a:gd name="T29" fmla="*/ 2147483647 h 1235"/>
                <a:gd name="T30" fmla="*/ 2147483647 w 1235"/>
                <a:gd name="T31" fmla="*/ 2147483647 h 1235"/>
                <a:gd name="T32" fmla="*/ 2147483647 w 1235"/>
                <a:gd name="T33" fmla="*/ 2147483647 h 1235"/>
                <a:gd name="T34" fmla="*/ 2147483647 w 1235"/>
                <a:gd name="T35" fmla="*/ 2147483647 h 1235"/>
                <a:gd name="T36" fmla="*/ 2147483647 w 1235"/>
                <a:gd name="T37" fmla="*/ 2147483647 h 1235"/>
                <a:gd name="T38" fmla="*/ 2147483647 w 1235"/>
                <a:gd name="T39" fmla="*/ 2147483647 h 1235"/>
                <a:gd name="T40" fmla="*/ 2147483647 w 1235"/>
                <a:gd name="T41" fmla="*/ 2147483647 h 1235"/>
                <a:gd name="T42" fmla="*/ 2147483647 w 1235"/>
                <a:gd name="T43" fmla="*/ 2147483647 h 1235"/>
                <a:gd name="T44" fmla="*/ 2147483647 w 1235"/>
                <a:gd name="T45" fmla="*/ 2147483647 h 1235"/>
                <a:gd name="T46" fmla="*/ 2147483647 w 1235"/>
                <a:gd name="T47" fmla="*/ 2147483647 h 1235"/>
                <a:gd name="T48" fmla="*/ 2147483647 w 1235"/>
                <a:gd name="T49" fmla="*/ 2147483647 h 1235"/>
                <a:gd name="T50" fmla="*/ 2147483647 w 1235"/>
                <a:gd name="T51" fmla="*/ 2147483647 h 1235"/>
                <a:gd name="T52" fmla="*/ 2147483647 w 1235"/>
                <a:gd name="T53" fmla="*/ 2147483647 h 1235"/>
                <a:gd name="T54" fmla="*/ 2147483647 w 1235"/>
                <a:gd name="T55" fmla="*/ 2147483647 h 1235"/>
                <a:gd name="T56" fmla="*/ 2147483647 w 1235"/>
                <a:gd name="T57" fmla="*/ 2147483647 h 1235"/>
                <a:gd name="T58" fmla="*/ 2147483647 w 1235"/>
                <a:gd name="T59" fmla="*/ 2147483647 h 1235"/>
                <a:gd name="T60" fmla="*/ 2147483647 w 1235"/>
                <a:gd name="T61" fmla="*/ 2147483647 h 1235"/>
                <a:gd name="T62" fmla="*/ 2147483647 w 1235"/>
                <a:gd name="T63" fmla="*/ 2147483647 h 1235"/>
                <a:gd name="T64" fmla="*/ 2147483647 w 1235"/>
                <a:gd name="T65" fmla="*/ 2147483647 h 1235"/>
                <a:gd name="T66" fmla="*/ 2147483647 w 1235"/>
                <a:gd name="T67" fmla="*/ 2147483647 h 1235"/>
                <a:gd name="T68" fmla="*/ 2147483647 w 1235"/>
                <a:gd name="T69" fmla="*/ 2147483647 h 1235"/>
                <a:gd name="T70" fmla="*/ 2147483647 w 1235"/>
                <a:gd name="T71" fmla="*/ 2147483647 h 1235"/>
                <a:gd name="T72" fmla="*/ 2147483647 w 1235"/>
                <a:gd name="T73" fmla="*/ 2147483647 h 1235"/>
                <a:gd name="T74" fmla="*/ 2147483647 w 1235"/>
                <a:gd name="T75" fmla="*/ 2147483647 h 1235"/>
                <a:gd name="T76" fmla="*/ 2147483647 w 1235"/>
                <a:gd name="T77" fmla="*/ 2147483647 h 1235"/>
                <a:gd name="T78" fmla="*/ 2147483647 w 1235"/>
                <a:gd name="T79" fmla="*/ 2147483647 h 1235"/>
                <a:gd name="T80" fmla="*/ 2147483647 w 1235"/>
                <a:gd name="T81" fmla="*/ 2147483647 h 1235"/>
                <a:gd name="T82" fmla="*/ 2147483647 w 1235"/>
                <a:gd name="T83" fmla="*/ 2147483647 h 1235"/>
                <a:gd name="T84" fmla="*/ 2147483647 w 1235"/>
                <a:gd name="T85" fmla="*/ 2147483647 h 1235"/>
                <a:gd name="T86" fmla="*/ 2147483647 w 1235"/>
                <a:gd name="T87" fmla="*/ 2147483647 h 1235"/>
                <a:gd name="T88" fmla="*/ 2147483647 w 1235"/>
                <a:gd name="T89" fmla="*/ 2147483647 h 1235"/>
                <a:gd name="T90" fmla="*/ 2147483647 w 1235"/>
                <a:gd name="T91" fmla="*/ 2147483647 h 1235"/>
                <a:gd name="T92" fmla="*/ 2147483647 w 1235"/>
                <a:gd name="T93" fmla="*/ 2147483647 h 1235"/>
                <a:gd name="T94" fmla="*/ 2147483647 w 1235"/>
                <a:gd name="T95" fmla="*/ 2147483647 h 1235"/>
                <a:gd name="T96" fmla="*/ 2147483647 w 1235"/>
                <a:gd name="T97" fmla="*/ 2147483647 h 1235"/>
                <a:gd name="T98" fmla="*/ 2147483647 w 1235"/>
                <a:gd name="T99" fmla="*/ 2147483647 h 1235"/>
                <a:gd name="T100" fmla="*/ 2147483647 w 1235"/>
                <a:gd name="T101" fmla="*/ 2147483647 h 123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35"/>
                <a:gd name="T154" fmla="*/ 0 h 1235"/>
                <a:gd name="T155" fmla="*/ 1235 w 1235"/>
                <a:gd name="T156" fmla="*/ 1235 h 123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35" h="1235">
                  <a:moveTo>
                    <a:pt x="1235" y="618"/>
                  </a:moveTo>
                  <a:lnTo>
                    <a:pt x="1234" y="585"/>
                  </a:lnTo>
                  <a:lnTo>
                    <a:pt x="1232" y="555"/>
                  </a:lnTo>
                  <a:lnTo>
                    <a:pt x="1227" y="524"/>
                  </a:lnTo>
                  <a:lnTo>
                    <a:pt x="1222" y="494"/>
                  </a:lnTo>
                  <a:lnTo>
                    <a:pt x="1215" y="464"/>
                  </a:lnTo>
                  <a:lnTo>
                    <a:pt x="1207" y="435"/>
                  </a:lnTo>
                  <a:lnTo>
                    <a:pt x="1198" y="406"/>
                  </a:lnTo>
                  <a:lnTo>
                    <a:pt x="1186" y="377"/>
                  </a:lnTo>
                  <a:lnTo>
                    <a:pt x="1174" y="350"/>
                  </a:lnTo>
                  <a:lnTo>
                    <a:pt x="1161" y="323"/>
                  </a:lnTo>
                  <a:lnTo>
                    <a:pt x="1146" y="298"/>
                  </a:lnTo>
                  <a:lnTo>
                    <a:pt x="1129" y="272"/>
                  </a:lnTo>
                  <a:lnTo>
                    <a:pt x="1112" y="249"/>
                  </a:lnTo>
                  <a:lnTo>
                    <a:pt x="1093" y="225"/>
                  </a:lnTo>
                  <a:lnTo>
                    <a:pt x="1075" y="203"/>
                  </a:lnTo>
                  <a:lnTo>
                    <a:pt x="1054" y="181"/>
                  </a:lnTo>
                  <a:lnTo>
                    <a:pt x="1032" y="161"/>
                  </a:lnTo>
                  <a:lnTo>
                    <a:pt x="1010" y="142"/>
                  </a:lnTo>
                  <a:lnTo>
                    <a:pt x="987" y="123"/>
                  </a:lnTo>
                  <a:lnTo>
                    <a:pt x="963" y="106"/>
                  </a:lnTo>
                  <a:lnTo>
                    <a:pt x="938" y="90"/>
                  </a:lnTo>
                  <a:lnTo>
                    <a:pt x="912" y="74"/>
                  </a:lnTo>
                  <a:lnTo>
                    <a:pt x="885" y="61"/>
                  </a:lnTo>
                  <a:lnTo>
                    <a:pt x="858" y="49"/>
                  </a:lnTo>
                  <a:lnTo>
                    <a:pt x="829" y="37"/>
                  </a:lnTo>
                  <a:lnTo>
                    <a:pt x="801" y="29"/>
                  </a:lnTo>
                  <a:lnTo>
                    <a:pt x="772" y="20"/>
                  </a:lnTo>
                  <a:lnTo>
                    <a:pt x="741" y="13"/>
                  </a:lnTo>
                  <a:lnTo>
                    <a:pt x="711" y="7"/>
                  </a:lnTo>
                  <a:lnTo>
                    <a:pt x="680" y="3"/>
                  </a:lnTo>
                  <a:lnTo>
                    <a:pt x="648" y="2"/>
                  </a:lnTo>
                  <a:lnTo>
                    <a:pt x="618" y="0"/>
                  </a:lnTo>
                  <a:lnTo>
                    <a:pt x="586" y="2"/>
                  </a:lnTo>
                  <a:lnTo>
                    <a:pt x="554" y="3"/>
                  </a:lnTo>
                  <a:lnTo>
                    <a:pt x="523" y="7"/>
                  </a:lnTo>
                  <a:lnTo>
                    <a:pt x="493" y="13"/>
                  </a:lnTo>
                  <a:lnTo>
                    <a:pt x="462" y="20"/>
                  </a:lnTo>
                  <a:lnTo>
                    <a:pt x="434" y="29"/>
                  </a:lnTo>
                  <a:lnTo>
                    <a:pt x="405" y="37"/>
                  </a:lnTo>
                  <a:lnTo>
                    <a:pt x="378" y="49"/>
                  </a:lnTo>
                  <a:lnTo>
                    <a:pt x="349" y="61"/>
                  </a:lnTo>
                  <a:lnTo>
                    <a:pt x="324" y="74"/>
                  </a:lnTo>
                  <a:lnTo>
                    <a:pt x="296" y="90"/>
                  </a:lnTo>
                  <a:lnTo>
                    <a:pt x="273" y="106"/>
                  </a:lnTo>
                  <a:lnTo>
                    <a:pt x="247" y="123"/>
                  </a:lnTo>
                  <a:lnTo>
                    <a:pt x="225" y="142"/>
                  </a:lnTo>
                  <a:lnTo>
                    <a:pt x="202" y="161"/>
                  </a:lnTo>
                  <a:lnTo>
                    <a:pt x="181" y="181"/>
                  </a:lnTo>
                  <a:lnTo>
                    <a:pt x="161" y="203"/>
                  </a:lnTo>
                  <a:lnTo>
                    <a:pt x="141" y="225"/>
                  </a:lnTo>
                  <a:lnTo>
                    <a:pt x="122" y="249"/>
                  </a:lnTo>
                  <a:lnTo>
                    <a:pt x="105" y="272"/>
                  </a:lnTo>
                  <a:lnTo>
                    <a:pt x="90" y="298"/>
                  </a:lnTo>
                  <a:lnTo>
                    <a:pt x="75" y="323"/>
                  </a:lnTo>
                  <a:lnTo>
                    <a:pt x="61" y="350"/>
                  </a:lnTo>
                  <a:lnTo>
                    <a:pt x="48" y="377"/>
                  </a:lnTo>
                  <a:lnTo>
                    <a:pt x="38" y="406"/>
                  </a:lnTo>
                  <a:lnTo>
                    <a:pt x="27" y="435"/>
                  </a:lnTo>
                  <a:lnTo>
                    <a:pt x="19" y="464"/>
                  </a:lnTo>
                  <a:lnTo>
                    <a:pt x="12" y="494"/>
                  </a:lnTo>
                  <a:lnTo>
                    <a:pt x="7" y="524"/>
                  </a:lnTo>
                  <a:lnTo>
                    <a:pt x="4" y="555"/>
                  </a:lnTo>
                  <a:lnTo>
                    <a:pt x="0" y="585"/>
                  </a:lnTo>
                  <a:lnTo>
                    <a:pt x="0" y="618"/>
                  </a:lnTo>
                  <a:lnTo>
                    <a:pt x="0" y="650"/>
                  </a:lnTo>
                  <a:lnTo>
                    <a:pt x="4" y="680"/>
                  </a:lnTo>
                  <a:lnTo>
                    <a:pt x="7" y="712"/>
                  </a:lnTo>
                  <a:lnTo>
                    <a:pt x="12" y="743"/>
                  </a:lnTo>
                  <a:lnTo>
                    <a:pt x="19" y="772"/>
                  </a:lnTo>
                  <a:lnTo>
                    <a:pt x="27" y="802"/>
                  </a:lnTo>
                  <a:lnTo>
                    <a:pt x="38" y="831"/>
                  </a:lnTo>
                  <a:lnTo>
                    <a:pt x="48" y="858"/>
                  </a:lnTo>
                  <a:lnTo>
                    <a:pt x="61" y="885"/>
                  </a:lnTo>
                  <a:lnTo>
                    <a:pt x="75" y="912"/>
                  </a:lnTo>
                  <a:lnTo>
                    <a:pt x="90" y="937"/>
                  </a:lnTo>
                  <a:lnTo>
                    <a:pt x="105" y="963"/>
                  </a:lnTo>
                  <a:lnTo>
                    <a:pt x="122" y="986"/>
                  </a:lnTo>
                  <a:lnTo>
                    <a:pt x="141" y="1010"/>
                  </a:lnTo>
                  <a:lnTo>
                    <a:pt x="161" y="1034"/>
                  </a:lnTo>
                  <a:lnTo>
                    <a:pt x="181" y="1054"/>
                  </a:lnTo>
                  <a:lnTo>
                    <a:pt x="202" y="1074"/>
                  </a:lnTo>
                  <a:lnTo>
                    <a:pt x="225" y="1095"/>
                  </a:lnTo>
                  <a:lnTo>
                    <a:pt x="247" y="1113"/>
                  </a:lnTo>
                  <a:lnTo>
                    <a:pt x="273" y="1130"/>
                  </a:lnTo>
                  <a:lnTo>
                    <a:pt x="296" y="1145"/>
                  </a:lnTo>
                  <a:lnTo>
                    <a:pt x="324" y="1161"/>
                  </a:lnTo>
                  <a:lnTo>
                    <a:pt x="349" y="1174"/>
                  </a:lnTo>
                  <a:lnTo>
                    <a:pt x="378" y="1186"/>
                  </a:lnTo>
                  <a:lnTo>
                    <a:pt x="405" y="1198"/>
                  </a:lnTo>
                  <a:lnTo>
                    <a:pt x="434" y="1208"/>
                  </a:lnTo>
                  <a:lnTo>
                    <a:pt x="462" y="1217"/>
                  </a:lnTo>
                  <a:lnTo>
                    <a:pt x="493" y="1223"/>
                  </a:lnTo>
                  <a:lnTo>
                    <a:pt x="523" y="1228"/>
                  </a:lnTo>
                  <a:lnTo>
                    <a:pt x="554" y="1232"/>
                  </a:lnTo>
                  <a:lnTo>
                    <a:pt x="586" y="1235"/>
                  </a:lnTo>
                  <a:lnTo>
                    <a:pt x="618" y="1235"/>
                  </a:lnTo>
                  <a:lnTo>
                    <a:pt x="648" y="1235"/>
                  </a:lnTo>
                  <a:lnTo>
                    <a:pt x="680" y="1232"/>
                  </a:lnTo>
                  <a:lnTo>
                    <a:pt x="711" y="1228"/>
                  </a:lnTo>
                  <a:lnTo>
                    <a:pt x="741" y="1223"/>
                  </a:lnTo>
                  <a:lnTo>
                    <a:pt x="772" y="1217"/>
                  </a:lnTo>
                  <a:lnTo>
                    <a:pt x="801" y="1208"/>
                  </a:lnTo>
                  <a:lnTo>
                    <a:pt x="829" y="1198"/>
                  </a:lnTo>
                  <a:lnTo>
                    <a:pt x="858" y="1186"/>
                  </a:lnTo>
                  <a:lnTo>
                    <a:pt x="885" y="1174"/>
                  </a:lnTo>
                  <a:lnTo>
                    <a:pt x="912" y="1161"/>
                  </a:lnTo>
                  <a:lnTo>
                    <a:pt x="938" y="1145"/>
                  </a:lnTo>
                  <a:lnTo>
                    <a:pt x="963" y="1130"/>
                  </a:lnTo>
                  <a:lnTo>
                    <a:pt x="987" y="1113"/>
                  </a:lnTo>
                  <a:lnTo>
                    <a:pt x="1010" y="1095"/>
                  </a:lnTo>
                  <a:lnTo>
                    <a:pt x="1032" y="1074"/>
                  </a:lnTo>
                  <a:lnTo>
                    <a:pt x="1054" y="1054"/>
                  </a:lnTo>
                  <a:lnTo>
                    <a:pt x="1075" y="1034"/>
                  </a:lnTo>
                  <a:lnTo>
                    <a:pt x="1093" y="1010"/>
                  </a:lnTo>
                  <a:lnTo>
                    <a:pt x="1112" y="986"/>
                  </a:lnTo>
                  <a:lnTo>
                    <a:pt x="1129" y="963"/>
                  </a:lnTo>
                  <a:lnTo>
                    <a:pt x="1146" y="937"/>
                  </a:lnTo>
                  <a:lnTo>
                    <a:pt x="1161" y="912"/>
                  </a:lnTo>
                  <a:lnTo>
                    <a:pt x="1174" y="885"/>
                  </a:lnTo>
                  <a:lnTo>
                    <a:pt x="1186" y="858"/>
                  </a:lnTo>
                  <a:lnTo>
                    <a:pt x="1198" y="831"/>
                  </a:lnTo>
                  <a:lnTo>
                    <a:pt x="1207" y="802"/>
                  </a:lnTo>
                  <a:lnTo>
                    <a:pt x="1215" y="772"/>
                  </a:lnTo>
                  <a:lnTo>
                    <a:pt x="1222" y="743"/>
                  </a:lnTo>
                  <a:lnTo>
                    <a:pt x="1227" y="712"/>
                  </a:lnTo>
                  <a:lnTo>
                    <a:pt x="1232" y="680"/>
                  </a:lnTo>
                  <a:lnTo>
                    <a:pt x="1234" y="650"/>
                  </a:lnTo>
                  <a:lnTo>
                    <a:pt x="1235" y="618"/>
                  </a:lnTo>
                  <a:lnTo>
                    <a:pt x="1224" y="618"/>
                  </a:lnTo>
                  <a:lnTo>
                    <a:pt x="1224" y="587"/>
                  </a:lnTo>
                  <a:lnTo>
                    <a:pt x="1220" y="557"/>
                  </a:lnTo>
                  <a:lnTo>
                    <a:pt x="1217" y="526"/>
                  </a:lnTo>
                  <a:lnTo>
                    <a:pt x="1212" y="496"/>
                  </a:lnTo>
                  <a:lnTo>
                    <a:pt x="1205" y="467"/>
                  </a:lnTo>
                  <a:lnTo>
                    <a:pt x="1196" y="438"/>
                  </a:lnTo>
                  <a:lnTo>
                    <a:pt x="1188" y="409"/>
                  </a:lnTo>
                  <a:lnTo>
                    <a:pt x="1176" y="382"/>
                  </a:lnTo>
                  <a:lnTo>
                    <a:pt x="1164" y="355"/>
                  </a:lnTo>
                  <a:lnTo>
                    <a:pt x="1151" y="328"/>
                  </a:lnTo>
                  <a:lnTo>
                    <a:pt x="1136" y="303"/>
                  </a:lnTo>
                  <a:lnTo>
                    <a:pt x="1120" y="279"/>
                  </a:lnTo>
                  <a:lnTo>
                    <a:pt x="1103" y="255"/>
                  </a:lnTo>
                  <a:lnTo>
                    <a:pt x="1085" y="232"/>
                  </a:lnTo>
                  <a:lnTo>
                    <a:pt x="1066" y="210"/>
                  </a:lnTo>
                  <a:lnTo>
                    <a:pt x="1046" y="189"/>
                  </a:lnTo>
                  <a:lnTo>
                    <a:pt x="1026" y="169"/>
                  </a:lnTo>
                  <a:lnTo>
                    <a:pt x="1004" y="149"/>
                  </a:lnTo>
                  <a:lnTo>
                    <a:pt x="980" y="132"/>
                  </a:lnTo>
                  <a:lnTo>
                    <a:pt x="956" y="115"/>
                  </a:lnTo>
                  <a:lnTo>
                    <a:pt x="933" y="100"/>
                  </a:lnTo>
                  <a:lnTo>
                    <a:pt x="907" y="84"/>
                  </a:lnTo>
                  <a:lnTo>
                    <a:pt x="880" y="71"/>
                  </a:lnTo>
                  <a:lnTo>
                    <a:pt x="853" y="59"/>
                  </a:lnTo>
                  <a:lnTo>
                    <a:pt x="826" y="47"/>
                  </a:lnTo>
                  <a:lnTo>
                    <a:pt x="797" y="39"/>
                  </a:lnTo>
                  <a:lnTo>
                    <a:pt x="768" y="30"/>
                  </a:lnTo>
                  <a:lnTo>
                    <a:pt x="740" y="24"/>
                  </a:lnTo>
                  <a:lnTo>
                    <a:pt x="709" y="18"/>
                  </a:lnTo>
                  <a:lnTo>
                    <a:pt x="679" y="13"/>
                  </a:lnTo>
                  <a:lnTo>
                    <a:pt x="648" y="12"/>
                  </a:lnTo>
                  <a:lnTo>
                    <a:pt x="618" y="12"/>
                  </a:lnTo>
                  <a:lnTo>
                    <a:pt x="586" y="12"/>
                  </a:lnTo>
                  <a:lnTo>
                    <a:pt x="555" y="13"/>
                  </a:lnTo>
                  <a:lnTo>
                    <a:pt x="525" y="18"/>
                  </a:lnTo>
                  <a:lnTo>
                    <a:pt x="494" y="24"/>
                  </a:lnTo>
                  <a:lnTo>
                    <a:pt x="466" y="30"/>
                  </a:lnTo>
                  <a:lnTo>
                    <a:pt x="437" y="39"/>
                  </a:lnTo>
                  <a:lnTo>
                    <a:pt x="408" y="47"/>
                  </a:lnTo>
                  <a:lnTo>
                    <a:pt x="381" y="59"/>
                  </a:lnTo>
                  <a:lnTo>
                    <a:pt x="354" y="71"/>
                  </a:lnTo>
                  <a:lnTo>
                    <a:pt x="329" y="84"/>
                  </a:lnTo>
                  <a:lnTo>
                    <a:pt x="303" y="100"/>
                  </a:lnTo>
                  <a:lnTo>
                    <a:pt x="278" y="115"/>
                  </a:lnTo>
                  <a:lnTo>
                    <a:pt x="254" y="132"/>
                  </a:lnTo>
                  <a:lnTo>
                    <a:pt x="232" y="149"/>
                  </a:lnTo>
                  <a:lnTo>
                    <a:pt x="210" y="169"/>
                  </a:lnTo>
                  <a:lnTo>
                    <a:pt x="188" y="189"/>
                  </a:lnTo>
                  <a:lnTo>
                    <a:pt x="168" y="210"/>
                  </a:lnTo>
                  <a:lnTo>
                    <a:pt x="149" y="232"/>
                  </a:lnTo>
                  <a:lnTo>
                    <a:pt x="131" y="255"/>
                  </a:lnTo>
                  <a:lnTo>
                    <a:pt x="114" y="279"/>
                  </a:lnTo>
                  <a:lnTo>
                    <a:pt x="99" y="303"/>
                  </a:lnTo>
                  <a:lnTo>
                    <a:pt x="83" y="328"/>
                  </a:lnTo>
                  <a:lnTo>
                    <a:pt x="70" y="355"/>
                  </a:lnTo>
                  <a:lnTo>
                    <a:pt x="58" y="382"/>
                  </a:lnTo>
                  <a:lnTo>
                    <a:pt x="48" y="409"/>
                  </a:lnTo>
                  <a:lnTo>
                    <a:pt x="38" y="438"/>
                  </a:lnTo>
                  <a:lnTo>
                    <a:pt x="29" y="467"/>
                  </a:lnTo>
                  <a:lnTo>
                    <a:pt x="22" y="496"/>
                  </a:lnTo>
                  <a:lnTo>
                    <a:pt x="17" y="526"/>
                  </a:lnTo>
                  <a:lnTo>
                    <a:pt x="14" y="557"/>
                  </a:lnTo>
                  <a:lnTo>
                    <a:pt x="12" y="587"/>
                  </a:lnTo>
                  <a:lnTo>
                    <a:pt x="11" y="618"/>
                  </a:lnTo>
                  <a:lnTo>
                    <a:pt x="12" y="650"/>
                  </a:lnTo>
                  <a:lnTo>
                    <a:pt x="14" y="680"/>
                  </a:lnTo>
                  <a:lnTo>
                    <a:pt x="17" y="711"/>
                  </a:lnTo>
                  <a:lnTo>
                    <a:pt x="22" y="739"/>
                  </a:lnTo>
                  <a:lnTo>
                    <a:pt x="29" y="770"/>
                  </a:lnTo>
                  <a:lnTo>
                    <a:pt x="38" y="799"/>
                  </a:lnTo>
                  <a:lnTo>
                    <a:pt x="48" y="826"/>
                  </a:lnTo>
                  <a:lnTo>
                    <a:pt x="58" y="854"/>
                  </a:lnTo>
                  <a:lnTo>
                    <a:pt x="70" y="881"/>
                  </a:lnTo>
                  <a:lnTo>
                    <a:pt x="83" y="907"/>
                  </a:lnTo>
                  <a:lnTo>
                    <a:pt x="99" y="932"/>
                  </a:lnTo>
                  <a:lnTo>
                    <a:pt x="114" y="958"/>
                  </a:lnTo>
                  <a:lnTo>
                    <a:pt x="131" y="981"/>
                  </a:lnTo>
                  <a:lnTo>
                    <a:pt x="149" y="1003"/>
                  </a:lnTo>
                  <a:lnTo>
                    <a:pt x="168" y="1025"/>
                  </a:lnTo>
                  <a:lnTo>
                    <a:pt x="188" y="1047"/>
                  </a:lnTo>
                  <a:lnTo>
                    <a:pt x="210" y="1068"/>
                  </a:lnTo>
                  <a:lnTo>
                    <a:pt x="232" y="1086"/>
                  </a:lnTo>
                  <a:lnTo>
                    <a:pt x="254" y="1103"/>
                  </a:lnTo>
                  <a:lnTo>
                    <a:pt x="278" y="1120"/>
                  </a:lnTo>
                  <a:lnTo>
                    <a:pt x="303" y="1137"/>
                  </a:lnTo>
                  <a:lnTo>
                    <a:pt x="329" y="1151"/>
                  </a:lnTo>
                  <a:lnTo>
                    <a:pt x="354" y="1164"/>
                  </a:lnTo>
                  <a:lnTo>
                    <a:pt x="381" y="1178"/>
                  </a:lnTo>
                  <a:lnTo>
                    <a:pt x="408" y="1188"/>
                  </a:lnTo>
                  <a:lnTo>
                    <a:pt x="437" y="1198"/>
                  </a:lnTo>
                  <a:lnTo>
                    <a:pt x="466" y="1205"/>
                  </a:lnTo>
                  <a:lnTo>
                    <a:pt x="494" y="1211"/>
                  </a:lnTo>
                  <a:lnTo>
                    <a:pt x="525" y="1218"/>
                  </a:lnTo>
                  <a:lnTo>
                    <a:pt x="555" y="1222"/>
                  </a:lnTo>
                  <a:lnTo>
                    <a:pt x="586" y="1223"/>
                  </a:lnTo>
                  <a:lnTo>
                    <a:pt x="618" y="1225"/>
                  </a:lnTo>
                  <a:lnTo>
                    <a:pt x="648" y="1223"/>
                  </a:lnTo>
                  <a:lnTo>
                    <a:pt x="679" y="1222"/>
                  </a:lnTo>
                  <a:lnTo>
                    <a:pt x="709" y="1218"/>
                  </a:lnTo>
                  <a:lnTo>
                    <a:pt x="740" y="1211"/>
                  </a:lnTo>
                  <a:lnTo>
                    <a:pt x="768" y="1205"/>
                  </a:lnTo>
                  <a:lnTo>
                    <a:pt x="797" y="1198"/>
                  </a:lnTo>
                  <a:lnTo>
                    <a:pt x="826" y="1188"/>
                  </a:lnTo>
                  <a:lnTo>
                    <a:pt x="853" y="1178"/>
                  </a:lnTo>
                  <a:lnTo>
                    <a:pt x="880" y="1164"/>
                  </a:lnTo>
                  <a:lnTo>
                    <a:pt x="907" y="1151"/>
                  </a:lnTo>
                  <a:lnTo>
                    <a:pt x="933" y="1137"/>
                  </a:lnTo>
                  <a:lnTo>
                    <a:pt x="956" y="1120"/>
                  </a:lnTo>
                  <a:lnTo>
                    <a:pt x="980" y="1103"/>
                  </a:lnTo>
                  <a:lnTo>
                    <a:pt x="1004" y="1086"/>
                  </a:lnTo>
                  <a:lnTo>
                    <a:pt x="1026" y="1068"/>
                  </a:lnTo>
                  <a:lnTo>
                    <a:pt x="1046" y="1047"/>
                  </a:lnTo>
                  <a:lnTo>
                    <a:pt x="1066" y="1025"/>
                  </a:lnTo>
                  <a:lnTo>
                    <a:pt x="1085" y="1003"/>
                  </a:lnTo>
                  <a:lnTo>
                    <a:pt x="1103" y="981"/>
                  </a:lnTo>
                  <a:lnTo>
                    <a:pt x="1120" y="958"/>
                  </a:lnTo>
                  <a:lnTo>
                    <a:pt x="1136" y="932"/>
                  </a:lnTo>
                  <a:lnTo>
                    <a:pt x="1151" y="907"/>
                  </a:lnTo>
                  <a:lnTo>
                    <a:pt x="1164" y="881"/>
                  </a:lnTo>
                  <a:lnTo>
                    <a:pt x="1176" y="854"/>
                  </a:lnTo>
                  <a:lnTo>
                    <a:pt x="1188" y="826"/>
                  </a:lnTo>
                  <a:lnTo>
                    <a:pt x="1196" y="799"/>
                  </a:lnTo>
                  <a:lnTo>
                    <a:pt x="1205" y="770"/>
                  </a:lnTo>
                  <a:lnTo>
                    <a:pt x="1212" y="739"/>
                  </a:lnTo>
                  <a:lnTo>
                    <a:pt x="1217" y="711"/>
                  </a:lnTo>
                  <a:lnTo>
                    <a:pt x="1220" y="680"/>
                  </a:lnTo>
                  <a:lnTo>
                    <a:pt x="1224" y="650"/>
                  </a:lnTo>
                  <a:lnTo>
                    <a:pt x="1224" y="618"/>
                  </a:lnTo>
                  <a:lnTo>
                    <a:pt x="1235" y="618"/>
                  </a:lnTo>
                  <a:close/>
                </a:path>
              </a:pathLst>
            </a:custGeom>
            <a:solidFill>
              <a:srgbClr val="8DD1FF"/>
            </a:solidFill>
            <a:ln w="9525">
              <a:noFill/>
              <a:round/>
              <a:headEnd/>
              <a:tailEnd/>
            </a:ln>
          </p:spPr>
          <p:txBody>
            <a:bodyPr/>
            <a:lstStyle/>
            <a:p>
              <a:endParaRPr lang="en-US"/>
            </a:p>
          </p:txBody>
        </p:sp>
        <p:sp>
          <p:nvSpPr>
            <p:cNvPr id="51301" name="Freeform 103"/>
            <p:cNvSpPr>
              <a:spLocks/>
            </p:cNvSpPr>
            <p:nvPr/>
          </p:nvSpPr>
          <p:spPr bwMode="auto">
            <a:xfrm>
              <a:off x="3162505" y="2143103"/>
              <a:ext cx="1725788" cy="1944687"/>
            </a:xfrm>
            <a:custGeom>
              <a:avLst/>
              <a:gdLst>
                <a:gd name="T0" fmla="*/ 2147483647 w 1223"/>
                <a:gd name="T1" fmla="*/ 2147483647 h 1225"/>
                <a:gd name="T2" fmla="*/ 2147483647 w 1223"/>
                <a:gd name="T3" fmla="*/ 2147483647 h 1225"/>
                <a:gd name="T4" fmla="*/ 2147483647 w 1223"/>
                <a:gd name="T5" fmla="*/ 2147483647 h 1225"/>
                <a:gd name="T6" fmla="*/ 2147483647 w 1223"/>
                <a:gd name="T7" fmla="*/ 2147483647 h 1225"/>
                <a:gd name="T8" fmla="*/ 2147483647 w 1223"/>
                <a:gd name="T9" fmla="*/ 2147483647 h 1225"/>
                <a:gd name="T10" fmla="*/ 2147483647 w 1223"/>
                <a:gd name="T11" fmla="*/ 2147483647 h 1225"/>
                <a:gd name="T12" fmla="*/ 2147483647 w 1223"/>
                <a:gd name="T13" fmla="*/ 2147483647 h 1225"/>
                <a:gd name="T14" fmla="*/ 2147483647 w 1223"/>
                <a:gd name="T15" fmla="*/ 2147483647 h 1225"/>
                <a:gd name="T16" fmla="*/ 2147483647 w 1223"/>
                <a:gd name="T17" fmla="*/ 2147483647 h 1225"/>
                <a:gd name="T18" fmla="*/ 2147483647 w 1223"/>
                <a:gd name="T19" fmla="*/ 2147483647 h 1225"/>
                <a:gd name="T20" fmla="*/ 2147483647 w 1223"/>
                <a:gd name="T21" fmla="*/ 2147483647 h 1225"/>
                <a:gd name="T22" fmla="*/ 2147483647 w 1223"/>
                <a:gd name="T23" fmla="*/ 2147483647 h 1225"/>
                <a:gd name="T24" fmla="*/ 0 w 1223"/>
                <a:gd name="T25" fmla="*/ 2147483647 h 1225"/>
                <a:gd name="T26" fmla="*/ 2147483647 w 1223"/>
                <a:gd name="T27" fmla="*/ 2147483647 h 1225"/>
                <a:gd name="T28" fmla="*/ 2147483647 w 1223"/>
                <a:gd name="T29" fmla="*/ 2147483647 h 1225"/>
                <a:gd name="T30" fmla="*/ 2147483647 w 1223"/>
                <a:gd name="T31" fmla="*/ 2147483647 h 1225"/>
                <a:gd name="T32" fmla="*/ 2147483647 w 1223"/>
                <a:gd name="T33" fmla="*/ 2147483647 h 1225"/>
                <a:gd name="T34" fmla="*/ 2147483647 w 1223"/>
                <a:gd name="T35" fmla="*/ 2147483647 h 1225"/>
                <a:gd name="T36" fmla="*/ 2147483647 w 1223"/>
                <a:gd name="T37" fmla="*/ 2147483647 h 1225"/>
                <a:gd name="T38" fmla="*/ 2147483647 w 1223"/>
                <a:gd name="T39" fmla="*/ 2147483647 h 1225"/>
                <a:gd name="T40" fmla="*/ 2147483647 w 1223"/>
                <a:gd name="T41" fmla="*/ 2147483647 h 1225"/>
                <a:gd name="T42" fmla="*/ 2147483647 w 1223"/>
                <a:gd name="T43" fmla="*/ 2147483647 h 1225"/>
                <a:gd name="T44" fmla="*/ 2147483647 w 1223"/>
                <a:gd name="T45" fmla="*/ 2147483647 h 1225"/>
                <a:gd name="T46" fmla="*/ 2147483647 w 1223"/>
                <a:gd name="T47" fmla="*/ 2147483647 h 1225"/>
                <a:gd name="T48" fmla="*/ 2147483647 w 1223"/>
                <a:gd name="T49" fmla="*/ 2147483647 h 1225"/>
                <a:gd name="T50" fmla="*/ 2147483647 w 1223"/>
                <a:gd name="T51" fmla="*/ 2147483647 h 1225"/>
                <a:gd name="T52" fmla="*/ 2147483647 w 1223"/>
                <a:gd name="T53" fmla="*/ 2147483647 h 1225"/>
                <a:gd name="T54" fmla="*/ 2147483647 w 1223"/>
                <a:gd name="T55" fmla="*/ 2147483647 h 1225"/>
                <a:gd name="T56" fmla="*/ 2147483647 w 1223"/>
                <a:gd name="T57" fmla="*/ 2147483647 h 1225"/>
                <a:gd name="T58" fmla="*/ 2147483647 w 1223"/>
                <a:gd name="T59" fmla="*/ 2147483647 h 1225"/>
                <a:gd name="T60" fmla="*/ 2147483647 w 1223"/>
                <a:gd name="T61" fmla="*/ 2147483647 h 1225"/>
                <a:gd name="T62" fmla="*/ 2147483647 w 1223"/>
                <a:gd name="T63" fmla="*/ 2147483647 h 1225"/>
                <a:gd name="T64" fmla="*/ 2147483647 w 1223"/>
                <a:gd name="T65" fmla="*/ 2147483647 h 1225"/>
                <a:gd name="T66" fmla="*/ 2147483647 w 1223"/>
                <a:gd name="T67" fmla="*/ 2147483647 h 1225"/>
                <a:gd name="T68" fmla="*/ 2147483647 w 1223"/>
                <a:gd name="T69" fmla="*/ 2147483647 h 1225"/>
                <a:gd name="T70" fmla="*/ 2147483647 w 1223"/>
                <a:gd name="T71" fmla="*/ 2147483647 h 1225"/>
                <a:gd name="T72" fmla="*/ 2147483647 w 1223"/>
                <a:gd name="T73" fmla="*/ 2147483647 h 1225"/>
                <a:gd name="T74" fmla="*/ 2147483647 w 1223"/>
                <a:gd name="T75" fmla="*/ 2147483647 h 1225"/>
                <a:gd name="T76" fmla="*/ 2147483647 w 1223"/>
                <a:gd name="T77" fmla="*/ 2147483647 h 1225"/>
                <a:gd name="T78" fmla="*/ 2147483647 w 1223"/>
                <a:gd name="T79" fmla="*/ 2147483647 h 1225"/>
                <a:gd name="T80" fmla="*/ 2147483647 w 1223"/>
                <a:gd name="T81" fmla="*/ 2147483647 h 1225"/>
                <a:gd name="T82" fmla="*/ 2147483647 w 1223"/>
                <a:gd name="T83" fmla="*/ 2147483647 h 1225"/>
                <a:gd name="T84" fmla="*/ 2147483647 w 1223"/>
                <a:gd name="T85" fmla="*/ 2147483647 h 1225"/>
                <a:gd name="T86" fmla="*/ 2147483647 w 1223"/>
                <a:gd name="T87" fmla="*/ 2147483647 h 1225"/>
                <a:gd name="T88" fmla="*/ 2147483647 w 1223"/>
                <a:gd name="T89" fmla="*/ 2147483647 h 1225"/>
                <a:gd name="T90" fmla="*/ 2147483647 w 1223"/>
                <a:gd name="T91" fmla="*/ 2147483647 h 1225"/>
                <a:gd name="T92" fmla="*/ 2147483647 w 1223"/>
                <a:gd name="T93" fmla="*/ 2147483647 h 1225"/>
                <a:gd name="T94" fmla="*/ 2147483647 w 1223"/>
                <a:gd name="T95" fmla="*/ 2147483647 h 1225"/>
                <a:gd name="T96" fmla="*/ 2147483647 w 1223"/>
                <a:gd name="T97" fmla="*/ 2147483647 h 1225"/>
                <a:gd name="T98" fmla="*/ 2147483647 w 1223"/>
                <a:gd name="T99" fmla="*/ 2147483647 h 1225"/>
                <a:gd name="T100" fmla="*/ 2147483647 w 1223"/>
                <a:gd name="T101" fmla="*/ 2147483647 h 122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23"/>
                <a:gd name="T154" fmla="*/ 0 h 1225"/>
                <a:gd name="T155" fmla="*/ 1223 w 1223"/>
                <a:gd name="T156" fmla="*/ 1225 h 122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23" h="1225">
                  <a:moveTo>
                    <a:pt x="1223" y="613"/>
                  </a:moveTo>
                  <a:lnTo>
                    <a:pt x="1223" y="582"/>
                  </a:lnTo>
                  <a:lnTo>
                    <a:pt x="1221" y="550"/>
                  </a:lnTo>
                  <a:lnTo>
                    <a:pt x="1216" y="519"/>
                  </a:lnTo>
                  <a:lnTo>
                    <a:pt x="1211" y="489"/>
                  </a:lnTo>
                  <a:lnTo>
                    <a:pt x="1204" y="460"/>
                  </a:lnTo>
                  <a:lnTo>
                    <a:pt x="1196" y="431"/>
                  </a:lnTo>
                  <a:lnTo>
                    <a:pt x="1187" y="403"/>
                  </a:lnTo>
                  <a:lnTo>
                    <a:pt x="1175" y="374"/>
                  </a:lnTo>
                  <a:lnTo>
                    <a:pt x="1163" y="347"/>
                  </a:lnTo>
                  <a:lnTo>
                    <a:pt x="1150" y="321"/>
                  </a:lnTo>
                  <a:lnTo>
                    <a:pt x="1135" y="296"/>
                  </a:lnTo>
                  <a:lnTo>
                    <a:pt x="1119" y="271"/>
                  </a:lnTo>
                  <a:lnTo>
                    <a:pt x="1102" y="247"/>
                  </a:lnTo>
                  <a:lnTo>
                    <a:pt x="1084" y="223"/>
                  </a:lnTo>
                  <a:lnTo>
                    <a:pt x="1064" y="201"/>
                  </a:lnTo>
                  <a:lnTo>
                    <a:pt x="1045" y="179"/>
                  </a:lnTo>
                  <a:lnTo>
                    <a:pt x="1023" y="159"/>
                  </a:lnTo>
                  <a:lnTo>
                    <a:pt x="1001" y="140"/>
                  </a:lnTo>
                  <a:lnTo>
                    <a:pt x="977" y="122"/>
                  </a:lnTo>
                  <a:lnTo>
                    <a:pt x="954" y="105"/>
                  </a:lnTo>
                  <a:lnTo>
                    <a:pt x="928" y="90"/>
                  </a:lnTo>
                  <a:lnTo>
                    <a:pt x="903" y="74"/>
                  </a:lnTo>
                  <a:lnTo>
                    <a:pt x="877" y="61"/>
                  </a:lnTo>
                  <a:lnTo>
                    <a:pt x="850" y="49"/>
                  </a:lnTo>
                  <a:lnTo>
                    <a:pt x="822" y="37"/>
                  </a:lnTo>
                  <a:lnTo>
                    <a:pt x="793" y="29"/>
                  </a:lnTo>
                  <a:lnTo>
                    <a:pt x="764" y="20"/>
                  </a:lnTo>
                  <a:lnTo>
                    <a:pt x="735" y="13"/>
                  </a:lnTo>
                  <a:lnTo>
                    <a:pt x="705" y="8"/>
                  </a:lnTo>
                  <a:lnTo>
                    <a:pt x="674" y="3"/>
                  </a:lnTo>
                  <a:lnTo>
                    <a:pt x="642" y="2"/>
                  </a:lnTo>
                  <a:lnTo>
                    <a:pt x="612" y="0"/>
                  </a:lnTo>
                  <a:lnTo>
                    <a:pt x="580" y="2"/>
                  </a:lnTo>
                  <a:lnTo>
                    <a:pt x="549" y="3"/>
                  </a:lnTo>
                  <a:lnTo>
                    <a:pt x="519" y="8"/>
                  </a:lnTo>
                  <a:lnTo>
                    <a:pt x="488" y="13"/>
                  </a:lnTo>
                  <a:lnTo>
                    <a:pt x="458" y="20"/>
                  </a:lnTo>
                  <a:lnTo>
                    <a:pt x="429" y="29"/>
                  </a:lnTo>
                  <a:lnTo>
                    <a:pt x="400" y="37"/>
                  </a:lnTo>
                  <a:lnTo>
                    <a:pt x="373" y="49"/>
                  </a:lnTo>
                  <a:lnTo>
                    <a:pt x="346" y="61"/>
                  </a:lnTo>
                  <a:lnTo>
                    <a:pt x="319" y="74"/>
                  </a:lnTo>
                  <a:lnTo>
                    <a:pt x="294" y="90"/>
                  </a:lnTo>
                  <a:lnTo>
                    <a:pt x="268" y="105"/>
                  </a:lnTo>
                  <a:lnTo>
                    <a:pt x="245" y="122"/>
                  </a:lnTo>
                  <a:lnTo>
                    <a:pt x="223" y="140"/>
                  </a:lnTo>
                  <a:lnTo>
                    <a:pt x="199" y="159"/>
                  </a:lnTo>
                  <a:lnTo>
                    <a:pt x="179" y="179"/>
                  </a:lnTo>
                  <a:lnTo>
                    <a:pt x="159" y="201"/>
                  </a:lnTo>
                  <a:lnTo>
                    <a:pt x="138" y="223"/>
                  </a:lnTo>
                  <a:lnTo>
                    <a:pt x="121" y="247"/>
                  </a:lnTo>
                  <a:lnTo>
                    <a:pt x="104" y="271"/>
                  </a:lnTo>
                  <a:lnTo>
                    <a:pt x="87" y="296"/>
                  </a:lnTo>
                  <a:lnTo>
                    <a:pt x="74" y="321"/>
                  </a:lnTo>
                  <a:lnTo>
                    <a:pt x="60" y="347"/>
                  </a:lnTo>
                  <a:lnTo>
                    <a:pt x="47" y="374"/>
                  </a:lnTo>
                  <a:lnTo>
                    <a:pt x="37" y="403"/>
                  </a:lnTo>
                  <a:lnTo>
                    <a:pt x="27" y="431"/>
                  </a:lnTo>
                  <a:lnTo>
                    <a:pt x="18" y="460"/>
                  </a:lnTo>
                  <a:lnTo>
                    <a:pt x="11" y="489"/>
                  </a:lnTo>
                  <a:lnTo>
                    <a:pt x="6" y="519"/>
                  </a:lnTo>
                  <a:lnTo>
                    <a:pt x="3" y="550"/>
                  </a:lnTo>
                  <a:lnTo>
                    <a:pt x="0" y="582"/>
                  </a:lnTo>
                  <a:lnTo>
                    <a:pt x="0" y="613"/>
                  </a:lnTo>
                  <a:lnTo>
                    <a:pt x="0" y="645"/>
                  </a:lnTo>
                  <a:lnTo>
                    <a:pt x="3" y="675"/>
                  </a:lnTo>
                  <a:lnTo>
                    <a:pt x="6" y="706"/>
                  </a:lnTo>
                  <a:lnTo>
                    <a:pt x="11" y="736"/>
                  </a:lnTo>
                  <a:lnTo>
                    <a:pt x="18" y="767"/>
                  </a:lnTo>
                  <a:lnTo>
                    <a:pt x="27" y="795"/>
                  </a:lnTo>
                  <a:lnTo>
                    <a:pt x="37" y="824"/>
                  </a:lnTo>
                  <a:lnTo>
                    <a:pt x="47" y="851"/>
                  </a:lnTo>
                  <a:lnTo>
                    <a:pt x="60" y="878"/>
                  </a:lnTo>
                  <a:lnTo>
                    <a:pt x="74" y="905"/>
                  </a:lnTo>
                  <a:lnTo>
                    <a:pt x="87" y="931"/>
                  </a:lnTo>
                  <a:lnTo>
                    <a:pt x="104" y="954"/>
                  </a:lnTo>
                  <a:lnTo>
                    <a:pt x="121" y="980"/>
                  </a:lnTo>
                  <a:lnTo>
                    <a:pt x="138" y="1002"/>
                  </a:lnTo>
                  <a:lnTo>
                    <a:pt x="159" y="1024"/>
                  </a:lnTo>
                  <a:lnTo>
                    <a:pt x="179" y="1046"/>
                  </a:lnTo>
                  <a:lnTo>
                    <a:pt x="199" y="1066"/>
                  </a:lnTo>
                  <a:lnTo>
                    <a:pt x="223" y="1085"/>
                  </a:lnTo>
                  <a:lnTo>
                    <a:pt x="245" y="1103"/>
                  </a:lnTo>
                  <a:lnTo>
                    <a:pt x="268" y="1120"/>
                  </a:lnTo>
                  <a:lnTo>
                    <a:pt x="294" y="1137"/>
                  </a:lnTo>
                  <a:lnTo>
                    <a:pt x="319" y="1151"/>
                  </a:lnTo>
                  <a:lnTo>
                    <a:pt x="346" y="1164"/>
                  </a:lnTo>
                  <a:lnTo>
                    <a:pt x="373" y="1176"/>
                  </a:lnTo>
                  <a:lnTo>
                    <a:pt x="400" y="1188"/>
                  </a:lnTo>
                  <a:lnTo>
                    <a:pt x="429" y="1198"/>
                  </a:lnTo>
                  <a:lnTo>
                    <a:pt x="458" y="1205"/>
                  </a:lnTo>
                  <a:lnTo>
                    <a:pt x="488" y="1213"/>
                  </a:lnTo>
                  <a:lnTo>
                    <a:pt x="519" y="1218"/>
                  </a:lnTo>
                  <a:lnTo>
                    <a:pt x="549" y="1222"/>
                  </a:lnTo>
                  <a:lnTo>
                    <a:pt x="580" y="1223"/>
                  </a:lnTo>
                  <a:lnTo>
                    <a:pt x="612" y="1225"/>
                  </a:lnTo>
                  <a:lnTo>
                    <a:pt x="642" y="1223"/>
                  </a:lnTo>
                  <a:lnTo>
                    <a:pt x="674" y="1222"/>
                  </a:lnTo>
                  <a:lnTo>
                    <a:pt x="705" y="1218"/>
                  </a:lnTo>
                  <a:lnTo>
                    <a:pt x="735" y="1213"/>
                  </a:lnTo>
                  <a:lnTo>
                    <a:pt x="764" y="1205"/>
                  </a:lnTo>
                  <a:lnTo>
                    <a:pt x="793" y="1198"/>
                  </a:lnTo>
                  <a:lnTo>
                    <a:pt x="822" y="1188"/>
                  </a:lnTo>
                  <a:lnTo>
                    <a:pt x="850" y="1176"/>
                  </a:lnTo>
                  <a:lnTo>
                    <a:pt x="877" y="1164"/>
                  </a:lnTo>
                  <a:lnTo>
                    <a:pt x="903" y="1151"/>
                  </a:lnTo>
                  <a:lnTo>
                    <a:pt x="928" y="1137"/>
                  </a:lnTo>
                  <a:lnTo>
                    <a:pt x="954" y="1120"/>
                  </a:lnTo>
                  <a:lnTo>
                    <a:pt x="977" y="1103"/>
                  </a:lnTo>
                  <a:lnTo>
                    <a:pt x="1001" y="1085"/>
                  </a:lnTo>
                  <a:lnTo>
                    <a:pt x="1023" y="1066"/>
                  </a:lnTo>
                  <a:lnTo>
                    <a:pt x="1045" y="1046"/>
                  </a:lnTo>
                  <a:lnTo>
                    <a:pt x="1064" y="1024"/>
                  </a:lnTo>
                  <a:lnTo>
                    <a:pt x="1084" y="1002"/>
                  </a:lnTo>
                  <a:lnTo>
                    <a:pt x="1102" y="980"/>
                  </a:lnTo>
                  <a:lnTo>
                    <a:pt x="1119" y="954"/>
                  </a:lnTo>
                  <a:lnTo>
                    <a:pt x="1135" y="931"/>
                  </a:lnTo>
                  <a:lnTo>
                    <a:pt x="1150" y="905"/>
                  </a:lnTo>
                  <a:lnTo>
                    <a:pt x="1163" y="878"/>
                  </a:lnTo>
                  <a:lnTo>
                    <a:pt x="1175" y="851"/>
                  </a:lnTo>
                  <a:lnTo>
                    <a:pt x="1187" y="824"/>
                  </a:lnTo>
                  <a:lnTo>
                    <a:pt x="1196" y="795"/>
                  </a:lnTo>
                  <a:lnTo>
                    <a:pt x="1204" y="767"/>
                  </a:lnTo>
                  <a:lnTo>
                    <a:pt x="1211" y="736"/>
                  </a:lnTo>
                  <a:lnTo>
                    <a:pt x="1216" y="706"/>
                  </a:lnTo>
                  <a:lnTo>
                    <a:pt x="1221" y="675"/>
                  </a:lnTo>
                  <a:lnTo>
                    <a:pt x="1223" y="645"/>
                  </a:lnTo>
                  <a:lnTo>
                    <a:pt x="1223" y="613"/>
                  </a:lnTo>
                  <a:lnTo>
                    <a:pt x="1212" y="613"/>
                  </a:lnTo>
                  <a:lnTo>
                    <a:pt x="1212" y="582"/>
                  </a:lnTo>
                  <a:lnTo>
                    <a:pt x="1209" y="552"/>
                  </a:lnTo>
                  <a:lnTo>
                    <a:pt x="1206" y="521"/>
                  </a:lnTo>
                  <a:lnTo>
                    <a:pt x="1201" y="492"/>
                  </a:lnTo>
                  <a:lnTo>
                    <a:pt x="1194" y="462"/>
                  </a:lnTo>
                  <a:lnTo>
                    <a:pt x="1185" y="433"/>
                  </a:lnTo>
                  <a:lnTo>
                    <a:pt x="1177" y="406"/>
                  </a:lnTo>
                  <a:lnTo>
                    <a:pt x="1165" y="379"/>
                  </a:lnTo>
                  <a:lnTo>
                    <a:pt x="1153" y="352"/>
                  </a:lnTo>
                  <a:lnTo>
                    <a:pt x="1140" y="327"/>
                  </a:lnTo>
                  <a:lnTo>
                    <a:pt x="1126" y="301"/>
                  </a:lnTo>
                  <a:lnTo>
                    <a:pt x="1109" y="276"/>
                  </a:lnTo>
                  <a:lnTo>
                    <a:pt x="1094" y="254"/>
                  </a:lnTo>
                  <a:lnTo>
                    <a:pt x="1075" y="230"/>
                  </a:lnTo>
                  <a:lnTo>
                    <a:pt x="1057" y="208"/>
                  </a:lnTo>
                  <a:lnTo>
                    <a:pt x="1037" y="188"/>
                  </a:lnTo>
                  <a:lnTo>
                    <a:pt x="1016" y="167"/>
                  </a:lnTo>
                  <a:lnTo>
                    <a:pt x="994" y="149"/>
                  </a:lnTo>
                  <a:lnTo>
                    <a:pt x="971" y="130"/>
                  </a:lnTo>
                  <a:lnTo>
                    <a:pt x="947" y="113"/>
                  </a:lnTo>
                  <a:lnTo>
                    <a:pt x="923" y="98"/>
                  </a:lnTo>
                  <a:lnTo>
                    <a:pt x="898" y="85"/>
                  </a:lnTo>
                  <a:lnTo>
                    <a:pt x="872" y="71"/>
                  </a:lnTo>
                  <a:lnTo>
                    <a:pt x="845" y="59"/>
                  </a:lnTo>
                  <a:lnTo>
                    <a:pt x="818" y="47"/>
                  </a:lnTo>
                  <a:lnTo>
                    <a:pt x="790" y="39"/>
                  </a:lnTo>
                  <a:lnTo>
                    <a:pt x="762" y="30"/>
                  </a:lnTo>
                  <a:lnTo>
                    <a:pt x="732" y="24"/>
                  </a:lnTo>
                  <a:lnTo>
                    <a:pt x="703" y="19"/>
                  </a:lnTo>
                  <a:lnTo>
                    <a:pt x="673" y="15"/>
                  </a:lnTo>
                  <a:lnTo>
                    <a:pt x="642" y="12"/>
                  </a:lnTo>
                  <a:lnTo>
                    <a:pt x="612" y="12"/>
                  </a:lnTo>
                  <a:lnTo>
                    <a:pt x="580" y="12"/>
                  </a:lnTo>
                  <a:lnTo>
                    <a:pt x="549" y="15"/>
                  </a:lnTo>
                  <a:lnTo>
                    <a:pt x="521" y="19"/>
                  </a:lnTo>
                  <a:lnTo>
                    <a:pt x="490" y="24"/>
                  </a:lnTo>
                  <a:lnTo>
                    <a:pt x="461" y="30"/>
                  </a:lnTo>
                  <a:lnTo>
                    <a:pt x="433" y="39"/>
                  </a:lnTo>
                  <a:lnTo>
                    <a:pt x="404" y="47"/>
                  </a:lnTo>
                  <a:lnTo>
                    <a:pt x="377" y="59"/>
                  </a:lnTo>
                  <a:lnTo>
                    <a:pt x="351" y="71"/>
                  </a:lnTo>
                  <a:lnTo>
                    <a:pt x="324" y="85"/>
                  </a:lnTo>
                  <a:lnTo>
                    <a:pt x="299" y="98"/>
                  </a:lnTo>
                  <a:lnTo>
                    <a:pt x="275" y="113"/>
                  </a:lnTo>
                  <a:lnTo>
                    <a:pt x="252" y="130"/>
                  </a:lnTo>
                  <a:lnTo>
                    <a:pt x="230" y="149"/>
                  </a:lnTo>
                  <a:lnTo>
                    <a:pt x="208" y="167"/>
                  </a:lnTo>
                  <a:lnTo>
                    <a:pt x="186" y="188"/>
                  </a:lnTo>
                  <a:lnTo>
                    <a:pt x="167" y="208"/>
                  </a:lnTo>
                  <a:lnTo>
                    <a:pt x="147" y="230"/>
                  </a:lnTo>
                  <a:lnTo>
                    <a:pt x="130" y="254"/>
                  </a:lnTo>
                  <a:lnTo>
                    <a:pt x="113" y="276"/>
                  </a:lnTo>
                  <a:lnTo>
                    <a:pt x="98" y="301"/>
                  </a:lnTo>
                  <a:lnTo>
                    <a:pt x="82" y="327"/>
                  </a:lnTo>
                  <a:lnTo>
                    <a:pt x="69" y="352"/>
                  </a:lnTo>
                  <a:lnTo>
                    <a:pt x="57" y="379"/>
                  </a:lnTo>
                  <a:lnTo>
                    <a:pt x="47" y="406"/>
                  </a:lnTo>
                  <a:lnTo>
                    <a:pt x="37" y="433"/>
                  </a:lnTo>
                  <a:lnTo>
                    <a:pt x="28" y="462"/>
                  </a:lnTo>
                  <a:lnTo>
                    <a:pt x="21" y="492"/>
                  </a:lnTo>
                  <a:lnTo>
                    <a:pt x="16" y="521"/>
                  </a:lnTo>
                  <a:lnTo>
                    <a:pt x="13" y="552"/>
                  </a:lnTo>
                  <a:lnTo>
                    <a:pt x="11" y="582"/>
                  </a:lnTo>
                  <a:lnTo>
                    <a:pt x="10" y="613"/>
                  </a:lnTo>
                  <a:lnTo>
                    <a:pt x="11" y="643"/>
                  </a:lnTo>
                  <a:lnTo>
                    <a:pt x="13" y="673"/>
                  </a:lnTo>
                  <a:lnTo>
                    <a:pt x="16" y="704"/>
                  </a:lnTo>
                  <a:lnTo>
                    <a:pt x="21" y="734"/>
                  </a:lnTo>
                  <a:lnTo>
                    <a:pt x="28" y="763"/>
                  </a:lnTo>
                  <a:lnTo>
                    <a:pt x="37" y="792"/>
                  </a:lnTo>
                  <a:lnTo>
                    <a:pt x="47" y="819"/>
                  </a:lnTo>
                  <a:lnTo>
                    <a:pt x="57" y="846"/>
                  </a:lnTo>
                  <a:lnTo>
                    <a:pt x="69" y="873"/>
                  </a:lnTo>
                  <a:lnTo>
                    <a:pt x="82" y="900"/>
                  </a:lnTo>
                  <a:lnTo>
                    <a:pt x="98" y="924"/>
                  </a:lnTo>
                  <a:lnTo>
                    <a:pt x="113" y="949"/>
                  </a:lnTo>
                  <a:lnTo>
                    <a:pt x="130" y="973"/>
                  </a:lnTo>
                  <a:lnTo>
                    <a:pt x="147" y="995"/>
                  </a:lnTo>
                  <a:lnTo>
                    <a:pt x="167" y="1017"/>
                  </a:lnTo>
                  <a:lnTo>
                    <a:pt x="186" y="1037"/>
                  </a:lnTo>
                  <a:lnTo>
                    <a:pt x="208" y="1058"/>
                  </a:lnTo>
                  <a:lnTo>
                    <a:pt x="230" y="1076"/>
                  </a:lnTo>
                  <a:lnTo>
                    <a:pt x="252" y="1095"/>
                  </a:lnTo>
                  <a:lnTo>
                    <a:pt x="275" y="1112"/>
                  </a:lnTo>
                  <a:lnTo>
                    <a:pt x="299" y="1127"/>
                  </a:lnTo>
                  <a:lnTo>
                    <a:pt x="324" y="1142"/>
                  </a:lnTo>
                  <a:lnTo>
                    <a:pt x="351" y="1154"/>
                  </a:lnTo>
                  <a:lnTo>
                    <a:pt x="377" y="1168"/>
                  </a:lnTo>
                  <a:lnTo>
                    <a:pt x="404" y="1178"/>
                  </a:lnTo>
                  <a:lnTo>
                    <a:pt x="433" y="1188"/>
                  </a:lnTo>
                  <a:lnTo>
                    <a:pt x="461" y="1195"/>
                  </a:lnTo>
                  <a:lnTo>
                    <a:pt x="490" y="1201"/>
                  </a:lnTo>
                  <a:lnTo>
                    <a:pt x="521" y="1206"/>
                  </a:lnTo>
                  <a:lnTo>
                    <a:pt x="549" y="1212"/>
                  </a:lnTo>
                  <a:lnTo>
                    <a:pt x="580" y="1213"/>
                  </a:lnTo>
                  <a:lnTo>
                    <a:pt x="612" y="1215"/>
                  </a:lnTo>
                  <a:lnTo>
                    <a:pt x="642" y="1213"/>
                  </a:lnTo>
                  <a:lnTo>
                    <a:pt x="673" y="1212"/>
                  </a:lnTo>
                  <a:lnTo>
                    <a:pt x="703" y="1206"/>
                  </a:lnTo>
                  <a:lnTo>
                    <a:pt x="732" y="1201"/>
                  </a:lnTo>
                  <a:lnTo>
                    <a:pt x="762" y="1195"/>
                  </a:lnTo>
                  <a:lnTo>
                    <a:pt x="790" y="1188"/>
                  </a:lnTo>
                  <a:lnTo>
                    <a:pt x="818" y="1178"/>
                  </a:lnTo>
                  <a:lnTo>
                    <a:pt x="845" y="1168"/>
                  </a:lnTo>
                  <a:lnTo>
                    <a:pt x="872" y="1154"/>
                  </a:lnTo>
                  <a:lnTo>
                    <a:pt x="898" y="1142"/>
                  </a:lnTo>
                  <a:lnTo>
                    <a:pt x="923" y="1127"/>
                  </a:lnTo>
                  <a:lnTo>
                    <a:pt x="947" y="1112"/>
                  </a:lnTo>
                  <a:lnTo>
                    <a:pt x="971" y="1095"/>
                  </a:lnTo>
                  <a:lnTo>
                    <a:pt x="994" y="1076"/>
                  </a:lnTo>
                  <a:lnTo>
                    <a:pt x="1016" y="1058"/>
                  </a:lnTo>
                  <a:lnTo>
                    <a:pt x="1037" y="1037"/>
                  </a:lnTo>
                  <a:lnTo>
                    <a:pt x="1057" y="1017"/>
                  </a:lnTo>
                  <a:lnTo>
                    <a:pt x="1075" y="995"/>
                  </a:lnTo>
                  <a:lnTo>
                    <a:pt x="1094" y="973"/>
                  </a:lnTo>
                  <a:lnTo>
                    <a:pt x="1109" y="949"/>
                  </a:lnTo>
                  <a:lnTo>
                    <a:pt x="1126" y="924"/>
                  </a:lnTo>
                  <a:lnTo>
                    <a:pt x="1140" y="900"/>
                  </a:lnTo>
                  <a:lnTo>
                    <a:pt x="1153" y="873"/>
                  </a:lnTo>
                  <a:lnTo>
                    <a:pt x="1165" y="846"/>
                  </a:lnTo>
                  <a:lnTo>
                    <a:pt x="1177" y="819"/>
                  </a:lnTo>
                  <a:lnTo>
                    <a:pt x="1185" y="792"/>
                  </a:lnTo>
                  <a:lnTo>
                    <a:pt x="1194" y="763"/>
                  </a:lnTo>
                  <a:lnTo>
                    <a:pt x="1201" y="734"/>
                  </a:lnTo>
                  <a:lnTo>
                    <a:pt x="1206" y="704"/>
                  </a:lnTo>
                  <a:lnTo>
                    <a:pt x="1209" y="673"/>
                  </a:lnTo>
                  <a:lnTo>
                    <a:pt x="1212" y="643"/>
                  </a:lnTo>
                  <a:lnTo>
                    <a:pt x="1212" y="613"/>
                  </a:lnTo>
                  <a:lnTo>
                    <a:pt x="1223" y="613"/>
                  </a:lnTo>
                  <a:close/>
                </a:path>
              </a:pathLst>
            </a:custGeom>
            <a:solidFill>
              <a:srgbClr val="8ED1FF"/>
            </a:solidFill>
            <a:ln w="9525">
              <a:noFill/>
              <a:round/>
              <a:headEnd/>
              <a:tailEnd/>
            </a:ln>
          </p:spPr>
          <p:txBody>
            <a:bodyPr/>
            <a:lstStyle/>
            <a:p>
              <a:endParaRPr lang="en-US"/>
            </a:p>
          </p:txBody>
        </p:sp>
        <p:sp>
          <p:nvSpPr>
            <p:cNvPr id="51302" name="Freeform 104"/>
            <p:cNvSpPr>
              <a:spLocks/>
            </p:cNvSpPr>
            <p:nvPr/>
          </p:nvSpPr>
          <p:spPr bwMode="auto">
            <a:xfrm>
              <a:off x="3169560" y="2154215"/>
              <a:ext cx="1711678" cy="1925638"/>
            </a:xfrm>
            <a:custGeom>
              <a:avLst/>
              <a:gdLst>
                <a:gd name="T0" fmla="*/ 2147483647 w 1213"/>
                <a:gd name="T1" fmla="*/ 2147483647 h 1213"/>
                <a:gd name="T2" fmla="*/ 2147483647 w 1213"/>
                <a:gd name="T3" fmla="*/ 2147483647 h 1213"/>
                <a:gd name="T4" fmla="*/ 2147483647 w 1213"/>
                <a:gd name="T5" fmla="*/ 2147483647 h 1213"/>
                <a:gd name="T6" fmla="*/ 2147483647 w 1213"/>
                <a:gd name="T7" fmla="*/ 2147483647 h 1213"/>
                <a:gd name="T8" fmla="*/ 2147483647 w 1213"/>
                <a:gd name="T9" fmla="*/ 2147483647 h 1213"/>
                <a:gd name="T10" fmla="*/ 2147483647 w 1213"/>
                <a:gd name="T11" fmla="*/ 2147483647 h 1213"/>
                <a:gd name="T12" fmla="*/ 2147483647 w 1213"/>
                <a:gd name="T13" fmla="*/ 2147483647 h 1213"/>
                <a:gd name="T14" fmla="*/ 2147483647 w 1213"/>
                <a:gd name="T15" fmla="*/ 2147483647 h 1213"/>
                <a:gd name="T16" fmla="*/ 2147483647 w 1213"/>
                <a:gd name="T17" fmla="*/ 2147483647 h 1213"/>
                <a:gd name="T18" fmla="*/ 2147483647 w 1213"/>
                <a:gd name="T19" fmla="*/ 2147483647 h 1213"/>
                <a:gd name="T20" fmla="*/ 2147483647 w 1213"/>
                <a:gd name="T21" fmla="*/ 2147483647 h 1213"/>
                <a:gd name="T22" fmla="*/ 2147483647 w 1213"/>
                <a:gd name="T23" fmla="*/ 2147483647 h 1213"/>
                <a:gd name="T24" fmla="*/ 0 w 1213"/>
                <a:gd name="T25" fmla="*/ 2147483647 h 1213"/>
                <a:gd name="T26" fmla="*/ 2147483647 w 1213"/>
                <a:gd name="T27" fmla="*/ 2147483647 h 1213"/>
                <a:gd name="T28" fmla="*/ 2147483647 w 1213"/>
                <a:gd name="T29" fmla="*/ 2147483647 h 1213"/>
                <a:gd name="T30" fmla="*/ 2147483647 w 1213"/>
                <a:gd name="T31" fmla="*/ 2147483647 h 1213"/>
                <a:gd name="T32" fmla="*/ 2147483647 w 1213"/>
                <a:gd name="T33" fmla="*/ 2147483647 h 1213"/>
                <a:gd name="T34" fmla="*/ 2147483647 w 1213"/>
                <a:gd name="T35" fmla="*/ 2147483647 h 1213"/>
                <a:gd name="T36" fmla="*/ 2147483647 w 1213"/>
                <a:gd name="T37" fmla="*/ 2147483647 h 1213"/>
                <a:gd name="T38" fmla="*/ 2147483647 w 1213"/>
                <a:gd name="T39" fmla="*/ 2147483647 h 1213"/>
                <a:gd name="T40" fmla="*/ 2147483647 w 1213"/>
                <a:gd name="T41" fmla="*/ 2147483647 h 1213"/>
                <a:gd name="T42" fmla="*/ 2147483647 w 1213"/>
                <a:gd name="T43" fmla="*/ 2147483647 h 1213"/>
                <a:gd name="T44" fmla="*/ 2147483647 w 1213"/>
                <a:gd name="T45" fmla="*/ 2147483647 h 1213"/>
                <a:gd name="T46" fmla="*/ 2147483647 w 1213"/>
                <a:gd name="T47" fmla="*/ 2147483647 h 1213"/>
                <a:gd name="T48" fmla="*/ 2147483647 w 1213"/>
                <a:gd name="T49" fmla="*/ 2147483647 h 1213"/>
                <a:gd name="T50" fmla="*/ 2147483647 w 1213"/>
                <a:gd name="T51" fmla="*/ 2147483647 h 1213"/>
                <a:gd name="T52" fmla="*/ 2147483647 w 1213"/>
                <a:gd name="T53" fmla="*/ 2147483647 h 1213"/>
                <a:gd name="T54" fmla="*/ 2147483647 w 1213"/>
                <a:gd name="T55" fmla="*/ 2147483647 h 1213"/>
                <a:gd name="T56" fmla="*/ 2147483647 w 1213"/>
                <a:gd name="T57" fmla="*/ 2147483647 h 1213"/>
                <a:gd name="T58" fmla="*/ 2147483647 w 1213"/>
                <a:gd name="T59" fmla="*/ 2147483647 h 1213"/>
                <a:gd name="T60" fmla="*/ 2147483647 w 1213"/>
                <a:gd name="T61" fmla="*/ 2147483647 h 1213"/>
                <a:gd name="T62" fmla="*/ 2147483647 w 1213"/>
                <a:gd name="T63" fmla="*/ 2147483647 h 1213"/>
                <a:gd name="T64" fmla="*/ 2147483647 w 1213"/>
                <a:gd name="T65" fmla="*/ 2147483647 h 1213"/>
                <a:gd name="T66" fmla="*/ 2147483647 w 1213"/>
                <a:gd name="T67" fmla="*/ 2147483647 h 1213"/>
                <a:gd name="T68" fmla="*/ 2147483647 w 1213"/>
                <a:gd name="T69" fmla="*/ 2147483647 h 1213"/>
                <a:gd name="T70" fmla="*/ 2147483647 w 1213"/>
                <a:gd name="T71" fmla="*/ 2147483647 h 1213"/>
                <a:gd name="T72" fmla="*/ 2147483647 w 1213"/>
                <a:gd name="T73" fmla="*/ 2147483647 h 1213"/>
                <a:gd name="T74" fmla="*/ 2147483647 w 1213"/>
                <a:gd name="T75" fmla="*/ 2147483647 h 1213"/>
                <a:gd name="T76" fmla="*/ 2147483647 w 1213"/>
                <a:gd name="T77" fmla="*/ 2147483647 h 1213"/>
                <a:gd name="T78" fmla="*/ 2147483647 w 1213"/>
                <a:gd name="T79" fmla="*/ 2147483647 h 1213"/>
                <a:gd name="T80" fmla="*/ 2147483647 w 1213"/>
                <a:gd name="T81" fmla="*/ 2147483647 h 1213"/>
                <a:gd name="T82" fmla="*/ 2147483647 w 1213"/>
                <a:gd name="T83" fmla="*/ 2147483647 h 1213"/>
                <a:gd name="T84" fmla="*/ 2147483647 w 1213"/>
                <a:gd name="T85" fmla="*/ 2147483647 h 1213"/>
                <a:gd name="T86" fmla="*/ 2147483647 w 1213"/>
                <a:gd name="T87" fmla="*/ 2147483647 h 1213"/>
                <a:gd name="T88" fmla="*/ 2147483647 w 1213"/>
                <a:gd name="T89" fmla="*/ 2147483647 h 1213"/>
                <a:gd name="T90" fmla="*/ 2147483647 w 1213"/>
                <a:gd name="T91" fmla="*/ 2147483647 h 1213"/>
                <a:gd name="T92" fmla="*/ 2147483647 w 1213"/>
                <a:gd name="T93" fmla="*/ 2147483647 h 1213"/>
                <a:gd name="T94" fmla="*/ 2147483647 w 1213"/>
                <a:gd name="T95" fmla="*/ 2147483647 h 1213"/>
                <a:gd name="T96" fmla="*/ 2147483647 w 1213"/>
                <a:gd name="T97" fmla="*/ 2147483647 h 1213"/>
                <a:gd name="T98" fmla="*/ 2147483647 w 1213"/>
                <a:gd name="T99" fmla="*/ 2147483647 h 1213"/>
                <a:gd name="T100" fmla="*/ 2147483647 w 1213"/>
                <a:gd name="T101" fmla="*/ 2147483647 h 121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13"/>
                <a:gd name="T154" fmla="*/ 0 h 1213"/>
                <a:gd name="T155" fmla="*/ 1213 w 1213"/>
                <a:gd name="T156" fmla="*/ 1213 h 121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13" h="1213">
                  <a:moveTo>
                    <a:pt x="1213" y="606"/>
                  </a:moveTo>
                  <a:lnTo>
                    <a:pt x="1213" y="575"/>
                  </a:lnTo>
                  <a:lnTo>
                    <a:pt x="1209" y="545"/>
                  </a:lnTo>
                  <a:lnTo>
                    <a:pt x="1206" y="514"/>
                  </a:lnTo>
                  <a:lnTo>
                    <a:pt x="1201" y="484"/>
                  </a:lnTo>
                  <a:lnTo>
                    <a:pt x="1194" y="455"/>
                  </a:lnTo>
                  <a:lnTo>
                    <a:pt x="1185" y="426"/>
                  </a:lnTo>
                  <a:lnTo>
                    <a:pt x="1177" y="397"/>
                  </a:lnTo>
                  <a:lnTo>
                    <a:pt x="1165" y="370"/>
                  </a:lnTo>
                  <a:lnTo>
                    <a:pt x="1153" y="343"/>
                  </a:lnTo>
                  <a:lnTo>
                    <a:pt x="1140" y="316"/>
                  </a:lnTo>
                  <a:lnTo>
                    <a:pt x="1125" y="291"/>
                  </a:lnTo>
                  <a:lnTo>
                    <a:pt x="1109" y="267"/>
                  </a:lnTo>
                  <a:lnTo>
                    <a:pt x="1092" y="243"/>
                  </a:lnTo>
                  <a:lnTo>
                    <a:pt x="1074" y="220"/>
                  </a:lnTo>
                  <a:lnTo>
                    <a:pt x="1055" y="198"/>
                  </a:lnTo>
                  <a:lnTo>
                    <a:pt x="1035" y="177"/>
                  </a:lnTo>
                  <a:lnTo>
                    <a:pt x="1015" y="157"/>
                  </a:lnTo>
                  <a:lnTo>
                    <a:pt x="993" y="137"/>
                  </a:lnTo>
                  <a:lnTo>
                    <a:pt x="969" y="120"/>
                  </a:lnTo>
                  <a:lnTo>
                    <a:pt x="945" y="103"/>
                  </a:lnTo>
                  <a:lnTo>
                    <a:pt x="922" y="88"/>
                  </a:lnTo>
                  <a:lnTo>
                    <a:pt x="896" y="72"/>
                  </a:lnTo>
                  <a:lnTo>
                    <a:pt x="869" y="59"/>
                  </a:lnTo>
                  <a:lnTo>
                    <a:pt x="842" y="47"/>
                  </a:lnTo>
                  <a:lnTo>
                    <a:pt x="815" y="35"/>
                  </a:lnTo>
                  <a:lnTo>
                    <a:pt x="786" y="27"/>
                  </a:lnTo>
                  <a:lnTo>
                    <a:pt x="757" y="18"/>
                  </a:lnTo>
                  <a:lnTo>
                    <a:pt x="729" y="12"/>
                  </a:lnTo>
                  <a:lnTo>
                    <a:pt x="698" y="6"/>
                  </a:lnTo>
                  <a:lnTo>
                    <a:pt x="668" y="1"/>
                  </a:lnTo>
                  <a:lnTo>
                    <a:pt x="637" y="0"/>
                  </a:lnTo>
                  <a:lnTo>
                    <a:pt x="607" y="0"/>
                  </a:lnTo>
                  <a:lnTo>
                    <a:pt x="575" y="0"/>
                  </a:lnTo>
                  <a:lnTo>
                    <a:pt x="544" y="1"/>
                  </a:lnTo>
                  <a:lnTo>
                    <a:pt x="514" y="6"/>
                  </a:lnTo>
                  <a:lnTo>
                    <a:pt x="483" y="12"/>
                  </a:lnTo>
                  <a:lnTo>
                    <a:pt x="455" y="18"/>
                  </a:lnTo>
                  <a:lnTo>
                    <a:pt x="426" y="27"/>
                  </a:lnTo>
                  <a:lnTo>
                    <a:pt x="397" y="35"/>
                  </a:lnTo>
                  <a:lnTo>
                    <a:pt x="370" y="47"/>
                  </a:lnTo>
                  <a:lnTo>
                    <a:pt x="343" y="59"/>
                  </a:lnTo>
                  <a:lnTo>
                    <a:pt x="318" y="72"/>
                  </a:lnTo>
                  <a:lnTo>
                    <a:pt x="292" y="88"/>
                  </a:lnTo>
                  <a:lnTo>
                    <a:pt x="267" y="103"/>
                  </a:lnTo>
                  <a:lnTo>
                    <a:pt x="243" y="120"/>
                  </a:lnTo>
                  <a:lnTo>
                    <a:pt x="221" y="137"/>
                  </a:lnTo>
                  <a:lnTo>
                    <a:pt x="199" y="157"/>
                  </a:lnTo>
                  <a:lnTo>
                    <a:pt x="177" y="177"/>
                  </a:lnTo>
                  <a:lnTo>
                    <a:pt x="157" y="198"/>
                  </a:lnTo>
                  <a:lnTo>
                    <a:pt x="138" y="220"/>
                  </a:lnTo>
                  <a:lnTo>
                    <a:pt x="120" y="243"/>
                  </a:lnTo>
                  <a:lnTo>
                    <a:pt x="103" y="267"/>
                  </a:lnTo>
                  <a:lnTo>
                    <a:pt x="88" y="291"/>
                  </a:lnTo>
                  <a:lnTo>
                    <a:pt x="72" y="316"/>
                  </a:lnTo>
                  <a:lnTo>
                    <a:pt x="59" y="343"/>
                  </a:lnTo>
                  <a:lnTo>
                    <a:pt x="47" y="370"/>
                  </a:lnTo>
                  <a:lnTo>
                    <a:pt x="37" y="397"/>
                  </a:lnTo>
                  <a:lnTo>
                    <a:pt x="27" y="426"/>
                  </a:lnTo>
                  <a:lnTo>
                    <a:pt x="18" y="455"/>
                  </a:lnTo>
                  <a:lnTo>
                    <a:pt x="11" y="484"/>
                  </a:lnTo>
                  <a:lnTo>
                    <a:pt x="6" y="514"/>
                  </a:lnTo>
                  <a:lnTo>
                    <a:pt x="3" y="545"/>
                  </a:lnTo>
                  <a:lnTo>
                    <a:pt x="1" y="575"/>
                  </a:lnTo>
                  <a:lnTo>
                    <a:pt x="0" y="606"/>
                  </a:lnTo>
                  <a:lnTo>
                    <a:pt x="1" y="638"/>
                  </a:lnTo>
                  <a:lnTo>
                    <a:pt x="3" y="668"/>
                  </a:lnTo>
                  <a:lnTo>
                    <a:pt x="6" y="699"/>
                  </a:lnTo>
                  <a:lnTo>
                    <a:pt x="11" y="727"/>
                  </a:lnTo>
                  <a:lnTo>
                    <a:pt x="18" y="758"/>
                  </a:lnTo>
                  <a:lnTo>
                    <a:pt x="27" y="787"/>
                  </a:lnTo>
                  <a:lnTo>
                    <a:pt x="37" y="814"/>
                  </a:lnTo>
                  <a:lnTo>
                    <a:pt x="47" y="842"/>
                  </a:lnTo>
                  <a:lnTo>
                    <a:pt x="59" y="869"/>
                  </a:lnTo>
                  <a:lnTo>
                    <a:pt x="72" y="895"/>
                  </a:lnTo>
                  <a:lnTo>
                    <a:pt x="88" y="920"/>
                  </a:lnTo>
                  <a:lnTo>
                    <a:pt x="103" y="946"/>
                  </a:lnTo>
                  <a:lnTo>
                    <a:pt x="120" y="969"/>
                  </a:lnTo>
                  <a:lnTo>
                    <a:pt x="138" y="991"/>
                  </a:lnTo>
                  <a:lnTo>
                    <a:pt x="157" y="1013"/>
                  </a:lnTo>
                  <a:lnTo>
                    <a:pt x="177" y="1035"/>
                  </a:lnTo>
                  <a:lnTo>
                    <a:pt x="199" y="1056"/>
                  </a:lnTo>
                  <a:lnTo>
                    <a:pt x="221" y="1074"/>
                  </a:lnTo>
                  <a:lnTo>
                    <a:pt x="243" y="1091"/>
                  </a:lnTo>
                  <a:lnTo>
                    <a:pt x="267" y="1108"/>
                  </a:lnTo>
                  <a:lnTo>
                    <a:pt x="292" y="1125"/>
                  </a:lnTo>
                  <a:lnTo>
                    <a:pt x="318" y="1139"/>
                  </a:lnTo>
                  <a:lnTo>
                    <a:pt x="343" y="1152"/>
                  </a:lnTo>
                  <a:lnTo>
                    <a:pt x="370" y="1166"/>
                  </a:lnTo>
                  <a:lnTo>
                    <a:pt x="397" y="1176"/>
                  </a:lnTo>
                  <a:lnTo>
                    <a:pt x="426" y="1186"/>
                  </a:lnTo>
                  <a:lnTo>
                    <a:pt x="455" y="1193"/>
                  </a:lnTo>
                  <a:lnTo>
                    <a:pt x="483" y="1199"/>
                  </a:lnTo>
                  <a:lnTo>
                    <a:pt x="514" y="1206"/>
                  </a:lnTo>
                  <a:lnTo>
                    <a:pt x="544" y="1210"/>
                  </a:lnTo>
                  <a:lnTo>
                    <a:pt x="575" y="1211"/>
                  </a:lnTo>
                  <a:lnTo>
                    <a:pt x="607" y="1213"/>
                  </a:lnTo>
                  <a:lnTo>
                    <a:pt x="637" y="1211"/>
                  </a:lnTo>
                  <a:lnTo>
                    <a:pt x="668" y="1210"/>
                  </a:lnTo>
                  <a:lnTo>
                    <a:pt x="698" y="1206"/>
                  </a:lnTo>
                  <a:lnTo>
                    <a:pt x="729" y="1199"/>
                  </a:lnTo>
                  <a:lnTo>
                    <a:pt x="757" y="1193"/>
                  </a:lnTo>
                  <a:lnTo>
                    <a:pt x="786" y="1186"/>
                  </a:lnTo>
                  <a:lnTo>
                    <a:pt x="815" y="1176"/>
                  </a:lnTo>
                  <a:lnTo>
                    <a:pt x="842" y="1166"/>
                  </a:lnTo>
                  <a:lnTo>
                    <a:pt x="869" y="1152"/>
                  </a:lnTo>
                  <a:lnTo>
                    <a:pt x="896" y="1139"/>
                  </a:lnTo>
                  <a:lnTo>
                    <a:pt x="922" y="1125"/>
                  </a:lnTo>
                  <a:lnTo>
                    <a:pt x="945" y="1108"/>
                  </a:lnTo>
                  <a:lnTo>
                    <a:pt x="969" y="1091"/>
                  </a:lnTo>
                  <a:lnTo>
                    <a:pt x="993" y="1074"/>
                  </a:lnTo>
                  <a:lnTo>
                    <a:pt x="1015" y="1056"/>
                  </a:lnTo>
                  <a:lnTo>
                    <a:pt x="1035" y="1035"/>
                  </a:lnTo>
                  <a:lnTo>
                    <a:pt x="1055" y="1013"/>
                  </a:lnTo>
                  <a:lnTo>
                    <a:pt x="1074" y="991"/>
                  </a:lnTo>
                  <a:lnTo>
                    <a:pt x="1092" y="969"/>
                  </a:lnTo>
                  <a:lnTo>
                    <a:pt x="1109" y="946"/>
                  </a:lnTo>
                  <a:lnTo>
                    <a:pt x="1125" y="920"/>
                  </a:lnTo>
                  <a:lnTo>
                    <a:pt x="1140" y="895"/>
                  </a:lnTo>
                  <a:lnTo>
                    <a:pt x="1153" y="869"/>
                  </a:lnTo>
                  <a:lnTo>
                    <a:pt x="1165" y="842"/>
                  </a:lnTo>
                  <a:lnTo>
                    <a:pt x="1177" y="814"/>
                  </a:lnTo>
                  <a:lnTo>
                    <a:pt x="1185" y="787"/>
                  </a:lnTo>
                  <a:lnTo>
                    <a:pt x="1194" y="758"/>
                  </a:lnTo>
                  <a:lnTo>
                    <a:pt x="1201" y="727"/>
                  </a:lnTo>
                  <a:lnTo>
                    <a:pt x="1206" y="699"/>
                  </a:lnTo>
                  <a:lnTo>
                    <a:pt x="1209" y="668"/>
                  </a:lnTo>
                  <a:lnTo>
                    <a:pt x="1213" y="638"/>
                  </a:lnTo>
                  <a:lnTo>
                    <a:pt x="1213" y="606"/>
                  </a:lnTo>
                  <a:lnTo>
                    <a:pt x="1202" y="606"/>
                  </a:lnTo>
                  <a:lnTo>
                    <a:pt x="1202" y="575"/>
                  </a:lnTo>
                  <a:lnTo>
                    <a:pt x="1199" y="545"/>
                  </a:lnTo>
                  <a:lnTo>
                    <a:pt x="1196" y="516"/>
                  </a:lnTo>
                  <a:lnTo>
                    <a:pt x="1191" y="485"/>
                  </a:lnTo>
                  <a:lnTo>
                    <a:pt x="1184" y="457"/>
                  </a:lnTo>
                  <a:lnTo>
                    <a:pt x="1175" y="428"/>
                  </a:lnTo>
                  <a:lnTo>
                    <a:pt x="1167" y="401"/>
                  </a:lnTo>
                  <a:lnTo>
                    <a:pt x="1155" y="374"/>
                  </a:lnTo>
                  <a:lnTo>
                    <a:pt x="1143" y="347"/>
                  </a:lnTo>
                  <a:lnTo>
                    <a:pt x="1130" y="321"/>
                  </a:lnTo>
                  <a:lnTo>
                    <a:pt x="1116" y="298"/>
                  </a:lnTo>
                  <a:lnTo>
                    <a:pt x="1101" y="272"/>
                  </a:lnTo>
                  <a:lnTo>
                    <a:pt x="1084" y="248"/>
                  </a:lnTo>
                  <a:lnTo>
                    <a:pt x="1067" y="226"/>
                  </a:lnTo>
                  <a:lnTo>
                    <a:pt x="1047" y="204"/>
                  </a:lnTo>
                  <a:lnTo>
                    <a:pt x="1028" y="184"/>
                  </a:lnTo>
                  <a:lnTo>
                    <a:pt x="1008" y="164"/>
                  </a:lnTo>
                  <a:lnTo>
                    <a:pt x="986" y="145"/>
                  </a:lnTo>
                  <a:lnTo>
                    <a:pt x="962" y="128"/>
                  </a:lnTo>
                  <a:lnTo>
                    <a:pt x="940" y="111"/>
                  </a:lnTo>
                  <a:lnTo>
                    <a:pt x="915" y="96"/>
                  </a:lnTo>
                  <a:lnTo>
                    <a:pt x="891" y="81"/>
                  </a:lnTo>
                  <a:lnTo>
                    <a:pt x="864" y="69"/>
                  </a:lnTo>
                  <a:lnTo>
                    <a:pt x="839" y="57"/>
                  </a:lnTo>
                  <a:lnTo>
                    <a:pt x="812" y="45"/>
                  </a:lnTo>
                  <a:lnTo>
                    <a:pt x="783" y="37"/>
                  </a:lnTo>
                  <a:lnTo>
                    <a:pt x="756" y="28"/>
                  </a:lnTo>
                  <a:lnTo>
                    <a:pt x="727" y="22"/>
                  </a:lnTo>
                  <a:lnTo>
                    <a:pt x="697" y="17"/>
                  </a:lnTo>
                  <a:lnTo>
                    <a:pt x="668" y="13"/>
                  </a:lnTo>
                  <a:lnTo>
                    <a:pt x="637" y="10"/>
                  </a:lnTo>
                  <a:lnTo>
                    <a:pt x="607" y="10"/>
                  </a:lnTo>
                  <a:lnTo>
                    <a:pt x="576" y="10"/>
                  </a:lnTo>
                  <a:lnTo>
                    <a:pt x="546" y="13"/>
                  </a:lnTo>
                  <a:lnTo>
                    <a:pt x="516" y="17"/>
                  </a:lnTo>
                  <a:lnTo>
                    <a:pt x="487" y="22"/>
                  </a:lnTo>
                  <a:lnTo>
                    <a:pt x="458" y="28"/>
                  </a:lnTo>
                  <a:lnTo>
                    <a:pt x="429" y="37"/>
                  </a:lnTo>
                  <a:lnTo>
                    <a:pt x="402" y="45"/>
                  </a:lnTo>
                  <a:lnTo>
                    <a:pt x="375" y="57"/>
                  </a:lnTo>
                  <a:lnTo>
                    <a:pt x="348" y="69"/>
                  </a:lnTo>
                  <a:lnTo>
                    <a:pt x="323" y="81"/>
                  </a:lnTo>
                  <a:lnTo>
                    <a:pt x="297" y="96"/>
                  </a:lnTo>
                  <a:lnTo>
                    <a:pt x="274" y="111"/>
                  </a:lnTo>
                  <a:lnTo>
                    <a:pt x="250" y="128"/>
                  </a:lnTo>
                  <a:lnTo>
                    <a:pt x="228" y="145"/>
                  </a:lnTo>
                  <a:lnTo>
                    <a:pt x="206" y="164"/>
                  </a:lnTo>
                  <a:lnTo>
                    <a:pt x="186" y="184"/>
                  </a:lnTo>
                  <a:lnTo>
                    <a:pt x="165" y="204"/>
                  </a:lnTo>
                  <a:lnTo>
                    <a:pt x="147" y="226"/>
                  </a:lnTo>
                  <a:lnTo>
                    <a:pt x="128" y="248"/>
                  </a:lnTo>
                  <a:lnTo>
                    <a:pt x="113" y="272"/>
                  </a:lnTo>
                  <a:lnTo>
                    <a:pt x="96" y="298"/>
                  </a:lnTo>
                  <a:lnTo>
                    <a:pt x="82" y="321"/>
                  </a:lnTo>
                  <a:lnTo>
                    <a:pt x="69" y="347"/>
                  </a:lnTo>
                  <a:lnTo>
                    <a:pt x="57" y="374"/>
                  </a:lnTo>
                  <a:lnTo>
                    <a:pt x="47" y="401"/>
                  </a:lnTo>
                  <a:lnTo>
                    <a:pt x="37" y="428"/>
                  </a:lnTo>
                  <a:lnTo>
                    <a:pt x="28" y="457"/>
                  </a:lnTo>
                  <a:lnTo>
                    <a:pt x="23" y="485"/>
                  </a:lnTo>
                  <a:lnTo>
                    <a:pt x="16" y="516"/>
                  </a:lnTo>
                  <a:lnTo>
                    <a:pt x="13" y="545"/>
                  </a:lnTo>
                  <a:lnTo>
                    <a:pt x="11" y="575"/>
                  </a:lnTo>
                  <a:lnTo>
                    <a:pt x="10" y="606"/>
                  </a:lnTo>
                  <a:lnTo>
                    <a:pt x="11" y="636"/>
                  </a:lnTo>
                  <a:lnTo>
                    <a:pt x="13" y="666"/>
                  </a:lnTo>
                  <a:lnTo>
                    <a:pt x="16" y="697"/>
                  </a:lnTo>
                  <a:lnTo>
                    <a:pt x="23" y="726"/>
                  </a:lnTo>
                  <a:lnTo>
                    <a:pt x="28" y="754"/>
                  </a:lnTo>
                  <a:lnTo>
                    <a:pt x="37" y="783"/>
                  </a:lnTo>
                  <a:lnTo>
                    <a:pt x="47" y="810"/>
                  </a:lnTo>
                  <a:lnTo>
                    <a:pt x="57" y="837"/>
                  </a:lnTo>
                  <a:lnTo>
                    <a:pt x="69" y="864"/>
                  </a:lnTo>
                  <a:lnTo>
                    <a:pt x="82" y="890"/>
                  </a:lnTo>
                  <a:lnTo>
                    <a:pt x="96" y="915"/>
                  </a:lnTo>
                  <a:lnTo>
                    <a:pt x="113" y="939"/>
                  </a:lnTo>
                  <a:lnTo>
                    <a:pt x="128" y="963"/>
                  </a:lnTo>
                  <a:lnTo>
                    <a:pt x="147" y="985"/>
                  </a:lnTo>
                  <a:lnTo>
                    <a:pt x="165" y="1007"/>
                  </a:lnTo>
                  <a:lnTo>
                    <a:pt x="186" y="1027"/>
                  </a:lnTo>
                  <a:lnTo>
                    <a:pt x="206" y="1047"/>
                  </a:lnTo>
                  <a:lnTo>
                    <a:pt x="228" y="1066"/>
                  </a:lnTo>
                  <a:lnTo>
                    <a:pt x="250" y="1083"/>
                  </a:lnTo>
                  <a:lnTo>
                    <a:pt x="274" y="1100"/>
                  </a:lnTo>
                  <a:lnTo>
                    <a:pt x="297" y="1115"/>
                  </a:lnTo>
                  <a:lnTo>
                    <a:pt x="323" y="1130"/>
                  </a:lnTo>
                  <a:lnTo>
                    <a:pt x="348" y="1144"/>
                  </a:lnTo>
                  <a:lnTo>
                    <a:pt x="375" y="1155"/>
                  </a:lnTo>
                  <a:lnTo>
                    <a:pt x="402" y="1166"/>
                  </a:lnTo>
                  <a:lnTo>
                    <a:pt x="429" y="1176"/>
                  </a:lnTo>
                  <a:lnTo>
                    <a:pt x="458" y="1183"/>
                  </a:lnTo>
                  <a:lnTo>
                    <a:pt x="487" y="1189"/>
                  </a:lnTo>
                  <a:lnTo>
                    <a:pt x="516" y="1194"/>
                  </a:lnTo>
                  <a:lnTo>
                    <a:pt x="546" y="1199"/>
                  </a:lnTo>
                  <a:lnTo>
                    <a:pt x="576" y="1201"/>
                  </a:lnTo>
                  <a:lnTo>
                    <a:pt x="607" y="1201"/>
                  </a:lnTo>
                  <a:lnTo>
                    <a:pt x="637" y="1201"/>
                  </a:lnTo>
                  <a:lnTo>
                    <a:pt x="668" y="1199"/>
                  </a:lnTo>
                  <a:lnTo>
                    <a:pt x="697" y="1194"/>
                  </a:lnTo>
                  <a:lnTo>
                    <a:pt x="727" y="1189"/>
                  </a:lnTo>
                  <a:lnTo>
                    <a:pt x="756" y="1183"/>
                  </a:lnTo>
                  <a:lnTo>
                    <a:pt x="783" y="1176"/>
                  </a:lnTo>
                  <a:lnTo>
                    <a:pt x="812" y="1166"/>
                  </a:lnTo>
                  <a:lnTo>
                    <a:pt x="839" y="1155"/>
                  </a:lnTo>
                  <a:lnTo>
                    <a:pt x="864" y="1144"/>
                  </a:lnTo>
                  <a:lnTo>
                    <a:pt x="891" y="1130"/>
                  </a:lnTo>
                  <a:lnTo>
                    <a:pt x="915" y="1115"/>
                  </a:lnTo>
                  <a:lnTo>
                    <a:pt x="940" y="1100"/>
                  </a:lnTo>
                  <a:lnTo>
                    <a:pt x="962" y="1083"/>
                  </a:lnTo>
                  <a:lnTo>
                    <a:pt x="986" y="1066"/>
                  </a:lnTo>
                  <a:lnTo>
                    <a:pt x="1008" y="1047"/>
                  </a:lnTo>
                  <a:lnTo>
                    <a:pt x="1028" y="1027"/>
                  </a:lnTo>
                  <a:lnTo>
                    <a:pt x="1047" y="1007"/>
                  </a:lnTo>
                  <a:lnTo>
                    <a:pt x="1067" y="985"/>
                  </a:lnTo>
                  <a:lnTo>
                    <a:pt x="1084" y="963"/>
                  </a:lnTo>
                  <a:lnTo>
                    <a:pt x="1101" y="939"/>
                  </a:lnTo>
                  <a:lnTo>
                    <a:pt x="1116" y="915"/>
                  </a:lnTo>
                  <a:lnTo>
                    <a:pt x="1130" y="890"/>
                  </a:lnTo>
                  <a:lnTo>
                    <a:pt x="1143" y="864"/>
                  </a:lnTo>
                  <a:lnTo>
                    <a:pt x="1155" y="837"/>
                  </a:lnTo>
                  <a:lnTo>
                    <a:pt x="1167" y="810"/>
                  </a:lnTo>
                  <a:lnTo>
                    <a:pt x="1175" y="783"/>
                  </a:lnTo>
                  <a:lnTo>
                    <a:pt x="1184" y="754"/>
                  </a:lnTo>
                  <a:lnTo>
                    <a:pt x="1191" y="726"/>
                  </a:lnTo>
                  <a:lnTo>
                    <a:pt x="1196" y="697"/>
                  </a:lnTo>
                  <a:lnTo>
                    <a:pt x="1199" y="666"/>
                  </a:lnTo>
                  <a:lnTo>
                    <a:pt x="1202" y="636"/>
                  </a:lnTo>
                  <a:lnTo>
                    <a:pt x="1202" y="606"/>
                  </a:lnTo>
                  <a:lnTo>
                    <a:pt x="1213" y="606"/>
                  </a:lnTo>
                  <a:close/>
                </a:path>
              </a:pathLst>
            </a:custGeom>
            <a:solidFill>
              <a:srgbClr val="8FD2FF"/>
            </a:solidFill>
            <a:ln w="9525">
              <a:noFill/>
              <a:round/>
              <a:headEnd/>
              <a:tailEnd/>
            </a:ln>
          </p:spPr>
          <p:txBody>
            <a:bodyPr/>
            <a:lstStyle/>
            <a:p>
              <a:endParaRPr lang="en-US"/>
            </a:p>
          </p:txBody>
        </p:sp>
        <p:sp>
          <p:nvSpPr>
            <p:cNvPr id="51303" name="Freeform 105"/>
            <p:cNvSpPr>
              <a:spLocks/>
            </p:cNvSpPr>
            <p:nvPr/>
          </p:nvSpPr>
          <p:spPr bwMode="auto">
            <a:xfrm>
              <a:off x="3176616" y="2162153"/>
              <a:ext cx="1696156" cy="1909762"/>
            </a:xfrm>
            <a:custGeom>
              <a:avLst/>
              <a:gdLst>
                <a:gd name="T0" fmla="*/ 2147483647 w 1202"/>
                <a:gd name="T1" fmla="*/ 2147483647 h 1203"/>
                <a:gd name="T2" fmla="*/ 2147483647 w 1202"/>
                <a:gd name="T3" fmla="*/ 2147483647 h 1203"/>
                <a:gd name="T4" fmla="*/ 2147483647 w 1202"/>
                <a:gd name="T5" fmla="*/ 2147483647 h 1203"/>
                <a:gd name="T6" fmla="*/ 2147483647 w 1202"/>
                <a:gd name="T7" fmla="*/ 2147483647 h 1203"/>
                <a:gd name="T8" fmla="*/ 2147483647 w 1202"/>
                <a:gd name="T9" fmla="*/ 2147483647 h 1203"/>
                <a:gd name="T10" fmla="*/ 2147483647 w 1202"/>
                <a:gd name="T11" fmla="*/ 2147483647 h 1203"/>
                <a:gd name="T12" fmla="*/ 2147483647 w 1202"/>
                <a:gd name="T13" fmla="*/ 2147483647 h 1203"/>
                <a:gd name="T14" fmla="*/ 2147483647 w 1202"/>
                <a:gd name="T15" fmla="*/ 2147483647 h 1203"/>
                <a:gd name="T16" fmla="*/ 2147483647 w 1202"/>
                <a:gd name="T17" fmla="*/ 2147483647 h 1203"/>
                <a:gd name="T18" fmla="*/ 2147483647 w 1202"/>
                <a:gd name="T19" fmla="*/ 2147483647 h 1203"/>
                <a:gd name="T20" fmla="*/ 2147483647 w 1202"/>
                <a:gd name="T21" fmla="*/ 2147483647 h 1203"/>
                <a:gd name="T22" fmla="*/ 2147483647 w 1202"/>
                <a:gd name="T23" fmla="*/ 2147483647 h 1203"/>
                <a:gd name="T24" fmla="*/ 0 w 1202"/>
                <a:gd name="T25" fmla="*/ 2147483647 h 1203"/>
                <a:gd name="T26" fmla="*/ 2147483647 w 1202"/>
                <a:gd name="T27" fmla="*/ 2147483647 h 1203"/>
                <a:gd name="T28" fmla="*/ 2147483647 w 1202"/>
                <a:gd name="T29" fmla="*/ 2147483647 h 1203"/>
                <a:gd name="T30" fmla="*/ 2147483647 w 1202"/>
                <a:gd name="T31" fmla="*/ 2147483647 h 1203"/>
                <a:gd name="T32" fmla="*/ 2147483647 w 1202"/>
                <a:gd name="T33" fmla="*/ 2147483647 h 1203"/>
                <a:gd name="T34" fmla="*/ 2147483647 w 1202"/>
                <a:gd name="T35" fmla="*/ 2147483647 h 1203"/>
                <a:gd name="T36" fmla="*/ 2147483647 w 1202"/>
                <a:gd name="T37" fmla="*/ 2147483647 h 1203"/>
                <a:gd name="T38" fmla="*/ 2147483647 w 1202"/>
                <a:gd name="T39" fmla="*/ 2147483647 h 1203"/>
                <a:gd name="T40" fmla="*/ 2147483647 w 1202"/>
                <a:gd name="T41" fmla="*/ 2147483647 h 1203"/>
                <a:gd name="T42" fmla="*/ 2147483647 w 1202"/>
                <a:gd name="T43" fmla="*/ 2147483647 h 1203"/>
                <a:gd name="T44" fmla="*/ 2147483647 w 1202"/>
                <a:gd name="T45" fmla="*/ 2147483647 h 1203"/>
                <a:gd name="T46" fmla="*/ 2147483647 w 1202"/>
                <a:gd name="T47" fmla="*/ 2147483647 h 1203"/>
                <a:gd name="T48" fmla="*/ 2147483647 w 1202"/>
                <a:gd name="T49" fmla="*/ 2147483647 h 1203"/>
                <a:gd name="T50" fmla="*/ 2147483647 w 1202"/>
                <a:gd name="T51" fmla="*/ 2147483647 h 1203"/>
                <a:gd name="T52" fmla="*/ 2147483647 w 1202"/>
                <a:gd name="T53" fmla="*/ 2147483647 h 1203"/>
                <a:gd name="T54" fmla="*/ 2147483647 w 1202"/>
                <a:gd name="T55" fmla="*/ 2147483647 h 1203"/>
                <a:gd name="T56" fmla="*/ 2147483647 w 1202"/>
                <a:gd name="T57" fmla="*/ 2147483647 h 1203"/>
                <a:gd name="T58" fmla="*/ 2147483647 w 1202"/>
                <a:gd name="T59" fmla="*/ 2147483647 h 1203"/>
                <a:gd name="T60" fmla="*/ 2147483647 w 1202"/>
                <a:gd name="T61" fmla="*/ 2147483647 h 1203"/>
                <a:gd name="T62" fmla="*/ 2147483647 w 1202"/>
                <a:gd name="T63" fmla="*/ 2147483647 h 1203"/>
                <a:gd name="T64" fmla="*/ 2147483647 w 1202"/>
                <a:gd name="T65" fmla="*/ 2147483647 h 1203"/>
                <a:gd name="T66" fmla="*/ 2147483647 w 1202"/>
                <a:gd name="T67" fmla="*/ 2147483647 h 1203"/>
                <a:gd name="T68" fmla="*/ 2147483647 w 1202"/>
                <a:gd name="T69" fmla="*/ 2147483647 h 1203"/>
                <a:gd name="T70" fmla="*/ 2147483647 w 1202"/>
                <a:gd name="T71" fmla="*/ 2147483647 h 1203"/>
                <a:gd name="T72" fmla="*/ 2147483647 w 1202"/>
                <a:gd name="T73" fmla="*/ 2147483647 h 1203"/>
                <a:gd name="T74" fmla="*/ 2147483647 w 1202"/>
                <a:gd name="T75" fmla="*/ 2147483647 h 1203"/>
                <a:gd name="T76" fmla="*/ 2147483647 w 1202"/>
                <a:gd name="T77" fmla="*/ 2147483647 h 1203"/>
                <a:gd name="T78" fmla="*/ 2147483647 w 1202"/>
                <a:gd name="T79" fmla="*/ 2147483647 h 1203"/>
                <a:gd name="T80" fmla="*/ 2147483647 w 1202"/>
                <a:gd name="T81" fmla="*/ 2147483647 h 1203"/>
                <a:gd name="T82" fmla="*/ 2147483647 w 1202"/>
                <a:gd name="T83" fmla="*/ 2147483647 h 1203"/>
                <a:gd name="T84" fmla="*/ 2147483647 w 1202"/>
                <a:gd name="T85" fmla="*/ 2147483647 h 1203"/>
                <a:gd name="T86" fmla="*/ 2147483647 w 1202"/>
                <a:gd name="T87" fmla="*/ 2147483647 h 1203"/>
                <a:gd name="T88" fmla="*/ 2147483647 w 1202"/>
                <a:gd name="T89" fmla="*/ 2147483647 h 1203"/>
                <a:gd name="T90" fmla="*/ 2147483647 w 1202"/>
                <a:gd name="T91" fmla="*/ 2147483647 h 1203"/>
                <a:gd name="T92" fmla="*/ 2147483647 w 1202"/>
                <a:gd name="T93" fmla="*/ 2147483647 h 1203"/>
                <a:gd name="T94" fmla="*/ 2147483647 w 1202"/>
                <a:gd name="T95" fmla="*/ 2147483647 h 1203"/>
                <a:gd name="T96" fmla="*/ 2147483647 w 1202"/>
                <a:gd name="T97" fmla="*/ 2147483647 h 1203"/>
                <a:gd name="T98" fmla="*/ 2147483647 w 1202"/>
                <a:gd name="T99" fmla="*/ 2147483647 h 1203"/>
                <a:gd name="T100" fmla="*/ 2147483647 w 1202"/>
                <a:gd name="T101" fmla="*/ 2147483647 h 120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02"/>
                <a:gd name="T154" fmla="*/ 0 h 1203"/>
                <a:gd name="T155" fmla="*/ 1202 w 1202"/>
                <a:gd name="T156" fmla="*/ 1203 h 120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02" h="1203">
                  <a:moveTo>
                    <a:pt x="1202" y="601"/>
                  </a:moveTo>
                  <a:lnTo>
                    <a:pt x="1202" y="570"/>
                  </a:lnTo>
                  <a:lnTo>
                    <a:pt x="1199" y="540"/>
                  </a:lnTo>
                  <a:lnTo>
                    <a:pt x="1196" y="509"/>
                  </a:lnTo>
                  <a:lnTo>
                    <a:pt x="1191" y="480"/>
                  </a:lnTo>
                  <a:lnTo>
                    <a:pt x="1184" y="450"/>
                  </a:lnTo>
                  <a:lnTo>
                    <a:pt x="1175" y="421"/>
                  </a:lnTo>
                  <a:lnTo>
                    <a:pt x="1167" y="394"/>
                  </a:lnTo>
                  <a:lnTo>
                    <a:pt x="1155" y="367"/>
                  </a:lnTo>
                  <a:lnTo>
                    <a:pt x="1143" y="340"/>
                  </a:lnTo>
                  <a:lnTo>
                    <a:pt x="1130" y="315"/>
                  </a:lnTo>
                  <a:lnTo>
                    <a:pt x="1116" y="289"/>
                  </a:lnTo>
                  <a:lnTo>
                    <a:pt x="1099" y="264"/>
                  </a:lnTo>
                  <a:lnTo>
                    <a:pt x="1084" y="242"/>
                  </a:lnTo>
                  <a:lnTo>
                    <a:pt x="1065" y="218"/>
                  </a:lnTo>
                  <a:lnTo>
                    <a:pt x="1047" y="196"/>
                  </a:lnTo>
                  <a:lnTo>
                    <a:pt x="1027" y="176"/>
                  </a:lnTo>
                  <a:lnTo>
                    <a:pt x="1006" y="155"/>
                  </a:lnTo>
                  <a:lnTo>
                    <a:pt x="984" y="137"/>
                  </a:lnTo>
                  <a:lnTo>
                    <a:pt x="961" y="118"/>
                  </a:lnTo>
                  <a:lnTo>
                    <a:pt x="937" y="101"/>
                  </a:lnTo>
                  <a:lnTo>
                    <a:pt x="913" y="86"/>
                  </a:lnTo>
                  <a:lnTo>
                    <a:pt x="888" y="73"/>
                  </a:lnTo>
                  <a:lnTo>
                    <a:pt x="862" y="59"/>
                  </a:lnTo>
                  <a:lnTo>
                    <a:pt x="835" y="47"/>
                  </a:lnTo>
                  <a:lnTo>
                    <a:pt x="808" y="35"/>
                  </a:lnTo>
                  <a:lnTo>
                    <a:pt x="780" y="27"/>
                  </a:lnTo>
                  <a:lnTo>
                    <a:pt x="752" y="18"/>
                  </a:lnTo>
                  <a:lnTo>
                    <a:pt x="722" y="12"/>
                  </a:lnTo>
                  <a:lnTo>
                    <a:pt x="693" y="7"/>
                  </a:lnTo>
                  <a:lnTo>
                    <a:pt x="663" y="3"/>
                  </a:lnTo>
                  <a:lnTo>
                    <a:pt x="632" y="0"/>
                  </a:lnTo>
                  <a:lnTo>
                    <a:pt x="602" y="0"/>
                  </a:lnTo>
                  <a:lnTo>
                    <a:pt x="570" y="0"/>
                  </a:lnTo>
                  <a:lnTo>
                    <a:pt x="539" y="3"/>
                  </a:lnTo>
                  <a:lnTo>
                    <a:pt x="511" y="7"/>
                  </a:lnTo>
                  <a:lnTo>
                    <a:pt x="480" y="12"/>
                  </a:lnTo>
                  <a:lnTo>
                    <a:pt x="451" y="18"/>
                  </a:lnTo>
                  <a:lnTo>
                    <a:pt x="423" y="27"/>
                  </a:lnTo>
                  <a:lnTo>
                    <a:pt x="394" y="35"/>
                  </a:lnTo>
                  <a:lnTo>
                    <a:pt x="367" y="47"/>
                  </a:lnTo>
                  <a:lnTo>
                    <a:pt x="341" y="59"/>
                  </a:lnTo>
                  <a:lnTo>
                    <a:pt x="314" y="73"/>
                  </a:lnTo>
                  <a:lnTo>
                    <a:pt x="289" y="86"/>
                  </a:lnTo>
                  <a:lnTo>
                    <a:pt x="265" y="101"/>
                  </a:lnTo>
                  <a:lnTo>
                    <a:pt x="242" y="118"/>
                  </a:lnTo>
                  <a:lnTo>
                    <a:pt x="220" y="137"/>
                  </a:lnTo>
                  <a:lnTo>
                    <a:pt x="198" y="155"/>
                  </a:lnTo>
                  <a:lnTo>
                    <a:pt x="176" y="176"/>
                  </a:lnTo>
                  <a:lnTo>
                    <a:pt x="157" y="196"/>
                  </a:lnTo>
                  <a:lnTo>
                    <a:pt x="137" y="218"/>
                  </a:lnTo>
                  <a:lnTo>
                    <a:pt x="120" y="242"/>
                  </a:lnTo>
                  <a:lnTo>
                    <a:pt x="103" y="264"/>
                  </a:lnTo>
                  <a:lnTo>
                    <a:pt x="88" y="289"/>
                  </a:lnTo>
                  <a:lnTo>
                    <a:pt x="72" y="315"/>
                  </a:lnTo>
                  <a:lnTo>
                    <a:pt x="59" y="340"/>
                  </a:lnTo>
                  <a:lnTo>
                    <a:pt x="47" y="367"/>
                  </a:lnTo>
                  <a:lnTo>
                    <a:pt x="37" y="394"/>
                  </a:lnTo>
                  <a:lnTo>
                    <a:pt x="27" y="421"/>
                  </a:lnTo>
                  <a:lnTo>
                    <a:pt x="18" y="450"/>
                  </a:lnTo>
                  <a:lnTo>
                    <a:pt x="11" y="480"/>
                  </a:lnTo>
                  <a:lnTo>
                    <a:pt x="6" y="509"/>
                  </a:lnTo>
                  <a:lnTo>
                    <a:pt x="3" y="540"/>
                  </a:lnTo>
                  <a:lnTo>
                    <a:pt x="1" y="570"/>
                  </a:lnTo>
                  <a:lnTo>
                    <a:pt x="0" y="601"/>
                  </a:lnTo>
                  <a:lnTo>
                    <a:pt x="1" y="631"/>
                  </a:lnTo>
                  <a:lnTo>
                    <a:pt x="3" y="661"/>
                  </a:lnTo>
                  <a:lnTo>
                    <a:pt x="6" y="692"/>
                  </a:lnTo>
                  <a:lnTo>
                    <a:pt x="11" y="722"/>
                  </a:lnTo>
                  <a:lnTo>
                    <a:pt x="18" y="751"/>
                  </a:lnTo>
                  <a:lnTo>
                    <a:pt x="27" y="780"/>
                  </a:lnTo>
                  <a:lnTo>
                    <a:pt x="37" y="807"/>
                  </a:lnTo>
                  <a:lnTo>
                    <a:pt x="47" y="834"/>
                  </a:lnTo>
                  <a:lnTo>
                    <a:pt x="59" y="861"/>
                  </a:lnTo>
                  <a:lnTo>
                    <a:pt x="72" y="888"/>
                  </a:lnTo>
                  <a:lnTo>
                    <a:pt x="88" y="912"/>
                  </a:lnTo>
                  <a:lnTo>
                    <a:pt x="103" y="937"/>
                  </a:lnTo>
                  <a:lnTo>
                    <a:pt x="120" y="961"/>
                  </a:lnTo>
                  <a:lnTo>
                    <a:pt x="137" y="983"/>
                  </a:lnTo>
                  <a:lnTo>
                    <a:pt x="157" y="1005"/>
                  </a:lnTo>
                  <a:lnTo>
                    <a:pt x="176" y="1025"/>
                  </a:lnTo>
                  <a:lnTo>
                    <a:pt x="198" y="1046"/>
                  </a:lnTo>
                  <a:lnTo>
                    <a:pt x="220" y="1064"/>
                  </a:lnTo>
                  <a:lnTo>
                    <a:pt x="242" y="1083"/>
                  </a:lnTo>
                  <a:lnTo>
                    <a:pt x="265" y="1100"/>
                  </a:lnTo>
                  <a:lnTo>
                    <a:pt x="289" y="1115"/>
                  </a:lnTo>
                  <a:lnTo>
                    <a:pt x="314" y="1130"/>
                  </a:lnTo>
                  <a:lnTo>
                    <a:pt x="341" y="1142"/>
                  </a:lnTo>
                  <a:lnTo>
                    <a:pt x="367" y="1156"/>
                  </a:lnTo>
                  <a:lnTo>
                    <a:pt x="394" y="1166"/>
                  </a:lnTo>
                  <a:lnTo>
                    <a:pt x="423" y="1176"/>
                  </a:lnTo>
                  <a:lnTo>
                    <a:pt x="451" y="1183"/>
                  </a:lnTo>
                  <a:lnTo>
                    <a:pt x="480" y="1189"/>
                  </a:lnTo>
                  <a:lnTo>
                    <a:pt x="511" y="1194"/>
                  </a:lnTo>
                  <a:lnTo>
                    <a:pt x="539" y="1200"/>
                  </a:lnTo>
                  <a:lnTo>
                    <a:pt x="570" y="1201"/>
                  </a:lnTo>
                  <a:lnTo>
                    <a:pt x="602" y="1203"/>
                  </a:lnTo>
                  <a:lnTo>
                    <a:pt x="632" y="1201"/>
                  </a:lnTo>
                  <a:lnTo>
                    <a:pt x="663" y="1200"/>
                  </a:lnTo>
                  <a:lnTo>
                    <a:pt x="693" y="1194"/>
                  </a:lnTo>
                  <a:lnTo>
                    <a:pt x="722" y="1189"/>
                  </a:lnTo>
                  <a:lnTo>
                    <a:pt x="752" y="1183"/>
                  </a:lnTo>
                  <a:lnTo>
                    <a:pt x="780" y="1176"/>
                  </a:lnTo>
                  <a:lnTo>
                    <a:pt x="808" y="1166"/>
                  </a:lnTo>
                  <a:lnTo>
                    <a:pt x="835" y="1156"/>
                  </a:lnTo>
                  <a:lnTo>
                    <a:pt x="862" y="1142"/>
                  </a:lnTo>
                  <a:lnTo>
                    <a:pt x="888" y="1130"/>
                  </a:lnTo>
                  <a:lnTo>
                    <a:pt x="913" y="1115"/>
                  </a:lnTo>
                  <a:lnTo>
                    <a:pt x="937" y="1100"/>
                  </a:lnTo>
                  <a:lnTo>
                    <a:pt x="961" y="1083"/>
                  </a:lnTo>
                  <a:lnTo>
                    <a:pt x="984" y="1064"/>
                  </a:lnTo>
                  <a:lnTo>
                    <a:pt x="1006" y="1046"/>
                  </a:lnTo>
                  <a:lnTo>
                    <a:pt x="1027" y="1025"/>
                  </a:lnTo>
                  <a:lnTo>
                    <a:pt x="1047" y="1005"/>
                  </a:lnTo>
                  <a:lnTo>
                    <a:pt x="1065" y="983"/>
                  </a:lnTo>
                  <a:lnTo>
                    <a:pt x="1084" y="961"/>
                  </a:lnTo>
                  <a:lnTo>
                    <a:pt x="1099" y="937"/>
                  </a:lnTo>
                  <a:lnTo>
                    <a:pt x="1116" y="912"/>
                  </a:lnTo>
                  <a:lnTo>
                    <a:pt x="1130" y="888"/>
                  </a:lnTo>
                  <a:lnTo>
                    <a:pt x="1143" y="861"/>
                  </a:lnTo>
                  <a:lnTo>
                    <a:pt x="1155" y="834"/>
                  </a:lnTo>
                  <a:lnTo>
                    <a:pt x="1167" y="807"/>
                  </a:lnTo>
                  <a:lnTo>
                    <a:pt x="1175" y="780"/>
                  </a:lnTo>
                  <a:lnTo>
                    <a:pt x="1184" y="751"/>
                  </a:lnTo>
                  <a:lnTo>
                    <a:pt x="1191" y="722"/>
                  </a:lnTo>
                  <a:lnTo>
                    <a:pt x="1196" y="692"/>
                  </a:lnTo>
                  <a:lnTo>
                    <a:pt x="1199" y="661"/>
                  </a:lnTo>
                  <a:lnTo>
                    <a:pt x="1202" y="631"/>
                  </a:lnTo>
                  <a:lnTo>
                    <a:pt x="1202" y="601"/>
                  </a:lnTo>
                  <a:lnTo>
                    <a:pt x="1192" y="601"/>
                  </a:lnTo>
                  <a:lnTo>
                    <a:pt x="1191" y="570"/>
                  </a:lnTo>
                  <a:lnTo>
                    <a:pt x="1189" y="540"/>
                  </a:lnTo>
                  <a:lnTo>
                    <a:pt x="1186" y="511"/>
                  </a:lnTo>
                  <a:lnTo>
                    <a:pt x="1180" y="482"/>
                  </a:lnTo>
                  <a:lnTo>
                    <a:pt x="1174" y="453"/>
                  </a:lnTo>
                  <a:lnTo>
                    <a:pt x="1165" y="425"/>
                  </a:lnTo>
                  <a:lnTo>
                    <a:pt x="1157" y="397"/>
                  </a:lnTo>
                  <a:lnTo>
                    <a:pt x="1145" y="370"/>
                  </a:lnTo>
                  <a:lnTo>
                    <a:pt x="1133" y="345"/>
                  </a:lnTo>
                  <a:lnTo>
                    <a:pt x="1121" y="320"/>
                  </a:lnTo>
                  <a:lnTo>
                    <a:pt x="1106" y="294"/>
                  </a:lnTo>
                  <a:lnTo>
                    <a:pt x="1091" y="271"/>
                  </a:lnTo>
                  <a:lnTo>
                    <a:pt x="1074" y="247"/>
                  </a:lnTo>
                  <a:lnTo>
                    <a:pt x="1057" y="225"/>
                  </a:lnTo>
                  <a:lnTo>
                    <a:pt x="1038" y="203"/>
                  </a:lnTo>
                  <a:lnTo>
                    <a:pt x="1020" y="183"/>
                  </a:lnTo>
                  <a:lnTo>
                    <a:pt x="998" y="164"/>
                  </a:lnTo>
                  <a:lnTo>
                    <a:pt x="977" y="145"/>
                  </a:lnTo>
                  <a:lnTo>
                    <a:pt x="955" y="127"/>
                  </a:lnTo>
                  <a:lnTo>
                    <a:pt x="932" y="111"/>
                  </a:lnTo>
                  <a:lnTo>
                    <a:pt x="908" y="96"/>
                  </a:lnTo>
                  <a:lnTo>
                    <a:pt x="883" y="81"/>
                  </a:lnTo>
                  <a:lnTo>
                    <a:pt x="857" y="69"/>
                  </a:lnTo>
                  <a:lnTo>
                    <a:pt x="832" y="57"/>
                  </a:lnTo>
                  <a:lnTo>
                    <a:pt x="805" y="45"/>
                  </a:lnTo>
                  <a:lnTo>
                    <a:pt x="776" y="37"/>
                  </a:lnTo>
                  <a:lnTo>
                    <a:pt x="749" y="29"/>
                  </a:lnTo>
                  <a:lnTo>
                    <a:pt x="720" y="22"/>
                  </a:lnTo>
                  <a:lnTo>
                    <a:pt x="692" y="17"/>
                  </a:lnTo>
                  <a:lnTo>
                    <a:pt x="661" y="13"/>
                  </a:lnTo>
                  <a:lnTo>
                    <a:pt x="632" y="12"/>
                  </a:lnTo>
                  <a:lnTo>
                    <a:pt x="602" y="10"/>
                  </a:lnTo>
                  <a:lnTo>
                    <a:pt x="571" y="12"/>
                  </a:lnTo>
                  <a:lnTo>
                    <a:pt x="541" y="13"/>
                  </a:lnTo>
                  <a:lnTo>
                    <a:pt x="512" y="17"/>
                  </a:lnTo>
                  <a:lnTo>
                    <a:pt x="482" y="22"/>
                  </a:lnTo>
                  <a:lnTo>
                    <a:pt x="453" y="29"/>
                  </a:lnTo>
                  <a:lnTo>
                    <a:pt x="426" y="37"/>
                  </a:lnTo>
                  <a:lnTo>
                    <a:pt x="399" y="45"/>
                  </a:lnTo>
                  <a:lnTo>
                    <a:pt x="372" y="57"/>
                  </a:lnTo>
                  <a:lnTo>
                    <a:pt x="345" y="69"/>
                  </a:lnTo>
                  <a:lnTo>
                    <a:pt x="319" y="81"/>
                  </a:lnTo>
                  <a:lnTo>
                    <a:pt x="296" y="96"/>
                  </a:lnTo>
                  <a:lnTo>
                    <a:pt x="270" y="111"/>
                  </a:lnTo>
                  <a:lnTo>
                    <a:pt x="248" y="127"/>
                  </a:lnTo>
                  <a:lnTo>
                    <a:pt x="226" y="145"/>
                  </a:lnTo>
                  <a:lnTo>
                    <a:pt x="204" y="164"/>
                  </a:lnTo>
                  <a:lnTo>
                    <a:pt x="184" y="183"/>
                  </a:lnTo>
                  <a:lnTo>
                    <a:pt x="164" y="203"/>
                  </a:lnTo>
                  <a:lnTo>
                    <a:pt x="145" y="225"/>
                  </a:lnTo>
                  <a:lnTo>
                    <a:pt x="128" y="247"/>
                  </a:lnTo>
                  <a:lnTo>
                    <a:pt x="111" y="271"/>
                  </a:lnTo>
                  <a:lnTo>
                    <a:pt x="96" y="294"/>
                  </a:lnTo>
                  <a:lnTo>
                    <a:pt x="83" y="320"/>
                  </a:lnTo>
                  <a:lnTo>
                    <a:pt x="69" y="345"/>
                  </a:lnTo>
                  <a:lnTo>
                    <a:pt x="57" y="370"/>
                  </a:lnTo>
                  <a:lnTo>
                    <a:pt x="47" y="397"/>
                  </a:lnTo>
                  <a:lnTo>
                    <a:pt x="37" y="425"/>
                  </a:lnTo>
                  <a:lnTo>
                    <a:pt x="30" y="453"/>
                  </a:lnTo>
                  <a:lnTo>
                    <a:pt x="23" y="482"/>
                  </a:lnTo>
                  <a:lnTo>
                    <a:pt x="18" y="511"/>
                  </a:lnTo>
                  <a:lnTo>
                    <a:pt x="13" y="540"/>
                  </a:lnTo>
                  <a:lnTo>
                    <a:pt x="11" y="570"/>
                  </a:lnTo>
                  <a:lnTo>
                    <a:pt x="11" y="601"/>
                  </a:lnTo>
                  <a:lnTo>
                    <a:pt x="11" y="631"/>
                  </a:lnTo>
                  <a:lnTo>
                    <a:pt x="13" y="661"/>
                  </a:lnTo>
                  <a:lnTo>
                    <a:pt x="18" y="690"/>
                  </a:lnTo>
                  <a:lnTo>
                    <a:pt x="23" y="719"/>
                  </a:lnTo>
                  <a:lnTo>
                    <a:pt x="30" y="748"/>
                  </a:lnTo>
                  <a:lnTo>
                    <a:pt x="37" y="777"/>
                  </a:lnTo>
                  <a:lnTo>
                    <a:pt x="47" y="804"/>
                  </a:lnTo>
                  <a:lnTo>
                    <a:pt x="57" y="831"/>
                  </a:lnTo>
                  <a:lnTo>
                    <a:pt x="69" y="856"/>
                  </a:lnTo>
                  <a:lnTo>
                    <a:pt x="83" y="883"/>
                  </a:lnTo>
                  <a:lnTo>
                    <a:pt x="96" y="907"/>
                  </a:lnTo>
                  <a:lnTo>
                    <a:pt x="111" y="930"/>
                  </a:lnTo>
                  <a:lnTo>
                    <a:pt x="128" y="954"/>
                  </a:lnTo>
                  <a:lnTo>
                    <a:pt x="145" y="976"/>
                  </a:lnTo>
                  <a:lnTo>
                    <a:pt x="164" y="998"/>
                  </a:lnTo>
                  <a:lnTo>
                    <a:pt x="184" y="1018"/>
                  </a:lnTo>
                  <a:lnTo>
                    <a:pt x="204" y="1039"/>
                  </a:lnTo>
                  <a:lnTo>
                    <a:pt x="226" y="1056"/>
                  </a:lnTo>
                  <a:lnTo>
                    <a:pt x="248" y="1074"/>
                  </a:lnTo>
                  <a:lnTo>
                    <a:pt x="270" y="1091"/>
                  </a:lnTo>
                  <a:lnTo>
                    <a:pt x="296" y="1106"/>
                  </a:lnTo>
                  <a:lnTo>
                    <a:pt x="319" y="1120"/>
                  </a:lnTo>
                  <a:lnTo>
                    <a:pt x="345" y="1134"/>
                  </a:lnTo>
                  <a:lnTo>
                    <a:pt x="372" y="1145"/>
                  </a:lnTo>
                  <a:lnTo>
                    <a:pt x="399" y="1156"/>
                  </a:lnTo>
                  <a:lnTo>
                    <a:pt x="426" y="1166"/>
                  </a:lnTo>
                  <a:lnTo>
                    <a:pt x="453" y="1172"/>
                  </a:lnTo>
                  <a:lnTo>
                    <a:pt x="482" y="1179"/>
                  </a:lnTo>
                  <a:lnTo>
                    <a:pt x="512" y="1184"/>
                  </a:lnTo>
                  <a:lnTo>
                    <a:pt x="541" y="1188"/>
                  </a:lnTo>
                  <a:lnTo>
                    <a:pt x="571" y="1191"/>
                  </a:lnTo>
                  <a:lnTo>
                    <a:pt x="602" y="1191"/>
                  </a:lnTo>
                  <a:lnTo>
                    <a:pt x="632" y="1191"/>
                  </a:lnTo>
                  <a:lnTo>
                    <a:pt x="661" y="1188"/>
                  </a:lnTo>
                  <a:lnTo>
                    <a:pt x="692" y="1184"/>
                  </a:lnTo>
                  <a:lnTo>
                    <a:pt x="720" y="1179"/>
                  </a:lnTo>
                  <a:lnTo>
                    <a:pt x="749" y="1172"/>
                  </a:lnTo>
                  <a:lnTo>
                    <a:pt x="776" y="1166"/>
                  </a:lnTo>
                  <a:lnTo>
                    <a:pt x="805" y="1156"/>
                  </a:lnTo>
                  <a:lnTo>
                    <a:pt x="832" y="1145"/>
                  </a:lnTo>
                  <a:lnTo>
                    <a:pt x="857" y="1134"/>
                  </a:lnTo>
                  <a:lnTo>
                    <a:pt x="883" y="1120"/>
                  </a:lnTo>
                  <a:lnTo>
                    <a:pt x="908" y="1106"/>
                  </a:lnTo>
                  <a:lnTo>
                    <a:pt x="932" y="1091"/>
                  </a:lnTo>
                  <a:lnTo>
                    <a:pt x="955" y="1074"/>
                  </a:lnTo>
                  <a:lnTo>
                    <a:pt x="977" y="1056"/>
                  </a:lnTo>
                  <a:lnTo>
                    <a:pt x="998" y="1039"/>
                  </a:lnTo>
                  <a:lnTo>
                    <a:pt x="1020" y="1018"/>
                  </a:lnTo>
                  <a:lnTo>
                    <a:pt x="1038" y="998"/>
                  </a:lnTo>
                  <a:lnTo>
                    <a:pt x="1057" y="976"/>
                  </a:lnTo>
                  <a:lnTo>
                    <a:pt x="1074" y="954"/>
                  </a:lnTo>
                  <a:lnTo>
                    <a:pt x="1091" y="930"/>
                  </a:lnTo>
                  <a:lnTo>
                    <a:pt x="1106" y="907"/>
                  </a:lnTo>
                  <a:lnTo>
                    <a:pt x="1121" y="883"/>
                  </a:lnTo>
                  <a:lnTo>
                    <a:pt x="1133" y="856"/>
                  </a:lnTo>
                  <a:lnTo>
                    <a:pt x="1145" y="831"/>
                  </a:lnTo>
                  <a:lnTo>
                    <a:pt x="1157" y="804"/>
                  </a:lnTo>
                  <a:lnTo>
                    <a:pt x="1165" y="777"/>
                  </a:lnTo>
                  <a:lnTo>
                    <a:pt x="1174" y="748"/>
                  </a:lnTo>
                  <a:lnTo>
                    <a:pt x="1180" y="719"/>
                  </a:lnTo>
                  <a:lnTo>
                    <a:pt x="1186" y="690"/>
                  </a:lnTo>
                  <a:lnTo>
                    <a:pt x="1189" y="661"/>
                  </a:lnTo>
                  <a:lnTo>
                    <a:pt x="1191" y="631"/>
                  </a:lnTo>
                  <a:lnTo>
                    <a:pt x="1192" y="601"/>
                  </a:lnTo>
                  <a:lnTo>
                    <a:pt x="1202" y="601"/>
                  </a:lnTo>
                  <a:close/>
                </a:path>
              </a:pathLst>
            </a:custGeom>
            <a:solidFill>
              <a:srgbClr val="90D2FF"/>
            </a:solidFill>
            <a:ln w="9525">
              <a:noFill/>
              <a:round/>
              <a:headEnd/>
              <a:tailEnd/>
            </a:ln>
          </p:spPr>
          <p:txBody>
            <a:bodyPr/>
            <a:lstStyle/>
            <a:p>
              <a:endParaRPr lang="en-US"/>
            </a:p>
          </p:txBody>
        </p:sp>
        <p:sp>
          <p:nvSpPr>
            <p:cNvPr id="51304" name="Freeform 106"/>
            <p:cNvSpPr>
              <a:spLocks/>
            </p:cNvSpPr>
            <p:nvPr/>
          </p:nvSpPr>
          <p:spPr bwMode="auto">
            <a:xfrm>
              <a:off x="3183671" y="2170090"/>
              <a:ext cx="1682044" cy="1890713"/>
            </a:xfrm>
            <a:custGeom>
              <a:avLst/>
              <a:gdLst>
                <a:gd name="T0" fmla="*/ 2147483647 w 1192"/>
                <a:gd name="T1" fmla="*/ 2147483647 h 1191"/>
                <a:gd name="T2" fmla="*/ 2147483647 w 1192"/>
                <a:gd name="T3" fmla="*/ 2147483647 h 1191"/>
                <a:gd name="T4" fmla="*/ 2147483647 w 1192"/>
                <a:gd name="T5" fmla="*/ 2147483647 h 1191"/>
                <a:gd name="T6" fmla="*/ 2147483647 w 1192"/>
                <a:gd name="T7" fmla="*/ 2147483647 h 1191"/>
                <a:gd name="T8" fmla="*/ 2147483647 w 1192"/>
                <a:gd name="T9" fmla="*/ 2147483647 h 1191"/>
                <a:gd name="T10" fmla="*/ 2147483647 w 1192"/>
                <a:gd name="T11" fmla="*/ 2147483647 h 1191"/>
                <a:gd name="T12" fmla="*/ 2147483647 w 1192"/>
                <a:gd name="T13" fmla="*/ 2147483647 h 1191"/>
                <a:gd name="T14" fmla="*/ 2147483647 w 1192"/>
                <a:gd name="T15" fmla="*/ 2147483647 h 1191"/>
                <a:gd name="T16" fmla="*/ 2147483647 w 1192"/>
                <a:gd name="T17" fmla="*/ 2147483647 h 1191"/>
                <a:gd name="T18" fmla="*/ 2147483647 w 1192"/>
                <a:gd name="T19" fmla="*/ 2147483647 h 1191"/>
                <a:gd name="T20" fmla="*/ 2147483647 w 1192"/>
                <a:gd name="T21" fmla="*/ 2147483647 h 1191"/>
                <a:gd name="T22" fmla="*/ 2147483647 w 1192"/>
                <a:gd name="T23" fmla="*/ 2147483647 h 1191"/>
                <a:gd name="T24" fmla="*/ 0 w 1192"/>
                <a:gd name="T25" fmla="*/ 2147483647 h 1191"/>
                <a:gd name="T26" fmla="*/ 2147483647 w 1192"/>
                <a:gd name="T27" fmla="*/ 2147483647 h 1191"/>
                <a:gd name="T28" fmla="*/ 2147483647 w 1192"/>
                <a:gd name="T29" fmla="*/ 2147483647 h 1191"/>
                <a:gd name="T30" fmla="*/ 2147483647 w 1192"/>
                <a:gd name="T31" fmla="*/ 2147483647 h 1191"/>
                <a:gd name="T32" fmla="*/ 2147483647 w 1192"/>
                <a:gd name="T33" fmla="*/ 2147483647 h 1191"/>
                <a:gd name="T34" fmla="*/ 2147483647 w 1192"/>
                <a:gd name="T35" fmla="*/ 2147483647 h 1191"/>
                <a:gd name="T36" fmla="*/ 2147483647 w 1192"/>
                <a:gd name="T37" fmla="*/ 2147483647 h 1191"/>
                <a:gd name="T38" fmla="*/ 2147483647 w 1192"/>
                <a:gd name="T39" fmla="*/ 2147483647 h 1191"/>
                <a:gd name="T40" fmla="*/ 2147483647 w 1192"/>
                <a:gd name="T41" fmla="*/ 2147483647 h 1191"/>
                <a:gd name="T42" fmla="*/ 2147483647 w 1192"/>
                <a:gd name="T43" fmla="*/ 2147483647 h 1191"/>
                <a:gd name="T44" fmla="*/ 2147483647 w 1192"/>
                <a:gd name="T45" fmla="*/ 2147483647 h 1191"/>
                <a:gd name="T46" fmla="*/ 2147483647 w 1192"/>
                <a:gd name="T47" fmla="*/ 2147483647 h 1191"/>
                <a:gd name="T48" fmla="*/ 2147483647 w 1192"/>
                <a:gd name="T49" fmla="*/ 2147483647 h 1191"/>
                <a:gd name="T50" fmla="*/ 2147483647 w 1192"/>
                <a:gd name="T51" fmla="*/ 2147483647 h 1191"/>
                <a:gd name="T52" fmla="*/ 2147483647 w 1192"/>
                <a:gd name="T53" fmla="*/ 2147483647 h 1191"/>
                <a:gd name="T54" fmla="*/ 2147483647 w 1192"/>
                <a:gd name="T55" fmla="*/ 2147483647 h 1191"/>
                <a:gd name="T56" fmla="*/ 2147483647 w 1192"/>
                <a:gd name="T57" fmla="*/ 2147483647 h 1191"/>
                <a:gd name="T58" fmla="*/ 2147483647 w 1192"/>
                <a:gd name="T59" fmla="*/ 2147483647 h 1191"/>
                <a:gd name="T60" fmla="*/ 2147483647 w 1192"/>
                <a:gd name="T61" fmla="*/ 2147483647 h 1191"/>
                <a:gd name="T62" fmla="*/ 2147483647 w 1192"/>
                <a:gd name="T63" fmla="*/ 2147483647 h 1191"/>
                <a:gd name="T64" fmla="*/ 2147483647 w 1192"/>
                <a:gd name="T65" fmla="*/ 2147483647 h 1191"/>
                <a:gd name="T66" fmla="*/ 2147483647 w 1192"/>
                <a:gd name="T67" fmla="*/ 2147483647 h 1191"/>
                <a:gd name="T68" fmla="*/ 2147483647 w 1192"/>
                <a:gd name="T69" fmla="*/ 2147483647 h 1191"/>
                <a:gd name="T70" fmla="*/ 2147483647 w 1192"/>
                <a:gd name="T71" fmla="*/ 2147483647 h 1191"/>
                <a:gd name="T72" fmla="*/ 2147483647 w 1192"/>
                <a:gd name="T73" fmla="*/ 2147483647 h 1191"/>
                <a:gd name="T74" fmla="*/ 2147483647 w 1192"/>
                <a:gd name="T75" fmla="*/ 2147483647 h 1191"/>
                <a:gd name="T76" fmla="*/ 2147483647 w 1192"/>
                <a:gd name="T77" fmla="*/ 2147483647 h 1191"/>
                <a:gd name="T78" fmla="*/ 2147483647 w 1192"/>
                <a:gd name="T79" fmla="*/ 2147483647 h 1191"/>
                <a:gd name="T80" fmla="*/ 2147483647 w 1192"/>
                <a:gd name="T81" fmla="*/ 2147483647 h 1191"/>
                <a:gd name="T82" fmla="*/ 2147483647 w 1192"/>
                <a:gd name="T83" fmla="*/ 2147483647 h 1191"/>
                <a:gd name="T84" fmla="*/ 2147483647 w 1192"/>
                <a:gd name="T85" fmla="*/ 2147483647 h 1191"/>
                <a:gd name="T86" fmla="*/ 2147483647 w 1192"/>
                <a:gd name="T87" fmla="*/ 2147483647 h 1191"/>
                <a:gd name="T88" fmla="*/ 2147483647 w 1192"/>
                <a:gd name="T89" fmla="*/ 2147483647 h 1191"/>
                <a:gd name="T90" fmla="*/ 2147483647 w 1192"/>
                <a:gd name="T91" fmla="*/ 2147483647 h 1191"/>
                <a:gd name="T92" fmla="*/ 2147483647 w 1192"/>
                <a:gd name="T93" fmla="*/ 2147483647 h 1191"/>
                <a:gd name="T94" fmla="*/ 2147483647 w 1192"/>
                <a:gd name="T95" fmla="*/ 2147483647 h 1191"/>
                <a:gd name="T96" fmla="*/ 2147483647 w 1192"/>
                <a:gd name="T97" fmla="*/ 2147483647 h 1191"/>
                <a:gd name="T98" fmla="*/ 2147483647 w 1192"/>
                <a:gd name="T99" fmla="*/ 2147483647 h 1191"/>
                <a:gd name="T100" fmla="*/ 2147483647 w 1192"/>
                <a:gd name="T101" fmla="*/ 2147483647 h 119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92"/>
                <a:gd name="T154" fmla="*/ 0 h 1191"/>
                <a:gd name="T155" fmla="*/ 1192 w 1192"/>
                <a:gd name="T156" fmla="*/ 1191 h 119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92" h="1191">
                  <a:moveTo>
                    <a:pt x="1192" y="596"/>
                  </a:moveTo>
                  <a:lnTo>
                    <a:pt x="1192" y="565"/>
                  </a:lnTo>
                  <a:lnTo>
                    <a:pt x="1189" y="535"/>
                  </a:lnTo>
                  <a:lnTo>
                    <a:pt x="1186" y="506"/>
                  </a:lnTo>
                  <a:lnTo>
                    <a:pt x="1181" y="475"/>
                  </a:lnTo>
                  <a:lnTo>
                    <a:pt x="1174" y="447"/>
                  </a:lnTo>
                  <a:lnTo>
                    <a:pt x="1165" y="418"/>
                  </a:lnTo>
                  <a:lnTo>
                    <a:pt x="1157" y="391"/>
                  </a:lnTo>
                  <a:lnTo>
                    <a:pt x="1145" y="364"/>
                  </a:lnTo>
                  <a:lnTo>
                    <a:pt x="1133" y="337"/>
                  </a:lnTo>
                  <a:lnTo>
                    <a:pt x="1120" y="311"/>
                  </a:lnTo>
                  <a:lnTo>
                    <a:pt x="1106" y="288"/>
                  </a:lnTo>
                  <a:lnTo>
                    <a:pt x="1091" y="262"/>
                  </a:lnTo>
                  <a:lnTo>
                    <a:pt x="1074" y="238"/>
                  </a:lnTo>
                  <a:lnTo>
                    <a:pt x="1057" y="216"/>
                  </a:lnTo>
                  <a:lnTo>
                    <a:pt x="1037" y="194"/>
                  </a:lnTo>
                  <a:lnTo>
                    <a:pt x="1018" y="174"/>
                  </a:lnTo>
                  <a:lnTo>
                    <a:pt x="998" y="154"/>
                  </a:lnTo>
                  <a:lnTo>
                    <a:pt x="976" y="135"/>
                  </a:lnTo>
                  <a:lnTo>
                    <a:pt x="952" y="118"/>
                  </a:lnTo>
                  <a:lnTo>
                    <a:pt x="930" y="101"/>
                  </a:lnTo>
                  <a:lnTo>
                    <a:pt x="905" y="86"/>
                  </a:lnTo>
                  <a:lnTo>
                    <a:pt x="881" y="71"/>
                  </a:lnTo>
                  <a:lnTo>
                    <a:pt x="854" y="59"/>
                  </a:lnTo>
                  <a:lnTo>
                    <a:pt x="829" y="47"/>
                  </a:lnTo>
                  <a:lnTo>
                    <a:pt x="802" y="35"/>
                  </a:lnTo>
                  <a:lnTo>
                    <a:pt x="773" y="27"/>
                  </a:lnTo>
                  <a:lnTo>
                    <a:pt x="746" y="18"/>
                  </a:lnTo>
                  <a:lnTo>
                    <a:pt x="717" y="12"/>
                  </a:lnTo>
                  <a:lnTo>
                    <a:pt x="687" y="7"/>
                  </a:lnTo>
                  <a:lnTo>
                    <a:pt x="658" y="3"/>
                  </a:lnTo>
                  <a:lnTo>
                    <a:pt x="627" y="0"/>
                  </a:lnTo>
                  <a:lnTo>
                    <a:pt x="597" y="0"/>
                  </a:lnTo>
                  <a:lnTo>
                    <a:pt x="566" y="0"/>
                  </a:lnTo>
                  <a:lnTo>
                    <a:pt x="536" y="3"/>
                  </a:lnTo>
                  <a:lnTo>
                    <a:pt x="506" y="7"/>
                  </a:lnTo>
                  <a:lnTo>
                    <a:pt x="477" y="12"/>
                  </a:lnTo>
                  <a:lnTo>
                    <a:pt x="448" y="18"/>
                  </a:lnTo>
                  <a:lnTo>
                    <a:pt x="419" y="27"/>
                  </a:lnTo>
                  <a:lnTo>
                    <a:pt x="392" y="35"/>
                  </a:lnTo>
                  <a:lnTo>
                    <a:pt x="365" y="47"/>
                  </a:lnTo>
                  <a:lnTo>
                    <a:pt x="338" y="59"/>
                  </a:lnTo>
                  <a:lnTo>
                    <a:pt x="313" y="71"/>
                  </a:lnTo>
                  <a:lnTo>
                    <a:pt x="287" y="86"/>
                  </a:lnTo>
                  <a:lnTo>
                    <a:pt x="264" y="101"/>
                  </a:lnTo>
                  <a:lnTo>
                    <a:pt x="240" y="118"/>
                  </a:lnTo>
                  <a:lnTo>
                    <a:pt x="218" y="135"/>
                  </a:lnTo>
                  <a:lnTo>
                    <a:pt x="196" y="154"/>
                  </a:lnTo>
                  <a:lnTo>
                    <a:pt x="176" y="174"/>
                  </a:lnTo>
                  <a:lnTo>
                    <a:pt x="155" y="194"/>
                  </a:lnTo>
                  <a:lnTo>
                    <a:pt x="137" y="216"/>
                  </a:lnTo>
                  <a:lnTo>
                    <a:pt x="118" y="238"/>
                  </a:lnTo>
                  <a:lnTo>
                    <a:pt x="103" y="262"/>
                  </a:lnTo>
                  <a:lnTo>
                    <a:pt x="86" y="288"/>
                  </a:lnTo>
                  <a:lnTo>
                    <a:pt x="72" y="311"/>
                  </a:lnTo>
                  <a:lnTo>
                    <a:pt x="59" y="337"/>
                  </a:lnTo>
                  <a:lnTo>
                    <a:pt x="47" y="364"/>
                  </a:lnTo>
                  <a:lnTo>
                    <a:pt x="37" y="391"/>
                  </a:lnTo>
                  <a:lnTo>
                    <a:pt x="27" y="418"/>
                  </a:lnTo>
                  <a:lnTo>
                    <a:pt x="18" y="447"/>
                  </a:lnTo>
                  <a:lnTo>
                    <a:pt x="13" y="475"/>
                  </a:lnTo>
                  <a:lnTo>
                    <a:pt x="6" y="506"/>
                  </a:lnTo>
                  <a:lnTo>
                    <a:pt x="3" y="535"/>
                  </a:lnTo>
                  <a:lnTo>
                    <a:pt x="1" y="565"/>
                  </a:lnTo>
                  <a:lnTo>
                    <a:pt x="0" y="596"/>
                  </a:lnTo>
                  <a:lnTo>
                    <a:pt x="1" y="626"/>
                  </a:lnTo>
                  <a:lnTo>
                    <a:pt x="3" y="656"/>
                  </a:lnTo>
                  <a:lnTo>
                    <a:pt x="6" y="687"/>
                  </a:lnTo>
                  <a:lnTo>
                    <a:pt x="13" y="716"/>
                  </a:lnTo>
                  <a:lnTo>
                    <a:pt x="18" y="744"/>
                  </a:lnTo>
                  <a:lnTo>
                    <a:pt x="27" y="773"/>
                  </a:lnTo>
                  <a:lnTo>
                    <a:pt x="37" y="800"/>
                  </a:lnTo>
                  <a:lnTo>
                    <a:pt x="47" y="827"/>
                  </a:lnTo>
                  <a:lnTo>
                    <a:pt x="59" y="854"/>
                  </a:lnTo>
                  <a:lnTo>
                    <a:pt x="72" y="880"/>
                  </a:lnTo>
                  <a:lnTo>
                    <a:pt x="86" y="905"/>
                  </a:lnTo>
                  <a:lnTo>
                    <a:pt x="103" y="929"/>
                  </a:lnTo>
                  <a:lnTo>
                    <a:pt x="118" y="953"/>
                  </a:lnTo>
                  <a:lnTo>
                    <a:pt x="137" y="975"/>
                  </a:lnTo>
                  <a:lnTo>
                    <a:pt x="155" y="997"/>
                  </a:lnTo>
                  <a:lnTo>
                    <a:pt x="176" y="1017"/>
                  </a:lnTo>
                  <a:lnTo>
                    <a:pt x="196" y="1037"/>
                  </a:lnTo>
                  <a:lnTo>
                    <a:pt x="218" y="1056"/>
                  </a:lnTo>
                  <a:lnTo>
                    <a:pt x="240" y="1073"/>
                  </a:lnTo>
                  <a:lnTo>
                    <a:pt x="264" y="1090"/>
                  </a:lnTo>
                  <a:lnTo>
                    <a:pt x="287" y="1105"/>
                  </a:lnTo>
                  <a:lnTo>
                    <a:pt x="313" y="1120"/>
                  </a:lnTo>
                  <a:lnTo>
                    <a:pt x="338" y="1134"/>
                  </a:lnTo>
                  <a:lnTo>
                    <a:pt x="365" y="1145"/>
                  </a:lnTo>
                  <a:lnTo>
                    <a:pt x="392" y="1156"/>
                  </a:lnTo>
                  <a:lnTo>
                    <a:pt x="419" y="1166"/>
                  </a:lnTo>
                  <a:lnTo>
                    <a:pt x="448" y="1173"/>
                  </a:lnTo>
                  <a:lnTo>
                    <a:pt x="477" y="1179"/>
                  </a:lnTo>
                  <a:lnTo>
                    <a:pt x="506" y="1184"/>
                  </a:lnTo>
                  <a:lnTo>
                    <a:pt x="536" y="1189"/>
                  </a:lnTo>
                  <a:lnTo>
                    <a:pt x="566" y="1191"/>
                  </a:lnTo>
                  <a:lnTo>
                    <a:pt x="597" y="1191"/>
                  </a:lnTo>
                  <a:lnTo>
                    <a:pt x="627" y="1191"/>
                  </a:lnTo>
                  <a:lnTo>
                    <a:pt x="658" y="1189"/>
                  </a:lnTo>
                  <a:lnTo>
                    <a:pt x="687" y="1184"/>
                  </a:lnTo>
                  <a:lnTo>
                    <a:pt x="717" y="1179"/>
                  </a:lnTo>
                  <a:lnTo>
                    <a:pt x="746" y="1173"/>
                  </a:lnTo>
                  <a:lnTo>
                    <a:pt x="773" y="1166"/>
                  </a:lnTo>
                  <a:lnTo>
                    <a:pt x="802" y="1156"/>
                  </a:lnTo>
                  <a:lnTo>
                    <a:pt x="829" y="1145"/>
                  </a:lnTo>
                  <a:lnTo>
                    <a:pt x="854" y="1134"/>
                  </a:lnTo>
                  <a:lnTo>
                    <a:pt x="881" y="1120"/>
                  </a:lnTo>
                  <a:lnTo>
                    <a:pt x="905" y="1105"/>
                  </a:lnTo>
                  <a:lnTo>
                    <a:pt x="930" y="1090"/>
                  </a:lnTo>
                  <a:lnTo>
                    <a:pt x="952" y="1073"/>
                  </a:lnTo>
                  <a:lnTo>
                    <a:pt x="976" y="1056"/>
                  </a:lnTo>
                  <a:lnTo>
                    <a:pt x="998" y="1037"/>
                  </a:lnTo>
                  <a:lnTo>
                    <a:pt x="1018" y="1017"/>
                  </a:lnTo>
                  <a:lnTo>
                    <a:pt x="1037" y="997"/>
                  </a:lnTo>
                  <a:lnTo>
                    <a:pt x="1057" y="975"/>
                  </a:lnTo>
                  <a:lnTo>
                    <a:pt x="1074" y="953"/>
                  </a:lnTo>
                  <a:lnTo>
                    <a:pt x="1091" y="929"/>
                  </a:lnTo>
                  <a:lnTo>
                    <a:pt x="1106" y="905"/>
                  </a:lnTo>
                  <a:lnTo>
                    <a:pt x="1120" y="880"/>
                  </a:lnTo>
                  <a:lnTo>
                    <a:pt x="1133" y="854"/>
                  </a:lnTo>
                  <a:lnTo>
                    <a:pt x="1145" y="827"/>
                  </a:lnTo>
                  <a:lnTo>
                    <a:pt x="1157" y="800"/>
                  </a:lnTo>
                  <a:lnTo>
                    <a:pt x="1165" y="773"/>
                  </a:lnTo>
                  <a:lnTo>
                    <a:pt x="1174" y="744"/>
                  </a:lnTo>
                  <a:lnTo>
                    <a:pt x="1181" y="716"/>
                  </a:lnTo>
                  <a:lnTo>
                    <a:pt x="1186" y="687"/>
                  </a:lnTo>
                  <a:lnTo>
                    <a:pt x="1189" y="656"/>
                  </a:lnTo>
                  <a:lnTo>
                    <a:pt x="1192" y="626"/>
                  </a:lnTo>
                  <a:lnTo>
                    <a:pt x="1192" y="596"/>
                  </a:lnTo>
                  <a:lnTo>
                    <a:pt x="1182" y="596"/>
                  </a:lnTo>
                  <a:lnTo>
                    <a:pt x="1181" y="565"/>
                  </a:lnTo>
                  <a:lnTo>
                    <a:pt x="1179" y="536"/>
                  </a:lnTo>
                  <a:lnTo>
                    <a:pt x="1175" y="506"/>
                  </a:lnTo>
                  <a:lnTo>
                    <a:pt x="1170" y="477"/>
                  </a:lnTo>
                  <a:lnTo>
                    <a:pt x="1164" y="450"/>
                  </a:lnTo>
                  <a:lnTo>
                    <a:pt x="1155" y="421"/>
                  </a:lnTo>
                  <a:lnTo>
                    <a:pt x="1147" y="394"/>
                  </a:lnTo>
                  <a:lnTo>
                    <a:pt x="1135" y="369"/>
                  </a:lnTo>
                  <a:lnTo>
                    <a:pt x="1125" y="342"/>
                  </a:lnTo>
                  <a:lnTo>
                    <a:pt x="1111" y="316"/>
                  </a:lnTo>
                  <a:lnTo>
                    <a:pt x="1098" y="293"/>
                  </a:lnTo>
                  <a:lnTo>
                    <a:pt x="1082" y="269"/>
                  </a:lnTo>
                  <a:lnTo>
                    <a:pt x="1065" y="245"/>
                  </a:lnTo>
                  <a:lnTo>
                    <a:pt x="1049" y="223"/>
                  </a:lnTo>
                  <a:lnTo>
                    <a:pt x="1030" y="203"/>
                  </a:lnTo>
                  <a:lnTo>
                    <a:pt x="1010" y="183"/>
                  </a:lnTo>
                  <a:lnTo>
                    <a:pt x="989" y="162"/>
                  </a:lnTo>
                  <a:lnTo>
                    <a:pt x="969" y="144"/>
                  </a:lnTo>
                  <a:lnTo>
                    <a:pt x="947" y="127"/>
                  </a:lnTo>
                  <a:lnTo>
                    <a:pt x="923" y="110"/>
                  </a:lnTo>
                  <a:lnTo>
                    <a:pt x="900" y="95"/>
                  </a:lnTo>
                  <a:lnTo>
                    <a:pt x="876" y="81"/>
                  </a:lnTo>
                  <a:lnTo>
                    <a:pt x="851" y="68"/>
                  </a:lnTo>
                  <a:lnTo>
                    <a:pt x="824" y="56"/>
                  </a:lnTo>
                  <a:lnTo>
                    <a:pt x="798" y="46"/>
                  </a:lnTo>
                  <a:lnTo>
                    <a:pt x="771" y="37"/>
                  </a:lnTo>
                  <a:lnTo>
                    <a:pt x="742" y="29"/>
                  </a:lnTo>
                  <a:lnTo>
                    <a:pt x="714" y="22"/>
                  </a:lnTo>
                  <a:lnTo>
                    <a:pt x="685" y="17"/>
                  </a:lnTo>
                  <a:lnTo>
                    <a:pt x="656" y="13"/>
                  </a:lnTo>
                  <a:lnTo>
                    <a:pt x="626" y="12"/>
                  </a:lnTo>
                  <a:lnTo>
                    <a:pt x="597" y="10"/>
                  </a:lnTo>
                  <a:lnTo>
                    <a:pt x="566" y="12"/>
                  </a:lnTo>
                  <a:lnTo>
                    <a:pt x="536" y="13"/>
                  </a:lnTo>
                  <a:lnTo>
                    <a:pt x="507" y="17"/>
                  </a:lnTo>
                  <a:lnTo>
                    <a:pt x="478" y="22"/>
                  </a:lnTo>
                  <a:lnTo>
                    <a:pt x="450" y="29"/>
                  </a:lnTo>
                  <a:lnTo>
                    <a:pt x="423" y="37"/>
                  </a:lnTo>
                  <a:lnTo>
                    <a:pt x="396" y="46"/>
                  </a:lnTo>
                  <a:lnTo>
                    <a:pt x="369" y="56"/>
                  </a:lnTo>
                  <a:lnTo>
                    <a:pt x="343" y="68"/>
                  </a:lnTo>
                  <a:lnTo>
                    <a:pt x="318" y="81"/>
                  </a:lnTo>
                  <a:lnTo>
                    <a:pt x="292" y="95"/>
                  </a:lnTo>
                  <a:lnTo>
                    <a:pt x="269" y="110"/>
                  </a:lnTo>
                  <a:lnTo>
                    <a:pt x="247" y="127"/>
                  </a:lnTo>
                  <a:lnTo>
                    <a:pt x="225" y="144"/>
                  </a:lnTo>
                  <a:lnTo>
                    <a:pt x="203" y="162"/>
                  </a:lnTo>
                  <a:lnTo>
                    <a:pt x="182" y="183"/>
                  </a:lnTo>
                  <a:lnTo>
                    <a:pt x="164" y="203"/>
                  </a:lnTo>
                  <a:lnTo>
                    <a:pt x="145" y="223"/>
                  </a:lnTo>
                  <a:lnTo>
                    <a:pt x="127" y="245"/>
                  </a:lnTo>
                  <a:lnTo>
                    <a:pt x="111" y="269"/>
                  </a:lnTo>
                  <a:lnTo>
                    <a:pt x="96" y="293"/>
                  </a:lnTo>
                  <a:lnTo>
                    <a:pt x="81" y="316"/>
                  </a:lnTo>
                  <a:lnTo>
                    <a:pt x="69" y="342"/>
                  </a:lnTo>
                  <a:lnTo>
                    <a:pt x="57" y="369"/>
                  </a:lnTo>
                  <a:lnTo>
                    <a:pt x="47" y="394"/>
                  </a:lnTo>
                  <a:lnTo>
                    <a:pt x="37" y="421"/>
                  </a:lnTo>
                  <a:lnTo>
                    <a:pt x="30" y="450"/>
                  </a:lnTo>
                  <a:lnTo>
                    <a:pt x="23" y="477"/>
                  </a:lnTo>
                  <a:lnTo>
                    <a:pt x="18" y="506"/>
                  </a:lnTo>
                  <a:lnTo>
                    <a:pt x="15" y="536"/>
                  </a:lnTo>
                  <a:lnTo>
                    <a:pt x="12" y="565"/>
                  </a:lnTo>
                  <a:lnTo>
                    <a:pt x="12" y="596"/>
                  </a:lnTo>
                  <a:lnTo>
                    <a:pt x="12" y="626"/>
                  </a:lnTo>
                  <a:lnTo>
                    <a:pt x="15" y="656"/>
                  </a:lnTo>
                  <a:lnTo>
                    <a:pt x="18" y="685"/>
                  </a:lnTo>
                  <a:lnTo>
                    <a:pt x="23" y="714"/>
                  </a:lnTo>
                  <a:lnTo>
                    <a:pt x="30" y="743"/>
                  </a:lnTo>
                  <a:lnTo>
                    <a:pt x="37" y="770"/>
                  </a:lnTo>
                  <a:lnTo>
                    <a:pt x="47" y="797"/>
                  </a:lnTo>
                  <a:lnTo>
                    <a:pt x="57" y="824"/>
                  </a:lnTo>
                  <a:lnTo>
                    <a:pt x="69" y="849"/>
                  </a:lnTo>
                  <a:lnTo>
                    <a:pt x="81" y="875"/>
                  </a:lnTo>
                  <a:lnTo>
                    <a:pt x="96" y="898"/>
                  </a:lnTo>
                  <a:lnTo>
                    <a:pt x="111" y="924"/>
                  </a:lnTo>
                  <a:lnTo>
                    <a:pt x="127" y="946"/>
                  </a:lnTo>
                  <a:lnTo>
                    <a:pt x="145" y="968"/>
                  </a:lnTo>
                  <a:lnTo>
                    <a:pt x="164" y="990"/>
                  </a:lnTo>
                  <a:lnTo>
                    <a:pt x="182" y="1010"/>
                  </a:lnTo>
                  <a:lnTo>
                    <a:pt x="203" y="1029"/>
                  </a:lnTo>
                  <a:lnTo>
                    <a:pt x="225" y="1047"/>
                  </a:lnTo>
                  <a:lnTo>
                    <a:pt x="247" y="1064"/>
                  </a:lnTo>
                  <a:lnTo>
                    <a:pt x="269" y="1081"/>
                  </a:lnTo>
                  <a:lnTo>
                    <a:pt x="292" y="1096"/>
                  </a:lnTo>
                  <a:lnTo>
                    <a:pt x="318" y="1110"/>
                  </a:lnTo>
                  <a:lnTo>
                    <a:pt x="343" y="1123"/>
                  </a:lnTo>
                  <a:lnTo>
                    <a:pt x="369" y="1135"/>
                  </a:lnTo>
                  <a:lnTo>
                    <a:pt x="396" y="1145"/>
                  </a:lnTo>
                  <a:lnTo>
                    <a:pt x="423" y="1154"/>
                  </a:lnTo>
                  <a:lnTo>
                    <a:pt x="450" y="1162"/>
                  </a:lnTo>
                  <a:lnTo>
                    <a:pt x="478" y="1169"/>
                  </a:lnTo>
                  <a:lnTo>
                    <a:pt x="507" y="1174"/>
                  </a:lnTo>
                  <a:lnTo>
                    <a:pt x="536" y="1178"/>
                  </a:lnTo>
                  <a:lnTo>
                    <a:pt x="566" y="1181"/>
                  </a:lnTo>
                  <a:lnTo>
                    <a:pt x="597" y="1181"/>
                  </a:lnTo>
                  <a:lnTo>
                    <a:pt x="626" y="1181"/>
                  </a:lnTo>
                  <a:lnTo>
                    <a:pt x="656" y="1178"/>
                  </a:lnTo>
                  <a:lnTo>
                    <a:pt x="685" y="1174"/>
                  </a:lnTo>
                  <a:lnTo>
                    <a:pt x="714" y="1169"/>
                  </a:lnTo>
                  <a:lnTo>
                    <a:pt x="742" y="1162"/>
                  </a:lnTo>
                  <a:lnTo>
                    <a:pt x="771" y="1154"/>
                  </a:lnTo>
                  <a:lnTo>
                    <a:pt x="798" y="1145"/>
                  </a:lnTo>
                  <a:lnTo>
                    <a:pt x="824" y="1135"/>
                  </a:lnTo>
                  <a:lnTo>
                    <a:pt x="851" y="1123"/>
                  </a:lnTo>
                  <a:lnTo>
                    <a:pt x="876" y="1110"/>
                  </a:lnTo>
                  <a:lnTo>
                    <a:pt x="900" y="1096"/>
                  </a:lnTo>
                  <a:lnTo>
                    <a:pt x="923" y="1081"/>
                  </a:lnTo>
                  <a:lnTo>
                    <a:pt x="947" y="1064"/>
                  </a:lnTo>
                  <a:lnTo>
                    <a:pt x="969" y="1047"/>
                  </a:lnTo>
                  <a:lnTo>
                    <a:pt x="989" y="1029"/>
                  </a:lnTo>
                  <a:lnTo>
                    <a:pt x="1010" y="1010"/>
                  </a:lnTo>
                  <a:lnTo>
                    <a:pt x="1030" y="990"/>
                  </a:lnTo>
                  <a:lnTo>
                    <a:pt x="1049" y="968"/>
                  </a:lnTo>
                  <a:lnTo>
                    <a:pt x="1065" y="946"/>
                  </a:lnTo>
                  <a:lnTo>
                    <a:pt x="1082" y="924"/>
                  </a:lnTo>
                  <a:lnTo>
                    <a:pt x="1098" y="898"/>
                  </a:lnTo>
                  <a:lnTo>
                    <a:pt x="1111" y="875"/>
                  </a:lnTo>
                  <a:lnTo>
                    <a:pt x="1125" y="849"/>
                  </a:lnTo>
                  <a:lnTo>
                    <a:pt x="1135" y="824"/>
                  </a:lnTo>
                  <a:lnTo>
                    <a:pt x="1147" y="797"/>
                  </a:lnTo>
                  <a:lnTo>
                    <a:pt x="1155" y="770"/>
                  </a:lnTo>
                  <a:lnTo>
                    <a:pt x="1164" y="743"/>
                  </a:lnTo>
                  <a:lnTo>
                    <a:pt x="1170" y="714"/>
                  </a:lnTo>
                  <a:lnTo>
                    <a:pt x="1175" y="685"/>
                  </a:lnTo>
                  <a:lnTo>
                    <a:pt x="1179" y="656"/>
                  </a:lnTo>
                  <a:lnTo>
                    <a:pt x="1181" y="626"/>
                  </a:lnTo>
                  <a:lnTo>
                    <a:pt x="1182" y="596"/>
                  </a:lnTo>
                  <a:lnTo>
                    <a:pt x="1192" y="596"/>
                  </a:lnTo>
                  <a:close/>
                </a:path>
              </a:pathLst>
            </a:custGeom>
            <a:solidFill>
              <a:srgbClr val="91D3FF"/>
            </a:solidFill>
            <a:ln w="9525">
              <a:noFill/>
              <a:round/>
              <a:headEnd/>
              <a:tailEnd/>
            </a:ln>
          </p:spPr>
          <p:txBody>
            <a:bodyPr/>
            <a:lstStyle/>
            <a:p>
              <a:endParaRPr lang="en-US"/>
            </a:p>
          </p:txBody>
        </p:sp>
        <p:sp>
          <p:nvSpPr>
            <p:cNvPr id="51305" name="Freeform 107"/>
            <p:cNvSpPr>
              <a:spLocks/>
            </p:cNvSpPr>
            <p:nvPr/>
          </p:nvSpPr>
          <p:spPr bwMode="auto">
            <a:xfrm>
              <a:off x="3192139" y="2178028"/>
              <a:ext cx="1666523" cy="1874837"/>
            </a:xfrm>
            <a:custGeom>
              <a:avLst/>
              <a:gdLst>
                <a:gd name="T0" fmla="*/ 2147483647 w 1181"/>
                <a:gd name="T1" fmla="*/ 2147483647 h 1181"/>
                <a:gd name="T2" fmla="*/ 2147483647 w 1181"/>
                <a:gd name="T3" fmla="*/ 2147483647 h 1181"/>
                <a:gd name="T4" fmla="*/ 2147483647 w 1181"/>
                <a:gd name="T5" fmla="*/ 2147483647 h 1181"/>
                <a:gd name="T6" fmla="*/ 2147483647 w 1181"/>
                <a:gd name="T7" fmla="*/ 2147483647 h 1181"/>
                <a:gd name="T8" fmla="*/ 2147483647 w 1181"/>
                <a:gd name="T9" fmla="*/ 2147483647 h 1181"/>
                <a:gd name="T10" fmla="*/ 2147483647 w 1181"/>
                <a:gd name="T11" fmla="*/ 2147483647 h 1181"/>
                <a:gd name="T12" fmla="*/ 2147483647 w 1181"/>
                <a:gd name="T13" fmla="*/ 2147483647 h 1181"/>
                <a:gd name="T14" fmla="*/ 2147483647 w 1181"/>
                <a:gd name="T15" fmla="*/ 2147483647 h 1181"/>
                <a:gd name="T16" fmla="*/ 2147483647 w 1181"/>
                <a:gd name="T17" fmla="*/ 2147483647 h 1181"/>
                <a:gd name="T18" fmla="*/ 2147483647 w 1181"/>
                <a:gd name="T19" fmla="*/ 2147483647 h 1181"/>
                <a:gd name="T20" fmla="*/ 2147483647 w 1181"/>
                <a:gd name="T21" fmla="*/ 2147483647 h 1181"/>
                <a:gd name="T22" fmla="*/ 2147483647 w 1181"/>
                <a:gd name="T23" fmla="*/ 2147483647 h 1181"/>
                <a:gd name="T24" fmla="*/ 0 w 1181"/>
                <a:gd name="T25" fmla="*/ 2147483647 h 1181"/>
                <a:gd name="T26" fmla="*/ 2147483647 w 1181"/>
                <a:gd name="T27" fmla="*/ 2147483647 h 1181"/>
                <a:gd name="T28" fmla="*/ 2147483647 w 1181"/>
                <a:gd name="T29" fmla="*/ 2147483647 h 1181"/>
                <a:gd name="T30" fmla="*/ 2147483647 w 1181"/>
                <a:gd name="T31" fmla="*/ 2147483647 h 1181"/>
                <a:gd name="T32" fmla="*/ 2147483647 w 1181"/>
                <a:gd name="T33" fmla="*/ 2147483647 h 1181"/>
                <a:gd name="T34" fmla="*/ 2147483647 w 1181"/>
                <a:gd name="T35" fmla="*/ 2147483647 h 1181"/>
                <a:gd name="T36" fmla="*/ 2147483647 w 1181"/>
                <a:gd name="T37" fmla="*/ 2147483647 h 1181"/>
                <a:gd name="T38" fmla="*/ 2147483647 w 1181"/>
                <a:gd name="T39" fmla="*/ 2147483647 h 1181"/>
                <a:gd name="T40" fmla="*/ 2147483647 w 1181"/>
                <a:gd name="T41" fmla="*/ 2147483647 h 1181"/>
                <a:gd name="T42" fmla="*/ 2147483647 w 1181"/>
                <a:gd name="T43" fmla="*/ 2147483647 h 1181"/>
                <a:gd name="T44" fmla="*/ 2147483647 w 1181"/>
                <a:gd name="T45" fmla="*/ 2147483647 h 1181"/>
                <a:gd name="T46" fmla="*/ 2147483647 w 1181"/>
                <a:gd name="T47" fmla="*/ 2147483647 h 1181"/>
                <a:gd name="T48" fmla="*/ 2147483647 w 1181"/>
                <a:gd name="T49" fmla="*/ 2147483647 h 1181"/>
                <a:gd name="T50" fmla="*/ 2147483647 w 1181"/>
                <a:gd name="T51" fmla="*/ 2147483647 h 1181"/>
                <a:gd name="T52" fmla="*/ 2147483647 w 1181"/>
                <a:gd name="T53" fmla="*/ 2147483647 h 1181"/>
                <a:gd name="T54" fmla="*/ 2147483647 w 1181"/>
                <a:gd name="T55" fmla="*/ 2147483647 h 1181"/>
                <a:gd name="T56" fmla="*/ 2147483647 w 1181"/>
                <a:gd name="T57" fmla="*/ 2147483647 h 1181"/>
                <a:gd name="T58" fmla="*/ 2147483647 w 1181"/>
                <a:gd name="T59" fmla="*/ 2147483647 h 1181"/>
                <a:gd name="T60" fmla="*/ 2147483647 w 1181"/>
                <a:gd name="T61" fmla="*/ 2147483647 h 1181"/>
                <a:gd name="T62" fmla="*/ 2147483647 w 1181"/>
                <a:gd name="T63" fmla="*/ 2147483647 h 1181"/>
                <a:gd name="T64" fmla="*/ 2147483647 w 1181"/>
                <a:gd name="T65" fmla="*/ 2147483647 h 1181"/>
                <a:gd name="T66" fmla="*/ 2147483647 w 1181"/>
                <a:gd name="T67" fmla="*/ 2147483647 h 1181"/>
                <a:gd name="T68" fmla="*/ 2147483647 w 1181"/>
                <a:gd name="T69" fmla="*/ 2147483647 h 1181"/>
                <a:gd name="T70" fmla="*/ 2147483647 w 1181"/>
                <a:gd name="T71" fmla="*/ 2147483647 h 1181"/>
                <a:gd name="T72" fmla="*/ 2147483647 w 1181"/>
                <a:gd name="T73" fmla="*/ 2147483647 h 1181"/>
                <a:gd name="T74" fmla="*/ 2147483647 w 1181"/>
                <a:gd name="T75" fmla="*/ 2147483647 h 1181"/>
                <a:gd name="T76" fmla="*/ 2147483647 w 1181"/>
                <a:gd name="T77" fmla="*/ 2147483647 h 1181"/>
                <a:gd name="T78" fmla="*/ 2147483647 w 1181"/>
                <a:gd name="T79" fmla="*/ 2147483647 h 1181"/>
                <a:gd name="T80" fmla="*/ 2147483647 w 1181"/>
                <a:gd name="T81" fmla="*/ 2147483647 h 1181"/>
                <a:gd name="T82" fmla="*/ 2147483647 w 1181"/>
                <a:gd name="T83" fmla="*/ 2147483647 h 1181"/>
                <a:gd name="T84" fmla="*/ 2147483647 w 1181"/>
                <a:gd name="T85" fmla="*/ 2147483647 h 1181"/>
                <a:gd name="T86" fmla="*/ 2147483647 w 1181"/>
                <a:gd name="T87" fmla="*/ 2147483647 h 1181"/>
                <a:gd name="T88" fmla="*/ 2147483647 w 1181"/>
                <a:gd name="T89" fmla="*/ 2147483647 h 1181"/>
                <a:gd name="T90" fmla="*/ 2147483647 w 1181"/>
                <a:gd name="T91" fmla="*/ 2147483647 h 1181"/>
                <a:gd name="T92" fmla="*/ 2147483647 w 1181"/>
                <a:gd name="T93" fmla="*/ 2147483647 h 1181"/>
                <a:gd name="T94" fmla="*/ 2147483647 w 1181"/>
                <a:gd name="T95" fmla="*/ 2147483647 h 1181"/>
                <a:gd name="T96" fmla="*/ 2147483647 w 1181"/>
                <a:gd name="T97" fmla="*/ 2147483647 h 1181"/>
                <a:gd name="T98" fmla="*/ 2147483647 w 1181"/>
                <a:gd name="T99" fmla="*/ 2147483647 h 1181"/>
                <a:gd name="T100" fmla="*/ 2147483647 w 1181"/>
                <a:gd name="T101" fmla="*/ 2147483647 h 118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81"/>
                <a:gd name="T154" fmla="*/ 0 h 1181"/>
                <a:gd name="T155" fmla="*/ 1181 w 1181"/>
                <a:gd name="T156" fmla="*/ 1181 h 118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81" h="1181">
                  <a:moveTo>
                    <a:pt x="1181" y="591"/>
                  </a:moveTo>
                  <a:lnTo>
                    <a:pt x="1180" y="560"/>
                  </a:lnTo>
                  <a:lnTo>
                    <a:pt x="1178" y="530"/>
                  </a:lnTo>
                  <a:lnTo>
                    <a:pt x="1175" y="501"/>
                  </a:lnTo>
                  <a:lnTo>
                    <a:pt x="1169" y="472"/>
                  </a:lnTo>
                  <a:lnTo>
                    <a:pt x="1163" y="443"/>
                  </a:lnTo>
                  <a:lnTo>
                    <a:pt x="1154" y="415"/>
                  </a:lnTo>
                  <a:lnTo>
                    <a:pt x="1146" y="387"/>
                  </a:lnTo>
                  <a:lnTo>
                    <a:pt x="1134" y="360"/>
                  </a:lnTo>
                  <a:lnTo>
                    <a:pt x="1122" y="335"/>
                  </a:lnTo>
                  <a:lnTo>
                    <a:pt x="1110" y="310"/>
                  </a:lnTo>
                  <a:lnTo>
                    <a:pt x="1095" y="284"/>
                  </a:lnTo>
                  <a:lnTo>
                    <a:pt x="1080" y="261"/>
                  </a:lnTo>
                  <a:lnTo>
                    <a:pt x="1063" y="237"/>
                  </a:lnTo>
                  <a:lnTo>
                    <a:pt x="1046" y="215"/>
                  </a:lnTo>
                  <a:lnTo>
                    <a:pt x="1027" y="193"/>
                  </a:lnTo>
                  <a:lnTo>
                    <a:pt x="1009" y="173"/>
                  </a:lnTo>
                  <a:lnTo>
                    <a:pt x="987" y="154"/>
                  </a:lnTo>
                  <a:lnTo>
                    <a:pt x="966" y="135"/>
                  </a:lnTo>
                  <a:lnTo>
                    <a:pt x="944" y="117"/>
                  </a:lnTo>
                  <a:lnTo>
                    <a:pt x="921" y="101"/>
                  </a:lnTo>
                  <a:lnTo>
                    <a:pt x="897" y="86"/>
                  </a:lnTo>
                  <a:lnTo>
                    <a:pt x="872" y="71"/>
                  </a:lnTo>
                  <a:lnTo>
                    <a:pt x="846" y="59"/>
                  </a:lnTo>
                  <a:lnTo>
                    <a:pt x="821" y="47"/>
                  </a:lnTo>
                  <a:lnTo>
                    <a:pt x="794" y="35"/>
                  </a:lnTo>
                  <a:lnTo>
                    <a:pt x="765" y="27"/>
                  </a:lnTo>
                  <a:lnTo>
                    <a:pt x="738" y="19"/>
                  </a:lnTo>
                  <a:lnTo>
                    <a:pt x="709" y="12"/>
                  </a:lnTo>
                  <a:lnTo>
                    <a:pt x="681" y="7"/>
                  </a:lnTo>
                  <a:lnTo>
                    <a:pt x="650" y="3"/>
                  </a:lnTo>
                  <a:lnTo>
                    <a:pt x="621" y="2"/>
                  </a:lnTo>
                  <a:lnTo>
                    <a:pt x="591" y="0"/>
                  </a:lnTo>
                  <a:lnTo>
                    <a:pt x="560" y="2"/>
                  </a:lnTo>
                  <a:lnTo>
                    <a:pt x="530" y="3"/>
                  </a:lnTo>
                  <a:lnTo>
                    <a:pt x="501" y="7"/>
                  </a:lnTo>
                  <a:lnTo>
                    <a:pt x="471" y="12"/>
                  </a:lnTo>
                  <a:lnTo>
                    <a:pt x="442" y="19"/>
                  </a:lnTo>
                  <a:lnTo>
                    <a:pt x="415" y="27"/>
                  </a:lnTo>
                  <a:lnTo>
                    <a:pt x="388" y="35"/>
                  </a:lnTo>
                  <a:lnTo>
                    <a:pt x="361" y="47"/>
                  </a:lnTo>
                  <a:lnTo>
                    <a:pt x="334" y="59"/>
                  </a:lnTo>
                  <a:lnTo>
                    <a:pt x="308" y="71"/>
                  </a:lnTo>
                  <a:lnTo>
                    <a:pt x="285" y="86"/>
                  </a:lnTo>
                  <a:lnTo>
                    <a:pt x="259" y="101"/>
                  </a:lnTo>
                  <a:lnTo>
                    <a:pt x="237" y="117"/>
                  </a:lnTo>
                  <a:lnTo>
                    <a:pt x="215" y="135"/>
                  </a:lnTo>
                  <a:lnTo>
                    <a:pt x="193" y="154"/>
                  </a:lnTo>
                  <a:lnTo>
                    <a:pt x="173" y="173"/>
                  </a:lnTo>
                  <a:lnTo>
                    <a:pt x="153" y="193"/>
                  </a:lnTo>
                  <a:lnTo>
                    <a:pt x="134" y="215"/>
                  </a:lnTo>
                  <a:lnTo>
                    <a:pt x="117" y="237"/>
                  </a:lnTo>
                  <a:lnTo>
                    <a:pt x="100" y="261"/>
                  </a:lnTo>
                  <a:lnTo>
                    <a:pt x="85" y="284"/>
                  </a:lnTo>
                  <a:lnTo>
                    <a:pt x="72" y="310"/>
                  </a:lnTo>
                  <a:lnTo>
                    <a:pt x="58" y="335"/>
                  </a:lnTo>
                  <a:lnTo>
                    <a:pt x="46" y="360"/>
                  </a:lnTo>
                  <a:lnTo>
                    <a:pt x="36" y="387"/>
                  </a:lnTo>
                  <a:lnTo>
                    <a:pt x="26" y="415"/>
                  </a:lnTo>
                  <a:lnTo>
                    <a:pt x="19" y="443"/>
                  </a:lnTo>
                  <a:lnTo>
                    <a:pt x="12" y="472"/>
                  </a:lnTo>
                  <a:lnTo>
                    <a:pt x="7" y="501"/>
                  </a:lnTo>
                  <a:lnTo>
                    <a:pt x="2" y="530"/>
                  </a:lnTo>
                  <a:lnTo>
                    <a:pt x="0" y="560"/>
                  </a:lnTo>
                  <a:lnTo>
                    <a:pt x="0" y="591"/>
                  </a:lnTo>
                  <a:lnTo>
                    <a:pt x="0" y="621"/>
                  </a:lnTo>
                  <a:lnTo>
                    <a:pt x="2" y="651"/>
                  </a:lnTo>
                  <a:lnTo>
                    <a:pt x="7" y="680"/>
                  </a:lnTo>
                  <a:lnTo>
                    <a:pt x="12" y="709"/>
                  </a:lnTo>
                  <a:lnTo>
                    <a:pt x="19" y="738"/>
                  </a:lnTo>
                  <a:lnTo>
                    <a:pt x="26" y="767"/>
                  </a:lnTo>
                  <a:lnTo>
                    <a:pt x="36" y="794"/>
                  </a:lnTo>
                  <a:lnTo>
                    <a:pt x="46" y="821"/>
                  </a:lnTo>
                  <a:lnTo>
                    <a:pt x="58" y="846"/>
                  </a:lnTo>
                  <a:lnTo>
                    <a:pt x="72" y="873"/>
                  </a:lnTo>
                  <a:lnTo>
                    <a:pt x="85" y="897"/>
                  </a:lnTo>
                  <a:lnTo>
                    <a:pt x="100" y="920"/>
                  </a:lnTo>
                  <a:lnTo>
                    <a:pt x="117" y="944"/>
                  </a:lnTo>
                  <a:lnTo>
                    <a:pt x="134" y="966"/>
                  </a:lnTo>
                  <a:lnTo>
                    <a:pt x="153" y="988"/>
                  </a:lnTo>
                  <a:lnTo>
                    <a:pt x="173" y="1008"/>
                  </a:lnTo>
                  <a:lnTo>
                    <a:pt x="193" y="1029"/>
                  </a:lnTo>
                  <a:lnTo>
                    <a:pt x="215" y="1046"/>
                  </a:lnTo>
                  <a:lnTo>
                    <a:pt x="237" y="1064"/>
                  </a:lnTo>
                  <a:lnTo>
                    <a:pt x="259" y="1081"/>
                  </a:lnTo>
                  <a:lnTo>
                    <a:pt x="285" y="1096"/>
                  </a:lnTo>
                  <a:lnTo>
                    <a:pt x="308" y="1110"/>
                  </a:lnTo>
                  <a:lnTo>
                    <a:pt x="334" y="1124"/>
                  </a:lnTo>
                  <a:lnTo>
                    <a:pt x="361" y="1135"/>
                  </a:lnTo>
                  <a:lnTo>
                    <a:pt x="388" y="1146"/>
                  </a:lnTo>
                  <a:lnTo>
                    <a:pt x="415" y="1156"/>
                  </a:lnTo>
                  <a:lnTo>
                    <a:pt x="442" y="1162"/>
                  </a:lnTo>
                  <a:lnTo>
                    <a:pt x="471" y="1169"/>
                  </a:lnTo>
                  <a:lnTo>
                    <a:pt x="501" y="1174"/>
                  </a:lnTo>
                  <a:lnTo>
                    <a:pt x="530" y="1178"/>
                  </a:lnTo>
                  <a:lnTo>
                    <a:pt x="560" y="1181"/>
                  </a:lnTo>
                  <a:lnTo>
                    <a:pt x="591" y="1181"/>
                  </a:lnTo>
                  <a:lnTo>
                    <a:pt x="621" y="1181"/>
                  </a:lnTo>
                  <a:lnTo>
                    <a:pt x="650" y="1178"/>
                  </a:lnTo>
                  <a:lnTo>
                    <a:pt x="681" y="1174"/>
                  </a:lnTo>
                  <a:lnTo>
                    <a:pt x="709" y="1169"/>
                  </a:lnTo>
                  <a:lnTo>
                    <a:pt x="738" y="1162"/>
                  </a:lnTo>
                  <a:lnTo>
                    <a:pt x="765" y="1156"/>
                  </a:lnTo>
                  <a:lnTo>
                    <a:pt x="794" y="1146"/>
                  </a:lnTo>
                  <a:lnTo>
                    <a:pt x="821" y="1135"/>
                  </a:lnTo>
                  <a:lnTo>
                    <a:pt x="846" y="1124"/>
                  </a:lnTo>
                  <a:lnTo>
                    <a:pt x="872" y="1110"/>
                  </a:lnTo>
                  <a:lnTo>
                    <a:pt x="897" y="1096"/>
                  </a:lnTo>
                  <a:lnTo>
                    <a:pt x="921" y="1081"/>
                  </a:lnTo>
                  <a:lnTo>
                    <a:pt x="944" y="1064"/>
                  </a:lnTo>
                  <a:lnTo>
                    <a:pt x="966" y="1046"/>
                  </a:lnTo>
                  <a:lnTo>
                    <a:pt x="987" y="1029"/>
                  </a:lnTo>
                  <a:lnTo>
                    <a:pt x="1009" y="1008"/>
                  </a:lnTo>
                  <a:lnTo>
                    <a:pt x="1027" y="988"/>
                  </a:lnTo>
                  <a:lnTo>
                    <a:pt x="1046" y="966"/>
                  </a:lnTo>
                  <a:lnTo>
                    <a:pt x="1063" y="944"/>
                  </a:lnTo>
                  <a:lnTo>
                    <a:pt x="1080" y="920"/>
                  </a:lnTo>
                  <a:lnTo>
                    <a:pt x="1095" y="897"/>
                  </a:lnTo>
                  <a:lnTo>
                    <a:pt x="1110" y="873"/>
                  </a:lnTo>
                  <a:lnTo>
                    <a:pt x="1122" y="846"/>
                  </a:lnTo>
                  <a:lnTo>
                    <a:pt x="1134" y="821"/>
                  </a:lnTo>
                  <a:lnTo>
                    <a:pt x="1146" y="794"/>
                  </a:lnTo>
                  <a:lnTo>
                    <a:pt x="1154" y="767"/>
                  </a:lnTo>
                  <a:lnTo>
                    <a:pt x="1163" y="738"/>
                  </a:lnTo>
                  <a:lnTo>
                    <a:pt x="1169" y="709"/>
                  </a:lnTo>
                  <a:lnTo>
                    <a:pt x="1175" y="680"/>
                  </a:lnTo>
                  <a:lnTo>
                    <a:pt x="1178" y="651"/>
                  </a:lnTo>
                  <a:lnTo>
                    <a:pt x="1180" y="621"/>
                  </a:lnTo>
                  <a:lnTo>
                    <a:pt x="1181" y="591"/>
                  </a:lnTo>
                  <a:lnTo>
                    <a:pt x="1169" y="591"/>
                  </a:lnTo>
                  <a:lnTo>
                    <a:pt x="1169" y="562"/>
                  </a:lnTo>
                  <a:lnTo>
                    <a:pt x="1168" y="531"/>
                  </a:lnTo>
                  <a:lnTo>
                    <a:pt x="1164" y="503"/>
                  </a:lnTo>
                  <a:lnTo>
                    <a:pt x="1158" y="474"/>
                  </a:lnTo>
                  <a:lnTo>
                    <a:pt x="1153" y="447"/>
                  </a:lnTo>
                  <a:lnTo>
                    <a:pt x="1144" y="418"/>
                  </a:lnTo>
                  <a:lnTo>
                    <a:pt x="1136" y="391"/>
                  </a:lnTo>
                  <a:lnTo>
                    <a:pt x="1125" y="365"/>
                  </a:lnTo>
                  <a:lnTo>
                    <a:pt x="1114" y="340"/>
                  </a:lnTo>
                  <a:lnTo>
                    <a:pt x="1100" y="315"/>
                  </a:lnTo>
                  <a:lnTo>
                    <a:pt x="1087" y="289"/>
                  </a:lnTo>
                  <a:lnTo>
                    <a:pt x="1071" y="267"/>
                  </a:lnTo>
                  <a:lnTo>
                    <a:pt x="1054" y="244"/>
                  </a:lnTo>
                  <a:lnTo>
                    <a:pt x="1037" y="222"/>
                  </a:lnTo>
                  <a:lnTo>
                    <a:pt x="1019" y="201"/>
                  </a:lnTo>
                  <a:lnTo>
                    <a:pt x="1000" y="181"/>
                  </a:lnTo>
                  <a:lnTo>
                    <a:pt x="980" y="162"/>
                  </a:lnTo>
                  <a:lnTo>
                    <a:pt x="960" y="144"/>
                  </a:lnTo>
                  <a:lnTo>
                    <a:pt x="938" y="127"/>
                  </a:lnTo>
                  <a:lnTo>
                    <a:pt x="914" y="110"/>
                  </a:lnTo>
                  <a:lnTo>
                    <a:pt x="890" y="95"/>
                  </a:lnTo>
                  <a:lnTo>
                    <a:pt x="867" y="81"/>
                  </a:lnTo>
                  <a:lnTo>
                    <a:pt x="841" y="68"/>
                  </a:lnTo>
                  <a:lnTo>
                    <a:pt x="816" y="56"/>
                  </a:lnTo>
                  <a:lnTo>
                    <a:pt x="791" y="46"/>
                  </a:lnTo>
                  <a:lnTo>
                    <a:pt x="763" y="37"/>
                  </a:lnTo>
                  <a:lnTo>
                    <a:pt x="735" y="29"/>
                  </a:lnTo>
                  <a:lnTo>
                    <a:pt x="708" y="22"/>
                  </a:lnTo>
                  <a:lnTo>
                    <a:pt x="679" y="17"/>
                  </a:lnTo>
                  <a:lnTo>
                    <a:pt x="650" y="13"/>
                  </a:lnTo>
                  <a:lnTo>
                    <a:pt x="620" y="12"/>
                  </a:lnTo>
                  <a:lnTo>
                    <a:pt x="591" y="10"/>
                  </a:lnTo>
                  <a:lnTo>
                    <a:pt x="560" y="12"/>
                  </a:lnTo>
                  <a:lnTo>
                    <a:pt x="532" y="13"/>
                  </a:lnTo>
                  <a:lnTo>
                    <a:pt x="501" y="17"/>
                  </a:lnTo>
                  <a:lnTo>
                    <a:pt x="474" y="22"/>
                  </a:lnTo>
                  <a:lnTo>
                    <a:pt x="445" y="29"/>
                  </a:lnTo>
                  <a:lnTo>
                    <a:pt x="418" y="37"/>
                  </a:lnTo>
                  <a:lnTo>
                    <a:pt x="391" y="46"/>
                  </a:lnTo>
                  <a:lnTo>
                    <a:pt x="364" y="56"/>
                  </a:lnTo>
                  <a:lnTo>
                    <a:pt x="339" y="68"/>
                  </a:lnTo>
                  <a:lnTo>
                    <a:pt x="313" y="81"/>
                  </a:lnTo>
                  <a:lnTo>
                    <a:pt x="290" y="95"/>
                  </a:lnTo>
                  <a:lnTo>
                    <a:pt x="266" y="110"/>
                  </a:lnTo>
                  <a:lnTo>
                    <a:pt x="244" y="127"/>
                  </a:lnTo>
                  <a:lnTo>
                    <a:pt x="222" y="144"/>
                  </a:lnTo>
                  <a:lnTo>
                    <a:pt x="200" y="162"/>
                  </a:lnTo>
                  <a:lnTo>
                    <a:pt x="180" y="181"/>
                  </a:lnTo>
                  <a:lnTo>
                    <a:pt x="161" y="201"/>
                  </a:lnTo>
                  <a:lnTo>
                    <a:pt x="143" y="222"/>
                  </a:lnTo>
                  <a:lnTo>
                    <a:pt x="126" y="244"/>
                  </a:lnTo>
                  <a:lnTo>
                    <a:pt x="109" y="267"/>
                  </a:lnTo>
                  <a:lnTo>
                    <a:pt x="95" y="289"/>
                  </a:lnTo>
                  <a:lnTo>
                    <a:pt x="80" y="315"/>
                  </a:lnTo>
                  <a:lnTo>
                    <a:pt x="68" y="340"/>
                  </a:lnTo>
                  <a:lnTo>
                    <a:pt x="56" y="365"/>
                  </a:lnTo>
                  <a:lnTo>
                    <a:pt x="46" y="391"/>
                  </a:lnTo>
                  <a:lnTo>
                    <a:pt x="36" y="418"/>
                  </a:lnTo>
                  <a:lnTo>
                    <a:pt x="29" y="447"/>
                  </a:lnTo>
                  <a:lnTo>
                    <a:pt x="22" y="474"/>
                  </a:lnTo>
                  <a:lnTo>
                    <a:pt x="17" y="503"/>
                  </a:lnTo>
                  <a:lnTo>
                    <a:pt x="14" y="531"/>
                  </a:lnTo>
                  <a:lnTo>
                    <a:pt x="11" y="562"/>
                  </a:lnTo>
                  <a:lnTo>
                    <a:pt x="11" y="591"/>
                  </a:lnTo>
                  <a:lnTo>
                    <a:pt x="11" y="621"/>
                  </a:lnTo>
                  <a:lnTo>
                    <a:pt x="14" y="650"/>
                  </a:lnTo>
                  <a:lnTo>
                    <a:pt x="17" y="679"/>
                  </a:lnTo>
                  <a:lnTo>
                    <a:pt x="22" y="707"/>
                  </a:lnTo>
                  <a:lnTo>
                    <a:pt x="29" y="736"/>
                  </a:lnTo>
                  <a:lnTo>
                    <a:pt x="36" y="763"/>
                  </a:lnTo>
                  <a:lnTo>
                    <a:pt x="46" y="790"/>
                  </a:lnTo>
                  <a:lnTo>
                    <a:pt x="56" y="817"/>
                  </a:lnTo>
                  <a:lnTo>
                    <a:pt x="68" y="843"/>
                  </a:lnTo>
                  <a:lnTo>
                    <a:pt x="80" y="866"/>
                  </a:lnTo>
                  <a:lnTo>
                    <a:pt x="95" y="892"/>
                  </a:lnTo>
                  <a:lnTo>
                    <a:pt x="109" y="915"/>
                  </a:lnTo>
                  <a:lnTo>
                    <a:pt x="126" y="937"/>
                  </a:lnTo>
                  <a:lnTo>
                    <a:pt x="143" y="959"/>
                  </a:lnTo>
                  <a:lnTo>
                    <a:pt x="161" y="981"/>
                  </a:lnTo>
                  <a:lnTo>
                    <a:pt x="180" y="1000"/>
                  </a:lnTo>
                  <a:lnTo>
                    <a:pt x="200" y="1020"/>
                  </a:lnTo>
                  <a:lnTo>
                    <a:pt x="222" y="1039"/>
                  </a:lnTo>
                  <a:lnTo>
                    <a:pt x="244" y="1056"/>
                  </a:lnTo>
                  <a:lnTo>
                    <a:pt x="266" y="1071"/>
                  </a:lnTo>
                  <a:lnTo>
                    <a:pt x="290" y="1086"/>
                  </a:lnTo>
                  <a:lnTo>
                    <a:pt x="313" y="1100"/>
                  </a:lnTo>
                  <a:lnTo>
                    <a:pt x="339" y="1113"/>
                  </a:lnTo>
                  <a:lnTo>
                    <a:pt x="364" y="1125"/>
                  </a:lnTo>
                  <a:lnTo>
                    <a:pt x="391" y="1135"/>
                  </a:lnTo>
                  <a:lnTo>
                    <a:pt x="418" y="1144"/>
                  </a:lnTo>
                  <a:lnTo>
                    <a:pt x="445" y="1152"/>
                  </a:lnTo>
                  <a:lnTo>
                    <a:pt x="474" y="1159"/>
                  </a:lnTo>
                  <a:lnTo>
                    <a:pt x="501" y="1164"/>
                  </a:lnTo>
                  <a:lnTo>
                    <a:pt x="532" y="1168"/>
                  </a:lnTo>
                  <a:lnTo>
                    <a:pt x="560" y="1169"/>
                  </a:lnTo>
                  <a:lnTo>
                    <a:pt x="591" y="1171"/>
                  </a:lnTo>
                  <a:lnTo>
                    <a:pt x="620" y="1169"/>
                  </a:lnTo>
                  <a:lnTo>
                    <a:pt x="650" y="1168"/>
                  </a:lnTo>
                  <a:lnTo>
                    <a:pt x="679" y="1164"/>
                  </a:lnTo>
                  <a:lnTo>
                    <a:pt x="708" y="1159"/>
                  </a:lnTo>
                  <a:lnTo>
                    <a:pt x="735" y="1152"/>
                  </a:lnTo>
                  <a:lnTo>
                    <a:pt x="763" y="1144"/>
                  </a:lnTo>
                  <a:lnTo>
                    <a:pt x="791" y="1135"/>
                  </a:lnTo>
                  <a:lnTo>
                    <a:pt x="816" y="1125"/>
                  </a:lnTo>
                  <a:lnTo>
                    <a:pt x="841" y="1113"/>
                  </a:lnTo>
                  <a:lnTo>
                    <a:pt x="867" y="1100"/>
                  </a:lnTo>
                  <a:lnTo>
                    <a:pt x="890" y="1086"/>
                  </a:lnTo>
                  <a:lnTo>
                    <a:pt x="914" y="1071"/>
                  </a:lnTo>
                  <a:lnTo>
                    <a:pt x="938" y="1056"/>
                  </a:lnTo>
                  <a:lnTo>
                    <a:pt x="960" y="1039"/>
                  </a:lnTo>
                  <a:lnTo>
                    <a:pt x="980" y="1020"/>
                  </a:lnTo>
                  <a:lnTo>
                    <a:pt x="1000" y="1000"/>
                  </a:lnTo>
                  <a:lnTo>
                    <a:pt x="1019" y="981"/>
                  </a:lnTo>
                  <a:lnTo>
                    <a:pt x="1037" y="959"/>
                  </a:lnTo>
                  <a:lnTo>
                    <a:pt x="1054" y="937"/>
                  </a:lnTo>
                  <a:lnTo>
                    <a:pt x="1071" y="915"/>
                  </a:lnTo>
                  <a:lnTo>
                    <a:pt x="1087" y="892"/>
                  </a:lnTo>
                  <a:lnTo>
                    <a:pt x="1100" y="866"/>
                  </a:lnTo>
                  <a:lnTo>
                    <a:pt x="1114" y="843"/>
                  </a:lnTo>
                  <a:lnTo>
                    <a:pt x="1125" y="817"/>
                  </a:lnTo>
                  <a:lnTo>
                    <a:pt x="1136" y="790"/>
                  </a:lnTo>
                  <a:lnTo>
                    <a:pt x="1144" y="763"/>
                  </a:lnTo>
                  <a:lnTo>
                    <a:pt x="1153" y="736"/>
                  </a:lnTo>
                  <a:lnTo>
                    <a:pt x="1158" y="707"/>
                  </a:lnTo>
                  <a:lnTo>
                    <a:pt x="1164" y="679"/>
                  </a:lnTo>
                  <a:lnTo>
                    <a:pt x="1168" y="650"/>
                  </a:lnTo>
                  <a:lnTo>
                    <a:pt x="1169" y="621"/>
                  </a:lnTo>
                  <a:lnTo>
                    <a:pt x="1169" y="591"/>
                  </a:lnTo>
                  <a:lnTo>
                    <a:pt x="1181" y="591"/>
                  </a:lnTo>
                  <a:close/>
                </a:path>
              </a:pathLst>
            </a:custGeom>
            <a:solidFill>
              <a:srgbClr val="92D3FF"/>
            </a:solidFill>
            <a:ln w="9525">
              <a:noFill/>
              <a:round/>
              <a:headEnd/>
              <a:tailEnd/>
            </a:ln>
          </p:spPr>
          <p:txBody>
            <a:bodyPr/>
            <a:lstStyle/>
            <a:p>
              <a:endParaRPr lang="en-US"/>
            </a:p>
          </p:txBody>
        </p:sp>
        <p:sp>
          <p:nvSpPr>
            <p:cNvPr id="51306" name="Freeform 108"/>
            <p:cNvSpPr>
              <a:spLocks/>
            </p:cNvSpPr>
            <p:nvPr/>
          </p:nvSpPr>
          <p:spPr bwMode="auto">
            <a:xfrm>
              <a:off x="3200607" y="2185965"/>
              <a:ext cx="1651000" cy="1858963"/>
            </a:xfrm>
            <a:custGeom>
              <a:avLst/>
              <a:gdLst>
                <a:gd name="T0" fmla="*/ 2147483647 w 1170"/>
                <a:gd name="T1" fmla="*/ 2147483647 h 1171"/>
                <a:gd name="T2" fmla="*/ 2147483647 w 1170"/>
                <a:gd name="T3" fmla="*/ 2147483647 h 1171"/>
                <a:gd name="T4" fmla="*/ 2147483647 w 1170"/>
                <a:gd name="T5" fmla="*/ 2147483647 h 1171"/>
                <a:gd name="T6" fmla="*/ 2147483647 w 1170"/>
                <a:gd name="T7" fmla="*/ 2147483647 h 1171"/>
                <a:gd name="T8" fmla="*/ 2147483647 w 1170"/>
                <a:gd name="T9" fmla="*/ 2147483647 h 1171"/>
                <a:gd name="T10" fmla="*/ 2147483647 w 1170"/>
                <a:gd name="T11" fmla="*/ 2147483647 h 1171"/>
                <a:gd name="T12" fmla="*/ 2147483647 w 1170"/>
                <a:gd name="T13" fmla="*/ 2147483647 h 1171"/>
                <a:gd name="T14" fmla="*/ 2147483647 w 1170"/>
                <a:gd name="T15" fmla="*/ 2147483647 h 1171"/>
                <a:gd name="T16" fmla="*/ 2147483647 w 1170"/>
                <a:gd name="T17" fmla="*/ 2147483647 h 1171"/>
                <a:gd name="T18" fmla="*/ 2147483647 w 1170"/>
                <a:gd name="T19" fmla="*/ 2147483647 h 1171"/>
                <a:gd name="T20" fmla="*/ 2147483647 w 1170"/>
                <a:gd name="T21" fmla="*/ 2147483647 h 1171"/>
                <a:gd name="T22" fmla="*/ 2147483647 w 1170"/>
                <a:gd name="T23" fmla="*/ 2147483647 h 1171"/>
                <a:gd name="T24" fmla="*/ 0 w 1170"/>
                <a:gd name="T25" fmla="*/ 2147483647 h 1171"/>
                <a:gd name="T26" fmla="*/ 2147483647 w 1170"/>
                <a:gd name="T27" fmla="*/ 2147483647 h 1171"/>
                <a:gd name="T28" fmla="*/ 2147483647 w 1170"/>
                <a:gd name="T29" fmla="*/ 2147483647 h 1171"/>
                <a:gd name="T30" fmla="*/ 2147483647 w 1170"/>
                <a:gd name="T31" fmla="*/ 2147483647 h 1171"/>
                <a:gd name="T32" fmla="*/ 2147483647 w 1170"/>
                <a:gd name="T33" fmla="*/ 2147483647 h 1171"/>
                <a:gd name="T34" fmla="*/ 2147483647 w 1170"/>
                <a:gd name="T35" fmla="*/ 2147483647 h 1171"/>
                <a:gd name="T36" fmla="*/ 2147483647 w 1170"/>
                <a:gd name="T37" fmla="*/ 2147483647 h 1171"/>
                <a:gd name="T38" fmla="*/ 2147483647 w 1170"/>
                <a:gd name="T39" fmla="*/ 2147483647 h 1171"/>
                <a:gd name="T40" fmla="*/ 2147483647 w 1170"/>
                <a:gd name="T41" fmla="*/ 2147483647 h 1171"/>
                <a:gd name="T42" fmla="*/ 2147483647 w 1170"/>
                <a:gd name="T43" fmla="*/ 2147483647 h 1171"/>
                <a:gd name="T44" fmla="*/ 2147483647 w 1170"/>
                <a:gd name="T45" fmla="*/ 2147483647 h 1171"/>
                <a:gd name="T46" fmla="*/ 2147483647 w 1170"/>
                <a:gd name="T47" fmla="*/ 2147483647 h 1171"/>
                <a:gd name="T48" fmla="*/ 2147483647 w 1170"/>
                <a:gd name="T49" fmla="*/ 2147483647 h 1171"/>
                <a:gd name="T50" fmla="*/ 2147483647 w 1170"/>
                <a:gd name="T51" fmla="*/ 2147483647 h 1171"/>
                <a:gd name="T52" fmla="*/ 2147483647 w 1170"/>
                <a:gd name="T53" fmla="*/ 2147483647 h 1171"/>
                <a:gd name="T54" fmla="*/ 2147483647 w 1170"/>
                <a:gd name="T55" fmla="*/ 2147483647 h 1171"/>
                <a:gd name="T56" fmla="*/ 2147483647 w 1170"/>
                <a:gd name="T57" fmla="*/ 2147483647 h 1171"/>
                <a:gd name="T58" fmla="*/ 2147483647 w 1170"/>
                <a:gd name="T59" fmla="*/ 2147483647 h 1171"/>
                <a:gd name="T60" fmla="*/ 2147483647 w 1170"/>
                <a:gd name="T61" fmla="*/ 2147483647 h 1171"/>
                <a:gd name="T62" fmla="*/ 2147483647 w 1170"/>
                <a:gd name="T63" fmla="*/ 2147483647 h 1171"/>
                <a:gd name="T64" fmla="*/ 2147483647 w 1170"/>
                <a:gd name="T65" fmla="*/ 2147483647 h 1171"/>
                <a:gd name="T66" fmla="*/ 2147483647 w 1170"/>
                <a:gd name="T67" fmla="*/ 2147483647 h 1171"/>
                <a:gd name="T68" fmla="*/ 2147483647 w 1170"/>
                <a:gd name="T69" fmla="*/ 2147483647 h 1171"/>
                <a:gd name="T70" fmla="*/ 2147483647 w 1170"/>
                <a:gd name="T71" fmla="*/ 2147483647 h 1171"/>
                <a:gd name="T72" fmla="*/ 2147483647 w 1170"/>
                <a:gd name="T73" fmla="*/ 2147483647 h 1171"/>
                <a:gd name="T74" fmla="*/ 2147483647 w 1170"/>
                <a:gd name="T75" fmla="*/ 2147483647 h 1171"/>
                <a:gd name="T76" fmla="*/ 2147483647 w 1170"/>
                <a:gd name="T77" fmla="*/ 2147483647 h 1171"/>
                <a:gd name="T78" fmla="*/ 2147483647 w 1170"/>
                <a:gd name="T79" fmla="*/ 2147483647 h 1171"/>
                <a:gd name="T80" fmla="*/ 2147483647 w 1170"/>
                <a:gd name="T81" fmla="*/ 2147483647 h 1171"/>
                <a:gd name="T82" fmla="*/ 2147483647 w 1170"/>
                <a:gd name="T83" fmla="*/ 2147483647 h 1171"/>
                <a:gd name="T84" fmla="*/ 2147483647 w 1170"/>
                <a:gd name="T85" fmla="*/ 2147483647 h 1171"/>
                <a:gd name="T86" fmla="*/ 2147483647 w 1170"/>
                <a:gd name="T87" fmla="*/ 2147483647 h 1171"/>
                <a:gd name="T88" fmla="*/ 2147483647 w 1170"/>
                <a:gd name="T89" fmla="*/ 2147483647 h 1171"/>
                <a:gd name="T90" fmla="*/ 2147483647 w 1170"/>
                <a:gd name="T91" fmla="*/ 2147483647 h 1171"/>
                <a:gd name="T92" fmla="*/ 2147483647 w 1170"/>
                <a:gd name="T93" fmla="*/ 2147483647 h 1171"/>
                <a:gd name="T94" fmla="*/ 2147483647 w 1170"/>
                <a:gd name="T95" fmla="*/ 2147483647 h 1171"/>
                <a:gd name="T96" fmla="*/ 2147483647 w 1170"/>
                <a:gd name="T97" fmla="*/ 2147483647 h 1171"/>
                <a:gd name="T98" fmla="*/ 2147483647 w 1170"/>
                <a:gd name="T99" fmla="*/ 2147483647 h 1171"/>
                <a:gd name="T100" fmla="*/ 2147483647 w 1170"/>
                <a:gd name="T101" fmla="*/ 2147483647 h 11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70"/>
                <a:gd name="T154" fmla="*/ 0 h 1171"/>
                <a:gd name="T155" fmla="*/ 1170 w 1170"/>
                <a:gd name="T156" fmla="*/ 1171 h 11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70" h="1171">
                  <a:moveTo>
                    <a:pt x="1170" y="586"/>
                  </a:moveTo>
                  <a:lnTo>
                    <a:pt x="1169" y="555"/>
                  </a:lnTo>
                  <a:lnTo>
                    <a:pt x="1167" y="526"/>
                  </a:lnTo>
                  <a:lnTo>
                    <a:pt x="1163" y="496"/>
                  </a:lnTo>
                  <a:lnTo>
                    <a:pt x="1158" y="467"/>
                  </a:lnTo>
                  <a:lnTo>
                    <a:pt x="1152" y="440"/>
                  </a:lnTo>
                  <a:lnTo>
                    <a:pt x="1143" y="411"/>
                  </a:lnTo>
                  <a:lnTo>
                    <a:pt x="1135" y="384"/>
                  </a:lnTo>
                  <a:lnTo>
                    <a:pt x="1123" y="359"/>
                  </a:lnTo>
                  <a:lnTo>
                    <a:pt x="1113" y="332"/>
                  </a:lnTo>
                  <a:lnTo>
                    <a:pt x="1099" y="306"/>
                  </a:lnTo>
                  <a:lnTo>
                    <a:pt x="1086" y="283"/>
                  </a:lnTo>
                  <a:lnTo>
                    <a:pt x="1070" y="259"/>
                  </a:lnTo>
                  <a:lnTo>
                    <a:pt x="1053" y="235"/>
                  </a:lnTo>
                  <a:lnTo>
                    <a:pt x="1037" y="213"/>
                  </a:lnTo>
                  <a:lnTo>
                    <a:pt x="1018" y="193"/>
                  </a:lnTo>
                  <a:lnTo>
                    <a:pt x="998" y="173"/>
                  </a:lnTo>
                  <a:lnTo>
                    <a:pt x="977" y="152"/>
                  </a:lnTo>
                  <a:lnTo>
                    <a:pt x="957" y="134"/>
                  </a:lnTo>
                  <a:lnTo>
                    <a:pt x="935" y="117"/>
                  </a:lnTo>
                  <a:lnTo>
                    <a:pt x="911" y="100"/>
                  </a:lnTo>
                  <a:lnTo>
                    <a:pt x="888" y="85"/>
                  </a:lnTo>
                  <a:lnTo>
                    <a:pt x="864" y="71"/>
                  </a:lnTo>
                  <a:lnTo>
                    <a:pt x="839" y="58"/>
                  </a:lnTo>
                  <a:lnTo>
                    <a:pt x="812" y="46"/>
                  </a:lnTo>
                  <a:lnTo>
                    <a:pt x="786" y="36"/>
                  </a:lnTo>
                  <a:lnTo>
                    <a:pt x="759" y="27"/>
                  </a:lnTo>
                  <a:lnTo>
                    <a:pt x="730" y="19"/>
                  </a:lnTo>
                  <a:lnTo>
                    <a:pt x="702" y="12"/>
                  </a:lnTo>
                  <a:lnTo>
                    <a:pt x="673" y="7"/>
                  </a:lnTo>
                  <a:lnTo>
                    <a:pt x="644" y="3"/>
                  </a:lnTo>
                  <a:lnTo>
                    <a:pt x="614" y="2"/>
                  </a:lnTo>
                  <a:lnTo>
                    <a:pt x="585" y="0"/>
                  </a:lnTo>
                  <a:lnTo>
                    <a:pt x="554" y="2"/>
                  </a:lnTo>
                  <a:lnTo>
                    <a:pt x="524" y="3"/>
                  </a:lnTo>
                  <a:lnTo>
                    <a:pt x="495" y="7"/>
                  </a:lnTo>
                  <a:lnTo>
                    <a:pt x="466" y="12"/>
                  </a:lnTo>
                  <a:lnTo>
                    <a:pt x="438" y="19"/>
                  </a:lnTo>
                  <a:lnTo>
                    <a:pt x="411" y="27"/>
                  </a:lnTo>
                  <a:lnTo>
                    <a:pt x="384" y="36"/>
                  </a:lnTo>
                  <a:lnTo>
                    <a:pt x="357" y="46"/>
                  </a:lnTo>
                  <a:lnTo>
                    <a:pt x="331" y="58"/>
                  </a:lnTo>
                  <a:lnTo>
                    <a:pt x="306" y="71"/>
                  </a:lnTo>
                  <a:lnTo>
                    <a:pt x="280" y="85"/>
                  </a:lnTo>
                  <a:lnTo>
                    <a:pt x="257" y="100"/>
                  </a:lnTo>
                  <a:lnTo>
                    <a:pt x="235" y="117"/>
                  </a:lnTo>
                  <a:lnTo>
                    <a:pt x="213" y="134"/>
                  </a:lnTo>
                  <a:lnTo>
                    <a:pt x="191" y="152"/>
                  </a:lnTo>
                  <a:lnTo>
                    <a:pt x="170" y="173"/>
                  </a:lnTo>
                  <a:lnTo>
                    <a:pt x="152" y="193"/>
                  </a:lnTo>
                  <a:lnTo>
                    <a:pt x="133" y="213"/>
                  </a:lnTo>
                  <a:lnTo>
                    <a:pt x="115" y="235"/>
                  </a:lnTo>
                  <a:lnTo>
                    <a:pt x="99" y="259"/>
                  </a:lnTo>
                  <a:lnTo>
                    <a:pt x="84" y="283"/>
                  </a:lnTo>
                  <a:lnTo>
                    <a:pt x="69" y="306"/>
                  </a:lnTo>
                  <a:lnTo>
                    <a:pt x="57" y="332"/>
                  </a:lnTo>
                  <a:lnTo>
                    <a:pt x="45" y="359"/>
                  </a:lnTo>
                  <a:lnTo>
                    <a:pt x="35" y="384"/>
                  </a:lnTo>
                  <a:lnTo>
                    <a:pt x="25" y="411"/>
                  </a:lnTo>
                  <a:lnTo>
                    <a:pt x="18" y="440"/>
                  </a:lnTo>
                  <a:lnTo>
                    <a:pt x="11" y="467"/>
                  </a:lnTo>
                  <a:lnTo>
                    <a:pt x="6" y="496"/>
                  </a:lnTo>
                  <a:lnTo>
                    <a:pt x="3" y="526"/>
                  </a:lnTo>
                  <a:lnTo>
                    <a:pt x="0" y="555"/>
                  </a:lnTo>
                  <a:lnTo>
                    <a:pt x="0" y="586"/>
                  </a:lnTo>
                  <a:lnTo>
                    <a:pt x="0" y="616"/>
                  </a:lnTo>
                  <a:lnTo>
                    <a:pt x="3" y="646"/>
                  </a:lnTo>
                  <a:lnTo>
                    <a:pt x="6" y="675"/>
                  </a:lnTo>
                  <a:lnTo>
                    <a:pt x="11" y="704"/>
                  </a:lnTo>
                  <a:lnTo>
                    <a:pt x="18" y="733"/>
                  </a:lnTo>
                  <a:lnTo>
                    <a:pt x="25" y="760"/>
                  </a:lnTo>
                  <a:lnTo>
                    <a:pt x="35" y="787"/>
                  </a:lnTo>
                  <a:lnTo>
                    <a:pt x="45" y="814"/>
                  </a:lnTo>
                  <a:lnTo>
                    <a:pt x="57" y="839"/>
                  </a:lnTo>
                  <a:lnTo>
                    <a:pt x="69" y="865"/>
                  </a:lnTo>
                  <a:lnTo>
                    <a:pt x="84" y="888"/>
                  </a:lnTo>
                  <a:lnTo>
                    <a:pt x="99" y="914"/>
                  </a:lnTo>
                  <a:lnTo>
                    <a:pt x="115" y="936"/>
                  </a:lnTo>
                  <a:lnTo>
                    <a:pt x="133" y="958"/>
                  </a:lnTo>
                  <a:lnTo>
                    <a:pt x="152" y="980"/>
                  </a:lnTo>
                  <a:lnTo>
                    <a:pt x="170" y="1000"/>
                  </a:lnTo>
                  <a:lnTo>
                    <a:pt x="191" y="1019"/>
                  </a:lnTo>
                  <a:lnTo>
                    <a:pt x="213" y="1037"/>
                  </a:lnTo>
                  <a:lnTo>
                    <a:pt x="235" y="1054"/>
                  </a:lnTo>
                  <a:lnTo>
                    <a:pt x="257" y="1071"/>
                  </a:lnTo>
                  <a:lnTo>
                    <a:pt x="280" y="1086"/>
                  </a:lnTo>
                  <a:lnTo>
                    <a:pt x="306" y="1100"/>
                  </a:lnTo>
                  <a:lnTo>
                    <a:pt x="331" y="1113"/>
                  </a:lnTo>
                  <a:lnTo>
                    <a:pt x="357" y="1125"/>
                  </a:lnTo>
                  <a:lnTo>
                    <a:pt x="384" y="1135"/>
                  </a:lnTo>
                  <a:lnTo>
                    <a:pt x="411" y="1144"/>
                  </a:lnTo>
                  <a:lnTo>
                    <a:pt x="438" y="1152"/>
                  </a:lnTo>
                  <a:lnTo>
                    <a:pt x="466" y="1159"/>
                  </a:lnTo>
                  <a:lnTo>
                    <a:pt x="495" y="1164"/>
                  </a:lnTo>
                  <a:lnTo>
                    <a:pt x="524" y="1168"/>
                  </a:lnTo>
                  <a:lnTo>
                    <a:pt x="554" y="1171"/>
                  </a:lnTo>
                  <a:lnTo>
                    <a:pt x="585" y="1171"/>
                  </a:lnTo>
                  <a:lnTo>
                    <a:pt x="614" y="1171"/>
                  </a:lnTo>
                  <a:lnTo>
                    <a:pt x="644" y="1168"/>
                  </a:lnTo>
                  <a:lnTo>
                    <a:pt x="673" y="1164"/>
                  </a:lnTo>
                  <a:lnTo>
                    <a:pt x="702" y="1159"/>
                  </a:lnTo>
                  <a:lnTo>
                    <a:pt x="730" y="1152"/>
                  </a:lnTo>
                  <a:lnTo>
                    <a:pt x="759" y="1144"/>
                  </a:lnTo>
                  <a:lnTo>
                    <a:pt x="786" y="1135"/>
                  </a:lnTo>
                  <a:lnTo>
                    <a:pt x="812" y="1125"/>
                  </a:lnTo>
                  <a:lnTo>
                    <a:pt x="839" y="1113"/>
                  </a:lnTo>
                  <a:lnTo>
                    <a:pt x="864" y="1100"/>
                  </a:lnTo>
                  <a:lnTo>
                    <a:pt x="888" y="1086"/>
                  </a:lnTo>
                  <a:lnTo>
                    <a:pt x="911" y="1071"/>
                  </a:lnTo>
                  <a:lnTo>
                    <a:pt x="935" y="1054"/>
                  </a:lnTo>
                  <a:lnTo>
                    <a:pt x="957" y="1037"/>
                  </a:lnTo>
                  <a:lnTo>
                    <a:pt x="977" y="1019"/>
                  </a:lnTo>
                  <a:lnTo>
                    <a:pt x="998" y="1000"/>
                  </a:lnTo>
                  <a:lnTo>
                    <a:pt x="1018" y="980"/>
                  </a:lnTo>
                  <a:lnTo>
                    <a:pt x="1037" y="958"/>
                  </a:lnTo>
                  <a:lnTo>
                    <a:pt x="1053" y="936"/>
                  </a:lnTo>
                  <a:lnTo>
                    <a:pt x="1070" y="914"/>
                  </a:lnTo>
                  <a:lnTo>
                    <a:pt x="1086" y="888"/>
                  </a:lnTo>
                  <a:lnTo>
                    <a:pt x="1099" y="865"/>
                  </a:lnTo>
                  <a:lnTo>
                    <a:pt x="1113" y="839"/>
                  </a:lnTo>
                  <a:lnTo>
                    <a:pt x="1123" y="814"/>
                  </a:lnTo>
                  <a:lnTo>
                    <a:pt x="1135" y="787"/>
                  </a:lnTo>
                  <a:lnTo>
                    <a:pt x="1143" y="760"/>
                  </a:lnTo>
                  <a:lnTo>
                    <a:pt x="1152" y="733"/>
                  </a:lnTo>
                  <a:lnTo>
                    <a:pt x="1158" y="704"/>
                  </a:lnTo>
                  <a:lnTo>
                    <a:pt x="1163" y="675"/>
                  </a:lnTo>
                  <a:lnTo>
                    <a:pt x="1167" y="646"/>
                  </a:lnTo>
                  <a:lnTo>
                    <a:pt x="1169" y="616"/>
                  </a:lnTo>
                  <a:lnTo>
                    <a:pt x="1170" y="586"/>
                  </a:lnTo>
                  <a:lnTo>
                    <a:pt x="1158" y="586"/>
                  </a:lnTo>
                  <a:lnTo>
                    <a:pt x="1158" y="557"/>
                  </a:lnTo>
                  <a:lnTo>
                    <a:pt x="1157" y="526"/>
                  </a:lnTo>
                  <a:lnTo>
                    <a:pt x="1152" y="498"/>
                  </a:lnTo>
                  <a:lnTo>
                    <a:pt x="1147" y="470"/>
                  </a:lnTo>
                  <a:lnTo>
                    <a:pt x="1141" y="442"/>
                  </a:lnTo>
                  <a:lnTo>
                    <a:pt x="1133" y="415"/>
                  </a:lnTo>
                  <a:lnTo>
                    <a:pt x="1125" y="388"/>
                  </a:lnTo>
                  <a:lnTo>
                    <a:pt x="1114" y="362"/>
                  </a:lnTo>
                  <a:lnTo>
                    <a:pt x="1103" y="337"/>
                  </a:lnTo>
                  <a:lnTo>
                    <a:pt x="1089" y="311"/>
                  </a:lnTo>
                  <a:lnTo>
                    <a:pt x="1075" y="288"/>
                  </a:lnTo>
                  <a:lnTo>
                    <a:pt x="1060" y="264"/>
                  </a:lnTo>
                  <a:lnTo>
                    <a:pt x="1045" y="242"/>
                  </a:lnTo>
                  <a:lnTo>
                    <a:pt x="1028" y="220"/>
                  </a:lnTo>
                  <a:lnTo>
                    <a:pt x="1010" y="200"/>
                  </a:lnTo>
                  <a:lnTo>
                    <a:pt x="991" y="179"/>
                  </a:lnTo>
                  <a:lnTo>
                    <a:pt x="971" y="161"/>
                  </a:lnTo>
                  <a:lnTo>
                    <a:pt x="950" y="142"/>
                  </a:lnTo>
                  <a:lnTo>
                    <a:pt x="928" y="125"/>
                  </a:lnTo>
                  <a:lnTo>
                    <a:pt x="906" y="110"/>
                  </a:lnTo>
                  <a:lnTo>
                    <a:pt x="883" y="95"/>
                  </a:lnTo>
                  <a:lnTo>
                    <a:pt x="859" y="81"/>
                  </a:lnTo>
                  <a:lnTo>
                    <a:pt x="834" y="68"/>
                  </a:lnTo>
                  <a:lnTo>
                    <a:pt x="808" y="56"/>
                  </a:lnTo>
                  <a:lnTo>
                    <a:pt x="781" y="46"/>
                  </a:lnTo>
                  <a:lnTo>
                    <a:pt x="756" y="37"/>
                  </a:lnTo>
                  <a:lnTo>
                    <a:pt x="729" y="29"/>
                  </a:lnTo>
                  <a:lnTo>
                    <a:pt x="700" y="24"/>
                  </a:lnTo>
                  <a:lnTo>
                    <a:pt x="671" y="19"/>
                  </a:lnTo>
                  <a:lnTo>
                    <a:pt x="642" y="14"/>
                  </a:lnTo>
                  <a:lnTo>
                    <a:pt x="614" y="12"/>
                  </a:lnTo>
                  <a:lnTo>
                    <a:pt x="585" y="12"/>
                  </a:lnTo>
                  <a:lnTo>
                    <a:pt x="554" y="12"/>
                  </a:lnTo>
                  <a:lnTo>
                    <a:pt x="526" y="14"/>
                  </a:lnTo>
                  <a:lnTo>
                    <a:pt x="497" y="19"/>
                  </a:lnTo>
                  <a:lnTo>
                    <a:pt x="468" y="24"/>
                  </a:lnTo>
                  <a:lnTo>
                    <a:pt x="441" y="29"/>
                  </a:lnTo>
                  <a:lnTo>
                    <a:pt x="414" y="37"/>
                  </a:lnTo>
                  <a:lnTo>
                    <a:pt x="387" y="46"/>
                  </a:lnTo>
                  <a:lnTo>
                    <a:pt x="360" y="56"/>
                  </a:lnTo>
                  <a:lnTo>
                    <a:pt x="335" y="68"/>
                  </a:lnTo>
                  <a:lnTo>
                    <a:pt x="311" y="81"/>
                  </a:lnTo>
                  <a:lnTo>
                    <a:pt x="287" y="95"/>
                  </a:lnTo>
                  <a:lnTo>
                    <a:pt x="263" y="110"/>
                  </a:lnTo>
                  <a:lnTo>
                    <a:pt x="240" y="125"/>
                  </a:lnTo>
                  <a:lnTo>
                    <a:pt x="219" y="142"/>
                  </a:lnTo>
                  <a:lnTo>
                    <a:pt x="197" y="161"/>
                  </a:lnTo>
                  <a:lnTo>
                    <a:pt x="179" y="179"/>
                  </a:lnTo>
                  <a:lnTo>
                    <a:pt x="159" y="200"/>
                  </a:lnTo>
                  <a:lnTo>
                    <a:pt x="142" y="220"/>
                  </a:lnTo>
                  <a:lnTo>
                    <a:pt x="125" y="242"/>
                  </a:lnTo>
                  <a:lnTo>
                    <a:pt x="108" y="264"/>
                  </a:lnTo>
                  <a:lnTo>
                    <a:pt x="93" y="288"/>
                  </a:lnTo>
                  <a:lnTo>
                    <a:pt x="79" y="311"/>
                  </a:lnTo>
                  <a:lnTo>
                    <a:pt x="67" y="337"/>
                  </a:lnTo>
                  <a:lnTo>
                    <a:pt x="55" y="362"/>
                  </a:lnTo>
                  <a:lnTo>
                    <a:pt x="45" y="388"/>
                  </a:lnTo>
                  <a:lnTo>
                    <a:pt x="35" y="415"/>
                  </a:lnTo>
                  <a:lnTo>
                    <a:pt x="28" y="442"/>
                  </a:lnTo>
                  <a:lnTo>
                    <a:pt x="22" y="470"/>
                  </a:lnTo>
                  <a:lnTo>
                    <a:pt x="16" y="498"/>
                  </a:lnTo>
                  <a:lnTo>
                    <a:pt x="13" y="526"/>
                  </a:lnTo>
                  <a:lnTo>
                    <a:pt x="11" y="557"/>
                  </a:lnTo>
                  <a:lnTo>
                    <a:pt x="10" y="586"/>
                  </a:lnTo>
                  <a:lnTo>
                    <a:pt x="11" y="616"/>
                  </a:lnTo>
                  <a:lnTo>
                    <a:pt x="13" y="645"/>
                  </a:lnTo>
                  <a:lnTo>
                    <a:pt x="16" y="674"/>
                  </a:lnTo>
                  <a:lnTo>
                    <a:pt x="22" y="702"/>
                  </a:lnTo>
                  <a:lnTo>
                    <a:pt x="28" y="729"/>
                  </a:lnTo>
                  <a:lnTo>
                    <a:pt x="35" y="756"/>
                  </a:lnTo>
                  <a:lnTo>
                    <a:pt x="45" y="783"/>
                  </a:lnTo>
                  <a:lnTo>
                    <a:pt x="55" y="809"/>
                  </a:lnTo>
                  <a:lnTo>
                    <a:pt x="67" y="834"/>
                  </a:lnTo>
                  <a:lnTo>
                    <a:pt x="79" y="860"/>
                  </a:lnTo>
                  <a:lnTo>
                    <a:pt x="93" y="883"/>
                  </a:lnTo>
                  <a:lnTo>
                    <a:pt x="108" y="907"/>
                  </a:lnTo>
                  <a:lnTo>
                    <a:pt x="125" y="929"/>
                  </a:lnTo>
                  <a:lnTo>
                    <a:pt x="142" y="951"/>
                  </a:lnTo>
                  <a:lnTo>
                    <a:pt x="159" y="971"/>
                  </a:lnTo>
                  <a:lnTo>
                    <a:pt x="179" y="992"/>
                  </a:lnTo>
                  <a:lnTo>
                    <a:pt x="197" y="1010"/>
                  </a:lnTo>
                  <a:lnTo>
                    <a:pt x="219" y="1029"/>
                  </a:lnTo>
                  <a:lnTo>
                    <a:pt x="240" y="1046"/>
                  </a:lnTo>
                  <a:lnTo>
                    <a:pt x="263" y="1063"/>
                  </a:lnTo>
                  <a:lnTo>
                    <a:pt x="287" y="1078"/>
                  </a:lnTo>
                  <a:lnTo>
                    <a:pt x="311" y="1091"/>
                  </a:lnTo>
                  <a:lnTo>
                    <a:pt x="335" y="1103"/>
                  </a:lnTo>
                  <a:lnTo>
                    <a:pt x="360" y="1115"/>
                  </a:lnTo>
                  <a:lnTo>
                    <a:pt x="387" y="1125"/>
                  </a:lnTo>
                  <a:lnTo>
                    <a:pt x="414" y="1134"/>
                  </a:lnTo>
                  <a:lnTo>
                    <a:pt x="441" y="1142"/>
                  </a:lnTo>
                  <a:lnTo>
                    <a:pt x="468" y="1149"/>
                  </a:lnTo>
                  <a:lnTo>
                    <a:pt x="497" y="1154"/>
                  </a:lnTo>
                  <a:lnTo>
                    <a:pt x="526" y="1157"/>
                  </a:lnTo>
                  <a:lnTo>
                    <a:pt x="554" y="1159"/>
                  </a:lnTo>
                  <a:lnTo>
                    <a:pt x="585" y="1161"/>
                  </a:lnTo>
                  <a:lnTo>
                    <a:pt x="614" y="1159"/>
                  </a:lnTo>
                  <a:lnTo>
                    <a:pt x="642" y="1157"/>
                  </a:lnTo>
                  <a:lnTo>
                    <a:pt x="671" y="1154"/>
                  </a:lnTo>
                  <a:lnTo>
                    <a:pt x="700" y="1149"/>
                  </a:lnTo>
                  <a:lnTo>
                    <a:pt x="729" y="1142"/>
                  </a:lnTo>
                  <a:lnTo>
                    <a:pt x="756" y="1134"/>
                  </a:lnTo>
                  <a:lnTo>
                    <a:pt x="781" y="1125"/>
                  </a:lnTo>
                  <a:lnTo>
                    <a:pt x="808" y="1115"/>
                  </a:lnTo>
                  <a:lnTo>
                    <a:pt x="834" y="1103"/>
                  </a:lnTo>
                  <a:lnTo>
                    <a:pt x="859" y="1091"/>
                  </a:lnTo>
                  <a:lnTo>
                    <a:pt x="883" y="1078"/>
                  </a:lnTo>
                  <a:lnTo>
                    <a:pt x="906" y="1063"/>
                  </a:lnTo>
                  <a:lnTo>
                    <a:pt x="928" y="1046"/>
                  </a:lnTo>
                  <a:lnTo>
                    <a:pt x="950" y="1029"/>
                  </a:lnTo>
                  <a:lnTo>
                    <a:pt x="971" y="1010"/>
                  </a:lnTo>
                  <a:lnTo>
                    <a:pt x="991" y="992"/>
                  </a:lnTo>
                  <a:lnTo>
                    <a:pt x="1010" y="971"/>
                  </a:lnTo>
                  <a:lnTo>
                    <a:pt x="1028" y="951"/>
                  </a:lnTo>
                  <a:lnTo>
                    <a:pt x="1045" y="929"/>
                  </a:lnTo>
                  <a:lnTo>
                    <a:pt x="1060" y="907"/>
                  </a:lnTo>
                  <a:lnTo>
                    <a:pt x="1075" y="883"/>
                  </a:lnTo>
                  <a:lnTo>
                    <a:pt x="1089" y="860"/>
                  </a:lnTo>
                  <a:lnTo>
                    <a:pt x="1103" y="834"/>
                  </a:lnTo>
                  <a:lnTo>
                    <a:pt x="1114" y="809"/>
                  </a:lnTo>
                  <a:lnTo>
                    <a:pt x="1125" y="783"/>
                  </a:lnTo>
                  <a:lnTo>
                    <a:pt x="1133" y="756"/>
                  </a:lnTo>
                  <a:lnTo>
                    <a:pt x="1141" y="729"/>
                  </a:lnTo>
                  <a:lnTo>
                    <a:pt x="1147" y="702"/>
                  </a:lnTo>
                  <a:lnTo>
                    <a:pt x="1152" y="674"/>
                  </a:lnTo>
                  <a:lnTo>
                    <a:pt x="1157" y="645"/>
                  </a:lnTo>
                  <a:lnTo>
                    <a:pt x="1158" y="616"/>
                  </a:lnTo>
                  <a:lnTo>
                    <a:pt x="1158" y="586"/>
                  </a:lnTo>
                  <a:lnTo>
                    <a:pt x="1170" y="586"/>
                  </a:lnTo>
                  <a:close/>
                </a:path>
              </a:pathLst>
            </a:custGeom>
            <a:solidFill>
              <a:srgbClr val="93D3FF"/>
            </a:solidFill>
            <a:ln w="9525">
              <a:noFill/>
              <a:round/>
              <a:headEnd/>
              <a:tailEnd/>
            </a:ln>
          </p:spPr>
          <p:txBody>
            <a:bodyPr/>
            <a:lstStyle/>
            <a:p>
              <a:endParaRPr lang="en-US"/>
            </a:p>
          </p:txBody>
        </p:sp>
        <p:sp>
          <p:nvSpPr>
            <p:cNvPr id="51307" name="Freeform 109"/>
            <p:cNvSpPr>
              <a:spLocks/>
            </p:cNvSpPr>
            <p:nvPr/>
          </p:nvSpPr>
          <p:spPr bwMode="auto">
            <a:xfrm>
              <a:off x="3207663" y="2193903"/>
              <a:ext cx="1634067" cy="1843087"/>
            </a:xfrm>
            <a:custGeom>
              <a:avLst/>
              <a:gdLst>
                <a:gd name="T0" fmla="*/ 2147483647 w 1158"/>
                <a:gd name="T1" fmla="*/ 2147483647 h 1161"/>
                <a:gd name="T2" fmla="*/ 2147483647 w 1158"/>
                <a:gd name="T3" fmla="*/ 2147483647 h 1161"/>
                <a:gd name="T4" fmla="*/ 2147483647 w 1158"/>
                <a:gd name="T5" fmla="*/ 2147483647 h 1161"/>
                <a:gd name="T6" fmla="*/ 2147483647 w 1158"/>
                <a:gd name="T7" fmla="*/ 2147483647 h 1161"/>
                <a:gd name="T8" fmla="*/ 2147483647 w 1158"/>
                <a:gd name="T9" fmla="*/ 2147483647 h 1161"/>
                <a:gd name="T10" fmla="*/ 2147483647 w 1158"/>
                <a:gd name="T11" fmla="*/ 2147483647 h 1161"/>
                <a:gd name="T12" fmla="*/ 2147483647 w 1158"/>
                <a:gd name="T13" fmla="*/ 2147483647 h 1161"/>
                <a:gd name="T14" fmla="*/ 2147483647 w 1158"/>
                <a:gd name="T15" fmla="*/ 2147483647 h 1161"/>
                <a:gd name="T16" fmla="*/ 2147483647 w 1158"/>
                <a:gd name="T17" fmla="*/ 2147483647 h 1161"/>
                <a:gd name="T18" fmla="*/ 2147483647 w 1158"/>
                <a:gd name="T19" fmla="*/ 2147483647 h 1161"/>
                <a:gd name="T20" fmla="*/ 2147483647 w 1158"/>
                <a:gd name="T21" fmla="*/ 2147483647 h 1161"/>
                <a:gd name="T22" fmla="*/ 2147483647 w 1158"/>
                <a:gd name="T23" fmla="*/ 2147483647 h 1161"/>
                <a:gd name="T24" fmla="*/ 0 w 1158"/>
                <a:gd name="T25" fmla="*/ 2147483647 h 1161"/>
                <a:gd name="T26" fmla="*/ 2147483647 w 1158"/>
                <a:gd name="T27" fmla="*/ 2147483647 h 1161"/>
                <a:gd name="T28" fmla="*/ 2147483647 w 1158"/>
                <a:gd name="T29" fmla="*/ 2147483647 h 1161"/>
                <a:gd name="T30" fmla="*/ 2147483647 w 1158"/>
                <a:gd name="T31" fmla="*/ 2147483647 h 1161"/>
                <a:gd name="T32" fmla="*/ 2147483647 w 1158"/>
                <a:gd name="T33" fmla="*/ 2147483647 h 1161"/>
                <a:gd name="T34" fmla="*/ 2147483647 w 1158"/>
                <a:gd name="T35" fmla="*/ 2147483647 h 1161"/>
                <a:gd name="T36" fmla="*/ 2147483647 w 1158"/>
                <a:gd name="T37" fmla="*/ 2147483647 h 1161"/>
                <a:gd name="T38" fmla="*/ 2147483647 w 1158"/>
                <a:gd name="T39" fmla="*/ 2147483647 h 1161"/>
                <a:gd name="T40" fmla="*/ 2147483647 w 1158"/>
                <a:gd name="T41" fmla="*/ 2147483647 h 1161"/>
                <a:gd name="T42" fmla="*/ 2147483647 w 1158"/>
                <a:gd name="T43" fmla="*/ 2147483647 h 1161"/>
                <a:gd name="T44" fmla="*/ 2147483647 w 1158"/>
                <a:gd name="T45" fmla="*/ 2147483647 h 1161"/>
                <a:gd name="T46" fmla="*/ 2147483647 w 1158"/>
                <a:gd name="T47" fmla="*/ 2147483647 h 1161"/>
                <a:gd name="T48" fmla="*/ 2147483647 w 1158"/>
                <a:gd name="T49" fmla="*/ 2147483647 h 1161"/>
                <a:gd name="T50" fmla="*/ 2147483647 w 1158"/>
                <a:gd name="T51" fmla="*/ 2147483647 h 1161"/>
                <a:gd name="T52" fmla="*/ 2147483647 w 1158"/>
                <a:gd name="T53" fmla="*/ 2147483647 h 1161"/>
                <a:gd name="T54" fmla="*/ 2147483647 w 1158"/>
                <a:gd name="T55" fmla="*/ 2147483647 h 1161"/>
                <a:gd name="T56" fmla="*/ 2147483647 w 1158"/>
                <a:gd name="T57" fmla="*/ 2147483647 h 1161"/>
                <a:gd name="T58" fmla="*/ 2147483647 w 1158"/>
                <a:gd name="T59" fmla="*/ 2147483647 h 1161"/>
                <a:gd name="T60" fmla="*/ 2147483647 w 1158"/>
                <a:gd name="T61" fmla="*/ 2147483647 h 1161"/>
                <a:gd name="T62" fmla="*/ 2147483647 w 1158"/>
                <a:gd name="T63" fmla="*/ 2147483647 h 1161"/>
                <a:gd name="T64" fmla="*/ 2147483647 w 1158"/>
                <a:gd name="T65" fmla="*/ 2147483647 h 1161"/>
                <a:gd name="T66" fmla="*/ 2147483647 w 1158"/>
                <a:gd name="T67" fmla="*/ 2147483647 h 1161"/>
                <a:gd name="T68" fmla="*/ 2147483647 w 1158"/>
                <a:gd name="T69" fmla="*/ 2147483647 h 1161"/>
                <a:gd name="T70" fmla="*/ 2147483647 w 1158"/>
                <a:gd name="T71" fmla="*/ 2147483647 h 1161"/>
                <a:gd name="T72" fmla="*/ 2147483647 w 1158"/>
                <a:gd name="T73" fmla="*/ 2147483647 h 1161"/>
                <a:gd name="T74" fmla="*/ 2147483647 w 1158"/>
                <a:gd name="T75" fmla="*/ 2147483647 h 1161"/>
                <a:gd name="T76" fmla="*/ 2147483647 w 1158"/>
                <a:gd name="T77" fmla="*/ 2147483647 h 1161"/>
                <a:gd name="T78" fmla="*/ 2147483647 w 1158"/>
                <a:gd name="T79" fmla="*/ 2147483647 h 1161"/>
                <a:gd name="T80" fmla="*/ 2147483647 w 1158"/>
                <a:gd name="T81" fmla="*/ 2147483647 h 1161"/>
                <a:gd name="T82" fmla="*/ 2147483647 w 1158"/>
                <a:gd name="T83" fmla="*/ 2147483647 h 1161"/>
                <a:gd name="T84" fmla="*/ 2147483647 w 1158"/>
                <a:gd name="T85" fmla="*/ 2147483647 h 1161"/>
                <a:gd name="T86" fmla="*/ 2147483647 w 1158"/>
                <a:gd name="T87" fmla="*/ 2147483647 h 1161"/>
                <a:gd name="T88" fmla="*/ 2147483647 w 1158"/>
                <a:gd name="T89" fmla="*/ 2147483647 h 1161"/>
                <a:gd name="T90" fmla="*/ 2147483647 w 1158"/>
                <a:gd name="T91" fmla="*/ 2147483647 h 1161"/>
                <a:gd name="T92" fmla="*/ 2147483647 w 1158"/>
                <a:gd name="T93" fmla="*/ 2147483647 h 1161"/>
                <a:gd name="T94" fmla="*/ 2147483647 w 1158"/>
                <a:gd name="T95" fmla="*/ 2147483647 h 1161"/>
                <a:gd name="T96" fmla="*/ 2147483647 w 1158"/>
                <a:gd name="T97" fmla="*/ 2147483647 h 1161"/>
                <a:gd name="T98" fmla="*/ 2147483647 w 1158"/>
                <a:gd name="T99" fmla="*/ 2147483647 h 1161"/>
                <a:gd name="T100" fmla="*/ 2147483647 w 1158"/>
                <a:gd name="T101" fmla="*/ 2147483647 h 116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58"/>
                <a:gd name="T154" fmla="*/ 0 h 1161"/>
                <a:gd name="T155" fmla="*/ 1158 w 1158"/>
                <a:gd name="T156" fmla="*/ 1161 h 116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58" h="1161">
                  <a:moveTo>
                    <a:pt x="1158" y="581"/>
                  </a:moveTo>
                  <a:lnTo>
                    <a:pt x="1158" y="552"/>
                  </a:lnTo>
                  <a:lnTo>
                    <a:pt x="1157" y="521"/>
                  </a:lnTo>
                  <a:lnTo>
                    <a:pt x="1153" y="493"/>
                  </a:lnTo>
                  <a:lnTo>
                    <a:pt x="1147" y="464"/>
                  </a:lnTo>
                  <a:lnTo>
                    <a:pt x="1142" y="437"/>
                  </a:lnTo>
                  <a:lnTo>
                    <a:pt x="1133" y="408"/>
                  </a:lnTo>
                  <a:lnTo>
                    <a:pt x="1125" y="381"/>
                  </a:lnTo>
                  <a:lnTo>
                    <a:pt x="1114" y="355"/>
                  </a:lnTo>
                  <a:lnTo>
                    <a:pt x="1103" y="330"/>
                  </a:lnTo>
                  <a:lnTo>
                    <a:pt x="1089" y="305"/>
                  </a:lnTo>
                  <a:lnTo>
                    <a:pt x="1076" y="279"/>
                  </a:lnTo>
                  <a:lnTo>
                    <a:pt x="1060" y="257"/>
                  </a:lnTo>
                  <a:lnTo>
                    <a:pt x="1043" y="234"/>
                  </a:lnTo>
                  <a:lnTo>
                    <a:pt x="1026" y="212"/>
                  </a:lnTo>
                  <a:lnTo>
                    <a:pt x="1008" y="191"/>
                  </a:lnTo>
                  <a:lnTo>
                    <a:pt x="989" y="171"/>
                  </a:lnTo>
                  <a:lnTo>
                    <a:pt x="969" y="151"/>
                  </a:lnTo>
                  <a:lnTo>
                    <a:pt x="949" y="134"/>
                  </a:lnTo>
                  <a:lnTo>
                    <a:pt x="927" y="117"/>
                  </a:lnTo>
                  <a:lnTo>
                    <a:pt x="903" y="100"/>
                  </a:lnTo>
                  <a:lnTo>
                    <a:pt x="879" y="85"/>
                  </a:lnTo>
                  <a:lnTo>
                    <a:pt x="856" y="71"/>
                  </a:lnTo>
                  <a:lnTo>
                    <a:pt x="830" y="58"/>
                  </a:lnTo>
                  <a:lnTo>
                    <a:pt x="805" y="46"/>
                  </a:lnTo>
                  <a:lnTo>
                    <a:pt x="780" y="36"/>
                  </a:lnTo>
                  <a:lnTo>
                    <a:pt x="752" y="27"/>
                  </a:lnTo>
                  <a:lnTo>
                    <a:pt x="724" y="19"/>
                  </a:lnTo>
                  <a:lnTo>
                    <a:pt x="697" y="12"/>
                  </a:lnTo>
                  <a:lnTo>
                    <a:pt x="668" y="7"/>
                  </a:lnTo>
                  <a:lnTo>
                    <a:pt x="639" y="3"/>
                  </a:lnTo>
                  <a:lnTo>
                    <a:pt x="609" y="2"/>
                  </a:lnTo>
                  <a:lnTo>
                    <a:pt x="580" y="0"/>
                  </a:lnTo>
                  <a:lnTo>
                    <a:pt x="549" y="2"/>
                  </a:lnTo>
                  <a:lnTo>
                    <a:pt x="521" y="3"/>
                  </a:lnTo>
                  <a:lnTo>
                    <a:pt x="490" y="7"/>
                  </a:lnTo>
                  <a:lnTo>
                    <a:pt x="463" y="12"/>
                  </a:lnTo>
                  <a:lnTo>
                    <a:pt x="434" y="19"/>
                  </a:lnTo>
                  <a:lnTo>
                    <a:pt x="407" y="27"/>
                  </a:lnTo>
                  <a:lnTo>
                    <a:pt x="380" y="36"/>
                  </a:lnTo>
                  <a:lnTo>
                    <a:pt x="353" y="46"/>
                  </a:lnTo>
                  <a:lnTo>
                    <a:pt x="328" y="58"/>
                  </a:lnTo>
                  <a:lnTo>
                    <a:pt x="302" y="71"/>
                  </a:lnTo>
                  <a:lnTo>
                    <a:pt x="279" y="85"/>
                  </a:lnTo>
                  <a:lnTo>
                    <a:pt x="255" y="100"/>
                  </a:lnTo>
                  <a:lnTo>
                    <a:pt x="233" y="117"/>
                  </a:lnTo>
                  <a:lnTo>
                    <a:pt x="211" y="134"/>
                  </a:lnTo>
                  <a:lnTo>
                    <a:pt x="189" y="151"/>
                  </a:lnTo>
                  <a:lnTo>
                    <a:pt x="169" y="171"/>
                  </a:lnTo>
                  <a:lnTo>
                    <a:pt x="150" y="191"/>
                  </a:lnTo>
                  <a:lnTo>
                    <a:pt x="132" y="212"/>
                  </a:lnTo>
                  <a:lnTo>
                    <a:pt x="115" y="234"/>
                  </a:lnTo>
                  <a:lnTo>
                    <a:pt x="98" y="257"/>
                  </a:lnTo>
                  <a:lnTo>
                    <a:pt x="84" y="279"/>
                  </a:lnTo>
                  <a:lnTo>
                    <a:pt x="69" y="305"/>
                  </a:lnTo>
                  <a:lnTo>
                    <a:pt x="57" y="330"/>
                  </a:lnTo>
                  <a:lnTo>
                    <a:pt x="45" y="355"/>
                  </a:lnTo>
                  <a:lnTo>
                    <a:pt x="35" y="381"/>
                  </a:lnTo>
                  <a:lnTo>
                    <a:pt x="25" y="408"/>
                  </a:lnTo>
                  <a:lnTo>
                    <a:pt x="18" y="437"/>
                  </a:lnTo>
                  <a:lnTo>
                    <a:pt x="11" y="464"/>
                  </a:lnTo>
                  <a:lnTo>
                    <a:pt x="6" y="493"/>
                  </a:lnTo>
                  <a:lnTo>
                    <a:pt x="3" y="521"/>
                  </a:lnTo>
                  <a:lnTo>
                    <a:pt x="0" y="552"/>
                  </a:lnTo>
                  <a:lnTo>
                    <a:pt x="0" y="581"/>
                  </a:lnTo>
                  <a:lnTo>
                    <a:pt x="0" y="611"/>
                  </a:lnTo>
                  <a:lnTo>
                    <a:pt x="3" y="640"/>
                  </a:lnTo>
                  <a:lnTo>
                    <a:pt x="6" y="669"/>
                  </a:lnTo>
                  <a:lnTo>
                    <a:pt x="11" y="697"/>
                  </a:lnTo>
                  <a:lnTo>
                    <a:pt x="18" y="726"/>
                  </a:lnTo>
                  <a:lnTo>
                    <a:pt x="25" y="753"/>
                  </a:lnTo>
                  <a:lnTo>
                    <a:pt x="35" y="780"/>
                  </a:lnTo>
                  <a:lnTo>
                    <a:pt x="45" y="807"/>
                  </a:lnTo>
                  <a:lnTo>
                    <a:pt x="57" y="833"/>
                  </a:lnTo>
                  <a:lnTo>
                    <a:pt x="69" y="856"/>
                  </a:lnTo>
                  <a:lnTo>
                    <a:pt x="84" y="882"/>
                  </a:lnTo>
                  <a:lnTo>
                    <a:pt x="98" y="905"/>
                  </a:lnTo>
                  <a:lnTo>
                    <a:pt x="115" y="927"/>
                  </a:lnTo>
                  <a:lnTo>
                    <a:pt x="132" y="949"/>
                  </a:lnTo>
                  <a:lnTo>
                    <a:pt x="150" y="971"/>
                  </a:lnTo>
                  <a:lnTo>
                    <a:pt x="169" y="990"/>
                  </a:lnTo>
                  <a:lnTo>
                    <a:pt x="189" y="1010"/>
                  </a:lnTo>
                  <a:lnTo>
                    <a:pt x="211" y="1029"/>
                  </a:lnTo>
                  <a:lnTo>
                    <a:pt x="233" y="1046"/>
                  </a:lnTo>
                  <a:lnTo>
                    <a:pt x="255" y="1061"/>
                  </a:lnTo>
                  <a:lnTo>
                    <a:pt x="279" y="1076"/>
                  </a:lnTo>
                  <a:lnTo>
                    <a:pt x="302" y="1090"/>
                  </a:lnTo>
                  <a:lnTo>
                    <a:pt x="328" y="1103"/>
                  </a:lnTo>
                  <a:lnTo>
                    <a:pt x="353" y="1115"/>
                  </a:lnTo>
                  <a:lnTo>
                    <a:pt x="380" y="1125"/>
                  </a:lnTo>
                  <a:lnTo>
                    <a:pt x="407" y="1134"/>
                  </a:lnTo>
                  <a:lnTo>
                    <a:pt x="434" y="1142"/>
                  </a:lnTo>
                  <a:lnTo>
                    <a:pt x="463" y="1149"/>
                  </a:lnTo>
                  <a:lnTo>
                    <a:pt x="490" y="1154"/>
                  </a:lnTo>
                  <a:lnTo>
                    <a:pt x="521" y="1158"/>
                  </a:lnTo>
                  <a:lnTo>
                    <a:pt x="549" y="1159"/>
                  </a:lnTo>
                  <a:lnTo>
                    <a:pt x="580" y="1161"/>
                  </a:lnTo>
                  <a:lnTo>
                    <a:pt x="609" y="1159"/>
                  </a:lnTo>
                  <a:lnTo>
                    <a:pt x="639" y="1158"/>
                  </a:lnTo>
                  <a:lnTo>
                    <a:pt x="668" y="1154"/>
                  </a:lnTo>
                  <a:lnTo>
                    <a:pt x="697" y="1149"/>
                  </a:lnTo>
                  <a:lnTo>
                    <a:pt x="724" y="1142"/>
                  </a:lnTo>
                  <a:lnTo>
                    <a:pt x="752" y="1134"/>
                  </a:lnTo>
                  <a:lnTo>
                    <a:pt x="780" y="1125"/>
                  </a:lnTo>
                  <a:lnTo>
                    <a:pt x="805" y="1115"/>
                  </a:lnTo>
                  <a:lnTo>
                    <a:pt x="830" y="1103"/>
                  </a:lnTo>
                  <a:lnTo>
                    <a:pt x="856" y="1090"/>
                  </a:lnTo>
                  <a:lnTo>
                    <a:pt x="879" y="1076"/>
                  </a:lnTo>
                  <a:lnTo>
                    <a:pt x="903" y="1061"/>
                  </a:lnTo>
                  <a:lnTo>
                    <a:pt x="927" y="1046"/>
                  </a:lnTo>
                  <a:lnTo>
                    <a:pt x="949" y="1029"/>
                  </a:lnTo>
                  <a:lnTo>
                    <a:pt x="969" y="1010"/>
                  </a:lnTo>
                  <a:lnTo>
                    <a:pt x="989" y="990"/>
                  </a:lnTo>
                  <a:lnTo>
                    <a:pt x="1008" y="971"/>
                  </a:lnTo>
                  <a:lnTo>
                    <a:pt x="1026" y="949"/>
                  </a:lnTo>
                  <a:lnTo>
                    <a:pt x="1043" y="927"/>
                  </a:lnTo>
                  <a:lnTo>
                    <a:pt x="1060" y="905"/>
                  </a:lnTo>
                  <a:lnTo>
                    <a:pt x="1076" y="882"/>
                  </a:lnTo>
                  <a:lnTo>
                    <a:pt x="1089" y="856"/>
                  </a:lnTo>
                  <a:lnTo>
                    <a:pt x="1103" y="833"/>
                  </a:lnTo>
                  <a:lnTo>
                    <a:pt x="1114" y="807"/>
                  </a:lnTo>
                  <a:lnTo>
                    <a:pt x="1125" y="780"/>
                  </a:lnTo>
                  <a:lnTo>
                    <a:pt x="1133" y="753"/>
                  </a:lnTo>
                  <a:lnTo>
                    <a:pt x="1142" y="726"/>
                  </a:lnTo>
                  <a:lnTo>
                    <a:pt x="1147" y="697"/>
                  </a:lnTo>
                  <a:lnTo>
                    <a:pt x="1153" y="669"/>
                  </a:lnTo>
                  <a:lnTo>
                    <a:pt x="1157" y="640"/>
                  </a:lnTo>
                  <a:lnTo>
                    <a:pt x="1158" y="611"/>
                  </a:lnTo>
                  <a:lnTo>
                    <a:pt x="1158" y="581"/>
                  </a:lnTo>
                  <a:lnTo>
                    <a:pt x="1148" y="581"/>
                  </a:lnTo>
                  <a:lnTo>
                    <a:pt x="1148" y="552"/>
                  </a:lnTo>
                  <a:lnTo>
                    <a:pt x="1145" y="523"/>
                  </a:lnTo>
                  <a:lnTo>
                    <a:pt x="1142" y="494"/>
                  </a:lnTo>
                  <a:lnTo>
                    <a:pt x="1136" y="465"/>
                  </a:lnTo>
                  <a:lnTo>
                    <a:pt x="1131" y="438"/>
                  </a:lnTo>
                  <a:lnTo>
                    <a:pt x="1123" y="411"/>
                  </a:lnTo>
                  <a:lnTo>
                    <a:pt x="1114" y="386"/>
                  </a:lnTo>
                  <a:lnTo>
                    <a:pt x="1104" y="359"/>
                  </a:lnTo>
                  <a:lnTo>
                    <a:pt x="1092" y="333"/>
                  </a:lnTo>
                  <a:lnTo>
                    <a:pt x="1079" y="310"/>
                  </a:lnTo>
                  <a:lnTo>
                    <a:pt x="1065" y="286"/>
                  </a:lnTo>
                  <a:lnTo>
                    <a:pt x="1052" y="262"/>
                  </a:lnTo>
                  <a:lnTo>
                    <a:pt x="1035" y="240"/>
                  </a:lnTo>
                  <a:lnTo>
                    <a:pt x="1018" y="218"/>
                  </a:lnTo>
                  <a:lnTo>
                    <a:pt x="1001" y="198"/>
                  </a:lnTo>
                  <a:lnTo>
                    <a:pt x="983" y="178"/>
                  </a:lnTo>
                  <a:lnTo>
                    <a:pt x="962" y="159"/>
                  </a:lnTo>
                  <a:lnTo>
                    <a:pt x="942" y="142"/>
                  </a:lnTo>
                  <a:lnTo>
                    <a:pt x="920" y="125"/>
                  </a:lnTo>
                  <a:lnTo>
                    <a:pt x="898" y="108"/>
                  </a:lnTo>
                  <a:lnTo>
                    <a:pt x="874" y="95"/>
                  </a:lnTo>
                  <a:lnTo>
                    <a:pt x="851" y="80"/>
                  </a:lnTo>
                  <a:lnTo>
                    <a:pt x="827" y="68"/>
                  </a:lnTo>
                  <a:lnTo>
                    <a:pt x="802" y="56"/>
                  </a:lnTo>
                  <a:lnTo>
                    <a:pt x="774" y="46"/>
                  </a:lnTo>
                  <a:lnTo>
                    <a:pt x="749" y="37"/>
                  </a:lnTo>
                  <a:lnTo>
                    <a:pt x="722" y="29"/>
                  </a:lnTo>
                  <a:lnTo>
                    <a:pt x="693" y="24"/>
                  </a:lnTo>
                  <a:lnTo>
                    <a:pt x="666" y="19"/>
                  </a:lnTo>
                  <a:lnTo>
                    <a:pt x="637" y="15"/>
                  </a:lnTo>
                  <a:lnTo>
                    <a:pt x="609" y="12"/>
                  </a:lnTo>
                  <a:lnTo>
                    <a:pt x="580" y="12"/>
                  </a:lnTo>
                  <a:lnTo>
                    <a:pt x="549" y="12"/>
                  </a:lnTo>
                  <a:lnTo>
                    <a:pt x="521" y="15"/>
                  </a:lnTo>
                  <a:lnTo>
                    <a:pt x="492" y="19"/>
                  </a:lnTo>
                  <a:lnTo>
                    <a:pt x="465" y="24"/>
                  </a:lnTo>
                  <a:lnTo>
                    <a:pt x="438" y="29"/>
                  </a:lnTo>
                  <a:lnTo>
                    <a:pt x="411" y="37"/>
                  </a:lnTo>
                  <a:lnTo>
                    <a:pt x="384" y="46"/>
                  </a:lnTo>
                  <a:lnTo>
                    <a:pt x="358" y="56"/>
                  </a:lnTo>
                  <a:lnTo>
                    <a:pt x="333" y="68"/>
                  </a:lnTo>
                  <a:lnTo>
                    <a:pt x="308" y="80"/>
                  </a:lnTo>
                  <a:lnTo>
                    <a:pt x="284" y="95"/>
                  </a:lnTo>
                  <a:lnTo>
                    <a:pt x="262" y="108"/>
                  </a:lnTo>
                  <a:lnTo>
                    <a:pt x="238" y="125"/>
                  </a:lnTo>
                  <a:lnTo>
                    <a:pt x="218" y="142"/>
                  </a:lnTo>
                  <a:lnTo>
                    <a:pt x="196" y="159"/>
                  </a:lnTo>
                  <a:lnTo>
                    <a:pt x="177" y="178"/>
                  </a:lnTo>
                  <a:lnTo>
                    <a:pt x="159" y="198"/>
                  </a:lnTo>
                  <a:lnTo>
                    <a:pt x="140" y="218"/>
                  </a:lnTo>
                  <a:lnTo>
                    <a:pt x="123" y="240"/>
                  </a:lnTo>
                  <a:lnTo>
                    <a:pt x="108" y="262"/>
                  </a:lnTo>
                  <a:lnTo>
                    <a:pt x="93" y="286"/>
                  </a:lnTo>
                  <a:lnTo>
                    <a:pt x="79" y="310"/>
                  </a:lnTo>
                  <a:lnTo>
                    <a:pt x="66" y="333"/>
                  </a:lnTo>
                  <a:lnTo>
                    <a:pt x="55" y="359"/>
                  </a:lnTo>
                  <a:lnTo>
                    <a:pt x="45" y="386"/>
                  </a:lnTo>
                  <a:lnTo>
                    <a:pt x="35" y="411"/>
                  </a:lnTo>
                  <a:lnTo>
                    <a:pt x="28" y="438"/>
                  </a:lnTo>
                  <a:lnTo>
                    <a:pt x="22" y="465"/>
                  </a:lnTo>
                  <a:lnTo>
                    <a:pt x="17" y="494"/>
                  </a:lnTo>
                  <a:lnTo>
                    <a:pt x="13" y="523"/>
                  </a:lnTo>
                  <a:lnTo>
                    <a:pt x="11" y="552"/>
                  </a:lnTo>
                  <a:lnTo>
                    <a:pt x="10" y="581"/>
                  </a:lnTo>
                  <a:lnTo>
                    <a:pt x="11" y="609"/>
                  </a:lnTo>
                  <a:lnTo>
                    <a:pt x="13" y="640"/>
                  </a:lnTo>
                  <a:lnTo>
                    <a:pt x="17" y="667"/>
                  </a:lnTo>
                  <a:lnTo>
                    <a:pt x="22" y="696"/>
                  </a:lnTo>
                  <a:lnTo>
                    <a:pt x="28" y="723"/>
                  </a:lnTo>
                  <a:lnTo>
                    <a:pt x="35" y="750"/>
                  </a:lnTo>
                  <a:lnTo>
                    <a:pt x="45" y="777"/>
                  </a:lnTo>
                  <a:lnTo>
                    <a:pt x="55" y="802"/>
                  </a:lnTo>
                  <a:lnTo>
                    <a:pt x="66" y="828"/>
                  </a:lnTo>
                  <a:lnTo>
                    <a:pt x="79" y="851"/>
                  </a:lnTo>
                  <a:lnTo>
                    <a:pt x="93" y="877"/>
                  </a:lnTo>
                  <a:lnTo>
                    <a:pt x="108" y="899"/>
                  </a:lnTo>
                  <a:lnTo>
                    <a:pt x="123" y="921"/>
                  </a:lnTo>
                  <a:lnTo>
                    <a:pt x="140" y="943"/>
                  </a:lnTo>
                  <a:lnTo>
                    <a:pt x="159" y="963"/>
                  </a:lnTo>
                  <a:lnTo>
                    <a:pt x="177" y="983"/>
                  </a:lnTo>
                  <a:lnTo>
                    <a:pt x="196" y="1002"/>
                  </a:lnTo>
                  <a:lnTo>
                    <a:pt x="218" y="1020"/>
                  </a:lnTo>
                  <a:lnTo>
                    <a:pt x="238" y="1037"/>
                  </a:lnTo>
                  <a:lnTo>
                    <a:pt x="262" y="1053"/>
                  </a:lnTo>
                  <a:lnTo>
                    <a:pt x="284" y="1068"/>
                  </a:lnTo>
                  <a:lnTo>
                    <a:pt x="308" y="1081"/>
                  </a:lnTo>
                  <a:lnTo>
                    <a:pt x="333" y="1093"/>
                  </a:lnTo>
                  <a:lnTo>
                    <a:pt x="358" y="1105"/>
                  </a:lnTo>
                  <a:lnTo>
                    <a:pt x="384" y="1115"/>
                  </a:lnTo>
                  <a:lnTo>
                    <a:pt x="411" y="1124"/>
                  </a:lnTo>
                  <a:lnTo>
                    <a:pt x="438" y="1132"/>
                  </a:lnTo>
                  <a:lnTo>
                    <a:pt x="465" y="1139"/>
                  </a:lnTo>
                  <a:lnTo>
                    <a:pt x="492" y="1144"/>
                  </a:lnTo>
                  <a:lnTo>
                    <a:pt x="521" y="1147"/>
                  </a:lnTo>
                  <a:lnTo>
                    <a:pt x="549" y="1149"/>
                  </a:lnTo>
                  <a:lnTo>
                    <a:pt x="580" y="1149"/>
                  </a:lnTo>
                  <a:lnTo>
                    <a:pt x="609" y="1149"/>
                  </a:lnTo>
                  <a:lnTo>
                    <a:pt x="637" y="1147"/>
                  </a:lnTo>
                  <a:lnTo>
                    <a:pt x="666" y="1144"/>
                  </a:lnTo>
                  <a:lnTo>
                    <a:pt x="693" y="1139"/>
                  </a:lnTo>
                  <a:lnTo>
                    <a:pt x="722" y="1132"/>
                  </a:lnTo>
                  <a:lnTo>
                    <a:pt x="749" y="1124"/>
                  </a:lnTo>
                  <a:lnTo>
                    <a:pt x="774" y="1115"/>
                  </a:lnTo>
                  <a:lnTo>
                    <a:pt x="802" y="1105"/>
                  </a:lnTo>
                  <a:lnTo>
                    <a:pt x="827" y="1093"/>
                  </a:lnTo>
                  <a:lnTo>
                    <a:pt x="851" y="1081"/>
                  </a:lnTo>
                  <a:lnTo>
                    <a:pt x="874" y="1068"/>
                  </a:lnTo>
                  <a:lnTo>
                    <a:pt x="898" y="1053"/>
                  </a:lnTo>
                  <a:lnTo>
                    <a:pt x="920" y="1037"/>
                  </a:lnTo>
                  <a:lnTo>
                    <a:pt x="942" y="1020"/>
                  </a:lnTo>
                  <a:lnTo>
                    <a:pt x="962" y="1002"/>
                  </a:lnTo>
                  <a:lnTo>
                    <a:pt x="983" y="983"/>
                  </a:lnTo>
                  <a:lnTo>
                    <a:pt x="1001" y="963"/>
                  </a:lnTo>
                  <a:lnTo>
                    <a:pt x="1018" y="943"/>
                  </a:lnTo>
                  <a:lnTo>
                    <a:pt x="1035" y="921"/>
                  </a:lnTo>
                  <a:lnTo>
                    <a:pt x="1052" y="899"/>
                  </a:lnTo>
                  <a:lnTo>
                    <a:pt x="1065" y="877"/>
                  </a:lnTo>
                  <a:lnTo>
                    <a:pt x="1079" y="851"/>
                  </a:lnTo>
                  <a:lnTo>
                    <a:pt x="1092" y="828"/>
                  </a:lnTo>
                  <a:lnTo>
                    <a:pt x="1104" y="802"/>
                  </a:lnTo>
                  <a:lnTo>
                    <a:pt x="1114" y="777"/>
                  </a:lnTo>
                  <a:lnTo>
                    <a:pt x="1123" y="750"/>
                  </a:lnTo>
                  <a:lnTo>
                    <a:pt x="1131" y="723"/>
                  </a:lnTo>
                  <a:lnTo>
                    <a:pt x="1136" y="696"/>
                  </a:lnTo>
                  <a:lnTo>
                    <a:pt x="1142" y="667"/>
                  </a:lnTo>
                  <a:lnTo>
                    <a:pt x="1145" y="640"/>
                  </a:lnTo>
                  <a:lnTo>
                    <a:pt x="1148" y="609"/>
                  </a:lnTo>
                  <a:lnTo>
                    <a:pt x="1148" y="581"/>
                  </a:lnTo>
                  <a:lnTo>
                    <a:pt x="1158" y="581"/>
                  </a:lnTo>
                  <a:close/>
                </a:path>
              </a:pathLst>
            </a:custGeom>
            <a:solidFill>
              <a:srgbClr val="94D4FF"/>
            </a:solidFill>
            <a:ln w="9525">
              <a:noFill/>
              <a:round/>
              <a:headEnd/>
              <a:tailEnd/>
            </a:ln>
          </p:spPr>
          <p:txBody>
            <a:bodyPr/>
            <a:lstStyle/>
            <a:p>
              <a:endParaRPr lang="en-US"/>
            </a:p>
          </p:txBody>
        </p:sp>
        <p:sp>
          <p:nvSpPr>
            <p:cNvPr id="51308" name="Freeform 110"/>
            <p:cNvSpPr>
              <a:spLocks/>
            </p:cNvSpPr>
            <p:nvPr/>
          </p:nvSpPr>
          <p:spPr bwMode="auto">
            <a:xfrm>
              <a:off x="3214715" y="2205015"/>
              <a:ext cx="1619956" cy="1824038"/>
            </a:xfrm>
            <a:custGeom>
              <a:avLst/>
              <a:gdLst>
                <a:gd name="T0" fmla="*/ 2147483647 w 1148"/>
                <a:gd name="T1" fmla="*/ 2147483647 h 1149"/>
                <a:gd name="T2" fmla="*/ 2147483647 w 1148"/>
                <a:gd name="T3" fmla="*/ 2147483647 h 1149"/>
                <a:gd name="T4" fmla="*/ 2147483647 w 1148"/>
                <a:gd name="T5" fmla="*/ 2147483647 h 1149"/>
                <a:gd name="T6" fmla="*/ 2147483647 w 1148"/>
                <a:gd name="T7" fmla="*/ 2147483647 h 1149"/>
                <a:gd name="T8" fmla="*/ 2147483647 w 1148"/>
                <a:gd name="T9" fmla="*/ 2147483647 h 1149"/>
                <a:gd name="T10" fmla="*/ 2147483647 w 1148"/>
                <a:gd name="T11" fmla="*/ 2147483647 h 1149"/>
                <a:gd name="T12" fmla="*/ 2147483647 w 1148"/>
                <a:gd name="T13" fmla="*/ 2147483647 h 1149"/>
                <a:gd name="T14" fmla="*/ 2147483647 w 1148"/>
                <a:gd name="T15" fmla="*/ 2147483647 h 1149"/>
                <a:gd name="T16" fmla="*/ 2147483647 w 1148"/>
                <a:gd name="T17" fmla="*/ 2147483647 h 1149"/>
                <a:gd name="T18" fmla="*/ 2147483647 w 1148"/>
                <a:gd name="T19" fmla="*/ 2147483647 h 1149"/>
                <a:gd name="T20" fmla="*/ 2147483647 w 1148"/>
                <a:gd name="T21" fmla="*/ 2147483647 h 1149"/>
                <a:gd name="T22" fmla="*/ 2147483647 w 1148"/>
                <a:gd name="T23" fmla="*/ 2147483647 h 1149"/>
                <a:gd name="T24" fmla="*/ 0 w 1148"/>
                <a:gd name="T25" fmla="*/ 2147483647 h 1149"/>
                <a:gd name="T26" fmla="*/ 2147483647 w 1148"/>
                <a:gd name="T27" fmla="*/ 2147483647 h 1149"/>
                <a:gd name="T28" fmla="*/ 2147483647 w 1148"/>
                <a:gd name="T29" fmla="*/ 2147483647 h 1149"/>
                <a:gd name="T30" fmla="*/ 2147483647 w 1148"/>
                <a:gd name="T31" fmla="*/ 2147483647 h 1149"/>
                <a:gd name="T32" fmla="*/ 2147483647 w 1148"/>
                <a:gd name="T33" fmla="*/ 2147483647 h 1149"/>
                <a:gd name="T34" fmla="*/ 2147483647 w 1148"/>
                <a:gd name="T35" fmla="*/ 2147483647 h 1149"/>
                <a:gd name="T36" fmla="*/ 2147483647 w 1148"/>
                <a:gd name="T37" fmla="*/ 2147483647 h 1149"/>
                <a:gd name="T38" fmla="*/ 2147483647 w 1148"/>
                <a:gd name="T39" fmla="*/ 2147483647 h 1149"/>
                <a:gd name="T40" fmla="*/ 2147483647 w 1148"/>
                <a:gd name="T41" fmla="*/ 2147483647 h 1149"/>
                <a:gd name="T42" fmla="*/ 2147483647 w 1148"/>
                <a:gd name="T43" fmla="*/ 2147483647 h 1149"/>
                <a:gd name="T44" fmla="*/ 2147483647 w 1148"/>
                <a:gd name="T45" fmla="*/ 2147483647 h 1149"/>
                <a:gd name="T46" fmla="*/ 2147483647 w 1148"/>
                <a:gd name="T47" fmla="*/ 2147483647 h 1149"/>
                <a:gd name="T48" fmla="*/ 2147483647 w 1148"/>
                <a:gd name="T49" fmla="*/ 2147483647 h 1149"/>
                <a:gd name="T50" fmla="*/ 2147483647 w 1148"/>
                <a:gd name="T51" fmla="*/ 2147483647 h 1149"/>
                <a:gd name="T52" fmla="*/ 2147483647 w 1148"/>
                <a:gd name="T53" fmla="*/ 2147483647 h 1149"/>
                <a:gd name="T54" fmla="*/ 2147483647 w 1148"/>
                <a:gd name="T55" fmla="*/ 2147483647 h 1149"/>
                <a:gd name="T56" fmla="*/ 2147483647 w 1148"/>
                <a:gd name="T57" fmla="*/ 2147483647 h 1149"/>
                <a:gd name="T58" fmla="*/ 2147483647 w 1148"/>
                <a:gd name="T59" fmla="*/ 2147483647 h 1149"/>
                <a:gd name="T60" fmla="*/ 2147483647 w 1148"/>
                <a:gd name="T61" fmla="*/ 2147483647 h 1149"/>
                <a:gd name="T62" fmla="*/ 2147483647 w 1148"/>
                <a:gd name="T63" fmla="*/ 2147483647 h 1149"/>
                <a:gd name="T64" fmla="*/ 2147483647 w 1148"/>
                <a:gd name="T65" fmla="*/ 2147483647 h 1149"/>
                <a:gd name="T66" fmla="*/ 2147483647 w 1148"/>
                <a:gd name="T67" fmla="*/ 2147483647 h 1149"/>
                <a:gd name="T68" fmla="*/ 2147483647 w 1148"/>
                <a:gd name="T69" fmla="*/ 2147483647 h 1149"/>
                <a:gd name="T70" fmla="*/ 2147483647 w 1148"/>
                <a:gd name="T71" fmla="*/ 2147483647 h 1149"/>
                <a:gd name="T72" fmla="*/ 2147483647 w 1148"/>
                <a:gd name="T73" fmla="*/ 2147483647 h 1149"/>
                <a:gd name="T74" fmla="*/ 2147483647 w 1148"/>
                <a:gd name="T75" fmla="*/ 2147483647 h 1149"/>
                <a:gd name="T76" fmla="*/ 2147483647 w 1148"/>
                <a:gd name="T77" fmla="*/ 2147483647 h 1149"/>
                <a:gd name="T78" fmla="*/ 2147483647 w 1148"/>
                <a:gd name="T79" fmla="*/ 2147483647 h 1149"/>
                <a:gd name="T80" fmla="*/ 2147483647 w 1148"/>
                <a:gd name="T81" fmla="*/ 2147483647 h 1149"/>
                <a:gd name="T82" fmla="*/ 2147483647 w 1148"/>
                <a:gd name="T83" fmla="*/ 2147483647 h 1149"/>
                <a:gd name="T84" fmla="*/ 2147483647 w 1148"/>
                <a:gd name="T85" fmla="*/ 2147483647 h 1149"/>
                <a:gd name="T86" fmla="*/ 2147483647 w 1148"/>
                <a:gd name="T87" fmla="*/ 2147483647 h 1149"/>
                <a:gd name="T88" fmla="*/ 2147483647 w 1148"/>
                <a:gd name="T89" fmla="*/ 2147483647 h 1149"/>
                <a:gd name="T90" fmla="*/ 2147483647 w 1148"/>
                <a:gd name="T91" fmla="*/ 2147483647 h 1149"/>
                <a:gd name="T92" fmla="*/ 2147483647 w 1148"/>
                <a:gd name="T93" fmla="*/ 2147483647 h 1149"/>
                <a:gd name="T94" fmla="*/ 2147483647 w 1148"/>
                <a:gd name="T95" fmla="*/ 2147483647 h 1149"/>
                <a:gd name="T96" fmla="*/ 2147483647 w 1148"/>
                <a:gd name="T97" fmla="*/ 2147483647 h 1149"/>
                <a:gd name="T98" fmla="*/ 2147483647 w 1148"/>
                <a:gd name="T99" fmla="*/ 2147483647 h 1149"/>
                <a:gd name="T100" fmla="*/ 2147483647 w 1148"/>
                <a:gd name="T101" fmla="*/ 2147483647 h 11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48"/>
                <a:gd name="T154" fmla="*/ 0 h 1149"/>
                <a:gd name="T155" fmla="*/ 1148 w 1148"/>
                <a:gd name="T156" fmla="*/ 1149 h 114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48" h="1149">
                  <a:moveTo>
                    <a:pt x="1148" y="574"/>
                  </a:moveTo>
                  <a:lnTo>
                    <a:pt x="1148" y="545"/>
                  </a:lnTo>
                  <a:lnTo>
                    <a:pt x="1147" y="514"/>
                  </a:lnTo>
                  <a:lnTo>
                    <a:pt x="1142" y="486"/>
                  </a:lnTo>
                  <a:lnTo>
                    <a:pt x="1137" y="458"/>
                  </a:lnTo>
                  <a:lnTo>
                    <a:pt x="1131" y="430"/>
                  </a:lnTo>
                  <a:lnTo>
                    <a:pt x="1123" y="403"/>
                  </a:lnTo>
                  <a:lnTo>
                    <a:pt x="1115" y="376"/>
                  </a:lnTo>
                  <a:lnTo>
                    <a:pt x="1104" y="350"/>
                  </a:lnTo>
                  <a:lnTo>
                    <a:pt x="1093" y="325"/>
                  </a:lnTo>
                  <a:lnTo>
                    <a:pt x="1079" y="299"/>
                  </a:lnTo>
                  <a:lnTo>
                    <a:pt x="1065" y="276"/>
                  </a:lnTo>
                  <a:lnTo>
                    <a:pt x="1050" y="252"/>
                  </a:lnTo>
                  <a:lnTo>
                    <a:pt x="1035" y="230"/>
                  </a:lnTo>
                  <a:lnTo>
                    <a:pt x="1018" y="208"/>
                  </a:lnTo>
                  <a:lnTo>
                    <a:pt x="1000" y="188"/>
                  </a:lnTo>
                  <a:lnTo>
                    <a:pt x="981" y="167"/>
                  </a:lnTo>
                  <a:lnTo>
                    <a:pt x="961" y="149"/>
                  </a:lnTo>
                  <a:lnTo>
                    <a:pt x="940" y="130"/>
                  </a:lnTo>
                  <a:lnTo>
                    <a:pt x="918" y="113"/>
                  </a:lnTo>
                  <a:lnTo>
                    <a:pt x="896" y="98"/>
                  </a:lnTo>
                  <a:lnTo>
                    <a:pt x="873" y="83"/>
                  </a:lnTo>
                  <a:lnTo>
                    <a:pt x="849" y="69"/>
                  </a:lnTo>
                  <a:lnTo>
                    <a:pt x="824" y="56"/>
                  </a:lnTo>
                  <a:lnTo>
                    <a:pt x="798" y="44"/>
                  </a:lnTo>
                  <a:lnTo>
                    <a:pt x="771" y="34"/>
                  </a:lnTo>
                  <a:lnTo>
                    <a:pt x="746" y="25"/>
                  </a:lnTo>
                  <a:lnTo>
                    <a:pt x="719" y="17"/>
                  </a:lnTo>
                  <a:lnTo>
                    <a:pt x="690" y="12"/>
                  </a:lnTo>
                  <a:lnTo>
                    <a:pt x="661" y="7"/>
                  </a:lnTo>
                  <a:lnTo>
                    <a:pt x="632" y="2"/>
                  </a:lnTo>
                  <a:lnTo>
                    <a:pt x="604" y="0"/>
                  </a:lnTo>
                  <a:lnTo>
                    <a:pt x="575" y="0"/>
                  </a:lnTo>
                  <a:lnTo>
                    <a:pt x="544" y="0"/>
                  </a:lnTo>
                  <a:lnTo>
                    <a:pt x="516" y="2"/>
                  </a:lnTo>
                  <a:lnTo>
                    <a:pt x="487" y="7"/>
                  </a:lnTo>
                  <a:lnTo>
                    <a:pt x="458" y="12"/>
                  </a:lnTo>
                  <a:lnTo>
                    <a:pt x="431" y="17"/>
                  </a:lnTo>
                  <a:lnTo>
                    <a:pt x="404" y="25"/>
                  </a:lnTo>
                  <a:lnTo>
                    <a:pt x="377" y="34"/>
                  </a:lnTo>
                  <a:lnTo>
                    <a:pt x="350" y="44"/>
                  </a:lnTo>
                  <a:lnTo>
                    <a:pt x="325" y="56"/>
                  </a:lnTo>
                  <a:lnTo>
                    <a:pt x="301" y="69"/>
                  </a:lnTo>
                  <a:lnTo>
                    <a:pt x="277" y="83"/>
                  </a:lnTo>
                  <a:lnTo>
                    <a:pt x="253" y="98"/>
                  </a:lnTo>
                  <a:lnTo>
                    <a:pt x="230" y="113"/>
                  </a:lnTo>
                  <a:lnTo>
                    <a:pt x="209" y="130"/>
                  </a:lnTo>
                  <a:lnTo>
                    <a:pt x="187" y="149"/>
                  </a:lnTo>
                  <a:lnTo>
                    <a:pt x="169" y="167"/>
                  </a:lnTo>
                  <a:lnTo>
                    <a:pt x="149" y="188"/>
                  </a:lnTo>
                  <a:lnTo>
                    <a:pt x="132" y="208"/>
                  </a:lnTo>
                  <a:lnTo>
                    <a:pt x="115" y="230"/>
                  </a:lnTo>
                  <a:lnTo>
                    <a:pt x="98" y="252"/>
                  </a:lnTo>
                  <a:lnTo>
                    <a:pt x="83" y="276"/>
                  </a:lnTo>
                  <a:lnTo>
                    <a:pt x="69" y="299"/>
                  </a:lnTo>
                  <a:lnTo>
                    <a:pt x="57" y="325"/>
                  </a:lnTo>
                  <a:lnTo>
                    <a:pt x="45" y="350"/>
                  </a:lnTo>
                  <a:lnTo>
                    <a:pt x="35" y="376"/>
                  </a:lnTo>
                  <a:lnTo>
                    <a:pt x="25" y="403"/>
                  </a:lnTo>
                  <a:lnTo>
                    <a:pt x="18" y="430"/>
                  </a:lnTo>
                  <a:lnTo>
                    <a:pt x="12" y="458"/>
                  </a:lnTo>
                  <a:lnTo>
                    <a:pt x="6" y="486"/>
                  </a:lnTo>
                  <a:lnTo>
                    <a:pt x="3" y="514"/>
                  </a:lnTo>
                  <a:lnTo>
                    <a:pt x="1" y="545"/>
                  </a:lnTo>
                  <a:lnTo>
                    <a:pt x="0" y="574"/>
                  </a:lnTo>
                  <a:lnTo>
                    <a:pt x="1" y="604"/>
                  </a:lnTo>
                  <a:lnTo>
                    <a:pt x="3" y="633"/>
                  </a:lnTo>
                  <a:lnTo>
                    <a:pt x="6" y="662"/>
                  </a:lnTo>
                  <a:lnTo>
                    <a:pt x="12" y="690"/>
                  </a:lnTo>
                  <a:lnTo>
                    <a:pt x="18" y="717"/>
                  </a:lnTo>
                  <a:lnTo>
                    <a:pt x="25" y="744"/>
                  </a:lnTo>
                  <a:lnTo>
                    <a:pt x="35" y="771"/>
                  </a:lnTo>
                  <a:lnTo>
                    <a:pt x="45" y="797"/>
                  </a:lnTo>
                  <a:lnTo>
                    <a:pt x="57" y="822"/>
                  </a:lnTo>
                  <a:lnTo>
                    <a:pt x="69" y="848"/>
                  </a:lnTo>
                  <a:lnTo>
                    <a:pt x="83" y="871"/>
                  </a:lnTo>
                  <a:lnTo>
                    <a:pt x="98" y="895"/>
                  </a:lnTo>
                  <a:lnTo>
                    <a:pt x="115" y="917"/>
                  </a:lnTo>
                  <a:lnTo>
                    <a:pt x="132" y="939"/>
                  </a:lnTo>
                  <a:lnTo>
                    <a:pt x="149" y="959"/>
                  </a:lnTo>
                  <a:lnTo>
                    <a:pt x="169" y="980"/>
                  </a:lnTo>
                  <a:lnTo>
                    <a:pt x="187" y="998"/>
                  </a:lnTo>
                  <a:lnTo>
                    <a:pt x="209" y="1017"/>
                  </a:lnTo>
                  <a:lnTo>
                    <a:pt x="230" y="1034"/>
                  </a:lnTo>
                  <a:lnTo>
                    <a:pt x="253" y="1051"/>
                  </a:lnTo>
                  <a:lnTo>
                    <a:pt x="277" y="1066"/>
                  </a:lnTo>
                  <a:lnTo>
                    <a:pt x="301" y="1079"/>
                  </a:lnTo>
                  <a:lnTo>
                    <a:pt x="325" y="1091"/>
                  </a:lnTo>
                  <a:lnTo>
                    <a:pt x="350" y="1103"/>
                  </a:lnTo>
                  <a:lnTo>
                    <a:pt x="377" y="1113"/>
                  </a:lnTo>
                  <a:lnTo>
                    <a:pt x="404" y="1122"/>
                  </a:lnTo>
                  <a:lnTo>
                    <a:pt x="431" y="1130"/>
                  </a:lnTo>
                  <a:lnTo>
                    <a:pt x="458" y="1137"/>
                  </a:lnTo>
                  <a:lnTo>
                    <a:pt x="487" y="1142"/>
                  </a:lnTo>
                  <a:lnTo>
                    <a:pt x="516" y="1145"/>
                  </a:lnTo>
                  <a:lnTo>
                    <a:pt x="544" y="1147"/>
                  </a:lnTo>
                  <a:lnTo>
                    <a:pt x="575" y="1149"/>
                  </a:lnTo>
                  <a:lnTo>
                    <a:pt x="604" y="1147"/>
                  </a:lnTo>
                  <a:lnTo>
                    <a:pt x="632" y="1145"/>
                  </a:lnTo>
                  <a:lnTo>
                    <a:pt x="661" y="1142"/>
                  </a:lnTo>
                  <a:lnTo>
                    <a:pt x="690" y="1137"/>
                  </a:lnTo>
                  <a:lnTo>
                    <a:pt x="719" y="1130"/>
                  </a:lnTo>
                  <a:lnTo>
                    <a:pt x="746" y="1122"/>
                  </a:lnTo>
                  <a:lnTo>
                    <a:pt x="771" y="1113"/>
                  </a:lnTo>
                  <a:lnTo>
                    <a:pt x="798" y="1103"/>
                  </a:lnTo>
                  <a:lnTo>
                    <a:pt x="824" y="1091"/>
                  </a:lnTo>
                  <a:lnTo>
                    <a:pt x="849" y="1079"/>
                  </a:lnTo>
                  <a:lnTo>
                    <a:pt x="873" y="1066"/>
                  </a:lnTo>
                  <a:lnTo>
                    <a:pt x="896" y="1051"/>
                  </a:lnTo>
                  <a:lnTo>
                    <a:pt x="918" y="1034"/>
                  </a:lnTo>
                  <a:lnTo>
                    <a:pt x="940" y="1017"/>
                  </a:lnTo>
                  <a:lnTo>
                    <a:pt x="961" y="998"/>
                  </a:lnTo>
                  <a:lnTo>
                    <a:pt x="981" y="980"/>
                  </a:lnTo>
                  <a:lnTo>
                    <a:pt x="1000" y="959"/>
                  </a:lnTo>
                  <a:lnTo>
                    <a:pt x="1018" y="939"/>
                  </a:lnTo>
                  <a:lnTo>
                    <a:pt x="1035" y="917"/>
                  </a:lnTo>
                  <a:lnTo>
                    <a:pt x="1050" y="895"/>
                  </a:lnTo>
                  <a:lnTo>
                    <a:pt x="1065" y="871"/>
                  </a:lnTo>
                  <a:lnTo>
                    <a:pt x="1079" y="848"/>
                  </a:lnTo>
                  <a:lnTo>
                    <a:pt x="1093" y="822"/>
                  </a:lnTo>
                  <a:lnTo>
                    <a:pt x="1104" y="797"/>
                  </a:lnTo>
                  <a:lnTo>
                    <a:pt x="1115" y="771"/>
                  </a:lnTo>
                  <a:lnTo>
                    <a:pt x="1123" y="744"/>
                  </a:lnTo>
                  <a:lnTo>
                    <a:pt x="1131" y="717"/>
                  </a:lnTo>
                  <a:lnTo>
                    <a:pt x="1137" y="690"/>
                  </a:lnTo>
                  <a:lnTo>
                    <a:pt x="1142" y="662"/>
                  </a:lnTo>
                  <a:lnTo>
                    <a:pt x="1147" y="633"/>
                  </a:lnTo>
                  <a:lnTo>
                    <a:pt x="1148" y="604"/>
                  </a:lnTo>
                  <a:lnTo>
                    <a:pt x="1148" y="574"/>
                  </a:lnTo>
                  <a:lnTo>
                    <a:pt x="1138" y="574"/>
                  </a:lnTo>
                  <a:lnTo>
                    <a:pt x="1137" y="545"/>
                  </a:lnTo>
                  <a:lnTo>
                    <a:pt x="1135" y="516"/>
                  </a:lnTo>
                  <a:lnTo>
                    <a:pt x="1131" y="487"/>
                  </a:lnTo>
                  <a:lnTo>
                    <a:pt x="1126" y="460"/>
                  </a:lnTo>
                  <a:lnTo>
                    <a:pt x="1120" y="433"/>
                  </a:lnTo>
                  <a:lnTo>
                    <a:pt x="1113" y="406"/>
                  </a:lnTo>
                  <a:lnTo>
                    <a:pt x="1104" y="381"/>
                  </a:lnTo>
                  <a:lnTo>
                    <a:pt x="1094" y="354"/>
                  </a:lnTo>
                  <a:lnTo>
                    <a:pt x="1082" y="330"/>
                  </a:lnTo>
                  <a:lnTo>
                    <a:pt x="1071" y="304"/>
                  </a:lnTo>
                  <a:lnTo>
                    <a:pt x="1057" y="281"/>
                  </a:lnTo>
                  <a:lnTo>
                    <a:pt x="1042" y="259"/>
                  </a:lnTo>
                  <a:lnTo>
                    <a:pt x="1027" y="237"/>
                  </a:lnTo>
                  <a:lnTo>
                    <a:pt x="1010" y="215"/>
                  </a:lnTo>
                  <a:lnTo>
                    <a:pt x="991" y="194"/>
                  </a:lnTo>
                  <a:lnTo>
                    <a:pt x="972" y="176"/>
                  </a:lnTo>
                  <a:lnTo>
                    <a:pt x="954" y="157"/>
                  </a:lnTo>
                  <a:lnTo>
                    <a:pt x="934" y="139"/>
                  </a:lnTo>
                  <a:lnTo>
                    <a:pt x="912" y="122"/>
                  </a:lnTo>
                  <a:lnTo>
                    <a:pt x="890" y="106"/>
                  </a:lnTo>
                  <a:lnTo>
                    <a:pt x="866" y="91"/>
                  </a:lnTo>
                  <a:lnTo>
                    <a:pt x="844" y="78"/>
                  </a:lnTo>
                  <a:lnTo>
                    <a:pt x="818" y="66"/>
                  </a:lnTo>
                  <a:lnTo>
                    <a:pt x="793" y="54"/>
                  </a:lnTo>
                  <a:lnTo>
                    <a:pt x="768" y="44"/>
                  </a:lnTo>
                  <a:lnTo>
                    <a:pt x="742" y="35"/>
                  </a:lnTo>
                  <a:lnTo>
                    <a:pt x="715" y="27"/>
                  </a:lnTo>
                  <a:lnTo>
                    <a:pt x="688" y="22"/>
                  </a:lnTo>
                  <a:lnTo>
                    <a:pt x="659" y="17"/>
                  </a:lnTo>
                  <a:lnTo>
                    <a:pt x="632" y="13"/>
                  </a:lnTo>
                  <a:lnTo>
                    <a:pt x="604" y="10"/>
                  </a:lnTo>
                  <a:lnTo>
                    <a:pt x="575" y="10"/>
                  </a:lnTo>
                  <a:lnTo>
                    <a:pt x="546" y="10"/>
                  </a:lnTo>
                  <a:lnTo>
                    <a:pt x="517" y="13"/>
                  </a:lnTo>
                  <a:lnTo>
                    <a:pt x="489" y="17"/>
                  </a:lnTo>
                  <a:lnTo>
                    <a:pt x="462" y="22"/>
                  </a:lnTo>
                  <a:lnTo>
                    <a:pt x="433" y="27"/>
                  </a:lnTo>
                  <a:lnTo>
                    <a:pt x="407" y="35"/>
                  </a:lnTo>
                  <a:lnTo>
                    <a:pt x="380" y="44"/>
                  </a:lnTo>
                  <a:lnTo>
                    <a:pt x="355" y="54"/>
                  </a:lnTo>
                  <a:lnTo>
                    <a:pt x="330" y="66"/>
                  </a:lnTo>
                  <a:lnTo>
                    <a:pt x="306" y="78"/>
                  </a:lnTo>
                  <a:lnTo>
                    <a:pt x="282" y="91"/>
                  </a:lnTo>
                  <a:lnTo>
                    <a:pt x="259" y="106"/>
                  </a:lnTo>
                  <a:lnTo>
                    <a:pt x="237" y="122"/>
                  </a:lnTo>
                  <a:lnTo>
                    <a:pt x="216" y="139"/>
                  </a:lnTo>
                  <a:lnTo>
                    <a:pt x="196" y="157"/>
                  </a:lnTo>
                  <a:lnTo>
                    <a:pt x="176" y="176"/>
                  </a:lnTo>
                  <a:lnTo>
                    <a:pt x="157" y="194"/>
                  </a:lnTo>
                  <a:lnTo>
                    <a:pt x="140" y="215"/>
                  </a:lnTo>
                  <a:lnTo>
                    <a:pt x="123" y="237"/>
                  </a:lnTo>
                  <a:lnTo>
                    <a:pt x="106" y="259"/>
                  </a:lnTo>
                  <a:lnTo>
                    <a:pt x="93" y="281"/>
                  </a:lnTo>
                  <a:lnTo>
                    <a:pt x="79" y="304"/>
                  </a:lnTo>
                  <a:lnTo>
                    <a:pt x="66" y="330"/>
                  </a:lnTo>
                  <a:lnTo>
                    <a:pt x="56" y="354"/>
                  </a:lnTo>
                  <a:lnTo>
                    <a:pt x="45" y="381"/>
                  </a:lnTo>
                  <a:lnTo>
                    <a:pt x="35" y="406"/>
                  </a:lnTo>
                  <a:lnTo>
                    <a:pt x="28" y="433"/>
                  </a:lnTo>
                  <a:lnTo>
                    <a:pt x="22" y="460"/>
                  </a:lnTo>
                  <a:lnTo>
                    <a:pt x="17" y="487"/>
                  </a:lnTo>
                  <a:lnTo>
                    <a:pt x="13" y="516"/>
                  </a:lnTo>
                  <a:lnTo>
                    <a:pt x="12" y="545"/>
                  </a:lnTo>
                  <a:lnTo>
                    <a:pt x="10" y="574"/>
                  </a:lnTo>
                  <a:lnTo>
                    <a:pt x="12" y="602"/>
                  </a:lnTo>
                  <a:lnTo>
                    <a:pt x="13" y="631"/>
                  </a:lnTo>
                  <a:lnTo>
                    <a:pt x="17" y="660"/>
                  </a:lnTo>
                  <a:lnTo>
                    <a:pt x="22" y="687"/>
                  </a:lnTo>
                  <a:lnTo>
                    <a:pt x="28" y="714"/>
                  </a:lnTo>
                  <a:lnTo>
                    <a:pt x="35" y="741"/>
                  </a:lnTo>
                  <a:lnTo>
                    <a:pt x="45" y="768"/>
                  </a:lnTo>
                  <a:lnTo>
                    <a:pt x="56" y="793"/>
                  </a:lnTo>
                  <a:lnTo>
                    <a:pt x="66" y="819"/>
                  </a:lnTo>
                  <a:lnTo>
                    <a:pt x="79" y="843"/>
                  </a:lnTo>
                  <a:lnTo>
                    <a:pt x="93" y="866"/>
                  </a:lnTo>
                  <a:lnTo>
                    <a:pt x="106" y="888"/>
                  </a:lnTo>
                  <a:lnTo>
                    <a:pt x="123" y="910"/>
                  </a:lnTo>
                  <a:lnTo>
                    <a:pt x="140" y="932"/>
                  </a:lnTo>
                  <a:lnTo>
                    <a:pt x="157" y="953"/>
                  </a:lnTo>
                  <a:lnTo>
                    <a:pt x="176" y="973"/>
                  </a:lnTo>
                  <a:lnTo>
                    <a:pt x="196" y="991"/>
                  </a:lnTo>
                  <a:lnTo>
                    <a:pt x="216" y="1008"/>
                  </a:lnTo>
                  <a:lnTo>
                    <a:pt x="237" y="1025"/>
                  </a:lnTo>
                  <a:lnTo>
                    <a:pt x="259" y="1041"/>
                  </a:lnTo>
                  <a:lnTo>
                    <a:pt x="282" y="1056"/>
                  </a:lnTo>
                  <a:lnTo>
                    <a:pt x="306" y="1069"/>
                  </a:lnTo>
                  <a:lnTo>
                    <a:pt x="330" y="1081"/>
                  </a:lnTo>
                  <a:lnTo>
                    <a:pt x="355" y="1093"/>
                  </a:lnTo>
                  <a:lnTo>
                    <a:pt x="380" y="1103"/>
                  </a:lnTo>
                  <a:lnTo>
                    <a:pt x="407" y="1112"/>
                  </a:lnTo>
                  <a:lnTo>
                    <a:pt x="433" y="1120"/>
                  </a:lnTo>
                  <a:lnTo>
                    <a:pt x="462" y="1127"/>
                  </a:lnTo>
                  <a:lnTo>
                    <a:pt x="489" y="1130"/>
                  </a:lnTo>
                  <a:lnTo>
                    <a:pt x="517" y="1135"/>
                  </a:lnTo>
                  <a:lnTo>
                    <a:pt x="546" y="1137"/>
                  </a:lnTo>
                  <a:lnTo>
                    <a:pt x="575" y="1137"/>
                  </a:lnTo>
                  <a:lnTo>
                    <a:pt x="604" y="1137"/>
                  </a:lnTo>
                  <a:lnTo>
                    <a:pt x="632" y="1135"/>
                  </a:lnTo>
                  <a:lnTo>
                    <a:pt x="659" y="1130"/>
                  </a:lnTo>
                  <a:lnTo>
                    <a:pt x="688" y="1127"/>
                  </a:lnTo>
                  <a:lnTo>
                    <a:pt x="715" y="1120"/>
                  </a:lnTo>
                  <a:lnTo>
                    <a:pt x="742" y="1112"/>
                  </a:lnTo>
                  <a:lnTo>
                    <a:pt x="768" y="1103"/>
                  </a:lnTo>
                  <a:lnTo>
                    <a:pt x="793" y="1093"/>
                  </a:lnTo>
                  <a:lnTo>
                    <a:pt x="818" y="1081"/>
                  </a:lnTo>
                  <a:lnTo>
                    <a:pt x="844" y="1069"/>
                  </a:lnTo>
                  <a:lnTo>
                    <a:pt x="866" y="1056"/>
                  </a:lnTo>
                  <a:lnTo>
                    <a:pt x="890" y="1041"/>
                  </a:lnTo>
                  <a:lnTo>
                    <a:pt x="912" y="1025"/>
                  </a:lnTo>
                  <a:lnTo>
                    <a:pt x="934" y="1008"/>
                  </a:lnTo>
                  <a:lnTo>
                    <a:pt x="954" y="991"/>
                  </a:lnTo>
                  <a:lnTo>
                    <a:pt x="972" y="973"/>
                  </a:lnTo>
                  <a:lnTo>
                    <a:pt x="991" y="953"/>
                  </a:lnTo>
                  <a:lnTo>
                    <a:pt x="1010" y="932"/>
                  </a:lnTo>
                  <a:lnTo>
                    <a:pt x="1027" y="910"/>
                  </a:lnTo>
                  <a:lnTo>
                    <a:pt x="1042" y="888"/>
                  </a:lnTo>
                  <a:lnTo>
                    <a:pt x="1057" y="866"/>
                  </a:lnTo>
                  <a:lnTo>
                    <a:pt x="1071" y="843"/>
                  </a:lnTo>
                  <a:lnTo>
                    <a:pt x="1082" y="819"/>
                  </a:lnTo>
                  <a:lnTo>
                    <a:pt x="1094" y="793"/>
                  </a:lnTo>
                  <a:lnTo>
                    <a:pt x="1104" y="768"/>
                  </a:lnTo>
                  <a:lnTo>
                    <a:pt x="1113" y="741"/>
                  </a:lnTo>
                  <a:lnTo>
                    <a:pt x="1120" y="714"/>
                  </a:lnTo>
                  <a:lnTo>
                    <a:pt x="1126" y="687"/>
                  </a:lnTo>
                  <a:lnTo>
                    <a:pt x="1131" y="660"/>
                  </a:lnTo>
                  <a:lnTo>
                    <a:pt x="1135" y="631"/>
                  </a:lnTo>
                  <a:lnTo>
                    <a:pt x="1137" y="602"/>
                  </a:lnTo>
                  <a:lnTo>
                    <a:pt x="1138" y="574"/>
                  </a:lnTo>
                  <a:lnTo>
                    <a:pt x="1148" y="574"/>
                  </a:lnTo>
                  <a:close/>
                </a:path>
              </a:pathLst>
            </a:custGeom>
            <a:solidFill>
              <a:srgbClr val="95D4FF"/>
            </a:solidFill>
            <a:ln w="9525">
              <a:noFill/>
              <a:round/>
              <a:headEnd/>
              <a:tailEnd/>
            </a:ln>
          </p:spPr>
          <p:txBody>
            <a:bodyPr/>
            <a:lstStyle/>
            <a:p>
              <a:endParaRPr lang="en-US"/>
            </a:p>
          </p:txBody>
        </p:sp>
        <p:sp>
          <p:nvSpPr>
            <p:cNvPr id="51309" name="Freeform 111"/>
            <p:cNvSpPr>
              <a:spLocks/>
            </p:cNvSpPr>
            <p:nvPr/>
          </p:nvSpPr>
          <p:spPr bwMode="auto">
            <a:xfrm>
              <a:off x="3221772" y="2212953"/>
              <a:ext cx="1605844" cy="1804987"/>
            </a:xfrm>
            <a:custGeom>
              <a:avLst/>
              <a:gdLst>
                <a:gd name="T0" fmla="*/ 2147483647 w 1138"/>
                <a:gd name="T1" fmla="*/ 2147483647 h 1137"/>
                <a:gd name="T2" fmla="*/ 2147483647 w 1138"/>
                <a:gd name="T3" fmla="*/ 2147483647 h 1137"/>
                <a:gd name="T4" fmla="*/ 2147483647 w 1138"/>
                <a:gd name="T5" fmla="*/ 2147483647 h 1137"/>
                <a:gd name="T6" fmla="*/ 2147483647 w 1138"/>
                <a:gd name="T7" fmla="*/ 2147483647 h 1137"/>
                <a:gd name="T8" fmla="*/ 2147483647 w 1138"/>
                <a:gd name="T9" fmla="*/ 2147483647 h 1137"/>
                <a:gd name="T10" fmla="*/ 2147483647 w 1138"/>
                <a:gd name="T11" fmla="*/ 2147483647 h 1137"/>
                <a:gd name="T12" fmla="*/ 2147483647 w 1138"/>
                <a:gd name="T13" fmla="*/ 2147483647 h 1137"/>
                <a:gd name="T14" fmla="*/ 2147483647 w 1138"/>
                <a:gd name="T15" fmla="*/ 2147483647 h 1137"/>
                <a:gd name="T16" fmla="*/ 2147483647 w 1138"/>
                <a:gd name="T17" fmla="*/ 2147483647 h 1137"/>
                <a:gd name="T18" fmla="*/ 2147483647 w 1138"/>
                <a:gd name="T19" fmla="*/ 2147483647 h 1137"/>
                <a:gd name="T20" fmla="*/ 2147483647 w 1138"/>
                <a:gd name="T21" fmla="*/ 2147483647 h 1137"/>
                <a:gd name="T22" fmla="*/ 2147483647 w 1138"/>
                <a:gd name="T23" fmla="*/ 2147483647 h 1137"/>
                <a:gd name="T24" fmla="*/ 0 w 1138"/>
                <a:gd name="T25" fmla="*/ 2147483647 h 1137"/>
                <a:gd name="T26" fmla="*/ 2147483647 w 1138"/>
                <a:gd name="T27" fmla="*/ 2147483647 h 1137"/>
                <a:gd name="T28" fmla="*/ 2147483647 w 1138"/>
                <a:gd name="T29" fmla="*/ 2147483647 h 1137"/>
                <a:gd name="T30" fmla="*/ 2147483647 w 1138"/>
                <a:gd name="T31" fmla="*/ 2147483647 h 1137"/>
                <a:gd name="T32" fmla="*/ 2147483647 w 1138"/>
                <a:gd name="T33" fmla="*/ 2147483647 h 1137"/>
                <a:gd name="T34" fmla="*/ 2147483647 w 1138"/>
                <a:gd name="T35" fmla="*/ 2147483647 h 1137"/>
                <a:gd name="T36" fmla="*/ 2147483647 w 1138"/>
                <a:gd name="T37" fmla="*/ 2147483647 h 1137"/>
                <a:gd name="T38" fmla="*/ 2147483647 w 1138"/>
                <a:gd name="T39" fmla="*/ 2147483647 h 1137"/>
                <a:gd name="T40" fmla="*/ 2147483647 w 1138"/>
                <a:gd name="T41" fmla="*/ 2147483647 h 1137"/>
                <a:gd name="T42" fmla="*/ 2147483647 w 1138"/>
                <a:gd name="T43" fmla="*/ 2147483647 h 1137"/>
                <a:gd name="T44" fmla="*/ 2147483647 w 1138"/>
                <a:gd name="T45" fmla="*/ 2147483647 h 1137"/>
                <a:gd name="T46" fmla="*/ 2147483647 w 1138"/>
                <a:gd name="T47" fmla="*/ 2147483647 h 1137"/>
                <a:gd name="T48" fmla="*/ 2147483647 w 1138"/>
                <a:gd name="T49" fmla="*/ 2147483647 h 1137"/>
                <a:gd name="T50" fmla="*/ 2147483647 w 1138"/>
                <a:gd name="T51" fmla="*/ 2147483647 h 1137"/>
                <a:gd name="T52" fmla="*/ 2147483647 w 1138"/>
                <a:gd name="T53" fmla="*/ 2147483647 h 1137"/>
                <a:gd name="T54" fmla="*/ 2147483647 w 1138"/>
                <a:gd name="T55" fmla="*/ 2147483647 h 1137"/>
                <a:gd name="T56" fmla="*/ 2147483647 w 1138"/>
                <a:gd name="T57" fmla="*/ 2147483647 h 1137"/>
                <a:gd name="T58" fmla="*/ 2147483647 w 1138"/>
                <a:gd name="T59" fmla="*/ 2147483647 h 1137"/>
                <a:gd name="T60" fmla="*/ 2147483647 w 1138"/>
                <a:gd name="T61" fmla="*/ 2147483647 h 1137"/>
                <a:gd name="T62" fmla="*/ 2147483647 w 1138"/>
                <a:gd name="T63" fmla="*/ 2147483647 h 1137"/>
                <a:gd name="T64" fmla="*/ 2147483647 w 1138"/>
                <a:gd name="T65" fmla="*/ 2147483647 h 1137"/>
                <a:gd name="T66" fmla="*/ 2147483647 w 1138"/>
                <a:gd name="T67" fmla="*/ 2147483647 h 1137"/>
                <a:gd name="T68" fmla="*/ 2147483647 w 1138"/>
                <a:gd name="T69" fmla="*/ 2147483647 h 1137"/>
                <a:gd name="T70" fmla="*/ 2147483647 w 1138"/>
                <a:gd name="T71" fmla="*/ 2147483647 h 1137"/>
                <a:gd name="T72" fmla="*/ 2147483647 w 1138"/>
                <a:gd name="T73" fmla="*/ 2147483647 h 1137"/>
                <a:gd name="T74" fmla="*/ 2147483647 w 1138"/>
                <a:gd name="T75" fmla="*/ 2147483647 h 1137"/>
                <a:gd name="T76" fmla="*/ 2147483647 w 1138"/>
                <a:gd name="T77" fmla="*/ 2147483647 h 1137"/>
                <a:gd name="T78" fmla="*/ 2147483647 w 1138"/>
                <a:gd name="T79" fmla="*/ 2147483647 h 1137"/>
                <a:gd name="T80" fmla="*/ 2147483647 w 1138"/>
                <a:gd name="T81" fmla="*/ 2147483647 h 1137"/>
                <a:gd name="T82" fmla="*/ 2147483647 w 1138"/>
                <a:gd name="T83" fmla="*/ 2147483647 h 1137"/>
                <a:gd name="T84" fmla="*/ 2147483647 w 1138"/>
                <a:gd name="T85" fmla="*/ 2147483647 h 1137"/>
                <a:gd name="T86" fmla="*/ 2147483647 w 1138"/>
                <a:gd name="T87" fmla="*/ 2147483647 h 1137"/>
                <a:gd name="T88" fmla="*/ 2147483647 w 1138"/>
                <a:gd name="T89" fmla="*/ 2147483647 h 1137"/>
                <a:gd name="T90" fmla="*/ 2147483647 w 1138"/>
                <a:gd name="T91" fmla="*/ 2147483647 h 1137"/>
                <a:gd name="T92" fmla="*/ 2147483647 w 1138"/>
                <a:gd name="T93" fmla="*/ 2147483647 h 1137"/>
                <a:gd name="T94" fmla="*/ 2147483647 w 1138"/>
                <a:gd name="T95" fmla="*/ 2147483647 h 1137"/>
                <a:gd name="T96" fmla="*/ 2147483647 w 1138"/>
                <a:gd name="T97" fmla="*/ 2147483647 h 1137"/>
                <a:gd name="T98" fmla="*/ 2147483647 w 1138"/>
                <a:gd name="T99" fmla="*/ 2147483647 h 1137"/>
                <a:gd name="T100" fmla="*/ 2147483647 w 1138"/>
                <a:gd name="T101" fmla="*/ 2147483647 h 113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38"/>
                <a:gd name="T154" fmla="*/ 0 h 1137"/>
                <a:gd name="T155" fmla="*/ 1138 w 1138"/>
                <a:gd name="T156" fmla="*/ 1137 h 113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38" h="1137">
                  <a:moveTo>
                    <a:pt x="1138" y="569"/>
                  </a:moveTo>
                  <a:lnTo>
                    <a:pt x="1138" y="540"/>
                  </a:lnTo>
                  <a:lnTo>
                    <a:pt x="1135" y="511"/>
                  </a:lnTo>
                  <a:lnTo>
                    <a:pt x="1132" y="482"/>
                  </a:lnTo>
                  <a:lnTo>
                    <a:pt x="1126" y="453"/>
                  </a:lnTo>
                  <a:lnTo>
                    <a:pt x="1121" y="426"/>
                  </a:lnTo>
                  <a:lnTo>
                    <a:pt x="1113" y="399"/>
                  </a:lnTo>
                  <a:lnTo>
                    <a:pt x="1104" y="374"/>
                  </a:lnTo>
                  <a:lnTo>
                    <a:pt x="1094" y="347"/>
                  </a:lnTo>
                  <a:lnTo>
                    <a:pt x="1082" y="321"/>
                  </a:lnTo>
                  <a:lnTo>
                    <a:pt x="1069" y="298"/>
                  </a:lnTo>
                  <a:lnTo>
                    <a:pt x="1055" y="274"/>
                  </a:lnTo>
                  <a:lnTo>
                    <a:pt x="1042" y="250"/>
                  </a:lnTo>
                  <a:lnTo>
                    <a:pt x="1025" y="228"/>
                  </a:lnTo>
                  <a:lnTo>
                    <a:pt x="1008" y="206"/>
                  </a:lnTo>
                  <a:lnTo>
                    <a:pt x="991" y="186"/>
                  </a:lnTo>
                  <a:lnTo>
                    <a:pt x="973" y="166"/>
                  </a:lnTo>
                  <a:lnTo>
                    <a:pt x="952" y="147"/>
                  </a:lnTo>
                  <a:lnTo>
                    <a:pt x="932" y="130"/>
                  </a:lnTo>
                  <a:lnTo>
                    <a:pt x="910" y="113"/>
                  </a:lnTo>
                  <a:lnTo>
                    <a:pt x="888" y="96"/>
                  </a:lnTo>
                  <a:lnTo>
                    <a:pt x="864" y="83"/>
                  </a:lnTo>
                  <a:lnTo>
                    <a:pt x="841" y="68"/>
                  </a:lnTo>
                  <a:lnTo>
                    <a:pt x="817" y="56"/>
                  </a:lnTo>
                  <a:lnTo>
                    <a:pt x="792" y="44"/>
                  </a:lnTo>
                  <a:lnTo>
                    <a:pt x="764" y="34"/>
                  </a:lnTo>
                  <a:lnTo>
                    <a:pt x="739" y="25"/>
                  </a:lnTo>
                  <a:lnTo>
                    <a:pt x="712" y="17"/>
                  </a:lnTo>
                  <a:lnTo>
                    <a:pt x="683" y="12"/>
                  </a:lnTo>
                  <a:lnTo>
                    <a:pt x="656" y="7"/>
                  </a:lnTo>
                  <a:lnTo>
                    <a:pt x="627" y="3"/>
                  </a:lnTo>
                  <a:lnTo>
                    <a:pt x="599" y="0"/>
                  </a:lnTo>
                  <a:lnTo>
                    <a:pt x="570" y="0"/>
                  </a:lnTo>
                  <a:lnTo>
                    <a:pt x="539" y="0"/>
                  </a:lnTo>
                  <a:lnTo>
                    <a:pt x="511" y="3"/>
                  </a:lnTo>
                  <a:lnTo>
                    <a:pt x="482" y="7"/>
                  </a:lnTo>
                  <a:lnTo>
                    <a:pt x="455" y="12"/>
                  </a:lnTo>
                  <a:lnTo>
                    <a:pt x="428" y="17"/>
                  </a:lnTo>
                  <a:lnTo>
                    <a:pt x="401" y="25"/>
                  </a:lnTo>
                  <a:lnTo>
                    <a:pt x="374" y="34"/>
                  </a:lnTo>
                  <a:lnTo>
                    <a:pt x="348" y="44"/>
                  </a:lnTo>
                  <a:lnTo>
                    <a:pt x="323" y="56"/>
                  </a:lnTo>
                  <a:lnTo>
                    <a:pt x="298" y="68"/>
                  </a:lnTo>
                  <a:lnTo>
                    <a:pt x="274" y="83"/>
                  </a:lnTo>
                  <a:lnTo>
                    <a:pt x="252" y="96"/>
                  </a:lnTo>
                  <a:lnTo>
                    <a:pt x="228" y="113"/>
                  </a:lnTo>
                  <a:lnTo>
                    <a:pt x="208" y="130"/>
                  </a:lnTo>
                  <a:lnTo>
                    <a:pt x="186" y="147"/>
                  </a:lnTo>
                  <a:lnTo>
                    <a:pt x="167" y="166"/>
                  </a:lnTo>
                  <a:lnTo>
                    <a:pt x="149" y="186"/>
                  </a:lnTo>
                  <a:lnTo>
                    <a:pt x="130" y="206"/>
                  </a:lnTo>
                  <a:lnTo>
                    <a:pt x="113" y="228"/>
                  </a:lnTo>
                  <a:lnTo>
                    <a:pt x="98" y="250"/>
                  </a:lnTo>
                  <a:lnTo>
                    <a:pt x="83" y="274"/>
                  </a:lnTo>
                  <a:lnTo>
                    <a:pt x="69" y="298"/>
                  </a:lnTo>
                  <a:lnTo>
                    <a:pt x="56" y="321"/>
                  </a:lnTo>
                  <a:lnTo>
                    <a:pt x="45" y="347"/>
                  </a:lnTo>
                  <a:lnTo>
                    <a:pt x="35" y="374"/>
                  </a:lnTo>
                  <a:lnTo>
                    <a:pt x="25" y="399"/>
                  </a:lnTo>
                  <a:lnTo>
                    <a:pt x="18" y="426"/>
                  </a:lnTo>
                  <a:lnTo>
                    <a:pt x="12" y="453"/>
                  </a:lnTo>
                  <a:lnTo>
                    <a:pt x="7" y="482"/>
                  </a:lnTo>
                  <a:lnTo>
                    <a:pt x="3" y="511"/>
                  </a:lnTo>
                  <a:lnTo>
                    <a:pt x="1" y="540"/>
                  </a:lnTo>
                  <a:lnTo>
                    <a:pt x="0" y="569"/>
                  </a:lnTo>
                  <a:lnTo>
                    <a:pt x="1" y="597"/>
                  </a:lnTo>
                  <a:lnTo>
                    <a:pt x="3" y="628"/>
                  </a:lnTo>
                  <a:lnTo>
                    <a:pt x="7" y="655"/>
                  </a:lnTo>
                  <a:lnTo>
                    <a:pt x="12" y="684"/>
                  </a:lnTo>
                  <a:lnTo>
                    <a:pt x="18" y="711"/>
                  </a:lnTo>
                  <a:lnTo>
                    <a:pt x="25" y="738"/>
                  </a:lnTo>
                  <a:lnTo>
                    <a:pt x="35" y="765"/>
                  </a:lnTo>
                  <a:lnTo>
                    <a:pt x="45" y="790"/>
                  </a:lnTo>
                  <a:lnTo>
                    <a:pt x="56" y="816"/>
                  </a:lnTo>
                  <a:lnTo>
                    <a:pt x="69" y="839"/>
                  </a:lnTo>
                  <a:lnTo>
                    <a:pt x="83" y="865"/>
                  </a:lnTo>
                  <a:lnTo>
                    <a:pt x="98" y="887"/>
                  </a:lnTo>
                  <a:lnTo>
                    <a:pt x="113" y="909"/>
                  </a:lnTo>
                  <a:lnTo>
                    <a:pt x="130" y="931"/>
                  </a:lnTo>
                  <a:lnTo>
                    <a:pt x="149" y="951"/>
                  </a:lnTo>
                  <a:lnTo>
                    <a:pt x="167" y="971"/>
                  </a:lnTo>
                  <a:lnTo>
                    <a:pt x="186" y="990"/>
                  </a:lnTo>
                  <a:lnTo>
                    <a:pt x="208" y="1008"/>
                  </a:lnTo>
                  <a:lnTo>
                    <a:pt x="228" y="1025"/>
                  </a:lnTo>
                  <a:lnTo>
                    <a:pt x="252" y="1041"/>
                  </a:lnTo>
                  <a:lnTo>
                    <a:pt x="274" y="1056"/>
                  </a:lnTo>
                  <a:lnTo>
                    <a:pt x="298" y="1069"/>
                  </a:lnTo>
                  <a:lnTo>
                    <a:pt x="323" y="1081"/>
                  </a:lnTo>
                  <a:lnTo>
                    <a:pt x="348" y="1093"/>
                  </a:lnTo>
                  <a:lnTo>
                    <a:pt x="374" y="1103"/>
                  </a:lnTo>
                  <a:lnTo>
                    <a:pt x="401" y="1112"/>
                  </a:lnTo>
                  <a:lnTo>
                    <a:pt x="428" y="1120"/>
                  </a:lnTo>
                  <a:lnTo>
                    <a:pt x="455" y="1127"/>
                  </a:lnTo>
                  <a:lnTo>
                    <a:pt x="482" y="1132"/>
                  </a:lnTo>
                  <a:lnTo>
                    <a:pt x="511" y="1135"/>
                  </a:lnTo>
                  <a:lnTo>
                    <a:pt x="539" y="1137"/>
                  </a:lnTo>
                  <a:lnTo>
                    <a:pt x="570" y="1137"/>
                  </a:lnTo>
                  <a:lnTo>
                    <a:pt x="599" y="1137"/>
                  </a:lnTo>
                  <a:lnTo>
                    <a:pt x="627" y="1135"/>
                  </a:lnTo>
                  <a:lnTo>
                    <a:pt x="656" y="1132"/>
                  </a:lnTo>
                  <a:lnTo>
                    <a:pt x="683" y="1127"/>
                  </a:lnTo>
                  <a:lnTo>
                    <a:pt x="712" y="1120"/>
                  </a:lnTo>
                  <a:lnTo>
                    <a:pt x="739" y="1112"/>
                  </a:lnTo>
                  <a:lnTo>
                    <a:pt x="764" y="1103"/>
                  </a:lnTo>
                  <a:lnTo>
                    <a:pt x="792" y="1093"/>
                  </a:lnTo>
                  <a:lnTo>
                    <a:pt x="817" y="1081"/>
                  </a:lnTo>
                  <a:lnTo>
                    <a:pt x="841" y="1069"/>
                  </a:lnTo>
                  <a:lnTo>
                    <a:pt x="864" y="1056"/>
                  </a:lnTo>
                  <a:lnTo>
                    <a:pt x="888" y="1041"/>
                  </a:lnTo>
                  <a:lnTo>
                    <a:pt x="910" y="1025"/>
                  </a:lnTo>
                  <a:lnTo>
                    <a:pt x="932" y="1008"/>
                  </a:lnTo>
                  <a:lnTo>
                    <a:pt x="952" y="990"/>
                  </a:lnTo>
                  <a:lnTo>
                    <a:pt x="973" y="971"/>
                  </a:lnTo>
                  <a:lnTo>
                    <a:pt x="991" y="951"/>
                  </a:lnTo>
                  <a:lnTo>
                    <a:pt x="1008" y="931"/>
                  </a:lnTo>
                  <a:lnTo>
                    <a:pt x="1025" y="909"/>
                  </a:lnTo>
                  <a:lnTo>
                    <a:pt x="1042" y="887"/>
                  </a:lnTo>
                  <a:lnTo>
                    <a:pt x="1055" y="865"/>
                  </a:lnTo>
                  <a:lnTo>
                    <a:pt x="1069" y="839"/>
                  </a:lnTo>
                  <a:lnTo>
                    <a:pt x="1082" y="816"/>
                  </a:lnTo>
                  <a:lnTo>
                    <a:pt x="1094" y="790"/>
                  </a:lnTo>
                  <a:lnTo>
                    <a:pt x="1104" y="765"/>
                  </a:lnTo>
                  <a:lnTo>
                    <a:pt x="1113" y="738"/>
                  </a:lnTo>
                  <a:lnTo>
                    <a:pt x="1121" y="711"/>
                  </a:lnTo>
                  <a:lnTo>
                    <a:pt x="1126" y="684"/>
                  </a:lnTo>
                  <a:lnTo>
                    <a:pt x="1132" y="655"/>
                  </a:lnTo>
                  <a:lnTo>
                    <a:pt x="1135" y="628"/>
                  </a:lnTo>
                  <a:lnTo>
                    <a:pt x="1138" y="597"/>
                  </a:lnTo>
                  <a:lnTo>
                    <a:pt x="1138" y="569"/>
                  </a:lnTo>
                  <a:lnTo>
                    <a:pt x="1128" y="569"/>
                  </a:lnTo>
                  <a:lnTo>
                    <a:pt x="1126" y="540"/>
                  </a:lnTo>
                  <a:lnTo>
                    <a:pt x="1125" y="511"/>
                  </a:lnTo>
                  <a:lnTo>
                    <a:pt x="1121" y="484"/>
                  </a:lnTo>
                  <a:lnTo>
                    <a:pt x="1116" y="457"/>
                  </a:lnTo>
                  <a:lnTo>
                    <a:pt x="1110" y="430"/>
                  </a:lnTo>
                  <a:lnTo>
                    <a:pt x="1103" y="403"/>
                  </a:lnTo>
                  <a:lnTo>
                    <a:pt x="1094" y="377"/>
                  </a:lnTo>
                  <a:lnTo>
                    <a:pt x="1084" y="352"/>
                  </a:lnTo>
                  <a:lnTo>
                    <a:pt x="1072" y="327"/>
                  </a:lnTo>
                  <a:lnTo>
                    <a:pt x="1060" y="303"/>
                  </a:lnTo>
                  <a:lnTo>
                    <a:pt x="1047" y="279"/>
                  </a:lnTo>
                  <a:lnTo>
                    <a:pt x="1032" y="257"/>
                  </a:lnTo>
                  <a:lnTo>
                    <a:pt x="1016" y="235"/>
                  </a:lnTo>
                  <a:lnTo>
                    <a:pt x="1000" y="213"/>
                  </a:lnTo>
                  <a:lnTo>
                    <a:pt x="983" y="193"/>
                  </a:lnTo>
                  <a:lnTo>
                    <a:pt x="964" y="174"/>
                  </a:lnTo>
                  <a:lnTo>
                    <a:pt x="945" y="156"/>
                  </a:lnTo>
                  <a:lnTo>
                    <a:pt x="925" y="139"/>
                  </a:lnTo>
                  <a:lnTo>
                    <a:pt x="903" y="122"/>
                  </a:lnTo>
                  <a:lnTo>
                    <a:pt x="881" y="107"/>
                  </a:lnTo>
                  <a:lnTo>
                    <a:pt x="859" y="91"/>
                  </a:lnTo>
                  <a:lnTo>
                    <a:pt x="835" y="78"/>
                  </a:lnTo>
                  <a:lnTo>
                    <a:pt x="812" y="66"/>
                  </a:lnTo>
                  <a:lnTo>
                    <a:pt x="786" y="54"/>
                  </a:lnTo>
                  <a:lnTo>
                    <a:pt x="761" y="44"/>
                  </a:lnTo>
                  <a:lnTo>
                    <a:pt x="736" y="35"/>
                  </a:lnTo>
                  <a:lnTo>
                    <a:pt x="709" y="29"/>
                  </a:lnTo>
                  <a:lnTo>
                    <a:pt x="682" y="22"/>
                  </a:lnTo>
                  <a:lnTo>
                    <a:pt x="654" y="17"/>
                  </a:lnTo>
                  <a:lnTo>
                    <a:pt x="626" y="13"/>
                  </a:lnTo>
                  <a:lnTo>
                    <a:pt x="599" y="12"/>
                  </a:lnTo>
                  <a:lnTo>
                    <a:pt x="570" y="10"/>
                  </a:lnTo>
                  <a:lnTo>
                    <a:pt x="541" y="12"/>
                  </a:lnTo>
                  <a:lnTo>
                    <a:pt x="512" y="13"/>
                  </a:lnTo>
                  <a:lnTo>
                    <a:pt x="484" y="17"/>
                  </a:lnTo>
                  <a:lnTo>
                    <a:pt x="457" y="22"/>
                  </a:lnTo>
                  <a:lnTo>
                    <a:pt x="429" y="29"/>
                  </a:lnTo>
                  <a:lnTo>
                    <a:pt x="404" y="35"/>
                  </a:lnTo>
                  <a:lnTo>
                    <a:pt x="377" y="44"/>
                  </a:lnTo>
                  <a:lnTo>
                    <a:pt x="352" y="54"/>
                  </a:lnTo>
                  <a:lnTo>
                    <a:pt x="328" y="66"/>
                  </a:lnTo>
                  <a:lnTo>
                    <a:pt x="303" y="78"/>
                  </a:lnTo>
                  <a:lnTo>
                    <a:pt x="281" y="91"/>
                  </a:lnTo>
                  <a:lnTo>
                    <a:pt x="257" y="107"/>
                  </a:lnTo>
                  <a:lnTo>
                    <a:pt x="235" y="122"/>
                  </a:lnTo>
                  <a:lnTo>
                    <a:pt x="215" y="139"/>
                  </a:lnTo>
                  <a:lnTo>
                    <a:pt x="194" y="156"/>
                  </a:lnTo>
                  <a:lnTo>
                    <a:pt x="174" y="174"/>
                  </a:lnTo>
                  <a:lnTo>
                    <a:pt x="155" y="193"/>
                  </a:lnTo>
                  <a:lnTo>
                    <a:pt x="139" y="213"/>
                  </a:lnTo>
                  <a:lnTo>
                    <a:pt x="122" y="235"/>
                  </a:lnTo>
                  <a:lnTo>
                    <a:pt x="106" y="257"/>
                  </a:lnTo>
                  <a:lnTo>
                    <a:pt x="91" y="279"/>
                  </a:lnTo>
                  <a:lnTo>
                    <a:pt x="78" y="303"/>
                  </a:lnTo>
                  <a:lnTo>
                    <a:pt x="66" y="327"/>
                  </a:lnTo>
                  <a:lnTo>
                    <a:pt x="56" y="352"/>
                  </a:lnTo>
                  <a:lnTo>
                    <a:pt x="45" y="377"/>
                  </a:lnTo>
                  <a:lnTo>
                    <a:pt x="35" y="403"/>
                  </a:lnTo>
                  <a:lnTo>
                    <a:pt x="29" y="430"/>
                  </a:lnTo>
                  <a:lnTo>
                    <a:pt x="22" y="457"/>
                  </a:lnTo>
                  <a:lnTo>
                    <a:pt x="17" y="484"/>
                  </a:lnTo>
                  <a:lnTo>
                    <a:pt x="13" y="511"/>
                  </a:lnTo>
                  <a:lnTo>
                    <a:pt x="12" y="540"/>
                  </a:lnTo>
                  <a:lnTo>
                    <a:pt x="12" y="569"/>
                  </a:lnTo>
                  <a:lnTo>
                    <a:pt x="12" y="597"/>
                  </a:lnTo>
                  <a:lnTo>
                    <a:pt x="13" y="626"/>
                  </a:lnTo>
                  <a:lnTo>
                    <a:pt x="17" y="653"/>
                  </a:lnTo>
                  <a:lnTo>
                    <a:pt x="22" y="682"/>
                  </a:lnTo>
                  <a:lnTo>
                    <a:pt x="29" y="709"/>
                  </a:lnTo>
                  <a:lnTo>
                    <a:pt x="35" y="734"/>
                  </a:lnTo>
                  <a:lnTo>
                    <a:pt x="45" y="761"/>
                  </a:lnTo>
                  <a:lnTo>
                    <a:pt x="56" y="787"/>
                  </a:lnTo>
                  <a:lnTo>
                    <a:pt x="66" y="810"/>
                  </a:lnTo>
                  <a:lnTo>
                    <a:pt x="78" y="834"/>
                  </a:lnTo>
                  <a:lnTo>
                    <a:pt x="91" y="858"/>
                  </a:lnTo>
                  <a:lnTo>
                    <a:pt x="106" y="882"/>
                  </a:lnTo>
                  <a:lnTo>
                    <a:pt x="122" y="904"/>
                  </a:lnTo>
                  <a:lnTo>
                    <a:pt x="139" y="924"/>
                  </a:lnTo>
                  <a:lnTo>
                    <a:pt x="155" y="944"/>
                  </a:lnTo>
                  <a:lnTo>
                    <a:pt x="174" y="963"/>
                  </a:lnTo>
                  <a:lnTo>
                    <a:pt x="194" y="981"/>
                  </a:lnTo>
                  <a:lnTo>
                    <a:pt x="215" y="1000"/>
                  </a:lnTo>
                  <a:lnTo>
                    <a:pt x="235" y="1017"/>
                  </a:lnTo>
                  <a:lnTo>
                    <a:pt x="257" y="1032"/>
                  </a:lnTo>
                  <a:lnTo>
                    <a:pt x="281" y="1046"/>
                  </a:lnTo>
                  <a:lnTo>
                    <a:pt x="303" y="1059"/>
                  </a:lnTo>
                  <a:lnTo>
                    <a:pt x="328" y="1073"/>
                  </a:lnTo>
                  <a:lnTo>
                    <a:pt x="352" y="1083"/>
                  </a:lnTo>
                  <a:lnTo>
                    <a:pt x="377" y="1093"/>
                  </a:lnTo>
                  <a:lnTo>
                    <a:pt x="404" y="1102"/>
                  </a:lnTo>
                  <a:lnTo>
                    <a:pt x="429" y="1110"/>
                  </a:lnTo>
                  <a:lnTo>
                    <a:pt x="457" y="1115"/>
                  </a:lnTo>
                  <a:lnTo>
                    <a:pt x="484" y="1120"/>
                  </a:lnTo>
                  <a:lnTo>
                    <a:pt x="512" y="1124"/>
                  </a:lnTo>
                  <a:lnTo>
                    <a:pt x="541" y="1127"/>
                  </a:lnTo>
                  <a:lnTo>
                    <a:pt x="570" y="1127"/>
                  </a:lnTo>
                  <a:lnTo>
                    <a:pt x="599" y="1127"/>
                  </a:lnTo>
                  <a:lnTo>
                    <a:pt x="626" y="1124"/>
                  </a:lnTo>
                  <a:lnTo>
                    <a:pt x="654" y="1120"/>
                  </a:lnTo>
                  <a:lnTo>
                    <a:pt x="682" y="1115"/>
                  </a:lnTo>
                  <a:lnTo>
                    <a:pt x="709" y="1110"/>
                  </a:lnTo>
                  <a:lnTo>
                    <a:pt x="736" y="1102"/>
                  </a:lnTo>
                  <a:lnTo>
                    <a:pt x="761" y="1093"/>
                  </a:lnTo>
                  <a:lnTo>
                    <a:pt x="786" y="1083"/>
                  </a:lnTo>
                  <a:lnTo>
                    <a:pt x="812" y="1073"/>
                  </a:lnTo>
                  <a:lnTo>
                    <a:pt x="835" y="1059"/>
                  </a:lnTo>
                  <a:lnTo>
                    <a:pt x="859" y="1046"/>
                  </a:lnTo>
                  <a:lnTo>
                    <a:pt x="881" y="1032"/>
                  </a:lnTo>
                  <a:lnTo>
                    <a:pt x="903" y="1017"/>
                  </a:lnTo>
                  <a:lnTo>
                    <a:pt x="925" y="1000"/>
                  </a:lnTo>
                  <a:lnTo>
                    <a:pt x="945" y="981"/>
                  </a:lnTo>
                  <a:lnTo>
                    <a:pt x="964" y="963"/>
                  </a:lnTo>
                  <a:lnTo>
                    <a:pt x="983" y="944"/>
                  </a:lnTo>
                  <a:lnTo>
                    <a:pt x="1000" y="924"/>
                  </a:lnTo>
                  <a:lnTo>
                    <a:pt x="1016" y="904"/>
                  </a:lnTo>
                  <a:lnTo>
                    <a:pt x="1032" y="882"/>
                  </a:lnTo>
                  <a:lnTo>
                    <a:pt x="1047" y="858"/>
                  </a:lnTo>
                  <a:lnTo>
                    <a:pt x="1060" y="834"/>
                  </a:lnTo>
                  <a:lnTo>
                    <a:pt x="1072" y="810"/>
                  </a:lnTo>
                  <a:lnTo>
                    <a:pt x="1084" y="787"/>
                  </a:lnTo>
                  <a:lnTo>
                    <a:pt x="1094" y="761"/>
                  </a:lnTo>
                  <a:lnTo>
                    <a:pt x="1103" y="734"/>
                  </a:lnTo>
                  <a:lnTo>
                    <a:pt x="1110" y="709"/>
                  </a:lnTo>
                  <a:lnTo>
                    <a:pt x="1116" y="682"/>
                  </a:lnTo>
                  <a:lnTo>
                    <a:pt x="1121" y="653"/>
                  </a:lnTo>
                  <a:lnTo>
                    <a:pt x="1125" y="626"/>
                  </a:lnTo>
                  <a:lnTo>
                    <a:pt x="1126" y="597"/>
                  </a:lnTo>
                  <a:lnTo>
                    <a:pt x="1128" y="569"/>
                  </a:lnTo>
                  <a:lnTo>
                    <a:pt x="1138" y="569"/>
                  </a:lnTo>
                  <a:close/>
                </a:path>
              </a:pathLst>
            </a:custGeom>
            <a:solidFill>
              <a:srgbClr val="96D5FF"/>
            </a:solidFill>
            <a:ln w="9525">
              <a:noFill/>
              <a:round/>
              <a:headEnd/>
              <a:tailEnd/>
            </a:ln>
          </p:spPr>
          <p:txBody>
            <a:bodyPr/>
            <a:lstStyle/>
            <a:p>
              <a:endParaRPr lang="en-US"/>
            </a:p>
          </p:txBody>
        </p:sp>
        <p:sp>
          <p:nvSpPr>
            <p:cNvPr id="51310" name="Freeform 112"/>
            <p:cNvSpPr>
              <a:spLocks/>
            </p:cNvSpPr>
            <p:nvPr/>
          </p:nvSpPr>
          <p:spPr bwMode="auto">
            <a:xfrm>
              <a:off x="3228829" y="2220890"/>
              <a:ext cx="1591733" cy="1789113"/>
            </a:xfrm>
            <a:custGeom>
              <a:avLst/>
              <a:gdLst>
                <a:gd name="T0" fmla="*/ 2147483647 w 1128"/>
                <a:gd name="T1" fmla="*/ 2147483647 h 1127"/>
                <a:gd name="T2" fmla="*/ 2147483647 w 1128"/>
                <a:gd name="T3" fmla="*/ 2147483647 h 1127"/>
                <a:gd name="T4" fmla="*/ 2147483647 w 1128"/>
                <a:gd name="T5" fmla="*/ 2147483647 h 1127"/>
                <a:gd name="T6" fmla="*/ 2147483647 w 1128"/>
                <a:gd name="T7" fmla="*/ 2147483647 h 1127"/>
                <a:gd name="T8" fmla="*/ 2147483647 w 1128"/>
                <a:gd name="T9" fmla="*/ 2147483647 h 1127"/>
                <a:gd name="T10" fmla="*/ 2147483647 w 1128"/>
                <a:gd name="T11" fmla="*/ 2147483647 h 1127"/>
                <a:gd name="T12" fmla="*/ 2147483647 w 1128"/>
                <a:gd name="T13" fmla="*/ 2147483647 h 1127"/>
                <a:gd name="T14" fmla="*/ 2147483647 w 1128"/>
                <a:gd name="T15" fmla="*/ 2147483647 h 1127"/>
                <a:gd name="T16" fmla="*/ 2147483647 w 1128"/>
                <a:gd name="T17" fmla="*/ 2147483647 h 1127"/>
                <a:gd name="T18" fmla="*/ 2147483647 w 1128"/>
                <a:gd name="T19" fmla="*/ 2147483647 h 1127"/>
                <a:gd name="T20" fmla="*/ 2147483647 w 1128"/>
                <a:gd name="T21" fmla="*/ 2147483647 h 1127"/>
                <a:gd name="T22" fmla="*/ 2147483647 w 1128"/>
                <a:gd name="T23" fmla="*/ 2147483647 h 1127"/>
                <a:gd name="T24" fmla="*/ 0 w 1128"/>
                <a:gd name="T25" fmla="*/ 2147483647 h 1127"/>
                <a:gd name="T26" fmla="*/ 2147483647 w 1128"/>
                <a:gd name="T27" fmla="*/ 2147483647 h 1127"/>
                <a:gd name="T28" fmla="*/ 2147483647 w 1128"/>
                <a:gd name="T29" fmla="*/ 2147483647 h 1127"/>
                <a:gd name="T30" fmla="*/ 2147483647 w 1128"/>
                <a:gd name="T31" fmla="*/ 2147483647 h 1127"/>
                <a:gd name="T32" fmla="*/ 2147483647 w 1128"/>
                <a:gd name="T33" fmla="*/ 2147483647 h 1127"/>
                <a:gd name="T34" fmla="*/ 2147483647 w 1128"/>
                <a:gd name="T35" fmla="*/ 2147483647 h 1127"/>
                <a:gd name="T36" fmla="*/ 2147483647 w 1128"/>
                <a:gd name="T37" fmla="*/ 2147483647 h 1127"/>
                <a:gd name="T38" fmla="*/ 2147483647 w 1128"/>
                <a:gd name="T39" fmla="*/ 2147483647 h 1127"/>
                <a:gd name="T40" fmla="*/ 2147483647 w 1128"/>
                <a:gd name="T41" fmla="*/ 2147483647 h 1127"/>
                <a:gd name="T42" fmla="*/ 2147483647 w 1128"/>
                <a:gd name="T43" fmla="*/ 2147483647 h 1127"/>
                <a:gd name="T44" fmla="*/ 2147483647 w 1128"/>
                <a:gd name="T45" fmla="*/ 2147483647 h 1127"/>
                <a:gd name="T46" fmla="*/ 2147483647 w 1128"/>
                <a:gd name="T47" fmla="*/ 2147483647 h 1127"/>
                <a:gd name="T48" fmla="*/ 2147483647 w 1128"/>
                <a:gd name="T49" fmla="*/ 2147483647 h 1127"/>
                <a:gd name="T50" fmla="*/ 2147483647 w 1128"/>
                <a:gd name="T51" fmla="*/ 2147483647 h 1127"/>
                <a:gd name="T52" fmla="*/ 2147483647 w 1128"/>
                <a:gd name="T53" fmla="*/ 2147483647 h 1127"/>
                <a:gd name="T54" fmla="*/ 2147483647 w 1128"/>
                <a:gd name="T55" fmla="*/ 2147483647 h 1127"/>
                <a:gd name="T56" fmla="*/ 2147483647 w 1128"/>
                <a:gd name="T57" fmla="*/ 2147483647 h 1127"/>
                <a:gd name="T58" fmla="*/ 2147483647 w 1128"/>
                <a:gd name="T59" fmla="*/ 2147483647 h 1127"/>
                <a:gd name="T60" fmla="*/ 2147483647 w 1128"/>
                <a:gd name="T61" fmla="*/ 2147483647 h 1127"/>
                <a:gd name="T62" fmla="*/ 2147483647 w 1128"/>
                <a:gd name="T63" fmla="*/ 2147483647 h 1127"/>
                <a:gd name="T64" fmla="*/ 2147483647 w 1128"/>
                <a:gd name="T65" fmla="*/ 2147483647 h 1127"/>
                <a:gd name="T66" fmla="*/ 2147483647 w 1128"/>
                <a:gd name="T67" fmla="*/ 2147483647 h 1127"/>
                <a:gd name="T68" fmla="*/ 2147483647 w 1128"/>
                <a:gd name="T69" fmla="*/ 2147483647 h 1127"/>
                <a:gd name="T70" fmla="*/ 2147483647 w 1128"/>
                <a:gd name="T71" fmla="*/ 2147483647 h 1127"/>
                <a:gd name="T72" fmla="*/ 2147483647 w 1128"/>
                <a:gd name="T73" fmla="*/ 2147483647 h 1127"/>
                <a:gd name="T74" fmla="*/ 2147483647 w 1128"/>
                <a:gd name="T75" fmla="*/ 2147483647 h 1127"/>
                <a:gd name="T76" fmla="*/ 2147483647 w 1128"/>
                <a:gd name="T77" fmla="*/ 2147483647 h 1127"/>
                <a:gd name="T78" fmla="*/ 2147483647 w 1128"/>
                <a:gd name="T79" fmla="*/ 2147483647 h 1127"/>
                <a:gd name="T80" fmla="*/ 2147483647 w 1128"/>
                <a:gd name="T81" fmla="*/ 2147483647 h 1127"/>
                <a:gd name="T82" fmla="*/ 2147483647 w 1128"/>
                <a:gd name="T83" fmla="*/ 2147483647 h 1127"/>
                <a:gd name="T84" fmla="*/ 2147483647 w 1128"/>
                <a:gd name="T85" fmla="*/ 2147483647 h 1127"/>
                <a:gd name="T86" fmla="*/ 2147483647 w 1128"/>
                <a:gd name="T87" fmla="*/ 2147483647 h 1127"/>
                <a:gd name="T88" fmla="*/ 2147483647 w 1128"/>
                <a:gd name="T89" fmla="*/ 2147483647 h 1127"/>
                <a:gd name="T90" fmla="*/ 2147483647 w 1128"/>
                <a:gd name="T91" fmla="*/ 2147483647 h 1127"/>
                <a:gd name="T92" fmla="*/ 2147483647 w 1128"/>
                <a:gd name="T93" fmla="*/ 2147483647 h 1127"/>
                <a:gd name="T94" fmla="*/ 2147483647 w 1128"/>
                <a:gd name="T95" fmla="*/ 2147483647 h 1127"/>
                <a:gd name="T96" fmla="*/ 2147483647 w 1128"/>
                <a:gd name="T97" fmla="*/ 2147483647 h 1127"/>
                <a:gd name="T98" fmla="*/ 2147483647 w 1128"/>
                <a:gd name="T99" fmla="*/ 2147483647 h 1127"/>
                <a:gd name="T100" fmla="*/ 2147483647 w 1128"/>
                <a:gd name="T101" fmla="*/ 2147483647 h 112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28"/>
                <a:gd name="T154" fmla="*/ 0 h 1127"/>
                <a:gd name="T155" fmla="*/ 1128 w 1128"/>
                <a:gd name="T156" fmla="*/ 1127 h 112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28" h="1127">
                  <a:moveTo>
                    <a:pt x="1128" y="564"/>
                  </a:moveTo>
                  <a:lnTo>
                    <a:pt x="1127" y="535"/>
                  </a:lnTo>
                  <a:lnTo>
                    <a:pt x="1125" y="506"/>
                  </a:lnTo>
                  <a:lnTo>
                    <a:pt x="1121" y="477"/>
                  </a:lnTo>
                  <a:lnTo>
                    <a:pt x="1116" y="450"/>
                  </a:lnTo>
                  <a:lnTo>
                    <a:pt x="1110" y="423"/>
                  </a:lnTo>
                  <a:lnTo>
                    <a:pt x="1103" y="396"/>
                  </a:lnTo>
                  <a:lnTo>
                    <a:pt x="1094" y="371"/>
                  </a:lnTo>
                  <a:lnTo>
                    <a:pt x="1084" y="344"/>
                  </a:lnTo>
                  <a:lnTo>
                    <a:pt x="1072" y="320"/>
                  </a:lnTo>
                  <a:lnTo>
                    <a:pt x="1061" y="294"/>
                  </a:lnTo>
                  <a:lnTo>
                    <a:pt x="1047" y="271"/>
                  </a:lnTo>
                  <a:lnTo>
                    <a:pt x="1032" y="249"/>
                  </a:lnTo>
                  <a:lnTo>
                    <a:pt x="1017" y="227"/>
                  </a:lnTo>
                  <a:lnTo>
                    <a:pt x="1000" y="205"/>
                  </a:lnTo>
                  <a:lnTo>
                    <a:pt x="981" y="184"/>
                  </a:lnTo>
                  <a:lnTo>
                    <a:pt x="962" y="166"/>
                  </a:lnTo>
                  <a:lnTo>
                    <a:pt x="944" y="147"/>
                  </a:lnTo>
                  <a:lnTo>
                    <a:pt x="924" y="129"/>
                  </a:lnTo>
                  <a:lnTo>
                    <a:pt x="902" y="112"/>
                  </a:lnTo>
                  <a:lnTo>
                    <a:pt x="880" y="96"/>
                  </a:lnTo>
                  <a:lnTo>
                    <a:pt x="856" y="81"/>
                  </a:lnTo>
                  <a:lnTo>
                    <a:pt x="834" y="68"/>
                  </a:lnTo>
                  <a:lnTo>
                    <a:pt x="808" y="56"/>
                  </a:lnTo>
                  <a:lnTo>
                    <a:pt x="783" y="44"/>
                  </a:lnTo>
                  <a:lnTo>
                    <a:pt x="758" y="34"/>
                  </a:lnTo>
                  <a:lnTo>
                    <a:pt x="732" y="25"/>
                  </a:lnTo>
                  <a:lnTo>
                    <a:pt x="705" y="17"/>
                  </a:lnTo>
                  <a:lnTo>
                    <a:pt x="678" y="12"/>
                  </a:lnTo>
                  <a:lnTo>
                    <a:pt x="649" y="7"/>
                  </a:lnTo>
                  <a:lnTo>
                    <a:pt x="622" y="3"/>
                  </a:lnTo>
                  <a:lnTo>
                    <a:pt x="594" y="0"/>
                  </a:lnTo>
                  <a:lnTo>
                    <a:pt x="565" y="0"/>
                  </a:lnTo>
                  <a:lnTo>
                    <a:pt x="536" y="0"/>
                  </a:lnTo>
                  <a:lnTo>
                    <a:pt x="507" y="3"/>
                  </a:lnTo>
                  <a:lnTo>
                    <a:pt x="479" y="7"/>
                  </a:lnTo>
                  <a:lnTo>
                    <a:pt x="452" y="12"/>
                  </a:lnTo>
                  <a:lnTo>
                    <a:pt x="423" y="17"/>
                  </a:lnTo>
                  <a:lnTo>
                    <a:pt x="397" y="25"/>
                  </a:lnTo>
                  <a:lnTo>
                    <a:pt x="370" y="34"/>
                  </a:lnTo>
                  <a:lnTo>
                    <a:pt x="345" y="44"/>
                  </a:lnTo>
                  <a:lnTo>
                    <a:pt x="320" y="56"/>
                  </a:lnTo>
                  <a:lnTo>
                    <a:pt x="296" y="68"/>
                  </a:lnTo>
                  <a:lnTo>
                    <a:pt x="272" y="81"/>
                  </a:lnTo>
                  <a:lnTo>
                    <a:pt x="249" y="96"/>
                  </a:lnTo>
                  <a:lnTo>
                    <a:pt x="227" y="112"/>
                  </a:lnTo>
                  <a:lnTo>
                    <a:pt x="206" y="129"/>
                  </a:lnTo>
                  <a:lnTo>
                    <a:pt x="186" y="147"/>
                  </a:lnTo>
                  <a:lnTo>
                    <a:pt x="166" y="166"/>
                  </a:lnTo>
                  <a:lnTo>
                    <a:pt x="147" y="184"/>
                  </a:lnTo>
                  <a:lnTo>
                    <a:pt x="130" y="205"/>
                  </a:lnTo>
                  <a:lnTo>
                    <a:pt x="113" y="227"/>
                  </a:lnTo>
                  <a:lnTo>
                    <a:pt x="96" y="249"/>
                  </a:lnTo>
                  <a:lnTo>
                    <a:pt x="83" y="271"/>
                  </a:lnTo>
                  <a:lnTo>
                    <a:pt x="69" y="294"/>
                  </a:lnTo>
                  <a:lnTo>
                    <a:pt x="56" y="320"/>
                  </a:lnTo>
                  <a:lnTo>
                    <a:pt x="46" y="344"/>
                  </a:lnTo>
                  <a:lnTo>
                    <a:pt x="35" y="371"/>
                  </a:lnTo>
                  <a:lnTo>
                    <a:pt x="25" y="396"/>
                  </a:lnTo>
                  <a:lnTo>
                    <a:pt x="18" y="423"/>
                  </a:lnTo>
                  <a:lnTo>
                    <a:pt x="12" y="450"/>
                  </a:lnTo>
                  <a:lnTo>
                    <a:pt x="7" y="477"/>
                  </a:lnTo>
                  <a:lnTo>
                    <a:pt x="3" y="506"/>
                  </a:lnTo>
                  <a:lnTo>
                    <a:pt x="2" y="535"/>
                  </a:lnTo>
                  <a:lnTo>
                    <a:pt x="0" y="564"/>
                  </a:lnTo>
                  <a:lnTo>
                    <a:pt x="2" y="592"/>
                  </a:lnTo>
                  <a:lnTo>
                    <a:pt x="3" y="621"/>
                  </a:lnTo>
                  <a:lnTo>
                    <a:pt x="7" y="650"/>
                  </a:lnTo>
                  <a:lnTo>
                    <a:pt x="12" y="677"/>
                  </a:lnTo>
                  <a:lnTo>
                    <a:pt x="18" y="704"/>
                  </a:lnTo>
                  <a:lnTo>
                    <a:pt x="25" y="731"/>
                  </a:lnTo>
                  <a:lnTo>
                    <a:pt x="35" y="758"/>
                  </a:lnTo>
                  <a:lnTo>
                    <a:pt x="46" y="783"/>
                  </a:lnTo>
                  <a:lnTo>
                    <a:pt x="56" y="809"/>
                  </a:lnTo>
                  <a:lnTo>
                    <a:pt x="69" y="833"/>
                  </a:lnTo>
                  <a:lnTo>
                    <a:pt x="83" y="856"/>
                  </a:lnTo>
                  <a:lnTo>
                    <a:pt x="96" y="878"/>
                  </a:lnTo>
                  <a:lnTo>
                    <a:pt x="113" y="900"/>
                  </a:lnTo>
                  <a:lnTo>
                    <a:pt x="130" y="922"/>
                  </a:lnTo>
                  <a:lnTo>
                    <a:pt x="147" y="943"/>
                  </a:lnTo>
                  <a:lnTo>
                    <a:pt x="166" y="963"/>
                  </a:lnTo>
                  <a:lnTo>
                    <a:pt x="186" y="981"/>
                  </a:lnTo>
                  <a:lnTo>
                    <a:pt x="206" y="998"/>
                  </a:lnTo>
                  <a:lnTo>
                    <a:pt x="227" y="1015"/>
                  </a:lnTo>
                  <a:lnTo>
                    <a:pt x="249" y="1031"/>
                  </a:lnTo>
                  <a:lnTo>
                    <a:pt x="272" y="1046"/>
                  </a:lnTo>
                  <a:lnTo>
                    <a:pt x="296" y="1059"/>
                  </a:lnTo>
                  <a:lnTo>
                    <a:pt x="320" y="1071"/>
                  </a:lnTo>
                  <a:lnTo>
                    <a:pt x="345" y="1083"/>
                  </a:lnTo>
                  <a:lnTo>
                    <a:pt x="370" y="1093"/>
                  </a:lnTo>
                  <a:lnTo>
                    <a:pt x="397" y="1102"/>
                  </a:lnTo>
                  <a:lnTo>
                    <a:pt x="423" y="1110"/>
                  </a:lnTo>
                  <a:lnTo>
                    <a:pt x="452" y="1117"/>
                  </a:lnTo>
                  <a:lnTo>
                    <a:pt x="479" y="1120"/>
                  </a:lnTo>
                  <a:lnTo>
                    <a:pt x="507" y="1125"/>
                  </a:lnTo>
                  <a:lnTo>
                    <a:pt x="536" y="1127"/>
                  </a:lnTo>
                  <a:lnTo>
                    <a:pt x="565" y="1127"/>
                  </a:lnTo>
                  <a:lnTo>
                    <a:pt x="594" y="1127"/>
                  </a:lnTo>
                  <a:lnTo>
                    <a:pt x="622" y="1125"/>
                  </a:lnTo>
                  <a:lnTo>
                    <a:pt x="649" y="1120"/>
                  </a:lnTo>
                  <a:lnTo>
                    <a:pt x="678" y="1117"/>
                  </a:lnTo>
                  <a:lnTo>
                    <a:pt x="705" y="1110"/>
                  </a:lnTo>
                  <a:lnTo>
                    <a:pt x="732" y="1102"/>
                  </a:lnTo>
                  <a:lnTo>
                    <a:pt x="758" y="1093"/>
                  </a:lnTo>
                  <a:lnTo>
                    <a:pt x="783" y="1083"/>
                  </a:lnTo>
                  <a:lnTo>
                    <a:pt x="808" y="1071"/>
                  </a:lnTo>
                  <a:lnTo>
                    <a:pt x="834" y="1059"/>
                  </a:lnTo>
                  <a:lnTo>
                    <a:pt x="856" y="1046"/>
                  </a:lnTo>
                  <a:lnTo>
                    <a:pt x="880" y="1031"/>
                  </a:lnTo>
                  <a:lnTo>
                    <a:pt x="902" y="1015"/>
                  </a:lnTo>
                  <a:lnTo>
                    <a:pt x="924" y="998"/>
                  </a:lnTo>
                  <a:lnTo>
                    <a:pt x="944" y="981"/>
                  </a:lnTo>
                  <a:lnTo>
                    <a:pt x="962" y="963"/>
                  </a:lnTo>
                  <a:lnTo>
                    <a:pt x="981" y="943"/>
                  </a:lnTo>
                  <a:lnTo>
                    <a:pt x="1000" y="922"/>
                  </a:lnTo>
                  <a:lnTo>
                    <a:pt x="1017" y="900"/>
                  </a:lnTo>
                  <a:lnTo>
                    <a:pt x="1032" y="878"/>
                  </a:lnTo>
                  <a:lnTo>
                    <a:pt x="1047" y="856"/>
                  </a:lnTo>
                  <a:lnTo>
                    <a:pt x="1061" y="833"/>
                  </a:lnTo>
                  <a:lnTo>
                    <a:pt x="1072" y="809"/>
                  </a:lnTo>
                  <a:lnTo>
                    <a:pt x="1084" y="783"/>
                  </a:lnTo>
                  <a:lnTo>
                    <a:pt x="1094" y="758"/>
                  </a:lnTo>
                  <a:lnTo>
                    <a:pt x="1103" y="731"/>
                  </a:lnTo>
                  <a:lnTo>
                    <a:pt x="1110" y="704"/>
                  </a:lnTo>
                  <a:lnTo>
                    <a:pt x="1116" y="677"/>
                  </a:lnTo>
                  <a:lnTo>
                    <a:pt x="1121" y="650"/>
                  </a:lnTo>
                  <a:lnTo>
                    <a:pt x="1125" y="621"/>
                  </a:lnTo>
                  <a:lnTo>
                    <a:pt x="1127" y="592"/>
                  </a:lnTo>
                  <a:lnTo>
                    <a:pt x="1128" y="564"/>
                  </a:lnTo>
                  <a:lnTo>
                    <a:pt x="1118" y="564"/>
                  </a:lnTo>
                  <a:lnTo>
                    <a:pt x="1116" y="535"/>
                  </a:lnTo>
                  <a:lnTo>
                    <a:pt x="1115" y="508"/>
                  </a:lnTo>
                  <a:lnTo>
                    <a:pt x="1111" y="479"/>
                  </a:lnTo>
                  <a:lnTo>
                    <a:pt x="1106" y="452"/>
                  </a:lnTo>
                  <a:lnTo>
                    <a:pt x="1099" y="425"/>
                  </a:lnTo>
                  <a:lnTo>
                    <a:pt x="1093" y="399"/>
                  </a:lnTo>
                  <a:lnTo>
                    <a:pt x="1084" y="374"/>
                  </a:lnTo>
                  <a:lnTo>
                    <a:pt x="1074" y="349"/>
                  </a:lnTo>
                  <a:lnTo>
                    <a:pt x="1062" y="323"/>
                  </a:lnTo>
                  <a:lnTo>
                    <a:pt x="1050" y="300"/>
                  </a:lnTo>
                  <a:lnTo>
                    <a:pt x="1037" y="278"/>
                  </a:lnTo>
                  <a:lnTo>
                    <a:pt x="1023" y="254"/>
                  </a:lnTo>
                  <a:lnTo>
                    <a:pt x="1008" y="234"/>
                  </a:lnTo>
                  <a:lnTo>
                    <a:pt x="991" y="212"/>
                  </a:lnTo>
                  <a:lnTo>
                    <a:pt x="974" y="191"/>
                  </a:lnTo>
                  <a:lnTo>
                    <a:pt x="956" y="173"/>
                  </a:lnTo>
                  <a:lnTo>
                    <a:pt x="935" y="154"/>
                  </a:lnTo>
                  <a:lnTo>
                    <a:pt x="917" y="137"/>
                  </a:lnTo>
                  <a:lnTo>
                    <a:pt x="895" y="120"/>
                  </a:lnTo>
                  <a:lnTo>
                    <a:pt x="873" y="105"/>
                  </a:lnTo>
                  <a:lnTo>
                    <a:pt x="851" y="91"/>
                  </a:lnTo>
                  <a:lnTo>
                    <a:pt x="827" y="78"/>
                  </a:lnTo>
                  <a:lnTo>
                    <a:pt x="803" y="66"/>
                  </a:lnTo>
                  <a:lnTo>
                    <a:pt x="780" y="54"/>
                  </a:lnTo>
                  <a:lnTo>
                    <a:pt x="754" y="44"/>
                  </a:lnTo>
                  <a:lnTo>
                    <a:pt x="729" y="36"/>
                  </a:lnTo>
                  <a:lnTo>
                    <a:pt x="702" y="29"/>
                  </a:lnTo>
                  <a:lnTo>
                    <a:pt x="677" y="22"/>
                  </a:lnTo>
                  <a:lnTo>
                    <a:pt x="648" y="17"/>
                  </a:lnTo>
                  <a:lnTo>
                    <a:pt x="621" y="14"/>
                  </a:lnTo>
                  <a:lnTo>
                    <a:pt x="592" y="12"/>
                  </a:lnTo>
                  <a:lnTo>
                    <a:pt x="565" y="10"/>
                  </a:lnTo>
                  <a:lnTo>
                    <a:pt x="536" y="12"/>
                  </a:lnTo>
                  <a:lnTo>
                    <a:pt x="507" y="14"/>
                  </a:lnTo>
                  <a:lnTo>
                    <a:pt x="480" y="17"/>
                  </a:lnTo>
                  <a:lnTo>
                    <a:pt x="453" y="22"/>
                  </a:lnTo>
                  <a:lnTo>
                    <a:pt x="426" y="29"/>
                  </a:lnTo>
                  <a:lnTo>
                    <a:pt x="399" y="36"/>
                  </a:lnTo>
                  <a:lnTo>
                    <a:pt x="374" y="44"/>
                  </a:lnTo>
                  <a:lnTo>
                    <a:pt x="348" y="54"/>
                  </a:lnTo>
                  <a:lnTo>
                    <a:pt x="325" y="66"/>
                  </a:lnTo>
                  <a:lnTo>
                    <a:pt x="301" y="78"/>
                  </a:lnTo>
                  <a:lnTo>
                    <a:pt x="277" y="91"/>
                  </a:lnTo>
                  <a:lnTo>
                    <a:pt x="255" y="105"/>
                  </a:lnTo>
                  <a:lnTo>
                    <a:pt x="233" y="120"/>
                  </a:lnTo>
                  <a:lnTo>
                    <a:pt x="213" y="137"/>
                  </a:lnTo>
                  <a:lnTo>
                    <a:pt x="193" y="154"/>
                  </a:lnTo>
                  <a:lnTo>
                    <a:pt x="174" y="173"/>
                  </a:lnTo>
                  <a:lnTo>
                    <a:pt x="156" y="191"/>
                  </a:lnTo>
                  <a:lnTo>
                    <a:pt x="137" y="212"/>
                  </a:lnTo>
                  <a:lnTo>
                    <a:pt x="122" y="234"/>
                  </a:lnTo>
                  <a:lnTo>
                    <a:pt x="106" y="254"/>
                  </a:lnTo>
                  <a:lnTo>
                    <a:pt x="91" y="278"/>
                  </a:lnTo>
                  <a:lnTo>
                    <a:pt x="78" y="300"/>
                  </a:lnTo>
                  <a:lnTo>
                    <a:pt x="66" y="323"/>
                  </a:lnTo>
                  <a:lnTo>
                    <a:pt x="54" y="349"/>
                  </a:lnTo>
                  <a:lnTo>
                    <a:pt x="46" y="374"/>
                  </a:lnTo>
                  <a:lnTo>
                    <a:pt x="35" y="399"/>
                  </a:lnTo>
                  <a:lnTo>
                    <a:pt x="29" y="425"/>
                  </a:lnTo>
                  <a:lnTo>
                    <a:pt x="22" y="452"/>
                  </a:lnTo>
                  <a:lnTo>
                    <a:pt x="18" y="479"/>
                  </a:lnTo>
                  <a:lnTo>
                    <a:pt x="13" y="508"/>
                  </a:lnTo>
                  <a:lnTo>
                    <a:pt x="12" y="535"/>
                  </a:lnTo>
                  <a:lnTo>
                    <a:pt x="12" y="564"/>
                  </a:lnTo>
                  <a:lnTo>
                    <a:pt x="12" y="592"/>
                  </a:lnTo>
                  <a:lnTo>
                    <a:pt x="13" y="621"/>
                  </a:lnTo>
                  <a:lnTo>
                    <a:pt x="18" y="648"/>
                  </a:lnTo>
                  <a:lnTo>
                    <a:pt x="22" y="675"/>
                  </a:lnTo>
                  <a:lnTo>
                    <a:pt x="29" y="702"/>
                  </a:lnTo>
                  <a:lnTo>
                    <a:pt x="35" y="728"/>
                  </a:lnTo>
                  <a:lnTo>
                    <a:pt x="46" y="755"/>
                  </a:lnTo>
                  <a:lnTo>
                    <a:pt x="54" y="778"/>
                  </a:lnTo>
                  <a:lnTo>
                    <a:pt x="66" y="804"/>
                  </a:lnTo>
                  <a:lnTo>
                    <a:pt x="78" y="827"/>
                  </a:lnTo>
                  <a:lnTo>
                    <a:pt x="91" y="851"/>
                  </a:lnTo>
                  <a:lnTo>
                    <a:pt x="106" y="873"/>
                  </a:lnTo>
                  <a:lnTo>
                    <a:pt x="122" y="895"/>
                  </a:lnTo>
                  <a:lnTo>
                    <a:pt x="137" y="915"/>
                  </a:lnTo>
                  <a:lnTo>
                    <a:pt x="156" y="936"/>
                  </a:lnTo>
                  <a:lnTo>
                    <a:pt x="174" y="954"/>
                  </a:lnTo>
                  <a:lnTo>
                    <a:pt x="193" y="973"/>
                  </a:lnTo>
                  <a:lnTo>
                    <a:pt x="213" y="990"/>
                  </a:lnTo>
                  <a:lnTo>
                    <a:pt x="233" y="1007"/>
                  </a:lnTo>
                  <a:lnTo>
                    <a:pt x="255" y="1022"/>
                  </a:lnTo>
                  <a:lnTo>
                    <a:pt x="277" y="1037"/>
                  </a:lnTo>
                  <a:lnTo>
                    <a:pt x="301" y="1051"/>
                  </a:lnTo>
                  <a:lnTo>
                    <a:pt x="325" y="1063"/>
                  </a:lnTo>
                  <a:lnTo>
                    <a:pt x="348" y="1073"/>
                  </a:lnTo>
                  <a:lnTo>
                    <a:pt x="374" y="1083"/>
                  </a:lnTo>
                  <a:lnTo>
                    <a:pt x="399" y="1091"/>
                  </a:lnTo>
                  <a:lnTo>
                    <a:pt x="426" y="1100"/>
                  </a:lnTo>
                  <a:lnTo>
                    <a:pt x="453" y="1105"/>
                  </a:lnTo>
                  <a:lnTo>
                    <a:pt x="480" y="1110"/>
                  </a:lnTo>
                  <a:lnTo>
                    <a:pt x="507" y="1113"/>
                  </a:lnTo>
                  <a:lnTo>
                    <a:pt x="536" y="1117"/>
                  </a:lnTo>
                  <a:lnTo>
                    <a:pt x="565" y="1117"/>
                  </a:lnTo>
                  <a:lnTo>
                    <a:pt x="592" y="1117"/>
                  </a:lnTo>
                  <a:lnTo>
                    <a:pt x="621" y="1113"/>
                  </a:lnTo>
                  <a:lnTo>
                    <a:pt x="648" y="1110"/>
                  </a:lnTo>
                  <a:lnTo>
                    <a:pt x="677" y="1105"/>
                  </a:lnTo>
                  <a:lnTo>
                    <a:pt x="702" y="1100"/>
                  </a:lnTo>
                  <a:lnTo>
                    <a:pt x="729" y="1091"/>
                  </a:lnTo>
                  <a:lnTo>
                    <a:pt x="754" y="1083"/>
                  </a:lnTo>
                  <a:lnTo>
                    <a:pt x="780" y="1073"/>
                  </a:lnTo>
                  <a:lnTo>
                    <a:pt x="803" y="1063"/>
                  </a:lnTo>
                  <a:lnTo>
                    <a:pt x="827" y="1051"/>
                  </a:lnTo>
                  <a:lnTo>
                    <a:pt x="851" y="1037"/>
                  </a:lnTo>
                  <a:lnTo>
                    <a:pt x="873" y="1022"/>
                  </a:lnTo>
                  <a:lnTo>
                    <a:pt x="895" y="1007"/>
                  </a:lnTo>
                  <a:lnTo>
                    <a:pt x="917" y="990"/>
                  </a:lnTo>
                  <a:lnTo>
                    <a:pt x="935" y="973"/>
                  </a:lnTo>
                  <a:lnTo>
                    <a:pt x="956" y="954"/>
                  </a:lnTo>
                  <a:lnTo>
                    <a:pt x="974" y="936"/>
                  </a:lnTo>
                  <a:lnTo>
                    <a:pt x="991" y="915"/>
                  </a:lnTo>
                  <a:lnTo>
                    <a:pt x="1008" y="895"/>
                  </a:lnTo>
                  <a:lnTo>
                    <a:pt x="1023" y="873"/>
                  </a:lnTo>
                  <a:lnTo>
                    <a:pt x="1037" y="851"/>
                  </a:lnTo>
                  <a:lnTo>
                    <a:pt x="1050" y="827"/>
                  </a:lnTo>
                  <a:lnTo>
                    <a:pt x="1062" y="804"/>
                  </a:lnTo>
                  <a:lnTo>
                    <a:pt x="1074" y="778"/>
                  </a:lnTo>
                  <a:lnTo>
                    <a:pt x="1084" y="755"/>
                  </a:lnTo>
                  <a:lnTo>
                    <a:pt x="1093" y="728"/>
                  </a:lnTo>
                  <a:lnTo>
                    <a:pt x="1099" y="702"/>
                  </a:lnTo>
                  <a:lnTo>
                    <a:pt x="1106" y="675"/>
                  </a:lnTo>
                  <a:lnTo>
                    <a:pt x="1111" y="648"/>
                  </a:lnTo>
                  <a:lnTo>
                    <a:pt x="1115" y="621"/>
                  </a:lnTo>
                  <a:lnTo>
                    <a:pt x="1116" y="592"/>
                  </a:lnTo>
                  <a:lnTo>
                    <a:pt x="1118" y="564"/>
                  </a:lnTo>
                  <a:lnTo>
                    <a:pt x="1128" y="564"/>
                  </a:lnTo>
                  <a:close/>
                </a:path>
              </a:pathLst>
            </a:custGeom>
            <a:solidFill>
              <a:srgbClr val="97D5FF"/>
            </a:solidFill>
            <a:ln w="9525">
              <a:noFill/>
              <a:round/>
              <a:headEnd/>
              <a:tailEnd/>
            </a:ln>
          </p:spPr>
          <p:txBody>
            <a:bodyPr/>
            <a:lstStyle/>
            <a:p>
              <a:endParaRPr lang="en-US"/>
            </a:p>
          </p:txBody>
        </p:sp>
        <p:sp>
          <p:nvSpPr>
            <p:cNvPr id="51311" name="Freeform 113"/>
            <p:cNvSpPr>
              <a:spLocks/>
            </p:cNvSpPr>
            <p:nvPr/>
          </p:nvSpPr>
          <p:spPr bwMode="auto">
            <a:xfrm>
              <a:off x="3238705" y="2228828"/>
              <a:ext cx="1574800" cy="1773237"/>
            </a:xfrm>
            <a:custGeom>
              <a:avLst/>
              <a:gdLst>
                <a:gd name="T0" fmla="*/ 2147483647 w 1116"/>
                <a:gd name="T1" fmla="*/ 2147483647 h 1117"/>
                <a:gd name="T2" fmla="*/ 2147483647 w 1116"/>
                <a:gd name="T3" fmla="*/ 2147483647 h 1117"/>
                <a:gd name="T4" fmla="*/ 2147483647 w 1116"/>
                <a:gd name="T5" fmla="*/ 2147483647 h 1117"/>
                <a:gd name="T6" fmla="*/ 2147483647 w 1116"/>
                <a:gd name="T7" fmla="*/ 2147483647 h 1117"/>
                <a:gd name="T8" fmla="*/ 2147483647 w 1116"/>
                <a:gd name="T9" fmla="*/ 2147483647 h 1117"/>
                <a:gd name="T10" fmla="*/ 2147483647 w 1116"/>
                <a:gd name="T11" fmla="*/ 2147483647 h 1117"/>
                <a:gd name="T12" fmla="*/ 2147483647 w 1116"/>
                <a:gd name="T13" fmla="*/ 2147483647 h 1117"/>
                <a:gd name="T14" fmla="*/ 2147483647 w 1116"/>
                <a:gd name="T15" fmla="*/ 2147483647 h 1117"/>
                <a:gd name="T16" fmla="*/ 2147483647 w 1116"/>
                <a:gd name="T17" fmla="*/ 2147483647 h 1117"/>
                <a:gd name="T18" fmla="*/ 2147483647 w 1116"/>
                <a:gd name="T19" fmla="*/ 2147483647 h 1117"/>
                <a:gd name="T20" fmla="*/ 2147483647 w 1116"/>
                <a:gd name="T21" fmla="*/ 2147483647 h 1117"/>
                <a:gd name="T22" fmla="*/ 2147483647 w 1116"/>
                <a:gd name="T23" fmla="*/ 2147483647 h 1117"/>
                <a:gd name="T24" fmla="*/ 0 w 1116"/>
                <a:gd name="T25" fmla="*/ 2147483647 h 1117"/>
                <a:gd name="T26" fmla="*/ 2147483647 w 1116"/>
                <a:gd name="T27" fmla="*/ 2147483647 h 1117"/>
                <a:gd name="T28" fmla="*/ 2147483647 w 1116"/>
                <a:gd name="T29" fmla="*/ 2147483647 h 1117"/>
                <a:gd name="T30" fmla="*/ 2147483647 w 1116"/>
                <a:gd name="T31" fmla="*/ 2147483647 h 1117"/>
                <a:gd name="T32" fmla="*/ 2147483647 w 1116"/>
                <a:gd name="T33" fmla="*/ 2147483647 h 1117"/>
                <a:gd name="T34" fmla="*/ 2147483647 w 1116"/>
                <a:gd name="T35" fmla="*/ 2147483647 h 1117"/>
                <a:gd name="T36" fmla="*/ 2147483647 w 1116"/>
                <a:gd name="T37" fmla="*/ 2147483647 h 1117"/>
                <a:gd name="T38" fmla="*/ 2147483647 w 1116"/>
                <a:gd name="T39" fmla="*/ 2147483647 h 1117"/>
                <a:gd name="T40" fmla="*/ 2147483647 w 1116"/>
                <a:gd name="T41" fmla="*/ 2147483647 h 1117"/>
                <a:gd name="T42" fmla="*/ 2147483647 w 1116"/>
                <a:gd name="T43" fmla="*/ 2147483647 h 1117"/>
                <a:gd name="T44" fmla="*/ 2147483647 w 1116"/>
                <a:gd name="T45" fmla="*/ 2147483647 h 1117"/>
                <a:gd name="T46" fmla="*/ 2147483647 w 1116"/>
                <a:gd name="T47" fmla="*/ 2147483647 h 1117"/>
                <a:gd name="T48" fmla="*/ 2147483647 w 1116"/>
                <a:gd name="T49" fmla="*/ 2147483647 h 1117"/>
                <a:gd name="T50" fmla="*/ 2147483647 w 1116"/>
                <a:gd name="T51" fmla="*/ 2147483647 h 1117"/>
                <a:gd name="T52" fmla="*/ 2147483647 w 1116"/>
                <a:gd name="T53" fmla="*/ 2147483647 h 1117"/>
                <a:gd name="T54" fmla="*/ 2147483647 w 1116"/>
                <a:gd name="T55" fmla="*/ 2147483647 h 1117"/>
                <a:gd name="T56" fmla="*/ 2147483647 w 1116"/>
                <a:gd name="T57" fmla="*/ 2147483647 h 1117"/>
                <a:gd name="T58" fmla="*/ 2147483647 w 1116"/>
                <a:gd name="T59" fmla="*/ 2147483647 h 1117"/>
                <a:gd name="T60" fmla="*/ 2147483647 w 1116"/>
                <a:gd name="T61" fmla="*/ 2147483647 h 1117"/>
                <a:gd name="T62" fmla="*/ 2147483647 w 1116"/>
                <a:gd name="T63" fmla="*/ 2147483647 h 1117"/>
                <a:gd name="T64" fmla="*/ 2147483647 w 1116"/>
                <a:gd name="T65" fmla="*/ 2147483647 h 1117"/>
                <a:gd name="T66" fmla="*/ 2147483647 w 1116"/>
                <a:gd name="T67" fmla="*/ 2147483647 h 1117"/>
                <a:gd name="T68" fmla="*/ 2147483647 w 1116"/>
                <a:gd name="T69" fmla="*/ 2147483647 h 1117"/>
                <a:gd name="T70" fmla="*/ 2147483647 w 1116"/>
                <a:gd name="T71" fmla="*/ 2147483647 h 1117"/>
                <a:gd name="T72" fmla="*/ 2147483647 w 1116"/>
                <a:gd name="T73" fmla="*/ 2147483647 h 1117"/>
                <a:gd name="T74" fmla="*/ 2147483647 w 1116"/>
                <a:gd name="T75" fmla="*/ 2147483647 h 1117"/>
                <a:gd name="T76" fmla="*/ 2147483647 w 1116"/>
                <a:gd name="T77" fmla="*/ 2147483647 h 1117"/>
                <a:gd name="T78" fmla="*/ 2147483647 w 1116"/>
                <a:gd name="T79" fmla="*/ 2147483647 h 1117"/>
                <a:gd name="T80" fmla="*/ 2147483647 w 1116"/>
                <a:gd name="T81" fmla="*/ 2147483647 h 1117"/>
                <a:gd name="T82" fmla="*/ 2147483647 w 1116"/>
                <a:gd name="T83" fmla="*/ 2147483647 h 1117"/>
                <a:gd name="T84" fmla="*/ 2147483647 w 1116"/>
                <a:gd name="T85" fmla="*/ 2147483647 h 1117"/>
                <a:gd name="T86" fmla="*/ 2147483647 w 1116"/>
                <a:gd name="T87" fmla="*/ 2147483647 h 1117"/>
                <a:gd name="T88" fmla="*/ 2147483647 w 1116"/>
                <a:gd name="T89" fmla="*/ 2147483647 h 1117"/>
                <a:gd name="T90" fmla="*/ 2147483647 w 1116"/>
                <a:gd name="T91" fmla="*/ 2147483647 h 1117"/>
                <a:gd name="T92" fmla="*/ 2147483647 w 1116"/>
                <a:gd name="T93" fmla="*/ 2147483647 h 1117"/>
                <a:gd name="T94" fmla="*/ 2147483647 w 1116"/>
                <a:gd name="T95" fmla="*/ 2147483647 h 1117"/>
                <a:gd name="T96" fmla="*/ 2147483647 w 1116"/>
                <a:gd name="T97" fmla="*/ 2147483647 h 1117"/>
                <a:gd name="T98" fmla="*/ 2147483647 w 1116"/>
                <a:gd name="T99" fmla="*/ 2147483647 h 1117"/>
                <a:gd name="T100" fmla="*/ 2147483647 w 1116"/>
                <a:gd name="T101" fmla="*/ 2147483647 h 111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16"/>
                <a:gd name="T154" fmla="*/ 0 h 1117"/>
                <a:gd name="T155" fmla="*/ 1116 w 1116"/>
                <a:gd name="T156" fmla="*/ 1117 h 111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16" h="1117">
                  <a:moveTo>
                    <a:pt x="1116" y="559"/>
                  </a:moveTo>
                  <a:lnTo>
                    <a:pt x="1114" y="530"/>
                  </a:lnTo>
                  <a:lnTo>
                    <a:pt x="1113" y="501"/>
                  </a:lnTo>
                  <a:lnTo>
                    <a:pt x="1109" y="474"/>
                  </a:lnTo>
                  <a:lnTo>
                    <a:pt x="1104" y="447"/>
                  </a:lnTo>
                  <a:lnTo>
                    <a:pt x="1098" y="420"/>
                  </a:lnTo>
                  <a:lnTo>
                    <a:pt x="1091" y="393"/>
                  </a:lnTo>
                  <a:lnTo>
                    <a:pt x="1082" y="367"/>
                  </a:lnTo>
                  <a:lnTo>
                    <a:pt x="1072" y="342"/>
                  </a:lnTo>
                  <a:lnTo>
                    <a:pt x="1060" y="317"/>
                  </a:lnTo>
                  <a:lnTo>
                    <a:pt x="1048" y="293"/>
                  </a:lnTo>
                  <a:lnTo>
                    <a:pt x="1035" y="269"/>
                  </a:lnTo>
                  <a:lnTo>
                    <a:pt x="1020" y="247"/>
                  </a:lnTo>
                  <a:lnTo>
                    <a:pt x="1004" y="225"/>
                  </a:lnTo>
                  <a:lnTo>
                    <a:pt x="988" y="203"/>
                  </a:lnTo>
                  <a:lnTo>
                    <a:pt x="971" y="183"/>
                  </a:lnTo>
                  <a:lnTo>
                    <a:pt x="952" y="164"/>
                  </a:lnTo>
                  <a:lnTo>
                    <a:pt x="933" y="146"/>
                  </a:lnTo>
                  <a:lnTo>
                    <a:pt x="913" y="129"/>
                  </a:lnTo>
                  <a:lnTo>
                    <a:pt x="891" y="112"/>
                  </a:lnTo>
                  <a:lnTo>
                    <a:pt x="869" y="97"/>
                  </a:lnTo>
                  <a:lnTo>
                    <a:pt x="847" y="81"/>
                  </a:lnTo>
                  <a:lnTo>
                    <a:pt x="823" y="68"/>
                  </a:lnTo>
                  <a:lnTo>
                    <a:pt x="800" y="56"/>
                  </a:lnTo>
                  <a:lnTo>
                    <a:pt x="774" y="44"/>
                  </a:lnTo>
                  <a:lnTo>
                    <a:pt x="749" y="34"/>
                  </a:lnTo>
                  <a:lnTo>
                    <a:pt x="724" y="25"/>
                  </a:lnTo>
                  <a:lnTo>
                    <a:pt x="697" y="19"/>
                  </a:lnTo>
                  <a:lnTo>
                    <a:pt x="670" y="12"/>
                  </a:lnTo>
                  <a:lnTo>
                    <a:pt x="642" y="7"/>
                  </a:lnTo>
                  <a:lnTo>
                    <a:pt x="614" y="3"/>
                  </a:lnTo>
                  <a:lnTo>
                    <a:pt x="587" y="2"/>
                  </a:lnTo>
                  <a:lnTo>
                    <a:pt x="558" y="0"/>
                  </a:lnTo>
                  <a:lnTo>
                    <a:pt x="529" y="2"/>
                  </a:lnTo>
                  <a:lnTo>
                    <a:pt x="500" y="3"/>
                  </a:lnTo>
                  <a:lnTo>
                    <a:pt x="472" y="7"/>
                  </a:lnTo>
                  <a:lnTo>
                    <a:pt x="445" y="12"/>
                  </a:lnTo>
                  <a:lnTo>
                    <a:pt x="417" y="19"/>
                  </a:lnTo>
                  <a:lnTo>
                    <a:pt x="392" y="25"/>
                  </a:lnTo>
                  <a:lnTo>
                    <a:pt x="365" y="34"/>
                  </a:lnTo>
                  <a:lnTo>
                    <a:pt x="340" y="44"/>
                  </a:lnTo>
                  <a:lnTo>
                    <a:pt x="316" y="56"/>
                  </a:lnTo>
                  <a:lnTo>
                    <a:pt x="291" y="68"/>
                  </a:lnTo>
                  <a:lnTo>
                    <a:pt x="269" y="81"/>
                  </a:lnTo>
                  <a:lnTo>
                    <a:pt x="245" y="97"/>
                  </a:lnTo>
                  <a:lnTo>
                    <a:pt x="223" y="112"/>
                  </a:lnTo>
                  <a:lnTo>
                    <a:pt x="203" y="129"/>
                  </a:lnTo>
                  <a:lnTo>
                    <a:pt x="182" y="146"/>
                  </a:lnTo>
                  <a:lnTo>
                    <a:pt x="162" y="164"/>
                  </a:lnTo>
                  <a:lnTo>
                    <a:pt x="143" y="183"/>
                  </a:lnTo>
                  <a:lnTo>
                    <a:pt x="127" y="203"/>
                  </a:lnTo>
                  <a:lnTo>
                    <a:pt x="110" y="225"/>
                  </a:lnTo>
                  <a:lnTo>
                    <a:pt x="94" y="247"/>
                  </a:lnTo>
                  <a:lnTo>
                    <a:pt x="79" y="269"/>
                  </a:lnTo>
                  <a:lnTo>
                    <a:pt x="66" y="293"/>
                  </a:lnTo>
                  <a:lnTo>
                    <a:pt x="54" y="317"/>
                  </a:lnTo>
                  <a:lnTo>
                    <a:pt x="44" y="342"/>
                  </a:lnTo>
                  <a:lnTo>
                    <a:pt x="33" y="367"/>
                  </a:lnTo>
                  <a:lnTo>
                    <a:pt x="23" y="393"/>
                  </a:lnTo>
                  <a:lnTo>
                    <a:pt x="17" y="420"/>
                  </a:lnTo>
                  <a:lnTo>
                    <a:pt x="10" y="447"/>
                  </a:lnTo>
                  <a:lnTo>
                    <a:pt x="5" y="474"/>
                  </a:lnTo>
                  <a:lnTo>
                    <a:pt x="1" y="501"/>
                  </a:lnTo>
                  <a:lnTo>
                    <a:pt x="0" y="530"/>
                  </a:lnTo>
                  <a:lnTo>
                    <a:pt x="0" y="559"/>
                  </a:lnTo>
                  <a:lnTo>
                    <a:pt x="0" y="587"/>
                  </a:lnTo>
                  <a:lnTo>
                    <a:pt x="1" y="616"/>
                  </a:lnTo>
                  <a:lnTo>
                    <a:pt x="5" y="643"/>
                  </a:lnTo>
                  <a:lnTo>
                    <a:pt x="10" y="672"/>
                  </a:lnTo>
                  <a:lnTo>
                    <a:pt x="17" y="699"/>
                  </a:lnTo>
                  <a:lnTo>
                    <a:pt x="23" y="724"/>
                  </a:lnTo>
                  <a:lnTo>
                    <a:pt x="33" y="751"/>
                  </a:lnTo>
                  <a:lnTo>
                    <a:pt x="44" y="777"/>
                  </a:lnTo>
                  <a:lnTo>
                    <a:pt x="54" y="800"/>
                  </a:lnTo>
                  <a:lnTo>
                    <a:pt x="66" y="824"/>
                  </a:lnTo>
                  <a:lnTo>
                    <a:pt x="79" y="848"/>
                  </a:lnTo>
                  <a:lnTo>
                    <a:pt x="94" y="872"/>
                  </a:lnTo>
                  <a:lnTo>
                    <a:pt x="110" y="894"/>
                  </a:lnTo>
                  <a:lnTo>
                    <a:pt x="127" y="914"/>
                  </a:lnTo>
                  <a:lnTo>
                    <a:pt x="143" y="934"/>
                  </a:lnTo>
                  <a:lnTo>
                    <a:pt x="162" y="953"/>
                  </a:lnTo>
                  <a:lnTo>
                    <a:pt x="182" y="971"/>
                  </a:lnTo>
                  <a:lnTo>
                    <a:pt x="203" y="990"/>
                  </a:lnTo>
                  <a:lnTo>
                    <a:pt x="223" y="1007"/>
                  </a:lnTo>
                  <a:lnTo>
                    <a:pt x="245" y="1022"/>
                  </a:lnTo>
                  <a:lnTo>
                    <a:pt x="269" y="1036"/>
                  </a:lnTo>
                  <a:lnTo>
                    <a:pt x="291" y="1049"/>
                  </a:lnTo>
                  <a:lnTo>
                    <a:pt x="316" y="1063"/>
                  </a:lnTo>
                  <a:lnTo>
                    <a:pt x="340" y="1073"/>
                  </a:lnTo>
                  <a:lnTo>
                    <a:pt x="365" y="1083"/>
                  </a:lnTo>
                  <a:lnTo>
                    <a:pt x="392" y="1092"/>
                  </a:lnTo>
                  <a:lnTo>
                    <a:pt x="417" y="1100"/>
                  </a:lnTo>
                  <a:lnTo>
                    <a:pt x="445" y="1105"/>
                  </a:lnTo>
                  <a:lnTo>
                    <a:pt x="472" y="1110"/>
                  </a:lnTo>
                  <a:lnTo>
                    <a:pt x="500" y="1114"/>
                  </a:lnTo>
                  <a:lnTo>
                    <a:pt x="529" y="1117"/>
                  </a:lnTo>
                  <a:lnTo>
                    <a:pt x="558" y="1117"/>
                  </a:lnTo>
                  <a:lnTo>
                    <a:pt x="587" y="1117"/>
                  </a:lnTo>
                  <a:lnTo>
                    <a:pt x="614" y="1114"/>
                  </a:lnTo>
                  <a:lnTo>
                    <a:pt x="642" y="1110"/>
                  </a:lnTo>
                  <a:lnTo>
                    <a:pt x="670" y="1105"/>
                  </a:lnTo>
                  <a:lnTo>
                    <a:pt x="697" y="1100"/>
                  </a:lnTo>
                  <a:lnTo>
                    <a:pt x="724" y="1092"/>
                  </a:lnTo>
                  <a:lnTo>
                    <a:pt x="749" y="1083"/>
                  </a:lnTo>
                  <a:lnTo>
                    <a:pt x="774" y="1073"/>
                  </a:lnTo>
                  <a:lnTo>
                    <a:pt x="800" y="1063"/>
                  </a:lnTo>
                  <a:lnTo>
                    <a:pt x="823" y="1049"/>
                  </a:lnTo>
                  <a:lnTo>
                    <a:pt x="847" y="1036"/>
                  </a:lnTo>
                  <a:lnTo>
                    <a:pt x="869" y="1022"/>
                  </a:lnTo>
                  <a:lnTo>
                    <a:pt x="891" y="1007"/>
                  </a:lnTo>
                  <a:lnTo>
                    <a:pt x="913" y="990"/>
                  </a:lnTo>
                  <a:lnTo>
                    <a:pt x="933" y="971"/>
                  </a:lnTo>
                  <a:lnTo>
                    <a:pt x="952" y="953"/>
                  </a:lnTo>
                  <a:lnTo>
                    <a:pt x="971" y="934"/>
                  </a:lnTo>
                  <a:lnTo>
                    <a:pt x="988" y="914"/>
                  </a:lnTo>
                  <a:lnTo>
                    <a:pt x="1004" y="894"/>
                  </a:lnTo>
                  <a:lnTo>
                    <a:pt x="1020" y="872"/>
                  </a:lnTo>
                  <a:lnTo>
                    <a:pt x="1035" y="848"/>
                  </a:lnTo>
                  <a:lnTo>
                    <a:pt x="1048" y="824"/>
                  </a:lnTo>
                  <a:lnTo>
                    <a:pt x="1060" y="800"/>
                  </a:lnTo>
                  <a:lnTo>
                    <a:pt x="1072" y="777"/>
                  </a:lnTo>
                  <a:lnTo>
                    <a:pt x="1082" y="751"/>
                  </a:lnTo>
                  <a:lnTo>
                    <a:pt x="1091" y="724"/>
                  </a:lnTo>
                  <a:lnTo>
                    <a:pt x="1098" y="699"/>
                  </a:lnTo>
                  <a:lnTo>
                    <a:pt x="1104" y="672"/>
                  </a:lnTo>
                  <a:lnTo>
                    <a:pt x="1109" y="643"/>
                  </a:lnTo>
                  <a:lnTo>
                    <a:pt x="1113" y="616"/>
                  </a:lnTo>
                  <a:lnTo>
                    <a:pt x="1114" y="587"/>
                  </a:lnTo>
                  <a:lnTo>
                    <a:pt x="1116" y="559"/>
                  </a:lnTo>
                  <a:lnTo>
                    <a:pt x="1104" y="559"/>
                  </a:lnTo>
                  <a:lnTo>
                    <a:pt x="1104" y="531"/>
                  </a:lnTo>
                  <a:lnTo>
                    <a:pt x="1103" y="503"/>
                  </a:lnTo>
                  <a:lnTo>
                    <a:pt x="1099" y="476"/>
                  </a:lnTo>
                  <a:lnTo>
                    <a:pt x="1094" y="449"/>
                  </a:lnTo>
                  <a:lnTo>
                    <a:pt x="1087" y="421"/>
                  </a:lnTo>
                  <a:lnTo>
                    <a:pt x="1081" y="396"/>
                  </a:lnTo>
                  <a:lnTo>
                    <a:pt x="1072" y="371"/>
                  </a:lnTo>
                  <a:lnTo>
                    <a:pt x="1062" y="345"/>
                  </a:lnTo>
                  <a:lnTo>
                    <a:pt x="1050" y="322"/>
                  </a:lnTo>
                  <a:lnTo>
                    <a:pt x="1038" y="298"/>
                  </a:lnTo>
                  <a:lnTo>
                    <a:pt x="1026" y="274"/>
                  </a:lnTo>
                  <a:lnTo>
                    <a:pt x="1011" y="252"/>
                  </a:lnTo>
                  <a:lnTo>
                    <a:pt x="996" y="232"/>
                  </a:lnTo>
                  <a:lnTo>
                    <a:pt x="979" y="210"/>
                  </a:lnTo>
                  <a:lnTo>
                    <a:pt x="962" y="191"/>
                  </a:lnTo>
                  <a:lnTo>
                    <a:pt x="945" y="171"/>
                  </a:lnTo>
                  <a:lnTo>
                    <a:pt x="925" y="154"/>
                  </a:lnTo>
                  <a:lnTo>
                    <a:pt x="906" y="135"/>
                  </a:lnTo>
                  <a:lnTo>
                    <a:pt x="884" y="120"/>
                  </a:lnTo>
                  <a:lnTo>
                    <a:pt x="864" y="105"/>
                  </a:lnTo>
                  <a:lnTo>
                    <a:pt x="842" y="90"/>
                  </a:lnTo>
                  <a:lnTo>
                    <a:pt x="818" y="78"/>
                  </a:lnTo>
                  <a:lnTo>
                    <a:pt x="795" y="64"/>
                  </a:lnTo>
                  <a:lnTo>
                    <a:pt x="771" y="54"/>
                  </a:lnTo>
                  <a:lnTo>
                    <a:pt x="746" y="44"/>
                  </a:lnTo>
                  <a:lnTo>
                    <a:pt x="720" y="36"/>
                  </a:lnTo>
                  <a:lnTo>
                    <a:pt x="695" y="29"/>
                  </a:lnTo>
                  <a:lnTo>
                    <a:pt x="668" y="22"/>
                  </a:lnTo>
                  <a:lnTo>
                    <a:pt x="641" y="17"/>
                  </a:lnTo>
                  <a:lnTo>
                    <a:pt x="614" y="14"/>
                  </a:lnTo>
                  <a:lnTo>
                    <a:pt x="585" y="12"/>
                  </a:lnTo>
                  <a:lnTo>
                    <a:pt x="558" y="12"/>
                  </a:lnTo>
                  <a:lnTo>
                    <a:pt x="529" y="12"/>
                  </a:lnTo>
                  <a:lnTo>
                    <a:pt x="502" y="14"/>
                  </a:lnTo>
                  <a:lnTo>
                    <a:pt x="473" y="17"/>
                  </a:lnTo>
                  <a:lnTo>
                    <a:pt x="446" y="22"/>
                  </a:lnTo>
                  <a:lnTo>
                    <a:pt x="421" y="29"/>
                  </a:lnTo>
                  <a:lnTo>
                    <a:pt x="394" y="36"/>
                  </a:lnTo>
                  <a:lnTo>
                    <a:pt x="368" y="44"/>
                  </a:lnTo>
                  <a:lnTo>
                    <a:pt x="345" y="54"/>
                  </a:lnTo>
                  <a:lnTo>
                    <a:pt x="319" y="64"/>
                  </a:lnTo>
                  <a:lnTo>
                    <a:pt x="296" y="78"/>
                  </a:lnTo>
                  <a:lnTo>
                    <a:pt x="274" y="90"/>
                  </a:lnTo>
                  <a:lnTo>
                    <a:pt x="252" y="105"/>
                  </a:lnTo>
                  <a:lnTo>
                    <a:pt x="230" y="120"/>
                  </a:lnTo>
                  <a:lnTo>
                    <a:pt x="209" y="135"/>
                  </a:lnTo>
                  <a:lnTo>
                    <a:pt x="189" y="154"/>
                  </a:lnTo>
                  <a:lnTo>
                    <a:pt x="170" y="171"/>
                  </a:lnTo>
                  <a:lnTo>
                    <a:pt x="152" y="191"/>
                  </a:lnTo>
                  <a:lnTo>
                    <a:pt x="135" y="210"/>
                  </a:lnTo>
                  <a:lnTo>
                    <a:pt x="118" y="232"/>
                  </a:lnTo>
                  <a:lnTo>
                    <a:pt x="103" y="252"/>
                  </a:lnTo>
                  <a:lnTo>
                    <a:pt x="89" y="274"/>
                  </a:lnTo>
                  <a:lnTo>
                    <a:pt x="76" y="298"/>
                  </a:lnTo>
                  <a:lnTo>
                    <a:pt x="64" y="322"/>
                  </a:lnTo>
                  <a:lnTo>
                    <a:pt x="52" y="345"/>
                  </a:lnTo>
                  <a:lnTo>
                    <a:pt x="44" y="371"/>
                  </a:lnTo>
                  <a:lnTo>
                    <a:pt x="35" y="396"/>
                  </a:lnTo>
                  <a:lnTo>
                    <a:pt x="27" y="421"/>
                  </a:lnTo>
                  <a:lnTo>
                    <a:pt x="22" y="449"/>
                  </a:lnTo>
                  <a:lnTo>
                    <a:pt x="17" y="476"/>
                  </a:lnTo>
                  <a:lnTo>
                    <a:pt x="13" y="503"/>
                  </a:lnTo>
                  <a:lnTo>
                    <a:pt x="10" y="531"/>
                  </a:lnTo>
                  <a:lnTo>
                    <a:pt x="10" y="559"/>
                  </a:lnTo>
                  <a:lnTo>
                    <a:pt x="10" y="587"/>
                  </a:lnTo>
                  <a:lnTo>
                    <a:pt x="13" y="614"/>
                  </a:lnTo>
                  <a:lnTo>
                    <a:pt x="17" y="641"/>
                  </a:lnTo>
                  <a:lnTo>
                    <a:pt x="22" y="669"/>
                  </a:lnTo>
                  <a:lnTo>
                    <a:pt x="27" y="696"/>
                  </a:lnTo>
                  <a:lnTo>
                    <a:pt x="35" y="721"/>
                  </a:lnTo>
                  <a:lnTo>
                    <a:pt x="44" y="746"/>
                  </a:lnTo>
                  <a:lnTo>
                    <a:pt x="52" y="772"/>
                  </a:lnTo>
                  <a:lnTo>
                    <a:pt x="64" y="795"/>
                  </a:lnTo>
                  <a:lnTo>
                    <a:pt x="76" y="819"/>
                  </a:lnTo>
                  <a:lnTo>
                    <a:pt x="89" y="843"/>
                  </a:lnTo>
                  <a:lnTo>
                    <a:pt x="103" y="865"/>
                  </a:lnTo>
                  <a:lnTo>
                    <a:pt x="118" y="887"/>
                  </a:lnTo>
                  <a:lnTo>
                    <a:pt x="135" y="907"/>
                  </a:lnTo>
                  <a:lnTo>
                    <a:pt x="152" y="927"/>
                  </a:lnTo>
                  <a:lnTo>
                    <a:pt x="170" y="946"/>
                  </a:lnTo>
                  <a:lnTo>
                    <a:pt x="189" y="965"/>
                  </a:lnTo>
                  <a:lnTo>
                    <a:pt x="209" y="982"/>
                  </a:lnTo>
                  <a:lnTo>
                    <a:pt x="230" y="998"/>
                  </a:lnTo>
                  <a:lnTo>
                    <a:pt x="252" y="1014"/>
                  </a:lnTo>
                  <a:lnTo>
                    <a:pt x="274" y="1027"/>
                  </a:lnTo>
                  <a:lnTo>
                    <a:pt x="296" y="1041"/>
                  </a:lnTo>
                  <a:lnTo>
                    <a:pt x="319" y="1053"/>
                  </a:lnTo>
                  <a:lnTo>
                    <a:pt x="345" y="1063"/>
                  </a:lnTo>
                  <a:lnTo>
                    <a:pt x="368" y="1073"/>
                  </a:lnTo>
                  <a:lnTo>
                    <a:pt x="394" y="1081"/>
                  </a:lnTo>
                  <a:lnTo>
                    <a:pt x="421" y="1090"/>
                  </a:lnTo>
                  <a:lnTo>
                    <a:pt x="446" y="1095"/>
                  </a:lnTo>
                  <a:lnTo>
                    <a:pt x="473" y="1100"/>
                  </a:lnTo>
                  <a:lnTo>
                    <a:pt x="502" y="1103"/>
                  </a:lnTo>
                  <a:lnTo>
                    <a:pt x="529" y="1105"/>
                  </a:lnTo>
                  <a:lnTo>
                    <a:pt x="558" y="1107"/>
                  </a:lnTo>
                  <a:lnTo>
                    <a:pt x="585" y="1105"/>
                  </a:lnTo>
                  <a:lnTo>
                    <a:pt x="614" y="1103"/>
                  </a:lnTo>
                  <a:lnTo>
                    <a:pt x="641" y="1100"/>
                  </a:lnTo>
                  <a:lnTo>
                    <a:pt x="668" y="1095"/>
                  </a:lnTo>
                  <a:lnTo>
                    <a:pt x="695" y="1090"/>
                  </a:lnTo>
                  <a:lnTo>
                    <a:pt x="720" y="1081"/>
                  </a:lnTo>
                  <a:lnTo>
                    <a:pt x="746" y="1073"/>
                  </a:lnTo>
                  <a:lnTo>
                    <a:pt x="771" y="1063"/>
                  </a:lnTo>
                  <a:lnTo>
                    <a:pt x="795" y="1053"/>
                  </a:lnTo>
                  <a:lnTo>
                    <a:pt x="818" y="1041"/>
                  </a:lnTo>
                  <a:lnTo>
                    <a:pt x="842" y="1027"/>
                  </a:lnTo>
                  <a:lnTo>
                    <a:pt x="864" y="1014"/>
                  </a:lnTo>
                  <a:lnTo>
                    <a:pt x="884" y="998"/>
                  </a:lnTo>
                  <a:lnTo>
                    <a:pt x="906" y="982"/>
                  </a:lnTo>
                  <a:lnTo>
                    <a:pt x="925" y="965"/>
                  </a:lnTo>
                  <a:lnTo>
                    <a:pt x="945" y="946"/>
                  </a:lnTo>
                  <a:lnTo>
                    <a:pt x="962" y="927"/>
                  </a:lnTo>
                  <a:lnTo>
                    <a:pt x="979" y="907"/>
                  </a:lnTo>
                  <a:lnTo>
                    <a:pt x="996" y="887"/>
                  </a:lnTo>
                  <a:lnTo>
                    <a:pt x="1011" y="865"/>
                  </a:lnTo>
                  <a:lnTo>
                    <a:pt x="1026" y="843"/>
                  </a:lnTo>
                  <a:lnTo>
                    <a:pt x="1038" y="819"/>
                  </a:lnTo>
                  <a:lnTo>
                    <a:pt x="1050" y="795"/>
                  </a:lnTo>
                  <a:lnTo>
                    <a:pt x="1062" y="772"/>
                  </a:lnTo>
                  <a:lnTo>
                    <a:pt x="1072" y="746"/>
                  </a:lnTo>
                  <a:lnTo>
                    <a:pt x="1081" y="721"/>
                  </a:lnTo>
                  <a:lnTo>
                    <a:pt x="1087" y="696"/>
                  </a:lnTo>
                  <a:lnTo>
                    <a:pt x="1094" y="669"/>
                  </a:lnTo>
                  <a:lnTo>
                    <a:pt x="1099" y="641"/>
                  </a:lnTo>
                  <a:lnTo>
                    <a:pt x="1103" y="614"/>
                  </a:lnTo>
                  <a:lnTo>
                    <a:pt x="1104" y="587"/>
                  </a:lnTo>
                  <a:lnTo>
                    <a:pt x="1104" y="559"/>
                  </a:lnTo>
                  <a:lnTo>
                    <a:pt x="1116" y="559"/>
                  </a:lnTo>
                  <a:close/>
                </a:path>
              </a:pathLst>
            </a:custGeom>
            <a:solidFill>
              <a:srgbClr val="98D5FF"/>
            </a:solidFill>
            <a:ln w="9525">
              <a:noFill/>
              <a:round/>
              <a:headEnd/>
              <a:tailEnd/>
            </a:ln>
          </p:spPr>
          <p:txBody>
            <a:bodyPr/>
            <a:lstStyle/>
            <a:p>
              <a:endParaRPr lang="en-US"/>
            </a:p>
          </p:txBody>
        </p:sp>
        <p:sp>
          <p:nvSpPr>
            <p:cNvPr id="51312" name="Freeform 114"/>
            <p:cNvSpPr>
              <a:spLocks/>
            </p:cNvSpPr>
            <p:nvPr/>
          </p:nvSpPr>
          <p:spPr bwMode="auto">
            <a:xfrm>
              <a:off x="3245763" y="2236765"/>
              <a:ext cx="1560689" cy="1757363"/>
            </a:xfrm>
            <a:custGeom>
              <a:avLst/>
              <a:gdLst>
                <a:gd name="T0" fmla="*/ 2147483647 w 1106"/>
                <a:gd name="T1" fmla="*/ 2147483647 h 1107"/>
                <a:gd name="T2" fmla="*/ 2147483647 w 1106"/>
                <a:gd name="T3" fmla="*/ 2147483647 h 1107"/>
                <a:gd name="T4" fmla="*/ 2147483647 w 1106"/>
                <a:gd name="T5" fmla="*/ 2147483647 h 1107"/>
                <a:gd name="T6" fmla="*/ 2147483647 w 1106"/>
                <a:gd name="T7" fmla="*/ 2147483647 h 1107"/>
                <a:gd name="T8" fmla="*/ 2147483647 w 1106"/>
                <a:gd name="T9" fmla="*/ 2147483647 h 1107"/>
                <a:gd name="T10" fmla="*/ 2147483647 w 1106"/>
                <a:gd name="T11" fmla="*/ 2147483647 h 1107"/>
                <a:gd name="T12" fmla="*/ 2147483647 w 1106"/>
                <a:gd name="T13" fmla="*/ 2147483647 h 1107"/>
                <a:gd name="T14" fmla="*/ 2147483647 w 1106"/>
                <a:gd name="T15" fmla="*/ 2147483647 h 1107"/>
                <a:gd name="T16" fmla="*/ 2147483647 w 1106"/>
                <a:gd name="T17" fmla="*/ 2147483647 h 1107"/>
                <a:gd name="T18" fmla="*/ 2147483647 w 1106"/>
                <a:gd name="T19" fmla="*/ 2147483647 h 1107"/>
                <a:gd name="T20" fmla="*/ 2147483647 w 1106"/>
                <a:gd name="T21" fmla="*/ 2147483647 h 1107"/>
                <a:gd name="T22" fmla="*/ 2147483647 w 1106"/>
                <a:gd name="T23" fmla="*/ 2147483647 h 1107"/>
                <a:gd name="T24" fmla="*/ 0 w 1106"/>
                <a:gd name="T25" fmla="*/ 2147483647 h 1107"/>
                <a:gd name="T26" fmla="*/ 2147483647 w 1106"/>
                <a:gd name="T27" fmla="*/ 2147483647 h 1107"/>
                <a:gd name="T28" fmla="*/ 2147483647 w 1106"/>
                <a:gd name="T29" fmla="*/ 2147483647 h 1107"/>
                <a:gd name="T30" fmla="*/ 2147483647 w 1106"/>
                <a:gd name="T31" fmla="*/ 2147483647 h 1107"/>
                <a:gd name="T32" fmla="*/ 2147483647 w 1106"/>
                <a:gd name="T33" fmla="*/ 2147483647 h 1107"/>
                <a:gd name="T34" fmla="*/ 2147483647 w 1106"/>
                <a:gd name="T35" fmla="*/ 2147483647 h 1107"/>
                <a:gd name="T36" fmla="*/ 2147483647 w 1106"/>
                <a:gd name="T37" fmla="*/ 2147483647 h 1107"/>
                <a:gd name="T38" fmla="*/ 2147483647 w 1106"/>
                <a:gd name="T39" fmla="*/ 2147483647 h 1107"/>
                <a:gd name="T40" fmla="*/ 2147483647 w 1106"/>
                <a:gd name="T41" fmla="*/ 2147483647 h 1107"/>
                <a:gd name="T42" fmla="*/ 2147483647 w 1106"/>
                <a:gd name="T43" fmla="*/ 2147483647 h 1107"/>
                <a:gd name="T44" fmla="*/ 2147483647 w 1106"/>
                <a:gd name="T45" fmla="*/ 2147483647 h 1107"/>
                <a:gd name="T46" fmla="*/ 2147483647 w 1106"/>
                <a:gd name="T47" fmla="*/ 2147483647 h 1107"/>
                <a:gd name="T48" fmla="*/ 2147483647 w 1106"/>
                <a:gd name="T49" fmla="*/ 2147483647 h 1107"/>
                <a:gd name="T50" fmla="*/ 2147483647 w 1106"/>
                <a:gd name="T51" fmla="*/ 2147483647 h 1107"/>
                <a:gd name="T52" fmla="*/ 2147483647 w 1106"/>
                <a:gd name="T53" fmla="*/ 2147483647 h 1107"/>
                <a:gd name="T54" fmla="*/ 2147483647 w 1106"/>
                <a:gd name="T55" fmla="*/ 2147483647 h 1107"/>
                <a:gd name="T56" fmla="*/ 2147483647 w 1106"/>
                <a:gd name="T57" fmla="*/ 2147483647 h 1107"/>
                <a:gd name="T58" fmla="*/ 2147483647 w 1106"/>
                <a:gd name="T59" fmla="*/ 2147483647 h 1107"/>
                <a:gd name="T60" fmla="*/ 2147483647 w 1106"/>
                <a:gd name="T61" fmla="*/ 2147483647 h 1107"/>
                <a:gd name="T62" fmla="*/ 2147483647 w 1106"/>
                <a:gd name="T63" fmla="*/ 2147483647 h 1107"/>
                <a:gd name="T64" fmla="*/ 2147483647 w 1106"/>
                <a:gd name="T65" fmla="*/ 2147483647 h 1107"/>
                <a:gd name="T66" fmla="*/ 2147483647 w 1106"/>
                <a:gd name="T67" fmla="*/ 2147483647 h 1107"/>
                <a:gd name="T68" fmla="*/ 2147483647 w 1106"/>
                <a:gd name="T69" fmla="*/ 2147483647 h 1107"/>
                <a:gd name="T70" fmla="*/ 2147483647 w 1106"/>
                <a:gd name="T71" fmla="*/ 2147483647 h 1107"/>
                <a:gd name="T72" fmla="*/ 2147483647 w 1106"/>
                <a:gd name="T73" fmla="*/ 2147483647 h 1107"/>
                <a:gd name="T74" fmla="*/ 2147483647 w 1106"/>
                <a:gd name="T75" fmla="*/ 2147483647 h 1107"/>
                <a:gd name="T76" fmla="*/ 2147483647 w 1106"/>
                <a:gd name="T77" fmla="*/ 2147483647 h 1107"/>
                <a:gd name="T78" fmla="*/ 2147483647 w 1106"/>
                <a:gd name="T79" fmla="*/ 2147483647 h 1107"/>
                <a:gd name="T80" fmla="*/ 2147483647 w 1106"/>
                <a:gd name="T81" fmla="*/ 2147483647 h 1107"/>
                <a:gd name="T82" fmla="*/ 2147483647 w 1106"/>
                <a:gd name="T83" fmla="*/ 2147483647 h 1107"/>
                <a:gd name="T84" fmla="*/ 2147483647 w 1106"/>
                <a:gd name="T85" fmla="*/ 2147483647 h 1107"/>
                <a:gd name="T86" fmla="*/ 2147483647 w 1106"/>
                <a:gd name="T87" fmla="*/ 2147483647 h 1107"/>
                <a:gd name="T88" fmla="*/ 2147483647 w 1106"/>
                <a:gd name="T89" fmla="*/ 2147483647 h 1107"/>
                <a:gd name="T90" fmla="*/ 2147483647 w 1106"/>
                <a:gd name="T91" fmla="*/ 2147483647 h 1107"/>
                <a:gd name="T92" fmla="*/ 2147483647 w 1106"/>
                <a:gd name="T93" fmla="*/ 2147483647 h 1107"/>
                <a:gd name="T94" fmla="*/ 2147483647 w 1106"/>
                <a:gd name="T95" fmla="*/ 2147483647 h 1107"/>
                <a:gd name="T96" fmla="*/ 2147483647 w 1106"/>
                <a:gd name="T97" fmla="*/ 2147483647 h 1107"/>
                <a:gd name="T98" fmla="*/ 2147483647 w 1106"/>
                <a:gd name="T99" fmla="*/ 2147483647 h 1107"/>
                <a:gd name="T100" fmla="*/ 2147483647 w 1106"/>
                <a:gd name="T101" fmla="*/ 2147483647 h 110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06"/>
                <a:gd name="T154" fmla="*/ 0 h 1107"/>
                <a:gd name="T155" fmla="*/ 1106 w 1106"/>
                <a:gd name="T156" fmla="*/ 1107 h 110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06" h="1107">
                  <a:moveTo>
                    <a:pt x="1106" y="554"/>
                  </a:moveTo>
                  <a:lnTo>
                    <a:pt x="1104" y="525"/>
                  </a:lnTo>
                  <a:lnTo>
                    <a:pt x="1103" y="498"/>
                  </a:lnTo>
                  <a:lnTo>
                    <a:pt x="1099" y="469"/>
                  </a:lnTo>
                  <a:lnTo>
                    <a:pt x="1094" y="442"/>
                  </a:lnTo>
                  <a:lnTo>
                    <a:pt x="1087" y="415"/>
                  </a:lnTo>
                  <a:lnTo>
                    <a:pt x="1081" y="389"/>
                  </a:lnTo>
                  <a:lnTo>
                    <a:pt x="1072" y="364"/>
                  </a:lnTo>
                  <a:lnTo>
                    <a:pt x="1062" y="339"/>
                  </a:lnTo>
                  <a:lnTo>
                    <a:pt x="1050" y="313"/>
                  </a:lnTo>
                  <a:lnTo>
                    <a:pt x="1038" y="290"/>
                  </a:lnTo>
                  <a:lnTo>
                    <a:pt x="1025" y="268"/>
                  </a:lnTo>
                  <a:lnTo>
                    <a:pt x="1011" y="244"/>
                  </a:lnTo>
                  <a:lnTo>
                    <a:pt x="996" y="224"/>
                  </a:lnTo>
                  <a:lnTo>
                    <a:pt x="979" y="202"/>
                  </a:lnTo>
                  <a:lnTo>
                    <a:pt x="962" y="181"/>
                  </a:lnTo>
                  <a:lnTo>
                    <a:pt x="944" y="163"/>
                  </a:lnTo>
                  <a:lnTo>
                    <a:pt x="923" y="144"/>
                  </a:lnTo>
                  <a:lnTo>
                    <a:pt x="905" y="127"/>
                  </a:lnTo>
                  <a:lnTo>
                    <a:pt x="883" y="110"/>
                  </a:lnTo>
                  <a:lnTo>
                    <a:pt x="861" y="95"/>
                  </a:lnTo>
                  <a:lnTo>
                    <a:pt x="839" y="81"/>
                  </a:lnTo>
                  <a:lnTo>
                    <a:pt x="815" y="68"/>
                  </a:lnTo>
                  <a:lnTo>
                    <a:pt x="791" y="56"/>
                  </a:lnTo>
                  <a:lnTo>
                    <a:pt x="768" y="44"/>
                  </a:lnTo>
                  <a:lnTo>
                    <a:pt x="742" y="34"/>
                  </a:lnTo>
                  <a:lnTo>
                    <a:pt x="717" y="26"/>
                  </a:lnTo>
                  <a:lnTo>
                    <a:pt x="690" y="19"/>
                  </a:lnTo>
                  <a:lnTo>
                    <a:pt x="665" y="12"/>
                  </a:lnTo>
                  <a:lnTo>
                    <a:pt x="636" y="7"/>
                  </a:lnTo>
                  <a:lnTo>
                    <a:pt x="609" y="4"/>
                  </a:lnTo>
                  <a:lnTo>
                    <a:pt x="580" y="2"/>
                  </a:lnTo>
                  <a:lnTo>
                    <a:pt x="553" y="0"/>
                  </a:lnTo>
                  <a:lnTo>
                    <a:pt x="524" y="2"/>
                  </a:lnTo>
                  <a:lnTo>
                    <a:pt x="495" y="4"/>
                  </a:lnTo>
                  <a:lnTo>
                    <a:pt x="468" y="7"/>
                  </a:lnTo>
                  <a:lnTo>
                    <a:pt x="441" y="12"/>
                  </a:lnTo>
                  <a:lnTo>
                    <a:pt x="414" y="19"/>
                  </a:lnTo>
                  <a:lnTo>
                    <a:pt x="387" y="26"/>
                  </a:lnTo>
                  <a:lnTo>
                    <a:pt x="362" y="34"/>
                  </a:lnTo>
                  <a:lnTo>
                    <a:pt x="336" y="44"/>
                  </a:lnTo>
                  <a:lnTo>
                    <a:pt x="313" y="56"/>
                  </a:lnTo>
                  <a:lnTo>
                    <a:pt x="289" y="68"/>
                  </a:lnTo>
                  <a:lnTo>
                    <a:pt x="265" y="81"/>
                  </a:lnTo>
                  <a:lnTo>
                    <a:pt x="243" y="95"/>
                  </a:lnTo>
                  <a:lnTo>
                    <a:pt x="221" y="110"/>
                  </a:lnTo>
                  <a:lnTo>
                    <a:pt x="201" y="127"/>
                  </a:lnTo>
                  <a:lnTo>
                    <a:pt x="181" y="144"/>
                  </a:lnTo>
                  <a:lnTo>
                    <a:pt x="162" y="163"/>
                  </a:lnTo>
                  <a:lnTo>
                    <a:pt x="144" y="181"/>
                  </a:lnTo>
                  <a:lnTo>
                    <a:pt x="125" y="202"/>
                  </a:lnTo>
                  <a:lnTo>
                    <a:pt x="110" y="224"/>
                  </a:lnTo>
                  <a:lnTo>
                    <a:pt x="94" y="244"/>
                  </a:lnTo>
                  <a:lnTo>
                    <a:pt x="79" y="268"/>
                  </a:lnTo>
                  <a:lnTo>
                    <a:pt x="66" y="290"/>
                  </a:lnTo>
                  <a:lnTo>
                    <a:pt x="54" y="313"/>
                  </a:lnTo>
                  <a:lnTo>
                    <a:pt x="42" y="339"/>
                  </a:lnTo>
                  <a:lnTo>
                    <a:pt x="34" y="364"/>
                  </a:lnTo>
                  <a:lnTo>
                    <a:pt x="23" y="389"/>
                  </a:lnTo>
                  <a:lnTo>
                    <a:pt x="17" y="415"/>
                  </a:lnTo>
                  <a:lnTo>
                    <a:pt x="10" y="442"/>
                  </a:lnTo>
                  <a:lnTo>
                    <a:pt x="6" y="469"/>
                  </a:lnTo>
                  <a:lnTo>
                    <a:pt x="1" y="498"/>
                  </a:lnTo>
                  <a:lnTo>
                    <a:pt x="0" y="525"/>
                  </a:lnTo>
                  <a:lnTo>
                    <a:pt x="0" y="554"/>
                  </a:lnTo>
                  <a:lnTo>
                    <a:pt x="0" y="582"/>
                  </a:lnTo>
                  <a:lnTo>
                    <a:pt x="1" y="611"/>
                  </a:lnTo>
                  <a:lnTo>
                    <a:pt x="6" y="638"/>
                  </a:lnTo>
                  <a:lnTo>
                    <a:pt x="10" y="665"/>
                  </a:lnTo>
                  <a:lnTo>
                    <a:pt x="17" y="692"/>
                  </a:lnTo>
                  <a:lnTo>
                    <a:pt x="23" y="718"/>
                  </a:lnTo>
                  <a:lnTo>
                    <a:pt x="34" y="745"/>
                  </a:lnTo>
                  <a:lnTo>
                    <a:pt x="42" y="768"/>
                  </a:lnTo>
                  <a:lnTo>
                    <a:pt x="54" y="794"/>
                  </a:lnTo>
                  <a:lnTo>
                    <a:pt x="66" y="817"/>
                  </a:lnTo>
                  <a:lnTo>
                    <a:pt x="79" y="841"/>
                  </a:lnTo>
                  <a:lnTo>
                    <a:pt x="94" y="863"/>
                  </a:lnTo>
                  <a:lnTo>
                    <a:pt x="110" y="885"/>
                  </a:lnTo>
                  <a:lnTo>
                    <a:pt x="125" y="905"/>
                  </a:lnTo>
                  <a:lnTo>
                    <a:pt x="144" y="926"/>
                  </a:lnTo>
                  <a:lnTo>
                    <a:pt x="162" y="944"/>
                  </a:lnTo>
                  <a:lnTo>
                    <a:pt x="181" y="963"/>
                  </a:lnTo>
                  <a:lnTo>
                    <a:pt x="201" y="980"/>
                  </a:lnTo>
                  <a:lnTo>
                    <a:pt x="221" y="997"/>
                  </a:lnTo>
                  <a:lnTo>
                    <a:pt x="243" y="1012"/>
                  </a:lnTo>
                  <a:lnTo>
                    <a:pt x="265" y="1027"/>
                  </a:lnTo>
                  <a:lnTo>
                    <a:pt x="289" y="1041"/>
                  </a:lnTo>
                  <a:lnTo>
                    <a:pt x="313" y="1053"/>
                  </a:lnTo>
                  <a:lnTo>
                    <a:pt x="336" y="1063"/>
                  </a:lnTo>
                  <a:lnTo>
                    <a:pt x="362" y="1073"/>
                  </a:lnTo>
                  <a:lnTo>
                    <a:pt x="387" y="1081"/>
                  </a:lnTo>
                  <a:lnTo>
                    <a:pt x="414" y="1090"/>
                  </a:lnTo>
                  <a:lnTo>
                    <a:pt x="441" y="1095"/>
                  </a:lnTo>
                  <a:lnTo>
                    <a:pt x="468" y="1100"/>
                  </a:lnTo>
                  <a:lnTo>
                    <a:pt x="495" y="1103"/>
                  </a:lnTo>
                  <a:lnTo>
                    <a:pt x="524" y="1107"/>
                  </a:lnTo>
                  <a:lnTo>
                    <a:pt x="553" y="1107"/>
                  </a:lnTo>
                  <a:lnTo>
                    <a:pt x="580" y="1107"/>
                  </a:lnTo>
                  <a:lnTo>
                    <a:pt x="609" y="1103"/>
                  </a:lnTo>
                  <a:lnTo>
                    <a:pt x="636" y="1100"/>
                  </a:lnTo>
                  <a:lnTo>
                    <a:pt x="665" y="1095"/>
                  </a:lnTo>
                  <a:lnTo>
                    <a:pt x="690" y="1090"/>
                  </a:lnTo>
                  <a:lnTo>
                    <a:pt x="717" y="1081"/>
                  </a:lnTo>
                  <a:lnTo>
                    <a:pt x="742" y="1073"/>
                  </a:lnTo>
                  <a:lnTo>
                    <a:pt x="768" y="1063"/>
                  </a:lnTo>
                  <a:lnTo>
                    <a:pt x="791" y="1053"/>
                  </a:lnTo>
                  <a:lnTo>
                    <a:pt x="815" y="1041"/>
                  </a:lnTo>
                  <a:lnTo>
                    <a:pt x="839" y="1027"/>
                  </a:lnTo>
                  <a:lnTo>
                    <a:pt x="861" y="1012"/>
                  </a:lnTo>
                  <a:lnTo>
                    <a:pt x="883" y="997"/>
                  </a:lnTo>
                  <a:lnTo>
                    <a:pt x="905" y="980"/>
                  </a:lnTo>
                  <a:lnTo>
                    <a:pt x="923" y="963"/>
                  </a:lnTo>
                  <a:lnTo>
                    <a:pt x="944" y="944"/>
                  </a:lnTo>
                  <a:lnTo>
                    <a:pt x="962" y="926"/>
                  </a:lnTo>
                  <a:lnTo>
                    <a:pt x="979" y="905"/>
                  </a:lnTo>
                  <a:lnTo>
                    <a:pt x="996" y="885"/>
                  </a:lnTo>
                  <a:lnTo>
                    <a:pt x="1011" y="863"/>
                  </a:lnTo>
                  <a:lnTo>
                    <a:pt x="1025" y="841"/>
                  </a:lnTo>
                  <a:lnTo>
                    <a:pt x="1038" y="817"/>
                  </a:lnTo>
                  <a:lnTo>
                    <a:pt x="1050" y="794"/>
                  </a:lnTo>
                  <a:lnTo>
                    <a:pt x="1062" y="768"/>
                  </a:lnTo>
                  <a:lnTo>
                    <a:pt x="1072" y="745"/>
                  </a:lnTo>
                  <a:lnTo>
                    <a:pt x="1081" y="718"/>
                  </a:lnTo>
                  <a:lnTo>
                    <a:pt x="1087" y="692"/>
                  </a:lnTo>
                  <a:lnTo>
                    <a:pt x="1094" y="665"/>
                  </a:lnTo>
                  <a:lnTo>
                    <a:pt x="1099" y="638"/>
                  </a:lnTo>
                  <a:lnTo>
                    <a:pt x="1103" y="611"/>
                  </a:lnTo>
                  <a:lnTo>
                    <a:pt x="1104" y="582"/>
                  </a:lnTo>
                  <a:lnTo>
                    <a:pt x="1106" y="554"/>
                  </a:lnTo>
                  <a:lnTo>
                    <a:pt x="1094" y="554"/>
                  </a:lnTo>
                  <a:lnTo>
                    <a:pt x="1094" y="526"/>
                  </a:lnTo>
                  <a:lnTo>
                    <a:pt x="1093" y="498"/>
                  </a:lnTo>
                  <a:lnTo>
                    <a:pt x="1089" y="471"/>
                  </a:lnTo>
                  <a:lnTo>
                    <a:pt x="1084" y="445"/>
                  </a:lnTo>
                  <a:lnTo>
                    <a:pt x="1077" y="418"/>
                  </a:lnTo>
                  <a:lnTo>
                    <a:pt x="1071" y="393"/>
                  </a:lnTo>
                  <a:lnTo>
                    <a:pt x="1062" y="367"/>
                  </a:lnTo>
                  <a:lnTo>
                    <a:pt x="1052" y="342"/>
                  </a:lnTo>
                  <a:lnTo>
                    <a:pt x="1042" y="318"/>
                  </a:lnTo>
                  <a:lnTo>
                    <a:pt x="1030" y="295"/>
                  </a:lnTo>
                  <a:lnTo>
                    <a:pt x="1016" y="273"/>
                  </a:lnTo>
                  <a:lnTo>
                    <a:pt x="1001" y="251"/>
                  </a:lnTo>
                  <a:lnTo>
                    <a:pt x="988" y="229"/>
                  </a:lnTo>
                  <a:lnTo>
                    <a:pt x="971" y="208"/>
                  </a:lnTo>
                  <a:lnTo>
                    <a:pt x="954" y="190"/>
                  </a:lnTo>
                  <a:lnTo>
                    <a:pt x="935" y="171"/>
                  </a:lnTo>
                  <a:lnTo>
                    <a:pt x="917" y="152"/>
                  </a:lnTo>
                  <a:lnTo>
                    <a:pt x="898" y="136"/>
                  </a:lnTo>
                  <a:lnTo>
                    <a:pt x="876" y="119"/>
                  </a:lnTo>
                  <a:lnTo>
                    <a:pt x="856" y="103"/>
                  </a:lnTo>
                  <a:lnTo>
                    <a:pt x="834" y="90"/>
                  </a:lnTo>
                  <a:lnTo>
                    <a:pt x="810" y="76"/>
                  </a:lnTo>
                  <a:lnTo>
                    <a:pt x="788" y="64"/>
                  </a:lnTo>
                  <a:lnTo>
                    <a:pt x="763" y="54"/>
                  </a:lnTo>
                  <a:lnTo>
                    <a:pt x="739" y="44"/>
                  </a:lnTo>
                  <a:lnTo>
                    <a:pt x="714" y="36"/>
                  </a:lnTo>
                  <a:lnTo>
                    <a:pt x="688" y="29"/>
                  </a:lnTo>
                  <a:lnTo>
                    <a:pt x="661" y="22"/>
                  </a:lnTo>
                  <a:lnTo>
                    <a:pt x="634" y="17"/>
                  </a:lnTo>
                  <a:lnTo>
                    <a:pt x="607" y="14"/>
                  </a:lnTo>
                  <a:lnTo>
                    <a:pt x="580" y="12"/>
                  </a:lnTo>
                  <a:lnTo>
                    <a:pt x="553" y="12"/>
                  </a:lnTo>
                  <a:lnTo>
                    <a:pt x="524" y="12"/>
                  </a:lnTo>
                  <a:lnTo>
                    <a:pt x="497" y="14"/>
                  </a:lnTo>
                  <a:lnTo>
                    <a:pt x="470" y="17"/>
                  </a:lnTo>
                  <a:lnTo>
                    <a:pt x="443" y="22"/>
                  </a:lnTo>
                  <a:lnTo>
                    <a:pt x="418" y="29"/>
                  </a:lnTo>
                  <a:lnTo>
                    <a:pt x="390" y="36"/>
                  </a:lnTo>
                  <a:lnTo>
                    <a:pt x="365" y="44"/>
                  </a:lnTo>
                  <a:lnTo>
                    <a:pt x="341" y="54"/>
                  </a:lnTo>
                  <a:lnTo>
                    <a:pt x="318" y="64"/>
                  </a:lnTo>
                  <a:lnTo>
                    <a:pt x="294" y="76"/>
                  </a:lnTo>
                  <a:lnTo>
                    <a:pt x="270" y="90"/>
                  </a:lnTo>
                  <a:lnTo>
                    <a:pt x="248" y="103"/>
                  </a:lnTo>
                  <a:lnTo>
                    <a:pt x="228" y="119"/>
                  </a:lnTo>
                  <a:lnTo>
                    <a:pt x="208" y="136"/>
                  </a:lnTo>
                  <a:lnTo>
                    <a:pt x="187" y="152"/>
                  </a:lnTo>
                  <a:lnTo>
                    <a:pt x="169" y="171"/>
                  </a:lnTo>
                  <a:lnTo>
                    <a:pt x="150" y="190"/>
                  </a:lnTo>
                  <a:lnTo>
                    <a:pt x="133" y="208"/>
                  </a:lnTo>
                  <a:lnTo>
                    <a:pt x="118" y="229"/>
                  </a:lnTo>
                  <a:lnTo>
                    <a:pt x="103" y="251"/>
                  </a:lnTo>
                  <a:lnTo>
                    <a:pt x="89" y="273"/>
                  </a:lnTo>
                  <a:lnTo>
                    <a:pt x="76" y="295"/>
                  </a:lnTo>
                  <a:lnTo>
                    <a:pt x="64" y="318"/>
                  </a:lnTo>
                  <a:lnTo>
                    <a:pt x="52" y="342"/>
                  </a:lnTo>
                  <a:lnTo>
                    <a:pt x="44" y="367"/>
                  </a:lnTo>
                  <a:lnTo>
                    <a:pt x="35" y="393"/>
                  </a:lnTo>
                  <a:lnTo>
                    <a:pt x="27" y="418"/>
                  </a:lnTo>
                  <a:lnTo>
                    <a:pt x="22" y="445"/>
                  </a:lnTo>
                  <a:lnTo>
                    <a:pt x="17" y="471"/>
                  </a:lnTo>
                  <a:lnTo>
                    <a:pt x="13" y="498"/>
                  </a:lnTo>
                  <a:lnTo>
                    <a:pt x="12" y="526"/>
                  </a:lnTo>
                  <a:lnTo>
                    <a:pt x="10" y="554"/>
                  </a:lnTo>
                  <a:lnTo>
                    <a:pt x="12" y="582"/>
                  </a:lnTo>
                  <a:lnTo>
                    <a:pt x="13" y="609"/>
                  </a:lnTo>
                  <a:lnTo>
                    <a:pt x="17" y="636"/>
                  </a:lnTo>
                  <a:lnTo>
                    <a:pt x="22" y="664"/>
                  </a:lnTo>
                  <a:lnTo>
                    <a:pt x="27" y="689"/>
                  </a:lnTo>
                  <a:lnTo>
                    <a:pt x="35" y="714"/>
                  </a:lnTo>
                  <a:lnTo>
                    <a:pt x="44" y="740"/>
                  </a:lnTo>
                  <a:lnTo>
                    <a:pt x="52" y="765"/>
                  </a:lnTo>
                  <a:lnTo>
                    <a:pt x="64" y="789"/>
                  </a:lnTo>
                  <a:lnTo>
                    <a:pt x="76" y="812"/>
                  </a:lnTo>
                  <a:lnTo>
                    <a:pt x="89" y="834"/>
                  </a:lnTo>
                  <a:lnTo>
                    <a:pt x="103" y="856"/>
                  </a:lnTo>
                  <a:lnTo>
                    <a:pt x="118" y="878"/>
                  </a:lnTo>
                  <a:lnTo>
                    <a:pt x="133" y="899"/>
                  </a:lnTo>
                  <a:lnTo>
                    <a:pt x="150" y="919"/>
                  </a:lnTo>
                  <a:lnTo>
                    <a:pt x="169" y="938"/>
                  </a:lnTo>
                  <a:lnTo>
                    <a:pt x="187" y="955"/>
                  </a:lnTo>
                  <a:lnTo>
                    <a:pt x="208" y="971"/>
                  </a:lnTo>
                  <a:lnTo>
                    <a:pt x="228" y="988"/>
                  </a:lnTo>
                  <a:lnTo>
                    <a:pt x="248" y="1004"/>
                  </a:lnTo>
                  <a:lnTo>
                    <a:pt x="270" y="1017"/>
                  </a:lnTo>
                  <a:lnTo>
                    <a:pt x="294" y="1031"/>
                  </a:lnTo>
                  <a:lnTo>
                    <a:pt x="318" y="1043"/>
                  </a:lnTo>
                  <a:lnTo>
                    <a:pt x="341" y="1053"/>
                  </a:lnTo>
                  <a:lnTo>
                    <a:pt x="365" y="1063"/>
                  </a:lnTo>
                  <a:lnTo>
                    <a:pt x="390" y="1071"/>
                  </a:lnTo>
                  <a:lnTo>
                    <a:pt x="418" y="1080"/>
                  </a:lnTo>
                  <a:lnTo>
                    <a:pt x="443" y="1085"/>
                  </a:lnTo>
                  <a:lnTo>
                    <a:pt x="470" y="1090"/>
                  </a:lnTo>
                  <a:lnTo>
                    <a:pt x="497" y="1093"/>
                  </a:lnTo>
                  <a:lnTo>
                    <a:pt x="524" y="1095"/>
                  </a:lnTo>
                  <a:lnTo>
                    <a:pt x="553" y="1097"/>
                  </a:lnTo>
                  <a:lnTo>
                    <a:pt x="580" y="1095"/>
                  </a:lnTo>
                  <a:lnTo>
                    <a:pt x="607" y="1093"/>
                  </a:lnTo>
                  <a:lnTo>
                    <a:pt x="634" y="1090"/>
                  </a:lnTo>
                  <a:lnTo>
                    <a:pt x="661" y="1085"/>
                  </a:lnTo>
                  <a:lnTo>
                    <a:pt x="688" y="1080"/>
                  </a:lnTo>
                  <a:lnTo>
                    <a:pt x="714" y="1071"/>
                  </a:lnTo>
                  <a:lnTo>
                    <a:pt x="739" y="1063"/>
                  </a:lnTo>
                  <a:lnTo>
                    <a:pt x="763" y="1053"/>
                  </a:lnTo>
                  <a:lnTo>
                    <a:pt x="788" y="1043"/>
                  </a:lnTo>
                  <a:lnTo>
                    <a:pt x="810" y="1031"/>
                  </a:lnTo>
                  <a:lnTo>
                    <a:pt x="834" y="1017"/>
                  </a:lnTo>
                  <a:lnTo>
                    <a:pt x="856" y="1004"/>
                  </a:lnTo>
                  <a:lnTo>
                    <a:pt x="876" y="988"/>
                  </a:lnTo>
                  <a:lnTo>
                    <a:pt x="898" y="971"/>
                  </a:lnTo>
                  <a:lnTo>
                    <a:pt x="917" y="955"/>
                  </a:lnTo>
                  <a:lnTo>
                    <a:pt x="935" y="938"/>
                  </a:lnTo>
                  <a:lnTo>
                    <a:pt x="954" y="919"/>
                  </a:lnTo>
                  <a:lnTo>
                    <a:pt x="971" y="899"/>
                  </a:lnTo>
                  <a:lnTo>
                    <a:pt x="988" y="878"/>
                  </a:lnTo>
                  <a:lnTo>
                    <a:pt x="1001" y="856"/>
                  </a:lnTo>
                  <a:lnTo>
                    <a:pt x="1016" y="834"/>
                  </a:lnTo>
                  <a:lnTo>
                    <a:pt x="1030" y="812"/>
                  </a:lnTo>
                  <a:lnTo>
                    <a:pt x="1042" y="789"/>
                  </a:lnTo>
                  <a:lnTo>
                    <a:pt x="1052" y="765"/>
                  </a:lnTo>
                  <a:lnTo>
                    <a:pt x="1062" y="740"/>
                  </a:lnTo>
                  <a:lnTo>
                    <a:pt x="1071" y="714"/>
                  </a:lnTo>
                  <a:lnTo>
                    <a:pt x="1077" y="689"/>
                  </a:lnTo>
                  <a:lnTo>
                    <a:pt x="1084" y="664"/>
                  </a:lnTo>
                  <a:lnTo>
                    <a:pt x="1089" y="636"/>
                  </a:lnTo>
                  <a:lnTo>
                    <a:pt x="1093" y="609"/>
                  </a:lnTo>
                  <a:lnTo>
                    <a:pt x="1094" y="582"/>
                  </a:lnTo>
                  <a:lnTo>
                    <a:pt x="1094" y="554"/>
                  </a:lnTo>
                  <a:lnTo>
                    <a:pt x="1106" y="554"/>
                  </a:lnTo>
                  <a:close/>
                </a:path>
              </a:pathLst>
            </a:custGeom>
            <a:solidFill>
              <a:srgbClr val="99D6FF"/>
            </a:solidFill>
            <a:ln w="9525">
              <a:noFill/>
              <a:round/>
              <a:headEnd/>
              <a:tailEnd/>
            </a:ln>
          </p:spPr>
          <p:txBody>
            <a:bodyPr/>
            <a:lstStyle/>
            <a:p>
              <a:endParaRPr lang="en-US"/>
            </a:p>
          </p:txBody>
        </p:sp>
        <p:sp>
          <p:nvSpPr>
            <p:cNvPr id="51313" name="Freeform 115"/>
            <p:cNvSpPr>
              <a:spLocks/>
            </p:cNvSpPr>
            <p:nvPr/>
          </p:nvSpPr>
          <p:spPr bwMode="auto">
            <a:xfrm>
              <a:off x="3252816" y="2247878"/>
              <a:ext cx="1543756" cy="1738312"/>
            </a:xfrm>
            <a:custGeom>
              <a:avLst/>
              <a:gdLst>
                <a:gd name="T0" fmla="*/ 2147483647 w 1094"/>
                <a:gd name="T1" fmla="*/ 2147483647 h 1095"/>
                <a:gd name="T2" fmla="*/ 2147483647 w 1094"/>
                <a:gd name="T3" fmla="*/ 2147483647 h 1095"/>
                <a:gd name="T4" fmla="*/ 2147483647 w 1094"/>
                <a:gd name="T5" fmla="*/ 2147483647 h 1095"/>
                <a:gd name="T6" fmla="*/ 2147483647 w 1094"/>
                <a:gd name="T7" fmla="*/ 2147483647 h 1095"/>
                <a:gd name="T8" fmla="*/ 2147483647 w 1094"/>
                <a:gd name="T9" fmla="*/ 2147483647 h 1095"/>
                <a:gd name="T10" fmla="*/ 2147483647 w 1094"/>
                <a:gd name="T11" fmla="*/ 2147483647 h 1095"/>
                <a:gd name="T12" fmla="*/ 2147483647 w 1094"/>
                <a:gd name="T13" fmla="*/ 2147483647 h 1095"/>
                <a:gd name="T14" fmla="*/ 2147483647 w 1094"/>
                <a:gd name="T15" fmla="*/ 2147483647 h 1095"/>
                <a:gd name="T16" fmla="*/ 2147483647 w 1094"/>
                <a:gd name="T17" fmla="*/ 2147483647 h 1095"/>
                <a:gd name="T18" fmla="*/ 2147483647 w 1094"/>
                <a:gd name="T19" fmla="*/ 2147483647 h 1095"/>
                <a:gd name="T20" fmla="*/ 2147483647 w 1094"/>
                <a:gd name="T21" fmla="*/ 2147483647 h 1095"/>
                <a:gd name="T22" fmla="*/ 2147483647 w 1094"/>
                <a:gd name="T23" fmla="*/ 2147483647 h 1095"/>
                <a:gd name="T24" fmla="*/ 0 w 1094"/>
                <a:gd name="T25" fmla="*/ 2147483647 h 1095"/>
                <a:gd name="T26" fmla="*/ 2147483647 w 1094"/>
                <a:gd name="T27" fmla="*/ 2147483647 h 1095"/>
                <a:gd name="T28" fmla="*/ 2147483647 w 1094"/>
                <a:gd name="T29" fmla="*/ 2147483647 h 1095"/>
                <a:gd name="T30" fmla="*/ 2147483647 w 1094"/>
                <a:gd name="T31" fmla="*/ 2147483647 h 1095"/>
                <a:gd name="T32" fmla="*/ 2147483647 w 1094"/>
                <a:gd name="T33" fmla="*/ 2147483647 h 1095"/>
                <a:gd name="T34" fmla="*/ 2147483647 w 1094"/>
                <a:gd name="T35" fmla="*/ 2147483647 h 1095"/>
                <a:gd name="T36" fmla="*/ 2147483647 w 1094"/>
                <a:gd name="T37" fmla="*/ 2147483647 h 1095"/>
                <a:gd name="T38" fmla="*/ 2147483647 w 1094"/>
                <a:gd name="T39" fmla="*/ 2147483647 h 1095"/>
                <a:gd name="T40" fmla="*/ 2147483647 w 1094"/>
                <a:gd name="T41" fmla="*/ 2147483647 h 1095"/>
                <a:gd name="T42" fmla="*/ 2147483647 w 1094"/>
                <a:gd name="T43" fmla="*/ 2147483647 h 1095"/>
                <a:gd name="T44" fmla="*/ 2147483647 w 1094"/>
                <a:gd name="T45" fmla="*/ 2147483647 h 1095"/>
                <a:gd name="T46" fmla="*/ 2147483647 w 1094"/>
                <a:gd name="T47" fmla="*/ 2147483647 h 1095"/>
                <a:gd name="T48" fmla="*/ 2147483647 w 1094"/>
                <a:gd name="T49" fmla="*/ 2147483647 h 1095"/>
                <a:gd name="T50" fmla="*/ 2147483647 w 1094"/>
                <a:gd name="T51" fmla="*/ 2147483647 h 1095"/>
                <a:gd name="T52" fmla="*/ 2147483647 w 1094"/>
                <a:gd name="T53" fmla="*/ 2147483647 h 1095"/>
                <a:gd name="T54" fmla="*/ 2147483647 w 1094"/>
                <a:gd name="T55" fmla="*/ 2147483647 h 1095"/>
                <a:gd name="T56" fmla="*/ 2147483647 w 1094"/>
                <a:gd name="T57" fmla="*/ 2147483647 h 1095"/>
                <a:gd name="T58" fmla="*/ 2147483647 w 1094"/>
                <a:gd name="T59" fmla="*/ 2147483647 h 1095"/>
                <a:gd name="T60" fmla="*/ 2147483647 w 1094"/>
                <a:gd name="T61" fmla="*/ 2147483647 h 1095"/>
                <a:gd name="T62" fmla="*/ 2147483647 w 1094"/>
                <a:gd name="T63" fmla="*/ 2147483647 h 1095"/>
                <a:gd name="T64" fmla="*/ 2147483647 w 1094"/>
                <a:gd name="T65" fmla="*/ 2147483647 h 1095"/>
                <a:gd name="T66" fmla="*/ 2147483647 w 1094"/>
                <a:gd name="T67" fmla="*/ 2147483647 h 1095"/>
                <a:gd name="T68" fmla="*/ 2147483647 w 1094"/>
                <a:gd name="T69" fmla="*/ 2147483647 h 1095"/>
                <a:gd name="T70" fmla="*/ 2147483647 w 1094"/>
                <a:gd name="T71" fmla="*/ 2147483647 h 1095"/>
                <a:gd name="T72" fmla="*/ 2147483647 w 1094"/>
                <a:gd name="T73" fmla="*/ 2147483647 h 1095"/>
                <a:gd name="T74" fmla="*/ 2147483647 w 1094"/>
                <a:gd name="T75" fmla="*/ 2147483647 h 1095"/>
                <a:gd name="T76" fmla="*/ 2147483647 w 1094"/>
                <a:gd name="T77" fmla="*/ 2147483647 h 1095"/>
                <a:gd name="T78" fmla="*/ 2147483647 w 1094"/>
                <a:gd name="T79" fmla="*/ 2147483647 h 1095"/>
                <a:gd name="T80" fmla="*/ 2147483647 w 1094"/>
                <a:gd name="T81" fmla="*/ 2147483647 h 1095"/>
                <a:gd name="T82" fmla="*/ 2147483647 w 1094"/>
                <a:gd name="T83" fmla="*/ 2147483647 h 1095"/>
                <a:gd name="T84" fmla="*/ 2147483647 w 1094"/>
                <a:gd name="T85" fmla="*/ 2147483647 h 1095"/>
                <a:gd name="T86" fmla="*/ 2147483647 w 1094"/>
                <a:gd name="T87" fmla="*/ 2147483647 h 1095"/>
                <a:gd name="T88" fmla="*/ 2147483647 w 1094"/>
                <a:gd name="T89" fmla="*/ 2147483647 h 1095"/>
                <a:gd name="T90" fmla="*/ 2147483647 w 1094"/>
                <a:gd name="T91" fmla="*/ 2147483647 h 1095"/>
                <a:gd name="T92" fmla="*/ 2147483647 w 1094"/>
                <a:gd name="T93" fmla="*/ 2147483647 h 1095"/>
                <a:gd name="T94" fmla="*/ 2147483647 w 1094"/>
                <a:gd name="T95" fmla="*/ 2147483647 h 1095"/>
                <a:gd name="T96" fmla="*/ 2147483647 w 1094"/>
                <a:gd name="T97" fmla="*/ 2147483647 h 1095"/>
                <a:gd name="T98" fmla="*/ 2147483647 w 1094"/>
                <a:gd name="T99" fmla="*/ 2147483647 h 1095"/>
                <a:gd name="T100" fmla="*/ 2147483647 w 1094"/>
                <a:gd name="T101" fmla="*/ 2147483647 h 109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94"/>
                <a:gd name="T154" fmla="*/ 0 h 1095"/>
                <a:gd name="T155" fmla="*/ 1094 w 1094"/>
                <a:gd name="T156" fmla="*/ 1095 h 109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94" h="1095">
                  <a:moveTo>
                    <a:pt x="1094" y="547"/>
                  </a:moveTo>
                  <a:lnTo>
                    <a:pt x="1094" y="519"/>
                  </a:lnTo>
                  <a:lnTo>
                    <a:pt x="1093" y="491"/>
                  </a:lnTo>
                  <a:lnTo>
                    <a:pt x="1089" y="464"/>
                  </a:lnTo>
                  <a:lnTo>
                    <a:pt x="1084" y="437"/>
                  </a:lnTo>
                  <a:lnTo>
                    <a:pt x="1077" y="409"/>
                  </a:lnTo>
                  <a:lnTo>
                    <a:pt x="1071" y="384"/>
                  </a:lnTo>
                  <a:lnTo>
                    <a:pt x="1062" y="359"/>
                  </a:lnTo>
                  <a:lnTo>
                    <a:pt x="1052" y="333"/>
                  </a:lnTo>
                  <a:lnTo>
                    <a:pt x="1040" y="310"/>
                  </a:lnTo>
                  <a:lnTo>
                    <a:pt x="1028" y="286"/>
                  </a:lnTo>
                  <a:lnTo>
                    <a:pt x="1016" y="262"/>
                  </a:lnTo>
                  <a:lnTo>
                    <a:pt x="1001" y="240"/>
                  </a:lnTo>
                  <a:lnTo>
                    <a:pt x="986" y="220"/>
                  </a:lnTo>
                  <a:lnTo>
                    <a:pt x="969" y="198"/>
                  </a:lnTo>
                  <a:lnTo>
                    <a:pt x="952" y="179"/>
                  </a:lnTo>
                  <a:lnTo>
                    <a:pt x="935" y="159"/>
                  </a:lnTo>
                  <a:lnTo>
                    <a:pt x="915" y="142"/>
                  </a:lnTo>
                  <a:lnTo>
                    <a:pt x="896" y="123"/>
                  </a:lnTo>
                  <a:lnTo>
                    <a:pt x="874" y="108"/>
                  </a:lnTo>
                  <a:lnTo>
                    <a:pt x="854" y="93"/>
                  </a:lnTo>
                  <a:lnTo>
                    <a:pt x="832" y="78"/>
                  </a:lnTo>
                  <a:lnTo>
                    <a:pt x="808" y="66"/>
                  </a:lnTo>
                  <a:lnTo>
                    <a:pt x="785" y="52"/>
                  </a:lnTo>
                  <a:lnTo>
                    <a:pt x="761" y="42"/>
                  </a:lnTo>
                  <a:lnTo>
                    <a:pt x="736" y="32"/>
                  </a:lnTo>
                  <a:lnTo>
                    <a:pt x="710" y="24"/>
                  </a:lnTo>
                  <a:lnTo>
                    <a:pt x="685" y="17"/>
                  </a:lnTo>
                  <a:lnTo>
                    <a:pt x="658" y="10"/>
                  </a:lnTo>
                  <a:lnTo>
                    <a:pt x="631" y="5"/>
                  </a:lnTo>
                  <a:lnTo>
                    <a:pt x="604" y="2"/>
                  </a:lnTo>
                  <a:lnTo>
                    <a:pt x="575" y="0"/>
                  </a:lnTo>
                  <a:lnTo>
                    <a:pt x="548" y="0"/>
                  </a:lnTo>
                  <a:lnTo>
                    <a:pt x="519" y="0"/>
                  </a:lnTo>
                  <a:lnTo>
                    <a:pt x="492" y="2"/>
                  </a:lnTo>
                  <a:lnTo>
                    <a:pt x="463" y="5"/>
                  </a:lnTo>
                  <a:lnTo>
                    <a:pt x="436" y="10"/>
                  </a:lnTo>
                  <a:lnTo>
                    <a:pt x="411" y="17"/>
                  </a:lnTo>
                  <a:lnTo>
                    <a:pt x="384" y="24"/>
                  </a:lnTo>
                  <a:lnTo>
                    <a:pt x="358" y="32"/>
                  </a:lnTo>
                  <a:lnTo>
                    <a:pt x="335" y="42"/>
                  </a:lnTo>
                  <a:lnTo>
                    <a:pt x="309" y="52"/>
                  </a:lnTo>
                  <a:lnTo>
                    <a:pt x="286" y="66"/>
                  </a:lnTo>
                  <a:lnTo>
                    <a:pt x="264" y="78"/>
                  </a:lnTo>
                  <a:lnTo>
                    <a:pt x="242" y="93"/>
                  </a:lnTo>
                  <a:lnTo>
                    <a:pt x="220" y="108"/>
                  </a:lnTo>
                  <a:lnTo>
                    <a:pt x="199" y="123"/>
                  </a:lnTo>
                  <a:lnTo>
                    <a:pt x="179" y="142"/>
                  </a:lnTo>
                  <a:lnTo>
                    <a:pt x="160" y="159"/>
                  </a:lnTo>
                  <a:lnTo>
                    <a:pt x="142" y="179"/>
                  </a:lnTo>
                  <a:lnTo>
                    <a:pt x="125" y="198"/>
                  </a:lnTo>
                  <a:lnTo>
                    <a:pt x="108" y="220"/>
                  </a:lnTo>
                  <a:lnTo>
                    <a:pt x="93" y="240"/>
                  </a:lnTo>
                  <a:lnTo>
                    <a:pt x="79" y="262"/>
                  </a:lnTo>
                  <a:lnTo>
                    <a:pt x="66" y="286"/>
                  </a:lnTo>
                  <a:lnTo>
                    <a:pt x="54" y="310"/>
                  </a:lnTo>
                  <a:lnTo>
                    <a:pt x="42" y="333"/>
                  </a:lnTo>
                  <a:lnTo>
                    <a:pt x="34" y="359"/>
                  </a:lnTo>
                  <a:lnTo>
                    <a:pt x="25" y="384"/>
                  </a:lnTo>
                  <a:lnTo>
                    <a:pt x="17" y="409"/>
                  </a:lnTo>
                  <a:lnTo>
                    <a:pt x="12" y="437"/>
                  </a:lnTo>
                  <a:lnTo>
                    <a:pt x="7" y="464"/>
                  </a:lnTo>
                  <a:lnTo>
                    <a:pt x="3" y="491"/>
                  </a:lnTo>
                  <a:lnTo>
                    <a:pt x="0" y="519"/>
                  </a:lnTo>
                  <a:lnTo>
                    <a:pt x="0" y="547"/>
                  </a:lnTo>
                  <a:lnTo>
                    <a:pt x="0" y="575"/>
                  </a:lnTo>
                  <a:lnTo>
                    <a:pt x="3" y="602"/>
                  </a:lnTo>
                  <a:lnTo>
                    <a:pt x="7" y="629"/>
                  </a:lnTo>
                  <a:lnTo>
                    <a:pt x="12" y="657"/>
                  </a:lnTo>
                  <a:lnTo>
                    <a:pt x="17" y="684"/>
                  </a:lnTo>
                  <a:lnTo>
                    <a:pt x="25" y="709"/>
                  </a:lnTo>
                  <a:lnTo>
                    <a:pt x="34" y="734"/>
                  </a:lnTo>
                  <a:lnTo>
                    <a:pt x="42" y="760"/>
                  </a:lnTo>
                  <a:lnTo>
                    <a:pt x="54" y="783"/>
                  </a:lnTo>
                  <a:lnTo>
                    <a:pt x="66" y="807"/>
                  </a:lnTo>
                  <a:lnTo>
                    <a:pt x="79" y="831"/>
                  </a:lnTo>
                  <a:lnTo>
                    <a:pt x="93" y="853"/>
                  </a:lnTo>
                  <a:lnTo>
                    <a:pt x="108" y="875"/>
                  </a:lnTo>
                  <a:lnTo>
                    <a:pt x="125" y="895"/>
                  </a:lnTo>
                  <a:lnTo>
                    <a:pt x="142" y="915"/>
                  </a:lnTo>
                  <a:lnTo>
                    <a:pt x="160" y="934"/>
                  </a:lnTo>
                  <a:lnTo>
                    <a:pt x="179" y="953"/>
                  </a:lnTo>
                  <a:lnTo>
                    <a:pt x="199" y="970"/>
                  </a:lnTo>
                  <a:lnTo>
                    <a:pt x="220" y="986"/>
                  </a:lnTo>
                  <a:lnTo>
                    <a:pt x="242" y="1002"/>
                  </a:lnTo>
                  <a:lnTo>
                    <a:pt x="264" y="1015"/>
                  </a:lnTo>
                  <a:lnTo>
                    <a:pt x="286" y="1029"/>
                  </a:lnTo>
                  <a:lnTo>
                    <a:pt x="309" y="1041"/>
                  </a:lnTo>
                  <a:lnTo>
                    <a:pt x="335" y="1051"/>
                  </a:lnTo>
                  <a:lnTo>
                    <a:pt x="358" y="1061"/>
                  </a:lnTo>
                  <a:lnTo>
                    <a:pt x="384" y="1069"/>
                  </a:lnTo>
                  <a:lnTo>
                    <a:pt x="411" y="1078"/>
                  </a:lnTo>
                  <a:lnTo>
                    <a:pt x="436" y="1083"/>
                  </a:lnTo>
                  <a:lnTo>
                    <a:pt x="463" y="1088"/>
                  </a:lnTo>
                  <a:lnTo>
                    <a:pt x="492" y="1091"/>
                  </a:lnTo>
                  <a:lnTo>
                    <a:pt x="519" y="1093"/>
                  </a:lnTo>
                  <a:lnTo>
                    <a:pt x="548" y="1095"/>
                  </a:lnTo>
                  <a:lnTo>
                    <a:pt x="575" y="1093"/>
                  </a:lnTo>
                  <a:lnTo>
                    <a:pt x="604" y="1091"/>
                  </a:lnTo>
                  <a:lnTo>
                    <a:pt x="631" y="1088"/>
                  </a:lnTo>
                  <a:lnTo>
                    <a:pt x="658" y="1083"/>
                  </a:lnTo>
                  <a:lnTo>
                    <a:pt x="685" y="1078"/>
                  </a:lnTo>
                  <a:lnTo>
                    <a:pt x="710" y="1069"/>
                  </a:lnTo>
                  <a:lnTo>
                    <a:pt x="736" y="1061"/>
                  </a:lnTo>
                  <a:lnTo>
                    <a:pt x="761" y="1051"/>
                  </a:lnTo>
                  <a:lnTo>
                    <a:pt x="785" y="1041"/>
                  </a:lnTo>
                  <a:lnTo>
                    <a:pt x="808" y="1029"/>
                  </a:lnTo>
                  <a:lnTo>
                    <a:pt x="832" y="1015"/>
                  </a:lnTo>
                  <a:lnTo>
                    <a:pt x="854" y="1002"/>
                  </a:lnTo>
                  <a:lnTo>
                    <a:pt x="874" y="986"/>
                  </a:lnTo>
                  <a:lnTo>
                    <a:pt x="896" y="970"/>
                  </a:lnTo>
                  <a:lnTo>
                    <a:pt x="915" y="953"/>
                  </a:lnTo>
                  <a:lnTo>
                    <a:pt x="935" y="934"/>
                  </a:lnTo>
                  <a:lnTo>
                    <a:pt x="952" y="915"/>
                  </a:lnTo>
                  <a:lnTo>
                    <a:pt x="969" y="895"/>
                  </a:lnTo>
                  <a:lnTo>
                    <a:pt x="986" y="875"/>
                  </a:lnTo>
                  <a:lnTo>
                    <a:pt x="1001" y="853"/>
                  </a:lnTo>
                  <a:lnTo>
                    <a:pt x="1016" y="831"/>
                  </a:lnTo>
                  <a:lnTo>
                    <a:pt x="1028" y="807"/>
                  </a:lnTo>
                  <a:lnTo>
                    <a:pt x="1040" y="783"/>
                  </a:lnTo>
                  <a:lnTo>
                    <a:pt x="1052" y="760"/>
                  </a:lnTo>
                  <a:lnTo>
                    <a:pt x="1062" y="734"/>
                  </a:lnTo>
                  <a:lnTo>
                    <a:pt x="1071" y="709"/>
                  </a:lnTo>
                  <a:lnTo>
                    <a:pt x="1077" y="684"/>
                  </a:lnTo>
                  <a:lnTo>
                    <a:pt x="1084" y="657"/>
                  </a:lnTo>
                  <a:lnTo>
                    <a:pt x="1089" y="629"/>
                  </a:lnTo>
                  <a:lnTo>
                    <a:pt x="1093" y="602"/>
                  </a:lnTo>
                  <a:lnTo>
                    <a:pt x="1094" y="575"/>
                  </a:lnTo>
                  <a:lnTo>
                    <a:pt x="1094" y="547"/>
                  </a:lnTo>
                  <a:lnTo>
                    <a:pt x="1084" y="547"/>
                  </a:lnTo>
                  <a:lnTo>
                    <a:pt x="1084" y="519"/>
                  </a:lnTo>
                  <a:lnTo>
                    <a:pt x="1081" y="492"/>
                  </a:lnTo>
                  <a:lnTo>
                    <a:pt x="1077" y="465"/>
                  </a:lnTo>
                  <a:lnTo>
                    <a:pt x="1074" y="438"/>
                  </a:lnTo>
                  <a:lnTo>
                    <a:pt x="1067" y="413"/>
                  </a:lnTo>
                  <a:lnTo>
                    <a:pt x="1060" y="387"/>
                  </a:lnTo>
                  <a:lnTo>
                    <a:pt x="1052" y="362"/>
                  </a:lnTo>
                  <a:lnTo>
                    <a:pt x="1042" y="338"/>
                  </a:lnTo>
                  <a:lnTo>
                    <a:pt x="1032" y="315"/>
                  </a:lnTo>
                  <a:lnTo>
                    <a:pt x="1020" y="291"/>
                  </a:lnTo>
                  <a:lnTo>
                    <a:pt x="1006" y="269"/>
                  </a:lnTo>
                  <a:lnTo>
                    <a:pt x="993" y="247"/>
                  </a:lnTo>
                  <a:lnTo>
                    <a:pt x="978" y="225"/>
                  </a:lnTo>
                  <a:lnTo>
                    <a:pt x="962" y="205"/>
                  </a:lnTo>
                  <a:lnTo>
                    <a:pt x="945" y="186"/>
                  </a:lnTo>
                  <a:lnTo>
                    <a:pt x="927" y="167"/>
                  </a:lnTo>
                  <a:lnTo>
                    <a:pt x="908" y="149"/>
                  </a:lnTo>
                  <a:lnTo>
                    <a:pt x="890" y="132"/>
                  </a:lnTo>
                  <a:lnTo>
                    <a:pt x="869" y="117"/>
                  </a:lnTo>
                  <a:lnTo>
                    <a:pt x="847" y="101"/>
                  </a:lnTo>
                  <a:lnTo>
                    <a:pt x="825" y="88"/>
                  </a:lnTo>
                  <a:lnTo>
                    <a:pt x="803" y="74"/>
                  </a:lnTo>
                  <a:lnTo>
                    <a:pt x="780" y="63"/>
                  </a:lnTo>
                  <a:lnTo>
                    <a:pt x="756" y="52"/>
                  </a:lnTo>
                  <a:lnTo>
                    <a:pt x="732" y="42"/>
                  </a:lnTo>
                  <a:lnTo>
                    <a:pt x="707" y="34"/>
                  </a:lnTo>
                  <a:lnTo>
                    <a:pt x="682" y="27"/>
                  </a:lnTo>
                  <a:lnTo>
                    <a:pt x="656" y="20"/>
                  </a:lnTo>
                  <a:lnTo>
                    <a:pt x="629" y="17"/>
                  </a:lnTo>
                  <a:lnTo>
                    <a:pt x="602" y="12"/>
                  </a:lnTo>
                  <a:lnTo>
                    <a:pt x="575" y="10"/>
                  </a:lnTo>
                  <a:lnTo>
                    <a:pt x="548" y="10"/>
                  </a:lnTo>
                  <a:lnTo>
                    <a:pt x="519" y="10"/>
                  </a:lnTo>
                  <a:lnTo>
                    <a:pt x="492" y="12"/>
                  </a:lnTo>
                  <a:lnTo>
                    <a:pt x="465" y="17"/>
                  </a:lnTo>
                  <a:lnTo>
                    <a:pt x="440" y="20"/>
                  </a:lnTo>
                  <a:lnTo>
                    <a:pt x="413" y="27"/>
                  </a:lnTo>
                  <a:lnTo>
                    <a:pt x="387" y="34"/>
                  </a:lnTo>
                  <a:lnTo>
                    <a:pt x="364" y="42"/>
                  </a:lnTo>
                  <a:lnTo>
                    <a:pt x="338" y="52"/>
                  </a:lnTo>
                  <a:lnTo>
                    <a:pt x="314" y="63"/>
                  </a:lnTo>
                  <a:lnTo>
                    <a:pt x="291" y="74"/>
                  </a:lnTo>
                  <a:lnTo>
                    <a:pt x="269" y="88"/>
                  </a:lnTo>
                  <a:lnTo>
                    <a:pt x="247" y="101"/>
                  </a:lnTo>
                  <a:lnTo>
                    <a:pt x="226" y="117"/>
                  </a:lnTo>
                  <a:lnTo>
                    <a:pt x="206" y="132"/>
                  </a:lnTo>
                  <a:lnTo>
                    <a:pt x="186" y="149"/>
                  </a:lnTo>
                  <a:lnTo>
                    <a:pt x="167" y="167"/>
                  </a:lnTo>
                  <a:lnTo>
                    <a:pt x="150" y="186"/>
                  </a:lnTo>
                  <a:lnTo>
                    <a:pt x="133" y="205"/>
                  </a:lnTo>
                  <a:lnTo>
                    <a:pt x="117" y="225"/>
                  </a:lnTo>
                  <a:lnTo>
                    <a:pt x="103" y="247"/>
                  </a:lnTo>
                  <a:lnTo>
                    <a:pt x="88" y="269"/>
                  </a:lnTo>
                  <a:lnTo>
                    <a:pt x="76" y="291"/>
                  </a:lnTo>
                  <a:lnTo>
                    <a:pt x="64" y="315"/>
                  </a:lnTo>
                  <a:lnTo>
                    <a:pt x="52" y="338"/>
                  </a:lnTo>
                  <a:lnTo>
                    <a:pt x="44" y="362"/>
                  </a:lnTo>
                  <a:lnTo>
                    <a:pt x="35" y="387"/>
                  </a:lnTo>
                  <a:lnTo>
                    <a:pt x="27" y="413"/>
                  </a:lnTo>
                  <a:lnTo>
                    <a:pt x="22" y="438"/>
                  </a:lnTo>
                  <a:lnTo>
                    <a:pt x="17" y="465"/>
                  </a:lnTo>
                  <a:lnTo>
                    <a:pt x="13" y="492"/>
                  </a:lnTo>
                  <a:lnTo>
                    <a:pt x="12" y="519"/>
                  </a:lnTo>
                  <a:lnTo>
                    <a:pt x="10" y="547"/>
                  </a:lnTo>
                  <a:lnTo>
                    <a:pt x="12" y="574"/>
                  </a:lnTo>
                  <a:lnTo>
                    <a:pt x="13" y="602"/>
                  </a:lnTo>
                  <a:lnTo>
                    <a:pt x="17" y="628"/>
                  </a:lnTo>
                  <a:lnTo>
                    <a:pt x="22" y="655"/>
                  </a:lnTo>
                  <a:lnTo>
                    <a:pt x="27" y="680"/>
                  </a:lnTo>
                  <a:lnTo>
                    <a:pt x="35" y="707"/>
                  </a:lnTo>
                  <a:lnTo>
                    <a:pt x="44" y="731"/>
                  </a:lnTo>
                  <a:lnTo>
                    <a:pt x="52" y="756"/>
                  </a:lnTo>
                  <a:lnTo>
                    <a:pt x="64" y="780"/>
                  </a:lnTo>
                  <a:lnTo>
                    <a:pt x="76" y="802"/>
                  </a:lnTo>
                  <a:lnTo>
                    <a:pt x="88" y="826"/>
                  </a:lnTo>
                  <a:lnTo>
                    <a:pt x="103" y="848"/>
                  </a:lnTo>
                  <a:lnTo>
                    <a:pt x="117" y="868"/>
                  </a:lnTo>
                  <a:lnTo>
                    <a:pt x="133" y="888"/>
                  </a:lnTo>
                  <a:lnTo>
                    <a:pt x="150" y="909"/>
                  </a:lnTo>
                  <a:lnTo>
                    <a:pt x="167" y="927"/>
                  </a:lnTo>
                  <a:lnTo>
                    <a:pt x="186" y="944"/>
                  </a:lnTo>
                  <a:lnTo>
                    <a:pt x="206" y="961"/>
                  </a:lnTo>
                  <a:lnTo>
                    <a:pt x="226" y="976"/>
                  </a:lnTo>
                  <a:lnTo>
                    <a:pt x="247" y="992"/>
                  </a:lnTo>
                  <a:lnTo>
                    <a:pt x="269" y="1007"/>
                  </a:lnTo>
                  <a:lnTo>
                    <a:pt x="291" y="1019"/>
                  </a:lnTo>
                  <a:lnTo>
                    <a:pt x="314" y="1030"/>
                  </a:lnTo>
                  <a:lnTo>
                    <a:pt x="338" y="1042"/>
                  </a:lnTo>
                  <a:lnTo>
                    <a:pt x="364" y="1051"/>
                  </a:lnTo>
                  <a:lnTo>
                    <a:pt x="387" y="1059"/>
                  </a:lnTo>
                  <a:lnTo>
                    <a:pt x="413" y="1066"/>
                  </a:lnTo>
                  <a:lnTo>
                    <a:pt x="440" y="1073"/>
                  </a:lnTo>
                  <a:lnTo>
                    <a:pt x="465" y="1078"/>
                  </a:lnTo>
                  <a:lnTo>
                    <a:pt x="492" y="1081"/>
                  </a:lnTo>
                  <a:lnTo>
                    <a:pt x="519" y="1083"/>
                  </a:lnTo>
                  <a:lnTo>
                    <a:pt x="548" y="1083"/>
                  </a:lnTo>
                  <a:lnTo>
                    <a:pt x="575" y="1083"/>
                  </a:lnTo>
                  <a:lnTo>
                    <a:pt x="602" y="1081"/>
                  </a:lnTo>
                  <a:lnTo>
                    <a:pt x="629" y="1078"/>
                  </a:lnTo>
                  <a:lnTo>
                    <a:pt x="656" y="1073"/>
                  </a:lnTo>
                  <a:lnTo>
                    <a:pt x="682" y="1066"/>
                  </a:lnTo>
                  <a:lnTo>
                    <a:pt x="707" y="1059"/>
                  </a:lnTo>
                  <a:lnTo>
                    <a:pt x="732" y="1051"/>
                  </a:lnTo>
                  <a:lnTo>
                    <a:pt x="756" y="1042"/>
                  </a:lnTo>
                  <a:lnTo>
                    <a:pt x="780" y="1030"/>
                  </a:lnTo>
                  <a:lnTo>
                    <a:pt x="803" y="1019"/>
                  </a:lnTo>
                  <a:lnTo>
                    <a:pt x="825" y="1007"/>
                  </a:lnTo>
                  <a:lnTo>
                    <a:pt x="847" y="992"/>
                  </a:lnTo>
                  <a:lnTo>
                    <a:pt x="869" y="976"/>
                  </a:lnTo>
                  <a:lnTo>
                    <a:pt x="890" y="961"/>
                  </a:lnTo>
                  <a:lnTo>
                    <a:pt x="908" y="944"/>
                  </a:lnTo>
                  <a:lnTo>
                    <a:pt x="927" y="927"/>
                  </a:lnTo>
                  <a:lnTo>
                    <a:pt x="945" y="909"/>
                  </a:lnTo>
                  <a:lnTo>
                    <a:pt x="962" y="888"/>
                  </a:lnTo>
                  <a:lnTo>
                    <a:pt x="978" y="868"/>
                  </a:lnTo>
                  <a:lnTo>
                    <a:pt x="993" y="848"/>
                  </a:lnTo>
                  <a:lnTo>
                    <a:pt x="1006" y="826"/>
                  </a:lnTo>
                  <a:lnTo>
                    <a:pt x="1020" y="802"/>
                  </a:lnTo>
                  <a:lnTo>
                    <a:pt x="1032" y="780"/>
                  </a:lnTo>
                  <a:lnTo>
                    <a:pt x="1042" y="756"/>
                  </a:lnTo>
                  <a:lnTo>
                    <a:pt x="1052" y="731"/>
                  </a:lnTo>
                  <a:lnTo>
                    <a:pt x="1060" y="707"/>
                  </a:lnTo>
                  <a:lnTo>
                    <a:pt x="1067" y="680"/>
                  </a:lnTo>
                  <a:lnTo>
                    <a:pt x="1074" y="655"/>
                  </a:lnTo>
                  <a:lnTo>
                    <a:pt x="1077" y="628"/>
                  </a:lnTo>
                  <a:lnTo>
                    <a:pt x="1081" y="602"/>
                  </a:lnTo>
                  <a:lnTo>
                    <a:pt x="1084" y="574"/>
                  </a:lnTo>
                  <a:lnTo>
                    <a:pt x="1084" y="547"/>
                  </a:lnTo>
                  <a:lnTo>
                    <a:pt x="1094" y="547"/>
                  </a:lnTo>
                  <a:close/>
                </a:path>
              </a:pathLst>
            </a:custGeom>
            <a:solidFill>
              <a:srgbClr val="9AD6FF"/>
            </a:solidFill>
            <a:ln w="9525">
              <a:noFill/>
              <a:round/>
              <a:headEnd/>
              <a:tailEnd/>
            </a:ln>
          </p:spPr>
          <p:txBody>
            <a:bodyPr/>
            <a:lstStyle/>
            <a:p>
              <a:endParaRPr lang="en-US"/>
            </a:p>
          </p:txBody>
        </p:sp>
        <p:sp>
          <p:nvSpPr>
            <p:cNvPr id="51314" name="Freeform 116"/>
            <p:cNvSpPr>
              <a:spLocks/>
            </p:cNvSpPr>
            <p:nvPr/>
          </p:nvSpPr>
          <p:spPr bwMode="auto">
            <a:xfrm>
              <a:off x="3259871" y="2255815"/>
              <a:ext cx="1529644" cy="1722438"/>
            </a:xfrm>
            <a:custGeom>
              <a:avLst/>
              <a:gdLst>
                <a:gd name="T0" fmla="*/ 2147483647 w 1084"/>
                <a:gd name="T1" fmla="*/ 2147483647 h 1085"/>
                <a:gd name="T2" fmla="*/ 2147483647 w 1084"/>
                <a:gd name="T3" fmla="*/ 2147483647 h 1085"/>
                <a:gd name="T4" fmla="*/ 2147483647 w 1084"/>
                <a:gd name="T5" fmla="*/ 2147483647 h 1085"/>
                <a:gd name="T6" fmla="*/ 2147483647 w 1084"/>
                <a:gd name="T7" fmla="*/ 2147483647 h 1085"/>
                <a:gd name="T8" fmla="*/ 2147483647 w 1084"/>
                <a:gd name="T9" fmla="*/ 2147483647 h 1085"/>
                <a:gd name="T10" fmla="*/ 2147483647 w 1084"/>
                <a:gd name="T11" fmla="*/ 2147483647 h 1085"/>
                <a:gd name="T12" fmla="*/ 2147483647 w 1084"/>
                <a:gd name="T13" fmla="*/ 2147483647 h 1085"/>
                <a:gd name="T14" fmla="*/ 2147483647 w 1084"/>
                <a:gd name="T15" fmla="*/ 2147483647 h 1085"/>
                <a:gd name="T16" fmla="*/ 2147483647 w 1084"/>
                <a:gd name="T17" fmla="*/ 2147483647 h 1085"/>
                <a:gd name="T18" fmla="*/ 2147483647 w 1084"/>
                <a:gd name="T19" fmla="*/ 2147483647 h 1085"/>
                <a:gd name="T20" fmla="*/ 2147483647 w 1084"/>
                <a:gd name="T21" fmla="*/ 2147483647 h 1085"/>
                <a:gd name="T22" fmla="*/ 2147483647 w 1084"/>
                <a:gd name="T23" fmla="*/ 2147483647 h 1085"/>
                <a:gd name="T24" fmla="*/ 0 w 1084"/>
                <a:gd name="T25" fmla="*/ 2147483647 h 1085"/>
                <a:gd name="T26" fmla="*/ 2147483647 w 1084"/>
                <a:gd name="T27" fmla="*/ 2147483647 h 1085"/>
                <a:gd name="T28" fmla="*/ 2147483647 w 1084"/>
                <a:gd name="T29" fmla="*/ 2147483647 h 1085"/>
                <a:gd name="T30" fmla="*/ 2147483647 w 1084"/>
                <a:gd name="T31" fmla="*/ 2147483647 h 1085"/>
                <a:gd name="T32" fmla="*/ 2147483647 w 1084"/>
                <a:gd name="T33" fmla="*/ 2147483647 h 1085"/>
                <a:gd name="T34" fmla="*/ 2147483647 w 1084"/>
                <a:gd name="T35" fmla="*/ 2147483647 h 1085"/>
                <a:gd name="T36" fmla="*/ 2147483647 w 1084"/>
                <a:gd name="T37" fmla="*/ 2147483647 h 1085"/>
                <a:gd name="T38" fmla="*/ 2147483647 w 1084"/>
                <a:gd name="T39" fmla="*/ 2147483647 h 1085"/>
                <a:gd name="T40" fmla="*/ 2147483647 w 1084"/>
                <a:gd name="T41" fmla="*/ 2147483647 h 1085"/>
                <a:gd name="T42" fmla="*/ 2147483647 w 1084"/>
                <a:gd name="T43" fmla="*/ 2147483647 h 1085"/>
                <a:gd name="T44" fmla="*/ 2147483647 w 1084"/>
                <a:gd name="T45" fmla="*/ 2147483647 h 1085"/>
                <a:gd name="T46" fmla="*/ 2147483647 w 1084"/>
                <a:gd name="T47" fmla="*/ 2147483647 h 1085"/>
                <a:gd name="T48" fmla="*/ 2147483647 w 1084"/>
                <a:gd name="T49" fmla="*/ 2147483647 h 1085"/>
                <a:gd name="T50" fmla="*/ 2147483647 w 1084"/>
                <a:gd name="T51" fmla="*/ 2147483647 h 1085"/>
                <a:gd name="T52" fmla="*/ 2147483647 w 1084"/>
                <a:gd name="T53" fmla="*/ 2147483647 h 1085"/>
                <a:gd name="T54" fmla="*/ 2147483647 w 1084"/>
                <a:gd name="T55" fmla="*/ 2147483647 h 1085"/>
                <a:gd name="T56" fmla="*/ 2147483647 w 1084"/>
                <a:gd name="T57" fmla="*/ 2147483647 h 1085"/>
                <a:gd name="T58" fmla="*/ 2147483647 w 1084"/>
                <a:gd name="T59" fmla="*/ 2147483647 h 1085"/>
                <a:gd name="T60" fmla="*/ 2147483647 w 1084"/>
                <a:gd name="T61" fmla="*/ 2147483647 h 1085"/>
                <a:gd name="T62" fmla="*/ 2147483647 w 1084"/>
                <a:gd name="T63" fmla="*/ 2147483647 h 1085"/>
                <a:gd name="T64" fmla="*/ 2147483647 w 1084"/>
                <a:gd name="T65" fmla="*/ 2147483647 h 1085"/>
                <a:gd name="T66" fmla="*/ 2147483647 w 1084"/>
                <a:gd name="T67" fmla="*/ 2147483647 h 1085"/>
                <a:gd name="T68" fmla="*/ 2147483647 w 1084"/>
                <a:gd name="T69" fmla="*/ 2147483647 h 1085"/>
                <a:gd name="T70" fmla="*/ 2147483647 w 1084"/>
                <a:gd name="T71" fmla="*/ 2147483647 h 1085"/>
                <a:gd name="T72" fmla="*/ 2147483647 w 1084"/>
                <a:gd name="T73" fmla="*/ 2147483647 h 1085"/>
                <a:gd name="T74" fmla="*/ 2147483647 w 1084"/>
                <a:gd name="T75" fmla="*/ 2147483647 h 1085"/>
                <a:gd name="T76" fmla="*/ 2147483647 w 1084"/>
                <a:gd name="T77" fmla="*/ 2147483647 h 1085"/>
                <a:gd name="T78" fmla="*/ 2147483647 w 1084"/>
                <a:gd name="T79" fmla="*/ 2147483647 h 1085"/>
                <a:gd name="T80" fmla="*/ 2147483647 w 1084"/>
                <a:gd name="T81" fmla="*/ 2147483647 h 1085"/>
                <a:gd name="T82" fmla="*/ 2147483647 w 1084"/>
                <a:gd name="T83" fmla="*/ 2147483647 h 1085"/>
                <a:gd name="T84" fmla="*/ 2147483647 w 1084"/>
                <a:gd name="T85" fmla="*/ 2147483647 h 1085"/>
                <a:gd name="T86" fmla="*/ 2147483647 w 1084"/>
                <a:gd name="T87" fmla="*/ 2147483647 h 1085"/>
                <a:gd name="T88" fmla="*/ 2147483647 w 1084"/>
                <a:gd name="T89" fmla="*/ 2147483647 h 1085"/>
                <a:gd name="T90" fmla="*/ 2147483647 w 1084"/>
                <a:gd name="T91" fmla="*/ 2147483647 h 1085"/>
                <a:gd name="T92" fmla="*/ 2147483647 w 1084"/>
                <a:gd name="T93" fmla="*/ 2147483647 h 1085"/>
                <a:gd name="T94" fmla="*/ 2147483647 w 1084"/>
                <a:gd name="T95" fmla="*/ 2147483647 h 1085"/>
                <a:gd name="T96" fmla="*/ 2147483647 w 1084"/>
                <a:gd name="T97" fmla="*/ 2147483647 h 1085"/>
                <a:gd name="T98" fmla="*/ 2147483647 w 1084"/>
                <a:gd name="T99" fmla="*/ 2147483647 h 1085"/>
                <a:gd name="T100" fmla="*/ 2147483647 w 1084"/>
                <a:gd name="T101" fmla="*/ 2147483647 h 10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84"/>
                <a:gd name="T154" fmla="*/ 0 h 1085"/>
                <a:gd name="T155" fmla="*/ 1084 w 1084"/>
                <a:gd name="T156" fmla="*/ 1085 h 10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84" h="1085">
                  <a:moveTo>
                    <a:pt x="1084" y="542"/>
                  </a:moveTo>
                  <a:lnTo>
                    <a:pt x="1084" y="514"/>
                  </a:lnTo>
                  <a:lnTo>
                    <a:pt x="1083" y="486"/>
                  </a:lnTo>
                  <a:lnTo>
                    <a:pt x="1079" y="459"/>
                  </a:lnTo>
                  <a:lnTo>
                    <a:pt x="1074" y="433"/>
                  </a:lnTo>
                  <a:lnTo>
                    <a:pt x="1067" y="406"/>
                  </a:lnTo>
                  <a:lnTo>
                    <a:pt x="1061" y="381"/>
                  </a:lnTo>
                  <a:lnTo>
                    <a:pt x="1052" y="355"/>
                  </a:lnTo>
                  <a:lnTo>
                    <a:pt x="1042" y="330"/>
                  </a:lnTo>
                  <a:lnTo>
                    <a:pt x="1032" y="306"/>
                  </a:lnTo>
                  <a:lnTo>
                    <a:pt x="1020" y="283"/>
                  </a:lnTo>
                  <a:lnTo>
                    <a:pt x="1006" y="261"/>
                  </a:lnTo>
                  <a:lnTo>
                    <a:pt x="991" y="239"/>
                  </a:lnTo>
                  <a:lnTo>
                    <a:pt x="978" y="217"/>
                  </a:lnTo>
                  <a:lnTo>
                    <a:pt x="961" y="196"/>
                  </a:lnTo>
                  <a:lnTo>
                    <a:pt x="944" y="178"/>
                  </a:lnTo>
                  <a:lnTo>
                    <a:pt x="925" y="159"/>
                  </a:lnTo>
                  <a:lnTo>
                    <a:pt x="907" y="140"/>
                  </a:lnTo>
                  <a:lnTo>
                    <a:pt x="888" y="124"/>
                  </a:lnTo>
                  <a:lnTo>
                    <a:pt x="866" y="107"/>
                  </a:lnTo>
                  <a:lnTo>
                    <a:pt x="846" y="91"/>
                  </a:lnTo>
                  <a:lnTo>
                    <a:pt x="824" y="78"/>
                  </a:lnTo>
                  <a:lnTo>
                    <a:pt x="800" y="64"/>
                  </a:lnTo>
                  <a:lnTo>
                    <a:pt x="778" y="52"/>
                  </a:lnTo>
                  <a:lnTo>
                    <a:pt x="753" y="42"/>
                  </a:lnTo>
                  <a:lnTo>
                    <a:pt x="729" y="32"/>
                  </a:lnTo>
                  <a:lnTo>
                    <a:pt x="704" y="24"/>
                  </a:lnTo>
                  <a:lnTo>
                    <a:pt x="678" y="17"/>
                  </a:lnTo>
                  <a:lnTo>
                    <a:pt x="651" y="10"/>
                  </a:lnTo>
                  <a:lnTo>
                    <a:pt x="624" y="5"/>
                  </a:lnTo>
                  <a:lnTo>
                    <a:pt x="597" y="2"/>
                  </a:lnTo>
                  <a:lnTo>
                    <a:pt x="570" y="0"/>
                  </a:lnTo>
                  <a:lnTo>
                    <a:pt x="543" y="0"/>
                  </a:lnTo>
                  <a:lnTo>
                    <a:pt x="514" y="0"/>
                  </a:lnTo>
                  <a:lnTo>
                    <a:pt x="487" y="2"/>
                  </a:lnTo>
                  <a:lnTo>
                    <a:pt x="460" y="5"/>
                  </a:lnTo>
                  <a:lnTo>
                    <a:pt x="433" y="10"/>
                  </a:lnTo>
                  <a:lnTo>
                    <a:pt x="408" y="17"/>
                  </a:lnTo>
                  <a:lnTo>
                    <a:pt x="380" y="24"/>
                  </a:lnTo>
                  <a:lnTo>
                    <a:pt x="355" y="32"/>
                  </a:lnTo>
                  <a:lnTo>
                    <a:pt x="331" y="42"/>
                  </a:lnTo>
                  <a:lnTo>
                    <a:pt x="308" y="52"/>
                  </a:lnTo>
                  <a:lnTo>
                    <a:pt x="284" y="64"/>
                  </a:lnTo>
                  <a:lnTo>
                    <a:pt x="260" y="78"/>
                  </a:lnTo>
                  <a:lnTo>
                    <a:pt x="238" y="91"/>
                  </a:lnTo>
                  <a:lnTo>
                    <a:pt x="218" y="107"/>
                  </a:lnTo>
                  <a:lnTo>
                    <a:pt x="198" y="124"/>
                  </a:lnTo>
                  <a:lnTo>
                    <a:pt x="177" y="140"/>
                  </a:lnTo>
                  <a:lnTo>
                    <a:pt x="159" y="159"/>
                  </a:lnTo>
                  <a:lnTo>
                    <a:pt x="140" y="178"/>
                  </a:lnTo>
                  <a:lnTo>
                    <a:pt x="123" y="196"/>
                  </a:lnTo>
                  <a:lnTo>
                    <a:pt x="108" y="217"/>
                  </a:lnTo>
                  <a:lnTo>
                    <a:pt x="93" y="239"/>
                  </a:lnTo>
                  <a:lnTo>
                    <a:pt x="79" y="261"/>
                  </a:lnTo>
                  <a:lnTo>
                    <a:pt x="66" y="283"/>
                  </a:lnTo>
                  <a:lnTo>
                    <a:pt x="54" y="306"/>
                  </a:lnTo>
                  <a:lnTo>
                    <a:pt x="42" y="330"/>
                  </a:lnTo>
                  <a:lnTo>
                    <a:pt x="34" y="355"/>
                  </a:lnTo>
                  <a:lnTo>
                    <a:pt x="25" y="381"/>
                  </a:lnTo>
                  <a:lnTo>
                    <a:pt x="17" y="406"/>
                  </a:lnTo>
                  <a:lnTo>
                    <a:pt x="12" y="433"/>
                  </a:lnTo>
                  <a:lnTo>
                    <a:pt x="7" y="459"/>
                  </a:lnTo>
                  <a:lnTo>
                    <a:pt x="3" y="486"/>
                  </a:lnTo>
                  <a:lnTo>
                    <a:pt x="2" y="514"/>
                  </a:lnTo>
                  <a:lnTo>
                    <a:pt x="0" y="542"/>
                  </a:lnTo>
                  <a:lnTo>
                    <a:pt x="2" y="570"/>
                  </a:lnTo>
                  <a:lnTo>
                    <a:pt x="3" y="597"/>
                  </a:lnTo>
                  <a:lnTo>
                    <a:pt x="7" y="624"/>
                  </a:lnTo>
                  <a:lnTo>
                    <a:pt x="12" y="652"/>
                  </a:lnTo>
                  <a:lnTo>
                    <a:pt x="17" y="677"/>
                  </a:lnTo>
                  <a:lnTo>
                    <a:pt x="25" y="702"/>
                  </a:lnTo>
                  <a:lnTo>
                    <a:pt x="34" y="728"/>
                  </a:lnTo>
                  <a:lnTo>
                    <a:pt x="42" y="753"/>
                  </a:lnTo>
                  <a:lnTo>
                    <a:pt x="54" y="777"/>
                  </a:lnTo>
                  <a:lnTo>
                    <a:pt x="66" y="800"/>
                  </a:lnTo>
                  <a:lnTo>
                    <a:pt x="79" y="822"/>
                  </a:lnTo>
                  <a:lnTo>
                    <a:pt x="93" y="844"/>
                  </a:lnTo>
                  <a:lnTo>
                    <a:pt x="108" y="866"/>
                  </a:lnTo>
                  <a:lnTo>
                    <a:pt x="123" y="887"/>
                  </a:lnTo>
                  <a:lnTo>
                    <a:pt x="140" y="907"/>
                  </a:lnTo>
                  <a:lnTo>
                    <a:pt x="159" y="926"/>
                  </a:lnTo>
                  <a:lnTo>
                    <a:pt x="177" y="943"/>
                  </a:lnTo>
                  <a:lnTo>
                    <a:pt x="198" y="959"/>
                  </a:lnTo>
                  <a:lnTo>
                    <a:pt x="218" y="976"/>
                  </a:lnTo>
                  <a:lnTo>
                    <a:pt x="238" y="992"/>
                  </a:lnTo>
                  <a:lnTo>
                    <a:pt x="260" y="1005"/>
                  </a:lnTo>
                  <a:lnTo>
                    <a:pt x="284" y="1019"/>
                  </a:lnTo>
                  <a:lnTo>
                    <a:pt x="308" y="1031"/>
                  </a:lnTo>
                  <a:lnTo>
                    <a:pt x="331" y="1041"/>
                  </a:lnTo>
                  <a:lnTo>
                    <a:pt x="355" y="1051"/>
                  </a:lnTo>
                  <a:lnTo>
                    <a:pt x="380" y="1059"/>
                  </a:lnTo>
                  <a:lnTo>
                    <a:pt x="408" y="1068"/>
                  </a:lnTo>
                  <a:lnTo>
                    <a:pt x="433" y="1073"/>
                  </a:lnTo>
                  <a:lnTo>
                    <a:pt x="460" y="1078"/>
                  </a:lnTo>
                  <a:lnTo>
                    <a:pt x="487" y="1081"/>
                  </a:lnTo>
                  <a:lnTo>
                    <a:pt x="514" y="1083"/>
                  </a:lnTo>
                  <a:lnTo>
                    <a:pt x="543" y="1085"/>
                  </a:lnTo>
                  <a:lnTo>
                    <a:pt x="570" y="1083"/>
                  </a:lnTo>
                  <a:lnTo>
                    <a:pt x="597" y="1081"/>
                  </a:lnTo>
                  <a:lnTo>
                    <a:pt x="624" y="1078"/>
                  </a:lnTo>
                  <a:lnTo>
                    <a:pt x="651" y="1073"/>
                  </a:lnTo>
                  <a:lnTo>
                    <a:pt x="678" y="1068"/>
                  </a:lnTo>
                  <a:lnTo>
                    <a:pt x="704" y="1059"/>
                  </a:lnTo>
                  <a:lnTo>
                    <a:pt x="729" y="1051"/>
                  </a:lnTo>
                  <a:lnTo>
                    <a:pt x="753" y="1041"/>
                  </a:lnTo>
                  <a:lnTo>
                    <a:pt x="778" y="1031"/>
                  </a:lnTo>
                  <a:lnTo>
                    <a:pt x="800" y="1019"/>
                  </a:lnTo>
                  <a:lnTo>
                    <a:pt x="824" y="1005"/>
                  </a:lnTo>
                  <a:lnTo>
                    <a:pt x="846" y="992"/>
                  </a:lnTo>
                  <a:lnTo>
                    <a:pt x="866" y="976"/>
                  </a:lnTo>
                  <a:lnTo>
                    <a:pt x="888" y="959"/>
                  </a:lnTo>
                  <a:lnTo>
                    <a:pt x="907" y="943"/>
                  </a:lnTo>
                  <a:lnTo>
                    <a:pt x="925" y="926"/>
                  </a:lnTo>
                  <a:lnTo>
                    <a:pt x="944" y="907"/>
                  </a:lnTo>
                  <a:lnTo>
                    <a:pt x="961" y="887"/>
                  </a:lnTo>
                  <a:lnTo>
                    <a:pt x="978" y="866"/>
                  </a:lnTo>
                  <a:lnTo>
                    <a:pt x="991" y="844"/>
                  </a:lnTo>
                  <a:lnTo>
                    <a:pt x="1006" y="822"/>
                  </a:lnTo>
                  <a:lnTo>
                    <a:pt x="1020" y="800"/>
                  </a:lnTo>
                  <a:lnTo>
                    <a:pt x="1032" y="777"/>
                  </a:lnTo>
                  <a:lnTo>
                    <a:pt x="1042" y="753"/>
                  </a:lnTo>
                  <a:lnTo>
                    <a:pt x="1052" y="728"/>
                  </a:lnTo>
                  <a:lnTo>
                    <a:pt x="1061" y="702"/>
                  </a:lnTo>
                  <a:lnTo>
                    <a:pt x="1067" y="677"/>
                  </a:lnTo>
                  <a:lnTo>
                    <a:pt x="1074" y="652"/>
                  </a:lnTo>
                  <a:lnTo>
                    <a:pt x="1079" y="624"/>
                  </a:lnTo>
                  <a:lnTo>
                    <a:pt x="1083" y="597"/>
                  </a:lnTo>
                  <a:lnTo>
                    <a:pt x="1084" y="570"/>
                  </a:lnTo>
                  <a:lnTo>
                    <a:pt x="1084" y="542"/>
                  </a:lnTo>
                  <a:lnTo>
                    <a:pt x="1074" y="542"/>
                  </a:lnTo>
                  <a:lnTo>
                    <a:pt x="1072" y="514"/>
                  </a:lnTo>
                  <a:lnTo>
                    <a:pt x="1071" y="487"/>
                  </a:lnTo>
                  <a:lnTo>
                    <a:pt x="1067" y="460"/>
                  </a:lnTo>
                  <a:lnTo>
                    <a:pt x="1064" y="435"/>
                  </a:lnTo>
                  <a:lnTo>
                    <a:pt x="1057" y="410"/>
                  </a:lnTo>
                  <a:lnTo>
                    <a:pt x="1050" y="384"/>
                  </a:lnTo>
                  <a:lnTo>
                    <a:pt x="1042" y="359"/>
                  </a:lnTo>
                  <a:lnTo>
                    <a:pt x="1032" y="335"/>
                  </a:lnTo>
                  <a:lnTo>
                    <a:pt x="1022" y="311"/>
                  </a:lnTo>
                  <a:lnTo>
                    <a:pt x="1010" y="288"/>
                  </a:lnTo>
                  <a:lnTo>
                    <a:pt x="996" y="266"/>
                  </a:lnTo>
                  <a:lnTo>
                    <a:pt x="983" y="245"/>
                  </a:lnTo>
                  <a:lnTo>
                    <a:pt x="968" y="223"/>
                  </a:lnTo>
                  <a:lnTo>
                    <a:pt x="952" y="203"/>
                  </a:lnTo>
                  <a:lnTo>
                    <a:pt x="935" y="184"/>
                  </a:lnTo>
                  <a:lnTo>
                    <a:pt x="918" y="166"/>
                  </a:lnTo>
                  <a:lnTo>
                    <a:pt x="900" y="149"/>
                  </a:lnTo>
                  <a:lnTo>
                    <a:pt x="881" y="132"/>
                  </a:lnTo>
                  <a:lnTo>
                    <a:pt x="861" y="115"/>
                  </a:lnTo>
                  <a:lnTo>
                    <a:pt x="839" y="102"/>
                  </a:lnTo>
                  <a:lnTo>
                    <a:pt x="819" y="88"/>
                  </a:lnTo>
                  <a:lnTo>
                    <a:pt x="795" y="74"/>
                  </a:lnTo>
                  <a:lnTo>
                    <a:pt x="773" y="63"/>
                  </a:lnTo>
                  <a:lnTo>
                    <a:pt x="749" y="52"/>
                  </a:lnTo>
                  <a:lnTo>
                    <a:pt x="726" y="42"/>
                  </a:lnTo>
                  <a:lnTo>
                    <a:pt x="700" y="34"/>
                  </a:lnTo>
                  <a:lnTo>
                    <a:pt x="675" y="27"/>
                  </a:lnTo>
                  <a:lnTo>
                    <a:pt x="649" y="20"/>
                  </a:lnTo>
                  <a:lnTo>
                    <a:pt x="624" y="17"/>
                  </a:lnTo>
                  <a:lnTo>
                    <a:pt x="597" y="14"/>
                  </a:lnTo>
                  <a:lnTo>
                    <a:pt x="570" y="10"/>
                  </a:lnTo>
                  <a:lnTo>
                    <a:pt x="543" y="10"/>
                  </a:lnTo>
                  <a:lnTo>
                    <a:pt x="516" y="10"/>
                  </a:lnTo>
                  <a:lnTo>
                    <a:pt x="489" y="14"/>
                  </a:lnTo>
                  <a:lnTo>
                    <a:pt x="462" y="17"/>
                  </a:lnTo>
                  <a:lnTo>
                    <a:pt x="435" y="20"/>
                  </a:lnTo>
                  <a:lnTo>
                    <a:pt x="409" y="27"/>
                  </a:lnTo>
                  <a:lnTo>
                    <a:pt x="384" y="34"/>
                  </a:lnTo>
                  <a:lnTo>
                    <a:pt x="360" y="42"/>
                  </a:lnTo>
                  <a:lnTo>
                    <a:pt x="335" y="52"/>
                  </a:lnTo>
                  <a:lnTo>
                    <a:pt x="311" y="63"/>
                  </a:lnTo>
                  <a:lnTo>
                    <a:pt x="289" y="74"/>
                  </a:lnTo>
                  <a:lnTo>
                    <a:pt x="267" y="88"/>
                  </a:lnTo>
                  <a:lnTo>
                    <a:pt x="245" y="102"/>
                  </a:lnTo>
                  <a:lnTo>
                    <a:pt x="225" y="115"/>
                  </a:lnTo>
                  <a:lnTo>
                    <a:pt x="205" y="132"/>
                  </a:lnTo>
                  <a:lnTo>
                    <a:pt x="184" y="149"/>
                  </a:lnTo>
                  <a:lnTo>
                    <a:pt x="167" y="166"/>
                  </a:lnTo>
                  <a:lnTo>
                    <a:pt x="149" y="184"/>
                  </a:lnTo>
                  <a:lnTo>
                    <a:pt x="132" y="203"/>
                  </a:lnTo>
                  <a:lnTo>
                    <a:pt x="117" y="223"/>
                  </a:lnTo>
                  <a:lnTo>
                    <a:pt x="101" y="245"/>
                  </a:lnTo>
                  <a:lnTo>
                    <a:pt x="88" y="266"/>
                  </a:lnTo>
                  <a:lnTo>
                    <a:pt x="74" y="288"/>
                  </a:lnTo>
                  <a:lnTo>
                    <a:pt x="62" y="311"/>
                  </a:lnTo>
                  <a:lnTo>
                    <a:pt x="52" y="335"/>
                  </a:lnTo>
                  <a:lnTo>
                    <a:pt x="44" y="359"/>
                  </a:lnTo>
                  <a:lnTo>
                    <a:pt x="35" y="384"/>
                  </a:lnTo>
                  <a:lnTo>
                    <a:pt x="27" y="410"/>
                  </a:lnTo>
                  <a:lnTo>
                    <a:pt x="22" y="435"/>
                  </a:lnTo>
                  <a:lnTo>
                    <a:pt x="17" y="460"/>
                  </a:lnTo>
                  <a:lnTo>
                    <a:pt x="13" y="487"/>
                  </a:lnTo>
                  <a:lnTo>
                    <a:pt x="12" y="514"/>
                  </a:lnTo>
                  <a:lnTo>
                    <a:pt x="10" y="542"/>
                  </a:lnTo>
                  <a:lnTo>
                    <a:pt x="12" y="569"/>
                  </a:lnTo>
                  <a:lnTo>
                    <a:pt x="13" y="596"/>
                  </a:lnTo>
                  <a:lnTo>
                    <a:pt x="17" y="623"/>
                  </a:lnTo>
                  <a:lnTo>
                    <a:pt x="22" y="648"/>
                  </a:lnTo>
                  <a:lnTo>
                    <a:pt x="27" y="675"/>
                  </a:lnTo>
                  <a:lnTo>
                    <a:pt x="35" y="701"/>
                  </a:lnTo>
                  <a:lnTo>
                    <a:pt x="44" y="724"/>
                  </a:lnTo>
                  <a:lnTo>
                    <a:pt x="52" y="748"/>
                  </a:lnTo>
                  <a:lnTo>
                    <a:pt x="62" y="772"/>
                  </a:lnTo>
                  <a:lnTo>
                    <a:pt x="74" y="795"/>
                  </a:lnTo>
                  <a:lnTo>
                    <a:pt x="88" y="817"/>
                  </a:lnTo>
                  <a:lnTo>
                    <a:pt x="101" y="839"/>
                  </a:lnTo>
                  <a:lnTo>
                    <a:pt x="117" y="860"/>
                  </a:lnTo>
                  <a:lnTo>
                    <a:pt x="132" y="880"/>
                  </a:lnTo>
                  <a:lnTo>
                    <a:pt x="149" y="899"/>
                  </a:lnTo>
                  <a:lnTo>
                    <a:pt x="167" y="917"/>
                  </a:lnTo>
                  <a:lnTo>
                    <a:pt x="184" y="936"/>
                  </a:lnTo>
                  <a:lnTo>
                    <a:pt x="205" y="953"/>
                  </a:lnTo>
                  <a:lnTo>
                    <a:pt x="225" y="968"/>
                  </a:lnTo>
                  <a:lnTo>
                    <a:pt x="245" y="983"/>
                  </a:lnTo>
                  <a:lnTo>
                    <a:pt x="267" y="997"/>
                  </a:lnTo>
                  <a:lnTo>
                    <a:pt x="289" y="1009"/>
                  </a:lnTo>
                  <a:lnTo>
                    <a:pt x="311" y="1020"/>
                  </a:lnTo>
                  <a:lnTo>
                    <a:pt x="335" y="1032"/>
                  </a:lnTo>
                  <a:lnTo>
                    <a:pt x="360" y="1041"/>
                  </a:lnTo>
                  <a:lnTo>
                    <a:pt x="384" y="1049"/>
                  </a:lnTo>
                  <a:lnTo>
                    <a:pt x="409" y="1056"/>
                  </a:lnTo>
                  <a:lnTo>
                    <a:pt x="435" y="1063"/>
                  </a:lnTo>
                  <a:lnTo>
                    <a:pt x="462" y="1068"/>
                  </a:lnTo>
                  <a:lnTo>
                    <a:pt x="489" y="1071"/>
                  </a:lnTo>
                  <a:lnTo>
                    <a:pt x="516" y="1073"/>
                  </a:lnTo>
                  <a:lnTo>
                    <a:pt x="543" y="1073"/>
                  </a:lnTo>
                  <a:lnTo>
                    <a:pt x="570" y="1073"/>
                  </a:lnTo>
                  <a:lnTo>
                    <a:pt x="597" y="1071"/>
                  </a:lnTo>
                  <a:lnTo>
                    <a:pt x="624" y="1068"/>
                  </a:lnTo>
                  <a:lnTo>
                    <a:pt x="649" y="1063"/>
                  </a:lnTo>
                  <a:lnTo>
                    <a:pt x="675" y="1056"/>
                  </a:lnTo>
                  <a:lnTo>
                    <a:pt x="700" y="1049"/>
                  </a:lnTo>
                  <a:lnTo>
                    <a:pt x="726" y="1041"/>
                  </a:lnTo>
                  <a:lnTo>
                    <a:pt x="749" y="1032"/>
                  </a:lnTo>
                  <a:lnTo>
                    <a:pt x="773" y="1020"/>
                  </a:lnTo>
                  <a:lnTo>
                    <a:pt x="795" y="1009"/>
                  </a:lnTo>
                  <a:lnTo>
                    <a:pt x="819" y="997"/>
                  </a:lnTo>
                  <a:lnTo>
                    <a:pt x="839" y="983"/>
                  </a:lnTo>
                  <a:lnTo>
                    <a:pt x="861" y="968"/>
                  </a:lnTo>
                  <a:lnTo>
                    <a:pt x="881" y="953"/>
                  </a:lnTo>
                  <a:lnTo>
                    <a:pt x="900" y="936"/>
                  </a:lnTo>
                  <a:lnTo>
                    <a:pt x="918" y="917"/>
                  </a:lnTo>
                  <a:lnTo>
                    <a:pt x="935" y="899"/>
                  </a:lnTo>
                  <a:lnTo>
                    <a:pt x="952" y="880"/>
                  </a:lnTo>
                  <a:lnTo>
                    <a:pt x="968" y="860"/>
                  </a:lnTo>
                  <a:lnTo>
                    <a:pt x="983" y="839"/>
                  </a:lnTo>
                  <a:lnTo>
                    <a:pt x="996" y="817"/>
                  </a:lnTo>
                  <a:lnTo>
                    <a:pt x="1010" y="795"/>
                  </a:lnTo>
                  <a:lnTo>
                    <a:pt x="1022" y="772"/>
                  </a:lnTo>
                  <a:lnTo>
                    <a:pt x="1032" y="748"/>
                  </a:lnTo>
                  <a:lnTo>
                    <a:pt x="1042" y="724"/>
                  </a:lnTo>
                  <a:lnTo>
                    <a:pt x="1050" y="701"/>
                  </a:lnTo>
                  <a:lnTo>
                    <a:pt x="1057" y="675"/>
                  </a:lnTo>
                  <a:lnTo>
                    <a:pt x="1064" y="648"/>
                  </a:lnTo>
                  <a:lnTo>
                    <a:pt x="1067" y="623"/>
                  </a:lnTo>
                  <a:lnTo>
                    <a:pt x="1071" y="596"/>
                  </a:lnTo>
                  <a:lnTo>
                    <a:pt x="1072" y="569"/>
                  </a:lnTo>
                  <a:lnTo>
                    <a:pt x="1074" y="542"/>
                  </a:lnTo>
                  <a:lnTo>
                    <a:pt x="1084" y="542"/>
                  </a:lnTo>
                  <a:close/>
                </a:path>
              </a:pathLst>
            </a:custGeom>
            <a:solidFill>
              <a:srgbClr val="9BD7FF"/>
            </a:solidFill>
            <a:ln w="9525">
              <a:noFill/>
              <a:round/>
              <a:headEnd/>
              <a:tailEnd/>
            </a:ln>
          </p:spPr>
          <p:txBody>
            <a:bodyPr/>
            <a:lstStyle/>
            <a:p>
              <a:endParaRPr lang="en-US"/>
            </a:p>
          </p:txBody>
        </p:sp>
        <p:sp>
          <p:nvSpPr>
            <p:cNvPr id="51315" name="Freeform 117"/>
            <p:cNvSpPr>
              <a:spLocks/>
            </p:cNvSpPr>
            <p:nvPr/>
          </p:nvSpPr>
          <p:spPr bwMode="auto">
            <a:xfrm>
              <a:off x="3266930" y="2263753"/>
              <a:ext cx="1515533" cy="1703387"/>
            </a:xfrm>
            <a:custGeom>
              <a:avLst/>
              <a:gdLst>
                <a:gd name="T0" fmla="*/ 2147483647 w 1074"/>
                <a:gd name="T1" fmla="*/ 2147483647 h 1073"/>
                <a:gd name="T2" fmla="*/ 2147483647 w 1074"/>
                <a:gd name="T3" fmla="*/ 2147483647 h 1073"/>
                <a:gd name="T4" fmla="*/ 2147483647 w 1074"/>
                <a:gd name="T5" fmla="*/ 2147483647 h 1073"/>
                <a:gd name="T6" fmla="*/ 2147483647 w 1074"/>
                <a:gd name="T7" fmla="*/ 2147483647 h 1073"/>
                <a:gd name="T8" fmla="*/ 2147483647 w 1074"/>
                <a:gd name="T9" fmla="*/ 2147483647 h 1073"/>
                <a:gd name="T10" fmla="*/ 2147483647 w 1074"/>
                <a:gd name="T11" fmla="*/ 2147483647 h 1073"/>
                <a:gd name="T12" fmla="*/ 2147483647 w 1074"/>
                <a:gd name="T13" fmla="*/ 2147483647 h 1073"/>
                <a:gd name="T14" fmla="*/ 2147483647 w 1074"/>
                <a:gd name="T15" fmla="*/ 2147483647 h 1073"/>
                <a:gd name="T16" fmla="*/ 2147483647 w 1074"/>
                <a:gd name="T17" fmla="*/ 2147483647 h 1073"/>
                <a:gd name="T18" fmla="*/ 2147483647 w 1074"/>
                <a:gd name="T19" fmla="*/ 2147483647 h 1073"/>
                <a:gd name="T20" fmla="*/ 2147483647 w 1074"/>
                <a:gd name="T21" fmla="*/ 2147483647 h 1073"/>
                <a:gd name="T22" fmla="*/ 2147483647 w 1074"/>
                <a:gd name="T23" fmla="*/ 2147483647 h 1073"/>
                <a:gd name="T24" fmla="*/ 0 w 1074"/>
                <a:gd name="T25" fmla="*/ 2147483647 h 1073"/>
                <a:gd name="T26" fmla="*/ 2147483647 w 1074"/>
                <a:gd name="T27" fmla="*/ 2147483647 h 1073"/>
                <a:gd name="T28" fmla="*/ 2147483647 w 1074"/>
                <a:gd name="T29" fmla="*/ 2147483647 h 1073"/>
                <a:gd name="T30" fmla="*/ 2147483647 w 1074"/>
                <a:gd name="T31" fmla="*/ 2147483647 h 1073"/>
                <a:gd name="T32" fmla="*/ 2147483647 w 1074"/>
                <a:gd name="T33" fmla="*/ 2147483647 h 1073"/>
                <a:gd name="T34" fmla="*/ 2147483647 w 1074"/>
                <a:gd name="T35" fmla="*/ 2147483647 h 1073"/>
                <a:gd name="T36" fmla="*/ 2147483647 w 1074"/>
                <a:gd name="T37" fmla="*/ 2147483647 h 1073"/>
                <a:gd name="T38" fmla="*/ 2147483647 w 1074"/>
                <a:gd name="T39" fmla="*/ 2147483647 h 1073"/>
                <a:gd name="T40" fmla="*/ 2147483647 w 1074"/>
                <a:gd name="T41" fmla="*/ 2147483647 h 1073"/>
                <a:gd name="T42" fmla="*/ 2147483647 w 1074"/>
                <a:gd name="T43" fmla="*/ 2147483647 h 1073"/>
                <a:gd name="T44" fmla="*/ 2147483647 w 1074"/>
                <a:gd name="T45" fmla="*/ 2147483647 h 1073"/>
                <a:gd name="T46" fmla="*/ 2147483647 w 1074"/>
                <a:gd name="T47" fmla="*/ 2147483647 h 1073"/>
                <a:gd name="T48" fmla="*/ 2147483647 w 1074"/>
                <a:gd name="T49" fmla="*/ 2147483647 h 1073"/>
                <a:gd name="T50" fmla="*/ 2147483647 w 1074"/>
                <a:gd name="T51" fmla="*/ 2147483647 h 1073"/>
                <a:gd name="T52" fmla="*/ 2147483647 w 1074"/>
                <a:gd name="T53" fmla="*/ 2147483647 h 1073"/>
                <a:gd name="T54" fmla="*/ 2147483647 w 1074"/>
                <a:gd name="T55" fmla="*/ 2147483647 h 1073"/>
                <a:gd name="T56" fmla="*/ 2147483647 w 1074"/>
                <a:gd name="T57" fmla="*/ 2147483647 h 1073"/>
                <a:gd name="T58" fmla="*/ 2147483647 w 1074"/>
                <a:gd name="T59" fmla="*/ 2147483647 h 1073"/>
                <a:gd name="T60" fmla="*/ 2147483647 w 1074"/>
                <a:gd name="T61" fmla="*/ 2147483647 h 1073"/>
                <a:gd name="T62" fmla="*/ 2147483647 w 1074"/>
                <a:gd name="T63" fmla="*/ 2147483647 h 1073"/>
                <a:gd name="T64" fmla="*/ 2147483647 w 1074"/>
                <a:gd name="T65" fmla="*/ 2147483647 h 1073"/>
                <a:gd name="T66" fmla="*/ 2147483647 w 1074"/>
                <a:gd name="T67" fmla="*/ 2147483647 h 1073"/>
                <a:gd name="T68" fmla="*/ 2147483647 w 1074"/>
                <a:gd name="T69" fmla="*/ 2147483647 h 1073"/>
                <a:gd name="T70" fmla="*/ 2147483647 w 1074"/>
                <a:gd name="T71" fmla="*/ 2147483647 h 1073"/>
                <a:gd name="T72" fmla="*/ 2147483647 w 1074"/>
                <a:gd name="T73" fmla="*/ 2147483647 h 1073"/>
                <a:gd name="T74" fmla="*/ 2147483647 w 1074"/>
                <a:gd name="T75" fmla="*/ 2147483647 h 1073"/>
                <a:gd name="T76" fmla="*/ 2147483647 w 1074"/>
                <a:gd name="T77" fmla="*/ 2147483647 h 1073"/>
                <a:gd name="T78" fmla="*/ 2147483647 w 1074"/>
                <a:gd name="T79" fmla="*/ 2147483647 h 1073"/>
                <a:gd name="T80" fmla="*/ 2147483647 w 1074"/>
                <a:gd name="T81" fmla="*/ 2147483647 h 1073"/>
                <a:gd name="T82" fmla="*/ 2147483647 w 1074"/>
                <a:gd name="T83" fmla="*/ 2147483647 h 1073"/>
                <a:gd name="T84" fmla="*/ 2147483647 w 1074"/>
                <a:gd name="T85" fmla="*/ 2147483647 h 1073"/>
                <a:gd name="T86" fmla="*/ 2147483647 w 1074"/>
                <a:gd name="T87" fmla="*/ 2147483647 h 1073"/>
                <a:gd name="T88" fmla="*/ 2147483647 w 1074"/>
                <a:gd name="T89" fmla="*/ 2147483647 h 1073"/>
                <a:gd name="T90" fmla="*/ 2147483647 w 1074"/>
                <a:gd name="T91" fmla="*/ 2147483647 h 1073"/>
                <a:gd name="T92" fmla="*/ 2147483647 w 1074"/>
                <a:gd name="T93" fmla="*/ 2147483647 h 1073"/>
                <a:gd name="T94" fmla="*/ 2147483647 w 1074"/>
                <a:gd name="T95" fmla="*/ 2147483647 h 1073"/>
                <a:gd name="T96" fmla="*/ 2147483647 w 1074"/>
                <a:gd name="T97" fmla="*/ 2147483647 h 1073"/>
                <a:gd name="T98" fmla="*/ 2147483647 w 1074"/>
                <a:gd name="T99" fmla="*/ 2147483647 h 1073"/>
                <a:gd name="T100" fmla="*/ 2147483647 w 1074"/>
                <a:gd name="T101" fmla="*/ 2147483647 h 107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4"/>
                <a:gd name="T154" fmla="*/ 0 h 1073"/>
                <a:gd name="T155" fmla="*/ 1074 w 1074"/>
                <a:gd name="T156" fmla="*/ 1073 h 107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4" h="1073">
                  <a:moveTo>
                    <a:pt x="1074" y="537"/>
                  </a:moveTo>
                  <a:lnTo>
                    <a:pt x="1074" y="509"/>
                  </a:lnTo>
                  <a:lnTo>
                    <a:pt x="1071" y="482"/>
                  </a:lnTo>
                  <a:lnTo>
                    <a:pt x="1067" y="455"/>
                  </a:lnTo>
                  <a:lnTo>
                    <a:pt x="1064" y="428"/>
                  </a:lnTo>
                  <a:lnTo>
                    <a:pt x="1057" y="403"/>
                  </a:lnTo>
                  <a:lnTo>
                    <a:pt x="1050" y="377"/>
                  </a:lnTo>
                  <a:lnTo>
                    <a:pt x="1042" y="352"/>
                  </a:lnTo>
                  <a:lnTo>
                    <a:pt x="1032" y="328"/>
                  </a:lnTo>
                  <a:lnTo>
                    <a:pt x="1022" y="305"/>
                  </a:lnTo>
                  <a:lnTo>
                    <a:pt x="1010" y="281"/>
                  </a:lnTo>
                  <a:lnTo>
                    <a:pt x="996" y="259"/>
                  </a:lnTo>
                  <a:lnTo>
                    <a:pt x="983" y="237"/>
                  </a:lnTo>
                  <a:lnTo>
                    <a:pt x="968" y="215"/>
                  </a:lnTo>
                  <a:lnTo>
                    <a:pt x="952" y="195"/>
                  </a:lnTo>
                  <a:lnTo>
                    <a:pt x="935" y="176"/>
                  </a:lnTo>
                  <a:lnTo>
                    <a:pt x="917" y="157"/>
                  </a:lnTo>
                  <a:lnTo>
                    <a:pt x="898" y="139"/>
                  </a:lnTo>
                  <a:lnTo>
                    <a:pt x="880" y="122"/>
                  </a:lnTo>
                  <a:lnTo>
                    <a:pt x="859" y="107"/>
                  </a:lnTo>
                  <a:lnTo>
                    <a:pt x="837" y="91"/>
                  </a:lnTo>
                  <a:lnTo>
                    <a:pt x="815" y="78"/>
                  </a:lnTo>
                  <a:lnTo>
                    <a:pt x="793" y="64"/>
                  </a:lnTo>
                  <a:lnTo>
                    <a:pt x="770" y="53"/>
                  </a:lnTo>
                  <a:lnTo>
                    <a:pt x="746" y="42"/>
                  </a:lnTo>
                  <a:lnTo>
                    <a:pt x="722" y="32"/>
                  </a:lnTo>
                  <a:lnTo>
                    <a:pt x="697" y="24"/>
                  </a:lnTo>
                  <a:lnTo>
                    <a:pt x="672" y="17"/>
                  </a:lnTo>
                  <a:lnTo>
                    <a:pt x="646" y="10"/>
                  </a:lnTo>
                  <a:lnTo>
                    <a:pt x="619" y="7"/>
                  </a:lnTo>
                  <a:lnTo>
                    <a:pt x="592" y="2"/>
                  </a:lnTo>
                  <a:lnTo>
                    <a:pt x="565" y="0"/>
                  </a:lnTo>
                  <a:lnTo>
                    <a:pt x="538" y="0"/>
                  </a:lnTo>
                  <a:lnTo>
                    <a:pt x="509" y="0"/>
                  </a:lnTo>
                  <a:lnTo>
                    <a:pt x="482" y="2"/>
                  </a:lnTo>
                  <a:lnTo>
                    <a:pt x="455" y="7"/>
                  </a:lnTo>
                  <a:lnTo>
                    <a:pt x="430" y="10"/>
                  </a:lnTo>
                  <a:lnTo>
                    <a:pt x="403" y="17"/>
                  </a:lnTo>
                  <a:lnTo>
                    <a:pt x="377" y="24"/>
                  </a:lnTo>
                  <a:lnTo>
                    <a:pt x="354" y="32"/>
                  </a:lnTo>
                  <a:lnTo>
                    <a:pt x="328" y="42"/>
                  </a:lnTo>
                  <a:lnTo>
                    <a:pt x="304" y="53"/>
                  </a:lnTo>
                  <a:lnTo>
                    <a:pt x="281" y="64"/>
                  </a:lnTo>
                  <a:lnTo>
                    <a:pt x="259" y="78"/>
                  </a:lnTo>
                  <a:lnTo>
                    <a:pt x="237" y="91"/>
                  </a:lnTo>
                  <a:lnTo>
                    <a:pt x="216" y="107"/>
                  </a:lnTo>
                  <a:lnTo>
                    <a:pt x="196" y="122"/>
                  </a:lnTo>
                  <a:lnTo>
                    <a:pt x="176" y="139"/>
                  </a:lnTo>
                  <a:lnTo>
                    <a:pt x="157" y="157"/>
                  </a:lnTo>
                  <a:lnTo>
                    <a:pt x="140" y="176"/>
                  </a:lnTo>
                  <a:lnTo>
                    <a:pt x="123" y="195"/>
                  </a:lnTo>
                  <a:lnTo>
                    <a:pt x="107" y="215"/>
                  </a:lnTo>
                  <a:lnTo>
                    <a:pt x="93" y="237"/>
                  </a:lnTo>
                  <a:lnTo>
                    <a:pt x="78" y="259"/>
                  </a:lnTo>
                  <a:lnTo>
                    <a:pt x="66" y="281"/>
                  </a:lnTo>
                  <a:lnTo>
                    <a:pt x="54" y="305"/>
                  </a:lnTo>
                  <a:lnTo>
                    <a:pt x="42" y="328"/>
                  </a:lnTo>
                  <a:lnTo>
                    <a:pt x="34" y="352"/>
                  </a:lnTo>
                  <a:lnTo>
                    <a:pt x="25" y="377"/>
                  </a:lnTo>
                  <a:lnTo>
                    <a:pt x="17" y="403"/>
                  </a:lnTo>
                  <a:lnTo>
                    <a:pt x="12" y="428"/>
                  </a:lnTo>
                  <a:lnTo>
                    <a:pt x="7" y="455"/>
                  </a:lnTo>
                  <a:lnTo>
                    <a:pt x="3" y="482"/>
                  </a:lnTo>
                  <a:lnTo>
                    <a:pt x="2" y="509"/>
                  </a:lnTo>
                  <a:lnTo>
                    <a:pt x="0" y="537"/>
                  </a:lnTo>
                  <a:lnTo>
                    <a:pt x="2" y="564"/>
                  </a:lnTo>
                  <a:lnTo>
                    <a:pt x="3" y="592"/>
                  </a:lnTo>
                  <a:lnTo>
                    <a:pt x="7" y="618"/>
                  </a:lnTo>
                  <a:lnTo>
                    <a:pt x="12" y="645"/>
                  </a:lnTo>
                  <a:lnTo>
                    <a:pt x="17" y="670"/>
                  </a:lnTo>
                  <a:lnTo>
                    <a:pt x="25" y="697"/>
                  </a:lnTo>
                  <a:lnTo>
                    <a:pt x="34" y="721"/>
                  </a:lnTo>
                  <a:lnTo>
                    <a:pt x="42" y="746"/>
                  </a:lnTo>
                  <a:lnTo>
                    <a:pt x="54" y="770"/>
                  </a:lnTo>
                  <a:lnTo>
                    <a:pt x="66" y="792"/>
                  </a:lnTo>
                  <a:lnTo>
                    <a:pt x="78" y="816"/>
                  </a:lnTo>
                  <a:lnTo>
                    <a:pt x="93" y="838"/>
                  </a:lnTo>
                  <a:lnTo>
                    <a:pt x="107" y="858"/>
                  </a:lnTo>
                  <a:lnTo>
                    <a:pt x="123" y="878"/>
                  </a:lnTo>
                  <a:lnTo>
                    <a:pt x="140" y="899"/>
                  </a:lnTo>
                  <a:lnTo>
                    <a:pt x="157" y="917"/>
                  </a:lnTo>
                  <a:lnTo>
                    <a:pt x="176" y="934"/>
                  </a:lnTo>
                  <a:lnTo>
                    <a:pt x="196" y="951"/>
                  </a:lnTo>
                  <a:lnTo>
                    <a:pt x="216" y="966"/>
                  </a:lnTo>
                  <a:lnTo>
                    <a:pt x="237" y="982"/>
                  </a:lnTo>
                  <a:lnTo>
                    <a:pt x="259" y="997"/>
                  </a:lnTo>
                  <a:lnTo>
                    <a:pt x="281" y="1009"/>
                  </a:lnTo>
                  <a:lnTo>
                    <a:pt x="304" y="1020"/>
                  </a:lnTo>
                  <a:lnTo>
                    <a:pt x="328" y="1032"/>
                  </a:lnTo>
                  <a:lnTo>
                    <a:pt x="354" y="1041"/>
                  </a:lnTo>
                  <a:lnTo>
                    <a:pt x="377" y="1049"/>
                  </a:lnTo>
                  <a:lnTo>
                    <a:pt x="403" y="1056"/>
                  </a:lnTo>
                  <a:lnTo>
                    <a:pt x="430" y="1063"/>
                  </a:lnTo>
                  <a:lnTo>
                    <a:pt x="455" y="1068"/>
                  </a:lnTo>
                  <a:lnTo>
                    <a:pt x="482" y="1071"/>
                  </a:lnTo>
                  <a:lnTo>
                    <a:pt x="509" y="1073"/>
                  </a:lnTo>
                  <a:lnTo>
                    <a:pt x="538" y="1073"/>
                  </a:lnTo>
                  <a:lnTo>
                    <a:pt x="565" y="1073"/>
                  </a:lnTo>
                  <a:lnTo>
                    <a:pt x="592" y="1071"/>
                  </a:lnTo>
                  <a:lnTo>
                    <a:pt x="619" y="1068"/>
                  </a:lnTo>
                  <a:lnTo>
                    <a:pt x="646" y="1063"/>
                  </a:lnTo>
                  <a:lnTo>
                    <a:pt x="672" y="1056"/>
                  </a:lnTo>
                  <a:lnTo>
                    <a:pt x="697" y="1049"/>
                  </a:lnTo>
                  <a:lnTo>
                    <a:pt x="722" y="1041"/>
                  </a:lnTo>
                  <a:lnTo>
                    <a:pt x="746" y="1032"/>
                  </a:lnTo>
                  <a:lnTo>
                    <a:pt x="770" y="1020"/>
                  </a:lnTo>
                  <a:lnTo>
                    <a:pt x="793" y="1009"/>
                  </a:lnTo>
                  <a:lnTo>
                    <a:pt x="815" y="997"/>
                  </a:lnTo>
                  <a:lnTo>
                    <a:pt x="837" y="982"/>
                  </a:lnTo>
                  <a:lnTo>
                    <a:pt x="859" y="966"/>
                  </a:lnTo>
                  <a:lnTo>
                    <a:pt x="880" y="951"/>
                  </a:lnTo>
                  <a:lnTo>
                    <a:pt x="898" y="934"/>
                  </a:lnTo>
                  <a:lnTo>
                    <a:pt x="917" y="917"/>
                  </a:lnTo>
                  <a:lnTo>
                    <a:pt x="935" y="899"/>
                  </a:lnTo>
                  <a:lnTo>
                    <a:pt x="952" y="878"/>
                  </a:lnTo>
                  <a:lnTo>
                    <a:pt x="968" y="858"/>
                  </a:lnTo>
                  <a:lnTo>
                    <a:pt x="983" y="838"/>
                  </a:lnTo>
                  <a:lnTo>
                    <a:pt x="996" y="816"/>
                  </a:lnTo>
                  <a:lnTo>
                    <a:pt x="1010" y="792"/>
                  </a:lnTo>
                  <a:lnTo>
                    <a:pt x="1022" y="770"/>
                  </a:lnTo>
                  <a:lnTo>
                    <a:pt x="1032" y="746"/>
                  </a:lnTo>
                  <a:lnTo>
                    <a:pt x="1042" y="721"/>
                  </a:lnTo>
                  <a:lnTo>
                    <a:pt x="1050" y="697"/>
                  </a:lnTo>
                  <a:lnTo>
                    <a:pt x="1057" y="670"/>
                  </a:lnTo>
                  <a:lnTo>
                    <a:pt x="1064" y="645"/>
                  </a:lnTo>
                  <a:lnTo>
                    <a:pt x="1067" y="618"/>
                  </a:lnTo>
                  <a:lnTo>
                    <a:pt x="1071" y="592"/>
                  </a:lnTo>
                  <a:lnTo>
                    <a:pt x="1074" y="564"/>
                  </a:lnTo>
                  <a:lnTo>
                    <a:pt x="1074" y="537"/>
                  </a:lnTo>
                  <a:lnTo>
                    <a:pt x="1064" y="537"/>
                  </a:lnTo>
                  <a:lnTo>
                    <a:pt x="1062" y="509"/>
                  </a:lnTo>
                  <a:lnTo>
                    <a:pt x="1061" y="482"/>
                  </a:lnTo>
                  <a:lnTo>
                    <a:pt x="1057" y="457"/>
                  </a:lnTo>
                  <a:lnTo>
                    <a:pt x="1052" y="430"/>
                  </a:lnTo>
                  <a:lnTo>
                    <a:pt x="1047" y="405"/>
                  </a:lnTo>
                  <a:lnTo>
                    <a:pt x="1040" y="381"/>
                  </a:lnTo>
                  <a:lnTo>
                    <a:pt x="1032" y="355"/>
                  </a:lnTo>
                  <a:lnTo>
                    <a:pt x="1022" y="332"/>
                  </a:lnTo>
                  <a:lnTo>
                    <a:pt x="1012" y="308"/>
                  </a:lnTo>
                  <a:lnTo>
                    <a:pt x="1000" y="286"/>
                  </a:lnTo>
                  <a:lnTo>
                    <a:pt x="988" y="264"/>
                  </a:lnTo>
                  <a:lnTo>
                    <a:pt x="974" y="242"/>
                  </a:lnTo>
                  <a:lnTo>
                    <a:pt x="959" y="222"/>
                  </a:lnTo>
                  <a:lnTo>
                    <a:pt x="944" y="201"/>
                  </a:lnTo>
                  <a:lnTo>
                    <a:pt x="927" y="183"/>
                  </a:lnTo>
                  <a:lnTo>
                    <a:pt x="910" y="164"/>
                  </a:lnTo>
                  <a:lnTo>
                    <a:pt x="891" y="147"/>
                  </a:lnTo>
                  <a:lnTo>
                    <a:pt x="873" y="130"/>
                  </a:lnTo>
                  <a:lnTo>
                    <a:pt x="853" y="115"/>
                  </a:lnTo>
                  <a:lnTo>
                    <a:pt x="832" y="100"/>
                  </a:lnTo>
                  <a:lnTo>
                    <a:pt x="810" y="86"/>
                  </a:lnTo>
                  <a:lnTo>
                    <a:pt x="788" y="75"/>
                  </a:lnTo>
                  <a:lnTo>
                    <a:pt x="766" y="63"/>
                  </a:lnTo>
                  <a:lnTo>
                    <a:pt x="743" y="53"/>
                  </a:lnTo>
                  <a:lnTo>
                    <a:pt x="719" y="42"/>
                  </a:lnTo>
                  <a:lnTo>
                    <a:pt x="694" y="34"/>
                  </a:lnTo>
                  <a:lnTo>
                    <a:pt x="668" y="27"/>
                  </a:lnTo>
                  <a:lnTo>
                    <a:pt x="643" y="22"/>
                  </a:lnTo>
                  <a:lnTo>
                    <a:pt x="617" y="17"/>
                  </a:lnTo>
                  <a:lnTo>
                    <a:pt x="590" y="14"/>
                  </a:lnTo>
                  <a:lnTo>
                    <a:pt x="565" y="12"/>
                  </a:lnTo>
                  <a:lnTo>
                    <a:pt x="538" y="10"/>
                  </a:lnTo>
                  <a:lnTo>
                    <a:pt x="511" y="12"/>
                  </a:lnTo>
                  <a:lnTo>
                    <a:pt x="484" y="14"/>
                  </a:lnTo>
                  <a:lnTo>
                    <a:pt x="457" y="17"/>
                  </a:lnTo>
                  <a:lnTo>
                    <a:pt x="431" y="22"/>
                  </a:lnTo>
                  <a:lnTo>
                    <a:pt x="406" y="27"/>
                  </a:lnTo>
                  <a:lnTo>
                    <a:pt x="381" y="34"/>
                  </a:lnTo>
                  <a:lnTo>
                    <a:pt x="357" y="42"/>
                  </a:lnTo>
                  <a:lnTo>
                    <a:pt x="333" y="53"/>
                  </a:lnTo>
                  <a:lnTo>
                    <a:pt x="310" y="63"/>
                  </a:lnTo>
                  <a:lnTo>
                    <a:pt x="286" y="75"/>
                  </a:lnTo>
                  <a:lnTo>
                    <a:pt x="264" y="86"/>
                  </a:lnTo>
                  <a:lnTo>
                    <a:pt x="244" y="100"/>
                  </a:lnTo>
                  <a:lnTo>
                    <a:pt x="223" y="115"/>
                  </a:lnTo>
                  <a:lnTo>
                    <a:pt x="203" y="130"/>
                  </a:lnTo>
                  <a:lnTo>
                    <a:pt x="184" y="147"/>
                  </a:lnTo>
                  <a:lnTo>
                    <a:pt x="166" y="164"/>
                  </a:lnTo>
                  <a:lnTo>
                    <a:pt x="147" y="183"/>
                  </a:lnTo>
                  <a:lnTo>
                    <a:pt x="132" y="201"/>
                  </a:lnTo>
                  <a:lnTo>
                    <a:pt x="115" y="222"/>
                  </a:lnTo>
                  <a:lnTo>
                    <a:pt x="101" y="242"/>
                  </a:lnTo>
                  <a:lnTo>
                    <a:pt x="88" y="264"/>
                  </a:lnTo>
                  <a:lnTo>
                    <a:pt x="74" y="286"/>
                  </a:lnTo>
                  <a:lnTo>
                    <a:pt x="63" y="308"/>
                  </a:lnTo>
                  <a:lnTo>
                    <a:pt x="52" y="332"/>
                  </a:lnTo>
                  <a:lnTo>
                    <a:pt x="44" y="355"/>
                  </a:lnTo>
                  <a:lnTo>
                    <a:pt x="35" y="381"/>
                  </a:lnTo>
                  <a:lnTo>
                    <a:pt x="27" y="405"/>
                  </a:lnTo>
                  <a:lnTo>
                    <a:pt x="22" y="430"/>
                  </a:lnTo>
                  <a:lnTo>
                    <a:pt x="17" y="457"/>
                  </a:lnTo>
                  <a:lnTo>
                    <a:pt x="13" y="482"/>
                  </a:lnTo>
                  <a:lnTo>
                    <a:pt x="12" y="509"/>
                  </a:lnTo>
                  <a:lnTo>
                    <a:pt x="12" y="537"/>
                  </a:lnTo>
                  <a:lnTo>
                    <a:pt x="12" y="564"/>
                  </a:lnTo>
                  <a:lnTo>
                    <a:pt x="13" y="591"/>
                  </a:lnTo>
                  <a:lnTo>
                    <a:pt x="17" y="618"/>
                  </a:lnTo>
                  <a:lnTo>
                    <a:pt x="22" y="643"/>
                  </a:lnTo>
                  <a:lnTo>
                    <a:pt x="27" y="669"/>
                  </a:lnTo>
                  <a:lnTo>
                    <a:pt x="35" y="694"/>
                  </a:lnTo>
                  <a:lnTo>
                    <a:pt x="44" y="718"/>
                  </a:lnTo>
                  <a:lnTo>
                    <a:pt x="52" y="741"/>
                  </a:lnTo>
                  <a:lnTo>
                    <a:pt x="63" y="765"/>
                  </a:lnTo>
                  <a:lnTo>
                    <a:pt x="74" y="787"/>
                  </a:lnTo>
                  <a:lnTo>
                    <a:pt x="88" y="809"/>
                  </a:lnTo>
                  <a:lnTo>
                    <a:pt x="101" y="831"/>
                  </a:lnTo>
                  <a:lnTo>
                    <a:pt x="115" y="851"/>
                  </a:lnTo>
                  <a:lnTo>
                    <a:pt x="132" y="872"/>
                  </a:lnTo>
                  <a:lnTo>
                    <a:pt x="147" y="890"/>
                  </a:lnTo>
                  <a:lnTo>
                    <a:pt x="166" y="909"/>
                  </a:lnTo>
                  <a:lnTo>
                    <a:pt x="184" y="926"/>
                  </a:lnTo>
                  <a:lnTo>
                    <a:pt x="203" y="943"/>
                  </a:lnTo>
                  <a:lnTo>
                    <a:pt x="223" y="958"/>
                  </a:lnTo>
                  <a:lnTo>
                    <a:pt x="244" y="973"/>
                  </a:lnTo>
                  <a:lnTo>
                    <a:pt x="264" y="987"/>
                  </a:lnTo>
                  <a:lnTo>
                    <a:pt x="286" y="1000"/>
                  </a:lnTo>
                  <a:lnTo>
                    <a:pt x="310" y="1010"/>
                  </a:lnTo>
                  <a:lnTo>
                    <a:pt x="333" y="1022"/>
                  </a:lnTo>
                  <a:lnTo>
                    <a:pt x="357" y="1031"/>
                  </a:lnTo>
                  <a:lnTo>
                    <a:pt x="381" y="1039"/>
                  </a:lnTo>
                  <a:lnTo>
                    <a:pt x="406" y="1046"/>
                  </a:lnTo>
                  <a:lnTo>
                    <a:pt x="431" y="1053"/>
                  </a:lnTo>
                  <a:lnTo>
                    <a:pt x="457" y="1058"/>
                  </a:lnTo>
                  <a:lnTo>
                    <a:pt x="484" y="1061"/>
                  </a:lnTo>
                  <a:lnTo>
                    <a:pt x="511" y="1063"/>
                  </a:lnTo>
                  <a:lnTo>
                    <a:pt x="538" y="1063"/>
                  </a:lnTo>
                  <a:lnTo>
                    <a:pt x="565" y="1063"/>
                  </a:lnTo>
                  <a:lnTo>
                    <a:pt x="590" y="1061"/>
                  </a:lnTo>
                  <a:lnTo>
                    <a:pt x="617" y="1058"/>
                  </a:lnTo>
                  <a:lnTo>
                    <a:pt x="643" y="1053"/>
                  </a:lnTo>
                  <a:lnTo>
                    <a:pt x="668" y="1046"/>
                  </a:lnTo>
                  <a:lnTo>
                    <a:pt x="694" y="1039"/>
                  </a:lnTo>
                  <a:lnTo>
                    <a:pt x="719" y="1031"/>
                  </a:lnTo>
                  <a:lnTo>
                    <a:pt x="743" y="1022"/>
                  </a:lnTo>
                  <a:lnTo>
                    <a:pt x="766" y="1010"/>
                  </a:lnTo>
                  <a:lnTo>
                    <a:pt x="788" y="1000"/>
                  </a:lnTo>
                  <a:lnTo>
                    <a:pt x="810" y="987"/>
                  </a:lnTo>
                  <a:lnTo>
                    <a:pt x="832" y="973"/>
                  </a:lnTo>
                  <a:lnTo>
                    <a:pt x="853" y="958"/>
                  </a:lnTo>
                  <a:lnTo>
                    <a:pt x="873" y="943"/>
                  </a:lnTo>
                  <a:lnTo>
                    <a:pt x="891" y="926"/>
                  </a:lnTo>
                  <a:lnTo>
                    <a:pt x="910" y="909"/>
                  </a:lnTo>
                  <a:lnTo>
                    <a:pt x="927" y="890"/>
                  </a:lnTo>
                  <a:lnTo>
                    <a:pt x="944" y="872"/>
                  </a:lnTo>
                  <a:lnTo>
                    <a:pt x="959" y="851"/>
                  </a:lnTo>
                  <a:lnTo>
                    <a:pt x="974" y="831"/>
                  </a:lnTo>
                  <a:lnTo>
                    <a:pt x="988" y="809"/>
                  </a:lnTo>
                  <a:lnTo>
                    <a:pt x="1000" y="787"/>
                  </a:lnTo>
                  <a:lnTo>
                    <a:pt x="1012" y="765"/>
                  </a:lnTo>
                  <a:lnTo>
                    <a:pt x="1022" y="741"/>
                  </a:lnTo>
                  <a:lnTo>
                    <a:pt x="1032" y="718"/>
                  </a:lnTo>
                  <a:lnTo>
                    <a:pt x="1040" y="694"/>
                  </a:lnTo>
                  <a:lnTo>
                    <a:pt x="1047" y="669"/>
                  </a:lnTo>
                  <a:lnTo>
                    <a:pt x="1052" y="643"/>
                  </a:lnTo>
                  <a:lnTo>
                    <a:pt x="1057" y="618"/>
                  </a:lnTo>
                  <a:lnTo>
                    <a:pt x="1061" y="591"/>
                  </a:lnTo>
                  <a:lnTo>
                    <a:pt x="1062" y="564"/>
                  </a:lnTo>
                  <a:lnTo>
                    <a:pt x="1064" y="537"/>
                  </a:lnTo>
                  <a:lnTo>
                    <a:pt x="1074" y="537"/>
                  </a:lnTo>
                  <a:close/>
                </a:path>
              </a:pathLst>
            </a:custGeom>
            <a:solidFill>
              <a:srgbClr val="9CD7FF"/>
            </a:solidFill>
            <a:ln w="9525">
              <a:noFill/>
              <a:round/>
              <a:headEnd/>
              <a:tailEnd/>
            </a:ln>
          </p:spPr>
          <p:txBody>
            <a:bodyPr/>
            <a:lstStyle/>
            <a:p>
              <a:endParaRPr lang="en-US"/>
            </a:p>
          </p:txBody>
        </p:sp>
        <p:sp>
          <p:nvSpPr>
            <p:cNvPr id="51316" name="Freeform 118"/>
            <p:cNvSpPr>
              <a:spLocks/>
            </p:cNvSpPr>
            <p:nvPr/>
          </p:nvSpPr>
          <p:spPr bwMode="auto">
            <a:xfrm>
              <a:off x="3273982" y="2271690"/>
              <a:ext cx="1501422" cy="1687513"/>
            </a:xfrm>
            <a:custGeom>
              <a:avLst/>
              <a:gdLst>
                <a:gd name="T0" fmla="*/ 2147483647 w 1064"/>
                <a:gd name="T1" fmla="*/ 2147483647 h 1063"/>
                <a:gd name="T2" fmla="*/ 2147483647 w 1064"/>
                <a:gd name="T3" fmla="*/ 2147483647 h 1063"/>
                <a:gd name="T4" fmla="*/ 2147483647 w 1064"/>
                <a:gd name="T5" fmla="*/ 2147483647 h 1063"/>
                <a:gd name="T6" fmla="*/ 2147483647 w 1064"/>
                <a:gd name="T7" fmla="*/ 2147483647 h 1063"/>
                <a:gd name="T8" fmla="*/ 2147483647 w 1064"/>
                <a:gd name="T9" fmla="*/ 2147483647 h 1063"/>
                <a:gd name="T10" fmla="*/ 2147483647 w 1064"/>
                <a:gd name="T11" fmla="*/ 2147483647 h 1063"/>
                <a:gd name="T12" fmla="*/ 2147483647 w 1064"/>
                <a:gd name="T13" fmla="*/ 2147483647 h 1063"/>
                <a:gd name="T14" fmla="*/ 2147483647 w 1064"/>
                <a:gd name="T15" fmla="*/ 2147483647 h 1063"/>
                <a:gd name="T16" fmla="*/ 2147483647 w 1064"/>
                <a:gd name="T17" fmla="*/ 2147483647 h 1063"/>
                <a:gd name="T18" fmla="*/ 2147483647 w 1064"/>
                <a:gd name="T19" fmla="*/ 2147483647 h 1063"/>
                <a:gd name="T20" fmla="*/ 2147483647 w 1064"/>
                <a:gd name="T21" fmla="*/ 2147483647 h 1063"/>
                <a:gd name="T22" fmla="*/ 2147483647 w 1064"/>
                <a:gd name="T23" fmla="*/ 2147483647 h 1063"/>
                <a:gd name="T24" fmla="*/ 0 w 1064"/>
                <a:gd name="T25" fmla="*/ 2147483647 h 1063"/>
                <a:gd name="T26" fmla="*/ 2147483647 w 1064"/>
                <a:gd name="T27" fmla="*/ 2147483647 h 1063"/>
                <a:gd name="T28" fmla="*/ 2147483647 w 1064"/>
                <a:gd name="T29" fmla="*/ 2147483647 h 1063"/>
                <a:gd name="T30" fmla="*/ 2147483647 w 1064"/>
                <a:gd name="T31" fmla="*/ 2147483647 h 1063"/>
                <a:gd name="T32" fmla="*/ 2147483647 w 1064"/>
                <a:gd name="T33" fmla="*/ 2147483647 h 1063"/>
                <a:gd name="T34" fmla="*/ 2147483647 w 1064"/>
                <a:gd name="T35" fmla="*/ 2147483647 h 1063"/>
                <a:gd name="T36" fmla="*/ 2147483647 w 1064"/>
                <a:gd name="T37" fmla="*/ 2147483647 h 1063"/>
                <a:gd name="T38" fmla="*/ 2147483647 w 1064"/>
                <a:gd name="T39" fmla="*/ 2147483647 h 1063"/>
                <a:gd name="T40" fmla="*/ 2147483647 w 1064"/>
                <a:gd name="T41" fmla="*/ 2147483647 h 1063"/>
                <a:gd name="T42" fmla="*/ 2147483647 w 1064"/>
                <a:gd name="T43" fmla="*/ 2147483647 h 1063"/>
                <a:gd name="T44" fmla="*/ 2147483647 w 1064"/>
                <a:gd name="T45" fmla="*/ 2147483647 h 1063"/>
                <a:gd name="T46" fmla="*/ 2147483647 w 1064"/>
                <a:gd name="T47" fmla="*/ 2147483647 h 1063"/>
                <a:gd name="T48" fmla="*/ 2147483647 w 1064"/>
                <a:gd name="T49" fmla="*/ 2147483647 h 1063"/>
                <a:gd name="T50" fmla="*/ 2147483647 w 1064"/>
                <a:gd name="T51" fmla="*/ 2147483647 h 1063"/>
                <a:gd name="T52" fmla="*/ 2147483647 w 1064"/>
                <a:gd name="T53" fmla="*/ 2147483647 h 1063"/>
                <a:gd name="T54" fmla="*/ 2147483647 w 1064"/>
                <a:gd name="T55" fmla="*/ 2147483647 h 1063"/>
                <a:gd name="T56" fmla="*/ 2147483647 w 1064"/>
                <a:gd name="T57" fmla="*/ 2147483647 h 1063"/>
                <a:gd name="T58" fmla="*/ 2147483647 w 1064"/>
                <a:gd name="T59" fmla="*/ 2147483647 h 1063"/>
                <a:gd name="T60" fmla="*/ 2147483647 w 1064"/>
                <a:gd name="T61" fmla="*/ 2147483647 h 1063"/>
                <a:gd name="T62" fmla="*/ 2147483647 w 1064"/>
                <a:gd name="T63" fmla="*/ 2147483647 h 1063"/>
                <a:gd name="T64" fmla="*/ 2147483647 w 1064"/>
                <a:gd name="T65" fmla="*/ 2147483647 h 1063"/>
                <a:gd name="T66" fmla="*/ 2147483647 w 1064"/>
                <a:gd name="T67" fmla="*/ 2147483647 h 1063"/>
                <a:gd name="T68" fmla="*/ 2147483647 w 1064"/>
                <a:gd name="T69" fmla="*/ 2147483647 h 1063"/>
                <a:gd name="T70" fmla="*/ 2147483647 w 1064"/>
                <a:gd name="T71" fmla="*/ 2147483647 h 1063"/>
                <a:gd name="T72" fmla="*/ 2147483647 w 1064"/>
                <a:gd name="T73" fmla="*/ 2147483647 h 1063"/>
                <a:gd name="T74" fmla="*/ 2147483647 w 1064"/>
                <a:gd name="T75" fmla="*/ 2147483647 h 1063"/>
                <a:gd name="T76" fmla="*/ 2147483647 w 1064"/>
                <a:gd name="T77" fmla="*/ 2147483647 h 1063"/>
                <a:gd name="T78" fmla="*/ 2147483647 w 1064"/>
                <a:gd name="T79" fmla="*/ 2147483647 h 1063"/>
                <a:gd name="T80" fmla="*/ 2147483647 w 1064"/>
                <a:gd name="T81" fmla="*/ 2147483647 h 1063"/>
                <a:gd name="T82" fmla="*/ 2147483647 w 1064"/>
                <a:gd name="T83" fmla="*/ 2147483647 h 1063"/>
                <a:gd name="T84" fmla="*/ 2147483647 w 1064"/>
                <a:gd name="T85" fmla="*/ 2147483647 h 1063"/>
                <a:gd name="T86" fmla="*/ 2147483647 w 1064"/>
                <a:gd name="T87" fmla="*/ 2147483647 h 1063"/>
                <a:gd name="T88" fmla="*/ 2147483647 w 1064"/>
                <a:gd name="T89" fmla="*/ 2147483647 h 1063"/>
                <a:gd name="T90" fmla="*/ 2147483647 w 1064"/>
                <a:gd name="T91" fmla="*/ 2147483647 h 1063"/>
                <a:gd name="T92" fmla="*/ 2147483647 w 1064"/>
                <a:gd name="T93" fmla="*/ 2147483647 h 1063"/>
                <a:gd name="T94" fmla="*/ 2147483647 w 1064"/>
                <a:gd name="T95" fmla="*/ 2147483647 h 1063"/>
                <a:gd name="T96" fmla="*/ 2147483647 w 1064"/>
                <a:gd name="T97" fmla="*/ 2147483647 h 1063"/>
                <a:gd name="T98" fmla="*/ 2147483647 w 1064"/>
                <a:gd name="T99" fmla="*/ 2147483647 h 1063"/>
                <a:gd name="T100" fmla="*/ 2147483647 w 1064"/>
                <a:gd name="T101" fmla="*/ 2147483647 h 10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64"/>
                <a:gd name="T154" fmla="*/ 0 h 1063"/>
                <a:gd name="T155" fmla="*/ 1064 w 1064"/>
                <a:gd name="T156" fmla="*/ 1063 h 10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64" h="1063">
                  <a:moveTo>
                    <a:pt x="1064" y="532"/>
                  </a:moveTo>
                  <a:lnTo>
                    <a:pt x="1062" y="504"/>
                  </a:lnTo>
                  <a:lnTo>
                    <a:pt x="1061" y="477"/>
                  </a:lnTo>
                  <a:lnTo>
                    <a:pt x="1057" y="450"/>
                  </a:lnTo>
                  <a:lnTo>
                    <a:pt x="1054" y="425"/>
                  </a:lnTo>
                  <a:lnTo>
                    <a:pt x="1047" y="400"/>
                  </a:lnTo>
                  <a:lnTo>
                    <a:pt x="1040" y="374"/>
                  </a:lnTo>
                  <a:lnTo>
                    <a:pt x="1032" y="349"/>
                  </a:lnTo>
                  <a:lnTo>
                    <a:pt x="1022" y="325"/>
                  </a:lnTo>
                  <a:lnTo>
                    <a:pt x="1012" y="301"/>
                  </a:lnTo>
                  <a:lnTo>
                    <a:pt x="1000" y="278"/>
                  </a:lnTo>
                  <a:lnTo>
                    <a:pt x="986" y="256"/>
                  </a:lnTo>
                  <a:lnTo>
                    <a:pt x="973" y="235"/>
                  </a:lnTo>
                  <a:lnTo>
                    <a:pt x="958" y="213"/>
                  </a:lnTo>
                  <a:lnTo>
                    <a:pt x="942" y="193"/>
                  </a:lnTo>
                  <a:lnTo>
                    <a:pt x="925" y="174"/>
                  </a:lnTo>
                  <a:lnTo>
                    <a:pt x="908" y="156"/>
                  </a:lnTo>
                  <a:lnTo>
                    <a:pt x="890" y="139"/>
                  </a:lnTo>
                  <a:lnTo>
                    <a:pt x="871" y="122"/>
                  </a:lnTo>
                  <a:lnTo>
                    <a:pt x="851" y="105"/>
                  </a:lnTo>
                  <a:lnTo>
                    <a:pt x="829" y="92"/>
                  </a:lnTo>
                  <a:lnTo>
                    <a:pt x="809" y="78"/>
                  </a:lnTo>
                  <a:lnTo>
                    <a:pt x="785" y="64"/>
                  </a:lnTo>
                  <a:lnTo>
                    <a:pt x="763" y="53"/>
                  </a:lnTo>
                  <a:lnTo>
                    <a:pt x="739" y="42"/>
                  </a:lnTo>
                  <a:lnTo>
                    <a:pt x="716" y="32"/>
                  </a:lnTo>
                  <a:lnTo>
                    <a:pt x="690" y="24"/>
                  </a:lnTo>
                  <a:lnTo>
                    <a:pt x="665" y="17"/>
                  </a:lnTo>
                  <a:lnTo>
                    <a:pt x="639" y="10"/>
                  </a:lnTo>
                  <a:lnTo>
                    <a:pt x="614" y="7"/>
                  </a:lnTo>
                  <a:lnTo>
                    <a:pt x="587" y="4"/>
                  </a:lnTo>
                  <a:lnTo>
                    <a:pt x="560" y="0"/>
                  </a:lnTo>
                  <a:lnTo>
                    <a:pt x="533" y="0"/>
                  </a:lnTo>
                  <a:lnTo>
                    <a:pt x="506" y="0"/>
                  </a:lnTo>
                  <a:lnTo>
                    <a:pt x="479" y="4"/>
                  </a:lnTo>
                  <a:lnTo>
                    <a:pt x="452" y="7"/>
                  </a:lnTo>
                  <a:lnTo>
                    <a:pt x="425" y="10"/>
                  </a:lnTo>
                  <a:lnTo>
                    <a:pt x="399" y="17"/>
                  </a:lnTo>
                  <a:lnTo>
                    <a:pt x="374" y="24"/>
                  </a:lnTo>
                  <a:lnTo>
                    <a:pt x="350" y="32"/>
                  </a:lnTo>
                  <a:lnTo>
                    <a:pt x="325" y="42"/>
                  </a:lnTo>
                  <a:lnTo>
                    <a:pt x="301" y="53"/>
                  </a:lnTo>
                  <a:lnTo>
                    <a:pt x="279" y="64"/>
                  </a:lnTo>
                  <a:lnTo>
                    <a:pt x="257" y="78"/>
                  </a:lnTo>
                  <a:lnTo>
                    <a:pt x="235" y="92"/>
                  </a:lnTo>
                  <a:lnTo>
                    <a:pt x="215" y="105"/>
                  </a:lnTo>
                  <a:lnTo>
                    <a:pt x="195" y="122"/>
                  </a:lnTo>
                  <a:lnTo>
                    <a:pt x="174" y="139"/>
                  </a:lnTo>
                  <a:lnTo>
                    <a:pt x="157" y="156"/>
                  </a:lnTo>
                  <a:lnTo>
                    <a:pt x="139" y="174"/>
                  </a:lnTo>
                  <a:lnTo>
                    <a:pt x="122" y="193"/>
                  </a:lnTo>
                  <a:lnTo>
                    <a:pt x="107" y="213"/>
                  </a:lnTo>
                  <a:lnTo>
                    <a:pt x="91" y="235"/>
                  </a:lnTo>
                  <a:lnTo>
                    <a:pt x="78" y="256"/>
                  </a:lnTo>
                  <a:lnTo>
                    <a:pt x="64" y="278"/>
                  </a:lnTo>
                  <a:lnTo>
                    <a:pt x="52" y="301"/>
                  </a:lnTo>
                  <a:lnTo>
                    <a:pt x="42" y="325"/>
                  </a:lnTo>
                  <a:lnTo>
                    <a:pt x="34" y="349"/>
                  </a:lnTo>
                  <a:lnTo>
                    <a:pt x="25" y="374"/>
                  </a:lnTo>
                  <a:lnTo>
                    <a:pt x="17" y="400"/>
                  </a:lnTo>
                  <a:lnTo>
                    <a:pt x="12" y="425"/>
                  </a:lnTo>
                  <a:lnTo>
                    <a:pt x="7" y="450"/>
                  </a:lnTo>
                  <a:lnTo>
                    <a:pt x="3" y="477"/>
                  </a:lnTo>
                  <a:lnTo>
                    <a:pt x="2" y="504"/>
                  </a:lnTo>
                  <a:lnTo>
                    <a:pt x="0" y="532"/>
                  </a:lnTo>
                  <a:lnTo>
                    <a:pt x="2" y="559"/>
                  </a:lnTo>
                  <a:lnTo>
                    <a:pt x="3" y="586"/>
                  </a:lnTo>
                  <a:lnTo>
                    <a:pt x="7" y="613"/>
                  </a:lnTo>
                  <a:lnTo>
                    <a:pt x="12" y="638"/>
                  </a:lnTo>
                  <a:lnTo>
                    <a:pt x="17" y="665"/>
                  </a:lnTo>
                  <a:lnTo>
                    <a:pt x="25" y="691"/>
                  </a:lnTo>
                  <a:lnTo>
                    <a:pt x="34" y="714"/>
                  </a:lnTo>
                  <a:lnTo>
                    <a:pt x="42" y="738"/>
                  </a:lnTo>
                  <a:lnTo>
                    <a:pt x="52" y="762"/>
                  </a:lnTo>
                  <a:lnTo>
                    <a:pt x="64" y="785"/>
                  </a:lnTo>
                  <a:lnTo>
                    <a:pt x="78" y="807"/>
                  </a:lnTo>
                  <a:lnTo>
                    <a:pt x="91" y="829"/>
                  </a:lnTo>
                  <a:lnTo>
                    <a:pt x="107" y="850"/>
                  </a:lnTo>
                  <a:lnTo>
                    <a:pt x="122" y="870"/>
                  </a:lnTo>
                  <a:lnTo>
                    <a:pt x="139" y="889"/>
                  </a:lnTo>
                  <a:lnTo>
                    <a:pt x="157" y="907"/>
                  </a:lnTo>
                  <a:lnTo>
                    <a:pt x="174" y="926"/>
                  </a:lnTo>
                  <a:lnTo>
                    <a:pt x="195" y="943"/>
                  </a:lnTo>
                  <a:lnTo>
                    <a:pt x="215" y="958"/>
                  </a:lnTo>
                  <a:lnTo>
                    <a:pt x="235" y="973"/>
                  </a:lnTo>
                  <a:lnTo>
                    <a:pt x="257" y="987"/>
                  </a:lnTo>
                  <a:lnTo>
                    <a:pt x="279" y="999"/>
                  </a:lnTo>
                  <a:lnTo>
                    <a:pt x="301" y="1010"/>
                  </a:lnTo>
                  <a:lnTo>
                    <a:pt x="325" y="1022"/>
                  </a:lnTo>
                  <a:lnTo>
                    <a:pt x="350" y="1031"/>
                  </a:lnTo>
                  <a:lnTo>
                    <a:pt x="374" y="1039"/>
                  </a:lnTo>
                  <a:lnTo>
                    <a:pt x="399" y="1046"/>
                  </a:lnTo>
                  <a:lnTo>
                    <a:pt x="425" y="1053"/>
                  </a:lnTo>
                  <a:lnTo>
                    <a:pt x="452" y="1058"/>
                  </a:lnTo>
                  <a:lnTo>
                    <a:pt x="479" y="1061"/>
                  </a:lnTo>
                  <a:lnTo>
                    <a:pt x="506" y="1063"/>
                  </a:lnTo>
                  <a:lnTo>
                    <a:pt x="533" y="1063"/>
                  </a:lnTo>
                  <a:lnTo>
                    <a:pt x="560" y="1063"/>
                  </a:lnTo>
                  <a:lnTo>
                    <a:pt x="587" y="1061"/>
                  </a:lnTo>
                  <a:lnTo>
                    <a:pt x="614" y="1058"/>
                  </a:lnTo>
                  <a:lnTo>
                    <a:pt x="639" y="1053"/>
                  </a:lnTo>
                  <a:lnTo>
                    <a:pt x="665" y="1046"/>
                  </a:lnTo>
                  <a:lnTo>
                    <a:pt x="690" y="1039"/>
                  </a:lnTo>
                  <a:lnTo>
                    <a:pt x="716" y="1031"/>
                  </a:lnTo>
                  <a:lnTo>
                    <a:pt x="739" y="1022"/>
                  </a:lnTo>
                  <a:lnTo>
                    <a:pt x="763" y="1010"/>
                  </a:lnTo>
                  <a:lnTo>
                    <a:pt x="785" y="999"/>
                  </a:lnTo>
                  <a:lnTo>
                    <a:pt x="809" y="987"/>
                  </a:lnTo>
                  <a:lnTo>
                    <a:pt x="829" y="973"/>
                  </a:lnTo>
                  <a:lnTo>
                    <a:pt x="851" y="958"/>
                  </a:lnTo>
                  <a:lnTo>
                    <a:pt x="871" y="943"/>
                  </a:lnTo>
                  <a:lnTo>
                    <a:pt x="890" y="926"/>
                  </a:lnTo>
                  <a:lnTo>
                    <a:pt x="908" y="907"/>
                  </a:lnTo>
                  <a:lnTo>
                    <a:pt x="925" y="889"/>
                  </a:lnTo>
                  <a:lnTo>
                    <a:pt x="942" y="870"/>
                  </a:lnTo>
                  <a:lnTo>
                    <a:pt x="958" y="850"/>
                  </a:lnTo>
                  <a:lnTo>
                    <a:pt x="973" y="829"/>
                  </a:lnTo>
                  <a:lnTo>
                    <a:pt x="986" y="807"/>
                  </a:lnTo>
                  <a:lnTo>
                    <a:pt x="1000" y="785"/>
                  </a:lnTo>
                  <a:lnTo>
                    <a:pt x="1012" y="762"/>
                  </a:lnTo>
                  <a:lnTo>
                    <a:pt x="1022" y="738"/>
                  </a:lnTo>
                  <a:lnTo>
                    <a:pt x="1032" y="714"/>
                  </a:lnTo>
                  <a:lnTo>
                    <a:pt x="1040" y="691"/>
                  </a:lnTo>
                  <a:lnTo>
                    <a:pt x="1047" y="665"/>
                  </a:lnTo>
                  <a:lnTo>
                    <a:pt x="1054" y="638"/>
                  </a:lnTo>
                  <a:lnTo>
                    <a:pt x="1057" y="613"/>
                  </a:lnTo>
                  <a:lnTo>
                    <a:pt x="1061" y="586"/>
                  </a:lnTo>
                  <a:lnTo>
                    <a:pt x="1062" y="559"/>
                  </a:lnTo>
                  <a:lnTo>
                    <a:pt x="1064" y="532"/>
                  </a:lnTo>
                  <a:lnTo>
                    <a:pt x="1054" y="532"/>
                  </a:lnTo>
                  <a:lnTo>
                    <a:pt x="1052" y="504"/>
                  </a:lnTo>
                  <a:lnTo>
                    <a:pt x="1051" y="479"/>
                  </a:lnTo>
                  <a:lnTo>
                    <a:pt x="1047" y="452"/>
                  </a:lnTo>
                  <a:lnTo>
                    <a:pt x="1042" y="427"/>
                  </a:lnTo>
                  <a:lnTo>
                    <a:pt x="1037" y="401"/>
                  </a:lnTo>
                  <a:lnTo>
                    <a:pt x="1030" y="378"/>
                  </a:lnTo>
                  <a:lnTo>
                    <a:pt x="1022" y="352"/>
                  </a:lnTo>
                  <a:lnTo>
                    <a:pt x="1012" y="328"/>
                  </a:lnTo>
                  <a:lnTo>
                    <a:pt x="1001" y="306"/>
                  </a:lnTo>
                  <a:lnTo>
                    <a:pt x="990" y="283"/>
                  </a:lnTo>
                  <a:lnTo>
                    <a:pt x="978" y="262"/>
                  </a:lnTo>
                  <a:lnTo>
                    <a:pt x="964" y="240"/>
                  </a:lnTo>
                  <a:lnTo>
                    <a:pt x="949" y="220"/>
                  </a:lnTo>
                  <a:lnTo>
                    <a:pt x="934" y="200"/>
                  </a:lnTo>
                  <a:lnTo>
                    <a:pt x="919" y="181"/>
                  </a:lnTo>
                  <a:lnTo>
                    <a:pt x="900" y="164"/>
                  </a:lnTo>
                  <a:lnTo>
                    <a:pt x="883" y="146"/>
                  </a:lnTo>
                  <a:lnTo>
                    <a:pt x="864" y="130"/>
                  </a:lnTo>
                  <a:lnTo>
                    <a:pt x="844" y="115"/>
                  </a:lnTo>
                  <a:lnTo>
                    <a:pt x="824" y="100"/>
                  </a:lnTo>
                  <a:lnTo>
                    <a:pt x="802" y="86"/>
                  </a:lnTo>
                  <a:lnTo>
                    <a:pt x="780" y="75"/>
                  </a:lnTo>
                  <a:lnTo>
                    <a:pt x="758" y="63"/>
                  </a:lnTo>
                  <a:lnTo>
                    <a:pt x="736" y="53"/>
                  </a:lnTo>
                  <a:lnTo>
                    <a:pt x="712" y="42"/>
                  </a:lnTo>
                  <a:lnTo>
                    <a:pt x="687" y="34"/>
                  </a:lnTo>
                  <a:lnTo>
                    <a:pt x="663" y="27"/>
                  </a:lnTo>
                  <a:lnTo>
                    <a:pt x="638" y="22"/>
                  </a:lnTo>
                  <a:lnTo>
                    <a:pt x="612" y="17"/>
                  </a:lnTo>
                  <a:lnTo>
                    <a:pt x="585" y="14"/>
                  </a:lnTo>
                  <a:lnTo>
                    <a:pt x="560" y="12"/>
                  </a:lnTo>
                  <a:lnTo>
                    <a:pt x="533" y="10"/>
                  </a:lnTo>
                  <a:lnTo>
                    <a:pt x="506" y="12"/>
                  </a:lnTo>
                  <a:lnTo>
                    <a:pt x="479" y="14"/>
                  </a:lnTo>
                  <a:lnTo>
                    <a:pt x="453" y="17"/>
                  </a:lnTo>
                  <a:lnTo>
                    <a:pt x="428" y="22"/>
                  </a:lnTo>
                  <a:lnTo>
                    <a:pt x="403" y="27"/>
                  </a:lnTo>
                  <a:lnTo>
                    <a:pt x="377" y="34"/>
                  </a:lnTo>
                  <a:lnTo>
                    <a:pt x="354" y="42"/>
                  </a:lnTo>
                  <a:lnTo>
                    <a:pt x="330" y="53"/>
                  </a:lnTo>
                  <a:lnTo>
                    <a:pt x="306" y="63"/>
                  </a:lnTo>
                  <a:lnTo>
                    <a:pt x="284" y="75"/>
                  </a:lnTo>
                  <a:lnTo>
                    <a:pt x="262" y="86"/>
                  </a:lnTo>
                  <a:lnTo>
                    <a:pt x="242" y="100"/>
                  </a:lnTo>
                  <a:lnTo>
                    <a:pt x="220" y="115"/>
                  </a:lnTo>
                  <a:lnTo>
                    <a:pt x="201" y="130"/>
                  </a:lnTo>
                  <a:lnTo>
                    <a:pt x="183" y="146"/>
                  </a:lnTo>
                  <a:lnTo>
                    <a:pt x="164" y="164"/>
                  </a:lnTo>
                  <a:lnTo>
                    <a:pt x="147" y="181"/>
                  </a:lnTo>
                  <a:lnTo>
                    <a:pt x="130" y="200"/>
                  </a:lnTo>
                  <a:lnTo>
                    <a:pt x="115" y="220"/>
                  </a:lnTo>
                  <a:lnTo>
                    <a:pt x="100" y="240"/>
                  </a:lnTo>
                  <a:lnTo>
                    <a:pt x="86" y="262"/>
                  </a:lnTo>
                  <a:lnTo>
                    <a:pt x="74" y="283"/>
                  </a:lnTo>
                  <a:lnTo>
                    <a:pt x="63" y="306"/>
                  </a:lnTo>
                  <a:lnTo>
                    <a:pt x="52" y="328"/>
                  </a:lnTo>
                  <a:lnTo>
                    <a:pt x="42" y="352"/>
                  </a:lnTo>
                  <a:lnTo>
                    <a:pt x="36" y="378"/>
                  </a:lnTo>
                  <a:lnTo>
                    <a:pt x="29" y="401"/>
                  </a:lnTo>
                  <a:lnTo>
                    <a:pt x="22" y="427"/>
                  </a:lnTo>
                  <a:lnTo>
                    <a:pt x="17" y="452"/>
                  </a:lnTo>
                  <a:lnTo>
                    <a:pt x="14" y="479"/>
                  </a:lnTo>
                  <a:lnTo>
                    <a:pt x="12" y="504"/>
                  </a:lnTo>
                  <a:lnTo>
                    <a:pt x="12" y="532"/>
                  </a:lnTo>
                  <a:lnTo>
                    <a:pt x="12" y="559"/>
                  </a:lnTo>
                  <a:lnTo>
                    <a:pt x="14" y="586"/>
                  </a:lnTo>
                  <a:lnTo>
                    <a:pt x="17" y="611"/>
                  </a:lnTo>
                  <a:lnTo>
                    <a:pt x="22" y="636"/>
                  </a:lnTo>
                  <a:lnTo>
                    <a:pt x="29" y="662"/>
                  </a:lnTo>
                  <a:lnTo>
                    <a:pt x="36" y="687"/>
                  </a:lnTo>
                  <a:lnTo>
                    <a:pt x="42" y="711"/>
                  </a:lnTo>
                  <a:lnTo>
                    <a:pt x="52" y="735"/>
                  </a:lnTo>
                  <a:lnTo>
                    <a:pt x="63" y="758"/>
                  </a:lnTo>
                  <a:lnTo>
                    <a:pt x="74" y="780"/>
                  </a:lnTo>
                  <a:lnTo>
                    <a:pt x="86" y="802"/>
                  </a:lnTo>
                  <a:lnTo>
                    <a:pt x="100" y="823"/>
                  </a:lnTo>
                  <a:lnTo>
                    <a:pt x="115" y="843"/>
                  </a:lnTo>
                  <a:lnTo>
                    <a:pt x="130" y="863"/>
                  </a:lnTo>
                  <a:lnTo>
                    <a:pt x="147" y="882"/>
                  </a:lnTo>
                  <a:lnTo>
                    <a:pt x="164" y="900"/>
                  </a:lnTo>
                  <a:lnTo>
                    <a:pt x="183" y="917"/>
                  </a:lnTo>
                  <a:lnTo>
                    <a:pt x="201" y="934"/>
                  </a:lnTo>
                  <a:lnTo>
                    <a:pt x="220" y="949"/>
                  </a:lnTo>
                  <a:lnTo>
                    <a:pt x="242" y="963"/>
                  </a:lnTo>
                  <a:lnTo>
                    <a:pt x="262" y="977"/>
                  </a:lnTo>
                  <a:lnTo>
                    <a:pt x="284" y="990"/>
                  </a:lnTo>
                  <a:lnTo>
                    <a:pt x="306" y="1002"/>
                  </a:lnTo>
                  <a:lnTo>
                    <a:pt x="330" y="1012"/>
                  </a:lnTo>
                  <a:lnTo>
                    <a:pt x="354" y="1021"/>
                  </a:lnTo>
                  <a:lnTo>
                    <a:pt x="377" y="1029"/>
                  </a:lnTo>
                  <a:lnTo>
                    <a:pt x="403" y="1036"/>
                  </a:lnTo>
                  <a:lnTo>
                    <a:pt x="428" y="1043"/>
                  </a:lnTo>
                  <a:lnTo>
                    <a:pt x="453" y="1046"/>
                  </a:lnTo>
                  <a:lnTo>
                    <a:pt x="479" y="1049"/>
                  </a:lnTo>
                  <a:lnTo>
                    <a:pt x="506" y="1053"/>
                  </a:lnTo>
                  <a:lnTo>
                    <a:pt x="533" y="1053"/>
                  </a:lnTo>
                  <a:lnTo>
                    <a:pt x="560" y="1053"/>
                  </a:lnTo>
                  <a:lnTo>
                    <a:pt x="585" y="1049"/>
                  </a:lnTo>
                  <a:lnTo>
                    <a:pt x="612" y="1046"/>
                  </a:lnTo>
                  <a:lnTo>
                    <a:pt x="638" y="1043"/>
                  </a:lnTo>
                  <a:lnTo>
                    <a:pt x="663" y="1036"/>
                  </a:lnTo>
                  <a:lnTo>
                    <a:pt x="687" y="1029"/>
                  </a:lnTo>
                  <a:lnTo>
                    <a:pt x="712" y="1021"/>
                  </a:lnTo>
                  <a:lnTo>
                    <a:pt x="736" y="1012"/>
                  </a:lnTo>
                  <a:lnTo>
                    <a:pt x="758" y="1002"/>
                  </a:lnTo>
                  <a:lnTo>
                    <a:pt x="780" y="990"/>
                  </a:lnTo>
                  <a:lnTo>
                    <a:pt x="802" y="977"/>
                  </a:lnTo>
                  <a:lnTo>
                    <a:pt x="824" y="963"/>
                  </a:lnTo>
                  <a:lnTo>
                    <a:pt x="844" y="949"/>
                  </a:lnTo>
                  <a:lnTo>
                    <a:pt x="864" y="934"/>
                  </a:lnTo>
                  <a:lnTo>
                    <a:pt x="883" y="917"/>
                  </a:lnTo>
                  <a:lnTo>
                    <a:pt x="900" y="900"/>
                  </a:lnTo>
                  <a:lnTo>
                    <a:pt x="919" y="882"/>
                  </a:lnTo>
                  <a:lnTo>
                    <a:pt x="934" y="863"/>
                  </a:lnTo>
                  <a:lnTo>
                    <a:pt x="949" y="843"/>
                  </a:lnTo>
                  <a:lnTo>
                    <a:pt x="964" y="823"/>
                  </a:lnTo>
                  <a:lnTo>
                    <a:pt x="978" y="802"/>
                  </a:lnTo>
                  <a:lnTo>
                    <a:pt x="990" y="780"/>
                  </a:lnTo>
                  <a:lnTo>
                    <a:pt x="1001" y="758"/>
                  </a:lnTo>
                  <a:lnTo>
                    <a:pt x="1012" y="735"/>
                  </a:lnTo>
                  <a:lnTo>
                    <a:pt x="1022" y="711"/>
                  </a:lnTo>
                  <a:lnTo>
                    <a:pt x="1030" y="687"/>
                  </a:lnTo>
                  <a:lnTo>
                    <a:pt x="1037" y="662"/>
                  </a:lnTo>
                  <a:lnTo>
                    <a:pt x="1042" y="636"/>
                  </a:lnTo>
                  <a:lnTo>
                    <a:pt x="1047" y="611"/>
                  </a:lnTo>
                  <a:lnTo>
                    <a:pt x="1051" y="586"/>
                  </a:lnTo>
                  <a:lnTo>
                    <a:pt x="1052" y="559"/>
                  </a:lnTo>
                  <a:lnTo>
                    <a:pt x="1054" y="532"/>
                  </a:lnTo>
                  <a:lnTo>
                    <a:pt x="1064" y="532"/>
                  </a:lnTo>
                  <a:close/>
                </a:path>
              </a:pathLst>
            </a:custGeom>
            <a:solidFill>
              <a:srgbClr val="9DD7FF"/>
            </a:solidFill>
            <a:ln w="9525">
              <a:noFill/>
              <a:round/>
              <a:headEnd/>
              <a:tailEnd/>
            </a:ln>
          </p:spPr>
          <p:txBody>
            <a:bodyPr/>
            <a:lstStyle/>
            <a:p>
              <a:endParaRPr lang="en-US"/>
            </a:p>
          </p:txBody>
        </p:sp>
        <p:sp>
          <p:nvSpPr>
            <p:cNvPr id="51317" name="Freeform 119"/>
            <p:cNvSpPr>
              <a:spLocks/>
            </p:cNvSpPr>
            <p:nvPr/>
          </p:nvSpPr>
          <p:spPr bwMode="auto">
            <a:xfrm>
              <a:off x="3283861" y="2279628"/>
              <a:ext cx="1484489" cy="1671637"/>
            </a:xfrm>
            <a:custGeom>
              <a:avLst/>
              <a:gdLst>
                <a:gd name="T0" fmla="*/ 2147483647 w 1052"/>
                <a:gd name="T1" fmla="*/ 2147483647 h 1053"/>
                <a:gd name="T2" fmla="*/ 2147483647 w 1052"/>
                <a:gd name="T3" fmla="*/ 2147483647 h 1053"/>
                <a:gd name="T4" fmla="*/ 2147483647 w 1052"/>
                <a:gd name="T5" fmla="*/ 2147483647 h 1053"/>
                <a:gd name="T6" fmla="*/ 2147483647 w 1052"/>
                <a:gd name="T7" fmla="*/ 2147483647 h 1053"/>
                <a:gd name="T8" fmla="*/ 2147483647 w 1052"/>
                <a:gd name="T9" fmla="*/ 2147483647 h 1053"/>
                <a:gd name="T10" fmla="*/ 2147483647 w 1052"/>
                <a:gd name="T11" fmla="*/ 2147483647 h 1053"/>
                <a:gd name="T12" fmla="*/ 2147483647 w 1052"/>
                <a:gd name="T13" fmla="*/ 2147483647 h 1053"/>
                <a:gd name="T14" fmla="*/ 2147483647 w 1052"/>
                <a:gd name="T15" fmla="*/ 2147483647 h 1053"/>
                <a:gd name="T16" fmla="*/ 2147483647 w 1052"/>
                <a:gd name="T17" fmla="*/ 2147483647 h 1053"/>
                <a:gd name="T18" fmla="*/ 2147483647 w 1052"/>
                <a:gd name="T19" fmla="*/ 2147483647 h 1053"/>
                <a:gd name="T20" fmla="*/ 2147483647 w 1052"/>
                <a:gd name="T21" fmla="*/ 2147483647 h 1053"/>
                <a:gd name="T22" fmla="*/ 2147483647 w 1052"/>
                <a:gd name="T23" fmla="*/ 2147483647 h 1053"/>
                <a:gd name="T24" fmla="*/ 0 w 1052"/>
                <a:gd name="T25" fmla="*/ 2147483647 h 1053"/>
                <a:gd name="T26" fmla="*/ 2147483647 w 1052"/>
                <a:gd name="T27" fmla="*/ 2147483647 h 1053"/>
                <a:gd name="T28" fmla="*/ 2147483647 w 1052"/>
                <a:gd name="T29" fmla="*/ 2147483647 h 1053"/>
                <a:gd name="T30" fmla="*/ 2147483647 w 1052"/>
                <a:gd name="T31" fmla="*/ 2147483647 h 1053"/>
                <a:gd name="T32" fmla="*/ 2147483647 w 1052"/>
                <a:gd name="T33" fmla="*/ 2147483647 h 1053"/>
                <a:gd name="T34" fmla="*/ 2147483647 w 1052"/>
                <a:gd name="T35" fmla="*/ 2147483647 h 1053"/>
                <a:gd name="T36" fmla="*/ 2147483647 w 1052"/>
                <a:gd name="T37" fmla="*/ 2147483647 h 1053"/>
                <a:gd name="T38" fmla="*/ 2147483647 w 1052"/>
                <a:gd name="T39" fmla="*/ 2147483647 h 1053"/>
                <a:gd name="T40" fmla="*/ 2147483647 w 1052"/>
                <a:gd name="T41" fmla="*/ 2147483647 h 1053"/>
                <a:gd name="T42" fmla="*/ 2147483647 w 1052"/>
                <a:gd name="T43" fmla="*/ 2147483647 h 1053"/>
                <a:gd name="T44" fmla="*/ 2147483647 w 1052"/>
                <a:gd name="T45" fmla="*/ 2147483647 h 1053"/>
                <a:gd name="T46" fmla="*/ 2147483647 w 1052"/>
                <a:gd name="T47" fmla="*/ 2147483647 h 1053"/>
                <a:gd name="T48" fmla="*/ 2147483647 w 1052"/>
                <a:gd name="T49" fmla="*/ 2147483647 h 1053"/>
                <a:gd name="T50" fmla="*/ 2147483647 w 1052"/>
                <a:gd name="T51" fmla="*/ 2147483647 h 1053"/>
                <a:gd name="T52" fmla="*/ 2147483647 w 1052"/>
                <a:gd name="T53" fmla="*/ 2147483647 h 1053"/>
                <a:gd name="T54" fmla="*/ 2147483647 w 1052"/>
                <a:gd name="T55" fmla="*/ 2147483647 h 1053"/>
                <a:gd name="T56" fmla="*/ 2147483647 w 1052"/>
                <a:gd name="T57" fmla="*/ 2147483647 h 1053"/>
                <a:gd name="T58" fmla="*/ 2147483647 w 1052"/>
                <a:gd name="T59" fmla="*/ 2147483647 h 1053"/>
                <a:gd name="T60" fmla="*/ 2147483647 w 1052"/>
                <a:gd name="T61" fmla="*/ 2147483647 h 1053"/>
                <a:gd name="T62" fmla="*/ 2147483647 w 1052"/>
                <a:gd name="T63" fmla="*/ 2147483647 h 1053"/>
                <a:gd name="T64" fmla="*/ 2147483647 w 1052"/>
                <a:gd name="T65" fmla="*/ 2147483647 h 1053"/>
                <a:gd name="T66" fmla="*/ 2147483647 w 1052"/>
                <a:gd name="T67" fmla="*/ 2147483647 h 1053"/>
                <a:gd name="T68" fmla="*/ 2147483647 w 1052"/>
                <a:gd name="T69" fmla="*/ 2147483647 h 1053"/>
                <a:gd name="T70" fmla="*/ 2147483647 w 1052"/>
                <a:gd name="T71" fmla="*/ 2147483647 h 1053"/>
                <a:gd name="T72" fmla="*/ 2147483647 w 1052"/>
                <a:gd name="T73" fmla="*/ 2147483647 h 1053"/>
                <a:gd name="T74" fmla="*/ 2147483647 w 1052"/>
                <a:gd name="T75" fmla="*/ 2147483647 h 1053"/>
                <a:gd name="T76" fmla="*/ 2147483647 w 1052"/>
                <a:gd name="T77" fmla="*/ 2147483647 h 1053"/>
                <a:gd name="T78" fmla="*/ 2147483647 w 1052"/>
                <a:gd name="T79" fmla="*/ 2147483647 h 1053"/>
                <a:gd name="T80" fmla="*/ 2147483647 w 1052"/>
                <a:gd name="T81" fmla="*/ 2147483647 h 1053"/>
                <a:gd name="T82" fmla="*/ 2147483647 w 1052"/>
                <a:gd name="T83" fmla="*/ 2147483647 h 1053"/>
                <a:gd name="T84" fmla="*/ 2147483647 w 1052"/>
                <a:gd name="T85" fmla="*/ 2147483647 h 1053"/>
                <a:gd name="T86" fmla="*/ 2147483647 w 1052"/>
                <a:gd name="T87" fmla="*/ 2147483647 h 1053"/>
                <a:gd name="T88" fmla="*/ 2147483647 w 1052"/>
                <a:gd name="T89" fmla="*/ 2147483647 h 1053"/>
                <a:gd name="T90" fmla="*/ 2147483647 w 1052"/>
                <a:gd name="T91" fmla="*/ 2147483647 h 1053"/>
                <a:gd name="T92" fmla="*/ 2147483647 w 1052"/>
                <a:gd name="T93" fmla="*/ 2147483647 h 1053"/>
                <a:gd name="T94" fmla="*/ 2147483647 w 1052"/>
                <a:gd name="T95" fmla="*/ 2147483647 h 1053"/>
                <a:gd name="T96" fmla="*/ 2147483647 w 1052"/>
                <a:gd name="T97" fmla="*/ 2147483647 h 1053"/>
                <a:gd name="T98" fmla="*/ 2147483647 w 1052"/>
                <a:gd name="T99" fmla="*/ 2147483647 h 1053"/>
                <a:gd name="T100" fmla="*/ 2147483647 w 1052"/>
                <a:gd name="T101" fmla="*/ 2147483647 h 10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52"/>
                <a:gd name="T154" fmla="*/ 0 h 1053"/>
                <a:gd name="T155" fmla="*/ 1052 w 1052"/>
                <a:gd name="T156" fmla="*/ 1053 h 10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52" h="1053">
                  <a:moveTo>
                    <a:pt x="1052" y="527"/>
                  </a:moveTo>
                  <a:lnTo>
                    <a:pt x="1050" y="499"/>
                  </a:lnTo>
                  <a:lnTo>
                    <a:pt x="1049" y="472"/>
                  </a:lnTo>
                  <a:lnTo>
                    <a:pt x="1045" y="447"/>
                  </a:lnTo>
                  <a:lnTo>
                    <a:pt x="1040" y="420"/>
                  </a:lnTo>
                  <a:lnTo>
                    <a:pt x="1035" y="395"/>
                  </a:lnTo>
                  <a:lnTo>
                    <a:pt x="1028" y="371"/>
                  </a:lnTo>
                  <a:lnTo>
                    <a:pt x="1020" y="345"/>
                  </a:lnTo>
                  <a:lnTo>
                    <a:pt x="1010" y="322"/>
                  </a:lnTo>
                  <a:lnTo>
                    <a:pt x="1000" y="298"/>
                  </a:lnTo>
                  <a:lnTo>
                    <a:pt x="988" y="276"/>
                  </a:lnTo>
                  <a:lnTo>
                    <a:pt x="976" y="254"/>
                  </a:lnTo>
                  <a:lnTo>
                    <a:pt x="962" y="232"/>
                  </a:lnTo>
                  <a:lnTo>
                    <a:pt x="947" y="212"/>
                  </a:lnTo>
                  <a:lnTo>
                    <a:pt x="932" y="191"/>
                  </a:lnTo>
                  <a:lnTo>
                    <a:pt x="915" y="173"/>
                  </a:lnTo>
                  <a:lnTo>
                    <a:pt x="898" y="154"/>
                  </a:lnTo>
                  <a:lnTo>
                    <a:pt x="879" y="137"/>
                  </a:lnTo>
                  <a:lnTo>
                    <a:pt x="861" y="120"/>
                  </a:lnTo>
                  <a:lnTo>
                    <a:pt x="841" y="105"/>
                  </a:lnTo>
                  <a:lnTo>
                    <a:pt x="820" y="90"/>
                  </a:lnTo>
                  <a:lnTo>
                    <a:pt x="798" y="76"/>
                  </a:lnTo>
                  <a:lnTo>
                    <a:pt x="776" y="65"/>
                  </a:lnTo>
                  <a:lnTo>
                    <a:pt x="754" y="53"/>
                  </a:lnTo>
                  <a:lnTo>
                    <a:pt x="731" y="43"/>
                  </a:lnTo>
                  <a:lnTo>
                    <a:pt x="707" y="32"/>
                  </a:lnTo>
                  <a:lnTo>
                    <a:pt x="682" y="24"/>
                  </a:lnTo>
                  <a:lnTo>
                    <a:pt x="656" y="17"/>
                  </a:lnTo>
                  <a:lnTo>
                    <a:pt x="631" y="12"/>
                  </a:lnTo>
                  <a:lnTo>
                    <a:pt x="605" y="7"/>
                  </a:lnTo>
                  <a:lnTo>
                    <a:pt x="578" y="4"/>
                  </a:lnTo>
                  <a:lnTo>
                    <a:pt x="553" y="2"/>
                  </a:lnTo>
                  <a:lnTo>
                    <a:pt x="526" y="0"/>
                  </a:lnTo>
                  <a:lnTo>
                    <a:pt x="499" y="2"/>
                  </a:lnTo>
                  <a:lnTo>
                    <a:pt x="472" y="4"/>
                  </a:lnTo>
                  <a:lnTo>
                    <a:pt x="445" y="7"/>
                  </a:lnTo>
                  <a:lnTo>
                    <a:pt x="419" y="12"/>
                  </a:lnTo>
                  <a:lnTo>
                    <a:pt x="394" y="17"/>
                  </a:lnTo>
                  <a:lnTo>
                    <a:pt x="369" y="24"/>
                  </a:lnTo>
                  <a:lnTo>
                    <a:pt x="345" y="32"/>
                  </a:lnTo>
                  <a:lnTo>
                    <a:pt x="321" y="43"/>
                  </a:lnTo>
                  <a:lnTo>
                    <a:pt x="298" y="53"/>
                  </a:lnTo>
                  <a:lnTo>
                    <a:pt x="274" y="65"/>
                  </a:lnTo>
                  <a:lnTo>
                    <a:pt x="252" y="76"/>
                  </a:lnTo>
                  <a:lnTo>
                    <a:pt x="232" y="90"/>
                  </a:lnTo>
                  <a:lnTo>
                    <a:pt x="211" y="105"/>
                  </a:lnTo>
                  <a:lnTo>
                    <a:pt x="191" y="120"/>
                  </a:lnTo>
                  <a:lnTo>
                    <a:pt x="172" y="137"/>
                  </a:lnTo>
                  <a:lnTo>
                    <a:pt x="154" y="154"/>
                  </a:lnTo>
                  <a:lnTo>
                    <a:pt x="135" y="173"/>
                  </a:lnTo>
                  <a:lnTo>
                    <a:pt x="120" y="191"/>
                  </a:lnTo>
                  <a:lnTo>
                    <a:pt x="103" y="212"/>
                  </a:lnTo>
                  <a:lnTo>
                    <a:pt x="89" y="232"/>
                  </a:lnTo>
                  <a:lnTo>
                    <a:pt x="76" y="254"/>
                  </a:lnTo>
                  <a:lnTo>
                    <a:pt x="62" y="276"/>
                  </a:lnTo>
                  <a:lnTo>
                    <a:pt x="51" y="298"/>
                  </a:lnTo>
                  <a:lnTo>
                    <a:pt x="40" y="322"/>
                  </a:lnTo>
                  <a:lnTo>
                    <a:pt x="32" y="345"/>
                  </a:lnTo>
                  <a:lnTo>
                    <a:pt x="23" y="371"/>
                  </a:lnTo>
                  <a:lnTo>
                    <a:pt x="15" y="395"/>
                  </a:lnTo>
                  <a:lnTo>
                    <a:pt x="10" y="420"/>
                  </a:lnTo>
                  <a:lnTo>
                    <a:pt x="5" y="447"/>
                  </a:lnTo>
                  <a:lnTo>
                    <a:pt x="1" y="472"/>
                  </a:lnTo>
                  <a:lnTo>
                    <a:pt x="0" y="499"/>
                  </a:lnTo>
                  <a:lnTo>
                    <a:pt x="0" y="527"/>
                  </a:lnTo>
                  <a:lnTo>
                    <a:pt x="0" y="554"/>
                  </a:lnTo>
                  <a:lnTo>
                    <a:pt x="1" y="581"/>
                  </a:lnTo>
                  <a:lnTo>
                    <a:pt x="5" y="608"/>
                  </a:lnTo>
                  <a:lnTo>
                    <a:pt x="10" y="633"/>
                  </a:lnTo>
                  <a:lnTo>
                    <a:pt x="15" y="659"/>
                  </a:lnTo>
                  <a:lnTo>
                    <a:pt x="23" y="684"/>
                  </a:lnTo>
                  <a:lnTo>
                    <a:pt x="32" y="708"/>
                  </a:lnTo>
                  <a:lnTo>
                    <a:pt x="40" y="731"/>
                  </a:lnTo>
                  <a:lnTo>
                    <a:pt x="51" y="755"/>
                  </a:lnTo>
                  <a:lnTo>
                    <a:pt x="62" y="777"/>
                  </a:lnTo>
                  <a:lnTo>
                    <a:pt x="76" y="799"/>
                  </a:lnTo>
                  <a:lnTo>
                    <a:pt x="89" y="821"/>
                  </a:lnTo>
                  <a:lnTo>
                    <a:pt x="103" y="841"/>
                  </a:lnTo>
                  <a:lnTo>
                    <a:pt x="120" y="862"/>
                  </a:lnTo>
                  <a:lnTo>
                    <a:pt x="135" y="880"/>
                  </a:lnTo>
                  <a:lnTo>
                    <a:pt x="154" y="899"/>
                  </a:lnTo>
                  <a:lnTo>
                    <a:pt x="172" y="916"/>
                  </a:lnTo>
                  <a:lnTo>
                    <a:pt x="191" y="933"/>
                  </a:lnTo>
                  <a:lnTo>
                    <a:pt x="211" y="948"/>
                  </a:lnTo>
                  <a:lnTo>
                    <a:pt x="232" y="963"/>
                  </a:lnTo>
                  <a:lnTo>
                    <a:pt x="252" y="977"/>
                  </a:lnTo>
                  <a:lnTo>
                    <a:pt x="274" y="990"/>
                  </a:lnTo>
                  <a:lnTo>
                    <a:pt x="298" y="1000"/>
                  </a:lnTo>
                  <a:lnTo>
                    <a:pt x="321" y="1012"/>
                  </a:lnTo>
                  <a:lnTo>
                    <a:pt x="345" y="1021"/>
                  </a:lnTo>
                  <a:lnTo>
                    <a:pt x="369" y="1029"/>
                  </a:lnTo>
                  <a:lnTo>
                    <a:pt x="394" y="1036"/>
                  </a:lnTo>
                  <a:lnTo>
                    <a:pt x="419" y="1043"/>
                  </a:lnTo>
                  <a:lnTo>
                    <a:pt x="445" y="1048"/>
                  </a:lnTo>
                  <a:lnTo>
                    <a:pt x="472" y="1051"/>
                  </a:lnTo>
                  <a:lnTo>
                    <a:pt x="499" y="1053"/>
                  </a:lnTo>
                  <a:lnTo>
                    <a:pt x="526" y="1053"/>
                  </a:lnTo>
                  <a:lnTo>
                    <a:pt x="553" y="1053"/>
                  </a:lnTo>
                  <a:lnTo>
                    <a:pt x="578" y="1051"/>
                  </a:lnTo>
                  <a:lnTo>
                    <a:pt x="605" y="1048"/>
                  </a:lnTo>
                  <a:lnTo>
                    <a:pt x="631" y="1043"/>
                  </a:lnTo>
                  <a:lnTo>
                    <a:pt x="656" y="1036"/>
                  </a:lnTo>
                  <a:lnTo>
                    <a:pt x="682" y="1029"/>
                  </a:lnTo>
                  <a:lnTo>
                    <a:pt x="707" y="1021"/>
                  </a:lnTo>
                  <a:lnTo>
                    <a:pt x="731" y="1012"/>
                  </a:lnTo>
                  <a:lnTo>
                    <a:pt x="754" y="1000"/>
                  </a:lnTo>
                  <a:lnTo>
                    <a:pt x="776" y="990"/>
                  </a:lnTo>
                  <a:lnTo>
                    <a:pt x="798" y="977"/>
                  </a:lnTo>
                  <a:lnTo>
                    <a:pt x="820" y="963"/>
                  </a:lnTo>
                  <a:lnTo>
                    <a:pt x="841" y="948"/>
                  </a:lnTo>
                  <a:lnTo>
                    <a:pt x="861" y="933"/>
                  </a:lnTo>
                  <a:lnTo>
                    <a:pt x="879" y="916"/>
                  </a:lnTo>
                  <a:lnTo>
                    <a:pt x="898" y="899"/>
                  </a:lnTo>
                  <a:lnTo>
                    <a:pt x="915" y="880"/>
                  </a:lnTo>
                  <a:lnTo>
                    <a:pt x="932" y="862"/>
                  </a:lnTo>
                  <a:lnTo>
                    <a:pt x="947" y="841"/>
                  </a:lnTo>
                  <a:lnTo>
                    <a:pt x="962" y="821"/>
                  </a:lnTo>
                  <a:lnTo>
                    <a:pt x="976" y="799"/>
                  </a:lnTo>
                  <a:lnTo>
                    <a:pt x="988" y="777"/>
                  </a:lnTo>
                  <a:lnTo>
                    <a:pt x="1000" y="755"/>
                  </a:lnTo>
                  <a:lnTo>
                    <a:pt x="1010" y="731"/>
                  </a:lnTo>
                  <a:lnTo>
                    <a:pt x="1020" y="708"/>
                  </a:lnTo>
                  <a:lnTo>
                    <a:pt x="1028" y="684"/>
                  </a:lnTo>
                  <a:lnTo>
                    <a:pt x="1035" y="659"/>
                  </a:lnTo>
                  <a:lnTo>
                    <a:pt x="1040" y="633"/>
                  </a:lnTo>
                  <a:lnTo>
                    <a:pt x="1045" y="608"/>
                  </a:lnTo>
                  <a:lnTo>
                    <a:pt x="1049" y="581"/>
                  </a:lnTo>
                  <a:lnTo>
                    <a:pt x="1050" y="554"/>
                  </a:lnTo>
                  <a:lnTo>
                    <a:pt x="1052" y="527"/>
                  </a:lnTo>
                  <a:lnTo>
                    <a:pt x="1040" y="527"/>
                  </a:lnTo>
                  <a:lnTo>
                    <a:pt x="1040" y="499"/>
                  </a:lnTo>
                  <a:lnTo>
                    <a:pt x="1038" y="474"/>
                  </a:lnTo>
                  <a:lnTo>
                    <a:pt x="1035" y="449"/>
                  </a:lnTo>
                  <a:lnTo>
                    <a:pt x="1030" y="423"/>
                  </a:lnTo>
                  <a:lnTo>
                    <a:pt x="1025" y="398"/>
                  </a:lnTo>
                  <a:lnTo>
                    <a:pt x="1018" y="374"/>
                  </a:lnTo>
                  <a:lnTo>
                    <a:pt x="1010" y="349"/>
                  </a:lnTo>
                  <a:lnTo>
                    <a:pt x="1000" y="327"/>
                  </a:lnTo>
                  <a:lnTo>
                    <a:pt x="989" y="303"/>
                  </a:lnTo>
                  <a:lnTo>
                    <a:pt x="979" y="281"/>
                  </a:lnTo>
                  <a:lnTo>
                    <a:pt x="966" y="259"/>
                  </a:lnTo>
                  <a:lnTo>
                    <a:pt x="952" y="239"/>
                  </a:lnTo>
                  <a:lnTo>
                    <a:pt x="939" y="219"/>
                  </a:lnTo>
                  <a:lnTo>
                    <a:pt x="923" y="198"/>
                  </a:lnTo>
                  <a:lnTo>
                    <a:pt x="907" y="180"/>
                  </a:lnTo>
                  <a:lnTo>
                    <a:pt x="890" y="163"/>
                  </a:lnTo>
                  <a:lnTo>
                    <a:pt x="873" y="146"/>
                  </a:lnTo>
                  <a:lnTo>
                    <a:pt x="852" y="129"/>
                  </a:lnTo>
                  <a:lnTo>
                    <a:pt x="834" y="114"/>
                  </a:lnTo>
                  <a:lnTo>
                    <a:pt x="813" y="100"/>
                  </a:lnTo>
                  <a:lnTo>
                    <a:pt x="793" y="87"/>
                  </a:lnTo>
                  <a:lnTo>
                    <a:pt x="771" y="73"/>
                  </a:lnTo>
                  <a:lnTo>
                    <a:pt x="749" y="63"/>
                  </a:lnTo>
                  <a:lnTo>
                    <a:pt x="726" y="51"/>
                  </a:lnTo>
                  <a:lnTo>
                    <a:pt x="702" y="43"/>
                  </a:lnTo>
                  <a:lnTo>
                    <a:pt x="678" y="34"/>
                  </a:lnTo>
                  <a:lnTo>
                    <a:pt x="654" y="27"/>
                  </a:lnTo>
                  <a:lnTo>
                    <a:pt x="629" y="22"/>
                  </a:lnTo>
                  <a:lnTo>
                    <a:pt x="604" y="17"/>
                  </a:lnTo>
                  <a:lnTo>
                    <a:pt x="578" y="14"/>
                  </a:lnTo>
                  <a:lnTo>
                    <a:pt x="551" y="12"/>
                  </a:lnTo>
                  <a:lnTo>
                    <a:pt x="526" y="12"/>
                  </a:lnTo>
                  <a:lnTo>
                    <a:pt x="499" y="12"/>
                  </a:lnTo>
                  <a:lnTo>
                    <a:pt x="473" y="14"/>
                  </a:lnTo>
                  <a:lnTo>
                    <a:pt x="446" y="17"/>
                  </a:lnTo>
                  <a:lnTo>
                    <a:pt x="421" y="22"/>
                  </a:lnTo>
                  <a:lnTo>
                    <a:pt x="397" y="27"/>
                  </a:lnTo>
                  <a:lnTo>
                    <a:pt x="372" y="34"/>
                  </a:lnTo>
                  <a:lnTo>
                    <a:pt x="348" y="43"/>
                  </a:lnTo>
                  <a:lnTo>
                    <a:pt x="325" y="51"/>
                  </a:lnTo>
                  <a:lnTo>
                    <a:pt x="303" y="63"/>
                  </a:lnTo>
                  <a:lnTo>
                    <a:pt x="279" y="73"/>
                  </a:lnTo>
                  <a:lnTo>
                    <a:pt x="259" y="87"/>
                  </a:lnTo>
                  <a:lnTo>
                    <a:pt x="237" y="100"/>
                  </a:lnTo>
                  <a:lnTo>
                    <a:pt x="216" y="114"/>
                  </a:lnTo>
                  <a:lnTo>
                    <a:pt x="198" y="129"/>
                  </a:lnTo>
                  <a:lnTo>
                    <a:pt x="179" y="146"/>
                  </a:lnTo>
                  <a:lnTo>
                    <a:pt x="160" y="163"/>
                  </a:lnTo>
                  <a:lnTo>
                    <a:pt x="144" y="180"/>
                  </a:lnTo>
                  <a:lnTo>
                    <a:pt x="128" y="198"/>
                  </a:lnTo>
                  <a:lnTo>
                    <a:pt x="113" y="219"/>
                  </a:lnTo>
                  <a:lnTo>
                    <a:pt x="98" y="239"/>
                  </a:lnTo>
                  <a:lnTo>
                    <a:pt x="84" y="259"/>
                  </a:lnTo>
                  <a:lnTo>
                    <a:pt x="73" y="281"/>
                  </a:lnTo>
                  <a:lnTo>
                    <a:pt x="61" y="303"/>
                  </a:lnTo>
                  <a:lnTo>
                    <a:pt x="51" y="327"/>
                  </a:lnTo>
                  <a:lnTo>
                    <a:pt x="40" y="349"/>
                  </a:lnTo>
                  <a:lnTo>
                    <a:pt x="34" y="374"/>
                  </a:lnTo>
                  <a:lnTo>
                    <a:pt x="27" y="398"/>
                  </a:lnTo>
                  <a:lnTo>
                    <a:pt x="20" y="423"/>
                  </a:lnTo>
                  <a:lnTo>
                    <a:pt x="15" y="449"/>
                  </a:lnTo>
                  <a:lnTo>
                    <a:pt x="13" y="474"/>
                  </a:lnTo>
                  <a:lnTo>
                    <a:pt x="10" y="499"/>
                  </a:lnTo>
                  <a:lnTo>
                    <a:pt x="10" y="527"/>
                  </a:lnTo>
                  <a:lnTo>
                    <a:pt x="10" y="554"/>
                  </a:lnTo>
                  <a:lnTo>
                    <a:pt x="13" y="579"/>
                  </a:lnTo>
                  <a:lnTo>
                    <a:pt x="15" y="606"/>
                  </a:lnTo>
                  <a:lnTo>
                    <a:pt x="20" y="631"/>
                  </a:lnTo>
                  <a:lnTo>
                    <a:pt x="27" y="655"/>
                  </a:lnTo>
                  <a:lnTo>
                    <a:pt x="34" y="681"/>
                  </a:lnTo>
                  <a:lnTo>
                    <a:pt x="40" y="704"/>
                  </a:lnTo>
                  <a:lnTo>
                    <a:pt x="51" y="728"/>
                  </a:lnTo>
                  <a:lnTo>
                    <a:pt x="61" y="750"/>
                  </a:lnTo>
                  <a:lnTo>
                    <a:pt x="73" y="772"/>
                  </a:lnTo>
                  <a:lnTo>
                    <a:pt x="84" y="794"/>
                  </a:lnTo>
                  <a:lnTo>
                    <a:pt x="98" y="814"/>
                  </a:lnTo>
                  <a:lnTo>
                    <a:pt x="113" y="834"/>
                  </a:lnTo>
                  <a:lnTo>
                    <a:pt x="128" y="855"/>
                  </a:lnTo>
                  <a:lnTo>
                    <a:pt x="144" y="873"/>
                  </a:lnTo>
                  <a:lnTo>
                    <a:pt x="160" y="892"/>
                  </a:lnTo>
                  <a:lnTo>
                    <a:pt x="179" y="909"/>
                  </a:lnTo>
                  <a:lnTo>
                    <a:pt x="198" y="924"/>
                  </a:lnTo>
                  <a:lnTo>
                    <a:pt x="216" y="939"/>
                  </a:lnTo>
                  <a:lnTo>
                    <a:pt x="237" y="955"/>
                  </a:lnTo>
                  <a:lnTo>
                    <a:pt x="259" y="968"/>
                  </a:lnTo>
                  <a:lnTo>
                    <a:pt x="279" y="980"/>
                  </a:lnTo>
                  <a:lnTo>
                    <a:pt x="303" y="992"/>
                  </a:lnTo>
                  <a:lnTo>
                    <a:pt x="325" y="1002"/>
                  </a:lnTo>
                  <a:lnTo>
                    <a:pt x="348" y="1010"/>
                  </a:lnTo>
                  <a:lnTo>
                    <a:pt x="372" y="1019"/>
                  </a:lnTo>
                  <a:lnTo>
                    <a:pt x="397" y="1026"/>
                  </a:lnTo>
                  <a:lnTo>
                    <a:pt x="421" y="1032"/>
                  </a:lnTo>
                  <a:lnTo>
                    <a:pt x="446" y="1036"/>
                  </a:lnTo>
                  <a:lnTo>
                    <a:pt x="473" y="1039"/>
                  </a:lnTo>
                  <a:lnTo>
                    <a:pt x="499" y="1041"/>
                  </a:lnTo>
                  <a:lnTo>
                    <a:pt x="526" y="1043"/>
                  </a:lnTo>
                  <a:lnTo>
                    <a:pt x="551" y="1041"/>
                  </a:lnTo>
                  <a:lnTo>
                    <a:pt x="578" y="1039"/>
                  </a:lnTo>
                  <a:lnTo>
                    <a:pt x="604" y="1036"/>
                  </a:lnTo>
                  <a:lnTo>
                    <a:pt x="629" y="1032"/>
                  </a:lnTo>
                  <a:lnTo>
                    <a:pt x="654" y="1026"/>
                  </a:lnTo>
                  <a:lnTo>
                    <a:pt x="678" y="1019"/>
                  </a:lnTo>
                  <a:lnTo>
                    <a:pt x="702" y="1010"/>
                  </a:lnTo>
                  <a:lnTo>
                    <a:pt x="726" y="1002"/>
                  </a:lnTo>
                  <a:lnTo>
                    <a:pt x="749" y="992"/>
                  </a:lnTo>
                  <a:lnTo>
                    <a:pt x="771" y="980"/>
                  </a:lnTo>
                  <a:lnTo>
                    <a:pt x="793" y="968"/>
                  </a:lnTo>
                  <a:lnTo>
                    <a:pt x="813" y="955"/>
                  </a:lnTo>
                  <a:lnTo>
                    <a:pt x="834" y="939"/>
                  </a:lnTo>
                  <a:lnTo>
                    <a:pt x="852" y="924"/>
                  </a:lnTo>
                  <a:lnTo>
                    <a:pt x="873" y="909"/>
                  </a:lnTo>
                  <a:lnTo>
                    <a:pt x="890" y="892"/>
                  </a:lnTo>
                  <a:lnTo>
                    <a:pt x="907" y="873"/>
                  </a:lnTo>
                  <a:lnTo>
                    <a:pt x="923" y="855"/>
                  </a:lnTo>
                  <a:lnTo>
                    <a:pt x="939" y="834"/>
                  </a:lnTo>
                  <a:lnTo>
                    <a:pt x="952" y="814"/>
                  </a:lnTo>
                  <a:lnTo>
                    <a:pt x="966" y="794"/>
                  </a:lnTo>
                  <a:lnTo>
                    <a:pt x="979" y="772"/>
                  </a:lnTo>
                  <a:lnTo>
                    <a:pt x="989" y="750"/>
                  </a:lnTo>
                  <a:lnTo>
                    <a:pt x="1000" y="728"/>
                  </a:lnTo>
                  <a:lnTo>
                    <a:pt x="1010" y="704"/>
                  </a:lnTo>
                  <a:lnTo>
                    <a:pt x="1018" y="681"/>
                  </a:lnTo>
                  <a:lnTo>
                    <a:pt x="1025" y="655"/>
                  </a:lnTo>
                  <a:lnTo>
                    <a:pt x="1030" y="631"/>
                  </a:lnTo>
                  <a:lnTo>
                    <a:pt x="1035" y="606"/>
                  </a:lnTo>
                  <a:lnTo>
                    <a:pt x="1038" y="579"/>
                  </a:lnTo>
                  <a:lnTo>
                    <a:pt x="1040" y="554"/>
                  </a:lnTo>
                  <a:lnTo>
                    <a:pt x="1040" y="527"/>
                  </a:lnTo>
                  <a:lnTo>
                    <a:pt x="1052" y="527"/>
                  </a:lnTo>
                  <a:close/>
                </a:path>
              </a:pathLst>
            </a:custGeom>
            <a:solidFill>
              <a:srgbClr val="9ED8FF"/>
            </a:solidFill>
            <a:ln w="9525">
              <a:noFill/>
              <a:round/>
              <a:headEnd/>
              <a:tailEnd/>
            </a:ln>
          </p:spPr>
          <p:txBody>
            <a:bodyPr/>
            <a:lstStyle/>
            <a:p>
              <a:endParaRPr lang="en-US"/>
            </a:p>
          </p:txBody>
        </p:sp>
        <p:sp>
          <p:nvSpPr>
            <p:cNvPr id="51318" name="Freeform 120"/>
            <p:cNvSpPr>
              <a:spLocks/>
            </p:cNvSpPr>
            <p:nvPr/>
          </p:nvSpPr>
          <p:spPr bwMode="auto">
            <a:xfrm>
              <a:off x="3290918" y="2287565"/>
              <a:ext cx="1470378" cy="1655763"/>
            </a:xfrm>
            <a:custGeom>
              <a:avLst/>
              <a:gdLst>
                <a:gd name="T0" fmla="*/ 2147483647 w 1042"/>
                <a:gd name="T1" fmla="*/ 2147483647 h 1043"/>
                <a:gd name="T2" fmla="*/ 2147483647 w 1042"/>
                <a:gd name="T3" fmla="*/ 2147483647 h 1043"/>
                <a:gd name="T4" fmla="*/ 2147483647 w 1042"/>
                <a:gd name="T5" fmla="*/ 2147483647 h 1043"/>
                <a:gd name="T6" fmla="*/ 2147483647 w 1042"/>
                <a:gd name="T7" fmla="*/ 2147483647 h 1043"/>
                <a:gd name="T8" fmla="*/ 2147483647 w 1042"/>
                <a:gd name="T9" fmla="*/ 2147483647 h 1043"/>
                <a:gd name="T10" fmla="*/ 2147483647 w 1042"/>
                <a:gd name="T11" fmla="*/ 2147483647 h 1043"/>
                <a:gd name="T12" fmla="*/ 2147483647 w 1042"/>
                <a:gd name="T13" fmla="*/ 2147483647 h 1043"/>
                <a:gd name="T14" fmla="*/ 2147483647 w 1042"/>
                <a:gd name="T15" fmla="*/ 2147483647 h 1043"/>
                <a:gd name="T16" fmla="*/ 2147483647 w 1042"/>
                <a:gd name="T17" fmla="*/ 2147483647 h 1043"/>
                <a:gd name="T18" fmla="*/ 2147483647 w 1042"/>
                <a:gd name="T19" fmla="*/ 2147483647 h 1043"/>
                <a:gd name="T20" fmla="*/ 2147483647 w 1042"/>
                <a:gd name="T21" fmla="*/ 2147483647 h 1043"/>
                <a:gd name="T22" fmla="*/ 2147483647 w 1042"/>
                <a:gd name="T23" fmla="*/ 2147483647 h 1043"/>
                <a:gd name="T24" fmla="*/ 0 w 1042"/>
                <a:gd name="T25" fmla="*/ 2147483647 h 1043"/>
                <a:gd name="T26" fmla="*/ 2147483647 w 1042"/>
                <a:gd name="T27" fmla="*/ 2147483647 h 1043"/>
                <a:gd name="T28" fmla="*/ 2147483647 w 1042"/>
                <a:gd name="T29" fmla="*/ 2147483647 h 1043"/>
                <a:gd name="T30" fmla="*/ 2147483647 w 1042"/>
                <a:gd name="T31" fmla="*/ 2147483647 h 1043"/>
                <a:gd name="T32" fmla="*/ 2147483647 w 1042"/>
                <a:gd name="T33" fmla="*/ 2147483647 h 1043"/>
                <a:gd name="T34" fmla="*/ 2147483647 w 1042"/>
                <a:gd name="T35" fmla="*/ 2147483647 h 1043"/>
                <a:gd name="T36" fmla="*/ 2147483647 w 1042"/>
                <a:gd name="T37" fmla="*/ 2147483647 h 1043"/>
                <a:gd name="T38" fmla="*/ 2147483647 w 1042"/>
                <a:gd name="T39" fmla="*/ 2147483647 h 1043"/>
                <a:gd name="T40" fmla="*/ 2147483647 w 1042"/>
                <a:gd name="T41" fmla="*/ 2147483647 h 1043"/>
                <a:gd name="T42" fmla="*/ 2147483647 w 1042"/>
                <a:gd name="T43" fmla="*/ 2147483647 h 1043"/>
                <a:gd name="T44" fmla="*/ 2147483647 w 1042"/>
                <a:gd name="T45" fmla="*/ 2147483647 h 1043"/>
                <a:gd name="T46" fmla="*/ 2147483647 w 1042"/>
                <a:gd name="T47" fmla="*/ 2147483647 h 1043"/>
                <a:gd name="T48" fmla="*/ 2147483647 w 1042"/>
                <a:gd name="T49" fmla="*/ 2147483647 h 1043"/>
                <a:gd name="T50" fmla="*/ 2147483647 w 1042"/>
                <a:gd name="T51" fmla="*/ 2147483647 h 1043"/>
                <a:gd name="T52" fmla="*/ 2147483647 w 1042"/>
                <a:gd name="T53" fmla="*/ 2147483647 h 1043"/>
                <a:gd name="T54" fmla="*/ 2147483647 w 1042"/>
                <a:gd name="T55" fmla="*/ 2147483647 h 1043"/>
                <a:gd name="T56" fmla="*/ 2147483647 w 1042"/>
                <a:gd name="T57" fmla="*/ 2147483647 h 1043"/>
                <a:gd name="T58" fmla="*/ 2147483647 w 1042"/>
                <a:gd name="T59" fmla="*/ 2147483647 h 1043"/>
                <a:gd name="T60" fmla="*/ 2147483647 w 1042"/>
                <a:gd name="T61" fmla="*/ 2147483647 h 1043"/>
                <a:gd name="T62" fmla="*/ 2147483647 w 1042"/>
                <a:gd name="T63" fmla="*/ 2147483647 h 1043"/>
                <a:gd name="T64" fmla="*/ 2147483647 w 1042"/>
                <a:gd name="T65" fmla="*/ 2147483647 h 1043"/>
                <a:gd name="T66" fmla="*/ 2147483647 w 1042"/>
                <a:gd name="T67" fmla="*/ 2147483647 h 1043"/>
                <a:gd name="T68" fmla="*/ 2147483647 w 1042"/>
                <a:gd name="T69" fmla="*/ 2147483647 h 1043"/>
                <a:gd name="T70" fmla="*/ 2147483647 w 1042"/>
                <a:gd name="T71" fmla="*/ 2147483647 h 1043"/>
                <a:gd name="T72" fmla="*/ 2147483647 w 1042"/>
                <a:gd name="T73" fmla="*/ 2147483647 h 1043"/>
                <a:gd name="T74" fmla="*/ 2147483647 w 1042"/>
                <a:gd name="T75" fmla="*/ 2147483647 h 1043"/>
                <a:gd name="T76" fmla="*/ 2147483647 w 1042"/>
                <a:gd name="T77" fmla="*/ 2147483647 h 1043"/>
                <a:gd name="T78" fmla="*/ 2147483647 w 1042"/>
                <a:gd name="T79" fmla="*/ 2147483647 h 1043"/>
                <a:gd name="T80" fmla="*/ 2147483647 w 1042"/>
                <a:gd name="T81" fmla="*/ 2147483647 h 1043"/>
                <a:gd name="T82" fmla="*/ 2147483647 w 1042"/>
                <a:gd name="T83" fmla="*/ 2147483647 h 1043"/>
                <a:gd name="T84" fmla="*/ 2147483647 w 1042"/>
                <a:gd name="T85" fmla="*/ 2147483647 h 1043"/>
                <a:gd name="T86" fmla="*/ 2147483647 w 1042"/>
                <a:gd name="T87" fmla="*/ 2147483647 h 1043"/>
                <a:gd name="T88" fmla="*/ 2147483647 w 1042"/>
                <a:gd name="T89" fmla="*/ 2147483647 h 1043"/>
                <a:gd name="T90" fmla="*/ 2147483647 w 1042"/>
                <a:gd name="T91" fmla="*/ 2147483647 h 1043"/>
                <a:gd name="T92" fmla="*/ 2147483647 w 1042"/>
                <a:gd name="T93" fmla="*/ 2147483647 h 1043"/>
                <a:gd name="T94" fmla="*/ 2147483647 w 1042"/>
                <a:gd name="T95" fmla="*/ 2147483647 h 1043"/>
                <a:gd name="T96" fmla="*/ 2147483647 w 1042"/>
                <a:gd name="T97" fmla="*/ 2147483647 h 1043"/>
                <a:gd name="T98" fmla="*/ 2147483647 w 1042"/>
                <a:gd name="T99" fmla="*/ 2147483647 h 1043"/>
                <a:gd name="T100" fmla="*/ 2147483647 w 1042"/>
                <a:gd name="T101" fmla="*/ 2147483647 h 10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42"/>
                <a:gd name="T154" fmla="*/ 0 h 1043"/>
                <a:gd name="T155" fmla="*/ 1042 w 1042"/>
                <a:gd name="T156" fmla="*/ 1043 h 10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42" h="1043">
                  <a:moveTo>
                    <a:pt x="1042" y="522"/>
                  </a:moveTo>
                  <a:lnTo>
                    <a:pt x="1040" y="494"/>
                  </a:lnTo>
                  <a:lnTo>
                    <a:pt x="1039" y="469"/>
                  </a:lnTo>
                  <a:lnTo>
                    <a:pt x="1035" y="442"/>
                  </a:lnTo>
                  <a:lnTo>
                    <a:pt x="1030" y="417"/>
                  </a:lnTo>
                  <a:lnTo>
                    <a:pt x="1025" y="391"/>
                  </a:lnTo>
                  <a:lnTo>
                    <a:pt x="1018" y="368"/>
                  </a:lnTo>
                  <a:lnTo>
                    <a:pt x="1010" y="342"/>
                  </a:lnTo>
                  <a:lnTo>
                    <a:pt x="1000" y="318"/>
                  </a:lnTo>
                  <a:lnTo>
                    <a:pt x="989" y="296"/>
                  </a:lnTo>
                  <a:lnTo>
                    <a:pt x="978" y="273"/>
                  </a:lnTo>
                  <a:lnTo>
                    <a:pt x="966" y="252"/>
                  </a:lnTo>
                  <a:lnTo>
                    <a:pt x="952" y="230"/>
                  </a:lnTo>
                  <a:lnTo>
                    <a:pt x="937" y="210"/>
                  </a:lnTo>
                  <a:lnTo>
                    <a:pt x="922" y="190"/>
                  </a:lnTo>
                  <a:lnTo>
                    <a:pt x="907" y="171"/>
                  </a:lnTo>
                  <a:lnTo>
                    <a:pt x="888" y="154"/>
                  </a:lnTo>
                  <a:lnTo>
                    <a:pt x="871" y="136"/>
                  </a:lnTo>
                  <a:lnTo>
                    <a:pt x="851" y="120"/>
                  </a:lnTo>
                  <a:lnTo>
                    <a:pt x="832" y="105"/>
                  </a:lnTo>
                  <a:lnTo>
                    <a:pt x="812" y="90"/>
                  </a:lnTo>
                  <a:lnTo>
                    <a:pt x="790" y="76"/>
                  </a:lnTo>
                  <a:lnTo>
                    <a:pt x="768" y="65"/>
                  </a:lnTo>
                  <a:lnTo>
                    <a:pt x="746" y="53"/>
                  </a:lnTo>
                  <a:lnTo>
                    <a:pt x="724" y="43"/>
                  </a:lnTo>
                  <a:lnTo>
                    <a:pt x="700" y="32"/>
                  </a:lnTo>
                  <a:lnTo>
                    <a:pt x="675" y="24"/>
                  </a:lnTo>
                  <a:lnTo>
                    <a:pt x="651" y="17"/>
                  </a:lnTo>
                  <a:lnTo>
                    <a:pt x="626" y="12"/>
                  </a:lnTo>
                  <a:lnTo>
                    <a:pt x="600" y="7"/>
                  </a:lnTo>
                  <a:lnTo>
                    <a:pt x="573" y="4"/>
                  </a:lnTo>
                  <a:lnTo>
                    <a:pt x="548" y="2"/>
                  </a:lnTo>
                  <a:lnTo>
                    <a:pt x="521" y="0"/>
                  </a:lnTo>
                  <a:lnTo>
                    <a:pt x="494" y="2"/>
                  </a:lnTo>
                  <a:lnTo>
                    <a:pt x="467" y="4"/>
                  </a:lnTo>
                  <a:lnTo>
                    <a:pt x="441" y="7"/>
                  </a:lnTo>
                  <a:lnTo>
                    <a:pt x="416" y="12"/>
                  </a:lnTo>
                  <a:lnTo>
                    <a:pt x="391" y="17"/>
                  </a:lnTo>
                  <a:lnTo>
                    <a:pt x="365" y="24"/>
                  </a:lnTo>
                  <a:lnTo>
                    <a:pt x="342" y="32"/>
                  </a:lnTo>
                  <a:lnTo>
                    <a:pt x="318" y="43"/>
                  </a:lnTo>
                  <a:lnTo>
                    <a:pt x="294" y="53"/>
                  </a:lnTo>
                  <a:lnTo>
                    <a:pt x="272" y="65"/>
                  </a:lnTo>
                  <a:lnTo>
                    <a:pt x="250" y="76"/>
                  </a:lnTo>
                  <a:lnTo>
                    <a:pt x="230" y="90"/>
                  </a:lnTo>
                  <a:lnTo>
                    <a:pt x="208" y="105"/>
                  </a:lnTo>
                  <a:lnTo>
                    <a:pt x="189" y="120"/>
                  </a:lnTo>
                  <a:lnTo>
                    <a:pt x="171" y="136"/>
                  </a:lnTo>
                  <a:lnTo>
                    <a:pt x="152" y="154"/>
                  </a:lnTo>
                  <a:lnTo>
                    <a:pt x="135" y="171"/>
                  </a:lnTo>
                  <a:lnTo>
                    <a:pt x="118" y="190"/>
                  </a:lnTo>
                  <a:lnTo>
                    <a:pt x="103" y="210"/>
                  </a:lnTo>
                  <a:lnTo>
                    <a:pt x="88" y="230"/>
                  </a:lnTo>
                  <a:lnTo>
                    <a:pt x="74" y="252"/>
                  </a:lnTo>
                  <a:lnTo>
                    <a:pt x="62" y="273"/>
                  </a:lnTo>
                  <a:lnTo>
                    <a:pt x="51" y="296"/>
                  </a:lnTo>
                  <a:lnTo>
                    <a:pt x="40" y="318"/>
                  </a:lnTo>
                  <a:lnTo>
                    <a:pt x="30" y="342"/>
                  </a:lnTo>
                  <a:lnTo>
                    <a:pt x="24" y="368"/>
                  </a:lnTo>
                  <a:lnTo>
                    <a:pt x="17" y="391"/>
                  </a:lnTo>
                  <a:lnTo>
                    <a:pt x="10" y="417"/>
                  </a:lnTo>
                  <a:lnTo>
                    <a:pt x="5" y="442"/>
                  </a:lnTo>
                  <a:lnTo>
                    <a:pt x="2" y="469"/>
                  </a:lnTo>
                  <a:lnTo>
                    <a:pt x="0" y="494"/>
                  </a:lnTo>
                  <a:lnTo>
                    <a:pt x="0" y="522"/>
                  </a:lnTo>
                  <a:lnTo>
                    <a:pt x="0" y="549"/>
                  </a:lnTo>
                  <a:lnTo>
                    <a:pt x="2" y="576"/>
                  </a:lnTo>
                  <a:lnTo>
                    <a:pt x="5" y="601"/>
                  </a:lnTo>
                  <a:lnTo>
                    <a:pt x="10" y="626"/>
                  </a:lnTo>
                  <a:lnTo>
                    <a:pt x="17" y="652"/>
                  </a:lnTo>
                  <a:lnTo>
                    <a:pt x="24" y="677"/>
                  </a:lnTo>
                  <a:lnTo>
                    <a:pt x="30" y="701"/>
                  </a:lnTo>
                  <a:lnTo>
                    <a:pt x="40" y="725"/>
                  </a:lnTo>
                  <a:lnTo>
                    <a:pt x="51" y="748"/>
                  </a:lnTo>
                  <a:lnTo>
                    <a:pt x="62" y="770"/>
                  </a:lnTo>
                  <a:lnTo>
                    <a:pt x="74" y="792"/>
                  </a:lnTo>
                  <a:lnTo>
                    <a:pt x="88" y="813"/>
                  </a:lnTo>
                  <a:lnTo>
                    <a:pt x="103" y="833"/>
                  </a:lnTo>
                  <a:lnTo>
                    <a:pt x="118" y="853"/>
                  </a:lnTo>
                  <a:lnTo>
                    <a:pt x="135" y="872"/>
                  </a:lnTo>
                  <a:lnTo>
                    <a:pt x="152" y="890"/>
                  </a:lnTo>
                  <a:lnTo>
                    <a:pt x="171" y="907"/>
                  </a:lnTo>
                  <a:lnTo>
                    <a:pt x="189" y="924"/>
                  </a:lnTo>
                  <a:lnTo>
                    <a:pt x="208" y="939"/>
                  </a:lnTo>
                  <a:lnTo>
                    <a:pt x="230" y="953"/>
                  </a:lnTo>
                  <a:lnTo>
                    <a:pt x="250" y="967"/>
                  </a:lnTo>
                  <a:lnTo>
                    <a:pt x="272" y="980"/>
                  </a:lnTo>
                  <a:lnTo>
                    <a:pt x="294" y="992"/>
                  </a:lnTo>
                  <a:lnTo>
                    <a:pt x="318" y="1002"/>
                  </a:lnTo>
                  <a:lnTo>
                    <a:pt x="342" y="1011"/>
                  </a:lnTo>
                  <a:lnTo>
                    <a:pt x="365" y="1019"/>
                  </a:lnTo>
                  <a:lnTo>
                    <a:pt x="391" y="1026"/>
                  </a:lnTo>
                  <a:lnTo>
                    <a:pt x="416" y="1033"/>
                  </a:lnTo>
                  <a:lnTo>
                    <a:pt x="441" y="1036"/>
                  </a:lnTo>
                  <a:lnTo>
                    <a:pt x="467" y="1039"/>
                  </a:lnTo>
                  <a:lnTo>
                    <a:pt x="494" y="1043"/>
                  </a:lnTo>
                  <a:lnTo>
                    <a:pt x="521" y="1043"/>
                  </a:lnTo>
                  <a:lnTo>
                    <a:pt x="548" y="1043"/>
                  </a:lnTo>
                  <a:lnTo>
                    <a:pt x="573" y="1039"/>
                  </a:lnTo>
                  <a:lnTo>
                    <a:pt x="600" y="1036"/>
                  </a:lnTo>
                  <a:lnTo>
                    <a:pt x="626" y="1033"/>
                  </a:lnTo>
                  <a:lnTo>
                    <a:pt x="651" y="1026"/>
                  </a:lnTo>
                  <a:lnTo>
                    <a:pt x="675" y="1019"/>
                  </a:lnTo>
                  <a:lnTo>
                    <a:pt x="700" y="1011"/>
                  </a:lnTo>
                  <a:lnTo>
                    <a:pt x="724" y="1002"/>
                  </a:lnTo>
                  <a:lnTo>
                    <a:pt x="746" y="992"/>
                  </a:lnTo>
                  <a:lnTo>
                    <a:pt x="768" y="980"/>
                  </a:lnTo>
                  <a:lnTo>
                    <a:pt x="790" y="967"/>
                  </a:lnTo>
                  <a:lnTo>
                    <a:pt x="812" y="953"/>
                  </a:lnTo>
                  <a:lnTo>
                    <a:pt x="832" y="939"/>
                  </a:lnTo>
                  <a:lnTo>
                    <a:pt x="851" y="924"/>
                  </a:lnTo>
                  <a:lnTo>
                    <a:pt x="871" y="907"/>
                  </a:lnTo>
                  <a:lnTo>
                    <a:pt x="888" y="890"/>
                  </a:lnTo>
                  <a:lnTo>
                    <a:pt x="907" y="872"/>
                  </a:lnTo>
                  <a:lnTo>
                    <a:pt x="922" y="853"/>
                  </a:lnTo>
                  <a:lnTo>
                    <a:pt x="937" y="833"/>
                  </a:lnTo>
                  <a:lnTo>
                    <a:pt x="952" y="813"/>
                  </a:lnTo>
                  <a:lnTo>
                    <a:pt x="966" y="792"/>
                  </a:lnTo>
                  <a:lnTo>
                    <a:pt x="978" y="770"/>
                  </a:lnTo>
                  <a:lnTo>
                    <a:pt x="989" y="748"/>
                  </a:lnTo>
                  <a:lnTo>
                    <a:pt x="1000" y="725"/>
                  </a:lnTo>
                  <a:lnTo>
                    <a:pt x="1010" y="701"/>
                  </a:lnTo>
                  <a:lnTo>
                    <a:pt x="1018" y="677"/>
                  </a:lnTo>
                  <a:lnTo>
                    <a:pt x="1025" y="652"/>
                  </a:lnTo>
                  <a:lnTo>
                    <a:pt x="1030" y="626"/>
                  </a:lnTo>
                  <a:lnTo>
                    <a:pt x="1035" y="601"/>
                  </a:lnTo>
                  <a:lnTo>
                    <a:pt x="1039" y="576"/>
                  </a:lnTo>
                  <a:lnTo>
                    <a:pt x="1040" y="549"/>
                  </a:lnTo>
                  <a:lnTo>
                    <a:pt x="1042" y="522"/>
                  </a:lnTo>
                  <a:lnTo>
                    <a:pt x="1030" y="522"/>
                  </a:lnTo>
                  <a:lnTo>
                    <a:pt x="1030" y="496"/>
                  </a:lnTo>
                  <a:lnTo>
                    <a:pt x="1028" y="469"/>
                  </a:lnTo>
                  <a:lnTo>
                    <a:pt x="1025" y="444"/>
                  </a:lnTo>
                  <a:lnTo>
                    <a:pt x="1020" y="418"/>
                  </a:lnTo>
                  <a:lnTo>
                    <a:pt x="1015" y="395"/>
                  </a:lnTo>
                  <a:lnTo>
                    <a:pt x="1008" y="371"/>
                  </a:lnTo>
                  <a:lnTo>
                    <a:pt x="1000" y="347"/>
                  </a:lnTo>
                  <a:lnTo>
                    <a:pt x="989" y="324"/>
                  </a:lnTo>
                  <a:lnTo>
                    <a:pt x="979" y="300"/>
                  </a:lnTo>
                  <a:lnTo>
                    <a:pt x="969" y="278"/>
                  </a:lnTo>
                  <a:lnTo>
                    <a:pt x="957" y="258"/>
                  </a:lnTo>
                  <a:lnTo>
                    <a:pt x="944" y="237"/>
                  </a:lnTo>
                  <a:lnTo>
                    <a:pt x="929" y="217"/>
                  </a:lnTo>
                  <a:lnTo>
                    <a:pt x="913" y="197"/>
                  </a:lnTo>
                  <a:lnTo>
                    <a:pt x="898" y="178"/>
                  </a:lnTo>
                  <a:lnTo>
                    <a:pt x="881" y="161"/>
                  </a:lnTo>
                  <a:lnTo>
                    <a:pt x="863" y="144"/>
                  </a:lnTo>
                  <a:lnTo>
                    <a:pt x="844" y="129"/>
                  </a:lnTo>
                  <a:lnTo>
                    <a:pt x="825" y="114"/>
                  </a:lnTo>
                  <a:lnTo>
                    <a:pt x="805" y="98"/>
                  </a:lnTo>
                  <a:lnTo>
                    <a:pt x="785" y="85"/>
                  </a:lnTo>
                  <a:lnTo>
                    <a:pt x="763" y="73"/>
                  </a:lnTo>
                  <a:lnTo>
                    <a:pt x="741" y="61"/>
                  </a:lnTo>
                  <a:lnTo>
                    <a:pt x="719" y="51"/>
                  </a:lnTo>
                  <a:lnTo>
                    <a:pt x="695" y="43"/>
                  </a:lnTo>
                  <a:lnTo>
                    <a:pt x="671" y="34"/>
                  </a:lnTo>
                  <a:lnTo>
                    <a:pt x="648" y="27"/>
                  </a:lnTo>
                  <a:lnTo>
                    <a:pt x="622" y="22"/>
                  </a:lnTo>
                  <a:lnTo>
                    <a:pt x="599" y="17"/>
                  </a:lnTo>
                  <a:lnTo>
                    <a:pt x="573" y="14"/>
                  </a:lnTo>
                  <a:lnTo>
                    <a:pt x="546" y="12"/>
                  </a:lnTo>
                  <a:lnTo>
                    <a:pt x="521" y="12"/>
                  </a:lnTo>
                  <a:lnTo>
                    <a:pt x="494" y="12"/>
                  </a:lnTo>
                  <a:lnTo>
                    <a:pt x="468" y="14"/>
                  </a:lnTo>
                  <a:lnTo>
                    <a:pt x="443" y="17"/>
                  </a:lnTo>
                  <a:lnTo>
                    <a:pt x="418" y="22"/>
                  </a:lnTo>
                  <a:lnTo>
                    <a:pt x="392" y="27"/>
                  </a:lnTo>
                  <a:lnTo>
                    <a:pt x="369" y="34"/>
                  </a:lnTo>
                  <a:lnTo>
                    <a:pt x="345" y="43"/>
                  </a:lnTo>
                  <a:lnTo>
                    <a:pt x="321" y="51"/>
                  </a:lnTo>
                  <a:lnTo>
                    <a:pt x="299" y="61"/>
                  </a:lnTo>
                  <a:lnTo>
                    <a:pt x="277" y="73"/>
                  </a:lnTo>
                  <a:lnTo>
                    <a:pt x="255" y="85"/>
                  </a:lnTo>
                  <a:lnTo>
                    <a:pt x="235" y="98"/>
                  </a:lnTo>
                  <a:lnTo>
                    <a:pt x="215" y="114"/>
                  </a:lnTo>
                  <a:lnTo>
                    <a:pt x="196" y="129"/>
                  </a:lnTo>
                  <a:lnTo>
                    <a:pt x="177" y="144"/>
                  </a:lnTo>
                  <a:lnTo>
                    <a:pt x="159" y="161"/>
                  </a:lnTo>
                  <a:lnTo>
                    <a:pt x="142" y="178"/>
                  </a:lnTo>
                  <a:lnTo>
                    <a:pt x="127" y="197"/>
                  </a:lnTo>
                  <a:lnTo>
                    <a:pt x="112" y="217"/>
                  </a:lnTo>
                  <a:lnTo>
                    <a:pt x="98" y="237"/>
                  </a:lnTo>
                  <a:lnTo>
                    <a:pt x="84" y="258"/>
                  </a:lnTo>
                  <a:lnTo>
                    <a:pt x="73" y="278"/>
                  </a:lnTo>
                  <a:lnTo>
                    <a:pt x="61" y="300"/>
                  </a:lnTo>
                  <a:lnTo>
                    <a:pt x="51" y="324"/>
                  </a:lnTo>
                  <a:lnTo>
                    <a:pt x="40" y="347"/>
                  </a:lnTo>
                  <a:lnTo>
                    <a:pt x="34" y="371"/>
                  </a:lnTo>
                  <a:lnTo>
                    <a:pt x="27" y="395"/>
                  </a:lnTo>
                  <a:lnTo>
                    <a:pt x="20" y="418"/>
                  </a:lnTo>
                  <a:lnTo>
                    <a:pt x="17" y="444"/>
                  </a:lnTo>
                  <a:lnTo>
                    <a:pt x="13" y="469"/>
                  </a:lnTo>
                  <a:lnTo>
                    <a:pt x="12" y="496"/>
                  </a:lnTo>
                  <a:lnTo>
                    <a:pt x="10" y="522"/>
                  </a:lnTo>
                  <a:lnTo>
                    <a:pt x="12" y="549"/>
                  </a:lnTo>
                  <a:lnTo>
                    <a:pt x="13" y="574"/>
                  </a:lnTo>
                  <a:lnTo>
                    <a:pt x="17" y="599"/>
                  </a:lnTo>
                  <a:lnTo>
                    <a:pt x="20" y="625"/>
                  </a:lnTo>
                  <a:lnTo>
                    <a:pt x="27" y="648"/>
                  </a:lnTo>
                  <a:lnTo>
                    <a:pt x="34" y="674"/>
                  </a:lnTo>
                  <a:lnTo>
                    <a:pt x="40" y="698"/>
                  </a:lnTo>
                  <a:lnTo>
                    <a:pt x="51" y="719"/>
                  </a:lnTo>
                  <a:lnTo>
                    <a:pt x="61" y="743"/>
                  </a:lnTo>
                  <a:lnTo>
                    <a:pt x="73" y="765"/>
                  </a:lnTo>
                  <a:lnTo>
                    <a:pt x="84" y="785"/>
                  </a:lnTo>
                  <a:lnTo>
                    <a:pt x="98" y="807"/>
                  </a:lnTo>
                  <a:lnTo>
                    <a:pt x="112" y="828"/>
                  </a:lnTo>
                  <a:lnTo>
                    <a:pt x="127" y="846"/>
                  </a:lnTo>
                  <a:lnTo>
                    <a:pt x="142" y="865"/>
                  </a:lnTo>
                  <a:lnTo>
                    <a:pt x="159" y="882"/>
                  </a:lnTo>
                  <a:lnTo>
                    <a:pt x="177" y="899"/>
                  </a:lnTo>
                  <a:lnTo>
                    <a:pt x="196" y="916"/>
                  </a:lnTo>
                  <a:lnTo>
                    <a:pt x="215" y="931"/>
                  </a:lnTo>
                  <a:lnTo>
                    <a:pt x="235" y="945"/>
                  </a:lnTo>
                  <a:lnTo>
                    <a:pt x="255" y="958"/>
                  </a:lnTo>
                  <a:lnTo>
                    <a:pt x="277" y="970"/>
                  </a:lnTo>
                  <a:lnTo>
                    <a:pt x="299" y="982"/>
                  </a:lnTo>
                  <a:lnTo>
                    <a:pt x="321" y="992"/>
                  </a:lnTo>
                  <a:lnTo>
                    <a:pt x="345" y="1000"/>
                  </a:lnTo>
                  <a:lnTo>
                    <a:pt x="369" y="1009"/>
                  </a:lnTo>
                  <a:lnTo>
                    <a:pt x="392" y="1016"/>
                  </a:lnTo>
                  <a:lnTo>
                    <a:pt x="418" y="1021"/>
                  </a:lnTo>
                  <a:lnTo>
                    <a:pt x="443" y="1026"/>
                  </a:lnTo>
                  <a:lnTo>
                    <a:pt x="468" y="1029"/>
                  </a:lnTo>
                  <a:lnTo>
                    <a:pt x="494" y="1031"/>
                  </a:lnTo>
                  <a:lnTo>
                    <a:pt x="521" y="1033"/>
                  </a:lnTo>
                  <a:lnTo>
                    <a:pt x="546" y="1031"/>
                  </a:lnTo>
                  <a:lnTo>
                    <a:pt x="573" y="1029"/>
                  </a:lnTo>
                  <a:lnTo>
                    <a:pt x="599" y="1026"/>
                  </a:lnTo>
                  <a:lnTo>
                    <a:pt x="622" y="1021"/>
                  </a:lnTo>
                  <a:lnTo>
                    <a:pt x="648" y="1016"/>
                  </a:lnTo>
                  <a:lnTo>
                    <a:pt x="671" y="1009"/>
                  </a:lnTo>
                  <a:lnTo>
                    <a:pt x="695" y="1000"/>
                  </a:lnTo>
                  <a:lnTo>
                    <a:pt x="719" y="992"/>
                  </a:lnTo>
                  <a:lnTo>
                    <a:pt x="741" y="982"/>
                  </a:lnTo>
                  <a:lnTo>
                    <a:pt x="763" y="970"/>
                  </a:lnTo>
                  <a:lnTo>
                    <a:pt x="785" y="958"/>
                  </a:lnTo>
                  <a:lnTo>
                    <a:pt x="805" y="945"/>
                  </a:lnTo>
                  <a:lnTo>
                    <a:pt x="825" y="931"/>
                  </a:lnTo>
                  <a:lnTo>
                    <a:pt x="844" y="916"/>
                  </a:lnTo>
                  <a:lnTo>
                    <a:pt x="863" y="899"/>
                  </a:lnTo>
                  <a:lnTo>
                    <a:pt x="881" y="882"/>
                  </a:lnTo>
                  <a:lnTo>
                    <a:pt x="898" y="865"/>
                  </a:lnTo>
                  <a:lnTo>
                    <a:pt x="913" y="846"/>
                  </a:lnTo>
                  <a:lnTo>
                    <a:pt x="929" y="828"/>
                  </a:lnTo>
                  <a:lnTo>
                    <a:pt x="944" y="807"/>
                  </a:lnTo>
                  <a:lnTo>
                    <a:pt x="957" y="785"/>
                  </a:lnTo>
                  <a:lnTo>
                    <a:pt x="969" y="765"/>
                  </a:lnTo>
                  <a:lnTo>
                    <a:pt x="979" y="743"/>
                  </a:lnTo>
                  <a:lnTo>
                    <a:pt x="989" y="719"/>
                  </a:lnTo>
                  <a:lnTo>
                    <a:pt x="1000" y="698"/>
                  </a:lnTo>
                  <a:lnTo>
                    <a:pt x="1008" y="674"/>
                  </a:lnTo>
                  <a:lnTo>
                    <a:pt x="1015" y="648"/>
                  </a:lnTo>
                  <a:lnTo>
                    <a:pt x="1020" y="625"/>
                  </a:lnTo>
                  <a:lnTo>
                    <a:pt x="1025" y="599"/>
                  </a:lnTo>
                  <a:lnTo>
                    <a:pt x="1028" y="574"/>
                  </a:lnTo>
                  <a:lnTo>
                    <a:pt x="1030" y="549"/>
                  </a:lnTo>
                  <a:lnTo>
                    <a:pt x="1030" y="522"/>
                  </a:lnTo>
                  <a:lnTo>
                    <a:pt x="1042" y="522"/>
                  </a:lnTo>
                  <a:close/>
                </a:path>
              </a:pathLst>
            </a:custGeom>
            <a:solidFill>
              <a:srgbClr val="9FD8FF"/>
            </a:solidFill>
            <a:ln w="9525">
              <a:noFill/>
              <a:round/>
              <a:headEnd/>
              <a:tailEnd/>
            </a:ln>
          </p:spPr>
          <p:txBody>
            <a:bodyPr/>
            <a:lstStyle/>
            <a:p>
              <a:endParaRPr lang="en-US"/>
            </a:p>
          </p:txBody>
        </p:sp>
        <p:sp>
          <p:nvSpPr>
            <p:cNvPr id="51319" name="Freeform 121"/>
            <p:cNvSpPr>
              <a:spLocks/>
            </p:cNvSpPr>
            <p:nvPr/>
          </p:nvSpPr>
          <p:spPr bwMode="auto">
            <a:xfrm>
              <a:off x="3297972" y="2298678"/>
              <a:ext cx="1453444" cy="1636712"/>
            </a:xfrm>
            <a:custGeom>
              <a:avLst/>
              <a:gdLst>
                <a:gd name="T0" fmla="*/ 2147483647 w 1030"/>
                <a:gd name="T1" fmla="*/ 2147483647 h 1031"/>
                <a:gd name="T2" fmla="*/ 2147483647 w 1030"/>
                <a:gd name="T3" fmla="*/ 2147483647 h 1031"/>
                <a:gd name="T4" fmla="*/ 2147483647 w 1030"/>
                <a:gd name="T5" fmla="*/ 2147483647 h 1031"/>
                <a:gd name="T6" fmla="*/ 2147483647 w 1030"/>
                <a:gd name="T7" fmla="*/ 2147483647 h 1031"/>
                <a:gd name="T8" fmla="*/ 2147483647 w 1030"/>
                <a:gd name="T9" fmla="*/ 2147483647 h 1031"/>
                <a:gd name="T10" fmla="*/ 2147483647 w 1030"/>
                <a:gd name="T11" fmla="*/ 2147483647 h 1031"/>
                <a:gd name="T12" fmla="*/ 2147483647 w 1030"/>
                <a:gd name="T13" fmla="*/ 2147483647 h 1031"/>
                <a:gd name="T14" fmla="*/ 2147483647 w 1030"/>
                <a:gd name="T15" fmla="*/ 2147483647 h 1031"/>
                <a:gd name="T16" fmla="*/ 2147483647 w 1030"/>
                <a:gd name="T17" fmla="*/ 2147483647 h 1031"/>
                <a:gd name="T18" fmla="*/ 2147483647 w 1030"/>
                <a:gd name="T19" fmla="*/ 2147483647 h 1031"/>
                <a:gd name="T20" fmla="*/ 2147483647 w 1030"/>
                <a:gd name="T21" fmla="*/ 2147483647 h 1031"/>
                <a:gd name="T22" fmla="*/ 2147483647 w 1030"/>
                <a:gd name="T23" fmla="*/ 2147483647 h 1031"/>
                <a:gd name="T24" fmla="*/ 0 w 1030"/>
                <a:gd name="T25" fmla="*/ 2147483647 h 1031"/>
                <a:gd name="T26" fmla="*/ 2147483647 w 1030"/>
                <a:gd name="T27" fmla="*/ 2147483647 h 1031"/>
                <a:gd name="T28" fmla="*/ 2147483647 w 1030"/>
                <a:gd name="T29" fmla="*/ 2147483647 h 1031"/>
                <a:gd name="T30" fmla="*/ 2147483647 w 1030"/>
                <a:gd name="T31" fmla="*/ 2147483647 h 1031"/>
                <a:gd name="T32" fmla="*/ 2147483647 w 1030"/>
                <a:gd name="T33" fmla="*/ 2147483647 h 1031"/>
                <a:gd name="T34" fmla="*/ 2147483647 w 1030"/>
                <a:gd name="T35" fmla="*/ 2147483647 h 1031"/>
                <a:gd name="T36" fmla="*/ 2147483647 w 1030"/>
                <a:gd name="T37" fmla="*/ 2147483647 h 1031"/>
                <a:gd name="T38" fmla="*/ 2147483647 w 1030"/>
                <a:gd name="T39" fmla="*/ 2147483647 h 1031"/>
                <a:gd name="T40" fmla="*/ 2147483647 w 1030"/>
                <a:gd name="T41" fmla="*/ 2147483647 h 1031"/>
                <a:gd name="T42" fmla="*/ 2147483647 w 1030"/>
                <a:gd name="T43" fmla="*/ 2147483647 h 1031"/>
                <a:gd name="T44" fmla="*/ 2147483647 w 1030"/>
                <a:gd name="T45" fmla="*/ 2147483647 h 1031"/>
                <a:gd name="T46" fmla="*/ 2147483647 w 1030"/>
                <a:gd name="T47" fmla="*/ 2147483647 h 1031"/>
                <a:gd name="T48" fmla="*/ 2147483647 w 1030"/>
                <a:gd name="T49" fmla="*/ 2147483647 h 1031"/>
                <a:gd name="T50" fmla="*/ 2147483647 w 1030"/>
                <a:gd name="T51" fmla="*/ 2147483647 h 1031"/>
                <a:gd name="T52" fmla="*/ 2147483647 w 1030"/>
                <a:gd name="T53" fmla="*/ 2147483647 h 1031"/>
                <a:gd name="T54" fmla="*/ 2147483647 w 1030"/>
                <a:gd name="T55" fmla="*/ 2147483647 h 1031"/>
                <a:gd name="T56" fmla="*/ 2147483647 w 1030"/>
                <a:gd name="T57" fmla="*/ 2147483647 h 1031"/>
                <a:gd name="T58" fmla="*/ 2147483647 w 1030"/>
                <a:gd name="T59" fmla="*/ 2147483647 h 1031"/>
                <a:gd name="T60" fmla="*/ 2147483647 w 1030"/>
                <a:gd name="T61" fmla="*/ 2147483647 h 1031"/>
                <a:gd name="T62" fmla="*/ 2147483647 w 1030"/>
                <a:gd name="T63" fmla="*/ 2147483647 h 1031"/>
                <a:gd name="T64" fmla="*/ 2147483647 w 1030"/>
                <a:gd name="T65" fmla="*/ 2147483647 h 1031"/>
                <a:gd name="T66" fmla="*/ 2147483647 w 1030"/>
                <a:gd name="T67" fmla="*/ 2147483647 h 1031"/>
                <a:gd name="T68" fmla="*/ 2147483647 w 1030"/>
                <a:gd name="T69" fmla="*/ 2147483647 h 1031"/>
                <a:gd name="T70" fmla="*/ 2147483647 w 1030"/>
                <a:gd name="T71" fmla="*/ 2147483647 h 1031"/>
                <a:gd name="T72" fmla="*/ 2147483647 w 1030"/>
                <a:gd name="T73" fmla="*/ 2147483647 h 1031"/>
                <a:gd name="T74" fmla="*/ 2147483647 w 1030"/>
                <a:gd name="T75" fmla="*/ 2147483647 h 1031"/>
                <a:gd name="T76" fmla="*/ 2147483647 w 1030"/>
                <a:gd name="T77" fmla="*/ 2147483647 h 1031"/>
                <a:gd name="T78" fmla="*/ 2147483647 w 1030"/>
                <a:gd name="T79" fmla="*/ 2147483647 h 1031"/>
                <a:gd name="T80" fmla="*/ 2147483647 w 1030"/>
                <a:gd name="T81" fmla="*/ 2147483647 h 1031"/>
                <a:gd name="T82" fmla="*/ 2147483647 w 1030"/>
                <a:gd name="T83" fmla="*/ 2147483647 h 1031"/>
                <a:gd name="T84" fmla="*/ 2147483647 w 1030"/>
                <a:gd name="T85" fmla="*/ 2147483647 h 1031"/>
                <a:gd name="T86" fmla="*/ 2147483647 w 1030"/>
                <a:gd name="T87" fmla="*/ 2147483647 h 1031"/>
                <a:gd name="T88" fmla="*/ 2147483647 w 1030"/>
                <a:gd name="T89" fmla="*/ 2147483647 h 1031"/>
                <a:gd name="T90" fmla="*/ 2147483647 w 1030"/>
                <a:gd name="T91" fmla="*/ 2147483647 h 1031"/>
                <a:gd name="T92" fmla="*/ 2147483647 w 1030"/>
                <a:gd name="T93" fmla="*/ 2147483647 h 1031"/>
                <a:gd name="T94" fmla="*/ 2147483647 w 1030"/>
                <a:gd name="T95" fmla="*/ 2147483647 h 1031"/>
                <a:gd name="T96" fmla="*/ 2147483647 w 1030"/>
                <a:gd name="T97" fmla="*/ 2147483647 h 1031"/>
                <a:gd name="T98" fmla="*/ 2147483647 w 1030"/>
                <a:gd name="T99" fmla="*/ 2147483647 h 1031"/>
                <a:gd name="T100" fmla="*/ 2147483647 w 1030"/>
                <a:gd name="T101" fmla="*/ 2147483647 h 103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30"/>
                <a:gd name="T154" fmla="*/ 0 h 1031"/>
                <a:gd name="T155" fmla="*/ 1030 w 1030"/>
                <a:gd name="T156" fmla="*/ 1031 h 103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30" h="1031">
                  <a:moveTo>
                    <a:pt x="1030" y="515"/>
                  </a:moveTo>
                  <a:lnTo>
                    <a:pt x="1030" y="487"/>
                  </a:lnTo>
                  <a:lnTo>
                    <a:pt x="1028" y="462"/>
                  </a:lnTo>
                  <a:lnTo>
                    <a:pt x="1025" y="437"/>
                  </a:lnTo>
                  <a:lnTo>
                    <a:pt x="1020" y="411"/>
                  </a:lnTo>
                  <a:lnTo>
                    <a:pt x="1015" y="386"/>
                  </a:lnTo>
                  <a:lnTo>
                    <a:pt x="1008" y="362"/>
                  </a:lnTo>
                  <a:lnTo>
                    <a:pt x="1000" y="337"/>
                  </a:lnTo>
                  <a:lnTo>
                    <a:pt x="990" y="315"/>
                  </a:lnTo>
                  <a:lnTo>
                    <a:pt x="979" y="291"/>
                  </a:lnTo>
                  <a:lnTo>
                    <a:pt x="969" y="269"/>
                  </a:lnTo>
                  <a:lnTo>
                    <a:pt x="956" y="247"/>
                  </a:lnTo>
                  <a:lnTo>
                    <a:pt x="942" y="227"/>
                  </a:lnTo>
                  <a:lnTo>
                    <a:pt x="929" y="207"/>
                  </a:lnTo>
                  <a:lnTo>
                    <a:pt x="913" y="186"/>
                  </a:lnTo>
                  <a:lnTo>
                    <a:pt x="897" y="168"/>
                  </a:lnTo>
                  <a:lnTo>
                    <a:pt x="880" y="151"/>
                  </a:lnTo>
                  <a:lnTo>
                    <a:pt x="863" y="134"/>
                  </a:lnTo>
                  <a:lnTo>
                    <a:pt x="842" y="117"/>
                  </a:lnTo>
                  <a:lnTo>
                    <a:pt x="824" y="102"/>
                  </a:lnTo>
                  <a:lnTo>
                    <a:pt x="803" y="88"/>
                  </a:lnTo>
                  <a:lnTo>
                    <a:pt x="783" y="75"/>
                  </a:lnTo>
                  <a:lnTo>
                    <a:pt x="761" y="61"/>
                  </a:lnTo>
                  <a:lnTo>
                    <a:pt x="739" y="51"/>
                  </a:lnTo>
                  <a:lnTo>
                    <a:pt x="716" y="39"/>
                  </a:lnTo>
                  <a:lnTo>
                    <a:pt x="692" y="31"/>
                  </a:lnTo>
                  <a:lnTo>
                    <a:pt x="668" y="22"/>
                  </a:lnTo>
                  <a:lnTo>
                    <a:pt x="644" y="15"/>
                  </a:lnTo>
                  <a:lnTo>
                    <a:pt x="619" y="10"/>
                  </a:lnTo>
                  <a:lnTo>
                    <a:pt x="594" y="5"/>
                  </a:lnTo>
                  <a:lnTo>
                    <a:pt x="568" y="2"/>
                  </a:lnTo>
                  <a:lnTo>
                    <a:pt x="541" y="0"/>
                  </a:lnTo>
                  <a:lnTo>
                    <a:pt x="516" y="0"/>
                  </a:lnTo>
                  <a:lnTo>
                    <a:pt x="489" y="0"/>
                  </a:lnTo>
                  <a:lnTo>
                    <a:pt x="463" y="2"/>
                  </a:lnTo>
                  <a:lnTo>
                    <a:pt x="436" y="5"/>
                  </a:lnTo>
                  <a:lnTo>
                    <a:pt x="411" y="10"/>
                  </a:lnTo>
                  <a:lnTo>
                    <a:pt x="387" y="15"/>
                  </a:lnTo>
                  <a:lnTo>
                    <a:pt x="362" y="22"/>
                  </a:lnTo>
                  <a:lnTo>
                    <a:pt x="338" y="31"/>
                  </a:lnTo>
                  <a:lnTo>
                    <a:pt x="315" y="39"/>
                  </a:lnTo>
                  <a:lnTo>
                    <a:pt x="293" y="51"/>
                  </a:lnTo>
                  <a:lnTo>
                    <a:pt x="269" y="61"/>
                  </a:lnTo>
                  <a:lnTo>
                    <a:pt x="249" y="75"/>
                  </a:lnTo>
                  <a:lnTo>
                    <a:pt x="227" y="88"/>
                  </a:lnTo>
                  <a:lnTo>
                    <a:pt x="206" y="102"/>
                  </a:lnTo>
                  <a:lnTo>
                    <a:pt x="188" y="117"/>
                  </a:lnTo>
                  <a:lnTo>
                    <a:pt x="169" y="134"/>
                  </a:lnTo>
                  <a:lnTo>
                    <a:pt x="150" y="151"/>
                  </a:lnTo>
                  <a:lnTo>
                    <a:pt x="134" y="168"/>
                  </a:lnTo>
                  <a:lnTo>
                    <a:pt x="118" y="186"/>
                  </a:lnTo>
                  <a:lnTo>
                    <a:pt x="103" y="207"/>
                  </a:lnTo>
                  <a:lnTo>
                    <a:pt x="88" y="227"/>
                  </a:lnTo>
                  <a:lnTo>
                    <a:pt x="74" y="247"/>
                  </a:lnTo>
                  <a:lnTo>
                    <a:pt x="63" y="269"/>
                  </a:lnTo>
                  <a:lnTo>
                    <a:pt x="51" y="291"/>
                  </a:lnTo>
                  <a:lnTo>
                    <a:pt x="41" y="315"/>
                  </a:lnTo>
                  <a:lnTo>
                    <a:pt x="30" y="337"/>
                  </a:lnTo>
                  <a:lnTo>
                    <a:pt x="24" y="362"/>
                  </a:lnTo>
                  <a:lnTo>
                    <a:pt x="17" y="386"/>
                  </a:lnTo>
                  <a:lnTo>
                    <a:pt x="10" y="411"/>
                  </a:lnTo>
                  <a:lnTo>
                    <a:pt x="5" y="437"/>
                  </a:lnTo>
                  <a:lnTo>
                    <a:pt x="3" y="462"/>
                  </a:lnTo>
                  <a:lnTo>
                    <a:pt x="0" y="487"/>
                  </a:lnTo>
                  <a:lnTo>
                    <a:pt x="0" y="515"/>
                  </a:lnTo>
                  <a:lnTo>
                    <a:pt x="0" y="542"/>
                  </a:lnTo>
                  <a:lnTo>
                    <a:pt x="3" y="567"/>
                  </a:lnTo>
                  <a:lnTo>
                    <a:pt x="5" y="594"/>
                  </a:lnTo>
                  <a:lnTo>
                    <a:pt x="10" y="619"/>
                  </a:lnTo>
                  <a:lnTo>
                    <a:pt x="17" y="643"/>
                  </a:lnTo>
                  <a:lnTo>
                    <a:pt x="24" y="669"/>
                  </a:lnTo>
                  <a:lnTo>
                    <a:pt x="30" y="692"/>
                  </a:lnTo>
                  <a:lnTo>
                    <a:pt x="41" y="716"/>
                  </a:lnTo>
                  <a:lnTo>
                    <a:pt x="51" y="738"/>
                  </a:lnTo>
                  <a:lnTo>
                    <a:pt x="63" y="760"/>
                  </a:lnTo>
                  <a:lnTo>
                    <a:pt x="74" y="782"/>
                  </a:lnTo>
                  <a:lnTo>
                    <a:pt x="88" y="802"/>
                  </a:lnTo>
                  <a:lnTo>
                    <a:pt x="103" y="822"/>
                  </a:lnTo>
                  <a:lnTo>
                    <a:pt x="118" y="843"/>
                  </a:lnTo>
                  <a:lnTo>
                    <a:pt x="134" y="861"/>
                  </a:lnTo>
                  <a:lnTo>
                    <a:pt x="150" y="880"/>
                  </a:lnTo>
                  <a:lnTo>
                    <a:pt x="169" y="897"/>
                  </a:lnTo>
                  <a:lnTo>
                    <a:pt x="188" y="912"/>
                  </a:lnTo>
                  <a:lnTo>
                    <a:pt x="206" y="927"/>
                  </a:lnTo>
                  <a:lnTo>
                    <a:pt x="227" y="943"/>
                  </a:lnTo>
                  <a:lnTo>
                    <a:pt x="249" y="956"/>
                  </a:lnTo>
                  <a:lnTo>
                    <a:pt x="269" y="968"/>
                  </a:lnTo>
                  <a:lnTo>
                    <a:pt x="293" y="980"/>
                  </a:lnTo>
                  <a:lnTo>
                    <a:pt x="315" y="990"/>
                  </a:lnTo>
                  <a:lnTo>
                    <a:pt x="338" y="998"/>
                  </a:lnTo>
                  <a:lnTo>
                    <a:pt x="362" y="1007"/>
                  </a:lnTo>
                  <a:lnTo>
                    <a:pt x="387" y="1014"/>
                  </a:lnTo>
                  <a:lnTo>
                    <a:pt x="411" y="1020"/>
                  </a:lnTo>
                  <a:lnTo>
                    <a:pt x="436" y="1024"/>
                  </a:lnTo>
                  <a:lnTo>
                    <a:pt x="463" y="1027"/>
                  </a:lnTo>
                  <a:lnTo>
                    <a:pt x="489" y="1029"/>
                  </a:lnTo>
                  <a:lnTo>
                    <a:pt x="516" y="1031"/>
                  </a:lnTo>
                  <a:lnTo>
                    <a:pt x="541" y="1029"/>
                  </a:lnTo>
                  <a:lnTo>
                    <a:pt x="568" y="1027"/>
                  </a:lnTo>
                  <a:lnTo>
                    <a:pt x="594" y="1024"/>
                  </a:lnTo>
                  <a:lnTo>
                    <a:pt x="619" y="1020"/>
                  </a:lnTo>
                  <a:lnTo>
                    <a:pt x="644" y="1014"/>
                  </a:lnTo>
                  <a:lnTo>
                    <a:pt x="668" y="1007"/>
                  </a:lnTo>
                  <a:lnTo>
                    <a:pt x="692" y="998"/>
                  </a:lnTo>
                  <a:lnTo>
                    <a:pt x="716" y="990"/>
                  </a:lnTo>
                  <a:lnTo>
                    <a:pt x="739" y="980"/>
                  </a:lnTo>
                  <a:lnTo>
                    <a:pt x="761" y="968"/>
                  </a:lnTo>
                  <a:lnTo>
                    <a:pt x="783" y="956"/>
                  </a:lnTo>
                  <a:lnTo>
                    <a:pt x="803" y="943"/>
                  </a:lnTo>
                  <a:lnTo>
                    <a:pt x="824" y="927"/>
                  </a:lnTo>
                  <a:lnTo>
                    <a:pt x="842" y="912"/>
                  </a:lnTo>
                  <a:lnTo>
                    <a:pt x="863" y="897"/>
                  </a:lnTo>
                  <a:lnTo>
                    <a:pt x="880" y="880"/>
                  </a:lnTo>
                  <a:lnTo>
                    <a:pt x="897" y="861"/>
                  </a:lnTo>
                  <a:lnTo>
                    <a:pt x="913" y="843"/>
                  </a:lnTo>
                  <a:lnTo>
                    <a:pt x="929" y="822"/>
                  </a:lnTo>
                  <a:lnTo>
                    <a:pt x="942" y="802"/>
                  </a:lnTo>
                  <a:lnTo>
                    <a:pt x="956" y="782"/>
                  </a:lnTo>
                  <a:lnTo>
                    <a:pt x="969" y="760"/>
                  </a:lnTo>
                  <a:lnTo>
                    <a:pt x="979" y="738"/>
                  </a:lnTo>
                  <a:lnTo>
                    <a:pt x="990" y="716"/>
                  </a:lnTo>
                  <a:lnTo>
                    <a:pt x="1000" y="692"/>
                  </a:lnTo>
                  <a:lnTo>
                    <a:pt x="1008" y="669"/>
                  </a:lnTo>
                  <a:lnTo>
                    <a:pt x="1015" y="643"/>
                  </a:lnTo>
                  <a:lnTo>
                    <a:pt x="1020" y="619"/>
                  </a:lnTo>
                  <a:lnTo>
                    <a:pt x="1025" y="594"/>
                  </a:lnTo>
                  <a:lnTo>
                    <a:pt x="1028" y="567"/>
                  </a:lnTo>
                  <a:lnTo>
                    <a:pt x="1030" y="542"/>
                  </a:lnTo>
                  <a:lnTo>
                    <a:pt x="1030" y="515"/>
                  </a:lnTo>
                  <a:lnTo>
                    <a:pt x="1020" y="515"/>
                  </a:lnTo>
                  <a:lnTo>
                    <a:pt x="1020" y="489"/>
                  </a:lnTo>
                  <a:lnTo>
                    <a:pt x="1017" y="464"/>
                  </a:lnTo>
                  <a:lnTo>
                    <a:pt x="1015" y="438"/>
                  </a:lnTo>
                  <a:lnTo>
                    <a:pt x="1010" y="413"/>
                  </a:lnTo>
                  <a:lnTo>
                    <a:pt x="1005" y="389"/>
                  </a:lnTo>
                  <a:lnTo>
                    <a:pt x="998" y="364"/>
                  </a:lnTo>
                  <a:lnTo>
                    <a:pt x="990" y="342"/>
                  </a:lnTo>
                  <a:lnTo>
                    <a:pt x="981" y="318"/>
                  </a:lnTo>
                  <a:lnTo>
                    <a:pt x="971" y="296"/>
                  </a:lnTo>
                  <a:lnTo>
                    <a:pt x="959" y="274"/>
                  </a:lnTo>
                  <a:lnTo>
                    <a:pt x="947" y="254"/>
                  </a:lnTo>
                  <a:lnTo>
                    <a:pt x="934" y="232"/>
                  </a:lnTo>
                  <a:lnTo>
                    <a:pt x="920" y="213"/>
                  </a:lnTo>
                  <a:lnTo>
                    <a:pt x="905" y="193"/>
                  </a:lnTo>
                  <a:lnTo>
                    <a:pt x="890" y="176"/>
                  </a:lnTo>
                  <a:lnTo>
                    <a:pt x="873" y="157"/>
                  </a:lnTo>
                  <a:lnTo>
                    <a:pt x="854" y="141"/>
                  </a:lnTo>
                  <a:lnTo>
                    <a:pt x="836" y="125"/>
                  </a:lnTo>
                  <a:lnTo>
                    <a:pt x="817" y="110"/>
                  </a:lnTo>
                  <a:lnTo>
                    <a:pt x="797" y="97"/>
                  </a:lnTo>
                  <a:lnTo>
                    <a:pt x="776" y="83"/>
                  </a:lnTo>
                  <a:lnTo>
                    <a:pt x="756" y="71"/>
                  </a:lnTo>
                  <a:lnTo>
                    <a:pt x="734" y="59"/>
                  </a:lnTo>
                  <a:lnTo>
                    <a:pt x="712" y="49"/>
                  </a:lnTo>
                  <a:lnTo>
                    <a:pt x="688" y="41"/>
                  </a:lnTo>
                  <a:lnTo>
                    <a:pt x="665" y="32"/>
                  </a:lnTo>
                  <a:lnTo>
                    <a:pt x="641" y="25"/>
                  </a:lnTo>
                  <a:lnTo>
                    <a:pt x="617" y="20"/>
                  </a:lnTo>
                  <a:lnTo>
                    <a:pt x="592" y="15"/>
                  </a:lnTo>
                  <a:lnTo>
                    <a:pt x="567" y="12"/>
                  </a:lnTo>
                  <a:lnTo>
                    <a:pt x="541" y="10"/>
                  </a:lnTo>
                  <a:lnTo>
                    <a:pt x="516" y="10"/>
                  </a:lnTo>
                  <a:lnTo>
                    <a:pt x="489" y="10"/>
                  </a:lnTo>
                  <a:lnTo>
                    <a:pt x="463" y="12"/>
                  </a:lnTo>
                  <a:lnTo>
                    <a:pt x="438" y="15"/>
                  </a:lnTo>
                  <a:lnTo>
                    <a:pt x="414" y="20"/>
                  </a:lnTo>
                  <a:lnTo>
                    <a:pt x="389" y="25"/>
                  </a:lnTo>
                  <a:lnTo>
                    <a:pt x="365" y="32"/>
                  </a:lnTo>
                  <a:lnTo>
                    <a:pt x="342" y="41"/>
                  </a:lnTo>
                  <a:lnTo>
                    <a:pt x="320" y="49"/>
                  </a:lnTo>
                  <a:lnTo>
                    <a:pt x="296" y="59"/>
                  </a:lnTo>
                  <a:lnTo>
                    <a:pt x="274" y="71"/>
                  </a:lnTo>
                  <a:lnTo>
                    <a:pt x="254" y="83"/>
                  </a:lnTo>
                  <a:lnTo>
                    <a:pt x="233" y="97"/>
                  </a:lnTo>
                  <a:lnTo>
                    <a:pt x="213" y="110"/>
                  </a:lnTo>
                  <a:lnTo>
                    <a:pt x="194" y="125"/>
                  </a:lnTo>
                  <a:lnTo>
                    <a:pt x="176" y="141"/>
                  </a:lnTo>
                  <a:lnTo>
                    <a:pt x="159" y="157"/>
                  </a:lnTo>
                  <a:lnTo>
                    <a:pt x="142" y="176"/>
                  </a:lnTo>
                  <a:lnTo>
                    <a:pt x="125" y="193"/>
                  </a:lnTo>
                  <a:lnTo>
                    <a:pt x="112" y="213"/>
                  </a:lnTo>
                  <a:lnTo>
                    <a:pt x="96" y="232"/>
                  </a:lnTo>
                  <a:lnTo>
                    <a:pt x="85" y="254"/>
                  </a:lnTo>
                  <a:lnTo>
                    <a:pt x="71" y="274"/>
                  </a:lnTo>
                  <a:lnTo>
                    <a:pt x="61" y="296"/>
                  </a:lnTo>
                  <a:lnTo>
                    <a:pt x="51" y="318"/>
                  </a:lnTo>
                  <a:lnTo>
                    <a:pt x="41" y="342"/>
                  </a:lnTo>
                  <a:lnTo>
                    <a:pt x="34" y="364"/>
                  </a:lnTo>
                  <a:lnTo>
                    <a:pt x="27" y="389"/>
                  </a:lnTo>
                  <a:lnTo>
                    <a:pt x="20" y="413"/>
                  </a:lnTo>
                  <a:lnTo>
                    <a:pt x="17" y="438"/>
                  </a:lnTo>
                  <a:lnTo>
                    <a:pt x="13" y="464"/>
                  </a:lnTo>
                  <a:lnTo>
                    <a:pt x="12" y="489"/>
                  </a:lnTo>
                  <a:lnTo>
                    <a:pt x="10" y="515"/>
                  </a:lnTo>
                  <a:lnTo>
                    <a:pt x="12" y="542"/>
                  </a:lnTo>
                  <a:lnTo>
                    <a:pt x="13" y="567"/>
                  </a:lnTo>
                  <a:lnTo>
                    <a:pt x="17" y="592"/>
                  </a:lnTo>
                  <a:lnTo>
                    <a:pt x="20" y="616"/>
                  </a:lnTo>
                  <a:lnTo>
                    <a:pt x="27" y="641"/>
                  </a:lnTo>
                  <a:lnTo>
                    <a:pt x="34" y="665"/>
                  </a:lnTo>
                  <a:lnTo>
                    <a:pt x="41" y="689"/>
                  </a:lnTo>
                  <a:lnTo>
                    <a:pt x="51" y="711"/>
                  </a:lnTo>
                  <a:lnTo>
                    <a:pt x="61" y="733"/>
                  </a:lnTo>
                  <a:lnTo>
                    <a:pt x="71" y="755"/>
                  </a:lnTo>
                  <a:lnTo>
                    <a:pt x="85" y="777"/>
                  </a:lnTo>
                  <a:lnTo>
                    <a:pt x="96" y="797"/>
                  </a:lnTo>
                  <a:lnTo>
                    <a:pt x="112" y="817"/>
                  </a:lnTo>
                  <a:lnTo>
                    <a:pt x="125" y="836"/>
                  </a:lnTo>
                  <a:lnTo>
                    <a:pt x="142" y="855"/>
                  </a:lnTo>
                  <a:lnTo>
                    <a:pt x="159" y="872"/>
                  </a:lnTo>
                  <a:lnTo>
                    <a:pt x="176" y="888"/>
                  </a:lnTo>
                  <a:lnTo>
                    <a:pt x="194" y="904"/>
                  </a:lnTo>
                  <a:lnTo>
                    <a:pt x="213" y="919"/>
                  </a:lnTo>
                  <a:lnTo>
                    <a:pt x="233" y="932"/>
                  </a:lnTo>
                  <a:lnTo>
                    <a:pt x="254" y="946"/>
                  </a:lnTo>
                  <a:lnTo>
                    <a:pt x="274" y="958"/>
                  </a:lnTo>
                  <a:lnTo>
                    <a:pt x="296" y="970"/>
                  </a:lnTo>
                  <a:lnTo>
                    <a:pt x="320" y="980"/>
                  </a:lnTo>
                  <a:lnTo>
                    <a:pt x="342" y="988"/>
                  </a:lnTo>
                  <a:lnTo>
                    <a:pt x="365" y="997"/>
                  </a:lnTo>
                  <a:lnTo>
                    <a:pt x="389" y="1004"/>
                  </a:lnTo>
                  <a:lnTo>
                    <a:pt x="414" y="1009"/>
                  </a:lnTo>
                  <a:lnTo>
                    <a:pt x="438" y="1014"/>
                  </a:lnTo>
                  <a:lnTo>
                    <a:pt x="463" y="1017"/>
                  </a:lnTo>
                  <a:lnTo>
                    <a:pt x="489" y="1019"/>
                  </a:lnTo>
                  <a:lnTo>
                    <a:pt x="516" y="1019"/>
                  </a:lnTo>
                  <a:lnTo>
                    <a:pt x="541" y="1019"/>
                  </a:lnTo>
                  <a:lnTo>
                    <a:pt x="567" y="1017"/>
                  </a:lnTo>
                  <a:lnTo>
                    <a:pt x="592" y="1014"/>
                  </a:lnTo>
                  <a:lnTo>
                    <a:pt x="617" y="1009"/>
                  </a:lnTo>
                  <a:lnTo>
                    <a:pt x="641" y="1004"/>
                  </a:lnTo>
                  <a:lnTo>
                    <a:pt x="665" y="997"/>
                  </a:lnTo>
                  <a:lnTo>
                    <a:pt x="688" y="988"/>
                  </a:lnTo>
                  <a:lnTo>
                    <a:pt x="712" y="980"/>
                  </a:lnTo>
                  <a:lnTo>
                    <a:pt x="734" y="970"/>
                  </a:lnTo>
                  <a:lnTo>
                    <a:pt x="756" y="958"/>
                  </a:lnTo>
                  <a:lnTo>
                    <a:pt x="776" y="946"/>
                  </a:lnTo>
                  <a:lnTo>
                    <a:pt x="797" y="932"/>
                  </a:lnTo>
                  <a:lnTo>
                    <a:pt x="817" y="919"/>
                  </a:lnTo>
                  <a:lnTo>
                    <a:pt x="836" y="904"/>
                  </a:lnTo>
                  <a:lnTo>
                    <a:pt x="854" y="888"/>
                  </a:lnTo>
                  <a:lnTo>
                    <a:pt x="873" y="872"/>
                  </a:lnTo>
                  <a:lnTo>
                    <a:pt x="890" y="855"/>
                  </a:lnTo>
                  <a:lnTo>
                    <a:pt x="905" y="836"/>
                  </a:lnTo>
                  <a:lnTo>
                    <a:pt x="920" y="817"/>
                  </a:lnTo>
                  <a:lnTo>
                    <a:pt x="934" y="797"/>
                  </a:lnTo>
                  <a:lnTo>
                    <a:pt x="947" y="777"/>
                  </a:lnTo>
                  <a:lnTo>
                    <a:pt x="959" y="755"/>
                  </a:lnTo>
                  <a:lnTo>
                    <a:pt x="971" y="733"/>
                  </a:lnTo>
                  <a:lnTo>
                    <a:pt x="981" y="711"/>
                  </a:lnTo>
                  <a:lnTo>
                    <a:pt x="990" y="689"/>
                  </a:lnTo>
                  <a:lnTo>
                    <a:pt x="998" y="665"/>
                  </a:lnTo>
                  <a:lnTo>
                    <a:pt x="1005" y="641"/>
                  </a:lnTo>
                  <a:lnTo>
                    <a:pt x="1010" y="616"/>
                  </a:lnTo>
                  <a:lnTo>
                    <a:pt x="1015" y="592"/>
                  </a:lnTo>
                  <a:lnTo>
                    <a:pt x="1017" y="567"/>
                  </a:lnTo>
                  <a:lnTo>
                    <a:pt x="1020" y="542"/>
                  </a:lnTo>
                  <a:lnTo>
                    <a:pt x="1020" y="515"/>
                  </a:lnTo>
                  <a:lnTo>
                    <a:pt x="1030" y="515"/>
                  </a:lnTo>
                  <a:close/>
                </a:path>
              </a:pathLst>
            </a:custGeom>
            <a:solidFill>
              <a:srgbClr val="A0D9FF"/>
            </a:solidFill>
            <a:ln w="9525">
              <a:noFill/>
              <a:round/>
              <a:headEnd/>
              <a:tailEnd/>
            </a:ln>
          </p:spPr>
          <p:txBody>
            <a:bodyPr/>
            <a:lstStyle/>
            <a:p>
              <a:endParaRPr lang="en-US"/>
            </a:p>
          </p:txBody>
        </p:sp>
        <p:sp>
          <p:nvSpPr>
            <p:cNvPr id="51320" name="Freeform 122"/>
            <p:cNvSpPr>
              <a:spLocks/>
            </p:cNvSpPr>
            <p:nvPr/>
          </p:nvSpPr>
          <p:spPr bwMode="auto">
            <a:xfrm>
              <a:off x="3305029" y="2306615"/>
              <a:ext cx="1439333" cy="1620838"/>
            </a:xfrm>
            <a:custGeom>
              <a:avLst/>
              <a:gdLst>
                <a:gd name="T0" fmla="*/ 2147483647 w 1020"/>
                <a:gd name="T1" fmla="*/ 2147483647 h 1021"/>
                <a:gd name="T2" fmla="*/ 2147483647 w 1020"/>
                <a:gd name="T3" fmla="*/ 2147483647 h 1021"/>
                <a:gd name="T4" fmla="*/ 2147483647 w 1020"/>
                <a:gd name="T5" fmla="*/ 2147483647 h 1021"/>
                <a:gd name="T6" fmla="*/ 2147483647 w 1020"/>
                <a:gd name="T7" fmla="*/ 2147483647 h 1021"/>
                <a:gd name="T8" fmla="*/ 2147483647 w 1020"/>
                <a:gd name="T9" fmla="*/ 2147483647 h 1021"/>
                <a:gd name="T10" fmla="*/ 2147483647 w 1020"/>
                <a:gd name="T11" fmla="*/ 2147483647 h 1021"/>
                <a:gd name="T12" fmla="*/ 2147483647 w 1020"/>
                <a:gd name="T13" fmla="*/ 2147483647 h 1021"/>
                <a:gd name="T14" fmla="*/ 2147483647 w 1020"/>
                <a:gd name="T15" fmla="*/ 2147483647 h 1021"/>
                <a:gd name="T16" fmla="*/ 2147483647 w 1020"/>
                <a:gd name="T17" fmla="*/ 2147483647 h 1021"/>
                <a:gd name="T18" fmla="*/ 2147483647 w 1020"/>
                <a:gd name="T19" fmla="*/ 2147483647 h 1021"/>
                <a:gd name="T20" fmla="*/ 2147483647 w 1020"/>
                <a:gd name="T21" fmla="*/ 2147483647 h 1021"/>
                <a:gd name="T22" fmla="*/ 2147483647 w 1020"/>
                <a:gd name="T23" fmla="*/ 2147483647 h 1021"/>
                <a:gd name="T24" fmla="*/ 0 w 1020"/>
                <a:gd name="T25" fmla="*/ 2147483647 h 1021"/>
                <a:gd name="T26" fmla="*/ 2147483647 w 1020"/>
                <a:gd name="T27" fmla="*/ 2147483647 h 1021"/>
                <a:gd name="T28" fmla="*/ 2147483647 w 1020"/>
                <a:gd name="T29" fmla="*/ 2147483647 h 1021"/>
                <a:gd name="T30" fmla="*/ 2147483647 w 1020"/>
                <a:gd name="T31" fmla="*/ 2147483647 h 1021"/>
                <a:gd name="T32" fmla="*/ 2147483647 w 1020"/>
                <a:gd name="T33" fmla="*/ 2147483647 h 1021"/>
                <a:gd name="T34" fmla="*/ 2147483647 w 1020"/>
                <a:gd name="T35" fmla="*/ 2147483647 h 1021"/>
                <a:gd name="T36" fmla="*/ 2147483647 w 1020"/>
                <a:gd name="T37" fmla="*/ 2147483647 h 1021"/>
                <a:gd name="T38" fmla="*/ 2147483647 w 1020"/>
                <a:gd name="T39" fmla="*/ 2147483647 h 1021"/>
                <a:gd name="T40" fmla="*/ 2147483647 w 1020"/>
                <a:gd name="T41" fmla="*/ 2147483647 h 1021"/>
                <a:gd name="T42" fmla="*/ 2147483647 w 1020"/>
                <a:gd name="T43" fmla="*/ 2147483647 h 1021"/>
                <a:gd name="T44" fmla="*/ 2147483647 w 1020"/>
                <a:gd name="T45" fmla="*/ 2147483647 h 1021"/>
                <a:gd name="T46" fmla="*/ 2147483647 w 1020"/>
                <a:gd name="T47" fmla="*/ 2147483647 h 1021"/>
                <a:gd name="T48" fmla="*/ 2147483647 w 1020"/>
                <a:gd name="T49" fmla="*/ 2147483647 h 1021"/>
                <a:gd name="T50" fmla="*/ 2147483647 w 1020"/>
                <a:gd name="T51" fmla="*/ 2147483647 h 1021"/>
                <a:gd name="T52" fmla="*/ 2147483647 w 1020"/>
                <a:gd name="T53" fmla="*/ 2147483647 h 1021"/>
                <a:gd name="T54" fmla="*/ 2147483647 w 1020"/>
                <a:gd name="T55" fmla="*/ 2147483647 h 1021"/>
                <a:gd name="T56" fmla="*/ 2147483647 w 1020"/>
                <a:gd name="T57" fmla="*/ 2147483647 h 1021"/>
                <a:gd name="T58" fmla="*/ 2147483647 w 1020"/>
                <a:gd name="T59" fmla="*/ 2147483647 h 1021"/>
                <a:gd name="T60" fmla="*/ 2147483647 w 1020"/>
                <a:gd name="T61" fmla="*/ 2147483647 h 1021"/>
                <a:gd name="T62" fmla="*/ 2147483647 w 1020"/>
                <a:gd name="T63" fmla="*/ 2147483647 h 1021"/>
                <a:gd name="T64" fmla="*/ 2147483647 w 1020"/>
                <a:gd name="T65" fmla="*/ 2147483647 h 1021"/>
                <a:gd name="T66" fmla="*/ 2147483647 w 1020"/>
                <a:gd name="T67" fmla="*/ 2147483647 h 1021"/>
                <a:gd name="T68" fmla="*/ 2147483647 w 1020"/>
                <a:gd name="T69" fmla="*/ 2147483647 h 1021"/>
                <a:gd name="T70" fmla="*/ 2147483647 w 1020"/>
                <a:gd name="T71" fmla="*/ 2147483647 h 1021"/>
                <a:gd name="T72" fmla="*/ 2147483647 w 1020"/>
                <a:gd name="T73" fmla="*/ 2147483647 h 1021"/>
                <a:gd name="T74" fmla="*/ 2147483647 w 1020"/>
                <a:gd name="T75" fmla="*/ 2147483647 h 1021"/>
                <a:gd name="T76" fmla="*/ 2147483647 w 1020"/>
                <a:gd name="T77" fmla="*/ 2147483647 h 1021"/>
                <a:gd name="T78" fmla="*/ 2147483647 w 1020"/>
                <a:gd name="T79" fmla="*/ 2147483647 h 1021"/>
                <a:gd name="T80" fmla="*/ 2147483647 w 1020"/>
                <a:gd name="T81" fmla="*/ 2147483647 h 1021"/>
                <a:gd name="T82" fmla="*/ 2147483647 w 1020"/>
                <a:gd name="T83" fmla="*/ 2147483647 h 1021"/>
                <a:gd name="T84" fmla="*/ 2147483647 w 1020"/>
                <a:gd name="T85" fmla="*/ 2147483647 h 1021"/>
                <a:gd name="T86" fmla="*/ 2147483647 w 1020"/>
                <a:gd name="T87" fmla="*/ 2147483647 h 1021"/>
                <a:gd name="T88" fmla="*/ 2147483647 w 1020"/>
                <a:gd name="T89" fmla="*/ 2147483647 h 1021"/>
                <a:gd name="T90" fmla="*/ 2147483647 w 1020"/>
                <a:gd name="T91" fmla="*/ 2147483647 h 1021"/>
                <a:gd name="T92" fmla="*/ 2147483647 w 1020"/>
                <a:gd name="T93" fmla="*/ 2147483647 h 1021"/>
                <a:gd name="T94" fmla="*/ 2147483647 w 1020"/>
                <a:gd name="T95" fmla="*/ 2147483647 h 1021"/>
                <a:gd name="T96" fmla="*/ 2147483647 w 1020"/>
                <a:gd name="T97" fmla="*/ 2147483647 h 1021"/>
                <a:gd name="T98" fmla="*/ 2147483647 w 1020"/>
                <a:gd name="T99" fmla="*/ 2147483647 h 1021"/>
                <a:gd name="T100" fmla="*/ 2147483647 w 1020"/>
                <a:gd name="T101" fmla="*/ 2147483647 h 10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20"/>
                <a:gd name="T154" fmla="*/ 0 h 1021"/>
                <a:gd name="T155" fmla="*/ 1020 w 1020"/>
                <a:gd name="T156" fmla="*/ 1021 h 10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20" h="1021">
                  <a:moveTo>
                    <a:pt x="1020" y="510"/>
                  </a:moveTo>
                  <a:lnTo>
                    <a:pt x="1020" y="484"/>
                  </a:lnTo>
                  <a:lnTo>
                    <a:pt x="1018" y="457"/>
                  </a:lnTo>
                  <a:lnTo>
                    <a:pt x="1015" y="432"/>
                  </a:lnTo>
                  <a:lnTo>
                    <a:pt x="1010" y="406"/>
                  </a:lnTo>
                  <a:lnTo>
                    <a:pt x="1005" y="383"/>
                  </a:lnTo>
                  <a:lnTo>
                    <a:pt x="998" y="359"/>
                  </a:lnTo>
                  <a:lnTo>
                    <a:pt x="990" y="335"/>
                  </a:lnTo>
                  <a:lnTo>
                    <a:pt x="979" y="312"/>
                  </a:lnTo>
                  <a:lnTo>
                    <a:pt x="969" y="288"/>
                  </a:lnTo>
                  <a:lnTo>
                    <a:pt x="959" y="266"/>
                  </a:lnTo>
                  <a:lnTo>
                    <a:pt x="947" y="246"/>
                  </a:lnTo>
                  <a:lnTo>
                    <a:pt x="934" y="225"/>
                  </a:lnTo>
                  <a:lnTo>
                    <a:pt x="919" y="205"/>
                  </a:lnTo>
                  <a:lnTo>
                    <a:pt x="903" y="185"/>
                  </a:lnTo>
                  <a:lnTo>
                    <a:pt x="888" y="166"/>
                  </a:lnTo>
                  <a:lnTo>
                    <a:pt x="871" y="149"/>
                  </a:lnTo>
                  <a:lnTo>
                    <a:pt x="853" y="132"/>
                  </a:lnTo>
                  <a:lnTo>
                    <a:pt x="834" y="117"/>
                  </a:lnTo>
                  <a:lnTo>
                    <a:pt x="815" y="102"/>
                  </a:lnTo>
                  <a:lnTo>
                    <a:pt x="795" y="86"/>
                  </a:lnTo>
                  <a:lnTo>
                    <a:pt x="775" y="73"/>
                  </a:lnTo>
                  <a:lnTo>
                    <a:pt x="753" y="61"/>
                  </a:lnTo>
                  <a:lnTo>
                    <a:pt x="731" y="49"/>
                  </a:lnTo>
                  <a:lnTo>
                    <a:pt x="709" y="39"/>
                  </a:lnTo>
                  <a:lnTo>
                    <a:pt x="685" y="31"/>
                  </a:lnTo>
                  <a:lnTo>
                    <a:pt x="661" y="22"/>
                  </a:lnTo>
                  <a:lnTo>
                    <a:pt x="638" y="15"/>
                  </a:lnTo>
                  <a:lnTo>
                    <a:pt x="612" y="10"/>
                  </a:lnTo>
                  <a:lnTo>
                    <a:pt x="589" y="5"/>
                  </a:lnTo>
                  <a:lnTo>
                    <a:pt x="563" y="2"/>
                  </a:lnTo>
                  <a:lnTo>
                    <a:pt x="536" y="0"/>
                  </a:lnTo>
                  <a:lnTo>
                    <a:pt x="511" y="0"/>
                  </a:lnTo>
                  <a:lnTo>
                    <a:pt x="484" y="0"/>
                  </a:lnTo>
                  <a:lnTo>
                    <a:pt x="458" y="2"/>
                  </a:lnTo>
                  <a:lnTo>
                    <a:pt x="433" y="5"/>
                  </a:lnTo>
                  <a:lnTo>
                    <a:pt x="408" y="10"/>
                  </a:lnTo>
                  <a:lnTo>
                    <a:pt x="382" y="15"/>
                  </a:lnTo>
                  <a:lnTo>
                    <a:pt x="359" y="22"/>
                  </a:lnTo>
                  <a:lnTo>
                    <a:pt x="335" y="31"/>
                  </a:lnTo>
                  <a:lnTo>
                    <a:pt x="311" y="39"/>
                  </a:lnTo>
                  <a:lnTo>
                    <a:pt x="289" y="49"/>
                  </a:lnTo>
                  <a:lnTo>
                    <a:pt x="267" y="61"/>
                  </a:lnTo>
                  <a:lnTo>
                    <a:pt x="245" y="73"/>
                  </a:lnTo>
                  <a:lnTo>
                    <a:pt x="225" y="86"/>
                  </a:lnTo>
                  <a:lnTo>
                    <a:pt x="205" y="102"/>
                  </a:lnTo>
                  <a:lnTo>
                    <a:pt x="186" y="117"/>
                  </a:lnTo>
                  <a:lnTo>
                    <a:pt x="167" y="132"/>
                  </a:lnTo>
                  <a:lnTo>
                    <a:pt x="149" y="149"/>
                  </a:lnTo>
                  <a:lnTo>
                    <a:pt x="132" y="166"/>
                  </a:lnTo>
                  <a:lnTo>
                    <a:pt x="117" y="185"/>
                  </a:lnTo>
                  <a:lnTo>
                    <a:pt x="102" y="205"/>
                  </a:lnTo>
                  <a:lnTo>
                    <a:pt x="88" y="225"/>
                  </a:lnTo>
                  <a:lnTo>
                    <a:pt x="74" y="246"/>
                  </a:lnTo>
                  <a:lnTo>
                    <a:pt x="63" y="266"/>
                  </a:lnTo>
                  <a:lnTo>
                    <a:pt x="51" y="288"/>
                  </a:lnTo>
                  <a:lnTo>
                    <a:pt x="41" y="312"/>
                  </a:lnTo>
                  <a:lnTo>
                    <a:pt x="30" y="335"/>
                  </a:lnTo>
                  <a:lnTo>
                    <a:pt x="24" y="359"/>
                  </a:lnTo>
                  <a:lnTo>
                    <a:pt x="17" y="383"/>
                  </a:lnTo>
                  <a:lnTo>
                    <a:pt x="10" y="406"/>
                  </a:lnTo>
                  <a:lnTo>
                    <a:pt x="7" y="432"/>
                  </a:lnTo>
                  <a:lnTo>
                    <a:pt x="3" y="457"/>
                  </a:lnTo>
                  <a:lnTo>
                    <a:pt x="2" y="484"/>
                  </a:lnTo>
                  <a:lnTo>
                    <a:pt x="0" y="510"/>
                  </a:lnTo>
                  <a:lnTo>
                    <a:pt x="2" y="537"/>
                  </a:lnTo>
                  <a:lnTo>
                    <a:pt x="3" y="562"/>
                  </a:lnTo>
                  <a:lnTo>
                    <a:pt x="7" y="587"/>
                  </a:lnTo>
                  <a:lnTo>
                    <a:pt x="10" y="613"/>
                  </a:lnTo>
                  <a:lnTo>
                    <a:pt x="17" y="636"/>
                  </a:lnTo>
                  <a:lnTo>
                    <a:pt x="24" y="662"/>
                  </a:lnTo>
                  <a:lnTo>
                    <a:pt x="30" y="686"/>
                  </a:lnTo>
                  <a:lnTo>
                    <a:pt x="41" y="707"/>
                  </a:lnTo>
                  <a:lnTo>
                    <a:pt x="51" y="731"/>
                  </a:lnTo>
                  <a:lnTo>
                    <a:pt x="63" y="753"/>
                  </a:lnTo>
                  <a:lnTo>
                    <a:pt x="74" y="773"/>
                  </a:lnTo>
                  <a:lnTo>
                    <a:pt x="88" y="795"/>
                  </a:lnTo>
                  <a:lnTo>
                    <a:pt x="102" y="816"/>
                  </a:lnTo>
                  <a:lnTo>
                    <a:pt x="117" y="834"/>
                  </a:lnTo>
                  <a:lnTo>
                    <a:pt x="132" y="853"/>
                  </a:lnTo>
                  <a:lnTo>
                    <a:pt x="149" y="870"/>
                  </a:lnTo>
                  <a:lnTo>
                    <a:pt x="167" y="887"/>
                  </a:lnTo>
                  <a:lnTo>
                    <a:pt x="186" y="904"/>
                  </a:lnTo>
                  <a:lnTo>
                    <a:pt x="205" y="919"/>
                  </a:lnTo>
                  <a:lnTo>
                    <a:pt x="225" y="933"/>
                  </a:lnTo>
                  <a:lnTo>
                    <a:pt x="245" y="946"/>
                  </a:lnTo>
                  <a:lnTo>
                    <a:pt x="267" y="958"/>
                  </a:lnTo>
                  <a:lnTo>
                    <a:pt x="289" y="970"/>
                  </a:lnTo>
                  <a:lnTo>
                    <a:pt x="311" y="980"/>
                  </a:lnTo>
                  <a:lnTo>
                    <a:pt x="335" y="988"/>
                  </a:lnTo>
                  <a:lnTo>
                    <a:pt x="359" y="997"/>
                  </a:lnTo>
                  <a:lnTo>
                    <a:pt x="382" y="1004"/>
                  </a:lnTo>
                  <a:lnTo>
                    <a:pt x="408" y="1009"/>
                  </a:lnTo>
                  <a:lnTo>
                    <a:pt x="433" y="1014"/>
                  </a:lnTo>
                  <a:lnTo>
                    <a:pt x="458" y="1017"/>
                  </a:lnTo>
                  <a:lnTo>
                    <a:pt x="484" y="1019"/>
                  </a:lnTo>
                  <a:lnTo>
                    <a:pt x="511" y="1021"/>
                  </a:lnTo>
                  <a:lnTo>
                    <a:pt x="536" y="1019"/>
                  </a:lnTo>
                  <a:lnTo>
                    <a:pt x="563" y="1017"/>
                  </a:lnTo>
                  <a:lnTo>
                    <a:pt x="589" y="1014"/>
                  </a:lnTo>
                  <a:lnTo>
                    <a:pt x="612" y="1009"/>
                  </a:lnTo>
                  <a:lnTo>
                    <a:pt x="638" y="1004"/>
                  </a:lnTo>
                  <a:lnTo>
                    <a:pt x="661" y="997"/>
                  </a:lnTo>
                  <a:lnTo>
                    <a:pt x="685" y="988"/>
                  </a:lnTo>
                  <a:lnTo>
                    <a:pt x="709" y="980"/>
                  </a:lnTo>
                  <a:lnTo>
                    <a:pt x="731" y="970"/>
                  </a:lnTo>
                  <a:lnTo>
                    <a:pt x="753" y="958"/>
                  </a:lnTo>
                  <a:lnTo>
                    <a:pt x="775" y="946"/>
                  </a:lnTo>
                  <a:lnTo>
                    <a:pt x="795" y="933"/>
                  </a:lnTo>
                  <a:lnTo>
                    <a:pt x="815" y="919"/>
                  </a:lnTo>
                  <a:lnTo>
                    <a:pt x="834" y="904"/>
                  </a:lnTo>
                  <a:lnTo>
                    <a:pt x="853" y="887"/>
                  </a:lnTo>
                  <a:lnTo>
                    <a:pt x="871" y="870"/>
                  </a:lnTo>
                  <a:lnTo>
                    <a:pt x="888" y="853"/>
                  </a:lnTo>
                  <a:lnTo>
                    <a:pt x="903" y="834"/>
                  </a:lnTo>
                  <a:lnTo>
                    <a:pt x="919" y="816"/>
                  </a:lnTo>
                  <a:lnTo>
                    <a:pt x="934" y="795"/>
                  </a:lnTo>
                  <a:lnTo>
                    <a:pt x="947" y="773"/>
                  </a:lnTo>
                  <a:lnTo>
                    <a:pt x="959" y="753"/>
                  </a:lnTo>
                  <a:lnTo>
                    <a:pt x="969" y="731"/>
                  </a:lnTo>
                  <a:lnTo>
                    <a:pt x="979" y="707"/>
                  </a:lnTo>
                  <a:lnTo>
                    <a:pt x="990" y="686"/>
                  </a:lnTo>
                  <a:lnTo>
                    <a:pt x="998" y="662"/>
                  </a:lnTo>
                  <a:lnTo>
                    <a:pt x="1005" y="636"/>
                  </a:lnTo>
                  <a:lnTo>
                    <a:pt x="1010" y="613"/>
                  </a:lnTo>
                  <a:lnTo>
                    <a:pt x="1015" y="587"/>
                  </a:lnTo>
                  <a:lnTo>
                    <a:pt x="1018" y="562"/>
                  </a:lnTo>
                  <a:lnTo>
                    <a:pt x="1020" y="537"/>
                  </a:lnTo>
                  <a:lnTo>
                    <a:pt x="1020" y="510"/>
                  </a:lnTo>
                  <a:lnTo>
                    <a:pt x="1010" y="510"/>
                  </a:lnTo>
                  <a:lnTo>
                    <a:pt x="1008" y="484"/>
                  </a:lnTo>
                  <a:lnTo>
                    <a:pt x="1007" y="459"/>
                  </a:lnTo>
                  <a:lnTo>
                    <a:pt x="1003" y="433"/>
                  </a:lnTo>
                  <a:lnTo>
                    <a:pt x="1000" y="410"/>
                  </a:lnTo>
                  <a:lnTo>
                    <a:pt x="995" y="384"/>
                  </a:lnTo>
                  <a:lnTo>
                    <a:pt x="988" y="361"/>
                  </a:lnTo>
                  <a:lnTo>
                    <a:pt x="979" y="339"/>
                  </a:lnTo>
                  <a:lnTo>
                    <a:pt x="971" y="315"/>
                  </a:lnTo>
                  <a:lnTo>
                    <a:pt x="961" y="293"/>
                  </a:lnTo>
                  <a:lnTo>
                    <a:pt x="949" y="273"/>
                  </a:lnTo>
                  <a:lnTo>
                    <a:pt x="937" y="251"/>
                  </a:lnTo>
                  <a:lnTo>
                    <a:pt x="924" y="230"/>
                  </a:lnTo>
                  <a:lnTo>
                    <a:pt x="910" y="212"/>
                  </a:lnTo>
                  <a:lnTo>
                    <a:pt x="895" y="191"/>
                  </a:lnTo>
                  <a:lnTo>
                    <a:pt x="880" y="174"/>
                  </a:lnTo>
                  <a:lnTo>
                    <a:pt x="863" y="156"/>
                  </a:lnTo>
                  <a:lnTo>
                    <a:pt x="846" y="141"/>
                  </a:lnTo>
                  <a:lnTo>
                    <a:pt x="827" y="124"/>
                  </a:lnTo>
                  <a:lnTo>
                    <a:pt x="809" y="110"/>
                  </a:lnTo>
                  <a:lnTo>
                    <a:pt x="790" y="95"/>
                  </a:lnTo>
                  <a:lnTo>
                    <a:pt x="770" y="83"/>
                  </a:lnTo>
                  <a:lnTo>
                    <a:pt x="748" y="71"/>
                  </a:lnTo>
                  <a:lnTo>
                    <a:pt x="727" y="59"/>
                  </a:lnTo>
                  <a:lnTo>
                    <a:pt x="705" y="49"/>
                  </a:lnTo>
                  <a:lnTo>
                    <a:pt x="682" y="41"/>
                  </a:lnTo>
                  <a:lnTo>
                    <a:pt x="658" y="32"/>
                  </a:lnTo>
                  <a:lnTo>
                    <a:pt x="634" y="26"/>
                  </a:lnTo>
                  <a:lnTo>
                    <a:pt x="611" y="20"/>
                  </a:lnTo>
                  <a:lnTo>
                    <a:pt x="587" y="15"/>
                  </a:lnTo>
                  <a:lnTo>
                    <a:pt x="562" y="14"/>
                  </a:lnTo>
                  <a:lnTo>
                    <a:pt x="536" y="10"/>
                  </a:lnTo>
                  <a:lnTo>
                    <a:pt x="511" y="10"/>
                  </a:lnTo>
                  <a:lnTo>
                    <a:pt x="484" y="10"/>
                  </a:lnTo>
                  <a:lnTo>
                    <a:pt x="458" y="14"/>
                  </a:lnTo>
                  <a:lnTo>
                    <a:pt x="435" y="15"/>
                  </a:lnTo>
                  <a:lnTo>
                    <a:pt x="409" y="20"/>
                  </a:lnTo>
                  <a:lnTo>
                    <a:pt x="386" y="26"/>
                  </a:lnTo>
                  <a:lnTo>
                    <a:pt x="362" y="32"/>
                  </a:lnTo>
                  <a:lnTo>
                    <a:pt x="338" y="41"/>
                  </a:lnTo>
                  <a:lnTo>
                    <a:pt x="316" y="49"/>
                  </a:lnTo>
                  <a:lnTo>
                    <a:pt x="294" y="59"/>
                  </a:lnTo>
                  <a:lnTo>
                    <a:pt x="272" y="71"/>
                  </a:lnTo>
                  <a:lnTo>
                    <a:pt x="252" y="83"/>
                  </a:lnTo>
                  <a:lnTo>
                    <a:pt x="232" y="95"/>
                  </a:lnTo>
                  <a:lnTo>
                    <a:pt x="211" y="110"/>
                  </a:lnTo>
                  <a:lnTo>
                    <a:pt x="193" y="124"/>
                  </a:lnTo>
                  <a:lnTo>
                    <a:pt x="174" y="141"/>
                  </a:lnTo>
                  <a:lnTo>
                    <a:pt x="157" y="156"/>
                  </a:lnTo>
                  <a:lnTo>
                    <a:pt x="140" y="174"/>
                  </a:lnTo>
                  <a:lnTo>
                    <a:pt x="125" y="191"/>
                  </a:lnTo>
                  <a:lnTo>
                    <a:pt x="110" y="212"/>
                  </a:lnTo>
                  <a:lnTo>
                    <a:pt x="96" y="230"/>
                  </a:lnTo>
                  <a:lnTo>
                    <a:pt x="83" y="251"/>
                  </a:lnTo>
                  <a:lnTo>
                    <a:pt x="71" y="273"/>
                  </a:lnTo>
                  <a:lnTo>
                    <a:pt x="61" y="293"/>
                  </a:lnTo>
                  <a:lnTo>
                    <a:pt x="51" y="315"/>
                  </a:lnTo>
                  <a:lnTo>
                    <a:pt x="41" y="339"/>
                  </a:lnTo>
                  <a:lnTo>
                    <a:pt x="34" y="361"/>
                  </a:lnTo>
                  <a:lnTo>
                    <a:pt x="27" y="384"/>
                  </a:lnTo>
                  <a:lnTo>
                    <a:pt x="22" y="410"/>
                  </a:lnTo>
                  <a:lnTo>
                    <a:pt x="17" y="433"/>
                  </a:lnTo>
                  <a:lnTo>
                    <a:pt x="14" y="459"/>
                  </a:lnTo>
                  <a:lnTo>
                    <a:pt x="12" y="484"/>
                  </a:lnTo>
                  <a:lnTo>
                    <a:pt x="12" y="510"/>
                  </a:lnTo>
                  <a:lnTo>
                    <a:pt x="12" y="535"/>
                  </a:lnTo>
                  <a:lnTo>
                    <a:pt x="14" y="560"/>
                  </a:lnTo>
                  <a:lnTo>
                    <a:pt x="17" y="586"/>
                  </a:lnTo>
                  <a:lnTo>
                    <a:pt x="22" y="611"/>
                  </a:lnTo>
                  <a:lnTo>
                    <a:pt x="27" y="635"/>
                  </a:lnTo>
                  <a:lnTo>
                    <a:pt x="34" y="658"/>
                  </a:lnTo>
                  <a:lnTo>
                    <a:pt x="41" y="682"/>
                  </a:lnTo>
                  <a:lnTo>
                    <a:pt x="51" y="704"/>
                  </a:lnTo>
                  <a:lnTo>
                    <a:pt x="61" y="726"/>
                  </a:lnTo>
                  <a:lnTo>
                    <a:pt x="71" y="748"/>
                  </a:lnTo>
                  <a:lnTo>
                    <a:pt x="83" y="768"/>
                  </a:lnTo>
                  <a:lnTo>
                    <a:pt x="96" y="789"/>
                  </a:lnTo>
                  <a:lnTo>
                    <a:pt x="110" y="809"/>
                  </a:lnTo>
                  <a:lnTo>
                    <a:pt x="125" y="828"/>
                  </a:lnTo>
                  <a:lnTo>
                    <a:pt x="140" y="846"/>
                  </a:lnTo>
                  <a:lnTo>
                    <a:pt x="157" y="863"/>
                  </a:lnTo>
                  <a:lnTo>
                    <a:pt x="174" y="880"/>
                  </a:lnTo>
                  <a:lnTo>
                    <a:pt x="193" y="895"/>
                  </a:lnTo>
                  <a:lnTo>
                    <a:pt x="211" y="911"/>
                  </a:lnTo>
                  <a:lnTo>
                    <a:pt x="232" y="924"/>
                  </a:lnTo>
                  <a:lnTo>
                    <a:pt x="252" y="938"/>
                  </a:lnTo>
                  <a:lnTo>
                    <a:pt x="272" y="949"/>
                  </a:lnTo>
                  <a:lnTo>
                    <a:pt x="294" y="960"/>
                  </a:lnTo>
                  <a:lnTo>
                    <a:pt x="316" y="970"/>
                  </a:lnTo>
                  <a:lnTo>
                    <a:pt x="338" y="978"/>
                  </a:lnTo>
                  <a:lnTo>
                    <a:pt x="362" y="987"/>
                  </a:lnTo>
                  <a:lnTo>
                    <a:pt x="386" y="993"/>
                  </a:lnTo>
                  <a:lnTo>
                    <a:pt x="409" y="999"/>
                  </a:lnTo>
                  <a:lnTo>
                    <a:pt x="435" y="1004"/>
                  </a:lnTo>
                  <a:lnTo>
                    <a:pt x="458" y="1007"/>
                  </a:lnTo>
                  <a:lnTo>
                    <a:pt x="484" y="1009"/>
                  </a:lnTo>
                  <a:lnTo>
                    <a:pt x="511" y="1009"/>
                  </a:lnTo>
                  <a:lnTo>
                    <a:pt x="536" y="1009"/>
                  </a:lnTo>
                  <a:lnTo>
                    <a:pt x="562" y="1007"/>
                  </a:lnTo>
                  <a:lnTo>
                    <a:pt x="587" y="1004"/>
                  </a:lnTo>
                  <a:lnTo>
                    <a:pt x="611" y="999"/>
                  </a:lnTo>
                  <a:lnTo>
                    <a:pt x="634" y="993"/>
                  </a:lnTo>
                  <a:lnTo>
                    <a:pt x="658" y="987"/>
                  </a:lnTo>
                  <a:lnTo>
                    <a:pt x="682" y="978"/>
                  </a:lnTo>
                  <a:lnTo>
                    <a:pt x="705" y="970"/>
                  </a:lnTo>
                  <a:lnTo>
                    <a:pt x="727" y="960"/>
                  </a:lnTo>
                  <a:lnTo>
                    <a:pt x="748" y="949"/>
                  </a:lnTo>
                  <a:lnTo>
                    <a:pt x="770" y="938"/>
                  </a:lnTo>
                  <a:lnTo>
                    <a:pt x="790" y="924"/>
                  </a:lnTo>
                  <a:lnTo>
                    <a:pt x="809" y="911"/>
                  </a:lnTo>
                  <a:lnTo>
                    <a:pt x="827" y="895"/>
                  </a:lnTo>
                  <a:lnTo>
                    <a:pt x="846" y="880"/>
                  </a:lnTo>
                  <a:lnTo>
                    <a:pt x="863" y="863"/>
                  </a:lnTo>
                  <a:lnTo>
                    <a:pt x="880" y="846"/>
                  </a:lnTo>
                  <a:lnTo>
                    <a:pt x="895" y="828"/>
                  </a:lnTo>
                  <a:lnTo>
                    <a:pt x="910" y="809"/>
                  </a:lnTo>
                  <a:lnTo>
                    <a:pt x="924" y="789"/>
                  </a:lnTo>
                  <a:lnTo>
                    <a:pt x="937" y="768"/>
                  </a:lnTo>
                  <a:lnTo>
                    <a:pt x="949" y="748"/>
                  </a:lnTo>
                  <a:lnTo>
                    <a:pt x="961" y="726"/>
                  </a:lnTo>
                  <a:lnTo>
                    <a:pt x="971" y="704"/>
                  </a:lnTo>
                  <a:lnTo>
                    <a:pt x="979" y="682"/>
                  </a:lnTo>
                  <a:lnTo>
                    <a:pt x="988" y="658"/>
                  </a:lnTo>
                  <a:lnTo>
                    <a:pt x="995" y="635"/>
                  </a:lnTo>
                  <a:lnTo>
                    <a:pt x="1000" y="611"/>
                  </a:lnTo>
                  <a:lnTo>
                    <a:pt x="1003" y="586"/>
                  </a:lnTo>
                  <a:lnTo>
                    <a:pt x="1007" y="560"/>
                  </a:lnTo>
                  <a:lnTo>
                    <a:pt x="1008" y="535"/>
                  </a:lnTo>
                  <a:lnTo>
                    <a:pt x="1010" y="510"/>
                  </a:lnTo>
                  <a:lnTo>
                    <a:pt x="1020" y="510"/>
                  </a:lnTo>
                  <a:close/>
                </a:path>
              </a:pathLst>
            </a:custGeom>
            <a:solidFill>
              <a:srgbClr val="A1D9FF"/>
            </a:solidFill>
            <a:ln w="9525">
              <a:noFill/>
              <a:round/>
              <a:headEnd/>
              <a:tailEnd/>
            </a:ln>
          </p:spPr>
          <p:txBody>
            <a:bodyPr/>
            <a:lstStyle/>
            <a:p>
              <a:endParaRPr lang="en-US"/>
            </a:p>
          </p:txBody>
        </p:sp>
        <p:sp>
          <p:nvSpPr>
            <p:cNvPr id="51321" name="Freeform 123"/>
            <p:cNvSpPr>
              <a:spLocks/>
            </p:cNvSpPr>
            <p:nvPr/>
          </p:nvSpPr>
          <p:spPr bwMode="auto">
            <a:xfrm>
              <a:off x="3312083" y="2314553"/>
              <a:ext cx="1425222" cy="1601787"/>
            </a:xfrm>
            <a:custGeom>
              <a:avLst/>
              <a:gdLst>
                <a:gd name="T0" fmla="*/ 2147483647 w 1010"/>
                <a:gd name="T1" fmla="*/ 2147483647 h 1009"/>
                <a:gd name="T2" fmla="*/ 2147483647 w 1010"/>
                <a:gd name="T3" fmla="*/ 2147483647 h 1009"/>
                <a:gd name="T4" fmla="*/ 2147483647 w 1010"/>
                <a:gd name="T5" fmla="*/ 2147483647 h 1009"/>
                <a:gd name="T6" fmla="*/ 2147483647 w 1010"/>
                <a:gd name="T7" fmla="*/ 2147483647 h 1009"/>
                <a:gd name="T8" fmla="*/ 2147483647 w 1010"/>
                <a:gd name="T9" fmla="*/ 2147483647 h 1009"/>
                <a:gd name="T10" fmla="*/ 2147483647 w 1010"/>
                <a:gd name="T11" fmla="*/ 2147483647 h 1009"/>
                <a:gd name="T12" fmla="*/ 2147483647 w 1010"/>
                <a:gd name="T13" fmla="*/ 2147483647 h 1009"/>
                <a:gd name="T14" fmla="*/ 2147483647 w 1010"/>
                <a:gd name="T15" fmla="*/ 2147483647 h 1009"/>
                <a:gd name="T16" fmla="*/ 2147483647 w 1010"/>
                <a:gd name="T17" fmla="*/ 2147483647 h 1009"/>
                <a:gd name="T18" fmla="*/ 2147483647 w 1010"/>
                <a:gd name="T19" fmla="*/ 2147483647 h 1009"/>
                <a:gd name="T20" fmla="*/ 2147483647 w 1010"/>
                <a:gd name="T21" fmla="*/ 2147483647 h 1009"/>
                <a:gd name="T22" fmla="*/ 2147483647 w 1010"/>
                <a:gd name="T23" fmla="*/ 2147483647 h 1009"/>
                <a:gd name="T24" fmla="*/ 0 w 1010"/>
                <a:gd name="T25" fmla="*/ 2147483647 h 1009"/>
                <a:gd name="T26" fmla="*/ 2147483647 w 1010"/>
                <a:gd name="T27" fmla="*/ 2147483647 h 1009"/>
                <a:gd name="T28" fmla="*/ 2147483647 w 1010"/>
                <a:gd name="T29" fmla="*/ 2147483647 h 1009"/>
                <a:gd name="T30" fmla="*/ 2147483647 w 1010"/>
                <a:gd name="T31" fmla="*/ 2147483647 h 1009"/>
                <a:gd name="T32" fmla="*/ 2147483647 w 1010"/>
                <a:gd name="T33" fmla="*/ 2147483647 h 1009"/>
                <a:gd name="T34" fmla="*/ 2147483647 w 1010"/>
                <a:gd name="T35" fmla="*/ 2147483647 h 1009"/>
                <a:gd name="T36" fmla="*/ 2147483647 w 1010"/>
                <a:gd name="T37" fmla="*/ 2147483647 h 1009"/>
                <a:gd name="T38" fmla="*/ 2147483647 w 1010"/>
                <a:gd name="T39" fmla="*/ 2147483647 h 1009"/>
                <a:gd name="T40" fmla="*/ 2147483647 w 1010"/>
                <a:gd name="T41" fmla="*/ 2147483647 h 1009"/>
                <a:gd name="T42" fmla="*/ 2147483647 w 1010"/>
                <a:gd name="T43" fmla="*/ 2147483647 h 1009"/>
                <a:gd name="T44" fmla="*/ 2147483647 w 1010"/>
                <a:gd name="T45" fmla="*/ 2147483647 h 1009"/>
                <a:gd name="T46" fmla="*/ 2147483647 w 1010"/>
                <a:gd name="T47" fmla="*/ 2147483647 h 1009"/>
                <a:gd name="T48" fmla="*/ 2147483647 w 1010"/>
                <a:gd name="T49" fmla="*/ 2147483647 h 1009"/>
                <a:gd name="T50" fmla="*/ 2147483647 w 1010"/>
                <a:gd name="T51" fmla="*/ 2147483647 h 1009"/>
                <a:gd name="T52" fmla="*/ 2147483647 w 1010"/>
                <a:gd name="T53" fmla="*/ 2147483647 h 1009"/>
                <a:gd name="T54" fmla="*/ 2147483647 w 1010"/>
                <a:gd name="T55" fmla="*/ 2147483647 h 1009"/>
                <a:gd name="T56" fmla="*/ 2147483647 w 1010"/>
                <a:gd name="T57" fmla="*/ 2147483647 h 1009"/>
                <a:gd name="T58" fmla="*/ 2147483647 w 1010"/>
                <a:gd name="T59" fmla="*/ 2147483647 h 1009"/>
                <a:gd name="T60" fmla="*/ 2147483647 w 1010"/>
                <a:gd name="T61" fmla="*/ 2147483647 h 1009"/>
                <a:gd name="T62" fmla="*/ 2147483647 w 1010"/>
                <a:gd name="T63" fmla="*/ 2147483647 h 1009"/>
                <a:gd name="T64" fmla="*/ 2147483647 w 1010"/>
                <a:gd name="T65" fmla="*/ 2147483647 h 1009"/>
                <a:gd name="T66" fmla="*/ 2147483647 w 1010"/>
                <a:gd name="T67" fmla="*/ 2147483647 h 1009"/>
                <a:gd name="T68" fmla="*/ 2147483647 w 1010"/>
                <a:gd name="T69" fmla="*/ 2147483647 h 1009"/>
                <a:gd name="T70" fmla="*/ 2147483647 w 1010"/>
                <a:gd name="T71" fmla="*/ 2147483647 h 1009"/>
                <a:gd name="T72" fmla="*/ 2147483647 w 1010"/>
                <a:gd name="T73" fmla="*/ 2147483647 h 1009"/>
                <a:gd name="T74" fmla="*/ 2147483647 w 1010"/>
                <a:gd name="T75" fmla="*/ 2147483647 h 1009"/>
                <a:gd name="T76" fmla="*/ 2147483647 w 1010"/>
                <a:gd name="T77" fmla="*/ 2147483647 h 1009"/>
                <a:gd name="T78" fmla="*/ 2147483647 w 1010"/>
                <a:gd name="T79" fmla="*/ 2147483647 h 1009"/>
                <a:gd name="T80" fmla="*/ 2147483647 w 1010"/>
                <a:gd name="T81" fmla="*/ 2147483647 h 1009"/>
                <a:gd name="T82" fmla="*/ 2147483647 w 1010"/>
                <a:gd name="T83" fmla="*/ 2147483647 h 1009"/>
                <a:gd name="T84" fmla="*/ 2147483647 w 1010"/>
                <a:gd name="T85" fmla="*/ 2147483647 h 1009"/>
                <a:gd name="T86" fmla="*/ 2147483647 w 1010"/>
                <a:gd name="T87" fmla="*/ 2147483647 h 1009"/>
                <a:gd name="T88" fmla="*/ 2147483647 w 1010"/>
                <a:gd name="T89" fmla="*/ 2147483647 h 1009"/>
                <a:gd name="T90" fmla="*/ 2147483647 w 1010"/>
                <a:gd name="T91" fmla="*/ 2147483647 h 1009"/>
                <a:gd name="T92" fmla="*/ 2147483647 w 1010"/>
                <a:gd name="T93" fmla="*/ 2147483647 h 1009"/>
                <a:gd name="T94" fmla="*/ 2147483647 w 1010"/>
                <a:gd name="T95" fmla="*/ 2147483647 h 1009"/>
                <a:gd name="T96" fmla="*/ 2147483647 w 1010"/>
                <a:gd name="T97" fmla="*/ 2147483647 h 1009"/>
                <a:gd name="T98" fmla="*/ 2147483647 w 1010"/>
                <a:gd name="T99" fmla="*/ 2147483647 h 1009"/>
                <a:gd name="T100" fmla="*/ 2147483647 w 1010"/>
                <a:gd name="T101" fmla="*/ 2147483647 h 10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10"/>
                <a:gd name="T154" fmla="*/ 0 h 1009"/>
                <a:gd name="T155" fmla="*/ 1010 w 1010"/>
                <a:gd name="T156" fmla="*/ 1009 h 10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10" h="1009">
                  <a:moveTo>
                    <a:pt x="1010" y="505"/>
                  </a:moveTo>
                  <a:lnTo>
                    <a:pt x="1010" y="479"/>
                  </a:lnTo>
                  <a:lnTo>
                    <a:pt x="1007" y="454"/>
                  </a:lnTo>
                  <a:lnTo>
                    <a:pt x="1005" y="428"/>
                  </a:lnTo>
                  <a:lnTo>
                    <a:pt x="1000" y="403"/>
                  </a:lnTo>
                  <a:lnTo>
                    <a:pt x="995" y="379"/>
                  </a:lnTo>
                  <a:lnTo>
                    <a:pt x="988" y="354"/>
                  </a:lnTo>
                  <a:lnTo>
                    <a:pt x="980" y="332"/>
                  </a:lnTo>
                  <a:lnTo>
                    <a:pt x="971" y="308"/>
                  </a:lnTo>
                  <a:lnTo>
                    <a:pt x="961" y="286"/>
                  </a:lnTo>
                  <a:lnTo>
                    <a:pt x="949" y="264"/>
                  </a:lnTo>
                  <a:lnTo>
                    <a:pt x="937" y="244"/>
                  </a:lnTo>
                  <a:lnTo>
                    <a:pt x="924" y="222"/>
                  </a:lnTo>
                  <a:lnTo>
                    <a:pt x="910" y="203"/>
                  </a:lnTo>
                  <a:lnTo>
                    <a:pt x="895" y="183"/>
                  </a:lnTo>
                  <a:lnTo>
                    <a:pt x="880" y="166"/>
                  </a:lnTo>
                  <a:lnTo>
                    <a:pt x="863" y="147"/>
                  </a:lnTo>
                  <a:lnTo>
                    <a:pt x="844" y="131"/>
                  </a:lnTo>
                  <a:lnTo>
                    <a:pt x="826" y="115"/>
                  </a:lnTo>
                  <a:lnTo>
                    <a:pt x="807" y="100"/>
                  </a:lnTo>
                  <a:lnTo>
                    <a:pt x="787" y="87"/>
                  </a:lnTo>
                  <a:lnTo>
                    <a:pt x="766" y="73"/>
                  </a:lnTo>
                  <a:lnTo>
                    <a:pt x="746" y="61"/>
                  </a:lnTo>
                  <a:lnTo>
                    <a:pt x="724" y="49"/>
                  </a:lnTo>
                  <a:lnTo>
                    <a:pt x="702" y="39"/>
                  </a:lnTo>
                  <a:lnTo>
                    <a:pt x="678" y="31"/>
                  </a:lnTo>
                  <a:lnTo>
                    <a:pt x="655" y="22"/>
                  </a:lnTo>
                  <a:lnTo>
                    <a:pt x="631" y="15"/>
                  </a:lnTo>
                  <a:lnTo>
                    <a:pt x="607" y="10"/>
                  </a:lnTo>
                  <a:lnTo>
                    <a:pt x="582" y="5"/>
                  </a:lnTo>
                  <a:lnTo>
                    <a:pt x="557" y="2"/>
                  </a:lnTo>
                  <a:lnTo>
                    <a:pt x="531" y="0"/>
                  </a:lnTo>
                  <a:lnTo>
                    <a:pt x="506" y="0"/>
                  </a:lnTo>
                  <a:lnTo>
                    <a:pt x="479" y="0"/>
                  </a:lnTo>
                  <a:lnTo>
                    <a:pt x="453" y="2"/>
                  </a:lnTo>
                  <a:lnTo>
                    <a:pt x="428" y="5"/>
                  </a:lnTo>
                  <a:lnTo>
                    <a:pt x="404" y="10"/>
                  </a:lnTo>
                  <a:lnTo>
                    <a:pt x="379" y="15"/>
                  </a:lnTo>
                  <a:lnTo>
                    <a:pt x="355" y="22"/>
                  </a:lnTo>
                  <a:lnTo>
                    <a:pt x="332" y="31"/>
                  </a:lnTo>
                  <a:lnTo>
                    <a:pt x="310" y="39"/>
                  </a:lnTo>
                  <a:lnTo>
                    <a:pt x="286" y="49"/>
                  </a:lnTo>
                  <a:lnTo>
                    <a:pt x="264" y="61"/>
                  </a:lnTo>
                  <a:lnTo>
                    <a:pt x="244" y="73"/>
                  </a:lnTo>
                  <a:lnTo>
                    <a:pt x="223" y="87"/>
                  </a:lnTo>
                  <a:lnTo>
                    <a:pt x="203" y="100"/>
                  </a:lnTo>
                  <a:lnTo>
                    <a:pt x="184" y="115"/>
                  </a:lnTo>
                  <a:lnTo>
                    <a:pt x="166" y="131"/>
                  </a:lnTo>
                  <a:lnTo>
                    <a:pt x="149" y="147"/>
                  </a:lnTo>
                  <a:lnTo>
                    <a:pt x="132" y="166"/>
                  </a:lnTo>
                  <a:lnTo>
                    <a:pt x="115" y="183"/>
                  </a:lnTo>
                  <a:lnTo>
                    <a:pt x="102" y="203"/>
                  </a:lnTo>
                  <a:lnTo>
                    <a:pt x="86" y="222"/>
                  </a:lnTo>
                  <a:lnTo>
                    <a:pt x="75" y="244"/>
                  </a:lnTo>
                  <a:lnTo>
                    <a:pt x="61" y="264"/>
                  </a:lnTo>
                  <a:lnTo>
                    <a:pt x="51" y="286"/>
                  </a:lnTo>
                  <a:lnTo>
                    <a:pt x="41" y="308"/>
                  </a:lnTo>
                  <a:lnTo>
                    <a:pt x="31" y="332"/>
                  </a:lnTo>
                  <a:lnTo>
                    <a:pt x="24" y="354"/>
                  </a:lnTo>
                  <a:lnTo>
                    <a:pt x="17" y="379"/>
                  </a:lnTo>
                  <a:lnTo>
                    <a:pt x="10" y="403"/>
                  </a:lnTo>
                  <a:lnTo>
                    <a:pt x="7" y="428"/>
                  </a:lnTo>
                  <a:lnTo>
                    <a:pt x="3" y="454"/>
                  </a:lnTo>
                  <a:lnTo>
                    <a:pt x="2" y="479"/>
                  </a:lnTo>
                  <a:lnTo>
                    <a:pt x="0" y="505"/>
                  </a:lnTo>
                  <a:lnTo>
                    <a:pt x="2" y="532"/>
                  </a:lnTo>
                  <a:lnTo>
                    <a:pt x="3" y="557"/>
                  </a:lnTo>
                  <a:lnTo>
                    <a:pt x="7" y="582"/>
                  </a:lnTo>
                  <a:lnTo>
                    <a:pt x="10" y="606"/>
                  </a:lnTo>
                  <a:lnTo>
                    <a:pt x="17" y="631"/>
                  </a:lnTo>
                  <a:lnTo>
                    <a:pt x="24" y="655"/>
                  </a:lnTo>
                  <a:lnTo>
                    <a:pt x="31" y="679"/>
                  </a:lnTo>
                  <a:lnTo>
                    <a:pt x="41" y="701"/>
                  </a:lnTo>
                  <a:lnTo>
                    <a:pt x="51" y="723"/>
                  </a:lnTo>
                  <a:lnTo>
                    <a:pt x="61" y="745"/>
                  </a:lnTo>
                  <a:lnTo>
                    <a:pt x="75" y="767"/>
                  </a:lnTo>
                  <a:lnTo>
                    <a:pt x="86" y="787"/>
                  </a:lnTo>
                  <a:lnTo>
                    <a:pt x="102" y="807"/>
                  </a:lnTo>
                  <a:lnTo>
                    <a:pt x="115" y="826"/>
                  </a:lnTo>
                  <a:lnTo>
                    <a:pt x="132" y="845"/>
                  </a:lnTo>
                  <a:lnTo>
                    <a:pt x="149" y="862"/>
                  </a:lnTo>
                  <a:lnTo>
                    <a:pt x="166" y="878"/>
                  </a:lnTo>
                  <a:lnTo>
                    <a:pt x="184" y="894"/>
                  </a:lnTo>
                  <a:lnTo>
                    <a:pt x="203" y="909"/>
                  </a:lnTo>
                  <a:lnTo>
                    <a:pt x="223" y="922"/>
                  </a:lnTo>
                  <a:lnTo>
                    <a:pt x="244" y="936"/>
                  </a:lnTo>
                  <a:lnTo>
                    <a:pt x="264" y="948"/>
                  </a:lnTo>
                  <a:lnTo>
                    <a:pt x="286" y="960"/>
                  </a:lnTo>
                  <a:lnTo>
                    <a:pt x="310" y="970"/>
                  </a:lnTo>
                  <a:lnTo>
                    <a:pt x="332" y="978"/>
                  </a:lnTo>
                  <a:lnTo>
                    <a:pt x="355" y="987"/>
                  </a:lnTo>
                  <a:lnTo>
                    <a:pt x="379" y="994"/>
                  </a:lnTo>
                  <a:lnTo>
                    <a:pt x="404" y="999"/>
                  </a:lnTo>
                  <a:lnTo>
                    <a:pt x="428" y="1004"/>
                  </a:lnTo>
                  <a:lnTo>
                    <a:pt x="453" y="1007"/>
                  </a:lnTo>
                  <a:lnTo>
                    <a:pt x="479" y="1009"/>
                  </a:lnTo>
                  <a:lnTo>
                    <a:pt x="506" y="1009"/>
                  </a:lnTo>
                  <a:lnTo>
                    <a:pt x="531" y="1009"/>
                  </a:lnTo>
                  <a:lnTo>
                    <a:pt x="557" y="1007"/>
                  </a:lnTo>
                  <a:lnTo>
                    <a:pt x="582" y="1004"/>
                  </a:lnTo>
                  <a:lnTo>
                    <a:pt x="607" y="999"/>
                  </a:lnTo>
                  <a:lnTo>
                    <a:pt x="631" y="994"/>
                  </a:lnTo>
                  <a:lnTo>
                    <a:pt x="655" y="987"/>
                  </a:lnTo>
                  <a:lnTo>
                    <a:pt x="678" y="978"/>
                  </a:lnTo>
                  <a:lnTo>
                    <a:pt x="702" y="970"/>
                  </a:lnTo>
                  <a:lnTo>
                    <a:pt x="724" y="960"/>
                  </a:lnTo>
                  <a:lnTo>
                    <a:pt x="746" y="948"/>
                  </a:lnTo>
                  <a:lnTo>
                    <a:pt x="766" y="936"/>
                  </a:lnTo>
                  <a:lnTo>
                    <a:pt x="787" y="922"/>
                  </a:lnTo>
                  <a:lnTo>
                    <a:pt x="807" y="909"/>
                  </a:lnTo>
                  <a:lnTo>
                    <a:pt x="826" y="894"/>
                  </a:lnTo>
                  <a:lnTo>
                    <a:pt x="844" y="878"/>
                  </a:lnTo>
                  <a:lnTo>
                    <a:pt x="863" y="862"/>
                  </a:lnTo>
                  <a:lnTo>
                    <a:pt x="880" y="845"/>
                  </a:lnTo>
                  <a:lnTo>
                    <a:pt x="895" y="826"/>
                  </a:lnTo>
                  <a:lnTo>
                    <a:pt x="910" y="807"/>
                  </a:lnTo>
                  <a:lnTo>
                    <a:pt x="924" y="787"/>
                  </a:lnTo>
                  <a:lnTo>
                    <a:pt x="937" y="767"/>
                  </a:lnTo>
                  <a:lnTo>
                    <a:pt x="949" y="745"/>
                  </a:lnTo>
                  <a:lnTo>
                    <a:pt x="961" y="723"/>
                  </a:lnTo>
                  <a:lnTo>
                    <a:pt x="971" y="701"/>
                  </a:lnTo>
                  <a:lnTo>
                    <a:pt x="980" y="679"/>
                  </a:lnTo>
                  <a:lnTo>
                    <a:pt x="988" y="655"/>
                  </a:lnTo>
                  <a:lnTo>
                    <a:pt x="995" y="631"/>
                  </a:lnTo>
                  <a:lnTo>
                    <a:pt x="1000" y="606"/>
                  </a:lnTo>
                  <a:lnTo>
                    <a:pt x="1005" y="582"/>
                  </a:lnTo>
                  <a:lnTo>
                    <a:pt x="1007" y="557"/>
                  </a:lnTo>
                  <a:lnTo>
                    <a:pt x="1010" y="532"/>
                  </a:lnTo>
                  <a:lnTo>
                    <a:pt x="1010" y="505"/>
                  </a:lnTo>
                  <a:lnTo>
                    <a:pt x="1000" y="505"/>
                  </a:lnTo>
                  <a:lnTo>
                    <a:pt x="998" y="479"/>
                  </a:lnTo>
                  <a:lnTo>
                    <a:pt x="996" y="454"/>
                  </a:lnTo>
                  <a:lnTo>
                    <a:pt x="993" y="430"/>
                  </a:lnTo>
                  <a:lnTo>
                    <a:pt x="990" y="405"/>
                  </a:lnTo>
                  <a:lnTo>
                    <a:pt x="983" y="381"/>
                  </a:lnTo>
                  <a:lnTo>
                    <a:pt x="978" y="357"/>
                  </a:lnTo>
                  <a:lnTo>
                    <a:pt x="969" y="335"/>
                  </a:lnTo>
                  <a:lnTo>
                    <a:pt x="961" y="313"/>
                  </a:lnTo>
                  <a:lnTo>
                    <a:pt x="951" y="291"/>
                  </a:lnTo>
                  <a:lnTo>
                    <a:pt x="939" y="269"/>
                  </a:lnTo>
                  <a:lnTo>
                    <a:pt x="927" y="249"/>
                  </a:lnTo>
                  <a:lnTo>
                    <a:pt x="915" y="229"/>
                  </a:lnTo>
                  <a:lnTo>
                    <a:pt x="902" y="210"/>
                  </a:lnTo>
                  <a:lnTo>
                    <a:pt x="887" y="190"/>
                  </a:lnTo>
                  <a:lnTo>
                    <a:pt x="871" y="173"/>
                  </a:lnTo>
                  <a:lnTo>
                    <a:pt x="854" y="156"/>
                  </a:lnTo>
                  <a:lnTo>
                    <a:pt x="837" y="139"/>
                  </a:lnTo>
                  <a:lnTo>
                    <a:pt x="819" y="124"/>
                  </a:lnTo>
                  <a:lnTo>
                    <a:pt x="800" y="109"/>
                  </a:lnTo>
                  <a:lnTo>
                    <a:pt x="782" y="95"/>
                  </a:lnTo>
                  <a:lnTo>
                    <a:pt x="761" y="83"/>
                  </a:lnTo>
                  <a:lnTo>
                    <a:pt x="741" y="70"/>
                  </a:lnTo>
                  <a:lnTo>
                    <a:pt x="719" y="59"/>
                  </a:lnTo>
                  <a:lnTo>
                    <a:pt x="697" y="49"/>
                  </a:lnTo>
                  <a:lnTo>
                    <a:pt x="675" y="41"/>
                  </a:lnTo>
                  <a:lnTo>
                    <a:pt x="653" y="32"/>
                  </a:lnTo>
                  <a:lnTo>
                    <a:pt x="629" y="26"/>
                  </a:lnTo>
                  <a:lnTo>
                    <a:pt x="606" y="21"/>
                  </a:lnTo>
                  <a:lnTo>
                    <a:pt x="580" y="17"/>
                  </a:lnTo>
                  <a:lnTo>
                    <a:pt x="557" y="14"/>
                  </a:lnTo>
                  <a:lnTo>
                    <a:pt x="531" y="12"/>
                  </a:lnTo>
                  <a:lnTo>
                    <a:pt x="506" y="10"/>
                  </a:lnTo>
                  <a:lnTo>
                    <a:pt x="481" y="12"/>
                  </a:lnTo>
                  <a:lnTo>
                    <a:pt x="455" y="14"/>
                  </a:lnTo>
                  <a:lnTo>
                    <a:pt x="430" y="17"/>
                  </a:lnTo>
                  <a:lnTo>
                    <a:pt x="406" y="21"/>
                  </a:lnTo>
                  <a:lnTo>
                    <a:pt x="382" y="26"/>
                  </a:lnTo>
                  <a:lnTo>
                    <a:pt x="359" y="32"/>
                  </a:lnTo>
                  <a:lnTo>
                    <a:pt x="335" y="41"/>
                  </a:lnTo>
                  <a:lnTo>
                    <a:pt x="313" y="49"/>
                  </a:lnTo>
                  <a:lnTo>
                    <a:pt x="291" y="59"/>
                  </a:lnTo>
                  <a:lnTo>
                    <a:pt x="271" y="70"/>
                  </a:lnTo>
                  <a:lnTo>
                    <a:pt x="249" y="83"/>
                  </a:lnTo>
                  <a:lnTo>
                    <a:pt x="228" y="95"/>
                  </a:lnTo>
                  <a:lnTo>
                    <a:pt x="210" y="109"/>
                  </a:lnTo>
                  <a:lnTo>
                    <a:pt x="191" y="124"/>
                  </a:lnTo>
                  <a:lnTo>
                    <a:pt x="173" y="139"/>
                  </a:lnTo>
                  <a:lnTo>
                    <a:pt x="156" y="156"/>
                  </a:lnTo>
                  <a:lnTo>
                    <a:pt x="140" y="173"/>
                  </a:lnTo>
                  <a:lnTo>
                    <a:pt x="124" y="190"/>
                  </a:lnTo>
                  <a:lnTo>
                    <a:pt x="110" y="210"/>
                  </a:lnTo>
                  <a:lnTo>
                    <a:pt x="97" y="229"/>
                  </a:lnTo>
                  <a:lnTo>
                    <a:pt x="83" y="249"/>
                  </a:lnTo>
                  <a:lnTo>
                    <a:pt x="71" y="269"/>
                  </a:lnTo>
                  <a:lnTo>
                    <a:pt x="59" y="291"/>
                  </a:lnTo>
                  <a:lnTo>
                    <a:pt x="51" y="313"/>
                  </a:lnTo>
                  <a:lnTo>
                    <a:pt x="41" y="335"/>
                  </a:lnTo>
                  <a:lnTo>
                    <a:pt x="34" y="357"/>
                  </a:lnTo>
                  <a:lnTo>
                    <a:pt x="27" y="381"/>
                  </a:lnTo>
                  <a:lnTo>
                    <a:pt x="22" y="405"/>
                  </a:lnTo>
                  <a:lnTo>
                    <a:pt x="17" y="430"/>
                  </a:lnTo>
                  <a:lnTo>
                    <a:pt x="14" y="454"/>
                  </a:lnTo>
                  <a:lnTo>
                    <a:pt x="12" y="479"/>
                  </a:lnTo>
                  <a:lnTo>
                    <a:pt x="12" y="505"/>
                  </a:lnTo>
                  <a:lnTo>
                    <a:pt x="12" y="530"/>
                  </a:lnTo>
                  <a:lnTo>
                    <a:pt x="14" y="555"/>
                  </a:lnTo>
                  <a:lnTo>
                    <a:pt x="17" y="581"/>
                  </a:lnTo>
                  <a:lnTo>
                    <a:pt x="22" y="604"/>
                  </a:lnTo>
                  <a:lnTo>
                    <a:pt x="27" y="628"/>
                  </a:lnTo>
                  <a:lnTo>
                    <a:pt x="34" y="652"/>
                  </a:lnTo>
                  <a:lnTo>
                    <a:pt x="41" y="675"/>
                  </a:lnTo>
                  <a:lnTo>
                    <a:pt x="51" y="697"/>
                  </a:lnTo>
                  <a:lnTo>
                    <a:pt x="59" y="719"/>
                  </a:lnTo>
                  <a:lnTo>
                    <a:pt x="71" y="740"/>
                  </a:lnTo>
                  <a:lnTo>
                    <a:pt x="83" y="762"/>
                  </a:lnTo>
                  <a:lnTo>
                    <a:pt x="97" y="780"/>
                  </a:lnTo>
                  <a:lnTo>
                    <a:pt x="110" y="801"/>
                  </a:lnTo>
                  <a:lnTo>
                    <a:pt x="124" y="819"/>
                  </a:lnTo>
                  <a:lnTo>
                    <a:pt x="140" y="836"/>
                  </a:lnTo>
                  <a:lnTo>
                    <a:pt x="156" y="855"/>
                  </a:lnTo>
                  <a:lnTo>
                    <a:pt x="173" y="870"/>
                  </a:lnTo>
                  <a:lnTo>
                    <a:pt x="191" y="885"/>
                  </a:lnTo>
                  <a:lnTo>
                    <a:pt x="210" y="900"/>
                  </a:lnTo>
                  <a:lnTo>
                    <a:pt x="228" y="914"/>
                  </a:lnTo>
                  <a:lnTo>
                    <a:pt x="249" y="928"/>
                  </a:lnTo>
                  <a:lnTo>
                    <a:pt x="271" y="939"/>
                  </a:lnTo>
                  <a:lnTo>
                    <a:pt x="291" y="950"/>
                  </a:lnTo>
                  <a:lnTo>
                    <a:pt x="313" y="960"/>
                  </a:lnTo>
                  <a:lnTo>
                    <a:pt x="335" y="968"/>
                  </a:lnTo>
                  <a:lnTo>
                    <a:pt x="359" y="977"/>
                  </a:lnTo>
                  <a:lnTo>
                    <a:pt x="382" y="983"/>
                  </a:lnTo>
                  <a:lnTo>
                    <a:pt x="406" y="988"/>
                  </a:lnTo>
                  <a:lnTo>
                    <a:pt x="430" y="994"/>
                  </a:lnTo>
                  <a:lnTo>
                    <a:pt x="455" y="997"/>
                  </a:lnTo>
                  <a:lnTo>
                    <a:pt x="481" y="999"/>
                  </a:lnTo>
                  <a:lnTo>
                    <a:pt x="506" y="999"/>
                  </a:lnTo>
                  <a:lnTo>
                    <a:pt x="531" y="999"/>
                  </a:lnTo>
                  <a:lnTo>
                    <a:pt x="557" y="997"/>
                  </a:lnTo>
                  <a:lnTo>
                    <a:pt x="580" y="994"/>
                  </a:lnTo>
                  <a:lnTo>
                    <a:pt x="606" y="988"/>
                  </a:lnTo>
                  <a:lnTo>
                    <a:pt x="629" y="983"/>
                  </a:lnTo>
                  <a:lnTo>
                    <a:pt x="653" y="977"/>
                  </a:lnTo>
                  <a:lnTo>
                    <a:pt x="675" y="968"/>
                  </a:lnTo>
                  <a:lnTo>
                    <a:pt x="697" y="960"/>
                  </a:lnTo>
                  <a:lnTo>
                    <a:pt x="719" y="950"/>
                  </a:lnTo>
                  <a:lnTo>
                    <a:pt x="741" y="939"/>
                  </a:lnTo>
                  <a:lnTo>
                    <a:pt x="761" y="928"/>
                  </a:lnTo>
                  <a:lnTo>
                    <a:pt x="782" y="914"/>
                  </a:lnTo>
                  <a:lnTo>
                    <a:pt x="800" y="900"/>
                  </a:lnTo>
                  <a:lnTo>
                    <a:pt x="819" y="885"/>
                  </a:lnTo>
                  <a:lnTo>
                    <a:pt x="837" y="870"/>
                  </a:lnTo>
                  <a:lnTo>
                    <a:pt x="854" y="855"/>
                  </a:lnTo>
                  <a:lnTo>
                    <a:pt x="871" y="836"/>
                  </a:lnTo>
                  <a:lnTo>
                    <a:pt x="887" y="819"/>
                  </a:lnTo>
                  <a:lnTo>
                    <a:pt x="902" y="801"/>
                  </a:lnTo>
                  <a:lnTo>
                    <a:pt x="915" y="780"/>
                  </a:lnTo>
                  <a:lnTo>
                    <a:pt x="927" y="762"/>
                  </a:lnTo>
                  <a:lnTo>
                    <a:pt x="939" y="740"/>
                  </a:lnTo>
                  <a:lnTo>
                    <a:pt x="951" y="719"/>
                  </a:lnTo>
                  <a:lnTo>
                    <a:pt x="961" y="697"/>
                  </a:lnTo>
                  <a:lnTo>
                    <a:pt x="969" y="675"/>
                  </a:lnTo>
                  <a:lnTo>
                    <a:pt x="978" y="652"/>
                  </a:lnTo>
                  <a:lnTo>
                    <a:pt x="983" y="628"/>
                  </a:lnTo>
                  <a:lnTo>
                    <a:pt x="990" y="604"/>
                  </a:lnTo>
                  <a:lnTo>
                    <a:pt x="993" y="581"/>
                  </a:lnTo>
                  <a:lnTo>
                    <a:pt x="996" y="555"/>
                  </a:lnTo>
                  <a:lnTo>
                    <a:pt x="998" y="530"/>
                  </a:lnTo>
                  <a:lnTo>
                    <a:pt x="1000" y="505"/>
                  </a:lnTo>
                  <a:lnTo>
                    <a:pt x="1010" y="505"/>
                  </a:lnTo>
                  <a:close/>
                </a:path>
              </a:pathLst>
            </a:custGeom>
            <a:solidFill>
              <a:srgbClr val="A2D9FF"/>
            </a:solidFill>
            <a:ln w="9525">
              <a:noFill/>
              <a:round/>
              <a:headEnd/>
              <a:tailEnd/>
            </a:ln>
          </p:spPr>
          <p:txBody>
            <a:bodyPr/>
            <a:lstStyle/>
            <a:p>
              <a:endParaRPr lang="en-US"/>
            </a:p>
          </p:txBody>
        </p:sp>
        <p:sp>
          <p:nvSpPr>
            <p:cNvPr id="51322" name="Freeform 124"/>
            <p:cNvSpPr>
              <a:spLocks/>
            </p:cNvSpPr>
            <p:nvPr/>
          </p:nvSpPr>
          <p:spPr bwMode="auto">
            <a:xfrm>
              <a:off x="3321963" y="2322490"/>
              <a:ext cx="1408289" cy="1585913"/>
            </a:xfrm>
            <a:custGeom>
              <a:avLst/>
              <a:gdLst>
                <a:gd name="T0" fmla="*/ 2147483647 w 998"/>
                <a:gd name="T1" fmla="*/ 2147483647 h 999"/>
                <a:gd name="T2" fmla="*/ 2147483647 w 998"/>
                <a:gd name="T3" fmla="*/ 2147483647 h 999"/>
                <a:gd name="T4" fmla="*/ 2147483647 w 998"/>
                <a:gd name="T5" fmla="*/ 2147483647 h 999"/>
                <a:gd name="T6" fmla="*/ 2147483647 w 998"/>
                <a:gd name="T7" fmla="*/ 2147483647 h 999"/>
                <a:gd name="T8" fmla="*/ 2147483647 w 998"/>
                <a:gd name="T9" fmla="*/ 2147483647 h 999"/>
                <a:gd name="T10" fmla="*/ 2147483647 w 998"/>
                <a:gd name="T11" fmla="*/ 2147483647 h 999"/>
                <a:gd name="T12" fmla="*/ 2147483647 w 998"/>
                <a:gd name="T13" fmla="*/ 2147483647 h 999"/>
                <a:gd name="T14" fmla="*/ 2147483647 w 998"/>
                <a:gd name="T15" fmla="*/ 2147483647 h 999"/>
                <a:gd name="T16" fmla="*/ 2147483647 w 998"/>
                <a:gd name="T17" fmla="*/ 2147483647 h 999"/>
                <a:gd name="T18" fmla="*/ 2147483647 w 998"/>
                <a:gd name="T19" fmla="*/ 2147483647 h 999"/>
                <a:gd name="T20" fmla="*/ 2147483647 w 998"/>
                <a:gd name="T21" fmla="*/ 2147483647 h 999"/>
                <a:gd name="T22" fmla="*/ 2147483647 w 998"/>
                <a:gd name="T23" fmla="*/ 2147483647 h 999"/>
                <a:gd name="T24" fmla="*/ 0 w 998"/>
                <a:gd name="T25" fmla="*/ 2147483647 h 999"/>
                <a:gd name="T26" fmla="*/ 2147483647 w 998"/>
                <a:gd name="T27" fmla="*/ 2147483647 h 999"/>
                <a:gd name="T28" fmla="*/ 2147483647 w 998"/>
                <a:gd name="T29" fmla="*/ 2147483647 h 999"/>
                <a:gd name="T30" fmla="*/ 2147483647 w 998"/>
                <a:gd name="T31" fmla="*/ 2147483647 h 999"/>
                <a:gd name="T32" fmla="*/ 2147483647 w 998"/>
                <a:gd name="T33" fmla="*/ 2147483647 h 999"/>
                <a:gd name="T34" fmla="*/ 2147483647 w 998"/>
                <a:gd name="T35" fmla="*/ 2147483647 h 999"/>
                <a:gd name="T36" fmla="*/ 2147483647 w 998"/>
                <a:gd name="T37" fmla="*/ 2147483647 h 999"/>
                <a:gd name="T38" fmla="*/ 2147483647 w 998"/>
                <a:gd name="T39" fmla="*/ 2147483647 h 999"/>
                <a:gd name="T40" fmla="*/ 2147483647 w 998"/>
                <a:gd name="T41" fmla="*/ 2147483647 h 999"/>
                <a:gd name="T42" fmla="*/ 2147483647 w 998"/>
                <a:gd name="T43" fmla="*/ 2147483647 h 999"/>
                <a:gd name="T44" fmla="*/ 2147483647 w 998"/>
                <a:gd name="T45" fmla="*/ 2147483647 h 999"/>
                <a:gd name="T46" fmla="*/ 2147483647 w 998"/>
                <a:gd name="T47" fmla="*/ 2147483647 h 999"/>
                <a:gd name="T48" fmla="*/ 2147483647 w 998"/>
                <a:gd name="T49" fmla="*/ 2147483647 h 999"/>
                <a:gd name="T50" fmla="*/ 2147483647 w 998"/>
                <a:gd name="T51" fmla="*/ 2147483647 h 999"/>
                <a:gd name="T52" fmla="*/ 2147483647 w 998"/>
                <a:gd name="T53" fmla="*/ 2147483647 h 999"/>
                <a:gd name="T54" fmla="*/ 2147483647 w 998"/>
                <a:gd name="T55" fmla="*/ 2147483647 h 999"/>
                <a:gd name="T56" fmla="*/ 2147483647 w 998"/>
                <a:gd name="T57" fmla="*/ 2147483647 h 999"/>
                <a:gd name="T58" fmla="*/ 2147483647 w 998"/>
                <a:gd name="T59" fmla="*/ 2147483647 h 999"/>
                <a:gd name="T60" fmla="*/ 2147483647 w 998"/>
                <a:gd name="T61" fmla="*/ 2147483647 h 999"/>
                <a:gd name="T62" fmla="*/ 2147483647 w 998"/>
                <a:gd name="T63" fmla="*/ 2147483647 h 999"/>
                <a:gd name="T64" fmla="*/ 2147483647 w 998"/>
                <a:gd name="T65" fmla="*/ 2147483647 h 999"/>
                <a:gd name="T66" fmla="*/ 2147483647 w 998"/>
                <a:gd name="T67" fmla="*/ 2147483647 h 999"/>
                <a:gd name="T68" fmla="*/ 2147483647 w 998"/>
                <a:gd name="T69" fmla="*/ 2147483647 h 999"/>
                <a:gd name="T70" fmla="*/ 2147483647 w 998"/>
                <a:gd name="T71" fmla="*/ 2147483647 h 999"/>
                <a:gd name="T72" fmla="*/ 2147483647 w 998"/>
                <a:gd name="T73" fmla="*/ 2147483647 h 999"/>
                <a:gd name="T74" fmla="*/ 2147483647 w 998"/>
                <a:gd name="T75" fmla="*/ 2147483647 h 999"/>
                <a:gd name="T76" fmla="*/ 2147483647 w 998"/>
                <a:gd name="T77" fmla="*/ 2147483647 h 999"/>
                <a:gd name="T78" fmla="*/ 2147483647 w 998"/>
                <a:gd name="T79" fmla="*/ 2147483647 h 999"/>
                <a:gd name="T80" fmla="*/ 2147483647 w 998"/>
                <a:gd name="T81" fmla="*/ 2147483647 h 999"/>
                <a:gd name="T82" fmla="*/ 2147483647 w 998"/>
                <a:gd name="T83" fmla="*/ 2147483647 h 999"/>
                <a:gd name="T84" fmla="*/ 2147483647 w 998"/>
                <a:gd name="T85" fmla="*/ 2147483647 h 999"/>
                <a:gd name="T86" fmla="*/ 2147483647 w 998"/>
                <a:gd name="T87" fmla="*/ 2147483647 h 999"/>
                <a:gd name="T88" fmla="*/ 2147483647 w 998"/>
                <a:gd name="T89" fmla="*/ 2147483647 h 999"/>
                <a:gd name="T90" fmla="*/ 2147483647 w 998"/>
                <a:gd name="T91" fmla="*/ 2147483647 h 999"/>
                <a:gd name="T92" fmla="*/ 2147483647 w 998"/>
                <a:gd name="T93" fmla="*/ 2147483647 h 999"/>
                <a:gd name="T94" fmla="*/ 2147483647 w 998"/>
                <a:gd name="T95" fmla="*/ 2147483647 h 999"/>
                <a:gd name="T96" fmla="*/ 2147483647 w 998"/>
                <a:gd name="T97" fmla="*/ 2147483647 h 999"/>
                <a:gd name="T98" fmla="*/ 2147483647 w 998"/>
                <a:gd name="T99" fmla="*/ 2147483647 h 999"/>
                <a:gd name="T100" fmla="*/ 2147483647 w 998"/>
                <a:gd name="T101" fmla="*/ 2147483647 h 9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98"/>
                <a:gd name="T154" fmla="*/ 0 h 999"/>
                <a:gd name="T155" fmla="*/ 998 w 998"/>
                <a:gd name="T156" fmla="*/ 999 h 99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98" h="999">
                  <a:moveTo>
                    <a:pt x="998" y="500"/>
                  </a:moveTo>
                  <a:lnTo>
                    <a:pt x="996" y="474"/>
                  </a:lnTo>
                  <a:lnTo>
                    <a:pt x="995" y="449"/>
                  </a:lnTo>
                  <a:lnTo>
                    <a:pt x="991" y="423"/>
                  </a:lnTo>
                  <a:lnTo>
                    <a:pt x="988" y="400"/>
                  </a:lnTo>
                  <a:lnTo>
                    <a:pt x="983" y="374"/>
                  </a:lnTo>
                  <a:lnTo>
                    <a:pt x="976" y="351"/>
                  </a:lnTo>
                  <a:lnTo>
                    <a:pt x="967" y="329"/>
                  </a:lnTo>
                  <a:lnTo>
                    <a:pt x="959" y="305"/>
                  </a:lnTo>
                  <a:lnTo>
                    <a:pt x="949" y="283"/>
                  </a:lnTo>
                  <a:lnTo>
                    <a:pt x="937" y="263"/>
                  </a:lnTo>
                  <a:lnTo>
                    <a:pt x="925" y="241"/>
                  </a:lnTo>
                  <a:lnTo>
                    <a:pt x="912" y="220"/>
                  </a:lnTo>
                  <a:lnTo>
                    <a:pt x="898" y="202"/>
                  </a:lnTo>
                  <a:lnTo>
                    <a:pt x="883" y="181"/>
                  </a:lnTo>
                  <a:lnTo>
                    <a:pt x="868" y="164"/>
                  </a:lnTo>
                  <a:lnTo>
                    <a:pt x="851" y="146"/>
                  </a:lnTo>
                  <a:lnTo>
                    <a:pt x="834" y="131"/>
                  </a:lnTo>
                  <a:lnTo>
                    <a:pt x="815" y="114"/>
                  </a:lnTo>
                  <a:lnTo>
                    <a:pt x="797" y="100"/>
                  </a:lnTo>
                  <a:lnTo>
                    <a:pt x="778" y="85"/>
                  </a:lnTo>
                  <a:lnTo>
                    <a:pt x="758" y="73"/>
                  </a:lnTo>
                  <a:lnTo>
                    <a:pt x="736" y="61"/>
                  </a:lnTo>
                  <a:lnTo>
                    <a:pt x="715" y="49"/>
                  </a:lnTo>
                  <a:lnTo>
                    <a:pt x="693" y="39"/>
                  </a:lnTo>
                  <a:lnTo>
                    <a:pt x="670" y="31"/>
                  </a:lnTo>
                  <a:lnTo>
                    <a:pt x="646" y="22"/>
                  </a:lnTo>
                  <a:lnTo>
                    <a:pt x="622" y="16"/>
                  </a:lnTo>
                  <a:lnTo>
                    <a:pt x="599" y="10"/>
                  </a:lnTo>
                  <a:lnTo>
                    <a:pt x="575" y="5"/>
                  </a:lnTo>
                  <a:lnTo>
                    <a:pt x="550" y="4"/>
                  </a:lnTo>
                  <a:lnTo>
                    <a:pt x="524" y="0"/>
                  </a:lnTo>
                  <a:lnTo>
                    <a:pt x="499" y="0"/>
                  </a:lnTo>
                  <a:lnTo>
                    <a:pt x="472" y="0"/>
                  </a:lnTo>
                  <a:lnTo>
                    <a:pt x="446" y="4"/>
                  </a:lnTo>
                  <a:lnTo>
                    <a:pt x="423" y="5"/>
                  </a:lnTo>
                  <a:lnTo>
                    <a:pt x="397" y="10"/>
                  </a:lnTo>
                  <a:lnTo>
                    <a:pt x="374" y="16"/>
                  </a:lnTo>
                  <a:lnTo>
                    <a:pt x="350" y="22"/>
                  </a:lnTo>
                  <a:lnTo>
                    <a:pt x="326" y="31"/>
                  </a:lnTo>
                  <a:lnTo>
                    <a:pt x="304" y="39"/>
                  </a:lnTo>
                  <a:lnTo>
                    <a:pt x="282" y="49"/>
                  </a:lnTo>
                  <a:lnTo>
                    <a:pt x="260" y="61"/>
                  </a:lnTo>
                  <a:lnTo>
                    <a:pt x="240" y="73"/>
                  </a:lnTo>
                  <a:lnTo>
                    <a:pt x="220" y="85"/>
                  </a:lnTo>
                  <a:lnTo>
                    <a:pt x="199" y="100"/>
                  </a:lnTo>
                  <a:lnTo>
                    <a:pt x="181" y="114"/>
                  </a:lnTo>
                  <a:lnTo>
                    <a:pt x="162" y="131"/>
                  </a:lnTo>
                  <a:lnTo>
                    <a:pt x="145" y="146"/>
                  </a:lnTo>
                  <a:lnTo>
                    <a:pt x="128" y="164"/>
                  </a:lnTo>
                  <a:lnTo>
                    <a:pt x="113" y="181"/>
                  </a:lnTo>
                  <a:lnTo>
                    <a:pt x="98" y="202"/>
                  </a:lnTo>
                  <a:lnTo>
                    <a:pt x="84" y="220"/>
                  </a:lnTo>
                  <a:lnTo>
                    <a:pt x="71" y="241"/>
                  </a:lnTo>
                  <a:lnTo>
                    <a:pt x="59" y="263"/>
                  </a:lnTo>
                  <a:lnTo>
                    <a:pt x="49" y="283"/>
                  </a:lnTo>
                  <a:lnTo>
                    <a:pt x="39" y="305"/>
                  </a:lnTo>
                  <a:lnTo>
                    <a:pt x="29" y="329"/>
                  </a:lnTo>
                  <a:lnTo>
                    <a:pt x="22" y="351"/>
                  </a:lnTo>
                  <a:lnTo>
                    <a:pt x="15" y="374"/>
                  </a:lnTo>
                  <a:lnTo>
                    <a:pt x="10" y="400"/>
                  </a:lnTo>
                  <a:lnTo>
                    <a:pt x="5" y="423"/>
                  </a:lnTo>
                  <a:lnTo>
                    <a:pt x="2" y="449"/>
                  </a:lnTo>
                  <a:lnTo>
                    <a:pt x="0" y="474"/>
                  </a:lnTo>
                  <a:lnTo>
                    <a:pt x="0" y="500"/>
                  </a:lnTo>
                  <a:lnTo>
                    <a:pt x="0" y="525"/>
                  </a:lnTo>
                  <a:lnTo>
                    <a:pt x="2" y="550"/>
                  </a:lnTo>
                  <a:lnTo>
                    <a:pt x="5" y="576"/>
                  </a:lnTo>
                  <a:lnTo>
                    <a:pt x="10" y="601"/>
                  </a:lnTo>
                  <a:lnTo>
                    <a:pt x="15" y="625"/>
                  </a:lnTo>
                  <a:lnTo>
                    <a:pt x="22" y="648"/>
                  </a:lnTo>
                  <a:lnTo>
                    <a:pt x="29" y="672"/>
                  </a:lnTo>
                  <a:lnTo>
                    <a:pt x="39" y="694"/>
                  </a:lnTo>
                  <a:lnTo>
                    <a:pt x="49" y="716"/>
                  </a:lnTo>
                  <a:lnTo>
                    <a:pt x="59" y="738"/>
                  </a:lnTo>
                  <a:lnTo>
                    <a:pt x="71" y="758"/>
                  </a:lnTo>
                  <a:lnTo>
                    <a:pt x="84" y="779"/>
                  </a:lnTo>
                  <a:lnTo>
                    <a:pt x="98" y="799"/>
                  </a:lnTo>
                  <a:lnTo>
                    <a:pt x="113" y="818"/>
                  </a:lnTo>
                  <a:lnTo>
                    <a:pt x="128" y="836"/>
                  </a:lnTo>
                  <a:lnTo>
                    <a:pt x="145" y="853"/>
                  </a:lnTo>
                  <a:lnTo>
                    <a:pt x="162" y="870"/>
                  </a:lnTo>
                  <a:lnTo>
                    <a:pt x="181" y="885"/>
                  </a:lnTo>
                  <a:lnTo>
                    <a:pt x="199" y="901"/>
                  </a:lnTo>
                  <a:lnTo>
                    <a:pt x="220" y="914"/>
                  </a:lnTo>
                  <a:lnTo>
                    <a:pt x="240" y="928"/>
                  </a:lnTo>
                  <a:lnTo>
                    <a:pt x="260" y="939"/>
                  </a:lnTo>
                  <a:lnTo>
                    <a:pt x="282" y="950"/>
                  </a:lnTo>
                  <a:lnTo>
                    <a:pt x="304" y="960"/>
                  </a:lnTo>
                  <a:lnTo>
                    <a:pt x="326" y="968"/>
                  </a:lnTo>
                  <a:lnTo>
                    <a:pt x="350" y="977"/>
                  </a:lnTo>
                  <a:lnTo>
                    <a:pt x="374" y="983"/>
                  </a:lnTo>
                  <a:lnTo>
                    <a:pt x="397" y="989"/>
                  </a:lnTo>
                  <a:lnTo>
                    <a:pt x="423" y="994"/>
                  </a:lnTo>
                  <a:lnTo>
                    <a:pt x="446" y="997"/>
                  </a:lnTo>
                  <a:lnTo>
                    <a:pt x="472" y="999"/>
                  </a:lnTo>
                  <a:lnTo>
                    <a:pt x="499" y="999"/>
                  </a:lnTo>
                  <a:lnTo>
                    <a:pt x="524" y="999"/>
                  </a:lnTo>
                  <a:lnTo>
                    <a:pt x="550" y="997"/>
                  </a:lnTo>
                  <a:lnTo>
                    <a:pt x="575" y="994"/>
                  </a:lnTo>
                  <a:lnTo>
                    <a:pt x="599" y="989"/>
                  </a:lnTo>
                  <a:lnTo>
                    <a:pt x="622" y="983"/>
                  </a:lnTo>
                  <a:lnTo>
                    <a:pt x="646" y="977"/>
                  </a:lnTo>
                  <a:lnTo>
                    <a:pt x="670" y="968"/>
                  </a:lnTo>
                  <a:lnTo>
                    <a:pt x="693" y="960"/>
                  </a:lnTo>
                  <a:lnTo>
                    <a:pt x="715" y="950"/>
                  </a:lnTo>
                  <a:lnTo>
                    <a:pt x="736" y="939"/>
                  </a:lnTo>
                  <a:lnTo>
                    <a:pt x="758" y="928"/>
                  </a:lnTo>
                  <a:lnTo>
                    <a:pt x="778" y="914"/>
                  </a:lnTo>
                  <a:lnTo>
                    <a:pt x="797" y="901"/>
                  </a:lnTo>
                  <a:lnTo>
                    <a:pt x="815" y="885"/>
                  </a:lnTo>
                  <a:lnTo>
                    <a:pt x="834" y="870"/>
                  </a:lnTo>
                  <a:lnTo>
                    <a:pt x="851" y="853"/>
                  </a:lnTo>
                  <a:lnTo>
                    <a:pt x="868" y="836"/>
                  </a:lnTo>
                  <a:lnTo>
                    <a:pt x="883" y="818"/>
                  </a:lnTo>
                  <a:lnTo>
                    <a:pt x="898" y="799"/>
                  </a:lnTo>
                  <a:lnTo>
                    <a:pt x="912" y="779"/>
                  </a:lnTo>
                  <a:lnTo>
                    <a:pt x="925" y="758"/>
                  </a:lnTo>
                  <a:lnTo>
                    <a:pt x="937" y="738"/>
                  </a:lnTo>
                  <a:lnTo>
                    <a:pt x="949" y="716"/>
                  </a:lnTo>
                  <a:lnTo>
                    <a:pt x="959" y="694"/>
                  </a:lnTo>
                  <a:lnTo>
                    <a:pt x="967" y="672"/>
                  </a:lnTo>
                  <a:lnTo>
                    <a:pt x="976" y="648"/>
                  </a:lnTo>
                  <a:lnTo>
                    <a:pt x="983" y="625"/>
                  </a:lnTo>
                  <a:lnTo>
                    <a:pt x="988" y="601"/>
                  </a:lnTo>
                  <a:lnTo>
                    <a:pt x="991" y="576"/>
                  </a:lnTo>
                  <a:lnTo>
                    <a:pt x="995" y="550"/>
                  </a:lnTo>
                  <a:lnTo>
                    <a:pt x="996" y="525"/>
                  </a:lnTo>
                  <a:lnTo>
                    <a:pt x="998" y="500"/>
                  </a:lnTo>
                  <a:lnTo>
                    <a:pt x="986" y="500"/>
                  </a:lnTo>
                  <a:lnTo>
                    <a:pt x="986" y="474"/>
                  </a:lnTo>
                  <a:lnTo>
                    <a:pt x="984" y="450"/>
                  </a:lnTo>
                  <a:lnTo>
                    <a:pt x="981" y="425"/>
                  </a:lnTo>
                  <a:lnTo>
                    <a:pt x="978" y="401"/>
                  </a:lnTo>
                  <a:lnTo>
                    <a:pt x="971" y="378"/>
                  </a:lnTo>
                  <a:lnTo>
                    <a:pt x="966" y="354"/>
                  </a:lnTo>
                  <a:lnTo>
                    <a:pt x="957" y="332"/>
                  </a:lnTo>
                  <a:lnTo>
                    <a:pt x="949" y="310"/>
                  </a:lnTo>
                  <a:lnTo>
                    <a:pt x="939" y="288"/>
                  </a:lnTo>
                  <a:lnTo>
                    <a:pt x="929" y="268"/>
                  </a:lnTo>
                  <a:lnTo>
                    <a:pt x="917" y="246"/>
                  </a:lnTo>
                  <a:lnTo>
                    <a:pt x="903" y="227"/>
                  </a:lnTo>
                  <a:lnTo>
                    <a:pt x="890" y="207"/>
                  </a:lnTo>
                  <a:lnTo>
                    <a:pt x="876" y="188"/>
                  </a:lnTo>
                  <a:lnTo>
                    <a:pt x="859" y="171"/>
                  </a:lnTo>
                  <a:lnTo>
                    <a:pt x="844" y="154"/>
                  </a:lnTo>
                  <a:lnTo>
                    <a:pt x="827" y="137"/>
                  </a:lnTo>
                  <a:lnTo>
                    <a:pt x="808" y="122"/>
                  </a:lnTo>
                  <a:lnTo>
                    <a:pt x="790" y="109"/>
                  </a:lnTo>
                  <a:lnTo>
                    <a:pt x="771" y="95"/>
                  </a:lnTo>
                  <a:lnTo>
                    <a:pt x="751" y="82"/>
                  </a:lnTo>
                  <a:lnTo>
                    <a:pt x="731" y="70"/>
                  </a:lnTo>
                  <a:lnTo>
                    <a:pt x="710" y="60"/>
                  </a:lnTo>
                  <a:lnTo>
                    <a:pt x="688" y="49"/>
                  </a:lnTo>
                  <a:lnTo>
                    <a:pt x="666" y="41"/>
                  </a:lnTo>
                  <a:lnTo>
                    <a:pt x="644" y="32"/>
                  </a:lnTo>
                  <a:lnTo>
                    <a:pt x="621" y="27"/>
                  </a:lnTo>
                  <a:lnTo>
                    <a:pt x="597" y="21"/>
                  </a:lnTo>
                  <a:lnTo>
                    <a:pt x="573" y="17"/>
                  </a:lnTo>
                  <a:lnTo>
                    <a:pt x="548" y="14"/>
                  </a:lnTo>
                  <a:lnTo>
                    <a:pt x="524" y="12"/>
                  </a:lnTo>
                  <a:lnTo>
                    <a:pt x="499" y="10"/>
                  </a:lnTo>
                  <a:lnTo>
                    <a:pt x="474" y="12"/>
                  </a:lnTo>
                  <a:lnTo>
                    <a:pt x="448" y="14"/>
                  </a:lnTo>
                  <a:lnTo>
                    <a:pt x="424" y="17"/>
                  </a:lnTo>
                  <a:lnTo>
                    <a:pt x="399" y="21"/>
                  </a:lnTo>
                  <a:lnTo>
                    <a:pt x="375" y="27"/>
                  </a:lnTo>
                  <a:lnTo>
                    <a:pt x="353" y="32"/>
                  </a:lnTo>
                  <a:lnTo>
                    <a:pt x="330" y="41"/>
                  </a:lnTo>
                  <a:lnTo>
                    <a:pt x="308" y="49"/>
                  </a:lnTo>
                  <a:lnTo>
                    <a:pt x="286" y="60"/>
                  </a:lnTo>
                  <a:lnTo>
                    <a:pt x="265" y="70"/>
                  </a:lnTo>
                  <a:lnTo>
                    <a:pt x="245" y="82"/>
                  </a:lnTo>
                  <a:lnTo>
                    <a:pt x="225" y="95"/>
                  </a:lnTo>
                  <a:lnTo>
                    <a:pt x="206" y="109"/>
                  </a:lnTo>
                  <a:lnTo>
                    <a:pt x="188" y="122"/>
                  </a:lnTo>
                  <a:lnTo>
                    <a:pt x="169" y="137"/>
                  </a:lnTo>
                  <a:lnTo>
                    <a:pt x="152" y="154"/>
                  </a:lnTo>
                  <a:lnTo>
                    <a:pt x="137" y="171"/>
                  </a:lnTo>
                  <a:lnTo>
                    <a:pt x="122" y="188"/>
                  </a:lnTo>
                  <a:lnTo>
                    <a:pt x="106" y="207"/>
                  </a:lnTo>
                  <a:lnTo>
                    <a:pt x="93" y="227"/>
                  </a:lnTo>
                  <a:lnTo>
                    <a:pt x="81" y="246"/>
                  </a:lnTo>
                  <a:lnTo>
                    <a:pt x="69" y="268"/>
                  </a:lnTo>
                  <a:lnTo>
                    <a:pt x="57" y="288"/>
                  </a:lnTo>
                  <a:lnTo>
                    <a:pt x="49" y="310"/>
                  </a:lnTo>
                  <a:lnTo>
                    <a:pt x="39" y="332"/>
                  </a:lnTo>
                  <a:lnTo>
                    <a:pt x="32" y="354"/>
                  </a:lnTo>
                  <a:lnTo>
                    <a:pt x="25" y="378"/>
                  </a:lnTo>
                  <a:lnTo>
                    <a:pt x="20" y="401"/>
                  </a:lnTo>
                  <a:lnTo>
                    <a:pt x="15" y="425"/>
                  </a:lnTo>
                  <a:lnTo>
                    <a:pt x="12" y="450"/>
                  </a:lnTo>
                  <a:lnTo>
                    <a:pt x="10" y="474"/>
                  </a:lnTo>
                  <a:lnTo>
                    <a:pt x="10" y="500"/>
                  </a:lnTo>
                  <a:lnTo>
                    <a:pt x="10" y="525"/>
                  </a:lnTo>
                  <a:lnTo>
                    <a:pt x="12" y="550"/>
                  </a:lnTo>
                  <a:lnTo>
                    <a:pt x="15" y="574"/>
                  </a:lnTo>
                  <a:lnTo>
                    <a:pt x="20" y="598"/>
                  </a:lnTo>
                  <a:lnTo>
                    <a:pt x="25" y="621"/>
                  </a:lnTo>
                  <a:lnTo>
                    <a:pt x="32" y="645"/>
                  </a:lnTo>
                  <a:lnTo>
                    <a:pt x="39" y="667"/>
                  </a:lnTo>
                  <a:lnTo>
                    <a:pt x="49" y="691"/>
                  </a:lnTo>
                  <a:lnTo>
                    <a:pt x="57" y="711"/>
                  </a:lnTo>
                  <a:lnTo>
                    <a:pt x="69" y="733"/>
                  </a:lnTo>
                  <a:lnTo>
                    <a:pt x="81" y="753"/>
                  </a:lnTo>
                  <a:lnTo>
                    <a:pt x="93" y="774"/>
                  </a:lnTo>
                  <a:lnTo>
                    <a:pt x="106" y="792"/>
                  </a:lnTo>
                  <a:lnTo>
                    <a:pt x="122" y="811"/>
                  </a:lnTo>
                  <a:lnTo>
                    <a:pt x="137" y="828"/>
                  </a:lnTo>
                  <a:lnTo>
                    <a:pt x="152" y="845"/>
                  </a:lnTo>
                  <a:lnTo>
                    <a:pt x="169" y="862"/>
                  </a:lnTo>
                  <a:lnTo>
                    <a:pt x="188" y="877"/>
                  </a:lnTo>
                  <a:lnTo>
                    <a:pt x="206" y="892"/>
                  </a:lnTo>
                  <a:lnTo>
                    <a:pt x="225" y="906"/>
                  </a:lnTo>
                  <a:lnTo>
                    <a:pt x="245" y="917"/>
                  </a:lnTo>
                  <a:lnTo>
                    <a:pt x="265" y="929"/>
                  </a:lnTo>
                  <a:lnTo>
                    <a:pt x="286" y="939"/>
                  </a:lnTo>
                  <a:lnTo>
                    <a:pt x="308" y="950"/>
                  </a:lnTo>
                  <a:lnTo>
                    <a:pt x="330" y="958"/>
                  </a:lnTo>
                  <a:lnTo>
                    <a:pt x="353" y="967"/>
                  </a:lnTo>
                  <a:lnTo>
                    <a:pt x="375" y="973"/>
                  </a:lnTo>
                  <a:lnTo>
                    <a:pt x="399" y="978"/>
                  </a:lnTo>
                  <a:lnTo>
                    <a:pt x="424" y="983"/>
                  </a:lnTo>
                  <a:lnTo>
                    <a:pt x="448" y="985"/>
                  </a:lnTo>
                  <a:lnTo>
                    <a:pt x="474" y="989"/>
                  </a:lnTo>
                  <a:lnTo>
                    <a:pt x="499" y="989"/>
                  </a:lnTo>
                  <a:lnTo>
                    <a:pt x="524" y="989"/>
                  </a:lnTo>
                  <a:lnTo>
                    <a:pt x="548" y="985"/>
                  </a:lnTo>
                  <a:lnTo>
                    <a:pt x="573" y="983"/>
                  </a:lnTo>
                  <a:lnTo>
                    <a:pt x="597" y="978"/>
                  </a:lnTo>
                  <a:lnTo>
                    <a:pt x="621" y="973"/>
                  </a:lnTo>
                  <a:lnTo>
                    <a:pt x="644" y="967"/>
                  </a:lnTo>
                  <a:lnTo>
                    <a:pt x="666" y="958"/>
                  </a:lnTo>
                  <a:lnTo>
                    <a:pt x="688" y="950"/>
                  </a:lnTo>
                  <a:lnTo>
                    <a:pt x="710" y="939"/>
                  </a:lnTo>
                  <a:lnTo>
                    <a:pt x="731" y="929"/>
                  </a:lnTo>
                  <a:lnTo>
                    <a:pt x="751" y="917"/>
                  </a:lnTo>
                  <a:lnTo>
                    <a:pt x="771" y="906"/>
                  </a:lnTo>
                  <a:lnTo>
                    <a:pt x="790" y="892"/>
                  </a:lnTo>
                  <a:lnTo>
                    <a:pt x="808" y="877"/>
                  </a:lnTo>
                  <a:lnTo>
                    <a:pt x="827" y="862"/>
                  </a:lnTo>
                  <a:lnTo>
                    <a:pt x="844" y="845"/>
                  </a:lnTo>
                  <a:lnTo>
                    <a:pt x="859" y="828"/>
                  </a:lnTo>
                  <a:lnTo>
                    <a:pt x="876" y="811"/>
                  </a:lnTo>
                  <a:lnTo>
                    <a:pt x="890" y="792"/>
                  </a:lnTo>
                  <a:lnTo>
                    <a:pt x="903" y="774"/>
                  </a:lnTo>
                  <a:lnTo>
                    <a:pt x="917" y="753"/>
                  </a:lnTo>
                  <a:lnTo>
                    <a:pt x="929" y="733"/>
                  </a:lnTo>
                  <a:lnTo>
                    <a:pt x="939" y="711"/>
                  </a:lnTo>
                  <a:lnTo>
                    <a:pt x="949" y="691"/>
                  </a:lnTo>
                  <a:lnTo>
                    <a:pt x="957" y="667"/>
                  </a:lnTo>
                  <a:lnTo>
                    <a:pt x="966" y="645"/>
                  </a:lnTo>
                  <a:lnTo>
                    <a:pt x="971" y="621"/>
                  </a:lnTo>
                  <a:lnTo>
                    <a:pt x="978" y="598"/>
                  </a:lnTo>
                  <a:lnTo>
                    <a:pt x="981" y="574"/>
                  </a:lnTo>
                  <a:lnTo>
                    <a:pt x="984" y="550"/>
                  </a:lnTo>
                  <a:lnTo>
                    <a:pt x="986" y="525"/>
                  </a:lnTo>
                  <a:lnTo>
                    <a:pt x="986" y="500"/>
                  </a:lnTo>
                  <a:lnTo>
                    <a:pt x="998" y="500"/>
                  </a:lnTo>
                  <a:close/>
                </a:path>
              </a:pathLst>
            </a:custGeom>
            <a:solidFill>
              <a:srgbClr val="A3DAFF"/>
            </a:solidFill>
            <a:ln w="9525">
              <a:noFill/>
              <a:round/>
              <a:headEnd/>
              <a:tailEnd/>
            </a:ln>
          </p:spPr>
          <p:txBody>
            <a:bodyPr/>
            <a:lstStyle/>
            <a:p>
              <a:endParaRPr lang="en-US"/>
            </a:p>
          </p:txBody>
        </p:sp>
        <p:sp>
          <p:nvSpPr>
            <p:cNvPr id="51323" name="Freeform 125"/>
            <p:cNvSpPr>
              <a:spLocks/>
            </p:cNvSpPr>
            <p:nvPr/>
          </p:nvSpPr>
          <p:spPr bwMode="auto">
            <a:xfrm>
              <a:off x="3329016" y="2330428"/>
              <a:ext cx="1394178" cy="1570037"/>
            </a:xfrm>
            <a:custGeom>
              <a:avLst/>
              <a:gdLst>
                <a:gd name="T0" fmla="*/ 2147483647 w 988"/>
                <a:gd name="T1" fmla="*/ 2147483647 h 989"/>
                <a:gd name="T2" fmla="*/ 2147483647 w 988"/>
                <a:gd name="T3" fmla="*/ 2147483647 h 989"/>
                <a:gd name="T4" fmla="*/ 2147483647 w 988"/>
                <a:gd name="T5" fmla="*/ 2147483647 h 989"/>
                <a:gd name="T6" fmla="*/ 2147483647 w 988"/>
                <a:gd name="T7" fmla="*/ 2147483647 h 989"/>
                <a:gd name="T8" fmla="*/ 2147483647 w 988"/>
                <a:gd name="T9" fmla="*/ 2147483647 h 989"/>
                <a:gd name="T10" fmla="*/ 2147483647 w 988"/>
                <a:gd name="T11" fmla="*/ 2147483647 h 989"/>
                <a:gd name="T12" fmla="*/ 2147483647 w 988"/>
                <a:gd name="T13" fmla="*/ 2147483647 h 989"/>
                <a:gd name="T14" fmla="*/ 2147483647 w 988"/>
                <a:gd name="T15" fmla="*/ 2147483647 h 989"/>
                <a:gd name="T16" fmla="*/ 2147483647 w 988"/>
                <a:gd name="T17" fmla="*/ 2147483647 h 989"/>
                <a:gd name="T18" fmla="*/ 2147483647 w 988"/>
                <a:gd name="T19" fmla="*/ 2147483647 h 989"/>
                <a:gd name="T20" fmla="*/ 2147483647 w 988"/>
                <a:gd name="T21" fmla="*/ 2147483647 h 989"/>
                <a:gd name="T22" fmla="*/ 2147483647 w 988"/>
                <a:gd name="T23" fmla="*/ 2147483647 h 989"/>
                <a:gd name="T24" fmla="*/ 0 w 988"/>
                <a:gd name="T25" fmla="*/ 2147483647 h 989"/>
                <a:gd name="T26" fmla="*/ 2147483647 w 988"/>
                <a:gd name="T27" fmla="*/ 2147483647 h 989"/>
                <a:gd name="T28" fmla="*/ 2147483647 w 988"/>
                <a:gd name="T29" fmla="*/ 2147483647 h 989"/>
                <a:gd name="T30" fmla="*/ 2147483647 w 988"/>
                <a:gd name="T31" fmla="*/ 2147483647 h 989"/>
                <a:gd name="T32" fmla="*/ 2147483647 w 988"/>
                <a:gd name="T33" fmla="*/ 2147483647 h 989"/>
                <a:gd name="T34" fmla="*/ 2147483647 w 988"/>
                <a:gd name="T35" fmla="*/ 2147483647 h 989"/>
                <a:gd name="T36" fmla="*/ 2147483647 w 988"/>
                <a:gd name="T37" fmla="*/ 2147483647 h 989"/>
                <a:gd name="T38" fmla="*/ 2147483647 w 988"/>
                <a:gd name="T39" fmla="*/ 2147483647 h 989"/>
                <a:gd name="T40" fmla="*/ 2147483647 w 988"/>
                <a:gd name="T41" fmla="*/ 2147483647 h 989"/>
                <a:gd name="T42" fmla="*/ 2147483647 w 988"/>
                <a:gd name="T43" fmla="*/ 2147483647 h 989"/>
                <a:gd name="T44" fmla="*/ 2147483647 w 988"/>
                <a:gd name="T45" fmla="*/ 2147483647 h 989"/>
                <a:gd name="T46" fmla="*/ 2147483647 w 988"/>
                <a:gd name="T47" fmla="*/ 2147483647 h 989"/>
                <a:gd name="T48" fmla="*/ 2147483647 w 988"/>
                <a:gd name="T49" fmla="*/ 2147483647 h 989"/>
                <a:gd name="T50" fmla="*/ 2147483647 w 988"/>
                <a:gd name="T51" fmla="*/ 2147483647 h 989"/>
                <a:gd name="T52" fmla="*/ 2147483647 w 988"/>
                <a:gd name="T53" fmla="*/ 2147483647 h 989"/>
                <a:gd name="T54" fmla="*/ 2147483647 w 988"/>
                <a:gd name="T55" fmla="*/ 2147483647 h 989"/>
                <a:gd name="T56" fmla="*/ 2147483647 w 988"/>
                <a:gd name="T57" fmla="*/ 2147483647 h 989"/>
                <a:gd name="T58" fmla="*/ 2147483647 w 988"/>
                <a:gd name="T59" fmla="*/ 2147483647 h 989"/>
                <a:gd name="T60" fmla="*/ 2147483647 w 988"/>
                <a:gd name="T61" fmla="*/ 2147483647 h 989"/>
                <a:gd name="T62" fmla="*/ 2147483647 w 988"/>
                <a:gd name="T63" fmla="*/ 2147483647 h 989"/>
                <a:gd name="T64" fmla="*/ 2147483647 w 988"/>
                <a:gd name="T65" fmla="*/ 2147483647 h 989"/>
                <a:gd name="T66" fmla="*/ 2147483647 w 988"/>
                <a:gd name="T67" fmla="*/ 2147483647 h 989"/>
                <a:gd name="T68" fmla="*/ 2147483647 w 988"/>
                <a:gd name="T69" fmla="*/ 2147483647 h 989"/>
                <a:gd name="T70" fmla="*/ 2147483647 w 988"/>
                <a:gd name="T71" fmla="*/ 2147483647 h 989"/>
                <a:gd name="T72" fmla="*/ 2147483647 w 988"/>
                <a:gd name="T73" fmla="*/ 2147483647 h 989"/>
                <a:gd name="T74" fmla="*/ 2147483647 w 988"/>
                <a:gd name="T75" fmla="*/ 2147483647 h 989"/>
                <a:gd name="T76" fmla="*/ 2147483647 w 988"/>
                <a:gd name="T77" fmla="*/ 2147483647 h 989"/>
                <a:gd name="T78" fmla="*/ 2147483647 w 988"/>
                <a:gd name="T79" fmla="*/ 2147483647 h 989"/>
                <a:gd name="T80" fmla="*/ 2147483647 w 988"/>
                <a:gd name="T81" fmla="*/ 2147483647 h 989"/>
                <a:gd name="T82" fmla="*/ 2147483647 w 988"/>
                <a:gd name="T83" fmla="*/ 2147483647 h 989"/>
                <a:gd name="T84" fmla="*/ 2147483647 w 988"/>
                <a:gd name="T85" fmla="*/ 2147483647 h 989"/>
                <a:gd name="T86" fmla="*/ 2147483647 w 988"/>
                <a:gd name="T87" fmla="*/ 2147483647 h 989"/>
                <a:gd name="T88" fmla="*/ 2147483647 w 988"/>
                <a:gd name="T89" fmla="*/ 2147483647 h 989"/>
                <a:gd name="T90" fmla="*/ 2147483647 w 988"/>
                <a:gd name="T91" fmla="*/ 2147483647 h 989"/>
                <a:gd name="T92" fmla="*/ 2147483647 w 988"/>
                <a:gd name="T93" fmla="*/ 2147483647 h 989"/>
                <a:gd name="T94" fmla="*/ 2147483647 w 988"/>
                <a:gd name="T95" fmla="*/ 2147483647 h 989"/>
                <a:gd name="T96" fmla="*/ 2147483647 w 988"/>
                <a:gd name="T97" fmla="*/ 2147483647 h 989"/>
                <a:gd name="T98" fmla="*/ 2147483647 w 988"/>
                <a:gd name="T99" fmla="*/ 2147483647 h 989"/>
                <a:gd name="T100" fmla="*/ 2147483647 w 988"/>
                <a:gd name="T101" fmla="*/ 2147483647 h 9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88"/>
                <a:gd name="T154" fmla="*/ 0 h 989"/>
                <a:gd name="T155" fmla="*/ 988 w 988"/>
                <a:gd name="T156" fmla="*/ 989 h 9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88" h="989">
                  <a:moveTo>
                    <a:pt x="988" y="495"/>
                  </a:moveTo>
                  <a:lnTo>
                    <a:pt x="986" y="469"/>
                  </a:lnTo>
                  <a:lnTo>
                    <a:pt x="984" y="444"/>
                  </a:lnTo>
                  <a:lnTo>
                    <a:pt x="981" y="420"/>
                  </a:lnTo>
                  <a:lnTo>
                    <a:pt x="978" y="395"/>
                  </a:lnTo>
                  <a:lnTo>
                    <a:pt x="971" y="371"/>
                  </a:lnTo>
                  <a:lnTo>
                    <a:pt x="966" y="347"/>
                  </a:lnTo>
                  <a:lnTo>
                    <a:pt x="957" y="325"/>
                  </a:lnTo>
                  <a:lnTo>
                    <a:pt x="949" y="303"/>
                  </a:lnTo>
                  <a:lnTo>
                    <a:pt x="939" y="281"/>
                  </a:lnTo>
                  <a:lnTo>
                    <a:pt x="927" y="259"/>
                  </a:lnTo>
                  <a:lnTo>
                    <a:pt x="915" y="239"/>
                  </a:lnTo>
                  <a:lnTo>
                    <a:pt x="903" y="219"/>
                  </a:lnTo>
                  <a:lnTo>
                    <a:pt x="890" y="200"/>
                  </a:lnTo>
                  <a:lnTo>
                    <a:pt x="875" y="180"/>
                  </a:lnTo>
                  <a:lnTo>
                    <a:pt x="859" y="163"/>
                  </a:lnTo>
                  <a:lnTo>
                    <a:pt x="842" y="146"/>
                  </a:lnTo>
                  <a:lnTo>
                    <a:pt x="825" y="129"/>
                  </a:lnTo>
                  <a:lnTo>
                    <a:pt x="807" y="114"/>
                  </a:lnTo>
                  <a:lnTo>
                    <a:pt x="788" y="99"/>
                  </a:lnTo>
                  <a:lnTo>
                    <a:pt x="770" y="85"/>
                  </a:lnTo>
                  <a:lnTo>
                    <a:pt x="749" y="73"/>
                  </a:lnTo>
                  <a:lnTo>
                    <a:pt x="729" y="60"/>
                  </a:lnTo>
                  <a:lnTo>
                    <a:pt x="707" y="49"/>
                  </a:lnTo>
                  <a:lnTo>
                    <a:pt x="685" y="39"/>
                  </a:lnTo>
                  <a:lnTo>
                    <a:pt x="663" y="31"/>
                  </a:lnTo>
                  <a:lnTo>
                    <a:pt x="641" y="22"/>
                  </a:lnTo>
                  <a:lnTo>
                    <a:pt x="617" y="16"/>
                  </a:lnTo>
                  <a:lnTo>
                    <a:pt x="594" y="11"/>
                  </a:lnTo>
                  <a:lnTo>
                    <a:pt x="568" y="7"/>
                  </a:lnTo>
                  <a:lnTo>
                    <a:pt x="545" y="4"/>
                  </a:lnTo>
                  <a:lnTo>
                    <a:pt x="519" y="2"/>
                  </a:lnTo>
                  <a:lnTo>
                    <a:pt x="494" y="0"/>
                  </a:lnTo>
                  <a:lnTo>
                    <a:pt x="469" y="2"/>
                  </a:lnTo>
                  <a:lnTo>
                    <a:pt x="443" y="4"/>
                  </a:lnTo>
                  <a:lnTo>
                    <a:pt x="418" y="7"/>
                  </a:lnTo>
                  <a:lnTo>
                    <a:pt x="394" y="11"/>
                  </a:lnTo>
                  <a:lnTo>
                    <a:pt x="370" y="16"/>
                  </a:lnTo>
                  <a:lnTo>
                    <a:pt x="347" y="22"/>
                  </a:lnTo>
                  <a:lnTo>
                    <a:pt x="323" y="31"/>
                  </a:lnTo>
                  <a:lnTo>
                    <a:pt x="301" y="39"/>
                  </a:lnTo>
                  <a:lnTo>
                    <a:pt x="279" y="49"/>
                  </a:lnTo>
                  <a:lnTo>
                    <a:pt x="259" y="60"/>
                  </a:lnTo>
                  <a:lnTo>
                    <a:pt x="237" y="73"/>
                  </a:lnTo>
                  <a:lnTo>
                    <a:pt x="216" y="85"/>
                  </a:lnTo>
                  <a:lnTo>
                    <a:pt x="198" y="99"/>
                  </a:lnTo>
                  <a:lnTo>
                    <a:pt x="179" y="114"/>
                  </a:lnTo>
                  <a:lnTo>
                    <a:pt x="161" y="129"/>
                  </a:lnTo>
                  <a:lnTo>
                    <a:pt x="144" y="146"/>
                  </a:lnTo>
                  <a:lnTo>
                    <a:pt x="128" y="163"/>
                  </a:lnTo>
                  <a:lnTo>
                    <a:pt x="112" y="180"/>
                  </a:lnTo>
                  <a:lnTo>
                    <a:pt x="98" y="200"/>
                  </a:lnTo>
                  <a:lnTo>
                    <a:pt x="85" y="219"/>
                  </a:lnTo>
                  <a:lnTo>
                    <a:pt x="71" y="239"/>
                  </a:lnTo>
                  <a:lnTo>
                    <a:pt x="59" y="259"/>
                  </a:lnTo>
                  <a:lnTo>
                    <a:pt x="47" y="281"/>
                  </a:lnTo>
                  <a:lnTo>
                    <a:pt x="39" y="303"/>
                  </a:lnTo>
                  <a:lnTo>
                    <a:pt x="29" y="325"/>
                  </a:lnTo>
                  <a:lnTo>
                    <a:pt x="22" y="347"/>
                  </a:lnTo>
                  <a:lnTo>
                    <a:pt x="15" y="371"/>
                  </a:lnTo>
                  <a:lnTo>
                    <a:pt x="10" y="395"/>
                  </a:lnTo>
                  <a:lnTo>
                    <a:pt x="5" y="420"/>
                  </a:lnTo>
                  <a:lnTo>
                    <a:pt x="2" y="444"/>
                  </a:lnTo>
                  <a:lnTo>
                    <a:pt x="0" y="469"/>
                  </a:lnTo>
                  <a:lnTo>
                    <a:pt x="0" y="495"/>
                  </a:lnTo>
                  <a:lnTo>
                    <a:pt x="0" y="520"/>
                  </a:lnTo>
                  <a:lnTo>
                    <a:pt x="2" y="545"/>
                  </a:lnTo>
                  <a:lnTo>
                    <a:pt x="5" y="571"/>
                  </a:lnTo>
                  <a:lnTo>
                    <a:pt x="10" y="594"/>
                  </a:lnTo>
                  <a:lnTo>
                    <a:pt x="15" y="618"/>
                  </a:lnTo>
                  <a:lnTo>
                    <a:pt x="22" y="642"/>
                  </a:lnTo>
                  <a:lnTo>
                    <a:pt x="29" y="665"/>
                  </a:lnTo>
                  <a:lnTo>
                    <a:pt x="39" y="687"/>
                  </a:lnTo>
                  <a:lnTo>
                    <a:pt x="47" y="709"/>
                  </a:lnTo>
                  <a:lnTo>
                    <a:pt x="59" y="730"/>
                  </a:lnTo>
                  <a:lnTo>
                    <a:pt x="71" y="752"/>
                  </a:lnTo>
                  <a:lnTo>
                    <a:pt x="85" y="770"/>
                  </a:lnTo>
                  <a:lnTo>
                    <a:pt x="98" y="791"/>
                  </a:lnTo>
                  <a:lnTo>
                    <a:pt x="112" y="809"/>
                  </a:lnTo>
                  <a:lnTo>
                    <a:pt x="128" y="826"/>
                  </a:lnTo>
                  <a:lnTo>
                    <a:pt x="144" y="845"/>
                  </a:lnTo>
                  <a:lnTo>
                    <a:pt x="161" y="860"/>
                  </a:lnTo>
                  <a:lnTo>
                    <a:pt x="179" y="875"/>
                  </a:lnTo>
                  <a:lnTo>
                    <a:pt x="198" y="890"/>
                  </a:lnTo>
                  <a:lnTo>
                    <a:pt x="216" y="904"/>
                  </a:lnTo>
                  <a:lnTo>
                    <a:pt x="237" y="918"/>
                  </a:lnTo>
                  <a:lnTo>
                    <a:pt x="259" y="929"/>
                  </a:lnTo>
                  <a:lnTo>
                    <a:pt x="279" y="940"/>
                  </a:lnTo>
                  <a:lnTo>
                    <a:pt x="301" y="950"/>
                  </a:lnTo>
                  <a:lnTo>
                    <a:pt x="323" y="958"/>
                  </a:lnTo>
                  <a:lnTo>
                    <a:pt x="347" y="967"/>
                  </a:lnTo>
                  <a:lnTo>
                    <a:pt x="370" y="973"/>
                  </a:lnTo>
                  <a:lnTo>
                    <a:pt x="394" y="978"/>
                  </a:lnTo>
                  <a:lnTo>
                    <a:pt x="418" y="984"/>
                  </a:lnTo>
                  <a:lnTo>
                    <a:pt x="443" y="987"/>
                  </a:lnTo>
                  <a:lnTo>
                    <a:pt x="469" y="989"/>
                  </a:lnTo>
                  <a:lnTo>
                    <a:pt x="494" y="989"/>
                  </a:lnTo>
                  <a:lnTo>
                    <a:pt x="519" y="989"/>
                  </a:lnTo>
                  <a:lnTo>
                    <a:pt x="545" y="987"/>
                  </a:lnTo>
                  <a:lnTo>
                    <a:pt x="568" y="984"/>
                  </a:lnTo>
                  <a:lnTo>
                    <a:pt x="594" y="978"/>
                  </a:lnTo>
                  <a:lnTo>
                    <a:pt x="617" y="973"/>
                  </a:lnTo>
                  <a:lnTo>
                    <a:pt x="641" y="967"/>
                  </a:lnTo>
                  <a:lnTo>
                    <a:pt x="663" y="958"/>
                  </a:lnTo>
                  <a:lnTo>
                    <a:pt x="685" y="950"/>
                  </a:lnTo>
                  <a:lnTo>
                    <a:pt x="707" y="940"/>
                  </a:lnTo>
                  <a:lnTo>
                    <a:pt x="729" y="929"/>
                  </a:lnTo>
                  <a:lnTo>
                    <a:pt x="749" y="918"/>
                  </a:lnTo>
                  <a:lnTo>
                    <a:pt x="770" y="904"/>
                  </a:lnTo>
                  <a:lnTo>
                    <a:pt x="788" y="890"/>
                  </a:lnTo>
                  <a:lnTo>
                    <a:pt x="807" y="875"/>
                  </a:lnTo>
                  <a:lnTo>
                    <a:pt x="825" y="860"/>
                  </a:lnTo>
                  <a:lnTo>
                    <a:pt x="842" y="845"/>
                  </a:lnTo>
                  <a:lnTo>
                    <a:pt x="859" y="826"/>
                  </a:lnTo>
                  <a:lnTo>
                    <a:pt x="875" y="809"/>
                  </a:lnTo>
                  <a:lnTo>
                    <a:pt x="890" y="791"/>
                  </a:lnTo>
                  <a:lnTo>
                    <a:pt x="903" y="770"/>
                  </a:lnTo>
                  <a:lnTo>
                    <a:pt x="915" y="752"/>
                  </a:lnTo>
                  <a:lnTo>
                    <a:pt x="927" y="730"/>
                  </a:lnTo>
                  <a:lnTo>
                    <a:pt x="939" y="709"/>
                  </a:lnTo>
                  <a:lnTo>
                    <a:pt x="949" y="687"/>
                  </a:lnTo>
                  <a:lnTo>
                    <a:pt x="957" y="665"/>
                  </a:lnTo>
                  <a:lnTo>
                    <a:pt x="966" y="642"/>
                  </a:lnTo>
                  <a:lnTo>
                    <a:pt x="971" y="618"/>
                  </a:lnTo>
                  <a:lnTo>
                    <a:pt x="978" y="594"/>
                  </a:lnTo>
                  <a:lnTo>
                    <a:pt x="981" y="571"/>
                  </a:lnTo>
                  <a:lnTo>
                    <a:pt x="984" y="545"/>
                  </a:lnTo>
                  <a:lnTo>
                    <a:pt x="986" y="520"/>
                  </a:lnTo>
                  <a:lnTo>
                    <a:pt x="988" y="495"/>
                  </a:lnTo>
                  <a:lnTo>
                    <a:pt x="976" y="495"/>
                  </a:lnTo>
                  <a:lnTo>
                    <a:pt x="976" y="469"/>
                  </a:lnTo>
                  <a:lnTo>
                    <a:pt x="974" y="445"/>
                  </a:lnTo>
                  <a:lnTo>
                    <a:pt x="971" y="422"/>
                  </a:lnTo>
                  <a:lnTo>
                    <a:pt x="968" y="398"/>
                  </a:lnTo>
                  <a:lnTo>
                    <a:pt x="961" y="374"/>
                  </a:lnTo>
                  <a:lnTo>
                    <a:pt x="954" y="351"/>
                  </a:lnTo>
                  <a:lnTo>
                    <a:pt x="947" y="329"/>
                  </a:lnTo>
                  <a:lnTo>
                    <a:pt x="939" y="307"/>
                  </a:lnTo>
                  <a:lnTo>
                    <a:pt x="929" y="285"/>
                  </a:lnTo>
                  <a:lnTo>
                    <a:pt x="919" y="264"/>
                  </a:lnTo>
                  <a:lnTo>
                    <a:pt x="907" y="244"/>
                  </a:lnTo>
                  <a:lnTo>
                    <a:pt x="895" y="224"/>
                  </a:lnTo>
                  <a:lnTo>
                    <a:pt x="881" y="205"/>
                  </a:lnTo>
                  <a:lnTo>
                    <a:pt x="866" y="188"/>
                  </a:lnTo>
                  <a:lnTo>
                    <a:pt x="851" y="170"/>
                  </a:lnTo>
                  <a:lnTo>
                    <a:pt x="836" y="153"/>
                  </a:lnTo>
                  <a:lnTo>
                    <a:pt x="819" y="137"/>
                  </a:lnTo>
                  <a:lnTo>
                    <a:pt x="800" y="122"/>
                  </a:lnTo>
                  <a:lnTo>
                    <a:pt x="783" y="107"/>
                  </a:lnTo>
                  <a:lnTo>
                    <a:pt x="763" y="93"/>
                  </a:lnTo>
                  <a:lnTo>
                    <a:pt x="744" y="82"/>
                  </a:lnTo>
                  <a:lnTo>
                    <a:pt x="724" y="70"/>
                  </a:lnTo>
                  <a:lnTo>
                    <a:pt x="704" y="60"/>
                  </a:lnTo>
                  <a:lnTo>
                    <a:pt x="682" y="49"/>
                  </a:lnTo>
                  <a:lnTo>
                    <a:pt x="660" y="41"/>
                  </a:lnTo>
                  <a:lnTo>
                    <a:pt x="638" y="33"/>
                  </a:lnTo>
                  <a:lnTo>
                    <a:pt x="614" y="27"/>
                  </a:lnTo>
                  <a:lnTo>
                    <a:pt x="590" y="21"/>
                  </a:lnTo>
                  <a:lnTo>
                    <a:pt x="567" y="17"/>
                  </a:lnTo>
                  <a:lnTo>
                    <a:pt x="543" y="14"/>
                  </a:lnTo>
                  <a:lnTo>
                    <a:pt x="518" y="12"/>
                  </a:lnTo>
                  <a:lnTo>
                    <a:pt x="494" y="12"/>
                  </a:lnTo>
                  <a:lnTo>
                    <a:pt x="469" y="12"/>
                  </a:lnTo>
                  <a:lnTo>
                    <a:pt x="443" y="14"/>
                  </a:lnTo>
                  <a:lnTo>
                    <a:pt x="419" y="17"/>
                  </a:lnTo>
                  <a:lnTo>
                    <a:pt x="396" y="21"/>
                  </a:lnTo>
                  <a:lnTo>
                    <a:pt x="372" y="27"/>
                  </a:lnTo>
                  <a:lnTo>
                    <a:pt x="350" y="33"/>
                  </a:lnTo>
                  <a:lnTo>
                    <a:pt x="326" y="41"/>
                  </a:lnTo>
                  <a:lnTo>
                    <a:pt x="304" y="49"/>
                  </a:lnTo>
                  <a:lnTo>
                    <a:pt x="284" y="60"/>
                  </a:lnTo>
                  <a:lnTo>
                    <a:pt x="264" y="70"/>
                  </a:lnTo>
                  <a:lnTo>
                    <a:pt x="244" y="82"/>
                  </a:lnTo>
                  <a:lnTo>
                    <a:pt x="223" y="93"/>
                  </a:lnTo>
                  <a:lnTo>
                    <a:pt x="205" y="107"/>
                  </a:lnTo>
                  <a:lnTo>
                    <a:pt x="186" y="122"/>
                  </a:lnTo>
                  <a:lnTo>
                    <a:pt x="169" y="137"/>
                  </a:lnTo>
                  <a:lnTo>
                    <a:pt x="152" y="153"/>
                  </a:lnTo>
                  <a:lnTo>
                    <a:pt x="135" y="170"/>
                  </a:lnTo>
                  <a:lnTo>
                    <a:pt x="120" y="188"/>
                  </a:lnTo>
                  <a:lnTo>
                    <a:pt x="106" y="205"/>
                  </a:lnTo>
                  <a:lnTo>
                    <a:pt x="93" y="224"/>
                  </a:lnTo>
                  <a:lnTo>
                    <a:pt x="79" y="244"/>
                  </a:lnTo>
                  <a:lnTo>
                    <a:pt x="69" y="264"/>
                  </a:lnTo>
                  <a:lnTo>
                    <a:pt x="57" y="285"/>
                  </a:lnTo>
                  <a:lnTo>
                    <a:pt x="47" y="307"/>
                  </a:lnTo>
                  <a:lnTo>
                    <a:pt x="39" y="329"/>
                  </a:lnTo>
                  <a:lnTo>
                    <a:pt x="32" y="351"/>
                  </a:lnTo>
                  <a:lnTo>
                    <a:pt x="25" y="374"/>
                  </a:lnTo>
                  <a:lnTo>
                    <a:pt x="20" y="398"/>
                  </a:lnTo>
                  <a:lnTo>
                    <a:pt x="15" y="422"/>
                  </a:lnTo>
                  <a:lnTo>
                    <a:pt x="13" y="445"/>
                  </a:lnTo>
                  <a:lnTo>
                    <a:pt x="10" y="469"/>
                  </a:lnTo>
                  <a:lnTo>
                    <a:pt x="10" y="495"/>
                  </a:lnTo>
                  <a:lnTo>
                    <a:pt x="10" y="520"/>
                  </a:lnTo>
                  <a:lnTo>
                    <a:pt x="13" y="544"/>
                  </a:lnTo>
                  <a:lnTo>
                    <a:pt x="15" y="569"/>
                  </a:lnTo>
                  <a:lnTo>
                    <a:pt x="20" y="593"/>
                  </a:lnTo>
                  <a:lnTo>
                    <a:pt x="25" y="616"/>
                  </a:lnTo>
                  <a:lnTo>
                    <a:pt x="32" y="638"/>
                  </a:lnTo>
                  <a:lnTo>
                    <a:pt x="39" y="660"/>
                  </a:lnTo>
                  <a:lnTo>
                    <a:pt x="47" y="682"/>
                  </a:lnTo>
                  <a:lnTo>
                    <a:pt x="57" y="704"/>
                  </a:lnTo>
                  <a:lnTo>
                    <a:pt x="69" y="725"/>
                  </a:lnTo>
                  <a:lnTo>
                    <a:pt x="79" y="745"/>
                  </a:lnTo>
                  <a:lnTo>
                    <a:pt x="93" y="765"/>
                  </a:lnTo>
                  <a:lnTo>
                    <a:pt x="106" y="784"/>
                  </a:lnTo>
                  <a:lnTo>
                    <a:pt x="120" y="802"/>
                  </a:lnTo>
                  <a:lnTo>
                    <a:pt x="135" y="819"/>
                  </a:lnTo>
                  <a:lnTo>
                    <a:pt x="152" y="836"/>
                  </a:lnTo>
                  <a:lnTo>
                    <a:pt x="169" y="853"/>
                  </a:lnTo>
                  <a:lnTo>
                    <a:pt x="186" y="868"/>
                  </a:lnTo>
                  <a:lnTo>
                    <a:pt x="205" y="882"/>
                  </a:lnTo>
                  <a:lnTo>
                    <a:pt x="223" y="896"/>
                  </a:lnTo>
                  <a:lnTo>
                    <a:pt x="244" y="907"/>
                  </a:lnTo>
                  <a:lnTo>
                    <a:pt x="264" y="919"/>
                  </a:lnTo>
                  <a:lnTo>
                    <a:pt x="284" y="931"/>
                  </a:lnTo>
                  <a:lnTo>
                    <a:pt x="304" y="940"/>
                  </a:lnTo>
                  <a:lnTo>
                    <a:pt x="326" y="948"/>
                  </a:lnTo>
                  <a:lnTo>
                    <a:pt x="350" y="956"/>
                  </a:lnTo>
                  <a:lnTo>
                    <a:pt x="372" y="963"/>
                  </a:lnTo>
                  <a:lnTo>
                    <a:pt x="396" y="968"/>
                  </a:lnTo>
                  <a:lnTo>
                    <a:pt x="419" y="972"/>
                  </a:lnTo>
                  <a:lnTo>
                    <a:pt x="443" y="975"/>
                  </a:lnTo>
                  <a:lnTo>
                    <a:pt x="469" y="977"/>
                  </a:lnTo>
                  <a:lnTo>
                    <a:pt x="494" y="978"/>
                  </a:lnTo>
                  <a:lnTo>
                    <a:pt x="518" y="977"/>
                  </a:lnTo>
                  <a:lnTo>
                    <a:pt x="543" y="975"/>
                  </a:lnTo>
                  <a:lnTo>
                    <a:pt x="567" y="972"/>
                  </a:lnTo>
                  <a:lnTo>
                    <a:pt x="590" y="968"/>
                  </a:lnTo>
                  <a:lnTo>
                    <a:pt x="614" y="963"/>
                  </a:lnTo>
                  <a:lnTo>
                    <a:pt x="638" y="956"/>
                  </a:lnTo>
                  <a:lnTo>
                    <a:pt x="660" y="948"/>
                  </a:lnTo>
                  <a:lnTo>
                    <a:pt x="682" y="940"/>
                  </a:lnTo>
                  <a:lnTo>
                    <a:pt x="704" y="931"/>
                  </a:lnTo>
                  <a:lnTo>
                    <a:pt x="724" y="919"/>
                  </a:lnTo>
                  <a:lnTo>
                    <a:pt x="744" y="907"/>
                  </a:lnTo>
                  <a:lnTo>
                    <a:pt x="763" y="896"/>
                  </a:lnTo>
                  <a:lnTo>
                    <a:pt x="783" y="882"/>
                  </a:lnTo>
                  <a:lnTo>
                    <a:pt x="800" y="868"/>
                  </a:lnTo>
                  <a:lnTo>
                    <a:pt x="819" y="853"/>
                  </a:lnTo>
                  <a:lnTo>
                    <a:pt x="836" y="836"/>
                  </a:lnTo>
                  <a:lnTo>
                    <a:pt x="851" y="819"/>
                  </a:lnTo>
                  <a:lnTo>
                    <a:pt x="866" y="802"/>
                  </a:lnTo>
                  <a:lnTo>
                    <a:pt x="881" y="784"/>
                  </a:lnTo>
                  <a:lnTo>
                    <a:pt x="895" y="765"/>
                  </a:lnTo>
                  <a:lnTo>
                    <a:pt x="907" y="745"/>
                  </a:lnTo>
                  <a:lnTo>
                    <a:pt x="919" y="725"/>
                  </a:lnTo>
                  <a:lnTo>
                    <a:pt x="929" y="704"/>
                  </a:lnTo>
                  <a:lnTo>
                    <a:pt x="939" y="682"/>
                  </a:lnTo>
                  <a:lnTo>
                    <a:pt x="947" y="660"/>
                  </a:lnTo>
                  <a:lnTo>
                    <a:pt x="954" y="638"/>
                  </a:lnTo>
                  <a:lnTo>
                    <a:pt x="961" y="616"/>
                  </a:lnTo>
                  <a:lnTo>
                    <a:pt x="968" y="593"/>
                  </a:lnTo>
                  <a:lnTo>
                    <a:pt x="971" y="569"/>
                  </a:lnTo>
                  <a:lnTo>
                    <a:pt x="974" y="544"/>
                  </a:lnTo>
                  <a:lnTo>
                    <a:pt x="976" y="520"/>
                  </a:lnTo>
                  <a:lnTo>
                    <a:pt x="976" y="495"/>
                  </a:lnTo>
                  <a:lnTo>
                    <a:pt x="988" y="495"/>
                  </a:lnTo>
                  <a:close/>
                </a:path>
              </a:pathLst>
            </a:custGeom>
            <a:solidFill>
              <a:srgbClr val="A4DAFF"/>
            </a:solidFill>
            <a:ln w="9525">
              <a:noFill/>
              <a:round/>
              <a:headEnd/>
              <a:tailEnd/>
            </a:ln>
          </p:spPr>
          <p:txBody>
            <a:bodyPr/>
            <a:lstStyle/>
            <a:p>
              <a:endParaRPr lang="en-US"/>
            </a:p>
          </p:txBody>
        </p:sp>
        <p:sp>
          <p:nvSpPr>
            <p:cNvPr id="51324" name="Freeform 126"/>
            <p:cNvSpPr>
              <a:spLocks/>
            </p:cNvSpPr>
            <p:nvPr/>
          </p:nvSpPr>
          <p:spPr bwMode="auto">
            <a:xfrm>
              <a:off x="3336071" y="2338365"/>
              <a:ext cx="1377244" cy="1554163"/>
            </a:xfrm>
            <a:custGeom>
              <a:avLst/>
              <a:gdLst>
                <a:gd name="T0" fmla="*/ 2147483647 w 976"/>
                <a:gd name="T1" fmla="*/ 2147483647 h 979"/>
                <a:gd name="T2" fmla="*/ 2147483647 w 976"/>
                <a:gd name="T3" fmla="*/ 2147483647 h 979"/>
                <a:gd name="T4" fmla="*/ 2147483647 w 976"/>
                <a:gd name="T5" fmla="*/ 2147483647 h 979"/>
                <a:gd name="T6" fmla="*/ 2147483647 w 976"/>
                <a:gd name="T7" fmla="*/ 2147483647 h 979"/>
                <a:gd name="T8" fmla="*/ 2147483647 w 976"/>
                <a:gd name="T9" fmla="*/ 2147483647 h 979"/>
                <a:gd name="T10" fmla="*/ 2147483647 w 976"/>
                <a:gd name="T11" fmla="*/ 2147483647 h 979"/>
                <a:gd name="T12" fmla="*/ 2147483647 w 976"/>
                <a:gd name="T13" fmla="*/ 2147483647 h 979"/>
                <a:gd name="T14" fmla="*/ 2147483647 w 976"/>
                <a:gd name="T15" fmla="*/ 2147483647 h 979"/>
                <a:gd name="T16" fmla="*/ 2147483647 w 976"/>
                <a:gd name="T17" fmla="*/ 2147483647 h 979"/>
                <a:gd name="T18" fmla="*/ 2147483647 w 976"/>
                <a:gd name="T19" fmla="*/ 2147483647 h 979"/>
                <a:gd name="T20" fmla="*/ 2147483647 w 976"/>
                <a:gd name="T21" fmla="*/ 2147483647 h 979"/>
                <a:gd name="T22" fmla="*/ 2147483647 w 976"/>
                <a:gd name="T23" fmla="*/ 2147483647 h 979"/>
                <a:gd name="T24" fmla="*/ 0 w 976"/>
                <a:gd name="T25" fmla="*/ 2147483647 h 979"/>
                <a:gd name="T26" fmla="*/ 2147483647 w 976"/>
                <a:gd name="T27" fmla="*/ 2147483647 h 979"/>
                <a:gd name="T28" fmla="*/ 2147483647 w 976"/>
                <a:gd name="T29" fmla="*/ 2147483647 h 979"/>
                <a:gd name="T30" fmla="*/ 2147483647 w 976"/>
                <a:gd name="T31" fmla="*/ 2147483647 h 979"/>
                <a:gd name="T32" fmla="*/ 2147483647 w 976"/>
                <a:gd name="T33" fmla="*/ 2147483647 h 979"/>
                <a:gd name="T34" fmla="*/ 2147483647 w 976"/>
                <a:gd name="T35" fmla="*/ 2147483647 h 979"/>
                <a:gd name="T36" fmla="*/ 2147483647 w 976"/>
                <a:gd name="T37" fmla="*/ 2147483647 h 979"/>
                <a:gd name="T38" fmla="*/ 2147483647 w 976"/>
                <a:gd name="T39" fmla="*/ 2147483647 h 979"/>
                <a:gd name="T40" fmla="*/ 2147483647 w 976"/>
                <a:gd name="T41" fmla="*/ 2147483647 h 979"/>
                <a:gd name="T42" fmla="*/ 2147483647 w 976"/>
                <a:gd name="T43" fmla="*/ 2147483647 h 979"/>
                <a:gd name="T44" fmla="*/ 2147483647 w 976"/>
                <a:gd name="T45" fmla="*/ 2147483647 h 979"/>
                <a:gd name="T46" fmla="*/ 2147483647 w 976"/>
                <a:gd name="T47" fmla="*/ 2147483647 h 979"/>
                <a:gd name="T48" fmla="*/ 2147483647 w 976"/>
                <a:gd name="T49" fmla="*/ 2147483647 h 979"/>
                <a:gd name="T50" fmla="*/ 2147483647 w 976"/>
                <a:gd name="T51" fmla="*/ 2147483647 h 979"/>
                <a:gd name="T52" fmla="*/ 2147483647 w 976"/>
                <a:gd name="T53" fmla="*/ 2147483647 h 979"/>
                <a:gd name="T54" fmla="*/ 2147483647 w 976"/>
                <a:gd name="T55" fmla="*/ 2147483647 h 979"/>
                <a:gd name="T56" fmla="*/ 2147483647 w 976"/>
                <a:gd name="T57" fmla="*/ 2147483647 h 979"/>
                <a:gd name="T58" fmla="*/ 2147483647 w 976"/>
                <a:gd name="T59" fmla="*/ 2147483647 h 979"/>
                <a:gd name="T60" fmla="*/ 2147483647 w 976"/>
                <a:gd name="T61" fmla="*/ 2147483647 h 979"/>
                <a:gd name="T62" fmla="*/ 2147483647 w 976"/>
                <a:gd name="T63" fmla="*/ 2147483647 h 979"/>
                <a:gd name="T64" fmla="*/ 2147483647 w 976"/>
                <a:gd name="T65" fmla="*/ 2147483647 h 979"/>
                <a:gd name="T66" fmla="*/ 2147483647 w 976"/>
                <a:gd name="T67" fmla="*/ 2147483647 h 979"/>
                <a:gd name="T68" fmla="*/ 2147483647 w 976"/>
                <a:gd name="T69" fmla="*/ 2147483647 h 979"/>
                <a:gd name="T70" fmla="*/ 2147483647 w 976"/>
                <a:gd name="T71" fmla="*/ 2147483647 h 979"/>
                <a:gd name="T72" fmla="*/ 2147483647 w 976"/>
                <a:gd name="T73" fmla="*/ 2147483647 h 979"/>
                <a:gd name="T74" fmla="*/ 2147483647 w 976"/>
                <a:gd name="T75" fmla="*/ 2147483647 h 979"/>
                <a:gd name="T76" fmla="*/ 2147483647 w 976"/>
                <a:gd name="T77" fmla="*/ 2147483647 h 979"/>
                <a:gd name="T78" fmla="*/ 2147483647 w 976"/>
                <a:gd name="T79" fmla="*/ 2147483647 h 979"/>
                <a:gd name="T80" fmla="*/ 2147483647 w 976"/>
                <a:gd name="T81" fmla="*/ 2147483647 h 979"/>
                <a:gd name="T82" fmla="*/ 2147483647 w 976"/>
                <a:gd name="T83" fmla="*/ 2147483647 h 979"/>
                <a:gd name="T84" fmla="*/ 2147483647 w 976"/>
                <a:gd name="T85" fmla="*/ 2147483647 h 979"/>
                <a:gd name="T86" fmla="*/ 2147483647 w 976"/>
                <a:gd name="T87" fmla="*/ 2147483647 h 979"/>
                <a:gd name="T88" fmla="*/ 2147483647 w 976"/>
                <a:gd name="T89" fmla="*/ 2147483647 h 979"/>
                <a:gd name="T90" fmla="*/ 2147483647 w 976"/>
                <a:gd name="T91" fmla="*/ 2147483647 h 979"/>
                <a:gd name="T92" fmla="*/ 2147483647 w 976"/>
                <a:gd name="T93" fmla="*/ 2147483647 h 979"/>
                <a:gd name="T94" fmla="*/ 2147483647 w 976"/>
                <a:gd name="T95" fmla="*/ 2147483647 h 979"/>
                <a:gd name="T96" fmla="*/ 2147483647 w 976"/>
                <a:gd name="T97" fmla="*/ 2147483647 h 979"/>
                <a:gd name="T98" fmla="*/ 2147483647 w 976"/>
                <a:gd name="T99" fmla="*/ 2147483647 h 979"/>
                <a:gd name="T100" fmla="*/ 2147483647 w 976"/>
                <a:gd name="T101" fmla="*/ 2147483647 h 9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76"/>
                <a:gd name="T154" fmla="*/ 0 h 979"/>
                <a:gd name="T155" fmla="*/ 976 w 976"/>
                <a:gd name="T156" fmla="*/ 979 h 97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76" h="979">
                  <a:moveTo>
                    <a:pt x="976" y="490"/>
                  </a:moveTo>
                  <a:lnTo>
                    <a:pt x="976" y="464"/>
                  </a:lnTo>
                  <a:lnTo>
                    <a:pt x="974" y="440"/>
                  </a:lnTo>
                  <a:lnTo>
                    <a:pt x="971" y="415"/>
                  </a:lnTo>
                  <a:lnTo>
                    <a:pt x="968" y="391"/>
                  </a:lnTo>
                  <a:lnTo>
                    <a:pt x="961" y="368"/>
                  </a:lnTo>
                  <a:lnTo>
                    <a:pt x="956" y="344"/>
                  </a:lnTo>
                  <a:lnTo>
                    <a:pt x="947" y="322"/>
                  </a:lnTo>
                  <a:lnTo>
                    <a:pt x="939" y="300"/>
                  </a:lnTo>
                  <a:lnTo>
                    <a:pt x="929" y="278"/>
                  </a:lnTo>
                  <a:lnTo>
                    <a:pt x="919" y="258"/>
                  </a:lnTo>
                  <a:lnTo>
                    <a:pt x="907" y="236"/>
                  </a:lnTo>
                  <a:lnTo>
                    <a:pt x="893" y="217"/>
                  </a:lnTo>
                  <a:lnTo>
                    <a:pt x="880" y="197"/>
                  </a:lnTo>
                  <a:lnTo>
                    <a:pt x="866" y="178"/>
                  </a:lnTo>
                  <a:lnTo>
                    <a:pt x="849" y="161"/>
                  </a:lnTo>
                  <a:lnTo>
                    <a:pt x="834" y="144"/>
                  </a:lnTo>
                  <a:lnTo>
                    <a:pt x="817" y="127"/>
                  </a:lnTo>
                  <a:lnTo>
                    <a:pt x="798" y="112"/>
                  </a:lnTo>
                  <a:lnTo>
                    <a:pt x="780" y="99"/>
                  </a:lnTo>
                  <a:lnTo>
                    <a:pt x="761" y="85"/>
                  </a:lnTo>
                  <a:lnTo>
                    <a:pt x="741" y="72"/>
                  </a:lnTo>
                  <a:lnTo>
                    <a:pt x="721" y="60"/>
                  </a:lnTo>
                  <a:lnTo>
                    <a:pt x="700" y="50"/>
                  </a:lnTo>
                  <a:lnTo>
                    <a:pt x="678" y="39"/>
                  </a:lnTo>
                  <a:lnTo>
                    <a:pt x="656" y="31"/>
                  </a:lnTo>
                  <a:lnTo>
                    <a:pt x="634" y="22"/>
                  </a:lnTo>
                  <a:lnTo>
                    <a:pt x="611" y="17"/>
                  </a:lnTo>
                  <a:lnTo>
                    <a:pt x="587" y="11"/>
                  </a:lnTo>
                  <a:lnTo>
                    <a:pt x="563" y="7"/>
                  </a:lnTo>
                  <a:lnTo>
                    <a:pt x="538" y="4"/>
                  </a:lnTo>
                  <a:lnTo>
                    <a:pt x="514" y="2"/>
                  </a:lnTo>
                  <a:lnTo>
                    <a:pt x="489" y="0"/>
                  </a:lnTo>
                  <a:lnTo>
                    <a:pt x="464" y="2"/>
                  </a:lnTo>
                  <a:lnTo>
                    <a:pt x="438" y="4"/>
                  </a:lnTo>
                  <a:lnTo>
                    <a:pt x="414" y="7"/>
                  </a:lnTo>
                  <a:lnTo>
                    <a:pt x="389" y="11"/>
                  </a:lnTo>
                  <a:lnTo>
                    <a:pt x="365" y="17"/>
                  </a:lnTo>
                  <a:lnTo>
                    <a:pt x="343" y="22"/>
                  </a:lnTo>
                  <a:lnTo>
                    <a:pt x="320" y="31"/>
                  </a:lnTo>
                  <a:lnTo>
                    <a:pt x="298" y="39"/>
                  </a:lnTo>
                  <a:lnTo>
                    <a:pt x="276" y="50"/>
                  </a:lnTo>
                  <a:lnTo>
                    <a:pt x="255" y="60"/>
                  </a:lnTo>
                  <a:lnTo>
                    <a:pt x="235" y="72"/>
                  </a:lnTo>
                  <a:lnTo>
                    <a:pt x="215" y="85"/>
                  </a:lnTo>
                  <a:lnTo>
                    <a:pt x="196" y="99"/>
                  </a:lnTo>
                  <a:lnTo>
                    <a:pt x="178" y="112"/>
                  </a:lnTo>
                  <a:lnTo>
                    <a:pt x="159" y="127"/>
                  </a:lnTo>
                  <a:lnTo>
                    <a:pt x="142" y="144"/>
                  </a:lnTo>
                  <a:lnTo>
                    <a:pt x="127" y="161"/>
                  </a:lnTo>
                  <a:lnTo>
                    <a:pt x="112" y="178"/>
                  </a:lnTo>
                  <a:lnTo>
                    <a:pt x="96" y="197"/>
                  </a:lnTo>
                  <a:lnTo>
                    <a:pt x="83" y="217"/>
                  </a:lnTo>
                  <a:lnTo>
                    <a:pt x="71" y="236"/>
                  </a:lnTo>
                  <a:lnTo>
                    <a:pt x="59" y="258"/>
                  </a:lnTo>
                  <a:lnTo>
                    <a:pt x="47" y="278"/>
                  </a:lnTo>
                  <a:lnTo>
                    <a:pt x="39" y="300"/>
                  </a:lnTo>
                  <a:lnTo>
                    <a:pt x="29" y="322"/>
                  </a:lnTo>
                  <a:lnTo>
                    <a:pt x="22" y="344"/>
                  </a:lnTo>
                  <a:lnTo>
                    <a:pt x="15" y="368"/>
                  </a:lnTo>
                  <a:lnTo>
                    <a:pt x="10" y="391"/>
                  </a:lnTo>
                  <a:lnTo>
                    <a:pt x="5" y="415"/>
                  </a:lnTo>
                  <a:lnTo>
                    <a:pt x="2" y="440"/>
                  </a:lnTo>
                  <a:lnTo>
                    <a:pt x="0" y="464"/>
                  </a:lnTo>
                  <a:lnTo>
                    <a:pt x="0" y="490"/>
                  </a:lnTo>
                  <a:lnTo>
                    <a:pt x="0" y="515"/>
                  </a:lnTo>
                  <a:lnTo>
                    <a:pt x="2" y="540"/>
                  </a:lnTo>
                  <a:lnTo>
                    <a:pt x="5" y="564"/>
                  </a:lnTo>
                  <a:lnTo>
                    <a:pt x="10" y="588"/>
                  </a:lnTo>
                  <a:lnTo>
                    <a:pt x="15" y="611"/>
                  </a:lnTo>
                  <a:lnTo>
                    <a:pt x="22" y="635"/>
                  </a:lnTo>
                  <a:lnTo>
                    <a:pt x="29" y="657"/>
                  </a:lnTo>
                  <a:lnTo>
                    <a:pt x="39" y="681"/>
                  </a:lnTo>
                  <a:lnTo>
                    <a:pt x="47" y="701"/>
                  </a:lnTo>
                  <a:lnTo>
                    <a:pt x="59" y="723"/>
                  </a:lnTo>
                  <a:lnTo>
                    <a:pt x="71" y="743"/>
                  </a:lnTo>
                  <a:lnTo>
                    <a:pt x="83" y="764"/>
                  </a:lnTo>
                  <a:lnTo>
                    <a:pt x="96" y="782"/>
                  </a:lnTo>
                  <a:lnTo>
                    <a:pt x="112" y="801"/>
                  </a:lnTo>
                  <a:lnTo>
                    <a:pt x="127" y="818"/>
                  </a:lnTo>
                  <a:lnTo>
                    <a:pt x="142" y="835"/>
                  </a:lnTo>
                  <a:lnTo>
                    <a:pt x="159" y="852"/>
                  </a:lnTo>
                  <a:lnTo>
                    <a:pt x="178" y="867"/>
                  </a:lnTo>
                  <a:lnTo>
                    <a:pt x="196" y="882"/>
                  </a:lnTo>
                  <a:lnTo>
                    <a:pt x="215" y="896"/>
                  </a:lnTo>
                  <a:lnTo>
                    <a:pt x="235" y="907"/>
                  </a:lnTo>
                  <a:lnTo>
                    <a:pt x="255" y="919"/>
                  </a:lnTo>
                  <a:lnTo>
                    <a:pt x="276" y="929"/>
                  </a:lnTo>
                  <a:lnTo>
                    <a:pt x="298" y="940"/>
                  </a:lnTo>
                  <a:lnTo>
                    <a:pt x="320" y="948"/>
                  </a:lnTo>
                  <a:lnTo>
                    <a:pt x="343" y="957"/>
                  </a:lnTo>
                  <a:lnTo>
                    <a:pt x="365" y="963"/>
                  </a:lnTo>
                  <a:lnTo>
                    <a:pt x="389" y="968"/>
                  </a:lnTo>
                  <a:lnTo>
                    <a:pt x="414" y="973"/>
                  </a:lnTo>
                  <a:lnTo>
                    <a:pt x="438" y="975"/>
                  </a:lnTo>
                  <a:lnTo>
                    <a:pt x="464" y="979"/>
                  </a:lnTo>
                  <a:lnTo>
                    <a:pt x="489" y="979"/>
                  </a:lnTo>
                  <a:lnTo>
                    <a:pt x="514" y="979"/>
                  </a:lnTo>
                  <a:lnTo>
                    <a:pt x="538" y="975"/>
                  </a:lnTo>
                  <a:lnTo>
                    <a:pt x="563" y="973"/>
                  </a:lnTo>
                  <a:lnTo>
                    <a:pt x="587" y="968"/>
                  </a:lnTo>
                  <a:lnTo>
                    <a:pt x="611" y="963"/>
                  </a:lnTo>
                  <a:lnTo>
                    <a:pt x="634" y="957"/>
                  </a:lnTo>
                  <a:lnTo>
                    <a:pt x="656" y="948"/>
                  </a:lnTo>
                  <a:lnTo>
                    <a:pt x="678" y="940"/>
                  </a:lnTo>
                  <a:lnTo>
                    <a:pt x="700" y="929"/>
                  </a:lnTo>
                  <a:lnTo>
                    <a:pt x="721" y="919"/>
                  </a:lnTo>
                  <a:lnTo>
                    <a:pt x="741" y="907"/>
                  </a:lnTo>
                  <a:lnTo>
                    <a:pt x="761" y="896"/>
                  </a:lnTo>
                  <a:lnTo>
                    <a:pt x="780" y="882"/>
                  </a:lnTo>
                  <a:lnTo>
                    <a:pt x="798" y="867"/>
                  </a:lnTo>
                  <a:lnTo>
                    <a:pt x="817" y="852"/>
                  </a:lnTo>
                  <a:lnTo>
                    <a:pt x="834" y="835"/>
                  </a:lnTo>
                  <a:lnTo>
                    <a:pt x="849" y="818"/>
                  </a:lnTo>
                  <a:lnTo>
                    <a:pt x="866" y="801"/>
                  </a:lnTo>
                  <a:lnTo>
                    <a:pt x="880" y="782"/>
                  </a:lnTo>
                  <a:lnTo>
                    <a:pt x="893" y="764"/>
                  </a:lnTo>
                  <a:lnTo>
                    <a:pt x="907" y="743"/>
                  </a:lnTo>
                  <a:lnTo>
                    <a:pt x="919" y="723"/>
                  </a:lnTo>
                  <a:lnTo>
                    <a:pt x="929" y="701"/>
                  </a:lnTo>
                  <a:lnTo>
                    <a:pt x="939" y="681"/>
                  </a:lnTo>
                  <a:lnTo>
                    <a:pt x="947" y="657"/>
                  </a:lnTo>
                  <a:lnTo>
                    <a:pt x="956" y="635"/>
                  </a:lnTo>
                  <a:lnTo>
                    <a:pt x="961" y="611"/>
                  </a:lnTo>
                  <a:lnTo>
                    <a:pt x="968" y="588"/>
                  </a:lnTo>
                  <a:lnTo>
                    <a:pt x="971" y="564"/>
                  </a:lnTo>
                  <a:lnTo>
                    <a:pt x="974" y="540"/>
                  </a:lnTo>
                  <a:lnTo>
                    <a:pt x="976" y="515"/>
                  </a:lnTo>
                  <a:lnTo>
                    <a:pt x="976" y="490"/>
                  </a:lnTo>
                  <a:lnTo>
                    <a:pt x="966" y="490"/>
                  </a:lnTo>
                  <a:lnTo>
                    <a:pt x="966" y="466"/>
                  </a:lnTo>
                  <a:lnTo>
                    <a:pt x="964" y="440"/>
                  </a:lnTo>
                  <a:lnTo>
                    <a:pt x="961" y="417"/>
                  </a:lnTo>
                  <a:lnTo>
                    <a:pt x="956" y="393"/>
                  </a:lnTo>
                  <a:lnTo>
                    <a:pt x="951" y="371"/>
                  </a:lnTo>
                  <a:lnTo>
                    <a:pt x="944" y="347"/>
                  </a:lnTo>
                  <a:lnTo>
                    <a:pt x="937" y="325"/>
                  </a:lnTo>
                  <a:lnTo>
                    <a:pt x="929" y="303"/>
                  </a:lnTo>
                  <a:lnTo>
                    <a:pt x="919" y="283"/>
                  </a:lnTo>
                  <a:lnTo>
                    <a:pt x="908" y="263"/>
                  </a:lnTo>
                  <a:lnTo>
                    <a:pt x="897" y="242"/>
                  </a:lnTo>
                  <a:lnTo>
                    <a:pt x="885" y="222"/>
                  </a:lnTo>
                  <a:lnTo>
                    <a:pt x="871" y="204"/>
                  </a:lnTo>
                  <a:lnTo>
                    <a:pt x="858" y="187"/>
                  </a:lnTo>
                  <a:lnTo>
                    <a:pt x="842" y="168"/>
                  </a:lnTo>
                  <a:lnTo>
                    <a:pt x="826" y="151"/>
                  </a:lnTo>
                  <a:lnTo>
                    <a:pt x="810" y="136"/>
                  </a:lnTo>
                  <a:lnTo>
                    <a:pt x="792" y="121"/>
                  </a:lnTo>
                  <a:lnTo>
                    <a:pt x="775" y="107"/>
                  </a:lnTo>
                  <a:lnTo>
                    <a:pt x="756" y="94"/>
                  </a:lnTo>
                  <a:lnTo>
                    <a:pt x="736" y="82"/>
                  </a:lnTo>
                  <a:lnTo>
                    <a:pt x="716" y="70"/>
                  </a:lnTo>
                  <a:lnTo>
                    <a:pt x="695" y="60"/>
                  </a:lnTo>
                  <a:lnTo>
                    <a:pt x="675" y="50"/>
                  </a:lnTo>
                  <a:lnTo>
                    <a:pt x="653" y="41"/>
                  </a:lnTo>
                  <a:lnTo>
                    <a:pt x="631" y="33"/>
                  </a:lnTo>
                  <a:lnTo>
                    <a:pt x="607" y="28"/>
                  </a:lnTo>
                  <a:lnTo>
                    <a:pt x="585" y="21"/>
                  </a:lnTo>
                  <a:lnTo>
                    <a:pt x="562" y="17"/>
                  </a:lnTo>
                  <a:lnTo>
                    <a:pt x="538" y="14"/>
                  </a:lnTo>
                  <a:lnTo>
                    <a:pt x="513" y="12"/>
                  </a:lnTo>
                  <a:lnTo>
                    <a:pt x="489" y="12"/>
                  </a:lnTo>
                  <a:lnTo>
                    <a:pt x="464" y="12"/>
                  </a:lnTo>
                  <a:lnTo>
                    <a:pt x="440" y="14"/>
                  </a:lnTo>
                  <a:lnTo>
                    <a:pt x="416" y="17"/>
                  </a:lnTo>
                  <a:lnTo>
                    <a:pt x="392" y="21"/>
                  </a:lnTo>
                  <a:lnTo>
                    <a:pt x="369" y="28"/>
                  </a:lnTo>
                  <a:lnTo>
                    <a:pt x="347" y="33"/>
                  </a:lnTo>
                  <a:lnTo>
                    <a:pt x="325" y="41"/>
                  </a:lnTo>
                  <a:lnTo>
                    <a:pt x="303" y="50"/>
                  </a:lnTo>
                  <a:lnTo>
                    <a:pt x="281" y="60"/>
                  </a:lnTo>
                  <a:lnTo>
                    <a:pt x="261" y="70"/>
                  </a:lnTo>
                  <a:lnTo>
                    <a:pt x="240" y="82"/>
                  </a:lnTo>
                  <a:lnTo>
                    <a:pt x="222" y="94"/>
                  </a:lnTo>
                  <a:lnTo>
                    <a:pt x="203" y="107"/>
                  </a:lnTo>
                  <a:lnTo>
                    <a:pt x="184" y="121"/>
                  </a:lnTo>
                  <a:lnTo>
                    <a:pt x="167" y="136"/>
                  </a:lnTo>
                  <a:lnTo>
                    <a:pt x="151" y="151"/>
                  </a:lnTo>
                  <a:lnTo>
                    <a:pt x="135" y="168"/>
                  </a:lnTo>
                  <a:lnTo>
                    <a:pt x="120" y="187"/>
                  </a:lnTo>
                  <a:lnTo>
                    <a:pt x="105" y="204"/>
                  </a:lnTo>
                  <a:lnTo>
                    <a:pt x="91" y="222"/>
                  </a:lnTo>
                  <a:lnTo>
                    <a:pt x="80" y="242"/>
                  </a:lnTo>
                  <a:lnTo>
                    <a:pt x="68" y="263"/>
                  </a:lnTo>
                  <a:lnTo>
                    <a:pt x="58" y="283"/>
                  </a:lnTo>
                  <a:lnTo>
                    <a:pt x="47" y="303"/>
                  </a:lnTo>
                  <a:lnTo>
                    <a:pt x="39" y="325"/>
                  </a:lnTo>
                  <a:lnTo>
                    <a:pt x="32" y="347"/>
                  </a:lnTo>
                  <a:lnTo>
                    <a:pt x="25" y="371"/>
                  </a:lnTo>
                  <a:lnTo>
                    <a:pt x="20" y="393"/>
                  </a:lnTo>
                  <a:lnTo>
                    <a:pt x="15" y="417"/>
                  </a:lnTo>
                  <a:lnTo>
                    <a:pt x="14" y="440"/>
                  </a:lnTo>
                  <a:lnTo>
                    <a:pt x="12" y="466"/>
                  </a:lnTo>
                  <a:lnTo>
                    <a:pt x="10" y="490"/>
                  </a:lnTo>
                  <a:lnTo>
                    <a:pt x="12" y="515"/>
                  </a:lnTo>
                  <a:lnTo>
                    <a:pt x="14" y="539"/>
                  </a:lnTo>
                  <a:lnTo>
                    <a:pt x="15" y="562"/>
                  </a:lnTo>
                  <a:lnTo>
                    <a:pt x="20" y="586"/>
                  </a:lnTo>
                  <a:lnTo>
                    <a:pt x="25" y="610"/>
                  </a:lnTo>
                  <a:lnTo>
                    <a:pt x="32" y="632"/>
                  </a:lnTo>
                  <a:lnTo>
                    <a:pt x="39" y="654"/>
                  </a:lnTo>
                  <a:lnTo>
                    <a:pt x="47" y="676"/>
                  </a:lnTo>
                  <a:lnTo>
                    <a:pt x="58" y="698"/>
                  </a:lnTo>
                  <a:lnTo>
                    <a:pt x="68" y="718"/>
                  </a:lnTo>
                  <a:lnTo>
                    <a:pt x="80" y="738"/>
                  </a:lnTo>
                  <a:lnTo>
                    <a:pt x="91" y="757"/>
                  </a:lnTo>
                  <a:lnTo>
                    <a:pt x="105" y="775"/>
                  </a:lnTo>
                  <a:lnTo>
                    <a:pt x="120" y="794"/>
                  </a:lnTo>
                  <a:lnTo>
                    <a:pt x="135" y="811"/>
                  </a:lnTo>
                  <a:lnTo>
                    <a:pt x="151" y="828"/>
                  </a:lnTo>
                  <a:lnTo>
                    <a:pt x="167" y="843"/>
                  </a:lnTo>
                  <a:lnTo>
                    <a:pt x="184" y="858"/>
                  </a:lnTo>
                  <a:lnTo>
                    <a:pt x="203" y="872"/>
                  </a:lnTo>
                  <a:lnTo>
                    <a:pt x="222" y="885"/>
                  </a:lnTo>
                  <a:lnTo>
                    <a:pt x="240" y="899"/>
                  </a:lnTo>
                  <a:lnTo>
                    <a:pt x="261" y="909"/>
                  </a:lnTo>
                  <a:lnTo>
                    <a:pt x="281" y="921"/>
                  </a:lnTo>
                  <a:lnTo>
                    <a:pt x="303" y="929"/>
                  </a:lnTo>
                  <a:lnTo>
                    <a:pt x="325" y="938"/>
                  </a:lnTo>
                  <a:lnTo>
                    <a:pt x="347" y="946"/>
                  </a:lnTo>
                  <a:lnTo>
                    <a:pt x="369" y="953"/>
                  </a:lnTo>
                  <a:lnTo>
                    <a:pt x="392" y="958"/>
                  </a:lnTo>
                  <a:lnTo>
                    <a:pt x="416" y="962"/>
                  </a:lnTo>
                  <a:lnTo>
                    <a:pt x="440" y="965"/>
                  </a:lnTo>
                  <a:lnTo>
                    <a:pt x="464" y="967"/>
                  </a:lnTo>
                  <a:lnTo>
                    <a:pt x="489" y="968"/>
                  </a:lnTo>
                  <a:lnTo>
                    <a:pt x="513" y="967"/>
                  </a:lnTo>
                  <a:lnTo>
                    <a:pt x="538" y="965"/>
                  </a:lnTo>
                  <a:lnTo>
                    <a:pt x="562" y="962"/>
                  </a:lnTo>
                  <a:lnTo>
                    <a:pt x="585" y="958"/>
                  </a:lnTo>
                  <a:lnTo>
                    <a:pt x="607" y="953"/>
                  </a:lnTo>
                  <a:lnTo>
                    <a:pt x="631" y="946"/>
                  </a:lnTo>
                  <a:lnTo>
                    <a:pt x="653" y="938"/>
                  </a:lnTo>
                  <a:lnTo>
                    <a:pt x="675" y="929"/>
                  </a:lnTo>
                  <a:lnTo>
                    <a:pt x="695" y="921"/>
                  </a:lnTo>
                  <a:lnTo>
                    <a:pt x="716" y="909"/>
                  </a:lnTo>
                  <a:lnTo>
                    <a:pt x="736" y="899"/>
                  </a:lnTo>
                  <a:lnTo>
                    <a:pt x="756" y="885"/>
                  </a:lnTo>
                  <a:lnTo>
                    <a:pt x="775" y="872"/>
                  </a:lnTo>
                  <a:lnTo>
                    <a:pt x="792" y="858"/>
                  </a:lnTo>
                  <a:lnTo>
                    <a:pt x="810" y="843"/>
                  </a:lnTo>
                  <a:lnTo>
                    <a:pt x="826" y="828"/>
                  </a:lnTo>
                  <a:lnTo>
                    <a:pt x="842" y="811"/>
                  </a:lnTo>
                  <a:lnTo>
                    <a:pt x="858" y="794"/>
                  </a:lnTo>
                  <a:lnTo>
                    <a:pt x="871" y="775"/>
                  </a:lnTo>
                  <a:lnTo>
                    <a:pt x="885" y="757"/>
                  </a:lnTo>
                  <a:lnTo>
                    <a:pt x="897" y="738"/>
                  </a:lnTo>
                  <a:lnTo>
                    <a:pt x="908" y="718"/>
                  </a:lnTo>
                  <a:lnTo>
                    <a:pt x="919" y="698"/>
                  </a:lnTo>
                  <a:lnTo>
                    <a:pt x="929" y="676"/>
                  </a:lnTo>
                  <a:lnTo>
                    <a:pt x="937" y="654"/>
                  </a:lnTo>
                  <a:lnTo>
                    <a:pt x="944" y="632"/>
                  </a:lnTo>
                  <a:lnTo>
                    <a:pt x="951" y="610"/>
                  </a:lnTo>
                  <a:lnTo>
                    <a:pt x="956" y="586"/>
                  </a:lnTo>
                  <a:lnTo>
                    <a:pt x="961" y="562"/>
                  </a:lnTo>
                  <a:lnTo>
                    <a:pt x="964" y="539"/>
                  </a:lnTo>
                  <a:lnTo>
                    <a:pt x="966" y="515"/>
                  </a:lnTo>
                  <a:lnTo>
                    <a:pt x="966" y="490"/>
                  </a:lnTo>
                  <a:lnTo>
                    <a:pt x="976" y="490"/>
                  </a:lnTo>
                  <a:close/>
                </a:path>
              </a:pathLst>
            </a:custGeom>
            <a:solidFill>
              <a:srgbClr val="A5DBFF"/>
            </a:solidFill>
            <a:ln w="9525">
              <a:noFill/>
              <a:round/>
              <a:headEnd/>
              <a:tailEnd/>
            </a:ln>
          </p:spPr>
          <p:txBody>
            <a:bodyPr/>
            <a:lstStyle/>
            <a:p>
              <a:endParaRPr lang="en-US"/>
            </a:p>
          </p:txBody>
        </p:sp>
        <p:sp>
          <p:nvSpPr>
            <p:cNvPr id="51325" name="Freeform 127"/>
            <p:cNvSpPr>
              <a:spLocks/>
            </p:cNvSpPr>
            <p:nvPr/>
          </p:nvSpPr>
          <p:spPr bwMode="auto">
            <a:xfrm>
              <a:off x="3343130" y="2349481"/>
              <a:ext cx="1363133" cy="1533525"/>
            </a:xfrm>
            <a:custGeom>
              <a:avLst/>
              <a:gdLst>
                <a:gd name="T0" fmla="*/ 2147483647 w 966"/>
                <a:gd name="T1" fmla="*/ 2147483647 h 966"/>
                <a:gd name="T2" fmla="*/ 2147483647 w 966"/>
                <a:gd name="T3" fmla="*/ 2147483647 h 966"/>
                <a:gd name="T4" fmla="*/ 2147483647 w 966"/>
                <a:gd name="T5" fmla="*/ 2147483647 h 966"/>
                <a:gd name="T6" fmla="*/ 2147483647 w 966"/>
                <a:gd name="T7" fmla="*/ 2147483647 h 966"/>
                <a:gd name="T8" fmla="*/ 2147483647 w 966"/>
                <a:gd name="T9" fmla="*/ 2147483647 h 966"/>
                <a:gd name="T10" fmla="*/ 2147483647 w 966"/>
                <a:gd name="T11" fmla="*/ 2147483647 h 966"/>
                <a:gd name="T12" fmla="*/ 2147483647 w 966"/>
                <a:gd name="T13" fmla="*/ 2147483647 h 966"/>
                <a:gd name="T14" fmla="*/ 2147483647 w 966"/>
                <a:gd name="T15" fmla="*/ 2147483647 h 966"/>
                <a:gd name="T16" fmla="*/ 2147483647 w 966"/>
                <a:gd name="T17" fmla="*/ 2147483647 h 966"/>
                <a:gd name="T18" fmla="*/ 2147483647 w 966"/>
                <a:gd name="T19" fmla="*/ 2147483647 h 966"/>
                <a:gd name="T20" fmla="*/ 2147483647 w 966"/>
                <a:gd name="T21" fmla="*/ 2147483647 h 966"/>
                <a:gd name="T22" fmla="*/ 2147483647 w 966"/>
                <a:gd name="T23" fmla="*/ 2147483647 h 966"/>
                <a:gd name="T24" fmla="*/ 0 w 966"/>
                <a:gd name="T25" fmla="*/ 2147483647 h 966"/>
                <a:gd name="T26" fmla="*/ 2147483647 w 966"/>
                <a:gd name="T27" fmla="*/ 2147483647 h 966"/>
                <a:gd name="T28" fmla="*/ 2147483647 w 966"/>
                <a:gd name="T29" fmla="*/ 2147483647 h 966"/>
                <a:gd name="T30" fmla="*/ 2147483647 w 966"/>
                <a:gd name="T31" fmla="*/ 2147483647 h 966"/>
                <a:gd name="T32" fmla="*/ 2147483647 w 966"/>
                <a:gd name="T33" fmla="*/ 2147483647 h 966"/>
                <a:gd name="T34" fmla="*/ 2147483647 w 966"/>
                <a:gd name="T35" fmla="*/ 2147483647 h 966"/>
                <a:gd name="T36" fmla="*/ 2147483647 w 966"/>
                <a:gd name="T37" fmla="*/ 2147483647 h 966"/>
                <a:gd name="T38" fmla="*/ 2147483647 w 966"/>
                <a:gd name="T39" fmla="*/ 2147483647 h 966"/>
                <a:gd name="T40" fmla="*/ 2147483647 w 966"/>
                <a:gd name="T41" fmla="*/ 2147483647 h 966"/>
                <a:gd name="T42" fmla="*/ 2147483647 w 966"/>
                <a:gd name="T43" fmla="*/ 2147483647 h 966"/>
                <a:gd name="T44" fmla="*/ 2147483647 w 966"/>
                <a:gd name="T45" fmla="*/ 2147483647 h 966"/>
                <a:gd name="T46" fmla="*/ 2147483647 w 966"/>
                <a:gd name="T47" fmla="*/ 2147483647 h 966"/>
                <a:gd name="T48" fmla="*/ 2147483647 w 966"/>
                <a:gd name="T49" fmla="*/ 2147483647 h 966"/>
                <a:gd name="T50" fmla="*/ 2147483647 w 966"/>
                <a:gd name="T51" fmla="*/ 2147483647 h 966"/>
                <a:gd name="T52" fmla="*/ 2147483647 w 966"/>
                <a:gd name="T53" fmla="*/ 2147483647 h 966"/>
                <a:gd name="T54" fmla="*/ 2147483647 w 966"/>
                <a:gd name="T55" fmla="*/ 2147483647 h 966"/>
                <a:gd name="T56" fmla="*/ 2147483647 w 966"/>
                <a:gd name="T57" fmla="*/ 2147483647 h 966"/>
                <a:gd name="T58" fmla="*/ 2147483647 w 966"/>
                <a:gd name="T59" fmla="*/ 2147483647 h 966"/>
                <a:gd name="T60" fmla="*/ 2147483647 w 966"/>
                <a:gd name="T61" fmla="*/ 2147483647 h 966"/>
                <a:gd name="T62" fmla="*/ 2147483647 w 966"/>
                <a:gd name="T63" fmla="*/ 2147483647 h 966"/>
                <a:gd name="T64" fmla="*/ 2147483647 w 966"/>
                <a:gd name="T65" fmla="*/ 2147483647 h 966"/>
                <a:gd name="T66" fmla="*/ 2147483647 w 966"/>
                <a:gd name="T67" fmla="*/ 2147483647 h 966"/>
                <a:gd name="T68" fmla="*/ 2147483647 w 966"/>
                <a:gd name="T69" fmla="*/ 2147483647 h 966"/>
                <a:gd name="T70" fmla="*/ 2147483647 w 966"/>
                <a:gd name="T71" fmla="*/ 2147483647 h 966"/>
                <a:gd name="T72" fmla="*/ 2147483647 w 966"/>
                <a:gd name="T73" fmla="*/ 2147483647 h 966"/>
                <a:gd name="T74" fmla="*/ 2147483647 w 966"/>
                <a:gd name="T75" fmla="*/ 2147483647 h 966"/>
                <a:gd name="T76" fmla="*/ 2147483647 w 966"/>
                <a:gd name="T77" fmla="*/ 2147483647 h 966"/>
                <a:gd name="T78" fmla="*/ 2147483647 w 966"/>
                <a:gd name="T79" fmla="*/ 2147483647 h 966"/>
                <a:gd name="T80" fmla="*/ 2147483647 w 966"/>
                <a:gd name="T81" fmla="*/ 2147483647 h 966"/>
                <a:gd name="T82" fmla="*/ 2147483647 w 966"/>
                <a:gd name="T83" fmla="*/ 2147483647 h 966"/>
                <a:gd name="T84" fmla="*/ 2147483647 w 966"/>
                <a:gd name="T85" fmla="*/ 2147483647 h 966"/>
                <a:gd name="T86" fmla="*/ 2147483647 w 966"/>
                <a:gd name="T87" fmla="*/ 2147483647 h 966"/>
                <a:gd name="T88" fmla="*/ 2147483647 w 966"/>
                <a:gd name="T89" fmla="*/ 2147483647 h 966"/>
                <a:gd name="T90" fmla="*/ 2147483647 w 966"/>
                <a:gd name="T91" fmla="*/ 2147483647 h 966"/>
                <a:gd name="T92" fmla="*/ 2147483647 w 966"/>
                <a:gd name="T93" fmla="*/ 2147483647 h 966"/>
                <a:gd name="T94" fmla="*/ 2147483647 w 966"/>
                <a:gd name="T95" fmla="*/ 2147483647 h 966"/>
                <a:gd name="T96" fmla="*/ 2147483647 w 966"/>
                <a:gd name="T97" fmla="*/ 2147483647 h 966"/>
                <a:gd name="T98" fmla="*/ 2147483647 w 966"/>
                <a:gd name="T99" fmla="*/ 2147483647 h 966"/>
                <a:gd name="T100" fmla="*/ 2147483647 w 966"/>
                <a:gd name="T101" fmla="*/ 2147483647 h 9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66"/>
                <a:gd name="T154" fmla="*/ 0 h 966"/>
                <a:gd name="T155" fmla="*/ 966 w 966"/>
                <a:gd name="T156" fmla="*/ 966 h 9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66" h="966">
                  <a:moveTo>
                    <a:pt x="966" y="483"/>
                  </a:moveTo>
                  <a:lnTo>
                    <a:pt x="966" y="457"/>
                  </a:lnTo>
                  <a:lnTo>
                    <a:pt x="964" y="433"/>
                  </a:lnTo>
                  <a:lnTo>
                    <a:pt x="961" y="410"/>
                  </a:lnTo>
                  <a:lnTo>
                    <a:pt x="958" y="386"/>
                  </a:lnTo>
                  <a:lnTo>
                    <a:pt x="951" y="362"/>
                  </a:lnTo>
                  <a:lnTo>
                    <a:pt x="944" y="339"/>
                  </a:lnTo>
                  <a:lnTo>
                    <a:pt x="937" y="317"/>
                  </a:lnTo>
                  <a:lnTo>
                    <a:pt x="929" y="295"/>
                  </a:lnTo>
                  <a:lnTo>
                    <a:pt x="919" y="273"/>
                  </a:lnTo>
                  <a:lnTo>
                    <a:pt x="909" y="252"/>
                  </a:lnTo>
                  <a:lnTo>
                    <a:pt x="897" y="232"/>
                  </a:lnTo>
                  <a:lnTo>
                    <a:pt x="885" y="212"/>
                  </a:lnTo>
                  <a:lnTo>
                    <a:pt x="871" y="193"/>
                  </a:lnTo>
                  <a:lnTo>
                    <a:pt x="856" y="176"/>
                  </a:lnTo>
                  <a:lnTo>
                    <a:pt x="841" y="158"/>
                  </a:lnTo>
                  <a:lnTo>
                    <a:pt x="826" y="141"/>
                  </a:lnTo>
                  <a:lnTo>
                    <a:pt x="809" y="125"/>
                  </a:lnTo>
                  <a:lnTo>
                    <a:pt x="790" y="110"/>
                  </a:lnTo>
                  <a:lnTo>
                    <a:pt x="773" y="95"/>
                  </a:lnTo>
                  <a:lnTo>
                    <a:pt x="753" y="81"/>
                  </a:lnTo>
                  <a:lnTo>
                    <a:pt x="734" y="70"/>
                  </a:lnTo>
                  <a:lnTo>
                    <a:pt x="714" y="58"/>
                  </a:lnTo>
                  <a:lnTo>
                    <a:pt x="694" y="48"/>
                  </a:lnTo>
                  <a:lnTo>
                    <a:pt x="672" y="37"/>
                  </a:lnTo>
                  <a:lnTo>
                    <a:pt x="650" y="29"/>
                  </a:lnTo>
                  <a:lnTo>
                    <a:pt x="628" y="21"/>
                  </a:lnTo>
                  <a:lnTo>
                    <a:pt x="604" y="15"/>
                  </a:lnTo>
                  <a:lnTo>
                    <a:pt x="580" y="9"/>
                  </a:lnTo>
                  <a:lnTo>
                    <a:pt x="557" y="5"/>
                  </a:lnTo>
                  <a:lnTo>
                    <a:pt x="533" y="2"/>
                  </a:lnTo>
                  <a:lnTo>
                    <a:pt x="508" y="0"/>
                  </a:lnTo>
                  <a:lnTo>
                    <a:pt x="484" y="0"/>
                  </a:lnTo>
                  <a:lnTo>
                    <a:pt x="459" y="0"/>
                  </a:lnTo>
                  <a:lnTo>
                    <a:pt x="433" y="2"/>
                  </a:lnTo>
                  <a:lnTo>
                    <a:pt x="409" y="5"/>
                  </a:lnTo>
                  <a:lnTo>
                    <a:pt x="386" y="9"/>
                  </a:lnTo>
                  <a:lnTo>
                    <a:pt x="362" y="15"/>
                  </a:lnTo>
                  <a:lnTo>
                    <a:pt x="340" y="21"/>
                  </a:lnTo>
                  <a:lnTo>
                    <a:pt x="316" y="29"/>
                  </a:lnTo>
                  <a:lnTo>
                    <a:pt x="294" y="37"/>
                  </a:lnTo>
                  <a:lnTo>
                    <a:pt x="274" y="48"/>
                  </a:lnTo>
                  <a:lnTo>
                    <a:pt x="254" y="58"/>
                  </a:lnTo>
                  <a:lnTo>
                    <a:pt x="234" y="70"/>
                  </a:lnTo>
                  <a:lnTo>
                    <a:pt x="213" y="81"/>
                  </a:lnTo>
                  <a:lnTo>
                    <a:pt x="195" y="95"/>
                  </a:lnTo>
                  <a:lnTo>
                    <a:pt x="176" y="110"/>
                  </a:lnTo>
                  <a:lnTo>
                    <a:pt x="159" y="125"/>
                  </a:lnTo>
                  <a:lnTo>
                    <a:pt x="142" y="141"/>
                  </a:lnTo>
                  <a:lnTo>
                    <a:pt x="125" y="158"/>
                  </a:lnTo>
                  <a:lnTo>
                    <a:pt x="110" y="176"/>
                  </a:lnTo>
                  <a:lnTo>
                    <a:pt x="96" y="193"/>
                  </a:lnTo>
                  <a:lnTo>
                    <a:pt x="83" y="212"/>
                  </a:lnTo>
                  <a:lnTo>
                    <a:pt x="69" y="232"/>
                  </a:lnTo>
                  <a:lnTo>
                    <a:pt x="59" y="252"/>
                  </a:lnTo>
                  <a:lnTo>
                    <a:pt x="47" y="273"/>
                  </a:lnTo>
                  <a:lnTo>
                    <a:pt x="37" y="295"/>
                  </a:lnTo>
                  <a:lnTo>
                    <a:pt x="29" y="317"/>
                  </a:lnTo>
                  <a:lnTo>
                    <a:pt x="22" y="339"/>
                  </a:lnTo>
                  <a:lnTo>
                    <a:pt x="15" y="362"/>
                  </a:lnTo>
                  <a:lnTo>
                    <a:pt x="10" y="386"/>
                  </a:lnTo>
                  <a:lnTo>
                    <a:pt x="5" y="410"/>
                  </a:lnTo>
                  <a:lnTo>
                    <a:pt x="3" y="433"/>
                  </a:lnTo>
                  <a:lnTo>
                    <a:pt x="0" y="457"/>
                  </a:lnTo>
                  <a:lnTo>
                    <a:pt x="0" y="483"/>
                  </a:lnTo>
                  <a:lnTo>
                    <a:pt x="0" y="508"/>
                  </a:lnTo>
                  <a:lnTo>
                    <a:pt x="3" y="532"/>
                  </a:lnTo>
                  <a:lnTo>
                    <a:pt x="5" y="557"/>
                  </a:lnTo>
                  <a:lnTo>
                    <a:pt x="10" y="581"/>
                  </a:lnTo>
                  <a:lnTo>
                    <a:pt x="15" y="604"/>
                  </a:lnTo>
                  <a:lnTo>
                    <a:pt x="22" y="626"/>
                  </a:lnTo>
                  <a:lnTo>
                    <a:pt x="29" y="648"/>
                  </a:lnTo>
                  <a:lnTo>
                    <a:pt x="37" y="670"/>
                  </a:lnTo>
                  <a:lnTo>
                    <a:pt x="47" y="692"/>
                  </a:lnTo>
                  <a:lnTo>
                    <a:pt x="59" y="713"/>
                  </a:lnTo>
                  <a:lnTo>
                    <a:pt x="69" y="733"/>
                  </a:lnTo>
                  <a:lnTo>
                    <a:pt x="83" y="753"/>
                  </a:lnTo>
                  <a:lnTo>
                    <a:pt x="96" y="772"/>
                  </a:lnTo>
                  <a:lnTo>
                    <a:pt x="110" y="790"/>
                  </a:lnTo>
                  <a:lnTo>
                    <a:pt x="125" y="807"/>
                  </a:lnTo>
                  <a:lnTo>
                    <a:pt x="142" y="824"/>
                  </a:lnTo>
                  <a:lnTo>
                    <a:pt x="159" y="841"/>
                  </a:lnTo>
                  <a:lnTo>
                    <a:pt x="176" y="856"/>
                  </a:lnTo>
                  <a:lnTo>
                    <a:pt x="195" y="870"/>
                  </a:lnTo>
                  <a:lnTo>
                    <a:pt x="213" y="884"/>
                  </a:lnTo>
                  <a:lnTo>
                    <a:pt x="234" y="895"/>
                  </a:lnTo>
                  <a:lnTo>
                    <a:pt x="254" y="907"/>
                  </a:lnTo>
                  <a:lnTo>
                    <a:pt x="274" y="919"/>
                  </a:lnTo>
                  <a:lnTo>
                    <a:pt x="294" y="928"/>
                  </a:lnTo>
                  <a:lnTo>
                    <a:pt x="316" y="936"/>
                  </a:lnTo>
                  <a:lnTo>
                    <a:pt x="340" y="944"/>
                  </a:lnTo>
                  <a:lnTo>
                    <a:pt x="362" y="951"/>
                  </a:lnTo>
                  <a:lnTo>
                    <a:pt x="386" y="956"/>
                  </a:lnTo>
                  <a:lnTo>
                    <a:pt x="409" y="960"/>
                  </a:lnTo>
                  <a:lnTo>
                    <a:pt x="433" y="963"/>
                  </a:lnTo>
                  <a:lnTo>
                    <a:pt x="459" y="965"/>
                  </a:lnTo>
                  <a:lnTo>
                    <a:pt x="484" y="966"/>
                  </a:lnTo>
                  <a:lnTo>
                    <a:pt x="508" y="965"/>
                  </a:lnTo>
                  <a:lnTo>
                    <a:pt x="533" y="963"/>
                  </a:lnTo>
                  <a:lnTo>
                    <a:pt x="557" y="960"/>
                  </a:lnTo>
                  <a:lnTo>
                    <a:pt x="580" y="956"/>
                  </a:lnTo>
                  <a:lnTo>
                    <a:pt x="604" y="951"/>
                  </a:lnTo>
                  <a:lnTo>
                    <a:pt x="628" y="944"/>
                  </a:lnTo>
                  <a:lnTo>
                    <a:pt x="650" y="936"/>
                  </a:lnTo>
                  <a:lnTo>
                    <a:pt x="672" y="928"/>
                  </a:lnTo>
                  <a:lnTo>
                    <a:pt x="694" y="919"/>
                  </a:lnTo>
                  <a:lnTo>
                    <a:pt x="714" y="907"/>
                  </a:lnTo>
                  <a:lnTo>
                    <a:pt x="734" y="895"/>
                  </a:lnTo>
                  <a:lnTo>
                    <a:pt x="753" y="884"/>
                  </a:lnTo>
                  <a:lnTo>
                    <a:pt x="773" y="870"/>
                  </a:lnTo>
                  <a:lnTo>
                    <a:pt x="790" y="856"/>
                  </a:lnTo>
                  <a:lnTo>
                    <a:pt x="809" y="841"/>
                  </a:lnTo>
                  <a:lnTo>
                    <a:pt x="826" y="824"/>
                  </a:lnTo>
                  <a:lnTo>
                    <a:pt x="841" y="807"/>
                  </a:lnTo>
                  <a:lnTo>
                    <a:pt x="856" y="790"/>
                  </a:lnTo>
                  <a:lnTo>
                    <a:pt x="871" y="772"/>
                  </a:lnTo>
                  <a:lnTo>
                    <a:pt x="885" y="753"/>
                  </a:lnTo>
                  <a:lnTo>
                    <a:pt x="897" y="733"/>
                  </a:lnTo>
                  <a:lnTo>
                    <a:pt x="909" y="713"/>
                  </a:lnTo>
                  <a:lnTo>
                    <a:pt x="919" y="692"/>
                  </a:lnTo>
                  <a:lnTo>
                    <a:pt x="929" y="670"/>
                  </a:lnTo>
                  <a:lnTo>
                    <a:pt x="937" y="648"/>
                  </a:lnTo>
                  <a:lnTo>
                    <a:pt x="944" y="626"/>
                  </a:lnTo>
                  <a:lnTo>
                    <a:pt x="951" y="604"/>
                  </a:lnTo>
                  <a:lnTo>
                    <a:pt x="958" y="581"/>
                  </a:lnTo>
                  <a:lnTo>
                    <a:pt x="961" y="557"/>
                  </a:lnTo>
                  <a:lnTo>
                    <a:pt x="964" y="532"/>
                  </a:lnTo>
                  <a:lnTo>
                    <a:pt x="966" y="508"/>
                  </a:lnTo>
                  <a:lnTo>
                    <a:pt x="966" y="483"/>
                  </a:lnTo>
                  <a:lnTo>
                    <a:pt x="956" y="483"/>
                  </a:lnTo>
                  <a:lnTo>
                    <a:pt x="956" y="459"/>
                  </a:lnTo>
                  <a:lnTo>
                    <a:pt x="954" y="435"/>
                  </a:lnTo>
                  <a:lnTo>
                    <a:pt x="951" y="411"/>
                  </a:lnTo>
                  <a:lnTo>
                    <a:pt x="946" y="388"/>
                  </a:lnTo>
                  <a:lnTo>
                    <a:pt x="941" y="364"/>
                  </a:lnTo>
                  <a:lnTo>
                    <a:pt x="934" y="342"/>
                  </a:lnTo>
                  <a:lnTo>
                    <a:pt x="927" y="320"/>
                  </a:lnTo>
                  <a:lnTo>
                    <a:pt x="919" y="298"/>
                  </a:lnTo>
                  <a:lnTo>
                    <a:pt x="909" y="278"/>
                  </a:lnTo>
                  <a:lnTo>
                    <a:pt x="898" y="257"/>
                  </a:lnTo>
                  <a:lnTo>
                    <a:pt x="888" y="237"/>
                  </a:lnTo>
                  <a:lnTo>
                    <a:pt x="875" y="219"/>
                  </a:lnTo>
                  <a:lnTo>
                    <a:pt x="861" y="200"/>
                  </a:lnTo>
                  <a:lnTo>
                    <a:pt x="848" y="183"/>
                  </a:lnTo>
                  <a:lnTo>
                    <a:pt x="832" y="164"/>
                  </a:lnTo>
                  <a:lnTo>
                    <a:pt x="817" y="149"/>
                  </a:lnTo>
                  <a:lnTo>
                    <a:pt x="800" y="132"/>
                  </a:lnTo>
                  <a:lnTo>
                    <a:pt x="783" y="119"/>
                  </a:lnTo>
                  <a:lnTo>
                    <a:pt x="766" y="103"/>
                  </a:lnTo>
                  <a:lnTo>
                    <a:pt x="748" y="92"/>
                  </a:lnTo>
                  <a:lnTo>
                    <a:pt x="727" y="78"/>
                  </a:lnTo>
                  <a:lnTo>
                    <a:pt x="709" y="68"/>
                  </a:lnTo>
                  <a:lnTo>
                    <a:pt x="689" y="56"/>
                  </a:lnTo>
                  <a:lnTo>
                    <a:pt x="667" y="48"/>
                  </a:lnTo>
                  <a:lnTo>
                    <a:pt x="646" y="39"/>
                  </a:lnTo>
                  <a:lnTo>
                    <a:pt x="624" y="31"/>
                  </a:lnTo>
                  <a:lnTo>
                    <a:pt x="601" y="26"/>
                  </a:lnTo>
                  <a:lnTo>
                    <a:pt x="579" y="21"/>
                  </a:lnTo>
                  <a:lnTo>
                    <a:pt x="555" y="15"/>
                  </a:lnTo>
                  <a:lnTo>
                    <a:pt x="531" y="12"/>
                  </a:lnTo>
                  <a:lnTo>
                    <a:pt x="508" y="10"/>
                  </a:lnTo>
                  <a:lnTo>
                    <a:pt x="484" y="10"/>
                  </a:lnTo>
                  <a:lnTo>
                    <a:pt x="459" y="10"/>
                  </a:lnTo>
                  <a:lnTo>
                    <a:pt x="435" y="12"/>
                  </a:lnTo>
                  <a:lnTo>
                    <a:pt x="411" y="15"/>
                  </a:lnTo>
                  <a:lnTo>
                    <a:pt x="387" y="21"/>
                  </a:lnTo>
                  <a:lnTo>
                    <a:pt x="365" y="26"/>
                  </a:lnTo>
                  <a:lnTo>
                    <a:pt x="343" y="31"/>
                  </a:lnTo>
                  <a:lnTo>
                    <a:pt x="321" y="39"/>
                  </a:lnTo>
                  <a:lnTo>
                    <a:pt x="300" y="48"/>
                  </a:lnTo>
                  <a:lnTo>
                    <a:pt x="279" y="56"/>
                  </a:lnTo>
                  <a:lnTo>
                    <a:pt x="259" y="68"/>
                  </a:lnTo>
                  <a:lnTo>
                    <a:pt x="239" y="78"/>
                  </a:lnTo>
                  <a:lnTo>
                    <a:pt x="220" y="92"/>
                  </a:lnTo>
                  <a:lnTo>
                    <a:pt x="201" y="103"/>
                  </a:lnTo>
                  <a:lnTo>
                    <a:pt x="183" y="119"/>
                  </a:lnTo>
                  <a:lnTo>
                    <a:pt x="166" y="132"/>
                  </a:lnTo>
                  <a:lnTo>
                    <a:pt x="149" y="149"/>
                  </a:lnTo>
                  <a:lnTo>
                    <a:pt x="134" y="164"/>
                  </a:lnTo>
                  <a:lnTo>
                    <a:pt x="118" y="183"/>
                  </a:lnTo>
                  <a:lnTo>
                    <a:pt x="105" y="200"/>
                  </a:lnTo>
                  <a:lnTo>
                    <a:pt x="91" y="219"/>
                  </a:lnTo>
                  <a:lnTo>
                    <a:pt x="80" y="237"/>
                  </a:lnTo>
                  <a:lnTo>
                    <a:pt x="68" y="257"/>
                  </a:lnTo>
                  <a:lnTo>
                    <a:pt x="58" y="278"/>
                  </a:lnTo>
                  <a:lnTo>
                    <a:pt x="47" y="298"/>
                  </a:lnTo>
                  <a:lnTo>
                    <a:pt x="39" y="320"/>
                  </a:lnTo>
                  <a:lnTo>
                    <a:pt x="32" y="342"/>
                  </a:lnTo>
                  <a:lnTo>
                    <a:pt x="25" y="364"/>
                  </a:lnTo>
                  <a:lnTo>
                    <a:pt x="20" y="388"/>
                  </a:lnTo>
                  <a:lnTo>
                    <a:pt x="17" y="411"/>
                  </a:lnTo>
                  <a:lnTo>
                    <a:pt x="14" y="435"/>
                  </a:lnTo>
                  <a:lnTo>
                    <a:pt x="12" y="459"/>
                  </a:lnTo>
                  <a:lnTo>
                    <a:pt x="10" y="483"/>
                  </a:lnTo>
                  <a:lnTo>
                    <a:pt x="12" y="508"/>
                  </a:lnTo>
                  <a:lnTo>
                    <a:pt x="14" y="532"/>
                  </a:lnTo>
                  <a:lnTo>
                    <a:pt x="17" y="555"/>
                  </a:lnTo>
                  <a:lnTo>
                    <a:pt x="20" y="577"/>
                  </a:lnTo>
                  <a:lnTo>
                    <a:pt x="25" y="601"/>
                  </a:lnTo>
                  <a:lnTo>
                    <a:pt x="32" y="623"/>
                  </a:lnTo>
                  <a:lnTo>
                    <a:pt x="39" y="645"/>
                  </a:lnTo>
                  <a:lnTo>
                    <a:pt x="47" y="667"/>
                  </a:lnTo>
                  <a:lnTo>
                    <a:pt x="58" y="687"/>
                  </a:lnTo>
                  <a:lnTo>
                    <a:pt x="68" y="708"/>
                  </a:lnTo>
                  <a:lnTo>
                    <a:pt x="80" y="728"/>
                  </a:lnTo>
                  <a:lnTo>
                    <a:pt x="91" y="746"/>
                  </a:lnTo>
                  <a:lnTo>
                    <a:pt x="105" y="765"/>
                  </a:lnTo>
                  <a:lnTo>
                    <a:pt x="118" y="784"/>
                  </a:lnTo>
                  <a:lnTo>
                    <a:pt x="134" y="801"/>
                  </a:lnTo>
                  <a:lnTo>
                    <a:pt x="149" y="818"/>
                  </a:lnTo>
                  <a:lnTo>
                    <a:pt x="166" y="833"/>
                  </a:lnTo>
                  <a:lnTo>
                    <a:pt x="183" y="848"/>
                  </a:lnTo>
                  <a:lnTo>
                    <a:pt x="201" y="862"/>
                  </a:lnTo>
                  <a:lnTo>
                    <a:pt x="220" y="875"/>
                  </a:lnTo>
                  <a:lnTo>
                    <a:pt x="239" y="887"/>
                  </a:lnTo>
                  <a:lnTo>
                    <a:pt x="259" y="899"/>
                  </a:lnTo>
                  <a:lnTo>
                    <a:pt x="279" y="909"/>
                  </a:lnTo>
                  <a:lnTo>
                    <a:pt x="300" y="917"/>
                  </a:lnTo>
                  <a:lnTo>
                    <a:pt x="321" y="926"/>
                  </a:lnTo>
                  <a:lnTo>
                    <a:pt x="343" y="934"/>
                  </a:lnTo>
                  <a:lnTo>
                    <a:pt x="365" y="941"/>
                  </a:lnTo>
                  <a:lnTo>
                    <a:pt x="387" y="946"/>
                  </a:lnTo>
                  <a:lnTo>
                    <a:pt x="411" y="950"/>
                  </a:lnTo>
                  <a:lnTo>
                    <a:pt x="435" y="953"/>
                  </a:lnTo>
                  <a:lnTo>
                    <a:pt x="459" y="955"/>
                  </a:lnTo>
                  <a:lnTo>
                    <a:pt x="484" y="955"/>
                  </a:lnTo>
                  <a:lnTo>
                    <a:pt x="508" y="955"/>
                  </a:lnTo>
                  <a:lnTo>
                    <a:pt x="531" y="953"/>
                  </a:lnTo>
                  <a:lnTo>
                    <a:pt x="555" y="950"/>
                  </a:lnTo>
                  <a:lnTo>
                    <a:pt x="579" y="946"/>
                  </a:lnTo>
                  <a:lnTo>
                    <a:pt x="601" y="941"/>
                  </a:lnTo>
                  <a:lnTo>
                    <a:pt x="624" y="934"/>
                  </a:lnTo>
                  <a:lnTo>
                    <a:pt x="646" y="926"/>
                  </a:lnTo>
                  <a:lnTo>
                    <a:pt x="667" y="917"/>
                  </a:lnTo>
                  <a:lnTo>
                    <a:pt x="689" y="909"/>
                  </a:lnTo>
                  <a:lnTo>
                    <a:pt x="709" y="899"/>
                  </a:lnTo>
                  <a:lnTo>
                    <a:pt x="727" y="887"/>
                  </a:lnTo>
                  <a:lnTo>
                    <a:pt x="748" y="875"/>
                  </a:lnTo>
                  <a:lnTo>
                    <a:pt x="766" y="862"/>
                  </a:lnTo>
                  <a:lnTo>
                    <a:pt x="783" y="848"/>
                  </a:lnTo>
                  <a:lnTo>
                    <a:pt x="800" y="833"/>
                  </a:lnTo>
                  <a:lnTo>
                    <a:pt x="817" y="818"/>
                  </a:lnTo>
                  <a:lnTo>
                    <a:pt x="832" y="801"/>
                  </a:lnTo>
                  <a:lnTo>
                    <a:pt x="848" y="784"/>
                  </a:lnTo>
                  <a:lnTo>
                    <a:pt x="861" y="765"/>
                  </a:lnTo>
                  <a:lnTo>
                    <a:pt x="875" y="746"/>
                  </a:lnTo>
                  <a:lnTo>
                    <a:pt x="888" y="728"/>
                  </a:lnTo>
                  <a:lnTo>
                    <a:pt x="898" y="708"/>
                  </a:lnTo>
                  <a:lnTo>
                    <a:pt x="909" y="687"/>
                  </a:lnTo>
                  <a:lnTo>
                    <a:pt x="919" y="667"/>
                  </a:lnTo>
                  <a:lnTo>
                    <a:pt x="927" y="645"/>
                  </a:lnTo>
                  <a:lnTo>
                    <a:pt x="934" y="623"/>
                  </a:lnTo>
                  <a:lnTo>
                    <a:pt x="941" y="601"/>
                  </a:lnTo>
                  <a:lnTo>
                    <a:pt x="946" y="577"/>
                  </a:lnTo>
                  <a:lnTo>
                    <a:pt x="951" y="555"/>
                  </a:lnTo>
                  <a:lnTo>
                    <a:pt x="954" y="532"/>
                  </a:lnTo>
                  <a:lnTo>
                    <a:pt x="956" y="508"/>
                  </a:lnTo>
                  <a:lnTo>
                    <a:pt x="956" y="483"/>
                  </a:lnTo>
                  <a:lnTo>
                    <a:pt x="966" y="483"/>
                  </a:lnTo>
                  <a:close/>
                </a:path>
              </a:pathLst>
            </a:custGeom>
            <a:solidFill>
              <a:srgbClr val="A6DBFF"/>
            </a:solidFill>
            <a:ln w="9525">
              <a:noFill/>
              <a:round/>
              <a:headEnd/>
              <a:tailEnd/>
            </a:ln>
          </p:spPr>
          <p:txBody>
            <a:bodyPr/>
            <a:lstStyle/>
            <a:p>
              <a:endParaRPr lang="en-US"/>
            </a:p>
          </p:txBody>
        </p:sp>
        <p:sp>
          <p:nvSpPr>
            <p:cNvPr id="51326" name="Freeform 128"/>
            <p:cNvSpPr>
              <a:spLocks/>
            </p:cNvSpPr>
            <p:nvPr/>
          </p:nvSpPr>
          <p:spPr bwMode="auto">
            <a:xfrm>
              <a:off x="3350182" y="2357415"/>
              <a:ext cx="1349022" cy="1517650"/>
            </a:xfrm>
            <a:custGeom>
              <a:avLst/>
              <a:gdLst>
                <a:gd name="T0" fmla="*/ 2147483647 w 956"/>
                <a:gd name="T1" fmla="*/ 2147483647 h 956"/>
                <a:gd name="T2" fmla="*/ 2147483647 w 956"/>
                <a:gd name="T3" fmla="*/ 2147483647 h 956"/>
                <a:gd name="T4" fmla="*/ 2147483647 w 956"/>
                <a:gd name="T5" fmla="*/ 2147483647 h 956"/>
                <a:gd name="T6" fmla="*/ 2147483647 w 956"/>
                <a:gd name="T7" fmla="*/ 2147483647 h 956"/>
                <a:gd name="T8" fmla="*/ 2147483647 w 956"/>
                <a:gd name="T9" fmla="*/ 2147483647 h 956"/>
                <a:gd name="T10" fmla="*/ 2147483647 w 956"/>
                <a:gd name="T11" fmla="*/ 2147483647 h 956"/>
                <a:gd name="T12" fmla="*/ 2147483647 w 956"/>
                <a:gd name="T13" fmla="*/ 2147483647 h 956"/>
                <a:gd name="T14" fmla="*/ 2147483647 w 956"/>
                <a:gd name="T15" fmla="*/ 2147483647 h 956"/>
                <a:gd name="T16" fmla="*/ 2147483647 w 956"/>
                <a:gd name="T17" fmla="*/ 2147483647 h 956"/>
                <a:gd name="T18" fmla="*/ 2147483647 w 956"/>
                <a:gd name="T19" fmla="*/ 2147483647 h 956"/>
                <a:gd name="T20" fmla="*/ 2147483647 w 956"/>
                <a:gd name="T21" fmla="*/ 2147483647 h 956"/>
                <a:gd name="T22" fmla="*/ 2147483647 w 956"/>
                <a:gd name="T23" fmla="*/ 2147483647 h 956"/>
                <a:gd name="T24" fmla="*/ 0 w 956"/>
                <a:gd name="T25" fmla="*/ 2147483647 h 956"/>
                <a:gd name="T26" fmla="*/ 2147483647 w 956"/>
                <a:gd name="T27" fmla="*/ 2147483647 h 956"/>
                <a:gd name="T28" fmla="*/ 2147483647 w 956"/>
                <a:gd name="T29" fmla="*/ 2147483647 h 956"/>
                <a:gd name="T30" fmla="*/ 2147483647 w 956"/>
                <a:gd name="T31" fmla="*/ 2147483647 h 956"/>
                <a:gd name="T32" fmla="*/ 2147483647 w 956"/>
                <a:gd name="T33" fmla="*/ 2147483647 h 956"/>
                <a:gd name="T34" fmla="*/ 2147483647 w 956"/>
                <a:gd name="T35" fmla="*/ 2147483647 h 956"/>
                <a:gd name="T36" fmla="*/ 2147483647 w 956"/>
                <a:gd name="T37" fmla="*/ 2147483647 h 956"/>
                <a:gd name="T38" fmla="*/ 2147483647 w 956"/>
                <a:gd name="T39" fmla="*/ 2147483647 h 956"/>
                <a:gd name="T40" fmla="*/ 2147483647 w 956"/>
                <a:gd name="T41" fmla="*/ 2147483647 h 956"/>
                <a:gd name="T42" fmla="*/ 2147483647 w 956"/>
                <a:gd name="T43" fmla="*/ 2147483647 h 956"/>
                <a:gd name="T44" fmla="*/ 2147483647 w 956"/>
                <a:gd name="T45" fmla="*/ 2147483647 h 956"/>
                <a:gd name="T46" fmla="*/ 2147483647 w 956"/>
                <a:gd name="T47" fmla="*/ 2147483647 h 956"/>
                <a:gd name="T48" fmla="*/ 2147483647 w 956"/>
                <a:gd name="T49" fmla="*/ 2147483647 h 956"/>
                <a:gd name="T50" fmla="*/ 2147483647 w 956"/>
                <a:gd name="T51" fmla="*/ 2147483647 h 956"/>
                <a:gd name="T52" fmla="*/ 2147483647 w 956"/>
                <a:gd name="T53" fmla="*/ 2147483647 h 956"/>
                <a:gd name="T54" fmla="*/ 2147483647 w 956"/>
                <a:gd name="T55" fmla="*/ 2147483647 h 956"/>
                <a:gd name="T56" fmla="*/ 2147483647 w 956"/>
                <a:gd name="T57" fmla="*/ 2147483647 h 956"/>
                <a:gd name="T58" fmla="*/ 2147483647 w 956"/>
                <a:gd name="T59" fmla="*/ 2147483647 h 956"/>
                <a:gd name="T60" fmla="*/ 2147483647 w 956"/>
                <a:gd name="T61" fmla="*/ 2147483647 h 956"/>
                <a:gd name="T62" fmla="*/ 2147483647 w 956"/>
                <a:gd name="T63" fmla="*/ 2147483647 h 956"/>
                <a:gd name="T64" fmla="*/ 2147483647 w 956"/>
                <a:gd name="T65" fmla="*/ 2147483647 h 956"/>
                <a:gd name="T66" fmla="*/ 2147483647 w 956"/>
                <a:gd name="T67" fmla="*/ 2147483647 h 956"/>
                <a:gd name="T68" fmla="*/ 2147483647 w 956"/>
                <a:gd name="T69" fmla="*/ 2147483647 h 956"/>
                <a:gd name="T70" fmla="*/ 2147483647 w 956"/>
                <a:gd name="T71" fmla="*/ 2147483647 h 956"/>
                <a:gd name="T72" fmla="*/ 2147483647 w 956"/>
                <a:gd name="T73" fmla="*/ 2147483647 h 956"/>
                <a:gd name="T74" fmla="*/ 2147483647 w 956"/>
                <a:gd name="T75" fmla="*/ 2147483647 h 956"/>
                <a:gd name="T76" fmla="*/ 2147483647 w 956"/>
                <a:gd name="T77" fmla="*/ 2147483647 h 956"/>
                <a:gd name="T78" fmla="*/ 2147483647 w 956"/>
                <a:gd name="T79" fmla="*/ 2147483647 h 956"/>
                <a:gd name="T80" fmla="*/ 2147483647 w 956"/>
                <a:gd name="T81" fmla="*/ 2147483647 h 956"/>
                <a:gd name="T82" fmla="*/ 2147483647 w 956"/>
                <a:gd name="T83" fmla="*/ 2147483647 h 956"/>
                <a:gd name="T84" fmla="*/ 2147483647 w 956"/>
                <a:gd name="T85" fmla="*/ 2147483647 h 956"/>
                <a:gd name="T86" fmla="*/ 2147483647 w 956"/>
                <a:gd name="T87" fmla="*/ 2147483647 h 956"/>
                <a:gd name="T88" fmla="*/ 2147483647 w 956"/>
                <a:gd name="T89" fmla="*/ 2147483647 h 956"/>
                <a:gd name="T90" fmla="*/ 2147483647 w 956"/>
                <a:gd name="T91" fmla="*/ 2147483647 h 956"/>
                <a:gd name="T92" fmla="*/ 2147483647 w 956"/>
                <a:gd name="T93" fmla="*/ 2147483647 h 956"/>
                <a:gd name="T94" fmla="*/ 2147483647 w 956"/>
                <a:gd name="T95" fmla="*/ 2147483647 h 956"/>
                <a:gd name="T96" fmla="*/ 2147483647 w 956"/>
                <a:gd name="T97" fmla="*/ 2147483647 h 956"/>
                <a:gd name="T98" fmla="*/ 2147483647 w 956"/>
                <a:gd name="T99" fmla="*/ 2147483647 h 956"/>
                <a:gd name="T100" fmla="*/ 2147483647 w 956"/>
                <a:gd name="T101" fmla="*/ 2147483647 h 95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56"/>
                <a:gd name="T154" fmla="*/ 0 h 956"/>
                <a:gd name="T155" fmla="*/ 956 w 956"/>
                <a:gd name="T156" fmla="*/ 956 h 95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56" h="956">
                  <a:moveTo>
                    <a:pt x="956" y="478"/>
                  </a:moveTo>
                  <a:lnTo>
                    <a:pt x="956" y="454"/>
                  </a:lnTo>
                  <a:lnTo>
                    <a:pt x="954" y="428"/>
                  </a:lnTo>
                  <a:lnTo>
                    <a:pt x="951" y="405"/>
                  </a:lnTo>
                  <a:lnTo>
                    <a:pt x="946" y="381"/>
                  </a:lnTo>
                  <a:lnTo>
                    <a:pt x="941" y="359"/>
                  </a:lnTo>
                  <a:lnTo>
                    <a:pt x="934" y="335"/>
                  </a:lnTo>
                  <a:lnTo>
                    <a:pt x="927" y="313"/>
                  </a:lnTo>
                  <a:lnTo>
                    <a:pt x="919" y="291"/>
                  </a:lnTo>
                  <a:lnTo>
                    <a:pt x="909" y="271"/>
                  </a:lnTo>
                  <a:lnTo>
                    <a:pt x="898" y="251"/>
                  </a:lnTo>
                  <a:lnTo>
                    <a:pt x="887" y="230"/>
                  </a:lnTo>
                  <a:lnTo>
                    <a:pt x="875" y="210"/>
                  </a:lnTo>
                  <a:lnTo>
                    <a:pt x="861" y="192"/>
                  </a:lnTo>
                  <a:lnTo>
                    <a:pt x="848" y="175"/>
                  </a:lnTo>
                  <a:lnTo>
                    <a:pt x="832" y="156"/>
                  </a:lnTo>
                  <a:lnTo>
                    <a:pt x="816" y="139"/>
                  </a:lnTo>
                  <a:lnTo>
                    <a:pt x="800" y="124"/>
                  </a:lnTo>
                  <a:lnTo>
                    <a:pt x="782" y="109"/>
                  </a:lnTo>
                  <a:lnTo>
                    <a:pt x="765" y="95"/>
                  </a:lnTo>
                  <a:lnTo>
                    <a:pt x="746" y="82"/>
                  </a:lnTo>
                  <a:lnTo>
                    <a:pt x="726" y="70"/>
                  </a:lnTo>
                  <a:lnTo>
                    <a:pt x="706" y="58"/>
                  </a:lnTo>
                  <a:lnTo>
                    <a:pt x="685" y="48"/>
                  </a:lnTo>
                  <a:lnTo>
                    <a:pt x="665" y="38"/>
                  </a:lnTo>
                  <a:lnTo>
                    <a:pt x="643" y="29"/>
                  </a:lnTo>
                  <a:lnTo>
                    <a:pt x="621" y="21"/>
                  </a:lnTo>
                  <a:lnTo>
                    <a:pt x="597" y="16"/>
                  </a:lnTo>
                  <a:lnTo>
                    <a:pt x="575" y="9"/>
                  </a:lnTo>
                  <a:lnTo>
                    <a:pt x="552" y="5"/>
                  </a:lnTo>
                  <a:lnTo>
                    <a:pt x="528" y="2"/>
                  </a:lnTo>
                  <a:lnTo>
                    <a:pt x="503" y="0"/>
                  </a:lnTo>
                  <a:lnTo>
                    <a:pt x="479" y="0"/>
                  </a:lnTo>
                  <a:lnTo>
                    <a:pt x="454" y="0"/>
                  </a:lnTo>
                  <a:lnTo>
                    <a:pt x="430" y="2"/>
                  </a:lnTo>
                  <a:lnTo>
                    <a:pt x="406" y="5"/>
                  </a:lnTo>
                  <a:lnTo>
                    <a:pt x="382" y="9"/>
                  </a:lnTo>
                  <a:lnTo>
                    <a:pt x="359" y="16"/>
                  </a:lnTo>
                  <a:lnTo>
                    <a:pt x="337" y="21"/>
                  </a:lnTo>
                  <a:lnTo>
                    <a:pt x="315" y="29"/>
                  </a:lnTo>
                  <a:lnTo>
                    <a:pt x="293" y="38"/>
                  </a:lnTo>
                  <a:lnTo>
                    <a:pt x="271" y="48"/>
                  </a:lnTo>
                  <a:lnTo>
                    <a:pt x="251" y="58"/>
                  </a:lnTo>
                  <a:lnTo>
                    <a:pt x="230" y="70"/>
                  </a:lnTo>
                  <a:lnTo>
                    <a:pt x="212" y="82"/>
                  </a:lnTo>
                  <a:lnTo>
                    <a:pt x="193" y="95"/>
                  </a:lnTo>
                  <a:lnTo>
                    <a:pt x="174" y="109"/>
                  </a:lnTo>
                  <a:lnTo>
                    <a:pt x="157" y="124"/>
                  </a:lnTo>
                  <a:lnTo>
                    <a:pt x="141" y="139"/>
                  </a:lnTo>
                  <a:lnTo>
                    <a:pt x="125" y="156"/>
                  </a:lnTo>
                  <a:lnTo>
                    <a:pt x="110" y="175"/>
                  </a:lnTo>
                  <a:lnTo>
                    <a:pt x="95" y="192"/>
                  </a:lnTo>
                  <a:lnTo>
                    <a:pt x="81" y="210"/>
                  </a:lnTo>
                  <a:lnTo>
                    <a:pt x="70" y="230"/>
                  </a:lnTo>
                  <a:lnTo>
                    <a:pt x="58" y="251"/>
                  </a:lnTo>
                  <a:lnTo>
                    <a:pt x="48" y="271"/>
                  </a:lnTo>
                  <a:lnTo>
                    <a:pt x="37" y="291"/>
                  </a:lnTo>
                  <a:lnTo>
                    <a:pt x="29" y="313"/>
                  </a:lnTo>
                  <a:lnTo>
                    <a:pt x="22" y="335"/>
                  </a:lnTo>
                  <a:lnTo>
                    <a:pt x="15" y="359"/>
                  </a:lnTo>
                  <a:lnTo>
                    <a:pt x="10" y="381"/>
                  </a:lnTo>
                  <a:lnTo>
                    <a:pt x="5" y="405"/>
                  </a:lnTo>
                  <a:lnTo>
                    <a:pt x="4" y="428"/>
                  </a:lnTo>
                  <a:lnTo>
                    <a:pt x="2" y="454"/>
                  </a:lnTo>
                  <a:lnTo>
                    <a:pt x="0" y="478"/>
                  </a:lnTo>
                  <a:lnTo>
                    <a:pt x="2" y="503"/>
                  </a:lnTo>
                  <a:lnTo>
                    <a:pt x="4" y="527"/>
                  </a:lnTo>
                  <a:lnTo>
                    <a:pt x="5" y="550"/>
                  </a:lnTo>
                  <a:lnTo>
                    <a:pt x="10" y="574"/>
                  </a:lnTo>
                  <a:lnTo>
                    <a:pt x="15" y="598"/>
                  </a:lnTo>
                  <a:lnTo>
                    <a:pt x="22" y="620"/>
                  </a:lnTo>
                  <a:lnTo>
                    <a:pt x="29" y="642"/>
                  </a:lnTo>
                  <a:lnTo>
                    <a:pt x="37" y="664"/>
                  </a:lnTo>
                  <a:lnTo>
                    <a:pt x="48" y="686"/>
                  </a:lnTo>
                  <a:lnTo>
                    <a:pt x="58" y="706"/>
                  </a:lnTo>
                  <a:lnTo>
                    <a:pt x="70" y="726"/>
                  </a:lnTo>
                  <a:lnTo>
                    <a:pt x="81" y="745"/>
                  </a:lnTo>
                  <a:lnTo>
                    <a:pt x="95" y="763"/>
                  </a:lnTo>
                  <a:lnTo>
                    <a:pt x="110" y="782"/>
                  </a:lnTo>
                  <a:lnTo>
                    <a:pt x="125" y="799"/>
                  </a:lnTo>
                  <a:lnTo>
                    <a:pt x="141" y="816"/>
                  </a:lnTo>
                  <a:lnTo>
                    <a:pt x="157" y="831"/>
                  </a:lnTo>
                  <a:lnTo>
                    <a:pt x="174" y="846"/>
                  </a:lnTo>
                  <a:lnTo>
                    <a:pt x="193" y="860"/>
                  </a:lnTo>
                  <a:lnTo>
                    <a:pt x="212" y="873"/>
                  </a:lnTo>
                  <a:lnTo>
                    <a:pt x="230" y="887"/>
                  </a:lnTo>
                  <a:lnTo>
                    <a:pt x="251" y="897"/>
                  </a:lnTo>
                  <a:lnTo>
                    <a:pt x="271" y="909"/>
                  </a:lnTo>
                  <a:lnTo>
                    <a:pt x="293" y="917"/>
                  </a:lnTo>
                  <a:lnTo>
                    <a:pt x="315" y="926"/>
                  </a:lnTo>
                  <a:lnTo>
                    <a:pt x="337" y="934"/>
                  </a:lnTo>
                  <a:lnTo>
                    <a:pt x="359" y="941"/>
                  </a:lnTo>
                  <a:lnTo>
                    <a:pt x="382" y="946"/>
                  </a:lnTo>
                  <a:lnTo>
                    <a:pt x="406" y="950"/>
                  </a:lnTo>
                  <a:lnTo>
                    <a:pt x="430" y="953"/>
                  </a:lnTo>
                  <a:lnTo>
                    <a:pt x="454" y="955"/>
                  </a:lnTo>
                  <a:lnTo>
                    <a:pt x="479" y="956"/>
                  </a:lnTo>
                  <a:lnTo>
                    <a:pt x="503" y="955"/>
                  </a:lnTo>
                  <a:lnTo>
                    <a:pt x="528" y="953"/>
                  </a:lnTo>
                  <a:lnTo>
                    <a:pt x="552" y="950"/>
                  </a:lnTo>
                  <a:lnTo>
                    <a:pt x="575" y="946"/>
                  </a:lnTo>
                  <a:lnTo>
                    <a:pt x="597" y="941"/>
                  </a:lnTo>
                  <a:lnTo>
                    <a:pt x="621" y="934"/>
                  </a:lnTo>
                  <a:lnTo>
                    <a:pt x="643" y="926"/>
                  </a:lnTo>
                  <a:lnTo>
                    <a:pt x="665" y="917"/>
                  </a:lnTo>
                  <a:lnTo>
                    <a:pt x="685" y="909"/>
                  </a:lnTo>
                  <a:lnTo>
                    <a:pt x="706" y="897"/>
                  </a:lnTo>
                  <a:lnTo>
                    <a:pt x="726" y="887"/>
                  </a:lnTo>
                  <a:lnTo>
                    <a:pt x="746" y="873"/>
                  </a:lnTo>
                  <a:lnTo>
                    <a:pt x="765" y="860"/>
                  </a:lnTo>
                  <a:lnTo>
                    <a:pt x="782" y="846"/>
                  </a:lnTo>
                  <a:lnTo>
                    <a:pt x="800" y="831"/>
                  </a:lnTo>
                  <a:lnTo>
                    <a:pt x="816" y="816"/>
                  </a:lnTo>
                  <a:lnTo>
                    <a:pt x="832" y="799"/>
                  </a:lnTo>
                  <a:lnTo>
                    <a:pt x="848" y="782"/>
                  </a:lnTo>
                  <a:lnTo>
                    <a:pt x="861" y="763"/>
                  </a:lnTo>
                  <a:lnTo>
                    <a:pt x="875" y="745"/>
                  </a:lnTo>
                  <a:lnTo>
                    <a:pt x="887" y="726"/>
                  </a:lnTo>
                  <a:lnTo>
                    <a:pt x="898" y="706"/>
                  </a:lnTo>
                  <a:lnTo>
                    <a:pt x="909" y="686"/>
                  </a:lnTo>
                  <a:lnTo>
                    <a:pt x="919" y="664"/>
                  </a:lnTo>
                  <a:lnTo>
                    <a:pt x="927" y="642"/>
                  </a:lnTo>
                  <a:lnTo>
                    <a:pt x="934" y="620"/>
                  </a:lnTo>
                  <a:lnTo>
                    <a:pt x="941" y="598"/>
                  </a:lnTo>
                  <a:lnTo>
                    <a:pt x="946" y="574"/>
                  </a:lnTo>
                  <a:lnTo>
                    <a:pt x="951" y="550"/>
                  </a:lnTo>
                  <a:lnTo>
                    <a:pt x="954" y="527"/>
                  </a:lnTo>
                  <a:lnTo>
                    <a:pt x="956" y="503"/>
                  </a:lnTo>
                  <a:lnTo>
                    <a:pt x="956" y="478"/>
                  </a:lnTo>
                  <a:lnTo>
                    <a:pt x="946" y="478"/>
                  </a:lnTo>
                  <a:lnTo>
                    <a:pt x="944" y="454"/>
                  </a:lnTo>
                  <a:lnTo>
                    <a:pt x="942" y="430"/>
                  </a:lnTo>
                  <a:lnTo>
                    <a:pt x="941" y="406"/>
                  </a:lnTo>
                  <a:lnTo>
                    <a:pt x="936" y="384"/>
                  </a:lnTo>
                  <a:lnTo>
                    <a:pt x="931" y="361"/>
                  </a:lnTo>
                  <a:lnTo>
                    <a:pt x="924" y="339"/>
                  </a:lnTo>
                  <a:lnTo>
                    <a:pt x="917" y="317"/>
                  </a:lnTo>
                  <a:lnTo>
                    <a:pt x="909" y="296"/>
                  </a:lnTo>
                  <a:lnTo>
                    <a:pt x="900" y="274"/>
                  </a:lnTo>
                  <a:lnTo>
                    <a:pt x="888" y="256"/>
                  </a:lnTo>
                  <a:lnTo>
                    <a:pt x="878" y="236"/>
                  </a:lnTo>
                  <a:lnTo>
                    <a:pt x="866" y="217"/>
                  </a:lnTo>
                  <a:lnTo>
                    <a:pt x="853" y="198"/>
                  </a:lnTo>
                  <a:lnTo>
                    <a:pt x="839" y="181"/>
                  </a:lnTo>
                  <a:lnTo>
                    <a:pt x="824" y="164"/>
                  </a:lnTo>
                  <a:lnTo>
                    <a:pt x="809" y="148"/>
                  </a:lnTo>
                  <a:lnTo>
                    <a:pt x="792" y="132"/>
                  </a:lnTo>
                  <a:lnTo>
                    <a:pt x="775" y="117"/>
                  </a:lnTo>
                  <a:lnTo>
                    <a:pt x="758" y="104"/>
                  </a:lnTo>
                  <a:lnTo>
                    <a:pt x="739" y="90"/>
                  </a:lnTo>
                  <a:lnTo>
                    <a:pt x="721" y="78"/>
                  </a:lnTo>
                  <a:lnTo>
                    <a:pt x="701" y="66"/>
                  </a:lnTo>
                  <a:lnTo>
                    <a:pt x="680" y="56"/>
                  </a:lnTo>
                  <a:lnTo>
                    <a:pt x="660" y="48"/>
                  </a:lnTo>
                  <a:lnTo>
                    <a:pt x="640" y="39"/>
                  </a:lnTo>
                  <a:lnTo>
                    <a:pt x="618" y="32"/>
                  </a:lnTo>
                  <a:lnTo>
                    <a:pt x="596" y="26"/>
                  </a:lnTo>
                  <a:lnTo>
                    <a:pt x="572" y="21"/>
                  </a:lnTo>
                  <a:lnTo>
                    <a:pt x="550" y="16"/>
                  </a:lnTo>
                  <a:lnTo>
                    <a:pt x="526" y="14"/>
                  </a:lnTo>
                  <a:lnTo>
                    <a:pt x="503" y="10"/>
                  </a:lnTo>
                  <a:lnTo>
                    <a:pt x="479" y="10"/>
                  </a:lnTo>
                  <a:lnTo>
                    <a:pt x="454" y="10"/>
                  </a:lnTo>
                  <a:lnTo>
                    <a:pt x="430" y="14"/>
                  </a:lnTo>
                  <a:lnTo>
                    <a:pt x="408" y="16"/>
                  </a:lnTo>
                  <a:lnTo>
                    <a:pt x="384" y="21"/>
                  </a:lnTo>
                  <a:lnTo>
                    <a:pt x="362" y="26"/>
                  </a:lnTo>
                  <a:lnTo>
                    <a:pt x="340" y="32"/>
                  </a:lnTo>
                  <a:lnTo>
                    <a:pt x="318" y="39"/>
                  </a:lnTo>
                  <a:lnTo>
                    <a:pt x="296" y="48"/>
                  </a:lnTo>
                  <a:lnTo>
                    <a:pt x="276" y="56"/>
                  </a:lnTo>
                  <a:lnTo>
                    <a:pt x="256" y="66"/>
                  </a:lnTo>
                  <a:lnTo>
                    <a:pt x="237" y="78"/>
                  </a:lnTo>
                  <a:lnTo>
                    <a:pt x="217" y="90"/>
                  </a:lnTo>
                  <a:lnTo>
                    <a:pt x="198" y="104"/>
                  </a:lnTo>
                  <a:lnTo>
                    <a:pt x="181" y="117"/>
                  </a:lnTo>
                  <a:lnTo>
                    <a:pt x="164" y="132"/>
                  </a:lnTo>
                  <a:lnTo>
                    <a:pt x="147" y="148"/>
                  </a:lnTo>
                  <a:lnTo>
                    <a:pt x="132" y="164"/>
                  </a:lnTo>
                  <a:lnTo>
                    <a:pt x="119" y="181"/>
                  </a:lnTo>
                  <a:lnTo>
                    <a:pt x="103" y="198"/>
                  </a:lnTo>
                  <a:lnTo>
                    <a:pt x="91" y="217"/>
                  </a:lnTo>
                  <a:lnTo>
                    <a:pt x="80" y="236"/>
                  </a:lnTo>
                  <a:lnTo>
                    <a:pt x="68" y="256"/>
                  </a:lnTo>
                  <a:lnTo>
                    <a:pt x="58" y="274"/>
                  </a:lnTo>
                  <a:lnTo>
                    <a:pt x="48" y="296"/>
                  </a:lnTo>
                  <a:lnTo>
                    <a:pt x="39" y="317"/>
                  </a:lnTo>
                  <a:lnTo>
                    <a:pt x="32" y="339"/>
                  </a:lnTo>
                  <a:lnTo>
                    <a:pt x="26" y="361"/>
                  </a:lnTo>
                  <a:lnTo>
                    <a:pt x="20" y="384"/>
                  </a:lnTo>
                  <a:lnTo>
                    <a:pt x="17" y="406"/>
                  </a:lnTo>
                  <a:lnTo>
                    <a:pt x="14" y="430"/>
                  </a:lnTo>
                  <a:lnTo>
                    <a:pt x="12" y="454"/>
                  </a:lnTo>
                  <a:lnTo>
                    <a:pt x="12" y="478"/>
                  </a:lnTo>
                  <a:lnTo>
                    <a:pt x="12" y="501"/>
                  </a:lnTo>
                  <a:lnTo>
                    <a:pt x="14" y="525"/>
                  </a:lnTo>
                  <a:lnTo>
                    <a:pt x="17" y="549"/>
                  </a:lnTo>
                  <a:lnTo>
                    <a:pt x="20" y="572"/>
                  </a:lnTo>
                  <a:lnTo>
                    <a:pt x="26" y="594"/>
                  </a:lnTo>
                  <a:lnTo>
                    <a:pt x="32" y="616"/>
                  </a:lnTo>
                  <a:lnTo>
                    <a:pt x="39" y="638"/>
                  </a:lnTo>
                  <a:lnTo>
                    <a:pt x="48" y="660"/>
                  </a:lnTo>
                  <a:lnTo>
                    <a:pt x="58" y="681"/>
                  </a:lnTo>
                  <a:lnTo>
                    <a:pt x="68" y="701"/>
                  </a:lnTo>
                  <a:lnTo>
                    <a:pt x="80" y="719"/>
                  </a:lnTo>
                  <a:lnTo>
                    <a:pt x="91" y="738"/>
                  </a:lnTo>
                  <a:lnTo>
                    <a:pt x="103" y="757"/>
                  </a:lnTo>
                  <a:lnTo>
                    <a:pt x="119" y="775"/>
                  </a:lnTo>
                  <a:lnTo>
                    <a:pt x="132" y="792"/>
                  </a:lnTo>
                  <a:lnTo>
                    <a:pt x="147" y="807"/>
                  </a:lnTo>
                  <a:lnTo>
                    <a:pt x="164" y="823"/>
                  </a:lnTo>
                  <a:lnTo>
                    <a:pt x="181" y="838"/>
                  </a:lnTo>
                  <a:lnTo>
                    <a:pt x="198" y="851"/>
                  </a:lnTo>
                  <a:lnTo>
                    <a:pt x="217" y="865"/>
                  </a:lnTo>
                  <a:lnTo>
                    <a:pt x="237" y="877"/>
                  </a:lnTo>
                  <a:lnTo>
                    <a:pt x="256" y="889"/>
                  </a:lnTo>
                  <a:lnTo>
                    <a:pt x="276" y="899"/>
                  </a:lnTo>
                  <a:lnTo>
                    <a:pt x="296" y="909"/>
                  </a:lnTo>
                  <a:lnTo>
                    <a:pt x="318" y="916"/>
                  </a:lnTo>
                  <a:lnTo>
                    <a:pt x="340" y="924"/>
                  </a:lnTo>
                  <a:lnTo>
                    <a:pt x="362" y="931"/>
                  </a:lnTo>
                  <a:lnTo>
                    <a:pt x="384" y="936"/>
                  </a:lnTo>
                  <a:lnTo>
                    <a:pt x="408" y="939"/>
                  </a:lnTo>
                  <a:lnTo>
                    <a:pt x="430" y="943"/>
                  </a:lnTo>
                  <a:lnTo>
                    <a:pt x="454" y="945"/>
                  </a:lnTo>
                  <a:lnTo>
                    <a:pt x="479" y="945"/>
                  </a:lnTo>
                  <a:lnTo>
                    <a:pt x="503" y="945"/>
                  </a:lnTo>
                  <a:lnTo>
                    <a:pt x="526" y="943"/>
                  </a:lnTo>
                  <a:lnTo>
                    <a:pt x="550" y="939"/>
                  </a:lnTo>
                  <a:lnTo>
                    <a:pt x="572" y="936"/>
                  </a:lnTo>
                  <a:lnTo>
                    <a:pt x="596" y="931"/>
                  </a:lnTo>
                  <a:lnTo>
                    <a:pt x="618" y="924"/>
                  </a:lnTo>
                  <a:lnTo>
                    <a:pt x="640" y="916"/>
                  </a:lnTo>
                  <a:lnTo>
                    <a:pt x="660" y="909"/>
                  </a:lnTo>
                  <a:lnTo>
                    <a:pt x="680" y="899"/>
                  </a:lnTo>
                  <a:lnTo>
                    <a:pt x="701" y="889"/>
                  </a:lnTo>
                  <a:lnTo>
                    <a:pt x="721" y="877"/>
                  </a:lnTo>
                  <a:lnTo>
                    <a:pt x="739" y="865"/>
                  </a:lnTo>
                  <a:lnTo>
                    <a:pt x="758" y="851"/>
                  </a:lnTo>
                  <a:lnTo>
                    <a:pt x="775" y="838"/>
                  </a:lnTo>
                  <a:lnTo>
                    <a:pt x="792" y="823"/>
                  </a:lnTo>
                  <a:lnTo>
                    <a:pt x="809" y="807"/>
                  </a:lnTo>
                  <a:lnTo>
                    <a:pt x="824" y="792"/>
                  </a:lnTo>
                  <a:lnTo>
                    <a:pt x="839" y="775"/>
                  </a:lnTo>
                  <a:lnTo>
                    <a:pt x="853" y="757"/>
                  </a:lnTo>
                  <a:lnTo>
                    <a:pt x="866" y="738"/>
                  </a:lnTo>
                  <a:lnTo>
                    <a:pt x="878" y="719"/>
                  </a:lnTo>
                  <a:lnTo>
                    <a:pt x="888" y="701"/>
                  </a:lnTo>
                  <a:lnTo>
                    <a:pt x="900" y="681"/>
                  </a:lnTo>
                  <a:lnTo>
                    <a:pt x="909" y="660"/>
                  </a:lnTo>
                  <a:lnTo>
                    <a:pt x="917" y="638"/>
                  </a:lnTo>
                  <a:lnTo>
                    <a:pt x="924" y="616"/>
                  </a:lnTo>
                  <a:lnTo>
                    <a:pt x="931" y="594"/>
                  </a:lnTo>
                  <a:lnTo>
                    <a:pt x="936" y="572"/>
                  </a:lnTo>
                  <a:lnTo>
                    <a:pt x="941" y="549"/>
                  </a:lnTo>
                  <a:lnTo>
                    <a:pt x="942" y="525"/>
                  </a:lnTo>
                  <a:lnTo>
                    <a:pt x="944" y="501"/>
                  </a:lnTo>
                  <a:lnTo>
                    <a:pt x="946" y="478"/>
                  </a:lnTo>
                  <a:lnTo>
                    <a:pt x="956" y="478"/>
                  </a:lnTo>
                  <a:close/>
                </a:path>
              </a:pathLst>
            </a:custGeom>
            <a:solidFill>
              <a:srgbClr val="A7DBFF"/>
            </a:solidFill>
            <a:ln w="9525">
              <a:noFill/>
              <a:round/>
              <a:headEnd/>
              <a:tailEnd/>
            </a:ln>
          </p:spPr>
          <p:txBody>
            <a:bodyPr/>
            <a:lstStyle/>
            <a:p>
              <a:endParaRPr lang="en-US"/>
            </a:p>
          </p:txBody>
        </p:sp>
        <p:sp>
          <p:nvSpPr>
            <p:cNvPr id="51327" name="Freeform 129"/>
            <p:cNvSpPr>
              <a:spLocks/>
            </p:cNvSpPr>
            <p:nvPr/>
          </p:nvSpPr>
          <p:spPr bwMode="auto">
            <a:xfrm>
              <a:off x="3357241" y="2365353"/>
              <a:ext cx="1334911" cy="1500187"/>
            </a:xfrm>
            <a:custGeom>
              <a:avLst/>
              <a:gdLst>
                <a:gd name="T0" fmla="*/ 2147483647 w 946"/>
                <a:gd name="T1" fmla="*/ 2147483647 h 945"/>
                <a:gd name="T2" fmla="*/ 2147483647 w 946"/>
                <a:gd name="T3" fmla="*/ 2147483647 h 945"/>
                <a:gd name="T4" fmla="*/ 2147483647 w 946"/>
                <a:gd name="T5" fmla="*/ 2147483647 h 945"/>
                <a:gd name="T6" fmla="*/ 2147483647 w 946"/>
                <a:gd name="T7" fmla="*/ 2147483647 h 945"/>
                <a:gd name="T8" fmla="*/ 2147483647 w 946"/>
                <a:gd name="T9" fmla="*/ 2147483647 h 945"/>
                <a:gd name="T10" fmla="*/ 2147483647 w 946"/>
                <a:gd name="T11" fmla="*/ 2147483647 h 945"/>
                <a:gd name="T12" fmla="*/ 2147483647 w 946"/>
                <a:gd name="T13" fmla="*/ 2147483647 h 945"/>
                <a:gd name="T14" fmla="*/ 2147483647 w 946"/>
                <a:gd name="T15" fmla="*/ 2147483647 h 945"/>
                <a:gd name="T16" fmla="*/ 2147483647 w 946"/>
                <a:gd name="T17" fmla="*/ 2147483647 h 945"/>
                <a:gd name="T18" fmla="*/ 2147483647 w 946"/>
                <a:gd name="T19" fmla="*/ 2147483647 h 945"/>
                <a:gd name="T20" fmla="*/ 2147483647 w 946"/>
                <a:gd name="T21" fmla="*/ 2147483647 h 945"/>
                <a:gd name="T22" fmla="*/ 2147483647 w 946"/>
                <a:gd name="T23" fmla="*/ 2147483647 h 945"/>
                <a:gd name="T24" fmla="*/ 0 w 946"/>
                <a:gd name="T25" fmla="*/ 2147483647 h 945"/>
                <a:gd name="T26" fmla="*/ 2147483647 w 946"/>
                <a:gd name="T27" fmla="*/ 2147483647 h 945"/>
                <a:gd name="T28" fmla="*/ 2147483647 w 946"/>
                <a:gd name="T29" fmla="*/ 2147483647 h 945"/>
                <a:gd name="T30" fmla="*/ 2147483647 w 946"/>
                <a:gd name="T31" fmla="*/ 2147483647 h 945"/>
                <a:gd name="T32" fmla="*/ 2147483647 w 946"/>
                <a:gd name="T33" fmla="*/ 2147483647 h 945"/>
                <a:gd name="T34" fmla="*/ 2147483647 w 946"/>
                <a:gd name="T35" fmla="*/ 2147483647 h 945"/>
                <a:gd name="T36" fmla="*/ 2147483647 w 946"/>
                <a:gd name="T37" fmla="*/ 2147483647 h 945"/>
                <a:gd name="T38" fmla="*/ 2147483647 w 946"/>
                <a:gd name="T39" fmla="*/ 2147483647 h 945"/>
                <a:gd name="T40" fmla="*/ 2147483647 w 946"/>
                <a:gd name="T41" fmla="*/ 2147483647 h 945"/>
                <a:gd name="T42" fmla="*/ 2147483647 w 946"/>
                <a:gd name="T43" fmla="*/ 2147483647 h 945"/>
                <a:gd name="T44" fmla="*/ 2147483647 w 946"/>
                <a:gd name="T45" fmla="*/ 2147483647 h 945"/>
                <a:gd name="T46" fmla="*/ 2147483647 w 946"/>
                <a:gd name="T47" fmla="*/ 2147483647 h 945"/>
                <a:gd name="T48" fmla="*/ 2147483647 w 946"/>
                <a:gd name="T49" fmla="*/ 2147483647 h 945"/>
                <a:gd name="T50" fmla="*/ 2147483647 w 946"/>
                <a:gd name="T51" fmla="*/ 2147483647 h 945"/>
                <a:gd name="T52" fmla="*/ 2147483647 w 946"/>
                <a:gd name="T53" fmla="*/ 2147483647 h 945"/>
                <a:gd name="T54" fmla="*/ 2147483647 w 946"/>
                <a:gd name="T55" fmla="*/ 2147483647 h 945"/>
                <a:gd name="T56" fmla="*/ 2147483647 w 946"/>
                <a:gd name="T57" fmla="*/ 2147483647 h 945"/>
                <a:gd name="T58" fmla="*/ 2147483647 w 946"/>
                <a:gd name="T59" fmla="*/ 2147483647 h 945"/>
                <a:gd name="T60" fmla="*/ 2147483647 w 946"/>
                <a:gd name="T61" fmla="*/ 2147483647 h 945"/>
                <a:gd name="T62" fmla="*/ 2147483647 w 946"/>
                <a:gd name="T63" fmla="*/ 2147483647 h 945"/>
                <a:gd name="T64" fmla="*/ 2147483647 w 946"/>
                <a:gd name="T65" fmla="*/ 2147483647 h 945"/>
                <a:gd name="T66" fmla="*/ 2147483647 w 946"/>
                <a:gd name="T67" fmla="*/ 2147483647 h 945"/>
                <a:gd name="T68" fmla="*/ 2147483647 w 946"/>
                <a:gd name="T69" fmla="*/ 2147483647 h 945"/>
                <a:gd name="T70" fmla="*/ 2147483647 w 946"/>
                <a:gd name="T71" fmla="*/ 2147483647 h 945"/>
                <a:gd name="T72" fmla="*/ 2147483647 w 946"/>
                <a:gd name="T73" fmla="*/ 2147483647 h 945"/>
                <a:gd name="T74" fmla="*/ 2147483647 w 946"/>
                <a:gd name="T75" fmla="*/ 2147483647 h 945"/>
                <a:gd name="T76" fmla="*/ 2147483647 w 946"/>
                <a:gd name="T77" fmla="*/ 2147483647 h 945"/>
                <a:gd name="T78" fmla="*/ 2147483647 w 946"/>
                <a:gd name="T79" fmla="*/ 2147483647 h 945"/>
                <a:gd name="T80" fmla="*/ 2147483647 w 946"/>
                <a:gd name="T81" fmla="*/ 2147483647 h 945"/>
                <a:gd name="T82" fmla="*/ 2147483647 w 946"/>
                <a:gd name="T83" fmla="*/ 2147483647 h 945"/>
                <a:gd name="T84" fmla="*/ 2147483647 w 946"/>
                <a:gd name="T85" fmla="*/ 2147483647 h 945"/>
                <a:gd name="T86" fmla="*/ 2147483647 w 946"/>
                <a:gd name="T87" fmla="*/ 2147483647 h 945"/>
                <a:gd name="T88" fmla="*/ 2147483647 w 946"/>
                <a:gd name="T89" fmla="*/ 2147483647 h 945"/>
                <a:gd name="T90" fmla="*/ 2147483647 w 946"/>
                <a:gd name="T91" fmla="*/ 2147483647 h 945"/>
                <a:gd name="T92" fmla="*/ 2147483647 w 946"/>
                <a:gd name="T93" fmla="*/ 2147483647 h 945"/>
                <a:gd name="T94" fmla="*/ 2147483647 w 946"/>
                <a:gd name="T95" fmla="*/ 2147483647 h 945"/>
                <a:gd name="T96" fmla="*/ 2147483647 w 946"/>
                <a:gd name="T97" fmla="*/ 2147483647 h 945"/>
                <a:gd name="T98" fmla="*/ 2147483647 w 946"/>
                <a:gd name="T99" fmla="*/ 2147483647 h 945"/>
                <a:gd name="T100" fmla="*/ 2147483647 w 946"/>
                <a:gd name="T101" fmla="*/ 2147483647 h 94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46"/>
                <a:gd name="T154" fmla="*/ 0 h 945"/>
                <a:gd name="T155" fmla="*/ 946 w 946"/>
                <a:gd name="T156" fmla="*/ 945 h 94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46" h="945">
                  <a:moveTo>
                    <a:pt x="946" y="473"/>
                  </a:moveTo>
                  <a:lnTo>
                    <a:pt x="946" y="449"/>
                  </a:lnTo>
                  <a:lnTo>
                    <a:pt x="944" y="425"/>
                  </a:lnTo>
                  <a:lnTo>
                    <a:pt x="941" y="401"/>
                  </a:lnTo>
                  <a:lnTo>
                    <a:pt x="936" y="378"/>
                  </a:lnTo>
                  <a:lnTo>
                    <a:pt x="931" y="354"/>
                  </a:lnTo>
                  <a:lnTo>
                    <a:pt x="924" y="332"/>
                  </a:lnTo>
                  <a:lnTo>
                    <a:pt x="917" y="310"/>
                  </a:lnTo>
                  <a:lnTo>
                    <a:pt x="909" y="288"/>
                  </a:lnTo>
                  <a:lnTo>
                    <a:pt x="899" y="268"/>
                  </a:lnTo>
                  <a:lnTo>
                    <a:pt x="888" y="247"/>
                  </a:lnTo>
                  <a:lnTo>
                    <a:pt x="878" y="227"/>
                  </a:lnTo>
                  <a:lnTo>
                    <a:pt x="865" y="209"/>
                  </a:lnTo>
                  <a:lnTo>
                    <a:pt x="851" y="190"/>
                  </a:lnTo>
                  <a:lnTo>
                    <a:pt x="838" y="173"/>
                  </a:lnTo>
                  <a:lnTo>
                    <a:pt x="822" y="154"/>
                  </a:lnTo>
                  <a:lnTo>
                    <a:pt x="807" y="139"/>
                  </a:lnTo>
                  <a:lnTo>
                    <a:pt x="790" y="122"/>
                  </a:lnTo>
                  <a:lnTo>
                    <a:pt x="773" y="109"/>
                  </a:lnTo>
                  <a:lnTo>
                    <a:pt x="756" y="93"/>
                  </a:lnTo>
                  <a:lnTo>
                    <a:pt x="738" y="82"/>
                  </a:lnTo>
                  <a:lnTo>
                    <a:pt x="717" y="68"/>
                  </a:lnTo>
                  <a:lnTo>
                    <a:pt x="699" y="58"/>
                  </a:lnTo>
                  <a:lnTo>
                    <a:pt x="679" y="46"/>
                  </a:lnTo>
                  <a:lnTo>
                    <a:pt x="657" y="38"/>
                  </a:lnTo>
                  <a:lnTo>
                    <a:pt x="636" y="29"/>
                  </a:lnTo>
                  <a:lnTo>
                    <a:pt x="614" y="21"/>
                  </a:lnTo>
                  <a:lnTo>
                    <a:pt x="591" y="16"/>
                  </a:lnTo>
                  <a:lnTo>
                    <a:pt x="569" y="11"/>
                  </a:lnTo>
                  <a:lnTo>
                    <a:pt x="545" y="5"/>
                  </a:lnTo>
                  <a:lnTo>
                    <a:pt x="521" y="2"/>
                  </a:lnTo>
                  <a:lnTo>
                    <a:pt x="498" y="0"/>
                  </a:lnTo>
                  <a:lnTo>
                    <a:pt x="474" y="0"/>
                  </a:lnTo>
                  <a:lnTo>
                    <a:pt x="449" y="0"/>
                  </a:lnTo>
                  <a:lnTo>
                    <a:pt x="425" y="2"/>
                  </a:lnTo>
                  <a:lnTo>
                    <a:pt x="401" y="5"/>
                  </a:lnTo>
                  <a:lnTo>
                    <a:pt x="377" y="11"/>
                  </a:lnTo>
                  <a:lnTo>
                    <a:pt x="355" y="16"/>
                  </a:lnTo>
                  <a:lnTo>
                    <a:pt x="333" y="21"/>
                  </a:lnTo>
                  <a:lnTo>
                    <a:pt x="311" y="29"/>
                  </a:lnTo>
                  <a:lnTo>
                    <a:pt x="290" y="38"/>
                  </a:lnTo>
                  <a:lnTo>
                    <a:pt x="269" y="46"/>
                  </a:lnTo>
                  <a:lnTo>
                    <a:pt x="249" y="58"/>
                  </a:lnTo>
                  <a:lnTo>
                    <a:pt x="229" y="68"/>
                  </a:lnTo>
                  <a:lnTo>
                    <a:pt x="210" y="82"/>
                  </a:lnTo>
                  <a:lnTo>
                    <a:pt x="191" y="93"/>
                  </a:lnTo>
                  <a:lnTo>
                    <a:pt x="173" y="109"/>
                  </a:lnTo>
                  <a:lnTo>
                    <a:pt x="156" y="122"/>
                  </a:lnTo>
                  <a:lnTo>
                    <a:pt x="139" y="139"/>
                  </a:lnTo>
                  <a:lnTo>
                    <a:pt x="124" y="154"/>
                  </a:lnTo>
                  <a:lnTo>
                    <a:pt x="108" y="173"/>
                  </a:lnTo>
                  <a:lnTo>
                    <a:pt x="95" y="190"/>
                  </a:lnTo>
                  <a:lnTo>
                    <a:pt x="81" y="209"/>
                  </a:lnTo>
                  <a:lnTo>
                    <a:pt x="70" y="227"/>
                  </a:lnTo>
                  <a:lnTo>
                    <a:pt x="58" y="247"/>
                  </a:lnTo>
                  <a:lnTo>
                    <a:pt x="48" y="268"/>
                  </a:lnTo>
                  <a:lnTo>
                    <a:pt x="37" y="288"/>
                  </a:lnTo>
                  <a:lnTo>
                    <a:pt x="29" y="310"/>
                  </a:lnTo>
                  <a:lnTo>
                    <a:pt x="22" y="332"/>
                  </a:lnTo>
                  <a:lnTo>
                    <a:pt x="15" y="354"/>
                  </a:lnTo>
                  <a:lnTo>
                    <a:pt x="10" y="378"/>
                  </a:lnTo>
                  <a:lnTo>
                    <a:pt x="7" y="401"/>
                  </a:lnTo>
                  <a:lnTo>
                    <a:pt x="4" y="425"/>
                  </a:lnTo>
                  <a:lnTo>
                    <a:pt x="2" y="449"/>
                  </a:lnTo>
                  <a:lnTo>
                    <a:pt x="0" y="473"/>
                  </a:lnTo>
                  <a:lnTo>
                    <a:pt x="2" y="498"/>
                  </a:lnTo>
                  <a:lnTo>
                    <a:pt x="4" y="522"/>
                  </a:lnTo>
                  <a:lnTo>
                    <a:pt x="7" y="545"/>
                  </a:lnTo>
                  <a:lnTo>
                    <a:pt x="10" y="567"/>
                  </a:lnTo>
                  <a:lnTo>
                    <a:pt x="15" y="591"/>
                  </a:lnTo>
                  <a:lnTo>
                    <a:pt x="22" y="613"/>
                  </a:lnTo>
                  <a:lnTo>
                    <a:pt x="29" y="635"/>
                  </a:lnTo>
                  <a:lnTo>
                    <a:pt x="37" y="657"/>
                  </a:lnTo>
                  <a:lnTo>
                    <a:pt x="48" y="677"/>
                  </a:lnTo>
                  <a:lnTo>
                    <a:pt x="58" y="698"/>
                  </a:lnTo>
                  <a:lnTo>
                    <a:pt x="70" y="718"/>
                  </a:lnTo>
                  <a:lnTo>
                    <a:pt x="81" y="736"/>
                  </a:lnTo>
                  <a:lnTo>
                    <a:pt x="95" y="755"/>
                  </a:lnTo>
                  <a:lnTo>
                    <a:pt x="108" y="774"/>
                  </a:lnTo>
                  <a:lnTo>
                    <a:pt x="124" y="791"/>
                  </a:lnTo>
                  <a:lnTo>
                    <a:pt x="139" y="808"/>
                  </a:lnTo>
                  <a:lnTo>
                    <a:pt x="156" y="823"/>
                  </a:lnTo>
                  <a:lnTo>
                    <a:pt x="173" y="838"/>
                  </a:lnTo>
                  <a:lnTo>
                    <a:pt x="191" y="852"/>
                  </a:lnTo>
                  <a:lnTo>
                    <a:pt x="210" y="865"/>
                  </a:lnTo>
                  <a:lnTo>
                    <a:pt x="229" y="877"/>
                  </a:lnTo>
                  <a:lnTo>
                    <a:pt x="249" y="889"/>
                  </a:lnTo>
                  <a:lnTo>
                    <a:pt x="269" y="899"/>
                  </a:lnTo>
                  <a:lnTo>
                    <a:pt x="290" y="907"/>
                  </a:lnTo>
                  <a:lnTo>
                    <a:pt x="311" y="916"/>
                  </a:lnTo>
                  <a:lnTo>
                    <a:pt x="333" y="924"/>
                  </a:lnTo>
                  <a:lnTo>
                    <a:pt x="355" y="931"/>
                  </a:lnTo>
                  <a:lnTo>
                    <a:pt x="377" y="936"/>
                  </a:lnTo>
                  <a:lnTo>
                    <a:pt x="401" y="940"/>
                  </a:lnTo>
                  <a:lnTo>
                    <a:pt x="425" y="943"/>
                  </a:lnTo>
                  <a:lnTo>
                    <a:pt x="449" y="945"/>
                  </a:lnTo>
                  <a:lnTo>
                    <a:pt x="474" y="945"/>
                  </a:lnTo>
                  <a:lnTo>
                    <a:pt x="498" y="945"/>
                  </a:lnTo>
                  <a:lnTo>
                    <a:pt x="521" y="943"/>
                  </a:lnTo>
                  <a:lnTo>
                    <a:pt x="545" y="940"/>
                  </a:lnTo>
                  <a:lnTo>
                    <a:pt x="569" y="936"/>
                  </a:lnTo>
                  <a:lnTo>
                    <a:pt x="591" y="931"/>
                  </a:lnTo>
                  <a:lnTo>
                    <a:pt x="614" y="924"/>
                  </a:lnTo>
                  <a:lnTo>
                    <a:pt x="636" y="916"/>
                  </a:lnTo>
                  <a:lnTo>
                    <a:pt x="657" y="907"/>
                  </a:lnTo>
                  <a:lnTo>
                    <a:pt x="679" y="899"/>
                  </a:lnTo>
                  <a:lnTo>
                    <a:pt x="699" y="889"/>
                  </a:lnTo>
                  <a:lnTo>
                    <a:pt x="717" y="877"/>
                  </a:lnTo>
                  <a:lnTo>
                    <a:pt x="738" y="865"/>
                  </a:lnTo>
                  <a:lnTo>
                    <a:pt x="756" y="852"/>
                  </a:lnTo>
                  <a:lnTo>
                    <a:pt x="773" y="838"/>
                  </a:lnTo>
                  <a:lnTo>
                    <a:pt x="790" y="823"/>
                  </a:lnTo>
                  <a:lnTo>
                    <a:pt x="807" y="808"/>
                  </a:lnTo>
                  <a:lnTo>
                    <a:pt x="822" y="791"/>
                  </a:lnTo>
                  <a:lnTo>
                    <a:pt x="838" y="774"/>
                  </a:lnTo>
                  <a:lnTo>
                    <a:pt x="851" y="755"/>
                  </a:lnTo>
                  <a:lnTo>
                    <a:pt x="865" y="736"/>
                  </a:lnTo>
                  <a:lnTo>
                    <a:pt x="878" y="718"/>
                  </a:lnTo>
                  <a:lnTo>
                    <a:pt x="888" y="698"/>
                  </a:lnTo>
                  <a:lnTo>
                    <a:pt x="899" y="677"/>
                  </a:lnTo>
                  <a:lnTo>
                    <a:pt x="909" y="657"/>
                  </a:lnTo>
                  <a:lnTo>
                    <a:pt x="917" y="635"/>
                  </a:lnTo>
                  <a:lnTo>
                    <a:pt x="924" y="613"/>
                  </a:lnTo>
                  <a:lnTo>
                    <a:pt x="931" y="591"/>
                  </a:lnTo>
                  <a:lnTo>
                    <a:pt x="936" y="567"/>
                  </a:lnTo>
                  <a:lnTo>
                    <a:pt x="941" y="545"/>
                  </a:lnTo>
                  <a:lnTo>
                    <a:pt x="944" y="522"/>
                  </a:lnTo>
                  <a:lnTo>
                    <a:pt x="946" y="498"/>
                  </a:lnTo>
                  <a:lnTo>
                    <a:pt x="946" y="473"/>
                  </a:lnTo>
                  <a:lnTo>
                    <a:pt x="936" y="473"/>
                  </a:lnTo>
                  <a:lnTo>
                    <a:pt x="934" y="449"/>
                  </a:lnTo>
                  <a:lnTo>
                    <a:pt x="932" y="425"/>
                  </a:lnTo>
                  <a:lnTo>
                    <a:pt x="929" y="403"/>
                  </a:lnTo>
                  <a:lnTo>
                    <a:pt x="926" y="379"/>
                  </a:lnTo>
                  <a:lnTo>
                    <a:pt x="920" y="357"/>
                  </a:lnTo>
                  <a:lnTo>
                    <a:pt x="914" y="335"/>
                  </a:lnTo>
                  <a:lnTo>
                    <a:pt x="907" y="313"/>
                  </a:lnTo>
                  <a:lnTo>
                    <a:pt x="899" y="293"/>
                  </a:lnTo>
                  <a:lnTo>
                    <a:pt x="890" y="273"/>
                  </a:lnTo>
                  <a:lnTo>
                    <a:pt x="880" y="253"/>
                  </a:lnTo>
                  <a:lnTo>
                    <a:pt x="868" y="234"/>
                  </a:lnTo>
                  <a:lnTo>
                    <a:pt x="856" y="215"/>
                  </a:lnTo>
                  <a:lnTo>
                    <a:pt x="843" y="197"/>
                  </a:lnTo>
                  <a:lnTo>
                    <a:pt x="829" y="180"/>
                  </a:lnTo>
                  <a:lnTo>
                    <a:pt x="816" y="163"/>
                  </a:lnTo>
                  <a:lnTo>
                    <a:pt x="800" y="146"/>
                  </a:lnTo>
                  <a:lnTo>
                    <a:pt x="783" y="131"/>
                  </a:lnTo>
                  <a:lnTo>
                    <a:pt x="767" y="117"/>
                  </a:lnTo>
                  <a:lnTo>
                    <a:pt x="750" y="102"/>
                  </a:lnTo>
                  <a:lnTo>
                    <a:pt x="731" y="90"/>
                  </a:lnTo>
                  <a:lnTo>
                    <a:pt x="712" y="78"/>
                  </a:lnTo>
                  <a:lnTo>
                    <a:pt x="694" y="66"/>
                  </a:lnTo>
                  <a:lnTo>
                    <a:pt x="674" y="56"/>
                  </a:lnTo>
                  <a:lnTo>
                    <a:pt x="653" y="48"/>
                  </a:lnTo>
                  <a:lnTo>
                    <a:pt x="633" y="39"/>
                  </a:lnTo>
                  <a:lnTo>
                    <a:pt x="611" y="33"/>
                  </a:lnTo>
                  <a:lnTo>
                    <a:pt x="589" y="26"/>
                  </a:lnTo>
                  <a:lnTo>
                    <a:pt x="567" y="21"/>
                  </a:lnTo>
                  <a:lnTo>
                    <a:pt x="543" y="16"/>
                  </a:lnTo>
                  <a:lnTo>
                    <a:pt x="521" y="14"/>
                  </a:lnTo>
                  <a:lnTo>
                    <a:pt x="498" y="12"/>
                  </a:lnTo>
                  <a:lnTo>
                    <a:pt x="474" y="11"/>
                  </a:lnTo>
                  <a:lnTo>
                    <a:pt x="450" y="12"/>
                  </a:lnTo>
                  <a:lnTo>
                    <a:pt x="427" y="14"/>
                  </a:lnTo>
                  <a:lnTo>
                    <a:pt x="403" y="16"/>
                  </a:lnTo>
                  <a:lnTo>
                    <a:pt x="381" y="21"/>
                  </a:lnTo>
                  <a:lnTo>
                    <a:pt x="357" y="26"/>
                  </a:lnTo>
                  <a:lnTo>
                    <a:pt x="337" y="33"/>
                  </a:lnTo>
                  <a:lnTo>
                    <a:pt x="315" y="39"/>
                  </a:lnTo>
                  <a:lnTo>
                    <a:pt x="293" y="48"/>
                  </a:lnTo>
                  <a:lnTo>
                    <a:pt x="273" y="56"/>
                  </a:lnTo>
                  <a:lnTo>
                    <a:pt x="254" y="66"/>
                  </a:lnTo>
                  <a:lnTo>
                    <a:pt x="234" y="78"/>
                  </a:lnTo>
                  <a:lnTo>
                    <a:pt x="215" y="90"/>
                  </a:lnTo>
                  <a:lnTo>
                    <a:pt x="196" y="102"/>
                  </a:lnTo>
                  <a:lnTo>
                    <a:pt x="180" y="117"/>
                  </a:lnTo>
                  <a:lnTo>
                    <a:pt x="163" y="131"/>
                  </a:lnTo>
                  <a:lnTo>
                    <a:pt x="147" y="146"/>
                  </a:lnTo>
                  <a:lnTo>
                    <a:pt x="132" y="163"/>
                  </a:lnTo>
                  <a:lnTo>
                    <a:pt x="117" y="180"/>
                  </a:lnTo>
                  <a:lnTo>
                    <a:pt x="103" y="197"/>
                  </a:lnTo>
                  <a:lnTo>
                    <a:pt x="90" y="215"/>
                  </a:lnTo>
                  <a:lnTo>
                    <a:pt x="78" y="234"/>
                  </a:lnTo>
                  <a:lnTo>
                    <a:pt x="68" y="253"/>
                  </a:lnTo>
                  <a:lnTo>
                    <a:pt x="58" y="273"/>
                  </a:lnTo>
                  <a:lnTo>
                    <a:pt x="48" y="293"/>
                  </a:lnTo>
                  <a:lnTo>
                    <a:pt x="39" y="313"/>
                  </a:lnTo>
                  <a:lnTo>
                    <a:pt x="32" y="335"/>
                  </a:lnTo>
                  <a:lnTo>
                    <a:pt x="26" y="357"/>
                  </a:lnTo>
                  <a:lnTo>
                    <a:pt x="21" y="379"/>
                  </a:lnTo>
                  <a:lnTo>
                    <a:pt x="17" y="403"/>
                  </a:lnTo>
                  <a:lnTo>
                    <a:pt x="14" y="425"/>
                  </a:lnTo>
                  <a:lnTo>
                    <a:pt x="12" y="449"/>
                  </a:lnTo>
                  <a:lnTo>
                    <a:pt x="12" y="473"/>
                  </a:lnTo>
                  <a:lnTo>
                    <a:pt x="12" y="496"/>
                  </a:lnTo>
                  <a:lnTo>
                    <a:pt x="14" y="520"/>
                  </a:lnTo>
                  <a:lnTo>
                    <a:pt x="17" y="544"/>
                  </a:lnTo>
                  <a:lnTo>
                    <a:pt x="21" y="566"/>
                  </a:lnTo>
                  <a:lnTo>
                    <a:pt x="26" y="588"/>
                  </a:lnTo>
                  <a:lnTo>
                    <a:pt x="32" y="610"/>
                  </a:lnTo>
                  <a:lnTo>
                    <a:pt x="39" y="632"/>
                  </a:lnTo>
                  <a:lnTo>
                    <a:pt x="48" y="652"/>
                  </a:lnTo>
                  <a:lnTo>
                    <a:pt x="58" y="672"/>
                  </a:lnTo>
                  <a:lnTo>
                    <a:pt x="68" y="692"/>
                  </a:lnTo>
                  <a:lnTo>
                    <a:pt x="78" y="713"/>
                  </a:lnTo>
                  <a:lnTo>
                    <a:pt x="90" y="731"/>
                  </a:lnTo>
                  <a:lnTo>
                    <a:pt x="103" y="748"/>
                  </a:lnTo>
                  <a:lnTo>
                    <a:pt x="117" y="767"/>
                  </a:lnTo>
                  <a:lnTo>
                    <a:pt x="132" y="784"/>
                  </a:lnTo>
                  <a:lnTo>
                    <a:pt x="147" y="799"/>
                  </a:lnTo>
                  <a:lnTo>
                    <a:pt x="163" y="814"/>
                  </a:lnTo>
                  <a:lnTo>
                    <a:pt x="180" y="830"/>
                  </a:lnTo>
                  <a:lnTo>
                    <a:pt x="196" y="843"/>
                  </a:lnTo>
                  <a:lnTo>
                    <a:pt x="215" y="855"/>
                  </a:lnTo>
                  <a:lnTo>
                    <a:pt x="234" y="868"/>
                  </a:lnTo>
                  <a:lnTo>
                    <a:pt x="254" y="879"/>
                  </a:lnTo>
                  <a:lnTo>
                    <a:pt x="273" y="889"/>
                  </a:lnTo>
                  <a:lnTo>
                    <a:pt x="293" y="899"/>
                  </a:lnTo>
                  <a:lnTo>
                    <a:pt x="315" y="906"/>
                  </a:lnTo>
                  <a:lnTo>
                    <a:pt x="337" y="914"/>
                  </a:lnTo>
                  <a:lnTo>
                    <a:pt x="357" y="919"/>
                  </a:lnTo>
                  <a:lnTo>
                    <a:pt x="381" y="924"/>
                  </a:lnTo>
                  <a:lnTo>
                    <a:pt x="403" y="929"/>
                  </a:lnTo>
                  <a:lnTo>
                    <a:pt x="427" y="933"/>
                  </a:lnTo>
                  <a:lnTo>
                    <a:pt x="450" y="934"/>
                  </a:lnTo>
                  <a:lnTo>
                    <a:pt x="474" y="934"/>
                  </a:lnTo>
                  <a:lnTo>
                    <a:pt x="498" y="934"/>
                  </a:lnTo>
                  <a:lnTo>
                    <a:pt x="521" y="933"/>
                  </a:lnTo>
                  <a:lnTo>
                    <a:pt x="543" y="929"/>
                  </a:lnTo>
                  <a:lnTo>
                    <a:pt x="567" y="924"/>
                  </a:lnTo>
                  <a:lnTo>
                    <a:pt x="589" y="919"/>
                  </a:lnTo>
                  <a:lnTo>
                    <a:pt x="611" y="914"/>
                  </a:lnTo>
                  <a:lnTo>
                    <a:pt x="633" y="906"/>
                  </a:lnTo>
                  <a:lnTo>
                    <a:pt x="653" y="899"/>
                  </a:lnTo>
                  <a:lnTo>
                    <a:pt x="674" y="889"/>
                  </a:lnTo>
                  <a:lnTo>
                    <a:pt x="694" y="879"/>
                  </a:lnTo>
                  <a:lnTo>
                    <a:pt x="712" y="868"/>
                  </a:lnTo>
                  <a:lnTo>
                    <a:pt x="731" y="855"/>
                  </a:lnTo>
                  <a:lnTo>
                    <a:pt x="750" y="843"/>
                  </a:lnTo>
                  <a:lnTo>
                    <a:pt x="767" y="830"/>
                  </a:lnTo>
                  <a:lnTo>
                    <a:pt x="783" y="814"/>
                  </a:lnTo>
                  <a:lnTo>
                    <a:pt x="800" y="799"/>
                  </a:lnTo>
                  <a:lnTo>
                    <a:pt x="816" y="784"/>
                  </a:lnTo>
                  <a:lnTo>
                    <a:pt x="829" y="767"/>
                  </a:lnTo>
                  <a:lnTo>
                    <a:pt x="843" y="748"/>
                  </a:lnTo>
                  <a:lnTo>
                    <a:pt x="856" y="731"/>
                  </a:lnTo>
                  <a:lnTo>
                    <a:pt x="868" y="713"/>
                  </a:lnTo>
                  <a:lnTo>
                    <a:pt x="880" y="692"/>
                  </a:lnTo>
                  <a:lnTo>
                    <a:pt x="890" y="672"/>
                  </a:lnTo>
                  <a:lnTo>
                    <a:pt x="899" y="652"/>
                  </a:lnTo>
                  <a:lnTo>
                    <a:pt x="907" y="632"/>
                  </a:lnTo>
                  <a:lnTo>
                    <a:pt x="914" y="610"/>
                  </a:lnTo>
                  <a:lnTo>
                    <a:pt x="920" y="588"/>
                  </a:lnTo>
                  <a:lnTo>
                    <a:pt x="926" y="566"/>
                  </a:lnTo>
                  <a:lnTo>
                    <a:pt x="929" y="544"/>
                  </a:lnTo>
                  <a:lnTo>
                    <a:pt x="932" y="520"/>
                  </a:lnTo>
                  <a:lnTo>
                    <a:pt x="934" y="496"/>
                  </a:lnTo>
                  <a:lnTo>
                    <a:pt x="936" y="473"/>
                  </a:lnTo>
                  <a:lnTo>
                    <a:pt x="946" y="473"/>
                  </a:lnTo>
                  <a:close/>
                </a:path>
              </a:pathLst>
            </a:custGeom>
            <a:solidFill>
              <a:srgbClr val="A8DCFF"/>
            </a:solidFill>
            <a:ln w="9525">
              <a:noFill/>
              <a:round/>
              <a:headEnd/>
              <a:tailEnd/>
            </a:ln>
          </p:spPr>
          <p:txBody>
            <a:bodyPr/>
            <a:lstStyle/>
            <a:p>
              <a:endParaRPr lang="en-US"/>
            </a:p>
          </p:txBody>
        </p:sp>
        <p:sp>
          <p:nvSpPr>
            <p:cNvPr id="51328" name="Freeform 130"/>
            <p:cNvSpPr>
              <a:spLocks/>
            </p:cNvSpPr>
            <p:nvPr/>
          </p:nvSpPr>
          <p:spPr bwMode="auto">
            <a:xfrm>
              <a:off x="3367118" y="2373290"/>
              <a:ext cx="1317978" cy="1484313"/>
            </a:xfrm>
            <a:custGeom>
              <a:avLst/>
              <a:gdLst>
                <a:gd name="T0" fmla="*/ 2147483647 w 934"/>
                <a:gd name="T1" fmla="*/ 2147483647 h 935"/>
                <a:gd name="T2" fmla="*/ 2147483647 w 934"/>
                <a:gd name="T3" fmla="*/ 2147483647 h 935"/>
                <a:gd name="T4" fmla="*/ 2147483647 w 934"/>
                <a:gd name="T5" fmla="*/ 2147483647 h 935"/>
                <a:gd name="T6" fmla="*/ 2147483647 w 934"/>
                <a:gd name="T7" fmla="*/ 2147483647 h 935"/>
                <a:gd name="T8" fmla="*/ 2147483647 w 934"/>
                <a:gd name="T9" fmla="*/ 2147483647 h 935"/>
                <a:gd name="T10" fmla="*/ 2147483647 w 934"/>
                <a:gd name="T11" fmla="*/ 2147483647 h 935"/>
                <a:gd name="T12" fmla="*/ 2147483647 w 934"/>
                <a:gd name="T13" fmla="*/ 2147483647 h 935"/>
                <a:gd name="T14" fmla="*/ 2147483647 w 934"/>
                <a:gd name="T15" fmla="*/ 2147483647 h 935"/>
                <a:gd name="T16" fmla="*/ 2147483647 w 934"/>
                <a:gd name="T17" fmla="*/ 2147483647 h 935"/>
                <a:gd name="T18" fmla="*/ 2147483647 w 934"/>
                <a:gd name="T19" fmla="*/ 2147483647 h 935"/>
                <a:gd name="T20" fmla="*/ 2147483647 w 934"/>
                <a:gd name="T21" fmla="*/ 2147483647 h 935"/>
                <a:gd name="T22" fmla="*/ 2147483647 w 934"/>
                <a:gd name="T23" fmla="*/ 2147483647 h 935"/>
                <a:gd name="T24" fmla="*/ 0 w 934"/>
                <a:gd name="T25" fmla="*/ 2147483647 h 935"/>
                <a:gd name="T26" fmla="*/ 2147483647 w 934"/>
                <a:gd name="T27" fmla="*/ 2147483647 h 935"/>
                <a:gd name="T28" fmla="*/ 2147483647 w 934"/>
                <a:gd name="T29" fmla="*/ 2147483647 h 935"/>
                <a:gd name="T30" fmla="*/ 2147483647 w 934"/>
                <a:gd name="T31" fmla="*/ 2147483647 h 935"/>
                <a:gd name="T32" fmla="*/ 2147483647 w 934"/>
                <a:gd name="T33" fmla="*/ 2147483647 h 935"/>
                <a:gd name="T34" fmla="*/ 2147483647 w 934"/>
                <a:gd name="T35" fmla="*/ 2147483647 h 935"/>
                <a:gd name="T36" fmla="*/ 2147483647 w 934"/>
                <a:gd name="T37" fmla="*/ 2147483647 h 935"/>
                <a:gd name="T38" fmla="*/ 2147483647 w 934"/>
                <a:gd name="T39" fmla="*/ 2147483647 h 935"/>
                <a:gd name="T40" fmla="*/ 2147483647 w 934"/>
                <a:gd name="T41" fmla="*/ 2147483647 h 935"/>
                <a:gd name="T42" fmla="*/ 2147483647 w 934"/>
                <a:gd name="T43" fmla="*/ 2147483647 h 935"/>
                <a:gd name="T44" fmla="*/ 2147483647 w 934"/>
                <a:gd name="T45" fmla="*/ 2147483647 h 935"/>
                <a:gd name="T46" fmla="*/ 2147483647 w 934"/>
                <a:gd name="T47" fmla="*/ 2147483647 h 935"/>
                <a:gd name="T48" fmla="*/ 2147483647 w 934"/>
                <a:gd name="T49" fmla="*/ 2147483647 h 935"/>
                <a:gd name="T50" fmla="*/ 2147483647 w 934"/>
                <a:gd name="T51" fmla="*/ 2147483647 h 935"/>
                <a:gd name="T52" fmla="*/ 2147483647 w 934"/>
                <a:gd name="T53" fmla="*/ 2147483647 h 935"/>
                <a:gd name="T54" fmla="*/ 2147483647 w 934"/>
                <a:gd name="T55" fmla="*/ 2147483647 h 935"/>
                <a:gd name="T56" fmla="*/ 2147483647 w 934"/>
                <a:gd name="T57" fmla="*/ 2147483647 h 935"/>
                <a:gd name="T58" fmla="*/ 2147483647 w 934"/>
                <a:gd name="T59" fmla="*/ 2147483647 h 935"/>
                <a:gd name="T60" fmla="*/ 2147483647 w 934"/>
                <a:gd name="T61" fmla="*/ 2147483647 h 935"/>
                <a:gd name="T62" fmla="*/ 2147483647 w 934"/>
                <a:gd name="T63" fmla="*/ 2147483647 h 935"/>
                <a:gd name="T64" fmla="*/ 2147483647 w 934"/>
                <a:gd name="T65" fmla="*/ 2147483647 h 935"/>
                <a:gd name="T66" fmla="*/ 2147483647 w 934"/>
                <a:gd name="T67" fmla="*/ 2147483647 h 935"/>
                <a:gd name="T68" fmla="*/ 2147483647 w 934"/>
                <a:gd name="T69" fmla="*/ 2147483647 h 935"/>
                <a:gd name="T70" fmla="*/ 2147483647 w 934"/>
                <a:gd name="T71" fmla="*/ 2147483647 h 935"/>
                <a:gd name="T72" fmla="*/ 2147483647 w 934"/>
                <a:gd name="T73" fmla="*/ 2147483647 h 935"/>
                <a:gd name="T74" fmla="*/ 2147483647 w 934"/>
                <a:gd name="T75" fmla="*/ 2147483647 h 935"/>
                <a:gd name="T76" fmla="*/ 2147483647 w 934"/>
                <a:gd name="T77" fmla="*/ 2147483647 h 935"/>
                <a:gd name="T78" fmla="*/ 2147483647 w 934"/>
                <a:gd name="T79" fmla="*/ 2147483647 h 935"/>
                <a:gd name="T80" fmla="*/ 2147483647 w 934"/>
                <a:gd name="T81" fmla="*/ 2147483647 h 935"/>
                <a:gd name="T82" fmla="*/ 2147483647 w 934"/>
                <a:gd name="T83" fmla="*/ 2147483647 h 935"/>
                <a:gd name="T84" fmla="*/ 2147483647 w 934"/>
                <a:gd name="T85" fmla="*/ 2147483647 h 935"/>
                <a:gd name="T86" fmla="*/ 2147483647 w 934"/>
                <a:gd name="T87" fmla="*/ 2147483647 h 935"/>
                <a:gd name="T88" fmla="*/ 2147483647 w 934"/>
                <a:gd name="T89" fmla="*/ 2147483647 h 935"/>
                <a:gd name="T90" fmla="*/ 2147483647 w 934"/>
                <a:gd name="T91" fmla="*/ 2147483647 h 935"/>
                <a:gd name="T92" fmla="*/ 2147483647 w 934"/>
                <a:gd name="T93" fmla="*/ 2147483647 h 935"/>
                <a:gd name="T94" fmla="*/ 2147483647 w 934"/>
                <a:gd name="T95" fmla="*/ 2147483647 h 935"/>
                <a:gd name="T96" fmla="*/ 2147483647 w 934"/>
                <a:gd name="T97" fmla="*/ 2147483647 h 935"/>
                <a:gd name="T98" fmla="*/ 2147483647 w 934"/>
                <a:gd name="T99" fmla="*/ 2147483647 h 935"/>
                <a:gd name="T100" fmla="*/ 2147483647 w 934"/>
                <a:gd name="T101" fmla="*/ 2147483647 h 93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34"/>
                <a:gd name="T154" fmla="*/ 0 h 935"/>
                <a:gd name="T155" fmla="*/ 934 w 934"/>
                <a:gd name="T156" fmla="*/ 935 h 93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34" h="935">
                  <a:moveTo>
                    <a:pt x="934" y="468"/>
                  </a:moveTo>
                  <a:lnTo>
                    <a:pt x="932" y="444"/>
                  </a:lnTo>
                  <a:lnTo>
                    <a:pt x="930" y="420"/>
                  </a:lnTo>
                  <a:lnTo>
                    <a:pt x="929" y="396"/>
                  </a:lnTo>
                  <a:lnTo>
                    <a:pt x="924" y="374"/>
                  </a:lnTo>
                  <a:lnTo>
                    <a:pt x="919" y="351"/>
                  </a:lnTo>
                  <a:lnTo>
                    <a:pt x="912" y="329"/>
                  </a:lnTo>
                  <a:lnTo>
                    <a:pt x="905" y="307"/>
                  </a:lnTo>
                  <a:lnTo>
                    <a:pt x="897" y="286"/>
                  </a:lnTo>
                  <a:lnTo>
                    <a:pt x="888" y="264"/>
                  </a:lnTo>
                  <a:lnTo>
                    <a:pt x="876" y="246"/>
                  </a:lnTo>
                  <a:lnTo>
                    <a:pt x="866" y="226"/>
                  </a:lnTo>
                  <a:lnTo>
                    <a:pt x="854" y="207"/>
                  </a:lnTo>
                  <a:lnTo>
                    <a:pt x="841" y="188"/>
                  </a:lnTo>
                  <a:lnTo>
                    <a:pt x="827" y="171"/>
                  </a:lnTo>
                  <a:lnTo>
                    <a:pt x="812" y="154"/>
                  </a:lnTo>
                  <a:lnTo>
                    <a:pt x="797" y="138"/>
                  </a:lnTo>
                  <a:lnTo>
                    <a:pt x="780" y="122"/>
                  </a:lnTo>
                  <a:lnTo>
                    <a:pt x="763" y="107"/>
                  </a:lnTo>
                  <a:lnTo>
                    <a:pt x="746" y="94"/>
                  </a:lnTo>
                  <a:lnTo>
                    <a:pt x="727" y="80"/>
                  </a:lnTo>
                  <a:lnTo>
                    <a:pt x="709" y="68"/>
                  </a:lnTo>
                  <a:lnTo>
                    <a:pt x="689" y="56"/>
                  </a:lnTo>
                  <a:lnTo>
                    <a:pt x="668" y="46"/>
                  </a:lnTo>
                  <a:lnTo>
                    <a:pt x="648" y="38"/>
                  </a:lnTo>
                  <a:lnTo>
                    <a:pt x="628" y="29"/>
                  </a:lnTo>
                  <a:lnTo>
                    <a:pt x="606" y="22"/>
                  </a:lnTo>
                  <a:lnTo>
                    <a:pt x="584" y="16"/>
                  </a:lnTo>
                  <a:lnTo>
                    <a:pt x="560" y="11"/>
                  </a:lnTo>
                  <a:lnTo>
                    <a:pt x="538" y="6"/>
                  </a:lnTo>
                  <a:lnTo>
                    <a:pt x="514" y="4"/>
                  </a:lnTo>
                  <a:lnTo>
                    <a:pt x="491" y="0"/>
                  </a:lnTo>
                  <a:lnTo>
                    <a:pt x="467" y="0"/>
                  </a:lnTo>
                  <a:lnTo>
                    <a:pt x="442" y="0"/>
                  </a:lnTo>
                  <a:lnTo>
                    <a:pt x="418" y="4"/>
                  </a:lnTo>
                  <a:lnTo>
                    <a:pt x="396" y="6"/>
                  </a:lnTo>
                  <a:lnTo>
                    <a:pt x="372" y="11"/>
                  </a:lnTo>
                  <a:lnTo>
                    <a:pt x="350" y="16"/>
                  </a:lnTo>
                  <a:lnTo>
                    <a:pt x="328" y="22"/>
                  </a:lnTo>
                  <a:lnTo>
                    <a:pt x="306" y="29"/>
                  </a:lnTo>
                  <a:lnTo>
                    <a:pt x="284" y="38"/>
                  </a:lnTo>
                  <a:lnTo>
                    <a:pt x="264" y="46"/>
                  </a:lnTo>
                  <a:lnTo>
                    <a:pt x="244" y="56"/>
                  </a:lnTo>
                  <a:lnTo>
                    <a:pt x="225" y="68"/>
                  </a:lnTo>
                  <a:lnTo>
                    <a:pt x="205" y="80"/>
                  </a:lnTo>
                  <a:lnTo>
                    <a:pt x="186" y="94"/>
                  </a:lnTo>
                  <a:lnTo>
                    <a:pt x="169" y="107"/>
                  </a:lnTo>
                  <a:lnTo>
                    <a:pt x="152" y="122"/>
                  </a:lnTo>
                  <a:lnTo>
                    <a:pt x="135" y="138"/>
                  </a:lnTo>
                  <a:lnTo>
                    <a:pt x="120" y="154"/>
                  </a:lnTo>
                  <a:lnTo>
                    <a:pt x="107" y="171"/>
                  </a:lnTo>
                  <a:lnTo>
                    <a:pt x="91" y="188"/>
                  </a:lnTo>
                  <a:lnTo>
                    <a:pt x="79" y="207"/>
                  </a:lnTo>
                  <a:lnTo>
                    <a:pt x="68" y="226"/>
                  </a:lnTo>
                  <a:lnTo>
                    <a:pt x="56" y="246"/>
                  </a:lnTo>
                  <a:lnTo>
                    <a:pt x="46" y="264"/>
                  </a:lnTo>
                  <a:lnTo>
                    <a:pt x="36" y="286"/>
                  </a:lnTo>
                  <a:lnTo>
                    <a:pt x="27" y="307"/>
                  </a:lnTo>
                  <a:lnTo>
                    <a:pt x="20" y="329"/>
                  </a:lnTo>
                  <a:lnTo>
                    <a:pt x="14" y="351"/>
                  </a:lnTo>
                  <a:lnTo>
                    <a:pt x="8" y="374"/>
                  </a:lnTo>
                  <a:lnTo>
                    <a:pt x="5" y="396"/>
                  </a:lnTo>
                  <a:lnTo>
                    <a:pt x="2" y="420"/>
                  </a:lnTo>
                  <a:lnTo>
                    <a:pt x="0" y="444"/>
                  </a:lnTo>
                  <a:lnTo>
                    <a:pt x="0" y="468"/>
                  </a:lnTo>
                  <a:lnTo>
                    <a:pt x="0" y="491"/>
                  </a:lnTo>
                  <a:lnTo>
                    <a:pt x="2" y="515"/>
                  </a:lnTo>
                  <a:lnTo>
                    <a:pt x="5" y="539"/>
                  </a:lnTo>
                  <a:lnTo>
                    <a:pt x="8" y="562"/>
                  </a:lnTo>
                  <a:lnTo>
                    <a:pt x="14" y="584"/>
                  </a:lnTo>
                  <a:lnTo>
                    <a:pt x="20" y="606"/>
                  </a:lnTo>
                  <a:lnTo>
                    <a:pt x="27" y="628"/>
                  </a:lnTo>
                  <a:lnTo>
                    <a:pt x="36" y="650"/>
                  </a:lnTo>
                  <a:lnTo>
                    <a:pt x="46" y="671"/>
                  </a:lnTo>
                  <a:lnTo>
                    <a:pt x="56" y="691"/>
                  </a:lnTo>
                  <a:lnTo>
                    <a:pt x="68" y="709"/>
                  </a:lnTo>
                  <a:lnTo>
                    <a:pt x="79" y="728"/>
                  </a:lnTo>
                  <a:lnTo>
                    <a:pt x="91" y="747"/>
                  </a:lnTo>
                  <a:lnTo>
                    <a:pt x="107" y="765"/>
                  </a:lnTo>
                  <a:lnTo>
                    <a:pt x="120" y="782"/>
                  </a:lnTo>
                  <a:lnTo>
                    <a:pt x="135" y="797"/>
                  </a:lnTo>
                  <a:lnTo>
                    <a:pt x="152" y="813"/>
                  </a:lnTo>
                  <a:lnTo>
                    <a:pt x="169" y="828"/>
                  </a:lnTo>
                  <a:lnTo>
                    <a:pt x="186" y="841"/>
                  </a:lnTo>
                  <a:lnTo>
                    <a:pt x="205" y="855"/>
                  </a:lnTo>
                  <a:lnTo>
                    <a:pt x="225" y="867"/>
                  </a:lnTo>
                  <a:lnTo>
                    <a:pt x="244" y="879"/>
                  </a:lnTo>
                  <a:lnTo>
                    <a:pt x="264" y="889"/>
                  </a:lnTo>
                  <a:lnTo>
                    <a:pt x="284" y="899"/>
                  </a:lnTo>
                  <a:lnTo>
                    <a:pt x="306" y="906"/>
                  </a:lnTo>
                  <a:lnTo>
                    <a:pt x="328" y="914"/>
                  </a:lnTo>
                  <a:lnTo>
                    <a:pt x="350" y="921"/>
                  </a:lnTo>
                  <a:lnTo>
                    <a:pt x="372" y="926"/>
                  </a:lnTo>
                  <a:lnTo>
                    <a:pt x="396" y="929"/>
                  </a:lnTo>
                  <a:lnTo>
                    <a:pt x="418" y="933"/>
                  </a:lnTo>
                  <a:lnTo>
                    <a:pt x="442" y="935"/>
                  </a:lnTo>
                  <a:lnTo>
                    <a:pt x="467" y="935"/>
                  </a:lnTo>
                  <a:lnTo>
                    <a:pt x="491" y="935"/>
                  </a:lnTo>
                  <a:lnTo>
                    <a:pt x="514" y="933"/>
                  </a:lnTo>
                  <a:lnTo>
                    <a:pt x="538" y="929"/>
                  </a:lnTo>
                  <a:lnTo>
                    <a:pt x="560" y="926"/>
                  </a:lnTo>
                  <a:lnTo>
                    <a:pt x="584" y="921"/>
                  </a:lnTo>
                  <a:lnTo>
                    <a:pt x="606" y="914"/>
                  </a:lnTo>
                  <a:lnTo>
                    <a:pt x="628" y="906"/>
                  </a:lnTo>
                  <a:lnTo>
                    <a:pt x="648" y="899"/>
                  </a:lnTo>
                  <a:lnTo>
                    <a:pt x="668" y="889"/>
                  </a:lnTo>
                  <a:lnTo>
                    <a:pt x="689" y="879"/>
                  </a:lnTo>
                  <a:lnTo>
                    <a:pt x="709" y="867"/>
                  </a:lnTo>
                  <a:lnTo>
                    <a:pt x="727" y="855"/>
                  </a:lnTo>
                  <a:lnTo>
                    <a:pt x="746" y="841"/>
                  </a:lnTo>
                  <a:lnTo>
                    <a:pt x="763" y="828"/>
                  </a:lnTo>
                  <a:lnTo>
                    <a:pt x="780" y="813"/>
                  </a:lnTo>
                  <a:lnTo>
                    <a:pt x="797" y="797"/>
                  </a:lnTo>
                  <a:lnTo>
                    <a:pt x="812" y="782"/>
                  </a:lnTo>
                  <a:lnTo>
                    <a:pt x="827" y="765"/>
                  </a:lnTo>
                  <a:lnTo>
                    <a:pt x="841" y="747"/>
                  </a:lnTo>
                  <a:lnTo>
                    <a:pt x="854" y="728"/>
                  </a:lnTo>
                  <a:lnTo>
                    <a:pt x="866" y="709"/>
                  </a:lnTo>
                  <a:lnTo>
                    <a:pt x="876" y="691"/>
                  </a:lnTo>
                  <a:lnTo>
                    <a:pt x="888" y="671"/>
                  </a:lnTo>
                  <a:lnTo>
                    <a:pt x="897" y="650"/>
                  </a:lnTo>
                  <a:lnTo>
                    <a:pt x="905" y="628"/>
                  </a:lnTo>
                  <a:lnTo>
                    <a:pt x="912" y="606"/>
                  </a:lnTo>
                  <a:lnTo>
                    <a:pt x="919" y="584"/>
                  </a:lnTo>
                  <a:lnTo>
                    <a:pt x="924" y="562"/>
                  </a:lnTo>
                  <a:lnTo>
                    <a:pt x="929" y="539"/>
                  </a:lnTo>
                  <a:lnTo>
                    <a:pt x="930" y="515"/>
                  </a:lnTo>
                  <a:lnTo>
                    <a:pt x="932" y="491"/>
                  </a:lnTo>
                  <a:lnTo>
                    <a:pt x="934" y="468"/>
                  </a:lnTo>
                  <a:lnTo>
                    <a:pt x="922" y="468"/>
                  </a:lnTo>
                  <a:lnTo>
                    <a:pt x="922" y="444"/>
                  </a:lnTo>
                  <a:lnTo>
                    <a:pt x="920" y="422"/>
                  </a:lnTo>
                  <a:lnTo>
                    <a:pt x="917" y="398"/>
                  </a:lnTo>
                  <a:lnTo>
                    <a:pt x="913" y="376"/>
                  </a:lnTo>
                  <a:lnTo>
                    <a:pt x="908" y="354"/>
                  </a:lnTo>
                  <a:lnTo>
                    <a:pt x="902" y="332"/>
                  </a:lnTo>
                  <a:lnTo>
                    <a:pt x="895" y="310"/>
                  </a:lnTo>
                  <a:lnTo>
                    <a:pt x="886" y="290"/>
                  </a:lnTo>
                  <a:lnTo>
                    <a:pt x="878" y="270"/>
                  </a:lnTo>
                  <a:lnTo>
                    <a:pt x="868" y="251"/>
                  </a:lnTo>
                  <a:lnTo>
                    <a:pt x="856" y="231"/>
                  </a:lnTo>
                  <a:lnTo>
                    <a:pt x="844" y="212"/>
                  </a:lnTo>
                  <a:lnTo>
                    <a:pt x="832" y="195"/>
                  </a:lnTo>
                  <a:lnTo>
                    <a:pt x="819" y="178"/>
                  </a:lnTo>
                  <a:lnTo>
                    <a:pt x="804" y="161"/>
                  </a:lnTo>
                  <a:lnTo>
                    <a:pt x="788" y="144"/>
                  </a:lnTo>
                  <a:lnTo>
                    <a:pt x="773" y="131"/>
                  </a:lnTo>
                  <a:lnTo>
                    <a:pt x="756" y="116"/>
                  </a:lnTo>
                  <a:lnTo>
                    <a:pt x="739" y="102"/>
                  </a:lnTo>
                  <a:lnTo>
                    <a:pt x="722" y="90"/>
                  </a:lnTo>
                  <a:lnTo>
                    <a:pt x="704" y="77"/>
                  </a:lnTo>
                  <a:lnTo>
                    <a:pt x="683" y="66"/>
                  </a:lnTo>
                  <a:lnTo>
                    <a:pt x="665" y="56"/>
                  </a:lnTo>
                  <a:lnTo>
                    <a:pt x="645" y="48"/>
                  </a:lnTo>
                  <a:lnTo>
                    <a:pt x="623" y="39"/>
                  </a:lnTo>
                  <a:lnTo>
                    <a:pt x="602" y="33"/>
                  </a:lnTo>
                  <a:lnTo>
                    <a:pt x="580" y="26"/>
                  </a:lnTo>
                  <a:lnTo>
                    <a:pt x="558" y="21"/>
                  </a:lnTo>
                  <a:lnTo>
                    <a:pt x="536" y="17"/>
                  </a:lnTo>
                  <a:lnTo>
                    <a:pt x="513" y="14"/>
                  </a:lnTo>
                  <a:lnTo>
                    <a:pt x="491" y="12"/>
                  </a:lnTo>
                  <a:lnTo>
                    <a:pt x="467" y="11"/>
                  </a:lnTo>
                  <a:lnTo>
                    <a:pt x="443" y="12"/>
                  </a:lnTo>
                  <a:lnTo>
                    <a:pt x="420" y="14"/>
                  </a:lnTo>
                  <a:lnTo>
                    <a:pt x="398" y="17"/>
                  </a:lnTo>
                  <a:lnTo>
                    <a:pt x="374" y="21"/>
                  </a:lnTo>
                  <a:lnTo>
                    <a:pt x="352" y="26"/>
                  </a:lnTo>
                  <a:lnTo>
                    <a:pt x="330" y="33"/>
                  </a:lnTo>
                  <a:lnTo>
                    <a:pt x="310" y="39"/>
                  </a:lnTo>
                  <a:lnTo>
                    <a:pt x="289" y="48"/>
                  </a:lnTo>
                  <a:lnTo>
                    <a:pt x="269" y="56"/>
                  </a:lnTo>
                  <a:lnTo>
                    <a:pt x="249" y="66"/>
                  </a:lnTo>
                  <a:lnTo>
                    <a:pt x="230" y="77"/>
                  </a:lnTo>
                  <a:lnTo>
                    <a:pt x="211" y="90"/>
                  </a:lnTo>
                  <a:lnTo>
                    <a:pt x="193" y="102"/>
                  </a:lnTo>
                  <a:lnTo>
                    <a:pt x="176" y="116"/>
                  </a:lnTo>
                  <a:lnTo>
                    <a:pt x="159" y="131"/>
                  </a:lnTo>
                  <a:lnTo>
                    <a:pt x="144" y="144"/>
                  </a:lnTo>
                  <a:lnTo>
                    <a:pt x="129" y="161"/>
                  </a:lnTo>
                  <a:lnTo>
                    <a:pt x="115" y="178"/>
                  </a:lnTo>
                  <a:lnTo>
                    <a:pt x="100" y="195"/>
                  </a:lnTo>
                  <a:lnTo>
                    <a:pt x="88" y="212"/>
                  </a:lnTo>
                  <a:lnTo>
                    <a:pt x="76" y="231"/>
                  </a:lnTo>
                  <a:lnTo>
                    <a:pt x="64" y="251"/>
                  </a:lnTo>
                  <a:lnTo>
                    <a:pt x="56" y="270"/>
                  </a:lnTo>
                  <a:lnTo>
                    <a:pt x="46" y="290"/>
                  </a:lnTo>
                  <a:lnTo>
                    <a:pt x="37" y="310"/>
                  </a:lnTo>
                  <a:lnTo>
                    <a:pt x="30" y="332"/>
                  </a:lnTo>
                  <a:lnTo>
                    <a:pt x="24" y="354"/>
                  </a:lnTo>
                  <a:lnTo>
                    <a:pt x="19" y="376"/>
                  </a:lnTo>
                  <a:lnTo>
                    <a:pt x="15" y="398"/>
                  </a:lnTo>
                  <a:lnTo>
                    <a:pt x="12" y="422"/>
                  </a:lnTo>
                  <a:lnTo>
                    <a:pt x="10" y="444"/>
                  </a:lnTo>
                  <a:lnTo>
                    <a:pt x="10" y="468"/>
                  </a:lnTo>
                  <a:lnTo>
                    <a:pt x="10" y="491"/>
                  </a:lnTo>
                  <a:lnTo>
                    <a:pt x="12" y="515"/>
                  </a:lnTo>
                  <a:lnTo>
                    <a:pt x="15" y="537"/>
                  </a:lnTo>
                  <a:lnTo>
                    <a:pt x="19" y="561"/>
                  </a:lnTo>
                  <a:lnTo>
                    <a:pt x="24" y="583"/>
                  </a:lnTo>
                  <a:lnTo>
                    <a:pt x="30" y="603"/>
                  </a:lnTo>
                  <a:lnTo>
                    <a:pt x="37" y="625"/>
                  </a:lnTo>
                  <a:lnTo>
                    <a:pt x="46" y="645"/>
                  </a:lnTo>
                  <a:lnTo>
                    <a:pt x="56" y="665"/>
                  </a:lnTo>
                  <a:lnTo>
                    <a:pt x="64" y="686"/>
                  </a:lnTo>
                  <a:lnTo>
                    <a:pt x="76" y="704"/>
                  </a:lnTo>
                  <a:lnTo>
                    <a:pt x="88" y="723"/>
                  </a:lnTo>
                  <a:lnTo>
                    <a:pt x="100" y="742"/>
                  </a:lnTo>
                  <a:lnTo>
                    <a:pt x="115" y="759"/>
                  </a:lnTo>
                  <a:lnTo>
                    <a:pt x="129" y="775"/>
                  </a:lnTo>
                  <a:lnTo>
                    <a:pt x="144" y="791"/>
                  </a:lnTo>
                  <a:lnTo>
                    <a:pt x="159" y="806"/>
                  </a:lnTo>
                  <a:lnTo>
                    <a:pt x="176" y="819"/>
                  </a:lnTo>
                  <a:lnTo>
                    <a:pt x="193" y="833"/>
                  </a:lnTo>
                  <a:lnTo>
                    <a:pt x="211" y="847"/>
                  </a:lnTo>
                  <a:lnTo>
                    <a:pt x="230" y="858"/>
                  </a:lnTo>
                  <a:lnTo>
                    <a:pt x="249" y="869"/>
                  </a:lnTo>
                  <a:lnTo>
                    <a:pt x="269" y="879"/>
                  </a:lnTo>
                  <a:lnTo>
                    <a:pt x="289" y="889"/>
                  </a:lnTo>
                  <a:lnTo>
                    <a:pt x="310" y="897"/>
                  </a:lnTo>
                  <a:lnTo>
                    <a:pt x="330" y="904"/>
                  </a:lnTo>
                  <a:lnTo>
                    <a:pt x="352" y="909"/>
                  </a:lnTo>
                  <a:lnTo>
                    <a:pt x="374" y="914"/>
                  </a:lnTo>
                  <a:lnTo>
                    <a:pt x="398" y="919"/>
                  </a:lnTo>
                  <a:lnTo>
                    <a:pt x="420" y="921"/>
                  </a:lnTo>
                  <a:lnTo>
                    <a:pt x="443" y="924"/>
                  </a:lnTo>
                  <a:lnTo>
                    <a:pt x="467" y="924"/>
                  </a:lnTo>
                  <a:lnTo>
                    <a:pt x="491" y="924"/>
                  </a:lnTo>
                  <a:lnTo>
                    <a:pt x="513" y="921"/>
                  </a:lnTo>
                  <a:lnTo>
                    <a:pt x="536" y="919"/>
                  </a:lnTo>
                  <a:lnTo>
                    <a:pt x="558" y="914"/>
                  </a:lnTo>
                  <a:lnTo>
                    <a:pt x="580" y="909"/>
                  </a:lnTo>
                  <a:lnTo>
                    <a:pt x="602" y="904"/>
                  </a:lnTo>
                  <a:lnTo>
                    <a:pt x="623" y="897"/>
                  </a:lnTo>
                  <a:lnTo>
                    <a:pt x="645" y="889"/>
                  </a:lnTo>
                  <a:lnTo>
                    <a:pt x="665" y="879"/>
                  </a:lnTo>
                  <a:lnTo>
                    <a:pt x="683" y="869"/>
                  </a:lnTo>
                  <a:lnTo>
                    <a:pt x="704" y="858"/>
                  </a:lnTo>
                  <a:lnTo>
                    <a:pt x="722" y="847"/>
                  </a:lnTo>
                  <a:lnTo>
                    <a:pt x="739" y="833"/>
                  </a:lnTo>
                  <a:lnTo>
                    <a:pt x="756" y="819"/>
                  </a:lnTo>
                  <a:lnTo>
                    <a:pt x="773" y="806"/>
                  </a:lnTo>
                  <a:lnTo>
                    <a:pt x="788" y="791"/>
                  </a:lnTo>
                  <a:lnTo>
                    <a:pt x="804" y="775"/>
                  </a:lnTo>
                  <a:lnTo>
                    <a:pt x="819" y="759"/>
                  </a:lnTo>
                  <a:lnTo>
                    <a:pt x="832" y="742"/>
                  </a:lnTo>
                  <a:lnTo>
                    <a:pt x="844" y="723"/>
                  </a:lnTo>
                  <a:lnTo>
                    <a:pt x="856" y="704"/>
                  </a:lnTo>
                  <a:lnTo>
                    <a:pt x="868" y="686"/>
                  </a:lnTo>
                  <a:lnTo>
                    <a:pt x="878" y="665"/>
                  </a:lnTo>
                  <a:lnTo>
                    <a:pt x="886" y="645"/>
                  </a:lnTo>
                  <a:lnTo>
                    <a:pt x="895" y="625"/>
                  </a:lnTo>
                  <a:lnTo>
                    <a:pt x="902" y="603"/>
                  </a:lnTo>
                  <a:lnTo>
                    <a:pt x="908" y="583"/>
                  </a:lnTo>
                  <a:lnTo>
                    <a:pt x="913" y="561"/>
                  </a:lnTo>
                  <a:lnTo>
                    <a:pt x="917" y="537"/>
                  </a:lnTo>
                  <a:lnTo>
                    <a:pt x="920" y="515"/>
                  </a:lnTo>
                  <a:lnTo>
                    <a:pt x="922" y="491"/>
                  </a:lnTo>
                  <a:lnTo>
                    <a:pt x="922" y="468"/>
                  </a:lnTo>
                  <a:lnTo>
                    <a:pt x="934" y="468"/>
                  </a:lnTo>
                  <a:close/>
                </a:path>
              </a:pathLst>
            </a:custGeom>
            <a:solidFill>
              <a:srgbClr val="A9DCFF"/>
            </a:solidFill>
            <a:ln w="9525">
              <a:noFill/>
              <a:round/>
              <a:headEnd/>
              <a:tailEnd/>
            </a:ln>
          </p:spPr>
          <p:txBody>
            <a:bodyPr/>
            <a:lstStyle/>
            <a:p>
              <a:endParaRPr lang="en-US"/>
            </a:p>
          </p:txBody>
        </p:sp>
        <p:sp>
          <p:nvSpPr>
            <p:cNvPr id="51329" name="Freeform 131"/>
            <p:cNvSpPr>
              <a:spLocks/>
            </p:cNvSpPr>
            <p:nvPr/>
          </p:nvSpPr>
          <p:spPr bwMode="auto">
            <a:xfrm>
              <a:off x="3374172" y="2382815"/>
              <a:ext cx="1303867" cy="1465263"/>
            </a:xfrm>
            <a:custGeom>
              <a:avLst/>
              <a:gdLst>
                <a:gd name="T0" fmla="*/ 2147483647 w 924"/>
                <a:gd name="T1" fmla="*/ 2147483647 h 923"/>
                <a:gd name="T2" fmla="*/ 2147483647 w 924"/>
                <a:gd name="T3" fmla="*/ 2147483647 h 923"/>
                <a:gd name="T4" fmla="*/ 2147483647 w 924"/>
                <a:gd name="T5" fmla="*/ 2147483647 h 923"/>
                <a:gd name="T6" fmla="*/ 2147483647 w 924"/>
                <a:gd name="T7" fmla="*/ 2147483647 h 923"/>
                <a:gd name="T8" fmla="*/ 2147483647 w 924"/>
                <a:gd name="T9" fmla="*/ 2147483647 h 923"/>
                <a:gd name="T10" fmla="*/ 2147483647 w 924"/>
                <a:gd name="T11" fmla="*/ 2147483647 h 923"/>
                <a:gd name="T12" fmla="*/ 2147483647 w 924"/>
                <a:gd name="T13" fmla="*/ 2147483647 h 923"/>
                <a:gd name="T14" fmla="*/ 2147483647 w 924"/>
                <a:gd name="T15" fmla="*/ 2147483647 h 923"/>
                <a:gd name="T16" fmla="*/ 2147483647 w 924"/>
                <a:gd name="T17" fmla="*/ 2147483647 h 923"/>
                <a:gd name="T18" fmla="*/ 2147483647 w 924"/>
                <a:gd name="T19" fmla="*/ 2147483647 h 923"/>
                <a:gd name="T20" fmla="*/ 2147483647 w 924"/>
                <a:gd name="T21" fmla="*/ 2147483647 h 923"/>
                <a:gd name="T22" fmla="*/ 2147483647 w 924"/>
                <a:gd name="T23" fmla="*/ 2147483647 h 923"/>
                <a:gd name="T24" fmla="*/ 0 w 924"/>
                <a:gd name="T25" fmla="*/ 2147483647 h 923"/>
                <a:gd name="T26" fmla="*/ 2147483647 w 924"/>
                <a:gd name="T27" fmla="*/ 2147483647 h 923"/>
                <a:gd name="T28" fmla="*/ 2147483647 w 924"/>
                <a:gd name="T29" fmla="*/ 2147483647 h 923"/>
                <a:gd name="T30" fmla="*/ 2147483647 w 924"/>
                <a:gd name="T31" fmla="*/ 2147483647 h 923"/>
                <a:gd name="T32" fmla="*/ 2147483647 w 924"/>
                <a:gd name="T33" fmla="*/ 2147483647 h 923"/>
                <a:gd name="T34" fmla="*/ 2147483647 w 924"/>
                <a:gd name="T35" fmla="*/ 2147483647 h 923"/>
                <a:gd name="T36" fmla="*/ 2147483647 w 924"/>
                <a:gd name="T37" fmla="*/ 2147483647 h 923"/>
                <a:gd name="T38" fmla="*/ 2147483647 w 924"/>
                <a:gd name="T39" fmla="*/ 2147483647 h 923"/>
                <a:gd name="T40" fmla="*/ 2147483647 w 924"/>
                <a:gd name="T41" fmla="*/ 2147483647 h 923"/>
                <a:gd name="T42" fmla="*/ 2147483647 w 924"/>
                <a:gd name="T43" fmla="*/ 2147483647 h 923"/>
                <a:gd name="T44" fmla="*/ 2147483647 w 924"/>
                <a:gd name="T45" fmla="*/ 2147483647 h 923"/>
                <a:gd name="T46" fmla="*/ 2147483647 w 924"/>
                <a:gd name="T47" fmla="*/ 2147483647 h 923"/>
                <a:gd name="T48" fmla="*/ 2147483647 w 924"/>
                <a:gd name="T49" fmla="*/ 2147483647 h 923"/>
                <a:gd name="T50" fmla="*/ 2147483647 w 924"/>
                <a:gd name="T51" fmla="*/ 2147483647 h 923"/>
                <a:gd name="T52" fmla="*/ 2147483647 w 924"/>
                <a:gd name="T53" fmla="*/ 2147483647 h 923"/>
                <a:gd name="T54" fmla="*/ 2147483647 w 924"/>
                <a:gd name="T55" fmla="*/ 2147483647 h 923"/>
                <a:gd name="T56" fmla="*/ 2147483647 w 924"/>
                <a:gd name="T57" fmla="*/ 2147483647 h 923"/>
                <a:gd name="T58" fmla="*/ 2147483647 w 924"/>
                <a:gd name="T59" fmla="*/ 2147483647 h 923"/>
                <a:gd name="T60" fmla="*/ 2147483647 w 924"/>
                <a:gd name="T61" fmla="*/ 2147483647 h 923"/>
                <a:gd name="T62" fmla="*/ 2147483647 w 924"/>
                <a:gd name="T63" fmla="*/ 2147483647 h 923"/>
                <a:gd name="T64" fmla="*/ 2147483647 w 924"/>
                <a:gd name="T65" fmla="*/ 2147483647 h 923"/>
                <a:gd name="T66" fmla="*/ 2147483647 w 924"/>
                <a:gd name="T67" fmla="*/ 2147483647 h 923"/>
                <a:gd name="T68" fmla="*/ 2147483647 w 924"/>
                <a:gd name="T69" fmla="*/ 2147483647 h 923"/>
                <a:gd name="T70" fmla="*/ 2147483647 w 924"/>
                <a:gd name="T71" fmla="*/ 2147483647 h 923"/>
                <a:gd name="T72" fmla="*/ 2147483647 w 924"/>
                <a:gd name="T73" fmla="*/ 2147483647 h 923"/>
                <a:gd name="T74" fmla="*/ 2147483647 w 924"/>
                <a:gd name="T75" fmla="*/ 2147483647 h 923"/>
                <a:gd name="T76" fmla="*/ 2147483647 w 924"/>
                <a:gd name="T77" fmla="*/ 2147483647 h 923"/>
                <a:gd name="T78" fmla="*/ 2147483647 w 924"/>
                <a:gd name="T79" fmla="*/ 2147483647 h 923"/>
                <a:gd name="T80" fmla="*/ 2147483647 w 924"/>
                <a:gd name="T81" fmla="*/ 2147483647 h 923"/>
                <a:gd name="T82" fmla="*/ 2147483647 w 924"/>
                <a:gd name="T83" fmla="*/ 2147483647 h 923"/>
                <a:gd name="T84" fmla="*/ 2147483647 w 924"/>
                <a:gd name="T85" fmla="*/ 2147483647 h 923"/>
                <a:gd name="T86" fmla="*/ 2147483647 w 924"/>
                <a:gd name="T87" fmla="*/ 2147483647 h 923"/>
                <a:gd name="T88" fmla="*/ 2147483647 w 924"/>
                <a:gd name="T89" fmla="*/ 2147483647 h 923"/>
                <a:gd name="T90" fmla="*/ 2147483647 w 924"/>
                <a:gd name="T91" fmla="*/ 2147483647 h 923"/>
                <a:gd name="T92" fmla="*/ 2147483647 w 924"/>
                <a:gd name="T93" fmla="*/ 2147483647 h 923"/>
                <a:gd name="T94" fmla="*/ 2147483647 w 924"/>
                <a:gd name="T95" fmla="*/ 2147483647 h 923"/>
                <a:gd name="T96" fmla="*/ 2147483647 w 924"/>
                <a:gd name="T97" fmla="*/ 2147483647 h 923"/>
                <a:gd name="T98" fmla="*/ 2147483647 w 924"/>
                <a:gd name="T99" fmla="*/ 2147483647 h 923"/>
                <a:gd name="T100" fmla="*/ 2147483647 w 924"/>
                <a:gd name="T101" fmla="*/ 2147483647 h 9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24"/>
                <a:gd name="T154" fmla="*/ 0 h 923"/>
                <a:gd name="T155" fmla="*/ 924 w 924"/>
                <a:gd name="T156" fmla="*/ 923 h 9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24" h="923">
                  <a:moveTo>
                    <a:pt x="924" y="462"/>
                  </a:moveTo>
                  <a:lnTo>
                    <a:pt x="922" y="438"/>
                  </a:lnTo>
                  <a:lnTo>
                    <a:pt x="920" y="414"/>
                  </a:lnTo>
                  <a:lnTo>
                    <a:pt x="917" y="392"/>
                  </a:lnTo>
                  <a:lnTo>
                    <a:pt x="914" y="368"/>
                  </a:lnTo>
                  <a:lnTo>
                    <a:pt x="908" y="346"/>
                  </a:lnTo>
                  <a:lnTo>
                    <a:pt x="902" y="324"/>
                  </a:lnTo>
                  <a:lnTo>
                    <a:pt x="895" y="302"/>
                  </a:lnTo>
                  <a:lnTo>
                    <a:pt x="887" y="282"/>
                  </a:lnTo>
                  <a:lnTo>
                    <a:pt x="878" y="262"/>
                  </a:lnTo>
                  <a:lnTo>
                    <a:pt x="868" y="242"/>
                  </a:lnTo>
                  <a:lnTo>
                    <a:pt x="856" y="223"/>
                  </a:lnTo>
                  <a:lnTo>
                    <a:pt x="844" y="204"/>
                  </a:lnTo>
                  <a:lnTo>
                    <a:pt x="831" y="186"/>
                  </a:lnTo>
                  <a:lnTo>
                    <a:pt x="817" y="169"/>
                  </a:lnTo>
                  <a:lnTo>
                    <a:pt x="804" y="152"/>
                  </a:lnTo>
                  <a:lnTo>
                    <a:pt x="788" y="135"/>
                  </a:lnTo>
                  <a:lnTo>
                    <a:pt x="771" y="120"/>
                  </a:lnTo>
                  <a:lnTo>
                    <a:pt x="755" y="106"/>
                  </a:lnTo>
                  <a:lnTo>
                    <a:pt x="738" y="91"/>
                  </a:lnTo>
                  <a:lnTo>
                    <a:pt x="719" y="79"/>
                  </a:lnTo>
                  <a:lnTo>
                    <a:pt x="700" y="67"/>
                  </a:lnTo>
                  <a:lnTo>
                    <a:pt x="682" y="55"/>
                  </a:lnTo>
                  <a:lnTo>
                    <a:pt x="662" y="45"/>
                  </a:lnTo>
                  <a:lnTo>
                    <a:pt x="641" y="37"/>
                  </a:lnTo>
                  <a:lnTo>
                    <a:pt x="621" y="28"/>
                  </a:lnTo>
                  <a:lnTo>
                    <a:pt x="599" y="22"/>
                  </a:lnTo>
                  <a:lnTo>
                    <a:pt x="577" y="15"/>
                  </a:lnTo>
                  <a:lnTo>
                    <a:pt x="555" y="10"/>
                  </a:lnTo>
                  <a:lnTo>
                    <a:pt x="531" y="5"/>
                  </a:lnTo>
                  <a:lnTo>
                    <a:pt x="509" y="3"/>
                  </a:lnTo>
                  <a:lnTo>
                    <a:pt x="486" y="1"/>
                  </a:lnTo>
                  <a:lnTo>
                    <a:pt x="462" y="0"/>
                  </a:lnTo>
                  <a:lnTo>
                    <a:pt x="438" y="1"/>
                  </a:lnTo>
                  <a:lnTo>
                    <a:pt x="415" y="3"/>
                  </a:lnTo>
                  <a:lnTo>
                    <a:pt x="391" y="5"/>
                  </a:lnTo>
                  <a:lnTo>
                    <a:pt x="369" y="10"/>
                  </a:lnTo>
                  <a:lnTo>
                    <a:pt x="345" y="15"/>
                  </a:lnTo>
                  <a:lnTo>
                    <a:pt x="325" y="22"/>
                  </a:lnTo>
                  <a:lnTo>
                    <a:pt x="303" y="28"/>
                  </a:lnTo>
                  <a:lnTo>
                    <a:pt x="281" y="37"/>
                  </a:lnTo>
                  <a:lnTo>
                    <a:pt x="261" y="45"/>
                  </a:lnTo>
                  <a:lnTo>
                    <a:pt x="242" y="55"/>
                  </a:lnTo>
                  <a:lnTo>
                    <a:pt x="222" y="67"/>
                  </a:lnTo>
                  <a:lnTo>
                    <a:pt x="203" y="79"/>
                  </a:lnTo>
                  <a:lnTo>
                    <a:pt x="184" y="91"/>
                  </a:lnTo>
                  <a:lnTo>
                    <a:pt x="168" y="106"/>
                  </a:lnTo>
                  <a:lnTo>
                    <a:pt x="151" y="120"/>
                  </a:lnTo>
                  <a:lnTo>
                    <a:pt x="135" y="135"/>
                  </a:lnTo>
                  <a:lnTo>
                    <a:pt x="120" y="152"/>
                  </a:lnTo>
                  <a:lnTo>
                    <a:pt x="105" y="169"/>
                  </a:lnTo>
                  <a:lnTo>
                    <a:pt x="91" y="186"/>
                  </a:lnTo>
                  <a:lnTo>
                    <a:pt x="78" y="204"/>
                  </a:lnTo>
                  <a:lnTo>
                    <a:pt x="66" y="223"/>
                  </a:lnTo>
                  <a:lnTo>
                    <a:pt x="56" y="242"/>
                  </a:lnTo>
                  <a:lnTo>
                    <a:pt x="46" y="262"/>
                  </a:lnTo>
                  <a:lnTo>
                    <a:pt x="36" y="282"/>
                  </a:lnTo>
                  <a:lnTo>
                    <a:pt x="27" y="302"/>
                  </a:lnTo>
                  <a:lnTo>
                    <a:pt x="20" y="324"/>
                  </a:lnTo>
                  <a:lnTo>
                    <a:pt x="14" y="346"/>
                  </a:lnTo>
                  <a:lnTo>
                    <a:pt x="9" y="368"/>
                  </a:lnTo>
                  <a:lnTo>
                    <a:pt x="5" y="392"/>
                  </a:lnTo>
                  <a:lnTo>
                    <a:pt x="2" y="414"/>
                  </a:lnTo>
                  <a:lnTo>
                    <a:pt x="0" y="438"/>
                  </a:lnTo>
                  <a:lnTo>
                    <a:pt x="0" y="462"/>
                  </a:lnTo>
                  <a:lnTo>
                    <a:pt x="0" y="485"/>
                  </a:lnTo>
                  <a:lnTo>
                    <a:pt x="2" y="509"/>
                  </a:lnTo>
                  <a:lnTo>
                    <a:pt x="5" y="533"/>
                  </a:lnTo>
                  <a:lnTo>
                    <a:pt x="9" y="555"/>
                  </a:lnTo>
                  <a:lnTo>
                    <a:pt x="14" y="577"/>
                  </a:lnTo>
                  <a:lnTo>
                    <a:pt x="20" y="599"/>
                  </a:lnTo>
                  <a:lnTo>
                    <a:pt x="27" y="621"/>
                  </a:lnTo>
                  <a:lnTo>
                    <a:pt x="36" y="641"/>
                  </a:lnTo>
                  <a:lnTo>
                    <a:pt x="46" y="661"/>
                  </a:lnTo>
                  <a:lnTo>
                    <a:pt x="56" y="681"/>
                  </a:lnTo>
                  <a:lnTo>
                    <a:pt x="66" y="702"/>
                  </a:lnTo>
                  <a:lnTo>
                    <a:pt x="78" y="720"/>
                  </a:lnTo>
                  <a:lnTo>
                    <a:pt x="91" y="737"/>
                  </a:lnTo>
                  <a:lnTo>
                    <a:pt x="105" y="756"/>
                  </a:lnTo>
                  <a:lnTo>
                    <a:pt x="120" y="773"/>
                  </a:lnTo>
                  <a:lnTo>
                    <a:pt x="135" y="788"/>
                  </a:lnTo>
                  <a:lnTo>
                    <a:pt x="151" y="803"/>
                  </a:lnTo>
                  <a:lnTo>
                    <a:pt x="168" y="819"/>
                  </a:lnTo>
                  <a:lnTo>
                    <a:pt x="184" y="832"/>
                  </a:lnTo>
                  <a:lnTo>
                    <a:pt x="203" y="844"/>
                  </a:lnTo>
                  <a:lnTo>
                    <a:pt x="222" y="857"/>
                  </a:lnTo>
                  <a:lnTo>
                    <a:pt x="242" y="868"/>
                  </a:lnTo>
                  <a:lnTo>
                    <a:pt x="261" y="878"/>
                  </a:lnTo>
                  <a:lnTo>
                    <a:pt x="281" y="888"/>
                  </a:lnTo>
                  <a:lnTo>
                    <a:pt x="303" y="895"/>
                  </a:lnTo>
                  <a:lnTo>
                    <a:pt x="325" y="903"/>
                  </a:lnTo>
                  <a:lnTo>
                    <a:pt x="345" y="908"/>
                  </a:lnTo>
                  <a:lnTo>
                    <a:pt x="369" y="913"/>
                  </a:lnTo>
                  <a:lnTo>
                    <a:pt x="391" y="918"/>
                  </a:lnTo>
                  <a:lnTo>
                    <a:pt x="415" y="922"/>
                  </a:lnTo>
                  <a:lnTo>
                    <a:pt x="438" y="923"/>
                  </a:lnTo>
                  <a:lnTo>
                    <a:pt x="462" y="923"/>
                  </a:lnTo>
                  <a:lnTo>
                    <a:pt x="486" y="923"/>
                  </a:lnTo>
                  <a:lnTo>
                    <a:pt x="509" y="922"/>
                  </a:lnTo>
                  <a:lnTo>
                    <a:pt x="531" y="918"/>
                  </a:lnTo>
                  <a:lnTo>
                    <a:pt x="555" y="913"/>
                  </a:lnTo>
                  <a:lnTo>
                    <a:pt x="577" y="908"/>
                  </a:lnTo>
                  <a:lnTo>
                    <a:pt x="599" y="903"/>
                  </a:lnTo>
                  <a:lnTo>
                    <a:pt x="621" y="895"/>
                  </a:lnTo>
                  <a:lnTo>
                    <a:pt x="641" y="888"/>
                  </a:lnTo>
                  <a:lnTo>
                    <a:pt x="662" y="878"/>
                  </a:lnTo>
                  <a:lnTo>
                    <a:pt x="682" y="868"/>
                  </a:lnTo>
                  <a:lnTo>
                    <a:pt x="700" y="857"/>
                  </a:lnTo>
                  <a:lnTo>
                    <a:pt x="719" y="844"/>
                  </a:lnTo>
                  <a:lnTo>
                    <a:pt x="738" y="832"/>
                  </a:lnTo>
                  <a:lnTo>
                    <a:pt x="755" y="819"/>
                  </a:lnTo>
                  <a:lnTo>
                    <a:pt x="771" y="803"/>
                  </a:lnTo>
                  <a:lnTo>
                    <a:pt x="788" y="788"/>
                  </a:lnTo>
                  <a:lnTo>
                    <a:pt x="804" y="773"/>
                  </a:lnTo>
                  <a:lnTo>
                    <a:pt x="817" y="756"/>
                  </a:lnTo>
                  <a:lnTo>
                    <a:pt x="831" y="737"/>
                  </a:lnTo>
                  <a:lnTo>
                    <a:pt x="844" y="720"/>
                  </a:lnTo>
                  <a:lnTo>
                    <a:pt x="856" y="702"/>
                  </a:lnTo>
                  <a:lnTo>
                    <a:pt x="868" y="681"/>
                  </a:lnTo>
                  <a:lnTo>
                    <a:pt x="878" y="661"/>
                  </a:lnTo>
                  <a:lnTo>
                    <a:pt x="887" y="641"/>
                  </a:lnTo>
                  <a:lnTo>
                    <a:pt x="895" y="621"/>
                  </a:lnTo>
                  <a:lnTo>
                    <a:pt x="902" y="599"/>
                  </a:lnTo>
                  <a:lnTo>
                    <a:pt x="908" y="577"/>
                  </a:lnTo>
                  <a:lnTo>
                    <a:pt x="914" y="555"/>
                  </a:lnTo>
                  <a:lnTo>
                    <a:pt x="917" y="533"/>
                  </a:lnTo>
                  <a:lnTo>
                    <a:pt x="920" y="509"/>
                  </a:lnTo>
                  <a:lnTo>
                    <a:pt x="922" y="485"/>
                  </a:lnTo>
                  <a:lnTo>
                    <a:pt x="924" y="462"/>
                  </a:lnTo>
                  <a:lnTo>
                    <a:pt x="912" y="462"/>
                  </a:lnTo>
                  <a:lnTo>
                    <a:pt x="912" y="438"/>
                  </a:lnTo>
                  <a:lnTo>
                    <a:pt x="910" y="416"/>
                  </a:lnTo>
                  <a:lnTo>
                    <a:pt x="907" y="394"/>
                  </a:lnTo>
                  <a:lnTo>
                    <a:pt x="903" y="370"/>
                  </a:lnTo>
                  <a:lnTo>
                    <a:pt x="898" y="350"/>
                  </a:lnTo>
                  <a:lnTo>
                    <a:pt x="892" y="328"/>
                  </a:lnTo>
                  <a:lnTo>
                    <a:pt x="885" y="308"/>
                  </a:lnTo>
                  <a:lnTo>
                    <a:pt x="876" y="286"/>
                  </a:lnTo>
                  <a:lnTo>
                    <a:pt x="868" y="267"/>
                  </a:lnTo>
                  <a:lnTo>
                    <a:pt x="858" y="247"/>
                  </a:lnTo>
                  <a:lnTo>
                    <a:pt x="848" y="228"/>
                  </a:lnTo>
                  <a:lnTo>
                    <a:pt x="836" y="209"/>
                  </a:lnTo>
                  <a:lnTo>
                    <a:pt x="822" y="192"/>
                  </a:lnTo>
                  <a:lnTo>
                    <a:pt x="809" y="176"/>
                  </a:lnTo>
                  <a:lnTo>
                    <a:pt x="795" y="159"/>
                  </a:lnTo>
                  <a:lnTo>
                    <a:pt x="780" y="143"/>
                  </a:lnTo>
                  <a:lnTo>
                    <a:pt x="765" y="128"/>
                  </a:lnTo>
                  <a:lnTo>
                    <a:pt x="748" y="113"/>
                  </a:lnTo>
                  <a:lnTo>
                    <a:pt x="731" y="101"/>
                  </a:lnTo>
                  <a:lnTo>
                    <a:pt x="714" y="88"/>
                  </a:lnTo>
                  <a:lnTo>
                    <a:pt x="695" y="76"/>
                  </a:lnTo>
                  <a:lnTo>
                    <a:pt x="677" y="66"/>
                  </a:lnTo>
                  <a:lnTo>
                    <a:pt x="656" y="55"/>
                  </a:lnTo>
                  <a:lnTo>
                    <a:pt x="636" y="47"/>
                  </a:lnTo>
                  <a:lnTo>
                    <a:pt x="616" y="38"/>
                  </a:lnTo>
                  <a:lnTo>
                    <a:pt x="596" y="32"/>
                  </a:lnTo>
                  <a:lnTo>
                    <a:pt x="574" y="25"/>
                  </a:lnTo>
                  <a:lnTo>
                    <a:pt x="552" y="20"/>
                  </a:lnTo>
                  <a:lnTo>
                    <a:pt x="530" y="16"/>
                  </a:lnTo>
                  <a:lnTo>
                    <a:pt x="508" y="13"/>
                  </a:lnTo>
                  <a:lnTo>
                    <a:pt x="484" y="11"/>
                  </a:lnTo>
                  <a:lnTo>
                    <a:pt x="462" y="11"/>
                  </a:lnTo>
                  <a:lnTo>
                    <a:pt x="438" y="11"/>
                  </a:lnTo>
                  <a:lnTo>
                    <a:pt x="415" y="13"/>
                  </a:lnTo>
                  <a:lnTo>
                    <a:pt x="393" y="16"/>
                  </a:lnTo>
                  <a:lnTo>
                    <a:pt x="371" y="20"/>
                  </a:lnTo>
                  <a:lnTo>
                    <a:pt x="349" y="25"/>
                  </a:lnTo>
                  <a:lnTo>
                    <a:pt x="327" y="32"/>
                  </a:lnTo>
                  <a:lnTo>
                    <a:pt x="306" y="38"/>
                  </a:lnTo>
                  <a:lnTo>
                    <a:pt x="286" y="47"/>
                  </a:lnTo>
                  <a:lnTo>
                    <a:pt x="266" y="55"/>
                  </a:lnTo>
                  <a:lnTo>
                    <a:pt x="247" y="66"/>
                  </a:lnTo>
                  <a:lnTo>
                    <a:pt x="227" y="76"/>
                  </a:lnTo>
                  <a:lnTo>
                    <a:pt x="210" y="88"/>
                  </a:lnTo>
                  <a:lnTo>
                    <a:pt x="191" y="101"/>
                  </a:lnTo>
                  <a:lnTo>
                    <a:pt x="174" y="113"/>
                  </a:lnTo>
                  <a:lnTo>
                    <a:pt x="157" y="128"/>
                  </a:lnTo>
                  <a:lnTo>
                    <a:pt x="142" y="143"/>
                  </a:lnTo>
                  <a:lnTo>
                    <a:pt x="127" y="159"/>
                  </a:lnTo>
                  <a:lnTo>
                    <a:pt x="113" y="176"/>
                  </a:lnTo>
                  <a:lnTo>
                    <a:pt x="100" y="192"/>
                  </a:lnTo>
                  <a:lnTo>
                    <a:pt x="88" y="209"/>
                  </a:lnTo>
                  <a:lnTo>
                    <a:pt x="76" y="228"/>
                  </a:lnTo>
                  <a:lnTo>
                    <a:pt x="64" y="247"/>
                  </a:lnTo>
                  <a:lnTo>
                    <a:pt x="54" y="267"/>
                  </a:lnTo>
                  <a:lnTo>
                    <a:pt x="46" y="286"/>
                  </a:lnTo>
                  <a:lnTo>
                    <a:pt x="37" y="308"/>
                  </a:lnTo>
                  <a:lnTo>
                    <a:pt x="31" y="328"/>
                  </a:lnTo>
                  <a:lnTo>
                    <a:pt x="24" y="350"/>
                  </a:lnTo>
                  <a:lnTo>
                    <a:pt x="19" y="370"/>
                  </a:lnTo>
                  <a:lnTo>
                    <a:pt x="15" y="394"/>
                  </a:lnTo>
                  <a:lnTo>
                    <a:pt x="12" y="416"/>
                  </a:lnTo>
                  <a:lnTo>
                    <a:pt x="10" y="438"/>
                  </a:lnTo>
                  <a:lnTo>
                    <a:pt x="10" y="462"/>
                  </a:lnTo>
                  <a:lnTo>
                    <a:pt x="10" y="485"/>
                  </a:lnTo>
                  <a:lnTo>
                    <a:pt x="12" y="507"/>
                  </a:lnTo>
                  <a:lnTo>
                    <a:pt x="15" y="531"/>
                  </a:lnTo>
                  <a:lnTo>
                    <a:pt x="19" y="553"/>
                  </a:lnTo>
                  <a:lnTo>
                    <a:pt x="24" y="575"/>
                  </a:lnTo>
                  <a:lnTo>
                    <a:pt x="31" y="595"/>
                  </a:lnTo>
                  <a:lnTo>
                    <a:pt x="37" y="617"/>
                  </a:lnTo>
                  <a:lnTo>
                    <a:pt x="46" y="638"/>
                  </a:lnTo>
                  <a:lnTo>
                    <a:pt x="54" y="658"/>
                  </a:lnTo>
                  <a:lnTo>
                    <a:pt x="64" y="676"/>
                  </a:lnTo>
                  <a:lnTo>
                    <a:pt x="76" y="695"/>
                  </a:lnTo>
                  <a:lnTo>
                    <a:pt x="88" y="714"/>
                  </a:lnTo>
                  <a:lnTo>
                    <a:pt x="100" y="732"/>
                  </a:lnTo>
                  <a:lnTo>
                    <a:pt x="113" y="749"/>
                  </a:lnTo>
                  <a:lnTo>
                    <a:pt x="127" y="764"/>
                  </a:lnTo>
                  <a:lnTo>
                    <a:pt x="142" y="781"/>
                  </a:lnTo>
                  <a:lnTo>
                    <a:pt x="157" y="795"/>
                  </a:lnTo>
                  <a:lnTo>
                    <a:pt x="174" y="810"/>
                  </a:lnTo>
                  <a:lnTo>
                    <a:pt x="191" y="824"/>
                  </a:lnTo>
                  <a:lnTo>
                    <a:pt x="210" y="835"/>
                  </a:lnTo>
                  <a:lnTo>
                    <a:pt x="227" y="847"/>
                  </a:lnTo>
                  <a:lnTo>
                    <a:pt x="247" y="859"/>
                  </a:lnTo>
                  <a:lnTo>
                    <a:pt x="266" y="868"/>
                  </a:lnTo>
                  <a:lnTo>
                    <a:pt x="286" y="878"/>
                  </a:lnTo>
                  <a:lnTo>
                    <a:pt x="306" y="886"/>
                  </a:lnTo>
                  <a:lnTo>
                    <a:pt x="327" y="893"/>
                  </a:lnTo>
                  <a:lnTo>
                    <a:pt x="349" y="898"/>
                  </a:lnTo>
                  <a:lnTo>
                    <a:pt x="371" y="903"/>
                  </a:lnTo>
                  <a:lnTo>
                    <a:pt x="393" y="908"/>
                  </a:lnTo>
                  <a:lnTo>
                    <a:pt x="415" y="910"/>
                  </a:lnTo>
                  <a:lnTo>
                    <a:pt x="438" y="912"/>
                  </a:lnTo>
                  <a:lnTo>
                    <a:pt x="462" y="913"/>
                  </a:lnTo>
                  <a:lnTo>
                    <a:pt x="484" y="912"/>
                  </a:lnTo>
                  <a:lnTo>
                    <a:pt x="508" y="910"/>
                  </a:lnTo>
                  <a:lnTo>
                    <a:pt x="530" y="908"/>
                  </a:lnTo>
                  <a:lnTo>
                    <a:pt x="552" y="903"/>
                  </a:lnTo>
                  <a:lnTo>
                    <a:pt x="574" y="898"/>
                  </a:lnTo>
                  <a:lnTo>
                    <a:pt x="596" y="893"/>
                  </a:lnTo>
                  <a:lnTo>
                    <a:pt x="616" y="886"/>
                  </a:lnTo>
                  <a:lnTo>
                    <a:pt x="636" y="878"/>
                  </a:lnTo>
                  <a:lnTo>
                    <a:pt x="656" y="868"/>
                  </a:lnTo>
                  <a:lnTo>
                    <a:pt x="677" y="859"/>
                  </a:lnTo>
                  <a:lnTo>
                    <a:pt x="695" y="847"/>
                  </a:lnTo>
                  <a:lnTo>
                    <a:pt x="714" y="835"/>
                  </a:lnTo>
                  <a:lnTo>
                    <a:pt x="731" y="824"/>
                  </a:lnTo>
                  <a:lnTo>
                    <a:pt x="748" y="810"/>
                  </a:lnTo>
                  <a:lnTo>
                    <a:pt x="765" y="795"/>
                  </a:lnTo>
                  <a:lnTo>
                    <a:pt x="780" y="781"/>
                  </a:lnTo>
                  <a:lnTo>
                    <a:pt x="795" y="764"/>
                  </a:lnTo>
                  <a:lnTo>
                    <a:pt x="809" y="749"/>
                  </a:lnTo>
                  <a:lnTo>
                    <a:pt x="822" y="732"/>
                  </a:lnTo>
                  <a:lnTo>
                    <a:pt x="836" y="714"/>
                  </a:lnTo>
                  <a:lnTo>
                    <a:pt x="848" y="695"/>
                  </a:lnTo>
                  <a:lnTo>
                    <a:pt x="858" y="676"/>
                  </a:lnTo>
                  <a:lnTo>
                    <a:pt x="868" y="658"/>
                  </a:lnTo>
                  <a:lnTo>
                    <a:pt x="876" y="638"/>
                  </a:lnTo>
                  <a:lnTo>
                    <a:pt x="885" y="617"/>
                  </a:lnTo>
                  <a:lnTo>
                    <a:pt x="892" y="595"/>
                  </a:lnTo>
                  <a:lnTo>
                    <a:pt x="898" y="575"/>
                  </a:lnTo>
                  <a:lnTo>
                    <a:pt x="903" y="553"/>
                  </a:lnTo>
                  <a:lnTo>
                    <a:pt x="907" y="531"/>
                  </a:lnTo>
                  <a:lnTo>
                    <a:pt x="910" y="507"/>
                  </a:lnTo>
                  <a:lnTo>
                    <a:pt x="912" y="485"/>
                  </a:lnTo>
                  <a:lnTo>
                    <a:pt x="912" y="462"/>
                  </a:lnTo>
                  <a:lnTo>
                    <a:pt x="924" y="462"/>
                  </a:lnTo>
                  <a:close/>
                </a:path>
              </a:pathLst>
            </a:custGeom>
            <a:solidFill>
              <a:srgbClr val="AADDFF"/>
            </a:solidFill>
            <a:ln w="9525">
              <a:noFill/>
              <a:round/>
              <a:headEnd/>
              <a:tailEnd/>
            </a:ln>
          </p:spPr>
          <p:txBody>
            <a:bodyPr/>
            <a:lstStyle/>
            <a:p>
              <a:endParaRPr lang="en-US"/>
            </a:p>
          </p:txBody>
        </p:sp>
        <p:sp>
          <p:nvSpPr>
            <p:cNvPr id="51330" name="Freeform 132"/>
            <p:cNvSpPr>
              <a:spLocks/>
            </p:cNvSpPr>
            <p:nvPr/>
          </p:nvSpPr>
          <p:spPr bwMode="auto">
            <a:xfrm>
              <a:off x="3381229" y="2390753"/>
              <a:ext cx="1286933" cy="1449387"/>
            </a:xfrm>
            <a:custGeom>
              <a:avLst/>
              <a:gdLst>
                <a:gd name="T0" fmla="*/ 2147483647 w 912"/>
                <a:gd name="T1" fmla="*/ 2147483647 h 913"/>
                <a:gd name="T2" fmla="*/ 2147483647 w 912"/>
                <a:gd name="T3" fmla="*/ 2147483647 h 913"/>
                <a:gd name="T4" fmla="*/ 2147483647 w 912"/>
                <a:gd name="T5" fmla="*/ 2147483647 h 913"/>
                <a:gd name="T6" fmla="*/ 2147483647 w 912"/>
                <a:gd name="T7" fmla="*/ 2147483647 h 913"/>
                <a:gd name="T8" fmla="*/ 2147483647 w 912"/>
                <a:gd name="T9" fmla="*/ 2147483647 h 913"/>
                <a:gd name="T10" fmla="*/ 2147483647 w 912"/>
                <a:gd name="T11" fmla="*/ 2147483647 h 913"/>
                <a:gd name="T12" fmla="*/ 2147483647 w 912"/>
                <a:gd name="T13" fmla="*/ 2147483647 h 913"/>
                <a:gd name="T14" fmla="*/ 2147483647 w 912"/>
                <a:gd name="T15" fmla="*/ 2147483647 h 913"/>
                <a:gd name="T16" fmla="*/ 2147483647 w 912"/>
                <a:gd name="T17" fmla="*/ 2147483647 h 913"/>
                <a:gd name="T18" fmla="*/ 2147483647 w 912"/>
                <a:gd name="T19" fmla="*/ 2147483647 h 913"/>
                <a:gd name="T20" fmla="*/ 2147483647 w 912"/>
                <a:gd name="T21" fmla="*/ 2147483647 h 913"/>
                <a:gd name="T22" fmla="*/ 2147483647 w 912"/>
                <a:gd name="T23" fmla="*/ 2147483647 h 913"/>
                <a:gd name="T24" fmla="*/ 0 w 912"/>
                <a:gd name="T25" fmla="*/ 2147483647 h 913"/>
                <a:gd name="T26" fmla="*/ 2147483647 w 912"/>
                <a:gd name="T27" fmla="*/ 2147483647 h 913"/>
                <a:gd name="T28" fmla="*/ 2147483647 w 912"/>
                <a:gd name="T29" fmla="*/ 2147483647 h 913"/>
                <a:gd name="T30" fmla="*/ 2147483647 w 912"/>
                <a:gd name="T31" fmla="*/ 2147483647 h 913"/>
                <a:gd name="T32" fmla="*/ 2147483647 w 912"/>
                <a:gd name="T33" fmla="*/ 2147483647 h 913"/>
                <a:gd name="T34" fmla="*/ 2147483647 w 912"/>
                <a:gd name="T35" fmla="*/ 2147483647 h 913"/>
                <a:gd name="T36" fmla="*/ 2147483647 w 912"/>
                <a:gd name="T37" fmla="*/ 2147483647 h 913"/>
                <a:gd name="T38" fmla="*/ 2147483647 w 912"/>
                <a:gd name="T39" fmla="*/ 2147483647 h 913"/>
                <a:gd name="T40" fmla="*/ 2147483647 w 912"/>
                <a:gd name="T41" fmla="*/ 2147483647 h 913"/>
                <a:gd name="T42" fmla="*/ 2147483647 w 912"/>
                <a:gd name="T43" fmla="*/ 2147483647 h 913"/>
                <a:gd name="T44" fmla="*/ 2147483647 w 912"/>
                <a:gd name="T45" fmla="*/ 2147483647 h 913"/>
                <a:gd name="T46" fmla="*/ 2147483647 w 912"/>
                <a:gd name="T47" fmla="*/ 2147483647 h 913"/>
                <a:gd name="T48" fmla="*/ 2147483647 w 912"/>
                <a:gd name="T49" fmla="*/ 2147483647 h 913"/>
                <a:gd name="T50" fmla="*/ 2147483647 w 912"/>
                <a:gd name="T51" fmla="*/ 2147483647 h 913"/>
                <a:gd name="T52" fmla="*/ 2147483647 w 912"/>
                <a:gd name="T53" fmla="*/ 2147483647 h 913"/>
                <a:gd name="T54" fmla="*/ 2147483647 w 912"/>
                <a:gd name="T55" fmla="*/ 2147483647 h 913"/>
                <a:gd name="T56" fmla="*/ 2147483647 w 912"/>
                <a:gd name="T57" fmla="*/ 2147483647 h 913"/>
                <a:gd name="T58" fmla="*/ 2147483647 w 912"/>
                <a:gd name="T59" fmla="*/ 2147483647 h 913"/>
                <a:gd name="T60" fmla="*/ 2147483647 w 912"/>
                <a:gd name="T61" fmla="*/ 2147483647 h 913"/>
                <a:gd name="T62" fmla="*/ 2147483647 w 912"/>
                <a:gd name="T63" fmla="*/ 2147483647 h 913"/>
                <a:gd name="T64" fmla="*/ 2147483647 w 912"/>
                <a:gd name="T65" fmla="*/ 2147483647 h 913"/>
                <a:gd name="T66" fmla="*/ 2147483647 w 912"/>
                <a:gd name="T67" fmla="*/ 2147483647 h 913"/>
                <a:gd name="T68" fmla="*/ 2147483647 w 912"/>
                <a:gd name="T69" fmla="*/ 2147483647 h 913"/>
                <a:gd name="T70" fmla="*/ 2147483647 w 912"/>
                <a:gd name="T71" fmla="*/ 2147483647 h 913"/>
                <a:gd name="T72" fmla="*/ 2147483647 w 912"/>
                <a:gd name="T73" fmla="*/ 2147483647 h 913"/>
                <a:gd name="T74" fmla="*/ 2147483647 w 912"/>
                <a:gd name="T75" fmla="*/ 2147483647 h 913"/>
                <a:gd name="T76" fmla="*/ 2147483647 w 912"/>
                <a:gd name="T77" fmla="*/ 2147483647 h 913"/>
                <a:gd name="T78" fmla="*/ 2147483647 w 912"/>
                <a:gd name="T79" fmla="*/ 2147483647 h 913"/>
                <a:gd name="T80" fmla="*/ 2147483647 w 912"/>
                <a:gd name="T81" fmla="*/ 2147483647 h 913"/>
                <a:gd name="T82" fmla="*/ 2147483647 w 912"/>
                <a:gd name="T83" fmla="*/ 2147483647 h 913"/>
                <a:gd name="T84" fmla="*/ 2147483647 w 912"/>
                <a:gd name="T85" fmla="*/ 2147483647 h 913"/>
                <a:gd name="T86" fmla="*/ 2147483647 w 912"/>
                <a:gd name="T87" fmla="*/ 2147483647 h 913"/>
                <a:gd name="T88" fmla="*/ 2147483647 w 912"/>
                <a:gd name="T89" fmla="*/ 2147483647 h 913"/>
                <a:gd name="T90" fmla="*/ 2147483647 w 912"/>
                <a:gd name="T91" fmla="*/ 2147483647 h 913"/>
                <a:gd name="T92" fmla="*/ 2147483647 w 912"/>
                <a:gd name="T93" fmla="*/ 2147483647 h 913"/>
                <a:gd name="T94" fmla="*/ 2147483647 w 912"/>
                <a:gd name="T95" fmla="*/ 2147483647 h 913"/>
                <a:gd name="T96" fmla="*/ 2147483647 w 912"/>
                <a:gd name="T97" fmla="*/ 2147483647 h 913"/>
                <a:gd name="T98" fmla="*/ 2147483647 w 912"/>
                <a:gd name="T99" fmla="*/ 2147483647 h 913"/>
                <a:gd name="T100" fmla="*/ 2147483647 w 912"/>
                <a:gd name="T101" fmla="*/ 2147483647 h 91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12"/>
                <a:gd name="T154" fmla="*/ 0 h 913"/>
                <a:gd name="T155" fmla="*/ 912 w 912"/>
                <a:gd name="T156" fmla="*/ 913 h 91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12" h="913">
                  <a:moveTo>
                    <a:pt x="912" y="457"/>
                  </a:moveTo>
                  <a:lnTo>
                    <a:pt x="912" y="433"/>
                  </a:lnTo>
                  <a:lnTo>
                    <a:pt x="910" y="411"/>
                  </a:lnTo>
                  <a:lnTo>
                    <a:pt x="907" y="387"/>
                  </a:lnTo>
                  <a:lnTo>
                    <a:pt x="903" y="365"/>
                  </a:lnTo>
                  <a:lnTo>
                    <a:pt x="898" y="343"/>
                  </a:lnTo>
                  <a:lnTo>
                    <a:pt x="892" y="321"/>
                  </a:lnTo>
                  <a:lnTo>
                    <a:pt x="885" y="299"/>
                  </a:lnTo>
                  <a:lnTo>
                    <a:pt x="876" y="279"/>
                  </a:lnTo>
                  <a:lnTo>
                    <a:pt x="868" y="259"/>
                  </a:lnTo>
                  <a:lnTo>
                    <a:pt x="858" y="240"/>
                  </a:lnTo>
                  <a:lnTo>
                    <a:pt x="846" y="220"/>
                  </a:lnTo>
                  <a:lnTo>
                    <a:pt x="834" y="201"/>
                  </a:lnTo>
                  <a:lnTo>
                    <a:pt x="822" y="184"/>
                  </a:lnTo>
                  <a:lnTo>
                    <a:pt x="809" y="167"/>
                  </a:lnTo>
                  <a:lnTo>
                    <a:pt x="794" y="150"/>
                  </a:lnTo>
                  <a:lnTo>
                    <a:pt x="778" y="133"/>
                  </a:lnTo>
                  <a:lnTo>
                    <a:pt x="763" y="120"/>
                  </a:lnTo>
                  <a:lnTo>
                    <a:pt x="746" y="105"/>
                  </a:lnTo>
                  <a:lnTo>
                    <a:pt x="729" y="91"/>
                  </a:lnTo>
                  <a:lnTo>
                    <a:pt x="712" y="79"/>
                  </a:lnTo>
                  <a:lnTo>
                    <a:pt x="694" y="66"/>
                  </a:lnTo>
                  <a:lnTo>
                    <a:pt x="673" y="55"/>
                  </a:lnTo>
                  <a:lnTo>
                    <a:pt x="655" y="45"/>
                  </a:lnTo>
                  <a:lnTo>
                    <a:pt x="635" y="37"/>
                  </a:lnTo>
                  <a:lnTo>
                    <a:pt x="613" y="28"/>
                  </a:lnTo>
                  <a:lnTo>
                    <a:pt x="592" y="22"/>
                  </a:lnTo>
                  <a:lnTo>
                    <a:pt x="570" y="15"/>
                  </a:lnTo>
                  <a:lnTo>
                    <a:pt x="548" y="10"/>
                  </a:lnTo>
                  <a:lnTo>
                    <a:pt x="526" y="6"/>
                  </a:lnTo>
                  <a:lnTo>
                    <a:pt x="503" y="3"/>
                  </a:lnTo>
                  <a:lnTo>
                    <a:pt x="481" y="1"/>
                  </a:lnTo>
                  <a:lnTo>
                    <a:pt x="457" y="0"/>
                  </a:lnTo>
                  <a:lnTo>
                    <a:pt x="433" y="1"/>
                  </a:lnTo>
                  <a:lnTo>
                    <a:pt x="410" y="3"/>
                  </a:lnTo>
                  <a:lnTo>
                    <a:pt x="388" y="6"/>
                  </a:lnTo>
                  <a:lnTo>
                    <a:pt x="364" y="10"/>
                  </a:lnTo>
                  <a:lnTo>
                    <a:pt x="342" y="15"/>
                  </a:lnTo>
                  <a:lnTo>
                    <a:pt x="320" y="22"/>
                  </a:lnTo>
                  <a:lnTo>
                    <a:pt x="300" y="28"/>
                  </a:lnTo>
                  <a:lnTo>
                    <a:pt x="279" y="37"/>
                  </a:lnTo>
                  <a:lnTo>
                    <a:pt x="259" y="45"/>
                  </a:lnTo>
                  <a:lnTo>
                    <a:pt x="239" y="55"/>
                  </a:lnTo>
                  <a:lnTo>
                    <a:pt x="220" y="66"/>
                  </a:lnTo>
                  <a:lnTo>
                    <a:pt x="201" y="79"/>
                  </a:lnTo>
                  <a:lnTo>
                    <a:pt x="183" y="91"/>
                  </a:lnTo>
                  <a:lnTo>
                    <a:pt x="166" y="105"/>
                  </a:lnTo>
                  <a:lnTo>
                    <a:pt x="149" y="120"/>
                  </a:lnTo>
                  <a:lnTo>
                    <a:pt x="134" y="133"/>
                  </a:lnTo>
                  <a:lnTo>
                    <a:pt x="119" y="150"/>
                  </a:lnTo>
                  <a:lnTo>
                    <a:pt x="105" y="167"/>
                  </a:lnTo>
                  <a:lnTo>
                    <a:pt x="90" y="184"/>
                  </a:lnTo>
                  <a:lnTo>
                    <a:pt x="78" y="201"/>
                  </a:lnTo>
                  <a:lnTo>
                    <a:pt x="66" y="220"/>
                  </a:lnTo>
                  <a:lnTo>
                    <a:pt x="54" y="240"/>
                  </a:lnTo>
                  <a:lnTo>
                    <a:pt x="46" y="259"/>
                  </a:lnTo>
                  <a:lnTo>
                    <a:pt x="36" y="279"/>
                  </a:lnTo>
                  <a:lnTo>
                    <a:pt x="27" y="299"/>
                  </a:lnTo>
                  <a:lnTo>
                    <a:pt x="20" y="321"/>
                  </a:lnTo>
                  <a:lnTo>
                    <a:pt x="14" y="343"/>
                  </a:lnTo>
                  <a:lnTo>
                    <a:pt x="9" y="365"/>
                  </a:lnTo>
                  <a:lnTo>
                    <a:pt x="5" y="387"/>
                  </a:lnTo>
                  <a:lnTo>
                    <a:pt x="2" y="411"/>
                  </a:lnTo>
                  <a:lnTo>
                    <a:pt x="0" y="433"/>
                  </a:lnTo>
                  <a:lnTo>
                    <a:pt x="0" y="457"/>
                  </a:lnTo>
                  <a:lnTo>
                    <a:pt x="0" y="480"/>
                  </a:lnTo>
                  <a:lnTo>
                    <a:pt x="2" y="504"/>
                  </a:lnTo>
                  <a:lnTo>
                    <a:pt x="5" y="526"/>
                  </a:lnTo>
                  <a:lnTo>
                    <a:pt x="9" y="550"/>
                  </a:lnTo>
                  <a:lnTo>
                    <a:pt x="14" y="572"/>
                  </a:lnTo>
                  <a:lnTo>
                    <a:pt x="20" y="592"/>
                  </a:lnTo>
                  <a:lnTo>
                    <a:pt x="27" y="614"/>
                  </a:lnTo>
                  <a:lnTo>
                    <a:pt x="36" y="634"/>
                  </a:lnTo>
                  <a:lnTo>
                    <a:pt x="46" y="654"/>
                  </a:lnTo>
                  <a:lnTo>
                    <a:pt x="54" y="675"/>
                  </a:lnTo>
                  <a:lnTo>
                    <a:pt x="66" y="693"/>
                  </a:lnTo>
                  <a:lnTo>
                    <a:pt x="78" y="712"/>
                  </a:lnTo>
                  <a:lnTo>
                    <a:pt x="90" y="731"/>
                  </a:lnTo>
                  <a:lnTo>
                    <a:pt x="105" y="748"/>
                  </a:lnTo>
                  <a:lnTo>
                    <a:pt x="119" y="764"/>
                  </a:lnTo>
                  <a:lnTo>
                    <a:pt x="134" y="780"/>
                  </a:lnTo>
                  <a:lnTo>
                    <a:pt x="149" y="795"/>
                  </a:lnTo>
                  <a:lnTo>
                    <a:pt x="166" y="808"/>
                  </a:lnTo>
                  <a:lnTo>
                    <a:pt x="183" y="822"/>
                  </a:lnTo>
                  <a:lnTo>
                    <a:pt x="201" y="836"/>
                  </a:lnTo>
                  <a:lnTo>
                    <a:pt x="220" y="847"/>
                  </a:lnTo>
                  <a:lnTo>
                    <a:pt x="239" y="858"/>
                  </a:lnTo>
                  <a:lnTo>
                    <a:pt x="259" y="868"/>
                  </a:lnTo>
                  <a:lnTo>
                    <a:pt x="279" y="878"/>
                  </a:lnTo>
                  <a:lnTo>
                    <a:pt x="300" y="886"/>
                  </a:lnTo>
                  <a:lnTo>
                    <a:pt x="320" y="893"/>
                  </a:lnTo>
                  <a:lnTo>
                    <a:pt x="342" y="898"/>
                  </a:lnTo>
                  <a:lnTo>
                    <a:pt x="364" y="903"/>
                  </a:lnTo>
                  <a:lnTo>
                    <a:pt x="388" y="908"/>
                  </a:lnTo>
                  <a:lnTo>
                    <a:pt x="410" y="910"/>
                  </a:lnTo>
                  <a:lnTo>
                    <a:pt x="433" y="913"/>
                  </a:lnTo>
                  <a:lnTo>
                    <a:pt x="457" y="913"/>
                  </a:lnTo>
                  <a:lnTo>
                    <a:pt x="481" y="913"/>
                  </a:lnTo>
                  <a:lnTo>
                    <a:pt x="503" y="910"/>
                  </a:lnTo>
                  <a:lnTo>
                    <a:pt x="526" y="908"/>
                  </a:lnTo>
                  <a:lnTo>
                    <a:pt x="548" y="903"/>
                  </a:lnTo>
                  <a:lnTo>
                    <a:pt x="570" y="898"/>
                  </a:lnTo>
                  <a:lnTo>
                    <a:pt x="592" y="893"/>
                  </a:lnTo>
                  <a:lnTo>
                    <a:pt x="613" y="886"/>
                  </a:lnTo>
                  <a:lnTo>
                    <a:pt x="635" y="878"/>
                  </a:lnTo>
                  <a:lnTo>
                    <a:pt x="655" y="868"/>
                  </a:lnTo>
                  <a:lnTo>
                    <a:pt x="673" y="858"/>
                  </a:lnTo>
                  <a:lnTo>
                    <a:pt x="694" y="847"/>
                  </a:lnTo>
                  <a:lnTo>
                    <a:pt x="712" y="836"/>
                  </a:lnTo>
                  <a:lnTo>
                    <a:pt x="729" y="822"/>
                  </a:lnTo>
                  <a:lnTo>
                    <a:pt x="746" y="808"/>
                  </a:lnTo>
                  <a:lnTo>
                    <a:pt x="763" y="795"/>
                  </a:lnTo>
                  <a:lnTo>
                    <a:pt x="778" y="780"/>
                  </a:lnTo>
                  <a:lnTo>
                    <a:pt x="794" y="764"/>
                  </a:lnTo>
                  <a:lnTo>
                    <a:pt x="809" y="748"/>
                  </a:lnTo>
                  <a:lnTo>
                    <a:pt x="822" y="731"/>
                  </a:lnTo>
                  <a:lnTo>
                    <a:pt x="834" y="712"/>
                  </a:lnTo>
                  <a:lnTo>
                    <a:pt x="846" y="693"/>
                  </a:lnTo>
                  <a:lnTo>
                    <a:pt x="858" y="675"/>
                  </a:lnTo>
                  <a:lnTo>
                    <a:pt x="868" y="654"/>
                  </a:lnTo>
                  <a:lnTo>
                    <a:pt x="876" y="634"/>
                  </a:lnTo>
                  <a:lnTo>
                    <a:pt x="885" y="614"/>
                  </a:lnTo>
                  <a:lnTo>
                    <a:pt x="892" y="592"/>
                  </a:lnTo>
                  <a:lnTo>
                    <a:pt x="898" y="572"/>
                  </a:lnTo>
                  <a:lnTo>
                    <a:pt x="903" y="550"/>
                  </a:lnTo>
                  <a:lnTo>
                    <a:pt x="907" y="526"/>
                  </a:lnTo>
                  <a:lnTo>
                    <a:pt x="910" y="504"/>
                  </a:lnTo>
                  <a:lnTo>
                    <a:pt x="912" y="480"/>
                  </a:lnTo>
                  <a:lnTo>
                    <a:pt x="912" y="457"/>
                  </a:lnTo>
                  <a:lnTo>
                    <a:pt x="902" y="457"/>
                  </a:lnTo>
                  <a:lnTo>
                    <a:pt x="902" y="435"/>
                  </a:lnTo>
                  <a:lnTo>
                    <a:pt x="900" y="411"/>
                  </a:lnTo>
                  <a:lnTo>
                    <a:pt x="897" y="389"/>
                  </a:lnTo>
                  <a:lnTo>
                    <a:pt x="893" y="367"/>
                  </a:lnTo>
                  <a:lnTo>
                    <a:pt x="888" y="345"/>
                  </a:lnTo>
                  <a:lnTo>
                    <a:pt x="882" y="325"/>
                  </a:lnTo>
                  <a:lnTo>
                    <a:pt x="875" y="304"/>
                  </a:lnTo>
                  <a:lnTo>
                    <a:pt x="866" y="284"/>
                  </a:lnTo>
                  <a:lnTo>
                    <a:pt x="858" y="264"/>
                  </a:lnTo>
                  <a:lnTo>
                    <a:pt x="848" y="245"/>
                  </a:lnTo>
                  <a:lnTo>
                    <a:pt x="838" y="226"/>
                  </a:lnTo>
                  <a:lnTo>
                    <a:pt x="826" y="208"/>
                  </a:lnTo>
                  <a:lnTo>
                    <a:pt x="814" y="191"/>
                  </a:lnTo>
                  <a:lnTo>
                    <a:pt x="800" y="174"/>
                  </a:lnTo>
                  <a:lnTo>
                    <a:pt x="787" y="157"/>
                  </a:lnTo>
                  <a:lnTo>
                    <a:pt x="772" y="142"/>
                  </a:lnTo>
                  <a:lnTo>
                    <a:pt x="756" y="127"/>
                  </a:lnTo>
                  <a:lnTo>
                    <a:pt x="739" y="113"/>
                  </a:lnTo>
                  <a:lnTo>
                    <a:pt x="722" y="99"/>
                  </a:lnTo>
                  <a:lnTo>
                    <a:pt x="706" y="88"/>
                  </a:lnTo>
                  <a:lnTo>
                    <a:pt x="687" y="76"/>
                  </a:lnTo>
                  <a:lnTo>
                    <a:pt x="668" y="66"/>
                  </a:lnTo>
                  <a:lnTo>
                    <a:pt x="650" y="55"/>
                  </a:lnTo>
                  <a:lnTo>
                    <a:pt x="629" y="45"/>
                  </a:lnTo>
                  <a:lnTo>
                    <a:pt x="609" y="39"/>
                  </a:lnTo>
                  <a:lnTo>
                    <a:pt x="589" y="32"/>
                  </a:lnTo>
                  <a:lnTo>
                    <a:pt x="569" y="25"/>
                  </a:lnTo>
                  <a:lnTo>
                    <a:pt x="547" y="20"/>
                  </a:lnTo>
                  <a:lnTo>
                    <a:pt x="525" y="17"/>
                  </a:lnTo>
                  <a:lnTo>
                    <a:pt x="503" y="13"/>
                  </a:lnTo>
                  <a:lnTo>
                    <a:pt x="479" y="11"/>
                  </a:lnTo>
                  <a:lnTo>
                    <a:pt x="457" y="11"/>
                  </a:lnTo>
                  <a:lnTo>
                    <a:pt x="433" y="11"/>
                  </a:lnTo>
                  <a:lnTo>
                    <a:pt x="411" y="13"/>
                  </a:lnTo>
                  <a:lnTo>
                    <a:pt x="389" y="17"/>
                  </a:lnTo>
                  <a:lnTo>
                    <a:pt x="367" y="20"/>
                  </a:lnTo>
                  <a:lnTo>
                    <a:pt x="345" y="25"/>
                  </a:lnTo>
                  <a:lnTo>
                    <a:pt x="323" y="32"/>
                  </a:lnTo>
                  <a:lnTo>
                    <a:pt x="303" y="39"/>
                  </a:lnTo>
                  <a:lnTo>
                    <a:pt x="283" y="45"/>
                  </a:lnTo>
                  <a:lnTo>
                    <a:pt x="262" y="55"/>
                  </a:lnTo>
                  <a:lnTo>
                    <a:pt x="244" y="66"/>
                  </a:lnTo>
                  <a:lnTo>
                    <a:pt x="225" y="76"/>
                  </a:lnTo>
                  <a:lnTo>
                    <a:pt x="207" y="88"/>
                  </a:lnTo>
                  <a:lnTo>
                    <a:pt x="190" y="99"/>
                  </a:lnTo>
                  <a:lnTo>
                    <a:pt x="173" y="113"/>
                  </a:lnTo>
                  <a:lnTo>
                    <a:pt x="157" y="127"/>
                  </a:lnTo>
                  <a:lnTo>
                    <a:pt x="141" y="142"/>
                  </a:lnTo>
                  <a:lnTo>
                    <a:pt x="127" y="157"/>
                  </a:lnTo>
                  <a:lnTo>
                    <a:pt x="112" y="174"/>
                  </a:lnTo>
                  <a:lnTo>
                    <a:pt x="100" y="191"/>
                  </a:lnTo>
                  <a:lnTo>
                    <a:pt x="86" y="208"/>
                  </a:lnTo>
                  <a:lnTo>
                    <a:pt x="75" y="226"/>
                  </a:lnTo>
                  <a:lnTo>
                    <a:pt x="64" y="245"/>
                  </a:lnTo>
                  <a:lnTo>
                    <a:pt x="54" y="264"/>
                  </a:lnTo>
                  <a:lnTo>
                    <a:pt x="46" y="284"/>
                  </a:lnTo>
                  <a:lnTo>
                    <a:pt x="37" y="304"/>
                  </a:lnTo>
                  <a:lnTo>
                    <a:pt x="31" y="325"/>
                  </a:lnTo>
                  <a:lnTo>
                    <a:pt x="26" y="345"/>
                  </a:lnTo>
                  <a:lnTo>
                    <a:pt x="20" y="367"/>
                  </a:lnTo>
                  <a:lnTo>
                    <a:pt x="15" y="389"/>
                  </a:lnTo>
                  <a:lnTo>
                    <a:pt x="14" y="411"/>
                  </a:lnTo>
                  <a:lnTo>
                    <a:pt x="12" y="435"/>
                  </a:lnTo>
                  <a:lnTo>
                    <a:pt x="10" y="457"/>
                  </a:lnTo>
                  <a:lnTo>
                    <a:pt x="12" y="480"/>
                  </a:lnTo>
                  <a:lnTo>
                    <a:pt x="14" y="502"/>
                  </a:lnTo>
                  <a:lnTo>
                    <a:pt x="15" y="524"/>
                  </a:lnTo>
                  <a:lnTo>
                    <a:pt x="20" y="546"/>
                  </a:lnTo>
                  <a:lnTo>
                    <a:pt x="26" y="568"/>
                  </a:lnTo>
                  <a:lnTo>
                    <a:pt x="31" y="589"/>
                  </a:lnTo>
                  <a:lnTo>
                    <a:pt x="37" y="611"/>
                  </a:lnTo>
                  <a:lnTo>
                    <a:pt x="46" y="631"/>
                  </a:lnTo>
                  <a:lnTo>
                    <a:pt x="54" y="649"/>
                  </a:lnTo>
                  <a:lnTo>
                    <a:pt x="64" y="670"/>
                  </a:lnTo>
                  <a:lnTo>
                    <a:pt x="75" y="688"/>
                  </a:lnTo>
                  <a:lnTo>
                    <a:pt x="86" y="705"/>
                  </a:lnTo>
                  <a:lnTo>
                    <a:pt x="100" y="724"/>
                  </a:lnTo>
                  <a:lnTo>
                    <a:pt x="112" y="741"/>
                  </a:lnTo>
                  <a:lnTo>
                    <a:pt x="127" y="756"/>
                  </a:lnTo>
                  <a:lnTo>
                    <a:pt x="141" y="771"/>
                  </a:lnTo>
                  <a:lnTo>
                    <a:pt x="157" y="786"/>
                  </a:lnTo>
                  <a:lnTo>
                    <a:pt x="173" y="800"/>
                  </a:lnTo>
                  <a:lnTo>
                    <a:pt x="190" y="814"/>
                  </a:lnTo>
                  <a:lnTo>
                    <a:pt x="207" y="827"/>
                  </a:lnTo>
                  <a:lnTo>
                    <a:pt x="225" y="837"/>
                  </a:lnTo>
                  <a:lnTo>
                    <a:pt x="244" y="849"/>
                  </a:lnTo>
                  <a:lnTo>
                    <a:pt x="262" y="859"/>
                  </a:lnTo>
                  <a:lnTo>
                    <a:pt x="283" y="868"/>
                  </a:lnTo>
                  <a:lnTo>
                    <a:pt x="303" y="876"/>
                  </a:lnTo>
                  <a:lnTo>
                    <a:pt x="323" y="883"/>
                  </a:lnTo>
                  <a:lnTo>
                    <a:pt x="345" y="888"/>
                  </a:lnTo>
                  <a:lnTo>
                    <a:pt x="367" y="893"/>
                  </a:lnTo>
                  <a:lnTo>
                    <a:pt x="389" y="896"/>
                  </a:lnTo>
                  <a:lnTo>
                    <a:pt x="411" y="900"/>
                  </a:lnTo>
                  <a:lnTo>
                    <a:pt x="433" y="902"/>
                  </a:lnTo>
                  <a:lnTo>
                    <a:pt x="457" y="903"/>
                  </a:lnTo>
                  <a:lnTo>
                    <a:pt x="479" y="902"/>
                  </a:lnTo>
                  <a:lnTo>
                    <a:pt x="503" y="900"/>
                  </a:lnTo>
                  <a:lnTo>
                    <a:pt x="525" y="896"/>
                  </a:lnTo>
                  <a:lnTo>
                    <a:pt x="547" y="893"/>
                  </a:lnTo>
                  <a:lnTo>
                    <a:pt x="569" y="888"/>
                  </a:lnTo>
                  <a:lnTo>
                    <a:pt x="589" y="883"/>
                  </a:lnTo>
                  <a:lnTo>
                    <a:pt x="609" y="876"/>
                  </a:lnTo>
                  <a:lnTo>
                    <a:pt x="629" y="868"/>
                  </a:lnTo>
                  <a:lnTo>
                    <a:pt x="650" y="859"/>
                  </a:lnTo>
                  <a:lnTo>
                    <a:pt x="668" y="849"/>
                  </a:lnTo>
                  <a:lnTo>
                    <a:pt x="687" y="837"/>
                  </a:lnTo>
                  <a:lnTo>
                    <a:pt x="706" y="827"/>
                  </a:lnTo>
                  <a:lnTo>
                    <a:pt x="722" y="814"/>
                  </a:lnTo>
                  <a:lnTo>
                    <a:pt x="739" y="800"/>
                  </a:lnTo>
                  <a:lnTo>
                    <a:pt x="756" y="786"/>
                  </a:lnTo>
                  <a:lnTo>
                    <a:pt x="772" y="771"/>
                  </a:lnTo>
                  <a:lnTo>
                    <a:pt x="787" y="756"/>
                  </a:lnTo>
                  <a:lnTo>
                    <a:pt x="800" y="741"/>
                  </a:lnTo>
                  <a:lnTo>
                    <a:pt x="814" y="724"/>
                  </a:lnTo>
                  <a:lnTo>
                    <a:pt x="826" y="705"/>
                  </a:lnTo>
                  <a:lnTo>
                    <a:pt x="838" y="688"/>
                  </a:lnTo>
                  <a:lnTo>
                    <a:pt x="848" y="670"/>
                  </a:lnTo>
                  <a:lnTo>
                    <a:pt x="858" y="649"/>
                  </a:lnTo>
                  <a:lnTo>
                    <a:pt x="866" y="631"/>
                  </a:lnTo>
                  <a:lnTo>
                    <a:pt x="875" y="611"/>
                  </a:lnTo>
                  <a:lnTo>
                    <a:pt x="882" y="589"/>
                  </a:lnTo>
                  <a:lnTo>
                    <a:pt x="888" y="568"/>
                  </a:lnTo>
                  <a:lnTo>
                    <a:pt x="893" y="546"/>
                  </a:lnTo>
                  <a:lnTo>
                    <a:pt x="897" y="524"/>
                  </a:lnTo>
                  <a:lnTo>
                    <a:pt x="900" y="502"/>
                  </a:lnTo>
                  <a:lnTo>
                    <a:pt x="902" y="480"/>
                  </a:lnTo>
                  <a:lnTo>
                    <a:pt x="902" y="457"/>
                  </a:lnTo>
                  <a:lnTo>
                    <a:pt x="912" y="457"/>
                  </a:lnTo>
                  <a:close/>
                </a:path>
              </a:pathLst>
            </a:custGeom>
            <a:solidFill>
              <a:srgbClr val="ABDDFF"/>
            </a:solidFill>
            <a:ln w="9525">
              <a:noFill/>
              <a:round/>
              <a:headEnd/>
              <a:tailEnd/>
            </a:ln>
          </p:spPr>
          <p:txBody>
            <a:bodyPr/>
            <a:lstStyle/>
            <a:p>
              <a:endParaRPr lang="en-US"/>
            </a:p>
          </p:txBody>
        </p:sp>
        <p:sp>
          <p:nvSpPr>
            <p:cNvPr id="51331" name="Freeform 133"/>
            <p:cNvSpPr>
              <a:spLocks/>
            </p:cNvSpPr>
            <p:nvPr/>
          </p:nvSpPr>
          <p:spPr bwMode="auto">
            <a:xfrm>
              <a:off x="3388283" y="2400281"/>
              <a:ext cx="1272822" cy="1431925"/>
            </a:xfrm>
            <a:custGeom>
              <a:avLst/>
              <a:gdLst>
                <a:gd name="T0" fmla="*/ 2147483647 w 902"/>
                <a:gd name="T1" fmla="*/ 2147483647 h 902"/>
                <a:gd name="T2" fmla="*/ 2147483647 w 902"/>
                <a:gd name="T3" fmla="*/ 2147483647 h 902"/>
                <a:gd name="T4" fmla="*/ 2147483647 w 902"/>
                <a:gd name="T5" fmla="*/ 2147483647 h 902"/>
                <a:gd name="T6" fmla="*/ 2147483647 w 902"/>
                <a:gd name="T7" fmla="*/ 2147483647 h 902"/>
                <a:gd name="T8" fmla="*/ 2147483647 w 902"/>
                <a:gd name="T9" fmla="*/ 2147483647 h 902"/>
                <a:gd name="T10" fmla="*/ 2147483647 w 902"/>
                <a:gd name="T11" fmla="*/ 2147483647 h 902"/>
                <a:gd name="T12" fmla="*/ 2147483647 w 902"/>
                <a:gd name="T13" fmla="*/ 2147483647 h 902"/>
                <a:gd name="T14" fmla="*/ 2147483647 w 902"/>
                <a:gd name="T15" fmla="*/ 2147483647 h 902"/>
                <a:gd name="T16" fmla="*/ 2147483647 w 902"/>
                <a:gd name="T17" fmla="*/ 2147483647 h 902"/>
                <a:gd name="T18" fmla="*/ 2147483647 w 902"/>
                <a:gd name="T19" fmla="*/ 2147483647 h 902"/>
                <a:gd name="T20" fmla="*/ 2147483647 w 902"/>
                <a:gd name="T21" fmla="*/ 2147483647 h 902"/>
                <a:gd name="T22" fmla="*/ 2147483647 w 902"/>
                <a:gd name="T23" fmla="*/ 2147483647 h 902"/>
                <a:gd name="T24" fmla="*/ 0 w 902"/>
                <a:gd name="T25" fmla="*/ 2147483647 h 902"/>
                <a:gd name="T26" fmla="*/ 2147483647 w 902"/>
                <a:gd name="T27" fmla="*/ 2147483647 h 902"/>
                <a:gd name="T28" fmla="*/ 2147483647 w 902"/>
                <a:gd name="T29" fmla="*/ 2147483647 h 902"/>
                <a:gd name="T30" fmla="*/ 2147483647 w 902"/>
                <a:gd name="T31" fmla="*/ 2147483647 h 902"/>
                <a:gd name="T32" fmla="*/ 2147483647 w 902"/>
                <a:gd name="T33" fmla="*/ 2147483647 h 902"/>
                <a:gd name="T34" fmla="*/ 2147483647 w 902"/>
                <a:gd name="T35" fmla="*/ 2147483647 h 902"/>
                <a:gd name="T36" fmla="*/ 2147483647 w 902"/>
                <a:gd name="T37" fmla="*/ 2147483647 h 902"/>
                <a:gd name="T38" fmla="*/ 2147483647 w 902"/>
                <a:gd name="T39" fmla="*/ 2147483647 h 902"/>
                <a:gd name="T40" fmla="*/ 2147483647 w 902"/>
                <a:gd name="T41" fmla="*/ 2147483647 h 902"/>
                <a:gd name="T42" fmla="*/ 2147483647 w 902"/>
                <a:gd name="T43" fmla="*/ 2147483647 h 902"/>
                <a:gd name="T44" fmla="*/ 2147483647 w 902"/>
                <a:gd name="T45" fmla="*/ 2147483647 h 902"/>
                <a:gd name="T46" fmla="*/ 2147483647 w 902"/>
                <a:gd name="T47" fmla="*/ 2147483647 h 902"/>
                <a:gd name="T48" fmla="*/ 2147483647 w 902"/>
                <a:gd name="T49" fmla="*/ 2147483647 h 902"/>
                <a:gd name="T50" fmla="*/ 2147483647 w 902"/>
                <a:gd name="T51" fmla="*/ 2147483647 h 902"/>
                <a:gd name="T52" fmla="*/ 2147483647 w 902"/>
                <a:gd name="T53" fmla="*/ 2147483647 h 902"/>
                <a:gd name="T54" fmla="*/ 2147483647 w 902"/>
                <a:gd name="T55" fmla="*/ 2147483647 h 902"/>
                <a:gd name="T56" fmla="*/ 2147483647 w 902"/>
                <a:gd name="T57" fmla="*/ 2147483647 h 902"/>
                <a:gd name="T58" fmla="*/ 2147483647 w 902"/>
                <a:gd name="T59" fmla="*/ 2147483647 h 902"/>
                <a:gd name="T60" fmla="*/ 2147483647 w 902"/>
                <a:gd name="T61" fmla="*/ 2147483647 h 902"/>
                <a:gd name="T62" fmla="*/ 2147483647 w 902"/>
                <a:gd name="T63" fmla="*/ 2147483647 h 902"/>
                <a:gd name="T64" fmla="*/ 2147483647 w 902"/>
                <a:gd name="T65" fmla="*/ 2147483647 h 902"/>
                <a:gd name="T66" fmla="*/ 2147483647 w 902"/>
                <a:gd name="T67" fmla="*/ 2147483647 h 902"/>
                <a:gd name="T68" fmla="*/ 2147483647 w 902"/>
                <a:gd name="T69" fmla="*/ 2147483647 h 902"/>
                <a:gd name="T70" fmla="*/ 2147483647 w 902"/>
                <a:gd name="T71" fmla="*/ 2147483647 h 902"/>
                <a:gd name="T72" fmla="*/ 2147483647 w 902"/>
                <a:gd name="T73" fmla="*/ 2147483647 h 902"/>
                <a:gd name="T74" fmla="*/ 2147483647 w 902"/>
                <a:gd name="T75" fmla="*/ 2147483647 h 902"/>
                <a:gd name="T76" fmla="*/ 2147483647 w 902"/>
                <a:gd name="T77" fmla="*/ 2147483647 h 902"/>
                <a:gd name="T78" fmla="*/ 2147483647 w 902"/>
                <a:gd name="T79" fmla="*/ 2147483647 h 902"/>
                <a:gd name="T80" fmla="*/ 2147483647 w 902"/>
                <a:gd name="T81" fmla="*/ 2147483647 h 902"/>
                <a:gd name="T82" fmla="*/ 2147483647 w 902"/>
                <a:gd name="T83" fmla="*/ 2147483647 h 902"/>
                <a:gd name="T84" fmla="*/ 2147483647 w 902"/>
                <a:gd name="T85" fmla="*/ 2147483647 h 902"/>
                <a:gd name="T86" fmla="*/ 2147483647 w 902"/>
                <a:gd name="T87" fmla="*/ 2147483647 h 902"/>
                <a:gd name="T88" fmla="*/ 2147483647 w 902"/>
                <a:gd name="T89" fmla="*/ 2147483647 h 902"/>
                <a:gd name="T90" fmla="*/ 2147483647 w 902"/>
                <a:gd name="T91" fmla="*/ 2147483647 h 902"/>
                <a:gd name="T92" fmla="*/ 2147483647 w 902"/>
                <a:gd name="T93" fmla="*/ 2147483647 h 902"/>
                <a:gd name="T94" fmla="*/ 2147483647 w 902"/>
                <a:gd name="T95" fmla="*/ 2147483647 h 902"/>
                <a:gd name="T96" fmla="*/ 2147483647 w 902"/>
                <a:gd name="T97" fmla="*/ 2147483647 h 902"/>
                <a:gd name="T98" fmla="*/ 2147483647 w 902"/>
                <a:gd name="T99" fmla="*/ 2147483647 h 902"/>
                <a:gd name="T100" fmla="*/ 2147483647 w 902"/>
                <a:gd name="T101" fmla="*/ 2147483647 h 9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02"/>
                <a:gd name="T154" fmla="*/ 0 h 902"/>
                <a:gd name="T155" fmla="*/ 902 w 902"/>
                <a:gd name="T156" fmla="*/ 902 h 9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02" h="902">
                  <a:moveTo>
                    <a:pt x="902" y="451"/>
                  </a:moveTo>
                  <a:lnTo>
                    <a:pt x="902" y="427"/>
                  </a:lnTo>
                  <a:lnTo>
                    <a:pt x="900" y="405"/>
                  </a:lnTo>
                  <a:lnTo>
                    <a:pt x="897" y="383"/>
                  </a:lnTo>
                  <a:lnTo>
                    <a:pt x="893" y="359"/>
                  </a:lnTo>
                  <a:lnTo>
                    <a:pt x="888" y="339"/>
                  </a:lnTo>
                  <a:lnTo>
                    <a:pt x="882" y="317"/>
                  </a:lnTo>
                  <a:lnTo>
                    <a:pt x="875" y="297"/>
                  </a:lnTo>
                  <a:lnTo>
                    <a:pt x="866" y="275"/>
                  </a:lnTo>
                  <a:lnTo>
                    <a:pt x="858" y="256"/>
                  </a:lnTo>
                  <a:lnTo>
                    <a:pt x="848" y="236"/>
                  </a:lnTo>
                  <a:lnTo>
                    <a:pt x="838" y="217"/>
                  </a:lnTo>
                  <a:lnTo>
                    <a:pt x="826" y="198"/>
                  </a:lnTo>
                  <a:lnTo>
                    <a:pt x="812" y="181"/>
                  </a:lnTo>
                  <a:lnTo>
                    <a:pt x="799" y="165"/>
                  </a:lnTo>
                  <a:lnTo>
                    <a:pt x="785" y="148"/>
                  </a:lnTo>
                  <a:lnTo>
                    <a:pt x="770" y="132"/>
                  </a:lnTo>
                  <a:lnTo>
                    <a:pt x="755" y="117"/>
                  </a:lnTo>
                  <a:lnTo>
                    <a:pt x="738" y="102"/>
                  </a:lnTo>
                  <a:lnTo>
                    <a:pt x="721" y="90"/>
                  </a:lnTo>
                  <a:lnTo>
                    <a:pt x="704" y="77"/>
                  </a:lnTo>
                  <a:lnTo>
                    <a:pt x="685" y="65"/>
                  </a:lnTo>
                  <a:lnTo>
                    <a:pt x="667" y="55"/>
                  </a:lnTo>
                  <a:lnTo>
                    <a:pt x="646" y="44"/>
                  </a:lnTo>
                  <a:lnTo>
                    <a:pt x="626" y="36"/>
                  </a:lnTo>
                  <a:lnTo>
                    <a:pt x="606" y="27"/>
                  </a:lnTo>
                  <a:lnTo>
                    <a:pt x="586" y="21"/>
                  </a:lnTo>
                  <a:lnTo>
                    <a:pt x="564" y="14"/>
                  </a:lnTo>
                  <a:lnTo>
                    <a:pt x="542" y="9"/>
                  </a:lnTo>
                  <a:lnTo>
                    <a:pt x="520" y="5"/>
                  </a:lnTo>
                  <a:lnTo>
                    <a:pt x="498" y="2"/>
                  </a:lnTo>
                  <a:lnTo>
                    <a:pt x="474" y="0"/>
                  </a:lnTo>
                  <a:lnTo>
                    <a:pt x="452" y="0"/>
                  </a:lnTo>
                  <a:lnTo>
                    <a:pt x="428" y="0"/>
                  </a:lnTo>
                  <a:lnTo>
                    <a:pt x="405" y="2"/>
                  </a:lnTo>
                  <a:lnTo>
                    <a:pt x="383" y="5"/>
                  </a:lnTo>
                  <a:lnTo>
                    <a:pt x="361" y="9"/>
                  </a:lnTo>
                  <a:lnTo>
                    <a:pt x="339" y="14"/>
                  </a:lnTo>
                  <a:lnTo>
                    <a:pt x="317" y="21"/>
                  </a:lnTo>
                  <a:lnTo>
                    <a:pt x="296" y="27"/>
                  </a:lnTo>
                  <a:lnTo>
                    <a:pt x="276" y="36"/>
                  </a:lnTo>
                  <a:lnTo>
                    <a:pt x="256" y="44"/>
                  </a:lnTo>
                  <a:lnTo>
                    <a:pt x="237" y="55"/>
                  </a:lnTo>
                  <a:lnTo>
                    <a:pt x="217" y="65"/>
                  </a:lnTo>
                  <a:lnTo>
                    <a:pt x="200" y="77"/>
                  </a:lnTo>
                  <a:lnTo>
                    <a:pt x="181" y="90"/>
                  </a:lnTo>
                  <a:lnTo>
                    <a:pt x="164" y="102"/>
                  </a:lnTo>
                  <a:lnTo>
                    <a:pt x="147" y="117"/>
                  </a:lnTo>
                  <a:lnTo>
                    <a:pt x="132" y="132"/>
                  </a:lnTo>
                  <a:lnTo>
                    <a:pt x="117" y="148"/>
                  </a:lnTo>
                  <a:lnTo>
                    <a:pt x="103" y="165"/>
                  </a:lnTo>
                  <a:lnTo>
                    <a:pt x="90" y="181"/>
                  </a:lnTo>
                  <a:lnTo>
                    <a:pt x="78" y="198"/>
                  </a:lnTo>
                  <a:lnTo>
                    <a:pt x="66" y="217"/>
                  </a:lnTo>
                  <a:lnTo>
                    <a:pt x="54" y="236"/>
                  </a:lnTo>
                  <a:lnTo>
                    <a:pt x="44" y="256"/>
                  </a:lnTo>
                  <a:lnTo>
                    <a:pt x="36" y="275"/>
                  </a:lnTo>
                  <a:lnTo>
                    <a:pt x="27" y="297"/>
                  </a:lnTo>
                  <a:lnTo>
                    <a:pt x="21" y="317"/>
                  </a:lnTo>
                  <a:lnTo>
                    <a:pt x="14" y="339"/>
                  </a:lnTo>
                  <a:lnTo>
                    <a:pt x="9" y="359"/>
                  </a:lnTo>
                  <a:lnTo>
                    <a:pt x="5" y="383"/>
                  </a:lnTo>
                  <a:lnTo>
                    <a:pt x="2" y="405"/>
                  </a:lnTo>
                  <a:lnTo>
                    <a:pt x="0" y="427"/>
                  </a:lnTo>
                  <a:lnTo>
                    <a:pt x="0" y="451"/>
                  </a:lnTo>
                  <a:lnTo>
                    <a:pt x="0" y="474"/>
                  </a:lnTo>
                  <a:lnTo>
                    <a:pt x="2" y="496"/>
                  </a:lnTo>
                  <a:lnTo>
                    <a:pt x="5" y="520"/>
                  </a:lnTo>
                  <a:lnTo>
                    <a:pt x="9" y="542"/>
                  </a:lnTo>
                  <a:lnTo>
                    <a:pt x="14" y="564"/>
                  </a:lnTo>
                  <a:lnTo>
                    <a:pt x="21" y="584"/>
                  </a:lnTo>
                  <a:lnTo>
                    <a:pt x="27" y="606"/>
                  </a:lnTo>
                  <a:lnTo>
                    <a:pt x="36" y="627"/>
                  </a:lnTo>
                  <a:lnTo>
                    <a:pt x="44" y="647"/>
                  </a:lnTo>
                  <a:lnTo>
                    <a:pt x="54" y="665"/>
                  </a:lnTo>
                  <a:lnTo>
                    <a:pt x="66" y="684"/>
                  </a:lnTo>
                  <a:lnTo>
                    <a:pt x="78" y="703"/>
                  </a:lnTo>
                  <a:lnTo>
                    <a:pt x="90" y="721"/>
                  </a:lnTo>
                  <a:lnTo>
                    <a:pt x="103" y="738"/>
                  </a:lnTo>
                  <a:lnTo>
                    <a:pt x="117" y="753"/>
                  </a:lnTo>
                  <a:lnTo>
                    <a:pt x="132" y="770"/>
                  </a:lnTo>
                  <a:lnTo>
                    <a:pt x="147" y="784"/>
                  </a:lnTo>
                  <a:lnTo>
                    <a:pt x="164" y="799"/>
                  </a:lnTo>
                  <a:lnTo>
                    <a:pt x="181" y="813"/>
                  </a:lnTo>
                  <a:lnTo>
                    <a:pt x="200" y="824"/>
                  </a:lnTo>
                  <a:lnTo>
                    <a:pt x="217" y="836"/>
                  </a:lnTo>
                  <a:lnTo>
                    <a:pt x="237" y="848"/>
                  </a:lnTo>
                  <a:lnTo>
                    <a:pt x="256" y="857"/>
                  </a:lnTo>
                  <a:lnTo>
                    <a:pt x="276" y="867"/>
                  </a:lnTo>
                  <a:lnTo>
                    <a:pt x="296" y="875"/>
                  </a:lnTo>
                  <a:lnTo>
                    <a:pt x="317" y="882"/>
                  </a:lnTo>
                  <a:lnTo>
                    <a:pt x="339" y="887"/>
                  </a:lnTo>
                  <a:lnTo>
                    <a:pt x="361" y="892"/>
                  </a:lnTo>
                  <a:lnTo>
                    <a:pt x="383" y="897"/>
                  </a:lnTo>
                  <a:lnTo>
                    <a:pt x="405" y="899"/>
                  </a:lnTo>
                  <a:lnTo>
                    <a:pt x="428" y="901"/>
                  </a:lnTo>
                  <a:lnTo>
                    <a:pt x="452" y="902"/>
                  </a:lnTo>
                  <a:lnTo>
                    <a:pt x="474" y="901"/>
                  </a:lnTo>
                  <a:lnTo>
                    <a:pt x="498" y="899"/>
                  </a:lnTo>
                  <a:lnTo>
                    <a:pt x="520" y="897"/>
                  </a:lnTo>
                  <a:lnTo>
                    <a:pt x="542" y="892"/>
                  </a:lnTo>
                  <a:lnTo>
                    <a:pt x="564" y="887"/>
                  </a:lnTo>
                  <a:lnTo>
                    <a:pt x="586" y="882"/>
                  </a:lnTo>
                  <a:lnTo>
                    <a:pt x="606" y="875"/>
                  </a:lnTo>
                  <a:lnTo>
                    <a:pt x="626" y="867"/>
                  </a:lnTo>
                  <a:lnTo>
                    <a:pt x="646" y="857"/>
                  </a:lnTo>
                  <a:lnTo>
                    <a:pt x="667" y="848"/>
                  </a:lnTo>
                  <a:lnTo>
                    <a:pt x="685" y="836"/>
                  </a:lnTo>
                  <a:lnTo>
                    <a:pt x="704" y="824"/>
                  </a:lnTo>
                  <a:lnTo>
                    <a:pt x="721" y="813"/>
                  </a:lnTo>
                  <a:lnTo>
                    <a:pt x="738" y="799"/>
                  </a:lnTo>
                  <a:lnTo>
                    <a:pt x="755" y="784"/>
                  </a:lnTo>
                  <a:lnTo>
                    <a:pt x="770" y="770"/>
                  </a:lnTo>
                  <a:lnTo>
                    <a:pt x="785" y="753"/>
                  </a:lnTo>
                  <a:lnTo>
                    <a:pt x="799" y="738"/>
                  </a:lnTo>
                  <a:lnTo>
                    <a:pt x="812" y="721"/>
                  </a:lnTo>
                  <a:lnTo>
                    <a:pt x="826" y="703"/>
                  </a:lnTo>
                  <a:lnTo>
                    <a:pt x="838" y="684"/>
                  </a:lnTo>
                  <a:lnTo>
                    <a:pt x="848" y="665"/>
                  </a:lnTo>
                  <a:lnTo>
                    <a:pt x="858" y="647"/>
                  </a:lnTo>
                  <a:lnTo>
                    <a:pt x="866" y="627"/>
                  </a:lnTo>
                  <a:lnTo>
                    <a:pt x="875" y="606"/>
                  </a:lnTo>
                  <a:lnTo>
                    <a:pt x="882" y="584"/>
                  </a:lnTo>
                  <a:lnTo>
                    <a:pt x="888" y="564"/>
                  </a:lnTo>
                  <a:lnTo>
                    <a:pt x="893" y="542"/>
                  </a:lnTo>
                  <a:lnTo>
                    <a:pt x="897" y="520"/>
                  </a:lnTo>
                  <a:lnTo>
                    <a:pt x="900" y="496"/>
                  </a:lnTo>
                  <a:lnTo>
                    <a:pt x="902" y="474"/>
                  </a:lnTo>
                  <a:lnTo>
                    <a:pt x="902" y="451"/>
                  </a:lnTo>
                  <a:lnTo>
                    <a:pt x="892" y="451"/>
                  </a:lnTo>
                  <a:lnTo>
                    <a:pt x="892" y="429"/>
                  </a:lnTo>
                  <a:lnTo>
                    <a:pt x="890" y="407"/>
                  </a:lnTo>
                  <a:lnTo>
                    <a:pt x="887" y="385"/>
                  </a:lnTo>
                  <a:lnTo>
                    <a:pt x="883" y="363"/>
                  </a:lnTo>
                  <a:lnTo>
                    <a:pt x="878" y="341"/>
                  </a:lnTo>
                  <a:lnTo>
                    <a:pt x="871" y="320"/>
                  </a:lnTo>
                  <a:lnTo>
                    <a:pt x="865" y="300"/>
                  </a:lnTo>
                  <a:lnTo>
                    <a:pt x="856" y="280"/>
                  </a:lnTo>
                  <a:lnTo>
                    <a:pt x="848" y="259"/>
                  </a:lnTo>
                  <a:lnTo>
                    <a:pt x="839" y="241"/>
                  </a:lnTo>
                  <a:lnTo>
                    <a:pt x="827" y="222"/>
                  </a:lnTo>
                  <a:lnTo>
                    <a:pt x="816" y="205"/>
                  </a:lnTo>
                  <a:lnTo>
                    <a:pt x="804" y="187"/>
                  </a:lnTo>
                  <a:lnTo>
                    <a:pt x="790" y="171"/>
                  </a:lnTo>
                  <a:lnTo>
                    <a:pt x="777" y="154"/>
                  </a:lnTo>
                  <a:lnTo>
                    <a:pt x="763" y="139"/>
                  </a:lnTo>
                  <a:lnTo>
                    <a:pt x="748" y="126"/>
                  </a:lnTo>
                  <a:lnTo>
                    <a:pt x="731" y="110"/>
                  </a:lnTo>
                  <a:lnTo>
                    <a:pt x="714" y="99"/>
                  </a:lnTo>
                  <a:lnTo>
                    <a:pt x="697" y="85"/>
                  </a:lnTo>
                  <a:lnTo>
                    <a:pt x="680" y="75"/>
                  </a:lnTo>
                  <a:lnTo>
                    <a:pt x="662" y="63"/>
                  </a:lnTo>
                  <a:lnTo>
                    <a:pt x="643" y="55"/>
                  </a:lnTo>
                  <a:lnTo>
                    <a:pt x="623" y="44"/>
                  </a:lnTo>
                  <a:lnTo>
                    <a:pt x="602" y="38"/>
                  </a:lnTo>
                  <a:lnTo>
                    <a:pt x="582" y="31"/>
                  </a:lnTo>
                  <a:lnTo>
                    <a:pt x="562" y="24"/>
                  </a:lnTo>
                  <a:lnTo>
                    <a:pt x="540" y="19"/>
                  </a:lnTo>
                  <a:lnTo>
                    <a:pt x="518" y="16"/>
                  </a:lnTo>
                  <a:lnTo>
                    <a:pt x="496" y="12"/>
                  </a:lnTo>
                  <a:lnTo>
                    <a:pt x="474" y="11"/>
                  </a:lnTo>
                  <a:lnTo>
                    <a:pt x="452" y="11"/>
                  </a:lnTo>
                  <a:lnTo>
                    <a:pt x="428" y="11"/>
                  </a:lnTo>
                  <a:lnTo>
                    <a:pt x="406" y="12"/>
                  </a:lnTo>
                  <a:lnTo>
                    <a:pt x="384" y="16"/>
                  </a:lnTo>
                  <a:lnTo>
                    <a:pt x="362" y="19"/>
                  </a:lnTo>
                  <a:lnTo>
                    <a:pt x="342" y="24"/>
                  </a:lnTo>
                  <a:lnTo>
                    <a:pt x="320" y="31"/>
                  </a:lnTo>
                  <a:lnTo>
                    <a:pt x="300" y="38"/>
                  </a:lnTo>
                  <a:lnTo>
                    <a:pt x="279" y="44"/>
                  </a:lnTo>
                  <a:lnTo>
                    <a:pt x="261" y="55"/>
                  </a:lnTo>
                  <a:lnTo>
                    <a:pt x="242" y="63"/>
                  </a:lnTo>
                  <a:lnTo>
                    <a:pt x="224" y="75"/>
                  </a:lnTo>
                  <a:lnTo>
                    <a:pt x="205" y="85"/>
                  </a:lnTo>
                  <a:lnTo>
                    <a:pt x="188" y="99"/>
                  </a:lnTo>
                  <a:lnTo>
                    <a:pt x="171" y="110"/>
                  </a:lnTo>
                  <a:lnTo>
                    <a:pt x="156" y="126"/>
                  </a:lnTo>
                  <a:lnTo>
                    <a:pt x="141" y="139"/>
                  </a:lnTo>
                  <a:lnTo>
                    <a:pt x="125" y="154"/>
                  </a:lnTo>
                  <a:lnTo>
                    <a:pt x="112" y="171"/>
                  </a:lnTo>
                  <a:lnTo>
                    <a:pt x="98" y="187"/>
                  </a:lnTo>
                  <a:lnTo>
                    <a:pt x="86" y="205"/>
                  </a:lnTo>
                  <a:lnTo>
                    <a:pt x="75" y="222"/>
                  </a:lnTo>
                  <a:lnTo>
                    <a:pt x="64" y="241"/>
                  </a:lnTo>
                  <a:lnTo>
                    <a:pt x="54" y="259"/>
                  </a:lnTo>
                  <a:lnTo>
                    <a:pt x="46" y="280"/>
                  </a:lnTo>
                  <a:lnTo>
                    <a:pt x="37" y="300"/>
                  </a:lnTo>
                  <a:lnTo>
                    <a:pt x="31" y="320"/>
                  </a:lnTo>
                  <a:lnTo>
                    <a:pt x="26" y="341"/>
                  </a:lnTo>
                  <a:lnTo>
                    <a:pt x="21" y="363"/>
                  </a:lnTo>
                  <a:lnTo>
                    <a:pt x="15" y="385"/>
                  </a:lnTo>
                  <a:lnTo>
                    <a:pt x="14" y="407"/>
                  </a:lnTo>
                  <a:lnTo>
                    <a:pt x="12" y="429"/>
                  </a:lnTo>
                  <a:lnTo>
                    <a:pt x="10" y="451"/>
                  </a:lnTo>
                  <a:lnTo>
                    <a:pt x="12" y="474"/>
                  </a:lnTo>
                  <a:lnTo>
                    <a:pt x="14" y="496"/>
                  </a:lnTo>
                  <a:lnTo>
                    <a:pt x="15" y="518"/>
                  </a:lnTo>
                  <a:lnTo>
                    <a:pt x="21" y="540"/>
                  </a:lnTo>
                  <a:lnTo>
                    <a:pt x="26" y="561"/>
                  </a:lnTo>
                  <a:lnTo>
                    <a:pt x="31" y="583"/>
                  </a:lnTo>
                  <a:lnTo>
                    <a:pt x="37" y="603"/>
                  </a:lnTo>
                  <a:lnTo>
                    <a:pt x="46" y="621"/>
                  </a:lnTo>
                  <a:lnTo>
                    <a:pt x="54" y="642"/>
                  </a:lnTo>
                  <a:lnTo>
                    <a:pt x="64" y="660"/>
                  </a:lnTo>
                  <a:lnTo>
                    <a:pt x="75" y="679"/>
                  </a:lnTo>
                  <a:lnTo>
                    <a:pt x="86" y="698"/>
                  </a:lnTo>
                  <a:lnTo>
                    <a:pt x="98" y="714"/>
                  </a:lnTo>
                  <a:lnTo>
                    <a:pt x="112" y="731"/>
                  </a:lnTo>
                  <a:lnTo>
                    <a:pt x="125" y="747"/>
                  </a:lnTo>
                  <a:lnTo>
                    <a:pt x="141" y="762"/>
                  </a:lnTo>
                  <a:lnTo>
                    <a:pt x="156" y="777"/>
                  </a:lnTo>
                  <a:lnTo>
                    <a:pt x="171" y="791"/>
                  </a:lnTo>
                  <a:lnTo>
                    <a:pt x="188" y="804"/>
                  </a:lnTo>
                  <a:lnTo>
                    <a:pt x="205" y="816"/>
                  </a:lnTo>
                  <a:lnTo>
                    <a:pt x="224" y="828"/>
                  </a:lnTo>
                  <a:lnTo>
                    <a:pt x="242" y="838"/>
                  </a:lnTo>
                  <a:lnTo>
                    <a:pt x="261" y="848"/>
                  </a:lnTo>
                  <a:lnTo>
                    <a:pt x="279" y="857"/>
                  </a:lnTo>
                  <a:lnTo>
                    <a:pt x="300" y="865"/>
                  </a:lnTo>
                  <a:lnTo>
                    <a:pt x="320" y="872"/>
                  </a:lnTo>
                  <a:lnTo>
                    <a:pt x="342" y="877"/>
                  </a:lnTo>
                  <a:lnTo>
                    <a:pt x="362" y="882"/>
                  </a:lnTo>
                  <a:lnTo>
                    <a:pt x="384" y="885"/>
                  </a:lnTo>
                  <a:lnTo>
                    <a:pt x="406" y="889"/>
                  </a:lnTo>
                  <a:lnTo>
                    <a:pt x="428" y="890"/>
                  </a:lnTo>
                  <a:lnTo>
                    <a:pt x="452" y="890"/>
                  </a:lnTo>
                  <a:lnTo>
                    <a:pt x="474" y="890"/>
                  </a:lnTo>
                  <a:lnTo>
                    <a:pt x="496" y="889"/>
                  </a:lnTo>
                  <a:lnTo>
                    <a:pt x="518" y="885"/>
                  </a:lnTo>
                  <a:lnTo>
                    <a:pt x="540" y="882"/>
                  </a:lnTo>
                  <a:lnTo>
                    <a:pt x="562" y="877"/>
                  </a:lnTo>
                  <a:lnTo>
                    <a:pt x="582" y="872"/>
                  </a:lnTo>
                  <a:lnTo>
                    <a:pt x="602" y="865"/>
                  </a:lnTo>
                  <a:lnTo>
                    <a:pt x="623" y="857"/>
                  </a:lnTo>
                  <a:lnTo>
                    <a:pt x="643" y="848"/>
                  </a:lnTo>
                  <a:lnTo>
                    <a:pt x="662" y="838"/>
                  </a:lnTo>
                  <a:lnTo>
                    <a:pt x="680" y="828"/>
                  </a:lnTo>
                  <a:lnTo>
                    <a:pt x="697" y="816"/>
                  </a:lnTo>
                  <a:lnTo>
                    <a:pt x="714" y="804"/>
                  </a:lnTo>
                  <a:lnTo>
                    <a:pt x="731" y="791"/>
                  </a:lnTo>
                  <a:lnTo>
                    <a:pt x="748" y="777"/>
                  </a:lnTo>
                  <a:lnTo>
                    <a:pt x="763" y="762"/>
                  </a:lnTo>
                  <a:lnTo>
                    <a:pt x="777" y="747"/>
                  </a:lnTo>
                  <a:lnTo>
                    <a:pt x="790" y="731"/>
                  </a:lnTo>
                  <a:lnTo>
                    <a:pt x="804" y="714"/>
                  </a:lnTo>
                  <a:lnTo>
                    <a:pt x="816" y="698"/>
                  </a:lnTo>
                  <a:lnTo>
                    <a:pt x="827" y="679"/>
                  </a:lnTo>
                  <a:lnTo>
                    <a:pt x="839" y="660"/>
                  </a:lnTo>
                  <a:lnTo>
                    <a:pt x="848" y="642"/>
                  </a:lnTo>
                  <a:lnTo>
                    <a:pt x="856" y="621"/>
                  </a:lnTo>
                  <a:lnTo>
                    <a:pt x="865" y="603"/>
                  </a:lnTo>
                  <a:lnTo>
                    <a:pt x="871" y="583"/>
                  </a:lnTo>
                  <a:lnTo>
                    <a:pt x="878" y="561"/>
                  </a:lnTo>
                  <a:lnTo>
                    <a:pt x="883" y="540"/>
                  </a:lnTo>
                  <a:lnTo>
                    <a:pt x="887" y="518"/>
                  </a:lnTo>
                  <a:lnTo>
                    <a:pt x="890" y="496"/>
                  </a:lnTo>
                  <a:lnTo>
                    <a:pt x="892" y="474"/>
                  </a:lnTo>
                  <a:lnTo>
                    <a:pt x="892" y="451"/>
                  </a:lnTo>
                  <a:lnTo>
                    <a:pt x="902" y="451"/>
                  </a:lnTo>
                  <a:close/>
                </a:path>
              </a:pathLst>
            </a:custGeom>
            <a:solidFill>
              <a:srgbClr val="ACDDFF"/>
            </a:solidFill>
            <a:ln w="9525">
              <a:noFill/>
              <a:round/>
              <a:headEnd/>
              <a:tailEnd/>
            </a:ln>
          </p:spPr>
          <p:txBody>
            <a:bodyPr/>
            <a:lstStyle/>
            <a:p>
              <a:endParaRPr lang="en-US"/>
            </a:p>
          </p:txBody>
        </p:sp>
        <p:sp>
          <p:nvSpPr>
            <p:cNvPr id="51332" name="Freeform 134"/>
            <p:cNvSpPr>
              <a:spLocks/>
            </p:cNvSpPr>
            <p:nvPr/>
          </p:nvSpPr>
          <p:spPr bwMode="auto">
            <a:xfrm>
              <a:off x="3395340" y="2408215"/>
              <a:ext cx="1258711" cy="1416050"/>
            </a:xfrm>
            <a:custGeom>
              <a:avLst/>
              <a:gdLst>
                <a:gd name="T0" fmla="*/ 2147483647 w 892"/>
                <a:gd name="T1" fmla="*/ 2147483647 h 892"/>
                <a:gd name="T2" fmla="*/ 2147483647 w 892"/>
                <a:gd name="T3" fmla="*/ 2147483647 h 892"/>
                <a:gd name="T4" fmla="*/ 2147483647 w 892"/>
                <a:gd name="T5" fmla="*/ 2147483647 h 892"/>
                <a:gd name="T6" fmla="*/ 2147483647 w 892"/>
                <a:gd name="T7" fmla="*/ 2147483647 h 892"/>
                <a:gd name="T8" fmla="*/ 2147483647 w 892"/>
                <a:gd name="T9" fmla="*/ 2147483647 h 892"/>
                <a:gd name="T10" fmla="*/ 2147483647 w 892"/>
                <a:gd name="T11" fmla="*/ 2147483647 h 892"/>
                <a:gd name="T12" fmla="*/ 2147483647 w 892"/>
                <a:gd name="T13" fmla="*/ 2147483647 h 892"/>
                <a:gd name="T14" fmla="*/ 2147483647 w 892"/>
                <a:gd name="T15" fmla="*/ 2147483647 h 892"/>
                <a:gd name="T16" fmla="*/ 2147483647 w 892"/>
                <a:gd name="T17" fmla="*/ 2147483647 h 892"/>
                <a:gd name="T18" fmla="*/ 2147483647 w 892"/>
                <a:gd name="T19" fmla="*/ 2147483647 h 892"/>
                <a:gd name="T20" fmla="*/ 2147483647 w 892"/>
                <a:gd name="T21" fmla="*/ 2147483647 h 892"/>
                <a:gd name="T22" fmla="*/ 2147483647 w 892"/>
                <a:gd name="T23" fmla="*/ 2147483647 h 892"/>
                <a:gd name="T24" fmla="*/ 0 w 892"/>
                <a:gd name="T25" fmla="*/ 2147483647 h 892"/>
                <a:gd name="T26" fmla="*/ 2147483647 w 892"/>
                <a:gd name="T27" fmla="*/ 2147483647 h 892"/>
                <a:gd name="T28" fmla="*/ 2147483647 w 892"/>
                <a:gd name="T29" fmla="*/ 2147483647 h 892"/>
                <a:gd name="T30" fmla="*/ 2147483647 w 892"/>
                <a:gd name="T31" fmla="*/ 2147483647 h 892"/>
                <a:gd name="T32" fmla="*/ 2147483647 w 892"/>
                <a:gd name="T33" fmla="*/ 2147483647 h 892"/>
                <a:gd name="T34" fmla="*/ 2147483647 w 892"/>
                <a:gd name="T35" fmla="*/ 2147483647 h 892"/>
                <a:gd name="T36" fmla="*/ 2147483647 w 892"/>
                <a:gd name="T37" fmla="*/ 2147483647 h 892"/>
                <a:gd name="T38" fmla="*/ 2147483647 w 892"/>
                <a:gd name="T39" fmla="*/ 2147483647 h 892"/>
                <a:gd name="T40" fmla="*/ 2147483647 w 892"/>
                <a:gd name="T41" fmla="*/ 2147483647 h 892"/>
                <a:gd name="T42" fmla="*/ 2147483647 w 892"/>
                <a:gd name="T43" fmla="*/ 2147483647 h 892"/>
                <a:gd name="T44" fmla="*/ 2147483647 w 892"/>
                <a:gd name="T45" fmla="*/ 2147483647 h 892"/>
                <a:gd name="T46" fmla="*/ 2147483647 w 892"/>
                <a:gd name="T47" fmla="*/ 2147483647 h 892"/>
                <a:gd name="T48" fmla="*/ 2147483647 w 892"/>
                <a:gd name="T49" fmla="*/ 2147483647 h 892"/>
                <a:gd name="T50" fmla="*/ 2147483647 w 892"/>
                <a:gd name="T51" fmla="*/ 2147483647 h 892"/>
                <a:gd name="T52" fmla="*/ 2147483647 w 892"/>
                <a:gd name="T53" fmla="*/ 2147483647 h 892"/>
                <a:gd name="T54" fmla="*/ 2147483647 w 892"/>
                <a:gd name="T55" fmla="*/ 2147483647 h 892"/>
                <a:gd name="T56" fmla="*/ 2147483647 w 892"/>
                <a:gd name="T57" fmla="*/ 2147483647 h 892"/>
                <a:gd name="T58" fmla="*/ 2147483647 w 892"/>
                <a:gd name="T59" fmla="*/ 2147483647 h 892"/>
                <a:gd name="T60" fmla="*/ 2147483647 w 892"/>
                <a:gd name="T61" fmla="*/ 2147483647 h 892"/>
                <a:gd name="T62" fmla="*/ 2147483647 w 892"/>
                <a:gd name="T63" fmla="*/ 2147483647 h 892"/>
                <a:gd name="T64" fmla="*/ 2147483647 w 892"/>
                <a:gd name="T65" fmla="*/ 2147483647 h 892"/>
                <a:gd name="T66" fmla="*/ 2147483647 w 892"/>
                <a:gd name="T67" fmla="*/ 2147483647 h 892"/>
                <a:gd name="T68" fmla="*/ 2147483647 w 892"/>
                <a:gd name="T69" fmla="*/ 2147483647 h 892"/>
                <a:gd name="T70" fmla="*/ 2147483647 w 892"/>
                <a:gd name="T71" fmla="*/ 2147483647 h 892"/>
                <a:gd name="T72" fmla="*/ 2147483647 w 892"/>
                <a:gd name="T73" fmla="*/ 2147483647 h 892"/>
                <a:gd name="T74" fmla="*/ 2147483647 w 892"/>
                <a:gd name="T75" fmla="*/ 2147483647 h 892"/>
                <a:gd name="T76" fmla="*/ 2147483647 w 892"/>
                <a:gd name="T77" fmla="*/ 2147483647 h 892"/>
                <a:gd name="T78" fmla="*/ 2147483647 w 892"/>
                <a:gd name="T79" fmla="*/ 2147483647 h 892"/>
                <a:gd name="T80" fmla="*/ 2147483647 w 892"/>
                <a:gd name="T81" fmla="*/ 2147483647 h 892"/>
                <a:gd name="T82" fmla="*/ 2147483647 w 892"/>
                <a:gd name="T83" fmla="*/ 2147483647 h 892"/>
                <a:gd name="T84" fmla="*/ 2147483647 w 892"/>
                <a:gd name="T85" fmla="*/ 2147483647 h 892"/>
                <a:gd name="T86" fmla="*/ 2147483647 w 892"/>
                <a:gd name="T87" fmla="*/ 2147483647 h 892"/>
                <a:gd name="T88" fmla="*/ 2147483647 w 892"/>
                <a:gd name="T89" fmla="*/ 2147483647 h 892"/>
                <a:gd name="T90" fmla="*/ 2147483647 w 892"/>
                <a:gd name="T91" fmla="*/ 2147483647 h 892"/>
                <a:gd name="T92" fmla="*/ 2147483647 w 892"/>
                <a:gd name="T93" fmla="*/ 2147483647 h 892"/>
                <a:gd name="T94" fmla="*/ 2147483647 w 892"/>
                <a:gd name="T95" fmla="*/ 2147483647 h 892"/>
                <a:gd name="T96" fmla="*/ 2147483647 w 892"/>
                <a:gd name="T97" fmla="*/ 2147483647 h 892"/>
                <a:gd name="T98" fmla="*/ 2147483647 w 892"/>
                <a:gd name="T99" fmla="*/ 2147483647 h 892"/>
                <a:gd name="T100" fmla="*/ 2147483647 w 892"/>
                <a:gd name="T101" fmla="*/ 2147483647 h 89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92"/>
                <a:gd name="T154" fmla="*/ 0 h 892"/>
                <a:gd name="T155" fmla="*/ 892 w 892"/>
                <a:gd name="T156" fmla="*/ 892 h 89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92" h="892">
                  <a:moveTo>
                    <a:pt x="892" y="446"/>
                  </a:moveTo>
                  <a:lnTo>
                    <a:pt x="892" y="424"/>
                  </a:lnTo>
                  <a:lnTo>
                    <a:pt x="890" y="400"/>
                  </a:lnTo>
                  <a:lnTo>
                    <a:pt x="887" y="378"/>
                  </a:lnTo>
                  <a:lnTo>
                    <a:pt x="883" y="356"/>
                  </a:lnTo>
                  <a:lnTo>
                    <a:pt x="878" y="334"/>
                  </a:lnTo>
                  <a:lnTo>
                    <a:pt x="872" y="314"/>
                  </a:lnTo>
                  <a:lnTo>
                    <a:pt x="865" y="293"/>
                  </a:lnTo>
                  <a:lnTo>
                    <a:pt x="856" y="273"/>
                  </a:lnTo>
                  <a:lnTo>
                    <a:pt x="848" y="253"/>
                  </a:lnTo>
                  <a:lnTo>
                    <a:pt x="838" y="234"/>
                  </a:lnTo>
                  <a:lnTo>
                    <a:pt x="828" y="215"/>
                  </a:lnTo>
                  <a:lnTo>
                    <a:pt x="816" y="197"/>
                  </a:lnTo>
                  <a:lnTo>
                    <a:pt x="804" y="180"/>
                  </a:lnTo>
                  <a:lnTo>
                    <a:pt x="790" y="163"/>
                  </a:lnTo>
                  <a:lnTo>
                    <a:pt x="777" y="146"/>
                  </a:lnTo>
                  <a:lnTo>
                    <a:pt x="762" y="131"/>
                  </a:lnTo>
                  <a:lnTo>
                    <a:pt x="746" y="116"/>
                  </a:lnTo>
                  <a:lnTo>
                    <a:pt x="729" y="102"/>
                  </a:lnTo>
                  <a:lnTo>
                    <a:pt x="712" y="88"/>
                  </a:lnTo>
                  <a:lnTo>
                    <a:pt x="696" y="77"/>
                  </a:lnTo>
                  <a:lnTo>
                    <a:pt x="677" y="65"/>
                  </a:lnTo>
                  <a:lnTo>
                    <a:pt x="658" y="55"/>
                  </a:lnTo>
                  <a:lnTo>
                    <a:pt x="640" y="44"/>
                  </a:lnTo>
                  <a:lnTo>
                    <a:pt x="619" y="34"/>
                  </a:lnTo>
                  <a:lnTo>
                    <a:pt x="599" y="28"/>
                  </a:lnTo>
                  <a:lnTo>
                    <a:pt x="579" y="21"/>
                  </a:lnTo>
                  <a:lnTo>
                    <a:pt x="559" y="14"/>
                  </a:lnTo>
                  <a:lnTo>
                    <a:pt x="537" y="9"/>
                  </a:lnTo>
                  <a:lnTo>
                    <a:pt x="515" y="6"/>
                  </a:lnTo>
                  <a:lnTo>
                    <a:pt x="493" y="2"/>
                  </a:lnTo>
                  <a:lnTo>
                    <a:pt x="469" y="0"/>
                  </a:lnTo>
                  <a:lnTo>
                    <a:pt x="447" y="0"/>
                  </a:lnTo>
                  <a:lnTo>
                    <a:pt x="423" y="0"/>
                  </a:lnTo>
                  <a:lnTo>
                    <a:pt x="401" y="2"/>
                  </a:lnTo>
                  <a:lnTo>
                    <a:pt x="379" y="6"/>
                  </a:lnTo>
                  <a:lnTo>
                    <a:pt x="357" y="9"/>
                  </a:lnTo>
                  <a:lnTo>
                    <a:pt x="335" y="14"/>
                  </a:lnTo>
                  <a:lnTo>
                    <a:pt x="313" y="21"/>
                  </a:lnTo>
                  <a:lnTo>
                    <a:pt x="293" y="28"/>
                  </a:lnTo>
                  <a:lnTo>
                    <a:pt x="273" y="34"/>
                  </a:lnTo>
                  <a:lnTo>
                    <a:pt x="252" y="44"/>
                  </a:lnTo>
                  <a:lnTo>
                    <a:pt x="234" y="55"/>
                  </a:lnTo>
                  <a:lnTo>
                    <a:pt x="215" y="65"/>
                  </a:lnTo>
                  <a:lnTo>
                    <a:pt x="197" y="77"/>
                  </a:lnTo>
                  <a:lnTo>
                    <a:pt x="180" y="88"/>
                  </a:lnTo>
                  <a:lnTo>
                    <a:pt x="163" y="102"/>
                  </a:lnTo>
                  <a:lnTo>
                    <a:pt x="147" y="116"/>
                  </a:lnTo>
                  <a:lnTo>
                    <a:pt x="131" y="131"/>
                  </a:lnTo>
                  <a:lnTo>
                    <a:pt x="117" y="146"/>
                  </a:lnTo>
                  <a:lnTo>
                    <a:pt x="102" y="163"/>
                  </a:lnTo>
                  <a:lnTo>
                    <a:pt x="90" y="180"/>
                  </a:lnTo>
                  <a:lnTo>
                    <a:pt x="76" y="197"/>
                  </a:lnTo>
                  <a:lnTo>
                    <a:pt x="65" y="215"/>
                  </a:lnTo>
                  <a:lnTo>
                    <a:pt x="54" y="234"/>
                  </a:lnTo>
                  <a:lnTo>
                    <a:pt x="44" y="253"/>
                  </a:lnTo>
                  <a:lnTo>
                    <a:pt x="36" y="273"/>
                  </a:lnTo>
                  <a:lnTo>
                    <a:pt x="27" y="293"/>
                  </a:lnTo>
                  <a:lnTo>
                    <a:pt x="21" y="314"/>
                  </a:lnTo>
                  <a:lnTo>
                    <a:pt x="16" y="334"/>
                  </a:lnTo>
                  <a:lnTo>
                    <a:pt x="10" y="356"/>
                  </a:lnTo>
                  <a:lnTo>
                    <a:pt x="5" y="378"/>
                  </a:lnTo>
                  <a:lnTo>
                    <a:pt x="4" y="400"/>
                  </a:lnTo>
                  <a:lnTo>
                    <a:pt x="2" y="424"/>
                  </a:lnTo>
                  <a:lnTo>
                    <a:pt x="0" y="446"/>
                  </a:lnTo>
                  <a:lnTo>
                    <a:pt x="2" y="469"/>
                  </a:lnTo>
                  <a:lnTo>
                    <a:pt x="4" y="491"/>
                  </a:lnTo>
                  <a:lnTo>
                    <a:pt x="5" y="513"/>
                  </a:lnTo>
                  <a:lnTo>
                    <a:pt x="10" y="535"/>
                  </a:lnTo>
                  <a:lnTo>
                    <a:pt x="16" y="557"/>
                  </a:lnTo>
                  <a:lnTo>
                    <a:pt x="21" y="578"/>
                  </a:lnTo>
                  <a:lnTo>
                    <a:pt x="27" y="600"/>
                  </a:lnTo>
                  <a:lnTo>
                    <a:pt x="36" y="620"/>
                  </a:lnTo>
                  <a:lnTo>
                    <a:pt x="44" y="638"/>
                  </a:lnTo>
                  <a:lnTo>
                    <a:pt x="54" y="659"/>
                  </a:lnTo>
                  <a:lnTo>
                    <a:pt x="65" y="677"/>
                  </a:lnTo>
                  <a:lnTo>
                    <a:pt x="76" y="694"/>
                  </a:lnTo>
                  <a:lnTo>
                    <a:pt x="90" y="713"/>
                  </a:lnTo>
                  <a:lnTo>
                    <a:pt x="102" y="730"/>
                  </a:lnTo>
                  <a:lnTo>
                    <a:pt x="117" y="745"/>
                  </a:lnTo>
                  <a:lnTo>
                    <a:pt x="131" y="760"/>
                  </a:lnTo>
                  <a:lnTo>
                    <a:pt x="147" y="775"/>
                  </a:lnTo>
                  <a:lnTo>
                    <a:pt x="163" y="789"/>
                  </a:lnTo>
                  <a:lnTo>
                    <a:pt x="180" y="803"/>
                  </a:lnTo>
                  <a:lnTo>
                    <a:pt x="197" y="816"/>
                  </a:lnTo>
                  <a:lnTo>
                    <a:pt x="215" y="826"/>
                  </a:lnTo>
                  <a:lnTo>
                    <a:pt x="234" y="838"/>
                  </a:lnTo>
                  <a:lnTo>
                    <a:pt x="252" y="848"/>
                  </a:lnTo>
                  <a:lnTo>
                    <a:pt x="273" y="857"/>
                  </a:lnTo>
                  <a:lnTo>
                    <a:pt x="293" y="865"/>
                  </a:lnTo>
                  <a:lnTo>
                    <a:pt x="313" y="872"/>
                  </a:lnTo>
                  <a:lnTo>
                    <a:pt x="335" y="877"/>
                  </a:lnTo>
                  <a:lnTo>
                    <a:pt x="357" y="882"/>
                  </a:lnTo>
                  <a:lnTo>
                    <a:pt x="379" y="885"/>
                  </a:lnTo>
                  <a:lnTo>
                    <a:pt x="401" y="889"/>
                  </a:lnTo>
                  <a:lnTo>
                    <a:pt x="423" y="891"/>
                  </a:lnTo>
                  <a:lnTo>
                    <a:pt x="447" y="892"/>
                  </a:lnTo>
                  <a:lnTo>
                    <a:pt x="469" y="891"/>
                  </a:lnTo>
                  <a:lnTo>
                    <a:pt x="493" y="889"/>
                  </a:lnTo>
                  <a:lnTo>
                    <a:pt x="515" y="885"/>
                  </a:lnTo>
                  <a:lnTo>
                    <a:pt x="537" y="882"/>
                  </a:lnTo>
                  <a:lnTo>
                    <a:pt x="559" y="877"/>
                  </a:lnTo>
                  <a:lnTo>
                    <a:pt x="579" y="872"/>
                  </a:lnTo>
                  <a:lnTo>
                    <a:pt x="599" y="865"/>
                  </a:lnTo>
                  <a:lnTo>
                    <a:pt x="619" y="857"/>
                  </a:lnTo>
                  <a:lnTo>
                    <a:pt x="640" y="848"/>
                  </a:lnTo>
                  <a:lnTo>
                    <a:pt x="658" y="838"/>
                  </a:lnTo>
                  <a:lnTo>
                    <a:pt x="677" y="826"/>
                  </a:lnTo>
                  <a:lnTo>
                    <a:pt x="696" y="816"/>
                  </a:lnTo>
                  <a:lnTo>
                    <a:pt x="712" y="803"/>
                  </a:lnTo>
                  <a:lnTo>
                    <a:pt x="729" y="789"/>
                  </a:lnTo>
                  <a:lnTo>
                    <a:pt x="746" y="775"/>
                  </a:lnTo>
                  <a:lnTo>
                    <a:pt x="762" y="760"/>
                  </a:lnTo>
                  <a:lnTo>
                    <a:pt x="777" y="745"/>
                  </a:lnTo>
                  <a:lnTo>
                    <a:pt x="790" y="730"/>
                  </a:lnTo>
                  <a:lnTo>
                    <a:pt x="804" y="713"/>
                  </a:lnTo>
                  <a:lnTo>
                    <a:pt x="816" y="694"/>
                  </a:lnTo>
                  <a:lnTo>
                    <a:pt x="828" y="677"/>
                  </a:lnTo>
                  <a:lnTo>
                    <a:pt x="838" y="659"/>
                  </a:lnTo>
                  <a:lnTo>
                    <a:pt x="848" y="638"/>
                  </a:lnTo>
                  <a:lnTo>
                    <a:pt x="856" y="620"/>
                  </a:lnTo>
                  <a:lnTo>
                    <a:pt x="865" y="600"/>
                  </a:lnTo>
                  <a:lnTo>
                    <a:pt x="872" y="578"/>
                  </a:lnTo>
                  <a:lnTo>
                    <a:pt x="878" y="557"/>
                  </a:lnTo>
                  <a:lnTo>
                    <a:pt x="883" y="535"/>
                  </a:lnTo>
                  <a:lnTo>
                    <a:pt x="887" y="513"/>
                  </a:lnTo>
                  <a:lnTo>
                    <a:pt x="890" y="491"/>
                  </a:lnTo>
                  <a:lnTo>
                    <a:pt x="892" y="469"/>
                  </a:lnTo>
                  <a:lnTo>
                    <a:pt x="892" y="446"/>
                  </a:lnTo>
                  <a:lnTo>
                    <a:pt x="882" y="446"/>
                  </a:lnTo>
                  <a:lnTo>
                    <a:pt x="880" y="424"/>
                  </a:lnTo>
                  <a:lnTo>
                    <a:pt x="878" y="402"/>
                  </a:lnTo>
                  <a:lnTo>
                    <a:pt x="877" y="380"/>
                  </a:lnTo>
                  <a:lnTo>
                    <a:pt x="873" y="358"/>
                  </a:lnTo>
                  <a:lnTo>
                    <a:pt x="868" y="337"/>
                  </a:lnTo>
                  <a:lnTo>
                    <a:pt x="861" y="317"/>
                  </a:lnTo>
                  <a:lnTo>
                    <a:pt x="855" y="297"/>
                  </a:lnTo>
                  <a:lnTo>
                    <a:pt x="848" y="276"/>
                  </a:lnTo>
                  <a:lnTo>
                    <a:pt x="838" y="258"/>
                  </a:lnTo>
                  <a:lnTo>
                    <a:pt x="829" y="239"/>
                  </a:lnTo>
                  <a:lnTo>
                    <a:pt x="819" y="220"/>
                  </a:lnTo>
                  <a:lnTo>
                    <a:pt x="807" y="202"/>
                  </a:lnTo>
                  <a:lnTo>
                    <a:pt x="795" y="185"/>
                  </a:lnTo>
                  <a:lnTo>
                    <a:pt x="782" y="170"/>
                  </a:lnTo>
                  <a:lnTo>
                    <a:pt x="768" y="153"/>
                  </a:lnTo>
                  <a:lnTo>
                    <a:pt x="753" y="138"/>
                  </a:lnTo>
                  <a:lnTo>
                    <a:pt x="740" y="124"/>
                  </a:lnTo>
                  <a:lnTo>
                    <a:pt x="723" y="110"/>
                  </a:lnTo>
                  <a:lnTo>
                    <a:pt x="706" y="97"/>
                  </a:lnTo>
                  <a:lnTo>
                    <a:pt x="689" y="85"/>
                  </a:lnTo>
                  <a:lnTo>
                    <a:pt x="672" y="73"/>
                  </a:lnTo>
                  <a:lnTo>
                    <a:pt x="653" y="63"/>
                  </a:lnTo>
                  <a:lnTo>
                    <a:pt x="635" y="53"/>
                  </a:lnTo>
                  <a:lnTo>
                    <a:pt x="616" y="44"/>
                  </a:lnTo>
                  <a:lnTo>
                    <a:pt x="596" y="38"/>
                  </a:lnTo>
                  <a:lnTo>
                    <a:pt x="575" y="31"/>
                  </a:lnTo>
                  <a:lnTo>
                    <a:pt x="555" y="24"/>
                  </a:lnTo>
                  <a:lnTo>
                    <a:pt x="533" y="19"/>
                  </a:lnTo>
                  <a:lnTo>
                    <a:pt x="513" y="16"/>
                  </a:lnTo>
                  <a:lnTo>
                    <a:pt x="491" y="12"/>
                  </a:lnTo>
                  <a:lnTo>
                    <a:pt x="469" y="11"/>
                  </a:lnTo>
                  <a:lnTo>
                    <a:pt x="447" y="11"/>
                  </a:lnTo>
                  <a:lnTo>
                    <a:pt x="423" y="11"/>
                  </a:lnTo>
                  <a:lnTo>
                    <a:pt x="401" y="12"/>
                  </a:lnTo>
                  <a:lnTo>
                    <a:pt x="381" y="16"/>
                  </a:lnTo>
                  <a:lnTo>
                    <a:pt x="359" y="19"/>
                  </a:lnTo>
                  <a:lnTo>
                    <a:pt x="337" y="24"/>
                  </a:lnTo>
                  <a:lnTo>
                    <a:pt x="317" y="31"/>
                  </a:lnTo>
                  <a:lnTo>
                    <a:pt x="296" y="38"/>
                  </a:lnTo>
                  <a:lnTo>
                    <a:pt x="278" y="44"/>
                  </a:lnTo>
                  <a:lnTo>
                    <a:pt x="257" y="53"/>
                  </a:lnTo>
                  <a:lnTo>
                    <a:pt x="239" y="63"/>
                  </a:lnTo>
                  <a:lnTo>
                    <a:pt x="220" y="73"/>
                  </a:lnTo>
                  <a:lnTo>
                    <a:pt x="203" y="85"/>
                  </a:lnTo>
                  <a:lnTo>
                    <a:pt x="186" y="97"/>
                  </a:lnTo>
                  <a:lnTo>
                    <a:pt x="169" y="110"/>
                  </a:lnTo>
                  <a:lnTo>
                    <a:pt x="154" y="124"/>
                  </a:lnTo>
                  <a:lnTo>
                    <a:pt x="139" y="138"/>
                  </a:lnTo>
                  <a:lnTo>
                    <a:pt x="124" y="153"/>
                  </a:lnTo>
                  <a:lnTo>
                    <a:pt x="110" y="170"/>
                  </a:lnTo>
                  <a:lnTo>
                    <a:pt x="98" y="185"/>
                  </a:lnTo>
                  <a:lnTo>
                    <a:pt x="87" y="202"/>
                  </a:lnTo>
                  <a:lnTo>
                    <a:pt x="75" y="220"/>
                  </a:lnTo>
                  <a:lnTo>
                    <a:pt x="65" y="239"/>
                  </a:lnTo>
                  <a:lnTo>
                    <a:pt x="54" y="258"/>
                  </a:lnTo>
                  <a:lnTo>
                    <a:pt x="46" y="276"/>
                  </a:lnTo>
                  <a:lnTo>
                    <a:pt x="38" y="297"/>
                  </a:lnTo>
                  <a:lnTo>
                    <a:pt x="31" y="317"/>
                  </a:lnTo>
                  <a:lnTo>
                    <a:pt x="26" y="337"/>
                  </a:lnTo>
                  <a:lnTo>
                    <a:pt x="21" y="358"/>
                  </a:lnTo>
                  <a:lnTo>
                    <a:pt x="17" y="380"/>
                  </a:lnTo>
                  <a:lnTo>
                    <a:pt x="14" y="402"/>
                  </a:lnTo>
                  <a:lnTo>
                    <a:pt x="12" y="424"/>
                  </a:lnTo>
                  <a:lnTo>
                    <a:pt x="12" y="446"/>
                  </a:lnTo>
                  <a:lnTo>
                    <a:pt x="12" y="468"/>
                  </a:lnTo>
                  <a:lnTo>
                    <a:pt x="14" y="490"/>
                  </a:lnTo>
                  <a:lnTo>
                    <a:pt x="17" y="512"/>
                  </a:lnTo>
                  <a:lnTo>
                    <a:pt x="21" y="534"/>
                  </a:lnTo>
                  <a:lnTo>
                    <a:pt x="26" y="554"/>
                  </a:lnTo>
                  <a:lnTo>
                    <a:pt x="31" y="576"/>
                  </a:lnTo>
                  <a:lnTo>
                    <a:pt x="38" y="596"/>
                  </a:lnTo>
                  <a:lnTo>
                    <a:pt x="46" y="615"/>
                  </a:lnTo>
                  <a:lnTo>
                    <a:pt x="54" y="635"/>
                  </a:lnTo>
                  <a:lnTo>
                    <a:pt x="65" y="654"/>
                  </a:lnTo>
                  <a:lnTo>
                    <a:pt x="75" y="671"/>
                  </a:lnTo>
                  <a:lnTo>
                    <a:pt x="87" y="689"/>
                  </a:lnTo>
                  <a:lnTo>
                    <a:pt x="98" y="706"/>
                  </a:lnTo>
                  <a:lnTo>
                    <a:pt x="110" y="723"/>
                  </a:lnTo>
                  <a:lnTo>
                    <a:pt x="124" y="738"/>
                  </a:lnTo>
                  <a:lnTo>
                    <a:pt x="139" y="753"/>
                  </a:lnTo>
                  <a:lnTo>
                    <a:pt x="154" y="767"/>
                  </a:lnTo>
                  <a:lnTo>
                    <a:pt x="169" y="781"/>
                  </a:lnTo>
                  <a:lnTo>
                    <a:pt x="186" y="794"/>
                  </a:lnTo>
                  <a:lnTo>
                    <a:pt x="203" y="806"/>
                  </a:lnTo>
                  <a:lnTo>
                    <a:pt x="220" y="818"/>
                  </a:lnTo>
                  <a:lnTo>
                    <a:pt x="239" y="828"/>
                  </a:lnTo>
                  <a:lnTo>
                    <a:pt x="257" y="838"/>
                  </a:lnTo>
                  <a:lnTo>
                    <a:pt x="278" y="847"/>
                  </a:lnTo>
                  <a:lnTo>
                    <a:pt x="296" y="855"/>
                  </a:lnTo>
                  <a:lnTo>
                    <a:pt x="317" y="862"/>
                  </a:lnTo>
                  <a:lnTo>
                    <a:pt x="337" y="867"/>
                  </a:lnTo>
                  <a:lnTo>
                    <a:pt x="359" y="872"/>
                  </a:lnTo>
                  <a:lnTo>
                    <a:pt x="381" y="875"/>
                  </a:lnTo>
                  <a:lnTo>
                    <a:pt x="401" y="879"/>
                  </a:lnTo>
                  <a:lnTo>
                    <a:pt x="423" y="880"/>
                  </a:lnTo>
                  <a:lnTo>
                    <a:pt x="447" y="880"/>
                  </a:lnTo>
                  <a:lnTo>
                    <a:pt x="469" y="880"/>
                  </a:lnTo>
                  <a:lnTo>
                    <a:pt x="491" y="879"/>
                  </a:lnTo>
                  <a:lnTo>
                    <a:pt x="513" y="875"/>
                  </a:lnTo>
                  <a:lnTo>
                    <a:pt x="533" y="872"/>
                  </a:lnTo>
                  <a:lnTo>
                    <a:pt x="555" y="867"/>
                  </a:lnTo>
                  <a:lnTo>
                    <a:pt x="575" y="862"/>
                  </a:lnTo>
                  <a:lnTo>
                    <a:pt x="596" y="855"/>
                  </a:lnTo>
                  <a:lnTo>
                    <a:pt x="616" y="847"/>
                  </a:lnTo>
                  <a:lnTo>
                    <a:pt x="635" y="838"/>
                  </a:lnTo>
                  <a:lnTo>
                    <a:pt x="653" y="828"/>
                  </a:lnTo>
                  <a:lnTo>
                    <a:pt x="672" y="818"/>
                  </a:lnTo>
                  <a:lnTo>
                    <a:pt x="689" y="806"/>
                  </a:lnTo>
                  <a:lnTo>
                    <a:pt x="706" y="794"/>
                  </a:lnTo>
                  <a:lnTo>
                    <a:pt x="723" y="781"/>
                  </a:lnTo>
                  <a:lnTo>
                    <a:pt x="740" y="767"/>
                  </a:lnTo>
                  <a:lnTo>
                    <a:pt x="753" y="753"/>
                  </a:lnTo>
                  <a:lnTo>
                    <a:pt x="768" y="738"/>
                  </a:lnTo>
                  <a:lnTo>
                    <a:pt x="782" y="723"/>
                  </a:lnTo>
                  <a:lnTo>
                    <a:pt x="795" y="706"/>
                  </a:lnTo>
                  <a:lnTo>
                    <a:pt x="807" y="689"/>
                  </a:lnTo>
                  <a:lnTo>
                    <a:pt x="819" y="671"/>
                  </a:lnTo>
                  <a:lnTo>
                    <a:pt x="829" y="654"/>
                  </a:lnTo>
                  <a:lnTo>
                    <a:pt x="838" y="635"/>
                  </a:lnTo>
                  <a:lnTo>
                    <a:pt x="848" y="615"/>
                  </a:lnTo>
                  <a:lnTo>
                    <a:pt x="855" y="596"/>
                  </a:lnTo>
                  <a:lnTo>
                    <a:pt x="861" y="576"/>
                  </a:lnTo>
                  <a:lnTo>
                    <a:pt x="868" y="554"/>
                  </a:lnTo>
                  <a:lnTo>
                    <a:pt x="873" y="534"/>
                  </a:lnTo>
                  <a:lnTo>
                    <a:pt x="877" y="512"/>
                  </a:lnTo>
                  <a:lnTo>
                    <a:pt x="878" y="490"/>
                  </a:lnTo>
                  <a:lnTo>
                    <a:pt x="880" y="468"/>
                  </a:lnTo>
                  <a:lnTo>
                    <a:pt x="882" y="446"/>
                  </a:lnTo>
                  <a:lnTo>
                    <a:pt x="892" y="446"/>
                  </a:lnTo>
                  <a:close/>
                </a:path>
              </a:pathLst>
            </a:custGeom>
            <a:solidFill>
              <a:srgbClr val="ADDEFF"/>
            </a:solidFill>
            <a:ln w="9525">
              <a:noFill/>
              <a:round/>
              <a:headEnd/>
              <a:tailEnd/>
            </a:ln>
          </p:spPr>
          <p:txBody>
            <a:bodyPr/>
            <a:lstStyle/>
            <a:p>
              <a:endParaRPr lang="en-US"/>
            </a:p>
          </p:txBody>
        </p:sp>
        <p:sp>
          <p:nvSpPr>
            <p:cNvPr id="51333" name="Freeform 135"/>
            <p:cNvSpPr>
              <a:spLocks/>
            </p:cNvSpPr>
            <p:nvPr/>
          </p:nvSpPr>
          <p:spPr bwMode="auto">
            <a:xfrm>
              <a:off x="3402394" y="2417740"/>
              <a:ext cx="1244600" cy="1395413"/>
            </a:xfrm>
            <a:custGeom>
              <a:avLst/>
              <a:gdLst>
                <a:gd name="T0" fmla="*/ 2147483647 w 882"/>
                <a:gd name="T1" fmla="*/ 2147483647 h 879"/>
                <a:gd name="T2" fmla="*/ 2147483647 w 882"/>
                <a:gd name="T3" fmla="*/ 2147483647 h 879"/>
                <a:gd name="T4" fmla="*/ 2147483647 w 882"/>
                <a:gd name="T5" fmla="*/ 2147483647 h 879"/>
                <a:gd name="T6" fmla="*/ 2147483647 w 882"/>
                <a:gd name="T7" fmla="*/ 2147483647 h 879"/>
                <a:gd name="T8" fmla="*/ 2147483647 w 882"/>
                <a:gd name="T9" fmla="*/ 2147483647 h 879"/>
                <a:gd name="T10" fmla="*/ 2147483647 w 882"/>
                <a:gd name="T11" fmla="*/ 2147483647 h 879"/>
                <a:gd name="T12" fmla="*/ 2147483647 w 882"/>
                <a:gd name="T13" fmla="*/ 2147483647 h 879"/>
                <a:gd name="T14" fmla="*/ 2147483647 w 882"/>
                <a:gd name="T15" fmla="*/ 2147483647 h 879"/>
                <a:gd name="T16" fmla="*/ 2147483647 w 882"/>
                <a:gd name="T17" fmla="*/ 2147483647 h 879"/>
                <a:gd name="T18" fmla="*/ 2147483647 w 882"/>
                <a:gd name="T19" fmla="*/ 2147483647 h 879"/>
                <a:gd name="T20" fmla="*/ 2147483647 w 882"/>
                <a:gd name="T21" fmla="*/ 2147483647 h 879"/>
                <a:gd name="T22" fmla="*/ 2147483647 w 882"/>
                <a:gd name="T23" fmla="*/ 2147483647 h 879"/>
                <a:gd name="T24" fmla="*/ 0 w 882"/>
                <a:gd name="T25" fmla="*/ 2147483647 h 879"/>
                <a:gd name="T26" fmla="*/ 2147483647 w 882"/>
                <a:gd name="T27" fmla="*/ 2147483647 h 879"/>
                <a:gd name="T28" fmla="*/ 2147483647 w 882"/>
                <a:gd name="T29" fmla="*/ 2147483647 h 879"/>
                <a:gd name="T30" fmla="*/ 2147483647 w 882"/>
                <a:gd name="T31" fmla="*/ 2147483647 h 879"/>
                <a:gd name="T32" fmla="*/ 2147483647 w 882"/>
                <a:gd name="T33" fmla="*/ 2147483647 h 879"/>
                <a:gd name="T34" fmla="*/ 2147483647 w 882"/>
                <a:gd name="T35" fmla="*/ 2147483647 h 879"/>
                <a:gd name="T36" fmla="*/ 2147483647 w 882"/>
                <a:gd name="T37" fmla="*/ 2147483647 h 879"/>
                <a:gd name="T38" fmla="*/ 2147483647 w 882"/>
                <a:gd name="T39" fmla="*/ 2147483647 h 879"/>
                <a:gd name="T40" fmla="*/ 2147483647 w 882"/>
                <a:gd name="T41" fmla="*/ 2147483647 h 879"/>
                <a:gd name="T42" fmla="*/ 2147483647 w 882"/>
                <a:gd name="T43" fmla="*/ 2147483647 h 879"/>
                <a:gd name="T44" fmla="*/ 2147483647 w 882"/>
                <a:gd name="T45" fmla="*/ 2147483647 h 879"/>
                <a:gd name="T46" fmla="*/ 2147483647 w 882"/>
                <a:gd name="T47" fmla="*/ 2147483647 h 879"/>
                <a:gd name="T48" fmla="*/ 2147483647 w 882"/>
                <a:gd name="T49" fmla="*/ 2147483647 h 879"/>
                <a:gd name="T50" fmla="*/ 2147483647 w 882"/>
                <a:gd name="T51" fmla="*/ 2147483647 h 879"/>
                <a:gd name="T52" fmla="*/ 2147483647 w 882"/>
                <a:gd name="T53" fmla="*/ 2147483647 h 879"/>
                <a:gd name="T54" fmla="*/ 2147483647 w 882"/>
                <a:gd name="T55" fmla="*/ 2147483647 h 879"/>
                <a:gd name="T56" fmla="*/ 2147483647 w 882"/>
                <a:gd name="T57" fmla="*/ 2147483647 h 879"/>
                <a:gd name="T58" fmla="*/ 2147483647 w 882"/>
                <a:gd name="T59" fmla="*/ 2147483647 h 879"/>
                <a:gd name="T60" fmla="*/ 2147483647 w 882"/>
                <a:gd name="T61" fmla="*/ 2147483647 h 879"/>
                <a:gd name="T62" fmla="*/ 2147483647 w 882"/>
                <a:gd name="T63" fmla="*/ 2147483647 h 879"/>
                <a:gd name="T64" fmla="*/ 2147483647 w 882"/>
                <a:gd name="T65" fmla="*/ 2147483647 h 879"/>
                <a:gd name="T66" fmla="*/ 2147483647 w 882"/>
                <a:gd name="T67" fmla="*/ 2147483647 h 879"/>
                <a:gd name="T68" fmla="*/ 2147483647 w 882"/>
                <a:gd name="T69" fmla="*/ 2147483647 h 879"/>
                <a:gd name="T70" fmla="*/ 2147483647 w 882"/>
                <a:gd name="T71" fmla="*/ 2147483647 h 879"/>
                <a:gd name="T72" fmla="*/ 2147483647 w 882"/>
                <a:gd name="T73" fmla="*/ 2147483647 h 879"/>
                <a:gd name="T74" fmla="*/ 2147483647 w 882"/>
                <a:gd name="T75" fmla="*/ 2147483647 h 879"/>
                <a:gd name="T76" fmla="*/ 2147483647 w 882"/>
                <a:gd name="T77" fmla="*/ 2147483647 h 879"/>
                <a:gd name="T78" fmla="*/ 2147483647 w 882"/>
                <a:gd name="T79" fmla="*/ 2147483647 h 879"/>
                <a:gd name="T80" fmla="*/ 2147483647 w 882"/>
                <a:gd name="T81" fmla="*/ 2147483647 h 879"/>
                <a:gd name="T82" fmla="*/ 2147483647 w 882"/>
                <a:gd name="T83" fmla="*/ 2147483647 h 879"/>
                <a:gd name="T84" fmla="*/ 2147483647 w 882"/>
                <a:gd name="T85" fmla="*/ 2147483647 h 879"/>
                <a:gd name="T86" fmla="*/ 2147483647 w 882"/>
                <a:gd name="T87" fmla="*/ 2147483647 h 879"/>
                <a:gd name="T88" fmla="*/ 2147483647 w 882"/>
                <a:gd name="T89" fmla="*/ 2147483647 h 879"/>
                <a:gd name="T90" fmla="*/ 2147483647 w 882"/>
                <a:gd name="T91" fmla="*/ 2147483647 h 879"/>
                <a:gd name="T92" fmla="*/ 2147483647 w 882"/>
                <a:gd name="T93" fmla="*/ 2147483647 h 879"/>
                <a:gd name="T94" fmla="*/ 2147483647 w 882"/>
                <a:gd name="T95" fmla="*/ 2147483647 h 879"/>
                <a:gd name="T96" fmla="*/ 2147483647 w 882"/>
                <a:gd name="T97" fmla="*/ 2147483647 h 879"/>
                <a:gd name="T98" fmla="*/ 2147483647 w 882"/>
                <a:gd name="T99" fmla="*/ 2147483647 h 879"/>
                <a:gd name="T100" fmla="*/ 2147483647 w 882"/>
                <a:gd name="T101" fmla="*/ 2147483647 h 8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82"/>
                <a:gd name="T154" fmla="*/ 0 h 879"/>
                <a:gd name="T155" fmla="*/ 882 w 882"/>
                <a:gd name="T156" fmla="*/ 879 h 87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82" h="879">
                  <a:moveTo>
                    <a:pt x="882" y="440"/>
                  </a:moveTo>
                  <a:lnTo>
                    <a:pt x="882" y="418"/>
                  </a:lnTo>
                  <a:lnTo>
                    <a:pt x="880" y="396"/>
                  </a:lnTo>
                  <a:lnTo>
                    <a:pt x="877" y="374"/>
                  </a:lnTo>
                  <a:lnTo>
                    <a:pt x="873" y="352"/>
                  </a:lnTo>
                  <a:lnTo>
                    <a:pt x="868" y="330"/>
                  </a:lnTo>
                  <a:lnTo>
                    <a:pt x="861" y="309"/>
                  </a:lnTo>
                  <a:lnTo>
                    <a:pt x="855" y="289"/>
                  </a:lnTo>
                  <a:lnTo>
                    <a:pt x="846" y="269"/>
                  </a:lnTo>
                  <a:lnTo>
                    <a:pt x="838" y="248"/>
                  </a:lnTo>
                  <a:lnTo>
                    <a:pt x="829" y="230"/>
                  </a:lnTo>
                  <a:lnTo>
                    <a:pt x="817" y="211"/>
                  </a:lnTo>
                  <a:lnTo>
                    <a:pt x="806" y="194"/>
                  </a:lnTo>
                  <a:lnTo>
                    <a:pt x="794" y="176"/>
                  </a:lnTo>
                  <a:lnTo>
                    <a:pt x="780" y="160"/>
                  </a:lnTo>
                  <a:lnTo>
                    <a:pt x="767" y="143"/>
                  </a:lnTo>
                  <a:lnTo>
                    <a:pt x="753" y="128"/>
                  </a:lnTo>
                  <a:lnTo>
                    <a:pt x="738" y="115"/>
                  </a:lnTo>
                  <a:lnTo>
                    <a:pt x="721" y="99"/>
                  </a:lnTo>
                  <a:lnTo>
                    <a:pt x="704" y="88"/>
                  </a:lnTo>
                  <a:lnTo>
                    <a:pt x="687" y="74"/>
                  </a:lnTo>
                  <a:lnTo>
                    <a:pt x="670" y="64"/>
                  </a:lnTo>
                  <a:lnTo>
                    <a:pt x="652" y="52"/>
                  </a:lnTo>
                  <a:lnTo>
                    <a:pt x="633" y="44"/>
                  </a:lnTo>
                  <a:lnTo>
                    <a:pt x="613" y="33"/>
                  </a:lnTo>
                  <a:lnTo>
                    <a:pt x="592" y="27"/>
                  </a:lnTo>
                  <a:lnTo>
                    <a:pt x="572" y="20"/>
                  </a:lnTo>
                  <a:lnTo>
                    <a:pt x="552" y="13"/>
                  </a:lnTo>
                  <a:lnTo>
                    <a:pt x="530" y="8"/>
                  </a:lnTo>
                  <a:lnTo>
                    <a:pt x="508" y="5"/>
                  </a:lnTo>
                  <a:lnTo>
                    <a:pt x="486" y="1"/>
                  </a:lnTo>
                  <a:lnTo>
                    <a:pt x="464" y="0"/>
                  </a:lnTo>
                  <a:lnTo>
                    <a:pt x="442" y="0"/>
                  </a:lnTo>
                  <a:lnTo>
                    <a:pt x="418" y="0"/>
                  </a:lnTo>
                  <a:lnTo>
                    <a:pt x="396" y="1"/>
                  </a:lnTo>
                  <a:lnTo>
                    <a:pt x="374" y="5"/>
                  </a:lnTo>
                  <a:lnTo>
                    <a:pt x="352" y="8"/>
                  </a:lnTo>
                  <a:lnTo>
                    <a:pt x="332" y="13"/>
                  </a:lnTo>
                  <a:lnTo>
                    <a:pt x="310" y="20"/>
                  </a:lnTo>
                  <a:lnTo>
                    <a:pt x="290" y="27"/>
                  </a:lnTo>
                  <a:lnTo>
                    <a:pt x="269" y="33"/>
                  </a:lnTo>
                  <a:lnTo>
                    <a:pt x="251" y="44"/>
                  </a:lnTo>
                  <a:lnTo>
                    <a:pt x="232" y="52"/>
                  </a:lnTo>
                  <a:lnTo>
                    <a:pt x="214" y="64"/>
                  </a:lnTo>
                  <a:lnTo>
                    <a:pt x="195" y="74"/>
                  </a:lnTo>
                  <a:lnTo>
                    <a:pt x="178" y="88"/>
                  </a:lnTo>
                  <a:lnTo>
                    <a:pt x="161" y="99"/>
                  </a:lnTo>
                  <a:lnTo>
                    <a:pt x="146" y="115"/>
                  </a:lnTo>
                  <a:lnTo>
                    <a:pt x="131" y="128"/>
                  </a:lnTo>
                  <a:lnTo>
                    <a:pt x="115" y="143"/>
                  </a:lnTo>
                  <a:lnTo>
                    <a:pt x="102" y="160"/>
                  </a:lnTo>
                  <a:lnTo>
                    <a:pt x="88" y="176"/>
                  </a:lnTo>
                  <a:lnTo>
                    <a:pt x="76" y="194"/>
                  </a:lnTo>
                  <a:lnTo>
                    <a:pt x="65" y="211"/>
                  </a:lnTo>
                  <a:lnTo>
                    <a:pt x="54" y="230"/>
                  </a:lnTo>
                  <a:lnTo>
                    <a:pt x="44" y="248"/>
                  </a:lnTo>
                  <a:lnTo>
                    <a:pt x="36" y="269"/>
                  </a:lnTo>
                  <a:lnTo>
                    <a:pt x="27" y="289"/>
                  </a:lnTo>
                  <a:lnTo>
                    <a:pt x="21" y="309"/>
                  </a:lnTo>
                  <a:lnTo>
                    <a:pt x="16" y="330"/>
                  </a:lnTo>
                  <a:lnTo>
                    <a:pt x="11" y="352"/>
                  </a:lnTo>
                  <a:lnTo>
                    <a:pt x="5" y="374"/>
                  </a:lnTo>
                  <a:lnTo>
                    <a:pt x="4" y="396"/>
                  </a:lnTo>
                  <a:lnTo>
                    <a:pt x="2" y="418"/>
                  </a:lnTo>
                  <a:lnTo>
                    <a:pt x="0" y="440"/>
                  </a:lnTo>
                  <a:lnTo>
                    <a:pt x="2" y="463"/>
                  </a:lnTo>
                  <a:lnTo>
                    <a:pt x="4" y="485"/>
                  </a:lnTo>
                  <a:lnTo>
                    <a:pt x="5" y="507"/>
                  </a:lnTo>
                  <a:lnTo>
                    <a:pt x="11" y="529"/>
                  </a:lnTo>
                  <a:lnTo>
                    <a:pt x="16" y="550"/>
                  </a:lnTo>
                  <a:lnTo>
                    <a:pt x="21" y="572"/>
                  </a:lnTo>
                  <a:lnTo>
                    <a:pt x="27" y="592"/>
                  </a:lnTo>
                  <a:lnTo>
                    <a:pt x="36" y="610"/>
                  </a:lnTo>
                  <a:lnTo>
                    <a:pt x="44" y="631"/>
                  </a:lnTo>
                  <a:lnTo>
                    <a:pt x="54" y="649"/>
                  </a:lnTo>
                  <a:lnTo>
                    <a:pt x="65" y="668"/>
                  </a:lnTo>
                  <a:lnTo>
                    <a:pt x="76" y="687"/>
                  </a:lnTo>
                  <a:lnTo>
                    <a:pt x="88" y="703"/>
                  </a:lnTo>
                  <a:lnTo>
                    <a:pt x="102" y="720"/>
                  </a:lnTo>
                  <a:lnTo>
                    <a:pt x="115" y="736"/>
                  </a:lnTo>
                  <a:lnTo>
                    <a:pt x="131" y="751"/>
                  </a:lnTo>
                  <a:lnTo>
                    <a:pt x="146" y="766"/>
                  </a:lnTo>
                  <a:lnTo>
                    <a:pt x="161" y="780"/>
                  </a:lnTo>
                  <a:lnTo>
                    <a:pt x="178" y="793"/>
                  </a:lnTo>
                  <a:lnTo>
                    <a:pt x="195" y="805"/>
                  </a:lnTo>
                  <a:lnTo>
                    <a:pt x="214" y="817"/>
                  </a:lnTo>
                  <a:lnTo>
                    <a:pt x="232" y="827"/>
                  </a:lnTo>
                  <a:lnTo>
                    <a:pt x="251" y="837"/>
                  </a:lnTo>
                  <a:lnTo>
                    <a:pt x="269" y="846"/>
                  </a:lnTo>
                  <a:lnTo>
                    <a:pt x="290" y="854"/>
                  </a:lnTo>
                  <a:lnTo>
                    <a:pt x="310" y="861"/>
                  </a:lnTo>
                  <a:lnTo>
                    <a:pt x="332" y="866"/>
                  </a:lnTo>
                  <a:lnTo>
                    <a:pt x="352" y="871"/>
                  </a:lnTo>
                  <a:lnTo>
                    <a:pt x="374" y="874"/>
                  </a:lnTo>
                  <a:lnTo>
                    <a:pt x="396" y="878"/>
                  </a:lnTo>
                  <a:lnTo>
                    <a:pt x="418" y="879"/>
                  </a:lnTo>
                  <a:lnTo>
                    <a:pt x="442" y="879"/>
                  </a:lnTo>
                  <a:lnTo>
                    <a:pt x="464" y="879"/>
                  </a:lnTo>
                  <a:lnTo>
                    <a:pt x="486" y="878"/>
                  </a:lnTo>
                  <a:lnTo>
                    <a:pt x="508" y="874"/>
                  </a:lnTo>
                  <a:lnTo>
                    <a:pt x="530" y="871"/>
                  </a:lnTo>
                  <a:lnTo>
                    <a:pt x="552" y="866"/>
                  </a:lnTo>
                  <a:lnTo>
                    <a:pt x="572" y="861"/>
                  </a:lnTo>
                  <a:lnTo>
                    <a:pt x="592" y="854"/>
                  </a:lnTo>
                  <a:lnTo>
                    <a:pt x="613" y="846"/>
                  </a:lnTo>
                  <a:lnTo>
                    <a:pt x="633" y="837"/>
                  </a:lnTo>
                  <a:lnTo>
                    <a:pt x="652" y="827"/>
                  </a:lnTo>
                  <a:lnTo>
                    <a:pt x="670" y="817"/>
                  </a:lnTo>
                  <a:lnTo>
                    <a:pt x="687" y="805"/>
                  </a:lnTo>
                  <a:lnTo>
                    <a:pt x="704" y="793"/>
                  </a:lnTo>
                  <a:lnTo>
                    <a:pt x="721" y="780"/>
                  </a:lnTo>
                  <a:lnTo>
                    <a:pt x="738" y="766"/>
                  </a:lnTo>
                  <a:lnTo>
                    <a:pt x="753" y="751"/>
                  </a:lnTo>
                  <a:lnTo>
                    <a:pt x="767" y="736"/>
                  </a:lnTo>
                  <a:lnTo>
                    <a:pt x="780" y="720"/>
                  </a:lnTo>
                  <a:lnTo>
                    <a:pt x="794" y="703"/>
                  </a:lnTo>
                  <a:lnTo>
                    <a:pt x="806" y="687"/>
                  </a:lnTo>
                  <a:lnTo>
                    <a:pt x="817" y="668"/>
                  </a:lnTo>
                  <a:lnTo>
                    <a:pt x="829" y="649"/>
                  </a:lnTo>
                  <a:lnTo>
                    <a:pt x="838" y="631"/>
                  </a:lnTo>
                  <a:lnTo>
                    <a:pt x="846" y="610"/>
                  </a:lnTo>
                  <a:lnTo>
                    <a:pt x="855" y="592"/>
                  </a:lnTo>
                  <a:lnTo>
                    <a:pt x="861" y="572"/>
                  </a:lnTo>
                  <a:lnTo>
                    <a:pt x="868" y="550"/>
                  </a:lnTo>
                  <a:lnTo>
                    <a:pt x="873" y="529"/>
                  </a:lnTo>
                  <a:lnTo>
                    <a:pt x="877" y="507"/>
                  </a:lnTo>
                  <a:lnTo>
                    <a:pt x="880" y="485"/>
                  </a:lnTo>
                  <a:lnTo>
                    <a:pt x="882" y="463"/>
                  </a:lnTo>
                  <a:lnTo>
                    <a:pt x="882" y="440"/>
                  </a:lnTo>
                  <a:lnTo>
                    <a:pt x="872" y="440"/>
                  </a:lnTo>
                  <a:lnTo>
                    <a:pt x="870" y="418"/>
                  </a:lnTo>
                  <a:lnTo>
                    <a:pt x="868" y="396"/>
                  </a:lnTo>
                  <a:lnTo>
                    <a:pt x="867" y="375"/>
                  </a:lnTo>
                  <a:lnTo>
                    <a:pt x="861" y="353"/>
                  </a:lnTo>
                  <a:lnTo>
                    <a:pt x="858" y="333"/>
                  </a:lnTo>
                  <a:lnTo>
                    <a:pt x="851" y="313"/>
                  </a:lnTo>
                  <a:lnTo>
                    <a:pt x="845" y="292"/>
                  </a:lnTo>
                  <a:lnTo>
                    <a:pt x="838" y="272"/>
                  </a:lnTo>
                  <a:lnTo>
                    <a:pt x="829" y="253"/>
                  </a:lnTo>
                  <a:lnTo>
                    <a:pt x="819" y="235"/>
                  </a:lnTo>
                  <a:lnTo>
                    <a:pt x="809" y="218"/>
                  </a:lnTo>
                  <a:lnTo>
                    <a:pt x="797" y="199"/>
                  </a:lnTo>
                  <a:lnTo>
                    <a:pt x="785" y="182"/>
                  </a:lnTo>
                  <a:lnTo>
                    <a:pt x="773" y="167"/>
                  </a:lnTo>
                  <a:lnTo>
                    <a:pt x="760" y="150"/>
                  </a:lnTo>
                  <a:lnTo>
                    <a:pt x="745" y="137"/>
                  </a:lnTo>
                  <a:lnTo>
                    <a:pt x="729" y="121"/>
                  </a:lnTo>
                  <a:lnTo>
                    <a:pt x="714" y="108"/>
                  </a:lnTo>
                  <a:lnTo>
                    <a:pt x="699" y="96"/>
                  </a:lnTo>
                  <a:lnTo>
                    <a:pt x="682" y="84"/>
                  </a:lnTo>
                  <a:lnTo>
                    <a:pt x="664" y="72"/>
                  </a:lnTo>
                  <a:lnTo>
                    <a:pt x="647" y="62"/>
                  </a:lnTo>
                  <a:lnTo>
                    <a:pt x="628" y="52"/>
                  </a:lnTo>
                  <a:lnTo>
                    <a:pt x="609" y="44"/>
                  </a:lnTo>
                  <a:lnTo>
                    <a:pt x="589" y="37"/>
                  </a:lnTo>
                  <a:lnTo>
                    <a:pt x="569" y="30"/>
                  </a:lnTo>
                  <a:lnTo>
                    <a:pt x="548" y="23"/>
                  </a:lnTo>
                  <a:lnTo>
                    <a:pt x="528" y="18"/>
                  </a:lnTo>
                  <a:lnTo>
                    <a:pt x="506" y="15"/>
                  </a:lnTo>
                  <a:lnTo>
                    <a:pt x="486" y="13"/>
                  </a:lnTo>
                  <a:lnTo>
                    <a:pt x="464" y="11"/>
                  </a:lnTo>
                  <a:lnTo>
                    <a:pt x="442" y="10"/>
                  </a:lnTo>
                  <a:lnTo>
                    <a:pt x="420" y="11"/>
                  </a:lnTo>
                  <a:lnTo>
                    <a:pt x="398" y="13"/>
                  </a:lnTo>
                  <a:lnTo>
                    <a:pt x="376" y="15"/>
                  </a:lnTo>
                  <a:lnTo>
                    <a:pt x="356" y="18"/>
                  </a:lnTo>
                  <a:lnTo>
                    <a:pt x="334" y="23"/>
                  </a:lnTo>
                  <a:lnTo>
                    <a:pt x="313" y="30"/>
                  </a:lnTo>
                  <a:lnTo>
                    <a:pt x="293" y="37"/>
                  </a:lnTo>
                  <a:lnTo>
                    <a:pt x="274" y="44"/>
                  </a:lnTo>
                  <a:lnTo>
                    <a:pt x="256" y="52"/>
                  </a:lnTo>
                  <a:lnTo>
                    <a:pt x="237" y="62"/>
                  </a:lnTo>
                  <a:lnTo>
                    <a:pt x="219" y="72"/>
                  </a:lnTo>
                  <a:lnTo>
                    <a:pt x="202" y="84"/>
                  </a:lnTo>
                  <a:lnTo>
                    <a:pt x="185" y="96"/>
                  </a:lnTo>
                  <a:lnTo>
                    <a:pt x="168" y="108"/>
                  </a:lnTo>
                  <a:lnTo>
                    <a:pt x="153" y="121"/>
                  </a:lnTo>
                  <a:lnTo>
                    <a:pt x="137" y="137"/>
                  </a:lnTo>
                  <a:lnTo>
                    <a:pt x="124" y="150"/>
                  </a:lnTo>
                  <a:lnTo>
                    <a:pt x="110" y="167"/>
                  </a:lnTo>
                  <a:lnTo>
                    <a:pt x="97" y="182"/>
                  </a:lnTo>
                  <a:lnTo>
                    <a:pt x="85" y="199"/>
                  </a:lnTo>
                  <a:lnTo>
                    <a:pt x="75" y="218"/>
                  </a:lnTo>
                  <a:lnTo>
                    <a:pt x="63" y="235"/>
                  </a:lnTo>
                  <a:lnTo>
                    <a:pt x="54" y="253"/>
                  </a:lnTo>
                  <a:lnTo>
                    <a:pt x="46" y="272"/>
                  </a:lnTo>
                  <a:lnTo>
                    <a:pt x="38" y="292"/>
                  </a:lnTo>
                  <a:lnTo>
                    <a:pt x="31" y="313"/>
                  </a:lnTo>
                  <a:lnTo>
                    <a:pt x="26" y="333"/>
                  </a:lnTo>
                  <a:lnTo>
                    <a:pt x="21" y="353"/>
                  </a:lnTo>
                  <a:lnTo>
                    <a:pt x="17" y="375"/>
                  </a:lnTo>
                  <a:lnTo>
                    <a:pt x="14" y="396"/>
                  </a:lnTo>
                  <a:lnTo>
                    <a:pt x="12" y="418"/>
                  </a:lnTo>
                  <a:lnTo>
                    <a:pt x="12" y="440"/>
                  </a:lnTo>
                  <a:lnTo>
                    <a:pt x="12" y="462"/>
                  </a:lnTo>
                  <a:lnTo>
                    <a:pt x="14" y="484"/>
                  </a:lnTo>
                  <a:lnTo>
                    <a:pt x="17" y="506"/>
                  </a:lnTo>
                  <a:lnTo>
                    <a:pt x="21" y="526"/>
                  </a:lnTo>
                  <a:lnTo>
                    <a:pt x="26" y="548"/>
                  </a:lnTo>
                  <a:lnTo>
                    <a:pt x="31" y="568"/>
                  </a:lnTo>
                  <a:lnTo>
                    <a:pt x="38" y="587"/>
                  </a:lnTo>
                  <a:lnTo>
                    <a:pt x="46" y="607"/>
                  </a:lnTo>
                  <a:lnTo>
                    <a:pt x="54" y="626"/>
                  </a:lnTo>
                  <a:lnTo>
                    <a:pt x="63" y="644"/>
                  </a:lnTo>
                  <a:lnTo>
                    <a:pt x="75" y="663"/>
                  </a:lnTo>
                  <a:lnTo>
                    <a:pt x="85" y="680"/>
                  </a:lnTo>
                  <a:lnTo>
                    <a:pt x="97" y="697"/>
                  </a:lnTo>
                  <a:lnTo>
                    <a:pt x="110" y="714"/>
                  </a:lnTo>
                  <a:lnTo>
                    <a:pt x="124" y="729"/>
                  </a:lnTo>
                  <a:lnTo>
                    <a:pt x="137" y="744"/>
                  </a:lnTo>
                  <a:lnTo>
                    <a:pt x="153" y="758"/>
                  </a:lnTo>
                  <a:lnTo>
                    <a:pt x="168" y="771"/>
                  </a:lnTo>
                  <a:lnTo>
                    <a:pt x="185" y="785"/>
                  </a:lnTo>
                  <a:lnTo>
                    <a:pt x="202" y="797"/>
                  </a:lnTo>
                  <a:lnTo>
                    <a:pt x="219" y="807"/>
                  </a:lnTo>
                  <a:lnTo>
                    <a:pt x="237" y="817"/>
                  </a:lnTo>
                  <a:lnTo>
                    <a:pt x="256" y="827"/>
                  </a:lnTo>
                  <a:lnTo>
                    <a:pt x="274" y="835"/>
                  </a:lnTo>
                  <a:lnTo>
                    <a:pt x="293" y="844"/>
                  </a:lnTo>
                  <a:lnTo>
                    <a:pt x="313" y="851"/>
                  </a:lnTo>
                  <a:lnTo>
                    <a:pt x="334" y="856"/>
                  </a:lnTo>
                  <a:lnTo>
                    <a:pt x="356" y="861"/>
                  </a:lnTo>
                  <a:lnTo>
                    <a:pt x="376" y="864"/>
                  </a:lnTo>
                  <a:lnTo>
                    <a:pt x="398" y="868"/>
                  </a:lnTo>
                  <a:lnTo>
                    <a:pt x="420" y="869"/>
                  </a:lnTo>
                  <a:lnTo>
                    <a:pt x="442" y="869"/>
                  </a:lnTo>
                  <a:lnTo>
                    <a:pt x="464" y="869"/>
                  </a:lnTo>
                  <a:lnTo>
                    <a:pt x="486" y="868"/>
                  </a:lnTo>
                  <a:lnTo>
                    <a:pt x="506" y="864"/>
                  </a:lnTo>
                  <a:lnTo>
                    <a:pt x="528" y="861"/>
                  </a:lnTo>
                  <a:lnTo>
                    <a:pt x="548" y="856"/>
                  </a:lnTo>
                  <a:lnTo>
                    <a:pt x="569" y="851"/>
                  </a:lnTo>
                  <a:lnTo>
                    <a:pt x="589" y="844"/>
                  </a:lnTo>
                  <a:lnTo>
                    <a:pt x="609" y="835"/>
                  </a:lnTo>
                  <a:lnTo>
                    <a:pt x="628" y="827"/>
                  </a:lnTo>
                  <a:lnTo>
                    <a:pt x="647" y="817"/>
                  </a:lnTo>
                  <a:lnTo>
                    <a:pt x="664" y="807"/>
                  </a:lnTo>
                  <a:lnTo>
                    <a:pt x="682" y="797"/>
                  </a:lnTo>
                  <a:lnTo>
                    <a:pt x="699" y="785"/>
                  </a:lnTo>
                  <a:lnTo>
                    <a:pt x="714" y="771"/>
                  </a:lnTo>
                  <a:lnTo>
                    <a:pt x="729" y="758"/>
                  </a:lnTo>
                  <a:lnTo>
                    <a:pt x="745" y="744"/>
                  </a:lnTo>
                  <a:lnTo>
                    <a:pt x="760" y="729"/>
                  </a:lnTo>
                  <a:lnTo>
                    <a:pt x="773" y="714"/>
                  </a:lnTo>
                  <a:lnTo>
                    <a:pt x="785" y="697"/>
                  </a:lnTo>
                  <a:lnTo>
                    <a:pt x="797" y="680"/>
                  </a:lnTo>
                  <a:lnTo>
                    <a:pt x="809" y="663"/>
                  </a:lnTo>
                  <a:lnTo>
                    <a:pt x="819" y="644"/>
                  </a:lnTo>
                  <a:lnTo>
                    <a:pt x="829" y="626"/>
                  </a:lnTo>
                  <a:lnTo>
                    <a:pt x="838" y="607"/>
                  </a:lnTo>
                  <a:lnTo>
                    <a:pt x="845" y="587"/>
                  </a:lnTo>
                  <a:lnTo>
                    <a:pt x="851" y="568"/>
                  </a:lnTo>
                  <a:lnTo>
                    <a:pt x="858" y="548"/>
                  </a:lnTo>
                  <a:lnTo>
                    <a:pt x="861" y="526"/>
                  </a:lnTo>
                  <a:lnTo>
                    <a:pt x="867" y="506"/>
                  </a:lnTo>
                  <a:lnTo>
                    <a:pt x="868" y="484"/>
                  </a:lnTo>
                  <a:lnTo>
                    <a:pt x="870" y="462"/>
                  </a:lnTo>
                  <a:lnTo>
                    <a:pt x="872" y="440"/>
                  </a:lnTo>
                  <a:lnTo>
                    <a:pt x="882" y="440"/>
                  </a:lnTo>
                  <a:close/>
                </a:path>
              </a:pathLst>
            </a:custGeom>
            <a:solidFill>
              <a:srgbClr val="AEDEFF"/>
            </a:solidFill>
            <a:ln w="9525">
              <a:noFill/>
              <a:round/>
              <a:headEnd/>
              <a:tailEnd/>
            </a:ln>
          </p:spPr>
          <p:txBody>
            <a:bodyPr/>
            <a:lstStyle/>
            <a:p>
              <a:endParaRPr lang="en-US"/>
            </a:p>
          </p:txBody>
        </p:sp>
        <p:sp>
          <p:nvSpPr>
            <p:cNvPr id="51334" name="Freeform 136"/>
            <p:cNvSpPr>
              <a:spLocks/>
            </p:cNvSpPr>
            <p:nvPr/>
          </p:nvSpPr>
          <p:spPr bwMode="auto">
            <a:xfrm>
              <a:off x="3412274" y="2425678"/>
              <a:ext cx="1227667" cy="1379537"/>
            </a:xfrm>
            <a:custGeom>
              <a:avLst/>
              <a:gdLst>
                <a:gd name="T0" fmla="*/ 2147483647 w 870"/>
                <a:gd name="T1" fmla="*/ 2147483647 h 869"/>
                <a:gd name="T2" fmla="*/ 2147483647 w 870"/>
                <a:gd name="T3" fmla="*/ 2147483647 h 869"/>
                <a:gd name="T4" fmla="*/ 2147483647 w 870"/>
                <a:gd name="T5" fmla="*/ 2147483647 h 869"/>
                <a:gd name="T6" fmla="*/ 2147483647 w 870"/>
                <a:gd name="T7" fmla="*/ 2147483647 h 869"/>
                <a:gd name="T8" fmla="*/ 2147483647 w 870"/>
                <a:gd name="T9" fmla="*/ 2147483647 h 869"/>
                <a:gd name="T10" fmla="*/ 2147483647 w 870"/>
                <a:gd name="T11" fmla="*/ 2147483647 h 869"/>
                <a:gd name="T12" fmla="*/ 2147483647 w 870"/>
                <a:gd name="T13" fmla="*/ 2147483647 h 869"/>
                <a:gd name="T14" fmla="*/ 2147483647 w 870"/>
                <a:gd name="T15" fmla="*/ 2147483647 h 869"/>
                <a:gd name="T16" fmla="*/ 2147483647 w 870"/>
                <a:gd name="T17" fmla="*/ 2147483647 h 869"/>
                <a:gd name="T18" fmla="*/ 2147483647 w 870"/>
                <a:gd name="T19" fmla="*/ 2147483647 h 869"/>
                <a:gd name="T20" fmla="*/ 2147483647 w 870"/>
                <a:gd name="T21" fmla="*/ 2147483647 h 869"/>
                <a:gd name="T22" fmla="*/ 2147483647 w 870"/>
                <a:gd name="T23" fmla="*/ 2147483647 h 869"/>
                <a:gd name="T24" fmla="*/ 0 w 870"/>
                <a:gd name="T25" fmla="*/ 2147483647 h 869"/>
                <a:gd name="T26" fmla="*/ 2147483647 w 870"/>
                <a:gd name="T27" fmla="*/ 2147483647 h 869"/>
                <a:gd name="T28" fmla="*/ 2147483647 w 870"/>
                <a:gd name="T29" fmla="*/ 2147483647 h 869"/>
                <a:gd name="T30" fmla="*/ 2147483647 w 870"/>
                <a:gd name="T31" fmla="*/ 2147483647 h 869"/>
                <a:gd name="T32" fmla="*/ 2147483647 w 870"/>
                <a:gd name="T33" fmla="*/ 2147483647 h 869"/>
                <a:gd name="T34" fmla="*/ 2147483647 w 870"/>
                <a:gd name="T35" fmla="*/ 2147483647 h 869"/>
                <a:gd name="T36" fmla="*/ 2147483647 w 870"/>
                <a:gd name="T37" fmla="*/ 2147483647 h 869"/>
                <a:gd name="T38" fmla="*/ 2147483647 w 870"/>
                <a:gd name="T39" fmla="*/ 2147483647 h 869"/>
                <a:gd name="T40" fmla="*/ 2147483647 w 870"/>
                <a:gd name="T41" fmla="*/ 2147483647 h 869"/>
                <a:gd name="T42" fmla="*/ 2147483647 w 870"/>
                <a:gd name="T43" fmla="*/ 2147483647 h 869"/>
                <a:gd name="T44" fmla="*/ 2147483647 w 870"/>
                <a:gd name="T45" fmla="*/ 2147483647 h 869"/>
                <a:gd name="T46" fmla="*/ 2147483647 w 870"/>
                <a:gd name="T47" fmla="*/ 2147483647 h 869"/>
                <a:gd name="T48" fmla="*/ 2147483647 w 870"/>
                <a:gd name="T49" fmla="*/ 2147483647 h 869"/>
                <a:gd name="T50" fmla="*/ 2147483647 w 870"/>
                <a:gd name="T51" fmla="*/ 2147483647 h 869"/>
                <a:gd name="T52" fmla="*/ 2147483647 w 870"/>
                <a:gd name="T53" fmla="*/ 2147483647 h 869"/>
                <a:gd name="T54" fmla="*/ 2147483647 w 870"/>
                <a:gd name="T55" fmla="*/ 2147483647 h 869"/>
                <a:gd name="T56" fmla="*/ 2147483647 w 870"/>
                <a:gd name="T57" fmla="*/ 2147483647 h 869"/>
                <a:gd name="T58" fmla="*/ 2147483647 w 870"/>
                <a:gd name="T59" fmla="*/ 2147483647 h 869"/>
                <a:gd name="T60" fmla="*/ 2147483647 w 870"/>
                <a:gd name="T61" fmla="*/ 2147483647 h 869"/>
                <a:gd name="T62" fmla="*/ 2147483647 w 870"/>
                <a:gd name="T63" fmla="*/ 2147483647 h 869"/>
                <a:gd name="T64" fmla="*/ 2147483647 w 870"/>
                <a:gd name="T65" fmla="*/ 2147483647 h 869"/>
                <a:gd name="T66" fmla="*/ 2147483647 w 870"/>
                <a:gd name="T67" fmla="*/ 2147483647 h 869"/>
                <a:gd name="T68" fmla="*/ 2147483647 w 870"/>
                <a:gd name="T69" fmla="*/ 2147483647 h 869"/>
                <a:gd name="T70" fmla="*/ 2147483647 w 870"/>
                <a:gd name="T71" fmla="*/ 2147483647 h 869"/>
                <a:gd name="T72" fmla="*/ 2147483647 w 870"/>
                <a:gd name="T73" fmla="*/ 2147483647 h 869"/>
                <a:gd name="T74" fmla="*/ 2147483647 w 870"/>
                <a:gd name="T75" fmla="*/ 2147483647 h 869"/>
                <a:gd name="T76" fmla="*/ 2147483647 w 870"/>
                <a:gd name="T77" fmla="*/ 2147483647 h 869"/>
                <a:gd name="T78" fmla="*/ 2147483647 w 870"/>
                <a:gd name="T79" fmla="*/ 2147483647 h 869"/>
                <a:gd name="T80" fmla="*/ 2147483647 w 870"/>
                <a:gd name="T81" fmla="*/ 2147483647 h 869"/>
                <a:gd name="T82" fmla="*/ 2147483647 w 870"/>
                <a:gd name="T83" fmla="*/ 2147483647 h 869"/>
                <a:gd name="T84" fmla="*/ 2147483647 w 870"/>
                <a:gd name="T85" fmla="*/ 2147483647 h 869"/>
                <a:gd name="T86" fmla="*/ 2147483647 w 870"/>
                <a:gd name="T87" fmla="*/ 2147483647 h 869"/>
                <a:gd name="T88" fmla="*/ 2147483647 w 870"/>
                <a:gd name="T89" fmla="*/ 2147483647 h 869"/>
                <a:gd name="T90" fmla="*/ 2147483647 w 870"/>
                <a:gd name="T91" fmla="*/ 2147483647 h 869"/>
                <a:gd name="T92" fmla="*/ 2147483647 w 870"/>
                <a:gd name="T93" fmla="*/ 2147483647 h 869"/>
                <a:gd name="T94" fmla="*/ 2147483647 w 870"/>
                <a:gd name="T95" fmla="*/ 2147483647 h 869"/>
                <a:gd name="T96" fmla="*/ 2147483647 w 870"/>
                <a:gd name="T97" fmla="*/ 2147483647 h 869"/>
                <a:gd name="T98" fmla="*/ 2147483647 w 870"/>
                <a:gd name="T99" fmla="*/ 2147483647 h 869"/>
                <a:gd name="T100" fmla="*/ 2147483647 w 870"/>
                <a:gd name="T101" fmla="*/ 2147483647 h 8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70"/>
                <a:gd name="T154" fmla="*/ 0 h 869"/>
                <a:gd name="T155" fmla="*/ 870 w 870"/>
                <a:gd name="T156" fmla="*/ 869 h 8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70" h="869">
                  <a:moveTo>
                    <a:pt x="870" y="435"/>
                  </a:moveTo>
                  <a:lnTo>
                    <a:pt x="868" y="413"/>
                  </a:lnTo>
                  <a:lnTo>
                    <a:pt x="866" y="391"/>
                  </a:lnTo>
                  <a:lnTo>
                    <a:pt x="865" y="369"/>
                  </a:lnTo>
                  <a:lnTo>
                    <a:pt x="861" y="347"/>
                  </a:lnTo>
                  <a:lnTo>
                    <a:pt x="856" y="326"/>
                  </a:lnTo>
                  <a:lnTo>
                    <a:pt x="849" y="306"/>
                  </a:lnTo>
                  <a:lnTo>
                    <a:pt x="843" y="286"/>
                  </a:lnTo>
                  <a:lnTo>
                    <a:pt x="836" y="265"/>
                  </a:lnTo>
                  <a:lnTo>
                    <a:pt x="826" y="247"/>
                  </a:lnTo>
                  <a:lnTo>
                    <a:pt x="817" y="228"/>
                  </a:lnTo>
                  <a:lnTo>
                    <a:pt x="807" y="209"/>
                  </a:lnTo>
                  <a:lnTo>
                    <a:pt x="795" y="191"/>
                  </a:lnTo>
                  <a:lnTo>
                    <a:pt x="783" y="174"/>
                  </a:lnTo>
                  <a:lnTo>
                    <a:pt x="770" y="159"/>
                  </a:lnTo>
                  <a:lnTo>
                    <a:pt x="756" y="142"/>
                  </a:lnTo>
                  <a:lnTo>
                    <a:pt x="741" y="127"/>
                  </a:lnTo>
                  <a:lnTo>
                    <a:pt x="728" y="113"/>
                  </a:lnTo>
                  <a:lnTo>
                    <a:pt x="711" y="99"/>
                  </a:lnTo>
                  <a:lnTo>
                    <a:pt x="694" y="86"/>
                  </a:lnTo>
                  <a:lnTo>
                    <a:pt x="677" y="74"/>
                  </a:lnTo>
                  <a:lnTo>
                    <a:pt x="660" y="62"/>
                  </a:lnTo>
                  <a:lnTo>
                    <a:pt x="641" y="52"/>
                  </a:lnTo>
                  <a:lnTo>
                    <a:pt x="623" y="42"/>
                  </a:lnTo>
                  <a:lnTo>
                    <a:pt x="604" y="33"/>
                  </a:lnTo>
                  <a:lnTo>
                    <a:pt x="584" y="27"/>
                  </a:lnTo>
                  <a:lnTo>
                    <a:pt x="563" y="20"/>
                  </a:lnTo>
                  <a:lnTo>
                    <a:pt x="543" y="13"/>
                  </a:lnTo>
                  <a:lnTo>
                    <a:pt x="521" y="8"/>
                  </a:lnTo>
                  <a:lnTo>
                    <a:pt x="501" y="5"/>
                  </a:lnTo>
                  <a:lnTo>
                    <a:pt x="479" y="1"/>
                  </a:lnTo>
                  <a:lnTo>
                    <a:pt x="457" y="0"/>
                  </a:lnTo>
                  <a:lnTo>
                    <a:pt x="435" y="0"/>
                  </a:lnTo>
                  <a:lnTo>
                    <a:pt x="411" y="0"/>
                  </a:lnTo>
                  <a:lnTo>
                    <a:pt x="389" y="1"/>
                  </a:lnTo>
                  <a:lnTo>
                    <a:pt x="369" y="5"/>
                  </a:lnTo>
                  <a:lnTo>
                    <a:pt x="347" y="8"/>
                  </a:lnTo>
                  <a:lnTo>
                    <a:pt x="325" y="13"/>
                  </a:lnTo>
                  <a:lnTo>
                    <a:pt x="305" y="20"/>
                  </a:lnTo>
                  <a:lnTo>
                    <a:pt x="284" y="27"/>
                  </a:lnTo>
                  <a:lnTo>
                    <a:pt x="266" y="33"/>
                  </a:lnTo>
                  <a:lnTo>
                    <a:pt x="245" y="42"/>
                  </a:lnTo>
                  <a:lnTo>
                    <a:pt x="227" y="52"/>
                  </a:lnTo>
                  <a:lnTo>
                    <a:pt x="208" y="62"/>
                  </a:lnTo>
                  <a:lnTo>
                    <a:pt x="191" y="74"/>
                  </a:lnTo>
                  <a:lnTo>
                    <a:pt x="174" y="86"/>
                  </a:lnTo>
                  <a:lnTo>
                    <a:pt x="157" y="99"/>
                  </a:lnTo>
                  <a:lnTo>
                    <a:pt x="142" y="113"/>
                  </a:lnTo>
                  <a:lnTo>
                    <a:pt x="127" y="127"/>
                  </a:lnTo>
                  <a:lnTo>
                    <a:pt x="112" y="142"/>
                  </a:lnTo>
                  <a:lnTo>
                    <a:pt x="98" y="159"/>
                  </a:lnTo>
                  <a:lnTo>
                    <a:pt x="86" y="174"/>
                  </a:lnTo>
                  <a:lnTo>
                    <a:pt x="75" y="191"/>
                  </a:lnTo>
                  <a:lnTo>
                    <a:pt x="63" y="209"/>
                  </a:lnTo>
                  <a:lnTo>
                    <a:pt x="53" y="228"/>
                  </a:lnTo>
                  <a:lnTo>
                    <a:pt x="42" y="247"/>
                  </a:lnTo>
                  <a:lnTo>
                    <a:pt x="34" y="265"/>
                  </a:lnTo>
                  <a:lnTo>
                    <a:pt x="26" y="286"/>
                  </a:lnTo>
                  <a:lnTo>
                    <a:pt x="19" y="306"/>
                  </a:lnTo>
                  <a:lnTo>
                    <a:pt x="14" y="326"/>
                  </a:lnTo>
                  <a:lnTo>
                    <a:pt x="9" y="347"/>
                  </a:lnTo>
                  <a:lnTo>
                    <a:pt x="5" y="369"/>
                  </a:lnTo>
                  <a:lnTo>
                    <a:pt x="2" y="391"/>
                  </a:lnTo>
                  <a:lnTo>
                    <a:pt x="0" y="413"/>
                  </a:lnTo>
                  <a:lnTo>
                    <a:pt x="0" y="435"/>
                  </a:lnTo>
                  <a:lnTo>
                    <a:pt x="0" y="457"/>
                  </a:lnTo>
                  <a:lnTo>
                    <a:pt x="2" y="479"/>
                  </a:lnTo>
                  <a:lnTo>
                    <a:pt x="5" y="501"/>
                  </a:lnTo>
                  <a:lnTo>
                    <a:pt x="9" y="523"/>
                  </a:lnTo>
                  <a:lnTo>
                    <a:pt x="14" y="543"/>
                  </a:lnTo>
                  <a:lnTo>
                    <a:pt x="19" y="565"/>
                  </a:lnTo>
                  <a:lnTo>
                    <a:pt x="26" y="585"/>
                  </a:lnTo>
                  <a:lnTo>
                    <a:pt x="34" y="604"/>
                  </a:lnTo>
                  <a:lnTo>
                    <a:pt x="42" y="624"/>
                  </a:lnTo>
                  <a:lnTo>
                    <a:pt x="53" y="643"/>
                  </a:lnTo>
                  <a:lnTo>
                    <a:pt x="63" y="660"/>
                  </a:lnTo>
                  <a:lnTo>
                    <a:pt x="75" y="678"/>
                  </a:lnTo>
                  <a:lnTo>
                    <a:pt x="86" y="695"/>
                  </a:lnTo>
                  <a:lnTo>
                    <a:pt x="98" y="712"/>
                  </a:lnTo>
                  <a:lnTo>
                    <a:pt x="112" y="727"/>
                  </a:lnTo>
                  <a:lnTo>
                    <a:pt x="127" y="742"/>
                  </a:lnTo>
                  <a:lnTo>
                    <a:pt x="142" y="756"/>
                  </a:lnTo>
                  <a:lnTo>
                    <a:pt x="157" y="770"/>
                  </a:lnTo>
                  <a:lnTo>
                    <a:pt x="174" y="783"/>
                  </a:lnTo>
                  <a:lnTo>
                    <a:pt x="191" y="795"/>
                  </a:lnTo>
                  <a:lnTo>
                    <a:pt x="208" y="807"/>
                  </a:lnTo>
                  <a:lnTo>
                    <a:pt x="227" y="817"/>
                  </a:lnTo>
                  <a:lnTo>
                    <a:pt x="245" y="827"/>
                  </a:lnTo>
                  <a:lnTo>
                    <a:pt x="266" y="836"/>
                  </a:lnTo>
                  <a:lnTo>
                    <a:pt x="284" y="844"/>
                  </a:lnTo>
                  <a:lnTo>
                    <a:pt x="305" y="851"/>
                  </a:lnTo>
                  <a:lnTo>
                    <a:pt x="325" y="856"/>
                  </a:lnTo>
                  <a:lnTo>
                    <a:pt x="347" y="861"/>
                  </a:lnTo>
                  <a:lnTo>
                    <a:pt x="369" y="864"/>
                  </a:lnTo>
                  <a:lnTo>
                    <a:pt x="389" y="868"/>
                  </a:lnTo>
                  <a:lnTo>
                    <a:pt x="411" y="869"/>
                  </a:lnTo>
                  <a:lnTo>
                    <a:pt x="435" y="869"/>
                  </a:lnTo>
                  <a:lnTo>
                    <a:pt x="457" y="869"/>
                  </a:lnTo>
                  <a:lnTo>
                    <a:pt x="479" y="868"/>
                  </a:lnTo>
                  <a:lnTo>
                    <a:pt x="501" y="864"/>
                  </a:lnTo>
                  <a:lnTo>
                    <a:pt x="521" y="861"/>
                  </a:lnTo>
                  <a:lnTo>
                    <a:pt x="543" y="856"/>
                  </a:lnTo>
                  <a:lnTo>
                    <a:pt x="563" y="851"/>
                  </a:lnTo>
                  <a:lnTo>
                    <a:pt x="584" y="844"/>
                  </a:lnTo>
                  <a:lnTo>
                    <a:pt x="604" y="836"/>
                  </a:lnTo>
                  <a:lnTo>
                    <a:pt x="623" y="827"/>
                  </a:lnTo>
                  <a:lnTo>
                    <a:pt x="641" y="817"/>
                  </a:lnTo>
                  <a:lnTo>
                    <a:pt x="660" y="807"/>
                  </a:lnTo>
                  <a:lnTo>
                    <a:pt x="677" y="795"/>
                  </a:lnTo>
                  <a:lnTo>
                    <a:pt x="694" y="783"/>
                  </a:lnTo>
                  <a:lnTo>
                    <a:pt x="711" y="770"/>
                  </a:lnTo>
                  <a:lnTo>
                    <a:pt x="728" y="756"/>
                  </a:lnTo>
                  <a:lnTo>
                    <a:pt x="741" y="742"/>
                  </a:lnTo>
                  <a:lnTo>
                    <a:pt x="756" y="727"/>
                  </a:lnTo>
                  <a:lnTo>
                    <a:pt x="770" y="712"/>
                  </a:lnTo>
                  <a:lnTo>
                    <a:pt x="783" y="695"/>
                  </a:lnTo>
                  <a:lnTo>
                    <a:pt x="795" y="678"/>
                  </a:lnTo>
                  <a:lnTo>
                    <a:pt x="807" y="660"/>
                  </a:lnTo>
                  <a:lnTo>
                    <a:pt x="817" y="643"/>
                  </a:lnTo>
                  <a:lnTo>
                    <a:pt x="826" y="624"/>
                  </a:lnTo>
                  <a:lnTo>
                    <a:pt x="836" y="604"/>
                  </a:lnTo>
                  <a:lnTo>
                    <a:pt x="843" y="585"/>
                  </a:lnTo>
                  <a:lnTo>
                    <a:pt x="849" y="565"/>
                  </a:lnTo>
                  <a:lnTo>
                    <a:pt x="856" y="543"/>
                  </a:lnTo>
                  <a:lnTo>
                    <a:pt x="861" y="523"/>
                  </a:lnTo>
                  <a:lnTo>
                    <a:pt x="865" y="501"/>
                  </a:lnTo>
                  <a:lnTo>
                    <a:pt x="866" y="479"/>
                  </a:lnTo>
                  <a:lnTo>
                    <a:pt x="868" y="457"/>
                  </a:lnTo>
                  <a:lnTo>
                    <a:pt x="870" y="435"/>
                  </a:lnTo>
                  <a:lnTo>
                    <a:pt x="858" y="435"/>
                  </a:lnTo>
                  <a:lnTo>
                    <a:pt x="858" y="413"/>
                  </a:lnTo>
                  <a:lnTo>
                    <a:pt x="856" y="392"/>
                  </a:lnTo>
                  <a:lnTo>
                    <a:pt x="854" y="370"/>
                  </a:lnTo>
                  <a:lnTo>
                    <a:pt x="849" y="350"/>
                  </a:lnTo>
                  <a:lnTo>
                    <a:pt x="846" y="330"/>
                  </a:lnTo>
                  <a:lnTo>
                    <a:pt x="839" y="309"/>
                  </a:lnTo>
                  <a:lnTo>
                    <a:pt x="832" y="289"/>
                  </a:lnTo>
                  <a:lnTo>
                    <a:pt x="826" y="270"/>
                  </a:lnTo>
                  <a:lnTo>
                    <a:pt x="817" y="250"/>
                  </a:lnTo>
                  <a:lnTo>
                    <a:pt x="807" y="233"/>
                  </a:lnTo>
                  <a:lnTo>
                    <a:pt x="797" y="215"/>
                  </a:lnTo>
                  <a:lnTo>
                    <a:pt x="787" y="198"/>
                  </a:lnTo>
                  <a:lnTo>
                    <a:pt x="775" y="181"/>
                  </a:lnTo>
                  <a:lnTo>
                    <a:pt x="761" y="165"/>
                  </a:lnTo>
                  <a:lnTo>
                    <a:pt x="748" y="150"/>
                  </a:lnTo>
                  <a:lnTo>
                    <a:pt x="734" y="135"/>
                  </a:lnTo>
                  <a:lnTo>
                    <a:pt x="719" y="121"/>
                  </a:lnTo>
                  <a:lnTo>
                    <a:pt x="704" y="108"/>
                  </a:lnTo>
                  <a:lnTo>
                    <a:pt x="689" y="94"/>
                  </a:lnTo>
                  <a:lnTo>
                    <a:pt x="672" y="83"/>
                  </a:lnTo>
                  <a:lnTo>
                    <a:pt x="655" y="72"/>
                  </a:lnTo>
                  <a:lnTo>
                    <a:pt x="636" y="62"/>
                  </a:lnTo>
                  <a:lnTo>
                    <a:pt x="618" y="52"/>
                  </a:lnTo>
                  <a:lnTo>
                    <a:pt x="599" y="44"/>
                  </a:lnTo>
                  <a:lnTo>
                    <a:pt x="580" y="37"/>
                  </a:lnTo>
                  <a:lnTo>
                    <a:pt x="560" y="30"/>
                  </a:lnTo>
                  <a:lnTo>
                    <a:pt x="540" y="23"/>
                  </a:lnTo>
                  <a:lnTo>
                    <a:pt x="519" y="20"/>
                  </a:lnTo>
                  <a:lnTo>
                    <a:pt x="499" y="15"/>
                  </a:lnTo>
                  <a:lnTo>
                    <a:pt x="477" y="13"/>
                  </a:lnTo>
                  <a:lnTo>
                    <a:pt x="457" y="11"/>
                  </a:lnTo>
                  <a:lnTo>
                    <a:pt x="435" y="10"/>
                  </a:lnTo>
                  <a:lnTo>
                    <a:pt x="413" y="11"/>
                  </a:lnTo>
                  <a:lnTo>
                    <a:pt x="391" y="13"/>
                  </a:lnTo>
                  <a:lnTo>
                    <a:pt x="369" y="15"/>
                  </a:lnTo>
                  <a:lnTo>
                    <a:pt x="349" y="20"/>
                  </a:lnTo>
                  <a:lnTo>
                    <a:pt x="328" y="23"/>
                  </a:lnTo>
                  <a:lnTo>
                    <a:pt x="308" y="30"/>
                  </a:lnTo>
                  <a:lnTo>
                    <a:pt x="288" y="37"/>
                  </a:lnTo>
                  <a:lnTo>
                    <a:pt x="269" y="44"/>
                  </a:lnTo>
                  <a:lnTo>
                    <a:pt x="251" y="52"/>
                  </a:lnTo>
                  <a:lnTo>
                    <a:pt x="232" y="62"/>
                  </a:lnTo>
                  <a:lnTo>
                    <a:pt x="215" y="72"/>
                  </a:lnTo>
                  <a:lnTo>
                    <a:pt x="196" y="83"/>
                  </a:lnTo>
                  <a:lnTo>
                    <a:pt x="181" y="94"/>
                  </a:lnTo>
                  <a:lnTo>
                    <a:pt x="164" y="108"/>
                  </a:lnTo>
                  <a:lnTo>
                    <a:pt x="149" y="121"/>
                  </a:lnTo>
                  <a:lnTo>
                    <a:pt x="134" y="135"/>
                  </a:lnTo>
                  <a:lnTo>
                    <a:pt x="120" y="150"/>
                  </a:lnTo>
                  <a:lnTo>
                    <a:pt x="107" y="165"/>
                  </a:lnTo>
                  <a:lnTo>
                    <a:pt x="95" y="181"/>
                  </a:lnTo>
                  <a:lnTo>
                    <a:pt x="83" y="198"/>
                  </a:lnTo>
                  <a:lnTo>
                    <a:pt x="71" y="215"/>
                  </a:lnTo>
                  <a:lnTo>
                    <a:pt x="61" y="233"/>
                  </a:lnTo>
                  <a:lnTo>
                    <a:pt x="53" y="250"/>
                  </a:lnTo>
                  <a:lnTo>
                    <a:pt x="44" y="270"/>
                  </a:lnTo>
                  <a:lnTo>
                    <a:pt x="36" y="289"/>
                  </a:lnTo>
                  <a:lnTo>
                    <a:pt x="29" y="309"/>
                  </a:lnTo>
                  <a:lnTo>
                    <a:pt x="24" y="330"/>
                  </a:lnTo>
                  <a:lnTo>
                    <a:pt x="19" y="350"/>
                  </a:lnTo>
                  <a:lnTo>
                    <a:pt x="15" y="370"/>
                  </a:lnTo>
                  <a:lnTo>
                    <a:pt x="12" y="392"/>
                  </a:lnTo>
                  <a:lnTo>
                    <a:pt x="10" y="413"/>
                  </a:lnTo>
                  <a:lnTo>
                    <a:pt x="10" y="435"/>
                  </a:lnTo>
                  <a:lnTo>
                    <a:pt x="10" y="457"/>
                  </a:lnTo>
                  <a:lnTo>
                    <a:pt x="12" y="479"/>
                  </a:lnTo>
                  <a:lnTo>
                    <a:pt x="15" y="499"/>
                  </a:lnTo>
                  <a:lnTo>
                    <a:pt x="19" y="521"/>
                  </a:lnTo>
                  <a:lnTo>
                    <a:pt x="24" y="541"/>
                  </a:lnTo>
                  <a:lnTo>
                    <a:pt x="29" y="561"/>
                  </a:lnTo>
                  <a:lnTo>
                    <a:pt x="36" y="580"/>
                  </a:lnTo>
                  <a:lnTo>
                    <a:pt x="44" y="600"/>
                  </a:lnTo>
                  <a:lnTo>
                    <a:pt x="53" y="619"/>
                  </a:lnTo>
                  <a:lnTo>
                    <a:pt x="61" y="638"/>
                  </a:lnTo>
                  <a:lnTo>
                    <a:pt x="71" y="654"/>
                  </a:lnTo>
                  <a:lnTo>
                    <a:pt x="83" y="671"/>
                  </a:lnTo>
                  <a:lnTo>
                    <a:pt x="95" y="688"/>
                  </a:lnTo>
                  <a:lnTo>
                    <a:pt x="107" y="705"/>
                  </a:lnTo>
                  <a:lnTo>
                    <a:pt x="120" y="720"/>
                  </a:lnTo>
                  <a:lnTo>
                    <a:pt x="134" y="734"/>
                  </a:lnTo>
                  <a:lnTo>
                    <a:pt x="149" y="749"/>
                  </a:lnTo>
                  <a:lnTo>
                    <a:pt x="164" y="763"/>
                  </a:lnTo>
                  <a:lnTo>
                    <a:pt x="181" y="775"/>
                  </a:lnTo>
                  <a:lnTo>
                    <a:pt x="196" y="786"/>
                  </a:lnTo>
                  <a:lnTo>
                    <a:pt x="215" y="798"/>
                  </a:lnTo>
                  <a:lnTo>
                    <a:pt x="232" y="808"/>
                  </a:lnTo>
                  <a:lnTo>
                    <a:pt x="251" y="817"/>
                  </a:lnTo>
                  <a:lnTo>
                    <a:pt x="269" y="825"/>
                  </a:lnTo>
                  <a:lnTo>
                    <a:pt x="288" y="834"/>
                  </a:lnTo>
                  <a:lnTo>
                    <a:pt x="308" y="841"/>
                  </a:lnTo>
                  <a:lnTo>
                    <a:pt x="328" y="846"/>
                  </a:lnTo>
                  <a:lnTo>
                    <a:pt x="349" y="851"/>
                  </a:lnTo>
                  <a:lnTo>
                    <a:pt x="369" y="854"/>
                  </a:lnTo>
                  <a:lnTo>
                    <a:pt x="391" y="858"/>
                  </a:lnTo>
                  <a:lnTo>
                    <a:pt x="413" y="859"/>
                  </a:lnTo>
                  <a:lnTo>
                    <a:pt x="435" y="859"/>
                  </a:lnTo>
                  <a:lnTo>
                    <a:pt x="457" y="859"/>
                  </a:lnTo>
                  <a:lnTo>
                    <a:pt x="477" y="858"/>
                  </a:lnTo>
                  <a:lnTo>
                    <a:pt x="499" y="854"/>
                  </a:lnTo>
                  <a:lnTo>
                    <a:pt x="519" y="851"/>
                  </a:lnTo>
                  <a:lnTo>
                    <a:pt x="540" y="846"/>
                  </a:lnTo>
                  <a:lnTo>
                    <a:pt x="560" y="841"/>
                  </a:lnTo>
                  <a:lnTo>
                    <a:pt x="580" y="834"/>
                  </a:lnTo>
                  <a:lnTo>
                    <a:pt x="599" y="825"/>
                  </a:lnTo>
                  <a:lnTo>
                    <a:pt x="618" y="817"/>
                  </a:lnTo>
                  <a:lnTo>
                    <a:pt x="636" y="808"/>
                  </a:lnTo>
                  <a:lnTo>
                    <a:pt x="655" y="798"/>
                  </a:lnTo>
                  <a:lnTo>
                    <a:pt x="672" y="786"/>
                  </a:lnTo>
                  <a:lnTo>
                    <a:pt x="689" y="775"/>
                  </a:lnTo>
                  <a:lnTo>
                    <a:pt x="704" y="763"/>
                  </a:lnTo>
                  <a:lnTo>
                    <a:pt x="719" y="749"/>
                  </a:lnTo>
                  <a:lnTo>
                    <a:pt x="734" y="734"/>
                  </a:lnTo>
                  <a:lnTo>
                    <a:pt x="748" y="720"/>
                  </a:lnTo>
                  <a:lnTo>
                    <a:pt x="761" y="705"/>
                  </a:lnTo>
                  <a:lnTo>
                    <a:pt x="775" y="688"/>
                  </a:lnTo>
                  <a:lnTo>
                    <a:pt x="787" y="671"/>
                  </a:lnTo>
                  <a:lnTo>
                    <a:pt x="797" y="654"/>
                  </a:lnTo>
                  <a:lnTo>
                    <a:pt x="807" y="638"/>
                  </a:lnTo>
                  <a:lnTo>
                    <a:pt x="817" y="619"/>
                  </a:lnTo>
                  <a:lnTo>
                    <a:pt x="826" y="600"/>
                  </a:lnTo>
                  <a:lnTo>
                    <a:pt x="832" y="580"/>
                  </a:lnTo>
                  <a:lnTo>
                    <a:pt x="839" y="561"/>
                  </a:lnTo>
                  <a:lnTo>
                    <a:pt x="846" y="541"/>
                  </a:lnTo>
                  <a:lnTo>
                    <a:pt x="849" y="521"/>
                  </a:lnTo>
                  <a:lnTo>
                    <a:pt x="854" y="499"/>
                  </a:lnTo>
                  <a:lnTo>
                    <a:pt x="856" y="479"/>
                  </a:lnTo>
                  <a:lnTo>
                    <a:pt x="858" y="457"/>
                  </a:lnTo>
                  <a:lnTo>
                    <a:pt x="858" y="435"/>
                  </a:lnTo>
                  <a:lnTo>
                    <a:pt x="870" y="435"/>
                  </a:lnTo>
                  <a:close/>
                </a:path>
              </a:pathLst>
            </a:custGeom>
            <a:solidFill>
              <a:srgbClr val="AFDFFF"/>
            </a:solidFill>
            <a:ln w="9525">
              <a:noFill/>
              <a:round/>
              <a:headEnd/>
              <a:tailEnd/>
            </a:ln>
          </p:spPr>
          <p:txBody>
            <a:bodyPr/>
            <a:lstStyle/>
            <a:p>
              <a:endParaRPr lang="en-US"/>
            </a:p>
          </p:txBody>
        </p:sp>
        <p:sp>
          <p:nvSpPr>
            <p:cNvPr id="51335" name="Freeform 137"/>
            <p:cNvSpPr>
              <a:spLocks/>
            </p:cNvSpPr>
            <p:nvPr/>
          </p:nvSpPr>
          <p:spPr bwMode="auto">
            <a:xfrm>
              <a:off x="3419329" y="2433615"/>
              <a:ext cx="1213556" cy="1363663"/>
            </a:xfrm>
            <a:custGeom>
              <a:avLst/>
              <a:gdLst>
                <a:gd name="T0" fmla="*/ 2147483647 w 860"/>
                <a:gd name="T1" fmla="*/ 2147483647 h 859"/>
                <a:gd name="T2" fmla="*/ 2147483647 w 860"/>
                <a:gd name="T3" fmla="*/ 2147483647 h 859"/>
                <a:gd name="T4" fmla="*/ 2147483647 w 860"/>
                <a:gd name="T5" fmla="*/ 2147483647 h 859"/>
                <a:gd name="T6" fmla="*/ 2147483647 w 860"/>
                <a:gd name="T7" fmla="*/ 2147483647 h 859"/>
                <a:gd name="T8" fmla="*/ 2147483647 w 860"/>
                <a:gd name="T9" fmla="*/ 2147483647 h 859"/>
                <a:gd name="T10" fmla="*/ 2147483647 w 860"/>
                <a:gd name="T11" fmla="*/ 2147483647 h 859"/>
                <a:gd name="T12" fmla="*/ 2147483647 w 860"/>
                <a:gd name="T13" fmla="*/ 2147483647 h 859"/>
                <a:gd name="T14" fmla="*/ 2147483647 w 860"/>
                <a:gd name="T15" fmla="*/ 2147483647 h 859"/>
                <a:gd name="T16" fmla="*/ 2147483647 w 860"/>
                <a:gd name="T17" fmla="*/ 2147483647 h 859"/>
                <a:gd name="T18" fmla="*/ 2147483647 w 860"/>
                <a:gd name="T19" fmla="*/ 2147483647 h 859"/>
                <a:gd name="T20" fmla="*/ 2147483647 w 860"/>
                <a:gd name="T21" fmla="*/ 2147483647 h 859"/>
                <a:gd name="T22" fmla="*/ 2147483647 w 860"/>
                <a:gd name="T23" fmla="*/ 2147483647 h 859"/>
                <a:gd name="T24" fmla="*/ 0 w 860"/>
                <a:gd name="T25" fmla="*/ 2147483647 h 859"/>
                <a:gd name="T26" fmla="*/ 2147483647 w 860"/>
                <a:gd name="T27" fmla="*/ 2147483647 h 859"/>
                <a:gd name="T28" fmla="*/ 2147483647 w 860"/>
                <a:gd name="T29" fmla="*/ 2147483647 h 859"/>
                <a:gd name="T30" fmla="*/ 2147483647 w 860"/>
                <a:gd name="T31" fmla="*/ 2147483647 h 859"/>
                <a:gd name="T32" fmla="*/ 2147483647 w 860"/>
                <a:gd name="T33" fmla="*/ 2147483647 h 859"/>
                <a:gd name="T34" fmla="*/ 2147483647 w 860"/>
                <a:gd name="T35" fmla="*/ 2147483647 h 859"/>
                <a:gd name="T36" fmla="*/ 2147483647 w 860"/>
                <a:gd name="T37" fmla="*/ 2147483647 h 859"/>
                <a:gd name="T38" fmla="*/ 2147483647 w 860"/>
                <a:gd name="T39" fmla="*/ 2147483647 h 859"/>
                <a:gd name="T40" fmla="*/ 2147483647 w 860"/>
                <a:gd name="T41" fmla="*/ 2147483647 h 859"/>
                <a:gd name="T42" fmla="*/ 2147483647 w 860"/>
                <a:gd name="T43" fmla="*/ 2147483647 h 859"/>
                <a:gd name="T44" fmla="*/ 2147483647 w 860"/>
                <a:gd name="T45" fmla="*/ 2147483647 h 859"/>
                <a:gd name="T46" fmla="*/ 2147483647 w 860"/>
                <a:gd name="T47" fmla="*/ 2147483647 h 859"/>
                <a:gd name="T48" fmla="*/ 2147483647 w 860"/>
                <a:gd name="T49" fmla="*/ 2147483647 h 859"/>
                <a:gd name="T50" fmla="*/ 2147483647 w 860"/>
                <a:gd name="T51" fmla="*/ 2147483647 h 859"/>
                <a:gd name="T52" fmla="*/ 2147483647 w 860"/>
                <a:gd name="T53" fmla="*/ 2147483647 h 859"/>
                <a:gd name="T54" fmla="*/ 2147483647 w 860"/>
                <a:gd name="T55" fmla="*/ 2147483647 h 859"/>
                <a:gd name="T56" fmla="*/ 2147483647 w 860"/>
                <a:gd name="T57" fmla="*/ 2147483647 h 859"/>
                <a:gd name="T58" fmla="*/ 2147483647 w 860"/>
                <a:gd name="T59" fmla="*/ 2147483647 h 859"/>
                <a:gd name="T60" fmla="*/ 2147483647 w 860"/>
                <a:gd name="T61" fmla="*/ 2147483647 h 859"/>
                <a:gd name="T62" fmla="*/ 2147483647 w 860"/>
                <a:gd name="T63" fmla="*/ 2147483647 h 859"/>
                <a:gd name="T64" fmla="*/ 2147483647 w 860"/>
                <a:gd name="T65" fmla="*/ 2147483647 h 859"/>
                <a:gd name="T66" fmla="*/ 2147483647 w 860"/>
                <a:gd name="T67" fmla="*/ 2147483647 h 859"/>
                <a:gd name="T68" fmla="*/ 2147483647 w 860"/>
                <a:gd name="T69" fmla="*/ 2147483647 h 859"/>
                <a:gd name="T70" fmla="*/ 2147483647 w 860"/>
                <a:gd name="T71" fmla="*/ 2147483647 h 859"/>
                <a:gd name="T72" fmla="*/ 2147483647 w 860"/>
                <a:gd name="T73" fmla="*/ 2147483647 h 859"/>
                <a:gd name="T74" fmla="*/ 2147483647 w 860"/>
                <a:gd name="T75" fmla="*/ 2147483647 h 859"/>
                <a:gd name="T76" fmla="*/ 2147483647 w 860"/>
                <a:gd name="T77" fmla="*/ 2147483647 h 859"/>
                <a:gd name="T78" fmla="*/ 2147483647 w 860"/>
                <a:gd name="T79" fmla="*/ 2147483647 h 859"/>
                <a:gd name="T80" fmla="*/ 2147483647 w 860"/>
                <a:gd name="T81" fmla="*/ 2147483647 h 859"/>
                <a:gd name="T82" fmla="*/ 2147483647 w 860"/>
                <a:gd name="T83" fmla="*/ 2147483647 h 859"/>
                <a:gd name="T84" fmla="*/ 2147483647 w 860"/>
                <a:gd name="T85" fmla="*/ 2147483647 h 859"/>
                <a:gd name="T86" fmla="*/ 2147483647 w 860"/>
                <a:gd name="T87" fmla="*/ 2147483647 h 859"/>
                <a:gd name="T88" fmla="*/ 2147483647 w 860"/>
                <a:gd name="T89" fmla="*/ 2147483647 h 859"/>
                <a:gd name="T90" fmla="*/ 2147483647 w 860"/>
                <a:gd name="T91" fmla="*/ 2147483647 h 859"/>
                <a:gd name="T92" fmla="*/ 2147483647 w 860"/>
                <a:gd name="T93" fmla="*/ 2147483647 h 859"/>
                <a:gd name="T94" fmla="*/ 2147483647 w 860"/>
                <a:gd name="T95" fmla="*/ 2147483647 h 859"/>
                <a:gd name="T96" fmla="*/ 2147483647 w 860"/>
                <a:gd name="T97" fmla="*/ 2147483647 h 859"/>
                <a:gd name="T98" fmla="*/ 2147483647 w 860"/>
                <a:gd name="T99" fmla="*/ 2147483647 h 859"/>
                <a:gd name="T100" fmla="*/ 2147483647 w 860"/>
                <a:gd name="T101" fmla="*/ 2147483647 h 85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60"/>
                <a:gd name="T154" fmla="*/ 0 h 859"/>
                <a:gd name="T155" fmla="*/ 860 w 860"/>
                <a:gd name="T156" fmla="*/ 859 h 85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60" h="859">
                  <a:moveTo>
                    <a:pt x="860" y="430"/>
                  </a:moveTo>
                  <a:lnTo>
                    <a:pt x="858" y="408"/>
                  </a:lnTo>
                  <a:lnTo>
                    <a:pt x="856" y="386"/>
                  </a:lnTo>
                  <a:lnTo>
                    <a:pt x="855" y="365"/>
                  </a:lnTo>
                  <a:lnTo>
                    <a:pt x="849" y="343"/>
                  </a:lnTo>
                  <a:lnTo>
                    <a:pt x="846" y="323"/>
                  </a:lnTo>
                  <a:lnTo>
                    <a:pt x="839" y="303"/>
                  </a:lnTo>
                  <a:lnTo>
                    <a:pt x="833" y="282"/>
                  </a:lnTo>
                  <a:lnTo>
                    <a:pt x="826" y="262"/>
                  </a:lnTo>
                  <a:lnTo>
                    <a:pt x="817" y="243"/>
                  </a:lnTo>
                  <a:lnTo>
                    <a:pt x="807" y="225"/>
                  </a:lnTo>
                  <a:lnTo>
                    <a:pt x="797" y="208"/>
                  </a:lnTo>
                  <a:lnTo>
                    <a:pt x="785" y="189"/>
                  </a:lnTo>
                  <a:lnTo>
                    <a:pt x="773" y="172"/>
                  </a:lnTo>
                  <a:lnTo>
                    <a:pt x="761" y="157"/>
                  </a:lnTo>
                  <a:lnTo>
                    <a:pt x="748" y="140"/>
                  </a:lnTo>
                  <a:lnTo>
                    <a:pt x="733" y="127"/>
                  </a:lnTo>
                  <a:lnTo>
                    <a:pt x="717" y="111"/>
                  </a:lnTo>
                  <a:lnTo>
                    <a:pt x="702" y="98"/>
                  </a:lnTo>
                  <a:lnTo>
                    <a:pt x="687" y="86"/>
                  </a:lnTo>
                  <a:lnTo>
                    <a:pt x="670" y="74"/>
                  </a:lnTo>
                  <a:lnTo>
                    <a:pt x="652" y="62"/>
                  </a:lnTo>
                  <a:lnTo>
                    <a:pt x="635" y="52"/>
                  </a:lnTo>
                  <a:lnTo>
                    <a:pt x="616" y="42"/>
                  </a:lnTo>
                  <a:lnTo>
                    <a:pt x="597" y="34"/>
                  </a:lnTo>
                  <a:lnTo>
                    <a:pt x="577" y="27"/>
                  </a:lnTo>
                  <a:lnTo>
                    <a:pt x="557" y="20"/>
                  </a:lnTo>
                  <a:lnTo>
                    <a:pt x="536" y="13"/>
                  </a:lnTo>
                  <a:lnTo>
                    <a:pt x="516" y="8"/>
                  </a:lnTo>
                  <a:lnTo>
                    <a:pt x="494" y="5"/>
                  </a:lnTo>
                  <a:lnTo>
                    <a:pt x="474" y="3"/>
                  </a:lnTo>
                  <a:lnTo>
                    <a:pt x="452" y="1"/>
                  </a:lnTo>
                  <a:lnTo>
                    <a:pt x="430" y="0"/>
                  </a:lnTo>
                  <a:lnTo>
                    <a:pt x="408" y="1"/>
                  </a:lnTo>
                  <a:lnTo>
                    <a:pt x="386" y="3"/>
                  </a:lnTo>
                  <a:lnTo>
                    <a:pt x="364" y="5"/>
                  </a:lnTo>
                  <a:lnTo>
                    <a:pt x="344" y="8"/>
                  </a:lnTo>
                  <a:lnTo>
                    <a:pt x="322" y="13"/>
                  </a:lnTo>
                  <a:lnTo>
                    <a:pt x="301" y="20"/>
                  </a:lnTo>
                  <a:lnTo>
                    <a:pt x="281" y="27"/>
                  </a:lnTo>
                  <a:lnTo>
                    <a:pt x="262" y="34"/>
                  </a:lnTo>
                  <a:lnTo>
                    <a:pt x="244" y="42"/>
                  </a:lnTo>
                  <a:lnTo>
                    <a:pt x="225" y="52"/>
                  </a:lnTo>
                  <a:lnTo>
                    <a:pt x="207" y="62"/>
                  </a:lnTo>
                  <a:lnTo>
                    <a:pt x="190" y="74"/>
                  </a:lnTo>
                  <a:lnTo>
                    <a:pt x="173" y="86"/>
                  </a:lnTo>
                  <a:lnTo>
                    <a:pt x="156" y="98"/>
                  </a:lnTo>
                  <a:lnTo>
                    <a:pt x="141" y="111"/>
                  </a:lnTo>
                  <a:lnTo>
                    <a:pt x="125" y="127"/>
                  </a:lnTo>
                  <a:lnTo>
                    <a:pt x="112" y="140"/>
                  </a:lnTo>
                  <a:lnTo>
                    <a:pt x="98" y="157"/>
                  </a:lnTo>
                  <a:lnTo>
                    <a:pt x="85" y="172"/>
                  </a:lnTo>
                  <a:lnTo>
                    <a:pt x="73" y="189"/>
                  </a:lnTo>
                  <a:lnTo>
                    <a:pt x="63" y="208"/>
                  </a:lnTo>
                  <a:lnTo>
                    <a:pt x="51" y="225"/>
                  </a:lnTo>
                  <a:lnTo>
                    <a:pt x="42" y="243"/>
                  </a:lnTo>
                  <a:lnTo>
                    <a:pt x="34" y="262"/>
                  </a:lnTo>
                  <a:lnTo>
                    <a:pt x="26" y="282"/>
                  </a:lnTo>
                  <a:lnTo>
                    <a:pt x="19" y="303"/>
                  </a:lnTo>
                  <a:lnTo>
                    <a:pt x="14" y="323"/>
                  </a:lnTo>
                  <a:lnTo>
                    <a:pt x="9" y="343"/>
                  </a:lnTo>
                  <a:lnTo>
                    <a:pt x="5" y="365"/>
                  </a:lnTo>
                  <a:lnTo>
                    <a:pt x="2" y="386"/>
                  </a:lnTo>
                  <a:lnTo>
                    <a:pt x="0" y="408"/>
                  </a:lnTo>
                  <a:lnTo>
                    <a:pt x="0" y="430"/>
                  </a:lnTo>
                  <a:lnTo>
                    <a:pt x="0" y="452"/>
                  </a:lnTo>
                  <a:lnTo>
                    <a:pt x="2" y="474"/>
                  </a:lnTo>
                  <a:lnTo>
                    <a:pt x="5" y="496"/>
                  </a:lnTo>
                  <a:lnTo>
                    <a:pt x="9" y="516"/>
                  </a:lnTo>
                  <a:lnTo>
                    <a:pt x="14" y="538"/>
                  </a:lnTo>
                  <a:lnTo>
                    <a:pt x="19" y="558"/>
                  </a:lnTo>
                  <a:lnTo>
                    <a:pt x="26" y="577"/>
                  </a:lnTo>
                  <a:lnTo>
                    <a:pt x="34" y="597"/>
                  </a:lnTo>
                  <a:lnTo>
                    <a:pt x="42" y="616"/>
                  </a:lnTo>
                  <a:lnTo>
                    <a:pt x="51" y="634"/>
                  </a:lnTo>
                  <a:lnTo>
                    <a:pt x="63" y="653"/>
                  </a:lnTo>
                  <a:lnTo>
                    <a:pt x="73" y="670"/>
                  </a:lnTo>
                  <a:lnTo>
                    <a:pt x="85" y="687"/>
                  </a:lnTo>
                  <a:lnTo>
                    <a:pt x="98" y="704"/>
                  </a:lnTo>
                  <a:lnTo>
                    <a:pt x="112" y="719"/>
                  </a:lnTo>
                  <a:lnTo>
                    <a:pt x="125" y="734"/>
                  </a:lnTo>
                  <a:lnTo>
                    <a:pt x="141" y="748"/>
                  </a:lnTo>
                  <a:lnTo>
                    <a:pt x="156" y="761"/>
                  </a:lnTo>
                  <a:lnTo>
                    <a:pt x="173" y="775"/>
                  </a:lnTo>
                  <a:lnTo>
                    <a:pt x="190" y="787"/>
                  </a:lnTo>
                  <a:lnTo>
                    <a:pt x="207" y="797"/>
                  </a:lnTo>
                  <a:lnTo>
                    <a:pt x="225" y="807"/>
                  </a:lnTo>
                  <a:lnTo>
                    <a:pt x="244" y="817"/>
                  </a:lnTo>
                  <a:lnTo>
                    <a:pt x="262" y="825"/>
                  </a:lnTo>
                  <a:lnTo>
                    <a:pt x="281" y="834"/>
                  </a:lnTo>
                  <a:lnTo>
                    <a:pt x="301" y="841"/>
                  </a:lnTo>
                  <a:lnTo>
                    <a:pt x="322" y="846"/>
                  </a:lnTo>
                  <a:lnTo>
                    <a:pt x="344" y="851"/>
                  </a:lnTo>
                  <a:lnTo>
                    <a:pt x="364" y="854"/>
                  </a:lnTo>
                  <a:lnTo>
                    <a:pt x="386" y="858"/>
                  </a:lnTo>
                  <a:lnTo>
                    <a:pt x="408" y="859"/>
                  </a:lnTo>
                  <a:lnTo>
                    <a:pt x="430" y="859"/>
                  </a:lnTo>
                  <a:lnTo>
                    <a:pt x="452" y="859"/>
                  </a:lnTo>
                  <a:lnTo>
                    <a:pt x="474" y="858"/>
                  </a:lnTo>
                  <a:lnTo>
                    <a:pt x="494" y="854"/>
                  </a:lnTo>
                  <a:lnTo>
                    <a:pt x="516" y="851"/>
                  </a:lnTo>
                  <a:lnTo>
                    <a:pt x="536" y="846"/>
                  </a:lnTo>
                  <a:lnTo>
                    <a:pt x="557" y="841"/>
                  </a:lnTo>
                  <a:lnTo>
                    <a:pt x="577" y="834"/>
                  </a:lnTo>
                  <a:lnTo>
                    <a:pt x="597" y="825"/>
                  </a:lnTo>
                  <a:lnTo>
                    <a:pt x="616" y="817"/>
                  </a:lnTo>
                  <a:lnTo>
                    <a:pt x="635" y="807"/>
                  </a:lnTo>
                  <a:lnTo>
                    <a:pt x="652" y="797"/>
                  </a:lnTo>
                  <a:lnTo>
                    <a:pt x="670" y="787"/>
                  </a:lnTo>
                  <a:lnTo>
                    <a:pt x="687" y="775"/>
                  </a:lnTo>
                  <a:lnTo>
                    <a:pt x="702" y="761"/>
                  </a:lnTo>
                  <a:lnTo>
                    <a:pt x="717" y="748"/>
                  </a:lnTo>
                  <a:lnTo>
                    <a:pt x="733" y="734"/>
                  </a:lnTo>
                  <a:lnTo>
                    <a:pt x="748" y="719"/>
                  </a:lnTo>
                  <a:lnTo>
                    <a:pt x="761" y="704"/>
                  </a:lnTo>
                  <a:lnTo>
                    <a:pt x="773" y="687"/>
                  </a:lnTo>
                  <a:lnTo>
                    <a:pt x="785" y="670"/>
                  </a:lnTo>
                  <a:lnTo>
                    <a:pt x="797" y="653"/>
                  </a:lnTo>
                  <a:lnTo>
                    <a:pt x="807" y="634"/>
                  </a:lnTo>
                  <a:lnTo>
                    <a:pt x="817" y="616"/>
                  </a:lnTo>
                  <a:lnTo>
                    <a:pt x="826" y="597"/>
                  </a:lnTo>
                  <a:lnTo>
                    <a:pt x="833" y="577"/>
                  </a:lnTo>
                  <a:lnTo>
                    <a:pt x="839" y="558"/>
                  </a:lnTo>
                  <a:lnTo>
                    <a:pt x="846" y="538"/>
                  </a:lnTo>
                  <a:lnTo>
                    <a:pt x="849" y="516"/>
                  </a:lnTo>
                  <a:lnTo>
                    <a:pt x="855" y="496"/>
                  </a:lnTo>
                  <a:lnTo>
                    <a:pt x="856" y="474"/>
                  </a:lnTo>
                  <a:lnTo>
                    <a:pt x="858" y="452"/>
                  </a:lnTo>
                  <a:lnTo>
                    <a:pt x="860" y="430"/>
                  </a:lnTo>
                  <a:lnTo>
                    <a:pt x="848" y="430"/>
                  </a:lnTo>
                  <a:lnTo>
                    <a:pt x="848" y="408"/>
                  </a:lnTo>
                  <a:lnTo>
                    <a:pt x="846" y="387"/>
                  </a:lnTo>
                  <a:lnTo>
                    <a:pt x="843" y="365"/>
                  </a:lnTo>
                  <a:lnTo>
                    <a:pt x="839" y="345"/>
                  </a:lnTo>
                  <a:lnTo>
                    <a:pt x="834" y="325"/>
                  </a:lnTo>
                  <a:lnTo>
                    <a:pt x="829" y="306"/>
                  </a:lnTo>
                  <a:lnTo>
                    <a:pt x="822" y="286"/>
                  </a:lnTo>
                  <a:lnTo>
                    <a:pt x="816" y="267"/>
                  </a:lnTo>
                  <a:lnTo>
                    <a:pt x="807" y="248"/>
                  </a:lnTo>
                  <a:lnTo>
                    <a:pt x="797" y="230"/>
                  </a:lnTo>
                  <a:lnTo>
                    <a:pt x="787" y="213"/>
                  </a:lnTo>
                  <a:lnTo>
                    <a:pt x="777" y="196"/>
                  </a:lnTo>
                  <a:lnTo>
                    <a:pt x="765" y="179"/>
                  </a:lnTo>
                  <a:lnTo>
                    <a:pt x="753" y="164"/>
                  </a:lnTo>
                  <a:lnTo>
                    <a:pt x="739" y="149"/>
                  </a:lnTo>
                  <a:lnTo>
                    <a:pt x="726" y="133"/>
                  </a:lnTo>
                  <a:lnTo>
                    <a:pt x="711" y="120"/>
                  </a:lnTo>
                  <a:lnTo>
                    <a:pt x="695" y="106"/>
                  </a:lnTo>
                  <a:lnTo>
                    <a:pt x="680" y="94"/>
                  </a:lnTo>
                  <a:lnTo>
                    <a:pt x="663" y="83"/>
                  </a:lnTo>
                  <a:lnTo>
                    <a:pt x="646" y="71"/>
                  </a:lnTo>
                  <a:lnTo>
                    <a:pt x="630" y="62"/>
                  </a:lnTo>
                  <a:lnTo>
                    <a:pt x="611" y="52"/>
                  </a:lnTo>
                  <a:lnTo>
                    <a:pt x="592" y="44"/>
                  </a:lnTo>
                  <a:lnTo>
                    <a:pt x="574" y="37"/>
                  </a:lnTo>
                  <a:lnTo>
                    <a:pt x="553" y="30"/>
                  </a:lnTo>
                  <a:lnTo>
                    <a:pt x="535" y="23"/>
                  </a:lnTo>
                  <a:lnTo>
                    <a:pt x="514" y="20"/>
                  </a:lnTo>
                  <a:lnTo>
                    <a:pt x="492" y="17"/>
                  </a:lnTo>
                  <a:lnTo>
                    <a:pt x="472" y="13"/>
                  </a:lnTo>
                  <a:lnTo>
                    <a:pt x="450" y="12"/>
                  </a:lnTo>
                  <a:lnTo>
                    <a:pt x="430" y="12"/>
                  </a:lnTo>
                  <a:lnTo>
                    <a:pt x="408" y="12"/>
                  </a:lnTo>
                  <a:lnTo>
                    <a:pt x="386" y="13"/>
                  </a:lnTo>
                  <a:lnTo>
                    <a:pt x="366" y="17"/>
                  </a:lnTo>
                  <a:lnTo>
                    <a:pt x="345" y="20"/>
                  </a:lnTo>
                  <a:lnTo>
                    <a:pt x="325" y="23"/>
                  </a:lnTo>
                  <a:lnTo>
                    <a:pt x="305" y="30"/>
                  </a:lnTo>
                  <a:lnTo>
                    <a:pt x="286" y="37"/>
                  </a:lnTo>
                  <a:lnTo>
                    <a:pt x="266" y="44"/>
                  </a:lnTo>
                  <a:lnTo>
                    <a:pt x="247" y="52"/>
                  </a:lnTo>
                  <a:lnTo>
                    <a:pt x="230" y="62"/>
                  </a:lnTo>
                  <a:lnTo>
                    <a:pt x="212" y="71"/>
                  </a:lnTo>
                  <a:lnTo>
                    <a:pt x="195" y="83"/>
                  </a:lnTo>
                  <a:lnTo>
                    <a:pt x="180" y="94"/>
                  </a:lnTo>
                  <a:lnTo>
                    <a:pt x="163" y="106"/>
                  </a:lnTo>
                  <a:lnTo>
                    <a:pt x="147" y="120"/>
                  </a:lnTo>
                  <a:lnTo>
                    <a:pt x="134" y="133"/>
                  </a:lnTo>
                  <a:lnTo>
                    <a:pt x="119" y="149"/>
                  </a:lnTo>
                  <a:lnTo>
                    <a:pt x="107" y="164"/>
                  </a:lnTo>
                  <a:lnTo>
                    <a:pt x="93" y="179"/>
                  </a:lnTo>
                  <a:lnTo>
                    <a:pt x="81" y="196"/>
                  </a:lnTo>
                  <a:lnTo>
                    <a:pt x="71" y="213"/>
                  </a:lnTo>
                  <a:lnTo>
                    <a:pt x="61" y="230"/>
                  </a:lnTo>
                  <a:lnTo>
                    <a:pt x="53" y="248"/>
                  </a:lnTo>
                  <a:lnTo>
                    <a:pt x="44" y="267"/>
                  </a:lnTo>
                  <a:lnTo>
                    <a:pt x="36" y="286"/>
                  </a:lnTo>
                  <a:lnTo>
                    <a:pt x="29" y="306"/>
                  </a:lnTo>
                  <a:lnTo>
                    <a:pt x="24" y="325"/>
                  </a:lnTo>
                  <a:lnTo>
                    <a:pt x="19" y="345"/>
                  </a:lnTo>
                  <a:lnTo>
                    <a:pt x="15" y="365"/>
                  </a:lnTo>
                  <a:lnTo>
                    <a:pt x="12" y="387"/>
                  </a:lnTo>
                  <a:lnTo>
                    <a:pt x="10" y="408"/>
                  </a:lnTo>
                  <a:lnTo>
                    <a:pt x="10" y="430"/>
                  </a:lnTo>
                  <a:lnTo>
                    <a:pt x="10" y="452"/>
                  </a:lnTo>
                  <a:lnTo>
                    <a:pt x="12" y="472"/>
                  </a:lnTo>
                  <a:lnTo>
                    <a:pt x="15" y="494"/>
                  </a:lnTo>
                  <a:lnTo>
                    <a:pt x="19" y="514"/>
                  </a:lnTo>
                  <a:lnTo>
                    <a:pt x="24" y="534"/>
                  </a:lnTo>
                  <a:lnTo>
                    <a:pt x="29" y="555"/>
                  </a:lnTo>
                  <a:lnTo>
                    <a:pt x="36" y="573"/>
                  </a:lnTo>
                  <a:lnTo>
                    <a:pt x="44" y="592"/>
                  </a:lnTo>
                  <a:lnTo>
                    <a:pt x="53" y="611"/>
                  </a:lnTo>
                  <a:lnTo>
                    <a:pt x="61" y="629"/>
                  </a:lnTo>
                  <a:lnTo>
                    <a:pt x="71" y="646"/>
                  </a:lnTo>
                  <a:lnTo>
                    <a:pt x="81" y="665"/>
                  </a:lnTo>
                  <a:lnTo>
                    <a:pt x="93" y="680"/>
                  </a:lnTo>
                  <a:lnTo>
                    <a:pt x="107" y="697"/>
                  </a:lnTo>
                  <a:lnTo>
                    <a:pt x="119" y="712"/>
                  </a:lnTo>
                  <a:lnTo>
                    <a:pt x="134" y="726"/>
                  </a:lnTo>
                  <a:lnTo>
                    <a:pt x="147" y="739"/>
                  </a:lnTo>
                  <a:lnTo>
                    <a:pt x="163" y="753"/>
                  </a:lnTo>
                  <a:lnTo>
                    <a:pt x="180" y="765"/>
                  </a:lnTo>
                  <a:lnTo>
                    <a:pt x="195" y="776"/>
                  </a:lnTo>
                  <a:lnTo>
                    <a:pt x="212" y="788"/>
                  </a:lnTo>
                  <a:lnTo>
                    <a:pt x="230" y="798"/>
                  </a:lnTo>
                  <a:lnTo>
                    <a:pt x="247" y="807"/>
                  </a:lnTo>
                  <a:lnTo>
                    <a:pt x="266" y="815"/>
                  </a:lnTo>
                  <a:lnTo>
                    <a:pt x="286" y="824"/>
                  </a:lnTo>
                  <a:lnTo>
                    <a:pt x="305" y="831"/>
                  </a:lnTo>
                  <a:lnTo>
                    <a:pt x="325" y="836"/>
                  </a:lnTo>
                  <a:lnTo>
                    <a:pt x="345" y="841"/>
                  </a:lnTo>
                  <a:lnTo>
                    <a:pt x="366" y="844"/>
                  </a:lnTo>
                  <a:lnTo>
                    <a:pt x="386" y="846"/>
                  </a:lnTo>
                  <a:lnTo>
                    <a:pt x="408" y="847"/>
                  </a:lnTo>
                  <a:lnTo>
                    <a:pt x="430" y="849"/>
                  </a:lnTo>
                  <a:lnTo>
                    <a:pt x="450" y="847"/>
                  </a:lnTo>
                  <a:lnTo>
                    <a:pt x="472" y="846"/>
                  </a:lnTo>
                  <a:lnTo>
                    <a:pt x="492" y="844"/>
                  </a:lnTo>
                  <a:lnTo>
                    <a:pt x="514" y="841"/>
                  </a:lnTo>
                  <a:lnTo>
                    <a:pt x="535" y="836"/>
                  </a:lnTo>
                  <a:lnTo>
                    <a:pt x="553" y="831"/>
                  </a:lnTo>
                  <a:lnTo>
                    <a:pt x="574" y="824"/>
                  </a:lnTo>
                  <a:lnTo>
                    <a:pt x="592" y="815"/>
                  </a:lnTo>
                  <a:lnTo>
                    <a:pt x="611" y="807"/>
                  </a:lnTo>
                  <a:lnTo>
                    <a:pt x="630" y="798"/>
                  </a:lnTo>
                  <a:lnTo>
                    <a:pt x="646" y="788"/>
                  </a:lnTo>
                  <a:lnTo>
                    <a:pt x="663" y="776"/>
                  </a:lnTo>
                  <a:lnTo>
                    <a:pt x="680" y="765"/>
                  </a:lnTo>
                  <a:lnTo>
                    <a:pt x="695" y="753"/>
                  </a:lnTo>
                  <a:lnTo>
                    <a:pt x="711" y="739"/>
                  </a:lnTo>
                  <a:lnTo>
                    <a:pt x="726" y="726"/>
                  </a:lnTo>
                  <a:lnTo>
                    <a:pt x="739" y="712"/>
                  </a:lnTo>
                  <a:lnTo>
                    <a:pt x="753" y="697"/>
                  </a:lnTo>
                  <a:lnTo>
                    <a:pt x="765" y="680"/>
                  </a:lnTo>
                  <a:lnTo>
                    <a:pt x="777" y="665"/>
                  </a:lnTo>
                  <a:lnTo>
                    <a:pt x="787" y="646"/>
                  </a:lnTo>
                  <a:lnTo>
                    <a:pt x="797" y="629"/>
                  </a:lnTo>
                  <a:lnTo>
                    <a:pt x="807" y="611"/>
                  </a:lnTo>
                  <a:lnTo>
                    <a:pt x="816" y="592"/>
                  </a:lnTo>
                  <a:lnTo>
                    <a:pt x="822" y="573"/>
                  </a:lnTo>
                  <a:lnTo>
                    <a:pt x="829" y="555"/>
                  </a:lnTo>
                  <a:lnTo>
                    <a:pt x="834" y="534"/>
                  </a:lnTo>
                  <a:lnTo>
                    <a:pt x="839" y="514"/>
                  </a:lnTo>
                  <a:lnTo>
                    <a:pt x="843" y="494"/>
                  </a:lnTo>
                  <a:lnTo>
                    <a:pt x="846" y="472"/>
                  </a:lnTo>
                  <a:lnTo>
                    <a:pt x="848" y="452"/>
                  </a:lnTo>
                  <a:lnTo>
                    <a:pt x="848" y="430"/>
                  </a:lnTo>
                  <a:lnTo>
                    <a:pt x="860" y="430"/>
                  </a:lnTo>
                  <a:close/>
                </a:path>
              </a:pathLst>
            </a:custGeom>
            <a:solidFill>
              <a:srgbClr val="B0DFFF"/>
            </a:solidFill>
            <a:ln w="9525">
              <a:noFill/>
              <a:round/>
              <a:headEnd/>
              <a:tailEnd/>
            </a:ln>
          </p:spPr>
          <p:txBody>
            <a:bodyPr/>
            <a:lstStyle/>
            <a:p>
              <a:endParaRPr lang="en-US"/>
            </a:p>
          </p:txBody>
        </p:sp>
        <p:sp>
          <p:nvSpPr>
            <p:cNvPr id="51336" name="Freeform 138"/>
            <p:cNvSpPr>
              <a:spLocks/>
            </p:cNvSpPr>
            <p:nvPr/>
          </p:nvSpPr>
          <p:spPr bwMode="auto">
            <a:xfrm>
              <a:off x="3426382" y="2441553"/>
              <a:ext cx="1196622" cy="1347787"/>
            </a:xfrm>
            <a:custGeom>
              <a:avLst/>
              <a:gdLst>
                <a:gd name="T0" fmla="*/ 2147483647 w 848"/>
                <a:gd name="T1" fmla="*/ 2147483647 h 849"/>
                <a:gd name="T2" fmla="*/ 2147483647 w 848"/>
                <a:gd name="T3" fmla="*/ 2147483647 h 849"/>
                <a:gd name="T4" fmla="*/ 2147483647 w 848"/>
                <a:gd name="T5" fmla="*/ 2147483647 h 849"/>
                <a:gd name="T6" fmla="*/ 2147483647 w 848"/>
                <a:gd name="T7" fmla="*/ 2147483647 h 849"/>
                <a:gd name="T8" fmla="*/ 2147483647 w 848"/>
                <a:gd name="T9" fmla="*/ 2147483647 h 849"/>
                <a:gd name="T10" fmla="*/ 2147483647 w 848"/>
                <a:gd name="T11" fmla="*/ 2147483647 h 849"/>
                <a:gd name="T12" fmla="*/ 2147483647 w 848"/>
                <a:gd name="T13" fmla="*/ 2147483647 h 849"/>
                <a:gd name="T14" fmla="*/ 2147483647 w 848"/>
                <a:gd name="T15" fmla="*/ 2147483647 h 849"/>
                <a:gd name="T16" fmla="*/ 2147483647 w 848"/>
                <a:gd name="T17" fmla="*/ 2147483647 h 849"/>
                <a:gd name="T18" fmla="*/ 2147483647 w 848"/>
                <a:gd name="T19" fmla="*/ 2147483647 h 849"/>
                <a:gd name="T20" fmla="*/ 2147483647 w 848"/>
                <a:gd name="T21" fmla="*/ 2147483647 h 849"/>
                <a:gd name="T22" fmla="*/ 2147483647 w 848"/>
                <a:gd name="T23" fmla="*/ 2147483647 h 849"/>
                <a:gd name="T24" fmla="*/ 0 w 848"/>
                <a:gd name="T25" fmla="*/ 2147483647 h 849"/>
                <a:gd name="T26" fmla="*/ 2147483647 w 848"/>
                <a:gd name="T27" fmla="*/ 2147483647 h 849"/>
                <a:gd name="T28" fmla="*/ 2147483647 w 848"/>
                <a:gd name="T29" fmla="*/ 2147483647 h 849"/>
                <a:gd name="T30" fmla="*/ 2147483647 w 848"/>
                <a:gd name="T31" fmla="*/ 2147483647 h 849"/>
                <a:gd name="T32" fmla="*/ 2147483647 w 848"/>
                <a:gd name="T33" fmla="*/ 2147483647 h 849"/>
                <a:gd name="T34" fmla="*/ 2147483647 w 848"/>
                <a:gd name="T35" fmla="*/ 2147483647 h 849"/>
                <a:gd name="T36" fmla="*/ 2147483647 w 848"/>
                <a:gd name="T37" fmla="*/ 2147483647 h 849"/>
                <a:gd name="T38" fmla="*/ 2147483647 w 848"/>
                <a:gd name="T39" fmla="*/ 2147483647 h 849"/>
                <a:gd name="T40" fmla="*/ 2147483647 w 848"/>
                <a:gd name="T41" fmla="*/ 2147483647 h 849"/>
                <a:gd name="T42" fmla="*/ 2147483647 w 848"/>
                <a:gd name="T43" fmla="*/ 2147483647 h 849"/>
                <a:gd name="T44" fmla="*/ 2147483647 w 848"/>
                <a:gd name="T45" fmla="*/ 2147483647 h 849"/>
                <a:gd name="T46" fmla="*/ 2147483647 w 848"/>
                <a:gd name="T47" fmla="*/ 2147483647 h 849"/>
                <a:gd name="T48" fmla="*/ 2147483647 w 848"/>
                <a:gd name="T49" fmla="*/ 2147483647 h 849"/>
                <a:gd name="T50" fmla="*/ 2147483647 w 848"/>
                <a:gd name="T51" fmla="*/ 2147483647 h 849"/>
                <a:gd name="T52" fmla="*/ 2147483647 w 848"/>
                <a:gd name="T53" fmla="*/ 2147483647 h 849"/>
                <a:gd name="T54" fmla="*/ 2147483647 w 848"/>
                <a:gd name="T55" fmla="*/ 2147483647 h 849"/>
                <a:gd name="T56" fmla="*/ 2147483647 w 848"/>
                <a:gd name="T57" fmla="*/ 2147483647 h 849"/>
                <a:gd name="T58" fmla="*/ 2147483647 w 848"/>
                <a:gd name="T59" fmla="*/ 2147483647 h 849"/>
                <a:gd name="T60" fmla="*/ 2147483647 w 848"/>
                <a:gd name="T61" fmla="*/ 2147483647 h 849"/>
                <a:gd name="T62" fmla="*/ 2147483647 w 848"/>
                <a:gd name="T63" fmla="*/ 2147483647 h 849"/>
                <a:gd name="T64" fmla="*/ 2147483647 w 848"/>
                <a:gd name="T65" fmla="*/ 2147483647 h 849"/>
                <a:gd name="T66" fmla="*/ 2147483647 w 848"/>
                <a:gd name="T67" fmla="*/ 2147483647 h 849"/>
                <a:gd name="T68" fmla="*/ 2147483647 w 848"/>
                <a:gd name="T69" fmla="*/ 2147483647 h 849"/>
                <a:gd name="T70" fmla="*/ 2147483647 w 848"/>
                <a:gd name="T71" fmla="*/ 2147483647 h 849"/>
                <a:gd name="T72" fmla="*/ 2147483647 w 848"/>
                <a:gd name="T73" fmla="*/ 2147483647 h 849"/>
                <a:gd name="T74" fmla="*/ 2147483647 w 848"/>
                <a:gd name="T75" fmla="*/ 2147483647 h 849"/>
                <a:gd name="T76" fmla="*/ 2147483647 w 848"/>
                <a:gd name="T77" fmla="*/ 2147483647 h 849"/>
                <a:gd name="T78" fmla="*/ 2147483647 w 848"/>
                <a:gd name="T79" fmla="*/ 2147483647 h 849"/>
                <a:gd name="T80" fmla="*/ 2147483647 w 848"/>
                <a:gd name="T81" fmla="*/ 2147483647 h 849"/>
                <a:gd name="T82" fmla="*/ 2147483647 w 848"/>
                <a:gd name="T83" fmla="*/ 2147483647 h 849"/>
                <a:gd name="T84" fmla="*/ 2147483647 w 848"/>
                <a:gd name="T85" fmla="*/ 2147483647 h 849"/>
                <a:gd name="T86" fmla="*/ 2147483647 w 848"/>
                <a:gd name="T87" fmla="*/ 2147483647 h 849"/>
                <a:gd name="T88" fmla="*/ 2147483647 w 848"/>
                <a:gd name="T89" fmla="*/ 2147483647 h 849"/>
                <a:gd name="T90" fmla="*/ 2147483647 w 848"/>
                <a:gd name="T91" fmla="*/ 2147483647 h 849"/>
                <a:gd name="T92" fmla="*/ 2147483647 w 848"/>
                <a:gd name="T93" fmla="*/ 2147483647 h 849"/>
                <a:gd name="T94" fmla="*/ 2147483647 w 848"/>
                <a:gd name="T95" fmla="*/ 2147483647 h 849"/>
                <a:gd name="T96" fmla="*/ 2147483647 w 848"/>
                <a:gd name="T97" fmla="*/ 2147483647 h 849"/>
                <a:gd name="T98" fmla="*/ 2147483647 w 848"/>
                <a:gd name="T99" fmla="*/ 2147483647 h 849"/>
                <a:gd name="T100" fmla="*/ 2147483647 w 848"/>
                <a:gd name="T101" fmla="*/ 2147483647 h 8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48"/>
                <a:gd name="T154" fmla="*/ 0 h 849"/>
                <a:gd name="T155" fmla="*/ 848 w 848"/>
                <a:gd name="T156" fmla="*/ 849 h 84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48" h="849">
                  <a:moveTo>
                    <a:pt x="848" y="425"/>
                  </a:moveTo>
                  <a:lnTo>
                    <a:pt x="848" y="403"/>
                  </a:lnTo>
                  <a:lnTo>
                    <a:pt x="846" y="382"/>
                  </a:lnTo>
                  <a:lnTo>
                    <a:pt x="844" y="360"/>
                  </a:lnTo>
                  <a:lnTo>
                    <a:pt x="839" y="340"/>
                  </a:lnTo>
                  <a:lnTo>
                    <a:pt x="836" y="320"/>
                  </a:lnTo>
                  <a:lnTo>
                    <a:pt x="829" y="299"/>
                  </a:lnTo>
                  <a:lnTo>
                    <a:pt x="822" y="279"/>
                  </a:lnTo>
                  <a:lnTo>
                    <a:pt x="816" y="260"/>
                  </a:lnTo>
                  <a:lnTo>
                    <a:pt x="807" y="240"/>
                  </a:lnTo>
                  <a:lnTo>
                    <a:pt x="797" y="223"/>
                  </a:lnTo>
                  <a:lnTo>
                    <a:pt x="787" y="205"/>
                  </a:lnTo>
                  <a:lnTo>
                    <a:pt x="777" y="188"/>
                  </a:lnTo>
                  <a:lnTo>
                    <a:pt x="765" y="171"/>
                  </a:lnTo>
                  <a:lnTo>
                    <a:pt x="751" y="155"/>
                  </a:lnTo>
                  <a:lnTo>
                    <a:pt x="738" y="140"/>
                  </a:lnTo>
                  <a:lnTo>
                    <a:pt x="724" y="125"/>
                  </a:lnTo>
                  <a:lnTo>
                    <a:pt x="709" y="111"/>
                  </a:lnTo>
                  <a:lnTo>
                    <a:pt x="694" y="98"/>
                  </a:lnTo>
                  <a:lnTo>
                    <a:pt x="679" y="84"/>
                  </a:lnTo>
                  <a:lnTo>
                    <a:pt x="662" y="73"/>
                  </a:lnTo>
                  <a:lnTo>
                    <a:pt x="645" y="62"/>
                  </a:lnTo>
                  <a:lnTo>
                    <a:pt x="626" y="52"/>
                  </a:lnTo>
                  <a:lnTo>
                    <a:pt x="608" y="42"/>
                  </a:lnTo>
                  <a:lnTo>
                    <a:pt x="589" y="34"/>
                  </a:lnTo>
                  <a:lnTo>
                    <a:pt x="570" y="27"/>
                  </a:lnTo>
                  <a:lnTo>
                    <a:pt x="550" y="20"/>
                  </a:lnTo>
                  <a:lnTo>
                    <a:pt x="530" y="13"/>
                  </a:lnTo>
                  <a:lnTo>
                    <a:pt x="509" y="10"/>
                  </a:lnTo>
                  <a:lnTo>
                    <a:pt x="489" y="5"/>
                  </a:lnTo>
                  <a:lnTo>
                    <a:pt x="467" y="3"/>
                  </a:lnTo>
                  <a:lnTo>
                    <a:pt x="447" y="1"/>
                  </a:lnTo>
                  <a:lnTo>
                    <a:pt x="425" y="0"/>
                  </a:lnTo>
                  <a:lnTo>
                    <a:pt x="403" y="1"/>
                  </a:lnTo>
                  <a:lnTo>
                    <a:pt x="381" y="3"/>
                  </a:lnTo>
                  <a:lnTo>
                    <a:pt x="359" y="5"/>
                  </a:lnTo>
                  <a:lnTo>
                    <a:pt x="339" y="10"/>
                  </a:lnTo>
                  <a:lnTo>
                    <a:pt x="318" y="13"/>
                  </a:lnTo>
                  <a:lnTo>
                    <a:pt x="298" y="20"/>
                  </a:lnTo>
                  <a:lnTo>
                    <a:pt x="278" y="27"/>
                  </a:lnTo>
                  <a:lnTo>
                    <a:pt x="259" y="34"/>
                  </a:lnTo>
                  <a:lnTo>
                    <a:pt x="241" y="42"/>
                  </a:lnTo>
                  <a:lnTo>
                    <a:pt x="222" y="52"/>
                  </a:lnTo>
                  <a:lnTo>
                    <a:pt x="205" y="62"/>
                  </a:lnTo>
                  <a:lnTo>
                    <a:pt x="186" y="73"/>
                  </a:lnTo>
                  <a:lnTo>
                    <a:pt x="171" y="84"/>
                  </a:lnTo>
                  <a:lnTo>
                    <a:pt x="154" y="98"/>
                  </a:lnTo>
                  <a:lnTo>
                    <a:pt x="139" y="111"/>
                  </a:lnTo>
                  <a:lnTo>
                    <a:pt x="124" y="125"/>
                  </a:lnTo>
                  <a:lnTo>
                    <a:pt x="110" y="140"/>
                  </a:lnTo>
                  <a:lnTo>
                    <a:pt x="97" y="155"/>
                  </a:lnTo>
                  <a:lnTo>
                    <a:pt x="85" y="171"/>
                  </a:lnTo>
                  <a:lnTo>
                    <a:pt x="73" y="188"/>
                  </a:lnTo>
                  <a:lnTo>
                    <a:pt x="61" y="205"/>
                  </a:lnTo>
                  <a:lnTo>
                    <a:pt x="51" y="223"/>
                  </a:lnTo>
                  <a:lnTo>
                    <a:pt x="43" y="240"/>
                  </a:lnTo>
                  <a:lnTo>
                    <a:pt x="34" y="260"/>
                  </a:lnTo>
                  <a:lnTo>
                    <a:pt x="26" y="279"/>
                  </a:lnTo>
                  <a:lnTo>
                    <a:pt x="19" y="299"/>
                  </a:lnTo>
                  <a:lnTo>
                    <a:pt x="14" y="320"/>
                  </a:lnTo>
                  <a:lnTo>
                    <a:pt x="9" y="340"/>
                  </a:lnTo>
                  <a:lnTo>
                    <a:pt x="5" y="360"/>
                  </a:lnTo>
                  <a:lnTo>
                    <a:pt x="2" y="382"/>
                  </a:lnTo>
                  <a:lnTo>
                    <a:pt x="0" y="403"/>
                  </a:lnTo>
                  <a:lnTo>
                    <a:pt x="0" y="425"/>
                  </a:lnTo>
                  <a:lnTo>
                    <a:pt x="0" y="447"/>
                  </a:lnTo>
                  <a:lnTo>
                    <a:pt x="2" y="469"/>
                  </a:lnTo>
                  <a:lnTo>
                    <a:pt x="5" y="489"/>
                  </a:lnTo>
                  <a:lnTo>
                    <a:pt x="9" y="511"/>
                  </a:lnTo>
                  <a:lnTo>
                    <a:pt x="14" y="531"/>
                  </a:lnTo>
                  <a:lnTo>
                    <a:pt x="19" y="551"/>
                  </a:lnTo>
                  <a:lnTo>
                    <a:pt x="26" y="570"/>
                  </a:lnTo>
                  <a:lnTo>
                    <a:pt x="34" y="590"/>
                  </a:lnTo>
                  <a:lnTo>
                    <a:pt x="43" y="609"/>
                  </a:lnTo>
                  <a:lnTo>
                    <a:pt x="51" y="628"/>
                  </a:lnTo>
                  <a:lnTo>
                    <a:pt x="61" y="644"/>
                  </a:lnTo>
                  <a:lnTo>
                    <a:pt x="73" y="661"/>
                  </a:lnTo>
                  <a:lnTo>
                    <a:pt x="85" y="678"/>
                  </a:lnTo>
                  <a:lnTo>
                    <a:pt x="97" y="695"/>
                  </a:lnTo>
                  <a:lnTo>
                    <a:pt x="110" y="710"/>
                  </a:lnTo>
                  <a:lnTo>
                    <a:pt x="124" y="724"/>
                  </a:lnTo>
                  <a:lnTo>
                    <a:pt x="139" y="739"/>
                  </a:lnTo>
                  <a:lnTo>
                    <a:pt x="154" y="753"/>
                  </a:lnTo>
                  <a:lnTo>
                    <a:pt x="171" y="765"/>
                  </a:lnTo>
                  <a:lnTo>
                    <a:pt x="186" y="776"/>
                  </a:lnTo>
                  <a:lnTo>
                    <a:pt x="205" y="788"/>
                  </a:lnTo>
                  <a:lnTo>
                    <a:pt x="222" y="798"/>
                  </a:lnTo>
                  <a:lnTo>
                    <a:pt x="241" y="807"/>
                  </a:lnTo>
                  <a:lnTo>
                    <a:pt x="259" y="815"/>
                  </a:lnTo>
                  <a:lnTo>
                    <a:pt x="278" y="824"/>
                  </a:lnTo>
                  <a:lnTo>
                    <a:pt x="298" y="831"/>
                  </a:lnTo>
                  <a:lnTo>
                    <a:pt x="318" y="836"/>
                  </a:lnTo>
                  <a:lnTo>
                    <a:pt x="339" y="841"/>
                  </a:lnTo>
                  <a:lnTo>
                    <a:pt x="359" y="844"/>
                  </a:lnTo>
                  <a:lnTo>
                    <a:pt x="381" y="848"/>
                  </a:lnTo>
                  <a:lnTo>
                    <a:pt x="403" y="849"/>
                  </a:lnTo>
                  <a:lnTo>
                    <a:pt x="425" y="849"/>
                  </a:lnTo>
                  <a:lnTo>
                    <a:pt x="447" y="849"/>
                  </a:lnTo>
                  <a:lnTo>
                    <a:pt x="467" y="848"/>
                  </a:lnTo>
                  <a:lnTo>
                    <a:pt x="489" y="844"/>
                  </a:lnTo>
                  <a:lnTo>
                    <a:pt x="509" y="841"/>
                  </a:lnTo>
                  <a:lnTo>
                    <a:pt x="530" y="836"/>
                  </a:lnTo>
                  <a:lnTo>
                    <a:pt x="550" y="831"/>
                  </a:lnTo>
                  <a:lnTo>
                    <a:pt x="570" y="824"/>
                  </a:lnTo>
                  <a:lnTo>
                    <a:pt x="589" y="815"/>
                  </a:lnTo>
                  <a:lnTo>
                    <a:pt x="608" y="807"/>
                  </a:lnTo>
                  <a:lnTo>
                    <a:pt x="626" y="798"/>
                  </a:lnTo>
                  <a:lnTo>
                    <a:pt x="645" y="788"/>
                  </a:lnTo>
                  <a:lnTo>
                    <a:pt x="662" y="776"/>
                  </a:lnTo>
                  <a:lnTo>
                    <a:pt x="679" y="765"/>
                  </a:lnTo>
                  <a:lnTo>
                    <a:pt x="694" y="753"/>
                  </a:lnTo>
                  <a:lnTo>
                    <a:pt x="709" y="739"/>
                  </a:lnTo>
                  <a:lnTo>
                    <a:pt x="724" y="724"/>
                  </a:lnTo>
                  <a:lnTo>
                    <a:pt x="738" y="710"/>
                  </a:lnTo>
                  <a:lnTo>
                    <a:pt x="751" y="695"/>
                  </a:lnTo>
                  <a:lnTo>
                    <a:pt x="765" y="678"/>
                  </a:lnTo>
                  <a:lnTo>
                    <a:pt x="777" y="661"/>
                  </a:lnTo>
                  <a:lnTo>
                    <a:pt x="787" y="644"/>
                  </a:lnTo>
                  <a:lnTo>
                    <a:pt x="797" y="628"/>
                  </a:lnTo>
                  <a:lnTo>
                    <a:pt x="807" y="609"/>
                  </a:lnTo>
                  <a:lnTo>
                    <a:pt x="816" y="590"/>
                  </a:lnTo>
                  <a:lnTo>
                    <a:pt x="822" y="570"/>
                  </a:lnTo>
                  <a:lnTo>
                    <a:pt x="829" y="551"/>
                  </a:lnTo>
                  <a:lnTo>
                    <a:pt x="836" y="531"/>
                  </a:lnTo>
                  <a:lnTo>
                    <a:pt x="839" y="511"/>
                  </a:lnTo>
                  <a:lnTo>
                    <a:pt x="844" y="489"/>
                  </a:lnTo>
                  <a:lnTo>
                    <a:pt x="846" y="469"/>
                  </a:lnTo>
                  <a:lnTo>
                    <a:pt x="848" y="447"/>
                  </a:lnTo>
                  <a:lnTo>
                    <a:pt x="848" y="425"/>
                  </a:lnTo>
                  <a:lnTo>
                    <a:pt x="838" y="425"/>
                  </a:lnTo>
                  <a:lnTo>
                    <a:pt x="838" y="404"/>
                  </a:lnTo>
                  <a:lnTo>
                    <a:pt x="836" y="382"/>
                  </a:lnTo>
                  <a:lnTo>
                    <a:pt x="833" y="362"/>
                  </a:lnTo>
                  <a:lnTo>
                    <a:pt x="829" y="342"/>
                  </a:lnTo>
                  <a:lnTo>
                    <a:pt x="824" y="321"/>
                  </a:lnTo>
                  <a:lnTo>
                    <a:pt x="819" y="303"/>
                  </a:lnTo>
                  <a:lnTo>
                    <a:pt x="812" y="282"/>
                  </a:lnTo>
                  <a:lnTo>
                    <a:pt x="806" y="264"/>
                  </a:lnTo>
                  <a:lnTo>
                    <a:pt x="797" y="245"/>
                  </a:lnTo>
                  <a:lnTo>
                    <a:pt x="789" y="228"/>
                  </a:lnTo>
                  <a:lnTo>
                    <a:pt x="778" y="210"/>
                  </a:lnTo>
                  <a:lnTo>
                    <a:pt x="767" y="194"/>
                  </a:lnTo>
                  <a:lnTo>
                    <a:pt x="756" y="177"/>
                  </a:lnTo>
                  <a:lnTo>
                    <a:pt x="743" y="162"/>
                  </a:lnTo>
                  <a:lnTo>
                    <a:pt x="731" y="147"/>
                  </a:lnTo>
                  <a:lnTo>
                    <a:pt x="716" y="132"/>
                  </a:lnTo>
                  <a:lnTo>
                    <a:pt x="702" y="118"/>
                  </a:lnTo>
                  <a:lnTo>
                    <a:pt x="687" y="106"/>
                  </a:lnTo>
                  <a:lnTo>
                    <a:pt x="672" y="93"/>
                  </a:lnTo>
                  <a:lnTo>
                    <a:pt x="655" y="83"/>
                  </a:lnTo>
                  <a:lnTo>
                    <a:pt x="638" y="71"/>
                  </a:lnTo>
                  <a:lnTo>
                    <a:pt x="621" y="61"/>
                  </a:lnTo>
                  <a:lnTo>
                    <a:pt x="604" y="52"/>
                  </a:lnTo>
                  <a:lnTo>
                    <a:pt x="586" y="44"/>
                  </a:lnTo>
                  <a:lnTo>
                    <a:pt x="567" y="37"/>
                  </a:lnTo>
                  <a:lnTo>
                    <a:pt x="547" y="30"/>
                  </a:lnTo>
                  <a:lnTo>
                    <a:pt x="528" y="25"/>
                  </a:lnTo>
                  <a:lnTo>
                    <a:pt x="508" y="20"/>
                  </a:lnTo>
                  <a:lnTo>
                    <a:pt x="487" y="17"/>
                  </a:lnTo>
                  <a:lnTo>
                    <a:pt x="467" y="13"/>
                  </a:lnTo>
                  <a:lnTo>
                    <a:pt x="445" y="12"/>
                  </a:lnTo>
                  <a:lnTo>
                    <a:pt x="425" y="12"/>
                  </a:lnTo>
                  <a:lnTo>
                    <a:pt x="403" y="12"/>
                  </a:lnTo>
                  <a:lnTo>
                    <a:pt x="383" y="13"/>
                  </a:lnTo>
                  <a:lnTo>
                    <a:pt x="361" y="17"/>
                  </a:lnTo>
                  <a:lnTo>
                    <a:pt x="340" y="20"/>
                  </a:lnTo>
                  <a:lnTo>
                    <a:pt x="322" y="25"/>
                  </a:lnTo>
                  <a:lnTo>
                    <a:pt x="301" y="30"/>
                  </a:lnTo>
                  <a:lnTo>
                    <a:pt x="283" y="37"/>
                  </a:lnTo>
                  <a:lnTo>
                    <a:pt x="264" y="44"/>
                  </a:lnTo>
                  <a:lnTo>
                    <a:pt x="246" y="52"/>
                  </a:lnTo>
                  <a:lnTo>
                    <a:pt x="227" y="61"/>
                  </a:lnTo>
                  <a:lnTo>
                    <a:pt x="210" y="71"/>
                  </a:lnTo>
                  <a:lnTo>
                    <a:pt x="193" y="83"/>
                  </a:lnTo>
                  <a:lnTo>
                    <a:pt x="176" y="93"/>
                  </a:lnTo>
                  <a:lnTo>
                    <a:pt x="161" y="106"/>
                  </a:lnTo>
                  <a:lnTo>
                    <a:pt x="146" y="118"/>
                  </a:lnTo>
                  <a:lnTo>
                    <a:pt x="132" y="132"/>
                  </a:lnTo>
                  <a:lnTo>
                    <a:pt x="119" y="147"/>
                  </a:lnTo>
                  <a:lnTo>
                    <a:pt x="105" y="162"/>
                  </a:lnTo>
                  <a:lnTo>
                    <a:pt x="93" y="177"/>
                  </a:lnTo>
                  <a:lnTo>
                    <a:pt x="81" y="194"/>
                  </a:lnTo>
                  <a:lnTo>
                    <a:pt x="71" y="210"/>
                  </a:lnTo>
                  <a:lnTo>
                    <a:pt x="61" y="228"/>
                  </a:lnTo>
                  <a:lnTo>
                    <a:pt x="51" y="245"/>
                  </a:lnTo>
                  <a:lnTo>
                    <a:pt x="44" y="264"/>
                  </a:lnTo>
                  <a:lnTo>
                    <a:pt x="36" y="282"/>
                  </a:lnTo>
                  <a:lnTo>
                    <a:pt x="29" y="303"/>
                  </a:lnTo>
                  <a:lnTo>
                    <a:pt x="24" y="321"/>
                  </a:lnTo>
                  <a:lnTo>
                    <a:pt x="19" y="342"/>
                  </a:lnTo>
                  <a:lnTo>
                    <a:pt x="16" y="362"/>
                  </a:lnTo>
                  <a:lnTo>
                    <a:pt x="14" y="382"/>
                  </a:lnTo>
                  <a:lnTo>
                    <a:pt x="12" y="404"/>
                  </a:lnTo>
                  <a:lnTo>
                    <a:pt x="10" y="425"/>
                  </a:lnTo>
                  <a:lnTo>
                    <a:pt x="12" y="447"/>
                  </a:lnTo>
                  <a:lnTo>
                    <a:pt x="14" y="467"/>
                  </a:lnTo>
                  <a:lnTo>
                    <a:pt x="16" y="487"/>
                  </a:lnTo>
                  <a:lnTo>
                    <a:pt x="19" y="507"/>
                  </a:lnTo>
                  <a:lnTo>
                    <a:pt x="24" y="528"/>
                  </a:lnTo>
                  <a:lnTo>
                    <a:pt x="29" y="548"/>
                  </a:lnTo>
                  <a:lnTo>
                    <a:pt x="36" y="567"/>
                  </a:lnTo>
                  <a:lnTo>
                    <a:pt x="44" y="585"/>
                  </a:lnTo>
                  <a:lnTo>
                    <a:pt x="51" y="604"/>
                  </a:lnTo>
                  <a:lnTo>
                    <a:pt x="61" y="622"/>
                  </a:lnTo>
                  <a:lnTo>
                    <a:pt x="71" y="639"/>
                  </a:lnTo>
                  <a:lnTo>
                    <a:pt x="81" y="656"/>
                  </a:lnTo>
                  <a:lnTo>
                    <a:pt x="93" y="672"/>
                  </a:lnTo>
                  <a:lnTo>
                    <a:pt x="105" y="688"/>
                  </a:lnTo>
                  <a:lnTo>
                    <a:pt x="119" y="702"/>
                  </a:lnTo>
                  <a:lnTo>
                    <a:pt x="132" y="717"/>
                  </a:lnTo>
                  <a:lnTo>
                    <a:pt x="146" y="731"/>
                  </a:lnTo>
                  <a:lnTo>
                    <a:pt x="161" y="744"/>
                  </a:lnTo>
                  <a:lnTo>
                    <a:pt x="176" y="756"/>
                  </a:lnTo>
                  <a:lnTo>
                    <a:pt x="193" y="768"/>
                  </a:lnTo>
                  <a:lnTo>
                    <a:pt x="210" y="778"/>
                  </a:lnTo>
                  <a:lnTo>
                    <a:pt x="227" y="788"/>
                  </a:lnTo>
                  <a:lnTo>
                    <a:pt x="246" y="797"/>
                  </a:lnTo>
                  <a:lnTo>
                    <a:pt x="264" y="805"/>
                  </a:lnTo>
                  <a:lnTo>
                    <a:pt x="283" y="814"/>
                  </a:lnTo>
                  <a:lnTo>
                    <a:pt x="301" y="819"/>
                  </a:lnTo>
                  <a:lnTo>
                    <a:pt x="322" y="826"/>
                  </a:lnTo>
                  <a:lnTo>
                    <a:pt x="340" y="831"/>
                  </a:lnTo>
                  <a:lnTo>
                    <a:pt x="361" y="834"/>
                  </a:lnTo>
                  <a:lnTo>
                    <a:pt x="383" y="836"/>
                  </a:lnTo>
                  <a:lnTo>
                    <a:pt x="403" y="837"/>
                  </a:lnTo>
                  <a:lnTo>
                    <a:pt x="425" y="837"/>
                  </a:lnTo>
                  <a:lnTo>
                    <a:pt x="445" y="837"/>
                  </a:lnTo>
                  <a:lnTo>
                    <a:pt x="467" y="836"/>
                  </a:lnTo>
                  <a:lnTo>
                    <a:pt x="487" y="834"/>
                  </a:lnTo>
                  <a:lnTo>
                    <a:pt x="508" y="831"/>
                  </a:lnTo>
                  <a:lnTo>
                    <a:pt x="528" y="826"/>
                  </a:lnTo>
                  <a:lnTo>
                    <a:pt x="547" y="819"/>
                  </a:lnTo>
                  <a:lnTo>
                    <a:pt x="567" y="814"/>
                  </a:lnTo>
                  <a:lnTo>
                    <a:pt x="586" y="805"/>
                  </a:lnTo>
                  <a:lnTo>
                    <a:pt x="604" y="797"/>
                  </a:lnTo>
                  <a:lnTo>
                    <a:pt x="621" y="788"/>
                  </a:lnTo>
                  <a:lnTo>
                    <a:pt x="638" y="778"/>
                  </a:lnTo>
                  <a:lnTo>
                    <a:pt x="655" y="768"/>
                  </a:lnTo>
                  <a:lnTo>
                    <a:pt x="672" y="756"/>
                  </a:lnTo>
                  <a:lnTo>
                    <a:pt x="687" y="744"/>
                  </a:lnTo>
                  <a:lnTo>
                    <a:pt x="702" y="731"/>
                  </a:lnTo>
                  <a:lnTo>
                    <a:pt x="716" y="717"/>
                  </a:lnTo>
                  <a:lnTo>
                    <a:pt x="731" y="702"/>
                  </a:lnTo>
                  <a:lnTo>
                    <a:pt x="743" y="688"/>
                  </a:lnTo>
                  <a:lnTo>
                    <a:pt x="756" y="672"/>
                  </a:lnTo>
                  <a:lnTo>
                    <a:pt x="767" y="656"/>
                  </a:lnTo>
                  <a:lnTo>
                    <a:pt x="778" y="639"/>
                  </a:lnTo>
                  <a:lnTo>
                    <a:pt x="789" y="622"/>
                  </a:lnTo>
                  <a:lnTo>
                    <a:pt x="797" y="604"/>
                  </a:lnTo>
                  <a:lnTo>
                    <a:pt x="806" y="585"/>
                  </a:lnTo>
                  <a:lnTo>
                    <a:pt x="812" y="567"/>
                  </a:lnTo>
                  <a:lnTo>
                    <a:pt x="819" y="548"/>
                  </a:lnTo>
                  <a:lnTo>
                    <a:pt x="824" y="528"/>
                  </a:lnTo>
                  <a:lnTo>
                    <a:pt x="829" y="507"/>
                  </a:lnTo>
                  <a:lnTo>
                    <a:pt x="833" y="487"/>
                  </a:lnTo>
                  <a:lnTo>
                    <a:pt x="836" y="467"/>
                  </a:lnTo>
                  <a:lnTo>
                    <a:pt x="838" y="447"/>
                  </a:lnTo>
                  <a:lnTo>
                    <a:pt x="838" y="425"/>
                  </a:lnTo>
                  <a:lnTo>
                    <a:pt x="848" y="425"/>
                  </a:lnTo>
                  <a:close/>
                </a:path>
              </a:pathLst>
            </a:custGeom>
            <a:solidFill>
              <a:srgbClr val="B1DFFF"/>
            </a:solidFill>
            <a:ln w="9525">
              <a:noFill/>
              <a:round/>
              <a:headEnd/>
              <a:tailEnd/>
            </a:ln>
          </p:spPr>
          <p:txBody>
            <a:bodyPr/>
            <a:lstStyle/>
            <a:p>
              <a:endParaRPr lang="en-US"/>
            </a:p>
          </p:txBody>
        </p:sp>
        <p:sp>
          <p:nvSpPr>
            <p:cNvPr id="51337" name="Freeform 139"/>
            <p:cNvSpPr>
              <a:spLocks/>
            </p:cNvSpPr>
            <p:nvPr/>
          </p:nvSpPr>
          <p:spPr bwMode="auto">
            <a:xfrm>
              <a:off x="3433441" y="2452665"/>
              <a:ext cx="1182511" cy="1328738"/>
            </a:xfrm>
            <a:custGeom>
              <a:avLst/>
              <a:gdLst>
                <a:gd name="T0" fmla="*/ 2147483647 w 838"/>
                <a:gd name="T1" fmla="*/ 2147483647 h 837"/>
                <a:gd name="T2" fmla="*/ 2147483647 w 838"/>
                <a:gd name="T3" fmla="*/ 2147483647 h 837"/>
                <a:gd name="T4" fmla="*/ 2147483647 w 838"/>
                <a:gd name="T5" fmla="*/ 2147483647 h 837"/>
                <a:gd name="T6" fmla="*/ 2147483647 w 838"/>
                <a:gd name="T7" fmla="*/ 2147483647 h 837"/>
                <a:gd name="T8" fmla="*/ 2147483647 w 838"/>
                <a:gd name="T9" fmla="*/ 2147483647 h 837"/>
                <a:gd name="T10" fmla="*/ 2147483647 w 838"/>
                <a:gd name="T11" fmla="*/ 2147483647 h 837"/>
                <a:gd name="T12" fmla="*/ 2147483647 w 838"/>
                <a:gd name="T13" fmla="*/ 2147483647 h 837"/>
                <a:gd name="T14" fmla="*/ 2147483647 w 838"/>
                <a:gd name="T15" fmla="*/ 2147483647 h 837"/>
                <a:gd name="T16" fmla="*/ 2147483647 w 838"/>
                <a:gd name="T17" fmla="*/ 2147483647 h 837"/>
                <a:gd name="T18" fmla="*/ 2147483647 w 838"/>
                <a:gd name="T19" fmla="*/ 2147483647 h 837"/>
                <a:gd name="T20" fmla="*/ 2147483647 w 838"/>
                <a:gd name="T21" fmla="*/ 2147483647 h 837"/>
                <a:gd name="T22" fmla="*/ 2147483647 w 838"/>
                <a:gd name="T23" fmla="*/ 2147483647 h 837"/>
                <a:gd name="T24" fmla="*/ 0 w 838"/>
                <a:gd name="T25" fmla="*/ 2147483647 h 837"/>
                <a:gd name="T26" fmla="*/ 2147483647 w 838"/>
                <a:gd name="T27" fmla="*/ 2147483647 h 837"/>
                <a:gd name="T28" fmla="*/ 2147483647 w 838"/>
                <a:gd name="T29" fmla="*/ 2147483647 h 837"/>
                <a:gd name="T30" fmla="*/ 2147483647 w 838"/>
                <a:gd name="T31" fmla="*/ 2147483647 h 837"/>
                <a:gd name="T32" fmla="*/ 2147483647 w 838"/>
                <a:gd name="T33" fmla="*/ 2147483647 h 837"/>
                <a:gd name="T34" fmla="*/ 2147483647 w 838"/>
                <a:gd name="T35" fmla="*/ 2147483647 h 837"/>
                <a:gd name="T36" fmla="*/ 2147483647 w 838"/>
                <a:gd name="T37" fmla="*/ 2147483647 h 837"/>
                <a:gd name="T38" fmla="*/ 2147483647 w 838"/>
                <a:gd name="T39" fmla="*/ 2147483647 h 837"/>
                <a:gd name="T40" fmla="*/ 2147483647 w 838"/>
                <a:gd name="T41" fmla="*/ 2147483647 h 837"/>
                <a:gd name="T42" fmla="*/ 2147483647 w 838"/>
                <a:gd name="T43" fmla="*/ 2147483647 h 837"/>
                <a:gd name="T44" fmla="*/ 2147483647 w 838"/>
                <a:gd name="T45" fmla="*/ 2147483647 h 837"/>
                <a:gd name="T46" fmla="*/ 2147483647 w 838"/>
                <a:gd name="T47" fmla="*/ 2147483647 h 837"/>
                <a:gd name="T48" fmla="*/ 2147483647 w 838"/>
                <a:gd name="T49" fmla="*/ 2147483647 h 837"/>
                <a:gd name="T50" fmla="*/ 2147483647 w 838"/>
                <a:gd name="T51" fmla="*/ 2147483647 h 837"/>
                <a:gd name="T52" fmla="*/ 2147483647 w 838"/>
                <a:gd name="T53" fmla="*/ 2147483647 h 837"/>
                <a:gd name="T54" fmla="*/ 2147483647 w 838"/>
                <a:gd name="T55" fmla="*/ 2147483647 h 837"/>
                <a:gd name="T56" fmla="*/ 2147483647 w 838"/>
                <a:gd name="T57" fmla="*/ 2147483647 h 837"/>
                <a:gd name="T58" fmla="*/ 2147483647 w 838"/>
                <a:gd name="T59" fmla="*/ 2147483647 h 837"/>
                <a:gd name="T60" fmla="*/ 2147483647 w 838"/>
                <a:gd name="T61" fmla="*/ 2147483647 h 837"/>
                <a:gd name="T62" fmla="*/ 2147483647 w 838"/>
                <a:gd name="T63" fmla="*/ 2147483647 h 837"/>
                <a:gd name="T64" fmla="*/ 2147483647 w 838"/>
                <a:gd name="T65" fmla="*/ 2147483647 h 837"/>
                <a:gd name="T66" fmla="*/ 2147483647 w 838"/>
                <a:gd name="T67" fmla="*/ 2147483647 h 837"/>
                <a:gd name="T68" fmla="*/ 2147483647 w 838"/>
                <a:gd name="T69" fmla="*/ 2147483647 h 837"/>
                <a:gd name="T70" fmla="*/ 2147483647 w 838"/>
                <a:gd name="T71" fmla="*/ 2147483647 h 837"/>
                <a:gd name="T72" fmla="*/ 2147483647 w 838"/>
                <a:gd name="T73" fmla="*/ 2147483647 h 837"/>
                <a:gd name="T74" fmla="*/ 2147483647 w 838"/>
                <a:gd name="T75" fmla="*/ 2147483647 h 837"/>
                <a:gd name="T76" fmla="*/ 2147483647 w 838"/>
                <a:gd name="T77" fmla="*/ 2147483647 h 837"/>
                <a:gd name="T78" fmla="*/ 2147483647 w 838"/>
                <a:gd name="T79" fmla="*/ 2147483647 h 837"/>
                <a:gd name="T80" fmla="*/ 2147483647 w 838"/>
                <a:gd name="T81" fmla="*/ 2147483647 h 837"/>
                <a:gd name="T82" fmla="*/ 2147483647 w 838"/>
                <a:gd name="T83" fmla="*/ 2147483647 h 837"/>
                <a:gd name="T84" fmla="*/ 2147483647 w 838"/>
                <a:gd name="T85" fmla="*/ 2147483647 h 837"/>
                <a:gd name="T86" fmla="*/ 2147483647 w 838"/>
                <a:gd name="T87" fmla="*/ 2147483647 h 837"/>
                <a:gd name="T88" fmla="*/ 2147483647 w 838"/>
                <a:gd name="T89" fmla="*/ 2147483647 h 837"/>
                <a:gd name="T90" fmla="*/ 2147483647 w 838"/>
                <a:gd name="T91" fmla="*/ 2147483647 h 837"/>
                <a:gd name="T92" fmla="*/ 2147483647 w 838"/>
                <a:gd name="T93" fmla="*/ 2147483647 h 837"/>
                <a:gd name="T94" fmla="*/ 2147483647 w 838"/>
                <a:gd name="T95" fmla="*/ 2147483647 h 837"/>
                <a:gd name="T96" fmla="*/ 2147483647 w 838"/>
                <a:gd name="T97" fmla="*/ 2147483647 h 837"/>
                <a:gd name="T98" fmla="*/ 2147483647 w 838"/>
                <a:gd name="T99" fmla="*/ 2147483647 h 837"/>
                <a:gd name="T100" fmla="*/ 2147483647 w 838"/>
                <a:gd name="T101" fmla="*/ 2147483647 h 83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38"/>
                <a:gd name="T154" fmla="*/ 0 h 837"/>
                <a:gd name="T155" fmla="*/ 838 w 838"/>
                <a:gd name="T156" fmla="*/ 837 h 83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38" h="837">
                  <a:moveTo>
                    <a:pt x="838" y="418"/>
                  </a:moveTo>
                  <a:lnTo>
                    <a:pt x="838" y="396"/>
                  </a:lnTo>
                  <a:lnTo>
                    <a:pt x="836" y="375"/>
                  </a:lnTo>
                  <a:lnTo>
                    <a:pt x="833" y="353"/>
                  </a:lnTo>
                  <a:lnTo>
                    <a:pt x="829" y="333"/>
                  </a:lnTo>
                  <a:lnTo>
                    <a:pt x="824" y="313"/>
                  </a:lnTo>
                  <a:lnTo>
                    <a:pt x="819" y="294"/>
                  </a:lnTo>
                  <a:lnTo>
                    <a:pt x="812" y="274"/>
                  </a:lnTo>
                  <a:lnTo>
                    <a:pt x="806" y="255"/>
                  </a:lnTo>
                  <a:lnTo>
                    <a:pt x="797" y="236"/>
                  </a:lnTo>
                  <a:lnTo>
                    <a:pt x="787" y="218"/>
                  </a:lnTo>
                  <a:lnTo>
                    <a:pt x="777" y="201"/>
                  </a:lnTo>
                  <a:lnTo>
                    <a:pt x="767" y="184"/>
                  </a:lnTo>
                  <a:lnTo>
                    <a:pt x="755" y="167"/>
                  </a:lnTo>
                  <a:lnTo>
                    <a:pt x="743" y="152"/>
                  </a:lnTo>
                  <a:lnTo>
                    <a:pt x="729" y="137"/>
                  </a:lnTo>
                  <a:lnTo>
                    <a:pt x="716" y="121"/>
                  </a:lnTo>
                  <a:lnTo>
                    <a:pt x="701" y="108"/>
                  </a:lnTo>
                  <a:lnTo>
                    <a:pt x="685" y="94"/>
                  </a:lnTo>
                  <a:lnTo>
                    <a:pt x="670" y="82"/>
                  </a:lnTo>
                  <a:lnTo>
                    <a:pt x="653" y="71"/>
                  </a:lnTo>
                  <a:lnTo>
                    <a:pt x="636" y="59"/>
                  </a:lnTo>
                  <a:lnTo>
                    <a:pt x="620" y="50"/>
                  </a:lnTo>
                  <a:lnTo>
                    <a:pt x="601" y="40"/>
                  </a:lnTo>
                  <a:lnTo>
                    <a:pt x="582" y="32"/>
                  </a:lnTo>
                  <a:lnTo>
                    <a:pt x="564" y="25"/>
                  </a:lnTo>
                  <a:lnTo>
                    <a:pt x="543" y="18"/>
                  </a:lnTo>
                  <a:lnTo>
                    <a:pt x="525" y="11"/>
                  </a:lnTo>
                  <a:lnTo>
                    <a:pt x="504" y="8"/>
                  </a:lnTo>
                  <a:lnTo>
                    <a:pt x="482" y="5"/>
                  </a:lnTo>
                  <a:lnTo>
                    <a:pt x="462" y="1"/>
                  </a:lnTo>
                  <a:lnTo>
                    <a:pt x="440" y="0"/>
                  </a:lnTo>
                  <a:lnTo>
                    <a:pt x="420" y="0"/>
                  </a:lnTo>
                  <a:lnTo>
                    <a:pt x="398" y="0"/>
                  </a:lnTo>
                  <a:lnTo>
                    <a:pt x="376" y="1"/>
                  </a:lnTo>
                  <a:lnTo>
                    <a:pt x="356" y="5"/>
                  </a:lnTo>
                  <a:lnTo>
                    <a:pt x="335" y="8"/>
                  </a:lnTo>
                  <a:lnTo>
                    <a:pt x="315" y="11"/>
                  </a:lnTo>
                  <a:lnTo>
                    <a:pt x="295" y="18"/>
                  </a:lnTo>
                  <a:lnTo>
                    <a:pt x="276" y="25"/>
                  </a:lnTo>
                  <a:lnTo>
                    <a:pt x="256" y="32"/>
                  </a:lnTo>
                  <a:lnTo>
                    <a:pt x="237" y="40"/>
                  </a:lnTo>
                  <a:lnTo>
                    <a:pt x="220" y="50"/>
                  </a:lnTo>
                  <a:lnTo>
                    <a:pt x="202" y="59"/>
                  </a:lnTo>
                  <a:lnTo>
                    <a:pt x="185" y="71"/>
                  </a:lnTo>
                  <a:lnTo>
                    <a:pt x="170" y="82"/>
                  </a:lnTo>
                  <a:lnTo>
                    <a:pt x="153" y="94"/>
                  </a:lnTo>
                  <a:lnTo>
                    <a:pt x="137" y="108"/>
                  </a:lnTo>
                  <a:lnTo>
                    <a:pt x="124" y="121"/>
                  </a:lnTo>
                  <a:lnTo>
                    <a:pt x="109" y="137"/>
                  </a:lnTo>
                  <a:lnTo>
                    <a:pt x="97" y="152"/>
                  </a:lnTo>
                  <a:lnTo>
                    <a:pt x="83" y="167"/>
                  </a:lnTo>
                  <a:lnTo>
                    <a:pt x="71" y="184"/>
                  </a:lnTo>
                  <a:lnTo>
                    <a:pt x="61" y="201"/>
                  </a:lnTo>
                  <a:lnTo>
                    <a:pt x="51" y="218"/>
                  </a:lnTo>
                  <a:lnTo>
                    <a:pt x="43" y="236"/>
                  </a:lnTo>
                  <a:lnTo>
                    <a:pt x="34" y="255"/>
                  </a:lnTo>
                  <a:lnTo>
                    <a:pt x="26" y="274"/>
                  </a:lnTo>
                  <a:lnTo>
                    <a:pt x="19" y="294"/>
                  </a:lnTo>
                  <a:lnTo>
                    <a:pt x="14" y="313"/>
                  </a:lnTo>
                  <a:lnTo>
                    <a:pt x="9" y="333"/>
                  </a:lnTo>
                  <a:lnTo>
                    <a:pt x="5" y="353"/>
                  </a:lnTo>
                  <a:lnTo>
                    <a:pt x="2" y="375"/>
                  </a:lnTo>
                  <a:lnTo>
                    <a:pt x="0" y="396"/>
                  </a:lnTo>
                  <a:lnTo>
                    <a:pt x="0" y="418"/>
                  </a:lnTo>
                  <a:lnTo>
                    <a:pt x="0" y="440"/>
                  </a:lnTo>
                  <a:lnTo>
                    <a:pt x="2" y="460"/>
                  </a:lnTo>
                  <a:lnTo>
                    <a:pt x="5" y="482"/>
                  </a:lnTo>
                  <a:lnTo>
                    <a:pt x="9" y="502"/>
                  </a:lnTo>
                  <a:lnTo>
                    <a:pt x="14" y="522"/>
                  </a:lnTo>
                  <a:lnTo>
                    <a:pt x="19" y="543"/>
                  </a:lnTo>
                  <a:lnTo>
                    <a:pt x="26" y="561"/>
                  </a:lnTo>
                  <a:lnTo>
                    <a:pt x="34" y="580"/>
                  </a:lnTo>
                  <a:lnTo>
                    <a:pt x="43" y="599"/>
                  </a:lnTo>
                  <a:lnTo>
                    <a:pt x="51" y="617"/>
                  </a:lnTo>
                  <a:lnTo>
                    <a:pt x="61" y="634"/>
                  </a:lnTo>
                  <a:lnTo>
                    <a:pt x="71" y="653"/>
                  </a:lnTo>
                  <a:lnTo>
                    <a:pt x="83" y="668"/>
                  </a:lnTo>
                  <a:lnTo>
                    <a:pt x="97" y="685"/>
                  </a:lnTo>
                  <a:lnTo>
                    <a:pt x="109" y="700"/>
                  </a:lnTo>
                  <a:lnTo>
                    <a:pt x="124" y="714"/>
                  </a:lnTo>
                  <a:lnTo>
                    <a:pt x="137" y="727"/>
                  </a:lnTo>
                  <a:lnTo>
                    <a:pt x="153" y="741"/>
                  </a:lnTo>
                  <a:lnTo>
                    <a:pt x="170" y="753"/>
                  </a:lnTo>
                  <a:lnTo>
                    <a:pt x="185" y="764"/>
                  </a:lnTo>
                  <a:lnTo>
                    <a:pt x="202" y="776"/>
                  </a:lnTo>
                  <a:lnTo>
                    <a:pt x="220" y="786"/>
                  </a:lnTo>
                  <a:lnTo>
                    <a:pt x="237" y="795"/>
                  </a:lnTo>
                  <a:lnTo>
                    <a:pt x="256" y="803"/>
                  </a:lnTo>
                  <a:lnTo>
                    <a:pt x="276" y="812"/>
                  </a:lnTo>
                  <a:lnTo>
                    <a:pt x="295" y="819"/>
                  </a:lnTo>
                  <a:lnTo>
                    <a:pt x="315" y="824"/>
                  </a:lnTo>
                  <a:lnTo>
                    <a:pt x="335" y="829"/>
                  </a:lnTo>
                  <a:lnTo>
                    <a:pt x="356" y="832"/>
                  </a:lnTo>
                  <a:lnTo>
                    <a:pt x="376" y="834"/>
                  </a:lnTo>
                  <a:lnTo>
                    <a:pt x="398" y="835"/>
                  </a:lnTo>
                  <a:lnTo>
                    <a:pt x="420" y="837"/>
                  </a:lnTo>
                  <a:lnTo>
                    <a:pt x="440" y="835"/>
                  </a:lnTo>
                  <a:lnTo>
                    <a:pt x="462" y="834"/>
                  </a:lnTo>
                  <a:lnTo>
                    <a:pt x="482" y="832"/>
                  </a:lnTo>
                  <a:lnTo>
                    <a:pt x="504" y="829"/>
                  </a:lnTo>
                  <a:lnTo>
                    <a:pt x="525" y="824"/>
                  </a:lnTo>
                  <a:lnTo>
                    <a:pt x="543" y="819"/>
                  </a:lnTo>
                  <a:lnTo>
                    <a:pt x="564" y="812"/>
                  </a:lnTo>
                  <a:lnTo>
                    <a:pt x="582" y="803"/>
                  </a:lnTo>
                  <a:lnTo>
                    <a:pt x="601" y="795"/>
                  </a:lnTo>
                  <a:lnTo>
                    <a:pt x="620" y="786"/>
                  </a:lnTo>
                  <a:lnTo>
                    <a:pt x="636" y="776"/>
                  </a:lnTo>
                  <a:lnTo>
                    <a:pt x="653" y="764"/>
                  </a:lnTo>
                  <a:lnTo>
                    <a:pt x="670" y="753"/>
                  </a:lnTo>
                  <a:lnTo>
                    <a:pt x="685" y="741"/>
                  </a:lnTo>
                  <a:lnTo>
                    <a:pt x="701" y="727"/>
                  </a:lnTo>
                  <a:lnTo>
                    <a:pt x="716" y="714"/>
                  </a:lnTo>
                  <a:lnTo>
                    <a:pt x="729" y="700"/>
                  </a:lnTo>
                  <a:lnTo>
                    <a:pt x="743" y="685"/>
                  </a:lnTo>
                  <a:lnTo>
                    <a:pt x="755" y="668"/>
                  </a:lnTo>
                  <a:lnTo>
                    <a:pt x="767" y="653"/>
                  </a:lnTo>
                  <a:lnTo>
                    <a:pt x="777" y="634"/>
                  </a:lnTo>
                  <a:lnTo>
                    <a:pt x="787" y="617"/>
                  </a:lnTo>
                  <a:lnTo>
                    <a:pt x="797" y="599"/>
                  </a:lnTo>
                  <a:lnTo>
                    <a:pt x="806" y="580"/>
                  </a:lnTo>
                  <a:lnTo>
                    <a:pt x="812" y="561"/>
                  </a:lnTo>
                  <a:lnTo>
                    <a:pt x="819" y="543"/>
                  </a:lnTo>
                  <a:lnTo>
                    <a:pt x="824" y="522"/>
                  </a:lnTo>
                  <a:lnTo>
                    <a:pt x="829" y="502"/>
                  </a:lnTo>
                  <a:lnTo>
                    <a:pt x="833" y="482"/>
                  </a:lnTo>
                  <a:lnTo>
                    <a:pt x="836" y="460"/>
                  </a:lnTo>
                  <a:lnTo>
                    <a:pt x="838" y="440"/>
                  </a:lnTo>
                  <a:lnTo>
                    <a:pt x="838" y="418"/>
                  </a:lnTo>
                  <a:lnTo>
                    <a:pt x="828" y="418"/>
                  </a:lnTo>
                  <a:lnTo>
                    <a:pt x="828" y="397"/>
                  </a:lnTo>
                  <a:lnTo>
                    <a:pt x="826" y="377"/>
                  </a:lnTo>
                  <a:lnTo>
                    <a:pt x="823" y="355"/>
                  </a:lnTo>
                  <a:lnTo>
                    <a:pt x="819" y="336"/>
                  </a:lnTo>
                  <a:lnTo>
                    <a:pt x="814" y="316"/>
                  </a:lnTo>
                  <a:lnTo>
                    <a:pt x="809" y="296"/>
                  </a:lnTo>
                  <a:lnTo>
                    <a:pt x="802" y="277"/>
                  </a:lnTo>
                  <a:lnTo>
                    <a:pt x="795" y="258"/>
                  </a:lnTo>
                  <a:lnTo>
                    <a:pt x="787" y="242"/>
                  </a:lnTo>
                  <a:lnTo>
                    <a:pt x="779" y="223"/>
                  </a:lnTo>
                  <a:lnTo>
                    <a:pt x="768" y="206"/>
                  </a:lnTo>
                  <a:lnTo>
                    <a:pt x="758" y="189"/>
                  </a:lnTo>
                  <a:lnTo>
                    <a:pt x="746" y="174"/>
                  </a:lnTo>
                  <a:lnTo>
                    <a:pt x="735" y="159"/>
                  </a:lnTo>
                  <a:lnTo>
                    <a:pt x="721" y="143"/>
                  </a:lnTo>
                  <a:lnTo>
                    <a:pt x="707" y="130"/>
                  </a:lnTo>
                  <a:lnTo>
                    <a:pt x="694" y="116"/>
                  </a:lnTo>
                  <a:lnTo>
                    <a:pt x="679" y="103"/>
                  </a:lnTo>
                  <a:lnTo>
                    <a:pt x="663" y="91"/>
                  </a:lnTo>
                  <a:lnTo>
                    <a:pt x="648" y="79"/>
                  </a:lnTo>
                  <a:lnTo>
                    <a:pt x="631" y="69"/>
                  </a:lnTo>
                  <a:lnTo>
                    <a:pt x="614" y="59"/>
                  </a:lnTo>
                  <a:lnTo>
                    <a:pt x="596" y="50"/>
                  </a:lnTo>
                  <a:lnTo>
                    <a:pt x="579" y="42"/>
                  </a:lnTo>
                  <a:lnTo>
                    <a:pt x="560" y="35"/>
                  </a:lnTo>
                  <a:lnTo>
                    <a:pt x="540" y="28"/>
                  </a:lnTo>
                  <a:lnTo>
                    <a:pt x="521" y="23"/>
                  </a:lnTo>
                  <a:lnTo>
                    <a:pt x="501" y="18"/>
                  </a:lnTo>
                  <a:lnTo>
                    <a:pt x="481" y="15"/>
                  </a:lnTo>
                  <a:lnTo>
                    <a:pt x="460" y="11"/>
                  </a:lnTo>
                  <a:lnTo>
                    <a:pt x="440" y="10"/>
                  </a:lnTo>
                  <a:lnTo>
                    <a:pt x="420" y="10"/>
                  </a:lnTo>
                  <a:lnTo>
                    <a:pt x="398" y="10"/>
                  </a:lnTo>
                  <a:lnTo>
                    <a:pt x="378" y="11"/>
                  </a:lnTo>
                  <a:lnTo>
                    <a:pt x="357" y="15"/>
                  </a:lnTo>
                  <a:lnTo>
                    <a:pt x="337" y="18"/>
                  </a:lnTo>
                  <a:lnTo>
                    <a:pt x="317" y="23"/>
                  </a:lnTo>
                  <a:lnTo>
                    <a:pt x="298" y="28"/>
                  </a:lnTo>
                  <a:lnTo>
                    <a:pt x="279" y="35"/>
                  </a:lnTo>
                  <a:lnTo>
                    <a:pt x="261" y="42"/>
                  </a:lnTo>
                  <a:lnTo>
                    <a:pt x="242" y="50"/>
                  </a:lnTo>
                  <a:lnTo>
                    <a:pt x="225" y="59"/>
                  </a:lnTo>
                  <a:lnTo>
                    <a:pt x="208" y="69"/>
                  </a:lnTo>
                  <a:lnTo>
                    <a:pt x="192" y="79"/>
                  </a:lnTo>
                  <a:lnTo>
                    <a:pt x="175" y="91"/>
                  </a:lnTo>
                  <a:lnTo>
                    <a:pt x="159" y="103"/>
                  </a:lnTo>
                  <a:lnTo>
                    <a:pt x="144" y="116"/>
                  </a:lnTo>
                  <a:lnTo>
                    <a:pt x="131" y="130"/>
                  </a:lnTo>
                  <a:lnTo>
                    <a:pt x="117" y="143"/>
                  </a:lnTo>
                  <a:lnTo>
                    <a:pt x="105" y="159"/>
                  </a:lnTo>
                  <a:lnTo>
                    <a:pt x="92" y="174"/>
                  </a:lnTo>
                  <a:lnTo>
                    <a:pt x="82" y="189"/>
                  </a:lnTo>
                  <a:lnTo>
                    <a:pt x="70" y="206"/>
                  </a:lnTo>
                  <a:lnTo>
                    <a:pt x="61" y="223"/>
                  </a:lnTo>
                  <a:lnTo>
                    <a:pt x="51" y="242"/>
                  </a:lnTo>
                  <a:lnTo>
                    <a:pt x="43" y="258"/>
                  </a:lnTo>
                  <a:lnTo>
                    <a:pt x="36" y="277"/>
                  </a:lnTo>
                  <a:lnTo>
                    <a:pt x="29" y="296"/>
                  </a:lnTo>
                  <a:lnTo>
                    <a:pt x="24" y="316"/>
                  </a:lnTo>
                  <a:lnTo>
                    <a:pt x="19" y="336"/>
                  </a:lnTo>
                  <a:lnTo>
                    <a:pt x="16" y="355"/>
                  </a:lnTo>
                  <a:lnTo>
                    <a:pt x="14" y="377"/>
                  </a:lnTo>
                  <a:lnTo>
                    <a:pt x="12" y="397"/>
                  </a:lnTo>
                  <a:lnTo>
                    <a:pt x="11" y="418"/>
                  </a:lnTo>
                  <a:lnTo>
                    <a:pt x="12" y="440"/>
                  </a:lnTo>
                  <a:lnTo>
                    <a:pt x="14" y="460"/>
                  </a:lnTo>
                  <a:lnTo>
                    <a:pt x="16" y="480"/>
                  </a:lnTo>
                  <a:lnTo>
                    <a:pt x="19" y="500"/>
                  </a:lnTo>
                  <a:lnTo>
                    <a:pt x="24" y="519"/>
                  </a:lnTo>
                  <a:lnTo>
                    <a:pt x="29" y="539"/>
                  </a:lnTo>
                  <a:lnTo>
                    <a:pt x="36" y="558"/>
                  </a:lnTo>
                  <a:lnTo>
                    <a:pt x="43" y="577"/>
                  </a:lnTo>
                  <a:lnTo>
                    <a:pt x="51" y="595"/>
                  </a:lnTo>
                  <a:lnTo>
                    <a:pt x="61" y="612"/>
                  </a:lnTo>
                  <a:lnTo>
                    <a:pt x="70" y="629"/>
                  </a:lnTo>
                  <a:lnTo>
                    <a:pt x="82" y="646"/>
                  </a:lnTo>
                  <a:lnTo>
                    <a:pt x="92" y="661"/>
                  </a:lnTo>
                  <a:lnTo>
                    <a:pt x="105" y="678"/>
                  </a:lnTo>
                  <a:lnTo>
                    <a:pt x="117" y="692"/>
                  </a:lnTo>
                  <a:lnTo>
                    <a:pt x="131" y="707"/>
                  </a:lnTo>
                  <a:lnTo>
                    <a:pt x="144" y="720"/>
                  </a:lnTo>
                  <a:lnTo>
                    <a:pt x="159" y="732"/>
                  </a:lnTo>
                  <a:lnTo>
                    <a:pt x="175" y="744"/>
                  </a:lnTo>
                  <a:lnTo>
                    <a:pt x="192" y="756"/>
                  </a:lnTo>
                  <a:lnTo>
                    <a:pt x="208" y="766"/>
                  </a:lnTo>
                  <a:lnTo>
                    <a:pt x="225" y="776"/>
                  </a:lnTo>
                  <a:lnTo>
                    <a:pt x="242" y="786"/>
                  </a:lnTo>
                  <a:lnTo>
                    <a:pt x="261" y="793"/>
                  </a:lnTo>
                  <a:lnTo>
                    <a:pt x="279" y="802"/>
                  </a:lnTo>
                  <a:lnTo>
                    <a:pt x="298" y="807"/>
                  </a:lnTo>
                  <a:lnTo>
                    <a:pt x="317" y="813"/>
                  </a:lnTo>
                  <a:lnTo>
                    <a:pt x="337" y="817"/>
                  </a:lnTo>
                  <a:lnTo>
                    <a:pt x="357" y="822"/>
                  </a:lnTo>
                  <a:lnTo>
                    <a:pt x="378" y="824"/>
                  </a:lnTo>
                  <a:lnTo>
                    <a:pt x="398" y="825"/>
                  </a:lnTo>
                  <a:lnTo>
                    <a:pt x="420" y="825"/>
                  </a:lnTo>
                  <a:lnTo>
                    <a:pt x="440" y="825"/>
                  </a:lnTo>
                  <a:lnTo>
                    <a:pt x="460" y="824"/>
                  </a:lnTo>
                  <a:lnTo>
                    <a:pt x="481" y="822"/>
                  </a:lnTo>
                  <a:lnTo>
                    <a:pt x="501" y="817"/>
                  </a:lnTo>
                  <a:lnTo>
                    <a:pt x="521" y="813"/>
                  </a:lnTo>
                  <a:lnTo>
                    <a:pt x="540" y="807"/>
                  </a:lnTo>
                  <a:lnTo>
                    <a:pt x="560" y="802"/>
                  </a:lnTo>
                  <a:lnTo>
                    <a:pt x="579" y="793"/>
                  </a:lnTo>
                  <a:lnTo>
                    <a:pt x="596" y="786"/>
                  </a:lnTo>
                  <a:lnTo>
                    <a:pt x="614" y="776"/>
                  </a:lnTo>
                  <a:lnTo>
                    <a:pt x="631" y="766"/>
                  </a:lnTo>
                  <a:lnTo>
                    <a:pt x="648" y="756"/>
                  </a:lnTo>
                  <a:lnTo>
                    <a:pt x="663" y="744"/>
                  </a:lnTo>
                  <a:lnTo>
                    <a:pt x="679" y="732"/>
                  </a:lnTo>
                  <a:lnTo>
                    <a:pt x="694" y="720"/>
                  </a:lnTo>
                  <a:lnTo>
                    <a:pt x="707" y="707"/>
                  </a:lnTo>
                  <a:lnTo>
                    <a:pt x="721" y="692"/>
                  </a:lnTo>
                  <a:lnTo>
                    <a:pt x="735" y="678"/>
                  </a:lnTo>
                  <a:lnTo>
                    <a:pt x="746" y="661"/>
                  </a:lnTo>
                  <a:lnTo>
                    <a:pt x="758" y="646"/>
                  </a:lnTo>
                  <a:lnTo>
                    <a:pt x="768" y="629"/>
                  </a:lnTo>
                  <a:lnTo>
                    <a:pt x="779" y="612"/>
                  </a:lnTo>
                  <a:lnTo>
                    <a:pt x="787" y="595"/>
                  </a:lnTo>
                  <a:lnTo>
                    <a:pt x="795" y="577"/>
                  </a:lnTo>
                  <a:lnTo>
                    <a:pt x="802" y="558"/>
                  </a:lnTo>
                  <a:lnTo>
                    <a:pt x="809" y="539"/>
                  </a:lnTo>
                  <a:lnTo>
                    <a:pt x="814" y="519"/>
                  </a:lnTo>
                  <a:lnTo>
                    <a:pt x="819" y="500"/>
                  </a:lnTo>
                  <a:lnTo>
                    <a:pt x="823" y="480"/>
                  </a:lnTo>
                  <a:lnTo>
                    <a:pt x="826" y="460"/>
                  </a:lnTo>
                  <a:lnTo>
                    <a:pt x="828" y="440"/>
                  </a:lnTo>
                  <a:lnTo>
                    <a:pt x="828" y="418"/>
                  </a:lnTo>
                  <a:lnTo>
                    <a:pt x="838" y="418"/>
                  </a:lnTo>
                  <a:close/>
                </a:path>
              </a:pathLst>
            </a:custGeom>
            <a:solidFill>
              <a:srgbClr val="B2E0FF"/>
            </a:solidFill>
            <a:ln w="9525">
              <a:noFill/>
              <a:round/>
              <a:headEnd/>
              <a:tailEnd/>
            </a:ln>
          </p:spPr>
          <p:txBody>
            <a:bodyPr/>
            <a:lstStyle/>
            <a:p>
              <a:endParaRPr lang="en-US"/>
            </a:p>
          </p:txBody>
        </p:sp>
        <p:sp>
          <p:nvSpPr>
            <p:cNvPr id="51338" name="Freeform 140"/>
            <p:cNvSpPr>
              <a:spLocks/>
            </p:cNvSpPr>
            <p:nvPr/>
          </p:nvSpPr>
          <p:spPr bwMode="auto">
            <a:xfrm>
              <a:off x="3440493" y="2460603"/>
              <a:ext cx="1168400" cy="1309687"/>
            </a:xfrm>
            <a:custGeom>
              <a:avLst/>
              <a:gdLst>
                <a:gd name="T0" fmla="*/ 2147483647 w 828"/>
                <a:gd name="T1" fmla="*/ 2147483647 h 825"/>
                <a:gd name="T2" fmla="*/ 2147483647 w 828"/>
                <a:gd name="T3" fmla="*/ 2147483647 h 825"/>
                <a:gd name="T4" fmla="*/ 2147483647 w 828"/>
                <a:gd name="T5" fmla="*/ 2147483647 h 825"/>
                <a:gd name="T6" fmla="*/ 2147483647 w 828"/>
                <a:gd name="T7" fmla="*/ 2147483647 h 825"/>
                <a:gd name="T8" fmla="*/ 2147483647 w 828"/>
                <a:gd name="T9" fmla="*/ 2147483647 h 825"/>
                <a:gd name="T10" fmla="*/ 2147483647 w 828"/>
                <a:gd name="T11" fmla="*/ 2147483647 h 825"/>
                <a:gd name="T12" fmla="*/ 2147483647 w 828"/>
                <a:gd name="T13" fmla="*/ 2147483647 h 825"/>
                <a:gd name="T14" fmla="*/ 2147483647 w 828"/>
                <a:gd name="T15" fmla="*/ 2147483647 h 825"/>
                <a:gd name="T16" fmla="*/ 2147483647 w 828"/>
                <a:gd name="T17" fmla="*/ 2147483647 h 825"/>
                <a:gd name="T18" fmla="*/ 2147483647 w 828"/>
                <a:gd name="T19" fmla="*/ 2147483647 h 825"/>
                <a:gd name="T20" fmla="*/ 2147483647 w 828"/>
                <a:gd name="T21" fmla="*/ 2147483647 h 825"/>
                <a:gd name="T22" fmla="*/ 2147483647 w 828"/>
                <a:gd name="T23" fmla="*/ 2147483647 h 825"/>
                <a:gd name="T24" fmla="*/ 0 w 828"/>
                <a:gd name="T25" fmla="*/ 2147483647 h 825"/>
                <a:gd name="T26" fmla="*/ 2147483647 w 828"/>
                <a:gd name="T27" fmla="*/ 2147483647 h 825"/>
                <a:gd name="T28" fmla="*/ 2147483647 w 828"/>
                <a:gd name="T29" fmla="*/ 2147483647 h 825"/>
                <a:gd name="T30" fmla="*/ 2147483647 w 828"/>
                <a:gd name="T31" fmla="*/ 2147483647 h 825"/>
                <a:gd name="T32" fmla="*/ 2147483647 w 828"/>
                <a:gd name="T33" fmla="*/ 2147483647 h 825"/>
                <a:gd name="T34" fmla="*/ 2147483647 w 828"/>
                <a:gd name="T35" fmla="*/ 2147483647 h 825"/>
                <a:gd name="T36" fmla="*/ 2147483647 w 828"/>
                <a:gd name="T37" fmla="*/ 2147483647 h 825"/>
                <a:gd name="T38" fmla="*/ 2147483647 w 828"/>
                <a:gd name="T39" fmla="*/ 2147483647 h 825"/>
                <a:gd name="T40" fmla="*/ 2147483647 w 828"/>
                <a:gd name="T41" fmla="*/ 2147483647 h 825"/>
                <a:gd name="T42" fmla="*/ 2147483647 w 828"/>
                <a:gd name="T43" fmla="*/ 2147483647 h 825"/>
                <a:gd name="T44" fmla="*/ 2147483647 w 828"/>
                <a:gd name="T45" fmla="*/ 2147483647 h 825"/>
                <a:gd name="T46" fmla="*/ 2147483647 w 828"/>
                <a:gd name="T47" fmla="*/ 2147483647 h 825"/>
                <a:gd name="T48" fmla="*/ 2147483647 w 828"/>
                <a:gd name="T49" fmla="*/ 2147483647 h 825"/>
                <a:gd name="T50" fmla="*/ 2147483647 w 828"/>
                <a:gd name="T51" fmla="*/ 2147483647 h 825"/>
                <a:gd name="T52" fmla="*/ 2147483647 w 828"/>
                <a:gd name="T53" fmla="*/ 2147483647 h 825"/>
                <a:gd name="T54" fmla="*/ 2147483647 w 828"/>
                <a:gd name="T55" fmla="*/ 2147483647 h 825"/>
                <a:gd name="T56" fmla="*/ 2147483647 w 828"/>
                <a:gd name="T57" fmla="*/ 2147483647 h 825"/>
                <a:gd name="T58" fmla="*/ 2147483647 w 828"/>
                <a:gd name="T59" fmla="*/ 2147483647 h 825"/>
                <a:gd name="T60" fmla="*/ 2147483647 w 828"/>
                <a:gd name="T61" fmla="*/ 2147483647 h 825"/>
                <a:gd name="T62" fmla="*/ 2147483647 w 828"/>
                <a:gd name="T63" fmla="*/ 2147483647 h 825"/>
                <a:gd name="T64" fmla="*/ 2147483647 w 828"/>
                <a:gd name="T65" fmla="*/ 2147483647 h 825"/>
                <a:gd name="T66" fmla="*/ 2147483647 w 828"/>
                <a:gd name="T67" fmla="*/ 2147483647 h 825"/>
                <a:gd name="T68" fmla="*/ 2147483647 w 828"/>
                <a:gd name="T69" fmla="*/ 2147483647 h 825"/>
                <a:gd name="T70" fmla="*/ 2147483647 w 828"/>
                <a:gd name="T71" fmla="*/ 2147483647 h 825"/>
                <a:gd name="T72" fmla="*/ 2147483647 w 828"/>
                <a:gd name="T73" fmla="*/ 2147483647 h 825"/>
                <a:gd name="T74" fmla="*/ 2147483647 w 828"/>
                <a:gd name="T75" fmla="*/ 2147483647 h 825"/>
                <a:gd name="T76" fmla="*/ 2147483647 w 828"/>
                <a:gd name="T77" fmla="*/ 2147483647 h 825"/>
                <a:gd name="T78" fmla="*/ 2147483647 w 828"/>
                <a:gd name="T79" fmla="*/ 2147483647 h 825"/>
                <a:gd name="T80" fmla="*/ 2147483647 w 828"/>
                <a:gd name="T81" fmla="*/ 2147483647 h 825"/>
                <a:gd name="T82" fmla="*/ 2147483647 w 828"/>
                <a:gd name="T83" fmla="*/ 2147483647 h 825"/>
                <a:gd name="T84" fmla="*/ 2147483647 w 828"/>
                <a:gd name="T85" fmla="*/ 2147483647 h 825"/>
                <a:gd name="T86" fmla="*/ 2147483647 w 828"/>
                <a:gd name="T87" fmla="*/ 2147483647 h 825"/>
                <a:gd name="T88" fmla="*/ 2147483647 w 828"/>
                <a:gd name="T89" fmla="*/ 2147483647 h 825"/>
                <a:gd name="T90" fmla="*/ 2147483647 w 828"/>
                <a:gd name="T91" fmla="*/ 2147483647 h 825"/>
                <a:gd name="T92" fmla="*/ 2147483647 w 828"/>
                <a:gd name="T93" fmla="*/ 2147483647 h 825"/>
                <a:gd name="T94" fmla="*/ 2147483647 w 828"/>
                <a:gd name="T95" fmla="*/ 2147483647 h 825"/>
                <a:gd name="T96" fmla="*/ 2147483647 w 828"/>
                <a:gd name="T97" fmla="*/ 2147483647 h 825"/>
                <a:gd name="T98" fmla="*/ 2147483647 w 828"/>
                <a:gd name="T99" fmla="*/ 2147483647 h 825"/>
                <a:gd name="T100" fmla="*/ 2147483647 w 828"/>
                <a:gd name="T101" fmla="*/ 2147483647 h 82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28"/>
                <a:gd name="T154" fmla="*/ 0 h 825"/>
                <a:gd name="T155" fmla="*/ 828 w 828"/>
                <a:gd name="T156" fmla="*/ 825 h 82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28" h="825">
                  <a:moveTo>
                    <a:pt x="828" y="413"/>
                  </a:moveTo>
                  <a:lnTo>
                    <a:pt x="828" y="392"/>
                  </a:lnTo>
                  <a:lnTo>
                    <a:pt x="826" y="370"/>
                  </a:lnTo>
                  <a:lnTo>
                    <a:pt x="823" y="350"/>
                  </a:lnTo>
                  <a:lnTo>
                    <a:pt x="819" y="330"/>
                  </a:lnTo>
                  <a:lnTo>
                    <a:pt x="814" y="309"/>
                  </a:lnTo>
                  <a:lnTo>
                    <a:pt x="809" y="291"/>
                  </a:lnTo>
                  <a:lnTo>
                    <a:pt x="802" y="270"/>
                  </a:lnTo>
                  <a:lnTo>
                    <a:pt x="796" y="252"/>
                  </a:lnTo>
                  <a:lnTo>
                    <a:pt x="787" y="233"/>
                  </a:lnTo>
                  <a:lnTo>
                    <a:pt x="779" y="216"/>
                  </a:lnTo>
                  <a:lnTo>
                    <a:pt x="768" y="198"/>
                  </a:lnTo>
                  <a:lnTo>
                    <a:pt x="757" y="182"/>
                  </a:lnTo>
                  <a:lnTo>
                    <a:pt x="746" y="165"/>
                  </a:lnTo>
                  <a:lnTo>
                    <a:pt x="733" y="150"/>
                  </a:lnTo>
                  <a:lnTo>
                    <a:pt x="721" y="135"/>
                  </a:lnTo>
                  <a:lnTo>
                    <a:pt x="706" y="120"/>
                  </a:lnTo>
                  <a:lnTo>
                    <a:pt x="692" y="106"/>
                  </a:lnTo>
                  <a:lnTo>
                    <a:pt x="677" y="94"/>
                  </a:lnTo>
                  <a:lnTo>
                    <a:pt x="662" y="81"/>
                  </a:lnTo>
                  <a:lnTo>
                    <a:pt x="645" y="71"/>
                  </a:lnTo>
                  <a:lnTo>
                    <a:pt x="628" y="59"/>
                  </a:lnTo>
                  <a:lnTo>
                    <a:pt x="611" y="49"/>
                  </a:lnTo>
                  <a:lnTo>
                    <a:pt x="594" y="40"/>
                  </a:lnTo>
                  <a:lnTo>
                    <a:pt x="576" y="32"/>
                  </a:lnTo>
                  <a:lnTo>
                    <a:pt x="557" y="25"/>
                  </a:lnTo>
                  <a:lnTo>
                    <a:pt x="537" y="18"/>
                  </a:lnTo>
                  <a:lnTo>
                    <a:pt x="518" y="13"/>
                  </a:lnTo>
                  <a:lnTo>
                    <a:pt x="498" y="8"/>
                  </a:lnTo>
                  <a:lnTo>
                    <a:pt x="477" y="5"/>
                  </a:lnTo>
                  <a:lnTo>
                    <a:pt x="457" y="1"/>
                  </a:lnTo>
                  <a:lnTo>
                    <a:pt x="435" y="0"/>
                  </a:lnTo>
                  <a:lnTo>
                    <a:pt x="415" y="0"/>
                  </a:lnTo>
                  <a:lnTo>
                    <a:pt x="393" y="0"/>
                  </a:lnTo>
                  <a:lnTo>
                    <a:pt x="373" y="1"/>
                  </a:lnTo>
                  <a:lnTo>
                    <a:pt x="351" y="5"/>
                  </a:lnTo>
                  <a:lnTo>
                    <a:pt x="330" y="8"/>
                  </a:lnTo>
                  <a:lnTo>
                    <a:pt x="312" y="13"/>
                  </a:lnTo>
                  <a:lnTo>
                    <a:pt x="291" y="18"/>
                  </a:lnTo>
                  <a:lnTo>
                    <a:pt x="273" y="25"/>
                  </a:lnTo>
                  <a:lnTo>
                    <a:pt x="254" y="32"/>
                  </a:lnTo>
                  <a:lnTo>
                    <a:pt x="236" y="40"/>
                  </a:lnTo>
                  <a:lnTo>
                    <a:pt x="217" y="49"/>
                  </a:lnTo>
                  <a:lnTo>
                    <a:pt x="200" y="59"/>
                  </a:lnTo>
                  <a:lnTo>
                    <a:pt x="183" y="71"/>
                  </a:lnTo>
                  <a:lnTo>
                    <a:pt x="166" y="81"/>
                  </a:lnTo>
                  <a:lnTo>
                    <a:pt x="151" y="94"/>
                  </a:lnTo>
                  <a:lnTo>
                    <a:pt x="136" y="106"/>
                  </a:lnTo>
                  <a:lnTo>
                    <a:pt x="122" y="120"/>
                  </a:lnTo>
                  <a:lnTo>
                    <a:pt x="109" y="135"/>
                  </a:lnTo>
                  <a:lnTo>
                    <a:pt x="95" y="150"/>
                  </a:lnTo>
                  <a:lnTo>
                    <a:pt x="83" y="165"/>
                  </a:lnTo>
                  <a:lnTo>
                    <a:pt x="71" y="182"/>
                  </a:lnTo>
                  <a:lnTo>
                    <a:pt x="61" y="198"/>
                  </a:lnTo>
                  <a:lnTo>
                    <a:pt x="51" y="216"/>
                  </a:lnTo>
                  <a:lnTo>
                    <a:pt x="41" y="233"/>
                  </a:lnTo>
                  <a:lnTo>
                    <a:pt x="34" y="252"/>
                  </a:lnTo>
                  <a:lnTo>
                    <a:pt x="26" y="270"/>
                  </a:lnTo>
                  <a:lnTo>
                    <a:pt x="19" y="291"/>
                  </a:lnTo>
                  <a:lnTo>
                    <a:pt x="14" y="309"/>
                  </a:lnTo>
                  <a:lnTo>
                    <a:pt x="9" y="330"/>
                  </a:lnTo>
                  <a:lnTo>
                    <a:pt x="6" y="350"/>
                  </a:lnTo>
                  <a:lnTo>
                    <a:pt x="4" y="370"/>
                  </a:lnTo>
                  <a:lnTo>
                    <a:pt x="2" y="392"/>
                  </a:lnTo>
                  <a:lnTo>
                    <a:pt x="0" y="413"/>
                  </a:lnTo>
                  <a:lnTo>
                    <a:pt x="2" y="435"/>
                  </a:lnTo>
                  <a:lnTo>
                    <a:pt x="4" y="455"/>
                  </a:lnTo>
                  <a:lnTo>
                    <a:pt x="6" y="475"/>
                  </a:lnTo>
                  <a:lnTo>
                    <a:pt x="9" y="495"/>
                  </a:lnTo>
                  <a:lnTo>
                    <a:pt x="14" y="516"/>
                  </a:lnTo>
                  <a:lnTo>
                    <a:pt x="19" y="536"/>
                  </a:lnTo>
                  <a:lnTo>
                    <a:pt x="26" y="555"/>
                  </a:lnTo>
                  <a:lnTo>
                    <a:pt x="34" y="573"/>
                  </a:lnTo>
                  <a:lnTo>
                    <a:pt x="41" y="592"/>
                  </a:lnTo>
                  <a:lnTo>
                    <a:pt x="51" y="610"/>
                  </a:lnTo>
                  <a:lnTo>
                    <a:pt x="61" y="627"/>
                  </a:lnTo>
                  <a:lnTo>
                    <a:pt x="71" y="644"/>
                  </a:lnTo>
                  <a:lnTo>
                    <a:pt x="83" y="660"/>
                  </a:lnTo>
                  <a:lnTo>
                    <a:pt x="95" y="676"/>
                  </a:lnTo>
                  <a:lnTo>
                    <a:pt x="109" y="690"/>
                  </a:lnTo>
                  <a:lnTo>
                    <a:pt x="122" y="705"/>
                  </a:lnTo>
                  <a:lnTo>
                    <a:pt x="136" y="719"/>
                  </a:lnTo>
                  <a:lnTo>
                    <a:pt x="151" y="732"/>
                  </a:lnTo>
                  <a:lnTo>
                    <a:pt x="166" y="744"/>
                  </a:lnTo>
                  <a:lnTo>
                    <a:pt x="183" y="756"/>
                  </a:lnTo>
                  <a:lnTo>
                    <a:pt x="200" y="766"/>
                  </a:lnTo>
                  <a:lnTo>
                    <a:pt x="217" y="776"/>
                  </a:lnTo>
                  <a:lnTo>
                    <a:pt x="236" y="785"/>
                  </a:lnTo>
                  <a:lnTo>
                    <a:pt x="254" y="793"/>
                  </a:lnTo>
                  <a:lnTo>
                    <a:pt x="273" y="802"/>
                  </a:lnTo>
                  <a:lnTo>
                    <a:pt x="291" y="807"/>
                  </a:lnTo>
                  <a:lnTo>
                    <a:pt x="312" y="814"/>
                  </a:lnTo>
                  <a:lnTo>
                    <a:pt x="330" y="819"/>
                  </a:lnTo>
                  <a:lnTo>
                    <a:pt x="351" y="822"/>
                  </a:lnTo>
                  <a:lnTo>
                    <a:pt x="373" y="824"/>
                  </a:lnTo>
                  <a:lnTo>
                    <a:pt x="393" y="825"/>
                  </a:lnTo>
                  <a:lnTo>
                    <a:pt x="415" y="825"/>
                  </a:lnTo>
                  <a:lnTo>
                    <a:pt x="435" y="825"/>
                  </a:lnTo>
                  <a:lnTo>
                    <a:pt x="457" y="824"/>
                  </a:lnTo>
                  <a:lnTo>
                    <a:pt x="477" y="822"/>
                  </a:lnTo>
                  <a:lnTo>
                    <a:pt x="498" y="819"/>
                  </a:lnTo>
                  <a:lnTo>
                    <a:pt x="518" y="814"/>
                  </a:lnTo>
                  <a:lnTo>
                    <a:pt x="537" y="807"/>
                  </a:lnTo>
                  <a:lnTo>
                    <a:pt x="557" y="802"/>
                  </a:lnTo>
                  <a:lnTo>
                    <a:pt x="576" y="793"/>
                  </a:lnTo>
                  <a:lnTo>
                    <a:pt x="594" y="785"/>
                  </a:lnTo>
                  <a:lnTo>
                    <a:pt x="611" y="776"/>
                  </a:lnTo>
                  <a:lnTo>
                    <a:pt x="628" y="766"/>
                  </a:lnTo>
                  <a:lnTo>
                    <a:pt x="645" y="756"/>
                  </a:lnTo>
                  <a:lnTo>
                    <a:pt x="662" y="744"/>
                  </a:lnTo>
                  <a:lnTo>
                    <a:pt x="677" y="732"/>
                  </a:lnTo>
                  <a:lnTo>
                    <a:pt x="692" y="719"/>
                  </a:lnTo>
                  <a:lnTo>
                    <a:pt x="706" y="705"/>
                  </a:lnTo>
                  <a:lnTo>
                    <a:pt x="721" y="690"/>
                  </a:lnTo>
                  <a:lnTo>
                    <a:pt x="733" y="676"/>
                  </a:lnTo>
                  <a:lnTo>
                    <a:pt x="746" y="660"/>
                  </a:lnTo>
                  <a:lnTo>
                    <a:pt x="757" y="644"/>
                  </a:lnTo>
                  <a:lnTo>
                    <a:pt x="768" y="627"/>
                  </a:lnTo>
                  <a:lnTo>
                    <a:pt x="779" y="610"/>
                  </a:lnTo>
                  <a:lnTo>
                    <a:pt x="787" y="592"/>
                  </a:lnTo>
                  <a:lnTo>
                    <a:pt x="796" y="573"/>
                  </a:lnTo>
                  <a:lnTo>
                    <a:pt x="802" y="555"/>
                  </a:lnTo>
                  <a:lnTo>
                    <a:pt x="809" y="536"/>
                  </a:lnTo>
                  <a:lnTo>
                    <a:pt x="814" y="516"/>
                  </a:lnTo>
                  <a:lnTo>
                    <a:pt x="819" y="495"/>
                  </a:lnTo>
                  <a:lnTo>
                    <a:pt x="823" y="475"/>
                  </a:lnTo>
                  <a:lnTo>
                    <a:pt x="826" y="455"/>
                  </a:lnTo>
                  <a:lnTo>
                    <a:pt x="828" y="435"/>
                  </a:lnTo>
                  <a:lnTo>
                    <a:pt x="828" y="413"/>
                  </a:lnTo>
                  <a:lnTo>
                    <a:pt x="818" y="413"/>
                  </a:lnTo>
                  <a:lnTo>
                    <a:pt x="816" y="392"/>
                  </a:lnTo>
                  <a:lnTo>
                    <a:pt x="814" y="372"/>
                  </a:lnTo>
                  <a:lnTo>
                    <a:pt x="812" y="352"/>
                  </a:lnTo>
                  <a:lnTo>
                    <a:pt x="809" y="331"/>
                  </a:lnTo>
                  <a:lnTo>
                    <a:pt x="804" y="313"/>
                  </a:lnTo>
                  <a:lnTo>
                    <a:pt x="799" y="292"/>
                  </a:lnTo>
                  <a:lnTo>
                    <a:pt x="792" y="274"/>
                  </a:lnTo>
                  <a:lnTo>
                    <a:pt x="785" y="257"/>
                  </a:lnTo>
                  <a:lnTo>
                    <a:pt x="777" y="238"/>
                  </a:lnTo>
                  <a:lnTo>
                    <a:pt x="768" y="221"/>
                  </a:lnTo>
                  <a:lnTo>
                    <a:pt x="758" y="204"/>
                  </a:lnTo>
                  <a:lnTo>
                    <a:pt x="748" y="187"/>
                  </a:lnTo>
                  <a:lnTo>
                    <a:pt x="736" y="172"/>
                  </a:lnTo>
                  <a:lnTo>
                    <a:pt x="724" y="157"/>
                  </a:lnTo>
                  <a:lnTo>
                    <a:pt x="713" y="142"/>
                  </a:lnTo>
                  <a:lnTo>
                    <a:pt x="699" y="128"/>
                  </a:lnTo>
                  <a:lnTo>
                    <a:pt x="686" y="115"/>
                  </a:lnTo>
                  <a:lnTo>
                    <a:pt x="670" y="103"/>
                  </a:lnTo>
                  <a:lnTo>
                    <a:pt x="655" y="89"/>
                  </a:lnTo>
                  <a:lnTo>
                    <a:pt x="640" y="79"/>
                  </a:lnTo>
                  <a:lnTo>
                    <a:pt x="623" y="69"/>
                  </a:lnTo>
                  <a:lnTo>
                    <a:pt x="606" y="59"/>
                  </a:lnTo>
                  <a:lnTo>
                    <a:pt x="589" y="50"/>
                  </a:lnTo>
                  <a:lnTo>
                    <a:pt x="571" y="42"/>
                  </a:lnTo>
                  <a:lnTo>
                    <a:pt x="554" y="35"/>
                  </a:lnTo>
                  <a:lnTo>
                    <a:pt x="533" y="28"/>
                  </a:lnTo>
                  <a:lnTo>
                    <a:pt x="515" y="23"/>
                  </a:lnTo>
                  <a:lnTo>
                    <a:pt x="496" y="18"/>
                  </a:lnTo>
                  <a:lnTo>
                    <a:pt x="476" y="15"/>
                  </a:lnTo>
                  <a:lnTo>
                    <a:pt x="455" y="11"/>
                  </a:lnTo>
                  <a:lnTo>
                    <a:pt x="435" y="10"/>
                  </a:lnTo>
                  <a:lnTo>
                    <a:pt x="415" y="10"/>
                  </a:lnTo>
                  <a:lnTo>
                    <a:pt x="393" y="10"/>
                  </a:lnTo>
                  <a:lnTo>
                    <a:pt x="373" y="11"/>
                  </a:lnTo>
                  <a:lnTo>
                    <a:pt x="352" y="15"/>
                  </a:lnTo>
                  <a:lnTo>
                    <a:pt x="334" y="18"/>
                  </a:lnTo>
                  <a:lnTo>
                    <a:pt x="313" y="23"/>
                  </a:lnTo>
                  <a:lnTo>
                    <a:pt x="295" y="28"/>
                  </a:lnTo>
                  <a:lnTo>
                    <a:pt x="276" y="35"/>
                  </a:lnTo>
                  <a:lnTo>
                    <a:pt x="258" y="42"/>
                  </a:lnTo>
                  <a:lnTo>
                    <a:pt x="239" y="50"/>
                  </a:lnTo>
                  <a:lnTo>
                    <a:pt x="222" y="59"/>
                  </a:lnTo>
                  <a:lnTo>
                    <a:pt x="205" y="69"/>
                  </a:lnTo>
                  <a:lnTo>
                    <a:pt x="190" y="79"/>
                  </a:lnTo>
                  <a:lnTo>
                    <a:pt x="173" y="89"/>
                  </a:lnTo>
                  <a:lnTo>
                    <a:pt x="158" y="103"/>
                  </a:lnTo>
                  <a:lnTo>
                    <a:pt x="144" y="115"/>
                  </a:lnTo>
                  <a:lnTo>
                    <a:pt x="129" y="128"/>
                  </a:lnTo>
                  <a:lnTo>
                    <a:pt x="115" y="142"/>
                  </a:lnTo>
                  <a:lnTo>
                    <a:pt x="104" y="157"/>
                  </a:lnTo>
                  <a:lnTo>
                    <a:pt x="92" y="172"/>
                  </a:lnTo>
                  <a:lnTo>
                    <a:pt x="80" y="187"/>
                  </a:lnTo>
                  <a:lnTo>
                    <a:pt x="70" y="204"/>
                  </a:lnTo>
                  <a:lnTo>
                    <a:pt x="60" y="221"/>
                  </a:lnTo>
                  <a:lnTo>
                    <a:pt x="51" y="238"/>
                  </a:lnTo>
                  <a:lnTo>
                    <a:pt x="43" y="257"/>
                  </a:lnTo>
                  <a:lnTo>
                    <a:pt x="36" y="274"/>
                  </a:lnTo>
                  <a:lnTo>
                    <a:pt x="29" y="292"/>
                  </a:lnTo>
                  <a:lnTo>
                    <a:pt x="24" y="313"/>
                  </a:lnTo>
                  <a:lnTo>
                    <a:pt x="19" y="331"/>
                  </a:lnTo>
                  <a:lnTo>
                    <a:pt x="16" y="352"/>
                  </a:lnTo>
                  <a:lnTo>
                    <a:pt x="14" y="372"/>
                  </a:lnTo>
                  <a:lnTo>
                    <a:pt x="12" y="392"/>
                  </a:lnTo>
                  <a:lnTo>
                    <a:pt x="12" y="413"/>
                  </a:lnTo>
                  <a:lnTo>
                    <a:pt x="12" y="433"/>
                  </a:lnTo>
                  <a:lnTo>
                    <a:pt x="14" y="453"/>
                  </a:lnTo>
                  <a:lnTo>
                    <a:pt x="16" y="473"/>
                  </a:lnTo>
                  <a:lnTo>
                    <a:pt x="19" y="494"/>
                  </a:lnTo>
                  <a:lnTo>
                    <a:pt x="24" y="514"/>
                  </a:lnTo>
                  <a:lnTo>
                    <a:pt x="29" y="533"/>
                  </a:lnTo>
                  <a:lnTo>
                    <a:pt x="36" y="551"/>
                  </a:lnTo>
                  <a:lnTo>
                    <a:pt x="43" y="570"/>
                  </a:lnTo>
                  <a:lnTo>
                    <a:pt x="51" y="587"/>
                  </a:lnTo>
                  <a:lnTo>
                    <a:pt x="60" y="605"/>
                  </a:lnTo>
                  <a:lnTo>
                    <a:pt x="70" y="622"/>
                  </a:lnTo>
                  <a:lnTo>
                    <a:pt x="80" y="638"/>
                  </a:lnTo>
                  <a:lnTo>
                    <a:pt x="92" y="654"/>
                  </a:lnTo>
                  <a:lnTo>
                    <a:pt x="104" y="670"/>
                  </a:lnTo>
                  <a:lnTo>
                    <a:pt x="115" y="683"/>
                  </a:lnTo>
                  <a:lnTo>
                    <a:pt x="129" y="697"/>
                  </a:lnTo>
                  <a:lnTo>
                    <a:pt x="144" y="710"/>
                  </a:lnTo>
                  <a:lnTo>
                    <a:pt x="158" y="724"/>
                  </a:lnTo>
                  <a:lnTo>
                    <a:pt x="173" y="736"/>
                  </a:lnTo>
                  <a:lnTo>
                    <a:pt x="190" y="746"/>
                  </a:lnTo>
                  <a:lnTo>
                    <a:pt x="205" y="758"/>
                  </a:lnTo>
                  <a:lnTo>
                    <a:pt x="222" y="766"/>
                  </a:lnTo>
                  <a:lnTo>
                    <a:pt x="239" y="776"/>
                  </a:lnTo>
                  <a:lnTo>
                    <a:pt x="258" y="783"/>
                  </a:lnTo>
                  <a:lnTo>
                    <a:pt x="276" y="792"/>
                  </a:lnTo>
                  <a:lnTo>
                    <a:pt x="295" y="797"/>
                  </a:lnTo>
                  <a:lnTo>
                    <a:pt x="313" y="803"/>
                  </a:lnTo>
                  <a:lnTo>
                    <a:pt x="334" y="807"/>
                  </a:lnTo>
                  <a:lnTo>
                    <a:pt x="352" y="810"/>
                  </a:lnTo>
                  <a:lnTo>
                    <a:pt x="373" y="814"/>
                  </a:lnTo>
                  <a:lnTo>
                    <a:pt x="393" y="815"/>
                  </a:lnTo>
                  <a:lnTo>
                    <a:pt x="415" y="815"/>
                  </a:lnTo>
                  <a:lnTo>
                    <a:pt x="435" y="815"/>
                  </a:lnTo>
                  <a:lnTo>
                    <a:pt x="455" y="814"/>
                  </a:lnTo>
                  <a:lnTo>
                    <a:pt x="476" y="810"/>
                  </a:lnTo>
                  <a:lnTo>
                    <a:pt x="496" y="807"/>
                  </a:lnTo>
                  <a:lnTo>
                    <a:pt x="515" y="803"/>
                  </a:lnTo>
                  <a:lnTo>
                    <a:pt x="533" y="797"/>
                  </a:lnTo>
                  <a:lnTo>
                    <a:pt x="554" y="792"/>
                  </a:lnTo>
                  <a:lnTo>
                    <a:pt x="571" y="783"/>
                  </a:lnTo>
                  <a:lnTo>
                    <a:pt x="589" y="776"/>
                  </a:lnTo>
                  <a:lnTo>
                    <a:pt x="606" y="766"/>
                  </a:lnTo>
                  <a:lnTo>
                    <a:pt x="623" y="758"/>
                  </a:lnTo>
                  <a:lnTo>
                    <a:pt x="640" y="746"/>
                  </a:lnTo>
                  <a:lnTo>
                    <a:pt x="655" y="736"/>
                  </a:lnTo>
                  <a:lnTo>
                    <a:pt x="670" y="724"/>
                  </a:lnTo>
                  <a:lnTo>
                    <a:pt x="686" y="710"/>
                  </a:lnTo>
                  <a:lnTo>
                    <a:pt x="699" y="697"/>
                  </a:lnTo>
                  <a:lnTo>
                    <a:pt x="713" y="683"/>
                  </a:lnTo>
                  <a:lnTo>
                    <a:pt x="724" y="670"/>
                  </a:lnTo>
                  <a:lnTo>
                    <a:pt x="736" y="654"/>
                  </a:lnTo>
                  <a:lnTo>
                    <a:pt x="748" y="638"/>
                  </a:lnTo>
                  <a:lnTo>
                    <a:pt x="758" y="622"/>
                  </a:lnTo>
                  <a:lnTo>
                    <a:pt x="768" y="605"/>
                  </a:lnTo>
                  <a:lnTo>
                    <a:pt x="777" y="587"/>
                  </a:lnTo>
                  <a:lnTo>
                    <a:pt x="785" y="570"/>
                  </a:lnTo>
                  <a:lnTo>
                    <a:pt x="792" y="551"/>
                  </a:lnTo>
                  <a:lnTo>
                    <a:pt x="799" y="533"/>
                  </a:lnTo>
                  <a:lnTo>
                    <a:pt x="804" y="514"/>
                  </a:lnTo>
                  <a:lnTo>
                    <a:pt x="809" y="494"/>
                  </a:lnTo>
                  <a:lnTo>
                    <a:pt x="812" y="473"/>
                  </a:lnTo>
                  <a:lnTo>
                    <a:pt x="814" y="453"/>
                  </a:lnTo>
                  <a:lnTo>
                    <a:pt x="816" y="433"/>
                  </a:lnTo>
                  <a:lnTo>
                    <a:pt x="818" y="413"/>
                  </a:lnTo>
                  <a:lnTo>
                    <a:pt x="828" y="413"/>
                  </a:lnTo>
                  <a:close/>
                </a:path>
              </a:pathLst>
            </a:custGeom>
            <a:solidFill>
              <a:srgbClr val="B3E0FF"/>
            </a:solidFill>
            <a:ln w="9525">
              <a:noFill/>
              <a:round/>
              <a:headEnd/>
              <a:tailEnd/>
            </a:ln>
          </p:spPr>
          <p:txBody>
            <a:bodyPr/>
            <a:lstStyle/>
            <a:p>
              <a:endParaRPr lang="en-US"/>
            </a:p>
          </p:txBody>
        </p:sp>
        <p:sp>
          <p:nvSpPr>
            <p:cNvPr id="51339" name="Freeform 141"/>
            <p:cNvSpPr>
              <a:spLocks/>
            </p:cNvSpPr>
            <p:nvPr/>
          </p:nvSpPr>
          <p:spPr bwMode="auto">
            <a:xfrm>
              <a:off x="3448960" y="2468540"/>
              <a:ext cx="1152878" cy="1293813"/>
            </a:xfrm>
            <a:custGeom>
              <a:avLst/>
              <a:gdLst>
                <a:gd name="T0" fmla="*/ 2147483647 w 817"/>
                <a:gd name="T1" fmla="*/ 2147483647 h 815"/>
                <a:gd name="T2" fmla="*/ 2147483647 w 817"/>
                <a:gd name="T3" fmla="*/ 2147483647 h 815"/>
                <a:gd name="T4" fmla="*/ 2147483647 w 817"/>
                <a:gd name="T5" fmla="*/ 2147483647 h 815"/>
                <a:gd name="T6" fmla="*/ 2147483647 w 817"/>
                <a:gd name="T7" fmla="*/ 2147483647 h 815"/>
                <a:gd name="T8" fmla="*/ 2147483647 w 817"/>
                <a:gd name="T9" fmla="*/ 2147483647 h 815"/>
                <a:gd name="T10" fmla="*/ 2147483647 w 817"/>
                <a:gd name="T11" fmla="*/ 2147483647 h 815"/>
                <a:gd name="T12" fmla="*/ 2147483647 w 817"/>
                <a:gd name="T13" fmla="*/ 2147483647 h 815"/>
                <a:gd name="T14" fmla="*/ 2147483647 w 817"/>
                <a:gd name="T15" fmla="*/ 2147483647 h 815"/>
                <a:gd name="T16" fmla="*/ 2147483647 w 817"/>
                <a:gd name="T17" fmla="*/ 2147483647 h 815"/>
                <a:gd name="T18" fmla="*/ 2147483647 w 817"/>
                <a:gd name="T19" fmla="*/ 2147483647 h 815"/>
                <a:gd name="T20" fmla="*/ 2147483647 w 817"/>
                <a:gd name="T21" fmla="*/ 2147483647 h 815"/>
                <a:gd name="T22" fmla="*/ 2147483647 w 817"/>
                <a:gd name="T23" fmla="*/ 2147483647 h 815"/>
                <a:gd name="T24" fmla="*/ 0 w 817"/>
                <a:gd name="T25" fmla="*/ 2147483647 h 815"/>
                <a:gd name="T26" fmla="*/ 2147483647 w 817"/>
                <a:gd name="T27" fmla="*/ 2147483647 h 815"/>
                <a:gd name="T28" fmla="*/ 2147483647 w 817"/>
                <a:gd name="T29" fmla="*/ 2147483647 h 815"/>
                <a:gd name="T30" fmla="*/ 2147483647 w 817"/>
                <a:gd name="T31" fmla="*/ 2147483647 h 815"/>
                <a:gd name="T32" fmla="*/ 2147483647 w 817"/>
                <a:gd name="T33" fmla="*/ 2147483647 h 815"/>
                <a:gd name="T34" fmla="*/ 2147483647 w 817"/>
                <a:gd name="T35" fmla="*/ 2147483647 h 815"/>
                <a:gd name="T36" fmla="*/ 2147483647 w 817"/>
                <a:gd name="T37" fmla="*/ 2147483647 h 815"/>
                <a:gd name="T38" fmla="*/ 2147483647 w 817"/>
                <a:gd name="T39" fmla="*/ 2147483647 h 815"/>
                <a:gd name="T40" fmla="*/ 2147483647 w 817"/>
                <a:gd name="T41" fmla="*/ 2147483647 h 815"/>
                <a:gd name="T42" fmla="*/ 2147483647 w 817"/>
                <a:gd name="T43" fmla="*/ 2147483647 h 815"/>
                <a:gd name="T44" fmla="*/ 2147483647 w 817"/>
                <a:gd name="T45" fmla="*/ 2147483647 h 815"/>
                <a:gd name="T46" fmla="*/ 2147483647 w 817"/>
                <a:gd name="T47" fmla="*/ 2147483647 h 815"/>
                <a:gd name="T48" fmla="*/ 2147483647 w 817"/>
                <a:gd name="T49" fmla="*/ 2147483647 h 815"/>
                <a:gd name="T50" fmla="*/ 2147483647 w 817"/>
                <a:gd name="T51" fmla="*/ 2147483647 h 815"/>
                <a:gd name="T52" fmla="*/ 2147483647 w 817"/>
                <a:gd name="T53" fmla="*/ 2147483647 h 815"/>
                <a:gd name="T54" fmla="*/ 2147483647 w 817"/>
                <a:gd name="T55" fmla="*/ 2147483647 h 815"/>
                <a:gd name="T56" fmla="*/ 2147483647 w 817"/>
                <a:gd name="T57" fmla="*/ 2147483647 h 815"/>
                <a:gd name="T58" fmla="*/ 2147483647 w 817"/>
                <a:gd name="T59" fmla="*/ 2147483647 h 815"/>
                <a:gd name="T60" fmla="*/ 2147483647 w 817"/>
                <a:gd name="T61" fmla="*/ 2147483647 h 815"/>
                <a:gd name="T62" fmla="*/ 2147483647 w 817"/>
                <a:gd name="T63" fmla="*/ 2147483647 h 815"/>
                <a:gd name="T64" fmla="*/ 2147483647 w 817"/>
                <a:gd name="T65" fmla="*/ 2147483647 h 815"/>
                <a:gd name="T66" fmla="*/ 2147483647 w 817"/>
                <a:gd name="T67" fmla="*/ 2147483647 h 815"/>
                <a:gd name="T68" fmla="*/ 2147483647 w 817"/>
                <a:gd name="T69" fmla="*/ 2147483647 h 815"/>
                <a:gd name="T70" fmla="*/ 2147483647 w 817"/>
                <a:gd name="T71" fmla="*/ 2147483647 h 815"/>
                <a:gd name="T72" fmla="*/ 2147483647 w 817"/>
                <a:gd name="T73" fmla="*/ 2147483647 h 815"/>
                <a:gd name="T74" fmla="*/ 2147483647 w 817"/>
                <a:gd name="T75" fmla="*/ 2147483647 h 815"/>
                <a:gd name="T76" fmla="*/ 2147483647 w 817"/>
                <a:gd name="T77" fmla="*/ 2147483647 h 815"/>
                <a:gd name="T78" fmla="*/ 2147483647 w 817"/>
                <a:gd name="T79" fmla="*/ 2147483647 h 815"/>
                <a:gd name="T80" fmla="*/ 2147483647 w 817"/>
                <a:gd name="T81" fmla="*/ 2147483647 h 815"/>
                <a:gd name="T82" fmla="*/ 2147483647 w 817"/>
                <a:gd name="T83" fmla="*/ 2147483647 h 815"/>
                <a:gd name="T84" fmla="*/ 2147483647 w 817"/>
                <a:gd name="T85" fmla="*/ 2147483647 h 815"/>
                <a:gd name="T86" fmla="*/ 2147483647 w 817"/>
                <a:gd name="T87" fmla="*/ 2147483647 h 815"/>
                <a:gd name="T88" fmla="*/ 2147483647 w 817"/>
                <a:gd name="T89" fmla="*/ 2147483647 h 815"/>
                <a:gd name="T90" fmla="*/ 2147483647 w 817"/>
                <a:gd name="T91" fmla="*/ 2147483647 h 815"/>
                <a:gd name="T92" fmla="*/ 2147483647 w 817"/>
                <a:gd name="T93" fmla="*/ 2147483647 h 815"/>
                <a:gd name="T94" fmla="*/ 2147483647 w 817"/>
                <a:gd name="T95" fmla="*/ 2147483647 h 815"/>
                <a:gd name="T96" fmla="*/ 2147483647 w 817"/>
                <a:gd name="T97" fmla="*/ 2147483647 h 815"/>
                <a:gd name="T98" fmla="*/ 2147483647 w 817"/>
                <a:gd name="T99" fmla="*/ 2147483647 h 815"/>
                <a:gd name="T100" fmla="*/ 2147483647 w 817"/>
                <a:gd name="T101" fmla="*/ 2147483647 h 81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17"/>
                <a:gd name="T154" fmla="*/ 0 h 815"/>
                <a:gd name="T155" fmla="*/ 817 w 817"/>
                <a:gd name="T156" fmla="*/ 815 h 81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17" h="815">
                  <a:moveTo>
                    <a:pt x="817" y="408"/>
                  </a:moveTo>
                  <a:lnTo>
                    <a:pt x="817" y="387"/>
                  </a:lnTo>
                  <a:lnTo>
                    <a:pt x="815" y="367"/>
                  </a:lnTo>
                  <a:lnTo>
                    <a:pt x="812" y="345"/>
                  </a:lnTo>
                  <a:lnTo>
                    <a:pt x="808" y="326"/>
                  </a:lnTo>
                  <a:lnTo>
                    <a:pt x="803" y="306"/>
                  </a:lnTo>
                  <a:lnTo>
                    <a:pt x="798" y="286"/>
                  </a:lnTo>
                  <a:lnTo>
                    <a:pt x="791" y="267"/>
                  </a:lnTo>
                  <a:lnTo>
                    <a:pt x="784" y="248"/>
                  </a:lnTo>
                  <a:lnTo>
                    <a:pt x="776" y="232"/>
                  </a:lnTo>
                  <a:lnTo>
                    <a:pt x="768" y="213"/>
                  </a:lnTo>
                  <a:lnTo>
                    <a:pt x="757" y="196"/>
                  </a:lnTo>
                  <a:lnTo>
                    <a:pt x="747" y="179"/>
                  </a:lnTo>
                  <a:lnTo>
                    <a:pt x="735" y="164"/>
                  </a:lnTo>
                  <a:lnTo>
                    <a:pt x="724" y="149"/>
                  </a:lnTo>
                  <a:lnTo>
                    <a:pt x="710" y="133"/>
                  </a:lnTo>
                  <a:lnTo>
                    <a:pt x="696" y="120"/>
                  </a:lnTo>
                  <a:lnTo>
                    <a:pt x="683" y="106"/>
                  </a:lnTo>
                  <a:lnTo>
                    <a:pt x="668" y="93"/>
                  </a:lnTo>
                  <a:lnTo>
                    <a:pt x="652" y="81"/>
                  </a:lnTo>
                  <a:lnTo>
                    <a:pt x="637" y="69"/>
                  </a:lnTo>
                  <a:lnTo>
                    <a:pt x="620" y="59"/>
                  </a:lnTo>
                  <a:lnTo>
                    <a:pt x="603" y="49"/>
                  </a:lnTo>
                  <a:lnTo>
                    <a:pt x="585" y="40"/>
                  </a:lnTo>
                  <a:lnTo>
                    <a:pt x="568" y="32"/>
                  </a:lnTo>
                  <a:lnTo>
                    <a:pt x="549" y="25"/>
                  </a:lnTo>
                  <a:lnTo>
                    <a:pt x="529" y="18"/>
                  </a:lnTo>
                  <a:lnTo>
                    <a:pt x="510" y="13"/>
                  </a:lnTo>
                  <a:lnTo>
                    <a:pt x="490" y="8"/>
                  </a:lnTo>
                  <a:lnTo>
                    <a:pt x="470" y="5"/>
                  </a:lnTo>
                  <a:lnTo>
                    <a:pt x="449" y="1"/>
                  </a:lnTo>
                  <a:lnTo>
                    <a:pt x="429" y="0"/>
                  </a:lnTo>
                  <a:lnTo>
                    <a:pt x="409" y="0"/>
                  </a:lnTo>
                  <a:lnTo>
                    <a:pt x="387" y="0"/>
                  </a:lnTo>
                  <a:lnTo>
                    <a:pt x="367" y="1"/>
                  </a:lnTo>
                  <a:lnTo>
                    <a:pt x="346" y="5"/>
                  </a:lnTo>
                  <a:lnTo>
                    <a:pt x="326" y="8"/>
                  </a:lnTo>
                  <a:lnTo>
                    <a:pt x="306" y="13"/>
                  </a:lnTo>
                  <a:lnTo>
                    <a:pt x="287" y="18"/>
                  </a:lnTo>
                  <a:lnTo>
                    <a:pt x="268" y="25"/>
                  </a:lnTo>
                  <a:lnTo>
                    <a:pt x="250" y="32"/>
                  </a:lnTo>
                  <a:lnTo>
                    <a:pt x="231" y="40"/>
                  </a:lnTo>
                  <a:lnTo>
                    <a:pt x="214" y="49"/>
                  </a:lnTo>
                  <a:lnTo>
                    <a:pt x="197" y="59"/>
                  </a:lnTo>
                  <a:lnTo>
                    <a:pt x="181" y="69"/>
                  </a:lnTo>
                  <a:lnTo>
                    <a:pt x="164" y="81"/>
                  </a:lnTo>
                  <a:lnTo>
                    <a:pt x="148" y="93"/>
                  </a:lnTo>
                  <a:lnTo>
                    <a:pt x="133" y="106"/>
                  </a:lnTo>
                  <a:lnTo>
                    <a:pt x="120" y="120"/>
                  </a:lnTo>
                  <a:lnTo>
                    <a:pt x="106" y="133"/>
                  </a:lnTo>
                  <a:lnTo>
                    <a:pt x="94" y="149"/>
                  </a:lnTo>
                  <a:lnTo>
                    <a:pt x="81" y="164"/>
                  </a:lnTo>
                  <a:lnTo>
                    <a:pt x="71" y="179"/>
                  </a:lnTo>
                  <a:lnTo>
                    <a:pt x="59" y="196"/>
                  </a:lnTo>
                  <a:lnTo>
                    <a:pt x="50" y="213"/>
                  </a:lnTo>
                  <a:lnTo>
                    <a:pt x="40" y="232"/>
                  </a:lnTo>
                  <a:lnTo>
                    <a:pt x="32" y="248"/>
                  </a:lnTo>
                  <a:lnTo>
                    <a:pt x="25" y="267"/>
                  </a:lnTo>
                  <a:lnTo>
                    <a:pt x="18" y="286"/>
                  </a:lnTo>
                  <a:lnTo>
                    <a:pt x="13" y="306"/>
                  </a:lnTo>
                  <a:lnTo>
                    <a:pt x="8" y="326"/>
                  </a:lnTo>
                  <a:lnTo>
                    <a:pt x="5" y="345"/>
                  </a:lnTo>
                  <a:lnTo>
                    <a:pt x="3" y="367"/>
                  </a:lnTo>
                  <a:lnTo>
                    <a:pt x="1" y="387"/>
                  </a:lnTo>
                  <a:lnTo>
                    <a:pt x="0" y="408"/>
                  </a:lnTo>
                  <a:lnTo>
                    <a:pt x="1" y="430"/>
                  </a:lnTo>
                  <a:lnTo>
                    <a:pt x="3" y="450"/>
                  </a:lnTo>
                  <a:lnTo>
                    <a:pt x="5" y="470"/>
                  </a:lnTo>
                  <a:lnTo>
                    <a:pt x="8" y="490"/>
                  </a:lnTo>
                  <a:lnTo>
                    <a:pt x="13" y="509"/>
                  </a:lnTo>
                  <a:lnTo>
                    <a:pt x="18" y="529"/>
                  </a:lnTo>
                  <a:lnTo>
                    <a:pt x="25" y="548"/>
                  </a:lnTo>
                  <a:lnTo>
                    <a:pt x="32" y="567"/>
                  </a:lnTo>
                  <a:lnTo>
                    <a:pt x="40" y="585"/>
                  </a:lnTo>
                  <a:lnTo>
                    <a:pt x="50" y="602"/>
                  </a:lnTo>
                  <a:lnTo>
                    <a:pt x="59" y="619"/>
                  </a:lnTo>
                  <a:lnTo>
                    <a:pt x="71" y="636"/>
                  </a:lnTo>
                  <a:lnTo>
                    <a:pt x="81" y="651"/>
                  </a:lnTo>
                  <a:lnTo>
                    <a:pt x="94" y="668"/>
                  </a:lnTo>
                  <a:lnTo>
                    <a:pt x="106" y="682"/>
                  </a:lnTo>
                  <a:lnTo>
                    <a:pt x="120" y="697"/>
                  </a:lnTo>
                  <a:lnTo>
                    <a:pt x="133" y="710"/>
                  </a:lnTo>
                  <a:lnTo>
                    <a:pt x="148" y="722"/>
                  </a:lnTo>
                  <a:lnTo>
                    <a:pt x="164" y="734"/>
                  </a:lnTo>
                  <a:lnTo>
                    <a:pt x="181" y="746"/>
                  </a:lnTo>
                  <a:lnTo>
                    <a:pt x="197" y="756"/>
                  </a:lnTo>
                  <a:lnTo>
                    <a:pt x="214" y="766"/>
                  </a:lnTo>
                  <a:lnTo>
                    <a:pt x="231" y="776"/>
                  </a:lnTo>
                  <a:lnTo>
                    <a:pt x="250" y="783"/>
                  </a:lnTo>
                  <a:lnTo>
                    <a:pt x="268" y="792"/>
                  </a:lnTo>
                  <a:lnTo>
                    <a:pt x="287" y="797"/>
                  </a:lnTo>
                  <a:lnTo>
                    <a:pt x="306" y="803"/>
                  </a:lnTo>
                  <a:lnTo>
                    <a:pt x="326" y="807"/>
                  </a:lnTo>
                  <a:lnTo>
                    <a:pt x="346" y="812"/>
                  </a:lnTo>
                  <a:lnTo>
                    <a:pt x="367" y="814"/>
                  </a:lnTo>
                  <a:lnTo>
                    <a:pt x="387" y="815"/>
                  </a:lnTo>
                  <a:lnTo>
                    <a:pt x="409" y="815"/>
                  </a:lnTo>
                  <a:lnTo>
                    <a:pt x="429" y="815"/>
                  </a:lnTo>
                  <a:lnTo>
                    <a:pt x="449" y="814"/>
                  </a:lnTo>
                  <a:lnTo>
                    <a:pt x="470" y="812"/>
                  </a:lnTo>
                  <a:lnTo>
                    <a:pt x="490" y="807"/>
                  </a:lnTo>
                  <a:lnTo>
                    <a:pt x="510" y="803"/>
                  </a:lnTo>
                  <a:lnTo>
                    <a:pt x="529" y="797"/>
                  </a:lnTo>
                  <a:lnTo>
                    <a:pt x="549" y="792"/>
                  </a:lnTo>
                  <a:lnTo>
                    <a:pt x="568" y="783"/>
                  </a:lnTo>
                  <a:lnTo>
                    <a:pt x="585" y="776"/>
                  </a:lnTo>
                  <a:lnTo>
                    <a:pt x="603" y="766"/>
                  </a:lnTo>
                  <a:lnTo>
                    <a:pt x="620" y="756"/>
                  </a:lnTo>
                  <a:lnTo>
                    <a:pt x="637" y="746"/>
                  </a:lnTo>
                  <a:lnTo>
                    <a:pt x="652" y="734"/>
                  </a:lnTo>
                  <a:lnTo>
                    <a:pt x="668" y="722"/>
                  </a:lnTo>
                  <a:lnTo>
                    <a:pt x="683" y="710"/>
                  </a:lnTo>
                  <a:lnTo>
                    <a:pt x="696" y="697"/>
                  </a:lnTo>
                  <a:lnTo>
                    <a:pt x="710" y="682"/>
                  </a:lnTo>
                  <a:lnTo>
                    <a:pt x="724" y="668"/>
                  </a:lnTo>
                  <a:lnTo>
                    <a:pt x="735" y="651"/>
                  </a:lnTo>
                  <a:lnTo>
                    <a:pt x="747" y="636"/>
                  </a:lnTo>
                  <a:lnTo>
                    <a:pt x="757" y="619"/>
                  </a:lnTo>
                  <a:lnTo>
                    <a:pt x="768" y="602"/>
                  </a:lnTo>
                  <a:lnTo>
                    <a:pt x="776" y="585"/>
                  </a:lnTo>
                  <a:lnTo>
                    <a:pt x="784" y="567"/>
                  </a:lnTo>
                  <a:lnTo>
                    <a:pt x="791" y="548"/>
                  </a:lnTo>
                  <a:lnTo>
                    <a:pt x="798" y="529"/>
                  </a:lnTo>
                  <a:lnTo>
                    <a:pt x="803" y="509"/>
                  </a:lnTo>
                  <a:lnTo>
                    <a:pt x="808" y="490"/>
                  </a:lnTo>
                  <a:lnTo>
                    <a:pt x="812" y="470"/>
                  </a:lnTo>
                  <a:lnTo>
                    <a:pt x="815" y="450"/>
                  </a:lnTo>
                  <a:lnTo>
                    <a:pt x="817" y="430"/>
                  </a:lnTo>
                  <a:lnTo>
                    <a:pt x="817" y="408"/>
                  </a:lnTo>
                  <a:lnTo>
                    <a:pt x="806" y="408"/>
                  </a:lnTo>
                  <a:lnTo>
                    <a:pt x="805" y="387"/>
                  </a:lnTo>
                  <a:lnTo>
                    <a:pt x="803" y="367"/>
                  </a:lnTo>
                  <a:lnTo>
                    <a:pt x="801" y="347"/>
                  </a:lnTo>
                  <a:lnTo>
                    <a:pt x="798" y="328"/>
                  </a:lnTo>
                  <a:lnTo>
                    <a:pt x="793" y="308"/>
                  </a:lnTo>
                  <a:lnTo>
                    <a:pt x="788" y="289"/>
                  </a:lnTo>
                  <a:lnTo>
                    <a:pt x="781" y="270"/>
                  </a:lnTo>
                  <a:lnTo>
                    <a:pt x="774" y="254"/>
                  </a:lnTo>
                  <a:lnTo>
                    <a:pt x="766" y="235"/>
                  </a:lnTo>
                  <a:lnTo>
                    <a:pt x="757" y="218"/>
                  </a:lnTo>
                  <a:lnTo>
                    <a:pt x="749" y="201"/>
                  </a:lnTo>
                  <a:lnTo>
                    <a:pt x="737" y="186"/>
                  </a:lnTo>
                  <a:lnTo>
                    <a:pt x="727" y="171"/>
                  </a:lnTo>
                  <a:lnTo>
                    <a:pt x="715" y="155"/>
                  </a:lnTo>
                  <a:lnTo>
                    <a:pt x="703" y="140"/>
                  </a:lnTo>
                  <a:lnTo>
                    <a:pt x="690" y="127"/>
                  </a:lnTo>
                  <a:lnTo>
                    <a:pt x="676" y="113"/>
                  </a:lnTo>
                  <a:lnTo>
                    <a:pt x="661" y="101"/>
                  </a:lnTo>
                  <a:lnTo>
                    <a:pt x="646" y="89"/>
                  </a:lnTo>
                  <a:lnTo>
                    <a:pt x="631" y="78"/>
                  </a:lnTo>
                  <a:lnTo>
                    <a:pt x="614" y="67"/>
                  </a:lnTo>
                  <a:lnTo>
                    <a:pt x="598" y="59"/>
                  </a:lnTo>
                  <a:lnTo>
                    <a:pt x="580" y="50"/>
                  </a:lnTo>
                  <a:lnTo>
                    <a:pt x="563" y="42"/>
                  </a:lnTo>
                  <a:lnTo>
                    <a:pt x="544" y="35"/>
                  </a:lnTo>
                  <a:lnTo>
                    <a:pt x="527" y="28"/>
                  </a:lnTo>
                  <a:lnTo>
                    <a:pt x="507" y="23"/>
                  </a:lnTo>
                  <a:lnTo>
                    <a:pt x="488" y="18"/>
                  </a:lnTo>
                  <a:lnTo>
                    <a:pt x="468" y="15"/>
                  </a:lnTo>
                  <a:lnTo>
                    <a:pt x="449" y="13"/>
                  </a:lnTo>
                  <a:lnTo>
                    <a:pt x="429" y="12"/>
                  </a:lnTo>
                  <a:lnTo>
                    <a:pt x="409" y="10"/>
                  </a:lnTo>
                  <a:lnTo>
                    <a:pt x="389" y="12"/>
                  </a:lnTo>
                  <a:lnTo>
                    <a:pt x="368" y="13"/>
                  </a:lnTo>
                  <a:lnTo>
                    <a:pt x="348" y="15"/>
                  </a:lnTo>
                  <a:lnTo>
                    <a:pt x="328" y="18"/>
                  </a:lnTo>
                  <a:lnTo>
                    <a:pt x="309" y="23"/>
                  </a:lnTo>
                  <a:lnTo>
                    <a:pt x="290" y="28"/>
                  </a:lnTo>
                  <a:lnTo>
                    <a:pt x="272" y="35"/>
                  </a:lnTo>
                  <a:lnTo>
                    <a:pt x="253" y="42"/>
                  </a:lnTo>
                  <a:lnTo>
                    <a:pt x="236" y="50"/>
                  </a:lnTo>
                  <a:lnTo>
                    <a:pt x="219" y="59"/>
                  </a:lnTo>
                  <a:lnTo>
                    <a:pt x="203" y="67"/>
                  </a:lnTo>
                  <a:lnTo>
                    <a:pt x="186" y="78"/>
                  </a:lnTo>
                  <a:lnTo>
                    <a:pt x="170" y="89"/>
                  </a:lnTo>
                  <a:lnTo>
                    <a:pt x="155" y="101"/>
                  </a:lnTo>
                  <a:lnTo>
                    <a:pt x="142" y="113"/>
                  </a:lnTo>
                  <a:lnTo>
                    <a:pt x="128" y="127"/>
                  </a:lnTo>
                  <a:lnTo>
                    <a:pt x="115" y="140"/>
                  </a:lnTo>
                  <a:lnTo>
                    <a:pt x="101" y="155"/>
                  </a:lnTo>
                  <a:lnTo>
                    <a:pt x="89" y="171"/>
                  </a:lnTo>
                  <a:lnTo>
                    <a:pt x="79" y="186"/>
                  </a:lnTo>
                  <a:lnTo>
                    <a:pt x="69" y="201"/>
                  </a:lnTo>
                  <a:lnTo>
                    <a:pt x="59" y="218"/>
                  </a:lnTo>
                  <a:lnTo>
                    <a:pt x="50" y="235"/>
                  </a:lnTo>
                  <a:lnTo>
                    <a:pt x="42" y="254"/>
                  </a:lnTo>
                  <a:lnTo>
                    <a:pt x="35" y="270"/>
                  </a:lnTo>
                  <a:lnTo>
                    <a:pt x="28" y="289"/>
                  </a:lnTo>
                  <a:lnTo>
                    <a:pt x="23" y="308"/>
                  </a:lnTo>
                  <a:lnTo>
                    <a:pt x="20" y="328"/>
                  </a:lnTo>
                  <a:lnTo>
                    <a:pt x="16" y="347"/>
                  </a:lnTo>
                  <a:lnTo>
                    <a:pt x="13" y="367"/>
                  </a:lnTo>
                  <a:lnTo>
                    <a:pt x="11" y="387"/>
                  </a:lnTo>
                  <a:lnTo>
                    <a:pt x="11" y="408"/>
                  </a:lnTo>
                  <a:lnTo>
                    <a:pt x="11" y="428"/>
                  </a:lnTo>
                  <a:lnTo>
                    <a:pt x="13" y="448"/>
                  </a:lnTo>
                  <a:lnTo>
                    <a:pt x="16" y="468"/>
                  </a:lnTo>
                  <a:lnTo>
                    <a:pt x="20" y="487"/>
                  </a:lnTo>
                  <a:lnTo>
                    <a:pt x="23" y="507"/>
                  </a:lnTo>
                  <a:lnTo>
                    <a:pt x="28" y="526"/>
                  </a:lnTo>
                  <a:lnTo>
                    <a:pt x="35" y="545"/>
                  </a:lnTo>
                  <a:lnTo>
                    <a:pt x="42" y="563"/>
                  </a:lnTo>
                  <a:lnTo>
                    <a:pt x="50" y="580"/>
                  </a:lnTo>
                  <a:lnTo>
                    <a:pt x="59" y="597"/>
                  </a:lnTo>
                  <a:lnTo>
                    <a:pt x="69" y="614"/>
                  </a:lnTo>
                  <a:lnTo>
                    <a:pt x="79" y="629"/>
                  </a:lnTo>
                  <a:lnTo>
                    <a:pt x="89" y="646"/>
                  </a:lnTo>
                  <a:lnTo>
                    <a:pt x="101" y="661"/>
                  </a:lnTo>
                  <a:lnTo>
                    <a:pt x="115" y="675"/>
                  </a:lnTo>
                  <a:lnTo>
                    <a:pt x="128" y="688"/>
                  </a:lnTo>
                  <a:lnTo>
                    <a:pt x="142" y="702"/>
                  </a:lnTo>
                  <a:lnTo>
                    <a:pt x="155" y="714"/>
                  </a:lnTo>
                  <a:lnTo>
                    <a:pt x="170" y="726"/>
                  </a:lnTo>
                  <a:lnTo>
                    <a:pt x="186" y="737"/>
                  </a:lnTo>
                  <a:lnTo>
                    <a:pt x="203" y="748"/>
                  </a:lnTo>
                  <a:lnTo>
                    <a:pt x="219" y="758"/>
                  </a:lnTo>
                  <a:lnTo>
                    <a:pt x="236" y="766"/>
                  </a:lnTo>
                  <a:lnTo>
                    <a:pt x="253" y="775"/>
                  </a:lnTo>
                  <a:lnTo>
                    <a:pt x="272" y="781"/>
                  </a:lnTo>
                  <a:lnTo>
                    <a:pt x="290" y="787"/>
                  </a:lnTo>
                  <a:lnTo>
                    <a:pt x="309" y="793"/>
                  </a:lnTo>
                  <a:lnTo>
                    <a:pt x="328" y="797"/>
                  </a:lnTo>
                  <a:lnTo>
                    <a:pt x="348" y="800"/>
                  </a:lnTo>
                  <a:lnTo>
                    <a:pt x="368" y="803"/>
                  </a:lnTo>
                  <a:lnTo>
                    <a:pt x="389" y="805"/>
                  </a:lnTo>
                  <a:lnTo>
                    <a:pt x="409" y="805"/>
                  </a:lnTo>
                  <a:lnTo>
                    <a:pt x="429" y="805"/>
                  </a:lnTo>
                  <a:lnTo>
                    <a:pt x="449" y="803"/>
                  </a:lnTo>
                  <a:lnTo>
                    <a:pt x="468" y="800"/>
                  </a:lnTo>
                  <a:lnTo>
                    <a:pt x="488" y="797"/>
                  </a:lnTo>
                  <a:lnTo>
                    <a:pt x="507" y="793"/>
                  </a:lnTo>
                  <a:lnTo>
                    <a:pt x="527" y="787"/>
                  </a:lnTo>
                  <a:lnTo>
                    <a:pt x="544" y="781"/>
                  </a:lnTo>
                  <a:lnTo>
                    <a:pt x="563" y="775"/>
                  </a:lnTo>
                  <a:lnTo>
                    <a:pt x="580" y="766"/>
                  </a:lnTo>
                  <a:lnTo>
                    <a:pt x="598" y="758"/>
                  </a:lnTo>
                  <a:lnTo>
                    <a:pt x="614" y="748"/>
                  </a:lnTo>
                  <a:lnTo>
                    <a:pt x="631" y="737"/>
                  </a:lnTo>
                  <a:lnTo>
                    <a:pt x="646" y="726"/>
                  </a:lnTo>
                  <a:lnTo>
                    <a:pt x="661" y="714"/>
                  </a:lnTo>
                  <a:lnTo>
                    <a:pt x="676" y="702"/>
                  </a:lnTo>
                  <a:lnTo>
                    <a:pt x="690" y="688"/>
                  </a:lnTo>
                  <a:lnTo>
                    <a:pt x="703" y="675"/>
                  </a:lnTo>
                  <a:lnTo>
                    <a:pt x="715" y="661"/>
                  </a:lnTo>
                  <a:lnTo>
                    <a:pt x="727" y="646"/>
                  </a:lnTo>
                  <a:lnTo>
                    <a:pt x="737" y="629"/>
                  </a:lnTo>
                  <a:lnTo>
                    <a:pt x="749" y="614"/>
                  </a:lnTo>
                  <a:lnTo>
                    <a:pt x="757" y="597"/>
                  </a:lnTo>
                  <a:lnTo>
                    <a:pt x="766" y="580"/>
                  </a:lnTo>
                  <a:lnTo>
                    <a:pt x="774" y="563"/>
                  </a:lnTo>
                  <a:lnTo>
                    <a:pt x="781" y="545"/>
                  </a:lnTo>
                  <a:lnTo>
                    <a:pt x="788" y="526"/>
                  </a:lnTo>
                  <a:lnTo>
                    <a:pt x="793" y="507"/>
                  </a:lnTo>
                  <a:lnTo>
                    <a:pt x="798" y="487"/>
                  </a:lnTo>
                  <a:lnTo>
                    <a:pt x="801" y="468"/>
                  </a:lnTo>
                  <a:lnTo>
                    <a:pt x="803" y="448"/>
                  </a:lnTo>
                  <a:lnTo>
                    <a:pt x="805" y="428"/>
                  </a:lnTo>
                  <a:lnTo>
                    <a:pt x="806" y="408"/>
                  </a:lnTo>
                  <a:lnTo>
                    <a:pt x="817" y="408"/>
                  </a:lnTo>
                  <a:close/>
                </a:path>
              </a:pathLst>
            </a:custGeom>
            <a:solidFill>
              <a:srgbClr val="B4E1FF"/>
            </a:solidFill>
            <a:ln w="9525">
              <a:noFill/>
              <a:round/>
              <a:headEnd/>
              <a:tailEnd/>
            </a:ln>
          </p:spPr>
          <p:txBody>
            <a:bodyPr/>
            <a:lstStyle/>
            <a:p>
              <a:endParaRPr lang="en-US"/>
            </a:p>
          </p:txBody>
        </p:sp>
        <p:sp>
          <p:nvSpPr>
            <p:cNvPr id="51340" name="Freeform 142"/>
            <p:cNvSpPr>
              <a:spLocks/>
            </p:cNvSpPr>
            <p:nvPr/>
          </p:nvSpPr>
          <p:spPr bwMode="auto">
            <a:xfrm>
              <a:off x="3457427" y="2476478"/>
              <a:ext cx="1137356" cy="1277937"/>
            </a:xfrm>
            <a:custGeom>
              <a:avLst/>
              <a:gdLst>
                <a:gd name="T0" fmla="*/ 2147483647 w 806"/>
                <a:gd name="T1" fmla="*/ 2147483647 h 805"/>
                <a:gd name="T2" fmla="*/ 2147483647 w 806"/>
                <a:gd name="T3" fmla="*/ 2147483647 h 805"/>
                <a:gd name="T4" fmla="*/ 2147483647 w 806"/>
                <a:gd name="T5" fmla="*/ 2147483647 h 805"/>
                <a:gd name="T6" fmla="*/ 2147483647 w 806"/>
                <a:gd name="T7" fmla="*/ 2147483647 h 805"/>
                <a:gd name="T8" fmla="*/ 2147483647 w 806"/>
                <a:gd name="T9" fmla="*/ 2147483647 h 805"/>
                <a:gd name="T10" fmla="*/ 2147483647 w 806"/>
                <a:gd name="T11" fmla="*/ 2147483647 h 805"/>
                <a:gd name="T12" fmla="*/ 2147483647 w 806"/>
                <a:gd name="T13" fmla="*/ 2147483647 h 805"/>
                <a:gd name="T14" fmla="*/ 2147483647 w 806"/>
                <a:gd name="T15" fmla="*/ 2147483647 h 805"/>
                <a:gd name="T16" fmla="*/ 2147483647 w 806"/>
                <a:gd name="T17" fmla="*/ 2147483647 h 805"/>
                <a:gd name="T18" fmla="*/ 2147483647 w 806"/>
                <a:gd name="T19" fmla="*/ 2147483647 h 805"/>
                <a:gd name="T20" fmla="*/ 2147483647 w 806"/>
                <a:gd name="T21" fmla="*/ 2147483647 h 805"/>
                <a:gd name="T22" fmla="*/ 2147483647 w 806"/>
                <a:gd name="T23" fmla="*/ 2147483647 h 805"/>
                <a:gd name="T24" fmla="*/ 0 w 806"/>
                <a:gd name="T25" fmla="*/ 2147483647 h 805"/>
                <a:gd name="T26" fmla="*/ 2147483647 w 806"/>
                <a:gd name="T27" fmla="*/ 2147483647 h 805"/>
                <a:gd name="T28" fmla="*/ 2147483647 w 806"/>
                <a:gd name="T29" fmla="*/ 2147483647 h 805"/>
                <a:gd name="T30" fmla="*/ 2147483647 w 806"/>
                <a:gd name="T31" fmla="*/ 2147483647 h 805"/>
                <a:gd name="T32" fmla="*/ 2147483647 w 806"/>
                <a:gd name="T33" fmla="*/ 2147483647 h 805"/>
                <a:gd name="T34" fmla="*/ 2147483647 w 806"/>
                <a:gd name="T35" fmla="*/ 2147483647 h 805"/>
                <a:gd name="T36" fmla="*/ 2147483647 w 806"/>
                <a:gd name="T37" fmla="*/ 2147483647 h 805"/>
                <a:gd name="T38" fmla="*/ 2147483647 w 806"/>
                <a:gd name="T39" fmla="*/ 2147483647 h 805"/>
                <a:gd name="T40" fmla="*/ 2147483647 w 806"/>
                <a:gd name="T41" fmla="*/ 2147483647 h 805"/>
                <a:gd name="T42" fmla="*/ 2147483647 w 806"/>
                <a:gd name="T43" fmla="*/ 2147483647 h 805"/>
                <a:gd name="T44" fmla="*/ 2147483647 w 806"/>
                <a:gd name="T45" fmla="*/ 2147483647 h 805"/>
                <a:gd name="T46" fmla="*/ 2147483647 w 806"/>
                <a:gd name="T47" fmla="*/ 2147483647 h 805"/>
                <a:gd name="T48" fmla="*/ 2147483647 w 806"/>
                <a:gd name="T49" fmla="*/ 2147483647 h 805"/>
                <a:gd name="T50" fmla="*/ 2147483647 w 806"/>
                <a:gd name="T51" fmla="*/ 2147483647 h 805"/>
                <a:gd name="T52" fmla="*/ 2147483647 w 806"/>
                <a:gd name="T53" fmla="*/ 2147483647 h 805"/>
                <a:gd name="T54" fmla="*/ 2147483647 w 806"/>
                <a:gd name="T55" fmla="*/ 2147483647 h 805"/>
                <a:gd name="T56" fmla="*/ 2147483647 w 806"/>
                <a:gd name="T57" fmla="*/ 2147483647 h 805"/>
                <a:gd name="T58" fmla="*/ 2147483647 w 806"/>
                <a:gd name="T59" fmla="*/ 2147483647 h 805"/>
                <a:gd name="T60" fmla="*/ 2147483647 w 806"/>
                <a:gd name="T61" fmla="*/ 2147483647 h 805"/>
                <a:gd name="T62" fmla="*/ 2147483647 w 806"/>
                <a:gd name="T63" fmla="*/ 2147483647 h 805"/>
                <a:gd name="T64" fmla="*/ 2147483647 w 806"/>
                <a:gd name="T65" fmla="*/ 2147483647 h 805"/>
                <a:gd name="T66" fmla="*/ 2147483647 w 806"/>
                <a:gd name="T67" fmla="*/ 2147483647 h 805"/>
                <a:gd name="T68" fmla="*/ 2147483647 w 806"/>
                <a:gd name="T69" fmla="*/ 2147483647 h 805"/>
                <a:gd name="T70" fmla="*/ 2147483647 w 806"/>
                <a:gd name="T71" fmla="*/ 2147483647 h 805"/>
                <a:gd name="T72" fmla="*/ 2147483647 w 806"/>
                <a:gd name="T73" fmla="*/ 2147483647 h 805"/>
                <a:gd name="T74" fmla="*/ 2147483647 w 806"/>
                <a:gd name="T75" fmla="*/ 2147483647 h 805"/>
                <a:gd name="T76" fmla="*/ 2147483647 w 806"/>
                <a:gd name="T77" fmla="*/ 2147483647 h 805"/>
                <a:gd name="T78" fmla="*/ 2147483647 w 806"/>
                <a:gd name="T79" fmla="*/ 2147483647 h 805"/>
                <a:gd name="T80" fmla="*/ 2147483647 w 806"/>
                <a:gd name="T81" fmla="*/ 2147483647 h 805"/>
                <a:gd name="T82" fmla="*/ 2147483647 w 806"/>
                <a:gd name="T83" fmla="*/ 2147483647 h 805"/>
                <a:gd name="T84" fmla="*/ 2147483647 w 806"/>
                <a:gd name="T85" fmla="*/ 2147483647 h 805"/>
                <a:gd name="T86" fmla="*/ 2147483647 w 806"/>
                <a:gd name="T87" fmla="*/ 2147483647 h 805"/>
                <a:gd name="T88" fmla="*/ 2147483647 w 806"/>
                <a:gd name="T89" fmla="*/ 2147483647 h 805"/>
                <a:gd name="T90" fmla="*/ 2147483647 w 806"/>
                <a:gd name="T91" fmla="*/ 2147483647 h 805"/>
                <a:gd name="T92" fmla="*/ 2147483647 w 806"/>
                <a:gd name="T93" fmla="*/ 2147483647 h 805"/>
                <a:gd name="T94" fmla="*/ 2147483647 w 806"/>
                <a:gd name="T95" fmla="*/ 2147483647 h 805"/>
                <a:gd name="T96" fmla="*/ 2147483647 w 806"/>
                <a:gd name="T97" fmla="*/ 2147483647 h 805"/>
                <a:gd name="T98" fmla="*/ 2147483647 w 806"/>
                <a:gd name="T99" fmla="*/ 2147483647 h 805"/>
                <a:gd name="T100" fmla="*/ 2147483647 w 806"/>
                <a:gd name="T101" fmla="*/ 2147483647 h 80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06"/>
                <a:gd name="T154" fmla="*/ 0 h 805"/>
                <a:gd name="T155" fmla="*/ 806 w 806"/>
                <a:gd name="T156" fmla="*/ 805 h 80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06" h="805">
                  <a:moveTo>
                    <a:pt x="806" y="403"/>
                  </a:moveTo>
                  <a:lnTo>
                    <a:pt x="804" y="382"/>
                  </a:lnTo>
                  <a:lnTo>
                    <a:pt x="802" y="362"/>
                  </a:lnTo>
                  <a:lnTo>
                    <a:pt x="800" y="342"/>
                  </a:lnTo>
                  <a:lnTo>
                    <a:pt x="797" y="321"/>
                  </a:lnTo>
                  <a:lnTo>
                    <a:pt x="792" y="303"/>
                  </a:lnTo>
                  <a:lnTo>
                    <a:pt x="787" y="282"/>
                  </a:lnTo>
                  <a:lnTo>
                    <a:pt x="780" y="264"/>
                  </a:lnTo>
                  <a:lnTo>
                    <a:pt x="773" y="247"/>
                  </a:lnTo>
                  <a:lnTo>
                    <a:pt x="765" y="228"/>
                  </a:lnTo>
                  <a:lnTo>
                    <a:pt x="756" y="211"/>
                  </a:lnTo>
                  <a:lnTo>
                    <a:pt x="746" y="194"/>
                  </a:lnTo>
                  <a:lnTo>
                    <a:pt x="736" y="177"/>
                  </a:lnTo>
                  <a:lnTo>
                    <a:pt x="724" y="162"/>
                  </a:lnTo>
                  <a:lnTo>
                    <a:pt x="712" y="147"/>
                  </a:lnTo>
                  <a:lnTo>
                    <a:pt x="701" y="132"/>
                  </a:lnTo>
                  <a:lnTo>
                    <a:pt x="687" y="118"/>
                  </a:lnTo>
                  <a:lnTo>
                    <a:pt x="674" y="105"/>
                  </a:lnTo>
                  <a:lnTo>
                    <a:pt x="658" y="93"/>
                  </a:lnTo>
                  <a:lnTo>
                    <a:pt x="643" y="79"/>
                  </a:lnTo>
                  <a:lnTo>
                    <a:pt x="628" y="69"/>
                  </a:lnTo>
                  <a:lnTo>
                    <a:pt x="611" y="59"/>
                  </a:lnTo>
                  <a:lnTo>
                    <a:pt x="594" y="49"/>
                  </a:lnTo>
                  <a:lnTo>
                    <a:pt x="577" y="40"/>
                  </a:lnTo>
                  <a:lnTo>
                    <a:pt x="559" y="32"/>
                  </a:lnTo>
                  <a:lnTo>
                    <a:pt x="542" y="25"/>
                  </a:lnTo>
                  <a:lnTo>
                    <a:pt x="521" y="18"/>
                  </a:lnTo>
                  <a:lnTo>
                    <a:pt x="503" y="13"/>
                  </a:lnTo>
                  <a:lnTo>
                    <a:pt x="484" y="8"/>
                  </a:lnTo>
                  <a:lnTo>
                    <a:pt x="464" y="5"/>
                  </a:lnTo>
                  <a:lnTo>
                    <a:pt x="443" y="1"/>
                  </a:lnTo>
                  <a:lnTo>
                    <a:pt x="423" y="0"/>
                  </a:lnTo>
                  <a:lnTo>
                    <a:pt x="403" y="0"/>
                  </a:lnTo>
                  <a:lnTo>
                    <a:pt x="381" y="0"/>
                  </a:lnTo>
                  <a:lnTo>
                    <a:pt x="361" y="1"/>
                  </a:lnTo>
                  <a:lnTo>
                    <a:pt x="340" y="5"/>
                  </a:lnTo>
                  <a:lnTo>
                    <a:pt x="322" y="8"/>
                  </a:lnTo>
                  <a:lnTo>
                    <a:pt x="301" y="13"/>
                  </a:lnTo>
                  <a:lnTo>
                    <a:pt x="283" y="18"/>
                  </a:lnTo>
                  <a:lnTo>
                    <a:pt x="264" y="25"/>
                  </a:lnTo>
                  <a:lnTo>
                    <a:pt x="246" y="32"/>
                  </a:lnTo>
                  <a:lnTo>
                    <a:pt x="227" y="40"/>
                  </a:lnTo>
                  <a:lnTo>
                    <a:pt x="210" y="49"/>
                  </a:lnTo>
                  <a:lnTo>
                    <a:pt x="193" y="59"/>
                  </a:lnTo>
                  <a:lnTo>
                    <a:pt x="178" y="69"/>
                  </a:lnTo>
                  <a:lnTo>
                    <a:pt x="161" y="79"/>
                  </a:lnTo>
                  <a:lnTo>
                    <a:pt x="146" y="93"/>
                  </a:lnTo>
                  <a:lnTo>
                    <a:pt x="132" y="105"/>
                  </a:lnTo>
                  <a:lnTo>
                    <a:pt x="117" y="118"/>
                  </a:lnTo>
                  <a:lnTo>
                    <a:pt x="103" y="132"/>
                  </a:lnTo>
                  <a:lnTo>
                    <a:pt x="92" y="147"/>
                  </a:lnTo>
                  <a:lnTo>
                    <a:pt x="80" y="162"/>
                  </a:lnTo>
                  <a:lnTo>
                    <a:pt x="68" y="177"/>
                  </a:lnTo>
                  <a:lnTo>
                    <a:pt x="58" y="194"/>
                  </a:lnTo>
                  <a:lnTo>
                    <a:pt x="48" y="211"/>
                  </a:lnTo>
                  <a:lnTo>
                    <a:pt x="39" y="228"/>
                  </a:lnTo>
                  <a:lnTo>
                    <a:pt x="31" y="247"/>
                  </a:lnTo>
                  <a:lnTo>
                    <a:pt x="24" y="264"/>
                  </a:lnTo>
                  <a:lnTo>
                    <a:pt x="17" y="282"/>
                  </a:lnTo>
                  <a:lnTo>
                    <a:pt x="12" y="303"/>
                  </a:lnTo>
                  <a:lnTo>
                    <a:pt x="7" y="321"/>
                  </a:lnTo>
                  <a:lnTo>
                    <a:pt x="4" y="342"/>
                  </a:lnTo>
                  <a:lnTo>
                    <a:pt x="2" y="362"/>
                  </a:lnTo>
                  <a:lnTo>
                    <a:pt x="0" y="382"/>
                  </a:lnTo>
                  <a:lnTo>
                    <a:pt x="0" y="403"/>
                  </a:lnTo>
                  <a:lnTo>
                    <a:pt x="0" y="423"/>
                  </a:lnTo>
                  <a:lnTo>
                    <a:pt x="2" y="443"/>
                  </a:lnTo>
                  <a:lnTo>
                    <a:pt x="4" y="463"/>
                  </a:lnTo>
                  <a:lnTo>
                    <a:pt x="7" y="484"/>
                  </a:lnTo>
                  <a:lnTo>
                    <a:pt x="12" y="504"/>
                  </a:lnTo>
                  <a:lnTo>
                    <a:pt x="17" y="523"/>
                  </a:lnTo>
                  <a:lnTo>
                    <a:pt x="24" y="541"/>
                  </a:lnTo>
                  <a:lnTo>
                    <a:pt x="31" y="560"/>
                  </a:lnTo>
                  <a:lnTo>
                    <a:pt x="39" y="577"/>
                  </a:lnTo>
                  <a:lnTo>
                    <a:pt x="48" y="595"/>
                  </a:lnTo>
                  <a:lnTo>
                    <a:pt x="58" y="612"/>
                  </a:lnTo>
                  <a:lnTo>
                    <a:pt x="68" y="628"/>
                  </a:lnTo>
                  <a:lnTo>
                    <a:pt x="80" y="644"/>
                  </a:lnTo>
                  <a:lnTo>
                    <a:pt x="92" y="660"/>
                  </a:lnTo>
                  <a:lnTo>
                    <a:pt x="103" y="673"/>
                  </a:lnTo>
                  <a:lnTo>
                    <a:pt x="117" y="687"/>
                  </a:lnTo>
                  <a:lnTo>
                    <a:pt x="132" y="700"/>
                  </a:lnTo>
                  <a:lnTo>
                    <a:pt x="146" y="714"/>
                  </a:lnTo>
                  <a:lnTo>
                    <a:pt x="161" y="726"/>
                  </a:lnTo>
                  <a:lnTo>
                    <a:pt x="178" y="736"/>
                  </a:lnTo>
                  <a:lnTo>
                    <a:pt x="193" y="748"/>
                  </a:lnTo>
                  <a:lnTo>
                    <a:pt x="210" y="756"/>
                  </a:lnTo>
                  <a:lnTo>
                    <a:pt x="227" y="766"/>
                  </a:lnTo>
                  <a:lnTo>
                    <a:pt x="246" y="773"/>
                  </a:lnTo>
                  <a:lnTo>
                    <a:pt x="264" y="782"/>
                  </a:lnTo>
                  <a:lnTo>
                    <a:pt x="283" y="787"/>
                  </a:lnTo>
                  <a:lnTo>
                    <a:pt x="301" y="793"/>
                  </a:lnTo>
                  <a:lnTo>
                    <a:pt x="322" y="797"/>
                  </a:lnTo>
                  <a:lnTo>
                    <a:pt x="340" y="800"/>
                  </a:lnTo>
                  <a:lnTo>
                    <a:pt x="361" y="804"/>
                  </a:lnTo>
                  <a:lnTo>
                    <a:pt x="381" y="805"/>
                  </a:lnTo>
                  <a:lnTo>
                    <a:pt x="403" y="805"/>
                  </a:lnTo>
                  <a:lnTo>
                    <a:pt x="423" y="805"/>
                  </a:lnTo>
                  <a:lnTo>
                    <a:pt x="443" y="804"/>
                  </a:lnTo>
                  <a:lnTo>
                    <a:pt x="464" y="800"/>
                  </a:lnTo>
                  <a:lnTo>
                    <a:pt x="484" y="797"/>
                  </a:lnTo>
                  <a:lnTo>
                    <a:pt x="503" y="793"/>
                  </a:lnTo>
                  <a:lnTo>
                    <a:pt x="521" y="787"/>
                  </a:lnTo>
                  <a:lnTo>
                    <a:pt x="542" y="782"/>
                  </a:lnTo>
                  <a:lnTo>
                    <a:pt x="559" y="773"/>
                  </a:lnTo>
                  <a:lnTo>
                    <a:pt x="577" y="766"/>
                  </a:lnTo>
                  <a:lnTo>
                    <a:pt x="594" y="756"/>
                  </a:lnTo>
                  <a:lnTo>
                    <a:pt x="611" y="748"/>
                  </a:lnTo>
                  <a:lnTo>
                    <a:pt x="628" y="736"/>
                  </a:lnTo>
                  <a:lnTo>
                    <a:pt x="643" y="726"/>
                  </a:lnTo>
                  <a:lnTo>
                    <a:pt x="658" y="714"/>
                  </a:lnTo>
                  <a:lnTo>
                    <a:pt x="674" y="700"/>
                  </a:lnTo>
                  <a:lnTo>
                    <a:pt x="687" y="687"/>
                  </a:lnTo>
                  <a:lnTo>
                    <a:pt x="701" y="673"/>
                  </a:lnTo>
                  <a:lnTo>
                    <a:pt x="712" y="660"/>
                  </a:lnTo>
                  <a:lnTo>
                    <a:pt x="724" y="644"/>
                  </a:lnTo>
                  <a:lnTo>
                    <a:pt x="736" y="628"/>
                  </a:lnTo>
                  <a:lnTo>
                    <a:pt x="746" y="612"/>
                  </a:lnTo>
                  <a:lnTo>
                    <a:pt x="756" y="595"/>
                  </a:lnTo>
                  <a:lnTo>
                    <a:pt x="765" y="577"/>
                  </a:lnTo>
                  <a:lnTo>
                    <a:pt x="773" y="560"/>
                  </a:lnTo>
                  <a:lnTo>
                    <a:pt x="780" y="541"/>
                  </a:lnTo>
                  <a:lnTo>
                    <a:pt x="787" y="523"/>
                  </a:lnTo>
                  <a:lnTo>
                    <a:pt x="792" y="504"/>
                  </a:lnTo>
                  <a:lnTo>
                    <a:pt x="797" y="484"/>
                  </a:lnTo>
                  <a:lnTo>
                    <a:pt x="800" y="463"/>
                  </a:lnTo>
                  <a:lnTo>
                    <a:pt x="802" y="443"/>
                  </a:lnTo>
                  <a:lnTo>
                    <a:pt x="804" y="423"/>
                  </a:lnTo>
                  <a:lnTo>
                    <a:pt x="806" y="403"/>
                  </a:lnTo>
                  <a:lnTo>
                    <a:pt x="794" y="403"/>
                  </a:lnTo>
                  <a:lnTo>
                    <a:pt x="794" y="382"/>
                  </a:lnTo>
                  <a:lnTo>
                    <a:pt x="792" y="362"/>
                  </a:lnTo>
                  <a:lnTo>
                    <a:pt x="790" y="343"/>
                  </a:lnTo>
                  <a:lnTo>
                    <a:pt x="787" y="323"/>
                  </a:lnTo>
                  <a:lnTo>
                    <a:pt x="782" y="304"/>
                  </a:lnTo>
                  <a:lnTo>
                    <a:pt x="777" y="286"/>
                  </a:lnTo>
                  <a:lnTo>
                    <a:pt x="770" y="269"/>
                  </a:lnTo>
                  <a:lnTo>
                    <a:pt x="763" y="250"/>
                  </a:lnTo>
                  <a:lnTo>
                    <a:pt x="756" y="233"/>
                  </a:lnTo>
                  <a:lnTo>
                    <a:pt x="746" y="216"/>
                  </a:lnTo>
                  <a:lnTo>
                    <a:pt x="738" y="199"/>
                  </a:lnTo>
                  <a:lnTo>
                    <a:pt x="728" y="184"/>
                  </a:lnTo>
                  <a:lnTo>
                    <a:pt x="716" y="169"/>
                  </a:lnTo>
                  <a:lnTo>
                    <a:pt x="704" y="154"/>
                  </a:lnTo>
                  <a:lnTo>
                    <a:pt x="692" y="139"/>
                  </a:lnTo>
                  <a:lnTo>
                    <a:pt x="680" y="125"/>
                  </a:lnTo>
                  <a:lnTo>
                    <a:pt x="665" y="113"/>
                  </a:lnTo>
                  <a:lnTo>
                    <a:pt x="652" y="100"/>
                  </a:lnTo>
                  <a:lnTo>
                    <a:pt x="636" y="89"/>
                  </a:lnTo>
                  <a:lnTo>
                    <a:pt x="621" y="78"/>
                  </a:lnTo>
                  <a:lnTo>
                    <a:pt x="606" y="67"/>
                  </a:lnTo>
                  <a:lnTo>
                    <a:pt x="589" y="57"/>
                  </a:lnTo>
                  <a:lnTo>
                    <a:pt x="572" y="49"/>
                  </a:lnTo>
                  <a:lnTo>
                    <a:pt x="555" y="42"/>
                  </a:lnTo>
                  <a:lnTo>
                    <a:pt x="537" y="35"/>
                  </a:lnTo>
                  <a:lnTo>
                    <a:pt x="520" y="29"/>
                  </a:lnTo>
                  <a:lnTo>
                    <a:pt x="501" y="23"/>
                  </a:lnTo>
                  <a:lnTo>
                    <a:pt x="481" y="18"/>
                  </a:lnTo>
                  <a:lnTo>
                    <a:pt x="462" y="15"/>
                  </a:lnTo>
                  <a:lnTo>
                    <a:pt x="442" y="13"/>
                  </a:lnTo>
                  <a:lnTo>
                    <a:pt x="423" y="12"/>
                  </a:lnTo>
                  <a:lnTo>
                    <a:pt x="403" y="12"/>
                  </a:lnTo>
                  <a:lnTo>
                    <a:pt x="383" y="12"/>
                  </a:lnTo>
                  <a:lnTo>
                    <a:pt x="362" y="13"/>
                  </a:lnTo>
                  <a:lnTo>
                    <a:pt x="342" y="15"/>
                  </a:lnTo>
                  <a:lnTo>
                    <a:pt x="323" y="18"/>
                  </a:lnTo>
                  <a:lnTo>
                    <a:pt x="305" y="23"/>
                  </a:lnTo>
                  <a:lnTo>
                    <a:pt x="286" y="29"/>
                  </a:lnTo>
                  <a:lnTo>
                    <a:pt x="268" y="35"/>
                  </a:lnTo>
                  <a:lnTo>
                    <a:pt x="249" y="42"/>
                  </a:lnTo>
                  <a:lnTo>
                    <a:pt x="232" y="49"/>
                  </a:lnTo>
                  <a:lnTo>
                    <a:pt x="215" y="57"/>
                  </a:lnTo>
                  <a:lnTo>
                    <a:pt x="200" y="67"/>
                  </a:lnTo>
                  <a:lnTo>
                    <a:pt x="183" y="78"/>
                  </a:lnTo>
                  <a:lnTo>
                    <a:pt x="168" y="89"/>
                  </a:lnTo>
                  <a:lnTo>
                    <a:pt x="153" y="100"/>
                  </a:lnTo>
                  <a:lnTo>
                    <a:pt x="139" y="113"/>
                  </a:lnTo>
                  <a:lnTo>
                    <a:pt x="125" y="125"/>
                  </a:lnTo>
                  <a:lnTo>
                    <a:pt x="112" y="139"/>
                  </a:lnTo>
                  <a:lnTo>
                    <a:pt x="100" y="154"/>
                  </a:lnTo>
                  <a:lnTo>
                    <a:pt x="88" y="169"/>
                  </a:lnTo>
                  <a:lnTo>
                    <a:pt x="78" y="184"/>
                  </a:lnTo>
                  <a:lnTo>
                    <a:pt x="68" y="199"/>
                  </a:lnTo>
                  <a:lnTo>
                    <a:pt x="58" y="216"/>
                  </a:lnTo>
                  <a:lnTo>
                    <a:pt x="49" y="233"/>
                  </a:lnTo>
                  <a:lnTo>
                    <a:pt x="41" y="250"/>
                  </a:lnTo>
                  <a:lnTo>
                    <a:pt x="34" y="269"/>
                  </a:lnTo>
                  <a:lnTo>
                    <a:pt x="27" y="286"/>
                  </a:lnTo>
                  <a:lnTo>
                    <a:pt x="22" y="304"/>
                  </a:lnTo>
                  <a:lnTo>
                    <a:pt x="19" y="323"/>
                  </a:lnTo>
                  <a:lnTo>
                    <a:pt x="15" y="343"/>
                  </a:lnTo>
                  <a:lnTo>
                    <a:pt x="12" y="362"/>
                  </a:lnTo>
                  <a:lnTo>
                    <a:pt x="10" y="382"/>
                  </a:lnTo>
                  <a:lnTo>
                    <a:pt x="10" y="403"/>
                  </a:lnTo>
                  <a:lnTo>
                    <a:pt x="10" y="423"/>
                  </a:lnTo>
                  <a:lnTo>
                    <a:pt x="12" y="443"/>
                  </a:lnTo>
                  <a:lnTo>
                    <a:pt x="15" y="462"/>
                  </a:lnTo>
                  <a:lnTo>
                    <a:pt x="19" y="482"/>
                  </a:lnTo>
                  <a:lnTo>
                    <a:pt x="22" y="501"/>
                  </a:lnTo>
                  <a:lnTo>
                    <a:pt x="27" y="519"/>
                  </a:lnTo>
                  <a:lnTo>
                    <a:pt x="34" y="538"/>
                  </a:lnTo>
                  <a:lnTo>
                    <a:pt x="41" y="555"/>
                  </a:lnTo>
                  <a:lnTo>
                    <a:pt x="49" y="573"/>
                  </a:lnTo>
                  <a:lnTo>
                    <a:pt x="58" y="590"/>
                  </a:lnTo>
                  <a:lnTo>
                    <a:pt x="68" y="606"/>
                  </a:lnTo>
                  <a:lnTo>
                    <a:pt x="78" y="622"/>
                  </a:lnTo>
                  <a:lnTo>
                    <a:pt x="88" y="638"/>
                  </a:lnTo>
                  <a:lnTo>
                    <a:pt x="100" y="651"/>
                  </a:lnTo>
                  <a:lnTo>
                    <a:pt x="112" y="666"/>
                  </a:lnTo>
                  <a:lnTo>
                    <a:pt x="125" y="680"/>
                  </a:lnTo>
                  <a:lnTo>
                    <a:pt x="139" y="694"/>
                  </a:lnTo>
                  <a:lnTo>
                    <a:pt x="153" y="705"/>
                  </a:lnTo>
                  <a:lnTo>
                    <a:pt x="168" y="717"/>
                  </a:lnTo>
                  <a:lnTo>
                    <a:pt x="183" y="727"/>
                  </a:lnTo>
                  <a:lnTo>
                    <a:pt x="200" y="738"/>
                  </a:lnTo>
                  <a:lnTo>
                    <a:pt x="215" y="748"/>
                  </a:lnTo>
                  <a:lnTo>
                    <a:pt x="232" y="756"/>
                  </a:lnTo>
                  <a:lnTo>
                    <a:pt x="249" y="765"/>
                  </a:lnTo>
                  <a:lnTo>
                    <a:pt x="268" y="771"/>
                  </a:lnTo>
                  <a:lnTo>
                    <a:pt x="286" y="776"/>
                  </a:lnTo>
                  <a:lnTo>
                    <a:pt x="305" y="782"/>
                  </a:lnTo>
                  <a:lnTo>
                    <a:pt x="323" y="787"/>
                  </a:lnTo>
                  <a:lnTo>
                    <a:pt x="342" y="790"/>
                  </a:lnTo>
                  <a:lnTo>
                    <a:pt x="362" y="793"/>
                  </a:lnTo>
                  <a:lnTo>
                    <a:pt x="383" y="793"/>
                  </a:lnTo>
                  <a:lnTo>
                    <a:pt x="403" y="795"/>
                  </a:lnTo>
                  <a:lnTo>
                    <a:pt x="423" y="793"/>
                  </a:lnTo>
                  <a:lnTo>
                    <a:pt x="442" y="793"/>
                  </a:lnTo>
                  <a:lnTo>
                    <a:pt x="462" y="790"/>
                  </a:lnTo>
                  <a:lnTo>
                    <a:pt x="481" y="787"/>
                  </a:lnTo>
                  <a:lnTo>
                    <a:pt x="501" y="782"/>
                  </a:lnTo>
                  <a:lnTo>
                    <a:pt x="520" y="776"/>
                  </a:lnTo>
                  <a:lnTo>
                    <a:pt x="537" y="771"/>
                  </a:lnTo>
                  <a:lnTo>
                    <a:pt x="555" y="765"/>
                  </a:lnTo>
                  <a:lnTo>
                    <a:pt x="572" y="756"/>
                  </a:lnTo>
                  <a:lnTo>
                    <a:pt x="589" y="748"/>
                  </a:lnTo>
                  <a:lnTo>
                    <a:pt x="606" y="738"/>
                  </a:lnTo>
                  <a:lnTo>
                    <a:pt x="621" y="727"/>
                  </a:lnTo>
                  <a:lnTo>
                    <a:pt x="636" y="717"/>
                  </a:lnTo>
                  <a:lnTo>
                    <a:pt x="652" y="705"/>
                  </a:lnTo>
                  <a:lnTo>
                    <a:pt x="665" y="694"/>
                  </a:lnTo>
                  <a:lnTo>
                    <a:pt x="680" y="680"/>
                  </a:lnTo>
                  <a:lnTo>
                    <a:pt x="692" y="666"/>
                  </a:lnTo>
                  <a:lnTo>
                    <a:pt x="704" y="651"/>
                  </a:lnTo>
                  <a:lnTo>
                    <a:pt x="716" y="638"/>
                  </a:lnTo>
                  <a:lnTo>
                    <a:pt x="728" y="622"/>
                  </a:lnTo>
                  <a:lnTo>
                    <a:pt x="738" y="606"/>
                  </a:lnTo>
                  <a:lnTo>
                    <a:pt x="746" y="590"/>
                  </a:lnTo>
                  <a:lnTo>
                    <a:pt x="756" y="573"/>
                  </a:lnTo>
                  <a:lnTo>
                    <a:pt x="763" y="555"/>
                  </a:lnTo>
                  <a:lnTo>
                    <a:pt x="770" y="538"/>
                  </a:lnTo>
                  <a:lnTo>
                    <a:pt x="777" y="519"/>
                  </a:lnTo>
                  <a:lnTo>
                    <a:pt x="782" y="501"/>
                  </a:lnTo>
                  <a:lnTo>
                    <a:pt x="787" y="482"/>
                  </a:lnTo>
                  <a:lnTo>
                    <a:pt x="790" y="462"/>
                  </a:lnTo>
                  <a:lnTo>
                    <a:pt x="792" y="443"/>
                  </a:lnTo>
                  <a:lnTo>
                    <a:pt x="794" y="423"/>
                  </a:lnTo>
                  <a:lnTo>
                    <a:pt x="794" y="403"/>
                  </a:lnTo>
                  <a:lnTo>
                    <a:pt x="806" y="403"/>
                  </a:lnTo>
                  <a:close/>
                </a:path>
              </a:pathLst>
            </a:custGeom>
            <a:solidFill>
              <a:srgbClr val="B5E1FF"/>
            </a:solidFill>
            <a:ln w="9525">
              <a:noFill/>
              <a:round/>
              <a:headEnd/>
              <a:tailEnd/>
            </a:ln>
          </p:spPr>
          <p:txBody>
            <a:bodyPr/>
            <a:lstStyle/>
            <a:p>
              <a:endParaRPr lang="en-US"/>
            </a:p>
          </p:txBody>
        </p:sp>
        <p:sp>
          <p:nvSpPr>
            <p:cNvPr id="51341" name="Freeform 143"/>
            <p:cNvSpPr>
              <a:spLocks/>
            </p:cNvSpPr>
            <p:nvPr/>
          </p:nvSpPr>
          <p:spPr bwMode="auto">
            <a:xfrm>
              <a:off x="3464484" y="2484415"/>
              <a:ext cx="1121833" cy="1262063"/>
            </a:xfrm>
            <a:custGeom>
              <a:avLst/>
              <a:gdLst>
                <a:gd name="T0" fmla="*/ 2147483647 w 795"/>
                <a:gd name="T1" fmla="*/ 2147483647 h 795"/>
                <a:gd name="T2" fmla="*/ 2147483647 w 795"/>
                <a:gd name="T3" fmla="*/ 2147483647 h 795"/>
                <a:gd name="T4" fmla="*/ 2147483647 w 795"/>
                <a:gd name="T5" fmla="*/ 2147483647 h 795"/>
                <a:gd name="T6" fmla="*/ 2147483647 w 795"/>
                <a:gd name="T7" fmla="*/ 2147483647 h 795"/>
                <a:gd name="T8" fmla="*/ 2147483647 w 795"/>
                <a:gd name="T9" fmla="*/ 2147483647 h 795"/>
                <a:gd name="T10" fmla="*/ 2147483647 w 795"/>
                <a:gd name="T11" fmla="*/ 2147483647 h 795"/>
                <a:gd name="T12" fmla="*/ 2147483647 w 795"/>
                <a:gd name="T13" fmla="*/ 2147483647 h 795"/>
                <a:gd name="T14" fmla="*/ 2147483647 w 795"/>
                <a:gd name="T15" fmla="*/ 2147483647 h 795"/>
                <a:gd name="T16" fmla="*/ 2147483647 w 795"/>
                <a:gd name="T17" fmla="*/ 2147483647 h 795"/>
                <a:gd name="T18" fmla="*/ 2147483647 w 795"/>
                <a:gd name="T19" fmla="*/ 2147483647 h 795"/>
                <a:gd name="T20" fmla="*/ 2147483647 w 795"/>
                <a:gd name="T21" fmla="*/ 2147483647 h 795"/>
                <a:gd name="T22" fmla="*/ 2147483647 w 795"/>
                <a:gd name="T23" fmla="*/ 2147483647 h 795"/>
                <a:gd name="T24" fmla="*/ 0 w 795"/>
                <a:gd name="T25" fmla="*/ 2147483647 h 795"/>
                <a:gd name="T26" fmla="*/ 2147483647 w 795"/>
                <a:gd name="T27" fmla="*/ 2147483647 h 795"/>
                <a:gd name="T28" fmla="*/ 2147483647 w 795"/>
                <a:gd name="T29" fmla="*/ 2147483647 h 795"/>
                <a:gd name="T30" fmla="*/ 2147483647 w 795"/>
                <a:gd name="T31" fmla="*/ 2147483647 h 795"/>
                <a:gd name="T32" fmla="*/ 2147483647 w 795"/>
                <a:gd name="T33" fmla="*/ 2147483647 h 795"/>
                <a:gd name="T34" fmla="*/ 2147483647 w 795"/>
                <a:gd name="T35" fmla="*/ 2147483647 h 795"/>
                <a:gd name="T36" fmla="*/ 2147483647 w 795"/>
                <a:gd name="T37" fmla="*/ 2147483647 h 795"/>
                <a:gd name="T38" fmla="*/ 2147483647 w 795"/>
                <a:gd name="T39" fmla="*/ 2147483647 h 795"/>
                <a:gd name="T40" fmla="*/ 2147483647 w 795"/>
                <a:gd name="T41" fmla="*/ 2147483647 h 795"/>
                <a:gd name="T42" fmla="*/ 2147483647 w 795"/>
                <a:gd name="T43" fmla="*/ 2147483647 h 795"/>
                <a:gd name="T44" fmla="*/ 2147483647 w 795"/>
                <a:gd name="T45" fmla="*/ 2147483647 h 795"/>
                <a:gd name="T46" fmla="*/ 2147483647 w 795"/>
                <a:gd name="T47" fmla="*/ 2147483647 h 795"/>
                <a:gd name="T48" fmla="*/ 2147483647 w 795"/>
                <a:gd name="T49" fmla="*/ 2147483647 h 795"/>
                <a:gd name="T50" fmla="*/ 2147483647 w 795"/>
                <a:gd name="T51" fmla="*/ 2147483647 h 795"/>
                <a:gd name="T52" fmla="*/ 2147483647 w 795"/>
                <a:gd name="T53" fmla="*/ 2147483647 h 795"/>
                <a:gd name="T54" fmla="*/ 2147483647 w 795"/>
                <a:gd name="T55" fmla="*/ 2147483647 h 795"/>
                <a:gd name="T56" fmla="*/ 2147483647 w 795"/>
                <a:gd name="T57" fmla="*/ 2147483647 h 795"/>
                <a:gd name="T58" fmla="*/ 2147483647 w 795"/>
                <a:gd name="T59" fmla="*/ 2147483647 h 795"/>
                <a:gd name="T60" fmla="*/ 2147483647 w 795"/>
                <a:gd name="T61" fmla="*/ 2147483647 h 795"/>
                <a:gd name="T62" fmla="*/ 2147483647 w 795"/>
                <a:gd name="T63" fmla="*/ 2147483647 h 795"/>
                <a:gd name="T64" fmla="*/ 2147483647 w 795"/>
                <a:gd name="T65" fmla="*/ 2147483647 h 795"/>
                <a:gd name="T66" fmla="*/ 2147483647 w 795"/>
                <a:gd name="T67" fmla="*/ 2147483647 h 795"/>
                <a:gd name="T68" fmla="*/ 2147483647 w 795"/>
                <a:gd name="T69" fmla="*/ 2147483647 h 795"/>
                <a:gd name="T70" fmla="*/ 2147483647 w 795"/>
                <a:gd name="T71" fmla="*/ 2147483647 h 795"/>
                <a:gd name="T72" fmla="*/ 2147483647 w 795"/>
                <a:gd name="T73" fmla="*/ 2147483647 h 795"/>
                <a:gd name="T74" fmla="*/ 2147483647 w 795"/>
                <a:gd name="T75" fmla="*/ 2147483647 h 795"/>
                <a:gd name="T76" fmla="*/ 2147483647 w 795"/>
                <a:gd name="T77" fmla="*/ 2147483647 h 795"/>
                <a:gd name="T78" fmla="*/ 2147483647 w 795"/>
                <a:gd name="T79" fmla="*/ 2147483647 h 795"/>
                <a:gd name="T80" fmla="*/ 2147483647 w 795"/>
                <a:gd name="T81" fmla="*/ 2147483647 h 795"/>
                <a:gd name="T82" fmla="*/ 2147483647 w 795"/>
                <a:gd name="T83" fmla="*/ 2147483647 h 795"/>
                <a:gd name="T84" fmla="*/ 2147483647 w 795"/>
                <a:gd name="T85" fmla="*/ 2147483647 h 795"/>
                <a:gd name="T86" fmla="*/ 2147483647 w 795"/>
                <a:gd name="T87" fmla="*/ 2147483647 h 795"/>
                <a:gd name="T88" fmla="*/ 2147483647 w 795"/>
                <a:gd name="T89" fmla="*/ 2147483647 h 795"/>
                <a:gd name="T90" fmla="*/ 2147483647 w 795"/>
                <a:gd name="T91" fmla="*/ 2147483647 h 795"/>
                <a:gd name="T92" fmla="*/ 2147483647 w 795"/>
                <a:gd name="T93" fmla="*/ 2147483647 h 795"/>
                <a:gd name="T94" fmla="*/ 2147483647 w 795"/>
                <a:gd name="T95" fmla="*/ 2147483647 h 795"/>
                <a:gd name="T96" fmla="*/ 2147483647 w 795"/>
                <a:gd name="T97" fmla="*/ 2147483647 h 795"/>
                <a:gd name="T98" fmla="*/ 2147483647 w 795"/>
                <a:gd name="T99" fmla="*/ 2147483647 h 795"/>
                <a:gd name="T100" fmla="*/ 2147483647 w 795"/>
                <a:gd name="T101" fmla="*/ 2147483647 h 79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95"/>
                <a:gd name="T154" fmla="*/ 0 h 795"/>
                <a:gd name="T155" fmla="*/ 795 w 795"/>
                <a:gd name="T156" fmla="*/ 795 h 79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95" h="795">
                  <a:moveTo>
                    <a:pt x="795" y="398"/>
                  </a:moveTo>
                  <a:lnTo>
                    <a:pt x="794" y="377"/>
                  </a:lnTo>
                  <a:lnTo>
                    <a:pt x="792" y="357"/>
                  </a:lnTo>
                  <a:lnTo>
                    <a:pt x="790" y="337"/>
                  </a:lnTo>
                  <a:lnTo>
                    <a:pt x="787" y="318"/>
                  </a:lnTo>
                  <a:lnTo>
                    <a:pt x="782" y="298"/>
                  </a:lnTo>
                  <a:lnTo>
                    <a:pt x="777" y="279"/>
                  </a:lnTo>
                  <a:lnTo>
                    <a:pt x="770" y="260"/>
                  </a:lnTo>
                  <a:lnTo>
                    <a:pt x="763" y="244"/>
                  </a:lnTo>
                  <a:lnTo>
                    <a:pt x="755" y="225"/>
                  </a:lnTo>
                  <a:lnTo>
                    <a:pt x="746" y="208"/>
                  </a:lnTo>
                  <a:lnTo>
                    <a:pt x="738" y="191"/>
                  </a:lnTo>
                  <a:lnTo>
                    <a:pt x="726" y="176"/>
                  </a:lnTo>
                  <a:lnTo>
                    <a:pt x="716" y="161"/>
                  </a:lnTo>
                  <a:lnTo>
                    <a:pt x="704" y="145"/>
                  </a:lnTo>
                  <a:lnTo>
                    <a:pt x="692" y="130"/>
                  </a:lnTo>
                  <a:lnTo>
                    <a:pt x="679" y="117"/>
                  </a:lnTo>
                  <a:lnTo>
                    <a:pt x="665" y="103"/>
                  </a:lnTo>
                  <a:lnTo>
                    <a:pt x="650" y="91"/>
                  </a:lnTo>
                  <a:lnTo>
                    <a:pt x="635" y="79"/>
                  </a:lnTo>
                  <a:lnTo>
                    <a:pt x="620" y="68"/>
                  </a:lnTo>
                  <a:lnTo>
                    <a:pt x="603" y="57"/>
                  </a:lnTo>
                  <a:lnTo>
                    <a:pt x="587" y="49"/>
                  </a:lnTo>
                  <a:lnTo>
                    <a:pt x="569" y="40"/>
                  </a:lnTo>
                  <a:lnTo>
                    <a:pt x="552" y="32"/>
                  </a:lnTo>
                  <a:lnTo>
                    <a:pt x="533" y="25"/>
                  </a:lnTo>
                  <a:lnTo>
                    <a:pt x="516" y="18"/>
                  </a:lnTo>
                  <a:lnTo>
                    <a:pt x="496" y="13"/>
                  </a:lnTo>
                  <a:lnTo>
                    <a:pt x="477" y="8"/>
                  </a:lnTo>
                  <a:lnTo>
                    <a:pt x="457" y="5"/>
                  </a:lnTo>
                  <a:lnTo>
                    <a:pt x="438" y="3"/>
                  </a:lnTo>
                  <a:lnTo>
                    <a:pt x="418" y="2"/>
                  </a:lnTo>
                  <a:lnTo>
                    <a:pt x="398" y="0"/>
                  </a:lnTo>
                  <a:lnTo>
                    <a:pt x="378" y="2"/>
                  </a:lnTo>
                  <a:lnTo>
                    <a:pt x="357" y="3"/>
                  </a:lnTo>
                  <a:lnTo>
                    <a:pt x="337" y="5"/>
                  </a:lnTo>
                  <a:lnTo>
                    <a:pt x="317" y="8"/>
                  </a:lnTo>
                  <a:lnTo>
                    <a:pt x="298" y="13"/>
                  </a:lnTo>
                  <a:lnTo>
                    <a:pt x="279" y="18"/>
                  </a:lnTo>
                  <a:lnTo>
                    <a:pt x="261" y="25"/>
                  </a:lnTo>
                  <a:lnTo>
                    <a:pt x="242" y="32"/>
                  </a:lnTo>
                  <a:lnTo>
                    <a:pt x="225" y="40"/>
                  </a:lnTo>
                  <a:lnTo>
                    <a:pt x="208" y="49"/>
                  </a:lnTo>
                  <a:lnTo>
                    <a:pt x="192" y="57"/>
                  </a:lnTo>
                  <a:lnTo>
                    <a:pt x="175" y="68"/>
                  </a:lnTo>
                  <a:lnTo>
                    <a:pt x="159" y="79"/>
                  </a:lnTo>
                  <a:lnTo>
                    <a:pt x="144" y="91"/>
                  </a:lnTo>
                  <a:lnTo>
                    <a:pt x="131" y="103"/>
                  </a:lnTo>
                  <a:lnTo>
                    <a:pt x="117" y="117"/>
                  </a:lnTo>
                  <a:lnTo>
                    <a:pt x="104" y="130"/>
                  </a:lnTo>
                  <a:lnTo>
                    <a:pt x="90" y="145"/>
                  </a:lnTo>
                  <a:lnTo>
                    <a:pt x="78" y="161"/>
                  </a:lnTo>
                  <a:lnTo>
                    <a:pt x="68" y="176"/>
                  </a:lnTo>
                  <a:lnTo>
                    <a:pt x="58" y="191"/>
                  </a:lnTo>
                  <a:lnTo>
                    <a:pt x="48" y="208"/>
                  </a:lnTo>
                  <a:lnTo>
                    <a:pt x="39" y="225"/>
                  </a:lnTo>
                  <a:lnTo>
                    <a:pt x="31" y="244"/>
                  </a:lnTo>
                  <a:lnTo>
                    <a:pt x="24" y="260"/>
                  </a:lnTo>
                  <a:lnTo>
                    <a:pt x="17" y="279"/>
                  </a:lnTo>
                  <a:lnTo>
                    <a:pt x="12" y="298"/>
                  </a:lnTo>
                  <a:lnTo>
                    <a:pt x="9" y="318"/>
                  </a:lnTo>
                  <a:lnTo>
                    <a:pt x="5" y="337"/>
                  </a:lnTo>
                  <a:lnTo>
                    <a:pt x="2" y="357"/>
                  </a:lnTo>
                  <a:lnTo>
                    <a:pt x="0" y="377"/>
                  </a:lnTo>
                  <a:lnTo>
                    <a:pt x="0" y="398"/>
                  </a:lnTo>
                  <a:lnTo>
                    <a:pt x="0" y="418"/>
                  </a:lnTo>
                  <a:lnTo>
                    <a:pt x="2" y="438"/>
                  </a:lnTo>
                  <a:lnTo>
                    <a:pt x="5" y="458"/>
                  </a:lnTo>
                  <a:lnTo>
                    <a:pt x="9" y="477"/>
                  </a:lnTo>
                  <a:lnTo>
                    <a:pt x="12" y="497"/>
                  </a:lnTo>
                  <a:lnTo>
                    <a:pt x="17" y="516"/>
                  </a:lnTo>
                  <a:lnTo>
                    <a:pt x="24" y="535"/>
                  </a:lnTo>
                  <a:lnTo>
                    <a:pt x="31" y="553"/>
                  </a:lnTo>
                  <a:lnTo>
                    <a:pt x="39" y="570"/>
                  </a:lnTo>
                  <a:lnTo>
                    <a:pt x="48" y="587"/>
                  </a:lnTo>
                  <a:lnTo>
                    <a:pt x="58" y="604"/>
                  </a:lnTo>
                  <a:lnTo>
                    <a:pt x="68" y="619"/>
                  </a:lnTo>
                  <a:lnTo>
                    <a:pt x="78" y="636"/>
                  </a:lnTo>
                  <a:lnTo>
                    <a:pt x="90" y="651"/>
                  </a:lnTo>
                  <a:lnTo>
                    <a:pt x="104" y="665"/>
                  </a:lnTo>
                  <a:lnTo>
                    <a:pt x="117" y="678"/>
                  </a:lnTo>
                  <a:lnTo>
                    <a:pt x="131" y="692"/>
                  </a:lnTo>
                  <a:lnTo>
                    <a:pt x="144" y="704"/>
                  </a:lnTo>
                  <a:lnTo>
                    <a:pt x="159" y="716"/>
                  </a:lnTo>
                  <a:lnTo>
                    <a:pt x="175" y="727"/>
                  </a:lnTo>
                  <a:lnTo>
                    <a:pt x="192" y="738"/>
                  </a:lnTo>
                  <a:lnTo>
                    <a:pt x="208" y="748"/>
                  </a:lnTo>
                  <a:lnTo>
                    <a:pt x="225" y="756"/>
                  </a:lnTo>
                  <a:lnTo>
                    <a:pt x="242" y="765"/>
                  </a:lnTo>
                  <a:lnTo>
                    <a:pt x="261" y="771"/>
                  </a:lnTo>
                  <a:lnTo>
                    <a:pt x="279" y="777"/>
                  </a:lnTo>
                  <a:lnTo>
                    <a:pt x="298" y="783"/>
                  </a:lnTo>
                  <a:lnTo>
                    <a:pt x="317" y="787"/>
                  </a:lnTo>
                  <a:lnTo>
                    <a:pt x="337" y="790"/>
                  </a:lnTo>
                  <a:lnTo>
                    <a:pt x="357" y="793"/>
                  </a:lnTo>
                  <a:lnTo>
                    <a:pt x="378" y="795"/>
                  </a:lnTo>
                  <a:lnTo>
                    <a:pt x="398" y="795"/>
                  </a:lnTo>
                  <a:lnTo>
                    <a:pt x="418" y="795"/>
                  </a:lnTo>
                  <a:lnTo>
                    <a:pt x="438" y="793"/>
                  </a:lnTo>
                  <a:lnTo>
                    <a:pt x="457" y="790"/>
                  </a:lnTo>
                  <a:lnTo>
                    <a:pt x="477" y="787"/>
                  </a:lnTo>
                  <a:lnTo>
                    <a:pt x="496" y="783"/>
                  </a:lnTo>
                  <a:lnTo>
                    <a:pt x="516" y="777"/>
                  </a:lnTo>
                  <a:lnTo>
                    <a:pt x="533" y="771"/>
                  </a:lnTo>
                  <a:lnTo>
                    <a:pt x="552" y="765"/>
                  </a:lnTo>
                  <a:lnTo>
                    <a:pt x="569" y="756"/>
                  </a:lnTo>
                  <a:lnTo>
                    <a:pt x="587" y="748"/>
                  </a:lnTo>
                  <a:lnTo>
                    <a:pt x="603" y="738"/>
                  </a:lnTo>
                  <a:lnTo>
                    <a:pt x="620" y="727"/>
                  </a:lnTo>
                  <a:lnTo>
                    <a:pt x="635" y="716"/>
                  </a:lnTo>
                  <a:lnTo>
                    <a:pt x="650" y="704"/>
                  </a:lnTo>
                  <a:lnTo>
                    <a:pt x="665" y="692"/>
                  </a:lnTo>
                  <a:lnTo>
                    <a:pt x="679" y="678"/>
                  </a:lnTo>
                  <a:lnTo>
                    <a:pt x="692" y="665"/>
                  </a:lnTo>
                  <a:lnTo>
                    <a:pt x="704" y="651"/>
                  </a:lnTo>
                  <a:lnTo>
                    <a:pt x="716" y="636"/>
                  </a:lnTo>
                  <a:lnTo>
                    <a:pt x="726" y="619"/>
                  </a:lnTo>
                  <a:lnTo>
                    <a:pt x="738" y="604"/>
                  </a:lnTo>
                  <a:lnTo>
                    <a:pt x="746" y="587"/>
                  </a:lnTo>
                  <a:lnTo>
                    <a:pt x="755" y="570"/>
                  </a:lnTo>
                  <a:lnTo>
                    <a:pt x="763" y="553"/>
                  </a:lnTo>
                  <a:lnTo>
                    <a:pt x="770" y="535"/>
                  </a:lnTo>
                  <a:lnTo>
                    <a:pt x="777" y="516"/>
                  </a:lnTo>
                  <a:lnTo>
                    <a:pt x="782" y="497"/>
                  </a:lnTo>
                  <a:lnTo>
                    <a:pt x="787" y="477"/>
                  </a:lnTo>
                  <a:lnTo>
                    <a:pt x="790" y="458"/>
                  </a:lnTo>
                  <a:lnTo>
                    <a:pt x="792" y="438"/>
                  </a:lnTo>
                  <a:lnTo>
                    <a:pt x="794" y="418"/>
                  </a:lnTo>
                  <a:lnTo>
                    <a:pt x="795" y="398"/>
                  </a:lnTo>
                  <a:lnTo>
                    <a:pt x="784" y="398"/>
                  </a:lnTo>
                  <a:lnTo>
                    <a:pt x="784" y="377"/>
                  </a:lnTo>
                  <a:lnTo>
                    <a:pt x="782" y="359"/>
                  </a:lnTo>
                  <a:lnTo>
                    <a:pt x="780" y="338"/>
                  </a:lnTo>
                  <a:lnTo>
                    <a:pt x="777" y="320"/>
                  </a:lnTo>
                  <a:lnTo>
                    <a:pt x="772" y="301"/>
                  </a:lnTo>
                  <a:lnTo>
                    <a:pt x="767" y="282"/>
                  </a:lnTo>
                  <a:lnTo>
                    <a:pt x="760" y="266"/>
                  </a:lnTo>
                  <a:lnTo>
                    <a:pt x="753" y="247"/>
                  </a:lnTo>
                  <a:lnTo>
                    <a:pt x="746" y="230"/>
                  </a:lnTo>
                  <a:lnTo>
                    <a:pt x="738" y="213"/>
                  </a:lnTo>
                  <a:lnTo>
                    <a:pt x="728" y="198"/>
                  </a:lnTo>
                  <a:lnTo>
                    <a:pt x="718" y="181"/>
                  </a:lnTo>
                  <a:lnTo>
                    <a:pt x="707" y="166"/>
                  </a:lnTo>
                  <a:lnTo>
                    <a:pt x="696" y="152"/>
                  </a:lnTo>
                  <a:lnTo>
                    <a:pt x="684" y="139"/>
                  </a:lnTo>
                  <a:lnTo>
                    <a:pt x="670" y="125"/>
                  </a:lnTo>
                  <a:lnTo>
                    <a:pt x="657" y="112"/>
                  </a:lnTo>
                  <a:lnTo>
                    <a:pt x="643" y="100"/>
                  </a:lnTo>
                  <a:lnTo>
                    <a:pt x="628" y="88"/>
                  </a:lnTo>
                  <a:lnTo>
                    <a:pt x="613" y="78"/>
                  </a:lnTo>
                  <a:lnTo>
                    <a:pt x="598" y="68"/>
                  </a:lnTo>
                  <a:lnTo>
                    <a:pt x="582" y="57"/>
                  </a:lnTo>
                  <a:lnTo>
                    <a:pt x="565" y="49"/>
                  </a:lnTo>
                  <a:lnTo>
                    <a:pt x="548" y="42"/>
                  </a:lnTo>
                  <a:lnTo>
                    <a:pt x="530" y="35"/>
                  </a:lnTo>
                  <a:lnTo>
                    <a:pt x="513" y="29"/>
                  </a:lnTo>
                  <a:lnTo>
                    <a:pt x="494" y="24"/>
                  </a:lnTo>
                  <a:lnTo>
                    <a:pt x="476" y="18"/>
                  </a:lnTo>
                  <a:lnTo>
                    <a:pt x="455" y="15"/>
                  </a:lnTo>
                  <a:lnTo>
                    <a:pt x="437" y="13"/>
                  </a:lnTo>
                  <a:lnTo>
                    <a:pt x="417" y="12"/>
                  </a:lnTo>
                  <a:lnTo>
                    <a:pt x="398" y="12"/>
                  </a:lnTo>
                  <a:lnTo>
                    <a:pt x="378" y="12"/>
                  </a:lnTo>
                  <a:lnTo>
                    <a:pt x="357" y="13"/>
                  </a:lnTo>
                  <a:lnTo>
                    <a:pt x="339" y="15"/>
                  </a:lnTo>
                  <a:lnTo>
                    <a:pt x="320" y="18"/>
                  </a:lnTo>
                  <a:lnTo>
                    <a:pt x="301" y="24"/>
                  </a:lnTo>
                  <a:lnTo>
                    <a:pt x="283" y="29"/>
                  </a:lnTo>
                  <a:lnTo>
                    <a:pt x="264" y="35"/>
                  </a:lnTo>
                  <a:lnTo>
                    <a:pt x="247" y="42"/>
                  </a:lnTo>
                  <a:lnTo>
                    <a:pt x="230" y="49"/>
                  </a:lnTo>
                  <a:lnTo>
                    <a:pt x="214" y="57"/>
                  </a:lnTo>
                  <a:lnTo>
                    <a:pt x="197" y="68"/>
                  </a:lnTo>
                  <a:lnTo>
                    <a:pt x="181" y="78"/>
                  </a:lnTo>
                  <a:lnTo>
                    <a:pt x="166" y="88"/>
                  </a:lnTo>
                  <a:lnTo>
                    <a:pt x="151" y="100"/>
                  </a:lnTo>
                  <a:lnTo>
                    <a:pt x="137" y="112"/>
                  </a:lnTo>
                  <a:lnTo>
                    <a:pt x="124" y="125"/>
                  </a:lnTo>
                  <a:lnTo>
                    <a:pt x="112" y="139"/>
                  </a:lnTo>
                  <a:lnTo>
                    <a:pt x="98" y="152"/>
                  </a:lnTo>
                  <a:lnTo>
                    <a:pt x="88" y="166"/>
                  </a:lnTo>
                  <a:lnTo>
                    <a:pt x="76" y="181"/>
                  </a:lnTo>
                  <a:lnTo>
                    <a:pt x="66" y="198"/>
                  </a:lnTo>
                  <a:lnTo>
                    <a:pt x="58" y="213"/>
                  </a:lnTo>
                  <a:lnTo>
                    <a:pt x="49" y="230"/>
                  </a:lnTo>
                  <a:lnTo>
                    <a:pt x="41" y="247"/>
                  </a:lnTo>
                  <a:lnTo>
                    <a:pt x="34" y="266"/>
                  </a:lnTo>
                  <a:lnTo>
                    <a:pt x="27" y="282"/>
                  </a:lnTo>
                  <a:lnTo>
                    <a:pt x="22" y="301"/>
                  </a:lnTo>
                  <a:lnTo>
                    <a:pt x="19" y="320"/>
                  </a:lnTo>
                  <a:lnTo>
                    <a:pt x="16" y="338"/>
                  </a:lnTo>
                  <a:lnTo>
                    <a:pt x="12" y="359"/>
                  </a:lnTo>
                  <a:lnTo>
                    <a:pt x="10" y="377"/>
                  </a:lnTo>
                  <a:lnTo>
                    <a:pt x="10" y="398"/>
                  </a:lnTo>
                  <a:lnTo>
                    <a:pt x="10" y="418"/>
                  </a:lnTo>
                  <a:lnTo>
                    <a:pt x="12" y="438"/>
                  </a:lnTo>
                  <a:lnTo>
                    <a:pt x="16" y="457"/>
                  </a:lnTo>
                  <a:lnTo>
                    <a:pt x="19" y="475"/>
                  </a:lnTo>
                  <a:lnTo>
                    <a:pt x="22" y="494"/>
                  </a:lnTo>
                  <a:lnTo>
                    <a:pt x="27" y="513"/>
                  </a:lnTo>
                  <a:lnTo>
                    <a:pt x="34" y="531"/>
                  </a:lnTo>
                  <a:lnTo>
                    <a:pt x="41" y="548"/>
                  </a:lnTo>
                  <a:lnTo>
                    <a:pt x="49" y="565"/>
                  </a:lnTo>
                  <a:lnTo>
                    <a:pt x="58" y="582"/>
                  </a:lnTo>
                  <a:lnTo>
                    <a:pt x="66" y="599"/>
                  </a:lnTo>
                  <a:lnTo>
                    <a:pt x="76" y="614"/>
                  </a:lnTo>
                  <a:lnTo>
                    <a:pt x="88" y="629"/>
                  </a:lnTo>
                  <a:lnTo>
                    <a:pt x="98" y="643"/>
                  </a:lnTo>
                  <a:lnTo>
                    <a:pt x="112" y="658"/>
                  </a:lnTo>
                  <a:lnTo>
                    <a:pt x="124" y="672"/>
                  </a:lnTo>
                  <a:lnTo>
                    <a:pt x="137" y="683"/>
                  </a:lnTo>
                  <a:lnTo>
                    <a:pt x="151" y="695"/>
                  </a:lnTo>
                  <a:lnTo>
                    <a:pt x="166" y="707"/>
                  </a:lnTo>
                  <a:lnTo>
                    <a:pt x="181" y="719"/>
                  </a:lnTo>
                  <a:lnTo>
                    <a:pt x="197" y="729"/>
                  </a:lnTo>
                  <a:lnTo>
                    <a:pt x="214" y="738"/>
                  </a:lnTo>
                  <a:lnTo>
                    <a:pt x="230" y="746"/>
                  </a:lnTo>
                  <a:lnTo>
                    <a:pt x="247" y="755"/>
                  </a:lnTo>
                  <a:lnTo>
                    <a:pt x="264" y="761"/>
                  </a:lnTo>
                  <a:lnTo>
                    <a:pt x="283" y="766"/>
                  </a:lnTo>
                  <a:lnTo>
                    <a:pt x="301" y="771"/>
                  </a:lnTo>
                  <a:lnTo>
                    <a:pt x="320" y="777"/>
                  </a:lnTo>
                  <a:lnTo>
                    <a:pt x="339" y="780"/>
                  </a:lnTo>
                  <a:lnTo>
                    <a:pt x="357" y="782"/>
                  </a:lnTo>
                  <a:lnTo>
                    <a:pt x="378" y="783"/>
                  </a:lnTo>
                  <a:lnTo>
                    <a:pt x="398" y="785"/>
                  </a:lnTo>
                  <a:lnTo>
                    <a:pt x="417" y="783"/>
                  </a:lnTo>
                  <a:lnTo>
                    <a:pt x="437" y="782"/>
                  </a:lnTo>
                  <a:lnTo>
                    <a:pt x="455" y="780"/>
                  </a:lnTo>
                  <a:lnTo>
                    <a:pt x="476" y="777"/>
                  </a:lnTo>
                  <a:lnTo>
                    <a:pt x="494" y="771"/>
                  </a:lnTo>
                  <a:lnTo>
                    <a:pt x="513" y="766"/>
                  </a:lnTo>
                  <a:lnTo>
                    <a:pt x="530" y="761"/>
                  </a:lnTo>
                  <a:lnTo>
                    <a:pt x="548" y="755"/>
                  </a:lnTo>
                  <a:lnTo>
                    <a:pt x="565" y="746"/>
                  </a:lnTo>
                  <a:lnTo>
                    <a:pt x="582" y="738"/>
                  </a:lnTo>
                  <a:lnTo>
                    <a:pt x="598" y="729"/>
                  </a:lnTo>
                  <a:lnTo>
                    <a:pt x="613" y="719"/>
                  </a:lnTo>
                  <a:lnTo>
                    <a:pt x="628" y="707"/>
                  </a:lnTo>
                  <a:lnTo>
                    <a:pt x="643" y="695"/>
                  </a:lnTo>
                  <a:lnTo>
                    <a:pt x="657" y="683"/>
                  </a:lnTo>
                  <a:lnTo>
                    <a:pt x="670" y="672"/>
                  </a:lnTo>
                  <a:lnTo>
                    <a:pt x="684" y="658"/>
                  </a:lnTo>
                  <a:lnTo>
                    <a:pt x="696" y="643"/>
                  </a:lnTo>
                  <a:lnTo>
                    <a:pt x="707" y="629"/>
                  </a:lnTo>
                  <a:lnTo>
                    <a:pt x="718" y="614"/>
                  </a:lnTo>
                  <a:lnTo>
                    <a:pt x="728" y="599"/>
                  </a:lnTo>
                  <a:lnTo>
                    <a:pt x="738" y="582"/>
                  </a:lnTo>
                  <a:lnTo>
                    <a:pt x="746" y="565"/>
                  </a:lnTo>
                  <a:lnTo>
                    <a:pt x="753" y="548"/>
                  </a:lnTo>
                  <a:lnTo>
                    <a:pt x="760" y="531"/>
                  </a:lnTo>
                  <a:lnTo>
                    <a:pt x="767" y="513"/>
                  </a:lnTo>
                  <a:lnTo>
                    <a:pt x="772" y="494"/>
                  </a:lnTo>
                  <a:lnTo>
                    <a:pt x="777" y="475"/>
                  </a:lnTo>
                  <a:lnTo>
                    <a:pt x="780" y="457"/>
                  </a:lnTo>
                  <a:lnTo>
                    <a:pt x="782" y="438"/>
                  </a:lnTo>
                  <a:lnTo>
                    <a:pt x="784" y="418"/>
                  </a:lnTo>
                  <a:lnTo>
                    <a:pt x="784" y="398"/>
                  </a:lnTo>
                  <a:lnTo>
                    <a:pt x="795" y="398"/>
                  </a:lnTo>
                  <a:close/>
                </a:path>
              </a:pathLst>
            </a:custGeom>
            <a:solidFill>
              <a:srgbClr val="B6E1FF"/>
            </a:solidFill>
            <a:ln w="9525">
              <a:noFill/>
              <a:round/>
              <a:headEnd/>
              <a:tailEnd/>
            </a:ln>
          </p:spPr>
          <p:txBody>
            <a:bodyPr/>
            <a:lstStyle/>
            <a:p>
              <a:endParaRPr lang="en-US"/>
            </a:p>
          </p:txBody>
        </p:sp>
        <p:sp>
          <p:nvSpPr>
            <p:cNvPr id="51342" name="Freeform 144"/>
            <p:cNvSpPr>
              <a:spLocks/>
            </p:cNvSpPr>
            <p:nvPr/>
          </p:nvSpPr>
          <p:spPr bwMode="auto">
            <a:xfrm>
              <a:off x="3471540" y="2495528"/>
              <a:ext cx="1106311" cy="1243012"/>
            </a:xfrm>
            <a:custGeom>
              <a:avLst/>
              <a:gdLst>
                <a:gd name="T0" fmla="*/ 2147483647 w 784"/>
                <a:gd name="T1" fmla="*/ 2147483647 h 783"/>
                <a:gd name="T2" fmla="*/ 2147483647 w 784"/>
                <a:gd name="T3" fmla="*/ 2147483647 h 783"/>
                <a:gd name="T4" fmla="*/ 2147483647 w 784"/>
                <a:gd name="T5" fmla="*/ 2147483647 h 783"/>
                <a:gd name="T6" fmla="*/ 2147483647 w 784"/>
                <a:gd name="T7" fmla="*/ 2147483647 h 783"/>
                <a:gd name="T8" fmla="*/ 2147483647 w 784"/>
                <a:gd name="T9" fmla="*/ 2147483647 h 783"/>
                <a:gd name="T10" fmla="*/ 2147483647 w 784"/>
                <a:gd name="T11" fmla="*/ 2147483647 h 783"/>
                <a:gd name="T12" fmla="*/ 2147483647 w 784"/>
                <a:gd name="T13" fmla="*/ 2147483647 h 783"/>
                <a:gd name="T14" fmla="*/ 2147483647 w 784"/>
                <a:gd name="T15" fmla="*/ 2147483647 h 783"/>
                <a:gd name="T16" fmla="*/ 2147483647 w 784"/>
                <a:gd name="T17" fmla="*/ 2147483647 h 783"/>
                <a:gd name="T18" fmla="*/ 2147483647 w 784"/>
                <a:gd name="T19" fmla="*/ 2147483647 h 783"/>
                <a:gd name="T20" fmla="*/ 2147483647 w 784"/>
                <a:gd name="T21" fmla="*/ 2147483647 h 783"/>
                <a:gd name="T22" fmla="*/ 2147483647 w 784"/>
                <a:gd name="T23" fmla="*/ 2147483647 h 783"/>
                <a:gd name="T24" fmla="*/ 0 w 784"/>
                <a:gd name="T25" fmla="*/ 2147483647 h 783"/>
                <a:gd name="T26" fmla="*/ 2147483647 w 784"/>
                <a:gd name="T27" fmla="*/ 2147483647 h 783"/>
                <a:gd name="T28" fmla="*/ 2147483647 w 784"/>
                <a:gd name="T29" fmla="*/ 2147483647 h 783"/>
                <a:gd name="T30" fmla="*/ 2147483647 w 784"/>
                <a:gd name="T31" fmla="*/ 2147483647 h 783"/>
                <a:gd name="T32" fmla="*/ 2147483647 w 784"/>
                <a:gd name="T33" fmla="*/ 2147483647 h 783"/>
                <a:gd name="T34" fmla="*/ 2147483647 w 784"/>
                <a:gd name="T35" fmla="*/ 2147483647 h 783"/>
                <a:gd name="T36" fmla="*/ 2147483647 w 784"/>
                <a:gd name="T37" fmla="*/ 2147483647 h 783"/>
                <a:gd name="T38" fmla="*/ 2147483647 w 784"/>
                <a:gd name="T39" fmla="*/ 2147483647 h 783"/>
                <a:gd name="T40" fmla="*/ 2147483647 w 784"/>
                <a:gd name="T41" fmla="*/ 2147483647 h 783"/>
                <a:gd name="T42" fmla="*/ 2147483647 w 784"/>
                <a:gd name="T43" fmla="*/ 2147483647 h 783"/>
                <a:gd name="T44" fmla="*/ 2147483647 w 784"/>
                <a:gd name="T45" fmla="*/ 2147483647 h 783"/>
                <a:gd name="T46" fmla="*/ 2147483647 w 784"/>
                <a:gd name="T47" fmla="*/ 2147483647 h 783"/>
                <a:gd name="T48" fmla="*/ 2147483647 w 784"/>
                <a:gd name="T49" fmla="*/ 2147483647 h 783"/>
                <a:gd name="T50" fmla="*/ 2147483647 w 784"/>
                <a:gd name="T51" fmla="*/ 2147483647 h 783"/>
                <a:gd name="T52" fmla="*/ 2147483647 w 784"/>
                <a:gd name="T53" fmla="*/ 2147483647 h 783"/>
                <a:gd name="T54" fmla="*/ 2147483647 w 784"/>
                <a:gd name="T55" fmla="*/ 2147483647 h 783"/>
                <a:gd name="T56" fmla="*/ 2147483647 w 784"/>
                <a:gd name="T57" fmla="*/ 2147483647 h 783"/>
                <a:gd name="T58" fmla="*/ 2147483647 w 784"/>
                <a:gd name="T59" fmla="*/ 2147483647 h 783"/>
                <a:gd name="T60" fmla="*/ 2147483647 w 784"/>
                <a:gd name="T61" fmla="*/ 2147483647 h 783"/>
                <a:gd name="T62" fmla="*/ 2147483647 w 784"/>
                <a:gd name="T63" fmla="*/ 2147483647 h 783"/>
                <a:gd name="T64" fmla="*/ 2147483647 w 784"/>
                <a:gd name="T65" fmla="*/ 2147483647 h 783"/>
                <a:gd name="T66" fmla="*/ 2147483647 w 784"/>
                <a:gd name="T67" fmla="*/ 2147483647 h 783"/>
                <a:gd name="T68" fmla="*/ 2147483647 w 784"/>
                <a:gd name="T69" fmla="*/ 2147483647 h 783"/>
                <a:gd name="T70" fmla="*/ 2147483647 w 784"/>
                <a:gd name="T71" fmla="*/ 2147483647 h 783"/>
                <a:gd name="T72" fmla="*/ 2147483647 w 784"/>
                <a:gd name="T73" fmla="*/ 2147483647 h 783"/>
                <a:gd name="T74" fmla="*/ 2147483647 w 784"/>
                <a:gd name="T75" fmla="*/ 2147483647 h 783"/>
                <a:gd name="T76" fmla="*/ 2147483647 w 784"/>
                <a:gd name="T77" fmla="*/ 2147483647 h 783"/>
                <a:gd name="T78" fmla="*/ 2147483647 w 784"/>
                <a:gd name="T79" fmla="*/ 2147483647 h 783"/>
                <a:gd name="T80" fmla="*/ 2147483647 w 784"/>
                <a:gd name="T81" fmla="*/ 2147483647 h 783"/>
                <a:gd name="T82" fmla="*/ 2147483647 w 784"/>
                <a:gd name="T83" fmla="*/ 2147483647 h 783"/>
                <a:gd name="T84" fmla="*/ 2147483647 w 784"/>
                <a:gd name="T85" fmla="*/ 2147483647 h 783"/>
                <a:gd name="T86" fmla="*/ 2147483647 w 784"/>
                <a:gd name="T87" fmla="*/ 2147483647 h 783"/>
                <a:gd name="T88" fmla="*/ 2147483647 w 784"/>
                <a:gd name="T89" fmla="*/ 2147483647 h 783"/>
                <a:gd name="T90" fmla="*/ 2147483647 w 784"/>
                <a:gd name="T91" fmla="*/ 2147483647 h 783"/>
                <a:gd name="T92" fmla="*/ 2147483647 w 784"/>
                <a:gd name="T93" fmla="*/ 2147483647 h 783"/>
                <a:gd name="T94" fmla="*/ 2147483647 w 784"/>
                <a:gd name="T95" fmla="*/ 2147483647 h 783"/>
                <a:gd name="T96" fmla="*/ 2147483647 w 784"/>
                <a:gd name="T97" fmla="*/ 2147483647 h 783"/>
                <a:gd name="T98" fmla="*/ 2147483647 w 784"/>
                <a:gd name="T99" fmla="*/ 2147483647 h 783"/>
                <a:gd name="T100" fmla="*/ 2147483647 w 784"/>
                <a:gd name="T101" fmla="*/ 2147483647 h 78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84"/>
                <a:gd name="T154" fmla="*/ 0 h 783"/>
                <a:gd name="T155" fmla="*/ 784 w 784"/>
                <a:gd name="T156" fmla="*/ 783 h 78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84" h="783">
                  <a:moveTo>
                    <a:pt x="784" y="391"/>
                  </a:moveTo>
                  <a:lnTo>
                    <a:pt x="784" y="370"/>
                  </a:lnTo>
                  <a:lnTo>
                    <a:pt x="782" y="350"/>
                  </a:lnTo>
                  <a:lnTo>
                    <a:pt x="780" y="331"/>
                  </a:lnTo>
                  <a:lnTo>
                    <a:pt x="777" y="311"/>
                  </a:lnTo>
                  <a:lnTo>
                    <a:pt x="772" y="292"/>
                  </a:lnTo>
                  <a:lnTo>
                    <a:pt x="767" y="274"/>
                  </a:lnTo>
                  <a:lnTo>
                    <a:pt x="760" y="257"/>
                  </a:lnTo>
                  <a:lnTo>
                    <a:pt x="753" y="238"/>
                  </a:lnTo>
                  <a:lnTo>
                    <a:pt x="746" y="221"/>
                  </a:lnTo>
                  <a:lnTo>
                    <a:pt x="736" y="204"/>
                  </a:lnTo>
                  <a:lnTo>
                    <a:pt x="728" y="187"/>
                  </a:lnTo>
                  <a:lnTo>
                    <a:pt x="718" y="172"/>
                  </a:lnTo>
                  <a:lnTo>
                    <a:pt x="706" y="157"/>
                  </a:lnTo>
                  <a:lnTo>
                    <a:pt x="694" y="142"/>
                  </a:lnTo>
                  <a:lnTo>
                    <a:pt x="682" y="127"/>
                  </a:lnTo>
                  <a:lnTo>
                    <a:pt x="670" y="113"/>
                  </a:lnTo>
                  <a:lnTo>
                    <a:pt x="655" y="101"/>
                  </a:lnTo>
                  <a:lnTo>
                    <a:pt x="642" y="88"/>
                  </a:lnTo>
                  <a:lnTo>
                    <a:pt x="626" y="77"/>
                  </a:lnTo>
                  <a:lnTo>
                    <a:pt x="611" y="66"/>
                  </a:lnTo>
                  <a:lnTo>
                    <a:pt x="596" y="55"/>
                  </a:lnTo>
                  <a:lnTo>
                    <a:pt x="579" y="45"/>
                  </a:lnTo>
                  <a:lnTo>
                    <a:pt x="562" y="37"/>
                  </a:lnTo>
                  <a:lnTo>
                    <a:pt x="545" y="30"/>
                  </a:lnTo>
                  <a:lnTo>
                    <a:pt x="527" y="23"/>
                  </a:lnTo>
                  <a:lnTo>
                    <a:pt x="510" y="17"/>
                  </a:lnTo>
                  <a:lnTo>
                    <a:pt x="491" y="11"/>
                  </a:lnTo>
                  <a:lnTo>
                    <a:pt x="471" y="6"/>
                  </a:lnTo>
                  <a:lnTo>
                    <a:pt x="452" y="3"/>
                  </a:lnTo>
                  <a:lnTo>
                    <a:pt x="432" y="1"/>
                  </a:lnTo>
                  <a:lnTo>
                    <a:pt x="413" y="0"/>
                  </a:lnTo>
                  <a:lnTo>
                    <a:pt x="393" y="0"/>
                  </a:lnTo>
                  <a:lnTo>
                    <a:pt x="373" y="0"/>
                  </a:lnTo>
                  <a:lnTo>
                    <a:pt x="352" y="1"/>
                  </a:lnTo>
                  <a:lnTo>
                    <a:pt x="332" y="3"/>
                  </a:lnTo>
                  <a:lnTo>
                    <a:pt x="313" y="6"/>
                  </a:lnTo>
                  <a:lnTo>
                    <a:pt x="295" y="11"/>
                  </a:lnTo>
                  <a:lnTo>
                    <a:pt x="276" y="17"/>
                  </a:lnTo>
                  <a:lnTo>
                    <a:pt x="258" y="23"/>
                  </a:lnTo>
                  <a:lnTo>
                    <a:pt x="239" y="30"/>
                  </a:lnTo>
                  <a:lnTo>
                    <a:pt x="222" y="37"/>
                  </a:lnTo>
                  <a:lnTo>
                    <a:pt x="205" y="45"/>
                  </a:lnTo>
                  <a:lnTo>
                    <a:pt x="190" y="55"/>
                  </a:lnTo>
                  <a:lnTo>
                    <a:pt x="173" y="66"/>
                  </a:lnTo>
                  <a:lnTo>
                    <a:pt x="158" y="77"/>
                  </a:lnTo>
                  <a:lnTo>
                    <a:pt x="143" y="88"/>
                  </a:lnTo>
                  <a:lnTo>
                    <a:pt x="129" y="101"/>
                  </a:lnTo>
                  <a:lnTo>
                    <a:pt x="115" y="113"/>
                  </a:lnTo>
                  <a:lnTo>
                    <a:pt x="102" y="127"/>
                  </a:lnTo>
                  <a:lnTo>
                    <a:pt x="90" y="142"/>
                  </a:lnTo>
                  <a:lnTo>
                    <a:pt x="78" y="157"/>
                  </a:lnTo>
                  <a:lnTo>
                    <a:pt x="68" y="172"/>
                  </a:lnTo>
                  <a:lnTo>
                    <a:pt x="58" y="187"/>
                  </a:lnTo>
                  <a:lnTo>
                    <a:pt x="48" y="204"/>
                  </a:lnTo>
                  <a:lnTo>
                    <a:pt x="39" y="221"/>
                  </a:lnTo>
                  <a:lnTo>
                    <a:pt x="31" y="238"/>
                  </a:lnTo>
                  <a:lnTo>
                    <a:pt x="24" y="257"/>
                  </a:lnTo>
                  <a:lnTo>
                    <a:pt x="17" y="274"/>
                  </a:lnTo>
                  <a:lnTo>
                    <a:pt x="12" y="292"/>
                  </a:lnTo>
                  <a:lnTo>
                    <a:pt x="9" y="311"/>
                  </a:lnTo>
                  <a:lnTo>
                    <a:pt x="5" y="331"/>
                  </a:lnTo>
                  <a:lnTo>
                    <a:pt x="2" y="350"/>
                  </a:lnTo>
                  <a:lnTo>
                    <a:pt x="0" y="370"/>
                  </a:lnTo>
                  <a:lnTo>
                    <a:pt x="0" y="391"/>
                  </a:lnTo>
                  <a:lnTo>
                    <a:pt x="0" y="411"/>
                  </a:lnTo>
                  <a:lnTo>
                    <a:pt x="2" y="431"/>
                  </a:lnTo>
                  <a:lnTo>
                    <a:pt x="5" y="450"/>
                  </a:lnTo>
                  <a:lnTo>
                    <a:pt x="9" y="470"/>
                  </a:lnTo>
                  <a:lnTo>
                    <a:pt x="12" y="489"/>
                  </a:lnTo>
                  <a:lnTo>
                    <a:pt x="17" y="507"/>
                  </a:lnTo>
                  <a:lnTo>
                    <a:pt x="24" y="526"/>
                  </a:lnTo>
                  <a:lnTo>
                    <a:pt x="31" y="543"/>
                  </a:lnTo>
                  <a:lnTo>
                    <a:pt x="39" y="561"/>
                  </a:lnTo>
                  <a:lnTo>
                    <a:pt x="48" y="578"/>
                  </a:lnTo>
                  <a:lnTo>
                    <a:pt x="58" y="594"/>
                  </a:lnTo>
                  <a:lnTo>
                    <a:pt x="68" y="610"/>
                  </a:lnTo>
                  <a:lnTo>
                    <a:pt x="78" y="626"/>
                  </a:lnTo>
                  <a:lnTo>
                    <a:pt x="90" y="639"/>
                  </a:lnTo>
                  <a:lnTo>
                    <a:pt x="102" y="654"/>
                  </a:lnTo>
                  <a:lnTo>
                    <a:pt x="115" y="668"/>
                  </a:lnTo>
                  <a:lnTo>
                    <a:pt x="129" y="682"/>
                  </a:lnTo>
                  <a:lnTo>
                    <a:pt x="143" y="693"/>
                  </a:lnTo>
                  <a:lnTo>
                    <a:pt x="158" y="705"/>
                  </a:lnTo>
                  <a:lnTo>
                    <a:pt x="173" y="715"/>
                  </a:lnTo>
                  <a:lnTo>
                    <a:pt x="190" y="726"/>
                  </a:lnTo>
                  <a:lnTo>
                    <a:pt x="205" y="736"/>
                  </a:lnTo>
                  <a:lnTo>
                    <a:pt x="222" y="744"/>
                  </a:lnTo>
                  <a:lnTo>
                    <a:pt x="239" y="753"/>
                  </a:lnTo>
                  <a:lnTo>
                    <a:pt x="258" y="759"/>
                  </a:lnTo>
                  <a:lnTo>
                    <a:pt x="276" y="764"/>
                  </a:lnTo>
                  <a:lnTo>
                    <a:pt x="295" y="770"/>
                  </a:lnTo>
                  <a:lnTo>
                    <a:pt x="313" y="775"/>
                  </a:lnTo>
                  <a:lnTo>
                    <a:pt x="332" y="778"/>
                  </a:lnTo>
                  <a:lnTo>
                    <a:pt x="352" y="781"/>
                  </a:lnTo>
                  <a:lnTo>
                    <a:pt x="373" y="781"/>
                  </a:lnTo>
                  <a:lnTo>
                    <a:pt x="393" y="783"/>
                  </a:lnTo>
                  <a:lnTo>
                    <a:pt x="413" y="781"/>
                  </a:lnTo>
                  <a:lnTo>
                    <a:pt x="432" y="781"/>
                  </a:lnTo>
                  <a:lnTo>
                    <a:pt x="452" y="778"/>
                  </a:lnTo>
                  <a:lnTo>
                    <a:pt x="471" y="775"/>
                  </a:lnTo>
                  <a:lnTo>
                    <a:pt x="491" y="770"/>
                  </a:lnTo>
                  <a:lnTo>
                    <a:pt x="510" y="764"/>
                  </a:lnTo>
                  <a:lnTo>
                    <a:pt x="527" y="759"/>
                  </a:lnTo>
                  <a:lnTo>
                    <a:pt x="545" y="753"/>
                  </a:lnTo>
                  <a:lnTo>
                    <a:pt x="562" y="744"/>
                  </a:lnTo>
                  <a:lnTo>
                    <a:pt x="579" y="736"/>
                  </a:lnTo>
                  <a:lnTo>
                    <a:pt x="596" y="726"/>
                  </a:lnTo>
                  <a:lnTo>
                    <a:pt x="611" y="715"/>
                  </a:lnTo>
                  <a:lnTo>
                    <a:pt x="626" y="705"/>
                  </a:lnTo>
                  <a:lnTo>
                    <a:pt x="642" y="693"/>
                  </a:lnTo>
                  <a:lnTo>
                    <a:pt x="655" y="682"/>
                  </a:lnTo>
                  <a:lnTo>
                    <a:pt x="670" y="668"/>
                  </a:lnTo>
                  <a:lnTo>
                    <a:pt x="682" y="654"/>
                  </a:lnTo>
                  <a:lnTo>
                    <a:pt x="694" y="639"/>
                  </a:lnTo>
                  <a:lnTo>
                    <a:pt x="706" y="626"/>
                  </a:lnTo>
                  <a:lnTo>
                    <a:pt x="718" y="610"/>
                  </a:lnTo>
                  <a:lnTo>
                    <a:pt x="728" y="594"/>
                  </a:lnTo>
                  <a:lnTo>
                    <a:pt x="736" y="578"/>
                  </a:lnTo>
                  <a:lnTo>
                    <a:pt x="746" y="561"/>
                  </a:lnTo>
                  <a:lnTo>
                    <a:pt x="753" y="543"/>
                  </a:lnTo>
                  <a:lnTo>
                    <a:pt x="760" y="526"/>
                  </a:lnTo>
                  <a:lnTo>
                    <a:pt x="767" y="507"/>
                  </a:lnTo>
                  <a:lnTo>
                    <a:pt x="772" y="489"/>
                  </a:lnTo>
                  <a:lnTo>
                    <a:pt x="777" y="470"/>
                  </a:lnTo>
                  <a:lnTo>
                    <a:pt x="780" y="450"/>
                  </a:lnTo>
                  <a:lnTo>
                    <a:pt x="782" y="431"/>
                  </a:lnTo>
                  <a:lnTo>
                    <a:pt x="784" y="411"/>
                  </a:lnTo>
                  <a:lnTo>
                    <a:pt x="784" y="391"/>
                  </a:lnTo>
                  <a:lnTo>
                    <a:pt x="774" y="391"/>
                  </a:lnTo>
                  <a:lnTo>
                    <a:pt x="774" y="372"/>
                  </a:lnTo>
                  <a:lnTo>
                    <a:pt x="772" y="352"/>
                  </a:lnTo>
                  <a:lnTo>
                    <a:pt x="768" y="333"/>
                  </a:lnTo>
                  <a:lnTo>
                    <a:pt x="765" y="314"/>
                  </a:lnTo>
                  <a:lnTo>
                    <a:pt x="762" y="296"/>
                  </a:lnTo>
                  <a:lnTo>
                    <a:pt x="757" y="277"/>
                  </a:lnTo>
                  <a:lnTo>
                    <a:pt x="750" y="260"/>
                  </a:lnTo>
                  <a:lnTo>
                    <a:pt x="743" y="242"/>
                  </a:lnTo>
                  <a:lnTo>
                    <a:pt x="736" y="225"/>
                  </a:lnTo>
                  <a:lnTo>
                    <a:pt x="728" y="209"/>
                  </a:lnTo>
                  <a:lnTo>
                    <a:pt x="718" y="193"/>
                  </a:lnTo>
                  <a:lnTo>
                    <a:pt x="709" y="177"/>
                  </a:lnTo>
                  <a:lnTo>
                    <a:pt x="697" y="162"/>
                  </a:lnTo>
                  <a:lnTo>
                    <a:pt x="687" y="149"/>
                  </a:lnTo>
                  <a:lnTo>
                    <a:pt x="674" y="135"/>
                  </a:lnTo>
                  <a:lnTo>
                    <a:pt x="662" y="121"/>
                  </a:lnTo>
                  <a:lnTo>
                    <a:pt x="648" y="108"/>
                  </a:lnTo>
                  <a:lnTo>
                    <a:pt x="635" y="96"/>
                  </a:lnTo>
                  <a:lnTo>
                    <a:pt x="620" y="86"/>
                  </a:lnTo>
                  <a:lnTo>
                    <a:pt x="606" y="74"/>
                  </a:lnTo>
                  <a:lnTo>
                    <a:pt x="591" y="64"/>
                  </a:lnTo>
                  <a:lnTo>
                    <a:pt x="574" y="55"/>
                  </a:lnTo>
                  <a:lnTo>
                    <a:pt x="557" y="47"/>
                  </a:lnTo>
                  <a:lnTo>
                    <a:pt x="540" y="40"/>
                  </a:lnTo>
                  <a:lnTo>
                    <a:pt x="523" y="33"/>
                  </a:lnTo>
                  <a:lnTo>
                    <a:pt x="506" y="27"/>
                  </a:lnTo>
                  <a:lnTo>
                    <a:pt x="488" y="22"/>
                  </a:lnTo>
                  <a:lnTo>
                    <a:pt x="469" y="17"/>
                  </a:lnTo>
                  <a:lnTo>
                    <a:pt x="450" y="13"/>
                  </a:lnTo>
                  <a:lnTo>
                    <a:pt x="432" y="11"/>
                  </a:lnTo>
                  <a:lnTo>
                    <a:pt x="412" y="10"/>
                  </a:lnTo>
                  <a:lnTo>
                    <a:pt x="393" y="10"/>
                  </a:lnTo>
                  <a:lnTo>
                    <a:pt x="373" y="10"/>
                  </a:lnTo>
                  <a:lnTo>
                    <a:pt x="354" y="11"/>
                  </a:lnTo>
                  <a:lnTo>
                    <a:pt x="334" y="13"/>
                  </a:lnTo>
                  <a:lnTo>
                    <a:pt x="315" y="17"/>
                  </a:lnTo>
                  <a:lnTo>
                    <a:pt x="296" y="22"/>
                  </a:lnTo>
                  <a:lnTo>
                    <a:pt x="280" y="27"/>
                  </a:lnTo>
                  <a:lnTo>
                    <a:pt x="261" y="33"/>
                  </a:lnTo>
                  <a:lnTo>
                    <a:pt x="244" y="40"/>
                  </a:lnTo>
                  <a:lnTo>
                    <a:pt x="227" y="47"/>
                  </a:lnTo>
                  <a:lnTo>
                    <a:pt x="210" y="55"/>
                  </a:lnTo>
                  <a:lnTo>
                    <a:pt x="195" y="64"/>
                  </a:lnTo>
                  <a:lnTo>
                    <a:pt x="180" y="74"/>
                  </a:lnTo>
                  <a:lnTo>
                    <a:pt x="165" y="86"/>
                  </a:lnTo>
                  <a:lnTo>
                    <a:pt x="149" y="96"/>
                  </a:lnTo>
                  <a:lnTo>
                    <a:pt x="136" y="108"/>
                  </a:lnTo>
                  <a:lnTo>
                    <a:pt x="122" y="121"/>
                  </a:lnTo>
                  <a:lnTo>
                    <a:pt x="110" y="135"/>
                  </a:lnTo>
                  <a:lnTo>
                    <a:pt x="99" y="149"/>
                  </a:lnTo>
                  <a:lnTo>
                    <a:pt x="87" y="162"/>
                  </a:lnTo>
                  <a:lnTo>
                    <a:pt x="77" y="177"/>
                  </a:lnTo>
                  <a:lnTo>
                    <a:pt x="66" y="193"/>
                  </a:lnTo>
                  <a:lnTo>
                    <a:pt x="58" y="209"/>
                  </a:lnTo>
                  <a:lnTo>
                    <a:pt x="49" y="225"/>
                  </a:lnTo>
                  <a:lnTo>
                    <a:pt x="41" y="242"/>
                  </a:lnTo>
                  <a:lnTo>
                    <a:pt x="34" y="260"/>
                  </a:lnTo>
                  <a:lnTo>
                    <a:pt x="27" y="277"/>
                  </a:lnTo>
                  <a:lnTo>
                    <a:pt x="22" y="296"/>
                  </a:lnTo>
                  <a:lnTo>
                    <a:pt x="19" y="314"/>
                  </a:lnTo>
                  <a:lnTo>
                    <a:pt x="16" y="333"/>
                  </a:lnTo>
                  <a:lnTo>
                    <a:pt x="14" y="352"/>
                  </a:lnTo>
                  <a:lnTo>
                    <a:pt x="12" y="372"/>
                  </a:lnTo>
                  <a:lnTo>
                    <a:pt x="11" y="391"/>
                  </a:lnTo>
                  <a:lnTo>
                    <a:pt x="12" y="411"/>
                  </a:lnTo>
                  <a:lnTo>
                    <a:pt x="14" y="429"/>
                  </a:lnTo>
                  <a:lnTo>
                    <a:pt x="16" y="448"/>
                  </a:lnTo>
                  <a:lnTo>
                    <a:pt x="19" y="468"/>
                  </a:lnTo>
                  <a:lnTo>
                    <a:pt x="22" y="485"/>
                  </a:lnTo>
                  <a:lnTo>
                    <a:pt x="27" y="504"/>
                  </a:lnTo>
                  <a:lnTo>
                    <a:pt x="34" y="523"/>
                  </a:lnTo>
                  <a:lnTo>
                    <a:pt x="41" y="539"/>
                  </a:lnTo>
                  <a:lnTo>
                    <a:pt x="49" y="556"/>
                  </a:lnTo>
                  <a:lnTo>
                    <a:pt x="58" y="573"/>
                  </a:lnTo>
                  <a:lnTo>
                    <a:pt x="66" y="588"/>
                  </a:lnTo>
                  <a:lnTo>
                    <a:pt x="77" y="604"/>
                  </a:lnTo>
                  <a:lnTo>
                    <a:pt x="87" y="619"/>
                  </a:lnTo>
                  <a:lnTo>
                    <a:pt x="99" y="632"/>
                  </a:lnTo>
                  <a:lnTo>
                    <a:pt x="110" y="648"/>
                  </a:lnTo>
                  <a:lnTo>
                    <a:pt x="122" y="660"/>
                  </a:lnTo>
                  <a:lnTo>
                    <a:pt x="136" y="673"/>
                  </a:lnTo>
                  <a:lnTo>
                    <a:pt x="149" y="685"/>
                  </a:lnTo>
                  <a:lnTo>
                    <a:pt x="165" y="697"/>
                  </a:lnTo>
                  <a:lnTo>
                    <a:pt x="180" y="707"/>
                  </a:lnTo>
                  <a:lnTo>
                    <a:pt x="195" y="717"/>
                  </a:lnTo>
                  <a:lnTo>
                    <a:pt x="210" y="726"/>
                  </a:lnTo>
                  <a:lnTo>
                    <a:pt x="227" y="734"/>
                  </a:lnTo>
                  <a:lnTo>
                    <a:pt x="244" y="742"/>
                  </a:lnTo>
                  <a:lnTo>
                    <a:pt x="261" y="749"/>
                  </a:lnTo>
                  <a:lnTo>
                    <a:pt x="280" y="754"/>
                  </a:lnTo>
                  <a:lnTo>
                    <a:pt x="296" y="759"/>
                  </a:lnTo>
                  <a:lnTo>
                    <a:pt x="315" y="764"/>
                  </a:lnTo>
                  <a:lnTo>
                    <a:pt x="334" y="768"/>
                  </a:lnTo>
                  <a:lnTo>
                    <a:pt x="354" y="770"/>
                  </a:lnTo>
                  <a:lnTo>
                    <a:pt x="373" y="771"/>
                  </a:lnTo>
                  <a:lnTo>
                    <a:pt x="393" y="771"/>
                  </a:lnTo>
                  <a:lnTo>
                    <a:pt x="412" y="771"/>
                  </a:lnTo>
                  <a:lnTo>
                    <a:pt x="432" y="770"/>
                  </a:lnTo>
                  <a:lnTo>
                    <a:pt x="450" y="768"/>
                  </a:lnTo>
                  <a:lnTo>
                    <a:pt x="469" y="764"/>
                  </a:lnTo>
                  <a:lnTo>
                    <a:pt x="488" y="759"/>
                  </a:lnTo>
                  <a:lnTo>
                    <a:pt x="506" y="754"/>
                  </a:lnTo>
                  <a:lnTo>
                    <a:pt x="523" y="749"/>
                  </a:lnTo>
                  <a:lnTo>
                    <a:pt x="540" y="742"/>
                  </a:lnTo>
                  <a:lnTo>
                    <a:pt x="557" y="734"/>
                  </a:lnTo>
                  <a:lnTo>
                    <a:pt x="574" y="726"/>
                  </a:lnTo>
                  <a:lnTo>
                    <a:pt x="591" y="717"/>
                  </a:lnTo>
                  <a:lnTo>
                    <a:pt x="606" y="707"/>
                  </a:lnTo>
                  <a:lnTo>
                    <a:pt x="620" y="697"/>
                  </a:lnTo>
                  <a:lnTo>
                    <a:pt x="635" y="685"/>
                  </a:lnTo>
                  <a:lnTo>
                    <a:pt x="648" y="673"/>
                  </a:lnTo>
                  <a:lnTo>
                    <a:pt x="662" y="660"/>
                  </a:lnTo>
                  <a:lnTo>
                    <a:pt x="674" y="648"/>
                  </a:lnTo>
                  <a:lnTo>
                    <a:pt x="687" y="632"/>
                  </a:lnTo>
                  <a:lnTo>
                    <a:pt x="697" y="619"/>
                  </a:lnTo>
                  <a:lnTo>
                    <a:pt x="709" y="604"/>
                  </a:lnTo>
                  <a:lnTo>
                    <a:pt x="718" y="588"/>
                  </a:lnTo>
                  <a:lnTo>
                    <a:pt x="728" y="573"/>
                  </a:lnTo>
                  <a:lnTo>
                    <a:pt x="736" y="556"/>
                  </a:lnTo>
                  <a:lnTo>
                    <a:pt x="743" y="539"/>
                  </a:lnTo>
                  <a:lnTo>
                    <a:pt x="750" y="523"/>
                  </a:lnTo>
                  <a:lnTo>
                    <a:pt x="757" y="504"/>
                  </a:lnTo>
                  <a:lnTo>
                    <a:pt x="762" y="485"/>
                  </a:lnTo>
                  <a:lnTo>
                    <a:pt x="765" y="468"/>
                  </a:lnTo>
                  <a:lnTo>
                    <a:pt x="768" y="448"/>
                  </a:lnTo>
                  <a:lnTo>
                    <a:pt x="772" y="429"/>
                  </a:lnTo>
                  <a:lnTo>
                    <a:pt x="774" y="411"/>
                  </a:lnTo>
                  <a:lnTo>
                    <a:pt x="774" y="391"/>
                  </a:lnTo>
                  <a:lnTo>
                    <a:pt x="784" y="391"/>
                  </a:lnTo>
                  <a:close/>
                </a:path>
              </a:pathLst>
            </a:custGeom>
            <a:solidFill>
              <a:srgbClr val="B7E2FF"/>
            </a:solidFill>
            <a:ln w="9525">
              <a:noFill/>
              <a:round/>
              <a:headEnd/>
              <a:tailEnd/>
            </a:ln>
          </p:spPr>
          <p:txBody>
            <a:bodyPr/>
            <a:lstStyle/>
            <a:p>
              <a:endParaRPr lang="en-US"/>
            </a:p>
          </p:txBody>
        </p:sp>
        <p:sp>
          <p:nvSpPr>
            <p:cNvPr id="51343" name="Freeform 145"/>
            <p:cNvSpPr>
              <a:spLocks/>
            </p:cNvSpPr>
            <p:nvPr/>
          </p:nvSpPr>
          <p:spPr bwMode="auto">
            <a:xfrm>
              <a:off x="3478594" y="2503465"/>
              <a:ext cx="1092200" cy="1227138"/>
            </a:xfrm>
            <a:custGeom>
              <a:avLst/>
              <a:gdLst>
                <a:gd name="T0" fmla="*/ 2147483647 w 774"/>
                <a:gd name="T1" fmla="*/ 2147483647 h 773"/>
                <a:gd name="T2" fmla="*/ 2147483647 w 774"/>
                <a:gd name="T3" fmla="*/ 2147483647 h 773"/>
                <a:gd name="T4" fmla="*/ 2147483647 w 774"/>
                <a:gd name="T5" fmla="*/ 2147483647 h 773"/>
                <a:gd name="T6" fmla="*/ 2147483647 w 774"/>
                <a:gd name="T7" fmla="*/ 2147483647 h 773"/>
                <a:gd name="T8" fmla="*/ 2147483647 w 774"/>
                <a:gd name="T9" fmla="*/ 2147483647 h 773"/>
                <a:gd name="T10" fmla="*/ 2147483647 w 774"/>
                <a:gd name="T11" fmla="*/ 2147483647 h 773"/>
                <a:gd name="T12" fmla="*/ 2147483647 w 774"/>
                <a:gd name="T13" fmla="*/ 2147483647 h 773"/>
                <a:gd name="T14" fmla="*/ 2147483647 w 774"/>
                <a:gd name="T15" fmla="*/ 2147483647 h 773"/>
                <a:gd name="T16" fmla="*/ 2147483647 w 774"/>
                <a:gd name="T17" fmla="*/ 2147483647 h 773"/>
                <a:gd name="T18" fmla="*/ 2147483647 w 774"/>
                <a:gd name="T19" fmla="*/ 2147483647 h 773"/>
                <a:gd name="T20" fmla="*/ 2147483647 w 774"/>
                <a:gd name="T21" fmla="*/ 2147483647 h 773"/>
                <a:gd name="T22" fmla="*/ 2147483647 w 774"/>
                <a:gd name="T23" fmla="*/ 2147483647 h 773"/>
                <a:gd name="T24" fmla="*/ 0 w 774"/>
                <a:gd name="T25" fmla="*/ 2147483647 h 773"/>
                <a:gd name="T26" fmla="*/ 2147483647 w 774"/>
                <a:gd name="T27" fmla="*/ 2147483647 h 773"/>
                <a:gd name="T28" fmla="*/ 2147483647 w 774"/>
                <a:gd name="T29" fmla="*/ 2147483647 h 773"/>
                <a:gd name="T30" fmla="*/ 2147483647 w 774"/>
                <a:gd name="T31" fmla="*/ 2147483647 h 773"/>
                <a:gd name="T32" fmla="*/ 2147483647 w 774"/>
                <a:gd name="T33" fmla="*/ 2147483647 h 773"/>
                <a:gd name="T34" fmla="*/ 2147483647 w 774"/>
                <a:gd name="T35" fmla="*/ 2147483647 h 773"/>
                <a:gd name="T36" fmla="*/ 2147483647 w 774"/>
                <a:gd name="T37" fmla="*/ 2147483647 h 773"/>
                <a:gd name="T38" fmla="*/ 2147483647 w 774"/>
                <a:gd name="T39" fmla="*/ 2147483647 h 773"/>
                <a:gd name="T40" fmla="*/ 2147483647 w 774"/>
                <a:gd name="T41" fmla="*/ 2147483647 h 773"/>
                <a:gd name="T42" fmla="*/ 2147483647 w 774"/>
                <a:gd name="T43" fmla="*/ 2147483647 h 773"/>
                <a:gd name="T44" fmla="*/ 2147483647 w 774"/>
                <a:gd name="T45" fmla="*/ 2147483647 h 773"/>
                <a:gd name="T46" fmla="*/ 2147483647 w 774"/>
                <a:gd name="T47" fmla="*/ 2147483647 h 773"/>
                <a:gd name="T48" fmla="*/ 2147483647 w 774"/>
                <a:gd name="T49" fmla="*/ 2147483647 h 773"/>
                <a:gd name="T50" fmla="*/ 2147483647 w 774"/>
                <a:gd name="T51" fmla="*/ 2147483647 h 773"/>
                <a:gd name="T52" fmla="*/ 2147483647 w 774"/>
                <a:gd name="T53" fmla="*/ 2147483647 h 773"/>
                <a:gd name="T54" fmla="*/ 2147483647 w 774"/>
                <a:gd name="T55" fmla="*/ 2147483647 h 773"/>
                <a:gd name="T56" fmla="*/ 2147483647 w 774"/>
                <a:gd name="T57" fmla="*/ 2147483647 h 773"/>
                <a:gd name="T58" fmla="*/ 2147483647 w 774"/>
                <a:gd name="T59" fmla="*/ 2147483647 h 773"/>
                <a:gd name="T60" fmla="*/ 2147483647 w 774"/>
                <a:gd name="T61" fmla="*/ 2147483647 h 773"/>
                <a:gd name="T62" fmla="*/ 2147483647 w 774"/>
                <a:gd name="T63" fmla="*/ 2147483647 h 773"/>
                <a:gd name="T64" fmla="*/ 2147483647 w 774"/>
                <a:gd name="T65" fmla="*/ 2147483647 h 773"/>
                <a:gd name="T66" fmla="*/ 2147483647 w 774"/>
                <a:gd name="T67" fmla="*/ 2147483647 h 773"/>
                <a:gd name="T68" fmla="*/ 2147483647 w 774"/>
                <a:gd name="T69" fmla="*/ 2147483647 h 773"/>
                <a:gd name="T70" fmla="*/ 2147483647 w 774"/>
                <a:gd name="T71" fmla="*/ 2147483647 h 773"/>
                <a:gd name="T72" fmla="*/ 2147483647 w 774"/>
                <a:gd name="T73" fmla="*/ 2147483647 h 773"/>
                <a:gd name="T74" fmla="*/ 2147483647 w 774"/>
                <a:gd name="T75" fmla="*/ 2147483647 h 773"/>
                <a:gd name="T76" fmla="*/ 2147483647 w 774"/>
                <a:gd name="T77" fmla="*/ 2147483647 h 773"/>
                <a:gd name="T78" fmla="*/ 2147483647 w 774"/>
                <a:gd name="T79" fmla="*/ 2147483647 h 773"/>
                <a:gd name="T80" fmla="*/ 2147483647 w 774"/>
                <a:gd name="T81" fmla="*/ 2147483647 h 773"/>
                <a:gd name="T82" fmla="*/ 2147483647 w 774"/>
                <a:gd name="T83" fmla="*/ 2147483647 h 773"/>
                <a:gd name="T84" fmla="*/ 2147483647 w 774"/>
                <a:gd name="T85" fmla="*/ 2147483647 h 773"/>
                <a:gd name="T86" fmla="*/ 2147483647 w 774"/>
                <a:gd name="T87" fmla="*/ 2147483647 h 773"/>
                <a:gd name="T88" fmla="*/ 2147483647 w 774"/>
                <a:gd name="T89" fmla="*/ 2147483647 h 773"/>
                <a:gd name="T90" fmla="*/ 2147483647 w 774"/>
                <a:gd name="T91" fmla="*/ 2147483647 h 773"/>
                <a:gd name="T92" fmla="*/ 2147483647 w 774"/>
                <a:gd name="T93" fmla="*/ 2147483647 h 773"/>
                <a:gd name="T94" fmla="*/ 2147483647 w 774"/>
                <a:gd name="T95" fmla="*/ 2147483647 h 773"/>
                <a:gd name="T96" fmla="*/ 2147483647 w 774"/>
                <a:gd name="T97" fmla="*/ 2147483647 h 773"/>
                <a:gd name="T98" fmla="*/ 2147483647 w 774"/>
                <a:gd name="T99" fmla="*/ 2147483647 h 773"/>
                <a:gd name="T100" fmla="*/ 2147483647 w 774"/>
                <a:gd name="T101" fmla="*/ 2147483647 h 77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74"/>
                <a:gd name="T154" fmla="*/ 0 h 773"/>
                <a:gd name="T155" fmla="*/ 774 w 774"/>
                <a:gd name="T156" fmla="*/ 773 h 77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74" h="773">
                  <a:moveTo>
                    <a:pt x="774" y="386"/>
                  </a:moveTo>
                  <a:lnTo>
                    <a:pt x="774" y="365"/>
                  </a:lnTo>
                  <a:lnTo>
                    <a:pt x="772" y="347"/>
                  </a:lnTo>
                  <a:lnTo>
                    <a:pt x="770" y="326"/>
                  </a:lnTo>
                  <a:lnTo>
                    <a:pt x="767" y="308"/>
                  </a:lnTo>
                  <a:lnTo>
                    <a:pt x="762" y="289"/>
                  </a:lnTo>
                  <a:lnTo>
                    <a:pt x="757" y="270"/>
                  </a:lnTo>
                  <a:lnTo>
                    <a:pt x="750" y="254"/>
                  </a:lnTo>
                  <a:lnTo>
                    <a:pt x="743" y="235"/>
                  </a:lnTo>
                  <a:lnTo>
                    <a:pt x="736" y="218"/>
                  </a:lnTo>
                  <a:lnTo>
                    <a:pt x="728" y="201"/>
                  </a:lnTo>
                  <a:lnTo>
                    <a:pt x="718" y="186"/>
                  </a:lnTo>
                  <a:lnTo>
                    <a:pt x="708" y="169"/>
                  </a:lnTo>
                  <a:lnTo>
                    <a:pt x="697" y="154"/>
                  </a:lnTo>
                  <a:lnTo>
                    <a:pt x="686" y="140"/>
                  </a:lnTo>
                  <a:lnTo>
                    <a:pt x="674" y="127"/>
                  </a:lnTo>
                  <a:lnTo>
                    <a:pt x="660" y="113"/>
                  </a:lnTo>
                  <a:lnTo>
                    <a:pt x="647" y="100"/>
                  </a:lnTo>
                  <a:lnTo>
                    <a:pt x="633" y="88"/>
                  </a:lnTo>
                  <a:lnTo>
                    <a:pt x="618" y="76"/>
                  </a:lnTo>
                  <a:lnTo>
                    <a:pt x="603" y="66"/>
                  </a:lnTo>
                  <a:lnTo>
                    <a:pt x="588" y="56"/>
                  </a:lnTo>
                  <a:lnTo>
                    <a:pt x="572" y="45"/>
                  </a:lnTo>
                  <a:lnTo>
                    <a:pt x="555" y="37"/>
                  </a:lnTo>
                  <a:lnTo>
                    <a:pt x="538" y="30"/>
                  </a:lnTo>
                  <a:lnTo>
                    <a:pt x="520" y="23"/>
                  </a:lnTo>
                  <a:lnTo>
                    <a:pt x="503" y="17"/>
                  </a:lnTo>
                  <a:lnTo>
                    <a:pt x="484" y="12"/>
                  </a:lnTo>
                  <a:lnTo>
                    <a:pt x="466" y="6"/>
                  </a:lnTo>
                  <a:lnTo>
                    <a:pt x="445" y="3"/>
                  </a:lnTo>
                  <a:lnTo>
                    <a:pt x="427" y="1"/>
                  </a:lnTo>
                  <a:lnTo>
                    <a:pt x="407" y="0"/>
                  </a:lnTo>
                  <a:lnTo>
                    <a:pt x="388" y="0"/>
                  </a:lnTo>
                  <a:lnTo>
                    <a:pt x="368" y="0"/>
                  </a:lnTo>
                  <a:lnTo>
                    <a:pt x="347" y="1"/>
                  </a:lnTo>
                  <a:lnTo>
                    <a:pt x="329" y="3"/>
                  </a:lnTo>
                  <a:lnTo>
                    <a:pt x="310" y="6"/>
                  </a:lnTo>
                  <a:lnTo>
                    <a:pt x="291" y="12"/>
                  </a:lnTo>
                  <a:lnTo>
                    <a:pt x="273" y="17"/>
                  </a:lnTo>
                  <a:lnTo>
                    <a:pt x="254" y="23"/>
                  </a:lnTo>
                  <a:lnTo>
                    <a:pt x="237" y="30"/>
                  </a:lnTo>
                  <a:lnTo>
                    <a:pt x="220" y="37"/>
                  </a:lnTo>
                  <a:lnTo>
                    <a:pt x="204" y="45"/>
                  </a:lnTo>
                  <a:lnTo>
                    <a:pt x="187" y="56"/>
                  </a:lnTo>
                  <a:lnTo>
                    <a:pt x="171" y="66"/>
                  </a:lnTo>
                  <a:lnTo>
                    <a:pt x="156" y="76"/>
                  </a:lnTo>
                  <a:lnTo>
                    <a:pt x="141" y="88"/>
                  </a:lnTo>
                  <a:lnTo>
                    <a:pt x="127" y="100"/>
                  </a:lnTo>
                  <a:lnTo>
                    <a:pt x="114" y="113"/>
                  </a:lnTo>
                  <a:lnTo>
                    <a:pt x="102" y="127"/>
                  </a:lnTo>
                  <a:lnTo>
                    <a:pt x="88" y="140"/>
                  </a:lnTo>
                  <a:lnTo>
                    <a:pt x="78" y="154"/>
                  </a:lnTo>
                  <a:lnTo>
                    <a:pt x="66" y="169"/>
                  </a:lnTo>
                  <a:lnTo>
                    <a:pt x="56" y="186"/>
                  </a:lnTo>
                  <a:lnTo>
                    <a:pt x="48" y="201"/>
                  </a:lnTo>
                  <a:lnTo>
                    <a:pt x="39" y="218"/>
                  </a:lnTo>
                  <a:lnTo>
                    <a:pt x="31" y="235"/>
                  </a:lnTo>
                  <a:lnTo>
                    <a:pt x="24" y="254"/>
                  </a:lnTo>
                  <a:lnTo>
                    <a:pt x="17" y="270"/>
                  </a:lnTo>
                  <a:lnTo>
                    <a:pt x="12" y="289"/>
                  </a:lnTo>
                  <a:lnTo>
                    <a:pt x="9" y="308"/>
                  </a:lnTo>
                  <a:lnTo>
                    <a:pt x="6" y="326"/>
                  </a:lnTo>
                  <a:lnTo>
                    <a:pt x="2" y="347"/>
                  </a:lnTo>
                  <a:lnTo>
                    <a:pt x="0" y="365"/>
                  </a:lnTo>
                  <a:lnTo>
                    <a:pt x="0" y="386"/>
                  </a:lnTo>
                  <a:lnTo>
                    <a:pt x="0" y="406"/>
                  </a:lnTo>
                  <a:lnTo>
                    <a:pt x="2" y="426"/>
                  </a:lnTo>
                  <a:lnTo>
                    <a:pt x="6" y="445"/>
                  </a:lnTo>
                  <a:lnTo>
                    <a:pt x="9" y="463"/>
                  </a:lnTo>
                  <a:lnTo>
                    <a:pt x="12" y="482"/>
                  </a:lnTo>
                  <a:lnTo>
                    <a:pt x="17" y="501"/>
                  </a:lnTo>
                  <a:lnTo>
                    <a:pt x="24" y="519"/>
                  </a:lnTo>
                  <a:lnTo>
                    <a:pt x="31" y="536"/>
                  </a:lnTo>
                  <a:lnTo>
                    <a:pt x="39" y="553"/>
                  </a:lnTo>
                  <a:lnTo>
                    <a:pt x="48" y="570"/>
                  </a:lnTo>
                  <a:lnTo>
                    <a:pt x="56" y="587"/>
                  </a:lnTo>
                  <a:lnTo>
                    <a:pt x="66" y="602"/>
                  </a:lnTo>
                  <a:lnTo>
                    <a:pt x="78" y="617"/>
                  </a:lnTo>
                  <a:lnTo>
                    <a:pt x="88" y="631"/>
                  </a:lnTo>
                  <a:lnTo>
                    <a:pt x="102" y="646"/>
                  </a:lnTo>
                  <a:lnTo>
                    <a:pt x="114" y="660"/>
                  </a:lnTo>
                  <a:lnTo>
                    <a:pt x="127" y="671"/>
                  </a:lnTo>
                  <a:lnTo>
                    <a:pt x="141" y="683"/>
                  </a:lnTo>
                  <a:lnTo>
                    <a:pt x="156" y="695"/>
                  </a:lnTo>
                  <a:lnTo>
                    <a:pt x="171" y="707"/>
                  </a:lnTo>
                  <a:lnTo>
                    <a:pt x="187" y="717"/>
                  </a:lnTo>
                  <a:lnTo>
                    <a:pt x="204" y="726"/>
                  </a:lnTo>
                  <a:lnTo>
                    <a:pt x="220" y="734"/>
                  </a:lnTo>
                  <a:lnTo>
                    <a:pt x="237" y="743"/>
                  </a:lnTo>
                  <a:lnTo>
                    <a:pt x="254" y="749"/>
                  </a:lnTo>
                  <a:lnTo>
                    <a:pt x="273" y="754"/>
                  </a:lnTo>
                  <a:lnTo>
                    <a:pt x="291" y="759"/>
                  </a:lnTo>
                  <a:lnTo>
                    <a:pt x="310" y="765"/>
                  </a:lnTo>
                  <a:lnTo>
                    <a:pt x="329" y="768"/>
                  </a:lnTo>
                  <a:lnTo>
                    <a:pt x="347" y="770"/>
                  </a:lnTo>
                  <a:lnTo>
                    <a:pt x="368" y="771"/>
                  </a:lnTo>
                  <a:lnTo>
                    <a:pt x="388" y="773"/>
                  </a:lnTo>
                  <a:lnTo>
                    <a:pt x="407" y="771"/>
                  </a:lnTo>
                  <a:lnTo>
                    <a:pt x="427" y="770"/>
                  </a:lnTo>
                  <a:lnTo>
                    <a:pt x="445" y="768"/>
                  </a:lnTo>
                  <a:lnTo>
                    <a:pt x="466" y="765"/>
                  </a:lnTo>
                  <a:lnTo>
                    <a:pt x="484" y="759"/>
                  </a:lnTo>
                  <a:lnTo>
                    <a:pt x="503" y="754"/>
                  </a:lnTo>
                  <a:lnTo>
                    <a:pt x="520" y="749"/>
                  </a:lnTo>
                  <a:lnTo>
                    <a:pt x="538" y="743"/>
                  </a:lnTo>
                  <a:lnTo>
                    <a:pt x="555" y="734"/>
                  </a:lnTo>
                  <a:lnTo>
                    <a:pt x="572" y="726"/>
                  </a:lnTo>
                  <a:lnTo>
                    <a:pt x="588" y="717"/>
                  </a:lnTo>
                  <a:lnTo>
                    <a:pt x="603" y="707"/>
                  </a:lnTo>
                  <a:lnTo>
                    <a:pt x="618" y="695"/>
                  </a:lnTo>
                  <a:lnTo>
                    <a:pt x="633" y="683"/>
                  </a:lnTo>
                  <a:lnTo>
                    <a:pt x="647" y="671"/>
                  </a:lnTo>
                  <a:lnTo>
                    <a:pt x="660" y="660"/>
                  </a:lnTo>
                  <a:lnTo>
                    <a:pt x="674" y="646"/>
                  </a:lnTo>
                  <a:lnTo>
                    <a:pt x="686" y="631"/>
                  </a:lnTo>
                  <a:lnTo>
                    <a:pt x="697" y="617"/>
                  </a:lnTo>
                  <a:lnTo>
                    <a:pt x="708" y="602"/>
                  </a:lnTo>
                  <a:lnTo>
                    <a:pt x="718" y="587"/>
                  </a:lnTo>
                  <a:lnTo>
                    <a:pt x="728" y="570"/>
                  </a:lnTo>
                  <a:lnTo>
                    <a:pt x="736" y="553"/>
                  </a:lnTo>
                  <a:lnTo>
                    <a:pt x="743" y="536"/>
                  </a:lnTo>
                  <a:lnTo>
                    <a:pt x="750" y="519"/>
                  </a:lnTo>
                  <a:lnTo>
                    <a:pt x="757" y="501"/>
                  </a:lnTo>
                  <a:lnTo>
                    <a:pt x="762" y="482"/>
                  </a:lnTo>
                  <a:lnTo>
                    <a:pt x="767" y="463"/>
                  </a:lnTo>
                  <a:lnTo>
                    <a:pt x="770" y="445"/>
                  </a:lnTo>
                  <a:lnTo>
                    <a:pt x="772" y="426"/>
                  </a:lnTo>
                  <a:lnTo>
                    <a:pt x="774" y="406"/>
                  </a:lnTo>
                  <a:lnTo>
                    <a:pt x="774" y="386"/>
                  </a:lnTo>
                  <a:lnTo>
                    <a:pt x="763" y="386"/>
                  </a:lnTo>
                  <a:lnTo>
                    <a:pt x="763" y="367"/>
                  </a:lnTo>
                  <a:lnTo>
                    <a:pt x="762" y="347"/>
                  </a:lnTo>
                  <a:lnTo>
                    <a:pt x="758" y="328"/>
                  </a:lnTo>
                  <a:lnTo>
                    <a:pt x="755" y="309"/>
                  </a:lnTo>
                  <a:lnTo>
                    <a:pt x="752" y="292"/>
                  </a:lnTo>
                  <a:lnTo>
                    <a:pt x="747" y="274"/>
                  </a:lnTo>
                  <a:lnTo>
                    <a:pt x="740" y="257"/>
                  </a:lnTo>
                  <a:lnTo>
                    <a:pt x="733" y="240"/>
                  </a:lnTo>
                  <a:lnTo>
                    <a:pt x="726" y="223"/>
                  </a:lnTo>
                  <a:lnTo>
                    <a:pt x="718" y="206"/>
                  </a:lnTo>
                  <a:lnTo>
                    <a:pt x="709" y="191"/>
                  </a:lnTo>
                  <a:lnTo>
                    <a:pt x="699" y="176"/>
                  </a:lnTo>
                  <a:lnTo>
                    <a:pt x="689" y="160"/>
                  </a:lnTo>
                  <a:lnTo>
                    <a:pt x="677" y="147"/>
                  </a:lnTo>
                  <a:lnTo>
                    <a:pt x="665" y="133"/>
                  </a:lnTo>
                  <a:lnTo>
                    <a:pt x="653" y="120"/>
                  </a:lnTo>
                  <a:lnTo>
                    <a:pt x="640" y="108"/>
                  </a:lnTo>
                  <a:lnTo>
                    <a:pt x="626" y="96"/>
                  </a:lnTo>
                  <a:lnTo>
                    <a:pt x="613" y="84"/>
                  </a:lnTo>
                  <a:lnTo>
                    <a:pt x="598" y="74"/>
                  </a:lnTo>
                  <a:lnTo>
                    <a:pt x="582" y="64"/>
                  </a:lnTo>
                  <a:lnTo>
                    <a:pt x="567" y="56"/>
                  </a:lnTo>
                  <a:lnTo>
                    <a:pt x="550" y="47"/>
                  </a:lnTo>
                  <a:lnTo>
                    <a:pt x="533" y="40"/>
                  </a:lnTo>
                  <a:lnTo>
                    <a:pt x="516" y="34"/>
                  </a:lnTo>
                  <a:lnTo>
                    <a:pt x="500" y="27"/>
                  </a:lnTo>
                  <a:lnTo>
                    <a:pt x="481" y="22"/>
                  </a:lnTo>
                  <a:lnTo>
                    <a:pt x="462" y="18"/>
                  </a:lnTo>
                  <a:lnTo>
                    <a:pt x="445" y="15"/>
                  </a:lnTo>
                  <a:lnTo>
                    <a:pt x="425" y="12"/>
                  </a:lnTo>
                  <a:lnTo>
                    <a:pt x="407" y="10"/>
                  </a:lnTo>
                  <a:lnTo>
                    <a:pt x="388" y="10"/>
                  </a:lnTo>
                  <a:lnTo>
                    <a:pt x="368" y="10"/>
                  </a:lnTo>
                  <a:lnTo>
                    <a:pt x="349" y="12"/>
                  </a:lnTo>
                  <a:lnTo>
                    <a:pt x="330" y="15"/>
                  </a:lnTo>
                  <a:lnTo>
                    <a:pt x="312" y="18"/>
                  </a:lnTo>
                  <a:lnTo>
                    <a:pt x="293" y="22"/>
                  </a:lnTo>
                  <a:lnTo>
                    <a:pt x="276" y="27"/>
                  </a:lnTo>
                  <a:lnTo>
                    <a:pt x="258" y="34"/>
                  </a:lnTo>
                  <a:lnTo>
                    <a:pt x="241" y="40"/>
                  </a:lnTo>
                  <a:lnTo>
                    <a:pt x="224" y="47"/>
                  </a:lnTo>
                  <a:lnTo>
                    <a:pt x="209" y="56"/>
                  </a:lnTo>
                  <a:lnTo>
                    <a:pt x="192" y="64"/>
                  </a:lnTo>
                  <a:lnTo>
                    <a:pt x="176" y="74"/>
                  </a:lnTo>
                  <a:lnTo>
                    <a:pt x="163" y="84"/>
                  </a:lnTo>
                  <a:lnTo>
                    <a:pt x="148" y="96"/>
                  </a:lnTo>
                  <a:lnTo>
                    <a:pt x="134" y="108"/>
                  </a:lnTo>
                  <a:lnTo>
                    <a:pt x="122" y="120"/>
                  </a:lnTo>
                  <a:lnTo>
                    <a:pt x="109" y="133"/>
                  </a:lnTo>
                  <a:lnTo>
                    <a:pt x="97" y="147"/>
                  </a:lnTo>
                  <a:lnTo>
                    <a:pt x="87" y="160"/>
                  </a:lnTo>
                  <a:lnTo>
                    <a:pt x="75" y="176"/>
                  </a:lnTo>
                  <a:lnTo>
                    <a:pt x="66" y="191"/>
                  </a:lnTo>
                  <a:lnTo>
                    <a:pt x="56" y="206"/>
                  </a:lnTo>
                  <a:lnTo>
                    <a:pt x="48" y="223"/>
                  </a:lnTo>
                  <a:lnTo>
                    <a:pt x="41" y="240"/>
                  </a:lnTo>
                  <a:lnTo>
                    <a:pt x="34" y="257"/>
                  </a:lnTo>
                  <a:lnTo>
                    <a:pt x="28" y="274"/>
                  </a:lnTo>
                  <a:lnTo>
                    <a:pt x="24" y="292"/>
                  </a:lnTo>
                  <a:lnTo>
                    <a:pt x="19" y="309"/>
                  </a:lnTo>
                  <a:lnTo>
                    <a:pt x="16" y="328"/>
                  </a:lnTo>
                  <a:lnTo>
                    <a:pt x="14" y="347"/>
                  </a:lnTo>
                  <a:lnTo>
                    <a:pt x="12" y="367"/>
                  </a:lnTo>
                  <a:lnTo>
                    <a:pt x="12" y="386"/>
                  </a:lnTo>
                  <a:lnTo>
                    <a:pt x="12" y="406"/>
                  </a:lnTo>
                  <a:lnTo>
                    <a:pt x="14" y="424"/>
                  </a:lnTo>
                  <a:lnTo>
                    <a:pt x="16" y="443"/>
                  </a:lnTo>
                  <a:lnTo>
                    <a:pt x="19" y="462"/>
                  </a:lnTo>
                  <a:lnTo>
                    <a:pt x="24" y="480"/>
                  </a:lnTo>
                  <a:lnTo>
                    <a:pt x="28" y="497"/>
                  </a:lnTo>
                  <a:lnTo>
                    <a:pt x="34" y="516"/>
                  </a:lnTo>
                  <a:lnTo>
                    <a:pt x="41" y="533"/>
                  </a:lnTo>
                  <a:lnTo>
                    <a:pt x="48" y="548"/>
                  </a:lnTo>
                  <a:lnTo>
                    <a:pt x="56" y="565"/>
                  </a:lnTo>
                  <a:lnTo>
                    <a:pt x="66" y="580"/>
                  </a:lnTo>
                  <a:lnTo>
                    <a:pt x="75" y="595"/>
                  </a:lnTo>
                  <a:lnTo>
                    <a:pt x="87" y="611"/>
                  </a:lnTo>
                  <a:lnTo>
                    <a:pt x="97" y="624"/>
                  </a:lnTo>
                  <a:lnTo>
                    <a:pt x="109" y="638"/>
                  </a:lnTo>
                  <a:lnTo>
                    <a:pt x="122" y="651"/>
                  </a:lnTo>
                  <a:lnTo>
                    <a:pt x="134" y="665"/>
                  </a:lnTo>
                  <a:lnTo>
                    <a:pt x="148" y="677"/>
                  </a:lnTo>
                  <a:lnTo>
                    <a:pt x="163" y="687"/>
                  </a:lnTo>
                  <a:lnTo>
                    <a:pt x="176" y="697"/>
                  </a:lnTo>
                  <a:lnTo>
                    <a:pt x="192" y="707"/>
                  </a:lnTo>
                  <a:lnTo>
                    <a:pt x="209" y="715"/>
                  </a:lnTo>
                  <a:lnTo>
                    <a:pt x="224" y="724"/>
                  </a:lnTo>
                  <a:lnTo>
                    <a:pt x="241" y="732"/>
                  </a:lnTo>
                  <a:lnTo>
                    <a:pt x="258" y="739"/>
                  </a:lnTo>
                  <a:lnTo>
                    <a:pt x="276" y="744"/>
                  </a:lnTo>
                  <a:lnTo>
                    <a:pt x="293" y="749"/>
                  </a:lnTo>
                  <a:lnTo>
                    <a:pt x="312" y="754"/>
                  </a:lnTo>
                  <a:lnTo>
                    <a:pt x="330" y="758"/>
                  </a:lnTo>
                  <a:lnTo>
                    <a:pt x="349" y="759"/>
                  </a:lnTo>
                  <a:lnTo>
                    <a:pt x="368" y="761"/>
                  </a:lnTo>
                  <a:lnTo>
                    <a:pt x="388" y="761"/>
                  </a:lnTo>
                  <a:lnTo>
                    <a:pt x="407" y="761"/>
                  </a:lnTo>
                  <a:lnTo>
                    <a:pt x="425" y="759"/>
                  </a:lnTo>
                  <a:lnTo>
                    <a:pt x="445" y="758"/>
                  </a:lnTo>
                  <a:lnTo>
                    <a:pt x="462" y="754"/>
                  </a:lnTo>
                  <a:lnTo>
                    <a:pt x="481" y="749"/>
                  </a:lnTo>
                  <a:lnTo>
                    <a:pt x="500" y="744"/>
                  </a:lnTo>
                  <a:lnTo>
                    <a:pt x="516" y="739"/>
                  </a:lnTo>
                  <a:lnTo>
                    <a:pt x="533" y="732"/>
                  </a:lnTo>
                  <a:lnTo>
                    <a:pt x="550" y="724"/>
                  </a:lnTo>
                  <a:lnTo>
                    <a:pt x="567" y="715"/>
                  </a:lnTo>
                  <a:lnTo>
                    <a:pt x="582" y="707"/>
                  </a:lnTo>
                  <a:lnTo>
                    <a:pt x="598" y="697"/>
                  </a:lnTo>
                  <a:lnTo>
                    <a:pt x="613" y="687"/>
                  </a:lnTo>
                  <a:lnTo>
                    <a:pt x="626" y="677"/>
                  </a:lnTo>
                  <a:lnTo>
                    <a:pt x="640" y="665"/>
                  </a:lnTo>
                  <a:lnTo>
                    <a:pt x="653" y="651"/>
                  </a:lnTo>
                  <a:lnTo>
                    <a:pt x="665" y="638"/>
                  </a:lnTo>
                  <a:lnTo>
                    <a:pt x="677" y="624"/>
                  </a:lnTo>
                  <a:lnTo>
                    <a:pt x="689" y="611"/>
                  </a:lnTo>
                  <a:lnTo>
                    <a:pt x="699" y="595"/>
                  </a:lnTo>
                  <a:lnTo>
                    <a:pt x="709" y="580"/>
                  </a:lnTo>
                  <a:lnTo>
                    <a:pt x="718" y="565"/>
                  </a:lnTo>
                  <a:lnTo>
                    <a:pt x="726" y="548"/>
                  </a:lnTo>
                  <a:lnTo>
                    <a:pt x="733" y="533"/>
                  </a:lnTo>
                  <a:lnTo>
                    <a:pt x="740" y="516"/>
                  </a:lnTo>
                  <a:lnTo>
                    <a:pt x="747" y="497"/>
                  </a:lnTo>
                  <a:lnTo>
                    <a:pt x="752" y="480"/>
                  </a:lnTo>
                  <a:lnTo>
                    <a:pt x="755" y="462"/>
                  </a:lnTo>
                  <a:lnTo>
                    <a:pt x="758" y="443"/>
                  </a:lnTo>
                  <a:lnTo>
                    <a:pt x="762" y="424"/>
                  </a:lnTo>
                  <a:lnTo>
                    <a:pt x="763" y="406"/>
                  </a:lnTo>
                  <a:lnTo>
                    <a:pt x="763" y="386"/>
                  </a:lnTo>
                  <a:lnTo>
                    <a:pt x="774" y="386"/>
                  </a:lnTo>
                  <a:close/>
                </a:path>
              </a:pathLst>
            </a:custGeom>
            <a:solidFill>
              <a:srgbClr val="B8E2FF"/>
            </a:solidFill>
            <a:ln w="9525">
              <a:noFill/>
              <a:round/>
              <a:headEnd/>
              <a:tailEnd/>
            </a:ln>
          </p:spPr>
          <p:txBody>
            <a:bodyPr/>
            <a:lstStyle/>
            <a:p>
              <a:endParaRPr lang="en-US"/>
            </a:p>
          </p:txBody>
        </p:sp>
        <p:sp>
          <p:nvSpPr>
            <p:cNvPr id="51344" name="Freeform 146"/>
            <p:cNvSpPr>
              <a:spLocks/>
            </p:cNvSpPr>
            <p:nvPr/>
          </p:nvSpPr>
          <p:spPr bwMode="auto">
            <a:xfrm>
              <a:off x="3487062" y="2511403"/>
              <a:ext cx="1076677" cy="1208087"/>
            </a:xfrm>
            <a:custGeom>
              <a:avLst/>
              <a:gdLst>
                <a:gd name="T0" fmla="*/ 2147483647 w 763"/>
                <a:gd name="T1" fmla="*/ 2147483647 h 761"/>
                <a:gd name="T2" fmla="*/ 2147483647 w 763"/>
                <a:gd name="T3" fmla="*/ 2147483647 h 761"/>
                <a:gd name="T4" fmla="*/ 2147483647 w 763"/>
                <a:gd name="T5" fmla="*/ 2147483647 h 761"/>
                <a:gd name="T6" fmla="*/ 2147483647 w 763"/>
                <a:gd name="T7" fmla="*/ 2147483647 h 761"/>
                <a:gd name="T8" fmla="*/ 2147483647 w 763"/>
                <a:gd name="T9" fmla="*/ 2147483647 h 761"/>
                <a:gd name="T10" fmla="*/ 2147483647 w 763"/>
                <a:gd name="T11" fmla="*/ 2147483647 h 761"/>
                <a:gd name="T12" fmla="*/ 2147483647 w 763"/>
                <a:gd name="T13" fmla="*/ 2147483647 h 761"/>
                <a:gd name="T14" fmla="*/ 2147483647 w 763"/>
                <a:gd name="T15" fmla="*/ 2147483647 h 761"/>
                <a:gd name="T16" fmla="*/ 2147483647 w 763"/>
                <a:gd name="T17" fmla="*/ 2147483647 h 761"/>
                <a:gd name="T18" fmla="*/ 2147483647 w 763"/>
                <a:gd name="T19" fmla="*/ 2147483647 h 761"/>
                <a:gd name="T20" fmla="*/ 2147483647 w 763"/>
                <a:gd name="T21" fmla="*/ 2147483647 h 761"/>
                <a:gd name="T22" fmla="*/ 2147483647 w 763"/>
                <a:gd name="T23" fmla="*/ 2147483647 h 761"/>
                <a:gd name="T24" fmla="*/ 0 w 763"/>
                <a:gd name="T25" fmla="*/ 2147483647 h 761"/>
                <a:gd name="T26" fmla="*/ 2147483647 w 763"/>
                <a:gd name="T27" fmla="*/ 2147483647 h 761"/>
                <a:gd name="T28" fmla="*/ 2147483647 w 763"/>
                <a:gd name="T29" fmla="*/ 2147483647 h 761"/>
                <a:gd name="T30" fmla="*/ 2147483647 w 763"/>
                <a:gd name="T31" fmla="*/ 2147483647 h 761"/>
                <a:gd name="T32" fmla="*/ 2147483647 w 763"/>
                <a:gd name="T33" fmla="*/ 2147483647 h 761"/>
                <a:gd name="T34" fmla="*/ 2147483647 w 763"/>
                <a:gd name="T35" fmla="*/ 2147483647 h 761"/>
                <a:gd name="T36" fmla="*/ 2147483647 w 763"/>
                <a:gd name="T37" fmla="*/ 2147483647 h 761"/>
                <a:gd name="T38" fmla="*/ 2147483647 w 763"/>
                <a:gd name="T39" fmla="*/ 2147483647 h 761"/>
                <a:gd name="T40" fmla="*/ 2147483647 w 763"/>
                <a:gd name="T41" fmla="*/ 2147483647 h 761"/>
                <a:gd name="T42" fmla="*/ 2147483647 w 763"/>
                <a:gd name="T43" fmla="*/ 2147483647 h 761"/>
                <a:gd name="T44" fmla="*/ 2147483647 w 763"/>
                <a:gd name="T45" fmla="*/ 2147483647 h 761"/>
                <a:gd name="T46" fmla="*/ 2147483647 w 763"/>
                <a:gd name="T47" fmla="*/ 2147483647 h 761"/>
                <a:gd name="T48" fmla="*/ 2147483647 w 763"/>
                <a:gd name="T49" fmla="*/ 2147483647 h 761"/>
                <a:gd name="T50" fmla="*/ 2147483647 w 763"/>
                <a:gd name="T51" fmla="*/ 2147483647 h 761"/>
                <a:gd name="T52" fmla="*/ 2147483647 w 763"/>
                <a:gd name="T53" fmla="*/ 2147483647 h 761"/>
                <a:gd name="T54" fmla="*/ 2147483647 w 763"/>
                <a:gd name="T55" fmla="*/ 2147483647 h 761"/>
                <a:gd name="T56" fmla="*/ 2147483647 w 763"/>
                <a:gd name="T57" fmla="*/ 2147483647 h 761"/>
                <a:gd name="T58" fmla="*/ 2147483647 w 763"/>
                <a:gd name="T59" fmla="*/ 2147483647 h 761"/>
                <a:gd name="T60" fmla="*/ 2147483647 w 763"/>
                <a:gd name="T61" fmla="*/ 2147483647 h 761"/>
                <a:gd name="T62" fmla="*/ 2147483647 w 763"/>
                <a:gd name="T63" fmla="*/ 2147483647 h 761"/>
                <a:gd name="T64" fmla="*/ 2147483647 w 763"/>
                <a:gd name="T65" fmla="*/ 2147483647 h 761"/>
                <a:gd name="T66" fmla="*/ 2147483647 w 763"/>
                <a:gd name="T67" fmla="*/ 2147483647 h 761"/>
                <a:gd name="T68" fmla="*/ 2147483647 w 763"/>
                <a:gd name="T69" fmla="*/ 2147483647 h 761"/>
                <a:gd name="T70" fmla="*/ 2147483647 w 763"/>
                <a:gd name="T71" fmla="*/ 2147483647 h 761"/>
                <a:gd name="T72" fmla="*/ 2147483647 w 763"/>
                <a:gd name="T73" fmla="*/ 2147483647 h 761"/>
                <a:gd name="T74" fmla="*/ 2147483647 w 763"/>
                <a:gd name="T75" fmla="*/ 2147483647 h 761"/>
                <a:gd name="T76" fmla="*/ 2147483647 w 763"/>
                <a:gd name="T77" fmla="*/ 2147483647 h 761"/>
                <a:gd name="T78" fmla="*/ 2147483647 w 763"/>
                <a:gd name="T79" fmla="*/ 2147483647 h 761"/>
                <a:gd name="T80" fmla="*/ 2147483647 w 763"/>
                <a:gd name="T81" fmla="*/ 2147483647 h 761"/>
                <a:gd name="T82" fmla="*/ 2147483647 w 763"/>
                <a:gd name="T83" fmla="*/ 2147483647 h 761"/>
                <a:gd name="T84" fmla="*/ 2147483647 w 763"/>
                <a:gd name="T85" fmla="*/ 2147483647 h 761"/>
                <a:gd name="T86" fmla="*/ 2147483647 w 763"/>
                <a:gd name="T87" fmla="*/ 2147483647 h 761"/>
                <a:gd name="T88" fmla="*/ 2147483647 w 763"/>
                <a:gd name="T89" fmla="*/ 2147483647 h 761"/>
                <a:gd name="T90" fmla="*/ 2147483647 w 763"/>
                <a:gd name="T91" fmla="*/ 2147483647 h 761"/>
                <a:gd name="T92" fmla="*/ 2147483647 w 763"/>
                <a:gd name="T93" fmla="*/ 2147483647 h 761"/>
                <a:gd name="T94" fmla="*/ 2147483647 w 763"/>
                <a:gd name="T95" fmla="*/ 2147483647 h 761"/>
                <a:gd name="T96" fmla="*/ 2147483647 w 763"/>
                <a:gd name="T97" fmla="*/ 2147483647 h 761"/>
                <a:gd name="T98" fmla="*/ 2147483647 w 763"/>
                <a:gd name="T99" fmla="*/ 2147483647 h 761"/>
                <a:gd name="T100" fmla="*/ 2147483647 w 763"/>
                <a:gd name="T101" fmla="*/ 2147483647 h 76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63"/>
                <a:gd name="T154" fmla="*/ 0 h 761"/>
                <a:gd name="T155" fmla="*/ 763 w 763"/>
                <a:gd name="T156" fmla="*/ 761 h 76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63" h="761">
                  <a:moveTo>
                    <a:pt x="763" y="381"/>
                  </a:moveTo>
                  <a:lnTo>
                    <a:pt x="763" y="362"/>
                  </a:lnTo>
                  <a:lnTo>
                    <a:pt x="761" y="342"/>
                  </a:lnTo>
                  <a:lnTo>
                    <a:pt x="757" y="323"/>
                  </a:lnTo>
                  <a:lnTo>
                    <a:pt x="754" y="304"/>
                  </a:lnTo>
                  <a:lnTo>
                    <a:pt x="751" y="286"/>
                  </a:lnTo>
                  <a:lnTo>
                    <a:pt x="746" y="267"/>
                  </a:lnTo>
                  <a:lnTo>
                    <a:pt x="739" y="250"/>
                  </a:lnTo>
                  <a:lnTo>
                    <a:pt x="732" y="232"/>
                  </a:lnTo>
                  <a:lnTo>
                    <a:pt x="725" y="215"/>
                  </a:lnTo>
                  <a:lnTo>
                    <a:pt x="717" y="199"/>
                  </a:lnTo>
                  <a:lnTo>
                    <a:pt x="707" y="183"/>
                  </a:lnTo>
                  <a:lnTo>
                    <a:pt x="698" y="167"/>
                  </a:lnTo>
                  <a:lnTo>
                    <a:pt x="686" y="152"/>
                  </a:lnTo>
                  <a:lnTo>
                    <a:pt x="676" y="139"/>
                  </a:lnTo>
                  <a:lnTo>
                    <a:pt x="663" y="125"/>
                  </a:lnTo>
                  <a:lnTo>
                    <a:pt x="651" y="111"/>
                  </a:lnTo>
                  <a:lnTo>
                    <a:pt x="637" y="98"/>
                  </a:lnTo>
                  <a:lnTo>
                    <a:pt x="624" y="86"/>
                  </a:lnTo>
                  <a:lnTo>
                    <a:pt x="609" y="76"/>
                  </a:lnTo>
                  <a:lnTo>
                    <a:pt x="595" y="64"/>
                  </a:lnTo>
                  <a:lnTo>
                    <a:pt x="580" y="54"/>
                  </a:lnTo>
                  <a:lnTo>
                    <a:pt x="563" y="45"/>
                  </a:lnTo>
                  <a:lnTo>
                    <a:pt x="546" y="37"/>
                  </a:lnTo>
                  <a:lnTo>
                    <a:pt x="529" y="30"/>
                  </a:lnTo>
                  <a:lnTo>
                    <a:pt x="512" y="23"/>
                  </a:lnTo>
                  <a:lnTo>
                    <a:pt x="495" y="17"/>
                  </a:lnTo>
                  <a:lnTo>
                    <a:pt x="477" y="12"/>
                  </a:lnTo>
                  <a:lnTo>
                    <a:pt x="458" y="7"/>
                  </a:lnTo>
                  <a:lnTo>
                    <a:pt x="439" y="3"/>
                  </a:lnTo>
                  <a:lnTo>
                    <a:pt x="421" y="1"/>
                  </a:lnTo>
                  <a:lnTo>
                    <a:pt x="401" y="0"/>
                  </a:lnTo>
                  <a:lnTo>
                    <a:pt x="382" y="0"/>
                  </a:lnTo>
                  <a:lnTo>
                    <a:pt x="362" y="0"/>
                  </a:lnTo>
                  <a:lnTo>
                    <a:pt x="343" y="1"/>
                  </a:lnTo>
                  <a:lnTo>
                    <a:pt x="323" y="3"/>
                  </a:lnTo>
                  <a:lnTo>
                    <a:pt x="304" y="7"/>
                  </a:lnTo>
                  <a:lnTo>
                    <a:pt x="285" y="12"/>
                  </a:lnTo>
                  <a:lnTo>
                    <a:pt x="269" y="17"/>
                  </a:lnTo>
                  <a:lnTo>
                    <a:pt x="250" y="23"/>
                  </a:lnTo>
                  <a:lnTo>
                    <a:pt x="233" y="30"/>
                  </a:lnTo>
                  <a:lnTo>
                    <a:pt x="216" y="37"/>
                  </a:lnTo>
                  <a:lnTo>
                    <a:pt x="199" y="45"/>
                  </a:lnTo>
                  <a:lnTo>
                    <a:pt x="184" y="54"/>
                  </a:lnTo>
                  <a:lnTo>
                    <a:pt x="169" y="64"/>
                  </a:lnTo>
                  <a:lnTo>
                    <a:pt x="154" y="76"/>
                  </a:lnTo>
                  <a:lnTo>
                    <a:pt x="138" y="86"/>
                  </a:lnTo>
                  <a:lnTo>
                    <a:pt x="125" y="98"/>
                  </a:lnTo>
                  <a:lnTo>
                    <a:pt x="111" y="111"/>
                  </a:lnTo>
                  <a:lnTo>
                    <a:pt x="99" y="125"/>
                  </a:lnTo>
                  <a:lnTo>
                    <a:pt x="88" y="139"/>
                  </a:lnTo>
                  <a:lnTo>
                    <a:pt x="76" y="152"/>
                  </a:lnTo>
                  <a:lnTo>
                    <a:pt x="66" y="167"/>
                  </a:lnTo>
                  <a:lnTo>
                    <a:pt x="55" y="183"/>
                  </a:lnTo>
                  <a:lnTo>
                    <a:pt x="47" y="199"/>
                  </a:lnTo>
                  <a:lnTo>
                    <a:pt x="38" y="215"/>
                  </a:lnTo>
                  <a:lnTo>
                    <a:pt x="30" y="232"/>
                  </a:lnTo>
                  <a:lnTo>
                    <a:pt x="23" y="250"/>
                  </a:lnTo>
                  <a:lnTo>
                    <a:pt x="16" y="267"/>
                  </a:lnTo>
                  <a:lnTo>
                    <a:pt x="11" y="286"/>
                  </a:lnTo>
                  <a:lnTo>
                    <a:pt x="8" y="304"/>
                  </a:lnTo>
                  <a:lnTo>
                    <a:pt x="5" y="323"/>
                  </a:lnTo>
                  <a:lnTo>
                    <a:pt x="3" y="342"/>
                  </a:lnTo>
                  <a:lnTo>
                    <a:pt x="1" y="362"/>
                  </a:lnTo>
                  <a:lnTo>
                    <a:pt x="0" y="381"/>
                  </a:lnTo>
                  <a:lnTo>
                    <a:pt x="1" y="401"/>
                  </a:lnTo>
                  <a:lnTo>
                    <a:pt x="3" y="419"/>
                  </a:lnTo>
                  <a:lnTo>
                    <a:pt x="5" y="438"/>
                  </a:lnTo>
                  <a:lnTo>
                    <a:pt x="8" y="458"/>
                  </a:lnTo>
                  <a:lnTo>
                    <a:pt x="11" y="475"/>
                  </a:lnTo>
                  <a:lnTo>
                    <a:pt x="16" y="494"/>
                  </a:lnTo>
                  <a:lnTo>
                    <a:pt x="23" y="513"/>
                  </a:lnTo>
                  <a:lnTo>
                    <a:pt x="30" y="529"/>
                  </a:lnTo>
                  <a:lnTo>
                    <a:pt x="38" y="546"/>
                  </a:lnTo>
                  <a:lnTo>
                    <a:pt x="47" y="563"/>
                  </a:lnTo>
                  <a:lnTo>
                    <a:pt x="55" y="578"/>
                  </a:lnTo>
                  <a:lnTo>
                    <a:pt x="66" y="594"/>
                  </a:lnTo>
                  <a:lnTo>
                    <a:pt x="76" y="609"/>
                  </a:lnTo>
                  <a:lnTo>
                    <a:pt x="88" y="622"/>
                  </a:lnTo>
                  <a:lnTo>
                    <a:pt x="99" y="638"/>
                  </a:lnTo>
                  <a:lnTo>
                    <a:pt x="111" y="650"/>
                  </a:lnTo>
                  <a:lnTo>
                    <a:pt x="125" y="663"/>
                  </a:lnTo>
                  <a:lnTo>
                    <a:pt x="138" y="675"/>
                  </a:lnTo>
                  <a:lnTo>
                    <a:pt x="154" y="687"/>
                  </a:lnTo>
                  <a:lnTo>
                    <a:pt x="169" y="697"/>
                  </a:lnTo>
                  <a:lnTo>
                    <a:pt x="184" y="707"/>
                  </a:lnTo>
                  <a:lnTo>
                    <a:pt x="199" y="716"/>
                  </a:lnTo>
                  <a:lnTo>
                    <a:pt x="216" y="724"/>
                  </a:lnTo>
                  <a:lnTo>
                    <a:pt x="233" y="732"/>
                  </a:lnTo>
                  <a:lnTo>
                    <a:pt x="250" y="739"/>
                  </a:lnTo>
                  <a:lnTo>
                    <a:pt x="269" y="744"/>
                  </a:lnTo>
                  <a:lnTo>
                    <a:pt x="285" y="749"/>
                  </a:lnTo>
                  <a:lnTo>
                    <a:pt x="304" y="754"/>
                  </a:lnTo>
                  <a:lnTo>
                    <a:pt x="323" y="758"/>
                  </a:lnTo>
                  <a:lnTo>
                    <a:pt x="343" y="760"/>
                  </a:lnTo>
                  <a:lnTo>
                    <a:pt x="362" y="761"/>
                  </a:lnTo>
                  <a:lnTo>
                    <a:pt x="382" y="761"/>
                  </a:lnTo>
                  <a:lnTo>
                    <a:pt x="401" y="761"/>
                  </a:lnTo>
                  <a:lnTo>
                    <a:pt x="421" y="760"/>
                  </a:lnTo>
                  <a:lnTo>
                    <a:pt x="439" y="758"/>
                  </a:lnTo>
                  <a:lnTo>
                    <a:pt x="458" y="754"/>
                  </a:lnTo>
                  <a:lnTo>
                    <a:pt x="477" y="749"/>
                  </a:lnTo>
                  <a:lnTo>
                    <a:pt x="495" y="744"/>
                  </a:lnTo>
                  <a:lnTo>
                    <a:pt x="512" y="739"/>
                  </a:lnTo>
                  <a:lnTo>
                    <a:pt x="529" y="732"/>
                  </a:lnTo>
                  <a:lnTo>
                    <a:pt x="546" y="724"/>
                  </a:lnTo>
                  <a:lnTo>
                    <a:pt x="563" y="716"/>
                  </a:lnTo>
                  <a:lnTo>
                    <a:pt x="580" y="707"/>
                  </a:lnTo>
                  <a:lnTo>
                    <a:pt x="595" y="697"/>
                  </a:lnTo>
                  <a:lnTo>
                    <a:pt x="609" y="687"/>
                  </a:lnTo>
                  <a:lnTo>
                    <a:pt x="624" y="675"/>
                  </a:lnTo>
                  <a:lnTo>
                    <a:pt x="637" y="663"/>
                  </a:lnTo>
                  <a:lnTo>
                    <a:pt x="651" y="650"/>
                  </a:lnTo>
                  <a:lnTo>
                    <a:pt x="663" y="638"/>
                  </a:lnTo>
                  <a:lnTo>
                    <a:pt x="676" y="622"/>
                  </a:lnTo>
                  <a:lnTo>
                    <a:pt x="686" y="609"/>
                  </a:lnTo>
                  <a:lnTo>
                    <a:pt x="698" y="594"/>
                  </a:lnTo>
                  <a:lnTo>
                    <a:pt x="707" y="578"/>
                  </a:lnTo>
                  <a:lnTo>
                    <a:pt x="717" y="563"/>
                  </a:lnTo>
                  <a:lnTo>
                    <a:pt x="725" y="546"/>
                  </a:lnTo>
                  <a:lnTo>
                    <a:pt x="732" y="529"/>
                  </a:lnTo>
                  <a:lnTo>
                    <a:pt x="739" y="513"/>
                  </a:lnTo>
                  <a:lnTo>
                    <a:pt x="746" y="494"/>
                  </a:lnTo>
                  <a:lnTo>
                    <a:pt x="751" y="475"/>
                  </a:lnTo>
                  <a:lnTo>
                    <a:pt x="754" y="458"/>
                  </a:lnTo>
                  <a:lnTo>
                    <a:pt x="757" y="438"/>
                  </a:lnTo>
                  <a:lnTo>
                    <a:pt x="761" y="419"/>
                  </a:lnTo>
                  <a:lnTo>
                    <a:pt x="763" y="401"/>
                  </a:lnTo>
                  <a:lnTo>
                    <a:pt x="763" y="381"/>
                  </a:lnTo>
                  <a:lnTo>
                    <a:pt x="752" y="381"/>
                  </a:lnTo>
                  <a:lnTo>
                    <a:pt x="751" y="362"/>
                  </a:lnTo>
                  <a:lnTo>
                    <a:pt x="751" y="343"/>
                  </a:lnTo>
                  <a:lnTo>
                    <a:pt x="747" y="325"/>
                  </a:lnTo>
                  <a:lnTo>
                    <a:pt x="744" y="306"/>
                  </a:lnTo>
                  <a:lnTo>
                    <a:pt x="741" y="287"/>
                  </a:lnTo>
                  <a:lnTo>
                    <a:pt x="735" y="271"/>
                  </a:lnTo>
                  <a:lnTo>
                    <a:pt x="729" y="254"/>
                  </a:lnTo>
                  <a:lnTo>
                    <a:pt x="722" y="237"/>
                  </a:lnTo>
                  <a:lnTo>
                    <a:pt x="715" y="220"/>
                  </a:lnTo>
                  <a:lnTo>
                    <a:pt x="707" y="205"/>
                  </a:lnTo>
                  <a:lnTo>
                    <a:pt x="698" y="189"/>
                  </a:lnTo>
                  <a:lnTo>
                    <a:pt x="688" y="174"/>
                  </a:lnTo>
                  <a:lnTo>
                    <a:pt x="678" y="159"/>
                  </a:lnTo>
                  <a:lnTo>
                    <a:pt x="668" y="145"/>
                  </a:lnTo>
                  <a:lnTo>
                    <a:pt x="656" y="132"/>
                  </a:lnTo>
                  <a:lnTo>
                    <a:pt x="644" y="118"/>
                  </a:lnTo>
                  <a:lnTo>
                    <a:pt x="631" y="106"/>
                  </a:lnTo>
                  <a:lnTo>
                    <a:pt x="617" y="95"/>
                  </a:lnTo>
                  <a:lnTo>
                    <a:pt x="604" y="84"/>
                  </a:lnTo>
                  <a:lnTo>
                    <a:pt x="588" y="74"/>
                  </a:lnTo>
                  <a:lnTo>
                    <a:pt x="573" y="64"/>
                  </a:lnTo>
                  <a:lnTo>
                    <a:pt x="558" y="56"/>
                  </a:lnTo>
                  <a:lnTo>
                    <a:pt x="543" y="47"/>
                  </a:lnTo>
                  <a:lnTo>
                    <a:pt x="526" y="39"/>
                  </a:lnTo>
                  <a:lnTo>
                    <a:pt x="509" y="34"/>
                  </a:lnTo>
                  <a:lnTo>
                    <a:pt x="492" y="27"/>
                  </a:lnTo>
                  <a:lnTo>
                    <a:pt x="473" y="22"/>
                  </a:lnTo>
                  <a:lnTo>
                    <a:pt x="456" y="18"/>
                  </a:lnTo>
                  <a:lnTo>
                    <a:pt x="438" y="15"/>
                  </a:lnTo>
                  <a:lnTo>
                    <a:pt x="419" y="12"/>
                  </a:lnTo>
                  <a:lnTo>
                    <a:pt x="401" y="12"/>
                  </a:lnTo>
                  <a:lnTo>
                    <a:pt x="382" y="10"/>
                  </a:lnTo>
                  <a:lnTo>
                    <a:pt x="362" y="12"/>
                  </a:lnTo>
                  <a:lnTo>
                    <a:pt x="343" y="12"/>
                  </a:lnTo>
                  <a:lnTo>
                    <a:pt x="324" y="15"/>
                  </a:lnTo>
                  <a:lnTo>
                    <a:pt x="307" y="18"/>
                  </a:lnTo>
                  <a:lnTo>
                    <a:pt x="289" y="22"/>
                  </a:lnTo>
                  <a:lnTo>
                    <a:pt x="272" y="27"/>
                  </a:lnTo>
                  <a:lnTo>
                    <a:pt x="253" y="34"/>
                  </a:lnTo>
                  <a:lnTo>
                    <a:pt x="236" y="39"/>
                  </a:lnTo>
                  <a:lnTo>
                    <a:pt x="221" y="47"/>
                  </a:lnTo>
                  <a:lnTo>
                    <a:pt x="204" y="56"/>
                  </a:lnTo>
                  <a:lnTo>
                    <a:pt x="189" y="64"/>
                  </a:lnTo>
                  <a:lnTo>
                    <a:pt x="174" y="74"/>
                  </a:lnTo>
                  <a:lnTo>
                    <a:pt x="160" y="84"/>
                  </a:lnTo>
                  <a:lnTo>
                    <a:pt x="145" y="95"/>
                  </a:lnTo>
                  <a:lnTo>
                    <a:pt x="132" y="106"/>
                  </a:lnTo>
                  <a:lnTo>
                    <a:pt x="120" y="118"/>
                  </a:lnTo>
                  <a:lnTo>
                    <a:pt x="108" y="132"/>
                  </a:lnTo>
                  <a:lnTo>
                    <a:pt x="96" y="145"/>
                  </a:lnTo>
                  <a:lnTo>
                    <a:pt x="84" y="159"/>
                  </a:lnTo>
                  <a:lnTo>
                    <a:pt x="74" y="174"/>
                  </a:lnTo>
                  <a:lnTo>
                    <a:pt x="64" y="189"/>
                  </a:lnTo>
                  <a:lnTo>
                    <a:pt x="55" y="205"/>
                  </a:lnTo>
                  <a:lnTo>
                    <a:pt x="47" y="220"/>
                  </a:lnTo>
                  <a:lnTo>
                    <a:pt x="40" y="237"/>
                  </a:lnTo>
                  <a:lnTo>
                    <a:pt x="33" y="254"/>
                  </a:lnTo>
                  <a:lnTo>
                    <a:pt x="28" y="271"/>
                  </a:lnTo>
                  <a:lnTo>
                    <a:pt x="23" y="287"/>
                  </a:lnTo>
                  <a:lnTo>
                    <a:pt x="18" y="306"/>
                  </a:lnTo>
                  <a:lnTo>
                    <a:pt x="15" y="325"/>
                  </a:lnTo>
                  <a:lnTo>
                    <a:pt x="13" y="343"/>
                  </a:lnTo>
                  <a:lnTo>
                    <a:pt x="11" y="362"/>
                  </a:lnTo>
                  <a:lnTo>
                    <a:pt x="11" y="381"/>
                  </a:lnTo>
                  <a:lnTo>
                    <a:pt x="11" y="399"/>
                  </a:lnTo>
                  <a:lnTo>
                    <a:pt x="13" y="419"/>
                  </a:lnTo>
                  <a:lnTo>
                    <a:pt x="15" y="436"/>
                  </a:lnTo>
                  <a:lnTo>
                    <a:pt x="18" y="455"/>
                  </a:lnTo>
                  <a:lnTo>
                    <a:pt x="23" y="474"/>
                  </a:lnTo>
                  <a:lnTo>
                    <a:pt x="28" y="491"/>
                  </a:lnTo>
                  <a:lnTo>
                    <a:pt x="33" y="507"/>
                  </a:lnTo>
                  <a:lnTo>
                    <a:pt x="40" y="524"/>
                  </a:lnTo>
                  <a:lnTo>
                    <a:pt x="47" y="541"/>
                  </a:lnTo>
                  <a:lnTo>
                    <a:pt x="55" y="558"/>
                  </a:lnTo>
                  <a:lnTo>
                    <a:pt x="64" y="573"/>
                  </a:lnTo>
                  <a:lnTo>
                    <a:pt x="74" y="589"/>
                  </a:lnTo>
                  <a:lnTo>
                    <a:pt x="84" y="602"/>
                  </a:lnTo>
                  <a:lnTo>
                    <a:pt x="96" y="616"/>
                  </a:lnTo>
                  <a:lnTo>
                    <a:pt x="108" y="629"/>
                  </a:lnTo>
                  <a:lnTo>
                    <a:pt x="120" y="643"/>
                  </a:lnTo>
                  <a:lnTo>
                    <a:pt x="132" y="655"/>
                  </a:lnTo>
                  <a:lnTo>
                    <a:pt x="145" y="666"/>
                  </a:lnTo>
                  <a:lnTo>
                    <a:pt x="160" y="678"/>
                  </a:lnTo>
                  <a:lnTo>
                    <a:pt x="174" y="688"/>
                  </a:lnTo>
                  <a:lnTo>
                    <a:pt x="189" y="697"/>
                  </a:lnTo>
                  <a:lnTo>
                    <a:pt x="204" y="707"/>
                  </a:lnTo>
                  <a:lnTo>
                    <a:pt x="221" y="716"/>
                  </a:lnTo>
                  <a:lnTo>
                    <a:pt x="236" y="722"/>
                  </a:lnTo>
                  <a:lnTo>
                    <a:pt x="253" y="729"/>
                  </a:lnTo>
                  <a:lnTo>
                    <a:pt x="272" y="734"/>
                  </a:lnTo>
                  <a:lnTo>
                    <a:pt x="289" y="739"/>
                  </a:lnTo>
                  <a:lnTo>
                    <a:pt x="307" y="744"/>
                  </a:lnTo>
                  <a:lnTo>
                    <a:pt x="324" y="748"/>
                  </a:lnTo>
                  <a:lnTo>
                    <a:pt x="343" y="749"/>
                  </a:lnTo>
                  <a:lnTo>
                    <a:pt x="362" y="751"/>
                  </a:lnTo>
                  <a:lnTo>
                    <a:pt x="382" y="751"/>
                  </a:lnTo>
                  <a:lnTo>
                    <a:pt x="401" y="751"/>
                  </a:lnTo>
                  <a:lnTo>
                    <a:pt x="419" y="749"/>
                  </a:lnTo>
                  <a:lnTo>
                    <a:pt x="438" y="748"/>
                  </a:lnTo>
                  <a:lnTo>
                    <a:pt x="456" y="744"/>
                  </a:lnTo>
                  <a:lnTo>
                    <a:pt x="473" y="739"/>
                  </a:lnTo>
                  <a:lnTo>
                    <a:pt x="492" y="734"/>
                  </a:lnTo>
                  <a:lnTo>
                    <a:pt x="509" y="729"/>
                  </a:lnTo>
                  <a:lnTo>
                    <a:pt x="526" y="722"/>
                  </a:lnTo>
                  <a:lnTo>
                    <a:pt x="543" y="716"/>
                  </a:lnTo>
                  <a:lnTo>
                    <a:pt x="558" y="707"/>
                  </a:lnTo>
                  <a:lnTo>
                    <a:pt x="573" y="697"/>
                  </a:lnTo>
                  <a:lnTo>
                    <a:pt x="588" y="688"/>
                  </a:lnTo>
                  <a:lnTo>
                    <a:pt x="604" y="678"/>
                  </a:lnTo>
                  <a:lnTo>
                    <a:pt x="617" y="666"/>
                  </a:lnTo>
                  <a:lnTo>
                    <a:pt x="631" y="655"/>
                  </a:lnTo>
                  <a:lnTo>
                    <a:pt x="644" y="643"/>
                  </a:lnTo>
                  <a:lnTo>
                    <a:pt x="656" y="629"/>
                  </a:lnTo>
                  <a:lnTo>
                    <a:pt x="668" y="616"/>
                  </a:lnTo>
                  <a:lnTo>
                    <a:pt x="678" y="602"/>
                  </a:lnTo>
                  <a:lnTo>
                    <a:pt x="688" y="589"/>
                  </a:lnTo>
                  <a:lnTo>
                    <a:pt x="698" y="573"/>
                  </a:lnTo>
                  <a:lnTo>
                    <a:pt x="707" y="558"/>
                  </a:lnTo>
                  <a:lnTo>
                    <a:pt x="715" y="541"/>
                  </a:lnTo>
                  <a:lnTo>
                    <a:pt x="722" y="524"/>
                  </a:lnTo>
                  <a:lnTo>
                    <a:pt x="729" y="507"/>
                  </a:lnTo>
                  <a:lnTo>
                    <a:pt x="735" y="491"/>
                  </a:lnTo>
                  <a:lnTo>
                    <a:pt x="741" y="474"/>
                  </a:lnTo>
                  <a:lnTo>
                    <a:pt x="744" y="455"/>
                  </a:lnTo>
                  <a:lnTo>
                    <a:pt x="747" y="436"/>
                  </a:lnTo>
                  <a:lnTo>
                    <a:pt x="751" y="419"/>
                  </a:lnTo>
                  <a:lnTo>
                    <a:pt x="751" y="399"/>
                  </a:lnTo>
                  <a:lnTo>
                    <a:pt x="752" y="381"/>
                  </a:lnTo>
                  <a:lnTo>
                    <a:pt x="763" y="381"/>
                  </a:lnTo>
                  <a:close/>
                </a:path>
              </a:pathLst>
            </a:custGeom>
            <a:solidFill>
              <a:srgbClr val="B9E3FF"/>
            </a:solidFill>
            <a:ln w="9525">
              <a:noFill/>
              <a:round/>
              <a:headEnd/>
              <a:tailEnd/>
            </a:ln>
          </p:spPr>
          <p:txBody>
            <a:bodyPr/>
            <a:lstStyle/>
            <a:p>
              <a:endParaRPr lang="en-US"/>
            </a:p>
          </p:txBody>
        </p:sp>
        <p:sp>
          <p:nvSpPr>
            <p:cNvPr id="51345" name="Freeform 147"/>
            <p:cNvSpPr>
              <a:spLocks/>
            </p:cNvSpPr>
            <p:nvPr/>
          </p:nvSpPr>
          <p:spPr bwMode="auto">
            <a:xfrm>
              <a:off x="3495527" y="2519340"/>
              <a:ext cx="1059744" cy="1192213"/>
            </a:xfrm>
            <a:custGeom>
              <a:avLst/>
              <a:gdLst>
                <a:gd name="T0" fmla="*/ 2147483647 w 751"/>
                <a:gd name="T1" fmla="*/ 2147483647 h 751"/>
                <a:gd name="T2" fmla="*/ 2147483647 w 751"/>
                <a:gd name="T3" fmla="*/ 2147483647 h 751"/>
                <a:gd name="T4" fmla="*/ 2147483647 w 751"/>
                <a:gd name="T5" fmla="*/ 2147483647 h 751"/>
                <a:gd name="T6" fmla="*/ 2147483647 w 751"/>
                <a:gd name="T7" fmla="*/ 2147483647 h 751"/>
                <a:gd name="T8" fmla="*/ 2147483647 w 751"/>
                <a:gd name="T9" fmla="*/ 2147483647 h 751"/>
                <a:gd name="T10" fmla="*/ 2147483647 w 751"/>
                <a:gd name="T11" fmla="*/ 2147483647 h 751"/>
                <a:gd name="T12" fmla="*/ 2147483647 w 751"/>
                <a:gd name="T13" fmla="*/ 2147483647 h 751"/>
                <a:gd name="T14" fmla="*/ 2147483647 w 751"/>
                <a:gd name="T15" fmla="*/ 0 h 751"/>
                <a:gd name="T16" fmla="*/ 2147483647 w 751"/>
                <a:gd name="T17" fmla="*/ 2147483647 h 751"/>
                <a:gd name="T18" fmla="*/ 2147483647 w 751"/>
                <a:gd name="T19" fmla="*/ 2147483647 h 751"/>
                <a:gd name="T20" fmla="*/ 2147483647 w 751"/>
                <a:gd name="T21" fmla="*/ 2147483647 h 751"/>
                <a:gd name="T22" fmla="*/ 2147483647 w 751"/>
                <a:gd name="T23" fmla="*/ 2147483647 h 751"/>
                <a:gd name="T24" fmla="*/ 2147483647 w 751"/>
                <a:gd name="T25" fmla="*/ 2147483647 h 751"/>
                <a:gd name="T26" fmla="*/ 2147483647 w 751"/>
                <a:gd name="T27" fmla="*/ 2147483647 h 751"/>
                <a:gd name="T28" fmla="*/ 2147483647 w 751"/>
                <a:gd name="T29" fmla="*/ 2147483647 h 751"/>
                <a:gd name="T30" fmla="*/ 0 w 751"/>
                <a:gd name="T31" fmla="*/ 2147483647 h 751"/>
                <a:gd name="T32" fmla="*/ 2147483647 w 751"/>
                <a:gd name="T33" fmla="*/ 2147483647 h 751"/>
                <a:gd name="T34" fmla="*/ 2147483647 w 751"/>
                <a:gd name="T35" fmla="*/ 2147483647 h 751"/>
                <a:gd name="T36" fmla="*/ 2147483647 w 751"/>
                <a:gd name="T37" fmla="*/ 2147483647 h 751"/>
                <a:gd name="T38" fmla="*/ 2147483647 w 751"/>
                <a:gd name="T39" fmla="*/ 2147483647 h 751"/>
                <a:gd name="T40" fmla="*/ 2147483647 w 751"/>
                <a:gd name="T41" fmla="*/ 2147483647 h 751"/>
                <a:gd name="T42" fmla="*/ 2147483647 w 751"/>
                <a:gd name="T43" fmla="*/ 2147483647 h 751"/>
                <a:gd name="T44" fmla="*/ 2147483647 w 751"/>
                <a:gd name="T45" fmla="*/ 2147483647 h 751"/>
                <a:gd name="T46" fmla="*/ 2147483647 w 751"/>
                <a:gd name="T47" fmla="*/ 2147483647 h 751"/>
                <a:gd name="T48" fmla="*/ 2147483647 w 751"/>
                <a:gd name="T49" fmla="*/ 2147483647 h 751"/>
                <a:gd name="T50" fmla="*/ 2147483647 w 751"/>
                <a:gd name="T51" fmla="*/ 2147483647 h 751"/>
                <a:gd name="T52" fmla="*/ 2147483647 w 751"/>
                <a:gd name="T53" fmla="*/ 2147483647 h 751"/>
                <a:gd name="T54" fmla="*/ 2147483647 w 751"/>
                <a:gd name="T55" fmla="*/ 2147483647 h 751"/>
                <a:gd name="T56" fmla="*/ 2147483647 w 751"/>
                <a:gd name="T57" fmla="*/ 2147483647 h 751"/>
                <a:gd name="T58" fmla="*/ 2147483647 w 751"/>
                <a:gd name="T59" fmla="*/ 2147483647 h 751"/>
                <a:gd name="T60" fmla="*/ 2147483647 w 751"/>
                <a:gd name="T61" fmla="*/ 2147483647 h 751"/>
                <a:gd name="T62" fmla="*/ 2147483647 w 751"/>
                <a:gd name="T63" fmla="*/ 2147483647 h 751"/>
                <a:gd name="T64" fmla="*/ 2147483647 w 751"/>
                <a:gd name="T65" fmla="*/ 2147483647 h 751"/>
                <a:gd name="T66" fmla="*/ 2147483647 w 751"/>
                <a:gd name="T67" fmla="*/ 2147483647 h 751"/>
                <a:gd name="T68" fmla="*/ 2147483647 w 751"/>
                <a:gd name="T69" fmla="*/ 2147483647 h 751"/>
                <a:gd name="T70" fmla="*/ 2147483647 w 751"/>
                <a:gd name="T71" fmla="*/ 2147483647 h 751"/>
                <a:gd name="T72" fmla="*/ 2147483647 w 751"/>
                <a:gd name="T73" fmla="*/ 2147483647 h 751"/>
                <a:gd name="T74" fmla="*/ 2147483647 w 751"/>
                <a:gd name="T75" fmla="*/ 2147483647 h 751"/>
                <a:gd name="T76" fmla="*/ 2147483647 w 751"/>
                <a:gd name="T77" fmla="*/ 2147483647 h 751"/>
                <a:gd name="T78" fmla="*/ 2147483647 w 751"/>
                <a:gd name="T79" fmla="*/ 2147483647 h 751"/>
                <a:gd name="T80" fmla="*/ 2147483647 w 751"/>
                <a:gd name="T81" fmla="*/ 2147483647 h 751"/>
                <a:gd name="T82" fmla="*/ 2147483647 w 751"/>
                <a:gd name="T83" fmla="*/ 2147483647 h 751"/>
                <a:gd name="T84" fmla="*/ 2147483647 w 751"/>
                <a:gd name="T85" fmla="*/ 2147483647 h 751"/>
                <a:gd name="T86" fmla="*/ 2147483647 w 751"/>
                <a:gd name="T87" fmla="*/ 2147483647 h 751"/>
                <a:gd name="T88" fmla="*/ 2147483647 w 751"/>
                <a:gd name="T89" fmla="*/ 2147483647 h 751"/>
                <a:gd name="T90" fmla="*/ 2147483647 w 751"/>
                <a:gd name="T91" fmla="*/ 2147483647 h 751"/>
                <a:gd name="T92" fmla="*/ 2147483647 w 751"/>
                <a:gd name="T93" fmla="*/ 2147483647 h 751"/>
                <a:gd name="T94" fmla="*/ 2147483647 w 751"/>
                <a:gd name="T95" fmla="*/ 2147483647 h 751"/>
                <a:gd name="T96" fmla="*/ 2147483647 w 751"/>
                <a:gd name="T97" fmla="*/ 2147483647 h 751"/>
                <a:gd name="T98" fmla="*/ 2147483647 w 751"/>
                <a:gd name="T99" fmla="*/ 2147483647 h 751"/>
                <a:gd name="T100" fmla="*/ 2147483647 w 751"/>
                <a:gd name="T101" fmla="*/ 2147483647 h 751"/>
                <a:gd name="T102" fmla="*/ 2147483647 w 751"/>
                <a:gd name="T103" fmla="*/ 2147483647 h 751"/>
                <a:gd name="T104" fmla="*/ 2147483647 w 751"/>
                <a:gd name="T105" fmla="*/ 2147483647 h 751"/>
                <a:gd name="T106" fmla="*/ 2147483647 w 751"/>
                <a:gd name="T107" fmla="*/ 2147483647 h 751"/>
                <a:gd name="T108" fmla="*/ 2147483647 w 751"/>
                <a:gd name="T109" fmla="*/ 2147483647 h 751"/>
                <a:gd name="T110" fmla="*/ 2147483647 w 751"/>
                <a:gd name="T111" fmla="*/ 2147483647 h 751"/>
                <a:gd name="T112" fmla="*/ 2147483647 w 751"/>
                <a:gd name="T113" fmla="*/ 2147483647 h 751"/>
                <a:gd name="T114" fmla="*/ 2147483647 w 751"/>
                <a:gd name="T115" fmla="*/ 2147483647 h 751"/>
                <a:gd name="T116" fmla="*/ 2147483647 w 751"/>
                <a:gd name="T117" fmla="*/ 2147483647 h 751"/>
                <a:gd name="T118" fmla="*/ 2147483647 w 751"/>
                <a:gd name="T119" fmla="*/ 2147483647 h 75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51"/>
                <a:gd name="T181" fmla="*/ 0 h 751"/>
                <a:gd name="T182" fmla="*/ 751 w 751"/>
                <a:gd name="T183" fmla="*/ 751 h 75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51" h="751">
                  <a:moveTo>
                    <a:pt x="751" y="376"/>
                  </a:moveTo>
                  <a:lnTo>
                    <a:pt x="751" y="357"/>
                  </a:lnTo>
                  <a:lnTo>
                    <a:pt x="750" y="337"/>
                  </a:lnTo>
                  <a:lnTo>
                    <a:pt x="746" y="318"/>
                  </a:lnTo>
                  <a:lnTo>
                    <a:pt x="743" y="299"/>
                  </a:lnTo>
                  <a:lnTo>
                    <a:pt x="740" y="282"/>
                  </a:lnTo>
                  <a:lnTo>
                    <a:pt x="735" y="264"/>
                  </a:lnTo>
                  <a:lnTo>
                    <a:pt x="728" y="247"/>
                  </a:lnTo>
                  <a:lnTo>
                    <a:pt x="721" y="230"/>
                  </a:lnTo>
                  <a:lnTo>
                    <a:pt x="714" y="213"/>
                  </a:lnTo>
                  <a:lnTo>
                    <a:pt x="706" y="196"/>
                  </a:lnTo>
                  <a:lnTo>
                    <a:pt x="697" y="181"/>
                  </a:lnTo>
                  <a:lnTo>
                    <a:pt x="687" y="166"/>
                  </a:lnTo>
                  <a:lnTo>
                    <a:pt x="677" y="150"/>
                  </a:lnTo>
                  <a:lnTo>
                    <a:pt x="665" y="137"/>
                  </a:lnTo>
                  <a:lnTo>
                    <a:pt x="653" y="123"/>
                  </a:lnTo>
                  <a:lnTo>
                    <a:pt x="641" y="110"/>
                  </a:lnTo>
                  <a:lnTo>
                    <a:pt x="628" y="98"/>
                  </a:lnTo>
                  <a:lnTo>
                    <a:pt x="614" y="86"/>
                  </a:lnTo>
                  <a:lnTo>
                    <a:pt x="601" y="74"/>
                  </a:lnTo>
                  <a:lnTo>
                    <a:pt x="586" y="64"/>
                  </a:lnTo>
                  <a:lnTo>
                    <a:pt x="570" y="54"/>
                  </a:lnTo>
                  <a:lnTo>
                    <a:pt x="555" y="46"/>
                  </a:lnTo>
                  <a:lnTo>
                    <a:pt x="538" y="37"/>
                  </a:lnTo>
                  <a:lnTo>
                    <a:pt x="521" y="29"/>
                  </a:lnTo>
                  <a:lnTo>
                    <a:pt x="504" y="24"/>
                  </a:lnTo>
                  <a:lnTo>
                    <a:pt x="488" y="17"/>
                  </a:lnTo>
                  <a:lnTo>
                    <a:pt x="469" y="12"/>
                  </a:lnTo>
                  <a:lnTo>
                    <a:pt x="450" y="8"/>
                  </a:lnTo>
                  <a:lnTo>
                    <a:pt x="433" y="5"/>
                  </a:lnTo>
                  <a:lnTo>
                    <a:pt x="413" y="2"/>
                  </a:lnTo>
                  <a:lnTo>
                    <a:pt x="395" y="0"/>
                  </a:lnTo>
                  <a:lnTo>
                    <a:pt x="376" y="0"/>
                  </a:lnTo>
                  <a:lnTo>
                    <a:pt x="356" y="0"/>
                  </a:lnTo>
                  <a:lnTo>
                    <a:pt x="337" y="2"/>
                  </a:lnTo>
                  <a:lnTo>
                    <a:pt x="318" y="5"/>
                  </a:lnTo>
                  <a:lnTo>
                    <a:pt x="300" y="8"/>
                  </a:lnTo>
                  <a:lnTo>
                    <a:pt x="281" y="12"/>
                  </a:lnTo>
                  <a:lnTo>
                    <a:pt x="264" y="17"/>
                  </a:lnTo>
                  <a:lnTo>
                    <a:pt x="246" y="24"/>
                  </a:lnTo>
                  <a:lnTo>
                    <a:pt x="229" y="29"/>
                  </a:lnTo>
                  <a:lnTo>
                    <a:pt x="212" y="37"/>
                  </a:lnTo>
                  <a:lnTo>
                    <a:pt x="197" y="46"/>
                  </a:lnTo>
                  <a:lnTo>
                    <a:pt x="180" y="54"/>
                  </a:lnTo>
                  <a:lnTo>
                    <a:pt x="164" y="64"/>
                  </a:lnTo>
                  <a:lnTo>
                    <a:pt x="151" y="74"/>
                  </a:lnTo>
                  <a:lnTo>
                    <a:pt x="136" y="86"/>
                  </a:lnTo>
                  <a:lnTo>
                    <a:pt x="122" y="98"/>
                  </a:lnTo>
                  <a:lnTo>
                    <a:pt x="110" y="110"/>
                  </a:lnTo>
                  <a:lnTo>
                    <a:pt x="97" y="123"/>
                  </a:lnTo>
                  <a:lnTo>
                    <a:pt x="85" y="137"/>
                  </a:lnTo>
                  <a:lnTo>
                    <a:pt x="75" y="150"/>
                  </a:lnTo>
                  <a:lnTo>
                    <a:pt x="63" y="166"/>
                  </a:lnTo>
                  <a:lnTo>
                    <a:pt x="54" y="181"/>
                  </a:lnTo>
                  <a:lnTo>
                    <a:pt x="44" y="196"/>
                  </a:lnTo>
                  <a:lnTo>
                    <a:pt x="36" y="213"/>
                  </a:lnTo>
                  <a:lnTo>
                    <a:pt x="29" y="230"/>
                  </a:lnTo>
                  <a:lnTo>
                    <a:pt x="22" y="247"/>
                  </a:lnTo>
                  <a:lnTo>
                    <a:pt x="16" y="264"/>
                  </a:lnTo>
                  <a:lnTo>
                    <a:pt x="12" y="282"/>
                  </a:lnTo>
                  <a:lnTo>
                    <a:pt x="7" y="299"/>
                  </a:lnTo>
                  <a:lnTo>
                    <a:pt x="4" y="318"/>
                  </a:lnTo>
                  <a:lnTo>
                    <a:pt x="2" y="337"/>
                  </a:lnTo>
                  <a:lnTo>
                    <a:pt x="0" y="357"/>
                  </a:lnTo>
                  <a:lnTo>
                    <a:pt x="0" y="376"/>
                  </a:lnTo>
                  <a:lnTo>
                    <a:pt x="0" y="396"/>
                  </a:lnTo>
                  <a:lnTo>
                    <a:pt x="2" y="414"/>
                  </a:lnTo>
                  <a:lnTo>
                    <a:pt x="4" y="433"/>
                  </a:lnTo>
                  <a:lnTo>
                    <a:pt x="7" y="452"/>
                  </a:lnTo>
                  <a:lnTo>
                    <a:pt x="12" y="470"/>
                  </a:lnTo>
                  <a:lnTo>
                    <a:pt x="16" y="487"/>
                  </a:lnTo>
                  <a:lnTo>
                    <a:pt x="22" y="506"/>
                  </a:lnTo>
                  <a:lnTo>
                    <a:pt x="29" y="523"/>
                  </a:lnTo>
                  <a:lnTo>
                    <a:pt x="36" y="538"/>
                  </a:lnTo>
                  <a:lnTo>
                    <a:pt x="44" y="555"/>
                  </a:lnTo>
                  <a:lnTo>
                    <a:pt x="54" y="570"/>
                  </a:lnTo>
                  <a:lnTo>
                    <a:pt x="63" y="585"/>
                  </a:lnTo>
                  <a:lnTo>
                    <a:pt x="75" y="601"/>
                  </a:lnTo>
                  <a:lnTo>
                    <a:pt x="85" y="614"/>
                  </a:lnTo>
                  <a:lnTo>
                    <a:pt x="97" y="628"/>
                  </a:lnTo>
                  <a:lnTo>
                    <a:pt x="110" y="641"/>
                  </a:lnTo>
                  <a:lnTo>
                    <a:pt x="122" y="655"/>
                  </a:lnTo>
                  <a:lnTo>
                    <a:pt x="136" y="667"/>
                  </a:lnTo>
                  <a:lnTo>
                    <a:pt x="151" y="677"/>
                  </a:lnTo>
                  <a:lnTo>
                    <a:pt x="164" y="687"/>
                  </a:lnTo>
                  <a:lnTo>
                    <a:pt x="180" y="697"/>
                  </a:lnTo>
                  <a:lnTo>
                    <a:pt x="197" y="705"/>
                  </a:lnTo>
                  <a:lnTo>
                    <a:pt x="212" y="714"/>
                  </a:lnTo>
                  <a:lnTo>
                    <a:pt x="229" y="722"/>
                  </a:lnTo>
                  <a:lnTo>
                    <a:pt x="246" y="729"/>
                  </a:lnTo>
                  <a:lnTo>
                    <a:pt x="264" y="734"/>
                  </a:lnTo>
                  <a:lnTo>
                    <a:pt x="281" y="739"/>
                  </a:lnTo>
                  <a:lnTo>
                    <a:pt x="300" y="744"/>
                  </a:lnTo>
                  <a:lnTo>
                    <a:pt x="318" y="748"/>
                  </a:lnTo>
                  <a:lnTo>
                    <a:pt x="337" y="749"/>
                  </a:lnTo>
                  <a:lnTo>
                    <a:pt x="356" y="751"/>
                  </a:lnTo>
                  <a:lnTo>
                    <a:pt x="376" y="751"/>
                  </a:lnTo>
                  <a:lnTo>
                    <a:pt x="395" y="751"/>
                  </a:lnTo>
                  <a:lnTo>
                    <a:pt x="413" y="749"/>
                  </a:lnTo>
                  <a:lnTo>
                    <a:pt x="433" y="748"/>
                  </a:lnTo>
                  <a:lnTo>
                    <a:pt x="450" y="744"/>
                  </a:lnTo>
                  <a:lnTo>
                    <a:pt x="469" y="739"/>
                  </a:lnTo>
                  <a:lnTo>
                    <a:pt x="488" y="734"/>
                  </a:lnTo>
                  <a:lnTo>
                    <a:pt x="504" y="729"/>
                  </a:lnTo>
                  <a:lnTo>
                    <a:pt x="521" y="722"/>
                  </a:lnTo>
                  <a:lnTo>
                    <a:pt x="538" y="714"/>
                  </a:lnTo>
                  <a:lnTo>
                    <a:pt x="555" y="705"/>
                  </a:lnTo>
                  <a:lnTo>
                    <a:pt x="570" y="697"/>
                  </a:lnTo>
                  <a:lnTo>
                    <a:pt x="586" y="687"/>
                  </a:lnTo>
                  <a:lnTo>
                    <a:pt x="601" y="677"/>
                  </a:lnTo>
                  <a:lnTo>
                    <a:pt x="614" y="667"/>
                  </a:lnTo>
                  <a:lnTo>
                    <a:pt x="628" y="655"/>
                  </a:lnTo>
                  <a:lnTo>
                    <a:pt x="641" y="641"/>
                  </a:lnTo>
                  <a:lnTo>
                    <a:pt x="653" y="628"/>
                  </a:lnTo>
                  <a:lnTo>
                    <a:pt x="665" y="614"/>
                  </a:lnTo>
                  <a:lnTo>
                    <a:pt x="677" y="601"/>
                  </a:lnTo>
                  <a:lnTo>
                    <a:pt x="687" y="585"/>
                  </a:lnTo>
                  <a:lnTo>
                    <a:pt x="697" y="570"/>
                  </a:lnTo>
                  <a:lnTo>
                    <a:pt x="706" y="555"/>
                  </a:lnTo>
                  <a:lnTo>
                    <a:pt x="714" y="538"/>
                  </a:lnTo>
                  <a:lnTo>
                    <a:pt x="721" y="523"/>
                  </a:lnTo>
                  <a:lnTo>
                    <a:pt x="728" y="506"/>
                  </a:lnTo>
                  <a:lnTo>
                    <a:pt x="735" y="487"/>
                  </a:lnTo>
                  <a:lnTo>
                    <a:pt x="740" y="470"/>
                  </a:lnTo>
                  <a:lnTo>
                    <a:pt x="743" y="452"/>
                  </a:lnTo>
                  <a:lnTo>
                    <a:pt x="746" y="433"/>
                  </a:lnTo>
                  <a:lnTo>
                    <a:pt x="750" y="414"/>
                  </a:lnTo>
                  <a:lnTo>
                    <a:pt x="751" y="396"/>
                  </a:lnTo>
                  <a:lnTo>
                    <a:pt x="751" y="376"/>
                  </a:lnTo>
                  <a:lnTo>
                    <a:pt x="740" y="376"/>
                  </a:lnTo>
                  <a:lnTo>
                    <a:pt x="740" y="357"/>
                  </a:lnTo>
                  <a:lnTo>
                    <a:pt x="738" y="338"/>
                  </a:lnTo>
                  <a:lnTo>
                    <a:pt x="736" y="320"/>
                  </a:lnTo>
                  <a:lnTo>
                    <a:pt x="733" y="303"/>
                  </a:lnTo>
                  <a:lnTo>
                    <a:pt x="729" y="284"/>
                  </a:lnTo>
                  <a:lnTo>
                    <a:pt x="724" y="267"/>
                  </a:lnTo>
                  <a:lnTo>
                    <a:pt x="718" y="250"/>
                  </a:lnTo>
                  <a:lnTo>
                    <a:pt x="713" y="233"/>
                  </a:lnTo>
                  <a:lnTo>
                    <a:pt x="704" y="218"/>
                  </a:lnTo>
                  <a:lnTo>
                    <a:pt x="696" y="201"/>
                  </a:lnTo>
                  <a:lnTo>
                    <a:pt x="687" y="186"/>
                  </a:lnTo>
                  <a:lnTo>
                    <a:pt x="679" y="172"/>
                  </a:lnTo>
                  <a:lnTo>
                    <a:pt x="657" y="144"/>
                  </a:lnTo>
                  <a:lnTo>
                    <a:pt x="633" y="118"/>
                  </a:lnTo>
                  <a:lnTo>
                    <a:pt x="608" y="95"/>
                  </a:lnTo>
                  <a:lnTo>
                    <a:pt x="579" y="73"/>
                  </a:lnTo>
                  <a:lnTo>
                    <a:pt x="565" y="64"/>
                  </a:lnTo>
                  <a:lnTo>
                    <a:pt x="550" y="54"/>
                  </a:lnTo>
                  <a:lnTo>
                    <a:pt x="533" y="47"/>
                  </a:lnTo>
                  <a:lnTo>
                    <a:pt x="518" y="39"/>
                  </a:lnTo>
                  <a:lnTo>
                    <a:pt x="501" y="32"/>
                  </a:lnTo>
                  <a:lnTo>
                    <a:pt x="484" y="27"/>
                  </a:lnTo>
                  <a:lnTo>
                    <a:pt x="467" y="22"/>
                  </a:lnTo>
                  <a:lnTo>
                    <a:pt x="449" y="18"/>
                  </a:lnTo>
                  <a:lnTo>
                    <a:pt x="432" y="15"/>
                  </a:lnTo>
                  <a:lnTo>
                    <a:pt x="413" y="13"/>
                  </a:lnTo>
                  <a:lnTo>
                    <a:pt x="395" y="12"/>
                  </a:lnTo>
                  <a:lnTo>
                    <a:pt x="376" y="10"/>
                  </a:lnTo>
                  <a:lnTo>
                    <a:pt x="357" y="12"/>
                  </a:lnTo>
                  <a:lnTo>
                    <a:pt x="339" y="13"/>
                  </a:lnTo>
                  <a:lnTo>
                    <a:pt x="320" y="15"/>
                  </a:lnTo>
                  <a:lnTo>
                    <a:pt x="301" y="18"/>
                  </a:lnTo>
                  <a:lnTo>
                    <a:pt x="285" y="22"/>
                  </a:lnTo>
                  <a:lnTo>
                    <a:pt x="268" y="27"/>
                  </a:lnTo>
                  <a:lnTo>
                    <a:pt x="249" y="32"/>
                  </a:lnTo>
                  <a:lnTo>
                    <a:pt x="234" y="39"/>
                  </a:lnTo>
                  <a:lnTo>
                    <a:pt x="217" y="47"/>
                  </a:lnTo>
                  <a:lnTo>
                    <a:pt x="202" y="54"/>
                  </a:lnTo>
                  <a:lnTo>
                    <a:pt x="186" y="64"/>
                  </a:lnTo>
                  <a:lnTo>
                    <a:pt x="171" y="73"/>
                  </a:lnTo>
                  <a:lnTo>
                    <a:pt x="142" y="95"/>
                  </a:lnTo>
                  <a:lnTo>
                    <a:pt x="117" y="118"/>
                  </a:lnTo>
                  <a:lnTo>
                    <a:pt x="93" y="144"/>
                  </a:lnTo>
                  <a:lnTo>
                    <a:pt x="73" y="172"/>
                  </a:lnTo>
                  <a:lnTo>
                    <a:pt x="63" y="186"/>
                  </a:lnTo>
                  <a:lnTo>
                    <a:pt x="54" y="201"/>
                  </a:lnTo>
                  <a:lnTo>
                    <a:pt x="46" y="218"/>
                  </a:lnTo>
                  <a:lnTo>
                    <a:pt x="39" y="233"/>
                  </a:lnTo>
                  <a:lnTo>
                    <a:pt x="32" y="250"/>
                  </a:lnTo>
                  <a:lnTo>
                    <a:pt x="27" y="267"/>
                  </a:lnTo>
                  <a:lnTo>
                    <a:pt x="22" y="284"/>
                  </a:lnTo>
                  <a:lnTo>
                    <a:pt x="17" y="303"/>
                  </a:lnTo>
                  <a:lnTo>
                    <a:pt x="14" y="320"/>
                  </a:lnTo>
                  <a:lnTo>
                    <a:pt x="12" y="338"/>
                  </a:lnTo>
                  <a:lnTo>
                    <a:pt x="10" y="357"/>
                  </a:lnTo>
                  <a:lnTo>
                    <a:pt x="10" y="376"/>
                  </a:lnTo>
                  <a:lnTo>
                    <a:pt x="10" y="394"/>
                  </a:lnTo>
                  <a:lnTo>
                    <a:pt x="12" y="413"/>
                  </a:lnTo>
                  <a:lnTo>
                    <a:pt x="14" y="431"/>
                  </a:lnTo>
                  <a:lnTo>
                    <a:pt x="17" y="450"/>
                  </a:lnTo>
                  <a:lnTo>
                    <a:pt x="22" y="467"/>
                  </a:lnTo>
                  <a:lnTo>
                    <a:pt x="27" y="484"/>
                  </a:lnTo>
                  <a:lnTo>
                    <a:pt x="32" y="501"/>
                  </a:lnTo>
                  <a:lnTo>
                    <a:pt x="39" y="518"/>
                  </a:lnTo>
                  <a:lnTo>
                    <a:pt x="46" y="535"/>
                  </a:lnTo>
                  <a:lnTo>
                    <a:pt x="54" y="550"/>
                  </a:lnTo>
                  <a:lnTo>
                    <a:pt x="63" y="565"/>
                  </a:lnTo>
                  <a:lnTo>
                    <a:pt x="73" y="580"/>
                  </a:lnTo>
                  <a:lnTo>
                    <a:pt x="93" y="607"/>
                  </a:lnTo>
                  <a:lnTo>
                    <a:pt x="117" y="634"/>
                  </a:lnTo>
                  <a:lnTo>
                    <a:pt x="142" y="658"/>
                  </a:lnTo>
                  <a:lnTo>
                    <a:pt x="171" y="678"/>
                  </a:lnTo>
                  <a:lnTo>
                    <a:pt x="186" y="689"/>
                  </a:lnTo>
                  <a:lnTo>
                    <a:pt x="202" y="697"/>
                  </a:lnTo>
                  <a:lnTo>
                    <a:pt x="217" y="705"/>
                  </a:lnTo>
                  <a:lnTo>
                    <a:pt x="234" y="712"/>
                  </a:lnTo>
                  <a:lnTo>
                    <a:pt x="249" y="719"/>
                  </a:lnTo>
                  <a:lnTo>
                    <a:pt x="268" y="724"/>
                  </a:lnTo>
                  <a:lnTo>
                    <a:pt x="285" y="729"/>
                  </a:lnTo>
                  <a:lnTo>
                    <a:pt x="301" y="734"/>
                  </a:lnTo>
                  <a:lnTo>
                    <a:pt x="320" y="736"/>
                  </a:lnTo>
                  <a:lnTo>
                    <a:pt x="339" y="739"/>
                  </a:lnTo>
                  <a:lnTo>
                    <a:pt x="357" y="741"/>
                  </a:lnTo>
                  <a:lnTo>
                    <a:pt x="376" y="741"/>
                  </a:lnTo>
                  <a:lnTo>
                    <a:pt x="395" y="741"/>
                  </a:lnTo>
                  <a:lnTo>
                    <a:pt x="413" y="739"/>
                  </a:lnTo>
                  <a:lnTo>
                    <a:pt x="432" y="736"/>
                  </a:lnTo>
                  <a:lnTo>
                    <a:pt x="449" y="734"/>
                  </a:lnTo>
                  <a:lnTo>
                    <a:pt x="467" y="729"/>
                  </a:lnTo>
                  <a:lnTo>
                    <a:pt x="484" y="724"/>
                  </a:lnTo>
                  <a:lnTo>
                    <a:pt x="501" y="719"/>
                  </a:lnTo>
                  <a:lnTo>
                    <a:pt x="518" y="712"/>
                  </a:lnTo>
                  <a:lnTo>
                    <a:pt x="533" y="705"/>
                  </a:lnTo>
                  <a:lnTo>
                    <a:pt x="550" y="697"/>
                  </a:lnTo>
                  <a:lnTo>
                    <a:pt x="565" y="689"/>
                  </a:lnTo>
                  <a:lnTo>
                    <a:pt x="579" y="678"/>
                  </a:lnTo>
                  <a:lnTo>
                    <a:pt x="608" y="658"/>
                  </a:lnTo>
                  <a:lnTo>
                    <a:pt x="633" y="634"/>
                  </a:lnTo>
                  <a:lnTo>
                    <a:pt x="657" y="607"/>
                  </a:lnTo>
                  <a:lnTo>
                    <a:pt x="679" y="580"/>
                  </a:lnTo>
                  <a:lnTo>
                    <a:pt x="687" y="565"/>
                  </a:lnTo>
                  <a:lnTo>
                    <a:pt x="696" y="550"/>
                  </a:lnTo>
                  <a:lnTo>
                    <a:pt x="704" y="535"/>
                  </a:lnTo>
                  <a:lnTo>
                    <a:pt x="713" y="518"/>
                  </a:lnTo>
                  <a:lnTo>
                    <a:pt x="718" y="501"/>
                  </a:lnTo>
                  <a:lnTo>
                    <a:pt x="724" y="484"/>
                  </a:lnTo>
                  <a:lnTo>
                    <a:pt x="729" y="467"/>
                  </a:lnTo>
                  <a:lnTo>
                    <a:pt x="733" y="450"/>
                  </a:lnTo>
                  <a:lnTo>
                    <a:pt x="736" y="431"/>
                  </a:lnTo>
                  <a:lnTo>
                    <a:pt x="738" y="413"/>
                  </a:lnTo>
                  <a:lnTo>
                    <a:pt x="740" y="394"/>
                  </a:lnTo>
                  <a:lnTo>
                    <a:pt x="740" y="376"/>
                  </a:lnTo>
                  <a:lnTo>
                    <a:pt x="751" y="376"/>
                  </a:lnTo>
                  <a:close/>
                </a:path>
              </a:pathLst>
            </a:custGeom>
            <a:solidFill>
              <a:srgbClr val="BAE3FF"/>
            </a:solidFill>
            <a:ln w="9525">
              <a:noFill/>
              <a:round/>
              <a:headEnd/>
              <a:tailEnd/>
            </a:ln>
          </p:spPr>
          <p:txBody>
            <a:bodyPr/>
            <a:lstStyle/>
            <a:p>
              <a:endParaRPr lang="en-US"/>
            </a:p>
          </p:txBody>
        </p:sp>
        <p:sp>
          <p:nvSpPr>
            <p:cNvPr id="51346" name="Freeform 148"/>
            <p:cNvSpPr>
              <a:spLocks/>
            </p:cNvSpPr>
            <p:nvPr/>
          </p:nvSpPr>
          <p:spPr bwMode="auto">
            <a:xfrm>
              <a:off x="3502582" y="2527278"/>
              <a:ext cx="1045634" cy="1176337"/>
            </a:xfrm>
            <a:custGeom>
              <a:avLst/>
              <a:gdLst>
                <a:gd name="T0" fmla="*/ 2147483647 w 741"/>
                <a:gd name="T1" fmla="*/ 2147483647 h 741"/>
                <a:gd name="T2" fmla="*/ 2147483647 w 741"/>
                <a:gd name="T3" fmla="*/ 2147483647 h 741"/>
                <a:gd name="T4" fmla="*/ 2147483647 w 741"/>
                <a:gd name="T5" fmla="*/ 2147483647 h 741"/>
                <a:gd name="T6" fmla="*/ 2147483647 w 741"/>
                <a:gd name="T7" fmla="*/ 2147483647 h 741"/>
                <a:gd name="T8" fmla="*/ 2147483647 w 741"/>
                <a:gd name="T9" fmla="*/ 2147483647 h 741"/>
                <a:gd name="T10" fmla="*/ 2147483647 w 741"/>
                <a:gd name="T11" fmla="*/ 2147483647 h 741"/>
                <a:gd name="T12" fmla="*/ 2147483647 w 741"/>
                <a:gd name="T13" fmla="*/ 2147483647 h 741"/>
                <a:gd name="T14" fmla="*/ 2147483647 w 741"/>
                <a:gd name="T15" fmla="*/ 2147483647 h 741"/>
                <a:gd name="T16" fmla="*/ 2147483647 w 741"/>
                <a:gd name="T17" fmla="*/ 2147483647 h 741"/>
                <a:gd name="T18" fmla="*/ 2147483647 w 741"/>
                <a:gd name="T19" fmla="*/ 2147483647 h 741"/>
                <a:gd name="T20" fmla="*/ 2147483647 w 741"/>
                <a:gd name="T21" fmla="*/ 2147483647 h 741"/>
                <a:gd name="T22" fmla="*/ 2147483647 w 741"/>
                <a:gd name="T23" fmla="*/ 2147483647 h 741"/>
                <a:gd name="T24" fmla="*/ 2147483647 w 741"/>
                <a:gd name="T25" fmla="*/ 2147483647 h 741"/>
                <a:gd name="T26" fmla="*/ 2147483647 w 741"/>
                <a:gd name="T27" fmla="*/ 2147483647 h 741"/>
                <a:gd name="T28" fmla="*/ 2147483647 w 741"/>
                <a:gd name="T29" fmla="*/ 2147483647 h 741"/>
                <a:gd name="T30" fmla="*/ 0 w 741"/>
                <a:gd name="T31" fmla="*/ 2147483647 h 741"/>
                <a:gd name="T32" fmla="*/ 2147483647 w 741"/>
                <a:gd name="T33" fmla="*/ 2147483647 h 741"/>
                <a:gd name="T34" fmla="*/ 2147483647 w 741"/>
                <a:gd name="T35" fmla="*/ 2147483647 h 741"/>
                <a:gd name="T36" fmla="*/ 2147483647 w 741"/>
                <a:gd name="T37" fmla="*/ 2147483647 h 741"/>
                <a:gd name="T38" fmla="*/ 2147483647 w 741"/>
                <a:gd name="T39" fmla="*/ 2147483647 h 741"/>
                <a:gd name="T40" fmla="*/ 2147483647 w 741"/>
                <a:gd name="T41" fmla="*/ 2147483647 h 741"/>
                <a:gd name="T42" fmla="*/ 2147483647 w 741"/>
                <a:gd name="T43" fmla="*/ 2147483647 h 741"/>
                <a:gd name="T44" fmla="*/ 2147483647 w 741"/>
                <a:gd name="T45" fmla="*/ 2147483647 h 741"/>
                <a:gd name="T46" fmla="*/ 2147483647 w 741"/>
                <a:gd name="T47" fmla="*/ 2147483647 h 741"/>
                <a:gd name="T48" fmla="*/ 2147483647 w 741"/>
                <a:gd name="T49" fmla="*/ 2147483647 h 741"/>
                <a:gd name="T50" fmla="*/ 2147483647 w 741"/>
                <a:gd name="T51" fmla="*/ 2147483647 h 741"/>
                <a:gd name="T52" fmla="*/ 2147483647 w 741"/>
                <a:gd name="T53" fmla="*/ 2147483647 h 741"/>
                <a:gd name="T54" fmla="*/ 2147483647 w 741"/>
                <a:gd name="T55" fmla="*/ 2147483647 h 741"/>
                <a:gd name="T56" fmla="*/ 2147483647 w 741"/>
                <a:gd name="T57" fmla="*/ 2147483647 h 741"/>
                <a:gd name="T58" fmla="*/ 2147483647 w 741"/>
                <a:gd name="T59" fmla="*/ 2147483647 h 741"/>
                <a:gd name="T60" fmla="*/ 2147483647 w 741"/>
                <a:gd name="T61" fmla="*/ 2147483647 h 741"/>
                <a:gd name="T62" fmla="*/ 2147483647 w 741"/>
                <a:gd name="T63" fmla="*/ 2147483647 h 741"/>
                <a:gd name="T64" fmla="*/ 2147483647 w 741"/>
                <a:gd name="T65" fmla="*/ 2147483647 h 741"/>
                <a:gd name="T66" fmla="*/ 2147483647 w 741"/>
                <a:gd name="T67" fmla="*/ 2147483647 h 741"/>
                <a:gd name="T68" fmla="*/ 2147483647 w 741"/>
                <a:gd name="T69" fmla="*/ 2147483647 h 741"/>
                <a:gd name="T70" fmla="*/ 2147483647 w 741"/>
                <a:gd name="T71" fmla="*/ 2147483647 h 741"/>
                <a:gd name="T72" fmla="*/ 2147483647 w 741"/>
                <a:gd name="T73" fmla="*/ 2147483647 h 741"/>
                <a:gd name="T74" fmla="*/ 2147483647 w 741"/>
                <a:gd name="T75" fmla="*/ 2147483647 h 741"/>
                <a:gd name="T76" fmla="*/ 2147483647 w 741"/>
                <a:gd name="T77" fmla="*/ 2147483647 h 741"/>
                <a:gd name="T78" fmla="*/ 2147483647 w 741"/>
                <a:gd name="T79" fmla="*/ 2147483647 h 741"/>
                <a:gd name="T80" fmla="*/ 2147483647 w 741"/>
                <a:gd name="T81" fmla="*/ 2147483647 h 741"/>
                <a:gd name="T82" fmla="*/ 2147483647 w 741"/>
                <a:gd name="T83" fmla="*/ 2147483647 h 741"/>
                <a:gd name="T84" fmla="*/ 2147483647 w 741"/>
                <a:gd name="T85" fmla="*/ 2147483647 h 741"/>
                <a:gd name="T86" fmla="*/ 2147483647 w 741"/>
                <a:gd name="T87" fmla="*/ 2147483647 h 741"/>
                <a:gd name="T88" fmla="*/ 2147483647 w 741"/>
                <a:gd name="T89" fmla="*/ 2147483647 h 741"/>
                <a:gd name="T90" fmla="*/ 2147483647 w 741"/>
                <a:gd name="T91" fmla="*/ 2147483647 h 741"/>
                <a:gd name="T92" fmla="*/ 2147483647 w 741"/>
                <a:gd name="T93" fmla="*/ 2147483647 h 741"/>
                <a:gd name="T94" fmla="*/ 2147483647 w 741"/>
                <a:gd name="T95" fmla="*/ 2147483647 h 741"/>
                <a:gd name="T96" fmla="*/ 2147483647 w 741"/>
                <a:gd name="T97" fmla="*/ 2147483647 h 741"/>
                <a:gd name="T98" fmla="*/ 2147483647 w 741"/>
                <a:gd name="T99" fmla="*/ 2147483647 h 741"/>
                <a:gd name="T100" fmla="*/ 2147483647 w 741"/>
                <a:gd name="T101" fmla="*/ 2147483647 h 741"/>
                <a:gd name="T102" fmla="*/ 2147483647 w 741"/>
                <a:gd name="T103" fmla="*/ 2147483647 h 741"/>
                <a:gd name="T104" fmla="*/ 2147483647 w 741"/>
                <a:gd name="T105" fmla="*/ 2147483647 h 741"/>
                <a:gd name="T106" fmla="*/ 2147483647 w 741"/>
                <a:gd name="T107" fmla="*/ 2147483647 h 741"/>
                <a:gd name="T108" fmla="*/ 2147483647 w 741"/>
                <a:gd name="T109" fmla="*/ 2147483647 h 741"/>
                <a:gd name="T110" fmla="*/ 2147483647 w 741"/>
                <a:gd name="T111" fmla="*/ 2147483647 h 74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41"/>
                <a:gd name="T169" fmla="*/ 0 h 741"/>
                <a:gd name="T170" fmla="*/ 741 w 741"/>
                <a:gd name="T171" fmla="*/ 741 h 74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41" h="741">
                  <a:moveTo>
                    <a:pt x="741" y="371"/>
                  </a:moveTo>
                  <a:lnTo>
                    <a:pt x="740" y="352"/>
                  </a:lnTo>
                  <a:lnTo>
                    <a:pt x="740" y="333"/>
                  </a:lnTo>
                  <a:lnTo>
                    <a:pt x="736" y="315"/>
                  </a:lnTo>
                  <a:lnTo>
                    <a:pt x="733" y="296"/>
                  </a:lnTo>
                  <a:lnTo>
                    <a:pt x="730" y="277"/>
                  </a:lnTo>
                  <a:lnTo>
                    <a:pt x="724" y="261"/>
                  </a:lnTo>
                  <a:lnTo>
                    <a:pt x="718" y="244"/>
                  </a:lnTo>
                  <a:lnTo>
                    <a:pt x="711" y="227"/>
                  </a:lnTo>
                  <a:lnTo>
                    <a:pt x="704" y="210"/>
                  </a:lnTo>
                  <a:lnTo>
                    <a:pt x="696" y="195"/>
                  </a:lnTo>
                  <a:lnTo>
                    <a:pt x="687" y="179"/>
                  </a:lnTo>
                  <a:lnTo>
                    <a:pt x="677" y="164"/>
                  </a:lnTo>
                  <a:lnTo>
                    <a:pt x="667" y="149"/>
                  </a:lnTo>
                  <a:lnTo>
                    <a:pt x="657" y="135"/>
                  </a:lnTo>
                  <a:lnTo>
                    <a:pt x="645" y="122"/>
                  </a:lnTo>
                  <a:lnTo>
                    <a:pt x="633" y="108"/>
                  </a:lnTo>
                  <a:lnTo>
                    <a:pt x="620" y="96"/>
                  </a:lnTo>
                  <a:lnTo>
                    <a:pt x="606" y="85"/>
                  </a:lnTo>
                  <a:lnTo>
                    <a:pt x="593" y="74"/>
                  </a:lnTo>
                  <a:lnTo>
                    <a:pt x="577" y="64"/>
                  </a:lnTo>
                  <a:lnTo>
                    <a:pt x="562" y="54"/>
                  </a:lnTo>
                  <a:lnTo>
                    <a:pt x="547" y="46"/>
                  </a:lnTo>
                  <a:lnTo>
                    <a:pt x="532" y="37"/>
                  </a:lnTo>
                  <a:lnTo>
                    <a:pt x="515" y="29"/>
                  </a:lnTo>
                  <a:lnTo>
                    <a:pt x="498" y="24"/>
                  </a:lnTo>
                  <a:lnTo>
                    <a:pt x="481" y="17"/>
                  </a:lnTo>
                  <a:lnTo>
                    <a:pt x="462" y="12"/>
                  </a:lnTo>
                  <a:lnTo>
                    <a:pt x="445" y="8"/>
                  </a:lnTo>
                  <a:lnTo>
                    <a:pt x="427" y="5"/>
                  </a:lnTo>
                  <a:lnTo>
                    <a:pt x="408" y="2"/>
                  </a:lnTo>
                  <a:lnTo>
                    <a:pt x="390" y="2"/>
                  </a:lnTo>
                  <a:lnTo>
                    <a:pt x="371" y="0"/>
                  </a:lnTo>
                  <a:lnTo>
                    <a:pt x="351" y="2"/>
                  </a:lnTo>
                  <a:lnTo>
                    <a:pt x="332" y="2"/>
                  </a:lnTo>
                  <a:lnTo>
                    <a:pt x="313" y="5"/>
                  </a:lnTo>
                  <a:lnTo>
                    <a:pt x="296" y="8"/>
                  </a:lnTo>
                  <a:lnTo>
                    <a:pt x="278" y="12"/>
                  </a:lnTo>
                  <a:lnTo>
                    <a:pt x="261" y="17"/>
                  </a:lnTo>
                  <a:lnTo>
                    <a:pt x="242" y="24"/>
                  </a:lnTo>
                  <a:lnTo>
                    <a:pt x="225" y="29"/>
                  </a:lnTo>
                  <a:lnTo>
                    <a:pt x="210" y="37"/>
                  </a:lnTo>
                  <a:lnTo>
                    <a:pt x="193" y="46"/>
                  </a:lnTo>
                  <a:lnTo>
                    <a:pt x="178" y="54"/>
                  </a:lnTo>
                  <a:lnTo>
                    <a:pt x="163" y="64"/>
                  </a:lnTo>
                  <a:lnTo>
                    <a:pt x="149" y="74"/>
                  </a:lnTo>
                  <a:lnTo>
                    <a:pt x="134" y="85"/>
                  </a:lnTo>
                  <a:lnTo>
                    <a:pt x="121" y="96"/>
                  </a:lnTo>
                  <a:lnTo>
                    <a:pt x="109" y="108"/>
                  </a:lnTo>
                  <a:lnTo>
                    <a:pt x="97" y="122"/>
                  </a:lnTo>
                  <a:lnTo>
                    <a:pt x="85" y="135"/>
                  </a:lnTo>
                  <a:lnTo>
                    <a:pt x="73" y="149"/>
                  </a:lnTo>
                  <a:lnTo>
                    <a:pt x="63" y="164"/>
                  </a:lnTo>
                  <a:lnTo>
                    <a:pt x="53" y="179"/>
                  </a:lnTo>
                  <a:lnTo>
                    <a:pt x="44" y="195"/>
                  </a:lnTo>
                  <a:lnTo>
                    <a:pt x="36" y="210"/>
                  </a:lnTo>
                  <a:lnTo>
                    <a:pt x="29" y="227"/>
                  </a:lnTo>
                  <a:lnTo>
                    <a:pt x="22" y="244"/>
                  </a:lnTo>
                  <a:lnTo>
                    <a:pt x="17" y="261"/>
                  </a:lnTo>
                  <a:lnTo>
                    <a:pt x="12" y="277"/>
                  </a:lnTo>
                  <a:lnTo>
                    <a:pt x="7" y="296"/>
                  </a:lnTo>
                  <a:lnTo>
                    <a:pt x="4" y="315"/>
                  </a:lnTo>
                  <a:lnTo>
                    <a:pt x="2" y="333"/>
                  </a:lnTo>
                  <a:lnTo>
                    <a:pt x="0" y="352"/>
                  </a:lnTo>
                  <a:lnTo>
                    <a:pt x="0" y="371"/>
                  </a:lnTo>
                  <a:lnTo>
                    <a:pt x="0" y="389"/>
                  </a:lnTo>
                  <a:lnTo>
                    <a:pt x="2" y="409"/>
                  </a:lnTo>
                  <a:lnTo>
                    <a:pt x="4" y="426"/>
                  </a:lnTo>
                  <a:lnTo>
                    <a:pt x="7" y="445"/>
                  </a:lnTo>
                  <a:lnTo>
                    <a:pt x="12" y="464"/>
                  </a:lnTo>
                  <a:lnTo>
                    <a:pt x="17" y="481"/>
                  </a:lnTo>
                  <a:lnTo>
                    <a:pt x="22" y="497"/>
                  </a:lnTo>
                  <a:lnTo>
                    <a:pt x="29" y="514"/>
                  </a:lnTo>
                  <a:lnTo>
                    <a:pt x="36" y="531"/>
                  </a:lnTo>
                  <a:lnTo>
                    <a:pt x="44" y="548"/>
                  </a:lnTo>
                  <a:lnTo>
                    <a:pt x="53" y="563"/>
                  </a:lnTo>
                  <a:lnTo>
                    <a:pt x="63" y="579"/>
                  </a:lnTo>
                  <a:lnTo>
                    <a:pt x="73" y="592"/>
                  </a:lnTo>
                  <a:lnTo>
                    <a:pt x="85" y="606"/>
                  </a:lnTo>
                  <a:lnTo>
                    <a:pt x="97" y="619"/>
                  </a:lnTo>
                  <a:lnTo>
                    <a:pt x="109" y="633"/>
                  </a:lnTo>
                  <a:lnTo>
                    <a:pt x="121" y="645"/>
                  </a:lnTo>
                  <a:lnTo>
                    <a:pt x="134" y="656"/>
                  </a:lnTo>
                  <a:lnTo>
                    <a:pt x="149" y="668"/>
                  </a:lnTo>
                  <a:lnTo>
                    <a:pt x="163" y="678"/>
                  </a:lnTo>
                  <a:lnTo>
                    <a:pt x="178" y="687"/>
                  </a:lnTo>
                  <a:lnTo>
                    <a:pt x="193" y="697"/>
                  </a:lnTo>
                  <a:lnTo>
                    <a:pt x="210" y="706"/>
                  </a:lnTo>
                  <a:lnTo>
                    <a:pt x="225" y="712"/>
                  </a:lnTo>
                  <a:lnTo>
                    <a:pt x="242" y="719"/>
                  </a:lnTo>
                  <a:lnTo>
                    <a:pt x="261" y="724"/>
                  </a:lnTo>
                  <a:lnTo>
                    <a:pt x="278" y="729"/>
                  </a:lnTo>
                  <a:lnTo>
                    <a:pt x="296" y="734"/>
                  </a:lnTo>
                  <a:lnTo>
                    <a:pt x="313" y="738"/>
                  </a:lnTo>
                  <a:lnTo>
                    <a:pt x="332" y="739"/>
                  </a:lnTo>
                  <a:lnTo>
                    <a:pt x="351" y="741"/>
                  </a:lnTo>
                  <a:lnTo>
                    <a:pt x="371" y="741"/>
                  </a:lnTo>
                  <a:lnTo>
                    <a:pt x="390" y="741"/>
                  </a:lnTo>
                  <a:lnTo>
                    <a:pt x="408" y="739"/>
                  </a:lnTo>
                  <a:lnTo>
                    <a:pt x="427" y="738"/>
                  </a:lnTo>
                  <a:lnTo>
                    <a:pt x="445" y="734"/>
                  </a:lnTo>
                  <a:lnTo>
                    <a:pt x="462" y="729"/>
                  </a:lnTo>
                  <a:lnTo>
                    <a:pt x="481" y="724"/>
                  </a:lnTo>
                  <a:lnTo>
                    <a:pt x="498" y="719"/>
                  </a:lnTo>
                  <a:lnTo>
                    <a:pt x="515" y="712"/>
                  </a:lnTo>
                  <a:lnTo>
                    <a:pt x="532" y="706"/>
                  </a:lnTo>
                  <a:lnTo>
                    <a:pt x="547" y="697"/>
                  </a:lnTo>
                  <a:lnTo>
                    <a:pt x="562" y="687"/>
                  </a:lnTo>
                  <a:lnTo>
                    <a:pt x="577" y="678"/>
                  </a:lnTo>
                  <a:lnTo>
                    <a:pt x="593" y="668"/>
                  </a:lnTo>
                  <a:lnTo>
                    <a:pt x="606" y="656"/>
                  </a:lnTo>
                  <a:lnTo>
                    <a:pt x="620" y="645"/>
                  </a:lnTo>
                  <a:lnTo>
                    <a:pt x="633" y="633"/>
                  </a:lnTo>
                  <a:lnTo>
                    <a:pt x="645" y="619"/>
                  </a:lnTo>
                  <a:lnTo>
                    <a:pt x="657" y="606"/>
                  </a:lnTo>
                  <a:lnTo>
                    <a:pt x="667" y="592"/>
                  </a:lnTo>
                  <a:lnTo>
                    <a:pt x="677" y="579"/>
                  </a:lnTo>
                  <a:lnTo>
                    <a:pt x="687" y="563"/>
                  </a:lnTo>
                  <a:lnTo>
                    <a:pt x="696" y="548"/>
                  </a:lnTo>
                  <a:lnTo>
                    <a:pt x="704" y="531"/>
                  </a:lnTo>
                  <a:lnTo>
                    <a:pt x="711" y="514"/>
                  </a:lnTo>
                  <a:lnTo>
                    <a:pt x="718" y="497"/>
                  </a:lnTo>
                  <a:lnTo>
                    <a:pt x="724" y="481"/>
                  </a:lnTo>
                  <a:lnTo>
                    <a:pt x="730" y="464"/>
                  </a:lnTo>
                  <a:lnTo>
                    <a:pt x="733" y="445"/>
                  </a:lnTo>
                  <a:lnTo>
                    <a:pt x="736" y="426"/>
                  </a:lnTo>
                  <a:lnTo>
                    <a:pt x="740" y="409"/>
                  </a:lnTo>
                  <a:lnTo>
                    <a:pt x="740" y="389"/>
                  </a:lnTo>
                  <a:lnTo>
                    <a:pt x="741" y="371"/>
                  </a:lnTo>
                  <a:lnTo>
                    <a:pt x="730" y="371"/>
                  </a:lnTo>
                  <a:lnTo>
                    <a:pt x="730" y="352"/>
                  </a:lnTo>
                  <a:lnTo>
                    <a:pt x="728" y="333"/>
                  </a:lnTo>
                  <a:lnTo>
                    <a:pt x="726" y="316"/>
                  </a:lnTo>
                  <a:lnTo>
                    <a:pt x="723" y="298"/>
                  </a:lnTo>
                  <a:lnTo>
                    <a:pt x="719" y="281"/>
                  </a:lnTo>
                  <a:lnTo>
                    <a:pt x="714" y="264"/>
                  </a:lnTo>
                  <a:lnTo>
                    <a:pt x="708" y="247"/>
                  </a:lnTo>
                  <a:lnTo>
                    <a:pt x="702" y="230"/>
                  </a:lnTo>
                  <a:lnTo>
                    <a:pt x="687" y="200"/>
                  </a:lnTo>
                  <a:lnTo>
                    <a:pt x="669" y="169"/>
                  </a:lnTo>
                  <a:lnTo>
                    <a:pt x="648" y="142"/>
                  </a:lnTo>
                  <a:lnTo>
                    <a:pt x="625" y="117"/>
                  </a:lnTo>
                  <a:lnTo>
                    <a:pt x="599" y="93"/>
                  </a:lnTo>
                  <a:lnTo>
                    <a:pt x="572" y="73"/>
                  </a:lnTo>
                  <a:lnTo>
                    <a:pt x="542" y="54"/>
                  </a:lnTo>
                  <a:lnTo>
                    <a:pt x="510" y="39"/>
                  </a:lnTo>
                  <a:lnTo>
                    <a:pt x="494" y="32"/>
                  </a:lnTo>
                  <a:lnTo>
                    <a:pt x="477" y="27"/>
                  </a:lnTo>
                  <a:lnTo>
                    <a:pt x="461" y="22"/>
                  </a:lnTo>
                  <a:lnTo>
                    <a:pt x="444" y="19"/>
                  </a:lnTo>
                  <a:lnTo>
                    <a:pt x="425" y="15"/>
                  </a:lnTo>
                  <a:lnTo>
                    <a:pt x="406" y="13"/>
                  </a:lnTo>
                  <a:lnTo>
                    <a:pt x="390" y="12"/>
                  </a:lnTo>
                  <a:lnTo>
                    <a:pt x="371" y="12"/>
                  </a:lnTo>
                  <a:lnTo>
                    <a:pt x="352" y="12"/>
                  </a:lnTo>
                  <a:lnTo>
                    <a:pt x="334" y="13"/>
                  </a:lnTo>
                  <a:lnTo>
                    <a:pt x="315" y="15"/>
                  </a:lnTo>
                  <a:lnTo>
                    <a:pt x="298" y="19"/>
                  </a:lnTo>
                  <a:lnTo>
                    <a:pt x="281" y="22"/>
                  </a:lnTo>
                  <a:lnTo>
                    <a:pt x="263" y="27"/>
                  </a:lnTo>
                  <a:lnTo>
                    <a:pt x="247" y="32"/>
                  </a:lnTo>
                  <a:lnTo>
                    <a:pt x="230" y="39"/>
                  </a:lnTo>
                  <a:lnTo>
                    <a:pt x="198" y="54"/>
                  </a:lnTo>
                  <a:lnTo>
                    <a:pt x="170" y="73"/>
                  </a:lnTo>
                  <a:lnTo>
                    <a:pt x="141" y="93"/>
                  </a:lnTo>
                  <a:lnTo>
                    <a:pt x="115" y="117"/>
                  </a:lnTo>
                  <a:lnTo>
                    <a:pt x="93" y="142"/>
                  </a:lnTo>
                  <a:lnTo>
                    <a:pt x="71" y="169"/>
                  </a:lnTo>
                  <a:lnTo>
                    <a:pt x="55" y="200"/>
                  </a:lnTo>
                  <a:lnTo>
                    <a:pt x="39" y="230"/>
                  </a:lnTo>
                  <a:lnTo>
                    <a:pt x="33" y="247"/>
                  </a:lnTo>
                  <a:lnTo>
                    <a:pt x="27" y="264"/>
                  </a:lnTo>
                  <a:lnTo>
                    <a:pt x="22" y="281"/>
                  </a:lnTo>
                  <a:lnTo>
                    <a:pt x="17" y="298"/>
                  </a:lnTo>
                  <a:lnTo>
                    <a:pt x="14" y="316"/>
                  </a:lnTo>
                  <a:lnTo>
                    <a:pt x="12" y="333"/>
                  </a:lnTo>
                  <a:lnTo>
                    <a:pt x="11" y="352"/>
                  </a:lnTo>
                  <a:lnTo>
                    <a:pt x="11" y="371"/>
                  </a:lnTo>
                  <a:lnTo>
                    <a:pt x="11" y="389"/>
                  </a:lnTo>
                  <a:lnTo>
                    <a:pt x="12" y="408"/>
                  </a:lnTo>
                  <a:lnTo>
                    <a:pt x="14" y="426"/>
                  </a:lnTo>
                  <a:lnTo>
                    <a:pt x="17" y="443"/>
                  </a:lnTo>
                  <a:lnTo>
                    <a:pt x="22" y="460"/>
                  </a:lnTo>
                  <a:lnTo>
                    <a:pt x="27" y="477"/>
                  </a:lnTo>
                  <a:lnTo>
                    <a:pt x="33" y="494"/>
                  </a:lnTo>
                  <a:lnTo>
                    <a:pt x="39" y="511"/>
                  </a:lnTo>
                  <a:lnTo>
                    <a:pt x="55" y="541"/>
                  </a:lnTo>
                  <a:lnTo>
                    <a:pt x="71" y="572"/>
                  </a:lnTo>
                  <a:lnTo>
                    <a:pt x="93" y="599"/>
                  </a:lnTo>
                  <a:lnTo>
                    <a:pt x="115" y="624"/>
                  </a:lnTo>
                  <a:lnTo>
                    <a:pt x="141" y="648"/>
                  </a:lnTo>
                  <a:lnTo>
                    <a:pt x="170" y="668"/>
                  </a:lnTo>
                  <a:lnTo>
                    <a:pt x="198" y="687"/>
                  </a:lnTo>
                  <a:lnTo>
                    <a:pt x="230" y="702"/>
                  </a:lnTo>
                  <a:lnTo>
                    <a:pt x="247" y="709"/>
                  </a:lnTo>
                  <a:lnTo>
                    <a:pt x="263" y="714"/>
                  </a:lnTo>
                  <a:lnTo>
                    <a:pt x="281" y="719"/>
                  </a:lnTo>
                  <a:lnTo>
                    <a:pt x="298" y="722"/>
                  </a:lnTo>
                  <a:lnTo>
                    <a:pt x="315" y="726"/>
                  </a:lnTo>
                  <a:lnTo>
                    <a:pt x="334" y="729"/>
                  </a:lnTo>
                  <a:lnTo>
                    <a:pt x="352" y="729"/>
                  </a:lnTo>
                  <a:lnTo>
                    <a:pt x="371" y="731"/>
                  </a:lnTo>
                  <a:lnTo>
                    <a:pt x="390" y="729"/>
                  </a:lnTo>
                  <a:lnTo>
                    <a:pt x="406" y="729"/>
                  </a:lnTo>
                  <a:lnTo>
                    <a:pt x="425" y="726"/>
                  </a:lnTo>
                  <a:lnTo>
                    <a:pt x="444" y="722"/>
                  </a:lnTo>
                  <a:lnTo>
                    <a:pt x="461" y="719"/>
                  </a:lnTo>
                  <a:lnTo>
                    <a:pt x="477" y="714"/>
                  </a:lnTo>
                  <a:lnTo>
                    <a:pt x="494" y="709"/>
                  </a:lnTo>
                  <a:lnTo>
                    <a:pt x="510" y="702"/>
                  </a:lnTo>
                  <a:lnTo>
                    <a:pt x="542" y="687"/>
                  </a:lnTo>
                  <a:lnTo>
                    <a:pt x="572" y="668"/>
                  </a:lnTo>
                  <a:lnTo>
                    <a:pt x="599" y="648"/>
                  </a:lnTo>
                  <a:lnTo>
                    <a:pt x="625" y="624"/>
                  </a:lnTo>
                  <a:lnTo>
                    <a:pt x="648" y="599"/>
                  </a:lnTo>
                  <a:lnTo>
                    <a:pt x="669" y="572"/>
                  </a:lnTo>
                  <a:lnTo>
                    <a:pt x="687" y="541"/>
                  </a:lnTo>
                  <a:lnTo>
                    <a:pt x="702" y="511"/>
                  </a:lnTo>
                  <a:lnTo>
                    <a:pt x="708" y="494"/>
                  </a:lnTo>
                  <a:lnTo>
                    <a:pt x="714" y="477"/>
                  </a:lnTo>
                  <a:lnTo>
                    <a:pt x="719" y="460"/>
                  </a:lnTo>
                  <a:lnTo>
                    <a:pt x="723" y="443"/>
                  </a:lnTo>
                  <a:lnTo>
                    <a:pt x="726" y="426"/>
                  </a:lnTo>
                  <a:lnTo>
                    <a:pt x="728" y="408"/>
                  </a:lnTo>
                  <a:lnTo>
                    <a:pt x="730" y="389"/>
                  </a:lnTo>
                  <a:lnTo>
                    <a:pt x="730" y="371"/>
                  </a:lnTo>
                  <a:lnTo>
                    <a:pt x="741" y="371"/>
                  </a:lnTo>
                  <a:close/>
                </a:path>
              </a:pathLst>
            </a:custGeom>
            <a:solidFill>
              <a:srgbClr val="BBE3FF"/>
            </a:solidFill>
            <a:ln w="9525">
              <a:noFill/>
              <a:round/>
              <a:headEnd/>
              <a:tailEnd/>
            </a:ln>
          </p:spPr>
          <p:txBody>
            <a:bodyPr/>
            <a:lstStyle/>
            <a:p>
              <a:endParaRPr lang="en-US"/>
            </a:p>
          </p:txBody>
        </p:sp>
        <p:sp>
          <p:nvSpPr>
            <p:cNvPr id="51347" name="Freeform 149"/>
            <p:cNvSpPr>
              <a:spLocks/>
            </p:cNvSpPr>
            <p:nvPr/>
          </p:nvSpPr>
          <p:spPr bwMode="auto">
            <a:xfrm>
              <a:off x="3509641" y="2535215"/>
              <a:ext cx="1030111" cy="1160463"/>
            </a:xfrm>
            <a:custGeom>
              <a:avLst/>
              <a:gdLst>
                <a:gd name="T0" fmla="*/ 2147483647 w 730"/>
                <a:gd name="T1" fmla="*/ 2147483647 h 731"/>
                <a:gd name="T2" fmla="*/ 2147483647 w 730"/>
                <a:gd name="T3" fmla="*/ 2147483647 h 731"/>
                <a:gd name="T4" fmla="*/ 2147483647 w 730"/>
                <a:gd name="T5" fmla="*/ 2147483647 h 731"/>
                <a:gd name="T6" fmla="*/ 2147483647 w 730"/>
                <a:gd name="T7" fmla="*/ 2147483647 h 731"/>
                <a:gd name="T8" fmla="*/ 2147483647 w 730"/>
                <a:gd name="T9" fmla="*/ 2147483647 h 731"/>
                <a:gd name="T10" fmla="*/ 2147483647 w 730"/>
                <a:gd name="T11" fmla="*/ 2147483647 h 731"/>
                <a:gd name="T12" fmla="*/ 2147483647 w 730"/>
                <a:gd name="T13" fmla="*/ 2147483647 h 731"/>
                <a:gd name="T14" fmla="*/ 2147483647 w 730"/>
                <a:gd name="T15" fmla="*/ 2147483647 h 731"/>
                <a:gd name="T16" fmla="*/ 2147483647 w 730"/>
                <a:gd name="T17" fmla="*/ 2147483647 h 731"/>
                <a:gd name="T18" fmla="*/ 2147483647 w 730"/>
                <a:gd name="T19" fmla="*/ 2147483647 h 731"/>
                <a:gd name="T20" fmla="*/ 2147483647 w 730"/>
                <a:gd name="T21" fmla="*/ 2147483647 h 731"/>
                <a:gd name="T22" fmla="*/ 2147483647 w 730"/>
                <a:gd name="T23" fmla="*/ 2147483647 h 731"/>
                <a:gd name="T24" fmla="*/ 2147483647 w 730"/>
                <a:gd name="T25" fmla="*/ 2147483647 h 731"/>
                <a:gd name="T26" fmla="*/ 0 w 730"/>
                <a:gd name="T27" fmla="*/ 2147483647 h 731"/>
                <a:gd name="T28" fmla="*/ 2147483647 w 730"/>
                <a:gd name="T29" fmla="*/ 2147483647 h 731"/>
                <a:gd name="T30" fmla="*/ 2147483647 w 730"/>
                <a:gd name="T31" fmla="*/ 2147483647 h 731"/>
                <a:gd name="T32" fmla="*/ 2147483647 w 730"/>
                <a:gd name="T33" fmla="*/ 2147483647 h 731"/>
                <a:gd name="T34" fmla="*/ 2147483647 w 730"/>
                <a:gd name="T35" fmla="*/ 2147483647 h 731"/>
                <a:gd name="T36" fmla="*/ 2147483647 w 730"/>
                <a:gd name="T37" fmla="*/ 2147483647 h 731"/>
                <a:gd name="T38" fmla="*/ 2147483647 w 730"/>
                <a:gd name="T39" fmla="*/ 2147483647 h 731"/>
                <a:gd name="T40" fmla="*/ 2147483647 w 730"/>
                <a:gd name="T41" fmla="*/ 2147483647 h 731"/>
                <a:gd name="T42" fmla="*/ 2147483647 w 730"/>
                <a:gd name="T43" fmla="*/ 2147483647 h 731"/>
                <a:gd name="T44" fmla="*/ 2147483647 w 730"/>
                <a:gd name="T45" fmla="*/ 2147483647 h 731"/>
                <a:gd name="T46" fmla="*/ 2147483647 w 730"/>
                <a:gd name="T47" fmla="*/ 2147483647 h 731"/>
                <a:gd name="T48" fmla="*/ 2147483647 w 730"/>
                <a:gd name="T49" fmla="*/ 2147483647 h 731"/>
                <a:gd name="T50" fmla="*/ 2147483647 w 730"/>
                <a:gd name="T51" fmla="*/ 2147483647 h 731"/>
                <a:gd name="T52" fmla="*/ 2147483647 w 730"/>
                <a:gd name="T53" fmla="*/ 2147483647 h 731"/>
                <a:gd name="T54" fmla="*/ 2147483647 w 730"/>
                <a:gd name="T55" fmla="*/ 2147483647 h 731"/>
                <a:gd name="T56" fmla="*/ 2147483647 w 730"/>
                <a:gd name="T57" fmla="*/ 2147483647 h 731"/>
                <a:gd name="T58" fmla="*/ 2147483647 w 730"/>
                <a:gd name="T59" fmla="*/ 2147483647 h 731"/>
                <a:gd name="T60" fmla="*/ 2147483647 w 730"/>
                <a:gd name="T61" fmla="*/ 2147483647 h 731"/>
                <a:gd name="T62" fmla="*/ 2147483647 w 730"/>
                <a:gd name="T63" fmla="*/ 2147483647 h 731"/>
                <a:gd name="T64" fmla="*/ 2147483647 w 730"/>
                <a:gd name="T65" fmla="*/ 2147483647 h 731"/>
                <a:gd name="T66" fmla="*/ 2147483647 w 730"/>
                <a:gd name="T67" fmla="*/ 2147483647 h 731"/>
                <a:gd name="T68" fmla="*/ 2147483647 w 730"/>
                <a:gd name="T69" fmla="*/ 2147483647 h 731"/>
                <a:gd name="T70" fmla="*/ 2147483647 w 730"/>
                <a:gd name="T71" fmla="*/ 2147483647 h 731"/>
                <a:gd name="T72" fmla="*/ 2147483647 w 730"/>
                <a:gd name="T73" fmla="*/ 2147483647 h 731"/>
                <a:gd name="T74" fmla="*/ 2147483647 w 730"/>
                <a:gd name="T75" fmla="*/ 2147483647 h 731"/>
                <a:gd name="T76" fmla="*/ 2147483647 w 730"/>
                <a:gd name="T77" fmla="*/ 2147483647 h 731"/>
                <a:gd name="T78" fmla="*/ 2147483647 w 730"/>
                <a:gd name="T79" fmla="*/ 2147483647 h 731"/>
                <a:gd name="T80" fmla="*/ 2147483647 w 730"/>
                <a:gd name="T81" fmla="*/ 2147483647 h 731"/>
                <a:gd name="T82" fmla="*/ 2147483647 w 730"/>
                <a:gd name="T83" fmla="*/ 2147483647 h 731"/>
                <a:gd name="T84" fmla="*/ 2147483647 w 730"/>
                <a:gd name="T85" fmla="*/ 2147483647 h 731"/>
                <a:gd name="T86" fmla="*/ 2147483647 w 730"/>
                <a:gd name="T87" fmla="*/ 2147483647 h 731"/>
                <a:gd name="T88" fmla="*/ 2147483647 w 730"/>
                <a:gd name="T89" fmla="*/ 2147483647 h 731"/>
                <a:gd name="T90" fmla="*/ 2147483647 w 730"/>
                <a:gd name="T91" fmla="*/ 2147483647 h 731"/>
                <a:gd name="T92" fmla="*/ 2147483647 w 730"/>
                <a:gd name="T93" fmla="*/ 2147483647 h 731"/>
                <a:gd name="T94" fmla="*/ 2147483647 w 730"/>
                <a:gd name="T95" fmla="*/ 2147483647 h 731"/>
                <a:gd name="T96" fmla="*/ 2147483647 w 730"/>
                <a:gd name="T97" fmla="*/ 2147483647 h 731"/>
                <a:gd name="T98" fmla="*/ 2147483647 w 730"/>
                <a:gd name="T99" fmla="*/ 2147483647 h 731"/>
                <a:gd name="T100" fmla="*/ 2147483647 w 730"/>
                <a:gd name="T101" fmla="*/ 2147483647 h 731"/>
                <a:gd name="T102" fmla="*/ 2147483647 w 730"/>
                <a:gd name="T103" fmla="*/ 2147483647 h 73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30"/>
                <a:gd name="T157" fmla="*/ 0 h 731"/>
                <a:gd name="T158" fmla="*/ 730 w 730"/>
                <a:gd name="T159" fmla="*/ 731 h 73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30" h="731">
                  <a:moveTo>
                    <a:pt x="730" y="366"/>
                  </a:moveTo>
                  <a:lnTo>
                    <a:pt x="730" y="347"/>
                  </a:lnTo>
                  <a:lnTo>
                    <a:pt x="728" y="328"/>
                  </a:lnTo>
                  <a:lnTo>
                    <a:pt x="726" y="310"/>
                  </a:lnTo>
                  <a:lnTo>
                    <a:pt x="723" y="293"/>
                  </a:lnTo>
                  <a:lnTo>
                    <a:pt x="719" y="274"/>
                  </a:lnTo>
                  <a:lnTo>
                    <a:pt x="714" y="257"/>
                  </a:lnTo>
                  <a:lnTo>
                    <a:pt x="708" y="240"/>
                  </a:lnTo>
                  <a:lnTo>
                    <a:pt x="703" y="223"/>
                  </a:lnTo>
                  <a:lnTo>
                    <a:pt x="694" y="208"/>
                  </a:lnTo>
                  <a:lnTo>
                    <a:pt x="686" y="191"/>
                  </a:lnTo>
                  <a:lnTo>
                    <a:pt x="677" y="176"/>
                  </a:lnTo>
                  <a:lnTo>
                    <a:pt x="669" y="162"/>
                  </a:lnTo>
                  <a:lnTo>
                    <a:pt x="647" y="134"/>
                  </a:lnTo>
                  <a:lnTo>
                    <a:pt x="623" y="108"/>
                  </a:lnTo>
                  <a:lnTo>
                    <a:pt x="598" y="85"/>
                  </a:lnTo>
                  <a:lnTo>
                    <a:pt x="569" y="63"/>
                  </a:lnTo>
                  <a:lnTo>
                    <a:pt x="555" y="54"/>
                  </a:lnTo>
                  <a:lnTo>
                    <a:pt x="540" y="44"/>
                  </a:lnTo>
                  <a:lnTo>
                    <a:pt x="523" y="37"/>
                  </a:lnTo>
                  <a:lnTo>
                    <a:pt x="508" y="29"/>
                  </a:lnTo>
                  <a:lnTo>
                    <a:pt x="491" y="22"/>
                  </a:lnTo>
                  <a:lnTo>
                    <a:pt x="474" y="17"/>
                  </a:lnTo>
                  <a:lnTo>
                    <a:pt x="457" y="12"/>
                  </a:lnTo>
                  <a:lnTo>
                    <a:pt x="439" y="8"/>
                  </a:lnTo>
                  <a:lnTo>
                    <a:pt x="422" y="5"/>
                  </a:lnTo>
                  <a:lnTo>
                    <a:pt x="403" y="3"/>
                  </a:lnTo>
                  <a:lnTo>
                    <a:pt x="385" y="2"/>
                  </a:lnTo>
                  <a:lnTo>
                    <a:pt x="366" y="0"/>
                  </a:lnTo>
                  <a:lnTo>
                    <a:pt x="347" y="2"/>
                  </a:lnTo>
                  <a:lnTo>
                    <a:pt x="329" y="3"/>
                  </a:lnTo>
                  <a:lnTo>
                    <a:pt x="310" y="5"/>
                  </a:lnTo>
                  <a:lnTo>
                    <a:pt x="291" y="8"/>
                  </a:lnTo>
                  <a:lnTo>
                    <a:pt x="275" y="12"/>
                  </a:lnTo>
                  <a:lnTo>
                    <a:pt x="258" y="17"/>
                  </a:lnTo>
                  <a:lnTo>
                    <a:pt x="239" y="22"/>
                  </a:lnTo>
                  <a:lnTo>
                    <a:pt x="224" y="29"/>
                  </a:lnTo>
                  <a:lnTo>
                    <a:pt x="207" y="37"/>
                  </a:lnTo>
                  <a:lnTo>
                    <a:pt x="192" y="44"/>
                  </a:lnTo>
                  <a:lnTo>
                    <a:pt x="176" y="54"/>
                  </a:lnTo>
                  <a:lnTo>
                    <a:pt x="161" y="63"/>
                  </a:lnTo>
                  <a:lnTo>
                    <a:pt x="132" y="85"/>
                  </a:lnTo>
                  <a:lnTo>
                    <a:pt x="107" y="108"/>
                  </a:lnTo>
                  <a:lnTo>
                    <a:pt x="83" y="134"/>
                  </a:lnTo>
                  <a:lnTo>
                    <a:pt x="63" y="162"/>
                  </a:lnTo>
                  <a:lnTo>
                    <a:pt x="53" y="176"/>
                  </a:lnTo>
                  <a:lnTo>
                    <a:pt x="44" y="191"/>
                  </a:lnTo>
                  <a:lnTo>
                    <a:pt x="36" y="208"/>
                  </a:lnTo>
                  <a:lnTo>
                    <a:pt x="29" y="223"/>
                  </a:lnTo>
                  <a:lnTo>
                    <a:pt x="22" y="240"/>
                  </a:lnTo>
                  <a:lnTo>
                    <a:pt x="17" y="257"/>
                  </a:lnTo>
                  <a:lnTo>
                    <a:pt x="12" y="274"/>
                  </a:lnTo>
                  <a:lnTo>
                    <a:pt x="7" y="293"/>
                  </a:lnTo>
                  <a:lnTo>
                    <a:pt x="4" y="310"/>
                  </a:lnTo>
                  <a:lnTo>
                    <a:pt x="2" y="328"/>
                  </a:lnTo>
                  <a:lnTo>
                    <a:pt x="0" y="347"/>
                  </a:lnTo>
                  <a:lnTo>
                    <a:pt x="0" y="366"/>
                  </a:lnTo>
                  <a:lnTo>
                    <a:pt x="0" y="384"/>
                  </a:lnTo>
                  <a:lnTo>
                    <a:pt x="2" y="403"/>
                  </a:lnTo>
                  <a:lnTo>
                    <a:pt x="4" y="421"/>
                  </a:lnTo>
                  <a:lnTo>
                    <a:pt x="7" y="440"/>
                  </a:lnTo>
                  <a:lnTo>
                    <a:pt x="12" y="457"/>
                  </a:lnTo>
                  <a:lnTo>
                    <a:pt x="17" y="474"/>
                  </a:lnTo>
                  <a:lnTo>
                    <a:pt x="22" y="491"/>
                  </a:lnTo>
                  <a:lnTo>
                    <a:pt x="29" y="508"/>
                  </a:lnTo>
                  <a:lnTo>
                    <a:pt x="36" y="525"/>
                  </a:lnTo>
                  <a:lnTo>
                    <a:pt x="44" y="540"/>
                  </a:lnTo>
                  <a:lnTo>
                    <a:pt x="53" y="555"/>
                  </a:lnTo>
                  <a:lnTo>
                    <a:pt x="63" y="570"/>
                  </a:lnTo>
                  <a:lnTo>
                    <a:pt x="83" y="597"/>
                  </a:lnTo>
                  <a:lnTo>
                    <a:pt x="107" y="624"/>
                  </a:lnTo>
                  <a:lnTo>
                    <a:pt x="132" y="648"/>
                  </a:lnTo>
                  <a:lnTo>
                    <a:pt x="161" y="668"/>
                  </a:lnTo>
                  <a:lnTo>
                    <a:pt x="176" y="679"/>
                  </a:lnTo>
                  <a:lnTo>
                    <a:pt x="192" y="687"/>
                  </a:lnTo>
                  <a:lnTo>
                    <a:pt x="207" y="695"/>
                  </a:lnTo>
                  <a:lnTo>
                    <a:pt x="224" y="702"/>
                  </a:lnTo>
                  <a:lnTo>
                    <a:pt x="239" y="709"/>
                  </a:lnTo>
                  <a:lnTo>
                    <a:pt x="258" y="714"/>
                  </a:lnTo>
                  <a:lnTo>
                    <a:pt x="275" y="719"/>
                  </a:lnTo>
                  <a:lnTo>
                    <a:pt x="291" y="724"/>
                  </a:lnTo>
                  <a:lnTo>
                    <a:pt x="310" y="726"/>
                  </a:lnTo>
                  <a:lnTo>
                    <a:pt x="329" y="729"/>
                  </a:lnTo>
                  <a:lnTo>
                    <a:pt x="347" y="731"/>
                  </a:lnTo>
                  <a:lnTo>
                    <a:pt x="366" y="731"/>
                  </a:lnTo>
                  <a:lnTo>
                    <a:pt x="385" y="731"/>
                  </a:lnTo>
                  <a:lnTo>
                    <a:pt x="403" y="729"/>
                  </a:lnTo>
                  <a:lnTo>
                    <a:pt x="422" y="726"/>
                  </a:lnTo>
                  <a:lnTo>
                    <a:pt x="439" y="724"/>
                  </a:lnTo>
                  <a:lnTo>
                    <a:pt x="457" y="719"/>
                  </a:lnTo>
                  <a:lnTo>
                    <a:pt x="474" y="714"/>
                  </a:lnTo>
                  <a:lnTo>
                    <a:pt x="491" y="709"/>
                  </a:lnTo>
                  <a:lnTo>
                    <a:pt x="508" y="702"/>
                  </a:lnTo>
                  <a:lnTo>
                    <a:pt x="523" y="695"/>
                  </a:lnTo>
                  <a:lnTo>
                    <a:pt x="540" y="687"/>
                  </a:lnTo>
                  <a:lnTo>
                    <a:pt x="555" y="679"/>
                  </a:lnTo>
                  <a:lnTo>
                    <a:pt x="569" y="668"/>
                  </a:lnTo>
                  <a:lnTo>
                    <a:pt x="598" y="648"/>
                  </a:lnTo>
                  <a:lnTo>
                    <a:pt x="623" y="624"/>
                  </a:lnTo>
                  <a:lnTo>
                    <a:pt x="647" y="597"/>
                  </a:lnTo>
                  <a:lnTo>
                    <a:pt x="669" y="570"/>
                  </a:lnTo>
                  <a:lnTo>
                    <a:pt x="677" y="555"/>
                  </a:lnTo>
                  <a:lnTo>
                    <a:pt x="686" y="540"/>
                  </a:lnTo>
                  <a:lnTo>
                    <a:pt x="694" y="525"/>
                  </a:lnTo>
                  <a:lnTo>
                    <a:pt x="703" y="508"/>
                  </a:lnTo>
                  <a:lnTo>
                    <a:pt x="708" y="491"/>
                  </a:lnTo>
                  <a:lnTo>
                    <a:pt x="714" y="474"/>
                  </a:lnTo>
                  <a:lnTo>
                    <a:pt x="719" y="457"/>
                  </a:lnTo>
                  <a:lnTo>
                    <a:pt x="723" y="440"/>
                  </a:lnTo>
                  <a:lnTo>
                    <a:pt x="726" y="421"/>
                  </a:lnTo>
                  <a:lnTo>
                    <a:pt x="728" y="403"/>
                  </a:lnTo>
                  <a:lnTo>
                    <a:pt x="730" y="384"/>
                  </a:lnTo>
                  <a:lnTo>
                    <a:pt x="730" y="366"/>
                  </a:lnTo>
                  <a:lnTo>
                    <a:pt x="719" y="366"/>
                  </a:lnTo>
                  <a:lnTo>
                    <a:pt x="719" y="347"/>
                  </a:lnTo>
                  <a:lnTo>
                    <a:pt x="718" y="330"/>
                  </a:lnTo>
                  <a:lnTo>
                    <a:pt x="716" y="311"/>
                  </a:lnTo>
                  <a:lnTo>
                    <a:pt x="713" y="294"/>
                  </a:lnTo>
                  <a:lnTo>
                    <a:pt x="709" y="278"/>
                  </a:lnTo>
                  <a:lnTo>
                    <a:pt x="704" y="261"/>
                  </a:lnTo>
                  <a:lnTo>
                    <a:pt x="697" y="244"/>
                  </a:lnTo>
                  <a:lnTo>
                    <a:pt x="692" y="228"/>
                  </a:lnTo>
                  <a:lnTo>
                    <a:pt x="677" y="196"/>
                  </a:lnTo>
                  <a:lnTo>
                    <a:pt x="659" y="168"/>
                  </a:lnTo>
                  <a:lnTo>
                    <a:pt x="638" y="140"/>
                  </a:lnTo>
                  <a:lnTo>
                    <a:pt x="616" y="115"/>
                  </a:lnTo>
                  <a:lnTo>
                    <a:pt x="591" y="93"/>
                  </a:lnTo>
                  <a:lnTo>
                    <a:pt x="564" y="73"/>
                  </a:lnTo>
                  <a:lnTo>
                    <a:pt x="535" y="54"/>
                  </a:lnTo>
                  <a:lnTo>
                    <a:pt x="503" y="39"/>
                  </a:lnTo>
                  <a:lnTo>
                    <a:pt x="488" y="32"/>
                  </a:lnTo>
                  <a:lnTo>
                    <a:pt x="471" y="27"/>
                  </a:lnTo>
                  <a:lnTo>
                    <a:pt x="454" y="22"/>
                  </a:lnTo>
                  <a:lnTo>
                    <a:pt x="437" y="19"/>
                  </a:lnTo>
                  <a:lnTo>
                    <a:pt x="420" y="15"/>
                  </a:lnTo>
                  <a:lnTo>
                    <a:pt x="401" y="14"/>
                  </a:lnTo>
                  <a:lnTo>
                    <a:pt x="383" y="12"/>
                  </a:lnTo>
                  <a:lnTo>
                    <a:pt x="366" y="12"/>
                  </a:lnTo>
                  <a:lnTo>
                    <a:pt x="347" y="12"/>
                  </a:lnTo>
                  <a:lnTo>
                    <a:pt x="329" y="14"/>
                  </a:lnTo>
                  <a:lnTo>
                    <a:pt x="312" y="15"/>
                  </a:lnTo>
                  <a:lnTo>
                    <a:pt x="293" y="19"/>
                  </a:lnTo>
                  <a:lnTo>
                    <a:pt x="276" y="22"/>
                  </a:lnTo>
                  <a:lnTo>
                    <a:pt x="259" y="27"/>
                  </a:lnTo>
                  <a:lnTo>
                    <a:pt x="244" y="32"/>
                  </a:lnTo>
                  <a:lnTo>
                    <a:pt x="227" y="39"/>
                  </a:lnTo>
                  <a:lnTo>
                    <a:pt x="197" y="54"/>
                  </a:lnTo>
                  <a:lnTo>
                    <a:pt x="168" y="73"/>
                  </a:lnTo>
                  <a:lnTo>
                    <a:pt x="139" y="93"/>
                  </a:lnTo>
                  <a:lnTo>
                    <a:pt x="116" y="115"/>
                  </a:lnTo>
                  <a:lnTo>
                    <a:pt x="92" y="140"/>
                  </a:lnTo>
                  <a:lnTo>
                    <a:pt x="72" y="168"/>
                  </a:lnTo>
                  <a:lnTo>
                    <a:pt x="53" y="196"/>
                  </a:lnTo>
                  <a:lnTo>
                    <a:pt x="39" y="228"/>
                  </a:lnTo>
                  <a:lnTo>
                    <a:pt x="33" y="244"/>
                  </a:lnTo>
                  <a:lnTo>
                    <a:pt x="28" y="261"/>
                  </a:lnTo>
                  <a:lnTo>
                    <a:pt x="22" y="278"/>
                  </a:lnTo>
                  <a:lnTo>
                    <a:pt x="17" y="294"/>
                  </a:lnTo>
                  <a:lnTo>
                    <a:pt x="16" y="311"/>
                  </a:lnTo>
                  <a:lnTo>
                    <a:pt x="12" y="330"/>
                  </a:lnTo>
                  <a:lnTo>
                    <a:pt x="11" y="347"/>
                  </a:lnTo>
                  <a:lnTo>
                    <a:pt x="11" y="366"/>
                  </a:lnTo>
                  <a:lnTo>
                    <a:pt x="11" y="384"/>
                  </a:lnTo>
                  <a:lnTo>
                    <a:pt x="12" y="403"/>
                  </a:lnTo>
                  <a:lnTo>
                    <a:pt x="16" y="420"/>
                  </a:lnTo>
                  <a:lnTo>
                    <a:pt x="17" y="437"/>
                  </a:lnTo>
                  <a:lnTo>
                    <a:pt x="22" y="454"/>
                  </a:lnTo>
                  <a:lnTo>
                    <a:pt x="28" y="470"/>
                  </a:lnTo>
                  <a:lnTo>
                    <a:pt x="33" y="487"/>
                  </a:lnTo>
                  <a:lnTo>
                    <a:pt x="39" y="504"/>
                  </a:lnTo>
                  <a:lnTo>
                    <a:pt x="53" y="535"/>
                  </a:lnTo>
                  <a:lnTo>
                    <a:pt x="72" y="563"/>
                  </a:lnTo>
                  <a:lnTo>
                    <a:pt x="92" y="591"/>
                  </a:lnTo>
                  <a:lnTo>
                    <a:pt x="116" y="616"/>
                  </a:lnTo>
                  <a:lnTo>
                    <a:pt x="139" y="640"/>
                  </a:lnTo>
                  <a:lnTo>
                    <a:pt x="168" y="660"/>
                  </a:lnTo>
                  <a:lnTo>
                    <a:pt x="197" y="677"/>
                  </a:lnTo>
                  <a:lnTo>
                    <a:pt x="227" y="692"/>
                  </a:lnTo>
                  <a:lnTo>
                    <a:pt x="244" y="699"/>
                  </a:lnTo>
                  <a:lnTo>
                    <a:pt x="259" y="704"/>
                  </a:lnTo>
                  <a:lnTo>
                    <a:pt x="276" y="709"/>
                  </a:lnTo>
                  <a:lnTo>
                    <a:pt x="293" y="712"/>
                  </a:lnTo>
                  <a:lnTo>
                    <a:pt x="312" y="716"/>
                  </a:lnTo>
                  <a:lnTo>
                    <a:pt x="329" y="717"/>
                  </a:lnTo>
                  <a:lnTo>
                    <a:pt x="347" y="719"/>
                  </a:lnTo>
                  <a:lnTo>
                    <a:pt x="366" y="721"/>
                  </a:lnTo>
                  <a:lnTo>
                    <a:pt x="383" y="719"/>
                  </a:lnTo>
                  <a:lnTo>
                    <a:pt x="401" y="717"/>
                  </a:lnTo>
                  <a:lnTo>
                    <a:pt x="420" y="716"/>
                  </a:lnTo>
                  <a:lnTo>
                    <a:pt x="437" y="712"/>
                  </a:lnTo>
                  <a:lnTo>
                    <a:pt x="454" y="709"/>
                  </a:lnTo>
                  <a:lnTo>
                    <a:pt x="471" y="704"/>
                  </a:lnTo>
                  <a:lnTo>
                    <a:pt x="488" y="699"/>
                  </a:lnTo>
                  <a:lnTo>
                    <a:pt x="503" y="692"/>
                  </a:lnTo>
                  <a:lnTo>
                    <a:pt x="535" y="677"/>
                  </a:lnTo>
                  <a:lnTo>
                    <a:pt x="564" y="660"/>
                  </a:lnTo>
                  <a:lnTo>
                    <a:pt x="591" y="640"/>
                  </a:lnTo>
                  <a:lnTo>
                    <a:pt x="616" y="616"/>
                  </a:lnTo>
                  <a:lnTo>
                    <a:pt x="638" y="591"/>
                  </a:lnTo>
                  <a:lnTo>
                    <a:pt x="659" y="563"/>
                  </a:lnTo>
                  <a:lnTo>
                    <a:pt x="677" y="535"/>
                  </a:lnTo>
                  <a:lnTo>
                    <a:pt x="692" y="504"/>
                  </a:lnTo>
                  <a:lnTo>
                    <a:pt x="697" y="487"/>
                  </a:lnTo>
                  <a:lnTo>
                    <a:pt x="704" y="470"/>
                  </a:lnTo>
                  <a:lnTo>
                    <a:pt x="709" y="454"/>
                  </a:lnTo>
                  <a:lnTo>
                    <a:pt x="713" y="437"/>
                  </a:lnTo>
                  <a:lnTo>
                    <a:pt x="716" y="420"/>
                  </a:lnTo>
                  <a:lnTo>
                    <a:pt x="718" y="403"/>
                  </a:lnTo>
                  <a:lnTo>
                    <a:pt x="719" y="384"/>
                  </a:lnTo>
                  <a:lnTo>
                    <a:pt x="719" y="366"/>
                  </a:lnTo>
                  <a:lnTo>
                    <a:pt x="730" y="366"/>
                  </a:lnTo>
                  <a:close/>
                </a:path>
              </a:pathLst>
            </a:custGeom>
            <a:solidFill>
              <a:srgbClr val="BCE4FF"/>
            </a:solidFill>
            <a:ln w="9525">
              <a:noFill/>
              <a:round/>
              <a:headEnd/>
              <a:tailEnd/>
            </a:ln>
          </p:spPr>
          <p:txBody>
            <a:bodyPr/>
            <a:lstStyle/>
            <a:p>
              <a:endParaRPr lang="en-US"/>
            </a:p>
          </p:txBody>
        </p:sp>
        <p:sp>
          <p:nvSpPr>
            <p:cNvPr id="51348" name="Freeform 150"/>
            <p:cNvSpPr>
              <a:spLocks/>
            </p:cNvSpPr>
            <p:nvPr/>
          </p:nvSpPr>
          <p:spPr bwMode="auto">
            <a:xfrm>
              <a:off x="3518105" y="2546328"/>
              <a:ext cx="1014588" cy="1141412"/>
            </a:xfrm>
            <a:custGeom>
              <a:avLst/>
              <a:gdLst>
                <a:gd name="T0" fmla="*/ 2147483647 w 719"/>
                <a:gd name="T1" fmla="*/ 2147483647 h 719"/>
                <a:gd name="T2" fmla="*/ 2147483647 w 719"/>
                <a:gd name="T3" fmla="*/ 2147483647 h 719"/>
                <a:gd name="T4" fmla="*/ 2147483647 w 719"/>
                <a:gd name="T5" fmla="*/ 2147483647 h 719"/>
                <a:gd name="T6" fmla="*/ 2147483647 w 719"/>
                <a:gd name="T7" fmla="*/ 2147483647 h 719"/>
                <a:gd name="T8" fmla="*/ 2147483647 w 719"/>
                <a:gd name="T9" fmla="*/ 2147483647 h 719"/>
                <a:gd name="T10" fmla="*/ 2147483647 w 719"/>
                <a:gd name="T11" fmla="*/ 0 h 719"/>
                <a:gd name="T12" fmla="*/ 2147483647 w 719"/>
                <a:gd name="T13" fmla="*/ 2147483647 h 719"/>
                <a:gd name="T14" fmla="*/ 2147483647 w 719"/>
                <a:gd name="T15" fmla="*/ 2147483647 h 719"/>
                <a:gd name="T16" fmla="*/ 2147483647 w 719"/>
                <a:gd name="T17" fmla="*/ 2147483647 h 719"/>
                <a:gd name="T18" fmla="*/ 2147483647 w 719"/>
                <a:gd name="T19" fmla="*/ 2147483647 h 719"/>
                <a:gd name="T20" fmla="*/ 2147483647 w 719"/>
                <a:gd name="T21" fmla="*/ 2147483647 h 719"/>
                <a:gd name="T22" fmla="*/ 0 w 719"/>
                <a:gd name="T23" fmla="*/ 2147483647 h 719"/>
                <a:gd name="T24" fmla="*/ 2147483647 w 719"/>
                <a:gd name="T25" fmla="*/ 2147483647 h 719"/>
                <a:gd name="T26" fmla="*/ 2147483647 w 719"/>
                <a:gd name="T27" fmla="*/ 2147483647 h 719"/>
                <a:gd name="T28" fmla="*/ 2147483647 w 719"/>
                <a:gd name="T29" fmla="*/ 2147483647 h 719"/>
                <a:gd name="T30" fmla="*/ 2147483647 w 719"/>
                <a:gd name="T31" fmla="*/ 2147483647 h 719"/>
                <a:gd name="T32" fmla="*/ 2147483647 w 719"/>
                <a:gd name="T33" fmla="*/ 2147483647 h 719"/>
                <a:gd name="T34" fmla="*/ 2147483647 w 719"/>
                <a:gd name="T35" fmla="*/ 2147483647 h 719"/>
                <a:gd name="T36" fmla="*/ 2147483647 w 719"/>
                <a:gd name="T37" fmla="*/ 2147483647 h 719"/>
                <a:gd name="T38" fmla="*/ 2147483647 w 719"/>
                <a:gd name="T39" fmla="*/ 2147483647 h 719"/>
                <a:gd name="T40" fmla="*/ 2147483647 w 719"/>
                <a:gd name="T41" fmla="*/ 2147483647 h 719"/>
                <a:gd name="T42" fmla="*/ 2147483647 w 719"/>
                <a:gd name="T43" fmla="*/ 2147483647 h 719"/>
                <a:gd name="T44" fmla="*/ 2147483647 w 719"/>
                <a:gd name="T45" fmla="*/ 2147483647 h 719"/>
                <a:gd name="T46" fmla="*/ 2147483647 w 719"/>
                <a:gd name="T47" fmla="*/ 2147483647 h 719"/>
                <a:gd name="T48" fmla="*/ 2147483647 w 719"/>
                <a:gd name="T49" fmla="*/ 2147483647 h 719"/>
                <a:gd name="T50" fmla="*/ 2147483647 w 719"/>
                <a:gd name="T51" fmla="*/ 2147483647 h 719"/>
                <a:gd name="T52" fmla="*/ 2147483647 w 719"/>
                <a:gd name="T53" fmla="*/ 2147483647 h 719"/>
                <a:gd name="T54" fmla="*/ 2147483647 w 719"/>
                <a:gd name="T55" fmla="*/ 2147483647 h 719"/>
                <a:gd name="T56" fmla="*/ 2147483647 w 719"/>
                <a:gd name="T57" fmla="*/ 2147483647 h 719"/>
                <a:gd name="T58" fmla="*/ 2147483647 w 719"/>
                <a:gd name="T59" fmla="*/ 2147483647 h 719"/>
                <a:gd name="T60" fmla="*/ 2147483647 w 719"/>
                <a:gd name="T61" fmla="*/ 2147483647 h 719"/>
                <a:gd name="T62" fmla="*/ 2147483647 w 719"/>
                <a:gd name="T63" fmla="*/ 2147483647 h 719"/>
                <a:gd name="T64" fmla="*/ 2147483647 w 719"/>
                <a:gd name="T65" fmla="*/ 2147483647 h 719"/>
                <a:gd name="T66" fmla="*/ 2147483647 w 719"/>
                <a:gd name="T67" fmla="*/ 2147483647 h 719"/>
                <a:gd name="T68" fmla="*/ 2147483647 w 719"/>
                <a:gd name="T69" fmla="*/ 2147483647 h 719"/>
                <a:gd name="T70" fmla="*/ 2147483647 w 719"/>
                <a:gd name="T71" fmla="*/ 2147483647 h 719"/>
                <a:gd name="T72" fmla="*/ 2147483647 w 719"/>
                <a:gd name="T73" fmla="*/ 2147483647 h 719"/>
                <a:gd name="T74" fmla="*/ 2147483647 w 719"/>
                <a:gd name="T75" fmla="*/ 2147483647 h 719"/>
                <a:gd name="T76" fmla="*/ 2147483647 w 719"/>
                <a:gd name="T77" fmla="*/ 2147483647 h 719"/>
                <a:gd name="T78" fmla="*/ 2147483647 w 719"/>
                <a:gd name="T79" fmla="*/ 2147483647 h 719"/>
                <a:gd name="T80" fmla="*/ 2147483647 w 719"/>
                <a:gd name="T81" fmla="*/ 2147483647 h 719"/>
                <a:gd name="T82" fmla="*/ 2147483647 w 719"/>
                <a:gd name="T83" fmla="*/ 2147483647 h 719"/>
                <a:gd name="T84" fmla="*/ 2147483647 w 719"/>
                <a:gd name="T85" fmla="*/ 2147483647 h 719"/>
                <a:gd name="T86" fmla="*/ 2147483647 w 719"/>
                <a:gd name="T87" fmla="*/ 2147483647 h 719"/>
                <a:gd name="T88" fmla="*/ 2147483647 w 719"/>
                <a:gd name="T89" fmla="*/ 2147483647 h 719"/>
                <a:gd name="T90" fmla="*/ 2147483647 w 719"/>
                <a:gd name="T91" fmla="*/ 2147483647 h 719"/>
                <a:gd name="T92" fmla="*/ 2147483647 w 719"/>
                <a:gd name="T93" fmla="*/ 2147483647 h 719"/>
                <a:gd name="T94" fmla="*/ 2147483647 w 719"/>
                <a:gd name="T95" fmla="*/ 2147483647 h 71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19"/>
                <a:gd name="T145" fmla="*/ 0 h 719"/>
                <a:gd name="T146" fmla="*/ 719 w 719"/>
                <a:gd name="T147" fmla="*/ 719 h 71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19" h="719">
                  <a:moveTo>
                    <a:pt x="719" y="359"/>
                  </a:moveTo>
                  <a:lnTo>
                    <a:pt x="719" y="340"/>
                  </a:lnTo>
                  <a:lnTo>
                    <a:pt x="717" y="321"/>
                  </a:lnTo>
                  <a:lnTo>
                    <a:pt x="715" y="304"/>
                  </a:lnTo>
                  <a:lnTo>
                    <a:pt x="712" y="286"/>
                  </a:lnTo>
                  <a:lnTo>
                    <a:pt x="708" y="269"/>
                  </a:lnTo>
                  <a:lnTo>
                    <a:pt x="703" y="252"/>
                  </a:lnTo>
                  <a:lnTo>
                    <a:pt x="697" y="235"/>
                  </a:lnTo>
                  <a:lnTo>
                    <a:pt x="691" y="218"/>
                  </a:lnTo>
                  <a:lnTo>
                    <a:pt x="676" y="188"/>
                  </a:lnTo>
                  <a:lnTo>
                    <a:pt x="658" y="157"/>
                  </a:lnTo>
                  <a:lnTo>
                    <a:pt x="637" y="130"/>
                  </a:lnTo>
                  <a:lnTo>
                    <a:pt x="614" y="105"/>
                  </a:lnTo>
                  <a:lnTo>
                    <a:pt x="588" y="81"/>
                  </a:lnTo>
                  <a:lnTo>
                    <a:pt x="561" y="61"/>
                  </a:lnTo>
                  <a:lnTo>
                    <a:pt x="531" y="42"/>
                  </a:lnTo>
                  <a:lnTo>
                    <a:pt x="499" y="27"/>
                  </a:lnTo>
                  <a:lnTo>
                    <a:pt x="483" y="20"/>
                  </a:lnTo>
                  <a:lnTo>
                    <a:pt x="466" y="15"/>
                  </a:lnTo>
                  <a:lnTo>
                    <a:pt x="450" y="10"/>
                  </a:lnTo>
                  <a:lnTo>
                    <a:pt x="433" y="7"/>
                  </a:lnTo>
                  <a:lnTo>
                    <a:pt x="414" y="3"/>
                  </a:lnTo>
                  <a:lnTo>
                    <a:pt x="395" y="1"/>
                  </a:lnTo>
                  <a:lnTo>
                    <a:pt x="379" y="0"/>
                  </a:lnTo>
                  <a:lnTo>
                    <a:pt x="360" y="0"/>
                  </a:lnTo>
                  <a:lnTo>
                    <a:pt x="341" y="0"/>
                  </a:lnTo>
                  <a:lnTo>
                    <a:pt x="323" y="1"/>
                  </a:lnTo>
                  <a:lnTo>
                    <a:pt x="304" y="3"/>
                  </a:lnTo>
                  <a:lnTo>
                    <a:pt x="287" y="7"/>
                  </a:lnTo>
                  <a:lnTo>
                    <a:pt x="270" y="10"/>
                  </a:lnTo>
                  <a:lnTo>
                    <a:pt x="252" y="15"/>
                  </a:lnTo>
                  <a:lnTo>
                    <a:pt x="236" y="20"/>
                  </a:lnTo>
                  <a:lnTo>
                    <a:pt x="219" y="27"/>
                  </a:lnTo>
                  <a:lnTo>
                    <a:pt x="187" y="42"/>
                  </a:lnTo>
                  <a:lnTo>
                    <a:pt x="159" y="61"/>
                  </a:lnTo>
                  <a:lnTo>
                    <a:pt x="130" y="81"/>
                  </a:lnTo>
                  <a:lnTo>
                    <a:pt x="104" y="105"/>
                  </a:lnTo>
                  <a:lnTo>
                    <a:pt x="82" y="130"/>
                  </a:lnTo>
                  <a:lnTo>
                    <a:pt x="60" y="157"/>
                  </a:lnTo>
                  <a:lnTo>
                    <a:pt x="44" y="188"/>
                  </a:lnTo>
                  <a:lnTo>
                    <a:pt x="28" y="218"/>
                  </a:lnTo>
                  <a:lnTo>
                    <a:pt x="22" y="235"/>
                  </a:lnTo>
                  <a:lnTo>
                    <a:pt x="16" y="252"/>
                  </a:lnTo>
                  <a:lnTo>
                    <a:pt x="11" y="269"/>
                  </a:lnTo>
                  <a:lnTo>
                    <a:pt x="6" y="286"/>
                  </a:lnTo>
                  <a:lnTo>
                    <a:pt x="3" y="304"/>
                  </a:lnTo>
                  <a:lnTo>
                    <a:pt x="1" y="321"/>
                  </a:lnTo>
                  <a:lnTo>
                    <a:pt x="0" y="340"/>
                  </a:lnTo>
                  <a:lnTo>
                    <a:pt x="0" y="359"/>
                  </a:lnTo>
                  <a:lnTo>
                    <a:pt x="0" y="377"/>
                  </a:lnTo>
                  <a:lnTo>
                    <a:pt x="1" y="396"/>
                  </a:lnTo>
                  <a:lnTo>
                    <a:pt x="3" y="414"/>
                  </a:lnTo>
                  <a:lnTo>
                    <a:pt x="6" y="431"/>
                  </a:lnTo>
                  <a:lnTo>
                    <a:pt x="11" y="448"/>
                  </a:lnTo>
                  <a:lnTo>
                    <a:pt x="16" y="465"/>
                  </a:lnTo>
                  <a:lnTo>
                    <a:pt x="22" y="482"/>
                  </a:lnTo>
                  <a:lnTo>
                    <a:pt x="28" y="499"/>
                  </a:lnTo>
                  <a:lnTo>
                    <a:pt x="44" y="529"/>
                  </a:lnTo>
                  <a:lnTo>
                    <a:pt x="60" y="560"/>
                  </a:lnTo>
                  <a:lnTo>
                    <a:pt x="82" y="587"/>
                  </a:lnTo>
                  <a:lnTo>
                    <a:pt x="104" y="612"/>
                  </a:lnTo>
                  <a:lnTo>
                    <a:pt x="130" y="636"/>
                  </a:lnTo>
                  <a:lnTo>
                    <a:pt x="159" y="656"/>
                  </a:lnTo>
                  <a:lnTo>
                    <a:pt x="187" y="675"/>
                  </a:lnTo>
                  <a:lnTo>
                    <a:pt x="219" y="690"/>
                  </a:lnTo>
                  <a:lnTo>
                    <a:pt x="236" y="697"/>
                  </a:lnTo>
                  <a:lnTo>
                    <a:pt x="252" y="702"/>
                  </a:lnTo>
                  <a:lnTo>
                    <a:pt x="270" y="707"/>
                  </a:lnTo>
                  <a:lnTo>
                    <a:pt x="287" y="710"/>
                  </a:lnTo>
                  <a:lnTo>
                    <a:pt x="304" y="714"/>
                  </a:lnTo>
                  <a:lnTo>
                    <a:pt x="323" y="717"/>
                  </a:lnTo>
                  <a:lnTo>
                    <a:pt x="341" y="717"/>
                  </a:lnTo>
                  <a:lnTo>
                    <a:pt x="360" y="719"/>
                  </a:lnTo>
                  <a:lnTo>
                    <a:pt x="379" y="717"/>
                  </a:lnTo>
                  <a:lnTo>
                    <a:pt x="395" y="717"/>
                  </a:lnTo>
                  <a:lnTo>
                    <a:pt x="414" y="714"/>
                  </a:lnTo>
                  <a:lnTo>
                    <a:pt x="433" y="710"/>
                  </a:lnTo>
                  <a:lnTo>
                    <a:pt x="450" y="707"/>
                  </a:lnTo>
                  <a:lnTo>
                    <a:pt x="466" y="702"/>
                  </a:lnTo>
                  <a:lnTo>
                    <a:pt x="483" y="697"/>
                  </a:lnTo>
                  <a:lnTo>
                    <a:pt x="499" y="690"/>
                  </a:lnTo>
                  <a:lnTo>
                    <a:pt x="531" y="675"/>
                  </a:lnTo>
                  <a:lnTo>
                    <a:pt x="561" y="656"/>
                  </a:lnTo>
                  <a:lnTo>
                    <a:pt x="588" y="636"/>
                  </a:lnTo>
                  <a:lnTo>
                    <a:pt x="614" y="612"/>
                  </a:lnTo>
                  <a:lnTo>
                    <a:pt x="637" y="587"/>
                  </a:lnTo>
                  <a:lnTo>
                    <a:pt x="658" y="560"/>
                  </a:lnTo>
                  <a:lnTo>
                    <a:pt x="676" y="529"/>
                  </a:lnTo>
                  <a:lnTo>
                    <a:pt x="691" y="499"/>
                  </a:lnTo>
                  <a:lnTo>
                    <a:pt x="697" y="482"/>
                  </a:lnTo>
                  <a:lnTo>
                    <a:pt x="703" y="465"/>
                  </a:lnTo>
                  <a:lnTo>
                    <a:pt x="708" y="448"/>
                  </a:lnTo>
                  <a:lnTo>
                    <a:pt x="712" y="431"/>
                  </a:lnTo>
                  <a:lnTo>
                    <a:pt x="715" y="414"/>
                  </a:lnTo>
                  <a:lnTo>
                    <a:pt x="717" y="396"/>
                  </a:lnTo>
                  <a:lnTo>
                    <a:pt x="719" y="377"/>
                  </a:lnTo>
                  <a:lnTo>
                    <a:pt x="719" y="359"/>
                  </a:lnTo>
                  <a:lnTo>
                    <a:pt x="708" y="359"/>
                  </a:lnTo>
                  <a:lnTo>
                    <a:pt x="708" y="342"/>
                  </a:lnTo>
                  <a:lnTo>
                    <a:pt x="707" y="323"/>
                  </a:lnTo>
                  <a:lnTo>
                    <a:pt x="705" y="306"/>
                  </a:lnTo>
                  <a:lnTo>
                    <a:pt x="702" y="289"/>
                  </a:lnTo>
                  <a:lnTo>
                    <a:pt x="697" y="272"/>
                  </a:lnTo>
                  <a:lnTo>
                    <a:pt x="693" y="255"/>
                  </a:lnTo>
                  <a:lnTo>
                    <a:pt x="686" y="238"/>
                  </a:lnTo>
                  <a:lnTo>
                    <a:pt x="681" y="223"/>
                  </a:lnTo>
                  <a:lnTo>
                    <a:pt x="666" y="193"/>
                  </a:lnTo>
                  <a:lnTo>
                    <a:pt x="649" y="164"/>
                  </a:lnTo>
                  <a:lnTo>
                    <a:pt x="629" y="137"/>
                  </a:lnTo>
                  <a:lnTo>
                    <a:pt x="607" y="111"/>
                  </a:lnTo>
                  <a:lnTo>
                    <a:pt x="582" y="89"/>
                  </a:lnTo>
                  <a:lnTo>
                    <a:pt x="554" y="69"/>
                  </a:lnTo>
                  <a:lnTo>
                    <a:pt x="526" y="52"/>
                  </a:lnTo>
                  <a:lnTo>
                    <a:pt x="495" y="37"/>
                  </a:lnTo>
                  <a:lnTo>
                    <a:pt x="480" y="30"/>
                  </a:lnTo>
                  <a:lnTo>
                    <a:pt x="463" y="25"/>
                  </a:lnTo>
                  <a:lnTo>
                    <a:pt x="446" y="20"/>
                  </a:lnTo>
                  <a:lnTo>
                    <a:pt x="429" y="17"/>
                  </a:lnTo>
                  <a:lnTo>
                    <a:pt x="412" y="13"/>
                  </a:lnTo>
                  <a:lnTo>
                    <a:pt x="395" y="12"/>
                  </a:lnTo>
                  <a:lnTo>
                    <a:pt x="377" y="10"/>
                  </a:lnTo>
                  <a:lnTo>
                    <a:pt x="360" y="10"/>
                  </a:lnTo>
                  <a:lnTo>
                    <a:pt x="341" y="10"/>
                  </a:lnTo>
                  <a:lnTo>
                    <a:pt x="324" y="12"/>
                  </a:lnTo>
                  <a:lnTo>
                    <a:pt x="306" y="13"/>
                  </a:lnTo>
                  <a:lnTo>
                    <a:pt x="289" y="17"/>
                  </a:lnTo>
                  <a:lnTo>
                    <a:pt x="272" y="20"/>
                  </a:lnTo>
                  <a:lnTo>
                    <a:pt x="255" y="25"/>
                  </a:lnTo>
                  <a:lnTo>
                    <a:pt x="240" y="30"/>
                  </a:lnTo>
                  <a:lnTo>
                    <a:pt x="223" y="37"/>
                  </a:lnTo>
                  <a:lnTo>
                    <a:pt x="192" y="52"/>
                  </a:lnTo>
                  <a:lnTo>
                    <a:pt x="164" y="69"/>
                  </a:lnTo>
                  <a:lnTo>
                    <a:pt x="137" y="89"/>
                  </a:lnTo>
                  <a:lnTo>
                    <a:pt x="113" y="111"/>
                  </a:lnTo>
                  <a:lnTo>
                    <a:pt x="89" y="137"/>
                  </a:lnTo>
                  <a:lnTo>
                    <a:pt x="71" y="164"/>
                  </a:lnTo>
                  <a:lnTo>
                    <a:pt x="52" y="193"/>
                  </a:lnTo>
                  <a:lnTo>
                    <a:pt x="38" y="223"/>
                  </a:lnTo>
                  <a:lnTo>
                    <a:pt x="32" y="238"/>
                  </a:lnTo>
                  <a:lnTo>
                    <a:pt x="27" y="255"/>
                  </a:lnTo>
                  <a:lnTo>
                    <a:pt x="22" y="272"/>
                  </a:lnTo>
                  <a:lnTo>
                    <a:pt x="18" y="289"/>
                  </a:lnTo>
                  <a:lnTo>
                    <a:pt x="15" y="306"/>
                  </a:lnTo>
                  <a:lnTo>
                    <a:pt x="11" y="323"/>
                  </a:lnTo>
                  <a:lnTo>
                    <a:pt x="11" y="342"/>
                  </a:lnTo>
                  <a:lnTo>
                    <a:pt x="10" y="359"/>
                  </a:lnTo>
                  <a:lnTo>
                    <a:pt x="11" y="377"/>
                  </a:lnTo>
                  <a:lnTo>
                    <a:pt x="11" y="394"/>
                  </a:lnTo>
                  <a:lnTo>
                    <a:pt x="15" y="413"/>
                  </a:lnTo>
                  <a:lnTo>
                    <a:pt x="18" y="430"/>
                  </a:lnTo>
                  <a:lnTo>
                    <a:pt x="22" y="447"/>
                  </a:lnTo>
                  <a:lnTo>
                    <a:pt x="27" y="462"/>
                  </a:lnTo>
                  <a:lnTo>
                    <a:pt x="32" y="479"/>
                  </a:lnTo>
                  <a:lnTo>
                    <a:pt x="38" y="494"/>
                  </a:lnTo>
                  <a:lnTo>
                    <a:pt x="52" y="524"/>
                  </a:lnTo>
                  <a:lnTo>
                    <a:pt x="71" y="553"/>
                  </a:lnTo>
                  <a:lnTo>
                    <a:pt x="89" y="580"/>
                  </a:lnTo>
                  <a:lnTo>
                    <a:pt x="113" y="606"/>
                  </a:lnTo>
                  <a:lnTo>
                    <a:pt x="137" y="628"/>
                  </a:lnTo>
                  <a:lnTo>
                    <a:pt x="164" y="648"/>
                  </a:lnTo>
                  <a:lnTo>
                    <a:pt x="192" y="666"/>
                  </a:lnTo>
                  <a:lnTo>
                    <a:pt x="223" y="680"/>
                  </a:lnTo>
                  <a:lnTo>
                    <a:pt x="240" y="687"/>
                  </a:lnTo>
                  <a:lnTo>
                    <a:pt x="255" y="692"/>
                  </a:lnTo>
                  <a:lnTo>
                    <a:pt x="272" y="697"/>
                  </a:lnTo>
                  <a:lnTo>
                    <a:pt x="289" y="700"/>
                  </a:lnTo>
                  <a:lnTo>
                    <a:pt x="306" y="704"/>
                  </a:lnTo>
                  <a:lnTo>
                    <a:pt x="324" y="705"/>
                  </a:lnTo>
                  <a:lnTo>
                    <a:pt x="341" y="707"/>
                  </a:lnTo>
                  <a:lnTo>
                    <a:pt x="360" y="707"/>
                  </a:lnTo>
                  <a:lnTo>
                    <a:pt x="377" y="707"/>
                  </a:lnTo>
                  <a:lnTo>
                    <a:pt x="395" y="705"/>
                  </a:lnTo>
                  <a:lnTo>
                    <a:pt x="412" y="704"/>
                  </a:lnTo>
                  <a:lnTo>
                    <a:pt x="429" y="700"/>
                  </a:lnTo>
                  <a:lnTo>
                    <a:pt x="446" y="697"/>
                  </a:lnTo>
                  <a:lnTo>
                    <a:pt x="463" y="692"/>
                  </a:lnTo>
                  <a:lnTo>
                    <a:pt x="480" y="687"/>
                  </a:lnTo>
                  <a:lnTo>
                    <a:pt x="495" y="680"/>
                  </a:lnTo>
                  <a:lnTo>
                    <a:pt x="526" y="666"/>
                  </a:lnTo>
                  <a:lnTo>
                    <a:pt x="554" y="648"/>
                  </a:lnTo>
                  <a:lnTo>
                    <a:pt x="582" y="628"/>
                  </a:lnTo>
                  <a:lnTo>
                    <a:pt x="607" y="606"/>
                  </a:lnTo>
                  <a:lnTo>
                    <a:pt x="629" y="580"/>
                  </a:lnTo>
                  <a:lnTo>
                    <a:pt x="649" y="553"/>
                  </a:lnTo>
                  <a:lnTo>
                    <a:pt x="666" y="524"/>
                  </a:lnTo>
                  <a:lnTo>
                    <a:pt x="681" y="494"/>
                  </a:lnTo>
                  <a:lnTo>
                    <a:pt x="686" y="479"/>
                  </a:lnTo>
                  <a:lnTo>
                    <a:pt x="693" y="462"/>
                  </a:lnTo>
                  <a:lnTo>
                    <a:pt x="697" y="447"/>
                  </a:lnTo>
                  <a:lnTo>
                    <a:pt x="702" y="430"/>
                  </a:lnTo>
                  <a:lnTo>
                    <a:pt x="705" y="413"/>
                  </a:lnTo>
                  <a:lnTo>
                    <a:pt x="707" y="394"/>
                  </a:lnTo>
                  <a:lnTo>
                    <a:pt x="708" y="377"/>
                  </a:lnTo>
                  <a:lnTo>
                    <a:pt x="708" y="359"/>
                  </a:lnTo>
                  <a:lnTo>
                    <a:pt x="719" y="359"/>
                  </a:lnTo>
                  <a:close/>
                </a:path>
              </a:pathLst>
            </a:custGeom>
            <a:solidFill>
              <a:srgbClr val="BDE4FF"/>
            </a:solidFill>
            <a:ln w="9525">
              <a:noFill/>
              <a:round/>
              <a:headEnd/>
              <a:tailEnd/>
            </a:ln>
          </p:spPr>
          <p:txBody>
            <a:bodyPr/>
            <a:lstStyle/>
            <a:p>
              <a:endParaRPr lang="en-US"/>
            </a:p>
          </p:txBody>
        </p:sp>
        <p:sp>
          <p:nvSpPr>
            <p:cNvPr id="51349" name="Freeform 151"/>
            <p:cNvSpPr>
              <a:spLocks/>
            </p:cNvSpPr>
            <p:nvPr/>
          </p:nvSpPr>
          <p:spPr bwMode="auto">
            <a:xfrm>
              <a:off x="3525162" y="2554265"/>
              <a:ext cx="999067" cy="1125538"/>
            </a:xfrm>
            <a:custGeom>
              <a:avLst/>
              <a:gdLst>
                <a:gd name="T0" fmla="*/ 2147483647 w 708"/>
                <a:gd name="T1" fmla="*/ 2147483647 h 709"/>
                <a:gd name="T2" fmla="*/ 2147483647 w 708"/>
                <a:gd name="T3" fmla="*/ 2147483647 h 709"/>
                <a:gd name="T4" fmla="*/ 2147483647 w 708"/>
                <a:gd name="T5" fmla="*/ 2147483647 h 709"/>
                <a:gd name="T6" fmla="*/ 2147483647 w 708"/>
                <a:gd name="T7" fmla="*/ 2147483647 h 709"/>
                <a:gd name="T8" fmla="*/ 2147483647 w 708"/>
                <a:gd name="T9" fmla="*/ 2147483647 h 709"/>
                <a:gd name="T10" fmla="*/ 2147483647 w 708"/>
                <a:gd name="T11" fmla="*/ 2147483647 h 709"/>
                <a:gd name="T12" fmla="*/ 2147483647 w 708"/>
                <a:gd name="T13" fmla="*/ 2147483647 h 709"/>
                <a:gd name="T14" fmla="*/ 2147483647 w 708"/>
                <a:gd name="T15" fmla="*/ 0 h 709"/>
                <a:gd name="T16" fmla="*/ 2147483647 w 708"/>
                <a:gd name="T17" fmla="*/ 2147483647 h 709"/>
                <a:gd name="T18" fmla="*/ 2147483647 w 708"/>
                <a:gd name="T19" fmla="*/ 2147483647 h 709"/>
                <a:gd name="T20" fmla="*/ 2147483647 w 708"/>
                <a:gd name="T21" fmla="*/ 2147483647 h 709"/>
                <a:gd name="T22" fmla="*/ 2147483647 w 708"/>
                <a:gd name="T23" fmla="*/ 2147483647 h 709"/>
                <a:gd name="T24" fmla="*/ 2147483647 w 708"/>
                <a:gd name="T25" fmla="*/ 2147483647 h 709"/>
                <a:gd name="T26" fmla="*/ 2147483647 w 708"/>
                <a:gd name="T27" fmla="*/ 2147483647 h 709"/>
                <a:gd name="T28" fmla="*/ 2147483647 w 708"/>
                <a:gd name="T29" fmla="*/ 2147483647 h 709"/>
                <a:gd name="T30" fmla="*/ 0 w 708"/>
                <a:gd name="T31" fmla="*/ 2147483647 h 709"/>
                <a:gd name="T32" fmla="*/ 2147483647 w 708"/>
                <a:gd name="T33" fmla="*/ 2147483647 h 709"/>
                <a:gd name="T34" fmla="*/ 2147483647 w 708"/>
                <a:gd name="T35" fmla="*/ 2147483647 h 709"/>
                <a:gd name="T36" fmla="*/ 2147483647 w 708"/>
                <a:gd name="T37" fmla="*/ 2147483647 h 709"/>
                <a:gd name="T38" fmla="*/ 2147483647 w 708"/>
                <a:gd name="T39" fmla="*/ 2147483647 h 709"/>
                <a:gd name="T40" fmla="*/ 2147483647 w 708"/>
                <a:gd name="T41" fmla="*/ 2147483647 h 709"/>
                <a:gd name="T42" fmla="*/ 2147483647 w 708"/>
                <a:gd name="T43" fmla="*/ 2147483647 h 709"/>
                <a:gd name="T44" fmla="*/ 2147483647 w 708"/>
                <a:gd name="T45" fmla="*/ 2147483647 h 709"/>
                <a:gd name="T46" fmla="*/ 2147483647 w 708"/>
                <a:gd name="T47" fmla="*/ 2147483647 h 709"/>
                <a:gd name="T48" fmla="*/ 2147483647 w 708"/>
                <a:gd name="T49" fmla="*/ 2147483647 h 709"/>
                <a:gd name="T50" fmla="*/ 2147483647 w 708"/>
                <a:gd name="T51" fmla="*/ 2147483647 h 709"/>
                <a:gd name="T52" fmla="*/ 2147483647 w 708"/>
                <a:gd name="T53" fmla="*/ 2147483647 h 709"/>
                <a:gd name="T54" fmla="*/ 2147483647 w 708"/>
                <a:gd name="T55" fmla="*/ 2147483647 h 709"/>
                <a:gd name="T56" fmla="*/ 2147483647 w 708"/>
                <a:gd name="T57" fmla="*/ 2147483647 h 709"/>
                <a:gd name="T58" fmla="*/ 2147483647 w 708"/>
                <a:gd name="T59" fmla="*/ 2147483647 h 709"/>
                <a:gd name="T60" fmla="*/ 2147483647 w 708"/>
                <a:gd name="T61" fmla="*/ 2147483647 h 709"/>
                <a:gd name="T62" fmla="*/ 2147483647 w 708"/>
                <a:gd name="T63" fmla="*/ 2147483647 h 709"/>
                <a:gd name="T64" fmla="*/ 2147483647 w 708"/>
                <a:gd name="T65" fmla="*/ 2147483647 h 709"/>
                <a:gd name="T66" fmla="*/ 2147483647 w 708"/>
                <a:gd name="T67" fmla="*/ 2147483647 h 709"/>
                <a:gd name="T68" fmla="*/ 2147483647 w 708"/>
                <a:gd name="T69" fmla="*/ 2147483647 h 709"/>
                <a:gd name="T70" fmla="*/ 2147483647 w 708"/>
                <a:gd name="T71" fmla="*/ 2147483647 h 709"/>
                <a:gd name="T72" fmla="*/ 2147483647 w 708"/>
                <a:gd name="T73" fmla="*/ 2147483647 h 709"/>
                <a:gd name="T74" fmla="*/ 2147483647 w 708"/>
                <a:gd name="T75" fmla="*/ 2147483647 h 709"/>
                <a:gd name="T76" fmla="*/ 2147483647 w 708"/>
                <a:gd name="T77" fmla="*/ 2147483647 h 709"/>
                <a:gd name="T78" fmla="*/ 2147483647 w 708"/>
                <a:gd name="T79" fmla="*/ 2147483647 h 709"/>
                <a:gd name="T80" fmla="*/ 2147483647 w 708"/>
                <a:gd name="T81" fmla="*/ 2147483647 h 709"/>
                <a:gd name="T82" fmla="*/ 2147483647 w 708"/>
                <a:gd name="T83" fmla="*/ 2147483647 h 709"/>
                <a:gd name="T84" fmla="*/ 2147483647 w 708"/>
                <a:gd name="T85" fmla="*/ 2147483647 h 709"/>
                <a:gd name="T86" fmla="*/ 2147483647 w 708"/>
                <a:gd name="T87" fmla="*/ 2147483647 h 709"/>
                <a:gd name="T88" fmla="*/ 2147483647 w 708"/>
                <a:gd name="T89" fmla="*/ 2147483647 h 709"/>
                <a:gd name="T90" fmla="*/ 2147483647 w 708"/>
                <a:gd name="T91" fmla="*/ 2147483647 h 709"/>
                <a:gd name="T92" fmla="*/ 2147483647 w 708"/>
                <a:gd name="T93" fmla="*/ 2147483647 h 709"/>
                <a:gd name="T94" fmla="*/ 2147483647 w 708"/>
                <a:gd name="T95" fmla="*/ 2147483647 h 709"/>
                <a:gd name="T96" fmla="*/ 2147483647 w 708"/>
                <a:gd name="T97" fmla="*/ 2147483647 h 709"/>
                <a:gd name="T98" fmla="*/ 2147483647 w 708"/>
                <a:gd name="T99" fmla="*/ 2147483647 h 709"/>
                <a:gd name="T100" fmla="*/ 2147483647 w 708"/>
                <a:gd name="T101" fmla="*/ 2147483647 h 709"/>
                <a:gd name="T102" fmla="*/ 2147483647 w 708"/>
                <a:gd name="T103" fmla="*/ 2147483647 h 709"/>
                <a:gd name="T104" fmla="*/ 2147483647 w 708"/>
                <a:gd name="T105" fmla="*/ 2147483647 h 709"/>
                <a:gd name="T106" fmla="*/ 2147483647 w 708"/>
                <a:gd name="T107" fmla="*/ 2147483647 h 709"/>
                <a:gd name="T108" fmla="*/ 2147483647 w 708"/>
                <a:gd name="T109" fmla="*/ 2147483647 h 709"/>
                <a:gd name="T110" fmla="*/ 2147483647 w 708"/>
                <a:gd name="T111" fmla="*/ 2147483647 h 709"/>
                <a:gd name="T112" fmla="*/ 2147483647 w 708"/>
                <a:gd name="T113" fmla="*/ 2147483647 h 709"/>
                <a:gd name="T114" fmla="*/ 2147483647 w 708"/>
                <a:gd name="T115" fmla="*/ 2147483647 h 709"/>
                <a:gd name="T116" fmla="*/ 2147483647 w 708"/>
                <a:gd name="T117" fmla="*/ 2147483647 h 7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08"/>
                <a:gd name="T178" fmla="*/ 0 h 709"/>
                <a:gd name="T179" fmla="*/ 708 w 708"/>
                <a:gd name="T180" fmla="*/ 709 h 7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08" h="709">
                  <a:moveTo>
                    <a:pt x="708" y="354"/>
                  </a:moveTo>
                  <a:lnTo>
                    <a:pt x="708" y="335"/>
                  </a:lnTo>
                  <a:lnTo>
                    <a:pt x="707" y="318"/>
                  </a:lnTo>
                  <a:lnTo>
                    <a:pt x="705" y="299"/>
                  </a:lnTo>
                  <a:lnTo>
                    <a:pt x="702" y="282"/>
                  </a:lnTo>
                  <a:lnTo>
                    <a:pt x="698" y="266"/>
                  </a:lnTo>
                  <a:lnTo>
                    <a:pt x="693" y="249"/>
                  </a:lnTo>
                  <a:lnTo>
                    <a:pt x="686" y="232"/>
                  </a:lnTo>
                  <a:lnTo>
                    <a:pt x="681" y="216"/>
                  </a:lnTo>
                  <a:lnTo>
                    <a:pt x="666" y="184"/>
                  </a:lnTo>
                  <a:lnTo>
                    <a:pt x="648" y="156"/>
                  </a:lnTo>
                  <a:lnTo>
                    <a:pt x="627" y="128"/>
                  </a:lnTo>
                  <a:lnTo>
                    <a:pt x="605" y="103"/>
                  </a:lnTo>
                  <a:lnTo>
                    <a:pt x="580" y="81"/>
                  </a:lnTo>
                  <a:lnTo>
                    <a:pt x="553" y="61"/>
                  </a:lnTo>
                  <a:lnTo>
                    <a:pt x="524" y="42"/>
                  </a:lnTo>
                  <a:lnTo>
                    <a:pt x="492" y="27"/>
                  </a:lnTo>
                  <a:lnTo>
                    <a:pt x="477" y="20"/>
                  </a:lnTo>
                  <a:lnTo>
                    <a:pt x="460" y="15"/>
                  </a:lnTo>
                  <a:lnTo>
                    <a:pt x="443" y="10"/>
                  </a:lnTo>
                  <a:lnTo>
                    <a:pt x="426" y="7"/>
                  </a:lnTo>
                  <a:lnTo>
                    <a:pt x="409" y="3"/>
                  </a:lnTo>
                  <a:lnTo>
                    <a:pt x="390" y="2"/>
                  </a:lnTo>
                  <a:lnTo>
                    <a:pt x="372" y="0"/>
                  </a:lnTo>
                  <a:lnTo>
                    <a:pt x="355" y="0"/>
                  </a:lnTo>
                  <a:lnTo>
                    <a:pt x="336" y="0"/>
                  </a:lnTo>
                  <a:lnTo>
                    <a:pt x="318" y="2"/>
                  </a:lnTo>
                  <a:lnTo>
                    <a:pt x="301" y="3"/>
                  </a:lnTo>
                  <a:lnTo>
                    <a:pt x="282" y="7"/>
                  </a:lnTo>
                  <a:lnTo>
                    <a:pt x="265" y="10"/>
                  </a:lnTo>
                  <a:lnTo>
                    <a:pt x="248" y="15"/>
                  </a:lnTo>
                  <a:lnTo>
                    <a:pt x="233" y="20"/>
                  </a:lnTo>
                  <a:lnTo>
                    <a:pt x="216" y="27"/>
                  </a:lnTo>
                  <a:lnTo>
                    <a:pt x="186" y="42"/>
                  </a:lnTo>
                  <a:lnTo>
                    <a:pt x="157" y="61"/>
                  </a:lnTo>
                  <a:lnTo>
                    <a:pt x="128" y="81"/>
                  </a:lnTo>
                  <a:lnTo>
                    <a:pt x="105" y="103"/>
                  </a:lnTo>
                  <a:lnTo>
                    <a:pt x="81" y="128"/>
                  </a:lnTo>
                  <a:lnTo>
                    <a:pt x="61" y="156"/>
                  </a:lnTo>
                  <a:lnTo>
                    <a:pt x="42" y="184"/>
                  </a:lnTo>
                  <a:lnTo>
                    <a:pt x="28" y="216"/>
                  </a:lnTo>
                  <a:lnTo>
                    <a:pt x="22" y="232"/>
                  </a:lnTo>
                  <a:lnTo>
                    <a:pt x="17" y="249"/>
                  </a:lnTo>
                  <a:lnTo>
                    <a:pt x="11" y="266"/>
                  </a:lnTo>
                  <a:lnTo>
                    <a:pt x="6" y="282"/>
                  </a:lnTo>
                  <a:lnTo>
                    <a:pt x="5" y="299"/>
                  </a:lnTo>
                  <a:lnTo>
                    <a:pt x="1" y="318"/>
                  </a:lnTo>
                  <a:lnTo>
                    <a:pt x="0" y="335"/>
                  </a:lnTo>
                  <a:lnTo>
                    <a:pt x="0" y="354"/>
                  </a:lnTo>
                  <a:lnTo>
                    <a:pt x="0" y="372"/>
                  </a:lnTo>
                  <a:lnTo>
                    <a:pt x="1" y="391"/>
                  </a:lnTo>
                  <a:lnTo>
                    <a:pt x="5" y="408"/>
                  </a:lnTo>
                  <a:lnTo>
                    <a:pt x="6" y="425"/>
                  </a:lnTo>
                  <a:lnTo>
                    <a:pt x="11" y="442"/>
                  </a:lnTo>
                  <a:lnTo>
                    <a:pt x="17" y="458"/>
                  </a:lnTo>
                  <a:lnTo>
                    <a:pt x="22" y="475"/>
                  </a:lnTo>
                  <a:lnTo>
                    <a:pt x="28" y="492"/>
                  </a:lnTo>
                  <a:lnTo>
                    <a:pt x="42" y="523"/>
                  </a:lnTo>
                  <a:lnTo>
                    <a:pt x="61" y="551"/>
                  </a:lnTo>
                  <a:lnTo>
                    <a:pt x="81" y="579"/>
                  </a:lnTo>
                  <a:lnTo>
                    <a:pt x="105" y="604"/>
                  </a:lnTo>
                  <a:lnTo>
                    <a:pt x="128" y="628"/>
                  </a:lnTo>
                  <a:lnTo>
                    <a:pt x="157" y="648"/>
                  </a:lnTo>
                  <a:lnTo>
                    <a:pt x="186" y="665"/>
                  </a:lnTo>
                  <a:lnTo>
                    <a:pt x="216" y="680"/>
                  </a:lnTo>
                  <a:lnTo>
                    <a:pt x="233" y="687"/>
                  </a:lnTo>
                  <a:lnTo>
                    <a:pt x="248" y="692"/>
                  </a:lnTo>
                  <a:lnTo>
                    <a:pt x="265" y="697"/>
                  </a:lnTo>
                  <a:lnTo>
                    <a:pt x="282" y="700"/>
                  </a:lnTo>
                  <a:lnTo>
                    <a:pt x="301" y="704"/>
                  </a:lnTo>
                  <a:lnTo>
                    <a:pt x="318" y="705"/>
                  </a:lnTo>
                  <a:lnTo>
                    <a:pt x="336" y="707"/>
                  </a:lnTo>
                  <a:lnTo>
                    <a:pt x="355" y="709"/>
                  </a:lnTo>
                  <a:lnTo>
                    <a:pt x="372" y="707"/>
                  </a:lnTo>
                  <a:lnTo>
                    <a:pt x="390" y="705"/>
                  </a:lnTo>
                  <a:lnTo>
                    <a:pt x="409" y="704"/>
                  </a:lnTo>
                  <a:lnTo>
                    <a:pt x="426" y="700"/>
                  </a:lnTo>
                  <a:lnTo>
                    <a:pt x="443" y="697"/>
                  </a:lnTo>
                  <a:lnTo>
                    <a:pt x="460" y="692"/>
                  </a:lnTo>
                  <a:lnTo>
                    <a:pt x="477" y="687"/>
                  </a:lnTo>
                  <a:lnTo>
                    <a:pt x="492" y="680"/>
                  </a:lnTo>
                  <a:lnTo>
                    <a:pt x="524" y="665"/>
                  </a:lnTo>
                  <a:lnTo>
                    <a:pt x="553" y="648"/>
                  </a:lnTo>
                  <a:lnTo>
                    <a:pt x="580" y="628"/>
                  </a:lnTo>
                  <a:lnTo>
                    <a:pt x="605" y="604"/>
                  </a:lnTo>
                  <a:lnTo>
                    <a:pt x="627" y="579"/>
                  </a:lnTo>
                  <a:lnTo>
                    <a:pt x="648" y="551"/>
                  </a:lnTo>
                  <a:lnTo>
                    <a:pt x="666" y="523"/>
                  </a:lnTo>
                  <a:lnTo>
                    <a:pt x="681" y="492"/>
                  </a:lnTo>
                  <a:lnTo>
                    <a:pt x="686" y="475"/>
                  </a:lnTo>
                  <a:lnTo>
                    <a:pt x="693" y="458"/>
                  </a:lnTo>
                  <a:lnTo>
                    <a:pt x="698" y="442"/>
                  </a:lnTo>
                  <a:lnTo>
                    <a:pt x="702" y="425"/>
                  </a:lnTo>
                  <a:lnTo>
                    <a:pt x="705" y="408"/>
                  </a:lnTo>
                  <a:lnTo>
                    <a:pt x="707" y="391"/>
                  </a:lnTo>
                  <a:lnTo>
                    <a:pt x="708" y="372"/>
                  </a:lnTo>
                  <a:lnTo>
                    <a:pt x="708" y="354"/>
                  </a:lnTo>
                  <a:lnTo>
                    <a:pt x="698" y="354"/>
                  </a:lnTo>
                  <a:lnTo>
                    <a:pt x="698" y="337"/>
                  </a:lnTo>
                  <a:lnTo>
                    <a:pt x="697" y="318"/>
                  </a:lnTo>
                  <a:lnTo>
                    <a:pt x="693" y="301"/>
                  </a:lnTo>
                  <a:lnTo>
                    <a:pt x="692" y="284"/>
                  </a:lnTo>
                  <a:lnTo>
                    <a:pt x="683" y="252"/>
                  </a:lnTo>
                  <a:lnTo>
                    <a:pt x="671" y="220"/>
                  </a:lnTo>
                  <a:lnTo>
                    <a:pt x="656" y="189"/>
                  </a:lnTo>
                  <a:lnTo>
                    <a:pt x="639" y="162"/>
                  </a:lnTo>
                  <a:lnTo>
                    <a:pt x="619" y="135"/>
                  </a:lnTo>
                  <a:lnTo>
                    <a:pt x="597" y="112"/>
                  </a:lnTo>
                  <a:lnTo>
                    <a:pt x="573" y="88"/>
                  </a:lnTo>
                  <a:lnTo>
                    <a:pt x="546" y="69"/>
                  </a:lnTo>
                  <a:lnTo>
                    <a:pt x="517" y="52"/>
                  </a:lnTo>
                  <a:lnTo>
                    <a:pt x="489" y="37"/>
                  </a:lnTo>
                  <a:lnTo>
                    <a:pt x="456" y="25"/>
                  </a:lnTo>
                  <a:lnTo>
                    <a:pt x="424" y="17"/>
                  </a:lnTo>
                  <a:lnTo>
                    <a:pt x="407" y="13"/>
                  </a:lnTo>
                  <a:lnTo>
                    <a:pt x="389" y="12"/>
                  </a:lnTo>
                  <a:lnTo>
                    <a:pt x="372" y="10"/>
                  </a:lnTo>
                  <a:lnTo>
                    <a:pt x="355" y="10"/>
                  </a:lnTo>
                  <a:lnTo>
                    <a:pt x="336" y="10"/>
                  </a:lnTo>
                  <a:lnTo>
                    <a:pt x="319" y="12"/>
                  </a:lnTo>
                  <a:lnTo>
                    <a:pt x="302" y="13"/>
                  </a:lnTo>
                  <a:lnTo>
                    <a:pt x="286" y="17"/>
                  </a:lnTo>
                  <a:lnTo>
                    <a:pt x="252" y="25"/>
                  </a:lnTo>
                  <a:lnTo>
                    <a:pt x="221" y="37"/>
                  </a:lnTo>
                  <a:lnTo>
                    <a:pt x="191" y="52"/>
                  </a:lnTo>
                  <a:lnTo>
                    <a:pt x="162" y="69"/>
                  </a:lnTo>
                  <a:lnTo>
                    <a:pt x="135" y="88"/>
                  </a:lnTo>
                  <a:lnTo>
                    <a:pt x="111" y="112"/>
                  </a:lnTo>
                  <a:lnTo>
                    <a:pt x="89" y="135"/>
                  </a:lnTo>
                  <a:lnTo>
                    <a:pt x="69" y="162"/>
                  </a:lnTo>
                  <a:lnTo>
                    <a:pt x="52" y="189"/>
                  </a:lnTo>
                  <a:lnTo>
                    <a:pt x="39" y="220"/>
                  </a:lnTo>
                  <a:lnTo>
                    <a:pt x="27" y="252"/>
                  </a:lnTo>
                  <a:lnTo>
                    <a:pt x="18" y="284"/>
                  </a:lnTo>
                  <a:lnTo>
                    <a:pt x="15" y="301"/>
                  </a:lnTo>
                  <a:lnTo>
                    <a:pt x="13" y="318"/>
                  </a:lnTo>
                  <a:lnTo>
                    <a:pt x="11" y="337"/>
                  </a:lnTo>
                  <a:lnTo>
                    <a:pt x="11" y="354"/>
                  </a:lnTo>
                  <a:lnTo>
                    <a:pt x="11" y="372"/>
                  </a:lnTo>
                  <a:lnTo>
                    <a:pt x="13" y="389"/>
                  </a:lnTo>
                  <a:lnTo>
                    <a:pt x="15" y="406"/>
                  </a:lnTo>
                  <a:lnTo>
                    <a:pt x="18" y="423"/>
                  </a:lnTo>
                  <a:lnTo>
                    <a:pt x="27" y="457"/>
                  </a:lnTo>
                  <a:lnTo>
                    <a:pt x="39" y="487"/>
                  </a:lnTo>
                  <a:lnTo>
                    <a:pt x="52" y="518"/>
                  </a:lnTo>
                  <a:lnTo>
                    <a:pt x="69" y="546"/>
                  </a:lnTo>
                  <a:lnTo>
                    <a:pt x="89" y="572"/>
                  </a:lnTo>
                  <a:lnTo>
                    <a:pt x="111" y="597"/>
                  </a:lnTo>
                  <a:lnTo>
                    <a:pt x="135" y="619"/>
                  </a:lnTo>
                  <a:lnTo>
                    <a:pt x="162" y="639"/>
                  </a:lnTo>
                  <a:lnTo>
                    <a:pt x="191" y="656"/>
                  </a:lnTo>
                  <a:lnTo>
                    <a:pt x="221" y="670"/>
                  </a:lnTo>
                  <a:lnTo>
                    <a:pt x="252" y="682"/>
                  </a:lnTo>
                  <a:lnTo>
                    <a:pt x="286" y="690"/>
                  </a:lnTo>
                  <a:lnTo>
                    <a:pt x="302" y="694"/>
                  </a:lnTo>
                  <a:lnTo>
                    <a:pt x="319" y="695"/>
                  </a:lnTo>
                  <a:lnTo>
                    <a:pt x="336" y="697"/>
                  </a:lnTo>
                  <a:lnTo>
                    <a:pt x="355" y="697"/>
                  </a:lnTo>
                  <a:lnTo>
                    <a:pt x="372" y="697"/>
                  </a:lnTo>
                  <a:lnTo>
                    <a:pt x="389" y="695"/>
                  </a:lnTo>
                  <a:lnTo>
                    <a:pt x="407" y="694"/>
                  </a:lnTo>
                  <a:lnTo>
                    <a:pt x="424" y="690"/>
                  </a:lnTo>
                  <a:lnTo>
                    <a:pt x="456" y="682"/>
                  </a:lnTo>
                  <a:lnTo>
                    <a:pt x="489" y="670"/>
                  </a:lnTo>
                  <a:lnTo>
                    <a:pt x="517" y="656"/>
                  </a:lnTo>
                  <a:lnTo>
                    <a:pt x="546" y="639"/>
                  </a:lnTo>
                  <a:lnTo>
                    <a:pt x="573" y="619"/>
                  </a:lnTo>
                  <a:lnTo>
                    <a:pt x="597" y="597"/>
                  </a:lnTo>
                  <a:lnTo>
                    <a:pt x="619" y="572"/>
                  </a:lnTo>
                  <a:lnTo>
                    <a:pt x="639" y="546"/>
                  </a:lnTo>
                  <a:lnTo>
                    <a:pt x="656" y="518"/>
                  </a:lnTo>
                  <a:lnTo>
                    <a:pt x="671" y="487"/>
                  </a:lnTo>
                  <a:lnTo>
                    <a:pt x="683" y="457"/>
                  </a:lnTo>
                  <a:lnTo>
                    <a:pt x="692" y="423"/>
                  </a:lnTo>
                  <a:lnTo>
                    <a:pt x="693" y="406"/>
                  </a:lnTo>
                  <a:lnTo>
                    <a:pt x="697" y="389"/>
                  </a:lnTo>
                  <a:lnTo>
                    <a:pt x="698" y="372"/>
                  </a:lnTo>
                  <a:lnTo>
                    <a:pt x="698" y="354"/>
                  </a:lnTo>
                  <a:lnTo>
                    <a:pt x="708" y="354"/>
                  </a:lnTo>
                  <a:close/>
                </a:path>
              </a:pathLst>
            </a:custGeom>
            <a:solidFill>
              <a:srgbClr val="BEE5FF"/>
            </a:solidFill>
            <a:ln w="9525">
              <a:noFill/>
              <a:round/>
              <a:headEnd/>
              <a:tailEnd/>
            </a:ln>
          </p:spPr>
          <p:txBody>
            <a:bodyPr/>
            <a:lstStyle/>
            <a:p>
              <a:endParaRPr lang="en-US"/>
            </a:p>
          </p:txBody>
        </p:sp>
        <p:sp>
          <p:nvSpPr>
            <p:cNvPr id="51350" name="Freeform 152"/>
            <p:cNvSpPr>
              <a:spLocks/>
            </p:cNvSpPr>
            <p:nvPr/>
          </p:nvSpPr>
          <p:spPr bwMode="auto">
            <a:xfrm>
              <a:off x="3532216" y="2562203"/>
              <a:ext cx="984956" cy="1106487"/>
            </a:xfrm>
            <a:custGeom>
              <a:avLst/>
              <a:gdLst>
                <a:gd name="T0" fmla="*/ 2147483647 w 698"/>
                <a:gd name="T1" fmla="*/ 2147483647 h 697"/>
                <a:gd name="T2" fmla="*/ 2147483647 w 698"/>
                <a:gd name="T3" fmla="*/ 2147483647 h 697"/>
                <a:gd name="T4" fmla="*/ 2147483647 w 698"/>
                <a:gd name="T5" fmla="*/ 2147483647 h 697"/>
                <a:gd name="T6" fmla="*/ 2147483647 w 698"/>
                <a:gd name="T7" fmla="*/ 2147483647 h 697"/>
                <a:gd name="T8" fmla="*/ 2147483647 w 698"/>
                <a:gd name="T9" fmla="*/ 2147483647 h 697"/>
                <a:gd name="T10" fmla="*/ 2147483647 w 698"/>
                <a:gd name="T11" fmla="*/ 2147483647 h 697"/>
                <a:gd name="T12" fmla="*/ 2147483647 w 698"/>
                <a:gd name="T13" fmla="*/ 2147483647 h 697"/>
                <a:gd name="T14" fmla="*/ 2147483647 w 698"/>
                <a:gd name="T15" fmla="*/ 0 h 697"/>
                <a:gd name="T16" fmla="*/ 2147483647 w 698"/>
                <a:gd name="T17" fmla="*/ 2147483647 h 697"/>
                <a:gd name="T18" fmla="*/ 2147483647 w 698"/>
                <a:gd name="T19" fmla="*/ 2147483647 h 697"/>
                <a:gd name="T20" fmla="*/ 2147483647 w 698"/>
                <a:gd name="T21" fmla="*/ 2147483647 h 697"/>
                <a:gd name="T22" fmla="*/ 2147483647 w 698"/>
                <a:gd name="T23" fmla="*/ 2147483647 h 697"/>
                <a:gd name="T24" fmla="*/ 2147483647 w 698"/>
                <a:gd name="T25" fmla="*/ 2147483647 h 697"/>
                <a:gd name="T26" fmla="*/ 2147483647 w 698"/>
                <a:gd name="T27" fmla="*/ 2147483647 h 697"/>
                <a:gd name="T28" fmla="*/ 2147483647 w 698"/>
                <a:gd name="T29" fmla="*/ 2147483647 h 697"/>
                <a:gd name="T30" fmla="*/ 2147483647 w 698"/>
                <a:gd name="T31" fmla="*/ 2147483647 h 697"/>
                <a:gd name="T32" fmla="*/ 2147483647 w 698"/>
                <a:gd name="T33" fmla="*/ 2147483647 h 697"/>
                <a:gd name="T34" fmla="*/ 2147483647 w 698"/>
                <a:gd name="T35" fmla="*/ 2147483647 h 697"/>
                <a:gd name="T36" fmla="*/ 2147483647 w 698"/>
                <a:gd name="T37" fmla="*/ 2147483647 h 697"/>
                <a:gd name="T38" fmla="*/ 2147483647 w 698"/>
                <a:gd name="T39" fmla="*/ 2147483647 h 697"/>
                <a:gd name="T40" fmla="*/ 2147483647 w 698"/>
                <a:gd name="T41" fmla="*/ 2147483647 h 697"/>
                <a:gd name="T42" fmla="*/ 2147483647 w 698"/>
                <a:gd name="T43" fmla="*/ 2147483647 h 697"/>
                <a:gd name="T44" fmla="*/ 2147483647 w 698"/>
                <a:gd name="T45" fmla="*/ 2147483647 h 697"/>
                <a:gd name="T46" fmla="*/ 2147483647 w 698"/>
                <a:gd name="T47" fmla="*/ 2147483647 h 697"/>
                <a:gd name="T48" fmla="*/ 2147483647 w 698"/>
                <a:gd name="T49" fmla="*/ 2147483647 h 697"/>
                <a:gd name="T50" fmla="*/ 2147483647 w 698"/>
                <a:gd name="T51" fmla="*/ 2147483647 h 697"/>
                <a:gd name="T52" fmla="*/ 2147483647 w 698"/>
                <a:gd name="T53" fmla="*/ 2147483647 h 697"/>
                <a:gd name="T54" fmla="*/ 2147483647 w 698"/>
                <a:gd name="T55" fmla="*/ 2147483647 h 697"/>
                <a:gd name="T56" fmla="*/ 2147483647 w 698"/>
                <a:gd name="T57" fmla="*/ 2147483647 h 697"/>
                <a:gd name="T58" fmla="*/ 2147483647 w 698"/>
                <a:gd name="T59" fmla="*/ 2147483647 h 697"/>
                <a:gd name="T60" fmla="*/ 2147483647 w 698"/>
                <a:gd name="T61" fmla="*/ 2147483647 h 697"/>
                <a:gd name="T62" fmla="*/ 2147483647 w 698"/>
                <a:gd name="T63" fmla="*/ 2147483647 h 697"/>
                <a:gd name="T64" fmla="*/ 2147483647 w 698"/>
                <a:gd name="T65" fmla="*/ 2147483647 h 697"/>
                <a:gd name="T66" fmla="*/ 2147483647 w 698"/>
                <a:gd name="T67" fmla="*/ 2147483647 h 697"/>
                <a:gd name="T68" fmla="*/ 2147483647 w 698"/>
                <a:gd name="T69" fmla="*/ 2147483647 h 697"/>
                <a:gd name="T70" fmla="*/ 2147483647 w 698"/>
                <a:gd name="T71" fmla="*/ 2147483647 h 697"/>
                <a:gd name="T72" fmla="*/ 2147483647 w 698"/>
                <a:gd name="T73" fmla="*/ 2147483647 h 697"/>
                <a:gd name="T74" fmla="*/ 2147483647 w 698"/>
                <a:gd name="T75" fmla="*/ 2147483647 h 697"/>
                <a:gd name="T76" fmla="*/ 2147483647 w 698"/>
                <a:gd name="T77" fmla="*/ 2147483647 h 697"/>
                <a:gd name="T78" fmla="*/ 2147483647 w 698"/>
                <a:gd name="T79" fmla="*/ 2147483647 h 697"/>
                <a:gd name="T80" fmla="*/ 2147483647 w 698"/>
                <a:gd name="T81" fmla="*/ 2147483647 h 697"/>
                <a:gd name="T82" fmla="*/ 2147483647 w 698"/>
                <a:gd name="T83" fmla="*/ 2147483647 h 697"/>
                <a:gd name="T84" fmla="*/ 2147483647 w 698"/>
                <a:gd name="T85" fmla="*/ 2147483647 h 697"/>
                <a:gd name="T86" fmla="*/ 2147483647 w 698"/>
                <a:gd name="T87" fmla="*/ 2147483647 h 697"/>
                <a:gd name="T88" fmla="*/ 2147483647 w 698"/>
                <a:gd name="T89" fmla="*/ 2147483647 h 697"/>
                <a:gd name="T90" fmla="*/ 2147483647 w 698"/>
                <a:gd name="T91" fmla="*/ 2147483647 h 697"/>
                <a:gd name="T92" fmla="*/ 2147483647 w 698"/>
                <a:gd name="T93" fmla="*/ 2147483647 h 697"/>
                <a:gd name="T94" fmla="*/ 2147483647 w 698"/>
                <a:gd name="T95" fmla="*/ 2147483647 h 697"/>
                <a:gd name="T96" fmla="*/ 2147483647 w 698"/>
                <a:gd name="T97" fmla="*/ 2147483647 h 697"/>
                <a:gd name="T98" fmla="*/ 2147483647 w 698"/>
                <a:gd name="T99" fmla="*/ 2147483647 h 697"/>
                <a:gd name="T100" fmla="*/ 2147483647 w 698"/>
                <a:gd name="T101" fmla="*/ 2147483647 h 697"/>
                <a:gd name="T102" fmla="*/ 2147483647 w 698"/>
                <a:gd name="T103" fmla="*/ 2147483647 h 697"/>
                <a:gd name="T104" fmla="*/ 2147483647 w 698"/>
                <a:gd name="T105" fmla="*/ 2147483647 h 697"/>
                <a:gd name="T106" fmla="*/ 2147483647 w 698"/>
                <a:gd name="T107" fmla="*/ 2147483647 h 697"/>
                <a:gd name="T108" fmla="*/ 2147483647 w 698"/>
                <a:gd name="T109" fmla="*/ 2147483647 h 697"/>
                <a:gd name="T110" fmla="*/ 2147483647 w 698"/>
                <a:gd name="T111" fmla="*/ 2147483647 h 697"/>
                <a:gd name="T112" fmla="*/ 2147483647 w 698"/>
                <a:gd name="T113" fmla="*/ 2147483647 h 697"/>
                <a:gd name="T114" fmla="*/ 2147483647 w 698"/>
                <a:gd name="T115" fmla="*/ 2147483647 h 697"/>
                <a:gd name="T116" fmla="*/ 2147483647 w 698"/>
                <a:gd name="T117" fmla="*/ 2147483647 h 69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98"/>
                <a:gd name="T178" fmla="*/ 0 h 697"/>
                <a:gd name="T179" fmla="*/ 698 w 698"/>
                <a:gd name="T180" fmla="*/ 697 h 69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98" h="697">
                  <a:moveTo>
                    <a:pt x="698" y="349"/>
                  </a:moveTo>
                  <a:lnTo>
                    <a:pt x="698" y="332"/>
                  </a:lnTo>
                  <a:lnTo>
                    <a:pt x="697" y="313"/>
                  </a:lnTo>
                  <a:lnTo>
                    <a:pt x="695" y="296"/>
                  </a:lnTo>
                  <a:lnTo>
                    <a:pt x="692" y="279"/>
                  </a:lnTo>
                  <a:lnTo>
                    <a:pt x="687" y="262"/>
                  </a:lnTo>
                  <a:lnTo>
                    <a:pt x="683" y="245"/>
                  </a:lnTo>
                  <a:lnTo>
                    <a:pt x="676" y="228"/>
                  </a:lnTo>
                  <a:lnTo>
                    <a:pt x="671" y="213"/>
                  </a:lnTo>
                  <a:lnTo>
                    <a:pt x="656" y="183"/>
                  </a:lnTo>
                  <a:lnTo>
                    <a:pt x="639" y="154"/>
                  </a:lnTo>
                  <a:lnTo>
                    <a:pt x="619" y="127"/>
                  </a:lnTo>
                  <a:lnTo>
                    <a:pt x="597" y="101"/>
                  </a:lnTo>
                  <a:lnTo>
                    <a:pt x="572" y="79"/>
                  </a:lnTo>
                  <a:lnTo>
                    <a:pt x="544" y="59"/>
                  </a:lnTo>
                  <a:lnTo>
                    <a:pt x="516" y="42"/>
                  </a:lnTo>
                  <a:lnTo>
                    <a:pt x="485" y="27"/>
                  </a:lnTo>
                  <a:lnTo>
                    <a:pt x="470" y="20"/>
                  </a:lnTo>
                  <a:lnTo>
                    <a:pt x="453" y="15"/>
                  </a:lnTo>
                  <a:lnTo>
                    <a:pt x="436" y="10"/>
                  </a:lnTo>
                  <a:lnTo>
                    <a:pt x="419" y="7"/>
                  </a:lnTo>
                  <a:lnTo>
                    <a:pt x="402" y="3"/>
                  </a:lnTo>
                  <a:lnTo>
                    <a:pt x="385" y="2"/>
                  </a:lnTo>
                  <a:lnTo>
                    <a:pt x="367" y="0"/>
                  </a:lnTo>
                  <a:lnTo>
                    <a:pt x="350" y="0"/>
                  </a:lnTo>
                  <a:lnTo>
                    <a:pt x="331" y="0"/>
                  </a:lnTo>
                  <a:lnTo>
                    <a:pt x="314" y="2"/>
                  </a:lnTo>
                  <a:lnTo>
                    <a:pt x="296" y="3"/>
                  </a:lnTo>
                  <a:lnTo>
                    <a:pt x="279" y="7"/>
                  </a:lnTo>
                  <a:lnTo>
                    <a:pt x="262" y="10"/>
                  </a:lnTo>
                  <a:lnTo>
                    <a:pt x="245" y="15"/>
                  </a:lnTo>
                  <a:lnTo>
                    <a:pt x="230" y="20"/>
                  </a:lnTo>
                  <a:lnTo>
                    <a:pt x="213" y="27"/>
                  </a:lnTo>
                  <a:lnTo>
                    <a:pt x="182" y="42"/>
                  </a:lnTo>
                  <a:lnTo>
                    <a:pt x="154" y="59"/>
                  </a:lnTo>
                  <a:lnTo>
                    <a:pt x="127" y="79"/>
                  </a:lnTo>
                  <a:lnTo>
                    <a:pt x="103" y="101"/>
                  </a:lnTo>
                  <a:lnTo>
                    <a:pt x="79" y="127"/>
                  </a:lnTo>
                  <a:lnTo>
                    <a:pt x="61" y="154"/>
                  </a:lnTo>
                  <a:lnTo>
                    <a:pt x="42" y="183"/>
                  </a:lnTo>
                  <a:lnTo>
                    <a:pt x="28" y="213"/>
                  </a:lnTo>
                  <a:lnTo>
                    <a:pt x="22" y="228"/>
                  </a:lnTo>
                  <a:lnTo>
                    <a:pt x="17" y="245"/>
                  </a:lnTo>
                  <a:lnTo>
                    <a:pt x="12" y="262"/>
                  </a:lnTo>
                  <a:lnTo>
                    <a:pt x="8" y="279"/>
                  </a:lnTo>
                  <a:lnTo>
                    <a:pt x="5" y="296"/>
                  </a:lnTo>
                  <a:lnTo>
                    <a:pt x="1" y="313"/>
                  </a:lnTo>
                  <a:lnTo>
                    <a:pt x="1" y="332"/>
                  </a:lnTo>
                  <a:lnTo>
                    <a:pt x="0" y="349"/>
                  </a:lnTo>
                  <a:lnTo>
                    <a:pt x="1" y="367"/>
                  </a:lnTo>
                  <a:lnTo>
                    <a:pt x="1" y="384"/>
                  </a:lnTo>
                  <a:lnTo>
                    <a:pt x="5" y="403"/>
                  </a:lnTo>
                  <a:lnTo>
                    <a:pt x="8" y="420"/>
                  </a:lnTo>
                  <a:lnTo>
                    <a:pt x="12" y="437"/>
                  </a:lnTo>
                  <a:lnTo>
                    <a:pt x="17" y="452"/>
                  </a:lnTo>
                  <a:lnTo>
                    <a:pt x="22" y="469"/>
                  </a:lnTo>
                  <a:lnTo>
                    <a:pt x="28" y="484"/>
                  </a:lnTo>
                  <a:lnTo>
                    <a:pt x="42" y="514"/>
                  </a:lnTo>
                  <a:lnTo>
                    <a:pt x="61" y="543"/>
                  </a:lnTo>
                  <a:lnTo>
                    <a:pt x="79" y="570"/>
                  </a:lnTo>
                  <a:lnTo>
                    <a:pt x="103" y="596"/>
                  </a:lnTo>
                  <a:lnTo>
                    <a:pt x="127" y="618"/>
                  </a:lnTo>
                  <a:lnTo>
                    <a:pt x="154" y="638"/>
                  </a:lnTo>
                  <a:lnTo>
                    <a:pt x="182" y="656"/>
                  </a:lnTo>
                  <a:lnTo>
                    <a:pt x="213" y="670"/>
                  </a:lnTo>
                  <a:lnTo>
                    <a:pt x="230" y="677"/>
                  </a:lnTo>
                  <a:lnTo>
                    <a:pt x="245" y="682"/>
                  </a:lnTo>
                  <a:lnTo>
                    <a:pt x="262" y="687"/>
                  </a:lnTo>
                  <a:lnTo>
                    <a:pt x="279" y="690"/>
                  </a:lnTo>
                  <a:lnTo>
                    <a:pt x="296" y="694"/>
                  </a:lnTo>
                  <a:lnTo>
                    <a:pt x="314" y="695"/>
                  </a:lnTo>
                  <a:lnTo>
                    <a:pt x="331" y="697"/>
                  </a:lnTo>
                  <a:lnTo>
                    <a:pt x="350" y="697"/>
                  </a:lnTo>
                  <a:lnTo>
                    <a:pt x="367" y="697"/>
                  </a:lnTo>
                  <a:lnTo>
                    <a:pt x="385" y="695"/>
                  </a:lnTo>
                  <a:lnTo>
                    <a:pt x="402" y="694"/>
                  </a:lnTo>
                  <a:lnTo>
                    <a:pt x="419" y="690"/>
                  </a:lnTo>
                  <a:lnTo>
                    <a:pt x="436" y="687"/>
                  </a:lnTo>
                  <a:lnTo>
                    <a:pt x="453" y="682"/>
                  </a:lnTo>
                  <a:lnTo>
                    <a:pt x="470" y="677"/>
                  </a:lnTo>
                  <a:lnTo>
                    <a:pt x="485" y="670"/>
                  </a:lnTo>
                  <a:lnTo>
                    <a:pt x="516" y="656"/>
                  </a:lnTo>
                  <a:lnTo>
                    <a:pt x="544" y="638"/>
                  </a:lnTo>
                  <a:lnTo>
                    <a:pt x="572" y="618"/>
                  </a:lnTo>
                  <a:lnTo>
                    <a:pt x="597" y="596"/>
                  </a:lnTo>
                  <a:lnTo>
                    <a:pt x="619" y="570"/>
                  </a:lnTo>
                  <a:lnTo>
                    <a:pt x="639" y="543"/>
                  </a:lnTo>
                  <a:lnTo>
                    <a:pt x="656" y="514"/>
                  </a:lnTo>
                  <a:lnTo>
                    <a:pt x="671" y="484"/>
                  </a:lnTo>
                  <a:lnTo>
                    <a:pt x="676" y="469"/>
                  </a:lnTo>
                  <a:lnTo>
                    <a:pt x="683" y="452"/>
                  </a:lnTo>
                  <a:lnTo>
                    <a:pt x="687" y="437"/>
                  </a:lnTo>
                  <a:lnTo>
                    <a:pt x="692" y="420"/>
                  </a:lnTo>
                  <a:lnTo>
                    <a:pt x="695" y="403"/>
                  </a:lnTo>
                  <a:lnTo>
                    <a:pt x="697" y="384"/>
                  </a:lnTo>
                  <a:lnTo>
                    <a:pt x="698" y="367"/>
                  </a:lnTo>
                  <a:lnTo>
                    <a:pt x="698" y="349"/>
                  </a:lnTo>
                  <a:lnTo>
                    <a:pt x="688" y="349"/>
                  </a:lnTo>
                  <a:lnTo>
                    <a:pt x="687" y="332"/>
                  </a:lnTo>
                  <a:lnTo>
                    <a:pt x="687" y="315"/>
                  </a:lnTo>
                  <a:lnTo>
                    <a:pt x="683" y="298"/>
                  </a:lnTo>
                  <a:lnTo>
                    <a:pt x="681" y="281"/>
                  </a:lnTo>
                  <a:lnTo>
                    <a:pt x="673" y="249"/>
                  </a:lnTo>
                  <a:lnTo>
                    <a:pt x="661" y="217"/>
                  </a:lnTo>
                  <a:lnTo>
                    <a:pt x="646" y="188"/>
                  </a:lnTo>
                  <a:lnTo>
                    <a:pt x="629" y="159"/>
                  </a:lnTo>
                  <a:lnTo>
                    <a:pt x="610" y="134"/>
                  </a:lnTo>
                  <a:lnTo>
                    <a:pt x="588" y="110"/>
                  </a:lnTo>
                  <a:lnTo>
                    <a:pt x="565" y="88"/>
                  </a:lnTo>
                  <a:lnTo>
                    <a:pt x="538" y="68"/>
                  </a:lnTo>
                  <a:lnTo>
                    <a:pt x="511" y="51"/>
                  </a:lnTo>
                  <a:lnTo>
                    <a:pt x="482" y="37"/>
                  </a:lnTo>
                  <a:lnTo>
                    <a:pt x="450" y="25"/>
                  </a:lnTo>
                  <a:lnTo>
                    <a:pt x="418" y="17"/>
                  </a:lnTo>
                  <a:lnTo>
                    <a:pt x="401" y="15"/>
                  </a:lnTo>
                  <a:lnTo>
                    <a:pt x="384" y="12"/>
                  </a:lnTo>
                  <a:lnTo>
                    <a:pt x="367" y="12"/>
                  </a:lnTo>
                  <a:lnTo>
                    <a:pt x="350" y="10"/>
                  </a:lnTo>
                  <a:lnTo>
                    <a:pt x="331" y="12"/>
                  </a:lnTo>
                  <a:lnTo>
                    <a:pt x="314" y="12"/>
                  </a:lnTo>
                  <a:lnTo>
                    <a:pt x="297" y="15"/>
                  </a:lnTo>
                  <a:lnTo>
                    <a:pt x="281" y="17"/>
                  </a:lnTo>
                  <a:lnTo>
                    <a:pt x="248" y="25"/>
                  </a:lnTo>
                  <a:lnTo>
                    <a:pt x="218" y="37"/>
                  </a:lnTo>
                  <a:lnTo>
                    <a:pt x="187" y="51"/>
                  </a:lnTo>
                  <a:lnTo>
                    <a:pt x="160" y="68"/>
                  </a:lnTo>
                  <a:lnTo>
                    <a:pt x="133" y="88"/>
                  </a:lnTo>
                  <a:lnTo>
                    <a:pt x="110" y="110"/>
                  </a:lnTo>
                  <a:lnTo>
                    <a:pt x="88" y="134"/>
                  </a:lnTo>
                  <a:lnTo>
                    <a:pt x="69" y="159"/>
                  </a:lnTo>
                  <a:lnTo>
                    <a:pt x="52" y="188"/>
                  </a:lnTo>
                  <a:lnTo>
                    <a:pt x="37" y="217"/>
                  </a:lnTo>
                  <a:lnTo>
                    <a:pt x="27" y="249"/>
                  </a:lnTo>
                  <a:lnTo>
                    <a:pt x="18" y="281"/>
                  </a:lnTo>
                  <a:lnTo>
                    <a:pt x="15" y="298"/>
                  </a:lnTo>
                  <a:lnTo>
                    <a:pt x="13" y="315"/>
                  </a:lnTo>
                  <a:lnTo>
                    <a:pt x="12" y="332"/>
                  </a:lnTo>
                  <a:lnTo>
                    <a:pt x="12" y="349"/>
                  </a:lnTo>
                  <a:lnTo>
                    <a:pt x="12" y="365"/>
                  </a:lnTo>
                  <a:lnTo>
                    <a:pt x="13" y="384"/>
                  </a:lnTo>
                  <a:lnTo>
                    <a:pt x="15" y="401"/>
                  </a:lnTo>
                  <a:lnTo>
                    <a:pt x="18" y="416"/>
                  </a:lnTo>
                  <a:lnTo>
                    <a:pt x="27" y="450"/>
                  </a:lnTo>
                  <a:lnTo>
                    <a:pt x="37" y="481"/>
                  </a:lnTo>
                  <a:lnTo>
                    <a:pt x="52" y="509"/>
                  </a:lnTo>
                  <a:lnTo>
                    <a:pt x="69" y="538"/>
                  </a:lnTo>
                  <a:lnTo>
                    <a:pt x="88" y="563"/>
                  </a:lnTo>
                  <a:lnTo>
                    <a:pt x="110" y="589"/>
                  </a:lnTo>
                  <a:lnTo>
                    <a:pt x="133" y="609"/>
                  </a:lnTo>
                  <a:lnTo>
                    <a:pt x="160" y="629"/>
                  </a:lnTo>
                  <a:lnTo>
                    <a:pt x="187" y="646"/>
                  </a:lnTo>
                  <a:lnTo>
                    <a:pt x="218" y="660"/>
                  </a:lnTo>
                  <a:lnTo>
                    <a:pt x="248" y="672"/>
                  </a:lnTo>
                  <a:lnTo>
                    <a:pt x="281" y="680"/>
                  </a:lnTo>
                  <a:lnTo>
                    <a:pt x="297" y="684"/>
                  </a:lnTo>
                  <a:lnTo>
                    <a:pt x="314" y="685"/>
                  </a:lnTo>
                  <a:lnTo>
                    <a:pt x="331" y="687"/>
                  </a:lnTo>
                  <a:lnTo>
                    <a:pt x="350" y="687"/>
                  </a:lnTo>
                  <a:lnTo>
                    <a:pt x="367" y="687"/>
                  </a:lnTo>
                  <a:lnTo>
                    <a:pt x="384" y="685"/>
                  </a:lnTo>
                  <a:lnTo>
                    <a:pt x="401" y="684"/>
                  </a:lnTo>
                  <a:lnTo>
                    <a:pt x="418" y="680"/>
                  </a:lnTo>
                  <a:lnTo>
                    <a:pt x="450" y="672"/>
                  </a:lnTo>
                  <a:lnTo>
                    <a:pt x="482" y="660"/>
                  </a:lnTo>
                  <a:lnTo>
                    <a:pt x="511" y="646"/>
                  </a:lnTo>
                  <a:lnTo>
                    <a:pt x="538" y="629"/>
                  </a:lnTo>
                  <a:lnTo>
                    <a:pt x="565" y="609"/>
                  </a:lnTo>
                  <a:lnTo>
                    <a:pt x="588" y="589"/>
                  </a:lnTo>
                  <a:lnTo>
                    <a:pt x="610" y="563"/>
                  </a:lnTo>
                  <a:lnTo>
                    <a:pt x="629" y="538"/>
                  </a:lnTo>
                  <a:lnTo>
                    <a:pt x="646" y="509"/>
                  </a:lnTo>
                  <a:lnTo>
                    <a:pt x="661" y="481"/>
                  </a:lnTo>
                  <a:lnTo>
                    <a:pt x="673" y="450"/>
                  </a:lnTo>
                  <a:lnTo>
                    <a:pt x="681" y="416"/>
                  </a:lnTo>
                  <a:lnTo>
                    <a:pt x="683" y="401"/>
                  </a:lnTo>
                  <a:lnTo>
                    <a:pt x="687" y="384"/>
                  </a:lnTo>
                  <a:lnTo>
                    <a:pt x="687" y="365"/>
                  </a:lnTo>
                  <a:lnTo>
                    <a:pt x="688" y="349"/>
                  </a:lnTo>
                  <a:lnTo>
                    <a:pt x="698" y="349"/>
                  </a:lnTo>
                  <a:close/>
                </a:path>
              </a:pathLst>
            </a:custGeom>
            <a:solidFill>
              <a:srgbClr val="BFE5FF"/>
            </a:solidFill>
            <a:ln w="9525">
              <a:noFill/>
              <a:round/>
              <a:headEnd/>
              <a:tailEnd/>
            </a:ln>
          </p:spPr>
          <p:txBody>
            <a:bodyPr/>
            <a:lstStyle/>
            <a:p>
              <a:endParaRPr lang="en-US"/>
            </a:p>
          </p:txBody>
        </p:sp>
        <p:sp>
          <p:nvSpPr>
            <p:cNvPr id="51351" name="Freeform 153"/>
            <p:cNvSpPr>
              <a:spLocks/>
            </p:cNvSpPr>
            <p:nvPr/>
          </p:nvSpPr>
          <p:spPr bwMode="auto">
            <a:xfrm>
              <a:off x="3540684" y="2570140"/>
              <a:ext cx="969433" cy="1090613"/>
            </a:xfrm>
            <a:custGeom>
              <a:avLst/>
              <a:gdLst>
                <a:gd name="T0" fmla="*/ 2147483647 w 687"/>
                <a:gd name="T1" fmla="*/ 2147483647 h 687"/>
                <a:gd name="T2" fmla="*/ 2147483647 w 687"/>
                <a:gd name="T3" fmla="*/ 2147483647 h 687"/>
                <a:gd name="T4" fmla="*/ 2147483647 w 687"/>
                <a:gd name="T5" fmla="*/ 2147483647 h 687"/>
                <a:gd name="T6" fmla="*/ 2147483647 w 687"/>
                <a:gd name="T7" fmla="*/ 2147483647 h 687"/>
                <a:gd name="T8" fmla="*/ 2147483647 w 687"/>
                <a:gd name="T9" fmla="*/ 2147483647 h 687"/>
                <a:gd name="T10" fmla="*/ 2147483647 w 687"/>
                <a:gd name="T11" fmla="*/ 2147483647 h 687"/>
                <a:gd name="T12" fmla="*/ 2147483647 w 687"/>
                <a:gd name="T13" fmla="*/ 0 h 687"/>
                <a:gd name="T14" fmla="*/ 2147483647 w 687"/>
                <a:gd name="T15" fmla="*/ 2147483647 h 687"/>
                <a:gd name="T16" fmla="*/ 2147483647 w 687"/>
                <a:gd name="T17" fmla="*/ 2147483647 h 687"/>
                <a:gd name="T18" fmla="*/ 2147483647 w 687"/>
                <a:gd name="T19" fmla="*/ 2147483647 h 687"/>
                <a:gd name="T20" fmla="*/ 2147483647 w 687"/>
                <a:gd name="T21" fmla="*/ 2147483647 h 687"/>
                <a:gd name="T22" fmla="*/ 2147483647 w 687"/>
                <a:gd name="T23" fmla="*/ 2147483647 h 687"/>
                <a:gd name="T24" fmla="*/ 2147483647 w 687"/>
                <a:gd name="T25" fmla="*/ 2147483647 h 687"/>
                <a:gd name="T26" fmla="*/ 0 w 687"/>
                <a:gd name="T27" fmla="*/ 2147483647 h 687"/>
                <a:gd name="T28" fmla="*/ 2147483647 w 687"/>
                <a:gd name="T29" fmla="*/ 2147483647 h 687"/>
                <a:gd name="T30" fmla="*/ 2147483647 w 687"/>
                <a:gd name="T31" fmla="*/ 2147483647 h 687"/>
                <a:gd name="T32" fmla="*/ 2147483647 w 687"/>
                <a:gd name="T33" fmla="*/ 2147483647 h 687"/>
                <a:gd name="T34" fmla="*/ 2147483647 w 687"/>
                <a:gd name="T35" fmla="*/ 2147483647 h 687"/>
                <a:gd name="T36" fmla="*/ 2147483647 w 687"/>
                <a:gd name="T37" fmla="*/ 2147483647 h 687"/>
                <a:gd name="T38" fmla="*/ 2147483647 w 687"/>
                <a:gd name="T39" fmla="*/ 2147483647 h 687"/>
                <a:gd name="T40" fmla="*/ 2147483647 w 687"/>
                <a:gd name="T41" fmla="*/ 2147483647 h 687"/>
                <a:gd name="T42" fmla="*/ 2147483647 w 687"/>
                <a:gd name="T43" fmla="*/ 2147483647 h 687"/>
                <a:gd name="T44" fmla="*/ 2147483647 w 687"/>
                <a:gd name="T45" fmla="*/ 2147483647 h 687"/>
                <a:gd name="T46" fmla="*/ 2147483647 w 687"/>
                <a:gd name="T47" fmla="*/ 2147483647 h 687"/>
                <a:gd name="T48" fmla="*/ 2147483647 w 687"/>
                <a:gd name="T49" fmla="*/ 2147483647 h 687"/>
                <a:gd name="T50" fmla="*/ 2147483647 w 687"/>
                <a:gd name="T51" fmla="*/ 2147483647 h 687"/>
                <a:gd name="T52" fmla="*/ 2147483647 w 687"/>
                <a:gd name="T53" fmla="*/ 2147483647 h 687"/>
                <a:gd name="T54" fmla="*/ 2147483647 w 687"/>
                <a:gd name="T55" fmla="*/ 2147483647 h 687"/>
                <a:gd name="T56" fmla="*/ 2147483647 w 687"/>
                <a:gd name="T57" fmla="*/ 2147483647 h 687"/>
                <a:gd name="T58" fmla="*/ 2147483647 w 687"/>
                <a:gd name="T59" fmla="*/ 2147483647 h 687"/>
                <a:gd name="T60" fmla="*/ 2147483647 w 687"/>
                <a:gd name="T61" fmla="*/ 2147483647 h 687"/>
                <a:gd name="T62" fmla="*/ 2147483647 w 687"/>
                <a:gd name="T63" fmla="*/ 2147483647 h 687"/>
                <a:gd name="T64" fmla="*/ 2147483647 w 687"/>
                <a:gd name="T65" fmla="*/ 2147483647 h 687"/>
                <a:gd name="T66" fmla="*/ 2147483647 w 687"/>
                <a:gd name="T67" fmla="*/ 2147483647 h 687"/>
                <a:gd name="T68" fmla="*/ 2147483647 w 687"/>
                <a:gd name="T69" fmla="*/ 2147483647 h 687"/>
                <a:gd name="T70" fmla="*/ 2147483647 w 687"/>
                <a:gd name="T71" fmla="*/ 2147483647 h 687"/>
                <a:gd name="T72" fmla="*/ 2147483647 w 687"/>
                <a:gd name="T73" fmla="*/ 2147483647 h 687"/>
                <a:gd name="T74" fmla="*/ 2147483647 w 687"/>
                <a:gd name="T75" fmla="*/ 2147483647 h 687"/>
                <a:gd name="T76" fmla="*/ 2147483647 w 687"/>
                <a:gd name="T77" fmla="*/ 2147483647 h 687"/>
                <a:gd name="T78" fmla="*/ 2147483647 w 687"/>
                <a:gd name="T79" fmla="*/ 2147483647 h 687"/>
                <a:gd name="T80" fmla="*/ 2147483647 w 687"/>
                <a:gd name="T81" fmla="*/ 2147483647 h 687"/>
                <a:gd name="T82" fmla="*/ 2147483647 w 687"/>
                <a:gd name="T83" fmla="*/ 2147483647 h 687"/>
                <a:gd name="T84" fmla="*/ 2147483647 w 687"/>
                <a:gd name="T85" fmla="*/ 2147483647 h 687"/>
                <a:gd name="T86" fmla="*/ 2147483647 w 687"/>
                <a:gd name="T87" fmla="*/ 2147483647 h 687"/>
                <a:gd name="T88" fmla="*/ 2147483647 w 687"/>
                <a:gd name="T89" fmla="*/ 2147483647 h 687"/>
                <a:gd name="T90" fmla="*/ 2147483647 w 687"/>
                <a:gd name="T91" fmla="*/ 2147483647 h 687"/>
                <a:gd name="T92" fmla="*/ 2147483647 w 687"/>
                <a:gd name="T93" fmla="*/ 2147483647 h 687"/>
                <a:gd name="T94" fmla="*/ 2147483647 w 687"/>
                <a:gd name="T95" fmla="*/ 2147483647 h 687"/>
                <a:gd name="T96" fmla="*/ 2147483647 w 687"/>
                <a:gd name="T97" fmla="*/ 2147483647 h 687"/>
                <a:gd name="T98" fmla="*/ 2147483647 w 687"/>
                <a:gd name="T99" fmla="*/ 2147483647 h 687"/>
                <a:gd name="T100" fmla="*/ 2147483647 w 687"/>
                <a:gd name="T101" fmla="*/ 2147483647 h 687"/>
                <a:gd name="T102" fmla="*/ 2147483647 w 687"/>
                <a:gd name="T103" fmla="*/ 2147483647 h 687"/>
                <a:gd name="T104" fmla="*/ 2147483647 w 687"/>
                <a:gd name="T105" fmla="*/ 2147483647 h 687"/>
                <a:gd name="T106" fmla="*/ 2147483647 w 687"/>
                <a:gd name="T107" fmla="*/ 2147483647 h 68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87"/>
                <a:gd name="T163" fmla="*/ 0 h 687"/>
                <a:gd name="T164" fmla="*/ 687 w 687"/>
                <a:gd name="T165" fmla="*/ 687 h 68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87" h="687">
                  <a:moveTo>
                    <a:pt x="687" y="344"/>
                  </a:moveTo>
                  <a:lnTo>
                    <a:pt x="687" y="327"/>
                  </a:lnTo>
                  <a:lnTo>
                    <a:pt x="686" y="308"/>
                  </a:lnTo>
                  <a:lnTo>
                    <a:pt x="682" y="291"/>
                  </a:lnTo>
                  <a:lnTo>
                    <a:pt x="681" y="274"/>
                  </a:lnTo>
                  <a:lnTo>
                    <a:pt x="672" y="242"/>
                  </a:lnTo>
                  <a:lnTo>
                    <a:pt x="660" y="210"/>
                  </a:lnTo>
                  <a:lnTo>
                    <a:pt x="645" y="179"/>
                  </a:lnTo>
                  <a:lnTo>
                    <a:pt x="628" y="152"/>
                  </a:lnTo>
                  <a:lnTo>
                    <a:pt x="608" y="125"/>
                  </a:lnTo>
                  <a:lnTo>
                    <a:pt x="586" y="102"/>
                  </a:lnTo>
                  <a:lnTo>
                    <a:pt x="562" y="78"/>
                  </a:lnTo>
                  <a:lnTo>
                    <a:pt x="535" y="59"/>
                  </a:lnTo>
                  <a:lnTo>
                    <a:pt x="506" y="42"/>
                  </a:lnTo>
                  <a:lnTo>
                    <a:pt x="478" y="27"/>
                  </a:lnTo>
                  <a:lnTo>
                    <a:pt x="445" y="15"/>
                  </a:lnTo>
                  <a:lnTo>
                    <a:pt x="413" y="7"/>
                  </a:lnTo>
                  <a:lnTo>
                    <a:pt x="396" y="3"/>
                  </a:lnTo>
                  <a:lnTo>
                    <a:pt x="378" y="2"/>
                  </a:lnTo>
                  <a:lnTo>
                    <a:pt x="361" y="0"/>
                  </a:lnTo>
                  <a:lnTo>
                    <a:pt x="344" y="0"/>
                  </a:lnTo>
                  <a:lnTo>
                    <a:pt x="325" y="0"/>
                  </a:lnTo>
                  <a:lnTo>
                    <a:pt x="308" y="2"/>
                  </a:lnTo>
                  <a:lnTo>
                    <a:pt x="291" y="3"/>
                  </a:lnTo>
                  <a:lnTo>
                    <a:pt x="275" y="7"/>
                  </a:lnTo>
                  <a:lnTo>
                    <a:pt x="241" y="15"/>
                  </a:lnTo>
                  <a:lnTo>
                    <a:pt x="210" y="27"/>
                  </a:lnTo>
                  <a:lnTo>
                    <a:pt x="180" y="42"/>
                  </a:lnTo>
                  <a:lnTo>
                    <a:pt x="151" y="59"/>
                  </a:lnTo>
                  <a:lnTo>
                    <a:pt x="124" y="78"/>
                  </a:lnTo>
                  <a:lnTo>
                    <a:pt x="100" y="102"/>
                  </a:lnTo>
                  <a:lnTo>
                    <a:pt x="78" y="125"/>
                  </a:lnTo>
                  <a:lnTo>
                    <a:pt x="58" y="152"/>
                  </a:lnTo>
                  <a:lnTo>
                    <a:pt x="41" y="179"/>
                  </a:lnTo>
                  <a:lnTo>
                    <a:pt x="28" y="210"/>
                  </a:lnTo>
                  <a:lnTo>
                    <a:pt x="16" y="242"/>
                  </a:lnTo>
                  <a:lnTo>
                    <a:pt x="7" y="274"/>
                  </a:lnTo>
                  <a:lnTo>
                    <a:pt x="4" y="291"/>
                  </a:lnTo>
                  <a:lnTo>
                    <a:pt x="2" y="308"/>
                  </a:lnTo>
                  <a:lnTo>
                    <a:pt x="0" y="327"/>
                  </a:lnTo>
                  <a:lnTo>
                    <a:pt x="0" y="344"/>
                  </a:lnTo>
                  <a:lnTo>
                    <a:pt x="0" y="362"/>
                  </a:lnTo>
                  <a:lnTo>
                    <a:pt x="2" y="379"/>
                  </a:lnTo>
                  <a:lnTo>
                    <a:pt x="4" y="396"/>
                  </a:lnTo>
                  <a:lnTo>
                    <a:pt x="7" y="413"/>
                  </a:lnTo>
                  <a:lnTo>
                    <a:pt x="16" y="447"/>
                  </a:lnTo>
                  <a:lnTo>
                    <a:pt x="28" y="477"/>
                  </a:lnTo>
                  <a:lnTo>
                    <a:pt x="41" y="508"/>
                  </a:lnTo>
                  <a:lnTo>
                    <a:pt x="58" y="536"/>
                  </a:lnTo>
                  <a:lnTo>
                    <a:pt x="78" y="562"/>
                  </a:lnTo>
                  <a:lnTo>
                    <a:pt x="100" y="587"/>
                  </a:lnTo>
                  <a:lnTo>
                    <a:pt x="124" y="609"/>
                  </a:lnTo>
                  <a:lnTo>
                    <a:pt x="151" y="629"/>
                  </a:lnTo>
                  <a:lnTo>
                    <a:pt x="180" y="646"/>
                  </a:lnTo>
                  <a:lnTo>
                    <a:pt x="210" y="660"/>
                  </a:lnTo>
                  <a:lnTo>
                    <a:pt x="241" y="672"/>
                  </a:lnTo>
                  <a:lnTo>
                    <a:pt x="275" y="680"/>
                  </a:lnTo>
                  <a:lnTo>
                    <a:pt x="291" y="684"/>
                  </a:lnTo>
                  <a:lnTo>
                    <a:pt x="308" y="685"/>
                  </a:lnTo>
                  <a:lnTo>
                    <a:pt x="325" y="687"/>
                  </a:lnTo>
                  <a:lnTo>
                    <a:pt x="344" y="687"/>
                  </a:lnTo>
                  <a:lnTo>
                    <a:pt x="361" y="687"/>
                  </a:lnTo>
                  <a:lnTo>
                    <a:pt x="378" y="685"/>
                  </a:lnTo>
                  <a:lnTo>
                    <a:pt x="396" y="684"/>
                  </a:lnTo>
                  <a:lnTo>
                    <a:pt x="413" y="680"/>
                  </a:lnTo>
                  <a:lnTo>
                    <a:pt x="445" y="672"/>
                  </a:lnTo>
                  <a:lnTo>
                    <a:pt x="478" y="660"/>
                  </a:lnTo>
                  <a:lnTo>
                    <a:pt x="506" y="646"/>
                  </a:lnTo>
                  <a:lnTo>
                    <a:pt x="535" y="629"/>
                  </a:lnTo>
                  <a:lnTo>
                    <a:pt x="562" y="609"/>
                  </a:lnTo>
                  <a:lnTo>
                    <a:pt x="586" y="587"/>
                  </a:lnTo>
                  <a:lnTo>
                    <a:pt x="608" y="562"/>
                  </a:lnTo>
                  <a:lnTo>
                    <a:pt x="628" y="536"/>
                  </a:lnTo>
                  <a:lnTo>
                    <a:pt x="645" y="508"/>
                  </a:lnTo>
                  <a:lnTo>
                    <a:pt x="660" y="477"/>
                  </a:lnTo>
                  <a:lnTo>
                    <a:pt x="672" y="447"/>
                  </a:lnTo>
                  <a:lnTo>
                    <a:pt x="681" y="413"/>
                  </a:lnTo>
                  <a:lnTo>
                    <a:pt x="682" y="396"/>
                  </a:lnTo>
                  <a:lnTo>
                    <a:pt x="686" y="379"/>
                  </a:lnTo>
                  <a:lnTo>
                    <a:pt x="687" y="362"/>
                  </a:lnTo>
                  <a:lnTo>
                    <a:pt x="687" y="344"/>
                  </a:lnTo>
                  <a:lnTo>
                    <a:pt x="675" y="344"/>
                  </a:lnTo>
                  <a:lnTo>
                    <a:pt x="675" y="327"/>
                  </a:lnTo>
                  <a:lnTo>
                    <a:pt x="674" y="310"/>
                  </a:lnTo>
                  <a:lnTo>
                    <a:pt x="672" y="293"/>
                  </a:lnTo>
                  <a:lnTo>
                    <a:pt x="669" y="278"/>
                  </a:lnTo>
                  <a:lnTo>
                    <a:pt x="662" y="245"/>
                  </a:lnTo>
                  <a:lnTo>
                    <a:pt x="650" y="215"/>
                  </a:lnTo>
                  <a:lnTo>
                    <a:pt x="637" y="184"/>
                  </a:lnTo>
                  <a:lnTo>
                    <a:pt x="620" y="157"/>
                  </a:lnTo>
                  <a:lnTo>
                    <a:pt x="601" y="132"/>
                  </a:lnTo>
                  <a:lnTo>
                    <a:pt x="579" y="108"/>
                  </a:lnTo>
                  <a:lnTo>
                    <a:pt x="555" y="86"/>
                  </a:lnTo>
                  <a:lnTo>
                    <a:pt x="530" y="68"/>
                  </a:lnTo>
                  <a:lnTo>
                    <a:pt x="501" y="51"/>
                  </a:lnTo>
                  <a:lnTo>
                    <a:pt x="472" y="37"/>
                  </a:lnTo>
                  <a:lnTo>
                    <a:pt x="442" y="25"/>
                  </a:lnTo>
                  <a:lnTo>
                    <a:pt x="410" y="17"/>
                  </a:lnTo>
                  <a:lnTo>
                    <a:pt x="395" y="15"/>
                  </a:lnTo>
                  <a:lnTo>
                    <a:pt x="378" y="12"/>
                  </a:lnTo>
                  <a:lnTo>
                    <a:pt x="361" y="12"/>
                  </a:lnTo>
                  <a:lnTo>
                    <a:pt x="344" y="10"/>
                  </a:lnTo>
                  <a:lnTo>
                    <a:pt x="327" y="12"/>
                  </a:lnTo>
                  <a:lnTo>
                    <a:pt x="310" y="12"/>
                  </a:lnTo>
                  <a:lnTo>
                    <a:pt x="293" y="15"/>
                  </a:lnTo>
                  <a:lnTo>
                    <a:pt x="276" y="17"/>
                  </a:lnTo>
                  <a:lnTo>
                    <a:pt x="244" y="25"/>
                  </a:lnTo>
                  <a:lnTo>
                    <a:pt x="214" y="37"/>
                  </a:lnTo>
                  <a:lnTo>
                    <a:pt x="185" y="51"/>
                  </a:lnTo>
                  <a:lnTo>
                    <a:pt x="158" y="68"/>
                  </a:lnTo>
                  <a:lnTo>
                    <a:pt x="132" y="86"/>
                  </a:lnTo>
                  <a:lnTo>
                    <a:pt x="109" y="108"/>
                  </a:lnTo>
                  <a:lnTo>
                    <a:pt x="87" y="132"/>
                  </a:lnTo>
                  <a:lnTo>
                    <a:pt x="68" y="157"/>
                  </a:lnTo>
                  <a:lnTo>
                    <a:pt x="51" y="184"/>
                  </a:lnTo>
                  <a:lnTo>
                    <a:pt x="36" y="215"/>
                  </a:lnTo>
                  <a:lnTo>
                    <a:pt x="26" y="245"/>
                  </a:lnTo>
                  <a:lnTo>
                    <a:pt x="17" y="278"/>
                  </a:lnTo>
                  <a:lnTo>
                    <a:pt x="14" y="293"/>
                  </a:lnTo>
                  <a:lnTo>
                    <a:pt x="12" y="310"/>
                  </a:lnTo>
                  <a:lnTo>
                    <a:pt x="11" y="327"/>
                  </a:lnTo>
                  <a:lnTo>
                    <a:pt x="11" y="344"/>
                  </a:lnTo>
                  <a:lnTo>
                    <a:pt x="11" y="360"/>
                  </a:lnTo>
                  <a:lnTo>
                    <a:pt x="12" y="377"/>
                  </a:lnTo>
                  <a:lnTo>
                    <a:pt x="14" y="394"/>
                  </a:lnTo>
                  <a:lnTo>
                    <a:pt x="17" y="411"/>
                  </a:lnTo>
                  <a:lnTo>
                    <a:pt x="26" y="443"/>
                  </a:lnTo>
                  <a:lnTo>
                    <a:pt x="36" y="474"/>
                  </a:lnTo>
                  <a:lnTo>
                    <a:pt x="51" y="503"/>
                  </a:lnTo>
                  <a:lnTo>
                    <a:pt x="68" y="530"/>
                  </a:lnTo>
                  <a:lnTo>
                    <a:pt x="87" y="555"/>
                  </a:lnTo>
                  <a:lnTo>
                    <a:pt x="109" y="579"/>
                  </a:lnTo>
                  <a:lnTo>
                    <a:pt x="132" y="601"/>
                  </a:lnTo>
                  <a:lnTo>
                    <a:pt x="158" y="619"/>
                  </a:lnTo>
                  <a:lnTo>
                    <a:pt x="185" y="636"/>
                  </a:lnTo>
                  <a:lnTo>
                    <a:pt x="214" y="650"/>
                  </a:lnTo>
                  <a:lnTo>
                    <a:pt x="244" y="662"/>
                  </a:lnTo>
                  <a:lnTo>
                    <a:pt x="276" y="670"/>
                  </a:lnTo>
                  <a:lnTo>
                    <a:pt x="293" y="673"/>
                  </a:lnTo>
                  <a:lnTo>
                    <a:pt x="310" y="675"/>
                  </a:lnTo>
                  <a:lnTo>
                    <a:pt x="327" y="677"/>
                  </a:lnTo>
                  <a:lnTo>
                    <a:pt x="344" y="677"/>
                  </a:lnTo>
                  <a:lnTo>
                    <a:pt x="361" y="677"/>
                  </a:lnTo>
                  <a:lnTo>
                    <a:pt x="378" y="675"/>
                  </a:lnTo>
                  <a:lnTo>
                    <a:pt x="395" y="673"/>
                  </a:lnTo>
                  <a:lnTo>
                    <a:pt x="410" y="670"/>
                  </a:lnTo>
                  <a:lnTo>
                    <a:pt x="442" y="662"/>
                  </a:lnTo>
                  <a:lnTo>
                    <a:pt x="472" y="650"/>
                  </a:lnTo>
                  <a:lnTo>
                    <a:pt x="501" y="636"/>
                  </a:lnTo>
                  <a:lnTo>
                    <a:pt x="530" y="619"/>
                  </a:lnTo>
                  <a:lnTo>
                    <a:pt x="555" y="601"/>
                  </a:lnTo>
                  <a:lnTo>
                    <a:pt x="579" y="579"/>
                  </a:lnTo>
                  <a:lnTo>
                    <a:pt x="601" y="555"/>
                  </a:lnTo>
                  <a:lnTo>
                    <a:pt x="620" y="530"/>
                  </a:lnTo>
                  <a:lnTo>
                    <a:pt x="637" y="503"/>
                  </a:lnTo>
                  <a:lnTo>
                    <a:pt x="650" y="474"/>
                  </a:lnTo>
                  <a:lnTo>
                    <a:pt x="662" y="443"/>
                  </a:lnTo>
                  <a:lnTo>
                    <a:pt x="669" y="411"/>
                  </a:lnTo>
                  <a:lnTo>
                    <a:pt x="672" y="394"/>
                  </a:lnTo>
                  <a:lnTo>
                    <a:pt x="674" y="377"/>
                  </a:lnTo>
                  <a:lnTo>
                    <a:pt x="675" y="360"/>
                  </a:lnTo>
                  <a:lnTo>
                    <a:pt x="675" y="344"/>
                  </a:lnTo>
                  <a:lnTo>
                    <a:pt x="687" y="344"/>
                  </a:lnTo>
                  <a:close/>
                </a:path>
              </a:pathLst>
            </a:custGeom>
            <a:solidFill>
              <a:srgbClr val="C0E5FF"/>
            </a:solidFill>
            <a:ln w="9525">
              <a:noFill/>
              <a:round/>
              <a:headEnd/>
              <a:tailEnd/>
            </a:ln>
          </p:spPr>
          <p:txBody>
            <a:bodyPr/>
            <a:lstStyle/>
            <a:p>
              <a:endParaRPr lang="en-US"/>
            </a:p>
          </p:txBody>
        </p:sp>
        <p:sp>
          <p:nvSpPr>
            <p:cNvPr id="51352" name="Freeform 154"/>
            <p:cNvSpPr>
              <a:spLocks/>
            </p:cNvSpPr>
            <p:nvPr/>
          </p:nvSpPr>
          <p:spPr bwMode="auto">
            <a:xfrm>
              <a:off x="3549150" y="2578078"/>
              <a:ext cx="953911" cy="1074737"/>
            </a:xfrm>
            <a:custGeom>
              <a:avLst/>
              <a:gdLst>
                <a:gd name="T0" fmla="*/ 2147483647 w 676"/>
                <a:gd name="T1" fmla="*/ 2147483647 h 677"/>
                <a:gd name="T2" fmla="*/ 2147483647 w 676"/>
                <a:gd name="T3" fmla="*/ 2147483647 h 677"/>
                <a:gd name="T4" fmla="*/ 2147483647 w 676"/>
                <a:gd name="T5" fmla="*/ 2147483647 h 677"/>
                <a:gd name="T6" fmla="*/ 2147483647 w 676"/>
                <a:gd name="T7" fmla="*/ 2147483647 h 677"/>
                <a:gd name="T8" fmla="*/ 2147483647 w 676"/>
                <a:gd name="T9" fmla="*/ 2147483647 h 677"/>
                <a:gd name="T10" fmla="*/ 2147483647 w 676"/>
                <a:gd name="T11" fmla="*/ 2147483647 h 677"/>
                <a:gd name="T12" fmla="*/ 2147483647 w 676"/>
                <a:gd name="T13" fmla="*/ 0 h 677"/>
                <a:gd name="T14" fmla="*/ 2147483647 w 676"/>
                <a:gd name="T15" fmla="*/ 2147483647 h 677"/>
                <a:gd name="T16" fmla="*/ 2147483647 w 676"/>
                <a:gd name="T17" fmla="*/ 2147483647 h 677"/>
                <a:gd name="T18" fmla="*/ 2147483647 w 676"/>
                <a:gd name="T19" fmla="*/ 2147483647 h 677"/>
                <a:gd name="T20" fmla="*/ 2147483647 w 676"/>
                <a:gd name="T21" fmla="*/ 2147483647 h 677"/>
                <a:gd name="T22" fmla="*/ 2147483647 w 676"/>
                <a:gd name="T23" fmla="*/ 2147483647 h 677"/>
                <a:gd name="T24" fmla="*/ 2147483647 w 676"/>
                <a:gd name="T25" fmla="*/ 2147483647 h 677"/>
                <a:gd name="T26" fmla="*/ 0 w 676"/>
                <a:gd name="T27" fmla="*/ 2147483647 h 677"/>
                <a:gd name="T28" fmla="*/ 2147483647 w 676"/>
                <a:gd name="T29" fmla="*/ 2147483647 h 677"/>
                <a:gd name="T30" fmla="*/ 2147483647 w 676"/>
                <a:gd name="T31" fmla="*/ 2147483647 h 677"/>
                <a:gd name="T32" fmla="*/ 2147483647 w 676"/>
                <a:gd name="T33" fmla="*/ 2147483647 h 677"/>
                <a:gd name="T34" fmla="*/ 2147483647 w 676"/>
                <a:gd name="T35" fmla="*/ 2147483647 h 677"/>
                <a:gd name="T36" fmla="*/ 2147483647 w 676"/>
                <a:gd name="T37" fmla="*/ 2147483647 h 677"/>
                <a:gd name="T38" fmla="*/ 2147483647 w 676"/>
                <a:gd name="T39" fmla="*/ 2147483647 h 677"/>
                <a:gd name="T40" fmla="*/ 2147483647 w 676"/>
                <a:gd name="T41" fmla="*/ 2147483647 h 677"/>
                <a:gd name="T42" fmla="*/ 2147483647 w 676"/>
                <a:gd name="T43" fmla="*/ 2147483647 h 677"/>
                <a:gd name="T44" fmla="*/ 2147483647 w 676"/>
                <a:gd name="T45" fmla="*/ 2147483647 h 677"/>
                <a:gd name="T46" fmla="*/ 2147483647 w 676"/>
                <a:gd name="T47" fmla="*/ 2147483647 h 677"/>
                <a:gd name="T48" fmla="*/ 2147483647 w 676"/>
                <a:gd name="T49" fmla="*/ 2147483647 h 677"/>
                <a:gd name="T50" fmla="*/ 2147483647 w 676"/>
                <a:gd name="T51" fmla="*/ 2147483647 h 677"/>
                <a:gd name="T52" fmla="*/ 2147483647 w 676"/>
                <a:gd name="T53" fmla="*/ 2147483647 h 677"/>
                <a:gd name="T54" fmla="*/ 2147483647 w 676"/>
                <a:gd name="T55" fmla="*/ 2147483647 h 677"/>
                <a:gd name="T56" fmla="*/ 2147483647 w 676"/>
                <a:gd name="T57" fmla="*/ 2147483647 h 677"/>
                <a:gd name="T58" fmla="*/ 2147483647 w 676"/>
                <a:gd name="T59" fmla="*/ 2147483647 h 677"/>
                <a:gd name="T60" fmla="*/ 2147483647 w 676"/>
                <a:gd name="T61" fmla="*/ 2147483647 h 677"/>
                <a:gd name="T62" fmla="*/ 2147483647 w 676"/>
                <a:gd name="T63" fmla="*/ 2147483647 h 677"/>
                <a:gd name="T64" fmla="*/ 2147483647 w 676"/>
                <a:gd name="T65" fmla="*/ 2147483647 h 677"/>
                <a:gd name="T66" fmla="*/ 2147483647 w 676"/>
                <a:gd name="T67" fmla="*/ 2147483647 h 677"/>
                <a:gd name="T68" fmla="*/ 2147483647 w 676"/>
                <a:gd name="T69" fmla="*/ 2147483647 h 677"/>
                <a:gd name="T70" fmla="*/ 2147483647 w 676"/>
                <a:gd name="T71" fmla="*/ 2147483647 h 677"/>
                <a:gd name="T72" fmla="*/ 2147483647 w 676"/>
                <a:gd name="T73" fmla="*/ 2147483647 h 677"/>
                <a:gd name="T74" fmla="*/ 2147483647 w 676"/>
                <a:gd name="T75" fmla="*/ 2147483647 h 677"/>
                <a:gd name="T76" fmla="*/ 2147483647 w 676"/>
                <a:gd name="T77" fmla="*/ 2147483647 h 677"/>
                <a:gd name="T78" fmla="*/ 2147483647 w 676"/>
                <a:gd name="T79" fmla="*/ 2147483647 h 677"/>
                <a:gd name="T80" fmla="*/ 2147483647 w 676"/>
                <a:gd name="T81" fmla="*/ 2147483647 h 677"/>
                <a:gd name="T82" fmla="*/ 2147483647 w 676"/>
                <a:gd name="T83" fmla="*/ 2147483647 h 677"/>
                <a:gd name="T84" fmla="*/ 2147483647 w 676"/>
                <a:gd name="T85" fmla="*/ 2147483647 h 677"/>
                <a:gd name="T86" fmla="*/ 2147483647 w 676"/>
                <a:gd name="T87" fmla="*/ 2147483647 h 677"/>
                <a:gd name="T88" fmla="*/ 2147483647 w 676"/>
                <a:gd name="T89" fmla="*/ 2147483647 h 677"/>
                <a:gd name="T90" fmla="*/ 2147483647 w 676"/>
                <a:gd name="T91" fmla="*/ 2147483647 h 677"/>
                <a:gd name="T92" fmla="*/ 2147483647 w 676"/>
                <a:gd name="T93" fmla="*/ 2147483647 h 677"/>
                <a:gd name="T94" fmla="*/ 2147483647 w 676"/>
                <a:gd name="T95" fmla="*/ 2147483647 h 677"/>
                <a:gd name="T96" fmla="*/ 2147483647 w 676"/>
                <a:gd name="T97" fmla="*/ 2147483647 h 67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76"/>
                <a:gd name="T148" fmla="*/ 0 h 677"/>
                <a:gd name="T149" fmla="*/ 676 w 676"/>
                <a:gd name="T150" fmla="*/ 677 h 67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76" h="677">
                  <a:moveTo>
                    <a:pt x="676" y="339"/>
                  </a:moveTo>
                  <a:lnTo>
                    <a:pt x="675" y="322"/>
                  </a:lnTo>
                  <a:lnTo>
                    <a:pt x="675" y="305"/>
                  </a:lnTo>
                  <a:lnTo>
                    <a:pt x="671" y="288"/>
                  </a:lnTo>
                  <a:lnTo>
                    <a:pt x="669" y="271"/>
                  </a:lnTo>
                  <a:lnTo>
                    <a:pt x="661" y="239"/>
                  </a:lnTo>
                  <a:lnTo>
                    <a:pt x="649" y="207"/>
                  </a:lnTo>
                  <a:lnTo>
                    <a:pt x="634" y="178"/>
                  </a:lnTo>
                  <a:lnTo>
                    <a:pt x="617" y="149"/>
                  </a:lnTo>
                  <a:lnTo>
                    <a:pt x="598" y="124"/>
                  </a:lnTo>
                  <a:lnTo>
                    <a:pt x="576" y="100"/>
                  </a:lnTo>
                  <a:lnTo>
                    <a:pt x="553" y="78"/>
                  </a:lnTo>
                  <a:lnTo>
                    <a:pt x="526" y="58"/>
                  </a:lnTo>
                  <a:lnTo>
                    <a:pt x="499" y="41"/>
                  </a:lnTo>
                  <a:lnTo>
                    <a:pt x="470" y="27"/>
                  </a:lnTo>
                  <a:lnTo>
                    <a:pt x="438" y="15"/>
                  </a:lnTo>
                  <a:lnTo>
                    <a:pt x="406" y="7"/>
                  </a:lnTo>
                  <a:lnTo>
                    <a:pt x="389" y="5"/>
                  </a:lnTo>
                  <a:lnTo>
                    <a:pt x="372" y="2"/>
                  </a:lnTo>
                  <a:lnTo>
                    <a:pt x="355" y="2"/>
                  </a:lnTo>
                  <a:lnTo>
                    <a:pt x="338" y="0"/>
                  </a:lnTo>
                  <a:lnTo>
                    <a:pt x="319" y="2"/>
                  </a:lnTo>
                  <a:lnTo>
                    <a:pt x="302" y="2"/>
                  </a:lnTo>
                  <a:lnTo>
                    <a:pt x="285" y="5"/>
                  </a:lnTo>
                  <a:lnTo>
                    <a:pt x="269" y="7"/>
                  </a:lnTo>
                  <a:lnTo>
                    <a:pt x="236" y="15"/>
                  </a:lnTo>
                  <a:lnTo>
                    <a:pt x="206" y="27"/>
                  </a:lnTo>
                  <a:lnTo>
                    <a:pt x="175" y="41"/>
                  </a:lnTo>
                  <a:lnTo>
                    <a:pt x="148" y="58"/>
                  </a:lnTo>
                  <a:lnTo>
                    <a:pt x="121" y="78"/>
                  </a:lnTo>
                  <a:lnTo>
                    <a:pt x="98" y="100"/>
                  </a:lnTo>
                  <a:lnTo>
                    <a:pt x="76" y="124"/>
                  </a:lnTo>
                  <a:lnTo>
                    <a:pt x="57" y="149"/>
                  </a:lnTo>
                  <a:lnTo>
                    <a:pt x="40" y="178"/>
                  </a:lnTo>
                  <a:lnTo>
                    <a:pt x="25" y="207"/>
                  </a:lnTo>
                  <a:lnTo>
                    <a:pt x="15" y="239"/>
                  </a:lnTo>
                  <a:lnTo>
                    <a:pt x="6" y="271"/>
                  </a:lnTo>
                  <a:lnTo>
                    <a:pt x="3" y="288"/>
                  </a:lnTo>
                  <a:lnTo>
                    <a:pt x="1" y="305"/>
                  </a:lnTo>
                  <a:lnTo>
                    <a:pt x="0" y="322"/>
                  </a:lnTo>
                  <a:lnTo>
                    <a:pt x="0" y="339"/>
                  </a:lnTo>
                  <a:lnTo>
                    <a:pt x="0" y="355"/>
                  </a:lnTo>
                  <a:lnTo>
                    <a:pt x="1" y="374"/>
                  </a:lnTo>
                  <a:lnTo>
                    <a:pt x="3" y="391"/>
                  </a:lnTo>
                  <a:lnTo>
                    <a:pt x="6" y="406"/>
                  </a:lnTo>
                  <a:lnTo>
                    <a:pt x="15" y="440"/>
                  </a:lnTo>
                  <a:lnTo>
                    <a:pt x="25" y="471"/>
                  </a:lnTo>
                  <a:lnTo>
                    <a:pt x="40" y="499"/>
                  </a:lnTo>
                  <a:lnTo>
                    <a:pt x="57" y="528"/>
                  </a:lnTo>
                  <a:lnTo>
                    <a:pt x="76" y="553"/>
                  </a:lnTo>
                  <a:lnTo>
                    <a:pt x="98" y="579"/>
                  </a:lnTo>
                  <a:lnTo>
                    <a:pt x="121" y="599"/>
                  </a:lnTo>
                  <a:lnTo>
                    <a:pt x="148" y="619"/>
                  </a:lnTo>
                  <a:lnTo>
                    <a:pt x="175" y="636"/>
                  </a:lnTo>
                  <a:lnTo>
                    <a:pt x="206" y="650"/>
                  </a:lnTo>
                  <a:lnTo>
                    <a:pt x="236" y="662"/>
                  </a:lnTo>
                  <a:lnTo>
                    <a:pt x="269" y="670"/>
                  </a:lnTo>
                  <a:lnTo>
                    <a:pt x="285" y="674"/>
                  </a:lnTo>
                  <a:lnTo>
                    <a:pt x="302" y="675"/>
                  </a:lnTo>
                  <a:lnTo>
                    <a:pt x="319" y="677"/>
                  </a:lnTo>
                  <a:lnTo>
                    <a:pt x="338" y="677"/>
                  </a:lnTo>
                  <a:lnTo>
                    <a:pt x="355" y="677"/>
                  </a:lnTo>
                  <a:lnTo>
                    <a:pt x="372" y="675"/>
                  </a:lnTo>
                  <a:lnTo>
                    <a:pt x="389" y="674"/>
                  </a:lnTo>
                  <a:lnTo>
                    <a:pt x="406" y="670"/>
                  </a:lnTo>
                  <a:lnTo>
                    <a:pt x="438" y="662"/>
                  </a:lnTo>
                  <a:lnTo>
                    <a:pt x="470" y="650"/>
                  </a:lnTo>
                  <a:lnTo>
                    <a:pt x="499" y="636"/>
                  </a:lnTo>
                  <a:lnTo>
                    <a:pt x="526" y="619"/>
                  </a:lnTo>
                  <a:lnTo>
                    <a:pt x="553" y="599"/>
                  </a:lnTo>
                  <a:lnTo>
                    <a:pt x="576" y="579"/>
                  </a:lnTo>
                  <a:lnTo>
                    <a:pt x="598" y="553"/>
                  </a:lnTo>
                  <a:lnTo>
                    <a:pt x="617" y="528"/>
                  </a:lnTo>
                  <a:lnTo>
                    <a:pt x="634" y="499"/>
                  </a:lnTo>
                  <a:lnTo>
                    <a:pt x="649" y="471"/>
                  </a:lnTo>
                  <a:lnTo>
                    <a:pt x="661" y="440"/>
                  </a:lnTo>
                  <a:lnTo>
                    <a:pt x="669" y="406"/>
                  </a:lnTo>
                  <a:lnTo>
                    <a:pt x="671" y="391"/>
                  </a:lnTo>
                  <a:lnTo>
                    <a:pt x="675" y="374"/>
                  </a:lnTo>
                  <a:lnTo>
                    <a:pt x="675" y="355"/>
                  </a:lnTo>
                  <a:lnTo>
                    <a:pt x="676" y="339"/>
                  </a:lnTo>
                  <a:lnTo>
                    <a:pt x="664" y="339"/>
                  </a:lnTo>
                  <a:lnTo>
                    <a:pt x="663" y="305"/>
                  </a:lnTo>
                  <a:lnTo>
                    <a:pt x="658" y="273"/>
                  </a:lnTo>
                  <a:lnTo>
                    <a:pt x="651" y="242"/>
                  </a:lnTo>
                  <a:lnTo>
                    <a:pt x="639" y="212"/>
                  </a:lnTo>
                  <a:lnTo>
                    <a:pt x="625" y="183"/>
                  </a:lnTo>
                  <a:lnTo>
                    <a:pt x="609" y="156"/>
                  </a:lnTo>
                  <a:lnTo>
                    <a:pt x="590" y="130"/>
                  </a:lnTo>
                  <a:lnTo>
                    <a:pt x="570" y="107"/>
                  </a:lnTo>
                  <a:lnTo>
                    <a:pt x="546" y="86"/>
                  </a:lnTo>
                  <a:lnTo>
                    <a:pt x="521" y="68"/>
                  </a:lnTo>
                  <a:lnTo>
                    <a:pt x="494" y="51"/>
                  </a:lnTo>
                  <a:lnTo>
                    <a:pt x="465" y="37"/>
                  </a:lnTo>
                  <a:lnTo>
                    <a:pt x="434" y="25"/>
                  </a:lnTo>
                  <a:lnTo>
                    <a:pt x="404" y="19"/>
                  </a:lnTo>
                  <a:lnTo>
                    <a:pt x="370" y="14"/>
                  </a:lnTo>
                  <a:lnTo>
                    <a:pt x="338" y="12"/>
                  </a:lnTo>
                  <a:lnTo>
                    <a:pt x="304" y="14"/>
                  </a:lnTo>
                  <a:lnTo>
                    <a:pt x="272" y="19"/>
                  </a:lnTo>
                  <a:lnTo>
                    <a:pt x="240" y="25"/>
                  </a:lnTo>
                  <a:lnTo>
                    <a:pt x="209" y="37"/>
                  </a:lnTo>
                  <a:lnTo>
                    <a:pt x="181" y="51"/>
                  </a:lnTo>
                  <a:lnTo>
                    <a:pt x="154" y="68"/>
                  </a:lnTo>
                  <a:lnTo>
                    <a:pt x="130" y="86"/>
                  </a:lnTo>
                  <a:lnTo>
                    <a:pt x="106" y="107"/>
                  </a:lnTo>
                  <a:lnTo>
                    <a:pt x="84" y="130"/>
                  </a:lnTo>
                  <a:lnTo>
                    <a:pt x="66" y="156"/>
                  </a:lnTo>
                  <a:lnTo>
                    <a:pt x="49" y="183"/>
                  </a:lnTo>
                  <a:lnTo>
                    <a:pt x="35" y="212"/>
                  </a:lnTo>
                  <a:lnTo>
                    <a:pt x="25" y="242"/>
                  </a:lnTo>
                  <a:lnTo>
                    <a:pt x="16" y="273"/>
                  </a:lnTo>
                  <a:lnTo>
                    <a:pt x="11" y="305"/>
                  </a:lnTo>
                  <a:lnTo>
                    <a:pt x="10" y="339"/>
                  </a:lnTo>
                  <a:lnTo>
                    <a:pt x="11" y="372"/>
                  </a:lnTo>
                  <a:lnTo>
                    <a:pt x="16" y="405"/>
                  </a:lnTo>
                  <a:lnTo>
                    <a:pt x="25" y="437"/>
                  </a:lnTo>
                  <a:lnTo>
                    <a:pt x="35" y="465"/>
                  </a:lnTo>
                  <a:lnTo>
                    <a:pt x="49" y="494"/>
                  </a:lnTo>
                  <a:lnTo>
                    <a:pt x="66" y="521"/>
                  </a:lnTo>
                  <a:lnTo>
                    <a:pt x="84" y="547"/>
                  </a:lnTo>
                  <a:lnTo>
                    <a:pt x="106" y="570"/>
                  </a:lnTo>
                  <a:lnTo>
                    <a:pt x="130" y="592"/>
                  </a:lnTo>
                  <a:lnTo>
                    <a:pt x="154" y="611"/>
                  </a:lnTo>
                  <a:lnTo>
                    <a:pt x="181" y="626"/>
                  </a:lnTo>
                  <a:lnTo>
                    <a:pt x="209" y="641"/>
                  </a:lnTo>
                  <a:lnTo>
                    <a:pt x="240" y="652"/>
                  </a:lnTo>
                  <a:lnTo>
                    <a:pt x="272" y="660"/>
                  </a:lnTo>
                  <a:lnTo>
                    <a:pt x="304" y="665"/>
                  </a:lnTo>
                  <a:lnTo>
                    <a:pt x="338" y="667"/>
                  </a:lnTo>
                  <a:lnTo>
                    <a:pt x="370" y="665"/>
                  </a:lnTo>
                  <a:lnTo>
                    <a:pt x="404" y="660"/>
                  </a:lnTo>
                  <a:lnTo>
                    <a:pt x="434" y="652"/>
                  </a:lnTo>
                  <a:lnTo>
                    <a:pt x="465" y="641"/>
                  </a:lnTo>
                  <a:lnTo>
                    <a:pt x="494" y="626"/>
                  </a:lnTo>
                  <a:lnTo>
                    <a:pt x="521" y="611"/>
                  </a:lnTo>
                  <a:lnTo>
                    <a:pt x="546" y="592"/>
                  </a:lnTo>
                  <a:lnTo>
                    <a:pt x="570" y="570"/>
                  </a:lnTo>
                  <a:lnTo>
                    <a:pt x="590" y="547"/>
                  </a:lnTo>
                  <a:lnTo>
                    <a:pt x="609" y="521"/>
                  </a:lnTo>
                  <a:lnTo>
                    <a:pt x="625" y="494"/>
                  </a:lnTo>
                  <a:lnTo>
                    <a:pt x="639" y="465"/>
                  </a:lnTo>
                  <a:lnTo>
                    <a:pt x="651" y="437"/>
                  </a:lnTo>
                  <a:lnTo>
                    <a:pt x="658" y="405"/>
                  </a:lnTo>
                  <a:lnTo>
                    <a:pt x="663" y="372"/>
                  </a:lnTo>
                  <a:lnTo>
                    <a:pt x="664" y="339"/>
                  </a:lnTo>
                  <a:lnTo>
                    <a:pt x="676" y="339"/>
                  </a:lnTo>
                  <a:close/>
                </a:path>
              </a:pathLst>
            </a:custGeom>
            <a:solidFill>
              <a:srgbClr val="C1E6FF"/>
            </a:solidFill>
            <a:ln w="9525">
              <a:noFill/>
              <a:round/>
              <a:headEnd/>
              <a:tailEnd/>
            </a:ln>
          </p:spPr>
          <p:txBody>
            <a:bodyPr/>
            <a:lstStyle/>
            <a:p>
              <a:endParaRPr lang="en-US"/>
            </a:p>
          </p:txBody>
        </p:sp>
        <p:sp>
          <p:nvSpPr>
            <p:cNvPr id="51353" name="Freeform 155"/>
            <p:cNvSpPr>
              <a:spLocks/>
            </p:cNvSpPr>
            <p:nvPr/>
          </p:nvSpPr>
          <p:spPr bwMode="auto">
            <a:xfrm>
              <a:off x="3556204" y="2586015"/>
              <a:ext cx="936978" cy="1058863"/>
            </a:xfrm>
            <a:custGeom>
              <a:avLst/>
              <a:gdLst>
                <a:gd name="T0" fmla="*/ 2147483647 w 664"/>
                <a:gd name="T1" fmla="*/ 2147483647 h 667"/>
                <a:gd name="T2" fmla="*/ 2147483647 w 664"/>
                <a:gd name="T3" fmla="*/ 2147483647 h 667"/>
                <a:gd name="T4" fmla="*/ 2147483647 w 664"/>
                <a:gd name="T5" fmla="*/ 2147483647 h 667"/>
                <a:gd name="T6" fmla="*/ 2147483647 w 664"/>
                <a:gd name="T7" fmla="*/ 2147483647 h 667"/>
                <a:gd name="T8" fmla="*/ 2147483647 w 664"/>
                <a:gd name="T9" fmla="*/ 2147483647 h 667"/>
                <a:gd name="T10" fmla="*/ 2147483647 w 664"/>
                <a:gd name="T11" fmla="*/ 2147483647 h 667"/>
                <a:gd name="T12" fmla="*/ 2147483647 w 664"/>
                <a:gd name="T13" fmla="*/ 0 h 667"/>
                <a:gd name="T14" fmla="*/ 2147483647 w 664"/>
                <a:gd name="T15" fmla="*/ 2147483647 h 667"/>
                <a:gd name="T16" fmla="*/ 2147483647 w 664"/>
                <a:gd name="T17" fmla="*/ 2147483647 h 667"/>
                <a:gd name="T18" fmla="*/ 2147483647 w 664"/>
                <a:gd name="T19" fmla="*/ 2147483647 h 667"/>
                <a:gd name="T20" fmla="*/ 2147483647 w 664"/>
                <a:gd name="T21" fmla="*/ 2147483647 h 667"/>
                <a:gd name="T22" fmla="*/ 2147483647 w 664"/>
                <a:gd name="T23" fmla="*/ 2147483647 h 667"/>
                <a:gd name="T24" fmla="*/ 2147483647 w 664"/>
                <a:gd name="T25" fmla="*/ 2147483647 h 667"/>
                <a:gd name="T26" fmla="*/ 0 w 664"/>
                <a:gd name="T27" fmla="*/ 2147483647 h 667"/>
                <a:gd name="T28" fmla="*/ 2147483647 w 664"/>
                <a:gd name="T29" fmla="*/ 2147483647 h 667"/>
                <a:gd name="T30" fmla="*/ 2147483647 w 664"/>
                <a:gd name="T31" fmla="*/ 2147483647 h 667"/>
                <a:gd name="T32" fmla="*/ 2147483647 w 664"/>
                <a:gd name="T33" fmla="*/ 2147483647 h 667"/>
                <a:gd name="T34" fmla="*/ 2147483647 w 664"/>
                <a:gd name="T35" fmla="*/ 2147483647 h 667"/>
                <a:gd name="T36" fmla="*/ 2147483647 w 664"/>
                <a:gd name="T37" fmla="*/ 2147483647 h 667"/>
                <a:gd name="T38" fmla="*/ 2147483647 w 664"/>
                <a:gd name="T39" fmla="*/ 2147483647 h 667"/>
                <a:gd name="T40" fmla="*/ 2147483647 w 664"/>
                <a:gd name="T41" fmla="*/ 2147483647 h 667"/>
                <a:gd name="T42" fmla="*/ 2147483647 w 664"/>
                <a:gd name="T43" fmla="*/ 2147483647 h 667"/>
                <a:gd name="T44" fmla="*/ 2147483647 w 664"/>
                <a:gd name="T45" fmla="*/ 2147483647 h 667"/>
                <a:gd name="T46" fmla="*/ 2147483647 w 664"/>
                <a:gd name="T47" fmla="*/ 2147483647 h 667"/>
                <a:gd name="T48" fmla="*/ 2147483647 w 664"/>
                <a:gd name="T49" fmla="*/ 2147483647 h 667"/>
                <a:gd name="T50" fmla="*/ 2147483647 w 664"/>
                <a:gd name="T51" fmla="*/ 2147483647 h 667"/>
                <a:gd name="T52" fmla="*/ 2147483647 w 664"/>
                <a:gd name="T53" fmla="*/ 2147483647 h 667"/>
                <a:gd name="T54" fmla="*/ 2147483647 w 664"/>
                <a:gd name="T55" fmla="*/ 2147483647 h 667"/>
                <a:gd name="T56" fmla="*/ 2147483647 w 664"/>
                <a:gd name="T57" fmla="*/ 2147483647 h 667"/>
                <a:gd name="T58" fmla="*/ 2147483647 w 664"/>
                <a:gd name="T59" fmla="*/ 2147483647 h 667"/>
                <a:gd name="T60" fmla="*/ 2147483647 w 664"/>
                <a:gd name="T61" fmla="*/ 2147483647 h 667"/>
                <a:gd name="T62" fmla="*/ 2147483647 w 664"/>
                <a:gd name="T63" fmla="*/ 2147483647 h 667"/>
                <a:gd name="T64" fmla="*/ 2147483647 w 664"/>
                <a:gd name="T65" fmla="*/ 2147483647 h 667"/>
                <a:gd name="T66" fmla="*/ 2147483647 w 664"/>
                <a:gd name="T67" fmla="*/ 2147483647 h 667"/>
                <a:gd name="T68" fmla="*/ 2147483647 w 664"/>
                <a:gd name="T69" fmla="*/ 2147483647 h 667"/>
                <a:gd name="T70" fmla="*/ 2147483647 w 664"/>
                <a:gd name="T71" fmla="*/ 2147483647 h 667"/>
                <a:gd name="T72" fmla="*/ 2147483647 w 664"/>
                <a:gd name="T73" fmla="*/ 2147483647 h 667"/>
                <a:gd name="T74" fmla="*/ 2147483647 w 664"/>
                <a:gd name="T75" fmla="*/ 2147483647 h 667"/>
                <a:gd name="T76" fmla="*/ 2147483647 w 664"/>
                <a:gd name="T77" fmla="*/ 2147483647 h 667"/>
                <a:gd name="T78" fmla="*/ 2147483647 w 664"/>
                <a:gd name="T79" fmla="*/ 2147483647 h 667"/>
                <a:gd name="T80" fmla="*/ 2147483647 w 664"/>
                <a:gd name="T81" fmla="*/ 2147483647 h 667"/>
                <a:gd name="T82" fmla="*/ 2147483647 w 664"/>
                <a:gd name="T83" fmla="*/ 2147483647 h 667"/>
                <a:gd name="T84" fmla="*/ 2147483647 w 664"/>
                <a:gd name="T85" fmla="*/ 2147483647 h 667"/>
                <a:gd name="T86" fmla="*/ 2147483647 w 664"/>
                <a:gd name="T87" fmla="*/ 2147483647 h 667"/>
                <a:gd name="T88" fmla="*/ 2147483647 w 664"/>
                <a:gd name="T89" fmla="*/ 2147483647 h 667"/>
                <a:gd name="T90" fmla="*/ 2147483647 w 664"/>
                <a:gd name="T91" fmla="*/ 2147483647 h 667"/>
                <a:gd name="T92" fmla="*/ 2147483647 w 664"/>
                <a:gd name="T93" fmla="*/ 2147483647 h 667"/>
                <a:gd name="T94" fmla="*/ 2147483647 w 664"/>
                <a:gd name="T95" fmla="*/ 2147483647 h 667"/>
                <a:gd name="T96" fmla="*/ 2147483647 w 664"/>
                <a:gd name="T97" fmla="*/ 2147483647 h 66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64"/>
                <a:gd name="T148" fmla="*/ 0 h 667"/>
                <a:gd name="T149" fmla="*/ 664 w 664"/>
                <a:gd name="T150" fmla="*/ 667 h 66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64" h="667">
                  <a:moveTo>
                    <a:pt x="664" y="334"/>
                  </a:moveTo>
                  <a:lnTo>
                    <a:pt x="664" y="317"/>
                  </a:lnTo>
                  <a:lnTo>
                    <a:pt x="663" y="300"/>
                  </a:lnTo>
                  <a:lnTo>
                    <a:pt x="661" y="283"/>
                  </a:lnTo>
                  <a:lnTo>
                    <a:pt x="658" y="268"/>
                  </a:lnTo>
                  <a:lnTo>
                    <a:pt x="651" y="235"/>
                  </a:lnTo>
                  <a:lnTo>
                    <a:pt x="639" y="205"/>
                  </a:lnTo>
                  <a:lnTo>
                    <a:pt x="626" y="174"/>
                  </a:lnTo>
                  <a:lnTo>
                    <a:pt x="609" y="147"/>
                  </a:lnTo>
                  <a:lnTo>
                    <a:pt x="590" y="122"/>
                  </a:lnTo>
                  <a:lnTo>
                    <a:pt x="568" y="98"/>
                  </a:lnTo>
                  <a:lnTo>
                    <a:pt x="544" y="76"/>
                  </a:lnTo>
                  <a:lnTo>
                    <a:pt x="519" y="58"/>
                  </a:lnTo>
                  <a:lnTo>
                    <a:pt x="490" y="41"/>
                  </a:lnTo>
                  <a:lnTo>
                    <a:pt x="461" y="27"/>
                  </a:lnTo>
                  <a:lnTo>
                    <a:pt x="431" y="15"/>
                  </a:lnTo>
                  <a:lnTo>
                    <a:pt x="399" y="7"/>
                  </a:lnTo>
                  <a:lnTo>
                    <a:pt x="384" y="5"/>
                  </a:lnTo>
                  <a:lnTo>
                    <a:pt x="367" y="2"/>
                  </a:lnTo>
                  <a:lnTo>
                    <a:pt x="350" y="2"/>
                  </a:lnTo>
                  <a:lnTo>
                    <a:pt x="333" y="0"/>
                  </a:lnTo>
                  <a:lnTo>
                    <a:pt x="316" y="2"/>
                  </a:lnTo>
                  <a:lnTo>
                    <a:pt x="299" y="2"/>
                  </a:lnTo>
                  <a:lnTo>
                    <a:pt x="282" y="5"/>
                  </a:lnTo>
                  <a:lnTo>
                    <a:pt x="265" y="7"/>
                  </a:lnTo>
                  <a:lnTo>
                    <a:pt x="233" y="15"/>
                  </a:lnTo>
                  <a:lnTo>
                    <a:pt x="203" y="27"/>
                  </a:lnTo>
                  <a:lnTo>
                    <a:pt x="174" y="41"/>
                  </a:lnTo>
                  <a:lnTo>
                    <a:pt x="147" y="58"/>
                  </a:lnTo>
                  <a:lnTo>
                    <a:pt x="121" y="76"/>
                  </a:lnTo>
                  <a:lnTo>
                    <a:pt x="98" y="98"/>
                  </a:lnTo>
                  <a:lnTo>
                    <a:pt x="76" y="122"/>
                  </a:lnTo>
                  <a:lnTo>
                    <a:pt x="57" y="147"/>
                  </a:lnTo>
                  <a:lnTo>
                    <a:pt x="40" y="174"/>
                  </a:lnTo>
                  <a:lnTo>
                    <a:pt x="25" y="205"/>
                  </a:lnTo>
                  <a:lnTo>
                    <a:pt x="15" y="235"/>
                  </a:lnTo>
                  <a:lnTo>
                    <a:pt x="6" y="268"/>
                  </a:lnTo>
                  <a:lnTo>
                    <a:pt x="3" y="283"/>
                  </a:lnTo>
                  <a:lnTo>
                    <a:pt x="1" y="300"/>
                  </a:lnTo>
                  <a:lnTo>
                    <a:pt x="0" y="317"/>
                  </a:lnTo>
                  <a:lnTo>
                    <a:pt x="0" y="334"/>
                  </a:lnTo>
                  <a:lnTo>
                    <a:pt x="0" y="350"/>
                  </a:lnTo>
                  <a:lnTo>
                    <a:pt x="1" y="367"/>
                  </a:lnTo>
                  <a:lnTo>
                    <a:pt x="3" y="384"/>
                  </a:lnTo>
                  <a:lnTo>
                    <a:pt x="6" y="401"/>
                  </a:lnTo>
                  <a:lnTo>
                    <a:pt x="15" y="433"/>
                  </a:lnTo>
                  <a:lnTo>
                    <a:pt x="25" y="464"/>
                  </a:lnTo>
                  <a:lnTo>
                    <a:pt x="40" y="493"/>
                  </a:lnTo>
                  <a:lnTo>
                    <a:pt x="57" y="520"/>
                  </a:lnTo>
                  <a:lnTo>
                    <a:pt x="76" y="545"/>
                  </a:lnTo>
                  <a:lnTo>
                    <a:pt x="98" y="569"/>
                  </a:lnTo>
                  <a:lnTo>
                    <a:pt x="121" y="591"/>
                  </a:lnTo>
                  <a:lnTo>
                    <a:pt x="147" y="609"/>
                  </a:lnTo>
                  <a:lnTo>
                    <a:pt x="174" y="626"/>
                  </a:lnTo>
                  <a:lnTo>
                    <a:pt x="203" y="640"/>
                  </a:lnTo>
                  <a:lnTo>
                    <a:pt x="233" y="652"/>
                  </a:lnTo>
                  <a:lnTo>
                    <a:pt x="265" y="660"/>
                  </a:lnTo>
                  <a:lnTo>
                    <a:pt x="282" y="663"/>
                  </a:lnTo>
                  <a:lnTo>
                    <a:pt x="299" y="665"/>
                  </a:lnTo>
                  <a:lnTo>
                    <a:pt x="316" y="667"/>
                  </a:lnTo>
                  <a:lnTo>
                    <a:pt x="333" y="667"/>
                  </a:lnTo>
                  <a:lnTo>
                    <a:pt x="350" y="667"/>
                  </a:lnTo>
                  <a:lnTo>
                    <a:pt x="367" y="665"/>
                  </a:lnTo>
                  <a:lnTo>
                    <a:pt x="384" y="663"/>
                  </a:lnTo>
                  <a:lnTo>
                    <a:pt x="399" y="660"/>
                  </a:lnTo>
                  <a:lnTo>
                    <a:pt x="431" y="652"/>
                  </a:lnTo>
                  <a:lnTo>
                    <a:pt x="461" y="640"/>
                  </a:lnTo>
                  <a:lnTo>
                    <a:pt x="490" y="626"/>
                  </a:lnTo>
                  <a:lnTo>
                    <a:pt x="519" y="609"/>
                  </a:lnTo>
                  <a:lnTo>
                    <a:pt x="544" y="591"/>
                  </a:lnTo>
                  <a:lnTo>
                    <a:pt x="568" y="569"/>
                  </a:lnTo>
                  <a:lnTo>
                    <a:pt x="590" y="545"/>
                  </a:lnTo>
                  <a:lnTo>
                    <a:pt x="609" y="520"/>
                  </a:lnTo>
                  <a:lnTo>
                    <a:pt x="626" y="493"/>
                  </a:lnTo>
                  <a:lnTo>
                    <a:pt x="639" y="464"/>
                  </a:lnTo>
                  <a:lnTo>
                    <a:pt x="651" y="433"/>
                  </a:lnTo>
                  <a:lnTo>
                    <a:pt x="658" y="401"/>
                  </a:lnTo>
                  <a:lnTo>
                    <a:pt x="661" y="384"/>
                  </a:lnTo>
                  <a:lnTo>
                    <a:pt x="663" y="367"/>
                  </a:lnTo>
                  <a:lnTo>
                    <a:pt x="664" y="350"/>
                  </a:lnTo>
                  <a:lnTo>
                    <a:pt x="664" y="334"/>
                  </a:lnTo>
                  <a:lnTo>
                    <a:pt x="654" y="334"/>
                  </a:lnTo>
                  <a:lnTo>
                    <a:pt x="653" y="301"/>
                  </a:lnTo>
                  <a:lnTo>
                    <a:pt x="648" y="269"/>
                  </a:lnTo>
                  <a:lnTo>
                    <a:pt x="641" y="239"/>
                  </a:lnTo>
                  <a:lnTo>
                    <a:pt x="629" y="208"/>
                  </a:lnTo>
                  <a:lnTo>
                    <a:pt x="615" y="180"/>
                  </a:lnTo>
                  <a:lnTo>
                    <a:pt x="600" y="154"/>
                  </a:lnTo>
                  <a:lnTo>
                    <a:pt x="582" y="129"/>
                  </a:lnTo>
                  <a:lnTo>
                    <a:pt x="560" y="107"/>
                  </a:lnTo>
                  <a:lnTo>
                    <a:pt x="538" y="85"/>
                  </a:lnTo>
                  <a:lnTo>
                    <a:pt x="512" y="66"/>
                  </a:lnTo>
                  <a:lnTo>
                    <a:pt x="485" y="51"/>
                  </a:lnTo>
                  <a:lnTo>
                    <a:pt x="458" y="37"/>
                  </a:lnTo>
                  <a:lnTo>
                    <a:pt x="428" y="26"/>
                  </a:lnTo>
                  <a:lnTo>
                    <a:pt x="397" y="19"/>
                  </a:lnTo>
                  <a:lnTo>
                    <a:pt x="365" y="14"/>
                  </a:lnTo>
                  <a:lnTo>
                    <a:pt x="333" y="12"/>
                  </a:lnTo>
                  <a:lnTo>
                    <a:pt x="299" y="14"/>
                  </a:lnTo>
                  <a:lnTo>
                    <a:pt x="267" y="19"/>
                  </a:lnTo>
                  <a:lnTo>
                    <a:pt x="236" y="26"/>
                  </a:lnTo>
                  <a:lnTo>
                    <a:pt x="208" y="37"/>
                  </a:lnTo>
                  <a:lnTo>
                    <a:pt x="179" y="51"/>
                  </a:lnTo>
                  <a:lnTo>
                    <a:pt x="152" y="66"/>
                  </a:lnTo>
                  <a:lnTo>
                    <a:pt x="128" y="85"/>
                  </a:lnTo>
                  <a:lnTo>
                    <a:pt x="105" y="107"/>
                  </a:lnTo>
                  <a:lnTo>
                    <a:pt x="84" y="129"/>
                  </a:lnTo>
                  <a:lnTo>
                    <a:pt x="66" y="154"/>
                  </a:lnTo>
                  <a:lnTo>
                    <a:pt x="49" y="180"/>
                  </a:lnTo>
                  <a:lnTo>
                    <a:pt x="35" y="208"/>
                  </a:lnTo>
                  <a:lnTo>
                    <a:pt x="25" y="239"/>
                  </a:lnTo>
                  <a:lnTo>
                    <a:pt x="17" y="269"/>
                  </a:lnTo>
                  <a:lnTo>
                    <a:pt x="11" y="301"/>
                  </a:lnTo>
                  <a:lnTo>
                    <a:pt x="10" y="334"/>
                  </a:lnTo>
                  <a:lnTo>
                    <a:pt x="11" y="367"/>
                  </a:lnTo>
                  <a:lnTo>
                    <a:pt x="17" y="400"/>
                  </a:lnTo>
                  <a:lnTo>
                    <a:pt x="25" y="430"/>
                  </a:lnTo>
                  <a:lnTo>
                    <a:pt x="35" y="459"/>
                  </a:lnTo>
                  <a:lnTo>
                    <a:pt x="49" y="488"/>
                  </a:lnTo>
                  <a:lnTo>
                    <a:pt x="66" y="515"/>
                  </a:lnTo>
                  <a:lnTo>
                    <a:pt x="84" y="538"/>
                  </a:lnTo>
                  <a:lnTo>
                    <a:pt x="105" y="562"/>
                  </a:lnTo>
                  <a:lnTo>
                    <a:pt x="128" y="582"/>
                  </a:lnTo>
                  <a:lnTo>
                    <a:pt x="152" y="601"/>
                  </a:lnTo>
                  <a:lnTo>
                    <a:pt x="179" y="618"/>
                  </a:lnTo>
                  <a:lnTo>
                    <a:pt x="208" y="631"/>
                  </a:lnTo>
                  <a:lnTo>
                    <a:pt x="236" y="641"/>
                  </a:lnTo>
                  <a:lnTo>
                    <a:pt x="267" y="650"/>
                  </a:lnTo>
                  <a:lnTo>
                    <a:pt x="299" y="655"/>
                  </a:lnTo>
                  <a:lnTo>
                    <a:pt x="333" y="657"/>
                  </a:lnTo>
                  <a:lnTo>
                    <a:pt x="365" y="655"/>
                  </a:lnTo>
                  <a:lnTo>
                    <a:pt x="397" y="650"/>
                  </a:lnTo>
                  <a:lnTo>
                    <a:pt x="428" y="641"/>
                  </a:lnTo>
                  <a:lnTo>
                    <a:pt x="458" y="631"/>
                  </a:lnTo>
                  <a:lnTo>
                    <a:pt x="485" y="618"/>
                  </a:lnTo>
                  <a:lnTo>
                    <a:pt x="512" y="601"/>
                  </a:lnTo>
                  <a:lnTo>
                    <a:pt x="538" y="582"/>
                  </a:lnTo>
                  <a:lnTo>
                    <a:pt x="560" y="562"/>
                  </a:lnTo>
                  <a:lnTo>
                    <a:pt x="582" y="538"/>
                  </a:lnTo>
                  <a:lnTo>
                    <a:pt x="600" y="515"/>
                  </a:lnTo>
                  <a:lnTo>
                    <a:pt x="615" y="488"/>
                  </a:lnTo>
                  <a:lnTo>
                    <a:pt x="629" y="459"/>
                  </a:lnTo>
                  <a:lnTo>
                    <a:pt x="641" y="430"/>
                  </a:lnTo>
                  <a:lnTo>
                    <a:pt x="648" y="400"/>
                  </a:lnTo>
                  <a:lnTo>
                    <a:pt x="653" y="367"/>
                  </a:lnTo>
                  <a:lnTo>
                    <a:pt x="654" y="334"/>
                  </a:lnTo>
                  <a:lnTo>
                    <a:pt x="664" y="334"/>
                  </a:lnTo>
                  <a:close/>
                </a:path>
              </a:pathLst>
            </a:custGeom>
            <a:solidFill>
              <a:srgbClr val="C2E6FF"/>
            </a:solidFill>
            <a:ln w="9525">
              <a:noFill/>
              <a:round/>
              <a:headEnd/>
              <a:tailEnd/>
            </a:ln>
          </p:spPr>
          <p:txBody>
            <a:bodyPr/>
            <a:lstStyle/>
            <a:p>
              <a:endParaRPr lang="en-US"/>
            </a:p>
          </p:txBody>
        </p:sp>
        <p:sp>
          <p:nvSpPr>
            <p:cNvPr id="51354" name="Freeform 156"/>
            <p:cNvSpPr>
              <a:spLocks/>
            </p:cNvSpPr>
            <p:nvPr/>
          </p:nvSpPr>
          <p:spPr bwMode="auto">
            <a:xfrm>
              <a:off x="3563263" y="2597128"/>
              <a:ext cx="922867" cy="1039812"/>
            </a:xfrm>
            <a:custGeom>
              <a:avLst/>
              <a:gdLst>
                <a:gd name="T0" fmla="*/ 2147483647 w 654"/>
                <a:gd name="T1" fmla="*/ 2147483647 h 655"/>
                <a:gd name="T2" fmla="*/ 2147483647 w 654"/>
                <a:gd name="T3" fmla="*/ 2147483647 h 655"/>
                <a:gd name="T4" fmla="*/ 2147483647 w 654"/>
                <a:gd name="T5" fmla="*/ 2147483647 h 655"/>
                <a:gd name="T6" fmla="*/ 2147483647 w 654"/>
                <a:gd name="T7" fmla="*/ 2147483647 h 655"/>
                <a:gd name="T8" fmla="*/ 2147483647 w 654"/>
                <a:gd name="T9" fmla="*/ 2147483647 h 655"/>
                <a:gd name="T10" fmla="*/ 2147483647 w 654"/>
                <a:gd name="T11" fmla="*/ 2147483647 h 655"/>
                <a:gd name="T12" fmla="*/ 2147483647 w 654"/>
                <a:gd name="T13" fmla="*/ 2147483647 h 655"/>
                <a:gd name="T14" fmla="*/ 2147483647 w 654"/>
                <a:gd name="T15" fmla="*/ 2147483647 h 655"/>
                <a:gd name="T16" fmla="*/ 2147483647 w 654"/>
                <a:gd name="T17" fmla="*/ 2147483647 h 655"/>
                <a:gd name="T18" fmla="*/ 2147483647 w 654"/>
                <a:gd name="T19" fmla="*/ 2147483647 h 655"/>
                <a:gd name="T20" fmla="*/ 0 w 654"/>
                <a:gd name="T21" fmla="*/ 2147483647 h 655"/>
                <a:gd name="T22" fmla="*/ 2147483647 w 654"/>
                <a:gd name="T23" fmla="*/ 2147483647 h 655"/>
                <a:gd name="T24" fmla="*/ 2147483647 w 654"/>
                <a:gd name="T25" fmla="*/ 2147483647 h 655"/>
                <a:gd name="T26" fmla="*/ 2147483647 w 654"/>
                <a:gd name="T27" fmla="*/ 2147483647 h 655"/>
                <a:gd name="T28" fmla="*/ 2147483647 w 654"/>
                <a:gd name="T29" fmla="*/ 2147483647 h 655"/>
                <a:gd name="T30" fmla="*/ 2147483647 w 654"/>
                <a:gd name="T31" fmla="*/ 2147483647 h 655"/>
                <a:gd name="T32" fmla="*/ 2147483647 w 654"/>
                <a:gd name="T33" fmla="*/ 2147483647 h 655"/>
                <a:gd name="T34" fmla="*/ 2147483647 w 654"/>
                <a:gd name="T35" fmla="*/ 2147483647 h 655"/>
                <a:gd name="T36" fmla="*/ 2147483647 w 654"/>
                <a:gd name="T37" fmla="*/ 2147483647 h 655"/>
                <a:gd name="T38" fmla="*/ 2147483647 w 654"/>
                <a:gd name="T39" fmla="*/ 2147483647 h 655"/>
                <a:gd name="T40" fmla="*/ 2147483647 w 654"/>
                <a:gd name="T41" fmla="*/ 2147483647 h 655"/>
                <a:gd name="T42" fmla="*/ 2147483647 w 654"/>
                <a:gd name="T43" fmla="*/ 2147483647 h 655"/>
                <a:gd name="T44" fmla="*/ 2147483647 w 654"/>
                <a:gd name="T45" fmla="*/ 2147483647 h 655"/>
                <a:gd name="T46" fmla="*/ 2147483647 w 654"/>
                <a:gd name="T47" fmla="*/ 2147483647 h 655"/>
                <a:gd name="T48" fmla="*/ 2147483647 w 654"/>
                <a:gd name="T49" fmla="*/ 2147483647 h 655"/>
                <a:gd name="T50" fmla="*/ 2147483647 w 654"/>
                <a:gd name="T51" fmla="*/ 2147483647 h 655"/>
                <a:gd name="T52" fmla="*/ 2147483647 w 654"/>
                <a:gd name="T53" fmla="*/ 2147483647 h 655"/>
                <a:gd name="T54" fmla="*/ 2147483647 w 654"/>
                <a:gd name="T55" fmla="*/ 2147483647 h 655"/>
                <a:gd name="T56" fmla="*/ 2147483647 w 654"/>
                <a:gd name="T57" fmla="*/ 2147483647 h 655"/>
                <a:gd name="T58" fmla="*/ 2147483647 w 654"/>
                <a:gd name="T59" fmla="*/ 2147483647 h 655"/>
                <a:gd name="T60" fmla="*/ 2147483647 w 654"/>
                <a:gd name="T61" fmla="*/ 2147483647 h 655"/>
                <a:gd name="T62" fmla="*/ 2147483647 w 654"/>
                <a:gd name="T63" fmla="*/ 2147483647 h 655"/>
                <a:gd name="T64" fmla="*/ 2147483647 w 654"/>
                <a:gd name="T65" fmla="*/ 2147483647 h 655"/>
                <a:gd name="T66" fmla="*/ 2147483647 w 654"/>
                <a:gd name="T67" fmla="*/ 2147483647 h 655"/>
                <a:gd name="T68" fmla="*/ 2147483647 w 654"/>
                <a:gd name="T69" fmla="*/ 2147483647 h 655"/>
                <a:gd name="T70" fmla="*/ 2147483647 w 654"/>
                <a:gd name="T71" fmla="*/ 2147483647 h 655"/>
                <a:gd name="T72" fmla="*/ 2147483647 w 654"/>
                <a:gd name="T73" fmla="*/ 2147483647 h 655"/>
                <a:gd name="T74" fmla="*/ 2147483647 w 654"/>
                <a:gd name="T75" fmla="*/ 2147483647 h 655"/>
                <a:gd name="T76" fmla="*/ 2147483647 w 654"/>
                <a:gd name="T77" fmla="*/ 2147483647 h 655"/>
                <a:gd name="T78" fmla="*/ 2147483647 w 654"/>
                <a:gd name="T79" fmla="*/ 2147483647 h 655"/>
                <a:gd name="T80" fmla="*/ 2147483647 w 654"/>
                <a:gd name="T81" fmla="*/ 2147483647 h 655"/>
                <a:gd name="T82" fmla="*/ 2147483647 w 654"/>
                <a:gd name="T83" fmla="*/ 2147483647 h 655"/>
                <a:gd name="T84" fmla="*/ 2147483647 w 654"/>
                <a:gd name="T85" fmla="*/ 2147483647 h 6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54"/>
                <a:gd name="T130" fmla="*/ 0 h 655"/>
                <a:gd name="T131" fmla="*/ 654 w 654"/>
                <a:gd name="T132" fmla="*/ 655 h 6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54" h="655">
                  <a:moveTo>
                    <a:pt x="654" y="327"/>
                  </a:moveTo>
                  <a:lnTo>
                    <a:pt x="653" y="293"/>
                  </a:lnTo>
                  <a:lnTo>
                    <a:pt x="648" y="261"/>
                  </a:lnTo>
                  <a:lnTo>
                    <a:pt x="641" y="230"/>
                  </a:lnTo>
                  <a:lnTo>
                    <a:pt x="629" y="200"/>
                  </a:lnTo>
                  <a:lnTo>
                    <a:pt x="615" y="171"/>
                  </a:lnTo>
                  <a:lnTo>
                    <a:pt x="599" y="144"/>
                  </a:lnTo>
                  <a:lnTo>
                    <a:pt x="580" y="118"/>
                  </a:lnTo>
                  <a:lnTo>
                    <a:pt x="560" y="95"/>
                  </a:lnTo>
                  <a:lnTo>
                    <a:pt x="536" y="74"/>
                  </a:lnTo>
                  <a:lnTo>
                    <a:pt x="511" y="56"/>
                  </a:lnTo>
                  <a:lnTo>
                    <a:pt x="484" y="39"/>
                  </a:lnTo>
                  <a:lnTo>
                    <a:pt x="455" y="25"/>
                  </a:lnTo>
                  <a:lnTo>
                    <a:pt x="424" y="13"/>
                  </a:lnTo>
                  <a:lnTo>
                    <a:pt x="394" y="7"/>
                  </a:lnTo>
                  <a:lnTo>
                    <a:pt x="360" y="2"/>
                  </a:lnTo>
                  <a:lnTo>
                    <a:pt x="328" y="0"/>
                  </a:lnTo>
                  <a:lnTo>
                    <a:pt x="294" y="2"/>
                  </a:lnTo>
                  <a:lnTo>
                    <a:pt x="262" y="7"/>
                  </a:lnTo>
                  <a:lnTo>
                    <a:pt x="230" y="13"/>
                  </a:lnTo>
                  <a:lnTo>
                    <a:pt x="199" y="25"/>
                  </a:lnTo>
                  <a:lnTo>
                    <a:pt x="171" y="39"/>
                  </a:lnTo>
                  <a:lnTo>
                    <a:pt x="144" y="56"/>
                  </a:lnTo>
                  <a:lnTo>
                    <a:pt x="120" y="74"/>
                  </a:lnTo>
                  <a:lnTo>
                    <a:pt x="96" y="95"/>
                  </a:lnTo>
                  <a:lnTo>
                    <a:pt x="74" y="118"/>
                  </a:lnTo>
                  <a:lnTo>
                    <a:pt x="56" y="144"/>
                  </a:lnTo>
                  <a:lnTo>
                    <a:pt x="39" y="171"/>
                  </a:lnTo>
                  <a:lnTo>
                    <a:pt x="25" y="200"/>
                  </a:lnTo>
                  <a:lnTo>
                    <a:pt x="15" y="230"/>
                  </a:lnTo>
                  <a:lnTo>
                    <a:pt x="6" y="261"/>
                  </a:lnTo>
                  <a:lnTo>
                    <a:pt x="1" y="293"/>
                  </a:lnTo>
                  <a:lnTo>
                    <a:pt x="0" y="327"/>
                  </a:lnTo>
                  <a:lnTo>
                    <a:pt x="1" y="360"/>
                  </a:lnTo>
                  <a:lnTo>
                    <a:pt x="6" y="393"/>
                  </a:lnTo>
                  <a:lnTo>
                    <a:pt x="15" y="425"/>
                  </a:lnTo>
                  <a:lnTo>
                    <a:pt x="25" y="453"/>
                  </a:lnTo>
                  <a:lnTo>
                    <a:pt x="39" y="482"/>
                  </a:lnTo>
                  <a:lnTo>
                    <a:pt x="56" y="509"/>
                  </a:lnTo>
                  <a:lnTo>
                    <a:pt x="74" y="535"/>
                  </a:lnTo>
                  <a:lnTo>
                    <a:pt x="96" y="558"/>
                  </a:lnTo>
                  <a:lnTo>
                    <a:pt x="120" y="580"/>
                  </a:lnTo>
                  <a:lnTo>
                    <a:pt x="144" y="599"/>
                  </a:lnTo>
                  <a:lnTo>
                    <a:pt x="171" y="614"/>
                  </a:lnTo>
                  <a:lnTo>
                    <a:pt x="199" y="629"/>
                  </a:lnTo>
                  <a:lnTo>
                    <a:pt x="230" y="640"/>
                  </a:lnTo>
                  <a:lnTo>
                    <a:pt x="262" y="648"/>
                  </a:lnTo>
                  <a:lnTo>
                    <a:pt x="294" y="653"/>
                  </a:lnTo>
                  <a:lnTo>
                    <a:pt x="328" y="655"/>
                  </a:lnTo>
                  <a:lnTo>
                    <a:pt x="360" y="653"/>
                  </a:lnTo>
                  <a:lnTo>
                    <a:pt x="394" y="648"/>
                  </a:lnTo>
                  <a:lnTo>
                    <a:pt x="424" y="640"/>
                  </a:lnTo>
                  <a:lnTo>
                    <a:pt x="455" y="629"/>
                  </a:lnTo>
                  <a:lnTo>
                    <a:pt x="484" y="614"/>
                  </a:lnTo>
                  <a:lnTo>
                    <a:pt x="511" y="599"/>
                  </a:lnTo>
                  <a:lnTo>
                    <a:pt x="536" y="580"/>
                  </a:lnTo>
                  <a:lnTo>
                    <a:pt x="560" y="558"/>
                  </a:lnTo>
                  <a:lnTo>
                    <a:pt x="580" y="535"/>
                  </a:lnTo>
                  <a:lnTo>
                    <a:pt x="599" y="509"/>
                  </a:lnTo>
                  <a:lnTo>
                    <a:pt x="615" y="482"/>
                  </a:lnTo>
                  <a:lnTo>
                    <a:pt x="629" y="453"/>
                  </a:lnTo>
                  <a:lnTo>
                    <a:pt x="641" y="425"/>
                  </a:lnTo>
                  <a:lnTo>
                    <a:pt x="648" y="393"/>
                  </a:lnTo>
                  <a:lnTo>
                    <a:pt x="653" y="360"/>
                  </a:lnTo>
                  <a:lnTo>
                    <a:pt x="654" y="327"/>
                  </a:lnTo>
                  <a:lnTo>
                    <a:pt x="644" y="327"/>
                  </a:lnTo>
                  <a:lnTo>
                    <a:pt x="643" y="294"/>
                  </a:lnTo>
                  <a:lnTo>
                    <a:pt x="637" y="262"/>
                  </a:lnTo>
                  <a:lnTo>
                    <a:pt x="631" y="232"/>
                  </a:lnTo>
                  <a:lnTo>
                    <a:pt x="619" y="203"/>
                  </a:lnTo>
                  <a:lnTo>
                    <a:pt x="605" y="176"/>
                  </a:lnTo>
                  <a:lnTo>
                    <a:pt x="590" y="149"/>
                  </a:lnTo>
                  <a:lnTo>
                    <a:pt x="571" y="125"/>
                  </a:lnTo>
                  <a:lnTo>
                    <a:pt x="551" y="103"/>
                  </a:lnTo>
                  <a:lnTo>
                    <a:pt x="529" y="83"/>
                  </a:lnTo>
                  <a:lnTo>
                    <a:pt x="504" y="64"/>
                  </a:lnTo>
                  <a:lnTo>
                    <a:pt x="478" y="49"/>
                  </a:lnTo>
                  <a:lnTo>
                    <a:pt x="451" y="35"/>
                  </a:lnTo>
                  <a:lnTo>
                    <a:pt x="421" y="24"/>
                  </a:lnTo>
                  <a:lnTo>
                    <a:pt x="390" y="17"/>
                  </a:lnTo>
                  <a:lnTo>
                    <a:pt x="360" y="12"/>
                  </a:lnTo>
                  <a:lnTo>
                    <a:pt x="328" y="10"/>
                  </a:lnTo>
                  <a:lnTo>
                    <a:pt x="296" y="12"/>
                  </a:lnTo>
                  <a:lnTo>
                    <a:pt x="264" y="17"/>
                  </a:lnTo>
                  <a:lnTo>
                    <a:pt x="233" y="24"/>
                  </a:lnTo>
                  <a:lnTo>
                    <a:pt x="204" y="35"/>
                  </a:lnTo>
                  <a:lnTo>
                    <a:pt x="176" y="49"/>
                  </a:lnTo>
                  <a:lnTo>
                    <a:pt x="150" y="64"/>
                  </a:lnTo>
                  <a:lnTo>
                    <a:pt x="127" y="83"/>
                  </a:lnTo>
                  <a:lnTo>
                    <a:pt x="103" y="103"/>
                  </a:lnTo>
                  <a:lnTo>
                    <a:pt x="83" y="125"/>
                  </a:lnTo>
                  <a:lnTo>
                    <a:pt x="64" y="149"/>
                  </a:lnTo>
                  <a:lnTo>
                    <a:pt x="49" y="176"/>
                  </a:lnTo>
                  <a:lnTo>
                    <a:pt x="35" y="203"/>
                  </a:lnTo>
                  <a:lnTo>
                    <a:pt x="25" y="232"/>
                  </a:lnTo>
                  <a:lnTo>
                    <a:pt x="17" y="262"/>
                  </a:lnTo>
                  <a:lnTo>
                    <a:pt x="12" y="294"/>
                  </a:lnTo>
                  <a:lnTo>
                    <a:pt x="10" y="327"/>
                  </a:lnTo>
                  <a:lnTo>
                    <a:pt x="12" y="359"/>
                  </a:lnTo>
                  <a:lnTo>
                    <a:pt x="17" y="391"/>
                  </a:lnTo>
                  <a:lnTo>
                    <a:pt x="25" y="421"/>
                  </a:lnTo>
                  <a:lnTo>
                    <a:pt x="35" y="450"/>
                  </a:lnTo>
                  <a:lnTo>
                    <a:pt x="49" y="477"/>
                  </a:lnTo>
                  <a:lnTo>
                    <a:pt x="64" y="504"/>
                  </a:lnTo>
                  <a:lnTo>
                    <a:pt x="83" y="528"/>
                  </a:lnTo>
                  <a:lnTo>
                    <a:pt x="103" y="552"/>
                  </a:lnTo>
                  <a:lnTo>
                    <a:pt x="127" y="572"/>
                  </a:lnTo>
                  <a:lnTo>
                    <a:pt x="150" y="589"/>
                  </a:lnTo>
                  <a:lnTo>
                    <a:pt x="176" y="606"/>
                  </a:lnTo>
                  <a:lnTo>
                    <a:pt x="204" y="619"/>
                  </a:lnTo>
                  <a:lnTo>
                    <a:pt x="233" y="629"/>
                  </a:lnTo>
                  <a:lnTo>
                    <a:pt x="264" y="638"/>
                  </a:lnTo>
                  <a:lnTo>
                    <a:pt x="296" y="641"/>
                  </a:lnTo>
                  <a:lnTo>
                    <a:pt x="328" y="643"/>
                  </a:lnTo>
                  <a:lnTo>
                    <a:pt x="360" y="641"/>
                  </a:lnTo>
                  <a:lnTo>
                    <a:pt x="390" y="638"/>
                  </a:lnTo>
                  <a:lnTo>
                    <a:pt x="421" y="629"/>
                  </a:lnTo>
                  <a:lnTo>
                    <a:pt x="451" y="619"/>
                  </a:lnTo>
                  <a:lnTo>
                    <a:pt x="478" y="606"/>
                  </a:lnTo>
                  <a:lnTo>
                    <a:pt x="504" y="589"/>
                  </a:lnTo>
                  <a:lnTo>
                    <a:pt x="529" y="572"/>
                  </a:lnTo>
                  <a:lnTo>
                    <a:pt x="551" y="552"/>
                  </a:lnTo>
                  <a:lnTo>
                    <a:pt x="571" y="528"/>
                  </a:lnTo>
                  <a:lnTo>
                    <a:pt x="590" y="504"/>
                  </a:lnTo>
                  <a:lnTo>
                    <a:pt x="605" y="477"/>
                  </a:lnTo>
                  <a:lnTo>
                    <a:pt x="619" y="450"/>
                  </a:lnTo>
                  <a:lnTo>
                    <a:pt x="631" y="421"/>
                  </a:lnTo>
                  <a:lnTo>
                    <a:pt x="637" y="391"/>
                  </a:lnTo>
                  <a:lnTo>
                    <a:pt x="643" y="359"/>
                  </a:lnTo>
                  <a:lnTo>
                    <a:pt x="644" y="327"/>
                  </a:lnTo>
                  <a:lnTo>
                    <a:pt x="654" y="327"/>
                  </a:lnTo>
                  <a:close/>
                </a:path>
              </a:pathLst>
            </a:custGeom>
            <a:solidFill>
              <a:srgbClr val="C3E7FF"/>
            </a:solidFill>
            <a:ln w="9525">
              <a:noFill/>
              <a:round/>
              <a:headEnd/>
              <a:tailEnd/>
            </a:ln>
          </p:spPr>
          <p:txBody>
            <a:bodyPr/>
            <a:lstStyle/>
            <a:p>
              <a:endParaRPr lang="en-US"/>
            </a:p>
          </p:txBody>
        </p:sp>
        <p:sp>
          <p:nvSpPr>
            <p:cNvPr id="51355" name="Freeform 157"/>
            <p:cNvSpPr>
              <a:spLocks/>
            </p:cNvSpPr>
            <p:nvPr/>
          </p:nvSpPr>
          <p:spPr bwMode="auto">
            <a:xfrm>
              <a:off x="3570315" y="2605065"/>
              <a:ext cx="908756" cy="1023938"/>
            </a:xfrm>
            <a:custGeom>
              <a:avLst/>
              <a:gdLst>
                <a:gd name="T0" fmla="*/ 2147483647 w 644"/>
                <a:gd name="T1" fmla="*/ 2147483647 h 645"/>
                <a:gd name="T2" fmla="*/ 2147483647 w 644"/>
                <a:gd name="T3" fmla="*/ 2147483647 h 645"/>
                <a:gd name="T4" fmla="*/ 2147483647 w 644"/>
                <a:gd name="T5" fmla="*/ 2147483647 h 645"/>
                <a:gd name="T6" fmla="*/ 2147483647 w 644"/>
                <a:gd name="T7" fmla="*/ 2147483647 h 645"/>
                <a:gd name="T8" fmla="*/ 2147483647 w 644"/>
                <a:gd name="T9" fmla="*/ 2147483647 h 645"/>
                <a:gd name="T10" fmla="*/ 2147483647 w 644"/>
                <a:gd name="T11" fmla="*/ 2147483647 h 645"/>
                <a:gd name="T12" fmla="*/ 2147483647 w 644"/>
                <a:gd name="T13" fmla="*/ 2147483647 h 645"/>
                <a:gd name="T14" fmla="*/ 2147483647 w 644"/>
                <a:gd name="T15" fmla="*/ 2147483647 h 645"/>
                <a:gd name="T16" fmla="*/ 2147483647 w 644"/>
                <a:gd name="T17" fmla="*/ 2147483647 h 645"/>
                <a:gd name="T18" fmla="*/ 2147483647 w 644"/>
                <a:gd name="T19" fmla="*/ 2147483647 h 645"/>
                <a:gd name="T20" fmla="*/ 0 w 644"/>
                <a:gd name="T21" fmla="*/ 2147483647 h 645"/>
                <a:gd name="T22" fmla="*/ 2147483647 w 644"/>
                <a:gd name="T23" fmla="*/ 2147483647 h 645"/>
                <a:gd name="T24" fmla="*/ 2147483647 w 644"/>
                <a:gd name="T25" fmla="*/ 2147483647 h 645"/>
                <a:gd name="T26" fmla="*/ 2147483647 w 644"/>
                <a:gd name="T27" fmla="*/ 2147483647 h 645"/>
                <a:gd name="T28" fmla="*/ 2147483647 w 644"/>
                <a:gd name="T29" fmla="*/ 2147483647 h 645"/>
                <a:gd name="T30" fmla="*/ 2147483647 w 644"/>
                <a:gd name="T31" fmla="*/ 2147483647 h 645"/>
                <a:gd name="T32" fmla="*/ 2147483647 w 644"/>
                <a:gd name="T33" fmla="*/ 2147483647 h 645"/>
                <a:gd name="T34" fmla="*/ 2147483647 w 644"/>
                <a:gd name="T35" fmla="*/ 2147483647 h 645"/>
                <a:gd name="T36" fmla="*/ 2147483647 w 644"/>
                <a:gd name="T37" fmla="*/ 2147483647 h 645"/>
                <a:gd name="T38" fmla="*/ 2147483647 w 644"/>
                <a:gd name="T39" fmla="*/ 2147483647 h 645"/>
                <a:gd name="T40" fmla="*/ 2147483647 w 644"/>
                <a:gd name="T41" fmla="*/ 2147483647 h 645"/>
                <a:gd name="T42" fmla="*/ 2147483647 w 644"/>
                <a:gd name="T43" fmla="*/ 2147483647 h 645"/>
                <a:gd name="T44" fmla="*/ 2147483647 w 644"/>
                <a:gd name="T45" fmla="*/ 2147483647 h 645"/>
                <a:gd name="T46" fmla="*/ 2147483647 w 644"/>
                <a:gd name="T47" fmla="*/ 2147483647 h 645"/>
                <a:gd name="T48" fmla="*/ 2147483647 w 644"/>
                <a:gd name="T49" fmla="*/ 2147483647 h 645"/>
                <a:gd name="T50" fmla="*/ 2147483647 w 644"/>
                <a:gd name="T51" fmla="*/ 2147483647 h 645"/>
                <a:gd name="T52" fmla="*/ 2147483647 w 644"/>
                <a:gd name="T53" fmla="*/ 2147483647 h 645"/>
                <a:gd name="T54" fmla="*/ 2147483647 w 644"/>
                <a:gd name="T55" fmla="*/ 2147483647 h 645"/>
                <a:gd name="T56" fmla="*/ 2147483647 w 644"/>
                <a:gd name="T57" fmla="*/ 2147483647 h 645"/>
                <a:gd name="T58" fmla="*/ 2147483647 w 644"/>
                <a:gd name="T59" fmla="*/ 2147483647 h 645"/>
                <a:gd name="T60" fmla="*/ 2147483647 w 644"/>
                <a:gd name="T61" fmla="*/ 2147483647 h 645"/>
                <a:gd name="T62" fmla="*/ 2147483647 w 644"/>
                <a:gd name="T63" fmla="*/ 2147483647 h 645"/>
                <a:gd name="T64" fmla="*/ 2147483647 w 644"/>
                <a:gd name="T65" fmla="*/ 2147483647 h 645"/>
                <a:gd name="T66" fmla="*/ 2147483647 w 644"/>
                <a:gd name="T67" fmla="*/ 2147483647 h 645"/>
                <a:gd name="T68" fmla="*/ 2147483647 w 644"/>
                <a:gd name="T69" fmla="*/ 2147483647 h 645"/>
                <a:gd name="T70" fmla="*/ 2147483647 w 644"/>
                <a:gd name="T71" fmla="*/ 2147483647 h 645"/>
                <a:gd name="T72" fmla="*/ 2147483647 w 644"/>
                <a:gd name="T73" fmla="*/ 2147483647 h 645"/>
                <a:gd name="T74" fmla="*/ 2147483647 w 644"/>
                <a:gd name="T75" fmla="*/ 2147483647 h 645"/>
                <a:gd name="T76" fmla="*/ 2147483647 w 644"/>
                <a:gd name="T77" fmla="*/ 2147483647 h 645"/>
                <a:gd name="T78" fmla="*/ 2147483647 w 644"/>
                <a:gd name="T79" fmla="*/ 2147483647 h 645"/>
                <a:gd name="T80" fmla="*/ 2147483647 w 644"/>
                <a:gd name="T81" fmla="*/ 2147483647 h 645"/>
                <a:gd name="T82" fmla="*/ 2147483647 w 644"/>
                <a:gd name="T83" fmla="*/ 2147483647 h 645"/>
                <a:gd name="T84" fmla="*/ 2147483647 w 644"/>
                <a:gd name="T85" fmla="*/ 2147483647 h 64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44"/>
                <a:gd name="T130" fmla="*/ 0 h 645"/>
                <a:gd name="T131" fmla="*/ 644 w 644"/>
                <a:gd name="T132" fmla="*/ 645 h 64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44" h="645">
                  <a:moveTo>
                    <a:pt x="644" y="322"/>
                  </a:moveTo>
                  <a:lnTo>
                    <a:pt x="643" y="289"/>
                  </a:lnTo>
                  <a:lnTo>
                    <a:pt x="638" y="257"/>
                  </a:lnTo>
                  <a:lnTo>
                    <a:pt x="631" y="227"/>
                  </a:lnTo>
                  <a:lnTo>
                    <a:pt x="619" y="196"/>
                  </a:lnTo>
                  <a:lnTo>
                    <a:pt x="605" y="168"/>
                  </a:lnTo>
                  <a:lnTo>
                    <a:pt x="590" y="142"/>
                  </a:lnTo>
                  <a:lnTo>
                    <a:pt x="572" y="117"/>
                  </a:lnTo>
                  <a:lnTo>
                    <a:pt x="550" y="95"/>
                  </a:lnTo>
                  <a:lnTo>
                    <a:pt x="528" y="73"/>
                  </a:lnTo>
                  <a:lnTo>
                    <a:pt x="502" y="54"/>
                  </a:lnTo>
                  <a:lnTo>
                    <a:pt x="475" y="39"/>
                  </a:lnTo>
                  <a:lnTo>
                    <a:pt x="448" y="25"/>
                  </a:lnTo>
                  <a:lnTo>
                    <a:pt x="418" y="14"/>
                  </a:lnTo>
                  <a:lnTo>
                    <a:pt x="387" y="7"/>
                  </a:lnTo>
                  <a:lnTo>
                    <a:pt x="355" y="2"/>
                  </a:lnTo>
                  <a:lnTo>
                    <a:pt x="323" y="0"/>
                  </a:lnTo>
                  <a:lnTo>
                    <a:pt x="289" y="2"/>
                  </a:lnTo>
                  <a:lnTo>
                    <a:pt x="257" y="7"/>
                  </a:lnTo>
                  <a:lnTo>
                    <a:pt x="226" y="14"/>
                  </a:lnTo>
                  <a:lnTo>
                    <a:pt x="198" y="25"/>
                  </a:lnTo>
                  <a:lnTo>
                    <a:pt x="169" y="39"/>
                  </a:lnTo>
                  <a:lnTo>
                    <a:pt x="142" y="54"/>
                  </a:lnTo>
                  <a:lnTo>
                    <a:pt x="118" y="73"/>
                  </a:lnTo>
                  <a:lnTo>
                    <a:pt x="95" y="95"/>
                  </a:lnTo>
                  <a:lnTo>
                    <a:pt x="74" y="117"/>
                  </a:lnTo>
                  <a:lnTo>
                    <a:pt x="56" y="142"/>
                  </a:lnTo>
                  <a:lnTo>
                    <a:pt x="39" y="168"/>
                  </a:lnTo>
                  <a:lnTo>
                    <a:pt x="25" y="196"/>
                  </a:lnTo>
                  <a:lnTo>
                    <a:pt x="15" y="227"/>
                  </a:lnTo>
                  <a:lnTo>
                    <a:pt x="7" y="257"/>
                  </a:lnTo>
                  <a:lnTo>
                    <a:pt x="1" y="289"/>
                  </a:lnTo>
                  <a:lnTo>
                    <a:pt x="0" y="322"/>
                  </a:lnTo>
                  <a:lnTo>
                    <a:pt x="1" y="355"/>
                  </a:lnTo>
                  <a:lnTo>
                    <a:pt x="7" y="388"/>
                  </a:lnTo>
                  <a:lnTo>
                    <a:pt x="15" y="418"/>
                  </a:lnTo>
                  <a:lnTo>
                    <a:pt x="25" y="447"/>
                  </a:lnTo>
                  <a:lnTo>
                    <a:pt x="39" y="476"/>
                  </a:lnTo>
                  <a:lnTo>
                    <a:pt x="56" y="503"/>
                  </a:lnTo>
                  <a:lnTo>
                    <a:pt x="74" y="526"/>
                  </a:lnTo>
                  <a:lnTo>
                    <a:pt x="95" y="550"/>
                  </a:lnTo>
                  <a:lnTo>
                    <a:pt x="118" y="570"/>
                  </a:lnTo>
                  <a:lnTo>
                    <a:pt x="142" y="589"/>
                  </a:lnTo>
                  <a:lnTo>
                    <a:pt x="169" y="606"/>
                  </a:lnTo>
                  <a:lnTo>
                    <a:pt x="198" y="619"/>
                  </a:lnTo>
                  <a:lnTo>
                    <a:pt x="226" y="629"/>
                  </a:lnTo>
                  <a:lnTo>
                    <a:pt x="257" y="638"/>
                  </a:lnTo>
                  <a:lnTo>
                    <a:pt x="289" y="643"/>
                  </a:lnTo>
                  <a:lnTo>
                    <a:pt x="323" y="645"/>
                  </a:lnTo>
                  <a:lnTo>
                    <a:pt x="355" y="643"/>
                  </a:lnTo>
                  <a:lnTo>
                    <a:pt x="387" y="638"/>
                  </a:lnTo>
                  <a:lnTo>
                    <a:pt x="418" y="629"/>
                  </a:lnTo>
                  <a:lnTo>
                    <a:pt x="448" y="619"/>
                  </a:lnTo>
                  <a:lnTo>
                    <a:pt x="475" y="606"/>
                  </a:lnTo>
                  <a:lnTo>
                    <a:pt x="502" y="589"/>
                  </a:lnTo>
                  <a:lnTo>
                    <a:pt x="528" y="570"/>
                  </a:lnTo>
                  <a:lnTo>
                    <a:pt x="550" y="550"/>
                  </a:lnTo>
                  <a:lnTo>
                    <a:pt x="572" y="526"/>
                  </a:lnTo>
                  <a:lnTo>
                    <a:pt x="590" y="503"/>
                  </a:lnTo>
                  <a:lnTo>
                    <a:pt x="605" y="476"/>
                  </a:lnTo>
                  <a:lnTo>
                    <a:pt x="619" y="447"/>
                  </a:lnTo>
                  <a:lnTo>
                    <a:pt x="631" y="418"/>
                  </a:lnTo>
                  <a:lnTo>
                    <a:pt x="638" y="388"/>
                  </a:lnTo>
                  <a:lnTo>
                    <a:pt x="643" y="355"/>
                  </a:lnTo>
                  <a:lnTo>
                    <a:pt x="644" y="322"/>
                  </a:lnTo>
                  <a:lnTo>
                    <a:pt x="634" y="322"/>
                  </a:lnTo>
                  <a:lnTo>
                    <a:pt x="632" y="289"/>
                  </a:lnTo>
                  <a:lnTo>
                    <a:pt x="627" y="259"/>
                  </a:lnTo>
                  <a:lnTo>
                    <a:pt x="619" y="228"/>
                  </a:lnTo>
                  <a:lnTo>
                    <a:pt x="609" y="201"/>
                  </a:lnTo>
                  <a:lnTo>
                    <a:pt x="597" y="173"/>
                  </a:lnTo>
                  <a:lnTo>
                    <a:pt x="580" y="147"/>
                  </a:lnTo>
                  <a:lnTo>
                    <a:pt x="563" y="124"/>
                  </a:lnTo>
                  <a:lnTo>
                    <a:pt x="543" y="102"/>
                  </a:lnTo>
                  <a:lnTo>
                    <a:pt x="521" y="81"/>
                  </a:lnTo>
                  <a:lnTo>
                    <a:pt x="497" y="64"/>
                  </a:lnTo>
                  <a:lnTo>
                    <a:pt x="470" y="47"/>
                  </a:lnTo>
                  <a:lnTo>
                    <a:pt x="443" y="36"/>
                  </a:lnTo>
                  <a:lnTo>
                    <a:pt x="414" y="24"/>
                  </a:lnTo>
                  <a:lnTo>
                    <a:pt x="385" y="17"/>
                  </a:lnTo>
                  <a:lnTo>
                    <a:pt x="353" y="12"/>
                  </a:lnTo>
                  <a:lnTo>
                    <a:pt x="323" y="10"/>
                  </a:lnTo>
                  <a:lnTo>
                    <a:pt x="291" y="12"/>
                  </a:lnTo>
                  <a:lnTo>
                    <a:pt x="260" y="17"/>
                  </a:lnTo>
                  <a:lnTo>
                    <a:pt x="230" y="24"/>
                  </a:lnTo>
                  <a:lnTo>
                    <a:pt x="201" y="36"/>
                  </a:lnTo>
                  <a:lnTo>
                    <a:pt x="174" y="47"/>
                  </a:lnTo>
                  <a:lnTo>
                    <a:pt x="149" y="64"/>
                  </a:lnTo>
                  <a:lnTo>
                    <a:pt x="125" y="81"/>
                  </a:lnTo>
                  <a:lnTo>
                    <a:pt x="103" y="102"/>
                  </a:lnTo>
                  <a:lnTo>
                    <a:pt x="83" y="124"/>
                  </a:lnTo>
                  <a:lnTo>
                    <a:pt x="64" y="147"/>
                  </a:lnTo>
                  <a:lnTo>
                    <a:pt x="49" y="173"/>
                  </a:lnTo>
                  <a:lnTo>
                    <a:pt x="35" y="201"/>
                  </a:lnTo>
                  <a:lnTo>
                    <a:pt x="25" y="228"/>
                  </a:lnTo>
                  <a:lnTo>
                    <a:pt x="17" y="259"/>
                  </a:lnTo>
                  <a:lnTo>
                    <a:pt x="13" y="289"/>
                  </a:lnTo>
                  <a:lnTo>
                    <a:pt x="12" y="322"/>
                  </a:lnTo>
                  <a:lnTo>
                    <a:pt x="13" y="354"/>
                  </a:lnTo>
                  <a:lnTo>
                    <a:pt x="17" y="384"/>
                  </a:lnTo>
                  <a:lnTo>
                    <a:pt x="25" y="415"/>
                  </a:lnTo>
                  <a:lnTo>
                    <a:pt x="35" y="443"/>
                  </a:lnTo>
                  <a:lnTo>
                    <a:pt x="49" y="470"/>
                  </a:lnTo>
                  <a:lnTo>
                    <a:pt x="64" y="496"/>
                  </a:lnTo>
                  <a:lnTo>
                    <a:pt x="83" y="519"/>
                  </a:lnTo>
                  <a:lnTo>
                    <a:pt x="103" y="541"/>
                  </a:lnTo>
                  <a:lnTo>
                    <a:pt x="125" y="562"/>
                  </a:lnTo>
                  <a:lnTo>
                    <a:pt x="149" y="580"/>
                  </a:lnTo>
                  <a:lnTo>
                    <a:pt x="174" y="596"/>
                  </a:lnTo>
                  <a:lnTo>
                    <a:pt x="201" y="609"/>
                  </a:lnTo>
                  <a:lnTo>
                    <a:pt x="230" y="619"/>
                  </a:lnTo>
                  <a:lnTo>
                    <a:pt x="260" y="626"/>
                  </a:lnTo>
                  <a:lnTo>
                    <a:pt x="291" y="631"/>
                  </a:lnTo>
                  <a:lnTo>
                    <a:pt x="323" y="633"/>
                  </a:lnTo>
                  <a:lnTo>
                    <a:pt x="353" y="631"/>
                  </a:lnTo>
                  <a:lnTo>
                    <a:pt x="385" y="626"/>
                  </a:lnTo>
                  <a:lnTo>
                    <a:pt x="414" y="619"/>
                  </a:lnTo>
                  <a:lnTo>
                    <a:pt x="443" y="609"/>
                  </a:lnTo>
                  <a:lnTo>
                    <a:pt x="470" y="596"/>
                  </a:lnTo>
                  <a:lnTo>
                    <a:pt x="497" y="580"/>
                  </a:lnTo>
                  <a:lnTo>
                    <a:pt x="521" y="562"/>
                  </a:lnTo>
                  <a:lnTo>
                    <a:pt x="543" y="541"/>
                  </a:lnTo>
                  <a:lnTo>
                    <a:pt x="563" y="519"/>
                  </a:lnTo>
                  <a:lnTo>
                    <a:pt x="580" y="496"/>
                  </a:lnTo>
                  <a:lnTo>
                    <a:pt x="597" y="470"/>
                  </a:lnTo>
                  <a:lnTo>
                    <a:pt x="609" y="443"/>
                  </a:lnTo>
                  <a:lnTo>
                    <a:pt x="619" y="415"/>
                  </a:lnTo>
                  <a:lnTo>
                    <a:pt x="627" y="384"/>
                  </a:lnTo>
                  <a:lnTo>
                    <a:pt x="632" y="354"/>
                  </a:lnTo>
                  <a:lnTo>
                    <a:pt x="634" y="322"/>
                  </a:lnTo>
                  <a:lnTo>
                    <a:pt x="644" y="322"/>
                  </a:lnTo>
                  <a:close/>
                </a:path>
              </a:pathLst>
            </a:custGeom>
            <a:solidFill>
              <a:srgbClr val="C4E7FF"/>
            </a:solidFill>
            <a:ln w="9525">
              <a:noFill/>
              <a:round/>
              <a:headEnd/>
              <a:tailEnd/>
            </a:ln>
          </p:spPr>
          <p:txBody>
            <a:bodyPr/>
            <a:lstStyle/>
            <a:p>
              <a:endParaRPr lang="en-US"/>
            </a:p>
          </p:txBody>
        </p:sp>
        <p:sp>
          <p:nvSpPr>
            <p:cNvPr id="51356" name="Freeform 158"/>
            <p:cNvSpPr>
              <a:spLocks/>
            </p:cNvSpPr>
            <p:nvPr/>
          </p:nvSpPr>
          <p:spPr bwMode="auto">
            <a:xfrm>
              <a:off x="3577372" y="2613003"/>
              <a:ext cx="894644" cy="1004887"/>
            </a:xfrm>
            <a:custGeom>
              <a:avLst/>
              <a:gdLst>
                <a:gd name="T0" fmla="*/ 2147483647 w 634"/>
                <a:gd name="T1" fmla="*/ 2147483647 h 633"/>
                <a:gd name="T2" fmla="*/ 2147483647 w 634"/>
                <a:gd name="T3" fmla="*/ 2147483647 h 633"/>
                <a:gd name="T4" fmla="*/ 2147483647 w 634"/>
                <a:gd name="T5" fmla="*/ 2147483647 h 633"/>
                <a:gd name="T6" fmla="*/ 2147483647 w 634"/>
                <a:gd name="T7" fmla="*/ 2147483647 h 633"/>
                <a:gd name="T8" fmla="*/ 2147483647 w 634"/>
                <a:gd name="T9" fmla="*/ 2147483647 h 633"/>
                <a:gd name="T10" fmla="*/ 2147483647 w 634"/>
                <a:gd name="T11" fmla="*/ 2147483647 h 633"/>
                <a:gd name="T12" fmla="*/ 2147483647 w 634"/>
                <a:gd name="T13" fmla="*/ 2147483647 h 633"/>
                <a:gd name="T14" fmla="*/ 2147483647 w 634"/>
                <a:gd name="T15" fmla="*/ 2147483647 h 633"/>
                <a:gd name="T16" fmla="*/ 2147483647 w 634"/>
                <a:gd name="T17" fmla="*/ 2147483647 h 633"/>
                <a:gd name="T18" fmla="*/ 2147483647 w 634"/>
                <a:gd name="T19" fmla="*/ 2147483647 h 633"/>
                <a:gd name="T20" fmla="*/ 0 w 634"/>
                <a:gd name="T21" fmla="*/ 2147483647 h 633"/>
                <a:gd name="T22" fmla="*/ 2147483647 w 634"/>
                <a:gd name="T23" fmla="*/ 2147483647 h 633"/>
                <a:gd name="T24" fmla="*/ 2147483647 w 634"/>
                <a:gd name="T25" fmla="*/ 2147483647 h 633"/>
                <a:gd name="T26" fmla="*/ 2147483647 w 634"/>
                <a:gd name="T27" fmla="*/ 2147483647 h 633"/>
                <a:gd name="T28" fmla="*/ 2147483647 w 634"/>
                <a:gd name="T29" fmla="*/ 2147483647 h 633"/>
                <a:gd name="T30" fmla="*/ 2147483647 w 634"/>
                <a:gd name="T31" fmla="*/ 2147483647 h 633"/>
                <a:gd name="T32" fmla="*/ 2147483647 w 634"/>
                <a:gd name="T33" fmla="*/ 2147483647 h 633"/>
                <a:gd name="T34" fmla="*/ 2147483647 w 634"/>
                <a:gd name="T35" fmla="*/ 2147483647 h 633"/>
                <a:gd name="T36" fmla="*/ 2147483647 w 634"/>
                <a:gd name="T37" fmla="*/ 2147483647 h 633"/>
                <a:gd name="T38" fmla="*/ 2147483647 w 634"/>
                <a:gd name="T39" fmla="*/ 2147483647 h 633"/>
                <a:gd name="T40" fmla="*/ 2147483647 w 634"/>
                <a:gd name="T41" fmla="*/ 2147483647 h 633"/>
                <a:gd name="T42" fmla="*/ 2147483647 w 634"/>
                <a:gd name="T43" fmla="*/ 2147483647 h 633"/>
                <a:gd name="T44" fmla="*/ 2147483647 w 634"/>
                <a:gd name="T45" fmla="*/ 2147483647 h 633"/>
                <a:gd name="T46" fmla="*/ 2147483647 w 634"/>
                <a:gd name="T47" fmla="*/ 2147483647 h 633"/>
                <a:gd name="T48" fmla="*/ 2147483647 w 634"/>
                <a:gd name="T49" fmla="*/ 2147483647 h 633"/>
                <a:gd name="T50" fmla="*/ 2147483647 w 634"/>
                <a:gd name="T51" fmla="*/ 2147483647 h 633"/>
                <a:gd name="T52" fmla="*/ 2147483647 w 634"/>
                <a:gd name="T53" fmla="*/ 2147483647 h 633"/>
                <a:gd name="T54" fmla="*/ 2147483647 w 634"/>
                <a:gd name="T55" fmla="*/ 2147483647 h 633"/>
                <a:gd name="T56" fmla="*/ 2147483647 w 634"/>
                <a:gd name="T57" fmla="*/ 2147483647 h 633"/>
                <a:gd name="T58" fmla="*/ 2147483647 w 634"/>
                <a:gd name="T59" fmla="*/ 2147483647 h 633"/>
                <a:gd name="T60" fmla="*/ 2147483647 w 634"/>
                <a:gd name="T61" fmla="*/ 2147483647 h 633"/>
                <a:gd name="T62" fmla="*/ 2147483647 w 634"/>
                <a:gd name="T63" fmla="*/ 2147483647 h 633"/>
                <a:gd name="T64" fmla="*/ 2147483647 w 634"/>
                <a:gd name="T65" fmla="*/ 2147483647 h 633"/>
                <a:gd name="T66" fmla="*/ 2147483647 w 634"/>
                <a:gd name="T67" fmla="*/ 2147483647 h 633"/>
                <a:gd name="T68" fmla="*/ 2147483647 w 634"/>
                <a:gd name="T69" fmla="*/ 2147483647 h 633"/>
                <a:gd name="T70" fmla="*/ 2147483647 w 634"/>
                <a:gd name="T71" fmla="*/ 2147483647 h 633"/>
                <a:gd name="T72" fmla="*/ 2147483647 w 634"/>
                <a:gd name="T73" fmla="*/ 2147483647 h 633"/>
                <a:gd name="T74" fmla="*/ 2147483647 w 634"/>
                <a:gd name="T75" fmla="*/ 2147483647 h 633"/>
                <a:gd name="T76" fmla="*/ 2147483647 w 634"/>
                <a:gd name="T77" fmla="*/ 2147483647 h 633"/>
                <a:gd name="T78" fmla="*/ 2147483647 w 634"/>
                <a:gd name="T79" fmla="*/ 2147483647 h 633"/>
                <a:gd name="T80" fmla="*/ 2147483647 w 634"/>
                <a:gd name="T81" fmla="*/ 2147483647 h 633"/>
                <a:gd name="T82" fmla="*/ 2147483647 w 634"/>
                <a:gd name="T83" fmla="*/ 2147483647 h 633"/>
                <a:gd name="T84" fmla="*/ 2147483647 w 634"/>
                <a:gd name="T85" fmla="*/ 2147483647 h 6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34"/>
                <a:gd name="T130" fmla="*/ 0 h 633"/>
                <a:gd name="T131" fmla="*/ 634 w 634"/>
                <a:gd name="T132" fmla="*/ 633 h 6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34" h="633">
                  <a:moveTo>
                    <a:pt x="634" y="317"/>
                  </a:moveTo>
                  <a:lnTo>
                    <a:pt x="633" y="284"/>
                  </a:lnTo>
                  <a:lnTo>
                    <a:pt x="627" y="252"/>
                  </a:lnTo>
                  <a:lnTo>
                    <a:pt x="621" y="222"/>
                  </a:lnTo>
                  <a:lnTo>
                    <a:pt x="609" y="193"/>
                  </a:lnTo>
                  <a:lnTo>
                    <a:pt x="595" y="166"/>
                  </a:lnTo>
                  <a:lnTo>
                    <a:pt x="580" y="139"/>
                  </a:lnTo>
                  <a:lnTo>
                    <a:pt x="561" y="115"/>
                  </a:lnTo>
                  <a:lnTo>
                    <a:pt x="541" y="93"/>
                  </a:lnTo>
                  <a:lnTo>
                    <a:pt x="519" y="73"/>
                  </a:lnTo>
                  <a:lnTo>
                    <a:pt x="494" y="54"/>
                  </a:lnTo>
                  <a:lnTo>
                    <a:pt x="468" y="39"/>
                  </a:lnTo>
                  <a:lnTo>
                    <a:pt x="441" y="25"/>
                  </a:lnTo>
                  <a:lnTo>
                    <a:pt x="411" y="14"/>
                  </a:lnTo>
                  <a:lnTo>
                    <a:pt x="380" y="7"/>
                  </a:lnTo>
                  <a:lnTo>
                    <a:pt x="350" y="2"/>
                  </a:lnTo>
                  <a:lnTo>
                    <a:pt x="318" y="0"/>
                  </a:lnTo>
                  <a:lnTo>
                    <a:pt x="286" y="2"/>
                  </a:lnTo>
                  <a:lnTo>
                    <a:pt x="254" y="7"/>
                  </a:lnTo>
                  <a:lnTo>
                    <a:pt x="223" y="14"/>
                  </a:lnTo>
                  <a:lnTo>
                    <a:pt x="194" y="25"/>
                  </a:lnTo>
                  <a:lnTo>
                    <a:pt x="166" y="39"/>
                  </a:lnTo>
                  <a:lnTo>
                    <a:pt x="140" y="54"/>
                  </a:lnTo>
                  <a:lnTo>
                    <a:pt x="117" y="73"/>
                  </a:lnTo>
                  <a:lnTo>
                    <a:pt x="93" y="93"/>
                  </a:lnTo>
                  <a:lnTo>
                    <a:pt x="73" y="115"/>
                  </a:lnTo>
                  <a:lnTo>
                    <a:pt x="54" y="139"/>
                  </a:lnTo>
                  <a:lnTo>
                    <a:pt x="39" y="166"/>
                  </a:lnTo>
                  <a:lnTo>
                    <a:pt x="25" y="193"/>
                  </a:lnTo>
                  <a:lnTo>
                    <a:pt x="15" y="222"/>
                  </a:lnTo>
                  <a:lnTo>
                    <a:pt x="7" y="252"/>
                  </a:lnTo>
                  <a:lnTo>
                    <a:pt x="2" y="284"/>
                  </a:lnTo>
                  <a:lnTo>
                    <a:pt x="0" y="317"/>
                  </a:lnTo>
                  <a:lnTo>
                    <a:pt x="2" y="349"/>
                  </a:lnTo>
                  <a:lnTo>
                    <a:pt x="7" y="381"/>
                  </a:lnTo>
                  <a:lnTo>
                    <a:pt x="15" y="411"/>
                  </a:lnTo>
                  <a:lnTo>
                    <a:pt x="25" y="440"/>
                  </a:lnTo>
                  <a:lnTo>
                    <a:pt x="39" y="467"/>
                  </a:lnTo>
                  <a:lnTo>
                    <a:pt x="54" y="494"/>
                  </a:lnTo>
                  <a:lnTo>
                    <a:pt x="73" y="518"/>
                  </a:lnTo>
                  <a:lnTo>
                    <a:pt x="93" y="542"/>
                  </a:lnTo>
                  <a:lnTo>
                    <a:pt x="117" y="562"/>
                  </a:lnTo>
                  <a:lnTo>
                    <a:pt x="140" y="579"/>
                  </a:lnTo>
                  <a:lnTo>
                    <a:pt x="166" y="596"/>
                  </a:lnTo>
                  <a:lnTo>
                    <a:pt x="194" y="609"/>
                  </a:lnTo>
                  <a:lnTo>
                    <a:pt x="223" y="619"/>
                  </a:lnTo>
                  <a:lnTo>
                    <a:pt x="254" y="628"/>
                  </a:lnTo>
                  <a:lnTo>
                    <a:pt x="286" y="631"/>
                  </a:lnTo>
                  <a:lnTo>
                    <a:pt x="318" y="633"/>
                  </a:lnTo>
                  <a:lnTo>
                    <a:pt x="350" y="631"/>
                  </a:lnTo>
                  <a:lnTo>
                    <a:pt x="380" y="628"/>
                  </a:lnTo>
                  <a:lnTo>
                    <a:pt x="411" y="619"/>
                  </a:lnTo>
                  <a:lnTo>
                    <a:pt x="441" y="609"/>
                  </a:lnTo>
                  <a:lnTo>
                    <a:pt x="468" y="596"/>
                  </a:lnTo>
                  <a:lnTo>
                    <a:pt x="494" y="579"/>
                  </a:lnTo>
                  <a:lnTo>
                    <a:pt x="519" y="562"/>
                  </a:lnTo>
                  <a:lnTo>
                    <a:pt x="541" y="542"/>
                  </a:lnTo>
                  <a:lnTo>
                    <a:pt x="561" y="518"/>
                  </a:lnTo>
                  <a:lnTo>
                    <a:pt x="580" y="494"/>
                  </a:lnTo>
                  <a:lnTo>
                    <a:pt x="595" y="467"/>
                  </a:lnTo>
                  <a:lnTo>
                    <a:pt x="609" y="440"/>
                  </a:lnTo>
                  <a:lnTo>
                    <a:pt x="621" y="411"/>
                  </a:lnTo>
                  <a:lnTo>
                    <a:pt x="627" y="381"/>
                  </a:lnTo>
                  <a:lnTo>
                    <a:pt x="633" y="349"/>
                  </a:lnTo>
                  <a:lnTo>
                    <a:pt x="634" y="317"/>
                  </a:lnTo>
                  <a:lnTo>
                    <a:pt x="624" y="317"/>
                  </a:lnTo>
                  <a:lnTo>
                    <a:pt x="622" y="286"/>
                  </a:lnTo>
                  <a:lnTo>
                    <a:pt x="617" y="256"/>
                  </a:lnTo>
                  <a:lnTo>
                    <a:pt x="609" y="225"/>
                  </a:lnTo>
                  <a:lnTo>
                    <a:pt x="599" y="198"/>
                  </a:lnTo>
                  <a:lnTo>
                    <a:pt x="587" y="171"/>
                  </a:lnTo>
                  <a:lnTo>
                    <a:pt x="572" y="146"/>
                  </a:lnTo>
                  <a:lnTo>
                    <a:pt x="553" y="122"/>
                  </a:lnTo>
                  <a:lnTo>
                    <a:pt x="534" y="100"/>
                  </a:lnTo>
                  <a:lnTo>
                    <a:pt x="512" y="81"/>
                  </a:lnTo>
                  <a:lnTo>
                    <a:pt x="489" y="63"/>
                  </a:lnTo>
                  <a:lnTo>
                    <a:pt x="463" y="47"/>
                  </a:lnTo>
                  <a:lnTo>
                    <a:pt x="436" y="36"/>
                  </a:lnTo>
                  <a:lnTo>
                    <a:pt x="408" y="24"/>
                  </a:lnTo>
                  <a:lnTo>
                    <a:pt x="379" y="17"/>
                  </a:lnTo>
                  <a:lnTo>
                    <a:pt x="348" y="12"/>
                  </a:lnTo>
                  <a:lnTo>
                    <a:pt x="318" y="10"/>
                  </a:lnTo>
                  <a:lnTo>
                    <a:pt x="286" y="12"/>
                  </a:lnTo>
                  <a:lnTo>
                    <a:pt x="255" y="17"/>
                  </a:lnTo>
                  <a:lnTo>
                    <a:pt x="227" y="24"/>
                  </a:lnTo>
                  <a:lnTo>
                    <a:pt x="198" y="36"/>
                  </a:lnTo>
                  <a:lnTo>
                    <a:pt x="171" y="47"/>
                  </a:lnTo>
                  <a:lnTo>
                    <a:pt x="147" y="63"/>
                  </a:lnTo>
                  <a:lnTo>
                    <a:pt x="123" y="81"/>
                  </a:lnTo>
                  <a:lnTo>
                    <a:pt x="101" y="100"/>
                  </a:lnTo>
                  <a:lnTo>
                    <a:pt x="81" y="122"/>
                  </a:lnTo>
                  <a:lnTo>
                    <a:pt x="64" y="146"/>
                  </a:lnTo>
                  <a:lnTo>
                    <a:pt x="49" y="171"/>
                  </a:lnTo>
                  <a:lnTo>
                    <a:pt x="35" y="198"/>
                  </a:lnTo>
                  <a:lnTo>
                    <a:pt x="25" y="225"/>
                  </a:lnTo>
                  <a:lnTo>
                    <a:pt x="17" y="256"/>
                  </a:lnTo>
                  <a:lnTo>
                    <a:pt x="13" y="286"/>
                  </a:lnTo>
                  <a:lnTo>
                    <a:pt x="12" y="317"/>
                  </a:lnTo>
                  <a:lnTo>
                    <a:pt x="13" y="349"/>
                  </a:lnTo>
                  <a:lnTo>
                    <a:pt x="17" y="379"/>
                  </a:lnTo>
                  <a:lnTo>
                    <a:pt x="25" y="408"/>
                  </a:lnTo>
                  <a:lnTo>
                    <a:pt x="35" y="437"/>
                  </a:lnTo>
                  <a:lnTo>
                    <a:pt x="49" y="462"/>
                  </a:lnTo>
                  <a:lnTo>
                    <a:pt x="64" y="487"/>
                  </a:lnTo>
                  <a:lnTo>
                    <a:pt x="81" y="511"/>
                  </a:lnTo>
                  <a:lnTo>
                    <a:pt x="101" y="533"/>
                  </a:lnTo>
                  <a:lnTo>
                    <a:pt x="123" y="553"/>
                  </a:lnTo>
                  <a:lnTo>
                    <a:pt x="147" y="570"/>
                  </a:lnTo>
                  <a:lnTo>
                    <a:pt x="171" y="586"/>
                  </a:lnTo>
                  <a:lnTo>
                    <a:pt x="198" y="599"/>
                  </a:lnTo>
                  <a:lnTo>
                    <a:pt x="227" y="609"/>
                  </a:lnTo>
                  <a:lnTo>
                    <a:pt x="255" y="616"/>
                  </a:lnTo>
                  <a:lnTo>
                    <a:pt x="286" y="621"/>
                  </a:lnTo>
                  <a:lnTo>
                    <a:pt x="318" y="623"/>
                  </a:lnTo>
                  <a:lnTo>
                    <a:pt x="348" y="621"/>
                  </a:lnTo>
                  <a:lnTo>
                    <a:pt x="379" y="616"/>
                  </a:lnTo>
                  <a:lnTo>
                    <a:pt x="408" y="609"/>
                  </a:lnTo>
                  <a:lnTo>
                    <a:pt x="436" y="599"/>
                  </a:lnTo>
                  <a:lnTo>
                    <a:pt x="463" y="586"/>
                  </a:lnTo>
                  <a:lnTo>
                    <a:pt x="489" y="570"/>
                  </a:lnTo>
                  <a:lnTo>
                    <a:pt x="512" y="553"/>
                  </a:lnTo>
                  <a:lnTo>
                    <a:pt x="534" y="533"/>
                  </a:lnTo>
                  <a:lnTo>
                    <a:pt x="553" y="511"/>
                  </a:lnTo>
                  <a:lnTo>
                    <a:pt x="572" y="487"/>
                  </a:lnTo>
                  <a:lnTo>
                    <a:pt x="587" y="462"/>
                  </a:lnTo>
                  <a:lnTo>
                    <a:pt x="599" y="437"/>
                  </a:lnTo>
                  <a:lnTo>
                    <a:pt x="609" y="408"/>
                  </a:lnTo>
                  <a:lnTo>
                    <a:pt x="617" y="379"/>
                  </a:lnTo>
                  <a:lnTo>
                    <a:pt x="622" y="349"/>
                  </a:lnTo>
                  <a:lnTo>
                    <a:pt x="624" y="317"/>
                  </a:lnTo>
                  <a:lnTo>
                    <a:pt x="634" y="317"/>
                  </a:lnTo>
                  <a:close/>
                </a:path>
              </a:pathLst>
            </a:custGeom>
            <a:solidFill>
              <a:srgbClr val="C5E7FF"/>
            </a:solidFill>
            <a:ln w="9525">
              <a:noFill/>
              <a:round/>
              <a:headEnd/>
              <a:tailEnd/>
            </a:ln>
          </p:spPr>
          <p:txBody>
            <a:bodyPr/>
            <a:lstStyle/>
            <a:p>
              <a:endParaRPr lang="en-US"/>
            </a:p>
          </p:txBody>
        </p:sp>
        <p:sp>
          <p:nvSpPr>
            <p:cNvPr id="51357" name="Freeform 159"/>
            <p:cNvSpPr>
              <a:spLocks/>
            </p:cNvSpPr>
            <p:nvPr/>
          </p:nvSpPr>
          <p:spPr bwMode="auto">
            <a:xfrm>
              <a:off x="3587252" y="2620940"/>
              <a:ext cx="877711" cy="989013"/>
            </a:xfrm>
            <a:custGeom>
              <a:avLst/>
              <a:gdLst>
                <a:gd name="T0" fmla="*/ 2147483647 w 622"/>
                <a:gd name="T1" fmla="*/ 2147483647 h 623"/>
                <a:gd name="T2" fmla="*/ 2147483647 w 622"/>
                <a:gd name="T3" fmla="*/ 2147483647 h 623"/>
                <a:gd name="T4" fmla="*/ 2147483647 w 622"/>
                <a:gd name="T5" fmla="*/ 2147483647 h 623"/>
                <a:gd name="T6" fmla="*/ 2147483647 w 622"/>
                <a:gd name="T7" fmla="*/ 2147483647 h 623"/>
                <a:gd name="T8" fmla="*/ 2147483647 w 622"/>
                <a:gd name="T9" fmla="*/ 2147483647 h 623"/>
                <a:gd name="T10" fmla="*/ 2147483647 w 622"/>
                <a:gd name="T11" fmla="*/ 2147483647 h 623"/>
                <a:gd name="T12" fmla="*/ 2147483647 w 622"/>
                <a:gd name="T13" fmla="*/ 2147483647 h 623"/>
                <a:gd name="T14" fmla="*/ 2147483647 w 622"/>
                <a:gd name="T15" fmla="*/ 2147483647 h 623"/>
                <a:gd name="T16" fmla="*/ 2147483647 w 622"/>
                <a:gd name="T17" fmla="*/ 2147483647 h 623"/>
                <a:gd name="T18" fmla="*/ 2147483647 w 622"/>
                <a:gd name="T19" fmla="*/ 2147483647 h 623"/>
                <a:gd name="T20" fmla="*/ 0 w 622"/>
                <a:gd name="T21" fmla="*/ 2147483647 h 623"/>
                <a:gd name="T22" fmla="*/ 2147483647 w 622"/>
                <a:gd name="T23" fmla="*/ 2147483647 h 623"/>
                <a:gd name="T24" fmla="*/ 2147483647 w 622"/>
                <a:gd name="T25" fmla="*/ 2147483647 h 623"/>
                <a:gd name="T26" fmla="*/ 2147483647 w 622"/>
                <a:gd name="T27" fmla="*/ 2147483647 h 623"/>
                <a:gd name="T28" fmla="*/ 2147483647 w 622"/>
                <a:gd name="T29" fmla="*/ 2147483647 h 623"/>
                <a:gd name="T30" fmla="*/ 2147483647 w 622"/>
                <a:gd name="T31" fmla="*/ 2147483647 h 623"/>
                <a:gd name="T32" fmla="*/ 2147483647 w 622"/>
                <a:gd name="T33" fmla="*/ 2147483647 h 623"/>
                <a:gd name="T34" fmla="*/ 2147483647 w 622"/>
                <a:gd name="T35" fmla="*/ 2147483647 h 623"/>
                <a:gd name="T36" fmla="*/ 2147483647 w 622"/>
                <a:gd name="T37" fmla="*/ 2147483647 h 623"/>
                <a:gd name="T38" fmla="*/ 2147483647 w 622"/>
                <a:gd name="T39" fmla="*/ 2147483647 h 623"/>
                <a:gd name="T40" fmla="*/ 2147483647 w 622"/>
                <a:gd name="T41" fmla="*/ 2147483647 h 623"/>
                <a:gd name="T42" fmla="*/ 2147483647 w 622"/>
                <a:gd name="T43" fmla="*/ 2147483647 h 623"/>
                <a:gd name="T44" fmla="*/ 2147483647 w 622"/>
                <a:gd name="T45" fmla="*/ 2147483647 h 623"/>
                <a:gd name="T46" fmla="*/ 2147483647 w 622"/>
                <a:gd name="T47" fmla="*/ 2147483647 h 623"/>
                <a:gd name="T48" fmla="*/ 2147483647 w 622"/>
                <a:gd name="T49" fmla="*/ 2147483647 h 623"/>
                <a:gd name="T50" fmla="*/ 2147483647 w 622"/>
                <a:gd name="T51" fmla="*/ 2147483647 h 623"/>
                <a:gd name="T52" fmla="*/ 2147483647 w 622"/>
                <a:gd name="T53" fmla="*/ 2147483647 h 623"/>
                <a:gd name="T54" fmla="*/ 2147483647 w 622"/>
                <a:gd name="T55" fmla="*/ 2147483647 h 623"/>
                <a:gd name="T56" fmla="*/ 2147483647 w 622"/>
                <a:gd name="T57" fmla="*/ 2147483647 h 623"/>
                <a:gd name="T58" fmla="*/ 2147483647 w 622"/>
                <a:gd name="T59" fmla="*/ 2147483647 h 623"/>
                <a:gd name="T60" fmla="*/ 2147483647 w 622"/>
                <a:gd name="T61" fmla="*/ 2147483647 h 623"/>
                <a:gd name="T62" fmla="*/ 2147483647 w 622"/>
                <a:gd name="T63" fmla="*/ 2147483647 h 623"/>
                <a:gd name="T64" fmla="*/ 2147483647 w 622"/>
                <a:gd name="T65" fmla="*/ 2147483647 h 623"/>
                <a:gd name="T66" fmla="*/ 2147483647 w 622"/>
                <a:gd name="T67" fmla="*/ 2147483647 h 623"/>
                <a:gd name="T68" fmla="*/ 2147483647 w 622"/>
                <a:gd name="T69" fmla="*/ 2147483647 h 623"/>
                <a:gd name="T70" fmla="*/ 2147483647 w 622"/>
                <a:gd name="T71" fmla="*/ 2147483647 h 623"/>
                <a:gd name="T72" fmla="*/ 2147483647 w 622"/>
                <a:gd name="T73" fmla="*/ 2147483647 h 623"/>
                <a:gd name="T74" fmla="*/ 2147483647 w 622"/>
                <a:gd name="T75" fmla="*/ 2147483647 h 623"/>
                <a:gd name="T76" fmla="*/ 2147483647 w 622"/>
                <a:gd name="T77" fmla="*/ 2147483647 h 623"/>
                <a:gd name="T78" fmla="*/ 2147483647 w 622"/>
                <a:gd name="T79" fmla="*/ 2147483647 h 623"/>
                <a:gd name="T80" fmla="*/ 2147483647 w 622"/>
                <a:gd name="T81" fmla="*/ 2147483647 h 623"/>
                <a:gd name="T82" fmla="*/ 2147483647 w 622"/>
                <a:gd name="T83" fmla="*/ 2147483647 h 623"/>
                <a:gd name="T84" fmla="*/ 2147483647 w 622"/>
                <a:gd name="T85" fmla="*/ 2147483647 h 62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2"/>
                <a:gd name="T130" fmla="*/ 0 h 623"/>
                <a:gd name="T131" fmla="*/ 622 w 622"/>
                <a:gd name="T132" fmla="*/ 623 h 62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2" h="623">
                  <a:moveTo>
                    <a:pt x="622" y="312"/>
                  </a:moveTo>
                  <a:lnTo>
                    <a:pt x="620" y="279"/>
                  </a:lnTo>
                  <a:lnTo>
                    <a:pt x="615" y="249"/>
                  </a:lnTo>
                  <a:lnTo>
                    <a:pt x="607" y="218"/>
                  </a:lnTo>
                  <a:lnTo>
                    <a:pt x="597" y="191"/>
                  </a:lnTo>
                  <a:lnTo>
                    <a:pt x="585" y="163"/>
                  </a:lnTo>
                  <a:lnTo>
                    <a:pt x="568" y="137"/>
                  </a:lnTo>
                  <a:lnTo>
                    <a:pt x="551" y="114"/>
                  </a:lnTo>
                  <a:lnTo>
                    <a:pt x="531" y="92"/>
                  </a:lnTo>
                  <a:lnTo>
                    <a:pt x="509" y="71"/>
                  </a:lnTo>
                  <a:lnTo>
                    <a:pt x="485" y="54"/>
                  </a:lnTo>
                  <a:lnTo>
                    <a:pt x="458" y="37"/>
                  </a:lnTo>
                  <a:lnTo>
                    <a:pt x="431" y="26"/>
                  </a:lnTo>
                  <a:lnTo>
                    <a:pt x="402" y="14"/>
                  </a:lnTo>
                  <a:lnTo>
                    <a:pt x="373" y="7"/>
                  </a:lnTo>
                  <a:lnTo>
                    <a:pt x="341" y="2"/>
                  </a:lnTo>
                  <a:lnTo>
                    <a:pt x="311" y="0"/>
                  </a:lnTo>
                  <a:lnTo>
                    <a:pt x="279" y="2"/>
                  </a:lnTo>
                  <a:lnTo>
                    <a:pt x="248" y="7"/>
                  </a:lnTo>
                  <a:lnTo>
                    <a:pt x="218" y="14"/>
                  </a:lnTo>
                  <a:lnTo>
                    <a:pt x="189" y="26"/>
                  </a:lnTo>
                  <a:lnTo>
                    <a:pt x="162" y="37"/>
                  </a:lnTo>
                  <a:lnTo>
                    <a:pt x="137" y="54"/>
                  </a:lnTo>
                  <a:lnTo>
                    <a:pt x="113" y="71"/>
                  </a:lnTo>
                  <a:lnTo>
                    <a:pt x="91" y="92"/>
                  </a:lnTo>
                  <a:lnTo>
                    <a:pt x="71" y="114"/>
                  </a:lnTo>
                  <a:lnTo>
                    <a:pt x="52" y="137"/>
                  </a:lnTo>
                  <a:lnTo>
                    <a:pt x="37" y="163"/>
                  </a:lnTo>
                  <a:lnTo>
                    <a:pt x="23" y="191"/>
                  </a:lnTo>
                  <a:lnTo>
                    <a:pt x="13" y="218"/>
                  </a:lnTo>
                  <a:lnTo>
                    <a:pt x="5" y="249"/>
                  </a:lnTo>
                  <a:lnTo>
                    <a:pt x="1" y="279"/>
                  </a:lnTo>
                  <a:lnTo>
                    <a:pt x="0" y="312"/>
                  </a:lnTo>
                  <a:lnTo>
                    <a:pt x="1" y="344"/>
                  </a:lnTo>
                  <a:lnTo>
                    <a:pt x="5" y="374"/>
                  </a:lnTo>
                  <a:lnTo>
                    <a:pt x="13" y="405"/>
                  </a:lnTo>
                  <a:lnTo>
                    <a:pt x="23" y="433"/>
                  </a:lnTo>
                  <a:lnTo>
                    <a:pt x="37" y="460"/>
                  </a:lnTo>
                  <a:lnTo>
                    <a:pt x="52" y="486"/>
                  </a:lnTo>
                  <a:lnTo>
                    <a:pt x="71" y="509"/>
                  </a:lnTo>
                  <a:lnTo>
                    <a:pt x="91" y="531"/>
                  </a:lnTo>
                  <a:lnTo>
                    <a:pt x="113" y="552"/>
                  </a:lnTo>
                  <a:lnTo>
                    <a:pt x="137" y="570"/>
                  </a:lnTo>
                  <a:lnTo>
                    <a:pt x="162" y="586"/>
                  </a:lnTo>
                  <a:lnTo>
                    <a:pt x="189" y="599"/>
                  </a:lnTo>
                  <a:lnTo>
                    <a:pt x="218" y="609"/>
                  </a:lnTo>
                  <a:lnTo>
                    <a:pt x="248" y="616"/>
                  </a:lnTo>
                  <a:lnTo>
                    <a:pt x="279" y="621"/>
                  </a:lnTo>
                  <a:lnTo>
                    <a:pt x="311" y="623"/>
                  </a:lnTo>
                  <a:lnTo>
                    <a:pt x="341" y="621"/>
                  </a:lnTo>
                  <a:lnTo>
                    <a:pt x="373" y="616"/>
                  </a:lnTo>
                  <a:lnTo>
                    <a:pt x="402" y="609"/>
                  </a:lnTo>
                  <a:lnTo>
                    <a:pt x="431" y="599"/>
                  </a:lnTo>
                  <a:lnTo>
                    <a:pt x="458" y="586"/>
                  </a:lnTo>
                  <a:lnTo>
                    <a:pt x="485" y="570"/>
                  </a:lnTo>
                  <a:lnTo>
                    <a:pt x="509" y="552"/>
                  </a:lnTo>
                  <a:lnTo>
                    <a:pt x="531" y="531"/>
                  </a:lnTo>
                  <a:lnTo>
                    <a:pt x="551" y="509"/>
                  </a:lnTo>
                  <a:lnTo>
                    <a:pt x="568" y="486"/>
                  </a:lnTo>
                  <a:lnTo>
                    <a:pt x="585" y="460"/>
                  </a:lnTo>
                  <a:lnTo>
                    <a:pt x="597" y="433"/>
                  </a:lnTo>
                  <a:lnTo>
                    <a:pt x="607" y="405"/>
                  </a:lnTo>
                  <a:lnTo>
                    <a:pt x="615" y="374"/>
                  </a:lnTo>
                  <a:lnTo>
                    <a:pt x="620" y="344"/>
                  </a:lnTo>
                  <a:lnTo>
                    <a:pt x="622" y="312"/>
                  </a:lnTo>
                  <a:lnTo>
                    <a:pt x="610" y="312"/>
                  </a:lnTo>
                  <a:lnTo>
                    <a:pt x="609" y="281"/>
                  </a:lnTo>
                  <a:lnTo>
                    <a:pt x="605" y="251"/>
                  </a:lnTo>
                  <a:lnTo>
                    <a:pt x="597" y="222"/>
                  </a:lnTo>
                  <a:lnTo>
                    <a:pt x="587" y="195"/>
                  </a:lnTo>
                  <a:lnTo>
                    <a:pt x="575" y="168"/>
                  </a:lnTo>
                  <a:lnTo>
                    <a:pt x="560" y="144"/>
                  </a:lnTo>
                  <a:lnTo>
                    <a:pt x="543" y="120"/>
                  </a:lnTo>
                  <a:lnTo>
                    <a:pt x="522" y="100"/>
                  </a:lnTo>
                  <a:lnTo>
                    <a:pt x="502" y="80"/>
                  </a:lnTo>
                  <a:lnTo>
                    <a:pt x="478" y="63"/>
                  </a:lnTo>
                  <a:lnTo>
                    <a:pt x="453" y="48"/>
                  </a:lnTo>
                  <a:lnTo>
                    <a:pt x="428" y="34"/>
                  </a:lnTo>
                  <a:lnTo>
                    <a:pt x="401" y="24"/>
                  </a:lnTo>
                  <a:lnTo>
                    <a:pt x="370" y="17"/>
                  </a:lnTo>
                  <a:lnTo>
                    <a:pt x="341" y="12"/>
                  </a:lnTo>
                  <a:lnTo>
                    <a:pt x="311" y="10"/>
                  </a:lnTo>
                  <a:lnTo>
                    <a:pt x="280" y="12"/>
                  </a:lnTo>
                  <a:lnTo>
                    <a:pt x="250" y="17"/>
                  </a:lnTo>
                  <a:lnTo>
                    <a:pt x="221" y="24"/>
                  </a:lnTo>
                  <a:lnTo>
                    <a:pt x="192" y="34"/>
                  </a:lnTo>
                  <a:lnTo>
                    <a:pt x="167" y="48"/>
                  </a:lnTo>
                  <a:lnTo>
                    <a:pt x="142" y="63"/>
                  </a:lnTo>
                  <a:lnTo>
                    <a:pt x="120" y="80"/>
                  </a:lnTo>
                  <a:lnTo>
                    <a:pt x="98" y="100"/>
                  </a:lnTo>
                  <a:lnTo>
                    <a:pt x="79" y="120"/>
                  </a:lnTo>
                  <a:lnTo>
                    <a:pt x="61" y="144"/>
                  </a:lnTo>
                  <a:lnTo>
                    <a:pt x="45" y="168"/>
                  </a:lnTo>
                  <a:lnTo>
                    <a:pt x="33" y="195"/>
                  </a:lnTo>
                  <a:lnTo>
                    <a:pt x="23" y="222"/>
                  </a:lnTo>
                  <a:lnTo>
                    <a:pt x="17" y="251"/>
                  </a:lnTo>
                  <a:lnTo>
                    <a:pt x="11" y="281"/>
                  </a:lnTo>
                  <a:lnTo>
                    <a:pt x="10" y="312"/>
                  </a:lnTo>
                  <a:lnTo>
                    <a:pt x="11" y="342"/>
                  </a:lnTo>
                  <a:lnTo>
                    <a:pt x="17" y="372"/>
                  </a:lnTo>
                  <a:lnTo>
                    <a:pt x="23" y="401"/>
                  </a:lnTo>
                  <a:lnTo>
                    <a:pt x="33" y="428"/>
                  </a:lnTo>
                  <a:lnTo>
                    <a:pt x="45" y="455"/>
                  </a:lnTo>
                  <a:lnTo>
                    <a:pt x="61" y="481"/>
                  </a:lnTo>
                  <a:lnTo>
                    <a:pt x="79" y="503"/>
                  </a:lnTo>
                  <a:lnTo>
                    <a:pt x="98" y="525"/>
                  </a:lnTo>
                  <a:lnTo>
                    <a:pt x="120" y="543"/>
                  </a:lnTo>
                  <a:lnTo>
                    <a:pt x="142" y="560"/>
                  </a:lnTo>
                  <a:lnTo>
                    <a:pt x="167" y="575"/>
                  </a:lnTo>
                  <a:lnTo>
                    <a:pt x="192" y="589"/>
                  </a:lnTo>
                  <a:lnTo>
                    <a:pt x="221" y="599"/>
                  </a:lnTo>
                  <a:lnTo>
                    <a:pt x="250" y="606"/>
                  </a:lnTo>
                  <a:lnTo>
                    <a:pt x="280" y="611"/>
                  </a:lnTo>
                  <a:lnTo>
                    <a:pt x="311" y="613"/>
                  </a:lnTo>
                  <a:lnTo>
                    <a:pt x="341" y="611"/>
                  </a:lnTo>
                  <a:lnTo>
                    <a:pt x="370" y="606"/>
                  </a:lnTo>
                  <a:lnTo>
                    <a:pt x="401" y="599"/>
                  </a:lnTo>
                  <a:lnTo>
                    <a:pt x="428" y="589"/>
                  </a:lnTo>
                  <a:lnTo>
                    <a:pt x="453" y="575"/>
                  </a:lnTo>
                  <a:lnTo>
                    <a:pt x="478" y="560"/>
                  </a:lnTo>
                  <a:lnTo>
                    <a:pt x="502" y="543"/>
                  </a:lnTo>
                  <a:lnTo>
                    <a:pt x="522" y="525"/>
                  </a:lnTo>
                  <a:lnTo>
                    <a:pt x="543" y="503"/>
                  </a:lnTo>
                  <a:lnTo>
                    <a:pt x="560" y="481"/>
                  </a:lnTo>
                  <a:lnTo>
                    <a:pt x="575" y="455"/>
                  </a:lnTo>
                  <a:lnTo>
                    <a:pt x="587" y="428"/>
                  </a:lnTo>
                  <a:lnTo>
                    <a:pt x="597" y="401"/>
                  </a:lnTo>
                  <a:lnTo>
                    <a:pt x="605" y="372"/>
                  </a:lnTo>
                  <a:lnTo>
                    <a:pt x="609" y="342"/>
                  </a:lnTo>
                  <a:lnTo>
                    <a:pt x="610" y="312"/>
                  </a:lnTo>
                  <a:lnTo>
                    <a:pt x="622" y="312"/>
                  </a:lnTo>
                  <a:close/>
                </a:path>
              </a:pathLst>
            </a:custGeom>
            <a:solidFill>
              <a:srgbClr val="C6E8FF"/>
            </a:solidFill>
            <a:ln w="9525">
              <a:noFill/>
              <a:round/>
              <a:headEnd/>
              <a:tailEnd/>
            </a:ln>
          </p:spPr>
          <p:txBody>
            <a:bodyPr/>
            <a:lstStyle/>
            <a:p>
              <a:endParaRPr lang="en-US"/>
            </a:p>
          </p:txBody>
        </p:sp>
        <p:sp>
          <p:nvSpPr>
            <p:cNvPr id="51358" name="Freeform 160"/>
            <p:cNvSpPr>
              <a:spLocks/>
            </p:cNvSpPr>
            <p:nvPr/>
          </p:nvSpPr>
          <p:spPr bwMode="auto">
            <a:xfrm>
              <a:off x="3594305" y="2628878"/>
              <a:ext cx="863600" cy="973137"/>
            </a:xfrm>
            <a:custGeom>
              <a:avLst/>
              <a:gdLst>
                <a:gd name="T0" fmla="*/ 2147483647 w 612"/>
                <a:gd name="T1" fmla="*/ 2147483647 h 613"/>
                <a:gd name="T2" fmla="*/ 2147483647 w 612"/>
                <a:gd name="T3" fmla="*/ 2147483647 h 613"/>
                <a:gd name="T4" fmla="*/ 2147483647 w 612"/>
                <a:gd name="T5" fmla="*/ 2147483647 h 613"/>
                <a:gd name="T6" fmla="*/ 2147483647 w 612"/>
                <a:gd name="T7" fmla="*/ 2147483647 h 613"/>
                <a:gd name="T8" fmla="*/ 2147483647 w 612"/>
                <a:gd name="T9" fmla="*/ 2147483647 h 613"/>
                <a:gd name="T10" fmla="*/ 2147483647 w 612"/>
                <a:gd name="T11" fmla="*/ 2147483647 h 613"/>
                <a:gd name="T12" fmla="*/ 2147483647 w 612"/>
                <a:gd name="T13" fmla="*/ 2147483647 h 613"/>
                <a:gd name="T14" fmla="*/ 2147483647 w 612"/>
                <a:gd name="T15" fmla="*/ 2147483647 h 613"/>
                <a:gd name="T16" fmla="*/ 2147483647 w 612"/>
                <a:gd name="T17" fmla="*/ 2147483647 h 613"/>
                <a:gd name="T18" fmla="*/ 2147483647 w 612"/>
                <a:gd name="T19" fmla="*/ 2147483647 h 613"/>
                <a:gd name="T20" fmla="*/ 0 w 612"/>
                <a:gd name="T21" fmla="*/ 2147483647 h 613"/>
                <a:gd name="T22" fmla="*/ 2147483647 w 612"/>
                <a:gd name="T23" fmla="*/ 2147483647 h 613"/>
                <a:gd name="T24" fmla="*/ 2147483647 w 612"/>
                <a:gd name="T25" fmla="*/ 2147483647 h 613"/>
                <a:gd name="T26" fmla="*/ 2147483647 w 612"/>
                <a:gd name="T27" fmla="*/ 2147483647 h 613"/>
                <a:gd name="T28" fmla="*/ 2147483647 w 612"/>
                <a:gd name="T29" fmla="*/ 2147483647 h 613"/>
                <a:gd name="T30" fmla="*/ 2147483647 w 612"/>
                <a:gd name="T31" fmla="*/ 2147483647 h 613"/>
                <a:gd name="T32" fmla="*/ 2147483647 w 612"/>
                <a:gd name="T33" fmla="*/ 2147483647 h 613"/>
                <a:gd name="T34" fmla="*/ 2147483647 w 612"/>
                <a:gd name="T35" fmla="*/ 2147483647 h 613"/>
                <a:gd name="T36" fmla="*/ 2147483647 w 612"/>
                <a:gd name="T37" fmla="*/ 2147483647 h 613"/>
                <a:gd name="T38" fmla="*/ 2147483647 w 612"/>
                <a:gd name="T39" fmla="*/ 2147483647 h 613"/>
                <a:gd name="T40" fmla="*/ 2147483647 w 612"/>
                <a:gd name="T41" fmla="*/ 2147483647 h 613"/>
                <a:gd name="T42" fmla="*/ 2147483647 w 612"/>
                <a:gd name="T43" fmla="*/ 2147483647 h 613"/>
                <a:gd name="T44" fmla="*/ 2147483647 w 612"/>
                <a:gd name="T45" fmla="*/ 2147483647 h 613"/>
                <a:gd name="T46" fmla="*/ 2147483647 w 612"/>
                <a:gd name="T47" fmla="*/ 2147483647 h 613"/>
                <a:gd name="T48" fmla="*/ 2147483647 w 612"/>
                <a:gd name="T49" fmla="*/ 2147483647 h 613"/>
                <a:gd name="T50" fmla="*/ 2147483647 w 612"/>
                <a:gd name="T51" fmla="*/ 2147483647 h 613"/>
                <a:gd name="T52" fmla="*/ 2147483647 w 612"/>
                <a:gd name="T53" fmla="*/ 2147483647 h 613"/>
                <a:gd name="T54" fmla="*/ 2147483647 w 612"/>
                <a:gd name="T55" fmla="*/ 2147483647 h 613"/>
                <a:gd name="T56" fmla="*/ 2147483647 w 612"/>
                <a:gd name="T57" fmla="*/ 2147483647 h 613"/>
                <a:gd name="T58" fmla="*/ 2147483647 w 612"/>
                <a:gd name="T59" fmla="*/ 2147483647 h 613"/>
                <a:gd name="T60" fmla="*/ 2147483647 w 612"/>
                <a:gd name="T61" fmla="*/ 2147483647 h 613"/>
                <a:gd name="T62" fmla="*/ 2147483647 w 612"/>
                <a:gd name="T63" fmla="*/ 2147483647 h 613"/>
                <a:gd name="T64" fmla="*/ 2147483647 w 612"/>
                <a:gd name="T65" fmla="*/ 2147483647 h 613"/>
                <a:gd name="T66" fmla="*/ 2147483647 w 612"/>
                <a:gd name="T67" fmla="*/ 2147483647 h 613"/>
                <a:gd name="T68" fmla="*/ 2147483647 w 612"/>
                <a:gd name="T69" fmla="*/ 2147483647 h 613"/>
                <a:gd name="T70" fmla="*/ 2147483647 w 612"/>
                <a:gd name="T71" fmla="*/ 2147483647 h 613"/>
                <a:gd name="T72" fmla="*/ 2147483647 w 612"/>
                <a:gd name="T73" fmla="*/ 2147483647 h 613"/>
                <a:gd name="T74" fmla="*/ 2147483647 w 612"/>
                <a:gd name="T75" fmla="*/ 2147483647 h 613"/>
                <a:gd name="T76" fmla="*/ 2147483647 w 612"/>
                <a:gd name="T77" fmla="*/ 2147483647 h 613"/>
                <a:gd name="T78" fmla="*/ 2147483647 w 612"/>
                <a:gd name="T79" fmla="*/ 2147483647 h 613"/>
                <a:gd name="T80" fmla="*/ 2147483647 w 612"/>
                <a:gd name="T81" fmla="*/ 2147483647 h 613"/>
                <a:gd name="T82" fmla="*/ 2147483647 w 612"/>
                <a:gd name="T83" fmla="*/ 2147483647 h 613"/>
                <a:gd name="T84" fmla="*/ 2147483647 w 612"/>
                <a:gd name="T85" fmla="*/ 2147483647 h 61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2"/>
                <a:gd name="T130" fmla="*/ 0 h 613"/>
                <a:gd name="T131" fmla="*/ 612 w 612"/>
                <a:gd name="T132" fmla="*/ 613 h 61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2" h="613">
                  <a:moveTo>
                    <a:pt x="612" y="307"/>
                  </a:moveTo>
                  <a:lnTo>
                    <a:pt x="610" y="276"/>
                  </a:lnTo>
                  <a:lnTo>
                    <a:pt x="605" y="246"/>
                  </a:lnTo>
                  <a:lnTo>
                    <a:pt x="597" y="215"/>
                  </a:lnTo>
                  <a:lnTo>
                    <a:pt x="587" y="188"/>
                  </a:lnTo>
                  <a:lnTo>
                    <a:pt x="575" y="161"/>
                  </a:lnTo>
                  <a:lnTo>
                    <a:pt x="560" y="136"/>
                  </a:lnTo>
                  <a:lnTo>
                    <a:pt x="541" y="112"/>
                  </a:lnTo>
                  <a:lnTo>
                    <a:pt x="522" y="90"/>
                  </a:lnTo>
                  <a:lnTo>
                    <a:pt x="500" y="71"/>
                  </a:lnTo>
                  <a:lnTo>
                    <a:pt x="477" y="53"/>
                  </a:lnTo>
                  <a:lnTo>
                    <a:pt x="451" y="37"/>
                  </a:lnTo>
                  <a:lnTo>
                    <a:pt x="424" y="26"/>
                  </a:lnTo>
                  <a:lnTo>
                    <a:pt x="396" y="14"/>
                  </a:lnTo>
                  <a:lnTo>
                    <a:pt x="367" y="7"/>
                  </a:lnTo>
                  <a:lnTo>
                    <a:pt x="336" y="2"/>
                  </a:lnTo>
                  <a:lnTo>
                    <a:pt x="306" y="0"/>
                  </a:lnTo>
                  <a:lnTo>
                    <a:pt x="274" y="2"/>
                  </a:lnTo>
                  <a:lnTo>
                    <a:pt x="243" y="7"/>
                  </a:lnTo>
                  <a:lnTo>
                    <a:pt x="215" y="14"/>
                  </a:lnTo>
                  <a:lnTo>
                    <a:pt x="186" y="26"/>
                  </a:lnTo>
                  <a:lnTo>
                    <a:pt x="159" y="37"/>
                  </a:lnTo>
                  <a:lnTo>
                    <a:pt x="135" y="53"/>
                  </a:lnTo>
                  <a:lnTo>
                    <a:pt x="111" y="71"/>
                  </a:lnTo>
                  <a:lnTo>
                    <a:pt x="89" y="90"/>
                  </a:lnTo>
                  <a:lnTo>
                    <a:pt x="69" y="112"/>
                  </a:lnTo>
                  <a:lnTo>
                    <a:pt x="52" y="136"/>
                  </a:lnTo>
                  <a:lnTo>
                    <a:pt x="37" y="161"/>
                  </a:lnTo>
                  <a:lnTo>
                    <a:pt x="23" y="188"/>
                  </a:lnTo>
                  <a:lnTo>
                    <a:pt x="13" y="215"/>
                  </a:lnTo>
                  <a:lnTo>
                    <a:pt x="5" y="246"/>
                  </a:lnTo>
                  <a:lnTo>
                    <a:pt x="1" y="276"/>
                  </a:lnTo>
                  <a:lnTo>
                    <a:pt x="0" y="307"/>
                  </a:lnTo>
                  <a:lnTo>
                    <a:pt x="1" y="339"/>
                  </a:lnTo>
                  <a:lnTo>
                    <a:pt x="5" y="369"/>
                  </a:lnTo>
                  <a:lnTo>
                    <a:pt x="13" y="398"/>
                  </a:lnTo>
                  <a:lnTo>
                    <a:pt x="23" y="427"/>
                  </a:lnTo>
                  <a:lnTo>
                    <a:pt x="37" y="452"/>
                  </a:lnTo>
                  <a:lnTo>
                    <a:pt x="52" y="477"/>
                  </a:lnTo>
                  <a:lnTo>
                    <a:pt x="69" y="501"/>
                  </a:lnTo>
                  <a:lnTo>
                    <a:pt x="89" y="523"/>
                  </a:lnTo>
                  <a:lnTo>
                    <a:pt x="111" y="543"/>
                  </a:lnTo>
                  <a:lnTo>
                    <a:pt x="135" y="560"/>
                  </a:lnTo>
                  <a:lnTo>
                    <a:pt x="159" y="576"/>
                  </a:lnTo>
                  <a:lnTo>
                    <a:pt x="186" y="589"/>
                  </a:lnTo>
                  <a:lnTo>
                    <a:pt x="215" y="599"/>
                  </a:lnTo>
                  <a:lnTo>
                    <a:pt x="243" y="606"/>
                  </a:lnTo>
                  <a:lnTo>
                    <a:pt x="274" y="611"/>
                  </a:lnTo>
                  <a:lnTo>
                    <a:pt x="306" y="613"/>
                  </a:lnTo>
                  <a:lnTo>
                    <a:pt x="336" y="611"/>
                  </a:lnTo>
                  <a:lnTo>
                    <a:pt x="367" y="606"/>
                  </a:lnTo>
                  <a:lnTo>
                    <a:pt x="396" y="599"/>
                  </a:lnTo>
                  <a:lnTo>
                    <a:pt x="424" y="589"/>
                  </a:lnTo>
                  <a:lnTo>
                    <a:pt x="451" y="576"/>
                  </a:lnTo>
                  <a:lnTo>
                    <a:pt x="477" y="560"/>
                  </a:lnTo>
                  <a:lnTo>
                    <a:pt x="500" y="543"/>
                  </a:lnTo>
                  <a:lnTo>
                    <a:pt x="522" y="523"/>
                  </a:lnTo>
                  <a:lnTo>
                    <a:pt x="541" y="501"/>
                  </a:lnTo>
                  <a:lnTo>
                    <a:pt x="560" y="477"/>
                  </a:lnTo>
                  <a:lnTo>
                    <a:pt x="575" y="452"/>
                  </a:lnTo>
                  <a:lnTo>
                    <a:pt x="587" y="427"/>
                  </a:lnTo>
                  <a:lnTo>
                    <a:pt x="597" y="398"/>
                  </a:lnTo>
                  <a:lnTo>
                    <a:pt x="605" y="369"/>
                  </a:lnTo>
                  <a:lnTo>
                    <a:pt x="610" y="339"/>
                  </a:lnTo>
                  <a:lnTo>
                    <a:pt x="612" y="307"/>
                  </a:lnTo>
                  <a:lnTo>
                    <a:pt x="600" y="307"/>
                  </a:lnTo>
                  <a:lnTo>
                    <a:pt x="599" y="276"/>
                  </a:lnTo>
                  <a:lnTo>
                    <a:pt x="595" y="247"/>
                  </a:lnTo>
                  <a:lnTo>
                    <a:pt x="587" y="219"/>
                  </a:lnTo>
                  <a:lnTo>
                    <a:pt x="578" y="191"/>
                  </a:lnTo>
                  <a:lnTo>
                    <a:pt x="565" y="166"/>
                  </a:lnTo>
                  <a:lnTo>
                    <a:pt x="549" y="142"/>
                  </a:lnTo>
                  <a:lnTo>
                    <a:pt x="533" y="119"/>
                  </a:lnTo>
                  <a:lnTo>
                    <a:pt x="514" y="98"/>
                  </a:lnTo>
                  <a:lnTo>
                    <a:pt x="494" y="78"/>
                  </a:lnTo>
                  <a:lnTo>
                    <a:pt x="470" y="61"/>
                  </a:lnTo>
                  <a:lnTo>
                    <a:pt x="446" y="48"/>
                  </a:lnTo>
                  <a:lnTo>
                    <a:pt x="421" y="34"/>
                  </a:lnTo>
                  <a:lnTo>
                    <a:pt x="394" y="24"/>
                  </a:lnTo>
                  <a:lnTo>
                    <a:pt x="365" y="17"/>
                  </a:lnTo>
                  <a:lnTo>
                    <a:pt x="336" y="14"/>
                  </a:lnTo>
                  <a:lnTo>
                    <a:pt x="306" y="12"/>
                  </a:lnTo>
                  <a:lnTo>
                    <a:pt x="275" y="14"/>
                  </a:lnTo>
                  <a:lnTo>
                    <a:pt x="247" y="17"/>
                  </a:lnTo>
                  <a:lnTo>
                    <a:pt x="218" y="24"/>
                  </a:lnTo>
                  <a:lnTo>
                    <a:pt x="191" y="34"/>
                  </a:lnTo>
                  <a:lnTo>
                    <a:pt x="164" y="48"/>
                  </a:lnTo>
                  <a:lnTo>
                    <a:pt x="140" y="61"/>
                  </a:lnTo>
                  <a:lnTo>
                    <a:pt x="118" y="78"/>
                  </a:lnTo>
                  <a:lnTo>
                    <a:pt x="96" y="98"/>
                  </a:lnTo>
                  <a:lnTo>
                    <a:pt x="78" y="119"/>
                  </a:lnTo>
                  <a:lnTo>
                    <a:pt x="61" y="142"/>
                  </a:lnTo>
                  <a:lnTo>
                    <a:pt x="45" y="166"/>
                  </a:lnTo>
                  <a:lnTo>
                    <a:pt x="34" y="191"/>
                  </a:lnTo>
                  <a:lnTo>
                    <a:pt x="23" y="219"/>
                  </a:lnTo>
                  <a:lnTo>
                    <a:pt x="17" y="247"/>
                  </a:lnTo>
                  <a:lnTo>
                    <a:pt x="12" y="276"/>
                  </a:lnTo>
                  <a:lnTo>
                    <a:pt x="10" y="307"/>
                  </a:lnTo>
                  <a:lnTo>
                    <a:pt x="12" y="337"/>
                  </a:lnTo>
                  <a:lnTo>
                    <a:pt x="17" y="366"/>
                  </a:lnTo>
                  <a:lnTo>
                    <a:pt x="23" y="395"/>
                  </a:lnTo>
                  <a:lnTo>
                    <a:pt x="34" y="422"/>
                  </a:lnTo>
                  <a:lnTo>
                    <a:pt x="45" y="447"/>
                  </a:lnTo>
                  <a:lnTo>
                    <a:pt x="61" y="472"/>
                  </a:lnTo>
                  <a:lnTo>
                    <a:pt x="78" y="494"/>
                  </a:lnTo>
                  <a:lnTo>
                    <a:pt x="96" y="516"/>
                  </a:lnTo>
                  <a:lnTo>
                    <a:pt x="118" y="535"/>
                  </a:lnTo>
                  <a:lnTo>
                    <a:pt x="140" y="552"/>
                  </a:lnTo>
                  <a:lnTo>
                    <a:pt x="164" y="567"/>
                  </a:lnTo>
                  <a:lnTo>
                    <a:pt x="191" y="579"/>
                  </a:lnTo>
                  <a:lnTo>
                    <a:pt x="218" y="589"/>
                  </a:lnTo>
                  <a:lnTo>
                    <a:pt x="247" y="596"/>
                  </a:lnTo>
                  <a:lnTo>
                    <a:pt x="275" y="601"/>
                  </a:lnTo>
                  <a:lnTo>
                    <a:pt x="306" y="603"/>
                  </a:lnTo>
                  <a:lnTo>
                    <a:pt x="336" y="601"/>
                  </a:lnTo>
                  <a:lnTo>
                    <a:pt x="365" y="596"/>
                  </a:lnTo>
                  <a:lnTo>
                    <a:pt x="394" y="589"/>
                  </a:lnTo>
                  <a:lnTo>
                    <a:pt x="421" y="579"/>
                  </a:lnTo>
                  <a:lnTo>
                    <a:pt x="446" y="567"/>
                  </a:lnTo>
                  <a:lnTo>
                    <a:pt x="470" y="552"/>
                  </a:lnTo>
                  <a:lnTo>
                    <a:pt x="494" y="535"/>
                  </a:lnTo>
                  <a:lnTo>
                    <a:pt x="514" y="516"/>
                  </a:lnTo>
                  <a:lnTo>
                    <a:pt x="533" y="494"/>
                  </a:lnTo>
                  <a:lnTo>
                    <a:pt x="549" y="472"/>
                  </a:lnTo>
                  <a:lnTo>
                    <a:pt x="565" y="447"/>
                  </a:lnTo>
                  <a:lnTo>
                    <a:pt x="578" y="422"/>
                  </a:lnTo>
                  <a:lnTo>
                    <a:pt x="587" y="395"/>
                  </a:lnTo>
                  <a:lnTo>
                    <a:pt x="595" y="366"/>
                  </a:lnTo>
                  <a:lnTo>
                    <a:pt x="599" y="337"/>
                  </a:lnTo>
                  <a:lnTo>
                    <a:pt x="600" y="307"/>
                  </a:lnTo>
                  <a:lnTo>
                    <a:pt x="612" y="307"/>
                  </a:lnTo>
                  <a:close/>
                </a:path>
              </a:pathLst>
            </a:custGeom>
            <a:solidFill>
              <a:srgbClr val="C7E8FF"/>
            </a:solidFill>
            <a:ln w="9525">
              <a:noFill/>
              <a:round/>
              <a:headEnd/>
              <a:tailEnd/>
            </a:ln>
          </p:spPr>
          <p:txBody>
            <a:bodyPr/>
            <a:lstStyle/>
            <a:p>
              <a:endParaRPr lang="en-US"/>
            </a:p>
          </p:txBody>
        </p:sp>
        <p:sp>
          <p:nvSpPr>
            <p:cNvPr id="51359" name="Freeform 161"/>
            <p:cNvSpPr>
              <a:spLocks/>
            </p:cNvSpPr>
            <p:nvPr/>
          </p:nvSpPr>
          <p:spPr bwMode="auto">
            <a:xfrm>
              <a:off x="3601362" y="2636815"/>
              <a:ext cx="846667" cy="957263"/>
            </a:xfrm>
            <a:custGeom>
              <a:avLst/>
              <a:gdLst>
                <a:gd name="T0" fmla="*/ 2147483647 w 600"/>
                <a:gd name="T1" fmla="*/ 2147483647 h 603"/>
                <a:gd name="T2" fmla="*/ 2147483647 w 600"/>
                <a:gd name="T3" fmla="*/ 2147483647 h 603"/>
                <a:gd name="T4" fmla="*/ 2147483647 w 600"/>
                <a:gd name="T5" fmla="*/ 2147483647 h 603"/>
                <a:gd name="T6" fmla="*/ 2147483647 w 600"/>
                <a:gd name="T7" fmla="*/ 2147483647 h 603"/>
                <a:gd name="T8" fmla="*/ 2147483647 w 600"/>
                <a:gd name="T9" fmla="*/ 2147483647 h 603"/>
                <a:gd name="T10" fmla="*/ 2147483647 w 600"/>
                <a:gd name="T11" fmla="*/ 2147483647 h 603"/>
                <a:gd name="T12" fmla="*/ 2147483647 w 600"/>
                <a:gd name="T13" fmla="*/ 2147483647 h 603"/>
                <a:gd name="T14" fmla="*/ 2147483647 w 600"/>
                <a:gd name="T15" fmla="*/ 2147483647 h 603"/>
                <a:gd name="T16" fmla="*/ 2147483647 w 600"/>
                <a:gd name="T17" fmla="*/ 2147483647 h 603"/>
                <a:gd name="T18" fmla="*/ 2147483647 w 600"/>
                <a:gd name="T19" fmla="*/ 2147483647 h 603"/>
                <a:gd name="T20" fmla="*/ 0 w 600"/>
                <a:gd name="T21" fmla="*/ 2147483647 h 603"/>
                <a:gd name="T22" fmla="*/ 2147483647 w 600"/>
                <a:gd name="T23" fmla="*/ 2147483647 h 603"/>
                <a:gd name="T24" fmla="*/ 2147483647 w 600"/>
                <a:gd name="T25" fmla="*/ 2147483647 h 603"/>
                <a:gd name="T26" fmla="*/ 2147483647 w 600"/>
                <a:gd name="T27" fmla="*/ 2147483647 h 603"/>
                <a:gd name="T28" fmla="*/ 2147483647 w 600"/>
                <a:gd name="T29" fmla="*/ 2147483647 h 603"/>
                <a:gd name="T30" fmla="*/ 2147483647 w 600"/>
                <a:gd name="T31" fmla="*/ 2147483647 h 603"/>
                <a:gd name="T32" fmla="*/ 2147483647 w 600"/>
                <a:gd name="T33" fmla="*/ 2147483647 h 603"/>
                <a:gd name="T34" fmla="*/ 2147483647 w 600"/>
                <a:gd name="T35" fmla="*/ 2147483647 h 603"/>
                <a:gd name="T36" fmla="*/ 2147483647 w 600"/>
                <a:gd name="T37" fmla="*/ 2147483647 h 603"/>
                <a:gd name="T38" fmla="*/ 2147483647 w 600"/>
                <a:gd name="T39" fmla="*/ 2147483647 h 603"/>
                <a:gd name="T40" fmla="*/ 2147483647 w 600"/>
                <a:gd name="T41" fmla="*/ 2147483647 h 603"/>
                <a:gd name="T42" fmla="*/ 2147483647 w 600"/>
                <a:gd name="T43" fmla="*/ 2147483647 h 603"/>
                <a:gd name="T44" fmla="*/ 2147483647 w 600"/>
                <a:gd name="T45" fmla="*/ 2147483647 h 603"/>
                <a:gd name="T46" fmla="*/ 2147483647 w 600"/>
                <a:gd name="T47" fmla="*/ 2147483647 h 603"/>
                <a:gd name="T48" fmla="*/ 2147483647 w 600"/>
                <a:gd name="T49" fmla="*/ 2147483647 h 603"/>
                <a:gd name="T50" fmla="*/ 2147483647 w 600"/>
                <a:gd name="T51" fmla="*/ 2147483647 h 603"/>
                <a:gd name="T52" fmla="*/ 2147483647 w 600"/>
                <a:gd name="T53" fmla="*/ 2147483647 h 603"/>
                <a:gd name="T54" fmla="*/ 2147483647 w 600"/>
                <a:gd name="T55" fmla="*/ 2147483647 h 603"/>
                <a:gd name="T56" fmla="*/ 2147483647 w 600"/>
                <a:gd name="T57" fmla="*/ 2147483647 h 603"/>
                <a:gd name="T58" fmla="*/ 2147483647 w 600"/>
                <a:gd name="T59" fmla="*/ 2147483647 h 603"/>
                <a:gd name="T60" fmla="*/ 2147483647 w 600"/>
                <a:gd name="T61" fmla="*/ 2147483647 h 603"/>
                <a:gd name="T62" fmla="*/ 2147483647 w 600"/>
                <a:gd name="T63" fmla="*/ 2147483647 h 603"/>
                <a:gd name="T64" fmla="*/ 2147483647 w 600"/>
                <a:gd name="T65" fmla="*/ 2147483647 h 603"/>
                <a:gd name="T66" fmla="*/ 2147483647 w 600"/>
                <a:gd name="T67" fmla="*/ 2147483647 h 603"/>
                <a:gd name="T68" fmla="*/ 2147483647 w 600"/>
                <a:gd name="T69" fmla="*/ 2147483647 h 603"/>
                <a:gd name="T70" fmla="*/ 2147483647 w 600"/>
                <a:gd name="T71" fmla="*/ 2147483647 h 603"/>
                <a:gd name="T72" fmla="*/ 2147483647 w 600"/>
                <a:gd name="T73" fmla="*/ 2147483647 h 603"/>
                <a:gd name="T74" fmla="*/ 2147483647 w 600"/>
                <a:gd name="T75" fmla="*/ 2147483647 h 603"/>
                <a:gd name="T76" fmla="*/ 2147483647 w 600"/>
                <a:gd name="T77" fmla="*/ 2147483647 h 603"/>
                <a:gd name="T78" fmla="*/ 2147483647 w 600"/>
                <a:gd name="T79" fmla="*/ 2147483647 h 603"/>
                <a:gd name="T80" fmla="*/ 2147483647 w 600"/>
                <a:gd name="T81" fmla="*/ 2147483647 h 603"/>
                <a:gd name="T82" fmla="*/ 2147483647 w 600"/>
                <a:gd name="T83" fmla="*/ 2147483647 h 603"/>
                <a:gd name="T84" fmla="*/ 2147483647 w 600"/>
                <a:gd name="T85" fmla="*/ 2147483647 h 6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00"/>
                <a:gd name="T130" fmla="*/ 0 h 603"/>
                <a:gd name="T131" fmla="*/ 600 w 600"/>
                <a:gd name="T132" fmla="*/ 603 h 6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00" h="603">
                  <a:moveTo>
                    <a:pt x="600" y="302"/>
                  </a:moveTo>
                  <a:lnTo>
                    <a:pt x="599" y="271"/>
                  </a:lnTo>
                  <a:lnTo>
                    <a:pt x="595" y="241"/>
                  </a:lnTo>
                  <a:lnTo>
                    <a:pt x="587" y="212"/>
                  </a:lnTo>
                  <a:lnTo>
                    <a:pt x="577" y="185"/>
                  </a:lnTo>
                  <a:lnTo>
                    <a:pt x="565" y="158"/>
                  </a:lnTo>
                  <a:lnTo>
                    <a:pt x="550" y="134"/>
                  </a:lnTo>
                  <a:lnTo>
                    <a:pt x="533" y="110"/>
                  </a:lnTo>
                  <a:lnTo>
                    <a:pt x="512" y="90"/>
                  </a:lnTo>
                  <a:lnTo>
                    <a:pt x="492" y="70"/>
                  </a:lnTo>
                  <a:lnTo>
                    <a:pt x="468" y="53"/>
                  </a:lnTo>
                  <a:lnTo>
                    <a:pt x="443" y="38"/>
                  </a:lnTo>
                  <a:lnTo>
                    <a:pt x="418" y="24"/>
                  </a:lnTo>
                  <a:lnTo>
                    <a:pt x="391" y="14"/>
                  </a:lnTo>
                  <a:lnTo>
                    <a:pt x="360" y="7"/>
                  </a:lnTo>
                  <a:lnTo>
                    <a:pt x="331" y="2"/>
                  </a:lnTo>
                  <a:lnTo>
                    <a:pt x="301" y="0"/>
                  </a:lnTo>
                  <a:lnTo>
                    <a:pt x="270" y="2"/>
                  </a:lnTo>
                  <a:lnTo>
                    <a:pt x="240" y="7"/>
                  </a:lnTo>
                  <a:lnTo>
                    <a:pt x="211" y="14"/>
                  </a:lnTo>
                  <a:lnTo>
                    <a:pt x="182" y="24"/>
                  </a:lnTo>
                  <a:lnTo>
                    <a:pt x="157" y="38"/>
                  </a:lnTo>
                  <a:lnTo>
                    <a:pt x="132" y="53"/>
                  </a:lnTo>
                  <a:lnTo>
                    <a:pt x="110" y="70"/>
                  </a:lnTo>
                  <a:lnTo>
                    <a:pt x="88" y="90"/>
                  </a:lnTo>
                  <a:lnTo>
                    <a:pt x="69" y="110"/>
                  </a:lnTo>
                  <a:lnTo>
                    <a:pt x="51" y="134"/>
                  </a:lnTo>
                  <a:lnTo>
                    <a:pt x="35" y="158"/>
                  </a:lnTo>
                  <a:lnTo>
                    <a:pt x="23" y="185"/>
                  </a:lnTo>
                  <a:lnTo>
                    <a:pt x="13" y="212"/>
                  </a:lnTo>
                  <a:lnTo>
                    <a:pt x="7" y="241"/>
                  </a:lnTo>
                  <a:lnTo>
                    <a:pt x="1" y="271"/>
                  </a:lnTo>
                  <a:lnTo>
                    <a:pt x="0" y="302"/>
                  </a:lnTo>
                  <a:lnTo>
                    <a:pt x="1" y="332"/>
                  </a:lnTo>
                  <a:lnTo>
                    <a:pt x="7" y="362"/>
                  </a:lnTo>
                  <a:lnTo>
                    <a:pt x="13" y="391"/>
                  </a:lnTo>
                  <a:lnTo>
                    <a:pt x="23" y="418"/>
                  </a:lnTo>
                  <a:lnTo>
                    <a:pt x="35" y="445"/>
                  </a:lnTo>
                  <a:lnTo>
                    <a:pt x="51" y="471"/>
                  </a:lnTo>
                  <a:lnTo>
                    <a:pt x="69" y="493"/>
                  </a:lnTo>
                  <a:lnTo>
                    <a:pt x="88" y="515"/>
                  </a:lnTo>
                  <a:lnTo>
                    <a:pt x="110" y="533"/>
                  </a:lnTo>
                  <a:lnTo>
                    <a:pt x="132" y="550"/>
                  </a:lnTo>
                  <a:lnTo>
                    <a:pt x="157" y="565"/>
                  </a:lnTo>
                  <a:lnTo>
                    <a:pt x="182" y="579"/>
                  </a:lnTo>
                  <a:lnTo>
                    <a:pt x="211" y="589"/>
                  </a:lnTo>
                  <a:lnTo>
                    <a:pt x="240" y="596"/>
                  </a:lnTo>
                  <a:lnTo>
                    <a:pt x="270" y="601"/>
                  </a:lnTo>
                  <a:lnTo>
                    <a:pt x="301" y="603"/>
                  </a:lnTo>
                  <a:lnTo>
                    <a:pt x="331" y="601"/>
                  </a:lnTo>
                  <a:lnTo>
                    <a:pt x="360" y="596"/>
                  </a:lnTo>
                  <a:lnTo>
                    <a:pt x="391" y="589"/>
                  </a:lnTo>
                  <a:lnTo>
                    <a:pt x="418" y="579"/>
                  </a:lnTo>
                  <a:lnTo>
                    <a:pt x="443" y="565"/>
                  </a:lnTo>
                  <a:lnTo>
                    <a:pt x="468" y="550"/>
                  </a:lnTo>
                  <a:lnTo>
                    <a:pt x="492" y="533"/>
                  </a:lnTo>
                  <a:lnTo>
                    <a:pt x="512" y="515"/>
                  </a:lnTo>
                  <a:lnTo>
                    <a:pt x="533" y="493"/>
                  </a:lnTo>
                  <a:lnTo>
                    <a:pt x="550" y="471"/>
                  </a:lnTo>
                  <a:lnTo>
                    <a:pt x="565" y="445"/>
                  </a:lnTo>
                  <a:lnTo>
                    <a:pt x="577" y="418"/>
                  </a:lnTo>
                  <a:lnTo>
                    <a:pt x="587" y="391"/>
                  </a:lnTo>
                  <a:lnTo>
                    <a:pt x="595" y="362"/>
                  </a:lnTo>
                  <a:lnTo>
                    <a:pt x="599" y="332"/>
                  </a:lnTo>
                  <a:lnTo>
                    <a:pt x="600" y="302"/>
                  </a:lnTo>
                  <a:lnTo>
                    <a:pt x="590" y="302"/>
                  </a:lnTo>
                  <a:lnTo>
                    <a:pt x="588" y="273"/>
                  </a:lnTo>
                  <a:lnTo>
                    <a:pt x="585" y="244"/>
                  </a:lnTo>
                  <a:lnTo>
                    <a:pt x="577" y="215"/>
                  </a:lnTo>
                  <a:lnTo>
                    <a:pt x="568" y="188"/>
                  </a:lnTo>
                  <a:lnTo>
                    <a:pt x="555" y="163"/>
                  </a:lnTo>
                  <a:lnTo>
                    <a:pt x="541" y="139"/>
                  </a:lnTo>
                  <a:lnTo>
                    <a:pt x="524" y="117"/>
                  </a:lnTo>
                  <a:lnTo>
                    <a:pt x="506" y="97"/>
                  </a:lnTo>
                  <a:lnTo>
                    <a:pt x="485" y="78"/>
                  </a:lnTo>
                  <a:lnTo>
                    <a:pt x="462" y="61"/>
                  </a:lnTo>
                  <a:lnTo>
                    <a:pt x="438" y="46"/>
                  </a:lnTo>
                  <a:lnTo>
                    <a:pt x="413" y="34"/>
                  </a:lnTo>
                  <a:lnTo>
                    <a:pt x="387" y="26"/>
                  </a:lnTo>
                  <a:lnTo>
                    <a:pt x="358" y="17"/>
                  </a:lnTo>
                  <a:lnTo>
                    <a:pt x="330" y="14"/>
                  </a:lnTo>
                  <a:lnTo>
                    <a:pt x="301" y="12"/>
                  </a:lnTo>
                  <a:lnTo>
                    <a:pt x="270" y="14"/>
                  </a:lnTo>
                  <a:lnTo>
                    <a:pt x="242" y="17"/>
                  </a:lnTo>
                  <a:lnTo>
                    <a:pt x="215" y="26"/>
                  </a:lnTo>
                  <a:lnTo>
                    <a:pt x="188" y="34"/>
                  </a:lnTo>
                  <a:lnTo>
                    <a:pt x="162" y="46"/>
                  </a:lnTo>
                  <a:lnTo>
                    <a:pt x="138" y="61"/>
                  </a:lnTo>
                  <a:lnTo>
                    <a:pt x="117" y="78"/>
                  </a:lnTo>
                  <a:lnTo>
                    <a:pt x="95" y="97"/>
                  </a:lnTo>
                  <a:lnTo>
                    <a:pt x="76" y="117"/>
                  </a:lnTo>
                  <a:lnTo>
                    <a:pt x="61" y="139"/>
                  </a:lnTo>
                  <a:lnTo>
                    <a:pt x="45" y="163"/>
                  </a:lnTo>
                  <a:lnTo>
                    <a:pt x="34" y="188"/>
                  </a:lnTo>
                  <a:lnTo>
                    <a:pt x="23" y="215"/>
                  </a:lnTo>
                  <a:lnTo>
                    <a:pt x="17" y="244"/>
                  </a:lnTo>
                  <a:lnTo>
                    <a:pt x="12" y="273"/>
                  </a:lnTo>
                  <a:lnTo>
                    <a:pt x="10" y="302"/>
                  </a:lnTo>
                  <a:lnTo>
                    <a:pt x="12" y="332"/>
                  </a:lnTo>
                  <a:lnTo>
                    <a:pt x="17" y="361"/>
                  </a:lnTo>
                  <a:lnTo>
                    <a:pt x="23" y="388"/>
                  </a:lnTo>
                  <a:lnTo>
                    <a:pt x="34" y="415"/>
                  </a:lnTo>
                  <a:lnTo>
                    <a:pt x="45" y="440"/>
                  </a:lnTo>
                  <a:lnTo>
                    <a:pt x="61" y="464"/>
                  </a:lnTo>
                  <a:lnTo>
                    <a:pt x="76" y="486"/>
                  </a:lnTo>
                  <a:lnTo>
                    <a:pt x="95" y="506"/>
                  </a:lnTo>
                  <a:lnTo>
                    <a:pt x="117" y="525"/>
                  </a:lnTo>
                  <a:lnTo>
                    <a:pt x="138" y="542"/>
                  </a:lnTo>
                  <a:lnTo>
                    <a:pt x="162" y="557"/>
                  </a:lnTo>
                  <a:lnTo>
                    <a:pt x="188" y="569"/>
                  </a:lnTo>
                  <a:lnTo>
                    <a:pt x="215" y="579"/>
                  </a:lnTo>
                  <a:lnTo>
                    <a:pt x="242" y="586"/>
                  </a:lnTo>
                  <a:lnTo>
                    <a:pt x="270" y="591"/>
                  </a:lnTo>
                  <a:lnTo>
                    <a:pt x="301" y="593"/>
                  </a:lnTo>
                  <a:lnTo>
                    <a:pt x="330" y="591"/>
                  </a:lnTo>
                  <a:lnTo>
                    <a:pt x="358" y="586"/>
                  </a:lnTo>
                  <a:lnTo>
                    <a:pt x="387" y="579"/>
                  </a:lnTo>
                  <a:lnTo>
                    <a:pt x="413" y="569"/>
                  </a:lnTo>
                  <a:lnTo>
                    <a:pt x="438" y="557"/>
                  </a:lnTo>
                  <a:lnTo>
                    <a:pt x="462" y="542"/>
                  </a:lnTo>
                  <a:lnTo>
                    <a:pt x="485" y="525"/>
                  </a:lnTo>
                  <a:lnTo>
                    <a:pt x="506" y="506"/>
                  </a:lnTo>
                  <a:lnTo>
                    <a:pt x="524" y="486"/>
                  </a:lnTo>
                  <a:lnTo>
                    <a:pt x="541" y="464"/>
                  </a:lnTo>
                  <a:lnTo>
                    <a:pt x="555" y="440"/>
                  </a:lnTo>
                  <a:lnTo>
                    <a:pt x="568" y="415"/>
                  </a:lnTo>
                  <a:lnTo>
                    <a:pt x="577" y="388"/>
                  </a:lnTo>
                  <a:lnTo>
                    <a:pt x="585" y="361"/>
                  </a:lnTo>
                  <a:lnTo>
                    <a:pt x="588" y="332"/>
                  </a:lnTo>
                  <a:lnTo>
                    <a:pt x="590" y="302"/>
                  </a:lnTo>
                  <a:lnTo>
                    <a:pt x="600" y="302"/>
                  </a:lnTo>
                  <a:close/>
                </a:path>
              </a:pathLst>
            </a:custGeom>
            <a:solidFill>
              <a:srgbClr val="C8E9FF"/>
            </a:solidFill>
            <a:ln w="9525">
              <a:noFill/>
              <a:round/>
              <a:headEnd/>
              <a:tailEnd/>
            </a:ln>
          </p:spPr>
          <p:txBody>
            <a:bodyPr/>
            <a:lstStyle/>
            <a:p>
              <a:endParaRPr lang="en-US"/>
            </a:p>
          </p:txBody>
        </p:sp>
        <p:sp>
          <p:nvSpPr>
            <p:cNvPr id="51360" name="Freeform 162"/>
            <p:cNvSpPr>
              <a:spLocks/>
            </p:cNvSpPr>
            <p:nvPr/>
          </p:nvSpPr>
          <p:spPr bwMode="auto">
            <a:xfrm>
              <a:off x="3608416" y="2647928"/>
              <a:ext cx="832556" cy="938212"/>
            </a:xfrm>
            <a:custGeom>
              <a:avLst/>
              <a:gdLst>
                <a:gd name="T0" fmla="*/ 2147483647 w 590"/>
                <a:gd name="T1" fmla="*/ 2147483647 h 591"/>
                <a:gd name="T2" fmla="*/ 2147483647 w 590"/>
                <a:gd name="T3" fmla="*/ 2147483647 h 591"/>
                <a:gd name="T4" fmla="*/ 2147483647 w 590"/>
                <a:gd name="T5" fmla="*/ 2147483647 h 591"/>
                <a:gd name="T6" fmla="*/ 2147483647 w 590"/>
                <a:gd name="T7" fmla="*/ 2147483647 h 591"/>
                <a:gd name="T8" fmla="*/ 2147483647 w 590"/>
                <a:gd name="T9" fmla="*/ 2147483647 h 591"/>
                <a:gd name="T10" fmla="*/ 2147483647 w 590"/>
                <a:gd name="T11" fmla="*/ 2147483647 h 591"/>
                <a:gd name="T12" fmla="*/ 2147483647 w 590"/>
                <a:gd name="T13" fmla="*/ 2147483647 h 591"/>
                <a:gd name="T14" fmla="*/ 2147483647 w 590"/>
                <a:gd name="T15" fmla="*/ 2147483647 h 591"/>
                <a:gd name="T16" fmla="*/ 2147483647 w 590"/>
                <a:gd name="T17" fmla="*/ 2147483647 h 591"/>
                <a:gd name="T18" fmla="*/ 2147483647 w 590"/>
                <a:gd name="T19" fmla="*/ 2147483647 h 591"/>
                <a:gd name="T20" fmla="*/ 0 w 590"/>
                <a:gd name="T21" fmla="*/ 2147483647 h 591"/>
                <a:gd name="T22" fmla="*/ 2147483647 w 590"/>
                <a:gd name="T23" fmla="*/ 2147483647 h 591"/>
                <a:gd name="T24" fmla="*/ 2147483647 w 590"/>
                <a:gd name="T25" fmla="*/ 2147483647 h 591"/>
                <a:gd name="T26" fmla="*/ 2147483647 w 590"/>
                <a:gd name="T27" fmla="*/ 2147483647 h 591"/>
                <a:gd name="T28" fmla="*/ 2147483647 w 590"/>
                <a:gd name="T29" fmla="*/ 2147483647 h 591"/>
                <a:gd name="T30" fmla="*/ 2147483647 w 590"/>
                <a:gd name="T31" fmla="*/ 2147483647 h 591"/>
                <a:gd name="T32" fmla="*/ 2147483647 w 590"/>
                <a:gd name="T33" fmla="*/ 2147483647 h 591"/>
                <a:gd name="T34" fmla="*/ 2147483647 w 590"/>
                <a:gd name="T35" fmla="*/ 2147483647 h 591"/>
                <a:gd name="T36" fmla="*/ 2147483647 w 590"/>
                <a:gd name="T37" fmla="*/ 2147483647 h 591"/>
                <a:gd name="T38" fmla="*/ 2147483647 w 590"/>
                <a:gd name="T39" fmla="*/ 2147483647 h 591"/>
                <a:gd name="T40" fmla="*/ 2147483647 w 590"/>
                <a:gd name="T41" fmla="*/ 2147483647 h 591"/>
                <a:gd name="T42" fmla="*/ 2147483647 w 590"/>
                <a:gd name="T43" fmla="*/ 2147483647 h 591"/>
                <a:gd name="T44" fmla="*/ 2147483647 w 590"/>
                <a:gd name="T45" fmla="*/ 2147483647 h 591"/>
                <a:gd name="T46" fmla="*/ 2147483647 w 590"/>
                <a:gd name="T47" fmla="*/ 2147483647 h 591"/>
                <a:gd name="T48" fmla="*/ 2147483647 w 590"/>
                <a:gd name="T49" fmla="*/ 2147483647 h 591"/>
                <a:gd name="T50" fmla="*/ 2147483647 w 590"/>
                <a:gd name="T51" fmla="*/ 2147483647 h 591"/>
                <a:gd name="T52" fmla="*/ 2147483647 w 590"/>
                <a:gd name="T53" fmla="*/ 2147483647 h 591"/>
                <a:gd name="T54" fmla="*/ 2147483647 w 590"/>
                <a:gd name="T55" fmla="*/ 2147483647 h 591"/>
                <a:gd name="T56" fmla="*/ 2147483647 w 590"/>
                <a:gd name="T57" fmla="*/ 2147483647 h 591"/>
                <a:gd name="T58" fmla="*/ 2147483647 w 590"/>
                <a:gd name="T59" fmla="*/ 2147483647 h 591"/>
                <a:gd name="T60" fmla="*/ 2147483647 w 590"/>
                <a:gd name="T61" fmla="*/ 2147483647 h 591"/>
                <a:gd name="T62" fmla="*/ 2147483647 w 590"/>
                <a:gd name="T63" fmla="*/ 2147483647 h 591"/>
                <a:gd name="T64" fmla="*/ 2147483647 w 590"/>
                <a:gd name="T65" fmla="*/ 2147483647 h 591"/>
                <a:gd name="T66" fmla="*/ 2147483647 w 590"/>
                <a:gd name="T67" fmla="*/ 2147483647 h 591"/>
                <a:gd name="T68" fmla="*/ 2147483647 w 590"/>
                <a:gd name="T69" fmla="*/ 2147483647 h 591"/>
                <a:gd name="T70" fmla="*/ 2147483647 w 590"/>
                <a:gd name="T71" fmla="*/ 2147483647 h 591"/>
                <a:gd name="T72" fmla="*/ 2147483647 w 590"/>
                <a:gd name="T73" fmla="*/ 2147483647 h 591"/>
                <a:gd name="T74" fmla="*/ 2147483647 w 590"/>
                <a:gd name="T75" fmla="*/ 2147483647 h 591"/>
                <a:gd name="T76" fmla="*/ 2147483647 w 590"/>
                <a:gd name="T77" fmla="*/ 2147483647 h 591"/>
                <a:gd name="T78" fmla="*/ 2147483647 w 590"/>
                <a:gd name="T79" fmla="*/ 2147483647 h 591"/>
                <a:gd name="T80" fmla="*/ 2147483647 w 590"/>
                <a:gd name="T81" fmla="*/ 2147483647 h 591"/>
                <a:gd name="T82" fmla="*/ 2147483647 w 590"/>
                <a:gd name="T83" fmla="*/ 2147483647 h 591"/>
                <a:gd name="T84" fmla="*/ 2147483647 w 590"/>
                <a:gd name="T85" fmla="*/ 2147483647 h 5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90"/>
                <a:gd name="T130" fmla="*/ 0 h 591"/>
                <a:gd name="T131" fmla="*/ 590 w 590"/>
                <a:gd name="T132" fmla="*/ 591 h 5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90" h="591">
                  <a:moveTo>
                    <a:pt x="590" y="295"/>
                  </a:moveTo>
                  <a:lnTo>
                    <a:pt x="589" y="264"/>
                  </a:lnTo>
                  <a:lnTo>
                    <a:pt x="585" y="235"/>
                  </a:lnTo>
                  <a:lnTo>
                    <a:pt x="577" y="207"/>
                  </a:lnTo>
                  <a:lnTo>
                    <a:pt x="568" y="179"/>
                  </a:lnTo>
                  <a:lnTo>
                    <a:pt x="555" y="154"/>
                  </a:lnTo>
                  <a:lnTo>
                    <a:pt x="539" y="130"/>
                  </a:lnTo>
                  <a:lnTo>
                    <a:pt x="523" y="107"/>
                  </a:lnTo>
                  <a:lnTo>
                    <a:pt x="504" y="86"/>
                  </a:lnTo>
                  <a:lnTo>
                    <a:pt x="484" y="66"/>
                  </a:lnTo>
                  <a:lnTo>
                    <a:pt x="460" y="49"/>
                  </a:lnTo>
                  <a:lnTo>
                    <a:pt x="436" y="36"/>
                  </a:lnTo>
                  <a:lnTo>
                    <a:pt x="411" y="22"/>
                  </a:lnTo>
                  <a:lnTo>
                    <a:pt x="384" y="12"/>
                  </a:lnTo>
                  <a:lnTo>
                    <a:pt x="355" y="5"/>
                  </a:lnTo>
                  <a:lnTo>
                    <a:pt x="326" y="2"/>
                  </a:lnTo>
                  <a:lnTo>
                    <a:pt x="296" y="0"/>
                  </a:lnTo>
                  <a:lnTo>
                    <a:pt x="265" y="2"/>
                  </a:lnTo>
                  <a:lnTo>
                    <a:pt x="237" y="5"/>
                  </a:lnTo>
                  <a:lnTo>
                    <a:pt x="208" y="12"/>
                  </a:lnTo>
                  <a:lnTo>
                    <a:pt x="181" y="22"/>
                  </a:lnTo>
                  <a:lnTo>
                    <a:pt x="154" y="36"/>
                  </a:lnTo>
                  <a:lnTo>
                    <a:pt x="130" y="49"/>
                  </a:lnTo>
                  <a:lnTo>
                    <a:pt x="108" y="66"/>
                  </a:lnTo>
                  <a:lnTo>
                    <a:pt x="86" y="86"/>
                  </a:lnTo>
                  <a:lnTo>
                    <a:pt x="68" y="107"/>
                  </a:lnTo>
                  <a:lnTo>
                    <a:pt x="51" y="130"/>
                  </a:lnTo>
                  <a:lnTo>
                    <a:pt x="35" y="154"/>
                  </a:lnTo>
                  <a:lnTo>
                    <a:pt x="24" y="179"/>
                  </a:lnTo>
                  <a:lnTo>
                    <a:pt x="13" y="207"/>
                  </a:lnTo>
                  <a:lnTo>
                    <a:pt x="7" y="235"/>
                  </a:lnTo>
                  <a:lnTo>
                    <a:pt x="2" y="264"/>
                  </a:lnTo>
                  <a:lnTo>
                    <a:pt x="0" y="295"/>
                  </a:lnTo>
                  <a:lnTo>
                    <a:pt x="2" y="325"/>
                  </a:lnTo>
                  <a:lnTo>
                    <a:pt x="7" y="354"/>
                  </a:lnTo>
                  <a:lnTo>
                    <a:pt x="13" y="383"/>
                  </a:lnTo>
                  <a:lnTo>
                    <a:pt x="24" y="410"/>
                  </a:lnTo>
                  <a:lnTo>
                    <a:pt x="35" y="435"/>
                  </a:lnTo>
                  <a:lnTo>
                    <a:pt x="51" y="460"/>
                  </a:lnTo>
                  <a:lnTo>
                    <a:pt x="68" y="482"/>
                  </a:lnTo>
                  <a:lnTo>
                    <a:pt x="86" y="504"/>
                  </a:lnTo>
                  <a:lnTo>
                    <a:pt x="108" y="523"/>
                  </a:lnTo>
                  <a:lnTo>
                    <a:pt x="130" y="540"/>
                  </a:lnTo>
                  <a:lnTo>
                    <a:pt x="154" y="555"/>
                  </a:lnTo>
                  <a:lnTo>
                    <a:pt x="181" y="567"/>
                  </a:lnTo>
                  <a:lnTo>
                    <a:pt x="208" y="577"/>
                  </a:lnTo>
                  <a:lnTo>
                    <a:pt x="237" y="584"/>
                  </a:lnTo>
                  <a:lnTo>
                    <a:pt x="265" y="589"/>
                  </a:lnTo>
                  <a:lnTo>
                    <a:pt x="296" y="591"/>
                  </a:lnTo>
                  <a:lnTo>
                    <a:pt x="326" y="589"/>
                  </a:lnTo>
                  <a:lnTo>
                    <a:pt x="355" y="584"/>
                  </a:lnTo>
                  <a:lnTo>
                    <a:pt x="384" y="577"/>
                  </a:lnTo>
                  <a:lnTo>
                    <a:pt x="411" y="567"/>
                  </a:lnTo>
                  <a:lnTo>
                    <a:pt x="436" y="555"/>
                  </a:lnTo>
                  <a:lnTo>
                    <a:pt x="460" y="540"/>
                  </a:lnTo>
                  <a:lnTo>
                    <a:pt x="484" y="523"/>
                  </a:lnTo>
                  <a:lnTo>
                    <a:pt x="504" y="504"/>
                  </a:lnTo>
                  <a:lnTo>
                    <a:pt x="523" y="482"/>
                  </a:lnTo>
                  <a:lnTo>
                    <a:pt x="539" y="460"/>
                  </a:lnTo>
                  <a:lnTo>
                    <a:pt x="555" y="435"/>
                  </a:lnTo>
                  <a:lnTo>
                    <a:pt x="568" y="410"/>
                  </a:lnTo>
                  <a:lnTo>
                    <a:pt x="577" y="383"/>
                  </a:lnTo>
                  <a:lnTo>
                    <a:pt x="585" y="354"/>
                  </a:lnTo>
                  <a:lnTo>
                    <a:pt x="589" y="325"/>
                  </a:lnTo>
                  <a:lnTo>
                    <a:pt x="590" y="295"/>
                  </a:lnTo>
                  <a:lnTo>
                    <a:pt x="580" y="295"/>
                  </a:lnTo>
                  <a:lnTo>
                    <a:pt x="578" y="266"/>
                  </a:lnTo>
                  <a:lnTo>
                    <a:pt x="573" y="237"/>
                  </a:lnTo>
                  <a:lnTo>
                    <a:pt x="567" y="210"/>
                  </a:lnTo>
                  <a:lnTo>
                    <a:pt x="558" y="185"/>
                  </a:lnTo>
                  <a:lnTo>
                    <a:pt x="546" y="159"/>
                  </a:lnTo>
                  <a:lnTo>
                    <a:pt x="531" y="135"/>
                  </a:lnTo>
                  <a:lnTo>
                    <a:pt x="514" y="113"/>
                  </a:lnTo>
                  <a:lnTo>
                    <a:pt x="497" y="93"/>
                  </a:lnTo>
                  <a:lnTo>
                    <a:pt x="477" y="75"/>
                  </a:lnTo>
                  <a:lnTo>
                    <a:pt x="455" y="59"/>
                  </a:lnTo>
                  <a:lnTo>
                    <a:pt x="431" y="44"/>
                  </a:lnTo>
                  <a:lnTo>
                    <a:pt x="406" y="32"/>
                  </a:lnTo>
                  <a:lnTo>
                    <a:pt x="380" y="24"/>
                  </a:lnTo>
                  <a:lnTo>
                    <a:pt x="353" y="15"/>
                  </a:lnTo>
                  <a:lnTo>
                    <a:pt x="325" y="12"/>
                  </a:lnTo>
                  <a:lnTo>
                    <a:pt x="296" y="10"/>
                  </a:lnTo>
                  <a:lnTo>
                    <a:pt x="265" y="12"/>
                  </a:lnTo>
                  <a:lnTo>
                    <a:pt x="238" y="15"/>
                  </a:lnTo>
                  <a:lnTo>
                    <a:pt x="211" y="24"/>
                  </a:lnTo>
                  <a:lnTo>
                    <a:pt x="184" y="32"/>
                  </a:lnTo>
                  <a:lnTo>
                    <a:pt x="159" y="44"/>
                  </a:lnTo>
                  <a:lnTo>
                    <a:pt x="137" y="59"/>
                  </a:lnTo>
                  <a:lnTo>
                    <a:pt x="115" y="75"/>
                  </a:lnTo>
                  <a:lnTo>
                    <a:pt x="95" y="93"/>
                  </a:lnTo>
                  <a:lnTo>
                    <a:pt x="76" y="113"/>
                  </a:lnTo>
                  <a:lnTo>
                    <a:pt x="59" y="135"/>
                  </a:lnTo>
                  <a:lnTo>
                    <a:pt x="46" y="159"/>
                  </a:lnTo>
                  <a:lnTo>
                    <a:pt x="34" y="185"/>
                  </a:lnTo>
                  <a:lnTo>
                    <a:pt x="24" y="210"/>
                  </a:lnTo>
                  <a:lnTo>
                    <a:pt x="17" y="237"/>
                  </a:lnTo>
                  <a:lnTo>
                    <a:pt x="12" y="266"/>
                  </a:lnTo>
                  <a:lnTo>
                    <a:pt x="10" y="295"/>
                  </a:lnTo>
                  <a:lnTo>
                    <a:pt x="12" y="323"/>
                  </a:lnTo>
                  <a:lnTo>
                    <a:pt x="17" y="352"/>
                  </a:lnTo>
                  <a:lnTo>
                    <a:pt x="24" y="379"/>
                  </a:lnTo>
                  <a:lnTo>
                    <a:pt x="34" y="406"/>
                  </a:lnTo>
                  <a:lnTo>
                    <a:pt x="46" y="430"/>
                  </a:lnTo>
                  <a:lnTo>
                    <a:pt x="59" y="454"/>
                  </a:lnTo>
                  <a:lnTo>
                    <a:pt x="76" y="476"/>
                  </a:lnTo>
                  <a:lnTo>
                    <a:pt x="95" y="496"/>
                  </a:lnTo>
                  <a:lnTo>
                    <a:pt x="115" y="514"/>
                  </a:lnTo>
                  <a:lnTo>
                    <a:pt x="137" y="531"/>
                  </a:lnTo>
                  <a:lnTo>
                    <a:pt x="159" y="545"/>
                  </a:lnTo>
                  <a:lnTo>
                    <a:pt x="184" y="557"/>
                  </a:lnTo>
                  <a:lnTo>
                    <a:pt x="211" y="567"/>
                  </a:lnTo>
                  <a:lnTo>
                    <a:pt x="238" y="574"/>
                  </a:lnTo>
                  <a:lnTo>
                    <a:pt x="265" y="577"/>
                  </a:lnTo>
                  <a:lnTo>
                    <a:pt x="296" y="579"/>
                  </a:lnTo>
                  <a:lnTo>
                    <a:pt x="325" y="577"/>
                  </a:lnTo>
                  <a:lnTo>
                    <a:pt x="353" y="574"/>
                  </a:lnTo>
                  <a:lnTo>
                    <a:pt x="380" y="567"/>
                  </a:lnTo>
                  <a:lnTo>
                    <a:pt x="406" y="557"/>
                  </a:lnTo>
                  <a:lnTo>
                    <a:pt x="431" y="545"/>
                  </a:lnTo>
                  <a:lnTo>
                    <a:pt x="455" y="531"/>
                  </a:lnTo>
                  <a:lnTo>
                    <a:pt x="477" y="514"/>
                  </a:lnTo>
                  <a:lnTo>
                    <a:pt x="497" y="496"/>
                  </a:lnTo>
                  <a:lnTo>
                    <a:pt x="514" y="476"/>
                  </a:lnTo>
                  <a:lnTo>
                    <a:pt x="531" y="454"/>
                  </a:lnTo>
                  <a:lnTo>
                    <a:pt x="546" y="430"/>
                  </a:lnTo>
                  <a:lnTo>
                    <a:pt x="558" y="406"/>
                  </a:lnTo>
                  <a:lnTo>
                    <a:pt x="567" y="379"/>
                  </a:lnTo>
                  <a:lnTo>
                    <a:pt x="573" y="352"/>
                  </a:lnTo>
                  <a:lnTo>
                    <a:pt x="578" y="323"/>
                  </a:lnTo>
                  <a:lnTo>
                    <a:pt x="580" y="295"/>
                  </a:lnTo>
                  <a:lnTo>
                    <a:pt x="590" y="295"/>
                  </a:lnTo>
                  <a:close/>
                </a:path>
              </a:pathLst>
            </a:custGeom>
            <a:solidFill>
              <a:srgbClr val="C9E9FF"/>
            </a:solidFill>
            <a:ln w="9525">
              <a:noFill/>
              <a:round/>
              <a:headEnd/>
              <a:tailEnd/>
            </a:ln>
          </p:spPr>
          <p:txBody>
            <a:bodyPr/>
            <a:lstStyle/>
            <a:p>
              <a:endParaRPr lang="en-US"/>
            </a:p>
          </p:txBody>
        </p:sp>
        <p:sp>
          <p:nvSpPr>
            <p:cNvPr id="51361" name="Freeform 163"/>
            <p:cNvSpPr>
              <a:spLocks/>
            </p:cNvSpPr>
            <p:nvPr/>
          </p:nvSpPr>
          <p:spPr bwMode="auto">
            <a:xfrm>
              <a:off x="3615471" y="2655865"/>
              <a:ext cx="818444" cy="922338"/>
            </a:xfrm>
            <a:custGeom>
              <a:avLst/>
              <a:gdLst>
                <a:gd name="T0" fmla="*/ 2147483647 w 580"/>
                <a:gd name="T1" fmla="*/ 2147483647 h 581"/>
                <a:gd name="T2" fmla="*/ 2147483647 w 580"/>
                <a:gd name="T3" fmla="*/ 2147483647 h 581"/>
                <a:gd name="T4" fmla="*/ 2147483647 w 580"/>
                <a:gd name="T5" fmla="*/ 2147483647 h 581"/>
                <a:gd name="T6" fmla="*/ 2147483647 w 580"/>
                <a:gd name="T7" fmla="*/ 2147483647 h 581"/>
                <a:gd name="T8" fmla="*/ 2147483647 w 580"/>
                <a:gd name="T9" fmla="*/ 2147483647 h 581"/>
                <a:gd name="T10" fmla="*/ 2147483647 w 580"/>
                <a:gd name="T11" fmla="*/ 2147483647 h 581"/>
                <a:gd name="T12" fmla="*/ 2147483647 w 580"/>
                <a:gd name="T13" fmla="*/ 2147483647 h 581"/>
                <a:gd name="T14" fmla="*/ 2147483647 w 580"/>
                <a:gd name="T15" fmla="*/ 2147483647 h 581"/>
                <a:gd name="T16" fmla="*/ 2147483647 w 580"/>
                <a:gd name="T17" fmla="*/ 2147483647 h 581"/>
                <a:gd name="T18" fmla="*/ 2147483647 w 580"/>
                <a:gd name="T19" fmla="*/ 2147483647 h 581"/>
                <a:gd name="T20" fmla="*/ 0 w 580"/>
                <a:gd name="T21" fmla="*/ 2147483647 h 581"/>
                <a:gd name="T22" fmla="*/ 2147483647 w 580"/>
                <a:gd name="T23" fmla="*/ 2147483647 h 581"/>
                <a:gd name="T24" fmla="*/ 2147483647 w 580"/>
                <a:gd name="T25" fmla="*/ 2147483647 h 581"/>
                <a:gd name="T26" fmla="*/ 2147483647 w 580"/>
                <a:gd name="T27" fmla="*/ 2147483647 h 581"/>
                <a:gd name="T28" fmla="*/ 2147483647 w 580"/>
                <a:gd name="T29" fmla="*/ 2147483647 h 581"/>
                <a:gd name="T30" fmla="*/ 2147483647 w 580"/>
                <a:gd name="T31" fmla="*/ 2147483647 h 581"/>
                <a:gd name="T32" fmla="*/ 2147483647 w 580"/>
                <a:gd name="T33" fmla="*/ 2147483647 h 581"/>
                <a:gd name="T34" fmla="*/ 2147483647 w 580"/>
                <a:gd name="T35" fmla="*/ 2147483647 h 581"/>
                <a:gd name="T36" fmla="*/ 2147483647 w 580"/>
                <a:gd name="T37" fmla="*/ 2147483647 h 581"/>
                <a:gd name="T38" fmla="*/ 2147483647 w 580"/>
                <a:gd name="T39" fmla="*/ 2147483647 h 581"/>
                <a:gd name="T40" fmla="*/ 2147483647 w 580"/>
                <a:gd name="T41" fmla="*/ 2147483647 h 581"/>
                <a:gd name="T42" fmla="*/ 2147483647 w 580"/>
                <a:gd name="T43" fmla="*/ 2147483647 h 581"/>
                <a:gd name="T44" fmla="*/ 2147483647 w 580"/>
                <a:gd name="T45" fmla="*/ 2147483647 h 581"/>
                <a:gd name="T46" fmla="*/ 2147483647 w 580"/>
                <a:gd name="T47" fmla="*/ 2147483647 h 581"/>
                <a:gd name="T48" fmla="*/ 2147483647 w 580"/>
                <a:gd name="T49" fmla="*/ 2147483647 h 581"/>
                <a:gd name="T50" fmla="*/ 2147483647 w 580"/>
                <a:gd name="T51" fmla="*/ 2147483647 h 581"/>
                <a:gd name="T52" fmla="*/ 2147483647 w 580"/>
                <a:gd name="T53" fmla="*/ 2147483647 h 581"/>
                <a:gd name="T54" fmla="*/ 2147483647 w 580"/>
                <a:gd name="T55" fmla="*/ 2147483647 h 581"/>
                <a:gd name="T56" fmla="*/ 2147483647 w 580"/>
                <a:gd name="T57" fmla="*/ 2147483647 h 581"/>
                <a:gd name="T58" fmla="*/ 2147483647 w 580"/>
                <a:gd name="T59" fmla="*/ 2147483647 h 581"/>
                <a:gd name="T60" fmla="*/ 2147483647 w 580"/>
                <a:gd name="T61" fmla="*/ 2147483647 h 581"/>
                <a:gd name="T62" fmla="*/ 2147483647 w 580"/>
                <a:gd name="T63" fmla="*/ 2147483647 h 581"/>
                <a:gd name="T64" fmla="*/ 2147483647 w 580"/>
                <a:gd name="T65" fmla="*/ 2147483647 h 581"/>
                <a:gd name="T66" fmla="*/ 2147483647 w 580"/>
                <a:gd name="T67" fmla="*/ 2147483647 h 581"/>
                <a:gd name="T68" fmla="*/ 2147483647 w 580"/>
                <a:gd name="T69" fmla="*/ 2147483647 h 581"/>
                <a:gd name="T70" fmla="*/ 2147483647 w 580"/>
                <a:gd name="T71" fmla="*/ 2147483647 h 581"/>
                <a:gd name="T72" fmla="*/ 2147483647 w 580"/>
                <a:gd name="T73" fmla="*/ 2147483647 h 581"/>
                <a:gd name="T74" fmla="*/ 2147483647 w 580"/>
                <a:gd name="T75" fmla="*/ 2147483647 h 581"/>
                <a:gd name="T76" fmla="*/ 2147483647 w 580"/>
                <a:gd name="T77" fmla="*/ 2147483647 h 581"/>
                <a:gd name="T78" fmla="*/ 2147483647 w 580"/>
                <a:gd name="T79" fmla="*/ 2147483647 h 581"/>
                <a:gd name="T80" fmla="*/ 2147483647 w 580"/>
                <a:gd name="T81" fmla="*/ 2147483647 h 581"/>
                <a:gd name="T82" fmla="*/ 2147483647 w 580"/>
                <a:gd name="T83" fmla="*/ 2147483647 h 581"/>
                <a:gd name="T84" fmla="*/ 2147483647 w 580"/>
                <a:gd name="T85" fmla="*/ 2147483647 h 5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80"/>
                <a:gd name="T130" fmla="*/ 0 h 581"/>
                <a:gd name="T131" fmla="*/ 580 w 580"/>
                <a:gd name="T132" fmla="*/ 581 h 5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80" h="581">
                  <a:moveTo>
                    <a:pt x="580" y="290"/>
                  </a:moveTo>
                  <a:lnTo>
                    <a:pt x="578" y="261"/>
                  </a:lnTo>
                  <a:lnTo>
                    <a:pt x="575" y="232"/>
                  </a:lnTo>
                  <a:lnTo>
                    <a:pt x="567" y="203"/>
                  </a:lnTo>
                  <a:lnTo>
                    <a:pt x="558" y="176"/>
                  </a:lnTo>
                  <a:lnTo>
                    <a:pt x="545" y="151"/>
                  </a:lnTo>
                  <a:lnTo>
                    <a:pt x="531" y="127"/>
                  </a:lnTo>
                  <a:lnTo>
                    <a:pt x="514" y="105"/>
                  </a:lnTo>
                  <a:lnTo>
                    <a:pt x="496" y="85"/>
                  </a:lnTo>
                  <a:lnTo>
                    <a:pt x="475" y="66"/>
                  </a:lnTo>
                  <a:lnTo>
                    <a:pt x="452" y="49"/>
                  </a:lnTo>
                  <a:lnTo>
                    <a:pt x="428" y="34"/>
                  </a:lnTo>
                  <a:lnTo>
                    <a:pt x="403" y="22"/>
                  </a:lnTo>
                  <a:lnTo>
                    <a:pt x="377" y="14"/>
                  </a:lnTo>
                  <a:lnTo>
                    <a:pt x="348" y="5"/>
                  </a:lnTo>
                  <a:lnTo>
                    <a:pt x="320" y="2"/>
                  </a:lnTo>
                  <a:lnTo>
                    <a:pt x="291" y="0"/>
                  </a:lnTo>
                  <a:lnTo>
                    <a:pt x="260" y="2"/>
                  </a:lnTo>
                  <a:lnTo>
                    <a:pt x="232" y="5"/>
                  </a:lnTo>
                  <a:lnTo>
                    <a:pt x="205" y="14"/>
                  </a:lnTo>
                  <a:lnTo>
                    <a:pt x="178" y="22"/>
                  </a:lnTo>
                  <a:lnTo>
                    <a:pt x="152" y="34"/>
                  </a:lnTo>
                  <a:lnTo>
                    <a:pt x="128" y="49"/>
                  </a:lnTo>
                  <a:lnTo>
                    <a:pt x="107" y="66"/>
                  </a:lnTo>
                  <a:lnTo>
                    <a:pt x="85" y="85"/>
                  </a:lnTo>
                  <a:lnTo>
                    <a:pt x="66" y="105"/>
                  </a:lnTo>
                  <a:lnTo>
                    <a:pt x="51" y="127"/>
                  </a:lnTo>
                  <a:lnTo>
                    <a:pt x="35" y="151"/>
                  </a:lnTo>
                  <a:lnTo>
                    <a:pt x="24" y="176"/>
                  </a:lnTo>
                  <a:lnTo>
                    <a:pt x="13" y="203"/>
                  </a:lnTo>
                  <a:lnTo>
                    <a:pt x="7" y="232"/>
                  </a:lnTo>
                  <a:lnTo>
                    <a:pt x="2" y="261"/>
                  </a:lnTo>
                  <a:lnTo>
                    <a:pt x="0" y="290"/>
                  </a:lnTo>
                  <a:lnTo>
                    <a:pt x="2" y="320"/>
                  </a:lnTo>
                  <a:lnTo>
                    <a:pt x="7" y="349"/>
                  </a:lnTo>
                  <a:lnTo>
                    <a:pt x="13" y="376"/>
                  </a:lnTo>
                  <a:lnTo>
                    <a:pt x="24" y="403"/>
                  </a:lnTo>
                  <a:lnTo>
                    <a:pt x="35" y="428"/>
                  </a:lnTo>
                  <a:lnTo>
                    <a:pt x="51" y="452"/>
                  </a:lnTo>
                  <a:lnTo>
                    <a:pt x="66" y="474"/>
                  </a:lnTo>
                  <a:lnTo>
                    <a:pt x="85" y="494"/>
                  </a:lnTo>
                  <a:lnTo>
                    <a:pt x="107" y="513"/>
                  </a:lnTo>
                  <a:lnTo>
                    <a:pt x="128" y="530"/>
                  </a:lnTo>
                  <a:lnTo>
                    <a:pt x="152" y="545"/>
                  </a:lnTo>
                  <a:lnTo>
                    <a:pt x="178" y="557"/>
                  </a:lnTo>
                  <a:lnTo>
                    <a:pt x="205" y="567"/>
                  </a:lnTo>
                  <a:lnTo>
                    <a:pt x="232" y="574"/>
                  </a:lnTo>
                  <a:lnTo>
                    <a:pt x="260" y="579"/>
                  </a:lnTo>
                  <a:lnTo>
                    <a:pt x="291" y="581"/>
                  </a:lnTo>
                  <a:lnTo>
                    <a:pt x="320" y="579"/>
                  </a:lnTo>
                  <a:lnTo>
                    <a:pt x="348" y="574"/>
                  </a:lnTo>
                  <a:lnTo>
                    <a:pt x="377" y="567"/>
                  </a:lnTo>
                  <a:lnTo>
                    <a:pt x="403" y="557"/>
                  </a:lnTo>
                  <a:lnTo>
                    <a:pt x="428" y="545"/>
                  </a:lnTo>
                  <a:lnTo>
                    <a:pt x="452" y="530"/>
                  </a:lnTo>
                  <a:lnTo>
                    <a:pt x="475" y="513"/>
                  </a:lnTo>
                  <a:lnTo>
                    <a:pt x="496" y="494"/>
                  </a:lnTo>
                  <a:lnTo>
                    <a:pt x="514" y="474"/>
                  </a:lnTo>
                  <a:lnTo>
                    <a:pt x="531" y="452"/>
                  </a:lnTo>
                  <a:lnTo>
                    <a:pt x="545" y="428"/>
                  </a:lnTo>
                  <a:lnTo>
                    <a:pt x="558" y="403"/>
                  </a:lnTo>
                  <a:lnTo>
                    <a:pt x="567" y="376"/>
                  </a:lnTo>
                  <a:lnTo>
                    <a:pt x="575" y="349"/>
                  </a:lnTo>
                  <a:lnTo>
                    <a:pt x="578" y="320"/>
                  </a:lnTo>
                  <a:lnTo>
                    <a:pt x="580" y="290"/>
                  </a:lnTo>
                  <a:lnTo>
                    <a:pt x="570" y="290"/>
                  </a:lnTo>
                  <a:lnTo>
                    <a:pt x="568" y="261"/>
                  </a:lnTo>
                  <a:lnTo>
                    <a:pt x="563" y="234"/>
                  </a:lnTo>
                  <a:lnTo>
                    <a:pt x="556" y="207"/>
                  </a:lnTo>
                  <a:lnTo>
                    <a:pt x="548" y="181"/>
                  </a:lnTo>
                  <a:lnTo>
                    <a:pt x="536" y="158"/>
                  </a:lnTo>
                  <a:lnTo>
                    <a:pt x="523" y="134"/>
                  </a:lnTo>
                  <a:lnTo>
                    <a:pt x="506" y="112"/>
                  </a:lnTo>
                  <a:lnTo>
                    <a:pt x="487" y="92"/>
                  </a:lnTo>
                  <a:lnTo>
                    <a:pt x="469" y="75"/>
                  </a:lnTo>
                  <a:lnTo>
                    <a:pt x="447" y="58"/>
                  </a:lnTo>
                  <a:lnTo>
                    <a:pt x="423" y="44"/>
                  </a:lnTo>
                  <a:lnTo>
                    <a:pt x="399" y="32"/>
                  </a:lnTo>
                  <a:lnTo>
                    <a:pt x="374" y="24"/>
                  </a:lnTo>
                  <a:lnTo>
                    <a:pt x="347" y="17"/>
                  </a:lnTo>
                  <a:lnTo>
                    <a:pt x="320" y="12"/>
                  </a:lnTo>
                  <a:lnTo>
                    <a:pt x="291" y="10"/>
                  </a:lnTo>
                  <a:lnTo>
                    <a:pt x="262" y="12"/>
                  </a:lnTo>
                  <a:lnTo>
                    <a:pt x="233" y="17"/>
                  </a:lnTo>
                  <a:lnTo>
                    <a:pt x="208" y="24"/>
                  </a:lnTo>
                  <a:lnTo>
                    <a:pt x="181" y="32"/>
                  </a:lnTo>
                  <a:lnTo>
                    <a:pt x="157" y="44"/>
                  </a:lnTo>
                  <a:lnTo>
                    <a:pt x="134" y="58"/>
                  </a:lnTo>
                  <a:lnTo>
                    <a:pt x="113" y="75"/>
                  </a:lnTo>
                  <a:lnTo>
                    <a:pt x="93" y="92"/>
                  </a:lnTo>
                  <a:lnTo>
                    <a:pt x="74" y="112"/>
                  </a:lnTo>
                  <a:lnTo>
                    <a:pt x="59" y="134"/>
                  </a:lnTo>
                  <a:lnTo>
                    <a:pt x="46" y="158"/>
                  </a:lnTo>
                  <a:lnTo>
                    <a:pt x="34" y="181"/>
                  </a:lnTo>
                  <a:lnTo>
                    <a:pt x="24" y="207"/>
                  </a:lnTo>
                  <a:lnTo>
                    <a:pt x="17" y="234"/>
                  </a:lnTo>
                  <a:lnTo>
                    <a:pt x="12" y="261"/>
                  </a:lnTo>
                  <a:lnTo>
                    <a:pt x="12" y="290"/>
                  </a:lnTo>
                  <a:lnTo>
                    <a:pt x="12" y="318"/>
                  </a:lnTo>
                  <a:lnTo>
                    <a:pt x="17" y="345"/>
                  </a:lnTo>
                  <a:lnTo>
                    <a:pt x="24" y="372"/>
                  </a:lnTo>
                  <a:lnTo>
                    <a:pt x="34" y="398"/>
                  </a:lnTo>
                  <a:lnTo>
                    <a:pt x="46" y="423"/>
                  </a:lnTo>
                  <a:lnTo>
                    <a:pt x="59" y="445"/>
                  </a:lnTo>
                  <a:lnTo>
                    <a:pt x="74" y="467"/>
                  </a:lnTo>
                  <a:lnTo>
                    <a:pt x="93" y="487"/>
                  </a:lnTo>
                  <a:lnTo>
                    <a:pt x="113" y="504"/>
                  </a:lnTo>
                  <a:lnTo>
                    <a:pt x="134" y="521"/>
                  </a:lnTo>
                  <a:lnTo>
                    <a:pt x="157" y="535"/>
                  </a:lnTo>
                  <a:lnTo>
                    <a:pt x="181" y="547"/>
                  </a:lnTo>
                  <a:lnTo>
                    <a:pt x="208" y="557"/>
                  </a:lnTo>
                  <a:lnTo>
                    <a:pt x="233" y="564"/>
                  </a:lnTo>
                  <a:lnTo>
                    <a:pt x="262" y="567"/>
                  </a:lnTo>
                  <a:lnTo>
                    <a:pt x="291" y="569"/>
                  </a:lnTo>
                  <a:lnTo>
                    <a:pt x="320" y="567"/>
                  </a:lnTo>
                  <a:lnTo>
                    <a:pt x="347" y="564"/>
                  </a:lnTo>
                  <a:lnTo>
                    <a:pt x="374" y="557"/>
                  </a:lnTo>
                  <a:lnTo>
                    <a:pt x="399" y="547"/>
                  </a:lnTo>
                  <a:lnTo>
                    <a:pt x="423" y="535"/>
                  </a:lnTo>
                  <a:lnTo>
                    <a:pt x="447" y="521"/>
                  </a:lnTo>
                  <a:lnTo>
                    <a:pt x="469" y="504"/>
                  </a:lnTo>
                  <a:lnTo>
                    <a:pt x="487" y="487"/>
                  </a:lnTo>
                  <a:lnTo>
                    <a:pt x="506" y="467"/>
                  </a:lnTo>
                  <a:lnTo>
                    <a:pt x="523" y="445"/>
                  </a:lnTo>
                  <a:lnTo>
                    <a:pt x="536" y="423"/>
                  </a:lnTo>
                  <a:lnTo>
                    <a:pt x="548" y="398"/>
                  </a:lnTo>
                  <a:lnTo>
                    <a:pt x="556" y="372"/>
                  </a:lnTo>
                  <a:lnTo>
                    <a:pt x="563" y="345"/>
                  </a:lnTo>
                  <a:lnTo>
                    <a:pt x="568" y="318"/>
                  </a:lnTo>
                  <a:lnTo>
                    <a:pt x="570" y="290"/>
                  </a:lnTo>
                  <a:lnTo>
                    <a:pt x="580" y="290"/>
                  </a:lnTo>
                  <a:close/>
                </a:path>
              </a:pathLst>
            </a:custGeom>
            <a:solidFill>
              <a:srgbClr val="CAE9FF"/>
            </a:solidFill>
            <a:ln w="9525">
              <a:noFill/>
              <a:round/>
              <a:headEnd/>
              <a:tailEnd/>
            </a:ln>
          </p:spPr>
          <p:txBody>
            <a:bodyPr/>
            <a:lstStyle/>
            <a:p>
              <a:endParaRPr lang="en-US"/>
            </a:p>
          </p:txBody>
        </p:sp>
        <p:sp>
          <p:nvSpPr>
            <p:cNvPr id="51362" name="Freeform 164"/>
            <p:cNvSpPr>
              <a:spLocks/>
            </p:cNvSpPr>
            <p:nvPr/>
          </p:nvSpPr>
          <p:spPr bwMode="auto">
            <a:xfrm>
              <a:off x="3622530" y="2663803"/>
              <a:ext cx="804333" cy="903287"/>
            </a:xfrm>
            <a:custGeom>
              <a:avLst/>
              <a:gdLst>
                <a:gd name="T0" fmla="*/ 2147483647 w 570"/>
                <a:gd name="T1" fmla="*/ 2147483647 h 569"/>
                <a:gd name="T2" fmla="*/ 2147483647 w 570"/>
                <a:gd name="T3" fmla="*/ 2147483647 h 569"/>
                <a:gd name="T4" fmla="*/ 2147483647 w 570"/>
                <a:gd name="T5" fmla="*/ 2147483647 h 569"/>
                <a:gd name="T6" fmla="*/ 2147483647 w 570"/>
                <a:gd name="T7" fmla="*/ 2147483647 h 569"/>
                <a:gd name="T8" fmla="*/ 2147483647 w 570"/>
                <a:gd name="T9" fmla="*/ 2147483647 h 569"/>
                <a:gd name="T10" fmla="*/ 2147483647 w 570"/>
                <a:gd name="T11" fmla="*/ 2147483647 h 569"/>
                <a:gd name="T12" fmla="*/ 2147483647 w 570"/>
                <a:gd name="T13" fmla="*/ 2147483647 h 569"/>
                <a:gd name="T14" fmla="*/ 2147483647 w 570"/>
                <a:gd name="T15" fmla="*/ 2147483647 h 569"/>
                <a:gd name="T16" fmla="*/ 2147483647 w 570"/>
                <a:gd name="T17" fmla="*/ 2147483647 h 569"/>
                <a:gd name="T18" fmla="*/ 2147483647 w 570"/>
                <a:gd name="T19" fmla="*/ 2147483647 h 569"/>
                <a:gd name="T20" fmla="*/ 0 w 570"/>
                <a:gd name="T21" fmla="*/ 2147483647 h 569"/>
                <a:gd name="T22" fmla="*/ 2147483647 w 570"/>
                <a:gd name="T23" fmla="*/ 2147483647 h 569"/>
                <a:gd name="T24" fmla="*/ 2147483647 w 570"/>
                <a:gd name="T25" fmla="*/ 2147483647 h 569"/>
                <a:gd name="T26" fmla="*/ 2147483647 w 570"/>
                <a:gd name="T27" fmla="*/ 2147483647 h 569"/>
                <a:gd name="T28" fmla="*/ 2147483647 w 570"/>
                <a:gd name="T29" fmla="*/ 2147483647 h 569"/>
                <a:gd name="T30" fmla="*/ 2147483647 w 570"/>
                <a:gd name="T31" fmla="*/ 2147483647 h 569"/>
                <a:gd name="T32" fmla="*/ 2147483647 w 570"/>
                <a:gd name="T33" fmla="*/ 2147483647 h 569"/>
                <a:gd name="T34" fmla="*/ 2147483647 w 570"/>
                <a:gd name="T35" fmla="*/ 2147483647 h 569"/>
                <a:gd name="T36" fmla="*/ 2147483647 w 570"/>
                <a:gd name="T37" fmla="*/ 2147483647 h 569"/>
                <a:gd name="T38" fmla="*/ 2147483647 w 570"/>
                <a:gd name="T39" fmla="*/ 2147483647 h 569"/>
                <a:gd name="T40" fmla="*/ 2147483647 w 570"/>
                <a:gd name="T41" fmla="*/ 2147483647 h 569"/>
                <a:gd name="T42" fmla="*/ 2147483647 w 570"/>
                <a:gd name="T43" fmla="*/ 2147483647 h 569"/>
                <a:gd name="T44" fmla="*/ 2147483647 w 570"/>
                <a:gd name="T45" fmla="*/ 2147483647 h 569"/>
                <a:gd name="T46" fmla="*/ 2147483647 w 570"/>
                <a:gd name="T47" fmla="*/ 2147483647 h 569"/>
                <a:gd name="T48" fmla="*/ 2147483647 w 570"/>
                <a:gd name="T49" fmla="*/ 2147483647 h 569"/>
                <a:gd name="T50" fmla="*/ 2147483647 w 570"/>
                <a:gd name="T51" fmla="*/ 2147483647 h 569"/>
                <a:gd name="T52" fmla="*/ 2147483647 w 570"/>
                <a:gd name="T53" fmla="*/ 2147483647 h 569"/>
                <a:gd name="T54" fmla="*/ 2147483647 w 570"/>
                <a:gd name="T55" fmla="*/ 2147483647 h 569"/>
                <a:gd name="T56" fmla="*/ 2147483647 w 570"/>
                <a:gd name="T57" fmla="*/ 2147483647 h 569"/>
                <a:gd name="T58" fmla="*/ 2147483647 w 570"/>
                <a:gd name="T59" fmla="*/ 2147483647 h 569"/>
                <a:gd name="T60" fmla="*/ 2147483647 w 570"/>
                <a:gd name="T61" fmla="*/ 2147483647 h 569"/>
                <a:gd name="T62" fmla="*/ 2147483647 w 570"/>
                <a:gd name="T63" fmla="*/ 2147483647 h 569"/>
                <a:gd name="T64" fmla="*/ 2147483647 w 570"/>
                <a:gd name="T65" fmla="*/ 2147483647 h 569"/>
                <a:gd name="T66" fmla="*/ 2147483647 w 570"/>
                <a:gd name="T67" fmla="*/ 2147483647 h 569"/>
                <a:gd name="T68" fmla="*/ 2147483647 w 570"/>
                <a:gd name="T69" fmla="*/ 2147483647 h 569"/>
                <a:gd name="T70" fmla="*/ 2147483647 w 570"/>
                <a:gd name="T71" fmla="*/ 2147483647 h 569"/>
                <a:gd name="T72" fmla="*/ 2147483647 w 570"/>
                <a:gd name="T73" fmla="*/ 2147483647 h 569"/>
                <a:gd name="T74" fmla="*/ 2147483647 w 570"/>
                <a:gd name="T75" fmla="*/ 2147483647 h 569"/>
                <a:gd name="T76" fmla="*/ 2147483647 w 570"/>
                <a:gd name="T77" fmla="*/ 2147483647 h 569"/>
                <a:gd name="T78" fmla="*/ 2147483647 w 570"/>
                <a:gd name="T79" fmla="*/ 2147483647 h 569"/>
                <a:gd name="T80" fmla="*/ 2147483647 w 570"/>
                <a:gd name="T81" fmla="*/ 2147483647 h 569"/>
                <a:gd name="T82" fmla="*/ 2147483647 w 570"/>
                <a:gd name="T83" fmla="*/ 2147483647 h 569"/>
                <a:gd name="T84" fmla="*/ 2147483647 w 570"/>
                <a:gd name="T85" fmla="*/ 2147483647 h 5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70"/>
                <a:gd name="T130" fmla="*/ 0 h 569"/>
                <a:gd name="T131" fmla="*/ 570 w 570"/>
                <a:gd name="T132" fmla="*/ 569 h 5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70" h="569">
                  <a:moveTo>
                    <a:pt x="570" y="285"/>
                  </a:moveTo>
                  <a:lnTo>
                    <a:pt x="568" y="256"/>
                  </a:lnTo>
                  <a:lnTo>
                    <a:pt x="563" y="227"/>
                  </a:lnTo>
                  <a:lnTo>
                    <a:pt x="557" y="200"/>
                  </a:lnTo>
                  <a:lnTo>
                    <a:pt x="548" y="175"/>
                  </a:lnTo>
                  <a:lnTo>
                    <a:pt x="536" y="149"/>
                  </a:lnTo>
                  <a:lnTo>
                    <a:pt x="521" y="125"/>
                  </a:lnTo>
                  <a:lnTo>
                    <a:pt x="504" y="103"/>
                  </a:lnTo>
                  <a:lnTo>
                    <a:pt x="487" y="83"/>
                  </a:lnTo>
                  <a:lnTo>
                    <a:pt x="467" y="65"/>
                  </a:lnTo>
                  <a:lnTo>
                    <a:pt x="445" y="49"/>
                  </a:lnTo>
                  <a:lnTo>
                    <a:pt x="421" y="34"/>
                  </a:lnTo>
                  <a:lnTo>
                    <a:pt x="396" y="22"/>
                  </a:lnTo>
                  <a:lnTo>
                    <a:pt x="370" y="14"/>
                  </a:lnTo>
                  <a:lnTo>
                    <a:pt x="343" y="5"/>
                  </a:lnTo>
                  <a:lnTo>
                    <a:pt x="315" y="2"/>
                  </a:lnTo>
                  <a:lnTo>
                    <a:pt x="286" y="0"/>
                  </a:lnTo>
                  <a:lnTo>
                    <a:pt x="255" y="2"/>
                  </a:lnTo>
                  <a:lnTo>
                    <a:pt x="228" y="5"/>
                  </a:lnTo>
                  <a:lnTo>
                    <a:pt x="201" y="14"/>
                  </a:lnTo>
                  <a:lnTo>
                    <a:pt x="174" y="22"/>
                  </a:lnTo>
                  <a:lnTo>
                    <a:pt x="151" y="34"/>
                  </a:lnTo>
                  <a:lnTo>
                    <a:pt x="127" y="49"/>
                  </a:lnTo>
                  <a:lnTo>
                    <a:pt x="105" y="65"/>
                  </a:lnTo>
                  <a:lnTo>
                    <a:pt x="85" y="83"/>
                  </a:lnTo>
                  <a:lnTo>
                    <a:pt x="66" y="103"/>
                  </a:lnTo>
                  <a:lnTo>
                    <a:pt x="49" y="125"/>
                  </a:lnTo>
                  <a:lnTo>
                    <a:pt x="36" y="149"/>
                  </a:lnTo>
                  <a:lnTo>
                    <a:pt x="24" y="175"/>
                  </a:lnTo>
                  <a:lnTo>
                    <a:pt x="14" y="200"/>
                  </a:lnTo>
                  <a:lnTo>
                    <a:pt x="7" y="227"/>
                  </a:lnTo>
                  <a:lnTo>
                    <a:pt x="2" y="256"/>
                  </a:lnTo>
                  <a:lnTo>
                    <a:pt x="0" y="285"/>
                  </a:lnTo>
                  <a:lnTo>
                    <a:pt x="2" y="313"/>
                  </a:lnTo>
                  <a:lnTo>
                    <a:pt x="7" y="342"/>
                  </a:lnTo>
                  <a:lnTo>
                    <a:pt x="14" y="369"/>
                  </a:lnTo>
                  <a:lnTo>
                    <a:pt x="24" y="396"/>
                  </a:lnTo>
                  <a:lnTo>
                    <a:pt x="36" y="420"/>
                  </a:lnTo>
                  <a:lnTo>
                    <a:pt x="49" y="444"/>
                  </a:lnTo>
                  <a:lnTo>
                    <a:pt x="66" y="466"/>
                  </a:lnTo>
                  <a:lnTo>
                    <a:pt x="85" y="486"/>
                  </a:lnTo>
                  <a:lnTo>
                    <a:pt x="105" y="504"/>
                  </a:lnTo>
                  <a:lnTo>
                    <a:pt x="127" y="521"/>
                  </a:lnTo>
                  <a:lnTo>
                    <a:pt x="151" y="535"/>
                  </a:lnTo>
                  <a:lnTo>
                    <a:pt x="174" y="547"/>
                  </a:lnTo>
                  <a:lnTo>
                    <a:pt x="201" y="557"/>
                  </a:lnTo>
                  <a:lnTo>
                    <a:pt x="228" y="564"/>
                  </a:lnTo>
                  <a:lnTo>
                    <a:pt x="255" y="567"/>
                  </a:lnTo>
                  <a:lnTo>
                    <a:pt x="286" y="569"/>
                  </a:lnTo>
                  <a:lnTo>
                    <a:pt x="315" y="567"/>
                  </a:lnTo>
                  <a:lnTo>
                    <a:pt x="343" y="564"/>
                  </a:lnTo>
                  <a:lnTo>
                    <a:pt x="370" y="557"/>
                  </a:lnTo>
                  <a:lnTo>
                    <a:pt x="396" y="547"/>
                  </a:lnTo>
                  <a:lnTo>
                    <a:pt x="421" y="535"/>
                  </a:lnTo>
                  <a:lnTo>
                    <a:pt x="445" y="521"/>
                  </a:lnTo>
                  <a:lnTo>
                    <a:pt x="467" y="504"/>
                  </a:lnTo>
                  <a:lnTo>
                    <a:pt x="487" y="486"/>
                  </a:lnTo>
                  <a:lnTo>
                    <a:pt x="504" y="466"/>
                  </a:lnTo>
                  <a:lnTo>
                    <a:pt x="521" y="444"/>
                  </a:lnTo>
                  <a:lnTo>
                    <a:pt x="536" y="420"/>
                  </a:lnTo>
                  <a:lnTo>
                    <a:pt x="548" y="396"/>
                  </a:lnTo>
                  <a:lnTo>
                    <a:pt x="557" y="369"/>
                  </a:lnTo>
                  <a:lnTo>
                    <a:pt x="563" y="342"/>
                  </a:lnTo>
                  <a:lnTo>
                    <a:pt x="568" y="313"/>
                  </a:lnTo>
                  <a:lnTo>
                    <a:pt x="570" y="285"/>
                  </a:lnTo>
                  <a:lnTo>
                    <a:pt x="560" y="285"/>
                  </a:lnTo>
                  <a:lnTo>
                    <a:pt x="558" y="257"/>
                  </a:lnTo>
                  <a:lnTo>
                    <a:pt x="553" y="230"/>
                  </a:lnTo>
                  <a:lnTo>
                    <a:pt x="546" y="203"/>
                  </a:lnTo>
                  <a:lnTo>
                    <a:pt x="538" y="178"/>
                  </a:lnTo>
                  <a:lnTo>
                    <a:pt x="526" y="154"/>
                  </a:lnTo>
                  <a:lnTo>
                    <a:pt x="513" y="132"/>
                  </a:lnTo>
                  <a:lnTo>
                    <a:pt x="497" y="110"/>
                  </a:lnTo>
                  <a:lnTo>
                    <a:pt x="479" y="92"/>
                  </a:lnTo>
                  <a:lnTo>
                    <a:pt x="460" y="73"/>
                  </a:lnTo>
                  <a:lnTo>
                    <a:pt x="438" y="58"/>
                  </a:lnTo>
                  <a:lnTo>
                    <a:pt x="416" y="44"/>
                  </a:lnTo>
                  <a:lnTo>
                    <a:pt x="392" y="32"/>
                  </a:lnTo>
                  <a:lnTo>
                    <a:pt x="367" y="24"/>
                  </a:lnTo>
                  <a:lnTo>
                    <a:pt x="340" y="17"/>
                  </a:lnTo>
                  <a:lnTo>
                    <a:pt x="313" y="12"/>
                  </a:lnTo>
                  <a:lnTo>
                    <a:pt x="286" y="10"/>
                  </a:lnTo>
                  <a:lnTo>
                    <a:pt x="257" y="12"/>
                  </a:lnTo>
                  <a:lnTo>
                    <a:pt x="230" y="17"/>
                  </a:lnTo>
                  <a:lnTo>
                    <a:pt x="205" y="24"/>
                  </a:lnTo>
                  <a:lnTo>
                    <a:pt x="179" y="32"/>
                  </a:lnTo>
                  <a:lnTo>
                    <a:pt x="156" y="44"/>
                  </a:lnTo>
                  <a:lnTo>
                    <a:pt x="132" y="58"/>
                  </a:lnTo>
                  <a:lnTo>
                    <a:pt x="112" y="73"/>
                  </a:lnTo>
                  <a:lnTo>
                    <a:pt x="91" y="92"/>
                  </a:lnTo>
                  <a:lnTo>
                    <a:pt x="74" y="110"/>
                  </a:lnTo>
                  <a:lnTo>
                    <a:pt x="58" y="132"/>
                  </a:lnTo>
                  <a:lnTo>
                    <a:pt x="44" y="154"/>
                  </a:lnTo>
                  <a:lnTo>
                    <a:pt x="34" y="178"/>
                  </a:lnTo>
                  <a:lnTo>
                    <a:pt x="24" y="203"/>
                  </a:lnTo>
                  <a:lnTo>
                    <a:pt x="17" y="230"/>
                  </a:lnTo>
                  <a:lnTo>
                    <a:pt x="14" y="257"/>
                  </a:lnTo>
                  <a:lnTo>
                    <a:pt x="12" y="285"/>
                  </a:lnTo>
                  <a:lnTo>
                    <a:pt x="14" y="313"/>
                  </a:lnTo>
                  <a:lnTo>
                    <a:pt x="17" y="340"/>
                  </a:lnTo>
                  <a:lnTo>
                    <a:pt x="24" y="366"/>
                  </a:lnTo>
                  <a:lnTo>
                    <a:pt x="34" y="391"/>
                  </a:lnTo>
                  <a:lnTo>
                    <a:pt x="44" y="415"/>
                  </a:lnTo>
                  <a:lnTo>
                    <a:pt x="58" y="439"/>
                  </a:lnTo>
                  <a:lnTo>
                    <a:pt x="74" y="459"/>
                  </a:lnTo>
                  <a:lnTo>
                    <a:pt x="91" y="479"/>
                  </a:lnTo>
                  <a:lnTo>
                    <a:pt x="112" y="496"/>
                  </a:lnTo>
                  <a:lnTo>
                    <a:pt x="132" y="511"/>
                  </a:lnTo>
                  <a:lnTo>
                    <a:pt x="156" y="525"/>
                  </a:lnTo>
                  <a:lnTo>
                    <a:pt x="179" y="537"/>
                  </a:lnTo>
                  <a:lnTo>
                    <a:pt x="205" y="547"/>
                  </a:lnTo>
                  <a:lnTo>
                    <a:pt x="230" y="554"/>
                  </a:lnTo>
                  <a:lnTo>
                    <a:pt x="257" y="557"/>
                  </a:lnTo>
                  <a:lnTo>
                    <a:pt x="286" y="559"/>
                  </a:lnTo>
                  <a:lnTo>
                    <a:pt x="313" y="557"/>
                  </a:lnTo>
                  <a:lnTo>
                    <a:pt x="340" y="554"/>
                  </a:lnTo>
                  <a:lnTo>
                    <a:pt x="367" y="547"/>
                  </a:lnTo>
                  <a:lnTo>
                    <a:pt x="392" y="537"/>
                  </a:lnTo>
                  <a:lnTo>
                    <a:pt x="416" y="525"/>
                  </a:lnTo>
                  <a:lnTo>
                    <a:pt x="438" y="511"/>
                  </a:lnTo>
                  <a:lnTo>
                    <a:pt x="460" y="496"/>
                  </a:lnTo>
                  <a:lnTo>
                    <a:pt x="479" y="479"/>
                  </a:lnTo>
                  <a:lnTo>
                    <a:pt x="497" y="459"/>
                  </a:lnTo>
                  <a:lnTo>
                    <a:pt x="513" y="439"/>
                  </a:lnTo>
                  <a:lnTo>
                    <a:pt x="526" y="415"/>
                  </a:lnTo>
                  <a:lnTo>
                    <a:pt x="538" y="391"/>
                  </a:lnTo>
                  <a:lnTo>
                    <a:pt x="546" y="366"/>
                  </a:lnTo>
                  <a:lnTo>
                    <a:pt x="553" y="340"/>
                  </a:lnTo>
                  <a:lnTo>
                    <a:pt x="558" y="313"/>
                  </a:lnTo>
                  <a:lnTo>
                    <a:pt x="560" y="285"/>
                  </a:lnTo>
                  <a:lnTo>
                    <a:pt x="570" y="285"/>
                  </a:lnTo>
                  <a:close/>
                </a:path>
              </a:pathLst>
            </a:custGeom>
            <a:solidFill>
              <a:srgbClr val="CBEAFF"/>
            </a:solidFill>
            <a:ln w="9525">
              <a:noFill/>
              <a:round/>
              <a:headEnd/>
              <a:tailEnd/>
            </a:ln>
          </p:spPr>
          <p:txBody>
            <a:bodyPr/>
            <a:lstStyle/>
            <a:p>
              <a:endParaRPr lang="en-US"/>
            </a:p>
          </p:txBody>
        </p:sp>
        <p:sp>
          <p:nvSpPr>
            <p:cNvPr id="51363" name="Freeform 165"/>
            <p:cNvSpPr>
              <a:spLocks/>
            </p:cNvSpPr>
            <p:nvPr/>
          </p:nvSpPr>
          <p:spPr bwMode="auto">
            <a:xfrm>
              <a:off x="3632407" y="2671740"/>
              <a:ext cx="787400" cy="887413"/>
            </a:xfrm>
            <a:custGeom>
              <a:avLst/>
              <a:gdLst>
                <a:gd name="T0" fmla="*/ 2147483647 w 558"/>
                <a:gd name="T1" fmla="*/ 2147483647 h 559"/>
                <a:gd name="T2" fmla="*/ 2147483647 w 558"/>
                <a:gd name="T3" fmla="*/ 2147483647 h 559"/>
                <a:gd name="T4" fmla="*/ 2147483647 w 558"/>
                <a:gd name="T5" fmla="*/ 2147483647 h 559"/>
                <a:gd name="T6" fmla="*/ 2147483647 w 558"/>
                <a:gd name="T7" fmla="*/ 2147483647 h 559"/>
                <a:gd name="T8" fmla="*/ 2147483647 w 558"/>
                <a:gd name="T9" fmla="*/ 2147483647 h 559"/>
                <a:gd name="T10" fmla="*/ 2147483647 w 558"/>
                <a:gd name="T11" fmla="*/ 2147483647 h 559"/>
                <a:gd name="T12" fmla="*/ 2147483647 w 558"/>
                <a:gd name="T13" fmla="*/ 2147483647 h 559"/>
                <a:gd name="T14" fmla="*/ 2147483647 w 558"/>
                <a:gd name="T15" fmla="*/ 2147483647 h 559"/>
                <a:gd name="T16" fmla="*/ 2147483647 w 558"/>
                <a:gd name="T17" fmla="*/ 2147483647 h 559"/>
                <a:gd name="T18" fmla="*/ 2147483647 w 558"/>
                <a:gd name="T19" fmla="*/ 2147483647 h 559"/>
                <a:gd name="T20" fmla="*/ 0 w 558"/>
                <a:gd name="T21" fmla="*/ 2147483647 h 559"/>
                <a:gd name="T22" fmla="*/ 2147483647 w 558"/>
                <a:gd name="T23" fmla="*/ 2147483647 h 559"/>
                <a:gd name="T24" fmla="*/ 2147483647 w 558"/>
                <a:gd name="T25" fmla="*/ 2147483647 h 559"/>
                <a:gd name="T26" fmla="*/ 2147483647 w 558"/>
                <a:gd name="T27" fmla="*/ 2147483647 h 559"/>
                <a:gd name="T28" fmla="*/ 2147483647 w 558"/>
                <a:gd name="T29" fmla="*/ 2147483647 h 559"/>
                <a:gd name="T30" fmla="*/ 2147483647 w 558"/>
                <a:gd name="T31" fmla="*/ 2147483647 h 559"/>
                <a:gd name="T32" fmla="*/ 2147483647 w 558"/>
                <a:gd name="T33" fmla="*/ 2147483647 h 559"/>
                <a:gd name="T34" fmla="*/ 2147483647 w 558"/>
                <a:gd name="T35" fmla="*/ 2147483647 h 559"/>
                <a:gd name="T36" fmla="*/ 2147483647 w 558"/>
                <a:gd name="T37" fmla="*/ 2147483647 h 559"/>
                <a:gd name="T38" fmla="*/ 2147483647 w 558"/>
                <a:gd name="T39" fmla="*/ 2147483647 h 559"/>
                <a:gd name="T40" fmla="*/ 2147483647 w 558"/>
                <a:gd name="T41" fmla="*/ 2147483647 h 559"/>
                <a:gd name="T42" fmla="*/ 2147483647 w 558"/>
                <a:gd name="T43" fmla="*/ 2147483647 h 559"/>
                <a:gd name="T44" fmla="*/ 2147483647 w 558"/>
                <a:gd name="T45" fmla="*/ 2147483647 h 559"/>
                <a:gd name="T46" fmla="*/ 2147483647 w 558"/>
                <a:gd name="T47" fmla="*/ 2147483647 h 559"/>
                <a:gd name="T48" fmla="*/ 2147483647 w 558"/>
                <a:gd name="T49" fmla="*/ 2147483647 h 559"/>
                <a:gd name="T50" fmla="*/ 2147483647 w 558"/>
                <a:gd name="T51" fmla="*/ 2147483647 h 559"/>
                <a:gd name="T52" fmla="*/ 2147483647 w 558"/>
                <a:gd name="T53" fmla="*/ 2147483647 h 559"/>
                <a:gd name="T54" fmla="*/ 2147483647 w 558"/>
                <a:gd name="T55" fmla="*/ 2147483647 h 559"/>
                <a:gd name="T56" fmla="*/ 2147483647 w 558"/>
                <a:gd name="T57" fmla="*/ 2147483647 h 559"/>
                <a:gd name="T58" fmla="*/ 2147483647 w 558"/>
                <a:gd name="T59" fmla="*/ 2147483647 h 559"/>
                <a:gd name="T60" fmla="*/ 2147483647 w 558"/>
                <a:gd name="T61" fmla="*/ 2147483647 h 559"/>
                <a:gd name="T62" fmla="*/ 2147483647 w 558"/>
                <a:gd name="T63" fmla="*/ 2147483647 h 559"/>
                <a:gd name="T64" fmla="*/ 2147483647 w 558"/>
                <a:gd name="T65" fmla="*/ 2147483647 h 559"/>
                <a:gd name="T66" fmla="*/ 2147483647 w 558"/>
                <a:gd name="T67" fmla="*/ 2147483647 h 559"/>
                <a:gd name="T68" fmla="*/ 2147483647 w 558"/>
                <a:gd name="T69" fmla="*/ 2147483647 h 559"/>
                <a:gd name="T70" fmla="*/ 2147483647 w 558"/>
                <a:gd name="T71" fmla="*/ 2147483647 h 559"/>
                <a:gd name="T72" fmla="*/ 2147483647 w 558"/>
                <a:gd name="T73" fmla="*/ 2147483647 h 559"/>
                <a:gd name="T74" fmla="*/ 2147483647 w 558"/>
                <a:gd name="T75" fmla="*/ 2147483647 h 559"/>
                <a:gd name="T76" fmla="*/ 2147483647 w 558"/>
                <a:gd name="T77" fmla="*/ 2147483647 h 559"/>
                <a:gd name="T78" fmla="*/ 2147483647 w 558"/>
                <a:gd name="T79" fmla="*/ 2147483647 h 559"/>
                <a:gd name="T80" fmla="*/ 2147483647 w 558"/>
                <a:gd name="T81" fmla="*/ 2147483647 h 559"/>
                <a:gd name="T82" fmla="*/ 2147483647 w 558"/>
                <a:gd name="T83" fmla="*/ 2147483647 h 559"/>
                <a:gd name="T84" fmla="*/ 2147483647 w 558"/>
                <a:gd name="T85" fmla="*/ 2147483647 h 5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8"/>
                <a:gd name="T130" fmla="*/ 0 h 559"/>
                <a:gd name="T131" fmla="*/ 558 w 558"/>
                <a:gd name="T132" fmla="*/ 559 h 5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8" h="559">
                  <a:moveTo>
                    <a:pt x="558" y="280"/>
                  </a:moveTo>
                  <a:lnTo>
                    <a:pt x="556" y="251"/>
                  </a:lnTo>
                  <a:lnTo>
                    <a:pt x="551" y="224"/>
                  </a:lnTo>
                  <a:lnTo>
                    <a:pt x="544" y="197"/>
                  </a:lnTo>
                  <a:lnTo>
                    <a:pt x="536" y="171"/>
                  </a:lnTo>
                  <a:lnTo>
                    <a:pt x="524" y="148"/>
                  </a:lnTo>
                  <a:lnTo>
                    <a:pt x="511" y="124"/>
                  </a:lnTo>
                  <a:lnTo>
                    <a:pt x="494" y="102"/>
                  </a:lnTo>
                  <a:lnTo>
                    <a:pt x="475" y="82"/>
                  </a:lnTo>
                  <a:lnTo>
                    <a:pt x="457" y="65"/>
                  </a:lnTo>
                  <a:lnTo>
                    <a:pt x="435" y="48"/>
                  </a:lnTo>
                  <a:lnTo>
                    <a:pt x="411" y="34"/>
                  </a:lnTo>
                  <a:lnTo>
                    <a:pt x="387" y="22"/>
                  </a:lnTo>
                  <a:lnTo>
                    <a:pt x="362" y="14"/>
                  </a:lnTo>
                  <a:lnTo>
                    <a:pt x="335" y="7"/>
                  </a:lnTo>
                  <a:lnTo>
                    <a:pt x="308" y="2"/>
                  </a:lnTo>
                  <a:lnTo>
                    <a:pt x="279" y="0"/>
                  </a:lnTo>
                  <a:lnTo>
                    <a:pt x="250" y="2"/>
                  </a:lnTo>
                  <a:lnTo>
                    <a:pt x="221" y="7"/>
                  </a:lnTo>
                  <a:lnTo>
                    <a:pt x="196" y="14"/>
                  </a:lnTo>
                  <a:lnTo>
                    <a:pt x="169" y="22"/>
                  </a:lnTo>
                  <a:lnTo>
                    <a:pt x="145" y="34"/>
                  </a:lnTo>
                  <a:lnTo>
                    <a:pt x="122" y="48"/>
                  </a:lnTo>
                  <a:lnTo>
                    <a:pt x="101" y="65"/>
                  </a:lnTo>
                  <a:lnTo>
                    <a:pt x="81" y="82"/>
                  </a:lnTo>
                  <a:lnTo>
                    <a:pt x="62" y="102"/>
                  </a:lnTo>
                  <a:lnTo>
                    <a:pt x="47" y="124"/>
                  </a:lnTo>
                  <a:lnTo>
                    <a:pt x="34" y="148"/>
                  </a:lnTo>
                  <a:lnTo>
                    <a:pt x="22" y="171"/>
                  </a:lnTo>
                  <a:lnTo>
                    <a:pt x="12" y="197"/>
                  </a:lnTo>
                  <a:lnTo>
                    <a:pt x="5" y="224"/>
                  </a:lnTo>
                  <a:lnTo>
                    <a:pt x="0" y="251"/>
                  </a:lnTo>
                  <a:lnTo>
                    <a:pt x="0" y="280"/>
                  </a:lnTo>
                  <a:lnTo>
                    <a:pt x="0" y="308"/>
                  </a:lnTo>
                  <a:lnTo>
                    <a:pt x="5" y="335"/>
                  </a:lnTo>
                  <a:lnTo>
                    <a:pt x="12" y="362"/>
                  </a:lnTo>
                  <a:lnTo>
                    <a:pt x="22" y="388"/>
                  </a:lnTo>
                  <a:lnTo>
                    <a:pt x="34" y="413"/>
                  </a:lnTo>
                  <a:lnTo>
                    <a:pt x="47" y="435"/>
                  </a:lnTo>
                  <a:lnTo>
                    <a:pt x="62" y="457"/>
                  </a:lnTo>
                  <a:lnTo>
                    <a:pt x="81" y="477"/>
                  </a:lnTo>
                  <a:lnTo>
                    <a:pt x="101" y="494"/>
                  </a:lnTo>
                  <a:lnTo>
                    <a:pt x="122" y="511"/>
                  </a:lnTo>
                  <a:lnTo>
                    <a:pt x="145" y="525"/>
                  </a:lnTo>
                  <a:lnTo>
                    <a:pt x="169" y="537"/>
                  </a:lnTo>
                  <a:lnTo>
                    <a:pt x="196" y="547"/>
                  </a:lnTo>
                  <a:lnTo>
                    <a:pt x="221" y="554"/>
                  </a:lnTo>
                  <a:lnTo>
                    <a:pt x="250" y="557"/>
                  </a:lnTo>
                  <a:lnTo>
                    <a:pt x="279" y="559"/>
                  </a:lnTo>
                  <a:lnTo>
                    <a:pt x="308" y="557"/>
                  </a:lnTo>
                  <a:lnTo>
                    <a:pt x="335" y="554"/>
                  </a:lnTo>
                  <a:lnTo>
                    <a:pt x="362" y="547"/>
                  </a:lnTo>
                  <a:lnTo>
                    <a:pt x="387" y="537"/>
                  </a:lnTo>
                  <a:lnTo>
                    <a:pt x="411" y="525"/>
                  </a:lnTo>
                  <a:lnTo>
                    <a:pt x="435" y="511"/>
                  </a:lnTo>
                  <a:lnTo>
                    <a:pt x="457" y="494"/>
                  </a:lnTo>
                  <a:lnTo>
                    <a:pt x="475" y="477"/>
                  </a:lnTo>
                  <a:lnTo>
                    <a:pt x="494" y="457"/>
                  </a:lnTo>
                  <a:lnTo>
                    <a:pt x="511" y="435"/>
                  </a:lnTo>
                  <a:lnTo>
                    <a:pt x="524" y="413"/>
                  </a:lnTo>
                  <a:lnTo>
                    <a:pt x="536" y="388"/>
                  </a:lnTo>
                  <a:lnTo>
                    <a:pt x="544" y="362"/>
                  </a:lnTo>
                  <a:lnTo>
                    <a:pt x="551" y="335"/>
                  </a:lnTo>
                  <a:lnTo>
                    <a:pt x="556" y="308"/>
                  </a:lnTo>
                  <a:lnTo>
                    <a:pt x="558" y="280"/>
                  </a:lnTo>
                  <a:lnTo>
                    <a:pt x="546" y="280"/>
                  </a:lnTo>
                  <a:lnTo>
                    <a:pt x="546" y="252"/>
                  </a:lnTo>
                  <a:lnTo>
                    <a:pt x="541" y="225"/>
                  </a:lnTo>
                  <a:lnTo>
                    <a:pt x="534" y="200"/>
                  </a:lnTo>
                  <a:lnTo>
                    <a:pt x="526" y="175"/>
                  </a:lnTo>
                  <a:lnTo>
                    <a:pt x="514" y="153"/>
                  </a:lnTo>
                  <a:lnTo>
                    <a:pt x="501" y="129"/>
                  </a:lnTo>
                  <a:lnTo>
                    <a:pt x="485" y="109"/>
                  </a:lnTo>
                  <a:lnTo>
                    <a:pt x="468" y="90"/>
                  </a:lnTo>
                  <a:lnTo>
                    <a:pt x="450" y="73"/>
                  </a:lnTo>
                  <a:lnTo>
                    <a:pt x="428" y="58"/>
                  </a:lnTo>
                  <a:lnTo>
                    <a:pt x="406" y="44"/>
                  </a:lnTo>
                  <a:lnTo>
                    <a:pt x="382" y="32"/>
                  </a:lnTo>
                  <a:lnTo>
                    <a:pt x="358" y="24"/>
                  </a:lnTo>
                  <a:lnTo>
                    <a:pt x="333" y="17"/>
                  </a:lnTo>
                  <a:lnTo>
                    <a:pt x="306" y="12"/>
                  </a:lnTo>
                  <a:lnTo>
                    <a:pt x="279" y="12"/>
                  </a:lnTo>
                  <a:lnTo>
                    <a:pt x="250" y="12"/>
                  </a:lnTo>
                  <a:lnTo>
                    <a:pt x="225" y="17"/>
                  </a:lnTo>
                  <a:lnTo>
                    <a:pt x="198" y="24"/>
                  </a:lnTo>
                  <a:lnTo>
                    <a:pt x="174" y="32"/>
                  </a:lnTo>
                  <a:lnTo>
                    <a:pt x="150" y="44"/>
                  </a:lnTo>
                  <a:lnTo>
                    <a:pt x="128" y="58"/>
                  </a:lnTo>
                  <a:lnTo>
                    <a:pt x="108" y="73"/>
                  </a:lnTo>
                  <a:lnTo>
                    <a:pt x="88" y="90"/>
                  </a:lnTo>
                  <a:lnTo>
                    <a:pt x="71" y="109"/>
                  </a:lnTo>
                  <a:lnTo>
                    <a:pt x="56" y="129"/>
                  </a:lnTo>
                  <a:lnTo>
                    <a:pt x="42" y="153"/>
                  </a:lnTo>
                  <a:lnTo>
                    <a:pt x="30" y="175"/>
                  </a:lnTo>
                  <a:lnTo>
                    <a:pt x="22" y="200"/>
                  </a:lnTo>
                  <a:lnTo>
                    <a:pt x="15" y="225"/>
                  </a:lnTo>
                  <a:lnTo>
                    <a:pt x="12" y="252"/>
                  </a:lnTo>
                  <a:lnTo>
                    <a:pt x="10" y="280"/>
                  </a:lnTo>
                  <a:lnTo>
                    <a:pt x="12" y="307"/>
                  </a:lnTo>
                  <a:lnTo>
                    <a:pt x="15" y="334"/>
                  </a:lnTo>
                  <a:lnTo>
                    <a:pt x="22" y="359"/>
                  </a:lnTo>
                  <a:lnTo>
                    <a:pt x="30" y="384"/>
                  </a:lnTo>
                  <a:lnTo>
                    <a:pt x="42" y="408"/>
                  </a:lnTo>
                  <a:lnTo>
                    <a:pt x="56" y="430"/>
                  </a:lnTo>
                  <a:lnTo>
                    <a:pt x="71" y="450"/>
                  </a:lnTo>
                  <a:lnTo>
                    <a:pt x="88" y="469"/>
                  </a:lnTo>
                  <a:lnTo>
                    <a:pt x="108" y="488"/>
                  </a:lnTo>
                  <a:lnTo>
                    <a:pt x="128" y="503"/>
                  </a:lnTo>
                  <a:lnTo>
                    <a:pt x="150" y="516"/>
                  </a:lnTo>
                  <a:lnTo>
                    <a:pt x="174" y="527"/>
                  </a:lnTo>
                  <a:lnTo>
                    <a:pt x="198" y="537"/>
                  </a:lnTo>
                  <a:lnTo>
                    <a:pt x="225" y="543"/>
                  </a:lnTo>
                  <a:lnTo>
                    <a:pt x="250" y="547"/>
                  </a:lnTo>
                  <a:lnTo>
                    <a:pt x="279" y="549"/>
                  </a:lnTo>
                  <a:lnTo>
                    <a:pt x="306" y="547"/>
                  </a:lnTo>
                  <a:lnTo>
                    <a:pt x="333" y="543"/>
                  </a:lnTo>
                  <a:lnTo>
                    <a:pt x="358" y="537"/>
                  </a:lnTo>
                  <a:lnTo>
                    <a:pt x="382" y="527"/>
                  </a:lnTo>
                  <a:lnTo>
                    <a:pt x="406" y="516"/>
                  </a:lnTo>
                  <a:lnTo>
                    <a:pt x="428" y="503"/>
                  </a:lnTo>
                  <a:lnTo>
                    <a:pt x="450" y="488"/>
                  </a:lnTo>
                  <a:lnTo>
                    <a:pt x="468" y="469"/>
                  </a:lnTo>
                  <a:lnTo>
                    <a:pt x="485" y="450"/>
                  </a:lnTo>
                  <a:lnTo>
                    <a:pt x="501" y="430"/>
                  </a:lnTo>
                  <a:lnTo>
                    <a:pt x="514" y="408"/>
                  </a:lnTo>
                  <a:lnTo>
                    <a:pt x="526" y="384"/>
                  </a:lnTo>
                  <a:lnTo>
                    <a:pt x="534" y="359"/>
                  </a:lnTo>
                  <a:lnTo>
                    <a:pt x="541" y="334"/>
                  </a:lnTo>
                  <a:lnTo>
                    <a:pt x="546" y="307"/>
                  </a:lnTo>
                  <a:lnTo>
                    <a:pt x="546" y="280"/>
                  </a:lnTo>
                  <a:lnTo>
                    <a:pt x="558" y="280"/>
                  </a:lnTo>
                  <a:close/>
                </a:path>
              </a:pathLst>
            </a:custGeom>
            <a:solidFill>
              <a:srgbClr val="CCEAFF"/>
            </a:solidFill>
            <a:ln w="9525">
              <a:noFill/>
              <a:round/>
              <a:headEnd/>
              <a:tailEnd/>
            </a:ln>
          </p:spPr>
          <p:txBody>
            <a:bodyPr/>
            <a:lstStyle/>
            <a:p>
              <a:endParaRPr lang="en-US"/>
            </a:p>
          </p:txBody>
        </p:sp>
        <p:sp>
          <p:nvSpPr>
            <p:cNvPr id="51364" name="Freeform 166"/>
            <p:cNvSpPr>
              <a:spLocks/>
            </p:cNvSpPr>
            <p:nvPr/>
          </p:nvSpPr>
          <p:spPr bwMode="auto">
            <a:xfrm>
              <a:off x="3639461" y="2679678"/>
              <a:ext cx="773289" cy="871537"/>
            </a:xfrm>
            <a:custGeom>
              <a:avLst/>
              <a:gdLst>
                <a:gd name="T0" fmla="*/ 2147483647 w 548"/>
                <a:gd name="T1" fmla="*/ 2147483647 h 549"/>
                <a:gd name="T2" fmla="*/ 2147483647 w 548"/>
                <a:gd name="T3" fmla="*/ 2147483647 h 549"/>
                <a:gd name="T4" fmla="*/ 2147483647 w 548"/>
                <a:gd name="T5" fmla="*/ 2147483647 h 549"/>
                <a:gd name="T6" fmla="*/ 2147483647 w 548"/>
                <a:gd name="T7" fmla="*/ 2147483647 h 549"/>
                <a:gd name="T8" fmla="*/ 2147483647 w 548"/>
                <a:gd name="T9" fmla="*/ 2147483647 h 549"/>
                <a:gd name="T10" fmla="*/ 2147483647 w 548"/>
                <a:gd name="T11" fmla="*/ 2147483647 h 549"/>
                <a:gd name="T12" fmla="*/ 2147483647 w 548"/>
                <a:gd name="T13" fmla="*/ 2147483647 h 549"/>
                <a:gd name="T14" fmla="*/ 2147483647 w 548"/>
                <a:gd name="T15" fmla="*/ 2147483647 h 549"/>
                <a:gd name="T16" fmla="*/ 2147483647 w 548"/>
                <a:gd name="T17" fmla="*/ 2147483647 h 549"/>
                <a:gd name="T18" fmla="*/ 2147483647 w 548"/>
                <a:gd name="T19" fmla="*/ 2147483647 h 549"/>
                <a:gd name="T20" fmla="*/ 0 w 548"/>
                <a:gd name="T21" fmla="*/ 2147483647 h 549"/>
                <a:gd name="T22" fmla="*/ 2147483647 w 548"/>
                <a:gd name="T23" fmla="*/ 2147483647 h 549"/>
                <a:gd name="T24" fmla="*/ 2147483647 w 548"/>
                <a:gd name="T25" fmla="*/ 2147483647 h 549"/>
                <a:gd name="T26" fmla="*/ 2147483647 w 548"/>
                <a:gd name="T27" fmla="*/ 2147483647 h 549"/>
                <a:gd name="T28" fmla="*/ 2147483647 w 548"/>
                <a:gd name="T29" fmla="*/ 2147483647 h 549"/>
                <a:gd name="T30" fmla="*/ 2147483647 w 548"/>
                <a:gd name="T31" fmla="*/ 2147483647 h 549"/>
                <a:gd name="T32" fmla="*/ 2147483647 w 548"/>
                <a:gd name="T33" fmla="*/ 2147483647 h 549"/>
                <a:gd name="T34" fmla="*/ 2147483647 w 548"/>
                <a:gd name="T35" fmla="*/ 2147483647 h 549"/>
                <a:gd name="T36" fmla="*/ 2147483647 w 548"/>
                <a:gd name="T37" fmla="*/ 2147483647 h 549"/>
                <a:gd name="T38" fmla="*/ 2147483647 w 548"/>
                <a:gd name="T39" fmla="*/ 2147483647 h 549"/>
                <a:gd name="T40" fmla="*/ 2147483647 w 548"/>
                <a:gd name="T41" fmla="*/ 2147483647 h 549"/>
                <a:gd name="T42" fmla="*/ 2147483647 w 548"/>
                <a:gd name="T43" fmla="*/ 2147483647 h 549"/>
                <a:gd name="T44" fmla="*/ 2147483647 w 548"/>
                <a:gd name="T45" fmla="*/ 2147483647 h 549"/>
                <a:gd name="T46" fmla="*/ 2147483647 w 548"/>
                <a:gd name="T47" fmla="*/ 2147483647 h 549"/>
                <a:gd name="T48" fmla="*/ 2147483647 w 548"/>
                <a:gd name="T49" fmla="*/ 2147483647 h 549"/>
                <a:gd name="T50" fmla="*/ 2147483647 w 548"/>
                <a:gd name="T51" fmla="*/ 2147483647 h 549"/>
                <a:gd name="T52" fmla="*/ 2147483647 w 548"/>
                <a:gd name="T53" fmla="*/ 2147483647 h 549"/>
                <a:gd name="T54" fmla="*/ 2147483647 w 548"/>
                <a:gd name="T55" fmla="*/ 2147483647 h 549"/>
                <a:gd name="T56" fmla="*/ 2147483647 w 548"/>
                <a:gd name="T57" fmla="*/ 2147483647 h 549"/>
                <a:gd name="T58" fmla="*/ 2147483647 w 548"/>
                <a:gd name="T59" fmla="*/ 2147483647 h 549"/>
                <a:gd name="T60" fmla="*/ 2147483647 w 548"/>
                <a:gd name="T61" fmla="*/ 2147483647 h 549"/>
                <a:gd name="T62" fmla="*/ 2147483647 w 548"/>
                <a:gd name="T63" fmla="*/ 2147483647 h 549"/>
                <a:gd name="T64" fmla="*/ 2147483647 w 548"/>
                <a:gd name="T65" fmla="*/ 2147483647 h 549"/>
                <a:gd name="T66" fmla="*/ 2147483647 w 548"/>
                <a:gd name="T67" fmla="*/ 2147483647 h 549"/>
                <a:gd name="T68" fmla="*/ 2147483647 w 548"/>
                <a:gd name="T69" fmla="*/ 2147483647 h 549"/>
                <a:gd name="T70" fmla="*/ 2147483647 w 548"/>
                <a:gd name="T71" fmla="*/ 2147483647 h 549"/>
                <a:gd name="T72" fmla="*/ 2147483647 w 548"/>
                <a:gd name="T73" fmla="*/ 2147483647 h 549"/>
                <a:gd name="T74" fmla="*/ 2147483647 w 548"/>
                <a:gd name="T75" fmla="*/ 2147483647 h 549"/>
                <a:gd name="T76" fmla="*/ 2147483647 w 548"/>
                <a:gd name="T77" fmla="*/ 2147483647 h 549"/>
                <a:gd name="T78" fmla="*/ 2147483647 w 548"/>
                <a:gd name="T79" fmla="*/ 2147483647 h 549"/>
                <a:gd name="T80" fmla="*/ 2147483647 w 548"/>
                <a:gd name="T81" fmla="*/ 2147483647 h 549"/>
                <a:gd name="T82" fmla="*/ 2147483647 w 548"/>
                <a:gd name="T83" fmla="*/ 2147483647 h 549"/>
                <a:gd name="T84" fmla="*/ 2147483647 w 548"/>
                <a:gd name="T85" fmla="*/ 2147483647 h 54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8"/>
                <a:gd name="T130" fmla="*/ 0 h 549"/>
                <a:gd name="T131" fmla="*/ 548 w 548"/>
                <a:gd name="T132" fmla="*/ 549 h 54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8" h="549">
                  <a:moveTo>
                    <a:pt x="548" y="275"/>
                  </a:moveTo>
                  <a:lnTo>
                    <a:pt x="546" y="247"/>
                  </a:lnTo>
                  <a:lnTo>
                    <a:pt x="541" y="220"/>
                  </a:lnTo>
                  <a:lnTo>
                    <a:pt x="534" y="193"/>
                  </a:lnTo>
                  <a:lnTo>
                    <a:pt x="526" y="168"/>
                  </a:lnTo>
                  <a:lnTo>
                    <a:pt x="514" y="144"/>
                  </a:lnTo>
                  <a:lnTo>
                    <a:pt x="501" y="122"/>
                  </a:lnTo>
                  <a:lnTo>
                    <a:pt x="485" y="100"/>
                  </a:lnTo>
                  <a:lnTo>
                    <a:pt x="467" y="82"/>
                  </a:lnTo>
                  <a:lnTo>
                    <a:pt x="448" y="63"/>
                  </a:lnTo>
                  <a:lnTo>
                    <a:pt x="426" y="48"/>
                  </a:lnTo>
                  <a:lnTo>
                    <a:pt x="404" y="34"/>
                  </a:lnTo>
                  <a:lnTo>
                    <a:pt x="380" y="22"/>
                  </a:lnTo>
                  <a:lnTo>
                    <a:pt x="355" y="14"/>
                  </a:lnTo>
                  <a:lnTo>
                    <a:pt x="328" y="7"/>
                  </a:lnTo>
                  <a:lnTo>
                    <a:pt x="301" y="2"/>
                  </a:lnTo>
                  <a:lnTo>
                    <a:pt x="274" y="0"/>
                  </a:lnTo>
                  <a:lnTo>
                    <a:pt x="245" y="2"/>
                  </a:lnTo>
                  <a:lnTo>
                    <a:pt x="218" y="7"/>
                  </a:lnTo>
                  <a:lnTo>
                    <a:pt x="193" y="14"/>
                  </a:lnTo>
                  <a:lnTo>
                    <a:pt x="167" y="22"/>
                  </a:lnTo>
                  <a:lnTo>
                    <a:pt x="144" y="34"/>
                  </a:lnTo>
                  <a:lnTo>
                    <a:pt x="120" y="48"/>
                  </a:lnTo>
                  <a:lnTo>
                    <a:pt x="100" y="63"/>
                  </a:lnTo>
                  <a:lnTo>
                    <a:pt x="79" y="82"/>
                  </a:lnTo>
                  <a:lnTo>
                    <a:pt x="62" y="100"/>
                  </a:lnTo>
                  <a:lnTo>
                    <a:pt x="46" y="122"/>
                  </a:lnTo>
                  <a:lnTo>
                    <a:pt x="32" y="144"/>
                  </a:lnTo>
                  <a:lnTo>
                    <a:pt x="22" y="168"/>
                  </a:lnTo>
                  <a:lnTo>
                    <a:pt x="12" y="193"/>
                  </a:lnTo>
                  <a:lnTo>
                    <a:pt x="5" y="220"/>
                  </a:lnTo>
                  <a:lnTo>
                    <a:pt x="2" y="247"/>
                  </a:lnTo>
                  <a:lnTo>
                    <a:pt x="0" y="275"/>
                  </a:lnTo>
                  <a:lnTo>
                    <a:pt x="2" y="303"/>
                  </a:lnTo>
                  <a:lnTo>
                    <a:pt x="5" y="330"/>
                  </a:lnTo>
                  <a:lnTo>
                    <a:pt x="12" y="356"/>
                  </a:lnTo>
                  <a:lnTo>
                    <a:pt x="22" y="381"/>
                  </a:lnTo>
                  <a:lnTo>
                    <a:pt x="32" y="405"/>
                  </a:lnTo>
                  <a:lnTo>
                    <a:pt x="46" y="429"/>
                  </a:lnTo>
                  <a:lnTo>
                    <a:pt x="62" y="449"/>
                  </a:lnTo>
                  <a:lnTo>
                    <a:pt x="79" y="469"/>
                  </a:lnTo>
                  <a:lnTo>
                    <a:pt x="100" y="486"/>
                  </a:lnTo>
                  <a:lnTo>
                    <a:pt x="120" y="501"/>
                  </a:lnTo>
                  <a:lnTo>
                    <a:pt x="144" y="515"/>
                  </a:lnTo>
                  <a:lnTo>
                    <a:pt x="167" y="527"/>
                  </a:lnTo>
                  <a:lnTo>
                    <a:pt x="193" y="537"/>
                  </a:lnTo>
                  <a:lnTo>
                    <a:pt x="218" y="544"/>
                  </a:lnTo>
                  <a:lnTo>
                    <a:pt x="245" y="547"/>
                  </a:lnTo>
                  <a:lnTo>
                    <a:pt x="274" y="549"/>
                  </a:lnTo>
                  <a:lnTo>
                    <a:pt x="301" y="547"/>
                  </a:lnTo>
                  <a:lnTo>
                    <a:pt x="328" y="544"/>
                  </a:lnTo>
                  <a:lnTo>
                    <a:pt x="355" y="537"/>
                  </a:lnTo>
                  <a:lnTo>
                    <a:pt x="380" y="527"/>
                  </a:lnTo>
                  <a:lnTo>
                    <a:pt x="404" y="515"/>
                  </a:lnTo>
                  <a:lnTo>
                    <a:pt x="426" y="501"/>
                  </a:lnTo>
                  <a:lnTo>
                    <a:pt x="448" y="486"/>
                  </a:lnTo>
                  <a:lnTo>
                    <a:pt x="467" y="469"/>
                  </a:lnTo>
                  <a:lnTo>
                    <a:pt x="485" y="449"/>
                  </a:lnTo>
                  <a:lnTo>
                    <a:pt x="501" y="429"/>
                  </a:lnTo>
                  <a:lnTo>
                    <a:pt x="514" y="405"/>
                  </a:lnTo>
                  <a:lnTo>
                    <a:pt x="526" y="381"/>
                  </a:lnTo>
                  <a:lnTo>
                    <a:pt x="534" y="356"/>
                  </a:lnTo>
                  <a:lnTo>
                    <a:pt x="541" y="330"/>
                  </a:lnTo>
                  <a:lnTo>
                    <a:pt x="546" y="303"/>
                  </a:lnTo>
                  <a:lnTo>
                    <a:pt x="548" y="275"/>
                  </a:lnTo>
                  <a:lnTo>
                    <a:pt x="536" y="275"/>
                  </a:lnTo>
                  <a:lnTo>
                    <a:pt x="534" y="247"/>
                  </a:lnTo>
                  <a:lnTo>
                    <a:pt x="531" y="222"/>
                  </a:lnTo>
                  <a:lnTo>
                    <a:pt x="524" y="197"/>
                  </a:lnTo>
                  <a:lnTo>
                    <a:pt x="516" y="173"/>
                  </a:lnTo>
                  <a:lnTo>
                    <a:pt x="504" y="149"/>
                  </a:lnTo>
                  <a:lnTo>
                    <a:pt x="492" y="127"/>
                  </a:lnTo>
                  <a:lnTo>
                    <a:pt x="477" y="107"/>
                  </a:lnTo>
                  <a:lnTo>
                    <a:pt x="460" y="88"/>
                  </a:lnTo>
                  <a:lnTo>
                    <a:pt x="441" y="71"/>
                  </a:lnTo>
                  <a:lnTo>
                    <a:pt x="421" y="56"/>
                  </a:lnTo>
                  <a:lnTo>
                    <a:pt x="399" y="43"/>
                  </a:lnTo>
                  <a:lnTo>
                    <a:pt x="375" y="33"/>
                  </a:lnTo>
                  <a:lnTo>
                    <a:pt x="352" y="24"/>
                  </a:lnTo>
                  <a:lnTo>
                    <a:pt x="326" y="17"/>
                  </a:lnTo>
                  <a:lnTo>
                    <a:pt x="301" y="12"/>
                  </a:lnTo>
                  <a:lnTo>
                    <a:pt x="274" y="12"/>
                  </a:lnTo>
                  <a:lnTo>
                    <a:pt x="247" y="12"/>
                  </a:lnTo>
                  <a:lnTo>
                    <a:pt x="220" y="17"/>
                  </a:lnTo>
                  <a:lnTo>
                    <a:pt x="194" y="24"/>
                  </a:lnTo>
                  <a:lnTo>
                    <a:pt x="171" y="33"/>
                  </a:lnTo>
                  <a:lnTo>
                    <a:pt x="149" y="43"/>
                  </a:lnTo>
                  <a:lnTo>
                    <a:pt x="127" y="56"/>
                  </a:lnTo>
                  <a:lnTo>
                    <a:pt x="106" y="71"/>
                  </a:lnTo>
                  <a:lnTo>
                    <a:pt x="88" y="88"/>
                  </a:lnTo>
                  <a:lnTo>
                    <a:pt x="71" y="107"/>
                  </a:lnTo>
                  <a:lnTo>
                    <a:pt x="56" y="127"/>
                  </a:lnTo>
                  <a:lnTo>
                    <a:pt x="42" y="149"/>
                  </a:lnTo>
                  <a:lnTo>
                    <a:pt x="30" y="173"/>
                  </a:lnTo>
                  <a:lnTo>
                    <a:pt x="22" y="197"/>
                  </a:lnTo>
                  <a:lnTo>
                    <a:pt x="15" y="222"/>
                  </a:lnTo>
                  <a:lnTo>
                    <a:pt x="12" y="247"/>
                  </a:lnTo>
                  <a:lnTo>
                    <a:pt x="10" y="275"/>
                  </a:lnTo>
                  <a:lnTo>
                    <a:pt x="12" y="302"/>
                  </a:lnTo>
                  <a:lnTo>
                    <a:pt x="15" y="327"/>
                  </a:lnTo>
                  <a:lnTo>
                    <a:pt x="22" y="352"/>
                  </a:lnTo>
                  <a:lnTo>
                    <a:pt x="30" y="378"/>
                  </a:lnTo>
                  <a:lnTo>
                    <a:pt x="42" y="400"/>
                  </a:lnTo>
                  <a:lnTo>
                    <a:pt x="56" y="422"/>
                  </a:lnTo>
                  <a:lnTo>
                    <a:pt x="71" y="442"/>
                  </a:lnTo>
                  <a:lnTo>
                    <a:pt x="88" y="461"/>
                  </a:lnTo>
                  <a:lnTo>
                    <a:pt x="106" y="478"/>
                  </a:lnTo>
                  <a:lnTo>
                    <a:pt x="127" y="493"/>
                  </a:lnTo>
                  <a:lnTo>
                    <a:pt x="149" y="506"/>
                  </a:lnTo>
                  <a:lnTo>
                    <a:pt x="171" y="516"/>
                  </a:lnTo>
                  <a:lnTo>
                    <a:pt x="194" y="527"/>
                  </a:lnTo>
                  <a:lnTo>
                    <a:pt x="220" y="532"/>
                  </a:lnTo>
                  <a:lnTo>
                    <a:pt x="247" y="537"/>
                  </a:lnTo>
                  <a:lnTo>
                    <a:pt x="274" y="538"/>
                  </a:lnTo>
                  <a:lnTo>
                    <a:pt x="301" y="537"/>
                  </a:lnTo>
                  <a:lnTo>
                    <a:pt x="326" y="532"/>
                  </a:lnTo>
                  <a:lnTo>
                    <a:pt x="352" y="527"/>
                  </a:lnTo>
                  <a:lnTo>
                    <a:pt x="375" y="516"/>
                  </a:lnTo>
                  <a:lnTo>
                    <a:pt x="399" y="506"/>
                  </a:lnTo>
                  <a:lnTo>
                    <a:pt x="421" y="493"/>
                  </a:lnTo>
                  <a:lnTo>
                    <a:pt x="441" y="478"/>
                  </a:lnTo>
                  <a:lnTo>
                    <a:pt x="460" y="461"/>
                  </a:lnTo>
                  <a:lnTo>
                    <a:pt x="477" y="442"/>
                  </a:lnTo>
                  <a:lnTo>
                    <a:pt x="492" y="422"/>
                  </a:lnTo>
                  <a:lnTo>
                    <a:pt x="504" y="400"/>
                  </a:lnTo>
                  <a:lnTo>
                    <a:pt x="516" y="378"/>
                  </a:lnTo>
                  <a:lnTo>
                    <a:pt x="524" y="352"/>
                  </a:lnTo>
                  <a:lnTo>
                    <a:pt x="531" y="327"/>
                  </a:lnTo>
                  <a:lnTo>
                    <a:pt x="534" y="302"/>
                  </a:lnTo>
                  <a:lnTo>
                    <a:pt x="536" y="275"/>
                  </a:lnTo>
                  <a:lnTo>
                    <a:pt x="548" y="275"/>
                  </a:lnTo>
                  <a:close/>
                </a:path>
              </a:pathLst>
            </a:custGeom>
            <a:solidFill>
              <a:srgbClr val="CDEBFF"/>
            </a:solidFill>
            <a:ln w="9525">
              <a:noFill/>
              <a:round/>
              <a:headEnd/>
              <a:tailEnd/>
            </a:ln>
          </p:spPr>
          <p:txBody>
            <a:bodyPr/>
            <a:lstStyle/>
            <a:p>
              <a:endParaRPr lang="en-US"/>
            </a:p>
          </p:txBody>
        </p:sp>
        <p:sp>
          <p:nvSpPr>
            <p:cNvPr id="51365" name="Freeform 167"/>
            <p:cNvSpPr>
              <a:spLocks/>
            </p:cNvSpPr>
            <p:nvPr/>
          </p:nvSpPr>
          <p:spPr bwMode="auto">
            <a:xfrm>
              <a:off x="3646515" y="2690790"/>
              <a:ext cx="756356" cy="852488"/>
            </a:xfrm>
            <a:custGeom>
              <a:avLst/>
              <a:gdLst>
                <a:gd name="T0" fmla="*/ 2147483647 w 536"/>
                <a:gd name="T1" fmla="*/ 2147483647 h 537"/>
                <a:gd name="T2" fmla="*/ 2147483647 w 536"/>
                <a:gd name="T3" fmla="*/ 2147483647 h 537"/>
                <a:gd name="T4" fmla="*/ 2147483647 w 536"/>
                <a:gd name="T5" fmla="*/ 2147483647 h 537"/>
                <a:gd name="T6" fmla="*/ 2147483647 w 536"/>
                <a:gd name="T7" fmla="*/ 2147483647 h 537"/>
                <a:gd name="T8" fmla="*/ 2147483647 w 536"/>
                <a:gd name="T9" fmla="*/ 2147483647 h 537"/>
                <a:gd name="T10" fmla="*/ 2147483647 w 536"/>
                <a:gd name="T11" fmla="*/ 0 h 537"/>
                <a:gd name="T12" fmla="*/ 2147483647 w 536"/>
                <a:gd name="T13" fmla="*/ 2147483647 h 537"/>
                <a:gd name="T14" fmla="*/ 2147483647 w 536"/>
                <a:gd name="T15" fmla="*/ 2147483647 h 537"/>
                <a:gd name="T16" fmla="*/ 2147483647 w 536"/>
                <a:gd name="T17" fmla="*/ 2147483647 h 537"/>
                <a:gd name="T18" fmla="*/ 2147483647 w 536"/>
                <a:gd name="T19" fmla="*/ 2147483647 h 537"/>
                <a:gd name="T20" fmla="*/ 0 w 536"/>
                <a:gd name="T21" fmla="*/ 2147483647 h 537"/>
                <a:gd name="T22" fmla="*/ 2147483647 w 536"/>
                <a:gd name="T23" fmla="*/ 2147483647 h 537"/>
                <a:gd name="T24" fmla="*/ 2147483647 w 536"/>
                <a:gd name="T25" fmla="*/ 2147483647 h 537"/>
                <a:gd name="T26" fmla="*/ 2147483647 w 536"/>
                <a:gd name="T27" fmla="*/ 2147483647 h 537"/>
                <a:gd name="T28" fmla="*/ 2147483647 w 536"/>
                <a:gd name="T29" fmla="*/ 2147483647 h 537"/>
                <a:gd name="T30" fmla="*/ 2147483647 w 536"/>
                <a:gd name="T31" fmla="*/ 2147483647 h 537"/>
                <a:gd name="T32" fmla="*/ 2147483647 w 536"/>
                <a:gd name="T33" fmla="*/ 2147483647 h 537"/>
                <a:gd name="T34" fmla="*/ 2147483647 w 536"/>
                <a:gd name="T35" fmla="*/ 2147483647 h 537"/>
                <a:gd name="T36" fmla="*/ 2147483647 w 536"/>
                <a:gd name="T37" fmla="*/ 2147483647 h 537"/>
                <a:gd name="T38" fmla="*/ 2147483647 w 536"/>
                <a:gd name="T39" fmla="*/ 2147483647 h 537"/>
                <a:gd name="T40" fmla="*/ 2147483647 w 536"/>
                <a:gd name="T41" fmla="*/ 2147483647 h 537"/>
                <a:gd name="T42" fmla="*/ 2147483647 w 536"/>
                <a:gd name="T43" fmla="*/ 2147483647 h 537"/>
                <a:gd name="T44" fmla="*/ 2147483647 w 536"/>
                <a:gd name="T45" fmla="*/ 2147483647 h 537"/>
                <a:gd name="T46" fmla="*/ 2147483647 w 536"/>
                <a:gd name="T47" fmla="*/ 2147483647 h 537"/>
                <a:gd name="T48" fmla="*/ 2147483647 w 536"/>
                <a:gd name="T49" fmla="*/ 2147483647 h 537"/>
                <a:gd name="T50" fmla="*/ 2147483647 w 536"/>
                <a:gd name="T51" fmla="*/ 2147483647 h 537"/>
                <a:gd name="T52" fmla="*/ 2147483647 w 536"/>
                <a:gd name="T53" fmla="*/ 2147483647 h 537"/>
                <a:gd name="T54" fmla="*/ 2147483647 w 536"/>
                <a:gd name="T55" fmla="*/ 2147483647 h 537"/>
                <a:gd name="T56" fmla="*/ 2147483647 w 536"/>
                <a:gd name="T57" fmla="*/ 2147483647 h 537"/>
                <a:gd name="T58" fmla="*/ 2147483647 w 536"/>
                <a:gd name="T59" fmla="*/ 2147483647 h 537"/>
                <a:gd name="T60" fmla="*/ 2147483647 w 536"/>
                <a:gd name="T61" fmla="*/ 2147483647 h 537"/>
                <a:gd name="T62" fmla="*/ 2147483647 w 536"/>
                <a:gd name="T63" fmla="*/ 2147483647 h 537"/>
                <a:gd name="T64" fmla="*/ 2147483647 w 536"/>
                <a:gd name="T65" fmla="*/ 2147483647 h 537"/>
                <a:gd name="T66" fmla="*/ 2147483647 w 536"/>
                <a:gd name="T67" fmla="*/ 2147483647 h 537"/>
                <a:gd name="T68" fmla="*/ 2147483647 w 536"/>
                <a:gd name="T69" fmla="*/ 2147483647 h 537"/>
                <a:gd name="T70" fmla="*/ 2147483647 w 536"/>
                <a:gd name="T71" fmla="*/ 2147483647 h 537"/>
                <a:gd name="T72" fmla="*/ 2147483647 w 536"/>
                <a:gd name="T73" fmla="*/ 2147483647 h 537"/>
                <a:gd name="T74" fmla="*/ 2147483647 w 536"/>
                <a:gd name="T75" fmla="*/ 2147483647 h 537"/>
                <a:gd name="T76" fmla="*/ 2147483647 w 536"/>
                <a:gd name="T77" fmla="*/ 2147483647 h 537"/>
                <a:gd name="T78" fmla="*/ 2147483647 w 536"/>
                <a:gd name="T79" fmla="*/ 2147483647 h 537"/>
                <a:gd name="T80" fmla="*/ 2147483647 w 536"/>
                <a:gd name="T81" fmla="*/ 2147483647 h 537"/>
                <a:gd name="T82" fmla="*/ 2147483647 w 536"/>
                <a:gd name="T83" fmla="*/ 2147483647 h 537"/>
                <a:gd name="T84" fmla="*/ 2147483647 w 536"/>
                <a:gd name="T85" fmla="*/ 2147483647 h 5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36"/>
                <a:gd name="T130" fmla="*/ 0 h 537"/>
                <a:gd name="T131" fmla="*/ 536 w 536"/>
                <a:gd name="T132" fmla="*/ 537 h 5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36" h="537">
                  <a:moveTo>
                    <a:pt x="536" y="268"/>
                  </a:moveTo>
                  <a:lnTo>
                    <a:pt x="536" y="240"/>
                  </a:lnTo>
                  <a:lnTo>
                    <a:pt x="531" y="213"/>
                  </a:lnTo>
                  <a:lnTo>
                    <a:pt x="524" y="188"/>
                  </a:lnTo>
                  <a:lnTo>
                    <a:pt x="516" y="163"/>
                  </a:lnTo>
                  <a:lnTo>
                    <a:pt x="504" y="141"/>
                  </a:lnTo>
                  <a:lnTo>
                    <a:pt x="491" y="117"/>
                  </a:lnTo>
                  <a:lnTo>
                    <a:pt x="475" y="97"/>
                  </a:lnTo>
                  <a:lnTo>
                    <a:pt x="458" y="78"/>
                  </a:lnTo>
                  <a:lnTo>
                    <a:pt x="440" y="61"/>
                  </a:lnTo>
                  <a:lnTo>
                    <a:pt x="418" y="46"/>
                  </a:lnTo>
                  <a:lnTo>
                    <a:pt x="396" y="32"/>
                  </a:lnTo>
                  <a:lnTo>
                    <a:pt x="372" y="20"/>
                  </a:lnTo>
                  <a:lnTo>
                    <a:pt x="348" y="12"/>
                  </a:lnTo>
                  <a:lnTo>
                    <a:pt x="323" y="5"/>
                  </a:lnTo>
                  <a:lnTo>
                    <a:pt x="296" y="0"/>
                  </a:lnTo>
                  <a:lnTo>
                    <a:pt x="269" y="0"/>
                  </a:lnTo>
                  <a:lnTo>
                    <a:pt x="240" y="0"/>
                  </a:lnTo>
                  <a:lnTo>
                    <a:pt x="215" y="5"/>
                  </a:lnTo>
                  <a:lnTo>
                    <a:pt x="188" y="12"/>
                  </a:lnTo>
                  <a:lnTo>
                    <a:pt x="164" y="20"/>
                  </a:lnTo>
                  <a:lnTo>
                    <a:pt x="140" y="32"/>
                  </a:lnTo>
                  <a:lnTo>
                    <a:pt x="118" y="46"/>
                  </a:lnTo>
                  <a:lnTo>
                    <a:pt x="98" y="61"/>
                  </a:lnTo>
                  <a:lnTo>
                    <a:pt x="78" y="78"/>
                  </a:lnTo>
                  <a:lnTo>
                    <a:pt x="61" y="97"/>
                  </a:lnTo>
                  <a:lnTo>
                    <a:pt x="46" y="117"/>
                  </a:lnTo>
                  <a:lnTo>
                    <a:pt x="32" y="141"/>
                  </a:lnTo>
                  <a:lnTo>
                    <a:pt x="20" y="163"/>
                  </a:lnTo>
                  <a:lnTo>
                    <a:pt x="12" y="188"/>
                  </a:lnTo>
                  <a:lnTo>
                    <a:pt x="5" y="213"/>
                  </a:lnTo>
                  <a:lnTo>
                    <a:pt x="2" y="240"/>
                  </a:lnTo>
                  <a:lnTo>
                    <a:pt x="0" y="268"/>
                  </a:lnTo>
                  <a:lnTo>
                    <a:pt x="2" y="295"/>
                  </a:lnTo>
                  <a:lnTo>
                    <a:pt x="5" y="322"/>
                  </a:lnTo>
                  <a:lnTo>
                    <a:pt x="12" y="347"/>
                  </a:lnTo>
                  <a:lnTo>
                    <a:pt x="20" y="372"/>
                  </a:lnTo>
                  <a:lnTo>
                    <a:pt x="32" y="396"/>
                  </a:lnTo>
                  <a:lnTo>
                    <a:pt x="46" y="418"/>
                  </a:lnTo>
                  <a:lnTo>
                    <a:pt x="61" y="438"/>
                  </a:lnTo>
                  <a:lnTo>
                    <a:pt x="78" y="457"/>
                  </a:lnTo>
                  <a:lnTo>
                    <a:pt x="98" y="476"/>
                  </a:lnTo>
                  <a:lnTo>
                    <a:pt x="118" y="491"/>
                  </a:lnTo>
                  <a:lnTo>
                    <a:pt x="140" y="504"/>
                  </a:lnTo>
                  <a:lnTo>
                    <a:pt x="164" y="515"/>
                  </a:lnTo>
                  <a:lnTo>
                    <a:pt x="188" y="525"/>
                  </a:lnTo>
                  <a:lnTo>
                    <a:pt x="215" y="531"/>
                  </a:lnTo>
                  <a:lnTo>
                    <a:pt x="240" y="535"/>
                  </a:lnTo>
                  <a:lnTo>
                    <a:pt x="269" y="537"/>
                  </a:lnTo>
                  <a:lnTo>
                    <a:pt x="296" y="535"/>
                  </a:lnTo>
                  <a:lnTo>
                    <a:pt x="323" y="531"/>
                  </a:lnTo>
                  <a:lnTo>
                    <a:pt x="348" y="525"/>
                  </a:lnTo>
                  <a:lnTo>
                    <a:pt x="372" y="515"/>
                  </a:lnTo>
                  <a:lnTo>
                    <a:pt x="396" y="504"/>
                  </a:lnTo>
                  <a:lnTo>
                    <a:pt x="418" y="491"/>
                  </a:lnTo>
                  <a:lnTo>
                    <a:pt x="440" y="476"/>
                  </a:lnTo>
                  <a:lnTo>
                    <a:pt x="458" y="457"/>
                  </a:lnTo>
                  <a:lnTo>
                    <a:pt x="475" y="438"/>
                  </a:lnTo>
                  <a:lnTo>
                    <a:pt x="491" y="418"/>
                  </a:lnTo>
                  <a:lnTo>
                    <a:pt x="504" y="396"/>
                  </a:lnTo>
                  <a:lnTo>
                    <a:pt x="516" y="372"/>
                  </a:lnTo>
                  <a:lnTo>
                    <a:pt x="524" y="347"/>
                  </a:lnTo>
                  <a:lnTo>
                    <a:pt x="531" y="322"/>
                  </a:lnTo>
                  <a:lnTo>
                    <a:pt x="536" y="295"/>
                  </a:lnTo>
                  <a:lnTo>
                    <a:pt x="536" y="268"/>
                  </a:lnTo>
                  <a:lnTo>
                    <a:pt x="526" y="268"/>
                  </a:lnTo>
                  <a:lnTo>
                    <a:pt x="524" y="242"/>
                  </a:lnTo>
                  <a:lnTo>
                    <a:pt x="521" y="215"/>
                  </a:lnTo>
                  <a:lnTo>
                    <a:pt x="514" y="191"/>
                  </a:lnTo>
                  <a:lnTo>
                    <a:pt x="506" y="168"/>
                  </a:lnTo>
                  <a:lnTo>
                    <a:pt x="496" y="146"/>
                  </a:lnTo>
                  <a:lnTo>
                    <a:pt x="482" y="124"/>
                  </a:lnTo>
                  <a:lnTo>
                    <a:pt x="467" y="103"/>
                  </a:lnTo>
                  <a:lnTo>
                    <a:pt x="450" y="85"/>
                  </a:lnTo>
                  <a:lnTo>
                    <a:pt x="433" y="70"/>
                  </a:lnTo>
                  <a:lnTo>
                    <a:pt x="413" y="54"/>
                  </a:lnTo>
                  <a:lnTo>
                    <a:pt x="391" y="41"/>
                  </a:lnTo>
                  <a:lnTo>
                    <a:pt x="369" y="31"/>
                  </a:lnTo>
                  <a:lnTo>
                    <a:pt x="345" y="22"/>
                  </a:lnTo>
                  <a:lnTo>
                    <a:pt x="320" y="15"/>
                  </a:lnTo>
                  <a:lnTo>
                    <a:pt x="294" y="12"/>
                  </a:lnTo>
                  <a:lnTo>
                    <a:pt x="269" y="10"/>
                  </a:lnTo>
                  <a:lnTo>
                    <a:pt x="242" y="12"/>
                  </a:lnTo>
                  <a:lnTo>
                    <a:pt x="216" y="15"/>
                  </a:lnTo>
                  <a:lnTo>
                    <a:pt x="191" y="22"/>
                  </a:lnTo>
                  <a:lnTo>
                    <a:pt x="167" y="31"/>
                  </a:lnTo>
                  <a:lnTo>
                    <a:pt x="145" y="41"/>
                  </a:lnTo>
                  <a:lnTo>
                    <a:pt x="125" y="54"/>
                  </a:lnTo>
                  <a:lnTo>
                    <a:pt x="105" y="70"/>
                  </a:lnTo>
                  <a:lnTo>
                    <a:pt x="86" y="85"/>
                  </a:lnTo>
                  <a:lnTo>
                    <a:pt x="69" y="103"/>
                  </a:lnTo>
                  <a:lnTo>
                    <a:pt x="54" y="124"/>
                  </a:lnTo>
                  <a:lnTo>
                    <a:pt x="42" y="146"/>
                  </a:lnTo>
                  <a:lnTo>
                    <a:pt x="30" y="168"/>
                  </a:lnTo>
                  <a:lnTo>
                    <a:pt x="22" y="191"/>
                  </a:lnTo>
                  <a:lnTo>
                    <a:pt x="15" y="215"/>
                  </a:lnTo>
                  <a:lnTo>
                    <a:pt x="12" y="242"/>
                  </a:lnTo>
                  <a:lnTo>
                    <a:pt x="10" y="268"/>
                  </a:lnTo>
                  <a:lnTo>
                    <a:pt x="12" y="295"/>
                  </a:lnTo>
                  <a:lnTo>
                    <a:pt x="15" y="320"/>
                  </a:lnTo>
                  <a:lnTo>
                    <a:pt x="22" y="344"/>
                  </a:lnTo>
                  <a:lnTo>
                    <a:pt x="30" y="367"/>
                  </a:lnTo>
                  <a:lnTo>
                    <a:pt x="42" y="391"/>
                  </a:lnTo>
                  <a:lnTo>
                    <a:pt x="54" y="411"/>
                  </a:lnTo>
                  <a:lnTo>
                    <a:pt x="69" y="432"/>
                  </a:lnTo>
                  <a:lnTo>
                    <a:pt x="86" y="450"/>
                  </a:lnTo>
                  <a:lnTo>
                    <a:pt x="105" y="467"/>
                  </a:lnTo>
                  <a:lnTo>
                    <a:pt x="125" y="481"/>
                  </a:lnTo>
                  <a:lnTo>
                    <a:pt x="145" y="494"/>
                  </a:lnTo>
                  <a:lnTo>
                    <a:pt x="167" y="504"/>
                  </a:lnTo>
                  <a:lnTo>
                    <a:pt x="191" y="515"/>
                  </a:lnTo>
                  <a:lnTo>
                    <a:pt x="216" y="520"/>
                  </a:lnTo>
                  <a:lnTo>
                    <a:pt x="242" y="525"/>
                  </a:lnTo>
                  <a:lnTo>
                    <a:pt x="269" y="525"/>
                  </a:lnTo>
                  <a:lnTo>
                    <a:pt x="294" y="525"/>
                  </a:lnTo>
                  <a:lnTo>
                    <a:pt x="320" y="520"/>
                  </a:lnTo>
                  <a:lnTo>
                    <a:pt x="345" y="515"/>
                  </a:lnTo>
                  <a:lnTo>
                    <a:pt x="369" y="504"/>
                  </a:lnTo>
                  <a:lnTo>
                    <a:pt x="391" y="494"/>
                  </a:lnTo>
                  <a:lnTo>
                    <a:pt x="413" y="481"/>
                  </a:lnTo>
                  <a:lnTo>
                    <a:pt x="433" y="467"/>
                  </a:lnTo>
                  <a:lnTo>
                    <a:pt x="450" y="450"/>
                  </a:lnTo>
                  <a:lnTo>
                    <a:pt x="467" y="432"/>
                  </a:lnTo>
                  <a:lnTo>
                    <a:pt x="482" y="411"/>
                  </a:lnTo>
                  <a:lnTo>
                    <a:pt x="496" y="391"/>
                  </a:lnTo>
                  <a:lnTo>
                    <a:pt x="506" y="367"/>
                  </a:lnTo>
                  <a:lnTo>
                    <a:pt x="514" y="344"/>
                  </a:lnTo>
                  <a:lnTo>
                    <a:pt x="521" y="320"/>
                  </a:lnTo>
                  <a:lnTo>
                    <a:pt x="524" y="295"/>
                  </a:lnTo>
                  <a:lnTo>
                    <a:pt x="526" y="268"/>
                  </a:lnTo>
                  <a:lnTo>
                    <a:pt x="536" y="268"/>
                  </a:lnTo>
                  <a:close/>
                </a:path>
              </a:pathLst>
            </a:custGeom>
            <a:solidFill>
              <a:srgbClr val="CEEBFF"/>
            </a:solidFill>
            <a:ln w="9525">
              <a:noFill/>
              <a:round/>
              <a:headEnd/>
              <a:tailEnd/>
            </a:ln>
          </p:spPr>
          <p:txBody>
            <a:bodyPr/>
            <a:lstStyle/>
            <a:p>
              <a:endParaRPr lang="en-US"/>
            </a:p>
          </p:txBody>
        </p:sp>
        <p:sp>
          <p:nvSpPr>
            <p:cNvPr id="51366" name="Freeform 168"/>
            <p:cNvSpPr>
              <a:spLocks/>
            </p:cNvSpPr>
            <p:nvPr/>
          </p:nvSpPr>
          <p:spPr bwMode="auto">
            <a:xfrm>
              <a:off x="3653572" y="2698731"/>
              <a:ext cx="742244" cy="835025"/>
            </a:xfrm>
            <a:custGeom>
              <a:avLst/>
              <a:gdLst>
                <a:gd name="T0" fmla="*/ 2147483647 w 526"/>
                <a:gd name="T1" fmla="*/ 2147483647 h 526"/>
                <a:gd name="T2" fmla="*/ 2147483647 w 526"/>
                <a:gd name="T3" fmla="*/ 2147483647 h 526"/>
                <a:gd name="T4" fmla="*/ 2147483647 w 526"/>
                <a:gd name="T5" fmla="*/ 2147483647 h 526"/>
                <a:gd name="T6" fmla="*/ 2147483647 w 526"/>
                <a:gd name="T7" fmla="*/ 2147483647 h 526"/>
                <a:gd name="T8" fmla="*/ 2147483647 w 526"/>
                <a:gd name="T9" fmla="*/ 2147483647 h 526"/>
                <a:gd name="T10" fmla="*/ 2147483647 w 526"/>
                <a:gd name="T11" fmla="*/ 0 h 526"/>
                <a:gd name="T12" fmla="*/ 2147483647 w 526"/>
                <a:gd name="T13" fmla="*/ 2147483647 h 526"/>
                <a:gd name="T14" fmla="*/ 2147483647 w 526"/>
                <a:gd name="T15" fmla="*/ 2147483647 h 526"/>
                <a:gd name="T16" fmla="*/ 2147483647 w 526"/>
                <a:gd name="T17" fmla="*/ 2147483647 h 526"/>
                <a:gd name="T18" fmla="*/ 2147483647 w 526"/>
                <a:gd name="T19" fmla="*/ 2147483647 h 526"/>
                <a:gd name="T20" fmla="*/ 0 w 526"/>
                <a:gd name="T21" fmla="*/ 2147483647 h 526"/>
                <a:gd name="T22" fmla="*/ 2147483647 w 526"/>
                <a:gd name="T23" fmla="*/ 2147483647 h 526"/>
                <a:gd name="T24" fmla="*/ 2147483647 w 526"/>
                <a:gd name="T25" fmla="*/ 2147483647 h 526"/>
                <a:gd name="T26" fmla="*/ 2147483647 w 526"/>
                <a:gd name="T27" fmla="*/ 2147483647 h 526"/>
                <a:gd name="T28" fmla="*/ 2147483647 w 526"/>
                <a:gd name="T29" fmla="*/ 2147483647 h 526"/>
                <a:gd name="T30" fmla="*/ 2147483647 w 526"/>
                <a:gd name="T31" fmla="*/ 2147483647 h 526"/>
                <a:gd name="T32" fmla="*/ 2147483647 w 526"/>
                <a:gd name="T33" fmla="*/ 2147483647 h 526"/>
                <a:gd name="T34" fmla="*/ 2147483647 w 526"/>
                <a:gd name="T35" fmla="*/ 2147483647 h 526"/>
                <a:gd name="T36" fmla="*/ 2147483647 w 526"/>
                <a:gd name="T37" fmla="*/ 2147483647 h 526"/>
                <a:gd name="T38" fmla="*/ 2147483647 w 526"/>
                <a:gd name="T39" fmla="*/ 2147483647 h 526"/>
                <a:gd name="T40" fmla="*/ 2147483647 w 526"/>
                <a:gd name="T41" fmla="*/ 2147483647 h 526"/>
                <a:gd name="T42" fmla="*/ 2147483647 w 526"/>
                <a:gd name="T43" fmla="*/ 2147483647 h 526"/>
                <a:gd name="T44" fmla="*/ 2147483647 w 526"/>
                <a:gd name="T45" fmla="*/ 2147483647 h 526"/>
                <a:gd name="T46" fmla="*/ 2147483647 w 526"/>
                <a:gd name="T47" fmla="*/ 2147483647 h 526"/>
                <a:gd name="T48" fmla="*/ 2147483647 w 526"/>
                <a:gd name="T49" fmla="*/ 2147483647 h 526"/>
                <a:gd name="T50" fmla="*/ 2147483647 w 526"/>
                <a:gd name="T51" fmla="*/ 2147483647 h 526"/>
                <a:gd name="T52" fmla="*/ 2147483647 w 526"/>
                <a:gd name="T53" fmla="*/ 2147483647 h 526"/>
                <a:gd name="T54" fmla="*/ 2147483647 w 526"/>
                <a:gd name="T55" fmla="*/ 2147483647 h 526"/>
                <a:gd name="T56" fmla="*/ 2147483647 w 526"/>
                <a:gd name="T57" fmla="*/ 2147483647 h 526"/>
                <a:gd name="T58" fmla="*/ 2147483647 w 526"/>
                <a:gd name="T59" fmla="*/ 2147483647 h 526"/>
                <a:gd name="T60" fmla="*/ 2147483647 w 526"/>
                <a:gd name="T61" fmla="*/ 2147483647 h 526"/>
                <a:gd name="T62" fmla="*/ 2147483647 w 526"/>
                <a:gd name="T63" fmla="*/ 2147483647 h 526"/>
                <a:gd name="T64" fmla="*/ 2147483647 w 526"/>
                <a:gd name="T65" fmla="*/ 2147483647 h 526"/>
                <a:gd name="T66" fmla="*/ 2147483647 w 526"/>
                <a:gd name="T67" fmla="*/ 2147483647 h 526"/>
                <a:gd name="T68" fmla="*/ 2147483647 w 526"/>
                <a:gd name="T69" fmla="*/ 2147483647 h 526"/>
                <a:gd name="T70" fmla="*/ 2147483647 w 526"/>
                <a:gd name="T71" fmla="*/ 2147483647 h 526"/>
                <a:gd name="T72" fmla="*/ 2147483647 w 526"/>
                <a:gd name="T73" fmla="*/ 2147483647 h 526"/>
                <a:gd name="T74" fmla="*/ 2147483647 w 526"/>
                <a:gd name="T75" fmla="*/ 2147483647 h 526"/>
                <a:gd name="T76" fmla="*/ 2147483647 w 526"/>
                <a:gd name="T77" fmla="*/ 2147483647 h 526"/>
                <a:gd name="T78" fmla="*/ 2147483647 w 526"/>
                <a:gd name="T79" fmla="*/ 2147483647 h 526"/>
                <a:gd name="T80" fmla="*/ 2147483647 w 526"/>
                <a:gd name="T81" fmla="*/ 2147483647 h 526"/>
                <a:gd name="T82" fmla="*/ 2147483647 w 526"/>
                <a:gd name="T83" fmla="*/ 2147483647 h 526"/>
                <a:gd name="T84" fmla="*/ 2147483647 w 526"/>
                <a:gd name="T85" fmla="*/ 2147483647 h 52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26"/>
                <a:gd name="T130" fmla="*/ 0 h 526"/>
                <a:gd name="T131" fmla="*/ 526 w 526"/>
                <a:gd name="T132" fmla="*/ 526 h 52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26" h="526">
                  <a:moveTo>
                    <a:pt x="526" y="263"/>
                  </a:moveTo>
                  <a:lnTo>
                    <a:pt x="524" y="235"/>
                  </a:lnTo>
                  <a:lnTo>
                    <a:pt x="521" y="210"/>
                  </a:lnTo>
                  <a:lnTo>
                    <a:pt x="514" y="185"/>
                  </a:lnTo>
                  <a:lnTo>
                    <a:pt x="506" y="161"/>
                  </a:lnTo>
                  <a:lnTo>
                    <a:pt x="494" y="137"/>
                  </a:lnTo>
                  <a:lnTo>
                    <a:pt x="482" y="115"/>
                  </a:lnTo>
                  <a:lnTo>
                    <a:pt x="467" y="95"/>
                  </a:lnTo>
                  <a:lnTo>
                    <a:pt x="450" y="76"/>
                  </a:lnTo>
                  <a:lnTo>
                    <a:pt x="431" y="59"/>
                  </a:lnTo>
                  <a:lnTo>
                    <a:pt x="411" y="44"/>
                  </a:lnTo>
                  <a:lnTo>
                    <a:pt x="389" y="31"/>
                  </a:lnTo>
                  <a:lnTo>
                    <a:pt x="365" y="21"/>
                  </a:lnTo>
                  <a:lnTo>
                    <a:pt x="342" y="12"/>
                  </a:lnTo>
                  <a:lnTo>
                    <a:pt x="316" y="5"/>
                  </a:lnTo>
                  <a:lnTo>
                    <a:pt x="291" y="0"/>
                  </a:lnTo>
                  <a:lnTo>
                    <a:pt x="264" y="0"/>
                  </a:lnTo>
                  <a:lnTo>
                    <a:pt x="237" y="0"/>
                  </a:lnTo>
                  <a:lnTo>
                    <a:pt x="210" y="5"/>
                  </a:lnTo>
                  <a:lnTo>
                    <a:pt x="184" y="12"/>
                  </a:lnTo>
                  <a:lnTo>
                    <a:pt x="161" y="21"/>
                  </a:lnTo>
                  <a:lnTo>
                    <a:pt x="139" y="31"/>
                  </a:lnTo>
                  <a:lnTo>
                    <a:pt x="117" y="44"/>
                  </a:lnTo>
                  <a:lnTo>
                    <a:pt x="96" y="59"/>
                  </a:lnTo>
                  <a:lnTo>
                    <a:pt x="78" y="76"/>
                  </a:lnTo>
                  <a:lnTo>
                    <a:pt x="61" y="95"/>
                  </a:lnTo>
                  <a:lnTo>
                    <a:pt x="46" y="115"/>
                  </a:lnTo>
                  <a:lnTo>
                    <a:pt x="32" y="137"/>
                  </a:lnTo>
                  <a:lnTo>
                    <a:pt x="20" y="161"/>
                  </a:lnTo>
                  <a:lnTo>
                    <a:pt x="12" y="185"/>
                  </a:lnTo>
                  <a:lnTo>
                    <a:pt x="5" y="210"/>
                  </a:lnTo>
                  <a:lnTo>
                    <a:pt x="2" y="235"/>
                  </a:lnTo>
                  <a:lnTo>
                    <a:pt x="0" y="263"/>
                  </a:lnTo>
                  <a:lnTo>
                    <a:pt x="2" y="290"/>
                  </a:lnTo>
                  <a:lnTo>
                    <a:pt x="5" y="315"/>
                  </a:lnTo>
                  <a:lnTo>
                    <a:pt x="12" y="340"/>
                  </a:lnTo>
                  <a:lnTo>
                    <a:pt x="20" y="366"/>
                  </a:lnTo>
                  <a:lnTo>
                    <a:pt x="32" y="388"/>
                  </a:lnTo>
                  <a:lnTo>
                    <a:pt x="46" y="410"/>
                  </a:lnTo>
                  <a:lnTo>
                    <a:pt x="61" y="430"/>
                  </a:lnTo>
                  <a:lnTo>
                    <a:pt x="78" y="449"/>
                  </a:lnTo>
                  <a:lnTo>
                    <a:pt x="96" y="466"/>
                  </a:lnTo>
                  <a:lnTo>
                    <a:pt x="117" y="481"/>
                  </a:lnTo>
                  <a:lnTo>
                    <a:pt x="139" y="494"/>
                  </a:lnTo>
                  <a:lnTo>
                    <a:pt x="161" y="504"/>
                  </a:lnTo>
                  <a:lnTo>
                    <a:pt x="184" y="515"/>
                  </a:lnTo>
                  <a:lnTo>
                    <a:pt x="210" y="520"/>
                  </a:lnTo>
                  <a:lnTo>
                    <a:pt x="237" y="525"/>
                  </a:lnTo>
                  <a:lnTo>
                    <a:pt x="264" y="526"/>
                  </a:lnTo>
                  <a:lnTo>
                    <a:pt x="291" y="525"/>
                  </a:lnTo>
                  <a:lnTo>
                    <a:pt x="316" y="520"/>
                  </a:lnTo>
                  <a:lnTo>
                    <a:pt x="342" y="515"/>
                  </a:lnTo>
                  <a:lnTo>
                    <a:pt x="365" y="504"/>
                  </a:lnTo>
                  <a:lnTo>
                    <a:pt x="389" y="494"/>
                  </a:lnTo>
                  <a:lnTo>
                    <a:pt x="411" y="481"/>
                  </a:lnTo>
                  <a:lnTo>
                    <a:pt x="431" y="466"/>
                  </a:lnTo>
                  <a:lnTo>
                    <a:pt x="450" y="449"/>
                  </a:lnTo>
                  <a:lnTo>
                    <a:pt x="467" y="430"/>
                  </a:lnTo>
                  <a:lnTo>
                    <a:pt x="482" y="410"/>
                  </a:lnTo>
                  <a:lnTo>
                    <a:pt x="494" y="388"/>
                  </a:lnTo>
                  <a:lnTo>
                    <a:pt x="506" y="366"/>
                  </a:lnTo>
                  <a:lnTo>
                    <a:pt x="514" y="340"/>
                  </a:lnTo>
                  <a:lnTo>
                    <a:pt x="521" y="315"/>
                  </a:lnTo>
                  <a:lnTo>
                    <a:pt x="524" y="290"/>
                  </a:lnTo>
                  <a:lnTo>
                    <a:pt x="526" y="263"/>
                  </a:lnTo>
                  <a:lnTo>
                    <a:pt x="516" y="263"/>
                  </a:lnTo>
                  <a:lnTo>
                    <a:pt x="514" y="237"/>
                  </a:lnTo>
                  <a:lnTo>
                    <a:pt x="511" y="212"/>
                  </a:lnTo>
                  <a:lnTo>
                    <a:pt x="504" y="188"/>
                  </a:lnTo>
                  <a:lnTo>
                    <a:pt x="496" y="164"/>
                  </a:lnTo>
                  <a:lnTo>
                    <a:pt x="486" y="142"/>
                  </a:lnTo>
                  <a:lnTo>
                    <a:pt x="472" y="122"/>
                  </a:lnTo>
                  <a:lnTo>
                    <a:pt x="458" y="102"/>
                  </a:lnTo>
                  <a:lnTo>
                    <a:pt x="442" y="85"/>
                  </a:lnTo>
                  <a:lnTo>
                    <a:pt x="425" y="68"/>
                  </a:lnTo>
                  <a:lnTo>
                    <a:pt x="404" y="53"/>
                  </a:lnTo>
                  <a:lnTo>
                    <a:pt x="384" y="41"/>
                  </a:lnTo>
                  <a:lnTo>
                    <a:pt x="362" y="31"/>
                  </a:lnTo>
                  <a:lnTo>
                    <a:pt x="338" y="22"/>
                  </a:lnTo>
                  <a:lnTo>
                    <a:pt x="315" y="15"/>
                  </a:lnTo>
                  <a:lnTo>
                    <a:pt x="289" y="12"/>
                  </a:lnTo>
                  <a:lnTo>
                    <a:pt x="264" y="10"/>
                  </a:lnTo>
                  <a:lnTo>
                    <a:pt x="237" y="12"/>
                  </a:lnTo>
                  <a:lnTo>
                    <a:pt x="213" y="15"/>
                  </a:lnTo>
                  <a:lnTo>
                    <a:pt x="188" y="22"/>
                  </a:lnTo>
                  <a:lnTo>
                    <a:pt x="166" y="31"/>
                  </a:lnTo>
                  <a:lnTo>
                    <a:pt x="144" y="41"/>
                  </a:lnTo>
                  <a:lnTo>
                    <a:pt x="122" y="53"/>
                  </a:lnTo>
                  <a:lnTo>
                    <a:pt x="103" y="68"/>
                  </a:lnTo>
                  <a:lnTo>
                    <a:pt x="85" y="85"/>
                  </a:lnTo>
                  <a:lnTo>
                    <a:pt x="69" y="102"/>
                  </a:lnTo>
                  <a:lnTo>
                    <a:pt x="54" y="122"/>
                  </a:lnTo>
                  <a:lnTo>
                    <a:pt x="42" y="142"/>
                  </a:lnTo>
                  <a:lnTo>
                    <a:pt x="30" y="164"/>
                  </a:lnTo>
                  <a:lnTo>
                    <a:pt x="22" y="188"/>
                  </a:lnTo>
                  <a:lnTo>
                    <a:pt x="17" y="212"/>
                  </a:lnTo>
                  <a:lnTo>
                    <a:pt x="12" y="237"/>
                  </a:lnTo>
                  <a:lnTo>
                    <a:pt x="12" y="263"/>
                  </a:lnTo>
                  <a:lnTo>
                    <a:pt x="12" y="288"/>
                  </a:lnTo>
                  <a:lnTo>
                    <a:pt x="17" y="313"/>
                  </a:lnTo>
                  <a:lnTo>
                    <a:pt x="22" y="339"/>
                  </a:lnTo>
                  <a:lnTo>
                    <a:pt x="30" y="361"/>
                  </a:lnTo>
                  <a:lnTo>
                    <a:pt x="42" y="383"/>
                  </a:lnTo>
                  <a:lnTo>
                    <a:pt x="54" y="405"/>
                  </a:lnTo>
                  <a:lnTo>
                    <a:pt x="69" y="423"/>
                  </a:lnTo>
                  <a:lnTo>
                    <a:pt x="85" y="442"/>
                  </a:lnTo>
                  <a:lnTo>
                    <a:pt x="103" y="457"/>
                  </a:lnTo>
                  <a:lnTo>
                    <a:pt x="122" y="472"/>
                  </a:lnTo>
                  <a:lnTo>
                    <a:pt x="144" y="484"/>
                  </a:lnTo>
                  <a:lnTo>
                    <a:pt x="166" y="496"/>
                  </a:lnTo>
                  <a:lnTo>
                    <a:pt x="188" y="504"/>
                  </a:lnTo>
                  <a:lnTo>
                    <a:pt x="213" y="510"/>
                  </a:lnTo>
                  <a:lnTo>
                    <a:pt x="237" y="515"/>
                  </a:lnTo>
                  <a:lnTo>
                    <a:pt x="264" y="515"/>
                  </a:lnTo>
                  <a:lnTo>
                    <a:pt x="289" y="515"/>
                  </a:lnTo>
                  <a:lnTo>
                    <a:pt x="315" y="510"/>
                  </a:lnTo>
                  <a:lnTo>
                    <a:pt x="338" y="504"/>
                  </a:lnTo>
                  <a:lnTo>
                    <a:pt x="362" y="496"/>
                  </a:lnTo>
                  <a:lnTo>
                    <a:pt x="384" y="484"/>
                  </a:lnTo>
                  <a:lnTo>
                    <a:pt x="404" y="472"/>
                  </a:lnTo>
                  <a:lnTo>
                    <a:pt x="425" y="457"/>
                  </a:lnTo>
                  <a:lnTo>
                    <a:pt x="442" y="442"/>
                  </a:lnTo>
                  <a:lnTo>
                    <a:pt x="458" y="423"/>
                  </a:lnTo>
                  <a:lnTo>
                    <a:pt x="472" y="405"/>
                  </a:lnTo>
                  <a:lnTo>
                    <a:pt x="486" y="383"/>
                  </a:lnTo>
                  <a:lnTo>
                    <a:pt x="496" y="361"/>
                  </a:lnTo>
                  <a:lnTo>
                    <a:pt x="504" y="339"/>
                  </a:lnTo>
                  <a:lnTo>
                    <a:pt x="511" y="313"/>
                  </a:lnTo>
                  <a:lnTo>
                    <a:pt x="514" y="288"/>
                  </a:lnTo>
                  <a:lnTo>
                    <a:pt x="516" y="263"/>
                  </a:lnTo>
                  <a:lnTo>
                    <a:pt x="526" y="263"/>
                  </a:lnTo>
                  <a:close/>
                </a:path>
              </a:pathLst>
            </a:custGeom>
            <a:solidFill>
              <a:srgbClr val="CFEBFF"/>
            </a:solidFill>
            <a:ln w="9525">
              <a:noFill/>
              <a:round/>
              <a:headEnd/>
              <a:tailEnd/>
            </a:ln>
          </p:spPr>
          <p:txBody>
            <a:bodyPr/>
            <a:lstStyle/>
            <a:p>
              <a:endParaRPr lang="en-US"/>
            </a:p>
          </p:txBody>
        </p:sp>
        <p:sp>
          <p:nvSpPr>
            <p:cNvPr id="51367" name="Freeform 169"/>
            <p:cNvSpPr>
              <a:spLocks/>
            </p:cNvSpPr>
            <p:nvPr/>
          </p:nvSpPr>
          <p:spPr bwMode="auto">
            <a:xfrm>
              <a:off x="3660629" y="2706665"/>
              <a:ext cx="728133" cy="817563"/>
            </a:xfrm>
            <a:custGeom>
              <a:avLst/>
              <a:gdLst>
                <a:gd name="T0" fmla="*/ 2147483647 w 516"/>
                <a:gd name="T1" fmla="*/ 2147483647 h 515"/>
                <a:gd name="T2" fmla="*/ 2147483647 w 516"/>
                <a:gd name="T3" fmla="*/ 2147483647 h 515"/>
                <a:gd name="T4" fmla="*/ 2147483647 w 516"/>
                <a:gd name="T5" fmla="*/ 2147483647 h 515"/>
                <a:gd name="T6" fmla="*/ 2147483647 w 516"/>
                <a:gd name="T7" fmla="*/ 2147483647 h 515"/>
                <a:gd name="T8" fmla="*/ 2147483647 w 516"/>
                <a:gd name="T9" fmla="*/ 2147483647 h 515"/>
                <a:gd name="T10" fmla="*/ 2147483647 w 516"/>
                <a:gd name="T11" fmla="*/ 2147483647 h 515"/>
                <a:gd name="T12" fmla="*/ 2147483647 w 516"/>
                <a:gd name="T13" fmla="*/ 2147483647 h 515"/>
                <a:gd name="T14" fmla="*/ 2147483647 w 516"/>
                <a:gd name="T15" fmla="*/ 2147483647 h 515"/>
                <a:gd name="T16" fmla="*/ 2147483647 w 516"/>
                <a:gd name="T17" fmla="*/ 2147483647 h 515"/>
                <a:gd name="T18" fmla="*/ 2147483647 w 516"/>
                <a:gd name="T19" fmla="*/ 2147483647 h 515"/>
                <a:gd name="T20" fmla="*/ 0 w 516"/>
                <a:gd name="T21" fmla="*/ 2147483647 h 515"/>
                <a:gd name="T22" fmla="*/ 2147483647 w 516"/>
                <a:gd name="T23" fmla="*/ 2147483647 h 515"/>
                <a:gd name="T24" fmla="*/ 2147483647 w 516"/>
                <a:gd name="T25" fmla="*/ 2147483647 h 515"/>
                <a:gd name="T26" fmla="*/ 2147483647 w 516"/>
                <a:gd name="T27" fmla="*/ 2147483647 h 515"/>
                <a:gd name="T28" fmla="*/ 2147483647 w 516"/>
                <a:gd name="T29" fmla="*/ 2147483647 h 515"/>
                <a:gd name="T30" fmla="*/ 2147483647 w 516"/>
                <a:gd name="T31" fmla="*/ 2147483647 h 515"/>
                <a:gd name="T32" fmla="*/ 2147483647 w 516"/>
                <a:gd name="T33" fmla="*/ 2147483647 h 515"/>
                <a:gd name="T34" fmla="*/ 2147483647 w 516"/>
                <a:gd name="T35" fmla="*/ 2147483647 h 515"/>
                <a:gd name="T36" fmla="*/ 2147483647 w 516"/>
                <a:gd name="T37" fmla="*/ 2147483647 h 515"/>
                <a:gd name="T38" fmla="*/ 2147483647 w 516"/>
                <a:gd name="T39" fmla="*/ 2147483647 h 515"/>
                <a:gd name="T40" fmla="*/ 2147483647 w 516"/>
                <a:gd name="T41" fmla="*/ 2147483647 h 515"/>
                <a:gd name="T42" fmla="*/ 2147483647 w 516"/>
                <a:gd name="T43" fmla="*/ 2147483647 h 515"/>
                <a:gd name="T44" fmla="*/ 2147483647 w 516"/>
                <a:gd name="T45" fmla="*/ 2147483647 h 515"/>
                <a:gd name="T46" fmla="*/ 2147483647 w 516"/>
                <a:gd name="T47" fmla="*/ 2147483647 h 515"/>
                <a:gd name="T48" fmla="*/ 2147483647 w 516"/>
                <a:gd name="T49" fmla="*/ 2147483647 h 515"/>
                <a:gd name="T50" fmla="*/ 2147483647 w 516"/>
                <a:gd name="T51" fmla="*/ 2147483647 h 515"/>
                <a:gd name="T52" fmla="*/ 2147483647 w 516"/>
                <a:gd name="T53" fmla="*/ 2147483647 h 515"/>
                <a:gd name="T54" fmla="*/ 2147483647 w 516"/>
                <a:gd name="T55" fmla="*/ 2147483647 h 515"/>
                <a:gd name="T56" fmla="*/ 2147483647 w 516"/>
                <a:gd name="T57" fmla="*/ 2147483647 h 515"/>
                <a:gd name="T58" fmla="*/ 2147483647 w 516"/>
                <a:gd name="T59" fmla="*/ 2147483647 h 515"/>
                <a:gd name="T60" fmla="*/ 2147483647 w 516"/>
                <a:gd name="T61" fmla="*/ 2147483647 h 515"/>
                <a:gd name="T62" fmla="*/ 2147483647 w 516"/>
                <a:gd name="T63" fmla="*/ 2147483647 h 515"/>
                <a:gd name="T64" fmla="*/ 2147483647 w 516"/>
                <a:gd name="T65" fmla="*/ 2147483647 h 515"/>
                <a:gd name="T66" fmla="*/ 2147483647 w 516"/>
                <a:gd name="T67" fmla="*/ 2147483647 h 515"/>
                <a:gd name="T68" fmla="*/ 2147483647 w 516"/>
                <a:gd name="T69" fmla="*/ 2147483647 h 515"/>
                <a:gd name="T70" fmla="*/ 2147483647 w 516"/>
                <a:gd name="T71" fmla="*/ 2147483647 h 515"/>
                <a:gd name="T72" fmla="*/ 2147483647 w 516"/>
                <a:gd name="T73" fmla="*/ 2147483647 h 515"/>
                <a:gd name="T74" fmla="*/ 2147483647 w 516"/>
                <a:gd name="T75" fmla="*/ 2147483647 h 515"/>
                <a:gd name="T76" fmla="*/ 2147483647 w 516"/>
                <a:gd name="T77" fmla="*/ 2147483647 h 515"/>
                <a:gd name="T78" fmla="*/ 2147483647 w 516"/>
                <a:gd name="T79" fmla="*/ 2147483647 h 515"/>
                <a:gd name="T80" fmla="*/ 2147483647 w 516"/>
                <a:gd name="T81" fmla="*/ 2147483647 h 515"/>
                <a:gd name="T82" fmla="*/ 2147483647 w 516"/>
                <a:gd name="T83" fmla="*/ 2147483647 h 515"/>
                <a:gd name="T84" fmla="*/ 2147483647 w 516"/>
                <a:gd name="T85" fmla="*/ 2147483647 h 5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6"/>
                <a:gd name="T130" fmla="*/ 0 h 515"/>
                <a:gd name="T131" fmla="*/ 516 w 516"/>
                <a:gd name="T132" fmla="*/ 515 h 5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6" h="515">
                  <a:moveTo>
                    <a:pt x="516" y="258"/>
                  </a:moveTo>
                  <a:lnTo>
                    <a:pt x="514" y="232"/>
                  </a:lnTo>
                  <a:lnTo>
                    <a:pt x="511" y="205"/>
                  </a:lnTo>
                  <a:lnTo>
                    <a:pt x="504" y="181"/>
                  </a:lnTo>
                  <a:lnTo>
                    <a:pt x="496" y="158"/>
                  </a:lnTo>
                  <a:lnTo>
                    <a:pt x="486" y="136"/>
                  </a:lnTo>
                  <a:lnTo>
                    <a:pt x="472" y="114"/>
                  </a:lnTo>
                  <a:lnTo>
                    <a:pt x="457" y="93"/>
                  </a:lnTo>
                  <a:lnTo>
                    <a:pt x="440" y="75"/>
                  </a:lnTo>
                  <a:lnTo>
                    <a:pt x="423" y="60"/>
                  </a:lnTo>
                  <a:lnTo>
                    <a:pt x="403" y="44"/>
                  </a:lnTo>
                  <a:lnTo>
                    <a:pt x="381" y="31"/>
                  </a:lnTo>
                  <a:lnTo>
                    <a:pt x="359" y="21"/>
                  </a:lnTo>
                  <a:lnTo>
                    <a:pt x="335" y="12"/>
                  </a:lnTo>
                  <a:lnTo>
                    <a:pt x="310" y="5"/>
                  </a:lnTo>
                  <a:lnTo>
                    <a:pt x="284" y="2"/>
                  </a:lnTo>
                  <a:lnTo>
                    <a:pt x="259" y="0"/>
                  </a:lnTo>
                  <a:lnTo>
                    <a:pt x="232" y="2"/>
                  </a:lnTo>
                  <a:lnTo>
                    <a:pt x="206" y="5"/>
                  </a:lnTo>
                  <a:lnTo>
                    <a:pt x="181" y="12"/>
                  </a:lnTo>
                  <a:lnTo>
                    <a:pt x="157" y="21"/>
                  </a:lnTo>
                  <a:lnTo>
                    <a:pt x="135" y="31"/>
                  </a:lnTo>
                  <a:lnTo>
                    <a:pt x="115" y="44"/>
                  </a:lnTo>
                  <a:lnTo>
                    <a:pt x="95" y="60"/>
                  </a:lnTo>
                  <a:lnTo>
                    <a:pt x="76" y="75"/>
                  </a:lnTo>
                  <a:lnTo>
                    <a:pt x="59" y="93"/>
                  </a:lnTo>
                  <a:lnTo>
                    <a:pt x="44" y="114"/>
                  </a:lnTo>
                  <a:lnTo>
                    <a:pt x="32" y="136"/>
                  </a:lnTo>
                  <a:lnTo>
                    <a:pt x="20" y="158"/>
                  </a:lnTo>
                  <a:lnTo>
                    <a:pt x="12" y="181"/>
                  </a:lnTo>
                  <a:lnTo>
                    <a:pt x="5" y="205"/>
                  </a:lnTo>
                  <a:lnTo>
                    <a:pt x="2" y="232"/>
                  </a:lnTo>
                  <a:lnTo>
                    <a:pt x="0" y="258"/>
                  </a:lnTo>
                  <a:lnTo>
                    <a:pt x="2" y="285"/>
                  </a:lnTo>
                  <a:lnTo>
                    <a:pt x="5" y="310"/>
                  </a:lnTo>
                  <a:lnTo>
                    <a:pt x="12" y="334"/>
                  </a:lnTo>
                  <a:lnTo>
                    <a:pt x="20" y="357"/>
                  </a:lnTo>
                  <a:lnTo>
                    <a:pt x="32" y="381"/>
                  </a:lnTo>
                  <a:lnTo>
                    <a:pt x="44" y="401"/>
                  </a:lnTo>
                  <a:lnTo>
                    <a:pt x="59" y="422"/>
                  </a:lnTo>
                  <a:lnTo>
                    <a:pt x="76" y="440"/>
                  </a:lnTo>
                  <a:lnTo>
                    <a:pt x="95" y="457"/>
                  </a:lnTo>
                  <a:lnTo>
                    <a:pt x="115" y="471"/>
                  </a:lnTo>
                  <a:lnTo>
                    <a:pt x="135" y="484"/>
                  </a:lnTo>
                  <a:lnTo>
                    <a:pt x="157" y="494"/>
                  </a:lnTo>
                  <a:lnTo>
                    <a:pt x="181" y="505"/>
                  </a:lnTo>
                  <a:lnTo>
                    <a:pt x="206" y="510"/>
                  </a:lnTo>
                  <a:lnTo>
                    <a:pt x="232" y="515"/>
                  </a:lnTo>
                  <a:lnTo>
                    <a:pt x="259" y="515"/>
                  </a:lnTo>
                  <a:lnTo>
                    <a:pt x="284" y="515"/>
                  </a:lnTo>
                  <a:lnTo>
                    <a:pt x="310" y="510"/>
                  </a:lnTo>
                  <a:lnTo>
                    <a:pt x="335" y="505"/>
                  </a:lnTo>
                  <a:lnTo>
                    <a:pt x="359" y="494"/>
                  </a:lnTo>
                  <a:lnTo>
                    <a:pt x="381" y="484"/>
                  </a:lnTo>
                  <a:lnTo>
                    <a:pt x="403" y="471"/>
                  </a:lnTo>
                  <a:lnTo>
                    <a:pt x="423" y="457"/>
                  </a:lnTo>
                  <a:lnTo>
                    <a:pt x="440" y="440"/>
                  </a:lnTo>
                  <a:lnTo>
                    <a:pt x="457" y="422"/>
                  </a:lnTo>
                  <a:lnTo>
                    <a:pt x="472" y="401"/>
                  </a:lnTo>
                  <a:lnTo>
                    <a:pt x="486" y="381"/>
                  </a:lnTo>
                  <a:lnTo>
                    <a:pt x="496" y="357"/>
                  </a:lnTo>
                  <a:lnTo>
                    <a:pt x="504" y="334"/>
                  </a:lnTo>
                  <a:lnTo>
                    <a:pt x="511" y="310"/>
                  </a:lnTo>
                  <a:lnTo>
                    <a:pt x="514" y="285"/>
                  </a:lnTo>
                  <a:lnTo>
                    <a:pt x="516" y="258"/>
                  </a:lnTo>
                  <a:lnTo>
                    <a:pt x="506" y="258"/>
                  </a:lnTo>
                  <a:lnTo>
                    <a:pt x="504" y="232"/>
                  </a:lnTo>
                  <a:lnTo>
                    <a:pt x="501" y="208"/>
                  </a:lnTo>
                  <a:lnTo>
                    <a:pt x="494" y="185"/>
                  </a:lnTo>
                  <a:lnTo>
                    <a:pt x="486" y="161"/>
                  </a:lnTo>
                  <a:lnTo>
                    <a:pt x="475" y="141"/>
                  </a:lnTo>
                  <a:lnTo>
                    <a:pt x="464" y="120"/>
                  </a:lnTo>
                  <a:lnTo>
                    <a:pt x="448" y="100"/>
                  </a:lnTo>
                  <a:lnTo>
                    <a:pt x="433" y="83"/>
                  </a:lnTo>
                  <a:lnTo>
                    <a:pt x="416" y="68"/>
                  </a:lnTo>
                  <a:lnTo>
                    <a:pt x="396" y="53"/>
                  </a:lnTo>
                  <a:lnTo>
                    <a:pt x="376" y="41"/>
                  </a:lnTo>
                  <a:lnTo>
                    <a:pt x="355" y="31"/>
                  </a:lnTo>
                  <a:lnTo>
                    <a:pt x="332" y="22"/>
                  </a:lnTo>
                  <a:lnTo>
                    <a:pt x="308" y="16"/>
                  </a:lnTo>
                  <a:lnTo>
                    <a:pt x="284" y="12"/>
                  </a:lnTo>
                  <a:lnTo>
                    <a:pt x="259" y="10"/>
                  </a:lnTo>
                  <a:lnTo>
                    <a:pt x="234" y="12"/>
                  </a:lnTo>
                  <a:lnTo>
                    <a:pt x="208" y="16"/>
                  </a:lnTo>
                  <a:lnTo>
                    <a:pt x="184" y="22"/>
                  </a:lnTo>
                  <a:lnTo>
                    <a:pt x="162" y="31"/>
                  </a:lnTo>
                  <a:lnTo>
                    <a:pt x="140" y="41"/>
                  </a:lnTo>
                  <a:lnTo>
                    <a:pt x="120" y="53"/>
                  </a:lnTo>
                  <a:lnTo>
                    <a:pt x="102" y="68"/>
                  </a:lnTo>
                  <a:lnTo>
                    <a:pt x="83" y="83"/>
                  </a:lnTo>
                  <a:lnTo>
                    <a:pt x="68" y="100"/>
                  </a:lnTo>
                  <a:lnTo>
                    <a:pt x="54" y="120"/>
                  </a:lnTo>
                  <a:lnTo>
                    <a:pt x="41" y="141"/>
                  </a:lnTo>
                  <a:lnTo>
                    <a:pt x="31" y="161"/>
                  </a:lnTo>
                  <a:lnTo>
                    <a:pt x="22" y="185"/>
                  </a:lnTo>
                  <a:lnTo>
                    <a:pt x="17" y="208"/>
                  </a:lnTo>
                  <a:lnTo>
                    <a:pt x="12" y="232"/>
                  </a:lnTo>
                  <a:lnTo>
                    <a:pt x="12" y="258"/>
                  </a:lnTo>
                  <a:lnTo>
                    <a:pt x="12" y="283"/>
                  </a:lnTo>
                  <a:lnTo>
                    <a:pt x="17" y="308"/>
                  </a:lnTo>
                  <a:lnTo>
                    <a:pt x="22" y="332"/>
                  </a:lnTo>
                  <a:lnTo>
                    <a:pt x="31" y="354"/>
                  </a:lnTo>
                  <a:lnTo>
                    <a:pt x="41" y="376"/>
                  </a:lnTo>
                  <a:lnTo>
                    <a:pt x="54" y="396"/>
                  </a:lnTo>
                  <a:lnTo>
                    <a:pt x="68" y="415"/>
                  </a:lnTo>
                  <a:lnTo>
                    <a:pt x="83" y="432"/>
                  </a:lnTo>
                  <a:lnTo>
                    <a:pt x="102" y="449"/>
                  </a:lnTo>
                  <a:lnTo>
                    <a:pt x="120" y="462"/>
                  </a:lnTo>
                  <a:lnTo>
                    <a:pt x="140" y="476"/>
                  </a:lnTo>
                  <a:lnTo>
                    <a:pt x="162" y="486"/>
                  </a:lnTo>
                  <a:lnTo>
                    <a:pt x="184" y="494"/>
                  </a:lnTo>
                  <a:lnTo>
                    <a:pt x="208" y="499"/>
                  </a:lnTo>
                  <a:lnTo>
                    <a:pt x="234" y="503"/>
                  </a:lnTo>
                  <a:lnTo>
                    <a:pt x="259" y="505"/>
                  </a:lnTo>
                  <a:lnTo>
                    <a:pt x="284" y="503"/>
                  </a:lnTo>
                  <a:lnTo>
                    <a:pt x="308" y="499"/>
                  </a:lnTo>
                  <a:lnTo>
                    <a:pt x="332" y="494"/>
                  </a:lnTo>
                  <a:lnTo>
                    <a:pt x="355" y="486"/>
                  </a:lnTo>
                  <a:lnTo>
                    <a:pt x="376" y="476"/>
                  </a:lnTo>
                  <a:lnTo>
                    <a:pt x="396" y="462"/>
                  </a:lnTo>
                  <a:lnTo>
                    <a:pt x="416" y="449"/>
                  </a:lnTo>
                  <a:lnTo>
                    <a:pt x="433" y="432"/>
                  </a:lnTo>
                  <a:lnTo>
                    <a:pt x="448" y="415"/>
                  </a:lnTo>
                  <a:lnTo>
                    <a:pt x="464" y="396"/>
                  </a:lnTo>
                  <a:lnTo>
                    <a:pt x="475" y="376"/>
                  </a:lnTo>
                  <a:lnTo>
                    <a:pt x="486" y="354"/>
                  </a:lnTo>
                  <a:lnTo>
                    <a:pt x="494" y="332"/>
                  </a:lnTo>
                  <a:lnTo>
                    <a:pt x="501" y="308"/>
                  </a:lnTo>
                  <a:lnTo>
                    <a:pt x="504" y="283"/>
                  </a:lnTo>
                  <a:lnTo>
                    <a:pt x="506" y="258"/>
                  </a:lnTo>
                  <a:lnTo>
                    <a:pt x="516" y="258"/>
                  </a:lnTo>
                  <a:close/>
                </a:path>
              </a:pathLst>
            </a:custGeom>
            <a:solidFill>
              <a:srgbClr val="D0ECFF"/>
            </a:solidFill>
            <a:ln w="9525">
              <a:noFill/>
              <a:round/>
              <a:headEnd/>
              <a:tailEnd/>
            </a:ln>
          </p:spPr>
          <p:txBody>
            <a:bodyPr/>
            <a:lstStyle/>
            <a:p>
              <a:endParaRPr lang="en-US"/>
            </a:p>
          </p:txBody>
        </p:sp>
        <p:sp>
          <p:nvSpPr>
            <p:cNvPr id="51368" name="Freeform 170"/>
            <p:cNvSpPr>
              <a:spLocks/>
            </p:cNvSpPr>
            <p:nvPr/>
          </p:nvSpPr>
          <p:spPr bwMode="auto">
            <a:xfrm>
              <a:off x="3670505" y="2714603"/>
              <a:ext cx="711200" cy="801687"/>
            </a:xfrm>
            <a:custGeom>
              <a:avLst/>
              <a:gdLst>
                <a:gd name="T0" fmla="*/ 2147483647 w 504"/>
                <a:gd name="T1" fmla="*/ 2147483647 h 505"/>
                <a:gd name="T2" fmla="*/ 2147483647 w 504"/>
                <a:gd name="T3" fmla="*/ 2147483647 h 505"/>
                <a:gd name="T4" fmla="*/ 2147483647 w 504"/>
                <a:gd name="T5" fmla="*/ 2147483647 h 505"/>
                <a:gd name="T6" fmla="*/ 2147483647 w 504"/>
                <a:gd name="T7" fmla="*/ 2147483647 h 505"/>
                <a:gd name="T8" fmla="*/ 2147483647 w 504"/>
                <a:gd name="T9" fmla="*/ 2147483647 h 505"/>
                <a:gd name="T10" fmla="*/ 2147483647 w 504"/>
                <a:gd name="T11" fmla="*/ 2147483647 h 505"/>
                <a:gd name="T12" fmla="*/ 2147483647 w 504"/>
                <a:gd name="T13" fmla="*/ 2147483647 h 505"/>
                <a:gd name="T14" fmla="*/ 2147483647 w 504"/>
                <a:gd name="T15" fmla="*/ 2147483647 h 505"/>
                <a:gd name="T16" fmla="*/ 2147483647 w 504"/>
                <a:gd name="T17" fmla="*/ 2147483647 h 505"/>
                <a:gd name="T18" fmla="*/ 2147483647 w 504"/>
                <a:gd name="T19" fmla="*/ 2147483647 h 505"/>
                <a:gd name="T20" fmla="*/ 0 w 504"/>
                <a:gd name="T21" fmla="*/ 2147483647 h 505"/>
                <a:gd name="T22" fmla="*/ 2147483647 w 504"/>
                <a:gd name="T23" fmla="*/ 2147483647 h 505"/>
                <a:gd name="T24" fmla="*/ 2147483647 w 504"/>
                <a:gd name="T25" fmla="*/ 2147483647 h 505"/>
                <a:gd name="T26" fmla="*/ 2147483647 w 504"/>
                <a:gd name="T27" fmla="*/ 2147483647 h 505"/>
                <a:gd name="T28" fmla="*/ 2147483647 w 504"/>
                <a:gd name="T29" fmla="*/ 2147483647 h 505"/>
                <a:gd name="T30" fmla="*/ 2147483647 w 504"/>
                <a:gd name="T31" fmla="*/ 2147483647 h 505"/>
                <a:gd name="T32" fmla="*/ 2147483647 w 504"/>
                <a:gd name="T33" fmla="*/ 2147483647 h 505"/>
                <a:gd name="T34" fmla="*/ 2147483647 w 504"/>
                <a:gd name="T35" fmla="*/ 2147483647 h 505"/>
                <a:gd name="T36" fmla="*/ 2147483647 w 504"/>
                <a:gd name="T37" fmla="*/ 2147483647 h 505"/>
                <a:gd name="T38" fmla="*/ 2147483647 w 504"/>
                <a:gd name="T39" fmla="*/ 2147483647 h 505"/>
                <a:gd name="T40" fmla="*/ 2147483647 w 504"/>
                <a:gd name="T41" fmla="*/ 2147483647 h 505"/>
                <a:gd name="T42" fmla="*/ 2147483647 w 504"/>
                <a:gd name="T43" fmla="*/ 2147483647 h 505"/>
                <a:gd name="T44" fmla="*/ 2147483647 w 504"/>
                <a:gd name="T45" fmla="*/ 2147483647 h 505"/>
                <a:gd name="T46" fmla="*/ 2147483647 w 504"/>
                <a:gd name="T47" fmla="*/ 2147483647 h 505"/>
                <a:gd name="T48" fmla="*/ 2147483647 w 504"/>
                <a:gd name="T49" fmla="*/ 2147483647 h 505"/>
                <a:gd name="T50" fmla="*/ 2147483647 w 504"/>
                <a:gd name="T51" fmla="*/ 2147483647 h 505"/>
                <a:gd name="T52" fmla="*/ 2147483647 w 504"/>
                <a:gd name="T53" fmla="*/ 2147483647 h 505"/>
                <a:gd name="T54" fmla="*/ 2147483647 w 504"/>
                <a:gd name="T55" fmla="*/ 2147483647 h 505"/>
                <a:gd name="T56" fmla="*/ 2147483647 w 504"/>
                <a:gd name="T57" fmla="*/ 2147483647 h 505"/>
                <a:gd name="T58" fmla="*/ 2147483647 w 504"/>
                <a:gd name="T59" fmla="*/ 2147483647 h 505"/>
                <a:gd name="T60" fmla="*/ 2147483647 w 504"/>
                <a:gd name="T61" fmla="*/ 2147483647 h 505"/>
                <a:gd name="T62" fmla="*/ 2147483647 w 504"/>
                <a:gd name="T63" fmla="*/ 2147483647 h 505"/>
                <a:gd name="T64" fmla="*/ 2147483647 w 504"/>
                <a:gd name="T65" fmla="*/ 2147483647 h 505"/>
                <a:gd name="T66" fmla="*/ 2147483647 w 504"/>
                <a:gd name="T67" fmla="*/ 2147483647 h 505"/>
                <a:gd name="T68" fmla="*/ 2147483647 w 504"/>
                <a:gd name="T69" fmla="*/ 2147483647 h 505"/>
                <a:gd name="T70" fmla="*/ 2147483647 w 504"/>
                <a:gd name="T71" fmla="*/ 2147483647 h 505"/>
                <a:gd name="T72" fmla="*/ 2147483647 w 504"/>
                <a:gd name="T73" fmla="*/ 2147483647 h 505"/>
                <a:gd name="T74" fmla="*/ 2147483647 w 504"/>
                <a:gd name="T75" fmla="*/ 2147483647 h 505"/>
                <a:gd name="T76" fmla="*/ 2147483647 w 504"/>
                <a:gd name="T77" fmla="*/ 2147483647 h 505"/>
                <a:gd name="T78" fmla="*/ 2147483647 w 504"/>
                <a:gd name="T79" fmla="*/ 2147483647 h 505"/>
                <a:gd name="T80" fmla="*/ 2147483647 w 504"/>
                <a:gd name="T81" fmla="*/ 2147483647 h 505"/>
                <a:gd name="T82" fmla="*/ 2147483647 w 504"/>
                <a:gd name="T83" fmla="*/ 2147483647 h 505"/>
                <a:gd name="T84" fmla="*/ 2147483647 w 504"/>
                <a:gd name="T85" fmla="*/ 2147483647 h 50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4"/>
                <a:gd name="T130" fmla="*/ 0 h 505"/>
                <a:gd name="T131" fmla="*/ 504 w 504"/>
                <a:gd name="T132" fmla="*/ 505 h 50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4" h="505">
                  <a:moveTo>
                    <a:pt x="504" y="253"/>
                  </a:moveTo>
                  <a:lnTo>
                    <a:pt x="502" y="227"/>
                  </a:lnTo>
                  <a:lnTo>
                    <a:pt x="499" y="202"/>
                  </a:lnTo>
                  <a:lnTo>
                    <a:pt x="492" y="178"/>
                  </a:lnTo>
                  <a:lnTo>
                    <a:pt x="484" y="154"/>
                  </a:lnTo>
                  <a:lnTo>
                    <a:pt x="474" y="132"/>
                  </a:lnTo>
                  <a:lnTo>
                    <a:pt x="460" y="112"/>
                  </a:lnTo>
                  <a:lnTo>
                    <a:pt x="446" y="92"/>
                  </a:lnTo>
                  <a:lnTo>
                    <a:pt x="430" y="75"/>
                  </a:lnTo>
                  <a:lnTo>
                    <a:pt x="413" y="58"/>
                  </a:lnTo>
                  <a:lnTo>
                    <a:pt x="392" y="43"/>
                  </a:lnTo>
                  <a:lnTo>
                    <a:pt x="372" y="31"/>
                  </a:lnTo>
                  <a:lnTo>
                    <a:pt x="350" y="21"/>
                  </a:lnTo>
                  <a:lnTo>
                    <a:pt x="326" y="12"/>
                  </a:lnTo>
                  <a:lnTo>
                    <a:pt x="303" y="5"/>
                  </a:lnTo>
                  <a:lnTo>
                    <a:pt x="277" y="2"/>
                  </a:lnTo>
                  <a:lnTo>
                    <a:pt x="252" y="0"/>
                  </a:lnTo>
                  <a:lnTo>
                    <a:pt x="225" y="2"/>
                  </a:lnTo>
                  <a:lnTo>
                    <a:pt x="201" y="5"/>
                  </a:lnTo>
                  <a:lnTo>
                    <a:pt x="176" y="12"/>
                  </a:lnTo>
                  <a:lnTo>
                    <a:pt x="154" y="21"/>
                  </a:lnTo>
                  <a:lnTo>
                    <a:pt x="132" y="31"/>
                  </a:lnTo>
                  <a:lnTo>
                    <a:pt x="110" y="43"/>
                  </a:lnTo>
                  <a:lnTo>
                    <a:pt x="91" y="58"/>
                  </a:lnTo>
                  <a:lnTo>
                    <a:pt x="73" y="75"/>
                  </a:lnTo>
                  <a:lnTo>
                    <a:pt x="57" y="92"/>
                  </a:lnTo>
                  <a:lnTo>
                    <a:pt x="42" y="112"/>
                  </a:lnTo>
                  <a:lnTo>
                    <a:pt x="30" y="132"/>
                  </a:lnTo>
                  <a:lnTo>
                    <a:pt x="18" y="154"/>
                  </a:lnTo>
                  <a:lnTo>
                    <a:pt x="10" y="178"/>
                  </a:lnTo>
                  <a:lnTo>
                    <a:pt x="5" y="202"/>
                  </a:lnTo>
                  <a:lnTo>
                    <a:pt x="0" y="227"/>
                  </a:lnTo>
                  <a:lnTo>
                    <a:pt x="0" y="253"/>
                  </a:lnTo>
                  <a:lnTo>
                    <a:pt x="0" y="278"/>
                  </a:lnTo>
                  <a:lnTo>
                    <a:pt x="5" y="303"/>
                  </a:lnTo>
                  <a:lnTo>
                    <a:pt x="10" y="329"/>
                  </a:lnTo>
                  <a:lnTo>
                    <a:pt x="18" y="351"/>
                  </a:lnTo>
                  <a:lnTo>
                    <a:pt x="30" y="373"/>
                  </a:lnTo>
                  <a:lnTo>
                    <a:pt x="42" y="395"/>
                  </a:lnTo>
                  <a:lnTo>
                    <a:pt x="57" y="413"/>
                  </a:lnTo>
                  <a:lnTo>
                    <a:pt x="73" y="432"/>
                  </a:lnTo>
                  <a:lnTo>
                    <a:pt x="91" y="447"/>
                  </a:lnTo>
                  <a:lnTo>
                    <a:pt x="110" y="462"/>
                  </a:lnTo>
                  <a:lnTo>
                    <a:pt x="132" y="474"/>
                  </a:lnTo>
                  <a:lnTo>
                    <a:pt x="154" y="486"/>
                  </a:lnTo>
                  <a:lnTo>
                    <a:pt x="176" y="494"/>
                  </a:lnTo>
                  <a:lnTo>
                    <a:pt x="201" y="500"/>
                  </a:lnTo>
                  <a:lnTo>
                    <a:pt x="225" y="505"/>
                  </a:lnTo>
                  <a:lnTo>
                    <a:pt x="252" y="505"/>
                  </a:lnTo>
                  <a:lnTo>
                    <a:pt x="277" y="505"/>
                  </a:lnTo>
                  <a:lnTo>
                    <a:pt x="303" y="500"/>
                  </a:lnTo>
                  <a:lnTo>
                    <a:pt x="326" y="494"/>
                  </a:lnTo>
                  <a:lnTo>
                    <a:pt x="350" y="486"/>
                  </a:lnTo>
                  <a:lnTo>
                    <a:pt x="372" y="474"/>
                  </a:lnTo>
                  <a:lnTo>
                    <a:pt x="392" y="462"/>
                  </a:lnTo>
                  <a:lnTo>
                    <a:pt x="413" y="447"/>
                  </a:lnTo>
                  <a:lnTo>
                    <a:pt x="430" y="432"/>
                  </a:lnTo>
                  <a:lnTo>
                    <a:pt x="446" y="413"/>
                  </a:lnTo>
                  <a:lnTo>
                    <a:pt x="460" y="395"/>
                  </a:lnTo>
                  <a:lnTo>
                    <a:pt x="474" y="373"/>
                  </a:lnTo>
                  <a:lnTo>
                    <a:pt x="484" y="351"/>
                  </a:lnTo>
                  <a:lnTo>
                    <a:pt x="492" y="329"/>
                  </a:lnTo>
                  <a:lnTo>
                    <a:pt x="499" y="303"/>
                  </a:lnTo>
                  <a:lnTo>
                    <a:pt x="502" y="278"/>
                  </a:lnTo>
                  <a:lnTo>
                    <a:pt x="504" y="253"/>
                  </a:lnTo>
                  <a:lnTo>
                    <a:pt x="494" y="253"/>
                  </a:lnTo>
                  <a:lnTo>
                    <a:pt x="492" y="229"/>
                  </a:lnTo>
                  <a:lnTo>
                    <a:pt x="489" y="203"/>
                  </a:lnTo>
                  <a:lnTo>
                    <a:pt x="482" y="181"/>
                  </a:lnTo>
                  <a:lnTo>
                    <a:pt x="474" y="159"/>
                  </a:lnTo>
                  <a:lnTo>
                    <a:pt x="463" y="137"/>
                  </a:lnTo>
                  <a:lnTo>
                    <a:pt x="452" y="117"/>
                  </a:lnTo>
                  <a:lnTo>
                    <a:pt x="438" y="99"/>
                  </a:lnTo>
                  <a:lnTo>
                    <a:pt x="423" y="82"/>
                  </a:lnTo>
                  <a:lnTo>
                    <a:pt x="406" y="66"/>
                  </a:lnTo>
                  <a:lnTo>
                    <a:pt x="387" y="53"/>
                  </a:lnTo>
                  <a:lnTo>
                    <a:pt x="367" y="41"/>
                  </a:lnTo>
                  <a:lnTo>
                    <a:pt x="345" y="31"/>
                  </a:lnTo>
                  <a:lnTo>
                    <a:pt x="323" y="22"/>
                  </a:lnTo>
                  <a:lnTo>
                    <a:pt x="299" y="16"/>
                  </a:lnTo>
                  <a:lnTo>
                    <a:pt x="276" y="12"/>
                  </a:lnTo>
                  <a:lnTo>
                    <a:pt x="252" y="11"/>
                  </a:lnTo>
                  <a:lnTo>
                    <a:pt x="227" y="12"/>
                  </a:lnTo>
                  <a:lnTo>
                    <a:pt x="203" y="16"/>
                  </a:lnTo>
                  <a:lnTo>
                    <a:pt x="179" y="22"/>
                  </a:lnTo>
                  <a:lnTo>
                    <a:pt x="157" y="31"/>
                  </a:lnTo>
                  <a:lnTo>
                    <a:pt x="137" y="41"/>
                  </a:lnTo>
                  <a:lnTo>
                    <a:pt x="117" y="53"/>
                  </a:lnTo>
                  <a:lnTo>
                    <a:pt x="98" y="66"/>
                  </a:lnTo>
                  <a:lnTo>
                    <a:pt x="81" y="82"/>
                  </a:lnTo>
                  <a:lnTo>
                    <a:pt x="64" y="99"/>
                  </a:lnTo>
                  <a:lnTo>
                    <a:pt x="51" y="117"/>
                  </a:lnTo>
                  <a:lnTo>
                    <a:pt x="39" y="137"/>
                  </a:lnTo>
                  <a:lnTo>
                    <a:pt x="29" y="159"/>
                  </a:lnTo>
                  <a:lnTo>
                    <a:pt x="20" y="181"/>
                  </a:lnTo>
                  <a:lnTo>
                    <a:pt x="15" y="203"/>
                  </a:lnTo>
                  <a:lnTo>
                    <a:pt x="12" y="229"/>
                  </a:lnTo>
                  <a:lnTo>
                    <a:pt x="10" y="253"/>
                  </a:lnTo>
                  <a:lnTo>
                    <a:pt x="12" y="278"/>
                  </a:lnTo>
                  <a:lnTo>
                    <a:pt x="15" y="302"/>
                  </a:lnTo>
                  <a:lnTo>
                    <a:pt x="20" y="325"/>
                  </a:lnTo>
                  <a:lnTo>
                    <a:pt x="29" y="347"/>
                  </a:lnTo>
                  <a:lnTo>
                    <a:pt x="39" y="368"/>
                  </a:lnTo>
                  <a:lnTo>
                    <a:pt x="51" y="388"/>
                  </a:lnTo>
                  <a:lnTo>
                    <a:pt x="64" y="407"/>
                  </a:lnTo>
                  <a:lnTo>
                    <a:pt x="81" y="423"/>
                  </a:lnTo>
                  <a:lnTo>
                    <a:pt x="98" y="439"/>
                  </a:lnTo>
                  <a:lnTo>
                    <a:pt x="117" y="454"/>
                  </a:lnTo>
                  <a:lnTo>
                    <a:pt x="137" y="466"/>
                  </a:lnTo>
                  <a:lnTo>
                    <a:pt x="157" y="476"/>
                  </a:lnTo>
                  <a:lnTo>
                    <a:pt x="179" y="484"/>
                  </a:lnTo>
                  <a:lnTo>
                    <a:pt x="203" y="489"/>
                  </a:lnTo>
                  <a:lnTo>
                    <a:pt x="227" y="493"/>
                  </a:lnTo>
                  <a:lnTo>
                    <a:pt x="252" y="494"/>
                  </a:lnTo>
                  <a:lnTo>
                    <a:pt x="276" y="493"/>
                  </a:lnTo>
                  <a:lnTo>
                    <a:pt x="299" y="489"/>
                  </a:lnTo>
                  <a:lnTo>
                    <a:pt x="323" y="484"/>
                  </a:lnTo>
                  <a:lnTo>
                    <a:pt x="345" y="476"/>
                  </a:lnTo>
                  <a:lnTo>
                    <a:pt x="367" y="466"/>
                  </a:lnTo>
                  <a:lnTo>
                    <a:pt x="387" y="454"/>
                  </a:lnTo>
                  <a:lnTo>
                    <a:pt x="406" y="439"/>
                  </a:lnTo>
                  <a:lnTo>
                    <a:pt x="423" y="423"/>
                  </a:lnTo>
                  <a:lnTo>
                    <a:pt x="438" y="407"/>
                  </a:lnTo>
                  <a:lnTo>
                    <a:pt x="452" y="388"/>
                  </a:lnTo>
                  <a:lnTo>
                    <a:pt x="463" y="368"/>
                  </a:lnTo>
                  <a:lnTo>
                    <a:pt x="474" y="347"/>
                  </a:lnTo>
                  <a:lnTo>
                    <a:pt x="482" y="325"/>
                  </a:lnTo>
                  <a:lnTo>
                    <a:pt x="489" y="302"/>
                  </a:lnTo>
                  <a:lnTo>
                    <a:pt x="492" y="278"/>
                  </a:lnTo>
                  <a:lnTo>
                    <a:pt x="494" y="253"/>
                  </a:lnTo>
                  <a:lnTo>
                    <a:pt x="504" y="253"/>
                  </a:lnTo>
                  <a:close/>
                </a:path>
              </a:pathLst>
            </a:custGeom>
            <a:solidFill>
              <a:srgbClr val="D1ECFF"/>
            </a:solidFill>
            <a:ln w="9525">
              <a:noFill/>
              <a:round/>
              <a:headEnd/>
              <a:tailEnd/>
            </a:ln>
          </p:spPr>
          <p:txBody>
            <a:bodyPr/>
            <a:lstStyle/>
            <a:p>
              <a:endParaRPr lang="en-US"/>
            </a:p>
          </p:txBody>
        </p:sp>
        <p:sp>
          <p:nvSpPr>
            <p:cNvPr id="51369" name="Freeform 171"/>
            <p:cNvSpPr>
              <a:spLocks/>
            </p:cNvSpPr>
            <p:nvPr/>
          </p:nvSpPr>
          <p:spPr bwMode="auto">
            <a:xfrm>
              <a:off x="3677563" y="2722540"/>
              <a:ext cx="697089" cy="785813"/>
            </a:xfrm>
            <a:custGeom>
              <a:avLst/>
              <a:gdLst>
                <a:gd name="T0" fmla="*/ 2147483647 w 494"/>
                <a:gd name="T1" fmla="*/ 2147483647 h 495"/>
                <a:gd name="T2" fmla="*/ 2147483647 w 494"/>
                <a:gd name="T3" fmla="*/ 2147483647 h 495"/>
                <a:gd name="T4" fmla="*/ 2147483647 w 494"/>
                <a:gd name="T5" fmla="*/ 2147483647 h 495"/>
                <a:gd name="T6" fmla="*/ 2147483647 w 494"/>
                <a:gd name="T7" fmla="*/ 2147483647 h 495"/>
                <a:gd name="T8" fmla="*/ 2147483647 w 494"/>
                <a:gd name="T9" fmla="*/ 2147483647 h 495"/>
                <a:gd name="T10" fmla="*/ 2147483647 w 494"/>
                <a:gd name="T11" fmla="*/ 2147483647 h 495"/>
                <a:gd name="T12" fmla="*/ 2147483647 w 494"/>
                <a:gd name="T13" fmla="*/ 2147483647 h 495"/>
                <a:gd name="T14" fmla="*/ 2147483647 w 494"/>
                <a:gd name="T15" fmla="*/ 2147483647 h 495"/>
                <a:gd name="T16" fmla="*/ 2147483647 w 494"/>
                <a:gd name="T17" fmla="*/ 2147483647 h 495"/>
                <a:gd name="T18" fmla="*/ 2147483647 w 494"/>
                <a:gd name="T19" fmla="*/ 2147483647 h 495"/>
                <a:gd name="T20" fmla="*/ 0 w 494"/>
                <a:gd name="T21" fmla="*/ 2147483647 h 495"/>
                <a:gd name="T22" fmla="*/ 2147483647 w 494"/>
                <a:gd name="T23" fmla="*/ 2147483647 h 495"/>
                <a:gd name="T24" fmla="*/ 2147483647 w 494"/>
                <a:gd name="T25" fmla="*/ 2147483647 h 495"/>
                <a:gd name="T26" fmla="*/ 2147483647 w 494"/>
                <a:gd name="T27" fmla="*/ 2147483647 h 495"/>
                <a:gd name="T28" fmla="*/ 2147483647 w 494"/>
                <a:gd name="T29" fmla="*/ 2147483647 h 495"/>
                <a:gd name="T30" fmla="*/ 2147483647 w 494"/>
                <a:gd name="T31" fmla="*/ 2147483647 h 495"/>
                <a:gd name="T32" fmla="*/ 2147483647 w 494"/>
                <a:gd name="T33" fmla="*/ 2147483647 h 495"/>
                <a:gd name="T34" fmla="*/ 2147483647 w 494"/>
                <a:gd name="T35" fmla="*/ 2147483647 h 495"/>
                <a:gd name="T36" fmla="*/ 2147483647 w 494"/>
                <a:gd name="T37" fmla="*/ 2147483647 h 495"/>
                <a:gd name="T38" fmla="*/ 2147483647 w 494"/>
                <a:gd name="T39" fmla="*/ 2147483647 h 495"/>
                <a:gd name="T40" fmla="*/ 2147483647 w 494"/>
                <a:gd name="T41" fmla="*/ 2147483647 h 495"/>
                <a:gd name="T42" fmla="*/ 2147483647 w 494"/>
                <a:gd name="T43" fmla="*/ 2147483647 h 495"/>
                <a:gd name="T44" fmla="*/ 2147483647 w 494"/>
                <a:gd name="T45" fmla="*/ 2147483647 h 495"/>
                <a:gd name="T46" fmla="*/ 2147483647 w 494"/>
                <a:gd name="T47" fmla="*/ 2147483647 h 495"/>
                <a:gd name="T48" fmla="*/ 2147483647 w 494"/>
                <a:gd name="T49" fmla="*/ 2147483647 h 495"/>
                <a:gd name="T50" fmla="*/ 2147483647 w 494"/>
                <a:gd name="T51" fmla="*/ 2147483647 h 495"/>
                <a:gd name="T52" fmla="*/ 2147483647 w 494"/>
                <a:gd name="T53" fmla="*/ 2147483647 h 495"/>
                <a:gd name="T54" fmla="*/ 2147483647 w 494"/>
                <a:gd name="T55" fmla="*/ 2147483647 h 495"/>
                <a:gd name="T56" fmla="*/ 2147483647 w 494"/>
                <a:gd name="T57" fmla="*/ 2147483647 h 495"/>
                <a:gd name="T58" fmla="*/ 2147483647 w 494"/>
                <a:gd name="T59" fmla="*/ 2147483647 h 495"/>
                <a:gd name="T60" fmla="*/ 2147483647 w 494"/>
                <a:gd name="T61" fmla="*/ 2147483647 h 495"/>
                <a:gd name="T62" fmla="*/ 2147483647 w 494"/>
                <a:gd name="T63" fmla="*/ 2147483647 h 495"/>
                <a:gd name="T64" fmla="*/ 2147483647 w 494"/>
                <a:gd name="T65" fmla="*/ 2147483647 h 495"/>
                <a:gd name="T66" fmla="*/ 2147483647 w 494"/>
                <a:gd name="T67" fmla="*/ 2147483647 h 495"/>
                <a:gd name="T68" fmla="*/ 2147483647 w 494"/>
                <a:gd name="T69" fmla="*/ 2147483647 h 495"/>
                <a:gd name="T70" fmla="*/ 2147483647 w 494"/>
                <a:gd name="T71" fmla="*/ 2147483647 h 495"/>
                <a:gd name="T72" fmla="*/ 2147483647 w 494"/>
                <a:gd name="T73" fmla="*/ 2147483647 h 495"/>
                <a:gd name="T74" fmla="*/ 2147483647 w 494"/>
                <a:gd name="T75" fmla="*/ 2147483647 h 495"/>
                <a:gd name="T76" fmla="*/ 2147483647 w 494"/>
                <a:gd name="T77" fmla="*/ 2147483647 h 495"/>
                <a:gd name="T78" fmla="*/ 2147483647 w 494"/>
                <a:gd name="T79" fmla="*/ 2147483647 h 495"/>
                <a:gd name="T80" fmla="*/ 2147483647 w 494"/>
                <a:gd name="T81" fmla="*/ 2147483647 h 495"/>
                <a:gd name="T82" fmla="*/ 2147483647 w 494"/>
                <a:gd name="T83" fmla="*/ 2147483647 h 495"/>
                <a:gd name="T84" fmla="*/ 2147483647 w 494"/>
                <a:gd name="T85" fmla="*/ 2147483647 h 49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94"/>
                <a:gd name="T130" fmla="*/ 0 h 495"/>
                <a:gd name="T131" fmla="*/ 494 w 494"/>
                <a:gd name="T132" fmla="*/ 495 h 49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94" h="495">
                  <a:moveTo>
                    <a:pt x="494" y="248"/>
                  </a:moveTo>
                  <a:lnTo>
                    <a:pt x="492" y="222"/>
                  </a:lnTo>
                  <a:lnTo>
                    <a:pt x="489" y="198"/>
                  </a:lnTo>
                  <a:lnTo>
                    <a:pt x="482" y="175"/>
                  </a:lnTo>
                  <a:lnTo>
                    <a:pt x="474" y="151"/>
                  </a:lnTo>
                  <a:lnTo>
                    <a:pt x="463" y="131"/>
                  </a:lnTo>
                  <a:lnTo>
                    <a:pt x="452" y="110"/>
                  </a:lnTo>
                  <a:lnTo>
                    <a:pt x="436" y="90"/>
                  </a:lnTo>
                  <a:lnTo>
                    <a:pt x="421" y="73"/>
                  </a:lnTo>
                  <a:lnTo>
                    <a:pt x="404" y="58"/>
                  </a:lnTo>
                  <a:lnTo>
                    <a:pt x="384" y="43"/>
                  </a:lnTo>
                  <a:lnTo>
                    <a:pt x="364" y="31"/>
                  </a:lnTo>
                  <a:lnTo>
                    <a:pt x="343" y="21"/>
                  </a:lnTo>
                  <a:lnTo>
                    <a:pt x="320" y="12"/>
                  </a:lnTo>
                  <a:lnTo>
                    <a:pt x="296" y="6"/>
                  </a:lnTo>
                  <a:lnTo>
                    <a:pt x="272" y="2"/>
                  </a:lnTo>
                  <a:lnTo>
                    <a:pt x="247" y="0"/>
                  </a:lnTo>
                  <a:lnTo>
                    <a:pt x="222" y="2"/>
                  </a:lnTo>
                  <a:lnTo>
                    <a:pt x="196" y="6"/>
                  </a:lnTo>
                  <a:lnTo>
                    <a:pt x="172" y="12"/>
                  </a:lnTo>
                  <a:lnTo>
                    <a:pt x="150" y="21"/>
                  </a:lnTo>
                  <a:lnTo>
                    <a:pt x="128" y="31"/>
                  </a:lnTo>
                  <a:lnTo>
                    <a:pt x="108" y="43"/>
                  </a:lnTo>
                  <a:lnTo>
                    <a:pt x="90" y="58"/>
                  </a:lnTo>
                  <a:lnTo>
                    <a:pt x="71" y="73"/>
                  </a:lnTo>
                  <a:lnTo>
                    <a:pt x="56" y="90"/>
                  </a:lnTo>
                  <a:lnTo>
                    <a:pt x="42" y="110"/>
                  </a:lnTo>
                  <a:lnTo>
                    <a:pt x="29" y="131"/>
                  </a:lnTo>
                  <a:lnTo>
                    <a:pt x="19" y="151"/>
                  </a:lnTo>
                  <a:lnTo>
                    <a:pt x="10" y="175"/>
                  </a:lnTo>
                  <a:lnTo>
                    <a:pt x="5" y="198"/>
                  </a:lnTo>
                  <a:lnTo>
                    <a:pt x="0" y="222"/>
                  </a:lnTo>
                  <a:lnTo>
                    <a:pt x="0" y="248"/>
                  </a:lnTo>
                  <a:lnTo>
                    <a:pt x="0" y="273"/>
                  </a:lnTo>
                  <a:lnTo>
                    <a:pt x="5" y="298"/>
                  </a:lnTo>
                  <a:lnTo>
                    <a:pt x="10" y="322"/>
                  </a:lnTo>
                  <a:lnTo>
                    <a:pt x="19" y="344"/>
                  </a:lnTo>
                  <a:lnTo>
                    <a:pt x="29" y="366"/>
                  </a:lnTo>
                  <a:lnTo>
                    <a:pt x="42" y="386"/>
                  </a:lnTo>
                  <a:lnTo>
                    <a:pt x="56" y="405"/>
                  </a:lnTo>
                  <a:lnTo>
                    <a:pt x="71" y="422"/>
                  </a:lnTo>
                  <a:lnTo>
                    <a:pt x="90" y="439"/>
                  </a:lnTo>
                  <a:lnTo>
                    <a:pt x="108" y="452"/>
                  </a:lnTo>
                  <a:lnTo>
                    <a:pt x="128" y="466"/>
                  </a:lnTo>
                  <a:lnTo>
                    <a:pt x="150" y="476"/>
                  </a:lnTo>
                  <a:lnTo>
                    <a:pt x="172" y="484"/>
                  </a:lnTo>
                  <a:lnTo>
                    <a:pt x="196" y="489"/>
                  </a:lnTo>
                  <a:lnTo>
                    <a:pt x="222" y="493"/>
                  </a:lnTo>
                  <a:lnTo>
                    <a:pt x="247" y="495"/>
                  </a:lnTo>
                  <a:lnTo>
                    <a:pt x="272" y="493"/>
                  </a:lnTo>
                  <a:lnTo>
                    <a:pt x="296" y="489"/>
                  </a:lnTo>
                  <a:lnTo>
                    <a:pt x="320" y="484"/>
                  </a:lnTo>
                  <a:lnTo>
                    <a:pt x="343" y="476"/>
                  </a:lnTo>
                  <a:lnTo>
                    <a:pt x="364" y="466"/>
                  </a:lnTo>
                  <a:lnTo>
                    <a:pt x="384" y="452"/>
                  </a:lnTo>
                  <a:lnTo>
                    <a:pt x="404" y="439"/>
                  </a:lnTo>
                  <a:lnTo>
                    <a:pt x="421" y="422"/>
                  </a:lnTo>
                  <a:lnTo>
                    <a:pt x="436" y="405"/>
                  </a:lnTo>
                  <a:lnTo>
                    <a:pt x="452" y="386"/>
                  </a:lnTo>
                  <a:lnTo>
                    <a:pt x="463" y="366"/>
                  </a:lnTo>
                  <a:lnTo>
                    <a:pt x="474" y="344"/>
                  </a:lnTo>
                  <a:lnTo>
                    <a:pt x="482" y="322"/>
                  </a:lnTo>
                  <a:lnTo>
                    <a:pt x="489" y="298"/>
                  </a:lnTo>
                  <a:lnTo>
                    <a:pt x="492" y="273"/>
                  </a:lnTo>
                  <a:lnTo>
                    <a:pt x="494" y="248"/>
                  </a:lnTo>
                  <a:lnTo>
                    <a:pt x="482" y="248"/>
                  </a:lnTo>
                  <a:lnTo>
                    <a:pt x="482" y="224"/>
                  </a:lnTo>
                  <a:lnTo>
                    <a:pt x="477" y="200"/>
                  </a:lnTo>
                  <a:lnTo>
                    <a:pt x="472" y="178"/>
                  </a:lnTo>
                  <a:lnTo>
                    <a:pt x="463" y="156"/>
                  </a:lnTo>
                  <a:lnTo>
                    <a:pt x="453" y="136"/>
                  </a:lnTo>
                  <a:lnTo>
                    <a:pt x="441" y="116"/>
                  </a:lnTo>
                  <a:lnTo>
                    <a:pt x="428" y="97"/>
                  </a:lnTo>
                  <a:lnTo>
                    <a:pt x="413" y="80"/>
                  </a:lnTo>
                  <a:lnTo>
                    <a:pt x="397" y="65"/>
                  </a:lnTo>
                  <a:lnTo>
                    <a:pt x="379" y="51"/>
                  </a:lnTo>
                  <a:lnTo>
                    <a:pt x="359" y="39"/>
                  </a:lnTo>
                  <a:lnTo>
                    <a:pt x="338" y="31"/>
                  </a:lnTo>
                  <a:lnTo>
                    <a:pt x="316" y="22"/>
                  </a:lnTo>
                  <a:lnTo>
                    <a:pt x="294" y="16"/>
                  </a:lnTo>
                  <a:lnTo>
                    <a:pt x="271" y="12"/>
                  </a:lnTo>
                  <a:lnTo>
                    <a:pt x="247" y="12"/>
                  </a:lnTo>
                  <a:lnTo>
                    <a:pt x="222" y="12"/>
                  </a:lnTo>
                  <a:lnTo>
                    <a:pt x="200" y="16"/>
                  </a:lnTo>
                  <a:lnTo>
                    <a:pt x="176" y="22"/>
                  </a:lnTo>
                  <a:lnTo>
                    <a:pt x="154" y="31"/>
                  </a:lnTo>
                  <a:lnTo>
                    <a:pt x="134" y="39"/>
                  </a:lnTo>
                  <a:lnTo>
                    <a:pt x="115" y="51"/>
                  </a:lnTo>
                  <a:lnTo>
                    <a:pt x="96" y="65"/>
                  </a:lnTo>
                  <a:lnTo>
                    <a:pt x="79" y="80"/>
                  </a:lnTo>
                  <a:lnTo>
                    <a:pt x="64" y="97"/>
                  </a:lnTo>
                  <a:lnTo>
                    <a:pt x="51" y="116"/>
                  </a:lnTo>
                  <a:lnTo>
                    <a:pt x="39" y="136"/>
                  </a:lnTo>
                  <a:lnTo>
                    <a:pt x="29" y="156"/>
                  </a:lnTo>
                  <a:lnTo>
                    <a:pt x="20" y="178"/>
                  </a:lnTo>
                  <a:lnTo>
                    <a:pt x="15" y="200"/>
                  </a:lnTo>
                  <a:lnTo>
                    <a:pt x="12" y="224"/>
                  </a:lnTo>
                  <a:lnTo>
                    <a:pt x="10" y="248"/>
                  </a:lnTo>
                  <a:lnTo>
                    <a:pt x="12" y="271"/>
                  </a:lnTo>
                  <a:lnTo>
                    <a:pt x="15" y="295"/>
                  </a:lnTo>
                  <a:lnTo>
                    <a:pt x="20" y="319"/>
                  </a:lnTo>
                  <a:lnTo>
                    <a:pt x="29" y="339"/>
                  </a:lnTo>
                  <a:lnTo>
                    <a:pt x="39" y="361"/>
                  </a:lnTo>
                  <a:lnTo>
                    <a:pt x="51" y="380"/>
                  </a:lnTo>
                  <a:lnTo>
                    <a:pt x="64" y="398"/>
                  </a:lnTo>
                  <a:lnTo>
                    <a:pt x="79" y="415"/>
                  </a:lnTo>
                  <a:lnTo>
                    <a:pt x="96" y="430"/>
                  </a:lnTo>
                  <a:lnTo>
                    <a:pt x="115" y="444"/>
                  </a:lnTo>
                  <a:lnTo>
                    <a:pt x="134" y="456"/>
                  </a:lnTo>
                  <a:lnTo>
                    <a:pt x="154" y="466"/>
                  </a:lnTo>
                  <a:lnTo>
                    <a:pt x="176" y="473"/>
                  </a:lnTo>
                  <a:lnTo>
                    <a:pt x="200" y="479"/>
                  </a:lnTo>
                  <a:lnTo>
                    <a:pt x="222" y="483"/>
                  </a:lnTo>
                  <a:lnTo>
                    <a:pt x="247" y="484"/>
                  </a:lnTo>
                  <a:lnTo>
                    <a:pt x="271" y="483"/>
                  </a:lnTo>
                  <a:lnTo>
                    <a:pt x="294" y="479"/>
                  </a:lnTo>
                  <a:lnTo>
                    <a:pt x="316" y="473"/>
                  </a:lnTo>
                  <a:lnTo>
                    <a:pt x="338" y="466"/>
                  </a:lnTo>
                  <a:lnTo>
                    <a:pt x="359" y="456"/>
                  </a:lnTo>
                  <a:lnTo>
                    <a:pt x="379" y="444"/>
                  </a:lnTo>
                  <a:lnTo>
                    <a:pt x="397" y="430"/>
                  </a:lnTo>
                  <a:lnTo>
                    <a:pt x="413" y="415"/>
                  </a:lnTo>
                  <a:lnTo>
                    <a:pt x="428" y="398"/>
                  </a:lnTo>
                  <a:lnTo>
                    <a:pt x="441" y="380"/>
                  </a:lnTo>
                  <a:lnTo>
                    <a:pt x="453" y="361"/>
                  </a:lnTo>
                  <a:lnTo>
                    <a:pt x="463" y="339"/>
                  </a:lnTo>
                  <a:lnTo>
                    <a:pt x="472" y="319"/>
                  </a:lnTo>
                  <a:lnTo>
                    <a:pt x="477" y="295"/>
                  </a:lnTo>
                  <a:lnTo>
                    <a:pt x="482" y="271"/>
                  </a:lnTo>
                  <a:lnTo>
                    <a:pt x="482" y="248"/>
                  </a:lnTo>
                  <a:lnTo>
                    <a:pt x="494" y="248"/>
                  </a:lnTo>
                  <a:close/>
                </a:path>
              </a:pathLst>
            </a:custGeom>
            <a:solidFill>
              <a:srgbClr val="D2EDFF"/>
            </a:solidFill>
            <a:ln w="9525">
              <a:noFill/>
              <a:round/>
              <a:headEnd/>
              <a:tailEnd/>
            </a:ln>
          </p:spPr>
          <p:txBody>
            <a:bodyPr/>
            <a:lstStyle/>
            <a:p>
              <a:endParaRPr lang="en-US"/>
            </a:p>
          </p:txBody>
        </p:sp>
        <p:sp>
          <p:nvSpPr>
            <p:cNvPr id="51370" name="Freeform 172"/>
            <p:cNvSpPr>
              <a:spLocks/>
            </p:cNvSpPr>
            <p:nvPr/>
          </p:nvSpPr>
          <p:spPr bwMode="auto">
            <a:xfrm>
              <a:off x="3684616" y="2732065"/>
              <a:ext cx="682978" cy="766763"/>
            </a:xfrm>
            <a:custGeom>
              <a:avLst/>
              <a:gdLst>
                <a:gd name="T0" fmla="*/ 2147483647 w 484"/>
                <a:gd name="T1" fmla="*/ 2147483647 h 483"/>
                <a:gd name="T2" fmla="*/ 2147483647 w 484"/>
                <a:gd name="T3" fmla="*/ 2147483647 h 483"/>
                <a:gd name="T4" fmla="*/ 2147483647 w 484"/>
                <a:gd name="T5" fmla="*/ 2147483647 h 483"/>
                <a:gd name="T6" fmla="*/ 2147483647 w 484"/>
                <a:gd name="T7" fmla="*/ 2147483647 h 483"/>
                <a:gd name="T8" fmla="*/ 2147483647 w 484"/>
                <a:gd name="T9" fmla="*/ 2147483647 h 483"/>
                <a:gd name="T10" fmla="*/ 2147483647 w 484"/>
                <a:gd name="T11" fmla="*/ 2147483647 h 483"/>
                <a:gd name="T12" fmla="*/ 2147483647 w 484"/>
                <a:gd name="T13" fmla="*/ 2147483647 h 483"/>
                <a:gd name="T14" fmla="*/ 2147483647 w 484"/>
                <a:gd name="T15" fmla="*/ 2147483647 h 483"/>
                <a:gd name="T16" fmla="*/ 2147483647 w 484"/>
                <a:gd name="T17" fmla="*/ 2147483647 h 483"/>
                <a:gd name="T18" fmla="*/ 2147483647 w 484"/>
                <a:gd name="T19" fmla="*/ 2147483647 h 483"/>
                <a:gd name="T20" fmla="*/ 0 w 484"/>
                <a:gd name="T21" fmla="*/ 2147483647 h 483"/>
                <a:gd name="T22" fmla="*/ 2147483647 w 484"/>
                <a:gd name="T23" fmla="*/ 2147483647 h 483"/>
                <a:gd name="T24" fmla="*/ 2147483647 w 484"/>
                <a:gd name="T25" fmla="*/ 2147483647 h 483"/>
                <a:gd name="T26" fmla="*/ 2147483647 w 484"/>
                <a:gd name="T27" fmla="*/ 2147483647 h 483"/>
                <a:gd name="T28" fmla="*/ 2147483647 w 484"/>
                <a:gd name="T29" fmla="*/ 2147483647 h 483"/>
                <a:gd name="T30" fmla="*/ 2147483647 w 484"/>
                <a:gd name="T31" fmla="*/ 2147483647 h 483"/>
                <a:gd name="T32" fmla="*/ 2147483647 w 484"/>
                <a:gd name="T33" fmla="*/ 2147483647 h 483"/>
                <a:gd name="T34" fmla="*/ 2147483647 w 484"/>
                <a:gd name="T35" fmla="*/ 2147483647 h 483"/>
                <a:gd name="T36" fmla="*/ 2147483647 w 484"/>
                <a:gd name="T37" fmla="*/ 2147483647 h 483"/>
                <a:gd name="T38" fmla="*/ 2147483647 w 484"/>
                <a:gd name="T39" fmla="*/ 2147483647 h 483"/>
                <a:gd name="T40" fmla="*/ 2147483647 w 484"/>
                <a:gd name="T41" fmla="*/ 2147483647 h 483"/>
                <a:gd name="T42" fmla="*/ 2147483647 w 484"/>
                <a:gd name="T43" fmla="*/ 2147483647 h 483"/>
                <a:gd name="T44" fmla="*/ 2147483647 w 484"/>
                <a:gd name="T45" fmla="*/ 2147483647 h 483"/>
                <a:gd name="T46" fmla="*/ 2147483647 w 484"/>
                <a:gd name="T47" fmla="*/ 2147483647 h 483"/>
                <a:gd name="T48" fmla="*/ 2147483647 w 484"/>
                <a:gd name="T49" fmla="*/ 2147483647 h 483"/>
                <a:gd name="T50" fmla="*/ 2147483647 w 484"/>
                <a:gd name="T51" fmla="*/ 2147483647 h 483"/>
                <a:gd name="T52" fmla="*/ 2147483647 w 484"/>
                <a:gd name="T53" fmla="*/ 2147483647 h 483"/>
                <a:gd name="T54" fmla="*/ 2147483647 w 484"/>
                <a:gd name="T55" fmla="*/ 2147483647 h 483"/>
                <a:gd name="T56" fmla="*/ 2147483647 w 484"/>
                <a:gd name="T57" fmla="*/ 2147483647 h 483"/>
                <a:gd name="T58" fmla="*/ 2147483647 w 484"/>
                <a:gd name="T59" fmla="*/ 2147483647 h 483"/>
                <a:gd name="T60" fmla="*/ 2147483647 w 484"/>
                <a:gd name="T61" fmla="*/ 2147483647 h 483"/>
                <a:gd name="T62" fmla="*/ 2147483647 w 484"/>
                <a:gd name="T63" fmla="*/ 2147483647 h 483"/>
                <a:gd name="T64" fmla="*/ 2147483647 w 484"/>
                <a:gd name="T65" fmla="*/ 2147483647 h 483"/>
                <a:gd name="T66" fmla="*/ 2147483647 w 484"/>
                <a:gd name="T67" fmla="*/ 2147483647 h 483"/>
                <a:gd name="T68" fmla="*/ 2147483647 w 484"/>
                <a:gd name="T69" fmla="*/ 2147483647 h 483"/>
                <a:gd name="T70" fmla="*/ 2147483647 w 484"/>
                <a:gd name="T71" fmla="*/ 2147483647 h 483"/>
                <a:gd name="T72" fmla="*/ 2147483647 w 484"/>
                <a:gd name="T73" fmla="*/ 2147483647 h 483"/>
                <a:gd name="T74" fmla="*/ 2147483647 w 484"/>
                <a:gd name="T75" fmla="*/ 2147483647 h 483"/>
                <a:gd name="T76" fmla="*/ 2147483647 w 484"/>
                <a:gd name="T77" fmla="*/ 2147483647 h 483"/>
                <a:gd name="T78" fmla="*/ 2147483647 w 484"/>
                <a:gd name="T79" fmla="*/ 2147483647 h 483"/>
                <a:gd name="T80" fmla="*/ 2147483647 w 484"/>
                <a:gd name="T81" fmla="*/ 2147483647 h 483"/>
                <a:gd name="T82" fmla="*/ 2147483647 w 484"/>
                <a:gd name="T83" fmla="*/ 2147483647 h 483"/>
                <a:gd name="T84" fmla="*/ 2147483647 w 484"/>
                <a:gd name="T85" fmla="*/ 2147483647 h 48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84"/>
                <a:gd name="T130" fmla="*/ 0 h 483"/>
                <a:gd name="T131" fmla="*/ 484 w 484"/>
                <a:gd name="T132" fmla="*/ 483 h 48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84" h="483">
                  <a:moveTo>
                    <a:pt x="484" y="242"/>
                  </a:moveTo>
                  <a:lnTo>
                    <a:pt x="482" y="218"/>
                  </a:lnTo>
                  <a:lnTo>
                    <a:pt x="479" y="192"/>
                  </a:lnTo>
                  <a:lnTo>
                    <a:pt x="472" y="170"/>
                  </a:lnTo>
                  <a:lnTo>
                    <a:pt x="464" y="148"/>
                  </a:lnTo>
                  <a:lnTo>
                    <a:pt x="453" y="126"/>
                  </a:lnTo>
                  <a:lnTo>
                    <a:pt x="442" y="106"/>
                  </a:lnTo>
                  <a:lnTo>
                    <a:pt x="428" y="88"/>
                  </a:lnTo>
                  <a:lnTo>
                    <a:pt x="413" y="71"/>
                  </a:lnTo>
                  <a:lnTo>
                    <a:pt x="396" y="55"/>
                  </a:lnTo>
                  <a:lnTo>
                    <a:pt x="377" y="42"/>
                  </a:lnTo>
                  <a:lnTo>
                    <a:pt x="357" y="30"/>
                  </a:lnTo>
                  <a:lnTo>
                    <a:pt x="335" y="20"/>
                  </a:lnTo>
                  <a:lnTo>
                    <a:pt x="313" y="11"/>
                  </a:lnTo>
                  <a:lnTo>
                    <a:pt x="289" y="5"/>
                  </a:lnTo>
                  <a:lnTo>
                    <a:pt x="266" y="1"/>
                  </a:lnTo>
                  <a:lnTo>
                    <a:pt x="242" y="0"/>
                  </a:lnTo>
                  <a:lnTo>
                    <a:pt x="217" y="1"/>
                  </a:lnTo>
                  <a:lnTo>
                    <a:pt x="193" y="5"/>
                  </a:lnTo>
                  <a:lnTo>
                    <a:pt x="169" y="11"/>
                  </a:lnTo>
                  <a:lnTo>
                    <a:pt x="147" y="20"/>
                  </a:lnTo>
                  <a:lnTo>
                    <a:pt x="127" y="30"/>
                  </a:lnTo>
                  <a:lnTo>
                    <a:pt x="107" y="42"/>
                  </a:lnTo>
                  <a:lnTo>
                    <a:pt x="88" y="55"/>
                  </a:lnTo>
                  <a:lnTo>
                    <a:pt x="71" y="71"/>
                  </a:lnTo>
                  <a:lnTo>
                    <a:pt x="54" y="88"/>
                  </a:lnTo>
                  <a:lnTo>
                    <a:pt x="41" y="106"/>
                  </a:lnTo>
                  <a:lnTo>
                    <a:pt x="29" y="126"/>
                  </a:lnTo>
                  <a:lnTo>
                    <a:pt x="19" y="148"/>
                  </a:lnTo>
                  <a:lnTo>
                    <a:pt x="10" y="170"/>
                  </a:lnTo>
                  <a:lnTo>
                    <a:pt x="5" y="192"/>
                  </a:lnTo>
                  <a:lnTo>
                    <a:pt x="2" y="218"/>
                  </a:lnTo>
                  <a:lnTo>
                    <a:pt x="0" y="242"/>
                  </a:lnTo>
                  <a:lnTo>
                    <a:pt x="2" y="267"/>
                  </a:lnTo>
                  <a:lnTo>
                    <a:pt x="5" y="291"/>
                  </a:lnTo>
                  <a:lnTo>
                    <a:pt x="10" y="314"/>
                  </a:lnTo>
                  <a:lnTo>
                    <a:pt x="19" y="336"/>
                  </a:lnTo>
                  <a:lnTo>
                    <a:pt x="29" y="357"/>
                  </a:lnTo>
                  <a:lnTo>
                    <a:pt x="41" y="377"/>
                  </a:lnTo>
                  <a:lnTo>
                    <a:pt x="54" y="396"/>
                  </a:lnTo>
                  <a:lnTo>
                    <a:pt x="71" y="412"/>
                  </a:lnTo>
                  <a:lnTo>
                    <a:pt x="88" y="428"/>
                  </a:lnTo>
                  <a:lnTo>
                    <a:pt x="107" y="443"/>
                  </a:lnTo>
                  <a:lnTo>
                    <a:pt x="127" y="455"/>
                  </a:lnTo>
                  <a:lnTo>
                    <a:pt x="147" y="465"/>
                  </a:lnTo>
                  <a:lnTo>
                    <a:pt x="169" y="473"/>
                  </a:lnTo>
                  <a:lnTo>
                    <a:pt x="193" y="478"/>
                  </a:lnTo>
                  <a:lnTo>
                    <a:pt x="217" y="482"/>
                  </a:lnTo>
                  <a:lnTo>
                    <a:pt x="242" y="483"/>
                  </a:lnTo>
                  <a:lnTo>
                    <a:pt x="266" y="482"/>
                  </a:lnTo>
                  <a:lnTo>
                    <a:pt x="289" y="478"/>
                  </a:lnTo>
                  <a:lnTo>
                    <a:pt x="313" y="473"/>
                  </a:lnTo>
                  <a:lnTo>
                    <a:pt x="335" y="465"/>
                  </a:lnTo>
                  <a:lnTo>
                    <a:pt x="357" y="455"/>
                  </a:lnTo>
                  <a:lnTo>
                    <a:pt x="377" y="443"/>
                  </a:lnTo>
                  <a:lnTo>
                    <a:pt x="396" y="428"/>
                  </a:lnTo>
                  <a:lnTo>
                    <a:pt x="413" y="412"/>
                  </a:lnTo>
                  <a:lnTo>
                    <a:pt x="428" y="396"/>
                  </a:lnTo>
                  <a:lnTo>
                    <a:pt x="442" y="377"/>
                  </a:lnTo>
                  <a:lnTo>
                    <a:pt x="453" y="357"/>
                  </a:lnTo>
                  <a:lnTo>
                    <a:pt x="464" y="336"/>
                  </a:lnTo>
                  <a:lnTo>
                    <a:pt x="472" y="314"/>
                  </a:lnTo>
                  <a:lnTo>
                    <a:pt x="479" y="291"/>
                  </a:lnTo>
                  <a:lnTo>
                    <a:pt x="482" y="267"/>
                  </a:lnTo>
                  <a:lnTo>
                    <a:pt x="484" y="242"/>
                  </a:lnTo>
                  <a:lnTo>
                    <a:pt x="472" y="242"/>
                  </a:lnTo>
                  <a:lnTo>
                    <a:pt x="470" y="218"/>
                  </a:lnTo>
                  <a:lnTo>
                    <a:pt x="467" y="196"/>
                  </a:lnTo>
                  <a:lnTo>
                    <a:pt x="462" y="174"/>
                  </a:lnTo>
                  <a:lnTo>
                    <a:pt x="453" y="152"/>
                  </a:lnTo>
                  <a:lnTo>
                    <a:pt x="445" y="132"/>
                  </a:lnTo>
                  <a:lnTo>
                    <a:pt x="433" y="113"/>
                  </a:lnTo>
                  <a:lnTo>
                    <a:pt x="420" y="94"/>
                  </a:lnTo>
                  <a:lnTo>
                    <a:pt x="404" y="79"/>
                  </a:lnTo>
                  <a:lnTo>
                    <a:pt x="387" y="64"/>
                  </a:lnTo>
                  <a:lnTo>
                    <a:pt x="370" y="50"/>
                  </a:lnTo>
                  <a:lnTo>
                    <a:pt x="352" y="38"/>
                  </a:lnTo>
                  <a:lnTo>
                    <a:pt x="332" y="28"/>
                  </a:lnTo>
                  <a:lnTo>
                    <a:pt x="310" y="22"/>
                  </a:lnTo>
                  <a:lnTo>
                    <a:pt x="288" y="15"/>
                  </a:lnTo>
                  <a:lnTo>
                    <a:pt x="266" y="11"/>
                  </a:lnTo>
                  <a:lnTo>
                    <a:pt x="242" y="11"/>
                  </a:lnTo>
                  <a:lnTo>
                    <a:pt x="218" y="11"/>
                  </a:lnTo>
                  <a:lnTo>
                    <a:pt x="195" y="15"/>
                  </a:lnTo>
                  <a:lnTo>
                    <a:pt x="173" y="22"/>
                  </a:lnTo>
                  <a:lnTo>
                    <a:pt x="152" y="28"/>
                  </a:lnTo>
                  <a:lnTo>
                    <a:pt x="132" y="38"/>
                  </a:lnTo>
                  <a:lnTo>
                    <a:pt x="112" y="50"/>
                  </a:lnTo>
                  <a:lnTo>
                    <a:pt x="95" y="64"/>
                  </a:lnTo>
                  <a:lnTo>
                    <a:pt x="78" y="79"/>
                  </a:lnTo>
                  <a:lnTo>
                    <a:pt x="63" y="94"/>
                  </a:lnTo>
                  <a:lnTo>
                    <a:pt x="51" y="113"/>
                  </a:lnTo>
                  <a:lnTo>
                    <a:pt x="39" y="132"/>
                  </a:lnTo>
                  <a:lnTo>
                    <a:pt x="29" y="152"/>
                  </a:lnTo>
                  <a:lnTo>
                    <a:pt x="20" y="174"/>
                  </a:lnTo>
                  <a:lnTo>
                    <a:pt x="15" y="196"/>
                  </a:lnTo>
                  <a:lnTo>
                    <a:pt x="12" y="218"/>
                  </a:lnTo>
                  <a:lnTo>
                    <a:pt x="10" y="242"/>
                  </a:lnTo>
                  <a:lnTo>
                    <a:pt x="12" y="265"/>
                  </a:lnTo>
                  <a:lnTo>
                    <a:pt x="15" y="289"/>
                  </a:lnTo>
                  <a:lnTo>
                    <a:pt x="20" y="311"/>
                  </a:lnTo>
                  <a:lnTo>
                    <a:pt x="29" y="331"/>
                  </a:lnTo>
                  <a:lnTo>
                    <a:pt x="39" y="352"/>
                  </a:lnTo>
                  <a:lnTo>
                    <a:pt x="51" y="370"/>
                  </a:lnTo>
                  <a:lnTo>
                    <a:pt x="63" y="389"/>
                  </a:lnTo>
                  <a:lnTo>
                    <a:pt x="78" y="406"/>
                  </a:lnTo>
                  <a:lnTo>
                    <a:pt x="95" y="419"/>
                  </a:lnTo>
                  <a:lnTo>
                    <a:pt x="112" y="433"/>
                  </a:lnTo>
                  <a:lnTo>
                    <a:pt x="132" y="445"/>
                  </a:lnTo>
                  <a:lnTo>
                    <a:pt x="152" y="455"/>
                  </a:lnTo>
                  <a:lnTo>
                    <a:pt x="173" y="461"/>
                  </a:lnTo>
                  <a:lnTo>
                    <a:pt x="195" y="468"/>
                  </a:lnTo>
                  <a:lnTo>
                    <a:pt x="218" y="472"/>
                  </a:lnTo>
                  <a:lnTo>
                    <a:pt x="242" y="473"/>
                  </a:lnTo>
                  <a:lnTo>
                    <a:pt x="266" y="472"/>
                  </a:lnTo>
                  <a:lnTo>
                    <a:pt x="288" y="468"/>
                  </a:lnTo>
                  <a:lnTo>
                    <a:pt x="310" y="461"/>
                  </a:lnTo>
                  <a:lnTo>
                    <a:pt x="332" y="455"/>
                  </a:lnTo>
                  <a:lnTo>
                    <a:pt x="352" y="445"/>
                  </a:lnTo>
                  <a:lnTo>
                    <a:pt x="370" y="433"/>
                  </a:lnTo>
                  <a:lnTo>
                    <a:pt x="387" y="419"/>
                  </a:lnTo>
                  <a:lnTo>
                    <a:pt x="404" y="406"/>
                  </a:lnTo>
                  <a:lnTo>
                    <a:pt x="420" y="389"/>
                  </a:lnTo>
                  <a:lnTo>
                    <a:pt x="433" y="370"/>
                  </a:lnTo>
                  <a:lnTo>
                    <a:pt x="445" y="352"/>
                  </a:lnTo>
                  <a:lnTo>
                    <a:pt x="453" y="331"/>
                  </a:lnTo>
                  <a:lnTo>
                    <a:pt x="462" y="311"/>
                  </a:lnTo>
                  <a:lnTo>
                    <a:pt x="467" y="289"/>
                  </a:lnTo>
                  <a:lnTo>
                    <a:pt x="470" y="265"/>
                  </a:lnTo>
                  <a:lnTo>
                    <a:pt x="472" y="242"/>
                  </a:lnTo>
                  <a:lnTo>
                    <a:pt x="484" y="242"/>
                  </a:lnTo>
                  <a:close/>
                </a:path>
              </a:pathLst>
            </a:custGeom>
            <a:solidFill>
              <a:srgbClr val="D3EDFF"/>
            </a:solidFill>
            <a:ln w="9525">
              <a:noFill/>
              <a:round/>
              <a:headEnd/>
              <a:tailEnd/>
            </a:ln>
          </p:spPr>
          <p:txBody>
            <a:bodyPr/>
            <a:lstStyle/>
            <a:p>
              <a:endParaRPr lang="en-US"/>
            </a:p>
          </p:txBody>
        </p:sp>
        <p:sp>
          <p:nvSpPr>
            <p:cNvPr id="51371" name="Freeform 173"/>
            <p:cNvSpPr>
              <a:spLocks/>
            </p:cNvSpPr>
            <p:nvPr/>
          </p:nvSpPr>
          <p:spPr bwMode="auto">
            <a:xfrm>
              <a:off x="3691671" y="2741590"/>
              <a:ext cx="666044" cy="749300"/>
            </a:xfrm>
            <a:custGeom>
              <a:avLst/>
              <a:gdLst>
                <a:gd name="T0" fmla="*/ 2147483647 w 472"/>
                <a:gd name="T1" fmla="*/ 2147483647 h 472"/>
                <a:gd name="T2" fmla="*/ 2147483647 w 472"/>
                <a:gd name="T3" fmla="*/ 2147483647 h 472"/>
                <a:gd name="T4" fmla="*/ 2147483647 w 472"/>
                <a:gd name="T5" fmla="*/ 2147483647 h 472"/>
                <a:gd name="T6" fmla="*/ 2147483647 w 472"/>
                <a:gd name="T7" fmla="*/ 2147483647 h 472"/>
                <a:gd name="T8" fmla="*/ 2147483647 w 472"/>
                <a:gd name="T9" fmla="*/ 2147483647 h 472"/>
                <a:gd name="T10" fmla="*/ 2147483647 w 472"/>
                <a:gd name="T11" fmla="*/ 0 h 472"/>
                <a:gd name="T12" fmla="*/ 2147483647 w 472"/>
                <a:gd name="T13" fmla="*/ 2147483647 h 472"/>
                <a:gd name="T14" fmla="*/ 2147483647 w 472"/>
                <a:gd name="T15" fmla="*/ 2147483647 h 472"/>
                <a:gd name="T16" fmla="*/ 2147483647 w 472"/>
                <a:gd name="T17" fmla="*/ 2147483647 h 472"/>
                <a:gd name="T18" fmla="*/ 2147483647 w 472"/>
                <a:gd name="T19" fmla="*/ 2147483647 h 472"/>
                <a:gd name="T20" fmla="*/ 0 w 472"/>
                <a:gd name="T21" fmla="*/ 2147483647 h 472"/>
                <a:gd name="T22" fmla="*/ 2147483647 w 472"/>
                <a:gd name="T23" fmla="*/ 2147483647 h 472"/>
                <a:gd name="T24" fmla="*/ 2147483647 w 472"/>
                <a:gd name="T25" fmla="*/ 2147483647 h 472"/>
                <a:gd name="T26" fmla="*/ 2147483647 w 472"/>
                <a:gd name="T27" fmla="*/ 2147483647 h 472"/>
                <a:gd name="T28" fmla="*/ 2147483647 w 472"/>
                <a:gd name="T29" fmla="*/ 2147483647 h 472"/>
                <a:gd name="T30" fmla="*/ 2147483647 w 472"/>
                <a:gd name="T31" fmla="*/ 2147483647 h 472"/>
                <a:gd name="T32" fmla="*/ 2147483647 w 472"/>
                <a:gd name="T33" fmla="*/ 2147483647 h 472"/>
                <a:gd name="T34" fmla="*/ 2147483647 w 472"/>
                <a:gd name="T35" fmla="*/ 2147483647 h 472"/>
                <a:gd name="T36" fmla="*/ 2147483647 w 472"/>
                <a:gd name="T37" fmla="*/ 2147483647 h 472"/>
                <a:gd name="T38" fmla="*/ 2147483647 w 472"/>
                <a:gd name="T39" fmla="*/ 2147483647 h 472"/>
                <a:gd name="T40" fmla="*/ 2147483647 w 472"/>
                <a:gd name="T41" fmla="*/ 2147483647 h 472"/>
                <a:gd name="T42" fmla="*/ 2147483647 w 472"/>
                <a:gd name="T43" fmla="*/ 2147483647 h 472"/>
                <a:gd name="T44" fmla="*/ 2147483647 w 472"/>
                <a:gd name="T45" fmla="*/ 2147483647 h 472"/>
                <a:gd name="T46" fmla="*/ 2147483647 w 472"/>
                <a:gd name="T47" fmla="*/ 2147483647 h 472"/>
                <a:gd name="T48" fmla="*/ 2147483647 w 472"/>
                <a:gd name="T49" fmla="*/ 2147483647 h 472"/>
                <a:gd name="T50" fmla="*/ 2147483647 w 472"/>
                <a:gd name="T51" fmla="*/ 2147483647 h 472"/>
                <a:gd name="T52" fmla="*/ 2147483647 w 472"/>
                <a:gd name="T53" fmla="*/ 2147483647 h 472"/>
                <a:gd name="T54" fmla="*/ 2147483647 w 472"/>
                <a:gd name="T55" fmla="*/ 2147483647 h 472"/>
                <a:gd name="T56" fmla="*/ 2147483647 w 472"/>
                <a:gd name="T57" fmla="*/ 2147483647 h 472"/>
                <a:gd name="T58" fmla="*/ 2147483647 w 472"/>
                <a:gd name="T59" fmla="*/ 2147483647 h 472"/>
                <a:gd name="T60" fmla="*/ 2147483647 w 472"/>
                <a:gd name="T61" fmla="*/ 2147483647 h 472"/>
                <a:gd name="T62" fmla="*/ 2147483647 w 472"/>
                <a:gd name="T63" fmla="*/ 2147483647 h 472"/>
                <a:gd name="T64" fmla="*/ 2147483647 w 472"/>
                <a:gd name="T65" fmla="*/ 2147483647 h 472"/>
                <a:gd name="T66" fmla="*/ 2147483647 w 472"/>
                <a:gd name="T67" fmla="*/ 2147483647 h 472"/>
                <a:gd name="T68" fmla="*/ 2147483647 w 472"/>
                <a:gd name="T69" fmla="*/ 2147483647 h 472"/>
                <a:gd name="T70" fmla="*/ 2147483647 w 472"/>
                <a:gd name="T71" fmla="*/ 2147483647 h 472"/>
                <a:gd name="T72" fmla="*/ 2147483647 w 472"/>
                <a:gd name="T73" fmla="*/ 2147483647 h 472"/>
                <a:gd name="T74" fmla="*/ 2147483647 w 472"/>
                <a:gd name="T75" fmla="*/ 2147483647 h 472"/>
                <a:gd name="T76" fmla="*/ 2147483647 w 472"/>
                <a:gd name="T77" fmla="*/ 2147483647 h 472"/>
                <a:gd name="T78" fmla="*/ 2147483647 w 472"/>
                <a:gd name="T79" fmla="*/ 2147483647 h 472"/>
                <a:gd name="T80" fmla="*/ 2147483647 w 472"/>
                <a:gd name="T81" fmla="*/ 2147483647 h 472"/>
                <a:gd name="T82" fmla="*/ 2147483647 w 472"/>
                <a:gd name="T83" fmla="*/ 2147483647 h 472"/>
                <a:gd name="T84" fmla="*/ 2147483647 w 472"/>
                <a:gd name="T85" fmla="*/ 2147483647 h 4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72"/>
                <a:gd name="T130" fmla="*/ 0 h 472"/>
                <a:gd name="T131" fmla="*/ 472 w 472"/>
                <a:gd name="T132" fmla="*/ 472 h 4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72" h="472">
                  <a:moveTo>
                    <a:pt x="472" y="236"/>
                  </a:moveTo>
                  <a:lnTo>
                    <a:pt x="472" y="212"/>
                  </a:lnTo>
                  <a:lnTo>
                    <a:pt x="467" y="188"/>
                  </a:lnTo>
                  <a:lnTo>
                    <a:pt x="462" y="166"/>
                  </a:lnTo>
                  <a:lnTo>
                    <a:pt x="453" y="144"/>
                  </a:lnTo>
                  <a:lnTo>
                    <a:pt x="443" y="124"/>
                  </a:lnTo>
                  <a:lnTo>
                    <a:pt x="431" y="104"/>
                  </a:lnTo>
                  <a:lnTo>
                    <a:pt x="418" y="85"/>
                  </a:lnTo>
                  <a:lnTo>
                    <a:pt x="403" y="68"/>
                  </a:lnTo>
                  <a:lnTo>
                    <a:pt x="387" y="53"/>
                  </a:lnTo>
                  <a:lnTo>
                    <a:pt x="369" y="39"/>
                  </a:lnTo>
                  <a:lnTo>
                    <a:pt x="349" y="27"/>
                  </a:lnTo>
                  <a:lnTo>
                    <a:pt x="328" y="19"/>
                  </a:lnTo>
                  <a:lnTo>
                    <a:pt x="306" y="10"/>
                  </a:lnTo>
                  <a:lnTo>
                    <a:pt x="284" y="4"/>
                  </a:lnTo>
                  <a:lnTo>
                    <a:pt x="261" y="0"/>
                  </a:lnTo>
                  <a:lnTo>
                    <a:pt x="237" y="0"/>
                  </a:lnTo>
                  <a:lnTo>
                    <a:pt x="212" y="0"/>
                  </a:lnTo>
                  <a:lnTo>
                    <a:pt x="190" y="4"/>
                  </a:lnTo>
                  <a:lnTo>
                    <a:pt x="166" y="10"/>
                  </a:lnTo>
                  <a:lnTo>
                    <a:pt x="144" y="19"/>
                  </a:lnTo>
                  <a:lnTo>
                    <a:pt x="124" y="27"/>
                  </a:lnTo>
                  <a:lnTo>
                    <a:pt x="105" y="39"/>
                  </a:lnTo>
                  <a:lnTo>
                    <a:pt x="86" y="53"/>
                  </a:lnTo>
                  <a:lnTo>
                    <a:pt x="69" y="68"/>
                  </a:lnTo>
                  <a:lnTo>
                    <a:pt x="54" y="85"/>
                  </a:lnTo>
                  <a:lnTo>
                    <a:pt x="41" y="104"/>
                  </a:lnTo>
                  <a:lnTo>
                    <a:pt x="29" y="124"/>
                  </a:lnTo>
                  <a:lnTo>
                    <a:pt x="19" y="144"/>
                  </a:lnTo>
                  <a:lnTo>
                    <a:pt x="10" y="166"/>
                  </a:lnTo>
                  <a:lnTo>
                    <a:pt x="5" y="188"/>
                  </a:lnTo>
                  <a:lnTo>
                    <a:pt x="2" y="212"/>
                  </a:lnTo>
                  <a:lnTo>
                    <a:pt x="0" y="236"/>
                  </a:lnTo>
                  <a:lnTo>
                    <a:pt x="2" y="259"/>
                  </a:lnTo>
                  <a:lnTo>
                    <a:pt x="5" y="283"/>
                  </a:lnTo>
                  <a:lnTo>
                    <a:pt x="10" y="307"/>
                  </a:lnTo>
                  <a:lnTo>
                    <a:pt x="19" y="327"/>
                  </a:lnTo>
                  <a:lnTo>
                    <a:pt x="29" y="349"/>
                  </a:lnTo>
                  <a:lnTo>
                    <a:pt x="41" y="368"/>
                  </a:lnTo>
                  <a:lnTo>
                    <a:pt x="54" y="386"/>
                  </a:lnTo>
                  <a:lnTo>
                    <a:pt x="69" y="403"/>
                  </a:lnTo>
                  <a:lnTo>
                    <a:pt x="86" y="418"/>
                  </a:lnTo>
                  <a:lnTo>
                    <a:pt x="105" y="432"/>
                  </a:lnTo>
                  <a:lnTo>
                    <a:pt x="124" y="444"/>
                  </a:lnTo>
                  <a:lnTo>
                    <a:pt x="144" y="454"/>
                  </a:lnTo>
                  <a:lnTo>
                    <a:pt x="166" y="461"/>
                  </a:lnTo>
                  <a:lnTo>
                    <a:pt x="190" y="467"/>
                  </a:lnTo>
                  <a:lnTo>
                    <a:pt x="212" y="471"/>
                  </a:lnTo>
                  <a:lnTo>
                    <a:pt x="237" y="472"/>
                  </a:lnTo>
                  <a:lnTo>
                    <a:pt x="261" y="471"/>
                  </a:lnTo>
                  <a:lnTo>
                    <a:pt x="284" y="467"/>
                  </a:lnTo>
                  <a:lnTo>
                    <a:pt x="306" y="461"/>
                  </a:lnTo>
                  <a:lnTo>
                    <a:pt x="328" y="454"/>
                  </a:lnTo>
                  <a:lnTo>
                    <a:pt x="349" y="444"/>
                  </a:lnTo>
                  <a:lnTo>
                    <a:pt x="369" y="432"/>
                  </a:lnTo>
                  <a:lnTo>
                    <a:pt x="387" y="418"/>
                  </a:lnTo>
                  <a:lnTo>
                    <a:pt x="403" y="403"/>
                  </a:lnTo>
                  <a:lnTo>
                    <a:pt x="418" y="386"/>
                  </a:lnTo>
                  <a:lnTo>
                    <a:pt x="431" y="368"/>
                  </a:lnTo>
                  <a:lnTo>
                    <a:pt x="443" y="349"/>
                  </a:lnTo>
                  <a:lnTo>
                    <a:pt x="453" y="327"/>
                  </a:lnTo>
                  <a:lnTo>
                    <a:pt x="462" y="307"/>
                  </a:lnTo>
                  <a:lnTo>
                    <a:pt x="467" y="283"/>
                  </a:lnTo>
                  <a:lnTo>
                    <a:pt x="472" y="259"/>
                  </a:lnTo>
                  <a:lnTo>
                    <a:pt x="472" y="236"/>
                  </a:lnTo>
                  <a:lnTo>
                    <a:pt x="462" y="236"/>
                  </a:lnTo>
                  <a:lnTo>
                    <a:pt x="460" y="214"/>
                  </a:lnTo>
                  <a:lnTo>
                    <a:pt x="457" y="190"/>
                  </a:lnTo>
                  <a:lnTo>
                    <a:pt x="452" y="170"/>
                  </a:lnTo>
                  <a:lnTo>
                    <a:pt x="445" y="148"/>
                  </a:lnTo>
                  <a:lnTo>
                    <a:pt x="435" y="129"/>
                  </a:lnTo>
                  <a:lnTo>
                    <a:pt x="423" y="110"/>
                  </a:lnTo>
                  <a:lnTo>
                    <a:pt x="411" y="92"/>
                  </a:lnTo>
                  <a:lnTo>
                    <a:pt x="396" y="76"/>
                  </a:lnTo>
                  <a:lnTo>
                    <a:pt x="379" y="61"/>
                  </a:lnTo>
                  <a:lnTo>
                    <a:pt x="362" y="49"/>
                  </a:lnTo>
                  <a:lnTo>
                    <a:pt x="343" y="38"/>
                  </a:lnTo>
                  <a:lnTo>
                    <a:pt x="325" y="27"/>
                  </a:lnTo>
                  <a:lnTo>
                    <a:pt x="303" y="21"/>
                  </a:lnTo>
                  <a:lnTo>
                    <a:pt x="283" y="16"/>
                  </a:lnTo>
                  <a:lnTo>
                    <a:pt x="259" y="12"/>
                  </a:lnTo>
                  <a:lnTo>
                    <a:pt x="237" y="10"/>
                  </a:lnTo>
                  <a:lnTo>
                    <a:pt x="213" y="12"/>
                  </a:lnTo>
                  <a:lnTo>
                    <a:pt x="191" y="16"/>
                  </a:lnTo>
                  <a:lnTo>
                    <a:pt x="169" y="21"/>
                  </a:lnTo>
                  <a:lnTo>
                    <a:pt x="149" y="27"/>
                  </a:lnTo>
                  <a:lnTo>
                    <a:pt x="129" y="38"/>
                  </a:lnTo>
                  <a:lnTo>
                    <a:pt x="110" y="49"/>
                  </a:lnTo>
                  <a:lnTo>
                    <a:pt x="93" y="61"/>
                  </a:lnTo>
                  <a:lnTo>
                    <a:pt x="76" y="76"/>
                  </a:lnTo>
                  <a:lnTo>
                    <a:pt x="63" y="92"/>
                  </a:lnTo>
                  <a:lnTo>
                    <a:pt x="49" y="110"/>
                  </a:lnTo>
                  <a:lnTo>
                    <a:pt x="37" y="129"/>
                  </a:lnTo>
                  <a:lnTo>
                    <a:pt x="29" y="148"/>
                  </a:lnTo>
                  <a:lnTo>
                    <a:pt x="20" y="170"/>
                  </a:lnTo>
                  <a:lnTo>
                    <a:pt x="15" y="190"/>
                  </a:lnTo>
                  <a:lnTo>
                    <a:pt x="12" y="214"/>
                  </a:lnTo>
                  <a:lnTo>
                    <a:pt x="10" y="236"/>
                  </a:lnTo>
                  <a:lnTo>
                    <a:pt x="12" y="259"/>
                  </a:lnTo>
                  <a:lnTo>
                    <a:pt x="15" y="281"/>
                  </a:lnTo>
                  <a:lnTo>
                    <a:pt x="20" y="303"/>
                  </a:lnTo>
                  <a:lnTo>
                    <a:pt x="29" y="324"/>
                  </a:lnTo>
                  <a:lnTo>
                    <a:pt x="37" y="344"/>
                  </a:lnTo>
                  <a:lnTo>
                    <a:pt x="49" y="362"/>
                  </a:lnTo>
                  <a:lnTo>
                    <a:pt x="63" y="379"/>
                  </a:lnTo>
                  <a:lnTo>
                    <a:pt x="76" y="395"/>
                  </a:lnTo>
                  <a:lnTo>
                    <a:pt x="93" y="410"/>
                  </a:lnTo>
                  <a:lnTo>
                    <a:pt x="110" y="423"/>
                  </a:lnTo>
                  <a:lnTo>
                    <a:pt x="129" y="433"/>
                  </a:lnTo>
                  <a:lnTo>
                    <a:pt x="149" y="444"/>
                  </a:lnTo>
                  <a:lnTo>
                    <a:pt x="169" y="450"/>
                  </a:lnTo>
                  <a:lnTo>
                    <a:pt x="191" y="457"/>
                  </a:lnTo>
                  <a:lnTo>
                    <a:pt x="213" y="461"/>
                  </a:lnTo>
                  <a:lnTo>
                    <a:pt x="237" y="461"/>
                  </a:lnTo>
                  <a:lnTo>
                    <a:pt x="259" y="461"/>
                  </a:lnTo>
                  <a:lnTo>
                    <a:pt x="283" y="457"/>
                  </a:lnTo>
                  <a:lnTo>
                    <a:pt x="303" y="450"/>
                  </a:lnTo>
                  <a:lnTo>
                    <a:pt x="325" y="444"/>
                  </a:lnTo>
                  <a:lnTo>
                    <a:pt x="343" y="433"/>
                  </a:lnTo>
                  <a:lnTo>
                    <a:pt x="362" y="423"/>
                  </a:lnTo>
                  <a:lnTo>
                    <a:pt x="379" y="410"/>
                  </a:lnTo>
                  <a:lnTo>
                    <a:pt x="396" y="395"/>
                  </a:lnTo>
                  <a:lnTo>
                    <a:pt x="411" y="379"/>
                  </a:lnTo>
                  <a:lnTo>
                    <a:pt x="423" y="362"/>
                  </a:lnTo>
                  <a:lnTo>
                    <a:pt x="435" y="344"/>
                  </a:lnTo>
                  <a:lnTo>
                    <a:pt x="445" y="324"/>
                  </a:lnTo>
                  <a:lnTo>
                    <a:pt x="452" y="303"/>
                  </a:lnTo>
                  <a:lnTo>
                    <a:pt x="457" y="281"/>
                  </a:lnTo>
                  <a:lnTo>
                    <a:pt x="460" y="259"/>
                  </a:lnTo>
                  <a:lnTo>
                    <a:pt x="462" y="236"/>
                  </a:lnTo>
                  <a:lnTo>
                    <a:pt x="472" y="236"/>
                  </a:lnTo>
                  <a:close/>
                </a:path>
              </a:pathLst>
            </a:custGeom>
            <a:solidFill>
              <a:srgbClr val="D4EDFF"/>
            </a:solidFill>
            <a:ln w="9525">
              <a:noFill/>
              <a:round/>
              <a:headEnd/>
              <a:tailEnd/>
            </a:ln>
          </p:spPr>
          <p:txBody>
            <a:bodyPr/>
            <a:lstStyle/>
            <a:p>
              <a:endParaRPr lang="en-US"/>
            </a:p>
          </p:txBody>
        </p:sp>
        <p:sp>
          <p:nvSpPr>
            <p:cNvPr id="51372" name="Freeform 174"/>
            <p:cNvSpPr>
              <a:spLocks/>
            </p:cNvSpPr>
            <p:nvPr/>
          </p:nvSpPr>
          <p:spPr bwMode="auto">
            <a:xfrm>
              <a:off x="3698730" y="2749531"/>
              <a:ext cx="651933" cy="733425"/>
            </a:xfrm>
            <a:custGeom>
              <a:avLst/>
              <a:gdLst>
                <a:gd name="T0" fmla="*/ 2147483647 w 462"/>
                <a:gd name="T1" fmla="*/ 2147483647 h 462"/>
                <a:gd name="T2" fmla="*/ 2147483647 w 462"/>
                <a:gd name="T3" fmla="*/ 2147483647 h 462"/>
                <a:gd name="T4" fmla="*/ 2147483647 w 462"/>
                <a:gd name="T5" fmla="*/ 2147483647 h 462"/>
                <a:gd name="T6" fmla="*/ 2147483647 w 462"/>
                <a:gd name="T7" fmla="*/ 2147483647 h 462"/>
                <a:gd name="T8" fmla="*/ 2147483647 w 462"/>
                <a:gd name="T9" fmla="*/ 2147483647 h 462"/>
                <a:gd name="T10" fmla="*/ 2147483647 w 462"/>
                <a:gd name="T11" fmla="*/ 0 h 462"/>
                <a:gd name="T12" fmla="*/ 2147483647 w 462"/>
                <a:gd name="T13" fmla="*/ 2147483647 h 462"/>
                <a:gd name="T14" fmla="*/ 2147483647 w 462"/>
                <a:gd name="T15" fmla="*/ 2147483647 h 462"/>
                <a:gd name="T16" fmla="*/ 2147483647 w 462"/>
                <a:gd name="T17" fmla="*/ 2147483647 h 462"/>
                <a:gd name="T18" fmla="*/ 2147483647 w 462"/>
                <a:gd name="T19" fmla="*/ 2147483647 h 462"/>
                <a:gd name="T20" fmla="*/ 0 w 462"/>
                <a:gd name="T21" fmla="*/ 2147483647 h 462"/>
                <a:gd name="T22" fmla="*/ 2147483647 w 462"/>
                <a:gd name="T23" fmla="*/ 2147483647 h 462"/>
                <a:gd name="T24" fmla="*/ 2147483647 w 462"/>
                <a:gd name="T25" fmla="*/ 2147483647 h 462"/>
                <a:gd name="T26" fmla="*/ 2147483647 w 462"/>
                <a:gd name="T27" fmla="*/ 2147483647 h 462"/>
                <a:gd name="T28" fmla="*/ 2147483647 w 462"/>
                <a:gd name="T29" fmla="*/ 2147483647 h 462"/>
                <a:gd name="T30" fmla="*/ 2147483647 w 462"/>
                <a:gd name="T31" fmla="*/ 2147483647 h 462"/>
                <a:gd name="T32" fmla="*/ 2147483647 w 462"/>
                <a:gd name="T33" fmla="*/ 2147483647 h 462"/>
                <a:gd name="T34" fmla="*/ 2147483647 w 462"/>
                <a:gd name="T35" fmla="*/ 2147483647 h 462"/>
                <a:gd name="T36" fmla="*/ 2147483647 w 462"/>
                <a:gd name="T37" fmla="*/ 2147483647 h 462"/>
                <a:gd name="T38" fmla="*/ 2147483647 w 462"/>
                <a:gd name="T39" fmla="*/ 2147483647 h 462"/>
                <a:gd name="T40" fmla="*/ 2147483647 w 462"/>
                <a:gd name="T41" fmla="*/ 2147483647 h 462"/>
                <a:gd name="T42" fmla="*/ 2147483647 w 462"/>
                <a:gd name="T43" fmla="*/ 2147483647 h 462"/>
                <a:gd name="T44" fmla="*/ 2147483647 w 462"/>
                <a:gd name="T45" fmla="*/ 2147483647 h 462"/>
                <a:gd name="T46" fmla="*/ 2147483647 w 462"/>
                <a:gd name="T47" fmla="*/ 2147483647 h 462"/>
                <a:gd name="T48" fmla="*/ 2147483647 w 462"/>
                <a:gd name="T49" fmla="*/ 2147483647 h 462"/>
                <a:gd name="T50" fmla="*/ 2147483647 w 462"/>
                <a:gd name="T51" fmla="*/ 2147483647 h 462"/>
                <a:gd name="T52" fmla="*/ 2147483647 w 462"/>
                <a:gd name="T53" fmla="*/ 2147483647 h 462"/>
                <a:gd name="T54" fmla="*/ 2147483647 w 462"/>
                <a:gd name="T55" fmla="*/ 2147483647 h 462"/>
                <a:gd name="T56" fmla="*/ 2147483647 w 462"/>
                <a:gd name="T57" fmla="*/ 2147483647 h 462"/>
                <a:gd name="T58" fmla="*/ 2147483647 w 462"/>
                <a:gd name="T59" fmla="*/ 2147483647 h 462"/>
                <a:gd name="T60" fmla="*/ 2147483647 w 462"/>
                <a:gd name="T61" fmla="*/ 2147483647 h 462"/>
                <a:gd name="T62" fmla="*/ 2147483647 w 462"/>
                <a:gd name="T63" fmla="*/ 2147483647 h 462"/>
                <a:gd name="T64" fmla="*/ 2147483647 w 462"/>
                <a:gd name="T65" fmla="*/ 2147483647 h 462"/>
                <a:gd name="T66" fmla="*/ 2147483647 w 462"/>
                <a:gd name="T67" fmla="*/ 2147483647 h 462"/>
                <a:gd name="T68" fmla="*/ 2147483647 w 462"/>
                <a:gd name="T69" fmla="*/ 2147483647 h 462"/>
                <a:gd name="T70" fmla="*/ 2147483647 w 462"/>
                <a:gd name="T71" fmla="*/ 2147483647 h 462"/>
                <a:gd name="T72" fmla="*/ 2147483647 w 462"/>
                <a:gd name="T73" fmla="*/ 2147483647 h 462"/>
                <a:gd name="T74" fmla="*/ 2147483647 w 462"/>
                <a:gd name="T75" fmla="*/ 2147483647 h 462"/>
                <a:gd name="T76" fmla="*/ 2147483647 w 462"/>
                <a:gd name="T77" fmla="*/ 2147483647 h 462"/>
                <a:gd name="T78" fmla="*/ 2147483647 w 462"/>
                <a:gd name="T79" fmla="*/ 2147483647 h 462"/>
                <a:gd name="T80" fmla="*/ 2147483647 w 462"/>
                <a:gd name="T81" fmla="*/ 2147483647 h 462"/>
                <a:gd name="T82" fmla="*/ 2147483647 w 462"/>
                <a:gd name="T83" fmla="*/ 2147483647 h 462"/>
                <a:gd name="T84" fmla="*/ 2147483647 w 462"/>
                <a:gd name="T85" fmla="*/ 2147483647 h 46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2"/>
                <a:gd name="T130" fmla="*/ 0 h 462"/>
                <a:gd name="T131" fmla="*/ 462 w 462"/>
                <a:gd name="T132" fmla="*/ 462 h 46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2" h="462">
                  <a:moveTo>
                    <a:pt x="462" y="231"/>
                  </a:moveTo>
                  <a:lnTo>
                    <a:pt x="460" y="207"/>
                  </a:lnTo>
                  <a:lnTo>
                    <a:pt x="457" y="185"/>
                  </a:lnTo>
                  <a:lnTo>
                    <a:pt x="452" y="163"/>
                  </a:lnTo>
                  <a:lnTo>
                    <a:pt x="443" y="141"/>
                  </a:lnTo>
                  <a:lnTo>
                    <a:pt x="435" y="121"/>
                  </a:lnTo>
                  <a:lnTo>
                    <a:pt x="423" y="102"/>
                  </a:lnTo>
                  <a:lnTo>
                    <a:pt x="410" y="83"/>
                  </a:lnTo>
                  <a:lnTo>
                    <a:pt x="394" y="68"/>
                  </a:lnTo>
                  <a:lnTo>
                    <a:pt x="377" y="53"/>
                  </a:lnTo>
                  <a:lnTo>
                    <a:pt x="360" y="39"/>
                  </a:lnTo>
                  <a:lnTo>
                    <a:pt x="342" y="27"/>
                  </a:lnTo>
                  <a:lnTo>
                    <a:pt x="322" y="17"/>
                  </a:lnTo>
                  <a:lnTo>
                    <a:pt x="300" y="11"/>
                  </a:lnTo>
                  <a:lnTo>
                    <a:pt x="278" y="4"/>
                  </a:lnTo>
                  <a:lnTo>
                    <a:pt x="256" y="0"/>
                  </a:lnTo>
                  <a:lnTo>
                    <a:pt x="232" y="0"/>
                  </a:lnTo>
                  <a:lnTo>
                    <a:pt x="208" y="0"/>
                  </a:lnTo>
                  <a:lnTo>
                    <a:pt x="185" y="4"/>
                  </a:lnTo>
                  <a:lnTo>
                    <a:pt x="163" y="11"/>
                  </a:lnTo>
                  <a:lnTo>
                    <a:pt x="142" y="17"/>
                  </a:lnTo>
                  <a:lnTo>
                    <a:pt x="122" y="27"/>
                  </a:lnTo>
                  <a:lnTo>
                    <a:pt x="102" y="39"/>
                  </a:lnTo>
                  <a:lnTo>
                    <a:pt x="85" y="53"/>
                  </a:lnTo>
                  <a:lnTo>
                    <a:pt x="68" y="68"/>
                  </a:lnTo>
                  <a:lnTo>
                    <a:pt x="53" y="83"/>
                  </a:lnTo>
                  <a:lnTo>
                    <a:pt x="41" y="102"/>
                  </a:lnTo>
                  <a:lnTo>
                    <a:pt x="29" y="121"/>
                  </a:lnTo>
                  <a:lnTo>
                    <a:pt x="19" y="141"/>
                  </a:lnTo>
                  <a:lnTo>
                    <a:pt x="10" y="163"/>
                  </a:lnTo>
                  <a:lnTo>
                    <a:pt x="5" y="185"/>
                  </a:lnTo>
                  <a:lnTo>
                    <a:pt x="2" y="207"/>
                  </a:lnTo>
                  <a:lnTo>
                    <a:pt x="0" y="231"/>
                  </a:lnTo>
                  <a:lnTo>
                    <a:pt x="2" y="254"/>
                  </a:lnTo>
                  <a:lnTo>
                    <a:pt x="5" y="278"/>
                  </a:lnTo>
                  <a:lnTo>
                    <a:pt x="10" y="300"/>
                  </a:lnTo>
                  <a:lnTo>
                    <a:pt x="19" y="320"/>
                  </a:lnTo>
                  <a:lnTo>
                    <a:pt x="29" y="341"/>
                  </a:lnTo>
                  <a:lnTo>
                    <a:pt x="41" y="359"/>
                  </a:lnTo>
                  <a:lnTo>
                    <a:pt x="53" y="378"/>
                  </a:lnTo>
                  <a:lnTo>
                    <a:pt x="68" y="395"/>
                  </a:lnTo>
                  <a:lnTo>
                    <a:pt x="85" y="408"/>
                  </a:lnTo>
                  <a:lnTo>
                    <a:pt x="102" y="422"/>
                  </a:lnTo>
                  <a:lnTo>
                    <a:pt x="122" y="434"/>
                  </a:lnTo>
                  <a:lnTo>
                    <a:pt x="142" y="444"/>
                  </a:lnTo>
                  <a:lnTo>
                    <a:pt x="163" y="450"/>
                  </a:lnTo>
                  <a:lnTo>
                    <a:pt x="185" y="457"/>
                  </a:lnTo>
                  <a:lnTo>
                    <a:pt x="208" y="461"/>
                  </a:lnTo>
                  <a:lnTo>
                    <a:pt x="232" y="462"/>
                  </a:lnTo>
                  <a:lnTo>
                    <a:pt x="256" y="461"/>
                  </a:lnTo>
                  <a:lnTo>
                    <a:pt x="278" y="457"/>
                  </a:lnTo>
                  <a:lnTo>
                    <a:pt x="300" y="450"/>
                  </a:lnTo>
                  <a:lnTo>
                    <a:pt x="322" y="444"/>
                  </a:lnTo>
                  <a:lnTo>
                    <a:pt x="342" y="434"/>
                  </a:lnTo>
                  <a:lnTo>
                    <a:pt x="360" y="422"/>
                  </a:lnTo>
                  <a:lnTo>
                    <a:pt x="377" y="408"/>
                  </a:lnTo>
                  <a:lnTo>
                    <a:pt x="394" y="395"/>
                  </a:lnTo>
                  <a:lnTo>
                    <a:pt x="410" y="378"/>
                  </a:lnTo>
                  <a:lnTo>
                    <a:pt x="423" y="359"/>
                  </a:lnTo>
                  <a:lnTo>
                    <a:pt x="435" y="341"/>
                  </a:lnTo>
                  <a:lnTo>
                    <a:pt x="443" y="320"/>
                  </a:lnTo>
                  <a:lnTo>
                    <a:pt x="452" y="300"/>
                  </a:lnTo>
                  <a:lnTo>
                    <a:pt x="457" y="278"/>
                  </a:lnTo>
                  <a:lnTo>
                    <a:pt x="460" y="254"/>
                  </a:lnTo>
                  <a:lnTo>
                    <a:pt x="462" y="231"/>
                  </a:lnTo>
                  <a:lnTo>
                    <a:pt x="452" y="231"/>
                  </a:lnTo>
                  <a:lnTo>
                    <a:pt x="450" y="209"/>
                  </a:lnTo>
                  <a:lnTo>
                    <a:pt x="447" y="187"/>
                  </a:lnTo>
                  <a:lnTo>
                    <a:pt x="442" y="165"/>
                  </a:lnTo>
                  <a:lnTo>
                    <a:pt x="435" y="146"/>
                  </a:lnTo>
                  <a:lnTo>
                    <a:pt x="425" y="126"/>
                  </a:lnTo>
                  <a:lnTo>
                    <a:pt x="415" y="107"/>
                  </a:lnTo>
                  <a:lnTo>
                    <a:pt x="401" y="90"/>
                  </a:lnTo>
                  <a:lnTo>
                    <a:pt x="388" y="75"/>
                  </a:lnTo>
                  <a:lnTo>
                    <a:pt x="371" y="61"/>
                  </a:lnTo>
                  <a:lnTo>
                    <a:pt x="354" y="48"/>
                  </a:lnTo>
                  <a:lnTo>
                    <a:pt x="337" y="38"/>
                  </a:lnTo>
                  <a:lnTo>
                    <a:pt x="316" y="27"/>
                  </a:lnTo>
                  <a:lnTo>
                    <a:pt x="296" y="21"/>
                  </a:lnTo>
                  <a:lnTo>
                    <a:pt x="276" y="16"/>
                  </a:lnTo>
                  <a:lnTo>
                    <a:pt x="254" y="12"/>
                  </a:lnTo>
                  <a:lnTo>
                    <a:pt x="232" y="11"/>
                  </a:lnTo>
                  <a:lnTo>
                    <a:pt x="208" y="12"/>
                  </a:lnTo>
                  <a:lnTo>
                    <a:pt x="186" y="16"/>
                  </a:lnTo>
                  <a:lnTo>
                    <a:pt x="166" y="21"/>
                  </a:lnTo>
                  <a:lnTo>
                    <a:pt x="146" y="27"/>
                  </a:lnTo>
                  <a:lnTo>
                    <a:pt x="127" y="38"/>
                  </a:lnTo>
                  <a:lnTo>
                    <a:pt x="108" y="48"/>
                  </a:lnTo>
                  <a:lnTo>
                    <a:pt x="91" y="61"/>
                  </a:lnTo>
                  <a:lnTo>
                    <a:pt x="76" y="75"/>
                  </a:lnTo>
                  <a:lnTo>
                    <a:pt x="61" y="90"/>
                  </a:lnTo>
                  <a:lnTo>
                    <a:pt x="49" y="107"/>
                  </a:lnTo>
                  <a:lnTo>
                    <a:pt x="37" y="126"/>
                  </a:lnTo>
                  <a:lnTo>
                    <a:pt x="29" y="146"/>
                  </a:lnTo>
                  <a:lnTo>
                    <a:pt x="20" y="165"/>
                  </a:lnTo>
                  <a:lnTo>
                    <a:pt x="15" y="187"/>
                  </a:lnTo>
                  <a:lnTo>
                    <a:pt x="12" y="209"/>
                  </a:lnTo>
                  <a:lnTo>
                    <a:pt x="12" y="231"/>
                  </a:lnTo>
                  <a:lnTo>
                    <a:pt x="12" y="253"/>
                  </a:lnTo>
                  <a:lnTo>
                    <a:pt x="15" y="275"/>
                  </a:lnTo>
                  <a:lnTo>
                    <a:pt x="20" y="297"/>
                  </a:lnTo>
                  <a:lnTo>
                    <a:pt x="29" y="317"/>
                  </a:lnTo>
                  <a:lnTo>
                    <a:pt x="37" y="335"/>
                  </a:lnTo>
                  <a:lnTo>
                    <a:pt x="49" y="354"/>
                  </a:lnTo>
                  <a:lnTo>
                    <a:pt x="61" y="371"/>
                  </a:lnTo>
                  <a:lnTo>
                    <a:pt x="76" y="386"/>
                  </a:lnTo>
                  <a:lnTo>
                    <a:pt x="91" y="401"/>
                  </a:lnTo>
                  <a:lnTo>
                    <a:pt x="108" y="413"/>
                  </a:lnTo>
                  <a:lnTo>
                    <a:pt x="127" y="425"/>
                  </a:lnTo>
                  <a:lnTo>
                    <a:pt x="146" y="434"/>
                  </a:lnTo>
                  <a:lnTo>
                    <a:pt x="166" y="440"/>
                  </a:lnTo>
                  <a:lnTo>
                    <a:pt x="186" y="447"/>
                  </a:lnTo>
                  <a:lnTo>
                    <a:pt x="208" y="450"/>
                  </a:lnTo>
                  <a:lnTo>
                    <a:pt x="232" y="450"/>
                  </a:lnTo>
                  <a:lnTo>
                    <a:pt x="254" y="450"/>
                  </a:lnTo>
                  <a:lnTo>
                    <a:pt x="276" y="447"/>
                  </a:lnTo>
                  <a:lnTo>
                    <a:pt x="296" y="440"/>
                  </a:lnTo>
                  <a:lnTo>
                    <a:pt x="316" y="434"/>
                  </a:lnTo>
                  <a:lnTo>
                    <a:pt x="337" y="425"/>
                  </a:lnTo>
                  <a:lnTo>
                    <a:pt x="354" y="413"/>
                  </a:lnTo>
                  <a:lnTo>
                    <a:pt x="371" y="401"/>
                  </a:lnTo>
                  <a:lnTo>
                    <a:pt x="388" y="386"/>
                  </a:lnTo>
                  <a:lnTo>
                    <a:pt x="401" y="371"/>
                  </a:lnTo>
                  <a:lnTo>
                    <a:pt x="415" y="354"/>
                  </a:lnTo>
                  <a:lnTo>
                    <a:pt x="425" y="335"/>
                  </a:lnTo>
                  <a:lnTo>
                    <a:pt x="435" y="317"/>
                  </a:lnTo>
                  <a:lnTo>
                    <a:pt x="442" y="297"/>
                  </a:lnTo>
                  <a:lnTo>
                    <a:pt x="447" y="275"/>
                  </a:lnTo>
                  <a:lnTo>
                    <a:pt x="450" y="253"/>
                  </a:lnTo>
                  <a:lnTo>
                    <a:pt x="452" y="231"/>
                  </a:lnTo>
                  <a:lnTo>
                    <a:pt x="462" y="231"/>
                  </a:lnTo>
                  <a:close/>
                </a:path>
              </a:pathLst>
            </a:custGeom>
            <a:solidFill>
              <a:srgbClr val="D5EEFF"/>
            </a:solidFill>
            <a:ln w="9525">
              <a:noFill/>
              <a:round/>
              <a:headEnd/>
              <a:tailEnd/>
            </a:ln>
          </p:spPr>
          <p:txBody>
            <a:bodyPr/>
            <a:lstStyle/>
            <a:p>
              <a:endParaRPr lang="en-US"/>
            </a:p>
          </p:txBody>
        </p:sp>
        <p:sp>
          <p:nvSpPr>
            <p:cNvPr id="51373" name="Freeform 175"/>
            <p:cNvSpPr>
              <a:spLocks/>
            </p:cNvSpPr>
            <p:nvPr/>
          </p:nvSpPr>
          <p:spPr bwMode="auto">
            <a:xfrm>
              <a:off x="3705782" y="2757465"/>
              <a:ext cx="637822" cy="715963"/>
            </a:xfrm>
            <a:custGeom>
              <a:avLst/>
              <a:gdLst>
                <a:gd name="T0" fmla="*/ 2147483647 w 452"/>
                <a:gd name="T1" fmla="*/ 2147483647 h 451"/>
                <a:gd name="T2" fmla="*/ 2147483647 w 452"/>
                <a:gd name="T3" fmla="*/ 2147483647 h 451"/>
                <a:gd name="T4" fmla="*/ 2147483647 w 452"/>
                <a:gd name="T5" fmla="*/ 2147483647 h 451"/>
                <a:gd name="T6" fmla="*/ 2147483647 w 452"/>
                <a:gd name="T7" fmla="*/ 2147483647 h 451"/>
                <a:gd name="T8" fmla="*/ 2147483647 w 452"/>
                <a:gd name="T9" fmla="*/ 2147483647 h 451"/>
                <a:gd name="T10" fmla="*/ 2147483647 w 452"/>
                <a:gd name="T11" fmla="*/ 2147483647 h 451"/>
                <a:gd name="T12" fmla="*/ 2147483647 w 452"/>
                <a:gd name="T13" fmla="*/ 2147483647 h 451"/>
                <a:gd name="T14" fmla="*/ 2147483647 w 452"/>
                <a:gd name="T15" fmla="*/ 2147483647 h 451"/>
                <a:gd name="T16" fmla="*/ 2147483647 w 452"/>
                <a:gd name="T17" fmla="*/ 2147483647 h 451"/>
                <a:gd name="T18" fmla="*/ 2147483647 w 452"/>
                <a:gd name="T19" fmla="*/ 2147483647 h 451"/>
                <a:gd name="T20" fmla="*/ 0 w 452"/>
                <a:gd name="T21" fmla="*/ 2147483647 h 451"/>
                <a:gd name="T22" fmla="*/ 2147483647 w 452"/>
                <a:gd name="T23" fmla="*/ 2147483647 h 451"/>
                <a:gd name="T24" fmla="*/ 2147483647 w 452"/>
                <a:gd name="T25" fmla="*/ 2147483647 h 451"/>
                <a:gd name="T26" fmla="*/ 2147483647 w 452"/>
                <a:gd name="T27" fmla="*/ 2147483647 h 451"/>
                <a:gd name="T28" fmla="*/ 2147483647 w 452"/>
                <a:gd name="T29" fmla="*/ 2147483647 h 451"/>
                <a:gd name="T30" fmla="*/ 2147483647 w 452"/>
                <a:gd name="T31" fmla="*/ 2147483647 h 451"/>
                <a:gd name="T32" fmla="*/ 2147483647 w 452"/>
                <a:gd name="T33" fmla="*/ 2147483647 h 451"/>
                <a:gd name="T34" fmla="*/ 2147483647 w 452"/>
                <a:gd name="T35" fmla="*/ 2147483647 h 451"/>
                <a:gd name="T36" fmla="*/ 2147483647 w 452"/>
                <a:gd name="T37" fmla="*/ 2147483647 h 451"/>
                <a:gd name="T38" fmla="*/ 2147483647 w 452"/>
                <a:gd name="T39" fmla="*/ 2147483647 h 451"/>
                <a:gd name="T40" fmla="*/ 2147483647 w 452"/>
                <a:gd name="T41" fmla="*/ 2147483647 h 451"/>
                <a:gd name="T42" fmla="*/ 2147483647 w 452"/>
                <a:gd name="T43" fmla="*/ 2147483647 h 451"/>
                <a:gd name="T44" fmla="*/ 2147483647 w 452"/>
                <a:gd name="T45" fmla="*/ 2147483647 h 451"/>
                <a:gd name="T46" fmla="*/ 2147483647 w 452"/>
                <a:gd name="T47" fmla="*/ 2147483647 h 451"/>
                <a:gd name="T48" fmla="*/ 2147483647 w 452"/>
                <a:gd name="T49" fmla="*/ 2147483647 h 451"/>
                <a:gd name="T50" fmla="*/ 2147483647 w 452"/>
                <a:gd name="T51" fmla="*/ 2147483647 h 451"/>
                <a:gd name="T52" fmla="*/ 2147483647 w 452"/>
                <a:gd name="T53" fmla="*/ 2147483647 h 451"/>
                <a:gd name="T54" fmla="*/ 2147483647 w 452"/>
                <a:gd name="T55" fmla="*/ 2147483647 h 451"/>
                <a:gd name="T56" fmla="*/ 2147483647 w 452"/>
                <a:gd name="T57" fmla="*/ 2147483647 h 451"/>
                <a:gd name="T58" fmla="*/ 2147483647 w 452"/>
                <a:gd name="T59" fmla="*/ 2147483647 h 451"/>
                <a:gd name="T60" fmla="*/ 2147483647 w 452"/>
                <a:gd name="T61" fmla="*/ 2147483647 h 451"/>
                <a:gd name="T62" fmla="*/ 2147483647 w 452"/>
                <a:gd name="T63" fmla="*/ 2147483647 h 451"/>
                <a:gd name="T64" fmla="*/ 2147483647 w 452"/>
                <a:gd name="T65" fmla="*/ 2147483647 h 451"/>
                <a:gd name="T66" fmla="*/ 2147483647 w 452"/>
                <a:gd name="T67" fmla="*/ 2147483647 h 451"/>
                <a:gd name="T68" fmla="*/ 2147483647 w 452"/>
                <a:gd name="T69" fmla="*/ 2147483647 h 451"/>
                <a:gd name="T70" fmla="*/ 2147483647 w 452"/>
                <a:gd name="T71" fmla="*/ 2147483647 h 451"/>
                <a:gd name="T72" fmla="*/ 2147483647 w 452"/>
                <a:gd name="T73" fmla="*/ 2147483647 h 451"/>
                <a:gd name="T74" fmla="*/ 2147483647 w 452"/>
                <a:gd name="T75" fmla="*/ 2147483647 h 451"/>
                <a:gd name="T76" fmla="*/ 2147483647 w 452"/>
                <a:gd name="T77" fmla="*/ 2147483647 h 451"/>
                <a:gd name="T78" fmla="*/ 2147483647 w 452"/>
                <a:gd name="T79" fmla="*/ 2147483647 h 451"/>
                <a:gd name="T80" fmla="*/ 2147483647 w 452"/>
                <a:gd name="T81" fmla="*/ 2147483647 h 451"/>
                <a:gd name="T82" fmla="*/ 2147483647 w 452"/>
                <a:gd name="T83" fmla="*/ 2147483647 h 451"/>
                <a:gd name="T84" fmla="*/ 2147483647 w 452"/>
                <a:gd name="T85" fmla="*/ 2147483647 h 45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52"/>
                <a:gd name="T130" fmla="*/ 0 h 451"/>
                <a:gd name="T131" fmla="*/ 452 w 452"/>
                <a:gd name="T132" fmla="*/ 451 h 45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52" h="451">
                  <a:moveTo>
                    <a:pt x="452" y="226"/>
                  </a:moveTo>
                  <a:lnTo>
                    <a:pt x="450" y="204"/>
                  </a:lnTo>
                  <a:lnTo>
                    <a:pt x="447" y="180"/>
                  </a:lnTo>
                  <a:lnTo>
                    <a:pt x="442" y="160"/>
                  </a:lnTo>
                  <a:lnTo>
                    <a:pt x="435" y="138"/>
                  </a:lnTo>
                  <a:lnTo>
                    <a:pt x="425" y="119"/>
                  </a:lnTo>
                  <a:lnTo>
                    <a:pt x="413" y="100"/>
                  </a:lnTo>
                  <a:lnTo>
                    <a:pt x="401" y="82"/>
                  </a:lnTo>
                  <a:lnTo>
                    <a:pt x="386" y="66"/>
                  </a:lnTo>
                  <a:lnTo>
                    <a:pt x="369" y="51"/>
                  </a:lnTo>
                  <a:lnTo>
                    <a:pt x="352" y="39"/>
                  </a:lnTo>
                  <a:lnTo>
                    <a:pt x="333" y="28"/>
                  </a:lnTo>
                  <a:lnTo>
                    <a:pt x="315" y="17"/>
                  </a:lnTo>
                  <a:lnTo>
                    <a:pt x="293" y="11"/>
                  </a:lnTo>
                  <a:lnTo>
                    <a:pt x="273" y="6"/>
                  </a:lnTo>
                  <a:lnTo>
                    <a:pt x="249" y="2"/>
                  </a:lnTo>
                  <a:lnTo>
                    <a:pt x="227" y="0"/>
                  </a:lnTo>
                  <a:lnTo>
                    <a:pt x="203" y="2"/>
                  </a:lnTo>
                  <a:lnTo>
                    <a:pt x="181" y="6"/>
                  </a:lnTo>
                  <a:lnTo>
                    <a:pt x="159" y="11"/>
                  </a:lnTo>
                  <a:lnTo>
                    <a:pt x="139" y="17"/>
                  </a:lnTo>
                  <a:lnTo>
                    <a:pt x="119" y="28"/>
                  </a:lnTo>
                  <a:lnTo>
                    <a:pt x="100" y="39"/>
                  </a:lnTo>
                  <a:lnTo>
                    <a:pt x="83" y="51"/>
                  </a:lnTo>
                  <a:lnTo>
                    <a:pt x="66" y="66"/>
                  </a:lnTo>
                  <a:lnTo>
                    <a:pt x="53" y="82"/>
                  </a:lnTo>
                  <a:lnTo>
                    <a:pt x="39" y="100"/>
                  </a:lnTo>
                  <a:lnTo>
                    <a:pt x="27" y="119"/>
                  </a:lnTo>
                  <a:lnTo>
                    <a:pt x="19" y="138"/>
                  </a:lnTo>
                  <a:lnTo>
                    <a:pt x="10" y="160"/>
                  </a:lnTo>
                  <a:lnTo>
                    <a:pt x="5" y="180"/>
                  </a:lnTo>
                  <a:lnTo>
                    <a:pt x="2" y="204"/>
                  </a:lnTo>
                  <a:lnTo>
                    <a:pt x="0" y="226"/>
                  </a:lnTo>
                  <a:lnTo>
                    <a:pt x="2" y="249"/>
                  </a:lnTo>
                  <a:lnTo>
                    <a:pt x="5" y="271"/>
                  </a:lnTo>
                  <a:lnTo>
                    <a:pt x="10" y="293"/>
                  </a:lnTo>
                  <a:lnTo>
                    <a:pt x="19" y="314"/>
                  </a:lnTo>
                  <a:lnTo>
                    <a:pt x="27" y="334"/>
                  </a:lnTo>
                  <a:lnTo>
                    <a:pt x="39" y="352"/>
                  </a:lnTo>
                  <a:lnTo>
                    <a:pt x="53" y="369"/>
                  </a:lnTo>
                  <a:lnTo>
                    <a:pt x="66" y="385"/>
                  </a:lnTo>
                  <a:lnTo>
                    <a:pt x="83" y="400"/>
                  </a:lnTo>
                  <a:lnTo>
                    <a:pt x="100" y="413"/>
                  </a:lnTo>
                  <a:lnTo>
                    <a:pt x="119" y="423"/>
                  </a:lnTo>
                  <a:lnTo>
                    <a:pt x="139" y="434"/>
                  </a:lnTo>
                  <a:lnTo>
                    <a:pt x="159" y="440"/>
                  </a:lnTo>
                  <a:lnTo>
                    <a:pt x="181" y="447"/>
                  </a:lnTo>
                  <a:lnTo>
                    <a:pt x="203" y="451"/>
                  </a:lnTo>
                  <a:lnTo>
                    <a:pt x="227" y="451"/>
                  </a:lnTo>
                  <a:lnTo>
                    <a:pt x="249" y="451"/>
                  </a:lnTo>
                  <a:lnTo>
                    <a:pt x="273" y="447"/>
                  </a:lnTo>
                  <a:lnTo>
                    <a:pt x="293" y="440"/>
                  </a:lnTo>
                  <a:lnTo>
                    <a:pt x="315" y="434"/>
                  </a:lnTo>
                  <a:lnTo>
                    <a:pt x="333" y="423"/>
                  </a:lnTo>
                  <a:lnTo>
                    <a:pt x="352" y="413"/>
                  </a:lnTo>
                  <a:lnTo>
                    <a:pt x="369" y="400"/>
                  </a:lnTo>
                  <a:lnTo>
                    <a:pt x="386" y="385"/>
                  </a:lnTo>
                  <a:lnTo>
                    <a:pt x="401" y="369"/>
                  </a:lnTo>
                  <a:lnTo>
                    <a:pt x="413" y="352"/>
                  </a:lnTo>
                  <a:lnTo>
                    <a:pt x="425" y="334"/>
                  </a:lnTo>
                  <a:lnTo>
                    <a:pt x="435" y="314"/>
                  </a:lnTo>
                  <a:lnTo>
                    <a:pt x="442" y="293"/>
                  </a:lnTo>
                  <a:lnTo>
                    <a:pt x="447" y="271"/>
                  </a:lnTo>
                  <a:lnTo>
                    <a:pt x="450" y="249"/>
                  </a:lnTo>
                  <a:lnTo>
                    <a:pt x="452" y="226"/>
                  </a:lnTo>
                  <a:lnTo>
                    <a:pt x="442" y="226"/>
                  </a:lnTo>
                  <a:lnTo>
                    <a:pt x="440" y="204"/>
                  </a:lnTo>
                  <a:lnTo>
                    <a:pt x="437" y="183"/>
                  </a:lnTo>
                  <a:lnTo>
                    <a:pt x="432" y="161"/>
                  </a:lnTo>
                  <a:lnTo>
                    <a:pt x="425" y="143"/>
                  </a:lnTo>
                  <a:lnTo>
                    <a:pt x="415" y="124"/>
                  </a:lnTo>
                  <a:lnTo>
                    <a:pt x="405" y="105"/>
                  </a:lnTo>
                  <a:lnTo>
                    <a:pt x="393" y="88"/>
                  </a:lnTo>
                  <a:lnTo>
                    <a:pt x="377" y="73"/>
                  </a:lnTo>
                  <a:lnTo>
                    <a:pt x="362" y="60"/>
                  </a:lnTo>
                  <a:lnTo>
                    <a:pt x="347" y="48"/>
                  </a:lnTo>
                  <a:lnTo>
                    <a:pt x="328" y="38"/>
                  </a:lnTo>
                  <a:lnTo>
                    <a:pt x="310" y="28"/>
                  </a:lnTo>
                  <a:lnTo>
                    <a:pt x="289" y="21"/>
                  </a:lnTo>
                  <a:lnTo>
                    <a:pt x="269" y="16"/>
                  </a:lnTo>
                  <a:lnTo>
                    <a:pt x="249" y="12"/>
                  </a:lnTo>
                  <a:lnTo>
                    <a:pt x="227" y="11"/>
                  </a:lnTo>
                  <a:lnTo>
                    <a:pt x="205" y="12"/>
                  </a:lnTo>
                  <a:lnTo>
                    <a:pt x="183" y="16"/>
                  </a:lnTo>
                  <a:lnTo>
                    <a:pt x="163" y="21"/>
                  </a:lnTo>
                  <a:lnTo>
                    <a:pt x="142" y="28"/>
                  </a:lnTo>
                  <a:lnTo>
                    <a:pt x="124" y="38"/>
                  </a:lnTo>
                  <a:lnTo>
                    <a:pt x="107" y="48"/>
                  </a:lnTo>
                  <a:lnTo>
                    <a:pt x="90" y="60"/>
                  </a:lnTo>
                  <a:lnTo>
                    <a:pt x="75" y="73"/>
                  </a:lnTo>
                  <a:lnTo>
                    <a:pt x="61" y="88"/>
                  </a:lnTo>
                  <a:lnTo>
                    <a:pt x="48" y="105"/>
                  </a:lnTo>
                  <a:lnTo>
                    <a:pt x="37" y="124"/>
                  </a:lnTo>
                  <a:lnTo>
                    <a:pt x="29" y="143"/>
                  </a:lnTo>
                  <a:lnTo>
                    <a:pt x="21" y="161"/>
                  </a:lnTo>
                  <a:lnTo>
                    <a:pt x="15" y="183"/>
                  </a:lnTo>
                  <a:lnTo>
                    <a:pt x="12" y="204"/>
                  </a:lnTo>
                  <a:lnTo>
                    <a:pt x="12" y="226"/>
                  </a:lnTo>
                  <a:lnTo>
                    <a:pt x="12" y="248"/>
                  </a:lnTo>
                  <a:lnTo>
                    <a:pt x="15" y="270"/>
                  </a:lnTo>
                  <a:lnTo>
                    <a:pt x="21" y="290"/>
                  </a:lnTo>
                  <a:lnTo>
                    <a:pt x="29" y="310"/>
                  </a:lnTo>
                  <a:lnTo>
                    <a:pt x="37" y="329"/>
                  </a:lnTo>
                  <a:lnTo>
                    <a:pt x="48" y="346"/>
                  </a:lnTo>
                  <a:lnTo>
                    <a:pt x="61" y="363"/>
                  </a:lnTo>
                  <a:lnTo>
                    <a:pt x="75" y="378"/>
                  </a:lnTo>
                  <a:lnTo>
                    <a:pt x="90" y="391"/>
                  </a:lnTo>
                  <a:lnTo>
                    <a:pt x="107" y="403"/>
                  </a:lnTo>
                  <a:lnTo>
                    <a:pt x="124" y="415"/>
                  </a:lnTo>
                  <a:lnTo>
                    <a:pt x="142" y="423"/>
                  </a:lnTo>
                  <a:lnTo>
                    <a:pt x="163" y="430"/>
                  </a:lnTo>
                  <a:lnTo>
                    <a:pt x="183" y="435"/>
                  </a:lnTo>
                  <a:lnTo>
                    <a:pt x="205" y="439"/>
                  </a:lnTo>
                  <a:lnTo>
                    <a:pt x="227" y="440"/>
                  </a:lnTo>
                  <a:lnTo>
                    <a:pt x="249" y="439"/>
                  </a:lnTo>
                  <a:lnTo>
                    <a:pt x="269" y="435"/>
                  </a:lnTo>
                  <a:lnTo>
                    <a:pt x="289" y="430"/>
                  </a:lnTo>
                  <a:lnTo>
                    <a:pt x="310" y="423"/>
                  </a:lnTo>
                  <a:lnTo>
                    <a:pt x="328" y="415"/>
                  </a:lnTo>
                  <a:lnTo>
                    <a:pt x="347" y="403"/>
                  </a:lnTo>
                  <a:lnTo>
                    <a:pt x="362" y="391"/>
                  </a:lnTo>
                  <a:lnTo>
                    <a:pt x="377" y="378"/>
                  </a:lnTo>
                  <a:lnTo>
                    <a:pt x="393" y="363"/>
                  </a:lnTo>
                  <a:lnTo>
                    <a:pt x="405" y="346"/>
                  </a:lnTo>
                  <a:lnTo>
                    <a:pt x="415" y="329"/>
                  </a:lnTo>
                  <a:lnTo>
                    <a:pt x="425" y="310"/>
                  </a:lnTo>
                  <a:lnTo>
                    <a:pt x="432" y="290"/>
                  </a:lnTo>
                  <a:lnTo>
                    <a:pt x="437" y="270"/>
                  </a:lnTo>
                  <a:lnTo>
                    <a:pt x="440" y="248"/>
                  </a:lnTo>
                  <a:lnTo>
                    <a:pt x="442" y="226"/>
                  </a:lnTo>
                  <a:lnTo>
                    <a:pt x="452" y="226"/>
                  </a:lnTo>
                  <a:close/>
                </a:path>
              </a:pathLst>
            </a:custGeom>
            <a:solidFill>
              <a:srgbClr val="D6EEFF"/>
            </a:solidFill>
            <a:ln w="9525">
              <a:noFill/>
              <a:round/>
              <a:headEnd/>
              <a:tailEnd/>
            </a:ln>
          </p:spPr>
          <p:txBody>
            <a:bodyPr/>
            <a:lstStyle/>
            <a:p>
              <a:endParaRPr lang="en-US"/>
            </a:p>
          </p:txBody>
        </p:sp>
        <p:sp>
          <p:nvSpPr>
            <p:cNvPr id="51374" name="Freeform 176"/>
            <p:cNvSpPr>
              <a:spLocks/>
            </p:cNvSpPr>
            <p:nvPr/>
          </p:nvSpPr>
          <p:spPr bwMode="auto">
            <a:xfrm>
              <a:off x="3715661" y="2766990"/>
              <a:ext cx="620889" cy="696913"/>
            </a:xfrm>
            <a:custGeom>
              <a:avLst/>
              <a:gdLst>
                <a:gd name="T0" fmla="*/ 2147483647 w 440"/>
                <a:gd name="T1" fmla="*/ 2147483647 h 439"/>
                <a:gd name="T2" fmla="*/ 2147483647 w 440"/>
                <a:gd name="T3" fmla="*/ 2147483647 h 439"/>
                <a:gd name="T4" fmla="*/ 2147483647 w 440"/>
                <a:gd name="T5" fmla="*/ 2147483647 h 439"/>
                <a:gd name="T6" fmla="*/ 2147483647 w 440"/>
                <a:gd name="T7" fmla="*/ 2147483647 h 439"/>
                <a:gd name="T8" fmla="*/ 2147483647 w 440"/>
                <a:gd name="T9" fmla="*/ 2147483647 h 439"/>
                <a:gd name="T10" fmla="*/ 2147483647 w 440"/>
                <a:gd name="T11" fmla="*/ 2147483647 h 439"/>
                <a:gd name="T12" fmla="*/ 2147483647 w 440"/>
                <a:gd name="T13" fmla="*/ 2147483647 h 439"/>
                <a:gd name="T14" fmla="*/ 2147483647 w 440"/>
                <a:gd name="T15" fmla="*/ 2147483647 h 439"/>
                <a:gd name="T16" fmla="*/ 2147483647 w 440"/>
                <a:gd name="T17" fmla="*/ 2147483647 h 439"/>
                <a:gd name="T18" fmla="*/ 2147483647 w 440"/>
                <a:gd name="T19" fmla="*/ 2147483647 h 439"/>
                <a:gd name="T20" fmla="*/ 0 w 440"/>
                <a:gd name="T21" fmla="*/ 2147483647 h 439"/>
                <a:gd name="T22" fmla="*/ 2147483647 w 440"/>
                <a:gd name="T23" fmla="*/ 2147483647 h 439"/>
                <a:gd name="T24" fmla="*/ 2147483647 w 440"/>
                <a:gd name="T25" fmla="*/ 2147483647 h 439"/>
                <a:gd name="T26" fmla="*/ 2147483647 w 440"/>
                <a:gd name="T27" fmla="*/ 2147483647 h 439"/>
                <a:gd name="T28" fmla="*/ 2147483647 w 440"/>
                <a:gd name="T29" fmla="*/ 2147483647 h 439"/>
                <a:gd name="T30" fmla="*/ 2147483647 w 440"/>
                <a:gd name="T31" fmla="*/ 2147483647 h 439"/>
                <a:gd name="T32" fmla="*/ 2147483647 w 440"/>
                <a:gd name="T33" fmla="*/ 2147483647 h 439"/>
                <a:gd name="T34" fmla="*/ 2147483647 w 440"/>
                <a:gd name="T35" fmla="*/ 2147483647 h 439"/>
                <a:gd name="T36" fmla="*/ 2147483647 w 440"/>
                <a:gd name="T37" fmla="*/ 2147483647 h 439"/>
                <a:gd name="T38" fmla="*/ 2147483647 w 440"/>
                <a:gd name="T39" fmla="*/ 2147483647 h 439"/>
                <a:gd name="T40" fmla="*/ 2147483647 w 440"/>
                <a:gd name="T41" fmla="*/ 2147483647 h 439"/>
                <a:gd name="T42" fmla="*/ 2147483647 w 440"/>
                <a:gd name="T43" fmla="*/ 2147483647 h 439"/>
                <a:gd name="T44" fmla="*/ 2147483647 w 440"/>
                <a:gd name="T45" fmla="*/ 2147483647 h 439"/>
                <a:gd name="T46" fmla="*/ 2147483647 w 440"/>
                <a:gd name="T47" fmla="*/ 2147483647 h 439"/>
                <a:gd name="T48" fmla="*/ 2147483647 w 440"/>
                <a:gd name="T49" fmla="*/ 2147483647 h 439"/>
                <a:gd name="T50" fmla="*/ 2147483647 w 440"/>
                <a:gd name="T51" fmla="*/ 2147483647 h 439"/>
                <a:gd name="T52" fmla="*/ 2147483647 w 440"/>
                <a:gd name="T53" fmla="*/ 2147483647 h 439"/>
                <a:gd name="T54" fmla="*/ 2147483647 w 440"/>
                <a:gd name="T55" fmla="*/ 2147483647 h 439"/>
                <a:gd name="T56" fmla="*/ 2147483647 w 440"/>
                <a:gd name="T57" fmla="*/ 2147483647 h 439"/>
                <a:gd name="T58" fmla="*/ 2147483647 w 440"/>
                <a:gd name="T59" fmla="*/ 2147483647 h 439"/>
                <a:gd name="T60" fmla="*/ 2147483647 w 440"/>
                <a:gd name="T61" fmla="*/ 2147483647 h 439"/>
                <a:gd name="T62" fmla="*/ 2147483647 w 440"/>
                <a:gd name="T63" fmla="*/ 2147483647 h 439"/>
                <a:gd name="T64" fmla="*/ 2147483647 w 440"/>
                <a:gd name="T65" fmla="*/ 2147483647 h 439"/>
                <a:gd name="T66" fmla="*/ 2147483647 w 440"/>
                <a:gd name="T67" fmla="*/ 2147483647 h 439"/>
                <a:gd name="T68" fmla="*/ 2147483647 w 440"/>
                <a:gd name="T69" fmla="*/ 2147483647 h 439"/>
                <a:gd name="T70" fmla="*/ 2147483647 w 440"/>
                <a:gd name="T71" fmla="*/ 2147483647 h 439"/>
                <a:gd name="T72" fmla="*/ 2147483647 w 440"/>
                <a:gd name="T73" fmla="*/ 2147483647 h 439"/>
                <a:gd name="T74" fmla="*/ 2147483647 w 440"/>
                <a:gd name="T75" fmla="*/ 2147483647 h 439"/>
                <a:gd name="T76" fmla="*/ 2147483647 w 440"/>
                <a:gd name="T77" fmla="*/ 2147483647 h 439"/>
                <a:gd name="T78" fmla="*/ 2147483647 w 440"/>
                <a:gd name="T79" fmla="*/ 2147483647 h 439"/>
                <a:gd name="T80" fmla="*/ 2147483647 w 440"/>
                <a:gd name="T81" fmla="*/ 2147483647 h 439"/>
                <a:gd name="T82" fmla="*/ 2147483647 w 440"/>
                <a:gd name="T83" fmla="*/ 2147483647 h 439"/>
                <a:gd name="T84" fmla="*/ 2147483647 w 440"/>
                <a:gd name="T85" fmla="*/ 2147483647 h 4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40"/>
                <a:gd name="T130" fmla="*/ 0 h 439"/>
                <a:gd name="T131" fmla="*/ 440 w 440"/>
                <a:gd name="T132" fmla="*/ 439 h 43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40" h="439">
                  <a:moveTo>
                    <a:pt x="440" y="220"/>
                  </a:moveTo>
                  <a:lnTo>
                    <a:pt x="438" y="198"/>
                  </a:lnTo>
                  <a:lnTo>
                    <a:pt x="435" y="176"/>
                  </a:lnTo>
                  <a:lnTo>
                    <a:pt x="430" y="154"/>
                  </a:lnTo>
                  <a:lnTo>
                    <a:pt x="423" y="135"/>
                  </a:lnTo>
                  <a:lnTo>
                    <a:pt x="413" y="115"/>
                  </a:lnTo>
                  <a:lnTo>
                    <a:pt x="403" y="96"/>
                  </a:lnTo>
                  <a:lnTo>
                    <a:pt x="389" y="79"/>
                  </a:lnTo>
                  <a:lnTo>
                    <a:pt x="376" y="64"/>
                  </a:lnTo>
                  <a:lnTo>
                    <a:pt x="359" y="50"/>
                  </a:lnTo>
                  <a:lnTo>
                    <a:pt x="342" y="37"/>
                  </a:lnTo>
                  <a:lnTo>
                    <a:pt x="325" y="27"/>
                  </a:lnTo>
                  <a:lnTo>
                    <a:pt x="304" y="16"/>
                  </a:lnTo>
                  <a:lnTo>
                    <a:pt x="284" y="10"/>
                  </a:lnTo>
                  <a:lnTo>
                    <a:pt x="264" y="5"/>
                  </a:lnTo>
                  <a:lnTo>
                    <a:pt x="242" y="1"/>
                  </a:lnTo>
                  <a:lnTo>
                    <a:pt x="220" y="0"/>
                  </a:lnTo>
                  <a:lnTo>
                    <a:pt x="196" y="1"/>
                  </a:lnTo>
                  <a:lnTo>
                    <a:pt x="174" y="5"/>
                  </a:lnTo>
                  <a:lnTo>
                    <a:pt x="154" y="10"/>
                  </a:lnTo>
                  <a:lnTo>
                    <a:pt x="134" y="16"/>
                  </a:lnTo>
                  <a:lnTo>
                    <a:pt x="115" y="27"/>
                  </a:lnTo>
                  <a:lnTo>
                    <a:pt x="96" y="37"/>
                  </a:lnTo>
                  <a:lnTo>
                    <a:pt x="79" y="50"/>
                  </a:lnTo>
                  <a:lnTo>
                    <a:pt x="64" y="64"/>
                  </a:lnTo>
                  <a:lnTo>
                    <a:pt x="49" y="79"/>
                  </a:lnTo>
                  <a:lnTo>
                    <a:pt x="37" y="96"/>
                  </a:lnTo>
                  <a:lnTo>
                    <a:pt x="25" y="115"/>
                  </a:lnTo>
                  <a:lnTo>
                    <a:pt x="17" y="135"/>
                  </a:lnTo>
                  <a:lnTo>
                    <a:pt x="8" y="154"/>
                  </a:lnTo>
                  <a:lnTo>
                    <a:pt x="3" y="176"/>
                  </a:lnTo>
                  <a:lnTo>
                    <a:pt x="0" y="198"/>
                  </a:lnTo>
                  <a:lnTo>
                    <a:pt x="0" y="220"/>
                  </a:lnTo>
                  <a:lnTo>
                    <a:pt x="0" y="242"/>
                  </a:lnTo>
                  <a:lnTo>
                    <a:pt x="3" y="264"/>
                  </a:lnTo>
                  <a:lnTo>
                    <a:pt x="8" y="286"/>
                  </a:lnTo>
                  <a:lnTo>
                    <a:pt x="17" y="306"/>
                  </a:lnTo>
                  <a:lnTo>
                    <a:pt x="25" y="324"/>
                  </a:lnTo>
                  <a:lnTo>
                    <a:pt x="37" y="343"/>
                  </a:lnTo>
                  <a:lnTo>
                    <a:pt x="49" y="360"/>
                  </a:lnTo>
                  <a:lnTo>
                    <a:pt x="64" y="375"/>
                  </a:lnTo>
                  <a:lnTo>
                    <a:pt x="79" y="390"/>
                  </a:lnTo>
                  <a:lnTo>
                    <a:pt x="96" y="402"/>
                  </a:lnTo>
                  <a:lnTo>
                    <a:pt x="115" y="414"/>
                  </a:lnTo>
                  <a:lnTo>
                    <a:pt x="134" y="423"/>
                  </a:lnTo>
                  <a:lnTo>
                    <a:pt x="154" y="429"/>
                  </a:lnTo>
                  <a:lnTo>
                    <a:pt x="174" y="436"/>
                  </a:lnTo>
                  <a:lnTo>
                    <a:pt x="196" y="439"/>
                  </a:lnTo>
                  <a:lnTo>
                    <a:pt x="220" y="439"/>
                  </a:lnTo>
                  <a:lnTo>
                    <a:pt x="242" y="439"/>
                  </a:lnTo>
                  <a:lnTo>
                    <a:pt x="264" y="436"/>
                  </a:lnTo>
                  <a:lnTo>
                    <a:pt x="284" y="429"/>
                  </a:lnTo>
                  <a:lnTo>
                    <a:pt x="304" y="423"/>
                  </a:lnTo>
                  <a:lnTo>
                    <a:pt x="325" y="414"/>
                  </a:lnTo>
                  <a:lnTo>
                    <a:pt x="342" y="402"/>
                  </a:lnTo>
                  <a:lnTo>
                    <a:pt x="359" y="390"/>
                  </a:lnTo>
                  <a:lnTo>
                    <a:pt x="376" y="375"/>
                  </a:lnTo>
                  <a:lnTo>
                    <a:pt x="389" y="360"/>
                  </a:lnTo>
                  <a:lnTo>
                    <a:pt x="403" y="343"/>
                  </a:lnTo>
                  <a:lnTo>
                    <a:pt x="413" y="324"/>
                  </a:lnTo>
                  <a:lnTo>
                    <a:pt x="423" y="306"/>
                  </a:lnTo>
                  <a:lnTo>
                    <a:pt x="430" y="286"/>
                  </a:lnTo>
                  <a:lnTo>
                    <a:pt x="435" y="264"/>
                  </a:lnTo>
                  <a:lnTo>
                    <a:pt x="438" y="242"/>
                  </a:lnTo>
                  <a:lnTo>
                    <a:pt x="440" y="220"/>
                  </a:lnTo>
                  <a:lnTo>
                    <a:pt x="428" y="220"/>
                  </a:lnTo>
                  <a:lnTo>
                    <a:pt x="428" y="199"/>
                  </a:lnTo>
                  <a:lnTo>
                    <a:pt x="425" y="177"/>
                  </a:lnTo>
                  <a:lnTo>
                    <a:pt x="420" y="157"/>
                  </a:lnTo>
                  <a:lnTo>
                    <a:pt x="413" y="138"/>
                  </a:lnTo>
                  <a:lnTo>
                    <a:pt x="404" y="120"/>
                  </a:lnTo>
                  <a:lnTo>
                    <a:pt x="392" y="103"/>
                  </a:lnTo>
                  <a:lnTo>
                    <a:pt x="381" y="86"/>
                  </a:lnTo>
                  <a:lnTo>
                    <a:pt x="367" y="72"/>
                  </a:lnTo>
                  <a:lnTo>
                    <a:pt x="352" y="59"/>
                  </a:lnTo>
                  <a:lnTo>
                    <a:pt x="337" y="47"/>
                  </a:lnTo>
                  <a:lnTo>
                    <a:pt x="320" y="35"/>
                  </a:lnTo>
                  <a:lnTo>
                    <a:pt x="301" y="27"/>
                  </a:lnTo>
                  <a:lnTo>
                    <a:pt x="281" y="20"/>
                  </a:lnTo>
                  <a:lnTo>
                    <a:pt x="262" y="15"/>
                  </a:lnTo>
                  <a:lnTo>
                    <a:pt x="240" y="11"/>
                  </a:lnTo>
                  <a:lnTo>
                    <a:pt x="220" y="10"/>
                  </a:lnTo>
                  <a:lnTo>
                    <a:pt x="198" y="11"/>
                  </a:lnTo>
                  <a:lnTo>
                    <a:pt x="178" y="15"/>
                  </a:lnTo>
                  <a:lnTo>
                    <a:pt x="157" y="20"/>
                  </a:lnTo>
                  <a:lnTo>
                    <a:pt x="139" y="27"/>
                  </a:lnTo>
                  <a:lnTo>
                    <a:pt x="120" y="35"/>
                  </a:lnTo>
                  <a:lnTo>
                    <a:pt x="101" y="47"/>
                  </a:lnTo>
                  <a:lnTo>
                    <a:pt x="86" y="59"/>
                  </a:lnTo>
                  <a:lnTo>
                    <a:pt x="71" y="72"/>
                  </a:lnTo>
                  <a:lnTo>
                    <a:pt x="57" y="86"/>
                  </a:lnTo>
                  <a:lnTo>
                    <a:pt x="46" y="103"/>
                  </a:lnTo>
                  <a:lnTo>
                    <a:pt x="36" y="120"/>
                  </a:lnTo>
                  <a:lnTo>
                    <a:pt x="27" y="138"/>
                  </a:lnTo>
                  <a:lnTo>
                    <a:pt x="19" y="157"/>
                  </a:lnTo>
                  <a:lnTo>
                    <a:pt x="14" y="177"/>
                  </a:lnTo>
                  <a:lnTo>
                    <a:pt x="12" y="199"/>
                  </a:lnTo>
                  <a:lnTo>
                    <a:pt x="10" y="220"/>
                  </a:lnTo>
                  <a:lnTo>
                    <a:pt x="12" y="242"/>
                  </a:lnTo>
                  <a:lnTo>
                    <a:pt x="14" y="262"/>
                  </a:lnTo>
                  <a:lnTo>
                    <a:pt x="19" y="282"/>
                  </a:lnTo>
                  <a:lnTo>
                    <a:pt x="27" y="301"/>
                  </a:lnTo>
                  <a:lnTo>
                    <a:pt x="36" y="319"/>
                  </a:lnTo>
                  <a:lnTo>
                    <a:pt x="46" y="336"/>
                  </a:lnTo>
                  <a:lnTo>
                    <a:pt x="57" y="353"/>
                  </a:lnTo>
                  <a:lnTo>
                    <a:pt x="71" y="368"/>
                  </a:lnTo>
                  <a:lnTo>
                    <a:pt x="86" y="382"/>
                  </a:lnTo>
                  <a:lnTo>
                    <a:pt x="101" y="394"/>
                  </a:lnTo>
                  <a:lnTo>
                    <a:pt x="120" y="404"/>
                  </a:lnTo>
                  <a:lnTo>
                    <a:pt x="139" y="412"/>
                  </a:lnTo>
                  <a:lnTo>
                    <a:pt x="157" y="419"/>
                  </a:lnTo>
                  <a:lnTo>
                    <a:pt x="178" y="424"/>
                  </a:lnTo>
                  <a:lnTo>
                    <a:pt x="198" y="428"/>
                  </a:lnTo>
                  <a:lnTo>
                    <a:pt x="220" y="429"/>
                  </a:lnTo>
                  <a:lnTo>
                    <a:pt x="240" y="428"/>
                  </a:lnTo>
                  <a:lnTo>
                    <a:pt x="262" y="424"/>
                  </a:lnTo>
                  <a:lnTo>
                    <a:pt x="281" y="419"/>
                  </a:lnTo>
                  <a:lnTo>
                    <a:pt x="301" y="412"/>
                  </a:lnTo>
                  <a:lnTo>
                    <a:pt x="320" y="404"/>
                  </a:lnTo>
                  <a:lnTo>
                    <a:pt x="337" y="394"/>
                  </a:lnTo>
                  <a:lnTo>
                    <a:pt x="352" y="382"/>
                  </a:lnTo>
                  <a:lnTo>
                    <a:pt x="367" y="368"/>
                  </a:lnTo>
                  <a:lnTo>
                    <a:pt x="381" y="353"/>
                  </a:lnTo>
                  <a:lnTo>
                    <a:pt x="392" y="336"/>
                  </a:lnTo>
                  <a:lnTo>
                    <a:pt x="404" y="319"/>
                  </a:lnTo>
                  <a:lnTo>
                    <a:pt x="413" y="301"/>
                  </a:lnTo>
                  <a:lnTo>
                    <a:pt x="420" y="282"/>
                  </a:lnTo>
                  <a:lnTo>
                    <a:pt x="425" y="262"/>
                  </a:lnTo>
                  <a:lnTo>
                    <a:pt x="428" y="242"/>
                  </a:lnTo>
                  <a:lnTo>
                    <a:pt x="428" y="220"/>
                  </a:lnTo>
                  <a:lnTo>
                    <a:pt x="440" y="220"/>
                  </a:lnTo>
                  <a:close/>
                </a:path>
              </a:pathLst>
            </a:custGeom>
            <a:solidFill>
              <a:srgbClr val="D7EFFF"/>
            </a:solidFill>
            <a:ln w="9525">
              <a:noFill/>
              <a:round/>
              <a:headEnd/>
              <a:tailEnd/>
            </a:ln>
          </p:spPr>
          <p:txBody>
            <a:bodyPr/>
            <a:lstStyle/>
            <a:p>
              <a:endParaRPr lang="en-US"/>
            </a:p>
          </p:txBody>
        </p:sp>
        <p:sp>
          <p:nvSpPr>
            <p:cNvPr id="51375" name="Freeform 177"/>
            <p:cNvSpPr>
              <a:spLocks/>
            </p:cNvSpPr>
            <p:nvPr/>
          </p:nvSpPr>
          <p:spPr bwMode="auto">
            <a:xfrm>
              <a:off x="3722718" y="2774928"/>
              <a:ext cx="606778" cy="681037"/>
            </a:xfrm>
            <a:custGeom>
              <a:avLst/>
              <a:gdLst>
                <a:gd name="T0" fmla="*/ 2147483647 w 430"/>
                <a:gd name="T1" fmla="*/ 2147483647 h 429"/>
                <a:gd name="T2" fmla="*/ 2147483647 w 430"/>
                <a:gd name="T3" fmla="*/ 2147483647 h 429"/>
                <a:gd name="T4" fmla="*/ 2147483647 w 430"/>
                <a:gd name="T5" fmla="*/ 2147483647 h 429"/>
                <a:gd name="T6" fmla="*/ 2147483647 w 430"/>
                <a:gd name="T7" fmla="*/ 2147483647 h 429"/>
                <a:gd name="T8" fmla="*/ 2147483647 w 430"/>
                <a:gd name="T9" fmla="*/ 2147483647 h 429"/>
                <a:gd name="T10" fmla="*/ 2147483647 w 430"/>
                <a:gd name="T11" fmla="*/ 2147483647 h 429"/>
                <a:gd name="T12" fmla="*/ 2147483647 w 430"/>
                <a:gd name="T13" fmla="*/ 2147483647 h 429"/>
                <a:gd name="T14" fmla="*/ 2147483647 w 430"/>
                <a:gd name="T15" fmla="*/ 2147483647 h 429"/>
                <a:gd name="T16" fmla="*/ 2147483647 w 430"/>
                <a:gd name="T17" fmla="*/ 2147483647 h 429"/>
                <a:gd name="T18" fmla="*/ 2147483647 w 430"/>
                <a:gd name="T19" fmla="*/ 2147483647 h 429"/>
                <a:gd name="T20" fmla="*/ 0 w 430"/>
                <a:gd name="T21" fmla="*/ 2147483647 h 429"/>
                <a:gd name="T22" fmla="*/ 2147483647 w 430"/>
                <a:gd name="T23" fmla="*/ 2147483647 h 429"/>
                <a:gd name="T24" fmla="*/ 2147483647 w 430"/>
                <a:gd name="T25" fmla="*/ 2147483647 h 429"/>
                <a:gd name="T26" fmla="*/ 2147483647 w 430"/>
                <a:gd name="T27" fmla="*/ 2147483647 h 429"/>
                <a:gd name="T28" fmla="*/ 2147483647 w 430"/>
                <a:gd name="T29" fmla="*/ 2147483647 h 429"/>
                <a:gd name="T30" fmla="*/ 2147483647 w 430"/>
                <a:gd name="T31" fmla="*/ 2147483647 h 429"/>
                <a:gd name="T32" fmla="*/ 2147483647 w 430"/>
                <a:gd name="T33" fmla="*/ 2147483647 h 429"/>
                <a:gd name="T34" fmla="*/ 2147483647 w 430"/>
                <a:gd name="T35" fmla="*/ 2147483647 h 429"/>
                <a:gd name="T36" fmla="*/ 2147483647 w 430"/>
                <a:gd name="T37" fmla="*/ 2147483647 h 429"/>
                <a:gd name="T38" fmla="*/ 2147483647 w 430"/>
                <a:gd name="T39" fmla="*/ 2147483647 h 429"/>
                <a:gd name="T40" fmla="*/ 2147483647 w 430"/>
                <a:gd name="T41" fmla="*/ 2147483647 h 429"/>
                <a:gd name="T42" fmla="*/ 2147483647 w 430"/>
                <a:gd name="T43" fmla="*/ 2147483647 h 429"/>
                <a:gd name="T44" fmla="*/ 2147483647 w 430"/>
                <a:gd name="T45" fmla="*/ 2147483647 h 429"/>
                <a:gd name="T46" fmla="*/ 2147483647 w 430"/>
                <a:gd name="T47" fmla="*/ 2147483647 h 429"/>
                <a:gd name="T48" fmla="*/ 2147483647 w 430"/>
                <a:gd name="T49" fmla="*/ 2147483647 h 429"/>
                <a:gd name="T50" fmla="*/ 2147483647 w 430"/>
                <a:gd name="T51" fmla="*/ 2147483647 h 429"/>
                <a:gd name="T52" fmla="*/ 2147483647 w 430"/>
                <a:gd name="T53" fmla="*/ 2147483647 h 429"/>
                <a:gd name="T54" fmla="*/ 2147483647 w 430"/>
                <a:gd name="T55" fmla="*/ 2147483647 h 429"/>
                <a:gd name="T56" fmla="*/ 2147483647 w 430"/>
                <a:gd name="T57" fmla="*/ 2147483647 h 429"/>
                <a:gd name="T58" fmla="*/ 2147483647 w 430"/>
                <a:gd name="T59" fmla="*/ 2147483647 h 429"/>
                <a:gd name="T60" fmla="*/ 2147483647 w 430"/>
                <a:gd name="T61" fmla="*/ 2147483647 h 429"/>
                <a:gd name="T62" fmla="*/ 2147483647 w 430"/>
                <a:gd name="T63" fmla="*/ 2147483647 h 429"/>
                <a:gd name="T64" fmla="*/ 2147483647 w 430"/>
                <a:gd name="T65" fmla="*/ 2147483647 h 429"/>
                <a:gd name="T66" fmla="*/ 2147483647 w 430"/>
                <a:gd name="T67" fmla="*/ 2147483647 h 429"/>
                <a:gd name="T68" fmla="*/ 2147483647 w 430"/>
                <a:gd name="T69" fmla="*/ 2147483647 h 429"/>
                <a:gd name="T70" fmla="*/ 2147483647 w 430"/>
                <a:gd name="T71" fmla="*/ 2147483647 h 429"/>
                <a:gd name="T72" fmla="*/ 2147483647 w 430"/>
                <a:gd name="T73" fmla="*/ 2147483647 h 429"/>
                <a:gd name="T74" fmla="*/ 2147483647 w 430"/>
                <a:gd name="T75" fmla="*/ 2147483647 h 429"/>
                <a:gd name="T76" fmla="*/ 2147483647 w 430"/>
                <a:gd name="T77" fmla="*/ 2147483647 h 429"/>
                <a:gd name="T78" fmla="*/ 2147483647 w 430"/>
                <a:gd name="T79" fmla="*/ 2147483647 h 429"/>
                <a:gd name="T80" fmla="*/ 2147483647 w 430"/>
                <a:gd name="T81" fmla="*/ 2147483647 h 429"/>
                <a:gd name="T82" fmla="*/ 2147483647 w 430"/>
                <a:gd name="T83" fmla="*/ 2147483647 h 429"/>
                <a:gd name="T84" fmla="*/ 2147483647 w 430"/>
                <a:gd name="T85" fmla="*/ 2147483647 h 42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0"/>
                <a:gd name="T130" fmla="*/ 0 h 429"/>
                <a:gd name="T131" fmla="*/ 430 w 430"/>
                <a:gd name="T132" fmla="*/ 429 h 42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0" h="429">
                  <a:moveTo>
                    <a:pt x="430" y="215"/>
                  </a:moveTo>
                  <a:lnTo>
                    <a:pt x="428" y="193"/>
                  </a:lnTo>
                  <a:lnTo>
                    <a:pt x="425" y="172"/>
                  </a:lnTo>
                  <a:lnTo>
                    <a:pt x="420" y="150"/>
                  </a:lnTo>
                  <a:lnTo>
                    <a:pt x="413" y="132"/>
                  </a:lnTo>
                  <a:lnTo>
                    <a:pt x="403" y="113"/>
                  </a:lnTo>
                  <a:lnTo>
                    <a:pt x="393" y="94"/>
                  </a:lnTo>
                  <a:lnTo>
                    <a:pt x="381" y="77"/>
                  </a:lnTo>
                  <a:lnTo>
                    <a:pt x="365" y="62"/>
                  </a:lnTo>
                  <a:lnTo>
                    <a:pt x="350" y="49"/>
                  </a:lnTo>
                  <a:lnTo>
                    <a:pt x="335" y="37"/>
                  </a:lnTo>
                  <a:lnTo>
                    <a:pt x="316" y="27"/>
                  </a:lnTo>
                  <a:lnTo>
                    <a:pt x="298" y="17"/>
                  </a:lnTo>
                  <a:lnTo>
                    <a:pt x="277" y="10"/>
                  </a:lnTo>
                  <a:lnTo>
                    <a:pt x="257" y="5"/>
                  </a:lnTo>
                  <a:lnTo>
                    <a:pt x="237" y="1"/>
                  </a:lnTo>
                  <a:lnTo>
                    <a:pt x="215" y="0"/>
                  </a:lnTo>
                  <a:lnTo>
                    <a:pt x="193" y="1"/>
                  </a:lnTo>
                  <a:lnTo>
                    <a:pt x="171" y="5"/>
                  </a:lnTo>
                  <a:lnTo>
                    <a:pt x="151" y="10"/>
                  </a:lnTo>
                  <a:lnTo>
                    <a:pt x="130" y="17"/>
                  </a:lnTo>
                  <a:lnTo>
                    <a:pt x="112" y="27"/>
                  </a:lnTo>
                  <a:lnTo>
                    <a:pt x="95" y="37"/>
                  </a:lnTo>
                  <a:lnTo>
                    <a:pt x="78" y="49"/>
                  </a:lnTo>
                  <a:lnTo>
                    <a:pt x="63" y="62"/>
                  </a:lnTo>
                  <a:lnTo>
                    <a:pt x="49" y="77"/>
                  </a:lnTo>
                  <a:lnTo>
                    <a:pt x="36" y="94"/>
                  </a:lnTo>
                  <a:lnTo>
                    <a:pt x="25" y="113"/>
                  </a:lnTo>
                  <a:lnTo>
                    <a:pt x="17" y="132"/>
                  </a:lnTo>
                  <a:lnTo>
                    <a:pt x="9" y="150"/>
                  </a:lnTo>
                  <a:lnTo>
                    <a:pt x="3" y="172"/>
                  </a:lnTo>
                  <a:lnTo>
                    <a:pt x="0" y="193"/>
                  </a:lnTo>
                  <a:lnTo>
                    <a:pt x="0" y="215"/>
                  </a:lnTo>
                  <a:lnTo>
                    <a:pt x="0" y="237"/>
                  </a:lnTo>
                  <a:lnTo>
                    <a:pt x="3" y="259"/>
                  </a:lnTo>
                  <a:lnTo>
                    <a:pt x="9" y="279"/>
                  </a:lnTo>
                  <a:lnTo>
                    <a:pt x="17" y="299"/>
                  </a:lnTo>
                  <a:lnTo>
                    <a:pt x="25" y="318"/>
                  </a:lnTo>
                  <a:lnTo>
                    <a:pt x="36" y="335"/>
                  </a:lnTo>
                  <a:lnTo>
                    <a:pt x="49" y="352"/>
                  </a:lnTo>
                  <a:lnTo>
                    <a:pt x="63" y="367"/>
                  </a:lnTo>
                  <a:lnTo>
                    <a:pt x="78" y="380"/>
                  </a:lnTo>
                  <a:lnTo>
                    <a:pt x="95" y="392"/>
                  </a:lnTo>
                  <a:lnTo>
                    <a:pt x="112" y="404"/>
                  </a:lnTo>
                  <a:lnTo>
                    <a:pt x="130" y="412"/>
                  </a:lnTo>
                  <a:lnTo>
                    <a:pt x="151" y="419"/>
                  </a:lnTo>
                  <a:lnTo>
                    <a:pt x="171" y="424"/>
                  </a:lnTo>
                  <a:lnTo>
                    <a:pt x="193" y="428"/>
                  </a:lnTo>
                  <a:lnTo>
                    <a:pt x="215" y="429"/>
                  </a:lnTo>
                  <a:lnTo>
                    <a:pt x="237" y="428"/>
                  </a:lnTo>
                  <a:lnTo>
                    <a:pt x="257" y="424"/>
                  </a:lnTo>
                  <a:lnTo>
                    <a:pt x="277" y="419"/>
                  </a:lnTo>
                  <a:lnTo>
                    <a:pt x="298" y="412"/>
                  </a:lnTo>
                  <a:lnTo>
                    <a:pt x="316" y="404"/>
                  </a:lnTo>
                  <a:lnTo>
                    <a:pt x="335" y="392"/>
                  </a:lnTo>
                  <a:lnTo>
                    <a:pt x="350" y="380"/>
                  </a:lnTo>
                  <a:lnTo>
                    <a:pt x="365" y="367"/>
                  </a:lnTo>
                  <a:lnTo>
                    <a:pt x="381" y="352"/>
                  </a:lnTo>
                  <a:lnTo>
                    <a:pt x="393" y="335"/>
                  </a:lnTo>
                  <a:lnTo>
                    <a:pt x="403" y="318"/>
                  </a:lnTo>
                  <a:lnTo>
                    <a:pt x="413" y="299"/>
                  </a:lnTo>
                  <a:lnTo>
                    <a:pt x="420" y="279"/>
                  </a:lnTo>
                  <a:lnTo>
                    <a:pt x="425" y="259"/>
                  </a:lnTo>
                  <a:lnTo>
                    <a:pt x="428" y="237"/>
                  </a:lnTo>
                  <a:lnTo>
                    <a:pt x="430" y="215"/>
                  </a:lnTo>
                  <a:lnTo>
                    <a:pt x="418" y="215"/>
                  </a:lnTo>
                  <a:lnTo>
                    <a:pt x="418" y="194"/>
                  </a:lnTo>
                  <a:lnTo>
                    <a:pt x="415" y="174"/>
                  </a:lnTo>
                  <a:lnTo>
                    <a:pt x="409" y="154"/>
                  </a:lnTo>
                  <a:lnTo>
                    <a:pt x="403" y="135"/>
                  </a:lnTo>
                  <a:lnTo>
                    <a:pt x="394" y="118"/>
                  </a:lnTo>
                  <a:lnTo>
                    <a:pt x="384" y="101"/>
                  </a:lnTo>
                  <a:lnTo>
                    <a:pt x="372" y="84"/>
                  </a:lnTo>
                  <a:lnTo>
                    <a:pt x="359" y="71"/>
                  </a:lnTo>
                  <a:lnTo>
                    <a:pt x="343" y="57"/>
                  </a:lnTo>
                  <a:lnTo>
                    <a:pt x="328" y="45"/>
                  </a:lnTo>
                  <a:lnTo>
                    <a:pt x="311" y="35"/>
                  </a:lnTo>
                  <a:lnTo>
                    <a:pt x="294" y="27"/>
                  </a:lnTo>
                  <a:lnTo>
                    <a:pt x="276" y="20"/>
                  </a:lnTo>
                  <a:lnTo>
                    <a:pt x="255" y="15"/>
                  </a:lnTo>
                  <a:lnTo>
                    <a:pt x="235" y="11"/>
                  </a:lnTo>
                  <a:lnTo>
                    <a:pt x="215" y="11"/>
                  </a:lnTo>
                  <a:lnTo>
                    <a:pt x="193" y="11"/>
                  </a:lnTo>
                  <a:lnTo>
                    <a:pt x="173" y="15"/>
                  </a:lnTo>
                  <a:lnTo>
                    <a:pt x="154" y="20"/>
                  </a:lnTo>
                  <a:lnTo>
                    <a:pt x="135" y="27"/>
                  </a:lnTo>
                  <a:lnTo>
                    <a:pt x="117" y="35"/>
                  </a:lnTo>
                  <a:lnTo>
                    <a:pt x="100" y="45"/>
                  </a:lnTo>
                  <a:lnTo>
                    <a:pt x="85" y="57"/>
                  </a:lnTo>
                  <a:lnTo>
                    <a:pt x="69" y="71"/>
                  </a:lnTo>
                  <a:lnTo>
                    <a:pt x="58" y="84"/>
                  </a:lnTo>
                  <a:lnTo>
                    <a:pt x="46" y="101"/>
                  </a:lnTo>
                  <a:lnTo>
                    <a:pt x="36" y="118"/>
                  </a:lnTo>
                  <a:lnTo>
                    <a:pt x="27" y="135"/>
                  </a:lnTo>
                  <a:lnTo>
                    <a:pt x="19" y="154"/>
                  </a:lnTo>
                  <a:lnTo>
                    <a:pt x="15" y="174"/>
                  </a:lnTo>
                  <a:lnTo>
                    <a:pt x="12" y="194"/>
                  </a:lnTo>
                  <a:lnTo>
                    <a:pt x="10" y="215"/>
                  </a:lnTo>
                  <a:lnTo>
                    <a:pt x="12" y="235"/>
                  </a:lnTo>
                  <a:lnTo>
                    <a:pt x="15" y="255"/>
                  </a:lnTo>
                  <a:lnTo>
                    <a:pt x="19" y="275"/>
                  </a:lnTo>
                  <a:lnTo>
                    <a:pt x="27" y="294"/>
                  </a:lnTo>
                  <a:lnTo>
                    <a:pt x="36" y="313"/>
                  </a:lnTo>
                  <a:lnTo>
                    <a:pt x="46" y="330"/>
                  </a:lnTo>
                  <a:lnTo>
                    <a:pt x="58" y="345"/>
                  </a:lnTo>
                  <a:lnTo>
                    <a:pt x="69" y="358"/>
                  </a:lnTo>
                  <a:lnTo>
                    <a:pt x="85" y="372"/>
                  </a:lnTo>
                  <a:lnTo>
                    <a:pt x="100" y="384"/>
                  </a:lnTo>
                  <a:lnTo>
                    <a:pt x="117" y="394"/>
                  </a:lnTo>
                  <a:lnTo>
                    <a:pt x="135" y="402"/>
                  </a:lnTo>
                  <a:lnTo>
                    <a:pt x="154" y="409"/>
                  </a:lnTo>
                  <a:lnTo>
                    <a:pt x="173" y="414"/>
                  </a:lnTo>
                  <a:lnTo>
                    <a:pt x="193" y="418"/>
                  </a:lnTo>
                  <a:lnTo>
                    <a:pt x="215" y="419"/>
                  </a:lnTo>
                  <a:lnTo>
                    <a:pt x="235" y="418"/>
                  </a:lnTo>
                  <a:lnTo>
                    <a:pt x="255" y="414"/>
                  </a:lnTo>
                  <a:lnTo>
                    <a:pt x="276" y="409"/>
                  </a:lnTo>
                  <a:lnTo>
                    <a:pt x="294" y="402"/>
                  </a:lnTo>
                  <a:lnTo>
                    <a:pt x="311" y="394"/>
                  </a:lnTo>
                  <a:lnTo>
                    <a:pt x="328" y="384"/>
                  </a:lnTo>
                  <a:lnTo>
                    <a:pt x="343" y="372"/>
                  </a:lnTo>
                  <a:lnTo>
                    <a:pt x="359" y="358"/>
                  </a:lnTo>
                  <a:lnTo>
                    <a:pt x="372" y="345"/>
                  </a:lnTo>
                  <a:lnTo>
                    <a:pt x="384" y="330"/>
                  </a:lnTo>
                  <a:lnTo>
                    <a:pt x="394" y="313"/>
                  </a:lnTo>
                  <a:lnTo>
                    <a:pt x="403" y="294"/>
                  </a:lnTo>
                  <a:lnTo>
                    <a:pt x="409" y="275"/>
                  </a:lnTo>
                  <a:lnTo>
                    <a:pt x="415" y="255"/>
                  </a:lnTo>
                  <a:lnTo>
                    <a:pt x="418" y="235"/>
                  </a:lnTo>
                  <a:lnTo>
                    <a:pt x="418" y="215"/>
                  </a:lnTo>
                  <a:lnTo>
                    <a:pt x="430" y="215"/>
                  </a:lnTo>
                  <a:close/>
                </a:path>
              </a:pathLst>
            </a:custGeom>
            <a:solidFill>
              <a:srgbClr val="D8EFFF"/>
            </a:solidFill>
            <a:ln w="9525">
              <a:noFill/>
              <a:round/>
              <a:headEnd/>
              <a:tailEnd/>
            </a:ln>
          </p:spPr>
          <p:txBody>
            <a:bodyPr/>
            <a:lstStyle/>
            <a:p>
              <a:endParaRPr lang="en-US"/>
            </a:p>
          </p:txBody>
        </p:sp>
        <p:sp>
          <p:nvSpPr>
            <p:cNvPr id="51376" name="Freeform 178"/>
            <p:cNvSpPr>
              <a:spLocks/>
            </p:cNvSpPr>
            <p:nvPr/>
          </p:nvSpPr>
          <p:spPr bwMode="auto">
            <a:xfrm>
              <a:off x="3729772" y="2782865"/>
              <a:ext cx="589844" cy="665163"/>
            </a:xfrm>
            <a:custGeom>
              <a:avLst/>
              <a:gdLst>
                <a:gd name="T0" fmla="*/ 2147483647 w 418"/>
                <a:gd name="T1" fmla="*/ 2147483647 h 419"/>
                <a:gd name="T2" fmla="*/ 2147483647 w 418"/>
                <a:gd name="T3" fmla="*/ 2147483647 h 419"/>
                <a:gd name="T4" fmla="*/ 2147483647 w 418"/>
                <a:gd name="T5" fmla="*/ 2147483647 h 419"/>
                <a:gd name="T6" fmla="*/ 2147483647 w 418"/>
                <a:gd name="T7" fmla="*/ 2147483647 h 419"/>
                <a:gd name="T8" fmla="*/ 2147483647 w 418"/>
                <a:gd name="T9" fmla="*/ 2147483647 h 419"/>
                <a:gd name="T10" fmla="*/ 2147483647 w 418"/>
                <a:gd name="T11" fmla="*/ 2147483647 h 419"/>
                <a:gd name="T12" fmla="*/ 2147483647 w 418"/>
                <a:gd name="T13" fmla="*/ 2147483647 h 419"/>
                <a:gd name="T14" fmla="*/ 2147483647 w 418"/>
                <a:gd name="T15" fmla="*/ 2147483647 h 419"/>
                <a:gd name="T16" fmla="*/ 2147483647 w 418"/>
                <a:gd name="T17" fmla="*/ 2147483647 h 419"/>
                <a:gd name="T18" fmla="*/ 2147483647 w 418"/>
                <a:gd name="T19" fmla="*/ 2147483647 h 419"/>
                <a:gd name="T20" fmla="*/ 0 w 418"/>
                <a:gd name="T21" fmla="*/ 2147483647 h 419"/>
                <a:gd name="T22" fmla="*/ 2147483647 w 418"/>
                <a:gd name="T23" fmla="*/ 2147483647 h 419"/>
                <a:gd name="T24" fmla="*/ 2147483647 w 418"/>
                <a:gd name="T25" fmla="*/ 2147483647 h 419"/>
                <a:gd name="T26" fmla="*/ 2147483647 w 418"/>
                <a:gd name="T27" fmla="*/ 2147483647 h 419"/>
                <a:gd name="T28" fmla="*/ 2147483647 w 418"/>
                <a:gd name="T29" fmla="*/ 2147483647 h 419"/>
                <a:gd name="T30" fmla="*/ 2147483647 w 418"/>
                <a:gd name="T31" fmla="*/ 2147483647 h 419"/>
                <a:gd name="T32" fmla="*/ 2147483647 w 418"/>
                <a:gd name="T33" fmla="*/ 2147483647 h 419"/>
                <a:gd name="T34" fmla="*/ 2147483647 w 418"/>
                <a:gd name="T35" fmla="*/ 2147483647 h 419"/>
                <a:gd name="T36" fmla="*/ 2147483647 w 418"/>
                <a:gd name="T37" fmla="*/ 2147483647 h 419"/>
                <a:gd name="T38" fmla="*/ 2147483647 w 418"/>
                <a:gd name="T39" fmla="*/ 2147483647 h 419"/>
                <a:gd name="T40" fmla="*/ 2147483647 w 418"/>
                <a:gd name="T41" fmla="*/ 2147483647 h 419"/>
                <a:gd name="T42" fmla="*/ 2147483647 w 418"/>
                <a:gd name="T43" fmla="*/ 2147483647 h 419"/>
                <a:gd name="T44" fmla="*/ 2147483647 w 418"/>
                <a:gd name="T45" fmla="*/ 2147483647 h 419"/>
                <a:gd name="T46" fmla="*/ 2147483647 w 418"/>
                <a:gd name="T47" fmla="*/ 2147483647 h 419"/>
                <a:gd name="T48" fmla="*/ 2147483647 w 418"/>
                <a:gd name="T49" fmla="*/ 2147483647 h 419"/>
                <a:gd name="T50" fmla="*/ 2147483647 w 418"/>
                <a:gd name="T51" fmla="*/ 2147483647 h 419"/>
                <a:gd name="T52" fmla="*/ 2147483647 w 418"/>
                <a:gd name="T53" fmla="*/ 2147483647 h 419"/>
                <a:gd name="T54" fmla="*/ 2147483647 w 418"/>
                <a:gd name="T55" fmla="*/ 2147483647 h 419"/>
                <a:gd name="T56" fmla="*/ 2147483647 w 418"/>
                <a:gd name="T57" fmla="*/ 2147483647 h 419"/>
                <a:gd name="T58" fmla="*/ 2147483647 w 418"/>
                <a:gd name="T59" fmla="*/ 2147483647 h 419"/>
                <a:gd name="T60" fmla="*/ 2147483647 w 418"/>
                <a:gd name="T61" fmla="*/ 2147483647 h 419"/>
                <a:gd name="T62" fmla="*/ 2147483647 w 418"/>
                <a:gd name="T63" fmla="*/ 2147483647 h 419"/>
                <a:gd name="T64" fmla="*/ 2147483647 w 418"/>
                <a:gd name="T65" fmla="*/ 2147483647 h 419"/>
                <a:gd name="T66" fmla="*/ 2147483647 w 418"/>
                <a:gd name="T67" fmla="*/ 2147483647 h 419"/>
                <a:gd name="T68" fmla="*/ 2147483647 w 418"/>
                <a:gd name="T69" fmla="*/ 2147483647 h 419"/>
                <a:gd name="T70" fmla="*/ 2147483647 w 418"/>
                <a:gd name="T71" fmla="*/ 2147483647 h 419"/>
                <a:gd name="T72" fmla="*/ 2147483647 w 418"/>
                <a:gd name="T73" fmla="*/ 2147483647 h 419"/>
                <a:gd name="T74" fmla="*/ 2147483647 w 418"/>
                <a:gd name="T75" fmla="*/ 2147483647 h 419"/>
                <a:gd name="T76" fmla="*/ 2147483647 w 418"/>
                <a:gd name="T77" fmla="*/ 2147483647 h 419"/>
                <a:gd name="T78" fmla="*/ 2147483647 w 418"/>
                <a:gd name="T79" fmla="*/ 2147483647 h 419"/>
                <a:gd name="T80" fmla="*/ 2147483647 w 418"/>
                <a:gd name="T81" fmla="*/ 2147483647 h 419"/>
                <a:gd name="T82" fmla="*/ 2147483647 w 418"/>
                <a:gd name="T83" fmla="*/ 2147483647 h 419"/>
                <a:gd name="T84" fmla="*/ 2147483647 w 418"/>
                <a:gd name="T85" fmla="*/ 2147483647 h 4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18"/>
                <a:gd name="T130" fmla="*/ 0 h 419"/>
                <a:gd name="T131" fmla="*/ 418 w 418"/>
                <a:gd name="T132" fmla="*/ 419 h 4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18" h="419">
                  <a:moveTo>
                    <a:pt x="418" y="210"/>
                  </a:moveTo>
                  <a:lnTo>
                    <a:pt x="418" y="189"/>
                  </a:lnTo>
                  <a:lnTo>
                    <a:pt x="415" y="167"/>
                  </a:lnTo>
                  <a:lnTo>
                    <a:pt x="410" y="147"/>
                  </a:lnTo>
                  <a:lnTo>
                    <a:pt x="403" y="128"/>
                  </a:lnTo>
                  <a:lnTo>
                    <a:pt x="394" y="110"/>
                  </a:lnTo>
                  <a:lnTo>
                    <a:pt x="382" y="93"/>
                  </a:lnTo>
                  <a:lnTo>
                    <a:pt x="371" y="76"/>
                  </a:lnTo>
                  <a:lnTo>
                    <a:pt x="357" y="62"/>
                  </a:lnTo>
                  <a:lnTo>
                    <a:pt x="342" y="49"/>
                  </a:lnTo>
                  <a:lnTo>
                    <a:pt x="327" y="37"/>
                  </a:lnTo>
                  <a:lnTo>
                    <a:pt x="310" y="25"/>
                  </a:lnTo>
                  <a:lnTo>
                    <a:pt x="291" y="17"/>
                  </a:lnTo>
                  <a:lnTo>
                    <a:pt x="271" y="10"/>
                  </a:lnTo>
                  <a:lnTo>
                    <a:pt x="252" y="5"/>
                  </a:lnTo>
                  <a:lnTo>
                    <a:pt x="230" y="1"/>
                  </a:lnTo>
                  <a:lnTo>
                    <a:pt x="210" y="0"/>
                  </a:lnTo>
                  <a:lnTo>
                    <a:pt x="188" y="1"/>
                  </a:lnTo>
                  <a:lnTo>
                    <a:pt x="168" y="5"/>
                  </a:lnTo>
                  <a:lnTo>
                    <a:pt x="147" y="10"/>
                  </a:lnTo>
                  <a:lnTo>
                    <a:pt x="129" y="17"/>
                  </a:lnTo>
                  <a:lnTo>
                    <a:pt x="110" y="25"/>
                  </a:lnTo>
                  <a:lnTo>
                    <a:pt x="91" y="37"/>
                  </a:lnTo>
                  <a:lnTo>
                    <a:pt x="76" y="49"/>
                  </a:lnTo>
                  <a:lnTo>
                    <a:pt x="61" y="62"/>
                  </a:lnTo>
                  <a:lnTo>
                    <a:pt x="47" y="76"/>
                  </a:lnTo>
                  <a:lnTo>
                    <a:pt x="36" y="93"/>
                  </a:lnTo>
                  <a:lnTo>
                    <a:pt x="26" y="110"/>
                  </a:lnTo>
                  <a:lnTo>
                    <a:pt x="17" y="128"/>
                  </a:lnTo>
                  <a:lnTo>
                    <a:pt x="9" y="147"/>
                  </a:lnTo>
                  <a:lnTo>
                    <a:pt x="4" y="167"/>
                  </a:lnTo>
                  <a:lnTo>
                    <a:pt x="2" y="189"/>
                  </a:lnTo>
                  <a:lnTo>
                    <a:pt x="0" y="210"/>
                  </a:lnTo>
                  <a:lnTo>
                    <a:pt x="2" y="232"/>
                  </a:lnTo>
                  <a:lnTo>
                    <a:pt x="4" y="252"/>
                  </a:lnTo>
                  <a:lnTo>
                    <a:pt x="9" y="272"/>
                  </a:lnTo>
                  <a:lnTo>
                    <a:pt x="17" y="291"/>
                  </a:lnTo>
                  <a:lnTo>
                    <a:pt x="26" y="309"/>
                  </a:lnTo>
                  <a:lnTo>
                    <a:pt x="36" y="326"/>
                  </a:lnTo>
                  <a:lnTo>
                    <a:pt x="47" y="343"/>
                  </a:lnTo>
                  <a:lnTo>
                    <a:pt x="61" y="358"/>
                  </a:lnTo>
                  <a:lnTo>
                    <a:pt x="76" y="372"/>
                  </a:lnTo>
                  <a:lnTo>
                    <a:pt x="91" y="384"/>
                  </a:lnTo>
                  <a:lnTo>
                    <a:pt x="110" y="394"/>
                  </a:lnTo>
                  <a:lnTo>
                    <a:pt x="129" y="402"/>
                  </a:lnTo>
                  <a:lnTo>
                    <a:pt x="147" y="409"/>
                  </a:lnTo>
                  <a:lnTo>
                    <a:pt x="168" y="414"/>
                  </a:lnTo>
                  <a:lnTo>
                    <a:pt x="188" y="418"/>
                  </a:lnTo>
                  <a:lnTo>
                    <a:pt x="210" y="419"/>
                  </a:lnTo>
                  <a:lnTo>
                    <a:pt x="230" y="418"/>
                  </a:lnTo>
                  <a:lnTo>
                    <a:pt x="252" y="414"/>
                  </a:lnTo>
                  <a:lnTo>
                    <a:pt x="271" y="409"/>
                  </a:lnTo>
                  <a:lnTo>
                    <a:pt x="291" y="402"/>
                  </a:lnTo>
                  <a:lnTo>
                    <a:pt x="310" y="394"/>
                  </a:lnTo>
                  <a:lnTo>
                    <a:pt x="327" y="384"/>
                  </a:lnTo>
                  <a:lnTo>
                    <a:pt x="342" y="372"/>
                  </a:lnTo>
                  <a:lnTo>
                    <a:pt x="357" y="358"/>
                  </a:lnTo>
                  <a:lnTo>
                    <a:pt x="371" y="343"/>
                  </a:lnTo>
                  <a:lnTo>
                    <a:pt x="382" y="326"/>
                  </a:lnTo>
                  <a:lnTo>
                    <a:pt x="394" y="309"/>
                  </a:lnTo>
                  <a:lnTo>
                    <a:pt x="403" y="291"/>
                  </a:lnTo>
                  <a:lnTo>
                    <a:pt x="410" y="272"/>
                  </a:lnTo>
                  <a:lnTo>
                    <a:pt x="415" y="252"/>
                  </a:lnTo>
                  <a:lnTo>
                    <a:pt x="418" y="232"/>
                  </a:lnTo>
                  <a:lnTo>
                    <a:pt x="418" y="210"/>
                  </a:lnTo>
                  <a:lnTo>
                    <a:pt x="408" y="210"/>
                  </a:lnTo>
                  <a:lnTo>
                    <a:pt x="408" y="189"/>
                  </a:lnTo>
                  <a:lnTo>
                    <a:pt x="404" y="169"/>
                  </a:lnTo>
                  <a:lnTo>
                    <a:pt x="399" y="150"/>
                  </a:lnTo>
                  <a:lnTo>
                    <a:pt x="393" y="132"/>
                  </a:lnTo>
                  <a:lnTo>
                    <a:pt x="384" y="115"/>
                  </a:lnTo>
                  <a:lnTo>
                    <a:pt x="374" y="100"/>
                  </a:lnTo>
                  <a:lnTo>
                    <a:pt x="362" y="83"/>
                  </a:lnTo>
                  <a:lnTo>
                    <a:pt x="350" y="69"/>
                  </a:lnTo>
                  <a:lnTo>
                    <a:pt x="335" y="57"/>
                  </a:lnTo>
                  <a:lnTo>
                    <a:pt x="320" y="45"/>
                  </a:lnTo>
                  <a:lnTo>
                    <a:pt x="305" y="35"/>
                  </a:lnTo>
                  <a:lnTo>
                    <a:pt x="286" y="27"/>
                  </a:lnTo>
                  <a:lnTo>
                    <a:pt x="269" y="20"/>
                  </a:lnTo>
                  <a:lnTo>
                    <a:pt x="249" y="15"/>
                  </a:lnTo>
                  <a:lnTo>
                    <a:pt x="230" y="12"/>
                  </a:lnTo>
                  <a:lnTo>
                    <a:pt x="210" y="12"/>
                  </a:lnTo>
                  <a:lnTo>
                    <a:pt x="190" y="12"/>
                  </a:lnTo>
                  <a:lnTo>
                    <a:pt x="169" y="15"/>
                  </a:lnTo>
                  <a:lnTo>
                    <a:pt x="151" y="20"/>
                  </a:lnTo>
                  <a:lnTo>
                    <a:pt x="132" y="27"/>
                  </a:lnTo>
                  <a:lnTo>
                    <a:pt x="115" y="35"/>
                  </a:lnTo>
                  <a:lnTo>
                    <a:pt x="98" y="45"/>
                  </a:lnTo>
                  <a:lnTo>
                    <a:pt x="83" y="57"/>
                  </a:lnTo>
                  <a:lnTo>
                    <a:pt x="69" y="69"/>
                  </a:lnTo>
                  <a:lnTo>
                    <a:pt x="56" y="83"/>
                  </a:lnTo>
                  <a:lnTo>
                    <a:pt x="44" y="100"/>
                  </a:lnTo>
                  <a:lnTo>
                    <a:pt x="34" y="115"/>
                  </a:lnTo>
                  <a:lnTo>
                    <a:pt x="26" y="132"/>
                  </a:lnTo>
                  <a:lnTo>
                    <a:pt x="20" y="150"/>
                  </a:lnTo>
                  <a:lnTo>
                    <a:pt x="15" y="169"/>
                  </a:lnTo>
                  <a:lnTo>
                    <a:pt x="12" y="189"/>
                  </a:lnTo>
                  <a:lnTo>
                    <a:pt x="10" y="210"/>
                  </a:lnTo>
                  <a:lnTo>
                    <a:pt x="12" y="230"/>
                  </a:lnTo>
                  <a:lnTo>
                    <a:pt x="15" y="250"/>
                  </a:lnTo>
                  <a:lnTo>
                    <a:pt x="20" y="269"/>
                  </a:lnTo>
                  <a:lnTo>
                    <a:pt x="26" y="287"/>
                  </a:lnTo>
                  <a:lnTo>
                    <a:pt x="34" y="304"/>
                  </a:lnTo>
                  <a:lnTo>
                    <a:pt x="44" y="321"/>
                  </a:lnTo>
                  <a:lnTo>
                    <a:pt x="56" y="336"/>
                  </a:lnTo>
                  <a:lnTo>
                    <a:pt x="69" y="350"/>
                  </a:lnTo>
                  <a:lnTo>
                    <a:pt x="83" y="364"/>
                  </a:lnTo>
                  <a:lnTo>
                    <a:pt x="98" y="375"/>
                  </a:lnTo>
                  <a:lnTo>
                    <a:pt x="115" y="384"/>
                  </a:lnTo>
                  <a:lnTo>
                    <a:pt x="132" y="392"/>
                  </a:lnTo>
                  <a:lnTo>
                    <a:pt x="151" y="399"/>
                  </a:lnTo>
                  <a:lnTo>
                    <a:pt x="169" y="404"/>
                  </a:lnTo>
                  <a:lnTo>
                    <a:pt x="190" y="407"/>
                  </a:lnTo>
                  <a:lnTo>
                    <a:pt x="210" y="409"/>
                  </a:lnTo>
                  <a:lnTo>
                    <a:pt x="230" y="407"/>
                  </a:lnTo>
                  <a:lnTo>
                    <a:pt x="249" y="404"/>
                  </a:lnTo>
                  <a:lnTo>
                    <a:pt x="269" y="399"/>
                  </a:lnTo>
                  <a:lnTo>
                    <a:pt x="286" y="392"/>
                  </a:lnTo>
                  <a:lnTo>
                    <a:pt x="305" y="384"/>
                  </a:lnTo>
                  <a:lnTo>
                    <a:pt x="320" y="375"/>
                  </a:lnTo>
                  <a:lnTo>
                    <a:pt x="335" y="364"/>
                  </a:lnTo>
                  <a:lnTo>
                    <a:pt x="350" y="350"/>
                  </a:lnTo>
                  <a:lnTo>
                    <a:pt x="362" y="336"/>
                  </a:lnTo>
                  <a:lnTo>
                    <a:pt x="374" y="321"/>
                  </a:lnTo>
                  <a:lnTo>
                    <a:pt x="384" y="304"/>
                  </a:lnTo>
                  <a:lnTo>
                    <a:pt x="393" y="287"/>
                  </a:lnTo>
                  <a:lnTo>
                    <a:pt x="399" y="269"/>
                  </a:lnTo>
                  <a:lnTo>
                    <a:pt x="404" y="250"/>
                  </a:lnTo>
                  <a:lnTo>
                    <a:pt x="408" y="230"/>
                  </a:lnTo>
                  <a:lnTo>
                    <a:pt x="408" y="210"/>
                  </a:lnTo>
                  <a:lnTo>
                    <a:pt x="418" y="210"/>
                  </a:lnTo>
                  <a:close/>
                </a:path>
              </a:pathLst>
            </a:custGeom>
            <a:solidFill>
              <a:srgbClr val="D9EFFF"/>
            </a:solidFill>
            <a:ln w="9525">
              <a:noFill/>
              <a:round/>
              <a:headEnd/>
              <a:tailEnd/>
            </a:ln>
          </p:spPr>
          <p:txBody>
            <a:bodyPr/>
            <a:lstStyle/>
            <a:p>
              <a:endParaRPr lang="en-US"/>
            </a:p>
          </p:txBody>
        </p:sp>
        <p:sp>
          <p:nvSpPr>
            <p:cNvPr id="51377" name="Freeform 179"/>
            <p:cNvSpPr>
              <a:spLocks/>
            </p:cNvSpPr>
            <p:nvPr/>
          </p:nvSpPr>
          <p:spPr bwMode="auto">
            <a:xfrm>
              <a:off x="3736829" y="2792390"/>
              <a:ext cx="575733" cy="647700"/>
            </a:xfrm>
            <a:custGeom>
              <a:avLst/>
              <a:gdLst>
                <a:gd name="T0" fmla="*/ 2147483647 w 408"/>
                <a:gd name="T1" fmla="*/ 2147483647 h 408"/>
                <a:gd name="T2" fmla="*/ 2147483647 w 408"/>
                <a:gd name="T3" fmla="*/ 2147483647 h 408"/>
                <a:gd name="T4" fmla="*/ 2147483647 w 408"/>
                <a:gd name="T5" fmla="*/ 2147483647 h 408"/>
                <a:gd name="T6" fmla="*/ 2147483647 w 408"/>
                <a:gd name="T7" fmla="*/ 2147483647 h 408"/>
                <a:gd name="T8" fmla="*/ 2147483647 w 408"/>
                <a:gd name="T9" fmla="*/ 2147483647 h 408"/>
                <a:gd name="T10" fmla="*/ 2147483647 w 408"/>
                <a:gd name="T11" fmla="*/ 0 h 408"/>
                <a:gd name="T12" fmla="*/ 2147483647 w 408"/>
                <a:gd name="T13" fmla="*/ 2147483647 h 408"/>
                <a:gd name="T14" fmla="*/ 2147483647 w 408"/>
                <a:gd name="T15" fmla="*/ 2147483647 h 408"/>
                <a:gd name="T16" fmla="*/ 2147483647 w 408"/>
                <a:gd name="T17" fmla="*/ 2147483647 h 408"/>
                <a:gd name="T18" fmla="*/ 2147483647 w 408"/>
                <a:gd name="T19" fmla="*/ 2147483647 h 408"/>
                <a:gd name="T20" fmla="*/ 0 w 408"/>
                <a:gd name="T21" fmla="*/ 2147483647 h 408"/>
                <a:gd name="T22" fmla="*/ 2147483647 w 408"/>
                <a:gd name="T23" fmla="*/ 2147483647 h 408"/>
                <a:gd name="T24" fmla="*/ 2147483647 w 408"/>
                <a:gd name="T25" fmla="*/ 2147483647 h 408"/>
                <a:gd name="T26" fmla="*/ 2147483647 w 408"/>
                <a:gd name="T27" fmla="*/ 2147483647 h 408"/>
                <a:gd name="T28" fmla="*/ 2147483647 w 408"/>
                <a:gd name="T29" fmla="*/ 2147483647 h 408"/>
                <a:gd name="T30" fmla="*/ 2147483647 w 408"/>
                <a:gd name="T31" fmla="*/ 2147483647 h 408"/>
                <a:gd name="T32" fmla="*/ 2147483647 w 408"/>
                <a:gd name="T33" fmla="*/ 2147483647 h 408"/>
                <a:gd name="T34" fmla="*/ 2147483647 w 408"/>
                <a:gd name="T35" fmla="*/ 2147483647 h 408"/>
                <a:gd name="T36" fmla="*/ 2147483647 w 408"/>
                <a:gd name="T37" fmla="*/ 2147483647 h 408"/>
                <a:gd name="T38" fmla="*/ 2147483647 w 408"/>
                <a:gd name="T39" fmla="*/ 2147483647 h 408"/>
                <a:gd name="T40" fmla="*/ 2147483647 w 408"/>
                <a:gd name="T41" fmla="*/ 2147483647 h 408"/>
                <a:gd name="T42" fmla="*/ 2147483647 w 408"/>
                <a:gd name="T43" fmla="*/ 2147483647 h 408"/>
                <a:gd name="T44" fmla="*/ 2147483647 w 408"/>
                <a:gd name="T45" fmla="*/ 2147483647 h 408"/>
                <a:gd name="T46" fmla="*/ 2147483647 w 408"/>
                <a:gd name="T47" fmla="*/ 2147483647 h 408"/>
                <a:gd name="T48" fmla="*/ 2147483647 w 408"/>
                <a:gd name="T49" fmla="*/ 2147483647 h 408"/>
                <a:gd name="T50" fmla="*/ 2147483647 w 408"/>
                <a:gd name="T51" fmla="*/ 2147483647 h 408"/>
                <a:gd name="T52" fmla="*/ 2147483647 w 408"/>
                <a:gd name="T53" fmla="*/ 2147483647 h 408"/>
                <a:gd name="T54" fmla="*/ 2147483647 w 408"/>
                <a:gd name="T55" fmla="*/ 2147483647 h 408"/>
                <a:gd name="T56" fmla="*/ 2147483647 w 408"/>
                <a:gd name="T57" fmla="*/ 2147483647 h 408"/>
                <a:gd name="T58" fmla="*/ 2147483647 w 408"/>
                <a:gd name="T59" fmla="*/ 2147483647 h 408"/>
                <a:gd name="T60" fmla="*/ 2147483647 w 408"/>
                <a:gd name="T61" fmla="*/ 2147483647 h 408"/>
                <a:gd name="T62" fmla="*/ 2147483647 w 408"/>
                <a:gd name="T63" fmla="*/ 2147483647 h 408"/>
                <a:gd name="T64" fmla="*/ 2147483647 w 408"/>
                <a:gd name="T65" fmla="*/ 2147483647 h 408"/>
                <a:gd name="T66" fmla="*/ 2147483647 w 408"/>
                <a:gd name="T67" fmla="*/ 2147483647 h 408"/>
                <a:gd name="T68" fmla="*/ 2147483647 w 408"/>
                <a:gd name="T69" fmla="*/ 2147483647 h 408"/>
                <a:gd name="T70" fmla="*/ 2147483647 w 408"/>
                <a:gd name="T71" fmla="*/ 2147483647 h 408"/>
                <a:gd name="T72" fmla="*/ 2147483647 w 408"/>
                <a:gd name="T73" fmla="*/ 2147483647 h 408"/>
                <a:gd name="T74" fmla="*/ 2147483647 w 408"/>
                <a:gd name="T75" fmla="*/ 2147483647 h 408"/>
                <a:gd name="T76" fmla="*/ 2147483647 w 408"/>
                <a:gd name="T77" fmla="*/ 2147483647 h 408"/>
                <a:gd name="T78" fmla="*/ 2147483647 w 408"/>
                <a:gd name="T79" fmla="*/ 2147483647 h 408"/>
                <a:gd name="T80" fmla="*/ 2147483647 w 408"/>
                <a:gd name="T81" fmla="*/ 2147483647 h 408"/>
                <a:gd name="T82" fmla="*/ 2147483647 w 408"/>
                <a:gd name="T83" fmla="*/ 2147483647 h 408"/>
                <a:gd name="T84" fmla="*/ 2147483647 w 408"/>
                <a:gd name="T85" fmla="*/ 2147483647 h 40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08"/>
                <a:gd name="T130" fmla="*/ 0 h 408"/>
                <a:gd name="T131" fmla="*/ 408 w 408"/>
                <a:gd name="T132" fmla="*/ 408 h 40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08" h="408">
                  <a:moveTo>
                    <a:pt x="408" y="204"/>
                  </a:moveTo>
                  <a:lnTo>
                    <a:pt x="408" y="183"/>
                  </a:lnTo>
                  <a:lnTo>
                    <a:pt x="405" y="163"/>
                  </a:lnTo>
                  <a:lnTo>
                    <a:pt x="399" y="143"/>
                  </a:lnTo>
                  <a:lnTo>
                    <a:pt x="393" y="124"/>
                  </a:lnTo>
                  <a:lnTo>
                    <a:pt x="384" y="107"/>
                  </a:lnTo>
                  <a:lnTo>
                    <a:pt x="374" y="90"/>
                  </a:lnTo>
                  <a:lnTo>
                    <a:pt x="362" y="73"/>
                  </a:lnTo>
                  <a:lnTo>
                    <a:pt x="349" y="60"/>
                  </a:lnTo>
                  <a:lnTo>
                    <a:pt x="333" y="46"/>
                  </a:lnTo>
                  <a:lnTo>
                    <a:pt x="318" y="34"/>
                  </a:lnTo>
                  <a:lnTo>
                    <a:pt x="301" y="24"/>
                  </a:lnTo>
                  <a:lnTo>
                    <a:pt x="284" y="16"/>
                  </a:lnTo>
                  <a:lnTo>
                    <a:pt x="266" y="9"/>
                  </a:lnTo>
                  <a:lnTo>
                    <a:pt x="245" y="4"/>
                  </a:lnTo>
                  <a:lnTo>
                    <a:pt x="225" y="0"/>
                  </a:lnTo>
                  <a:lnTo>
                    <a:pt x="205" y="0"/>
                  </a:lnTo>
                  <a:lnTo>
                    <a:pt x="183" y="0"/>
                  </a:lnTo>
                  <a:lnTo>
                    <a:pt x="163" y="4"/>
                  </a:lnTo>
                  <a:lnTo>
                    <a:pt x="144" y="9"/>
                  </a:lnTo>
                  <a:lnTo>
                    <a:pt x="125" y="16"/>
                  </a:lnTo>
                  <a:lnTo>
                    <a:pt x="107" y="24"/>
                  </a:lnTo>
                  <a:lnTo>
                    <a:pt x="90" y="34"/>
                  </a:lnTo>
                  <a:lnTo>
                    <a:pt x="75" y="46"/>
                  </a:lnTo>
                  <a:lnTo>
                    <a:pt x="59" y="60"/>
                  </a:lnTo>
                  <a:lnTo>
                    <a:pt x="48" y="73"/>
                  </a:lnTo>
                  <a:lnTo>
                    <a:pt x="36" y="90"/>
                  </a:lnTo>
                  <a:lnTo>
                    <a:pt x="26" y="107"/>
                  </a:lnTo>
                  <a:lnTo>
                    <a:pt x="17" y="124"/>
                  </a:lnTo>
                  <a:lnTo>
                    <a:pt x="9" y="143"/>
                  </a:lnTo>
                  <a:lnTo>
                    <a:pt x="5" y="163"/>
                  </a:lnTo>
                  <a:lnTo>
                    <a:pt x="2" y="183"/>
                  </a:lnTo>
                  <a:lnTo>
                    <a:pt x="0" y="204"/>
                  </a:lnTo>
                  <a:lnTo>
                    <a:pt x="2" y="224"/>
                  </a:lnTo>
                  <a:lnTo>
                    <a:pt x="5" y="244"/>
                  </a:lnTo>
                  <a:lnTo>
                    <a:pt x="9" y="264"/>
                  </a:lnTo>
                  <a:lnTo>
                    <a:pt x="17" y="283"/>
                  </a:lnTo>
                  <a:lnTo>
                    <a:pt x="26" y="302"/>
                  </a:lnTo>
                  <a:lnTo>
                    <a:pt x="36" y="319"/>
                  </a:lnTo>
                  <a:lnTo>
                    <a:pt x="48" y="334"/>
                  </a:lnTo>
                  <a:lnTo>
                    <a:pt x="59" y="347"/>
                  </a:lnTo>
                  <a:lnTo>
                    <a:pt x="75" y="361"/>
                  </a:lnTo>
                  <a:lnTo>
                    <a:pt x="90" y="373"/>
                  </a:lnTo>
                  <a:lnTo>
                    <a:pt x="107" y="383"/>
                  </a:lnTo>
                  <a:lnTo>
                    <a:pt x="125" y="391"/>
                  </a:lnTo>
                  <a:lnTo>
                    <a:pt x="144" y="398"/>
                  </a:lnTo>
                  <a:lnTo>
                    <a:pt x="163" y="403"/>
                  </a:lnTo>
                  <a:lnTo>
                    <a:pt x="183" y="407"/>
                  </a:lnTo>
                  <a:lnTo>
                    <a:pt x="205" y="408"/>
                  </a:lnTo>
                  <a:lnTo>
                    <a:pt x="225" y="407"/>
                  </a:lnTo>
                  <a:lnTo>
                    <a:pt x="245" y="403"/>
                  </a:lnTo>
                  <a:lnTo>
                    <a:pt x="266" y="398"/>
                  </a:lnTo>
                  <a:lnTo>
                    <a:pt x="284" y="391"/>
                  </a:lnTo>
                  <a:lnTo>
                    <a:pt x="301" y="383"/>
                  </a:lnTo>
                  <a:lnTo>
                    <a:pt x="318" y="373"/>
                  </a:lnTo>
                  <a:lnTo>
                    <a:pt x="333" y="361"/>
                  </a:lnTo>
                  <a:lnTo>
                    <a:pt x="349" y="347"/>
                  </a:lnTo>
                  <a:lnTo>
                    <a:pt x="362" y="334"/>
                  </a:lnTo>
                  <a:lnTo>
                    <a:pt x="374" y="319"/>
                  </a:lnTo>
                  <a:lnTo>
                    <a:pt x="384" y="302"/>
                  </a:lnTo>
                  <a:lnTo>
                    <a:pt x="393" y="283"/>
                  </a:lnTo>
                  <a:lnTo>
                    <a:pt x="399" y="264"/>
                  </a:lnTo>
                  <a:lnTo>
                    <a:pt x="405" y="244"/>
                  </a:lnTo>
                  <a:lnTo>
                    <a:pt x="408" y="224"/>
                  </a:lnTo>
                  <a:lnTo>
                    <a:pt x="408" y="204"/>
                  </a:lnTo>
                  <a:lnTo>
                    <a:pt x="398" y="204"/>
                  </a:lnTo>
                  <a:lnTo>
                    <a:pt x="396" y="183"/>
                  </a:lnTo>
                  <a:lnTo>
                    <a:pt x="394" y="165"/>
                  </a:lnTo>
                  <a:lnTo>
                    <a:pt x="389" y="146"/>
                  </a:lnTo>
                  <a:lnTo>
                    <a:pt x="383" y="129"/>
                  </a:lnTo>
                  <a:lnTo>
                    <a:pt x="374" y="112"/>
                  </a:lnTo>
                  <a:lnTo>
                    <a:pt x="364" y="95"/>
                  </a:lnTo>
                  <a:lnTo>
                    <a:pt x="354" y="82"/>
                  </a:lnTo>
                  <a:lnTo>
                    <a:pt x="340" y="66"/>
                  </a:lnTo>
                  <a:lnTo>
                    <a:pt x="327" y="55"/>
                  </a:lnTo>
                  <a:lnTo>
                    <a:pt x="313" y="43"/>
                  </a:lnTo>
                  <a:lnTo>
                    <a:pt x="296" y="34"/>
                  </a:lnTo>
                  <a:lnTo>
                    <a:pt x="279" y="26"/>
                  </a:lnTo>
                  <a:lnTo>
                    <a:pt x="262" y="19"/>
                  </a:lnTo>
                  <a:lnTo>
                    <a:pt x="244" y="14"/>
                  </a:lnTo>
                  <a:lnTo>
                    <a:pt x="224" y="12"/>
                  </a:lnTo>
                  <a:lnTo>
                    <a:pt x="205" y="11"/>
                  </a:lnTo>
                  <a:lnTo>
                    <a:pt x="185" y="12"/>
                  </a:lnTo>
                  <a:lnTo>
                    <a:pt x="166" y="14"/>
                  </a:lnTo>
                  <a:lnTo>
                    <a:pt x="147" y="19"/>
                  </a:lnTo>
                  <a:lnTo>
                    <a:pt x="129" y="26"/>
                  </a:lnTo>
                  <a:lnTo>
                    <a:pt x="112" y="34"/>
                  </a:lnTo>
                  <a:lnTo>
                    <a:pt x="97" y="43"/>
                  </a:lnTo>
                  <a:lnTo>
                    <a:pt x="81" y="55"/>
                  </a:lnTo>
                  <a:lnTo>
                    <a:pt x="68" y="66"/>
                  </a:lnTo>
                  <a:lnTo>
                    <a:pt x="56" y="82"/>
                  </a:lnTo>
                  <a:lnTo>
                    <a:pt x="44" y="95"/>
                  </a:lnTo>
                  <a:lnTo>
                    <a:pt x="34" y="112"/>
                  </a:lnTo>
                  <a:lnTo>
                    <a:pt x="26" y="129"/>
                  </a:lnTo>
                  <a:lnTo>
                    <a:pt x="21" y="146"/>
                  </a:lnTo>
                  <a:lnTo>
                    <a:pt x="15" y="165"/>
                  </a:lnTo>
                  <a:lnTo>
                    <a:pt x="12" y="183"/>
                  </a:lnTo>
                  <a:lnTo>
                    <a:pt x="10" y="204"/>
                  </a:lnTo>
                  <a:lnTo>
                    <a:pt x="12" y="224"/>
                  </a:lnTo>
                  <a:lnTo>
                    <a:pt x="15" y="242"/>
                  </a:lnTo>
                  <a:lnTo>
                    <a:pt x="21" y="261"/>
                  </a:lnTo>
                  <a:lnTo>
                    <a:pt x="26" y="280"/>
                  </a:lnTo>
                  <a:lnTo>
                    <a:pt x="34" y="297"/>
                  </a:lnTo>
                  <a:lnTo>
                    <a:pt x="44" y="312"/>
                  </a:lnTo>
                  <a:lnTo>
                    <a:pt x="56" y="327"/>
                  </a:lnTo>
                  <a:lnTo>
                    <a:pt x="68" y="341"/>
                  </a:lnTo>
                  <a:lnTo>
                    <a:pt x="81" y="352"/>
                  </a:lnTo>
                  <a:lnTo>
                    <a:pt x="97" y="364"/>
                  </a:lnTo>
                  <a:lnTo>
                    <a:pt x="112" y="374"/>
                  </a:lnTo>
                  <a:lnTo>
                    <a:pt x="129" y="381"/>
                  </a:lnTo>
                  <a:lnTo>
                    <a:pt x="147" y="388"/>
                  </a:lnTo>
                  <a:lnTo>
                    <a:pt x="166" y="393"/>
                  </a:lnTo>
                  <a:lnTo>
                    <a:pt x="185" y="396"/>
                  </a:lnTo>
                  <a:lnTo>
                    <a:pt x="205" y="396"/>
                  </a:lnTo>
                  <a:lnTo>
                    <a:pt x="224" y="396"/>
                  </a:lnTo>
                  <a:lnTo>
                    <a:pt x="244" y="393"/>
                  </a:lnTo>
                  <a:lnTo>
                    <a:pt x="262" y="388"/>
                  </a:lnTo>
                  <a:lnTo>
                    <a:pt x="279" y="381"/>
                  </a:lnTo>
                  <a:lnTo>
                    <a:pt x="296" y="374"/>
                  </a:lnTo>
                  <a:lnTo>
                    <a:pt x="313" y="364"/>
                  </a:lnTo>
                  <a:lnTo>
                    <a:pt x="327" y="352"/>
                  </a:lnTo>
                  <a:lnTo>
                    <a:pt x="340" y="341"/>
                  </a:lnTo>
                  <a:lnTo>
                    <a:pt x="354" y="327"/>
                  </a:lnTo>
                  <a:lnTo>
                    <a:pt x="364" y="312"/>
                  </a:lnTo>
                  <a:lnTo>
                    <a:pt x="374" y="297"/>
                  </a:lnTo>
                  <a:lnTo>
                    <a:pt x="383" y="280"/>
                  </a:lnTo>
                  <a:lnTo>
                    <a:pt x="389" y="261"/>
                  </a:lnTo>
                  <a:lnTo>
                    <a:pt x="394" y="242"/>
                  </a:lnTo>
                  <a:lnTo>
                    <a:pt x="396" y="224"/>
                  </a:lnTo>
                  <a:lnTo>
                    <a:pt x="398" y="204"/>
                  </a:lnTo>
                  <a:lnTo>
                    <a:pt x="408" y="204"/>
                  </a:lnTo>
                  <a:close/>
                </a:path>
              </a:pathLst>
            </a:custGeom>
            <a:solidFill>
              <a:srgbClr val="DAF0FF"/>
            </a:solidFill>
            <a:ln w="9525">
              <a:noFill/>
              <a:round/>
              <a:headEnd/>
              <a:tailEnd/>
            </a:ln>
          </p:spPr>
          <p:txBody>
            <a:bodyPr/>
            <a:lstStyle/>
            <a:p>
              <a:endParaRPr lang="en-US"/>
            </a:p>
          </p:txBody>
        </p:sp>
        <p:sp>
          <p:nvSpPr>
            <p:cNvPr id="51378" name="Freeform 180"/>
            <p:cNvSpPr>
              <a:spLocks/>
            </p:cNvSpPr>
            <p:nvPr/>
          </p:nvSpPr>
          <p:spPr bwMode="auto">
            <a:xfrm>
              <a:off x="3743883" y="2801915"/>
              <a:ext cx="561622" cy="630238"/>
            </a:xfrm>
            <a:custGeom>
              <a:avLst/>
              <a:gdLst>
                <a:gd name="T0" fmla="*/ 2147483647 w 398"/>
                <a:gd name="T1" fmla="*/ 2147483647 h 397"/>
                <a:gd name="T2" fmla="*/ 2147483647 w 398"/>
                <a:gd name="T3" fmla="*/ 2147483647 h 397"/>
                <a:gd name="T4" fmla="*/ 2147483647 w 398"/>
                <a:gd name="T5" fmla="*/ 2147483647 h 397"/>
                <a:gd name="T6" fmla="*/ 2147483647 w 398"/>
                <a:gd name="T7" fmla="*/ 2147483647 h 397"/>
                <a:gd name="T8" fmla="*/ 2147483647 w 398"/>
                <a:gd name="T9" fmla="*/ 2147483647 h 397"/>
                <a:gd name="T10" fmla="*/ 2147483647 w 398"/>
                <a:gd name="T11" fmla="*/ 0 h 397"/>
                <a:gd name="T12" fmla="*/ 2147483647 w 398"/>
                <a:gd name="T13" fmla="*/ 2147483647 h 397"/>
                <a:gd name="T14" fmla="*/ 2147483647 w 398"/>
                <a:gd name="T15" fmla="*/ 2147483647 h 397"/>
                <a:gd name="T16" fmla="*/ 2147483647 w 398"/>
                <a:gd name="T17" fmla="*/ 2147483647 h 397"/>
                <a:gd name="T18" fmla="*/ 2147483647 w 398"/>
                <a:gd name="T19" fmla="*/ 2147483647 h 397"/>
                <a:gd name="T20" fmla="*/ 0 w 398"/>
                <a:gd name="T21" fmla="*/ 2147483647 h 397"/>
                <a:gd name="T22" fmla="*/ 2147483647 w 398"/>
                <a:gd name="T23" fmla="*/ 2147483647 h 397"/>
                <a:gd name="T24" fmla="*/ 2147483647 w 398"/>
                <a:gd name="T25" fmla="*/ 2147483647 h 397"/>
                <a:gd name="T26" fmla="*/ 2147483647 w 398"/>
                <a:gd name="T27" fmla="*/ 2147483647 h 397"/>
                <a:gd name="T28" fmla="*/ 2147483647 w 398"/>
                <a:gd name="T29" fmla="*/ 2147483647 h 397"/>
                <a:gd name="T30" fmla="*/ 2147483647 w 398"/>
                <a:gd name="T31" fmla="*/ 2147483647 h 397"/>
                <a:gd name="T32" fmla="*/ 2147483647 w 398"/>
                <a:gd name="T33" fmla="*/ 2147483647 h 397"/>
                <a:gd name="T34" fmla="*/ 2147483647 w 398"/>
                <a:gd name="T35" fmla="*/ 2147483647 h 397"/>
                <a:gd name="T36" fmla="*/ 2147483647 w 398"/>
                <a:gd name="T37" fmla="*/ 2147483647 h 397"/>
                <a:gd name="T38" fmla="*/ 2147483647 w 398"/>
                <a:gd name="T39" fmla="*/ 2147483647 h 397"/>
                <a:gd name="T40" fmla="*/ 2147483647 w 398"/>
                <a:gd name="T41" fmla="*/ 2147483647 h 397"/>
                <a:gd name="T42" fmla="*/ 2147483647 w 398"/>
                <a:gd name="T43" fmla="*/ 2147483647 h 397"/>
                <a:gd name="T44" fmla="*/ 2147483647 w 398"/>
                <a:gd name="T45" fmla="*/ 2147483647 h 397"/>
                <a:gd name="T46" fmla="*/ 2147483647 w 398"/>
                <a:gd name="T47" fmla="*/ 2147483647 h 397"/>
                <a:gd name="T48" fmla="*/ 2147483647 w 398"/>
                <a:gd name="T49" fmla="*/ 2147483647 h 397"/>
                <a:gd name="T50" fmla="*/ 2147483647 w 398"/>
                <a:gd name="T51" fmla="*/ 2147483647 h 397"/>
                <a:gd name="T52" fmla="*/ 2147483647 w 398"/>
                <a:gd name="T53" fmla="*/ 2147483647 h 397"/>
                <a:gd name="T54" fmla="*/ 2147483647 w 398"/>
                <a:gd name="T55" fmla="*/ 2147483647 h 397"/>
                <a:gd name="T56" fmla="*/ 2147483647 w 398"/>
                <a:gd name="T57" fmla="*/ 2147483647 h 397"/>
                <a:gd name="T58" fmla="*/ 2147483647 w 398"/>
                <a:gd name="T59" fmla="*/ 2147483647 h 397"/>
                <a:gd name="T60" fmla="*/ 2147483647 w 398"/>
                <a:gd name="T61" fmla="*/ 2147483647 h 397"/>
                <a:gd name="T62" fmla="*/ 2147483647 w 398"/>
                <a:gd name="T63" fmla="*/ 2147483647 h 397"/>
                <a:gd name="T64" fmla="*/ 2147483647 w 398"/>
                <a:gd name="T65" fmla="*/ 2147483647 h 397"/>
                <a:gd name="T66" fmla="*/ 2147483647 w 398"/>
                <a:gd name="T67" fmla="*/ 2147483647 h 397"/>
                <a:gd name="T68" fmla="*/ 2147483647 w 398"/>
                <a:gd name="T69" fmla="*/ 2147483647 h 397"/>
                <a:gd name="T70" fmla="*/ 2147483647 w 398"/>
                <a:gd name="T71" fmla="*/ 2147483647 h 397"/>
                <a:gd name="T72" fmla="*/ 2147483647 w 398"/>
                <a:gd name="T73" fmla="*/ 2147483647 h 397"/>
                <a:gd name="T74" fmla="*/ 2147483647 w 398"/>
                <a:gd name="T75" fmla="*/ 2147483647 h 397"/>
                <a:gd name="T76" fmla="*/ 2147483647 w 398"/>
                <a:gd name="T77" fmla="*/ 2147483647 h 397"/>
                <a:gd name="T78" fmla="*/ 2147483647 w 398"/>
                <a:gd name="T79" fmla="*/ 2147483647 h 397"/>
                <a:gd name="T80" fmla="*/ 2147483647 w 398"/>
                <a:gd name="T81" fmla="*/ 2147483647 h 397"/>
                <a:gd name="T82" fmla="*/ 2147483647 w 398"/>
                <a:gd name="T83" fmla="*/ 2147483647 h 397"/>
                <a:gd name="T84" fmla="*/ 2147483647 w 398"/>
                <a:gd name="T85" fmla="*/ 2147483647 h 39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8"/>
                <a:gd name="T130" fmla="*/ 0 h 397"/>
                <a:gd name="T131" fmla="*/ 398 w 398"/>
                <a:gd name="T132" fmla="*/ 397 h 39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8" h="397">
                  <a:moveTo>
                    <a:pt x="398" y="198"/>
                  </a:moveTo>
                  <a:lnTo>
                    <a:pt x="398" y="177"/>
                  </a:lnTo>
                  <a:lnTo>
                    <a:pt x="394" y="157"/>
                  </a:lnTo>
                  <a:lnTo>
                    <a:pt x="389" y="138"/>
                  </a:lnTo>
                  <a:lnTo>
                    <a:pt x="383" y="120"/>
                  </a:lnTo>
                  <a:lnTo>
                    <a:pt x="374" y="103"/>
                  </a:lnTo>
                  <a:lnTo>
                    <a:pt x="364" y="88"/>
                  </a:lnTo>
                  <a:lnTo>
                    <a:pt x="352" y="71"/>
                  </a:lnTo>
                  <a:lnTo>
                    <a:pt x="340" y="57"/>
                  </a:lnTo>
                  <a:lnTo>
                    <a:pt x="325" y="45"/>
                  </a:lnTo>
                  <a:lnTo>
                    <a:pt x="310" y="33"/>
                  </a:lnTo>
                  <a:lnTo>
                    <a:pt x="295" y="23"/>
                  </a:lnTo>
                  <a:lnTo>
                    <a:pt x="276" y="15"/>
                  </a:lnTo>
                  <a:lnTo>
                    <a:pt x="259" y="8"/>
                  </a:lnTo>
                  <a:lnTo>
                    <a:pt x="239" y="3"/>
                  </a:lnTo>
                  <a:lnTo>
                    <a:pt x="220" y="0"/>
                  </a:lnTo>
                  <a:lnTo>
                    <a:pt x="200" y="0"/>
                  </a:lnTo>
                  <a:lnTo>
                    <a:pt x="180" y="0"/>
                  </a:lnTo>
                  <a:lnTo>
                    <a:pt x="159" y="3"/>
                  </a:lnTo>
                  <a:lnTo>
                    <a:pt x="141" y="8"/>
                  </a:lnTo>
                  <a:lnTo>
                    <a:pt x="122" y="15"/>
                  </a:lnTo>
                  <a:lnTo>
                    <a:pt x="105" y="23"/>
                  </a:lnTo>
                  <a:lnTo>
                    <a:pt x="88" y="33"/>
                  </a:lnTo>
                  <a:lnTo>
                    <a:pt x="73" y="45"/>
                  </a:lnTo>
                  <a:lnTo>
                    <a:pt x="59" y="57"/>
                  </a:lnTo>
                  <a:lnTo>
                    <a:pt x="46" y="71"/>
                  </a:lnTo>
                  <a:lnTo>
                    <a:pt x="34" y="88"/>
                  </a:lnTo>
                  <a:lnTo>
                    <a:pt x="24" y="103"/>
                  </a:lnTo>
                  <a:lnTo>
                    <a:pt x="16" y="120"/>
                  </a:lnTo>
                  <a:lnTo>
                    <a:pt x="10" y="138"/>
                  </a:lnTo>
                  <a:lnTo>
                    <a:pt x="5" y="157"/>
                  </a:lnTo>
                  <a:lnTo>
                    <a:pt x="2" y="177"/>
                  </a:lnTo>
                  <a:lnTo>
                    <a:pt x="0" y="198"/>
                  </a:lnTo>
                  <a:lnTo>
                    <a:pt x="2" y="218"/>
                  </a:lnTo>
                  <a:lnTo>
                    <a:pt x="5" y="238"/>
                  </a:lnTo>
                  <a:lnTo>
                    <a:pt x="10" y="257"/>
                  </a:lnTo>
                  <a:lnTo>
                    <a:pt x="16" y="275"/>
                  </a:lnTo>
                  <a:lnTo>
                    <a:pt x="24" y="292"/>
                  </a:lnTo>
                  <a:lnTo>
                    <a:pt x="34" y="309"/>
                  </a:lnTo>
                  <a:lnTo>
                    <a:pt x="46" y="324"/>
                  </a:lnTo>
                  <a:lnTo>
                    <a:pt x="59" y="338"/>
                  </a:lnTo>
                  <a:lnTo>
                    <a:pt x="73" y="352"/>
                  </a:lnTo>
                  <a:lnTo>
                    <a:pt x="88" y="363"/>
                  </a:lnTo>
                  <a:lnTo>
                    <a:pt x="105" y="372"/>
                  </a:lnTo>
                  <a:lnTo>
                    <a:pt x="122" y="380"/>
                  </a:lnTo>
                  <a:lnTo>
                    <a:pt x="141" y="387"/>
                  </a:lnTo>
                  <a:lnTo>
                    <a:pt x="159" y="392"/>
                  </a:lnTo>
                  <a:lnTo>
                    <a:pt x="180" y="395"/>
                  </a:lnTo>
                  <a:lnTo>
                    <a:pt x="200" y="397"/>
                  </a:lnTo>
                  <a:lnTo>
                    <a:pt x="220" y="395"/>
                  </a:lnTo>
                  <a:lnTo>
                    <a:pt x="239" y="392"/>
                  </a:lnTo>
                  <a:lnTo>
                    <a:pt x="259" y="387"/>
                  </a:lnTo>
                  <a:lnTo>
                    <a:pt x="276" y="380"/>
                  </a:lnTo>
                  <a:lnTo>
                    <a:pt x="295" y="372"/>
                  </a:lnTo>
                  <a:lnTo>
                    <a:pt x="310" y="363"/>
                  </a:lnTo>
                  <a:lnTo>
                    <a:pt x="325" y="352"/>
                  </a:lnTo>
                  <a:lnTo>
                    <a:pt x="340" y="338"/>
                  </a:lnTo>
                  <a:lnTo>
                    <a:pt x="352" y="324"/>
                  </a:lnTo>
                  <a:lnTo>
                    <a:pt x="364" y="309"/>
                  </a:lnTo>
                  <a:lnTo>
                    <a:pt x="374" y="292"/>
                  </a:lnTo>
                  <a:lnTo>
                    <a:pt x="383" y="275"/>
                  </a:lnTo>
                  <a:lnTo>
                    <a:pt x="389" y="257"/>
                  </a:lnTo>
                  <a:lnTo>
                    <a:pt x="394" y="238"/>
                  </a:lnTo>
                  <a:lnTo>
                    <a:pt x="398" y="218"/>
                  </a:lnTo>
                  <a:lnTo>
                    <a:pt x="398" y="198"/>
                  </a:lnTo>
                  <a:lnTo>
                    <a:pt x="388" y="198"/>
                  </a:lnTo>
                  <a:lnTo>
                    <a:pt x="386" y="179"/>
                  </a:lnTo>
                  <a:lnTo>
                    <a:pt x="384" y="160"/>
                  </a:lnTo>
                  <a:lnTo>
                    <a:pt x="379" y="142"/>
                  </a:lnTo>
                  <a:lnTo>
                    <a:pt x="372" y="125"/>
                  </a:lnTo>
                  <a:lnTo>
                    <a:pt x="364" y="108"/>
                  </a:lnTo>
                  <a:lnTo>
                    <a:pt x="356" y="93"/>
                  </a:lnTo>
                  <a:lnTo>
                    <a:pt x="344" y="79"/>
                  </a:lnTo>
                  <a:lnTo>
                    <a:pt x="332" y="66"/>
                  </a:lnTo>
                  <a:lnTo>
                    <a:pt x="318" y="52"/>
                  </a:lnTo>
                  <a:lnTo>
                    <a:pt x="305" y="42"/>
                  </a:lnTo>
                  <a:lnTo>
                    <a:pt x="290" y="33"/>
                  </a:lnTo>
                  <a:lnTo>
                    <a:pt x="273" y="25"/>
                  </a:lnTo>
                  <a:lnTo>
                    <a:pt x="256" y="18"/>
                  </a:lnTo>
                  <a:lnTo>
                    <a:pt x="237" y="13"/>
                  </a:lnTo>
                  <a:lnTo>
                    <a:pt x="219" y="11"/>
                  </a:lnTo>
                  <a:lnTo>
                    <a:pt x="200" y="10"/>
                  </a:lnTo>
                  <a:lnTo>
                    <a:pt x="180" y="11"/>
                  </a:lnTo>
                  <a:lnTo>
                    <a:pt x="161" y="13"/>
                  </a:lnTo>
                  <a:lnTo>
                    <a:pt x="144" y="18"/>
                  </a:lnTo>
                  <a:lnTo>
                    <a:pt x="125" y="25"/>
                  </a:lnTo>
                  <a:lnTo>
                    <a:pt x="110" y="33"/>
                  </a:lnTo>
                  <a:lnTo>
                    <a:pt x="95" y="42"/>
                  </a:lnTo>
                  <a:lnTo>
                    <a:pt x="80" y="52"/>
                  </a:lnTo>
                  <a:lnTo>
                    <a:pt x="66" y="66"/>
                  </a:lnTo>
                  <a:lnTo>
                    <a:pt x="54" y="79"/>
                  </a:lnTo>
                  <a:lnTo>
                    <a:pt x="44" y="93"/>
                  </a:lnTo>
                  <a:lnTo>
                    <a:pt x="34" y="108"/>
                  </a:lnTo>
                  <a:lnTo>
                    <a:pt x="26" y="125"/>
                  </a:lnTo>
                  <a:lnTo>
                    <a:pt x="21" y="142"/>
                  </a:lnTo>
                  <a:lnTo>
                    <a:pt x="16" y="160"/>
                  </a:lnTo>
                  <a:lnTo>
                    <a:pt x="12" y="179"/>
                  </a:lnTo>
                  <a:lnTo>
                    <a:pt x="12" y="198"/>
                  </a:lnTo>
                  <a:lnTo>
                    <a:pt x="12" y="218"/>
                  </a:lnTo>
                  <a:lnTo>
                    <a:pt x="16" y="236"/>
                  </a:lnTo>
                  <a:lnTo>
                    <a:pt x="21" y="253"/>
                  </a:lnTo>
                  <a:lnTo>
                    <a:pt x="26" y="270"/>
                  </a:lnTo>
                  <a:lnTo>
                    <a:pt x="34" y="287"/>
                  </a:lnTo>
                  <a:lnTo>
                    <a:pt x="44" y="302"/>
                  </a:lnTo>
                  <a:lnTo>
                    <a:pt x="54" y="318"/>
                  </a:lnTo>
                  <a:lnTo>
                    <a:pt x="66" y="331"/>
                  </a:lnTo>
                  <a:lnTo>
                    <a:pt x="80" y="343"/>
                  </a:lnTo>
                  <a:lnTo>
                    <a:pt x="95" y="353"/>
                  </a:lnTo>
                  <a:lnTo>
                    <a:pt x="110" y="363"/>
                  </a:lnTo>
                  <a:lnTo>
                    <a:pt x="125" y="370"/>
                  </a:lnTo>
                  <a:lnTo>
                    <a:pt x="144" y="377"/>
                  </a:lnTo>
                  <a:lnTo>
                    <a:pt x="161" y="382"/>
                  </a:lnTo>
                  <a:lnTo>
                    <a:pt x="180" y="385"/>
                  </a:lnTo>
                  <a:lnTo>
                    <a:pt x="200" y="385"/>
                  </a:lnTo>
                  <a:lnTo>
                    <a:pt x="219" y="385"/>
                  </a:lnTo>
                  <a:lnTo>
                    <a:pt x="237" y="382"/>
                  </a:lnTo>
                  <a:lnTo>
                    <a:pt x="256" y="377"/>
                  </a:lnTo>
                  <a:lnTo>
                    <a:pt x="273" y="370"/>
                  </a:lnTo>
                  <a:lnTo>
                    <a:pt x="290" y="363"/>
                  </a:lnTo>
                  <a:lnTo>
                    <a:pt x="305" y="353"/>
                  </a:lnTo>
                  <a:lnTo>
                    <a:pt x="318" y="343"/>
                  </a:lnTo>
                  <a:lnTo>
                    <a:pt x="332" y="331"/>
                  </a:lnTo>
                  <a:lnTo>
                    <a:pt x="344" y="318"/>
                  </a:lnTo>
                  <a:lnTo>
                    <a:pt x="356" y="302"/>
                  </a:lnTo>
                  <a:lnTo>
                    <a:pt x="364" y="287"/>
                  </a:lnTo>
                  <a:lnTo>
                    <a:pt x="372" y="270"/>
                  </a:lnTo>
                  <a:lnTo>
                    <a:pt x="379" y="253"/>
                  </a:lnTo>
                  <a:lnTo>
                    <a:pt x="384" y="236"/>
                  </a:lnTo>
                  <a:lnTo>
                    <a:pt x="386" y="218"/>
                  </a:lnTo>
                  <a:lnTo>
                    <a:pt x="388" y="198"/>
                  </a:lnTo>
                  <a:lnTo>
                    <a:pt x="398" y="198"/>
                  </a:lnTo>
                  <a:close/>
                </a:path>
              </a:pathLst>
            </a:custGeom>
            <a:solidFill>
              <a:srgbClr val="DBF0FF"/>
            </a:solidFill>
            <a:ln w="9525">
              <a:noFill/>
              <a:round/>
              <a:headEnd/>
              <a:tailEnd/>
            </a:ln>
          </p:spPr>
          <p:txBody>
            <a:bodyPr/>
            <a:lstStyle/>
            <a:p>
              <a:endParaRPr lang="en-US"/>
            </a:p>
          </p:txBody>
        </p:sp>
        <p:sp>
          <p:nvSpPr>
            <p:cNvPr id="51379" name="Freeform 181"/>
            <p:cNvSpPr>
              <a:spLocks/>
            </p:cNvSpPr>
            <p:nvPr/>
          </p:nvSpPr>
          <p:spPr bwMode="auto">
            <a:xfrm>
              <a:off x="3750940" y="2809853"/>
              <a:ext cx="547511" cy="611187"/>
            </a:xfrm>
            <a:custGeom>
              <a:avLst/>
              <a:gdLst>
                <a:gd name="T0" fmla="*/ 2147483647 w 388"/>
                <a:gd name="T1" fmla="*/ 2147483647 h 385"/>
                <a:gd name="T2" fmla="*/ 2147483647 w 388"/>
                <a:gd name="T3" fmla="*/ 2147483647 h 385"/>
                <a:gd name="T4" fmla="*/ 2147483647 w 388"/>
                <a:gd name="T5" fmla="*/ 2147483647 h 385"/>
                <a:gd name="T6" fmla="*/ 2147483647 w 388"/>
                <a:gd name="T7" fmla="*/ 2147483647 h 385"/>
                <a:gd name="T8" fmla="*/ 2147483647 w 388"/>
                <a:gd name="T9" fmla="*/ 2147483647 h 385"/>
                <a:gd name="T10" fmla="*/ 2147483647 w 388"/>
                <a:gd name="T11" fmla="*/ 2147483647 h 385"/>
                <a:gd name="T12" fmla="*/ 2147483647 w 388"/>
                <a:gd name="T13" fmla="*/ 2147483647 h 385"/>
                <a:gd name="T14" fmla="*/ 2147483647 w 388"/>
                <a:gd name="T15" fmla="*/ 2147483647 h 385"/>
                <a:gd name="T16" fmla="*/ 2147483647 w 388"/>
                <a:gd name="T17" fmla="*/ 2147483647 h 385"/>
                <a:gd name="T18" fmla="*/ 2147483647 w 388"/>
                <a:gd name="T19" fmla="*/ 2147483647 h 385"/>
                <a:gd name="T20" fmla="*/ 0 w 388"/>
                <a:gd name="T21" fmla="*/ 2147483647 h 385"/>
                <a:gd name="T22" fmla="*/ 2147483647 w 388"/>
                <a:gd name="T23" fmla="*/ 2147483647 h 385"/>
                <a:gd name="T24" fmla="*/ 2147483647 w 388"/>
                <a:gd name="T25" fmla="*/ 2147483647 h 385"/>
                <a:gd name="T26" fmla="*/ 2147483647 w 388"/>
                <a:gd name="T27" fmla="*/ 2147483647 h 385"/>
                <a:gd name="T28" fmla="*/ 2147483647 w 388"/>
                <a:gd name="T29" fmla="*/ 2147483647 h 385"/>
                <a:gd name="T30" fmla="*/ 2147483647 w 388"/>
                <a:gd name="T31" fmla="*/ 2147483647 h 385"/>
                <a:gd name="T32" fmla="*/ 2147483647 w 388"/>
                <a:gd name="T33" fmla="*/ 2147483647 h 385"/>
                <a:gd name="T34" fmla="*/ 2147483647 w 388"/>
                <a:gd name="T35" fmla="*/ 2147483647 h 385"/>
                <a:gd name="T36" fmla="*/ 2147483647 w 388"/>
                <a:gd name="T37" fmla="*/ 2147483647 h 385"/>
                <a:gd name="T38" fmla="*/ 2147483647 w 388"/>
                <a:gd name="T39" fmla="*/ 2147483647 h 385"/>
                <a:gd name="T40" fmla="*/ 2147483647 w 388"/>
                <a:gd name="T41" fmla="*/ 2147483647 h 385"/>
                <a:gd name="T42" fmla="*/ 2147483647 w 388"/>
                <a:gd name="T43" fmla="*/ 2147483647 h 385"/>
                <a:gd name="T44" fmla="*/ 2147483647 w 388"/>
                <a:gd name="T45" fmla="*/ 2147483647 h 385"/>
                <a:gd name="T46" fmla="*/ 2147483647 w 388"/>
                <a:gd name="T47" fmla="*/ 2147483647 h 385"/>
                <a:gd name="T48" fmla="*/ 2147483647 w 388"/>
                <a:gd name="T49" fmla="*/ 2147483647 h 385"/>
                <a:gd name="T50" fmla="*/ 2147483647 w 388"/>
                <a:gd name="T51" fmla="*/ 2147483647 h 385"/>
                <a:gd name="T52" fmla="*/ 2147483647 w 388"/>
                <a:gd name="T53" fmla="*/ 2147483647 h 385"/>
                <a:gd name="T54" fmla="*/ 2147483647 w 388"/>
                <a:gd name="T55" fmla="*/ 2147483647 h 385"/>
                <a:gd name="T56" fmla="*/ 2147483647 w 388"/>
                <a:gd name="T57" fmla="*/ 2147483647 h 385"/>
                <a:gd name="T58" fmla="*/ 2147483647 w 388"/>
                <a:gd name="T59" fmla="*/ 2147483647 h 385"/>
                <a:gd name="T60" fmla="*/ 2147483647 w 388"/>
                <a:gd name="T61" fmla="*/ 2147483647 h 385"/>
                <a:gd name="T62" fmla="*/ 2147483647 w 388"/>
                <a:gd name="T63" fmla="*/ 2147483647 h 385"/>
                <a:gd name="T64" fmla="*/ 2147483647 w 388"/>
                <a:gd name="T65" fmla="*/ 2147483647 h 385"/>
                <a:gd name="T66" fmla="*/ 2147483647 w 388"/>
                <a:gd name="T67" fmla="*/ 2147483647 h 385"/>
                <a:gd name="T68" fmla="*/ 2147483647 w 388"/>
                <a:gd name="T69" fmla="*/ 2147483647 h 385"/>
                <a:gd name="T70" fmla="*/ 2147483647 w 388"/>
                <a:gd name="T71" fmla="*/ 2147483647 h 385"/>
                <a:gd name="T72" fmla="*/ 2147483647 w 388"/>
                <a:gd name="T73" fmla="*/ 2147483647 h 385"/>
                <a:gd name="T74" fmla="*/ 2147483647 w 388"/>
                <a:gd name="T75" fmla="*/ 2147483647 h 385"/>
                <a:gd name="T76" fmla="*/ 2147483647 w 388"/>
                <a:gd name="T77" fmla="*/ 2147483647 h 385"/>
                <a:gd name="T78" fmla="*/ 2147483647 w 388"/>
                <a:gd name="T79" fmla="*/ 2147483647 h 385"/>
                <a:gd name="T80" fmla="*/ 2147483647 w 388"/>
                <a:gd name="T81" fmla="*/ 2147483647 h 385"/>
                <a:gd name="T82" fmla="*/ 2147483647 w 388"/>
                <a:gd name="T83" fmla="*/ 2147483647 h 385"/>
                <a:gd name="T84" fmla="*/ 2147483647 w 388"/>
                <a:gd name="T85" fmla="*/ 2147483647 h 38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88"/>
                <a:gd name="T130" fmla="*/ 0 h 385"/>
                <a:gd name="T131" fmla="*/ 388 w 388"/>
                <a:gd name="T132" fmla="*/ 385 h 38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88" h="385">
                  <a:moveTo>
                    <a:pt x="388" y="193"/>
                  </a:moveTo>
                  <a:lnTo>
                    <a:pt x="386" y="172"/>
                  </a:lnTo>
                  <a:lnTo>
                    <a:pt x="384" y="154"/>
                  </a:lnTo>
                  <a:lnTo>
                    <a:pt x="379" y="135"/>
                  </a:lnTo>
                  <a:lnTo>
                    <a:pt x="373" y="118"/>
                  </a:lnTo>
                  <a:lnTo>
                    <a:pt x="364" y="101"/>
                  </a:lnTo>
                  <a:lnTo>
                    <a:pt x="354" y="84"/>
                  </a:lnTo>
                  <a:lnTo>
                    <a:pt x="344" y="71"/>
                  </a:lnTo>
                  <a:lnTo>
                    <a:pt x="330" y="55"/>
                  </a:lnTo>
                  <a:lnTo>
                    <a:pt x="317" y="44"/>
                  </a:lnTo>
                  <a:lnTo>
                    <a:pt x="303" y="32"/>
                  </a:lnTo>
                  <a:lnTo>
                    <a:pt x="286" y="23"/>
                  </a:lnTo>
                  <a:lnTo>
                    <a:pt x="269" y="15"/>
                  </a:lnTo>
                  <a:lnTo>
                    <a:pt x="252" y="8"/>
                  </a:lnTo>
                  <a:lnTo>
                    <a:pt x="234" y="3"/>
                  </a:lnTo>
                  <a:lnTo>
                    <a:pt x="214" y="1"/>
                  </a:lnTo>
                  <a:lnTo>
                    <a:pt x="195" y="0"/>
                  </a:lnTo>
                  <a:lnTo>
                    <a:pt x="175" y="1"/>
                  </a:lnTo>
                  <a:lnTo>
                    <a:pt x="156" y="3"/>
                  </a:lnTo>
                  <a:lnTo>
                    <a:pt x="137" y="8"/>
                  </a:lnTo>
                  <a:lnTo>
                    <a:pt x="119" y="15"/>
                  </a:lnTo>
                  <a:lnTo>
                    <a:pt x="102" y="23"/>
                  </a:lnTo>
                  <a:lnTo>
                    <a:pt x="87" y="32"/>
                  </a:lnTo>
                  <a:lnTo>
                    <a:pt x="71" y="44"/>
                  </a:lnTo>
                  <a:lnTo>
                    <a:pt x="58" y="55"/>
                  </a:lnTo>
                  <a:lnTo>
                    <a:pt x="46" y="71"/>
                  </a:lnTo>
                  <a:lnTo>
                    <a:pt x="34" y="84"/>
                  </a:lnTo>
                  <a:lnTo>
                    <a:pt x="24" y="101"/>
                  </a:lnTo>
                  <a:lnTo>
                    <a:pt x="16" y="118"/>
                  </a:lnTo>
                  <a:lnTo>
                    <a:pt x="11" y="135"/>
                  </a:lnTo>
                  <a:lnTo>
                    <a:pt x="5" y="154"/>
                  </a:lnTo>
                  <a:lnTo>
                    <a:pt x="2" y="172"/>
                  </a:lnTo>
                  <a:lnTo>
                    <a:pt x="0" y="193"/>
                  </a:lnTo>
                  <a:lnTo>
                    <a:pt x="2" y="213"/>
                  </a:lnTo>
                  <a:lnTo>
                    <a:pt x="5" y="231"/>
                  </a:lnTo>
                  <a:lnTo>
                    <a:pt x="11" y="250"/>
                  </a:lnTo>
                  <a:lnTo>
                    <a:pt x="16" y="269"/>
                  </a:lnTo>
                  <a:lnTo>
                    <a:pt x="24" y="286"/>
                  </a:lnTo>
                  <a:lnTo>
                    <a:pt x="34" y="301"/>
                  </a:lnTo>
                  <a:lnTo>
                    <a:pt x="46" y="316"/>
                  </a:lnTo>
                  <a:lnTo>
                    <a:pt x="58" y="330"/>
                  </a:lnTo>
                  <a:lnTo>
                    <a:pt x="71" y="341"/>
                  </a:lnTo>
                  <a:lnTo>
                    <a:pt x="87" y="353"/>
                  </a:lnTo>
                  <a:lnTo>
                    <a:pt x="102" y="363"/>
                  </a:lnTo>
                  <a:lnTo>
                    <a:pt x="119" y="370"/>
                  </a:lnTo>
                  <a:lnTo>
                    <a:pt x="137" y="377"/>
                  </a:lnTo>
                  <a:lnTo>
                    <a:pt x="156" y="382"/>
                  </a:lnTo>
                  <a:lnTo>
                    <a:pt x="175" y="385"/>
                  </a:lnTo>
                  <a:lnTo>
                    <a:pt x="195" y="385"/>
                  </a:lnTo>
                  <a:lnTo>
                    <a:pt x="214" y="385"/>
                  </a:lnTo>
                  <a:lnTo>
                    <a:pt x="234" y="382"/>
                  </a:lnTo>
                  <a:lnTo>
                    <a:pt x="252" y="377"/>
                  </a:lnTo>
                  <a:lnTo>
                    <a:pt x="269" y="370"/>
                  </a:lnTo>
                  <a:lnTo>
                    <a:pt x="286" y="363"/>
                  </a:lnTo>
                  <a:lnTo>
                    <a:pt x="303" y="353"/>
                  </a:lnTo>
                  <a:lnTo>
                    <a:pt x="317" y="341"/>
                  </a:lnTo>
                  <a:lnTo>
                    <a:pt x="330" y="330"/>
                  </a:lnTo>
                  <a:lnTo>
                    <a:pt x="344" y="316"/>
                  </a:lnTo>
                  <a:lnTo>
                    <a:pt x="354" y="301"/>
                  </a:lnTo>
                  <a:lnTo>
                    <a:pt x="364" y="286"/>
                  </a:lnTo>
                  <a:lnTo>
                    <a:pt x="373" y="269"/>
                  </a:lnTo>
                  <a:lnTo>
                    <a:pt x="379" y="250"/>
                  </a:lnTo>
                  <a:lnTo>
                    <a:pt x="384" y="231"/>
                  </a:lnTo>
                  <a:lnTo>
                    <a:pt x="386" y="213"/>
                  </a:lnTo>
                  <a:lnTo>
                    <a:pt x="388" y="193"/>
                  </a:lnTo>
                  <a:lnTo>
                    <a:pt x="378" y="193"/>
                  </a:lnTo>
                  <a:lnTo>
                    <a:pt x="376" y="174"/>
                  </a:lnTo>
                  <a:lnTo>
                    <a:pt x="373" y="155"/>
                  </a:lnTo>
                  <a:lnTo>
                    <a:pt x="369" y="138"/>
                  </a:lnTo>
                  <a:lnTo>
                    <a:pt x="362" y="121"/>
                  </a:lnTo>
                  <a:lnTo>
                    <a:pt x="356" y="106"/>
                  </a:lnTo>
                  <a:lnTo>
                    <a:pt x="345" y="91"/>
                  </a:lnTo>
                  <a:lnTo>
                    <a:pt x="335" y="77"/>
                  </a:lnTo>
                  <a:lnTo>
                    <a:pt x="323" y="64"/>
                  </a:lnTo>
                  <a:lnTo>
                    <a:pt x="310" y="52"/>
                  </a:lnTo>
                  <a:lnTo>
                    <a:pt x="296" y="42"/>
                  </a:lnTo>
                  <a:lnTo>
                    <a:pt x="281" y="32"/>
                  </a:lnTo>
                  <a:lnTo>
                    <a:pt x="266" y="25"/>
                  </a:lnTo>
                  <a:lnTo>
                    <a:pt x="249" y="18"/>
                  </a:lnTo>
                  <a:lnTo>
                    <a:pt x="230" y="13"/>
                  </a:lnTo>
                  <a:lnTo>
                    <a:pt x="214" y="11"/>
                  </a:lnTo>
                  <a:lnTo>
                    <a:pt x="195" y="10"/>
                  </a:lnTo>
                  <a:lnTo>
                    <a:pt x="176" y="11"/>
                  </a:lnTo>
                  <a:lnTo>
                    <a:pt x="158" y="13"/>
                  </a:lnTo>
                  <a:lnTo>
                    <a:pt x="141" y="18"/>
                  </a:lnTo>
                  <a:lnTo>
                    <a:pt x="124" y="25"/>
                  </a:lnTo>
                  <a:lnTo>
                    <a:pt x="107" y="32"/>
                  </a:lnTo>
                  <a:lnTo>
                    <a:pt x="92" y="42"/>
                  </a:lnTo>
                  <a:lnTo>
                    <a:pt x="78" y="52"/>
                  </a:lnTo>
                  <a:lnTo>
                    <a:pt x="65" y="64"/>
                  </a:lnTo>
                  <a:lnTo>
                    <a:pt x="53" y="77"/>
                  </a:lnTo>
                  <a:lnTo>
                    <a:pt x="43" y="91"/>
                  </a:lnTo>
                  <a:lnTo>
                    <a:pt x="34" y="106"/>
                  </a:lnTo>
                  <a:lnTo>
                    <a:pt x="26" y="121"/>
                  </a:lnTo>
                  <a:lnTo>
                    <a:pt x="21" y="138"/>
                  </a:lnTo>
                  <a:lnTo>
                    <a:pt x="16" y="155"/>
                  </a:lnTo>
                  <a:lnTo>
                    <a:pt x="12" y="174"/>
                  </a:lnTo>
                  <a:lnTo>
                    <a:pt x="12" y="193"/>
                  </a:lnTo>
                  <a:lnTo>
                    <a:pt x="12" y="211"/>
                  </a:lnTo>
                  <a:lnTo>
                    <a:pt x="16" y="230"/>
                  </a:lnTo>
                  <a:lnTo>
                    <a:pt x="21" y="247"/>
                  </a:lnTo>
                  <a:lnTo>
                    <a:pt x="26" y="264"/>
                  </a:lnTo>
                  <a:lnTo>
                    <a:pt x="34" y="281"/>
                  </a:lnTo>
                  <a:lnTo>
                    <a:pt x="43" y="294"/>
                  </a:lnTo>
                  <a:lnTo>
                    <a:pt x="53" y="309"/>
                  </a:lnTo>
                  <a:lnTo>
                    <a:pt x="65" y="321"/>
                  </a:lnTo>
                  <a:lnTo>
                    <a:pt x="78" y="333"/>
                  </a:lnTo>
                  <a:lnTo>
                    <a:pt x="92" y="345"/>
                  </a:lnTo>
                  <a:lnTo>
                    <a:pt x="107" y="353"/>
                  </a:lnTo>
                  <a:lnTo>
                    <a:pt x="124" y="362"/>
                  </a:lnTo>
                  <a:lnTo>
                    <a:pt x="141" y="367"/>
                  </a:lnTo>
                  <a:lnTo>
                    <a:pt x="158" y="372"/>
                  </a:lnTo>
                  <a:lnTo>
                    <a:pt x="176" y="374"/>
                  </a:lnTo>
                  <a:lnTo>
                    <a:pt x="195" y="375"/>
                  </a:lnTo>
                  <a:lnTo>
                    <a:pt x="214" y="374"/>
                  </a:lnTo>
                  <a:lnTo>
                    <a:pt x="230" y="372"/>
                  </a:lnTo>
                  <a:lnTo>
                    <a:pt x="249" y="367"/>
                  </a:lnTo>
                  <a:lnTo>
                    <a:pt x="266" y="362"/>
                  </a:lnTo>
                  <a:lnTo>
                    <a:pt x="281" y="353"/>
                  </a:lnTo>
                  <a:lnTo>
                    <a:pt x="296" y="345"/>
                  </a:lnTo>
                  <a:lnTo>
                    <a:pt x="310" y="333"/>
                  </a:lnTo>
                  <a:lnTo>
                    <a:pt x="323" y="321"/>
                  </a:lnTo>
                  <a:lnTo>
                    <a:pt x="335" y="309"/>
                  </a:lnTo>
                  <a:lnTo>
                    <a:pt x="345" y="294"/>
                  </a:lnTo>
                  <a:lnTo>
                    <a:pt x="356" y="281"/>
                  </a:lnTo>
                  <a:lnTo>
                    <a:pt x="362" y="264"/>
                  </a:lnTo>
                  <a:lnTo>
                    <a:pt x="369" y="247"/>
                  </a:lnTo>
                  <a:lnTo>
                    <a:pt x="373" y="230"/>
                  </a:lnTo>
                  <a:lnTo>
                    <a:pt x="376" y="211"/>
                  </a:lnTo>
                  <a:lnTo>
                    <a:pt x="378" y="193"/>
                  </a:lnTo>
                  <a:lnTo>
                    <a:pt x="388" y="193"/>
                  </a:lnTo>
                  <a:close/>
                </a:path>
              </a:pathLst>
            </a:custGeom>
            <a:solidFill>
              <a:srgbClr val="DCF1FF"/>
            </a:solidFill>
            <a:ln w="9525">
              <a:noFill/>
              <a:round/>
              <a:headEnd/>
              <a:tailEnd/>
            </a:ln>
          </p:spPr>
          <p:txBody>
            <a:bodyPr/>
            <a:lstStyle/>
            <a:p>
              <a:endParaRPr lang="en-US"/>
            </a:p>
          </p:txBody>
        </p:sp>
        <p:sp>
          <p:nvSpPr>
            <p:cNvPr id="51380" name="Freeform 182"/>
            <p:cNvSpPr>
              <a:spLocks/>
            </p:cNvSpPr>
            <p:nvPr/>
          </p:nvSpPr>
          <p:spPr bwMode="auto">
            <a:xfrm>
              <a:off x="3760816" y="2817790"/>
              <a:ext cx="530578" cy="595313"/>
            </a:xfrm>
            <a:custGeom>
              <a:avLst/>
              <a:gdLst>
                <a:gd name="T0" fmla="*/ 2147483647 w 376"/>
                <a:gd name="T1" fmla="*/ 2147483647 h 375"/>
                <a:gd name="T2" fmla="*/ 2147483647 w 376"/>
                <a:gd name="T3" fmla="*/ 2147483647 h 375"/>
                <a:gd name="T4" fmla="*/ 2147483647 w 376"/>
                <a:gd name="T5" fmla="*/ 2147483647 h 375"/>
                <a:gd name="T6" fmla="*/ 2147483647 w 376"/>
                <a:gd name="T7" fmla="*/ 2147483647 h 375"/>
                <a:gd name="T8" fmla="*/ 2147483647 w 376"/>
                <a:gd name="T9" fmla="*/ 2147483647 h 375"/>
                <a:gd name="T10" fmla="*/ 2147483647 w 376"/>
                <a:gd name="T11" fmla="*/ 2147483647 h 375"/>
                <a:gd name="T12" fmla="*/ 2147483647 w 376"/>
                <a:gd name="T13" fmla="*/ 2147483647 h 375"/>
                <a:gd name="T14" fmla="*/ 2147483647 w 376"/>
                <a:gd name="T15" fmla="*/ 2147483647 h 375"/>
                <a:gd name="T16" fmla="*/ 2147483647 w 376"/>
                <a:gd name="T17" fmla="*/ 2147483647 h 375"/>
                <a:gd name="T18" fmla="*/ 2147483647 w 376"/>
                <a:gd name="T19" fmla="*/ 2147483647 h 375"/>
                <a:gd name="T20" fmla="*/ 0 w 376"/>
                <a:gd name="T21" fmla="*/ 2147483647 h 375"/>
                <a:gd name="T22" fmla="*/ 2147483647 w 376"/>
                <a:gd name="T23" fmla="*/ 2147483647 h 375"/>
                <a:gd name="T24" fmla="*/ 2147483647 w 376"/>
                <a:gd name="T25" fmla="*/ 2147483647 h 375"/>
                <a:gd name="T26" fmla="*/ 2147483647 w 376"/>
                <a:gd name="T27" fmla="*/ 2147483647 h 375"/>
                <a:gd name="T28" fmla="*/ 2147483647 w 376"/>
                <a:gd name="T29" fmla="*/ 2147483647 h 375"/>
                <a:gd name="T30" fmla="*/ 2147483647 w 376"/>
                <a:gd name="T31" fmla="*/ 2147483647 h 375"/>
                <a:gd name="T32" fmla="*/ 2147483647 w 376"/>
                <a:gd name="T33" fmla="*/ 2147483647 h 375"/>
                <a:gd name="T34" fmla="*/ 2147483647 w 376"/>
                <a:gd name="T35" fmla="*/ 2147483647 h 375"/>
                <a:gd name="T36" fmla="*/ 2147483647 w 376"/>
                <a:gd name="T37" fmla="*/ 2147483647 h 375"/>
                <a:gd name="T38" fmla="*/ 2147483647 w 376"/>
                <a:gd name="T39" fmla="*/ 2147483647 h 375"/>
                <a:gd name="T40" fmla="*/ 2147483647 w 376"/>
                <a:gd name="T41" fmla="*/ 2147483647 h 375"/>
                <a:gd name="T42" fmla="*/ 2147483647 w 376"/>
                <a:gd name="T43" fmla="*/ 2147483647 h 375"/>
                <a:gd name="T44" fmla="*/ 2147483647 w 376"/>
                <a:gd name="T45" fmla="*/ 2147483647 h 375"/>
                <a:gd name="T46" fmla="*/ 2147483647 w 376"/>
                <a:gd name="T47" fmla="*/ 2147483647 h 375"/>
                <a:gd name="T48" fmla="*/ 2147483647 w 376"/>
                <a:gd name="T49" fmla="*/ 2147483647 h 375"/>
                <a:gd name="T50" fmla="*/ 2147483647 w 376"/>
                <a:gd name="T51" fmla="*/ 2147483647 h 375"/>
                <a:gd name="T52" fmla="*/ 2147483647 w 376"/>
                <a:gd name="T53" fmla="*/ 2147483647 h 375"/>
                <a:gd name="T54" fmla="*/ 2147483647 w 376"/>
                <a:gd name="T55" fmla="*/ 2147483647 h 375"/>
                <a:gd name="T56" fmla="*/ 2147483647 w 376"/>
                <a:gd name="T57" fmla="*/ 2147483647 h 375"/>
                <a:gd name="T58" fmla="*/ 2147483647 w 376"/>
                <a:gd name="T59" fmla="*/ 2147483647 h 375"/>
                <a:gd name="T60" fmla="*/ 2147483647 w 376"/>
                <a:gd name="T61" fmla="*/ 2147483647 h 375"/>
                <a:gd name="T62" fmla="*/ 2147483647 w 376"/>
                <a:gd name="T63" fmla="*/ 2147483647 h 375"/>
                <a:gd name="T64" fmla="*/ 2147483647 w 376"/>
                <a:gd name="T65" fmla="*/ 2147483647 h 375"/>
                <a:gd name="T66" fmla="*/ 2147483647 w 376"/>
                <a:gd name="T67" fmla="*/ 2147483647 h 375"/>
                <a:gd name="T68" fmla="*/ 2147483647 w 376"/>
                <a:gd name="T69" fmla="*/ 2147483647 h 375"/>
                <a:gd name="T70" fmla="*/ 2147483647 w 376"/>
                <a:gd name="T71" fmla="*/ 2147483647 h 375"/>
                <a:gd name="T72" fmla="*/ 2147483647 w 376"/>
                <a:gd name="T73" fmla="*/ 2147483647 h 375"/>
                <a:gd name="T74" fmla="*/ 2147483647 w 376"/>
                <a:gd name="T75" fmla="*/ 2147483647 h 375"/>
                <a:gd name="T76" fmla="*/ 2147483647 w 376"/>
                <a:gd name="T77" fmla="*/ 2147483647 h 375"/>
                <a:gd name="T78" fmla="*/ 2147483647 w 376"/>
                <a:gd name="T79" fmla="*/ 2147483647 h 375"/>
                <a:gd name="T80" fmla="*/ 2147483647 w 376"/>
                <a:gd name="T81" fmla="*/ 2147483647 h 375"/>
                <a:gd name="T82" fmla="*/ 2147483647 w 376"/>
                <a:gd name="T83" fmla="*/ 2147483647 h 375"/>
                <a:gd name="T84" fmla="*/ 2147483647 w 376"/>
                <a:gd name="T85" fmla="*/ 2147483647 h 3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6"/>
                <a:gd name="T130" fmla="*/ 0 h 375"/>
                <a:gd name="T131" fmla="*/ 376 w 376"/>
                <a:gd name="T132" fmla="*/ 375 h 3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6" h="375">
                  <a:moveTo>
                    <a:pt x="376" y="188"/>
                  </a:moveTo>
                  <a:lnTo>
                    <a:pt x="374" y="169"/>
                  </a:lnTo>
                  <a:lnTo>
                    <a:pt x="372" y="150"/>
                  </a:lnTo>
                  <a:lnTo>
                    <a:pt x="367" y="132"/>
                  </a:lnTo>
                  <a:lnTo>
                    <a:pt x="360" y="115"/>
                  </a:lnTo>
                  <a:lnTo>
                    <a:pt x="352" y="98"/>
                  </a:lnTo>
                  <a:lnTo>
                    <a:pt x="344" y="83"/>
                  </a:lnTo>
                  <a:lnTo>
                    <a:pt x="332" y="69"/>
                  </a:lnTo>
                  <a:lnTo>
                    <a:pt x="320" y="56"/>
                  </a:lnTo>
                  <a:lnTo>
                    <a:pt x="306" y="42"/>
                  </a:lnTo>
                  <a:lnTo>
                    <a:pt x="293" y="32"/>
                  </a:lnTo>
                  <a:lnTo>
                    <a:pt x="278" y="23"/>
                  </a:lnTo>
                  <a:lnTo>
                    <a:pt x="261" y="15"/>
                  </a:lnTo>
                  <a:lnTo>
                    <a:pt x="244" y="8"/>
                  </a:lnTo>
                  <a:lnTo>
                    <a:pt x="225" y="3"/>
                  </a:lnTo>
                  <a:lnTo>
                    <a:pt x="207" y="1"/>
                  </a:lnTo>
                  <a:lnTo>
                    <a:pt x="188" y="0"/>
                  </a:lnTo>
                  <a:lnTo>
                    <a:pt x="168" y="1"/>
                  </a:lnTo>
                  <a:lnTo>
                    <a:pt x="149" y="3"/>
                  </a:lnTo>
                  <a:lnTo>
                    <a:pt x="132" y="8"/>
                  </a:lnTo>
                  <a:lnTo>
                    <a:pt x="113" y="15"/>
                  </a:lnTo>
                  <a:lnTo>
                    <a:pt x="98" y="23"/>
                  </a:lnTo>
                  <a:lnTo>
                    <a:pt x="83" y="32"/>
                  </a:lnTo>
                  <a:lnTo>
                    <a:pt x="68" y="42"/>
                  </a:lnTo>
                  <a:lnTo>
                    <a:pt x="54" y="56"/>
                  </a:lnTo>
                  <a:lnTo>
                    <a:pt x="42" y="69"/>
                  </a:lnTo>
                  <a:lnTo>
                    <a:pt x="32" y="83"/>
                  </a:lnTo>
                  <a:lnTo>
                    <a:pt x="22" y="98"/>
                  </a:lnTo>
                  <a:lnTo>
                    <a:pt x="14" y="115"/>
                  </a:lnTo>
                  <a:lnTo>
                    <a:pt x="9" y="132"/>
                  </a:lnTo>
                  <a:lnTo>
                    <a:pt x="4" y="150"/>
                  </a:lnTo>
                  <a:lnTo>
                    <a:pt x="0" y="169"/>
                  </a:lnTo>
                  <a:lnTo>
                    <a:pt x="0" y="188"/>
                  </a:lnTo>
                  <a:lnTo>
                    <a:pt x="0" y="208"/>
                  </a:lnTo>
                  <a:lnTo>
                    <a:pt x="4" y="226"/>
                  </a:lnTo>
                  <a:lnTo>
                    <a:pt x="9" y="243"/>
                  </a:lnTo>
                  <a:lnTo>
                    <a:pt x="14" y="260"/>
                  </a:lnTo>
                  <a:lnTo>
                    <a:pt x="22" y="277"/>
                  </a:lnTo>
                  <a:lnTo>
                    <a:pt x="32" y="292"/>
                  </a:lnTo>
                  <a:lnTo>
                    <a:pt x="42" y="308"/>
                  </a:lnTo>
                  <a:lnTo>
                    <a:pt x="54" y="321"/>
                  </a:lnTo>
                  <a:lnTo>
                    <a:pt x="68" y="333"/>
                  </a:lnTo>
                  <a:lnTo>
                    <a:pt x="83" y="343"/>
                  </a:lnTo>
                  <a:lnTo>
                    <a:pt x="98" y="353"/>
                  </a:lnTo>
                  <a:lnTo>
                    <a:pt x="113" y="360"/>
                  </a:lnTo>
                  <a:lnTo>
                    <a:pt x="132" y="367"/>
                  </a:lnTo>
                  <a:lnTo>
                    <a:pt x="149" y="372"/>
                  </a:lnTo>
                  <a:lnTo>
                    <a:pt x="168" y="375"/>
                  </a:lnTo>
                  <a:lnTo>
                    <a:pt x="188" y="375"/>
                  </a:lnTo>
                  <a:lnTo>
                    <a:pt x="207" y="375"/>
                  </a:lnTo>
                  <a:lnTo>
                    <a:pt x="225" y="372"/>
                  </a:lnTo>
                  <a:lnTo>
                    <a:pt x="244" y="367"/>
                  </a:lnTo>
                  <a:lnTo>
                    <a:pt x="261" y="360"/>
                  </a:lnTo>
                  <a:lnTo>
                    <a:pt x="278" y="353"/>
                  </a:lnTo>
                  <a:lnTo>
                    <a:pt x="293" y="343"/>
                  </a:lnTo>
                  <a:lnTo>
                    <a:pt x="306" y="333"/>
                  </a:lnTo>
                  <a:lnTo>
                    <a:pt x="320" y="321"/>
                  </a:lnTo>
                  <a:lnTo>
                    <a:pt x="332" y="308"/>
                  </a:lnTo>
                  <a:lnTo>
                    <a:pt x="344" y="292"/>
                  </a:lnTo>
                  <a:lnTo>
                    <a:pt x="352" y="277"/>
                  </a:lnTo>
                  <a:lnTo>
                    <a:pt x="360" y="260"/>
                  </a:lnTo>
                  <a:lnTo>
                    <a:pt x="367" y="243"/>
                  </a:lnTo>
                  <a:lnTo>
                    <a:pt x="372" y="226"/>
                  </a:lnTo>
                  <a:lnTo>
                    <a:pt x="374" y="208"/>
                  </a:lnTo>
                  <a:lnTo>
                    <a:pt x="376" y="188"/>
                  </a:lnTo>
                  <a:lnTo>
                    <a:pt x="364" y="188"/>
                  </a:lnTo>
                  <a:lnTo>
                    <a:pt x="364" y="169"/>
                  </a:lnTo>
                  <a:lnTo>
                    <a:pt x="360" y="152"/>
                  </a:lnTo>
                  <a:lnTo>
                    <a:pt x="357" y="135"/>
                  </a:lnTo>
                  <a:lnTo>
                    <a:pt x="350" y="118"/>
                  </a:lnTo>
                  <a:lnTo>
                    <a:pt x="344" y="103"/>
                  </a:lnTo>
                  <a:lnTo>
                    <a:pt x="335" y="89"/>
                  </a:lnTo>
                  <a:lnTo>
                    <a:pt x="323" y="76"/>
                  </a:lnTo>
                  <a:lnTo>
                    <a:pt x="313" y="62"/>
                  </a:lnTo>
                  <a:lnTo>
                    <a:pt x="300" y="50"/>
                  </a:lnTo>
                  <a:lnTo>
                    <a:pt x="286" y="40"/>
                  </a:lnTo>
                  <a:lnTo>
                    <a:pt x="272" y="32"/>
                  </a:lnTo>
                  <a:lnTo>
                    <a:pt x="256" y="25"/>
                  </a:lnTo>
                  <a:lnTo>
                    <a:pt x="240" y="18"/>
                  </a:lnTo>
                  <a:lnTo>
                    <a:pt x="223" y="15"/>
                  </a:lnTo>
                  <a:lnTo>
                    <a:pt x="205" y="12"/>
                  </a:lnTo>
                  <a:lnTo>
                    <a:pt x="188" y="10"/>
                  </a:lnTo>
                  <a:lnTo>
                    <a:pt x="169" y="12"/>
                  </a:lnTo>
                  <a:lnTo>
                    <a:pt x="152" y="15"/>
                  </a:lnTo>
                  <a:lnTo>
                    <a:pt x="135" y="18"/>
                  </a:lnTo>
                  <a:lnTo>
                    <a:pt x="119" y="25"/>
                  </a:lnTo>
                  <a:lnTo>
                    <a:pt x="103" y="32"/>
                  </a:lnTo>
                  <a:lnTo>
                    <a:pt x="88" y="40"/>
                  </a:lnTo>
                  <a:lnTo>
                    <a:pt x="75" y="50"/>
                  </a:lnTo>
                  <a:lnTo>
                    <a:pt x="63" y="62"/>
                  </a:lnTo>
                  <a:lnTo>
                    <a:pt x="51" y="76"/>
                  </a:lnTo>
                  <a:lnTo>
                    <a:pt x="41" y="89"/>
                  </a:lnTo>
                  <a:lnTo>
                    <a:pt x="32" y="103"/>
                  </a:lnTo>
                  <a:lnTo>
                    <a:pt x="24" y="118"/>
                  </a:lnTo>
                  <a:lnTo>
                    <a:pt x="19" y="135"/>
                  </a:lnTo>
                  <a:lnTo>
                    <a:pt x="14" y="152"/>
                  </a:lnTo>
                  <a:lnTo>
                    <a:pt x="10" y="169"/>
                  </a:lnTo>
                  <a:lnTo>
                    <a:pt x="10" y="188"/>
                  </a:lnTo>
                  <a:lnTo>
                    <a:pt x="10" y="206"/>
                  </a:lnTo>
                  <a:lnTo>
                    <a:pt x="14" y="223"/>
                  </a:lnTo>
                  <a:lnTo>
                    <a:pt x="19" y="240"/>
                  </a:lnTo>
                  <a:lnTo>
                    <a:pt x="24" y="257"/>
                  </a:lnTo>
                  <a:lnTo>
                    <a:pt x="32" y="272"/>
                  </a:lnTo>
                  <a:lnTo>
                    <a:pt x="41" y="287"/>
                  </a:lnTo>
                  <a:lnTo>
                    <a:pt x="51" y="301"/>
                  </a:lnTo>
                  <a:lnTo>
                    <a:pt x="63" y="313"/>
                  </a:lnTo>
                  <a:lnTo>
                    <a:pt x="75" y="325"/>
                  </a:lnTo>
                  <a:lnTo>
                    <a:pt x="88" y="335"/>
                  </a:lnTo>
                  <a:lnTo>
                    <a:pt x="103" y="343"/>
                  </a:lnTo>
                  <a:lnTo>
                    <a:pt x="119" y="352"/>
                  </a:lnTo>
                  <a:lnTo>
                    <a:pt x="135" y="357"/>
                  </a:lnTo>
                  <a:lnTo>
                    <a:pt x="152" y="362"/>
                  </a:lnTo>
                  <a:lnTo>
                    <a:pt x="169" y="364"/>
                  </a:lnTo>
                  <a:lnTo>
                    <a:pt x="188" y="365"/>
                  </a:lnTo>
                  <a:lnTo>
                    <a:pt x="205" y="364"/>
                  </a:lnTo>
                  <a:lnTo>
                    <a:pt x="223" y="362"/>
                  </a:lnTo>
                  <a:lnTo>
                    <a:pt x="240" y="357"/>
                  </a:lnTo>
                  <a:lnTo>
                    <a:pt x="256" y="352"/>
                  </a:lnTo>
                  <a:lnTo>
                    <a:pt x="272" y="343"/>
                  </a:lnTo>
                  <a:lnTo>
                    <a:pt x="286" y="335"/>
                  </a:lnTo>
                  <a:lnTo>
                    <a:pt x="300" y="325"/>
                  </a:lnTo>
                  <a:lnTo>
                    <a:pt x="313" y="313"/>
                  </a:lnTo>
                  <a:lnTo>
                    <a:pt x="323" y="301"/>
                  </a:lnTo>
                  <a:lnTo>
                    <a:pt x="335" y="287"/>
                  </a:lnTo>
                  <a:lnTo>
                    <a:pt x="344" y="272"/>
                  </a:lnTo>
                  <a:lnTo>
                    <a:pt x="350" y="257"/>
                  </a:lnTo>
                  <a:lnTo>
                    <a:pt x="357" y="240"/>
                  </a:lnTo>
                  <a:lnTo>
                    <a:pt x="360" y="223"/>
                  </a:lnTo>
                  <a:lnTo>
                    <a:pt x="364" y="206"/>
                  </a:lnTo>
                  <a:lnTo>
                    <a:pt x="364" y="188"/>
                  </a:lnTo>
                  <a:lnTo>
                    <a:pt x="376" y="188"/>
                  </a:lnTo>
                  <a:close/>
                </a:path>
              </a:pathLst>
            </a:custGeom>
            <a:solidFill>
              <a:srgbClr val="DDF1FF"/>
            </a:solidFill>
            <a:ln w="9525">
              <a:noFill/>
              <a:round/>
              <a:headEnd/>
              <a:tailEnd/>
            </a:ln>
          </p:spPr>
          <p:txBody>
            <a:bodyPr/>
            <a:lstStyle/>
            <a:p>
              <a:endParaRPr lang="en-US"/>
            </a:p>
          </p:txBody>
        </p:sp>
        <p:sp>
          <p:nvSpPr>
            <p:cNvPr id="51381" name="Freeform 183"/>
            <p:cNvSpPr>
              <a:spLocks/>
            </p:cNvSpPr>
            <p:nvPr/>
          </p:nvSpPr>
          <p:spPr bwMode="auto">
            <a:xfrm>
              <a:off x="3767874" y="2825728"/>
              <a:ext cx="516467" cy="579437"/>
            </a:xfrm>
            <a:custGeom>
              <a:avLst/>
              <a:gdLst>
                <a:gd name="T0" fmla="*/ 2147483647 w 366"/>
                <a:gd name="T1" fmla="*/ 2147483647 h 365"/>
                <a:gd name="T2" fmla="*/ 2147483647 w 366"/>
                <a:gd name="T3" fmla="*/ 2147483647 h 365"/>
                <a:gd name="T4" fmla="*/ 2147483647 w 366"/>
                <a:gd name="T5" fmla="*/ 2147483647 h 365"/>
                <a:gd name="T6" fmla="*/ 2147483647 w 366"/>
                <a:gd name="T7" fmla="*/ 2147483647 h 365"/>
                <a:gd name="T8" fmla="*/ 2147483647 w 366"/>
                <a:gd name="T9" fmla="*/ 2147483647 h 365"/>
                <a:gd name="T10" fmla="*/ 2147483647 w 366"/>
                <a:gd name="T11" fmla="*/ 2147483647 h 365"/>
                <a:gd name="T12" fmla="*/ 2147483647 w 366"/>
                <a:gd name="T13" fmla="*/ 2147483647 h 365"/>
                <a:gd name="T14" fmla="*/ 2147483647 w 366"/>
                <a:gd name="T15" fmla="*/ 2147483647 h 365"/>
                <a:gd name="T16" fmla="*/ 2147483647 w 366"/>
                <a:gd name="T17" fmla="*/ 2147483647 h 365"/>
                <a:gd name="T18" fmla="*/ 2147483647 w 366"/>
                <a:gd name="T19" fmla="*/ 2147483647 h 365"/>
                <a:gd name="T20" fmla="*/ 0 w 366"/>
                <a:gd name="T21" fmla="*/ 2147483647 h 365"/>
                <a:gd name="T22" fmla="*/ 2147483647 w 366"/>
                <a:gd name="T23" fmla="*/ 2147483647 h 365"/>
                <a:gd name="T24" fmla="*/ 2147483647 w 366"/>
                <a:gd name="T25" fmla="*/ 2147483647 h 365"/>
                <a:gd name="T26" fmla="*/ 2147483647 w 366"/>
                <a:gd name="T27" fmla="*/ 2147483647 h 365"/>
                <a:gd name="T28" fmla="*/ 2147483647 w 366"/>
                <a:gd name="T29" fmla="*/ 2147483647 h 365"/>
                <a:gd name="T30" fmla="*/ 2147483647 w 366"/>
                <a:gd name="T31" fmla="*/ 2147483647 h 365"/>
                <a:gd name="T32" fmla="*/ 2147483647 w 366"/>
                <a:gd name="T33" fmla="*/ 2147483647 h 365"/>
                <a:gd name="T34" fmla="*/ 2147483647 w 366"/>
                <a:gd name="T35" fmla="*/ 2147483647 h 365"/>
                <a:gd name="T36" fmla="*/ 2147483647 w 366"/>
                <a:gd name="T37" fmla="*/ 2147483647 h 365"/>
                <a:gd name="T38" fmla="*/ 2147483647 w 366"/>
                <a:gd name="T39" fmla="*/ 2147483647 h 365"/>
                <a:gd name="T40" fmla="*/ 2147483647 w 366"/>
                <a:gd name="T41" fmla="*/ 2147483647 h 365"/>
                <a:gd name="T42" fmla="*/ 2147483647 w 366"/>
                <a:gd name="T43" fmla="*/ 2147483647 h 365"/>
                <a:gd name="T44" fmla="*/ 2147483647 w 366"/>
                <a:gd name="T45" fmla="*/ 2147483647 h 365"/>
                <a:gd name="T46" fmla="*/ 2147483647 w 366"/>
                <a:gd name="T47" fmla="*/ 2147483647 h 365"/>
                <a:gd name="T48" fmla="*/ 2147483647 w 366"/>
                <a:gd name="T49" fmla="*/ 2147483647 h 365"/>
                <a:gd name="T50" fmla="*/ 2147483647 w 366"/>
                <a:gd name="T51" fmla="*/ 2147483647 h 365"/>
                <a:gd name="T52" fmla="*/ 2147483647 w 366"/>
                <a:gd name="T53" fmla="*/ 2147483647 h 365"/>
                <a:gd name="T54" fmla="*/ 2147483647 w 366"/>
                <a:gd name="T55" fmla="*/ 2147483647 h 365"/>
                <a:gd name="T56" fmla="*/ 2147483647 w 366"/>
                <a:gd name="T57" fmla="*/ 2147483647 h 365"/>
                <a:gd name="T58" fmla="*/ 2147483647 w 366"/>
                <a:gd name="T59" fmla="*/ 2147483647 h 365"/>
                <a:gd name="T60" fmla="*/ 2147483647 w 366"/>
                <a:gd name="T61" fmla="*/ 2147483647 h 365"/>
                <a:gd name="T62" fmla="*/ 2147483647 w 366"/>
                <a:gd name="T63" fmla="*/ 2147483647 h 365"/>
                <a:gd name="T64" fmla="*/ 2147483647 w 366"/>
                <a:gd name="T65" fmla="*/ 2147483647 h 365"/>
                <a:gd name="T66" fmla="*/ 2147483647 w 366"/>
                <a:gd name="T67" fmla="*/ 2147483647 h 365"/>
                <a:gd name="T68" fmla="*/ 2147483647 w 366"/>
                <a:gd name="T69" fmla="*/ 2147483647 h 365"/>
                <a:gd name="T70" fmla="*/ 2147483647 w 366"/>
                <a:gd name="T71" fmla="*/ 2147483647 h 365"/>
                <a:gd name="T72" fmla="*/ 2147483647 w 366"/>
                <a:gd name="T73" fmla="*/ 2147483647 h 365"/>
                <a:gd name="T74" fmla="*/ 2147483647 w 366"/>
                <a:gd name="T75" fmla="*/ 2147483647 h 365"/>
                <a:gd name="T76" fmla="*/ 2147483647 w 366"/>
                <a:gd name="T77" fmla="*/ 2147483647 h 365"/>
                <a:gd name="T78" fmla="*/ 2147483647 w 366"/>
                <a:gd name="T79" fmla="*/ 2147483647 h 365"/>
                <a:gd name="T80" fmla="*/ 2147483647 w 366"/>
                <a:gd name="T81" fmla="*/ 2147483647 h 365"/>
                <a:gd name="T82" fmla="*/ 2147483647 w 366"/>
                <a:gd name="T83" fmla="*/ 2147483647 h 365"/>
                <a:gd name="T84" fmla="*/ 2147483647 w 366"/>
                <a:gd name="T85" fmla="*/ 2147483647 h 36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6"/>
                <a:gd name="T130" fmla="*/ 0 h 365"/>
                <a:gd name="T131" fmla="*/ 366 w 366"/>
                <a:gd name="T132" fmla="*/ 365 h 36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6" h="365">
                  <a:moveTo>
                    <a:pt x="366" y="183"/>
                  </a:moveTo>
                  <a:lnTo>
                    <a:pt x="364" y="164"/>
                  </a:lnTo>
                  <a:lnTo>
                    <a:pt x="361" y="145"/>
                  </a:lnTo>
                  <a:lnTo>
                    <a:pt x="357" y="128"/>
                  </a:lnTo>
                  <a:lnTo>
                    <a:pt x="350" y="111"/>
                  </a:lnTo>
                  <a:lnTo>
                    <a:pt x="344" y="96"/>
                  </a:lnTo>
                  <a:lnTo>
                    <a:pt x="333" y="81"/>
                  </a:lnTo>
                  <a:lnTo>
                    <a:pt x="323" y="67"/>
                  </a:lnTo>
                  <a:lnTo>
                    <a:pt x="311" y="54"/>
                  </a:lnTo>
                  <a:lnTo>
                    <a:pt x="298" y="42"/>
                  </a:lnTo>
                  <a:lnTo>
                    <a:pt x="284" y="32"/>
                  </a:lnTo>
                  <a:lnTo>
                    <a:pt x="269" y="22"/>
                  </a:lnTo>
                  <a:lnTo>
                    <a:pt x="254" y="15"/>
                  </a:lnTo>
                  <a:lnTo>
                    <a:pt x="237" y="8"/>
                  </a:lnTo>
                  <a:lnTo>
                    <a:pt x="218" y="3"/>
                  </a:lnTo>
                  <a:lnTo>
                    <a:pt x="202" y="1"/>
                  </a:lnTo>
                  <a:lnTo>
                    <a:pt x="183" y="0"/>
                  </a:lnTo>
                  <a:lnTo>
                    <a:pt x="164" y="1"/>
                  </a:lnTo>
                  <a:lnTo>
                    <a:pt x="146" y="3"/>
                  </a:lnTo>
                  <a:lnTo>
                    <a:pt x="129" y="8"/>
                  </a:lnTo>
                  <a:lnTo>
                    <a:pt x="112" y="15"/>
                  </a:lnTo>
                  <a:lnTo>
                    <a:pt x="95" y="22"/>
                  </a:lnTo>
                  <a:lnTo>
                    <a:pt x="80" y="32"/>
                  </a:lnTo>
                  <a:lnTo>
                    <a:pt x="66" y="42"/>
                  </a:lnTo>
                  <a:lnTo>
                    <a:pt x="53" y="54"/>
                  </a:lnTo>
                  <a:lnTo>
                    <a:pt x="41" y="67"/>
                  </a:lnTo>
                  <a:lnTo>
                    <a:pt x="31" y="81"/>
                  </a:lnTo>
                  <a:lnTo>
                    <a:pt x="22" y="96"/>
                  </a:lnTo>
                  <a:lnTo>
                    <a:pt x="14" y="111"/>
                  </a:lnTo>
                  <a:lnTo>
                    <a:pt x="9" y="128"/>
                  </a:lnTo>
                  <a:lnTo>
                    <a:pt x="4" y="145"/>
                  </a:lnTo>
                  <a:lnTo>
                    <a:pt x="0" y="164"/>
                  </a:lnTo>
                  <a:lnTo>
                    <a:pt x="0" y="183"/>
                  </a:lnTo>
                  <a:lnTo>
                    <a:pt x="0" y="201"/>
                  </a:lnTo>
                  <a:lnTo>
                    <a:pt x="4" y="220"/>
                  </a:lnTo>
                  <a:lnTo>
                    <a:pt x="9" y="237"/>
                  </a:lnTo>
                  <a:lnTo>
                    <a:pt x="14" y="254"/>
                  </a:lnTo>
                  <a:lnTo>
                    <a:pt x="22" y="271"/>
                  </a:lnTo>
                  <a:lnTo>
                    <a:pt x="31" y="284"/>
                  </a:lnTo>
                  <a:lnTo>
                    <a:pt x="41" y="299"/>
                  </a:lnTo>
                  <a:lnTo>
                    <a:pt x="53" y="311"/>
                  </a:lnTo>
                  <a:lnTo>
                    <a:pt x="66" y="323"/>
                  </a:lnTo>
                  <a:lnTo>
                    <a:pt x="80" y="335"/>
                  </a:lnTo>
                  <a:lnTo>
                    <a:pt x="95" y="343"/>
                  </a:lnTo>
                  <a:lnTo>
                    <a:pt x="112" y="352"/>
                  </a:lnTo>
                  <a:lnTo>
                    <a:pt x="129" y="357"/>
                  </a:lnTo>
                  <a:lnTo>
                    <a:pt x="146" y="362"/>
                  </a:lnTo>
                  <a:lnTo>
                    <a:pt x="164" y="364"/>
                  </a:lnTo>
                  <a:lnTo>
                    <a:pt x="183" y="365"/>
                  </a:lnTo>
                  <a:lnTo>
                    <a:pt x="202" y="364"/>
                  </a:lnTo>
                  <a:lnTo>
                    <a:pt x="218" y="362"/>
                  </a:lnTo>
                  <a:lnTo>
                    <a:pt x="237" y="357"/>
                  </a:lnTo>
                  <a:lnTo>
                    <a:pt x="254" y="352"/>
                  </a:lnTo>
                  <a:lnTo>
                    <a:pt x="269" y="343"/>
                  </a:lnTo>
                  <a:lnTo>
                    <a:pt x="284" y="335"/>
                  </a:lnTo>
                  <a:lnTo>
                    <a:pt x="298" y="323"/>
                  </a:lnTo>
                  <a:lnTo>
                    <a:pt x="311" y="311"/>
                  </a:lnTo>
                  <a:lnTo>
                    <a:pt x="323" y="299"/>
                  </a:lnTo>
                  <a:lnTo>
                    <a:pt x="333" y="284"/>
                  </a:lnTo>
                  <a:lnTo>
                    <a:pt x="344" y="271"/>
                  </a:lnTo>
                  <a:lnTo>
                    <a:pt x="350" y="254"/>
                  </a:lnTo>
                  <a:lnTo>
                    <a:pt x="357" y="237"/>
                  </a:lnTo>
                  <a:lnTo>
                    <a:pt x="361" y="220"/>
                  </a:lnTo>
                  <a:lnTo>
                    <a:pt x="364" y="201"/>
                  </a:lnTo>
                  <a:lnTo>
                    <a:pt x="366" y="183"/>
                  </a:lnTo>
                  <a:lnTo>
                    <a:pt x="354" y="183"/>
                  </a:lnTo>
                  <a:lnTo>
                    <a:pt x="354" y="166"/>
                  </a:lnTo>
                  <a:lnTo>
                    <a:pt x="350" y="149"/>
                  </a:lnTo>
                  <a:lnTo>
                    <a:pt x="347" y="132"/>
                  </a:lnTo>
                  <a:lnTo>
                    <a:pt x="340" y="117"/>
                  </a:lnTo>
                  <a:lnTo>
                    <a:pt x="333" y="101"/>
                  </a:lnTo>
                  <a:lnTo>
                    <a:pt x="325" y="86"/>
                  </a:lnTo>
                  <a:lnTo>
                    <a:pt x="315" y="74"/>
                  </a:lnTo>
                  <a:lnTo>
                    <a:pt x="303" y="61"/>
                  </a:lnTo>
                  <a:lnTo>
                    <a:pt x="291" y="51"/>
                  </a:lnTo>
                  <a:lnTo>
                    <a:pt x="278" y="40"/>
                  </a:lnTo>
                  <a:lnTo>
                    <a:pt x="264" y="32"/>
                  </a:lnTo>
                  <a:lnTo>
                    <a:pt x="249" y="25"/>
                  </a:lnTo>
                  <a:lnTo>
                    <a:pt x="234" y="18"/>
                  </a:lnTo>
                  <a:lnTo>
                    <a:pt x="217" y="15"/>
                  </a:lnTo>
                  <a:lnTo>
                    <a:pt x="200" y="12"/>
                  </a:lnTo>
                  <a:lnTo>
                    <a:pt x="183" y="12"/>
                  </a:lnTo>
                  <a:lnTo>
                    <a:pt x="164" y="12"/>
                  </a:lnTo>
                  <a:lnTo>
                    <a:pt x="147" y="15"/>
                  </a:lnTo>
                  <a:lnTo>
                    <a:pt x="130" y="18"/>
                  </a:lnTo>
                  <a:lnTo>
                    <a:pt x="115" y="25"/>
                  </a:lnTo>
                  <a:lnTo>
                    <a:pt x="100" y="32"/>
                  </a:lnTo>
                  <a:lnTo>
                    <a:pt x="86" y="40"/>
                  </a:lnTo>
                  <a:lnTo>
                    <a:pt x="73" y="51"/>
                  </a:lnTo>
                  <a:lnTo>
                    <a:pt x="61" y="61"/>
                  </a:lnTo>
                  <a:lnTo>
                    <a:pt x="49" y="74"/>
                  </a:lnTo>
                  <a:lnTo>
                    <a:pt x="39" y="86"/>
                  </a:lnTo>
                  <a:lnTo>
                    <a:pt x="31" y="101"/>
                  </a:lnTo>
                  <a:lnTo>
                    <a:pt x="24" y="117"/>
                  </a:lnTo>
                  <a:lnTo>
                    <a:pt x="19" y="132"/>
                  </a:lnTo>
                  <a:lnTo>
                    <a:pt x="14" y="149"/>
                  </a:lnTo>
                  <a:lnTo>
                    <a:pt x="12" y="166"/>
                  </a:lnTo>
                  <a:lnTo>
                    <a:pt x="10" y="183"/>
                  </a:lnTo>
                  <a:lnTo>
                    <a:pt x="12" y="201"/>
                  </a:lnTo>
                  <a:lnTo>
                    <a:pt x="14" y="218"/>
                  </a:lnTo>
                  <a:lnTo>
                    <a:pt x="19" y="233"/>
                  </a:lnTo>
                  <a:lnTo>
                    <a:pt x="24" y="250"/>
                  </a:lnTo>
                  <a:lnTo>
                    <a:pt x="31" y="265"/>
                  </a:lnTo>
                  <a:lnTo>
                    <a:pt x="39" y="279"/>
                  </a:lnTo>
                  <a:lnTo>
                    <a:pt x="49" y="293"/>
                  </a:lnTo>
                  <a:lnTo>
                    <a:pt x="61" y="304"/>
                  </a:lnTo>
                  <a:lnTo>
                    <a:pt x="73" y="316"/>
                  </a:lnTo>
                  <a:lnTo>
                    <a:pt x="86" y="325"/>
                  </a:lnTo>
                  <a:lnTo>
                    <a:pt x="100" y="333"/>
                  </a:lnTo>
                  <a:lnTo>
                    <a:pt x="115" y="342"/>
                  </a:lnTo>
                  <a:lnTo>
                    <a:pt x="130" y="347"/>
                  </a:lnTo>
                  <a:lnTo>
                    <a:pt x="147" y="352"/>
                  </a:lnTo>
                  <a:lnTo>
                    <a:pt x="164" y="353"/>
                  </a:lnTo>
                  <a:lnTo>
                    <a:pt x="183" y="355"/>
                  </a:lnTo>
                  <a:lnTo>
                    <a:pt x="200" y="353"/>
                  </a:lnTo>
                  <a:lnTo>
                    <a:pt x="217" y="352"/>
                  </a:lnTo>
                  <a:lnTo>
                    <a:pt x="234" y="347"/>
                  </a:lnTo>
                  <a:lnTo>
                    <a:pt x="249" y="342"/>
                  </a:lnTo>
                  <a:lnTo>
                    <a:pt x="264" y="333"/>
                  </a:lnTo>
                  <a:lnTo>
                    <a:pt x="278" y="325"/>
                  </a:lnTo>
                  <a:lnTo>
                    <a:pt x="291" y="316"/>
                  </a:lnTo>
                  <a:lnTo>
                    <a:pt x="303" y="304"/>
                  </a:lnTo>
                  <a:lnTo>
                    <a:pt x="315" y="293"/>
                  </a:lnTo>
                  <a:lnTo>
                    <a:pt x="325" y="279"/>
                  </a:lnTo>
                  <a:lnTo>
                    <a:pt x="333" y="265"/>
                  </a:lnTo>
                  <a:lnTo>
                    <a:pt x="340" y="250"/>
                  </a:lnTo>
                  <a:lnTo>
                    <a:pt x="347" y="233"/>
                  </a:lnTo>
                  <a:lnTo>
                    <a:pt x="350" y="218"/>
                  </a:lnTo>
                  <a:lnTo>
                    <a:pt x="354" y="201"/>
                  </a:lnTo>
                  <a:lnTo>
                    <a:pt x="354" y="183"/>
                  </a:lnTo>
                  <a:lnTo>
                    <a:pt x="366" y="183"/>
                  </a:lnTo>
                  <a:close/>
                </a:path>
              </a:pathLst>
            </a:custGeom>
            <a:solidFill>
              <a:srgbClr val="DEF1FF"/>
            </a:solidFill>
            <a:ln w="9525">
              <a:noFill/>
              <a:round/>
              <a:headEnd/>
              <a:tailEnd/>
            </a:ln>
          </p:spPr>
          <p:txBody>
            <a:bodyPr/>
            <a:lstStyle/>
            <a:p>
              <a:endParaRPr lang="en-US"/>
            </a:p>
          </p:txBody>
        </p:sp>
        <p:sp>
          <p:nvSpPr>
            <p:cNvPr id="51382" name="Freeform 184"/>
            <p:cNvSpPr>
              <a:spLocks/>
            </p:cNvSpPr>
            <p:nvPr/>
          </p:nvSpPr>
          <p:spPr bwMode="auto">
            <a:xfrm>
              <a:off x="3774930" y="2833665"/>
              <a:ext cx="499533" cy="563563"/>
            </a:xfrm>
            <a:custGeom>
              <a:avLst/>
              <a:gdLst>
                <a:gd name="T0" fmla="*/ 2147483647 w 354"/>
                <a:gd name="T1" fmla="*/ 2147483647 h 355"/>
                <a:gd name="T2" fmla="*/ 2147483647 w 354"/>
                <a:gd name="T3" fmla="*/ 2147483647 h 355"/>
                <a:gd name="T4" fmla="*/ 2147483647 w 354"/>
                <a:gd name="T5" fmla="*/ 2147483647 h 355"/>
                <a:gd name="T6" fmla="*/ 2147483647 w 354"/>
                <a:gd name="T7" fmla="*/ 2147483647 h 355"/>
                <a:gd name="T8" fmla="*/ 2147483647 w 354"/>
                <a:gd name="T9" fmla="*/ 2147483647 h 355"/>
                <a:gd name="T10" fmla="*/ 2147483647 w 354"/>
                <a:gd name="T11" fmla="*/ 2147483647 h 355"/>
                <a:gd name="T12" fmla="*/ 2147483647 w 354"/>
                <a:gd name="T13" fmla="*/ 2147483647 h 355"/>
                <a:gd name="T14" fmla="*/ 2147483647 w 354"/>
                <a:gd name="T15" fmla="*/ 2147483647 h 355"/>
                <a:gd name="T16" fmla="*/ 2147483647 w 354"/>
                <a:gd name="T17" fmla="*/ 2147483647 h 355"/>
                <a:gd name="T18" fmla="*/ 2147483647 w 354"/>
                <a:gd name="T19" fmla="*/ 2147483647 h 355"/>
                <a:gd name="T20" fmla="*/ 0 w 354"/>
                <a:gd name="T21" fmla="*/ 2147483647 h 355"/>
                <a:gd name="T22" fmla="*/ 2147483647 w 354"/>
                <a:gd name="T23" fmla="*/ 2147483647 h 355"/>
                <a:gd name="T24" fmla="*/ 2147483647 w 354"/>
                <a:gd name="T25" fmla="*/ 2147483647 h 355"/>
                <a:gd name="T26" fmla="*/ 2147483647 w 354"/>
                <a:gd name="T27" fmla="*/ 2147483647 h 355"/>
                <a:gd name="T28" fmla="*/ 2147483647 w 354"/>
                <a:gd name="T29" fmla="*/ 2147483647 h 355"/>
                <a:gd name="T30" fmla="*/ 2147483647 w 354"/>
                <a:gd name="T31" fmla="*/ 2147483647 h 355"/>
                <a:gd name="T32" fmla="*/ 2147483647 w 354"/>
                <a:gd name="T33" fmla="*/ 2147483647 h 355"/>
                <a:gd name="T34" fmla="*/ 2147483647 w 354"/>
                <a:gd name="T35" fmla="*/ 2147483647 h 355"/>
                <a:gd name="T36" fmla="*/ 2147483647 w 354"/>
                <a:gd name="T37" fmla="*/ 2147483647 h 355"/>
                <a:gd name="T38" fmla="*/ 2147483647 w 354"/>
                <a:gd name="T39" fmla="*/ 2147483647 h 355"/>
                <a:gd name="T40" fmla="*/ 2147483647 w 354"/>
                <a:gd name="T41" fmla="*/ 2147483647 h 355"/>
                <a:gd name="T42" fmla="*/ 2147483647 w 354"/>
                <a:gd name="T43" fmla="*/ 2147483647 h 355"/>
                <a:gd name="T44" fmla="*/ 2147483647 w 354"/>
                <a:gd name="T45" fmla="*/ 2147483647 h 355"/>
                <a:gd name="T46" fmla="*/ 2147483647 w 354"/>
                <a:gd name="T47" fmla="*/ 2147483647 h 355"/>
                <a:gd name="T48" fmla="*/ 2147483647 w 354"/>
                <a:gd name="T49" fmla="*/ 2147483647 h 355"/>
                <a:gd name="T50" fmla="*/ 2147483647 w 354"/>
                <a:gd name="T51" fmla="*/ 2147483647 h 355"/>
                <a:gd name="T52" fmla="*/ 2147483647 w 354"/>
                <a:gd name="T53" fmla="*/ 2147483647 h 355"/>
                <a:gd name="T54" fmla="*/ 2147483647 w 354"/>
                <a:gd name="T55" fmla="*/ 2147483647 h 355"/>
                <a:gd name="T56" fmla="*/ 2147483647 w 354"/>
                <a:gd name="T57" fmla="*/ 2147483647 h 355"/>
                <a:gd name="T58" fmla="*/ 2147483647 w 354"/>
                <a:gd name="T59" fmla="*/ 2147483647 h 355"/>
                <a:gd name="T60" fmla="*/ 2147483647 w 354"/>
                <a:gd name="T61" fmla="*/ 2147483647 h 355"/>
                <a:gd name="T62" fmla="*/ 2147483647 w 354"/>
                <a:gd name="T63" fmla="*/ 2147483647 h 355"/>
                <a:gd name="T64" fmla="*/ 2147483647 w 354"/>
                <a:gd name="T65" fmla="*/ 2147483647 h 355"/>
                <a:gd name="T66" fmla="*/ 2147483647 w 354"/>
                <a:gd name="T67" fmla="*/ 2147483647 h 355"/>
                <a:gd name="T68" fmla="*/ 2147483647 w 354"/>
                <a:gd name="T69" fmla="*/ 2147483647 h 355"/>
                <a:gd name="T70" fmla="*/ 2147483647 w 354"/>
                <a:gd name="T71" fmla="*/ 2147483647 h 355"/>
                <a:gd name="T72" fmla="*/ 2147483647 w 354"/>
                <a:gd name="T73" fmla="*/ 2147483647 h 355"/>
                <a:gd name="T74" fmla="*/ 2147483647 w 354"/>
                <a:gd name="T75" fmla="*/ 2147483647 h 355"/>
                <a:gd name="T76" fmla="*/ 2147483647 w 354"/>
                <a:gd name="T77" fmla="*/ 2147483647 h 355"/>
                <a:gd name="T78" fmla="*/ 2147483647 w 354"/>
                <a:gd name="T79" fmla="*/ 2147483647 h 355"/>
                <a:gd name="T80" fmla="*/ 2147483647 w 354"/>
                <a:gd name="T81" fmla="*/ 2147483647 h 355"/>
                <a:gd name="T82" fmla="*/ 2147483647 w 354"/>
                <a:gd name="T83" fmla="*/ 2147483647 h 355"/>
                <a:gd name="T84" fmla="*/ 2147483647 w 354"/>
                <a:gd name="T85" fmla="*/ 2147483647 h 3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54"/>
                <a:gd name="T130" fmla="*/ 0 h 355"/>
                <a:gd name="T131" fmla="*/ 354 w 354"/>
                <a:gd name="T132" fmla="*/ 355 h 3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54" h="355">
                  <a:moveTo>
                    <a:pt x="354" y="178"/>
                  </a:moveTo>
                  <a:lnTo>
                    <a:pt x="354" y="159"/>
                  </a:lnTo>
                  <a:lnTo>
                    <a:pt x="350" y="142"/>
                  </a:lnTo>
                  <a:lnTo>
                    <a:pt x="347" y="125"/>
                  </a:lnTo>
                  <a:lnTo>
                    <a:pt x="340" y="108"/>
                  </a:lnTo>
                  <a:lnTo>
                    <a:pt x="334" y="93"/>
                  </a:lnTo>
                  <a:lnTo>
                    <a:pt x="325" y="79"/>
                  </a:lnTo>
                  <a:lnTo>
                    <a:pt x="313" y="66"/>
                  </a:lnTo>
                  <a:lnTo>
                    <a:pt x="303" y="52"/>
                  </a:lnTo>
                  <a:lnTo>
                    <a:pt x="290" y="40"/>
                  </a:lnTo>
                  <a:lnTo>
                    <a:pt x="276" y="30"/>
                  </a:lnTo>
                  <a:lnTo>
                    <a:pt x="262" y="22"/>
                  </a:lnTo>
                  <a:lnTo>
                    <a:pt x="246" y="15"/>
                  </a:lnTo>
                  <a:lnTo>
                    <a:pt x="230" y="8"/>
                  </a:lnTo>
                  <a:lnTo>
                    <a:pt x="213" y="5"/>
                  </a:lnTo>
                  <a:lnTo>
                    <a:pt x="195" y="2"/>
                  </a:lnTo>
                  <a:lnTo>
                    <a:pt x="178" y="0"/>
                  </a:lnTo>
                  <a:lnTo>
                    <a:pt x="159" y="2"/>
                  </a:lnTo>
                  <a:lnTo>
                    <a:pt x="142" y="5"/>
                  </a:lnTo>
                  <a:lnTo>
                    <a:pt x="125" y="8"/>
                  </a:lnTo>
                  <a:lnTo>
                    <a:pt x="109" y="15"/>
                  </a:lnTo>
                  <a:lnTo>
                    <a:pt x="93" y="22"/>
                  </a:lnTo>
                  <a:lnTo>
                    <a:pt x="78" y="30"/>
                  </a:lnTo>
                  <a:lnTo>
                    <a:pt x="65" y="40"/>
                  </a:lnTo>
                  <a:lnTo>
                    <a:pt x="53" y="52"/>
                  </a:lnTo>
                  <a:lnTo>
                    <a:pt x="41" y="66"/>
                  </a:lnTo>
                  <a:lnTo>
                    <a:pt x="31" y="79"/>
                  </a:lnTo>
                  <a:lnTo>
                    <a:pt x="22" y="93"/>
                  </a:lnTo>
                  <a:lnTo>
                    <a:pt x="14" y="108"/>
                  </a:lnTo>
                  <a:lnTo>
                    <a:pt x="9" y="125"/>
                  </a:lnTo>
                  <a:lnTo>
                    <a:pt x="4" y="142"/>
                  </a:lnTo>
                  <a:lnTo>
                    <a:pt x="0" y="159"/>
                  </a:lnTo>
                  <a:lnTo>
                    <a:pt x="0" y="178"/>
                  </a:lnTo>
                  <a:lnTo>
                    <a:pt x="0" y="196"/>
                  </a:lnTo>
                  <a:lnTo>
                    <a:pt x="4" y="213"/>
                  </a:lnTo>
                  <a:lnTo>
                    <a:pt x="9" y="230"/>
                  </a:lnTo>
                  <a:lnTo>
                    <a:pt x="14" y="247"/>
                  </a:lnTo>
                  <a:lnTo>
                    <a:pt x="22" y="262"/>
                  </a:lnTo>
                  <a:lnTo>
                    <a:pt x="31" y="277"/>
                  </a:lnTo>
                  <a:lnTo>
                    <a:pt x="41" y="291"/>
                  </a:lnTo>
                  <a:lnTo>
                    <a:pt x="53" y="303"/>
                  </a:lnTo>
                  <a:lnTo>
                    <a:pt x="65" y="315"/>
                  </a:lnTo>
                  <a:lnTo>
                    <a:pt x="78" y="325"/>
                  </a:lnTo>
                  <a:lnTo>
                    <a:pt x="93" y="333"/>
                  </a:lnTo>
                  <a:lnTo>
                    <a:pt x="109" y="342"/>
                  </a:lnTo>
                  <a:lnTo>
                    <a:pt x="125" y="347"/>
                  </a:lnTo>
                  <a:lnTo>
                    <a:pt x="142" y="352"/>
                  </a:lnTo>
                  <a:lnTo>
                    <a:pt x="159" y="354"/>
                  </a:lnTo>
                  <a:lnTo>
                    <a:pt x="178" y="355"/>
                  </a:lnTo>
                  <a:lnTo>
                    <a:pt x="195" y="354"/>
                  </a:lnTo>
                  <a:lnTo>
                    <a:pt x="213" y="352"/>
                  </a:lnTo>
                  <a:lnTo>
                    <a:pt x="230" y="347"/>
                  </a:lnTo>
                  <a:lnTo>
                    <a:pt x="246" y="342"/>
                  </a:lnTo>
                  <a:lnTo>
                    <a:pt x="262" y="333"/>
                  </a:lnTo>
                  <a:lnTo>
                    <a:pt x="276" y="325"/>
                  </a:lnTo>
                  <a:lnTo>
                    <a:pt x="290" y="315"/>
                  </a:lnTo>
                  <a:lnTo>
                    <a:pt x="303" y="303"/>
                  </a:lnTo>
                  <a:lnTo>
                    <a:pt x="313" y="291"/>
                  </a:lnTo>
                  <a:lnTo>
                    <a:pt x="325" y="277"/>
                  </a:lnTo>
                  <a:lnTo>
                    <a:pt x="334" y="262"/>
                  </a:lnTo>
                  <a:lnTo>
                    <a:pt x="340" y="247"/>
                  </a:lnTo>
                  <a:lnTo>
                    <a:pt x="347" y="230"/>
                  </a:lnTo>
                  <a:lnTo>
                    <a:pt x="350" y="213"/>
                  </a:lnTo>
                  <a:lnTo>
                    <a:pt x="354" y="196"/>
                  </a:lnTo>
                  <a:lnTo>
                    <a:pt x="354" y="178"/>
                  </a:lnTo>
                  <a:lnTo>
                    <a:pt x="344" y="178"/>
                  </a:lnTo>
                  <a:lnTo>
                    <a:pt x="344" y="161"/>
                  </a:lnTo>
                  <a:lnTo>
                    <a:pt x="340" y="144"/>
                  </a:lnTo>
                  <a:lnTo>
                    <a:pt x="337" y="128"/>
                  </a:lnTo>
                  <a:lnTo>
                    <a:pt x="330" y="113"/>
                  </a:lnTo>
                  <a:lnTo>
                    <a:pt x="323" y="98"/>
                  </a:lnTo>
                  <a:lnTo>
                    <a:pt x="315" y="84"/>
                  </a:lnTo>
                  <a:lnTo>
                    <a:pt x="306" y="73"/>
                  </a:lnTo>
                  <a:lnTo>
                    <a:pt x="295" y="61"/>
                  </a:lnTo>
                  <a:lnTo>
                    <a:pt x="283" y="49"/>
                  </a:lnTo>
                  <a:lnTo>
                    <a:pt x="271" y="40"/>
                  </a:lnTo>
                  <a:lnTo>
                    <a:pt x="257" y="32"/>
                  </a:lnTo>
                  <a:lnTo>
                    <a:pt x="242" y="25"/>
                  </a:lnTo>
                  <a:lnTo>
                    <a:pt x="227" y="18"/>
                  </a:lnTo>
                  <a:lnTo>
                    <a:pt x="212" y="15"/>
                  </a:lnTo>
                  <a:lnTo>
                    <a:pt x="195" y="12"/>
                  </a:lnTo>
                  <a:lnTo>
                    <a:pt x="178" y="12"/>
                  </a:lnTo>
                  <a:lnTo>
                    <a:pt x="161" y="12"/>
                  </a:lnTo>
                  <a:lnTo>
                    <a:pt x="144" y="15"/>
                  </a:lnTo>
                  <a:lnTo>
                    <a:pt x="127" y="18"/>
                  </a:lnTo>
                  <a:lnTo>
                    <a:pt x="112" y="25"/>
                  </a:lnTo>
                  <a:lnTo>
                    <a:pt x="98" y="32"/>
                  </a:lnTo>
                  <a:lnTo>
                    <a:pt x="85" y="40"/>
                  </a:lnTo>
                  <a:lnTo>
                    <a:pt x="71" y="49"/>
                  </a:lnTo>
                  <a:lnTo>
                    <a:pt x="59" y="61"/>
                  </a:lnTo>
                  <a:lnTo>
                    <a:pt x="49" y="73"/>
                  </a:lnTo>
                  <a:lnTo>
                    <a:pt x="39" y="84"/>
                  </a:lnTo>
                  <a:lnTo>
                    <a:pt x="31" y="98"/>
                  </a:lnTo>
                  <a:lnTo>
                    <a:pt x="24" y="113"/>
                  </a:lnTo>
                  <a:lnTo>
                    <a:pt x="19" y="128"/>
                  </a:lnTo>
                  <a:lnTo>
                    <a:pt x="14" y="144"/>
                  </a:lnTo>
                  <a:lnTo>
                    <a:pt x="12" y="161"/>
                  </a:lnTo>
                  <a:lnTo>
                    <a:pt x="10" y="178"/>
                  </a:lnTo>
                  <a:lnTo>
                    <a:pt x="12" y="194"/>
                  </a:lnTo>
                  <a:lnTo>
                    <a:pt x="14" y="211"/>
                  </a:lnTo>
                  <a:lnTo>
                    <a:pt x="19" y="227"/>
                  </a:lnTo>
                  <a:lnTo>
                    <a:pt x="24" y="242"/>
                  </a:lnTo>
                  <a:lnTo>
                    <a:pt x="31" y="257"/>
                  </a:lnTo>
                  <a:lnTo>
                    <a:pt x="39" y="271"/>
                  </a:lnTo>
                  <a:lnTo>
                    <a:pt x="49" y="284"/>
                  </a:lnTo>
                  <a:lnTo>
                    <a:pt x="59" y="296"/>
                  </a:lnTo>
                  <a:lnTo>
                    <a:pt x="71" y="306"/>
                  </a:lnTo>
                  <a:lnTo>
                    <a:pt x="85" y="316"/>
                  </a:lnTo>
                  <a:lnTo>
                    <a:pt x="98" y="325"/>
                  </a:lnTo>
                  <a:lnTo>
                    <a:pt x="112" y="332"/>
                  </a:lnTo>
                  <a:lnTo>
                    <a:pt x="127" y="337"/>
                  </a:lnTo>
                  <a:lnTo>
                    <a:pt x="144" y="342"/>
                  </a:lnTo>
                  <a:lnTo>
                    <a:pt x="161" y="343"/>
                  </a:lnTo>
                  <a:lnTo>
                    <a:pt x="178" y="345"/>
                  </a:lnTo>
                  <a:lnTo>
                    <a:pt x="195" y="343"/>
                  </a:lnTo>
                  <a:lnTo>
                    <a:pt x="212" y="342"/>
                  </a:lnTo>
                  <a:lnTo>
                    <a:pt x="227" y="337"/>
                  </a:lnTo>
                  <a:lnTo>
                    <a:pt x="242" y="332"/>
                  </a:lnTo>
                  <a:lnTo>
                    <a:pt x="257" y="325"/>
                  </a:lnTo>
                  <a:lnTo>
                    <a:pt x="271" y="316"/>
                  </a:lnTo>
                  <a:lnTo>
                    <a:pt x="283" y="306"/>
                  </a:lnTo>
                  <a:lnTo>
                    <a:pt x="295" y="296"/>
                  </a:lnTo>
                  <a:lnTo>
                    <a:pt x="306" y="284"/>
                  </a:lnTo>
                  <a:lnTo>
                    <a:pt x="315" y="271"/>
                  </a:lnTo>
                  <a:lnTo>
                    <a:pt x="323" y="257"/>
                  </a:lnTo>
                  <a:lnTo>
                    <a:pt x="330" y="242"/>
                  </a:lnTo>
                  <a:lnTo>
                    <a:pt x="337" y="227"/>
                  </a:lnTo>
                  <a:lnTo>
                    <a:pt x="340" y="211"/>
                  </a:lnTo>
                  <a:lnTo>
                    <a:pt x="344" y="194"/>
                  </a:lnTo>
                  <a:lnTo>
                    <a:pt x="344" y="178"/>
                  </a:lnTo>
                  <a:lnTo>
                    <a:pt x="354" y="178"/>
                  </a:lnTo>
                  <a:close/>
                </a:path>
              </a:pathLst>
            </a:custGeom>
            <a:solidFill>
              <a:srgbClr val="DFF2FF"/>
            </a:solidFill>
            <a:ln w="9525">
              <a:noFill/>
              <a:round/>
              <a:headEnd/>
              <a:tailEnd/>
            </a:ln>
          </p:spPr>
          <p:txBody>
            <a:bodyPr/>
            <a:lstStyle/>
            <a:p>
              <a:endParaRPr lang="en-US"/>
            </a:p>
          </p:txBody>
        </p:sp>
        <p:sp>
          <p:nvSpPr>
            <p:cNvPr id="51383" name="Freeform 185"/>
            <p:cNvSpPr>
              <a:spLocks/>
            </p:cNvSpPr>
            <p:nvPr/>
          </p:nvSpPr>
          <p:spPr bwMode="auto">
            <a:xfrm>
              <a:off x="3781982" y="2844778"/>
              <a:ext cx="485422" cy="544512"/>
            </a:xfrm>
            <a:custGeom>
              <a:avLst/>
              <a:gdLst>
                <a:gd name="T0" fmla="*/ 2147483647 w 344"/>
                <a:gd name="T1" fmla="*/ 2147483647 h 343"/>
                <a:gd name="T2" fmla="*/ 2147483647 w 344"/>
                <a:gd name="T3" fmla="*/ 2147483647 h 343"/>
                <a:gd name="T4" fmla="*/ 2147483647 w 344"/>
                <a:gd name="T5" fmla="*/ 2147483647 h 343"/>
                <a:gd name="T6" fmla="*/ 2147483647 w 344"/>
                <a:gd name="T7" fmla="*/ 2147483647 h 343"/>
                <a:gd name="T8" fmla="*/ 2147483647 w 344"/>
                <a:gd name="T9" fmla="*/ 2147483647 h 343"/>
                <a:gd name="T10" fmla="*/ 2147483647 w 344"/>
                <a:gd name="T11" fmla="*/ 0 h 343"/>
                <a:gd name="T12" fmla="*/ 2147483647 w 344"/>
                <a:gd name="T13" fmla="*/ 2147483647 h 343"/>
                <a:gd name="T14" fmla="*/ 2147483647 w 344"/>
                <a:gd name="T15" fmla="*/ 2147483647 h 343"/>
                <a:gd name="T16" fmla="*/ 2147483647 w 344"/>
                <a:gd name="T17" fmla="*/ 2147483647 h 343"/>
                <a:gd name="T18" fmla="*/ 2147483647 w 344"/>
                <a:gd name="T19" fmla="*/ 2147483647 h 343"/>
                <a:gd name="T20" fmla="*/ 0 w 344"/>
                <a:gd name="T21" fmla="*/ 2147483647 h 343"/>
                <a:gd name="T22" fmla="*/ 2147483647 w 344"/>
                <a:gd name="T23" fmla="*/ 2147483647 h 343"/>
                <a:gd name="T24" fmla="*/ 2147483647 w 344"/>
                <a:gd name="T25" fmla="*/ 2147483647 h 343"/>
                <a:gd name="T26" fmla="*/ 2147483647 w 344"/>
                <a:gd name="T27" fmla="*/ 2147483647 h 343"/>
                <a:gd name="T28" fmla="*/ 2147483647 w 344"/>
                <a:gd name="T29" fmla="*/ 2147483647 h 343"/>
                <a:gd name="T30" fmla="*/ 2147483647 w 344"/>
                <a:gd name="T31" fmla="*/ 2147483647 h 343"/>
                <a:gd name="T32" fmla="*/ 2147483647 w 344"/>
                <a:gd name="T33" fmla="*/ 2147483647 h 343"/>
                <a:gd name="T34" fmla="*/ 2147483647 w 344"/>
                <a:gd name="T35" fmla="*/ 2147483647 h 343"/>
                <a:gd name="T36" fmla="*/ 2147483647 w 344"/>
                <a:gd name="T37" fmla="*/ 2147483647 h 343"/>
                <a:gd name="T38" fmla="*/ 2147483647 w 344"/>
                <a:gd name="T39" fmla="*/ 2147483647 h 343"/>
                <a:gd name="T40" fmla="*/ 2147483647 w 344"/>
                <a:gd name="T41" fmla="*/ 2147483647 h 343"/>
                <a:gd name="T42" fmla="*/ 2147483647 w 344"/>
                <a:gd name="T43" fmla="*/ 2147483647 h 343"/>
                <a:gd name="T44" fmla="*/ 2147483647 w 344"/>
                <a:gd name="T45" fmla="*/ 2147483647 h 343"/>
                <a:gd name="T46" fmla="*/ 2147483647 w 344"/>
                <a:gd name="T47" fmla="*/ 2147483647 h 343"/>
                <a:gd name="T48" fmla="*/ 2147483647 w 344"/>
                <a:gd name="T49" fmla="*/ 2147483647 h 343"/>
                <a:gd name="T50" fmla="*/ 2147483647 w 344"/>
                <a:gd name="T51" fmla="*/ 2147483647 h 343"/>
                <a:gd name="T52" fmla="*/ 2147483647 w 344"/>
                <a:gd name="T53" fmla="*/ 2147483647 h 343"/>
                <a:gd name="T54" fmla="*/ 2147483647 w 344"/>
                <a:gd name="T55" fmla="*/ 2147483647 h 343"/>
                <a:gd name="T56" fmla="*/ 2147483647 w 344"/>
                <a:gd name="T57" fmla="*/ 2147483647 h 343"/>
                <a:gd name="T58" fmla="*/ 2147483647 w 344"/>
                <a:gd name="T59" fmla="*/ 2147483647 h 343"/>
                <a:gd name="T60" fmla="*/ 2147483647 w 344"/>
                <a:gd name="T61" fmla="*/ 2147483647 h 343"/>
                <a:gd name="T62" fmla="*/ 2147483647 w 344"/>
                <a:gd name="T63" fmla="*/ 2147483647 h 343"/>
                <a:gd name="T64" fmla="*/ 2147483647 w 344"/>
                <a:gd name="T65" fmla="*/ 2147483647 h 343"/>
                <a:gd name="T66" fmla="*/ 2147483647 w 344"/>
                <a:gd name="T67" fmla="*/ 2147483647 h 343"/>
                <a:gd name="T68" fmla="*/ 2147483647 w 344"/>
                <a:gd name="T69" fmla="*/ 2147483647 h 343"/>
                <a:gd name="T70" fmla="*/ 2147483647 w 344"/>
                <a:gd name="T71" fmla="*/ 2147483647 h 343"/>
                <a:gd name="T72" fmla="*/ 2147483647 w 344"/>
                <a:gd name="T73" fmla="*/ 2147483647 h 343"/>
                <a:gd name="T74" fmla="*/ 2147483647 w 344"/>
                <a:gd name="T75" fmla="*/ 2147483647 h 343"/>
                <a:gd name="T76" fmla="*/ 2147483647 w 344"/>
                <a:gd name="T77" fmla="*/ 2147483647 h 343"/>
                <a:gd name="T78" fmla="*/ 2147483647 w 344"/>
                <a:gd name="T79" fmla="*/ 2147483647 h 343"/>
                <a:gd name="T80" fmla="*/ 2147483647 w 344"/>
                <a:gd name="T81" fmla="*/ 2147483647 h 343"/>
                <a:gd name="T82" fmla="*/ 2147483647 w 344"/>
                <a:gd name="T83" fmla="*/ 2147483647 h 343"/>
                <a:gd name="T84" fmla="*/ 2147483647 w 344"/>
                <a:gd name="T85" fmla="*/ 2147483647 h 34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4"/>
                <a:gd name="T130" fmla="*/ 0 h 343"/>
                <a:gd name="T131" fmla="*/ 344 w 344"/>
                <a:gd name="T132" fmla="*/ 343 h 34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4" h="343">
                  <a:moveTo>
                    <a:pt x="344" y="171"/>
                  </a:moveTo>
                  <a:lnTo>
                    <a:pt x="344" y="154"/>
                  </a:lnTo>
                  <a:lnTo>
                    <a:pt x="340" y="137"/>
                  </a:lnTo>
                  <a:lnTo>
                    <a:pt x="337" y="120"/>
                  </a:lnTo>
                  <a:lnTo>
                    <a:pt x="330" y="105"/>
                  </a:lnTo>
                  <a:lnTo>
                    <a:pt x="323" y="89"/>
                  </a:lnTo>
                  <a:lnTo>
                    <a:pt x="315" y="74"/>
                  </a:lnTo>
                  <a:lnTo>
                    <a:pt x="305" y="62"/>
                  </a:lnTo>
                  <a:lnTo>
                    <a:pt x="293" y="49"/>
                  </a:lnTo>
                  <a:lnTo>
                    <a:pt x="281" y="39"/>
                  </a:lnTo>
                  <a:lnTo>
                    <a:pt x="268" y="28"/>
                  </a:lnTo>
                  <a:lnTo>
                    <a:pt x="254" y="20"/>
                  </a:lnTo>
                  <a:lnTo>
                    <a:pt x="239" y="13"/>
                  </a:lnTo>
                  <a:lnTo>
                    <a:pt x="224" y="6"/>
                  </a:lnTo>
                  <a:lnTo>
                    <a:pt x="207" y="3"/>
                  </a:lnTo>
                  <a:lnTo>
                    <a:pt x="190" y="0"/>
                  </a:lnTo>
                  <a:lnTo>
                    <a:pt x="173" y="0"/>
                  </a:lnTo>
                  <a:lnTo>
                    <a:pt x="154" y="0"/>
                  </a:lnTo>
                  <a:lnTo>
                    <a:pt x="137" y="3"/>
                  </a:lnTo>
                  <a:lnTo>
                    <a:pt x="120" y="6"/>
                  </a:lnTo>
                  <a:lnTo>
                    <a:pt x="105" y="13"/>
                  </a:lnTo>
                  <a:lnTo>
                    <a:pt x="90" y="20"/>
                  </a:lnTo>
                  <a:lnTo>
                    <a:pt x="76" y="28"/>
                  </a:lnTo>
                  <a:lnTo>
                    <a:pt x="63" y="39"/>
                  </a:lnTo>
                  <a:lnTo>
                    <a:pt x="51" y="49"/>
                  </a:lnTo>
                  <a:lnTo>
                    <a:pt x="39" y="62"/>
                  </a:lnTo>
                  <a:lnTo>
                    <a:pt x="29" y="74"/>
                  </a:lnTo>
                  <a:lnTo>
                    <a:pt x="21" y="89"/>
                  </a:lnTo>
                  <a:lnTo>
                    <a:pt x="14" y="105"/>
                  </a:lnTo>
                  <a:lnTo>
                    <a:pt x="9" y="120"/>
                  </a:lnTo>
                  <a:lnTo>
                    <a:pt x="4" y="137"/>
                  </a:lnTo>
                  <a:lnTo>
                    <a:pt x="2" y="154"/>
                  </a:lnTo>
                  <a:lnTo>
                    <a:pt x="0" y="171"/>
                  </a:lnTo>
                  <a:lnTo>
                    <a:pt x="2" y="189"/>
                  </a:lnTo>
                  <a:lnTo>
                    <a:pt x="4" y="206"/>
                  </a:lnTo>
                  <a:lnTo>
                    <a:pt x="9" y="221"/>
                  </a:lnTo>
                  <a:lnTo>
                    <a:pt x="14" y="238"/>
                  </a:lnTo>
                  <a:lnTo>
                    <a:pt x="21" y="253"/>
                  </a:lnTo>
                  <a:lnTo>
                    <a:pt x="29" y="267"/>
                  </a:lnTo>
                  <a:lnTo>
                    <a:pt x="39" y="281"/>
                  </a:lnTo>
                  <a:lnTo>
                    <a:pt x="51" y="292"/>
                  </a:lnTo>
                  <a:lnTo>
                    <a:pt x="63" y="304"/>
                  </a:lnTo>
                  <a:lnTo>
                    <a:pt x="76" y="313"/>
                  </a:lnTo>
                  <a:lnTo>
                    <a:pt x="90" y="321"/>
                  </a:lnTo>
                  <a:lnTo>
                    <a:pt x="105" y="330"/>
                  </a:lnTo>
                  <a:lnTo>
                    <a:pt x="120" y="335"/>
                  </a:lnTo>
                  <a:lnTo>
                    <a:pt x="137" y="340"/>
                  </a:lnTo>
                  <a:lnTo>
                    <a:pt x="154" y="341"/>
                  </a:lnTo>
                  <a:lnTo>
                    <a:pt x="173" y="343"/>
                  </a:lnTo>
                  <a:lnTo>
                    <a:pt x="190" y="341"/>
                  </a:lnTo>
                  <a:lnTo>
                    <a:pt x="207" y="340"/>
                  </a:lnTo>
                  <a:lnTo>
                    <a:pt x="224" y="335"/>
                  </a:lnTo>
                  <a:lnTo>
                    <a:pt x="239" y="330"/>
                  </a:lnTo>
                  <a:lnTo>
                    <a:pt x="254" y="321"/>
                  </a:lnTo>
                  <a:lnTo>
                    <a:pt x="268" y="313"/>
                  </a:lnTo>
                  <a:lnTo>
                    <a:pt x="281" y="304"/>
                  </a:lnTo>
                  <a:lnTo>
                    <a:pt x="293" y="292"/>
                  </a:lnTo>
                  <a:lnTo>
                    <a:pt x="305" y="281"/>
                  </a:lnTo>
                  <a:lnTo>
                    <a:pt x="315" y="267"/>
                  </a:lnTo>
                  <a:lnTo>
                    <a:pt x="323" y="253"/>
                  </a:lnTo>
                  <a:lnTo>
                    <a:pt x="330" y="238"/>
                  </a:lnTo>
                  <a:lnTo>
                    <a:pt x="337" y="221"/>
                  </a:lnTo>
                  <a:lnTo>
                    <a:pt x="340" y="206"/>
                  </a:lnTo>
                  <a:lnTo>
                    <a:pt x="344" y="189"/>
                  </a:lnTo>
                  <a:lnTo>
                    <a:pt x="344" y="171"/>
                  </a:lnTo>
                  <a:lnTo>
                    <a:pt x="334" y="171"/>
                  </a:lnTo>
                  <a:lnTo>
                    <a:pt x="332" y="154"/>
                  </a:lnTo>
                  <a:lnTo>
                    <a:pt x="330" y="138"/>
                  </a:lnTo>
                  <a:lnTo>
                    <a:pt x="327" y="123"/>
                  </a:lnTo>
                  <a:lnTo>
                    <a:pt x="320" y="108"/>
                  </a:lnTo>
                  <a:lnTo>
                    <a:pt x="313" y="94"/>
                  </a:lnTo>
                  <a:lnTo>
                    <a:pt x="307" y="81"/>
                  </a:lnTo>
                  <a:lnTo>
                    <a:pt x="296" y="69"/>
                  </a:lnTo>
                  <a:lnTo>
                    <a:pt x="286" y="57"/>
                  </a:lnTo>
                  <a:lnTo>
                    <a:pt x="274" y="47"/>
                  </a:lnTo>
                  <a:lnTo>
                    <a:pt x="263" y="37"/>
                  </a:lnTo>
                  <a:lnTo>
                    <a:pt x="249" y="28"/>
                  </a:lnTo>
                  <a:lnTo>
                    <a:pt x="235" y="22"/>
                  </a:lnTo>
                  <a:lnTo>
                    <a:pt x="220" y="17"/>
                  </a:lnTo>
                  <a:lnTo>
                    <a:pt x="205" y="13"/>
                  </a:lnTo>
                  <a:lnTo>
                    <a:pt x="188" y="10"/>
                  </a:lnTo>
                  <a:lnTo>
                    <a:pt x="173" y="10"/>
                  </a:lnTo>
                  <a:lnTo>
                    <a:pt x="156" y="10"/>
                  </a:lnTo>
                  <a:lnTo>
                    <a:pt x="139" y="13"/>
                  </a:lnTo>
                  <a:lnTo>
                    <a:pt x="124" y="17"/>
                  </a:lnTo>
                  <a:lnTo>
                    <a:pt x="110" y="22"/>
                  </a:lnTo>
                  <a:lnTo>
                    <a:pt x="95" y="28"/>
                  </a:lnTo>
                  <a:lnTo>
                    <a:pt x="82" y="37"/>
                  </a:lnTo>
                  <a:lnTo>
                    <a:pt x="70" y="47"/>
                  </a:lnTo>
                  <a:lnTo>
                    <a:pt x="58" y="57"/>
                  </a:lnTo>
                  <a:lnTo>
                    <a:pt x="48" y="69"/>
                  </a:lnTo>
                  <a:lnTo>
                    <a:pt x="39" y="81"/>
                  </a:lnTo>
                  <a:lnTo>
                    <a:pt x="31" y="94"/>
                  </a:lnTo>
                  <a:lnTo>
                    <a:pt x="24" y="108"/>
                  </a:lnTo>
                  <a:lnTo>
                    <a:pt x="19" y="123"/>
                  </a:lnTo>
                  <a:lnTo>
                    <a:pt x="14" y="138"/>
                  </a:lnTo>
                  <a:lnTo>
                    <a:pt x="12" y="154"/>
                  </a:lnTo>
                  <a:lnTo>
                    <a:pt x="10" y="171"/>
                  </a:lnTo>
                  <a:lnTo>
                    <a:pt x="12" y="187"/>
                  </a:lnTo>
                  <a:lnTo>
                    <a:pt x="14" y="203"/>
                  </a:lnTo>
                  <a:lnTo>
                    <a:pt x="19" y="218"/>
                  </a:lnTo>
                  <a:lnTo>
                    <a:pt x="24" y="233"/>
                  </a:lnTo>
                  <a:lnTo>
                    <a:pt x="31" y="248"/>
                  </a:lnTo>
                  <a:lnTo>
                    <a:pt x="39" y="260"/>
                  </a:lnTo>
                  <a:lnTo>
                    <a:pt x="48" y="274"/>
                  </a:lnTo>
                  <a:lnTo>
                    <a:pt x="58" y="284"/>
                  </a:lnTo>
                  <a:lnTo>
                    <a:pt x="70" y="296"/>
                  </a:lnTo>
                  <a:lnTo>
                    <a:pt x="82" y="304"/>
                  </a:lnTo>
                  <a:lnTo>
                    <a:pt x="95" y="313"/>
                  </a:lnTo>
                  <a:lnTo>
                    <a:pt x="110" y="319"/>
                  </a:lnTo>
                  <a:lnTo>
                    <a:pt x="124" y="325"/>
                  </a:lnTo>
                  <a:lnTo>
                    <a:pt x="139" y="328"/>
                  </a:lnTo>
                  <a:lnTo>
                    <a:pt x="156" y="331"/>
                  </a:lnTo>
                  <a:lnTo>
                    <a:pt x="173" y="331"/>
                  </a:lnTo>
                  <a:lnTo>
                    <a:pt x="188" y="331"/>
                  </a:lnTo>
                  <a:lnTo>
                    <a:pt x="205" y="328"/>
                  </a:lnTo>
                  <a:lnTo>
                    <a:pt x="220" y="325"/>
                  </a:lnTo>
                  <a:lnTo>
                    <a:pt x="235" y="319"/>
                  </a:lnTo>
                  <a:lnTo>
                    <a:pt x="249" y="313"/>
                  </a:lnTo>
                  <a:lnTo>
                    <a:pt x="263" y="304"/>
                  </a:lnTo>
                  <a:lnTo>
                    <a:pt x="274" y="296"/>
                  </a:lnTo>
                  <a:lnTo>
                    <a:pt x="286" y="284"/>
                  </a:lnTo>
                  <a:lnTo>
                    <a:pt x="296" y="274"/>
                  </a:lnTo>
                  <a:lnTo>
                    <a:pt x="307" y="260"/>
                  </a:lnTo>
                  <a:lnTo>
                    <a:pt x="313" y="248"/>
                  </a:lnTo>
                  <a:lnTo>
                    <a:pt x="320" y="233"/>
                  </a:lnTo>
                  <a:lnTo>
                    <a:pt x="327" y="218"/>
                  </a:lnTo>
                  <a:lnTo>
                    <a:pt x="330" y="203"/>
                  </a:lnTo>
                  <a:lnTo>
                    <a:pt x="332" y="187"/>
                  </a:lnTo>
                  <a:lnTo>
                    <a:pt x="334" y="171"/>
                  </a:lnTo>
                  <a:lnTo>
                    <a:pt x="344" y="171"/>
                  </a:lnTo>
                  <a:close/>
                </a:path>
              </a:pathLst>
            </a:custGeom>
            <a:solidFill>
              <a:srgbClr val="E0F2FF"/>
            </a:solidFill>
            <a:ln w="9525">
              <a:noFill/>
              <a:round/>
              <a:headEnd/>
              <a:tailEnd/>
            </a:ln>
          </p:spPr>
          <p:txBody>
            <a:bodyPr/>
            <a:lstStyle/>
            <a:p>
              <a:endParaRPr lang="en-US"/>
            </a:p>
          </p:txBody>
        </p:sp>
        <p:sp>
          <p:nvSpPr>
            <p:cNvPr id="51384" name="Freeform 186"/>
            <p:cNvSpPr>
              <a:spLocks/>
            </p:cNvSpPr>
            <p:nvPr/>
          </p:nvSpPr>
          <p:spPr bwMode="auto">
            <a:xfrm>
              <a:off x="3789041" y="2852715"/>
              <a:ext cx="471311" cy="528638"/>
            </a:xfrm>
            <a:custGeom>
              <a:avLst/>
              <a:gdLst>
                <a:gd name="T0" fmla="*/ 2147483647 w 334"/>
                <a:gd name="T1" fmla="*/ 2147483647 h 333"/>
                <a:gd name="T2" fmla="*/ 2147483647 w 334"/>
                <a:gd name="T3" fmla="*/ 2147483647 h 333"/>
                <a:gd name="T4" fmla="*/ 2147483647 w 334"/>
                <a:gd name="T5" fmla="*/ 2147483647 h 333"/>
                <a:gd name="T6" fmla="*/ 2147483647 w 334"/>
                <a:gd name="T7" fmla="*/ 2147483647 h 333"/>
                <a:gd name="T8" fmla="*/ 2147483647 w 334"/>
                <a:gd name="T9" fmla="*/ 2147483647 h 333"/>
                <a:gd name="T10" fmla="*/ 2147483647 w 334"/>
                <a:gd name="T11" fmla="*/ 0 h 333"/>
                <a:gd name="T12" fmla="*/ 2147483647 w 334"/>
                <a:gd name="T13" fmla="*/ 2147483647 h 333"/>
                <a:gd name="T14" fmla="*/ 2147483647 w 334"/>
                <a:gd name="T15" fmla="*/ 2147483647 h 333"/>
                <a:gd name="T16" fmla="*/ 2147483647 w 334"/>
                <a:gd name="T17" fmla="*/ 2147483647 h 333"/>
                <a:gd name="T18" fmla="*/ 2147483647 w 334"/>
                <a:gd name="T19" fmla="*/ 2147483647 h 333"/>
                <a:gd name="T20" fmla="*/ 0 w 334"/>
                <a:gd name="T21" fmla="*/ 2147483647 h 333"/>
                <a:gd name="T22" fmla="*/ 2147483647 w 334"/>
                <a:gd name="T23" fmla="*/ 2147483647 h 333"/>
                <a:gd name="T24" fmla="*/ 2147483647 w 334"/>
                <a:gd name="T25" fmla="*/ 2147483647 h 333"/>
                <a:gd name="T26" fmla="*/ 2147483647 w 334"/>
                <a:gd name="T27" fmla="*/ 2147483647 h 333"/>
                <a:gd name="T28" fmla="*/ 2147483647 w 334"/>
                <a:gd name="T29" fmla="*/ 2147483647 h 333"/>
                <a:gd name="T30" fmla="*/ 2147483647 w 334"/>
                <a:gd name="T31" fmla="*/ 2147483647 h 333"/>
                <a:gd name="T32" fmla="*/ 2147483647 w 334"/>
                <a:gd name="T33" fmla="*/ 2147483647 h 333"/>
                <a:gd name="T34" fmla="*/ 2147483647 w 334"/>
                <a:gd name="T35" fmla="*/ 2147483647 h 333"/>
                <a:gd name="T36" fmla="*/ 2147483647 w 334"/>
                <a:gd name="T37" fmla="*/ 2147483647 h 333"/>
                <a:gd name="T38" fmla="*/ 2147483647 w 334"/>
                <a:gd name="T39" fmla="*/ 2147483647 h 333"/>
                <a:gd name="T40" fmla="*/ 2147483647 w 334"/>
                <a:gd name="T41" fmla="*/ 2147483647 h 333"/>
                <a:gd name="T42" fmla="*/ 2147483647 w 334"/>
                <a:gd name="T43" fmla="*/ 2147483647 h 333"/>
                <a:gd name="T44" fmla="*/ 2147483647 w 334"/>
                <a:gd name="T45" fmla="*/ 2147483647 h 333"/>
                <a:gd name="T46" fmla="*/ 2147483647 w 334"/>
                <a:gd name="T47" fmla="*/ 2147483647 h 333"/>
                <a:gd name="T48" fmla="*/ 2147483647 w 334"/>
                <a:gd name="T49" fmla="*/ 2147483647 h 333"/>
                <a:gd name="T50" fmla="*/ 2147483647 w 334"/>
                <a:gd name="T51" fmla="*/ 2147483647 h 333"/>
                <a:gd name="T52" fmla="*/ 2147483647 w 334"/>
                <a:gd name="T53" fmla="*/ 2147483647 h 333"/>
                <a:gd name="T54" fmla="*/ 2147483647 w 334"/>
                <a:gd name="T55" fmla="*/ 2147483647 h 333"/>
                <a:gd name="T56" fmla="*/ 2147483647 w 334"/>
                <a:gd name="T57" fmla="*/ 2147483647 h 333"/>
                <a:gd name="T58" fmla="*/ 2147483647 w 334"/>
                <a:gd name="T59" fmla="*/ 2147483647 h 333"/>
                <a:gd name="T60" fmla="*/ 2147483647 w 334"/>
                <a:gd name="T61" fmla="*/ 2147483647 h 333"/>
                <a:gd name="T62" fmla="*/ 2147483647 w 334"/>
                <a:gd name="T63" fmla="*/ 2147483647 h 333"/>
                <a:gd name="T64" fmla="*/ 2147483647 w 334"/>
                <a:gd name="T65" fmla="*/ 2147483647 h 333"/>
                <a:gd name="T66" fmla="*/ 2147483647 w 334"/>
                <a:gd name="T67" fmla="*/ 2147483647 h 333"/>
                <a:gd name="T68" fmla="*/ 2147483647 w 334"/>
                <a:gd name="T69" fmla="*/ 2147483647 h 333"/>
                <a:gd name="T70" fmla="*/ 2147483647 w 334"/>
                <a:gd name="T71" fmla="*/ 2147483647 h 333"/>
                <a:gd name="T72" fmla="*/ 2147483647 w 334"/>
                <a:gd name="T73" fmla="*/ 2147483647 h 333"/>
                <a:gd name="T74" fmla="*/ 2147483647 w 334"/>
                <a:gd name="T75" fmla="*/ 2147483647 h 333"/>
                <a:gd name="T76" fmla="*/ 2147483647 w 334"/>
                <a:gd name="T77" fmla="*/ 2147483647 h 333"/>
                <a:gd name="T78" fmla="*/ 2147483647 w 334"/>
                <a:gd name="T79" fmla="*/ 2147483647 h 333"/>
                <a:gd name="T80" fmla="*/ 2147483647 w 334"/>
                <a:gd name="T81" fmla="*/ 2147483647 h 333"/>
                <a:gd name="T82" fmla="*/ 2147483647 w 334"/>
                <a:gd name="T83" fmla="*/ 2147483647 h 333"/>
                <a:gd name="T84" fmla="*/ 2147483647 w 334"/>
                <a:gd name="T85" fmla="*/ 2147483647 h 3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4"/>
                <a:gd name="T130" fmla="*/ 0 h 333"/>
                <a:gd name="T131" fmla="*/ 334 w 334"/>
                <a:gd name="T132" fmla="*/ 333 h 3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4" h="333">
                  <a:moveTo>
                    <a:pt x="334" y="166"/>
                  </a:moveTo>
                  <a:lnTo>
                    <a:pt x="334" y="149"/>
                  </a:lnTo>
                  <a:lnTo>
                    <a:pt x="330" y="132"/>
                  </a:lnTo>
                  <a:lnTo>
                    <a:pt x="327" y="116"/>
                  </a:lnTo>
                  <a:lnTo>
                    <a:pt x="320" y="101"/>
                  </a:lnTo>
                  <a:lnTo>
                    <a:pt x="313" y="86"/>
                  </a:lnTo>
                  <a:lnTo>
                    <a:pt x="305" y="72"/>
                  </a:lnTo>
                  <a:lnTo>
                    <a:pt x="296" y="61"/>
                  </a:lnTo>
                  <a:lnTo>
                    <a:pt x="285" y="49"/>
                  </a:lnTo>
                  <a:lnTo>
                    <a:pt x="273" y="37"/>
                  </a:lnTo>
                  <a:lnTo>
                    <a:pt x="261" y="28"/>
                  </a:lnTo>
                  <a:lnTo>
                    <a:pt x="247" y="20"/>
                  </a:lnTo>
                  <a:lnTo>
                    <a:pt x="232" y="13"/>
                  </a:lnTo>
                  <a:lnTo>
                    <a:pt x="217" y="6"/>
                  </a:lnTo>
                  <a:lnTo>
                    <a:pt x="202" y="3"/>
                  </a:lnTo>
                  <a:lnTo>
                    <a:pt x="185" y="0"/>
                  </a:lnTo>
                  <a:lnTo>
                    <a:pt x="168" y="0"/>
                  </a:lnTo>
                  <a:lnTo>
                    <a:pt x="151" y="0"/>
                  </a:lnTo>
                  <a:lnTo>
                    <a:pt x="134" y="3"/>
                  </a:lnTo>
                  <a:lnTo>
                    <a:pt x="117" y="6"/>
                  </a:lnTo>
                  <a:lnTo>
                    <a:pt x="102" y="13"/>
                  </a:lnTo>
                  <a:lnTo>
                    <a:pt x="88" y="20"/>
                  </a:lnTo>
                  <a:lnTo>
                    <a:pt x="75" y="28"/>
                  </a:lnTo>
                  <a:lnTo>
                    <a:pt x="61" y="37"/>
                  </a:lnTo>
                  <a:lnTo>
                    <a:pt x="49" y="49"/>
                  </a:lnTo>
                  <a:lnTo>
                    <a:pt x="39" y="61"/>
                  </a:lnTo>
                  <a:lnTo>
                    <a:pt x="29" y="72"/>
                  </a:lnTo>
                  <a:lnTo>
                    <a:pt x="21" y="86"/>
                  </a:lnTo>
                  <a:lnTo>
                    <a:pt x="14" y="101"/>
                  </a:lnTo>
                  <a:lnTo>
                    <a:pt x="9" y="116"/>
                  </a:lnTo>
                  <a:lnTo>
                    <a:pt x="4" y="132"/>
                  </a:lnTo>
                  <a:lnTo>
                    <a:pt x="2" y="149"/>
                  </a:lnTo>
                  <a:lnTo>
                    <a:pt x="0" y="166"/>
                  </a:lnTo>
                  <a:lnTo>
                    <a:pt x="2" y="182"/>
                  </a:lnTo>
                  <a:lnTo>
                    <a:pt x="4" y="199"/>
                  </a:lnTo>
                  <a:lnTo>
                    <a:pt x="9" y="215"/>
                  </a:lnTo>
                  <a:lnTo>
                    <a:pt x="14" y="230"/>
                  </a:lnTo>
                  <a:lnTo>
                    <a:pt x="21" y="245"/>
                  </a:lnTo>
                  <a:lnTo>
                    <a:pt x="29" y="259"/>
                  </a:lnTo>
                  <a:lnTo>
                    <a:pt x="39" y="272"/>
                  </a:lnTo>
                  <a:lnTo>
                    <a:pt x="49" y="284"/>
                  </a:lnTo>
                  <a:lnTo>
                    <a:pt x="61" y="294"/>
                  </a:lnTo>
                  <a:lnTo>
                    <a:pt x="75" y="304"/>
                  </a:lnTo>
                  <a:lnTo>
                    <a:pt x="88" y="313"/>
                  </a:lnTo>
                  <a:lnTo>
                    <a:pt x="102" y="320"/>
                  </a:lnTo>
                  <a:lnTo>
                    <a:pt x="117" y="325"/>
                  </a:lnTo>
                  <a:lnTo>
                    <a:pt x="134" y="330"/>
                  </a:lnTo>
                  <a:lnTo>
                    <a:pt x="151" y="331"/>
                  </a:lnTo>
                  <a:lnTo>
                    <a:pt x="168" y="333"/>
                  </a:lnTo>
                  <a:lnTo>
                    <a:pt x="185" y="331"/>
                  </a:lnTo>
                  <a:lnTo>
                    <a:pt x="202" y="330"/>
                  </a:lnTo>
                  <a:lnTo>
                    <a:pt x="217" y="325"/>
                  </a:lnTo>
                  <a:lnTo>
                    <a:pt x="232" y="320"/>
                  </a:lnTo>
                  <a:lnTo>
                    <a:pt x="247" y="313"/>
                  </a:lnTo>
                  <a:lnTo>
                    <a:pt x="261" y="304"/>
                  </a:lnTo>
                  <a:lnTo>
                    <a:pt x="273" y="294"/>
                  </a:lnTo>
                  <a:lnTo>
                    <a:pt x="285" y="284"/>
                  </a:lnTo>
                  <a:lnTo>
                    <a:pt x="296" y="272"/>
                  </a:lnTo>
                  <a:lnTo>
                    <a:pt x="305" y="259"/>
                  </a:lnTo>
                  <a:lnTo>
                    <a:pt x="313" y="245"/>
                  </a:lnTo>
                  <a:lnTo>
                    <a:pt x="320" y="230"/>
                  </a:lnTo>
                  <a:lnTo>
                    <a:pt x="327" y="215"/>
                  </a:lnTo>
                  <a:lnTo>
                    <a:pt x="330" y="199"/>
                  </a:lnTo>
                  <a:lnTo>
                    <a:pt x="334" y="182"/>
                  </a:lnTo>
                  <a:lnTo>
                    <a:pt x="334" y="166"/>
                  </a:lnTo>
                  <a:lnTo>
                    <a:pt x="324" y="166"/>
                  </a:lnTo>
                  <a:lnTo>
                    <a:pt x="322" y="150"/>
                  </a:lnTo>
                  <a:lnTo>
                    <a:pt x="320" y="135"/>
                  </a:lnTo>
                  <a:lnTo>
                    <a:pt x="317" y="120"/>
                  </a:lnTo>
                  <a:lnTo>
                    <a:pt x="310" y="105"/>
                  </a:lnTo>
                  <a:lnTo>
                    <a:pt x="305" y="91"/>
                  </a:lnTo>
                  <a:lnTo>
                    <a:pt x="296" y="79"/>
                  </a:lnTo>
                  <a:lnTo>
                    <a:pt x="288" y="67"/>
                  </a:lnTo>
                  <a:lnTo>
                    <a:pt x="278" y="56"/>
                  </a:lnTo>
                  <a:lnTo>
                    <a:pt x="266" y="45"/>
                  </a:lnTo>
                  <a:lnTo>
                    <a:pt x="254" y="37"/>
                  </a:lnTo>
                  <a:lnTo>
                    <a:pt x="242" y="28"/>
                  </a:lnTo>
                  <a:lnTo>
                    <a:pt x="229" y="22"/>
                  </a:lnTo>
                  <a:lnTo>
                    <a:pt x="214" y="17"/>
                  </a:lnTo>
                  <a:lnTo>
                    <a:pt x="198" y="13"/>
                  </a:lnTo>
                  <a:lnTo>
                    <a:pt x="183" y="12"/>
                  </a:lnTo>
                  <a:lnTo>
                    <a:pt x="168" y="10"/>
                  </a:lnTo>
                  <a:lnTo>
                    <a:pt x="151" y="12"/>
                  </a:lnTo>
                  <a:lnTo>
                    <a:pt x="136" y="13"/>
                  </a:lnTo>
                  <a:lnTo>
                    <a:pt x="121" y="17"/>
                  </a:lnTo>
                  <a:lnTo>
                    <a:pt x="107" y="22"/>
                  </a:lnTo>
                  <a:lnTo>
                    <a:pt x="93" y="28"/>
                  </a:lnTo>
                  <a:lnTo>
                    <a:pt x="80" y="37"/>
                  </a:lnTo>
                  <a:lnTo>
                    <a:pt x="68" y="45"/>
                  </a:lnTo>
                  <a:lnTo>
                    <a:pt x="58" y="56"/>
                  </a:lnTo>
                  <a:lnTo>
                    <a:pt x="48" y="67"/>
                  </a:lnTo>
                  <a:lnTo>
                    <a:pt x="38" y="79"/>
                  </a:lnTo>
                  <a:lnTo>
                    <a:pt x="31" y="91"/>
                  </a:lnTo>
                  <a:lnTo>
                    <a:pt x="24" y="105"/>
                  </a:lnTo>
                  <a:lnTo>
                    <a:pt x="19" y="120"/>
                  </a:lnTo>
                  <a:lnTo>
                    <a:pt x="16" y="135"/>
                  </a:lnTo>
                  <a:lnTo>
                    <a:pt x="12" y="150"/>
                  </a:lnTo>
                  <a:lnTo>
                    <a:pt x="12" y="166"/>
                  </a:lnTo>
                  <a:lnTo>
                    <a:pt x="12" y="182"/>
                  </a:lnTo>
                  <a:lnTo>
                    <a:pt x="16" y="198"/>
                  </a:lnTo>
                  <a:lnTo>
                    <a:pt x="19" y="213"/>
                  </a:lnTo>
                  <a:lnTo>
                    <a:pt x="24" y="226"/>
                  </a:lnTo>
                  <a:lnTo>
                    <a:pt x="31" y="240"/>
                  </a:lnTo>
                  <a:lnTo>
                    <a:pt x="38" y="254"/>
                  </a:lnTo>
                  <a:lnTo>
                    <a:pt x="48" y="265"/>
                  </a:lnTo>
                  <a:lnTo>
                    <a:pt x="58" y="276"/>
                  </a:lnTo>
                  <a:lnTo>
                    <a:pt x="68" y="286"/>
                  </a:lnTo>
                  <a:lnTo>
                    <a:pt x="80" y="294"/>
                  </a:lnTo>
                  <a:lnTo>
                    <a:pt x="93" y="303"/>
                  </a:lnTo>
                  <a:lnTo>
                    <a:pt x="107" y="309"/>
                  </a:lnTo>
                  <a:lnTo>
                    <a:pt x="121" y="314"/>
                  </a:lnTo>
                  <a:lnTo>
                    <a:pt x="136" y="318"/>
                  </a:lnTo>
                  <a:lnTo>
                    <a:pt x="151" y="321"/>
                  </a:lnTo>
                  <a:lnTo>
                    <a:pt x="168" y="321"/>
                  </a:lnTo>
                  <a:lnTo>
                    <a:pt x="183" y="321"/>
                  </a:lnTo>
                  <a:lnTo>
                    <a:pt x="198" y="318"/>
                  </a:lnTo>
                  <a:lnTo>
                    <a:pt x="214" y="314"/>
                  </a:lnTo>
                  <a:lnTo>
                    <a:pt x="229" y="309"/>
                  </a:lnTo>
                  <a:lnTo>
                    <a:pt x="242" y="303"/>
                  </a:lnTo>
                  <a:lnTo>
                    <a:pt x="254" y="294"/>
                  </a:lnTo>
                  <a:lnTo>
                    <a:pt x="266" y="286"/>
                  </a:lnTo>
                  <a:lnTo>
                    <a:pt x="278" y="276"/>
                  </a:lnTo>
                  <a:lnTo>
                    <a:pt x="288" y="265"/>
                  </a:lnTo>
                  <a:lnTo>
                    <a:pt x="296" y="254"/>
                  </a:lnTo>
                  <a:lnTo>
                    <a:pt x="305" y="240"/>
                  </a:lnTo>
                  <a:lnTo>
                    <a:pt x="310" y="226"/>
                  </a:lnTo>
                  <a:lnTo>
                    <a:pt x="317" y="213"/>
                  </a:lnTo>
                  <a:lnTo>
                    <a:pt x="320" y="198"/>
                  </a:lnTo>
                  <a:lnTo>
                    <a:pt x="322" y="182"/>
                  </a:lnTo>
                  <a:lnTo>
                    <a:pt x="324" y="166"/>
                  </a:lnTo>
                  <a:lnTo>
                    <a:pt x="334" y="166"/>
                  </a:lnTo>
                  <a:close/>
                </a:path>
              </a:pathLst>
            </a:custGeom>
            <a:solidFill>
              <a:srgbClr val="E1F3FF"/>
            </a:solidFill>
            <a:ln w="9525">
              <a:noFill/>
              <a:round/>
              <a:headEnd/>
              <a:tailEnd/>
            </a:ln>
          </p:spPr>
          <p:txBody>
            <a:bodyPr/>
            <a:lstStyle/>
            <a:p>
              <a:endParaRPr lang="en-US"/>
            </a:p>
          </p:txBody>
        </p:sp>
        <p:sp>
          <p:nvSpPr>
            <p:cNvPr id="51385" name="Freeform 187"/>
            <p:cNvSpPr>
              <a:spLocks/>
            </p:cNvSpPr>
            <p:nvPr/>
          </p:nvSpPr>
          <p:spPr bwMode="auto">
            <a:xfrm>
              <a:off x="3796093" y="2860653"/>
              <a:ext cx="457200" cy="509587"/>
            </a:xfrm>
            <a:custGeom>
              <a:avLst/>
              <a:gdLst>
                <a:gd name="T0" fmla="*/ 2147483647 w 324"/>
                <a:gd name="T1" fmla="*/ 2147483647 h 321"/>
                <a:gd name="T2" fmla="*/ 2147483647 w 324"/>
                <a:gd name="T3" fmla="*/ 2147483647 h 321"/>
                <a:gd name="T4" fmla="*/ 2147483647 w 324"/>
                <a:gd name="T5" fmla="*/ 2147483647 h 321"/>
                <a:gd name="T6" fmla="*/ 2147483647 w 324"/>
                <a:gd name="T7" fmla="*/ 2147483647 h 321"/>
                <a:gd name="T8" fmla="*/ 2147483647 w 324"/>
                <a:gd name="T9" fmla="*/ 2147483647 h 321"/>
                <a:gd name="T10" fmla="*/ 2147483647 w 324"/>
                <a:gd name="T11" fmla="*/ 0 h 321"/>
                <a:gd name="T12" fmla="*/ 2147483647 w 324"/>
                <a:gd name="T13" fmla="*/ 2147483647 h 321"/>
                <a:gd name="T14" fmla="*/ 2147483647 w 324"/>
                <a:gd name="T15" fmla="*/ 2147483647 h 321"/>
                <a:gd name="T16" fmla="*/ 2147483647 w 324"/>
                <a:gd name="T17" fmla="*/ 2147483647 h 321"/>
                <a:gd name="T18" fmla="*/ 2147483647 w 324"/>
                <a:gd name="T19" fmla="*/ 2147483647 h 321"/>
                <a:gd name="T20" fmla="*/ 0 w 324"/>
                <a:gd name="T21" fmla="*/ 2147483647 h 321"/>
                <a:gd name="T22" fmla="*/ 2147483647 w 324"/>
                <a:gd name="T23" fmla="*/ 2147483647 h 321"/>
                <a:gd name="T24" fmla="*/ 2147483647 w 324"/>
                <a:gd name="T25" fmla="*/ 2147483647 h 321"/>
                <a:gd name="T26" fmla="*/ 2147483647 w 324"/>
                <a:gd name="T27" fmla="*/ 2147483647 h 321"/>
                <a:gd name="T28" fmla="*/ 2147483647 w 324"/>
                <a:gd name="T29" fmla="*/ 2147483647 h 321"/>
                <a:gd name="T30" fmla="*/ 2147483647 w 324"/>
                <a:gd name="T31" fmla="*/ 2147483647 h 321"/>
                <a:gd name="T32" fmla="*/ 2147483647 w 324"/>
                <a:gd name="T33" fmla="*/ 2147483647 h 321"/>
                <a:gd name="T34" fmla="*/ 2147483647 w 324"/>
                <a:gd name="T35" fmla="*/ 2147483647 h 321"/>
                <a:gd name="T36" fmla="*/ 2147483647 w 324"/>
                <a:gd name="T37" fmla="*/ 2147483647 h 321"/>
                <a:gd name="T38" fmla="*/ 2147483647 w 324"/>
                <a:gd name="T39" fmla="*/ 2147483647 h 321"/>
                <a:gd name="T40" fmla="*/ 2147483647 w 324"/>
                <a:gd name="T41" fmla="*/ 2147483647 h 321"/>
                <a:gd name="T42" fmla="*/ 2147483647 w 324"/>
                <a:gd name="T43" fmla="*/ 2147483647 h 321"/>
                <a:gd name="T44" fmla="*/ 2147483647 w 324"/>
                <a:gd name="T45" fmla="*/ 2147483647 h 321"/>
                <a:gd name="T46" fmla="*/ 2147483647 w 324"/>
                <a:gd name="T47" fmla="*/ 2147483647 h 321"/>
                <a:gd name="T48" fmla="*/ 2147483647 w 324"/>
                <a:gd name="T49" fmla="*/ 2147483647 h 321"/>
                <a:gd name="T50" fmla="*/ 2147483647 w 324"/>
                <a:gd name="T51" fmla="*/ 2147483647 h 321"/>
                <a:gd name="T52" fmla="*/ 2147483647 w 324"/>
                <a:gd name="T53" fmla="*/ 2147483647 h 321"/>
                <a:gd name="T54" fmla="*/ 2147483647 w 324"/>
                <a:gd name="T55" fmla="*/ 2147483647 h 321"/>
                <a:gd name="T56" fmla="*/ 2147483647 w 324"/>
                <a:gd name="T57" fmla="*/ 2147483647 h 321"/>
                <a:gd name="T58" fmla="*/ 2147483647 w 324"/>
                <a:gd name="T59" fmla="*/ 2147483647 h 321"/>
                <a:gd name="T60" fmla="*/ 2147483647 w 324"/>
                <a:gd name="T61" fmla="*/ 2147483647 h 321"/>
                <a:gd name="T62" fmla="*/ 2147483647 w 324"/>
                <a:gd name="T63" fmla="*/ 2147483647 h 321"/>
                <a:gd name="T64" fmla="*/ 2147483647 w 324"/>
                <a:gd name="T65" fmla="*/ 2147483647 h 321"/>
                <a:gd name="T66" fmla="*/ 2147483647 w 324"/>
                <a:gd name="T67" fmla="*/ 2147483647 h 321"/>
                <a:gd name="T68" fmla="*/ 2147483647 w 324"/>
                <a:gd name="T69" fmla="*/ 2147483647 h 321"/>
                <a:gd name="T70" fmla="*/ 2147483647 w 324"/>
                <a:gd name="T71" fmla="*/ 2147483647 h 321"/>
                <a:gd name="T72" fmla="*/ 2147483647 w 324"/>
                <a:gd name="T73" fmla="*/ 2147483647 h 321"/>
                <a:gd name="T74" fmla="*/ 2147483647 w 324"/>
                <a:gd name="T75" fmla="*/ 2147483647 h 321"/>
                <a:gd name="T76" fmla="*/ 2147483647 w 324"/>
                <a:gd name="T77" fmla="*/ 2147483647 h 321"/>
                <a:gd name="T78" fmla="*/ 2147483647 w 324"/>
                <a:gd name="T79" fmla="*/ 2147483647 h 321"/>
                <a:gd name="T80" fmla="*/ 2147483647 w 324"/>
                <a:gd name="T81" fmla="*/ 2147483647 h 321"/>
                <a:gd name="T82" fmla="*/ 2147483647 w 324"/>
                <a:gd name="T83" fmla="*/ 2147483647 h 321"/>
                <a:gd name="T84" fmla="*/ 2147483647 w 324"/>
                <a:gd name="T85" fmla="*/ 2147483647 h 32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24"/>
                <a:gd name="T130" fmla="*/ 0 h 321"/>
                <a:gd name="T131" fmla="*/ 324 w 324"/>
                <a:gd name="T132" fmla="*/ 321 h 32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24" h="321">
                  <a:moveTo>
                    <a:pt x="324" y="161"/>
                  </a:moveTo>
                  <a:lnTo>
                    <a:pt x="322" y="144"/>
                  </a:lnTo>
                  <a:lnTo>
                    <a:pt x="320" y="128"/>
                  </a:lnTo>
                  <a:lnTo>
                    <a:pt x="317" y="113"/>
                  </a:lnTo>
                  <a:lnTo>
                    <a:pt x="310" y="98"/>
                  </a:lnTo>
                  <a:lnTo>
                    <a:pt x="303" y="84"/>
                  </a:lnTo>
                  <a:lnTo>
                    <a:pt x="297" y="71"/>
                  </a:lnTo>
                  <a:lnTo>
                    <a:pt x="286" y="59"/>
                  </a:lnTo>
                  <a:lnTo>
                    <a:pt x="276" y="47"/>
                  </a:lnTo>
                  <a:lnTo>
                    <a:pt x="264" y="37"/>
                  </a:lnTo>
                  <a:lnTo>
                    <a:pt x="253" y="27"/>
                  </a:lnTo>
                  <a:lnTo>
                    <a:pt x="239" y="18"/>
                  </a:lnTo>
                  <a:lnTo>
                    <a:pt x="225" y="12"/>
                  </a:lnTo>
                  <a:lnTo>
                    <a:pt x="210" y="7"/>
                  </a:lnTo>
                  <a:lnTo>
                    <a:pt x="195" y="3"/>
                  </a:lnTo>
                  <a:lnTo>
                    <a:pt x="178" y="0"/>
                  </a:lnTo>
                  <a:lnTo>
                    <a:pt x="163" y="0"/>
                  </a:lnTo>
                  <a:lnTo>
                    <a:pt x="146" y="0"/>
                  </a:lnTo>
                  <a:lnTo>
                    <a:pt x="129" y="3"/>
                  </a:lnTo>
                  <a:lnTo>
                    <a:pt x="114" y="7"/>
                  </a:lnTo>
                  <a:lnTo>
                    <a:pt x="100" y="12"/>
                  </a:lnTo>
                  <a:lnTo>
                    <a:pt x="85" y="18"/>
                  </a:lnTo>
                  <a:lnTo>
                    <a:pt x="72" y="27"/>
                  </a:lnTo>
                  <a:lnTo>
                    <a:pt x="60" y="37"/>
                  </a:lnTo>
                  <a:lnTo>
                    <a:pt x="48" y="47"/>
                  </a:lnTo>
                  <a:lnTo>
                    <a:pt x="38" y="59"/>
                  </a:lnTo>
                  <a:lnTo>
                    <a:pt x="29" y="71"/>
                  </a:lnTo>
                  <a:lnTo>
                    <a:pt x="21" y="84"/>
                  </a:lnTo>
                  <a:lnTo>
                    <a:pt x="14" y="98"/>
                  </a:lnTo>
                  <a:lnTo>
                    <a:pt x="9" y="113"/>
                  </a:lnTo>
                  <a:lnTo>
                    <a:pt x="4" y="128"/>
                  </a:lnTo>
                  <a:lnTo>
                    <a:pt x="2" y="144"/>
                  </a:lnTo>
                  <a:lnTo>
                    <a:pt x="0" y="161"/>
                  </a:lnTo>
                  <a:lnTo>
                    <a:pt x="2" y="177"/>
                  </a:lnTo>
                  <a:lnTo>
                    <a:pt x="4" y="193"/>
                  </a:lnTo>
                  <a:lnTo>
                    <a:pt x="9" y="208"/>
                  </a:lnTo>
                  <a:lnTo>
                    <a:pt x="14" y="223"/>
                  </a:lnTo>
                  <a:lnTo>
                    <a:pt x="21" y="238"/>
                  </a:lnTo>
                  <a:lnTo>
                    <a:pt x="29" y="250"/>
                  </a:lnTo>
                  <a:lnTo>
                    <a:pt x="38" y="264"/>
                  </a:lnTo>
                  <a:lnTo>
                    <a:pt x="48" y="274"/>
                  </a:lnTo>
                  <a:lnTo>
                    <a:pt x="60" y="286"/>
                  </a:lnTo>
                  <a:lnTo>
                    <a:pt x="72" y="294"/>
                  </a:lnTo>
                  <a:lnTo>
                    <a:pt x="85" y="303"/>
                  </a:lnTo>
                  <a:lnTo>
                    <a:pt x="100" y="309"/>
                  </a:lnTo>
                  <a:lnTo>
                    <a:pt x="114" y="315"/>
                  </a:lnTo>
                  <a:lnTo>
                    <a:pt x="129" y="318"/>
                  </a:lnTo>
                  <a:lnTo>
                    <a:pt x="146" y="321"/>
                  </a:lnTo>
                  <a:lnTo>
                    <a:pt x="163" y="321"/>
                  </a:lnTo>
                  <a:lnTo>
                    <a:pt x="178" y="321"/>
                  </a:lnTo>
                  <a:lnTo>
                    <a:pt x="195" y="318"/>
                  </a:lnTo>
                  <a:lnTo>
                    <a:pt x="210" y="315"/>
                  </a:lnTo>
                  <a:lnTo>
                    <a:pt x="225" y="309"/>
                  </a:lnTo>
                  <a:lnTo>
                    <a:pt x="239" y="303"/>
                  </a:lnTo>
                  <a:lnTo>
                    <a:pt x="253" y="294"/>
                  </a:lnTo>
                  <a:lnTo>
                    <a:pt x="264" y="286"/>
                  </a:lnTo>
                  <a:lnTo>
                    <a:pt x="276" y="274"/>
                  </a:lnTo>
                  <a:lnTo>
                    <a:pt x="286" y="264"/>
                  </a:lnTo>
                  <a:lnTo>
                    <a:pt x="297" y="250"/>
                  </a:lnTo>
                  <a:lnTo>
                    <a:pt x="303" y="238"/>
                  </a:lnTo>
                  <a:lnTo>
                    <a:pt x="310" y="223"/>
                  </a:lnTo>
                  <a:lnTo>
                    <a:pt x="317" y="208"/>
                  </a:lnTo>
                  <a:lnTo>
                    <a:pt x="320" y="193"/>
                  </a:lnTo>
                  <a:lnTo>
                    <a:pt x="322" y="177"/>
                  </a:lnTo>
                  <a:lnTo>
                    <a:pt x="324" y="161"/>
                  </a:lnTo>
                  <a:lnTo>
                    <a:pt x="313" y="161"/>
                  </a:lnTo>
                  <a:lnTo>
                    <a:pt x="312" y="145"/>
                  </a:lnTo>
                  <a:lnTo>
                    <a:pt x="310" y="130"/>
                  </a:lnTo>
                  <a:lnTo>
                    <a:pt x="307" y="117"/>
                  </a:lnTo>
                  <a:lnTo>
                    <a:pt x="302" y="103"/>
                  </a:lnTo>
                  <a:lnTo>
                    <a:pt x="295" y="89"/>
                  </a:lnTo>
                  <a:lnTo>
                    <a:pt x="286" y="76"/>
                  </a:lnTo>
                  <a:lnTo>
                    <a:pt x="278" y="66"/>
                  </a:lnTo>
                  <a:lnTo>
                    <a:pt x="269" y="54"/>
                  </a:lnTo>
                  <a:lnTo>
                    <a:pt x="258" y="45"/>
                  </a:lnTo>
                  <a:lnTo>
                    <a:pt x="246" y="35"/>
                  </a:lnTo>
                  <a:lnTo>
                    <a:pt x="234" y="29"/>
                  </a:lnTo>
                  <a:lnTo>
                    <a:pt x="220" y="22"/>
                  </a:lnTo>
                  <a:lnTo>
                    <a:pt x="207" y="17"/>
                  </a:lnTo>
                  <a:lnTo>
                    <a:pt x="193" y="13"/>
                  </a:lnTo>
                  <a:lnTo>
                    <a:pt x="178" y="12"/>
                  </a:lnTo>
                  <a:lnTo>
                    <a:pt x="163" y="10"/>
                  </a:lnTo>
                  <a:lnTo>
                    <a:pt x="148" y="12"/>
                  </a:lnTo>
                  <a:lnTo>
                    <a:pt x="132" y="13"/>
                  </a:lnTo>
                  <a:lnTo>
                    <a:pt x="117" y="17"/>
                  </a:lnTo>
                  <a:lnTo>
                    <a:pt x="104" y="22"/>
                  </a:lnTo>
                  <a:lnTo>
                    <a:pt x="90" y="29"/>
                  </a:lnTo>
                  <a:lnTo>
                    <a:pt x="78" y="35"/>
                  </a:lnTo>
                  <a:lnTo>
                    <a:pt x="66" y="45"/>
                  </a:lnTo>
                  <a:lnTo>
                    <a:pt x="56" y="54"/>
                  </a:lnTo>
                  <a:lnTo>
                    <a:pt x="46" y="66"/>
                  </a:lnTo>
                  <a:lnTo>
                    <a:pt x="38" y="76"/>
                  </a:lnTo>
                  <a:lnTo>
                    <a:pt x="31" y="89"/>
                  </a:lnTo>
                  <a:lnTo>
                    <a:pt x="24" y="103"/>
                  </a:lnTo>
                  <a:lnTo>
                    <a:pt x="19" y="117"/>
                  </a:lnTo>
                  <a:lnTo>
                    <a:pt x="16" y="130"/>
                  </a:lnTo>
                  <a:lnTo>
                    <a:pt x="12" y="145"/>
                  </a:lnTo>
                  <a:lnTo>
                    <a:pt x="12" y="161"/>
                  </a:lnTo>
                  <a:lnTo>
                    <a:pt x="12" y="176"/>
                  </a:lnTo>
                  <a:lnTo>
                    <a:pt x="16" y="191"/>
                  </a:lnTo>
                  <a:lnTo>
                    <a:pt x="19" y="206"/>
                  </a:lnTo>
                  <a:lnTo>
                    <a:pt x="24" y="220"/>
                  </a:lnTo>
                  <a:lnTo>
                    <a:pt x="31" y="233"/>
                  </a:lnTo>
                  <a:lnTo>
                    <a:pt x="38" y="245"/>
                  </a:lnTo>
                  <a:lnTo>
                    <a:pt x="46" y="257"/>
                  </a:lnTo>
                  <a:lnTo>
                    <a:pt x="56" y="267"/>
                  </a:lnTo>
                  <a:lnTo>
                    <a:pt x="66" y="277"/>
                  </a:lnTo>
                  <a:lnTo>
                    <a:pt x="78" y="286"/>
                  </a:lnTo>
                  <a:lnTo>
                    <a:pt x="90" y="293"/>
                  </a:lnTo>
                  <a:lnTo>
                    <a:pt x="104" y="299"/>
                  </a:lnTo>
                  <a:lnTo>
                    <a:pt x="117" y="304"/>
                  </a:lnTo>
                  <a:lnTo>
                    <a:pt x="132" y="308"/>
                  </a:lnTo>
                  <a:lnTo>
                    <a:pt x="148" y="311"/>
                  </a:lnTo>
                  <a:lnTo>
                    <a:pt x="163" y="311"/>
                  </a:lnTo>
                  <a:lnTo>
                    <a:pt x="178" y="311"/>
                  </a:lnTo>
                  <a:lnTo>
                    <a:pt x="193" y="308"/>
                  </a:lnTo>
                  <a:lnTo>
                    <a:pt x="207" y="304"/>
                  </a:lnTo>
                  <a:lnTo>
                    <a:pt x="220" y="299"/>
                  </a:lnTo>
                  <a:lnTo>
                    <a:pt x="234" y="293"/>
                  </a:lnTo>
                  <a:lnTo>
                    <a:pt x="246" y="286"/>
                  </a:lnTo>
                  <a:lnTo>
                    <a:pt x="258" y="277"/>
                  </a:lnTo>
                  <a:lnTo>
                    <a:pt x="269" y="267"/>
                  </a:lnTo>
                  <a:lnTo>
                    <a:pt x="278" y="257"/>
                  </a:lnTo>
                  <a:lnTo>
                    <a:pt x="286" y="245"/>
                  </a:lnTo>
                  <a:lnTo>
                    <a:pt x="295" y="233"/>
                  </a:lnTo>
                  <a:lnTo>
                    <a:pt x="302" y="220"/>
                  </a:lnTo>
                  <a:lnTo>
                    <a:pt x="307" y="206"/>
                  </a:lnTo>
                  <a:lnTo>
                    <a:pt x="310" y="191"/>
                  </a:lnTo>
                  <a:lnTo>
                    <a:pt x="312" y="176"/>
                  </a:lnTo>
                  <a:lnTo>
                    <a:pt x="313" y="161"/>
                  </a:lnTo>
                  <a:lnTo>
                    <a:pt x="324" y="161"/>
                  </a:lnTo>
                  <a:close/>
                </a:path>
              </a:pathLst>
            </a:custGeom>
            <a:solidFill>
              <a:srgbClr val="E2F3FF"/>
            </a:solidFill>
            <a:ln w="9525">
              <a:noFill/>
              <a:round/>
              <a:headEnd/>
              <a:tailEnd/>
            </a:ln>
          </p:spPr>
          <p:txBody>
            <a:bodyPr/>
            <a:lstStyle/>
            <a:p>
              <a:endParaRPr lang="en-US"/>
            </a:p>
          </p:txBody>
        </p:sp>
        <p:sp>
          <p:nvSpPr>
            <p:cNvPr id="51386" name="Freeform 188"/>
            <p:cNvSpPr>
              <a:spLocks/>
            </p:cNvSpPr>
            <p:nvPr/>
          </p:nvSpPr>
          <p:spPr bwMode="auto">
            <a:xfrm>
              <a:off x="3805972" y="2868590"/>
              <a:ext cx="440267" cy="493713"/>
            </a:xfrm>
            <a:custGeom>
              <a:avLst/>
              <a:gdLst>
                <a:gd name="T0" fmla="*/ 2147483647 w 312"/>
                <a:gd name="T1" fmla="*/ 2147483647 h 311"/>
                <a:gd name="T2" fmla="*/ 2147483647 w 312"/>
                <a:gd name="T3" fmla="*/ 2147483647 h 311"/>
                <a:gd name="T4" fmla="*/ 2147483647 w 312"/>
                <a:gd name="T5" fmla="*/ 2147483647 h 311"/>
                <a:gd name="T6" fmla="*/ 2147483647 w 312"/>
                <a:gd name="T7" fmla="*/ 2147483647 h 311"/>
                <a:gd name="T8" fmla="*/ 2147483647 w 312"/>
                <a:gd name="T9" fmla="*/ 2147483647 h 311"/>
                <a:gd name="T10" fmla="*/ 2147483647 w 312"/>
                <a:gd name="T11" fmla="*/ 2147483647 h 311"/>
                <a:gd name="T12" fmla="*/ 2147483647 w 312"/>
                <a:gd name="T13" fmla="*/ 2147483647 h 311"/>
                <a:gd name="T14" fmla="*/ 2147483647 w 312"/>
                <a:gd name="T15" fmla="*/ 2147483647 h 311"/>
                <a:gd name="T16" fmla="*/ 2147483647 w 312"/>
                <a:gd name="T17" fmla="*/ 2147483647 h 311"/>
                <a:gd name="T18" fmla="*/ 2147483647 w 312"/>
                <a:gd name="T19" fmla="*/ 2147483647 h 311"/>
                <a:gd name="T20" fmla="*/ 0 w 312"/>
                <a:gd name="T21" fmla="*/ 2147483647 h 311"/>
                <a:gd name="T22" fmla="*/ 2147483647 w 312"/>
                <a:gd name="T23" fmla="*/ 2147483647 h 311"/>
                <a:gd name="T24" fmla="*/ 2147483647 w 312"/>
                <a:gd name="T25" fmla="*/ 2147483647 h 311"/>
                <a:gd name="T26" fmla="*/ 2147483647 w 312"/>
                <a:gd name="T27" fmla="*/ 2147483647 h 311"/>
                <a:gd name="T28" fmla="*/ 2147483647 w 312"/>
                <a:gd name="T29" fmla="*/ 2147483647 h 311"/>
                <a:gd name="T30" fmla="*/ 2147483647 w 312"/>
                <a:gd name="T31" fmla="*/ 2147483647 h 311"/>
                <a:gd name="T32" fmla="*/ 2147483647 w 312"/>
                <a:gd name="T33" fmla="*/ 2147483647 h 311"/>
                <a:gd name="T34" fmla="*/ 2147483647 w 312"/>
                <a:gd name="T35" fmla="*/ 2147483647 h 311"/>
                <a:gd name="T36" fmla="*/ 2147483647 w 312"/>
                <a:gd name="T37" fmla="*/ 2147483647 h 311"/>
                <a:gd name="T38" fmla="*/ 2147483647 w 312"/>
                <a:gd name="T39" fmla="*/ 2147483647 h 311"/>
                <a:gd name="T40" fmla="*/ 2147483647 w 312"/>
                <a:gd name="T41" fmla="*/ 2147483647 h 311"/>
                <a:gd name="T42" fmla="*/ 2147483647 w 312"/>
                <a:gd name="T43" fmla="*/ 2147483647 h 311"/>
                <a:gd name="T44" fmla="*/ 2147483647 w 312"/>
                <a:gd name="T45" fmla="*/ 2147483647 h 311"/>
                <a:gd name="T46" fmla="*/ 2147483647 w 312"/>
                <a:gd name="T47" fmla="*/ 2147483647 h 311"/>
                <a:gd name="T48" fmla="*/ 2147483647 w 312"/>
                <a:gd name="T49" fmla="*/ 2147483647 h 311"/>
                <a:gd name="T50" fmla="*/ 2147483647 w 312"/>
                <a:gd name="T51" fmla="*/ 2147483647 h 311"/>
                <a:gd name="T52" fmla="*/ 2147483647 w 312"/>
                <a:gd name="T53" fmla="*/ 2147483647 h 311"/>
                <a:gd name="T54" fmla="*/ 2147483647 w 312"/>
                <a:gd name="T55" fmla="*/ 2147483647 h 311"/>
                <a:gd name="T56" fmla="*/ 2147483647 w 312"/>
                <a:gd name="T57" fmla="*/ 2147483647 h 311"/>
                <a:gd name="T58" fmla="*/ 2147483647 w 312"/>
                <a:gd name="T59" fmla="*/ 2147483647 h 311"/>
                <a:gd name="T60" fmla="*/ 2147483647 w 312"/>
                <a:gd name="T61" fmla="*/ 2147483647 h 311"/>
                <a:gd name="T62" fmla="*/ 2147483647 w 312"/>
                <a:gd name="T63" fmla="*/ 2147483647 h 311"/>
                <a:gd name="T64" fmla="*/ 2147483647 w 312"/>
                <a:gd name="T65" fmla="*/ 2147483647 h 311"/>
                <a:gd name="T66" fmla="*/ 2147483647 w 312"/>
                <a:gd name="T67" fmla="*/ 2147483647 h 311"/>
                <a:gd name="T68" fmla="*/ 2147483647 w 312"/>
                <a:gd name="T69" fmla="*/ 2147483647 h 311"/>
                <a:gd name="T70" fmla="*/ 2147483647 w 312"/>
                <a:gd name="T71" fmla="*/ 2147483647 h 311"/>
                <a:gd name="T72" fmla="*/ 2147483647 w 312"/>
                <a:gd name="T73" fmla="*/ 2147483647 h 311"/>
                <a:gd name="T74" fmla="*/ 2147483647 w 312"/>
                <a:gd name="T75" fmla="*/ 2147483647 h 311"/>
                <a:gd name="T76" fmla="*/ 2147483647 w 312"/>
                <a:gd name="T77" fmla="*/ 2147483647 h 311"/>
                <a:gd name="T78" fmla="*/ 2147483647 w 312"/>
                <a:gd name="T79" fmla="*/ 2147483647 h 311"/>
                <a:gd name="T80" fmla="*/ 2147483647 w 312"/>
                <a:gd name="T81" fmla="*/ 2147483647 h 311"/>
                <a:gd name="T82" fmla="*/ 2147483647 w 312"/>
                <a:gd name="T83" fmla="*/ 2147483647 h 311"/>
                <a:gd name="T84" fmla="*/ 2147483647 w 312"/>
                <a:gd name="T85" fmla="*/ 2147483647 h 31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12"/>
                <a:gd name="T130" fmla="*/ 0 h 311"/>
                <a:gd name="T131" fmla="*/ 312 w 312"/>
                <a:gd name="T132" fmla="*/ 311 h 31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12" h="311">
                  <a:moveTo>
                    <a:pt x="312" y="156"/>
                  </a:moveTo>
                  <a:lnTo>
                    <a:pt x="310" y="140"/>
                  </a:lnTo>
                  <a:lnTo>
                    <a:pt x="308" y="125"/>
                  </a:lnTo>
                  <a:lnTo>
                    <a:pt x="305" y="110"/>
                  </a:lnTo>
                  <a:lnTo>
                    <a:pt x="298" y="95"/>
                  </a:lnTo>
                  <a:lnTo>
                    <a:pt x="293" y="81"/>
                  </a:lnTo>
                  <a:lnTo>
                    <a:pt x="284" y="69"/>
                  </a:lnTo>
                  <a:lnTo>
                    <a:pt x="276" y="57"/>
                  </a:lnTo>
                  <a:lnTo>
                    <a:pt x="266" y="46"/>
                  </a:lnTo>
                  <a:lnTo>
                    <a:pt x="254" y="35"/>
                  </a:lnTo>
                  <a:lnTo>
                    <a:pt x="242" y="27"/>
                  </a:lnTo>
                  <a:lnTo>
                    <a:pt x="230" y="18"/>
                  </a:lnTo>
                  <a:lnTo>
                    <a:pt x="217" y="12"/>
                  </a:lnTo>
                  <a:lnTo>
                    <a:pt x="202" y="7"/>
                  </a:lnTo>
                  <a:lnTo>
                    <a:pt x="186" y="3"/>
                  </a:lnTo>
                  <a:lnTo>
                    <a:pt x="171" y="2"/>
                  </a:lnTo>
                  <a:lnTo>
                    <a:pt x="156" y="0"/>
                  </a:lnTo>
                  <a:lnTo>
                    <a:pt x="139" y="2"/>
                  </a:lnTo>
                  <a:lnTo>
                    <a:pt x="124" y="3"/>
                  </a:lnTo>
                  <a:lnTo>
                    <a:pt x="109" y="7"/>
                  </a:lnTo>
                  <a:lnTo>
                    <a:pt x="95" y="12"/>
                  </a:lnTo>
                  <a:lnTo>
                    <a:pt x="81" y="18"/>
                  </a:lnTo>
                  <a:lnTo>
                    <a:pt x="68" y="27"/>
                  </a:lnTo>
                  <a:lnTo>
                    <a:pt x="56" y="35"/>
                  </a:lnTo>
                  <a:lnTo>
                    <a:pt x="46" y="46"/>
                  </a:lnTo>
                  <a:lnTo>
                    <a:pt x="36" y="57"/>
                  </a:lnTo>
                  <a:lnTo>
                    <a:pt x="26" y="69"/>
                  </a:lnTo>
                  <a:lnTo>
                    <a:pt x="19" y="81"/>
                  </a:lnTo>
                  <a:lnTo>
                    <a:pt x="12" y="95"/>
                  </a:lnTo>
                  <a:lnTo>
                    <a:pt x="7" y="110"/>
                  </a:lnTo>
                  <a:lnTo>
                    <a:pt x="4" y="125"/>
                  </a:lnTo>
                  <a:lnTo>
                    <a:pt x="0" y="140"/>
                  </a:lnTo>
                  <a:lnTo>
                    <a:pt x="0" y="156"/>
                  </a:lnTo>
                  <a:lnTo>
                    <a:pt x="0" y="172"/>
                  </a:lnTo>
                  <a:lnTo>
                    <a:pt x="4" y="188"/>
                  </a:lnTo>
                  <a:lnTo>
                    <a:pt x="7" y="203"/>
                  </a:lnTo>
                  <a:lnTo>
                    <a:pt x="12" y="216"/>
                  </a:lnTo>
                  <a:lnTo>
                    <a:pt x="19" y="230"/>
                  </a:lnTo>
                  <a:lnTo>
                    <a:pt x="26" y="244"/>
                  </a:lnTo>
                  <a:lnTo>
                    <a:pt x="36" y="255"/>
                  </a:lnTo>
                  <a:lnTo>
                    <a:pt x="46" y="266"/>
                  </a:lnTo>
                  <a:lnTo>
                    <a:pt x="56" y="276"/>
                  </a:lnTo>
                  <a:lnTo>
                    <a:pt x="68" y="284"/>
                  </a:lnTo>
                  <a:lnTo>
                    <a:pt x="81" y="293"/>
                  </a:lnTo>
                  <a:lnTo>
                    <a:pt x="95" y="299"/>
                  </a:lnTo>
                  <a:lnTo>
                    <a:pt x="109" y="304"/>
                  </a:lnTo>
                  <a:lnTo>
                    <a:pt x="124" y="308"/>
                  </a:lnTo>
                  <a:lnTo>
                    <a:pt x="139" y="311"/>
                  </a:lnTo>
                  <a:lnTo>
                    <a:pt x="156" y="311"/>
                  </a:lnTo>
                  <a:lnTo>
                    <a:pt x="171" y="311"/>
                  </a:lnTo>
                  <a:lnTo>
                    <a:pt x="186" y="308"/>
                  </a:lnTo>
                  <a:lnTo>
                    <a:pt x="202" y="304"/>
                  </a:lnTo>
                  <a:lnTo>
                    <a:pt x="217" y="299"/>
                  </a:lnTo>
                  <a:lnTo>
                    <a:pt x="230" y="293"/>
                  </a:lnTo>
                  <a:lnTo>
                    <a:pt x="242" y="284"/>
                  </a:lnTo>
                  <a:lnTo>
                    <a:pt x="254" y="276"/>
                  </a:lnTo>
                  <a:lnTo>
                    <a:pt x="266" y="266"/>
                  </a:lnTo>
                  <a:lnTo>
                    <a:pt x="276" y="255"/>
                  </a:lnTo>
                  <a:lnTo>
                    <a:pt x="284" y="244"/>
                  </a:lnTo>
                  <a:lnTo>
                    <a:pt x="293" y="230"/>
                  </a:lnTo>
                  <a:lnTo>
                    <a:pt x="298" y="216"/>
                  </a:lnTo>
                  <a:lnTo>
                    <a:pt x="305" y="203"/>
                  </a:lnTo>
                  <a:lnTo>
                    <a:pt x="308" y="188"/>
                  </a:lnTo>
                  <a:lnTo>
                    <a:pt x="310" y="172"/>
                  </a:lnTo>
                  <a:lnTo>
                    <a:pt x="312" y="156"/>
                  </a:lnTo>
                  <a:lnTo>
                    <a:pt x="300" y="156"/>
                  </a:lnTo>
                  <a:lnTo>
                    <a:pt x="300" y="140"/>
                  </a:lnTo>
                  <a:lnTo>
                    <a:pt x="298" y="127"/>
                  </a:lnTo>
                  <a:lnTo>
                    <a:pt x="295" y="113"/>
                  </a:lnTo>
                  <a:lnTo>
                    <a:pt x="290" y="100"/>
                  </a:lnTo>
                  <a:lnTo>
                    <a:pt x="283" y="86"/>
                  </a:lnTo>
                  <a:lnTo>
                    <a:pt x="276" y="74"/>
                  </a:lnTo>
                  <a:lnTo>
                    <a:pt x="268" y="64"/>
                  </a:lnTo>
                  <a:lnTo>
                    <a:pt x="257" y="54"/>
                  </a:lnTo>
                  <a:lnTo>
                    <a:pt x="247" y="44"/>
                  </a:lnTo>
                  <a:lnTo>
                    <a:pt x="237" y="35"/>
                  </a:lnTo>
                  <a:lnTo>
                    <a:pt x="225" y="29"/>
                  </a:lnTo>
                  <a:lnTo>
                    <a:pt x="212" y="22"/>
                  </a:lnTo>
                  <a:lnTo>
                    <a:pt x="198" y="17"/>
                  </a:lnTo>
                  <a:lnTo>
                    <a:pt x="185" y="13"/>
                  </a:lnTo>
                  <a:lnTo>
                    <a:pt x="169" y="12"/>
                  </a:lnTo>
                  <a:lnTo>
                    <a:pt x="156" y="10"/>
                  </a:lnTo>
                  <a:lnTo>
                    <a:pt x="141" y="12"/>
                  </a:lnTo>
                  <a:lnTo>
                    <a:pt x="125" y="13"/>
                  </a:lnTo>
                  <a:lnTo>
                    <a:pt x="112" y="17"/>
                  </a:lnTo>
                  <a:lnTo>
                    <a:pt x="98" y="22"/>
                  </a:lnTo>
                  <a:lnTo>
                    <a:pt x="87" y="29"/>
                  </a:lnTo>
                  <a:lnTo>
                    <a:pt x="75" y="35"/>
                  </a:lnTo>
                  <a:lnTo>
                    <a:pt x="63" y="44"/>
                  </a:lnTo>
                  <a:lnTo>
                    <a:pt x="53" y="54"/>
                  </a:lnTo>
                  <a:lnTo>
                    <a:pt x="44" y="64"/>
                  </a:lnTo>
                  <a:lnTo>
                    <a:pt x="36" y="74"/>
                  </a:lnTo>
                  <a:lnTo>
                    <a:pt x="27" y="86"/>
                  </a:lnTo>
                  <a:lnTo>
                    <a:pt x="22" y="100"/>
                  </a:lnTo>
                  <a:lnTo>
                    <a:pt x="17" y="113"/>
                  </a:lnTo>
                  <a:lnTo>
                    <a:pt x="14" y="127"/>
                  </a:lnTo>
                  <a:lnTo>
                    <a:pt x="10" y="140"/>
                  </a:lnTo>
                  <a:lnTo>
                    <a:pt x="10" y="156"/>
                  </a:lnTo>
                  <a:lnTo>
                    <a:pt x="10" y="171"/>
                  </a:lnTo>
                  <a:lnTo>
                    <a:pt x="14" y="184"/>
                  </a:lnTo>
                  <a:lnTo>
                    <a:pt x="17" y="200"/>
                  </a:lnTo>
                  <a:lnTo>
                    <a:pt x="22" y="213"/>
                  </a:lnTo>
                  <a:lnTo>
                    <a:pt x="27" y="225"/>
                  </a:lnTo>
                  <a:lnTo>
                    <a:pt x="36" y="237"/>
                  </a:lnTo>
                  <a:lnTo>
                    <a:pt x="44" y="249"/>
                  </a:lnTo>
                  <a:lnTo>
                    <a:pt x="53" y="259"/>
                  </a:lnTo>
                  <a:lnTo>
                    <a:pt x="63" y="267"/>
                  </a:lnTo>
                  <a:lnTo>
                    <a:pt x="75" y="276"/>
                  </a:lnTo>
                  <a:lnTo>
                    <a:pt x="87" y="282"/>
                  </a:lnTo>
                  <a:lnTo>
                    <a:pt x="98" y="289"/>
                  </a:lnTo>
                  <a:lnTo>
                    <a:pt x="112" y="294"/>
                  </a:lnTo>
                  <a:lnTo>
                    <a:pt x="125" y="298"/>
                  </a:lnTo>
                  <a:lnTo>
                    <a:pt x="141" y="299"/>
                  </a:lnTo>
                  <a:lnTo>
                    <a:pt x="156" y="301"/>
                  </a:lnTo>
                  <a:lnTo>
                    <a:pt x="169" y="299"/>
                  </a:lnTo>
                  <a:lnTo>
                    <a:pt x="185" y="298"/>
                  </a:lnTo>
                  <a:lnTo>
                    <a:pt x="198" y="294"/>
                  </a:lnTo>
                  <a:lnTo>
                    <a:pt x="212" y="289"/>
                  </a:lnTo>
                  <a:lnTo>
                    <a:pt x="225" y="282"/>
                  </a:lnTo>
                  <a:lnTo>
                    <a:pt x="237" y="276"/>
                  </a:lnTo>
                  <a:lnTo>
                    <a:pt x="247" y="267"/>
                  </a:lnTo>
                  <a:lnTo>
                    <a:pt x="257" y="259"/>
                  </a:lnTo>
                  <a:lnTo>
                    <a:pt x="268" y="249"/>
                  </a:lnTo>
                  <a:lnTo>
                    <a:pt x="276" y="237"/>
                  </a:lnTo>
                  <a:lnTo>
                    <a:pt x="283" y="225"/>
                  </a:lnTo>
                  <a:lnTo>
                    <a:pt x="290" y="213"/>
                  </a:lnTo>
                  <a:lnTo>
                    <a:pt x="295" y="200"/>
                  </a:lnTo>
                  <a:lnTo>
                    <a:pt x="298" y="184"/>
                  </a:lnTo>
                  <a:lnTo>
                    <a:pt x="300" y="171"/>
                  </a:lnTo>
                  <a:lnTo>
                    <a:pt x="300" y="156"/>
                  </a:lnTo>
                  <a:lnTo>
                    <a:pt x="312" y="156"/>
                  </a:lnTo>
                  <a:close/>
                </a:path>
              </a:pathLst>
            </a:custGeom>
            <a:solidFill>
              <a:srgbClr val="E3F3FF"/>
            </a:solidFill>
            <a:ln w="9525">
              <a:noFill/>
              <a:round/>
              <a:headEnd/>
              <a:tailEnd/>
            </a:ln>
          </p:spPr>
          <p:txBody>
            <a:bodyPr/>
            <a:lstStyle/>
            <a:p>
              <a:endParaRPr lang="en-US"/>
            </a:p>
          </p:txBody>
        </p:sp>
        <p:sp>
          <p:nvSpPr>
            <p:cNvPr id="51387" name="Freeform 189"/>
            <p:cNvSpPr>
              <a:spLocks/>
            </p:cNvSpPr>
            <p:nvPr/>
          </p:nvSpPr>
          <p:spPr bwMode="auto">
            <a:xfrm>
              <a:off x="3813028" y="2876528"/>
              <a:ext cx="424745" cy="477837"/>
            </a:xfrm>
            <a:custGeom>
              <a:avLst/>
              <a:gdLst>
                <a:gd name="T0" fmla="*/ 2147483647 w 301"/>
                <a:gd name="T1" fmla="*/ 2147483647 h 301"/>
                <a:gd name="T2" fmla="*/ 2147483647 w 301"/>
                <a:gd name="T3" fmla="*/ 2147483647 h 301"/>
                <a:gd name="T4" fmla="*/ 2147483647 w 301"/>
                <a:gd name="T5" fmla="*/ 2147483647 h 301"/>
                <a:gd name="T6" fmla="*/ 2147483647 w 301"/>
                <a:gd name="T7" fmla="*/ 2147483647 h 301"/>
                <a:gd name="T8" fmla="*/ 2147483647 w 301"/>
                <a:gd name="T9" fmla="*/ 2147483647 h 301"/>
                <a:gd name="T10" fmla="*/ 2147483647 w 301"/>
                <a:gd name="T11" fmla="*/ 2147483647 h 301"/>
                <a:gd name="T12" fmla="*/ 2147483647 w 301"/>
                <a:gd name="T13" fmla="*/ 2147483647 h 301"/>
                <a:gd name="T14" fmla="*/ 2147483647 w 301"/>
                <a:gd name="T15" fmla="*/ 2147483647 h 301"/>
                <a:gd name="T16" fmla="*/ 2147483647 w 301"/>
                <a:gd name="T17" fmla="*/ 2147483647 h 301"/>
                <a:gd name="T18" fmla="*/ 2147483647 w 301"/>
                <a:gd name="T19" fmla="*/ 2147483647 h 301"/>
                <a:gd name="T20" fmla="*/ 0 w 301"/>
                <a:gd name="T21" fmla="*/ 2147483647 h 301"/>
                <a:gd name="T22" fmla="*/ 2147483647 w 301"/>
                <a:gd name="T23" fmla="*/ 2147483647 h 301"/>
                <a:gd name="T24" fmla="*/ 2147483647 w 301"/>
                <a:gd name="T25" fmla="*/ 2147483647 h 301"/>
                <a:gd name="T26" fmla="*/ 2147483647 w 301"/>
                <a:gd name="T27" fmla="*/ 2147483647 h 301"/>
                <a:gd name="T28" fmla="*/ 2147483647 w 301"/>
                <a:gd name="T29" fmla="*/ 2147483647 h 301"/>
                <a:gd name="T30" fmla="*/ 2147483647 w 301"/>
                <a:gd name="T31" fmla="*/ 2147483647 h 301"/>
                <a:gd name="T32" fmla="*/ 2147483647 w 301"/>
                <a:gd name="T33" fmla="*/ 2147483647 h 301"/>
                <a:gd name="T34" fmla="*/ 2147483647 w 301"/>
                <a:gd name="T35" fmla="*/ 2147483647 h 301"/>
                <a:gd name="T36" fmla="*/ 2147483647 w 301"/>
                <a:gd name="T37" fmla="*/ 2147483647 h 301"/>
                <a:gd name="T38" fmla="*/ 2147483647 w 301"/>
                <a:gd name="T39" fmla="*/ 2147483647 h 301"/>
                <a:gd name="T40" fmla="*/ 2147483647 w 301"/>
                <a:gd name="T41" fmla="*/ 2147483647 h 301"/>
                <a:gd name="T42" fmla="*/ 2147483647 w 301"/>
                <a:gd name="T43" fmla="*/ 2147483647 h 301"/>
                <a:gd name="T44" fmla="*/ 2147483647 w 301"/>
                <a:gd name="T45" fmla="*/ 2147483647 h 301"/>
                <a:gd name="T46" fmla="*/ 2147483647 w 301"/>
                <a:gd name="T47" fmla="*/ 2147483647 h 301"/>
                <a:gd name="T48" fmla="*/ 2147483647 w 301"/>
                <a:gd name="T49" fmla="*/ 2147483647 h 301"/>
                <a:gd name="T50" fmla="*/ 2147483647 w 301"/>
                <a:gd name="T51" fmla="*/ 2147483647 h 301"/>
                <a:gd name="T52" fmla="*/ 2147483647 w 301"/>
                <a:gd name="T53" fmla="*/ 2147483647 h 301"/>
                <a:gd name="T54" fmla="*/ 2147483647 w 301"/>
                <a:gd name="T55" fmla="*/ 2147483647 h 301"/>
                <a:gd name="T56" fmla="*/ 2147483647 w 301"/>
                <a:gd name="T57" fmla="*/ 2147483647 h 301"/>
                <a:gd name="T58" fmla="*/ 2147483647 w 301"/>
                <a:gd name="T59" fmla="*/ 2147483647 h 301"/>
                <a:gd name="T60" fmla="*/ 2147483647 w 301"/>
                <a:gd name="T61" fmla="*/ 2147483647 h 301"/>
                <a:gd name="T62" fmla="*/ 2147483647 w 301"/>
                <a:gd name="T63" fmla="*/ 2147483647 h 301"/>
                <a:gd name="T64" fmla="*/ 2147483647 w 301"/>
                <a:gd name="T65" fmla="*/ 2147483647 h 301"/>
                <a:gd name="T66" fmla="*/ 2147483647 w 301"/>
                <a:gd name="T67" fmla="*/ 2147483647 h 301"/>
                <a:gd name="T68" fmla="*/ 2147483647 w 301"/>
                <a:gd name="T69" fmla="*/ 2147483647 h 301"/>
                <a:gd name="T70" fmla="*/ 2147483647 w 301"/>
                <a:gd name="T71" fmla="*/ 2147483647 h 301"/>
                <a:gd name="T72" fmla="*/ 2147483647 w 301"/>
                <a:gd name="T73" fmla="*/ 2147483647 h 301"/>
                <a:gd name="T74" fmla="*/ 2147483647 w 301"/>
                <a:gd name="T75" fmla="*/ 2147483647 h 301"/>
                <a:gd name="T76" fmla="*/ 2147483647 w 301"/>
                <a:gd name="T77" fmla="*/ 2147483647 h 301"/>
                <a:gd name="T78" fmla="*/ 2147483647 w 301"/>
                <a:gd name="T79" fmla="*/ 2147483647 h 301"/>
                <a:gd name="T80" fmla="*/ 2147483647 w 301"/>
                <a:gd name="T81" fmla="*/ 2147483647 h 301"/>
                <a:gd name="T82" fmla="*/ 2147483647 w 301"/>
                <a:gd name="T83" fmla="*/ 2147483647 h 301"/>
                <a:gd name="T84" fmla="*/ 2147483647 w 301"/>
                <a:gd name="T85" fmla="*/ 2147483647 h 30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1"/>
                <a:gd name="T130" fmla="*/ 0 h 301"/>
                <a:gd name="T131" fmla="*/ 301 w 301"/>
                <a:gd name="T132" fmla="*/ 301 h 30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1" h="301">
                  <a:moveTo>
                    <a:pt x="301" y="151"/>
                  </a:moveTo>
                  <a:lnTo>
                    <a:pt x="300" y="135"/>
                  </a:lnTo>
                  <a:lnTo>
                    <a:pt x="298" y="120"/>
                  </a:lnTo>
                  <a:lnTo>
                    <a:pt x="295" y="107"/>
                  </a:lnTo>
                  <a:lnTo>
                    <a:pt x="290" y="93"/>
                  </a:lnTo>
                  <a:lnTo>
                    <a:pt x="283" y="79"/>
                  </a:lnTo>
                  <a:lnTo>
                    <a:pt x="274" y="66"/>
                  </a:lnTo>
                  <a:lnTo>
                    <a:pt x="266" y="56"/>
                  </a:lnTo>
                  <a:lnTo>
                    <a:pt x="257" y="44"/>
                  </a:lnTo>
                  <a:lnTo>
                    <a:pt x="246" y="35"/>
                  </a:lnTo>
                  <a:lnTo>
                    <a:pt x="234" y="25"/>
                  </a:lnTo>
                  <a:lnTo>
                    <a:pt x="222" y="19"/>
                  </a:lnTo>
                  <a:lnTo>
                    <a:pt x="208" y="12"/>
                  </a:lnTo>
                  <a:lnTo>
                    <a:pt x="195" y="7"/>
                  </a:lnTo>
                  <a:lnTo>
                    <a:pt x="181" y="3"/>
                  </a:lnTo>
                  <a:lnTo>
                    <a:pt x="166" y="2"/>
                  </a:lnTo>
                  <a:lnTo>
                    <a:pt x="151" y="0"/>
                  </a:lnTo>
                  <a:lnTo>
                    <a:pt x="136" y="2"/>
                  </a:lnTo>
                  <a:lnTo>
                    <a:pt x="120" y="3"/>
                  </a:lnTo>
                  <a:lnTo>
                    <a:pt x="105" y="7"/>
                  </a:lnTo>
                  <a:lnTo>
                    <a:pt x="92" y="12"/>
                  </a:lnTo>
                  <a:lnTo>
                    <a:pt x="78" y="19"/>
                  </a:lnTo>
                  <a:lnTo>
                    <a:pt x="66" y="25"/>
                  </a:lnTo>
                  <a:lnTo>
                    <a:pt x="54" y="35"/>
                  </a:lnTo>
                  <a:lnTo>
                    <a:pt x="44" y="44"/>
                  </a:lnTo>
                  <a:lnTo>
                    <a:pt x="34" y="56"/>
                  </a:lnTo>
                  <a:lnTo>
                    <a:pt x="26" y="66"/>
                  </a:lnTo>
                  <a:lnTo>
                    <a:pt x="19" y="79"/>
                  </a:lnTo>
                  <a:lnTo>
                    <a:pt x="12" y="93"/>
                  </a:lnTo>
                  <a:lnTo>
                    <a:pt x="7" y="107"/>
                  </a:lnTo>
                  <a:lnTo>
                    <a:pt x="4" y="120"/>
                  </a:lnTo>
                  <a:lnTo>
                    <a:pt x="0" y="135"/>
                  </a:lnTo>
                  <a:lnTo>
                    <a:pt x="0" y="151"/>
                  </a:lnTo>
                  <a:lnTo>
                    <a:pt x="0" y="166"/>
                  </a:lnTo>
                  <a:lnTo>
                    <a:pt x="4" y="181"/>
                  </a:lnTo>
                  <a:lnTo>
                    <a:pt x="7" y="196"/>
                  </a:lnTo>
                  <a:lnTo>
                    <a:pt x="12" y="210"/>
                  </a:lnTo>
                  <a:lnTo>
                    <a:pt x="19" y="223"/>
                  </a:lnTo>
                  <a:lnTo>
                    <a:pt x="26" y="235"/>
                  </a:lnTo>
                  <a:lnTo>
                    <a:pt x="34" y="247"/>
                  </a:lnTo>
                  <a:lnTo>
                    <a:pt x="44" y="257"/>
                  </a:lnTo>
                  <a:lnTo>
                    <a:pt x="54" y="267"/>
                  </a:lnTo>
                  <a:lnTo>
                    <a:pt x="66" y="276"/>
                  </a:lnTo>
                  <a:lnTo>
                    <a:pt x="78" y="283"/>
                  </a:lnTo>
                  <a:lnTo>
                    <a:pt x="92" y="289"/>
                  </a:lnTo>
                  <a:lnTo>
                    <a:pt x="105" y="294"/>
                  </a:lnTo>
                  <a:lnTo>
                    <a:pt x="120" y="298"/>
                  </a:lnTo>
                  <a:lnTo>
                    <a:pt x="136" y="301"/>
                  </a:lnTo>
                  <a:lnTo>
                    <a:pt x="151" y="301"/>
                  </a:lnTo>
                  <a:lnTo>
                    <a:pt x="166" y="301"/>
                  </a:lnTo>
                  <a:lnTo>
                    <a:pt x="181" y="298"/>
                  </a:lnTo>
                  <a:lnTo>
                    <a:pt x="195" y="294"/>
                  </a:lnTo>
                  <a:lnTo>
                    <a:pt x="208" y="289"/>
                  </a:lnTo>
                  <a:lnTo>
                    <a:pt x="222" y="283"/>
                  </a:lnTo>
                  <a:lnTo>
                    <a:pt x="234" y="276"/>
                  </a:lnTo>
                  <a:lnTo>
                    <a:pt x="246" y="267"/>
                  </a:lnTo>
                  <a:lnTo>
                    <a:pt x="257" y="257"/>
                  </a:lnTo>
                  <a:lnTo>
                    <a:pt x="266" y="247"/>
                  </a:lnTo>
                  <a:lnTo>
                    <a:pt x="274" y="235"/>
                  </a:lnTo>
                  <a:lnTo>
                    <a:pt x="283" y="223"/>
                  </a:lnTo>
                  <a:lnTo>
                    <a:pt x="290" y="210"/>
                  </a:lnTo>
                  <a:lnTo>
                    <a:pt x="295" y="196"/>
                  </a:lnTo>
                  <a:lnTo>
                    <a:pt x="298" y="181"/>
                  </a:lnTo>
                  <a:lnTo>
                    <a:pt x="300" y="166"/>
                  </a:lnTo>
                  <a:lnTo>
                    <a:pt x="301" y="151"/>
                  </a:lnTo>
                  <a:lnTo>
                    <a:pt x="290" y="151"/>
                  </a:lnTo>
                  <a:lnTo>
                    <a:pt x="290" y="137"/>
                  </a:lnTo>
                  <a:lnTo>
                    <a:pt x="288" y="123"/>
                  </a:lnTo>
                  <a:lnTo>
                    <a:pt x="283" y="110"/>
                  </a:lnTo>
                  <a:lnTo>
                    <a:pt x="279" y="96"/>
                  </a:lnTo>
                  <a:lnTo>
                    <a:pt x="273" y="85"/>
                  </a:lnTo>
                  <a:lnTo>
                    <a:pt x="266" y="73"/>
                  </a:lnTo>
                  <a:lnTo>
                    <a:pt x="257" y="63"/>
                  </a:lnTo>
                  <a:lnTo>
                    <a:pt x="249" y="52"/>
                  </a:lnTo>
                  <a:lnTo>
                    <a:pt x="239" y="42"/>
                  </a:lnTo>
                  <a:lnTo>
                    <a:pt x="229" y="35"/>
                  </a:lnTo>
                  <a:lnTo>
                    <a:pt x="217" y="29"/>
                  </a:lnTo>
                  <a:lnTo>
                    <a:pt x="205" y="22"/>
                  </a:lnTo>
                  <a:lnTo>
                    <a:pt x="191" y="17"/>
                  </a:lnTo>
                  <a:lnTo>
                    <a:pt x="178" y="13"/>
                  </a:lnTo>
                  <a:lnTo>
                    <a:pt x="164" y="12"/>
                  </a:lnTo>
                  <a:lnTo>
                    <a:pt x="151" y="12"/>
                  </a:lnTo>
                  <a:lnTo>
                    <a:pt x="136" y="12"/>
                  </a:lnTo>
                  <a:lnTo>
                    <a:pt x="122" y="13"/>
                  </a:lnTo>
                  <a:lnTo>
                    <a:pt x="109" y="17"/>
                  </a:lnTo>
                  <a:lnTo>
                    <a:pt x="97" y="22"/>
                  </a:lnTo>
                  <a:lnTo>
                    <a:pt x="83" y="29"/>
                  </a:lnTo>
                  <a:lnTo>
                    <a:pt x="73" y="35"/>
                  </a:lnTo>
                  <a:lnTo>
                    <a:pt x="61" y="42"/>
                  </a:lnTo>
                  <a:lnTo>
                    <a:pt x="51" y="52"/>
                  </a:lnTo>
                  <a:lnTo>
                    <a:pt x="43" y="63"/>
                  </a:lnTo>
                  <a:lnTo>
                    <a:pt x="34" y="73"/>
                  </a:lnTo>
                  <a:lnTo>
                    <a:pt x="27" y="85"/>
                  </a:lnTo>
                  <a:lnTo>
                    <a:pt x="22" y="96"/>
                  </a:lnTo>
                  <a:lnTo>
                    <a:pt x="17" y="110"/>
                  </a:lnTo>
                  <a:lnTo>
                    <a:pt x="14" y="123"/>
                  </a:lnTo>
                  <a:lnTo>
                    <a:pt x="12" y="137"/>
                  </a:lnTo>
                  <a:lnTo>
                    <a:pt x="10" y="151"/>
                  </a:lnTo>
                  <a:lnTo>
                    <a:pt x="12" y="166"/>
                  </a:lnTo>
                  <a:lnTo>
                    <a:pt x="14" y="179"/>
                  </a:lnTo>
                  <a:lnTo>
                    <a:pt x="17" y="193"/>
                  </a:lnTo>
                  <a:lnTo>
                    <a:pt x="22" y="205"/>
                  </a:lnTo>
                  <a:lnTo>
                    <a:pt x="27" y="217"/>
                  </a:lnTo>
                  <a:lnTo>
                    <a:pt x="34" y="228"/>
                  </a:lnTo>
                  <a:lnTo>
                    <a:pt x="43" y="240"/>
                  </a:lnTo>
                  <a:lnTo>
                    <a:pt x="51" y="249"/>
                  </a:lnTo>
                  <a:lnTo>
                    <a:pt x="61" y="259"/>
                  </a:lnTo>
                  <a:lnTo>
                    <a:pt x="73" y="267"/>
                  </a:lnTo>
                  <a:lnTo>
                    <a:pt x="83" y="274"/>
                  </a:lnTo>
                  <a:lnTo>
                    <a:pt x="97" y="279"/>
                  </a:lnTo>
                  <a:lnTo>
                    <a:pt x="109" y="284"/>
                  </a:lnTo>
                  <a:lnTo>
                    <a:pt x="122" y="288"/>
                  </a:lnTo>
                  <a:lnTo>
                    <a:pt x="136" y="289"/>
                  </a:lnTo>
                  <a:lnTo>
                    <a:pt x="151" y="291"/>
                  </a:lnTo>
                  <a:lnTo>
                    <a:pt x="164" y="289"/>
                  </a:lnTo>
                  <a:lnTo>
                    <a:pt x="178" y="288"/>
                  </a:lnTo>
                  <a:lnTo>
                    <a:pt x="191" y="284"/>
                  </a:lnTo>
                  <a:lnTo>
                    <a:pt x="205" y="279"/>
                  </a:lnTo>
                  <a:lnTo>
                    <a:pt x="217" y="274"/>
                  </a:lnTo>
                  <a:lnTo>
                    <a:pt x="229" y="267"/>
                  </a:lnTo>
                  <a:lnTo>
                    <a:pt x="239" y="259"/>
                  </a:lnTo>
                  <a:lnTo>
                    <a:pt x="249" y="249"/>
                  </a:lnTo>
                  <a:lnTo>
                    <a:pt x="257" y="240"/>
                  </a:lnTo>
                  <a:lnTo>
                    <a:pt x="266" y="228"/>
                  </a:lnTo>
                  <a:lnTo>
                    <a:pt x="273" y="217"/>
                  </a:lnTo>
                  <a:lnTo>
                    <a:pt x="279" y="205"/>
                  </a:lnTo>
                  <a:lnTo>
                    <a:pt x="283" y="193"/>
                  </a:lnTo>
                  <a:lnTo>
                    <a:pt x="288" y="179"/>
                  </a:lnTo>
                  <a:lnTo>
                    <a:pt x="290" y="166"/>
                  </a:lnTo>
                  <a:lnTo>
                    <a:pt x="290" y="151"/>
                  </a:lnTo>
                  <a:lnTo>
                    <a:pt x="301" y="151"/>
                  </a:lnTo>
                  <a:close/>
                </a:path>
              </a:pathLst>
            </a:custGeom>
            <a:solidFill>
              <a:srgbClr val="E4F4FF"/>
            </a:solidFill>
            <a:ln w="9525">
              <a:noFill/>
              <a:round/>
              <a:headEnd/>
              <a:tailEnd/>
            </a:ln>
          </p:spPr>
          <p:txBody>
            <a:bodyPr/>
            <a:lstStyle/>
            <a:p>
              <a:endParaRPr lang="en-US"/>
            </a:p>
          </p:txBody>
        </p:sp>
        <p:sp>
          <p:nvSpPr>
            <p:cNvPr id="51388" name="Freeform 190"/>
            <p:cNvSpPr>
              <a:spLocks/>
            </p:cNvSpPr>
            <p:nvPr/>
          </p:nvSpPr>
          <p:spPr bwMode="auto">
            <a:xfrm>
              <a:off x="3820083" y="2884465"/>
              <a:ext cx="409222" cy="461963"/>
            </a:xfrm>
            <a:custGeom>
              <a:avLst/>
              <a:gdLst>
                <a:gd name="T0" fmla="*/ 2147483647 w 290"/>
                <a:gd name="T1" fmla="*/ 2147483647 h 291"/>
                <a:gd name="T2" fmla="*/ 2147483647 w 290"/>
                <a:gd name="T3" fmla="*/ 2147483647 h 291"/>
                <a:gd name="T4" fmla="*/ 2147483647 w 290"/>
                <a:gd name="T5" fmla="*/ 2147483647 h 291"/>
                <a:gd name="T6" fmla="*/ 2147483647 w 290"/>
                <a:gd name="T7" fmla="*/ 2147483647 h 291"/>
                <a:gd name="T8" fmla="*/ 2147483647 w 290"/>
                <a:gd name="T9" fmla="*/ 2147483647 h 291"/>
                <a:gd name="T10" fmla="*/ 2147483647 w 290"/>
                <a:gd name="T11" fmla="*/ 2147483647 h 291"/>
                <a:gd name="T12" fmla="*/ 2147483647 w 290"/>
                <a:gd name="T13" fmla="*/ 2147483647 h 291"/>
                <a:gd name="T14" fmla="*/ 2147483647 w 290"/>
                <a:gd name="T15" fmla="*/ 2147483647 h 291"/>
                <a:gd name="T16" fmla="*/ 2147483647 w 290"/>
                <a:gd name="T17" fmla="*/ 2147483647 h 291"/>
                <a:gd name="T18" fmla="*/ 2147483647 w 290"/>
                <a:gd name="T19" fmla="*/ 2147483647 h 291"/>
                <a:gd name="T20" fmla="*/ 0 w 290"/>
                <a:gd name="T21" fmla="*/ 2147483647 h 291"/>
                <a:gd name="T22" fmla="*/ 2147483647 w 290"/>
                <a:gd name="T23" fmla="*/ 2147483647 h 291"/>
                <a:gd name="T24" fmla="*/ 2147483647 w 290"/>
                <a:gd name="T25" fmla="*/ 2147483647 h 291"/>
                <a:gd name="T26" fmla="*/ 2147483647 w 290"/>
                <a:gd name="T27" fmla="*/ 2147483647 h 291"/>
                <a:gd name="T28" fmla="*/ 2147483647 w 290"/>
                <a:gd name="T29" fmla="*/ 2147483647 h 291"/>
                <a:gd name="T30" fmla="*/ 2147483647 w 290"/>
                <a:gd name="T31" fmla="*/ 2147483647 h 291"/>
                <a:gd name="T32" fmla="*/ 2147483647 w 290"/>
                <a:gd name="T33" fmla="*/ 2147483647 h 291"/>
                <a:gd name="T34" fmla="*/ 2147483647 w 290"/>
                <a:gd name="T35" fmla="*/ 2147483647 h 291"/>
                <a:gd name="T36" fmla="*/ 2147483647 w 290"/>
                <a:gd name="T37" fmla="*/ 2147483647 h 291"/>
                <a:gd name="T38" fmla="*/ 2147483647 w 290"/>
                <a:gd name="T39" fmla="*/ 2147483647 h 291"/>
                <a:gd name="T40" fmla="*/ 2147483647 w 290"/>
                <a:gd name="T41" fmla="*/ 2147483647 h 291"/>
                <a:gd name="T42" fmla="*/ 2147483647 w 290"/>
                <a:gd name="T43" fmla="*/ 2147483647 h 291"/>
                <a:gd name="T44" fmla="*/ 2147483647 w 290"/>
                <a:gd name="T45" fmla="*/ 2147483647 h 291"/>
                <a:gd name="T46" fmla="*/ 2147483647 w 290"/>
                <a:gd name="T47" fmla="*/ 2147483647 h 291"/>
                <a:gd name="T48" fmla="*/ 2147483647 w 290"/>
                <a:gd name="T49" fmla="*/ 2147483647 h 291"/>
                <a:gd name="T50" fmla="*/ 2147483647 w 290"/>
                <a:gd name="T51" fmla="*/ 2147483647 h 291"/>
                <a:gd name="T52" fmla="*/ 2147483647 w 290"/>
                <a:gd name="T53" fmla="*/ 2147483647 h 291"/>
                <a:gd name="T54" fmla="*/ 2147483647 w 290"/>
                <a:gd name="T55" fmla="*/ 2147483647 h 291"/>
                <a:gd name="T56" fmla="*/ 2147483647 w 290"/>
                <a:gd name="T57" fmla="*/ 2147483647 h 291"/>
                <a:gd name="T58" fmla="*/ 2147483647 w 290"/>
                <a:gd name="T59" fmla="*/ 2147483647 h 291"/>
                <a:gd name="T60" fmla="*/ 2147483647 w 290"/>
                <a:gd name="T61" fmla="*/ 2147483647 h 291"/>
                <a:gd name="T62" fmla="*/ 2147483647 w 290"/>
                <a:gd name="T63" fmla="*/ 2147483647 h 291"/>
                <a:gd name="T64" fmla="*/ 2147483647 w 290"/>
                <a:gd name="T65" fmla="*/ 2147483647 h 291"/>
                <a:gd name="T66" fmla="*/ 2147483647 w 290"/>
                <a:gd name="T67" fmla="*/ 2147483647 h 291"/>
                <a:gd name="T68" fmla="*/ 2147483647 w 290"/>
                <a:gd name="T69" fmla="*/ 2147483647 h 291"/>
                <a:gd name="T70" fmla="*/ 2147483647 w 290"/>
                <a:gd name="T71" fmla="*/ 2147483647 h 291"/>
                <a:gd name="T72" fmla="*/ 2147483647 w 290"/>
                <a:gd name="T73" fmla="*/ 2147483647 h 291"/>
                <a:gd name="T74" fmla="*/ 2147483647 w 290"/>
                <a:gd name="T75" fmla="*/ 2147483647 h 291"/>
                <a:gd name="T76" fmla="*/ 2147483647 w 290"/>
                <a:gd name="T77" fmla="*/ 2147483647 h 291"/>
                <a:gd name="T78" fmla="*/ 2147483647 w 290"/>
                <a:gd name="T79" fmla="*/ 2147483647 h 291"/>
                <a:gd name="T80" fmla="*/ 2147483647 w 290"/>
                <a:gd name="T81" fmla="*/ 2147483647 h 291"/>
                <a:gd name="T82" fmla="*/ 2147483647 w 290"/>
                <a:gd name="T83" fmla="*/ 2147483647 h 291"/>
                <a:gd name="T84" fmla="*/ 2147483647 w 290"/>
                <a:gd name="T85" fmla="*/ 2147483647 h 2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0"/>
                <a:gd name="T130" fmla="*/ 0 h 291"/>
                <a:gd name="T131" fmla="*/ 290 w 290"/>
                <a:gd name="T132" fmla="*/ 291 h 2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0" h="291">
                  <a:moveTo>
                    <a:pt x="290" y="146"/>
                  </a:moveTo>
                  <a:lnTo>
                    <a:pt x="290" y="130"/>
                  </a:lnTo>
                  <a:lnTo>
                    <a:pt x="288" y="117"/>
                  </a:lnTo>
                  <a:lnTo>
                    <a:pt x="285" y="103"/>
                  </a:lnTo>
                  <a:lnTo>
                    <a:pt x="280" y="90"/>
                  </a:lnTo>
                  <a:lnTo>
                    <a:pt x="273" y="76"/>
                  </a:lnTo>
                  <a:lnTo>
                    <a:pt x="266" y="64"/>
                  </a:lnTo>
                  <a:lnTo>
                    <a:pt x="258" y="54"/>
                  </a:lnTo>
                  <a:lnTo>
                    <a:pt x="247" y="44"/>
                  </a:lnTo>
                  <a:lnTo>
                    <a:pt x="237" y="34"/>
                  </a:lnTo>
                  <a:lnTo>
                    <a:pt x="227" y="25"/>
                  </a:lnTo>
                  <a:lnTo>
                    <a:pt x="215" y="19"/>
                  </a:lnTo>
                  <a:lnTo>
                    <a:pt x="202" y="12"/>
                  </a:lnTo>
                  <a:lnTo>
                    <a:pt x="188" y="7"/>
                  </a:lnTo>
                  <a:lnTo>
                    <a:pt x="175" y="3"/>
                  </a:lnTo>
                  <a:lnTo>
                    <a:pt x="159" y="2"/>
                  </a:lnTo>
                  <a:lnTo>
                    <a:pt x="146" y="0"/>
                  </a:lnTo>
                  <a:lnTo>
                    <a:pt x="131" y="2"/>
                  </a:lnTo>
                  <a:lnTo>
                    <a:pt x="115" y="3"/>
                  </a:lnTo>
                  <a:lnTo>
                    <a:pt x="102" y="7"/>
                  </a:lnTo>
                  <a:lnTo>
                    <a:pt x="88" y="12"/>
                  </a:lnTo>
                  <a:lnTo>
                    <a:pt x="77" y="19"/>
                  </a:lnTo>
                  <a:lnTo>
                    <a:pt x="65" y="25"/>
                  </a:lnTo>
                  <a:lnTo>
                    <a:pt x="53" y="34"/>
                  </a:lnTo>
                  <a:lnTo>
                    <a:pt x="43" y="44"/>
                  </a:lnTo>
                  <a:lnTo>
                    <a:pt x="34" y="54"/>
                  </a:lnTo>
                  <a:lnTo>
                    <a:pt x="26" y="64"/>
                  </a:lnTo>
                  <a:lnTo>
                    <a:pt x="17" y="76"/>
                  </a:lnTo>
                  <a:lnTo>
                    <a:pt x="12" y="90"/>
                  </a:lnTo>
                  <a:lnTo>
                    <a:pt x="7" y="103"/>
                  </a:lnTo>
                  <a:lnTo>
                    <a:pt x="4" y="117"/>
                  </a:lnTo>
                  <a:lnTo>
                    <a:pt x="0" y="130"/>
                  </a:lnTo>
                  <a:lnTo>
                    <a:pt x="0" y="146"/>
                  </a:lnTo>
                  <a:lnTo>
                    <a:pt x="0" y="161"/>
                  </a:lnTo>
                  <a:lnTo>
                    <a:pt x="4" y="174"/>
                  </a:lnTo>
                  <a:lnTo>
                    <a:pt x="7" y="190"/>
                  </a:lnTo>
                  <a:lnTo>
                    <a:pt x="12" y="203"/>
                  </a:lnTo>
                  <a:lnTo>
                    <a:pt x="17" y="215"/>
                  </a:lnTo>
                  <a:lnTo>
                    <a:pt x="26" y="227"/>
                  </a:lnTo>
                  <a:lnTo>
                    <a:pt x="34" y="239"/>
                  </a:lnTo>
                  <a:lnTo>
                    <a:pt x="43" y="249"/>
                  </a:lnTo>
                  <a:lnTo>
                    <a:pt x="53" y="257"/>
                  </a:lnTo>
                  <a:lnTo>
                    <a:pt x="65" y="266"/>
                  </a:lnTo>
                  <a:lnTo>
                    <a:pt x="77" y="272"/>
                  </a:lnTo>
                  <a:lnTo>
                    <a:pt x="88" y="279"/>
                  </a:lnTo>
                  <a:lnTo>
                    <a:pt x="102" y="284"/>
                  </a:lnTo>
                  <a:lnTo>
                    <a:pt x="115" y="288"/>
                  </a:lnTo>
                  <a:lnTo>
                    <a:pt x="131" y="289"/>
                  </a:lnTo>
                  <a:lnTo>
                    <a:pt x="146" y="291"/>
                  </a:lnTo>
                  <a:lnTo>
                    <a:pt x="159" y="289"/>
                  </a:lnTo>
                  <a:lnTo>
                    <a:pt x="175" y="288"/>
                  </a:lnTo>
                  <a:lnTo>
                    <a:pt x="188" y="284"/>
                  </a:lnTo>
                  <a:lnTo>
                    <a:pt x="202" y="279"/>
                  </a:lnTo>
                  <a:lnTo>
                    <a:pt x="215" y="272"/>
                  </a:lnTo>
                  <a:lnTo>
                    <a:pt x="227" y="266"/>
                  </a:lnTo>
                  <a:lnTo>
                    <a:pt x="237" y="257"/>
                  </a:lnTo>
                  <a:lnTo>
                    <a:pt x="247" y="249"/>
                  </a:lnTo>
                  <a:lnTo>
                    <a:pt x="258" y="239"/>
                  </a:lnTo>
                  <a:lnTo>
                    <a:pt x="266" y="227"/>
                  </a:lnTo>
                  <a:lnTo>
                    <a:pt x="273" y="215"/>
                  </a:lnTo>
                  <a:lnTo>
                    <a:pt x="280" y="203"/>
                  </a:lnTo>
                  <a:lnTo>
                    <a:pt x="285" y="190"/>
                  </a:lnTo>
                  <a:lnTo>
                    <a:pt x="288" y="174"/>
                  </a:lnTo>
                  <a:lnTo>
                    <a:pt x="290" y="161"/>
                  </a:lnTo>
                  <a:lnTo>
                    <a:pt x="290" y="146"/>
                  </a:lnTo>
                  <a:lnTo>
                    <a:pt x="280" y="146"/>
                  </a:lnTo>
                  <a:lnTo>
                    <a:pt x="280" y="132"/>
                  </a:lnTo>
                  <a:lnTo>
                    <a:pt x="276" y="118"/>
                  </a:lnTo>
                  <a:lnTo>
                    <a:pt x="273" y="107"/>
                  </a:lnTo>
                  <a:lnTo>
                    <a:pt x="269" y="93"/>
                  </a:lnTo>
                  <a:lnTo>
                    <a:pt x="263" y="81"/>
                  </a:lnTo>
                  <a:lnTo>
                    <a:pt x="256" y="71"/>
                  </a:lnTo>
                  <a:lnTo>
                    <a:pt x="249" y="61"/>
                  </a:lnTo>
                  <a:lnTo>
                    <a:pt x="241" y="51"/>
                  </a:lnTo>
                  <a:lnTo>
                    <a:pt x="230" y="42"/>
                  </a:lnTo>
                  <a:lnTo>
                    <a:pt x="220" y="34"/>
                  </a:lnTo>
                  <a:lnTo>
                    <a:pt x="208" y="27"/>
                  </a:lnTo>
                  <a:lnTo>
                    <a:pt x="198" y="22"/>
                  </a:lnTo>
                  <a:lnTo>
                    <a:pt x="185" y="17"/>
                  </a:lnTo>
                  <a:lnTo>
                    <a:pt x="173" y="14"/>
                  </a:lnTo>
                  <a:lnTo>
                    <a:pt x="159" y="12"/>
                  </a:lnTo>
                  <a:lnTo>
                    <a:pt x="146" y="12"/>
                  </a:lnTo>
                  <a:lnTo>
                    <a:pt x="132" y="12"/>
                  </a:lnTo>
                  <a:lnTo>
                    <a:pt x="119" y="14"/>
                  </a:lnTo>
                  <a:lnTo>
                    <a:pt x="105" y="17"/>
                  </a:lnTo>
                  <a:lnTo>
                    <a:pt x="93" y="22"/>
                  </a:lnTo>
                  <a:lnTo>
                    <a:pt x="82" y="27"/>
                  </a:lnTo>
                  <a:lnTo>
                    <a:pt x="70" y="34"/>
                  </a:lnTo>
                  <a:lnTo>
                    <a:pt x="60" y="42"/>
                  </a:lnTo>
                  <a:lnTo>
                    <a:pt x="51" y="51"/>
                  </a:lnTo>
                  <a:lnTo>
                    <a:pt x="41" y="61"/>
                  </a:lnTo>
                  <a:lnTo>
                    <a:pt x="34" y="71"/>
                  </a:lnTo>
                  <a:lnTo>
                    <a:pt x="27" y="81"/>
                  </a:lnTo>
                  <a:lnTo>
                    <a:pt x="22" y="93"/>
                  </a:lnTo>
                  <a:lnTo>
                    <a:pt x="17" y="107"/>
                  </a:lnTo>
                  <a:lnTo>
                    <a:pt x="14" y="118"/>
                  </a:lnTo>
                  <a:lnTo>
                    <a:pt x="12" y="132"/>
                  </a:lnTo>
                  <a:lnTo>
                    <a:pt x="11" y="146"/>
                  </a:lnTo>
                  <a:lnTo>
                    <a:pt x="12" y="159"/>
                  </a:lnTo>
                  <a:lnTo>
                    <a:pt x="14" y="173"/>
                  </a:lnTo>
                  <a:lnTo>
                    <a:pt x="17" y="186"/>
                  </a:lnTo>
                  <a:lnTo>
                    <a:pt x="22" y="198"/>
                  </a:lnTo>
                  <a:lnTo>
                    <a:pt x="27" y="210"/>
                  </a:lnTo>
                  <a:lnTo>
                    <a:pt x="34" y="222"/>
                  </a:lnTo>
                  <a:lnTo>
                    <a:pt x="41" y="232"/>
                  </a:lnTo>
                  <a:lnTo>
                    <a:pt x="51" y="240"/>
                  </a:lnTo>
                  <a:lnTo>
                    <a:pt x="60" y="249"/>
                  </a:lnTo>
                  <a:lnTo>
                    <a:pt x="70" y="257"/>
                  </a:lnTo>
                  <a:lnTo>
                    <a:pt x="82" y="264"/>
                  </a:lnTo>
                  <a:lnTo>
                    <a:pt x="93" y="269"/>
                  </a:lnTo>
                  <a:lnTo>
                    <a:pt x="105" y="274"/>
                  </a:lnTo>
                  <a:lnTo>
                    <a:pt x="119" y="278"/>
                  </a:lnTo>
                  <a:lnTo>
                    <a:pt x="132" y="279"/>
                  </a:lnTo>
                  <a:lnTo>
                    <a:pt x="146" y="279"/>
                  </a:lnTo>
                  <a:lnTo>
                    <a:pt x="159" y="279"/>
                  </a:lnTo>
                  <a:lnTo>
                    <a:pt x="173" y="278"/>
                  </a:lnTo>
                  <a:lnTo>
                    <a:pt x="185" y="274"/>
                  </a:lnTo>
                  <a:lnTo>
                    <a:pt x="198" y="269"/>
                  </a:lnTo>
                  <a:lnTo>
                    <a:pt x="208" y="264"/>
                  </a:lnTo>
                  <a:lnTo>
                    <a:pt x="220" y="257"/>
                  </a:lnTo>
                  <a:lnTo>
                    <a:pt x="230" y="249"/>
                  </a:lnTo>
                  <a:lnTo>
                    <a:pt x="241" y="240"/>
                  </a:lnTo>
                  <a:lnTo>
                    <a:pt x="249" y="232"/>
                  </a:lnTo>
                  <a:lnTo>
                    <a:pt x="256" y="222"/>
                  </a:lnTo>
                  <a:lnTo>
                    <a:pt x="263" y="210"/>
                  </a:lnTo>
                  <a:lnTo>
                    <a:pt x="269" y="198"/>
                  </a:lnTo>
                  <a:lnTo>
                    <a:pt x="273" y="186"/>
                  </a:lnTo>
                  <a:lnTo>
                    <a:pt x="276" y="173"/>
                  </a:lnTo>
                  <a:lnTo>
                    <a:pt x="280" y="159"/>
                  </a:lnTo>
                  <a:lnTo>
                    <a:pt x="280" y="146"/>
                  </a:lnTo>
                  <a:lnTo>
                    <a:pt x="290" y="146"/>
                  </a:lnTo>
                  <a:close/>
                </a:path>
              </a:pathLst>
            </a:custGeom>
            <a:solidFill>
              <a:srgbClr val="E5F4FF"/>
            </a:solidFill>
            <a:ln w="9525">
              <a:noFill/>
              <a:round/>
              <a:headEnd/>
              <a:tailEnd/>
            </a:ln>
          </p:spPr>
          <p:txBody>
            <a:bodyPr/>
            <a:lstStyle/>
            <a:p>
              <a:endParaRPr lang="en-US"/>
            </a:p>
          </p:txBody>
        </p:sp>
        <p:sp>
          <p:nvSpPr>
            <p:cNvPr id="51389" name="Freeform 191"/>
            <p:cNvSpPr>
              <a:spLocks/>
            </p:cNvSpPr>
            <p:nvPr/>
          </p:nvSpPr>
          <p:spPr bwMode="auto">
            <a:xfrm>
              <a:off x="3827140" y="2895578"/>
              <a:ext cx="395111" cy="442912"/>
            </a:xfrm>
            <a:custGeom>
              <a:avLst/>
              <a:gdLst>
                <a:gd name="T0" fmla="*/ 2147483647 w 280"/>
                <a:gd name="T1" fmla="*/ 2147483647 h 279"/>
                <a:gd name="T2" fmla="*/ 2147483647 w 280"/>
                <a:gd name="T3" fmla="*/ 2147483647 h 279"/>
                <a:gd name="T4" fmla="*/ 2147483647 w 280"/>
                <a:gd name="T5" fmla="*/ 2147483647 h 279"/>
                <a:gd name="T6" fmla="*/ 2147483647 w 280"/>
                <a:gd name="T7" fmla="*/ 2147483647 h 279"/>
                <a:gd name="T8" fmla="*/ 2147483647 w 280"/>
                <a:gd name="T9" fmla="*/ 2147483647 h 279"/>
                <a:gd name="T10" fmla="*/ 2147483647 w 280"/>
                <a:gd name="T11" fmla="*/ 0 h 279"/>
                <a:gd name="T12" fmla="*/ 2147483647 w 280"/>
                <a:gd name="T13" fmla="*/ 2147483647 h 279"/>
                <a:gd name="T14" fmla="*/ 2147483647 w 280"/>
                <a:gd name="T15" fmla="*/ 2147483647 h 279"/>
                <a:gd name="T16" fmla="*/ 2147483647 w 280"/>
                <a:gd name="T17" fmla="*/ 2147483647 h 279"/>
                <a:gd name="T18" fmla="*/ 2147483647 w 280"/>
                <a:gd name="T19" fmla="*/ 2147483647 h 279"/>
                <a:gd name="T20" fmla="*/ 0 w 280"/>
                <a:gd name="T21" fmla="*/ 2147483647 h 279"/>
                <a:gd name="T22" fmla="*/ 2147483647 w 280"/>
                <a:gd name="T23" fmla="*/ 2147483647 h 279"/>
                <a:gd name="T24" fmla="*/ 2147483647 w 280"/>
                <a:gd name="T25" fmla="*/ 2147483647 h 279"/>
                <a:gd name="T26" fmla="*/ 2147483647 w 280"/>
                <a:gd name="T27" fmla="*/ 2147483647 h 279"/>
                <a:gd name="T28" fmla="*/ 2147483647 w 280"/>
                <a:gd name="T29" fmla="*/ 2147483647 h 279"/>
                <a:gd name="T30" fmla="*/ 2147483647 w 280"/>
                <a:gd name="T31" fmla="*/ 2147483647 h 279"/>
                <a:gd name="T32" fmla="*/ 2147483647 w 280"/>
                <a:gd name="T33" fmla="*/ 2147483647 h 279"/>
                <a:gd name="T34" fmla="*/ 2147483647 w 280"/>
                <a:gd name="T35" fmla="*/ 2147483647 h 279"/>
                <a:gd name="T36" fmla="*/ 2147483647 w 280"/>
                <a:gd name="T37" fmla="*/ 2147483647 h 279"/>
                <a:gd name="T38" fmla="*/ 2147483647 w 280"/>
                <a:gd name="T39" fmla="*/ 2147483647 h 279"/>
                <a:gd name="T40" fmla="*/ 2147483647 w 280"/>
                <a:gd name="T41" fmla="*/ 2147483647 h 279"/>
                <a:gd name="T42" fmla="*/ 2147483647 w 280"/>
                <a:gd name="T43" fmla="*/ 2147483647 h 279"/>
                <a:gd name="T44" fmla="*/ 2147483647 w 280"/>
                <a:gd name="T45" fmla="*/ 2147483647 h 279"/>
                <a:gd name="T46" fmla="*/ 2147483647 w 280"/>
                <a:gd name="T47" fmla="*/ 2147483647 h 279"/>
                <a:gd name="T48" fmla="*/ 2147483647 w 280"/>
                <a:gd name="T49" fmla="*/ 2147483647 h 279"/>
                <a:gd name="T50" fmla="*/ 2147483647 w 280"/>
                <a:gd name="T51" fmla="*/ 2147483647 h 279"/>
                <a:gd name="T52" fmla="*/ 2147483647 w 280"/>
                <a:gd name="T53" fmla="*/ 2147483647 h 279"/>
                <a:gd name="T54" fmla="*/ 2147483647 w 280"/>
                <a:gd name="T55" fmla="*/ 2147483647 h 279"/>
                <a:gd name="T56" fmla="*/ 2147483647 w 280"/>
                <a:gd name="T57" fmla="*/ 2147483647 h 279"/>
                <a:gd name="T58" fmla="*/ 2147483647 w 280"/>
                <a:gd name="T59" fmla="*/ 2147483647 h 279"/>
                <a:gd name="T60" fmla="*/ 2147483647 w 280"/>
                <a:gd name="T61" fmla="*/ 2147483647 h 279"/>
                <a:gd name="T62" fmla="*/ 2147483647 w 280"/>
                <a:gd name="T63" fmla="*/ 2147483647 h 279"/>
                <a:gd name="T64" fmla="*/ 2147483647 w 280"/>
                <a:gd name="T65" fmla="*/ 2147483647 h 279"/>
                <a:gd name="T66" fmla="*/ 2147483647 w 280"/>
                <a:gd name="T67" fmla="*/ 2147483647 h 279"/>
                <a:gd name="T68" fmla="*/ 2147483647 w 280"/>
                <a:gd name="T69" fmla="*/ 2147483647 h 279"/>
                <a:gd name="T70" fmla="*/ 2147483647 w 280"/>
                <a:gd name="T71" fmla="*/ 2147483647 h 279"/>
                <a:gd name="T72" fmla="*/ 2147483647 w 280"/>
                <a:gd name="T73" fmla="*/ 2147483647 h 279"/>
                <a:gd name="T74" fmla="*/ 2147483647 w 280"/>
                <a:gd name="T75" fmla="*/ 2147483647 h 279"/>
                <a:gd name="T76" fmla="*/ 2147483647 w 280"/>
                <a:gd name="T77" fmla="*/ 2147483647 h 279"/>
                <a:gd name="T78" fmla="*/ 2147483647 w 280"/>
                <a:gd name="T79" fmla="*/ 2147483647 h 279"/>
                <a:gd name="T80" fmla="*/ 2147483647 w 280"/>
                <a:gd name="T81" fmla="*/ 2147483647 h 279"/>
                <a:gd name="T82" fmla="*/ 2147483647 w 280"/>
                <a:gd name="T83" fmla="*/ 2147483647 h 279"/>
                <a:gd name="T84" fmla="*/ 2147483647 w 280"/>
                <a:gd name="T85" fmla="*/ 2147483647 h 2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0"/>
                <a:gd name="T130" fmla="*/ 0 h 279"/>
                <a:gd name="T131" fmla="*/ 280 w 280"/>
                <a:gd name="T132" fmla="*/ 279 h 2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0" h="279">
                  <a:moveTo>
                    <a:pt x="280" y="139"/>
                  </a:moveTo>
                  <a:lnTo>
                    <a:pt x="280" y="125"/>
                  </a:lnTo>
                  <a:lnTo>
                    <a:pt x="278" y="111"/>
                  </a:lnTo>
                  <a:lnTo>
                    <a:pt x="273" y="98"/>
                  </a:lnTo>
                  <a:lnTo>
                    <a:pt x="269" y="84"/>
                  </a:lnTo>
                  <a:lnTo>
                    <a:pt x="263" y="73"/>
                  </a:lnTo>
                  <a:lnTo>
                    <a:pt x="256" y="61"/>
                  </a:lnTo>
                  <a:lnTo>
                    <a:pt x="247" y="51"/>
                  </a:lnTo>
                  <a:lnTo>
                    <a:pt x="239" y="40"/>
                  </a:lnTo>
                  <a:lnTo>
                    <a:pt x="229" y="30"/>
                  </a:lnTo>
                  <a:lnTo>
                    <a:pt x="219" y="23"/>
                  </a:lnTo>
                  <a:lnTo>
                    <a:pt x="207" y="17"/>
                  </a:lnTo>
                  <a:lnTo>
                    <a:pt x="195" y="10"/>
                  </a:lnTo>
                  <a:lnTo>
                    <a:pt x="181" y="5"/>
                  </a:lnTo>
                  <a:lnTo>
                    <a:pt x="168" y="1"/>
                  </a:lnTo>
                  <a:lnTo>
                    <a:pt x="154" y="0"/>
                  </a:lnTo>
                  <a:lnTo>
                    <a:pt x="141" y="0"/>
                  </a:lnTo>
                  <a:lnTo>
                    <a:pt x="126" y="0"/>
                  </a:lnTo>
                  <a:lnTo>
                    <a:pt x="112" y="1"/>
                  </a:lnTo>
                  <a:lnTo>
                    <a:pt x="99" y="5"/>
                  </a:lnTo>
                  <a:lnTo>
                    <a:pt x="87" y="10"/>
                  </a:lnTo>
                  <a:lnTo>
                    <a:pt x="73" y="17"/>
                  </a:lnTo>
                  <a:lnTo>
                    <a:pt x="63" y="23"/>
                  </a:lnTo>
                  <a:lnTo>
                    <a:pt x="51" y="30"/>
                  </a:lnTo>
                  <a:lnTo>
                    <a:pt x="41" y="40"/>
                  </a:lnTo>
                  <a:lnTo>
                    <a:pt x="33" y="51"/>
                  </a:lnTo>
                  <a:lnTo>
                    <a:pt x="24" y="61"/>
                  </a:lnTo>
                  <a:lnTo>
                    <a:pt x="17" y="73"/>
                  </a:lnTo>
                  <a:lnTo>
                    <a:pt x="12" y="84"/>
                  </a:lnTo>
                  <a:lnTo>
                    <a:pt x="7" y="98"/>
                  </a:lnTo>
                  <a:lnTo>
                    <a:pt x="4" y="111"/>
                  </a:lnTo>
                  <a:lnTo>
                    <a:pt x="2" y="125"/>
                  </a:lnTo>
                  <a:lnTo>
                    <a:pt x="0" y="139"/>
                  </a:lnTo>
                  <a:lnTo>
                    <a:pt x="2" y="154"/>
                  </a:lnTo>
                  <a:lnTo>
                    <a:pt x="4" y="167"/>
                  </a:lnTo>
                  <a:lnTo>
                    <a:pt x="7" y="181"/>
                  </a:lnTo>
                  <a:lnTo>
                    <a:pt x="12" y="193"/>
                  </a:lnTo>
                  <a:lnTo>
                    <a:pt x="17" y="205"/>
                  </a:lnTo>
                  <a:lnTo>
                    <a:pt x="24" y="216"/>
                  </a:lnTo>
                  <a:lnTo>
                    <a:pt x="33" y="228"/>
                  </a:lnTo>
                  <a:lnTo>
                    <a:pt x="41" y="237"/>
                  </a:lnTo>
                  <a:lnTo>
                    <a:pt x="51" y="247"/>
                  </a:lnTo>
                  <a:lnTo>
                    <a:pt x="63" y="255"/>
                  </a:lnTo>
                  <a:lnTo>
                    <a:pt x="73" y="262"/>
                  </a:lnTo>
                  <a:lnTo>
                    <a:pt x="87" y="267"/>
                  </a:lnTo>
                  <a:lnTo>
                    <a:pt x="99" y="272"/>
                  </a:lnTo>
                  <a:lnTo>
                    <a:pt x="112" y="276"/>
                  </a:lnTo>
                  <a:lnTo>
                    <a:pt x="126" y="277"/>
                  </a:lnTo>
                  <a:lnTo>
                    <a:pt x="141" y="279"/>
                  </a:lnTo>
                  <a:lnTo>
                    <a:pt x="154" y="277"/>
                  </a:lnTo>
                  <a:lnTo>
                    <a:pt x="168" y="276"/>
                  </a:lnTo>
                  <a:lnTo>
                    <a:pt x="181" y="272"/>
                  </a:lnTo>
                  <a:lnTo>
                    <a:pt x="195" y="267"/>
                  </a:lnTo>
                  <a:lnTo>
                    <a:pt x="207" y="262"/>
                  </a:lnTo>
                  <a:lnTo>
                    <a:pt x="219" y="255"/>
                  </a:lnTo>
                  <a:lnTo>
                    <a:pt x="229" y="247"/>
                  </a:lnTo>
                  <a:lnTo>
                    <a:pt x="239" y="237"/>
                  </a:lnTo>
                  <a:lnTo>
                    <a:pt x="247" y="228"/>
                  </a:lnTo>
                  <a:lnTo>
                    <a:pt x="256" y="216"/>
                  </a:lnTo>
                  <a:lnTo>
                    <a:pt x="263" y="205"/>
                  </a:lnTo>
                  <a:lnTo>
                    <a:pt x="269" y="193"/>
                  </a:lnTo>
                  <a:lnTo>
                    <a:pt x="273" y="181"/>
                  </a:lnTo>
                  <a:lnTo>
                    <a:pt x="278" y="167"/>
                  </a:lnTo>
                  <a:lnTo>
                    <a:pt x="280" y="154"/>
                  </a:lnTo>
                  <a:lnTo>
                    <a:pt x="280" y="139"/>
                  </a:lnTo>
                  <a:lnTo>
                    <a:pt x="269" y="139"/>
                  </a:lnTo>
                  <a:lnTo>
                    <a:pt x="268" y="125"/>
                  </a:lnTo>
                  <a:lnTo>
                    <a:pt x="266" y="113"/>
                  </a:lnTo>
                  <a:lnTo>
                    <a:pt x="263" y="101"/>
                  </a:lnTo>
                  <a:lnTo>
                    <a:pt x="259" y="89"/>
                  </a:lnTo>
                  <a:lnTo>
                    <a:pt x="254" y="78"/>
                  </a:lnTo>
                  <a:lnTo>
                    <a:pt x="247" y="67"/>
                  </a:lnTo>
                  <a:lnTo>
                    <a:pt x="239" y="57"/>
                  </a:lnTo>
                  <a:lnTo>
                    <a:pt x="232" y="47"/>
                  </a:lnTo>
                  <a:lnTo>
                    <a:pt x="222" y="39"/>
                  </a:lnTo>
                  <a:lnTo>
                    <a:pt x="212" y="32"/>
                  </a:lnTo>
                  <a:lnTo>
                    <a:pt x="202" y="25"/>
                  </a:lnTo>
                  <a:lnTo>
                    <a:pt x="190" y="20"/>
                  </a:lnTo>
                  <a:lnTo>
                    <a:pt x="178" y="15"/>
                  </a:lnTo>
                  <a:lnTo>
                    <a:pt x="166" y="13"/>
                  </a:lnTo>
                  <a:lnTo>
                    <a:pt x="153" y="10"/>
                  </a:lnTo>
                  <a:lnTo>
                    <a:pt x="141" y="10"/>
                  </a:lnTo>
                  <a:lnTo>
                    <a:pt x="127" y="10"/>
                  </a:lnTo>
                  <a:lnTo>
                    <a:pt x="114" y="13"/>
                  </a:lnTo>
                  <a:lnTo>
                    <a:pt x="102" y="15"/>
                  </a:lnTo>
                  <a:lnTo>
                    <a:pt x="90" y="20"/>
                  </a:lnTo>
                  <a:lnTo>
                    <a:pt x="78" y="25"/>
                  </a:lnTo>
                  <a:lnTo>
                    <a:pt x="68" y="32"/>
                  </a:lnTo>
                  <a:lnTo>
                    <a:pt x="58" y="39"/>
                  </a:lnTo>
                  <a:lnTo>
                    <a:pt x="50" y="47"/>
                  </a:lnTo>
                  <a:lnTo>
                    <a:pt x="41" y="57"/>
                  </a:lnTo>
                  <a:lnTo>
                    <a:pt x="34" y="67"/>
                  </a:lnTo>
                  <a:lnTo>
                    <a:pt x="28" y="78"/>
                  </a:lnTo>
                  <a:lnTo>
                    <a:pt x="21" y="89"/>
                  </a:lnTo>
                  <a:lnTo>
                    <a:pt x="17" y="101"/>
                  </a:lnTo>
                  <a:lnTo>
                    <a:pt x="14" y="113"/>
                  </a:lnTo>
                  <a:lnTo>
                    <a:pt x="12" y="125"/>
                  </a:lnTo>
                  <a:lnTo>
                    <a:pt x="12" y="139"/>
                  </a:lnTo>
                  <a:lnTo>
                    <a:pt x="12" y="152"/>
                  </a:lnTo>
                  <a:lnTo>
                    <a:pt x="14" y="166"/>
                  </a:lnTo>
                  <a:lnTo>
                    <a:pt x="17" y="177"/>
                  </a:lnTo>
                  <a:lnTo>
                    <a:pt x="21" y="189"/>
                  </a:lnTo>
                  <a:lnTo>
                    <a:pt x="28" y="199"/>
                  </a:lnTo>
                  <a:lnTo>
                    <a:pt x="34" y="211"/>
                  </a:lnTo>
                  <a:lnTo>
                    <a:pt x="41" y="221"/>
                  </a:lnTo>
                  <a:lnTo>
                    <a:pt x="50" y="230"/>
                  </a:lnTo>
                  <a:lnTo>
                    <a:pt x="58" y="238"/>
                  </a:lnTo>
                  <a:lnTo>
                    <a:pt x="68" y="245"/>
                  </a:lnTo>
                  <a:lnTo>
                    <a:pt x="78" y="252"/>
                  </a:lnTo>
                  <a:lnTo>
                    <a:pt x="90" y="257"/>
                  </a:lnTo>
                  <a:lnTo>
                    <a:pt x="102" y="262"/>
                  </a:lnTo>
                  <a:lnTo>
                    <a:pt x="114" y="265"/>
                  </a:lnTo>
                  <a:lnTo>
                    <a:pt x="127" y="267"/>
                  </a:lnTo>
                  <a:lnTo>
                    <a:pt x="141" y="267"/>
                  </a:lnTo>
                  <a:lnTo>
                    <a:pt x="153" y="267"/>
                  </a:lnTo>
                  <a:lnTo>
                    <a:pt x="166" y="265"/>
                  </a:lnTo>
                  <a:lnTo>
                    <a:pt x="178" y="262"/>
                  </a:lnTo>
                  <a:lnTo>
                    <a:pt x="190" y="257"/>
                  </a:lnTo>
                  <a:lnTo>
                    <a:pt x="202" y="252"/>
                  </a:lnTo>
                  <a:lnTo>
                    <a:pt x="212" y="245"/>
                  </a:lnTo>
                  <a:lnTo>
                    <a:pt x="222" y="238"/>
                  </a:lnTo>
                  <a:lnTo>
                    <a:pt x="232" y="230"/>
                  </a:lnTo>
                  <a:lnTo>
                    <a:pt x="239" y="221"/>
                  </a:lnTo>
                  <a:lnTo>
                    <a:pt x="247" y="211"/>
                  </a:lnTo>
                  <a:lnTo>
                    <a:pt x="254" y="199"/>
                  </a:lnTo>
                  <a:lnTo>
                    <a:pt x="259" y="189"/>
                  </a:lnTo>
                  <a:lnTo>
                    <a:pt x="263" y="177"/>
                  </a:lnTo>
                  <a:lnTo>
                    <a:pt x="266" y="166"/>
                  </a:lnTo>
                  <a:lnTo>
                    <a:pt x="268" y="152"/>
                  </a:lnTo>
                  <a:lnTo>
                    <a:pt x="269" y="139"/>
                  </a:lnTo>
                  <a:lnTo>
                    <a:pt x="280" y="139"/>
                  </a:lnTo>
                  <a:close/>
                </a:path>
              </a:pathLst>
            </a:custGeom>
            <a:solidFill>
              <a:srgbClr val="E6F5FF"/>
            </a:solidFill>
            <a:ln w="9525">
              <a:noFill/>
              <a:round/>
              <a:headEnd/>
              <a:tailEnd/>
            </a:ln>
          </p:spPr>
          <p:txBody>
            <a:bodyPr/>
            <a:lstStyle/>
            <a:p>
              <a:endParaRPr lang="en-US"/>
            </a:p>
          </p:txBody>
        </p:sp>
        <p:sp>
          <p:nvSpPr>
            <p:cNvPr id="51390" name="Freeform 192"/>
            <p:cNvSpPr>
              <a:spLocks/>
            </p:cNvSpPr>
            <p:nvPr/>
          </p:nvSpPr>
          <p:spPr bwMode="auto">
            <a:xfrm>
              <a:off x="3835606" y="2903515"/>
              <a:ext cx="379589" cy="423863"/>
            </a:xfrm>
            <a:custGeom>
              <a:avLst/>
              <a:gdLst>
                <a:gd name="T0" fmla="*/ 2147483647 w 269"/>
                <a:gd name="T1" fmla="*/ 2147483647 h 267"/>
                <a:gd name="T2" fmla="*/ 2147483647 w 269"/>
                <a:gd name="T3" fmla="*/ 2147483647 h 267"/>
                <a:gd name="T4" fmla="*/ 2147483647 w 269"/>
                <a:gd name="T5" fmla="*/ 2147483647 h 267"/>
                <a:gd name="T6" fmla="*/ 2147483647 w 269"/>
                <a:gd name="T7" fmla="*/ 2147483647 h 267"/>
                <a:gd name="T8" fmla="*/ 2147483647 w 269"/>
                <a:gd name="T9" fmla="*/ 2147483647 h 267"/>
                <a:gd name="T10" fmla="*/ 2147483647 w 269"/>
                <a:gd name="T11" fmla="*/ 0 h 267"/>
                <a:gd name="T12" fmla="*/ 2147483647 w 269"/>
                <a:gd name="T13" fmla="*/ 2147483647 h 267"/>
                <a:gd name="T14" fmla="*/ 2147483647 w 269"/>
                <a:gd name="T15" fmla="*/ 2147483647 h 267"/>
                <a:gd name="T16" fmla="*/ 2147483647 w 269"/>
                <a:gd name="T17" fmla="*/ 2147483647 h 267"/>
                <a:gd name="T18" fmla="*/ 2147483647 w 269"/>
                <a:gd name="T19" fmla="*/ 2147483647 h 267"/>
                <a:gd name="T20" fmla="*/ 0 w 269"/>
                <a:gd name="T21" fmla="*/ 2147483647 h 267"/>
                <a:gd name="T22" fmla="*/ 2147483647 w 269"/>
                <a:gd name="T23" fmla="*/ 2147483647 h 267"/>
                <a:gd name="T24" fmla="*/ 2147483647 w 269"/>
                <a:gd name="T25" fmla="*/ 2147483647 h 267"/>
                <a:gd name="T26" fmla="*/ 2147483647 w 269"/>
                <a:gd name="T27" fmla="*/ 2147483647 h 267"/>
                <a:gd name="T28" fmla="*/ 2147483647 w 269"/>
                <a:gd name="T29" fmla="*/ 2147483647 h 267"/>
                <a:gd name="T30" fmla="*/ 2147483647 w 269"/>
                <a:gd name="T31" fmla="*/ 2147483647 h 267"/>
                <a:gd name="T32" fmla="*/ 2147483647 w 269"/>
                <a:gd name="T33" fmla="*/ 2147483647 h 267"/>
                <a:gd name="T34" fmla="*/ 2147483647 w 269"/>
                <a:gd name="T35" fmla="*/ 2147483647 h 267"/>
                <a:gd name="T36" fmla="*/ 2147483647 w 269"/>
                <a:gd name="T37" fmla="*/ 2147483647 h 267"/>
                <a:gd name="T38" fmla="*/ 2147483647 w 269"/>
                <a:gd name="T39" fmla="*/ 2147483647 h 267"/>
                <a:gd name="T40" fmla="*/ 2147483647 w 269"/>
                <a:gd name="T41" fmla="*/ 2147483647 h 267"/>
                <a:gd name="T42" fmla="*/ 2147483647 w 269"/>
                <a:gd name="T43" fmla="*/ 2147483647 h 267"/>
                <a:gd name="T44" fmla="*/ 2147483647 w 269"/>
                <a:gd name="T45" fmla="*/ 2147483647 h 267"/>
                <a:gd name="T46" fmla="*/ 2147483647 w 269"/>
                <a:gd name="T47" fmla="*/ 2147483647 h 267"/>
                <a:gd name="T48" fmla="*/ 2147483647 w 269"/>
                <a:gd name="T49" fmla="*/ 2147483647 h 267"/>
                <a:gd name="T50" fmla="*/ 2147483647 w 269"/>
                <a:gd name="T51" fmla="*/ 2147483647 h 267"/>
                <a:gd name="T52" fmla="*/ 2147483647 w 269"/>
                <a:gd name="T53" fmla="*/ 2147483647 h 267"/>
                <a:gd name="T54" fmla="*/ 2147483647 w 269"/>
                <a:gd name="T55" fmla="*/ 2147483647 h 267"/>
                <a:gd name="T56" fmla="*/ 2147483647 w 269"/>
                <a:gd name="T57" fmla="*/ 2147483647 h 267"/>
                <a:gd name="T58" fmla="*/ 2147483647 w 269"/>
                <a:gd name="T59" fmla="*/ 2147483647 h 267"/>
                <a:gd name="T60" fmla="*/ 2147483647 w 269"/>
                <a:gd name="T61" fmla="*/ 2147483647 h 267"/>
                <a:gd name="T62" fmla="*/ 2147483647 w 269"/>
                <a:gd name="T63" fmla="*/ 2147483647 h 267"/>
                <a:gd name="T64" fmla="*/ 2147483647 w 269"/>
                <a:gd name="T65" fmla="*/ 2147483647 h 267"/>
                <a:gd name="T66" fmla="*/ 2147483647 w 269"/>
                <a:gd name="T67" fmla="*/ 2147483647 h 267"/>
                <a:gd name="T68" fmla="*/ 2147483647 w 269"/>
                <a:gd name="T69" fmla="*/ 2147483647 h 267"/>
                <a:gd name="T70" fmla="*/ 2147483647 w 269"/>
                <a:gd name="T71" fmla="*/ 2147483647 h 267"/>
                <a:gd name="T72" fmla="*/ 2147483647 w 269"/>
                <a:gd name="T73" fmla="*/ 2147483647 h 267"/>
                <a:gd name="T74" fmla="*/ 2147483647 w 269"/>
                <a:gd name="T75" fmla="*/ 2147483647 h 267"/>
                <a:gd name="T76" fmla="*/ 2147483647 w 269"/>
                <a:gd name="T77" fmla="*/ 2147483647 h 267"/>
                <a:gd name="T78" fmla="*/ 2147483647 w 269"/>
                <a:gd name="T79" fmla="*/ 2147483647 h 267"/>
                <a:gd name="T80" fmla="*/ 2147483647 w 269"/>
                <a:gd name="T81" fmla="*/ 2147483647 h 267"/>
                <a:gd name="T82" fmla="*/ 2147483647 w 269"/>
                <a:gd name="T83" fmla="*/ 2147483647 h 267"/>
                <a:gd name="T84" fmla="*/ 2147483647 w 269"/>
                <a:gd name="T85" fmla="*/ 2147483647 h 2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9"/>
                <a:gd name="T130" fmla="*/ 0 h 267"/>
                <a:gd name="T131" fmla="*/ 269 w 269"/>
                <a:gd name="T132" fmla="*/ 267 h 2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9" h="267">
                  <a:moveTo>
                    <a:pt x="269" y="134"/>
                  </a:moveTo>
                  <a:lnTo>
                    <a:pt x="269" y="120"/>
                  </a:lnTo>
                  <a:lnTo>
                    <a:pt x="265" y="106"/>
                  </a:lnTo>
                  <a:lnTo>
                    <a:pt x="262" y="95"/>
                  </a:lnTo>
                  <a:lnTo>
                    <a:pt x="258" y="81"/>
                  </a:lnTo>
                  <a:lnTo>
                    <a:pt x="252" y="69"/>
                  </a:lnTo>
                  <a:lnTo>
                    <a:pt x="245" y="59"/>
                  </a:lnTo>
                  <a:lnTo>
                    <a:pt x="238" y="49"/>
                  </a:lnTo>
                  <a:lnTo>
                    <a:pt x="230" y="39"/>
                  </a:lnTo>
                  <a:lnTo>
                    <a:pt x="219" y="30"/>
                  </a:lnTo>
                  <a:lnTo>
                    <a:pt x="209" y="22"/>
                  </a:lnTo>
                  <a:lnTo>
                    <a:pt x="197" y="15"/>
                  </a:lnTo>
                  <a:lnTo>
                    <a:pt x="187" y="10"/>
                  </a:lnTo>
                  <a:lnTo>
                    <a:pt x="174" y="5"/>
                  </a:lnTo>
                  <a:lnTo>
                    <a:pt x="162" y="2"/>
                  </a:lnTo>
                  <a:lnTo>
                    <a:pt x="148" y="0"/>
                  </a:lnTo>
                  <a:lnTo>
                    <a:pt x="135" y="0"/>
                  </a:lnTo>
                  <a:lnTo>
                    <a:pt x="121" y="0"/>
                  </a:lnTo>
                  <a:lnTo>
                    <a:pt x="108" y="2"/>
                  </a:lnTo>
                  <a:lnTo>
                    <a:pt x="94" y="5"/>
                  </a:lnTo>
                  <a:lnTo>
                    <a:pt x="82" y="10"/>
                  </a:lnTo>
                  <a:lnTo>
                    <a:pt x="71" y="15"/>
                  </a:lnTo>
                  <a:lnTo>
                    <a:pt x="59" y="22"/>
                  </a:lnTo>
                  <a:lnTo>
                    <a:pt x="49" y="30"/>
                  </a:lnTo>
                  <a:lnTo>
                    <a:pt x="40" y="39"/>
                  </a:lnTo>
                  <a:lnTo>
                    <a:pt x="30" y="49"/>
                  </a:lnTo>
                  <a:lnTo>
                    <a:pt x="23" y="59"/>
                  </a:lnTo>
                  <a:lnTo>
                    <a:pt x="16" y="69"/>
                  </a:lnTo>
                  <a:lnTo>
                    <a:pt x="11" y="81"/>
                  </a:lnTo>
                  <a:lnTo>
                    <a:pt x="6" y="95"/>
                  </a:lnTo>
                  <a:lnTo>
                    <a:pt x="3" y="106"/>
                  </a:lnTo>
                  <a:lnTo>
                    <a:pt x="1" y="120"/>
                  </a:lnTo>
                  <a:lnTo>
                    <a:pt x="0" y="134"/>
                  </a:lnTo>
                  <a:lnTo>
                    <a:pt x="1" y="147"/>
                  </a:lnTo>
                  <a:lnTo>
                    <a:pt x="3" y="161"/>
                  </a:lnTo>
                  <a:lnTo>
                    <a:pt x="6" y="174"/>
                  </a:lnTo>
                  <a:lnTo>
                    <a:pt x="11" y="186"/>
                  </a:lnTo>
                  <a:lnTo>
                    <a:pt x="16" y="198"/>
                  </a:lnTo>
                  <a:lnTo>
                    <a:pt x="23" y="210"/>
                  </a:lnTo>
                  <a:lnTo>
                    <a:pt x="30" y="220"/>
                  </a:lnTo>
                  <a:lnTo>
                    <a:pt x="40" y="228"/>
                  </a:lnTo>
                  <a:lnTo>
                    <a:pt x="49" y="237"/>
                  </a:lnTo>
                  <a:lnTo>
                    <a:pt x="59" y="245"/>
                  </a:lnTo>
                  <a:lnTo>
                    <a:pt x="71" y="252"/>
                  </a:lnTo>
                  <a:lnTo>
                    <a:pt x="82" y="257"/>
                  </a:lnTo>
                  <a:lnTo>
                    <a:pt x="94" y="262"/>
                  </a:lnTo>
                  <a:lnTo>
                    <a:pt x="108" y="266"/>
                  </a:lnTo>
                  <a:lnTo>
                    <a:pt x="121" y="267"/>
                  </a:lnTo>
                  <a:lnTo>
                    <a:pt x="135" y="267"/>
                  </a:lnTo>
                  <a:lnTo>
                    <a:pt x="148" y="267"/>
                  </a:lnTo>
                  <a:lnTo>
                    <a:pt x="162" y="266"/>
                  </a:lnTo>
                  <a:lnTo>
                    <a:pt x="174" y="262"/>
                  </a:lnTo>
                  <a:lnTo>
                    <a:pt x="187" y="257"/>
                  </a:lnTo>
                  <a:lnTo>
                    <a:pt x="197" y="252"/>
                  </a:lnTo>
                  <a:lnTo>
                    <a:pt x="209" y="245"/>
                  </a:lnTo>
                  <a:lnTo>
                    <a:pt x="219" y="237"/>
                  </a:lnTo>
                  <a:lnTo>
                    <a:pt x="230" y="228"/>
                  </a:lnTo>
                  <a:lnTo>
                    <a:pt x="238" y="220"/>
                  </a:lnTo>
                  <a:lnTo>
                    <a:pt x="245" y="210"/>
                  </a:lnTo>
                  <a:lnTo>
                    <a:pt x="252" y="198"/>
                  </a:lnTo>
                  <a:lnTo>
                    <a:pt x="258" y="186"/>
                  </a:lnTo>
                  <a:lnTo>
                    <a:pt x="262" y="174"/>
                  </a:lnTo>
                  <a:lnTo>
                    <a:pt x="265" y="161"/>
                  </a:lnTo>
                  <a:lnTo>
                    <a:pt x="269" y="147"/>
                  </a:lnTo>
                  <a:lnTo>
                    <a:pt x="269" y="134"/>
                  </a:lnTo>
                  <a:lnTo>
                    <a:pt x="258" y="134"/>
                  </a:lnTo>
                  <a:lnTo>
                    <a:pt x="257" y="122"/>
                  </a:lnTo>
                  <a:lnTo>
                    <a:pt x="255" y="108"/>
                  </a:lnTo>
                  <a:lnTo>
                    <a:pt x="252" y="96"/>
                  </a:lnTo>
                  <a:lnTo>
                    <a:pt x="248" y="86"/>
                  </a:lnTo>
                  <a:lnTo>
                    <a:pt x="243" y="74"/>
                  </a:lnTo>
                  <a:lnTo>
                    <a:pt x="236" y="64"/>
                  </a:lnTo>
                  <a:lnTo>
                    <a:pt x="230" y="56"/>
                  </a:lnTo>
                  <a:lnTo>
                    <a:pt x="221" y="47"/>
                  </a:lnTo>
                  <a:lnTo>
                    <a:pt x="213" y="39"/>
                  </a:lnTo>
                  <a:lnTo>
                    <a:pt x="203" y="32"/>
                  </a:lnTo>
                  <a:lnTo>
                    <a:pt x="192" y="25"/>
                  </a:lnTo>
                  <a:lnTo>
                    <a:pt x="182" y="20"/>
                  </a:lnTo>
                  <a:lnTo>
                    <a:pt x="170" y="15"/>
                  </a:lnTo>
                  <a:lnTo>
                    <a:pt x="159" y="13"/>
                  </a:lnTo>
                  <a:lnTo>
                    <a:pt x="147" y="12"/>
                  </a:lnTo>
                  <a:lnTo>
                    <a:pt x="135" y="10"/>
                  </a:lnTo>
                  <a:lnTo>
                    <a:pt x="121" y="12"/>
                  </a:lnTo>
                  <a:lnTo>
                    <a:pt x="110" y="13"/>
                  </a:lnTo>
                  <a:lnTo>
                    <a:pt x="98" y="15"/>
                  </a:lnTo>
                  <a:lnTo>
                    <a:pt x="86" y="20"/>
                  </a:lnTo>
                  <a:lnTo>
                    <a:pt x="76" y="25"/>
                  </a:lnTo>
                  <a:lnTo>
                    <a:pt x="66" y="32"/>
                  </a:lnTo>
                  <a:lnTo>
                    <a:pt x="55" y="39"/>
                  </a:lnTo>
                  <a:lnTo>
                    <a:pt x="47" y="47"/>
                  </a:lnTo>
                  <a:lnTo>
                    <a:pt x="38" y="56"/>
                  </a:lnTo>
                  <a:lnTo>
                    <a:pt x="32" y="64"/>
                  </a:lnTo>
                  <a:lnTo>
                    <a:pt x="25" y="74"/>
                  </a:lnTo>
                  <a:lnTo>
                    <a:pt x="20" y="86"/>
                  </a:lnTo>
                  <a:lnTo>
                    <a:pt x="16" y="96"/>
                  </a:lnTo>
                  <a:lnTo>
                    <a:pt x="13" y="108"/>
                  </a:lnTo>
                  <a:lnTo>
                    <a:pt x="11" y="122"/>
                  </a:lnTo>
                  <a:lnTo>
                    <a:pt x="11" y="134"/>
                  </a:lnTo>
                  <a:lnTo>
                    <a:pt x="11" y="147"/>
                  </a:lnTo>
                  <a:lnTo>
                    <a:pt x="13" y="159"/>
                  </a:lnTo>
                  <a:lnTo>
                    <a:pt x="16" y="171"/>
                  </a:lnTo>
                  <a:lnTo>
                    <a:pt x="20" y="183"/>
                  </a:lnTo>
                  <a:lnTo>
                    <a:pt x="25" y="193"/>
                  </a:lnTo>
                  <a:lnTo>
                    <a:pt x="32" y="203"/>
                  </a:lnTo>
                  <a:lnTo>
                    <a:pt x="38" y="213"/>
                  </a:lnTo>
                  <a:lnTo>
                    <a:pt x="47" y="222"/>
                  </a:lnTo>
                  <a:lnTo>
                    <a:pt x="55" y="228"/>
                  </a:lnTo>
                  <a:lnTo>
                    <a:pt x="66" y="237"/>
                  </a:lnTo>
                  <a:lnTo>
                    <a:pt x="76" y="242"/>
                  </a:lnTo>
                  <a:lnTo>
                    <a:pt x="86" y="247"/>
                  </a:lnTo>
                  <a:lnTo>
                    <a:pt x="98" y="252"/>
                  </a:lnTo>
                  <a:lnTo>
                    <a:pt x="110" y="255"/>
                  </a:lnTo>
                  <a:lnTo>
                    <a:pt x="121" y="257"/>
                  </a:lnTo>
                  <a:lnTo>
                    <a:pt x="135" y="257"/>
                  </a:lnTo>
                  <a:lnTo>
                    <a:pt x="147" y="257"/>
                  </a:lnTo>
                  <a:lnTo>
                    <a:pt x="159" y="255"/>
                  </a:lnTo>
                  <a:lnTo>
                    <a:pt x="170" y="252"/>
                  </a:lnTo>
                  <a:lnTo>
                    <a:pt x="182" y="247"/>
                  </a:lnTo>
                  <a:lnTo>
                    <a:pt x="192" y="242"/>
                  </a:lnTo>
                  <a:lnTo>
                    <a:pt x="203" y="237"/>
                  </a:lnTo>
                  <a:lnTo>
                    <a:pt x="213" y="228"/>
                  </a:lnTo>
                  <a:lnTo>
                    <a:pt x="221" y="222"/>
                  </a:lnTo>
                  <a:lnTo>
                    <a:pt x="230" y="213"/>
                  </a:lnTo>
                  <a:lnTo>
                    <a:pt x="236" y="203"/>
                  </a:lnTo>
                  <a:lnTo>
                    <a:pt x="243" y="193"/>
                  </a:lnTo>
                  <a:lnTo>
                    <a:pt x="248" y="183"/>
                  </a:lnTo>
                  <a:lnTo>
                    <a:pt x="252" y="171"/>
                  </a:lnTo>
                  <a:lnTo>
                    <a:pt x="255" y="159"/>
                  </a:lnTo>
                  <a:lnTo>
                    <a:pt x="257" y="147"/>
                  </a:lnTo>
                  <a:lnTo>
                    <a:pt x="258" y="134"/>
                  </a:lnTo>
                  <a:lnTo>
                    <a:pt x="269" y="134"/>
                  </a:lnTo>
                  <a:close/>
                </a:path>
              </a:pathLst>
            </a:custGeom>
            <a:solidFill>
              <a:srgbClr val="E7F5FF"/>
            </a:solidFill>
            <a:ln w="9525">
              <a:noFill/>
              <a:round/>
              <a:headEnd/>
              <a:tailEnd/>
            </a:ln>
          </p:spPr>
          <p:txBody>
            <a:bodyPr/>
            <a:lstStyle/>
            <a:p>
              <a:endParaRPr lang="en-US"/>
            </a:p>
          </p:txBody>
        </p:sp>
        <p:sp>
          <p:nvSpPr>
            <p:cNvPr id="51391" name="Freeform 193"/>
            <p:cNvSpPr>
              <a:spLocks/>
            </p:cNvSpPr>
            <p:nvPr/>
          </p:nvSpPr>
          <p:spPr bwMode="auto">
            <a:xfrm>
              <a:off x="3844071" y="2911453"/>
              <a:ext cx="362656" cy="407987"/>
            </a:xfrm>
            <a:custGeom>
              <a:avLst/>
              <a:gdLst>
                <a:gd name="T0" fmla="*/ 2147483647 w 257"/>
                <a:gd name="T1" fmla="*/ 2147483647 h 257"/>
                <a:gd name="T2" fmla="*/ 2147483647 w 257"/>
                <a:gd name="T3" fmla="*/ 2147483647 h 257"/>
                <a:gd name="T4" fmla="*/ 2147483647 w 257"/>
                <a:gd name="T5" fmla="*/ 2147483647 h 257"/>
                <a:gd name="T6" fmla="*/ 2147483647 w 257"/>
                <a:gd name="T7" fmla="*/ 2147483647 h 257"/>
                <a:gd name="T8" fmla="*/ 2147483647 w 257"/>
                <a:gd name="T9" fmla="*/ 2147483647 h 257"/>
                <a:gd name="T10" fmla="*/ 2147483647 w 257"/>
                <a:gd name="T11" fmla="*/ 0 h 257"/>
                <a:gd name="T12" fmla="*/ 2147483647 w 257"/>
                <a:gd name="T13" fmla="*/ 2147483647 h 257"/>
                <a:gd name="T14" fmla="*/ 2147483647 w 257"/>
                <a:gd name="T15" fmla="*/ 2147483647 h 257"/>
                <a:gd name="T16" fmla="*/ 2147483647 w 257"/>
                <a:gd name="T17" fmla="*/ 2147483647 h 257"/>
                <a:gd name="T18" fmla="*/ 2147483647 w 257"/>
                <a:gd name="T19" fmla="*/ 2147483647 h 257"/>
                <a:gd name="T20" fmla="*/ 0 w 257"/>
                <a:gd name="T21" fmla="*/ 2147483647 h 257"/>
                <a:gd name="T22" fmla="*/ 2147483647 w 257"/>
                <a:gd name="T23" fmla="*/ 2147483647 h 257"/>
                <a:gd name="T24" fmla="*/ 2147483647 w 257"/>
                <a:gd name="T25" fmla="*/ 2147483647 h 257"/>
                <a:gd name="T26" fmla="*/ 2147483647 w 257"/>
                <a:gd name="T27" fmla="*/ 2147483647 h 257"/>
                <a:gd name="T28" fmla="*/ 2147483647 w 257"/>
                <a:gd name="T29" fmla="*/ 2147483647 h 257"/>
                <a:gd name="T30" fmla="*/ 2147483647 w 257"/>
                <a:gd name="T31" fmla="*/ 2147483647 h 257"/>
                <a:gd name="T32" fmla="*/ 2147483647 w 257"/>
                <a:gd name="T33" fmla="*/ 2147483647 h 257"/>
                <a:gd name="T34" fmla="*/ 2147483647 w 257"/>
                <a:gd name="T35" fmla="*/ 2147483647 h 257"/>
                <a:gd name="T36" fmla="*/ 2147483647 w 257"/>
                <a:gd name="T37" fmla="*/ 2147483647 h 257"/>
                <a:gd name="T38" fmla="*/ 2147483647 w 257"/>
                <a:gd name="T39" fmla="*/ 2147483647 h 257"/>
                <a:gd name="T40" fmla="*/ 2147483647 w 257"/>
                <a:gd name="T41" fmla="*/ 2147483647 h 257"/>
                <a:gd name="T42" fmla="*/ 2147483647 w 257"/>
                <a:gd name="T43" fmla="*/ 2147483647 h 257"/>
                <a:gd name="T44" fmla="*/ 2147483647 w 257"/>
                <a:gd name="T45" fmla="*/ 2147483647 h 257"/>
                <a:gd name="T46" fmla="*/ 2147483647 w 257"/>
                <a:gd name="T47" fmla="*/ 2147483647 h 257"/>
                <a:gd name="T48" fmla="*/ 2147483647 w 257"/>
                <a:gd name="T49" fmla="*/ 2147483647 h 257"/>
                <a:gd name="T50" fmla="*/ 2147483647 w 257"/>
                <a:gd name="T51" fmla="*/ 2147483647 h 257"/>
                <a:gd name="T52" fmla="*/ 2147483647 w 257"/>
                <a:gd name="T53" fmla="*/ 2147483647 h 257"/>
                <a:gd name="T54" fmla="*/ 2147483647 w 257"/>
                <a:gd name="T55" fmla="*/ 2147483647 h 257"/>
                <a:gd name="T56" fmla="*/ 2147483647 w 257"/>
                <a:gd name="T57" fmla="*/ 2147483647 h 257"/>
                <a:gd name="T58" fmla="*/ 2147483647 w 257"/>
                <a:gd name="T59" fmla="*/ 2147483647 h 257"/>
                <a:gd name="T60" fmla="*/ 2147483647 w 257"/>
                <a:gd name="T61" fmla="*/ 2147483647 h 257"/>
                <a:gd name="T62" fmla="*/ 2147483647 w 257"/>
                <a:gd name="T63" fmla="*/ 2147483647 h 257"/>
                <a:gd name="T64" fmla="*/ 2147483647 w 257"/>
                <a:gd name="T65" fmla="*/ 2147483647 h 257"/>
                <a:gd name="T66" fmla="*/ 2147483647 w 257"/>
                <a:gd name="T67" fmla="*/ 2147483647 h 257"/>
                <a:gd name="T68" fmla="*/ 2147483647 w 257"/>
                <a:gd name="T69" fmla="*/ 2147483647 h 257"/>
                <a:gd name="T70" fmla="*/ 2147483647 w 257"/>
                <a:gd name="T71" fmla="*/ 2147483647 h 257"/>
                <a:gd name="T72" fmla="*/ 2147483647 w 257"/>
                <a:gd name="T73" fmla="*/ 2147483647 h 257"/>
                <a:gd name="T74" fmla="*/ 2147483647 w 257"/>
                <a:gd name="T75" fmla="*/ 2147483647 h 257"/>
                <a:gd name="T76" fmla="*/ 2147483647 w 257"/>
                <a:gd name="T77" fmla="*/ 2147483647 h 257"/>
                <a:gd name="T78" fmla="*/ 2147483647 w 257"/>
                <a:gd name="T79" fmla="*/ 2147483647 h 257"/>
                <a:gd name="T80" fmla="*/ 2147483647 w 257"/>
                <a:gd name="T81" fmla="*/ 2147483647 h 257"/>
                <a:gd name="T82" fmla="*/ 2147483647 w 257"/>
                <a:gd name="T83" fmla="*/ 2147483647 h 257"/>
                <a:gd name="T84" fmla="*/ 2147483647 w 257"/>
                <a:gd name="T85" fmla="*/ 2147483647 h 2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57"/>
                <a:gd name="T130" fmla="*/ 0 h 257"/>
                <a:gd name="T131" fmla="*/ 257 w 257"/>
                <a:gd name="T132" fmla="*/ 257 h 2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57" h="257">
                  <a:moveTo>
                    <a:pt x="257" y="129"/>
                  </a:moveTo>
                  <a:lnTo>
                    <a:pt x="256" y="115"/>
                  </a:lnTo>
                  <a:lnTo>
                    <a:pt x="254" y="103"/>
                  </a:lnTo>
                  <a:lnTo>
                    <a:pt x="251" y="91"/>
                  </a:lnTo>
                  <a:lnTo>
                    <a:pt x="247" y="79"/>
                  </a:lnTo>
                  <a:lnTo>
                    <a:pt x="242" y="68"/>
                  </a:lnTo>
                  <a:lnTo>
                    <a:pt x="235" y="57"/>
                  </a:lnTo>
                  <a:lnTo>
                    <a:pt x="227" y="47"/>
                  </a:lnTo>
                  <a:lnTo>
                    <a:pt x="220" y="37"/>
                  </a:lnTo>
                  <a:lnTo>
                    <a:pt x="210" y="29"/>
                  </a:lnTo>
                  <a:lnTo>
                    <a:pt x="200" y="22"/>
                  </a:lnTo>
                  <a:lnTo>
                    <a:pt x="190" y="15"/>
                  </a:lnTo>
                  <a:lnTo>
                    <a:pt x="178" y="10"/>
                  </a:lnTo>
                  <a:lnTo>
                    <a:pt x="166" y="5"/>
                  </a:lnTo>
                  <a:lnTo>
                    <a:pt x="154" y="3"/>
                  </a:lnTo>
                  <a:lnTo>
                    <a:pt x="141" y="0"/>
                  </a:lnTo>
                  <a:lnTo>
                    <a:pt x="129" y="0"/>
                  </a:lnTo>
                  <a:lnTo>
                    <a:pt x="115" y="0"/>
                  </a:lnTo>
                  <a:lnTo>
                    <a:pt x="102" y="3"/>
                  </a:lnTo>
                  <a:lnTo>
                    <a:pt x="90" y="5"/>
                  </a:lnTo>
                  <a:lnTo>
                    <a:pt x="78" y="10"/>
                  </a:lnTo>
                  <a:lnTo>
                    <a:pt x="66" y="15"/>
                  </a:lnTo>
                  <a:lnTo>
                    <a:pt x="56" y="22"/>
                  </a:lnTo>
                  <a:lnTo>
                    <a:pt x="46" y="29"/>
                  </a:lnTo>
                  <a:lnTo>
                    <a:pt x="38" y="37"/>
                  </a:lnTo>
                  <a:lnTo>
                    <a:pt x="29" y="47"/>
                  </a:lnTo>
                  <a:lnTo>
                    <a:pt x="22" y="57"/>
                  </a:lnTo>
                  <a:lnTo>
                    <a:pt x="16" y="68"/>
                  </a:lnTo>
                  <a:lnTo>
                    <a:pt x="9" y="79"/>
                  </a:lnTo>
                  <a:lnTo>
                    <a:pt x="5" y="91"/>
                  </a:lnTo>
                  <a:lnTo>
                    <a:pt x="2" y="103"/>
                  </a:lnTo>
                  <a:lnTo>
                    <a:pt x="0" y="115"/>
                  </a:lnTo>
                  <a:lnTo>
                    <a:pt x="0" y="129"/>
                  </a:lnTo>
                  <a:lnTo>
                    <a:pt x="0" y="142"/>
                  </a:lnTo>
                  <a:lnTo>
                    <a:pt x="2" y="156"/>
                  </a:lnTo>
                  <a:lnTo>
                    <a:pt x="5" y="167"/>
                  </a:lnTo>
                  <a:lnTo>
                    <a:pt x="9" y="179"/>
                  </a:lnTo>
                  <a:lnTo>
                    <a:pt x="16" y="189"/>
                  </a:lnTo>
                  <a:lnTo>
                    <a:pt x="22" y="201"/>
                  </a:lnTo>
                  <a:lnTo>
                    <a:pt x="29" y="211"/>
                  </a:lnTo>
                  <a:lnTo>
                    <a:pt x="38" y="220"/>
                  </a:lnTo>
                  <a:lnTo>
                    <a:pt x="46" y="228"/>
                  </a:lnTo>
                  <a:lnTo>
                    <a:pt x="56" y="235"/>
                  </a:lnTo>
                  <a:lnTo>
                    <a:pt x="66" y="242"/>
                  </a:lnTo>
                  <a:lnTo>
                    <a:pt x="78" y="247"/>
                  </a:lnTo>
                  <a:lnTo>
                    <a:pt x="90" y="252"/>
                  </a:lnTo>
                  <a:lnTo>
                    <a:pt x="102" y="255"/>
                  </a:lnTo>
                  <a:lnTo>
                    <a:pt x="115" y="257"/>
                  </a:lnTo>
                  <a:lnTo>
                    <a:pt x="129" y="257"/>
                  </a:lnTo>
                  <a:lnTo>
                    <a:pt x="141" y="257"/>
                  </a:lnTo>
                  <a:lnTo>
                    <a:pt x="154" y="255"/>
                  </a:lnTo>
                  <a:lnTo>
                    <a:pt x="166" y="252"/>
                  </a:lnTo>
                  <a:lnTo>
                    <a:pt x="178" y="247"/>
                  </a:lnTo>
                  <a:lnTo>
                    <a:pt x="190" y="242"/>
                  </a:lnTo>
                  <a:lnTo>
                    <a:pt x="200" y="235"/>
                  </a:lnTo>
                  <a:lnTo>
                    <a:pt x="210" y="228"/>
                  </a:lnTo>
                  <a:lnTo>
                    <a:pt x="220" y="220"/>
                  </a:lnTo>
                  <a:lnTo>
                    <a:pt x="227" y="211"/>
                  </a:lnTo>
                  <a:lnTo>
                    <a:pt x="235" y="201"/>
                  </a:lnTo>
                  <a:lnTo>
                    <a:pt x="242" y="189"/>
                  </a:lnTo>
                  <a:lnTo>
                    <a:pt x="247" y="179"/>
                  </a:lnTo>
                  <a:lnTo>
                    <a:pt x="251" y="167"/>
                  </a:lnTo>
                  <a:lnTo>
                    <a:pt x="254" y="156"/>
                  </a:lnTo>
                  <a:lnTo>
                    <a:pt x="256" y="142"/>
                  </a:lnTo>
                  <a:lnTo>
                    <a:pt x="257" y="129"/>
                  </a:lnTo>
                  <a:lnTo>
                    <a:pt x="247" y="129"/>
                  </a:lnTo>
                  <a:lnTo>
                    <a:pt x="246" y="117"/>
                  </a:lnTo>
                  <a:lnTo>
                    <a:pt x="244" y="105"/>
                  </a:lnTo>
                  <a:lnTo>
                    <a:pt x="241" y="93"/>
                  </a:lnTo>
                  <a:lnTo>
                    <a:pt x="237" y="83"/>
                  </a:lnTo>
                  <a:lnTo>
                    <a:pt x="232" y="73"/>
                  </a:lnTo>
                  <a:lnTo>
                    <a:pt x="227" y="63"/>
                  </a:lnTo>
                  <a:lnTo>
                    <a:pt x="220" y="54"/>
                  </a:lnTo>
                  <a:lnTo>
                    <a:pt x="212" y="46"/>
                  </a:lnTo>
                  <a:lnTo>
                    <a:pt x="203" y="37"/>
                  </a:lnTo>
                  <a:lnTo>
                    <a:pt x="195" y="30"/>
                  </a:lnTo>
                  <a:lnTo>
                    <a:pt x="185" y="25"/>
                  </a:lnTo>
                  <a:lnTo>
                    <a:pt x="175" y="20"/>
                  </a:lnTo>
                  <a:lnTo>
                    <a:pt x="163" y="15"/>
                  </a:lnTo>
                  <a:lnTo>
                    <a:pt x="153" y="13"/>
                  </a:lnTo>
                  <a:lnTo>
                    <a:pt x="141" y="12"/>
                  </a:lnTo>
                  <a:lnTo>
                    <a:pt x="129" y="10"/>
                  </a:lnTo>
                  <a:lnTo>
                    <a:pt x="117" y="12"/>
                  </a:lnTo>
                  <a:lnTo>
                    <a:pt x="105" y="13"/>
                  </a:lnTo>
                  <a:lnTo>
                    <a:pt x="93" y="15"/>
                  </a:lnTo>
                  <a:lnTo>
                    <a:pt x="83" y="20"/>
                  </a:lnTo>
                  <a:lnTo>
                    <a:pt x="71" y="25"/>
                  </a:lnTo>
                  <a:lnTo>
                    <a:pt x="63" y="30"/>
                  </a:lnTo>
                  <a:lnTo>
                    <a:pt x="53" y="37"/>
                  </a:lnTo>
                  <a:lnTo>
                    <a:pt x="44" y="46"/>
                  </a:lnTo>
                  <a:lnTo>
                    <a:pt x="38" y="54"/>
                  </a:lnTo>
                  <a:lnTo>
                    <a:pt x="31" y="63"/>
                  </a:lnTo>
                  <a:lnTo>
                    <a:pt x="24" y="73"/>
                  </a:lnTo>
                  <a:lnTo>
                    <a:pt x="19" y="83"/>
                  </a:lnTo>
                  <a:lnTo>
                    <a:pt x="16" y="93"/>
                  </a:lnTo>
                  <a:lnTo>
                    <a:pt x="12" y="105"/>
                  </a:lnTo>
                  <a:lnTo>
                    <a:pt x="10" y="117"/>
                  </a:lnTo>
                  <a:lnTo>
                    <a:pt x="10" y="129"/>
                  </a:lnTo>
                  <a:lnTo>
                    <a:pt x="10" y="140"/>
                  </a:lnTo>
                  <a:lnTo>
                    <a:pt x="12" y="152"/>
                  </a:lnTo>
                  <a:lnTo>
                    <a:pt x="16" y="164"/>
                  </a:lnTo>
                  <a:lnTo>
                    <a:pt x="19" y="174"/>
                  </a:lnTo>
                  <a:lnTo>
                    <a:pt x="24" y="184"/>
                  </a:lnTo>
                  <a:lnTo>
                    <a:pt x="31" y="195"/>
                  </a:lnTo>
                  <a:lnTo>
                    <a:pt x="38" y="205"/>
                  </a:lnTo>
                  <a:lnTo>
                    <a:pt x="44" y="213"/>
                  </a:lnTo>
                  <a:lnTo>
                    <a:pt x="53" y="220"/>
                  </a:lnTo>
                  <a:lnTo>
                    <a:pt x="63" y="227"/>
                  </a:lnTo>
                  <a:lnTo>
                    <a:pt x="71" y="233"/>
                  </a:lnTo>
                  <a:lnTo>
                    <a:pt x="83" y="237"/>
                  </a:lnTo>
                  <a:lnTo>
                    <a:pt x="93" y="242"/>
                  </a:lnTo>
                  <a:lnTo>
                    <a:pt x="105" y="245"/>
                  </a:lnTo>
                  <a:lnTo>
                    <a:pt x="117" y="247"/>
                  </a:lnTo>
                  <a:lnTo>
                    <a:pt x="129" y="247"/>
                  </a:lnTo>
                  <a:lnTo>
                    <a:pt x="141" y="247"/>
                  </a:lnTo>
                  <a:lnTo>
                    <a:pt x="153" y="245"/>
                  </a:lnTo>
                  <a:lnTo>
                    <a:pt x="163" y="242"/>
                  </a:lnTo>
                  <a:lnTo>
                    <a:pt x="175" y="237"/>
                  </a:lnTo>
                  <a:lnTo>
                    <a:pt x="185" y="233"/>
                  </a:lnTo>
                  <a:lnTo>
                    <a:pt x="195" y="227"/>
                  </a:lnTo>
                  <a:lnTo>
                    <a:pt x="203" y="220"/>
                  </a:lnTo>
                  <a:lnTo>
                    <a:pt x="212" y="213"/>
                  </a:lnTo>
                  <a:lnTo>
                    <a:pt x="220" y="205"/>
                  </a:lnTo>
                  <a:lnTo>
                    <a:pt x="227" y="195"/>
                  </a:lnTo>
                  <a:lnTo>
                    <a:pt x="232" y="184"/>
                  </a:lnTo>
                  <a:lnTo>
                    <a:pt x="237" y="174"/>
                  </a:lnTo>
                  <a:lnTo>
                    <a:pt x="241" y="164"/>
                  </a:lnTo>
                  <a:lnTo>
                    <a:pt x="244" y="152"/>
                  </a:lnTo>
                  <a:lnTo>
                    <a:pt x="246" y="140"/>
                  </a:lnTo>
                  <a:lnTo>
                    <a:pt x="247" y="129"/>
                  </a:lnTo>
                  <a:lnTo>
                    <a:pt x="257" y="129"/>
                  </a:lnTo>
                  <a:close/>
                </a:path>
              </a:pathLst>
            </a:custGeom>
            <a:solidFill>
              <a:srgbClr val="E8F5FF"/>
            </a:solidFill>
            <a:ln w="9525">
              <a:noFill/>
              <a:round/>
              <a:headEnd/>
              <a:tailEnd/>
            </a:ln>
          </p:spPr>
          <p:txBody>
            <a:bodyPr/>
            <a:lstStyle/>
            <a:p>
              <a:endParaRPr lang="en-US"/>
            </a:p>
          </p:txBody>
        </p:sp>
        <p:sp>
          <p:nvSpPr>
            <p:cNvPr id="51392" name="Freeform 194"/>
            <p:cNvSpPr>
              <a:spLocks/>
            </p:cNvSpPr>
            <p:nvPr/>
          </p:nvSpPr>
          <p:spPr bwMode="auto">
            <a:xfrm>
              <a:off x="3851127" y="2919390"/>
              <a:ext cx="348544" cy="392113"/>
            </a:xfrm>
            <a:custGeom>
              <a:avLst/>
              <a:gdLst>
                <a:gd name="T0" fmla="*/ 2147483647 w 247"/>
                <a:gd name="T1" fmla="*/ 2147483647 h 247"/>
                <a:gd name="T2" fmla="*/ 2147483647 w 247"/>
                <a:gd name="T3" fmla="*/ 2147483647 h 247"/>
                <a:gd name="T4" fmla="*/ 2147483647 w 247"/>
                <a:gd name="T5" fmla="*/ 2147483647 h 247"/>
                <a:gd name="T6" fmla="*/ 2147483647 w 247"/>
                <a:gd name="T7" fmla="*/ 2147483647 h 247"/>
                <a:gd name="T8" fmla="*/ 2147483647 w 247"/>
                <a:gd name="T9" fmla="*/ 2147483647 h 247"/>
                <a:gd name="T10" fmla="*/ 2147483647 w 247"/>
                <a:gd name="T11" fmla="*/ 2147483647 h 247"/>
                <a:gd name="T12" fmla="*/ 2147483647 w 247"/>
                <a:gd name="T13" fmla="*/ 2147483647 h 247"/>
                <a:gd name="T14" fmla="*/ 2147483647 w 247"/>
                <a:gd name="T15" fmla="*/ 2147483647 h 247"/>
                <a:gd name="T16" fmla="*/ 2147483647 w 247"/>
                <a:gd name="T17" fmla="*/ 2147483647 h 247"/>
                <a:gd name="T18" fmla="*/ 2147483647 w 247"/>
                <a:gd name="T19" fmla="*/ 2147483647 h 247"/>
                <a:gd name="T20" fmla="*/ 0 w 247"/>
                <a:gd name="T21" fmla="*/ 2147483647 h 247"/>
                <a:gd name="T22" fmla="*/ 2147483647 w 247"/>
                <a:gd name="T23" fmla="*/ 2147483647 h 247"/>
                <a:gd name="T24" fmla="*/ 2147483647 w 247"/>
                <a:gd name="T25" fmla="*/ 2147483647 h 247"/>
                <a:gd name="T26" fmla="*/ 2147483647 w 247"/>
                <a:gd name="T27" fmla="*/ 2147483647 h 247"/>
                <a:gd name="T28" fmla="*/ 2147483647 w 247"/>
                <a:gd name="T29" fmla="*/ 2147483647 h 247"/>
                <a:gd name="T30" fmla="*/ 2147483647 w 247"/>
                <a:gd name="T31" fmla="*/ 2147483647 h 247"/>
                <a:gd name="T32" fmla="*/ 2147483647 w 247"/>
                <a:gd name="T33" fmla="*/ 2147483647 h 247"/>
                <a:gd name="T34" fmla="*/ 2147483647 w 247"/>
                <a:gd name="T35" fmla="*/ 2147483647 h 247"/>
                <a:gd name="T36" fmla="*/ 2147483647 w 247"/>
                <a:gd name="T37" fmla="*/ 2147483647 h 247"/>
                <a:gd name="T38" fmla="*/ 2147483647 w 247"/>
                <a:gd name="T39" fmla="*/ 2147483647 h 247"/>
                <a:gd name="T40" fmla="*/ 2147483647 w 247"/>
                <a:gd name="T41" fmla="*/ 2147483647 h 247"/>
                <a:gd name="T42" fmla="*/ 2147483647 w 247"/>
                <a:gd name="T43" fmla="*/ 2147483647 h 247"/>
                <a:gd name="T44" fmla="*/ 2147483647 w 247"/>
                <a:gd name="T45" fmla="*/ 2147483647 h 247"/>
                <a:gd name="T46" fmla="*/ 2147483647 w 247"/>
                <a:gd name="T47" fmla="*/ 2147483647 h 247"/>
                <a:gd name="T48" fmla="*/ 2147483647 w 247"/>
                <a:gd name="T49" fmla="*/ 2147483647 h 247"/>
                <a:gd name="T50" fmla="*/ 2147483647 w 247"/>
                <a:gd name="T51" fmla="*/ 2147483647 h 247"/>
                <a:gd name="T52" fmla="*/ 2147483647 w 247"/>
                <a:gd name="T53" fmla="*/ 2147483647 h 247"/>
                <a:gd name="T54" fmla="*/ 2147483647 w 247"/>
                <a:gd name="T55" fmla="*/ 2147483647 h 247"/>
                <a:gd name="T56" fmla="*/ 2147483647 w 247"/>
                <a:gd name="T57" fmla="*/ 2147483647 h 247"/>
                <a:gd name="T58" fmla="*/ 2147483647 w 247"/>
                <a:gd name="T59" fmla="*/ 2147483647 h 247"/>
                <a:gd name="T60" fmla="*/ 2147483647 w 247"/>
                <a:gd name="T61" fmla="*/ 2147483647 h 247"/>
                <a:gd name="T62" fmla="*/ 2147483647 w 247"/>
                <a:gd name="T63" fmla="*/ 2147483647 h 247"/>
                <a:gd name="T64" fmla="*/ 2147483647 w 247"/>
                <a:gd name="T65" fmla="*/ 2147483647 h 247"/>
                <a:gd name="T66" fmla="*/ 2147483647 w 247"/>
                <a:gd name="T67" fmla="*/ 2147483647 h 247"/>
                <a:gd name="T68" fmla="*/ 2147483647 w 247"/>
                <a:gd name="T69" fmla="*/ 2147483647 h 247"/>
                <a:gd name="T70" fmla="*/ 2147483647 w 247"/>
                <a:gd name="T71" fmla="*/ 2147483647 h 247"/>
                <a:gd name="T72" fmla="*/ 2147483647 w 247"/>
                <a:gd name="T73" fmla="*/ 2147483647 h 247"/>
                <a:gd name="T74" fmla="*/ 2147483647 w 247"/>
                <a:gd name="T75" fmla="*/ 2147483647 h 247"/>
                <a:gd name="T76" fmla="*/ 2147483647 w 247"/>
                <a:gd name="T77" fmla="*/ 2147483647 h 247"/>
                <a:gd name="T78" fmla="*/ 2147483647 w 247"/>
                <a:gd name="T79" fmla="*/ 2147483647 h 247"/>
                <a:gd name="T80" fmla="*/ 2147483647 w 247"/>
                <a:gd name="T81" fmla="*/ 2147483647 h 247"/>
                <a:gd name="T82" fmla="*/ 2147483647 w 247"/>
                <a:gd name="T83" fmla="*/ 2147483647 h 247"/>
                <a:gd name="T84" fmla="*/ 2147483647 w 247"/>
                <a:gd name="T85" fmla="*/ 2147483647 h 24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7"/>
                <a:gd name="T130" fmla="*/ 0 h 247"/>
                <a:gd name="T131" fmla="*/ 247 w 247"/>
                <a:gd name="T132" fmla="*/ 247 h 24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7" h="247">
                  <a:moveTo>
                    <a:pt x="247" y="124"/>
                  </a:moveTo>
                  <a:lnTo>
                    <a:pt x="246" y="112"/>
                  </a:lnTo>
                  <a:lnTo>
                    <a:pt x="244" y="98"/>
                  </a:lnTo>
                  <a:lnTo>
                    <a:pt x="241" y="86"/>
                  </a:lnTo>
                  <a:lnTo>
                    <a:pt x="237" y="76"/>
                  </a:lnTo>
                  <a:lnTo>
                    <a:pt x="232" y="64"/>
                  </a:lnTo>
                  <a:lnTo>
                    <a:pt x="225" y="54"/>
                  </a:lnTo>
                  <a:lnTo>
                    <a:pt x="219" y="46"/>
                  </a:lnTo>
                  <a:lnTo>
                    <a:pt x="210" y="37"/>
                  </a:lnTo>
                  <a:lnTo>
                    <a:pt x="202" y="29"/>
                  </a:lnTo>
                  <a:lnTo>
                    <a:pt x="192" y="22"/>
                  </a:lnTo>
                  <a:lnTo>
                    <a:pt x="181" y="15"/>
                  </a:lnTo>
                  <a:lnTo>
                    <a:pt x="171" y="10"/>
                  </a:lnTo>
                  <a:lnTo>
                    <a:pt x="159" y="5"/>
                  </a:lnTo>
                  <a:lnTo>
                    <a:pt x="148" y="3"/>
                  </a:lnTo>
                  <a:lnTo>
                    <a:pt x="136" y="2"/>
                  </a:lnTo>
                  <a:lnTo>
                    <a:pt x="124" y="0"/>
                  </a:lnTo>
                  <a:lnTo>
                    <a:pt x="110" y="2"/>
                  </a:lnTo>
                  <a:lnTo>
                    <a:pt x="99" y="3"/>
                  </a:lnTo>
                  <a:lnTo>
                    <a:pt x="87" y="5"/>
                  </a:lnTo>
                  <a:lnTo>
                    <a:pt x="75" y="10"/>
                  </a:lnTo>
                  <a:lnTo>
                    <a:pt x="65" y="15"/>
                  </a:lnTo>
                  <a:lnTo>
                    <a:pt x="55" y="22"/>
                  </a:lnTo>
                  <a:lnTo>
                    <a:pt x="44" y="29"/>
                  </a:lnTo>
                  <a:lnTo>
                    <a:pt x="36" y="37"/>
                  </a:lnTo>
                  <a:lnTo>
                    <a:pt x="27" y="46"/>
                  </a:lnTo>
                  <a:lnTo>
                    <a:pt x="21" y="54"/>
                  </a:lnTo>
                  <a:lnTo>
                    <a:pt x="14" y="64"/>
                  </a:lnTo>
                  <a:lnTo>
                    <a:pt x="9" y="76"/>
                  </a:lnTo>
                  <a:lnTo>
                    <a:pt x="5" y="86"/>
                  </a:lnTo>
                  <a:lnTo>
                    <a:pt x="2" y="98"/>
                  </a:lnTo>
                  <a:lnTo>
                    <a:pt x="0" y="112"/>
                  </a:lnTo>
                  <a:lnTo>
                    <a:pt x="0" y="124"/>
                  </a:lnTo>
                  <a:lnTo>
                    <a:pt x="0" y="137"/>
                  </a:lnTo>
                  <a:lnTo>
                    <a:pt x="2" y="149"/>
                  </a:lnTo>
                  <a:lnTo>
                    <a:pt x="5" y="161"/>
                  </a:lnTo>
                  <a:lnTo>
                    <a:pt x="9" y="173"/>
                  </a:lnTo>
                  <a:lnTo>
                    <a:pt x="14" y="183"/>
                  </a:lnTo>
                  <a:lnTo>
                    <a:pt x="21" y="193"/>
                  </a:lnTo>
                  <a:lnTo>
                    <a:pt x="27" y="203"/>
                  </a:lnTo>
                  <a:lnTo>
                    <a:pt x="36" y="212"/>
                  </a:lnTo>
                  <a:lnTo>
                    <a:pt x="44" y="218"/>
                  </a:lnTo>
                  <a:lnTo>
                    <a:pt x="55" y="227"/>
                  </a:lnTo>
                  <a:lnTo>
                    <a:pt x="65" y="232"/>
                  </a:lnTo>
                  <a:lnTo>
                    <a:pt x="75" y="237"/>
                  </a:lnTo>
                  <a:lnTo>
                    <a:pt x="87" y="242"/>
                  </a:lnTo>
                  <a:lnTo>
                    <a:pt x="99" y="245"/>
                  </a:lnTo>
                  <a:lnTo>
                    <a:pt x="110" y="247"/>
                  </a:lnTo>
                  <a:lnTo>
                    <a:pt x="124" y="247"/>
                  </a:lnTo>
                  <a:lnTo>
                    <a:pt x="136" y="247"/>
                  </a:lnTo>
                  <a:lnTo>
                    <a:pt x="148" y="245"/>
                  </a:lnTo>
                  <a:lnTo>
                    <a:pt x="159" y="242"/>
                  </a:lnTo>
                  <a:lnTo>
                    <a:pt x="171" y="237"/>
                  </a:lnTo>
                  <a:lnTo>
                    <a:pt x="181" y="232"/>
                  </a:lnTo>
                  <a:lnTo>
                    <a:pt x="192" y="227"/>
                  </a:lnTo>
                  <a:lnTo>
                    <a:pt x="202" y="218"/>
                  </a:lnTo>
                  <a:lnTo>
                    <a:pt x="210" y="212"/>
                  </a:lnTo>
                  <a:lnTo>
                    <a:pt x="219" y="203"/>
                  </a:lnTo>
                  <a:lnTo>
                    <a:pt x="225" y="193"/>
                  </a:lnTo>
                  <a:lnTo>
                    <a:pt x="232" y="183"/>
                  </a:lnTo>
                  <a:lnTo>
                    <a:pt x="237" y="173"/>
                  </a:lnTo>
                  <a:lnTo>
                    <a:pt x="241" y="161"/>
                  </a:lnTo>
                  <a:lnTo>
                    <a:pt x="244" y="149"/>
                  </a:lnTo>
                  <a:lnTo>
                    <a:pt x="246" y="137"/>
                  </a:lnTo>
                  <a:lnTo>
                    <a:pt x="247" y="124"/>
                  </a:lnTo>
                  <a:lnTo>
                    <a:pt x="236" y="124"/>
                  </a:lnTo>
                  <a:lnTo>
                    <a:pt x="236" y="112"/>
                  </a:lnTo>
                  <a:lnTo>
                    <a:pt x="234" y="102"/>
                  </a:lnTo>
                  <a:lnTo>
                    <a:pt x="230" y="90"/>
                  </a:lnTo>
                  <a:lnTo>
                    <a:pt x="227" y="80"/>
                  </a:lnTo>
                  <a:lnTo>
                    <a:pt x="222" y="69"/>
                  </a:lnTo>
                  <a:lnTo>
                    <a:pt x="217" y="61"/>
                  </a:lnTo>
                  <a:lnTo>
                    <a:pt x="210" y="52"/>
                  </a:lnTo>
                  <a:lnTo>
                    <a:pt x="203" y="44"/>
                  </a:lnTo>
                  <a:lnTo>
                    <a:pt x="195" y="37"/>
                  </a:lnTo>
                  <a:lnTo>
                    <a:pt x="186" y="30"/>
                  </a:lnTo>
                  <a:lnTo>
                    <a:pt x="176" y="25"/>
                  </a:lnTo>
                  <a:lnTo>
                    <a:pt x="168" y="20"/>
                  </a:lnTo>
                  <a:lnTo>
                    <a:pt x="156" y="17"/>
                  </a:lnTo>
                  <a:lnTo>
                    <a:pt x="146" y="14"/>
                  </a:lnTo>
                  <a:lnTo>
                    <a:pt x="134" y="12"/>
                  </a:lnTo>
                  <a:lnTo>
                    <a:pt x="124" y="12"/>
                  </a:lnTo>
                  <a:lnTo>
                    <a:pt x="112" y="12"/>
                  </a:lnTo>
                  <a:lnTo>
                    <a:pt x="100" y="14"/>
                  </a:lnTo>
                  <a:lnTo>
                    <a:pt x="90" y="17"/>
                  </a:lnTo>
                  <a:lnTo>
                    <a:pt x="80" y="20"/>
                  </a:lnTo>
                  <a:lnTo>
                    <a:pt x="70" y="25"/>
                  </a:lnTo>
                  <a:lnTo>
                    <a:pt x="60" y="30"/>
                  </a:lnTo>
                  <a:lnTo>
                    <a:pt x="51" y="37"/>
                  </a:lnTo>
                  <a:lnTo>
                    <a:pt x="44" y="44"/>
                  </a:lnTo>
                  <a:lnTo>
                    <a:pt x="36" y="52"/>
                  </a:lnTo>
                  <a:lnTo>
                    <a:pt x="29" y="61"/>
                  </a:lnTo>
                  <a:lnTo>
                    <a:pt x="24" y="69"/>
                  </a:lnTo>
                  <a:lnTo>
                    <a:pt x="19" y="80"/>
                  </a:lnTo>
                  <a:lnTo>
                    <a:pt x="16" y="90"/>
                  </a:lnTo>
                  <a:lnTo>
                    <a:pt x="12" y="102"/>
                  </a:lnTo>
                  <a:lnTo>
                    <a:pt x="11" y="112"/>
                  </a:lnTo>
                  <a:lnTo>
                    <a:pt x="11" y="124"/>
                  </a:lnTo>
                  <a:lnTo>
                    <a:pt x="11" y="135"/>
                  </a:lnTo>
                  <a:lnTo>
                    <a:pt x="12" y="147"/>
                  </a:lnTo>
                  <a:lnTo>
                    <a:pt x="16" y="157"/>
                  </a:lnTo>
                  <a:lnTo>
                    <a:pt x="19" y="168"/>
                  </a:lnTo>
                  <a:lnTo>
                    <a:pt x="24" y="178"/>
                  </a:lnTo>
                  <a:lnTo>
                    <a:pt x="29" y="186"/>
                  </a:lnTo>
                  <a:lnTo>
                    <a:pt x="36" y="196"/>
                  </a:lnTo>
                  <a:lnTo>
                    <a:pt x="44" y="203"/>
                  </a:lnTo>
                  <a:lnTo>
                    <a:pt x="51" y="212"/>
                  </a:lnTo>
                  <a:lnTo>
                    <a:pt x="60" y="217"/>
                  </a:lnTo>
                  <a:lnTo>
                    <a:pt x="70" y="223"/>
                  </a:lnTo>
                  <a:lnTo>
                    <a:pt x="80" y="228"/>
                  </a:lnTo>
                  <a:lnTo>
                    <a:pt x="90" y="232"/>
                  </a:lnTo>
                  <a:lnTo>
                    <a:pt x="100" y="234"/>
                  </a:lnTo>
                  <a:lnTo>
                    <a:pt x="112" y="235"/>
                  </a:lnTo>
                  <a:lnTo>
                    <a:pt x="124" y="237"/>
                  </a:lnTo>
                  <a:lnTo>
                    <a:pt x="134" y="235"/>
                  </a:lnTo>
                  <a:lnTo>
                    <a:pt x="146" y="234"/>
                  </a:lnTo>
                  <a:lnTo>
                    <a:pt x="156" y="232"/>
                  </a:lnTo>
                  <a:lnTo>
                    <a:pt x="168" y="228"/>
                  </a:lnTo>
                  <a:lnTo>
                    <a:pt x="176" y="223"/>
                  </a:lnTo>
                  <a:lnTo>
                    <a:pt x="186" y="217"/>
                  </a:lnTo>
                  <a:lnTo>
                    <a:pt x="195" y="212"/>
                  </a:lnTo>
                  <a:lnTo>
                    <a:pt x="203" y="203"/>
                  </a:lnTo>
                  <a:lnTo>
                    <a:pt x="210" y="196"/>
                  </a:lnTo>
                  <a:lnTo>
                    <a:pt x="217" y="186"/>
                  </a:lnTo>
                  <a:lnTo>
                    <a:pt x="222" y="178"/>
                  </a:lnTo>
                  <a:lnTo>
                    <a:pt x="227" y="168"/>
                  </a:lnTo>
                  <a:lnTo>
                    <a:pt x="230" y="157"/>
                  </a:lnTo>
                  <a:lnTo>
                    <a:pt x="234" y="147"/>
                  </a:lnTo>
                  <a:lnTo>
                    <a:pt x="236" y="135"/>
                  </a:lnTo>
                  <a:lnTo>
                    <a:pt x="236" y="124"/>
                  </a:lnTo>
                  <a:lnTo>
                    <a:pt x="247" y="124"/>
                  </a:lnTo>
                  <a:close/>
                </a:path>
              </a:pathLst>
            </a:custGeom>
            <a:solidFill>
              <a:srgbClr val="E9F6FF"/>
            </a:solidFill>
            <a:ln w="9525">
              <a:noFill/>
              <a:round/>
              <a:headEnd/>
              <a:tailEnd/>
            </a:ln>
          </p:spPr>
          <p:txBody>
            <a:bodyPr/>
            <a:lstStyle/>
            <a:p>
              <a:endParaRPr lang="en-US"/>
            </a:p>
          </p:txBody>
        </p:sp>
        <p:sp>
          <p:nvSpPr>
            <p:cNvPr id="51393" name="Freeform 195"/>
            <p:cNvSpPr>
              <a:spLocks/>
            </p:cNvSpPr>
            <p:nvPr/>
          </p:nvSpPr>
          <p:spPr bwMode="auto">
            <a:xfrm>
              <a:off x="3858182" y="2927328"/>
              <a:ext cx="334434" cy="376237"/>
            </a:xfrm>
            <a:custGeom>
              <a:avLst/>
              <a:gdLst>
                <a:gd name="T0" fmla="*/ 2147483647 w 237"/>
                <a:gd name="T1" fmla="*/ 2147483647 h 237"/>
                <a:gd name="T2" fmla="*/ 2147483647 w 237"/>
                <a:gd name="T3" fmla="*/ 2147483647 h 237"/>
                <a:gd name="T4" fmla="*/ 2147483647 w 237"/>
                <a:gd name="T5" fmla="*/ 2147483647 h 237"/>
                <a:gd name="T6" fmla="*/ 2147483647 w 237"/>
                <a:gd name="T7" fmla="*/ 2147483647 h 237"/>
                <a:gd name="T8" fmla="*/ 2147483647 w 237"/>
                <a:gd name="T9" fmla="*/ 2147483647 h 237"/>
                <a:gd name="T10" fmla="*/ 2147483647 w 237"/>
                <a:gd name="T11" fmla="*/ 2147483647 h 237"/>
                <a:gd name="T12" fmla="*/ 2147483647 w 237"/>
                <a:gd name="T13" fmla="*/ 2147483647 h 237"/>
                <a:gd name="T14" fmla="*/ 2147483647 w 237"/>
                <a:gd name="T15" fmla="*/ 2147483647 h 237"/>
                <a:gd name="T16" fmla="*/ 2147483647 w 237"/>
                <a:gd name="T17" fmla="*/ 2147483647 h 237"/>
                <a:gd name="T18" fmla="*/ 2147483647 w 237"/>
                <a:gd name="T19" fmla="*/ 2147483647 h 237"/>
                <a:gd name="T20" fmla="*/ 0 w 237"/>
                <a:gd name="T21" fmla="*/ 2147483647 h 237"/>
                <a:gd name="T22" fmla="*/ 2147483647 w 237"/>
                <a:gd name="T23" fmla="*/ 2147483647 h 237"/>
                <a:gd name="T24" fmla="*/ 2147483647 w 237"/>
                <a:gd name="T25" fmla="*/ 2147483647 h 237"/>
                <a:gd name="T26" fmla="*/ 2147483647 w 237"/>
                <a:gd name="T27" fmla="*/ 2147483647 h 237"/>
                <a:gd name="T28" fmla="*/ 2147483647 w 237"/>
                <a:gd name="T29" fmla="*/ 2147483647 h 237"/>
                <a:gd name="T30" fmla="*/ 2147483647 w 237"/>
                <a:gd name="T31" fmla="*/ 2147483647 h 237"/>
                <a:gd name="T32" fmla="*/ 2147483647 w 237"/>
                <a:gd name="T33" fmla="*/ 2147483647 h 237"/>
                <a:gd name="T34" fmla="*/ 2147483647 w 237"/>
                <a:gd name="T35" fmla="*/ 2147483647 h 237"/>
                <a:gd name="T36" fmla="*/ 2147483647 w 237"/>
                <a:gd name="T37" fmla="*/ 2147483647 h 237"/>
                <a:gd name="T38" fmla="*/ 2147483647 w 237"/>
                <a:gd name="T39" fmla="*/ 2147483647 h 237"/>
                <a:gd name="T40" fmla="*/ 2147483647 w 237"/>
                <a:gd name="T41" fmla="*/ 2147483647 h 237"/>
                <a:gd name="T42" fmla="*/ 2147483647 w 237"/>
                <a:gd name="T43" fmla="*/ 2147483647 h 237"/>
                <a:gd name="T44" fmla="*/ 2147483647 w 237"/>
                <a:gd name="T45" fmla="*/ 2147483647 h 237"/>
                <a:gd name="T46" fmla="*/ 2147483647 w 237"/>
                <a:gd name="T47" fmla="*/ 2147483647 h 237"/>
                <a:gd name="T48" fmla="*/ 2147483647 w 237"/>
                <a:gd name="T49" fmla="*/ 2147483647 h 237"/>
                <a:gd name="T50" fmla="*/ 2147483647 w 237"/>
                <a:gd name="T51" fmla="*/ 2147483647 h 237"/>
                <a:gd name="T52" fmla="*/ 2147483647 w 237"/>
                <a:gd name="T53" fmla="*/ 2147483647 h 237"/>
                <a:gd name="T54" fmla="*/ 2147483647 w 237"/>
                <a:gd name="T55" fmla="*/ 2147483647 h 237"/>
                <a:gd name="T56" fmla="*/ 2147483647 w 237"/>
                <a:gd name="T57" fmla="*/ 2147483647 h 237"/>
                <a:gd name="T58" fmla="*/ 2147483647 w 237"/>
                <a:gd name="T59" fmla="*/ 2147483647 h 237"/>
                <a:gd name="T60" fmla="*/ 2147483647 w 237"/>
                <a:gd name="T61" fmla="*/ 2147483647 h 237"/>
                <a:gd name="T62" fmla="*/ 2147483647 w 237"/>
                <a:gd name="T63" fmla="*/ 2147483647 h 237"/>
                <a:gd name="T64" fmla="*/ 2147483647 w 237"/>
                <a:gd name="T65" fmla="*/ 2147483647 h 237"/>
                <a:gd name="T66" fmla="*/ 2147483647 w 237"/>
                <a:gd name="T67" fmla="*/ 2147483647 h 237"/>
                <a:gd name="T68" fmla="*/ 2147483647 w 237"/>
                <a:gd name="T69" fmla="*/ 2147483647 h 237"/>
                <a:gd name="T70" fmla="*/ 2147483647 w 237"/>
                <a:gd name="T71" fmla="*/ 2147483647 h 237"/>
                <a:gd name="T72" fmla="*/ 2147483647 w 237"/>
                <a:gd name="T73" fmla="*/ 2147483647 h 237"/>
                <a:gd name="T74" fmla="*/ 2147483647 w 237"/>
                <a:gd name="T75" fmla="*/ 2147483647 h 237"/>
                <a:gd name="T76" fmla="*/ 2147483647 w 237"/>
                <a:gd name="T77" fmla="*/ 2147483647 h 237"/>
                <a:gd name="T78" fmla="*/ 2147483647 w 237"/>
                <a:gd name="T79" fmla="*/ 2147483647 h 237"/>
                <a:gd name="T80" fmla="*/ 2147483647 w 237"/>
                <a:gd name="T81" fmla="*/ 2147483647 h 237"/>
                <a:gd name="T82" fmla="*/ 2147483647 w 237"/>
                <a:gd name="T83" fmla="*/ 2147483647 h 237"/>
                <a:gd name="T84" fmla="*/ 2147483647 w 237"/>
                <a:gd name="T85" fmla="*/ 2147483647 h 2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7"/>
                <a:gd name="T130" fmla="*/ 0 h 237"/>
                <a:gd name="T131" fmla="*/ 237 w 237"/>
                <a:gd name="T132" fmla="*/ 237 h 2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7" h="237">
                  <a:moveTo>
                    <a:pt x="237" y="119"/>
                  </a:moveTo>
                  <a:lnTo>
                    <a:pt x="236" y="107"/>
                  </a:lnTo>
                  <a:lnTo>
                    <a:pt x="234" y="95"/>
                  </a:lnTo>
                  <a:lnTo>
                    <a:pt x="231" y="83"/>
                  </a:lnTo>
                  <a:lnTo>
                    <a:pt x="227" y="73"/>
                  </a:lnTo>
                  <a:lnTo>
                    <a:pt x="222" y="63"/>
                  </a:lnTo>
                  <a:lnTo>
                    <a:pt x="217" y="53"/>
                  </a:lnTo>
                  <a:lnTo>
                    <a:pt x="210" y="44"/>
                  </a:lnTo>
                  <a:lnTo>
                    <a:pt x="202" y="36"/>
                  </a:lnTo>
                  <a:lnTo>
                    <a:pt x="193" y="27"/>
                  </a:lnTo>
                  <a:lnTo>
                    <a:pt x="185" y="20"/>
                  </a:lnTo>
                  <a:lnTo>
                    <a:pt x="175" y="15"/>
                  </a:lnTo>
                  <a:lnTo>
                    <a:pt x="165" y="10"/>
                  </a:lnTo>
                  <a:lnTo>
                    <a:pt x="153" y="5"/>
                  </a:lnTo>
                  <a:lnTo>
                    <a:pt x="143" y="3"/>
                  </a:lnTo>
                  <a:lnTo>
                    <a:pt x="131" y="2"/>
                  </a:lnTo>
                  <a:lnTo>
                    <a:pt x="119" y="0"/>
                  </a:lnTo>
                  <a:lnTo>
                    <a:pt x="107" y="2"/>
                  </a:lnTo>
                  <a:lnTo>
                    <a:pt x="95" y="3"/>
                  </a:lnTo>
                  <a:lnTo>
                    <a:pt x="83" y="5"/>
                  </a:lnTo>
                  <a:lnTo>
                    <a:pt x="73" y="10"/>
                  </a:lnTo>
                  <a:lnTo>
                    <a:pt x="61" y="15"/>
                  </a:lnTo>
                  <a:lnTo>
                    <a:pt x="53" y="20"/>
                  </a:lnTo>
                  <a:lnTo>
                    <a:pt x="43" y="27"/>
                  </a:lnTo>
                  <a:lnTo>
                    <a:pt x="34" y="36"/>
                  </a:lnTo>
                  <a:lnTo>
                    <a:pt x="28" y="44"/>
                  </a:lnTo>
                  <a:lnTo>
                    <a:pt x="21" y="53"/>
                  </a:lnTo>
                  <a:lnTo>
                    <a:pt x="14" y="63"/>
                  </a:lnTo>
                  <a:lnTo>
                    <a:pt x="9" y="73"/>
                  </a:lnTo>
                  <a:lnTo>
                    <a:pt x="6" y="83"/>
                  </a:lnTo>
                  <a:lnTo>
                    <a:pt x="2" y="95"/>
                  </a:lnTo>
                  <a:lnTo>
                    <a:pt x="0" y="107"/>
                  </a:lnTo>
                  <a:lnTo>
                    <a:pt x="0" y="119"/>
                  </a:lnTo>
                  <a:lnTo>
                    <a:pt x="0" y="130"/>
                  </a:lnTo>
                  <a:lnTo>
                    <a:pt x="2" y="142"/>
                  </a:lnTo>
                  <a:lnTo>
                    <a:pt x="6" y="154"/>
                  </a:lnTo>
                  <a:lnTo>
                    <a:pt x="9" y="164"/>
                  </a:lnTo>
                  <a:lnTo>
                    <a:pt x="14" y="174"/>
                  </a:lnTo>
                  <a:lnTo>
                    <a:pt x="21" y="185"/>
                  </a:lnTo>
                  <a:lnTo>
                    <a:pt x="28" y="195"/>
                  </a:lnTo>
                  <a:lnTo>
                    <a:pt x="34" y="203"/>
                  </a:lnTo>
                  <a:lnTo>
                    <a:pt x="43" y="210"/>
                  </a:lnTo>
                  <a:lnTo>
                    <a:pt x="53" y="217"/>
                  </a:lnTo>
                  <a:lnTo>
                    <a:pt x="61" y="223"/>
                  </a:lnTo>
                  <a:lnTo>
                    <a:pt x="73" y="227"/>
                  </a:lnTo>
                  <a:lnTo>
                    <a:pt x="83" y="232"/>
                  </a:lnTo>
                  <a:lnTo>
                    <a:pt x="95" y="235"/>
                  </a:lnTo>
                  <a:lnTo>
                    <a:pt x="107" y="237"/>
                  </a:lnTo>
                  <a:lnTo>
                    <a:pt x="119" y="237"/>
                  </a:lnTo>
                  <a:lnTo>
                    <a:pt x="131" y="237"/>
                  </a:lnTo>
                  <a:lnTo>
                    <a:pt x="143" y="235"/>
                  </a:lnTo>
                  <a:lnTo>
                    <a:pt x="153" y="232"/>
                  </a:lnTo>
                  <a:lnTo>
                    <a:pt x="165" y="227"/>
                  </a:lnTo>
                  <a:lnTo>
                    <a:pt x="175" y="223"/>
                  </a:lnTo>
                  <a:lnTo>
                    <a:pt x="185" y="217"/>
                  </a:lnTo>
                  <a:lnTo>
                    <a:pt x="193" y="210"/>
                  </a:lnTo>
                  <a:lnTo>
                    <a:pt x="202" y="203"/>
                  </a:lnTo>
                  <a:lnTo>
                    <a:pt x="210" y="195"/>
                  </a:lnTo>
                  <a:lnTo>
                    <a:pt x="217" y="185"/>
                  </a:lnTo>
                  <a:lnTo>
                    <a:pt x="222" y="174"/>
                  </a:lnTo>
                  <a:lnTo>
                    <a:pt x="227" y="164"/>
                  </a:lnTo>
                  <a:lnTo>
                    <a:pt x="231" y="154"/>
                  </a:lnTo>
                  <a:lnTo>
                    <a:pt x="234" y="142"/>
                  </a:lnTo>
                  <a:lnTo>
                    <a:pt x="236" y="130"/>
                  </a:lnTo>
                  <a:lnTo>
                    <a:pt x="237" y="119"/>
                  </a:lnTo>
                  <a:lnTo>
                    <a:pt x="225" y="119"/>
                  </a:lnTo>
                  <a:lnTo>
                    <a:pt x="225" y="108"/>
                  </a:lnTo>
                  <a:lnTo>
                    <a:pt x="224" y="97"/>
                  </a:lnTo>
                  <a:lnTo>
                    <a:pt x="220" y="86"/>
                  </a:lnTo>
                  <a:lnTo>
                    <a:pt x="217" y="76"/>
                  </a:lnTo>
                  <a:lnTo>
                    <a:pt x="212" y="68"/>
                  </a:lnTo>
                  <a:lnTo>
                    <a:pt x="207" y="59"/>
                  </a:lnTo>
                  <a:lnTo>
                    <a:pt x="202" y="51"/>
                  </a:lnTo>
                  <a:lnTo>
                    <a:pt x="195" y="42"/>
                  </a:lnTo>
                  <a:lnTo>
                    <a:pt x="187" y="36"/>
                  </a:lnTo>
                  <a:lnTo>
                    <a:pt x="178" y="31"/>
                  </a:lnTo>
                  <a:lnTo>
                    <a:pt x="170" y="24"/>
                  </a:lnTo>
                  <a:lnTo>
                    <a:pt x="159" y="20"/>
                  </a:lnTo>
                  <a:lnTo>
                    <a:pt x="151" y="17"/>
                  </a:lnTo>
                  <a:lnTo>
                    <a:pt x="139" y="14"/>
                  </a:lnTo>
                  <a:lnTo>
                    <a:pt x="129" y="12"/>
                  </a:lnTo>
                  <a:lnTo>
                    <a:pt x="119" y="12"/>
                  </a:lnTo>
                  <a:lnTo>
                    <a:pt x="107" y="12"/>
                  </a:lnTo>
                  <a:lnTo>
                    <a:pt x="97" y="14"/>
                  </a:lnTo>
                  <a:lnTo>
                    <a:pt x="87" y="17"/>
                  </a:lnTo>
                  <a:lnTo>
                    <a:pt x="77" y="20"/>
                  </a:lnTo>
                  <a:lnTo>
                    <a:pt x="66" y="24"/>
                  </a:lnTo>
                  <a:lnTo>
                    <a:pt x="58" y="31"/>
                  </a:lnTo>
                  <a:lnTo>
                    <a:pt x="50" y="36"/>
                  </a:lnTo>
                  <a:lnTo>
                    <a:pt x="43" y="42"/>
                  </a:lnTo>
                  <a:lnTo>
                    <a:pt x="36" y="51"/>
                  </a:lnTo>
                  <a:lnTo>
                    <a:pt x="29" y="59"/>
                  </a:lnTo>
                  <a:lnTo>
                    <a:pt x="24" y="68"/>
                  </a:lnTo>
                  <a:lnTo>
                    <a:pt x="19" y="76"/>
                  </a:lnTo>
                  <a:lnTo>
                    <a:pt x="16" y="86"/>
                  </a:lnTo>
                  <a:lnTo>
                    <a:pt x="12" y="97"/>
                  </a:lnTo>
                  <a:lnTo>
                    <a:pt x="12" y="108"/>
                  </a:lnTo>
                  <a:lnTo>
                    <a:pt x="11" y="119"/>
                  </a:lnTo>
                  <a:lnTo>
                    <a:pt x="12" y="130"/>
                  </a:lnTo>
                  <a:lnTo>
                    <a:pt x="12" y="141"/>
                  </a:lnTo>
                  <a:lnTo>
                    <a:pt x="16" y="151"/>
                  </a:lnTo>
                  <a:lnTo>
                    <a:pt x="19" y="161"/>
                  </a:lnTo>
                  <a:lnTo>
                    <a:pt x="24" y="169"/>
                  </a:lnTo>
                  <a:lnTo>
                    <a:pt x="29" y="179"/>
                  </a:lnTo>
                  <a:lnTo>
                    <a:pt x="36" y="188"/>
                  </a:lnTo>
                  <a:lnTo>
                    <a:pt x="43" y="195"/>
                  </a:lnTo>
                  <a:lnTo>
                    <a:pt x="50" y="201"/>
                  </a:lnTo>
                  <a:lnTo>
                    <a:pt x="58" y="208"/>
                  </a:lnTo>
                  <a:lnTo>
                    <a:pt x="66" y="213"/>
                  </a:lnTo>
                  <a:lnTo>
                    <a:pt x="77" y="218"/>
                  </a:lnTo>
                  <a:lnTo>
                    <a:pt x="87" y="222"/>
                  </a:lnTo>
                  <a:lnTo>
                    <a:pt x="97" y="223"/>
                  </a:lnTo>
                  <a:lnTo>
                    <a:pt x="107" y="225"/>
                  </a:lnTo>
                  <a:lnTo>
                    <a:pt x="119" y="227"/>
                  </a:lnTo>
                  <a:lnTo>
                    <a:pt x="129" y="225"/>
                  </a:lnTo>
                  <a:lnTo>
                    <a:pt x="139" y="223"/>
                  </a:lnTo>
                  <a:lnTo>
                    <a:pt x="151" y="222"/>
                  </a:lnTo>
                  <a:lnTo>
                    <a:pt x="159" y="218"/>
                  </a:lnTo>
                  <a:lnTo>
                    <a:pt x="170" y="213"/>
                  </a:lnTo>
                  <a:lnTo>
                    <a:pt x="178" y="208"/>
                  </a:lnTo>
                  <a:lnTo>
                    <a:pt x="187" y="201"/>
                  </a:lnTo>
                  <a:lnTo>
                    <a:pt x="195" y="195"/>
                  </a:lnTo>
                  <a:lnTo>
                    <a:pt x="202" y="188"/>
                  </a:lnTo>
                  <a:lnTo>
                    <a:pt x="207" y="179"/>
                  </a:lnTo>
                  <a:lnTo>
                    <a:pt x="212" y="169"/>
                  </a:lnTo>
                  <a:lnTo>
                    <a:pt x="217" y="161"/>
                  </a:lnTo>
                  <a:lnTo>
                    <a:pt x="220" y="151"/>
                  </a:lnTo>
                  <a:lnTo>
                    <a:pt x="224" y="141"/>
                  </a:lnTo>
                  <a:lnTo>
                    <a:pt x="225" y="130"/>
                  </a:lnTo>
                  <a:lnTo>
                    <a:pt x="225" y="119"/>
                  </a:lnTo>
                  <a:lnTo>
                    <a:pt x="237" y="119"/>
                  </a:lnTo>
                  <a:close/>
                </a:path>
              </a:pathLst>
            </a:custGeom>
            <a:solidFill>
              <a:srgbClr val="EAF6FF"/>
            </a:solidFill>
            <a:ln w="9525">
              <a:noFill/>
              <a:round/>
              <a:headEnd/>
              <a:tailEnd/>
            </a:ln>
          </p:spPr>
          <p:txBody>
            <a:bodyPr/>
            <a:lstStyle/>
            <a:p>
              <a:endParaRPr lang="en-US"/>
            </a:p>
          </p:txBody>
        </p:sp>
        <p:sp>
          <p:nvSpPr>
            <p:cNvPr id="51394" name="Freeform 196"/>
            <p:cNvSpPr>
              <a:spLocks/>
            </p:cNvSpPr>
            <p:nvPr/>
          </p:nvSpPr>
          <p:spPr bwMode="auto">
            <a:xfrm>
              <a:off x="3866649" y="2938440"/>
              <a:ext cx="317500" cy="357188"/>
            </a:xfrm>
            <a:custGeom>
              <a:avLst/>
              <a:gdLst>
                <a:gd name="T0" fmla="*/ 2147483647 w 225"/>
                <a:gd name="T1" fmla="*/ 2147483647 h 225"/>
                <a:gd name="T2" fmla="*/ 2147483647 w 225"/>
                <a:gd name="T3" fmla="*/ 2147483647 h 225"/>
                <a:gd name="T4" fmla="*/ 2147483647 w 225"/>
                <a:gd name="T5" fmla="*/ 2147483647 h 225"/>
                <a:gd name="T6" fmla="*/ 2147483647 w 225"/>
                <a:gd name="T7" fmla="*/ 2147483647 h 225"/>
                <a:gd name="T8" fmla="*/ 2147483647 w 225"/>
                <a:gd name="T9" fmla="*/ 2147483647 h 225"/>
                <a:gd name="T10" fmla="*/ 2147483647 w 225"/>
                <a:gd name="T11" fmla="*/ 0 h 225"/>
                <a:gd name="T12" fmla="*/ 2147483647 w 225"/>
                <a:gd name="T13" fmla="*/ 2147483647 h 225"/>
                <a:gd name="T14" fmla="*/ 2147483647 w 225"/>
                <a:gd name="T15" fmla="*/ 2147483647 h 225"/>
                <a:gd name="T16" fmla="*/ 2147483647 w 225"/>
                <a:gd name="T17" fmla="*/ 2147483647 h 225"/>
                <a:gd name="T18" fmla="*/ 2147483647 w 225"/>
                <a:gd name="T19" fmla="*/ 2147483647 h 225"/>
                <a:gd name="T20" fmla="*/ 0 w 225"/>
                <a:gd name="T21" fmla="*/ 2147483647 h 225"/>
                <a:gd name="T22" fmla="*/ 2147483647 w 225"/>
                <a:gd name="T23" fmla="*/ 2147483647 h 225"/>
                <a:gd name="T24" fmla="*/ 2147483647 w 225"/>
                <a:gd name="T25" fmla="*/ 2147483647 h 225"/>
                <a:gd name="T26" fmla="*/ 2147483647 w 225"/>
                <a:gd name="T27" fmla="*/ 2147483647 h 225"/>
                <a:gd name="T28" fmla="*/ 2147483647 w 225"/>
                <a:gd name="T29" fmla="*/ 2147483647 h 225"/>
                <a:gd name="T30" fmla="*/ 2147483647 w 225"/>
                <a:gd name="T31" fmla="*/ 2147483647 h 225"/>
                <a:gd name="T32" fmla="*/ 2147483647 w 225"/>
                <a:gd name="T33" fmla="*/ 2147483647 h 225"/>
                <a:gd name="T34" fmla="*/ 2147483647 w 225"/>
                <a:gd name="T35" fmla="*/ 2147483647 h 225"/>
                <a:gd name="T36" fmla="*/ 2147483647 w 225"/>
                <a:gd name="T37" fmla="*/ 2147483647 h 225"/>
                <a:gd name="T38" fmla="*/ 2147483647 w 225"/>
                <a:gd name="T39" fmla="*/ 2147483647 h 225"/>
                <a:gd name="T40" fmla="*/ 2147483647 w 225"/>
                <a:gd name="T41" fmla="*/ 2147483647 h 225"/>
                <a:gd name="T42" fmla="*/ 2147483647 w 225"/>
                <a:gd name="T43" fmla="*/ 2147483647 h 225"/>
                <a:gd name="T44" fmla="*/ 2147483647 w 225"/>
                <a:gd name="T45" fmla="*/ 2147483647 h 225"/>
                <a:gd name="T46" fmla="*/ 2147483647 w 225"/>
                <a:gd name="T47" fmla="*/ 2147483647 h 225"/>
                <a:gd name="T48" fmla="*/ 2147483647 w 225"/>
                <a:gd name="T49" fmla="*/ 2147483647 h 225"/>
                <a:gd name="T50" fmla="*/ 2147483647 w 225"/>
                <a:gd name="T51" fmla="*/ 2147483647 h 225"/>
                <a:gd name="T52" fmla="*/ 2147483647 w 225"/>
                <a:gd name="T53" fmla="*/ 2147483647 h 225"/>
                <a:gd name="T54" fmla="*/ 2147483647 w 225"/>
                <a:gd name="T55" fmla="*/ 2147483647 h 225"/>
                <a:gd name="T56" fmla="*/ 2147483647 w 225"/>
                <a:gd name="T57" fmla="*/ 2147483647 h 225"/>
                <a:gd name="T58" fmla="*/ 2147483647 w 225"/>
                <a:gd name="T59" fmla="*/ 2147483647 h 225"/>
                <a:gd name="T60" fmla="*/ 2147483647 w 225"/>
                <a:gd name="T61" fmla="*/ 2147483647 h 225"/>
                <a:gd name="T62" fmla="*/ 2147483647 w 225"/>
                <a:gd name="T63" fmla="*/ 2147483647 h 225"/>
                <a:gd name="T64" fmla="*/ 2147483647 w 225"/>
                <a:gd name="T65" fmla="*/ 2147483647 h 225"/>
                <a:gd name="T66" fmla="*/ 2147483647 w 225"/>
                <a:gd name="T67" fmla="*/ 2147483647 h 225"/>
                <a:gd name="T68" fmla="*/ 2147483647 w 225"/>
                <a:gd name="T69" fmla="*/ 2147483647 h 225"/>
                <a:gd name="T70" fmla="*/ 2147483647 w 225"/>
                <a:gd name="T71" fmla="*/ 2147483647 h 225"/>
                <a:gd name="T72" fmla="*/ 2147483647 w 225"/>
                <a:gd name="T73" fmla="*/ 2147483647 h 225"/>
                <a:gd name="T74" fmla="*/ 2147483647 w 225"/>
                <a:gd name="T75" fmla="*/ 2147483647 h 225"/>
                <a:gd name="T76" fmla="*/ 2147483647 w 225"/>
                <a:gd name="T77" fmla="*/ 2147483647 h 225"/>
                <a:gd name="T78" fmla="*/ 2147483647 w 225"/>
                <a:gd name="T79" fmla="*/ 2147483647 h 225"/>
                <a:gd name="T80" fmla="*/ 2147483647 w 225"/>
                <a:gd name="T81" fmla="*/ 2147483647 h 225"/>
                <a:gd name="T82" fmla="*/ 2147483647 w 225"/>
                <a:gd name="T83" fmla="*/ 2147483647 h 225"/>
                <a:gd name="T84" fmla="*/ 2147483647 w 225"/>
                <a:gd name="T85" fmla="*/ 2147483647 h 22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25"/>
                <a:gd name="T130" fmla="*/ 0 h 225"/>
                <a:gd name="T131" fmla="*/ 225 w 225"/>
                <a:gd name="T132" fmla="*/ 225 h 22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25" h="225">
                  <a:moveTo>
                    <a:pt x="225" y="112"/>
                  </a:moveTo>
                  <a:lnTo>
                    <a:pt x="225" y="100"/>
                  </a:lnTo>
                  <a:lnTo>
                    <a:pt x="223" y="90"/>
                  </a:lnTo>
                  <a:lnTo>
                    <a:pt x="219" y="78"/>
                  </a:lnTo>
                  <a:lnTo>
                    <a:pt x="216" y="68"/>
                  </a:lnTo>
                  <a:lnTo>
                    <a:pt x="211" y="57"/>
                  </a:lnTo>
                  <a:lnTo>
                    <a:pt x="206" y="49"/>
                  </a:lnTo>
                  <a:lnTo>
                    <a:pt x="199" y="40"/>
                  </a:lnTo>
                  <a:lnTo>
                    <a:pt x="192" y="32"/>
                  </a:lnTo>
                  <a:lnTo>
                    <a:pt x="184" y="25"/>
                  </a:lnTo>
                  <a:lnTo>
                    <a:pt x="175" y="18"/>
                  </a:lnTo>
                  <a:lnTo>
                    <a:pt x="165" y="13"/>
                  </a:lnTo>
                  <a:lnTo>
                    <a:pt x="157" y="8"/>
                  </a:lnTo>
                  <a:lnTo>
                    <a:pt x="145" y="5"/>
                  </a:lnTo>
                  <a:lnTo>
                    <a:pt x="135" y="2"/>
                  </a:lnTo>
                  <a:lnTo>
                    <a:pt x="123" y="0"/>
                  </a:lnTo>
                  <a:lnTo>
                    <a:pt x="113" y="0"/>
                  </a:lnTo>
                  <a:lnTo>
                    <a:pt x="101" y="0"/>
                  </a:lnTo>
                  <a:lnTo>
                    <a:pt x="89" y="2"/>
                  </a:lnTo>
                  <a:lnTo>
                    <a:pt x="79" y="5"/>
                  </a:lnTo>
                  <a:lnTo>
                    <a:pt x="69" y="8"/>
                  </a:lnTo>
                  <a:lnTo>
                    <a:pt x="59" y="13"/>
                  </a:lnTo>
                  <a:lnTo>
                    <a:pt x="49" y="18"/>
                  </a:lnTo>
                  <a:lnTo>
                    <a:pt x="40" y="25"/>
                  </a:lnTo>
                  <a:lnTo>
                    <a:pt x="33" y="32"/>
                  </a:lnTo>
                  <a:lnTo>
                    <a:pt x="25" y="40"/>
                  </a:lnTo>
                  <a:lnTo>
                    <a:pt x="18" y="49"/>
                  </a:lnTo>
                  <a:lnTo>
                    <a:pt x="13" y="57"/>
                  </a:lnTo>
                  <a:lnTo>
                    <a:pt x="8" y="68"/>
                  </a:lnTo>
                  <a:lnTo>
                    <a:pt x="5" y="78"/>
                  </a:lnTo>
                  <a:lnTo>
                    <a:pt x="1" y="90"/>
                  </a:lnTo>
                  <a:lnTo>
                    <a:pt x="0" y="100"/>
                  </a:lnTo>
                  <a:lnTo>
                    <a:pt x="0" y="112"/>
                  </a:lnTo>
                  <a:lnTo>
                    <a:pt x="0" y="123"/>
                  </a:lnTo>
                  <a:lnTo>
                    <a:pt x="1" y="135"/>
                  </a:lnTo>
                  <a:lnTo>
                    <a:pt x="5" y="145"/>
                  </a:lnTo>
                  <a:lnTo>
                    <a:pt x="8" y="156"/>
                  </a:lnTo>
                  <a:lnTo>
                    <a:pt x="13" y="166"/>
                  </a:lnTo>
                  <a:lnTo>
                    <a:pt x="18" y="174"/>
                  </a:lnTo>
                  <a:lnTo>
                    <a:pt x="25" y="184"/>
                  </a:lnTo>
                  <a:lnTo>
                    <a:pt x="33" y="191"/>
                  </a:lnTo>
                  <a:lnTo>
                    <a:pt x="40" y="200"/>
                  </a:lnTo>
                  <a:lnTo>
                    <a:pt x="49" y="205"/>
                  </a:lnTo>
                  <a:lnTo>
                    <a:pt x="59" y="211"/>
                  </a:lnTo>
                  <a:lnTo>
                    <a:pt x="69" y="216"/>
                  </a:lnTo>
                  <a:lnTo>
                    <a:pt x="79" y="220"/>
                  </a:lnTo>
                  <a:lnTo>
                    <a:pt x="89" y="222"/>
                  </a:lnTo>
                  <a:lnTo>
                    <a:pt x="101" y="223"/>
                  </a:lnTo>
                  <a:lnTo>
                    <a:pt x="113" y="225"/>
                  </a:lnTo>
                  <a:lnTo>
                    <a:pt x="123" y="223"/>
                  </a:lnTo>
                  <a:lnTo>
                    <a:pt x="135" y="222"/>
                  </a:lnTo>
                  <a:lnTo>
                    <a:pt x="145" y="220"/>
                  </a:lnTo>
                  <a:lnTo>
                    <a:pt x="157" y="216"/>
                  </a:lnTo>
                  <a:lnTo>
                    <a:pt x="165" y="211"/>
                  </a:lnTo>
                  <a:lnTo>
                    <a:pt x="175" y="205"/>
                  </a:lnTo>
                  <a:lnTo>
                    <a:pt x="184" y="200"/>
                  </a:lnTo>
                  <a:lnTo>
                    <a:pt x="192" y="191"/>
                  </a:lnTo>
                  <a:lnTo>
                    <a:pt x="199" y="184"/>
                  </a:lnTo>
                  <a:lnTo>
                    <a:pt x="206" y="174"/>
                  </a:lnTo>
                  <a:lnTo>
                    <a:pt x="211" y="166"/>
                  </a:lnTo>
                  <a:lnTo>
                    <a:pt x="216" y="156"/>
                  </a:lnTo>
                  <a:lnTo>
                    <a:pt x="219" y="145"/>
                  </a:lnTo>
                  <a:lnTo>
                    <a:pt x="223" y="135"/>
                  </a:lnTo>
                  <a:lnTo>
                    <a:pt x="225" y="123"/>
                  </a:lnTo>
                  <a:lnTo>
                    <a:pt x="225" y="112"/>
                  </a:lnTo>
                  <a:lnTo>
                    <a:pt x="214" y="112"/>
                  </a:lnTo>
                  <a:lnTo>
                    <a:pt x="214" y="101"/>
                  </a:lnTo>
                  <a:lnTo>
                    <a:pt x="213" y="91"/>
                  </a:lnTo>
                  <a:lnTo>
                    <a:pt x="209" y="81"/>
                  </a:lnTo>
                  <a:lnTo>
                    <a:pt x="206" y="73"/>
                  </a:lnTo>
                  <a:lnTo>
                    <a:pt x="203" y="62"/>
                  </a:lnTo>
                  <a:lnTo>
                    <a:pt x="197" y="54"/>
                  </a:lnTo>
                  <a:lnTo>
                    <a:pt x="191" y="47"/>
                  </a:lnTo>
                  <a:lnTo>
                    <a:pt x="184" y="40"/>
                  </a:lnTo>
                  <a:lnTo>
                    <a:pt x="177" y="34"/>
                  </a:lnTo>
                  <a:lnTo>
                    <a:pt x="169" y="27"/>
                  </a:lnTo>
                  <a:lnTo>
                    <a:pt x="160" y="22"/>
                  </a:lnTo>
                  <a:lnTo>
                    <a:pt x="152" y="18"/>
                  </a:lnTo>
                  <a:lnTo>
                    <a:pt x="143" y="15"/>
                  </a:lnTo>
                  <a:lnTo>
                    <a:pt x="133" y="12"/>
                  </a:lnTo>
                  <a:lnTo>
                    <a:pt x="123" y="10"/>
                  </a:lnTo>
                  <a:lnTo>
                    <a:pt x="113" y="10"/>
                  </a:lnTo>
                  <a:lnTo>
                    <a:pt x="103" y="10"/>
                  </a:lnTo>
                  <a:lnTo>
                    <a:pt x="93" y="12"/>
                  </a:lnTo>
                  <a:lnTo>
                    <a:pt x="82" y="15"/>
                  </a:lnTo>
                  <a:lnTo>
                    <a:pt x="72" y="18"/>
                  </a:lnTo>
                  <a:lnTo>
                    <a:pt x="64" y="22"/>
                  </a:lnTo>
                  <a:lnTo>
                    <a:pt x="55" y="27"/>
                  </a:lnTo>
                  <a:lnTo>
                    <a:pt x="47" y="34"/>
                  </a:lnTo>
                  <a:lnTo>
                    <a:pt x="40" y="40"/>
                  </a:lnTo>
                  <a:lnTo>
                    <a:pt x="33" y="47"/>
                  </a:lnTo>
                  <a:lnTo>
                    <a:pt x="28" y="54"/>
                  </a:lnTo>
                  <a:lnTo>
                    <a:pt x="23" y="62"/>
                  </a:lnTo>
                  <a:lnTo>
                    <a:pt x="18" y="73"/>
                  </a:lnTo>
                  <a:lnTo>
                    <a:pt x="15" y="81"/>
                  </a:lnTo>
                  <a:lnTo>
                    <a:pt x="13" y="91"/>
                  </a:lnTo>
                  <a:lnTo>
                    <a:pt x="11" y="101"/>
                  </a:lnTo>
                  <a:lnTo>
                    <a:pt x="10" y="112"/>
                  </a:lnTo>
                  <a:lnTo>
                    <a:pt x="11" y="122"/>
                  </a:lnTo>
                  <a:lnTo>
                    <a:pt x="13" y="132"/>
                  </a:lnTo>
                  <a:lnTo>
                    <a:pt x="15" y="142"/>
                  </a:lnTo>
                  <a:lnTo>
                    <a:pt x="18" y="152"/>
                  </a:lnTo>
                  <a:lnTo>
                    <a:pt x="23" y="161"/>
                  </a:lnTo>
                  <a:lnTo>
                    <a:pt x="28" y="169"/>
                  </a:lnTo>
                  <a:lnTo>
                    <a:pt x="33" y="178"/>
                  </a:lnTo>
                  <a:lnTo>
                    <a:pt x="40" y="184"/>
                  </a:lnTo>
                  <a:lnTo>
                    <a:pt x="47" y="191"/>
                  </a:lnTo>
                  <a:lnTo>
                    <a:pt x="55" y="196"/>
                  </a:lnTo>
                  <a:lnTo>
                    <a:pt x="64" y="201"/>
                  </a:lnTo>
                  <a:lnTo>
                    <a:pt x="72" y="206"/>
                  </a:lnTo>
                  <a:lnTo>
                    <a:pt x="82" y="210"/>
                  </a:lnTo>
                  <a:lnTo>
                    <a:pt x="93" y="211"/>
                  </a:lnTo>
                  <a:lnTo>
                    <a:pt x="103" y="213"/>
                  </a:lnTo>
                  <a:lnTo>
                    <a:pt x="113" y="213"/>
                  </a:lnTo>
                  <a:lnTo>
                    <a:pt x="123" y="213"/>
                  </a:lnTo>
                  <a:lnTo>
                    <a:pt x="133" y="211"/>
                  </a:lnTo>
                  <a:lnTo>
                    <a:pt x="143" y="210"/>
                  </a:lnTo>
                  <a:lnTo>
                    <a:pt x="152" y="206"/>
                  </a:lnTo>
                  <a:lnTo>
                    <a:pt x="160" y="201"/>
                  </a:lnTo>
                  <a:lnTo>
                    <a:pt x="169" y="196"/>
                  </a:lnTo>
                  <a:lnTo>
                    <a:pt x="177" y="191"/>
                  </a:lnTo>
                  <a:lnTo>
                    <a:pt x="184" y="184"/>
                  </a:lnTo>
                  <a:lnTo>
                    <a:pt x="191" y="178"/>
                  </a:lnTo>
                  <a:lnTo>
                    <a:pt x="197" y="169"/>
                  </a:lnTo>
                  <a:lnTo>
                    <a:pt x="203" y="161"/>
                  </a:lnTo>
                  <a:lnTo>
                    <a:pt x="206" y="152"/>
                  </a:lnTo>
                  <a:lnTo>
                    <a:pt x="209" y="142"/>
                  </a:lnTo>
                  <a:lnTo>
                    <a:pt x="213" y="132"/>
                  </a:lnTo>
                  <a:lnTo>
                    <a:pt x="214" y="122"/>
                  </a:lnTo>
                  <a:lnTo>
                    <a:pt x="214" y="112"/>
                  </a:lnTo>
                  <a:lnTo>
                    <a:pt x="225" y="112"/>
                  </a:lnTo>
                  <a:close/>
                </a:path>
              </a:pathLst>
            </a:custGeom>
            <a:solidFill>
              <a:srgbClr val="EBF7FF"/>
            </a:solidFill>
            <a:ln w="9525">
              <a:noFill/>
              <a:round/>
              <a:headEnd/>
              <a:tailEnd/>
            </a:ln>
          </p:spPr>
          <p:txBody>
            <a:bodyPr/>
            <a:lstStyle/>
            <a:p>
              <a:endParaRPr lang="en-US"/>
            </a:p>
          </p:txBody>
        </p:sp>
        <p:sp>
          <p:nvSpPr>
            <p:cNvPr id="51395" name="Freeform 197"/>
            <p:cNvSpPr>
              <a:spLocks/>
            </p:cNvSpPr>
            <p:nvPr/>
          </p:nvSpPr>
          <p:spPr bwMode="auto">
            <a:xfrm>
              <a:off x="3873705" y="2946378"/>
              <a:ext cx="301978" cy="341312"/>
            </a:xfrm>
            <a:custGeom>
              <a:avLst/>
              <a:gdLst>
                <a:gd name="T0" fmla="*/ 2147483647 w 214"/>
                <a:gd name="T1" fmla="*/ 2147483647 h 215"/>
                <a:gd name="T2" fmla="*/ 2147483647 w 214"/>
                <a:gd name="T3" fmla="*/ 2147483647 h 215"/>
                <a:gd name="T4" fmla="*/ 2147483647 w 214"/>
                <a:gd name="T5" fmla="*/ 2147483647 h 215"/>
                <a:gd name="T6" fmla="*/ 2147483647 w 214"/>
                <a:gd name="T7" fmla="*/ 2147483647 h 215"/>
                <a:gd name="T8" fmla="*/ 2147483647 w 214"/>
                <a:gd name="T9" fmla="*/ 2147483647 h 215"/>
                <a:gd name="T10" fmla="*/ 2147483647 w 214"/>
                <a:gd name="T11" fmla="*/ 0 h 215"/>
                <a:gd name="T12" fmla="*/ 2147483647 w 214"/>
                <a:gd name="T13" fmla="*/ 2147483647 h 215"/>
                <a:gd name="T14" fmla="*/ 2147483647 w 214"/>
                <a:gd name="T15" fmla="*/ 2147483647 h 215"/>
                <a:gd name="T16" fmla="*/ 2147483647 w 214"/>
                <a:gd name="T17" fmla="*/ 2147483647 h 215"/>
                <a:gd name="T18" fmla="*/ 2147483647 w 214"/>
                <a:gd name="T19" fmla="*/ 2147483647 h 215"/>
                <a:gd name="T20" fmla="*/ 0 w 214"/>
                <a:gd name="T21" fmla="*/ 2147483647 h 215"/>
                <a:gd name="T22" fmla="*/ 2147483647 w 214"/>
                <a:gd name="T23" fmla="*/ 2147483647 h 215"/>
                <a:gd name="T24" fmla="*/ 2147483647 w 214"/>
                <a:gd name="T25" fmla="*/ 2147483647 h 215"/>
                <a:gd name="T26" fmla="*/ 2147483647 w 214"/>
                <a:gd name="T27" fmla="*/ 2147483647 h 215"/>
                <a:gd name="T28" fmla="*/ 2147483647 w 214"/>
                <a:gd name="T29" fmla="*/ 2147483647 h 215"/>
                <a:gd name="T30" fmla="*/ 2147483647 w 214"/>
                <a:gd name="T31" fmla="*/ 2147483647 h 215"/>
                <a:gd name="T32" fmla="*/ 2147483647 w 214"/>
                <a:gd name="T33" fmla="*/ 2147483647 h 215"/>
                <a:gd name="T34" fmla="*/ 2147483647 w 214"/>
                <a:gd name="T35" fmla="*/ 2147483647 h 215"/>
                <a:gd name="T36" fmla="*/ 2147483647 w 214"/>
                <a:gd name="T37" fmla="*/ 2147483647 h 215"/>
                <a:gd name="T38" fmla="*/ 2147483647 w 214"/>
                <a:gd name="T39" fmla="*/ 2147483647 h 215"/>
                <a:gd name="T40" fmla="*/ 2147483647 w 214"/>
                <a:gd name="T41" fmla="*/ 2147483647 h 215"/>
                <a:gd name="T42" fmla="*/ 2147483647 w 214"/>
                <a:gd name="T43" fmla="*/ 2147483647 h 215"/>
                <a:gd name="T44" fmla="*/ 2147483647 w 214"/>
                <a:gd name="T45" fmla="*/ 2147483647 h 215"/>
                <a:gd name="T46" fmla="*/ 2147483647 w 214"/>
                <a:gd name="T47" fmla="*/ 2147483647 h 215"/>
                <a:gd name="T48" fmla="*/ 2147483647 w 214"/>
                <a:gd name="T49" fmla="*/ 2147483647 h 215"/>
                <a:gd name="T50" fmla="*/ 2147483647 w 214"/>
                <a:gd name="T51" fmla="*/ 2147483647 h 215"/>
                <a:gd name="T52" fmla="*/ 2147483647 w 214"/>
                <a:gd name="T53" fmla="*/ 2147483647 h 215"/>
                <a:gd name="T54" fmla="*/ 2147483647 w 214"/>
                <a:gd name="T55" fmla="*/ 2147483647 h 215"/>
                <a:gd name="T56" fmla="*/ 2147483647 w 214"/>
                <a:gd name="T57" fmla="*/ 2147483647 h 215"/>
                <a:gd name="T58" fmla="*/ 2147483647 w 214"/>
                <a:gd name="T59" fmla="*/ 2147483647 h 215"/>
                <a:gd name="T60" fmla="*/ 2147483647 w 214"/>
                <a:gd name="T61" fmla="*/ 2147483647 h 215"/>
                <a:gd name="T62" fmla="*/ 2147483647 w 214"/>
                <a:gd name="T63" fmla="*/ 2147483647 h 215"/>
                <a:gd name="T64" fmla="*/ 2147483647 w 214"/>
                <a:gd name="T65" fmla="*/ 2147483647 h 215"/>
                <a:gd name="T66" fmla="*/ 2147483647 w 214"/>
                <a:gd name="T67" fmla="*/ 2147483647 h 215"/>
                <a:gd name="T68" fmla="*/ 2147483647 w 214"/>
                <a:gd name="T69" fmla="*/ 2147483647 h 215"/>
                <a:gd name="T70" fmla="*/ 2147483647 w 214"/>
                <a:gd name="T71" fmla="*/ 2147483647 h 215"/>
                <a:gd name="T72" fmla="*/ 2147483647 w 214"/>
                <a:gd name="T73" fmla="*/ 2147483647 h 215"/>
                <a:gd name="T74" fmla="*/ 2147483647 w 214"/>
                <a:gd name="T75" fmla="*/ 2147483647 h 215"/>
                <a:gd name="T76" fmla="*/ 2147483647 w 214"/>
                <a:gd name="T77" fmla="*/ 2147483647 h 215"/>
                <a:gd name="T78" fmla="*/ 2147483647 w 214"/>
                <a:gd name="T79" fmla="*/ 2147483647 h 215"/>
                <a:gd name="T80" fmla="*/ 2147483647 w 214"/>
                <a:gd name="T81" fmla="*/ 2147483647 h 215"/>
                <a:gd name="T82" fmla="*/ 2147483647 w 214"/>
                <a:gd name="T83" fmla="*/ 2147483647 h 215"/>
                <a:gd name="T84" fmla="*/ 2147483647 w 214"/>
                <a:gd name="T85" fmla="*/ 2147483647 h 2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4"/>
                <a:gd name="T130" fmla="*/ 0 h 215"/>
                <a:gd name="T131" fmla="*/ 214 w 214"/>
                <a:gd name="T132" fmla="*/ 215 h 2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4" h="215">
                  <a:moveTo>
                    <a:pt x="214" y="107"/>
                  </a:moveTo>
                  <a:lnTo>
                    <a:pt x="214" y="96"/>
                  </a:lnTo>
                  <a:lnTo>
                    <a:pt x="213" y="85"/>
                  </a:lnTo>
                  <a:lnTo>
                    <a:pt x="209" y="74"/>
                  </a:lnTo>
                  <a:lnTo>
                    <a:pt x="206" y="64"/>
                  </a:lnTo>
                  <a:lnTo>
                    <a:pt x="201" y="56"/>
                  </a:lnTo>
                  <a:lnTo>
                    <a:pt x="196" y="47"/>
                  </a:lnTo>
                  <a:lnTo>
                    <a:pt x="191" y="39"/>
                  </a:lnTo>
                  <a:lnTo>
                    <a:pt x="184" y="30"/>
                  </a:lnTo>
                  <a:lnTo>
                    <a:pt x="176" y="24"/>
                  </a:lnTo>
                  <a:lnTo>
                    <a:pt x="167" y="19"/>
                  </a:lnTo>
                  <a:lnTo>
                    <a:pt x="159" y="12"/>
                  </a:lnTo>
                  <a:lnTo>
                    <a:pt x="148" y="8"/>
                  </a:lnTo>
                  <a:lnTo>
                    <a:pt x="140" y="5"/>
                  </a:lnTo>
                  <a:lnTo>
                    <a:pt x="128" y="2"/>
                  </a:lnTo>
                  <a:lnTo>
                    <a:pt x="118" y="0"/>
                  </a:lnTo>
                  <a:lnTo>
                    <a:pt x="108" y="0"/>
                  </a:lnTo>
                  <a:lnTo>
                    <a:pt x="96" y="0"/>
                  </a:lnTo>
                  <a:lnTo>
                    <a:pt x="86" y="2"/>
                  </a:lnTo>
                  <a:lnTo>
                    <a:pt x="76" y="5"/>
                  </a:lnTo>
                  <a:lnTo>
                    <a:pt x="66" y="8"/>
                  </a:lnTo>
                  <a:lnTo>
                    <a:pt x="55" y="12"/>
                  </a:lnTo>
                  <a:lnTo>
                    <a:pt x="47" y="19"/>
                  </a:lnTo>
                  <a:lnTo>
                    <a:pt x="39" y="24"/>
                  </a:lnTo>
                  <a:lnTo>
                    <a:pt x="32" y="30"/>
                  </a:lnTo>
                  <a:lnTo>
                    <a:pt x="25" y="39"/>
                  </a:lnTo>
                  <a:lnTo>
                    <a:pt x="18" y="47"/>
                  </a:lnTo>
                  <a:lnTo>
                    <a:pt x="13" y="56"/>
                  </a:lnTo>
                  <a:lnTo>
                    <a:pt x="8" y="64"/>
                  </a:lnTo>
                  <a:lnTo>
                    <a:pt x="5" y="74"/>
                  </a:lnTo>
                  <a:lnTo>
                    <a:pt x="1" y="85"/>
                  </a:lnTo>
                  <a:lnTo>
                    <a:pt x="1" y="96"/>
                  </a:lnTo>
                  <a:lnTo>
                    <a:pt x="0" y="107"/>
                  </a:lnTo>
                  <a:lnTo>
                    <a:pt x="1" y="118"/>
                  </a:lnTo>
                  <a:lnTo>
                    <a:pt x="1" y="129"/>
                  </a:lnTo>
                  <a:lnTo>
                    <a:pt x="5" y="139"/>
                  </a:lnTo>
                  <a:lnTo>
                    <a:pt x="8" y="149"/>
                  </a:lnTo>
                  <a:lnTo>
                    <a:pt x="13" y="157"/>
                  </a:lnTo>
                  <a:lnTo>
                    <a:pt x="18" y="167"/>
                  </a:lnTo>
                  <a:lnTo>
                    <a:pt x="25" y="176"/>
                  </a:lnTo>
                  <a:lnTo>
                    <a:pt x="32" y="183"/>
                  </a:lnTo>
                  <a:lnTo>
                    <a:pt x="39" y="189"/>
                  </a:lnTo>
                  <a:lnTo>
                    <a:pt x="47" y="196"/>
                  </a:lnTo>
                  <a:lnTo>
                    <a:pt x="55" y="201"/>
                  </a:lnTo>
                  <a:lnTo>
                    <a:pt x="66" y="206"/>
                  </a:lnTo>
                  <a:lnTo>
                    <a:pt x="76" y="210"/>
                  </a:lnTo>
                  <a:lnTo>
                    <a:pt x="86" y="211"/>
                  </a:lnTo>
                  <a:lnTo>
                    <a:pt x="96" y="213"/>
                  </a:lnTo>
                  <a:lnTo>
                    <a:pt x="108" y="215"/>
                  </a:lnTo>
                  <a:lnTo>
                    <a:pt x="118" y="213"/>
                  </a:lnTo>
                  <a:lnTo>
                    <a:pt x="128" y="211"/>
                  </a:lnTo>
                  <a:lnTo>
                    <a:pt x="140" y="210"/>
                  </a:lnTo>
                  <a:lnTo>
                    <a:pt x="148" y="206"/>
                  </a:lnTo>
                  <a:lnTo>
                    <a:pt x="159" y="201"/>
                  </a:lnTo>
                  <a:lnTo>
                    <a:pt x="167" y="196"/>
                  </a:lnTo>
                  <a:lnTo>
                    <a:pt x="176" y="189"/>
                  </a:lnTo>
                  <a:lnTo>
                    <a:pt x="184" y="183"/>
                  </a:lnTo>
                  <a:lnTo>
                    <a:pt x="191" y="176"/>
                  </a:lnTo>
                  <a:lnTo>
                    <a:pt x="196" y="167"/>
                  </a:lnTo>
                  <a:lnTo>
                    <a:pt x="201" y="157"/>
                  </a:lnTo>
                  <a:lnTo>
                    <a:pt x="206" y="149"/>
                  </a:lnTo>
                  <a:lnTo>
                    <a:pt x="209" y="139"/>
                  </a:lnTo>
                  <a:lnTo>
                    <a:pt x="213" y="129"/>
                  </a:lnTo>
                  <a:lnTo>
                    <a:pt x="214" y="118"/>
                  </a:lnTo>
                  <a:lnTo>
                    <a:pt x="214" y="107"/>
                  </a:lnTo>
                  <a:lnTo>
                    <a:pt x="204" y="107"/>
                  </a:lnTo>
                  <a:lnTo>
                    <a:pt x="204" y="96"/>
                  </a:lnTo>
                  <a:lnTo>
                    <a:pt x="203" y="88"/>
                  </a:lnTo>
                  <a:lnTo>
                    <a:pt x="199" y="78"/>
                  </a:lnTo>
                  <a:lnTo>
                    <a:pt x="196" y="69"/>
                  </a:lnTo>
                  <a:lnTo>
                    <a:pt x="192" y="61"/>
                  </a:lnTo>
                  <a:lnTo>
                    <a:pt x="187" y="52"/>
                  </a:lnTo>
                  <a:lnTo>
                    <a:pt x="182" y="46"/>
                  </a:lnTo>
                  <a:lnTo>
                    <a:pt x="176" y="39"/>
                  </a:lnTo>
                  <a:lnTo>
                    <a:pt x="169" y="32"/>
                  </a:lnTo>
                  <a:lnTo>
                    <a:pt x="162" y="27"/>
                  </a:lnTo>
                  <a:lnTo>
                    <a:pt x="154" y="22"/>
                  </a:lnTo>
                  <a:lnTo>
                    <a:pt x="145" y="19"/>
                  </a:lnTo>
                  <a:lnTo>
                    <a:pt x="137" y="15"/>
                  </a:lnTo>
                  <a:lnTo>
                    <a:pt x="127" y="12"/>
                  </a:lnTo>
                  <a:lnTo>
                    <a:pt x="118" y="10"/>
                  </a:lnTo>
                  <a:lnTo>
                    <a:pt x="108" y="10"/>
                  </a:lnTo>
                  <a:lnTo>
                    <a:pt x="98" y="10"/>
                  </a:lnTo>
                  <a:lnTo>
                    <a:pt x="88" y="12"/>
                  </a:lnTo>
                  <a:lnTo>
                    <a:pt x="79" y="15"/>
                  </a:lnTo>
                  <a:lnTo>
                    <a:pt x="69" y="19"/>
                  </a:lnTo>
                  <a:lnTo>
                    <a:pt x="61" y="22"/>
                  </a:lnTo>
                  <a:lnTo>
                    <a:pt x="54" y="27"/>
                  </a:lnTo>
                  <a:lnTo>
                    <a:pt x="45" y="32"/>
                  </a:lnTo>
                  <a:lnTo>
                    <a:pt x="39" y="39"/>
                  </a:lnTo>
                  <a:lnTo>
                    <a:pt x="33" y="46"/>
                  </a:lnTo>
                  <a:lnTo>
                    <a:pt x="27" y="52"/>
                  </a:lnTo>
                  <a:lnTo>
                    <a:pt x="22" y="61"/>
                  </a:lnTo>
                  <a:lnTo>
                    <a:pt x="18" y="69"/>
                  </a:lnTo>
                  <a:lnTo>
                    <a:pt x="15" y="78"/>
                  </a:lnTo>
                  <a:lnTo>
                    <a:pt x="13" y="88"/>
                  </a:lnTo>
                  <a:lnTo>
                    <a:pt x="11" y="96"/>
                  </a:lnTo>
                  <a:lnTo>
                    <a:pt x="11" y="107"/>
                  </a:lnTo>
                  <a:lnTo>
                    <a:pt x="11" y="117"/>
                  </a:lnTo>
                  <a:lnTo>
                    <a:pt x="13" y="127"/>
                  </a:lnTo>
                  <a:lnTo>
                    <a:pt x="15" y="135"/>
                  </a:lnTo>
                  <a:lnTo>
                    <a:pt x="18" y="144"/>
                  </a:lnTo>
                  <a:lnTo>
                    <a:pt x="22" y="152"/>
                  </a:lnTo>
                  <a:lnTo>
                    <a:pt x="27" y="161"/>
                  </a:lnTo>
                  <a:lnTo>
                    <a:pt x="33" y="167"/>
                  </a:lnTo>
                  <a:lnTo>
                    <a:pt x="39" y="176"/>
                  </a:lnTo>
                  <a:lnTo>
                    <a:pt x="45" y="181"/>
                  </a:lnTo>
                  <a:lnTo>
                    <a:pt x="54" y="188"/>
                  </a:lnTo>
                  <a:lnTo>
                    <a:pt x="61" y="191"/>
                  </a:lnTo>
                  <a:lnTo>
                    <a:pt x="69" y="196"/>
                  </a:lnTo>
                  <a:lnTo>
                    <a:pt x="79" y="200"/>
                  </a:lnTo>
                  <a:lnTo>
                    <a:pt x="88" y="201"/>
                  </a:lnTo>
                  <a:lnTo>
                    <a:pt x="98" y="203"/>
                  </a:lnTo>
                  <a:lnTo>
                    <a:pt x="108" y="203"/>
                  </a:lnTo>
                  <a:lnTo>
                    <a:pt x="118" y="203"/>
                  </a:lnTo>
                  <a:lnTo>
                    <a:pt x="127" y="201"/>
                  </a:lnTo>
                  <a:lnTo>
                    <a:pt x="137" y="200"/>
                  </a:lnTo>
                  <a:lnTo>
                    <a:pt x="145" y="196"/>
                  </a:lnTo>
                  <a:lnTo>
                    <a:pt x="154" y="191"/>
                  </a:lnTo>
                  <a:lnTo>
                    <a:pt x="162" y="188"/>
                  </a:lnTo>
                  <a:lnTo>
                    <a:pt x="169" y="181"/>
                  </a:lnTo>
                  <a:lnTo>
                    <a:pt x="176" y="176"/>
                  </a:lnTo>
                  <a:lnTo>
                    <a:pt x="182" y="167"/>
                  </a:lnTo>
                  <a:lnTo>
                    <a:pt x="187" y="161"/>
                  </a:lnTo>
                  <a:lnTo>
                    <a:pt x="192" y="152"/>
                  </a:lnTo>
                  <a:lnTo>
                    <a:pt x="196" y="144"/>
                  </a:lnTo>
                  <a:lnTo>
                    <a:pt x="199" y="135"/>
                  </a:lnTo>
                  <a:lnTo>
                    <a:pt x="203" y="127"/>
                  </a:lnTo>
                  <a:lnTo>
                    <a:pt x="204" y="117"/>
                  </a:lnTo>
                  <a:lnTo>
                    <a:pt x="204" y="107"/>
                  </a:lnTo>
                  <a:lnTo>
                    <a:pt x="214" y="107"/>
                  </a:lnTo>
                  <a:close/>
                </a:path>
              </a:pathLst>
            </a:custGeom>
            <a:solidFill>
              <a:srgbClr val="ECF7FF"/>
            </a:solidFill>
            <a:ln w="9525">
              <a:noFill/>
              <a:round/>
              <a:headEnd/>
              <a:tailEnd/>
            </a:ln>
          </p:spPr>
          <p:txBody>
            <a:bodyPr/>
            <a:lstStyle/>
            <a:p>
              <a:endParaRPr lang="en-US"/>
            </a:p>
          </p:txBody>
        </p:sp>
        <p:sp>
          <p:nvSpPr>
            <p:cNvPr id="51396" name="Freeform 198"/>
            <p:cNvSpPr>
              <a:spLocks/>
            </p:cNvSpPr>
            <p:nvPr/>
          </p:nvSpPr>
          <p:spPr bwMode="auto">
            <a:xfrm>
              <a:off x="3880762" y="2954315"/>
              <a:ext cx="287867" cy="322263"/>
            </a:xfrm>
            <a:custGeom>
              <a:avLst/>
              <a:gdLst>
                <a:gd name="T0" fmla="*/ 2147483647 w 204"/>
                <a:gd name="T1" fmla="*/ 2147483647 h 203"/>
                <a:gd name="T2" fmla="*/ 2147483647 w 204"/>
                <a:gd name="T3" fmla="*/ 2147483647 h 203"/>
                <a:gd name="T4" fmla="*/ 2147483647 w 204"/>
                <a:gd name="T5" fmla="*/ 2147483647 h 203"/>
                <a:gd name="T6" fmla="*/ 2147483647 w 204"/>
                <a:gd name="T7" fmla="*/ 2147483647 h 203"/>
                <a:gd name="T8" fmla="*/ 2147483647 w 204"/>
                <a:gd name="T9" fmla="*/ 2147483647 h 203"/>
                <a:gd name="T10" fmla="*/ 2147483647 w 204"/>
                <a:gd name="T11" fmla="*/ 2147483647 h 203"/>
                <a:gd name="T12" fmla="*/ 2147483647 w 204"/>
                <a:gd name="T13" fmla="*/ 2147483647 h 203"/>
                <a:gd name="T14" fmla="*/ 2147483647 w 204"/>
                <a:gd name="T15" fmla="*/ 0 h 203"/>
                <a:gd name="T16" fmla="*/ 2147483647 w 204"/>
                <a:gd name="T17" fmla="*/ 0 h 203"/>
                <a:gd name="T18" fmla="*/ 2147483647 w 204"/>
                <a:gd name="T19" fmla="*/ 2147483647 h 203"/>
                <a:gd name="T20" fmla="*/ 2147483647 w 204"/>
                <a:gd name="T21" fmla="*/ 2147483647 h 203"/>
                <a:gd name="T22" fmla="*/ 2147483647 w 204"/>
                <a:gd name="T23" fmla="*/ 2147483647 h 203"/>
                <a:gd name="T24" fmla="*/ 2147483647 w 204"/>
                <a:gd name="T25" fmla="*/ 2147483647 h 203"/>
                <a:gd name="T26" fmla="*/ 2147483647 w 204"/>
                <a:gd name="T27" fmla="*/ 2147483647 h 203"/>
                <a:gd name="T28" fmla="*/ 2147483647 w 204"/>
                <a:gd name="T29" fmla="*/ 2147483647 h 203"/>
                <a:gd name="T30" fmla="*/ 2147483647 w 204"/>
                <a:gd name="T31" fmla="*/ 2147483647 h 203"/>
                <a:gd name="T32" fmla="*/ 2147483647 w 204"/>
                <a:gd name="T33" fmla="*/ 2147483647 h 203"/>
                <a:gd name="T34" fmla="*/ 2147483647 w 204"/>
                <a:gd name="T35" fmla="*/ 2147483647 h 203"/>
                <a:gd name="T36" fmla="*/ 2147483647 w 204"/>
                <a:gd name="T37" fmla="*/ 2147483647 h 203"/>
                <a:gd name="T38" fmla="*/ 2147483647 w 204"/>
                <a:gd name="T39" fmla="*/ 2147483647 h 203"/>
                <a:gd name="T40" fmla="*/ 2147483647 w 204"/>
                <a:gd name="T41" fmla="*/ 2147483647 h 203"/>
                <a:gd name="T42" fmla="*/ 2147483647 w 204"/>
                <a:gd name="T43" fmla="*/ 2147483647 h 203"/>
                <a:gd name="T44" fmla="*/ 2147483647 w 204"/>
                <a:gd name="T45" fmla="*/ 2147483647 h 203"/>
                <a:gd name="T46" fmla="*/ 2147483647 w 204"/>
                <a:gd name="T47" fmla="*/ 2147483647 h 203"/>
                <a:gd name="T48" fmla="*/ 2147483647 w 204"/>
                <a:gd name="T49" fmla="*/ 2147483647 h 203"/>
                <a:gd name="T50" fmla="*/ 2147483647 w 204"/>
                <a:gd name="T51" fmla="*/ 2147483647 h 203"/>
                <a:gd name="T52" fmla="*/ 2147483647 w 204"/>
                <a:gd name="T53" fmla="*/ 2147483647 h 203"/>
                <a:gd name="T54" fmla="*/ 2147483647 w 204"/>
                <a:gd name="T55" fmla="*/ 2147483647 h 203"/>
                <a:gd name="T56" fmla="*/ 2147483647 w 204"/>
                <a:gd name="T57" fmla="*/ 2147483647 h 203"/>
                <a:gd name="T58" fmla="*/ 2147483647 w 204"/>
                <a:gd name="T59" fmla="*/ 2147483647 h 203"/>
                <a:gd name="T60" fmla="*/ 2147483647 w 204"/>
                <a:gd name="T61" fmla="*/ 2147483647 h 203"/>
                <a:gd name="T62" fmla="*/ 2147483647 w 204"/>
                <a:gd name="T63" fmla="*/ 2147483647 h 203"/>
                <a:gd name="T64" fmla="*/ 2147483647 w 204"/>
                <a:gd name="T65" fmla="*/ 2147483647 h 203"/>
                <a:gd name="T66" fmla="*/ 2147483647 w 204"/>
                <a:gd name="T67" fmla="*/ 2147483647 h 203"/>
                <a:gd name="T68" fmla="*/ 2147483647 w 204"/>
                <a:gd name="T69" fmla="*/ 2147483647 h 203"/>
                <a:gd name="T70" fmla="*/ 2147483647 w 204"/>
                <a:gd name="T71" fmla="*/ 2147483647 h 203"/>
                <a:gd name="T72" fmla="*/ 2147483647 w 204"/>
                <a:gd name="T73" fmla="*/ 2147483647 h 203"/>
                <a:gd name="T74" fmla="*/ 2147483647 w 204"/>
                <a:gd name="T75" fmla="*/ 2147483647 h 203"/>
                <a:gd name="T76" fmla="*/ 2147483647 w 204"/>
                <a:gd name="T77" fmla="*/ 2147483647 h 203"/>
                <a:gd name="T78" fmla="*/ 2147483647 w 204"/>
                <a:gd name="T79" fmla="*/ 2147483647 h 203"/>
                <a:gd name="T80" fmla="*/ 2147483647 w 204"/>
                <a:gd name="T81" fmla="*/ 2147483647 h 203"/>
                <a:gd name="T82" fmla="*/ 2147483647 w 204"/>
                <a:gd name="T83" fmla="*/ 2147483647 h 203"/>
                <a:gd name="T84" fmla="*/ 2147483647 w 204"/>
                <a:gd name="T85" fmla="*/ 2147483647 h 203"/>
                <a:gd name="T86" fmla="*/ 2147483647 w 204"/>
                <a:gd name="T87" fmla="*/ 2147483647 h 203"/>
                <a:gd name="T88" fmla="*/ 2147483647 w 204"/>
                <a:gd name="T89" fmla="*/ 2147483647 h 203"/>
                <a:gd name="T90" fmla="*/ 2147483647 w 204"/>
                <a:gd name="T91" fmla="*/ 2147483647 h 203"/>
                <a:gd name="T92" fmla="*/ 2147483647 w 204"/>
                <a:gd name="T93" fmla="*/ 2147483647 h 203"/>
                <a:gd name="T94" fmla="*/ 2147483647 w 204"/>
                <a:gd name="T95" fmla="*/ 2147483647 h 203"/>
                <a:gd name="T96" fmla="*/ 2147483647 w 204"/>
                <a:gd name="T97" fmla="*/ 2147483647 h 203"/>
                <a:gd name="T98" fmla="*/ 2147483647 w 204"/>
                <a:gd name="T99" fmla="*/ 2147483647 h 203"/>
                <a:gd name="T100" fmla="*/ 2147483647 w 204"/>
                <a:gd name="T101" fmla="*/ 2147483647 h 203"/>
                <a:gd name="T102" fmla="*/ 2147483647 w 204"/>
                <a:gd name="T103" fmla="*/ 2147483647 h 203"/>
                <a:gd name="T104" fmla="*/ 2147483647 w 204"/>
                <a:gd name="T105" fmla="*/ 2147483647 h 203"/>
                <a:gd name="T106" fmla="*/ 2147483647 w 204"/>
                <a:gd name="T107" fmla="*/ 2147483647 h 203"/>
                <a:gd name="T108" fmla="*/ 2147483647 w 204"/>
                <a:gd name="T109" fmla="*/ 2147483647 h 203"/>
                <a:gd name="T110" fmla="*/ 2147483647 w 204"/>
                <a:gd name="T111" fmla="*/ 2147483647 h 203"/>
                <a:gd name="T112" fmla="*/ 2147483647 w 204"/>
                <a:gd name="T113" fmla="*/ 2147483647 h 20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4"/>
                <a:gd name="T172" fmla="*/ 0 h 203"/>
                <a:gd name="T173" fmla="*/ 204 w 204"/>
                <a:gd name="T174" fmla="*/ 203 h 20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4" h="203">
                  <a:moveTo>
                    <a:pt x="204" y="102"/>
                  </a:moveTo>
                  <a:lnTo>
                    <a:pt x="204" y="91"/>
                  </a:lnTo>
                  <a:lnTo>
                    <a:pt x="203" y="81"/>
                  </a:lnTo>
                  <a:lnTo>
                    <a:pt x="199" y="71"/>
                  </a:lnTo>
                  <a:lnTo>
                    <a:pt x="196" y="63"/>
                  </a:lnTo>
                  <a:lnTo>
                    <a:pt x="193" y="52"/>
                  </a:lnTo>
                  <a:lnTo>
                    <a:pt x="187" y="44"/>
                  </a:lnTo>
                  <a:lnTo>
                    <a:pt x="181" y="37"/>
                  </a:lnTo>
                  <a:lnTo>
                    <a:pt x="174" y="30"/>
                  </a:lnTo>
                  <a:lnTo>
                    <a:pt x="167" y="24"/>
                  </a:lnTo>
                  <a:lnTo>
                    <a:pt x="159" y="17"/>
                  </a:lnTo>
                  <a:lnTo>
                    <a:pt x="150" y="12"/>
                  </a:lnTo>
                  <a:lnTo>
                    <a:pt x="142" y="8"/>
                  </a:lnTo>
                  <a:lnTo>
                    <a:pt x="133" y="5"/>
                  </a:lnTo>
                  <a:lnTo>
                    <a:pt x="123" y="2"/>
                  </a:lnTo>
                  <a:lnTo>
                    <a:pt x="113" y="0"/>
                  </a:lnTo>
                  <a:lnTo>
                    <a:pt x="103" y="0"/>
                  </a:lnTo>
                  <a:lnTo>
                    <a:pt x="93" y="0"/>
                  </a:lnTo>
                  <a:lnTo>
                    <a:pt x="83" y="2"/>
                  </a:lnTo>
                  <a:lnTo>
                    <a:pt x="72" y="5"/>
                  </a:lnTo>
                  <a:lnTo>
                    <a:pt x="62" y="8"/>
                  </a:lnTo>
                  <a:lnTo>
                    <a:pt x="54" y="12"/>
                  </a:lnTo>
                  <a:lnTo>
                    <a:pt x="45" y="17"/>
                  </a:lnTo>
                  <a:lnTo>
                    <a:pt x="37" y="24"/>
                  </a:lnTo>
                  <a:lnTo>
                    <a:pt x="30" y="30"/>
                  </a:lnTo>
                  <a:lnTo>
                    <a:pt x="23" y="37"/>
                  </a:lnTo>
                  <a:lnTo>
                    <a:pt x="18" y="44"/>
                  </a:lnTo>
                  <a:lnTo>
                    <a:pt x="13" y="52"/>
                  </a:lnTo>
                  <a:lnTo>
                    <a:pt x="8" y="63"/>
                  </a:lnTo>
                  <a:lnTo>
                    <a:pt x="5" y="71"/>
                  </a:lnTo>
                  <a:lnTo>
                    <a:pt x="3" y="81"/>
                  </a:lnTo>
                  <a:lnTo>
                    <a:pt x="1" y="91"/>
                  </a:lnTo>
                  <a:lnTo>
                    <a:pt x="0" y="102"/>
                  </a:lnTo>
                  <a:lnTo>
                    <a:pt x="1" y="112"/>
                  </a:lnTo>
                  <a:lnTo>
                    <a:pt x="3" y="122"/>
                  </a:lnTo>
                  <a:lnTo>
                    <a:pt x="5" y="132"/>
                  </a:lnTo>
                  <a:lnTo>
                    <a:pt x="8" y="142"/>
                  </a:lnTo>
                  <a:lnTo>
                    <a:pt x="13" y="151"/>
                  </a:lnTo>
                  <a:lnTo>
                    <a:pt x="18" y="159"/>
                  </a:lnTo>
                  <a:lnTo>
                    <a:pt x="23" y="168"/>
                  </a:lnTo>
                  <a:lnTo>
                    <a:pt x="30" y="174"/>
                  </a:lnTo>
                  <a:lnTo>
                    <a:pt x="37" y="181"/>
                  </a:lnTo>
                  <a:lnTo>
                    <a:pt x="45" y="186"/>
                  </a:lnTo>
                  <a:lnTo>
                    <a:pt x="54" y="191"/>
                  </a:lnTo>
                  <a:lnTo>
                    <a:pt x="62" y="196"/>
                  </a:lnTo>
                  <a:lnTo>
                    <a:pt x="72" y="200"/>
                  </a:lnTo>
                  <a:lnTo>
                    <a:pt x="83" y="201"/>
                  </a:lnTo>
                  <a:lnTo>
                    <a:pt x="93" y="203"/>
                  </a:lnTo>
                  <a:lnTo>
                    <a:pt x="103" y="203"/>
                  </a:lnTo>
                  <a:lnTo>
                    <a:pt x="113" y="203"/>
                  </a:lnTo>
                  <a:lnTo>
                    <a:pt x="123" y="201"/>
                  </a:lnTo>
                  <a:lnTo>
                    <a:pt x="133" y="200"/>
                  </a:lnTo>
                  <a:lnTo>
                    <a:pt x="142" y="196"/>
                  </a:lnTo>
                  <a:lnTo>
                    <a:pt x="150" y="191"/>
                  </a:lnTo>
                  <a:lnTo>
                    <a:pt x="159" y="186"/>
                  </a:lnTo>
                  <a:lnTo>
                    <a:pt x="167" y="181"/>
                  </a:lnTo>
                  <a:lnTo>
                    <a:pt x="174" y="174"/>
                  </a:lnTo>
                  <a:lnTo>
                    <a:pt x="181" y="168"/>
                  </a:lnTo>
                  <a:lnTo>
                    <a:pt x="187" y="159"/>
                  </a:lnTo>
                  <a:lnTo>
                    <a:pt x="193" y="151"/>
                  </a:lnTo>
                  <a:lnTo>
                    <a:pt x="196" y="142"/>
                  </a:lnTo>
                  <a:lnTo>
                    <a:pt x="199" y="132"/>
                  </a:lnTo>
                  <a:lnTo>
                    <a:pt x="203" y="122"/>
                  </a:lnTo>
                  <a:lnTo>
                    <a:pt x="204" y="112"/>
                  </a:lnTo>
                  <a:lnTo>
                    <a:pt x="204" y="102"/>
                  </a:lnTo>
                  <a:lnTo>
                    <a:pt x="194" y="102"/>
                  </a:lnTo>
                  <a:lnTo>
                    <a:pt x="193" y="93"/>
                  </a:lnTo>
                  <a:lnTo>
                    <a:pt x="193" y="83"/>
                  </a:lnTo>
                  <a:lnTo>
                    <a:pt x="189" y="74"/>
                  </a:lnTo>
                  <a:lnTo>
                    <a:pt x="186" y="66"/>
                  </a:lnTo>
                  <a:lnTo>
                    <a:pt x="177" y="51"/>
                  </a:lnTo>
                  <a:lnTo>
                    <a:pt x="167" y="37"/>
                  </a:lnTo>
                  <a:lnTo>
                    <a:pt x="154" y="25"/>
                  </a:lnTo>
                  <a:lnTo>
                    <a:pt x="138" y="17"/>
                  </a:lnTo>
                  <a:lnTo>
                    <a:pt x="130" y="15"/>
                  </a:lnTo>
                  <a:lnTo>
                    <a:pt x="122" y="12"/>
                  </a:lnTo>
                  <a:lnTo>
                    <a:pt x="111" y="10"/>
                  </a:lnTo>
                  <a:lnTo>
                    <a:pt x="103" y="10"/>
                  </a:lnTo>
                  <a:lnTo>
                    <a:pt x="93" y="10"/>
                  </a:lnTo>
                  <a:lnTo>
                    <a:pt x="84" y="12"/>
                  </a:lnTo>
                  <a:lnTo>
                    <a:pt x="76" y="15"/>
                  </a:lnTo>
                  <a:lnTo>
                    <a:pt x="67" y="17"/>
                  </a:lnTo>
                  <a:lnTo>
                    <a:pt x="52" y="25"/>
                  </a:lnTo>
                  <a:lnTo>
                    <a:pt x="39" y="37"/>
                  </a:lnTo>
                  <a:lnTo>
                    <a:pt x="27" y="51"/>
                  </a:lnTo>
                  <a:lnTo>
                    <a:pt x="18" y="66"/>
                  </a:lnTo>
                  <a:lnTo>
                    <a:pt x="15" y="74"/>
                  </a:lnTo>
                  <a:lnTo>
                    <a:pt x="13" y="83"/>
                  </a:lnTo>
                  <a:lnTo>
                    <a:pt x="12" y="93"/>
                  </a:lnTo>
                  <a:lnTo>
                    <a:pt x="12" y="102"/>
                  </a:lnTo>
                  <a:lnTo>
                    <a:pt x="12" y="112"/>
                  </a:lnTo>
                  <a:lnTo>
                    <a:pt x="13" y="120"/>
                  </a:lnTo>
                  <a:lnTo>
                    <a:pt x="15" y="129"/>
                  </a:lnTo>
                  <a:lnTo>
                    <a:pt x="18" y="137"/>
                  </a:lnTo>
                  <a:lnTo>
                    <a:pt x="27" y="152"/>
                  </a:lnTo>
                  <a:lnTo>
                    <a:pt x="39" y="166"/>
                  </a:lnTo>
                  <a:lnTo>
                    <a:pt x="52" y="178"/>
                  </a:lnTo>
                  <a:lnTo>
                    <a:pt x="67" y="186"/>
                  </a:lnTo>
                  <a:lnTo>
                    <a:pt x="76" y="190"/>
                  </a:lnTo>
                  <a:lnTo>
                    <a:pt x="84" y="191"/>
                  </a:lnTo>
                  <a:lnTo>
                    <a:pt x="93" y="193"/>
                  </a:lnTo>
                  <a:lnTo>
                    <a:pt x="103" y="193"/>
                  </a:lnTo>
                  <a:lnTo>
                    <a:pt x="111" y="193"/>
                  </a:lnTo>
                  <a:lnTo>
                    <a:pt x="122" y="191"/>
                  </a:lnTo>
                  <a:lnTo>
                    <a:pt x="130" y="190"/>
                  </a:lnTo>
                  <a:lnTo>
                    <a:pt x="138" y="186"/>
                  </a:lnTo>
                  <a:lnTo>
                    <a:pt x="154" y="178"/>
                  </a:lnTo>
                  <a:lnTo>
                    <a:pt x="167" y="166"/>
                  </a:lnTo>
                  <a:lnTo>
                    <a:pt x="177" y="152"/>
                  </a:lnTo>
                  <a:lnTo>
                    <a:pt x="186" y="137"/>
                  </a:lnTo>
                  <a:lnTo>
                    <a:pt x="189" y="129"/>
                  </a:lnTo>
                  <a:lnTo>
                    <a:pt x="193" y="120"/>
                  </a:lnTo>
                  <a:lnTo>
                    <a:pt x="193" y="112"/>
                  </a:lnTo>
                  <a:lnTo>
                    <a:pt x="194" y="102"/>
                  </a:lnTo>
                  <a:lnTo>
                    <a:pt x="204" y="102"/>
                  </a:lnTo>
                  <a:close/>
                </a:path>
              </a:pathLst>
            </a:custGeom>
            <a:solidFill>
              <a:srgbClr val="EDF7FF"/>
            </a:solidFill>
            <a:ln w="9525">
              <a:noFill/>
              <a:round/>
              <a:headEnd/>
              <a:tailEnd/>
            </a:ln>
          </p:spPr>
          <p:txBody>
            <a:bodyPr/>
            <a:lstStyle/>
            <a:p>
              <a:endParaRPr lang="en-US"/>
            </a:p>
          </p:txBody>
        </p:sp>
        <p:sp>
          <p:nvSpPr>
            <p:cNvPr id="51397" name="Freeform 199"/>
            <p:cNvSpPr>
              <a:spLocks/>
            </p:cNvSpPr>
            <p:nvPr/>
          </p:nvSpPr>
          <p:spPr bwMode="auto">
            <a:xfrm>
              <a:off x="3889228" y="2962253"/>
              <a:ext cx="272345" cy="306387"/>
            </a:xfrm>
            <a:custGeom>
              <a:avLst/>
              <a:gdLst>
                <a:gd name="T0" fmla="*/ 2147483647 w 193"/>
                <a:gd name="T1" fmla="*/ 2147483647 h 193"/>
                <a:gd name="T2" fmla="*/ 2147483647 w 193"/>
                <a:gd name="T3" fmla="*/ 2147483647 h 193"/>
                <a:gd name="T4" fmla="*/ 2147483647 w 193"/>
                <a:gd name="T5" fmla="*/ 2147483647 h 193"/>
                <a:gd name="T6" fmla="*/ 2147483647 w 193"/>
                <a:gd name="T7" fmla="*/ 2147483647 h 193"/>
                <a:gd name="T8" fmla="*/ 2147483647 w 193"/>
                <a:gd name="T9" fmla="*/ 2147483647 h 193"/>
                <a:gd name="T10" fmla="*/ 2147483647 w 193"/>
                <a:gd name="T11" fmla="*/ 2147483647 h 193"/>
                <a:gd name="T12" fmla="*/ 2147483647 w 193"/>
                <a:gd name="T13" fmla="*/ 2147483647 h 193"/>
                <a:gd name="T14" fmla="*/ 2147483647 w 193"/>
                <a:gd name="T15" fmla="*/ 0 h 193"/>
                <a:gd name="T16" fmla="*/ 2147483647 w 193"/>
                <a:gd name="T17" fmla="*/ 0 h 193"/>
                <a:gd name="T18" fmla="*/ 2147483647 w 193"/>
                <a:gd name="T19" fmla="*/ 2147483647 h 193"/>
                <a:gd name="T20" fmla="*/ 2147483647 w 193"/>
                <a:gd name="T21" fmla="*/ 2147483647 h 193"/>
                <a:gd name="T22" fmla="*/ 2147483647 w 193"/>
                <a:gd name="T23" fmla="*/ 2147483647 h 193"/>
                <a:gd name="T24" fmla="*/ 2147483647 w 193"/>
                <a:gd name="T25" fmla="*/ 2147483647 h 193"/>
                <a:gd name="T26" fmla="*/ 2147483647 w 193"/>
                <a:gd name="T27" fmla="*/ 2147483647 h 193"/>
                <a:gd name="T28" fmla="*/ 2147483647 w 193"/>
                <a:gd name="T29" fmla="*/ 2147483647 h 193"/>
                <a:gd name="T30" fmla="*/ 0 w 193"/>
                <a:gd name="T31" fmla="*/ 2147483647 h 193"/>
                <a:gd name="T32" fmla="*/ 0 w 193"/>
                <a:gd name="T33" fmla="*/ 2147483647 h 193"/>
                <a:gd name="T34" fmla="*/ 2147483647 w 193"/>
                <a:gd name="T35" fmla="*/ 2147483647 h 193"/>
                <a:gd name="T36" fmla="*/ 2147483647 w 193"/>
                <a:gd name="T37" fmla="*/ 2147483647 h 193"/>
                <a:gd name="T38" fmla="*/ 2147483647 w 193"/>
                <a:gd name="T39" fmla="*/ 2147483647 h 193"/>
                <a:gd name="T40" fmla="*/ 2147483647 w 193"/>
                <a:gd name="T41" fmla="*/ 2147483647 h 193"/>
                <a:gd name="T42" fmla="*/ 2147483647 w 193"/>
                <a:gd name="T43" fmla="*/ 2147483647 h 193"/>
                <a:gd name="T44" fmla="*/ 2147483647 w 193"/>
                <a:gd name="T45" fmla="*/ 2147483647 h 193"/>
                <a:gd name="T46" fmla="*/ 2147483647 w 193"/>
                <a:gd name="T47" fmla="*/ 2147483647 h 193"/>
                <a:gd name="T48" fmla="*/ 2147483647 w 193"/>
                <a:gd name="T49" fmla="*/ 2147483647 h 193"/>
                <a:gd name="T50" fmla="*/ 2147483647 w 193"/>
                <a:gd name="T51" fmla="*/ 2147483647 h 193"/>
                <a:gd name="T52" fmla="*/ 2147483647 w 193"/>
                <a:gd name="T53" fmla="*/ 2147483647 h 193"/>
                <a:gd name="T54" fmla="*/ 2147483647 w 193"/>
                <a:gd name="T55" fmla="*/ 2147483647 h 193"/>
                <a:gd name="T56" fmla="*/ 2147483647 w 193"/>
                <a:gd name="T57" fmla="*/ 2147483647 h 193"/>
                <a:gd name="T58" fmla="*/ 2147483647 w 193"/>
                <a:gd name="T59" fmla="*/ 2147483647 h 193"/>
                <a:gd name="T60" fmla="*/ 2147483647 w 193"/>
                <a:gd name="T61" fmla="*/ 2147483647 h 193"/>
                <a:gd name="T62" fmla="*/ 2147483647 w 193"/>
                <a:gd name="T63" fmla="*/ 2147483647 h 193"/>
                <a:gd name="T64" fmla="*/ 2147483647 w 193"/>
                <a:gd name="T65" fmla="*/ 2147483647 h 193"/>
                <a:gd name="T66" fmla="*/ 2147483647 w 193"/>
                <a:gd name="T67" fmla="*/ 2147483647 h 193"/>
                <a:gd name="T68" fmla="*/ 2147483647 w 193"/>
                <a:gd name="T69" fmla="*/ 2147483647 h 193"/>
                <a:gd name="T70" fmla="*/ 2147483647 w 193"/>
                <a:gd name="T71" fmla="*/ 2147483647 h 193"/>
                <a:gd name="T72" fmla="*/ 2147483647 w 193"/>
                <a:gd name="T73" fmla="*/ 2147483647 h 193"/>
                <a:gd name="T74" fmla="*/ 2147483647 w 193"/>
                <a:gd name="T75" fmla="*/ 2147483647 h 193"/>
                <a:gd name="T76" fmla="*/ 2147483647 w 193"/>
                <a:gd name="T77" fmla="*/ 2147483647 h 193"/>
                <a:gd name="T78" fmla="*/ 2147483647 w 193"/>
                <a:gd name="T79" fmla="*/ 2147483647 h 193"/>
                <a:gd name="T80" fmla="*/ 2147483647 w 193"/>
                <a:gd name="T81" fmla="*/ 2147483647 h 193"/>
                <a:gd name="T82" fmla="*/ 2147483647 w 193"/>
                <a:gd name="T83" fmla="*/ 2147483647 h 193"/>
                <a:gd name="T84" fmla="*/ 2147483647 w 193"/>
                <a:gd name="T85" fmla="*/ 2147483647 h 193"/>
                <a:gd name="T86" fmla="*/ 2147483647 w 193"/>
                <a:gd name="T87" fmla="*/ 2147483647 h 193"/>
                <a:gd name="T88" fmla="*/ 2147483647 w 193"/>
                <a:gd name="T89" fmla="*/ 2147483647 h 193"/>
                <a:gd name="T90" fmla="*/ 2147483647 w 193"/>
                <a:gd name="T91" fmla="*/ 2147483647 h 193"/>
                <a:gd name="T92" fmla="*/ 2147483647 w 193"/>
                <a:gd name="T93" fmla="*/ 2147483647 h 193"/>
                <a:gd name="T94" fmla="*/ 2147483647 w 193"/>
                <a:gd name="T95" fmla="*/ 2147483647 h 193"/>
                <a:gd name="T96" fmla="*/ 2147483647 w 193"/>
                <a:gd name="T97" fmla="*/ 2147483647 h 193"/>
                <a:gd name="T98" fmla="*/ 2147483647 w 193"/>
                <a:gd name="T99" fmla="*/ 2147483647 h 193"/>
                <a:gd name="T100" fmla="*/ 2147483647 w 193"/>
                <a:gd name="T101" fmla="*/ 2147483647 h 193"/>
                <a:gd name="T102" fmla="*/ 2147483647 w 193"/>
                <a:gd name="T103" fmla="*/ 2147483647 h 193"/>
                <a:gd name="T104" fmla="*/ 2147483647 w 193"/>
                <a:gd name="T105" fmla="*/ 2147483647 h 193"/>
                <a:gd name="T106" fmla="*/ 2147483647 w 193"/>
                <a:gd name="T107" fmla="*/ 2147483647 h 193"/>
                <a:gd name="T108" fmla="*/ 2147483647 w 193"/>
                <a:gd name="T109" fmla="*/ 2147483647 h 193"/>
                <a:gd name="T110" fmla="*/ 2147483647 w 193"/>
                <a:gd name="T111" fmla="*/ 2147483647 h 193"/>
                <a:gd name="T112" fmla="*/ 2147483647 w 193"/>
                <a:gd name="T113" fmla="*/ 2147483647 h 19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93"/>
                <a:gd name="T172" fmla="*/ 0 h 193"/>
                <a:gd name="T173" fmla="*/ 193 w 193"/>
                <a:gd name="T174" fmla="*/ 193 h 19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93" h="193">
                  <a:moveTo>
                    <a:pt x="193" y="97"/>
                  </a:moveTo>
                  <a:lnTo>
                    <a:pt x="193" y="86"/>
                  </a:lnTo>
                  <a:lnTo>
                    <a:pt x="192" y="78"/>
                  </a:lnTo>
                  <a:lnTo>
                    <a:pt x="188" y="68"/>
                  </a:lnTo>
                  <a:lnTo>
                    <a:pt x="185" y="59"/>
                  </a:lnTo>
                  <a:lnTo>
                    <a:pt x="181" y="51"/>
                  </a:lnTo>
                  <a:lnTo>
                    <a:pt x="176" y="42"/>
                  </a:lnTo>
                  <a:lnTo>
                    <a:pt x="171" y="36"/>
                  </a:lnTo>
                  <a:lnTo>
                    <a:pt x="165" y="29"/>
                  </a:lnTo>
                  <a:lnTo>
                    <a:pt x="158" y="22"/>
                  </a:lnTo>
                  <a:lnTo>
                    <a:pt x="151" y="17"/>
                  </a:lnTo>
                  <a:lnTo>
                    <a:pt x="143" y="12"/>
                  </a:lnTo>
                  <a:lnTo>
                    <a:pt x="134" y="9"/>
                  </a:lnTo>
                  <a:lnTo>
                    <a:pt x="126" y="5"/>
                  </a:lnTo>
                  <a:lnTo>
                    <a:pt x="116" y="2"/>
                  </a:lnTo>
                  <a:lnTo>
                    <a:pt x="107" y="0"/>
                  </a:lnTo>
                  <a:lnTo>
                    <a:pt x="97" y="0"/>
                  </a:lnTo>
                  <a:lnTo>
                    <a:pt x="87" y="0"/>
                  </a:lnTo>
                  <a:lnTo>
                    <a:pt x="77" y="2"/>
                  </a:lnTo>
                  <a:lnTo>
                    <a:pt x="68" y="5"/>
                  </a:lnTo>
                  <a:lnTo>
                    <a:pt x="58" y="9"/>
                  </a:lnTo>
                  <a:lnTo>
                    <a:pt x="50" y="12"/>
                  </a:lnTo>
                  <a:lnTo>
                    <a:pt x="43" y="17"/>
                  </a:lnTo>
                  <a:lnTo>
                    <a:pt x="34" y="22"/>
                  </a:lnTo>
                  <a:lnTo>
                    <a:pt x="28" y="29"/>
                  </a:lnTo>
                  <a:lnTo>
                    <a:pt x="22" y="36"/>
                  </a:lnTo>
                  <a:lnTo>
                    <a:pt x="16" y="42"/>
                  </a:lnTo>
                  <a:lnTo>
                    <a:pt x="11" y="51"/>
                  </a:lnTo>
                  <a:lnTo>
                    <a:pt x="7" y="59"/>
                  </a:lnTo>
                  <a:lnTo>
                    <a:pt x="4" y="68"/>
                  </a:lnTo>
                  <a:lnTo>
                    <a:pt x="2" y="78"/>
                  </a:lnTo>
                  <a:lnTo>
                    <a:pt x="0" y="86"/>
                  </a:lnTo>
                  <a:lnTo>
                    <a:pt x="0" y="97"/>
                  </a:lnTo>
                  <a:lnTo>
                    <a:pt x="0" y="107"/>
                  </a:lnTo>
                  <a:lnTo>
                    <a:pt x="2" y="117"/>
                  </a:lnTo>
                  <a:lnTo>
                    <a:pt x="4" y="125"/>
                  </a:lnTo>
                  <a:lnTo>
                    <a:pt x="7" y="134"/>
                  </a:lnTo>
                  <a:lnTo>
                    <a:pt x="11" y="142"/>
                  </a:lnTo>
                  <a:lnTo>
                    <a:pt x="16" y="151"/>
                  </a:lnTo>
                  <a:lnTo>
                    <a:pt x="22" y="157"/>
                  </a:lnTo>
                  <a:lnTo>
                    <a:pt x="28" y="166"/>
                  </a:lnTo>
                  <a:lnTo>
                    <a:pt x="34" y="171"/>
                  </a:lnTo>
                  <a:lnTo>
                    <a:pt x="43" y="178"/>
                  </a:lnTo>
                  <a:lnTo>
                    <a:pt x="50" y="181"/>
                  </a:lnTo>
                  <a:lnTo>
                    <a:pt x="58" y="186"/>
                  </a:lnTo>
                  <a:lnTo>
                    <a:pt x="68" y="190"/>
                  </a:lnTo>
                  <a:lnTo>
                    <a:pt x="77" y="191"/>
                  </a:lnTo>
                  <a:lnTo>
                    <a:pt x="87" y="193"/>
                  </a:lnTo>
                  <a:lnTo>
                    <a:pt x="97" y="193"/>
                  </a:lnTo>
                  <a:lnTo>
                    <a:pt x="107" y="193"/>
                  </a:lnTo>
                  <a:lnTo>
                    <a:pt x="116" y="191"/>
                  </a:lnTo>
                  <a:lnTo>
                    <a:pt x="126" y="190"/>
                  </a:lnTo>
                  <a:lnTo>
                    <a:pt x="134" y="186"/>
                  </a:lnTo>
                  <a:lnTo>
                    <a:pt x="143" y="181"/>
                  </a:lnTo>
                  <a:lnTo>
                    <a:pt x="151" y="178"/>
                  </a:lnTo>
                  <a:lnTo>
                    <a:pt x="158" y="171"/>
                  </a:lnTo>
                  <a:lnTo>
                    <a:pt x="165" y="166"/>
                  </a:lnTo>
                  <a:lnTo>
                    <a:pt x="171" y="157"/>
                  </a:lnTo>
                  <a:lnTo>
                    <a:pt x="176" y="151"/>
                  </a:lnTo>
                  <a:lnTo>
                    <a:pt x="181" y="142"/>
                  </a:lnTo>
                  <a:lnTo>
                    <a:pt x="185" y="134"/>
                  </a:lnTo>
                  <a:lnTo>
                    <a:pt x="188" y="125"/>
                  </a:lnTo>
                  <a:lnTo>
                    <a:pt x="192" y="117"/>
                  </a:lnTo>
                  <a:lnTo>
                    <a:pt x="193" y="107"/>
                  </a:lnTo>
                  <a:lnTo>
                    <a:pt x="193" y="97"/>
                  </a:lnTo>
                  <a:lnTo>
                    <a:pt x="181" y="97"/>
                  </a:lnTo>
                  <a:lnTo>
                    <a:pt x="181" y="88"/>
                  </a:lnTo>
                  <a:lnTo>
                    <a:pt x="180" y="80"/>
                  </a:lnTo>
                  <a:lnTo>
                    <a:pt x="178" y="71"/>
                  </a:lnTo>
                  <a:lnTo>
                    <a:pt x="175" y="63"/>
                  </a:lnTo>
                  <a:lnTo>
                    <a:pt x="168" y="49"/>
                  </a:lnTo>
                  <a:lnTo>
                    <a:pt x="158" y="36"/>
                  </a:lnTo>
                  <a:lnTo>
                    <a:pt x="144" y="25"/>
                  </a:lnTo>
                  <a:lnTo>
                    <a:pt x="129" y="17"/>
                  </a:lnTo>
                  <a:lnTo>
                    <a:pt x="122" y="15"/>
                  </a:lnTo>
                  <a:lnTo>
                    <a:pt x="114" y="12"/>
                  </a:lnTo>
                  <a:lnTo>
                    <a:pt x="105" y="12"/>
                  </a:lnTo>
                  <a:lnTo>
                    <a:pt x="97" y="10"/>
                  </a:lnTo>
                  <a:lnTo>
                    <a:pt x="87" y="12"/>
                  </a:lnTo>
                  <a:lnTo>
                    <a:pt x="78" y="12"/>
                  </a:lnTo>
                  <a:lnTo>
                    <a:pt x="72" y="15"/>
                  </a:lnTo>
                  <a:lnTo>
                    <a:pt x="63" y="17"/>
                  </a:lnTo>
                  <a:lnTo>
                    <a:pt x="48" y="25"/>
                  </a:lnTo>
                  <a:lnTo>
                    <a:pt x="36" y="36"/>
                  </a:lnTo>
                  <a:lnTo>
                    <a:pt x="26" y="49"/>
                  </a:lnTo>
                  <a:lnTo>
                    <a:pt x="17" y="63"/>
                  </a:lnTo>
                  <a:lnTo>
                    <a:pt x="14" y="71"/>
                  </a:lnTo>
                  <a:lnTo>
                    <a:pt x="12" y="80"/>
                  </a:lnTo>
                  <a:lnTo>
                    <a:pt x="11" y="88"/>
                  </a:lnTo>
                  <a:lnTo>
                    <a:pt x="11" y="97"/>
                  </a:lnTo>
                  <a:lnTo>
                    <a:pt x="11" y="105"/>
                  </a:lnTo>
                  <a:lnTo>
                    <a:pt x="12" y="113"/>
                  </a:lnTo>
                  <a:lnTo>
                    <a:pt x="14" y="122"/>
                  </a:lnTo>
                  <a:lnTo>
                    <a:pt x="17" y="130"/>
                  </a:lnTo>
                  <a:lnTo>
                    <a:pt x="26" y="146"/>
                  </a:lnTo>
                  <a:lnTo>
                    <a:pt x="36" y="157"/>
                  </a:lnTo>
                  <a:lnTo>
                    <a:pt x="48" y="168"/>
                  </a:lnTo>
                  <a:lnTo>
                    <a:pt x="63" y="176"/>
                  </a:lnTo>
                  <a:lnTo>
                    <a:pt x="72" y="179"/>
                  </a:lnTo>
                  <a:lnTo>
                    <a:pt x="78" y="181"/>
                  </a:lnTo>
                  <a:lnTo>
                    <a:pt x="87" y="183"/>
                  </a:lnTo>
                  <a:lnTo>
                    <a:pt x="97" y="183"/>
                  </a:lnTo>
                  <a:lnTo>
                    <a:pt x="105" y="183"/>
                  </a:lnTo>
                  <a:lnTo>
                    <a:pt x="114" y="181"/>
                  </a:lnTo>
                  <a:lnTo>
                    <a:pt x="122" y="179"/>
                  </a:lnTo>
                  <a:lnTo>
                    <a:pt x="129" y="176"/>
                  </a:lnTo>
                  <a:lnTo>
                    <a:pt x="144" y="168"/>
                  </a:lnTo>
                  <a:lnTo>
                    <a:pt x="158" y="157"/>
                  </a:lnTo>
                  <a:lnTo>
                    <a:pt x="168" y="146"/>
                  </a:lnTo>
                  <a:lnTo>
                    <a:pt x="175" y="130"/>
                  </a:lnTo>
                  <a:lnTo>
                    <a:pt x="178" y="122"/>
                  </a:lnTo>
                  <a:lnTo>
                    <a:pt x="180" y="113"/>
                  </a:lnTo>
                  <a:lnTo>
                    <a:pt x="181" y="105"/>
                  </a:lnTo>
                  <a:lnTo>
                    <a:pt x="181" y="97"/>
                  </a:lnTo>
                  <a:lnTo>
                    <a:pt x="193" y="97"/>
                  </a:lnTo>
                  <a:close/>
                </a:path>
              </a:pathLst>
            </a:custGeom>
            <a:solidFill>
              <a:srgbClr val="EEF8FF"/>
            </a:solidFill>
            <a:ln w="9525">
              <a:noFill/>
              <a:round/>
              <a:headEnd/>
              <a:tailEnd/>
            </a:ln>
          </p:spPr>
          <p:txBody>
            <a:bodyPr/>
            <a:lstStyle/>
            <a:p>
              <a:endParaRPr lang="en-US"/>
            </a:p>
          </p:txBody>
        </p:sp>
        <p:sp>
          <p:nvSpPr>
            <p:cNvPr id="51398" name="Freeform 200"/>
            <p:cNvSpPr>
              <a:spLocks/>
            </p:cNvSpPr>
            <p:nvPr/>
          </p:nvSpPr>
          <p:spPr bwMode="auto">
            <a:xfrm>
              <a:off x="3897696" y="2970190"/>
              <a:ext cx="256822" cy="290513"/>
            </a:xfrm>
            <a:custGeom>
              <a:avLst/>
              <a:gdLst>
                <a:gd name="T0" fmla="*/ 2147483647 w 182"/>
                <a:gd name="T1" fmla="*/ 2147483647 h 183"/>
                <a:gd name="T2" fmla="*/ 2147483647 w 182"/>
                <a:gd name="T3" fmla="*/ 2147483647 h 183"/>
                <a:gd name="T4" fmla="*/ 2147483647 w 182"/>
                <a:gd name="T5" fmla="*/ 2147483647 h 183"/>
                <a:gd name="T6" fmla="*/ 2147483647 w 182"/>
                <a:gd name="T7" fmla="*/ 2147483647 h 183"/>
                <a:gd name="T8" fmla="*/ 2147483647 w 182"/>
                <a:gd name="T9" fmla="*/ 2147483647 h 183"/>
                <a:gd name="T10" fmla="*/ 2147483647 w 182"/>
                <a:gd name="T11" fmla="*/ 0 h 183"/>
                <a:gd name="T12" fmla="*/ 2147483647 w 182"/>
                <a:gd name="T13" fmla="*/ 0 h 183"/>
                <a:gd name="T14" fmla="*/ 2147483647 w 182"/>
                <a:gd name="T15" fmla="*/ 2147483647 h 183"/>
                <a:gd name="T16" fmla="*/ 2147483647 w 182"/>
                <a:gd name="T17" fmla="*/ 2147483647 h 183"/>
                <a:gd name="T18" fmla="*/ 2147483647 w 182"/>
                <a:gd name="T19" fmla="*/ 2147483647 h 183"/>
                <a:gd name="T20" fmla="*/ 2147483647 w 182"/>
                <a:gd name="T21" fmla="*/ 2147483647 h 183"/>
                <a:gd name="T22" fmla="*/ 0 w 182"/>
                <a:gd name="T23" fmla="*/ 2147483647 h 183"/>
                <a:gd name="T24" fmla="*/ 0 w 182"/>
                <a:gd name="T25" fmla="*/ 2147483647 h 183"/>
                <a:gd name="T26" fmla="*/ 2147483647 w 182"/>
                <a:gd name="T27" fmla="*/ 2147483647 h 183"/>
                <a:gd name="T28" fmla="*/ 2147483647 w 182"/>
                <a:gd name="T29" fmla="*/ 2147483647 h 183"/>
                <a:gd name="T30" fmla="*/ 2147483647 w 182"/>
                <a:gd name="T31" fmla="*/ 2147483647 h 183"/>
                <a:gd name="T32" fmla="*/ 2147483647 w 182"/>
                <a:gd name="T33" fmla="*/ 2147483647 h 183"/>
                <a:gd name="T34" fmla="*/ 2147483647 w 182"/>
                <a:gd name="T35" fmla="*/ 2147483647 h 183"/>
                <a:gd name="T36" fmla="*/ 2147483647 w 182"/>
                <a:gd name="T37" fmla="*/ 2147483647 h 183"/>
                <a:gd name="T38" fmla="*/ 2147483647 w 182"/>
                <a:gd name="T39" fmla="*/ 2147483647 h 183"/>
                <a:gd name="T40" fmla="*/ 2147483647 w 182"/>
                <a:gd name="T41" fmla="*/ 2147483647 h 183"/>
                <a:gd name="T42" fmla="*/ 2147483647 w 182"/>
                <a:gd name="T43" fmla="*/ 2147483647 h 183"/>
                <a:gd name="T44" fmla="*/ 2147483647 w 182"/>
                <a:gd name="T45" fmla="*/ 2147483647 h 183"/>
                <a:gd name="T46" fmla="*/ 2147483647 w 182"/>
                <a:gd name="T47" fmla="*/ 2147483647 h 183"/>
                <a:gd name="T48" fmla="*/ 2147483647 w 182"/>
                <a:gd name="T49" fmla="*/ 2147483647 h 183"/>
                <a:gd name="T50" fmla="*/ 2147483647 w 182"/>
                <a:gd name="T51" fmla="*/ 2147483647 h 183"/>
                <a:gd name="T52" fmla="*/ 2147483647 w 182"/>
                <a:gd name="T53" fmla="*/ 2147483647 h 183"/>
                <a:gd name="T54" fmla="*/ 2147483647 w 182"/>
                <a:gd name="T55" fmla="*/ 2147483647 h 183"/>
                <a:gd name="T56" fmla="*/ 2147483647 w 182"/>
                <a:gd name="T57" fmla="*/ 2147483647 h 183"/>
                <a:gd name="T58" fmla="*/ 2147483647 w 182"/>
                <a:gd name="T59" fmla="*/ 2147483647 h 183"/>
                <a:gd name="T60" fmla="*/ 2147483647 w 182"/>
                <a:gd name="T61" fmla="*/ 2147483647 h 183"/>
                <a:gd name="T62" fmla="*/ 2147483647 w 182"/>
                <a:gd name="T63" fmla="*/ 2147483647 h 183"/>
                <a:gd name="T64" fmla="*/ 2147483647 w 182"/>
                <a:gd name="T65" fmla="*/ 2147483647 h 183"/>
                <a:gd name="T66" fmla="*/ 2147483647 w 182"/>
                <a:gd name="T67" fmla="*/ 2147483647 h 183"/>
                <a:gd name="T68" fmla="*/ 2147483647 w 182"/>
                <a:gd name="T69" fmla="*/ 2147483647 h 183"/>
                <a:gd name="T70" fmla="*/ 2147483647 w 182"/>
                <a:gd name="T71" fmla="*/ 2147483647 h 183"/>
                <a:gd name="T72" fmla="*/ 2147483647 w 182"/>
                <a:gd name="T73" fmla="*/ 2147483647 h 183"/>
                <a:gd name="T74" fmla="*/ 2147483647 w 182"/>
                <a:gd name="T75" fmla="*/ 2147483647 h 183"/>
                <a:gd name="T76" fmla="*/ 2147483647 w 182"/>
                <a:gd name="T77" fmla="*/ 2147483647 h 183"/>
                <a:gd name="T78" fmla="*/ 2147483647 w 182"/>
                <a:gd name="T79" fmla="*/ 2147483647 h 183"/>
                <a:gd name="T80" fmla="*/ 2147483647 w 182"/>
                <a:gd name="T81" fmla="*/ 2147483647 h 18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2"/>
                <a:gd name="T124" fmla="*/ 0 h 183"/>
                <a:gd name="T125" fmla="*/ 182 w 182"/>
                <a:gd name="T126" fmla="*/ 183 h 18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2" h="183">
                  <a:moveTo>
                    <a:pt x="182" y="92"/>
                  </a:moveTo>
                  <a:lnTo>
                    <a:pt x="181" y="83"/>
                  </a:lnTo>
                  <a:lnTo>
                    <a:pt x="181" y="73"/>
                  </a:lnTo>
                  <a:lnTo>
                    <a:pt x="177" y="64"/>
                  </a:lnTo>
                  <a:lnTo>
                    <a:pt x="174" y="56"/>
                  </a:lnTo>
                  <a:lnTo>
                    <a:pt x="165" y="41"/>
                  </a:lnTo>
                  <a:lnTo>
                    <a:pt x="155" y="27"/>
                  </a:lnTo>
                  <a:lnTo>
                    <a:pt x="142" y="15"/>
                  </a:lnTo>
                  <a:lnTo>
                    <a:pt x="126" y="7"/>
                  </a:lnTo>
                  <a:lnTo>
                    <a:pt x="118" y="5"/>
                  </a:lnTo>
                  <a:lnTo>
                    <a:pt x="110" y="2"/>
                  </a:lnTo>
                  <a:lnTo>
                    <a:pt x="99" y="0"/>
                  </a:lnTo>
                  <a:lnTo>
                    <a:pt x="91" y="0"/>
                  </a:lnTo>
                  <a:lnTo>
                    <a:pt x="81" y="0"/>
                  </a:lnTo>
                  <a:lnTo>
                    <a:pt x="72" y="2"/>
                  </a:lnTo>
                  <a:lnTo>
                    <a:pt x="64" y="5"/>
                  </a:lnTo>
                  <a:lnTo>
                    <a:pt x="55" y="7"/>
                  </a:lnTo>
                  <a:lnTo>
                    <a:pt x="40" y="15"/>
                  </a:lnTo>
                  <a:lnTo>
                    <a:pt x="27" y="27"/>
                  </a:lnTo>
                  <a:lnTo>
                    <a:pt x="15" y="41"/>
                  </a:lnTo>
                  <a:lnTo>
                    <a:pt x="6" y="56"/>
                  </a:lnTo>
                  <a:lnTo>
                    <a:pt x="3" y="64"/>
                  </a:lnTo>
                  <a:lnTo>
                    <a:pt x="1" y="73"/>
                  </a:lnTo>
                  <a:lnTo>
                    <a:pt x="0" y="83"/>
                  </a:lnTo>
                  <a:lnTo>
                    <a:pt x="0" y="92"/>
                  </a:lnTo>
                  <a:lnTo>
                    <a:pt x="0" y="102"/>
                  </a:lnTo>
                  <a:lnTo>
                    <a:pt x="1" y="110"/>
                  </a:lnTo>
                  <a:lnTo>
                    <a:pt x="3" y="119"/>
                  </a:lnTo>
                  <a:lnTo>
                    <a:pt x="6" y="127"/>
                  </a:lnTo>
                  <a:lnTo>
                    <a:pt x="15" y="142"/>
                  </a:lnTo>
                  <a:lnTo>
                    <a:pt x="27" y="156"/>
                  </a:lnTo>
                  <a:lnTo>
                    <a:pt x="40" y="168"/>
                  </a:lnTo>
                  <a:lnTo>
                    <a:pt x="55" y="176"/>
                  </a:lnTo>
                  <a:lnTo>
                    <a:pt x="64" y="180"/>
                  </a:lnTo>
                  <a:lnTo>
                    <a:pt x="72" y="181"/>
                  </a:lnTo>
                  <a:lnTo>
                    <a:pt x="81" y="183"/>
                  </a:lnTo>
                  <a:lnTo>
                    <a:pt x="91" y="183"/>
                  </a:lnTo>
                  <a:lnTo>
                    <a:pt x="99" y="183"/>
                  </a:lnTo>
                  <a:lnTo>
                    <a:pt x="110" y="181"/>
                  </a:lnTo>
                  <a:lnTo>
                    <a:pt x="118" y="180"/>
                  </a:lnTo>
                  <a:lnTo>
                    <a:pt x="126" y="176"/>
                  </a:lnTo>
                  <a:lnTo>
                    <a:pt x="142" y="168"/>
                  </a:lnTo>
                  <a:lnTo>
                    <a:pt x="155" y="156"/>
                  </a:lnTo>
                  <a:lnTo>
                    <a:pt x="165" y="142"/>
                  </a:lnTo>
                  <a:lnTo>
                    <a:pt x="174" y="127"/>
                  </a:lnTo>
                  <a:lnTo>
                    <a:pt x="177" y="119"/>
                  </a:lnTo>
                  <a:lnTo>
                    <a:pt x="181" y="110"/>
                  </a:lnTo>
                  <a:lnTo>
                    <a:pt x="181" y="102"/>
                  </a:lnTo>
                  <a:lnTo>
                    <a:pt x="182" y="92"/>
                  </a:lnTo>
                  <a:lnTo>
                    <a:pt x="170" y="92"/>
                  </a:lnTo>
                  <a:lnTo>
                    <a:pt x="169" y="76"/>
                  </a:lnTo>
                  <a:lnTo>
                    <a:pt x="165" y="61"/>
                  </a:lnTo>
                  <a:lnTo>
                    <a:pt x="157" y="48"/>
                  </a:lnTo>
                  <a:lnTo>
                    <a:pt x="147" y="36"/>
                  </a:lnTo>
                  <a:lnTo>
                    <a:pt x="135" y="26"/>
                  </a:lnTo>
                  <a:lnTo>
                    <a:pt x="121" y="17"/>
                  </a:lnTo>
                  <a:lnTo>
                    <a:pt x="106" y="14"/>
                  </a:lnTo>
                  <a:lnTo>
                    <a:pt x="91" y="12"/>
                  </a:lnTo>
                  <a:lnTo>
                    <a:pt x="74" y="14"/>
                  </a:lnTo>
                  <a:lnTo>
                    <a:pt x="59" y="17"/>
                  </a:lnTo>
                  <a:lnTo>
                    <a:pt x="45" y="26"/>
                  </a:lnTo>
                  <a:lnTo>
                    <a:pt x="33" y="36"/>
                  </a:lnTo>
                  <a:lnTo>
                    <a:pt x="23" y="48"/>
                  </a:lnTo>
                  <a:lnTo>
                    <a:pt x="16" y="61"/>
                  </a:lnTo>
                  <a:lnTo>
                    <a:pt x="11" y="76"/>
                  </a:lnTo>
                  <a:lnTo>
                    <a:pt x="10" y="92"/>
                  </a:lnTo>
                  <a:lnTo>
                    <a:pt x="11" y="108"/>
                  </a:lnTo>
                  <a:lnTo>
                    <a:pt x="16" y="124"/>
                  </a:lnTo>
                  <a:lnTo>
                    <a:pt x="23" y="137"/>
                  </a:lnTo>
                  <a:lnTo>
                    <a:pt x="33" y="149"/>
                  </a:lnTo>
                  <a:lnTo>
                    <a:pt x="45" y="159"/>
                  </a:lnTo>
                  <a:lnTo>
                    <a:pt x="59" y="166"/>
                  </a:lnTo>
                  <a:lnTo>
                    <a:pt x="74" y="171"/>
                  </a:lnTo>
                  <a:lnTo>
                    <a:pt x="91" y="173"/>
                  </a:lnTo>
                  <a:lnTo>
                    <a:pt x="106" y="171"/>
                  </a:lnTo>
                  <a:lnTo>
                    <a:pt x="121" y="166"/>
                  </a:lnTo>
                  <a:lnTo>
                    <a:pt x="135" y="159"/>
                  </a:lnTo>
                  <a:lnTo>
                    <a:pt x="147" y="149"/>
                  </a:lnTo>
                  <a:lnTo>
                    <a:pt x="157" y="137"/>
                  </a:lnTo>
                  <a:lnTo>
                    <a:pt x="165" y="124"/>
                  </a:lnTo>
                  <a:lnTo>
                    <a:pt x="169" y="108"/>
                  </a:lnTo>
                  <a:lnTo>
                    <a:pt x="170" y="92"/>
                  </a:lnTo>
                  <a:lnTo>
                    <a:pt x="182" y="92"/>
                  </a:lnTo>
                  <a:close/>
                </a:path>
              </a:pathLst>
            </a:custGeom>
            <a:solidFill>
              <a:srgbClr val="EFF8FF"/>
            </a:solidFill>
            <a:ln w="9525">
              <a:noFill/>
              <a:round/>
              <a:headEnd/>
              <a:tailEnd/>
            </a:ln>
          </p:spPr>
          <p:txBody>
            <a:bodyPr/>
            <a:lstStyle/>
            <a:p>
              <a:endParaRPr lang="en-US"/>
            </a:p>
          </p:txBody>
        </p:sp>
        <p:sp>
          <p:nvSpPr>
            <p:cNvPr id="51399" name="Freeform 201"/>
            <p:cNvSpPr>
              <a:spLocks/>
            </p:cNvSpPr>
            <p:nvPr/>
          </p:nvSpPr>
          <p:spPr bwMode="auto">
            <a:xfrm>
              <a:off x="3904752" y="2978128"/>
              <a:ext cx="239889" cy="274637"/>
            </a:xfrm>
            <a:custGeom>
              <a:avLst/>
              <a:gdLst>
                <a:gd name="T0" fmla="*/ 2147483647 w 170"/>
                <a:gd name="T1" fmla="*/ 2147483647 h 173"/>
                <a:gd name="T2" fmla="*/ 2147483647 w 170"/>
                <a:gd name="T3" fmla="*/ 2147483647 h 173"/>
                <a:gd name="T4" fmla="*/ 2147483647 w 170"/>
                <a:gd name="T5" fmla="*/ 2147483647 h 173"/>
                <a:gd name="T6" fmla="*/ 2147483647 w 170"/>
                <a:gd name="T7" fmla="*/ 2147483647 h 173"/>
                <a:gd name="T8" fmla="*/ 2147483647 w 170"/>
                <a:gd name="T9" fmla="*/ 2147483647 h 173"/>
                <a:gd name="T10" fmla="*/ 2147483647 w 170"/>
                <a:gd name="T11" fmla="*/ 2147483647 h 173"/>
                <a:gd name="T12" fmla="*/ 2147483647 w 170"/>
                <a:gd name="T13" fmla="*/ 2147483647 h 173"/>
                <a:gd name="T14" fmla="*/ 2147483647 w 170"/>
                <a:gd name="T15" fmla="*/ 2147483647 h 173"/>
                <a:gd name="T16" fmla="*/ 2147483647 w 170"/>
                <a:gd name="T17" fmla="*/ 2147483647 h 173"/>
                <a:gd name="T18" fmla="*/ 2147483647 w 170"/>
                <a:gd name="T19" fmla="*/ 2147483647 h 173"/>
                <a:gd name="T20" fmla="*/ 2147483647 w 170"/>
                <a:gd name="T21" fmla="*/ 2147483647 h 173"/>
                <a:gd name="T22" fmla="*/ 0 w 170"/>
                <a:gd name="T23" fmla="*/ 2147483647 h 173"/>
                <a:gd name="T24" fmla="*/ 0 w 170"/>
                <a:gd name="T25" fmla="*/ 2147483647 h 173"/>
                <a:gd name="T26" fmla="*/ 2147483647 w 170"/>
                <a:gd name="T27" fmla="*/ 2147483647 h 173"/>
                <a:gd name="T28" fmla="*/ 2147483647 w 170"/>
                <a:gd name="T29" fmla="*/ 2147483647 h 173"/>
                <a:gd name="T30" fmla="*/ 2147483647 w 170"/>
                <a:gd name="T31" fmla="*/ 2147483647 h 173"/>
                <a:gd name="T32" fmla="*/ 2147483647 w 170"/>
                <a:gd name="T33" fmla="*/ 2147483647 h 173"/>
                <a:gd name="T34" fmla="*/ 2147483647 w 170"/>
                <a:gd name="T35" fmla="*/ 2147483647 h 173"/>
                <a:gd name="T36" fmla="*/ 2147483647 w 170"/>
                <a:gd name="T37" fmla="*/ 2147483647 h 173"/>
                <a:gd name="T38" fmla="*/ 2147483647 w 170"/>
                <a:gd name="T39" fmla="*/ 2147483647 h 173"/>
                <a:gd name="T40" fmla="*/ 2147483647 w 170"/>
                <a:gd name="T41" fmla="*/ 2147483647 h 173"/>
                <a:gd name="T42" fmla="*/ 2147483647 w 170"/>
                <a:gd name="T43" fmla="*/ 2147483647 h 173"/>
                <a:gd name="T44" fmla="*/ 2147483647 w 170"/>
                <a:gd name="T45" fmla="*/ 2147483647 h 173"/>
                <a:gd name="T46" fmla="*/ 2147483647 w 170"/>
                <a:gd name="T47" fmla="*/ 2147483647 h 173"/>
                <a:gd name="T48" fmla="*/ 2147483647 w 170"/>
                <a:gd name="T49" fmla="*/ 2147483647 h 173"/>
                <a:gd name="T50" fmla="*/ 2147483647 w 170"/>
                <a:gd name="T51" fmla="*/ 2147483647 h 173"/>
                <a:gd name="T52" fmla="*/ 2147483647 w 170"/>
                <a:gd name="T53" fmla="*/ 2147483647 h 173"/>
                <a:gd name="T54" fmla="*/ 2147483647 w 170"/>
                <a:gd name="T55" fmla="*/ 2147483647 h 173"/>
                <a:gd name="T56" fmla="*/ 2147483647 w 170"/>
                <a:gd name="T57" fmla="*/ 2147483647 h 173"/>
                <a:gd name="T58" fmla="*/ 2147483647 w 170"/>
                <a:gd name="T59" fmla="*/ 2147483647 h 173"/>
                <a:gd name="T60" fmla="*/ 2147483647 w 170"/>
                <a:gd name="T61" fmla="*/ 2147483647 h 173"/>
                <a:gd name="T62" fmla="*/ 2147483647 w 170"/>
                <a:gd name="T63" fmla="*/ 2147483647 h 173"/>
                <a:gd name="T64" fmla="*/ 2147483647 w 170"/>
                <a:gd name="T65" fmla="*/ 2147483647 h 173"/>
                <a:gd name="T66" fmla="*/ 2147483647 w 170"/>
                <a:gd name="T67" fmla="*/ 2147483647 h 173"/>
                <a:gd name="T68" fmla="*/ 2147483647 w 170"/>
                <a:gd name="T69" fmla="*/ 2147483647 h 173"/>
                <a:gd name="T70" fmla="*/ 2147483647 w 170"/>
                <a:gd name="T71" fmla="*/ 2147483647 h 173"/>
                <a:gd name="T72" fmla="*/ 2147483647 w 170"/>
                <a:gd name="T73" fmla="*/ 2147483647 h 173"/>
                <a:gd name="T74" fmla="*/ 2147483647 w 170"/>
                <a:gd name="T75" fmla="*/ 2147483647 h 173"/>
                <a:gd name="T76" fmla="*/ 2147483647 w 170"/>
                <a:gd name="T77" fmla="*/ 2147483647 h 173"/>
                <a:gd name="T78" fmla="*/ 2147483647 w 170"/>
                <a:gd name="T79" fmla="*/ 2147483647 h 173"/>
                <a:gd name="T80" fmla="*/ 2147483647 w 170"/>
                <a:gd name="T81" fmla="*/ 2147483647 h 17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0"/>
                <a:gd name="T124" fmla="*/ 0 h 173"/>
                <a:gd name="T125" fmla="*/ 170 w 170"/>
                <a:gd name="T126" fmla="*/ 173 h 17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0" h="173">
                  <a:moveTo>
                    <a:pt x="170" y="87"/>
                  </a:moveTo>
                  <a:lnTo>
                    <a:pt x="170" y="78"/>
                  </a:lnTo>
                  <a:lnTo>
                    <a:pt x="169" y="70"/>
                  </a:lnTo>
                  <a:lnTo>
                    <a:pt x="167" y="61"/>
                  </a:lnTo>
                  <a:lnTo>
                    <a:pt x="164" y="53"/>
                  </a:lnTo>
                  <a:lnTo>
                    <a:pt x="157" y="39"/>
                  </a:lnTo>
                  <a:lnTo>
                    <a:pt x="147" y="26"/>
                  </a:lnTo>
                  <a:lnTo>
                    <a:pt x="133" y="15"/>
                  </a:lnTo>
                  <a:lnTo>
                    <a:pt x="118" y="7"/>
                  </a:lnTo>
                  <a:lnTo>
                    <a:pt x="111" y="5"/>
                  </a:lnTo>
                  <a:lnTo>
                    <a:pt x="103" y="2"/>
                  </a:lnTo>
                  <a:lnTo>
                    <a:pt x="94" y="2"/>
                  </a:lnTo>
                  <a:lnTo>
                    <a:pt x="86" y="0"/>
                  </a:lnTo>
                  <a:lnTo>
                    <a:pt x="76" y="2"/>
                  </a:lnTo>
                  <a:lnTo>
                    <a:pt x="67" y="2"/>
                  </a:lnTo>
                  <a:lnTo>
                    <a:pt x="61" y="5"/>
                  </a:lnTo>
                  <a:lnTo>
                    <a:pt x="52" y="7"/>
                  </a:lnTo>
                  <a:lnTo>
                    <a:pt x="37" y="15"/>
                  </a:lnTo>
                  <a:lnTo>
                    <a:pt x="25" y="26"/>
                  </a:lnTo>
                  <a:lnTo>
                    <a:pt x="15" y="39"/>
                  </a:lnTo>
                  <a:lnTo>
                    <a:pt x="6" y="53"/>
                  </a:lnTo>
                  <a:lnTo>
                    <a:pt x="3" y="61"/>
                  </a:lnTo>
                  <a:lnTo>
                    <a:pt x="1" y="70"/>
                  </a:lnTo>
                  <a:lnTo>
                    <a:pt x="0" y="78"/>
                  </a:lnTo>
                  <a:lnTo>
                    <a:pt x="0" y="87"/>
                  </a:lnTo>
                  <a:lnTo>
                    <a:pt x="0" y="95"/>
                  </a:lnTo>
                  <a:lnTo>
                    <a:pt x="1" y="103"/>
                  </a:lnTo>
                  <a:lnTo>
                    <a:pt x="3" y="112"/>
                  </a:lnTo>
                  <a:lnTo>
                    <a:pt x="6" y="120"/>
                  </a:lnTo>
                  <a:lnTo>
                    <a:pt x="15" y="136"/>
                  </a:lnTo>
                  <a:lnTo>
                    <a:pt x="25" y="147"/>
                  </a:lnTo>
                  <a:lnTo>
                    <a:pt x="37" y="158"/>
                  </a:lnTo>
                  <a:lnTo>
                    <a:pt x="52" y="166"/>
                  </a:lnTo>
                  <a:lnTo>
                    <a:pt x="61" y="169"/>
                  </a:lnTo>
                  <a:lnTo>
                    <a:pt x="67" y="171"/>
                  </a:lnTo>
                  <a:lnTo>
                    <a:pt x="76" y="173"/>
                  </a:lnTo>
                  <a:lnTo>
                    <a:pt x="86" y="173"/>
                  </a:lnTo>
                  <a:lnTo>
                    <a:pt x="94" y="173"/>
                  </a:lnTo>
                  <a:lnTo>
                    <a:pt x="103" y="171"/>
                  </a:lnTo>
                  <a:lnTo>
                    <a:pt x="111" y="169"/>
                  </a:lnTo>
                  <a:lnTo>
                    <a:pt x="118" y="166"/>
                  </a:lnTo>
                  <a:lnTo>
                    <a:pt x="133" y="158"/>
                  </a:lnTo>
                  <a:lnTo>
                    <a:pt x="147" y="147"/>
                  </a:lnTo>
                  <a:lnTo>
                    <a:pt x="157" y="136"/>
                  </a:lnTo>
                  <a:lnTo>
                    <a:pt x="164" y="120"/>
                  </a:lnTo>
                  <a:lnTo>
                    <a:pt x="167" y="112"/>
                  </a:lnTo>
                  <a:lnTo>
                    <a:pt x="169" y="103"/>
                  </a:lnTo>
                  <a:lnTo>
                    <a:pt x="170" y="95"/>
                  </a:lnTo>
                  <a:lnTo>
                    <a:pt x="170" y="87"/>
                  </a:lnTo>
                  <a:lnTo>
                    <a:pt x="160" y="87"/>
                  </a:lnTo>
                  <a:lnTo>
                    <a:pt x="159" y="71"/>
                  </a:lnTo>
                  <a:lnTo>
                    <a:pt x="155" y="58"/>
                  </a:lnTo>
                  <a:lnTo>
                    <a:pt x="148" y="44"/>
                  </a:lnTo>
                  <a:lnTo>
                    <a:pt x="138" y="34"/>
                  </a:lnTo>
                  <a:lnTo>
                    <a:pt x="128" y="24"/>
                  </a:lnTo>
                  <a:lnTo>
                    <a:pt x="115" y="17"/>
                  </a:lnTo>
                  <a:lnTo>
                    <a:pt x="101" y="14"/>
                  </a:lnTo>
                  <a:lnTo>
                    <a:pt x="86" y="12"/>
                  </a:lnTo>
                  <a:lnTo>
                    <a:pt x="71" y="14"/>
                  </a:lnTo>
                  <a:lnTo>
                    <a:pt x="55" y="17"/>
                  </a:lnTo>
                  <a:lnTo>
                    <a:pt x="44" y="24"/>
                  </a:lnTo>
                  <a:lnTo>
                    <a:pt x="32" y="34"/>
                  </a:lnTo>
                  <a:lnTo>
                    <a:pt x="23" y="44"/>
                  </a:lnTo>
                  <a:lnTo>
                    <a:pt x="17" y="58"/>
                  </a:lnTo>
                  <a:lnTo>
                    <a:pt x="11" y="71"/>
                  </a:lnTo>
                  <a:lnTo>
                    <a:pt x="10" y="87"/>
                  </a:lnTo>
                  <a:lnTo>
                    <a:pt x="11" y="102"/>
                  </a:lnTo>
                  <a:lnTo>
                    <a:pt x="17" y="115"/>
                  </a:lnTo>
                  <a:lnTo>
                    <a:pt x="23" y="129"/>
                  </a:lnTo>
                  <a:lnTo>
                    <a:pt x="32" y="141"/>
                  </a:lnTo>
                  <a:lnTo>
                    <a:pt x="44" y="149"/>
                  </a:lnTo>
                  <a:lnTo>
                    <a:pt x="55" y="156"/>
                  </a:lnTo>
                  <a:lnTo>
                    <a:pt x="71" y="161"/>
                  </a:lnTo>
                  <a:lnTo>
                    <a:pt x="86" y="163"/>
                  </a:lnTo>
                  <a:lnTo>
                    <a:pt x="101" y="161"/>
                  </a:lnTo>
                  <a:lnTo>
                    <a:pt x="115" y="156"/>
                  </a:lnTo>
                  <a:lnTo>
                    <a:pt x="128" y="149"/>
                  </a:lnTo>
                  <a:lnTo>
                    <a:pt x="138" y="141"/>
                  </a:lnTo>
                  <a:lnTo>
                    <a:pt x="148" y="129"/>
                  </a:lnTo>
                  <a:lnTo>
                    <a:pt x="155" y="115"/>
                  </a:lnTo>
                  <a:lnTo>
                    <a:pt x="159" y="102"/>
                  </a:lnTo>
                  <a:lnTo>
                    <a:pt x="160" y="87"/>
                  </a:lnTo>
                  <a:lnTo>
                    <a:pt x="170" y="87"/>
                  </a:lnTo>
                  <a:close/>
                </a:path>
              </a:pathLst>
            </a:custGeom>
            <a:solidFill>
              <a:srgbClr val="F0F9FF"/>
            </a:solidFill>
            <a:ln w="9525">
              <a:noFill/>
              <a:round/>
              <a:headEnd/>
              <a:tailEnd/>
            </a:ln>
          </p:spPr>
          <p:txBody>
            <a:bodyPr/>
            <a:lstStyle/>
            <a:p>
              <a:endParaRPr lang="en-US"/>
            </a:p>
          </p:txBody>
        </p:sp>
        <p:sp>
          <p:nvSpPr>
            <p:cNvPr id="51400" name="Freeform 202"/>
            <p:cNvSpPr>
              <a:spLocks/>
            </p:cNvSpPr>
            <p:nvPr/>
          </p:nvSpPr>
          <p:spPr bwMode="auto">
            <a:xfrm>
              <a:off x="3911804" y="2989240"/>
              <a:ext cx="225778" cy="255588"/>
            </a:xfrm>
            <a:custGeom>
              <a:avLst/>
              <a:gdLst>
                <a:gd name="T0" fmla="*/ 2147483647 w 160"/>
                <a:gd name="T1" fmla="*/ 2147483647 h 161"/>
                <a:gd name="T2" fmla="*/ 2147483647 w 160"/>
                <a:gd name="T3" fmla="*/ 2147483647 h 161"/>
                <a:gd name="T4" fmla="*/ 2147483647 w 160"/>
                <a:gd name="T5" fmla="*/ 2147483647 h 161"/>
                <a:gd name="T6" fmla="*/ 2147483647 w 160"/>
                <a:gd name="T7" fmla="*/ 2147483647 h 161"/>
                <a:gd name="T8" fmla="*/ 2147483647 w 160"/>
                <a:gd name="T9" fmla="*/ 2147483647 h 161"/>
                <a:gd name="T10" fmla="*/ 2147483647 w 160"/>
                <a:gd name="T11" fmla="*/ 2147483647 h 161"/>
                <a:gd name="T12" fmla="*/ 2147483647 w 160"/>
                <a:gd name="T13" fmla="*/ 2147483647 h 161"/>
                <a:gd name="T14" fmla="*/ 2147483647 w 160"/>
                <a:gd name="T15" fmla="*/ 2147483647 h 161"/>
                <a:gd name="T16" fmla="*/ 2147483647 w 160"/>
                <a:gd name="T17" fmla="*/ 2147483647 h 161"/>
                <a:gd name="T18" fmla="*/ 2147483647 w 160"/>
                <a:gd name="T19" fmla="*/ 2147483647 h 161"/>
                <a:gd name="T20" fmla="*/ 2147483647 w 160"/>
                <a:gd name="T21" fmla="*/ 2147483647 h 161"/>
                <a:gd name="T22" fmla="*/ 2147483647 w 160"/>
                <a:gd name="T23" fmla="*/ 2147483647 h 161"/>
                <a:gd name="T24" fmla="*/ 2147483647 w 160"/>
                <a:gd name="T25" fmla="*/ 2147483647 h 161"/>
                <a:gd name="T26" fmla="*/ 2147483647 w 160"/>
                <a:gd name="T27" fmla="*/ 2147483647 h 161"/>
                <a:gd name="T28" fmla="*/ 2147483647 w 160"/>
                <a:gd name="T29" fmla="*/ 2147483647 h 161"/>
                <a:gd name="T30" fmla="*/ 2147483647 w 160"/>
                <a:gd name="T31" fmla="*/ 2147483647 h 161"/>
                <a:gd name="T32" fmla="*/ 2147483647 w 160"/>
                <a:gd name="T33" fmla="*/ 2147483647 h 161"/>
                <a:gd name="T34" fmla="*/ 2147483647 w 160"/>
                <a:gd name="T35" fmla="*/ 2147483647 h 161"/>
                <a:gd name="T36" fmla="*/ 2147483647 w 160"/>
                <a:gd name="T37" fmla="*/ 2147483647 h 161"/>
                <a:gd name="T38" fmla="*/ 2147483647 w 160"/>
                <a:gd name="T39" fmla="*/ 2147483647 h 161"/>
                <a:gd name="T40" fmla="*/ 2147483647 w 160"/>
                <a:gd name="T41" fmla="*/ 2147483647 h 161"/>
                <a:gd name="T42" fmla="*/ 2147483647 w 160"/>
                <a:gd name="T43" fmla="*/ 2147483647 h 161"/>
                <a:gd name="T44" fmla="*/ 2147483647 w 160"/>
                <a:gd name="T45" fmla="*/ 2147483647 h 161"/>
                <a:gd name="T46" fmla="*/ 2147483647 w 160"/>
                <a:gd name="T47" fmla="*/ 2147483647 h 161"/>
                <a:gd name="T48" fmla="*/ 2147483647 w 160"/>
                <a:gd name="T49" fmla="*/ 2147483647 h 161"/>
                <a:gd name="T50" fmla="*/ 2147483647 w 160"/>
                <a:gd name="T51" fmla="*/ 2147483647 h 161"/>
                <a:gd name="T52" fmla="*/ 2147483647 w 160"/>
                <a:gd name="T53" fmla="*/ 2147483647 h 161"/>
                <a:gd name="T54" fmla="*/ 2147483647 w 160"/>
                <a:gd name="T55" fmla="*/ 2147483647 h 161"/>
                <a:gd name="T56" fmla="*/ 2147483647 w 160"/>
                <a:gd name="T57" fmla="*/ 2147483647 h 161"/>
                <a:gd name="T58" fmla="*/ 2147483647 w 160"/>
                <a:gd name="T59" fmla="*/ 2147483647 h 161"/>
                <a:gd name="T60" fmla="*/ 2147483647 w 160"/>
                <a:gd name="T61" fmla="*/ 2147483647 h 161"/>
                <a:gd name="T62" fmla="*/ 2147483647 w 160"/>
                <a:gd name="T63" fmla="*/ 2147483647 h 161"/>
                <a:gd name="T64" fmla="*/ 2147483647 w 160"/>
                <a:gd name="T65" fmla="*/ 2147483647 h 1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0"/>
                <a:gd name="T100" fmla="*/ 0 h 161"/>
                <a:gd name="T101" fmla="*/ 160 w 160"/>
                <a:gd name="T102" fmla="*/ 161 h 1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0" h="161">
                  <a:moveTo>
                    <a:pt x="160" y="80"/>
                  </a:moveTo>
                  <a:lnTo>
                    <a:pt x="159" y="64"/>
                  </a:lnTo>
                  <a:lnTo>
                    <a:pt x="155" y="49"/>
                  </a:lnTo>
                  <a:lnTo>
                    <a:pt x="147" y="36"/>
                  </a:lnTo>
                  <a:lnTo>
                    <a:pt x="137" y="24"/>
                  </a:lnTo>
                  <a:lnTo>
                    <a:pt x="125" y="14"/>
                  </a:lnTo>
                  <a:lnTo>
                    <a:pt x="111" y="5"/>
                  </a:lnTo>
                  <a:lnTo>
                    <a:pt x="96" y="2"/>
                  </a:lnTo>
                  <a:lnTo>
                    <a:pt x="81" y="0"/>
                  </a:lnTo>
                  <a:lnTo>
                    <a:pt x="64" y="2"/>
                  </a:lnTo>
                  <a:lnTo>
                    <a:pt x="49" y="5"/>
                  </a:lnTo>
                  <a:lnTo>
                    <a:pt x="35" y="14"/>
                  </a:lnTo>
                  <a:lnTo>
                    <a:pt x="23" y="24"/>
                  </a:lnTo>
                  <a:lnTo>
                    <a:pt x="13" y="36"/>
                  </a:lnTo>
                  <a:lnTo>
                    <a:pt x="6" y="49"/>
                  </a:lnTo>
                  <a:lnTo>
                    <a:pt x="1" y="64"/>
                  </a:lnTo>
                  <a:lnTo>
                    <a:pt x="0" y="80"/>
                  </a:lnTo>
                  <a:lnTo>
                    <a:pt x="1" y="96"/>
                  </a:lnTo>
                  <a:lnTo>
                    <a:pt x="6" y="112"/>
                  </a:lnTo>
                  <a:lnTo>
                    <a:pt x="13" y="125"/>
                  </a:lnTo>
                  <a:lnTo>
                    <a:pt x="23" y="137"/>
                  </a:lnTo>
                  <a:lnTo>
                    <a:pt x="35" y="147"/>
                  </a:lnTo>
                  <a:lnTo>
                    <a:pt x="49" y="154"/>
                  </a:lnTo>
                  <a:lnTo>
                    <a:pt x="64" y="159"/>
                  </a:lnTo>
                  <a:lnTo>
                    <a:pt x="81" y="161"/>
                  </a:lnTo>
                  <a:lnTo>
                    <a:pt x="96" y="159"/>
                  </a:lnTo>
                  <a:lnTo>
                    <a:pt x="111" y="154"/>
                  </a:lnTo>
                  <a:lnTo>
                    <a:pt x="125" y="147"/>
                  </a:lnTo>
                  <a:lnTo>
                    <a:pt x="137" y="137"/>
                  </a:lnTo>
                  <a:lnTo>
                    <a:pt x="147" y="125"/>
                  </a:lnTo>
                  <a:lnTo>
                    <a:pt x="155" y="112"/>
                  </a:lnTo>
                  <a:lnTo>
                    <a:pt x="159" y="96"/>
                  </a:lnTo>
                  <a:lnTo>
                    <a:pt x="160" y="80"/>
                  </a:lnTo>
                  <a:lnTo>
                    <a:pt x="150" y="80"/>
                  </a:lnTo>
                  <a:lnTo>
                    <a:pt x="149" y="66"/>
                  </a:lnTo>
                  <a:lnTo>
                    <a:pt x="145" y="52"/>
                  </a:lnTo>
                  <a:lnTo>
                    <a:pt x="138" y="41"/>
                  </a:lnTo>
                  <a:lnTo>
                    <a:pt x="130" y="30"/>
                  </a:lnTo>
                  <a:lnTo>
                    <a:pt x="120" y="22"/>
                  </a:lnTo>
                  <a:lnTo>
                    <a:pt x="108" y="15"/>
                  </a:lnTo>
                  <a:lnTo>
                    <a:pt x="94" y="12"/>
                  </a:lnTo>
                  <a:lnTo>
                    <a:pt x="81" y="10"/>
                  </a:lnTo>
                  <a:lnTo>
                    <a:pt x="66" y="12"/>
                  </a:lnTo>
                  <a:lnTo>
                    <a:pt x="54" y="15"/>
                  </a:lnTo>
                  <a:lnTo>
                    <a:pt x="42" y="22"/>
                  </a:lnTo>
                  <a:lnTo>
                    <a:pt x="32" y="30"/>
                  </a:lnTo>
                  <a:lnTo>
                    <a:pt x="22" y="41"/>
                  </a:lnTo>
                  <a:lnTo>
                    <a:pt x="17" y="52"/>
                  </a:lnTo>
                  <a:lnTo>
                    <a:pt x="12" y="66"/>
                  </a:lnTo>
                  <a:lnTo>
                    <a:pt x="10" y="80"/>
                  </a:lnTo>
                  <a:lnTo>
                    <a:pt x="12" y="93"/>
                  </a:lnTo>
                  <a:lnTo>
                    <a:pt x="17" y="107"/>
                  </a:lnTo>
                  <a:lnTo>
                    <a:pt x="22" y="118"/>
                  </a:lnTo>
                  <a:lnTo>
                    <a:pt x="32" y="129"/>
                  </a:lnTo>
                  <a:lnTo>
                    <a:pt x="42" y="137"/>
                  </a:lnTo>
                  <a:lnTo>
                    <a:pt x="54" y="144"/>
                  </a:lnTo>
                  <a:lnTo>
                    <a:pt x="66" y="149"/>
                  </a:lnTo>
                  <a:lnTo>
                    <a:pt x="81" y="149"/>
                  </a:lnTo>
                  <a:lnTo>
                    <a:pt x="94" y="149"/>
                  </a:lnTo>
                  <a:lnTo>
                    <a:pt x="108" y="144"/>
                  </a:lnTo>
                  <a:lnTo>
                    <a:pt x="120" y="137"/>
                  </a:lnTo>
                  <a:lnTo>
                    <a:pt x="130" y="129"/>
                  </a:lnTo>
                  <a:lnTo>
                    <a:pt x="138" y="118"/>
                  </a:lnTo>
                  <a:lnTo>
                    <a:pt x="145" y="107"/>
                  </a:lnTo>
                  <a:lnTo>
                    <a:pt x="149" y="93"/>
                  </a:lnTo>
                  <a:lnTo>
                    <a:pt x="150" y="80"/>
                  </a:lnTo>
                  <a:lnTo>
                    <a:pt x="160" y="80"/>
                  </a:lnTo>
                  <a:close/>
                </a:path>
              </a:pathLst>
            </a:custGeom>
            <a:solidFill>
              <a:srgbClr val="F1F9FF"/>
            </a:solidFill>
            <a:ln w="9525">
              <a:noFill/>
              <a:round/>
              <a:headEnd/>
              <a:tailEnd/>
            </a:ln>
          </p:spPr>
          <p:txBody>
            <a:bodyPr/>
            <a:lstStyle/>
            <a:p>
              <a:endParaRPr lang="en-US"/>
            </a:p>
          </p:txBody>
        </p:sp>
        <p:sp>
          <p:nvSpPr>
            <p:cNvPr id="51401" name="Freeform 203"/>
            <p:cNvSpPr>
              <a:spLocks/>
            </p:cNvSpPr>
            <p:nvPr/>
          </p:nvSpPr>
          <p:spPr bwMode="auto">
            <a:xfrm>
              <a:off x="3918863" y="2997178"/>
              <a:ext cx="211667" cy="239712"/>
            </a:xfrm>
            <a:custGeom>
              <a:avLst/>
              <a:gdLst>
                <a:gd name="T0" fmla="*/ 2147483647 w 150"/>
                <a:gd name="T1" fmla="*/ 2147483647 h 151"/>
                <a:gd name="T2" fmla="*/ 2147483647 w 150"/>
                <a:gd name="T3" fmla="*/ 2147483647 h 151"/>
                <a:gd name="T4" fmla="*/ 2147483647 w 150"/>
                <a:gd name="T5" fmla="*/ 2147483647 h 151"/>
                <a:gd name="T6" fmla="*/ 2147483647 w 150"/>
                <a:gd name="T7" fmla="*/ 2147483647 h 151"/>
                <a:gd name="T8" fmla="*/ 2147483647 w 150"/>
                <a:gd name="T9" fmla="*/ 2147483647 h 151"/>
                <a:gd name="T10" fmla="*/ 2147483647 w 150"/>
                <a:gd name="T11" fmla="*/ 2147483647 h 151"/>
                <a:gd name="T12" fmla="*/ 2147483647 w 150"/>
                <a:gd name="T13" fmla="*/ 2147483647 h 151"/>
                <a:gd name="T14" fmla="*/ 2147483647 w 150"/>
                <a:gd name="T15" fmla="*/ 2147483647 h 151"/>
                <a:gd name="T16" fmla="*/ 2147483647 w 150"/>
                <a:gd name="T17" fmla="*/ 2147483647 h 151"/>
                <a:gd name="T18" fmla="*/ 2147483647 w 150"/>
                <a:gd name="T19" fmla="*/ 2147483647 h 151"/>
                <a:gd name="T20" fmla="*/ 2147483647 w 150"/>
                <a:gd name="T21" fmla="*/ 2147483647 h 151"/>
                <a:gd name="T22" fmla="*/ 2147483647 w 150"/>
                <a:gd name="T23" fmla="*/ 2147483647 h 151"/>
                <a:gd name="T24" fmla="*/ 2147483647 w 150"/>
                <a:gd name="T25" fmla="*/ 2147483647 h 151"/>
                <a:gd name="T26" fmla="*/ 2147483647 w 150"/>
                <a:gd name="T27" fmla="*/ 2147483647 h 151"/>
                <a:gd name="T28" fmla="*/ 2147483647 w 150"/>
                <a:gd name="T29" fmla="*/ 2147483647 h 151"/>
                <a:gd name="T30" fmla="*/ 2147483647 w 150"/>
                <a:gd name="T31" fmla="*/ 2147483647 h 151"/>
                <a:gd name="T32" fmla="*/ 2147483647 w 150"/>
                <a:gd name="T33" fmla="*/ 2147483647 h 151"/>
                <a:gd name="T34" fmla="*/ 2147483647 w 150"/>
                <a:gd name="T35" fmla="*/ 2147483647 h 151"/>
                <a:gd name="T36" fmla="*/ 2147483647 w 150"/>
                <a:gd name="T37" fmla="*/ 2147483647 h 151"/>
                <a:gd name="T38" fmla="*/ 2147483647 w 150"/>
                <a:gd name="T39" fmla="*/ 2147483647 h 151"/>
                <a:gd name="T40" fmla="*/ 2147483647 w 150"/>
                <a:gd name="T41" fmla="*/ 2147483647 h 151"/>
                <a:gd name="T42" fmla="*/ 2147483647 w 150"/>
                <a:gd name="T43" fmla="*/ 2147483647 h 151"/>
                <a:gd name="T44" fmla="*/ 2147483647 w 150"/>
                <a:gd name="T45" fmla="*/ 2147483647 h 151"/>
                <a:gd name="T46" fmla="*/ 2147483647 w 150"/>
                <a:gd name="T47" fmla="*/ 2147483647 h 151"/>
                <a:gd name="T48" fmla="*/ 2147483647 w 150"/>
                <a:gd name="T49" fmla="*/ 2147483647 h 151"/>
                <a:gd name="T50" fmla="*/ 2147483647 w 150"/>
                <a:gd name="T51" fmla="*/ 2147483647 h 151"/>
                <a:gd name="T52" fmla="*/ 2147483647 w 150"/>
                <a:gd name="T53" fmla="*/ 2147483647 h 151"/>
                <a:gd name="T54" fmla="*/ 2147483647 w 150"/>
                <a:gd name="T55" fmla="*/ 2147483647 h 151"/>
                <a:gd name="T56" fmla="*/ 2147483647 w 150"/>
                <a:gd name="T57" fmla="*/ 2147483647 h 151"/>
                <a:gd name="T58" fmla="*/ 2147483647 w 150"/>
                <a:gd name="T59" fmla="*/ 2147483647 h 151"/>
                <a:gd name="T60" fmla="*/ 2147483647 w 150"/>
                <a:gd name="T61" fmla="*/ 2147483647 h 151"/>
                <a:gd name="T62" fmla="*/ 2147483647 w 150"/>
                <a:gd name="T63" fmla="*/ 2147483647 h 151"/>
                <a:gd name="T64" fmla="*/ 2147483647 w 150"/>
                <a:gd name="T65" fmla="*/ 2147483647 h 15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0"/>
                <a:gd name="T100" fmla="*/ 0 h 151"/>
                <a:gd name="T101" fmla="*/ 150 w 150"/>
                <a:gd name="T102" fmla="*/ 151 h 15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0" h="151">
                  <a:moveTo>
                    <a:pt x="150" y="75"/>
                  </a:moveTo>
                  <a:lnTo>
                    <a:pt x="149" y="59"/>
                  </a:lnTo>
                  <a:lnTo>
                    <a:pt x="145" y="46"/>
                  </a:lnTo>
                  <a:lnTo>
                    <a:pt x="138" y="32"/>
                  </a:lnTo>
                  <a:lnTo>
                    <a:pt x="128" y="22"/>
                  </a:lnTo>
                  <a:lnTo>
                    <a:pt x="118" y="12"/>
                  </a:lnTo>
                  <a:lnTo>
                    <a:pt x="105" y="5"/>
                  </a:lnTo>
                  <a:lnTo>
                    <a:pt x="91" y="2"/>
                  </a:lnTo>
                  <a:lnTo>
                    <a:pt x="76" y="0"/>
                  </a:lnTo>
                  <a:lnTo>
                    <a:pt x="61" y="2"/>
                  </a:lnTo>
                  <a:lnTo>
                    <a:pt x="45" y="5"/>
                  </a:lnTo>
                  <a:lnTo>
                    <a:pt x="34" y="12"/>
                  </a:lnTo>
                  <a:lnTo>
                    <a:pt x="22" y="22"/>
                  </a:lnTo>
                  <a:lnTo>
                    <a:pt x="13" y="32"/>
                  </a:lnTo>
                  <a:lnTo>
                    <a:pt x="7" y="46"/>
                  </a:lnTo>
                  <a:lnTo>
                    <a:pt x="1" y="59"/>
                  </a:lnTo>
                  <a:lnTo>
                    <a:pt x="0" y="75"/>
                  </a:lnTo>
                  <a:lnTo>
                    <a:pt x="1" y="90"/>
                  </a:lnTo>
                  <a:lnTo>
                    <a:pt x="7" y="103"/>
                  </a:lnTo>
                  <a:lnTo>
                    <a:pt x="13" y="117"/>
                  </a:lnTo>
                  <a:lnTo>
                    <a:pt x="22" y="129"/>
                  </a:lnTo>
                  <a:lnTo>
                    <a:pt x="34" y="137"/>
                  </a:lnTo>
                  <a:lnTo>
                    <a:pt x="45" y="144"/>
                  </a:lnTo>
                  <a:lnTo>
                    <a:pt x="61" y="149"/>
                  </a:lnTo>
                  <a:lnTo>
                    <a:pt x="76" y="151"/>
                  </a:lnTo>
                  <a:lnTo>
                    <a:pt x="91" y="149"/>
                  </a:lnTo>
                  <a:lnTo>
                    <a:pt x="105" y="144"/>
                  </a:lnTo>
                  <a:lnTo>
                    <a:pt x="118" y="137"/>
                  </a:lnTo>
                  <a:lnTo>
                    <a:pt x="128" y="129"/>
                  </a:lnTo>
                  <a:lnTo>
                    <a:pt x="138" y="117"/>
                  </a:lnTo>
                  <a:lnTo>
                    <a:pt x="145" y="103"/>
                  </a:lnTo>
                  <a:lnTo>
                    <a:pt x="149" y="90"/>
                  </a:lnTo>
                  <a:lnTo>
                    <a:pt x="150" y="75"/>
                  </a:lnTo>
                  <a:lnTo>
                    <a:pt x="140" y="75"/>
                  </a:lnTo>
                  <a:lnTo>
                    <a:pt x="138" y="61"/>
                  </a:lnTo>
                  <a:lnTo>
                    <a:pt x="135" y="49"/>
                  </a:lnTo>
                  <a:lnTo>
                    <a:pt x="128" y="39"/>
                  </a:lnTo>
                  <a:lnTo>
                    <a:pt x="122" y="29"/>
                  </a:lnTo>
                  <a:lnTo>
                    <a:pt x="111" y="22"/>
                  </a:lnTo>
                  <a:lnTo>
                    <a:pt x="101" y="15"/>
                  </a:lnTo>
                  <a:lnTo>
                    <a:pt x="88" y="12"/>
                  </a:lnTo>
                  <a:lnTo>
                    <a:pt x="76" y="10"/>
                  </a:lnTo>
                  <a:lnTo>
                    <a:pt x="62" y="12"/>
                  </a:lnTo>
                  <a:lnTo>
                    <a:pt x="51" y="15"/>
                  </a:lnTo>
                  <a:lnTo>
                    <a:pt x="39" y="22"/>
                  </a:lnTo>
                  <a:lnTo>
                    <a:pt x="30" y="29"/>
                  </a:lnTo>
                  <a:lnTo>
                    <a:pt x="22" y="39"/>
                  </a:lnTo>
                  <a:lnTo>
                    <a:pt x="17" y="49"/>
                  </a:lnTo>
                  <a:lnTo>
                    <a:pt x="12" y="61"/>
                  </a:lnTo>
                  <a:lnTo>
                    <a:pt x="12" y="75"/>
                  </a:lnTo>
                  <a:lnTo>
                    <a:pt x="12" y="88"/>
                  </a:lnTo>
                  <a:lnTo>
                    <a:pt x="17" y="100"/>
                  </a:lnTo>
                  <a:lnTo>
                    <a:pt x="22" y="110"/>
                  </a:lnTo>
                  <a:lnTo>
                    <a:pt x="30" y="120"/>
                  </a:lnTo>
                  <a:lnTo>
                    <a:pt x="39" y="129"/>
                  </a:lnTo>
                  <a:lnTo>
                    <a:pt x="51" y="134"/>
                  </a:lnTo>
                  <a:lnTo>
                    <a:pt x="62" y="137"/>
                  </a:lnTo>
                  <a:lnTo>
                    <a:pt x="76" y="139"/>
                  </a:lnTo>
                  <a:lnTo>
                    <a:pt x="88" y="137"/>
                  </a:lnTo>
                  <a:lnTo>
                    <a:pt x="101" y="134"/>
                  </a:lnTo>
                  <a:lnTo>
                    <a:pt x="111" y="129"/>
                  </a:lnTo>
                  <a:lnTo>
                    <a:pt x="122" y="120"/>
                  </a:lnTo>
                  <a:lnTo>
                    <a:pt x="128" y="110"/>
                  </a:lnTo>
                  <a:lnTo>
                    <a:pt x="135" y="100"/>
                  </a:lnTo>
                  <a:lnTo>
                    <a:pt x="138" y="88"/>
                  </a:lnTo>
                  <a:lnTo>
                    <a:pt x="140" y="75"/>
                  </a:lnTo>
                  <a:lnTo>
                    <a:pt x="150" y="75"/>
                  </a:lnTo>
                  <a:close/>
                </a:path>
              </a:pathLst>
            </a:custGeom>
            <a:solidFill>
              <a:srgbClr val="F2F9FF"/>
            </a:solidFill>
            <a:ln w="9525">
              <a:noFill/>
              <a:round/>
              <a:headEnd/>
              <a:tailEnd/>
            </a:ln>
          </p:spPr>
          <p:txBody>
            <a:bodyPr/>
            <a:lstStyle/>
            <a:p>
              <a:endParaRPr lang="en-US"/>
            </a:p>
          </p:txBody>
        </p:sp>
        <p:sp>
          <p:nvSpPr>
            <p:cNvPr id="51402" name="Freeform 204"/>
            <p:cNvSpPr>
              <a:spLocks/>
            </p:cNvSpPr>
            <p:nvPr/>
          </p:nvSpPr>
          <p:spPr bwMode="auto">
            <a:xfrm>
              <a:off x="3925915" y="3005115"/>
              <a:ext cx="197556" cy="220663"/>
            </a:xfrm>
            <a:custGeom>
              <a:avLst/>
              <a:gdLst>
                <a:gd name="T0" fmla="*/ 2147483647 w 140"/>
                <a:gd name="T1" fmla="*/ 2147483647 h 139"/>
                <a:gd name="T2" fmla="*/ 2147483647 w 140"/>
                <a:gd name="T3" fmla="*/ 2147483647 h 139"/>
                <a:gd name="T4" fmla="*/ 2147483647 w 140"/>
                <a:gd name="T5" fmla="*/ 2147483647 h 139"/>
                <a:gd name="T6" fmla="*/ 2147483647 w 140"/>
                <a:gd name="T7" fmla="*/ 2147483647 h 139"/>
                <a:gd name="T8" fmla="*/ 2147483647 w 140"/>
                <a:gd name="T9" fmla="*/ 2147483647 h 139"/>
                <a:gd name="T10" fmla="*/ 2147483647 w 140"/>
                <a:gd name="T11" fmla="*/ 2147483647 h 139"/>
                <a:gd name="T12" fmla="*/ 2147483647 w 140"/>
                <a:gd name="T13" fmla="*/ 2147483647 h 139"/>
                <a:gd name="T14" fmla="*/ 2147483647 w 140"/>
                <a:gd name="T15" fmla="*/ 2147483647 h 139"/>
                <a:gd name="T16" fmla="*/ 2147483647 w 140"/>
                <a:gd name="T17" fmla="*/ 2147483647 h 139"/>
                <a:gd name="T18" fmla="*/ 2147483647 w 140"/>
                <a:gd name="T19" fmla="*/ 2147483647 h 139"/>
                <a:gd name="T20" fmla="*/ 2147483647 w 140"/>
                <a:gd name="T21" fmla="*/ 2147483647 h 139"/>
                <a:gd name="T22" fmla="*/ 2147483647 w 140"/>
                <a:gd name="T23" fmla="*/ 2147483647 h 139"/>
                <a:gd name="T24" fmla="*/ 2147483647 w 140"/>
                <a:gd name="T25" fmla="*/ 2147483647 h 139"/>
                <a:gd name="T26" fmla="*/ 2147483647 w 140"/>
                <a:gd name="T27" fmla="*/ 2147483647 h 139"/>
                <a:gd name="T28" fmla="*/ 2147483647 w 140"/>
                <a:gd name="T29" fmla="*/ 2147483647 h 139"/>
                <a:gd name="T30" fmla="*/ 2147483647 w 140"/>
                <a:gd name="T31" fmla="*/ 2147483647 h 139"/>
                <a:gd name="T32" fmla="*/ 2147483647 w 140"/>
                <a:gd name="T33" fmla="*/ 2147483647 h 139"/>
                <a:gd name="T34" fmla="*/ 2147483647 w 140"/>
                <a:gd name="T35" fmla="*/ 2147483647 h 139"/>
                <a:gd name="T36" fmla="*/ 2147483647 w 140"/>
                <a:gd name="T37" fmla="*/ 2147483647 h 139"/>
                <a:gd name="T38" fmla="*/ 2147483647 w 140"/>
                <a:gd name="T39" fmla="*/ 2147483647 h 139"/>
                <a:gd name="T40" fmla="*/ 2147483647 w 140"/>
                <a:gd name="T41" fmla="*/ 2147483647 h 139"/>
                <a:gd name="T42" fmla="*/ 2147483647 w 140"/>
                <a:gd name="T43" fmla="*/ 2147483647 h 139"/>
                <a:gd name="T44" fmla="*/ 2147483647 w 140"/>
                <a:gd name="T45" fmla="*/ 2147483647 h 139"/>
                <a:gd name="T46" fmla="*/ 2147483647 w 140"/>
                <a:gd name="T47" fmla="*/ 2147483647 h 139"/>
                <a:gd name="T48" fmla="*/ 2147483647 w 140"/>
                <a:gd name="T49" fmla="*/ 2147483647 h 139"/>
                <a:gd name="T50" fmla="*/ 2147483647 w 140"/>
                <a:gd name="T51" fmla="*/ 2147483647 h 139"/>
                <a:gd name="T52" fmla="*/ 2147483647 w 140"/>
                <a:gd name="T53" fmla="*/ 2147483647 h 139"/>
                <a:gd name="T54" fmla="*/ 2147483647 w 140"/>
                <a:gd name="T55" fmla="*/ 2147483647 h 139"/>
                <a:gd name="T56" fmla="*/ 2147483647 w 140"/>
                <a:gd name="T57" fmla="*/ 2147483647 h 139"/>
                <a:gd name="T58" fmla="*/ 2147483647 w 140"/>
                <a:gd name="T59" fmla="*/ 2147483647 h 139"/>
                <a:gd name="T60" fmla="*/ 2147483647 w 140"/>
                <a:gd name="T61" fmla="*/ 2147483647 h 139"/>
                <a:gd name="T62" fmla="*/ 2147483647 w 140"/>
                <a:gd name="T63" fmla="*/ 2147483647 h 139"/>
                <a:gd name="T64" fmla="*/ 2147483647 w 140"/>
                <a:gd name="T65" fmla="*/ 2147483647 h 1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0"/>
                <a:gd name="T100" fmla="*/ 0 h 139"/>
                <a:gd name="T101" fmla="*/ 140 w 140"/>
                <a:gd name="T102" fmla="*/ 139 h 1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0" h="139">
                  <a:moveTo>
                    <a:pt x="140" y="70"/>
                  </a:moveTo>
                  <a:lnTo>
                    <a:pt x="139" y="56"/>
                  </a:lnTo>
                  <a:lnTo>
                    <a:pt x="135" y="42"/>
                  </a:lnTo>
                  <a:lnTo>
                    <a:pt x="128" y="31"/>
                  </a:lnTo>
                  <a:lnTo>
                    <a:pt x="120" y="20"/>
                  </a:lnTo>
                  <a:lnTo>
                    <a:pt x="110" y="12"/>
                  </a:lnTo>
                  <a:lnTo>
                    <a:pt x="98" y="5"/>
                  </a:lnTo>
                  <a:lnTo>
                    <a:pt x="84" y="2"/>
                  </a:lnTo>
                  <a:lnTo>
                    <a:pt x="71" y="0"/>
                  </a:lnTo>
                  <a:lnTo>
                    <a:pt x="56" y="2"/>
                  </a:lnTo>
                  <a:lnTo>
                    <a:pt x="44" y="5"/>
                  </a:lnTo>
                  <a:lnTo>
                    <a:pt x="32" y="12"/>
                  </a:lnTo>
                  <a:lnTo>
                    <a:pt x="22" y="20"/>
                  </a:lnTo>
                  <a:lnTo>
                    <a:pt x="12" y="31"/>
                  </a:lnTo>
                  <a:lnTo>
                    <a:pt x="7" y="42"/>
                  </a:lnTo>
                  <a:lnTo>
                    <a:pt x="2" y="56"/>
                  </a:lnTo>
                  <a:lnTo>
                    <a:pt x="0" y="70"/>
                  </a:lnTo>
                  <a:lnTo>
                    <a:pt x="2" y="83"/>
                  </a:lnTo>
                  <a:lnTo>
                    <a:pt x="7" y="97"/>
                  </a:lnTo>
                  <a:lnTo>
                    <a:pt x="12" y="108"/>
                  </a:lnTo>
                  <a:lnTo>
                    <a:pt x="22" y="119"/>
                  </a:lnTo>
                  <a:lnTo>
                    <a:pt x="32" y="127"/>
                  </a:lnTo>
                  <a:lnTo>
                    <a:pt x="44" y="134"/>
                  </a:lnTo>
                  <a:lnTo>
                    <a:pt x="56" y="139"/>
                  </a:lnTo>
                  <a:lnTo>
                    <a:pt x="71" y="139"/>
                  </a:lnTo>
                  <a:lnTo>
                    <a:pt x="84" y="139"/>
                  </a:lnTo>
                  <a:lnTo>
                    <a:pt x="98" y="134"/>
                  </a:lnTo>
                  <a:lnTo>
                    <a:pt x="110" y="127"/>
                  </a:lnTo>
                  <a:lnTo>
                    <a:pt x="120" y="119"/>
                  </a:lnTo>
                  <a:lnTo>
                    <a:pt x="128" y="108"/>
                  </a:lnTo>
                  <a:lnTo>
                    <a:pt x="135" y="97"/>
                  </a:lnTo>
                  <a:lnTo>
                    <a:pt x="139" y="83"/>
                  </a:lnTo>
                  <a:lnTo>
                    <a:pt x="140" y="70"/>
                  </a:lnTo>
                  <a:lnTo>
                    <a:pt x="130" y="70"/>
                  </a:lnTo>
                  <a:lnTo>
                    <a:pt x="128" y="58"/>
                  </a:lnTo>
                  <a:lnTo>
                    <a:pt x="125" y="48"/>
                  </a:lnTo>
                  <a:lnTo>
                    <a:pt x="120" y="37"/>
                  </a:lnTo>
                  <a:lnTo>
                    <a:pt x="111" y="27"/>
                  </a:lnTo>
                  <a:lnTo>
                    <a:pt x="103" y="20"/>
                  </a:lnTo>
                  <a:lnTo>
                    <a:pt x="93" y="15"/>
                  </a:lnTo>
                  <a:lnTo>
                    <a:pt x="83" y="12"/>
                  </a:lnTo>
                  <a:lnTo>
                    <a:pt x="71" y="10"/>
                  </a:lnTo>
                  <a:lnTo>
                    <a:pt x="59" y="12"/>
                  </a:lnTo>
                  <a:lnTo>
                    <a:pt x="47" y="15"/>
                  </a:lnTo>
                  <a:lnTo>
                    <a:pt x="37" y="20"/>
                  </a:lnTo>
                  <a:lnTo>
                    <a:pt x="29" y="27"/>
                  </a:lnTo>
                  <a:lnTo>
                    <a:pt x="22" y="37"/>
                  </a:lnTo>
                  <a:lnTo>
                    <a:pt x="17" y="48"/>
                  </a:lnTo>
                  <a:lnTo>
                    <a:pt x="12" y="58"/>
                  </a:lnTo>
                  <a:lnTo>
                    <a:pt x="12" y="70"/>
                  </a:lnTo>
                  <a:lnTo>
                    <a:pt x="12" y="81"/>
                  </a:lnTo>
                  <a:lnTo>
                    <a:pt x="17" y="93"/>
                  </a:lnTo>
                  <a:lnTo>
                    <a:pt x="22" y="103"/>
                  </a:lnTo>
                  <a:lnTo>
                    <a:pt x="29" y="112"/>
                  </a:lnTo>
                  <a:lnTo>
                    <a:pt x="37" y="119"/>
                  </a:lnTo>
                  <a:lnTo>
                    <a:pt x="47" y="124"/>
                  </a:lnTo>
                  <a:lnTo>
                    <a:pt x="59" y="127"/>
                  </a:lnTo>
                  <a:lnTo>
                    <a:pt x="71" y="129"/>
                  </a:lnTo>
                  <a:lnTo>
                    <a:pt x="83" y="127"/>
                  </a:lnTo>
                  <a:lnTo>
                    <a:pt x="93" y="124"/>
                  </a:lnTo>
                  <a:lnTo>
                    <a:pt x="103" y="119"/>
                  </a:lnTo>
                  <a:lnTo>
                    <a:pt x="111" y="112"/>
                  </a:lnTo>
                  <a:lnTo>
                    <a:pt x="120" y="103"/>
                  </a:lnTo>
                  <a:lnTo>
                    <a:pt x="125" y="93"/>
                  </a:lnTo>
                  <a:lnTo>
                    <a:pt x="128" y="81"/>
                  </a:lnTo>
                  <a:lnTo>
                    <a:pt x="130" y="70"/>
                  </a:lnTo>
                  <a:lnTo>
                    <a:pt x="140" y="70"/>
                  </a:lnTo>
                  <a:close/>
                </a:path>
              </a:pathLst>
            </a:custGeom>
            <a:solidFill>
              <a:srgbClr val="F3FAFF"/>
            </a:solidFill>
            <a:ln w="9525">
              <a:noFill/>
              <a:round/>
              <a:headEnd/>
              <a:tailEnd/>
            </a:ln>
          </p:spPr>
          <p:txBody>
            <a:bodyPr/>
            <a:lstStyle/>
            <a:p>
              <a:endParaRPr lang="en-US"/>
            </a:p>
          </p:txBody>
        </p:sp>
        <p:sp>
          <p:nvSpPr>
            <p:cNvPr id="51403" name="Freeform 205"/>
            <p:cNvSpPr>
              <a:spLocks/>
            </p:cNvSpPr>
            <p:nvPr/>
          </p:nvSpPr>
          <p:spPr bwMode="auto">
            <a:xfrm>
              <a:off x="3935794" y="3013053"/>
              <a:ext cx="180622" cy="204787"/>
            </a:xfrm>
            <a:custGeom>
              <a:avLst/>
              <a:gdLst>
                <a:gd name="T0" fmla="*/ 2147483647 w 128"/>
                <a:gd name="T1" fmla="*/ 2147483647 h 129"/>
                <a:gd name="T2" fmla="*/ 2147483647 w 128"/>
                <a:gd name="T3" fmla="*/ 2147483647 h 129"/>
                <a:gd name="T4" fmla="*/ 2147483647 w 128"/>
                <a:gd name="T5" fmla="*/ 2147483647 h 129"/>
                <a:gd name="T6" fmla="*/ 2147483647 w 128"/>
                <a:gd name="T7" fmla="*/ 2147483647 h 129"/>
                <a:gd name="T8" fmla="*/ 2147483647 w 128"/>
                <a:gd name="T9" fmla="*/ 2147483647 h 129"/>
                <a:gd name="T10" fmla="*/ 2147483647 w 128"/>
                <a:gd name="T11" fmla="*/ 2147483647 h 129"/>
                <a:gd name="T12" fmla="*/ 2147483647 w 128"/>
                <a:gd name="T13" fmla="*/ 2147483647 h 129"/>
                <a:gd name="T14" fmla="*/ 0 w 128"/>
                <a:gd name="T15" fmla="*/ 2147483647 h 129"/>
                <a:gd name="T16" fmla="*/ 0 w 128"/>
                <a:gd name="T17" fmla="*/ 2147483647 h 129"/>
                <a:gd name="T18" fmla="*/ 2147483647 w 128"/>
                <a:gd name="T19" fmla="*/ 2147483647 h 129"/>
                <a:gd name="T20" fmla="*/ 2147483647 w 128"/>
                <a:gd name="T21" fmla="*/ 2147483647 h 129"/>
                <a:gd name="T22" fmla="*/ 2147483647 w 128"/>
                <a:gd name="T23" fmla="*/ 2147483647 h 129"/>
                <a:gd name="T24" fmla="*/ 2147483647 w 128"/>
                <a:gd name="T25" fmla="*/ 2147483647 h 129"/>
                <a:gd name="T26" fmla="*/ 2147483647 w 128"/>
                <a:gd name="T27" fmla="*/ 2147483647 h 129"/>
                <a:gd name="T28" fmla="*/ 2147483647 w 128"/>
                <a:gd name="T29" fmla="*/ 2147483647 h 129"/>
                <a:gd name="T30" fmla="*/ 2147483647 w 128"/>
                <a:gd name="T31" fmla="*/ 2147483647 h 129"/>
                <a:gd name="T32" fmla="*/ 2147483647 w 128"/>
                <a:gd name="T33" fmla="*/ 2147483647 h 129"/>
                <a:gd name="T34" fmla="*/ 2147483647 w 128"/>
                <a:gd name="T35" fmla="*/ 2147483647 h 129"/>
                <a:gd name="T36" fmla="*/ 2147483647 w 128"/>
                <a:gd name="T37" fmla="*/ 2147483647 h 129"/>
                <a:gd name="T38" fmla="*/ 2147483647 w 128"/>
                <a:gd name="T39" fmla="*/ 2147483647 h 129"/>
                <a:gd name="T40" fmla="*/ 2147483647 w 128"/>
                <a:gd name="T41" fmla="*/ 2147483647 h 129"/>
                <a:gd name="T42" fmla="*/ 2147483647 w 128"/>
                <a:gd name="T43" fmla="*/ 2147483647 h 129"/>
                <a:gd name="T44" fmla="*/ 2147483647 w 128"/>
                <a:gd name="T45" fmla="*/ 2147483647 h 129"/>
                <a:gd name="T46" fmla="*/ 2147483647 w 128"/>
                <a:gd name="T47" fmla="*/ 2147483647 h 129"/>
                <a:gd name="T48" fmla="*/ 2147483647 w 128"/>
                <a:gd name="T49" fmla="*/ 2147483647 h 129"/>
                <a:gd name="T50" fmla="*/ 2147483647 w 128"/>
                <a:gd name="T51" fmla="*/ 2147483647 h 129"/>
                <a:gd name="T52" fmla="*/ 2147483647 w 128"/>
                <a:gd name="T53" fmla="*/ 2147483647 h 129"/>
                <a:gd name="T54" fmla="*/ 2147483647 w 128"/>
                <a:gd name="T55" fmla="*/ 2147483647 h 129"/>
                <a:gd name="T56" fmla="*/ 2147483647 w 128"/>
                <a:gd name="T57" fmla="*/ 2147483647 h 129"/>
                <a:gd name="T58" fmla="*/ 2147483647 w 128"/>
                <a:gd name="T59" fmla="*/ 2147483647 h 129"/>
                <a:gd name="T60" fmla="*/ 2147483647 w 128"/>
                <a:gd name="T61" fmla="*/ 2147483647 h 129"/>
                <a:gd name="T62" fmla="*/ 2147483647 w 128"/>
                <a:gd name="T63" fmla="*/ 2147483647 h 129"/>
                <a:gd name="T64" fmla="*/ 2147483647 w 128"/>
                <a:gd name="T65" fmla="*/ 2147483647 h 1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8"/>
                <a:gd name="T100" fmla="*/ 0 h 129"/>
                <a:gd name="T101" fmla="*/ 128 w 128"/>
                <a:gd name="T102" fmla="*/ 129 h 1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8" h="129">
                  <a:moveTo>
                    <a:pt x="128" y="65"/>
                  </a:moveTo>
                  <a:lnTo>
                    <a:pt x="126" y="51"/>
                  </a:lnTo>
                  <a:lnTo>
                    <a:pt x="123" y="39"/>
                  </a:lnTo>
                  <a:lnTo>
                    <a:pt x="116" y="29"/>
                  </a:lnTo>
                  <a:lnTo>
                    <a:pt x="110" y="19"/>
                  </a:lnTo>
                  <a:lnTo>
                    <a:pt x="99" y="12"/>
                  </a:lnTo>
                  <a:lnTo>
                    <a:pt x="89" y="5"/>
                  </a:lnTo>
                  <a:lnTo>
                    <a:pt x="76" y="2"/>
                  </a:lnTo>
                  <a:lnTo>
                    <a:pt x="64" y="0"/>
                  </a:lnTo>
                  <a:lnTo>
                    <a:pt x="50" y="2"/>
                  </a:lnTo>
                  <a:lnTo>
                    <a:pt x="39" y="5"/>
                  </a:lnTo>
                  <a:lnTo>
                    <a:pt x="27" y="12"/>
                  </a:lnTo>
                  <a:lnTo>
                    <a:pt x="18" y="19"/>
                  </a:lnTo>
                  <a:lnTo>
                    <a:pt x="10" y="29"/>
                  </a:lnTo>
                  <a:lnTo>
                    <a:pt x="5" y="39"/>
                  </a:lnTo>
                  <a:lnTo>
                    <a:pt x="0" y="51"/>
                  </a:lnTo>
                  <a:lnTo>
                    <a:pt x="0" y="65"/>
                  </a:lnTo>
                  <a:lnTo>
                    <a:pt x="0" y="78"/>
                  </a:lnTo>
                  <a:lnTo>
                    <a:pt x="5" y="90"/>
                  </a:lnTo>
                  <a:lnTo>
                    <a:pt x="10" y="100"/>
                  </a:lnTo>
                  <a:lnTo>
                    <a:pt x="18" y="110"/>
                  </a:lnTo>
                  <a:lnTo>
                    <a:pt x="27" y="119"/>
                  </a:lnTo>
                  <a:lnTo>
                    <a:pt x="39" y="124"/>
                  </a:lnTo>
                  <a:lnTo>
                    <a:pt x="50" y="127"/>
                  </a:lnTo>
                  <a:lnTo>
                    <a:pt x="64" y="129"/>
                  </a:lnTo>
                  <a:lnTo>
                    <a:pt x="76" y="127"/>
                  </a:lnTo>
                  <a:lnTo>
                    <a:pt x="89" y="124"/>
                  </a:lnTo>
                  <a:lnTo>
                    <a:pt x="99" y="119"/>
                  </a:lnTo>
                  <a:lnTo>
                    <a:pt x="110" y="110"/>
                  </a:lnTo>
                  <a:lnTo>
                    <a:pt x="116" y="100"/>
                  </a:lnTo>
                  <a:lnTo>
                    <a:pt x="123" y="90"/>
                  </a:lnTo>
                  <a:lnTo>
                    <a:pt x="126" y="78"/>
                  </a:lnTo>
                  <a:lnTo>
                    <a:pt x="128" y="65"/>
                  </a:lnTo>
                  <a:lnTo>
                    <a:pt x="116" y="65"/>
                  </a:lnTo>
                  <a:lnTo>
                    <a:pt x="116" y="54"/>
                  </a:lnTo>
                  <a:lnTo>
                    <a:pt x="113" y="44"/>
                  </a:lnTo>
                  <a:lnTo>
                    <a:pt x="108" y="34"/>
                  </a:lnTo>
                  <a:lnTo>
                    <a:pt x="101" y="27"/>
                  </a:lnTo>
                  <a:lnTo>
                    <a:pt x="93" y="21"/>
                  </a:lnTo>
                  <a:lnTo>
                    <a:pt x="84" y="15"/>
                  </a:lnTo>
                  <a:lnTo>
                    <a:pt x="74" y="12"/>
                  </a:lnTo>
                  <a:lnTo>
                    <a:pt x="64" y="10"/>
                  </a:lnTo>
                  <a:lnTo>
                    <a:pt x="52" y="12"/>
                  </a:lnTo>
                  <a:lnTo>
                    <a:pt x="42" y="15"/>
                  </a:lnTo>
                  <a:lnTo>
                    <a:pt x="33" y="21"/>
                  </a:lnTo>
                  <a:lnTo>
                    <a:pt x="25" y="27"/>
                  </a:lnTo>
                  <a:lnTo>
                    <a:pt x="18" y="34"/>
                  </a:lnTo>
                  <a:lnTo>
                    <a:pt x="13" y="44"/>
                  </a:lnTo>
                  <a:lnTo>
                    <a:pt x="11" y="54"/>
                  </a:lnTo>
                  <a:lnTo>
                    <a:pt x="10" y="65"/>
                  </a:lnTo>
                  <a:lnTo>
                    <a:pt x="11" y="76"/>
                  </a:lnTo>
                  <a:lnTo>
                    <a:pt x="13" y="87"/>
                  </a:lnTo>
                  <a:lnTo>
                    <a:pt x="18" y="95"/>
                  </a:lnTo>
                  <a:lnTo>
                    <a:pt x="25" y="103"/>
                  </a:lnTo>
                  <a:lnTo>
                    <a:pt x="33" y="109"/>
                  </a:lnTo>
                  <a:lnTo>
                    <a:pt x="42" y="114"/>
                  </a:lnTo>
                  <a:lnTo>
                    <a:pt x="52" y="117"/>
                  </a:lnTo>
                  <a:lnTo>
                    <a:pt x="64" y="119"/>
                  </a:lnTo>
                  <a:lnTo>
                    <a:pt x="74" y="117"/>
                  </a:lnTo>
                  <a:lnTo>
                    <a:pt x="84" y="114"/>
                  </a:lnTo>
                  <a:lnTo>
                    <a:pt x="93" y="109"/>
                  </a:lnTo>
                  <a:lnTo>
                    <a:pt x="101" y="103"/>
                  </a:lnTo>
                  <a:lnTo>
                    <a:pt x="108" y="95"/>
                  </a:lnTo>
                  <a:lnTo>
                    <a:pt x="113" y="87"/>
                  </a:lnTo>
                  <a:lnTo>
                    <a:pt x="116" y="76"/>
                  </a:lnTo>
                  <a:lnTo>
                    <a:pt x="116" y="65"/>
                  </a:lnTo>
                  <a:lnTo>
                    <a:pt x="128" y="65"/>
                  </a:lnTo>
                  <a:close/>
                </a:path>
              </a:pathLst>
            </a:custGeom>
            <a:solidFill>
              <a:srgbClr val="F4FAFF"/>
            </a:solidFill>
            <a:ln w="9525">
              <a:noFill/>
              <a:round/>
              <a:headEnd/>
              <a:tailEnd/>
            </a:ln>
          </p:spPr>
          <p:txBody>
            <a:bodyPr/>
            <a:lstStyle/>
            <a:p>
              <a:endParaRPr lang="en-US"/>
            </a:p>
          </p:txBody>
        </p:sp>
        <p:sp>
          <p:nvSpPr>
            <p:cNvPr id="51404" name="Freeform 206"/>
            <p:cNvSpPr>
              <a:spLocks/>
            </p:cNvSpPr>
            <p:nvPr/>
          </p:nvSpPr>
          <p:spPr bwMode="auto">
            <a:xfrm>
              <a:off x="3942852" y="3020990"/>
              <a:ext cx="166511" cy="188913"/>
            </a:xfrm>
            <a:custGeom>
              <a:avLst/>
              <a:gdLst>
                <a:gd name="T0" fmla="*/ 2147483647 w 118"/>
                <a:gd name="T1" fmla="*/ 2147483647 h 119"/>
                <a:gd name="T2" fmla="*/ 2147483647 w 118"/>
                <a:gd name="T3" fmla="*/ 2147483647 h 119"/>
                <a:gd name="T4" fmla="*/ 2147483647 w 118"/>
                <a:gd name="T5" fmla="*/ 2147483647 h 119"/>
                <a:gd name="T6" fmla="*/ 2147483647 w 118"/>
                <a:gd name="T7" fmla="*/ 2147483647 h 119"/>
                <a:gd name="T8" fmla="*/ 2147483647 w 118"/>
                <a:gd name="T9" fmla="*/ 2147483647 h 119"/>
                <a:gd name="T10" fmla="*/ 2147483647 w 118"/>
                <a:gd name="T11" fmla="*/ 2147483647 h 119"/>
                <a:gd name="T12" fmla="*/ 2147483647 w 118"/>
                <a:gd name="T13" fmla="*/ 2147483647 h 119"/>
                <a:gd name="T14" fmla="*/ 0 w 118"/>
                <a:gd name="T15" fmla="*/ 2147483647 h 119"/>
                <a:gd name="T16" fmla="*/ 0 w 118"/>
                <a:gd name="T17" fmla="*/ 2147483647 h 119"/>
                <a:gd name="T18" fmla="*/ 2147483647 w 118"/>
                <a:gd name="T19" fmla="*/ 2147483647 h 119"/>
                <a:gd name="T20" fmla="*/ 2147483647 w 118"/>
                <a:gd name="T21" fmla="*/ 2147483647 h 119"/>
                <a:gd name="T22" fmla="*/ 2147483647 w 118"/>
                <a:gd name="T23" fmla="*/ 2147483647 h 119"/>
                <a:gd name="T24" fmla="*/ 2147483647 w 118"/>
                <a:gd name="T25" fmla="*/ 2147483647 h 119"/>
                <a:gd name="T26" fmla="*/ 2147483647 w 118"/>
                <a:gd name="T27" fmla="*/ 2147483647 h 119"/>
                <a:gd name="T28" fmla="*/ 2147483647 w 118"/>
                <a:gd name="T29" fmla="*/ 2147483647 h 119"/>
                <a:gd name="T30" fmla="*/ 2147483647 w 118"/>
                <a:gd name="T31" fmla="*/ 2147483647 h 119"/>
                <a:gd name="T32" fmla="*/ 2147483647 w 118"/>
                <a:gd name="T33" fmla="*/ 2147483647 h 119"/>
                <a:gd name="T34" fmla="*/ 2147483647 w 118"/>
                <a:gd name="T35" fmla="*/ 2147483647 h 119"/>
                <a:gd name="T36" fmla="*/ 2147483647 w 118"/>
                <a:gd name="T37" fmla="*/ 2147483647 h 119"/>
                <a:gd name="T38" fmla="*/ 2147483647 w 118"/>
                <a:gd name="T39" fmla="*/ 2147483647 h 119"/>
                <a:gd name="T40" fmla="*/ 2147483647 w 118"/>
                <a:gd name="T41" fmla="*/ 2147483647 h 119"/>
                <a:gd name="T42" fmla="*/ 2147483647 w 118"/>
                <a:gd name="T43" fmla="*/ 2147483647 h 119"/>
                <a:gd name="T44" fmla="*/ 2147483647 w 118"/>
                <a:gd name="T45" fmla="*/ 2147483647 h 119"/>
                <a:gd name="T46" fmla="*/ 2147483647 w 118"/>
                <a:gd name="T47" fmla="*/ 2147483647 h 119"/>
                <a:gd name="T48" fmla="*/ 2147483647 w 118"/>
                <a:gd name="T49" fmla="*/ 2147483647 h 119"/>
                <a:gd name="T50" fmla="*/ 2147483647 w 118"/>
                <a:gd name="T51" fmla="*/ 2147483647 h 119"/>
                <a:gd name="T52" fmla="*/ 2147483647 w 118"/>
                <a:gd name="T53" fmla="*/ 2147483647 h 119"/>
                <a:gd name="T54" fmla="*/ 2147483647 w 118"/>
                <a:gd name="T55" fmla="*/ 2147483647 h 119"/>
                <a:gd name="T56" fmla="*/ 2147483647 w 118"/>
                <a:gd name="T57" fmla="*/ 2147483647 h 119"/>
                <a:gd name="T58" fmla="*/ 2147483647 w 118"/>
                <a:gd name="T59" fmla="*/ 2147483647 h 119"/>
                <a:gd name="T60" fmla="*/ 2147483647 w 118"/>
                <a:gd name="T61" fmla="*/ 2147483647 h 119"/>
                <a:gd name="T62" fmla="*/ 2147483647 w 118"/>
                <a:gd name="T63" fmla="*/ 2147483647 h 119"/>
                <a:gd name="T64" fmla="*/ 2147483647 w 118"/>
                <a:gd name="T65" fmla="*/ 2147483647 h 1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
                <a:gd name="T100" fmla="*/ 0 h 119"/>
                <a:gd name="T101" fmla="*/ 118 w 118"/>
                <a:gd name="T102" fmla="*/ 119 h 1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 h="119">
                  <a:moveTo>
                    <a:pt x="118" y="60"/>
                  </a:moveTo>
                  <a:lnTo>
                    <a:pt x="116" y="48"/>
                  </a:lnTo>
                  <a:lnTo>
                    <a:pt x="113" y="38"/>
                  </a:lnTo>
                  <a:lnTo>
                    <a:pt x="108" y="27"/>
                  </a:lnTo>
                  <a:lnTo>
                    <a:pt x="99" y="17"/>
                  </a:lnTo>
                  <a:lnTo>
                    <a:pt x="91" y="10"/>
                  </a:lnTo>
                  <a:lnTo>
                    <a:pt x="81" y="5"/>
                  </a:lnTo>
                  <a:lnTo>
                    <a:pt x="71" y="2"/>
                  </a:lnTo>
                  <a:lnTo>
                    <a:pt x="59" y="0"/>
                  </a:lnTo>
                  <a:lnTo>
                    <a:pt x="47" y="2"/>
                  </a:lnTo>
                  <a:lnTo>
                    <a:pt x="35" y="5"/>
                  </a:lnTo>
                  <a:lnTo>
                    <a:pt x="25" y="10"/>
                  </a:lnTo>
                  <a:lnTo>
                    <a:pt x="17" y="17"/>
                  </a:lnTo>
                  <a:lnTo>
                    <a:pt x="10" y="27"/>
                  </a:lnTo>
                  <a:lnTo>
                    <a:pt x="5" y="38"/>
                  </a:lnTo>
                  <a:lnTo>
                    <a:pt x="0" y="48"/>
                  </a:lnTo>
                  <a:lnTo>
                    <a:pt x="0" y="60"/>
                  </a:lnTo>
                  <a:lnTo>
                    <a:pt x="0" y="71"/>
                  </a:lnTo>
                  <a:lnTo>
                    <a:pt x="5" y="83"/>
                  </a:lnTo>
                  <a:lnTo>
                    <a:pt x="10" y="93"/>
                  </a:lnTo>
                  <a:lnTo>
                    <a:pt x="17" y="102"/>
                  </a:lnTo>
                  <a:lnTo>
                    <a:pt x="25" y="109"/>
                  </a:lnTo>
                  <a:lnTo>
                    <a:pt x="35" y="114"/>
                  </a:lnTo>
                  <a:lnTo>
                    <a:pt x="47" y="117"/>
                  </a:lnTo>
                  <a:lnTo>
                    <a:pt x="59" y="119"/>
                  </a:lnTo>
                  <a:lnTo>
                    <a:pt x="71" y="117"/>
                  </a:lnTo>
                  <a:lnTo>
                    <a:pt x="81" y="114"/>
                  </a:lnTo>
                  <a:lnTo>
                    <a:pt x="91" y="109"/>
                  </a:lnTo>
                  <a:lnTo>
                    <a:pt x="99" y="102"/>
                  </a:lnTo>
                  <a:lnTo>
                    <a:pt x="108" y="93"/>
                  </a:lnTo>
                  <a:lnTo>
                    <a:pt x="113" y="83"/>
                  </a:lnTo>
                  <a:lnTo>
                    <a:pt x="116" y="71"/>
                  </a:lnTo>
                  <a:lnTo>
                    <a:pt x="118" y="60"/>
                  </a:lnTo>
                  <a:lnTo>
                    <a:pt x="106" y="60"/>
                  </a:lnTo>
                  <a:lnTo>
                    <a:pt x="106" y="49"/>
                  </a:lnTo>
                  <a:lnTo>
                    <a:pt x="103" y="41"/>
                  </a:lnTo>
                  <a:lnTo>
                    <a:pt x="98" y="32"/>
                  </a:lnTo>
                  <a:lnTo>
                    <a:pt x="93" y="26"/>
                  </a:lnTo>
                  <a:lnTo>
                    <a:pt x="86" y="19"/>
                  </a:lnTo>
                  <a:lnTo>
                    <a:pt x="78" y="16"/>
                  </a:lnTo>
                  <a:lnTo>
                    <a:pt x="67" y="12"/>
                  </a:lnTo>
                  <a:lnTo>
                    <a:pt x="59" y="12"/>
                  </a:lnTo>
                  <a:lnTo>
                    <a:pt x="49" y="12"/>
                  </a:lnTo>
                  <a:lnTo>
                    <a:pt x="40" y="16"/>
                  </a:lnTo>
                  <a:lnTo>
                    <a:pt x="32" y="19"/>
                  </a:lnTo>
                  <a:lnTo>
                    <a:pt x="23" y="26"/>
                  </a:lnTo>
                  <a:lnTo>
                    <a:pt x="18" y="32"/>
                  </a:lnTo>
                  <a:lnTo>
                    <a:pt x="13" y="41"/>
                  </a:lnTo>
                  <a:lnTo>
                    <a:pt x="12" y="49"/>
                  </a:lnTo>
                  <a:lnTo>
                    <a:pt x="10" y="60"/>
                  </a:lnTo>
                  <a:lnTo>
                    <a:pt x="12" y="70"/>
                  </a:lnTo>
                  <a:lnTo>
                    <a:pt x="13" y="78"/>
                  </a:lnTo>
                  <a:lnTo>
                    <a:pt x="18" y="87"/>
                  </a:lnTo>
                  <a:lnTo>
                    <a:pt x="23" y="93"/>
                  </a:lnTo>
                  <a:lnTo>
                    <a:pt x="32" y="100"/>
                  </a:lnTo>
                  <a:lnTo>
                    <a:pt x="40" y="104"/>
                  </a:lnTo>
                  <a:lnTo>
                    <a:pt x="49" y="107"/>
                  </a:lnTo>
                  <a:lnTo>
                    <a:pt x="59" y="109"/>
                  </a:lnTo>
                  <a:lnTo>
                    <a:pt x="67" y="107"/>
                  </a:lnTo>
                  <a:lnTo>
                    <a:pt x="78" y="104"/>
                  </a:lnTo>
                  <a:lnTo>
                    <a:pt x="86" y="100"/>
                  </a:lnTo>
                  <a:lnTo>
                    <a:pt x="93" y="93"/>
                  </a:lnTo>
                  <a:lnTo>
                    <a:pt x="98" y="87"/>
                  </a:lnTo>
                  <a:lnTo>
                    <a:pt x="103" y="78"/>
                  </a:lnTo>
                  <a:lnTo>
                    <a:pt x="106" y="70"/>
                  </a:lnTo>
                  <a:lnTo>
                    <a:pt x="106" y="60"/>
                  </a:lnTo>
                  <a:lnTo>
                    <a:pt x="118" y="60"/>
                  </a:lnTo>
                  <a:close/>
                </a:path>
              </a:pathLst>
            </a:custGeom>
            <a:solidFill>
              <a:srgbClr val="F5FBFF"/>
            </a:solidFill>
            <a:ln w="9525">
              <a:noFill/>
              <a:round/>
              <a:headEnd/>
              <a:tailEnd/>
            </a:ln>
          </p:spPr>
          <p:txBody>
            <a:bodyPr/>
            <a:lstStyle/>
            <a:p>
              <a:endParaRPr lang="en-US"/>
            </a:p>
          </p:txBody>
        </p:sp>
        <p:sp>
          <p:nvSpPr>
            <p:cNvPr id="51405" name="Freeform 207"/>
            <p:cNvSpPr>
              <a:spLocks/>
            </p:cNvSpPr>
            <p:nvPr/>
          </p:nvSpPr>
          <p:spPr bwMode="auto">
            <a:xfrm>
              <a:off x="3949905" y="3028928"/>
              <a:ext cx="149578" cy="173037"/>
            </a:xfrm>
            <a:custGeom>
              <a:avLst/>
              <a:gdLst>
                <a:gd name="T0" fmla="*/ 2147483647 w 106"/>
                <a:gd name="T1" fmla="*/ 2147483647 h 109"/>
                <a:gd name="T2" fmla="*/ 2147483647 w 106"/>
                <a:gd name="T3" fmla="*/ 2147483647 h 109"/>
                <a:gd name="T4" fmla="*/ 2147483647 w 106"/>
                <a:gd name="T5" fmla="*/ 2147483647 h 109"/>
                <a:gd name="T6" fmla="*/ 2147483647 w 106"/>
                <a:gd name="T7" fmla="*/ 2147483647 h 109"/>
                <a:gd name="T8" fmla="*/ 2147483647 w 106"/>
                <a:gd name="T9" fmla="*/ 2147483647 h 109"/>
                <a:gd name="T10" fmla="*/ 2147483647 w 106"/>
                <a:gd name="T11" fmla="*/ 2147483647 h 109"/>
                <a:gd name="T12" fmla="*/ 2147483647 w 106"/>
                <a:gd name="T13" fmla="*/ 2147483647 h 109"/>
                <a:gd name="T14" fmla="*/ 2147483647 w 106"/>
                <a:gd name="T15" fmla="*/ 2147483647 h 109"/>
                <a:gd name="T16" fmla="*/ 2147483647 w 106"/>
                <a:gd name="T17" fmla="*/ 2147483647 h 109"/>
                <a:gd name="T18" fmla="*/ 2147483647 w 106"/>
                <a:gd name="T19" fmla="*/ 2147483647 h 109"/>
                <a:gd name="T20" fmla="*/ 2147483647 w 106"/>
                <a:gd name="T21" fmla="*/ 2147483647 h 109"/>
                <a:gd name="T22" fmla="*/ 2147483647 w 106"/>
                <a:gd name="T23" fmla="*/ 2147483647 h 109"/>
                <a:gd name="T24" fmla="*/ 2147483647 w 106"/>
                <a:gd name="T25" fmla="*/ 2147483647 h 109"/>
                <a:gd name="T26" fmla="*/ 2147483647 w 106"/>
                <a:gd name="T27" fmla="*/ 2147483647 h 109"/>
                <a:gd name="T28" fmla="*/ 2147483647 w 106"/>
                <a:gd name="T29" fmla="*/ 2147483647 h 109"/>
                <a:gd name="T30" fmla="*/ 2147483647 w 106"/>
                <a:gd name="T31" fmla="*/ 2147483647 h 109"/>
                <a:gd name="T32" fmla="*/ 2147483647 w 106"/>
                <a:gd name="T33" fmla="*/ 2147483647 h 109"/>
                <a:gd name="T34" fmla="*/ 2147483647 w 106"/>
                <a:gd name="T35" fmla="*/ 2147483647 h 109"/>
                <a:gd name="T36" fmla="*/ 2147483647 w 106"/>
                <a:gd name="T37" fmla="*/ 2147483647 h 109"/>
                <a:gd name="T38" fmla="*/ 2147483647 w 106"/>
                <a:gd name="T39" fmla="*/ 2147483647 h 109"/>
                <a:gd name="T40" fmla="*/ 2147483647 w 106"/>
                <a:gd name="T41" fmla="*/ 2147483647 h 109"/>
                <a:gd name="T42" fmla="*/ 2147483647 w 106"/>
                <a:gd name="T43" fmla="*/ 2147483647 h 109"/>
                <a:gd name="T44" fmla="*/ 2147483647 w 106"/>
                <a:gd name="T45" fmla="*/ 2147483647 h 109"/>
                <a:gd name="T46" fmla="*/ 2147483647 w 106"/>
                <a:gd name="T47" fmla="*/ 2147483647 h 109"/>
                <a:gd name="T48" fmla="*/ 2147483647 w 106"/>
                <a:gd name="T49" fmla="*/ 2147483647 h 109"/>
                <a:gd name="T50" fmla="*/ 2147483647 w 106"/>
                <a:gd name="T51" fmla="*/ 2147483647 h 109"/>
                <a:gd name="T52" fmla="*/ 2147483647 w 106"/>
                <a:gd name="T53" fmla="*/ 2147483647 h 109"/>
                <a:gd name="T54" fmla="*/ 2147483647 w 106"/>
                <a:gd name="T55" fmla="*/ 2147483647 h 109"/>
                <a:gd name="T56" fmla="*/ 2147483647 w 106"/>
                <a:gd name="T57" fmla="*/ 2147483647 h 109"/>
                <a:gd name="T58" fmla="*/ 2147483647 w 106"/>
                <a:gd name="T59" fmla="*/ 2147483647 h 109"/>
                <a:gd name="T60" fmla="*/ 2147483647 w 106"/>
                <a:gd name="T61" fmla="*/ 2147483647 h 109"/>
                <a:gd name="T62" fmla="*/ 2147483647 w 106"/>
                <a:gd name="T63" fmla="*/ 2147483647 h 109"/>
                <a:gd name="T64" fmla="*/ 2147483647 w 106"/>
                <a:gd name="T65" fmla="*/ 2147483647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
                <a:gd name="T100" fmla="*/ 0 h 109"/>
                <a:gd name="T101" fmla="*/ 106 w 106"/>
                <a:gd name="T102" fmla="*/ 109 h 1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 h="109">
                  <a:moveTo>
                    <a:pt x="106" y="55"/>
                  </a:moveTo>
                  <a:lnTo>
                    <a:pt x="106" y="44"/>
                  </a:lnTo>
                  <a:lnTo>
                    <a:pt x="103" y="34"/>
                  </a:lnTo>
                  <a:lnTo>
                    <a:pt x="98" y="24"/>
                  </a:lnTo>
                  <a:lnTo>
                    <a:pt x="91" y="17"/>
                  </a:lnTo>
                  <a:lnTo>
                    <a:pt x="83" y="11"/>
                  </a:lnTo>
                  <a:lnTo>
                    <a:pt x="74" y="5"/>
                  </a:lnTo>
                  <a:lnTo>
                    <a:pt x="64" y="2"/>
                  </a:lnTo>
                  <a:lnTo>
                    <a:pt x="54" y="0"/>
                  </a:lnTo>
                  <a:lnTo>
                    <a:pt x="42" y="2"/>
                  </a:lnTo>
                  <a:lnTo>
                    <a:pt x="32" y="5"/>
                  </a:lnTo>
                  <a:lnTo>
                    <a:pt x="23" y="11"/>
                  </a:lnTo>
                  <a:lnTo>
                    <a:pt x="15" y="17"/>
                  </a:lnTo>
                  <a:lnTo>
                    <a:pt x="8" y="24"/>
                  </a:lnTo>
                  <a:lnTo>
                    <a:pt x="3" y="34"/>
                  </a:lnTo>
                  <a:lnTo>
                    <a:pt x="1" y="44"/>
                  </a:lnTo>
                  <a:lnTo>
                    <a:pt x="0" y="55"/>
                  </a:lnTo>
                  <a:lnTo>
                    <a:pt x="1" y="66"/>
                  </a:lnTo>
                  <a:lnTo>
                    <a:pt x="3" y="77"/>
                  </a:lnTo>
                  <a:lnTo>
                    <a:pt x="8" y="85"/>
                  </a:lnTo>
                  <a:lnTo>
                    <a:pt x="15" y="93"/>
                  </a:lnTo>
                  <a:lnTo>
                    <a:pt x="23" y="99"/>
                  </a:lnTo>
                  <a:lnTo>
                    <a:pt x="32" y="104"/>
                  </a:lnTo>
                  <a:lnTo>
                    <a:pt x="42" y="107"/>
                  </a:lnTo>
                  <a:lnTo>
                    <a:pt x="54" y="109"/>
                  </a:lnTo>
                  <a:lnTo>
                    <a:pt x="64" y="107"/>
                  </a:lnTo>
                  <a:lnTo>
                    <a:pt x="74" y="104"/>
                  </a:lnTo>
                  <a:lnTo>
                    <a:pt x="83" y="99"/>
                  </a:lnTo>
                  <a:lnTo>
                    <a:pt x="91" y="93"/>
                  </a:lnTo>
                  <a:lnTo>
                    <a:pt x="98" y="85"/>
                  </a:lnTo>
                  <a:lnTo>
                    <a:pt x="103" y="77"/>
                  </a:lnTo>
                  <a:lnTo>
                    <a:pt x="106" y="66"/>
                  </a:lnTo>
                  <a:lnTo>
                    <a:pt x="106" y="55"/>
                  </a:lnTo>
                  <a:lnTo>
                    <a:pt x="96" y="55"/>
                  </a:lnTo>
                  <a:lnTo>
                    <a:pt x="96" y="46"/>
                  </a:lnTo>
                  <a:lnTo>
                    <a:pt x="93" y="38"/>
                  </a:lnTo>
                  <a:lnTo>
                    <a:pt x="89" y="31"/>
                  </a:lnTo>
                  <a:lnTo>
                    <a:pt x="84" y="24"/>
                  </a:lnTo>
                  <a:lnTo>
                    <a:pt x="78" y="19"/>
                  </a:lnTo>
                  <a:lnTo>
                    <a:pt x="71" y="16"/>
                  </a:lnTo>
                  <a:lnTo>
                    <a:pt x="62" y="12"/>
                  </a:lnTo>
                  <a:lnTo>
                    <a:pt x="54" y="12"/>
                  </a:lnTo>
                  <a:lnTo>
                    <a:pt x="45" y="12"/>
                  </a:lnTo>
                  <a:lnTo>
                    <a:pt x="37" y="16"/>
                  </a:lnTo>
                  <a:lnTo>
                    <a:pt x="29" y="19"/>
                  </a:lnTo>
                  <a:lnTo>
                    <a:pt x="23" y="24"/>
                  </a:lnTo>
                  <a:lnTo>
                    <a:pt x="18" y="31"/>
                  </a:lnTo>
                  <a:lnTo>
                    <a:pt x="13" y="38"/>
                  </a:lnTo>
                  <a:lnTo>
                    <a:pt x="12" y="46"/>
                  </a:lnTo>
                  <a:lnTo>
                    <a:pt x="10" y="55"/>
                  </a:lnTo>
                  <a:lnTo>
                    <a:pt x="12" y="63"/>
                  </a:lnTo>
                  <a:lnTo>
                    <a:pt x="13" y="71"/>
                  </a:lnTo>
                  <a:lnTo>
                    <a:pt x="18" y="78"/>
                  </a:lnTo>
                  <a:lnTo>
                    <a:pt x="23" y="85"/>
                  </a:lnTo>
                  <a:lnTo>
                    <a:pt x="29" y="90"/>
                  </a:lnTo>
                  <a:lnTo>
                    <a:pt x="37" y="95"/>
                  </a:lnTo>
                  <a:lnTo>
                    <a:pt x="45" y="97"/>
                  </a:lnTo>
                  <a:lnTo>
                    <a:pt x="54" y="99"/>
                  </a:lnTo>
                  <a:lnTo>
                    <a:pt x="62" y="97"/>
                  </a:lnTo>
                  <a:lnTo>
                    <a:pt x="71" y="95"/>
                  </a:lnTo>
                  <a:lnTo>
                    <a:pt x="78" y="90"/>
                  </a:lnTo>
                  <a:lnTo>
                    <a:pt x="84" y="85"/>
                  </a:lnTo>
                  <a:lnTo>
                    <a:pt x="89" y="78"/>
                  </a:lnTo>
                  <a:lnTo>
                    <a:pt x="93" y="71"/>
                  </a:lnTo>
                  <a:lnTo>
                    <a:pt x="96" y="63"/>
                  </a:lnTo>
                  <a:lnTo>
                    <a:pt x="96" y="55"/>
                  </a:lnTo>
                  <a:lnTo>
                    <a:pt x="106" y="55"/>
                  </a:lnTo>
                  <a:close/>
                </a:path>
              </a:pathLst>
            </a:custGeom>
            <a:solidFill>
              <a:srgbClr val="F6FBFF"/>
            </a:solidFill>
            <a:ln w="9525">
              <a:noFill/>
              <a:round/>
              <a:headEnd/>
              <a:tailEnd/>
            </a:ln>
          </p:spPr>
          <p:txBody>
            <a:bodyPr/>
            <a:lstStyle/>
            <a:p>
              <a:endParaRPr lang="en-US"/>
            </a:p>
          </p:txBody>
        </p:sp>
        <p:sp>
          <p:nvSpPr>
            <p:cNvPr id="51406" name="Freeform 208"/>
            <p:cNvSpPr>
              <a:spLocks/>
            </p:cNvSpPr>
            <p:nvPr/>
          </p:nvSpPr>
          <p:spPr bwMode="auto">
            <a:xfrm>
              <a:off x="3956962" y="3040040"/>
              <a:ext cx="135467" cy="153988"/>
            </a:xfrm>
            <a:custGeom>
              <a:avLst/>
              <a:gdLst>
                <a:gd name="T0" fmla="*/ 2147483647 w 96"/>
                <a:gd name="T1" fmla="*/ 2147483647 h 97"/>
                <a:gd name="T2" fmla="*/ 2147483647 w 96"/>
                <a:gd name="T3" fmla="*/ 2147483647 h 97"/>
                <a:gd name="T4" fmla="*/ 2147483647 w 96"/>
                <a:gd name="T5" fmla="*/ 2147483647 h 97"/>
                <a:gd name="T6" fmla="*/ 2147483647 w 96"/>
                <a:gd name="T7" fmla="*/ 0 h 97"/>
                <a:gd name="T8" fmla="*/ 2147483647 w 96"/>
                <a:gd name="T9" fmla="*/ 0 h 97"/>
                <a:gd name="T10" fmla="*/ 2147483647 w 96"/>
                <a:gd name="T11" fmla="*/ 2147483647 h 97"/>
                <a:gd name="T12" fmla="*/ 2147483647 w 96"/>
                <a:gd name="T13" fmla="*/ 2147483647 h 97"/>
                <a:gd name="T14" fmla="*/ 2147483647 w 96"/>
                <a:gd name="T15" fmla="*/ 2147483647 h 97"/>
                <a:gd name="T16" fmla="*/ 2147483647 w 96"/>
                <a:gd name="T17" fmla="*/ 2147483647 h 97"/>
                <a:gd name="T18" fmla="*/ 2147483647 w 96"/>
                <a:gd name="T19" fmla="*/ 2147483647 h 97"/>
                <a:gd name="T20" fmla="*/ 2147483647 w 96"/>
                <a:gd name="T21" fmla="*/ 2147483647 h 97"/>
                <a:gd name="T22" fmla="*/ 2147483647 w 96"/>
                <a:gd name="T23" fmla="*/ 2147483647 h 97"/>
                <a:gd name="T24" fmla="*/ 2147483647 w 96"/>
                <a:gd name="T25" fmla="*/ 2147483647 h 97"/>
                <a:gd name="T26" fmla="*/ 2147483647 w 96"/>
                <a:gd name="T27" fmla="*/ 2147483647 h 97"/>
                <a:gd name="T28" fmla="*/ 2147483647 w 96"/>
                <a:gd name="T29" fmla="*/ 2147483647 h 97"/>
                <a:gd name="T30" fmla="*/ 2147483647 w 96"/>
                <a:gd name="T31" fmla="*/ 2147483647 h 97"/>
                <a:gd name="T32" fmla="*/ 2147483647 w 96"/>
                <a:gd name="T33" fmla="*/ 2147483647 h 97"/>
                <a:gd name="T34" fmla="*/ 2147483647 w 96"/>
                <a:gd name="T35" fmla="*/ 2147483647 h 97"/>
                <a:gd name="T36" fmla="*/ 2147483647 w 96"/>
                <a:gd name="T37" fmla="*/ 2147483647 h 97"/>
                <a:gd name="T38" fmla="*/ 2147483647 w 96"/>
                <a:gd name="T39" fmla="*/ 2147483647 h 97"/>
                <a:gd name="T40" fmla="*/ 2147483647 w 96"/>
                <a:gd name="T41" fmla="*/ 2147483647 h 97"/>
                <a:gd name="T42" fmla="*/ 2147483647 w 96"/>
                <a:gd name="T43" fmla="*/ 2147483647 h 97"/>
                <a:gd name="T44" fmla="*/ 2147483647 w 96"/>
                <a:gd name="T45" fmla="*/ 2147483647 h 97"/>
                <a:gd name="T46" fmla="*/ 2147483647 w 96"/>
                <a:gd name="T47" fmla="*/ 2147483647 h 97"/>
                <a:gd name="T48" fmla="*/ 2147483647 w 96"/>
                <a:gd name="T49" fmla="*/ 2147483647 h 97"/>
                <a:gd name="T50" fmla="*/ 2147483647 w 96"/>
                <a:gd name="T51" fmla="*/ 2147483647 h 97"/>
                <a:gd name="T52" fmla="*/ 2147483647 w 96"/>
                <a:gd name="T53" fmla="*/ 2147483647 h 97"/>
                <a:gd name="T54" fmla="*/ 2147483647 w 96"/>
                <a:gd name="T55" fmla="*/ 2147483647 h 97"/>
                <a:gd name="T56" fmla="*/ 2147483647 w 96"/>
                <a:gd name="T57" fmla="*/ 2147483647 h 97"/>
                <a:gd name="T58" fmla="*/ 2147483647 w 96"/>
                <a:gd name="T59" fmla="*/ 2147483647 h 97"/>
                <a:gd name="T60" fmla="*/ 2147483647 w 96"/>
                <a:gd name="T61" fmla="*/ 2147483647 h 97"/>
                <a:gd name="T62" fmla="*/ 2147483647 w 96"/>
                <a:gd name="T63" fmla="*/ 2147483647 h 97"/>
                <a:gd name="T64" fmla="*/ 2147483647 w 96"/>
                <a:gd name="T65" fmla="*/ 2147483647 h 9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6"/>
                <a:gd name="T100" fmla="*/ 0 h 97"/>
                <a:gd name="T101" fmla="*/ 96 w 96"/>
                <a:gd name="T102" fmla="*/ 97 h 9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6" h="97">
                  <a:moveTo>
                    <a:pt x="96" y="48"/>
                  </a:moveTo>
                  <a:lnTo>
                    <a:pt x="96" y="37"/>
                  </a:lnTo>
                  <a:lnTo>
                    <a:pt x="93" y="29"/>
                  </a:lnTo>
                  <a:lnTo>
                    <a:pt x="88" y="20"/>
                  </a:lnTo>
                  <a:lnTo>
                    <a:pt x="83" y="14"/>
                  </a:lnTo>
                  <a:lnTo>
                    <a:pt x="76" y="7"/>
                  </a:lnTo>
                  <a:lnTo>
                    <a:pt x="68" y="4"/>
                  </a:lnTo>
                  <a:lnTo>
                    <a:pt x="57" y="0"/>
                  </a:lnTo>
                  <a:lnTo>
                    <a:pt x="49" y="0"/>
                  </a:lnTo>
                  <a:lnTo>
                    <a:pt x="39" y="0"/>
                  </a:lnTo>
                  <a:lnTo>
                    <a:pt x="30" y="4"/>
                  </a:lnTo>
                  <a:lnTo>
                    <a:pt x="22" y="7"/>
                  </a:lnTo>
                  <a:lnTo>
                    <a:pt x="13" y="14"/>
                  </a:lnTo>
                  <a:lnTo>
                    <a:pt x="8" y="20"/>
                  </a:lnTo>
                  <a:lnTo>
                    <a:pt x="3" y="29"/>
                  </a:lnTo>
                  <a:lnTo>
                    <a:pt x="2" y="37"/>
                  </a:lnTo>
                  <a:lnTo>
                    <a:pt x="0" y="48"/>
                  </a:lnTo>
                  <a:lnTo>
                    <a:pt x="2" y="58"/>
                  </a:lnTo>
                  <a:lnTo>
                    <a:pt x="3" y="66"/>
                  </a:lnTo>
                  <a:lnTo>
                    <a:pt x="8" y="75"/>
                  </a:lnTo>
                  <a:lnTo>
                    <a:pt x="13" y="81"/>
                  </a:lnTo>
                  <a:lnTo>
                    <a:pt x="22" y="88"/>
                  </a:lnTo>
                  <a:lnTo>
                    <a:pt x="30" y="92"/>
                  </a:lnTo>
                  <a:lnTo>
                    <a:pt x="39" y="95"/>
                  </a:lnTo>
                  <a:lnTo>
                    <a:pt x="49" y="97"/>
                  </a:lnTo>
                  <a:lnTo>
                    <a:pt x="57" y="95"/>
                  </a:lnTo>
                  <a:lnTo>
                    <a:pt x="68" y="92"/>
                  </a:lnTo>
                  <a:lnTo>
                    <a:pt x="76" y="88"/>
                  </a:lnTo>
                  <a:lnTo>
                    <a:pt x="83" y="81"/>
                  </a:lnTo>
                  <a:lnTo>
                    <a:pt x="88" y="75"/>
                  </a:lnTo>
                  <a:lnTo>
                    <a:pt x="93" y="66"/>
                  </a:lnTo>
                  <a:lnTo>
                    <a:pt x="96" y="58"/>
                  </a:lnTo>
                  <a:lnTo>
                    <a:pt x="96" y="48"/>
                  </a:lnTo>
                  <a:lnTo>
                    <a:pt x="86" y="48"/>
                  </a:lnTo>
                  <a:lnTo>
                    <a:pt x="84" y="41"/>
                  </a:lnTo>
                  <a:lnTo>
                    <a:pt x="83" y="34"/>
                  </a:lnTo>
                  <a:lnTo>
                    <a:pt x="79" y="27"/>
                  </a:lnTo>
                  <a:lnTo>
                    <a:pt x="74" y="20"/>
                  </a:lnTo>
                  <a:lnTo>
                    <a:pt x="69" y="17"/>
                  </a:lnTo>
                  <a:lnTo>
                    <a:pt x="62" y="14"/>
                  </a:lnTo>
                  <a:lnTo>
                    <a:pt x="56" y="10"/>
                  </a:lnTo>
                  <a:lnTo>
                    <a:pt x="49" y="10"/>
                  </a:lnTo>
                  <a:lnTo>
                    <a:pt x="40" y="10"/>
                  </a:lnTo>
                  <a:lnTo>
                    <a:pt x="34" y="14"/>
                  </a:lnTo>
                  <a:lnTo>
                    <a:pt x="27" y="17"/>
                  </a:lnTo>
                  <a:lnTo>
                    <a:pt x="22" y="20"/>
                  </a:lnTo>
                  <a:lnTo>
                    <a:pt x="17" y="27"/>
                  </a:lnTo>
                  <a:lnTo>
                    <a:pt x="13" y="34"/>
                  </a:lnTo>
                  <a:lnTo>
                    <a:pt x="12" y="41"/>
                  </a:lnTo>
                  <a:lnTo>
                    <a:pt x="10" y="48"/>
                  </a:lnTo>
                  <a:lnTo>
                    <a:pt x="12" y="56"/>
                  </a:lnTo>
                  <a:lnTo>
                    <a:pt x="13" y="63"/>
                  </a:lnTo>
                  <a:lnTo>
                    <a:pt x="17" y="70"/>
                  </a:lnTo>
                  <a:lnTo>
                    <a:pt x="22" y="75"/>
                  </a:lnTo>
                  <a:lnTo>
                    <a:pt x="27" y="80"/>
                  </a:lnTo>
                  <a:lnTo>
                    <a:pt x="34" y="83"/>
                  </a:lnTo>
                  <a:lnTo>
                    <a:pt x="40" y="85"/>
                  </a:lnTo>
                  <a:lnTo>
                    <a:pt x="49" y="85"/>
                  </a:lnTo>
                  <a:lnTo>
                    <a:pt x="56" y="85"/>
                  </a:lnTo>
                  <a:lnTo>
                    <a:pt x="62" y="83"/>
                  </a:lnTo>
                  <a:lnTo>
                    <a:pt x="69" y="80"/>
                  </a:lnTo>
                  <a:lnTo>
                    <a:pt x="74" y="75"/>
                  </a:lnTo>
                  <a:lnTo>
                    <a:pt x="79" y="70"/>
                  </a:lnTo>
                  <a:lnTo>
                    <a:pt x="83" y="63"/>
                  </a:lnTo>
                  <a:lnTo>
                    <a:pt x="84" y="56"/>
                  </a:lnTo>
                  <a:lnTo>
                    <a:pt x="86" y="48"/>
                  </a:lnTo>
                  <a:lnTo>
                    <a:pt x="96" y="48"/>
                  </a:lnTo>
                  <a:close/>
                </a:path>
              </a:pathLst>
            </a:custGeom>
            <a:solidFill>
              <a:srgbClr val="F7FBFF"/>
            </a:solidFill>
            <a:ln w="9525">
              <a:noFill/>
              <a:round/>
              <a:headEnd/>
              <a:tailEnd/>
            </a:ln>
          </p:spPr>
          <p:txBody>
            <a:bodyPr/>
            <a:lstStyle/>
            <a:p>
              <a:endParaRPr lang="en-US"/>
            </a:p>
          </p:txBody>
        </p:sp>
        <p:sp>
          <p:nvSpPr>
            <p:cNvPr id="51407" name="Freeform 209"/>
            <p:cNvSpPr>
              <a:spLocks/>
            </p:cNvSpPr>
            <p:nvPr/>
          </p:nvSpPr>
          <p:spPr bwMode="auto">
            <a:xfrm>
              <a:off x="3964016" y="3047978"/>
              <a:ext cx="121356" cy="138112"/>
            </a:xfrm>
            <a:custGeom>
              <a:avLst/>
              <a:gdLst>
                <a:gd name="T0" fmla="*/ 2147483647 w 86"/>
                <a:gd name="T1" fmla="*/ 2147483647 h 87"/>
                <a:gd name="T2" fmla="*/ 2147483647 w 86"/>
                <a:gd name="T3" fmla="*/ 2147483647 h 87"/>
                <a:gd name="T4" fmla="*/ 2147483647 w 86"/>
                <a:gd name="T5" fmla="*/ 2147483647 h 87"/>
                <a:gd name="T6" fmla="*/ 2147483647 w 86"/>
                <a:gd name="T7" fmla="*/ 0 h 87"/>
                <a:gd name="T8" fmla="*/ 2147483647 w 86"/>
                <a:gd name="T9" fmla="*/ 0 h 87"/>
                <a:gd name="T10" fmla="*/ 2147483647 w 86"/>
                <a:gd name="T11" fmla="*/ 2147483647 h 87"/>
                <a:gd name="T12" fmla="*/ 2147483647 w 86"/>
                <a:gd name="T13" fmla="*/ 2147483647 h 87"/>
                <a:gd name="T14" fmla="*/ 2147483647 w 86"/>
                <a:gd name="T15" fmla="*/ 2147483647 h 87"/>
                <a:gd name="T16" fmla="*/ 2147483647 w 86"/>
                <a:gd name="T17" fmla="*/ 2147483647 h 87"/>
                <a:gd name="T18" fmla="*/ 2147483647 w 86"/>
                <a:gd name="T19" fmla="*/ 2147483647 h 87"/>
                <a:gd name="T20" fmla="*/ 2147483647 w 86"/>
                <a:gd name="T21" fmla="*/ 2147483647 h 87"/>
                <a:gd name="T22" fmla="*/ 2147483647 w 86"/>
                <a:gd name="T23" fmla="*/ 2147483647 h 87"/>
                <a:gd name="T24" fmla="*/ 2147483647 w 86"/>
                <a:gd name="T25" fmla="*/ 2147483647 h 87"/>
                <a:gd name="T26" fmla="*/ 2147483647 w 86"/>
                <a:gd name="T27" fmla="*/ 2147483647 h 87"/>
                <a:gd name="T28" fmla="*/ 2147483647 w 86"/>
                <a:gd name="T29" fmla="*/ 2147483647 h 87"/>
                <a:gd name="T30" fmla="*/ 2147483647 w 86"/>
                <a:gd name="T31" fmla="*/ 2147483647 h 87"/>
                <a:gd name="T32" fmla="*/ 2147483647 w 86"/>
                <a:gd name="T33" fmla="*/ 2147483647 h 87"/>
                <a:gd name="T34" fmla="*/ 2147483647 w 86"/>
                <a:gd name="T35" fmla="*/ 2147483647 h 87"/>
                <a:gd name="T36" fmla="*/ 2147483647 w 86"/>
                <a:gd name="T37" fmla="*/ 2147483647 h 87"/>
                <a:gd name="T38" fmla="*/ 2147483647 w 86"/>
                <a:gd name="T39" fmla="*/ 2147483647 h 87"/>
                <a:gd name="T40" fmla="*/ 2147483647 w 86"/>
                <a:gd name="T41" fmla="*/ 2147483647 h 87"/>
                <a:gd name="T42" fmla="*/ 2147483647 w 86"/>
                <a:gd name="T43" fmla="*/ 2147483647 h 87"/>
                <a:gd name="T44" fmla="*/ 2147483647 w 86"/>
                <a:gd name="T45" fmla="*/ 2147483647 h 87"/>
                <a:gd name="T46" fmla="*/ 2147483647 w 86"/>
                <a:gd name="T47" fmla="*/ 2147483647 h 87"/>
                <a:gd name="T48" fmla="*/ 2147483647 w 86"/>
                <a:gd name="T49" fmla="*/ 2147483647 h 87"/>
                <a:gd name="T50" fmla="*/ 2147483647 w 86"/>
                <a:gd name="T51" fmla="*/ 2147483647 h 87"/>
                <a:gd name="T52" fmla="*/ 2147483647 w 86"/>
                <a:gd name="T53" fmla="*/ 2147483647 h 87"/>
                <a:gd name="T54" fmla="*/ 2147483647 w 86"/>
                <a:gd name="T55" fmla="*/ 2147483647 h 87"/>
                <a:gd name="T56" fmla="*/ 2147483647 w 86"/>
                <a:gd name="T57" fmla="*/ 2147483647 h 87"/>
                <a:gd name="T58" fmla="*/ 2147483647 w 86"/>
                <a:gd name="T59" fmla="*/ 2147483647 h 87"/>
                <a:gd name="T60" fmla="*/ 2147483647 w 86"/>
                <a:gd name="T61" fmla="*/ 2147483647 h 87"/>
                <a:gd name="T62" fmla="*/ 2147483647 w 86"/>
                <a:gd name="T63" fmla="*/ 2147483647 h 87"/>
                <a:gd name="T64" fmla="*/ 2147483647 w 86"/>
                <a:gd name="T65" fmla="*/ 2147483647 h 8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6"/>
                <a:gd name="T100" fmla="*/ 0 h 87"/>
                <a:gd name="T101" fmla="*/ 86 w 86"/>
                <a:gd name="T102" fmla="*/ 87 h 8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6" h="87">
                  <a:moveTo>
                    <a:pt x="86" y="43"/>
                  </a:moveTo>
                  <a:lnTo>
                    <a:pt x="86" y="34"/>
                  </a:lnTo>
                  <a:lnTo>
                    <a:pt x="83" y="26"/>
                  </a:lnTo>
                  <a:lnTo>
                    <a:pt x="79" y="19"/>
                  </a:lnTo>
                  <a:lnTo>
                    <a:pt x="74" y="12"/>
                  </a:lnTo>
                  <a:lnTo>
                    <a:pt x="68" y="7"/>
                  </a:lnTo>
                  <a:lnTo>
                    <a:pt x="61" y="4"/>
                  </a:lnTo>
                  <a:lnTo>
                    <a:pt x="52" y="0"/>
                  </a:lnTo>
                  <a:lnTo>
                    <a:pt x="44" y="0"/>
                  </a:lnTo>
                  <a:lnTo>
                    <a:pt x="35" y="0"/>
                  </a:lnTo>
                  <a:lnTo>
                    <a:pt x="27" y="4"/>
                  </a:lnTo>
                  <a:lnTo>
                    <a:pt x="19" y="7"/>
                  </a:lnTo>
                  <a:lnTo>
                    <a:pt x="13" y="12"/>
                  </a:lnTo>
                  <a:lnTo>
                    <a:pt x="8" y="19"/>
                  </a:lnTo>
                  <a:lnTo>
                    <a:pt x="3" y="26"/>
                  </a:lnTo>
                  <a:lnTo>
                    <a:pt x="2" y="34"/>
                  </a:lnTo>
                  <a:lnTo>
                    <a:pt x="0" y="43"/>
                  </a:lnTo>
                  <a:lnTo>
                    <a:pt x="2" y="51"/>
                  </a:lnTo>
                  <a:lnTo>
                    <a:pt x="3" y="59"/>
                  </a:lnTo>
                  <a:lnTo>
                    <a:pt x="8" y="66"/>
                  </a:lnTo>
                  <a:lnTo>
                    <a:pt x="13" y="73"/>
                  </a:lnTo>
                  <a:lnTo>
                    <a:pt x="19" y="78"/>
                  </a:lnTo>
                  <a:lnTo>
                    <a:pt x="27" y="83"/>
                  </a:lnTo>
                  <a:lnTo>
                    <a:pt x="35" y="85"/>
                  </a:lnTo>
                  <a:lnTo>
                    <a:pt x="44" y="87"/>
                  </a:lnTo>
                  <a:lnTo>
                    <a:pt x="52" y="85"/>
                  </a:lnTo>
                  <a:lnTo>
                    <a:pt x="61" y="83"/>
                  </a:lnTo>
                  <a:lnTo>
                    <a:pt x="68" y="78"/>
                  </a:lnTo>
                  <a:lnTo>
                    <a:pt x="74" y="73"/>
                  </a:lnTo>
                  <a:lnTo>
                    <a:pt x="79" y="66"/>
                  </a:lnTo>
                  <a:lnTo>
                    <a:pt x="83" y="59"/>
                  </a:lnTo>
                  <a:lnTo>
                    <a:pt x="86" y="51"/>
                  </a:lnTo>
                  <a:lnTo>
                    <a:pt x="86" y="43"/>
                  </a:lnTo>
                  <a:lnTo>
                    <a:pt x="76" y="43"/>
                  </a:lnTo>
                  <a:lnTo>
                    <a:pt x="74" y="36"/>
                  </a:lnTo>
                  <a:lnTo>
                    <a:pt x="73" y="31"/>
                  </a:lnTo>
                  <a:lnTo>
                    <a:pt x="69" y="26"/>
                  </a:lnTo>
                  <a:lnTo>
                    <a:pt x="66" y="21"/>
                  </a:lnTo>
                  <a:lnTo>
                    <a:pt x="61" y="15"/>
                  </a:lnTo>
                  <a:lnTo>
                    <a:pt x="56" y="14"/>
                  </a:lnTo>
                  <a:lnTo>
                    <a:pt x="51" y="12"/>
                  </a:lnTo>
                  <a:lnTo>
                    <a:pt x="44" y="10"/>
                  </a:lnTo>
                  <a:lnTo>
                    <a:pt x="37" y="12"/>
                  </a:lnTo>
                  <a:lnTo>
                    <a:pt x="30" y="14"/>
                  </a:lnTo>
                  <a:lnTo>
                    <a:pt x="25" y="15"/>
                  </a:lnTo>
                  <a:lnTo>
                    <a:pt x="20" y="21"/>
                  </a:lnTo>
                  <a:lnTo>
                    <a:pt x="17" y="26"/>
                  </a:lnTo>
                  <a:lnTo>
                    <a:pt x="13" y="31"/>
                  </a:lnTo>
                  <a:lnTo>
                    <a:pt x="12" y="36"/>
                  </a:lnTo>
                  <a:lnTo>
                    <a:pt x="12" y="43"/>
                  </a:lnTo>
                  <a:lnTo>
                    <a:pt x="12" y="49"/>
                  </a:lnTo>
                  <a:lnTo>
                    <a:pt x="13" y="56"/>
                  </a:lnTo>
                  <a:lnTo>
                    <a:pt x="17" y="61"/>
                  </a:lnTo>
                  <a:lnTo>
                    <a:pt x="20" y="66"/>
                  </a:lnTo>
                  <a:lnTo>
                    <a:pt x="25" y="70"/>
                  </a:lnTo>
                  <a:lnTo>
                    <a:pt x="30" y="73"/>
                  </a:lnTo>
                  <a:lnTo>
                    <a:pt x="37" y="75"/>
                  </a:lnTo>
                  <a:lnTo>
                    <a:pt x="44" y="75"/>
                  </a:lnTo>
                  <a:lnTo>
                    <a:pt x="51" y="75"/>
                  </a:lnTo>
                  <a:lnTo>
                    <a:pt x="56" y="73"/>
                  </a:lnTo>
                  <a:lnTo>
                    <a:pt x="61" y="70"/>
                  </a:lnTo>
                  <a:lnTo>
                    <a:pt x="66" y="66"/>
                  </a:lnTo>
                  <a:lnTo>
                    <a:pt x="69" y="61"/>
                  </a:lnTo>
                  <a:lnTo>
                    <a:pt x="73" y="56"/>
                  </a:lnTo>
                  <a:lnTo>
                    <a:pt x="74" y="49"/>
                  </a:lnTo>
                  <a:lnTo>
                    <a:pt x="76" y="43"/>
                  </a:lnTo>
                  <a:lnTo>
                    <a:pt x="86" y="43"/>
                  </a:lnTo>
                  <a:close/>
                </a:path>
              </a:pathLst>
            </a:custGeom>
            <a:solidFill>
              <a:srgbClr val="F8FCFF"/>
            </a:solidFill>
            <a:ln w="9525">
              <a:noFill/>
              <a:round/>
              <a:headEnd/>
              <a:tailEnd/>
            </a:ln>
          </p:spPr>
          <p:txBody>
            <a:bodyPr/>
            <a:lstStyle/>
            <a:p>
              <a:endParaRPr lang="en-US"/>
            </a:p>
          </p:txBody>
        </p:sp>
        <p:sp>
          <p:nvSpPr>
            <p:cNvPr id="51408" name="Freeform 210"/>
            <p:cNvSpPr>
              <a:spLocks/>
            </p:cNvSpPr>
            <p:nvPr/>
          </p:nvSpPr>
          <p:spPr bwMode="auto">
            <a:xfrm>
              <a:off x="3971071" y="3055915"/>
              <a:ext cx="107244" cy="119063"/>
            </a:xfrm>
            <a:custGeom>
              <a:avLst/>
              <a:gdLst>
                <a:gd name="T0" fmla="*/ 2147483647 w 76"/>
                <a:gd name="T1" fmla="*/ 2147483647 h 75"/>
                <a:gd name="T2" fmla="*/ 2147483647 w 76"/>
                <a:gd name="T3" fmla="*/ 2147483647 h 75"/>
                <a:gd name="T4" fmla="*/ 2147483647 w 76"/>
                <a:gd name="T5" fmla="*/ 2147483647 h 75"/>
                <a:gd name="T6" fmla="*/ 2147483647 w 76"/>
                <a:gd name="T7" fmla="*/ 0 h 75"/>
                <a:gd name="T8" fmla="*/ 2147483647 w 76"/>
                <a:gd name="T9" fmla="*/ 0 h 75"/>
                <a:gd name="T10" fmla="*/ 2147483647 w 76"/>
                <a:gd name="T11" fmla="*/ 2147483647 h 75"/>
                <a:gd name="T12" fmla="*/ 2147483647 w 76"/>
                <a:gd name="T13" fmla="*/ 2147483647 h 75"/>
                <a:gd name="T14" fmla="*/ 2147483647 w 76"/>
                <a:gd name="T15" fmla="*/ 2147483647 h 75"/>
                <a:gd name="T16" fmla="*/ 2147483647 w 76"/>
                <a:gd name="T17" fmla="*/ 2147483647 h 75"/>
                <a:gd name="T18" fmla="*/ 2147483647 w 76"/>
                <a:gd name="T19" fmla="*/ 2147483647 h 75"/>
                <a:gd name="T20" fmla="*/ 2147483647 w 76"/>
                <a:gd name="T21" fmla="*/ 2147483647 h 75"/>
                <a:gd name="T22" fmla="*/ 2147483647 w 76"/>
                <a:gd name="T23" fmla="*/ 2147483647 h 75"/>
                <a:gd name="T24" fmla="*/ 2147483647 w 76"/>
                <a:gd name="T25" fmla="*/ 2147483647 h 75"/>
                <a:gd name="T26" fmla="*/ 2147483647 w 76"/>
                <a:gd name="T27" fmla="*/ 2147483647 h 75"/>
                <a:gd name="T28" fmla="*/ 2147483647 w 76"/>
                <a:gd name="T29" fmla="*/ 2147483647 h 75"/>
                <a:gd name="T30" fmla="*/ 2147483647 w 76"/>
                <a:gd name="T31" fmla="*/ 2147483647 h 75"/>
                <a:gd name="T32" fmla="*/ 2147483647 w 76"/>
                <a:gd name="T33" fmla="*/ 2147483647 h 75"/>
                <a:gd name="T34" fmla="*/ 2147483647 w 76"/>
                <a:gd name="T35" fmla="*/ 2147483647 h 75"/>
                <a:gd name="T36" fmla="*/ 2147483647 w 76"/>
                <a:gd name="T37" fmla="*/ 2147483647 h 75"/>
                <a:gd name="T38" fmla="*/ 2147483647 w 76"/>
                <a:gd name="T39" fmla="*/ 2147483647 h 75"/>
                <a:gd name="T40" fmla="*/ 2147483647 w 76"/>
                <a:gd name="T41" fmla="*/ 2147483647 h 75"/>
                <a:gd name="T42" fmla="*/ 2147483647 w 76"/>
                <a:gd name="T43" fmla="*/ 2147483647 h 75"/>
                <a:gd name="T44" fmla="*/ 2147483647 w 76"/>
                <a:gd name="T45" fmla="*/ 2147483647 h 75"/>
                <a:gd name="T46" fmla="*/ 2147483647 w 76"/>
                <a:gd name="T47" fmla="*/ 2147483647 h 75"/>
                <a:gd name="T48" fmla="*/ 2147483647 w 76"/>
                <a:gd name="T49" fmla="*/ 2147483647 h 75"/>
                <a:gd name="T50" fmla="*/ 2147483647 w 76"/>
                <a:gd name="T51" fmla="*/ 2147483647 h 75"/>
                <a:gd name="T52" fmla="*/ 2147483647 w 76"/>
                <a:gd name="T53" fmla="*/ 2147483647 h 75"/>
                <a:gd name="T54" fmla="*/ 2147483647 w 76"/>
                <a:gd name="T55" fmla="*/ 2147483647 h 75"/>
                <a:gd name="T56" fmla="*/ 2147483647 w 76"/>
                <a:gd name="T57" fmla="*/ 2147483647 h 75"/>
                <a:gd name="T58" fmla="*/ 2147483647 w 76"/>
                <a:gd name="T59" fmla="*/ 2147483647 h 75"/>
                <a:gd name="T60" fmla="*/ 2147483647 w 76"/>
                <a:gd name="T61" fmla="*/ 2147483647 h 75"/>
                <a:gd name="T62" fmla="*/ 2147483647 w 76"/>
                <a:gd name="T63" fmla="*/ 2147483647 h 75"/>
                <a:gd name="T64" fmla="*/ 2147483647 w 76"/>
                <a:gd name="T65" fmla="*/ 2147483647 h 7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5"/>
                <a:gd name="T101" fmla="*/ 76 w 76"/>
                <a:gd name="T102" fmla="*/ 75 h 7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5">
                  <a:moveTo>
                    <a:pt x="76" y="38"/>
                  </a:moveTo>
                  <a:lnTo>
                    <a:pt x="74" y="31"/>
                  </a:lnTo>
                  <a:lnTo>
                    <a:pt x="73" y="24"/>
                  </a:lnTo>
                  <a:lnTo>
                    <a:pt x="69" y="17"/>
                  </a:lnTo>
                  <a:lnTo>
                    <a:pt x="64" y="10"/>
                  </a:lnTo>
                  <a:lnTo>
                    <a:pt x="59" y="7"/>
                  </a:lnTo>
                  <a:lnTo>
                    <a:pt x="52" y="4"/>
                  </a:lnTo>
                  <a:lnTo>
                    <a:pt x="46" y="0"/>
                  </a:lnTo>
                  <a:lnTo>
                    <a:pt x="39" y="0"/>
                  </a:lnTo>
                  <a:lnTo>
                    <a:pt x="30" y="0"/>
                  </a:lnTo>
                  <a:lnTo>
                    <a:pt x="24" y="4"/>
                  </a:lnTo>
                  <a:lnTo>
                    <a:pt x="17" y="7"/>
                  </a:lnTo>
                  <a:lnTo>
                    <a:pt x="12" y="10"/>
                  </a:lnTo>
                  <a:lnTo>
                    <a:pt x="7" y="17"/>
                  </a:lnTo>
                  <a:lnTo>
                    <a:pt x="3" y="24"/>
                  </a:lnTo>
                  <a:lnTo>
                    <a:pt x="2" y="31"/>
                  </a:lnTo>
                  <a:lnTo>
                    <a:pt x="0" y="38"/>
                  </a:lnTo>
                  <a:lnTo>
                    <a:pt x="2" y="46"/>
                  </a:lnTo>
                  <a:lnTo>
                    <a:pt x="3" y="53"/>
                  </a:lnTo>
                  <a:lnTo>
                    <a:pt x="7" y="60"/>
                  </a:lnTo>
                  <a:lnTo>
                    <a:pt x="12" y="65"/>
                  </a:lnTo>
                  <a:lnTo>
                    <a:pt x="17" y="70"/>
                  </a:lnTo>
                  <a:lnTo>
                    <a:pt x="24" y="73"/>
                  </a:lnTo>
                  <a:lnTo>
                    <a:pt x="30" y="75"/>
                  </a:lnTo>
                  <a:lnTo>
                    <a:pt x="39" y="75"/>
                  </a:lnTo>
                  <a:lnTo>
                    <a:pt x="46" y="75"/>
                  </a:lnTo>
                  <a:lnTo>
                    <a:pt x="52" y="73"/>
                  </a:lnTo>
                  <a:lnTo>
                    <a:pt x="59" y="70"/>
                  </a:lnTo>
                  <a:lnTo>
                    <a:pt x="64" y="65"/>
                  </a:lnTo>
                  <a:lnTo>
                    <a:pt x="69" y="60"/>
                  </a:lnTo>
                  <a:lnTo>
                    <a:pt x="73" y="53"/>
                  </a:lnTo>
                  <a:lnTo>
                    <a:pt x="74" y="46"/>
                  </a:lnTo>
                  <a:lnTo>
                    <a:pt x="76" y="38"/>
                  </a:lnTo>
                  <a:lnTo>
                    <a:pt x="66" y="38"/>
                  </a:lnTo>
                  <a:lnTo>
                    <a:pt x="64" y="32"/>
                  </a:lnTo>
                  <a:lnTo>
                    <a:pt x="63" y="27"/>
                  </a:lnTo>
                  <a:lnTo>
                    <a:pt x="61" y="22"/>
                  </a:lnTo>
                  <a:lnTo>
                    <a:pt x="58" y="19"/>
                  </a:lnTo>
                  <a:lnTo>
                    <a:pt x="54" y="16"/>
                  </a:lnTo>
                  <a:lnTo>
                    <a:pt x="49" y="14"/>
                  </a:lnTo>
                  <a:lnTo>
                    <a:pt x="44" y="12"/>
                  </a:lnTo>
                  <a:lnTo>
                    <a:pt x="39" y="10"/>
                  </a:lnTo>
                  <a:lnTo>
                    <a:pt x="32" y="12"/>
                  </a:lnTo>
                  <a:lnTo>
                    <a:pt x="29" y="14"/>
                  </a:lnTo>
                  <a:lnTo>
                    <a:pt x="24" y="16"/>
                  </a:lnTo>
                  <a:lnTo>
                    <a:pt x="19" y="19"/>
                  </a:lnTo>
                  <a:lnTo>
                    <a:pt x="17" y="22"/>
                  </a:lnTo>
                  <a:lnTo>
                    <a:pt x="14" y="27"/>
                  </a:lnTo>
                  <a:lnTo>
                    <a:pt x="12" y="32"/>
                  </a:lnTo>
                  <a:lnTo>
                    <a:pt x="12" y="38"/>
                  </a:lnTo>
                  <a:lnTo>
                    <a:pt x="12" y="43"/>
                  </a:lnTo>
                  <a:lnTo>
                    <a:pt x="14" y="48"/>
                  </a:lnTo>
                  <a:lnTo>
                    <a:pt x="17" y="53"/>
                  </a:lnTo>
                  <a:lnTo>
                    <a:pt x="19" y="56"/>
                  </a:lnTo>
                  <a:lnTo>
                    <a:pt x="24" y="60"/>
                  </a:lnTo>
                  <a:lnTo>
                    <a:pt x="29" y="63"/>
                  </a:lnTo>
                  <a:lnTo>
                    <a:pt x="32" y="65"/>
                  </a:lnTo>
                  <a:lnTo>
                    <a:pt x="39" y="65"/>
                  </a:lnTo>
                  <a:lnTo>
                    <a:pt x="44" y="65"/>
                  </a:lnTo>
                  <a:lnTo>
                    <a:pt x="49" y="63"/>
                  </a:lnTo>
                  <a:lnTo>
                    <a:pt x="54" y="60"/>
                  </a:lnTo>
                  <a:lnTo>
                    <a:pt x="58" y="56"/>
                  </a:lnTo>
                  <a:lnTo>
                    <a:pt x="61" y="53"/>
                  </a:lnTo>
                  <a:lnTo>
                    <a:pt x="63" y="48"/>
                  </a:lnTo>
                  <a:lnTo>
                    <a:pt x="64" y="43"/>
                  </a:lnTo>
                  <a:lnTo>
                    <a:pt x="66" y="38"/>
                  </a:lnTo>
                  <a:lnTo>
                    <a:pt x="76" y="38"/>
                  </a:lnTo>
                  <a:close/>
                </a:path>
              </a:pathLst>
            </a:custGeom>
            <a:solidFill>
              <a:srgbClr val="F9FCFF"/>
            </a:solidFill>
            <a:ln w="9525">
              <a:noFill/>
              <a:round/>
              <a:headEnd/>
              <a:tailEnd/>
            </a:ln>
          </p:spPr>
          <p:txBody>
            <a:bodyPr/>
            <a:lstStyle/>
            <a:p>
              <a:endParaRPr lang="en-US"/>
            </a:p>
          </p:txBody>
        </p:sp>
        <p:sp>
          <p:nvSpPr>
            <p:cNvPr id="51409" name="Freeform 211"/>
            <p:cNvSpPr>
              <a:spLocks/>
            </p:cNvSpPr>
            <p:nvPr/>
          </p:nvSpPr>
          <p:spPr bwMode="auto">
            <a:xfrm>
              <a:off x="3980950" y="3063853"/>
              <a:ext cx="90311" cy="103187"/>
            </a:xfrm>
            <a:custGeom>
              <a:avLst/>
              <a:gdLst>
                <a:gd name="T0" fmla="*/ 2147483647 w 64"/>
                <a:gd name="T1" fmla="*/ 2147483647 h 65"/>
                <a:gd name="T2" fmla="*/ 2147483647 w 64"/>
                <a:gd name="T3" fmla="*/ 2147483647 h 65"/>
                <a:gd name="T4" fmla="*/ 2147483647 w 64"/>
                <a:gd name="T5" fmla="*/ 2147483647 h 65"/>
                <a:gd name="T6" fmla="*/ 2147483647 w 64"/>
                <a:gd name="T7" fmla="*/ 2147483647 h 65"/>
                <a:gd name="T8" fmla="*/ 2147483647 w 64"/>
                <a:gd name="T9" fmla="*/ 2147483647 h 65"/>
                <a:gd name="T10" fmla="*/ 2147483647 w 64"/>
                <a:gd name="T11" fmla="*/ 2147483647 h 65"/>
                <a:gd name="T12" fmla="*/ 2147483647 w 64"/>
                <a:gd name="T13" fmla="*/ 2147483647 h 65"/>
                <a:gd name="T14" fmla="*/ 0 w 64"/>
                <a:gd name="T15" fmla="*/ 2147483647 h 65"/>
                <a:gd name="T16" fmla="*/ 0 w 64"/>
                <a:gd name="T17" fmla="*/ 2147483647 h 65"/>
                <a:gd name="T18" fmla="*/ 2147483647 w 64"/>
                <a:gd name="T19" fmla="*/ 2147483647 h 65"/>
                <a:gd name="T20" fmla="*/ 2147483647 w 64"/>
                <a:gd name="T21" fmla="*/ 2147483647 h 65"/>
                <a:gd name="T22" fmla="*/ 2147483647 w 64"/>
                <a:gd name="T23" fmla="*/ 2147483647 h 65"/>
                <a:gd name="T24" fmla="*/ 2147483647 w 64"/>
                <a:gd name="T25" fmla="*/ 2147483647 h 65"/>
                <a:gd name="T26" fmla="*/ 2147483647 w 64"/>
                <a:gd name="T27" fmla="*/ 2147483647 h 65"/>
                <a:gd name="T28" fmla="*/ 2147483647 w 64"/>
                <a:gd name="T29" fmla="*/ 2147483647 h 65"/>
                <a:gd name="T30" fmla="*/ 2147483647 w 64"/>
                <a:gd name="T31" fmla="*/ 2147483647 h 65"/>
                <a:gd name="T32" fmla="*/ 2147483647 w 64"/>
                <a:gd name="T33" fmla="*/ 2147483647 h 65"/>
                <a:gd name="T34" fmla="*/ 2147483647 w 64"/>
                <a:gd name="T35" fmla="*/ 2147483647 h 65"/>
                <a:gd name="T36" fmla="*/ 2147483647 w 64"/>
                <a:gd name="T37" fmla="*/ 2147483647 h 65"/>
                <a:gd name="T38" fmla="*/ 2147483647 w 64"/>
                <a:gd name="T39" fmla="*/ 2147483647 h 65"/>
                <a:gd name="T40" fmla="*/ 2147483647 w 64"/>
                <a:gd name="T41" fmla="*/ 2147483647 h 65"/>
                <a:gd name="T42" fmla="*/ 2147483647 w 64"/>
                <a:gd name="T43" fmla="*/ 2147483647 h 65"/>
                <a:gd name="T44" fmla="*/ 2147483647 w 64"/>
                <a:gd name="T45" fmla="*/ 2147483647 h 65"/>
                <a:gd name="T46" fmla="*/ 2147483647 w 64"/>
                <a:gd name="T47" fmla="*/ 2147483647 h 65"/>
                <a:gd name="T48" fmla="*/ 2147483647 w 64"/>
                <a:gd name="T49" fmla="*/ 2147483647 h 65"/>
                <a:gd name="T50" fmla="*/ 2147483647 w 64"/>
                <a:gd name="T51" fmla="*/ 2147483647 h 65"/>
                <a:gd name="T52" fmla="*/ 2147483647 w 64"/>
                <a:gd name="T53" fmla="*/ 2147483647 h 65"/>
                <a:gd name="T54" fmla="*/ 2147483647 w 64"/>
                <a:gd name="T55" fmla="*/ 2147483647 h 65"/>
                <a:gd name="T56" fmla="*/ 2147483647 w 64"/>
                <a:gd name="T57" fmla="*/ 2147483647 h 65"/>
                <a:gd name="T58" fmla="*/ 2147483647 w 64"/>
                <a:gd name="T59" fmla="*/ 2147483647 h 65"/>
                <a:gd name="T60" fmla="*/ 2147483647 w 64"/>
                <a:gd name="T61" fmla="*/ 2147483647 h 65"/>
                <a:gd name="T62" fmla="*/ 2147483647 w 64"/>
                <a:gd name="T63" fmla="*/ 2147483647 h 65"/>
                <a:gd name="T64" fmla="*/ 2147483647 w 64"/>
                <a:gd name="T65" fmla="*/ 2147483647 h 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65"/>
                <a:gd name="T101" fmla="*/ 64 w 64"/>
                <a:gd name="T102" fmla="*/ 65 h 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65">
                  <a:moveTo>
                    <a:pt x="64" y="33"/>
                  </a:moveTo>
                  <a:lnTo>
                    <a:pt x="62" y="26"/>
                  </a:lnTo>
                  <a:lnTo>
                    <a:pt x="61" y="21"/>
                  </a:lnTo>
                  <a:lnTo>
                    <a:pt x="57" y="16"/>
                  </a:lnTo>
                  <a:lnTo>
                    <a:pt x="54" y="11"/>
                  </a:lnTo>
                  <a:lnTo>
                    <a:pt x="49" y="5"/>
                  </a:lnTo>
                  <a:lnTo>
                    <a:pt x="44" y="4"/>
                  </a:lnTo>
                  <a:lnTo>
                    <a:pt x="39" y="2"/>
                  </a:lnTo>
                  <a:lnTo>
                    <a:pt x="32" y="0"/>
                  </a:lnTo>
                  <a:lnTo>
                    <a:pt x="25" y="2"/>
                  </a:lnTo>
                  <a:lnTo>
                    <a:pt x="18" y="4"/>
                  </a:lnTo>
                  <a:lnTo>
                    <a:pt x="13" y="5"/>
                  </a:lnTo>
                  <a:lnTo>
                    <a:pt x="8" y="11"/>
                  </a:lnTo>
                  <a:lnTo>
                    <a:pt x="5" y="16"/>
                  </a:lnTo>
                  <a:lnTo>
                    <a:pt x="1" y="21"/>
                  </a:lnTo>
                  <a:lnTo>
                    <a:pt x="0" y="26"/>
                  </a:lnTo>
                  <a:lnTo>
                    <a:pt x="0" y="33"/>
                  </a:lnTo>
                  <a:lnTo>
                    <a:pt x="0" y="39"/>
                  </a:lnTo>
                  <a:lnTo>
                    <a:pt x="1" y="46"/>
                  </a:lnTo>
                  <a:lnTo>
                    <a:pt x="5" y="51"/>
                  </a:lnTo>
                  <a:lnTo>
                    <a:pt x="8" y="56"/>
                  </a:lnTo>
                  <a:lnTo>
                    <a:pt x="13" y="60"/>
                  </a:lnTo>
                  <a:lnTo>
                    <a:pt x="18" y="63"/>
                  </a:lnTo>
                  <a:lnTo>
                    <a:pt x="25" y="65"/>
                  </a:lnTo>
                  <a:lnTo>
                    <a:pt x="32" y="65"/>
                  </a:lnTo>
                  <a:lnTo>
                    <a:pt x="39" y="65"/>
                  </a:lnTo>
                  <a:lnTo>
                    <a:pt x="44" y="63"/>
                  </a:lnTo>
                  <a:lnTo>
                    <a:pt x="49" y="60"/>
                  </a:lnTo>
                  <a:lnTo>
                    <a:pt x="54" y="56"/>
                  </a:lnTo>
                  <a:lnTo>
                    <a:pt x="57" y="51"/>
                  </a:lnTo>
                  <a:lnTo>
                    <a:pt x="61" y="46"/>
                  </a:lnTo>
                  <a:lnTo>
                    <a:pt x="62" y="39"/>
                  </a:lnTo>
                  <a:lnTo>
                    <a:pt x="64" y="33"/>
                  </a:lnTo>
                  <a:lnTo>
                    <a:pt x="52" y="33"/>
                  </a:lnTo>
                  <a:lnTo>
                    <a:pt x="52" y="29"/>
                  </a:lnTo>
                  <a:lnTo>
                    <a:pt x="51" y="24"/>
                  </a:lnTo>
                  <a:lnTo>
                    <a:pt x="49" y="21"/>
                  </a:lnTo>
                  <a:lnTo>
                    <a:pt x="47" y="17"/>
                  </a:lnTo>
                  <a:lnTo>
                    <a:pt x="44" y="16"/>
                  </a:lnTo>
                  <a:lnTo>
                    <a:pt x="40" y="12"/>
                  </a:lnTo>
                  <a:lnTo>
                    <a:pt x="35" y="12"/>
                  </a:lnTo>
                  <a:lnTo>
                    <a:pt x="32" y="11"/>
                  </a:lnTo>
                  <a:lnTo>
                    <a:pt x="27" y="12"/>
                  </a:lnTo>
                  <a:lnTo>
                    <a:pt x="23" y="12"/>
                  </a:lnTo>
                  <a:lnTo>
                    <a:pt x="20" y="16"/>
                  </a:lnTo>
                  <a:lnTo>
                    <a:pt x="17" y="17"/>
                  </a:lnTo>
                  <a:lnTo>
                    <a:pt x="13" y="21"/>
                  </a:lnTo>
                  <a:lnTo>
                    <a:pt x="12" y="24"/>
                  </a:lnTo>
                  <a:lnTo>
                    <a:pt x="10" y="29"/>
                  </a:lnTo>
                  <a:lnTo>
                    <a:pt x="10" y="33"/>
                  </a:lnTo>
                  <a:lnTo>
                    <a:pt x="10" y="38"/>
                  </a:lnTo>
                  <a:lnTo>
                    <a:pt x="12" y="41"/>
                  </a:lnTo>
                  <a:lnTo>
                    <a:pt x="13" y="44"/>
                  </a:lnTo>
                  <a:lnTo>
                    <a:pt x="17" y="48"/>
                  </a:lnTo>
                  <a:lnTo>
                    <a:pt x="20" y="51"/>
                  </a:lnTo>
                  <a:lnTo>
                    <a:pt x="23" y="53"/>
                  </a:lnTo>
                  <a:lnTo>
                    <a:pt x="27" y="55"/>
                  </a:lnTo>
                  <a:lnTo>
                    <a:pt x="32" y="55"/>
                  </a:lnTo>
                  <a:lnTo>
                    <a:pt x="35" y="55"/>
                  </a:lnTo>
                  <a:lnTo>
                    <a:pt x="40" y="53"/>
                  </a:lnTo>
                  <a:lnTo>
                    <a:pt x="44" y="51"/>
                  </a:lnTo>
                  <a:lnTo>
                    <a:pt x="47" y="48"/>
                  </a:lnTo>
                  <a:lnTo>
                    <a:pt x="49" y="44"/>
                  </a:lnTo>
                  <a:lnTo>
                    <a:pt x="51" y="41"/>
                  </a:lnTo>
                  <a:lnTo>
                    <a:pt x="52" y="38"/>
                  </a:lnTo>
                  <a:lnTo>
                    <a:pt x="52" y="33"/>
                  </a:lnTo>
                  <a:lnTo>
                    <a:pt x="64" y="33"/>
                  </a:lnTo>
                  <a:close/>
                </a:path>
              </a:pathLst>
            </a:custGeom>
            <a:solidFill>
              <a:srgbClr val="FAFDFF"/>
            </a:solidFill>
            <a:ln w="9525">
              <a:noFill/>
              <a:round/>
              <a:headEnd/>
              <a:tailEnd/>
            </a:ln>
          </p:spPr>
          <p:txBody>
            <a:bodyPr/>
            <a:lstStyle/>
            <a:p>
              <a:endParaRPr lang="en-US"/>
            </a:p>
          </p:txBody>
        </p:sp>
        <p:sp>
          <p:nvSpPr>
            <p:cNvPr id="51410" name="Freeform 212"/>
            <p:cNvSpPr>
              <a:spLocks/>
            </p:cNvSpPr>
            <p:nvPr/>
          </p:nvSpPr>
          <p:spPr bwMode="auto">
            <a:xfrm>
              <a:off x="3988007" y="3071790"/>
              <a:ext cx="76200" cy="87313"/>
            </a:xfrm>
            <a:custGeom>
              <a:avLst/>
              <a:gdLst>
                <a:gd name="T0" fmla="*/ 2147483647 w 54"/>
                <a:gd name="T1" fmla="*/ 2147483647 h 55"/>
                <a:gd name="T2" fmla="*/ 2147483647 w 54"/>
                <a:gd name="T3" fmla="*/ 2147483647 h 55"/>
                <a:gd name="T4" fmla="*/ 2147483647 w 54"/>
                <a:gd name="T5" fmla="*/ 2147483647 h 55"/>
                <a:gd name="T6" fmla="*/ 2147483647 w 54"/>
                <a:gd name="T7" fmla="*/ 2147483647 h 55"/>
                <a:gd name="T8" fmla="*/ 2147483647 w 54"/>
                <a:gd name="T9" fmla="*/ 2147483647 h 55"/>
                <a:gd name="T10" fmla="*/ 2147483647 w 54"/>
                <a:gd name="T11" fmla="*/ 2147483647 h 55"/>
                <a:gd name="T12" fmla="*/ 2147483647 w 54"/>
                <a:gd name="T13" fmla="*/ 2147483647 h 55"/>
                <a:gd name="T14" fmla="*/ 0 w 54"/>
                <a:gd name="T15" fmla="*/ 2147483647 h 55"/>
                <a:gd name="T16" fmla="*/ 0 w 54"/>
                <a:gd name="T17" fmla="*/ 2147483647 h 55"/>
                <a:gd name="T18" fmla="*/ 2147483647 w 54"/>
                <a:gd name="T19" fmla="*/ 2147483647 h 55"/>
                <a:gd name="T20" fmla="*/ 2147483647 w 54"/>
                <a:gd name="T21" fmla="*/ 2147483647 h 55"/>
                <a:gd name="T22" fmla="*/ 2147483647 w 54"/>
                <a:gd name="T23" fmla="*/ 2147483647 h 55"/>
                <a:gd name="T24" fmla="*/ 2147483647 w 54"/>
                <a:gd name="T25" fmla="*/ 2147483647 h 55"/>
                <a:gd name="T26" fmla="*/ 2147483647 w 54"/>
                <a:gd name="T27" fmla="*/ 2147483647 h 55"/>
                <a:gd name="T28" fmla="*/ 2147483647 w 54"/>
                <a:gd name="T29" fmla="*/ 2147483647 h 55"/>
                <a:gd name="T30" fmla="*/ 2147483647 w 54"/>
                <a:gd name="T31" fmla="*/ 2147483647 h 55"/>
                <a:gd name="T32" fmla="*/ 2147483647 w 54"/>
                <a:gd name="T33" fmla="*/ 2147483647 h 55"/>
                <a:gd name="T34" fmla="*/ 2147483647 w 54"/>
                <a:gd name="T35" fmla="*/ 2147483647 h 55"/>
                <a:gd name="T36" fmla="*/ 2147483647 w 54"/>
                <a:gd name="T37" fmla="*/ 2147483647 h 55"/>
                <a:gd name="T38" fmla="*/ 2147483647 w 54"/>
                <a:gd name="T39" fmla="*/ 2147483647 h 55"/>
                <a:gd name="T40" fmla="*/ 2147483647 w 54"/>
                <a:gd name="T41" fmla="*/ 2147483647 h 55"/>
                <a:gd name="T42" fmla="*/ 2147483647 w 54"/>
                <a:gd name="T43" fmla="*/ 2147483647 h 55"/>
                <a:gd name="T44" fmla="*/ 2147483647 w 54"/>
                <a:gd name="T45" fmla="*/ 2147483647 h 55"/>
                <a:gd name="T46" fmla="*/ 2147483647 w 54"/>
                <a:gd name="T47" fmla="*/ 2147483647 h 55"/>
                <a:gd name="T48" fmla="*/ 2147483647 w 54"/>
                <a:gd name="T49" fmla="*/ 2147483647 h 55"/>
                <a:gd name="T50" fmla="*/ 2147483647 w 54"/>
                <a:gd name="T51" fmla="*/ 2147483647 h 55"/>
                <a:gd name="T52" fmla="*/ 2147483647 w 54"/>
                <a:gd name="T53" fmla="*/ 2147483647 h 55"/>
                <a:gd name="T54" fmla="*/ 2147483647 w 54"/>
                <a:gd name="T55" fmla="*/ 2147483647 h 55"/>
                <a:gd name="T56" fmla="*/ 2147483647 w 54"/>
                <a:gd name="T57" fmla="*/ 2147483647 h 55"/>
                <a:gd name="T58" fmla="*/ 2147483647 w 54"/>
                <a:gd name="T59" fmla="*/ 2147483647 h 55"/>
                <a:gd name="T60" fmla="*/ 2147483647 w 54"/>
                <a:gd name="T61" fmla="*/ 2147483647 h 55"/>
                <a:gd name="T62" fmla="*/ 2147483647 w 54"/>
                <a:gd name="T63" fmla="*/ 2147483647 h 55"/>
                <a:gd name="T64" fmla="*/ 2147483647 w 54"/>
                <a:gd name="T65" fmla="*/ 2147483647 h 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55"/>
                <a:gd name="T101" fmla="*/ 54 w 54"/>
                <a:gd name="T102" fmla="*/ 55 h 5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55">
                  <a:moveTo>
                    <a:pt x="54" y="28"/>
                  </a:moveTo>
                  <a:lnTo>
                    <a:pt x="52" y="22"/>
                  </a:lnTo>
                  <a:lnTo>
                    <a:pt x="51" y="17"/>
                  </a:lnTo>
                  <a:lnTo>
                    <a:pt x="49" y="12"/>
                  </a:lnTo>
                  <a:lnTo>
                    <a:pt x="46" y="9"/>
                  </a:lnTo>
                  <a:lnTo>
                    <a:pt x="42" y="6"/>
                  </a:lnTo>
                  <a:lnTo>
                    <a:pt x="37" y="4"/>
                  </a:lnTo>
                  <a:lnTo>
                    <a:pt x="32" y="2"/>
                  </a:lnTo>
                  <a:lnTo>
                    <a:pt x="27" y="0"/>
                  </a:lnTo>
                  <a:lnTo>
                    <a:pt x="20" y="2"/>
                  </a:lnTo>
                  <a:lnTo>
                    <a:pt x="17" y="4"/>
                  </a:lnTo>
                  <a:lnTo>
                    <a:pt x="12" y="6"/>
                  </a:lnTo>
                  <a:lnTo>
                    <a:pt x="7" y="9"/>
                  </a:lnTo>
                  <a:lnTo>
                    <a:pt x="5" y="12"/>
                  </a:lnTo>
                  <a:lnTo>
                    <a:pt x="2" y="17"/>
                  </a:lnTo>
                  <a:lnTo>
                    <a:pt x="0" y="22"/>
                  </a:lnTo>
                  <a:lnTo>
                    <a:pt x="0" y="28"/>
                  </a:lnTo>
                  <a:lnTo>
                    <a:pt x="0" y="33"/>
                  </a:lnTo>
                  <a:lnTo>
                    <a:pt x="2" y="38"/>
                  </a:lnTo>
                  <a:lnTo>
                    <a:pt x="5" y="43"/>
                  </a:lnTo>
                  <a:lnTo>
                    <a:pt x="7" y="46"/>
                  </a:lnTo>
                  <a:lnTo>
                    <a:pt x="12" y="50"/>
                  </a:lnTo>
                  <a:lnTo>
                    <a:pt x="17" y="53"/>
                  </a:lnTo>
                  <a:lnTo>
                    <a:pt x="20" y="55"/>
                  </a:lnTo>
                  <a:lnTo>
                    <a:pt x="27" y="55"/>
                  </a:lnTo>
                  <a:lnTo>
                    <a:pt x="32" y="55"/>
                  </a:lnTo>
                  <a:lnTo>
                    <a:pt x="37" y="53"/>
                  </a:lnTo>
                  <a:lnTo>
                    <a:pt x="42" y="50"/>
                  </a:lnTo>
                  <a:lnTo>
                    <a:pt x="46" y="46"/>
                  </a:lnTo>
                  <a:lnTo>
                    <a:pt x="49" y="43"/>
                  </a:lnTo>
                  <a:lnTo>
                    <a:pt x="51" y="38"/>
                  </a:lnTo>
                  <a:lnTo>
                    <a:pt x="52" y="33"/>
                  </a:lnTo>
                  <a:lnTo>
                    <a:pt x="54" y="28"/>
                  </a:lnTo>
                  <a:lnTo>
                    <a:pt x="42" y="28"/>
                  </a:lnTo>
                  <a:lnTo>
                    <a:pt x="42" y="24"/>
                  </a:lnTo>
                  <a:lnTo>
                    <a:pt x="40" y="21"/>
                  </a:lnTo>
                  <a:lnTo>
                    <a:pt x="40" y="19"/>
                  </a:lnTo>
                  <a:lnTo>
                    <a:pt x="37" y="16"/>
                  </a:lnTo>
                  <a:lnTo>
                    <a:pt x="35" y="14"/>
                  </a:lnTo>
                  <a:lnTo>
                    <a:pt x="32" y="12"/>
                  </a:lnTo>
                  <a:lnTo>
                    <a:pt x="30" y="12"/>
                  </a:lnTo>
                  <a:lnTo>
                    <a:pt x="27" y="12"/>
                  </a:lnTo>
                  <a:lnTo>
                    <a:pt x="24" y="12"/>
                  </a:lnTo>
                  <a:lnTo>
                    <a:pt x="20" y="12"/>
                  </a:lnTo>
                  <a:lnTo>
                    <a:pt x="17" y="14"/>
                  </a:lnTo>
                  <a:lnTo>
                    <a:pt x="15" y="16"/>
                  </a:lnTo>
                  <a:lnTo>
                    <a:pt x="13" y="19"/>
                  </a:lnTo>
                  <a:lnTo>
                    <a:pt x="12" y="21"/>
                  </a:lnTo>
                  <a:lnTo>
                    <a:pt x="10" y="24"/>
                  </a:lnTo>
                  <a:lnTo>
                    <a:pt x="10" y="28"/>
                  </a:lnTo>
                  <a:lnTo>
                    <a:pt x="10" y="31"/>
                  </a:lnTo>
                  <a:lnTo>
                    <a:pt x="12" y="34"/>
                  </a:lnTo>
                  <a:lnTo>
                    <a:pt x="13" y="36"/>
                  </a:lnTo>
                  <a:lnTo>
                    <a:pt x="15" y="39"/>
                  </a:lnTo>
                  <a:lnTo>
                    <a:pt x="17" y="41"/>
                  </a:lnTo>
                  <a:lnTo>
                    <a:pt x="20" y="43"/>
                  </a:lnTo>
                  <a:lnTo>
                    <a:pt x="24" y="43"/>
                  </a:lnTo>
                  <a:lnTo>
                    <a:pt x="27" y="44"/>
                  </a:lnTo>
                  <a:lnTo>
                    <a:pt x="30" y="43"/>
                  </a:lnTo>
                  <a:lnTo>
                    <a:pt x="32" y="43"/>
                  </a:lnTo>
                  <a:lnTo>
                    <a:pt x="35" y="41"/>
                  </a:lnTo>
                  <a:lnTo>
                    <a:pt x="37" y="39"/>
                  </a:lnTo>
                  <a:lnTo>
                    <a:pt x="40" y="36"/>
                  </a:lnTo>
                  <a:lnTo>
                    <a:pt x="40" y="34"/>
                  </a:lnTo>
                  <a:lnTo>
                    <a:pt x="42" y="31"/>
                  </a:lnTo>
                  <a:lnTo>
                    <a:pt x="42" y="28"/>
                  </a:lnTo>
                  <a:lnTo>
                    <a:pt x="54" y="28"/>
                  </a:lnTo>
                  <a:close/>
                </a:path>
              </a:pathLst>
            </a:custGeom>
            <a:solidFill>
              <a:srgbClr val="FBFDFF"/>
            </a:solidFill>
            <a:ln w="9525">
              <a:noFill/>
              <a:round/>
              <a:headEnd/>
              <a:tailEnd/>
            </a:ln>
          </p:spPr>
          <p:txBody>
            <a:bodyPr/>
            <a:lstStyle/>
            <a:p>
              <a:endParaRPr lang="en-US"/>
            </a:p>
          </p:txBody>
        </p:sp>
        <p:sp>
          <p:nvSpPr>
            <p:cNvPr id="51411" name="Freeform 214"/>
            <p:cNvSpPr>
              <a:spLocks/>
            </p:cNvSpPr>
            <p:nvPr/>
          </p:nvSpPr>
          <p:spPr bwMode="auto">
            <a:xfrm>
              <a:off x="3995063" y="3081315"/>
              <a:ext cx="59267" cy="69850"/>
            </a:xfrm>
            <a:custGeom>
              <a:avLst/>
              <a:gdLst>
                <a:gd name="T0" fmla="*/ 2147483647 w 42"/>
                <a:gd name="T1" fmla="*/ 2147483647 h 44"/>
                <a:gd name="T2" fmla="*/ 2147483647 w 42"/>
                <a:gd name="T3" fmla="*/ 2147483647 h 44"/>
                <a:gd name="T4" fmla="*/ 2147483647 w 42"/>
                <a:gd name="T5" fmla="*/ 2147483647 h 44"/>
                <a:gd name="T6" fmla="*/ 2147483647 w 42"/>
                <a:gd name="T7" fmla="*/ 2147483647 h 44"/>
                <a:gd name="T8" fmla="*/ 2147483647 w 42"/>
                <a:gd name="T9" fmla="*/ 2147483647 h 44"/>
                <a:gd name="T10" fmla="*/ 2147483647 w 42"/>
                <a:gd name="T11" fmla="*/ 2147483647 h 44"/>
                <a:gd name="T12" fmla="*/ 2147483647 w 42"/>
                <a:gd name="T13" fmla="*/ 2147483647 h 44"/>
                <a:gd name="T14" fmla="*/ 0 w 42"/>
                <a:gd name="T15" fmla="*/ 2147483647 h 44"/>
                <a:gd name="T16" fmla="*/ 0 w 42"/>
                <a:gd name="T17" fmla="*/ 2147483647 h 44"/>
                <a:gd name="T18" fmla="*/ 2147483647 w 42"/>
                <a:gd name="T19" fmla="*/ 2147483647 h 44"/>
                <a:gd name="T20" fmla="*/ 2147483647 w 42"/>
                <a:gd name="T21" fmla="*/ 2147483647 h 44"/>
                <a:gd name="T22" fmla="*/ 2147483647 w 42"/>
                <a:gd name="T23" fmla="*/ 2147483647 h 44"/>
                <a:gd name="T24" fmla="*/ 2147483647 w 42"/>
                <a:gd name="T25" fmla="*/ 2147483647 h 44"/>
                <a:gd name="T26" fmla="*/ 2147483647 w 42"/>
                <a:gd name="T27" fmla="*/ 2147483647 h 44"/>
                <a:gd name="T28" fmla="*/ 2147483647 w 42"/>
                <a:gd name="T29" fmla="*/ 2147483647 h 44"/>
                <a:gd name="T30" fmla="*/ 2147483647 w 42"/>
                <a:gd name="T31" fmla="*/ 2147483647 h 44"/>
                <a:gd name="T32" fmla="*/ 2147483647 w 42"/>
                <a:gd name="T33" fmla="*/ 2147483647 h 44"/>
                <a:gd name="T34" fmla="*/ 2147483647 w 42"/>
                <a:gd name="T35" fmla="*/ 2147483647 h 44"/>
                <a:gd name="T36" fmla="*/ 2147483647 w 42"/>
                <a:gd name="T37" fmla="*/ 2147483647 h 44"/>
                <a:gd name="T38" fmla="*/ 2147483647 w 42"/>
                <a:gd name="T39" fmla="*/ 2147483647 h 44"/>
                <a:gd name="T40" fmla="*/ 2147483647 w 42"/>
                <a:gd name="T41" fmla="*/ 2147483647 h 44"/>
                <a:gd name="T42" fmla="*/ 2147483647 w 42"/>
                <a:gd name="T43" fmla="*/ 2147483647 h 44"/>
                <a:gd name="T44" fmla="*/ 2147483647 w 42"/>
                <a:gd name="T45" fmla="*/ 2147483647 h 44"/>
                <a:gd name="T46" fmla="*/ 2147483647 w 42"/>
                <a:gd name="T47" fmla="*/ 2147483647 h 44"/>
                <a:gd name="T48" fmla="*/ 2147483647 w 42"/>
                <a:gd name="T49" fmla="*/ 2147483647 h 44"/>
                <a:gd name="T50" fmla="*/ 2147483647 w 42"/>
                <a:gd name="T51" fmla="*/ 2147483647 h 44"/>
                <a:gd name="T52" fmla="*/ 2147483647 w 42"/>
                <a:gd name="T53" fmla="*/ 2147483647 h 44"/>
                <a:gd name="T54" fmla="*/ 2147483647 w 42"/>
                <a:gd name="T55" fmla="*/ 2147483647 h 44"/>
                <a:gd name="T56" fmla="*/ 2147483647 w 42"/>
                <a:gd name="T57" fmla="*/ 2147483647 h 44"/>
                <a:gd name="T58" fmla="*/ 2147483647 w 42"/>
                <a:gd name="T59" fmla="*/ 2147483647 h 44"/>
                <a:gd name="T60" fmla="*/ 2147483647 w 42"/>
                <a:gd name="T61" fmla="*/ 2147483647 h 44"/>
                <a:gd name="T62" fmla="*/ 2147483647 w 42"/>
                <a:gd name="T63" fmla="*/ 2147483647 h 44"/>
                <a:gd name="T64" fmla="*/ 2147483647 w 42"/>
                <a:gd name="T65" fmla="*/ 2147483647 h 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2"/>
                <a:gd name="T100" fmla="*/ 0 h 44"/>
                <a:gd name="T101" fmla="*/ 42 w 42"/>
                <a:gd name="T102" fmla="*/ 44 h 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2" h="44">
                  <a:moveTo>
                    <a:pt x="42" y="22"/>
                  </a:moveTo>
                  <a:lnTo>
                    <a:pt x="42" y="18"/>
                  </a:lnTo>
                  <a:lnTo>
                    <a:pt x="41" y="13"/>
                  </a:lnTo>
                  <a:lnTo>
                    <a:pt x="39" y="10"/>
                  </a:lnTo>
                  <a:lnTo>
                    <a:pt x="37" y="6"/>
                  </a:lnTo>
                  <a:lnTo>
                    <a:pt x="34" y="5"/>
                  </a:lnTo>
                  <a:lnTo>
                    <a:pt x="30" y="1"/>
                  </a:lnTo>
                  <a:lnTo>
                    <a:pt x="25" y="1"/>
                  </a:lnTo>
                  <a:lnTo>
                    <a:pt x="22" y="0"/>
                  </a:lnTo>
                  <a:lnTo>
                    <a:pt x="17" y="1"/>
                  </a:lnTo>
                  <a:lnTo>
                    <a:pt x="13" y="1"/>
                  </a:lnTo>
                  <a:lnTo>
                    <a:pt x="10" y="5"/>
                  </a:lnTo>
                  <a:lnTo>
                    <a:pt x="7" y="6"/>
                  </a:lnTo>
                  <a:lnTo>
                    <a:pt x="3" y="10"/>
                  </a:lnTo>
                  <a:lnTo>
                    <a:pt x="2" y="13"/>
                  </a:lnTo>
                  <a:lnTo>
                    <a:pt x="0" y="18"/>
                  </a:lnTo>
                  <a:lnTo>
                    <a:pt x="0" y="22"/>
                  </a:lnTo>
                  <a:lnTo>
                    <a:pt x="0" y="27"/>
                  </a:lnTo>
                  <a:lnTo>
                    <a:pt x="2" y="30"/>
                  </a:lnTo>
                  <a:lnTo>
                    <a:pt x="3" y="33"/>
                  </a:lnTo>
                  <a:lnTo>
                    <a:pt x="7" y="37"/>
                  </a:lnTo>
                  <a:lnTo>
                    <a:pt x="10" y="40"/>
                  </a:lnTo>
                  <a:lnTo>
                    <a:pt x="13" y="42"/>
                  </a:lnTo>
                  <a:lnTo>
                    <a:pt x="17" y="44"/>
                  </a:lnTo>
                  <a:lnTo>
                    <a:pt x="22" y="44"/>
                  </a:lnTo>
                  <a:lnTo>
                    <a:pt x="25" y="44"/>
                  </a:lnTo>
                  <a:lnTo>
                    <a:pt x="30" y="42"/>
                  </a:lnTo>
                  <a:lnTo>
                    <a:pt x="34" y="40"/>
                  </a:lnTo>
                  <a:lnTo>
                    <a:pt x="37" y="37"/>
                  </a:lnTo>
                  <a:lnTo>
                    <a:pt x="39" y="33"/>
                  </a:lnTo>
                  <a:lnTo>
                    <a:pt x="41" y="30"/>
                  </a:lnTo>
                  <a:lnTo>
                    <a:pt x="42" y="27"/>
                  </a:lnTo>
                  <a:lnTo>
                    <a:pt x="42" y="22"/>
                  </a:lnTo>
                  <a:lnTo>
                    <a:pt x="32" y="22"/>
                  </a:lnTo>
                  <a:lnTo>
                    <a:pt x="32" y="20"/>
                  </a:lnTo>
                  <a:lnTo>
                    <a:pt x="32" y="18"/>
                  </a:lnTo>
                  <a:lnTo>
                    <a:pt x="30" y="16"/>
                  </a:lnTo>
                  <a:lnTo>
                    <a:pt x="29" y="15"/>
                  </a:lnTo>
                  <a:lnTo>
                    <a:pt x="27" y="13"/>
                  </a:lnTo>
                  <a:lnTo>
                    <a:pt x="25" y="11"/>
                  </a:lnTo>
                  <a:lnTo>
                    <a:pt x="24" y="11"/>
                  </a:lnTo>
                  <a:lnTo>
                    <a:pt x="22" y="11"/>
                  </a:lnTo>
                  <a:lnTo>
                    <a:pt x="19" y="11"/>
                  </a:lnTo>
                  <a:lnTo>
                    <a:pt x="17" y="11"/>
                  </a:lnTo>
                  <a:lnTo>
                    <a:pt x="15" y="13"/>
                  </a:lnTo>
                  <a:lnTo>
                    <a:pt x="13" y="15"/>
                  </a:lnTo>
                  <a:lnTo>
                    <a:pt x="12" y="16"/>
                  </a:lnTo>
                  <a:lnTo>
                    <a:pt x="12" y="18"/>
                  </a:lnTo>
                  <a:lnTo>
                    <a:pt x="10" y="20"/>
                  </a:lnTo>
                  <a:lnTo>
                    <a:pt x="10" y="22"/>
                  </a:lnTo>
                  <a:lnTo>
                    <a:pt x="10" y="23"/>
                  </a:lnTo>
                  <a:lnTo>
                    <a:pt x="12" y="27"/>
                  </a:lnTo>
                  <a:lnTo>
                    <a:pt x="12" y="28"/>
                  </a:lnTo>
                  <a:lnTo>
                    <a:pt x="13" y="30"/>
                  </a:lnTo>
                  <a:lnTo>
                    <a:pt x="15" y="30"/>
                  </a:lnTo>
                  <a:lnTo>
                    <a:pt x="17" y="32"/>
                  </a:lnTo>
                  <a:lnTo>
                    <a:pt x="19" y="32"/>
                  </a:lnTo>
                  <a:lnTo>
                    <a:pt x="22" y="33"/>
                  </a:lnTo>
                  <a:lnTo>
                    <a:pt x="24" y="32"/>
                  </a:lnTo>
                  <a:lnTo>
                    <a:pt x="25" y="32"/>
                  </a:lnTo>
                  <a:lnTo>
                    <a:pt x="27" y="30"/>
                  </a:lnTo>
                  <a:lnTo>
                    <a:pt x="29" y="30"/>
                  </a:lnTo>
                  <a:lnTo>
                    <a:pt x="30" y="28"/>
                  </a:lnTo>
                  <a:lnTo>
                    <a:pt x="32" y="27"/>
                  </a:lnTo>
                  <a:lnTo>
                    <a:pt x="32" y="23"/>
                  </a:lnTo>
                  <a:lnTo>
                    <a:pt x="32" y="22"/>
                  </a:lnTo>
                  <a:lnTo>
                    <a:pt x="42" y="22"/>
                  </a:lnTo>
                  <a:close/>
                </a:path>
              </a:pathLst>
            </a:custGeom>
            <a:solidFill>
              <a:srgbClr val="FCFDFF"/>
            </a:solidFill>
            <a:ln w="9525">
              <a:noFill/>
              <a:round/>
              <a:headEnd/>
              <a:tailEnd/>
            </a:ln>
          </p:spPr>
          <p:txBody>
            <a:bodyPr/>
            <a:lstStyle/>
            <a:p>
              <a:endParaRPr lang="en-US"/>
            </a:p>
          </p:txBody>
        </p:sp>
        <p:sp>
          <p:nvSpPr>
            <p:cNvPr id="51412" name="Freeform 215"/>
            <p:cNvSpPr>
              <a:spLocks/>
            </p:cNvSpPr>
            <p:nvPr/>
          </p:nvSpPr>
          <p:spPr bwMode="auto">
            <a:xfrm>
              <a:off x="4002115" y="3090840"/>
              <a:ext cx="45156" cy="50800"/>
            </a:xfrm>
            <a:custGeom>
              <a:avLst/>
              <a:gdLst>
                <a:gd name="T0" fmla="*/ 2147483647 w 32"/>
                <a:gd name="T1" fmla="*/ 2147483647 h 32"/>
                <a:gd name="T2" fmla="*/ 2147483647 w 32"/>
                <a:gd name="T3" fmla="*/ 2147483647 h 32"/>
                <a:gd name="T4" fmla="*/ 2147483647 w 32"/>
                <a:gd name="T5" fmla="*/ 2147483647 h 32"/>
                <a:gd name="T6" fmla="*/ 2147483647 w 32"/>
                <a:gd name="T7" fmla="*/ 2147483647 h 32"/>
                <a:gd name="T8" fmla="*/ 2147483647 w 32"/>
                <a:gd name="T9" fmla="*/ 2147483647 h 32"/>
                <a:gd name="T10" fmla="*/ 2147483647 w 32"/>
                <a:gd name="T11" fmla="*/ 2147483647 h 32"/>
                <a:gd name="T12" fmla="*/ 2147483647 w 32"/>
                <a:gd name="T13" fmla="*/ 0 h 32"/>
                <a:gd name="T14" fmla="*/ 2147483647 w 32"/>
                <a:gd name="T15" fmla="*/ 0 h 32"/>
                <a:gd name="T16" fmla="*/ 2147483647 w 32"/>
                <a:gd name="T17" fmla="*/ 0 h 32"/>
                <a:gd name="T18" fmla="*/ 2147483647 w 32"/>
                <a:gd name="T19" fmla="*/ 0 h 32"/>
                <a:gd name="T20" fmla="*/ 2147483647 w 32"/>
                <a:gd name="T21" fmla="*/ 0 h 32"/>
                <a:gd name="T22" fmla="*/ 2147483647 w 32"/>
                <a:gd name="T23" fmla="*/ 2147483647 h 32"/>
                <a:gd name="T24" fmla="*/ 2147483647 w 32"/>
                <a:gd name="T25" fmla="*/ 2147483647 h 32"/>
                <a:gd name="T26" fmla="*/ 2147483647 w 32"/>
                <a:gd name="T27" fmla="*/ 2147483647 h 32"/>
                <a:gd name="T28" fmla="*/ 2147483647 w 32"/>
                <a:gd name="T29" fmla="*/ 2147483647 h 32"/>
                <a:gd name="T30" fmla="*/ 0 w 32"/>
                <a:gd name="T31" fmla="*/ 2147483647 h 32"/>
                <a:gd name="T32" fmla="*/ 0 w 32"/>
                <a:gd name="T33" fmla="*/ 2147483647 h 32"/>
                <a:gd name="T34" fmla="*/ 0 w 32"/>
                <a:gd name="T35" fmla="*/ 2147483647 h 32"/>
                <a:gd name="T36" fmla="*/ 2147483647 w 32"/>
                <a:gd name="T37" fmla="*/ 2147483647 h 32"/>
                <a:gd name="T38" fmla="*/ 2147483647 w 32"/>
                <a:gd name="T39" fmla="*/ 2147483647 h 32"/>
                <a:gd name="T40" fmla="*/ 2147483647 w 32"/>
                <a:gd name="T41" fmla="*/ 2147483647 h 32"/>
                <a:gd name="T42" fmla="*/ 2147483647 w 32"/>
                <a:gd name="T43" fmla="*/ 2147483647 h 32"/>
                <a:gd name="T44" fmla="*/ 2147483647 w 32"/>
                <a:gd name="T45" fmla="*/ 2147483647 h 32"/>
                <a:gd name="T46" fmla="*/ 2147483647 w 32"/>
                <a:gd name="T47" fmla="*/ 2147483647 h 32"/>
                <a:gd name="T48" fmla="*/ 2147483647 w 32"/>
                <a:gd name="T49" fmla="*/ 2147483647 h 32"/>
                <a:gd name="T50" fmla="*/ 2147483647 w 32"/>
                <a:gd name="T51" fmla="*/ 2147483647 h 32"/>
                <a:gd name="T52" fmla="*/ 2147483647 w 32"/>
                <a:gd name="T53" fmla="*/ 2147483647 h 32"/>
                <a:gd name="T54" fmla="*/ 2147483647 w 32"/>
                <a:gd name="T55" fmla="*/ 2147483647 h 32"/>
                <a:gd name="T56" fmla="*/ 2147483647 w 32"/>
                <a:gd name="T57" fmla="*/ 2147483647 h 32"/>
                <a:gd name="T58" fmla="*/ 2147483647 w 32"/>
                <a:gd name="T59" fmla="*/ 2147483647 h 32"/>
                <a:gd name="T60" fmla="*/ 2147483647 w 32"/>
                <a:gd name="T61" fmla="*/ 2147483647 h 32"/>
                <a:gd name="T62" fmla="*/ 2147483647 w 32"/>
                <a:gd name="T63" fmla="*/ 2147483647 h 32"/>
                <a:gd name="T64" fmla="*/ 2147483647 w 32"/>
                <a:gd name="T65" fmla="*/ 2147483647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
                <a:gd name="T100" fmla="*/ 0 h 32"/>
                <a:gd name="T101" fmla="*/ 32 w 32"/>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 h="32">
                  <a:moveTo>
                    <a:pt x="32" y="16"/>
                  </a:moveTo>
                  <a:lnTo>
                    <a:pt x="32" y="12"/>
                  </a:lnTo>
                  <a:lnTo>
                    <a:pt x="30" y="9"/>
                  </a:lnTo>
                  <a:lnTo>
                    <a:pt x="30" y="7"/>
                  </a:lnTo>
                  <a:lnTo>
                    <a:pt x="27" y="4"/>
                  </a:lnTo>
                  <a:lnTo>
                    <a:pt x="25" y="2"/>
                  </a:lnTo>
                  <a:lnTo>
                    <a:pt x="22" y="0"/>
                  </a:lnTo>
                  <a:lnTo>
                    <a:pt x="20" y="0"/>
                  </a:lnTo>
                  <a:lnTo>
                    <a:pt x="17" y="0"/>
                  </a:lnTo>
                  <a:lnTo>
                    <a:pt x="14" y="0"/>
                  </a:lnTo>
                  <a:lnTo>
                    <a:pt x="10" y="0"/>
                  </a:lnTo>
                  <a:lnTo>
                    <a:pt x="7" y="2"/>
                  </a:lnTo>
                  <a:lnTo>
                    <a:pt x="5" y="4"/>
                  </a:lnTo>
                  <a:lnTo>
                    <a:pt x="3" y="7"/>
                  </a:lnTo>
                  <a:lnTo>
                    <a:pt x="2" y="9"/>
                  </a:lnTo>
                  <a:lnTo>
                    <a:pt x="0" y="12"/>
                  </a:lnTo>
                  <a:lnTo>
                    <a:pt x="0" y="16"/>
                  </a:lnTo>
                  <a:lnTo>
                    <a:pt x="0" y="19"/>
                  </a:lnTo>
                  <a:lnTo>
                    <a:pt x="2" y="22"/>
                  </a:lnTo>
                  <a:lnTo>
                    <a:pt x="3" y="24"/>
                  </a:lnTo>
                  <a:lnTo>
                    <a:pt x="5" y="27"/>
                  </a:lnTo>
                  <a:lnTo>
                    <a:pt x="7" y="29"/>
                  </a:lnTo>
                  <a:lnTo>
                    <a:pt x="10" y="31"/>
                  </a:lnTo>
                  <a:lnTo>
                    <a:pt x="14" y="31"/>
                  </a:lnTo>
                  <a:lnTo>
                    <a:pt x="17" y="32"/>
                  </a:lnTo>
                  <a:lnTo>
                    <a:pt x="20" y="31"/>
                  </a:lnTo>
                  <a:lnTo>
                    <a:pt x="22" y="31"/>
                  </a:lnTo>
                  <a:lnTo>
                    <a:pt x="25" y="29"/>
                  </a:lnTo>
                  <a:lnTo>
                    <a:pt x="27" y="27"/>
                  </a:lnTo>
                  <a:lnTo>
                    <a:pt x="30" y="24"/>
                  </a:lnTo>
                  <a:lnTo>
                    <a:pt x="30" y="22"/>
                  </a:lnTo>
                  <a:lnTo>
                    <a:pt x="32" y="19"/>
                  </a:lnTo>
                  <a:lnTo>
                    <a:pt x="32" y="16"/>
                  </a:lnTo>
                  <a:close/>
                </a:path>
              </a:pathLst>
            </a:custGeom>
            <a:solidFill>
              <a:srgbClr val="FDFEFF"/>
            </a:solidFill>
            <a:ln w="9525">
              <a:noFill/>
              <a:round/>
              <a:headEnd/>
              <a:tailEnd/>
            </a:ln>
          </p:spPr>
          <p:txBody>
            <a:bodyPr/>
            <a:lstStyle/>
            <a:p>
              <a:endParaRPr lang="en-US"/>
            </a:p>
          </p:txBody>
        </p:sp>
        <p:sp>
          <p:nvSpPr>
            <p:cNvPr id="51413" name="Freeform 216"/>
            <p:cNvSpPr>
              <a:spLocks/>
            </p:cNvSpPr>
            <p:nvPr/>
          </p:nvSpPr>
          <p:spPr bwMode="auto">
            <a:xfrm>
              <a:off x="4009172" y="3098781"/>
              <a:ext cx="31044" cy="34925"/>
            </a:xfrm>
            <a:custGeom>
              <a:avLst/>
              <a:gdLst>
                <a:gd name="T0" fmla="*/ 2147483647 w 22"/>
                <a:gd name="T1" fmla="*/ 2147483647 h 22"/>
                <a:gd name="T2" fmla="*/ 2147483647 w 22"/>
                <a:gd name="T3" fmla="*/ 2147483647 h 22"/>
                <a:gd name="T4" fmla="*/ 2147483647 w 22"/>
                <a:gd name="T5" fmla="*/ 2147483647 h 22"/>
                <a:gd name="T6" fmla="*/ 2147483647 w 22"/>
                <a:gd name="T7" fmla="*/ 2147483647 h 22"/>
                <a:gd name="T8" fmla="*/ 2147483647 w 22"/>
                <a:gd name="T9" fmla="*/ 2147483647 h 22"/>
                <a:gd name="T10" fmla="*/ 2147483647 w 22"/>
                <a:gd name="T11" fmla="*/ 2147483647 h 22"/>
                <a:gd name="T12" fmla="*/ 2147483647 w 22"/>
                <a:gd name="T13" fmla="*/ 0 h 22"/>
                <a:gd name="T14" fmla="*/ 2147483647 w 22"/>
                <a:gd name="T15" fmla="*/ 0 h 22"/>
                <a:gd name="T16" fmla="*/ 2147483647 w 22"/>
                <a:gd name="T17" fmla="*/ 0 h 22"/>
                <a:gd name="T18" fmla="*/ 2147483647 w 22"/>
                <a:gd name="T19" fmla="*/ 0 h 22"/>
                <a:gd name="T20" fmla="*/ 2147483647 w 22"/>
                <a:gd name="T21" fmla="*/ 0 h 22"/>
                <a:gd name="T22" fmla="*/ 2147483647 w 22"/>
                <a:gd name="T23" fmla="*/ 2147483647 h 22"/>
                <a:gd name="T24" fmla="*/ 2147483647 w 22"/>
                <a:gd name="T25" fmla="*/ 2147483647 h 22"/>
                <a:gd name="T26" fmla="*/ 2147483647 w 22"/>
                <a:gd name="T27" fmla="*/ 2147483647 h 22"/>
                <a:gd name="T28" fmla="*/ 2147483647 w 22"/>
                <a:gd name="T29" fmla="*/ 2147483647 h 22"/>
                <a:gd name="T30" fmla="*/ 0 w 22"/>
                <a:gd name="T31" fmla="*/ 2147483647 h 22"/>
                <a:gd name="T32" fmla="*/ 0 w 22"/>
                <a:gd name="T33" fmla="*/ 2147483647 h 22"/>
                <a:gd name="T34" fmla="*/ 0 w 22"/>
                <a:gd name="T35" fmla="*/ 2147483647 h 22"/>
                <a:gd name="T36" fmla="*/ 2147483647 w 22"/>
                <a:gd name="T37" fmla="*/ 2147483647 h 22"/>
                <a:gd name="T38" fmla="*/ 2147483647 w 22"/>
                <a:gd name="T39" fmla="*/ 2147483647 h 22"/>
                <a:gd name="T40" fmla="*/ 2147483647 w 22"/>
                <a:gd name="T41" fmla="*/ 2147483647 h 22"/>
                <a:gd name="T42" fmla="*/ 2147483647 w 22"/>
                <a:gd name="T43" fmla="*/ 2147483647 h 22"/>
                <a:gd name="T44" fmla="*/ 2147483647 w 22"/>
                <a:gd name="T45" fmla="*/ 2147483647 h 22"/>
                <a:gd name="T46" fmla="*/ 2147483647 w 22"/>
                <a:gd name="T47" fmla="*/ 2147483647 h 22"/>
                <a:gd name="T48" fmla="*/ 2147483647 w 22"/>
                <a:gd name="T49" fmla="*/ 2147483647 h 22"/>
                <a:gd name="T50" fmla="*/ 2147483647 w 22"/>
                <a:gd name="T51" fmla="*/ 2147483647 h 22"/>
                <a:gd name="T52" fmla="*/ 2147483647 w 22"/>
                <a:gd name="T53" fmla="*/ 2147483647 h 22"/>
                <a:gd name="T54" fmla="*/ 2147483647 w 22"/>
                <a:gd name="T55" fmla="*/ 2147483647 h 22"/>
                <a:gd name="T56" fmla="*/ 2147483647 w 22"/>
                <a:gd name="T57" fmla="*/ 2147483647 h 22"/>
                <a:gd name="T58" fmla="*/ 2147483647 w 22"/>
                <a:gd name="T59" fmla="*/ 2147483647 h 22"/>
                <a:gd name="T60" fmla="*/ 2147483647 w 22"/>
                <a:gd name="T61" fmla="*/ 2147483647 h 22"/>
                <a:gd name="T62" fmla="*/ 2147483647 w 22"/>
                <a:gd name="T63" fmla="*/ 2147483647 h 22"/>
                <a:gd name="T64" fmla="*/ 2147483647 w 22"/>
                <a:gd name="T65" fmla="*/ 2147483647 h 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
                <a:gd name="T100" fmla="*/ 0 h 22"/>
                <a:gd name="T101" fmla="*/ 22 w 22"/>
                <a:gd name="T102" fmla="*/ 22 h 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 h="22">
                  <a:moveTo>
                    <a:pt x="22" y="11"/>
                  </a:moveTo>
                  <a:lnTo>
                    <a:pt x="22" y="9"/>
                  </a:lnTo>
                  <a:lnTo>
                    <a:pt x="22" y="7"/>
                  </a:lnTo>
                  <a:lnTo>
                    <a:pt x="20" y="5"/>
                  </a:lnTo>
                  <a:lnTo>
                    <a:pt x="19" y="4"/>
                  </a:lnTo>
                  <a:lnTo>
                    <a:pt x="17" y="2"/>
                  </a:lnTo>
                  <a:lnTo>
                    <a:pt x="15" y="0"/>
                  </a:lnTo>
                  <a:lnTo>
                    <a:pt x="14" y="0"/>
                  </a:lnTo>
                  <a:lnTo>
                    <a:pt x="12" y="0"/>
                  </a:lnTo>
                  <a:lnTo>
                    <a:pt x="9" y="0"/>
                  </a:lnTo>
                  <a:lnTo>
                    <a:pt x="7" y="0"/>
                  </a:lnTo>
                  <a:lnTo>
                    <a:pt x="5" y="2"/>
                  </a:lnTo>
                  <a:lnTo>
                    <a:pt x="3" y="4"/>
                  </a:lnTo>
                  <a:lnTo>
                    <a:pt x="2" y="5"/>
                  </a:lnTo>
                  <a:lnTo>
                    <a:pt x="2" y="7"/>
                  </a:lnTo>
                  <a:lnTo>
                    <a:pt x="0" y="9"/>
                  </a:lnTo>
                  <a:lnTo>
                    <a:pt x="0" y="11"/>
                  </a:lnTo>
                  <a:lnTo>
                    <a:pt x="0" y="12"/>
                  </a:lnTo>
                  <a:lnTo>
                    <a:pt x="2" y="16"/>
                  </a:lnTo>
                  <a:lnTo>
                    <a:pt x="2" y="17"/>
                  </a:lnTo>
                  <a:lnTo>
                    <a:pt x="3" y="19"/>
                  </a:lnTo>
                  <a:lnTo>
                    <a:pt x="5" y="19"/>
                  </a:lnTo>
                  <a:lnTo>
                    <a:pt x="7" y="21"/>
                  </a:lnTo>
                  <a:lnTo>
                    <a:pt x="9" y="21"/>
                  </a:lnTo>
                  <a:lnTo>
                    <a:pt x="12" y="22"/>
                  </a:lnTo>
                  <a:lnTo>
                    <a:pt x="14" y="21"/>
                  </a:lnTo>
                  <a:lnTo>
                    <a:pt x="15" y="21"/>
                  </a:lnTo>
                  <a:lnTo>
                    <a:pt x="17" y="19"/>
                  </a:lnTo>
                  <a:lnTo>
                    <a:pt x="19" y="19"/>
                  </a:lnTo>
                  <a:lnTo>
                    <a:pt x="20" y="17"/>
                  </a:lnTo>
                  <a:lnTo>
                    <a:pt x="22" y="16"/>
                  </a:lnTo>
                  <a:lnTo>
                    <a:pt x="22" y="12"/>
                  </a:lnTo>
                  <a:lnTo>
                    <a:pt x="22" y="11"/>
                  </a:lnTo>
                  <a:close/>
                </a:path>
              </a:pathLst>
            </a:custGeom>
            <a:solidFill>
              <a:srgbClr val="FEFEFF"/>
            </a:solidFill>
            <a:ln w="9525">
              <a:noFill/>
              <a:round/>
              <a:headEnd/>
              <a:tailEnd/>
            </a:ln>
          </p:spPr>
          <p:txBody>
            <a:bodyPr/>
            <a:lstStyle/>
            <a:p>
              <a:endParaRPr lang="en-US"/>
            </a:p>
          </p:txBody>
        </p:sp>
        <p:sp>
          <p:nvSpPr>
            <p:cNvPr id="51414" name="Freeform 217"/>
            <p:cNvSpPr>
              <a:spLocks/>
            </p:cNvSpPr>
            <p:nvPr/>
          </p:nvSpPr>
          <p:spPr bwMode="auto">
            <a:xfrm>
              <a:off x="4019052" y="3106715"/>
              <a:ext cx="14111" cy="17463"/>
            </a:xfrm>
            <a:custGeom>
              <a:avLst/>
              <a:gdLst>
                <a:gd name="T0" fmla="*/ 2147483647 w 10"/>
                <a:gd name="T1" fmla="*/ 2147483647 h 11"/>
                <a:gd name="T2" fmla="*/ 2147483647 w 10"/>
                <a:gd name="T3" fmla="*/ 2147483647 h 11"/>
                <a:gd name="T4" fmla="*/ 2147483647 w 10"/>
                <a:gd name="T5" fmla="*/ 2147483647 h 11"/>
                <a:gd name="T6" fmla="*/ 2147483647 w 10"/>
                <a:gd name="T7" fmla="*/ 2147483647 h 11"/>
                <a:gd name="T8" fmla="*/ 2147483647 w 10"/>
                <a:gd name="T9" fmla="*/ 2147483647 h 11"/>
                <a:gd name="T10" fmla="*/ 2147483647 w 10"/>
                <a:gd name="T11" fmla="*/ 2147483647 h 11"/>
                <a:gd name="T12" fmla="*/ 2147483647 w 10"/>
                <a:gd name="T13" fmla="*/ 0 h 11"/>
                <a:gd name="T14" fmla="*/ 2147483647 w 10"/>
                <a:gd name="T15" fmla="*/ 0 h 11"/>
                <a:gd name="T16" fmla="*/ 2147483647 w 10"/>
                <a:gd name="T17" fmla="*/ 0 h 11"/>
                <a:gd name="T18" fmla="*/ 2147483647 w 10"/>
                <a:gd name="T19" fmla="*/ 0 h 11"/>
                <a:gd name="T20" fmla="*/ 2147483647 w 10"/>
                <a:gd name="T21" fmla="*/ 0 h 11"/>
                <a:gd name="T22" fmla="*/ 2147483647 w 10"/>
                <a:gd name="T23" fmla="*/ 2147483647 h 11"/>
                <a:gd name="T24" fmla="*/ 0 w 10"/>
                <a:gd name="T25" fmla="*/ 2147483647 h 11"/>
                <a:gd name="T26" fmla="*/ 0 w 10"/>
                <a:gd name="T27" fmla="*/ 2147483647 h 11"/>
                <a:gd name="T28" fmla="*/ 0 w 10"/>
                <a:gd name="T29" fmla="*/ 2147483647 h 11"/>
                <a:gd name="T30" fmla="*/ 0 w 10"/>
                <a:gd name="T31" fmla="*/ 2147483647 h 11"/>
                <a:gd name="T32" fmla="*/ 0 w 10"/>
                <a:gd name="T33" fmla="*/ 2147483647 h 11"/>
                <a:gd name="T34" fmla="*/ 0 w 10"/>
                <a:gd name="T35" fmla="*/ 2147483647 h 11"/>
                <a:gd name="T36" fmla="*/ 0 w 10"/>
                <a:gd name="T37" fmla="*/ 2147483647 h 11"/>
                <a:gd name="T38" fmla="*/ 0 w 10"/>
                <a:gd name="T39" fmla="*/ 2147483647 h 11"/>
                <a:gd name="T40" fmla="*/ 0 w 10"/>
                <a:gd name="T41" fmla="*/ 2147483647 h 11"/>
                <a:gd name="T42" fmla="*/ 2147483647 w 10"/>
                <a:gd name="T43" fmla="*/ 2147483647 h 11"/>
                <a:gd name="T44" fmla="*/ 2147483647 w 10"/>
                <a:gd name="T45" fmla="*/ 2147483647 h 11"/>
                <a:gd name="T46" fmla="*/ 2147483647 w 10"/>
                <a:gd name="T47" fmla="*/ 2147483647 h 11"/>
                <a:gd name="T48" fmla="*/ 2147483647 w 10"/>
                <a:gd name="T49" fmla="*/ 2147483647 h 11"/>
                <a:gd name="T50" fmla="*/ 2147483647 w 10"/>
                <a:gd name="T51" fmla="*/ 2147483647 h 11"/>
                <a:gd name="T52" fmla="*/ 2147483647 w 10"/>
                <a:gd name="T53" fmla="*/ 2147483647 h 11"/>
                <a:gd name="T54" fmla="*/ 2147483647 w 10"/>
                <a:gd name="T55" fmla="*/ 2147483647 h 11"/>
                <a:gd name="T56" fmla="*/ 2147483647 w 10"/>
                <a:gd name="T57" fmla="*/ 2147483647 h 11"/>
                <a:gd name="T58" fmla="*/ 2147483647 w 10"/>
                <a:gd name="T59" fmla="*/ 2147483647 h 11"/>
                <a:gd name="T60" fmla="*/ 2147483647 w 10"/>
                <a:gd name="T61" fmla="*/ 2147483647 h 11"/>
                <a:gd name="T62" fmla="*/ 2147483647 w 10"/>
                <a:gd name="T63" fmla="*/ 2147483647 h 11"/>
                <a:gd name="T64" fmla="*/ 2147483647 w 10"/>
                <a:gd name="T65" fmla="*/ 2147483647 h 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
                <a:gd name="T100" fmla="*/ 0 h 11"/>
                <a:gd name="T101" fmla="*/ 10 w 10"/>
                <a:gd name="T102" fmla="*/ 11 h 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 h="11">
                  <a:moveTo>
                    <a:pt x="10" y="6"/>
                  </a:moveTo>
                  <a:lnTo>
                    <a:pt x="10" y="6"/>
                  </a:lnTo>
                  <a:lnTo>
                    <a:pt x="10" y="4"/>
                  </a:lnTo>
                  <a:lnTo>
                    <a:pt x="8" y="2"/>
                  </a:lnTo>
                  <a:lnTo>
                    <a:pt x="7" y="2"/>
                  </a:lnTo>
                  <a:lnTo>
                    <a:pt x="7" y="0"/>
                  </a:lnTo>
                  <a:lnTo>
                    <a:pt x="5" y="0"/>
                  </a:lnTo>
                  <a:lnTo>
                    <a:pt x="3" y="0"/>
                  </a:lnTo>
                  <a:lnTo>
                    <a:pt x="2" y="0"/>
                  </a:lnTo>
                  <a:lnTo>
                    <a:pt x="2" y="2"/>
                  </a:lnTo>
                  <a:lnTo>
                    <a:pt x="0" y="2"/>
                  </a:lnTo>
                  <a:lnTo>
                    <a:pt x="0" y="4"/>
                  </a:lnTo>
                  <a:lnTo>
                    <a:pt x="0" y="6"/>
                  </a:lnTo>
                  <a:lnTo>
                    <a:pt x="0" y="7"/>
                  </a:lnTo>
                  <a:lnTo>
                    <a:pt x="0" y="9"/>
                  </a:lnTo>
                  <a:lnTo>
                    <a:pt x="2" y="11"/>
                  </a:lnTo>
                  <a:lnTo>
                    <a:pt x="3" y="11"/>
                  </a:lnTo>
                  <a:lnTo>
                    <a:pt x="5" y="11"/>
                  </a:lnTo>
                  <a:lnTo>
                    <a:pt x="7" y="11"/>
                  </a:lnTo>
                  <a:lnTo>
                    <a:pt x="8" y="9"/>
                  </a:lnTo>
                  <a:lnTo>
                    <a:pt x="10" y="7"/>
                  </a:lnTo>
                  <a:lnTo>
                    <a:pt x="10" y="6"/>
                  </a:lnTo>
                  <a:close/>
                </a:path>
              </a:pathLst>
            </a:custGeom>
            <a:solidFill>
              <a:srgbClr val="FFFFFF"/>
            </a:solidFill>
            <a:ln w="9525">
              <a:noFill/>
              <a:round/>
              <a:headEnd/>
              <a:tailEnd/>
            </a:ln>
          </p:spPr>
          <p:txBody>
            <a:bodyPr/>
            <a:lstStyle/>
            <a:p>
              <a:endParaRPr lang="en-US"/>
            </a:p>
          </p:txBody>
        </p:sp>
        <p:sp>
          <p:nvSpPr>
            <p:cNvPr id="51415" name="Freeform 218"/>
            <p:cNvSpPr>
              <a:spLocks/>
            </p:cNvSpPr>
            <p:nvPr/>
          </p:nvSpPr>
          <p:spPr bwMode="auto">
            <a:xfrm>
              <a:off x="3518105" y="1719245"/>
              <a:ext cx="1603022" cy="917575"/>
            </a:xfrm>
            <a:custGeom>
              <a:avLst/>
              <a:gdLst>
                <a:gd name="T0" fmla="*/ 2147483647 w 1136"/>
                <a:gd name="T1" fmla="*/ 2147483647 h 578"/>
                <a:gd name="T2" fmla="*/ 2147483647 w 1136"/>
                <a:gd name="T3" fmla="*/ 2147483647 h 578"/>
                <a:gd name="T4" fmla="*/ 2147483647 w 1136"/>
                <a:gd name="T5" fmla="*/ 2147483647 h 578"/>
                <a:gd name="T6" fmla="*/ 2147483647 w 1136"/>
                <a:gd name="T7" fmla="*/ 2147483647 h 578"/>
                <a:gd name="T8" fmla="*/ 2147483647 w 1136"/>
                <a:gd name="T9" fmla="*/ 2147483647 h 578"/>
                <a:gd name="T10" fmla="*/ 2147483647 w 1136"/>
                <a:gd name="T11" fmla="*/ 2147483647 h 578"/>
                <a:gd name="T12" fmla="*/ 2147483647 w 1136"/>
                <a:gd name="T13" fmla="*/ 2147483647 h 578"/>
                <a:gd name="T14" fmla="*/ 2147483647 w 1136"/>
                <a:gd name="T15" fmla="*/ 2147483647 h 578"/>
                <a:gd name="T16" fmla="*/ 2147483647 w 1136"/>
                <a:gd name="T17" fmla="*/ 2147483647 h 578"/>
                <a:gd name="T18" fmla="*/ 2147483647 w 1136"/>
                <a:gd name="T19" fmla="*/ 2147483647 h 578"/>
                <a:gd name="T20" fmla="*/ 2147483647 w 1136"/>
                <a:gd name="T21" fmla="*/ 2147483647 h 578"/>
                <a:gd name="T22" fmla="*/ 2147483647 w 1136"/>
                <a:gd name="T23" fmla="*/ 2147483647 h 578"/>
                <a:gd name="T24" fmla="*/ 2147483647 w 1136"/>
                <a:gd name="T25" fmla="*/ 0 h 578"/>
                <a:gd name="T26" fmla="*/ 2147483647 w 1136"/>
                <a:gd name="T27" fmla="*/ 2147483647 h 578"/>
                <a:gd name="T28" fmla="*/ 2147483647 w 1136"/>
                <a:gd name="T29" fmla="*/ 2147483647 h 578"/>
                <a:gd name="T30" fmla="*/ 2147483647 w 1136"/>
                <a:gd name="T31" fmla="*/ 2147483647 h 578"/>
                <a:gd name="T32" fmla="*/ 2147483647 w 1136"/>
                <a:gd name="T33" fmla="*/ 2147483647 h 578"/>
                <a:gd name="T34" fmla="*/ 2147483647 w 1136"/>
                <a:gd name="T35" fmla="*/ 2147483647 h 578"/>
                <a:gd name="T36" fmla="*/ 2147483647 w 1136"/>
                <a:gd name="T37" fmla="*/ 2147483647 h 578"/>
                <a:gd name="T38" fmla="*/ 2147483647 w 1136"/>
                <a:gd name="T39" fmla="*/ 2147483647 h 578"/>
                <a:gd name="T40" fmla="*/ 2147483647 w 1136"/>
                <a:gd name="T41" fmla="*/ 2147483647 h 578"/>
                <a:gd name="T42" fmla="*/ 2147483647 w 1136"/>
                <a:gd name="T43" fmla="*/ 2147483647 h 578"/>
                <a:gd name="T44" fmla="*/ 2147483647 w 1136"/>
                <a:gd name="T45" fmla="*/ 2147483647 h 578"/>
                <a:gd name="T46" fmla="*/ 2147483647 w 1136"/>
                <a:gd name="T47" fmla="*/ 2147483647 h 578"/>
                <a:gd name="T48" fmla="*/ 2147483647 w 1136"/>
                <a:gd name="T49" fmla="*/ 2147483647 h 578"/>
                <a:gd name="T50" fmla="*/ 2147483647 w 1136"/>
                <a:gd name="T51" fmla="*/ 2147483647 h 578"/>
                <a:gd name="T52" fmla="*/ 2147483647 w 1136"/>
                <a:gd name="T53" fmla="*/ 2147483647 h 578"/>
                <a:gd name="T54" fmla="*/ 2147483647 w 1136"/>
                <a:gd name="T55" fmla="*/ 2147483647 h 578"/>
                <a:gd name="T56" fmla="*/ 2147483647 w 1136"/>
                <a:gd name="T57" fmla="*/ 2147483647 h 578"/>
                <a:gd name="T58" fmla="*/ 2147483647 w 1136"/>
                <a:gd name="T59" fmla="*/ 2147483647 h 578"/>
                <a:gd name="T60" fmla="*/ 2147483647 w 1136"/>
                <a:gd name="T61" fmla="*/ 2147483647 h 578"/>
                <a:gd name="T62" fmla="*/ 2147483647 w 1136"/>
                <a:gd name="T63" fmla="*/ 2147483647 h 578"/>
                <a:gd name="T64" fmla="*/ 2147483647 w 1136"/>
                <a:gd name="T65" fmla="*/ 2147483647 h 5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36"/>
                <a:gd name="T100" fmla="*/ 0 h 578"/>
                <a:gd name="T101" fmla="*/ 1136 w 1136"/>
                <a:gd name="T102" fmla="*/ 578 h 5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36" h="578">
                  <a:moveTo>
                    <a:pt x="1136" y="570"/>
                  </a:moveTo>
                  <a:lnTo>
                    <a:pt x="1116" y="528"/>
                  </a:lnTo>
                  <a:lnTo>
                    <a:pt x="1096" y="487"/>
                  </a:lnTo>
                  <a:lnTo>
                    <a:pt x="1072" y="448"/>
                  </a:lnTo>
                  <a:lnTo>
                    <a:pt x="1048" y="411"/>
                  </a:lnTo>
                  <a:lnTo>
                    <a:pt x="1021" y="374"/>
                  </a:lnTo>
                  <a:lnTo>
                    <a:pt x="994" y="340"/>
                  </a:lnTo>
                  <a:lnTo>
                    <a:pt x="966" y="306"/>
                  </a:lnTo>
                  <a:lnTo>
                    <a:pt x="935" y="274"/>
                  </a:lnTo>
                  <a:lnTo>
                    <a:pt x="903" y="243"/>
                  </a:lnTo>
                  <a:lnTo>
                    <a:pt x="871" y="214"/>
                  </a:lnTo>
                  <a:lnTo>
                    <a:pt x="837" y="189"/>
                  </a:lnTo>
                  <a:lnTo>
                    <a:pt x="801" y="164"/>
                  </a:lnTo>
                  <a:lnTo>
                    <a:pt x="766" y="140"/>
                  </a:lnTo>
                  <a:lnTo>
                    <a:pt x="730" y="118"/>
                  </a:lnTo>
                  <a:lnTo>
                    <a:pt x="691" y="98"/>
                  </a:lnTo>
                  <a:lnTo>
                    <a:pt x="654" y="79"/>
                  </a:lnTo>
                  <a:lnTo>
                    <a:pt x="615" y="62"/>
                  </a:lnTo>
                  <a:lnTo>
                    <a:pt x="576" y="49"/>
                  </a:lnTo>
                  <a:lnTo>
                    <a:pt x="536" y="35"/>
                  </a:lnTo>
                  <a:lnTo>
                    <a:pt x="495" y="25"/>
                  </a:lnTo>
                  <a:lnTo>
                    <a:pt x="455" y="15"/>
                  </a:lnTo>
                  <a:lnTo>
                    <a:pt x="412" y="8"/>
                  </a:lnTo>
                  <a:lnTo>
                    <a:pt x="372" y="5"/>
                  </a:lnTo>
                  <a:lnTo>
                    <a:pt x="329" y="1"/>
                  </a:lnTo>
                  <a:lnTo>
                    <a:pt x="289" y="0"/>
                  </a:lnTo>
                  <a:lnTo>
                    <a:pt x="247" y="1"/>
                  </a:lnTo>
                  <a:lnTo>
                    <a:pt x="204" y="5"/>
                  </a:lnTo>
                  <a:lnTo>
                    <a:pt x="164" y="11"/>
                  </a:lnTo>
                  <a:lnTo>
                    <a:pt x="121" y="20"/>
                  </a:lnTo>
                  <a:lnTo>
                    <a:pt x="81" y="30"/>
                  </a:lnTo>
                  <a:lnTo>
                    <a:pt x="40" y="42"/>
                  </a:lnTo>
                  <a:lnTo>
                    <a:pt x="0" y="57"/>
                  </a:lnTo>
                  <a:lnTo>
                    <a:pt x="8" y="77"/>
                  </a:lnTo>
                  <a:lnTo>
                    <a:pt x="47" y="62"/>
                  </a:lnTo>
                  <a:lnTo>
                    <a:pt x="88" y="50"/>
                  </a:lnTo>
                  <a:lnTo>
                    <a:pt x="126" y="40"/>
                  </a:lnTo>
                  <a:lnTo>
                    <a:pt x="167" y="33"/>
                  </a:lnTo>
                  <a:lnTo>
                    <a:pt x="208" y="27"/>
                  </a:lnTo>
                  <a:lnTo>
                    <a:pt x="248" y="23"/>
                  </a:lnTo>
                  <a:lnTo>
                    <a:pt x="289" y="22"/>
                  </a:lnTo>
                  <a:lnTo>
                    <a:pt x="329" y="23"/>
                  </a:lnTo>
                  <a:lnTo>
                    <a:pt x="370" y="25"/>
                  </a:lnTo>
                  <a:lnTo>
                    <a:pt x="411" y="30"/>
                  </a:lnTo>
                  <a:lnTo>
                    <a:pt x="450" y="37"/>
                  </a:lnTo>
                  <a:lnTo>
                    <a:pt x="490" y="45"/>
                  </a:lnTo>
                  <a:lnTo>
                    <a:pt x="529" y="55"/>
                  </a:lnTo>
                  <a:lnTo>
                    <a:pt x="568" y="69"/>
                  </a:lnTo>
                  <a:lnTo>
                    <a:pt x="607" y="82"/>
                  </a:lnTo>
                  <a:lnTo>
                    <a:pt x="646" y="99"/>
                  </a:lnTo>
                  <a:lnTo>
                    <a:pt x="683" y="116"/>
                  </a:lnTo>
                  <a:lnTo>
                    <a:pt x="719" y="137"/>
                  </a:lnTo>
                  <a:lnTo>
                    <a:pt x="754" y="159"/>
                  </a:lnTo>
                  <a:lnTo>
                    <a:pt x="790" y="181"/>
                  </a:lnTo>
                  <a:lnTo>
                    <a:pt x="823" y="206"/>
                  </a:lnTo>
                  <a:lnTo>
                    <a:pt x="857" y="231"/>
                  </a:lnTo>
                  <a:lnTo>
                    <a:pt x="889" y="260"/>
                  </a:lnTo>
                  <a:lnTo>
                    <a:pt x="920" y="289"/>
                  </a:lnTo>
                  <a:lnTo>
                    <a:pt x="949" y="321"/>
                  </a:lnTo>
                  <a:lnTo>
                    <a:pt x="977" y="353"/>
                  </a:lnTo>
                  <a:lnTo>
                    <a:pt x="1004" y="387"/>
                  </a:lnTo>
                  <a:lnTo>
                    <a:pt x="1030" y="423"/>
                  </a:lnTo>
                  <a:lnTo>
                    <a:pt x="1053" y="460"/>
                  </a:lnTo>
                  <a:lnTo>
                    <a:pt x="1075" y="497"/>
                  </a:lnTo>
                  <a:lnTo>
                    <a:pt x="1097" y="538"/>
                  </a:lnTo>
                  <a:lnTo>
                    <a:pt x="1116" y="578"/>
                  </a:lnTo>
                  <a:lnTo>
                    <a:pt x="1136" y="570"/>
                  </a:lnTo>
                  <a:close/>
                </a:path>
              </a:pathLst>
            </a:custGeom>
            <a:solidFill>
              <a:srgbClr val="000000"/>
            </a:solidFill>
            <a:ln w="9525">
              <a:noFill/>
              <a:round/>
              <a:headEnd/>
              <a:tailEnd/>
            </a:ln>
          </p:spPr>
          <p:txBody>
            <a:bodyPr/>
            <a:lstStyle/>
            <a:p>
              <a:endParaRPr lang="en-US"/>
            </a:p>
          </p:txBody>
        </p:sp>
        <p:sp>
          <p:nvSpPr>
            <p:cNvPr id="51416" name="Freeform 219"/>
            <p:cNvSpPr>
              <a:spLocks/>
            </p:cNvSpPr>
            <p:nvPr/>
          </p:nvSpPr>
          <p:spPr bwMode="auto">
            <a:xfrm>
              <a:off x="4519994" y="2624115"/>
              <a:ext cx="711200" cy="1797050"/>
            </a:xfrm>
            <a:custGeom>
              <a:avLst/>
              <a:gdLst>
                <a:gd name="T0" fmla="*/ 2147483647 w 504"/>
                <a:gd name="T1" fmla="*/ 2147483647 h 1132"/>
                <a:gd name="T2" fmla="*/ 2147483647 w 504"/>
                <a:gd name="T3" fmla="*/ 2147483647 h 1132"/>
                <a:gd name="T4" fmla="*/ 2147483647 w 504"/>
                <a:gd name="T5" fmla="*/ 2147483647 h 1132"/>
                <a:gd name="T6" fmla="*/ 2147483647 w 504"/>
                <a:gd name="T7" fmla="*/ 2147483647 h 1132"/>
                <a:gd name="T8" fmla="*/ 2147483647 w 504"/>
                <a:gd name="T9" fmla="*/ 2147483647 h 1132"/>
                <a:gd name="T10" fmla="*/ 2147483647 w 504"/>
                <a:gd name="T11" fmla="*/ 2147483647 h 1132"/>
                <a:gd name="T12" fmla="*/ 2147483647 w 504"/>
                <a:gd name="T13" fmla="*/ 2147483647 h 1132"/>
                <a:gd name="T14" fmla="*/ 2147483647 w 504"/>
                <a:gd name="T15" fmla="*/ 2147483647 h 1132"/>
                <a:gd name="T16" fmla="*/ 2147483647 w 504"/>
                <a:gd name="T17" fmla="*/ 2147483647 h 1132"/>
                <a:gd name="T18" fmla="*/ 2147483647 w 504"/>
                <a:gd name="T19" fmla="*/ 2147483647 h 1132"/>
                <a:gd name="T20" fmla="*/ 2147483647 w 504"/>
                <a:gd name="T21" fmla="*/ 2147483647 h 1132"/>
                <a:gd name="T22" fmla="*/ 2147483647 w 504"/>
                <a:gd name="T23" fmla="*/ 2147483647 h 1132"/>
                <a:gd name="T24" fmla="*/ 2147483647 w 504"/>
                <a:gd name="T25" fmla="*/ 2147483647 h 1132"/>
                <a:gd name="T26" fmla="*/ 2147483647 w 504"/>
                <a:gd name="T27" fmla="*/ 2147483647 h 1132"/>
                <a:gd name="T28" fmla="*/ 2147483647 w 504"/>
                <a:gd name="T29" fmla="*/ 2147483647 h 1132"/>
                <a:gd name="T30" fmla="*/ 2147483647 w 504"/>
                <a:gd name="T31" fmla="*/ 2147483647 h 1132"/>
                <a:gd name="T32" fmla="*/ 2147483647 w 504"/>
                <a:gd name="T33" fmla="*/ 2147483647 h 1132"/>
                <a:gd name="T34" fmla="*/ 2147483647 w 504"/>
                <a:gd name="T35" fmla="*/ 2147483647 h 1132"/>
                <a:gd name="T36" fmla="*/ 2147483647 w 504"/>
                <a:gd name="T37" fmla="*/ 2147483647 h 1132"/>
                <a:gd name="T38" fmla="*/ 2147483647 w 504"/>
                <a:gd name="T39" fmla="*/ 2147483647 h 1132"/>
                <a:gd name="T40" fmla="*/ 2147483647 w 504"/>
                <a:gd name="T41" fmla="*/ 2147483647 h 1132"/>
                <a:gd name="T42" fmla="*/ 2147483647 w 504"/>
                <a:gd name="T43" fmla="*/ 2147483647 h 1132"/>
                <a:gd name="T44" fmla="*/ 2147483647 w 504"/>
                <a:gd name="T45" fmla="*/ 2147483647 h 1132"/>
                <a:gd name="T46" fmla="*/ 2147483647 w 504"/>
                <a:gd name="T47" fmla="*/ 2147483647 h 1132"/>
                <a:gd name="T48" fmla="*/ 2147483647 w 504"/>
                <a:gd name="T49" fmla="*/ 2147483647 h 1132"/>
                <a:gd name="T50" fmla="*/ 2147483647 w 504"/>
                <a:gd name="T51" fmla="*/ 2147483647 h 1132"/>
                <a:gd name="T52" fmla="*/ 2147483647 w 504"/>
                <a:gd name="T53" fmla="*/ 2147483647 h 1132"/>
                <a:gd name="T54" fmla="*/ 2147483647 w 504"/>
                <a:gd name="T55" fmla="*/ 2147483647 h 1132"/>
                <a:gd name="T56" fmla="*/ 2147483647 w 504"/>
                <a:gd name="T57" fmla="*/ 2147483647 h 1132"/>
                <a:gd name="T58" fmla="*/ 2147483647 w 504"/>
                <a:gd name="T59" fmla="*/ 2147483647 h 1132"/>
                <a:gd name="T60" fmla="*/ 2147483647 w 504"/>
                <a:gd name="T61" fmla="*/ 2147483647 h 1132"/>
                <a:gd name="T62" fmla="*/ 2147483647 w 504"/>
                <a:gd name="T63" fmla="*/ 2147483647 h 1132"/>
                <a:gd name="T64" fmla="*/ 0 w 504"/>
                <a:gd name="T65" fmla="*/ 2147483647 h 11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4"/>
                <a:gd name="T100" fmla="*/ 0 h 1132"/>
                <a:gd name="T101" fmla="*/ 504 w 504"/>
                <a:gd name="T102" fmla="*/ 1132 h 11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4" h="1132">
                  <a:moveTo>
                    <a:pt x="9" y="1132"/>
                  </a:moveTo>
                  <a:lnTo>
                    <a:pt x="49" y="1115"/>
                  </a:lnTo>
                  <a:lnTo>
                    <a:pt x="86" y="1096"/>
                  </a:lnTo>
                  <a:lnTo>
                    <a:pt x="124" y="1076"/>
                  </a:lnTo>
                  <a:lnTo>
                    <a:pt x="157" y="1054"/>
                  </a:lnTo>
                  <a:lnTo>
                    <a:pt x="191" y="1029"/>
                  </a:lnTo>
                  <a:lnTo>
                    <a:pt x="223" y="1003"/>
                  </a:lnTo>
                  <a:lnTo>
                    <a:pt x="254" y="976"/>
                  </a:lnTo>
                  <a:lnTo>
                    <a:pt x="283" y="947"/>
                  </a:lnTo>
                  <a:lnTo>
                    <a:pt x="310" y="917"/>
                  </a:lnTo>
                  <a:lnTo>
                    <a:pt x="335" y="885"/>
                  </a:lnTo>
                  <a:lnTo>
                    <a:pt x="359" y="853"/>
                  </a:lnTo>
                  <a:lnTo>
                    <a:pt x="381" y="817"/>
                  </a:lnTo>
                  <a:lnTo>
                    <a:pt x="401" y="783"/>
                  </a:lnTo>
                  <a:lnTo>
                    <a:pt x="420" y="746"/>
                  </a:lnTo>
                  <a:lnTo>
                    <a:pt x="437" y="709"/>
                  </a:lnTo>
                  <a:lnTo>
                    <a:pt x="452" y="672"/>
                  </a:lnTo>
                  <a:lnTo>
                    <a:pt x="465" y="633"/>
                  </a:lnTo>
                  <a:lnTo>
                    <a:pt x="477" y="592"/>
                  </a:lnTo>
                  <a:lnTo>
                    <a:pt x="486" y="553"/>
                  </a:lnTo>
                  <a:lnTo>
                    <a:pt x="494" y="511"/>
                  </a:lnTo>
                  <a:lnTo>
                    <a:pt x="499" y="470"/>
                  </a:lnTo>
                  <a:lnTo>
                    <a:pt x="503" y="428"/>
                  </a:lnTo>
                  <a:lnTo>
                    <a:pt x="504" y="386"/>
                  </a:lnTo>
                  <a:lnTo>
                    <a:pt x="504" y="343"/>
                  </a:lnTo>
                  <a:lnTo>
                    <a:pt x="503" y="299"/>
                  </a:lnTo>
                  <a:lnTo>
                    <a:pt x="497" y="257"/>
                  </a:lnTo>
                  <a:lnTo>
                    <a:pt x="491" y="213"/>
                  </a:lnTo>
                  <a:lnTo>
                    <a:pt x="482" y="171"/>
                  </a:lnTo>
                  <a:lnTo>
                    <a:pt x="472" y="127"/>
                  </a:lnTo>
                  <a:lnTo>
                    <a:pt x="459" y="84"/>
                  </a:lnTo>
                  <a:lnTo>
                    <a:pt x="443" y="42"/>
                  </a:lnTo>
                  <a:lnTo>
                    <a:pt x="426" y="0"/>
                  </a:lnTo>
                  <a:lnTo>
                    <a:pt x="406" y="8"/>
                  </a:lnTo>
                  <a:lnTo>
                    <a:pt x="423" y="49"/>
                  </a:lnTo>
                  <a:lnTo>
                    <a:pt x="438" y="91"/>
                  </a:lnTo>
                  <a:lnTo>
                    <a:pt x="450" y="134"/>
                  </a:lnTo>
                  <a:lnTo>
                    <a:pt x="460" y="176"/>
                  </a:lnTo>
                  <a:lnTo>
                    <a:pt x="469" y="218"/>
                  </a:lnTo>
                  <a:lnTo>
                    <a:pt x="475" y="260"/>
                  </a:lnTo>
                  <a:lnTo>
                    <a:pt x="481" y="301"/>
                  </a:lnTo>
                  <a:lnTo>
                    <a:pt x="482" y="343"/>
                  </a:lnTo>
                  <a:lnTo>
                    <a:pt x="482" y="386"/>
                  </a:lnTo>
                  <a:lnTo>
                    <a:pt x="482" y="426"/>
                  </a:lnTo>
                  <a:lnTo>
                    <a:pt x="477" y="467"/>
                  </a:lnTo>
                  <a:lnTo>
                    <a:pt x="472" y="507"/>
                  </a:lnTo>
                  <a:lnTo>
                    <a:pt x="465" y="548"/>
                  </a:lnTo>
                  <a:lnTo>
                    <a:pt x="455" y="587"/>
                  </a:lnTo>
                  <a:lnTo>
                    <a:pt x="445" y="626"/>
                  </a:lnTo>
                  <a:lnTo>
                    <a:pt x="431" y="663"/>
                  </a:lnTo>
                  <a:lnTo>
                    <a:pt x="418" y="700"/>
                  </a:lnTo>
                  <a:lnTo>
                    <a:pt x="401" y="738"/>
                  </a:lnTo>
                  <a:lnTo>
                    <a:pt x="382" y="773"/>
                  </a:lnTo>
                  <a:lnTo>
                    <a:pt x="362" y="807"/>
                  </a:lnTo>
                  <a:lnTo>
                    <a:pt x="342" y="839"/>
                  </a:lnTo>
                  <a:lnTo>
                    <a:pt x="318" y="871"/>
                  </a:lnTo>
                  <a:lnTo>
                    <a:pt x="293" y="902"/>
                  </a:lnTo>
                  <a:lnTo>
                    <a:pt x="267" y="932"/>
                  </a:lnTo>
                  <a:lnTo>
                    <a:pt x="239" y="959"/>
                  </a:lnTo>
                  <a:lnTo>
                    <a:pt x="210" y="986"/>
                  </a:lnTo>
                  <a:lnTo>
                    <a:pt x="178" y="1012"/>
                  </a:lnTo>
                  <a:lnTo>
                    <a:pt x="146" y="1035"/>
                  </a:lnTo>
                  <a:lnTo>
                    <a:pt x="112" y="1057"/>
                  </a:lnTo>
                  <a:lnTo>
                    <a:pt x="76" y="1078"/>
                  </a:lnTo>
                  <a:lnTo>
                    <a:pt x="39" y="1096"/>
                  </a:lnTo>
                  <a:lnTo>
                    <a:pt x="0" y="1113"/>
                  </a:lnTo>
                  <a:lnTo>
                    <a:pt x="9" y="1132"/>
                  </a:lnTo>
                  <a:close/>
                </a:path>
              </a:pathLst>
            </a:custGeom>
            <a:solidFill>
              <a:srgbClr val="000000"/>
            </a:solidFill>
            <a:ln w="9525">
              <a:noFill/>
              <a:round/>
              <a:headEnd/>
              <a:tailEnd/>
            </a:ln>
          </p:spPr>
          <p:txBody>
            <a:bodyPr/>
            <a:lstStyle/>
            <a:p>
              <a:endParaRPr lang="en-US"/>
            </a:p>
          </p:txBody>
        </p:sp>
        <p:sp>
          <p:nvSpPr>
            <p:cNvPr id="51417" name="Freeform 220"/>
            <p:cNvSpPr>
              <a:spLocks/>
            </p:cNvSpPr>
            <p:nvPr/>
          </p:nvSpPr>
          <p:spPr bwMode="auto">
            <a:xfrm>
              <a:off x="2929671" y="3595665"/>
              <a:ext cx="1603022" cy="915988"/>
            </a:xfrm>
            <a:custGeom>
              <a:avLst/>
              <a:gdLst>
                <a:gd name="T0" fmla="*/ 2147483647 w 1136"/>
                <a:gd name="T1" fmla="*/ 2147483647 h 577"/>
                <a:gd name="T2" fmla="*/ 2147483647 w 1136"/>
                <a:gd name="T3" fmla="*/ 2147483647 h 577"/>
                <a:gd name="T4" fmla="*/ 2147483647 w 1136"/>
                <a:gd name="T5" fmla="*/ 2147483647 h 577"/>
                <a:gd name="T6" fmla="*/ 2147483647 w 1136"/>
                <a:gd name="T7" fmla="*/ 2147483647 h 577"/>
                <a:gd name="T8" fmla="*/ 2147483647 w 1136"/>
                <a:gd name="T9" fmla="*/ 2147483647 h 577"/>
                <a:gd name="T10" fmla="*/ 2147483647 w 1136"/>
                <a:gd name="T11" fmla="*/ 2147483647 h 577"/>
                <a:gd name="T12" fmla="*/ 2147483647 w 1136"/>
                <a:gd name="T13" fmla="*/ 2147483647 h 577"/>
                <a:gd name="T14" fmla="*/ 2147483647 w 1136"/>
                <a:gd name="T15" fmla="*/ 2147483647 h 577"/>
                <a:gd name="T16" fmla="*/ 2147483647 w 1136"/>
                <a:gd name="T17" fmla="*/ 2147483647 h 577"/>
                <a:gd name="T18" fmla="*/ 2147483647 w 1136"/>
                <a:gd name="T19" fmla="*/ 2147483647 h 577"/>
                <a:gd name="T20" fmla="*/ 2147483647 w 1136"/>
                <a:gd name="T21" fmla="*/ 2147483647 h 577"/>
                <a:gd name="T22" fmla="*/ 2147483647 w 1136"/>
                <a:gd name="T23" fmla="*/ 2147483647 h 577"/>
                <a:gd name="T24" fmla="*/ 2147483647 w 1136"/>
                <a:gd name="T25" fmla="*/ 2147483647 h 577"/>
                <a:gd name="T26" fmla="*/ 2147483647 w 1136"/>
                <a:gd name="T27" fmla="*/ 2147483647 h 577"/>
                <a:gd name="T28" fmla="*/ 2147483647 w 1136"/>
                <a:gd name="T29" fmla="*/ 2147483647 h 577"/>
                <a:gd name="T30" fmla="*/ 2147483647 w 1136"/>
                <a:gd name="T31" fmla="*/ 2147483647 h 577"/>
                <a:gd name="T32" fmla="*/ 2147483647 w 1136"/>
                <a:gd name="T33" fmla="*/ 2147483647 h 577"/>
                <a:gd name="T34" fmla="*/ 2147483647 w 1136"/>
                <a:gd name="T35" fmla="*/ 2147483647 h 577"/>
                <a:gd name="T36" fmla="*/ 2147483647 w 1136"/>
                <a:gd name="T37" fmla="*/ 2147483647 h 577"/>
                <a:gd name="T38" fmla="*/ 2147483647 w 1136"/>
                <a:gd name="T39" fmla="*/ 2147483647 h 577"/>
                <a:gd name="T40" fmla="*/ 2147483647 w 1136"/>
                <a:gd name="T41" fmla="*/ 2147483647 h 577"/>
                <a:gd name="T42" fmla="*/ 2147483647 w 1136"/>
                <a:gd name="T43" fmla="*/ 2147483647 h 577"/>
                <a:gd name="T44" fmla="*/ 2147483647 w 1136"/>
                <a:gd name="T45" fmla="*/ 2147483647 h 577"/>
                <a:gd name="T46" fmla="*/ 2147483647 w 1136"/>
                <a:gd name="T47" fmla="*/ 2147483647 h 577"/>
                <a:gd name="T48" fmla="*/ 2147483647 w 1136"/>
                <a:gd name="T49" fmla="*/ 2147483647 h 577"/>
                <a:gd name="T50" fmla="*/ 2147483647 w 1136"/>
                <a:gd name="T51" fmla="*/ 2147483647 h 577"/>
                <a:gd name="T52" fmla="*/ 2147483647 w 1136"/>
                <a:gd name="T53" fmla="*/ 2147483647 h 577"/>
                <a:gd name="T54" fmla="*/ 2147483647 w 1136"/>
                <a:gd name="T55" fmla="*/ 2147483647 h 577"/>
                <a:gd name="T56" fmla="*/ 2147483647 w 1136"/>
                <a:gd name="T57" fmla="*/ 2147483647 h 577"/>
                <a:gd name="T58" fmla="*/ 2147483647 w 1136"/>
                <a:gd name="T59" fmla="*/ 2147483647 h 577"/>
                <a:gd name="T60" fmla="*/ 2147483647 w 1136"/>
                <a:gd name="T61" fmla="*/ 2147483647 h 577"/>
                <a:gd name="T62" fmla="*/ 2147483647 w 1136"/>
                <a:gd name="T63" fmla="*/ 2147483647 h 577"/>
                <a:gd name="T64" fmla="*/ 2147483647 w 1136"/>
                <a:gd name="T65" fmla="*/ 0 h 5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36"/>
                <a:gd name="T100" fmla="*/ 0 h 577"/>
                <a:gd name="T101" fmla="*/ 1136 w 1136"/>
                <a:gd name="T102" fmla="*/ 577 h 5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36" h="577">
                  <a:moveTo>
                    <a:pt x="0" y="9"/>
                  </a:moveTo>
                  <a:lnTo>
                    <a:pt x="19" y="49"/>
                  </a:lnTo>
                  <a:lnTo>
                    <a:pt x="41" y="90"/>
                  </a:lnTo>
                  <a:lnTo>
                    <a:pt x="63" y="129"/>
                  </a:lnTo>
                  <a:lnTo>
                    <a:pt x="88" y="168"/>
                  </a:lnTo>
                  <a:lnTo>
                    <a:pt x="114" y="203"/>
                  </a:lnTo>
                  <a:lnTo>
                    <a:pt x="141" y="239"/>
                  </a:lnTo>
                  <a:lnTo>
                    <a:pt x="171" y="271"/>
                  </a:lnTo>
                  <a:lnTo>
                    <a:pt x="200" y="303"/>
                  </a:lnTo>
                  <a:lnTo>
                    <a:pt x="232" y="334"/>
                  </a:lnTo>
                  <a:lnTo>
                    <a:pt x="264" y="363"/>
                  </a:lnTo>
                  <a:lnTo>
                    <a:pt x="298" y="390"/>
                  </a:lnTo>
                  <a:lnTo>
                    <a:pt x="334" y="415"/>
                  </a:lnTo>
                  <a:lnTo>
                    <a:pt x="369" y="439"/>
                  </a:lnTo>
                  <a:lnTo>
                    <a:pt x="406" y="461"/>
                  </a:lnTo>
                  <a:lnTo>
                    <a:pt x="444" y="481"/>
                  </a:lnTo>
                  <a:lnTo>
                    <a:pt x="481" y="498"/>
                  </a:lnTo>
                  <a:lnTo>
                    <a:pt x="520" y="515"/>
                  </a:lnTo>
                  <a:lnTo>
                    <a:pt x="560" y="530"/>
                  </a:lnTo>
                  <a:lnTo>
                    <a:pt x="599" y="542"/>
                  </a:lnTo>
                  <a:lnTo>
                    <a:pt x="640" y="554"/>
                  </a:lnTo>
                  <a:lnTo>
                    <a:pt x="682" y="562"/>
                  </a:lnTo>
                  <a:lnTo>
                    <a:pt x="723" y="569"/>
                  </a:lnTo>
                  <a:lnTo>
                    <a:pt x="763" y="574"/>
                  </a:lnTo>
                  <a:lnTo>
                    <a:pt x="806" y="576"/>
                  </a:lnTo>
                  <a:lnTo>
                    <a:pt x="848" y="577"/>
                  </a:lnTo>
                  <a:lnTo>
                    <a:pt x="889" y="576"/>
                  </a:lnTo>
                  <a:lnTo>
                    <a:pt x="931" y="572"/>
                  </a:lnTo>
                  <a:lnTo>
                    <a:pt x="971" y="566"/>
                  </a:lnTo>
                  <a:lnTo>
                    <a:pt x="1014" y="559"/>
                  </a:lnTo>
                  <a:lnTo>
                    <a:pt x="1054" y="549"/>
                  </a:lnTo>
                  <a:lnTo>
                    <a:pt x="1095" y="535"/>
                  </a:lnTo>
                  <a:lnTo>
                    <a:pt x="1136" y="520"/>
                  </a:lnTo>
                  <a:lnTo>
                    <a:pt x="1127" y="501"/>
                  </a:lnTo>
                  <a:lnTo>
                    <a:pt x="1088" y="515"/>
                  </a:lnTo>
                  <a:lnTo>
                    <a:pt x="1049" y="527"/>
                  </a:lnTo>
                  <a:lnTo>
                    <a:pt x="1009" y="537"/>
                  </a:lnTo>
                  <a:lnTo>
                    <a:pt x="968" y="545"/>
                  </a:lnTo>
                  <a:lnTo>
                    <a:pt x="929" y="550"/>
                  </a:lnTo>
                  <a:lnTo>
                    <a:pt x="889" y="554"/>
                  </a:lnTo>
                  <a:lnTo>
                    <a:pt x="848" y="555"/>
                  </a:lnTo>
                  <a:lnTo>
                    <a:pt x="806" y="555"/>
                  </a:lnTo>
                  <a:lnTo>
                    <a:pt x="767" y="552"/>
                  </a:lnTo>
                  <a:lnTo>
                    <a:pt x="726" y="547"/>
                  </a:lnTo>
                  <a:lnTo>
                    <a:pt x="686" y="540"/>
                  </a:lnTo>
                  <a:lnTo>
                    <a:pt x="645" y="532"/>
                  </a:lnTo>
                  <a:lnTo>
                    <a:pt x="606" y="522"/>
                  </a:lnTo>
                  <a:lnTo>
                    <a:pt x="567" y="510"/>
                  </a:lnTo>
                  <a:lnTo>
                    <a:pt x="528" y="495"/>
                  </a:lnTo>
                  <a:lnTo>
                    <a:pt x="491" y="479"/>
                  </a:lnTo>
                  <a:lnTo>
                    <a:pt x="454" y="461"/>
                  </a:lnTo>
                  <a:lnTo>
                    <a:pt x="417" y="440"/>
                  </a:lnTo>
                  <a:lnTo>
                    <a:pt x="381" y="420"/>
                  </a:lnTo>
                  <a:lnTo>
                    <a:pt x="346" y="396"/>
                  </a:lnTo>
                  <a:lnTo>
                    <a:pt x="312" y="373"/>
                  </a:lnTo>
                  <a:lnTo>
                    <a:pt x="280" y="346"/>
                  </a:lnTo>
                  <a:lnTo>
                    <a:pt x="247" y="319"/>
                  </a:lnTo>
                  <a:lnTo>
                    <a:pt x="217" y="288"/>
                  </a:lnTo>
                  <a:lnTo>
                    <a:pt x="186" y="258"/>
                  </a:lnTo>
                  <a:lnTo>
                    <a:pt x="158" y="225"/>
                  </a:lnTo>
                  <a:lnTo>
                    <a:pt x="132" y="190"/>
                  </a:lnTo>
                  <a:lnTo>
                    <a:pt x="105" y="156"/>
                  </a:lnTo>
                  <a:lnTo>
                    <a:pt x="82" y="119"/>
                  </a:lnTo>
                  <a:lnTo>
                    <a:pt x="60" y="80"/>
                  </a:lnTo>
                  <a:lnTo>
                    <a:pt x="39" y="41"/>
                  </a:lnTo>
                  <a:lnTo>
                    <a:pt x="21" y="0"/>
                  </a:lnTo>
                  <a:lnTo>
                    <a:pt x="0" y="9"/>
                  </a:lnTo>
                  <a:close/>
                </a:path>
              </a:pathLst>
            </a:custGeom>
            <a:solidFill>
              <a:srgbClr val="000000"/>
            </a:solidFill>
            <a:ln w="9525">
              <a:noFill/>
              <a:round/>
              <a:headEnd/>
              <a:tailEnd/>
            </a:ln>
          </p:spPr>
          <p:txBody>
            <a:bodyPr/>
            <a:lstStyle/>
            <a:p>
              <a:endParaRPr lang="en-US"/>
            </a:p>
          </p:txBody>
        </p:sp>
        <p:sp>
          <p:nvSpPr>
            <p:cNvPr id="51418" name="Freeform 221"/>
            <p:cNvSpPr>
              <a:spLocks/>
            </p:cNvSpPr>
            <p:nvPr/>
          </p:nvSpPr>
          <p:spPr bwMode="auto">
            <a:xfrm>
              <a:off x="2818194" y="1809733"/>
              <a:ext cx="711200" cy="1800225"/>
            </a:xfrm>
            <a:custGeom>
              <a:avLst/>
              <a:gdLst>
                <a:gd name="T0" fmla="*/ 2147483647 w 504"/>
                <a:gd name="T1" fmla="*/ 2147483647 h 1134"/>
                <a:gd name="T2" fmla="*/ 2147483647 w 504"/>
                <a:gd name="T3" fmla="*/ 2147483647 h 1134"/>
                <a:gd name="T4" fmla="*/ 2147483647 w 504"/>
                <a:gd name="T5" fmla="*/ 2147483647 h 1134"/>
                <a:gd name="T6" fmla="*/ 2147483647 w 504"/>
                <a:gd name="T7" fmla="*/ 2147483647 h 1134"/>
                <a:gd name="T8" fmla="*/ 2147483647 w 504"/>
                <a:gd name="T9" fmla="*/ 2147483647 h 1134"/>
                <a:gd name="T10" fmla="*/ 2147483647 w 504"/>
                <a:gd name="T11" fmla="*/ 2147483647 h 1134"/>
                <a:gd name="T12" fmla="*/ 2147483647 w 504"/>
                <a:gd name="T13" fmla="*/ 2147483647 h 1134"/>
                <a:gd name="T14" fmla="*/ 2147483647 w 504"/>
                <a:gd name="T15" fmla="*/ 2147483647 h 1134"/>
                <a:gd name="T16" fmla="*/ 2147483647 w 504"/>
                <a:gd name="T17" fmla="*/ 2147483647 h 1134"/>
                <a:gd name="T18" fmla="*/ 2147483647 w 504"/>
                <a:gd name="T19" fmla="*/ 2147483647 h 1134"/>
                <a:gd name="T20" fmla="*/ 2147483647 w 504"/>
                <a:gd name="T21" fmla="*/ 2147483647 h 1134"/>
                <a:gd name="T22" fmla="*/ 0 w 504"/>
                <a:gd name="T23" fmla="*/ 2147483647 h 1134"/>
                <a:gd name="T24" fmla="*/ 2147483647 w 504"/>
                <a:gd name="T25" fmla="*/ 2147483647 h 1134"/>
                <a:gd name="T26" fmla="*/ 2147483647 w 504"/>
                <a:gd name="T27" fmla="*/ 2147483647 h 1134"/>
                <a:gd name="T28" fmla="*/ 2147483647 w 504"/>
                <a:gd name="T29" fmla="*/ 2147483647 h 1134"/>
                <a:gd name="T30" fmla="*/ 2147483647 w 504"/>
                <a:gd name="T31" fmla="*/ 2147483647 h 1134"/>
                <a:gd name="T32" fmla="*/ 2147483647 w 504"/>
                <a:gd name="T33" fmla="*/ 2147483647 h 1134"/>
                <a:gd name="T34" fmla="*/ 2147483647 w 504"/>
                <a:gd name="T35" fmla="*/ 2147483647 h 1134"/>
                <a:gd name="T36" fmla="*/ 2147483647 w 504"/>
                <a:gd name="T37" fmla="*/ 2147483647 h 1134"/>
                <a:gd name="T38" fmla="*/ 2147483647 w 504"/>
                <a:gd name="T39" fmla="*/ 2147483647 h 1134"/>
                <a:gd name="T40" fmla="*/ 2147483647 w 504"/>
                <a:gd name="T41" fmla="*/ 2147483647 h 1134"/>
                <a:gd name="T42" fmla="*/ 2147483647 w 504"/>
                <a:gd name="T43" fmla="*/ 2147483647 h 1134"/>
                <a:gd name="T44" fmla="*/ 2147483647 w 504"/>
                <a:gd name="T45" fmla="*/ 2147483647 h 1134"/>
                <a:gd name="T46" fmla="*/ 2147483647 w 504"/>
                <a:gd name="T47" fmla="*/ 2147483647 h 1134"/>
                <a:gd name="T48" fmla="*/ 2147483647 w 504"/>
                <a:gd name="T49" fmla="*/ 2147483647 h 1134"/>
                <a:gd name="T50" fmla="*/ 2147483647 w 504"/>
                <a:gd name="T51" fmla="*/ 2147483647 h 1134"/>
                <a:gd name="T52" fmla="*/ 2147483647 w 504"/>
                <a:gd name="T53" fmla="*/ 2147483647 h 1134"/>
                <a:gd name="T54" fmla="*/ 2147483647 w 504"/>
                <a:gd name="T55" fmla="*/ 2147483647 h 1134"/>
                <a:gd name="T56" fmla="*/ 2147483647 w 504"/>
                <a:gd name="T57" fmla="*/ 2147483647 h 1134"/>
                <a:gd name="T58" fmla="*/ 2147483647 w 504"/>
                <a:gd name="T59" fmla="*/ 2147483647 h 1134"/>
                <a:gd name="T60" fmla="*/ 2147483647 w 504"/>
                <a:gd name="T61" fmla="*/ 2147483647 h 1134"/>
                <a:gd name="T62" fmla="*/ 2147483647 w 504"/>
                <a:gd name="T63" fmla="*/ 2147483647 h 1134"/>
                <a:gd name="T64" fmla="*/ 2147483647 w 504"/>
                <a:gd name="T65" fmla="*/ 2147483647 h 11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4"/>
                <a:gd name="T100" fmla="*/ 0 h 1134"/>
                <a:gd name="T101" fmla="*/ 504 w 504"/>
                <a:gd name="T102" fmla="*/ 1134 h 11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4" h="1134">
                  <a:moveTo>
                    <a:pt x="496" y="0"/>
                  </a:moveTo>
                  <a:lnTo>
                    <a:pt x="457" y="17"/>
                  </a:lnTo>
                  <a:lnTo>
                    <a:pt x="418" y="36"/>
                  </a:lnTo>
                  <a:lnTo>
                    <a:pt x="382" y="56"/>
                  </a:lnTo>
                  <a:lnTo>
                    <a:pt x="347" y="80"/>
                  </a:lnTo>
                  <a:lnTo>
                    <a:pt x="313" y="103"/>
                  </a:lnTo>
                  <a:lnTo>
                    <a:pt x="281" y="129"/>
                  </a:lnTo>
                  <a:lnTo>
                    <a:pt x="250" y="157"/>
                  </a:lnTo>
                  <a:lnTo>
                    <a:pt x="222" y="186"/>
                  </a:lnTo>
                  <a:lnTo>
                    <a:pt x="194" y="217"/>
                  </a:lnTo>
                  <a:lnTo>
                    <a:pt x="169" y="247"/>
                  </a:lnTo>
                  <a:lnTo>
                    <a:pt x="145" y="281"/>
                  </a:lnTo>
                  <a:lnTo>
                    <a:pt x="123" y="315"/>
                  </a:lnTo>
                  <a:lnTo>
                    <a:pt x="103" y="350"/>
                  </a:lnTo>
                  <a:lnTo>
                    <a:pt x="84" y="386"/>
                  </a:lnTo>
                  <a:lnTo>
                    <a:pt x="68" y="423"/>
                  </a:lnTo>
                  <a:lnTo>
                    <a:pt x="52" y="462"/>
                  </a:lnTo>
                  <a:lnTo>
                    <a:pt x="39" y="501"/>
                  </a:lnTo>
                  <a:lnTo>
                    <a:pt x="29" y="540"/>
                  </a:lnTo>
                  <a:lnTo>
                    <a:pt x="19" y="581"/>
                  </a:lnTo>
                  <a:lnTo>
                    <a:pt x="10" y="621"/>
                  </a:lnTo>
                  <a:lnTo>
                    <a:pt x="5" y="663"/>
                  </a:lnTo>
                  <a:lnTo>
                    <a:pt x="2" y="704"/>
                  </a:lnTo>
                  <a:lnTo>
                    <a:pt x="0" y="746"/>
                  </a:lnTo>
                  <a:lnTo>
                    <a:pt x="0" y="790"/>
                  </a:lnTo>
                  <a:lnTo>
                    <a:pt x="3" y="833"/>
                  </a:lnTo>
                  <a:lnTo>
                    <a:pt x="7" y="875"/>
                  </a:lnTo>
                  <a:lnTo>
                    <a:pt x="13" y="919"/>
                  </a:lnTo>
                  <a:lnTo>
                    <a:pt x="22" y="961"/>
                  </a:lnTo>
                  <a:lnTo>
                    <a:pt x="34" y="1005"/>
                  </a:lnTo>
                  <a:lnTo>
                    <a:pt x="46" y="1048"/>
                  </a:lnTo>
                  <a:lnTo>
                    <a:pt x="61" y="1092"/>
                  </a:lnTo>
                  <a:lnTo>
                    <a:pt x="79" y="1134"/>
                  </a:lnTo>
                  <a:lnTo>
                    <a:pt x="100" y="1125"/>
                  </a:lnTo>
                  <a:lnTo>
                    <a:pt x="81" y="1083"/>
                  </a:lnTo>
                  <a:lnTo>
                    <a:pt x="68" y="1041"/>
                  </a:lnTo>
                  <a:lnTo>
                    <a:pt x="54" y="999"/>
                  </a:lnTo>
                  <a:lnTo>
                    <a:pt x="44" y="958"/>
                  </a:lnTo>
                  <a:lnTo>
                    <a:pt x="35" y="916"/>
                  </a:lnTo>
                  <a:lnTo>
                    <a:pt x="29" y="873"/>
                  </a:lnTo>
                  <a:lnTo>
                    <a:pt x="24" y="831"/>
                  </a:lnTo>
                  <a:lnTo>
                    <a:pt x="22" y="789"/>
                  </a:lnTo>
                  <a:lnTo>
                    <a:pt x="22" y="746"/>
                  </a:lnTo>
                  <a:lnTo>
                    <a:pt x="24" y="706"/>
                  </a:lnTo>
                  <a:lnTo>
                    <a:pt x="27" y="665"/>
                  </a:lnTo>
                  <a:lnTo>
                    <a:pt x="32" y="625"/>
                  </a:lnTo>
                  <a:lnTo>
                    <a:pt x="41" y="584"/>
                  </a:lnTo>
                  <a:lnTo>
                    <a:pt x="49" y="545"/>
                  </a:lnTo>
                  <a:lnTo>
                    <a:pt x="61" y="506"/>
                  </a:lnTo>
                  <a:lnTo>
                    <a:pt x="73" y="469"/>
                  </a:lnTo>
                  <a:lnTo>
                    <a:pt x="88" y="432"/>
                  </a:lnTo>
                  <a:lnTo>
                    <a:pt x="105" y="396"/>
                  </a:lnTo>
                  <a:lnTo>
                    <a:pt x="122" y="361"/>
                  </a:lnTo>
                  <a:lnTo>
                    <a:pt x="142" y="327"/>
                  </a:lnTo>
                  <a:lnTo>
                    <a:pt x="164" y="293"/>
                  </a:lnTo>
                  <a:lnTo>
                    <a:pt x="186" y="261"/>
                  </a:lnTo>
                  <a:lnTo>
                    <a:pt x="211" y="230"/>
                  </a:lnTo>
                  <a:lnTo>
                    <a:pt x="238" y="200"/>
                  </a:lnTo>
                  <a:lnTo>
                    <a:pt x="265" y="173"/>
                  </a:lnTo>
                  <a:lnTo>
                    <a:pt x="296" y="146"/>
                  </a:lnTo>
                  <a:lnTo>
                    <a:pt x="326" y="120"/>
                  </a:lnTo>
                  <a:lnTo>
                    <a:pt x="359" y="97"/>
                  </a:lnTo>
                  <a:lnTo>
                    <a:pt x="392" y="75"/>
                  </a:lnTo>
                  <a:lnTo>
                    <a:pt x="428" y="54"/>
                  </a:lnTo>
                  <a:lnTo>
                    <a:pt x="465" y="37"/>
                  </a:lnTo>
                  <a:lnTo>
                    <a:pt x="504" y="20"/>
                  </a:lnTo>
                  <a:lnTo>
                    <a:pt x="496" y="0"/>
                  </a:lnTo>
                  <a:close/>
                </a:path>
              </a:pathLst>
            </a:custGeom>
            <a:solidFill>
              <a:srgbClr val="000000"/>
            </a:solidFill>
            <a:ln w="9525">
              <a:noFill/>
              <a:round/>
              <a:headEnd/>
              <a:tailEnd/>
            </a:ln>
          </p:spPr>
          <p:txBody>
            <a:bodyPr/>
            <a:lstStyle/>
            <a:p>
              <a:endParaRPr lang="en-US"/>
            </a:p>
          </p:txBody>
        </p:sp>
        <p:sp>
          <p:nvSpPr>
            <p:cNvPr id="51419" name="Freeform 222"/>
            <p:cNvSpPr>
              <a:spLocks/>
            </p:cNvSpPr>
            <p:nvPr/>
          </p:nvSpPr>
          <p:spPr bwMode="auto">
            <a:xfrm>
              <a:off x="3673330" y="1763695"/>
              <a:ext cx="594077" cy="1287463"/>
            </a:xfrm>
            <a:custGeom>
              <a:avLst/>
              <a:gdLst>
                <a:gd name="T0" fmla="*/ 2147483647 w 421"/>
                <a:gd name="T1" fmla="*/ 2147483647 h 811"/>
                <a:gd name="T2" fmla="*/ 2147483647 w 421"/>
                <a:gd name="T3" fmla="*/ 2147483647 h 811"/>
                <a:gd name="T4" fmla="*/ 2147483647 w 421"/>
                <a:gd name="T5" fmla="*/ 2147483647 h 811"/>
                <a:gd name="T6" fmla="*/ 2147483647 w 421"/>
                <a:gd name="T7" fmla="*/ 2147483647 h 811"/>
                <a:gd name="T8" fmla="*/ 2147483647 w 421"/>
                <a:gd name="T9" fmla="*/ 2147483647 h 811"/>
                <a:gd name="T10" fmla="*/ 2147483647 w 421"/>
                <a:gd name="T11" fmla="*/ 2147483647 h 811"/>
                <a:gd name="T12" fmla="*/ 2147483647 w 421"/>
                <a:gd name="T13" fmla="*/ 2147483647 h 811"/>
                <a:gd name="T14" fmla="*/ 2147483647 w 421"/>
                <a:gd name="T15" fmla="*/ 2147483647 h 811"/>
                <a:gd name="T16" fmla="*/ 2147483647 w 421"/>
                <a:gd name="T17" fmla="*/ 2147483647 h 811"/>
                <a:gd name="T18" fmla="*/ 2147483647 w 421"/>
                <a:gd name="T19" fmla="*/ 2147483647 h 811"/>
                <a:gd name="T20" fmla="*/ 2147483647 w 421"/>
                <a:gd name="T21" fmla="*/ 2147483647 h 811"/>
                <a:gd name="T22" fmla="*/ 2147483647 w 421"/>
                <a:gd name="T23" fmla="*/ 2147483647 h 811"/>
                <a:gd name="T24" fmla="*/ 2147483647 w 421"/>
                <a:gd name="T25" fmla="*/ 2147483647 h 811"/>
                <a:gd name="T26" fmla="*/ 2147483647 w 421"/>
                <a:gd name="T27" fmla="*/ 2147483647 h 811"/>
                <a:gd name="T28" fmla="*/ 2147483647 w 421"/>
                <a:gd name="T29" fmla="*/ 2147483647 h 811"/>
                <a:gd name="T30" fmla="*/ 2147483647 w 421"/>
                <a:gd name="T31" fmla="*/ 2147483647 h 811"/>
                <a:gd name="T32" fmla="*/ 2147483647 w 421"/>
                <a:gd name="T33" fmla="*/ 0 h 811"/>
                <a:gd name="T34" fmla="*/ 0 w 421"/>
                <a:gd name="T35" fmla="*/ 2147483647 h 811"/>
                <a:gd name="T36" fmla="*/ 2147483647 w 421"/>
                <a:gd name="T37" fmla="*/ 2147483647 h 811"/>
                <a:gd name="T38" fmla="*/ 2147483647 w 421"/>
                <a:gd name="T39" fmla="*/ 2147483647 h 811"/>
                <a:gd name="T40" fmla="*/ 2147483647 w 421"/>
                <a:gd name="T41" fmla="*/ 2147483647 h 811"/>
                <a:gd name="T42" fmla="*/ 2147483647 w 421"/>
                <a:gd name="T43" fmla="*/ 2147483647 h 811"/>
                <a:gd name="T44" fmla="*/ 2147483647 w 421"/>
                <a:gd name="T45" fmla="*/ 2147483647 h 811"/>
                <a:gd name="T46" fmla="*/ 2147483647 w 421"/>
                <a:gd name="T47" fmla="*/ 2147483647 h 811"/>
                <a:gd name="T48" fmla="*/ 2147483647 w 421"/>
                <a:gd name="T49" fmla="*/ 2147483647 h 811"/>
                <a:gd name="T50" fmla="*/ 2147483647 w 421"/>
                <a:gd name="T51" fmla="*/ 2147483647 h 811"/>
                <a:gd name="T52" fmla="*/ 2147483647 w 421"/>
                <a:gd name="T53" fmla="*/ 2147483647 h 811"/>
                <a:gd name="T54" fmla="*/ 2147483647 w 421"/>
                <a:gd name="T55" fmla="*/ 2147483647 h 811"/>
                <a:gd name="T56" fmla="*/ 2147483647 w 421"/>
                <a:gd name="T57" fmla="*/ 2147483647 h 811"/>
                <a:gd name="T58" fmla="*/ 2147483647 w 421"/>
                <a:gd name="T59" fmla="*/ 2147483647 h 811"/>
                <a:gd name="T60" fmla="*/ 2147483647 w 421"/>
                <a:gd name="T61" fmla="*/ 2147483647 h 811"/>
                <a:gd name="T62" fmla="*/ 2147483647 w 421"/>
                <a:gd name="T63" fmla="*/ 2147483647 h 811"/>
                <a:gd name="T64" fmla="*/ 2147483647 w 421"/>
                <a:gd name="T65" fmla="*/ 2147483647 h 811"/>
                <a:gd name="T66" fmla="*/ 2147483647 w 421"/>
                <a:gd name="T67" fmla="*/ 2147483647 h 811"/>
                <a:gd name="T68" fmla="*/ 2147483647 w 421"/>
                <a:gd name="T69" fmla="*/ 2147483647 h 81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1"/>
                <a:gd name="T106" fmla="*/ 0 h 811"/>
                <a:gd name="T107" fmla="*/ 421 w 421"/>
                <a:gd name="T108" fmla="*/ 811 h 81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1" h="811">
                  <a:moveTo>
                    <a:pt x="421" y="806"/>
                  </a:moveTo>
                  <a:lnTo>
                    <a:pt x="404" y="740"/>
                  </a:lnTo>
                  <a:lnTo>
                    <a:pt x="385" y="676"/>
                  </a:lnTo>
                  <a:lnTo>
                    <a:pt x="365" y="611"/>
                  </a:lnTo>
                  <a:lnTo>
                    <a:pt x="345" y="550"/>
                  </a:lnTo>
                  <a:lnTo>
                    <a:pt x="321" y="489"/>
                  </a:lnTo>
                  <a:lnTo>
                    <a:pt x="297" y="432"/>
                  </a:lnTo>
                  <a:lnTo>
                    <a:pt x="272" y="376"/>
                  </a:lnTo>
                  <a:lnTo>
                    <a:pt x="245" y="322"/>
                  </a:lnTo>
                  <a:lnTo>
                    <a:pt x="218" y="271"/>
                  </a:lnTo>
                  <a:lnTo>
                    <a:pt x="189" y="222"/>
                  </a:lnTo>
                  <a:lnTo>
                    <a:pt x="160" y="176"/>
                  </a:lnTo>
                  <a:lnTo>
                    <a:pt x="131" y="134"/>
                  </a:lnTo>
                  <a:lnTo>
                    <a:pt x="103" y="95"/>
                  </a:lnTo>
                  <a:lnTo>
                    <a:pt x="72" y="60"/>
                  </a:lnTo>
                  <a:lnTo>
                    <a:pt x="44" y="27"/>
                  </a:lnTo>
                  <a:lnTo>
                    <a:pt x="15" y="0"/>
                  </a:lnTo>
                  <a:lnTo>
                    <a:pt x="0" y="16"/>
                  </a:lnTo>
                  <a:lnTo>
                    <a:pt x="28" y="43"/>
                  </a:lnTo>
                  <a:lnTo>
                    <a:pt x="57" y="75"/>
                  </a:lnTo>
                  <a:lnTo>
                    <a:pt x="86" y="109"/>
                  </a:lnTo>
                  <a:lnTo>
                    <a:pt x="115" y="148"/>
                  </a:lnTo>
                  <a:lnTo>
                    <a:pt x="143" y="190"/>
                  </a:lnTo>
                  <a:lnTo>
                    <a:pt x="170" y="234"/>
                  </a:lnTo>
                  <a:lnTo>
                    <a:pt x="199" y="281"/>
                  </a:lnTo>
                  <a:lnTo>
                    <a:pt x="225" y="332"/>
                  </a:lnTo>
                  <a:lnTo>
                    <a:pt x="252" y="384"/>
                  </a:lnTo>
                  <a:lnTo>
                    <a:pt x="277" y="440"/>
                  </a:lnTo>
                  <a:lnTo>
                    <a:pt x="301" y="498"/>
                  </a:lnTo>
                  <a:lnTo>
                    <a:pt x="323" y="557"/>
                  </a:lnTo>
                  <a:lnTo>
                    <a:pt x="345" y="618"/>
                  </a:lnTo>
                  <a:lnTo>
                    <a:pt x="365" y="681"/>
                  </a:lnTo>
                  <a:lnTo>
                    <a:pt x="382" y="745"/>
                  </a:lnTo>
                  <a:lnTo>
                    <a:pt x="399" y="811"/>
                  </a:lnTo>
                  <a:lnTo>
                    <a:pt x="421" y="806"/>
                  </a:lnTo>
                  <a:close/>
                </a:path>
              </a:pathLst>
            </a:custGeom>
            <a:solidFill>
              <a:srgbClr val="000000"/>
            </a:solidFill>
            <a:ln w="9525">
              <a:noFill/>
              <a:round/>
              <a:headEnd/>
              <a:tailEnd/>
            </a:ln>
          </p:spPr>
          <p:txBody>
            <a:bodyPr/>
            <a:lstStyle/>
            <a:p>
              <a:endParaRPr lang="en-US"/>
            </a:p>
          </p:txBody>
        </p:sp>
        <p:sp>
          <p:nvSpPr>
            <p:cNvPr id="51420" name="Freeform 223"/>
            <p:cNvSpPr>
              <a:spLocks/>
            </p:cNvSpPr>
            <p:nvPr/>
          </p:nvSpPr>
          <p:spPr bwMode="auto">
            <a:xfrm>
              <a:off x="4236363" y="3043215"/>
              <a:ext cx="100189" cy="1436688"/>
            </a:xfrm>
            <a:custGeom>
              <a:avLst/>
              <a:gdLst>
                <a:gd name="T0" fmla="*/ 2147483647 w 71"/>
                <a:gd name="T1" fmla="*/ 2147483647 h 905"/>
                <a:gd name="T2" fmla="*/ 2147483647 w 71"/>
                <a:gd name="T3" fmla="*/ 2147483647 h 905"/>
                <a:gd name="T4" fmla="*/ 2147483647 w 71"/>
                <a:gd name="T5" fmla="*/ 2147483647 h 905"/>
                <a:gd name="T6" fmla="*/ 2147483647 w 71"/>
                <a:gd name="T7" fmla="*/ 2147483647 h 905"/>
                <a:gd name="T8" fmla="*/ 2147483647 w 71"/>
                <a:gd name="T9" fmla="*/ 2147483647 h 905"/>
                <a:gd name="T10" fmla="*/ 2147483647 w 71"/>
                <a:gd name="T11" fmla="*/ 2147483647 h 905"/>
                <a:gd name="T12" fmla="*/ 2147483647 w 71"/>
                <a:gd name="T13" fmla="*/ 2147483647 h 905"/>
                <a:gd name="T14" fmla="*/ 2147483647 w 71"/>
                <a:gd name="T15" fmla="*/ 2147483647 h 905"/>
                <a:gd name="T16" fmla="*/ 2147483647 w 71"/>
                <a:gd name="T17" fmla="*/ 2147483647 h 905"/>
                <a:gd name="T18" fmla="*/ 2147483647 w 71"/>
                <a:gd name="T19" fmla="*/ 2147483647 h 905"/>
                <a:gd name="T20" fmla="*/ 2147483647 w 71"/>
                <a:gd name="T21" fmla="*/ 2147483647 h 905"/>
                <a:gd name="T22" fmla="*/ 2147483647 w 71"/>
                <a:gd name="T23" fmla="*/ 2147483647 h 905"/>
                <a:gd name="T24" fmla="*/ 2147483647 w 71"/>
                <a:gd name="T25" fmla="*/ 2147483647 h 905"/>
                <a:gd name="T26" fmla="*/ 2147483647 w 71"/>
                <a:gd name="T27" fmla="*/ 2147483647 h 905"/>
                <a:gd name="T28" fmla="*/ 2147483647 w 71"/>
                <a:gd name="T29" fmla="*/ 0 h 905"/>
                <a:gd name="T30" fmla="*/ 0 w 71"/>
                <a:gd name="T31" fmla="*/ 2147483647 h 905"/>
                <a:gd name="T32" fmla="*/ 2147483647 w 71"/>
                <a:gd name="T33" fmla="*/ 2147483647 h 905"/>
                <a:gd name="T34" fmla="*/ 2147483647 w 71"/>
                <a:gd name="T35" fmla="*/ 2147483647 h 905"/>
                <a:gd name="T36" fmla="*/ 2147483647 w 71"/>
                <a:gd name="T37" fmla="*/ 2147483647 h 905"/>
                <a:gd name="T38" fmla="*/ 2147483647 w 71"/>
                <a:gd name="T39" fmla="*/ 2147483647 h 905"/>
                <a:gd name="T40" fmla="*/ 2147483647 w 71"/>
                <a:gd name="T41" fmla="*/ 2147483647 h 905"/>
                <a:gd name="T42" fmla="*/ 2147483647 w 71"/>
                <a:gd name="T43" fmla="*/ 2147483647 h 905"/>
                <a:gd name="T44" fmla="*/ 2147483647 w 71"/>
                <a:gd name="T45" fmla="*/ 2147483647 h 905"/>
                <a:gd name="T46" fmla="*/ 2147483647 w 71"/>
                <a:gd name="T47" fmla="*/ 2147483647 h 905"/>
                <a:gd name="T48" fmla="*/ 2147483647 w 71"/>
                <a:gd name="T49" fmla="*/ 2147483647 h 905"/>
                <a:gd name="T50" fmla="*/ 2147483647 w 71"/>
                <a:gd name="T51" fmla="*/ 2147483647 h 905"/>
                <a:gd name="T52" fmla="*/ 2147483647 w 71"/>
                <a:gd name="T53" fmla="*/ 2147483647 h 905"/>
                <a:gd name="T54" fmla="*/ 2147483647 w 71"/>
                <a:gd name="T55" fmla="*/ 2147483647 h 905"/>
                <a:gd name="T56" fmla="*/ 2147483647 w 71"/>
                <a:gd name="T57" fmla="*/ 2147483647 h 905"/>
                <a:gd name="T58" fmla="*/ 0 w 71"/>
                <a:gd name="T59" fmla="*/ 2147483647 h 905"/>
                <a:gd name="T60" fmla="*/ 2147483647 w 71"/>
                <a:gd name="T61" fmla="*/ 2147483647 h 90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71"/>
                <a:gd name="T94" fmla="*/ 0 h 905"/>
                <a:gd name="T95" fmla="*/ 71 w 71"/>
                <a:gd name="T96" fmla="*/ 905 h 90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71" h="905">
                  <a:moveTo>
                    <a:pt x="22" y="905"/>
                  </a:moveTo>
                  <a:lnTo>
                    <a:pt x="37" y="807"/>
                  </a:lnTo>
                  <a:lnTo>
                    <a:pt x="51" y="705"/>
                  </a:lnTo>
                  <a:lnTo>
                    <a:pt x="57" y="655"/>
                  </a:lnTo>
                  <a:lnTo>
                    <a:pt x="62" y="602"/>
                  </a:lnTo>
                  <a:lnTo>
                    <a:pt x="67" y="548"/>
                  </a:lnTo>
                  <a:lnTo>
                    <a:pt x="69" y="494"/>
                  </a:lnTo>
                  <a:lnTo>
                    <a:pt x="71" y="436"/>
                  </a:lnTo>
                  <a:lnTo>
                    <a:pt x="71" y="381"/>
                  </a:lnTo>
                  <a:lnTo>
                    <a:pt x="67" y="321"/>
                  </a:lnTo>
                  <a:lnTo>
                    <a:pt x="64" y="260"/>
                  </a:lnTo>
                  <a:lnTo>
                    <a:pt x="57" y="198"/>
                  </a:lnTo>
                  <a:lnTo>
                    <a:pt x="47" y="134"/>
                  </a:lnTo>
                  <a:lnTo>
                    <a:pt x="35" y="68"/>
                  </a:lnTo>
                  <a:lnTo>
                    <a:pt x="22" y="0"/>
                  </a:lnTo>
                  <a:lnTo>
                    <a:pt x="0" y="5"/>
                  </a:lnTo>
                  <a:lnTo>
                    <a:pt x="15" y="73"/>
                  </a:lnTo>
                  <a:lnTo>
                    <a:pt x="27" y="137"/>
                  </a:lnTo>
                  <a:lnTo>
                    <a:pt x="35" y="201"/>
                  </a:lnTo>
                  <a:lnTo>
                    <a:pt x="42" y="262"/>
                  </a:lnTo>
                  <a:lnTo>
                    <a:pt x="45" y="321"/>
                  </a:lnTo>
                  <a:lnTo>
                    <a:pt x="49" y="381"/>
                  </a:lnTo>
                  <a:lnTo>
                    <a:pt x="49" y="436"/>
                  </a:lnTo>
                  <a:lnTo>
                    <a:pt x="47" y="492"/>
                  </a:lnTo>
                  <a:lnTo>
                    <a:pt x="45" y="546"/>
                  </a:lnTo>
                  <a:lnTo>
                    <a:pt x="40" y="601"/>
                  </a:lnTo>
                  <a:lnTo>
                    <a:pt x="35" y="651"/>
                  </a:lnTo>
                  <a:lnTo>
                    <a:pt x="30" y="704"/>
                  </a:lnTo>
                  <a:lnTo>
                    <a:pt x="15" y="804"/>
                  </a:lnTo>
                  <a:lnTo>
                    <a:pt x="0" y="902"/>
                  </a:lnTo>
                  <a:lnTo>
                    <a:pt x="22" y="905"/>
                  </a:lnTo>
                  <a:close/>
                </a:path>
              </a:pathLst>
            </a:custGeom>
            <a:solidFill>
              <a:srgbClr val="000000"/>
            </a:solidFill>
            <a:ln w="9525">
              <a:noFill/>
              <a:round/>
              <a:headEnd/>
              <a:tailEnd/>
            </a:ln>
          </p:spPr>
          <p:txBody>
            <a:bodyPr/>
            <a:lstStyle/>
            <a:p>
              <a:endParaRPr lang="en-US"/>
            </a:p>
          </p:txBody>
        </p:sp>
        <p:sp>
          <p:nvSpPr>
            <p:cNvPr id="51421" name="Freeform 224"/>
            <p:cNvSpPr>
              <a:spLocks/>
            </p:cNvSpPr>
            <p:nvPr/>
          </p:nvSpPr>
          <p:spPr bwMode="auto">
            <a:xfrm>
              <a:off x="6594327" y="1277920"/>
              <a:ext cx="1594556" cy="1160463"/>
            </a:xfrm>
            <a:custGeom>
              <a:avLst/>
              <a:gdLst>
                <a:gd name="T0" fmla="*/ 2147483647 w 1130"/>
                <a:gd name="T1" fmla="*/ 2147483647 h 731"/>
                <a:gd name="T2" fmla="*/ 2147483647 w 1130"/>
                <a:gd name="T3" fmla="*/ 2147483647 h 731"/>
                <a:gd name="T4" fmla="*/ 2147483647 w 1130"/>
                <a:gd name="T5" fmla="*/ 2147483647 h 731"/>
                <a:gd name="T6" fmla="*/ 2147483647 w 1130"/>
                <a:gd name="T7" fmla="*/ 2147483647 h 731"/>
                <a:gd name="T8" fmla="*/ 2147483647 w 1130"/>
                <a:gd name="T9" fmla="*/ 2147483647 h 731"/>
                <a:gd name="T10" fmla="*/ 2147483647 w 1130"/>
                <a:gd name="T11" fmla="*/ 2147483647 h 731"/>
                <a:gd name="T12" fmla="*/ 2147483647 w 1130"/>
                <a:gd name="T13" fmla="*/ 2147483647 h 731"/>
                <a:gd name="T14" fmla="*/ 2147483647 w 1130"/>
                <a:gd name="T15" fmla="*/ 2147483647 h 731"/>
                <a:gd name="T16" fmla="*/ 2147483647 w 1130"/>
                <a:gd name="T17" fmla="*/ 2147483647 h 731"/>
                <a:gd name="T18" fmla="*/ 2147483647 w 1130"/>
                <a:gd name="T19" fmla="*/ 2147483647 h 731"/>
                <a:gd name="T20" fmla="*/ 2147483647 w 1130"/>
                <a:gd name="T21" fmla="*/ 2147483647 h 731"/>
                <a:gd name="T22" fmla="*/ 2147483647 w 1130"/>
                <a:gd name="T23" fmla="*/ 2147483647 h 731"/>
                <a:gd name="T24" fmla="*/ 2147483647 w 1130"/>
                <a:gd name="T25" fmla="*/ 2147483647 h 731"/>
                <a:gd name="T26" fmla="*/ 2147483647 w 1130"/>
                <a:gd name="T27" fmla="*/ 2147483647 h 731"/>
                <a:gd name="T28" fmla="*/ 2147483647 w 1130"/>
                <a:gd name="T29" fmla="*/ 2147483647 h 731"/>
                <a:gd name="T30" fmla="*/ 2147483647 w 1130"/>
                <a:gd name="T31" fmla="*/ 2147483647 h 731"/>
                <a:gd name="T32" fmla="*/ 2147483647 w 1130"/>
                <a:gd name="T33" fmla="*/ 2147483647 h 731"/>
                <a:gd name="T34" fmla="*/ 2147483647 w 1130"/>
                <a:gd name="T35" fmla="*/ 2147483647 h 731"/>
                <a:gd name="T36" fmla="*/ 2147483647 w 1130"/>
                <a:gd name="T37" fmla="*/ 2147483647 h 731"/>
                <a:gd name="T38" fmla="*/ 2147483647 w 1130"/>
                <a:gd name="T39" fmla="*/ 2147483647 h 731"/>
                <a:gd name="T40" fmla="*/ 2147483647 w 1130"/>
                <a:gd name="T41" fmla="*/ 2147483647 h 731"/>
                <a:gd name="T42" fmla="*/ 2147483647 w 1130"/>
                <a:gd name="T43" fmla="*/ 2147483647 h 731"/>
                <a:gd name="T44" fmla="*/ 2147483647 w 1130"/>
                <a:gd name="T45" fmla="*/ 2147483647 h 731"/>
                <a:gd name="T46" fmla="*/ 0 w 1130"/>
                <a:gd name="T47" fmla="*/ 2147483647 h 731"/>
                <a:gd name="T48" fmla="*/ 0 w 1130"/>
                <a:gd name="T49" fmla="*/ 2147483647 h 731"/>
                <a:gd name="T50" fmla="*/ 2147483647 w 1130"/>
                <a:gd name="T51" fmla="*/ 2147483647 h 731"/>
                <a:gd name="T52" fmla="*/ 2147483647 w 1130"/>
                <a:gd name="T53" fmla="*/ 2147483647 h 731"/>
                <a:gd name="T54" fmla="*/ 2147483647 w 1130"/>
                <a:gd name="T55" fmla="*/ 2147483647 h 731"/>
                <a:gd name="T56" fmla="*/ 2147483647 w 1130"/>
                <a:gd name="T57" fmla="*/ 2147483647 h 731"/>
                <a:gd name="T58" fmla="*/ 2147483647 w 1130"/>
                <a:gd name="T59" fmla="*/ 2147483647 h 731"/>
                <a:gd name="T60" fmla="*/ 2147483647 w 1130"/>
                <a:gd name="T61" fmla="*/ 2147483647 h 731"/>
                <a:gd name="T62" fmla="*/ 2147483647 w 1130"/>
                <a:gd name="T63" fmla="*/ 2147483647 h 731"/>
                <a:gd name="T64" fmla="*/ 2147483647 w 1130"/>
                <a:gd name="T65" fmla="*/ 2147483647 h 731"/>
                <a:gd name="T66" fmla="*/ 2147483647 w 1130"/>
                <a:gd name="T67" fmla="*/ 2147483647 h 731"/>
                <a:gd name="T68" fmla="*/ 2147483647 w 1130"/>
                <a:gd name="T69" fmla="*/ 2147483647 h 731"/>
                <a:gd name="T70" fmla="*/ 2147483647 w 1130"/>
                <a:gd name="T71" fmla="*/ 2147483647 h 731"/>
                <a:gd name="T72" fmla="*/ 2147483647 w 1130"/>
                <a:gd name="T73" fmla="*/ 2147483647 h 731"/>
                <a:gd name="T74" fmla="*/ 2147483647 w 1130"/>
                <a:gd name="T75" fmla="*/ 2147483647 h 731"/>
                <a:gd name="T76" fmla="*/ 2147483647 w 1130"/>
                <a:gd name="T77" fmla="*/ 2147483647 h 731"/>
                <a:gd name="T78" fmla="*/ 2147483647 w 1130"/>
                <a:gd name="T79" fmla="*/ 2147483647 h 731"/>
                <a:gd name="T80" fmla="*/ 2147483647 w 1130"/>
                <a:gd name="T81" fmla="*/ 2147483647 h 731"/>
                <a:gd name="T82" fmla="*/ 2147483647 w 1130"/>
                <a:gd name="T83" fmla="*/ 0 h 731"/>
                <a:gd name="T84" fmla="*/ 2147483647 w 1130"/>
                <a:gd name="T85" fmla="*/ 2147483647 h 731"/>
                <a:gd name="T86" fmla="*/ 2147483647 w 1130"/>
                <a:gd name="T87" fmla="*/ 2147483647 h 731"/>
                <a:gd name="T88" fmla="*/ 2147483647 w 1130"/>
                <a:gd name="T89" fmla="*/ 2147483647 h 731"/>
                <a:gd name="T90" fmla="*/ 2147483647 w 1130"/>
                <a:gd name="T91" fmla="*/ 2147483647 h 731"/>
                <a:gd name="T92" fmla="*/ 2147483647 w 1130"/>
                <a:gd name="T93" fmla="*/ 2147483647 h 731"/>
                <a:gd name="T94" fmla="*/ 2147483647 w 1130"/>
                <a:gd name="T95" fmla="*/ 2147483647 h 731"/>
                <a:gd name="T96" fmla="*/ 2147483647 w 1130"/>
                <a:gd name="T97" fmla="*/ 2147483647 h 731"/>
                <a:gd name="T98" fmla="*/ 2147483647 w 1130"/>
                <a:gd name="T99" fmla="*/ 2147483647 h 731"/>
                <a:gd name="T100" fmla="*/ 2147483647 w 1130"/>
                <a:gd name="T101" fmla="*/ 2147483647 h 731"/>
                <a:gd name="T102" fmla="*/ 2147483647 w 1130"/>
                <a:gd name="T103" fmla="*/ 2147483647 h 731"/>
                <a:gd name="T104" fmla="*/ 2147483647 w 1130"/>
                <a:gd name="T105" fmla="*/ 2147483647 h 731"/>
                <a:gd name="T106" fmla="*/ 2147483647 w 1130"/>
                <a:gd name="T107" fmla="*/ 2147483647 h 731"/>
                <a:gd name="T108" fmla="*/ 2147483647 w 1130"/>
                <a:gd name="T109" fmla="*/ 2147483647 h 731"/>
                <a:gd name="T110" fmla="*/ 2147483647 w 1130"/>
                <a:gd name="T111" fmla="*/ 2147483647 h 731"/>
                <a:gd name="T112" fmla="*/ 2147483647 w 1130"/>
                <a:gd name="T113" fmla="*/ 2147483647 h 73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30"/>
                <a:gd name="T172" fmla="*/ 0 h 731"/>
                <a:gd name="T173" fmla="*/ 1130 w 1130"/>
                <a:gd name="T174" fmla="*/ 731 h 73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30" h="731">
                  <a:moveTo>
                    <a:pt x="599" y="467"/>
                  </a:moveTo>
                  <a:lnTo>
                    <a:pt x="591" y="447"/>
                  </a:lnTo>
                  <a:lnTo>
                    <a:pt x="577" y="418"/>
                  </a:lnTo>
                  <a:lnTo>
                    <a:pt x="570" y="389"/>
                  </a:lnTo>
                  <a:lnTo>
                    <a:pt x="563" y="360"/>
                  </a:lnTo>
                  <a:lnTo>
                    <a:pt x="560" y="328"/>
                  </a:lnTo>
                  <a:lnTo>
                    <a:pt x="557" y="327"/>
                  </a:lnTo>
                  <a:lnTo>
                    <a:pt x="530" y="332"/>
                  </a:lnTo>
                  <a:lnTo>
                    <a:pt x="503" y="328"/>
                  </a:lnTo>
                  <a:lnTo>
                    <a:pt x="476" y="327"/>
                  </a:lnTo>
                  <a:lnTo>
                    <a:pt x="448" y="318"/>
                  </a:lnTo>
                  <a:lnTo>
                    <a:pt x="421" y="311"/>
                  </a:lnTo>
                  <a:lnTo>
                    <a:pt x="396" y="300"/>
                  </a:lnTo>
                  <a:lnTo>
                    <a:pt x="374" y="286"/>
                  </a:lnTo>
                  <a:lnTo>
                    <a:pt x="350" y="269"/>
                  </a:lnTo>
                  <a:lnTo>
                    <a:pt x="330" y="279"/>
                  </a:lnTo>
                  <a:lnTo>
                    <a:pt x="305" y="289"/>
                  </a:lnTo>
                  <a:lnTo>
                    <a:pt x="278" y="296"/>
                  </a:lnTo>
                  <a:lnTo>
                    <a:pt x="256" y="298"/>
                  </a:lnTo>
                  <a:lnTo>
                    <a:pt x="217" y="278"/>
                  </a:lnTo>
                  <a:lnTo>
                    <a:pt x="157" y="279"/>
                  </a:lnTo>
                  <a:lnTo>
                    <a:pt x="4" y="210"/>
                  </a:lnTo>
                  <a:lnTo>
                    <a:pt x="2" y="201"/>
                  </a:lnTo>
                  <a:lnTo>
                    <a:pt x="0" y="188"/>
                  </a:lnTo>
                  <a:lnTo>
                    <a:pt x="0" y="174"/>
                  </a:lnTo>
                  <a:lnTo>
                    <a:pt x="5" y="162"/>
                  </a:lnTo>
                  <a:lnTo>
                    <a:pt x="12" y="149"/>
                  </a:lnTo>
                  <a:lnTo>
                    <a:pt x="22" y="139"/>
                  </a:lnTo>
                  <a:lnTo>
                    <a:pt x="34" y="129"/>
                  </a:lnTo>
                  <a:lnTo>
                    <a:pt x="48" y="120"/>
                  </a:lnTo>
                  <a:lnTo>
                    <a:pt x="68" y="112"/>
                  </a:lnTo>
                  <a:lnTo>
                    <a:pt x="85" y="105"/>
                  </a:lnTo>
                  <a:lnTo>
                    <a:pt x="107" y="98"/>
                  </a:lnTo>
                  <a:lnTo>
                    <a:pt x="166" y="81"/>
                  </a:lnTo>
                  <a:lnTo>
                    <a:pt x="201" y="58"/>
                  </a:lnTo>
                  <a:lnTo>
                    <a:pt x="229" y="41"/>
                  </a:lnTo>
                  <a:lnTo>
                    <a:pt x="252" y="27"/>
                  </a:lnTo>
                  <a:lnTo>
                    <a:pt x="273" y="17"/>
                  </a:lnTo>
                  <a:lnTo>
                    <a:pt x="298" y="8"/>
                  </a:lnTo>
                  <a:lnTo>
                    <a:pt x="325" y="3"/>
                  </a:lnTo>
                  <a:lnTo>
                    <a:pt x="350" y="2"/>
                  </a:lnTo>
                  <a:lnTo>
                    <a:pt x="376" y="0"/>
                  </a:lnTo>
                  <a:lnTo>
                    <a:pt x="401" y="3"/>
                  </a:lnTo>
                  <a:lnTo>
                    <a:pt x="702" y="36"/>
                  </a:lnTo>
                  <a:lnTo>
                    <a:pt x="721" y="41"/>
                  </a:lnTo>
                  <a:lnTo>
                    <a:pt x="739" y="47"/>
                  </a:lnTo>
                  <a:lnTo>
                    <a:pt x="756" y="58"/>
                  </a:lnTo>
                  <a:lnTo>
                    <a:pt x="772" y="69"/>
                  </a:lnTo>
                  <a:lnTo>
                    <a:pt x="785" y="81"/>
                  </a:lnTo>
                  <a:lnTo>
                    <a:pt x="800" y="96"/>
                  </a:lnTo>
                  <a:lnTo>
                    <a:pt x="816" y="113"/>
                  </a:lnTo>
                  <a:lnTo>
                    <a:pt x="827" y="135"/>
                  </a:lnTo>
                  <a:lnTo>
                    <a:pt x="1083" y="613"/>
                  </a:lnTo>
                  <a:lnTo>
                    <a:pt x="1090" y="631"/>
                  </a:lnTo>
                  <a:lnTo>
                    <a:pt x="1110" y="680"/>
                  </a:lnTo>
                  <a:lnTo>
                    <a:pt x="1130" y="731"/>
                  </a:lnTo>
                  <a:lnTo>
                    <a:pt x="599" y="467"/>
                  </a:lnTo>
                  <a:close/>
                </a:path>
              </a:pathLst>
            </a:custGeom>
            <a:solidFill>
              <a:srgbClr val="FFE3D6"/>
            </a:solidFill>
            <a:ln w="9525">
              <a:noFill/>
              <a:round/>
              <a:headEnd/>
              <a:tailEnd/>
            </a:ln>
          </p:spPr>
          <p:txBody>
            <a:bodyPr/>
            <a:lstStyle/>
            <a:p>
              <a:endParaRPr lang="en-US"/>
            </a:p>
          </p:txBody>
        </p:sp>
        <p:sp>
          <p:nvSpPr>
            <p:cNvPr id="51422" name="Freeform 225"/>
            <p:cNvSpPr>
              <a:spLocks/>
            </p:cNvSpPr>
            <p:nvPr/>
          </p:nvSpPr>
          <p:spPr bwMode="auto">
            <a:xfrm>
              <a:off x="6594327" y="1277920"/>
              <a:ext cx="1594556" cy="1160463"/>
            </a:xfrm>
            <a:custGeom>
              <a:avLst/>
              <a:gdLst>
                <a:gd name="T0" fmla="*/ 2147483647 w 1130"/>
                <a:gd name="T1" fmla="*/ 2147483647 h 731"/>
                <a:gd name="T2" fmla="*/ 2147483647 w 1130"/>
                <a:gd name="T3" fmla="*/ 2147483647 h 731"/>
                <a:gd name="T4" fmla="*/ 2147483647 w 1130"/>
                <a:gd name="T5" fmla="*/ 2147483647 h 731"/>
                <a:gd name="T6" fmla="*/ 2147483647 w 1130"/>
                <a:gd name="T7" fmla="*/ 2147483647 h 731"/>
                <a:gd name="T8" fmla="*/ 2147483647 w 1130"/>
                <a:gd name="T9" fmla="*/ 2147483647 h 731"/>
                <a:gd name="T10" fmla="*/ 2147483647 w 1130"/>
                <a:gd name="T11" fmla="*/ 2147483647 h 731"/>
                <a:gd name="T12" fmla="*/ 2147483647 w 1130"/>
                <a:gd name="T13" fmla="*/ 2147483647 h 731"/>
                <a:gd name="T14" fmla="*/ 2147483647 w 1130"/>
                <a:gd name="T15" fmla="*/ 2147483647 h 731"/>
                <a:gd name="T16" fmla="*/ 2147483647 w 1130"/>
                <a:gd name="T17" fmla="*/ 2147483647 h 731"/>
                <a:gd name="T18" fmla="*/ 2147483647 w 1130"/>
                <a:gd name="T19" fmla="*/ 2147483647 h 731"/>
                <a:gd name="T20" fmla="*/ 2147483647 w 1130"/>
                <a:gd name="T21" fmla="*/ 2147483647 h 731"/>
                <a:gd name="T22" fmla="*/ 2147483647 w 1130"/>
                <a:gd name="T23" fmla="*/ 2147483647 h 731"/>
                <a:gd name="T24" fmla="*/ 2147483647 w 1130"/>
                <a:gd name="T25" fmla="*/ 2147483647 h 731"/>
                <a:gd name="T26" fmla="*/ 2147483647 w 1130"/>
                <a:gd name="T27" fmla="*/ 2147483647 h 731"/>
                <a:gd name="T28" fmla="*/ 2147483647 w 1130"/>
                <a:gd name="T29" fmla="*/ 2147483647 h 731"/>
                <a:gd name="T30" fmla="*/ 2147483647 w 1130"/>
                <a:gd name="T31" fmla="*/ 2147483647 h 731"/>
                <a:gd name="T32" fmla="*/ 2147483647 w 1130"/>
                <a:gd name="T33" fmla="*/ 2147483647 h 731"/>
                <a:gd name="T34" fmla="*/ 2147483647 w 1130"/>
                <a:gd name="T35" fmla="*/ 2147483647 h 731"/>
                <a:gd name="T36" fmla="*/ 2147483647 w 1130"/>
                <a:gd name="T37" fmla="*/ 2147483647 h 731"/>
                <a:gd name="T38" fmla="*/ 2147483647 w 1130"/>
                <a:gd name="T39" fmla="*/ 2147483647 h 731"/>
                <a:gd name="T40" fmla="*/ 2147483647 w 1130"/>
                <a:gd name="T41" fmla="*/ 2147483647 h 731"/>
                <a:gd name="T42" fmla="*/ 2147483647 w 1130"/>
                <a:gd name="T43" fmla="*/ 2147483647 h 731"/>
                <a:gd name="T44" fmla="*/ 2147483647 w 1130"/>
                <a:gd name="T45" fmla="*/ 2147483647 h 731"/>
                <a:gd name="T46" fmla="*/ 0 w 1130"/>
                <a:gd name="T47" fmla="*/ 2147483647 h 731"/>
                <a:gd name="T48" fmla="*/ 0 w 1130"/>
                <a:gd name="T49" fmla="*/ 2147483647 h 731"/>
                <a:gd name="T50" fmla="*/ 2147483647 w 1130"/>
                <a:gd name="T51" fmla="*/ 2147483647 h 731"/>
                <a:gd name="T52" fmla="*/ 2147483647 w 1130"/>
                <a:gd name="T53" fmla="*/ 2147483647 h 731"/>
                <a:gd name="T54" fmla="*/ 2147483647 w 1130"/>
                <a:gd name="T55" fmla="*/ 2147483647 h 731"/>
                <a:gd name="T56" fmla="*/ 2147483647 w 1130"/>
                <a:gd name="T57" fmla="*/ 2147483647 h 731"/>
                <a:gd name="T58" fmla="*/ 2147483647 w 1130"/>
                <a:gd name="T59" fmla="*/ 2147483647 h 731"/>
                <a:gd name="T60" fmla="*/ 2147483647 w 1130"/>
                <a:gd name="T61" fmla="*/ 2147483647 h 731"/>
                <a:gd name="T62" fmla="*/ 2147483647 w 1130"/>
                <a:gd name="T63" fmla="*/ 2147483647 h 731"/>
                <a:gd name="T64" fmla="*/ 2147483647 w 1130"/>
                <a:gd name="T65" fmla="*/ 2147483647 h 731"/>
                <a:gd name="T66" fmla="*/ 2147483647 w 1130"/>
                <a:gd name="T67" fmla="*/ 2147483647 h 731"/>
                <a:gd name="T68" fmla="*/ 2147483647 w 1130"/>
                <a:gd name="T69" fmla="*/ 2147483647 h 731"/>
                <a:gd name="T70" fmla="*/ 2147483647 w 1130"/>
                <a:gd name="T71" fmla="*/ 2147483647 h 731"/>
                <a:gd name="T72" fmla="*/ 2147483647 w 1130"/>
                <a:gd name="T73" fmla="*/ 2147483647 h 731"/>
                <a:gd name="T74" fmla="*/ 2147483647 w 1130"/>
                <a:gd name="T75" fmla="*/ 2147483647 h 731"/>
                <a:gd name="T76" fmla="*/ 2147483647 w 1130"/>
                <a:gd name="T77" fmla="*/ 2147483647 h 731"/>
                <a:gd name="T78" fmla="*/ 2147483647 w 1130"/>
                <a:gd name="T79" fmla="*/ 2147483647 h 731"/>
                <a:gd name="T80" fmla="*/ 2147483647 w 1130"/>
                <a:gd name="T81" fmla="*/ 2147483647 h 731"/>
                <a:gd name="T82" fmla="*/ 2147483647 w 1130"/>
                <a:gd name="T83" fmla="*/ 0 h 731"/>
                <a:gd name="T84" fmla="*/ 2147483647 w 1130"/>
                <a:gd name="T85" fmla="*/ 2147483647 h 731"/>
                <a:gd name="T86" fmla="*/ 2147483647 w 1130"/>
                <a:gd name="T87" fmla="*/ 2147483647 h 731"/>
                <a:gd name="T88" fmla="*/ 2147483647 w 1130"/>
                <a:gd name="T89" fmla="*/ 2147483647 h 731"/>
                <a:gd name="T90" fmla="*/ 2147483647 w 1130"/>
                <a:gd name="T91" fmla="*/ 2147483647 h 731"/>
                <a:gd name="T92" fmla="*/ 2147483647 w 1130"/>
                <a:gd name="T93" fmla="*/ 2147483647 h 731"/>
                <a:gd name="T94" fmla="*/ 2147483647 w 1130"/>
                <a:gd name="T95" fmla="*/ 2147483647 h 731"/>
                <a:gd name="T96" fmla="*/ 2147483647 w 1130"/>
                <a:gd name="T97" fmla="*/ 2147483647 h 731"/>
                <a:gd name="T98" fmla="*/ 2147483647 w 1130"/>
                <a:gd name="T99" fmla="*/ 2147483647 h 731"/>
                <a:gd name="T100" fmla="*/ 2147483647 w 1130"/>
                <a:gd name="T101" fmla="*/ 2147483647 h 731"/>
                <a:gd name="T102" fmla="*/ 2147483647 w 1130"/>
                <a:gd name="T103" fmla="*/ 2147483647 h 731"/>
                <a:gd name="T104" fmla="*/ 2147483647 w 1130"/>
                <a:gd name="T105" fmla="*/ 2147483647 h 731"/>
                <a:gd name="T106" fmla="*/ 2147483647 w 1130"/>
                <a:gd name="T107" fmla="*/ 2147483647 h 731"/>
                <a:gd name="T108" fmla="*/ 2147483647 w 1130"/>
                <a:gd name="T109" fmla="*/ 2147483647 h 731"/>
                <a:gd name="T110" fmla="*/ 2147483647 w 1130"/>
                <a:gd name="T111" fmla="*/ 2147483647 h 731"/>
                <a:gd name="T112" fmla="*/ 2147483647 w 1130"/>
                <a:gd name="T113" fmla="*/ 2147483647 h 73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30"/>
                <a:gd name="T172" fmla="*/ 0 h 731"/>
                <a:gd name="T173" fmla="*/ 1130 w 1130"/>
                <a:gd name="T174" fmla="*/ 731 h 73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30" h="731">
                  <a:moveTo>
                    <a:pt x="599" y="467"/>
                  </a:moveTo>
                  <a:lnTo>
                    <a:pt x="591" y="447"/>
                  </a:lnTo>
                  <a:lnTo>
                    <a:pt x="577" y="418"/>
                  </a:lnTo>
                  <a:lnTo>
                    <a:pt x="570" y="389"/>
                  </a:lnTo>
                  <a:lnTo>
                    <a:pt x="563" y="360"/>
                  </a:lnTo>
                  <a:lnTo>
                    <a:pt x="560" y="328"/>
                  </a:lnTo>
                  <a:lnTo>
                    <a:pt x="557" y="327"/>
                  </a:lnTo>
                  <a:lnTo>
                    <a:pt x="530" y="332"/>
                  </a:lnTo>
                  <a:lnTo>
                    <a:pt x="503" y="328"/>
                  </a:lnTo>
                  <a:lnTo>
                    <a:pt x="476" y="327"/>
                  </a:lnTo>
                  <a:lnTo>
                    <a:pt x="448" y="318"/>
                  </a:lnTo>
                  <a:lnTo>
                    <a:pt x="421" y="311"/>
                  </a:lnTo>
                  <a:lnTo>
                    <a:pt x="396" y="300"/>
                  </a:lnTo>
                  <a:lnTo>
                    <a:pt x="374" y="286"/>
                  </a:lnTo>
                  <a:lnTo>
                    <a:pt x="350" y="269"/>
                  </a:lnTo>
                  <a:lnTo>
                    <a:pt x="330" y="279"/>
                  </a:lnTo>
                  <a:lnTo>
                    <a:pt x="305" y="289"/>
                  </a:lnTo>
                  <a:lnTo>
                    <a:pt x="278" y="296"/>
                  </a:lnTo>
                  <a:lnTo>
                    <a:pt x="256" y="298"/>
                  </a:lnTo>
                  <a:lnTo>
                    <a:pt x="217" y="278"/>
                  </a:lnTo>
                  <a:lnTo>
                    <a:pt x="157" y="279"/>
                  </a:lnTo>
                  <a:lnTo>
                    <a:pt x="4" y="210"/>
                  </a:lnTo>
                  <a:lnTo>
                    <a:pt x="2" y="201"/>
                  </a:lnTo>
                  <a:lnTo>
                    <a:pt x="0" y="188"/>
                  </a:lnTo>
                  <a:lnTo>
                    <a:pt x="0" y="174"/>
                  </a:lnTo>
                  <a:lnTo>
                    <a:pt x="5" y="162"/>
                  </a:lnTo>
                  <a:lnTo>
                    <a:pt x="12" y="149"/>
                  </a:lnTo>
                  <a:lnTo>
                    <a:pt x="22" y="139"/>
                  </a:lnTo>
                  <a:lnTo>
                    <a:pt x="34" y="129"/>
                  </a:lnTo>
                  <a:lnTo>
                    <a:pt x="48" y="120"/>
                  </a:lnTo>
                  <a:lnTo>
                    <a:pt x="68" y="112"/>
                  </a:lnTo>
                  <a:lnTo>
                    <a:pt x="85" y="105"/>
                  </a:lnTo>
                  <a:lnTo>
                    <a:pt x="107" y="98"/>
                  </a:lnTo>
                  <a:lnTo>
                    <a:pt x="166" y="81"/>
                  </a:lnTo>
                  <a:lnTo>
                    <a:pt x="201" y="58"/>
                  </a:lnTo>
                  <a:lnTo>
                    <a:pt x="229" y="41"/>
                  </a:lnTo>
                  <a:lnTo>
                    <a:pt x="252" y="27"/>
                  </a:lnTo>
                  <a:lnTo>
                    <a:pt x="273" y="17"/>
                  </a:lnTo>
                  <a:lnTo>
                    <a:pt x="298" y="8"/>
                  </a:lnTo>
                  <a:lnTo>
                    <a:pt x="325" y="3"/>
                  </a:lnTo>
                  <a:lnTo>
                    <a:pt x="350" y="2"/>
                  </a:lnTo>
                  <a:lnTo>
                    <a:pt x="376" y="0"/>
                  </a:lnTo>
                  <a:lnTo>
                    <a:pt x="401" y="3"/>
                  </a:lnTo>
                  <a:lnTo>
                    <a:pt x="702" y="36"/>
                  </a:lnTo>
                  <a:lnTo>
                    <a:pt x="721" y="41"/>
                  </a:lnTo>
                  <a:lnTo>
                    <a:pt x="739" y="47"/>
                  </a:lnTo>
                  <a:lnTo>
                    <a:pt x="756" y="58"/>
                  </a:lnTo>
                  <a:lnTo>
                    <a:pt x="772" y="69"/>
                  </a:lnTo>
                  <a:lnTo>
                    <a:pt x="785" y="81"/>
                  </a:lnTo>
                  <a:lnTo>
                    <a:pt x="800" y="96"/>
                  </a:lnTo>
                  <a:lnTo>
                    <a:pt x="816" y="113"/>
                  </a:lnTo>
                  <a:lnTo>
                    <a:pt x="827" y="135"/>
                  </a:lnTo>
                  <a:lnTo>
                    <a:pt x="1083" y="613"/>
                  </a:lnTo>
                  <a:lnTo>
                    <a:pt x="1090" y="631"/>
                  </a:lnTo>
                  <a:lnTo>
                    <a:pt x="1110" y="680"/>
                  </a:lnTo>
                  <a:lnTo>
                    <a:pt x="1130" y="731"/>
                  </a:lnTo>
                  <a:lnTo>
                    <a:pt x="599" y="467"/>
                  </a:lnTo>
                </a:path>
              </a:pathLst>
            </a:custGeom>
            <a:noFill/>
            <a:ln w="0" cap="sq">
              <a:solidFill>
                <a:srgbClr val="000000"/>
              </a:solidFill>
              <a:miter lim="800000"/>
              <a:headEnd/>
              <a:tailEnd/>
            </a:ln>
          </p:spPr>
          <p:txBody>
            <a:bodyPr/>
            <a:lstStyle/>
            <a:p>
              <a:endParaRPr lang="en-US"/>
            </a:p>
          </p:txBody>
        </p:sp>
        <p:sp>
          <p:nvSpPr>
            <p:cNvPr id="51423" name="Freeform 226"/>
            <p:cNvSpPr>
              <a:spLocks/>
            </p:cNvSpPr>
            <p:nvPr/>
          </p:nvSpPr>
          <p:spPr bwMode="auto">
            <a:xfrm>
              <a:off x="6955572" y="1704958"/>
              <a:ext cx="484011" cy="314325"/>
            </a:xfrm>
            <a:custGeom>
              <a:avLst/>
              <a:gdLst>
                <a:gd name="T0" fmla="*/ 2147483647 w 343"/>
                <a:gd name="T1" fmla="*/ 2147483647 h 198"/>
                <a:gd name="T2" fmla="*/ 2147483647 w 343"/>
                <a:gd name="T3" fmla="*/ 2147483647 h 198"/>
                <a:gd name="T4" fmla="*/ 2147483647 w 343"/>
                <a:gd name="T5" fmla="*/ 2147483647 h 198"/>
                <a:gd name="T6" fmla="*/ 2147483647 w 343"/>
                <a:gd name="T7" fmla="*/ 2147483647 h 198"/>
                <a:gd name="T8" fmla="*/ 2147483647 w 343"/>
                <a:gd name="T9" fmla="*/ 2147483647 h 198"/>
                <a:gd name="T10" fmla="*/ 2147483647 w 343"/>
                <a:gd name="T11" fmla="*/ 2147483647 h 198"/>
                <a:gd name="T12" fmla="*/ 2147483647 w 343"/>
                <a:gd name="T13" fmla="*/ 2147483647 h 198"/>
                <a:gd name="T14" fmla="*/ 2147483647 w 343"/>
                <a:gd name="T15" fmla="*/ 2147483647 h 198"/>
                <a:gd name="T16" fmla="*/ 2147483647 w 343"/>
                <a:gd name="T17" fmla="*/ 2147483647 h 198"/>
                <a:gd name="T18" fmla="*/ 2147483647 w 343"/>
                <a:gd name="T19" fmla="*/ 2147483647 h 198"/>
                <a:gd name="T20" fmla="*/ 2147483647 w 343"/>
                <a:gd name="T21" fmla="*/ 2147483647 h 198"/>
                <a:gd name="T22" fmla="*/ 2147483647 w 343"/>
                <a:gd name="T23" fmla="*/ 2147483647 h 198"/>
                <a:gd name="T24" fmla="*/ 2147483647 w 343"/>
                <a:gd name="T25" fmla="*/ 2147483647 h 198"/>
                <a:gd name="T26" fmla="*/ 2147483647 w 343"/>
                <a:gd name="T27" fmla="*/ 2147483647 h 198"/>
                <a:gd name="T28" fmla="*/ 2147483647 w 343"/>
                <a:gd name="T29" fmla="*/ 0 h 198"/>
                <a:gd name="T30" fmla="*/ 2147483647 w 343"/>
                <a:gd name="T31" fmla="*/ 2147483647 h 198"/>
                <a:gd name="T32" fmla="*/ 2147483647 w 343"/>
                <a:gd name="T33" fmla="*/ 2147483647 h 198"/>
                <a:gd name="T34" fmla="*/ 2147483647 w 343"/>
                <a:gd name="T35" fmla="*/ 2147483647 h 198"/>
                <a:gd name="T36" fmla="*/ 0 w 343"/>
                <a:gd name="T37" fmla="*/ 2147483647 h 198"/>
                <a:gd name="T38" fmla="*/ 2147483647 w 343"/>
                <a:gd name="T39" fmla="*/ 2147483647 h 19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3"/>
                <a:gd name="T61" fmla="*/ 0 h 198"/>
                <a:gd name="T62" fmla="*/ 343 w 343"/>
                <a:gd name="T63" fmla="*/ 198 h 19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3" h="198">
                  <a:moveTo>
                    <a:pt x="343" y="198"/>
                  </a:moveTo>
                  <a:lnTo>
                    <a:pt x="335" y="178"/>
                  </a:lnTo>
                  <a:lnTo>
                    <a:pt x="321" y="149"/>
                  </a:lnTo>
                  <a:lnTo>
                    <a:pt x="314" y="120"/>
                  </a:lnTo>
                  <a:lnTo>
                    <a:pt x="307" y="91"/>
                  </a:lnTo>
                  <a:lnTo>
                    <a:pt x="304" y="59"/>
                  </a:lnTo>
                  <a:lnTo>
                    <a:pt x="301" y="58"/>
                  </a:lnTo>
                  <a:lnTo>
                    <a:pt x="274" y="63"/>
                  </a:lnTo>
                  <a:lnTo>
                    <a:pt x="247" y="59"/>
                  </a:lnTo>
                  <a:lnTo>
                    <a:pt x="220" y="58"/>
                  </a:lnTo>
                  <a:lnTo>
                    <a:pt x="192" y="49"/>
                  </a:lnTo>
                  <a:lnTo>
                    <a:pt x="165" y="42"/>
                  </a:lnTo>
                  <a:lnTo>
                    <a:pt x="140" y="31"/>
                  </a:lnTo>
                  <a:lnTo>
                    <a:pt x="118" y="17"/>
                  </a:lnTo>
                  <a:lnTo>
                    <a:pt x="94" y="0"/>
                  </a:lnTo>
                  <a:lnTo>
                    <a:pt x="74" y="10"/>
                  </a:lnTo>
                  <a:lnTo>
                    <a:pt x="49" y="20"/>
                  </a:lnTo>
                  <a:lnTo>
                    <a:pt x="22" y="27"/>
                  </a:lnTo>
                  <a:lnTo>
                    <a:pt x="0" y="29"/>
                  </a:lnTo>
                  <a:lnTo>
                    <a:pt x="343" y="198"/>
                  </a:lnTo>
                  <a:close/>
                </a:path>
              </a:pathLst>
            </a:custGeom>
            <a:solidFill>
              <a:srgbClr val="FFC4AB"/>
            </a:solidFill>
            <a:ln w="9525">
              <a:noFill/>
              <a:round/>
              <a:headEnd/>
              <a:tailEnd/>
            </a:ln>
          </p:spPr>
          <p:txBody>
            <a:bodyPr/>
            <a:lstStyle/>
            <a:p>
              <a:endParaRPr lang="en-US"/>
            </a:p>
          </p:txBody>
        </p:sp>
        <p:sp>
          <p:nvSpPr>
            <p:cNvPr id="51424" name="Freeform 227"/>
            <p:cNvSpPr>
              <a:spLocks/>
            </p:cNvSpPr>
            <p:nvPr/>
          </p:nvSpPr>
          <p:spPr bwMode="auto">
            <a:xfrm>
              <a:off x="6955572" y="1704958"/>
              <a:ext cx="484011" cy="314325"/>
            </a:xfrm>
            <a:custGeom>
              <a:avLst/>
              <a:gdLst>
                <a:gd name="T0" fmla="*/ 2147483647 w 343"/>
                <a:gd name="T1" fmla="*/ 2147483647 h 198"/>
                <a:gd name="T2" fmla="*/ 2147483647 w 343"/>
                <a:gd name="T3" fmla="*/ 2147483647 h 198"/>
                <a:gd name="T4" fmla="*/ 2147483647 w 343"/>
                <a:gd name="T5" fmla="*/ 2147483647 h 198"/>
                <a:gd name="T6" fmla="*/ 2147483647 w 343"/>
                <a:gd name="T7" fmla="*/ 2147483647 h 198"/>
                <a:gd name="T8" fmla="*/ 2147483647 w 343"/>
                <a:gd name="T9" fmla="*/ 2147483647 h 198"/>
                <a:gd name="T10" fmla="*/ 2147483647 w 343"/>
                <a:gd name="T11" fmla="*/ 2147483647 h 198"/>
                <a:gd name="T12" fmla="*/ 2147483647 w 343"/>
                <a:gd name="T13" fmla="*/ 2147483647 h 198"/>
                <a:gd name="T14" fmla="*/ 2147483647 w 343"/>
                <a:gd name="T15" fmla="*/ 2147483647 h 198"/>
                <a:gd name="T16" fmla="*/ 2147483647 w 343"/>
                <a:gd name="T17" fmla="*/ 2147483647 h 198"/>
                <a:gd name="T18" fmla="*/ 2147483647 w 343"/>
                <a:gd name="T19" fmla="*/ 2147483647 h 198"/>
                <a:gd name="T20" fmla="*/ 2147483647 w 343"/>
                <a:gd name="T21" fmla="*/ 2147483647 h 198"/>
                <a:gd name="T22" fmla="*/ 2147483647 w 343"/>
                <a:gd name="T23" fmla="*/ 2147483647 h 198"/>
                <a:gd name="T24" fmla="*/ 2147483647 w 343"/>
                <a:gd name="T25" fmla="*/ 2147483647 h 198"/>
                <a:gd name="T26" fmla="*/ 2147483647 w 343"/>
                <a:gd name="T27" fmla="*/ 2147483647 h 198"/>
                <a:gd name="T28" fmla="*/ 2147483647 w 343"/>
                <a:gd name="T29" fmla="*/ 0 h 198"/>
                <a:gd name="T30" fmla="*/ 2147483647 w 343"/>
                <a:gd name="T31" fmla="*/ 2147483647 h 198"/>
                <a:gd name="T32" fmla="*/ 2147483647 w 343"/>
                <a:gd name="T33" fmla="*/ 2147483647 h 198"/>
                <a:gd name="T34" fmla="*/ 2147483647 w 343"/>
                <a:gd name="T35" fmla="*/ 2147483647 h 198"/>
                <a:gd name="T36" fmla="*/ 0 w 343"/>
                <a:gd name="T37" fmla="*/ 2147483647 h 198"/>
                <a:gd name="T38" fmla="*/ 2147483647 w 343"/>
                <a:gd name="T39" fmla="*/ 2147483647 h 19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3"/>
                <a:gd name="T61" fmla="*/ 0 h 198"/>
                <a:gd name="T62" fmla="*/ 343 w 343"/>
                <a:gd name="T63" fmla="*/ 198 h 19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3" h="198">
                  <a:moveTo>
                    <a:pt x="343" y="198"/>
                  </a:moveTo>
                  <a:lnTo>
                    <a:pt x="335" y="178"/>
                  </a:lnTo>
                  <a:lnTo>
                    <a:pt x="321" y="149"/>
                  </a:lnTo>
                  <a:lnTo>
                    <a:pt x="314" y="120"/>
                  </a:lnTo>
                  <a:lnTo>
                    <a:pt x="307" y="91"/>
                  </a:lnTo>
                  <a:lnTo>
                    <a:pt x="304" y="59"/>
                  </a:lnTo>
                  <a:lnTo>
                    <a:pt x="301" y="58"/>
                  </a:lnTo>
                  <a:lnTo>
                    <a:pt x="274" y="63"/>
                  </a:lnTo>
                  <a:lnTo>
                    <a:pt x="247" y="59"/>
                  </a:lnTo>
                  <a:lnTo>
                    <a:pt x="220" y="58"/>
                  </a:lnTo>
                  <a:lnTo>
                    <a:pt x="192" y="49"/>
                  </a:lnTo>
                  <a:lnTo>
                    <a:pt x="165" y="42"/>
                  </a:lnTo>
                  <a:lnTo>
                    <a:pt x="140" y="31"/>
                  </a:lnTo>
                  <a:lnTo>
                    <a:pt x="118" y="17"/>
                  </a:lnTo>
                  <a:lnTo>
                    <a:pt x="94" y="0"/>
                  </a:lnTo>
                  <a:lnTo>
                    <a:pt x="74" y="10"/>
                  </a:lnTo>
                  <a:lnTo>
                    <a:pt x="49" y="20"/>
                  </a:lnTo>
                  <a:lnTo>
                    <a:pt x="22" y="27"/>
                  </a:lnTo>
                  <a:lnTo>
                    <a:pt x="0" y="29"/>
                  </a:lnTo>
                  <a:lnTo>
                    <a:pt x="343" y="198"/>
                  </a:lnTo>
                </a:path>
              </a:pathLst>
            </a:custGeom>
            <a:noFill/>
            <a:ln w="0" cap="sq">
              <a:solidFill>
                <a:srgbClr val="000000"/>
              </a:solidFill>
              <a:miter lim="800000"/>
              <a:headEnd/>
              <a:tailEnd/>
            </a:ln>
          </p:spPr>
          <p:txBody>
            <a:bodyPr/>
            <a:lstStyle/>
            <a:p>
              <a:endParaRPr lang="en-US"/>
            </a:p>
          </p:txBody>
        </p:sp>
        <p:sp>
          <p:nvSpPr>
            <p:cNvPr id="51425" name="Freeform 228"/>
            <p:cNvSpPr>
              <a:spLocks/>
            </p:cNvSpPr>
            <p:nvPr/>
          </p:nvSpPr>
          <p:spPr bwMode="auto">
            <a:xfrm>
              <a:off x="6463096" y="1700190"/>
              <a:ext cx="1680634" cy="2586038"/>
            </a:xfrm>
            <a:custGeom>
              <a:avLst/>
              <a:gdLst>
                <a:gd name="T0" fmla="*/ 2147483647 w 1191"/>
                <a:gd name="T1" fmla="*/ 2147483647 h 1629"/>
                <a:gd name="T2" fmla="*/ 2147483647 w 1191"/>
                <a:gd name="T3" fmla="*/ 2147483647 h 1629"/>
                <a:gd name="T4" fmla="*/ 2147483647 w 1191"/>
                <a:gd name="T5" fmla="*/ 2147483647 h 1629"/>
                <a:gd name="T6" fmla="*/ 2147483647 w 1191"/>
                <a:gd name="T7" fmla="*/ 2147483647 h 1629"/>
                <a:gd name="T8" fmla="*/ 2147483647 w 1191"/>
                <a:gd name="T9" fmla="*/ 2147483647 h 1629"/>
                <a:gd name="T10" fmla="*/ 2147483647 w 1191"/>
                <a:gd name="T11" fmla="*/ 2147483647 h 1629"/>
                <a:gd name="T12" fmla="*/ 2147483647 w 1191"/>
                <a:gd name="T13" fmla="*/ 2147483647 h 1629"/>
                <a:gd name="T14" fmla="*/ 2147483647 w 1191"/>
                <a:gd name="T15" fmla="*/ 2147483647 h 1629"/>
                <a:gd name="T16" fmla="*/ 2147483647 w 1191"/>
                <a:gd name="T17" fmla="*/ 2147483647 h 1629"/>
                <a:gd name="T18" fmla="*/ 2147483647 w 1191"/>
                <a:gd name="T19" fmla="*/ 2147483647 h 1629"/>
                <a:gd name="T20" fmla="*/ 2147483647 w 1191"/>
                <a:gd name="T21" fmla="*/ 2147483647 h 1629"/>
                <a:gd name="T22" fmla="*/ 2147483647 w 1191"/>
                <a:gd name="T23" fmla="*/ 2147483647 h 1629"/>
                <a:gd name="T24" fmla="*/ 2147483647 w 1191"/>
                <a:gd name="T25" fmla="*/ 2147483647 h 1629"/>
                <a:gd name="T26" fmla="*/ 2147483647 w 1191"/>
                <a:gd name="T27" fmla="*/ 2147483647 h 1629"/>
                <a:gd name="T28" fmla="*/ 2147483647 w 1191"/>
                <a:gd name="T29" fmla="*/ 2147483647 h 1629"/>
                <a:gd name="T30" fmla="*/ 2147483647 w 1191"/>
                <a:gd name="T31" fmla="*/ 2147483647 h 1629"/>
                <a:gd name="T32" fmla="*/ 2147483647 w 1191"/>
                <a:gd name="T33" fmla="*/ 2147483647 h 1629"/>
                <a:gd name="T34" fmla="*/ 2147483647 w 1191"/>
                <a:gd name="T35" fmla="*/ 2147483647 h 1629"/>
                <a:gd name="T36" fmla="*/ 2147483647 w 1191"/>
                <a:gd name="T37" fmla="*/ 2147483647 h 1629"/>
                <a:gd name="T38" fmla="*/ 2147483647 w 1191"/>
                <a:gd name="T39" fmla="*/ 2147483647 h 1629"/>
                <a:gd name="T40" fmla="*/ 2147483647 w 1191"/>
                <a:gd name="T41" fmla="*/ 2147483647 h 1629"/>
                <a:gd name="T42" fmla="*/ 2147483647 w 1191"/>
                <a:gd name="T43" fmla="*/ 2147483647 h 1629"/>
                <a:gd name="T44" fmla="*/ 2147483647 w 1191"/>
                <a:gd name="T45" fmla="*/ 2147483647 h 1629"/>
                <a:gd name="T46" fmla="*/ 2147483647 w 1191"/>
                <a:gd name="T47" fmla="*/ 2147483647 h 1629"/>
                <a:gd name="T48" fmla="*/ 2147483647 w 1191"/>
                <a:gd name="T49" fmla="*/ 2147483647 h 1629"/>
                <a:gd name="T50" fmla="*/ 2147483647 w 1191"/>
                <a:gd name="T51" fmla="*/ 2147483647 h 1629"/>
                <a:gd name="T52" fmla="*/ 2147483647 w 1191"/>
                <a:gd name="T53" fmla="*/ 0 h 1629"/>
                <a:gd name="T54" fmla="*/ 2147483647 w 1191"/>
                <a:gd name="T55" fmla="*/ 2147483647 h 1629"/>
                <a:gd name="T56" fmla="*/ 2147483647 w 1191"/>
                <a:gd name="T57" fmla="*/ 2147483647 h 1629"/>
                <a:gd name="T58" fmla="*/ 2147483647 w 1191"/>
                <a:gd name="T59" fmla="*/ 2147483647 h 1629"/>
                <a:gd name="T60" fmla="*/ 2147483647 w 1191"/>
                <a:gd name="T61" fmla="*/ 2147483647 h 1629"/>
                <a:gd name="T62" fmla="*/ 0 w 1191"/>
                <a:gd name="T63" fmla="*/ 2147483647 h 1629"/>
                <a:gd name="T64" fmla="*/ 2147483647 w 1191"/>
                <a:gd name="T65" fmla="*/ 2147483647 h 1629"/>
                <a:gd name="T66" fmla="*/ 2147483647 w 1191"/>
                <a:gd name="T67" fmla="*/ 2147483647 h 1629"/>
                <a:gd name="T68" fmla="*/ 2147483647 w 1191"/>
                <a:gd name="T69" fmla="*/ 2147483647 h 1629"/>
                <a:gd name="T70" fmla="*/ 2147483647 w 1191"/>
                <a:gd name="T71" fmla="*/ 2147483647 h 1629"/>
                <a:gd name="T72" fmla="*/ 2147483647 w 1191"/>
                <a:gd name="T73" fmla="*/ 2147483647 h 1629"/>
                <a:gd name="T74" fmla="*/ 2147483647 w 1191"/>
                <a:gd name="T75" fmla="*/ 2147483647 h 1629"/>
                <a:gd name="T76" fmla="*/ 2147483647 w 1191"/>
                <a:gd name="T77" fmla="*/ 2147483647 h 162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191"/>
                <a:gd name="T118" fmla="*/ 0 h 1629"/>
                <a:gd name="T119" fmla="*/ 1191 w 1191"/>
                <a:gd name="T120" fmla="*/ 1629 h 162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191" h="1629">
                  <a:moveTo>
                    <a:pt x="147" y="729"/>
                  </a:moveTo>
                  <a:lnTo>
                    <a:pt x="144" y="805"/>
                  </a:lnTo>
                  <a:lnTo>
                    <a:pt x="135" y="881"/>
                  </a:lnTo>
                  <a:lnTo>
                    <a:pt x="124" y="959"/>
                  </a:lnTo>
                  <a:lnTo>
                    <a:pt x="115" y="1032"/>
                  </a:lnTo>
                  <a:lnTo>
                    <a:pt x="108" y="1105"/>
                  </a:lnTo>
                  <a:lnTo>
                    <a:pt x="107" y="1159"/>
                  </a:lnTo>
                  <a:lnTo>
                    <a:pt x="108" y="1208"/>
                  </a:lnTo>
                  <a:lnTo>
                    <a:pt x="112" y="1259"/>
                  </a:lnTo>
                  <a:lnTo>
                    <a:pt x="117" y="1306"/>
                  </a:lnTo>
                  <a:lnTo>
                    <a:pt x="129" y="1355"/>
                  </a:lnTo>
                  <a:lnTo>
                    <a:pt x="146" y="1399"/>
                  </a:lnTo>
                  <a:lnTo>
                    <a:pt x="166" y="1445"/>
                  </a:lnTo>
                  <a:lnTo>
                    <a:pt x="188" y="1480"/>
                  </a:lnTo>
                  <a:lnTo>
                    <a:pt x="205" y="1507"/>
                  </a:lnTo>
                  <a:lnTo>
                    <a:pt x="218" y="1536"/>
                  </a:lnTo>
                  <a:lnTo>
                    <a:pt x="235" y="1595"/>
                  </a:lnTo>
                  <a:lnTo>
                    <a:pt x="239" y="1629"/>
                  </a:lnTo>
                  <a:lnTo>
                    <a:pt x="920" y="1447"/>
                  </a:lnTo>
                  <a:lnTo>
                    <a:pt x="934" y="1357"/>
                  </a:lnTo>
                  <a:lnTo>
                    <a:pt x="956" y="1240"/>
                  </a:lnTo>
                  <a:lnTo>
                    <a:pt x="983" y="1123"/>
                  </a:lnTo>
                  <a:lnTo>
                    <a:pt x="1013" y="1010"/>
                  </a:lnTo>
                  <a:lnTo>
                    <a:pt x="1051" y="897"/>
                  </a:lnTo>
                  <a:lnTo>
                    <a:pt x="1093" y="788"/>
                  </a:lnTo>
                  <a:lnTo>
                    <a:pt x="1139" y="680"/>
                  </a:lnTo>
                  <a:lnTo>
                    <a:pt x="1191" y="577"/>
                  </a:lnTo>
                  <a:lnTo>
                    <a:pt x="837" y="423"/>
                  </a:lnTo>
                  <a:lnTo>
                    <a:pt x="794" y="404"/>
                  </a:lnTo>
                  <a:lnTo>
                    <a:pt x="751" y="394"/>
                  </a:lnTo>
                  <a:lnTo>
                    <a:pt x="704" y="386"/>
                  </a:lnTo>
                  <a:lnTo>
                    <a:pt x="660" y="380"/>
                  </a:lnTo>
                  <a:lnTo>
                    <a:pt x="640" y="487"/>
                  </a:lnTo>
                  <a:lnTo>
                    <a:pt x="582" y="502"/>
                  </a:lnTo>
                  <a:lnTo>
                    <a:pt x="562" y="484"/>
                  </a:lnTo>
                  <a:lnTo>
                    <a:pt x="538" y="453"/>
                  </a:lnTo>
                  <a:lnTo>
                    <a:pt x="516" y="419"/>
                  </a:lnTo>
                  <a:lnTo>
                    <a:pt x="504" y="399"/>
                  </a:lnTo>
                  <a:lnTo>
                    <a:pt x="484" y="350"/>
                  </a:lnTo>
                  <a:lnTo>
                    <a:pt x="469" y="318"/>
                  </a:lnTo>
                  <a:lnTo>
                    <a:pt x="450" y="281"/>
                  </a:lnTo>
                  <a:lnTo>
                    <a:pt x="426" y="243"/>
                  </a:lnTo>
                  <a:lnTo>
                    <a:pt x="401" y="211"/>
                  </a:lnTo>
                  <a:lnTo>
                    <a:pt x="372" y="181"/>
                  </a:lnTo>
                  <a:lnTo>
                    <a:pt x="342" y="154"/>
                  </a:lnTo>
                  <a:lnTo>
                    <a:pt x="325" y="138"/>
                  </a:lnTo>
                  <a:lnTo>
                    <a:pt x="256" y="59"/>
                  </a:lnTo>
                  <a:lnTo>
                    <a:pt x="239" y="44"/>
                  </a:lnTo>
                  <a:lnTo>
                    <a:pt x="215" y="27"/>
                  </a:lnTo>
                  <a:lnTo>
                    <a:pt x="193" y="15"/>
                  </a:lnTo>
                  <a:lnTo>
                    <a:pt x="176" y="6"/>
                  </a:lnTo>
                  <a:lnTo>
                    <a:pt x="159" y="1"/>
                  </a:lnTo>
                  <a:lnTo>
                    <a:pt x="142" y="0"/>
                  </a:lnTo>
                  <a:lnTo>
                    <a:pt x="122" y="0"/>
                  </a:lnTo>
                  <a:lnTo>
                    <a:pt x="98" y="3"/>
                  </a:lnTo>
                  <a:lnTo>
                    <a:pt x="78" y="10"/>
                  </a:lnTo>
                  <a:lnTo>
                    <a:pt x="58" y="20"/>
                  </a:lnTo>
                  <a:lnTo>
                    <a:pt x="41" y="34"/>
                  </a:lnTo>
                  <a:lnTo>
                    <a:pt x="31" y="42"/>
                  </a:lnTo>
                  <a:lnTo>
                    <a:pt x="20" y="61"/>
                  </a:lnTo>
                  <a:lnTo>
                    <a:pt x="12" y="79"/>
                  </a:lnTo>
                  <a:lnTo>
                    <a:pt x="5" y="100"/>
                  </a:lnTo>
                  <a:lnTo>
                    <a:pt x="0" y="122"/>
                  </a:lnTo>
                  <a:lnTo>
                    <a:pt x="0" y="142"/>
                  </a:lnTo>
                  <a:lnTo>
                    <a:pt x="2" y="171"/>
                  </a:lnTo>
                  <a:lnTo>
                    <a:pt x="7" y="216"/>
                  </a:lnTo>
                  <a:lnTo>
                    <a:pt x="14" y="255"/>
                  </a:lnTo>
                  <a:lnTo>
                    <a:pt x="32" y="323"/>
                  </a:lnTo>
                  <a:lnTo>
                    <a:pt x="49" y="362"/>
                  </a:lnTo>
                  <a:lnTo>
                    <a:pt x="81" y="431"/>
                  </a:lnTo>
                  <a:lnTo>
                    <a:pt x="91" y="453"/>
                  </a:lnTo>
                  <a:lnTo>
                    <a:pt x="107" y="487"/>
                  </a:lnTo>
                  <a:lnTo>
                    <a:pt x="120" y="524"/>
                  </a:lnTo>
                  <a:lnTo>
                    <a:pt x="139" y="597"/>
                  </a:lnTo>
                  <a:lnTo>
                    <a:pt x="144" y="634"/>
                  </a:lnTo>
                  <a:lnTo>
                    <a:pt x="146" y="672"/>
                  </a:lnTo>
                  <a:lnTo>
                    <a:pt x="147" y="710"/>
                  </a:lnTo>
                  <a:lnTo>
                    <a:pt x="147" y="729"/>
                  </a:lnTo>
                  <a:close/>
                </a:path>
              </a:pathLst>
            </a:custGeom>
            <a:solidFill>
              <a:srgbClr val="FFE3D6"/>
            </a:solidFill>
            <a:ln w="9525">
              <a:noFill/>
              <a:round/>
              <a:headEnd/>
              <a:tailEnd/>
            </a:ln>
          </p:spPr>
          <p:txBody>
            <a:bodyPr/>
            <a:lstStyle/>
            <a:p>
              <a:endParaRPr lang="en-US"/>
            </a:p>
          </p:txBody>
        </p:sp>
        <p:sp>
          <p:nvSpPr>
            <p:cNvPr id="51426" name="Freeform 229"/>
            <p:cNvSpPr>
              <a:spLocks/>
            </p:cNvSpPr>
            <p:nvPr/>
          </p:nvSpPr>
          <p:spPr bwMode="auto">
            <a:xfrm>
              <a:off x="6463096" y="1700190"/>
              <a:ext cx="1680634" cy="2586038"/>
            </a:xfrm>
            <a:custGeom>
              <a:avLst/>
              <a:gdLst>
                <a:gd name="T0" fmla="*/ 2147483647 w 1191"/>
                <a:gd name="T1" fmla="*/ 2147483647 h 1629"/>
                <a:gd name="T2" fmla="*/ 2147483647 w 1191"/>
                <a:gd name="T3" fmla="*/ 2147483647 h 1629"/>
                <a:gd name="T4" fmla="*/ 2147483647 w 1191"/>
                <a:gd name="T5" fmla="*/ 2147483647 h 1629"/>
                <a:gd name="T6" fmla="*/ 2147483647 w 1191"/>
                <a:gd name="T7" fmla="*/ 2147483647 h 1629"/>
                <a:gd name="T8" fmla="*/ 2147483647 w 1191"/>
                <a:gd name="T9" fmla="*/ 2147483647 h 1629"/>
                <a:gd name="T10" fmla="*/ 2147483647 w 1191"/>
                <a:gd name="T11" fmla="*/ 2147483647 h 1629"/>
                <a:gd name="T12" fmla="*/ 2147483647 w 1191"/>
                <a:gd name="T13" fmla="*/ 2147483647 h 1629"/>
                <a:gd name="T14" fmla="*/ 2147483647 w 1191"/>
                <a:gd name="T15" fmla="*/ 2147483647 h 1629"/>
                <a:gd name="T16" fmla="*/ 2147483647 w 1191"/>
                <a:gd name="T17" fmla="*/ 2147483647 h 1629"/>
                <a:gd name="T18" fmla="*/ 2147483647 w 1191"/>
                <a:gd name="T19" fmla="*/ 2147483647 h 1629"/>
                <a:gd name="T20" fmla="*/ 2147483647 w 1191"/>
                <a:gd name="T21" fmla="*/ 2147483647 h 1629"/>
                <a:gd name="T22" fmla="*/ 2147483647 w 1191"/>
                <a:gd name="T23" fmla="*/ 2147483647 h 1629"/>
                <a:gd name="T24" fmla="*/ 2147483647 w 1191"/>
                <a:gd name="T25" fmla="*/ 2147483647 h 1629"/>
                <a:gd name="T26" fmla="*/ 2147483647 w 1191"/>
                <a:gd name="T27" fmla="*/ 2147483647 h 1629"/>
                <a:gd name="T28" fmla="*/ 2147483647 w 1191"/>
                <a:gd name="T29" fmla="*/ 2147483647 h 1629"/>
                <a:gd name="T30" fmla="*/ 2147483647 w 1191"/>
                <a:gd name="T31" fmla="*/ 2147483647 h 1629"/>
                <a:gd name="T32" fmla="*/ 2147483647 w 1191"/>
                <a:gd name="T33" fmla="*/ 2147483647 h 1629"/>
                <a:gd name="T34" fmla="*/ 2147483647 w 1191"/>
                <a:gd name="T35" fmla="*/ 2147483647 h 1629"/>
                <a:gd name="T36" fmla="*/ 2147483647 w 1191"/>
                <a:gd name="T37" fmla="*/ 2147483647 h 1629"/>
                <a:gd name="T38" fmla="*/ 2147483647 w 1191"/>
                <a:gd name="T39" fmla="*/ 2147483647 h 1629"/>
                <a:gd name="T40" fmla="*/ 2147483647 w 1191"/>
                <a:gd name="T41" fmla="*/ 2147483647 h 1629"/>
                <a:gd name="T42" fmla="*/ 2147483647 w 1191"/>
                <a:gd name="T43" fmla="*/ 2147483647 h 1629"/>
                <a:gd name="T44" fmla="*/ 2147483647 w 1191"/>
                <a:gd name="T45" fmla="*/ 2147483647 h 1629"/>
                <a:gd name="T46" fmla="*/ 2147483647 w 1191"/>
                <a:gd name="T47" fmla="*/ 2147483647 h 1629"/>
                <a:gd name="T48" fmla="*/ 2147483647 w 1191"/>
                <a:gd name="T49" fmla="*/ 2147483647 h 1629"/>
                <a:gd name="T50" fmla="*/ 2147483647 w 1191"/>
                <a:gd name="T51" fmla="*/ 2147483647 h 1629"/>
                <a:gd name="T52" fmla="*/ 2147483647 w 1191"/>
                <a:gd name="T53" fmla="*/ 0 h 1629"/>
                <a:gd name="T54" fmla="*/ 2147483647 w 1191"/>
                <a:gd name="T55" fmla="*/ 2147483647 h 1629"/>
                <a:gd name="T56" fmla="*/ 2147483647 w 1191"/>
                <a:gd name="T57" fmla="*/ 2147483647 h 1629"/>
                <a:gd name="T58" fmla="*/ 2147483647 w 1191"/>
                <a:gd name="T59" fmla="*/ 2147483647 h 1629"/>
                <a:gd name="T60" fmla="*/ 2147483647 w 1191"/>
                <a:gd name="T61" fmla="*/ 2147483647 h 1629"/>
                <a:gd name="T62" fmla="*/ 0 w 1191"/>
                <a:gd name="T63" fmla="*/ 2147483647 h 1629"/>
                <a:gd name="T64" fmla="*/ 2147483647 w 1191"/>
                <a:gd name="T65" fmla="*/ 2147483647 h 1629"/>
                <a:gd name="T66" fmla="*/ 2147483647 w 1191"/>
                <a:gd name="T67" fmla="*/ 2147483647 h 1629"/>
                <a:gd name="T68" fmla="*/ 2147483647 w 1191"/>
                <a:gd name="T69" fmla="*/ 2147483647 h 1629"/>
                <a:gd name="T70" fmla="*/ 2147483647 w 1191"/>
                <a:gd name="T71" fmla="*/ 2147483647 h 1629"/>
                <a:gd name="T72" fmla="*/ 2147483647 w 1191"/>
                <a:gd name="T73" fmla="*/ 2147483647 h 1629"/>
                <a:gd name="T74" fmla="*/ 2147483647 w 1191"/>
                <a:gd name="T75" fmla="*/ 2147483647 h 1629"/>
                <a:gd name="T76" fmla="*/ 2147483647 w 1191"/>
                <a:gd name="T77" fmla="*/ 2147483647 h 162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191"/>
                <a:gd name="T118" fmla="*/ 0 h 1629"/>
                <a:gd name="T119" fmla="*/ 1191 w 1191"/>
                <a:gd name="T120" fmla="*/ 1629 h 162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191" h="1629">
                  <a:moveTo>
                    <a:pt x="147" y="729"/>
                  </a:moveTo>
                  <a:lnTo>
                    <a:pt x="144" y="805"/>
                  </a:lnTo>
                  <a:lnTo>
                    <a:pt x="135" y="881"/>
                  </a:lnTo>
                  <a:lnTo>
                    <a:pt x="124" y="959"/>
                  </a:lnTo>
                  <a:lnTo>
                    <a:pt x="115" y="1032"/>
                  </a:lnTo>
                  <a:lnTo>
                    <a:pt x="108" y="1105"/>
                  </a:lnTo>
                  <a:lnTo>
                    <a:pt x="107" y="1159"/>
                  </a:lnTo>
                  <a:lnTo>
                    <a:pt x="108" y="1208"/>
                  </a:lnTo>
                  <a:lnTo>
                    <a:pt x="112" y="1259"/>
                  </a:lnTo>
                  <a:lnTo>
                    <a:pt x="117" y="1306"/>
                  </a:lnTo>
                  <a:lnTo>
                    <a:pt x="129" y="1355"/>
                  </a:lnTo>
                  <a:lnTo>
                    <a:pt x="146" y="1399"/>
                  </a:lnTo>
                  <a:lnTo>
                    <a:pt x="166" y="1445"/>
                  </a:lnTo>
                  <a:lnTo>
                    <a:pt x="188" y="1480"/>
                  </a:lnTo>
                  <a:lnTo>
                    <a:pt x="205" y="1507"/>
                  </a:lnTo>
                  <a:lnTo>
                    <a:pt x="218" y="1536"/>
                  </a:lnTo>
                  <a:lnTo>
                    <a:pt x="235" y="1595"/>
                  </a:lnTo>
                  <a:lnTo>
                    <a:pt x="239" y="1629"/>
                  </a:lnTo>
                  <a:lnTo>
                    <a:pt x="920" y="1447"/>
                  </a:lnTo>
                  <a:lnTo>
                    <a:pt x="934" y="1357"/>
                  </a:lnTo>
                  <a:lnTo>
                    <a:pt x="956" y="1240"/>
                  </a:lnTo>
                  <a:lnTo>
                    <a:pt x="983" y="1123"/>
                  </a:lnTo>
                  <a:lnTo>
                    <a:pt x="1013" y="1010"/>
                  </a:lnTo>
                  <a:lnTo>
                    <a:pt x="1051" y="897"/>
                  </a:lnTo>
                  <a:lnTo>
                    <a:pt x="1093" y="788"/>
                  </a:lnTo>
                  <a:lnTo>
                    <a:pt x="1139" y="680"/>
                  </a:lnTo>
                  <a:lnTo>
                    <a:pt x="1191" y="577"/>
                  </a:lnTo>
                  <a:lnTo>
                    <a:pt x="837" y="423"/>
                  </a:lnTo>
                  <a:lnTo>
                    <a:pt x="794" y="404"/>
                  </a:lnTo>
                  <a:lnTo>
                    <a:pt x="751" y="394"/>
                  </a:lnTo>
                  <a:lnTo>
                    <a:pt x="704" y="386"/>
                  </a:lnTo>
                  <a:lnTo>
                    <a:pt x="660" y="380"/>
                  </a:lnTo>
                  <a:lnTo>
                    <a:pt x="640" y="487"/>
                  </a:lnTo>
                  <a:lnTo>
                    <a:pt x="582" y="502"/>
                  </a:lnTo>
                  <a:lnTo>
                    <a:pt x="562" y="484"/>
                  </a:lnTo>
                  <a:lnTo>
                    <a:pt x="538" y="453"/>
                  </a:lnTo>
                  <a:lnTo>
                    <a:pt x="516" y="419"/>
                  </a:lnTo>
                  <a:lnTo>
                    <a:pt x="504" y="399"/>
                  </a:lnTo>
                  <a:lnTo>
                    <a:pt x="484" y="350"/>
                  </a:lnTo>
                  <a:lnTo>
                    <a:pt x="469" y="318"/>
                  </a:lnTo>
                  <a:lnTo>
                    <a:pt x="450" y="281"/>
                  </a:lnTo>
                  <a:lnTo>
                    <a:pt x="426" y="243"/>
                  </a:lnTo>
                  <a:lnTo>
                    <a:pt x="401" y="211"/>
                  </a:lnTo>
                  <a:lnTo>
                    <a:pt x="372" y="181"/>
                  </a:lnTo>
                  <a:lnTo>
                    <a:pt x="342" y="154"/>
                  </a:lnTo>
                  <a:lnTo>
                    <a:pt x="325" y="138"/>
                  </a:lnTo>
                  <a:lnTo>
                    <a:pt x="256" y="59"/>
                  </a:lnTo>
                  <a:lnTo>
                    <a:pt x="239" y="44"/>
                  </a:lnTo>
                  <a:lnTo>
                    <a:pt x="215" y="27"/>
                  </a:lnTo>
                  <a:lnTo>
                    <a:pt x="193" y="15"/>
                  </a:lnTo>
                  <a:lnTo>
                    <a:pt x="176" y="6"/>
                  </a:lnTo>
                  <a:lnTo>
                    <a:pt x="159" y="1"/>
                  </a:lnTo>
                  <a:lnTo>
                    <a:pt x="142" y="0"/>
                  </a:lnTo>
                  <a:lnTo>
                    <a:pt x="122" y="0"/>
                  </a:lnTo>
                  <a:lnTo>
                    <a:pt x="98" y="3"/>
                  </a:lnTo>
                  <a:lnTo>
                    <a:pt x="78" y="10"/>
                  </a:lnTo>
                  <a:lnTo>
                    <a:pt x="58" y="20"/>
                  </a:lnTo>
                  <a:lnTo>
                    <a:pt x="41" y="34"/>
                  </a:lnTo>
                  <a:lnTo>
                    <a:pt x="31" y="42"/>
                  </a:lnTo>
                  <a:lnTo>
                    <a:pt x="20" y="61"/>
                  </a:lnTo>
                  <a:lnTo>
                    <a:pt x="12" y="79"/>
                  </a:lnTo>
                  <a:lnTo>
                    <a:pt x="5" y="100"/>
                  </a:lnTo>
                  <a:lnTo>
                    <a:pt x="0" y="122"/>
                  </a:lnTo>
                  <a:lnTo>
                    <a:pt x="0" y="142"/>
                  </a:lnTo>
                  <a:lnTo>
                    <a:pt x="2" y="171"/>
                  </a:lnTo>
                  <a:lnTo>
                    <a:pt x="7" y="216"/>
                  </a:lnTo>
                  <a:lnTo>
                    <a:pt x="14" y="255"/>
                  </a:lnTo>
                  <a:lnTo>
                    <a:pt x="32" y="323"/>
                  </a:lnTo>
                  <a:lnTo>
                    <a:pt x="49" y="362"/>
                  </a:lnTo>
                  <a:lnTo>
                    <a:pt x="81" y="431"/>
                  </a:lnTo>
                  <a:lnTo>
                    <a:pt x="91" y="453"/>
                  </a:lnTo>
                  <a:lnTo>
                    <a:pt x="107" y="487"/>
                  </a:lnTo>
                  <a:lnTo>
                    <a:pt x="120" y="524"/>
                  </a:lnTo>
                  <a:lnTo>
                    <a:pt x="139" y="597"/>
                  </a:lnTo>
                  <a:lnTo>
                    <a:pt x="144" y="634"/>
                  </a:lnTo>
                  <a:lnTo>
                    <a:pt x="146" y="672"/>
                  </a:lnTo>
                  <a:lnTo>
                    <a:pt x="147" y="710"/>
                  </a:lnTo>
                  <a:lnTo>
                    <a:pt x="147" y="729"/>
                  </a:lnTo>
                </a:path>
              </a:pathLst>
            </a:custGeom>
            <a:noFill/>
            <a:ln w="0" cap="sq">
              <a:solidFill>
                <a:srgbClr val="000000"/>
              </a:solidFill>
              <a:miter lim="800000"/>
              <a:headEnd/>
              <a:tailEnd/>
            </a:ln>
          </p:spPr>
          <p:txBody>
            <a:bodyPr/>
            <a:lstStyle/>
            <a:p>
              <a:endParaRPr lang="en-US"/>
            </a:p>
          </p:txBody>
        </p:sp>
        <p:sp>
          <p:nvSpPr>
            <p:cNvPr id="51427" name="Freeform 230"/>
            <p:cNvSpPr>
              <a:spLocks/>
            </p:cNvSpPr>
            <p:nvPr/>
          </p:nvSpPr>
          <p:spPr bwMode="auto">
            <a:xfrm>
              <a:off x="7174295" y="2303445"/>
              <a:ext cx="220133" cy="193675"/>
            </a:xfrm>
            <a:custGeom>
              <a:avLst/>
              <a:gdLst>
                <a:gd name="T0" fmla="*/ 2147483647 w 156"/>
                <a:gd name="T1" fmla="*/ 2147483647 h 122"/>
                <a:gd name="T2" fmla="*/ 2147483647 w 156"/>
                <a:gd name="T3" fmla="*/ 2147483647 h 122"/>
                <a:gd name="T4" fmla="*/ 2147483647 w 156"/>
                <a:gd name="T5" fmla="*/ 2147483647 h 122"/>
                <a:gd name="T6" fmla="*/ 2147483647 w 156"/>
                <a:gd name="T7" fmla="*/ 2147483647 h 122"/>
                <a:gd name="T8" fmla="*/ 2147483647 w 156"/>
                <a:gd name="T9" fmla="*/ 2147483647 h 122"/>
                <a:gd name="T10" fmla="*/ 0 w 156"/>
                <a:gd name="T11" fmla="*/ 2147483647 h 122"/>
                <a:gd name="T12" fmla="*/ 2147483647 w 156"/>
                <a:gd name="T13" fmla="*/ 2147483647 h 122"/>
                <a:gd name="T14" fmla="*/ 2147483647 w 156"/>
                <a:gd name="T15" fmla="*/ 2147483647 h 122"/>
                <a:gd name="T16" fmla="*/ 2147483647 w 156"/>
                <a:gd name="T17" fmla="*/ 0 h 122"/>
                <a:gd name="T18" fmla="*/ 2147483647 w 156"/>
                <a:gd name="T19" fmla="*/ 0 h 122"/>
                <a:gd name="T20" fmla="*/ 2147483647 w 156"/>
                <a:gd name="T21" fmla="*/ 2147483647 h 1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6"/>
                <a:gd name="T34" fmla="*/ 0 h 122"/>
                <a:gd name="T35" fmla="*/ 156 w 156"/>
                <a:gd name="T36" fmla="*/ 122 h 1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6" h="122">
                  <a:moveTo>
                    <a:pt x="136" y="107"/>
                  </a:moveTo>
                  <a:lnTo>
                    <a:pt x="78" y="122"/>
                  </a:lnTo>
                  <a:lnTo>
                    <a:pt x="58" y="104"/>
                  </a:lnTo>
                  <a:lnTo>
                    <a:pt x="34" y="73"/>
                  </a:lnTo>
                  <a:lnTo>
                    <a:pt x="12" y="39"/>
                  </a:lnTo>
                  <a:lnTo>
                    <a:pt x="0" y="19"/>
                  </a:lnTo>
                  <a:lnTo>
                    <a:pt x="19" y="14"/>
                  </a:lnTo>
                  <a:lnTo>
                    <a:pt x="65" y="6"/>
                  </a:lnTo>
                  <a:lnTo>
                    <a:pt x="112" y="0"/>
                  </a:lnTo>
                  <a:lnTo>
                    <a:pt x="156" y="0"/>
                  </a:lnTo>
                  <a:lnTo>
                    <a:pt x="136" y="107"/>
                  </a:lnTo>
                  <a:close/>
                </a:path>
              </a:pathLst>
            </a:custGeom>
            <a:solidFill>
              <a:srgbClr val="FFC4AB"/>
            </a:solidFill>
            <a:ln w="9525">
              <a:noFill/>
              <a:round/>
              <a:headEnd/>
              <a:tailEnd/>
            </a:ln>
          </p:spPr>
          <p:txBody>
            <a:bodyPr/>
            <a:lstStyle/>
            <a:p>
              <a:endParaRPr lang="en-US"/>
            </a:p>
          </p:txBody>
        </p:sp>
        <p:sp>
          <p:nvSpPr>
            <p:cNvPr id="51428" name="Freeform 231"/>
            <p:cNvSpPr>
              <a:spLocks/>
            </p:cNvSpPr>
            <p:nvPr/>
          </p:nvSpPr>
          <p:spPr bwMode="auto">
            <a:xfrm>
              <a:off x="7174295" y="2303445"/>
              <a:ext cx="220133" cy="193675"/>
            </a:xfrm>
            <a:custGeom>
              <a:avLst/>
              <a:gdLst>
                <a:gd name="T0" fmla="*/ 2147483647 w 156"/>
                <a:gd name="T1" fmla="*/ 2147483647 h 122"/>
                <a:gd name="T2" fmla="*/ 2147483647 w 156"/>
                <a:gd name="T3" fmla="*/ 2147483647 h 122"/>
                <a:gd name="T4" fmla="*/ 2147483647 w 156"/>
                <a:gd name="T5" fmla="*/ 2147483647 h 122"/>
                <a:gd name="T6" fmla="*/ 2147483647 w 156"/>
                <a:gd name="T7" fmla="*/ 2147483647 h 122"/>
                <a:gd name="T8" fmla="*/ 2147483647 w 156"/>
                <a:gd name="T9" fmla="*/ 2147483647 h 122"/>
                <a:gd name="T10" fmla="*/ 0 w 156"/>
                <a:gd name="T11" fmla="*/ 2147483647 h 122"/>
                <a:gd name="T12" fmla="*/ 2147483647 w 156"/>
                <a:gd name="T13" fmla="*/ 2147483647 h 122"/>
                <a:gd name="T14" fmla="*/ 2147483647 w 156"/>
                <a:gd name="T15" fmla="*/ 2147483647 h 122"/>
                <a:gd name="T16" fmla="*/ 2147483647 w 156"/>
                <a:gd name="T17" fmla="*/ 0 h 122"/>
                <a:gd name="T18" fmla="*/ 2147483647 w 156"/>
                <a:gd name="T19" fmla="*/ 0 h 122"/>
                <a:gd name="T20" fmla="*/ 2147483647 w 156"/>
                <a:gd name="T21" fmla="*/ 2147483647 h 12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6"/>
                <a:gd name="T34" fmla="*/ 0 h 122"/>
                <a:gd name="T35" fmla="*/ 156 w 156"/>
                <a:gd name="T36" fmla="*/ 122 h 12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6" h="122">
                  <a:moveTo>
                    <a:pt x="136" y="107"/>
                  </a:moveTo>
                  <a:lnTo>
                    <a:pt x="78" y="122"/>
                  </a:lnTo>
                  <a:lnTo>
                    <a:pt x="58" y="104"/>
                  </a:lnTo>
                  <a:lnTo>
                    <a:pt x="34" y="73"/>
                  </a:lnTo>
                  <a:lnTo>
                    <a:pt x="12" y="39"/>
                  </a:lnTo>
                  <a:lnTo>
                    <a:pt x="0" y="19"/>
                  </a:lnTo>
                  <a:lnTo>
                    <a:pt x="19" y="14"/>
                  </a:lnTo>
                  <a:lnTo>
                    <a:pt x="65" y="6"/>
                  </a:lnTo>
                  <a:lnTo>
                    <a:pt x="112" y="0"/>
                  </a:lnTo>
                  <a:lnTo>
                    <a:pt x="156" y="0"/>
                  </a:lnTo>
                  <a:lnTo>
                    <a:pt x="136" y="107"/>
                  </a:lnTo>
                </a:path>
              </a:pathLst>
            </a:custGeom>
            <a:noFill/>
            <a:ln w="0" cap="sq">
              <a:solidFill>
                <a:srgbClr val="000000"/>
              </a:solidFill>
              <a:miter lim="800000"/>
              <a:headEnd/>
              <a:tailEnd/>
            </a:ln>
          </p:spPr>
          <p:txBody>
            <a:bodyPr/>
            <a:lstStyle/>
            <a:p>
              <a:endParaRPr lang="en-US"/>
            </a:p>
          </p:txBody>
        </p:sp>
        <p:sp>
          <p:nvSpPr>
            <p:cNvPr id="51429" name="Freeform 232"/>
            <p:cNvSpPr>
              <a:spLocks/>
            </p:cNvSpPr>
            <p:nvPr/>
          </p:nvSpPr>
          <p:spPr bwMode="auto">
            <a:xfrm>
              <a:off x="6196396" y="1724008"/>
              <a:ext cx="445911" cy="1042987"/>
            </a:xfrm>
            <a:custGeom>
              <a:avLst/>
              <a:gdLst>
                <a:gd name="T0" fmla="*/ 2147483647 w 316"/>
                <a:gd name="T1" fmla="*/ 2147483647 h 657"/>
                <a:gd name="T2" fmla="*/ 2147483647 w 316"/>
                <a:gd name="T3" fmla="*/ 2147483647 h 657"/>
                <a:gd name="T4" fmla="*/ 2147483647 w 316"/>
                <a:gd name="T5" fmla="*/ 2147483647 h 657"/>
                <a:gd name="T6" fmla="*/ 2147483647 w 316"/>
                <a:gd name="T7" fmla="*/ 2147483647 h 657"/>
                <a:gd name="T8" fmla="*/ 2147483647 w 316"/>
                <a:gd name="T9" fmla="*/ 2147483647 h 657"/>
                <a:gd name="T10" fmla="*/ 2147483647 w 316"/>
                <a:gd name="T11" fmla="*/ 2147483647 h 657"/>
                <a:gd name="T12" fmla="*/ 2147483647 w 316"/>
                <a:gd name="T13" fmla="*/ 2147483647 h 657"/>
                <a:gd name="T14" fmla="*/ 2147483647 w 316"/>
                <a:gd name="T15" fmla="*/ 2147483647 h 657"/>
                <a:gd name="T16" fmla="*/ 2147483647 w 316"/>
                <a:gd name="T17" fmla="*/ 2147483647 h 657"/>
                <a:gd name="T18" fmla="*/ 2147483647 w 316"/>
                <a:gd name="T19" fmla="*/ 2147483647 h 657"/>
                <a:gd name="T20" fmla="*/ 2147483647 w 316"/>
                <a:gd name="T21" fmla="*/ 2147483647 h 657"/>
                <a:gd name="T22" fmla="*/ 2147483647 w 316"/>
                <a:gd name="T23" fmla="*/ 2147483647 h 657"/>
                <a:gd name="T24" fmla="*/ 2147483647 w 316"/>
                <a:gd name="T25" fmla="*/ 2147483647 h 657"/>
                <a:gd name="T26" fmla="*/ 2147483647 w 316"/>
                <a:gd name="T27" fmla="*/ 2147483647 h 657"/>
                <a:gd name="T28" fmla="*/ 2147483647 w 316"/>
                <a:gd name="T29" fmla="*/ 2147483647 h 657"/>
                <a:gd name="T30" fmla="*/ 2147483647 w 316"/>
                <a:gd name="T31" fmla="*/ 2147483647 h 657"/>
                <a:gd name="T32" fmla="*/ 2147483647 w 316"/>
                <a:gd name="T33" fmla="*/ 2147483647 h 657"/>
                <a:gd name="T34" fmla="*/ 2147483647 w 316"/>
                <a:gd name="T35" fmla="*/ 2147483647 h 657"/>
                <a:gd name="T36" fmla="*/ 2147483647 w 316"/>
                <a:gd name="T37" fmla="*/ 2147483647 h 657"/>
                <a:gd name="T38" fmla="*/ 2147483647 w 316"/>
                <a:gd name="T39" fmla="*/ 2147483647 h 657"/>
                <a:gd name="T40" fmla="*/ 2147483647 w 316"/>
                <a:gd name="T41" fmla="*/ 2147483647 h 657"/>
                <a:gd name="T42" fmla="*/ 2147483647 w 316"/>
                <a:gd name="T43" fmla="*/ 2147483647 h 657"/>
                <a:gd name="T44" fmla="*/ 2147483647 w 316"/>
                <a:gd name="T45" fmla="*/ 2147483647 h 657"/>
                <a:gd name="T46" fmla="*/ 2147483647 w 316"/>
                <a:gd name="T47" fmla="*/ 2147483647 h 657"/>
                <a:gd name="T48" fmla="*/ 2147483647 w 316"/>
                <a:gd name="T49" fmla="*/ 2147483647 h 657"/>
                <a:gd name="T50" fmla="*/ 2147483647 w 316"/>
                <a:gd name="T51" fmla="*/ 2147483647 h 657"/>
                <a:gd name="T52" fmla="*/ 2147483647 w 316"/>
                <a:gd name="T53" fmla="*/ 2147483647 h 657"/>
                <a:gd name="T54" fmla="*/ 2147483647 w 316"/>
                <a:gd name="T55" fmla="*/ 2147483647 h 657"/>
                <a:gd name="T56" fmla="*/ 2147483647 w 316"/>
                <a:gd name="T57" fmla="*/ 2147483647 h 657"/>
                <a:gd name="T58" fmla="*/ 2147483647 w 316"/>
                <a:gd name="T59" fmla="*/ 2147483647 h 657"/>
                <a:gd name="T60" fmla="*/ 2147483647 w 316"/>
                <a:gd name="T61" fmla="*/ 2147483647 h 657"/>
                <a:gd name="T62" fmla="*/ 2147483647 w 316"/>
                <a:gd name="T63" fmla="*/ 2147483647 h 657"/>
                <a:gd name="T64" fmla="*/ 2147483647 w 316"/>
                <a:gd name="T65" fmla="*/ 2147483647 h 657"/>
                <a:gd name="T66" fmla="*/ 0 w 316"/>
                <a:gd name="T67" fmla="*/ 2147483647 h 657"/>
                <a:gd name="T68" fmla="*/ 2147483647 w 316"/>
                <a:gd name="T69" fmla="*/ 2147483647 h 657"/>
                <a:gd name="T70" fmla="*/ 2147483647 w 316"/>
                <a:gd name="T71" fmla="*/ 2147483647 h 657"/>
                <a:gd name="T72" fmla="*/ 2147483647 w 316"/>
                <a:gd name="T73" fmla="*/ 2147483647 h 657"/>
                <a:gd name="T74" fmla="*/ 2147483647 w 316"/>
                <a:gd name="T75" fmla="*/ 2147483647 h 657"/>
                <a:gd name="T76" fmla="*/ 2147483647 w 316"/>
                <a:gd name="T77" fmla="*/ 2147483647 h 657"/>
                <a:gd name="T78" fmla="*/ 2147483647 w 316"/>
                <a:gd name="T79" fmla="*/ 2147483647 h 657"/>
                <a:gd name="T80" fmla="*/ 2147483647 w 316"/>
                <a:gd name="T81" fmla="*/ 2147483647 h 6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6"/>
                <a:gd name="T124" fmla="*/ 0 h 657"/>
                <a:gd name="T125" fmla="*/ 316 w 316"/>
                <a:gd name="T126" fmla="*/ 657 h 6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6" h="657">
                  <a:moveTo>
                    <a:pt x="220" y="27"/>
                  </a:moveTo>
                  <a:lnTo>
                    <a:pt x="209" y="46"/>
                  </a:lnTo>
                  <a:lnTo>
                    <a:pt x="201" y="64"/>
                  </a:lnTo>
                  <a:lnTo>
                    <a:pt x="194" y="85"/>
                  </a:lnTo>
                  <a:lnTo>
                    <a:pt x="189" y="107"/>
                  </a:lnTo>
                  <a:lnTo>
                    <a:pt x="189" y="127"/>
                  </a:lnTo>
                  <a:lnTo>
                    <a:pt x="191" y="156"/>
                  </a:lnTo>
                  <a:lnTo>
                    <a:pt x="196" y="201"/>
                  </a:lnTo>
                  <a:lnTo>
                    <a:pt x="203" y="240"/>
                  </a:lnTo>
                  <a:lnTo>
                    <a:pt x="221" y="308"/>
                  </a:lnTo>
                  <a:lnTo>
                    <a:pt x="238" y="347"/>
                  </a:lnTo>
                  <a:lnTo>
                    <a:pt x="270" y="416"/>
                  </a:lnTo>
                  <a:lnTo>
                    <a:pt x="280" y="438"/>
                  </a:lnTo>
                  <a:lnTo>
                    <a:pt x="296" y="474"/>
                  </a:lnTo>
                  <a:lnTo>
                    <a:pt x="309" y="509"/>
                  </a:lnTo>
                  <a:lnTo>
                    <a:pt x="316" y="533"/>
                  </a:lnTo>
                  <a:lnTo>
                    <a:pt x="299" y="565"/>
                  </a:lnTo>
                  <a:lnTo>
                    <a:pt x="289" y="582"/>
                  </a:lnTo>
                  <a:lnTo>
                    <a:pt x="277" y="596"/>
                  </a:lnTo>
                  <a:lnTo>
                    <a:pt x="264" y="609"/>
                  </a:lnTo>
                  <a:lnTo>
                    <a:pt x="247" y="621"/>
                  </a:lnTo>
                  <a:lnTo>
                    <a:pt x="231" y="633"/>
                  </a:lnTo>
                  <a:lnTo>
                    <a:pt x="213" y="641"/>
                  </a:lnTo>
                  <a:lnTo>
                    <a:pt x="194" y="648"/>
                  </a:lnTo>
                  <a:lnTo>
                    <a:pt x="176" y="653"/>
                  </a:lnTo>
                  <a:lnTo>
                    <a:pt x="157" y="657"/>
                  </a:lnTo>
                  <a:lnTo>
                    <a:pt x="138" y="655"/>
                  </a:lnTo>
                  <a:lnTo>
                    <a:pt x="121" y="651"/>
                  </a:lnTo>
                  <a:lnTo>
                    <a:pt x="110" y="646"/>
                  </a:lnTo>
                  <a:lnTo>
                    <a:pt x="99" y="640"/>
                  </a:lnTo>
                  <a:lnTo>
                    <a:pt x="91" y="629"/>
                  </a:lnTo>
                  <a:lnTo>
                    <a:pt x="84" y="621"/>
                  </a:lnTo>
                  <a:lnTo>
                    <a:pt x="79" y="607"/>
                  </a:lnTo>
                  <a:lnTo>
                    <a:pt x="74" y="597"/>
                  </a:lnTo>
                  <a:lnTo>
                    <a:pt x="72" y="584"/>
                  </a:lnTo>
                  <a:lnTo>
                    <a:pt x="71" y="572"/>
                  </a:lnTo>
                  <a:lnTo>
                    <a:pt x="76" y="555"/>
                  </a:lnTo>
                  <a:lnTo>
                    <a:pt x="83" y="538"/>
                  </a:lnTo>
                  <a:lnTo>
                    <a:pt x="103" y="504"/>
                  </a:lnTo>
                  <a:lnTo>
                    <a:pt x="115" y="491"/>
                  </a:lnTo>
                  <a:lnTo>
                    <a:pt x="101" y="489"/>
                  </a:lnTo>
                  <a:lnTo>
                    <a:pt x="83" y="484"/>
                  </a:lnTo>
                  <a:lnTo>
                    <a:pt x="66" y="477"/>
                  </a:lnTo>
                  <a:lnTo>
                    <a:pt x="50" y="467"/>
                  </a:lnTo>
                  <a:lnTo>
                    <a:pt x="40" y="460"/>
                  </a:lnTo>
                  <a:lnTo>
                    <a:pt x="32" y="448"/>
                  </a:lnTo>
                  <a:lnTo>
                    <a:pt x="27" y="435"/>
                  </a:lnTo>
                  <a:lnTo>
                    <a:pt x="20" y="421"/>
                  </a:lnTo>
                  <a:lnTo>
                    <a:pt x="18" y="408"/>
                  </a:lnTo>
                  <a:lnTo>
                    <a:pt x="20" y="394"/>
                  </a:lnTo>
                  <a:lnTo>
                    <a:pt x="20" y="382"/>
                  </a:lnTo>
                  <a:lnTo>
                    <a:pt x="25" y="367"/>
                  </a:lnTo>
                  <a:lnTo>
                    <a:pt x="30" y="357"/>
                  </a:lnTo>
                  <a:lnTo>
                    <a:pt x="39" y="338"/>
                  </a:lnTo>
                  <a:lnTo>
                    <a:pt x="55" y="318"/>
                  </a:lnTo>
                  <a:lnTo>
                    <a:pt x="69" y="301"/>
                  </a:lnTo>
                  <a:lnTo>
                    <a:pt x="84" y="283"/>
                  </a:lnTo>
                  <a:lnTo>
                    <a:pt x="101" y="271"/>
                  </a:lnTo>
                  <a:lnTo>
                    <a:pt x="89" y="267"/>
                  </a:lnTo>
                  <a:lnTo>
                    <a:pt x="74" y="266"/>
                  </a:lnTo>
                  <a:lnTo>
                    <a:pt x="59" y="259"/>
                  </a:lnTo>
                  <a:lnTo>
                    <a:pt x="47" y="252"/>
                  </a:lnTo>
                  <a:lnTo>
                    <a:pt x="37" y="244"/>
                  </a:lnTo>
                  <a:lnTo>
                    <a:pt x="27" y="237"/>
                  </a:lnTo>
                  <a:lnTo>
                    <a:pt x="18" y="227"/>
                  </a:lnTo>
                  <a:lnTo>
                    <a:pt x="10" y="217"/>
                  </a:lnTo>
                  <a:lnTo>
                    <a:pt x="3" y="203"/>
                  </a:lnTo>
                  <a:lnTo>
                    <a:pt x="0" y="189"/>
                  </a:lnTo>
                  <a:lnTo>
                    <a:pt x="0" y="178"/>
                  </a:lnTo>
                  <a:lnTo>
                    <a:pt x="1" y="164"/>
                  </a:lnTo>
                  <a:lnTo>
                    <a:pt x="3" y="151"/>
                  </a:lnTo>
                  <a:lnTo>
                    <a:pt x="6" y="139"/>
                  </a:lnTo>
                  <a:lnTo>
                    <a:pt x="13" y="127"/>
                  </a:lnTo>
                  <a:lnTo>
                    <a:pt x="22" y="117"/>
                  </a:lnTo>
                  <a:lnTo>
                    <a:pt x="37" y="96"/>
                  </a:lnTo>
                  <a:lnTo>
                    <a:pt x="55" y="74"/>
                  </a:lnTo>
                  <a:lnTo>
                    <a:pt x="74" y="57"/>
                  </a:lnTo>
                  <a:lnTo>
                    <a:pt x="96" y="39"/>
                  </a:lnTo>
                  <a:lnTo>
                    <a:pt x="118" y="25"/>
                  </a:lnTo>
                  <a:lnTo>
                    <a:pt x="140" y="10"/>
                  </a:lnTo>
                  <a:lnTo>
                    <a:pt x="167" y="0"/>
                  </a:lnTo>
                  <a:lnTo>
                    <a:pt x="220" y="27"/>
                  </a:lnTo>
                  <a:close/>
                </a:path>
              </a:pathLst>
            </a:custGeom>
            <a:solidFill>
              <a:srgbClr val="FFE3D6"/>
            </a:solidFill>
            <a:ln w="9525">
              <a:noFill/>
              <a:round/>
              <a:headEnd/>
              <a:tailEnd/>
            </a:ln>
          </p:spPr>
          <p:txBody>
            <a:bodyPr/>
            <a:lstStyle/>
            <a:p>
              <a:endParaRPr lang="en-US"/>
            </a:p>
          </p:txBody>
        </p:sp>
        <p:sp>
          <p:nvSpPr>
            <p:cNvPr id="51430" name="Freeform 233"/>
            <p:cNvSpPr>
              <a:spLocks/>
            </p:cNvSpPr>
            <p:nvPr/>
          </p:nvSpPr>
          <p:spPr bwMode="auto">
            <a:xfrm>
              <a:off x="6196396" y="1724008"/>
              <a:ext cx="445911" cy="1042987"/>
            </a:xfrm>
            <a:custGeom>
              <a:avLst/>
              <a:gdLst>
                <a:gd name="T0" fmla="*/ 2147483647 w 316"/>
                <a:gd name="T1" fmla="*/ 2147483647 h 657"/>
                <a:gd name="T2" fmla="*/ 2147483647 w 316"/>
                <a:gd name="T3" fmla="*/ 2147483647 h 657"/>
                <a:gd name="T4" fmla="*/ 2147483647 w 316"/>
                <a:gd name="T5" fmla="*/ 2147483647 h 657"/>
                <a:gd name="T6" fmla="*/ 2147483647 w 316"/>
                <a:gd name="T7" fmla="*/ 2147483647 h 657"/>
                <a:gd name="T8" fmla="*/ 2147483647 w 316"/>
                <a:gd name="T9" fmla="*/ 2147483647 h 657"/>
                <a:gd name="T10" fmla="*/ 2147483647 w 316"/>
                <a:gd name="T11" fmla="*/ 2147483647 h 657"/>
                <a:gd name="T12" fmla="*/ 2147483647 w 316"/>
                <a:gd name="T13" fmla="*/ 2147483647 h 657"/>
                <a:gd name="T14" fmla="*/ 2147483647 w 316"/>
                <a:gd name="T15" fmla="*/ 2147483647 h 657"/>
                <a:gd name="T16" fmla="*/ 2147483647 w 316"/>
                <a:gd name="T17" fmla="*/ 2147483647 h 657"/>
                <a:gd name="T18" fmla="*/ 2147483647 w 316"/>
                <a:gd name="T19" fmla="*/ 2147483647 h 657"/>
                <a:gd name="T20" fmla="*/ 2147483647 w 316"/>
                <a:gd name="T21" fmla="*/ 2147483647 h 657"/>
                <a:gd name="T22" fmla="*/ 2147483647 w 316"/>
                <a:gd name="T23" fmla="*/ 2147483647 h 657"/>
                <a:gd name="T24" fmla="*/ 2147483647 w 316"/>
                <a:gd name="T25" fmla="*/ 2147483647 h 657"/>
                <a:gd name="T26" fmla="*/ 2147483647 w 316"/>
                <a:gd name="T27" fmla="*/ 2147483647 h 657"/>
                <a:gd name="T28" fmla="*/ 2147483647 w 316"/>
                <a:gd name="T29" fmla="*/ 2147483647 h 657"/>
                <a:gd name="T30" fmla="*/ 2147483647 w 316"/>
                <a:gd name="T31" fmla="*/ 2147483647 h 657"/>
                <a:gd name="T32" fmla="*/ 2147483647 w 316"/>
                <a:gd name="T33" fmla="*/ 2147483647 h 657"/>
                <a:gd name="T34" fmla="*/ 2147483647 w 316"/>
                <a:gd name="T35" fmla="*/ 2147483647 h 657"/>
                <a:gd name="T36" fmla="*/ 2147483647 w 316"/>
                <a:gd name="T37" fmla="*/ 2147483647 h 657"/>
                <a:gd name="T38" fmla="*/ 2147483647 w 316"/>
                <a:gd name="T39" fmla="*/ 2147483647 h 657"/>
                <a:gd name="T40" fmla="*/ 2147483647 w 316"/>
                <a:gd name="T41" fmla="*/ 2147483647 h 657"/>
                <a:gd name="T42" fmla="*/ 2147483647 w 316"/>
                <a:gd name="T43" fmla="*/ 2147483647 h 657"/>
                <a:gd name="T44" fmla="*/ 2147483647 w 316"/>
                <a:gd name="T45" fmla="*/ 2147483647 h 657"/>
                <a:gd name="T46" fmla="*/ 2147483647 w 316"/>
                <a:gd name="T47" fmla="*/ 2147483647 h 657"/>
                <a:gd name="T48" fmla="*/ 2147483647 w 316"/>
                <a:gd name="T49" fmla="*/ 2147483647 h 657"/>
                <a:gd name="T50" fmla="*/ 2147483647 w 316"/>
                <a:gd name="T51" fmla="*/ 2147483647 h 657"/>
                <a:gd name="T52" fmla="*/ 2147483647 w 316"/>
                <a:gd name="T53" fmla="*/ 2147483647 h 657"/>
                <a:gd name="T54" fmla="*/ 2147483647 w 316"/>
                <a:gd name="T55" fmla="*/ 2147483647 h 657"/>
                <a:gd name="T56" fmla="*/ 2147483647 w 316"/>
                <a:gd name="T57" fmla="*/ 2147483647 h 657"/>
                <a:gd name="T58" fmla="*/ 2147483647 w 316"/>
                <a:gd name="T59" fmla="*/ 2147483647 h 657"/>
                <a:gd name="T60" fmla="*/ 2147483647 w 316"/>
                <a:gd name="T61" fmla="*/ 2147483647 h 657"/>
                <a:gd name="T62" fmla="*/ 2147483647 w 316"/>
                <a:gd name="T63" fmla="*/ 2147483647 h 657"/>
                <a:gd name="T64" fmla="*/ 2147483647 w 316"/>
                <a:gd name="T65" fmla="*/ 2147483647 h 657"/>
                <a:gd name="T66" fmla="*/ 0 w 316"/>
                <a:gd name="T67" fmla="*/ 2147483647 h 657"/>
                <a:gd name="T68" fmla="*/ 2147483647 w 316"/>
                <a:gd name="T69" fmla="*/ 2147483647 h 657"/>
                <a:gd name="T70" fmla="*/ 2147483647 w 316"/>
                <a:gd name="T71" fmla="*/ 2147483647 h 657"/>
                <a:gd name="T72" fmla="*/ 2147483647 w 316"/>
                <a:gd name="T73" fmla="*/ 2147483647 h 657"/>
                <a:gd name="T74" fmla="*/ 2147483647 w 316"/>
                <a:gd name="T75" fmla="*/ 2147483647 h 657"/>
                <a:gd name="T76" fmla="*/ 2147483647 w 316"/>
                <a:gd name="T77" fmla="*/ 2147483647 h 657"/>
                <a:gd name="T78" fmla="*/ 2147483647 w 316"/>
                <a:gd name="T79" fmla="*/ 2147483647 h 657"/>
                <a:gd name="T80" fmla="*/ 2147483647 w 316"/>
                <a:gd name="T81" fmla="*/ 2147483647 h 6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6"/>
                <a:gd name="T124" fmla="*/ 0 h 657"/>
                <a:gd name="T125" fmla="*/ 316 w 316"/>
                <a:gd name="T126" fmla="*/ 657 h 6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6" h="657">
                  <a:moveTo>
                    <a:pt x="220" y="27"/>
                  </a:moveTo>
                  <a:lnTo>
                    <a:pt x="209" y="46"/>
                  </a:lnTo>
                  <a:lnTo>
                    <a:pt x="201" y="64"/>
                  </a:lnTo>
                  <a:lnTo>
                    <a:pt x="194" y="85"/>
                  </a:lnTo>
                  <a:lnTo>
                    <a:pt x="189" y="107"/>
                  </a:lnTo>
                  <a:lnTo>
                    <a:pt x="189" y="127"/>
                  </a:lnTo>
                  <a:lnTo>
                    <a:pt x="191" y="156"/>
                  </a:lnTo>
                  <a:lnTo>
                    <a:pt x="196" y="201"/>
                  </a:lnTo>
                  <a:lnTo>
                    <a:pt x="203" y="240"/>
                  </a:lnTo>
                  <a:lnTo>
                    <a:pt x="221" y="308"/>
                  </a:lnTo>
                  <a:lnTo>
                    <a:pt x="238" y="347"/>
                  </a:lnTo>
                  <a:lnTo>
                    <a:pt x="270" y="416"/>
                  </a:lnTo>
                  <a:lnTo>
                    <a:pt x="280" y="438"/>
                  </a:lnTo>
                  <a:lnTo>
                    <a:pt x="296" y="474"/>
                  </a:lnTo>
                  <a:lnTo>
                    <a:pt x="309" y="509"/>
                  </a:lnTo>
                  <a:lnTo>
                    <a:pt x="316" y="533"/>
                  </a:lnTo>
                  <a:lnTo>
                    <a:pt x="299" y="565"/>
                  </a:lnTo>
                  <a:lnTo>
                    <a:pt x="289" y="582"/>
                  </a:lnTo>
                  <a:lnTo>
                    <a:pt x="277" y="596"/>
                  </a:lnTo>
                  <a:lnTo>
                    <a:pt x="264" y="609"/>
                  </a:lnTo>
                  <a:lnTo>
                    <a:pt x="247" y="621"/>
                  </a:lnTo>
                  <a:lnTo>
                    <a:pt x="231" y="633"/>
                  </a:lnTo>
                  <a:lnTo>
                    <a:pt x="213" y="641"/>
                  </a:lnTo>
                  <a:lnTo>
                    <a:pt x="194" y="648"/>
                  </a:lnTo>
                  <a:lnTo>
                    <a:pt x="176" y="653"/>
                  </a:lnTo>
                  <a:lnTo>
                    <a:pt x="157" y="657"/>
                  </a:lnTo>
                  <a:lnTo>
                    <a:pt x="138" y="655"/>
                  </a:lnTo>
                  <a:lnTo>
                    <a:pt x="121" y="651"/>
                  </a:lnTo>
                  <a:lnTo>
                    <a:pt x="110" y="646"/>
                  </a:lnTo>
                  <a:lnTo>
                    <a:pt x="99" y="640"/>
                  </a:lnTo>
                  <a:lnTo>
                    <a:pt x="91" y="629"/>
                  </a:lnTo>
                  <a:lnTo>
                    <a:pt x="84" y="621"/>
                  </a:lnTo>
                  <a:lnTo>
                    <a:pt x="79" y="607"/>
                  </a:lnTo>
                  <a:lnTo>
                    <a:pt x="74" y="597"/>
                  </a:lnTo>
                  <a:lnTo>
                    <a:pt x="72" y="584"/>
                  </a:lnTo>
                  <a:lnTo>
                    <a:pt x="71" y="572"/>
                  </a:lnTo>
                  <a:lnTo>
                    <a:pt x="76" y="555"/>
                  </a:lnTo>
                  <a:lnTo>
                    <a:pt x="83" y="538"/>
                  </a:lnTo>
                  <a:lnTo>
                    <a:pt x="103" y="504"/>
                  </a:lnTo>
                  <a:lnTo>
                    <a:pt x="115" y="491"/>
                  </a:lnTo>
                  <a:lnTo>
                    <a:pt x="101" y="489"/>
                  </a:lnTo>
                  <a:lnTo>
                    <a:pt x="83" y="484"/>
                  </a:lnTo>
                  <a:lnTo>
                    <a:pt x="66" y="477"/>
                  </a:lnTo>
                  <a:lnTo>
                    <a:pt x="50" y="467"/>
                  </a:lnTo>
                  <a:lnTo>
                    <a:pt x="40" y="460"/>
                  </a:lnTo>
                  <a:lnTo>
                    <a:pt x="32" y="448"/>
                  </a:lnTo>
                  <a:lnTo>
                    <a:pt x="27" y="435"/>
                  </a:lnTo>
                  <a:lnTo>
                    <a:pt x="20" y="421"/>
                  </a:lnTo>
                  <a:lnTo>
                    <a:pt x="18" y="408"/>
                  </a:lnTo>
                  <a:lnTo>
                    <a:pt x="20" y="394"/>
                  </a:lnTo>
                  <a:lnTo>
                    <a:pt x="20" y="382"/>
                  </a:lnTo>
                  <a:lnTo>
                    <a:pt x="25" y="367"/>
                  </a:lnTo>
                  <a:lnTo>
                    <a:pt x="30" y="357"/>
                  </a:lnTo>
                  <a:lnTo>
                    <a:pt x="39" y="338"/>
                  </a:lnTo>
                  <a:lnTo>
                    <a:pt x="55" y="318"/>
                  </a:lnTo>
                  <a:lnTo>
                    <a:pt x="69" y="301"/>
                  </a:lnTo>
                  <a:lnTo>
                    <a:pt x="84" y="283"/>
                  </a:lnTo>
                  <a:lnTo>
                    <a:pt x="101" y="271"/>
                  </a:lnTo>
                  <a:lnTo>
                    <a:pt x="89" y="267"/>
                  </a:lnTo>
                  <a:lnTo>
                    <a:pt x="74" y="266"/>
                  </a:lnTo>
                  <a:lnTo>
                    <a:pt x="59" y="259"/>
                  </a:lnTo>
                  <a:lnTo>
                    <a:pt x="47" y="252"/>
                  </a:lnTo>
                  <a:lnTo>
                    <a:pt x="37" y="244"/>
                  </a:lnTo>
                  <a:lnTo>
                    <a:pt x="27" y="237"/>
                  </a:lnTo>
                  <a:lnTo>
                    <a:pt x="18" y="227"/>
                  </a:lnTo>
                  <a:lnTo>
                    <a:pt x="10" y="217"/>
                  </a:lnTo>
                  <a:lnTo>
                    <a:pt x="3" y="203"/>
                  </a:lnTo>
                  <a:lnTo>
                    <a:pt x="0" y="189"/>
                  </a:lnTo>
                  <a:lnTo>
                    <a:pt x="0" y="178"/>
                  </a:lnTo>
                  <a:lnTo>
                    <a:pt x="1" y="164"/>
                  </a:lnTo>
                  <a:lnTo>
                    <a:pt x="3" y="151"/>
                  </a:lnTo>
                  <a:lnTo>
                    <a:pt x="6" y="139"/>
                  </a:lnTo>
                  <a:lnTo>
                    <a:pt x="13" y="127"/>
                  </a:lnTo>
                  <a:lnTo>
                    <a:pt x="22" y="117"/>
                  </a:lnTo>
                  <a:lnTo>
                    <a:pt x="37" y="96"/>
                  </a:lnTo>
                  <a:lnTo>
                    <a:pt x="55" y="74"/>
                  </a:lnTo>
                  <a:lnTo>
                    <a:pt x="74" y="57"/>
                  </a:lnTo>
                  <a:lnTo>
                    <a:pt x="96" y="39"/>
                  </a:lnTo>
                  <a:lnTo>
                    <a:pt x="118" y="25"/>
                  </a:lnTo>
                  <a:lnTo>
                    <a:pt x="140" y="10"/>
                  </a:lnTo>
                  <a:lnTo>
                    <a:pt x="167" y="0"/>
                  </a:lnTo>
                  <a:lnTo>
                    <a:pt x="220" y="27"/>
                  </a:lnTo>
                </a:path>
              </a:pathLst>
            </a:custGeom>
            <a:noFill/>
            <a:ln w="0" cap="sq">
              <a:solidFill>
                <a:srgbClr val="000000"/>
              </a:solidFill>
              <a:miter lim="800000"/>
              <a:headEnd/>
              <a:tailEnd/>
            </a:ln>
          </p:spPr>
          <p:txBody>
            <a:bodyPr/>
            <a:lstStyle/>
            <a:p>
              <a:endParaRPr lang="en-US"/>
            </a:p>
          </p:txBody>
        </p:sp>
        <p:sp>
          <p:nvSpPr>
            <p:cNvPr id="51431" name="Freeform 234"/>
            <p:cNvSpPr>
              <a:spLocks/>
            </p:cNvSpPr>
            <p:nvPr/>
          </p:nvSpPr>
          <p:spPr bwMode="auto">
            <a:xfrm>
              <a:off x="6800349" y="1719245"/>
              <a:ext cx="1804811" cy="1084263"/>
            </a:xfrm>
            <a:custGeom>
              <a:avLst/>
              <a:gdLst>
                <a:gd name="T0" fmla="*/ 0 w 1279"/>
                <a:gd name="T1" fmla="*/ 2147483647 h 683"/>
                <a:gd name="T2" fmla="*/ 2147483647 w 1279"/>
                <a:gd name="T3" fmla="*/ 2147483647 h 683"/>
                <a:gd name="T4" fmla="*/ 2147483647 w 1279"/>
                <a:gd name="T5" fmla="*/ 2147483647 h 683"/>
                <a:gd name="T6" fmla="*/ 2147483647 w 1279"/>
                <a:gd name="T7" fmla="*/ 2147483647 h 683"/>
                <a:gd name="T8" fmla="*/ 2147483647 w 1279"/>
                <a:gd name="T9" fmla="*/ 2147483647 h 683"/>
                <a:gd name="T10" fmla="*/ 2147483647 w 1279"/>
                <a:gd name="T11" fmla="*/ 2147483647 h 683"/>
                <a:gd name="T12" fmla="*/ 2147483647 w 1279"/>
                <a:gd name="T13" fmla="*/ 2147483647 h 683"/>
                <a:gd name="T14" fmla="*/ 2147483647 w 1279"/>
                <a:gd name="T15" fmla="*/ 2147483647 h 683"/>
                <a:gd name="T16" fmla="*/ 2147483647 w 1279"/>
                <a:gd name="T17" fmla="*/ 2147483647 h 683"/>
                <a:gd name="T18" fmla="*/ 2147483647 w 1279"/>
                <a:gd name="T19" fmla="*/ 2147483647 h 683"/>
                <a:gd name="T20" fmla="*/ 2147483647 w 1279"/>
                <a:gd name="T21" fmla="*/ 2147483647 h 683"/>
                <a:gd name="T22" fmla="*/ 2147483647 w 1279"/>
                <a:gd name="T23" fmla="*/ 2147483647 h 683"/>
                <a:gd name="T24" fmla="*/ 2147483647 w 1279"/>
                <a:gd name="T25" fmla="*/ 2147483647 h 683"/>
                <a:gd name="T26" fmla="*/ 2147483647 w 1279"/>
                <a:gd name="T27" fmla="*/ 2147483647 h 683"/>
                <a:gd name="T28" fmla="*/ 2147483647 w 1279"/>
                <a:gd name="T29" fmla="*/ 2147483647 h 683"/>
                <a:gd name="T30" fmla="*/ 2147483647 w 1279"/>
                <a:gd name="T31" fmla="*/ 2147483647 h 683"/>
                <a:gd name="T32" fmla="*/ 2147483647 w 1279"/>
                <a:gd name="T33" fmla="*/ 2147483647 h 683"/>
                <a:gd name="T34" fmla="*/ 2147483647 w 1279"/>
                <a:gd name="T35" fmla="*/ 2147483647 h 683"/>
                <a:gd name="T36" fmla="*/ 2147483647 w 1279"/>
                <a:gd name="T37" fmla="*/ 2147483647 h 683"/>
                <a:gd name="T38" fmla="*/ 2147483647 w 1279"/>
                <a:gd name="T39" fmla="*/ 2147483647 h 683"/>
                <a:gd name="T40" fmla="*/ 2147483647 w 1279"/>
                <a:gd name="T41" fmla="*/ 2147483647 h 683"/>
                <a:gd name="T42" fmla="*/ 2147483647 w 1279"/>
                <a:gd name="T43" fmla="*/ 2147483647 h 683"/>
                <a:gd name="T44" fmla="*/ 2147483647 w 1279"/>
                <a:gd name="T45" fmla="*/ 2147483647 h 683"/>
                <a:gd name="T46" fmla="*/ 2147483647 w 1279"/>
                <a:gd name="T47" fmla="*/ 2147483647 h 683"/>
                <a:gd name="T48" fmla="*/ 2147483647 w 1279"/>
                <a:gd name="T49" fmla="*/ 2147483647 h 683"/>
                <a:gd name="T50" fmla="*/ 2147483647 w 1279"/>
                <a:gd name="T51" fmla="*/ 2147483647 h 683"/>
                <a:gd name="T52" fmla="*/ 2147483647 w 1279"/>
                <a:gd name="T53" fmla="*/ 2147483647 h 683"/>
                <a:gd name="T54" fmla="*/ 2147483647 w 1279"/>
                <a:gd name="T55" fmla="*/ 2147483647 h 683"/>
                <a:gd name="T56" fmla="*/ 2147483647 w 1279"/>
                <a:gd name="T57" fmla="*/ 2147483647 h 683"/>
                <a:gd name="T58" fmla="*/ 2147483647 w 1279"/>
                <a:gd name="T59" fmla="*/ 2147483647 h 683"/>
                <a:gd name="T60" fmla="*/ 2147483647 w 1279"/>
                <a:gd name="T61" fmla="*/ 2147483647 h 683"/>
                <a:gd name="T62" fmla="*/ 2147483647 w 1279"/>
                <a:gd name="T63" fmla="*/ 2147483647 h 683"/>
                <a:gd name="T64" fmla="*/ 2147483647 w 1279"/>
                <a:gd name="T65" fmla="*/ 2147483647 h 683"/>
                <a:gd name="T66" fmla="*/ 2147483647 w 1279"/>
                <a:gd name="T67" fmla="*/ 2147483647 h 683"/>
                <a:gd name="T68" fmla="*/ 2147483647 w 1279"/>
                <a:gd name="T69" fmla="*/ 2147483647 h 683"/>
                <a:gd name="T70" fmla="*/ 2147483647 w 1279"/>
                <a:gd name="T71" fmla="*/ 2147483647 h 683"/>
                <a:gd name="T72" fmla="*/ 2147483647 w 1279"/>
                <a:gd name="T73" fmla="*/ 2147483647 h 683"/>
                <a:gd name="T74" fmla="*/ 2147483647 w 1279"/>
                <a:gd name="T75" fmla="*/ 2147483647 h 683"/>
                <a:gd name="T76" fmla="*/ 2147483647 w 1279"/>
                <a:gd name="T77" fmla="*/ 2147483647 h 683"/>
                <a:gd name="T78" fmla="*/ 2147483647 w 1279"/>
                <a:gd name="T79" fmla="*/ 2147483647 h 683"/>
                <a:gd name="T80" fmla="*/ 2147483647 w 1279"/>
                <a:gd name="T81" fmla="*/ 2147483647 h 683"/>
                <a:gd name="T82" fmla="*/ 2147483647 w 1279"/>
                <a:gd name="T83" fmla="*/ 2147483647 h 683"/>
                <a:gd name="T84" fmla="*/ 2147483647 w 1279"/>
                <a:gd name="T85" fmla="*/ 0 h 683"/>
                <a:gd name="T86" fmla="*/ 2147483647 w 1279"/>
                <a:gd name="T87" fmla="*/ 2147483647 h 683"/>
                <a:gd name="T88" fmla="*/ 0 w 1279"/>
                <a:gd name="T89" fmla="*/ 2147483647 h 68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279"/>
                <a:gd name="T136" fmla="*/ 0 h 683"/>
                <a:gd name="T137" fmla="*/ 1279 w 1279"/>
                <a:gd name="T138" fmla="*/ 683 h 68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279" h="683">
                  <a:moveTo>
                    <a:pt x="0" y="32"/>
                  </a:moveTo>
                  <a:lnTo>
                    <a:pt x="17" y="49"/>
                  </a:lnTo>
                  <a:lnTo>
                    <a:pt x="86" y="126"/>
                  </a:lnTo>
                  <a:lnTo>
                    <a:pt x="1001" y="531"/>
                  </a:lnTo>
                  <a:lnTo>
                    <a:pt x="905" y="470"/>
                  </a:lnTo>
                  <a:lnTo>
                    <a:pt x="805" y="412"/>
                  </a:lnTo>
                  <a:lnTo>
                    <a:pt x="702" y="358"/>
                  </a:lnTo>
                  <a:lnTo>
                    <a:pt x="600" y="308"/>
                  </a:lnTo>
                  <a:lnTo>
                    <a:pt x="495" y="260"/>
                  </a:lnTo>
                  <a:lnTo>
                    <a:pt x="387" y="218"/>
                  </a:lnTo>
                  <a:lnTo>
                    <a:pt x="279" y="179"/>
                  </a:lnTo>
                  <a:lnTo>
                    <a:pt x="167" y="145"/>
                  </a:lnTo>
                  <a:lnTo>
                    <a:pt x="86" y="126"/>
                  </a:lnTo>
                  <a:lnTo>
                    <a:pt x="103" y="142"/>
                  </a:lnTo>
                  <a:lnTo>
                    <a:pt x="133" y="169"/>
                  </a:lnTo>
                  <a:lnTo>
                    <a:pt x="162" y="199"/>
                  </a:lnTo>
                  <a:lnTo>
                    <a:pt x="187" y="231"/>
                  </a:lnTo>
                  <a:lnTo>
                    <a:pt x="211" y="269"/>
                  </a:lnTo>
                  <a:lnTo>
                    <a:pt x="230" y="306"/>
                  </a:lnTo>
                  <a:lnTo>
                    <a:pt x="245" y="338"/>
                  </a:lnTo>
                  <a:lnTo>
                    <a:pt x="265" y="387"/>
                  </a:lnTo>
                  <a:lnTo>
                    <a:pt x="282" y="384"/>
                  </a:lnTo>
                  <a:lnTo>
                    <a:pt x="330" y="374"/>
                  </a:lnTo>
                  <a:lnTo>
                    <a:pt x="375" y="368"/>
                  </a:lnTo>
                  <a:lnTo>
                    <a:pt x="421" y="368"/>
                  </a:lnTo>
                  <a:lnTo>
                    <a:pt x="465" y="374"/>
                  </a:lnTo>
                  <a:lnTo>
                    <a:pt x="512" y="382"/>
                  </a:lnTo>
                  <a:lnTo>
                    <a:pt x="555" y="392"/>
                  </a:lnTo>
                  <a:lnTo>
                    <a:pt x="598" y="411"/>
                  </a:lnTo>
                  <a:lnTo>
                    <a:pt x="950" y="565"/>
                  </a:lnTo>
                  <a:lnTo>
                    <a:pt x="1228" y="683"/>
                  </a:lnTo>
                  <a:lnTo>
                    <a:pt x="1243" y="680"/>
                  </a:lnTo>
                  <a:lnTo>
                    <a:pt x="1255" y="673"/>
                  </a:lnTo>
                  <a:lnTo>
                    <a:pt x="1267" y="663"/>
                  </a:lnTo>
                  <a:lnTo>
                    <a:pt x="1275" y="648"/>
                  </a:lnTo>
                  <a:lnTo>
                    <a:pt x="1279" y="632"/>
                  </a:lnTo>
                  <a:lnTo>
                    <a:pt x="1279" y="617"/>
                  </a:lnTo>
                  <a:lnTo>
                    <a:pt x="1275" y="600"/>
                  </a:lnTo>
                  <a:lnTo>
                    <a:pt x="1272" y="595"/>
                  </a:lnTo>
                  <a:lnTo>
                    <a:pt x="984" y="453"/>
                  </a:lnTo>
                  <a:lnTo>
                    <a:pt x="453" y="189"/>
                  </a:lnTo>
                  <a:lnTo>
                    <a:pt x="110" y="22"/>
                  </a:lnTo>
                  <a:lnTo>
                    <a:pt x="71" y="0"/>
                  </a:lnTo>
                  <a:lnTo>
                    <a:pt x="11" y="1"/>
                  </a:lnTo>
                  <a:lnTo>
                    <a:pt x="0" y="32"/>
                  </a:lnTo>
                  <a:close/>
                </a:path>
              </a:pathLst>
            </a:custGeom>
            <a:solidFill>
              <a:srgbClr val="0066FF"/>
            </a:solidFill>
            <a:ln w="9525">
              <a:noFill/>
              <a:round/>
              <a:headEnd/>
              <a:tailEnd/>
            </a:ln>
          </p:spPr>
          <p:txBody>
            <a:bodyPr/>
            <a:lstStyle/>
            <a:p>
              <a:endParaRPr lang="en-US"/>
            </a:p>
          </p:txBody>
        </p:sp>
        <p:sp>
          <p:nvSpPr>
            <p:cNvPr id="51432" name="Freeform 235"/>
            <p:cNvSpPr>
              <a:spLocks/>
            </p:cNvSpPr>
            <p:nvPr/>
          </p:nvSpPr>
          <p:spPr bwMode="auto">
            <a:xfrm>
              <a:off x="6800349" y="1719245"/>
              <a:ext cx="1804811" cy="1084263"/>
            </a:xfrm>
            <a:custGeom>
              <a:avLst/>
              <a:gdLst>
                <a:gd name="T0" fmla="*/ 0 w 1279"/>
                <a:gd name="T1" fmla="*/ 2147483647 h 683"/>
                <a:gd name="T2" fmla="*/ 2147483647 w 1279"/>
                <a:gd name="T3" fmla="*/ 2147483647 h 683"/>
                <a:gd name="T4" fmla="*/ 2147483647 w 1279"/>
                <a:gd name="T5" fmla="*/ 2147483647 h 683"/>
                <a:gd name="T6" fmla="*/ 2147483647 w 1279"/>
                <a:gd name="T7" fmla="*/ 2147483647 h 683"/>
                <a:gd name="T8" fmla="*/ 2147483647 w 1279"/>
                <a:gd name="T9" fmla="*/ 2147483647 h 683"/>
                <a:gd name="T10" fmla="*/ 2147483647 w 1279"/>
                <a:gd name="T11" fmla="*/ 2147483647 h 683"/>
                <a:gd name="T12" fmla="*/ 2147483647 w 1279"/>
                <a:gd name="T13" fmla="*/ 2147483647 h 683"/>
                <a:gd name="T14" fmla="*/ 2147483647 w 1279"/>
                <a:gd name="T15" fmla="*/ 2147483647 h 683"/>
                <a:gd name="T16" fmla="*/ 2147483647 w 1279"/>
                <a:gd name="T17" fmla="*/ 2147483647 h 683"/>
                <a:gd name="T18" fmla="*/ 2147483647 w 1279"/>
                <a:gd name="T19" fmla="*/ 2147483647 h 683"/>
                <a:gd name="T20" fmla="*/ 2147483647 w 1279"/>
                <a:gd name="T21" fmla="*/ 2147483647 h 683"/>
                <a:gd name="T22" fmla="*/ 2147483647 w 1279"/>
                <a:gd name="T23" fmla="*/ 2147483647 h 683"/>
                <a:gd name="T24" fmla="*/ 2147483647 w 1279"/>
                <a:gd name="T25" fmla="*/ 2147483647 h 683"/>
                <a:gd name="T26" fmla="*/ 2147483647 w 1279"/>
                <a:gd name="T27" fmla="*/ 2147483647 h 683"/>
                <a:gd name="T28" fmla="*/ 2147483647 w 1279"/>
                <a:gd name="T29" fmla="*/ 2147483647 h 683"/>
                <a:gd name="T30" fmla="*/ 2147483647 w 1279"/>
                <a:gd name="T31" fmla="*/ 2147483647 h 683"/>
                <a:gd name="T32" fmla="*/ 2147483647 w 1279"/>
                <a:gd name="T33" fmla="*/ 2147483647 h 683"/>
                <a:gd name="T34" fmla="*/ 2147483647 w 1279"/>
                <a:gd name="T35" fmla="*/ 2147483647 h 683"/>
                <a:gd name="T36" fmla="*/ 2147483647 w 1279"/>
                <a:gd name="T37" fmla="*/ 2147483647 h 683"/>
                <a:gd name="T38" fmla="*/ 2147483647 w 1279"/>
                <a:gd name="T39" fmla="*/ 2147483647 h 683"/>
                <a:gd name="T40" fmla="*/ 2147483647 w 1279"/>
                <a:gd name="T41" fmla="*/ 2147483647 h 683"/>
                <a:gd name="T42" fmla="*/ 2147483647 w 1279"/>
                <a:gd name="T43" fmla="*/ 2147483647 h 683"/>
                <a:gd name="T44" fmla="*/ 2147483647 w 1279"/>
                <a:gd name="T45" fmla="*/ 2147483647 h 683"/>
                <a:gd name="T46" fmla="*/ 2147483647 w 1279"/>
                <a:gd name="T47" fmla="*/ 2147483647 h 683"/>
                <a:gd name="T48" fmla="*/ 2147483647 w 1279"/>
                <a:gd name="T49" fmla="*/ 2147483647 h 683"/>
                <a:gd name="T50" fmla="*/ 2147483647 w 1279"/>
                <a:gd name="T51" fmla="*/ 2147483647 h 683"/>
                <a:gd name="T52" fmla="*/ 2147483647 w 1279"/>
                <a:gd name="T53" fmla="*/ 2147483647 h 683"/>
                <a:gd name="T54" fmla="*/ 2147483647 w 1279"/>
                <a:gd name="T55" fmla="*/ 2147483647 h 683"/>
                <a:gd name="T56" fmla="*/ 2147483647 w 1279"/>
                <a:gd name="T57" fmla="*/ 2147483647 h 683"/>
                <a:gd name="T58" fmla="*/ 2147483647 w 1279"/>
                <a:gd name="T59" fmla="*/ 2147483647 h 683"/>
                <a:gd name="T60" fmla="*/ 2147483647 w 1279"/>
                <a:gd name="T61" fmla="*/ 2147483647 h 683"/>
                <a:gd name="T62" fmla="*/ 2147483647 w 1279"/>
                <a:gd name="T63" fmla="*/ 2147483647 h 683"/>
                <a:gd name="T64" fmla="*/ 2147483647 w 1279"/>
                <a:gd name="T65" fmla="*/ 2147483647 h 683"/>
                <a:gd name="T66" fmla="*/ 2147483647 w 1279"/>
                <a:gd name="T67" fmla="*/ 2147483647 h 683"/>
                <a:gd name="T68" fmla="*/ 2147483647 w 1279"/>
                <a:gd name="T69" fmla="*/ 2147483647 h 683"/>
                <a:gd name="T70" fmla="*/ 2147483647 w 1279"/>
                <a:gd name="T71" fmla="*/ 2147483647 h 683"/>
                <a:gd name="T72" fmla="*/ 2147483647 w 1279"/>
                <a:gd name="T73" fmla="*/ 2147483647 h 683"/>
                <a:gd name="T74" fmla="*/ 2147483647 w 1279"/>
                <a:gd name="T75" fmla="*/ 2147483647 h 683"/>
                <a:gd name="T76" fmla="*/ 2147483647 w 1279"/>
                <a:gd name="T77" fmla="*/ 2147483647 h 683"/>
                <a:gd name="T78" fmla="*/ 2147483647 w 1279"/>
                <a:gd name="T79" fmla="*/ 2147483647 h 683"/>
                <a:gd name="T80" fmla="*/ 2147483647 w 1279"/>
                <a:gd name="T81" fmla="*/ 2147483647 h 683"/>
                <a:gd name="T82" fmla="*/ 2147483647 w 1279"/>
                <a:gd name="T83" fmla="*/ 2147483647 h 683"/>
                <a:gd name="T84" fmla="*/ 2147483647 w 1279"/>
                <a:gd name="T85" fmla="*/ 0 h 683"/>
                <a:gd name="T86" fmla="*/ 2147483647 w 1279"/>
                <a:gd name="T87" fmla="*/ 2147483647 h 683"/>
                <a:gd name="T88" fmla="*/ 0 w 1279"/>
                <a:gd name="T89" fmla="*/ 2147483647 h 68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279"/>
                <a:gd name="T136" fmla="*/ 0 h 683"/>
                <a:gd name="T137" fmla="*/ 1279 w 1279"/>
                <a:gd name="T138" fmla="*/ 683 h 68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279" h="683">
                  <a:moveTo>
                    <a:pt x="0" y="32"/>
                  </a:moveTo>
                  <a:lnTo>
                    <a:pt x="17" y="49"/>
                  </a:lnTo>
                  <a:lnTo>
                    <a:pt x="86" y="126"/>
                  </a:lnTo>
                  <a:lnTo>
                    <a:pt x="1001" y="531"/>
                  </a:lnTo>
                  <a:lnTo>
                    <a:pt x="905" y="470"/>
                  </a:lnTo>
                  <a:lnTo>
                    <a:pt x="805" y="412"/>
                  </a:lnTo>
                  <a:lnTo>
                    <a:pt x="702" y="358"/>
                  </a:lnTo>
                  <a:lnTo>
                    <a:pt x="600" y="308"/>
                  </a:lnTo>
                  <a:lnTo>
                    <a:pt x="495" y="260"/>
                  </a:lnTo>
                  <a:lnTo>
                    <a:pt x="387" y="218"/>
                  </a:lnTo>
                  <a:lnTo>
                    <a:pt x="279" y="179"/>
                  </a:lnTo>
                  <a:lnTo>
                    <a:pt x="167" y="145"/>
                  </a:lnTo>
                  <a:lnTo>
                    <a:pt x="86" y="126"/>
                  </a:lnTo>
                  <a:lnTo>
                    <a:pt x="103" y="142"/>
                  </a:lnTo>
                  <a:lnTo>
                    <a:pt x="133" y="169"/>
                  </a:lnTo>
                  <a:lnTo>
                    <a:pt x="162" y="199"/>
                  </a:lnTo>
                  <a:lnTo>
                    <a:pt x="187" y="231"/>
                  </a:lnTo>
                  <a:lnTo>
                    <a:pt x="211" y="269"/>
                  </a:lnTo>
                  <a:lnTo>
                    <a:pt x="230" y="306"/>
                  </a:lnTo>
                  <a:lnTo>
                    <a:pt x="245" y="338"/>
                  </a:lnTo>
                  <a:lnTo>
                    <a:pt x="265" y="387"/>
                  </a:lnTo>
                  <a:lnTo>
                    <a:pt x="282" y="384"/>
                  </a:lnTo>
                  <a:lnTo>
                    <a:pt x="330" y="374"/>
                  </a:lnTo>
                  <a:lnTo>
                    <a:pt x="375" y="368"/>
                  </a:lnTo>
                  <a:lnTo>
                    <a:pt x="421" y="368"/>
                  </a:lnTo>
                  <a:lnTo>
                    <a:pt x="465" y="374"/>
                  </a:lnTo>
                  <a:lnTo>
                    <a:pt x="512" y="382"/>
                  </a:lnTo>
                  <a:lnTo>
                    <a:pt x="555" y="392"/>
                  </a:lnTo>
                  <a:lnTo>
                    <a:pt x="598" y="411"/>
                  </a:lnTo>
                  <a:lnTo>
                    <a:pt x="950" y="565"/>
                  </a:lnTo>
                  <a:lnTo>
                    <a:pt x="1228" y="683"/>
                  </a:lnTo>
                  <a:lnTo>
                    <a:pt x="1243" y="680"/>
                  </a:lnTo>
                  <a:lnTo>
                    <a:pt x="1255" y="673"/>
                  </a:lnTo>
                  <a:lnTo>
                    <a:pt x="1267" y="663"/>
                  </a:lnTo>
                  <a:lnTo>
                    <a:pt x="1275" y="648"/>
                  </a:lnTo>
                  <a:lnTo>
                    <a:pt x="1279" y="632"/>
                  </a:lnTo>
                  <a:lnTo>
                    <a:pt x="1279" y="617"/>
                  </a:lnTo>
                  <a:lnTo>
                    <a:pt x="1275" y="600"/>
                  </a:lnTo>
                  <a:lnTo>
                    <a:pt x="1272" y="595"/>
                  </a:lnTo>
                  <a:lnTo>
                    <a:pt x="984" y="453"/>
                  </a:lnTo>
                  <a:lnTo>
                    <a:pt x="453" y="189"/>
                  </a:lnTo>
                  <a:lnTo>
                    <a:pt x="110" y="22"/>
                  </a:lnTo>
                  <a:lnTo>
                    <a:pt x="71" y="0"/>
                  </a:lnTo>
                  <a:lnTo>
                    <a:pt x="11" y="1"/>
                  </a:lnTo>
                  <a:lnTo>
                    <a:pt x="0" y="32"/>
                  </a:lnTo>
                </a:path>
              </a:pathLst>
            </a:custGeom>
            <a:noFill/>
            <a:ln w="0" cap="sq">
              <a:solidFill>
                <a:srgbClr val="000000"/>
              </a:solidFill>
              <a:miter lim="800000"/>
              <a:headEnd/>
              <a:tailEnd/>
            </a:ln>
          </p:spPr>
          <p:txBody>
            <a:bodyPr/>
            <a:lstStyle/>
            <a:p>
              <a:endParaRPr lang="en-US"/>
            </a:p>
          </p:txBody>
        </p:sp>
        <p:sp>
          <p:nvSpPr>
            <p:cNvPr id="51433" name="Freeform 236"/>
            <p:cNvSpPr>
              <a:spLocks/>
            </p:cNvSpPr>
            <p:nvPr/>
          </p:nvSpPr>
          <p:spPr bwMode="auto">
            <a:xfrm>
              <a:off x="6360083" y="1538266"/>
              <a:ext cx="455788" cy="231775"/>
            </a:xfrm>
            <a:custGeom>
              <a:avLst/>
              <a:gdLst>
                <a:gd name="T0" fmla="*/ 2147483647 w 323"/>
                <a:gd name="T1" fmla="*/ 2147483647 h 146"/>
                <a:gd name="T2" fmla="*/ 2147483647 w 323"/>
                <a:gd name="T3" fmla="*/ 2147483647 h 146"/>
                <a:gd name="T4" fmla="*/ 2147483647 w 323"/>
                <a:gd name="T5" fmla="*/ 2147483647 h 146"/>
                <a:gd name="T6" fmla="*/ 2147483647 w 323"/>
                <a:gd name="T7" fmla="*/ 2147483647 h 146"/>
                <a:gd name="T8" fmla="*/ 2147483647 w 323"/>
                <a:gd name="T9" fmla="*/ 2147483647 h 146"/>
                <a:gd name="T10" fmla="*/ 2147483647 w 323"/>
                <a:gd name="T11" fmla="*/ 2147483647 h 146"/>
                <a:gd name="T12" fmla="*/ 2147483647 w 323"/>
                <a:gd name="T13" fmla="*/ 2147483647 h 146"/>
                <a:gd name="T14" fmla="*/ 2147483647 w 323"/>
                <a:gd name="T15" fmla="*/ 2147483647 h 146"/>
                <a:gd name="T16" fmla="*/ 2147483647 w 323"/>
                <a:gd name="T17" fmla="*/ 2147483647 h 146"/>
                <a:gd name="T18" fmla="*/ 2147483647 w 323"/>
                <a:gd name="T19" fmla="*/ 2147483647 h 146"/>
                <a:gd name="T20" fmla="*/ 2147483647 w 323"/>
                <a:gd name="T21" fmla="*/ 2147483647 h 146"/>
                <a:gd name="T22" fmla="*/ 2147483647 w 323"/>
                <a:gd name="T23" fmla="*/ 2147483647 h 146"/>
                <a:gd name="T24" fmla="*/ 2147483647 w 323"/>
                <a:gd name="T25" fmla="*/ 2147483647 h 146"/>
                <a:gd name="T26" fmla="*/ 2147483647 w 323"/>
                <a:gd name="T27" fmla="*/ 2147483647 h 146"/>
                <a:gd name="T28" fmla="*/ 2147483647 w 323"/>
                <a:gd name="T29" fmla="*/ 2147483647 h 146"/>
                <a:gd name="T30" fmla="*/ 2147483647 w 323"/>
                <a:gd name="T31" fmla="*/ 0 h 146"/>
                <a:gd name="T32" fmla="*/ 2147483647 w 323"/>
                <a:gd name="T33" fmla="*/ 2147483647 h 146"/>
                <a:gd name="T34" fmla="*/ 2147483647 w 323"/>
                <a:gd name="T35" fmla="*/ 0 h 146"/>
                <a:gd name="T36" fmla="*/ 2147483647 w 323"/>
                <a:gd name="T37" fmla="*/ 2147483647 h 146"/>
                <a:gd name="T38" fmla="*/ 2147483647 w 323"/>
                <a:gd name="T39" fmla="*/ 2147483647 h 146"/>
                <a:gd name="T40" fmla="*/ 2147483647 w 323"/>
                <a:gd name="T41" fmla="*/ 2147483647 h 146"/>
                <a:gd name="T42" fmla="*/ 2147483647 w 323"/>
                <a:gd name="T43" fmla="*/ 2147483647 h 146"/>
                <a:gd name="T44" fmla="*/ 2147483647 w 323"/>
                <a:gd name="T45" fmla="*/ 2147483647 h 146"/>
                <a:gd name="T46" fmla="*/ 2147483647 w 323"/>
                <a:gd name="T47" fmla="*/ 2147483647 h 146"/>
                <a:gd name="T48" fmla="*/ 2147483647 w 323"/>
                <a:gd name="T49" fmla="*/ 2147483647 h 146"/>
                <a:gd name="T50" fmla="*/ 2147483647 w 323"/>
                <a:gd name="T51" fmla="*/ 2147483647 h 146"/>
                <a:gd name="T52" fmla="*/ 0 w 323"/>
                <a:gd name="T53" fmla="*/ 2147483647 h 146"/>
                <a:gd name="T54" fmla="*/ 2147483647 w 323"/>
                <a:gd name="T55" fmla="*/ 2147483647 h 146"/>
                <a:gd name="T56" fmla="*/ 2147483647 w 323"/>
                <a:gd name="T57" fmla="*/ 2147483647 h 146"/>
                <a:gd name="T58" fmla="*/ 2147483647 w 323"/>
                <a:gd name="T59" fmla="*/ 2147483647 h 146"/>
                <a:gd name="T60" fmla="*/ 2147483647 w 323"/>
                <a:gd name="T61" fmla="*/ 2147483647 h 146"/>
                <a:gd name="T62" fmla="*/ 2147483647 w 323"/>
                <a:gd name="T63" fmla="*/ 2147483647 h 146"/>
                <a:gd name="T64" fmla="*/ 2147483647 w 323"/>
                <a:gd name="T65" fmla="*/ 2147483647 h 14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3"/>
                <a:gd name="T100" fmla="*/ 0 h 146"/>
                <a:gd name="T101" fmla="*/ 323 w 323"/>
                <a:gd name="T102" fmla="*/ 146 h 14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3" h="146">
                  <a:moveTo>
                    <a:pt x="104" y="144"/>
                  </a:moveTo>
                  <a:lnTo>
                    <a:pt x="114" y="136"/>
                  </a:lnTo>
                  <a:lnTo>
                    <a:pt x="131" y="122"/>
                  </a:lnTo>
                  <a:lnTo>
                    <a:pt x="151" y="112"/>
                  </a:lnTo>
                  <a:lnTo>
                    <a:pt x="171" y="105"/>
                  </a:lnTo>
                  <a:lnTo>
                    <a:pt x="195" y="102"/>
                  </a:lnTo>
                  <a:lnTo>
                    <a:pt x="215" y="102"/>
                  </a:lnTo>
                  <a:lnTo>
                    <a:pt x="232" y="103"/>
                  </a:lnTo>
                  <a:lnTo>
                    <a:pt x="247" y="108"/>
                  </a:lnTo>
                  <a:lnTo>
                    <a:pt x="266" y="117"/>
                  </a:lnTo>
                  <a:lnTo>
                    <a:pt x="288" y="129"/>
                  </a:lnTo>
                  <a:lnTo>
                    <a:pt x="312" y="146"/>
                  </a:lnTo>
                  <a:lnTo>
                    <a:pt x="323" y="115"/>
                  </a:lnTo>
                  <a:lnTo>
                    <a:pt x="170" y="46"/>
                  </a:lnTo>
                  <a:lnTo>
                    <a:pt x="73" y="2"/>
                  </a:lnTo>
                  <a:lnTo>
                    <a:pt x="63" y="0"/>
                  </a:lnTo>
                  <a:lnTo>
                    <a:pt x="53" y="2"/>
                  </a:lnTo>
                  <a:lnTo>
                    <a:pt x="48" y="0"/>
                  </a:lnTo>
                  <a:lnTo>
                    <a:pt x="43" y="2"/>
                  </a:lnTo>
                  <a:lnTo>
                    <a:pt x="33" y="7"/>
                  </a:lnTo>
                  <a:lnTo>
                    <a:pt x="24" y="10"/>
                  </a:lnTo>
                  <a:lnTo>
                    <a:pt x="17" y="17"/>
                  </a:lnTo>
                  <a:lnTo>
                    <a:pt x="12" y="24"/>
                  </a:lnTo>
                  <a:lnTo>
                    <a:pt x="7" y="32"/>
                  </a:lnTo>
                  <a:lnTo>
                    <a:pt x="2" y="44"/>
                  </a:lnTo>
                  <a:lnTo>
                    <a:pt x="2" y="51"/>
                  </a:lnTo>
                  <a:lnTo>
                    <a:pt x="0" y="63"/>
                  </a:lnTo>
                  <a:lnTo>
                    <a:pt x="5" y="81"/>
                  </a:lnTo>
                  <a:lnTo>
                    <a:pt x="11" y="88"/>
                  </a:lnTo>
                  <a:lnTo>
                    <a:pt x="17" y="97"/>
                  </a:lnTo>
                  <a:lnTo>
                    <a:pt x="22" y="103"/>
                  </a:lnTo>
                  <a:lnTo>
                    <a:pt x="51" y="117"/>
                  </a:lnTo>
                  <a:lnTo>
                    <a:pt x="104" y="144"/>
                  </a:lnTo>
                  <a:close/>
                </a:path>
              </a:pathLst>
            </a:custGeom>
            <a:solidFill>
              <a:srgbClr val="E5E5E5"/>
            </a:solidFill>
            <a:ln w="9525">
              <a:noFill/>
              <a:round/>
              <a:headEnd/>
              <a:tailEnd/>
            </a:ln>
          </p:spPr>
          <p:txBody>
            <a:bodyPr/>
            <a:lstStyle/>
            <a:p>
              <a:endParaRPr lang="en-US"/>
            </a:p>
          </p:txBody>
        </p:sp>
        <p:sp>
          <p:nvSpPr>
            <p:cNvPr id="51434" name="Freeform 237"/>
            <p:cNvSpPr>
              <a:spLocks/>
            </p:cNvSpPr>
            <p:nvPr/>
          </p:nvSpPr>
          <p:spPr bwMode="auto">
            <a:xfrm>
              <a:off x="6360083" y="1538266"/>
              <a:ext cx="455788" cy="231775"/>
            </a:xfrm>
            <a:custGeom>
              <a:avLst/>
              <a:gdLst>
                <a:gd name="T0" fmla="*/ 2147483647 w 323"/>
                <a:gd name="T1" fmla="*/ 2147483647 h 146"/>
                <a:gd name="T2" fmla="*/ 2147483647 w 323"/>
                <a:gd name="T3" fmla="*/ 2147483647 h 146"/>
                <a:gd name="T4" fmla="*/ 2147483647 w 323"/>
                <a:gd name="T5" fmla="*/ 2147483647 h 146"/>
                <a:gd name="T6" fmla="*/ 2147483647 w 323"/>
                <a:gd name="T7" fmla="*/ 2147483647 h 146"/>
                <a:gd name="T8" fmla="*/ 2147483647 w 323"/>
                <a:gd name="T9" fmla="*/ 2147483647 h 146"/>
                <a:gd name="T10" fmla="*/ 2147483647 w 323"/>
                <a:gd name="T11" fmla="*/ 2147483647 h 146"/>
                <a:gd name="T12" fmla="*/ 2147483647 w 323"/>
                <a:gd name="T13" fmla="*/ 2147483647 h 146"/>
                <a:gd name="T14" fmla="*/ 2147483647 w 323"/>
                <a:gd name="T15" fmla="*/ 2147483647 h 146"/>
                <a:gd name="T16" fmla="*/ 2147483647 w 323"/>
                <a:gd name="T17" fmla="*/ 2147483647 h 146"/>
                <a:gd name="T18" fmla="*/ 2147483647 w 323"/>
                <a:gd name="T19" fmla="*/ 2147483647 h 146"/>
                <a:gd name="T20" fmla="*/ 2147483647 w 323"/>
                <a:gd name="T21" fmla="*/ 2147483647 h 146"/>
                <a:gd name="T22" fmla="*/ 2147483647 w 323"/>
                <a:gd name="T23" fmla="*/ 2147483647 h 146"/>
                <a:gd name="T24" fmla="*/ 2147483647 w 323"/>
                <a:gd name="T25" fmla="*/ 2147483647 h 146"/>
                <a:gd name="T26" fmla="*/ 2147483647 w 323"/>
                <a:gd name="T27" fmla="*/ 2147483647 h 146"/>
                <a:gd name="T28" fmla="*/ 2147483647 w 323"/>
                <a:gd name="T29" fmla="*/ 2147483647 h 146"/>
                <a:gd name="T30" fmla="*/ 2147483647 w 323"/>
                <a:gd name="T31" fmla="*/ 0 h 146"/>
                <a:gd name="T32" fmla="*/ 2147483647 w 323"/>
                <a:gd name="T33" fmla="*/ 2147483647 h 146"/>
                <a:gd name="T34" fmla="*/ 2147483647 w 323"/>
                <a:gd name="T35" fmla="*/ 0 h 146"/>
                <a:gd name="T36" fmla="*/ 2147483647 w 323"/>
                <a:gd name="T37" fmla="*/ 2147483647 h 146"/>
                <a:gd name="T38" fmla="*/ 2147483647 w 323"/>
                <a:gd name="T39" fmla="*/ 2147483647 h 146"/>
                <a:gd name="T40" fmla="*/ 2147483647 w 323"/>
                <a:gd name="T41" fmla="*/ 2147483647 h 146"/>
                <a:gd name="T42" fmla="*/ 2147483647 w 323"/>
                <a:gd name="T43" fmla="*/ 2147483647 h 146"/>
                <a:gd name="T44" fmla="*/ 2147483647 w 323"/>
                <a:gd name="T45" fmla="*/ 2147483647 h 146"/>
                <a:gd name="T46" fmla="*/ 2147483647 w 323"/>
                <a:gd name="T47" fmla="*/ 2147483647 h 146"/>
                <a:gd name="T48" fmla="*/ 2147483647 w 323"/>
                <a:gd name="T49" fmla="*/ 2147483647 h 146"/>
                <a:gd name="T50" fmla="*/ 2147483647 w 323"/>
                <a:gd name="T51" fmla="*/ 2147483647 h 146"/>
                <a:gd name="T52" fmla="*/ 0 w 323"/>
                <a:gd name="T53" fmla="*/ 2147483647 h 146"/>
                <a:gd name="T54" fmla="*/ 2147483647 w 323"/>
                <a:gd name="T55" fmla="*/ 2147483647 h 146"/>
                <a:gd name="T56" fmla="*/ 2147483647 w 323"/>
                <a:gd name="T57" fmla="*/ 2147483647 h 146"/>
                <a:gd name="T58" fmla="*/ 2147483647 w 323"/>
                <a:gd name="T59" fmla="*/ 2147483647 h 146"/>
                <a:gd name="T60" fmla="*/ 2147483647 w 323"/>
                <a:gd name="T61" fmla="*/ 2147483647 h 146"/>
                <a:gd name="T62" fmla="*/ 2147483647 w 323"/>
                <a:gd name="T63" fmla="*/ 2147483647 h 146"/>
                <a:gd name="T64" fmla="*/ 2147483647 w 323"/>
                <a:gd name="T65" fmla="*/ 2147483647 h 14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3"/>
                <a:gd name="T100" fmla="*/ 0 h 146"/>
                <a:gd name="T101" fmla="*/ 323 w 323"/>
                <a:gd name="T102" fmla="*/ 146 h 14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3" h="146">
                  <a:moveTo>
                    <a:pt x="104" y="144"/>
                  </a:moveTo>
                  <a:lnTo>
                    <a:pt x="114" y="136"/>
                  </a:lnTo>
                  <a:lnTo>
                    <a:pt x="131" y="122"/>
                  </a:lnTo>
                  <a:lnTo>
                    <a:pt x="151" y="112"/>
                  </a:lnTo>
                  <a:lnTo>
                    <a:pt x="171" y="105"/>
                  </a:lnTo>
                  <a:lnTo>
                    <a:pt x="195" y="102"/>
                  </a:lnTo>
                  <a:lnTo>
                    <a:pt x="215" y="102"/>
                  </a:lnTo>
                  <a:lnTo>
                    <a:pt x="232" y="103"/>
                  </a:lnTo>
                  <a:lnTo>
                    <a:pt x="247" y="108"/>
                  </a:lnTo>
                  <a:lnTo>
                    <a:pt x="266" y="117"/>
                  </a:lnTo>
                  <a:lnTo>
                    <a:pt x="288" y="129"/>
                  </a:lnTo>
                  <a:lnTo>
                    <a:pt x="312" y="146"/>
                  </a:lnTo>
                  <a:lnTo>
                    <a:pt x="323" y="115"/>
                  </a:lnTo>
                  <a:lnTo>
                    <a:pt x="170" y="46"/>
                  </a:lnTo>
                  <a:lnTo>
                    <a:pt x="73" y="2"/>
                  </a:lnTo>
                  <a:lnTo>
                    <a:pt x="63" y="0"/>
                  </a:lnTo>
                  <a:lnTo>
                    <a:pt x="53" y="2"/>
                  </a:lnTo>
                  <a:lnTo>
                    <a:pt x="48" y="0"/>
                  </a:lnTo>
                  <a:lnTo>
                    <a:pt x="43" y="2"/>
                  </a:lnTo>
                  <a:lnTo>
                    <a:pt x="33" y="7"/>
                  </a:lnTo>
                  <a:lnTo>
                    <a:pt x="24" y="10"/>
                  </a:lnTo>
                  <a:lnTo>
                    <a:pt x="17" y="17"/>
                  </a:lnTo>
                  <a:lnTo>
                    <a:pt x="12" y="24"/>
                  </a:lnTo>
                  <a:lnTo>
                    <a:pt x="7" y="32"/>
                  </a:lnTo>
                  <a:lnTo>
                    <a:pt x="2" y="44"/>
                  </a:lnTo>
                  <a:lnTo>
                    <a:pt x="2" y="51"/>
                  </a:lnTo>
                  <a:lnTo>
                    <a:pt x="0" y="63"/>
                  </a:lnTo>
                  <a:lnTo>
                    <a:pt x="5" y="81"/>
                  </a:lnTo>
                  <a:lnTo>
                    <a:pt x="11" y="88"/>
                  </a:lnTo>
                  <a:lnTo>
                    <a:pt x="17" y="97"/>
                  </a:lnTo>
                  <a:lnTo>
                    <a:pt x="22" y="103"/>
                  </a:lnTo>
                  <a:lnTo>
                    <a:pt x="51" y="117"/>
                  </a:lnTo>
                  <a:lnTo>
                    <a:pt x="104" y="144"/>
                  </a:lnTo>
                </a:path>
              </a:pathLst>
            </a:custGeom>
            <a:noFill/>
            <a:ln w="0" cap="sq">
              <a:solidFill>
                <a:srgbClr val="000000"/>
              </a:solidFill>
              <a:miter lim="800000"/>
              <a:headEnd/>
              <a:tailEnd/>
            </a:ln>
          </p:spPr>
          <p:txBody>
            <a:bodyPr/>
            <a:lstStyle/>
            <a:p>
              <a:endParaRPr lang="en-US"/>
            </a:p>
          </p:txBody>
        </p:sp>
        <p:sp>
          <p:nvSpPr>
            <p:cNvPr id="51435" name="Freeform 238"/>
            <p:cNvSpPr>
              <a:spLocks/>
            </p:cNvSpPr>
            <p:nvPr/>
          </p:nvSpPr>
          <p:spPr bwMode="auto">
            <a:xfrm>
              <a:off x="5955096" y="1269979"/>
              <a:ext cx="472723" cy="446087"/>
            </a:xfrm>
            <a:custGeom>
              <a:avLst/>
              <a:gdLst>
                <a:gd name="T0" fmla="*/ 2147483647 w 335"/>
                <a:gd name="T1" fmla="*/ 2147483647 h 281"/>
                <a:gd name="T2" fmla="*/ 2147483647 w 335"/>
                <a:gd name="T3" fmla="*/ 2147483647 h 281"/>
                <a:gd name="T4" fmla="*/ 2147483647 w 335"/>
                <a:gd name="T5" fmla="*/ 2147483647 h 281"/>
                <a:gd name="T6" fmla="*/ 2147483647 w 335"/>
                <a:gd name="T7" fmla="*/ 2147483647 h 281"/>
                <a:gd name="T8" fmla="*/ 2147483647 w 335"/>
                <a:gd name="T9" fmla="*/ 2147483647 h 281"/>
                <a:gd name="T10" fmla="*/ 2147483647 w 335"/>
                <a:gd name="T11" fmla="*/ 2147483647 h 281"/>
                <a:gd name="T12" fmla="*/ 2147483647 w 335"/>
                <a:gd name="T13" fmla="*/ 2147483647 h 281"/>
                <a:gd name="T14" fmla="*/ 2147483647 w 335"/>
                <a:gd name="T15" fmla="*/ 2147483647 h 281"/>
                <a:gd name="T16" fmla="*/ 2147483647 w 335"/>
                <a:gd name="T17" fmla="*/ 2147483647 h 281"/>
                <a:gd name="T18" fmla="*/ 2147483647 w 335"/>
                <a:gd name="T19" fmla="*/ 2147483647 h 281"/>
                <a:gd name="T20" fmla="*/ 2147483647 w 335"/>
                <a:gd name="T21" fmla="*/ 2147483647 h 281"/>
                <a:gd name="T22" fmla="*/ 2147483647 w 335"/>
                <a:gd name="T23" fmla="*/ 2147483647 h 281"/>
                <a:gd name="T24" fmla="*/ 2147483647 w 335"/>
                <a:gd name="T25" fmla="*/ 2147483647 h 281"/>
                <a:gd name="T26" fmla="*/ 2147483647 w 335"/>
                <a:gd name="T27" fmla="*/ 2147483647 h 281"/>
                <a:gd name="T28" fmla="*/ 0 w 335"/>
                <a:gd name="T29" fmla="*/ 0 h 281"/>
                <a:gd name="T30" fmla="*/ 2147483647 w 335"/>
                <a:gd name="T31" fmla="*/ 2147483647 h 281"/>
                <a:gd name="T32" fmla="*/ 2147483647 w 335"/>
                <a:gd name="T33" fmla="*/ 2147483647 h 28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35"/>
                <a:gd name="T52" fmla="*/ 0 h 281"/>
                <a:gd name="T53" fmla="*/ 335 w 335"/>
                <a:gd name="T54" fmla="*/ 281 h 28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35" h="281">
                  <a:moveTo>
                    <a:pt x="309" y="272"/>
                  </a:moveTo>
                  <a:lnTo>
                    <a:pt x="303" y="266"/>
                  </a:lnTo>
                  <a:lnTo>
                    <a:pt x="296" y="257"/>
                  </a:lnTo>
                  <a:lnTo>
                    <a:pt x="292" y="250"/>
                  </a:lnTo>
                  <a:lnTo>
                    <a:pt x="287" y="232"/>
                  </a:lnTo>
                  <a:lnTo>
                    <a:pt x="289" y="220"/>
                  </a:lnTo>
                  <a:lnTo>
                    <a:pt x="289" y="213"/>
                  </a:lnTo>
                  <a:lnTo>
                    <a:pt x="294" y="200"/>
                  </a:lnTo>
                  <a:lnTo>
                    <a:pt x="299" y="193"/>
                  </a:lnTo>
                  <a:lnTo>
                    <a:pt x="304" y="186"/>
                  </a:lnTo>
                  <a:lnTo>
                    <a:pt x="311" y="179"/>
                  </a:lnTo>
                  <a:lnTo>
                    <a:pt x="320" y="176"/>
                  </a:lnTo>
                  <a:lnTo>
                    <a:pt x="330" y="171"/>
                  </a:lnTo>
                  <a:lnTo>
                    <a:pt x="335" y="169"/>
                  </a:lnTo>
                  <a:lnTo>
                    <a:pt x="0" y="0"/>
                  </a:lnTo>
                  <a:lnTo>
                    <a:pt x="279" y="281"/>
                  </a:lnTo>
                  <a:lnTo>
                    <a:pt x="309" y="272"/>
                  </a:lnTo>
                  <a:close/>
                </a:path>
              </a:pathLst>
            </a:custGeom>
            <a:solidFill>
              <a:srgbClr val="FFFFFF"/>
            </a:solidFill>
            <a:ln w="9525">
              <a:noFill/>
              <a:round/>
              <a:headEnd/>
              <a:tailEnd/>
            </a:ln>
          </p:spPr>
          <p:txBody>
            <a:bodyPr/>
            <a:lstStyle/>
            <a:p>
              <a:endParaRPr lang="en-US"/>
            </a:p>
          </p:txBody>
        </p:sp>
        <p:sp>
          <p:nvSpPr>
            <p:cNvPr id="51436" name="Freeform 239"/>
            <p:cNvSpPr>
              <a:spLocks/>
            </p:cNvSpPr>
            <p:nvPr/>
          </p:nvSpPr>
          <p:spPr bwMode="auto">
            <a:xfrm>
              <a:off x="5955096" y="1269979"/>
              <a:ext cx="472723" cy="446087"/>
            </a:xfrm>
            <a:custGeom>
              <a:avLst/>
              <a:gdLst>
                <a:gd name="T0" fmla="*/ 2147483647 w 335"/>
                <a:gd name="T1" fmla="*/ 2147483647 h 281"/>
                <a:gd name="T2" fmla="*/ 2147483647 w 335"/>
                <a:gd name="T3" fmla="*/ 2147483647 h 281"/>
                <a:gd name="T4" fmla="*/ 2147483647 w 335"/>
                <a:gd name="T5" fmla="*/ 2147483647 h 281"/>
                <a:gd name="T6" fmla="*/ 2147483647 w 335"/>
                <a:gd name="T7" fmla="*/ 2147483647 h 281"/>
                <a:gd name="T8" fmla="*/ 2147483647 w 335"/>
                <a:gd name="T9" fmla="*/ 2147483647 h 281"/>
                <a:gd name="T10" fmla="*/ 2147483647 w 335"/>
                <a:gd name="T11" fmla="*/ 2147483647 h 281"/>
                <a:gd name="T12" fmla="*/ 2147483647 w 335"/>
                <a:gd name="T13" fmla="*/ 2147483647 h 281"/>
                <a:gd name="T14" fmla="*/ 2147483647 w 335"/>
                <a:gd name="T15" fmla="*/ 2147483647 h 281"/>
                <a:gd name="T16" fmla="*/ 2147483647 w 335"/>
                <a:gd name="T17" fmla="*/ 2147483647 h 281"/>
                <a:gd name="T18" fmla="*/ 2147483647 w 335"/>
                <a:gd name="T19" fmla="*/ 2147483647 h 281"/>
                <a:gd name="T20" fmla="*/ 2147483647 w 335"/>
                <a:gd name="T21" fmla="*/ 2147483647 h 281"/>
                <a:gd name="T22" fmla="*/ 2147483647 w 335"/>
                <a:gd name="T23" fmla="*/ 2147483647 h 281"/>
                <a:gd name="T24" fmla="*/ 2147483647 w 335"/>
                <a:gd name="T25" fmla="*/ 2147483647 h 281"/>
                <a:gd name="T26" fmla="*/ 2147483647 w 335"/>
                <a:gd name="T27" fmla="*/ 2147483647 h 281"/>
                <a:gd name="T28" fmla="*/ 0 w 335"/>
                <a:gd name="T29" fmla="*/ 0 h 281"/>
                <a:gd name="T30" fmla="*/ 2147483647 w 335"/>
                <a:gd name="T31" fmla="*/ 2147483647 h 281"/>
                <a:gd name="T32" fmla="*/ 2147483647 w 335"/>
                <a:gd name="T33" fmla="*/ 2147483647 h 28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35"/>
                <a:gd name="T52" fmla="*/ 0 h 281"/>
                <a:gd name="T53" fmla="*/ 335 w 335"/>
                <a:gd name="T54" fmla="*/ 281 h 28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35" h="281">
                  <a:moveTo>
                    <a:pt x="309" y="272"/>
                  </a:moveTo>
                  <a:lnTo>
                    <a:pt x="303" y="266"/>
                  </a:lnTo>
                  <a:lnTo>
                    <a:pt x="296" y="257"/>
                  </a:lnTo>
                  <a:lnTo>
                    <a:pt x="292" y="250"/>
                  </a:lnTo>
                  <a:lnTo>
                    <a:pt x="287" y="232"/>
                  </a:lnTo>
                  <a:lnTo>
                    <a:pt x="289" y="220"/>
                  </a:lnTo>
                  <a:lnTo>
                    <a:pt x="289" y="213"/>
                  </a:lnTo>
                  <a:lnTo>
                    <a:pt x="294" y="200"/>
                  </a:lnTo>
                  <a:lnTo>
                    <a:pt x="299" y="193"/>
                  </a:lnTo>
                  <a:lnTo>
                    <a:pt x="304" y="186"/>
                  </a:lnTo>
                  <a:lnTo>
                    <a:pt x="311" y="179"/>
                  </a:lnTo>
                  <a:lnTo>
                    <a:pt x="320" y="176"/>
                  </a:lnTo>
                  <a:lnTo>
                    <a:pt x="330" y="171"/>
                  </a:lnTo>
                  <a:lnTo>
                    <a:pt x="335" y="169"/>
                  </a:lnTo>
                  <a:lnTo>
                    <a:pt x="0" y="0"/>
                  </a:lnTo>
                  <a:lnTo>
                    <a:pt x="279" y="281"/>
                  </a:lnTo>
                  <a:lnTo>
                    <a:pt x="309" y="272"/>
                  </a:lnTo>
                </a:path>
              </a:pathLst>
            </a:custGeom>
            <a:noFill/>
            <a:ln w="0" cap="sq">
              <a:solidFill>
                <a:srgbClr val="000000"/>
              </a:solidFill>
              <a:miter lim="800000"/>
              <a:headEnd/>
              <a:tailEnd/>
            </a:ln>
          </p:spPr>
          <p:txBody>
            <a:bodyPr/>
            <a:lstStyle/>
            <a:p>
              <a:endParaRPr lang="en-US"/>
            </a:p>
          </p:txBody>
        </p:sp>
        <p:sp>
          <p:nvSpPr>
            <p:cNvPr id="51437" name="Freeform 240"/>
            <p:cNvSpPr>
              <a:spLocks/>
            </p:cNvSpPr>
            <p:nvPr/>
          </p:nvSpPr>
          <p:spPr bwMode="auto">
            <a:xfrm>
              <a:off x="6921705" y="1919265"/>
              <a:ext cx="1291166" cy="642938"/>
            </a:xfrm>
            <a:custGeom>
              <a:avLst/>
              <a:gdLst>
                <a:gd name="T0" fmla="*/ 0 w 915"/>
                <a:gd name="T1" fmla="*/ 0 h 405"/>
                <a:gd name="T2" fmla="*/ 2147483647 w 915"/>
                <a:gd name="T3" fmla="*/ 2147483647 h 405"/>
                <a:gd name="T4" fmla="*/ 2147483647 w 915"/>
                <a:gd name="T5" fmla="*/ 2147483647 h 405"/>
                <a:gd name="T6" fmla="*/ 2147483647 w 915"/>
                <a:gd name="T7" fmla="*/ 2147483647 h 405"/>
                <a:gd name="T8" fmla="*/ 2147483647 w 915"/>
                <a:gd name="T9" fmla="*/ 2147483647 h 405"/>
                <a:gd name="T10" fmla="*/ 2147483647 w 915"/>
                <a:gd name="T11" fmla="*/ 2147483647 h 405"/>
                <a:gd name="T12" fmla="*/ 2147483647 w 915"/>
                <a:gd name="T13" fmla="*/ 2147483647 h 405"/>
                <a:gd name="T14" fmla="*/ 2147483647 w 915"/>
                <a:gd name="T15" fmla="*/ 2147483647 h 405"/>
                <a:gd name="T16" fmla="*/ 2147483647 w 915"/>
                <a:gd name="T17" fmla="*/ 2147483647 h 405"/>
                <a:gd name="T18" fmla="*/ 2147483647 w 915"/>
                <a:gd name="T19" fmla="*/ 2147483647 h 405"/>
                <a:gd name="T20" fmla="*/ 0 w 915"/>
                <a:gd name="T21" fmla="*/ 0 h 40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5"/>
                <a:gd name="T34" fmla="*/ 0 h 405"/>
                <a:gd name="T35" fmla="*/ 915 w 915"/>
                <a:gd name="T36" fmla="*/ 405 h 40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5" h="405">
                  <a:moveTo>
                    <a:pt x="0" y="0"/>
                  </a:moveTo>
                  <a:lnTo>
                    <a:pt x="915" y="405"/>
                  </a:lnTo>
                  <a:lnTo>
                    <a:pt x="819" y="344"/>
                  </a:lnTo>
                  <a:lnTo>
                    <a:pt x="719" y="286"/>
                  </a:lnTo>
                  <a:lnTo>
                    <a:pt x="616" y="232"/>
                  </a:lnTo>
                  <a:lnTo>
                    <a:pt x="514" y="182"/>
                  </a:lnTo>
                  <a:lnTo>
                    <a:pt x="409" y="134"/>
                  </a:lnTo>
                  <a:lnTo>
                    <a:pt x="301" y="92"/>
                  </a:lnTo>
                  <a:lnTo>
                    <a:pt x="194" y="53"/>
                  </a:lnTo>
                  <a:lnTo>
                    <a:pt x="81" y="19"/>
                  </a:lnTo>
                  <a:lnTo>
                    <a:pt x="0" y="0"/>
                  </a:lnTo>
                  <a:close/>
                </a:path>
              </a:pathLst>
            </a:custGeom>
            <a:solidFill>
              <a:srgbClr val="FFFFFF"/>
            </a:solidFill>
            <a:ln w="9525">
              <a:noFill/>
              <a:round/>
              <a:headEnd/>
              <a:tailEnd/>
            </a:ln>
          </p:spPr>
          <p:txBody>
            <a:bodyPr/>
            <a:lstStyle/>
            <a:p>
              <a:endParaRPr lang="en-US"/>
            </a:p>
          </p:txBody>
        </p:sp>
        <p:sp>
          <p:nvSpPr>
            <p:cNvPr id="51438" name="Freeform 241"/>
            <p:cNvSpPr>
              <a:spLocks/>
            </p:cNvSpPr>
            <p:nvPr/>
          </p:nvSpPr>
          <p:spPr bwMode="auto">
            <a:xfrm>
              <a:off x="6921705" y="1919265"/>
              <a:ext cx="1291166" cy="642938"/>
            </a:xfrm>
            <a:custGeom>
              <a:avLst/>
              <a:gdLst>
                <a:gd name="T0" fmla="*/ 0 w 915"/>
                <a:gd name="T1" fmla="*/ 0 h 405"/>
                <a:gd name="T2" fmla="*/ 2147483647 w 915"/>
                <a:gd name="T3" fmla="*/ 2147483647 h 405"/>
                <a:gd name="T4" fmla="*/ 2147483647 w 915"/>
                <a:gd name="T5" fmla="*/ 2147483647 h 405"/>
                <a:gd name="T6" fmla="*/ 2147483647 w 915"/>
                <a:gd name="T7" fmla="*/ 2147483647 h 405"/>
                <a:gd name="T8" fmla="*/ 2147483647 w 915"/>
                <a:gd name="T9" fmla="*/ 2147483647 h 405"/>
                <a:gd name="T10" fmla="*/ 2147483647 w 915"/>
                <a:gd name="T11" fmla="*/ 2147483647 h 405"/>
                <a:gd name="T12" fmla="*/ 2147483647 w 915"/>
                <a:gd name="T13" fmla="*/ 2147483647 h 405"/>
                <a:gd name="T14" fmla="*/ 2147483647 w 915"/>
                <a:gd name="T15" fmla="*/ 2147483647 h 405"/>
                <a:gd name="T16" fmla="*/ 2147483647 w 915"/>
                <a:gd name="T17" fmla="*/ 2147483647 h 405"/>
                <a:gd name="T18" fmla="*/ 2147483647 w 915"/>
                <a:gd name="T19" fmla="*/ 2147483647 h 405"/>
                <a:gd name="T20" fmla="*/ 0 w 915"/>
                <a:gd name="T21" fmla="*/ 0 h 40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5"/>
                <a:gd name="T34" fmla="*/ 0 h 405"/>
                <a:gd name="T35" fmla="*/ 915 w 915"/>
                <a:gd name="T36" fmla="*/ 405 h 40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5" h="405">
                  <a:moveTo>
                    <a:pt x="0" y="0"/>
                  </a:moveTo>
                  <a:lnTo>
                    <a:pt x="915" y="405"/>
                  </a:lnTo>
                  <a:lnTo>
                    <a:pt x="819" y="344"/>
                  </a:lnTo>
                  <a:lnTo>
                    <a:pt x="719" y="286"/>
                  </a:lnTo>
                  <a:lnTo>
                    <a:pt x="616" y="232"/>
                  </a:lnTo>
                  <a:lnTo>
                    <a:pt x="514" y="182"/>
                  </a:lnTo>
                  <a:lnTo>
                    <a:pt x="409" y="134"/>
                  </a:lnTo>
                  <a:lnTo>
                    <a:pt x="301" y="92"/>
                  </a:lnTo>
                  <a:lnTo>
                    <a:pt x="194" y="53"/>
                  </a:lnTo>
                  <a:lnTo>
                    <a:pt x="81" y="19"/>
                  </a:lnTo>
                  <a:lnTo>
                    <a:pt x="0" y="0"/>
                  </a:lnTo>
                </a:path>
              </a:pathLst>
            </a:custGeom>
            <a:noFill/>
            <a:ln w="0" cap="sq">
              <a:solidFill>
                <a:srgbClr val="FFFFFF"/>
              </a:solidFill>
              <a:miter lim="800000"/>
              <a:headEnd/>
              <a:tailEnd/>
            </a:ln>
          </p:spPr>
          <p:txBody>
            <a:bodyPr/>
            <a:lstStyle/>
            <a:p>
              <a:endParaRPr lang="en-US"/>
            </a:p>
          </p:txBody>
        </p:sp>
        <p:sp>
          <p:nvSpPr>
            <p:cNvPr id="51439" name="Freeform 242"/>
            <p:cNvSpPr>
              <a:spLocks/>
            </p:cNvSpPr>
            <p:nvPr/>
          </p:nvSpPr>
          <p:spPr bwMode="auto">
            <a:xfrm>
              <a:off x="6358671" y="2417745"/>
              <a:ext cx="180622" cy="85725"/>
            </a:xfrm>
            <a:custGeom>
              <a:avLst/>
              <a:gdLst>
                <a:gd name="T0" fmla="*/ 0 w 128"/>
                <a:gd name="T1" fmla="*/ 2147483647 h 54"/>
                <a:gd name="T2" fmla="*/ 2147483647 w 128"/>
                <a:gd name="T3" fmla="*/ 2147483647 h 54"/>
                <a:gd name="T4" fmla="*/ 2147483647 w 128"/>
                <a:gd name="T5" fmla="*/ 2147483647 h 54"/>
                <a:gd name="T6" fmla="*/ 2147483647 w 128"/>
                <a:gd name="T7" fmla="*/ 2147483647 h 54"/>
                <a:gd name="T8" fmla="*/ 2147483647 w 128"/>
                <a:gd name="T9" fmla="*/ 2147483647 h 54"/>
                <a:gd name="T10" fmla="*/ 2147483647 w 128"/>
                <a:gd name="T11" fmla="*/ 2147483647 h 54"/>
                <a:gd name="T12" fmla="*/ 2147483647 w 128"/>
                <a:gd name="T13" fmla="*/ 2147483647 h 54"/>
                <a:gd name="T14" fmla="*/ 2147483647 w 128"/>
                <a:gd name="T15" fmla="*/ 2147483647 h 54"/>
                <a:gd name="T16" fmla="*/ 2147483647 w 128"/>
                <a:gd name="T17" fmla="*/ 2147483647 h 54"/>
                <a:gd name="T18" fmla="*/ 2147483647 w 128"/>
                <a:gd name="T19" fmla="*/ 0 h 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8"/>
                <a:gd name="T31" fmla="*/ 0 h 54"/>
                <a:gd name="T32" fmla="*/ 128 w 128"/>
                <a:gd name="T33" fmla="*/ 54 h 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8" h="54">
                  <a:moveTo>
                    <a:pt x="0" y="54"/>
                  </a:moveTo>
                  <a:lnTo>
                    <a:pt x="20" y="54"/>
                  </a:lnTo>
                  <a:lnTo>
                    <a:pt x="37" y="52"/>
                  </a:lnTo>
                  <a:lnTo>
                    <a:pt x="54" y="49"/>
                  </a:lnTo>
                  <a:lnTo>
                    <a:pt x="71" y="44"/>
                  </a:lnTo>
                  <a:lnTo>
                    <a:pt x="88" y="35"/>
                  </a:lnTo>
                  <a:lnTo>
                    <a:pt x="103" y="27"/>
                  </a:lnTo>
                  <a:lnTo>
                    <a:pt x="115" y="15"/>
                  </a:lnTo>
                  <a:lnTo>
                    <a:pt x="128" y="1"/>
                  </a:lnTo>
                  <a:lnTo>
                    <a:pt x="127" y="0"/>
                  </a:lnTo>
                </a:path>
              </a:pathLst>
            </a:custGeom>
            <a:noFill/>
            <a:ln w="0" cap="sq">
              <a:solidFill>
                <a:srgbClr val="000000"/>
              </a:solidFill>
              <a:miter lim="800000"/>
              <a:headEnd/>
              <a:tailEnd/>
            </a:ln>
          </p:spPr>
          <p:txBody>
            <a:bodyPr/>
            <a:lstStyle/>
            <a:p>
              <a:endParaRPr lang="en-US"/>
            </a:p>
          </p:txBody>
        </p:sp>
        <p:sp>
          <p:nvSpPr>
            <p:cNvPr id="51440" name="Freeform 243"/>
            <p:cNvSpPr>
              <a:spLocks/>
            </p:cNvSpPr>
            <p:nvPr/>
          </p:nvSpPr>
          <p:spPr bwMode="auto">
            <a:xfrm>
              <a:off x="6338918" y="2105003"/>
              <a:ext cx="143933" cy="49212"/>
            </a:xfrm>
            <a:custGeom>
              <a:avLst/>
              <a:gdLst>
                <a:gd name="T0" fmla="*/ 2147483647 w 102"/>
                <a:gd name="T1" fmla="*/ 0 h 31"/>
                <a:gd name="T2" fmla="*/ 2147483647 w 102"/>
                <a:gd name="T3" fmla="*/ 2147483647 h 31"/>
                <a:gd name="T4" fmla="*/ 2147483647 w 102"/>
                <a:gd name="T5" fmla="*/ 2147483647 h 31"/>
                <a:gd name="T6" fmla="*/ 2147483647 w 102"/>
                <a:gd name="T7" fmla="*/ 2147483647 h 31"/>
                <a:gd name="T8" fmla="*/ 2147483647 w 102"/>
                <a:gd name="T9" fmla="*/ 2147483647 h 31"/>
                <a:gd name="T10" fmla="*/ 2147483647 w 102"/>
                <a:gd name="T11" fmla="*/ 2147483647 h 31"/>
                <a:gd name="T12" fmla="*/ 0 w 102"/>
                <a:gd name="T13" fmla="*/ 2147483647 h 31"/>
                <a:gd name="T14" fmla="*/ 0 60000 65536"/>
                <a:gd name="T15" fmla="*/ 0 60000 65536"/>
                <a:gd name="T16" fmla="*/ 0 60000 65536"/>
                <a:gd name="T17" fmla="*/ 0 60000 65536"/>
                <a:gd name="T18" fmla="*/ 0 60000 65536"/>
                <a:gd name="T19" fmla="*/ 0 60000 65536"/>
                <a:gd name="T20" fmla="*/ 0 60000 65536"/>
                <a:gd name="T21" fmla="*/ 0 w 102"/>
                <a:gd name="T22" fmla="*/ 0 h 31"/>
                <a:gd name="T23" fmla="*/ 102 w 102"/>
                <a:gd name="T24" fmla="*/ 31 h 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2" h="31">
                  <a:moveTo>
                    <a:pt x="102" y="0"/>
                  </a:moveTo>
                  <a:lnTo>
                    <a:pt x="81" y="10"/>
                  </a:lnTo>
                  <a:lnTo>
                    <a:pt x="64" y="17"/>
                  </a:lnTo>
                  <a:lnTo>
                    <a:pt x="48" y="24"/>
                  </a:lnTo>
                  <a:lnTo>
                    <a:pt x="29" y="26"/>
                  </a:lnTo>
                  <a:lnTo>
                    <a:pt x="17" y="29"/>
                  </a:lnTo>
                  <a:lnTo>
                    <a:pt x="0" y="31"/>
                  </a:lnTo>
                </a:path>
              </a:pathLst>
            </a:custGeom>
            <a:noFill/>
            <a:ln w="0" cap="sq">
              <a:solidFill>
                <a:srgbClr val="000000"/>
              </a:solidFill>
              <a:miter lim="800000"/>
              <a:headEnd/>
              <a:tailEnd/>
            </a:ln>
          </p:spPr>
          <p:txBody>
            <a:bodyPr/>
            <a:lstStyle/>
            <a:p>
              <a:endParaRPr lang="en-US"/>
            </a:p>
          </p:txBody>
        </p:sp>
        <p:sp>
          <p:nvSpPr>
            <p:cNvPr id="51441" name="Freeform 244"/>
            <p:cNvSpPr>
              <a:spLocks/>
            </p:cNvSpPr>
            <p:nvPr/>
          </p:nvSpPr>
          <p:spPr bwMode="auto">
            <a:xfrm>
              <a:off x="7384550" y="1697015"/>
              <a:ext cx="158044" cy="101600"/>
            </a:xfrm>
            <a:custGeom>
              <a:avLst/>
              <a:gdLst>
                <a:gd name="T0" fmla="*/ 0 w 112"/>
                <a:gd name="T1" fmla="*/ 2147483647 h 64"/>
                <a:gd name="T2" fmla="*/ 2147483647 w 112"/>
                <a:gd name="T3" fmla="*/ 2147483647 h 64"/>
                <a:gd name="T4" fmla="*/ 2147483647 w 112"/>
                <a:gd name="T5" fmla="*/ 2147483647 h 64"/>
                <a:gd name="T6" fmla="*/ 2147483647 w 112"/>
                <a:gd name="T7" fmla="*/ 2147483647 h 64"/>
                <a:gd name="T8" fmla="*/ 2147483647 w 112"/>
                <a:gd name="T9" fmla="*/ 2147483647 h 64"/>
                <a:gd name="T10" fmla="*/ 2147483647 w 112"/>
                <a:gd name="T11" fmla="*/ 2147483647 h 64"/>
                <a:gd name="T12" fmla="*/ 2147483647 w 112"/>
                <a:gd name="T13" fmla="*/ 2147483647 h 64"/>
                <a:gd name="T14" fmla="*/ 2147483647 w 112"/>
                <a:gd name="T15" fmla="*/ 0 h 64"/>
                <a:gd name="T16" fmla="*/ 0 60000 65536"/>
                <a:gd name="T17" fmla="*/ 0 60000 65536"/>
                <a:gd name="T18" fmla="*/ 0 60000 65536"/>
                <a:gd name="T19" fmla="*/ 0 60000 65536"/>
                <a:gd name="T20" fmla="*/ 0 60000 65536"/>
                <a:gd name="T21" fmla="*/ 0 60000 65536"/>
                <a:gd name="T22" fmla="*/ 0 60000 65536"/>
                <a:gd name="T23" fmla="*/ 0 60000 65536"/>
                <a:gd name="T24" fmla="*/ 0 w 112"/>
                <a:gd name="T25" fmla="*/ 0 h 64"/>
                <a:gd name="T26" fmla="*/ 112 w 112"/>
                <a:gd name="T27" fmla="*/ 64 h 64"/>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2" h="64">
                  <a:moveTo>
                    <a:pt x="0" y="64"/>
                  </a:moveTo>
                  <a:lnTo>
                    <a:pt x="20" y="61"/>
                  </a:lnTo>
                  <a:lnTo>
                    <a:pt x="41" y="56"/>
                  </a:lnTo>
                  <a:lnTo>
                    <a:pt x="59" y="47"/>
                  </a:lnTo>
                  <a:lnTo>
                    <a:pt x="80" y="39"/>
                  </a:lnTo>
                  <a:lnTo>
                    <a:pt x="91" y="25"/>
                  </a:lnTo>
                  <a:lnTo>
                    <a:pt x="107" y="10"/>
                  </a:lnTo>
                  <a:lnTo>
                    <a:pt x="112" y="0"/>
                  </a:lnTo>
                </a:path>
              </a:pathLst>
            </a:custGeom>
            <a:noFill/>
            <a:ln w="0" cap="sq">
              <a:solidFill>
                <a:srgbClr val="000000"/>
              </a:solidFill>
              <a:miter lim="800000"/>
              <a:headEnd/>
              <a:tailEnd/>
            </a:ln>
          </p:spPr>
          <p:txBody>
            <a:bodyPr/>
            <a:lstStyle/>
            <a:p>
              <a:endParaRPr lang="en-US"/>
            </a:p>
          </p:txBody>
        </p:sp>
        <p:sp>
          <p:nvSpPr>
            <p:cNvPr id="51442" name="Freeform 245"/>
            <p:cNvSpPr>
              <a:spLocks/>
            </p:cNvSpPr>
            <p:nvPr/>
          </p:nvSpPr>
          <p:spPr bwMode="auto">
            <a:xfrm>
              <a:off x="7088216" y="1573193"/>
              <a:ext cx="117122" cy="131763"/>
            </a:xfrm>
            <a:custGeom>
              <a:avLst/>
              <a:gdLst>
                <a:gd name="T0" fmla="*/ 0 w 83"/>
                <a:gd name="T1" fmla="*/ 2147483647 h 83"/>
                <a:gd name="T2" fmla="*/ 2147483647 w 83"/>
                <a:gd name="T3" fmla="*/ 2147483647 h 83"/>
                <a:gd name="T4" fmla="*/ 2147483647 w 83"/>
                <a:gd name="T5" fmla="*/ 2147483647 h 83"/>
                <a:gd name="T6" fmla="*/ 2147483647 w 83"/>
                <a:gd name="T7" fmla="*/ 2147483647 h 83"/>
                <a:gd name="T8" fmla="*/ 2147483647 w 83"/>
                <a:gd name="T9" fmla="*/ 2147483647 h 83"/>
                <a:gd name="T10" fmla="*/ 2147483647 w 83"/>
                <a:gd name="T11" fmla="*/ 0 h 83"/>
                <a:gd name="T12" fmla="*/ 0 60000 65536"/>
                <a:gd name="T13" fmla="*/ 0 60000 65536"/>
                <a:gd name="T14" fmla="*/ 0 60000 65536"/>
                <a:gd name="T15" fmla="*/ 0 60000 65536"/>
                <a:gd name="T16" fmla="*/ 0 60000 65536"/>
                <a:gd name="T17" fmla="*/ 0 60000 65536"/>
                <a:gd name="T18" fmla="*/ 0 w 83"/>
                <a:gd name="T19" fmla="*/ 0 h 83"/>
                <a:gd name="T20" fmla="*/ 83 w 83"/>
                <a:gd name="T21" fmla="*/ 83 h 83"/>
              </a:gdLst>
              <a:ahLst/>
              <a:cxnLst>
                <a:cxn ang="T12">
                  <a:pos x="T0" y="T1"/>
                </a:cxn>
                <a:cxn ang="T13">
                  <a:pos x="T2" y="T3"/>
                </a:cxn>
                <a:cxn ang="T14">
                  <a:pos x="T4" y="T5"/>
                </a:cxn>
                <a:cxn ang="T15">
                  <a:pos x="T6" y="T7"/>
                </a:cxn>
                <a:cxn ang="T16">
                  <a:pos x="T8" y="T9"/>
                </a:cxn>
                <a:cxn ang="T17">
                  <a:pos x="T10" y="T11"/>
                </a:cxn>
              </a:cxnLst>
              <a:rect l="T18" t="T19" r="T20" b="T21"/>
              <a:pathLst>
                <a:path w="83" h="83">
                  <a:moveTo>
                    <a:pt x="0" y="83"/>
                  </a:moveTo>
                  <a:lnTo>
                    <a:pt x="27" y="66"/>
                  </a:lnTo>
                  <a:lnTo>
                    <a:pt x="46" y="46"/>
                  </a:lnTo>
                  <a:lnTo>
                    <a:pt x="65" y="27"/>
                  </a:lnTo>
                  <a:lnTo>
                    <a:pt x="80" y="4"/>
                  </a:lnTo>
                  <a:lnTo>
                    <a:pt x="83" y="0"/>
                  </a:lnTo>
                </a:path>
              </a:pathLst>
            </a:custGeom>
            <a:noFill/>
            <a:ln w="0" cap="sq">
              <a:solidFill>
                <a:srgbClr val="000000"/>
              </a:solidFill>
              <a:miter lim="800000"/>
              <a:headEnd/>
              <a:tailEnd/>
            </a:ln>
          </p:spPr>
          <p:txBody>
            <a:bodyPr/>
            <a:lstStyle/>
            <a:p>
              <a:endParaRPr lang="en-US"/>
            </a:p>
          </p:txBody>
        </p:sp>
        <p:sp>
          <p:nvSpPr>
            <p:cNvPr id="51443" name="Freeform 246"/>
            <p:cNvSpPr>
              <a:spLocks/>
            </p:cNvSpPr>
            <p:nvPr/>
          </p:nvSpPr>
          <p:spPr bwMode="auto">
            <a:xfrm>
              <a:off x="6463094" y="1893870"/>
              <a:ext cx="107244" cy="155575"/>
            </a:xfrm>
            <a:custGeom>
              <a:avLst/>
              <a:gdLst>
                <a:gd name="T0" fmla="*/ 2147483647 w 76"/>
                <a:gd name="T1" fmla="*/ 2147483647 h 98"/>
                <a:gd name="T2" fmla="*/ 2147483647 w 76"/>
                <a:gd name="T3" fmla="*/ 2147483647 h 98"/>
                <a:gd name="T4" fmla="*/ 2147483647 w 76"/>
                <a:gd name="T5" fmla="*/ 2147483647 h 98"/>
                <a:gd name="T6" fmla="*/ 2147483647 w 76"/>
                <a:gd name="T7" fmla="*/ 2147483647 h 98"/>
                <a:gd name="T8" fmla="*/ 2147483647 w 76"/>
                <a:gd name="T9" fmla="*/ 2147483647 h 98"/>
                <a:gd name="T10" fmla="*/ 2147483647 w 76"/>
                <a:gd name="T11" fmla="*/ 2147483647 h 98"/>
                <a:gd name="T12" fmla="*/ 2147483647 w 76"/>
                <a:gd name="T13" fmla="*/ 2147483647 h 98"/>
                <a:gd name="T14" fmla="*/ 2147483647 w 76"/>
                <a:gd name="T15" fmla="*/ 2147483647 h 98"/>
                <a:gd name="T16" fmla="*/ 2147483647 w 76"/>
                <a:gd name="T17" fmla="*/ 2147483647 h 98"/>
                <a:gd name="T18" fmla="*/ 2147483647 w 76"/>
                <a:gd name="T19" fmla="*/ 2147483647 h 98"/>
                <a:gd name="T20" fmla="*/ 2147483647 w 76"/>
                <a:gd name="T21" fmla="*/ 2147483647 h 98"/>
                <a:gd name="T22" fmla="*/ 0 w 76"/>
                <a:gd name="T23" fmla="*/ 0 h 98"/>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6"/>
                <a:gd name="T37" fmla="*/ 0 h 98"/>
                <a:gd name="T38" fmla="*/ 76 w 76"/>
                <a:gd name="T39" fmla="*/ 98 h 98"/>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6" h="98">
                  <a:moveTo>
                    <a:pt x="76" y="91"/>
                  </a:moveTo>
                  <a:lnTo>
                    <a:pt x="69" y="93"/>
                  </a:lnTo>
                  <a:lnTo>
                    <a:pt x="61" y="96"/>
                  </a:lnTo>
                  <a:lnTo>
                    <a:pt x="51" y="98"/>
                  </a:lnTo>
                  <a:lnTo>
                    <a:pt x="42" y="94"/>
                  </a:lnTo>
                  <a:lnTo>
                    <a:pt x="32" y="89"/>
                  </a:lnTo>
                  <a:lnTo>
                    <a:pt x="29" y="82"/>
                  </a:lnTo>
                  <a:lnTo>
                    <a:pt x="20" y="71"/>
                  </a:lnTo>
                  <a:lnTo>
                    <a:pt x="17" y="60"/>
                  </a:lnTo>
                  <a:lnTo>
                    <a:pt x="9" y="38"/>
                  </a:lnTo>
                  <a:lnTo>
                    <a:pt x="3" y="18"/>
                  </a:lnTo>
                  <a:lnTo>
                    <a:pt x="0" y="0"/>
                  </a:lnTo>
                </a:path>
              </a:pathLst>
            </a:custGeom>
            <a:noFill/>
            <a:ln w="0" cap="sq">
              <a:solidFill>
                <a:srgbClr val="000000"/>
              </a:solidFill>
              <a:miter lim="800000"/>
              <a:headEnd/>
              <a:tailEnd/>
            </a:ln>
          </p:spPr>
          <p:txBody>
            <a:bodyPr/>
            <a:lstStyle/>
            <a:p>
              <a:endParaRPr lang="en-US"/>
            </a:p>
          </p:txBody>
        </p:sp>
        <p:sp>
          <p:nvSpPr>
            <p:cNvPr id="51444" name="Freeform 247"/>
            <p:cNvSpPr>
              <a:spLocks/>
            </p:cNvSpPr>
            <p:nvPr/>
          </p:nvSpPr>
          <p:spPr bwMode="auto">
            <a:xfrm>
              <a:off x="6590093" y="2065320"/>
              <a:ext cx="272345" cy="950913"/>
            </a:xfrm>
            <a:custGeom>
              <a:avLst/>
              <a:gdLst>
                <a:gd name="T0" fmla="*/ 2147483647 w 193"/>
                <a:gd name="T1" fmla="*/ 2147483647 h 599"/>
                <a:gd name="T2" fmla="*/ 2147483647 w 193"/>
                <a:gd name="T3" fmla="*/ 2147483647 h 599"/>
                <a:gd name="T4" fmla="*/ 2147483647 w 193"/>
                <a:gd name="T5" fmla="*/ 2147483647 h 599"/>
                <a:gd name="T6" fmla="*/ 2147483647 w 193"/>
                <a:gd name="T7" fmla="*/ 2147483647 h 599"/>
                <a:gd name="T8" fmla="*/ 2147483647 w 193"/>
                <a:gd name="T9" fmla="*/ 2147483647 h 599"/>
                <a:gd name="T10" fmla="*/ 2147483647 w 193"/>
                <a:gd name="T11" fmla="*/ 2147483647 h 599"/>
                <a:gd name="T12" fmla="*/ 2147483647 w 193"/>
                <a:gd name="T13" fmla="*/ 2147483647 h 599"/>
                <a:gd name="T14" fmla="*/ 2147483647 w 193"/>
                <a:gd name="T15" fmla="*/ 2147483647 h 599"/>
                <a:gd name="T16" fmla="*/ 2147483647 w 193"/>
                <a:gd name="T17" fmla="*/ 2147483647 h 599"/>
                <a:gd name="T18" fmla="*/ 2147483647 w 193"/>
                <a:gd name="T19" fmla="*/ 2147483647 h 599"/>
                <a:gd name="T20" fmla="*/ 2147483647 w 193"/>
                <a:gd name="T21" fmla="*/ 2147483647 h 599"/>
                <a:gd name="T22" fmla="*/ 2147483647 w 193"/>
                <a:gd name="T23" fmla="*/ 2147483647 h 599"/>
                <a:gd name="T24" fmla="*/ 2147483647 w 193"/>
                <a:gd name="T25" fmla="*/ 2147483647 h 599"/>
                <a:gd name="T26" fmla="*/ 2147483647 w 193"/>
                <a:gd name="T27" fmla="*/ 2147483647 h 599"/>
                <a:gd name="T28" fmla="*/ 2147483647 w 193"/>
                <a:gd name="T29" fmla="*/ 2147483647 h 599"/>
                <a:gd name="T30" fmla="*/ 2147483647 w 193"/>
                <a:gd name="T31" fmla="*/ 2147483647 h 599"/>
                <a:gd name="T32" fmla="*/ 2147483647 w 193"/>
                <a:gd name="T33" fmla="*/ 2147483647 h 599"/>
                <a:gd name="T34" fmla="*/ 2147483647 w 193"/>
                <a:gd name="T35" fmla="*/ 2147483647 h 599"/>
                <a:gd name="T36" fmla="*/ 2147483647 w 193"/>
                <a:gd name="T37" fmla="*/ 2147483647 h 599"/>
                <a:gd name="T38" fmla="*/ 2147483647 w 193"/>
                <a:gd name="T39" fmla="*/ 2147483647 h 599"/>
                <a:gd name="T40" fmla="*/ 0 w 193"/>
                <a:gd name="T41" fmla="*/ 2147483647 h 599"/>
                <a:gd name="T42" fmla="*/ 2147483647 w 193"/>
                <a:gd name="T43" fmla="*/ 2147483647 h 599"/>
                <a:gd name="T44" fmla="*/ 2147483647 w 193"/>
                <a:gd name="T45" fmla="*/ 2147483647 h 599"/>
                <a:gd name="T46" fmla="*/ 2147483647 w 193"/>
                <a:gd name="T47" fmla="*/ 2147483647 h 599"/>
                <a:gd name="T48" fmla="*/ 2147483647 w 193"/>
                <a:gd name="T49" fmla="*/ 2147483647 h 599"/>
                <a:gd name="T50" fmla="*/ 2147483647 w 193"/>
                <a:gd name="T51" fmla="*/ 2147483647 h 599"/>
                <a:gd name="T52" fmla="*/ 2147483647 w 193"/>
                <a:gd name="T53" fmla="*/ 0 h 59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93"/>
                <a:gd name="T82" fmla="*/ 0 h 599"/>
                <a:gd name="T83" fmla="*/ 193 w 193"/>
                <a:gd name="T84" fmla="*/ 599 h 59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93" h="599">
                  <a:moveTo>
                    <a:pt x="193" y="599"/>
                  </a:moveTo>
                  <a:lnTo>
                    <a:pt x="188" y="568"/>
                  </a:lnTo>
                  <a:lnTo>
                    <a:pt x="181" y="535"/>
                  </a:lnTo>
                  <a:lnTo>
                    <a:pt x="171" y="502"/>
                  </a:lnTo>
                  <a:lnTo>
                    <a:pt x="164" y="484"/>
                  </a:lnTo>
                  <a:lnTo>
                    <a:pt x="160" y="472"/>
                  </a:lnTo>
                  <a:lnTo>
                    <a:pt x="149" y="443"/>
                  </a:lnTo>
                  <a:lnTo>
                    <a:pt x="135" y="413"/>
                  </a:lnTo>
                  <a:lnTo>
                    <a:pt x="120" y="382"/>
                  </a:lnTo>
                  <a:lnTo>
                    <a:pt x="103" y="354"/>
                  </a:lnTo>
                  <a:lnTo>
                    <a:pt x="86" y="326"/>
                  </a:lnTo>
                  <a:lnTo>
                    <a:pt x="67" y="299"/>
                  </a:lnTo>
                  <a:lnTo>
                    <a:pt x="51" y="277"/>
                  </a:lnTo>
                  <a:lnTo>
                    <a:pt x="39" y="260"/>
                  </a:lnTo>
                  <a:lnTo>
                    <a:pt x="27" y="240"/>
                  </a:lnTo>
                  <a:lnTo>
                    <a:pt x="18" y="220"/>
                  </a:lnTo>
                  <a:lnTo>
                    <a:pt x="12" y="201"/>
                  </a:lnTo>
                  <a:lnTo>
                    <a:pt x="7" y="181"/>
                  </a:lnTo>
                  <a:lnTo>
                    <a:pt x="1" y="159"/>
                  </a:lnTo>
                  <a:lnTo>
                    <a:pt x="1" y="139"/>
                  </a:lnTo>
                  <a:lnTo>
                    <a:pt x="0" y="118"/>
                  </a:lnTo>
                  <a:lnTo>
                    <a:pt x="3" y="96"/>
                  </a:lnTo>
                  <a:lnTo>
                    <a:pt x="5" y="76"/>
                  </a:lnTo>
                  <a:lnTo>
                    <a:pt x="12" y="57"/>
                  </a:lnTo>
                  <a:lnTo>
                    <a:pt x="18" y="35"/>
                  </a:lnTo>
                  <a:lnTo>
                    <a:pt x="29" y="17"/>
                  </a:lnTo>
                  <a:lnTo>
                    <a:pt x="37" y="0"/>
                  </a:lnTo>
                </a:path>
              </a:pathLst>
            </a:custGeom>
            <a:noFill/>
            <a:ln w="0" cap="sq">
              <a:solidFill>
                <a:srgbClr val="000000"/>
              </a:solidFill>
              <a:miter lim="800000"/>
              <a:headEnd/>
              <a:tailEnd/>
            </a:ln>
          </p:spPr>
          <p:txBody>
            <a:bodyPr/>
            <a:lstStyle/>
            <a:p>
              <a:endParaRPr lang="en-US"/>
            </a:p>
          </p:txBody>
        </p:sp>
        <p:sp>
          <p:nvSpPr>
            <p:cNvPr id="51445" name="Freeform 248"/>
            <p:cNvSpPr>
              <a:spLocks/>
            </p:cNvSpPr>
            <p:nvPr/>
          </p:nvSpPr>
          <p:spPr bwMode="auto">
            <a:xfrm>
              <a:off x="6777772" y="2833665"/>
              <a:ext cx="208844" cy="1130300"/>
            </a:xfrm>
            <a:custGeom>
              <a:avLst/>
              <a:gdLst>
                <a:gd name="T0" fmla="*/ 2147483647 w 148"/>
                <a:gd name="T1" fmla="*/ 0 h 712"/>
                <a:gd name="T2" fmla="*/ 2147483647 w 148"/>
                <a:gd name="T3" fmla="*/ 2147483647 h 712"/>
                <a:gd name="T4" fmla="*/ 2147483647 w 148"/>
                <a:gd name="T5" fmla="*/ 2147483647 h 712"/>
                <a:gd name="T6" fmla="*/ 2147483647 w 148"/>
                <a:gd name="T7" fmla="*/ 2147483647 h 712"/>
                <a:gd name="T8" fmla="*/ 2147483647 w 148"/>
                <a:gd name="T9" fmla="*/ 2147483647 h 712"/>
                <a:gd name="T10" fmla="*/ 2147483647 w 148"/>
                <a:gd name="T11" fmla="*/ 2147483647 h 712"/>
                <a:gd name="T12" fmla="*/ 0 w 148"/>
                <a:gd name="T13" fmla="*/ 2147483647 h 712"/>
                <a:gd name="T14" fmla="*/ 2147483647 w 148"/>
                <a:gd name="T15" fmla="*/ 2147483647 h 712"/>
                <a:gd name="T16" fmla="*/ 2147483647 w 148"/>
                <a:gd name="T17" fmla="*/ 2147483647 h 712"/>
                <a:gd name="T18" fmla="*/ 2147483647 w 148"/>
                <a:gd name="T19" fmla="*/ 2147483647 h 712"/>
                <a:gd name="T20" fmla="*/ 2147483647 w 148"/>
                <a:gd name="T21" fmla="*/ 2147483647 h 712"/>
                <a:gd name="T22" fmla="*/ 2147483647 w 148"/>
                <a:gd name="T23" fmla="*/ 2147483647 h 712"/>
                <a:gd name="T24" fmla="*/ 2147483647 w 148"/>
                <a:gd name="T25" fmla="*/ 2147483647 h 712"/>
                <a:gd name="T26" fmla="*/ 2147483647 w 148"/>
                <a:gd name="T27" fmla="*/ 2147483647 h 712"/>
                <a:gd name="T28" fmla="*/ 2147483647 w 148"/>
                <a:gd name="T29" fmla="*/ 2147483647 h 712"/>
                <a:gd name="T30" fmla="*/ 2147483647 w 148"/>
                <a:gd name="T31" fmla="*/ 2147483647 h 712"/>
                <a:gd name="T32" fmla="*/ 2147483647 w 148"/>
                <a:gd name="T33" fmla="*/ 2147483647 h 712"/>
                <a:gd name="T34" fmla="*/ 2147483647 w 148"/>
                <a:gd name="T35" fmla="*/ 2147483647 h 712"/>
                <a:gd name="T36" fmla="*/ 2147483647 w 148"/>
                <a:gd name="T37" fmla="*/ 2147483647 h 712"/>
                <a:gd name="T38" fmla="*/ 2147483647 w 148"/>
                <a:gd name="T39" fmla="*/ 2147483647 h 712"/>
                <a:gd name="T40" fmla="*/ 2147483647 w 148"/>
                <a:gd name="T41" fmla="*/ 2147483647 h 712"/>
                <a:gd name="T42" fmla="*/ 2147483647 w 148"/>
                <a:gd name="T43" fmla="*/ 2147483647 h 712"/>
                <a:gd name="T44" fmla="*/ 2147483647 w 148"/>
                <a:gd name="T45" fmla="*/ 2147483647 h 712"/>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48"/>
                <a:gd name="T70" fmla="*/ 0 h 712"/>
                <a:gd name="T71" fmla="*/ 148 w 148"/>
                <a:gd name="T72" fmla="*/ 712 h 712"/>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48" h="712">
                  <a:moveTo>
                    <a:pt x="31" y="0"/>
                  </a:moveTo>
                  <a:lnTo>
                    <a:pt x="21" y="51"/>
                  </a:lnTo>
                  <a:lnTo>
                    <a:pt x="16" y="96"/>
                  </a:lnTo>
                  <a:lnTo>
                    <a:pt x="7" y="144"/>
                  </a:lnTo>
                  <a:lnTo>
                    <a:pt x="4" y="193"/>
                  </a:lnTo>
                  <a:lnTo>
                    <a:pt x="2" y="242"/>
                  </a:lnTo>
                  <a:lnTo>
                    <a:pt x="0" y="289"/>
                  </a:lnTo>
                  <a:lnTo>
                    <a:pt x="2" y="370"/>
                  </a:lnTo>
                  <a:lnTo>
                    <a:pt x="5" y="406"/>
                  </a:lnTo>
                  <a:lnTo>
                    <a:pt x="9" y="445"/>
                  </a:lnTo>
                  <a:lnTo>
                    <a:pt x="16" y="482"/>
                  </a:lnTo>
                  <a:lnTo>
                    <a:pt x="21" y="519"/>
                  </a:lnTo>
                  <a:lnTo>
                    <a:pt x="33" y="567"/>
                  </a:lnTo>
                  <a:lnTo>
                    <a:pt x="44" y="607"/>
                  </a:lnTo>
                  <a:lnTo>
                    <a:pt x="53" y="623"/>
                  </a:lnTo>
                  <a:lnTo>
                    <a:pt x="60" y="636"/>
                  </a:lnTo>
                  <a:lnTo>
                    <a:pt x="66" y="651"/>
                  </a:lnTo>
                  <a:lnTo>
                    <a:pt x="78" y="663"/>
                  </a:lnTo>
                  <a:lnTo>
                    <a:pt x="90" y="675"/>
                  </a:lnTo>
                  <a:lnTo>
                    <a:pt x="104" y="685"/>
                  </a:lnTo>
                  <a:lnTo>
                    <a:pt x="115" y="695"/>
                  </a:lnTo>
                  <a:lnTo>
                    <a:pt x="131" y="705"/>
                  </a:lnTo>
                  <a:lnTo>
                    <a:pt x="148" y="712"/>
                  </a:lnTo>
                </a:path>
              </a:pathLst>
            </a:custGeom>
            <a:noFill/>
            <a:ln w="0" cap="sq">
              <a:solidFill>
                <a:srgbClr val="000000"/>
              </a:solidFill>
              <a:miter lim="800000"/>
              <a:headEnd/>
              <a:tailEnd/>
            </a:ln>
          </p:spPr>
          <p:txBody>
            <a:bodyPr/>
            <a:lstStyle/>
            <a:p>
              <a:endParaRPr lang="en-US"/>
            </a:p>
          </p:txBody>
        </p:sp>
        <p:sp>
          <p:nvSpPr>
            <p:cNvPr id="51446" name="Line 249"/>
            <p:cNvSpPr>
              <a:spLocks noChangeShapeType="1"/>
            </p:cNvSpPr>
            <p:nvPr/>
          </p:nvSpPr>
          <p:spPr bwMode="auto">
            <a:xfrm flipV="1">
              <a:off x="7366207" y="2430440"/>
              <a:ext cx="166511" cy="46038"/>
            </a:xfrm>
            <a:prstGeom prst="line">
              <a:avLst/>
            </a:prstGeom>
            <a:noFill/>
            <a:ln w="0" cap="sq">
              <a:solidFill>
                <a:srgbClr val="000000"/>
              </a:solidFill>
              <a:miter lim="800000"/>
              <a:headEnd/>
              <a:tailEnd/>
            </a:ln>
          </p:spPr>
          <p:txBody>
            <a:bodyPr/>
            <a:lstStyle/>
            <a:p>
              <a:endParaRPr lang="en-US"/>
            </a:p>
          </p:txBody>
        </p:sp>
        <p:sp>
          <p:nvSpPr>
            <p:cNvPr id="51447" name="Line 250"/>
            <p:cNvSpPr>
              <a:spLocks noChangeShapeType="1"/>
            </p:cNvSpPr>
            <p:nvPr/>
          </p:nvSpPr>
          <p:spPr bwMode="auto">
            <a:xfrm flipH="1">
              <a:off x="6389716" y="1544615"/>
              <a:ext cx="73378" cy="160338"/>
            </a:xfrm>
            <a:prstGeom prst="line">
              <a:avLst/>
            </a:prstGeom>
            <a:noFill/>
            <a:ln w="0" cap="sq">
              <a:solidFill>
                <a:srgbClr val="000000"/>
              </a:solidFill>
              <a:miter lim="800000"/>
              <a:headEnd/>
              <a:tailEnd/>
            </a:ln>
          </p:spPr>
          <p:txBody>
            <a:bodyPr/>
            <a:lstStyle/>
            <a:p>
              <a:endParaRPr lang="en-US"/>
            </a:p>
          </p:txBody>
        </p:sp>
        <p:sp>
          <p:nvSpPr>
            <p:cNvPr id="51448" name="Freeform 251"/>
            <p:cNvSpPr>
              <a:spLocks/>
            </p:cNvSpPr>
            <p:nvPr/>
          </p:nvSpPr>
          <p:spPr bwMode="auto">
            <a:xfrm>
              <a:off x="2665796" y="2670153"/>
              <a:ext cx="2795411" cy="885825"/>
            </a:xfrm>
            <a:custGeom>
              <a:avLst/>
              <a:gdLst>
                <a:gd name="T0" fmla="*/ 2147483647 w 1981"/>
                <a:gd name="T1" fmla="*/ 2147483647 h 558"/>
                <a:gd name="T2" fmla="*/ 2147483647 w 1981"/>
                <a:gd name="T3" fmla="*/ 0 h 558"/>
                <a:gd name="T4" fmla="*/ 0 w 1981"/>
                <a:gd name="T5" fmla="*/ 2147483647 h 558"/>
                <a:gd name="T6" fmla="*/ 2147483647 w 1981"/>
                <a:gd name="T7" fmla="*/ 2147483647 h 558"/>
                <a:gd name="T8" fmla="*/ 2147483647 w 1981"/>
                <a:gd name="T9" fmla="*/ 2147483647 h 558"/>
                <a:gd name="T10" fmla="*/ 2147483647 w 1981"/>
                <a:gd name="T11" fmla="*/ 2147483647 h 558"/>
                <a:gd name="T12" fmla="*/ 0 60000 65536"/>
                <a:gd name="T13" fmla="*/ 0 60000 65536"/>
                <a:gd name="T14" fmla="*/ 0 60000 65536"/>
                <a:gd name="T15" fmla="*/ 0 60000 65536"/>
                <a:gd name="T16" fmla="*/ 0 60000 65536"/>
                <a:gd name="T17" fmla="*/ 0 60000 65536"/>
                <a:gd name="T18" fmla="*/ 0 w 1981"/>
                <a:gd name="T19" fmla="*/ 0 h 558"/>
                <a:gd name="T20" fmla="*/ 1981 w 1981"/>
                <a:gd name="T21" fmla="*/ 558 h 558"/>
              </a:gdLst>
              <a:ahLst/>
              <a:cxnLst>
                <a:cxn ang="T12">
                  <a:pos x="T0" y="T1"/>
                </a:cxn>
                <a:cxn ang="T13">
                  <a:pos x="T2" y="T3"/>
                </a:cxn>
                <a:cxn ang="T14">
                  <a:pos x="T4" y="T5"/>
                </a:cxn>
                <a:cxn ang="T15">
                  <a:pos x="T6" y="T7"/>
                </a:cxn>
                <a:cxn ang="T16">
                  <a:pos x="T8" y="T9"/>
                </a:cxn>
                <a:cxn ang="T17">
                  <a:pos x="T10" y="T11"/>
                </a:cxn>
              </a:cxnLst>
              <a:rect l="T18" t="T19" r="T20" b="T21"/>
              <a:pathLst>
                <a:path w="1981" h="558">
                  <a:moveTo>
                    <a:pt x="1974" y="22"/>
                  </a:moveTo>
                  <a:lnTo>
                    <a:pt x="1969" y="0"/>
                  </a:lnTo>
                  <a:lnTo>
                    <a:pt x="0" y="517"/>
                  </a:lnTo>
                  <a:lnTo>
                    <a:pt x="11" y="558"/>
                  </a:lnTo>
                  <a:lnTo>
                    <a:pt x="1981" y="42"/>
                  </a:lnTo>
                  <a:lnTo>
                    <a:pt x="1974" y="22"/>
                  </a:lnTo>
                  <a:close/>
                </a:path>
              </a:pathLst>
            </a:custGeom>
            <a:solidFill>
              <a:srgbClr val="FF0000"/>
            </a:solidFill>
            <a:ln w="9525">
              <a:noFill/>
              <a:round/>
              <a:headEnd/>
              <a:tailEnd/>
            </a:ln>
          </p:spPr>
          <p:txBody>
            <a:bodyPr/>
            <a:lstStyle/>
            <a:p>
              <a:endParaRPr lang="en-US"/>
            </a:p>
          </p:txBody>
        </p:sp>
        <p:sp>
          <p:nvSpPr>
            <p:cNvPr id="51449" name="Freeform 252"/>
            <p:cNvSpPr>
              <a:spLocks/>
            </p:cNvSpPr>
            <p:nvPr/>
          </p:nvSpPr>
          <p:spPr bwMode="auto">
            <a:xfrm>
              <a:off x="1917905" y="2632058"/>
              <a:ext cx="1597378" cy="1157287"/>
            </a:xfrm>
            <a:custGeom>
              <a:avLst/>
              <a:gdLst>
                <a:gd name="T0" fmla="*/ 2147483647 w 1132"/>
                <a:gd name="T1" fmla="*/ 2147483647 h 729"/>
                <a:gd name="T2" fmla="*/ 2147483647 w 1132"/>
                <a:gd name="T3" fmla="*/ 2147483647 h 729"/>
                <a:gd name="T4" fmla="*/ 2147483647 w 1132"/>
                <a:gd name="T5" fmla="*/ 2147483647 h 729"/>
                <a:gd name="T6" fmla="*/ 2147483647 w 1132"/>
                <a:gd name="T7" fmla="*/ 2147483647 h 729"/>
                <a:gd name="T8" fmla="*/ 2147483647 w 1132"/>
                <a:gd name="T9" fmla="*/ 2147483647 h 729"/>
                <a:gd name="T10" fmla="*/ 2147483647 w 1132"/>
                <a:gd name="T11" fmla="*/ 2147483647 h 729"/>
                <a:gd name="T12" fmla="*/ 2147483647 w 1132"/>
                <a:gd name="T13" fmla="*/ 2147483647 h 729"/>
                <a:gd name="T14" fmla="*/ 2147483647 w 1132"/>
                <a:gd name="T15" fmla="*/ 2147483647 h 729"/>
                <a:gd name="T16" fmla="*/ 2147483647 w 1132"/>
                <a:gd name="T17" fmla="*/ 2147483647 h 729"/>
                <a:gd name="T18" fmla="*/ 2147483647 w 1132"/>
                <a:gd name="T19" fmla="*/ 2147483647 h 729"/>
                <a:gd name="T20" fmla="*/ 2147483647 w 1132"/>
                <a:gd name="T21" fmla="*/ 2147483647 h 729"/>
                <a:gd name="T22" fmla="*/ 2147483647 w 1132"/>
                <a:gd name="T23" fmla="*/ 2147483647 h 729"/>
                <a:gd name="T24" fmla="*/ 2147483647 w 1132"/>
                <a:gd name="T25" fmla="*/ 2147483647 h 729"/>
                <a:gd name="T26" fmla="*/ 2147483647 w 1132"/>
                <a:gd name="T27" fmla="*/ 2147483647 h 729"/>
                <a:gd name="T28" fmla="*/ 2147483647 w 1132"/>
                <a:gd name="T29" fmla="*/ 2147483647 h 729"/>
                <a:gd name="T30" fmla="*/ 2147483647 w 1132"/>
                <a:gd name="T31" fmla="*/ 2147483647 h 729"/>
                <a:gd name="T32" fmla="*/ 2147483647 w 1132"/>
                <a:gd name="T33" fmla="*/ 2147483647 h 729"/>
                <a:gd name="T34" fmla="*/ 2147483647 w 1132"/>
                <a:gd name="T35" fmla="*/ 2147483647 h 729"/>
                <a:gd name="T36" fmla="*/ 2147483647 w 1132"/>
                <a:gd name="T37" fmla="*/ 2147483647 h 729"/>
                <a:gd name="T38" fmla="*/ 2147483647 w 1132"/>
                <a:gd name="T39" fmla="*/ 2147483647 h 729"/>
                <a:gd name="T40" fmla="*/ 2147483647 w 1132"/>
                <a:gd name="T41" fmla="*/ 2147483647 h 729"/>
                <a:gd name="T42" fmla="*/ 2147483647 w 1132"/>
                <a:gd name="T43" fmla="*/ 2147483647 h 729"/>
                <a:gd name="T44" fmla="*/ 2147483647 w 1132"/>
                <a:gd name="T45" fmla="*/ 2147483647 h 729"/>
                <a:gd name="T46" fmla="*/ 0 w 1132"/>
                <a:gd name="T47" fmla="*/ 2147483647 h 729"/>
                <a:gd name="T48" fmla="*/ 0 w 1132"/>
                <a:gd name="T49" fmla="*/ 2147483647 h 729"/>
                <a:gd name="T50" fmla="*/ 2147483647 w 1132"/>
                <a:gd name="T51" fmla="*/ 2147483647 h 729"/>
                <a:gd name="T52" fmla="*/ 2147483647 w 1132"/>
                <a:gd name="T53" fmla="*/ 2147483647 h 729"/>
                <a:gd name="T54" fmla="*/ 2147483647 w 1132"/>
                <a:gd name="T55" fmla="*/ 2147483647 h 729"/>
                <a:gd name="T56" fmla="*/ 2147483647 w 1132"/>
                <a:gd name="T57" fmla="*/ 2147483647 h 729"/>
                <a:gd name="T58" fmla="*/ 2147483647 w 1132"/>
                <a:gd name="T59" fmla="*/ 2147483647 h 729"/>
                <a:gd name="T60" fmla="*/ 2147483647 w 1132"/>
                <a:gd name="T61" fmla="*/ 2147483647 h 729"/>
                <a:gd name="T62" fmla="*/ 2147483647 w 1132"/>
                <a:gd name="T63" fmla="*/ 2147483647 h 729"/>
                <a:gd name="T64" fmla="*/ 2147483647 w 1132"/>
                <a:gd name="T65" fmla="*/ 2147483647 h 729"/>
                <a:gd name="T66" fmla="*/ 2147483647 w 1132"/>
                <a:gd name="T67" fmla="*/ 2147483647 h 729"/>
                <a:gd name="T68" fmla="*/ 2147483647 w 1132"/>
                <a:gd name="T69" fmla="*/ 2147483647 h 729"/>
                <a:gd name="T70" fmla="*/ 2147483647 w 1132"/>
                <a:gd name="T71" fmla="*/ 2147483647 h 729"/>
                <a:gd name="T72" fmla="*/ 2147483647 w 1132"/>
                <a:gd name="T73" fmla="*/ 2147483647 h 729"/>
                <a:gd name="T74" fmla="*/ 2147483647 w 1132"/>
                <a:gd name="T75" fmla="*/ 2147483647 h 729"/>
                <a:gd name="T76" fmla="*/ 2147483647 w 1132"/>
                <a:gd name="T77" fmla="*/ 2147483647 h 729"/>
                <a:gd name="T78" fmla="*/ 2147483647 w 1132"/>
                <a:gd name="T79" fmla="*/ 2147483647 h 729"/>
                <a:gd name="T80" fmla="*/ 2147483647 w 1132"/>
                <a:gd name="T81" fmla="*/ 0 h 729"/>
                <a:gd name="T82" fmla="*/ 2147483647 w 1132"/>
                <a:gd name="T83" fmla="*/ 0 h 729"/>
                <a:gd name="T84" fmla="*/ 2147483647 w 1132"/>
                <a:gd name="T85" fmla="*/ 2147483647 h 729"/>
                <a:gd name="T86" fmla="*/ 2147483647 w 1132"/>
                <a:gd name="T87" fmla="*/ 2147483647 h 729"/>
                <a:gd name="T88" fmla="*/ 2147483647 w 1132"/>
                <a:gd name="T89" fmla="*/ 2147483647 h 729"/>
                <a:gd name="T90" fmla="*/ 2147483647 w 1132"/>
                <a:gd name="T91" fmla="*/ 2147483647 h 729"/>
                <a:gd name="T92" fmla="*/ 2147483647 w 1132"/>
                <a:gd name="T93" fmla="*/ 2147483647 h 729"/>
                <a:gd name="T94" fmla="*/ 2147483647 w 1132"/>
                <a:gd name="T95" fmla="*/ 2147483647 h 729"/>
                <a:gd name="T96" fmla="*/ 2147483647 w 1132"/>
                <a:gd name="T97" fmla="*/ 2147483647 h 729"/>
                <a:gd name="T98" fmla="*/ 2147483647 w 1132"/>
                <a:gd name="T99" fmla="*/ 2147483647 h 729"/>
                <a:gd name="T100" fmla="*/ 2147483647 w 1132"/>
                <a:gd name="T101" fmla="*/ 2147483647 h 729"/>
                <a:gd name="T102" fmla="*/ 2147483647 w 1132"/>
                <a:gd name="T103" fmla="*/ 2147483647 h 729"/>
                <a:gd name="T104" fmla="*/ 2147483647 w 1132"/>
                <a:gd name="T105" fmla="*/ 2147483647 h 729"/>
                <a:gd name="T106" fmla="*/ 2147483647 w 1132"/>
                <a:gd name="T107" fmla="*/ 2147483647 h 729"/>
                <a:gd name="T108" fmla="*/ 2147483647 w 1132"/>
                <a:gd name="T109" fmla="*/ 2147483647 h 729"/>
                <a:gd name="T110" fmla="*/ 2147483647 w 1132"/>
                <a:gd name="T111" fmla="*/ 2147483647 h 729"/>
                <a:gd name="T112" fmla="*/ 2147483647 w 1132"/>
                <a:gd name="T113" fmla="*/ 2147483647 h 72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32"/>
                <a:gd name="T172" fmla="*/ 0 h 729"/>
                <a:gd name="T173" fmla="*/ 1132 w 1132"/>
                <a:gd name="T174" fmla="*/ 729 h 72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32" h="729">
                  <a:moveTo>
                    <a:pt x="601" y="467"/>
                  </a:moveTo>
                  <a:lnTo>
                    <a:pt x="591" y="447"/>
                  </a:lnTo>
                  <a:lnTo>
                    <a:pt x="579" y="416"/>
                  </a:lnTo>
                  <a:lnTo>
                    <a:pt x="570" y="387"/>
                  </a:lnTo>
                  <a:lnTo>
                    <a:pt x="565" y="359"/>
                  </a:lnTo>
                  <a:lnTo>
                    <a:pt x="560" y="327"/>
                  </a:lnTo>
                  <a:lnTo>
                    <a:pt x="558" y="325"/>
                  </a:lnTo>
                  <a:lnTo>
                    <a:pt x="531" y="332"/>
                  </a:lnTo>
                  <a:lnTo>
                    <a:pt x="503" y="328"/>
                  </a:lnTo>
                  <a:lnTo>
                    <a:pt x="476" y="325"/>
                  </a:lnTo>
                  <a:lnTo>
                    <a:pt x="450" y="318"/>
                  </a:lnTo>
                  <a:lnTo>
                    <a:pt x="423" y="310"/>
                  </a:lnTo>
                  <a:lnTo>
                    <a:pt x="396" y="299"/>
                  </a:lnTo>
                  <a:lnTo>
                    <a:pt x="374" y="284"/>
                  </a:lnTo>
                  <a:lnTo>
                    <a:pt x="352" y="267"/>
                  </a:lnTo>
                  <a:lnTo>
                    <a:pt x="332" y="277"/>
                  </a:lnTo>
                  <a:lnTo>
                    <a:pt x="306" y="288"/>
                  </a:lnTo>
                  <a:lnTo>
                    <a:pt x="278" y="296"/>
                  </a:lnTo>
                  <a:lnTo>
                    <a:pt x="256" y="298"/>
                  </a:lnTo>
                  <a:lnTo>
                    <a:pt x="218" y="277"/>
                  </a:lnTo>
                  <a:lnTo>
                    <a:pt x="159" y="279"/>
                  </a:lnTo>
                  <a:lnTo>
                    <a:pt x="4" y="208"/>
                  </a:lnTo>
                  <a:lnTo>
                    <a:pt x="2" y="201"/>
                  </a:lnTo>
                  <a:lnTo>
                    <a:pt x="0" y="188"/>
                  </a:lnTo>
                  <a:lnTo>
                    <a:pt x="0" y="173"/>
                  </a:lnTo>
                  <a:lnTo>
                    <a:pt x="5" y="161"/>
                  </a:lnTo>
                  <a:lnTo>
                    <a:pt x="14" y="149"/>
                  </a:lnTo>
                  <a:lnTo>
                    <a:pt x="22" y="139"/>
                  </a:lnTo>
                  <a:lnTo>
                    <a:pt x="34" y="129"/>
                  </a:lnTo>
                  <a:lnTo>
                    <a:pt x="48" y="118"/>
                  </a:lnTo>
                  <a:lnTo>
                    <a:pt x="69" y="112"/>
                  </a:lnTo>
                  <a:lnTo>
                    <a:pt x="85" y="105"/>
                  </a:lnTo>
                  <a:lnTo>
                    <a:pt x="108" y="96"/>
                  </a:lnTo>
                  <a:lnTo>
                    <a:pt x="168" y="81"/>
                  </a:lnTo>
                  <a:lnTo>
                    <a:pt x="201" y="57"/>
                  </a:lnTo>
                  <a:lnTo>
                    <a:pt x="229" y="39"/>
                  </a:lnTo>
                  <a:lnTo>
                    <a:pt x="254" y="27"/>
                  </a:lnTo>
                  <a:lnTo>
                    <a:pt x="274" y="17"/>
                  </a:lnTo>
                  <a:lnTo>
                    <a:pt x="298" y="8"/>
                  </a:lnTo>
                  <a:lnTo>
                    <a:pt x="325" y="3"/>
                  </a:lnTo>
                  <a:lnTo>
                    <a:pt x="352" y="0"/>
                  </a:lnTo>
                  <a:lnTo>
                    <a:pt x="376" y="0"/>
                  </a:lnTo>
                  <a:lnTo>
                    <a:pt x="401" y="3"/>
                  </a:lnTo>
                  <a:lnTo>
                    <a:pt x="702" y="34"/>
                  </a:lnTo>
                  <a:lnTo>
                    <a:pt x="722" y="39"/>
                  </a:lnTo>
                  <a:lnTo>
                    <a:pt x="741" y="46"/>
                  </a:lnTo>
                  <a:lnTo>
                    <a:pt x="756" y="56"/>
                  </a:lnTo>
                  <a:lnTo>
                    <a:pt x="773" y="68"/>
                  </a:lnTo>
                  <a:lnTo>
                    <a:pt x="787" y="79"/>
                  </a:lnTo>
                  <a:lnTo>
                    <a:pt x="800" y="96"/>
                  </a:lnTo>
                  <a:lnTo>
                    <a:pt x="816" y="113"/>
                  </a:lnTo>
                  <a:lnTo>
                    <a:pt x="827" y="134"/>
                  </a:lnTo>
                  <a:lnTo>
                    <a:pt x="1083" y="612"/>
                  </a:lnTo>
                  <a:lnTo>
                    <a:pt x="1090" y="631"/>
                  </a:lnTo>
                  <a:lnTo>
                    <a:pt x="1112" y="680"/>
                  </a:lnTo>
                  <a:lnTo>
                    <a:pt x="1132" y="729"/>
                  </a:lnTo>
                  <a:lnTo>
                    <a:pt x="601" y="467"/>
                  </a:lnTo>
                  <a:close/>
                </a:path>
              </a:pathLst>
            </a:custGeom>
            <a:solidFill>
              <a:srgbClr val="FFE3D6"/>
            </a:solidFill>
            <a:ln w="9525">
              <a:noFill/>
              <a:round/>
              <a:headEnd/>
              <a:tailEnd/>
            </a:ln>
          </p:spPr>
          <p:txBody>
            <a:bodyPr/>
            <a:lstStyle/>
            <a:p>
              <a:endParaRPr lang="en-US"/>
            </a:p>
          </p:txBody>
        </p:sp>
        <p:sp>
          <p:nvSpPr>
            <p:cNvPr id="51450" name="Freeform 253"/>
            <p:cNvSpPr>
              <a:spLocks/>
            </p:cNvSpPr>
            <p:nvPr/>
          </p:nvSpPr>
          <p:spPr bwMode="auto">
            <a:xfrm>
              <a:off x="1917905" y="2632058"/>
              <a:ext cx="1597378" cy="1157287"/>
            </a:xfrm>
            <a:custGeom>
              <a:avLst/>
              <a:gdLst>
                <a:gd name="T0" fmla="*/ 2147483647 w 1132"/>
                <a:gd name="T1" fmla="*/ 2147483647 h 729"/>
                <a:gd name="T2" fmla="*/ 2147483647 w 1132"/>
                <a:gd name="T3" fmla="*/ 2147483647 h 729"/>
                <a:gd name="T4" fmla="*/ 2147483647 w 1132"/>
                <a:gd name="T5" fmla="*/ 2147483647 h 729"/>
                <a:gd name="T6" fmla="*/ 2147483647 w 1132"/>
                <a:gd name="T7" fmla="*/ 2147483647 h 729"/>
                <a:gd name="T8" fmla="*/ 2147483647 w 1132"/>
                <a:gd name="T9" fmla="*/ 2147483647 h 729"/>
                <a:gd name="T10" fmla="*/ 2147483647 w 1132"/>
                <a:gd name="T11" fmla="*/ 2147483647 h 729"/>
                <a:gd name="T12" fmla="*/ 2147483647 w 1132"/>
                <a:gd name="T13" fmla="*/ 2147483647 h 729"/>
                <a:gd name="T14" fmla="*/ 2147483647 w 1132"/>
                <a:gd name="T15" fmla="*/ 2147483647 h 729"/>
                <a:gd name="T16" fmla="*/ 2147483647 w 1132"/>
                <a:gd name="T17" fmla="*/ 2147483647 h 729"/>
                <a:gd name="T18" fmla="*/ 2147483647 w 1132"/>
                <a:gd name="T19" fmla="*/ 2147483647 h 729"/>
                <a:gd name="T20" fmla="*/ 2147483647 w 1132"/>
                <a:gd name="T21" fmla="*/ 2147483647 h 729"/>
                <a:gd name="T22" fmla="*/ 2147483647 w 1132"/>
                <a:gd name="T23" fmla="*/ 2147483647 h 729"/>
                <a:gd name="T24" fmla="*/ 2147483647 w 1132"/>
                <a:gd name="T25" fmla="*/ 2147483647 h 729"/>
                <a:gd name="T26" fmla="*/ 2147483647 w 1132"/>
                <a:gd name="T27" fmla="*/ 2147483647 h 729"/>
                <a:gd name="T28" fmla="*/ 2147483647 w 1132"/>
                <a:gd name="T29" fmla="*/ 2147483647 h 729"/>
                <a:gd name="T30" fmla="*/ 2147483647 w 1132"/>
                <a:gd name="T31" fmla="*/ 2147483647 h 729"/>
                <a:gd name="T32" fmla="*/ 2147483647 w 1132"/>
                <a:gd name="T33" fmla="*/ 2147483647 h 729"/>
                <a:gd name="T34" fmla="*/ 2147483647 w 1132"/>
                <a:gd name="T35" fmla="*/ 2147483647 h 729"/>
                <a:gd name="T36" fmla="*/ 2147483647 w 1132"/>
                <a:gd name="T37" fmla="*/ 2147483647 h 729"/>
                <a:gd name="T38" fmla="*/ 2147483647 w 1132"/>
                <a:gd name="T39" fmla="*/ 2147483647 h 729"/>
                <a:gd name="T40" fmla="*/ 2147483647 w 1132"/>
                <a:gd name="T41" fmla="*/ 2147483647 h 729"/>
                <a:gd name="T42" fmla="*/ 2147483647 w 1132"/>
                <a:gd name="T43" fmla="*/ 2147483647 h 729"/>
                <a:gd name="T44" fmla="*/ 2147483647 w 1132"/>
                <a:gd name="T45" fmla="*/ 2147483647 h 729"/>
                <a:gd name="T46" fmla="*/ 0 w 1132"/>
                <a:gd name="T47" fmla="*/ 2147483647 h 729"/>
                <a:gd name="T48" fmla="*/ 0 w 1132"/>
                <a:gd name="T49" fmla="*/ 2147483647 h 729"/>
                <a:gd name="T50" fmla="*/ 2147483647 w 1132"/>
                <a:gd name="T51" fmla="*/ 2147483647 h 729"/>
                <a:gd name="T52" fmla="*/ 2147483647 w 1132"/>
                <a:gd name="T53" fmla="*/ 2147483647 h 729"/>
                <a:gd name="T54" fmla="*/ 2147483647 w 1132"/>
                <a:gd name="T55" fmla="*/ 2147483647 h 729"/>
                <a:gd name="T56" fmla="*/ 2147483647 w 1132"/>
                <a:gd name="T57" fmla="*/ 2147483647 h 729"/>
                <a:gd name="T58" fmla="*/ 2147483647 w 1132"/>
                <a:gd name="T59" fmla="*/ 2147483647 h 729"/>
                <a:gd name="T60" fmla="*/ 2147483647 w 1132"/>
                <a:gd name="T61" fmla="*/ 2147483647 h 729"/>
                <a:gd name="T62" fmla="*/ 2147483647 w 1132"/>
                <a:gd name="T63" fmla="*/ 2147483647 h 729"/>
                <a:gd name="T64" fmla="*/ 2147483647 w 1132"/>
                <a:gd name="T65" fmla="*/ 2147483647 h 729"/>
                <a:gd name="T66" fmla="*/ 2147483647 w 1132"/>
                <a:gd name="T67" fmla="*/ 2147483647 h 729"/>
                <a:gd name="T68" fmla="*/ 2147483647 w 1132"/>
                <a:gd name="T69" fmla="*/ 2147483647 h 729"/>
                <a:gd name="T70" fmla="*/ 2147483647 w 1132"/>
                <a:gd name="T71" fmla="*/ 2147483647 h 729"/>
                <a:gd name="T72" fmla="*/ 2147483647 w 1132"/>
                <a:gd name="T73" fmla="*/ 2147483647 h 729"/>
                <a:gd name="T74" fmla="*/ 2147483647 w 1132"/>
                <a:gd name="T75" fmla="*/ 2147483647 h 729"/>
                <a:gd name="T76" fmla="*/ 2147483647 w 1132"/>
                <a:gd name="T77" fmla="*/ 2147483647 h 729"/>
                <a:gd name="T78" fmla="*/ 2147483647 w 1132"/>
                <a:gd name="T79" fmla="*/ 2147483647 h 729"/>
                <a:gd name="T80" fmla="*/ 2147483647 w 1132"/>
                <a:gd name="T81" fmla="*/ 0 h 729"/>
                <a:gd name="T82" fmla="*/ 2147483647 w 1132"/>
                <a:gd name="T83" fmla="*/ 0 h 729"/>
                <a:gd name="T84" fmla="*/ 2147483647 w 1132"/>
                <a:gd name="T85" fmla="*/ 2147483647 h 729"/>
                <a:gd name="T86" fmla="*/ 2147483647 w 1132"/>
                <a:gd name="T87" fmla="*/ 2147483647 h 729"/>
                <a:gd name="T88" fmla="*/ 2147483647 w 1132"/>
                <a:gd name="T89" fmla="*/ 2147483647 h 729"/>
                <a:gd name="T90" fmla="*/ 2147483647 w 1132"/>
                <a:gd name="T91" fmla="*/ 2147483647 h 729"/>
                <a:gd name="T92" fmla="*/ 2147483647 w 1132"/>
                <a:gd name="T93" fmla="*/ 2147483647 h 729"/>
                <a:gd name="T94" fmla="*/ 2147483647 w 1132"/>
                <a:gd name="T95" fmla="*/ 2147483647 h 729"/>
                <a:gd name="T96" fmla="*/ 2147483647 w 1132"/>
                <a:gd name="T97" fmla="*/ 2147483647 h 729"/>
                <a:gd name="T98" fmla="*/ 2147483647 w 1132"/>
                <a:gd name="T99" fmla="*/ 2147483647 h 729"/>
                <a:gd name="T100" fmla="*/ 2147483647 w 1132"/>
                <a:gd name="T101" fmla="*/ 2147483647 h 729"/>
                <a:gd name="T102" fmla="*/ 2147483647 w 1132"/>
                <a:gd name="T103" fmla="*/ 2147483647 h 729"/>
                <a:gd name="T104" fmla="*/ 2147483647 w 1132"/>
                <a:gd name="T105" fmla="*/ 2147483647 h 729"/>
                <a:gd name="T106" fmla="*/ 2147483647 w 1132"/>
                <a:gd name="T107" fmla="*/ 2147483647 h 729"/>
                <a:gd name="T108" fmla="*/ 2147483647 w 1132"/>
                <a:gd name="T109" fmla="*/ 2147483647 h 729"/>
                <a:gd name="T110" fmla="*/ 2147483647 w 1132"/>
                <a:gd name="T111" fmla="*/ 2147483647 h 729"/>
                <a:gd name="T112" fmla="*/ 2147483647 w 1132"/>
                <a:gd name="T113" fmla="*/ 2147483647 h 72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32"/>
                <a:gd name="T172" fmla="*/ 0 h 729"/>
                <a:gd name="T173" fmla="*/ 1132 w 1132"/>
                <a:gd name="T174" fmla="*/ 729 h 72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32" h="729">
                  <a:moveTo>
                    <a:pt x="601" y="467"/>
                  </a:moveTo>
                  <a:lnTo>
                    <a:pt x="591" y="447"/>
                  </a:lnTo>
                  <a:lnTo>
                    <a:pt x="579" y="416"/>
                  </a:lnTo>
                  <a:lnTo>
                    <a:pt x="570" y="387"/>
                  </a:lnTo>
                  <a:lnTo>
                    <a:pt x="565" y="359"/>
                  </a:lnTo>
                  <a:lnTo>
                    <a:pt x="560" y="327"/>
                  </a:lnTo>
                  <a:lnTo>
                    <a:pt x="558" y="325"/>
                  </a:lnTo>
                  <a:lnTo>
                    <a:pt x="531" y="332"/>
                  </a:lnTo>
                  <a:lnTo>
                    <a:pt x="503" y="328"/>
                  </a:lnTo>
                  <a:lnTo>
                    <a:pt x="476" y="325"/>
                  </a:lnTo>
                  <a:lnTo>
                    <a:pt x="450" y="318"/>
                  </a:lnTo>
                  <a:lnTo>
                    <a:pt x="423" y="310"/>
                  </a:lnTo>
                  <a:lnTo>
                    <a:pt x="396" y="299"/>
                  </a:lnTo>
                  <a:lnTo>
                    <a:pt x="374" y="284"/>
                  </a:lnTo>
                  <a:lnTo>
                    <a:pt x="352" y="267"/>
                  </a:lnTo>
                  <a:lnTo>
                    <a:pt x="332" y="277"/>
                  </a:lnTo>
                  <a:lnTo>
                    <a:pt x="306" y="288"/>
                  </a:lnTo>
                  <a:lnTo>
                    <a:pt x="278" y="296"/>
                  </a:lnTo>
                  <a:lnTo>
                    <a:pt x="256" y="298"/>
                  </a:lnTo>
                  <a:lnTo>
                    <a:pt x="218" y="277"/>
                  </a:lnTo>
                  <a:lnTo>
                    <a:pt x="159" y="279"/>
                  </a:lnTo>
                  <a:lnTo>
                    <a:pt x="4" y="208"/>
                  </a:lnTo>
                  <a:lnTo>
                    <a:pt x="2" y="201"/>
                  </a:lnTo>
                  <a:lnTo>
                    <a:pt x="0" y="188"/>
                  </a:lnTo>
                  <a:lnTo>
                    <a:pt x="0" y="173"/>
                  </a:lnTo>
                  <a:lnTo>
                    <a:pt x="5" y="161"/>
                  </a:lnTo>
                  <a:lnTo>
                    <a:pt x="14" y="149"/>
                  </a:lnTo>
                  <a:lnTo>
                    <a:pt x="22" y="139"/>
                  </a:lnTo>
                  <a:lnTo>
                    <a:pt x="34" y="129"/>
                  </a:lnTo>
                  <a:lnTo>
                    <a:pt x="48" y="118"/>
                  </a:lnTo>
                  <a:lnTo>
                    <a:pt x="69" y="112"/>
                  </a:lnTo>
                  <a:lnTo>
                    <a:pt x="85" y="105"/>
                  </a:lnTo>
                  <a:lnTo>
                    <a:pt x="108" y="96"/>
                  </a:lnTo>
                  <a:lnTo>
                    <a:pt x="168" y="81"/>
                  </a:lnTo>
                  <a:lnTo>
                    <a:pt x="201" y="57"/>
                  </a:lnTo>
                  <a:lnTo>
                    <a:pt x="229" y="39"/>
                  </a:lnTo>
                  <a:lnTo>
                    <a:pt x="254" y="27"/>
                  </a:lnTo>
                  <a:lnTo>
                    <a:pt x="274" y="17"/>
                  </a:lnTo>
                  <a:lnTo>
                    <a:pt x="298" y="8"/>
                  </a:lnTo>
                  <a:lnTo>
                    <a:pt x="325" y="3"/>
                  </a:lnTo>
                  <a:lnTo>
                    <a:pt x="352" y="0"/>
                  </a:lnTo>
                  <a:lnTo>
                    <a:pt x="376" y="0"/>
                  </a:lnTo>
                  <a:lnTo>
                    <a:pt x="401" y="3"/>
                  </a:lnTo>
                  <a:lnTo>
                    <a:pt x="702" y="34"/>
                  </a:lnTo>
                  <a:lnTo>
                    <a:pt x="722" y="39"/>
                  </a:lnTo>
                  <a:lnTo>
                    <a:pt x="741" y="46"/>
                  </a:lnTo>
                  <a:lnTo>
                    <a:pt x="756" y="56"/>
                  </a:lnTo>
                  <a:lnTo>
                    <a:pt x="773" y="68"/>
                  </a:lnTo>
                  <a:lnTo>
                    <a:pt x="787" y="79"/>
                  </a:lnTo>
                  <a:lnTo>
                    <a:pt x="800" y="96"/>
                  </a:lnTo>
                  <a:lnTo>
                    <a:pt x="816" y="113"/>
                  </a:lnTo>
                  <a:lnTo>
                    <a:pt x="827" y="134"/>
                  </a:lnTo>
                  <a:lnTo>
                    <a:pt x="1083" y="612"/>
                  </a:lnTo>
                  <a:lnTo>
                    <a:pt x="1090" y="631"/>
                  </a:lnTo>
                  <a:lnTo>
                    <a:pt x="1112" y="680"/>
                  </a:lnTo>
                  <a:lnTo>
                    <a:pt x="1132" y="729"/>
                  </a:lnTo>
                  <a:lnTo>
                    <a:pt x="601" y="467"/>
                  </a:lnTo>
                </a:path>
              </a:pathLst>
            </a:custGeom>
            <a:noFill/>
            <a:ln w="0" cap="sq">
              <a:solidFill>
                <a:srgbClr val="000000"/>
              </a:solidFill>
              <a:miter lim="800000"/>
              <a:headEnd/>
              <a:tailEnd/>
            </a:ln>
          </p:spPr>
          <p:txBody>
            <a:bodyPr/>
            <a:lstStyle/>
            <a:p>
              <a:endParaRPr lang="en-US"/>
            </a:p>
          </p:txBody>
        </p:sp>
        <p:sp>
          <p:nvSpPr>
            <p:cNvPr id="51451" name="Freeform 254"/>
            <p:cNvSpPr>
              <a:spLocks/>
            </p:cNvSpPr>
            <p:nvPr/>
          </p:nvSpPr>
          <p:spPr bwMode="auto">
            <a:xfrm>
              <a:off x="2279152" y="3055915"/>
              <a:ext cx="486833" cy="317500"/>
            </a:xfrm>
            <a:custGeom>
              <a:avLst/>
              <a:gdLst>
                <a:gd name="T0" fmla="*/ 2147483647 w 345"/>
                <a:gd name="T1" fmla="*/ 2147483647 h 200"/>
                <a:gd name="T2" fmla="*/ 2147483647 w 345"/>
                <a:gd name="T3" fmla="*/ 2147483647 h 200"/>
                <a:gd name="T4" fmla="*/ 2147483647 w 345"/>
                <a:gd name="T5" fmla="*/ 2147483647 h 200"/>
                <a:gd name="T6" fmla="*/ 2147483647 w 345"/>
                <a:gd name="T7" fmla="*/ 2147483647 h 200"/>
                <a:gd name="T8" fmla="*/ 2147483647 w 345"/>
                <a:gd name="T9" fmla="*/ 2147483647 h 200"/>
                <a:gd name="T10" fmla="*/ 2147483647 w 345"/>
                <a:gd name="T11" fmla="*/ 2147483647 h 200"/>
                <a:gd name="T12" fmla="*/ 2147483647 w 345"/>
                <a:gd name="T13" fmla="*/ 2147483647 h 200"/>
                <a:gd name="T14" fmla="*/ 2147483647 w 345"/>
                <a:gd name="T15" fmla="*/ 2147483647 h 200"/>
                <a:gd name="T16" fmla="*/ 2147483647 w 345"/>
                <a:gd name="T17" fmla="*/ 2147483647 h 200"/>
                <a:gd name="T18" fmla="*/ 2147483647 w 345"/>
                <a:gd name="T19" fmla="*/ 2147483647 h 200"/>
                <a:gd name="T20" fmla="*/ 2147483647 w 345"/>
                <a:gd name="T21" fmla="*/ 2147483647 h 200"/>
                <a:gd name="T22" fmla="*/ 2147483647 w 345"/>
                <a:gd name="T23" fmla="*/ 2147483647 h 200"/>
                <a:gd name="T24" fmla="*/ 2147483647 w 345"/>
                <a:gd name="T25" fmla="*/ 2147483647 h 200"/>
                <a:gd name="T26" fmla="*/ 2147483647 w 345"/>
                <a:gd name="T27" fmla="*/ 2147483647 h 200"/>
                <a:gd name="T28" fmla="*/ 2147483647 w 345"/>
                <a:gd name="T29" fmla="*/ 0 h 200"/>
                <a:gd name="T30" fmla="*/ 2147483647 w 345"/>
                <a:gd name="T31" fmla="*/ 2147483647 h 200"/>
                <a:gd name="T32" fmla="*/ 2147483647 w 345"/>
                <a:gd name="T33" fmla="*/ 2147483647 h 200"/>
                <a:gd name="T34" fmla="*/ 2147483647 w 345"/>
                <a:gd name="T35" fmla="*/ 2147483647 h 200"/>
                <a:gd name="T36" fmla="*/ 0 w 345"/>
                <a:gd name="T37" fmla="*/ 2147483647 h 200"/>
                <a:gd name="T38" fmla="*/ 2147483647 w 345"/>
                <a:gd name="T39" fmla="*/ 2147483647 h 2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5"/>
                <a:gd name="T61" fmla="*/ 0 h 200"/>
                <a:gd name="T62" fmla="*/ 345 w 345"/>
                <a:gd name="T63" fmla="*/ 200 h 20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5" h="200">
                  <a:moveTo>
                    <a:pt x="345" y="200"/>
                  </a:moveTo>
                  <a:lnTo>
                    <a:pt x="335" y="180"/>
                  </a:lnTo>
                  <a:lnTo>
                    <a:pt x="323" y="149"/>
                  </a:lnTo>
                  <a:lnTo>
                    <a:pt x="314" y="120"/>
                  </a:lnTo>
                  <a:lnTo>
                    <a:pt x="309" y="92"/>
                  </a:lnTo>
                  <a:lnTo>
                    <a:pt x="304" y="60"/>
                  </a:lnTo>
                  <a:lnTo>
                    <a:pt x="302" y="58"/>
                  </a:lnTo>
                  <a:lnTo>
                    <a:pt x="275" y="65"/>
                  </a:lnTo>
                  <a:lnTo>
                    <a:pt x="247" y="61"/>
                  </a:lnTo>
                  <a:lnTo>
                    <a:pt x="220" y="58"/>
                  </a:lnTo>
                  <a:lnTo>
                    <a:pt x="194" y="51"/>
                  </a:lnTo>
                  <a:lnTo>
                    <a:pt x="167" y="43"/>
                  </a:lnTo>
                  <a:lnTo>
                    <a:pt x="140" y="32"/>
                  </a:lnTo>
                  <a:lnTo>
                    <a:pt x="118" y="17"/>
                  </a:lnTo>
                  <a:lnTo>
                    <a:pt x="96" y="0"/>
                  </a:lnTo>
                  <a:lnTo>
                    <a:pt x="76" y="10"/>
                  </a:lnTo>
                  <a:lnTo>
                    <a:pt x="50" y="21"/>
                  </a:lnTo>
                  <a:lnTo>
                    <a:pt x="22" y="29"/>
                  </a:lnTo>
                  <a:lnTo>
                    <a:pt x="0" y="31"/>
                  </a:lnTo>
                  <a:lnTo>
                    <a:pt x="345" y="200"/>
                  </a:lnTo>
                  <a:close/>
                </a:path>
              </a:pathLst>
            </a:custGeom>
            <a:solidFill>
              <a:srgbClr val="FFC4AB"/>
            </a:solidFill>
            <a:ln w="9525">
              <a:noFill/>
              <a:round/>
              <a:headEnd/>
              <a:tailEnd/>
            </a:ln>
          </p:spPr>
          <p:txBody>
            <a:bodyPr/>
            <a:lstStyle/>
            <a:p>
              <a:endParaRPr lang="en-US"/>
            </a:p>
          </p:txBody>
        </p:sp>
        <p:sp>
          <p:nvSpPr>
            <p:cNvPr id="51452" name="Freeform 255"/>
            <p:cNvSpPr>
              <a:spLocks/>
            </p:cNvSpPr>
            <p:nvPr/>
          </p:nvSpPr>
          <p:spPr bwMode="auto">
            <a:xfrm>
              <a:off x="2279152" y="3055915"/>
              <a:ext cx="486833" cy="317500"/>
            </a:xfrm>
            <a:custGeom>
              <a:avLst/>
              <a:gdLst>
                <a:gd name="T0" fmla="*/ 2147483647 w 345"/>
                <a:gd name="T1" fmla="*/ 2147483647 h 200"/>
                <a:gd name="T2" fmla="*/ 2147483647 w 345"/>
                <a:gd name="T3" fmla="*/ 2147483647 h 200"/>
                <a:gd name="T4" fmla="*/ 2147483647 w 345"/>
                <a:gd name="T5" fmla="*/ 2147483647 h 200"/>
                <a:gd name="T6" fmla="*/ 2147483647 w 345"/>
                <a:gd name="T7" fmla="*/ 2147483647 h 200"/>
                <a:gd name="T8" fmla="*/ 2147483647 w 345"/>
                <a:gd name="T9" fmla="*/ 2147483647 h 200"/>
                <a:gd name="T10" fmla="*/ 2147483647 w 345"/>
                <a:gd name="T11" fmla="*/ 2147483647 h 200"/>
                <a:gd name="T12" fmla="*/ 2147483647 w 345"/>
                <a:gd name="T13" fmla="*/ 2147483647 h 200"/>
                <a:gd name="T14" fmla="*/ 2147483647 w 345"/>
                <a:gd name="T15" fmla="*/ 2147483647 h 200"/>
                <a:gd name="T16" fmla="*/ 2147483647 w 345"/>
                <a:gd name="T17" fmla="*/ 2147483647 h 200"/>
                <a:gd name="T18" fmla="*/ 2147483647 w 345"/>
                <a:gd name="T19" fmla="*/ 2147483647 h 200"/>
                <a:gd name="T20" fmla="*/ 2147483647 w 345"/>
                <a:gd name="T21" fmla="*/ 2147483647 h 200"/>
                <a:gd name="T22" fmla="*/ 2147483647 w 345"/>
                <a:gd name="T23" fmla="*/ 2147483647 h 200"/>
                <a:gd name="T24" fmla="*/ 2147483647 w 345"/>
                <a:gd name="T25" fmla="*/ 2147483647 h 200"/>
                <a:gd name="T26" fmla="*/ 2147483647 w 345"/>
                <a:gd name="T27" fmla="*/ 2147483647 h 200"/>
                <a:gd name="T28" fmla="*/ 2147483647 w 345"/>
                <a:gd name="T29" fmla="*/ 0 h 200"/>
                <a:gd name="T30" fmla="*/ 2147483647 w 345"/>
                <a:gd name="T31" fmla="*/ 2147483647 h 200"/>
                <a:gd name="T32" fmla="*/ 2147483647 w 345"/>
                <a:gd name="T33" fmla="*/ 2147483647 h 200"/>
                <a:gd name="T34" fmla="*/ 2147483647 w 345"/>
                <a:gd name="T35" fmla="*/ 2147483647 h 200"/>
                <a:gd name="T36" fmla="*/ 0 w 345"/>
                <a:gd name="T37" fmla="*/ 2147483647 h 200"/>
                <a:gd name="T38" fmla="*/ 2147483647 w 345"/>
                <a:gd name="T39" fmla="*/ 2147483647 h 20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45"/>
                <a:gd name="T61" fmla="*/ 0 h 200"/>
                <a:gd name="T62" fmla="*/ 345 w 345"/>
                <a:gd name="T63" fmla="*/ 200 h 20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45" h="200">
                  <a:moveTo>
                    <a:pt x="345" y="200"/>
                  </a:moveTo>
                  <a:lnTo>
                    <a:pt x="335" y="180"/>
                  </a:lnTo>
                  <a:lnTo>
                    <a:pt x="323" y="149"/>
                  </a:lnTo>
                  <a:lnTo>
                    <a:pt x="314" y="120"/>
                  </a:lnTo>
                  <a:lnTo>
                    <a:pt x="309" y="92"/>
                  </a:lnTo>
                  <a:lnTo>
                    <a:pt x="304" y="60"/>
                  </a:lnTo>
                  <a:lnTo>
                    <a:pt x="302" y="58"/>
                  </a:lnTo>
                  <a:lnTo>
                    <a:pt x="275" y="65"/>
                  </a:lnTo>
                  <a:lnTo>
                    <a:pt x="247" y="61"/>
                  </a:lnTo>
                  <a:lnTo>
                    <a:pt x="220" y="58"/>
                  </a:lnTo>
                  <a:lnTo>
                    <a:pt x="194" y="51"/>
                  </a:lnTo>
                  <a:lnTo>
                    <a:pt x="167" y="43"/>
                  </a:lnTo>
                  <a:lnTo>
                    <a:pt x="140" y="32"/>
                  </a:lnTo>
                  <a:lnTo>
                    <a:pt x="118" y="17"/>
                  </a:lnTo>
                  <a:lnTo>
                    <a:pt x="96" y="0"/>
                  </a:lnTo>
                  <a:lnTo>
                    <a:pt x="76" y="10"/>
                  </a:lnTo>
                  <a:lnTo>
                    <a:pt x="50" y="21"/>
                  </a:lnTo>
                  <a:lnTo>
                    <a:pt x="22" y="29"/>
                  </a:lnTo>
                  <a:lnTo>
                    <a:pt x="0" y="31"/>
                  </a:lnTo>
                  <a:lnTo>
                    <a:pt x="345" y="200"/>
                  </a:lnTo>
                </a:path>
              </a:pathLst>
            </a:custGeom>
            <a:noFill/>
            <a:ln w="0" cap="sq">
              <a:solidFill>
                <a:srgbClr val="000000"/>
              </a:solidFill>
              <a:miter lim="800000"/>
              <a:headEnd/>
              <a:tailEnd/>
            </a:ln>
          </p:spPr>
          <p:txBody>
            <a:bodyPr/>
            <a:lstStyle/>
            <a:p>
              <a:endParaRPr lang="en-US"/>
            </a:p>
          </p:txBody>
        </p:sp>
        <p:sp>
          <p:nvSpPr>
            <p:cNvPr id="51453" name="Freeform 256"/>
            <p:cNvSpPr>
              <a:spLocks/>
            </p:cNvSpPr>
            <p:nvPr/>
          </p:nvSpPr>
          <p:spPr bwMode="auto">
            <a:xfrm>
              <a:off x="1786672" y="3051158"/>
              <a:ext cx="1680634" cy="2587625"/>
            </a:xfrm>
            <a:custGeom>
              <a:avLst/>
              <a:gdLst>
                <a:gd name="T0" fmla="*/ 2147483647 w 1191"/>
                <a:gd name="T1" fmla="*/ 2147483647 h 1630"/>
                <a:gd name="T2" fmla="*/ 2147483647 w 1191"/>
                <a:gd name="T3" fmla="*/ 2147483647 h 1630"/>
                <a:gd name="T4" fmla="*/ 2147483647 w 1191"/>
                <a:gd name="T5" fmla="*/ 2147483647 h 1630"/>
                <a:gd name="T6" fmla="*/ 2147483647 w 1191"/>
                <a:gd name="T7" fmla="*/ 2147483647 h 1630"/>
                <a:gd name="T8" fmla="*/ 2147483647 w 1191"/>
                <a:gd name="T9" fmla="*/ 2147483647 h 1630"/>
                <a:gd name="T10" fmla="*/ 2147483647 w 1191"/>
                <a:gd name="T11" fmla="*/ 2147483647 h 1630"/>
                <a:gd name="T12" fmla="*/ 2147483647 w 1191"/>
                <a:gd name="T13" fmla="*/ 2147483647 h 1630"/>
                <a:gd name="T14" fmla="*/ 2147483647 w 1191"/>
                <a:gd name="T15" fmla="*/ 2147483647 h 1630"/>
                <a:gd name="T16" fmla="*/ 2147483647 w 1191"/>
                <a:gd name="T17" fmla="*/ 2147483647 h 1630"/>
                <a:gd name="T18" fmla="*/ 2147483647 w 1191"/>
                <a:gd name="T19" fmla="*/ 2147483647 h 1630"/>
                <a:gd name="T20" fmla="*/ 2147483647 w 1191"/>
                <a:gd name="T21" fmla="*/ 2147483647 h 1630"/>
                <a:gd name="T22" fmla="*/ 2147483647 w 1191"/>
                <a:gd name="T23" fmla="*/ 2147483647 h 1630"/>
                <a:gd name="T24" fmla="*/ 2147483647 w 1191"/>
                <a:gd name="T25" fmla="*/ 2147483647 h 1630"/>
                <a:gd name="T26" fmla="*/ 2147483647 w 1191"/>
                <a:gd name="T27" fmla="*/ 2147483647 h 1630"/>
                <a:gd name="T28" fmla="*/ 2147483647 w 1191"/>
                <a:gd name="T29" fmla="*/ 2147483647 h 1630"/>
                <a:gd name="T30" fmla="*/ 2147483647 w 1191"/>
                <a:gd name="T31" fmla="*/ 2147483647 h 1630"/>
                <a:gd name="T32" fmla="*/ 2147483647 w 1191"/>
                <a:gd name="T33" fmla="*/ 2147483647 h 1630"/>
                <a:gd name="T34" fmla="*/ 2147483647 w 1191"/>
                <a:gd name="T35" fmla="*/ 2147483647 h 1630"/>
                <a:gd name="T36" fmla="*/ 2147483647 w 1191"/>
                <a:gd name="T37" fmla="*/ 2147483647 h 1630"/>
                <a:gd name="T38" fmla="*/ 2147483647 w 1191"/>
                <a:gd name="T39" fmla="*/ 2147483647 h 1630"/>
                <a:gd name="T40" fmla="*/ 2147483647 w 1191"/>
                <a:gd name="T41" fmla="*/ 2147483647 h 1630"/>
                <a:gd name="T42" fmla="*/ 2147483647 w 1191"/>
                <a:gd name="T43" fmla="*/ 2147483647 h 1630"/>
                <a:gd name="T44" fmla="*/ 2147483647 w 1191"/>
                <a:gd name="T45" fmla="*/ 2147483647 h 1630"/>
                <a:gd name="T46" fmla="*/ 2147483647 w 1191"/>
                <a:gd name="T47" fmla="*/ 2147483647 h 1630"/>
                <a:gd name="T48" fmla="*/ 2147483647 w 1191"/>
                <a:gd name="T49" fmla="*/ 2147483647 h 1630"/>
                <a:gd name="T50" fmla="*/ 2147483647 w 1191"/>
                <a:gd name="T51" fmla="*/ 2147483647 h 1630"/>
                <a:gd name="T52" fmla="*/ 2147483647 w 1191"/>
                <a:gd name="T53" fmla="*/ 2147483647 h 1630"/>
                <a:gd name="T54" fmla="*/ 2147483647 w 1191"/>
                <a:gd name="T55" fmla="*/ 2147483647 h 1630"/>
                <a:gd name="T56" fmla="*/ 2147483647 w 1191"/>
                <a:gd name="T57" fmla="*/ 2147483647 h 1630"/>
                <a:gd name="T58" fmla="*/ 2147483647 w 1191"/>
                <a:gd name="T59" fmla="*/ 2147483647 h 1630"/>
                <a:gd name="T60" fmla="*/ 2147483647 w 1191"/>
                <a:gd name="T61" fmla="*/ 2147483647 h 1630"/>
                <a:gd name="T62" fmla="*/ 0 w 1191"/>
                <a:gd name="T63" fmla="*/ 2147483647 h 1630"/>
                <a:gd name="T64" fmla="*/ 2147483647 w 1191"/>
                <a:gd name="T65" fmla="*/ 2147483647 h 1630"/>
                <a:gd name="T66" fmla="*/ 2147483647 w 1191"/>
                <a:gd name="T67" fmla="*/ 2147483647 h 1630"/>
                <a:gd name="T68" fmla="*/ 2147483647 w 1191"/>
                <a:gd name="T69" fmla="*/ 2147483647 h 1630"/>
                <a:gd name="T70" fmla="*/ 2147483647 w 1191"/>
                <a:gd name="T71" fmla="*/ 2147483647 h 1630"/>
                <a:gd name="T72" fmla="*/ 2147483647 w 1191"/>
                <a:gd name="T73" fmla="*/ 2147483647 h 1630"/>
                <a:gd name="T74" fmla="*/ 2147483647 w 1191"/>
                <a:gd name="T75" fmla="*/ 2147483647 h 1630"/>
                <a:gd name="T76" fmla="*/ 2147483647 w 1191"/>
                <a:gd name="T77" fmla="*/ 2147483647 h 16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191"/>
                <a:gd name="T118" fmla="*/ 0 h 1630"/>
                <a:gd name="T119" fmla="*/ 1191 w 1191"/>
                <a:gd name="T120" fmla="*/ 1630 h 16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191" h="1630">
                  <a:moveTo>
                    <a:pt x="147" y="729"/>
                  </a:moveTo>
                  <a:lnTo>
                    <a:pt x="146" y="805"/>
                  </a:lnTo>
                  <a:lnTo>
                    <a:pt x="137" y="882"/>
                  </a:lnTo>
                  <a:lnTo>
                    <a:pt x="124" y="959"/>
                  </a:lnTo>
                  <a:lnTo>
                    <a:pt x="115" y="1032"/>
                  </a:lnTo>
                  <a:lnTo>
                    <a:pt x="110" y="1105"/>
                  </a:lnTo>
                  <a:lnTo>
                    <a:pt x="108" y="1159"/>
                  </a:lnTo>
                  <a:lnTo>
                    <a:pt x="110" y="1208"/>
                  </a:lnTo>
                  <a:lnTo>
                    <a:pt x="112" y="1259"/>
                  </a:lnTo>
                  <a:lnTo>
                    <a:pt x="119" y="1306"/>
                  </a:lnTo>
                  <a:lnTo>
                    <a:pt x="130" y="1355"/>
                  </a:lnTo>
                  <a:lnTo>
                    <a:pt x="146" y="1399"/>
                  </a:lnTo>
                  <a:lnTo>
                    <a:pt x="166" y="1445"/>
                  </a:lnTo>
                  <a:lnTo>
                    <a:pt x="188" y="1482"/>
                  </a:lnTo>
                  <a:lnTo>
                    <a:pt x="206" y="1508"/>
                  </a:lnTo>
                  <a:lnTo>
                    <a:pt x="220" y="1536"/>
                  </a:lnTo>
                  <a:lnTo>
                    <a:pt x="235" y="1596"/>
                  </a:lnTo>
                  <a:lnTo>
                    <a:pt x="239" y="1630"/>
                  </a:lnTo>
                  <a:lnTo>
                    <a:pt x="922" y="1447"/>
                  </a:lnTo>
                  <a:lnTo>
                    <a:pt x="934" y="1357"/>
                  </a:lnTo>
                  <a:lnTo>
                    <a:pt x="956" y="1240"/>
                  </a:lnTo>
                  <a:lnTo>
                    <a:pt x="983" y="1125"/>
                  </a:lnTo>
                  <a:lnTo>
                    <a:pt x="1015" y="1010"/>
                  </a:lnTo>
                  <a:lnTo>
                    <a:pt x="1052" y="898"/>
                  </a:lnTo>
                  <a:lnTo>
                    <a:pt x="1093" y="788"/>
                  </a:lnTo>
                  <a:lnTo>
                    <a:pt x="1140" y="682"/>
                  </a:lnTo>
                  <a:lnTo>
                    <a:pt x="1191" y="577"/>
                  </a:lnTo>
                  <a:lnTo>
                    <a:pt x="839" y="423"/>
                  </a:lnTo>
                  <a:lnTo>
                    <a:pt x="795" y="406"/>
                  </a:lnTo>
                  <a:lnTo>
                    <a:pt x="753" y="394"/>
                  </a:lnTo>
                  <a:lnTo>
                    <a:pt x="706" y="386"/>
                  </a:lnTo>
                  <a:lnTo>
                    <a:pt x="662" y="382"/>
                  </a:lnTo>
                  <a:lnTo>
                    <a:pt x="640" y="487"/>
                  </a:lnTo>
                  <a:lnTo>
                    <a:pt x="582" y="502"/>
                  </a:lnTo>
                  <a:lnTo>
                    <a:pt x="563" y="484"/>
                  </a:lnTo>
                  <a:lnTo>
                    <a:pt x="538" y="453"/>
                  </a:lnTo>
                  <a:lnTo>
                    <a:pt x="518" y="420"/>
                  </a:lnTo>
                  <a:lnTo>
                    <a:pt x="506" y="401"/>
                  </a:lnTo>
                  <a:lnTo>
                    <a:pt x="484" y="352"/>
                  </a:lnTo>
                  <a:lnTo>
                    <a:pt x="470" y="318"/>
                  </a:lnTo>
                  <a:lnTo>
                    <a:pt x="452" y="281"/>
                  </a:lnTo>
                  <a:lnTo>
                    <a:pt x="426" y="245"/>
                  </a:lnTo>
                  <a:lnTo>
                    <a:pt x="401" y="213"/>
                  </a:lnTo>
                  <a:lnTo>
                    <a:pt x="372" y="181"/>
                  </a:lnTo>
                  <a:lnTo>
                    <a:pt x="342" y="154"/>
                  </a:lnTo>
                  <a:lnTo>
                    <a:pt x="327" y="139"/>
                  </a:lnTo>
                  <a:lnTo>
                    <a:pt x="256" y="61"/>
                  </a:lnTo>
                  <a:lnTo>
                    <a:pt x="239" y="44"/>
                  </a:lnTo>
                  <a:lnTo>
                    <a:pt x="217" y="27"/>
                  </a:lnTo>
                  <a:lnTo>
                    <a:pt x="195" y="15"/>
                  </a:lnTo>
                  <a:lnTo>
                    <a:pt x="176" y="8"/>
                  </a:lnTo>
                  <a:lnTo>
                    <a:pt x="161" y="2"/>
                  </a:lnTo>
                  <a:lnTo>
                    <a:pt x="144" y="0"/>
                  </a:lnTo>
                  <a:lnTo>
                    <a:pt x="122" y="2"/>
                  </a:lnTo>
                  <a:lnTo>
                    <a:pt x="98" y="3"/>
                  </a:lnTo>
                  <a:lnTo>
                    <a:pt x="78" y="10"/>
                  </a:lnTo>
                  <a:lnTo>
                    <a:pt x="58" y="20"/>
                  </a:lnTo>
                  <a:lnTo>
                    <a:pt x="41" y="34"/>
                  </a:lnTo>
                  <a:lnTo>
                    <a:pt x="31" y="42"/>
                  </a:lnTo>
                  <a:lnTo>
                    <a:pt x="22" y="61"/>
                  </a:lnTo>
                  <a:lnTo>
                    <a:pt x="12" y="81"/>
                  </a:lnTo>
                  <a:lnTo>
                    <a:pt x="5" y="100"/>
                  </a:lnTo>
                  <a:lnTo>
                    <a:pt x="2" y="122"/>
                  </a:lnTo>
                  <a:lnTo>
                    <a:pt x="0" y="144"/>
                  </a:lnTo>
                  <a:lnTo>
                    <a:pt x="2" y="171"/>
                  </a:lnTo>
                  <a:lnTo>
                    <a:pt x="9" y="218"/>
                  </a:lnTo>
                  <a:lnTo>
                    <a:pt x="14" y="257"/>
                  </a:lnTo>
                  <a:lnTo>
                    <a:pt x="32" y="323"/>
                  </a:lnTo>
                  <a:lnTo>
                    <a:pt x="49" y="362"/>
                  </a:lnTo>
                  <a:lnTo>
                    <a:pt x="83" y="431"/>
                  </a:lnTo>
                  <a:lnTo>
                    <a:pt x="91" y="453"/>
                  </a:lnTo>
                  <a:lnTo>
                    <a:pt x="108" y="489"/>
                  </a:lnTo>
                  <a:lnTo>
                    <a:pt x="120" y="524"/>
                  </a:lnTo>
                  <a:lnTo>
                    <a:pt x="141" y="597"/>
                  </a:lnTo>
                  <a:lnTo>
                    <a:pt x="146" y="634"/>
                  </a:lnTo>
                  <a:lnTo>
                    <a:pt x="147" y="672"/>
                  </a:lnTo>
                  <a:lnTo>
                    <a:pt x="149" y="711"/>
                  </a:lnTo>
                  <a:lnTo>
                    <a:pt x="147" y="729"/>
                  </a:lnTo>
                  <a:close/>
                </a:path>
              </a:pathLst>
            </a:custGeom>
            <a:solidFill>
              <a:srgbClr val="FFE3D6"/>
            </a:solidFill>
            <a:ln w="9525">
              <a:noFill/>
              <a:round/>
              <a:headEnd/>
              <a:tailEnd/>
            </a:ln>
          </p:spPr>
          <p:txBody>
            <a:bodyPr/>
            <a:lstStyle/>
            <a:p>
              <a:endParaRPr lang="en-US"/>
            </a:p>
          </p:txBody>
        </p:sp>
        <p:sp>
          <p:nvSpPr>
            <p:cNvPr id="51454" name="Freeform 257"/>
            <p:cNvSpPr>
              <a:spLocks/>
            </p:cNvSpPr>
            <p:nvPr/>
          </p:nvSpPr>
          <p:spPr bwMode="auto">
            <a:xfrm>
              <a:off x="1786672" y="3051158"/>
              <a:ext cx="1680634" cy="2587625"/>
            </a:xfrm>
            <a:custGeom>
              <a:avLst/>
              <a:gdLst>
                <a:gd name="T0" fmla="*/ 2147483647 w 1191"/>
                <a:gd name="T1" fmla="*/ 2147483647 h 1630"/>
                <a:gd name="T2" fmla="*/ 2147483647 w 1191"/>
                <a:gd name="T3" fmla="*/ 2147483647 h 1630"/>
                <a:gd name="T4" fmla="*/ 2147483647 w 1191"/>
                <a:gd name="T5" fmla="*/ 2147483647 h 1630"/>
                <a:gd name="T6" fmla="*/ 2147483647 w 1191"/>
                <a:gd name="T7" fmla="*/ 2147483647 h 1630"/>
                <a:gd name="T8" fmla="*/ 2147483647 w 1191"/>
                <a:gd name="T9" fmla="*/ 2147483647 h 1630"/>
                <a:gd name="T10" fmla="*/ 2147483647 w 1191"/>
                <a:gd name="T11" fmla="*/ 2147483647 h 1630"/>
                <a:gd name="T12" fmla="*/ 2147483647 w 1191"/>
                <a:gd name="T13" fmla="*/ 2147483647 h 1630"/>
                <a:gd name="T14" fmla="*/ 2147483647 w 1191"/>
                <a:gd name="T15" fmla="*/ 2147483647 h 1630"/>
                <a:gd name="T16" fmla="*/ 2147483647 w 1191"/>
                <a:gd name="T17" fmla="*/ 2147483647 h 1630"/>
                <a:gd name="T18" fmla="*/ 2147483647 w 1191"/>
                <a:gd name="T19" fmla="*/ 2147483647 h 1630"/>
                <a:gd name="T20" fmla="*/ 2147483647 w 1191"/>
                <a:gd name="T21" fmla="*/ 2147483647 h 1630"/>
                <a:gd name="T22" fmla="*/ 2147483647 w 1191"/>
                <a:gd name="T23" fmla="*/ 2147483647 h 1630"/>
                <a:gd name="T24" fmla="*/ 2147483647 w 1191"/>
                <a:gd name="T25" fmla="*/ 2147483647 h 1630"/>
                <a:gd name="T26" fmla="*/ 2147483647 w 1191"/>
                <a:gd name="T27" fmla="*/ 2147483647 h 1630"/>
                <a:gd name="T28" fmla="*/ 2147483647 w 1191"/>
                <a:gd name="T29" fmla="*/ 2147483647 h 1630"/>
                <a:gd name="T30" fmla="*/ 2147483647 w 1191"/>
                <a:gd name="T31" fmla="*/ 2147483647 h 1630"/>
                <a:gd name="T32" fmla="*/ 2147483647 w 1191"/>
                <a:gd name="T33" fmla="*/ 2147483647 h 1630"/>
                <a:gd name="T34" fmla="*/ 2147483647 w 1191"/>
                <a:gd name="T35" fmla="*/ 2147483647 h 1630"/>
                <a:gd name="T36" fmla="*/ 2147483647 w 1191"/>
                <a:gd name="T37" fmla="*/ 2147483647 h 1630"/>
                <a:gd name="T38" fmla="*/ 2147483647 w 1191"/>
                <a:gd name="T39" fmla="*/ 2147483647 h 1630"/>
                <a:gd name="T40" fmla="*/ 2147483647 w 1191"/>
                <a:gd name="T41" fmla="*/ 2147483647 h 1630"/>
                <a:gd name="T42" fmla="*/ 2147483647 w 1191"/>
                <a:gd name="T43" fmla="*/ 2147483647 h 1630"/>
                <a:gd name="T44" fmla="*/ 2147483647 w 1191"/>
                <a:gd name="T45" fmla="*/ 2147483647 h 1630"/>
                <a:gd name="T46" fmla="*/ 2147483647 w 1191"/>
                <a:gd name="T47" fmla="*/ 2147483647 h 1630"/>
                <a:gd name="T48" fmla="*/ 2147483647 w 1191"/>
                <a:gd name="T49" fmla="*/ 2147483647 h 1630"/>
                <a:gd name="T50" fmla="*/ 2147483647 w 1191"/>
                <a:gd name="T51" fmla="*/ 2147483647 h 1630"/>
                <a:gd name="T52" fmla="*/ 2147483647 w 1191"/>
                <a:gd name="T53" fmla="*/ 2147483647 h 1630"/>
                <a:gd name="T54" fmla="*/ 2147483647 w 1191"/>
                <a:gd name="T55" fmla="*/ 2147483647 h 1630"/>
                <a:gd name="T56" fmla="*/ 2147483647 w 1191"/>
                <a:gd name="T57" fmla="*/ 2147483647 h 1630"/>
                <a:gd name="T58" fmla="*/ 2147483647 w 1191"/>
                <a:gd name="T59" fmla="*/ 2147483647 h 1630"/>
                <a:gd name="T60" fmla="*/ 2147483647 w 1191"/>
                <a:gd name="T61" fmla="*/ 2147483647 h 1630"/>
                <a:gd name="T62" fmla="*/ 0 w 1191"/>
                <a:gd name="T63" fmla="*/ 2147483647 h 1630"/>
                <a:gd name="T64" fmla="*/ 2147483647 w 1191"/>
                <a:gd name="T65" fmla="*/ 2147483647 h 1630"/>
                <a:gd name="T66" fmla="*/ 2147483647 w 1191"/>
                <a:gd name="T67" fmla="*/ 2147483647 h 1630"/>
                <a:gd name="T68" fmla="*/ 2147483647 w 1191"/>
                <a:gd name="T69" fmla="*/ 2147483647 h 1630"/>
                <a:gd name="T70" fmla="*/ 2147483647 w 1191"/>
                <a:gd name="T71" fmla="*/ 2147483647 h 1630"/>
                <a:gd name="T72" fmla="*/ 2147483647 w 1191"/>
                <a:gd name="T73" fmla="*/ 2147483647 h 1630"/>
                <a:gd name="T74" fmla="*/ 2147483647 w 1191"/>
                <a:gd name="T75" fmla="*/ 2147483647 h 1630"/>
                <a:gd name="T76" fmla="*/ 2147483647 w 1191"/>
                <a:gd name="T77" fmla="*/ 2147483647 h 163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191"/>
                <a:gd name="T118" fmla="*/ 0 h 1630"/>
                <a:gd name="T119" fmla="*/ 1191 w 1191"/>
                <a:gd name="T120" fmla="*/ 1630 h 163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191" h="1630">
                  <a:moveTo>
                    <a:pt x="147" y="729"/>
                  </a:moveTo>
                  <a:lnTo>
                    <a:pt x="146" y="805"/>
                  </a:lnTo>
                  <a:lnTo>
                    <a:pt x="137" y="882"/>
                  </a:lnTo>
                  <a:lnTo>
                    <a:pt x="124" y="959"/>
                  </a:lnTo>
                  <a:lnTo>
                    <a:pt x="115" y="1032"/>
                  </a:lnTo>
                  <a:lnTo>
                    <a:pt x="110" y="1105"/>
                  </a:lnTo>
                  <a:lnTo>
                    <a:pt x="108" y="1159"/>
                  </a:lnTo>
                  <a:lnTo>
                    <a:pt x="110" y="1208"/>
                  </a:lnTo>
                  <a:lnTo>
                    <a:pt x="112" y="1259"/>
                  </a:lnTo>
                  <a:lnTo>
                    <a:pt x="119" y="1306"/>
                  </a:lnTo>
                  <a:lnTo>
                    <a:pt x="130" y="1355"/>
                  </a:lnTo>
                  <a:lnTo>
                    <a:pt x="146" y="1399"/>
                  </a:lnTo>
                  <a:lnTo>
                    <a:pt x="166" y="1445"/>
                  </a:lnTo>
                  <a:lnTo>
                    <a:pt x="188" y="1482"/>
                  </a:lnTo>
                  <a:lnTo>
                    <a:pt x="206" y="1508"/>
                  </a:lnTo>
                  <a:lnTo>
                    <a:pt x="220" y="1536"/>
                  </a:lnTo>
                  <a:lnTo>
                    <a:pt x="235" y="1596"/>
                  </a:lnTo>
                  <a:lnTo>
                    <a:pt x="239" y="1630"/>
                  </a:lnTo>
                  <a:lnTo>
                    <a:pt x="922" y="1447"/>
                  </a:lnTo>
                  <a:lnTo>
                    <a:pt x="934" y="1357"/>
                  </a:lnTo>
                  <a:lnTo>
                    <a:pt x="956" y="1240"/>
                  </a:lnTo>
                  <a:lnTo>
                    <a:pt x="983" y="1125"/>
                  </a:lnTo>
                  <a:lnTo>
                    <a:pt x="1015" y="1010"/>
                  </a:lnTo>
                  <a:lnTo>
                    <a:pt x="1052" y="898"/>
                  </a:lnTo>
                  <a:lnTo>
                    <a:pt x="1093" y="788"/>
                  </a:lnTo>
                  <a:lnTo>
                    <a:pt x="1140" y="682"/>
                  </a:lnTo>
                  <a:lnTo>
                    <a:pt x="1191" y="577"/>
                  </a:lnTo>
                  <a:lnTo>
                    <a:pt x="839" y="423"/>
                  </a:lnTo>
                  <a:lnTo>
                    <a:pt x="795" y="406"/>
                  </a:lnTo>
                  <a:lnTo>
                    <a:pt x="753" y="394"/>
                  </a:lnTo>
                  <a:lnTo>
                    <a:pt x="706" y="386"/>
                  </a:lnTo>
                  <a:lnTo>
                    <a:pt x="662" y="382"/>
                  </a:lnTo>
                  <a:lnTo>
                    <a:pt x="640" y="487"/>
                  </a:lnTo>
                  <a:lnTo>
                    <a:pt x="582" y="502"/>
                  </a:lnTo>
                  <a:lnTo>
                    <a:pt x="563" y="484"/>
                  </a:lnTo>
                  <a:lnTo>
                    <a:pt x="538" y="453"/>
                  </a:lnTo>
                  <a:lnTo>
                    <a:pt x="518" y="420"/>
                  </a:lnTo>
                  <a:lnTo>
                    <a:pt x="506" y="401"/>
                  </a:lnTo>
                  <a:lnTo>
                    <a:pt x="484" y="352"/>
                  </a:lnTo>
                  <a:lnTo>
                    <a:pt x="470" y="318"/>
                  </a:lnTo>
                  <a:lnTo>
                    <a:pt x="452" y="281"/>
                  </a:lnTo>
                  <a:lnTo>
                    <a:pt x="426" y="245"/>
                  </a:lnTo>
                  <a:lnTo>
                    <a:pt x="401" y="213"/>
                  </a:lnTo>
                  <a:lnTo>
                    <a:pt x="372" y="181"/>
                  </a:lnTo>
                  <a:lnTo>
                    <a:pt x="342" y="154"/>
                  </a:lnTo>
                  <a:lnTo>
                    <a:pt x="327" y="139"/>
                  </a:lnTo>
                  <a:lnTo>
                    <a:pt x="256" y="61"/>
                  </a:lnTo>
                  <a:lnTo>
                    <a:pt x="239" y="44"/>
                  </a:lnTo>
                  <a:lnTo>
                    <a:pt x="217" y="27"/>
                  </a:lnTo>
                  <a:lnTo>
                    <a:pt x="195" y="15"/>
                  </a:lnTo>
                  <a:lnTo>
                    <a:pt x="176" y="8"/>
                  </a:lnTo>
                  <a:lnTo>
                    <a:pt x="161" y="2"/>
                  </a:lnTo>
                  <a:lnTo>
                    <a:pt x="144" y="0"/>
                  </a:lnTo>
                  <a:lnTo>
                    <a:pt x="122" y="2"/>
                  </a:lnTo>
                  <a:lnTo>
                    <a:pt x="98" y="3"/>
                  </a:lnTo>
                  <a:lnTo>
                    <a:pt x="78" y="10"/>
                  </a:lnTo>
                  <a:lnTo>
                    <a:pt x="58" y="20"/>
                  </a:lnTo>
                  <a:lnTo>
                    <a:pt x="41" y="34"/>
                  </a:lnTo>
                  <a:lnTo>
                    <a:pt x="31" y="42"/>
                  </a:lnTo>
                  <a:lnTo>
                    <a:pt x="22" y="61"/>
                  </a:lnTo>
                  <a:lnTo>
                    <a:pt x="12" y="81"/>
                  </a:lnTo>
                  <a:lnTo>
                    <a:pt x="5" y="100"/>
                  </a:lnTo>
                  <a:lnTo>
                    <a:pt x="2" y="122"/>
                  </a:lnTo>
                  <a:lnTo>
                    <a:pt x="0" y="144"/>
                  </a:lnTo>
                  <a:lnTo>
                    <a:pt x="2" y="171"/>
                  </a:lnTo>
                  <a:lnTo>
                    <a:pt x="9" y="218"/>
                  </a:lnTo>
                  <a:lnTo>
                    <a:pt x="14" y="257"/>
                  </a:lnTo>
                  <a:lnTo>
                    <a:pt x="32" y="323"/>
                  </a:lnTo>
                  <a:lnTo>
                    <a:pt x="49" y="362"/>
                  </a:lnTo>
                  <a:lnTo>
                    <a:pt x="83" y="431"/>
                  </a:lnTo>
                  <a:lnTo>
                    <a:pt x="91" y="453"/>
                  </a:lnTo>
                  <a:lnTo>
                    <a:pt x="108" y="489"/>
                  </a:lnTo>
                  <a:lnTo>
                    <a:pt x="120" y="524"/>
                  </a:lnTo>
                  <a:lnTo>
                    <a:pt x="141" y="597"/>
                  </a:lnTo>
                  <a:lnTo>
                    <a:pt x="146" y="634"/>
                  </a:lnTo>
                  <a:lnTo>
                    <a:pt x="147" y="672"/>
                  </a:lnTo>
                  <a:lnTo>
                    <a:pt x="149" y="711"/>
                  </a:lnTo>
                  <a:lnTo>
                    <a:pt x="147" y="729"/>
                  </a:lnTo>
                </a:path>
              </a:pathLst>
            </a:custGeom>
            <a:noFill/>
            <a:ln w="0" cap="sq">
              <a:solidFill>
                <a:srgbClr val="000000"/>
              </a:solidFill>
              <a:miter lim="800000"/>
              <a:headEnd/>
              <a:tailEnd/>
            </a:ln>
          </p:spPr>
          <p:txBody>
            <a:bodyPr/>
            <a:lstStyle/>
            <a:p>
              <a:endParaRPr lang="en-US"/>
            </a:p>
          </p:txBody>
        </p:sp>
        <p:sp>
          <p:nvSpPr>
            <p:cNvPr id="51455" name="Freeform 258"/>
            <p:cNvSpPr>
              <a:spLocks/>
            </p:cNvSpPr>
            <p:nvPr/>
          </p:nvSpPr>
          <p:spPr bwMode="auto">
            <a:xfrm>
              <a:off x="2500695" y="3655990"/>
              <a:ext cx="220133" cy="192088"/>
            </a:xfrm>
            <a:custGeom>
              <a:avLst/>
              <a:gdLst>
                <a:gd name="T0" fmla="*/ 2147483647 w 156"/>
                <a:gd name="T1" fmla="*/ 2147483647 h 121"/>
                <a:gd name="T2" fmla="*/ 2147483647 w 156"/>
                <a:gd name="T3" fmla="*/ 2147483647 h 121"/>
                <a:gd name="T4" fmla="*/ 2147483647 w 156"/>
                <a:gd name="T5" fmla="*/ 2147483647 h 121"/>
                <a:gd name="T6" fmla="*/ 2147483647 w 156"/>
                <a:gd name="T7" fmla="*/ 2147483647 h 121"/>
                <a:gd name="T8" fmla="*/ 2147483647 w 156"/>
                <a:gd name="T9" fmla="*/ 2147483647 h 121"/>
                <a:gd name="T10" fmla="*/ 0 w 156"/>
                <a:gd name="T11" fmla="*/ 2147483647 h 121"/>
                <a:gd name="T12" fmla="*/ 2147483647 w 156"/>
                <a:gd name="T13" fmla="*/ 2147483647 h 121"/>
                <a:gd name="T14" fmla="*/ 2147483647 w 156"/>
                <a:gd name="T15" fmla="*/ 2147483647 h 121"/>
                <a:gd name="T16" fmla="*/ 2147483647 w 156"/>
                <a:gd name="T17" fmla="*/ 0 h 121"/>
                <a:gd name="T18" fmla="*/ 2147483647 w 156"/>
                <a:gd name="T19" fmla="*/ 0 h 121"/>
                <a:gd name="T20" fmla="*/ 2147483647 w 156"/>
                <a:gd name="T21" fmla="*/ 2147483647 h 12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6"/>
                <a:gd name="T34" fmla="*/ 0 h 121"/>
                <a:gd name="T35" fmla="*/ 156 w 156"/>
                <a:gd name="T36" fmla="*/ 121 h 12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6" h="121">
                  <a:moveTo>
                    <a:pt x="134" y="106"/>
                  </a:moveTo>
                  <a:lnTo>
                    <a:pt x="76" y="121"/>
                  </a:lnTo>
                  <a:lnTo>
                    <a:pt x="57" y="103"/>
                  </a:lnTo>
                  <a:lnTo>
                    <a:pt x="32" y="72"/>
                  </a:lnTo>
                  <a:lnTo>
                    <a:pt x="12" y="39"/>
                  </a:lnTo>
                  <a:lnTo>
                    <a:pt x="0" y="18"/>
                  </a:lnTo>
                  <a:lnTo>
                    <a:pt x="17" y="15"/>
                  </a:lnTo>
                  <a:lnTo>
                    <a:pt x="63" y="5"/>
                  </a:lnTo>
                  <a:lnTo>
                    <a:pt x="110" y="0"/>
                  </a:lnTo>
                  <a:lnTo>
                    <a:pt x="156" y="0"/>
                  </a:lnTo>
                  <a:lnTo>
                    <a:pt x="134" y="106"/>
                  </a:lnTo>
                  <a:close/>
                </a:path>
              </a:pathLst>
            </a:custGeom>
            <a:solidFill>
              <a:srgbClr val="FFC4AB"/>
            </a:solidFill>
            <a:ln w="9525">
              <a:noFill/>
              <a:round/>
              <a:headEnd/>
              <a:tailEnd/>
            </a:ln>
          </p:spPr>
          <p:txBody>
            <a:bodyPr/>
            <a:lstStyle/>
            <a:p>
              <a:endParaRPr lang="en-US"/>
            </a:p>
          </p:txBody>
        </p:sp>
        <p:sp>
          <p:nvSpPr>
            <p:cNvPr id="51456" name="Freeform 259"/>
            <p:cNvSpPr>
              <a:spLocks/>
            </p:cNvSpPr>
            <p:nvPr/>
          </p:nvSpPr>
          <p:spPr bwMode="auto">
            <a:xfrm>
              <a:off x="2500695" y="3655990"/>
              <a:ext cx="220133" cy="192088"/>
            </a:xfrm>
            <a:custGeom>
              <a:avLst/>
              <a:gdLst>
                <a:gd name="T0" fmla="*/ 2147483647 w 156"/>
                <a:gd name="T1" fmla="*/ 2147483647 h 121"/>
                <a:gd name="T2" fmla="*/ 2147483647 w 156"/>
                <a:gd name="T3" fmla="*/ 2147483647 h 121"/>
                <a:gd name="T4" fmla="*/ 2147483647 w 156"/>
                <a:gd name="T5" fmla="*/ 2147483647 h 121"/>
                <a:gd name="T6" fmla="*/ 2147483647 w 156"/>
                <a:gd name="T7" fmla="*/ 2147483647 h 121"/>
                <a:gd name="T8" fmla="*/ 2147483647 w 156"/>
                <a:gd name="T9" fmla="*/ 2147483647 h 121"/>
                <a:gd name="T10" fmla="*/ 0 w 156"/>
                <a:gd name="T11" fmla="*/ 2147483647 h 121"/>
                <a:gd name="T12" fmla="*/ 2147483647 w 156"/>
                <a:gd name="T13" fmla="*/ 2147483647 h 121"/>
                <a:gd name="T14" fmla="*/ 2147483647 w 156"/>
                <a:gd name="T15" fmla="*/ 2147483647 h 121"/>
                <a:gd name="T16" fmla="*/ 2147483647 w 156"/>
                <a:gd name="T17" fmla="*/ 0 h 121"/>
                <a:gd name="T18" fmla="*/ 2147483647 w 156"/>
                <a:gd name="T19" fmla="*/ 0 h 121"/>
                <a:gd name="T20" fmla="*/ 2147483647 w 156"/>
                <a:gd name="T21" fmla="*/ 2147483647 h 12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6"/>
                <a:gd name="T34" fmla="*/ 0 h 121"/>
                <a:gd name="T35" fmla="*/ 156 w 156"/>
                <a:gd name="T36" fmla="*/ 121 h 12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6" h="121">
                  <a:moveTo>
                    <a:pt x="134" y="106"/>
                  </a:moveTo>
                  <a:lnTo>
                    <a:pt x="76" y="121"/>
                  </a:lnTo>
                  <a:lnTo>
                    <a:pt x="57" y="103"/>
                  </a:lnTo>
                  <a:lnTo>
                    <a:pt x="32" y="72"/>
                  </a:lnTo>
                  <a:lnTo>
                    <a:pt x="12" y="39"/>
                  </a:lnTo>
                  <a:lnTo>
                    <a:pt x="0" y="18"/>
                  </a:lnTo>
                  <a:lnTo>
                    <a:pt x="17" y="15"/>
                  </a:lnTo>
                  <a:lnTo>
                    <a:pt x="63" y="5"/>
                  </a:lnTo>
                  <a:lnTo>
                    <a:pt x="110" y="0"/>
                  </a:lnTo>
                  <a:lnTo>
                    <a:pt x="156" y="0"/>
                  </a:lnTo>
                  <a:lnTo>
                    <a:pt x="134" y="106"/>
                  </a:lnTo>
                </a:path>
              </a:pathLst>
            </a:custGeom>
            <a:noFill/>
            <a:ln w="0" cap="sq">
              <a:solidFill>
                <a:srgbClr val="000000"/>
              </a:solidFill>
              <a:miter lim="800000"/>
              <a:headEnd/>
              <a:tailEnd/>
            </a:ln>
          </p:spPr>
          <p:txBody>
            <a:bodyPr/>
            <a:lstStyle/>
            <a:p>
              <a:endParaRPr lang="en-US"/>
            </a:p>
          </p:txBody>
        </p:sp>
        <p:sp>
          <p:nvSpPr>
            <p:cNvPr id="51457" name="Freeform 260"/>
            <p:cNvSpPr>
              <a:spLocks/>
            </p:cNvSpPr>
            <p:nvPr/>
          </p:nvSpPr>
          <p:spPr bwMode="auto">
            <a:xfrm>
              <a:off x="1521385" y="3074965"/>
              <a:ext cx="444500" cy="1042988"/>
            </a:xfrm>
            <a:custGeom>
              <a:avLst/>
              <a:gdLst>
                <a:gd name="T0" fmla="*/ 2147483647 w 315"/>
                <a:gd name="T1" fmla="*/ 2147483647 h 657"/>
                <a:gd name="T2" fmla="*/ 2147483647 w 315"/>
                <a:gd name="T3" fmla="*/ 2147483647 h 657"/>
                <a:gd name="T4" fmla="*/ 2147483647 w 315"/>
                <a:gd name="T5" fmla="*/ 2147483647 h 657"/>
                <a:gd name="T6" fmla="*/ 2147483647 w 315"/>
                <a:gd name="T7" fmla="*/ 2147483647 h 657"/>
                <a:gd name="T8" fmla="*/ 2147483647 w 315"/>
                <a:gd name="T9" fmla="*/ 2147483647 h 657"/>
                <a:gd name="T10" fmla="*/ 2147483647 w 315"/>
                <a:gd name="T11" fmla="*/ 2147483647 h 657"/>
                <a:gd name="T12" fmla="*/ 2147483647 w 315"/>
                <a:gd name="T13" fmla="*/ 2147483647 h 657"/>
                <a:gd name="T14" fmla="*/ 2147483647 w 315"/>
                <a:gd name="T15" fmla="*/ 2147483647 h 657"/>
                <a:gd name="T16" fmla="*/ 2147483647 w 315"/>
                <a:gd name="T17" fmla="*/ 2147483647 h 657"/>
                <a:gd name="T18" fmla="*/ 2147483647 w 315"/>
                <a:gd name="T19" fmla="*/ 2147483647 h 657"/>
                <a:gd name="T20" fmla="*/ 2147483647 w 315"/>
                <a:gd name="T21" fmla="*/ 2147483647 h 657"/>
                <a:gd name="T22" fmla="*/ 2147483647 w 315"/>
                <a:gd name="T23" fmla="*/ 2147483647 h 657"/>
                <a:gd name="T24" fmla="*/ 2147483647 w 315"/>
                <a:gd name="T25" fmla="*/ 2147483647 h 657"/>
                <a:gd name="T26" fmla="*/ 2147483647 w 315"/>
                <a:gd name="T27" fmla="*/ 2147483647 h 657"/>
                <a:gd name="T28" fmla="*/ 2147483647 w 315"/>
                <a:gd name="T29" fmla="*/ 2147483647 h 657"/>
                <a:gd name="T30" fmla="*/ 2147483647 w 315"/>
                <a:gd name="T31" fmla="*/ 2147483647 h 657"/>
                <a:gd name="T32" fmla="*/ 2147483647 w 315"/>
                <a:gd name="T33" fmla="*/ 2147483647 h 657"/>
                <a:gd name="T34" fmla="*/ 2147483647 w 315"/>
                <a:gd name="T35" fmla="*/ 2147483647 h 657"/>
                <a:gd name="T36" fmla="*/ 2147483647 w 315"/>
                <a:gd name="T37" fmla="*/ 2147483647 h 657"/>
                <a:gd name="T38" fmla="*/ 2147483647 w 315"/>
                <a:gd name="T39" fmla="*/ 2147483647 h 657"/>
                <a:gd name="T40" fmla="*/ 2147483647 w 315"/>
                <a:gd name="T41" fmla="*/ 2147483647 h 657"/>
                <a:gd name="T42" fmla="*/ 2147483647 w 315"/>
                <a:gd name="T43" fmla="*/ 2147483647 h 657"/>
                <a:gd name="T44" fmla="*/ 2147483647 w 315"/>
                <a:gd name="T45" fmla="*/ 2147483647 h 657"/>
                <a:gd name="T46" fmla="*/ 2147483647 w 315"/>
                <a:gd name="T47" fmla="*/ 2147483647 h 657"/>
                <a:gd name="T48" fmla="*/ 2147483647 w 315"/>
                <a:gd name="T49" fmla="*/ 2147483647 h 657"/>
                <a:gd name="T50" fmla="*/ 2147483647 w 315"/>
                <a:gd name="T51" fmla="*/ 2147483647 h 657"/>
                <a:gd name="T52" fmla="*/ 2147483647 w 315"/>
                <a:gd name="T53" fmla="*/ 2147483647 h 657"/>
                <a:gd name="T54" fmla="*/ 2147483647 w 315"/>
                <a:gd name="T55" fmla="*/ 2147483647 h 657"/>
                <a:gd name="T56" fmla="*/ 2147483647 w 315"/>
                <a:gd name="T57" fmla="*/ 2147483647 h 657"/>
                <a:gd name="T58" fmla="*/ 2147483647 w 315"/>
                <a:gd name="T59" fmla="*/ 2147483647 h 657"/>
                <a:gd name="T60" fmla="*/ 2147483647 w 315"/>
                <a:gd name="T61" fmla="*/ 2147483647 h 657"/>
                <a:gd name="T62" fmla="*/ 2147483647 w 315"/>
                <a:gd name="T63" fmla="*/ 2147483647 h 657"/>
                <a:gd name="T64" fmla="*/ 2147483647 w 315"/>
                <a:gd name="T65" fmla="*/ 2147483647 h 657"/>
                <a:gd name="T66" fmla="*/ 0 w 315"/>
                <a:gd name="T67" fmla="*/ 2147483647 h 657"/>
                <a:gd name="T68" fmla="*/ 0 w 315"/>
                <a:gd name="T69" fmla="*/ 2147483647 h 657"/>
                <a:gd name="T70" fmla="*/ 2147483647 w 315"/>
                <a:gd name="T71" fmla="*/ 2147483647 h 657"/>
                <a:gd name="T72" fmla="*/ 2147483647 w 315"/>
                <a:gd name="T73" fmla="*/ 2147483647 h 657"/>
                <a:gd name="T74" fmla="*/ 2147483647 w 315"/>
                <a:gd name="T75" fmla="*/ 2147483647 h 657"/>
                <a:gd name="T76" fmla="*/ 2147483647 w 315"/>
                <a:gd name="T77" fmla="*/ 2147483647 h 657"/>
                <a:gd name="T78" fmla="*/ 2147483647 w 315"/>
                <a:gd name="T79" fmla="*/ 2147483647 h 657"/>
                <a:gd name="T80" fmla="*/ 2147483647 w 315"/>
                <a:gd name="T81" fmla="*/ 2147483647 h 6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5"/>
                <a:gd name="T124" fmla="*/ 0 h 657"/>
                <a:gd name="T125" fmla="*/ 315 w 315"/>
                <a:gd name="T126" fmla="*/ 657 h 6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5" h="657">
                  <a:moveTo>
                    <a:pt x="219" y="29"/>
                  </a:moveTo>
                  <a:lnTo>
                    <a:pt x="210" y="48"/>
                  </a:lnTo>
                  <a:lnTo>
                    <a:pt x="200" y="66"/>
                  </a:lnTo>
                  <a:lnTo>
                    <a:pt x="193" y="86"/>
                  </a:lnTo>
                  <a:lnTo>
                    <a:pt x="190" y="108"/>
                  </a:lnTo>
                  <a:lnTo>
                    <a:pt x="188" y="129"/>
                  </a:lnTo>
                  <a:lnTo>
                    <a:pt x="190" y="158"/>
                  </a:lnTo>
                  <a:lnTo>
                    <a:pt x="195" y="203"/>
                  </a:lnTo>
                  <a:lnTo>
                    <a:pt x="202" y="242"/>
                  </a:lnTo>
                  <a:lnTo>
                    <a:pt x="220" y="310"/>
                  </a:lnTo>
                  <a:lnTo>
                    <a:pt x="237" y="349"/>
                  </a:lnTo>
                  <a:lnTo>
                    <a:pt x="271" y="418"/>
                  </a:lnTo>
                  <a:lnTo>
                    <a:pt x="279" y="438"/>
                  </a:lnTo>
                  <a:lnTo>
                    <a:pt x="295" y="474"/>
                  </a:lnTo>
                  <a:lnTo>
                    <a:pt x="308" y="509"/>
                  </a:lnTo>
                  <a:lnTo>
                    <a:pt x="315" y="535"/>
                  </a:lnTo>
                  <a:lnTo>
                    <a:pt x="300" y="565"/>
                  </a:lnTo>
                  <a:lnTo>
                    <a:pt x="290" y="584"/>
                  </a:lnTo>
                  <a:lnTo>
                    <a:pt x="276" y="597"/>
                  </a:lnTo>
                  <a:lnTo>
                    <a:pt x="264" y="609"/>
                  </a:lnTo>
                  <a:lnTo>
                    <a:pt x="247" y="623"/>
                  </a:lnTo>
                  <a:lnTo>
                    <a:pt x="230" y="633"/>
                  </a:lnTo>
                  <a:lnTo>
                    <a:pt x="213" y="641"/>
                  </a:lnTo>
                  <a:lnTo>
                    <a:pt x="195" y="650"/>
                  </a:lnTo>
                  <a:lnTo>
                    <a:pt x="175" y="655"/>
                  </a:lnTo>
                  <a:lnTo>
                    <a:pt x="158" y="657"/>
                  </a:lnTo>
                  <a:lnTo>
                    <a:pt x="139" y="657"/>
                  </a:lnTo>
                  <a:lnTo>
                    <a:pt x="120" y="653"/>
                  </a:lnTo>
                  <a:lnTo>
                    <a:pt x="109" y="648"/>
                  </a:lnTo>
                  <a:lnTo>
                    <a:pt x="98" y="640"/>
                  </a:lnTo>
                  <a:lnTo>
                    <a:pt x="90" y="630"/>
                  </a:lnTo>
                  <a:lnTo>
                    <a:pt x="83" y="621"/>
                  </a:lnTo>
                  <a:lnTo>
                    <a:pt x="78" y="609"/>
                  </a:lnTo>
                  <a:lnTo>
                    <a:pt x="73" y="597"/>
                  </a:lnTo>
                  <a:lnTo>
                    <a:pt x="73" y="586"/>
                  </a:lnTo>
                  <a:lnTo>
                    <a:pt x="71" y="574"/>
                  </a:lnTo>
                  <a:lnTo>
                    <a:pt x="76" y="555"/>
                  </a:lnTo>
                  <a:lnTo>
                    <a:pt x="82" y="540"/>
                  </a:lnTo>
                  <a:lnTo>
                    <a:pt x="102" y="506"/>
                  </a:lnTo>
                  <a:lnTo>
                    <a:pt x="115" y="491"/>
                  </a:lnTo>
                  <a:lnTo>
                    <a:pt x="100" y="489"/>
                  </a:lnTo>
                  <a:lnTo>
                    <a:pt x="82" y="484"/>
                  </a:lnTo>
                  <a:lnTo>
                    <a:pt x="66" y="479"/>
                  </a:lnTo>
                  <a:lnTo>
                    <a:pt x="51" y="467"/>
                  </a:lnTo>
                  <a:lnTo>
                    <a:pt x="41" y="460"/>
                  </a:lnTo>
                  <a:lnTo>
                    <a:pt x="31" y="449"/>
                  </a:lnTo>
                  <a:lnTo>
                    <a:pt x="26" y="435"/>
                  </a:lnTo>
                  <a:lnTo>
                    <a:pt x="21" y="423"/>
                  </a:lnTo>
                  <a:lnTo>
                    <a:pt x="19" y="408"/>
                  </a:lnTo>
                  <a:lnTo>
                    <a:pt x="19" y="396"/>
                  </a:lnTo>
                  <a:lnTo>
                    <a:pt x="21" y="383"/>
                  </a:lnTo>
                  <a:lnTo>
                    <a:pt x="24" y="367"/>
                  </a:lnTo>
                  <a:lnTo>
                    <a:pt x="29" y="359"/>
                  </a:lnTo>
                  <a:lnTo>
                    <a:pt x="39" y="339"/>
                  </a:lnTo>
                  <a:lnTo>
                    <a:pt x="54" y="318"/>
                  </a:lnTo>
                  <a:lnTo>
                    <a:pt x="68" y="303"/>
                  </a:lnTo>
                  <a:lnTo>
                    <a:pt x="85" y="284"/>
                  </a:lnTo>
                  <a:lnTo>
                    <a:pt x="102" y="271"/>
                  </a:lnTo>
                  <a:lnTo>
                    <a:pt x="88" y="269"/>
                  </a:lnTo>
                  <a:lnTo>
                    <a:pt x="73" y="266"/>
                  </a:lnTo>
                  <a:lnTo>
                    <a:pt x="60" y="261"/>
                  </a:lnTo>
                  <a:lnTo>
                    <a:pt x="48" y="252"/>
                  </a:lnTo>
                  <a:lnTo>
                    <a:pt x="38" y="245"/>
                  </a:lnTo>
                  <a:lnTo>
                    <a:pt x="26" y="239"/>
                  </a:lnTo>
                  <a:lnTo>
                    <a:pt x="17" y="227"/>
                  </a:lnTo>
                  <a:lnTo>
                    <a:pt x="10" y="217"/>
                  </a:lnTo>
                  <a:lnTo>
                    <a:pt x="4" y="205"/>
                  </a:lnTo>
                  <a:lnTo>
                    <a:pt x="0" y="191"/>
                  </a:lnTo>
                  <a:lnTo>
                    <a:pt x="0" y="180"/>
                  </a:lnTo>
                  <a:lnTo>
                    <a:pt x="0" y="164"/>
                  </a:lnTo>
                  <a:lnTo>
                    <a:pt x="4" y="151"/>
                  </a:lnTo>
                  <a:lnTo>
                    <a:pt x="7" y="141"/>
                  </a:lnTo>
                  <a:lnTo>
                    <a:pt x="14" y="129"/>
                  </a:lnTo>
                  <a:lnTo>
                    <a:pt x="21" y="119"/>
                  </a:lnTo>
                  <a:lnTo>
                    <a:pt x="36" y="97"/>
                  </a:lnTo>
                  <a:lnTo>
                    <a:pt x="54" y="76"/>
                  </a:lnTo>
                  <a:lnTo>
                    <a:pt x="75" y="58"/>
                  </a:lnTo>
                  <a:lnTo>
                    <a:pt x="97" y="39"/>
                  </a:lnTo>
                  <a:lnTo>
                    <a:pt x="117" y="26"/>
                  </a:lnTo>
                  <a:lnTo>
                    <a:pt x="141" y="12"/>
                  </a:lnTo>
                  <a:lnTo>
                    <a:pt x="166" y="0"/>
                  </a:lnTo>
                  <a:lnTo>
                    <a:pt x="219" y="29"/>
                  </a:lnTo>
                  <a:close/>
                </a:path>
              </a:pathLst>
            </a:custGeom>
            <a:solidFill>
              <a:srgbClr val="FFE3D6"/>
            </a:solidFill>
            <a:ln w="9525">
              <a:noFill/>
              <a:round/>
              <a:headEnd/>
              <a:tailEnd/>
            </a:ln>
          </p:spPr>
          <p:txBody>
            <a:bodyPr/>
            <a:lstStyle/>
            <a:p>
              <a:endParaRPr lang="en-US"/>
            </a:p>
          </p:txBody>
        </p:sp>
        <p:sp>
          <p:nvSpPr>
            <p:cNvPr id="51458" name="Freeform 261"/>
            <p:cNvSpPr>
              <a:spLocks/>
            </p:cNvSpPr>
            <p:nvPr/>
          </p:nvSpPr>
          <p:spPr bwMode="auto">
            <a:xfrm>
              <a:off x="1521385" y="3074965"/>
              <a:ext cx="444500" cy="1042988"/>
            </a:xfrm>
            <a:custGeom>
              <a:avLst/>
              <a:gdLst>
                <a:gd name="T0" fmla="*/ 2147483647 w 315"/>
                <a:gd name="T1" fmla="*/ 2147483647 h 657"/>
                <a:gd name="T2" fmla="*/ 2147483647 w 315"/>
                <a:gd name="T3" fmla="*/ 2147483647 h 657"/>
                <a:gd name="T4" fmla="*/ 2147483647 w 315"/>
                <a:gd name="T5" fmla="*/ 2147483647 h 657"/>
                <a:gd name="T6" fmla="*/ 2147483647 w 315"/>
                <a:gd name="T7" fmla="*/ 2147483647 h 657"/>
                <a:gd name="T8" fmla="*/ 2147483647 w 315"/>
                <a:gd name="T9" fmla="*/ 2147483647 h 657"/>
                <a:gd name="T10" fmla="*/ 2147483647 w 315"/>
                <a:gd name="T11" fmla="*/ 2147483647 h 657"/>
                <a:gd name="T12" fmla="*/ 2147483647 w 315"/>
                <a:gd name="T13" fmla="*/ 2147483647 h 657"/>
                <a:gd name="T14" fmla="*/ 2147483647 w 315"/>
                <a:gd name="T15" fmla="*/ 2147483647 h 657"/>
                <a:gd name="T16" fmla="*/ 2147483647 w 315"/>
                <a:gd name="T17" fmla="*/ 2147483647 h 657"/>
                <a:gd name="T18" fmla="*/ 2147483647 w 315"/>
                <a:gd name="T19" fmla="*/ 2147483647 h 657"/>
                <a:gd name="T20" fmla="*/ 2147483647 w 315"/>
                <a:gd name="T21" fmla="*/ 2147483647 h 657"/>
                <a:gd name="T22" fmla="*/ 2147483647 w 315"/>
                <a:gd name="T23" fmla="*/ 2147483647 h 657"/>
                <a:gd name="T24" fmla="*/ 2147483647 w 315"/>
                <a:gd name="T25" fmla="*/ 2147483647 h 657"/>
                <a:gd name="T26" fmla="*/ 2147483647 w 315"/>
                <a:gd name="T27" fmla="*/ 2147483647 h 657"/>
                <a:gd name="T28" fmla="*/ 2147483647 w 315"/>
                <a:gd name="T29" fmla="*/ 2147483647 h 657"/>
                <a:gd name="T30" fmla="*/ 2147483647 w 315"/>
                <a:gd name="T31" fmla="*/ 2147483647 h 657"/>
                <a:gd name="T32" fmla="*/ 2147483647 w 315"/>
                <a:gd name="T33" fmla="*/ 2147483647 h 657"/>
                <a:gd name="T34" fmla="*/ 2147483647 w 315"/>
                <a:gd name="T35" fmla="*/ 2147483647 h 657"/>
                <a:gd name="T36" fmla="*/ 2147483647 w 315"/>
                <a:gd name="T37" fmla="*/ 2147483647 h 657"/>
                <a:gd name="T38" fmla="*/ 2147483647 w 315"/>
                <a:gd name="T39" fmla="*/ 2147483647 h 657"/>
                <a:gd name="T40" fmla="*/ 2147483647 w 315"/>
                <a:gd name="T41" fmla="*/ 2147483647 h 657"/>
                <a:gd name="T42" fmla="*/ 2147483647 w 315"/>
                <a:gd name="T43" fmla="*/ 2147483647 h 657"/>
                <a:gd name="T44" fmla="*/ 2147483647 w 315"/>
                <a:gd name="T45" fmla="*/ 2147483647 h 657"/>
                <a:gd name="T46" fmla="*/ 2147483647 w 315"/>
                <a:gd name="T47" fmla="*/ 2147483647 h 657"/>
                <a:gd name="T48" fmla="*/ 2147483647 w 315"/>
                <a:gd name="T49" fmla="*/ 2147483647 h 657"/>
                <a:gd name="T50" fmla="*/ 2147483647 w 315"/>
                <a:gd name="T51" fmla="*/ 2147483647 h 657"/>
                <a:gd name="T52" fmla="*/ 2147483647 w 315"/>
                <a:gd name="T53" fmla="*/ 2147483647 h 657"/>
                <a:gd name="T54" fmla="*/ 2147483647 w 315"/>
                <a:gd name="T55" fmla="*/ 2147483647 h 657"/>
                <a:gd name="T56" fmla="*/ 2147483647 w 315"/>
                <a:gd name="T57" fmla="*/ 2147483647 h 657"/>
                <a:gd name="T58" fmla="*/ 2147483647 w 315"/>
                <a:gd name="T59" fmla="*/ 2147483647 h 657"/>
                <a:gd name="T60" fmla="*/ 2147483647 w 315"/>
                <a:gd name="T61" fmla="*/ 2147483647 h 657"/>
                <a:gd name="T62" fmla="*/ 2147483647 w 315"/>
                <a:gd name="T63" fmla="*/ 2147483647 h 657"/>
                <a:gd name="T64" fmla="*/ 2147483647 w 315"/>
                <a:gd name="T65" fmla="*/ 2147483647 h 657"/>
                <a:gd name="T66" fmla="*/ 0 w 315"/>
                <a:gd name="T67" fmla="*/ 2147483647 h 657"/>
                <a:gd name="T68" fmla="*/ 0 w 315"/>
                <a:gd name="T69" fmla="*/ 2147483647 h 657"/>
                <a:gd name="T70" fmla="*/ 2147483647 w 315"/>
                <a:gd name="T71" fmla="*/ 2147483647 h 657"/>
                <a:gd name="T72" fmla="*/ 2147483647 w 315"/>
                <a:gd name="T73" fmla="*/ 2147483647 h 657"/>
                <a:gd name="T74" fmla="*/ 2147483647 w 315"/>
                <a:gd name="T75" fmla="*/ 2147483647 h 657"/>
                <a:gd name="T76" fmla="*/ 2147483647 w 315"/>
                <a:gd name="T77" fmla="*/ 2147483647 h 657"/>
                <a:gd name="T78" fmla="*/ 2147483647 w 315"/>
                <a:gd name="T79" fmla="*/ 2147483647 h 657"/>
                <a:gd name="T80" fmla="*/ 2147483647 w 315"/>
                <a:gd name="T81" fmla="*/ 2147483647 h 65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15"/>
                <a:gd name="T124" fmla="*/ 0 h 657"/>
                <a:gd name="T125" fmla="*/ 315 w 315"/>
                <a:gd name="T126" fmla="*/ 657 h 65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15" h="657">
                  <a:moveTo>
                    <a:pt x="219" y="29"/>
                  </a:moveTo>
                  <a:lnTo>
                    <a:pt x="210" y="48"/>
                  </a:lnTo>
                  <a:lnTo>
                    <a:pt x="200" y="66"/>
                  </a:lnTo>
                  <a:lnTo>
                    <a:pt x="193" y="86"/>
                  </a:lnTo>
                  <a:lnTo>
                    <a:pt x="190" y="108"/>
                  </a:lnTo>
                  <a:lnTo>
                    <a:pt x="188" y="129"/>
                  </a:lnTo>
                  <a:lnTo>
                    <a:pt x="190" y="158"/>
                  </a:lnTo>
                  <a:lnTo>
                    <a:pt x="195" y="203"/>
                  </a:lnTo>
                  <a:lnTo>
                    <a:pt x="202" y="242"/>
                  </a:lnTo>
                  <a:lnTo>
                    <a:pt x="220" y="310"/>
                  </a:lnTo>
                  <a:lnTo>
                    <a:pt x="237" y="349"/>
                  </a:lnTo>
                  <a:lnTo>
                    <a:pt x="271" y="418"/>
                  </a:lnTo>
                  <a:lnTo>
                    <a:pt x="279" y="438"/>
                  </a:lnTo>
                  <a:lnTo>
                    <a:pt x="295" y="474"/>
                  </a:lnTo>
                  <a:lnTo>
                    <a:pt x="308" y="509"/>
                  </a:lnTo>
                  <a:lnTo>
                    <a:pt x="315" y="535"/>
                  </a:lnTo>
                  <a:lnTo>
                    <a:pt x="300" y="565"/>
                  </a:lnTo>
                  <a:lnTo>
                    <a:pt x="290" y="584"/>
                  </a:lnTo>
                  <a:lnTo>
                    <a:pt x="276" y="597"/>
                  </a:lnTo>
                  <a:lnTo>
                    <a:pt x="264" y="609"/>
                  </a:lnTo>
                  <a:lnTo>
                    <a:pt x="247" y="623"/>
                  </a:lnTo>
                  <a:lnTo>
                    <a:pt x="230" y="633"/>
                  </a:lnTo>
                  <a:lnTo>
                    <a:pt x="213" y="641"/>
                  </a:lnTo>
                  <a:lnTo>
                    <a:pt x="195" y="650"/>
                  </a:lnTo>
                  <a:lnTo>
                    <a:pt x="175" y="655"/>
                  </a:lnTo>
                  <a:lnTo>
                    <a:pt x="158" y="657"/>
                  </a:lnTo>
                  <a:lnTo>
                    <a:pt x="139" y="657"/>
                  </a:lnTo>
                  <a:lnTo>
                    <a:pt x="120" y="653"/>
                  </a:lnTo>
                  <a:lnTo>
                    <a:pt x="109" y="648"/>
                  </a:lnTo>
                  <a:lnTo>
                    <a:pt x="98" y="640"/>
                  </a:lnTo>
                  <a:lnTo>
                    <a:pt x="90" y="630"/>
                  </a:lnTo>
                  <a:lnTo>
                    <a:pt x="83" y="621"/>
                  </a:lnTo>
                  <a:lnTo>
                    <a:pt x="78" y="609"/>
                  </a:lnTo>
                  <a:lnTo>
                    <a:pt x="73" y="597"/>
                  </a:lnTo>
                  <a:lnTo>
                    <a:pt x="73" y="586"/>
                  </a:lnTo>
                  <a:lnTo>
                    <a:pt x="71" y="574"/>
                  </a:lnTo>
                  <a:lnTo>
                    <a:pt x="76" y="555"/>
                  </a:lnTo>
                  <a:lnTo>
                    <a:pt x="82" y="540"/>
                  </a:lnTo>
                  <a:lnTo>
                    <a:pt x="102" y="506"/>
                  </a:lnTo>
                  <a:lnTo>
                    <a:pt x="115" y="491"/>
                  </a:lnTo>
                  <a:lnTo>
                    <a:pt x="100" y="489"/>
                  </a:lnTo>
                  <a:lnTo>
                    <a:pt x="82" y="484"/>
                  </a:lnTo>
                  <a:lnTo>
                    <a:pt x="66" y="479"/>
                  </a:lnTo>
                  <a:lnTo>
                    <a:pt x="51" y="467"/>
                  </a:lnTo>
                  <a:lnTo>
                    <a:pt x="41" y="460"/>
                  </a:lnTo>
                  <a:lnTo>
                    <a:pt x="31" y="449"/>
                  </a:lnTo>
                  <a:lnTo>
                    <a:pt x="26" y="435"/>
                  </a:lnTo>
                  <a:lnTo>
                    <a:pt x="21" y="423"/>
                  </a:lnTo>
                  <a:lnTo>
                    <a:pt x="19" y="408"/>
                  </a:lnTo>
                  <a:lnTo>
                    <a:pt x="19" y="396"/>
                  </a:lnTo>
                  <a:lnTo>
                    <a:pt x="21" y="383"/>
                  </a:lnTo>
                  <a:lnTo>
                    <a:pt x="24" y="367"/>
                  </a:lnTo>
                  <a:lnTo>
                    <a:pt x="29" y="359"/>
                  </a:lnTo>
                  <a:lnTo>
                    <a:pt x="39" y="339"/>
                  </a:lnTo>
                  <a:lnTo>
                    <a:pt x="54" y="318"/>
                  </a:lnTo>
                  <a:lnTo>
                    <a:pt x="68" y="303"/>
                  </a:lnTo>
                  <a:lnTo>
                    <a:pt x="85" y="284"/>
                  </a:lnTo>
                  <a:lnTo>
                    <a:pt x="102" y="271"/>
                  </a:lnTo>
                  <a:lnTo>
                    <a:pt x="88" y="269"/>
                  </a:lnTo>
                  <a:lnTo>
                    <a:pt x="73" y="266"/>
                  </a:lnTo>
                  <a:lnTo>
                    <a:pt x="60" y="261"/>
                  </a:lnTo>
                  <a:lnTo>
                    <a:pt x="48" y="252"/>
                  </a:lnTo>
                  <a:lnTo>
                    <a:pt x="38" y="245"/>
                  </a:lnTo>
                  <a:lnTo>
                    <a:pt x="26" y="239"/>
                  </a:lnTo>
                  <a:lnTo>
                    <a:pt x="17" y="227"/>
                  </a:lnTo>
                  <a:lnTo>
                    <a:pt x="10" y="217"/>
                  </a:lnTo>
                  <a:lnTo>
                    <a:pt x="4" y="205"/>
                  </a:lnTo>
                  <a:lnTo>
                    <a:pt x="0" y="191"/>
                  </a:lnTo>
                  <a:lnTo>
                    <a:pt x="0" y="180"/>
                  </a:lnTo>
                  <a:lnTo>
                    <a:pt x="0" y="164"/>
                  </a:lnTo>
                  <a:lnTo>
                    <a:pt x="4" y="151"/>
                  </a:lnTo>
                  <a:lnTo>
                    <a:pt x="7" y="141"/>
                  </a:lnTo>
                  <a:lnTo>
                    <a:pt x="14" y="129"/>
                  </a:lnTo>
                  <a:lnTo>
                    <a:pt x="21" y="119"/>
                  </a:lnTo>
                  <a:lnTo>
                    <a:pt x="36" y="97"/>
                  </a:lnTo>
                  <a:lnTo>
                    <a:pt x="54" y="76"/>
                  </a:lnTo>
                  <a:lnTo>
                    <a:pt x="75" y="58"/>
                  </a:lnTo>
                  <a:lnTo>
                    <a:pt x="97" y="39"/>
                  </a:lnTo>
                  <a:lnTo>
                    <a:pt x="117" y="26"/>
                  </a:lnTo>
                  <a:lnTo>
                    <a:pt x="141" y="12"/>
                  </a:lnTo>
                  <a:lnTo>
                    <a:pt x="166" y="0"/>
                  </a:lnTo>
                  <a:lnTo>
                    <a:pt x="219" y="29"/>
                  </a:lnTo>
                </a:path>
              </a:pathLst>
            </a:custGeom>
            <a:noFill/>
            <a:ln w="0" cap="sq">
              <a:solidFill>
                <a:srgbClr val="000000"/>
              </a:solidFill>
              <a:miter lim="800000"/>
              <a:headEnd/>
              <a:tailEnd/>
            </a:ln>
          </p:spPr>
          <p:txBody>
            <a:bodyPr/>
            <a:lstStyle/>
            <a:p>
              <a:endParaRPr lang="en-US"/>
            </a:p>
          </p:txBody>
        </p:sp>
        <p:sp>
          <p:nvSpPr>
            <p:cNvPr id="51459" name="Freeform 262"/>
            <p:cNvSpPr>
              <a:spLocks/>
            </p:cNvSpPr>
            <p:nvPr/>
          </p:nvSpPr>
          <p:spPr bwMode="auto">
            <a:xfrm>
              <a:off x="2123927" y="3071790"/>
              <a:ext cx="1806222" cy="1085850"/>
            </a:xfrm>
            <a:custGeom>
              <a:avLst/>
              <a:gdLst>
                <a:gd name="T0" fmla="*/ 0 w 1280"/>
                <a:gd name="T1" fmla="*/ 2147483647 h 684"/>
                <a:gd name="T2" fmla="*/ 2147483647 w 1280"/>
                <a:gd name="T3" fmla="*/ 2147483647 h 684"/>
                <a:gd name="T4" fmla="*/ 2147483647 w 1280"/>
                <a:gd name="T5" fmla="*/ 2147483647 h 684"/>
                <a:gd name="T6" fmla="*/ 2147483647 w 1280"/>
                <a:gd name="T7" fmla="*/ 2147483647 h 684"/>
                <a:gd name="T8" fmla="*/ 2147483647 w 1280"/>
                <a:gd name="T9" fmla="*/ 2147483647 h 684"/>
                <a:gd name="T10" fmla="*/ 2147483647 w 1280"/>
                <a:gd name="T11" fmla="*/ 2147483647 h 684"/>
                <a:gd name="T12" fmla="*/ 2147483647 w 1280"/>
                <a:gd name="T13" fmla="*/ 2147483647 h 684"/>
                <a:gd name="T14" fmla="*/ 2147483647 w 1280"/>
                <a:gd name="T15" fmla="*/ 2147483647 h 684"/>
                <a:gd name="T16" fmla="*/ 2147483647 w 1280"/>
                <a:gd name="T17" fmla="*/ 2147483647 h 684"/>
                <a:gd name="T18" fmla="*/ 2147483647 w 1280"/>
                <a:gd name="T19" fmla="*/ 2147483647 h 684"/>
                <a:gd name="T20" fmla="*/ 2147483647 w 1280"/>
                <a:gd name="T21" fmla="*/ 2147483647 h 684"/>
                <a:gd name="T22" fmla="*/ 2147483647 w 1280"/>
                <a:gd name="T23" fmla="*/ 2147483647 h 684"/>
                <a:gd name="T24" fmla="*/ 2147483647 w 1280"/>
                <a:gd name="T25" fmla="*/ 2147483647 h 684"/>
                <a:gd name="T26" fmla="*/ 2147483647 w 1280"/>
                <a:gd name="T27" fmla="*/ 2147483647 h 684"/>
                <a:gd name="T28" fmla="*/ 2147483647 w 1280"/>
                <a:gd name="T29" fmla="*/ 2147483647 h 684"/>
                <a:gd name="T30" fmla="*/ 2147483647 w 1280"/>
                <a:gd name="T31" fmla="*/ 2147483647 h 684"/>
                <a:gd name="T32" fmla="*/ 2147483647 w 1280"/>
                <a:gd name="T33" fmla="*/ 2147483647 h 684"/>
                <a:gd name="T34" fmla="*/ 2147483647 w 1280"/>
                <a:gd name="T35" fmla="*/ 2147483647 h 684"/>
                <a:gd name="T36" fmla="*/ 2147483647 w 1280"/>
                <a:gd name="T37" fmla="*/ 2147483647 h 684"/>
                <a:gd name="T38" fmla="*/ 2147483647 w 1280"/>
                <a:gd name="T39" fmla="*/ 2147483647 h 684"/>
                <a:gd name="T40" fmla="*/ 2147483647 w 1280"/>
                <a:gd name="T41" fmla="*/ 2147483647 h 684"/>
                <a:gd name="T42" fmla="*/ 2147483647 w 1280"/>
                <a:gd name="T43" fmla="*/ 2147483647 h 684"/>
                <a:gd name="T44" fmla="*/ 2147483647 w 1280"/>
                <a:gd name="T45" fmla="*/ 2147483647 h 684"/>
                <a:gd name="T46" fmla="*/ 2147483647 w 1280"/>
                <a:gd name="T47" fmla="*/ 2147483647 h 684"/>
                <a:gd name="T48" fmla="*/ 2147483647 w 1280"/>
                <a:gd name="T49" fmla="*/ 2147483647 h 684"/>
                <a:gd name="T50" fmla="*/ 2147483647 w 1280"/>
                <a:gd name="T51" fmla="*/ 2147483647 h 684"/>
                <a:gd name="T52" fmla="*/ 2147483647 w 1280"/>
                <a:gd name="T53" fmla="*/ 2147483647 h 684"/>
                <a:gd name="T54" fmla="*/ 2147483647 w 1280"/>
                <a:gd name="T55" fmla="*/ 2147483647 h 684"/>
                <a:gd name="T56" fmla="*/ 2147483647 w 1280"/>
                <a:gd name="T57" fmla="*/ 2147483647 h 684"/>
                <a:gd name="T58" fmla="*/ 2147483647 w 1280"/>
                <a:gd name="T59" fmla="*/ 2147483647 h 684"/>
                <a:gd name="T60" fmla="*/ 2147483647 w 1280"/>
                <a:gd name="T61" fmla="*/ 2147483647 h 684"/>
                <a:gd name="T62" fmla="*/ 2147483647 w 1280"/>
                <a:gd name="T63" fmla="*/ 2147483647 h 684"/>
                <a:gd name="T64" fmla="*/ 2147483647 w 1280"/>
                <a:gd name="T65" fmla="*/ 2147483647 h 684"/>
                <a:gd name="T66" fmla="*/ 2147483647 w 1280"/>
                <a:gd name="T67" fmla="*/ 2147483647 h 684"/>
                <a:gd name="T68" fmla="*/ 2147483647 w 1280"/>
                <a:gd name="T69" fmla="*/ 2147483647 h 684"/>
                <a:gd name="T70" fmla="*/ 2147483647 w 1280"/>
                <a:gd name="T71" fmla="*/ 2147483647 h 684"/>
                <a:gd name="T72" fmla="*/ 2147483647 w 1280"/>
                <a:gd name="T73" fmla="*/ 2147483647 h 684"/>
                <a:gd name="T74" fmla="*/ 2147483647 w 1280"/>
                <a:gd name="T75" fmla="*/ 2147483647 h 684"/>
                <a:gd name="T76" fmla="*/ 2147483647 w 1280"/>
                <a:gd name="T77" fmla="*/ 2147483647 h 684"/>
                <a:gd name="T78" fmla="*/ 2147483647 w 1280"/>
                <a:gd name="T79" fmla="*/ 2147483647 h 684"/>
                <a:gd name="T80" fmla="*/ 2147483647 w 1280"/>
                <a:gd name="T81" fmla="*/ 2147483647 h 684"/>
                <a:gd name="T82" fmla="*/ 2147483647 w 1280"/>
                <a:gd name="T83" fmla="*/ 2147483647 h 684"/>
                <a:gd name="T84" fmla="*/ 2147483647 w 1280"/>
                <a:gd name="T85" fmla="*/ 0 h 684"/>
                <a:gd name="T86" fmla="*/ 2147483647 w 1280"/>
                <a:gd name="T87" fmla="*/ 2147483647 h 684"/>
                <a:gd name="T88" fmla="*/ 0 w 1280"/>
                <a:gd name="T89" fmla="*/ 2147483647 h 68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280"/>
                <a:gd name="T136" fmla="*/ 0 h 684"/>
                <a:gd name="T137" fmla="*/ 1280 w 1280"/>
                <a:gd name="T138" fmla="*/ 684 h 68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280" h="684">
                  <a:moveTo>
                    <a:pt x="0" y="31"/>
                  </a:moveTo>
                  <a:lnTo>
                    <a:pt x="17" y="48"/>
                  </a:lnTo>
                  <a:lnTo>
                    <a:pt x="88" y="126"/>
                  </a:lnTo>
                  <a:lnTo>
                    <a:pt x="1003" y="530"/>
                  </a:lnTo>
                  <a:lnTo>
                    <a:pt x="906" y="469"/>
                  </a:lnTo>
                  <a:lnTo>
                    <a:pt x="807" y="412"/>
                  </a:lnTo>
                  <a:lnTo>
                    <a:pt x="703" y="357"/>
                  </a:lnTo>
                  <a:lnTo>
                    <a:pt x="600" y="307"/>
                  </a:lnTo>
                  <a:lnTo>
                    <a:pt x="495" y="261"/>
                  </a:lnTo>
                  <a:lnTo>
                    <a:pt x="389" y="219"/>
                  </a:lnTo>
                  <a:lnTo>
                    <a:pt x="280" y="178"/>
                  </a:lnTo>
                  <a:lnTo>
                    <a:pt x="169" y="144"/>
                  </a:lnTo>
                  <a:lnTo>
                    <a:pt x="88" y="126"/>
                  </a:lnTo>
                  <a:lnTo>
                    <a:pt x="105" y="141"/>
                  </a:lnTo>
                  <a:lnTo>
                    <a:pt x="133" y="168"/>
                  </a:lnTo>
                  <a:lnTo>
                    <a:pt x="162" y="200"/>
                  </a:lnTo>
                  <a:lnTo>
                    <a:pt x="187" y="232"/>
                  </a:lnTo>
                  <a:lnTo>
                    <a:pt x="213" y="269"/>
                  </a:lnTo>
                  <a:lnTo>
                    <a:pt x="231" y="305"/>
                  </a:lnTo>
                  <a:lnTo>
                    <a:pt x="245" y="339"/>
                  </a:lnTo>
                  <a:lnTo>
                    <a:pt x="267" y="388"/>
                  </a:lnTo>
                  <a:lnTo>
                    <a:pt x="284" y="383"/>
                  </a:lnTo>
                  <a:lnTo>
                    <a:pt x="331" y="373"/>
                  </a:lnTo>
                  <a:lnTo>
                    <a:pt x="377" y="369"/>
                  </a:lnTo>
                  <a:lnTo>
                    <a:pt x="423" y="369"/>
                  </a:lnTo>
                  <a:lnTo>
                    <a:pt x="467" y="374"/>
                  </a:lnTo>
                  <a:lnTo>
                    <a:pt x="514" y="381"/>
                  </a:lnTo>
                  <a:lnTo>
                    <a:pt x="556" y="393"/>
                  </a:lnTo>
                  <a:lnTo>
                    <a:pt x="600" y="410"/>
                  </a:lnTo>
                  <a:lnTo>
                    <a:pt x="952" y="566"/>
                  </a:lnTo>
                  <a:lnTo>
                    <a:pt x="1228" y="684"/>
                  </a:lnTo>
                  <a:lnTo>
                    <a:pt x="1243" y="679"/>
                  </a:lnTo>
                  <a:lnTo>
                    <a:pt x="1257" y="672"/>
                  </a:lnTo>
                  <a:lnTo>
                    <a:pt x="1268" y="664"/>
                  </a:lnTo>
                  <a:lnTo>
                    <a:pt x="1277" y="649"/>
                  </a:lnTo>
                  <a:lnTo>
                    <a:pt x="1280" y="633"/>
                  </a:lnTo>
                  <a:lnTo>
                    <a:pt x="1280" y="616"/>
                  </a:lnTo>
                  <a:lnTo>
                    <a:pt x="1275" y="601"/>
                  </a:lnTo>
                  <a:lnTo>
                    <a:pt x="1272" y="596"/>
                  </a:lnTo>
                  <a:lnTo>
                    <a:pt x="986" y="452"/>
                  </a:lnTo>
                  <a:lnTo>
                    <a:pt x="455" y="190"/>
                  </a:lnTo>
                  <a:lnTo>
                    <a:pt x="111" y="21"/>
                  </a:lnTo>
                  <a:lnTo>
                    <a:pt x="72" y="0"/>
                  </a:lnTo>
                  <a:lnTo>
                    <a:pt x="13" y="2"/>
                  </a:lnTo>
                  <a:lnTo>
                    <a:pt x="0" y="31"/>
                  </a:lnTo>
                  <a:close/>
                </a:path>
              </a:pathLst>
            </a:custGeom>
            <a:solidFill>
              <a:srgbClr val="0066FF"/>
            </a:solidFill>
            <a:ln w="9525">
              <a:noFill/>
              <a:round/>
              <a:headEnd/>
              <a:tailEnd/>
            </a:ln>
          </p:spPr>
          <p:txBody>
            <a:bodyPr/>
            <a:lstStyle/>
            <a:p>
              <a:endParaRPr lang="en-US"/>
            </a:p>
          </p:txBody>
        </p:sp>
        <p:sp>
          <p:nvSpPr>
            <p:cNvPr id="51460" name="Freeform 263"/>
            <p:cNvSpPr>
              <a:spLocks/>
            </p:cNvSpPr>
            <p:nvPr/>
          </p:nvSpPr>
          <p:spPr bwMode="auto">
            <a:xfrm>
              <a:off x="2123927" y="3071790"/>
              <a:ext cx="1806222" cy="1085850"/>
            </a:xfrm>
            <a:custGeom>
              <a:avLst/>
              <a:gdLst>
                <a:gd name="T0" fmla="*/ 0 w 1280"/>
                <a:gd name="T1" fmla="*/ 2147483647 h 684"/>
                <a:gd name="T2" fmla="*/ 2147483647 w 1280"/>
                <a:gd name="T3" fmla="*/ 2147483647 h 684"/>
                <a:gd name="T4" fmla="*/ 2147483647 w 1280"/>
                <a:gd name="T5" fmla="*/ 2147483647 h 684"/>
                <a:gd name="T6" fmla="*/ 2147483647 w 1280"/>
                <a:gd name="T7" fmla="*/ 2147483647 h 684"/>
                <a:gd name="T8" fmla="*/ 2147483647 w 1280"/>
                <a:gd name="T9" fmla="*/ 2147483647 h 684"/>
                <a:gd name="T10" fmla="*/ 2147483647 w 1280"/>
                <a:gd name="T11" fmla="*/ 2147483647 h 684"/>
                <a:gd name="T12" fmla="*/ 2147483647 w 1280"/>
                <a:gd name="T13" fmla="*/ 2147483647 h 684"/>
                <a:gd name="T14" fmla="*/ 2147483647 w 1280"/>
                <a:gd name="T15" fmla="*/ 2147483647 h 684"/>
                <a:gd name="T16" fmla="*/ 2147483647 w 1280"/>
                <a:gd name="T17" fmla="*/ 2147483647 h 684"/>
                <a:gd name="T18" fmla="*/ 2147483647 w 1280"/>
                <a:gd name="T19" fmla="*/ 2147483647 h 684"/>
                <a:gd name="T20" fmla="*/ 2147483647 w 1280"/>
                <a:gd name="T21" fmla="*/ 2147483647 h 684"/>
                <a:gd name="T22" fmla="*/ 2147483647 w 1280"/>
                <a:gd name="T23" fmla="*/ 2147483647 h 684"/>
                <a:gd name="T24" fmla="*/ 2147483647 w 1280"/>
                <a:gd name="T25" fmla="*/ 2147483647 h 684"/>
                <a:gd name="T26" fmla="*/ 2147483647 w 1280"/>
                <a:gd name="T27" fmla="*/ 2147483647 h 684"/>
                <a:gd name="T28" fmla="*/ 2147483647 w 1280"/>
                <a:gd name="T29" fmla="*/ 2147483647 h 684"/>
                <a:gd name="T30" fmla="*/ 2147483647 w 1280"/>
                <a:gd name="T31" fmla="*/ 2147483647 h 684"/>
                <a:gd name="T32" fmla="*/ 2147483647 w 1280"/>
                <a:gd name="T33" fmla="*/ 2147483647 h 684"/>
                <a:gd name="T34" fmla="*/ 2147483647 w 1280"/>
                <a:gd name="T35" fmla="*/ 2147483647 h 684"/>
                <a:gd name="T36" fmla="*/ 2147483647 w 1280"/>
                <a:gd name="T37" fmla="*/ 2147483647 h 684"/>
                <a:gd name="T38" fmla="*/ 2147483647 w 1280"/>
                <a:gd name="T39" fmla="*/ 2147483647 h 684"/>
                <a:gd name="T40" fmla="*/ 2147483647 w 1280"/>
                <a:gd name="T41" fmla="*/ 2147483647 h 684"/>
                <a:gd name="T42" fmla="*/ 2147483647 w 1280"/>
                <a:gd name="T43" fmla="*/ 2147483647 h 684"/>
                <a:gd name="T44" fmla="*/ 2147483647 w 1280"/>
                <a:gd name="T45" fmla="*/ 2147483647 h 684"/>
                <a:gd name="T46" fmla="*/ 2147483647 w 1280"/>
                <a:gd name="T47" fmla="*/ 2147483647 h 684"/>
                <a:gd name="T48" fmla="*/ 2147483647 w 1280"/>
                <a:gd name="T49" fmla="*/ 2147483647 h 684"/>
                <a:gd name="T50" fmla="*/ 2147483647 w 1280"/>
                <a:gd name="T51" fmla="*/ 2147483647 h 684"/>
                <a:gd name="T52" fmla="*/ 2147483647 w 1280"/>
                <a:gd name="T53" fmla="*/ 2147483647 h 684"/>
                <a:gd name="T54" fmla="*/ 2147483647 w 1280"/>
                <a:gd name="T55" fmla="*/ 2147483647 h 684"/>
                <a:gd name="T56" fmla="*/ 2147483647 w 1280"/>
                <a:gd name="T57" fmla="*/ 2147483647 h 684"/>
                <a:gd name="T58" fmla="*/ 2147483647 w 1280"/>
                <a:gd name="T59" fmla="*/ 2147483647 h 684"/>
                <a:gd name="T60" fmla="*/ 2147483647 w 1280"/>
                <a:gd name="T61" fmla="*/ 2147483647 h 684"/>
                <a:gd name="T62" fmla="*/ 2147483647 w 1280"/>
                <a:gd name="T63" fmla="*/ 2147483647 h 684"/>
                <a:gd name="T64" fmla="*/ 2147483647 w 1280"/>
                <a:gd name="T65" fmla="*/ 2147483647 h 684"/>
                <a:gd name="T66" fmla="*/ 2147483647 w 1280"/>
                <a:gd name="T67" fmla="*/ 2147483647 h 684"/>
                <a:gd name="T68" fmla="*/ 2147483647 w 1280"/>
                <a:gd name="T69" fmla="*/ 2147483647 h 684"/>
                <a:gd name="T70" fmla="*/ 2147483647 w 1280"/>
                <a:gd name="T71" fmla="*/ 2147483647 h 684"/>
                <a:gd name="T72" fmla="*/ 2147483647 w 1280"/>
                <a:gd name="T73" fmla="*/ 2147483647 h 684"/>
                <a:gd name="T74" fmla="*/ 2147483647 w 1280"/>
                <a:gd name="T75" fmla="*/ 2147483647 h 684"/>
                <a:gd name="T76" fmla="*/ 2147483647 w 1280"/>
                <a:gd name="T77" fmla="*/ 2147483647 h 684"/>
                <a:gd name="T78" fmla="*/ 2147483647 w 1280"/>
                <a:gd name="T79" fmla="*/ 2147483647 h 684"/>
                <a:gd name="T80" fmla="*/ 2147483647 w 1280"/>
                <a:gd name="T81" fmla="*/ 2147483647 h 684"/>
                <a:gd name="T82" fmla="*/ 2147483647 w 1280"/>
                <a:gd name="T83" fmla="*/ 2147483647 h 684"/>
                <a:gd name="T84" fmla="*/ 2147483647 w 1280"/>
                <a:gd name="T85" fmla="*/ 0 h 684"/>
                <a:gd name="T86" fmla="*/ 2147483647 w 1280"/>
                <a:gd name="T87" fmla="*/ 2147483647 h 684"/>
                <a:gd name="T88" fmla="*/ 0 w 1280"/>
                <a:gd name="T89" fmla="*/ 2147483647 h 68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280"/>
                <a:gd name="T136" fmla="*/ 0 h 684"/>
                <a:gd name="T137" fmla="*/ 1280 w 1280"/>
                <a:gd name="T138" fmla="*/ 684 h 68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280" h="684">
                  <a:moveTo>
                    <a:pt x="0" y="31"/>
                  </a:moveTo>
                  <a:lnTo>
                    <a:pt x="17" y="48"/>
                  </a:lnTo>
                  <a:lnTo>
                    <a:pt x="88" y="126"/>
                  </a:lnTo>
                  <a:lnTo>
                    <a:pt x="1003" y="530"/>
                  </a:lnTo>
                  <a:lnTo>
                    <a:pt x="906" y="469"/>
                  </a:lnTo>
                  <a:lnTo>
                    <a:pt x="807" y="412"/>
                  </a:lnTo>
                  <a:lnTo>
                    <a:pt x="703" y="357"/>
                  </a:lnTo>
                  <a:lnTo>
                    <a:pt x="600" y="307"/>
                  </a:lnTo>
                  <a:lnTo>
                    <a:pt x="495" y="261"/>
                  </a:lnTo>
                  <a:lnTo>
                    <a:pt x="389" y="219"/>
                  </a:lnTo>
                  <a:lnTo>
                    <a:pt x="280" y="178"/>
                  </a:lnTo>
                  <a:lnTo>
                    <a:pt x="169" y="144"/>
                  </a:lnTo>
                  <a:lnTo>
                    <a:pt x="88" y="126"/>
                  </a:lnTo>
                  <a:lnTo>
                    <a:pt x="105" y="141"/>
                  </a:lnTo>
                  <a:lnTo>
                    <a:pt x="133" y="168"/>
                  </a:lnTo>
                  <a:lnTo>
                    <a:pt x="162" y="200"/>
                  </a:lnTo>
                  <a:lnTo>
                    <a:pt x="187" y="232"/>
                  </a:lnTo>
                  <a:lnTo>
                    <a:pt x="213" y="269"/>
                  </a:lnTo>
                  <a:lnTo>
                    <a:pt x="231" y="305"/>
                  </a:lnTo>
                  <a:lnTo>
                    <a:pt x="245" y="339"/>
                  </a:lnTo>
                  <a:lnTo>
                    <a:pt x="267" y="388"/>
                  </a:lnTo>
                  <a:lnTo>
                    <a:pt x="284" y="383"/>
                  </a:lnTo>
                  <a:lnTo>
                    <a:pt x="331" y="373"/>
                  </a:lnTo>
                  <a:lnTo>
                    <a:pt x="377" y="369"/>
                  </a:lnTo>
                  <a:lnTo>
                    <a:pt x="423" y="369"/>
                  </a:lnTo>
                  <a:lnTo>
                    <a:pt x="467" y="374"/>
                  </a:lnTo>
                  <a:lnTo>
                    <a:pt x="514" y="381"/>
                  </a:lnTo>
                  <a:lnTo>
                    <a:pt x="556" y="393"/>
                  </a:lnTo>
                  <a:lnTo>
                    <a:pt x="600" y="410"/>
                  </a:lnTo>
                  <a:lnTo>
                    <a:pt x="952" y="566"/>
                  </a:lnTo>
                  <a:lnTo>
                    <a:pt x="1228" y="684"/>
                  </a:lnTo>
                  <a:lnTo>
                    <a:pt x="1243" y="679"/>
                  </a:lnTo>
                  <a:lnTo>
                    <a:pt x="1257" y="672"/>
                  </a:lnTo>
                  <a:lnTo>
                    <a:pt x="1268" y="664"/>
                  </a:lnTo>
                  <a:lnTo>
                    <a:pt x="1277" y="649"/>
                  </a:lnTo>
                  <a:lnTo>
                    <a:pt x="1280" y="633"/>
                  </a:lnTo>
                  <a:lnTo>
                    <a:pt x="1280" y="616"/>
                  </a:lnTo>
                  <a:lnTo>
                    <a:pt x="1275" y="601"/>
                  </a:lnTo>
                  <a:lnTo>
                    <a:pt x="1272" y="596"/>
                  </a:lnTo>
                  <a:lnTo>
                    <a:pt x="986" y="452"/>
                  </a:lnTo>
                  <a:lnTo>
                    <a:pt x="455" y="190"/>
                  </a:lnTo>
                  <a:lnTo>
                    <a:pt x="111" y="21"/>
                  </a:lnTo>
                  <a:lnTo>
                    <a:pt x="72" y="0"/>
                  </a:lnTo>
                  <a:lnTo>
                    <a:pt x="13" y="2"/>
                  </a:lnTo>
                  <a:lnTo>
                    <a:pt x="0" y="31"/>
                  </a:lnTo>
                </a:path>
              </a:pathLst>
            </a:custGeom>
            <a:noFill/>
            <a:ln w="0" cap="sq">
              <a:solidFill>
                <a:srgbClr val="000000"/>
              </a:solidFill>
              <a:miter lim="800000"/>
              <a:headEnd/>
              <a:tailEnd/>
            </a:ln>
          </p:spPr>
          <p:txBody>
            <a:bodyPr/>
            <a:lstStyle/>
            <a:p>
              <a:endParaRPr lang="en-US"/>
            </a:p>
          </p:txBody>
        </p:sp>
        <p:sp>
          <p:nvSpPr>
            <p:cNvPr id="51461" name="Freeform 264"/>
            <p:cNvSpPr>
              <a:spLocks/>
            </p:cNvSpPr>
            <p:nvPr/>
          </p:nvSpPr>
          <p:spPr bwMode="auto">
            <a:xfrm>
              <a:off x="1686483" y="2892403"/>
              <a:ext cx="455788" cy="228600"/>
            </a:xfrm>
            <a:custGeom>
              <a:avLst/>
              <a:gdLst>
                <a:gd name="T0" fmla="*/ 2147483647 w 323"/>
                <a:gd name="T1" fmla="*/ 2147483647 h 144"/>
                <a:gd name="T2" fmla="*/ 2147483647 w 323"/>
                <a:gd name="T3" fmla="*/ 2147483647 h 144"/>
                <a:gd name="T4" fmla="*/ 2147483647 w 323"/>
                <a:gd name="T5" fmla="*/ 2147483647 h 144"/>
                <a:gd name="T6" fmla="*/ 2147483647 w 323"/>
                <a:gd name="T7" fmla="*/ 2147483647 h 144"/>
                <a:gd name="T8" fmla="*/ 2147483647 w 323"/>
                <a:gd name="T9" fmla="*/ 2147483647 h 144"/>
                <a:gd name="T10" fmla="*/ 2147483647 w 323"/>
                <a:gd name="T11" fmla="*/ 2147483647 h 144"/>
                <a:gd name="T12" fmla="*/ 2147483647 w 323"/>
                <a:gd name="T13" fmla="*/ 2147483647 h 144"/>
                <a:gd name="T14" fmla="*/ 2147483647 w 323"/>
                <a:gd name="T15" fmla="*/ 2147483647 h 144"/>
                <a:gd name="T16" fmla="*/ 2147483647 w 323"/>
                <a:gd name="T17" fmla="*/ 2147483647 h 144"/>
                <a:gd name="T18" fmla="*/ 2147483647 w 323"/>
                <a:gd name="T19" fmla="*/ 2147483647 h 144"/>
                <a:gd name="T20" fmla="*/ 2147483647 w 323"/>
                <a:gd name="T21" fmla="*/ 2147483647 h 144"/>
                <a:gd name="T22" fmla="*/ 2147483647 w 323"/>
                <a:gd name="T23" fmla="*/ 2147483647 h 144"/>
                <a:gd name="T24" fmla="*/ 2147483647 w 323"/>
                <a:gd name="T25" fmla="*/ 2147483647 h 144"/>
                <a:gd name="T26" fmla="*/ 2147483647 w 323"/>
                <a:gd name="T27" fmla="*/ 2147483647 h 144"/>
                <a:gd name="T28" fmla="*/ 2147483647 w 323"/>
                <a:gd name="T29" fmla="*/ 2147483647 h 144"/>
                <a:gd name="T30" fmla="*/ 2147483647 w 323"/>
                <a:gd name="T31" fmla="*/ 0 h 144"/>
                <a:gd name="T32" fmla="*/ 2147483647 w 323"/>
                <a:gd name="T33" fmla="*/ 0 h 144"/>
                <a:gd name="T34" fmla="*/ 2147483647 w 323"/>
                <a:gd name="T35" fmla="*/ 0 h 144"/>
                <a:gd name="T36" fmla="*/ 2147483647 w 323"/>
                <a:gd name="T37" fmla="*/ 2147483647 h 144"/>
                <a:gd name="T38" fmla="*/ 2147483647 w 323"/>
                <a:gd name="T39" fmla="*/ 2147483647 h 144"/>
                <a:gd name="T40" fmla="*/ 2147483647 w 323"/>
                <a:gd name="T41" fmla="*/ 2147483647 h 144"/>
                <a:gd name="T42" fmla="*/ 2147483647 w 323"/>
                <a:gd name="T43" fmla="*/ 2147483647 h 144"/>
                <a:gd name="T44" fmla="*/ 2147483647 w 323"/>
                <a:gd name="T45" fmla="*/ 2147483647 h 144"/>
                <a:gd name="T46" fmla="*/ 2147483647 w 323"/>
                <a:gd name="T47" fmla="*/ 2147483647 h 144"/>
                <a:gd name="T48" fmla="*/ 2147483647 w 323"/>
                <a:gd name="T49" fmla="*/ 2147483647 h 144"/>
                <a:gd name="T50" fmla="*/ 2147483647 w 323"/>
                <a:gd name="T51" fmla="*/ 2147483647 h 144"/>
                <a:gd name="T52" fmla="*/ 0 w 323"/>
                <a:gd name="T53" fmla="*/ 2147483647 h 144"/>
                <a:gd name="T54" fmla="*/ 2147483647 w 323"/>
                <a:gd name="T55" fmla="*/ 2147483647 h 144"/>
                <a:gd name="T56" fmla="*/ 2147483647 w 323"/>
                <a:gd name="T57" fmla="*/ 2147483647 h 144"/>
                <a:gd name="T58" fmla="*/ 2147483647 w 323"/>
                <a:gd name="T59" fmla="*/ 2147483647 h 144"/>
                <a:gd name="T60" fmla="*/ 2147483647 w 323"/>
                <a:gd name="T61" fmla="*/ 2147483647 h 144"/>
                <a:gd name="T62" fmla="*/ 2147483647 w 323"/>
                <a:gd name="T63" fmla="*/ 2147483647 h 144"/>
                <a:gd name="T64" fmla="*/ 2147483647 w 323"/>
                <a:gd name="T65" fmla="*/ 2147483647 h 1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3"/>
                <a:gd name="T100" fmla="*/ 0 h 144"/>
                <a:gd name="T101" fmla="*/ 323 w 323"/>
                <a:gd name="T102" fmla="*/ 144 h 1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3" h="144">
                  <a:moveTo>
                    <a:pt x="102" y="144"/>
                  </a:moveTo>
                  <a:lnTo>
                    <a:pt x="112" y="134"/>
                  </a:lnTo>
                  <a:lnTo>
                    <a:pt x="129" y="122"/>
                  </a:lnTo>
                  <a:lnTo>
                    <a:pt x="149" y="112"/>
                  </a:lnTo>
                  <a:lnTo>
                    <a:pt x="169" y="103"/>
                  </a:lnTo>
                  <a:lnTo>
                    <a:pt x="193" y="102"/>
                  </a:lnTo>
                  <a:lnTo>
                    <a:pt x="213" y="100"/>
                  </a:lnTo>
                  <a:lnTo>
                    <a:pt x="232" y="103"/>
                  </a:lnTo>
                  <a:lnTo>
                    <a:pt x="247" y="108"/>
                  </a:lnTo>
                  <a:lnTo>
                    <a:pt x="266" y="115"/>
                  </a:lnTo>
                  <a:lnTo>
                    <a:pt x="288" y="129"/>
                  </a:lnTo>
                  <a:lnTo>
                    <a:pt x="310" y="144"/>
                  </a:lnTo>
                  <a:lnTo>
                    <a:pt x="323" y="115"/>
                  </a:lnTo>
                  <a:lnTo>
                    <a:pt x="168" y="46"/>
                  </a:lnTo>
                  <a:lnTo>
                    <a:pt x="73" y="2"/>
                  </a:lnTo>
                  <a:lnTo>
                    <a:pt x="61" y="0"/>
                  </a:lnTo>
                  <a:lnTo>
                    <a:pt x="51" y="0"/>
                  </a:lnTo>
                  <a:lnTo>
                    <a:pt x="47" y="0"/>
                  </a:lnTo>
                  <a:lnTo>
                    <a:pt x="42" y="2"/>
                  </a:lnTo>
                  <a:lnTo>
                    <a:pt x="32" y="5"/>
                  </a:lnTo>
                  <a:lnTo>
                    <a:pt x="24" y="10"/>
                  </a:lnTo>
                  <a:lnTo>
                    <a:pt x="17" y="15"/>
                  </a:lnTo>
                  <a:lnTo>
                    <a:pt x="10" y="24"/>
                  </a:lnTo>
                  <a:lnTo>
                    <a:pt x="7" y="31"/>
                  </a:lnTo>
                  <a:lnTo>
                    <a:pt x="2" y="42"/>
                  </a:lnTo>
                  <a:lnTo>
                    <a:pt x="2" y="51"/>
                  </a:lnTo>
                  <a:lnTo>
                    <a:pt x="0" y="61"/>
                  </a:lnTo>
                  <a:lnTo>
                    <a:pt x="5" y="81"/>
                  </a:lnTo>
                  <a:lnTo>
                    <a:pt x="9" y="88"/>
                  </a:lnTo>
                  <a:lnTo>
                    <a:pt x="15" y="97"/>
                  </a:lnTo>
                  <a:lnTo>
                    <a:pt x="20" y="103"/>
                  </a:lnTo>
                  <a:lnTo>
                    <a:pt x="49" y="115"/>
                  </a:lnTo>
                  <a:lnTo>
                    <a:pt x="102" y="144"/>
                  </a:lnTo>
                  <a:close/>
                </a:path>
              </a:pathLst>
            </a:custGeom>
            <a:solidFill>
              <a:srgbClr val="E5E5E5"/>
            </a:solidFill>
            <a:ln w="9525">
              <a:noFill/>
              <a:round/>
              <a:headEnd/>
              <a:tailEnd/>
            </a:ln>
          </p:spPr>
          <p:txBody>
            <a:bodyPr/>
            <a:lstStyle/>
            <a:p>
              <a:endParaRPr lang="en-US"/>
            </a:p>
          </p:txBody>
        </p:sp>
        <p:sp>
          <p:nvSpPr>
            <p:cNvPr id="51462" name="Freeform 265"/>
            <p:cNvSpPr>
              <a:spLocks/>
            </p:cNvSpPr>
            <p:nvPr/>
          </p:nvSpPr>
          <p:spPr bwMode="auto">
            <a:xfrm>
              <a:off x="1686483" y="2892403"/>
              <a:ext cx="455788" cy="228600"/>
            </a:xfrm>
            <a:custGeom>
              <a:avLst/>
              <a:gdLst>
                <a:gd name="T0" fmla="*/ 2147483647 w 323"/>
                <a:gd name="T1" fmla="*/ 2147483647 h 144"/>
                <a:gd name="T2" fmla="*/ 2147483647 w 323"/>
                <a:gd name="T3" fmla="*/ 2147483647 h 144"/>
                <a:gd name="T4" fmla="*/ 2147483647 w 323"/>
                <a:gd name="T5" fmla="*/ 2147483647 h 144"/>
                <a:gd name="T6" fmla="*/ 2147483647 w 323"/>
                <a:gd name="T7" fmla="*/ 2147483647 h 144"/>
                <a:gd name="T8" fmla="*/ 2147483647 w 323"/>
                <a:gd name="T9" fmla="*/ 2147483647 h 144"/>
                <a:gd name="T10" fmla="*/ 2147483647 w 323"/>
                <a:gd name="T11" fmla="*/ 2147483647 h 144"/>
                <a:gd name="T12" fmla="*/ 2147483647 w 323"/>
                <a:gd name="T13" fmla="*/ 2147483647 h 144"/>
                <a:gd name="T14" fmla="*/ 2147483647 w 323"/>
                <a:gd name="T15" fmla="*/ 2147483647 h 144"/>
                <a:gd name="T16" fmla="*/ 2147483647 w 323"/>
                <a:gd name="T17" fmla="*/ 2147483647 h 144"/>
                <a:gd name="T18" fmla="*/ 2147483647 w 323"/>
                <a:gd name="T19" fmla="*/ 2147483647 h 144"/>
                <a:gd name="T20" fmla="*/ 2147483647 w 323"/>
                <a:gd name="T21" fmla="*/ 2147483647 h 144"/>
                <a:gd name="T22" fmla="*/ 2147483647 w 323"/>
                <a:gd name="T23" fmla="*/ 2147483647 h 144"/>
                <a:gd name="T24" fmla="*/ 2147483647 w 323"/>
                <a:gd name="T25" fmla="*/ 2147483647 h 144"/>
                <a:gd name="T26" fmla="*/ 2147483647 w 323"/>
                <a:gd name="T27" fmla="*/ 2147483647 h 144"/>
                <a:gd name="T28" fmla="*/ 2147483647 w 323"/>
                <a:gd name="T29" fmla="*/ 2147483647 h 144"/>
                <a:gd name="T30" fmla="*/ 2147483647 w 323"/>
                <a:gd name="T31" fmla="*/ 0 h 144"/>
                <a:gd name="T32" fmla="*/ 2147483647 w 323"/>
                <a:gd name="T33" fmla="*/ 0 h 144"/>
                <a:gd name="T34" fmla="*/ 2147483647 w 323"/>
                <a:gd name="T35" fmla="*/ 0 h 144"/>
                <a:gd name="T36" fmla="*/ 2147483647 w 323"/>
                <a:gd name="T37" fmla="*/ 2147483647 h 144"/>
                <a:gd name="T38" fmla="*/ 2147483647 w 323"/>
                <a:gd name="T39" fmla="*/ 2147483647 h 144"/>
                <a:gd name="T40" fmla="*/ 2147483647 w 323"/>
                <a:gd name="T41" fmla="*/ 2147483647 h 144"/>
                <a:gd name="T42" fmla="*/ 2147483647 w 323"/>
                <a:gd name="T43" fmla="*/ 2147483647 h 144"/>
                <a:gd name="T44" fmla="*/ 2147483647 w 323"/>
                <a:gd name="T45" fmla="*/ 2147483647 h 144"/>
                <a:gd name="T46" fmla="*/ 2147483647 w 323"/>
                <a:gd name="T47" fmla="*/ 2147483647 h 144"/>
                <a:gd name="T48" fmla="*/ 2147483647 w 323"/>
                <a:gd name="T49" fmla="*/ 2147483647 h 144"/>
                <a:gd name="T50" fmla="*/ 2147483647 w 323"/>
                <a:gd name="T51" fmla="*/ 2147483647 h 144"/>
                <a:gd name="T52" fmla="*/ 0 w 323"/>
                <a:gd name="T53" fmla="*/ 2147483647 h 144"/>
                <a:gd name="T54" fmla="*/ 2147483647 w 323"/>
                <a:gd name="T55" fmla="*/ 2147483647 h 144"/>
                <a:gd name="T56" fmla="*/ 2147483647 w 323"/>
                <a:gd name="T57" fmla="*/ 2147483647 h 144"/>
                <a:gd name="T58" fmla="*/ 2147483647 w 323"/>
                <a:gd name="T59" fmla="*/ 2147483647 h 144"/>
                <a:gd name="T60" fmla="*/ 2147483647 w 323"/>
                <a:gd name="T61" fmla="*/ 2147483647 h 144"/>
                <a:gd name="T62" fmla="*/ 2147483647 w 323"/>
                <a:gd name="T63" fmla="*/ 2147483647 h 144"/>
                <a:gd name="T64" fmla="*/ 2147483647 w 323"/>
                <a:gd name="T65" fmla="*/ 2147483647 h 1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3"/>
                <a:gd name="T100" fmla="*/ 0 h 144"/>
                <a:gd name="T101" fmla="*/ 323 w 323"/>
                <a:gd name="T102" fmla="*/ 144 h 1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3" h="144">
                  <a:moveTo>
                    <a:pt x="102" y="144"/>
                  </a:moveTo>
                  <a:lnTo>
                    <a:pt x="112" y="134"/>
                  </a:lnTo>
                  <a:lnTo>
                    <a:pt x="129" y="122"/>
                  </a:lnTo>
                  <a:lnTo>
                    <a:pt x="149" y="112"/>
                  </a:lnTo>
                  <a:lnTo>
                    <a:pt x="169" y="103"/>
                  </a:lnTo>
                  <a:lnTo>
                    <a:pt x="193" y="102"/>
                  </a:lnTo>
                  <a:lnTo>
                    <a:pt x="213" y="100"/>
                  </a:lnTo>
                  <a:lnTo>
                    <a:pt x="232" y="103"/>
                  </a:lnTo>
                  <a:lnTo>
                    <a:pt x="247" y="108"/>
                  </a:lnTo>
                  <a:lnTo>
                    <a:pt x="266" y="115"/>
                  </a:lnTo>
                  <a:lnTo>
                    <a:pt x="288" y="129"/>
                  </a:lnTo>
                  <a:lnTo>
                    <a:pt x="310" y="144"/>
                  </a:lnTo>
                  <a:lnTo>
                    <a:pt x="323" y="115"/>
                  </a:lnTo>
                  <a:lnTo>
                    <a:pt x="168" y="46"/>
                  </a:lnTo>
                  <a:lnTo>
                    <a:pt x="73" y="2"/>
                  </a:lnTo>
                  <a:lnTo>
                    <a:pt x="61" y="0"/>
                  </a:lnTo>
                  <a:lnTo>
                    <a:pt x="51" y="0"/>
                  </a:lnTo>
                  <a:lnTo>
                    <a:pt x="47" y="0"/>
                  </a:lnTo>
                  <a:lnTo>
                    <a:pt x="42" y="2"/>
                  </a:lnTo>
                  <a:lnTo>
                    <a:pt x="32" y="5"/>
                  </a:lnTo>
                  <a:lnTo>
                    <a:pt x="24" y="10"/>
                  </a:lnTo>
                  <a:lnTo>
                    <a:pt x="17" y="15"/>
                  </a:lnTo>
                  <a:lnTo>
                    <a:pt x="10" y="24"/>
                  </a:lnTo>
                  <a:lnTo>
                    <a:pt x="7" y="31"/>
                  </a:lnTo>
                  <a:lnTo>
                    <a:pt x="2" y="42"/>
                  </a:lnTo>
                  <a:lnTo>
                    <a:pt x="2" y="51"/>
                  </a:lnTo>
                  <a:lnTo>
                    <a:pt x="0" y="61"/>
                  </a:lnTo>
                  <a:lnTo>
                    <a:pt x="5" y="81"/>
                  </a:lnTo>
                  <a:lnTo>
                    <a:pt x="9" y="88"/>
                  </a:lnTo>
                  <a:lnTo>
                    <a:pt x="15" y="97"/>
                  </a:lnTo>
                  <a:lnTo>
                    <a:pt x="20" y="103"/>
                  </a:lnTo>
                  <a:lnTo>
                    <a:pt x="49" y="115"/>
                  </a:lnTo>
                  <a:lnTo>
                    <a:pt x="102" y="144"/>
                  </a:lnTo>
                </a:path>
              </a:pathLst>
            </a:custGeom>
            <a:noFill/>
            <a:ln w="0" cap="sq">
              <a:solidFill>
                <a:srgbClr val="000000"/>
              </a:solidFill>
              <a:miter lim="800000"/>
              <a:headEnd/>
              <a:tailEnd/>
            </a:ln>
          </p:spPr>
          <p:txBody>
            <a:bodyPr/>
            <a:lstStyle/>
            <a:p>
              <a:endParaRPr lang="en-US"/>
            </a:p>
          </p:txBody>
        </p:sp>
        <p:sp>
          <p:nvSpPr>
            <p:cNvPr id="51463" name="Freeform 266"/>
            <p:cNvSpPr>
              <a:spLocks/>
            </p:cNvSpPr>
            <p:nvPr/>
          </p:nvSpPr>
          <p:spPr bwMode="auto">
            <a:xfrm>
              <a:off x="1280083" y="2620940"/>
              <a:ext cx="472722" cy="446088"/>
            </a:xfrm>
            <a:custGeom>
              <a:avLst/>
              <a:gdLst>
                <a:gd name="T0" fmla="*/ 2147483647 w 335"/>
                <a:gd name="T1" fmla="*/ 2147483647 h 281"/>
                <a:gd name="T2" fmla="*/ 2147483647 w 335"/>
                <a:gd name="T3" fmla="*/ 2147483647 h 281"/>
                <a:gd name="T4" fmla="*/ 2147483647 w 335"/>
                <a:gd name="T5" fmla="*/ 2147483647 h 281"/>
                <a:gd name="T6" fmla="*/ 2147483647 w 335"/>
                <a:gd name="T7" fmla="*/ 2147483647 h 281"/>
                <a:gd name="T8" fmla="*/ 2147483647 w 335"/>
                <a:gd name="T9" fmla="*/ 2147483647 h 281"/>
                <a:gd name="T10" fmla="*/ 2147483647 w 335"/>
                <a:gd name="T11" fmla="*/ 2147483647 h 281"/>
                <a:gd name="T12" fmla="*/ 2147483647 w 335"/>
                <a:gd name="T13" fmla="*/ 2147483647 h 281"/>
                <a:gd name="T14" fmla="*/ 2147483647 w 335"/>
                <a:gd name="T15" fmla="*/ 2147483647 h 281"/>
                <a:gd name="T16" fmla="*/ 2147483647 w 335"/>
                <a:gd name="T17" fmla="*/ 2147483647 h 281"/>
                <a:gd name="T18" fmla="*/ 2147483647 w 335"/>
                <a:gd name="T19" fmla="*/ 2147483647 h 281"/>
                <a:gd name="T20" fmla="*/ 2147483647 w 335"/>
                <a:gd name="T21" fmla="*/ 2147483647 h 281"/>
                <a:gd name="T22" fmla="*/ 2147483647 w 335"/>
                <a:gd name="T23" fmla="*/ 2147483647 h 281"/>
                <a:gd name="T24" fmla="*/ 2147483647 w 335"/>
                <a:gd name="T25" fmla="*/ 2147483647 h 281"/>
                <a:gd name="T26" fmla="*/ 2147483647 w 335"/>
                <a:gd name="T27" fmla="*/ 2147483647 h 281"/>
                <a:gd name="T28" fmla="*/ 0 w 335"/>
                <a:gd name="T29" fmla="*/ 0 h 281"/>
                <a:gd name="T30" fmla="*/ 2147483647 w 335"/>
                <a:gd name="T31" fmla="*/ 2147483647 h 281"/>
                <a:gd name="T32" fmla="*/ 2147483647 w 335"/>
                <a:gd name="T33" fmla="*/ 2147483647 h 28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35"/>
                <a:gd name="T52" fmla="*/ 0 h 281"/>
                <a:gd name="T53" fmla="*/ 335 w 335"/>
                <a:gd name="T54" fmla="*/ 281 h 28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35" h="281">
                  <a:moveTo>
                    <a:pt x="308" y="274"/>
                  </a:moveTo>
                  <a:lnTo>
                    <a:pt x="303" y="268"/>
                  </a:lnTo>
                  <a:lnTo>
                    <a:pt x="297" y="259"/>
                  </a:lnTo>
                  <a:lnTo>
                    <a:pt x="293" y="252"/>
                  </a:lnTo>
                  <a:lnTo>
                    <a:pt x="288" y="232"/>
                  </a:lnTo>
                  <a:lnTo>
                    <a:pt x="290" y="222"/>
                  </a:lnTo>
                  <a:lnTo>
                    <a:pt x="290" y="213"/>
                  </a:lnTo>
                  <a:lnTo>
                    <a:pt x="295" y="202"/>
                  </a:lnTo>
                  <a:lnTo>
                    <a:pt x="298" y="195"/>
                  </a:lnTo>
                  <a:lnTo>
                    <a:pt x="305" y="186"/>
                  </a:lnTo>
                  <a:lnTo>
                    <a:pt x="312" y="181"/>
                  </a:lnTo>
                  <a:lnTo>
                    <a:pt x="320" y="176"/>
                  </a:lnTo>
                  <a:lnTo>
                    <a:pt x="330" y="173"/>
                  </a:lnTo>
                  <a:lnTo>
                    <a:pt x="335" y="171"/>
                  </a:lnTo>
                  <a:lnTo>
                    <a:pt x="0" y="0"/>
                  </a:lnTo>
                  <a:lnTo>
                    <a:pt x="278" y="281"/>
                  </a:lnTo>
                  <a:lnTo>
                    <a:pt x="308" y="274"/>
                  </a:lnTo>
                  <a:close/>
                </a:path>
              </a:pathLst>
            </a:custGeom>
            <a:solidFill>
              <a:srgbClr val="FFFFFF"/>
            </a:solidFill>
            <a:ln w="9525">
              <a:noFill/>
              <a:round/>
              <a:headEnd/>
              <a:tailEnd/>
            </a:ln>
          </p:spPr>
          <p:txBody>
            <a:bodyPr/>
            <a:lstStyle/>
            <a:p>
              <a:endParaRPr lang="en-US"/>
            </a:p>
          </p:txBody>
        </p:sp>
        <p:sp>
          <p:nvSpPr>
            <p:cNvPr id="51464" name="Freeform 267"/>
            <p:cNvSpPr>
              <a:spLocks/>
            </p:cNvSpPr>
            <p:nvPr/>
          </p:nvSpPr>
          <p:spPr bwMode="auto">
            <a:xfrm>
              <a:off x="1280083" y="2620940"/>
              <a:ext cx="472722" cy="446088"/>
            </a:xfrm>
            <a:custGeom>
              <a:avLst/>
              <a:gdLst>
                <a:gd name="T0" fmla="*/ 2147483647 w 335"/>
                <a:gd name="T1" fmla="*/ 2147483647 h 281"/>
                <a:gd name="T2" fmla="*/ 2147483647 w 335"/>
                <a:gd name="T3" fmla="*/ 2147483647 h 281"/>
                <a:gd name="T4" fmla="*/ 2147483647 w 335"/>
                <a:gd name="T5" fmla="*/ 2147483647 h 281"/>
                <a:gd name="T6" fmla="*/ 2147483647 w 335"/>
                <a:gd name="T7" fmla="*/ 2147483647 h 281"/>
                <a:gd name="T8" fmla="*/ 2147483647 w 335"/>
                <a:gd name="T9" fmla="*/ 2147483647 h 281"/>
                <a:gd name="T10" fmla="*/ 2147483647 w 335"/>
                <a:gd name="T11" fmla="*/ 2147483647 h 281"/>
                <a:gd name="T12" fmla="*/ 2147483647 w 335"/>
                <a:gd name="T13" fmla="*/ 2147483647 h 281"/>
                <a:gd name="T14" fmla="*/ 2147483647 w 335"/>
                <a:gd name="T15" fmla="*/ 2147483647 h 281"/>
                <a:gd name="T16" fmla="*/ 2147483647 w 335"/>
                <a:gd name="T17" fmla="*/ 2147483647 h 281"/>
                <a:gd name="T18" fmla="*/ 2147483647 w 335"/>
                <a:gd name="T19" fmla="*/ 2147483647 h 281"/>
                <a:gd name="T20" fmla="*/ 2147483647 w 335"/>
                <a:gd name="T21" fmla="*/ 2147483647 h 281"/>
                <a:gd name="T22" fmla="*/ 2147483647 w 335"/>
                <a:gd name="T23" fmla="*/ 2147483647 h 281"/>
                <a:gd name="T24" fmla="*/ 2147483647 w 335"/>
                <a:gd name="T25" fmla="*/ 2147483647 h 281"/>
                <a:gd name="T26" fmla="*/ 2147483647 w 335"/>
                <a:gd name="T27" fmla="*/ 2147483647 h 281"/>
                <a:gd name="T28" fmla="*/ 0 w 335"/>
                <a:gd name="T29" fmla="*/ 0 h 281"/>
                <a:gd name="T30" fmla="*/ 2147483647 w 335"/>
                <a:gd name="T31" fmla="*/ 2147483647 h 281"/>
                <a:gd name="T32" fmla="*/ 2147483647 w 335"/>
                <a:gd name="T33" fmla="*/ 2147483647 h 28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335"/>
                <a:gd name="T52" fmla="*/ 0 h 281"/>
                <a:gd name="T53" fmla="*/ 335 w 335"/>
                <a:gd name="T54" fmla="*/ 281 h 28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335" h="281">
                  <a:moveTo>
                    <a:pt x="308" y="274"/>
                  </a:moveTo>
                  <a:lnTo>
                    <a:pt x="303" y="268"/>
                  </a:lnTo>
                  <a:lnTo>
                    <a:pt x="297" y="259"/>
                  </a:lnTo>
                  <a:lnTo>
                    <a:pt x="293" y="252"/>
                  </a:lnTo>
                  <a:lnTo>
                    <a:pt x="288" y="232"/>
                  </a:lnTo>
                  <a:lnTo>
                    <a:pt x="290" y="222"/>
                  </a:lnTo>
                  <a:lnTo>
                    <a:pt x="290" y="213"/>
                  </a:lnTo>
                  <a:lnTo>
                    <a:pt x="295" y="202"/>
                  </a:lnTo>
                  <a:lnTo>
                    <a:pt x="298" y="195"/>
                  </a:lnTo>
                  <a:lnTo>
                    <a:pt x="305" y="186"/>
                  </a:lnTo>
                  <a:lnTo>
                    <a:pt x="312" y="181"/>
                  </a:lnTo>
                  <a:lnTo>
                    <a:pt x="320" y="176"/>
                  </a:lnTo>
                  <a:lnTo>
                    <a:pt x="330" y="173"/>
                  </a:lnTo>
                  <a:lnTo>
                    <a:pt x="335" y="171"/>
                  </a:lnTo>
                  <a:lnTo>
                    <a:pt x="0" y="0"/>
                  </a:lnTo>
                  <a:lnTo>
                    <a:pt x="278" y="281"/>
                  </a:lnTo>
                  <a:lnTo>
                    <a:pt x="308" y="274"/>
                  </a:lnTo>
                </a:path>
              </a:pathLst>
            </a:custGeom>
            <a:noFill/>
            <a:ln w="0" cap="sq">
              <a:solidFill>
                <a:srgbClr val="000000"/>
              </a:solidFill>
              <a:miter lim="800000"/>
              <a:headEnd/>
              <a:tailEnd/>
            </a:ln>
          </p:spPr>
          <p:txBody>
            <a:bodyPr/>
            <a:lstStyle/>
            <a:p>
              <a:endParaRPr lang="en-US"/>
            </a:p>
          </p:txBody>
        </p:sp>
        <p:sp>
          <p:nvSpPr>
            <p:cNvPr id="51465" name="Freeform 268"/>
            <p:cNvSpPr>
              <a:spLocks/>
            </p:cNvSpPr>
            <p:nvPr/>
          </p:nvSpPr>
          <p:spPr bwMode="auto">
            <a:xfrm>
              <a:off x="2248105" y="3271815"/>
              <a:ext cx="1288344" cy="641350"/>
            </a:xfrm>
            <a:custGeom>
              <a:avLst/>
              <a:gdLst>
                <a:gd name="T0" fmla="*/ 0 w 913"/>
                <a:gd name="T1" fmla="*/ 0 h 404"/>
                <a:gd name="T2" fmla="*/ 2147483647 w 913"/>
                <a:gd name="T3" fmla="*/ 2147483647 h 404"/>
                <a:gd name="T4" fmla="*/ 2147483647 w 913"/>
                <a:gd name="T5" fmla="*/ 2147483647 h 404"/>
                <a:gd name="T6" fmla="*/ 2147483647 w 913"/>
                <a:gd name="T7" fmla="*/ 2147483647 h 404"/>
                <a:gd name="T8" fmla="*/ 2147483647 w 913"/>
                <a:gd name="T9" fmla="*/ 2147483647 h 404"/>
                <a:gd name="T10" fmla="*/ 2147483647 w 913"/>
                <a:gd name="T11" fmla="*/ 2147483647 h 404"/>
                <a:gd name="T12" fmla="*/ 2147483647 w 913"/>
                <a:gd name="T13" fmla="*/ 2147483647 h 404"/>
                <a:gd name="T14" fmla="*/ 2147483647 w 913"/>
                <a:gd name="T15" fmla="*/ 2147483647 h 404"/>
                <a:gd name="T16" fmla="*/ 2147483647 w 913"/>
                <a:gd name="T17" fmla="*/ 2147483647 h 404"/>
                <a:gd name="T18" fmla="*/ 2147483647 w 913"/>
                <a:gd name="T19" fmla="*/ 2147483647 h 404"/>
                <a:gd name="T20" fmla="*/ 0 w 913"/>
                <a:gd name="T21" fmla="*/ 0 h 4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3"/>
                <a:gd name="T34" fmla="*/ 0 h 404"/>
                <a:gd name="T35" fmla="*/ 913 w 913"/>
                <a:gd name="T36" fmla="*/ 404 h 4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3" h="404">
                  <a:moveTo>
                    <a:pt x="0" y="0"/>
                  </a:moveTo>
                  <a:lnTo>
                    <a:pt x="913" y="404"/>
                  </a:lnTo>
                  <a:lnTo>
                    <a:pt x="817" y="343"/>
                  </a:lnTo>
                  <a:lnTo>
                    <a:pt x="719" y="286"/>
                  </a:lnTo>
                  <a:lnTo>
                    <a:pt x="614" y="231"/>
                  </a:lnTo>
                  <a:lnTo>
                    <a:pt x="512" y="181"/>
                  </a:lnTo>
                  <a:lnTo>
                    <a:pt x="407" y="135"/>
                  </a:lnTo>
                  <a:lnTo>
                    <a:pt x="299" y="93"/>
                  </a:lnTo>
                  <a:lnTo>
                    <a:pt x="192" y="52"/>
                  </a:lnTo>
                  <a:lnTo>
                    <a:pt x="81" y="18"/>
                  </a:lnTo>
                  <a:lnTo>
                    <a:pt x="0" y="0"/>
                  </a:lnTo>
                  <a:close/>
                </a:path>
              </a:pathLst>
            </a:custGeom>
            <a:solidFill>
              <a:srgbClr val="FFFFFF"/>
            </a:solidFill>
            <a:ln w="9525">
              <a:noFill/>
              <a:round/>
              <a:headEnd/>
              <a:tailEnd/>
            </a:ln>
          </p:spPr>
          <p:txBody>
            <a:bodyPr/>
            <a:lstStyle/>
            <a:p>
              <a:endParaRPr lang="en-US"/>
            </a:p>
          </p:txBody>
        </p:sp>
        <p:sp>
          <p:nvSpPr>
            <p:cNvPr id="51466" name="Freeform 269"/>
            <p:cNvSpPr>
              <a:spLocks/>
            </p:cNvSpPr>
            <p:nvPr/>
          </p:nvSpPr>
          <p:spPr bwMode="auto">
            <a:xfrm>
              <a:off x="2248105" y="3271815"/>
              <a:ext cx="1288344" cy="641350"/>
            </a:xfrm>
            <a:custGeom>
              <a:avLst/>
              <a:gdLst>
                <a:gd name="T0" fmla="*/ 0 w 913"/>
                <a:gd name="T1" fmla="*/ 0 h 404"/>
                <a:gd name="T2" fmla="*/ 2147483647 w 913"/>
                <a:gd name="T3" fmla="*/ 2147483647 h 404"/>
                <a:gd name="T4" fmla="*/ 2147483647 w 913"/>
                <a:gd name="T5" fmla="*/ 2147483647 h 404"/>
                <a:gd name="T6" fmla="*/ 2147483647 w 913"/>
                <a:gd name="T7" fmla="*/ 2147483647 h 404"/>
                <a:gd name="T8" fmla="*/ 2147483647 w 913"/>
                <a:gd name="T9" fmla="*/ 2147483647 h 404"/>
                <a:gd name="T10" fmla="*/ 2147483647 w 913"/>
                <a:gd name="T11" fmla="*/ 2147483647 h 404"/>
                <a:gd name="T12" fmla="*/ 2147483647 w 913"/>
                <a:gd name="T13" fmla="*/ 2147483647 h 404"/>
                <a:gd name="T14" fmla="*/ 2147483647 w 913"/>
                <a:gd name="T15" fmla="*/ 2147483647 h 404"/>
                <a:gd name="T16" fmla="*/ 2147483647 w 913"/>
                <a:gd name="T17" fmla="*/ 2147483647 h 404"/>
                <a:gd name="T18" fmla="*/ 2147483647 w 913"/>
                <a:gd name="T19" fmla="*/ 2147483647 h 404"/>
                <a:gd name="T20" fmla="*/ 0 w 913"/>
                <a:gd name="T21" fmla="*/ 0 h 40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13"/>
                <a:gd name="T34" fmla="*/ 0 h 404"/>
                <a:gd name="T35" fmla="*/ 913 w 913"/>
                <a:gd name="T36" fmla="*/ 404 h 40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13" h="404">
                  <a:moveTo>
                    <a:pt x="0" y="0"/>
                  </a:moveTo>
                  <a:lnTo>
                    <a:pt x="913" y="404"/>
                  </a:lnTo>
                  <a:lnTo>
                    <a:pt x="817" y="343"/>
                  </a:lnTo>
                  <a:lnTo>
                    <a:pt x="719" y="286"/>
                  </a:lnTo>
                  <a:lnTo>
                    <a:pt x="614" y="231"/>
                  </a:lnTo>
                  <a:lnTo>
                    <a:pt x="512" y="181"/>
                  </a:lnTo>
                  <a:lnTo>
                    <a:pt x="407" y="135"/>
                  </a:lnTo>
                  <a:lnTo>
                    <a:pt x="299" y="93"/>
                  </a:lnTo>
                  <a:lnTo>
                    <a:pt x="192" y="52"/>
                  </a:lnTo>
                  <a:lnTo>
                    <a:pt x="81" y="18"/>
                  </a:lnTo>
                  <a:lnTo>
                    <a:pt x="0" y="0"/>
                  </a:lnTo>
                </a:path>
              </a:pathLst>
            </a:custGeom>
            <a:noFill/>
            <a:ln w="0" cap="sq">
              <a:solidFill>
                <a:srgbClr val="FFFFFF"/>
              </a:solidFill>
              <a:miter lim="800000"/>
              <a:headEnd/>
              <a:tailEnd/>
            </a:ln>
          </p:spPr>
          <p:txBody>
            <a:bodyPr/>
            <a:lstStyle/>
            <a:p>
              <a:endParaRPr lang="en-US"/>
            </a:p>
          </p:txBody>
        </p:sp>
        <p:sp>
          <p:nvSpPr>
            <p:cNvPr id="51467" name="Freeform 270"/>
            <p:cNvSpPr>
              <a:spLocks/>
            </p:cNvSpPr>
            <p:nvPr/>
          </p:nvSpPr>
          <p:spPr bwMode="auto">
            <a:xfrm>
              <a:off x="1683660" y="3768704"/>
              <a:ext cx="179211" cy="85725"/>
            </a:xfrm>
            <a:custGeom>
              <a:avLst/>
              <a:gdLst>
                <a:gd name="T0" fmla="*/ 0 w 127"/>
                <a:gd name="T1" fmla="*/ 2147483647 h 54"/>
                <a:gd name="T2" fmla="*/ 2147483647 w 127"/>
                <a:gd name="T3" fmla="*/ 2147483647 h 54"/>
                <a:gd name="T4" fmla="*/ 2147483647 w 127"/>
                <a:gd name="T5" fmla="*/ 2147483647 h 54"/>
                <a:gd name="T6" fmla="*/ 2147483647 w 127"/>
                <a:gd name="T7" fmla="*/ 2147483647 h 54"/>
                <a:gd name="T8" fmla="*/ 2147483647 w 127"/>
                <a:gd name="T9" fmla="*/ 2147483647 h 54"/>
                <a:gd name="T10" fmla="*/ 2147483647 w 127"/>
                <a:gd name="T11" fmla="*/ 2147483647 h 54"/>
                <a:gd name="T12" fmla="*/ 2147483647 w 127"/>
                <a:gd name="T13" fmla="*/ 2147483647 h 54"/>
                <a:gd name="T14" fmla="*/ 2147483647 w 127"/>
                <a:gd name="T15" fmla="*/ 2147483647 h 54"/>
                <a:gd name="T16" fmla="*/ 2147483647 w 127"/>
                <a:gd name="T17" fmla="*/ 2147483647 h 54"/>
                <a:gd name="T18" fmla="*/ 2147483647 w 127"/>
                <a:gd name="T19" fmla="*/ 0 h 5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7"/>
                <a:gd name="T31" fmla="*/ 0 h 54"/>
                <a:gd name="T32" fmla="*/ 127 w 127"/>
                <a:gd name="T33" fmla="*/ 54 h 5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7" h="54">
                  <a:moveTo>
                    <a:pt x="0" y="54"/>
                  </a:moveTo>
                  <a:lnTo>
                    <a:pt x="21" y="54"/>
                  </a:lnTo>
                  <a:lnTo>
                    <a:pt x="38" y="52"/>
                  </a:lnTo>
                  <a:lnTo>
                    <a:pt x="54" y="49"/>
                  </a:lnTo>
                  <a:lnTo>
                    <a:pt x="71" y="44"/>
                  </a:lnTo>
                  <a:lnTo>
                    <a:pt x="88" y="35"/>
                  </a:lnTo>
                  <a:lnTo>
                    <a:pt x="104" y="27"/>
                  </a:lnTo>
                  <a:lnTo>
                    <a:pt x="115" y="15"/>
                  </a:lnTo>
                  <a:lnTo>
                    <a:pt x="127" y="1"/>
                  </a:lnTo>
                  <a:lnTo>
                    <a:pt x="127" y="0"/>
                  </a:lnTo>
                </a:path>
              </a:pathLst>
            </a:custGeom>
            <a:noFill/>
            <a:ln w="0" cap="sq">
              <a:solidFill>
                <a:srgbClr val="000000"/>
              </a:solidFill>
              <a:miter lim="800000"/>
              <a:headEnd/>
              <a:tailEnd/>
            </a:ln>
          </p:spPr>
          <p:txBody>
            <a:bodyPr/>
            <a:lstStyle/>
            <a:p>
              <a:endParaRPr lang="en-US"/>
            </a:p>
          </p:txBody>
        </p:sp>
        <p:sp>
          <p:nvSpPr>
            <p:cNvPr id="51468" name="Freeform 271"/>
            <p:cNvSpPr>
              <a:spLocks/>
            </p:cNvSpPr>
            <p:nvPr/>
          </p:nvSpPr>
          <p:spPr bwMode="auto">
            <a:xfrm>
              <a:off x="1665316" y="3459140"/>
              <a:ext cx="142523" cy="46038"/>
            </a:xfrm>
            <a:custGeom>
              <a:avLst/>
              <a:gdLst>
                <a:gd name="T0" fmla="*/ 2147483647 w 101"/>
                <a:gd name="T1" fmla="*/ 0 h 29"/>
                <a:gd name="T2" fmla="*/ 2147483647 w 101"/>
                <a:gd name="T3" fmla="*/ 2147483647 h 29"/>
                <a:gd name="T4" fmla="*/ 2147483647 w 101"/>
                <a:gd name="T5" fmla="*/ 2147483647 h 29"/>
                <a:gd name="T6" fmla="*/ 2147483647 w 101"/>
                <a:gd name="T7" fmla="*/ 2147483647 h 29"/>
                <a:gd name="T8" fmla="*/ 2147483647 w 101"/>
                <a:gd name="T9" fmla="*/ 2147483647 h 29"/>
                <a:gd name="T10" fmla="*/ 2147483647 w 101"/>
                <a:gd name="T11" fmla="*/ 2147483647 h 29"/>
                <a:gd name="T12" fmla="*/ 0 w 101"/>
                <a:gd name="T13" fmla="*/ 2147483647 h 29"/>
                <a:gd name="T14" fmla="*/ 0 60000 65536"/>
                <a:gd name="T15" fmla="*/ 0 60000 65536"/>
                <a:gd name="T16" fmla="*/ 0 60000 65536"/>
                <a:gd name="T17" fmla="*/ 0 60000 65536"/>
                <a:gd name="T18" fmla="*/ 0 60000 65536"/>
                <a:gd name="T19" fmla="*/ 0 60000 65536"/>
                <a:gd name="T20" fmla="*/ 0 60000 65536"/>
                <a:gd name="T21" fmla="*/ 0 w 101"/>
                <a:gd name="T22" fmla="*/ 0 h 29"/>
                <a:gd name="T23" fmla="*/ 101 w 101"/>
                <a:gd name="T24" fmla="*/ 29 h 2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1" h="29">
                  <a:moveTo>
                    <a:pt x="101" y="0"/>
                  </a:moveTo>
                  <a:lnTo>
                    <a:pt x="81" y="10"/>
                  </a:lnTo>
                  <a:lnTo>
                    <a:pt x="64" y="15"/>
                  </a:lnTo>
                  <a:lnTo>
                    <a:pt x="47" y="22"/>
                  </a:lnTo>
                  <a:lnTo>
                    <a:pt x="29" y="25"/>
                  </a:lnTo>
                  <a:lnTo>
                    <a:pt x="17" y="29"/>
                  </a:lnTo>
                  <a:lnTo>
                    <a:pt x="0" y="29"/>
                  </a:lnTo>
                </a:path>
              </a:pathLst>
            </a:custGeom>
            <a:noFill/>
            <a:ln w="0" cap="sq">
              <a:solidFill>
                <a:srgbClr val="000000"/>
              </a:solidFill>
              <a:miter lim="800000"/>
              <a:headEnd/>
              <a:tailEnd/>
            </a:ln>
          </p:spPr>
          <p:txBody>
            <a:bodyPr/>
            <a:lstStyle/>
            <a:p>
              <a:endParaRPr lang="en-US"/>
            </a:p>
          </p:txBody>
        </p:sp>
        <p:sp>
          <p:nvSpPr>
            <p:cNvPr id="51469" name="Freeform 272"/>
            <p:cNvSpPr>
              <a:spLocks/>
            </p:cNvSpPr>
            <p:nvPr/>
          </p:nvSpPr>
          <p:spPr bwMode="auto">
            <a:xfrm>
              <a:off x="2708130" y="3051153"/>
              <a:ext cx="159455" cy="100012"/>
            </a:xfrm>
            <a:custGeom>
              <a:avLst/>
              <a:gdLst>
                <a:gd name="T0" fmla="*/ 0 w 113"/>
                <a:gd name="T1" fmla="*/ 2147483647 h 63"/>
                <a:gd name="T2" fmla="*/ 2147483647 w 113"/>
                <a:gd name="T3" fmla="*/ 2147483647 h 63"/>
                <a:gd name="T4" fmla="*/ 2147483647 w 113"/>
                <a:gd name="T5" fmla="*/ 2147483647 h 63"/>
                <a:gd name="T6" fmla="*/ 2147483647 w 113"/>
                <a:gd name="T7" fmla="*/ 2147483647 h 63"/>
                <a:gd name="T8" fmla="*/ 2147483647 w 113"/>
                <a:gd name="T9" fmla="*/ 2147483647 h 63"/>
                <a:gd name="T10" fmla="*/ 2147483647 w 113"/>
                <a:gd name="T11" fmla="*/ 2147483647 h 63"/>
                <a:gd name="T12" fmla="*/ 2147483647 w 113"/>
                <a:gd name="T13" fmla="*/ 2147483647 h 63"/>
                <a:gd name="T14" fmla="*/ 2147483647 w 113"/>
                <a:gd name="T15" fmla="*/ 0 h 63"/>
                <a:gd name="T16" fmla="*/ 0 60000 65536"/>
                <a:gd name="T17" fmla="*/ 0 60000 65536"/>
                <a:gd name="T18" fmla="*/ 0 60000 65536"/>
                <a:gd name="T19" fmla="*/ 0 60000 65536"/>
                <a:gd name="T20" fmla="*/ 0 60000 65536"/>
                <a:gd name="T21" fmla="*/ 0 60000 65536"/>
                <a:gd name="T22" fmla="*/ 0 60000 65536"/>
                <a:gd name="T23" fmla="*/ 0 60000 65536"/>
                <a:gd name="T24" fmla="*/ 0 w 113"/>
                <a:gd name="T25" fmla="*/ 0 h 63"/>
                <a:gd name="T26" fmla="*/ 113 w 113"/>
                <a:gd name="T27" fmla="*/ 63 h 6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13" h="63">
                  <a:moveTo>
                    <a:pt x="0" y="63"/>
                  </a:moveTo>
                  <a:lnTo>
                    <a:pt x="22" y="59"/>
                  </a:lnTo>
                  <a:lnTo>
                    <a:pt x="42" y="54"/>
                  </a:lnTo>
                  <a:lnTo>
                    <a:pt x="61" y="47"/>
                  </a:lnTo>
                  <a:lnTo>
                    <a:pt x="80" y="37"/>
                  </a:lnTo>
                  <a:lnTo>
                    <a:pt x="93" y="24"/>
                  </a:lnTo>
                  <a:lnTo>
                    <a:pt x="108" y="10"/>
                  </a:lnTo>
                  <a:lnTo>
                    <a:pt x="113" y="0"/>
                  </a:lnTo>
                </a:path>
              </a:pathLst>
            </a:custGeom>
            <a:noFill/>
            <a:ln w="0" cap="sq">
              <a:solidFill>
                <a:srgbClr val="000000"/>
              </a:solidFill>
              <a:miter lim="800000"/>
              <a:headEnd/>
              <a:tailEnd/>
            </a:ln>
          </p:spPr>
          <p:txBody>
            <a:bodyPr/>
            <a:lstStyle/>
            <a:p>
              <a:endParaRPr lang="en-US"/>
            </a:p>
          </p:txBody>
        </p:sp>
        <p:sp>
          <p:nvSpPr>
            <p:cNvPr id="51470" name="Freeform 273"/>
            <p:cNvSpPr>
              <a:spLocks/>
            </p:cNvSpPr>
            <p:nvPr/>
          </p:nvSpPr>
          <p:spPr bwMode="auto">
            <a:xfrm>
              <a:off x="2414616" y="2924153"/>
              <a:ext cx="117122" cy="131762"/>
            </a:xfrm>
            <a:custGeom>
              <a:avLst/>
              <a:gdLst>
                <a:gd name="T0" fmla="*/ 0 w 83"/>
                <a:gd name="T1" fmla="*/ 2147483647 h 83"/>
                <a:gd name="T2" fmla="*/ 2147483647 w 83"/>
                <a:gd name="T3" fmla="*/ 2147483647 h 83"/>
                <a:gd name="T4" fmla="*/ 2147483647 w 83"/>
                <a:gd name="T5" fmla="*/ 2147483647 h 83"/>
                <a:gd name="T6" fmla="*/ 2147483647 w 83"/>
                <a:gd name="T7" fmla="*/ 2147483647 h 83"/>
                <a:gd name="T8" fmla="*/ 2147483647 w 83"/>
                <a:gd name="T9" fmla="*/ 2147483647 h 83"/>
                <a:gd name="T10" fmla="*/ 2147483647 w 83"/>
                <a:gd name="T11" fmla="*/ 0 h 83"/>
                <a:gd name="T12" fmla="*/ 0 60000 65536"/>
                <a:gd name="T13" fmla="*/ 0 60000 65536"/>
                <a:gd name="T14" fmla="*/ 0 60000 65536"/>
                <a:gd name="T15" fmla="*/ 0 60000 65536"/>
                <a:gd name="T16" fmla="*/ 0 60000 65536"/>
                <a:gd name="T17" fmla="*/ 0 60000 65536"/>
                <a:gd name="T18" fmla="*/ 0 w 83"/>
                <a:gd name="T19" fmla="*/ 0 h 83"/>
                <a:gd name="T20" fmla="*/ 83 w 83"/>
                <a:gd name="T21" fmla="*/ 83 h 83"/>
              </a:gdLst>
              <a:ahLst/>
              <a:cxnLst>
                <a:cxn ang="T12">
                  <a:pos x="T0" y="T1"/>
                </a:cxn>
                <a:cxn ang="T13">
                  <a:pos x="T2" y="T3"/>
                </a:cxn>
                <a:cxn ang="T14">
                  <a:pos x="T4" y="T5"/>
                </a:cxn>
                <a:cxn ang="T15">
                  <a:pos x="T6" y="T7"/>
                </a:cxn>
                <a:cxn ang="T16">
                  <a:pos x="T8" y="T9"/>
                </a:cxn>
                <a:cxn ang="T17">
                  <a:pos x="T10" y="T11"/>
                </a:cxn>
              </a:cxnLst>
              <a:rect l="T18" t="T19" r="T20" b="T21"/>
              <a:pathLst>
                <a:path w="83" h="83">
                  <a:moveTo>
                    <a:pt x="0" y="83"/>
                  </a:moveTo>
                  <a:lnTo>
                    <a:pt x="27" y="66"/>
                  </a:lnTo>
                  <a:lnTo>
                    <a:pt x="46" y="48"/>
                  </a:lnTo>
                  <a:lnTo>
                    <a:pt x="63" y="27"/>
                  </a:lnTo>
                  <a:lnTo>
                    <a:pt x="80" y="5"/>
                  </a:lnTo>
                  <a:lnTo>
                    <a:pt x="83" y="0"/>
                  </a:lnTo>
                </a:path>
              </a:pathLst>
            </a:custGeom>
            <a:noFill/>
            <a:ln w="0" cap="sq">
              <a:solidFill>
                <a:srgbClr val="000000"/>
              </a:solidFill>
              <a:miter lim="800000"/>
              <a:headEnd/>
              <a:tailEnd/>
            </a:ln>
          </p:spPr>
          <p:txBody>
            <a:bodyPr/>
            <a:lstStyle/>
            <a:p>
              <a:endParaRPr lang="en-US"/>
            </a:p>
          </p:txBody>
        </p:sp>
        <p:sp>
          <p:nvSpPr>
            <p:cNvPr id="51471" name="Freeform 274"/>
            <p:cNvSpPr>
              <a:spLocks/>
            </p:cNvSpPr>
            <p:nvPr/>
          </p:nvSpPr>
          <p:spPr bwMode="auto">
            <a:xfrm>
              <a:off x="1789496" y="3246415"/>
              <a:ext cx="104422" cy="153988"/>
            </a:xfrm>
            <a:custGeom>
              <a:avLst/>
              <a:gdLst>
                <a:gd name="T0" fmla="*/ 2147483647 w 74"/>
                <a:gd name="T1" fmla="*/ 2147483647 h 97"/>
                <a:gd name="T2" fmla="*/ 2147483647 w 74"/>
                <a:gd name="T3" fmla="*/ 2147483647 h 97"/>
                <a:gd name="T4" fmla="*/ 2147483647 w 74"/>
                <a:gd name="T5" fmla="*/ 2147483647 h 97"/>
                <a:gd name="T6" fmla="*/ 2147483647 w 74"/>
                <a:gd name="T7" fmla="*/ 2147483647 h 97"/>
                <a:gd name="T8" fmla="*/ 2147483647 w 74"/>
                <a:gd name="T9" fmla="*/ 2147483647 h 97"/>
                <a:gd name="T10" fmla="*/ 2147483647 w 74"/>
                <a:gd name="T11" fmla="*/ 2147483647 h 97"/>
                <a:gd name="T12" fmla="*/ 2147483647 w 74"/>
                <a:gd name="T13" fmla="*/ 2147483647 h 97"/>
                <a:gd name="T14" fmla="*/ 2147483647 w 74"/>
                <a:gd name="T15" fmla="*/ 2147483647 h 97"/>
                <a:gd name="T16" fmla="*/ 2147483647 w 74"/>
                <a:gd name="T17" fmla="*/ 2147483647 h 97"/>
                <a:gd name="T18" fmla="*/ 2147483647 w 74"/>
                <a:gd name="T19" fmla="*/ 2147483647 h 97"/>
                <a:gd name="T20" fmla="*/ 2147483647 w 74"/>
                <a:gd name="T21" fmla="*/ 2147483647 h 97"/>
                <a:gd name="T22" fmla="*/ 0 w 74"/>
                <a:gd name="T23" fmla="*/ 0 h 9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74"/>
                <a:gd name="T37" fmla="*/ 0 h 97"/>
                <a:gd name="T38" fmla="*/ 74 w 74"/>
                <a:gd name="T39" fmla="*/ 97 h 9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74" h="97">
                  <a:moveTo>
                    <a:pt x="74" y="90"/>
                  </a:moveTo>
                  <a:lnTo>
                    <a:pt x="69" y="92"/>
                  </a:lnTo>
                  <a:lnTo>
                    <a:pt x="59" y="97"/>
                  </a:lnTo>
                  <a:lnTo>
                    <a:pt x="51" y="97"/>
                  </a:lnTo>
                  <a:lnTo>
                    <a:pt x="40" y="94"/>
                  </a:lnTo>
                  <a:lnTo>
                    <a:pt x="32" y="90"/>
                  </a:lnTo>
                  <a:lnTo>
                    <a:pt x="27" y="83"/>
                  </a:lnTo>
                  <a:lnTo>
                    <a:pt x="20" y="70"/>
                  </a:lnTo>
                  <a:lnTo>
                    <a:pt x="15" y="61"/>
                  </a:lnTo>
                  <a:lnTo>
                    <a:pt x="8" y="39"/>
                  </a:lnTo>
                  <a:lnTo>
                    <a:pt x="1" y="17"/>
                  </a:lnTo>
                  <a:lnTo>
                    <a:pt x="0" y="0"/>
                  </a:lnTo>
                </a:path>
              </a:pathLst>
            </a:custGeom>
            <a:noFill/>
            <a:ln w="0" cap="sq">
              <a:solidFill>
                <a:srgbClr val="000000"/>
              </a:solidFill>
              <a:miter lim="800000"/>
              <a:headEnd/>
              <a:tailEnd/>
            </a:ln>
          </p:spPr>
          <p:txBody>
            <a:bodyPr/>
            <a:lstStyle/>
            <a:p>
              <a:endParaRPr lang="en-US"/>
            </a:p>
          </p:txBody>
        </p:sp>
        <p:sp>
          <p:nvSpPr>
            <p:cNvPr id="51472" name="Freeform 275"/>
            <p:cNvSpPr>
              <a:spLocks/>
            </p:cNvSpPr>
            <p:nvPr/>
          </p:nvSpPr>
          <p:spPr bwMode="auto">
            <a:xfrm>
              <a:off x="1915083" y="3416283"/>
              <a:ext cx="272344" cy="954087"/>
            </a:xfrm>
            <a:custGeom>
              <a:avLst/>
              <a:gdLst>
                <a:gd name="T0" fmla="*/ 2147483647 w 193"/>
                <a:gd name="T1" fmla="*/ 2147483647 h 601"/>
                <a:gd name="T2" fmla="*/ 2147483647 w 193"/>
                <a:gd name="T3" fmla="*/ 2147483647 h 601"/>
                <a:gd name="T4" fmla="*/ 2147483647 w 193"/>
                <a:gd name="T5" fmla="*/ 2147483647 h 601"/>
                <a:gd name="T6" fmla="*/ 2147483647 w 193"/>
                <a:gd name="T7" fmla="*/ 2147483647 h 601"/>
                <a:gd name="T8" fmla="*/ 2147483647 w 193"/>
                <a:gd name="T9" fmla="*/ 2147483647 h 601"/>
                <a:gd name="T10" fmla="*/ 2147483647 w 193"/>
                <a:gd name="T11" fmla="*/ 2147483647 h 601"/>
                <a:gd name="T12" fmla="*/ 2147483647 w 193"/>
                <a:gd name="T13" fmla="*/ 2147483647 h 601"/>
                <a:gd name="T14" fmla="*/ 2147483647 w 193"/>
                <a:gd name="T15" fmla="*/ 2147483647 h 601"/>
                <a:gd name="T16" fmla="*/ 2147483647 w 193"/>
                <a:gd name="T17" fmla="*/ 2147483647 h 601"/>
                <a:gd name="T18" fmla="*/ 2147483647 w 193"/>
                <a:gd name="T19" fmla="*/ 2147483647 h 601"/>
                <a:gd name="T20" fmla="*/ 2147483647 w 193"/>
                <a:gd name="T21" fmla="*/ 2147483647 h 601"/>
                <a:gd name="T22" fmla="*/ 2147483647 w 193"/>
                <a:gd name="T23" fmla="*/ 2147483647 h 601"/>
                <a:gd name="T24" fmla="*/ 2147483647 w 193"/>
                <a:gd name="T25" fmla="*/ 2147483647 h 601"/>
                <a:gd name="T26" fmla="*/ 2147483647 w 193"/>
                <a:gd name="T27" fmla="*/ 2147483647 h 601"/>
                <a:gd name="T28" fmla="*/ 2147483647 w 193"/>
                <a:gd name="T29" fmla="*/ 2147483647 h 601"/>
                <a:gd name="T30" fmla="*/ 2147483647 w 193"/>
                <a:gd name="T31" fmla="*/ 2147483647 h 601"/>
                <a:gd name="T32" fmla="*/ 2147483647 w 193"/>
                <a:gd name="T33" fmla="*/ 2147483647 h 601"/>
                <a:gd name="T34" fmla="*/ 2147483647 w 193"/>
                <a:gd name="T35" fmla="*/ 2147483647 h 601"/>
                <a:gd name="T36" fmla="*/ 2147483647 w 193"/>
                <a:gd name="T37" fmla="*/ 2147483647 h 601"/>
                <a:gd name="T38" fmla="*/ 2147483647 w 193"/>
                <a:gd name="T39" fmla="*/ 2147483647 h 601"/>
                <a:gd name="T40" fmla="*/ 0 w 193"/>
                <a:gd name="T41" fmla="*/ 2147483647 h 601"/>
                <a:gd name="T42" fmla="*/ 2147483647 w 193"/>
                <a:gd name="T43" fmla="*/ 2147483647 h 601"/>
                <a:gd name="T44" fmla="*/ 2147483647 w 193"/>
                <a:gd name="T45" fmla="*/ 2147483647 h 601"/>
                <a:gd name="T46" fmla="*/ 2147483647 w 193"/>
                <a:gd name="T47" fmla="*/ 2147483647 h 601"/>
                <a:gd name="T48" fmla="*/ 2147483647 w 193"/>
                <a:gd name="T49" fmla="*/ 2147483647 h 601"/>
                <a:gd name="T50" fmla="*/ 2147483647 w 193"/>
                <a:gd name="T51" fmla="*/ 2147483647 h 601"/>
                <a:gd name="T52" fmla="*/ 2147483647 w 193"/>
                <a:gd name="T53" fmla="*/ 0 h 60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93"/>
                <a:gd name="T82" fmla="*/ 0 h 601"/>
                <a:gd name="T83" fmla="*/ 193 w 193"/>
                <a:gd name="T84" fmla="*/ 601 h 60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93" h="601">
                  <a:moveTo>
                    <a:pt x="193" y="601"/>
                  </a:moveTo>
                  <a:lnTo>
                    <a:pt x="188" y="569"/>
                  </a:lnTo>
                  <a:lnTo>
                    <a:pt x="181" y="535"/>
                  </a:lnTo>
                  <a:lnTo>
                    <a:pt x="171" y="503"/>
                  </a:lnTo>
                  <a:lnTo>
                    <a:pt x="163" y="484"/>
                  </a:lnTo>
                  <a:lnTo>
                    <a:pt x="161" y="474"/>
                  </a:lnTo>
                  <a:lnTo>
                    <a:pt x="149" y="443"/>
                  </a:lnTo>
                  <a:lnTo>
                    <a:pt x="134" y="415"/>
                  </a:lnTo>
                  <a:lnTo>
                    <a:pt x="121" y="382"/>
                  </a:lnTo>
                  <a:lnTo>
                    <a:pt x="104" y="354"/>
                  </a:lnTo>
                  <a:lnTo>
                    <a:pt x="87" y="327"/>
                  </a:lnTo>
                  <a:lnTo>
                    <a:pt x="66" y="301"/>
                  </a:lnTo>
                  <a:lnTo>
                    <a:pt x="51" y="278"/>
                  </a:lnTo>
                  <a:lnTo>
                    <a:pt x="38" y="261"/>
                  </a:lnTo>
                  <a:lnTo>
                    <a:pt x="28" y="242"/>
                  </a:lnTo>
                  <a:lnTo>
                    <a:pt x="19" y="222"/>
                  </a:lnTo>
                  <a:lnTo>
                    <a:pt x="12" y="203"/>
                  </a:lnTo>
                  <a:lnTo>
                    <a:pt x="6" y="181"/>
                  </a:lnTo>
                  <a:lnTo>
                    <a:pt x="2" y="159"/>
                  </a:lnTo>
                  <a:lnTo>
                    <a:pt x="2" y="139"/>
                  </a:lnTo>
                  <a:lnTo>
                    <a:pt x="0" y="118"/>
                  </a:lnTo>
                  <a:lnTo>
                    <a:pt x="2" y="98"/>
                  </a:lnTo>
                  <a:lnTo>
                    <a:pt x="6" y="76"/>
                  </a:lnTo>
                  <a:lnTo>
                    <a:pt x="12" y="58"/>
                  </a:lnTo>
                  <a:lnTo>
                    <a:pt x="19" y="36"/>
                  </a:lnTo>
                  <a:lnTo>
                    <a:pt x="28" y="17"/>
                  </a:lnTo>
                  <a:lnTo>
                    <a:pt x="38" y="0"/>
                  </a:lnTo>
                </a:path>
              </a:pathLst>
            </a:custGeom>
            <a:noFill/>
            <a:ln w="0" cap="sq">
              <a:solidFill>
                <a:srgbClr val="000000"/>
              </a:solidFill>
              <a:miter lim="800000"/>
              <a:headEnd/>
              <a:tailEnd/>
            </a:ln>
          </p:spPr>
          <p:txBody>
            <a:bodyPr/>
            <a:lstStyle/>
            <a:p>
              <a:endParaRPr lang="en-US"/>
            </a:p>
          </p:txBody>
        </p:sp>
        <p:sp>
          <p:nvSpPr>
            <p:cNvPr id="51473" name="Freeform 276"/>
            <p:cNvSpPr>
              <a:spLocks/>
            </p:cNvSpPr>
            <p:nvPr/>
          </p:nvSpPr>
          <p:spPr bwMode="auto">
            <a:xfrm>
              <a:off x="2104172" y="4187808"/>
              <a:ext cx="206022" cy="1127125"/>
            </a:xfrm>
            <a:custGeom>
              <a:avLst/>
              <a:gdLst>
                <a:gd name="T0" fmla="*/ 2147483647 w 146"/>
                <a:gd name="T1" fmla="*/ 0 h 710"/>
                <a:gd name="T2" fmla="*/ 2147483647 w 146"/>
                <a:gd name="T3" fmla="*/ 2147483647 h 710"/>
                <a:gd name="T4" fmla="*/ 2147483647 w 146"/>
                <a:gd name="T5" fmla="*/ 2147483647 h 710"/>
                <a:gd name="T6" fmla="*/ 2147483647 w 146"/>
                <a:gd name="T7" fmla="*/ 2147483647 h 710"/>
                <a:gd name="T8" fmla="*/ 2147483647 w 146"/>
                <a:gd name="T9" fmla="*/ 2147483647 h 710"/>
                <a:gd name="T10" fmla="*/ 2147483647 w 146"/>
                <a:gd name="T11" fmla="*/ 2147483647 h 710"/>
                <a:gd name="T12" fmla="*/ 0 w 146"/>
                <a:gd name="T13" fmla="*/ 2147483647 h 710"/>
                <a:gd name="T14" fmla="*/ 0 w 146"/>
                <a:gd name="T15" fmla="*/ 2147483647 h 710"/>
                <a:gd name="T16" fmla="*/ 2147483647 w 146"/>
                <a:gd name="T17" fmla="*/ 2147483647 h 710"/>
                <a:gd name="T18" fmla="*/ 2147483647 w 146"/>
                <a:gd name="T19" fmla="*/ 2147483647 h 710"/>
                <a:gd name="T20" fmla="*/ 2147483647 w 146"/>
                <a:gd name="T21" fmla="*/ 2147483647 h 710"/>
                <a:gd name="T22" fmla="*/ 2147483647 w 146"/>
                <a:gd name="T23" fmla="*/ 2147483647 h 710"/>
                <a:gd name="T24" fmla="*/ 2147483647 w 146"/>
                <a:gd name="T25" fmla="*/ 2147483647 h 710"/>
                <a:gd name="T26" fmla="*/ 2147483647 w 146"/>
                <a:gd name="T27" fmla="*/ 2147483647 h 710"/>
                <a:gd name="T28" fmla="*/ 2147483647 w 146"/>
                <a:gd name="T29" fmla="*/ 2147483647 h 710"/>
                <a:gd name="T30" fmla="*/ 2147483647 w 146"/>
                <a:gd name="T31" fmla="*/ 2147483647 h 710"/>
                <a:gd name="T32" fmla="*/ 2147483647 w 146"/>
                <a:gd name="T33" fmla="*/ 2147483647 h 710"/>
                <a:gd name="T34" fmla="*/ 2147483647 w 146"/>
                <a:gd name="T35" fmla="*/ 2147483647 h 710"/>
                <a:gd name="T36" fmla="*/ 2147483647 w 146"/>
                <a:gd name="T37" fmla="*/ 2147483647 h 710"/>
                <a:gd name="T38" fmla="*/ 2147483647 w 146"/>
                <a:gd name="T39" fmla="*/ 2147483647 h 710"/>
                <a:gd name="T40" fmla="*/ 2147483647 w 146"/>
                <a:gd name="T41" fmla="*/ 2147483647 h 710"/>
                <a:gd name="T42" fmla="*/ 2147483647 w 146"/>
                <a:gd name="T43" fmla="*/ 2147483647 h 710"/>
                <a:gd name="T44" fmla="*/ 2147483647 w 146"/>
                <a:gd name="T45" fmla="*/ 2147483647 h 71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46"/>
                <a:gd name="T70" fmla="*/ 0 h 710"/>
                <a:gd name="T71" fmla="*/ 146 w 146"/>
                <a:gd name="T72" fmla="*/ 710 h 71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46" h="710">
                  <a:moveTo>
                    <a:pt x="29" y="0"/>
                  </a:moveTo>
                  <a:lnTo>
                    <a:pt x="20" y="49"/>
                  </a:lnTo>
                  <a:lnTo>
                    <a:pt x="14" y="96"/>
                  </a:lnTo>
                  <a:lnTo>
                    <a:pt x="7" y="144"/>
                  </a:lnTo>
                  <a:lnTo>
                    <a:pt x="3" y="191"/>
                  </a:lnTo>
                  <a:lnTo>
                    <a:pt x="2" y="240"/>
                  </a:lnTo>
                  <a:lnTo>
                    <a:pt x="0" y="289"/>
                  </a:lnTo>
                  <a:lnTo>
                    <a:pt x="0" y="369"/>
                  </a:lnTo>
                  <a:lnTo>
                    <a:pt x="5" y="404"/>
                  </a:lnTo>
                  <a:lnTo>
                    <a:pt x="9" y="443"/>
                  </a:lnTo>
                  <a:lnTo>
                    <a:pt x="14" y="480"/>
                  </a:lnTo>
                  <a:lnTo>
                    <a:pt x="20" y="518"/>
                  </a:lnTo>
                  <a:lnTo>
                    <a:pt x="31" y="567"/>
                  </a:lnTo>
                  <a:lnTo>
                    <a:pt x="44" y="606"/>
                  </a:lnTo>
                  <a:lnTo>
                    <a:pt x="51" y="621"/>
                  </a:lnTo>
                  <a:lnTo>
                    <a:pt x="58" y="634"/>
                  </a:lnTo>
                  <a:lnTo>
                    <a:pt x="66" y="650"/>
                  </a:lnTo>
                  <a:lnTo>
                    <a:pt x="78" y="663"/>
                  </a:lnTo>
                  <a:lnTo>
                    <a:pt x="88" y="673"/>
                  </a:lnTo>
                  <a:lnTo>
                    <a:pt x="102" y="685"/>
                  </a:lnTo>
                  <a:lnTo>
                    <a:pt x="115" y="694"/>
                  </a:lnTo>
                  <a:lnTo>
                    <a:pt x="130" y="704"/>
                  </a:lnTo>
                  <a:lnTo>
                    <a:pt x="146" y="710"/>
                  </a:lnTo>
                </a:path>
              </a:pathLst>
            </a:custGeom>
            <a:noFill/>
            <a:ln w="0" cap="sq">
              <a:solidFill>
                <a:srgbClr val="000000"/>
              </a:solidFill>
              <a:miter lim="800000"/>
              <a:headEnd/>
              <a:tailEnd/>
            </a:ln>
          </p:spPr>
          <p:txBody>
            <a:bodyPr/>
            <a:lstStyle/>
            <a:p>
              <a:endParaRPr lang="en-US"/>
            </a:p>
          </p:txBody>
        </p:sp>
        <p:sp>
          <p:nvSpPr>
            <p:cNvPr id="51474" name="Line 277"/>
            <p:cNvSpPr>
              <a:spLocks noChangeShapeType="1"/>
            </p:cNvSpPr>
            <p:nvPr/>
          </p:nvSpPr>
          <p:spPr bwMode="auto">
            <a:xfrm flipV="1">
              <a:off x="2689783" y="3781405"/>
              <a:ext cx="169333" cy="46037"/>
            </a:xfrm>
            <a:prstGeom prst="line">
              <a:avLst/>
            </a:prstGeom>
            <a:noFill/>
            <a:ln w="0" cap="sq">
              <a:solidFill>
                <a:srgbClr val="000000"/>
              </a:solidFill>
              <a:miter lim="800000"/>
              <a:headEnd/>
              <a:tailEnd/>
            </a:ln>
          </p:spPr>
          <p:txBody>
            <a:bodyPr/>
            <a:lstStyle/>
            <a:p>
              <a:endParaRPr lang="en-US"/>
            </a:p>
          </p:txBody>
        </p:sp>
        <p:sp>
          <p:nvSpPr>
            <p:cNvPr id="51475" name="Line 278"/>
            <p:cNvSpPr>
              <a:spLocks noChangeShapeType="1"/>
            </p:cNvSpPr>
            <p:nvPr/>
          </p:nvSpPr>
          <p:spPr bwMode="auto">
            <a:xfrm flipH="1">
              <a:off x="1714705" y="2895583"/>
              <a:ext cx="71966" cy="160337"/>
            </a:xfrm>
            <a:prstGeom prst="line">
              <a:avLst/>
            </a:prstGeom>
            <a:noFill/>
            <a:ln w="0" cap="sq">
              <a:solidFill>
                <a:srgbClr val="000000"/>
              </a:solidFill>
              <a:miter lim="800000"/>
              <a:headEnd/>
              <a:tailEnd/>
            </a:ln>
          </p:spPr>
          <p:txBody>
            <a:bodyPr/>
            <a:lstStyle/>
            <a:p>
              <a:endParaRPr lang="en-US"/>
            </a:p>
          </p:txBody>
        </p:sp>
        <p:sp>
          <p:nvSpPr>
            <p:cNvPr id="51476" name="Freeform 279"/>
            <p:cNvSpPr>
              <a:spLocks/>
            </p:cNvSpPr>
            <p:nvPr/>
          </p:nvSpPr>
          <p:spPr bwMode="auto">
            <a:xfrm>
              <a:off x="5561394" y="3971903"/>
              <a:ext cx="419100" cy="387350"/>
            </a:xfrm>
            <a:custGeom>
              <a:avLst/>
              <a:gdLst>
                <a:gd name="T0" fmla="*/ 2147483647 w 297"/>
                <a:gd name="T1" fmla="*/ 2147483647 h 244"/>
                <a:gd name="T2" fmla="*/ 2147483647 w 297"/>
                <a:gd name="T3" fmla="*/ 0 h 244"/>
                <a:gd name="T4" fmla="*/ 0 w 297"/>
                <a:gd name="T5" fmla="*/ 2147483647 h 244"/>
                <a:gd name="T6" fmla="*/ 2147483647 w 297"/>
                <a:gd name="T7" fmla="*/ 2147483647 h 244"/>
                <a:gd name="T8" fmla="*/ 2147483647 w 297"/>
                <a:gd name="T9" fmla="*/ 2147483647 h 244"/>
                <a:gd name="T10" fmla="*/ 2147483647 w 297"/>
                <a:gd name="T11" fmla="*/ 2147483647 h 244"/>
                <a:gd name="T12" fmla="*/ 0 60000 65536"/>
                <a:gd name="T13" fmla="*/ 0 60000 65536"/>
                <a:gd name="T14" fmla="*/ 0 60000 65536"/>
                <a:gd name="T15" fmla="*/ 0 60000 65536"/>
                <a:gd name="T16" fmla="*/ 0 60000 65536"/>
                <a:gd name="T17" fmla="*/ 0 60000 65536"/>
                <a:gd name="T18" fmla="*/ 0 w 297"/>
                <a:gd name="T19" fmla="*/ 0 h 244"/>
                <a:gd name="T20" fmla="*/ 297 w 297"/>
                <a:gd name="T21" fmla="*/ 244 h 244"/>
              </a:gdLst>
              <a:ahLst/>
              <a:cxnLst>
                <a:cxn ang="T12">
                  <a:pos x="T0" y="T1"/>
                </a:cxn>
                <a:cxn ang="T13">
                  <a:pos x="T2" y="T3"/>
                </a:cxn>
                <a:cxn ang="T14">
                  <a:pos x="T4" y="T5"/>
                </a:cxn>
                <a:cxn ang="T15">
                  <a:pos x="T6" y="T7"/>
                </a:cxn>
                <a:cxn ang="T16">
                  <a:pos x="T8" y="T9"/>
                </a:cxn>
                <a:cxn ang="T17">
                  <a:pos x="T10" y="T11"/>
                </a:cxn>
              </a:cxnLst>
              <a:rect l="T18" t="T19" r="T20" b="T21"/>
              <a:pathLst>
                <a:path w="297" h="244">
                  <a:moveTo>
                    <a:pt x="291" y="9"/>
                  </a:moveTo>
                  <a:lnTo>
                    <a:pt x="284" y="0"/>
                  </a:lnTo>
                  <a:lnTo>
                    <a:pt x="0" y="227"/>
                  </a:lnTo>
                  <a:lnTo>
                    <a:pt x="13" y="244"/>
                  </a:lnTo>
                  <a:lnTo>
                    <a:pt x="297" y="17"/>
                  </a:lnTo>
                  <a:lnTo>
                    <a:pt x="291" y="9"/>
                  </a:lnTo>
                  <a:close/>
                </a:path>
              </a:pathLst>
            </a:custGeom>
            <a:solidFill>
              <a:schemeClr val="hlink"/>
            </a:solidFill>
            <a:ln w="9525">
              <a:noFill/>
              <a:round/>
              <a:headEnd/>
              <a:tailEnd/>
            </a:ln>
          </p:spPr>
          <p:txBody>
            <a:bodyPr/>
            <a:lstStyle/>
            <a:p>
              <a:endParaRPr lang="en-US"/>
            </a:p>
          </p:txBody>
        </p:sp>
        <p:sp>
          <p:nvSpPr>
            <p:cNvPr id="51477" name="Freeform 280"/>
            <p:cNvSpPr>
              <a:spLocks/>
            </p:cNvSpPr>
            <p:nvPr/>
          </p:nvSpPr>
          <p:spPr bwMode="auto">
            <a:xfrm>
              <a:off x="1727405" y="1465245"/>
              <a:ext cx="4349044" cy="1228725"/>
            </a:xfrm>
            <a:custGeom>
              <a:avLst/>
              <a:gdLst>
                <a:gd name="T0" fmla="*/ 2147483647 w 3082"/>
                <a:gd name="T1" fmla="*/ 2147483647 h 774"/>
                <a:gd name="T2" fmla="*/ 2147483647 w 3082"/>
                <a:gd name="T3" fmla="*/ 2147483647 h 774"/>
                <a:gd name="T4" fmla="*/ 2147483647 w 3082"/>
                <a:gd name="T5" fmla="*/ 2147483647 h 774"/>
                <a:gd name="T6" fmla="*/ 2147483647 w 3082"/>
                <a:gd name="T7" fmla="*/ 0 h 774"/>
                <a:gd name="T8" fmla="*/ 0 w 3082"/>
                <a:gd name="T9" fmla="*/ 2147483647 h 774"/>
                <a:gd name="T10" fmla="*/ 2147483647 w 3082"/>
                <a:gd name="T11" fmla="*/ 2147483647 h 774"/>
                <a:gd name="T12" fmla="*/ 0 60000 65536"/>
                <a:gd name="T13" fmla="*/ 0 60000 65536"/>
                <a:gd name="T14" fmla="*/ 0 60000 65536"/>
                <a:gd name="T15" fmla="*/ 0 60000 65536"/>
                <a:gd name="T16" fmla="*/ 0 60000 65536"/>
                <a:gd name="T17" fmla="*/ 0 60000 65536"/>
                <a:gd name="T18" fmla="*/ 0 w 3082"/>
                <a:gd name="T19" fmla="*/ 0 h 774"/>
                <a:gd name="T20" fmla="*/ 3082 w 3082"/>
                <a:gd name="T21" fmla="*/ 774 h 774"/>
              </a:gdLst>
              <a:ahLst/>
              <a:cxnLst>
                <a:cxn ang="T12">
                  <a:pos x="T0" y="T1"/>
                </a:cxn>
                <a:cxn ang="T13">
                  <a:pos x="T2" y="T3"/>
                </a:cxn>
                <a:cxn ang="T14">
                  <a:pos x="T4" y="T5"/>
                </a:cxn>
                <a:cxn ang="T15">
                  <a:pos x="T6" y="T7"/>
                </a:cxn>
                <a:cxn ang="T16">
                  <a:pos x="T8" y="T9"/>
                </a:cxn>
                <a:cxn ang="T17">
                  <a:pos x="T10" y="T11"/>
                </a:cxn>
              </a:cxnLst>
              <a:rect l="T18" t="T19" r="T20" b="T21"/>
              <a:pathLst>
                <a:path w="3082" h="774">
                  <a:moveTo>
                    <a:pt x="3" y="760"/>
                  </a:moveTo>
                  <a:lnTo>
                    <a:pt x="7" y="774"/>
                  </a:lnTo>
                  <a:lnTo>
                    <a:pt x="3082" y="28"/>
                  </a:lnTo>
                  <a:lnTo>
                    <a:pt x="3075" y="0"/>
                  </a:lnTo>
                  <a:lnTo>
                    <a:pt x="0" y="747"/>
                  </a:lnTo>
                  <a:lnTo>
                    <a:pt x="3" y="760"/>
                  </a:lnTo>
                  <a:close/>
                </a:path>
              </a:pathLst>
            </a:custGeom>
            <a:solidFill>
              <a:srgbClr val="FF6600"/>
            </a:solidFill>
            <a:ln w="9525">
              <a:noFill/>
              <a:round/>
              <a:headEnd/>
              <a:tailEnd/>
            </a:ln>
          </p:spPr>
          <p:txBody>
            <a:bodyPr/>
            <a:lstStyle/>
            <a:p>
              <a:endParaRPr lang="en-US"/>
            </a:p>
          </p:txBody>
        </p:sp>
        <p:sp>
          <p:nvSpPr>
            <p:cNvPr id="51478" name="Freeform 281"/>
            <p:cNvSpPr>
              <a:spLocks/>
            </p:cNvSpPr>
            <p:nvPr/>
          </p:nvSpPr>
          <p:spPr bwMode="auto">
            <a:xfrm>
              <a:off x="1593352" y="2503470"/>
              <a:ext cx="300566" cy="263525"/>
            </a:xfrm>
            <a:custGeom>
              <a:avLst/>
              <a:gdLst>
                <a:gd name="T0" fmla="*/ 0 w 213"/>
                <a:gd name="T1" fmla="*/ 2147483647 h 166"/>
                <a:gd name="T2" fmla="*/ 2147483647 w 213"/>
                <a:gd name="T3" fmla="*/ 2147483647 h 166"/>
                <a:gd name="T4" fmla="*/ 2147483647 w 213"/>
                <a:gd name="T5" fmla="*/ 2147483647 h 166"/>
                <a:gd name="T6" fmla="*/ 2147483647 w 213"/>
                <a:gd name="T7" fmla="*/ 2147483647 h 166"/>
                <a:gd name="T8" fmla="*/ 2147483647 w 213"/>
                <a:gd name="T9" fmla="*/ 2147483647 h 166"/>
                <a:gd name="T10" fmla="*/ 2147483647 w 213"/>
                <a:gd name="T11" fmla="*/ 2147483647 h 166"/>
                <a:gd name="T12" fmla="*/ 2147483647 w 213"/>
                <a:gd name="T13" fmla="*/ 2147483647 h 166"/>
                <a:gd name="T14" fmla="*/ 2147483647 w 213"/>
                <a:gd name="T15" fmla="*/ 2147483647 h 166"/>
                <a:gd name="T16" fmla="*/ 2147483647 w 213"/>
                <a:gd name="T17" fmla="*/ 2147483647 h 166"/>
                <a:gd name="T18" fmla="*/ 2147483647 w 213"/>
                <a:gd name="T19" fmla="*/ 2147483647 h 166"/>
                <a:gd name="T20" fmla="*/ 2147483647 w 213"/>
                <a:gd name="T21" fmla="*/ 2147483647 h 166"/>
                <a:gd name="T22" fmla="*/ 2147483647 w 213"/>
                <a:gd name="T23" fmla="*/ 2147483647 h 166"/>
                <a:gd name="T24" fmla="*/ 2147483647 w 213"/>
                <a:gd name="T25" fmla="*/ 2147483647 h 166"/>
                <a:gd name="T26" fmla="*/ 2147483647 w 213"/>
                <a:gd name="T27" fmla="*/ 2147483647 h 166"/>
                <a:gd name="T28" fmla="*/ 2147483647 w 213"/>
                <a:gd name="T29" fmla="*/ 2147483647 h 166"/>
                <a:gd name="T30" fmla="*/ 2147483647 w 213"/>
                <a:gd name="T31" fmla="*/ 2147483647 h 166"/>
                <a:gd name="T32" fmla="*/ 2147483647 w 213"/>
                <a:gd name="T33" fmla="*/ 2147483647 h 166"/>
                <a:gd name="T34" fmla="*/ 2147483647 w 213"/>
                <a:gd name="T35" fmla="*/ 2147483647 h 166"/>
                <a:gd name="T36" fmla="*/ 2147483647 w 213"/>
                <a:gd name="T37" fmla="*/ 2147483647 h 166"/>
                <a:gd name="T38" fmla="*/ 2147483647 w 213"/>
                <a:gd name="T39" fmla="*/ 2147483647 h 166"/>
                <a:gd name="T40" fmla="*/ 2147483647 w 213"/>
                <a:gd name="T41" fmla="*/ 2147483647 h 166"/>
                <a:gd name="T42" fmla="*/ 2147483647 w 213"/>
                <a:gd name="T43" fmla="*/ 2147483647 h 166"/>
                <a:gd name="T44" fmla="*/ 2147483647 w 213"/>
                <a:gd name="T45" fmla="*/ 2147483647 h 166"/>
                <a:gd name="T46" fmla="*/ 2147483647 w 213"/>
                <a:gd name="T47" fmla="*/ 2147483647 h 166"/>
                <a:gd name="T48" fmla="*/ 2147483647 w 213"/>
                <a:gd name="T49" fmla="*/ 2147483647 h 166"/>
                <a:gd name="T50" fmla="*/ 2147483647 w 213"/>
                <a:gd name="T51" fmla="*/ 2147483647 h 166"/>
                <a:gd name="T52" fmla="*/ 2147483647 w 213"/>
                <a:gd name="T53" fmla="*/ 2147483647 h 166"/>
                <a:gd name="T54" fmla="*/ 2147483647 w 213"/>
                <a:gd name="T55" fmla="*/ 2147483647 h 166"/>
                <a:gd name="T56" fmla="*/ 2147483647 w 213"/>
                <a:gd name="T57" fmla="*/ 2147483647 h 166"/>
                <a:gd name="T58" fmla="*/ 2147483647 w 213"/>
                <a:gd name="T59" fmla="*/ 2147483647 h 166"/>
                <a:gd name="T60" fmla="*/ 2147483647 w 213"/>
                <a:gd name="T61" fmla="*/ 2147483647 h 166"/>
                <a:gd name="T62" fmla="*/ 2147483647 w 213"/>
                <a:gd name="T63" fmla="*/ 2147483647 h 166"/>
                <a:gd name="T64" fmla="*/ 2147483647 w 213"/>
                <a:gd name="T65" fmla="*/ 2147483647 h 166"/>
                <a:gd name="T66" fmla="*/ 2147483647 w 213"/>
                <a:gd name="T67" fmla="*/ 0 h 166"/>
                <a:gd name="T68" fmla="*/ 0 w 213"/>
                <a:gd name="T69" fmla="*/ 2147483647 h 16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3"/>
                <a:gd name="T106" fmla="*/ 0 h 166"/>
                <a:gd name="T107" fmla="*/ 213 w 213"/>
                <a:gd name="T108" fmla="*/ 166 h 16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3" h="166">
                  <a:moveTo>
                    <a:pt x="0" y="130"/>
                  </a:moveTo>
                  <a:lnTo>
                    <a:pt x="213" y="166"/>
                  </a:lnTo>
                  <a:lnTo>
                    <a:pt x="210" y="160"/>
                  </a:lnTo>
                  <a:lnTo>
                    <a:pt x="206" y="155"/>
                  </a:lnTo>
                  <a:lnTo>
                    <a:pt x="203" y="152"/>
                  </a:lnTo>
                  <a:lnTo>
                    <a:pt x="200" y="147"/>
                  </a:lnTo>
                  <a:lnTo>
                    <a:pt x="196" y="142"/>
                  </a:lnTo>
                  <a:lnTo>
                    <a:pt x="193" y="137"/>
                  </a:lnTo>
                  <a:lnTo>
                    <a:pt x="191" y="132"/>
                  </a:lnTo>
                  <a:lnTo>
                    <a:pt x="188" y="128"/>
                  </a:lnTo>
                  <a:lnTo>
                    <a:pt x="186" y="123"/>
                  </a:lnTo>
                  <a:lnTo>
                    <a:pt x="183" y="118"/>
                  </a:lnTo>
                  <a:lnTo>
                    <a:pt x="181" y="113"/>
                  </a:lnTo>
                  <a:lnTo>
                    <a:pt x="179" y="108"/>
                  </a:lnTo>
                  <a:lnTo>
                    <a:pt x="178" y="103"/>
                  </a:lnTo>
                  <a:lnTo>
                    <a:pt x="176" y="98"/>
                  </a:lnTo>
                  <a:lnTo>
                    <a:pt x="174" y="93"/>
                  </a:lnTo>
                  <a:lnTo>
                    <a:pt x="173" y="88"/>
                  </a:lnTo>
                  <a:lnTo>
                    <a:pt x="171" y="83"/>
                  </a:lnTo>
                  <a:lnTo>
                    <a:pt x="171" y="78"/>
                  </a:lnTo>
                  <a:lnTo>
                    <a:pt x="169" y="72"/>
                  </a:lnTo>
                  <a:lnTo>
                    <a:pt x="169" y="66"/>
                  </a:lnTo>
                  <a:lnTo>
                    <a:pt x="169" y="61"/>
                  </a:lnTo>
                  <a:lnTo>
                    <a:pt x="168" y="56"/>
                  </a:lnTo>
                  <a:lnTo>
                    <a:pt x="168" y="50"/>
                  </a:lnTo>
                  <a:lnTo>
                    <a:pt x="168" y="45"/>
                  </a:lnTo>
                  <a:lnTo>
                    <a:pt x="168" y="39"/>
                  </a:lnTo>
                  <a:lnTo>
                    <a:pt x="169" y="34"/>
                  </a:lnTo>
                  <a:lnTo>
                    <a:pt x="169" y="28"/>
                  </a:lnTo>
                  <a:lnTo>
                    <a:pt x="169" y="23"/>
                  </a:lnTo>
                  <a:lnTo>
                    <a:pt x="171" y="17"/>
                  </a:lnTo>
                  <a:lnTo>
                    <a:pt x="171" y="12"/>
                  </a:lnTo>
                  <a:lnTo>
                    <a:pt x="173" y="5"/>
                  </a:lnTo>
                  <a:lnTo>
                    <a:pt x="174" y="0"/>
                  </a:lnTo>
                  <a:lnTo>
                    <a:pt x="0" y="130"/>
                  </a:lnTo>
                  <a:close/>
                </a:path>
              </a:pathLst>
            </a:custGeom>
            <a:solidFill>
              <a:srgbClr val="FF6600"/>
            </a:solidFill>
            <a:ln w="9525">
              <a:noFill/>
              <a:round/>
              <a:headEnd/>
              <a:tailEnd/>
            </a:ln>
          </p:spPr>
          <p:txBody>
            <a:bodyPr/>
            <a:lstStyle/>
            <a:p>
              <a:endParaRPr lang="en-US"/>
            </a:p>
          </p:txBody>
        </p:sp>
        <p:sp>
          <p:nvSpPr>
            <p:cNvPr id="51479" name="Freeform 282"/>
            <p:cNvSpPr>
              <a:spLocks/>
            </p:cNvSpPr>
            <p:nvPr/>
          </p:nvSpPr>
          <p:spPr bwMode="auto">
            <a:xfrm>
              <a:off x="3374172" y="4208445"/>
              <a:ext cx="3251200" cy="1000125"/>
            </a:xfrm>
            <a:custGeom>
              <a:avLst/>
              <a:gdLst>
                <a:gd name="T0" fmla="*/ 2147483647 w 2304"/>
                <a:gd name="T1" fmla="*/ 2147483647 h 630"/>
                <a:gd name="T2" fmla="*/ 2147483647 w 2304"/>
                <a:gd name="T3" fmla="*/ 2147483647 h 630"/>
                <a:gd name="T4" fmla="*/ 2147483647 w 2304"/>
                <a:gd name="T5" fmla="*/ 2147483647 h 630"/>
                <a:gd name="T6" fmla="*/ 2147483647 w 2304"/>
                <a:gd name="T7" fmla="*/ 0 h 630"/>
                <a:gd name="T8" fmla="*/ 0 w 2304"/>
                <a:gd name="T9" fmla="*/ 2147483647 h 630"/>
                <a:gd name="T10" fmla="*/ 2147483647 w 2304"/>
                <a:gd name="T11" fmla="*/ 2147483647 h 630"/>
                <a:gd name="T12" fmla="*/ 0 60000 65536"/>
                <a:gd name="T13" fmla="*/ 0 60000 65536"/>
                <a:gd name="T14" fmla="*/ 0 60000 65536"/>
                <a:gd name="T15" fmla="*/ 0 60000 65536"/>
                <a:gd name="T16" fmla="*/ 0 60000 65536"/>
                <a:gd name="T17" fmla="*/ 0 60000 65536"/>
                <a:gd name="T18" fmla="*/ 0 w 2304"/>
                <a:gd name="T19" fmla="*/ 0 h 630"/>
                <a:gd name="T20" fmla="*/ 2304 w 2304"/>
                <a:gd name="T21" fmla="*/ 630 h 630"/>
              </a:gdLst>
              <a:ahLst/>
              <a:cxnLst>
                <a:cxn ang="T12">
                  <a:pos x="T0" y="T1"/>
                </a:cxn>
                <a:cxn ang="T13">
                  <a:pos x="T2" y="T3"/>
                </a:cxn>
                <a:cxn ang="T14">
                  <a:pos x="T4" y="T5"/>
                </a:cxn>
                <a:cxn ang="T15">
                  <a:pos x="T6" y="T7"/>
                </a:cxn>
                <a:cxn ang="T16">
                  <a:pos x="T8" y="T9"/>
                </a:cxn>
                <a:cxn ang="T17">
                  <a:pos x="T10" y="T11"/>
                </a:cxn>
              </a:cxnLst>
              <a:rect l="T18" t="T19" r="T20" b="T21"/>
              <a:pathLst>
                <a:path w="2304" h="630">
                  <a:moveTo>
                    <a:pt x="3" y="615"/>
                  </a:moveTo>
                  <a:lnTo>
                    <a:pt x="7" y="630"/>
                  </a:lnTo>
                  <a:lnTo>
                    <a:pt x="2304" y="27"/>
                  </a:lnTo>
                  <a:lnTo>
                    <a:pt x="2297" y="0"/>
                  </a:lnTo>
                  <a:lnTo>
                    <a:pt x="0" y="601"/>
                  </a:lnTo>
                  <a:lnTo>
                    <a:pt x="3" y="615"/>
                  </a:lnTo>
                  <a:close/>
                </a:path>
              </a:pathLst>
            </a:custGeom>
            <a:solidFill>
              <a:srgbClr val="FF6600"/>
            </a:solidFill>
            <a:ln w="9525">
              <a:noFill/>
              <a:round/>
              <a:headEnd/>
              <a:tailEnd/>
            </a:ln>
          </p:spPr>
          <p:txBody>
            <a:bodyPr/>
            <a:lstStyle/>
            <a:p>
              <a:endParaRPr lang="en-US"/>
            </a:p>
          </p:txBody>
        </p:sp>
        <p:sp>
          <p:nvSpPr>
            <p:cNvPr id="51480" name="Freeform 283"/>
            <p:cNvSpPr>
              <a:spLocks/>
            </p:cNvSpPr>
            <p:nvPr/>
          </p:nvSpPr>
          <p:spPr bwMode="auto">
            <a:xfrm>
              <a:off x="3242940" y="5014890"/>
              <a:ext cx="300567" cy="260350"/>
            </a:xfrm>
            <a:custGeom>
              <a:avLst/>
              <a:gdLst>
                <a:gd name="T0" fmla="*/ 0 w 213"/>
                <a:gd name="T1" fmla="*/ 2147483647 h 164"/>
                <a:gd name="T2" fmla="*/ 2147483647 w 213"/>
                <a:gd name="T3" fmla="*/ 2147483647 h 164"/>
                <a:gd name="T4" fmla="*/ 2147483647 w 213"/>
                <a:gd name="T5" fmla="*/ 2147483647 h 164"/>
                <a:gd name="T6" fmla="*/ 2147483647 w 213"/>
                <a:gd name="T7" fmla="*/ 2147483647 h 164"/>
                <a:gd name="T8" fmla="*/ 2147483647 w 213"/>
                <a:gd name="T9" fmla="*/ 2147483647 h 164"/>
                <a:gd name="T10" fmla="*/ 2147483647 w 213"/>
                <a:gd name="T11" fmla="*/ 2147483647 h 164"/>
                <a:gd name="T12" fmla="*/ 2147483647 w 213"/>
                <a:gd name="T13" fmla="*/ 2147483647 h 164"/>
                <a:gd name="T14" fmla="*/ 2147483647 w 213"/>
                <a:gd name="T15" fmla="*/ 2147483647 h 164"/>
                <a:gd name="T16" fmla="*/ 2147483647 w 213"/>
                <a:gd name="T17" fmla="*/ 2147483647 h 164"/>
                <a:gd name="T18" fmla="*/ 2147483647 w 213"/>
                <a:gd name="T19" fmla="*/ 2147483647 h 164"/>
                <a:gd name="T20" fmla="*/ 2147483647 w 213"/>
                <a:gd name="T21" fmla="*/ 2147483647 h 164"/>
                <a:gd name="T22" fmla="*/ 2147483647 w 213"/>
                <a:gd name="T23" fmla="*/ 2147483647 h 164"/>
                <a:gd name="T24" fmla="*/ 2147483647 w 213"/>
                <a:gd name="T25" fmla="*/ 2147483647 h 164"/>
                <a:gd name="T26" fmla="*/ 2147483647 w 213"/>
                <a:gd name="T27" fmla="*/ 2147483647 h 164"/>
                <a:gd name="T28" fmla="*/ 2147483647 w 213"/>
                <a:gd name="T29" fmla="*/ 2147483647 h 164"/>
                <a:gd name="T30" fmla="*/ 2147483647 w 213"/>
                <a:gd name="T31" fmla="*/ 2147483647 h 164"/>
                <a:gd name="T32" fmla="*/ 2147483647 w 213"/>
                <a:gd name="T33" fmla="*/ 2147483647 h 164"/>
                <a:gd name="T34" fmla="*/ 2147483647 w 213"/>
                <a:gd name="T35" fmla="*/ 2147483647 h 164"/>
                <a:gd name="T36" fmla="*/ 2147483647 w 213"/>
                <a:gd name="T37" fmla="*/ 2147483647 h 164"/>
                <a:gd name="T38" fmla="*/ 2147483647 w 213"/>
                <a:gd name="T39" fmla="*/ 2147483647 h 164"/>
                <a:gd name="T40" fmla="*/ 2147483647 w 213"/>
                <a:gd name="T41" fmla="*/ 2147483647 h 164"/>
                <a:gd name="T42" fmla="*/ 2147483647 w 213"/>
                <a:gd name="T43" fmla="*/ 2147483647 h 164"/>
                <a:gd name="T44" fmla="*/ 2147483647 w 213"/>
                <a:gd name="T45" fmla="*/ 2147483647 h 164"/>
                <a:gd name="T46" fmla="*/ 2147483647 w 213"/>
                <a:gd name="T47" fmla="*/ 2147483647 h 164"/>
                <a:gd name="T48" fmla="*/ 2147483647 w 213"/>
                <a:gd name="T49" fmla="*/ 2147483647 h 164"/>
                <a:gd name="T50" fmla="*/ 2147483647 w 213"/>
                <a:gd name="T51" fmla="*/ 2147483647 h 164"/>
                <a:gd name="T52" fmla="*/ 2147483647 w 213"/>
                <a:gd name="T53" fmla="*/ 2147483647 h 164"/>
                <a:gd name="T54" fmla="*/ 2147483647 w 213"/>
                <a:gd name="T55" fmla="*/ 2147483647 h 164"/>
                <a:gd name="T56" fmla="*/ 2147483647 w 213"/>
                <a:gd name="T57" fmla="*/ 2147483647 h 164"/>
                <a:gd name="T58" fmla="*/ 2147483647 w 213"/>
                <a:gd name="T59" fmla="*/ 2147483647 h 164"/>
                <a:gd name="T60" fmla="*/ 2147483647 w 213"/>
                <a:gd name="T61" fmla="*/ 2147483647 h 164"/>
                <a:gd name="T62" fmla="*/ 2147483647 w 213"/>
                <a:gd name="T63" fmla="*/ 2147483647 h 164"/>
                <a:gd name="T64" fmla="*/ 2147483647 w 213"/>
                <a:gd name="T65" fmla="*/ 2147483647 h 164"/>
                <a:gd name="T66" fmla="*/ 2147483647 w 213"/>
                <a:gd name="T67" fmla="*/ 0 h 164"/>
                <a:gd name="T68" fmla="*/ 0 w 213"/>
                <a:gd name="T69" fmla="*/ 2147483647 h 1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3"/>
                <a:gd name="T106" fmla="*/ 0 h 164"/>
                <a:gd name="T107" fmla="*/ 213 w 213"/>
                <a:gd name="T108" fmla="*/ 164 h 16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3" h="164">
                  <a:moveTo>
                    <a:pt x="0" y="132"/>
                  </a:moveTo>
                  <a:lnTo>
                    <a:pt x="213" y="164"/>
                  </a:lnTo>
                  <a:lnTo>
                    <a:pt x="210" y="161"/>
                  </a:lnTo>
                  <a:lnTo>
                    <a:pt x="205" y="156"/>
                  </a:lnTo>
                  <a:lnTo>
                    <a:pt x="201" y="151"/>
                  </a:lnTo>
                  <a:lnTo>
                    <a:pt x="198" y="147"/>
                  </a:lnTo>
                  <a:lnTo>
                    <a:pt x="196" y="142"/>
                  </a:lnTo>
                  <a:lnTo>
                    <a:pt x="193" y="137"/>
                  </a:lnTo>
                  <a:lnTo>
                    <a:pt x="189" y="132"/>
                  </a:lnTo>
                  <a:lnTo>
                    <a:pt x="186" y="127"/>
                  </a:lnTo>
                  <a:lnTo>
                    <a:pt x="184" y="123"/>
                  </a:lnTo>
                  <a:lnTo>
                    <a:pt x="183" y="118"/>
                  </a:lnTo>
                  <a:lnTo>
                    <a:pt x="179" y="113"/>
                  </a:lnTo>
                  <a:lnTo>
                    <a:pt x="178" y="108"/>
                  </a:lnTo>
                  <a:lnTo>
                    <a:pt x="176" y="103"/>
                  </a:lnTo>
                  <a:lnTo>
                    <a:pt x="174" y="98"/>
                  </a:lnTo>
                  <a:lnTo>
                    <a:pt x="173" y="93"/>
                  </a:lnTo>
                  <a:lnTo>
                    <a:pt x="171" y="88"/>
                  </a:lnTo>
                  <a:lnTo>
                    <a:pt x="169" y="83"/>
                  </a:lnTo>
                  <a:lnTo>
                    <a:pt x="169" y="78"/>
                  </a:lnTo>
                  <a:lnTo>
                    <a:pt x="167" y="73"/>
                  </a:lnTo>
                  <a:lnTo>
                    <a:pt x="167" y="68"/>
                  </a:lnTo>
                  <a:lnTo>
                    <a:pt x="166" y="61"/>
                  </a:lnTo>
                  <a:lnTo>
                    <a:pt x="166" y="56"/>
                  </a:lnTo>
                  <a:lnTo>
                    <a:pt x="166" y="51"/>
                  </a:lnTo>
                  <a:lnTo>
                    <a:pt x="166" y="46"/>
                  </a:lnTo>
                  <a:lnTo>
                    <a:pt x="166" y="41"/>
                  </a:lnTo>
                  <a:lnTo>
                    <a:pt x="166" y="34"/>
                  </a:lnTo>
                  <a:lnTo>
                    <a:pt x="166" y="29"/>
                  </a:lnTo>
                  <a:lnTo>
                    <a:pt x="166" y="24"/>
                  </a:lnTo>
                  <a:lnTo>
                    <a:pt x="167" y="17"/>
                  </a:lnTo>
                  <a:lnTo>
                    <a:pt x="167" y="12"/>
                  </a:lnTo>
                  <a:lnTo>
                    <a:pt x="169" y="7"/>
                  </a:lnTo>
                  <a:lnTo>
                    <a:pt x="169" y="0"/>
                  </a:lnTo>
                  <a:lnTo>
                    <a:pt x="0" y="132"/>
                  </a:lnTo>
                  <a:close/>
                </a:path>
              </a:pathLst>
            </a:custGeom>
            <a:solidFill>
              <a:srgbClr val="FF6600"/>
            </a:solidFill>
            <a:ln w="9525">
              <a:noFill/>
              <a:round/>
              <a:headEnd/>
              <a:tailEnd/>
            </a:ln>
          </p:spPr>
          <p:txBody>
            <a:bodyPr/>
            <a:lstStyle/>
            <a:p>
              <a:endParaRPr lang="en-US"/>
            </a:p>
          </p:txBody>
        </p:sp>
        <p:sp>
          <p:nvSpPr>
            <p:cNvPr id="51481" name="Freeform 284"/>
            <p:cNvSpPr>
              <a:spLocks/>
            </p:cNvSpPr>
            <p:nvPr/>
          </p:nvSpPr>
          <p:spPr bwMode="auto">
            <a:xfrm>
              <a:off x="5878894" y="4851378"/>
              <a:ext cx="808567" cy="246062"/>
            </a:xfrm>
            <a:custGeom>
              <a:avLst/>
              <a:gdLst>
                <a:gd name="T0" fmla="*/ 2147483647 w 573"/>
                <a:gd name="T1" fmla="*/ 2147483647 h 155"/>
                <a:gd name="T2" fmla="*/ 2147483647 w 573"/>
                <a:gd name="T3" fmla="*/ 0 h 155"/>
                <a:gd name="T4" fmla="*/ 0 w 573"/>
                <a:gd name="T5" fmla="*/ 2147483647 h 155"/>
                <a:gd name="T6" fmla="*/ 2147483647 w 573"/>
                <a:gd name="T7" fmla="*/ 2147483647 h 155"/>
                <a:gd name="T8" fmla="*/ 2147483647 w 573"/>
                <a:gd name="T9" fmla="*/ 2147483647 h 155"/>
                <a:gd name="T10" fmla="*/ 2147483647 w 573"/>
                <a:gd name="T11" fmla="*/ 2147483647 h 155"/>
                <a:gd name="T12" fmla="*/ 0 60000 65536"/>
                <a:gd name="T13" fmla="*/ 0 60000 65536"/>
                <a:gd name="T14" fmla="*/ 0 60000 65536"/>
                <a:gd name="T15" fmla="*/ 0 60000 65536"/>
                <a:gd name="T16" fmla="*/ 0 60000 65536"/>
                <a:gd name="T17" fmla="*/ 0 60000 65536"/>
                <a:gd name="T18" fmla="*/ 0 w 573"/>
                <a:gd name="T19" fmla="*/ 0 h 155"/>
                <a:gd name="T20" fmla="*/ 573 w 573"/>
                <a:gd name="T21" fmla="*/ 155 h 155"/>
              </a:gdLst>
              <a:ahLst/>
              <a:cxnLst>
                <a:cxn ang="T12">
                  <a:pos x="T0" y="T1"/>
                </a:cxn>
                <a:cxn ang="T13">
                  <a:pos x="T2" y="T3"/>
                </a:cxn>
                <a:cxn ang="T14">
                  <a:pos x="T4" y="T5"/>
                </a:cxn>
                <a:cxn ang="T15">
                  <a:pos x="T6" y="T7"/>
                </a:cxn>
                <a:cxn ang="T16">
                  <a:pos x="T8" y="T9"/>
                </a:cxn>
                <a:cxn ang="T17">
                  <a:pos x="T10" y="T11"/>
                </a:cxn>
              </a:cxnLst>
              <a:rect l="T18" t="T19" r="T20" b="T21"/>
              <a:pathLst>
                <a:path w="573" h="155">
                  <a:moveTo>
                    <a:pt x="568" y="20"/>
                  </a:moveTo>
                  <a:lnTo>
                    <a:pt x="565" y="0"/>
                  </a:lnTo>
                  <a:lnTo>
                    <a:pt x="0" y="113"/>
                  </a:lnTo>
                  <a:lnTo>
                    <a:pt x="8" y="155"/>
                  </a:lnTo>
                  <a:lnTo>
                    <a:pt x="573" y="42"/>
                  </a:lnTo>
                  <a:lnTo>
                    <a:pt x="568" y="20"/>
                  </a:lnTo>
                  <a:close/>
                </a:path>
              </a:pathLst>
            </a:custGeom>
            <a:solidFill>
              <a:srgbClr val="FF0000"/>
            </a:solidFill>
            <a:ln w="9525">
              <a:noFill/>
              <a:round/>
              <a:headEnd/>
              <a:tailEnd/>
            </a:ln>
          </p:spPr>
          <p:txBody>
            <a:bodyPr/>
            <a:lstStyle/>
            <a:p>
              <a:endParaRPr lang="en-US"/>
            </a:p>
          </p:txBody>
        </p:sp>
        <p:sp>
          <p:nvSpPr>
            <p:cNvPr id="51482" name="Text Box 285"/>
            <p:cNvSpPr txBox="1">
              <a:spLocks noChangeArrowheads="1"/>
            </p:cNvSpPr>
            <p:nvPr/>
          </p:nvSpPr>
          <p:spPr bwMode="auto">
            <a:xfrm>
              <a:off x="6717096" y="4657707"/>
              <a:ext cx="1366080" cy="461665"/>
            </a:xfrm>
            <a:prstGeom prst="rect">
              <a:avLst/>
            </a:prstGeom>
            <a:noFill/>
            <a:ln w="9525">
              <a:noFill/>
              <a:miter lim="800000"/>
              <a:headEnd/>
              <a:tailEnd/>
            </a:ln>
          </p:spPr>
          <p:txBody>
            <a:bodyPr wrap="none">
              <a:spAutoFit/>
            </a:bodyPr>
            <a:lstStyle/>
            <a:p>
              <a:pPr algn="ctr" defTabSz="762000" eaLnBrk="0" hangingPunct="0"/>
              <a:r>
                <a:rPr lang="en-US" sz="2400">
                  <a:latin typeface="Arial" pitchFamily="34" charset="0"/>
                </a:rPr>
                <a:t>Axis 180</a:t>
              </a:r>
            </a:p>
          </p:txBody>
        </p:sp>
      </p:grpSp>
    </p:spTree>
  </p:cSld>
  <p:clrMapOvr>
    <a:masterClrMapping/>
  </p:clrMapOvr>
  <p:transition/>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854899" y="1000109"/>
            <a:ext cx="7432323" cy="4589132"/>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52228" name="Rectangle 2"/>
          <p:cNvSpPr>
            <a:spLocks noChangeArrowheads="1"/>
          </p:cNvSpPr>
          <p:nvPr/>
        </p:nvSpPr>
        <p:spPr bwMode="auto">
          <a:xfrm>
            <a:off x="685800" y="5826103"/>
            <a:ext cx="1905000" cy="457200"/>
          </a:xfrm>
          <a:prstGeom prst="rect">
            <a:avLst/>
          </a:prstGeom>
          <a:noFill/>
          <a:ln w="9525">
            <a:noFill/>
            <a:miter lim="800000"/>
            <a:headEnd/>
            <a:tailEnd/>
          </a:ln>
        </p:spPr>
        <p:txBody>
          <a:bodyPr wrap="none" anchor="ctr"/>
          <a:lstStyle/>
          <a:p>
            <a:pPr algn="ctr" eaLnBrk="0" hangingPunct="0"/>
            <a:endParaRPr lang="en-US"/>
          </a:p>
        </p:txBody>
      </p:sp>
      <p:sp>
        <p:nvSpPr>
          <p:cNvPr id="52229" name="Rectangle 3"/>
          <p:cNvSpPr>
            <a:spLocks noChangeArrowheads="1"/>
          </p:cNvSpPr>
          <p:nvPr/>
        </p:nvSpPr>
        <p:spPr bwMode="auto">
          <a:xfrm>
            <a:off x="3124200" y="5826103"/>
            <a:ext cx="2895600" cy="457200"/>
          </a:xfrm>
          <a:prstGeom prst="rect">
            <a:avLst/>
          </a:prstGeom>
          <a:noFill/>
          <a:ln w="9525">
            <a:noFill/>
            <a:miter lim="800000"/>
            <a:headEnd/>
            <a:tailEnd/>
          </a:ln>
        </p:spPr>
        <p:txBody>
          <a:bodyPr wrap="none" anchor="ctr"/>
          <a:lstStyle/>
          <a:p>
            <a:pPr algn="ctr" eaLnBrk="0" hangingPunct="0"/>
            <a:endParaRPr lang="en-US"/>
          </a:p>
        </p:txBody>
      </p:sp>
      <p:sp>
        <p:nvSpPr>
          <p:cNvPr id="52230" name="Rectangle 4"/>
          <p:cNvSpPr>
            <a:spLocks noChangeArrowheads="1"/>
          </p:cNvSpPr>
          <p:nvPr/>
        </p:nvSpPr>
        <p:spPr bwMode="auto">
          <a:xfrm>
            <a:off x="685800" y="5826103"/>
            <a:ext cx="1905000" cy="457200"/>
          </a:xfrm>
          <a:prstGeom prst="rect">
            <a:avLst/>
          </a:prstGeom>
          <a:noFill/>
          <a:ln w="9525">
            <a:noFill/>
            <a:miter lim="800000"/>
            <a:headEnd/>
            <a:tailEnd/>
          </a:ln>
        </p:spPr>
        <p:txBody>
          <a:bodyPr wrap="none" anchor="ctr"/>
          <a:lstStyle/>
          <a:p>
            <a:pPr algn="ctr" eaLnBrk="0" hangingPunct="0"/>
            <a:endParaRPr lang="en-US"/>
          </a:p>
        </p:txBody>
      </p:sp>
      <p:sp>
        <p:nvSpPr>
          <p:cNvPr id="52231" name="Rectangle 5"/>
          <p:cNvSpPr>
            <a:spLocks noChangeArrowheads="1"/>
          </p:cNvSpPr>
          <p:nvPr/>
        </p:nvSpPr>
        <p:spPr bwMode="auto">
          <a:xfrm>
            <a:off x="3124200" y="5826103"/>
            <a:ext cx="2895600" cy="457200"/>
          </a:xfrm>
          <a:prstGeom prst="rect">
            <a:avLst/>
          </a:prstGeom>
          <a:noFill/>
          <a:ln w="9525">
            <a:noFill/>
            <a:miter lim="800000"/>
            <a:headEnd/>
            <a:tailEnd/>
          </a:ln>
        </p:spPr>
        <p:txBody>
          <a:bodyPr wrap="none" anchor="ctr"/>
          <a:lstStyle/>
          <a:p>
            <a:pPr algn="ctr" eaLnBrk="0" hangingPunct="0"/>
            <a:endParaRPr lang="en-US"/>
          </a:p>
        </p:txBody>
      </p:sp>
      <p:sp>
        <p:nvSpPr>
          <p:cNvPr id="52232" name="Rectangle 6"/>
          <p:cNvSpPr>
            <a:spLocks noGrp="1" noChangeArrowheads="1"/>
          </p:cNvSpPr>
          <p:nvPr>
            <p:ph type="title"/>
          </p:nvPr>
        </p:nvSpPr>
        <p:spPr>
          <a:xfrm>
            <a:off x="0" y="197237"/>
            <a:ext cx="6541911" cy="536575"/>
          </a:xfrm>
        </p:spPr>
        <p:txBody>
          <a:bodyPr>
            <a:normAutofit/>
          </a:bodyPr>
          <a:lstStyle/>
          <a:p>
            <a:pPr eaLnBrk="1" hangingPunct="1">
              <a:lnSpc>
                <a:spcPct val="80000"/>
              </a:lnSpc>
            </a:pPr>
            <a:r>
              <a:rPr lang="en-US" dirty="0"/>
              <a:t>  </a:t>
            </a:r>
            <a:r>
              <a:rPr lang="zh-CN" altLang="en-US" dirty="0"/>
              <a:t>顺规软性环曲面</a:t>
            </a:r>
            <a:r>
              <a:rPr lang="en-US" dirty="0"/>
              <a:t>: </a:t>
            </a:r>
            <a:r>
              <a:rPr lang="zh-CN" altLang="en-US" dirty="0">
                <a:solidFill>
                  <a:srgbClr val="FFFF00"/>
                </a:solidFill>
              </a:rPr>
              <a:t>成品镜片</a:t>
            </a:r>
            <a:endParaRPr lang="en-US" dirty="0">
              <a:solidFill>
                <a:srgbClr val="FFFF00"/>
              </a:solidFill>
            </a:endParaRPr>
          </a:p>
        </p:txBody>
      </p:sp>
      <p:grpSp>
        <p:nvGrpSpPr>
          <p:cNvPr id="2" name="Group 1"/>
          <p:cNvGrpSpPr/>
          <p:nvPr/>
        </p:nvGrpSpPr>
        <p:grpSpPr>
          <a:xfrm>
            <a:off x="992375" y="1196752"/>
            <a:ext cx="7089489" cy="4144963"/>
            <a:chOff x="924279" y="1409683"/>
            <a:chExt cx="7089489" cy="4144963"/>
          </a:xfrm>
        </p:grpSpPr>
        <p:pic>
          <p:nvPicPr>
            <p:cNvPr id="52227" name="Picture 15"/>
            <p:cNvPicPr>
              <a:picLocks noChangeAspect="1" noChangeArrowheads="1"/>
            </p:cNvPicPr>
            <p:nvPr/>
          </p:nvPicPr>
          <p:blipFill>
            <a:blip r:embed="rId3" cstate="print"/>
            <a:srcRect/>
            <a:stretch>
              <a:fillRect/>
            </a:stretch>
          </p:blipFill>
          <p:spPr bwMode="auto">
            <a:xfrm>
              <a:off x="2722034" y="1409683"/>
              <a:ext cx="3908778" cy="4144963"/>
            </a:xfrm>
            <a:prstGeom prst="rect">
              <a:avLst/>
            </a:prstGeom>
            <a:noFill/>
            <a:ln w="9525">
              <a:noFill/>
              <a:miter lim="800000"/>
              <a:headEnd/>
              <a:tailEnd/>
            </a:ln>
          </p:spPr>
        </p:pic>
        <p:sp>
          <p:nvSpPr>
            <p:cNvPr id="52234" name="Text Box 9"/>
            <p:cNvSpPr txBox="1">
              <a:spLocks noChangeArrowheads="1"/>
            </p:cNvSpPr>
            <p:nvPr/>
          </p:nvSpPr>
          <p:spPr bwMode="auto">
            <a:xfrm>
              <a:off x="4281312" y="4857729"/>
              <a:ext cx="595036" cy="369332"/>
            </a:xfrm>
            <a:prstGeom prst="rect">
              <a:avLst/>
            </a:prstGeom>
            <a:noFill/>
            <a:ln w="9525">
              <a:noFill/>
              <a:miter lim="800000"/>
              <a:headEnd/>
              <a:tailEnd/>
            </a:ln>
          </p:spPr>
          <p:txBody>
            <a:bodyPr wrap="none">
              <a:spAutoFit/>
            </a:bodyPr>
            <a:lstStyle/>
            <a:p>
              <a:pPr algn="ctr" defTabSz="762000" eaLnBrk="0" hangingPunct="0"/>
              <a:r>
                <a:rPr lang="en-US" b="1">
                  <a:latin typeface="Arial" pitchFamily="34" charset="0"/>
                </a:rPr>
                <a:t>&lt;&lt;T</a:t>
              </a:r>
            </a:p>
          </p:txBody>
        </p:sp>
        <p:sp>
          <p:nvSpPr>
            <p:cNvPr id="52235" name="Text Box 10"/>
            <p:cNvSpPr txBox="1">
              <a:spLocks noChangeArrowheads="1"/>
            </p:cNvSpPr>
            <p:nvPr/>
          </p:nvSpPr>
          <p:spPr bwMode="auto">
            <a:xfrm>
              <a:off x="4320824" y="1555729"/>
              <a:ext cx="595036" cy="369332"/>
            </a:xfrm>
            <a:prstGeom prst="rect">
              <a:avLst/>
            </a:prstGeom>
            <a:noFill/>
            <a:ln w="9525">
              <a:noFill/>
              <a:miter lim="800000"/>
              <a:headEnd/>
              <a:tailEnd/>
            </a:ln>
          </p:spPr>
          <p:txBody>
            <a:bodyPr wrap="none">
              <a:spAutoFit/>
            </a:bodyPr>
            <a:lstStyle/>
            <a:p>
              <a:pPr algn="ctr" defTabSz="762000" eaLnBrk="0" hangingPunct="0"/>
              <a:r>
                <a:rPr lang="en-US" b="1">
                  <a:latin typeface="Arial" pitchFamily="34" charset="0"/>
                </a:rPr>
                <a:t>&lt;&lt;T</a:t>
              </a:r>
            </a:p>
          </p:txBody>
        </p:sp>
        <p:sp>
          <p:nvSpPr>
            <p:cNvPr id="52236" name="Text Box 11"/>
            <p:cNvSpPr txBox="1">
              <a:spLocks noChangeArrowheads="1"/>
            </p:cNvSpPr>
            <p:nvPr/>
          </p:nvSpPr>
          <p:spPr bwMode="auto">
            <a:xfrm>
              <a:off x="6342945" y="3336904"/>
              <a:ext cx="261610" cy="369332"/>
            </a:xfrm>
            <a:prstGeom prst="rect">
              <a:avLst/>
            </a:prstGeom>
            <a:noFill/>
            <a:ln w="9525">
              <a:noFill/>
              <a:miter lim="800000"/>
              <a:headEnd/>
              <a:tailEnd/>
            </a:ln>
          </p:spPr>
          <p:txBody>
            <a:bodyPr wrap="none">
              <a:spAutoFit/>
            </a:bodyPr>
            <a:lstStyle/>
            <a:p>
              <a:pPr algn="ctr" defTabSz="762000" eaLnBrk="0" hangingPunct="0"/>
              <a:r>
                <a:rPr lang="en-US" b="1" i="1">
                  <a:latin typeface="Arial" pitchFamily="34" charset="0"/>
                </a:rPr>
                <a:t>t</a:t>
              </a:r>
            </a:p>
          </p:txBody>
        </p:sp>
        <p:sp>
          <p:nvSpPr>
            <p:cNvPr id="52237" name="Text Box 12"/>
            <p:cNvSpPr txBox="1">
              <a:spLocks noChangeArrowheads="1"/>
            </p:cNvSpPr>
            <p:nvPr/>
          </p:nvSpPr>
          <p:spPr bwMode="auto">
            <a:xfrm>
              <a:off x="924279" y="1739882"/>
              <a:ext cx="2270173" cy="461665"/>
            </a:xfrm>
            <a:prstGeom prst="rect">
              <a:avLst/>
            </a:prstGeom>
            <a:noFill/>
            <a:ln w="9525">
              <a:noFill/>
              <a:miter lim="800000"/>
              <a:headEnd/>
              <a:tailEnd/>
            </a:ln>
          </p:spPr>
          <p:txBody>
            <a:bodyPr wrap="none">
              <a:spAutoFit/>
            </a:bodyPr>
            <a:lstStyle/>
            <a:p>
              <a:pPr algn="ctr" defTabSz="762000" eaLnBrk="0" hangingPunct="0"/>
              <a:r>
                <a:rPr lang="en-US" sz="2400">
                  <a:latin typeface="Arial" pitchFamily="34" charset="0"/>
                </a:rPr>
                <a:t>PI / -2.00 x 180</a:t>
              </a:r>
            </a:p>
          </p:txBody>
        </p:sp>
        <p:sp>
          <p:nvSpPr>
            <p:cNvPr id="52238" name="Text Box 13"/>
            <p:cNvSpPr txBox="1">
              <a:spLocks noChangeArrowheads="1"/>
            </p:cNvSpPr>
            <p:nvPr/>
          </p:nvSpPr>
          <p:spPr bwMode="auto">
            <a:xfrm>
              <a:off x="2713567" y="3336904"/>
              <a:ext cx="261610" cy="369332"/>
            </a:xfrm>
            <a:prstGeom prst="rect">
              <a:avLst/>
            </a:prstGeom>
            <a:noFill/>
            <a:ln w="9525">
              <a:noFill/>
              <a:miter lim="800000"/>
              <a:headEnd/>
              <a:tailEnd/>
            </a:ln>
          </p:spPr>
          <p:txBody>
            <a:bodyPr wrap="none">
              <a:spAutoFit/>
            </a:bodyPr>
            <a:lstStyle/>
            <a:p>
              <a:pPr algn="ctr" defTabSz="762000" eaLnBrk="0" hangingPunct="0"/>
              <a:r>
                <a:rPr lang="en-US" b="1" i="1">
                  <a:latin typeface="Arial" pitchFamily="34" charset="0"/>
                </a:rPr>
                <a:t>t</a:t>
              </a:r>
            </a:p>
          </p:txBody>
        </p:sp>
        <p:sp>
          <p:nvSpPr>
            <p:cNvPr id="52239" name="Text Box 14"/>
            <p:cNvSpPr txBox="1">
              <a:spLocks noChangeArrowheads="1"/>
            </p:cNvSpPr>
            <p:nvPr/>
          </p:nvSpPr>
          <p:spPr bwMode="auto">
            <a:xfrm>
              <a:off x="6649291" y="1739882"/>
              <a:ext cx="1364477" cy="461665"/>
            </a:xfrm>
            <a:prstGeom prst="rect">
              <a:avLst/>
            </a:prstGeom>
            <a:noFill/>
            <a:ln w="9525">
              <a:noFill/>
              <a:miter lim="800000"/>
              <a:headEnd/>
              <a:tailEnd/>
            </a:ln>
          </p:spPr>
          <p:txBody>
            <a:bodyPr wrap="none">
              <a:spAutoFit/>
            </a:bodyPr>
            <a:lstStyle/>
            <a:p>
              <a:pPr algn="ctr" defTabSz="762000" eaLnBrk="0" hangingPunct="0"/>
              <a:r>
                <a:rPr lang="zh-CN" altLang="en-US" sz="2400" dirty="0">
                  <a:latin typeface="Arial" pitchFamily="34" charset="0"/>
                </a:rPr>
                <a:t>稳定性</a:t>
              </a:r>
              <a:r>
                <a:rPr lang="en-US" sz="2400" dirty="0">
                  <a:latin typeface="Arial" pitchFamily="34" charset="0"/>
                </a:rPr>
                <a:t> ?</a:t>
              </a:r>
            </a:p>
          </p:txBody>
        </p:sp>
      </p:grpSp>
    </p:spTree>
  </p:cSld>
  <p:clrMapOvr>
    <a:masterClrMapping/>
  </p:clrMapOvr>
  <p:transition/>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0243"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0244" name="Rectangle 6"/>
          <p:cNvSpPr>
            <a:spLocks noGrp="1" noChangeArrowheads="1"/>
          </p:cNvSpPr>
          <p:nvPr>
            <p:ph type="title"/>
          </p:nvPr>
        </p:nvSpPr>
        <p:spPr>
          <a:xfrm>
            <a:off x="-28575" y="108302"/>
            <a:ext cx="7340600" cy="1015632"/>
          </a:xfrm>
          <a:noFill/>
        </p:spPr>
        <p:txBody>
          <a:bodyPr>
            <a:normAutofit/>
          </a:bodyPr>
          <a:lstStyle/>
          <a:p>
            <a:pPr eaLnBrk="1" hangingPunct="1">
              <a:lnSpc>
                <a:spcPct val="90000"/>
              </a:lnSpc>
            </a:pPr>
            <a:r>
              <a:rPr lang="en-US" dirty="0"/>
              <a:t>  </a:t>
            </a:r>
            <a:r>
              <a:rPr lang="zh-CN" altLang="en-US" dirty="0"/>
              <a:t>散光</a:t>
            </a:r>
            <a:r>
              <a:rPr lang="en-US" dirty="0"/>
              <a:t>: </a:t>
            </a:r>
            <a:r>
              <a:rPr lang="zh-CN" altLang="en-US" dirty="0">
                <a:solidFill>
                  <a:srgbClr val="FFFF00"/>
                </a:solidFill>
              </a:rPr>
              <a:t>分类</a:t>
            </a:r>
            <a:br>
              <a:rPr lang="en-US" dirty="0"/>
            </a:br>
            <a:endParaRPr lang="en-US" dirty="0"/>
          </a:p>
        </p:txBody>
      </p:sp>
      <p:sp>
        <p:nvSpPr>
          <p:cNvPr id="10245" name="Rectangle 7"/>
          <p:cNvSpPr>
            <a:spLocks noGrp="1" noChangeArrowheads="1"/>
          </p:cNvSpPr>
          <p:nvPr>
            <p:ph idx="1"/>
          </p:nvPr>
        </p:nvSpPr>
        <p:spPr>
          <a:xfrm>
            <a:off x="808608" y="908720"/>
            <a:ext cx="8424862" cy="4733925"/>
          </a:xfrm>
        </p:spPr>
        <p:txBody>
          <a:bodyPr/>
          <a:lstStyle/>
          <a:p>
            <a:pPr eaLnBrk="1" hangingPunct="1">
              <a:lnSpc>
                <a:spcPct val="150000"/>
              </a:lnSpc>
            </a:pPr>
            <a:r>
              <a:rPr lang="zh-CN" altLang="en-US" sz="2400" dirty="0"/>
              <a:t>单纯性远视散光</a:t>
            </a:r>
            <a:r>
              <a:rPr lang="en-US" sz="2400" dirty="0"/>
              <a:t>(SHA)</a:t>
            </a:r>
          </a:p>
          <a:p>
            <a:pPr eaLnBrk="1" hangingPunct="1">
              <a:lnSpc>
                <a:spcPct val="150000"/>
              </a:lnSpc>
            </a:pPr>
            <a:r>
              <a:rPr lang="zh-CN" altLang="en-US" sz="2400" dirty="0"/>
              <a:t>复性远视性散光</a:t>
            </a:r>
            <a:r>
              <a:rPr lang="en-US" sz="2400" dirty="0"/>
              <a:t>(CHA)</a:t>
            </a:r>
          </a:p>
          <a:p>
            <a:pPr eaLnBrk="1" hangingPunct="1">
              <a:lnSpc>
                <a:spcPct val="150000"/>
              </a:lnSpc>
            </a:pPr>
            <a:r>
              <a:rPr lang="zh-CN" altLang="en-US" sz="2400" dirty="0"/>
              <a:t>单纯性近视性散光</a:t>
            </a:r>
            <a:r>
              <a:rPr lang="en-US" sz="2400" dirty="0"/>
              <a:t>(SMA)</a:t>
            </a:r>
          </a:p>
          <a:p>
            <a:pPr eaLnBrk="1" hangingPunct="1">
              <a:lnSpc>
                <a:spcPct val="150000"/>
              </a:lnSpc>
            </a:pPr>
            <a:r>
              <a:rPr lang="zh-CN" altLang="en-US" sz="2400" dirty="0"/>
              <a:t>复性近视性散光</a:t>
            </a:r>
            <a:r>
              <a:rPr lang="en-US" sz="2400" dirty="0"/>
              <a:t>(CMA)</a:t>
            </a:r>
          </a:p>
          <a:p>
            <a:pPr eaLnBrk="1" hangingPunct="1">
              <a:lnSpc>
                <a:spcPct val="150000"/>
              </a:lnSpc>
            </a:pPr>
            <a:r>
              <a:rPr lang="zh-CN" altLang="en-US" sz="2400" dirty="0"/>
              <a:t>混合散光</a:t>
            </a:r>
            <a:r>
              <a:rPr lang="en-US" sz="2400" dirty="0"/>
              <a:t>(MA)</a:t>
            </a:r>
            <a:endParaRPr lang="zh-CN" altLang="en-US" sz="2400" dirty="0"/>
          </a:p>
        </p:txBody>
      </p:sp>
      <p:sp>
        <p:nvSpPr>
          <p:cNvPr id="10246" name="Rectangle 8"/>
          <p:cNvSpPr>
            <a:spLocks noChangeArrowheads="1"/>
          </p:cNvSpPr>
          <p:nvPr/>
        </p:nvSpPr>
        <p:spPr bwMode="auto">
          <a:xfrm>
            <a:off x="679450" y="571500"/>
            <a:ext cx="7772400" cy="463550"/>
          </a:xfrm>
          <a:prstGeom prst="rect">
            <a:avLst/>
          </a:prstGeom>
          <a:noFill/>
          <a:ln w="9525">
            <a:noFill/>
            <a:miter lim="800000"/>
          </a:ln>
        </p:spPr>
        <p:txBody>
          <a:bodyPr lIns="92075" tIns="46038" rIns="92075" bIns="46038" anchor="ctr"/>
          <a:lstStyle/>
          <a:p>
            <a:pPr algn="ctr" defTabSz="762000" eaLnBrk="0" hangingPunct="0">
              <a:lnSpc>
                <a:spcPct val="90000"/>
              </a:lnSpc>
            </a:pPr>
            <a:endParaRPr lang="en-US" sz="3500" b="1" dirty="0">
              <a:solidFill>
                <a:schemeClr val="bg1"/>
              </a:solidFill>
            </a:endParaRPr>
          </a:p>
        </p:txBody>
      </p:sp>
    </p:spTree>
  </p:cSld>
  <p:clrMapOvr>
    <a:masterClrMapping/>
  </p:clrMapOvr>
  <p:transition/>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8" name="Rectangle 277"/>
          <p:cNvSpPr/>
          <p:nvPr/>
        </p:nvSpPr>
        <p:spPr>
          <a:xfrm>
            <a:off x="755576" y="930296"/>
            <a:ext cx="7632848" cy="4970462"/>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53251" name="Rectangle 2"/>
          <p:cNvSpPr>
            <a:spLocks noChangeArrowheads="1"/>
          </p:cNvSpPr>
          <p:nvPr/>
        </p:nvSpPr>
        <p:spPr bwMode="auto">
          <a:xfrm>
            <a:off x="870979" y="590075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53252" name="Rectangle 3"/>
          <p:cNvSpPr>
            <a:spLocks noChangeArrowheads="1"/>
          </p:cNvSpPr>
          <p:nvPr/>
        </p:nvSpPr>
        <p:spPr bwMode="auto">
          <a:xfrm>
            <a:off x="3309379" y="5900758"/>
            <a:ext cx="2895600" cy="457200"/>
          </a:xfrm>
          <a:prstGeom prst="rect">
            <a:avLst/>
          </a:prstGeom>
          <a:noFill/>
          <a:ln w="9525">
            <a:noFill/>
            <a:miter lim="800000"/>
            <a:headEnd/>
            <a:tailEnd/>
          </a:ln>
        </p:spPr>
        <p:txBody>
          <a:bodyPr wrap="none" anchor="ctr"/>
          <a:lstStyle/>
          <a:p>
            <a:pPr algn="ctr" eaLnBrk="0" hangingPunct="0"/>
            <a:endParaRPr lang="en-US"/>
          </a:p>
        </p:txBody>
      </p:sp>
      <p:sp>
        <p:nvSpPr>
          <p:cNvPr id="53253" name="Rectangle 4"/>
          <p:cNvSpPr>
            <a:spLocks noChangeArrowheads="1"/>
          </p:cNvSpPr>
          <p:nvPr/>
        </p:nvSpPr>
        <p:spPr bwMode="auto">
          <a:xfrm>
            <a:off x="870979" y="590075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53254" name="Rectangle 5"/>
          <p:cNvSpPr>
            <a:spLocks noChangeArrowheads="1"/>
          </p:cNvSpPr>
          <p:nvPr/>
        </p:nvSpPr>
        <p:spPr bwMode="auto">
          <a:xfrm>
            <a:off x="3309379" y="5900758"/>
            <a:ext cx="2895600" cy="457200"/>
          </a:xfrm>
          <a:prstGeom prst="rect">
            <a:avLst/>
          </a:prstGeom>
          <a:noFill/>
          <a:ln w="9525">
            <a:noFill/>
            <a:miter lim="800000"/>
            <a:headEnd/>
            <a:tailEnd/>
          </a:ln>
        </p:spPr>
        <p:txBody>
          <a:bodyPr wrap="none" anchor="ctr"/>
          <a:lstStyle/>
          <a:p>
            <a:pPr algn="ctr" eaLnBrk="0" hangingPunct="0"/>
            <a:endParaRPr lang="en-US"/>
          </a:p>
        </p:txBody>
      </p:sp>
      <p:sp>
        <p:nvSpPr>
          <p:cNvPr id="53255" name="Rectangle 6"/>
          <p:cNvSpPr>
            <a:spLocks noGrp="1" noChangeArrowheads="1"/>
          </p:cNvSpPr>
          <p:nvPr>
            <p:ph type="title"/>
          </p:nvPr>
        </p:nvSpPr>
        <p:spPr>
          <a:xfrm>
            <a:off x="0" y="198368"/>
            <a:ext cx="5336822" cy="536575"/>
          </a:xfrm>
        </p:spPr>
        <p:txBody>
          <a:bodyPr>
            <a:normAutofit/>
          </a:bodyPr>
          <a:lstStyle/>
          <a:p>
            <a:pPr eaLnBrk="1" hangingPunct="1">
              <a:lnSpc>
                <a:spcPct val="80000"/>
              </a:lnSpc>
            </a:pPr>
            <a:r>
              <a:rPr lang="en-US" dirty="0"/>
              <a:t>  </a:t>
            </a:r>
            <a:r>
              <a:rPr lang="zh-CN" altLang="en-US" dirty="0"/>
              <a:t>逆规环曲面</a:t>
            </a:r>
            <a:endParaRPr lang="en-US" dirty="0"/>
          </a:p>
        </p:txBody>
      </p:sp>
      <p:grpSp>
        <p:nvGrpSpPr>
          <p:cNvPr id="2" name="Group 1"/>
          <p:cNvGrpSpPr/>
          <p:nvPr/>
        </p:nvGrpSpPr>
        <p:grpSpPr>
          <a:xfrm>
            <a:off x="971600" y="1052736"/>
            <a:ext cx="7176911" cy="4711700"/>
            <a:chOff x="1579357" y="1150958"/>
            <a:chExt cx="7176911" cy="4711700"/>
          </a:xfrm>
        </p:grpSpPr>
        <p:sp>
          <p:nvSpPr>
            <p:cNvPr id="53256" name="Freeform 9"/>
            <p:cNvSpPr>
              <a:spLocks/>
            </p:cNvSpPr>
            <p:nvPr/>
          </p:nvSpPr>
          <p:spPr bwMode="auto">
            <a:xfrm>
              <a:off x="3330546" y="5286401"/>
              <a:ext cx="167922" cy="503237"/>
            </a:xfrm>
            <a:custGeom>
              <a:avLst/>
              <a:gdLst>
                <a:gd name="T0" fmla="*/ 2147483647 w 119"/>
                <a:gd name="T1" fmla="*/ 2147483647 h 317"/>
                <a:gd name="T2" fmla="*/ 2147483647 w 119"/>
                <a:gd name="T3" fmla="*/ 2147483647 h 317"/>
                <a:gd name="T4" fmla="*/ 2147483647 w 119"/>
                <a:gd name="T5" fmla="*/ 0 h 317"/>
                <a:gd name="T6" fmla="*/ 0 w 119"/>
                <a:gd name="T7" fmla="*/ 2147483647 h 317"/>
                <a:gd name="T8" fmla="*/ 2147483647 w 119"/>
                <a:gd name="T9" fmla="*/ 2147483647 h 317"/>
                <a:gd name="T10" fmla="*/ 2147483647 w 119"/>
                <a:gd name="T11" fmla="*/ 2147483647 h 317"/>
                <a:gd name="T12" fmla="*/ 2147483647 w 119"/>
                <a:gd name="T13" fmla="*/ 2147483647 h 317"/>
                <a:gd name="T14" fmla="*/ 2147483647 w 119"/>
                <a:gd name="T15" fmla="*/ 2147483647 h 317"/>
                <a:gd name="T16" fmla="*/ 2147483647 w 119"/>
                <a:gd name="T17" fmla="*/ 2147483647 h 317"/>
                <a:gd name="T18" fmla="*/ 2147483647 w 119"/>
                <a:gd name="T19" fmla="*/ 2147483647 h 31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9"/>
                <a:gd name="T31" fmla="*/ 0 h 317"/>
                <a:gd name="T32" fmla="*/ 119 w 119"/>
                <a:gd name="T33" fmla="*/ 317 h 31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9" h="317">
                  <a:moveTo>
                    <a:pt x="99" y="287"/>
                  </a:moveTo>
                  <a:lnTo>
                    <a:pt x="119" y="289"/>
                  </a:lnTo>
                  <a:lnTo>
                    <a:pt x="19" y="0"/>
                  </a:lnTo>
                  <a:lnTo>
                    <a:pt x="0" y="7"/>
                  </a:lnTo>
                  <a:lnTo>
                    <a:pt x="99" y="296"/>
                  </a:lnTo>
                  <a:lnTo>
                    <a:pt x="119" y="298"/>
                  </a:lnTo>
                  <a:lnTo>
                    <a:pt x="99" y="296"/>
                  </a:lnTo>
                  <a:lnTo>
                    <a:pt x="106" y="317"/>
                  </a:lnTo>
                  <a:lnTo>
                    <a:pt x="119" y="298"/>
                  </a:lnTo>
                  <a:lnTo>
                    <a:pt x="99" y="287"/>
                  </a:lnTo>
                  <a:close/>
                </a:path>
              </a:pathLst>
            </a:custGeom>
            <a:solidFill>
              <a:schemeClr val="hlink"/>
            </a:solidFill>
            <a:ln w="9525">
              <a:noFill/>
              <a:round/>
              <a:headEnd/>
              <a:tailEnd/>
            </a:ln>
          </p:spPr>
          <p:txBody>
            <a:bodyPr/>
            <a:lstStyle/>
            <a:p>
              <a:endParaRPr lang="en-US"/>
            </a:p>
          </p:txBody>
        </p:sp>
        <p:sp>
          <p:nvSpPr>
            <p:cNvPr id="53257" name="Freeform 10"/>
            <p:cNvSpPr>
              <a:spLocks/>
            </p:cNvSpPr>
            <p:nvPr/>
          </p:nvSpPr>
          <p:spPr bwMode="auto">
            <a:xfrm>
              <a:off x="3470246" y="5334021"/>
              <a:ext cx="1226256" cy="425450"/>
            </a:xfrm>
            <a:custGeom>
              <a:avLst/>
              <a:gdLst>
                <a:gd name="T0" fmla="*/ 2147483647 w 869"/>
                <a:gd name="T1" fmla="*/ 2147483647 h 268"/>
                <a:gd name="T2" fmla="*/ 2147483647 w 869"/>
                <a:gd name="T3" fmla="*/ 0 h 268"/>
                <a:gd name="T4" fmla="*/ 2147483647 w 869"/>
                <a:gd name="T5" fmla="*/ 0 h 268"/>
                <a:gd name="T6" fmla="*/ 2147483647 w 869"/>
                <a:gd name="T7" fmla="*/ 2147483647 h 268"/>
                <a:gd name="T8" fmla="*/ 2147483647 w 869"/>
                <a:gd name="T9" fmla="*/ 2147483647 h 268"/>
                <a:gd name="T10" fmla="*/ 2147483647 w 869"/>
                <a:gd name="T11" fmla="*/ 2147483647 h 268"/>
                <a:gd name="T12" fmla="*/ 2147483647 w 869"/>
                <a:gd name="T13" fmla="*/ 2147483647 h 268"/>
                <a:gd name="T14" fmla="*/ 2147483647 w 869"/>
                <a:gd name="T15" fmla="*/ 2147483647 h 268"/>
                <a:gd name="T16" fmla="*/ 2147483647 w 869"/>
                <a:gd name="T17" fmla="*/ 2147483647 h 268"/>
                <a:gd name="T18" fmla="*/ 2147483647 w 869"/>
                <a:gd name="T19" fmla="*/ 2147483647 h 268"/>
                <a:gd name="T20" fmla="*/ 2147483647 w 869"/>
                <a:gd name="T21" fmla="*/ 2147483647 h 268"/>
                <a:gd name="T22" fmla="*/ 2147483647 w 869"/>
                <a:gd name="T23" fmla="*/ 2147483647 h 268"/>
                <a:gd name="T24" fmla="*/ 2147483647 w 869"/>
                <a:gd name="T25" fmla="*/ 2147483647 h 268"/>
                <a:gd name="T26" fmla="*/ 2147483647 w 869"/>
                <a:gd name="T27" fmla="*/ 2147483647 h 268"/>
                <a:gd name="T28" fmla="*/ 2147483647 w 869"/>
                <a:gd name="T29" fmla="*/ 2147483647 h 268"/>
                <a:gd name="T30" fmla="*/ 2147483647 w 869"/>
                <a:gd name="T31" fmla="*/ 2147483647 h 268"/>
                <a:gd name="T32" fmla="*/ 2147483647 w 869"/>
                <a:gd name="T33" fmla="*/ 2147483647 h 268"/>
                <a:gd name="T34" fmla="*/ 2147483647 w 869"/>
                <a:gd name="T35" fmla="*/ 2147483647 h 268"/>
                <a:gd name="T36" fmla="*/ 2147483647 w 869"/>
                <a:gd name="T37" fmla="*/ 2147483647 h 268"/>
                <a:gd name="T38" fmla="*/ 2147483647 w 869"/>
                <a:gd name="T39" fmla="*/ 2147483647 h 268"/>
                <a:gd name="T40" fmla="*/ 2147483647 w 869"/>
                <a:gd name="T41" fmla="*/ 2147483647 h 268"/>
                <a:gd name="T42" fmla="*/ 2147483647 w 869"/>
                <a:gd name="T43" fmla="*/ 2147483647 h 268"/>
                <a:gd name="T44" fmla="*/ 0 w 869"/>
                <a:gd name="T45" fmla="*/ 2147483647 h 268"/>
                <a:gd name="T46" fmla="*/ 2147483647 w 869"/>
                <a:gd name="T47" fmla="*/ 2147483647 h 268"/>
                <a:gd name="T48" fmla="*/ 2147483647 w 869"/>
                <a:gd name="T49" fmla="*/ 2147483647 h 268"/>
                <a:gd name="T50" fmla="*/ 2147483647 w 869"/>
                <a:gd name="T51" fmla="*/ 2147483647 h 268"/>
                <a:gd name="T52" fmla="*/ 2147483647 w 869"/>
                <a:gd name="T53" fmla="*/ 2147483647 h 268"/>
                <a:gd name="T54" fmla="*/ 2147483647 w 869"/>
                <a:gd name="T55" fmla="*/ 2147483647 h 268"/>
                <a:gd name="T56" fmla="*/ 2147483647 w 869"/>
                <a:gd name="T57" fmla="*/ 2147483647 h 268"/>
                <a:gd name="T58" fmla="*/ 2147483647 w 869"/>
                <a:gd name="T59" fmla="*/ 2147483647 h 268"/>
                <a:gd name="T60" fmla="*/ 2147483647 w 869"/>
                <a:gd name="T61" fmla="*/ 2147483647 h 268"/>
                <a:gd name="T62" fmla="*/ 2147483647 w 869"/>
                <a:gd name="T63" fmla="*/ 2147483647 h 268"/>
                <a:gd name="T64" fmla="*/ 2147483647 w 869"/>
                <a:gd name="T65" fmla="*/ 2147483647 h 268"/>
                <a:gd name="T66" fmla="*/ 2147483647 w 869"/>
                <a:gd name="T67" fmla="*/ 2147483647 h 268"/>
                <a:gd name="T68" fmla="*/ 2147483647 w 869"/>
                <a:gd name="T69" fmla="*/ 2147483647 h 268"/>
                <a:gd name="T70" fmla="*/ 2147483647 w 869"/>
                <a:gd name="T71" fmla="*/ 2147483647 h 268"/>
                <a:gd name="T72" fmla="*/ 2147483647 w 869"/>
                <a:gd name="T73" fmla="*/ 2147483647 h 268"/>
                <a:gd name="T74" fmla="*/ 2147483647 w 869"/>
                <a:gd name="T75" fmla="*/ 2147483647 h 268"/>
                <a:gd name="T76" fmla="*/ 2147483647 w 869"/>
                <a:gd name="T77" fmla="*/ 2147483647 h 268"/>
                <a:gd name="T78" fmla="*/ 2147483647 w 869"/>
                <a:gd name="T79" fmla="*/ 2147483647 h 268"/>
                <a:gd name="T80" fmla="*/ 2147483647 w 869"/>
                <a:gd name="T81" fmla="*/ 2147483647 h 268"/>
                <a:gd name="T82" fmla="*/ 2147483647 w 869"/>
                <a:gd name="T83" fmla="*/ 2147483647 h 268"/>
                <a:gd name="T84" fmla="*/ 2147483647 w 869"/>
                <a:gd name="T85" fmla="*/ 2147483647 h 268"/>
                <a:gd name="T86" fmla="*/ 2147483647 w 869"/>
                <a:gd name="T87" fmla="*/ 2147483647 h 268"/>
                <a:gd name="T88" fmla="*/ 2147483647 w 869"/>
                <a:gd name="T89" fmla="*/ 2147483647 h 268"/>
                <a:gd name="T90" fmla="*/ 2147483647 w 869"/>
                <a:gd name="T91" fmla="*/ 2147483647 h 268"/>
                <a:gd name="T92" fmla="*/ 2147483647 w 869"/>
                <a:gd name="T93" fmla="*/ 2147483647 h 268"/>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869"/>
                <a:gd name="T142" fmla="*/ 0 h 268"/>
                <a:gd name="T143" fmla="*/ 869 w 869"/>
                <a:gd name="T144" fmla="*/ 268 h 268"/>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869" h="268">
                  <a:moveTo>
                    <a:pt x="869" y="2"/>
                  </a:moveTo>
                  <a:lnTo>
                    <a:pt x="789" y="0"/>
                  </a:lnTo>
                  <a:lnTo>
                    <a:pt x="713" y="0"/>
                  </a:lnTo>
                  <a:lnTo>
                    <a:pt x="637" y="3"/>
                  </a:lnTo>
                  <a:lnTo>
                    <a:pt x="566" y="10"/>
                  </a:lnTo>
                  <a:lnTo>
                    <a:pt x="497" y="19"/>
                  </a:lnTo>
                  <a:lnTo>
                    <a:pt x="431" y="30"/>
                  </a:lnTo>
                  <a:lnTo>
                    <a:pt x="369" y="44"/>
                  </a:lnTo>
                  <a:lnTo>
                    <a:pt x="310" y="60"/>
                  </a:lnTo>
                  <a:lnTo>
                    <a:pt x="257" y="78"/>
                  </a:lnTo>
                  <a:lnTo>
                    <a:pt x="206" y="99"/>
                  </a:lnTo>
                  <a:lnTo>
                    <a:pt x="183" y="110"/>
                  </a:lnTo>
                  <a:lnTo>
                    <a:pt x="160" y="120"/>
                  </a:lnTo>
                  <a:lnTo>
                    <a:pt x="138" y="133"/>
                  </a:lnTo>
                  <a:lnTo>
                    <a:pt x="119" y="145"/>
                  </a:lnTo>
                  <a:lnTo>
                    <a:pt x="99" y="158"/>
                  </a:lnTo>
                  <a:lnTo>
                    <a:pt x="82" y="170"/>
                  </a:lnTo>
                  <a:lnTo>
                    <a:pt x="64" y="184"/>
                  </a:lnTo>
                  <a:lnTo>
                    <a:pt x="50" y="198"/>
                  </a:lnTo>
                  <a:lnTo>
                    <a:pt x="36" y="213"/>
                  </a:lnTo>
                  <a:lnTo>
                    <a:pt x="21" y="227"/>
                  </a:lnTo>
                  <a:lnTo>
                    <a:pt x="11" y="241"/>
                  </a:lnTo>
                  <a:lnTo>
                    <a:pt x="0" y="257"/>
                  </a:lnTo>
                  <a:lnTo>
                    <a:pt x="20" y="268"/>
                  </a:lnTo>
                  <a:lnTo>
                    <a:pt x="28" y="253"/>
                  </a:lnTo>
                  <a:lnTo>
                    <a:pt x="39" y="239"/>
                  </a:lnTo>
                  <a:lnTo>
                    <a:pt x="50" y="227"/>
                  </a:lnTo>
                  <a:lnTo>
                    <a:pt x="64" y="213"/>
                  </a:lnTo>
                  <a:lnTo>
                    <a:pt x="78" y="200"/>
                  </a:lnTo>
                  <a:lnTo>
                    <a:pt x="94" y="188"/>
                  </a:lnTo>
                  <a:lnTo>
                    <a:pt x="112" y="175"/>
                  </a:lnTo>
                  <a:lnTo>
                    <a:pt x="130" y="163"/>
                  </a:lnTo>
                  <a:lnTo>
                    <a:pt x="149" y="150"/>
                  </a:lnTo>
                  <a:lnTo>
                    <a:pt x="170" y="140"/>
                  </a:lnTo>
                  <a:lnTo>
                    <a:pt x="192" y="129"/>
                  </a:lnTo>
                  <a:lnTo>
                    <a:pt x="215" y="119"/>
                  </a:lnTo>
                  <a:lnTo>
                    <a:pt x="264" y="99"/>
                  </a:lnTo>
                  <a:lnTo>
                    <a:pt x="317" y="81"/>
                  </a:lnTo>
                  <a:lnTo>
                    <a:pt x="374" y="65"/>
                  </a:lnTo>
                  <a:lnTo>
                    <a:pt x="436" y="51"/>
                  </a:lnTo>
                  <a:lnTo>
                    <a:pt x="500" y="41"/>
                  </a:lnTo>
                  <a:lnTo>
                    <a:pt x="567" y="32"/>
                  </a:lnTo>
                  <a:lnTo>
                    <a:pt x="638" y="25"/>
                  </a:lnTo>
                  <a:lnTo>
                    <a:pt x="713" y="21"/>
                  </a:lnTo>
                  <a:lnTo>
                    <a:pt x="789" y="21"/>
                  </a:lnTo>
                  <a:lnTo>
                    <a:pt x="869" y="23"/>
                  </a:lnTo>
                  <a:lnTo>
                    <a:pt x="869" y="2"/>
                  </a:lnTo>
                  <a:close/>
                </a:path>
              </a:pathLst>
            </a:custGeom>
            <a:solidFill>
              <a:schemeClr val="hlink"/>
            </a:solidFill>
            <a:ln w="9525">
              <a:noFill/>
              <a:round/>
              <a:headEnd/>
              <a:tailEnd/>
            </a:ln>
          </p:spPr>
          <p:txBody>
            <a:bodyPr/>
            <a:lstStyle/>
            <a:p>
              <a:endParaRPr lang="en-US"/>
            </a:p>
          </p:txBody>
        </p:sp>
        <p:sp>
          <p:nvSpPr>
            <p:cNvPr id="53258" name="Freeform 11"/>
            <p:cNvSpPr>
              <a:spLocks/>
            </p:cNvSpPr>
            <p:nvPr/>
          </p:nvSpPr>
          <p:spPr bwMode="auto">
            <a:xfrm>
              <a:off x="4696502" y="5337196"/>
              <a:ext cx="1405467" cy="525462"/>
            </a:xfrm>
            <a:custGeom>
              <a:avLst/>
              <a:gdLst>
                <a:gd name="T0" fmla="*/ 2147483647 w 996"/>
                <a:gd name="T1" fmla="*/ 2147483647 h 331"/>
                <a:gd name="T2" fmla="*/ 2147483647 w 996"/>
                <a:gd name="T3" fmla="*/ 2147483647 h 331"/>
                <a:gd name="T4" fmla="*/ 2147483647 w 996"/>
                <a:gd name="T5" fmla="*/ 2147483647 h 331"/>
                <a:gd name="T6" fmla="*/ 2147483647 w 996"/>
                <a:gd name="T7" fmla="*/ 2147483647 h 331"/>
                <a:gd name="T8" fmla="*/ 2147483647 w 996"/>
                <a:gd name="T9" fmla="*/ 2147483647 h 331"/>
                <a:gd name="T10" fmla="*/ 2147483647 w 996"/>
                <a:gd name="T11" fmla="*/ 2147483647 h 331"/>
                <a:gd name="T12" fmla="*/ 2147483647 w 996"/>
                <a:gd name="T13" fmla="*/ 2147483647 h 331"/>
                <a:gd name="T14" fmla="*/ 2147483647 w 996"/>
                <a:gd name="T15" fmla="*/ 2147483647 h 331"/>
                <a:gd name="T16" fmla="*/ 2147483647 w 996"/>
                <a:gd name="T17" fmla="*/ 2147483647 h 331"/>
                <a:gd name="T18" fmla="*/ 2147483647 w 996"/>
                <a:gd name="T19" fmla="*/ 2147483647 h 331"/>
                <a:gd name="T20" fmla="*/ 2147483647 w 996"/>
                <a:gd name="T21" fmla="*/ 2147483647 h 331"/>
                <a:gd name="T22" fmla="*/ 2147483647 w 996"/>
                <a:gd name="T23" fmla="*/ 2147483647 h 331"/>
                <a:gd name="T24" fmla="*/ 2147483647 w 996"/>
                <a:gd name="T25" fmla="*/ 2147483647 h 331"/>
                <a:gd name="T26" fmla="*/ 2147483647 w 996"/>
                <a:gd name="T27" fmla="*/ 2147483647 h 331"/>
                <a:gd name="T28" fmla="*/ 2147483647 w 996"/>
                <a:gd name="T29" fmla="*/ 2147483647 h 331"/>
                <a:gd name="T30" fmla="*/ 2147483647 w 996"/>
                <a:gd name="T31" fmla="*/ 2147483647 h 331"/>
                <a:gd name="T32" fmla="*/ 2147483647 w 996"/>
                <a:gd name="T33" fmla="*/ 2147483647 h 331"/>
                <a:gd name="T34" fmla="*/ 0 w 996"/>
                <a:gd name="T35" fmla="*/ 0 h 331"/>
                <a:gd name="T36" fmla="*/ 0 w 996"/>
                <a:gd name="T37" fmla="*/ 2147483647 h 331"/>
                <a:gd name="T38" fmla="*/ 2147483647 w 996"/>
                <a:gd name="T39" fmla="*/ 2147483647 h 331"/>
                <a:gd name="T40" fmla="*/ 2147483647 w 996"/>
                <a:gd name="T41" fmla="*/ 2147483647 h 331"/>
                <a:gd name="T42" fmla="*/ 2147483647 w 996"/>
                <a:gd name="T43" fmla="*/ 2147483647 h 331"/>
                <a:gd name="T44" fmla="*/ 2147483647 w 996"/>
                <a:gd name="T45" fmla="*/ 2147483647 h 331"/>
                <a:gd name="T46" fmla="*/ 2147483647 w 996"/>
                <a:gd name="T47" fmla="*/ 2147483647 h 331"/>
                <a:gd name="T48" fmla="*/ 2147483647 w 996"/>
                <a:gd name="T49" fmla="*/ 2147483647 h 331"/>
                <a:gd name="T50" fmla="*/ 2147483647 w 996"/>
                <a:gd name="T51" fmla="*/ 2147483647 h 331"/>
                <a:gd name="T52" fmla="*/ 2147483647 w 996"/>
                <a:gd name="T53" fmla="*/ 2147483647 h 331"/>
                <a:gd name="T54" fmla="*/ 2147483647 w 996"/>
                <a:gd name="T55" fmla="*/ 2147483647 h 331"/>
                <a:gd name="T56" fmla="*/ 2147483647 w 996"/>
                <a:gd name="T57" fmla="*/ 2147483647 h 331"/>
                <a:gd name="T58" fmla="*/ 2147483647 w 996"/>
                <a:gd name="T59" fmla="*/ 2147483647 h 331"/>
                <a:gd name="T60" fmla="*/ 2147483647 w 996"/>
                <a:gd name="T61" fmla="*/ 2147483647 h 331"/>
                <a:gd name="T62" fmla="*/ 2147483647 w 996"/>
                <a:gd name="T63" fmla="*/ 2147483647 h 331"/>
                <a:gd name="T64" fmla="*/ 2147483647 w 996"/>
                <a:gd name="T65" fmla="*/ 2147483647 h 331"/>
                <a:gd name="T66" fmla="*/ 2147483647 w 996"/>
                <a:gd name="T67" fmla="*/ 2147483647 h 331"/>
                <a:gd name="T68" fmla="*/ 2147483647 w 996"/>
                <a:gd name="T69" fmla="*/ 2147483647 h 331"/>
                <a:gd name="T70" fmla="*/ 2147483647 w 996"/>
                <a:gd name="T71" fmla="*/ 2147483647 h 331"/>
                <a:gd name="T72" fmla="*/ 2147483647 w 996"/>
                <a:gd name="T73" fmla="*/ 2147483647 h 33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96"/>
                <a:gd name="T112" fmla="*/ 0 h 331"/>
                <a:gd name="T113" fmla="*/ 996 w 996"/>
                <a:gd name="T114" fmla="*/ 331 h 33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96" h="331">
                  <a:moveTo>
                    <a:pt x="975" y="328"/>
                  </a:moveTo>
                  <a:lnTo>
                    <a:pt x="993" y="315"/>
                  </a:lnTo>
                  <a:lnTo>
                    <a:pt x="945" y="278"/>
                  </a:lnTo>
                  <a:lnTo>
                    <a:pt x="897" y="244"/>
                  </a:lnTo>
                  <a:lnTo>
                    <a:pt x="845" y="211"/>
                  </a:lnTo>
                  <a:lnTo>
                    <a:pt x="794" y="182"/>
                  </a:lnTo>
                  <a:lnTo>
                    <a:pt x="741" y="154"/>
                  </a:lnTo>
                  <a:lnTo>
                    <a:pt x="686" y="131"/>
                  </a:lnTo>
                  <a:lnTo>
                    <a:pt x="627" y="108"/>
                  </a:lnTo>
                  <a:lnTo>
                    <a:pt x="569" y="88"/>
                  </a:lnTo>
                  <a:lnTo>
                    <a:pt x="507" y="70"/>
                  </a:lnTo>
                  <a:lnTo>
                    <a:pt x="443" y="55"/>
                  </a:lnTo>
                  <a:lnTo>
                    <a:pt x="376" y="40"/>
                  </a:lnTo>
                  <a:lnTo>
                    <a:pt x="307" y="28"/>
                  </a:lnTo>
                  <a:lnTo>
                    <a:pt x="234" y="19"/>
                  </a:lnTo>
                  <a:lnTo>
                    <a:pt x="159" y="10"/>
                  </a:lnTo>
                  <a:lnTo>
                    <a:pt x="81" y="5"/>
                  </a:lnTo>
                  <a:lnTo>
                    <a:pt x="0" y="0"/>
                  </a:lnTo>
                  <a:lnTo>
                    <a:pt x="0" y="21"/>
                  </a:lnTo>
                  <a:lnTo>
                    <a:pt x="80" y="26"/>
                  </a:lnTo>
                  <a:lnTo>
                    <a:pt x="158" y="31"/>
                  </a:lnTo>
                  <a:lnTo>
                    <a:pt x="232" y="40"/>
                  </a:lnTo>
                  <a:lnTo>
                    <a:pt x="303" y="49"/>
                  </a:lnTo>
                  <a:lnTo>
                    <a:pt x="372" y="62"/>
                  </a:lnTo>
                  <a:lnTo>
                    <a:pt x="438" y="74"/>
                  </a:lnTo>
                  <a:lnTo>
                    <a:pt x="502" y="90"/>
                  </a:lnTo>
                  <a:lnTo>
                    <a:pt x="562" y="108"/>
                  </a:lnTo>
                  <a:lnTo>
                    <a:pt x="620" y="127"/>
                  </a:lnTo>
                  <a:lnTo>
                    <a:pt x="677" y="150"/>
                  </a:lnTo>
                  <a:lnTo>
                    <a:pt x="732" y="173"/>
                  </a:lnTo>
                  <a:lnTo>
                    <a:pt x="783" y="200"/>
                  </a:lnTo>
                  <a:lnTo>
                    <a:pt x="835" y="230"/>
                  </a:lnTo>
                  <a:lnTo>
                    <a:pt x="884" y="262"/>
                  </a:lnTo>
                  <a:lnTo>
                    <a:pt x="932" y="296"/>
                  </a:lnTo>
                  <a:lnTo>
                    <a:pt x="978" y="331"/>
                  </a:lnTo>
                  <a:lnTo>
                    <a:pt x="996" y="320"/>
                  </a:lnTo>
                  <a:lnTo>
                    <a:pt x="975" y="328"/>
                  </a:lnTo>
                  <a:close/>
                </a:path>
              </a:pathLst>
            </a:custGeom>
            <a:solidFill>
              <a:schemeClr val="hlink"/>
            </a:solidFill>
            <a:ln w="9525">
              <a:noFill/>
              <a:round/>
              <a:headEnd/>
              <a:tailEnd/>
            </a:ln>
          </p:spPr>
          <p:txBody>
            <a:bodyPr/>
            <a:lstStyle/>
            <a:p>
              <a:endParaRPr lang="en-US"/>
            </a:p>
          </p:txBody>
        </p:sp>
        <p:sp>
          <p:nvSpPr>
            <p:cNvPr id="53259" name="Freeform 12"/>
            <p:cNvSpPr>
              <a:spLocks/>
            </p:cNvSpPr>
            <p:nvPr/>
          </p:nvSpPr>
          <p:spPr bwMode="auto">
            <a:xfrm>
              <a:off x="5901593" y="5359426"/>
              <a:ext cx="200378" cy="498475"/>
            </a:xfrm>
            <a:custGeom>
              <a:avLst/>
              <a:gdLst>
                <a:gd name="T0" fmla="*/ 2147483647 w 142"/>
                <a:gd name="T1" fmla="*/ 2147483647 h 314"/>
                <a:gd name="T2" fmla="*/ 0 w 142"/>
                <a:gd name="T3" fmla="*/ 2147483647 h 314"/>
                <a:gd name="T4" fmla="*/ 2147483647 w 142"/>
                <a:gd name="T5" fmla="*/ 2147483647 h 314"/>
                <a:gd name="T6" fmla="*/ 2147483647 w 142"/>
                <a:gd name="T7" fmla="*/ 2147483647 h 314"/>
                <a:gd name="T8" fmla="*/ 2147483647 w 142"/>
                <a:gd name="T9" fmla="*/ 0 h 314"/>
                <a:gd name="T10" fmla="*/ 2147483647 w 142"/>
                <a:gd name="T11" fmla="*/ 2147483647 h 314"/>
                <a:gd name="T12" fmla="*/ 0 60000 65536"/>
                <a:gd name="T13" fmla="*/ 0 60000 65536"/>
                <a:gd name="T14" fmla="*/ 0 60000 65536"/>
                <a:gd name="T15" fmla="*/ 0 60000 65536"/>
                <a:gd name="T16" fmla="*/ 0 60000 65536"/>
                <a:gd name="T17" fmla="*/ 0 60000 65536"/>
                <a:gd name="T18" fmla="*/ 0 w 142"/>
                <a:gd name="T19" fmla="*/ 0 h 314"/>
                <a:gd name="T20" fmla="*/ 142 w 142"/>
                <a:gd name="T21" fmla="*/ 314 h 314"/>
              </a:gdLst>
              <a:ahLst/>
              <a:cxnLst>
                <a:cxn ang="T12">
                  <a:pos x="T0" y="T1"/>
                </a:cxn>
                <a:cxn ang="T13">
                  <a:pos x="T2" y="T3"/>
                </a:cxn>
                <a:cxn ang="T14">
                  <a:pos x="T4" y="T5"/>
                </a:cxn>
                <a:cxn ang="T15">
                  <a:pos x="T6" y="T7"/>
                </a:cxn>
                <a:cxn ang="T16">
                  <a:pos x="T8" y="T9"/>
                </a:cxn>
                <a:cxn ang="T17">
                  <a:pos x="T10" y="T11"/>
                </a:cxn>
              </a:cxnLst>
              <a:rect l="T18" t="T19" r="T20" b="T21"/>
              <a:pathLst>
                <a:path w="142" h="314">
                  <a:moveTo>
                    <a:pt x="11" y="3"/>
                  </a:moveTo>
                  <a:lnTo>
                    <a:pt x="0" y="7"/>
                  </a:lnTo>
                  <a:lnTo>
                    <a:pt x="121" y="314"/>
                  </a:lnTo>
                  <a:lnTo>
                    <a:pt x="142" y="306"/>
                  </a:lnTo>
                  <a:lnTo>
                    <a:pt x="20" y="0"/>
                  </a:lnTo>
                  <a:lnTo>
                    <a:pt x="11" y="3"/>
                  </a:lnTo>
                  <a:close/>
                </a:path>
              </a:pathLst>
            </a:custGeom>
            <a:solidFill>
              <a:schemeClr val="hlink"/>
            </a:solidFill>
            <a:ln w="9525">
              <a:noFill/>
              <a:round/>
              <a:headEnd/>
              <a:tailEnd/>
            </a:ln>
          </p:spPr>
          <p:txBody>
            <a:bodyPr/>
            <a:lstStyle/>
            <a:p>
              <a:endParaRPr lang="en-US"/>
            </a:p>
          </p:txBody>
        </p:sp>
        <p:sp>
          <p:nvSpPr>
            <p:cNvPr id="53260" name="Freeform 13"/>
            <p:cNvSpPr>
              <a:spLocks/>
            </p:cNvSpPr>
            <p:nvPr/>
          </p:nvSpPr>
          <p:spPr bwMode="auto">
            <a:xfrm>
              <a:off x="3444846" y="1187471"/>
              <a:ext cx="77612" cy="171450"/>
            </a:xfrm>
            <a:custGeom>
              <a:avLst/>
              <a:gdLst>
                <a:gd name="T0" fmla="*/ 2147483647 w 55"/>
                <a:gd name="T1" fmla="*/ 2147483647 h 108"/>
                <a:gd name="T2" fmla="*/ 2147483647 w 55"/>
                <a:gd name="T3" fmla="*/ 2147483647 h 108"/>
                <a:gd name="T4" fmla="*/ 0 w 55"/>
                <a:gd name="T5" fmla="*/ 2147483647 h 108"/>
                <a:gd name="T6" fmla="*/ 2147483647 w 55"/>
                <a:gd name="T7" fmla="*/ 0 h 108"/>
                <a:gd name="T8" fmla="*/ 2147483647 w 55"/>
                <a:gd name="T9" fmla="*/ 2147483647 h 108"/>
                <a:gd name="T10" fmla="*/ 0 60000 65536"/>
                <a:gd name="T11" fmla="*/ 0 60000 65536"/>
                <a:gd name="T12" fmla="*/ 0 60000 65536"/>
                <a:gd name="T13" fmla="*/ 0 60000 65536"/>
                <a:gd name="T14" fmla="*/ 0 60000 65536"/>
                <a:gd name="T15" fmla="*/ 0 w 55"/>
                <a:gd name="T16" fmla="*/ 0 h 108"/>
                <a:gd name="T17" fmla="*/ 55 w 55"/>
                <a:gd name="T18" fmla="*/ 108 h 108"/>
              </a:gdLst>
              <a:ahLst/>
              <a:cxnLst>
                <a:cxn ang="T10">
                  <a:pos x="T0" y="T1"/>
                </a:cxn>
                <a:cxn ang="T11">
                  <a:pos x="T2" y="T3"/>
                </a:cxn>
                <a:cxn ang="T12">
                  <a:pos x="T4" y="T5"/>
                </a:cxn>
                <a:cxn ang="T13">
                  <a:pos x="T6" y="T7"/>
                </a:cxn>
                <a:cxn ang="T14">
                  <a:pos x="T8" y="T9"/>
                </a:cxn>
              </a:cxnLst>
              <a:rect l="T15" t="T16" r="T17" b="T18"/>
              <a:pathLst>
                <a:path w="55" h="108">
                  <a:moveTo>
                    <a:pt x="55" y="101"/>
                  </a:moveTo>
                  <a:lnTo>
                    <a:pt x="36" y="108"/>
                  </a:lnTo>
                  <a:lnTo>
                    <a:pt x="0" y="7"/>
                  </a:lnTo>
                  <a:lnTo>
                    <a:pt x="22" y="0"/>
                  </a:lnTo>
                  <a:lnTo>
                    <a:pt x="55" y="101"/>
                  </a:lnTo>
                  <a:close/>
                </a:path>
              </a:pathLst>
            </a:custGeom>
            <a:solidFill>
              <a:schemeClr val="hlink"/>
            </a:solidFill>
            <a:ln w="9525">
              <a:noFill/>
              <a:round/>
              <a:headEnd/>
              <a:tailEnd/>
            </a:ln>
          </p:spPr>
          <p:txBody>
            <a:bodyPr/>
            <a:lstStyle/>
            <a:p>
              <a:endParaRPr lang="en-US"/>
            </a:p>
          </p:txBody>
        </p:sp>
        <p:sp>
          <p:nvSpPr>
            <p:cNvPr id="53261" name="Freeform 14"/>
            <p:cNvSpPr>
              <a:spLocks/>
            </p:cNvSpPr>
            <p:nvPr/>
          </p:nvSpPr>
          <p:spPr bwMode="auto">
            <a:xfrm>
              <a:off x="3543623" y="1508146"/>
              <a:ext cx="69145" cy="182562"/>
            </a:xfrm>
            <a:custGeom>
              <a:avLst/>
              <a:gdLst>
                <a:gd name="T0" fmla="*/ 2147483647 w 49"/>
                <a:gd name="T1" fmla="*/ 2147483647 h 115"/>
                <a:gd name="T2" fmla="*/ 2147483647 w 49"/>
                <a:gd name="T3" fmla="*/ 2147483647 h 115"/>
                <a:gd name="T4" fmla="*/ 2147483647 w 49"/>
                <a:gd name="T5" fmla="*/ 0 h 115"/>
                <a:gd name="T6" fmla="*/ 0 w 49"/>
                <a:gd name="T7" fmla="*/ 2147483647 h 115"/>
                <a:gd name="T8" fmla="*/ 2147483647 w 49"/>
                <a:gd name="T9" fmla="*/ 2147483647 h 115"/>
                <a:gd name="T10" fmla="*/ 2147483647 w 49"/>
                <a:gd name="T11" fmla="*/ 2147483647 h 115"/>
                <a:gd name="T12" fmla="*/ 2147483647 w 49"/>
                <a:gd name="T13" fmla="*/ 2147483647 h 115"/>
                <a:gd name="T14" fmla="*/ 2147483647 w 49"/>
                <a:gd name="T15" fmla="*/ 2147483647 h 115"/>
                <a:gd name="T16" fmla="*/ 2147483647 w 49"/>
                <a:gd name="T17" fmla="*/ 2147483647 h 115"/>
                <a:gd name="T18" fmla="*/ 2147483647 w 49"/>
                <a:gd name="T19" fmla="*/ 2147483647 h 11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9"/>
                <a:gd name="T31" fmla="*/ 0 h 115"/>
                <a:gd name="T32" fmla="*/ 49 w 49"/>
                <a:gd name="T33" fmla="*/ 115 h 11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9" h="115">
                  <a:moveTo>
                    <a:pt x="30" y="85"/>
                  </a:moveTo>
                  <a:lnTo>
                    <a:pt x="49" y="87"/>
                  </a:lnTo>
                  <a:lnTo>
                    <a:pt x="19" y="0"/>
                  </a:lnTo>
                  <a:lnTo>
                    <a:pt x="0" y="5"/>
                  </a:lnTo>
                  <a:lnTo>
                    <a:pt x="30" y="94"/>
                  </a:lnTo>
                  <a:lnTo>
                    <a:pt x="49" y="96"/>
                  </a:lnTo>
                  <a:lnTo>
                    <a:pt x="30" y="94"/>
                  </a:lnTo>
                  <a:lnTo>
                    <a:pt x="37" y="115"/>
                  </a:lnTo>
                  <a:lnTo>
                    <a:pt x="49" y="96"/>
                  </a:lnTo>
                  <a:lnTo>
                    <a:pt x="30" y="85"/>
                  </a:lnTo>
                  <a:close/>
                </a:path>
              </a:pathLst>
            </a:custGeom>
            <a:solidFill>
              <a:schemeClr val="hlink"/>
            </a:solidFill>
            <a:ln w="9525">
              <a:noFill/>
              <a:round/>
              <a:headEnd/>
              <a:tailEnd/>
            </a:ln>
          </p:spPr>
          <p:txBody>
            <a:bodyPr/>
            <a:lstStyle/>
            <a:p>
              <a:endParaRPr lang="en-US"/>
            </a:p>
          </p:txBody>
        </p:sp>
        <p:sp>
          <p:nvSpPr>
            <p:cNvPr id="53262" name="Freeform 15"/>
            <p:cNvSpPr>
              <a:spLocks/>
            </p:cNvSpPr>
            <p:nvPr/>
          </p:nvSpPr>
          <p:spPr bwMode="auto">
            <a:xfrm>
              <a:off x="3585959" y="1624033"/>
              <a:ext cx="36689" cy="36513"/>
            </a:xfrm>
            <a:custGeom>
              <a:avLst/>
              <a:gdLst>
                <a:gd name="T0" fmla="*/ 2147483647 w 26"/>
                <a:gd name="T1" fmla="*/ 0 h 23"/>
                <a:gd name="T2" fmla="*/ 2147483647 w 26"/>
                <a:gd name="T3" fmla="*/ 2147483647 h 23"/>
                <a:gd name="T4" fmla="*/ 2147483647 w 26"/>
                <a:gd name="T5" fmla="*/ 2147483647 h 23"/>
                <a:gd name="T6" fmla="*/ 0 w 26"/>
                <a:gd name="T7" fmla="*/ 2147483647 h 23"/>
                <a:gd name="T8" fmla="*/ 2147483647 w 26"/>
                <a:gd name="T9" fmla="*/ 0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9" y="0"/>
                  </a:moveTo>
                  <a:lnTo>
                    <a:pt x="26" y="10"/>
                  </a:lnTo>
                  <a:lnTo>
                    <a:pt x="19" y="23"/>
                  </a:lnTo>
                  <a:lnTo>
                    <a:pt x="0" y="12"/>
                  </a:lnTo>
                  <a:lnTo>
                    <a:pt x="9" y="0"/>
                  </a:lnTo>
                  <a:close/>
                </a:path>
              </a:pathLst>
            </a:custGeom>
            <a:solidFill>
              <a:schemeClr val="hlink"/>
            </a:solidFill>
            <a:ln w="9525">
              <a:noFill/>
              <a:round/>
              <a:headEnd/>
              <a:tailEnd/>
            </a:ln>
          </p:spPr>
          <p:txBody>
            <a:bodyPr/>
            <a:lstStyle/>
            <a:p>
              <a:endParaRPr lang="en-US"/>
            </a:p>
          </p:txBody>
        </p:sp>
        <p:sp>
          <p:nvSpPr>
            <p:cNvPr id="53263" name="Freeform 16"/>
            <p:cNvSpPr>
              <a:spLocks/>
            </p:cNvSpPr>
            <p:nvPr/>
          </p:nvSpPr>
          <p:spPr bwMode="auto">
            <a:xfrm>
              <a:off x="3705902" y="1412896"/>
              <a:ext cx="145344" cy="114300"/>
            </a:xfrm>
            <a:custGeom>
              <a:avLst/>
              <a:gdLst>
                <a:gd name="T0" fmla="*/ 2147483647 w 103"/>
                <a:gd name="T1" fmla="*/ 0 h 72"/>
                <a:gd name="T2" fmla="*/ 2147483647 w 103"/>
                <a:gd name="T3" fmla="*/ 2147483647 h 72"/>
                <a:gd name="T4" fmla="*/ 2147483647 w 103"/>
                <a:gd name="T5" fmla="*/ 2147483647 h 72"/>
                <a:gd name="T6" fmla="*/ 2147483647 w 103"/>
                <a:gd name="T7" fmla="*/ 2147483647 h 72"/>
                <a:gd name="T8" fmla="*/ 2147483647 w 103"/>
                <a:gd name="T9" fmla="*/ 2147483647 h 72"/>
                <a:gd name="T10" fmla="*/ 0 w 103"/>
                <a:gd name="T11" fmla="*/ 2147483647 h 72"/>
                <a:gd name="T12" fmla="*/ 2147483647 w 103"/>
                <a:gd name="T13" fmla="*/ 2147483647 h 72"/>
                <a:gd name="T14" fmla="*/ 2147483647 w 103"/>
                <a:gd name="T15" fmla="*/ 2147483647 h 72"/>
                <a:gd name="T16" fmla="*/ 2147483647 w 103"/>
                <a:gd name="T17" fmla="*/ 2147483647 h 72"/>
                <a:gd name="T18" fmla="*/ 2147483647 w 103"/>
                <a:gd name="T19" fmla="*/ 2147483647 h 72"/>
                <a:gd name="T20" fmla="*/ 2147483647 w 103"/>
                <a:gd name="T21" fmla="*/ 2147483647 h 72"/>
                <a:gd name="T22" fmla="*/ 2147483647 w 103"/>
                <a:gd name="T23" fmla="*/ 2147483647 h 72"/>
                <a:gd name="T24" fmla="*/ 2147483647 w 103"/>
                <a:gd name="T25" fmla="*/ 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3"/>
                <a:gd name="T40" fmla="*/ 0 h 72"/>
                <a:gd name="T41" fmla="*/ 103 w 103"/>
                <a:gd name="T42" fmla="*/ 72 h 7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3" h="72">
                  <a:moveTo>
                    <a:pt x="94" y="0"/>
                  </a:moveTo>
                  <a:lnTo>
                    <a:pt x="74" y="9"/>
                  </a:lnTo>
                  <a:lnTo>
                    <a:pt x="53" y="21"/>
                  </a:lnTo>
                  <a:lnTo>
                    <a:pt x="33" y="32"/>
                  </a:lnTo>
                  <a:lnTo>
                    <a:pt x="14" y="46"/>
                  </a:lnTo>
                  <a:lnTo>
                    <a:pt x="0" y="55"/>
                  </a:lnTo>
                  <a:lnTo>
                    <a:pt x="14" y="72"/>
                  </a:lnTo>
                  <a:lnTo>
                    <a:pt x="26" y="62"/>
                  </a:lnTo>
                  <a:lnTo>
                    <a:pt x="44" y="51"/>
                  </a:lnTo>
                  <a:lnTo>
                    <a:pt x="64" y="39"/>
                  </a:lnTo>
                  <a:lnTo>
                    <a:pt x="85" y="28"/>
                  </a:lnTo>
                  <a:lnTo>
                    <a:pt x="103" y="18"/>
                  </a:lnTo>
                  <a:lnTo>
                    <a:pt x="94" y="0"/>
                  </a:lnTo>
                  <a:close/>
                </a:path>
              </a:pathLst>
            </a:custGeom>
            <a:solidFill>
              <a:schemeClr val="hlink"/>
            </a:solidFill>
            <a:ln w="9525">
              <a:noFill/>
              <a:round/>
              <a:headEnd/>
              <a:tailEnd/>
            </a:ln>
          </p:spPr>
          <p:txBody>
            <a:bodyPr/>
            <a:lstStyle/>
            <a:p>
              <a:endParaRPr lang="en-US"/>
            </a:p>
          </p:txBody>
        </p:sp>
        <p:sp>
          <p:nvSpPr>
            <p:cNvPr id="53264" name="Freeform 17"/>
            <p:cNvSpPr>
              <a:spLocks/>
            </p:cNvSpPr>
            <p:nvPr/>
          </p:nvSpPr>
          <p:spPr bwMode="auto">
            <a:xfrm>
              <a:off x="3978246" y="1300183"/>
              <a:ext cx="152400" cy="77788"/>
            </a:xfrm>
            <a:custGeom>
              <a:avLst/>
              <a:gdLst>
                <a:gd name="T0" fmla="*/ 2147483647 w 108"/>
                <a:gd name="T1" fmla="*/ 0 h 49"/>
                <a:gd name="T2" fmla="*/ 2147483647 w 108"/>
                <a:gd name="T3" fmla="*/ 2147483647 h 49"/>
                <a:gd name="T4" fmla="*/ 2147483647 w 108"/>
                <a:gd name="T5" fmla="*/ 2147483647 h 49"/>
                <a:gd name="T6" fmla="*/ 0 w 108"/>
                <a:gd name="T7" fmla="*/ 2147483647 h 49"/>
                <a:gd name="T8" fmla="*/ 2147483647 w 108"/>
                <a:gd name="T9" fmla="*/ 2147483647 h 49"/>
                <a:gd name="T10" fmla="*/ 2147483647 w 108"/>
                <a:gd name="T11" fmla="*/ 2147483647 h 49"/>
                <a:gd name="T12" fmla="*/ 2147483647 w 108"/>
                <a:gd name="T13" fmla="*/ 2147483647 h 49"/>
                <a:gd name="T14" fmla="*/ 2147483647 w 108"/>
                <a:gd name="T15" fmla="*/ 2147483647 h 49"/>
                <a:gd name="T16" fmla="*/ 2147483647 w 108"/>
                <a:gd name="T17" fmla="*/ 0 h 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49"/>
                <a:gd name="T29" fmla="*/ 108 w 108"/>
                <a:gd name="T30" fmla="*/ 49 h 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49">
                  <a:moveTo>
                    <a:pt x="103" y="0"/>
                  </a:moveTo>
                  <a:lnTo>
                    <a:pt x="92" y="3"/>
                  </a:lnTo>
                  <a:lnTo>
                    <a:pt x="34" y="19"/>
                  </a:lnTo>
                  <a:lnTo>
                    <a:pt x="0" y="30"/>
                  </a:lnTo>
                  <a:lnTo>
                    <a:pt x="7" y="49"/>
                  </a:lnTo>
                  <a:lnTo>
                    <a:pt x="39" y="39"/>
                  </a:lnTo>
                  <a:lnTo>
                    <a:pt x="96" y="25"/>
                  </a:lnTo>
                  <a:lnTo>
                    <a:pt x="108" y="21"/>
                  </a:lnTo>
                  <a:lnTo>
                    <a:pt x="103" y="0"/>
                  </a:lnTo>
                  <a:close/>
                </a:path>
              </a:pathLst>
            </a:custGeom>
            <a:solidFill>
              <a:schemeClr val="hlink"/>
            </a:solidFill>
            <a:ln w="9525">
              <a:noFill/>
              <a:round/>
              <a:headEnd/>
              <a:tailEnd/>
            </a:ln>
          </p:spPr>
          <p:txBody>
            <a:bodyPr/>
            <a:lstStyle/>
            <a:p>
              <a:endParaRPr lang="en-US"/>
            </a:p>
          </p:txBody>
        </p:sp>
        <p:sp>
          <p:nvSpPr>
            <p:cNvPr id="53265" name="Freeform 18"/>
            <p:cNvSpPr>
              <a:spLocks/>
            </p:cNvSpPr>
            <p:nvPr/>
          </p:nvSpPr>
          <p:spPr bwMode="auto">
            <a:xfrm>
              <a:off x="4273168" y="1246208"/>
              <a:ext cx="152400" cy="57150"/>
            </a:xfrm>
            <a:custGeom>
              <a:avLst/>
              <a:gdLst>
                <a:gd name="T0" fmla="*/ 2147483647 w 108"/>
                <a:gd name="T1" fmla="*/ 0 h 36"/>
                <a:gd name="T2" fmla="*/ 2147483647 w 108"/>
                <a:gd name="T3" fmla="*/ 2147483647 h 36"/>
                <a:gd name="T4" fmla="*/ 2147483647 w 108"/>
                <a:gd name="T5" fmla="*/ 2147483647 h 36"/>
                <a:gd name="T6" fmla="*/ 0 w 108"/>
                <a:gd name="T7" fmla="*/ 2147483647 h 36"/>
                <a:gd name="T8" fmla="*/ 2147483647 w 108"/>
                <a:gd name="T9" fmla="*/ 2147483647 h 36"/>
                <a:gd name="T10" fmla="*/ 2147483647 w 108"/>
                <a:gd name="T11" fmla="*/ 2147483647 h 36"/>
                <a:gd name="T12" fmla="*/ 2147483647 w 108"/>
                <a:gd name="T13" fmla="*/ 2147483647 h 36"/>
                <a:gd name="T14" fmla="*/ 2147483647 w 108"/>
                <a:gd name="T15" fmla="*/ 2147483647 h 36"/>
                <a:gd name="T16" fmla="*/ 2147483647 w 108"/>
                <a:gd name="T17" fmla="*/ 0 h 3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36"/>
                <a:gd name="T29" fmla="*/ 108 w 108"/>
                <a:gd name="T30" fmla="*/ 36 h 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36">
                  <a:moveTo>
                    <a:pt x="107" y="0"/>
                  </a:moveTo>
                  <a:lnTo>
                    <a:pt x="78" y="4"/>
                  </a:lnTo>
                  <a:lnTo>
                    <a:pt x="9" y="13"/>
                  </a:lnTo>
                  <a:lnTo>
                    <a:pt x="0" y="14"/>
                  </a:lnTo>
                  <a:lnTo>
                    <a:pt x="4" y="36"/>
                  </a:lnTo>
                  <a:lnTo>
                    <a:pt x="13" y="34"/>
                  </a:lnTo>
                  <a:lnTo>
                    <a:pt x="80" y="25"/>
                  </a:lnTo>
                  <a:lnTo>
                    <a:pt x="108" y="21"/>
                  </a:lnTo>
                  <a:lnTo>
                    <a:pt x="107" y="0"/>
                  </a:lnTo>
                  <a:close/>
                </a:path>
              </a:pathLst>
            </a:custGeom>
            <a:solidFill>
              <a:schemeClr val="hlink"/>
            </a:solidFill>
            <a:ln w="9525">
              <a:noFill/>
              <a:round/>
              <a:headEnd/>
              <a:tailEnd/>
            </a:ln>
          </p:spPr>
          <p:txBody>
            <a:bodyPr/>
            <a:lstStyle/>
            <a:p>
              <a:endParaRPr lang="en-US"/>
            </a:p>
          </p:txBody>
        </p:sp>
        <p:sp>
          <p:nvSpPr>
            <p:cNvPr id="53266" name="Freeform 19"/>
            <p:cNvSpPr>
              <a:spLocks/>
            </p:cNvSpPr>
            <p:nvPr/>
          </p:nvSpPr>
          <p:spPr bwMode="auto">
            <a:xfrm>
              <a:off x="4573737" y="1235101"/>
              <a:ext cx="149578" cy="33337"/>
            </a:xfrm>
            <a:custGeom>
              <a:avLst/>
              <a:gdLst>
                <a:gd name="T0" fmla="*/ 2147483647 w 106"/>
                <a:gd name="T1" fmla="*/ 0 h 21"/>
                <a:gd name="T2" fmla="*/ 2147483647 w 106"/>
                <a:gd name="T3" fmla="*/ 0 h 21"/>
                <a:gd name="T4" fmla="*/ 2147483647 w 106"/>
                <a:gd name="T5" fmla="*/ 0 h 21"/>
                <a:gd name="T6" fmla="*/ 0 w 106"/>
                <a:gd name="T7" fmla="*/ 2147483647 h 21"/>
                <a:gd name="T8" fmla="*/ 2147483647 w 106"/>
                <a:gd name="T9" fmla="*/ 2147483647 h 21"/>
                <a:gd name="T10" fmla="*/ 2147483647 w 106"/>
                <a:gd name="T11" fmla="*/ 2147483647 h 21"/>
                <a:gd name="T12" fmla="*/ 2147483647 w 106"/>
                <a:gd name="T13" fmla="*/ 2147483647 h 21"/>
                <a:gd name="T14" fmla="*/ 2147483647 w 106"/>
                <a:gd name="T15" fmla="*/ 2147483647 h 21"/>
                <a:gd name="T16" fmla="*/ 2147483647 w 106"/>
                <a:gd name="T17" fmla="*/ 0 h 2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6"/>
                <a:gd name="T28" fmla="*/ 0 h 21"/>
                <a:gd name="T29" fmla="*/ 106 w 106"/>
                <a:gd name="T30" fmla="*/ 21 h 2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6" h="21">
                  <a:moveTo>
                    <a:pt x="106" y="0"/>
                  </a:moveTo>
                  <a:lnTo>
                    <a:pt x="89" y="0"/>
                  </a:lnTo>
                  <a:lnTo>
                    <a:pt x="12" y="0"/>
                  </a:lnTo>
                  <a:lnTo>
                    <a:pt x="0" y="2"/>
                  </a:lnTo>
                  <a:lnTo>
                    <a:pt x="2" y="21"/>
                  </a:lnTo>
                  <a:lnTo>
                    <a:pt x="12" y="21"/>
                  </a:lnTo>
                  <a:lnTo>
                    <a:pt x="89" y="21"/>
                  </a:lnTo>
                  <a:lnTo>
                    <a:pt x="106" y="21"/>
                  </a:lnTo>
                  <a:lnTo>
                    <a:pt x="106" y="0"/>
                  </a:lnTo>
                  <a:close/>
                </a:path>
              </a:pathLst>
            </a:custGeom>
            <a:solidFill>
              <a:schemeClr val="hlink"/>
            </a:solidFill>
            <a:ln w="9525">
              <a:noFill/>
              <a:round/>
              <a:headEnd/>
              <a:tailEnd/>
            </a:ln>
          </p:spPr>
          <p:txBody>
            <a:bodyPr/>
            <a:lstStyle/>
            <a:p>
              <a:endParaRPr lang="en-US"/>
            </a:p>
          </p:txBody>
        </p:sp>
        <p:sp>
          <p:nvSpPr>
            <p:cNvPr id="53267" name="Freeform 20"/>
            <p:cNvSpPr>
              <a:spLocks/>
            </p:cNvSpPr>
            <p:nvPr/>
          </p:nvSpPr>
          <p:spPr bwMode="auto">
            <a:xfrm>
              <a:off x="4874302" y="1241451"/>
              <a:ext cx="152400" cy="47625"/>
            </a:xfrm>
            <a:custGeom>
              <a:avLst/>
              <a:gdLst>
                <a:gd name="T0" fmla="*/ 2147483647 w 108"/>
                <a:gd name="T1" fmla="*/ 2147483647 h 30"/>
                <a:gd name="T2" fmla="*/ 2147483647 w 108"/>
                <a:gd name="T3" fmla="*/ 2147483647 h 30"/>
                <a:gd name="T4" fmla="*/ 2147483647 w 108"/>
                <a:gd name="T5" fmla="*/ 0 h 30"/>
                <a:gd name="T6" fmla="*/ 0 w 108"/>
                <a:gd name="T7" fmla="*/ 2147483647 h 30"/>
                <a:gd name="T8" fmla="*/ 2147483647 w 108"/>
                <a:gd name="T9" fmla="*/ 2147483647 h 30"/>
                <a:gd name="T10" fmla="*/ 2147483647 w 108"/>
                <a:gd name="T11" fmla="*/ 2147483647 h 30"/>
                <a:gd name="T12" fmla="*/ 2147483647 w 108"/>
                <a:gd name="T13" fmla="*/ 2147483647 h 30"/>
                <a:gd name="T14" fmla="*/ 0 60000 65536"/>
                <a:gd name="T15" fmla="*/ 0 60000 65536"/>
                <a:gd name="T16" fmla="*/ 0 60000 65536"/>
                <a:gd name="T17" fmla="*/ 0 60000 65536"/>
                <a:gd name="T18" fmla="*/ 0 60000 65536"/>
                <a:gd name="T19" fmla="*/ 0 60000 65536"/>
                <a:gd name="T20" fmla="*/ 0 60000 65536"/>
                <a:gd name="T21" fmla="*/ 0 w 108"/>
                <a:gd name="T22" fmla="*/ 0 h 30"/>
                <a:gd name="T23" fmla="*/ 108 w 108"/>
                <a:gd name="T24" fmla="*/ 30 h 3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30">
                  <a:moveTo>
                    <a:pt x="108" y="8"/>
                  </a:moveTo>
                  <a:lnTo>
                    <a:pt x="37" y="3"/>
                  </a:lnTo>
                  <a:lnTo>
                    <a:pt x="1" y="0"/>
                  </a:lnTo>
                  <a:lnTo>
                    <a:pt x="0" y="21"/>
                  </a:lnTo>
                  <a:lnTo>
                    <a:pt x="35" y="24"/>
                  </a:lnTo>
                  <a:lnTo>
                    <a:pt x="106" y="30"/>
                  </a:lnTo>
                  <a:lnTo>
                    <a:pt x="108" y="8"/>
                  </a:lnTo>
                  <a:close/>
                </a:path>
              </a:pathLst>
            </a:custGeom>
            <a:solidFill>
              <a:schemeClr val="hlink"/>
            </a:solidFill>
            <a:ln w="9525">
              <a:noFill/>
              <a:round/>
              <a:headEnd/>
              <a:tailEnd/>
            </a:ln>
          </p:spPr>
          <p:txBody>
            <a:bodyPr/>
            <a:lstStyle/>
            <a:p>
              <a:endParaRPr lang="en-US"/>
            </a:p>
          </p:txBody>
        </p:sp>
        <p:sp>
          <p:nvSpPr>
            <p:cNvPr id="53268" name="Freeform 21"/>
            <p:cNvSpPr>
              <a:spLocks/>
            </p:cNvSpPr>
            <p:nvPr/>
          </p:nvSpPr>
          <p:spPr bwMode="auto">
            <a:xfrm>
              <a:off x="5172046" y="1271608"/>
              <a:ext cx="152400" cy="58738"/>
            </a:xfrm>
            <a:custGeom>
              <a:avLst/>
              <a:gdLst>
                <a:gd name="T0" fmla="*/ 2147483647 w 108"/>
                <a:gd name="T1" fmla="*/ 2147483647 h 37"/>
                <a:gd name="T2" fmla="*/ 2147483647 w 108"/>
                <a:gd name="T3" fmla="*/ 2147483647 h 37"/>
                <a:gd name="T4" fmla="*/ 2147483647 w 108"/>
                <a:gd name="T5" fmla="*/ 0 h 37"/>
                <a:gd name="T6" fmla="*/ 0 w 108"/>
                <a:gd name="T7" fmla="*/ 2147483647 h 37"/>
                <a:gd name="T8" fmla="*/ 2147483647 w 108"/>
                <a:gd name="T9" fmla="*/ 2147483647 h 37"/>
                <a:gd name="T10" fmla="*/ 2147483647 w 108"/>
                <a:gd name="T11" fmla="*/ 2147483647 h 37"/>
                <a:gd name="T12" fmla="*/ 2147483647 w 108"/>
                <a:gd name="T13" fmla="*/ 2147483647 h 37"/>
                <a:gd name="T14" fmla="*/ 0 60000 65536"/>
                <a:gd name="T15" fmla="*/ 0 60000 65536"/>
                <a:gd name="T16" fmla="*/ 0 60000 65536"/>
                <a:gd name="T17" fmla="*/ 0 60000 65536"/>
                <a:gd name="T18" fmla="*/ 0 60000 65536"/>
                <a:gd name="T19" fmla="*/ 0 60000 65536"/>
                <a:gd name="T20" fmla="*/ 0 60000 65536"/>
                <a:gd name="T21" fmla="*/ 0 w 108"/>
                <a:gd name="T22" fmla="*/ 0 h 37"/>
                <a:gd name="T23" fmla="*/ 108 w 108"/>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8" h="37">
                  <a:moveTo>
                    <a:pt x="108" y="16"/>
                  </a:moveTo>
                  <a:lnTo>
                    <a:pt x="51" y="7"/>
                  </a:lnTo>
                  <a:lnTo>
                    <a:pt x="3" y="0"/>
                  </a:lnTo>
                  <a:lnTo>
                    <a:pt x="0" y="21"/>
                  </a:lnTo>
                  <a:lnTo>
                    <a:pt x="49" y="28"/>
                  </a:lnTo>
                  <a:lnTo>
                    <a:pt x="104" y="37"/>
                  </a:lnTo>
                  <a:lnTo>
                    <a:pt x="108" y="16"/>
                  </a:lnTo>
                  <a:close/>
                </a:path>
              </a:pathLst>
            </a:custGeom>
            <a:solidFill>
              <a:schemeClr val="hlink"/>
            </a:solidFill>
            <a:ln w="9525">
              <a:noFill/>
              <a:round/>
              <a:headEnd/>
              <a:tailEnd/>
            </a:ln>
          </p:spPr>
          <p:txBody>
            <a:bodyPr/>
            <a:lstStyle/>
            <a:p>
              <a:endParaRPr lang="en-US"/>
            </a:p>
          </p:txBody>
        </p:sp>
        <p:sp>
          <p:nvSpPr>
            <p:cNvPr id="53269" name="Freeform 22"/>
            <p:cNvSpPr>
              <a:spLocks/>
            </p:cNvSpPr>
            <p:nvPr/>
          </p:nvSpPr>
          <p:spPr bwMode="auto">
            <a:xfrm>
              <a:off x="5466968" y="1333521"/>
              <a:ext cx="152400" cy="76200"/>
            </a:xfrm>
            <a:custGeom>
              <a:avLst/>
              <a:gdLst>
                <a:gd name="T0" fmla="*/ 2147483647 w 108"/>
                <a:gd name="T1" fmla="*/ 2147483647 h 48"/>
                <a:gd name="T2" fmla="*/ 2147483647 w 108"/>
                <a:gd name="T3" fmla="*/ 2147483647 h 48"/>
                <a:gd name="T4" fmla="*/ 2147483647 w 108"/>
                <a:gd name="T5" fmla="*/ 2147483647 h 48"/>
                <a:gd name="T6" fmla="*/ 2147483647 w 108"/>
                <a:gd name="T7" fmla="*/ 0 h 48"/>
                <a:gd name="T8" fmla="*/ 0 w 108"/>
                <a:gd name="T9" fmla="*/ 2147483647 h 48"/>
                <a:gd name="T10" fmla="*/ 2147483647 w 108"/>
                <a:gd name="T11" fmla="*/ 2147483647 h 48"/>
                <a:gd name="T12" fmla="*/ 2147483647 w 108"/>
                <a:gd name="T13" fmla="*/ 2147483647 h 48"/>
                <a:gd name="T14" fmla="*/ 2147483647 w 108"/>
                <a:gd name="T15" fmla="*/ 2147483647 h 48"/>
                <a:gd name="T16" fmla="*/ 2147483647 w 108"/>
                <a:gd name="T17" fmla="*/ 2147483647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8"/>
                <a:gd name="T28" fmla="*/ 0 h 48"/>
                <a:gd name="T29" fmla="*/ 108 w 108"/>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8" h="48">
                  <a:moveTo>
                    <a:pt x="108" y="28"/>
                  </a:moveTo>
                  <a:lnTo>
                    <a:pt x="104" y="27"/>
                  </a:lnTo>
                  <a:lnTo>
                    <a:pt x="42" y="9"/>
                  </a:lnTo>
                  <a:lnTo>
                    <a:pt x="3" y="0"/>
                  </a:lnTo>
                  <a:lnTo>
                    <a:pt x="0" y="21"/>
                  </a:lnTo>
                  <a:lnTo>
                    <a:pt x="37" y="30"/>
                  </a:lnTo>
                  <a:lnTo>
                    <a:pt x="97" y="48"/>
                  </a:lnTo>
                  <a:lnTo>
                    <a:pt x="101" y="48"/>
                  </a:lnTo>
                  <a:lnTo>
                    <a:pt x="108" y="28"/>
                  </a:lnTo>
                  <a:close/>
                </a:path>
              </a:pathLst>
            </a:custGeom>
            <a:solidFill>
              <a:schemeClr val="hlink"/>
            </a:solidFill>
            <a:ln w="9525">
              <a:noFill/>
              <a:round/>
              <a:headEnd/>
              <a:tailEnd/>
            </a:ln>
          </p:spPr>
          <p:txBody>
            <a:bodyPr/>
            <a:lstStyle/>
            <a:p>
              <a:endParaRPr lang="en-US"/>
            </a:p>
          </p:txBody>
        </p:sp>
        <p:sp>
          <p:nvSpPr>
            <p:cNvPr id="53270" name="Freeform 23"/>
            <p:cNvSpPr>
              <a:spLocks/>
            </p:cNvSpPr>
            <p:nvPr/>
          </p:nvSpPr>
          <p:spPr bwMode="auto">
            <a:xfrm>
              <a:off x="5749191" y="1435121"/>
              <a:ext cx="148166" cy="101600"/>
            </a:xfrm>
            <a:custGeom>
              <a:avLst/>
              <a:gdLst>
                <a:gd name="T0" fmla="*/ 2147483647 w 105"/>
                <a:gd name="T1" fmla="*/ 2147483647 h 64"/>
                <a:gd name="T2" fmla="*/ 2147483647 w 105"/>
                <a:gd name="T3" fmla="*/ 2147483647 h 64"/>
                <a:gd name="T4" fmla="*/ 2147483647 w 105"/>
                <a:gd name="T5" fmla="*/ 2147483647 h 64"/>
                <a:gd name="T6" fmla="*/ 2147483647 w 105"/>
                <a:gd name="T7" fmla="*/ 0 h 64"/>
                <a:gd name="T8" fmla="*/ 0 w 105"/>
                <a:gd name="T9" fmla="*/ 2147483647 h 64"/>
                <a:gd name="T10" fmla="*/ 2147483647 w 105"/>
                <a:gd name="T11" fmla="*/ 2147483647 h 64"/>
                <a:gd name="T12" fmla="*/ 2147483647 w 105"/>
                <a:gd name="T13" fmla="*/ 2147483647 h 64"/>
                <a:gd name="T14" fmla="*/ 2147483647 w 105"/>
                <a:gd name="T15" fmla="*/ 2147483647 h 64"/>
                <a:gd name="T16" fmla="*/ 2147483647 w 105"/>
                <a:gd name="T17" fmla="*/ 2147483647 h 6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05"/>
                <a:gd name="T28" fmla="*/ 0 h 64"/>
                <a:gd name="T29" fmla="*/ 105 w 105"/>
                <a:gd name="T30" fmla="*/ 64 h 6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05" h="64">
                  <a:moveTo>
                    <a:pt x="105" y="44"/>
                  </a:moveTo>
                  <a:lnTo>
                    <a:pt x="76" y="30"/>
                  </a:lnTo>
                  <a:lnTo>
                    <a:pt x="21" y="5"/>
                  </a:lnTo>
                  <a:lnTo>
                    <a:pt x="7" y="0"/>
                  </a:lnTo>
                  <a:lnTo>
                    <a:pt x="0" y="21"/>
                  </a:lnTo>
                  <a:lnTo>
                    <a:pt x="13" y="25"/>
                  </a:lnTo>
                  <a:lnTo>
                    <a:pt x="68" y="50"/>
                  </a:lnTo>
                  <a:lnTo>
                    <a:pt x="96" y="64"/>
                  </a:lnTo>
                  <a:lnTo>
                    <a:pt x="105" y="44"/>
                  </a:lnTo>
                  <a:close/>
                </a:path>
              </a:pathLst>
            </a:custGeom>
            <a:solidFill>
              <a:schemeClr val="hlink"/>
            </a:solidFill>
            <a:ln w="9525">
              <a:noFill/>
              <a:round/>
              <a:headEnd/>
              <a:tailEnd/>
            </a:ln>
          </p:spPr>
          <p:txBody>
            <a:bodyPr/>
            <a:lstStyle/>
            <a:p>
              <a:endParaRPr lang="en-US"/>
            </a:p>
          </p:txBody>
        </p:sp>
        <p:sp>
          <p:nvSpPr>
            <p:cNvPr id="53271" name="Freeform 24"/>
            <p:cNvSpPr>
              <a:spLocks/>
            </p:cNvSpPr>
            <p:nvPr/>
          </p:nvSpPr>
          <p:spPr bwMode="auto">
            <a:xfrm>
              <a:off x="6014479" y="1589110"/>
              <a:ext cx="139700" cy="123825"/>
            </a:xfrm>
            <a:custGeom>
              <a:avLst/>
              <a:gdLst>
                <a:gd name="T0" fmla="*/ 2147483647 w 99"/>
                <a:gd name="T1" fmla="*/ 2147483647 h 78"/>
                <a:gd name="T2" fmla="*/ 2147483647 w 99"/>
                <a:gd name="T3" fmla="*/ 2147483647 h 78"/>
                <a:gd name="T4" fmla="*/ 2147483647 w 99"/>
                <a:gd name="T5" fmla="*/ 2147483647 h 78"/>
                <a:gd name="T6" fmla="*/ 2147483647 w 99"/>
                <a:gd name="T7" fmla="*/ 0 h 78"/>
                <a:gd name="T8" fmla="*/ 0 w 99"/>
                <a:gd name="T9" fmla="*/ 2147483647 h 78"/>
                <a:gd name="T10" fmla="*/ 2147483647 w 99"/>
                <a:gd name="T11" fmla="*/ 2147483647 h 78"/>
                <a:gd name="T12" fmla="*/ 2147483647 w 99"/>
                <a:gd name="T13" fmla="*/ 2147483647 h 78"/>
                <a:gd name="T14" fmla="*/ 2147483647 w 99"/>
                <a:gd name="T15" fmla="*/ 2147483647 h 78"/>
                <a:gd name="T16" fmla="*/ 2147483647 w 99"/>
                <a:gd name="T17" fmla="*/ 2147483647 h 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9"/>
                <a:gd name="T28" fmla="*/ 0 h 78"/>
                <a:gd name="T29" fmla="*/ 99 w 99"/>
                <a:gd name="T30" fmla="*/ 78 h 7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9" h="78">
                  <a:moveTo>
                    <a:pt x="99" y="63"/>
                  </a:moveTo>
                  <a:lnTo>
                    <a:pt x="92" y="57"/>
                  </a:lnTo>
                  <a:lnTo>
                    <a:pt x="44" y="22"/>
                  </a:lnTo>
                  <a:lnTo>
                    <a:pt x="11" y="0"/>
                  </a:lnTo>
                  <a:lnTo>
                    <a:pt x="0" y="20"/>
                  </a:lnTo>
                  <a:lnTo>
                    <a:pt x="32" y="39"/>
                  </a:lnTo>
                  <a:lnTo>
                    <a:pt x="80" y="75"/>
                  </a:lnTo>
                  <a:lnTo>
                    <a:pt x="87" y="78"/>
                  </a:lnTo>
                  <a:lnTo>
                    <a:pt x="99" y="63"/>
                  </a:lnTo>
                  <a:close/>
                </a:path>
              </a:pathLst>
            </a:custGeom>
            <a:solidFill>
              <a:schemeClr val="hlink"/>
            </a:solidFill>
            <a:ln w="9525">
              <a:noFill/>
              <a:round/>
              <a:headEnd/>
              <a:tailEnd/>
            </a:ln>
          </p:spPr>
          <p:txBody>
            <a:bodyPr/>
            <a:lstStyle/>
            <a:p>
              <a:endParaRPr lang="en-US"/>
            </a:p>
          </p:txBody>
        </p:sp>
        <p:sp>
          <p:nvSpPr>
            <p:cNvPr id="53272" name="Freeform 25"/>
            <p:cNvSpPr>
              <a:spLocks/>
            </p:cNvSpPr>
            <p:nvPr/>
          </p:nvSpPr>
          <p:spPr bwMode="auto">
            <a:xfrm>
              <a:off x="6104791" y="1508148"/>
              <a:ext cx="81844" cy="168275"/>
            </a:xfrm>
            <a:custGeom>
              <a:avLst/>
              <a:gdLst>
                <a:gd name="T0" fmla="*/ 0 w 58"/>
                <a:gd name="T1" fmla="*/ 2147483647 h 106"/>
                <a:gd name="T2" fmla="*/ 2147483647 w 58"/>
                <a:gd name="T3" fmla="*/ 0 h 106"/>
                <a:gd name="T4" fmla="*/ 2147483647 w 58"/>
                <a:gd name="T5" fmla="*/ 2147483647 h 106"/>
                <a:gd name="T6" fmla="*/ 2147483647 w 58"/>
                <a:gd name="T7" fmla="*/ 2147483647 h 106"/>
                <a:gd name="T8" fmla="*/ 0 w 58"/>
                <a:gd name="T9" fmla="*/ 2147483647 h 106"/>
                <a:gd name="T10" fmla="*/ 0 60000 65536"/>
                <a:gd name="T11" fmla="*/ 0 60000 65536"/>
                <a:gd name="T12" fmla="*/ 0 60000 65536"/>
                <a:gd name="T13" fmla="*/ 0 60000 65536"/>
                <a:gd name="T14" fmla="*/ 0 60000 65536"/>
                <a:gd name="T15" fmla="*/ 0 w 58"/>
                <a:gd name="T16" fmla="*/ 0 h 106"/>
                <a:gd name="T17" fmla="*/ 58 w 58"/>
                <a:gd name="T18" fmla="*/ 106 h 106"/>
              </a:gdLst>
              <a:ahLst/>
              <a:cxnLst>
                <a:cxn ang="T10">
                  <a:pos x="T0" y="T1"/>
                </a:cxn>
                <a:cxn ang="T11">
                  <a:pos x="T2" y="T3"/>
                </a:cxn>
                <a:cxn ang="T12">
                  <a:pos x="T4" y="T5"/>
                </a:cxn>
                <a:cxn ang="T13">
                  <a:pos x="T6" y="T7"/>
                </a:cxn>
                <a:cxn ang="T14">
                  <a:pos x="T8" y="T9"/>
                </a:cxn>
              </a:cxnLst>
              <a:rect l="T15" t="T16" r="T17" b="T18"/>
              <a:pathLst>
                <a:path w="58" h="106">
                  <a:moveTo>
                    <a:pt x="0" y="7"/>
                  </a:moveTo>
                  <a:lnTo>
                    <a:pt x="19" y="0"/>
                  </a:lnTo>
                  <a:lnTo>
                    <a:pt x="58" y="99"/>
                  </a:lnTo>
                  <a:lnTo>
                    <a:pt x="39" y="106"/>
                  </a:lnTo>
                  <a:lnTo>
                    <a:pt x="0" y="7"/>
                  </a:lnTo>
                  <a:close/>
                </a:path>
              </a:pathLst>
            </a:custGeom>
            <a:solidFill>
              <a:schemeClr val="hlink"/>
            </a:solidFill>
            <a:ln w="9525">
              <a:noFill/>
              <a:round/>
              <a:headEnd/>
              <a:tailEnd/>
            </a:ln>
          </p:spPr>
          <p:txBody>
            <a:bodyPr/>
            <a:lstStyle/>
            <a:p>
              <a:endParaRPr lang="en-US"/>
            </a:p>
          </p:txBody>
        </p:sp>
        <p:sp>
          <p:nvSpPr>
            <p:cNvPr id="53273" name="Freeform 26"/>
            <p:cNvSpPr>
              <a:spLocks/>
            </p:cNvSpPr>
            <p:nvPr/>
          </p:nvSpPr>
          <p:spPr bwMode="auto">
            <a:xfrm>
              <a:off x="6017304" y="1257321"/>
              <a:ext cx="59267" cy="107950"/>
            </a:xfrm>
            <a:custGeom>
              <a:avLst/>
              <a:gdLst>
                <a:gd name="T0" fmla="*/ 2147483647 w 42"/>
                <a:gd name="T1" fmla="*/ 2147483647 h 68"/>
                <a:gd name="T2" fmla="*/ 0 w 42"/>
                <a:gd name="T3" fmla="*/ 2147483647 h 68"/>
                <a:gd name="T4" fmla="*/ 2147483647 w 42"/>
                <a:gd name="T5" fmla="*/ 2147483647 h 68"/>
                <a:gd name="T6" fmla="*/ 2147483647 w 42"/>
                <a:gd name="T7" fmla="*/ 2147483647 h 68"/>
                <a:gd name="T8" fmla="*/ 2147483647 w 42"/>
                <a:gd name="T9" fmla="*/ 0 h 68"/>
                <a:gd name="T10" fmla="*/ 0 w 42"/>
                <a:gd name="T11" fmla="*/ 2147483647 h 68"/>
                <a:gd name="T12" fmla="*/ 2147483647 w 42"/>
                <a:gd name="T13" fmla="*/ 2147483647 h 68"/>
                <a:gd name="T14" fmla="*/ 0 60000 65536"/>
                <a:gd name="T15" fmla="*/ 0 60000 65536"/>
                <a:gd name="T16" fmla="*/ 0 60000 65536"/>
                <a:gd name="T17" fmla="*/ 0 60000 65536"/>
                <a:gd name="T18" fmla="*/ 0 60000 65536"/>
                <a:gd name="T19" fmla="*/ 0 60000 65536"/>
                <a:gd name="T20" fmla="*/ 0 60000 65536"/>
                <a:gd name="T21" fmla="*/ 0 w 42"/>
                <a:gd name="T22" fmla="*/ 0 h 68"/>
                <a:gd name="T23" fmla="*/ 42 w 42"/>
                <a:gd name="T24" fmla="*/ 68 h 6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 h="68">
                  <a:moveTo>
                    <a:pt x="19" y="2"/>
                  </a:moveTo>
                  <a:lnTo>
                    <a:pt x="0" y="9"/>
                  </a:lnTo>
                  <a:lnTo>
                    <a:pt x="23" y="68"/>
                  </a:lnTo>
                  <a:lnTo>
                    <a:pt x="42" y="59"/>
                  </a:lnTo>
                  <a:lnTo>
                    <a:pt x="19" y="0"/>
                  </a:lnTo>
                  <a:lnTo>
                    <a:pt x="0" y="9"/>
                  </a:lnTo>
                  <a:lnTo>
                    <a:pt x="19" y="2"/>
                  </a:lnTo>
                  <a:close/>
                </a:path>
              </a:pathLst>
            </a:custGeom>
            <a:solidFill>
              <a:schemeClr val="hlink"/>
            </a:solidFill>
            <a:ln w="9525">
              <a:noFill/>
              <a:round/>
              <a:headEnd/>
              <a:tailEnd/>
            </a:ln>
          </p:spPr>
          <p:txBody>
            <a:bodyPr/>
            <a:lstStyle/>
            <a:p>
              <a:endParaRPr lang="en-US"/>
            </a:p>
          </p:txBody>
        </p:sp>
        <p:sp>
          <p:nvSpPr>
            <p:cNvPr id="53274" name="Freeform 27"/>
            <p:cNvSpPr>
              <a:spLocks/>
            </p:cNvSpPr>
            <p:nvPr/>
          </p:nvSpPr>
          <p:spPr bwMode="auto">
            <a:xfrm>
              <a:off x="6017302" y="1260496"/>
              <a:ext cx="49388" cy="76200"/>
            </a:xfrm>
            <a:custGeom>
              <a:avLst/>
              <a:gdLst>
                <a:gd name="T0" fmla="*/ 2147483647 w 35"/>
                <a:gd name="T1" fmla="*/ 2147483647 h 48"/>
                <a:gd name="T2" fmla="*/ 2147483647 w 35"/>
                <a:gd name="T3" fmla="*/ 2147483647 h 48"/>
                <a:gd name="T4" fmla="*/ 0 w 35"/>
                <a:gd name="T5" fmla="*/ 2147483647 h 48"/>
                <a:gd name="T6" fmla="*/ 2147483647 w 35"/>
                <a:gd name="T7" fmla="*/ 0 h 48"/>
                <a:gd name="T8" fmla="*/ 2147483647 w 35"/>
                <a:gd name="T9" fmla="*/ 2147483647 h 48"/>
                <a:gd name="T10" fmla="*/ 0 60000 65536"/>
                <a:gd name="T11" fmla="*/ 0 60000 65536"/>
                <a:gd name="T12" fmla="*/ 0 60000 65536"/>
                <a:gd name="T13" fmla="*/ 0 60000 65536"/>
                <a:gd name="T14" fmla="*/ 0 60000 65536"/>
                <a:gd name="T15" fmla="*/ 0 w 35"/>
                <a:gd name="T16" fmla="*/ 0 h 48"/>
                <a:gd name="T17" fmla="*/ 35 w 35"/>
                <a:gd name="T18" fmla="*/ 48 h 48"/>
              </a:gdLst>
              <a:ahLst/>
              <a:cxnLst>
                <a:cxn ang="T10">
                  <a:pos x="T0" y="T1"/>
                </a:cxn>
                <a:cxn ang="T11">
                  <a:pos x="T2" y="T3"/>
                </a:cxn>
                <a:cxn ang="T12">
                  <a:pos x="T4" y="T5"/>
                </a:cxn>
                <a:cxn ang="T13">
                  <a:pos x="T6" y="T7"/>
                </a:cxn>
                <a:cxn ang="T14">
                  <a:pos x="T8" y="T9"/>
                </a:cxn>
              </a:cxnLst>
              <a:rect l="T15" t="T16" r="T17" b="T18"/>
              <a:pathLst>
                <a:path w="35" h="48">
                  <a:moveTo>
                    <a:pt x="35" y="41"/>
                  </a:moveTo>
                  <a:lnTo>
                    <a:pt x="16" y="48"/>
                  </a:lnTo>
                  <a:lnTo>
                    <a:pt x="0" y="7"/>
                  </a:lnTo>
                  <a:lnTo>
                    <a:pt x="19" y="0"/>
                  </a:lnTo>
                  <a:lnTo>
                    <a:pt x="35" y="41"/>
                  </a:lnTo>
                  <a:close/>
                </a:path>
              </a:pathLst>
            </a:custGeom>
            <a:solidFill>
              <a:schemeClr val="hlink"/>
            </a:solidFill>
            <a:ln w="9525">
              <a:noFill/>
              <a:round/>
              <a:headEnd/>
              <a:tailEnd/>
            </a:ln>
          </p:spPr>
          <p:txBody>
            <a:bodyPr/>
            <a:lstStyle/>
            <a:p>
              <a:endParaRPr lang="en-US"/>
            </a:p>
          </p:txBody>
        </p:sp>
        <p:sp>
          <p:nvSpPr>
            <p:cNvPr id="53275" name="Freeform 28"/>
            <p:cNvSpPr>
              <a:spLocks/>
            </p:cNvSpPr>
            <p:nvPr/>
          </p:nvSpPr>
          <p:spPr bwMode="auto">
            <a:xfrm>
              <a:off x="6094915" y="1482748"/>
              <a:ext cx="81844" cy="168275"/>
            </a:xfrm>
            <a:custGeom>
              <a:avLst/>
              <a:gdLst>
                <a:gd name="T0" fmla="*/ 2147483647 w 58"/>
                <a:gd name="T1" fmla="*/ 2147483647 h 106"/>
                <a:gd name="T2" fmla="*/ 2147483647 w 58"/>
                <a:gd name="T3" fmla="*/ 2147483647 h 106"/>
                <a:gd name="T4" fmla="*/ 0 w 58"/>
                <a:gd name="T5" fmla="*/ 2147483647 h 106"/>
                <a:gd name="T6" fmla="*/ 2147483647 w 58"/>
                <a:gd name="T7" fmla="*/ 0 h 106"/>
                <a:gd name="T8" fmla="*/ 2147483647 w 58"/>
                <a:gd name="T9" fmla="*/ 2147483647 h 106"/>
                <a:gd name="T10" fmla="*/ 0 60000 65536"/>
                <a:gd name="T11" fmla="*/ 0 60000 65536"/>
                <a:gd name="T12" fmla="*/ 0 60000 65536"/>
                <a:gd name="T13" fmla="*/ 0 60000 65536"/>
                <a:gd name="T14" fmla="*/ 0 60000 65536"/>
                <a:gd name="T15" fmla="*/ 0 w 58"/>
                <a:gd name="T16" fmla="*/ 0 h 106"/>
                <a:gd name="T17" fmla="*/ 58 w 58"/>
                <a:gd name="T18" fmla="*/ 106 h 106"/>
              </a:gdLst>
              <a:ahLst/>
              <a:cxnLst>
                <a:cxn ang="T10">
                  <a:pos x="T0" y="T1"/>
                </a:cxn>
                <a:cxn ang="T11">
                  <a:pos x="T2" y="T3"/>
                </a:cxn>
                <a:cxn ang="T12">
                  <a:pos x="T4" y="T5"/>
                </a:cxn>
                <a:cxn ang="T13">
                  <a:pos x="T6" y="T7"/>
                </a:cxn>
                <a:cxn ang="T14">
                  <a:pos x="T8" y="T9"/>
                </a:cxn>
              </a:cxnLst>
              <a:rect l="T15" t="T16" r="T17" b="T18"/>
              <a:pathLst>
                <a:path w="58" h="106">
                  <a:moveTo>
                    <a:pt x="58" y="98"/>
                  </a:moveTo>
                  <a:lnTo>
                    <a:pt x="39" y="106"/>
                  </a:lnTo>
                  <a:lnTo>
                    <a:pt x="0" y="7"/>
                  </a:lnTo>
                  <a:lnTo>
                    <a:pt x="19" y="0"/>
                  </a:lnTo>
                  <a:lnTo>
                    <a:pt x="58" y="98"/>
                  </a:lnTo>
                  <a:close/>
                </a:path>
              </a:pathLst>
            </a:custGeom>
            <a:solidFill>
              <a:schemeClr val="hlink"/>
            </a:solidFill>
            <a:ln w="9525">
              <a:noFill/>
              <a:round/>
              <a:headEnd/>
              <a:tailEnd/>
            </a:ln>
          </p:spPr>
          <p:txBody>
            <a:bodyPr/>
            <a:lstStyle/>
            <a:p>
              <a:endParaRPr lang="en-US"/>
            </a:p>
          </p:txBody>
        </p:sp>
        <p:sp>
          <p:nvSpPr>
            <p:cNvPr id="53276" name="Freeform 29"/>
            <p:cNvSpPr>
              <a:spLocks/>
            </p:cNvSpPr>
            <p:nvPr/>
          </p:nvSpPr>
          <p:spPr bwMode="auto">
            <a:xfrm>
              <a:off x="3333368" y="1150958"/>
              <a:ext cx="117122" cy="4162425"/>
            </a:xfrm>
            <a:custGeom>
              <a:avLst/>
              <a:gdLst>
                <a:gd name="T0" fmla="*/ 2147483647 w 83"/>
                <a:gd name="T1" fmla="*/ 0 h 2622"/>
                <a:gd name="T2" fmla="*/ 2147483647 w 83"/>
                <a:gd name="T3" fmla="*/ 2147483647 h 2622"/>
                <a:gd name="T4" fmla="*/ 0 w 83"/>
                <a:gd name="T5" fmla="*/ 2147483647 h 2622"/>
                <a:gd name="T6" fmla="*/ 2147483647 w 83"/>
                <a:gd name="T7" fmla="*/ 2147483647 h 2622"/>
                <a:gd name="T8" fmla="*/ 2147483647 w 83"/>
                <a:gd name="T9" fmla="*/ 2147483647 h 2622"/>
                <a:gd name="T10" fmla="*/ 2147483647 w 83"/>
                <a:gd name="T11" fmla="*/ 2147483647 h 2622"/>
                <a:gd name="T12" fmla="*/ 2147483647 w 83"/>
                <a:gd name="T13" fmla="*/ 0 h 2622"/>
                <a:gd name="T14" fmla="*/ 2147483647 w 83"/>
                <a:gd name="T15" fmla="*/ 0 h 2622"/>
                <a:gd name="T16" fmla="*/ 2147483647 w 83"/>
                <a:gd name="T17" fmla="*/ 2147483647 h 2622"/>
                <a:gd name="T18" fmla="*/ 2147483647 w 83"/>
                <a:gd name="T19" fmla="*/ 0 h 262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3"/>
                <a:gd name="T31" fmla="*/ 0 h 2622"/>
                <a:gd name="T32" fmla="*/ 83 w 83"/>
                <a:gd name="T33" fmla="*/ 2622 h 262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3" h="2622">
                  <a:moveTo>
                    <a:pt x="72" y="0"/>
                  </a:moveTo>
                  <a:lnTo>
                    <a:pt x="62" y="11"/>
                  </a:lnTo>
                  <a:lnTo>
                    <a:pt x="0" y="2622"/>
                  </a:lnTo>
                  <a:lnTo>
                    <a:pt x="23" y="2622"/>
                  </a:lnTo>
                  <a:lnTo>
                    <a:pt x="83" y="11"/>
                  </a:lnTo>
                  <a:lnTo>
                    <a:pt x="72" y="21"/>
                  </a:lnTo>
                  <a:lnTo>
                    <a:pt x="72" y="0"/>
                  </a:lnTo>
                  <a:lnTo>
                    <a:pt x="62" y="0"/>
                  </a:lnTo>
                  <a:lnTo>
                    <a:pt x="62" y="11"/>
                  </a:lnTo>
                  <a:lnTo>
                    <a:pt x="72" y="0"/>
                  </a:lnTo>
                  <a:close/>
                </a:path>
              </a:pathLst>
            </a:custGeom>
            <a:solidFill>
              <a:schemeClr val="hlink"/>
            </a:solidFill>
            <a:ln w="9525">
              <a:noFill/>
              <a:round/>
              <a:headEnd/>
              <a:tailEnd/>
            </a:ln>
          </p:spPr>
          <p:txBody>
            <a:bodyPr/>
            <a:lstStyle/>
            <a:p>
              <a:endParaRPr lang="en-US"/>
            </a:p>
          </p:txBody>
        </p:sp>
        <p:sp>
          <p:nvSpPr>
            <p:cNvPr id="53277" name="Freeform 30"/>
            <p:cNvSpPr>
              <a:spLocks/>
            </p:cNvSpPr>
            <p:nvPr/>
          </p:nvSpPr>
          <p:spPr bwMode="auto">
            <a:xfrm>
              <a:off x="3434971" y="1150958"/>
              <a:ext cx="2597855" cy="103188"/>
            </a:xfrm>
            <a:custGeom>
              <a:avLst/>
              <a:gdLst>
                <a:gd name="T0" fmla="*/ 2147483647 w 1841"/>
                <a:gd name="T1" fmla="*/ 2147483647 h 65"/>
                <a:gd name="T2" fmla="*/ 2147483647 w 1841"/>
                <a:gd name="T3" fmla="*/ 2147483647 h 65"/>
                <a:gd name="T4" fmla="*/ 0 w 1841"/>
                <a:gd name="T5" fmla="*/ 0 h 65"/>
                <a:gd name="T6" fmla="*/ 0 w 1841"/>
                <a:gd name="T7" fmla="*/ 2147483647 h 65"/>
                <a:gd name="T8" fmla="*/ 2147483647 w 1841"/>
                <a:gd name="T9" fmla="*/ 2147483647 h 65"/>
                <a:gd name="T10" fmla="*/ 2147483647 w 1841"/>
                <a:gd name="T11" fmla="*/ 2147483647 h 65"/>
                <a:gd name="T12" fmla="*/ 2147483647 w 1841"/>
                <a:gd name="T13" fmla="*/ 2147483647 h 65"/>
                <a:gd name="T14" fmla="*/ 2147483647 w 1841"/>
                <a:gd name="T15" fmla="*/ 2147483647 h 65"/>
                <a:gd name="T16" fmla="*/ 2147483647 w 1841"/>
                <a:gd name="T17" fmla="*/ 2147483647 h 65"/>
                <a:gd name="T18" fmla="*/ 2147483647 w 1841"/>
                <a:gd name="T19" fmla="*/ 2147483647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41"/>
                <a:gd name="T31" fmla="*/ 0 h 65"/>
                <a:gd name="T32" fmla="*/ 1841 w 1841"/>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41" h="65">
                  <a:moveTo>
                    <a:pt x="1841" y="55"/>
                  </a:moveTo>
                  <a:lnTo>
                    <a:pt x="1830" y="44"/>
                  </a:lnTo>
                  <a:lnTo>
                    <a:pt x="0" y="0"/>
                  </a:lnTo>
                  <a:lnTo>
                    <a:pt x="0" y="21"/>
                  </a:lnTo>
                  <a:lnTo>
                    <a:pt x="1828" y="65"/>
                  </a:lnTo>
                  <a:lnTo>
                    <a:pt x="1819" y="53"/>
                  </a:lnTo>
                  <a:lnTo>
                    <a:pt x="1841" y="55"/>
                  </a:lnTo>
                  <a:lnTo>
                    <a:pt x="1841" y="44"/>
                  </a:lnTo>
                  <a:lnTo>
                    <a:pt x="1830" y="44"/>
                  </a:lnTo>
                  <a:lnTo>
                    <a:pt x="1841" y="55"/>
                  </a:lnTo>
                  <a:close/>
                </a:path>
              </a:pathLst>
            </a:custGeom>
            <a:solidFill>
              <a:schemeClr val="hlink"/>
            </a:solidFill>
            <a:ln w="9525">
              <a:noFill/>
              <a:round/>
              <a:headEnd/>
              <a:tailEnd/>
            </a:ln>
          </p:spPr>
          <p:txBody>
            <a:bodyPr/>
            <a:lstStyle/>
            <a:p>
              <a:endParaRPr lang="en-US"/>
            </a:p>
          </p:txBody>
        </p:sp>
        <p:sp>
          <p:nvSpPr>
            <p:cNvPr id="53278" name="Freeform 31"/>
            <p:cNvSpPr>
              <a:spLocks/>
            </p:cNvSpPr>
            <p:nvPr/>
          </p:nvSpPr>
          <p:spPr bwMode="auto">
            <a:xfrm>
              <a:off x="5914290" y="1235096"/>
              <a:ext cx="118533" cy="4165600"/>
            </a:xfrm>
            <a:custGeom>
              <a:avLst/>
              <a:gdLst>
                <a:gd name="T0" fmla="*/ 2147483647 w 84"/>
                <a:gd name="T1" fmla="*/ 2147483647 h 2624"/>
                <a:gd name="T2" fmla="*/ 2147483647 w 84"/>
                <a:gd name="T3" fmla="*/ 2147483647 h 2624"/>
                <a:gd name="T4" fmla="*/ 2147483647 w 84"/>
                <a:gd name="T5" fmla="*/ 2147483647 h 2624"/>
                <a:gd name="T6" fmla="*/ 2147483647 w 84"/>
                <a:gd name="T7" fmla="*/ 0 h 2624"/>
                <a:gd name="T8" fmla="*/ 0 w 84"/>
                <a:gd name="T9" fmla="*/ 2147483647 h 2624"/>
                <a:gd name="T10" fmla="*/ 2147483647 w 84"/>
                <a:gd name="T11" fmla="*/ 2147483647 h 2624"/>
                <a:gd name="T12" fmla="*/ 2147483647 w 84"/>
                <a:gd name="T13" fmla="*/ 2147483647 h 2624"/>
                <a:gd name="T14" fmla="*/ 2147483647 w 84"/>
                <a:gd name="T15" fmla="*/ 2147483647 h 2624"/>
                <a:gd name="T16" fmla="*/ 2147483647 w 84"/>
                <a:gd name="T17" fmla="*/ 2147483647 h 2624"/>
                <a:gd name="T18" fmla="*/ 2147483647 w 84"/>
                <a:gd name="T19" fmla="*/ 2147483647 h 262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4"/>
                <a:gd name="T31" fmla="*/ 0 h 2624"/>
                <a:gd name="T32" fmla="*/ 84 w 84"/>
                <a:gd name="T33" fmla="*/ 2624 h 262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4" h="2624">
                  <a:moveTo>
                    <a:pt x="11" y="2624"/>
                  </a:moveTo>
                  <a:lnTo>
                    <a:pt x="21" y="2614"/>
                  </a:lnTo>
                  <a:lnTo>
                    <a:pt x="84" y="2"/>
                  </a:lnTo>
                  <a:lnTo>
                    <a:pt x="62" y="0"/>
                  </a:lnTo>
                  <a:lnTo>
                    <a:pt x="0" y="2614"/>
                  </a:lnTo>
                  <a:lnTo>
                    <a:pt x="13" y="2603"/>
                  </a:lnTo>
                  <a:lnTo>
                    <a:pt x="11" y="2624"/>
                  </a:lnTo>
                  <a:lnTo>
                    <a:pt x="21" y="2624"/>
                  </a:lnTo>
                  <a:lnTo>
                    <a:pt x="21" y="2614"/>
                  </a:lnTo>
                  <a:lnTo>
                    <a:pt x="11" y="2624"/>
                  </a:lnTo>
                  <a:close/>
                </a:path>
              </a:pathLst>
            </a:custGeom>
            <a:solidFill>
              <a:schemeClr val="hlink"/>
            </a:solidFill>
            <a:ln w="9525">
              <a:noFill/>
              <a:round/>
              <a:headEnd/>
              <a:tailEnd/>
            </a:ln>
          </p:spPr>
          <p:txBody>
            <a:bodyPr/>
            <a:lstStyle/>
            <a:p>
              <a:endParaRPr lang="en-US"/>
            </a:p>
          </p:txBody>
        </p:sp>
        <p:sp>
          <p:nvSpPr>
            <p:cNvPr id="53279" name="Freeform 32"/>
            <p:cNvSpPr>
              <a:spLocks/>
            </p:cNvSpPr>
            <p:nvPr/>
          </p:nvSpPr>
          <p:spPr bwMode="auto">
            <a:xfrm>
              <a:off x="3333371" y="5297508"/>
              <a:ext cx="2599267" cy="103188"/>
            </a:xfrm>
            <a:custGeom>
              <a:avLst/>
              <a:gdLst>
                <a:gd name="T0" fmla="*/ 0 w 1842"/>
                <a:gd name="T1" fmla="*/ 2147483647 h 65"/>
                <a:gd name="T2" fmla="*/ 2147483647 w 1842"/>
                <a:gd name="T3" fmla="*/ 2147483647 h 65"/>
                <a:gd name="T4" fmla="*/ 2147483647 w 1842"/>
                <a:gd name="T5" fmla="*/ 2147483647 h 65"/>
                <a:gd name="T6" fmla="*/ 2147483647 w 1842"/>
                <a:gd name="T7" fmla="*/ 2147483647 h 65"/>
                <a:gd name="T8" fmla="*/ 2147483647 w 1842"/>
                <a:gd name="T9" fmla="*/ 0 h 65"/>
                <a:gd name="T10" fmla="*/ 2147483647 w 1842"/>
                <a:gd name="T11" fmla="*/ 2147483647 h 65"/>
                <a:gd name="T12" fmla="*/ 2147483647 w 1842"/>
                <a:gd name="T13" fmla="*/ 2147483647 h 65"/>
                <a:gd name="T14" fmla="*/ 0 w 1842"/>
                <a:gd name="T15" fmla="*/ 2147483647 h 65"/>
                <a:gd name="T16" fmla="*/ 2147483647 w 1842"/>
                <a:gd name="T17" fmla="*/ 2147483647 h 65"/>
                <a:gd name="T18" fmla="*/ 0 w 1842"/>
                <a:gd name="T19" fmla="*/ 2147483647 h 6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42"/>
                <a:gd name="T31" fmla="*/ 0 h 65"/>
                <a:gd name="T32" fmla="*/ 1842 w 1842"/>
                <a:gd name="T33" fmla="*/ 65 h 6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42" h="65">
                  <a:moveTo>
                    <a:pt x="0" y="10"/>
                  </a:moveTo>
                  <a:lnTo>
                    <a:pt x="10" y="21"/>
                  </a:lnTo>
                  <a:lnTo>
                    <a:pt x="1840" y="65"/>
                  </a:lnTo>
                  <a:lnTo>
                    <a:pt x="1842" y="44"/>
                  </a:lnTo>
                  <a:lnTo>
                    <a:pt x="12" y="0"/>
                  </a:lnTo>
                  <a:lnTo>
                    <a:pt x="23" y="10"/>
                  </a:lnTo>
                  <a:lnTo>
                    <a:pt x="1" y="10"/>
                  </a:lnTo>
                  <a:lnTo>
                    <a:pt x="0" y="21"/>
                  </a:lnTo>
                  <a:lnTo>
                    <a:pt x="10" y="21"/>
                  </a:lnTo>
                  <a:lnTo>
                    <a:pt x="0" y="10"/>
                  </a:lnTo>
                  <a:close/>
                </a:path>
              </a:pathLst>
            </a:custGeom>
            <a:solidFill>
              <a:schemeClr val="hlink"/>
            </a:solidFill>
            <a:ln w="9525">
              <a:noFill/>
              <a:round/>
              <a:headEnd/>
              <a:tailEnd/>
            </a:ln>
          </p:spPr>
          <p:txBody>
            <a:bodyPr/>
            <a:lstStyle/>
            <a:p>
              <a:endParaRPr lang="en-US"/>
            </a:p>
          </p:txBody>
        </p:sp>
        <p:sp>
          <p:nvSpPr>
            <p:cNvPr id="53280" name="Freeform 33"/>
            <p:cNvSpPr>
              <a:spLocks/>
            </p:cNvSpPr>
            <p:nvPr/>
          </p:nvSpPr>
          <p:spPr bwMode="auto">
            <a:xfrm>
              <a:off x="6069512" y="1744686"/>
              <a:ext cx="129822" cy="4113213"/>
            </a:xfrm>
            <a:custGeom>
              <a:avLst/>
              <a:gdLst>
                <a:gd name="T0" fmla="*/ 2147483647 w 92"/>
                <a:gd name="T1" fmla="*/ 0 h 2591"/>
                <a:gd name="T2" fmla="*/ 2147483647 w 92"/>
                <a:gd name="T3" fmla="*/ 0 h 2591"/>
                <a:gd name="T4" fmla="*/ 0 w 92"/>
                <a:gd name="T5" fmla="*/ 2147483647 h 2591"/>
                <a:gd name="T6" fmla="*/ 2147483647 w 92"/>
                <a:gd name="T7" fmla="*/ 2147483647 h 2591"/>
                <a:gd name="T8" fmla="*/ 2147483647 w 92"/>
                <a:gd name="T9" fmla="*/ 0 h 2591"/>
                <a:gd name="T10" fmla="*/ 2147483647 w 92"/>
                <a:gd name="T11" fmla="*/ 0 h 2591"/>
                <a:gd name="T12" fmla="*/ 0 60000 65536"/>
                <a:gd name="T13" fmla="*/ 0 60000 65536"/>
                <a:gd name="T14" fmla="*/ 0 60000 65536"/>
                <a:gd name="T15" fmla="*/ 0 60000 65536"/>
                <a:gd name="T16" fmla="*/ 0 60000 65536"/>
                <a:gd name="T17" fmla="*/ 0 60000 65536"/>
                <a:gd name="T18" fmla="*/ 0 w 92"/>
                <a:gd name="T19" fmla="*/ 0 h 2591"/>
                <a:gd name="T20" fmla="*/ 92 w 92"/>
                <a:gd name="T21" fmla="*/ 2591 h 2591"/>
              </a:gdLst>
              <a:ahLst/>
              <a:cxnLst>
                <a:cxn ang="T12">
                  <a:pos x="T0" y="T1"/>
                </a:cxn>
                <a:cxn ang="T13">
                  <a:pos x="T2" y="T3"/>
                </a:cxn>
                <a:cxn ang="T14">
                  <a:pos x="T4" y="T5"/>
                </a:cxn>
                <a:cxn ang="T15">
                  <a:pos x="T6" y="T7"/>
                </a:cxn>
                <a:cxn ang="T16">
                  <a:pos x="T8" y="T9"/>
                </a:cxn>
                <a:cxn ang="T17">
                  <a:pos x="T10" y="T11"/>
                </a:cxn>
              </a:cxnLst>
              <a:rect l="T18" t="T19" r="T20" b="T21"/>
              <a:pathLst>
                <a:path w="92" h="2591">
                  <a:moveTo>
                    <a:pt x="82" y="0"/>
                  </a:moveTo>
                  <a:lnTo>
                    <a:pt x="71" y="0"/>
                  </a:lnTo>
                  <a:lnTo>
                    <a:pt x="0" y="2591"/>
                  </a:lnTo>
                  <a:lnTo>
                    <a:pt x="21" y="2591"/>
                  </a:lnTo>
                  <a:lnTo>
                    <a:pt x="92" y="0"/>
                  </a:lnTo>
                  <a:lnTo>
                    <a:pt x="82" y="0"/>
                  </a:lnTo>
                  <a:close/>
                </a:path>
              </a:pathLst>
            </a:custGeom>
            <a:solidFill>
              <a:schemeClr val="hlink"/>
            </a:solidFill>
            <a:ln w="9525">
              <a:noFill/>
              <a:round/>
              <a:headEnd/>
              <a:tailEnd/>
            </a:ln>
          </p:spPr>
          <p:txBody>
            <a:bodyPr/>
            <a:lstStyle/>
            <a:p>
              <a:endParaRPr lang="en-US"/>
            </a:p>
          </p:txBody>
        </p:sp>
        <p:sp>
          <p:nvSpPr>
            <p:cNvPr id="53281" name="Freeform 34"/>
            <p:cNvSpPr>
              <a:spLocks/>
            </p:cNvSpPr>
            <p:nvPr/>
          </p:nvSpPr>
          <p:spPr bwMode="auto">
            <a:xfrm>
              <a:off x="3475893" y="5534046"/>
              <a:ext cx="36689" cy="182562"/>
            </a:xfrm>
            <a:custGeom>
              <a:avLst/>
              <a:gdLst>
                <a:gd name="T0" fmla="*/ 2147483647 w 26"/>
                <a:gd name="T1" fmla="*/ 0 h 115"/>
                <a:gd name="T2" fmla="*/ 2147483647 w 26"/>
                <a:gd name="T3" fmla="*/ 2147483647 h 115"/>
                <a:gd name="T4" fmla="*/ 2147483647 w 26"/>
                <a:gd name="T5" fmla="*/ 2147483647 h 115"/>
                <a:gd name="T6" fmla="*/ 0 w 26"/>
                <a:gd name="T7" fmla="*/ 2147483647 h 115"/>
                <a:gd name="T8" fmla="*/ 2147483647 w 26"/>
                <a:gd name="T9" fmla="*/ 0 h 115"/>
                <a:gd name="T10" fmla="*/ 0 60000 65536"/>
                <a:gd name="T11" fmla="*/ 0 60000 65536"/>
                <a:gd name="T12" fmla="*/ 0 60000 65536"/>
                <a:gd name="T13" fmla="*/ 0 60000 65536"/>
                <a:gd name="T14" fmla="*/ 0 60000 65536"/>
                <a:gd name="T15" fmla="*/ 0 w 26"/>
                <a:gd name="T16" fmla="*/ 0 h 115"/>
                <a:gd name="T17" fmla="*/ 26 w 26"/>
                <a:gd name="T18" fmla="*/ 115 h 115"/>
              </a:gdLst>
              <a:ahLst/>
              <a:cxnLst>
                <a:cxn ang="T10">
                  <a:pos x="T0" y="T1"/>
                </a:cxn>
                <a:cxn ang="T11">
                  <a:pos x="T2" y="T3"/>
                </a:cxn>
                <a:cxn ang="T12">
                  <a:pos x="T4" y="T5"/>
                </a:cxn>
                <a:cxn ang="T13">
                  <a:pos x="T6" y="T7"/>
                </a:cxn>
                <a:cxn ang="T14">
                  <a:pos x="T8" y="T9"/>
                </a:cxn>
              </a:cxnLst>
              <a:rect l="T15" t="T16" r="T17" b="T18"/>
              <a:pathLst>
                <a:path w="26" h="115">
                  <a:moveTo>
                    <a:pt x="3" y="0"/>
                  </a:moveTo>
                  <a:lnTo>
                    <a:pt x="26" y="1"/>
                  </a:lnTo>
                  <a:lnTo>
                    <a:pt x="23" y="115"/>
                  </a:lnTo>
                  <a:lnTo>
                    <a:pt x="0" y="115"/>
                  </a:lnTo>
                  <a:lnTo>
                    <a:pt x="3" y="0"/>
                  </a:lnTo>
                  <a:close/>
                </a:path>
              </a:pathLst>
            </a:custGeom>
            <a:solidFill>
              <a:schemeClr val="hlink"/>
            </a:solidFill>
            <a:ln w="9525">
              <a:noFill/>
              <a:round/>
              <a:headEnd/>
              <a:tailEnd/>
            </a:ln>
          </p:spPr>
          <p:txBody>
            <a:bodyPr/>
            <a:lstStyle/>
            <a:p>
              <a:endParaRPr lang="en-US"/>
            </a:p>
          </p:txBody>
        </p:sp>
        <p:sp>
          <p:nvSpPr>
            <p:cNvPr id="53282" name="Freeform 35"/>
            <p:cNvSpPr>
              <a:spLocks/>
            </p:cNvSpPr>
            <p:nvPr/>
          </p:nvSpPr>
          <p:spPr bwMode="auto">
            <a:xfrm>
              <a:off x="3485771" y="5170513"/>
              <a:ext cx="36689" cy="182563"/>
            </a:xfrm>
            <a:custGeom>
              <a:avLst/>
              <a:gdLst>
                <a:gd name="T0" fmla="*/ 2147483647 w 26"/>
                <a:gd name="T1" fmla="*/ 0 h 115"/>
                <a:gd name="T2" fmla="*/ 2147483647 w 26"/>
                <a:gd name="T3" fmla="*/ 2147483647 h 115"/>
                <a:gd name="T4" fmla="*/ 2147483647 w 26"/>
                <a:gd name="T5" fmla="*/ 2147483647 h 115"/>
                <a:gd name="T6" fmla="*/ 0 w 26"/>
                <a:gd name="T7" fmla="*/ 2147483647 h 115"/>
                <a:gd name="T8" fmla="*/ 2147483647 w 26"/>
                <a:gd name="T9" fmla="*/ 0 h 115"/>
                <a:gd name="T10" fmla="*/ 0 60000 65536"/>
                <a:gd name="T11" fmla="*/ 0 60000 65536"/>
                <a:gd name="T12" fmla="*/ 0 60000 65536"/>
                <a:gd name="T13" fmla="*/ 0 60000 65536"/>
                <a:gd name="T14" fmla="*/ 0 60000 65536"/>
                <a:gd name="T15" fmla="*/ 0 w 26"/>
                <a:gd name="T16" fmla="*/ 0 h 115"/>
                <a:gd name="T17" fmla="*/ 26 w 26"/>
                <a:gd name="T18" fmla="*/ 115 h 115"/>
              </a:gdLst>
              <a:ahLst/>
              <a:cxnLst>
                <a:cxn ang="T10">
                  <a:pos x="T0" y="T1"/>
                </a:cxn>
                <a:cxn ang="T11">
                  <a:pos x="T2" y="T3"/>
                </a:cxn>
                <a:cxn ang="T12">
                  <a:pos x="T4" y="T5"/>
                </a:cxn>
                <a:cxn ang="T13">
                  <a:pos x="T6" y="T7"/>
                </a:cxn>
                <a:cxn ang="T14">
                  <a:pos x="T8" y="T9"/>
                </a:cxn>
              </a:cxnLst>
              <a:rect l="T15" t="T16" r="T17" b="T18"/>
              <a:pathLst>
                <a:path w="26" h="115">
                  <a:moveTo>
                    <a:pt x="3" y="0"/>
                  </a:moveTo>
                  <a:lnTo>
                    <a:pt x="26" y="2"/>
                  </a:lnTo>
                  <a:lnTo>
                    <a:pt x="23" y="115"/>
                  </a:lnTo>
                  <a:lnTo>
                    <a:pt x="0" y="115"/>
                  </a:lnTo>
                  <a:lnTo>
                    <a:pt x="3" y="0"/>
                  </a:lnTo>
                  <a:close/>
                </a:path>
              </a:pathLst>
            </a:custGeom>
            <a:solidFill>
              <a:schemeClr val="hlink"/>
            </a:solidFill>
            <a:ln w="9525">
              <a:noFill/>
              <a:round/>
              <a:headEnd/>
              <a:tailEnd/>
            </a:ln>
          </p:spPr>
          <p:txBody>
            <a:bodyPr/>
            <a:lstStyle/>
            <a:p>
              <a:endParaRPr lang="en-US"/>
            </a:p>
          </p:txBody>
        </p:sp>
        <p:sp>
          <p:nvSpPr>
            <p:cNvPr id="53283" name="Freeform 36"/>
            <p:cNvSpPr>
              <a:spLocks/>
            </p:cNvSpPr>
            <p:nvPr/>
          </p:nvSpPr>
          <p:spPr bwMode="auto">
            <a:xfrm>
              <a:off x="3495648" y="4806971"/>
              <a:ext cx="36689" cy="182562"/>
            </a:xfrm>
            <a:custGeom>
              <a:avLst/>
              <a:gdLst>
                <a:gd name="T0" fmla="*/ 2147483647 w 26"/>
                <a:gd name="T1" fmla="*/ 0 h 115"/>
                <a:gd name="T2" fmla="*/ 2147483647 w 26"/>
                <a:gd name="T3" fmla="*/ 2147483647 h 115"/>
                <a:gd name="T4" fmla="*/ 2147483647 w 26"/>
                <a:gd name="T5" fmla="*/ 2147483647 h 115"/>
                <a:gd name="T6" fmla="*/ 0 w 26"/>
                <a:gd name="T7" fmla="*/ 2147483647 h 115"/>
                <a:gd name="T8" fmla="*/ 2147483647 w 26"/>
                <a:gd name="T9" fmla="*/ 0 h 115"/>
                <a:gd name="T10" fmla="*/ 0 60000 65536"/>
                <a:gd name="T11" fmla="*/ 0 60000 65536"/>
                <a:gd name="T12" fmla="*/ 0 60000 65536"/>
                <a:gd name="T13" fmla="*/ 0 60000 65536"/>
                <a:gd name="T14" fmla="*/ 0 60000 65536"/>
                <a:gd name="T15" fmla="*/ 0 w 26"/>
                <a:gd name="T16" fmla="*/ 0 h 115"/>
                <a:gd name="T17" fmla="*/ 26 w 26"/>
                <a:gd name="T18" fmla="*/ 115 h 115"/>
              </a:gdLst>
              <a:ahLst/>
              <a:cxnLst>
                <a:cxn ang="T10">
                  <a:pos x="T0" y="T1"/>
                </a:cxn>
                <a:cxn ang="T11">
                  <a:pos x="T2" y="T3"/>
                </a:cxn>
                <a:cxn ang="T12">
                  <a:pos x="T4" y="T5"/>
                </a:cxn>
                <a:cxn ang="T13">
                  <a:pos x="T6" y="T7"/>
                </a:cxn>
                <a:cxn ang="T14">
                  <a:pos x="T8" y="T9"/>
                </a:cxn>
              </a:cxnLst>
              <a:rect l="T15" t="T16" r="T17" b="T18"/>
              <a:pathLst>
                <a:path w="26" h="115">
                  <a:moveTo>
                    <a:pt x="3" y="0"/>
                  </a:moveTo>
                  <a:lnTo>
                    <a:pt x="26" y="2"/>
                  </a:lnTo>
                  <a:lnTo>
                    <a:pt x="23" y="115"/>
                  </a:lnTo>
                  <a:lnTo>
                    <a:pt x="0" y="115"/>
                  </a:lnTo>
                  <a:lnTo>
                    <a:pt x="3" y="0"/>
                  </a:lnTo>
                  <a:close/>
                </a:path>
              </a:pathLst>
            </a:custGeom>
            <a:solidFill>
              <a:schemeClr val="hlink"/>
            </a:solidFill>
            <a:ln w="9525">
              <a:noFill/>
              <a:round/>
              <a:headEnd/>
              <a:tailEnd/>
            </a:ln>
          </p:spPr>
          <p:txBody>
            <a:bodyPr/>
            <a:lstStyle/>
            <a:p>
              <a:endParaRPr lang="en-US"/>
            </a:p>
          </p:txBody>
        </p:sp>
        <p:sp>
          <p:nvSpPr>
            <p:cNvPr id="53284" name="Freeform 37"/>
            <p:cNvSpPr>
              <a:spLocks/>
            </p:cNvSpPr>
            <p:nvPr/>
          </p:nvSpPr>
          <p:spPr bwMode="auto">
            <a:xfrm>
              <a:off x="3505525" y="4443433"/>
              <a:ext cx="38100" cy="184150"/>
            </a:xfrm>
            <a:custGeom>
              <a:avLst/>
              <a:gdLst>
                <a:gd name="T0" fmla="*/ 2147483647 w 27"/>
                <a:gd name="T1" fmla="*/ 0 h 116"/>
                <a:gd name="T2" fmla="*/ 2147483647 w 27"/>
                <a:gd name="T3" fmla="*/ 2147483647 h 116"/>
                <a:gd name="T4" fmla="*/ 2147483647 w 27"/>
                <a:gd name="T5" fmla="*/ 2147483647 h 116"/>
                <a:gd name="T6" fmla="*/ 0 w 27"/>
                <a:gd name="T7" fmla="*/ 2147483647 h 116"/>
                <a:gd name="T8" fmla="*/ 2147483647 w 27"/>
                <a:gd name="T9" fmla="*/ 0 h 116"/>
                <a:gd name="T10" fmla="*/ 0 60000 65536"/>
                <a:gd name="T11" fmla="*/ 0 60000 65536"/>
                <a:gd name="T12" fmla="*/ 0 60000 65536"/>
                <a:gd name="T13" fmla="*/ 0 60000 65536"/>
                <a:gd name="T14" fmla="*/ 0 60000 65536"/>
                <a:gd name="T15" fmla="*/ 0 w 27"/>
                <a:gd name="T16" fmla="*/ 0 h 116"/>
                <a:gd name="T17" fmla="*/ 27 w 27"/>
                <a:gd name="T18" fmla="*/ 116 h 116"/>
              </a:gdLst>
              <a:ahLst/>
              <a:cxnLst>
                <a:cxn ang="T10">
                  <a:pos x="T0" y="T1"/>
                </a:cxn>
                <a:cxn ang="T11">
                  <a:pos x="T2" y="T3"/>
                </a:cxn>
                <a:cxn ang="T12">
                  <a:pos x="T4" y="T5"/>
                </a:cxn>
                <a:cxn ang="T13">
                  <a:pos x="T6" y="T7"/>
                </a:cxn>
                <a:cxn ang="T14">
                  <a:pos x="T8" y="T9"/>
                </a:cxn>
              </a:cxnLst>
              <a:rect l="T15" t="T16" r="T17" b="T18"/>
              <a:pathLst>
                <a:path w="27" h="116">
                  <a:moveTo>
                    <a:pt x="3" y="0"/>
                  </a:moveTo>
                  <a:lnTo>
                    <a:pt x="27" y="2"/>
                  </a:lnTo>
                  <a:lnTo>
                    <a:pt x="23" y="116"/>
                  </a:lnTo>
                  <a:lnTo>
                    <a:pt x="0" y="116"/>
                  </a:lnTo>
                  <a:lnTo>
                    <a:pt x="3" y="0"/>
                  </a:lnTo>
                  <a:close/>
                </a:path>
              </a:pathLst>
            </a:custGeom>
            <a:solidFill>
              <a:schemeClr val="hlink"/>
            </a:solidFill>
            <a:ln w="9525">
              <a:noFill/>
              <a:round/>
              <a:headEnd/>
              <a:tailEnd/>
            </a:ln>
          </p:spPr>
          <p:txBody>
            <a:bodyPr/>
            <a:lstStyle/>
            <a:p>
              <a:endParaRPr lang="en-US"/>
            </a:p>
          </p:txBody>
        </p:sp>
        <p:sp>
          <p:nvSpPr>
            <p:cNvPr id="53285" name="Freeform 38"/>
            <p:cNvSpPr>
              <a:spLocks/>
            </p:cNvSpPr>
            <p:nvPr/>
          </p:nvSpPr>
          <p:spPr bwMode="auto">
            <a:xfrm>
              <a:off x="3515404" y="4083076"/>
              <a:ext cx="38100" cy="180975"/>
            </a:xfrm>
            <a:custGeom>
              <a:avLst/>
              <a:gdLst>
                <a:gd name="T0" fmla="*/ 2147483647 w 27"/>
                <a:gd name="T1" fmla="*/ 0 h 114"/>
                <a:gd name="T2" fmla="*/ 2147483647 w 27"/>
                <a:gd name="T3" fmla="*/ 0 h 114"/>
                <a:gd name="T4" fmla="*/ 2147483647 w 27"/>
                <a:gd name="T5" fmla="*/ 2147483647 h 114"/>
                <a:gd name="T6" fmla="*/ 0 w 27"/>
                <a:gd name="T7" fmla="*/ 2147483647 h 114"/>
                <a:gd name="T8" fmla="*/ 2147483647 w 27"/>
                <a:gd name="T9" fmla="*/ 0 h 114"/>
                <a:gd name="T10" fmla="*/ 0 60000 65536"/>
                <a:gd name="T11" fmla="*/ 0 60000 65536"/>
                <a:gd name="T12" fmla="*/ 0 60000 65536"/>
                <a:gd name="T13" fmla="*/ 0 60000 65536"/>
                <a:gd name="T14" fmla="*/ 0 60000 65536"/>
                <a:gd name="T15" fmla="*/ 0 w 27"/>
                <a:gd name="T16" fmla="*/ 0 h 114"/>
                <a:gd name="T17" fmla="*/ 27 w 27"/>
                <a:gd name="T18" fmla="*/ 114 h 114"/>
              </a:gdLst>
              <a:ahLst/>
              <a:cxnLst>
                <a:cxn ang="T10">
                  <a:pos x="T0" y="T1"/>
                </a:cxn>
                <a:cxn ang="T11">
                  <a:pos x="T2" y="T3"/>
                </a:cxn>
                <a:cxn ang="T12">
                  <a:pos x="T4" y="T5"/>
                </a:cxn>
                <a:cxn ang="T13">
                  <a:pos x="T6" y="T7"/>
                </a:cxn>
                <a:cxn ang="T14">
                  <a:pos x="T8" y="T9"/>
                </a:cxn>
              </a:cxnLst>
              <a:rect l="T15" t="T16" r="T17" b="T18"/>
              <a:pathLst>
                <a:path w="27" h="114">
                  <a:moveTo>
                    <a:pt x="4" y="0"/>
                  </a:moveTo>
                  <a:lnTo>
                    <a:pt x="27" y="0"/>
                  </a:lnTo>
                  <a:lnTo>
                    <a:pt x="23" y="114"/>
                  </a:lnTo>
                  <a:lnTo>
                    <a:pt x="0" y="114"/>
                  </a:lnTo>
                  <a:lnTo>
                    <a:pt x="4" y="0"/>
                  </a:lnTo>
                  <a:close/>
                </a:path>
              </a:pathLst>
            </a:custGeom>
            <a:solidFill>
              <a:schemeClr val="hlink"/>
            </a:solidFill>
            <a:ln w="9525">
              <a:noFill/>
              <a:round/>
              <a:headEnd/>
              <a:tailEnd/>
            </a:ln>
          </p:spPr>
          <p:txBody>
            <a:bodyPr/>
            <a:lstStyle/>
            <a:p>
              <a:endParaRPr lang="en-US"/>
            </a:p>
          </p:txBody>
        </p:sp>
        <p:sp>
          <p:nvSpPr>
            <p:cNvPr id="53286" name="Freeform 39"/>
            <p:cNvSpPr>
              <a:spLocks/>
            </p:cNvSpPr>
            <p:nvPr/>
          </p:nvSpPr>
          <p:spPr bwMode="auto">
            <a:xfrm>
              <a:off x="3525279" y="3721123"/>
              <a:ext cx="38100" cy="179387"/>
            </a:xfrm>
            <a:custGeom>
              <a:avLst/>
              <a:gdLst>
                <a:gd name="T0" fmla="*/ 2147483647 w 27"/>
                <a:gd name="T1" fmla="*/ 0 h 113"/>
                <a:gd name="T2" fmla="*/ 2147483647 w 27"/>
                <a:gd name="T3" fmla="*/ 0 h 113"/>
                <a:gd name="T4" fmla="*/ 2147483647 w 27"/>
                <a:gd name="T5" fmla="*/ 2147483647 h 113"/>
                <a:gd name="T6" fmla="*/ 0 w 27"/>
                <a:gd name="T7" fmla="*/ 2147483647 h 113"/>
                <a:gd name="T8" fmla="*/ 2147483647 w 27"/>
                <a:gd name="T9" fmla="*/ 0 h 113"/>
                <a:gd name="T10" fmla="*/ 0 60000 65536"/>
                <a:gd name="T11" fmla="*/ 0 60000 65536"/>
                <a:gd name="T12" fmla="*/ 0 60000 65536"/>
                <a:gd name="T13" fmla="*/ 0 60000 65536"/>
                <a:gd name="T14" fmla="*/ 0 60000 65536"/>
                <a:gd name="T15" fmla="*/ 0 w 27"/>
                <a:gd name="T16" fmla="*/ 0 h 113"/>
                <a:gd name="T17" fmla="*/ 27 w 27"/>
                <a:gd name="T18" fmla="*/ 113 h 113"/>
              </a:gdLst>
              <a:ahLst/>
              <a:cxnLst>
                <a:cxn ang="T10">
                  <a:pos x="T0" y="T1"/>
                </a:cxn>
                <a:cxn ang="T11">
                  <a:pos x="T2" y="T3"/>
                </a:cxn>
                <a:cxn ang="T12">
                  <a:pos x="T4" y="T5"/>
                </a:cxn>
                <a:cxn ang="T13">
                  <a:pos x="T6" y="T7"/>
                </a:cxn>
                <a:cxn ang="T14">
                  <a:pos x="T8" y="T9"/>
                </a:cxn>
              </a:cxnLst>
              <a:rect l="T15" t="T16" r="T17" b="T18"/>
              <a:pathLst>
                <a:path w="27" h="113">
                  <a:moveTo>
                    <a:pt x="4" y="0"/>
                  </a:moveTo>
                  <a:lnTo>
                    <a:pt x="27" y="0"/>
                  </a:lnTo>
                  <a:lnTo>
                    <a:pt x="23" y="113"/>
                  </a:lnTo>
                  <a:lnTo>
                    <a:pt x="0" y="113"/>
                  </a:lnTo>
                  <a:lnTo>
                    <a:pt x="4" y="0"/>
                  </a:lnTo>
                  <a:close/>
                </a:path>
              </a:pathLst>
            </a:custGeom>
            <a:solidFill>
              <a:srgbClr val="FFFFFF"/>
            </a:solidFill>
            <a:ln w="9525">
              <a:noFill/>
              <a:round/>
              <a:headEnd/>
              <a:tailEnd/>
            </a:ln>
          </p:spPr>
          <p:txBody>
            <a:bodyPr/>
            <a:lstStyle/>
            <a:p>
              <a:endParaRPr lang="en-US"/>
            </a:p>
          </p:txBody>
        </p:sp>
        <p:sp>
          <p:nvSpPr>
            <p:cNvPr id="53287" name="Freeform 40"/>
            <p:cNvSpPr>
              <a:spLocks/>
            </p:cNvSpPr>
            <p:nvPr/>
          </p:nvSpPr>
          <p:spPr bwMode="auto">
            <a:xfrm>
              <a:off x="3535157" y="3357588"/>
              <a:ext cx="38100" cy="180975"/>
            </a:xfrm>
            <a:custGeom>
              <a:avLst/>
              <a:gdLst>
                <a:gd name="T0" fmla="*/ 2147483647 w 27"/>
                <a:gd name="T1" fmla="*/ 0 h 114"/>
                <a:gd name="T2" fmla="*/ 2147483647 w 27"/>
                <a:gd name="T3" fmla="*/ 0 h 114"/>
                <a:gd name="T4" fmla="*/ 2147483647 w 27"/>
                <a:gd name="T5" fmla="*/ 2147483647 h 114"/>
                <a:gd name="T6" fmla="*/ 0 w 27"/>
                <a:gd name="T7" fmla="*/ 2147483647 h 114"/>
                <a:gd name="T8" fmla="*/ 2147483647 w 27"/>
                <a:gd name="T9" fmla="*/ 0 h 114"/>
                <a:gd name="T10" fmla="*/ 0 60000 65536"/>
                <a:gd name="T11" fmla="*/ 0 60000 65536"/>
                <a:gd name="T12" fmla="*/ 0 60000 65536"/>
                <a:gd name="T13" fmla="*/ 0 60000 65536"/>
                <a:gd name="T14" fmla="*/ 0 60000 65536"/>
                <a:gd name="T15" fmla="*/ 0 w 27"/>
                <a:gd name="T16" fmla="*/ 0 h 114"/>
                <a:gd name="T17" fmla="*/ 27 w 27"/>
                <a:gd name="T18" fmla="*/ 114 h 114"/>
              </a:gdLst>
              <a:ahLst/>
              <a:cxnLst>
                <a:cxn ang="T10">
                  <a:pos x="T0" y="T1"/>
                </a:cxn>
                <a:cxn ang="T11">
                  <a:pos x="T2" y="T3"/>
                </a:cxn>
                <a:cxn ang="T12">
                  <a:pos x="T4" y="T5"/>
                </a:cxn>
                <a:cxn ang="T13">
                  <a:pos x="T6" y="T7"/>
                </a:cxn>
                <a:cxn ang="T14">
                  <a:pos x="T8" y="T9"/>
                </a:cxn>
              </a:cxnLst>
              <a:rect l="T15" t="T16" r="T17" b="T18"/>
              <a:pathLst>
                <a:path w="27" h="114">
                  <a:moveTo>
                    <a:pt x="4" y="0"/>
                  </a:moveTo>
                  <a:lnTo>
                    <a:pt x="27" y="0"/>
                  </a:lnTo>
                  <a:lnTo>
                    <a:pt x="23" y="114"/>
                  </a:lnTo>
                  <a:lnTo>
                    <a:pt x="0" y="114"/>
                  </a:lnTo>
                  <a:lnTo>
                    <a:pt x="4" y="0"/>
                  </a:lnTo>
                  <a:close/>
                </a:path>
              </a:pathLst>
            </a:custGeom>
            <a:solidFill>
              <a:srgbClr val="FFFFFF"/>
            </a:solidFill>
            <a:ln w="9525">
              <a:noFill/>
              <a:round/>
              <a:headEnd/>
              <a:tailEnd/>
            </a:ln>
          </p:spPr>
          <p:txBody>
            <a:bodyPr/>
            <a:lstStyle/>
            <a:p>
              <a:endParaRPr lang="en-US"/>
            </a:p>
          </p:txBody>
        </p:sp>
        <p:sp>
          <p:nvSpPr>
            <p:cNvPr id="53288" name="Freeform 41"/>
            <p:cNvSpPr>
              <a:spLocks/>
            </p:cNvSpPr>
            <p:nvPr/>
          </p:nvSpPr>
          <p:spPr bwMode="auto">
            <a:xfrm>
              <a:off x="3545037" y="2994051"/>
              <a:ext cx="38100" cy="180975"/>
            </a:xfrm>
            <a:custGeom>
              <a:avLst/>
              <a:gdLst>
                <a:gd name="T0" fmla="*/ 2147483647 w 27"/>
                <a:gd name="T1" fmla="*/ 0 h 114"/>
                <a:gd name="T2" fmla="*/ 2147483647 w 27"/>
                <a:gd name="T3" fmla="*/ 0 h 114"/>
                <a:gd name="T4" fmla="*/ 2147483647 w 27"/>
                <a:gd name="T5" fmla="*/ 2147483647 h 114"/>
                <a:gd name="T6" fmla="*/ 0 w 27"/>
                <a:gd name="T7" fmla="*/ 2147483647 h 114"/>
                <a:gd name="T8" fmla="*/ 2147483647 w 27"/>
                <a:gd name="T9" fmla="*/ 0 h 114"/>
                <a:gd name="T10" fmla="*/ 0 60000 65536"/>
                <a:gd name="T11" fmla="*/ 0 60000 65536"/>
                <a:gd name="T12" fmla="*/ 0 60000 65536"/>
                <a:gd name="T13" fmla="*/ 0 60000 65536"/>
                <a:gd name="T14" fmla="*/ 0 60000 65536"/>
                <a:gd name="T15" fmla="*/ 0 w 27"/>
                <a:gd name="T16" fmla="*/ 0 h 114"/>
                <a:gd name="T17" fmla="*/ 27 w 27"/>
                <a:gd name="T18" fmla="*/ 114 h 114"/>
              </a:gdLst>
              <a:ahLst/>
              <a:cxnLst>
                <a:cxn ang="T10">
                  <a:pos x="T0" y="T1"/>
                </a:cxn>
                <a:cxn ang="T11">
                  <a:pos x="T2" y="T3"/>
                </a:cxn>
                <a:cxn ang="T12">
                  <a:pos x="T4" y="T5"/>
                </a:cxn>
                <a:cxn ang="T13">
                  <a:pos x="T6" y="T7"/>
                </a:cxn>
                <a:cxn ang="T14">
                  <a:pos x="T8" y="T9"/>
                </a:cxn>
              </a:cxnLst>
              <a:rect l="T15" t="T16" r="T17" b="T18"/>
              <a:pathLst>
                <a:path w="27" h="114">
                  <a:moveTo>
                    <a:pt x="4" y="0"/>
                  </a:moveTo>
                  <a:lnTo>
                    <a:pt x="27" y="0"/>
                  </a:lnTo>
                  <a:lnTo>
                    <a:pt x="23" y="114"/>
                  </a:lnTo>
                  <a:lnTo>
                    <a:pt x="0" y="114"/>
                  </a:lnTo>
                  <a:lnTo>
                    <a:pt x="4" y="0"/>
                  </a:lnTo>
                  <a:close/>
                </a:path>
              </a:pathLst>
            </a:custGeom>
            <a:solidFill>
              <a:srgbClr val="FFFFFF"/>
            </a:solidFill>
            <a:ln w="9525">
              <a:noFill/>
              <a:round/>
              <a:headEnd/>
              <a:tailEnd/>
            </a:ln>
          </p:spPr>
          <p:txBody>
            <a:bodyPr/>
            <a:lstStyle/>
            <a:p>
              <a:endParaRPr lang="en-US"/>
            </a:p>
          </p:txBody>
        </p:sp>
        <p:sp>
          <p:nvSpPr>
            <p:cNvPr id="53289" name="Freeform 42"/>
            <p:cNvSpPr>
              <a:spLocks/>
            </p:cNvSpPr>
            <p:nvPr/>
          </p:nvSpPr>
          <p:spPr bwMode="auto">
            <a:xfrm>
              <a:off x="3554915" y="2632101"/>
              <a:ext cx="38100" cy="179387"/>
            </a:xfrm>
            <a:custGeom>
              <a:avLst/>
              <a:gdLst>
                <a:gd name="T0" fmla="*/ 2147483647 w 27"/>
                <a:gd name="T1" fmla="*/ 0 h 113"/>
                <a:gd name="T2" fmla="*/ 2147483647 w 27"/>
                <a:gd name="T3" fmla="*/ 0 h 113"/>
                <a:gd name="T4" fmla="*/ 2147483647 w 27"/>
                <a:gd name="T5" fmla="*/ 2147483647 h 113"/>
                <a:gd name="T6" fmla="*/ 0 w 27"/>
                <a:gd name="T7" fmla="*/ 2147483647 h 113"/>
                <a:gd name="T8" fmla="*/ 2147483647 w 27"/>
                <a:gd name="T9" fmla="*/ 0 h 113"/>
                <a:gd name="T10" fmla="*/ 0 60000 65536"/>
                <a:gd name="T11" fmla="*/ 0 60000 65536"/>
                <a:gd name="T12" fmla="*/ 0 60000 65536"/>
                <a:gd name="T13" fmla="*/ 0 60000 65536"/>
                <a:gd name="T14" fmla="*/ 0 60000 65536"/>
                <a:gd name="T15" fmla="*/ 0 w 27"/>
                <a:gd name="T16" fmla="*/ 0 h 113"/>
                <a:gd name="T17" fmla="*/ 27 w 27"/>
                <a:gd name="T18" fmla="*/ 113 h 113"/>
              </a:gdLst>
              <a:ahLst/>
              <a:cxnLst>
                <a:cxn ang="T10">
                  <a:pos x="T0" y="T1"/>
                </a:cxn>
                <a:cxn ang="T11">
                  <a:pos x="T2" y="T3"/>
                </a:cxn>
                <a:cxn ang="T12">
                  <a:pos x="T4" y="T5"/>
                </a:cxn>
                <a:cxn ang="T13">
                  <a:pos x="T6" y="T7"/>
                </a:cxn>
                <a:cxn ang="T14">
                  <a:pos x="T8" y="T9"/>
                </a:cxn>
              </a:cxnLst>
              <a:rect l="T15" t="T16" r="T17" b="T18"/>
              <a:pathLst>
                <a:path w="27" h="113">
                  <a:moveTo>
                    <a:pt x="4" y="0"/>
                  </a:moveTo>
                  <a:lnTo>
                    <a:pt x="27" y="0"/>
                  </a:lnTo>
                  <a:lnTo>
                    <a:pt x="23" y="113"/>
                  </a:lnTo>
                  <a:lnTo>
                    <a:pt x="0" y="113"/>
                  </a:lnTo>
                  <a:lnTo>
                    <a:pt x="4" y="0"/>
                  </a:lnTo>
                  <a:close/>
                </a:path>
              </a:pathLst>
            </a:custGeom>
            <a:solidFill>
              <a:schemeClr val="hlink"/>
            </a:solidFill>
            <a:ln w="9525">
              <a:noFill/>
              <a:round/>
              <a:headEnd/>
              <a:tailEnd/>
            </a:ln>
          </p:spPr>
          <p:txBody>
            <a:bodyPr/>
            <a:lstStyle/>
            <a:p>
              <a:endParaRPr lang="en-US"/>
            </a:p>
          </p:txBody>
        </p:sp>
        <p:sp>
          <p:nvSpPr>
            <p:cNvPr id="53290" name="Freeform 43"/>
            <p:cNvSpPr>
              <a:spLocks/>
            </p:cNvSpPr>
            <p:nvPr/>
          </p:nvSpPr>
          <p:spPr bwMode="auto">
            <a:xfrm>
              <a:off x="3564790" y="2268563"/>
              <a:ext cx="38100" cy="182563"/>
            </a:xfrm>
            <a:custGeom>
              <a:avLst/>
              <a:gdLst>
                <a:gd name="T0" fmla="*/ 2147483647 w 27"/>
                <a:gd name="T1" fmla="*/ 0 h 115"/>
                <a:gd name="T2" fmla="*/ 2147483647 w 27"/>
                <a:gd name="T3" fmla="*/ 0 h 115"/>
                <a:gd name="T4" fmla="*/ 2147483647 w 27"/>
                <a:gd name="T5" fmla="*/ 2147483647 h 115"/>
                <a:gd name="T6" fmla="*/ 0 w 27"/>
                <a:gd name="T7" fmla="*/ 2147483647 h 115"/>
                <a:gd name="T8" fmla="*/ 2147483647 w 27"/>
                <a:gd name="T9" fmla="*/ 0 h 115"/>
                <a:gd name="T10" fmla="*/ 0 60000 65536"/>
                <a:gd name="T11" fmla="*/ 0 60000 65536"/>
                <a:gd name="T12" fmla="*/ 0 60000 65536"/>
                <a:gd name="T13" fmla="*/ 0 60000 65536"/>
                <a:gd name="T14" fmla="*/ 0 60000 65536"/>
                <a:gd name="T15" fmla="*/ 0 w 27"/>
                <a:gd name="T16" fmla="*/ 0 h 115"/>
                <a:gd name="T17" fmla="*/ 27 w 27"/>
                <a:gd name="T18" fmla="*/ 115 h 115"/>
              </a:gdLst>
              <a:ahLst/>
              <a:cxnLst>
                <a:cxn ang="T10">
                  <a:pos x="T0" y="T1"/>
                </a:cxn>
                <a:cxn ang="T11">
                  <a:pos x="T2" y="T3"/>
                </a:cxn>
                <a:cxn ang="T12">
                  <a:pos x="T4" y="T5"/>
                </a:cxn>
                <a:cxn ang="T13">
                  <a:pos x="T6" y="T7"/>
                </a:cxn>
                <a:cxn ang="T14">
                  <a:pos x="T8" y="T9"/>
                </a:cxn>
              </a:cxnLst>
              <a:rect l="T15" t="T16" r="T17" b="T18"/>
              <a:pathLst>
                <a:path w="27" h="115">
                  <a:moveTo>
                    <a:pt x="4" y="0"/>
                  </a:moveTo>
                  <a:lnTo>
                    <a:pt x="27" y="0"/>
                  </a:lnTo>
                  <a:lnTo>
                    <a:pt x="24" y="115"/>
                  </a:lnTo>
                  <a:lnTo>
                    <a:pt x="0" y="113"/>
                  </a:lnTo>
                  <a:lnTo>
                    <a:pt x="4" y="0"/>
                  </a:lnTo>
                  <a:close/>
                </a:path>
              </a:pathLst>
            </a:custGeom>
            <a:solidFill>
              <a:schemeClr val="hlink"/>
            </a:solidFill>
            <a:ln w="9525">
              <a:noFill/>
              <a:round/>
              <a:headEnd/>
              <a:tailEnd/>
            </a:ln>
          </p:spPr>
          <p:txBody>
            <a:bodyPr/>
            <a:lstStyle/>
            <a:p>
              <a:endParaRPr lang="en-US"/>
            </a:p>
          </p:txBody>
        </p:sp>
        <p:sp>
          <p:nvSpPr>
            <p:cNvPr id="53291" name="Freeform 44"/>
            <p:cNvSpPr>
              <a:spLocks/>
            </p:cNvSpPr>
            <p:nvPr/>
          </p:nvSpPr>
          <p:spPr bwMode="auto">
            <a:xfrm>
              <a:off x="3576082" y="1905021"/>
              <a:ext cx="36689" cy="182562"/>
            </a:xfrm>
            <a:custGeom>
              <a:avLst/>
              <a:gdLst>
                <a:gd name="T0" fmla="*/ 2147483647 w 26"/>
                <a:gd name="T1" fmla="*/ 0 h 115"/>
                <a:gd name="T2" fmla="*/ 2147483647 w 26"/>
                <a:gd name="T3" fmla="*/ 0 h 115"/>
                <a:gd name="T4" fmla="*/ 2147483647 w 26"/>
                <a:gd name="T5" fmla="*/ 2147483647 h 115"/>
                <a:gd name="T6" fmla="*/ 0 w 26"/>
                <a:gd name="T7" fmla="*/ 2147483647 h 115"/>
                <a:gd name="T8" fmla="*/ 2147483647 w 26"/>
                <a:gd name="T9" fmla="*/ 0 h 115"/>
                <a:gd name="T10" fmla="*/ 0 60000 65536"/>
                <a:gd name="T11" fmla="*/ 0 60000 65536"/>
                <a:gd name="T12" fmla="*/ 0 60000 65536"/>
                <a:gd name="T13" fmla="*/ 0 60000 65536"/>
                <a:gd name="T14" fmla="*/ 0 60000 65536"/>
                <a:gd name="T15" fmla="*/ 0 w 26"/>
                <a:gd name="T16" fmla="*/ 0 h 115"/>
                <a:gd name="T17" fmla="*/ 26 w 26"/>
                <a:gd name="T18" fmla="*/ 115 h 115"/>
              </a:gdLst>
              <a:ahLst/>
              <a:cxnLst>
                <a:cxn ang="T10">
                  <a:pos x="T0" y="T1"/>
                </a:cxn>
                <a:cxn ang="T11">
                  <a:pos x="T2" y="T3"/>
                </a:cxn>
                <a:cxn ang="T12">
                  <a:pos x="T4" y="T5"/>
                </a:cxn>
                <a:cxn ang="T13">
                  <a:pos x="T6" y="T7"/>
                </a:cxn>
                <a:cxn ang="T14">
                  <a:pos x="T8" y="T9"/>
                </a:cxn>
              </a:cxnLst>
              <a:rect l="T15" t="T16" r="T17" b="T18"/>
              <a:pathLst>
                <a:path w="26" h="115">
                  <a:moveTo>
                    <a:pt x="3" y="0"/>
                  </a:moveTo>
                  <a:lnTo>
                    <a:pt x="26" y="0"/>
                  </a:lnTo>
                  <a:lnTo>
                    <a:pt x="23" y="115"/>
                  </a:lnTo>
                  <a:lnTo>
                    <a:pt x="0" y="114"/>
                  </a:lnTo>
                  <a:lnTo>
                    <a:pt x="3" y="0"/>
                  </a:lnTo>
                  <a:close/>
                </a:path>
              </a:pathLst>
            </a:custGeom>
            <a:solidFill>
              <a:schemeClr val="hlink"/>
            </a:solidFill>
            <a:ln w="9525">
              <a:noFill/>
              <a:round/>
              <a:headEnd/>
              <a:tailEnd/>
            </a:ln>
          </p:spPr>
          <p:txBody>
            <a:bodyPr/>
            <a:lstStyle/>
            <a:p>
              <a:endParaRPr lang="en-US"/>
            </a:p>
          </p:txBody>
        </p:sp>
        <p:sp>
          <p:nvSpPr>
            <p:cNvPr id="53292" name="Freeform 45"/>
            <p:cNvSpPr>
              <a:spLocks/>
            </p:cNvSpPr>
            <p:nvPr/>
          </p:nvSpPr>
          <p:spPr bwMode="auto">
            <a:xfrm>
              <a:off x="3585958" y="1646260"/>
              <a:ext cx="33867" cy="79375"/>
            </a:xfrm>
            <a:custGeom>
              <a:avLst/>
              <a:gdLst>
                <a:gd name="T0" fmla="*/ 2147483647 w 24"/>
                <a:gd name="T1" fmla="*/ 0 h 50"/>
                <a:gd name="T2" fmla="*/ 2147483647 w 24"/>
                <a:gd name="T3" fmla="*/ 0 h 50"/>
                <a:gd name="T4" fmla="*/ 0 w 24"/>
                <a:gd name="T5" fmla="*/ 2147483647 h 50"/>
                <a:gd name="T6" fmla="*/ 2147483647 w 24"/>
                <a:gd name="T7" fmla="*/ 2147483647 h 50"/>
                <a:gd name="T8" fmla="*/ 2147483647 w 24"/>
                <a:gd name="T9" fmla="*/ 0 h 50"/>
                <a:gd name="T10" fmla="*/ 2147483647 w 24"/>
                <a:gd name="T11" fmla="*/ 0 h 50"/>
                <a:gd name="T12" fmla="*/ 0 60000 65536"/>
                <a:gd name="T13" fmla="*/ 0 60000 65536"/>
                <a:gd name="T14" fmla="*/ 0 60000 65536"/>
                <a:gd name="T15" fmla="*/ 0 60000 65536"/>
                <a:gd name="T16" fmla="*/ 0 60000 65536"/>
                <a:gd name="T17" fmla="*/ 0 60000 65536"/>
                <a:gd name="T18" fmla="*/ 0 w 24"/>
                <a:gd name="T19" fmla="*/ 0 h 50"/>
                <a:gd name="T20" fmla="*/ 24 w 24"/>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24" h="50">
                  <a:moveTo>
                    <a:pt x="14" y="0"/>
                  </a:moveTo>
                  <a:lnTo>
                    <a:pt x="1" y="0"/>
                  </a:lnTo>
                  <a:lnTo>
                    <a:pt x="0" y="48"/>
                  </a:lnTo>
                  <a:lnTo>
                    <a:pt x="23" y="50"/>
                  </a:lnTo>
                  <a:lnTo>
                    <a:pt x="24" y="0"/>
                  </a:lnTo>
                  <a:lnTo>
                    <a:pt x="14" y="0"/>
                  </a:lnTo>
                  <a:close/>
                </a:path>
              </a:pathLst>
            </a:custGeom>
            <a:solidFill>
              <a:schemeClr val="hlink"/>
            </a:solidFill>
            <a:ln w="9525">
              <a:noFill/>
              <a:round/>
              <a:headEnd/>
              <a:tailEnd/>
            </a:ln>
          </p:spPr>
          <p:txBody>
            <a:bodyPr/>
            <a:lstStyle/>
            <a:p>
              <a:endParaRPr lang="en-US"/>
            </a:p>
          </p:txBody>
        </p:sp>
        <p:sp>
          <p:nvSpPr>
            <p:cNvPr id="53293" name="Freeform 46"/>
            <p:cNvSpPr>
              <a:spLocks noEditPoints="1"/>
            </p:cNvSpPr>
            <p:nvPr/>
          </p:nvSpPr>
          <p:spPr bwMode="auto">
            <a:xfrm>
              <a:off x="3408157" y="2694008"/>
              <a:ext cx="2547056" cy="1350963"/>
            </a:xfrm>
            <a:custGeom>
              <a:avLst/>
              <a:gdLst>
                <a:gd name="T0" fmla="*/ 2147483647 w 1805"/>
                <a:gd name="T1" fmla="*/ 2147483647 h 851"/>
                <a:gd name="T2" fmla="*/ 2147483647 w 1805"/>
                <a:gd name="T3" fmla="*/ 2147483647 h 851"/>
                <a:gd name="T4" fmla="*/ 2147483647 w 1805"/>
                <a:gd name="T5" fmla="*/ 2147483647 h 851"/>
                <a:gd name="T6" fmla="*/ 2147483647 w 1805"/>
                <a:gd name="T7" fmla="*/ 2147483647 h 851"/>
                <a:gd name="T8" fmla="*/ 2147483647 w 1805"/>
                <a:gd name="T9" fmla="*/ 2147483647 h 851"/>
                <a:gd name="T10" fmla="*/ 2147483647 w 1805"/>
                <a:gd name="T11" fmla="*/ 0 h 851"/>
                <a:gd name="T12" fmla="*/ 2147483647 w 1805"/>
                <a:gd name="T13" fmla="*/ 2147483647 h 851"/>
                <a:gd name="T14" fmla="*/ 2147483647 w 1805"/>
                <a:gd name="T15" fmla="*/ 2147483647 h 851"/>
                <a:gd name="T16" fmla="*/ 2147483647 w 1805"/>
                <a:gd name="T17" fmla="*/ 2147483647 h 851"/>
                <a:gd name="T18" fmla="*/ 2147483647 w 1805"/>
                <a:gd name="T19" fmla="*/ 2147483647 h 851"/>
                <a:gd name="T20" fmla="*/ 0 w 1805"/>
                <a:gd name="T21" fmla="*/ 2147483647 h 851"/>
                <a:gd name="T22" fmla="*/ 0 w 1805"/>
                <a:gd name="T23" fmla="*/ 2147483647 h 851"/>
                <a:gd name="T24" fmla="*/ 0 w 1805"/>
                <a:gd name="T25" fmla="*/ 2147483647 h 851"/>
                <a:gd name="T26" fmla="*/ 2147483647 w 1805"/>
                <a:gd name="T27" fmla="*/ 2147483647 h 851"/>
                <a:gd name="T28" fmla="*/ 2147483647 w 1805"/>
                <a:gd name="T29" fmla="*/ 2147483647 h 851"/>
                <a:gd name="T30" fmla="*/ 2147483647 w 1805"/>
                <a:gd name="T31" fmla="*/ 2147483647 h 851"/>
                <a:gd name="T32" fmla="*/ 2147483647 w 1805"/>
                <a:gd name="T33" fmla="*/ 2147483647 h 851"/>
                <a:gd name="T34" fmla="*/ 2147483647 w 1805"/>
                <a:gd name="T35" fmla="*/ 2147483647 h 851"/>
                <a:gd name="T36" fmla="*/ 2147483647 w 1805"/>
                <a:gd name="T37" fmla="*/ 2147483647 h 851"/>
                <a:gd name="T38" fmla="*/ 2147483647 w 1805"/>
                <a:gd name="T39" fmla="*/ 2147483647 h 851"/>
                <a:gd name="T40" fmla="*/ 2147483647 w 1805"/>
                <a:gd name="T41" fmla="*/ 2147483647 h 851"/>
                <a:gd name="T42" fmla="*/ 2147483647 w 1805"/>
                <a:gd name="T43" fmla="*/ 2147483647 h 851"/>
                <a:gd name="T44" fmla="*/ 2147483647 w 1805"/>
                <a:gd name="T45" fmla="*/ 2147483647 h 851"/>
                <a:gd name="T46" fmla="*/ 2147483647 w 1805"/>
                <a:gd name="T47" fmla="*/ 2147483647 h 851"/>
                <a:gd name="T48" fmla="*/ 2147483647 w 1805"/>
                <a:gd name="T49" fmla="*/ 2147483647 h 851"/>
                <a:gd name="T50" fmla="*/ 2147483647 w 1805"/>
                <a:gd name="T51" fmla="*/ 2147483647 h 851"/>
                <a:gd name="T52" fmla="*/ 2147483647 w 1805"/>
                <a:gd name="T53" fmla="*/ 2147483647 h 851"/>
                <a:gd name="T54" fmla="*/ 2147483647 w 1805"/>
                <a:gd name="T55" fmla="*/ 2147483647 h 851"/>
                <a:gd name="T56" fmla="*/ 2147483647 w 1805"/>
                <a:gd name="T57" fmla="*/ 2147483647 h 851"/>
                <a:gd name="T58" fmla="*/ 2147483647 w 1805"/>
                <a:gd name="T59" fmla="*/ 2147483647 h 851"/>
                <a:gd name="T60" fmla="*/ 2147483647 w 1805"/>
                <a:gd name="T61" fmla="*/ 2147483647 h 851"/>
                <a:gd name="T62" fmla="*/ 2147483647 w 1805"/>
                <a:gd name="T63" fmla="*/ 2147483647 h 851"/>
                <a:gd name="T64" fmla="*/ 2147483647 w 1805"/>
                <a:gd name="T65" fmla="*/ 2147483647 h 85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05"/>
                <a:gd name="T100" fmla="*/ 0 h 851"/>
                <a:gd name="T101" fmla="*/ 1805 w 1805"/>
                <a:gd name="T102" fmla="*/ 851 h 85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05" h="851">
                  <a:moveTo>
                    <a:pt x="1805" y="425"/>
                  </a:moveTo>
                  <a:lnTo>
                    <a:pt x="1805" y="425"/>
                  </a:lnTo>
                  <a:lnTo>
                    <a:pt x="1803" y="399"/>
                  </a:lnTo>
                  <a:lnTo>
                    <a:pt x="1803" y="402"/>
                  </a:lnTo>
                  <a:lnTo>
                    <a:pt x="1805" y="406"/>
                  </a:lnTo>
                  <a:lnTo>
                    <a:pt x="1805" y="409"/>
                  </a:lnTo>
                  <a:lnTo>
                    <a:pt x="1805" y="413"/>
                  </a:lnTo>
                  <a:lnTo>
                    <a:pt x="1805" y="416"/>
                  </a:lnTo>
                  <a:lnTo>
                    <a:pt x="1805" y="420"/>
                  </a:lnTo>
                  <a:lnTo>
                    <a:pt x="1805" y="422"/>
                  </a:lnTo>
                  <a:lnTo>
                    <a:pt x="1805" y="425"/>
                  </a:lnTo>
                  <a:close/>
                  <a:moveTo>
                    <a:pt x="106" y="0"/>
                  </a:moveTo>
                  <a:lnTo>
                    <a:pt x="88" y="35"/>
                  </a:lnTo>
                  <a:lnTo>
                    <a:pt x="71" y="74"/>
                  </a:lnTo>
                  <a:lnTo>
                    <a:pt x="55" y="115"/>
                  </a:lnTo>
                  <a:lnTo>
                    <a:pt x="41" y="157"/>
                  </a:lnTo>
                  <a:lnTo>
                    <a:pt x="28" y="200"/>
                  </a:lnTo>
                  <a:lnTo>
                    <a:pt x="18" y="244"/>
                  </a:lnTo>
                  <a:lnTo>
                    <a:pt x="10" y="289"/>
                  </a:lnTo>
                  <a:lnTo>
                    <a:pt x="3" y="333"/>
                  </a:lnTo>
                  <a:lnTo>
                    <a:pt x="2" y="379"/>
                  </a:lnTo>
                  <a:lnTo>
                    <a:pt x="0" y="425"/>
                  </a:lnTo>
                  <a:lnTo>
                    <a:pt x="0" y="452"/>
                  </a:lnTo>
                  <a:lnTo>
                    <a:pt x="0" y="422"/>
                  </a:lnTo>
                  <a:lnTo>
                    <a:pt x="0" y="391"/>
                  </a:lnTo>
                  <a:lnTo>
                    <a:pt x="0" y="361"/>
                  </a:lnTo>
                  <a:lnTo>
                    <a:pt x="3" y="333"/>
                  </a:lnTo>
                  <a:lnTo>
                    <a:pt x="5" y="303"/>
                  </a:lnTo>
                  <a:lnTo>
                    <a:pt x="10" y="274"/>
                  </a:lnTo>
                  <a:lnTo>
                    <a:pt x="16" y="244"/>
                  </a:lnTo>
                  <a:lnTo>
                    <a:pt x="21" y="216"/>
                  </a:lnTo>
                  <a:lnTo>
                    <a:pt x="28" y="188"/>
                  </a:lnTo>
                  <a:lnTo>
                    <a:pt x="37" y="159"/>
                  </a:lnTo>
                  <a:lnTo>
                    <a:pt x="46" y="133"/>
                  </a:lnTo>
                  <a:lnTo>
                    <a:pt x="57" y="104"/>
                  </a:lnTo>
                  <a:lnTo>
                    <a:pt x="67" y="78"/>
                  </a:lnTo>
                  <a:lnTo>
                    <a:pt x="80" y="51"/>
                  </a:lnTo>
                  <a:lnTo>
                    <a:pt x="92" y="26"/>
                  </a:lnTo>
                  <a:lnTo>
                    <a:pt x="106" y="0"/>
                  </a:lnTo>
                  <a:close/>
                  <a:moveTo>
                    <a:pt x="1698" y="851"/>
                  </a:moveTo>
                  <a:lnTo>
                    <a:pt x="1716" y="817"/>
                  </a:lnTo>
                  <a:lnTo>
                    <a:pt x="1734" y="776"/>
                  </a:lnTo>
                  <a:lnTo>
                    <a:pt x="1750" y="735"/>
                  </a:lnTo>
                  <a:lnTo>
                    <a:pt x="1764" y="695"/>
                  </a:lnTo>
                  <a:lnTo>
                    <a:pt x="1776" y="650"/>
                  </a:lnTo>
                  <a:lnTo>
                    <a:pt x="1785" y="608"/>
                  </a:lnTo>
                  <a:lnTo>
                    <a:pt x="1794" y="563"/>
                  </a:lnTo>
                  <a:lnTo>
                    <a:pt x="1799" y="517"/>
                  </a:lnTo>
                  <a:lnTo>
                    <a:pt x="1803" y="471"/>
                  </a:lnTo>
                  <a:lnTo>
                    <a:pt x="1805" y="425"/>
                  </a:lnTo>
                  <a:lnTo>
                    <a:pt x="1805" y="453"/>
                  </a:lnTo>
                  <a:lnTo>
                    <a:pt x="1803" y="482"/>
                  </a:lnTo>
                  <a:lnTo>
                    <a:pt x="1801" y="510"/>
                  </a:lnTo>
                  <a:lnTo>
                    <a:pt x="1799" y="539"/>
                  </a:lnTo>
                  <a:lnTo>
                    <a:pt x="1796" y="565"/>
                  </a:lnTo>
                  <a:lnTo>
                    <a:pt x="1790" y="594"/>
                  </a:lnTo>
                  <a:lnTo>
                    <a:pt x="1785" y="620"/>
                  </a:lnTo>
                  <a:lnTo>
                    <a:pt x="1780" y="647"/>
                  </a:lnTo>
                  <a:lnTo>
                    <a:pt x="1771" y="673"/>
                  </a:lnTo>
                  <a:lnTo>
                    <a:pt x="1764" y="700"/>
                  </a:lnTo>
                  <a:lnTo>
                    <a:pt x="1755" y="727"/>
                  </a:lnTo>
                  <a:lnTo>
                    <a:pt x="1744" y="751"/>
                  </a:lnTo>
                  <a:lnTo>
                    <a:pt x="1734" y="778"/>
                  </a:lnTo>
                  <a:lnTo>
                    <a:pt x="1723" y="803"/>
                  </a:lnTo>
                  <a:lnTo>
                    <a:pt x="1711" y="828"/>
                  </a:lnTo>
                  <a:lnTo>
                    <a:pt x="1698" y="851"/>
                  </a:lnTo>
                  <a:close/>
                </a:path>
              </a:pathLst>
            </a:custGeom>
            <a:solidFill>
              <a:srgbClr val="57BBFF"/>
            </a:solidFill>
            <a:ln w="9525">
              <a:noFill/>
              <a:round/>
              <a:headEnd/>
              <a:tailEnd/>
            </a:ln>
          </p:spPr>
          <p:txBody>
            <a:bodyPr/>
            <a:lstStyle/>
            <a:p>
              <a:endParaRPr lang="en-US"/>
            </a:p>
          </p:txBody>
        </p:sp>
        <p:sp>
          <p:nvSpPr>
            <p:cNvPr id="53294" name="Freeform 47"/>
            <p:cNvSpPr>
              <a:spLocks noEditPoints="1"/>
            </p:cNvSpPr>
            <p:nvPr/>
          </p:nvSpPr>
          <p:spPr bwMode="auto">
            <a:xfrm>
              <a:off x="3408157" y="2414613"/>
              <a:ext cx="2547056" cy="1908175"/>
            </a:xfrm>
            <a:custGeom>
              <a:avLst/>
              <a:gdLst>
                <a:gd name="T0" fmla="*/ 2147483647 w 1805"/>
                <a:gd name="T1" fmla="*/ 2147483647 h 1202"/>
                <a:gd name="T2" fmla="*/ 2147483647 w 1805"/>
                <a:gd name="T3" fmla="*/ 2147483647 h 1202"/>
                <a:gd name="T4" fmla="*/ 2147483647 w 1805"/>
                <a:gd name="T5" fmla="*/ 2147483647 h 1202"/>
                <a:gd name="T6" fmla="*/ 2147483647 w 1805"/>
                <a:gd name="T7" fmla="*/ 2147483647 h 1202"/>
                <a:gd name="T8" fmla="*/ 2147483647 w 1805"/>
                <a:gd name="T9" fmla="*/ 2147483647 h 1202"/>
                <a:gd name="T10" fmla="*/ 2147483647 w 1805"/>
                <a:gd name="T11" fmla="*/ 2147483647 h 1202"/>
                <a:gd name="T12" fmla="*/ 2147483647 w 1805"/>
                <a:gd name="T13" fmla="*/ 2147483647 h 1202"/>
                <a:gd name="T14" fmla="*/ 2147483647 w 1805"/>
                <a:gd name="T15" fmla="*/ 2147483647 h 1202"/>
                <a:gd name="T16" fmla="*/ 2147483647 w 1805"/>
                <a:gd name="T17" fmla="*/ 2147483647 h 1202"/>
                <a:gd name="T18" fmla="*/ 2147483647 w 1805"/>
                <a:gd name="T19" fmla="*/ 2147483647 h 1202"/>
                <a:gd name="T20" fmla="*/ 2147483647 w 1805"/>
                <a:gd name="T21" fmla="*/ 2147483647 h 1202"/>
                <a:gd name="T22" fmla="*/ 2147483647 w 1805"/>
                <a:gd name="T23" fmla="*/ 0 h 1202"/>
                <a:gd name="T24" fmla="*/ 2147483647 w 1805"/>
                <a:gd name="T25" fmla="*/ 2147483647 h 1202"/>
                <a:gd name="T26" fmla="*/ 2147483647 w 1805"/>
                <a:gd name="T27" fmla="*/ 2147483647 h 1202"/>
                <a:gd name="T28" fmla="*/ 2147483647 w 1805"/>
                <a:gd name="T29" fmla="*/ 2147483647 h 1202"/>
                <a:gd name="T30" fmla="*/ 2147483647 w 1805"/>
                <a:gd name="T31" fmla="*/ 2147483647 h 1202"/>
                <a:gd name="T32" fmla="*/ 2147483647 w 1805"/>
                <a:gd name="T33" fmla="*/ 2147483647 h 1202"/>
                <a:gd name="T34" fmla="*/ 2147483647 w 1805"/>
                <a:gd name="T35" fmla="*/ 2147483647 h 1202"/>
                <a:gd name="T36" fmla="*/ 2147483647 w 1805"/>
                <a:gd name="T37" fmla="*/ 2147483647 h 1202"/>
                <a:gd name="T38" fmla="*/ 2147483647 w 1805"/>
                <a:gd name="T39" fmla="*/ 2147483647 h 1202"/>
                <a:gd name="T40" fmla="*/ 2147483647 w 1805"/>
                <a:gd name="T41" fmla="*/ 2147483647 h 1202"/>
                <a:gd name="T42" fmla="*/ 2147483647 w 1805"/>
                <a:gd name="T43" fmla="*/ 2147483647 h 1202"/>
                <a:gd name="T44" fmla="*/ 2147483647 w 1805"/>
                <a:gd name="T45" fmla="*/ 2147483647 h 1202"/>
                <a:gd name="T46" fmla="*/ 2147483647 w 1805"/>
                <a:gd name="T47" fmla="*/ 2147483647 h 1202"/>
                <a:gd name="T48" fmla="*/ 2147483647 w 1805"/>
                <a:gd name="T49" fmla="*/ 2147483647 h 1202"/>
                <a:gd name="T50" fmla="*/ 2147483647 w 1805"/>
                <a:gd name="T51" fmla="*/ 2147483647 h 1202"/>
                <a:gd name="T52" fmla="*/ 2147483647 w 1805"/>
                <a:gd name="T53" fmla="*/ 2147483647 h 1202"/>
                <a:gd name="T54" fmla="*/ 2147483647 w 1805"/>
                <a:gd name="T55" fmla="*/ 2147483647 h 1202"/>
                <a:gd name="T56" fmla="*/ 0 w 1805"/>
                <a:gd name="T57" fmla="*/ 2147483647 h 1202"/>
                <a:gd name="T58" fmla="*/ 0 w 1805"/>
                <a:gd name="T59" fmla="*/ 2147483647 h 1202"/>
                <a:gd name="T60" fmla="*/ 2147483647 w 1805"/>
                <a:gd name="T61" fmla="*/ 2147483647 h 1202"/>
                <a:gd name="T62" fmla="*/ 2147483647 w 1805"/>
                <a:gd name="T63" fmla="*/ 2147483647 h 1202"/>
                <a:gd name="T64" fmla="*/ 2147483647 w 1805"/>
                <a:gd name="T65" fmla="*/ 2147483647 h 1202"/>
                <a:gd name="T66" fmla="*/ 2147483647 w 1805"/>
                <a:gd name="T67" fmla="*/ 2147483647 h 1202"/>
                <a:gd name="T68" fmla="*/ 2147483647 w 1805"/>
                <a:gd name="T69" fmla="*/ 2147483647 h 1202"/>
                <a:gd name="T70" fmla="*/ 2147483647 w 1805"/>
                <a:gd name="T71" fmla="*/ 0 h 1202"/>
                <a:gd name="T72" fmla="*/ 2147483647 w 1805"/>
                <a:gd name="T73" fmla="*/ 2147483647 h 1202"/>
                <a:gd name="T74" fmla="*/ 2147483647 w 1805"/>
                <a:gd name="T75" fmla="*/ 2147483647 h 1202"/>
                <a:gd name="T76" fmla="*/ 2147483647 w 1805"/>
                <a:gd name="T77" fmla="*/ 2147483647 h 1202"/>
                <a:gd name="T78" fmla="*/ 2147483647 w 1805"/>
                <a:gd name="T79" fmla="*/ 2147483647 h 1202"/>
                <a:gd name="T80" fmla="*/ 2147483647 w 1805"/>
                <a:gd name="T81" fmla="*/ 2147483647 h 1202"/>
                <a:gd name="T82" fmla="*/ 2147483647 w 1805"/>
                <a:gd name="T83" fmla="*/ 2147483647 h 1202"/>
                <a:gd name="T84" fmla="*/ 2147483647 w 1805"/>
                <a:gd name="T85" fmla="*/ 2147483647 h 1202"/>
                <a:gd name="T86" fmla="*/ 2147483647 w 1805"/>
                <a:gd name="T87" fmla="*/ 2147483647 h 1202"/>
                <a:gd name="T88" fmla="*/ 2147483647 w 1805"/>
                <a:gd name="T89" fmla="*/ 2147483647 h 1202"/>
                <a:gd name="T90" fmla="*/ 2147483647 w 1805"/>
                <a:gd name="T91" fmla="*/ 2147483647 h 1202"/>
                <a:gd name="T92" fmla="*/ 2147483647 w 1805"/>
                <a:gd name="T93" fmla="*/ 2147483647 h 1202"/>
                <a:gd name="T94" fmla="*/ 2147483647 w 1805"/>
                <a:gd name="T95" fmla="*/ 2147483647 h 1202"/>
                <a:gd name="T96" fmla="*/ 2147483647 w 1805"/>
                <a:gd name="T97" fmla="*/ 2147483647 h 1202"/>
                <a:gd name="T98" fmla="*/ 2147483647 w 1805"/>
                <a:gd name="T99" fmla="*/ 2147483647 h 1202"/>
                <a:gd name="T100" fmla="*/ 2147483647 w 1805"/>
                <a:gd name="T101" fmla="*/ 2147483647 h 1202"/>
                <a:gd name="T102" fmla="*/ 2147483647 w 1805"/>
                <a:gd name="T103" fmla="*/ 2147483647 h 120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805"/>
                <a:gd name="T157" fmla="*/ 0 h 1202"/>
                <a:gd name="T158" fmla="*/ 1805 w 1805"/>
                <a:gd name="T159" fmla="*/ 1202 h 120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805" h="1202">
                  <a:moveTo>
                    <a:pt x="1805" y="601"/>
                  </a:moveTo>
                  <a:lnTo>
                    <a:pt x="1799" y="601"/>
                  </a:lnTo>
                  <a:lnTo>
                    <a:pt x="1797" y="555"/>
                  </a:lnTo>
                  <a:lnTo>
                    <a:pt x="1794" y="511"/>
                  </a:lnTo>
                  <a:lnTo>
                    <a:pt x="1789" y="465"/>
                  </a:lnTo>
                  <a:lnTo>
                    <a:pt x="1780" y="420"/>
                  </a:lnTo>
                  <a:lnTo>
                    <a:pt x="1774" y="395"/>
                  </a:lnTo>
                  <a:lnTo>
                    <a:pt x="1774" y="397"/>
                  </a:lnTo>
                  <a:lnTo>
                    <a:pt x="1776" y="399"/>
                  </a:lnTo>
                  <a:lnTo>
                    <a:pt x="1776" y="401"/>
                  </a:lnTo>
                  <a:lnTo>
                    <a:pt x="1776" y="403"/>
                  </a:lnTo>
                  <a:lnTo>
                    <a:pt x="1776" y="404"/>
                  </a:lnTo>
                  <a:lnTo>
                    <a:pt x="1783" y="429"/>
                  </a:lnTo>
                  <a:lnTo>
                    <a:pt x="1789" y="454"/>
                  </a:lnTo>
                  <a:lnTo>
                    <a:pt x="1792" y="479"/>
                  </a:lnTo>
                  <a:lnTo>
                    <a:pt x="1797" y="504"/>
                  </a:lnTo>
                  <a:lnTo>
                    <a:pt x="1799" y="528"/>
                  </a:lnTo>
                  <a:lnTo>
                    <a:pt x="1803" y="553"/>
                  </a:lnTo>
                  <a:lnTo>
                    <a:pt x="1803" y="576"/>
                  </a:lnTo>
                  <a:lnTo>
                    <a:pt x="1805" y="601"/>
                  </a:lnTo>
                  <a:close/>
                  <a:moveTo>
                    <a:pt x="236" y="0"/>
                  </a:moveTo>
                  <a:lnTo>
                    <a:pt x="209" y="32"/>
                  </a:lnTo>
                  <a:lnTo>
                    <a:pt x="182" y="66"/>
                  </a:lnTo>
                  <a:lnTo>
                    <a:pt x="158" y="101"/>
                  </a:lnTo>
                  <a:lnTo>
                    <a:pt x="135" y="137"/>
                  </a:lnTo>
                  <a:lnTo>
                    <a:pt x="113" y="174"/>
                  </a:lnTo>
                  <a:lnTo>
                    <a:pt x="94" y="213"/>
                  </a:lnTo>
                  <a:lnTo>
                    <a:pt x="76" y="252"/>
                  </a:lnTo>
                  <a:lnTo>
                    <a:pt x="60" y="293"/>
                  </a:lnTo>
                  <a:lnTo>
                    <a:pt x="46" y="335"/>
                  </a:lnTo>
                  <a:lnTo>
                    <a:pt x="33" y="378"/>
                  </a:lnTo>
                  <a:lnTo>
                    <a:pt x="23" y="420"/>
                  </a:lnTo>
                  <a:lnTo>
                    <a:pt x="16" y="465"/>
                  </a:lnTo>
                  <a:lnTo>
                    <a:pt x="10" y="511"/>
                  </a:lnTo>
                  <a:lnTo>
                    <a:pt x="7" y="555"/>
                  </a:lnTo>
                  <a:lnTo>
                    <a:pt x="5" y="601"/>
                  </a:lnTo>
                  <a:lnTo>
                    <a:pt x="7" y="647"/>
                  </a:lnTo>
                  <a:lnTo>
                    <a:pt x="10" y="693"/>
                  </a:lnTo>
                  <a:lnTo>
                    <a:pt x="16" y="738"/>
                  </a:lnTo>
                  <a:lnTo>
                    <a:pt x="23" y="782"/>
                  </a:lnTo>
                  <a:lnTo>
                    <a:pt x="28" y="807"/>
                  </a:lnTo>
                  <a:lnTo>
                    <a:pt x="28" y="805"/>
                  </a:lnTo>
                  <a:lnTo>
                    <a:pt x="28" y="803"/>
                  </a:lnTo>
                  <a:lnTo>
                    <a:pt x="28" y="801"/>
                  </a:lnTo>
                  <a:lnTo>
                    <a:pt x="26" y="801"/>
                  </a:lnTo>
                  <a:lnTo>
                    <a:pt x="26" y="800"/>
                  </a:lnTo>
                  <a:lnTo>
                    <a:pt x="26" y="798"/>
                  </a:lnTo>
                  <a:lnTo>
                    <a:pt x="19" y="771"/>
                  </a:lnTo>
                  <a:lnTo>
                    <a:pt x="14" y="743"/>
                  </a:lnTo>
                  <a:lnTo>
                    <a:pt x="9" y="716"/>
                  </a:lnTo>
                  <a:lnTo>
                    <a:pt x="5" y="688"/>
                  </a:lnTo>
                  <a:lnTo>
                    <a:pt x="2" y="660"/>
                  </a:lnTo>
                  <a:lnTo>
                    <a:pt x="0" y="633"/>
                  </a:lnTo>
                  <a:lnTo>
                    <a:pt x="0" y="605"/>
                  </a:lnTo>
                  <a:lnTo>
                    <a:pt x="0" y="578"/>
                  </a:lnTo>
                  <a:lnTo>
                    <a:pt x="2" y="523"/>
                  </a:lnTo>
                  <a:lnTo>
                    <a:pt x="7" y="470"/>
                  </a:lnTo>
                  <a:lnTo>
                    <a:pt x="16" y="417"/>
                  </a:lnTo>
                  <a:lnTo>
                    <a:pt x="28" y="365"/>
                  </a:lnTo>
                  <a:lnTo>
                    <a:pt x="44" y="316"/>
                  </a:lnTo>
                  <a:lnTo>
                    <a:pt x="64" y="266"/>
                  </a:lnTo>
                  <a:lnTo>
                    <a:pt x="85" y="216"/>
                  </a:lnTo>
                  <a:lnTo>
                    <a:pt x="110" y="170"/>
                  </a:lnTo>
                  <a:lnTo>
                    <a:pt x="136" y="126"/>
                  </a:lnTo>
                  <a:lnTo>
                    <a:pt x="168" y="82"/>
                  </a:lnTo>
                  <a:lnTo>
                    <a:pt x="200" y="41"/>
                  </a:lnTo>
                  <a:lnTo>
                    <a:pt x="236" y="0"/>
                  </a:lnTo>
                  <a:close/>
                  <a:moveTo>
                    <a:pt x="1567" y="1202"/>
                  </a:moveTo>
                  <a:lnTo>
                    <a:pt x="1594" y="1172"/>
                  </a:lnTo>
                  <a:lnTo>
                    <a:pt x="1620" y="1138"/>
                  </a:lnTo>
                  <a:lnTo>
                    <a:pt x="1645" y="1103"/>
                  </a:lnTo>
                  <a:lnTo>
                    <a:pt x="1668" y="1066"/>
                  </a:lnTo>
                  <a:lnTo>
                    <a:pt x="1691" y="1028"/>
                  </a:lnTo>
                  <a:lnTo>
                    <a:pt x="1711" y="989"/>
                  </a:lnTo>
                  <a:lnTo>
                    <a:pt x="1728" y="950"/>
                  </a:lnTo>
                  <a:lnTo>
                    <a:pt x="1744" y="910"/>
                  </a:lnTo>
                  <a:lnTo>
                    <a:pt x="1758" y="869"/>
                  </a:lnTo>
                  <a:lnTo>
                    <a:pt x="1771" y="826"/>
                  </a:lnTo>
                  <a:lnTo>
                    <a:pt x="1780" y="782"/>
                  </a:lnTo>
                  <a:lnTo>
                    <a:pt x="1789" y="738"/>
                  </a:lnTo>
                  <a:lnTo>
                    <a:pt x="1794" y="693"/>
                  </a:lnTo>
                  <a:lnTo>
                    <a:pt x="1797" y="647"/>
                  </a:lnTo>
                  <a:lnTo>
                    <a:pt x="1799" y="601"/>
                  </a:lnTo>
                  <a:lnTo>
                    <a:pt x="1805" y="601"/>
                  </a:lnTo>
                  <a:lnTo>
                    <a:pt x="1805" y="644"/>
                  </a:lnTo>
                  <a:lnTo>
                    <a:pt x="1801" y="686"/>
                  </a:lnTo>
                  <a:lnTo>
                    <a:pt x="1797" y="727"/>
                  </a:lnTo>
                  <a:lnTo>
                    <a:pt x="1790" y="768"/>
                  </a:lnTo>
                  <a:lnTo>
                    <a:pt x="1782" y="809"/>
                  </a:lnTo>
                  <a:lnTo>
                    <a:pt x="1773" y="849"/>
                  </a:lnTo>
                  <a:lnTo>
                    <a:pt x="1760" y="888"/>
                  </a:lnTo>
                  <a:lnTo>
                    <a:pt x="1744" y="927"/>
                  </a:lnTo>
                  <a:lnTo>
                    <a:pt x="1728" y="965"/>
                  </a:lnTo>
                  <a:lnTo>
                    <a:pt x="1711" y="1002"/>
                  </a:lnTo>
                  <a:lnTo>
                    <a:pt x="1691" y="1037"/>
                  </a:lnTo>
                  <a:lnTo>
                    <a:pt x="1670" y="1073"/>
                  </a:lnTo>
                  <a:lnTo>
                    <a:pt x="1647" y="1106"/>
                  </a:lnTo>
                  <a:lnTo>
                    <a:pt x="1622" y="1140"/>
                  </a:lnTo>
                  <a:lnTo>
                    <a:pt x="1595" y="1172"/>
                  </a:lnTo>
                  <a:lnTo>
                    <a:pt x="1567" y="1202"/>
                  </a:lnTo>
                  <a:close/>
                </a:path>
              </a:pathLst>
            </a:custGeom>
            <a:solidFill>
              <a:srgbClr val="58BCFF"/>
            </a:solidFill>
            <a:ln w="9525">
              <a:noFill/>
              <a:round/>
              <a:headEnd/>
              <a:tailEnd/>
            </a:ln>
          </p:spPr>
          <p:txBody>
            <a:bodyPr/>
            <a:lstStyle/>
            <a:p>
              <a:endParaRPr lang="en-US"/>
            </a:p>
          </p:txBody>
        </p:sp>
        <p:sp>
          <p:nvSpPr>
            <p:cNvPr id="53295" name="Freeform 48"/>
            <p:cNvSpPr>
              <a:spLocks noEditPoints="1"/>
            </p:cNvSpPr>
            <p:nvPr/>
          </p:nvSpPr>
          <p:spPr bwMode="auto">
            <a:xfrm>
              <a:off x="3408157" y="2246333"/>
              <a:ext cx="2547056" cy="2247900"/>
            </a:xfrm>
            <a:custGeom>
              <a:avLst/>
              <a:gdLst>
                <a:gd name="T0" fmla="*/ 2147483647 w 1805"/>
                <a:gd name="T1" fmla="*/ 2147483647 h 1416"/>
                <a:gd name="T2" fmla="*/ 2147483647 w 1805"/>
                <a:gd name="T3" fmla="*/ 2147483647 h 1416"/>
                <a:gd name="T4" fmla="*/ 2147483647 w 1805"/>
                <a:gd name="T5" fmla="*/ 2147483647 h 1416"/>
                <a:gd name="T6" fmla="*/ 2147483647 w 1805"/>
                <a:gd name="T7" fmla="*/ 2147483647 h 1416"/>
                <a:gd name="T8" fmla="*/ 2147483647 w 1805"/>
                <a:gd name="T9" fmla="*/ 2147483647 h 1416"/>
                <a:gd name="T10" fmla="*/ 2147483647 w 1805"/>
                <a:gd name="T11" fmla="*/ 2147483647 h 1416"/>
                <a:gd name="T12" fmla="*/ 2147483647 w 1805"/>
                <a:gd name="T13" fmla="*/ 2147483647 h 1416"/>
                <a:gd name="T14" fmla="*/ 2147483647 w 1805"/>
                <a:gd name="T15" fmla="*/ 2147483647 h 1416"/>
                <a:gd name="T16" fmla="*/ 2147483647 w 1805"/>
                <a:gd name="T17" fmla="*/ 2147483647 h 1416"/>
                <a:gd name="T18" fmla="*/ 2147483647 w 1805"/>
                <a:gd name="T19" fmla="*/ 2147483647 h 1416"/>
                <a:gd name="T20" fmla="*/ 2147483647 w 1805"/>
                <a:gd name="T21" fmla="*/ 2147483647 h 1416"/>
                <a:gd name="T22" fmla="*/ 2147483647 w 1805"/>
                <a:gd name="T23" fmla="*/ 2147483647 h 1416"/>
                <a:gd name="T24" fmla="*/ 2147483647 w 1805"/>
                <a:gd name="T25" fmla="*/ 2147483647 h 1416"/>
                <a:gd name="T26" fmla="*/ 2147483647 w 1805"/>
                <a:gd name="T27" fmla="*/ 2147483647 h 1416"/>
                <a:gd name="T28" fmla="*/ 2147483647 w 1805"/>
                <a:gd name="T29" fmla="*/ 2147483647 h 1416"/>
                <a:gd name="T30" fmla="*/ 2147483647 w 1805"/>
                <a:gd name="T31" fmla="*/ 2147483647 h 1416"/>
                <a:gd name="T32" fmla="*/ 2147483647 w 1805"/>
                <a:gd name="T33" fmla="*/ 2147483647 h 1416"/>
                <a:gd name="T34" fmla="*/ 2147483647 w 1805"/>
                <a:gd name="T35" fmla="*/ 2147483647 h 1416"/>
                <a:gd name="T36" fmla="*/ 2147483647 w 1805"/>
                <a:gd name="T37" fmla="*/ 2147483647 h 1416"/>
                <a:gd name="T38" fmla="*/ 2147483647 w 1805"/>
                <a:gd name="T39" fmla="*/ 2147483647 h 1416"/>
                <a:gd name="T40" fmla="*/ 2147483647 w 1805"/>
                <a:gd name="T41" fmla="*/ 2147483647 h 1416"/>
                <a:gd name="T42" fmla="*/ 2147483647 w 1805"/>
                <a:gd name="T43" fmla="*/ 2147483647 h 1416"/>
                <a:gd name="T44" fmla="*/ 2147483647 w 1805"/>
                <a:gd name="T45" fmla="*/ 2147483647 h 1416"/>
                <a:gd name="T46" fmla="*/ 2147483647 w 1805"/>
                <a:gd name="T47" fmla="*/ 2147483647 h 1416"/>
                <a:gd name="T48" fmla="*/ 2147483647 w 1805"/>
                <a:gd name="T49" fmla="*/ 2147483647 h 1416"/>
                <a:gd name="T50" fmla="*/ 2147483647 w 1805"/>
                <a:gd name="T51" fmla="*/ 2147483647 h 1416"/>
                <a:gd name="T52" fmla="*/ 2147483647 w 1805"/>
                <a:gd name="T53" fmla="*/ 2147483647 h 1416"/>
                <a:gd name="T54" fmla="*/ 2147483647 w 1805"/>
                <a:gd name="T55" fmla="*/ 2147483647 h 1416"/>
                <a:gd name="T56" fmla="*/ 2147483647 w 1805"/>
                <a:gd name="T57" fmla="*/ 2147483647 h 1416"/>
                <a:gd name="T58" fmla="*/ 2147483647 w 1805"/>
                <a:gd name="T59" fmla="*/ 2147483647 h 1416"/>
                <a:gd name="T60" fmla="*/ 2147483647 w 1805"/>
                <a:gd name="T61" fmla="*/ 2147483647 h 1416"/>
                <a:gd name="T62" fmla="*/ 2147483647 w 1805"/>
                <a:gd name="T63" fmla="*/ 2147483647 h 1416"/>
                <a:gd name="T64" fmla="*/ 2147483647 w 1805"/>
                <a:gd name="T65" fmla="*/ 2147483647 h 1416"/>
                <a:gd name="T66" fmla="*/ 2147483647 w 1805"/>
                <a:gd name="T67" fmla="*/ 2147483647 h 1416"/>
                <a:gd name="T68" fmla="*/ 2147483647 w 1805"/>
                <a:gd name="T69" fmla="*/ 2147483647 h 1416"/>
                <a:gd name="T70" fmla="*/ 2147483647 w 1805"/>
                <a:gd name="T71" fmla="*/ 2147483647 h 1416"/>
                <a:gd name="T72" fmla="*/ 2147483647 w 1805"/>
                <a:gd name="T73" fmla="*/ 2147483647 h 1416"/>
                <a:gd name="T74" fmla="*/ 2147483647 w 1805"/>
                <a:gd name="T75" fmla="*/ 2147483647 h 1416"/>
                <a:gd name="T76" fmla="*/ 2147483647 w 1805"/>
                <a:gd name="T77" fmla="*/ 2147483647 h 1416"/>
                <a:gd name="T78" fmla="*/ 2147483647 w 1805"/>
                <a:gd name="T79" fmla="*/ 0 h 1416"/>
                <a:gd name="T80" fmla="*/ 2147483647 w 1805"/>
                <a:gd name="T81" fmla="*/ 2147483647 h 1416"/>
                <a:gd name="T82" fmla="*/ 2147483647 w 1805"/>
                <a:gd name="T83" fmla="*/ 2147483647 h 14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805"/>
                <a:gd name="T127" fmla="*/ 0 h 1416"/>
                <a:gd name="T128" fmla="*/ 1805 w 1805"/>
                <a:gd name="T129" fmla="*/ 1416 h 14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805" h="1416">
                  <a:moveTo>
                    <a:pt x="1805" y="707"/>
                  </a:moveTo>
                  <a:lnTo>
                    <a:pt x="1803" y="681"/>
                  </a:lnTo>
                  <a:lnTo>
                    <a:pt x="1803" y="659"/>
                  </a:lnTo>
                  <a:lnTo>
                    <a:pt x="1801" y="638"/>
                  </a:lnTo>
                  <a:lnTo>
                    <a:pt x="1797" y="617"/>
                  </a:lnTo>
                  <a:lnTo>
                    <a:pt x="1794" y="595"/>
                  </a:lnTo>
                  <a:lnTo>
                    <a:pt x="1790" y="574"/>
                  </a:lnTo>
                  <a:lnTo>
                    <a:pt x="1787" y="553"/>
                  </a:lnTo>
                  <a:lnTo>
                    <a:pt x="1782" y="532"/>
                  </a:lnTo>
                  <a:lnTo>
                    <a:pt x="1776" y="510"/>
                  </a:lnTo>
                  <a:lnTo>
                    <a:pt x="1773" y="491"/>
                  </a:lnTo>
                  <a:lnTo>
                    <a:pt x="1766" y="473"/>
                  </a:lnTo>
                  <a:lnTo>
                    <a:pt x="1760" y="454"/>
                  </a:lnTo>
                  <a:lnTo>
                    <a:pt x="1753" y="436"/>
                  </a:lnTo>
                  <a:lnTo>
                    <a:pt x="1748" y="416"/>
                  </a:lnTo>
                  <a:lnTo>
                    <a:pt x="1741" y="399"/>
                  </a:lnTo>
                  <a:lnTo>
                    <a:pt x="1732" y="381"/>
                  </a:lnTo>
                  <a:lnTo>
                    <a:pt x="1725" y="363"/>
                  </a:lnTo>
                  <a:lnTo>
                    <a:pt x="1739" y="400"/>
                  </a:lnTo>
                  <a:lnTo>
                    <a:pt x="1753" y="443"/>
                  </a:lnTo>
                  <a:lnTo>
                    <a:pt x="1766" y="485"/>
                  </a:lnTo>
                  <a:lnTo>
                    <a:pt x="1774" y="528"/>
                  </a:lnTo>
                  <a:lnTo>
                    <a:pt x="1783" y="572"/>
                  </a:lnTo>
                  <a:lnTo>
                    <a:pt x="1789" y="617"/>
                  </a:lnTo>
                  <a:lnTo>
                    <a:pt x="1792" y="661"/>
                  </a:lnTo>
                  <a:lnTo>
                    <a:pt x="1794" y="707"/>
                  </a:lnTo>
                  <a:lnTo>
                    <a:pt x="1805" y="707"/>
                  </a:lnTo>
                  <a:lnTo>
                    <a:pt x="1803" y="753"/>
                  </a:lnTo>
                  <a:lnTo>
                    <a:pt x="1799" y="799"/>
                  </a:lnTo>
                  <a:lnTo>
                    <a:pt x="1794" y="845"/>
                  </a:lnTo>
                  <a:lnTo>
                    <a:pt x="1785" y="890"/>
                  </a:lnTo>
                  <a:lnTo>
                    <a:pt x="1776" y="932"/>
                  </a:lnTo>
                  <a:lnTo>
                    <a:pt x="1764" y="977"/>
                  </a:lnTo>
                  <a:lnTo>
                    <a:pt x="1750" y="1017"/>
                  </a:lnTo>
                  <a:lnTo>
                    <a:pt x="1734" y="1058"/>
                  </a:lnTo>
                  <a:lnTo>
                    <a:pt x="1716" y="1099"/>
                  </a:lnTo>
                  <a:lnTo>
                    <a:pt x="1698" y="1133"/>
                  </a:lnTo>
                  <a:lnTo>
                    <a:pt x="1673" y="1173"/>
                  </a:lnTo>
                  <a:lnTo>
                    <a:pt x="1647" y="1214"/>
                  </a:lnTo>
                  <a:lnTo>
                    <a:pt x="1618" y="1251"/>
                  </a:lnTo>
                  <a:lnTo>
                    <a:pt x="1586" y="1289"/>
                  </a:lnTo>
                  <a:lnTo>
                    <a:pt x="1553" y="1322"/>
                  </a:lnTo>
                  <a:lnTo>
                    <a:pt x="1519" y="1356"/>
                  </a:lnTo>
                  <a:lnTo>
                    <a:pt x="1482" y="1386"/>
                  </a:lnTo>
                  <a:lnTo>
                    <a:pt x="1443" y="1416"/>
                  </a:lnTo>
                  <a:lnTo>
                    <a:pt x="1469" y="1395"/>
                  </a:lnTo>
                  <a:lnTo>
                    <a:pt x="1501" y="1367"/>
                  </a:lnTo>
                  <a:lnTo>
                    <a:pt x="1532" y="1338"/>
                  </a:lnTo>
                  <a:lnTo>
                    <a:pt x="1562" y="1306"/>
                  </a:lnTo>
                  <a:lnTo>
                    <a:pt x="1590" y="1275"/>
                  </a:lnTo>
                  <a:lnTo>
                    <a:pt x="1617" y="1241"/>
                  </a:lnTo>
                  <a:lnTo>
                    <a:pt x="1641" y="1205"/>
                  </a:lnTo>
                  <a:lnTo>
                    <a:pt x="1665" y="1170"/>
                  </a:lnTo>
                  <a:lnTo>
                    <a:pt x="1686" y="1133"/>
                  </a:lnTo>
                  <a:lnTo>
                    <a:pt x="1705" y="1094"/>
                  </a:lnTo>
                  <a:lnTo>
                    <a:pt x="1723" y="1055"/>
                  </a:lnTo>
                  <a:lnTo>
                    <a:pt x="1739" y="1014"/>
                  </a:lnTo>
                  <a:lnTo>
                    <a:pt x="1753" y="973"/>
                  </a:lnTo>
                  <a:lnTo>
                    <a:pt x="1766" y="931"/>
                  </a:lnTo>
                  <a:lnTo>
                    <a:pt x="1774" y="888"/>
                  </a:lnTo>
                  <a:lnTo>
                    <a:pt x="1783" y="844"/>
                  </a:lnTo>
                  <a:lnTo>
                    <a:pt x="1789" y="799"/>
                  </a:lnTo>
                  <a:lnTo>
                    <a:pt x="1792" y="753"/>
                  </a:lnTo>
                  <a:lnTo>
                    <a:pt x="1794" y="707"/>
                  </a:lnTo>
                  <a:lnTo>
                    <a:pt x="1805" y="707"/>
                  </a:lnTo>
                  <a:close/>
                  <a:moveTo>
                    <a:pt x="106" y="282"/>
                  </a:moveTo>
                  <a:lnTo>
                    <a:pt x="88" y="317"/>
                  </a:lnTo>
                  <a:lnTo>
                    <a:pt x="71" y="356"/>
                  </a:lnTo>
                  <a:lnTo>
                    <a:pt x="55" y="397"/>
                  </a:lnTo>
                  <a:lnTo>
                    <a:pt x="41" y="439"/>
                  </a:lnTo>
                  <a:lnTo>
                    <a:pt x="28" y="482"/>
                  </a:lnTo>
                  <a:lnTo>
                    <a:pt x="18" y="526"/>
                  </a:lnTo>
                  <a:lnTo>
                    <a:pt x="10" y="571"/>
                  </a:lnTo>
                  <a:lnTo>
                    <a:pt x="3" y="615"/>
                  </a:lnTo>
                  <a:lnTo>
                    <a:pt x="2" y="661"/>
                  </a:lnTo>
                  <a:lnTo>
                    <a:pt x="0" y="707"/>
                  </a:lnTo>
                  <a:lnTo>
                    <a:pt x="0" y="734"/>
                  </a:lnTo>
                  <a:lnTo>
                    <a:pt x="2" y="755"/>
                  </a:lnTo>
                  <a:lnTo>
                    <a:pt x="3" y="776"/>
                  </a:lnTo>
                  <a:lnTo>
                    <a:pt x="5" y="798"/>
                  </a:lnTo>
                  <a:lnTo>
                    <a:pt x="9" y="819"/>
                  </a:lnTo>
                  <a:lnTo>
                    <a:pt x="12" y="840"/>
                  </a:lnTo>
                  <a:lnTo>
                    <a:pt x="16" y="861"/>
                  </a:lnTo>
                  <a:lnTo>
                    <a:pt x="21" y="883"/>
                  </a:lnTo>
                  <a:lnTo>
                    <a:pt x="26" y="904"/>
                  </a:lnTo>
                  <a:lnTo>
                    <a:pt x="32" y="923"/>
                  </a:lnTo>
                  <a:lnTo>
                    <a:pt x="37" y="943"/>
                  </a:lnTo>
                  <a:lnTo>
                    <a:pt x="44" y="961"/>
                  </a:lnTo>
                  <a:lnTo>
                    <a:pt x="49" y="980"/>
                  </a:lnTo>
                  <a:lnTo>
                    <a:pt x="57" y="998"/>
                  </a:lnTo>
                  <a:lnTo>
                    <a:pt x="64" y="1016"/>
                  </a:lnTo>
                  <a:lnTo>
                    <a:pt x="71" y="1033"/>
                  </a:lnTo>
                  <a:lnTo>
                    <a:pt x="80" y="1051"/>
                  </a:lnTo>
                  <a:lnTo>
                    <a:pt x="64" y="1014"/>
                  </a:lnTo>
                  <a:lnTo>
                    <a:pt x="51" y="973"/>
                  </a:lnTo>
                  <a:lnTo>
                    <a:pt x="39" y="931"/>
                  </a:lnTo>
                  <a:lnTo>
                    <a:pt x="28" y="888"/>
                  </a:lnTo>
                  <a:lnTo>
                    <a:pt x="21" y="844"/>
                  </a:lnTo>
                  <a:lnTo>
                    <a:pt x="16" y="799"/>
                  </a:lnTo>
                  <a:lnTo>
                    <a:pt x="12" y="753"/>
                  </a:lnTo>
                  <a:lnTo>
                    <a:pt x="10" y="707"/>
                  </a:lnTo>
                  <a:lnTo>
                    <a:pt x="12" y="661"/>
                  </a:lnTo>
                  <a:lnTo>
                    <a:pt x="16" y="617"/>
                  </a:lnTo>
                  <a:lnTo>
                    <a:pt x="21" y="572"/>
                  </a:lnTo>
                  <a:lnTo>
                    <a:pt x="28" y="528"/>
                  </a:lnTo>
                  <a:lnTo>
                    <a:pt x="39" y="485"/>
                  </a:lnTo>
                  <a:lnTo>
                    <a:pt x="51" y="443"/>
                  </a:lnTo>
                  <a:lnTo>
                    <a:pt x="64" y="400"/>
                  </a:lnTo>
                  <a:lnTo>
                    <a:pt x="80" y="361"/>
                  </a:lnTo>
                  <a:lnTo>
                    <a:pt x="99" y="321"/>
                  </a:lnTo>
                  <a:lnTo>
                    <a:pt x="119" y="283"/>
                  </a:lnTo>
                  <a:lnTo>
                    <a:pt x="140" y="246"/>
                  </a:lnTo>
                  <a:lnTo>
                    <a:pt x="163" y="209"/>
                  </a:lnTo>
                  <a:lnTo>
                    <a:pt x="188" y="175"/>
                  </a:lnTo>
                  <a:lnTo>
                    <a:pt x="214" y="141"/>
                  </a:lnTo>
                  <a:lnTo>
                    <a:pt x="243" y="108"/>
                  </a:lnTo>
                  <a:lnTo>
                    <a:pt x="271" y="78"/>
                  </a:lnTo>
                  <a:lnTo>
                    <a:pt x="303" y="48"/>
                  </a:lnTo>
                  <a:lnTo>
                    <a:pt x="335" y="19"/>
                  </a:lnTo>
                  <a:lnTo>
                    <a:pt x="361" y="0"/>
                  </a:lnTo>
                  <a:lnTo>
                    <a:pt x="322" y="28"/>
                  </a:lnTo>
                  <a:lnTo>
                    <a:pt x="285" y="60"/>
                  </a:lnTo>
                  <a:lnTo>
                    <a:pt x="250" y="92"/>
                  </a:lnTo>
                  <a:lnTo>
                    <a:pt x="216" y="127"/>
                  </a:lnTo>
                  <a:lnTo>
                    <a:pt x="186" y="165"/>
                  </a:lnTo>
                  <a:lnTo>
                    <a:pt x="158" y="202"/>
                  </a:lnTo>
                  <a:lnTo>
                    <a:pt x="131" y="241"/>
                  </a:lnTo>
                  <a:lnTo>
                    <a:pt x="106" y="282"/>
                  </a:lnTo>
                  <a:close/>
                </a:path>
              </a:pathLst>
            </a:custGeom>
            <a:solidFill>
              <a:srgbClr val="59BCFF"/>
            </a:solidFill>
            <a:ln w="9525">
              <a:noFill/>
              <a:round/>
              <a:headEnd/>
              <a:tailEnd/>
            </a:ln>
          </p:spPr>
          <p:txBody>
            <a:bodyPr/>
            <a:lstStyle/>
            <a:p>
              <a:endParaRPr lang="en-US"/>
            </a:p>
          </p:txBody>
        </p:sp>
        <p:sp>
          <p:nvSpPr>
            <p:cNvPr id="53296" name="Freeform 49"/>
            <p:cNvSpPr>
              <a:spLocks noEditPoints="1"/>
            </p:cNvSpPr>
            <p:nvPr/>
          </p:nvSpPr>
          <p:spPr bwMode="auto">
            <a:xfrm>
              <a:off x="3415215" y="2133621"/>
              <a:ext cx="2531533" cy="2471737"/>
            </a:xfrm>
            <a:custGeom>
              <a:avLst/>
              <a:gdLst>
                <a:gd name="T0" fmla="*/ 2147483647 w 1794"/>
                <a:gd name="T1" fmla="*/ 2147483647 h 1557"/>
                <a:gd name="T2" fmla="*/ 2147483647 w 1794"/>
                <a:gd name="T3" fmla="*/ 2147483647 h 1557"/>
                <a:gd name="T4" fmla="*/ 2147483647 w 1794"/>
                <a:gd name="T5" fmla="*/ 2147483647 h 1557"/>
                <a:gd name="T6" fmla="*/ 2147483647 w 1794"/>
                <a:gd name="T7" fmla="*/ 2147483647 h 1557"/>
                <a:gd name="T8" fmla="*/ 2147483647 w 1794"/>
                <a:gd name="T9" fmla="*/ 2147483647 h 1557"/>
                <a:gd name="T10" fmla="*/ 2147483647 w 1794"/>
                <a:gd name="T11" fmla="*/ 2147483647 h 1557"/>
                <a:gd name="T12" fmla="*/ 2147483647 w 1794"/>
                <a:gd name="T13" fmla="*/ 2147483647 h 1557"/>
                <a:gd name="T14" fmla="*/ 2147483647 w 1794"/>
                <a:gd name="T15" fmla="*/ 2147483647 h 1557"/>
                <a:gd name="T16" fmla="*/ 2147483647 w 1794"/>
                <a:gd name="T17" fmla="*/ 2147483647 h 1557"/>
                <a:gd name="T18" fmla="*/ 2147483647 w 1794"/>
                <a:gd name="T19" fmla="*/ 2147483647 h 1557"/>
                <a:gd name="T20" fmla="*/ 2147483647 w 1794"/>
                <a:gd name="T21" fmla="*/ 2147483647 h 1557"/>
                <a:gd name="T22" fmla="*/ 2147483647 w 1794"/>
                <a:gd name="T23" fmla="*/ 2147483647 h 1557"/>
                <a:gd name="T24" fmla="*/ 2147483647 w 1794"/>
                <a:gd name="T25" fmla="*/ 2147483647 h 1557"/>
                <a:gd name="T26" fmla="*/ 2147483647 w 1794"/>
                <a:gd name="T27" fmla="*/ 2147483647 h 1557"/>
                <a:gd name="T28" fmla="*/ 2147483647 w 1794"/>
                <a:gd name="T29" fmla="*/ 2147483647 h 1557"/>
                <a:gd name="T30" fmla="*/ 2147483647 w 1794"/>
                <a:gd name="T31" fmla="*/ 2147483647 h 1557"/>
                <a:gd name="T32" fmla="*/ 2147483647 w 1794"/>
                <a:gd name="T33" fmla="*/ 2147483647 h 1557"/>
                <a:gd name="T34" fmla="*/ 2147483647 w 1794"/>
                <a:gd name="T35" fmla="*/ 2147483647 h 1557"/>
                <a:gd name="T36" fmla="*/ 2147483647 w 1794"/>
                <a:gd name="T37" fmla="*/ 2147483647 h 1557"/>
                <a:gd name="T38" fmla="*/ 2147483647 w 1794"/>
                <a:gd name="T39" fmla="*/ 2147483647 h 1557"/>
                <a:gd name="T40" fmla="*/ 2147483647 w 1794"/>
                <a:gd name="T41" fmla="*/ 2147483647 h 1557"/>
                <a:gd name="T42" fmla="*/ 2147483647 w 1794"/>
                <a:gd name="T43" fmla="*/ 2147483647 h 1557"/>
                <a:gd name="T44" fmla="*/ 2147483647 w 1794"/>
                <a:gd name="T45" fmla="*/ 2147483647 h 1557"/>
                <a:gd name="T46" fmla="*/ 2147483647 w 1794"/>
                <a:gd name="T47" fmla="*/ 2147483647 h 1557"/>
                <a:gd name="T48" fmla="*/ 2147483647 w 1794"/>
                <a:gd name="T49" fmla="*/ 2147483647 h 1557"/>
                <a:gd name="T50" fmla="*/ 2147483647 w 1794"/>
                <a:gd name="T51" fmla="*/ 2147483647 h 1557"/>
                <a:gd name="T52" fmla="*/ 2147483647 w 1794"/>
                <a:gd name="T53" fmla="*/ 2147483647 h 1557"/>
                <a:gd name="T54" fmla="*/ 2147483647 w 1794"/>
                <a:gd name="T55" fmla="*/ 2147483647 h 1557"/>
                <a:gd name="T56" fmla="*/ 2147483647 w 1794"/>
                <a:gd name="T57" fmla="*/ 2147483647 h 1557"/>
                <a:gd name="T58" fmla="*/ 2147483647 w 1794"/>
                <a:gd name="T59" fmla="*/ 2147483647 h 1557"/>
                <a:gd name="T60" fmla="*/ 2147483647 w 1794"/>
                <a:gd name="T61" fmla="*/ 2147483647 h 1557"/>
                <a:gd name="T62" fmla="*/ 2147483647 w 1794"/>
                <a:gd name="T63" fmla="*/ 2147483647 h 1557"/>
                <a:gd name="T64" fmla="*/ 2147483647 w 1794"/>
                <a:gd name="T65" fmla="*/ 2147483647 h 1557"/>
                <a:gd name="T66" fmla="*/ 2147483647 w 1794"/>
                <a:gd name="T67" fmla="*/ 2147483647 h 1557"/>
                <a:gd name="T68" fmla="*/ 2147483647 w 1794"/>
                <a:gd name="T69" fmla="*/ 2147483647 h 1557"/>
                <a:gd name="T70" fmla="*/ 2147483647 w 1794"/>
                <a:gd name="T71" fmla="*/ 2147483647 h 1557"/>
                <a:gd name="T72" fmla="*/ 2147483647 w 1794"/>
                <a:gd name="T73" fmla="*/ 2147483647 h 1557"/>
                <a:gd name="T74" fmla="*/ 2147483647 w 1794"/>
                <a:gd name="T75" fmla="*/ 2147483647 h 1557"/>
                <a:gd name="T76" fmla="*/ 2147483647 w 1794"/>
                <a:gd name="T77" fmla="*/ 2147483647 h 1557"/>
                <a:gd name="T78" fmla="*/ 2147483647 w 1794"/>
                <a:gd name="T79" fmla="*/ 2147483647 h 1557"/>
                <a:gd name="T80" fmla="*/ 2147483647 w 1794"/>
                <a:gd name="T81" fmla="*/ 2147483647 h 1557"/>
                <a:gd name="T82" fmla="*/ 2147483647 w 1794"/>
                <a:gd name="T83" fmla="*/ 2147483647 h 1557"/>
                <a:gd name="T84" fmla="*/ 2147483647 w 1794"/>
                <a:gd name="T85" fmla="*/ 2147483647 h 1557"/>
                <a:gd name="T86" fmla="*/ 2147483647 w 1794"/>
                <a:gd name="T87" fmla="*/ 2147483647 h 1557"/>
                <a:gd name="T88" fmla="*/ 2147483647 w 1794"/>
                <a:gd name="T89" fmla="*/ 2147483647 h 1557"/>
                <a:gd name="T90" fmla="*/ 2147483647 w 1794"/>
                <a:gd name="T91" fmla="*/ 2147483647 h 1557"/>
                <a:gd name="T92" fmla="*/ 2147483647 w 1794"/>
                <a:gd name="T93" fmla="*/ 2147483647 h 1557"/>
                <a:gd name="T94" fmla="*/ 2147483647 w 1794"/>
                <a:gd name="T95" fmla="*/ 2147483647 h 15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794"/>
                <a:gd name="T145" fmla="*/ 0 h 1557"/>
                <a:gd name="T146" fmla="*/ 1794 w 1794"/>
                <a:gd name="T147" fmla="*/ 1557 h 15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794" h="1557">
                  <a:moveTo>
                    <a:pt x="1794" y="778"/>
                  </a:moveTo>
                  <a:lnTo>
                    <a:pt x="1792" y="732"/>
                  </a:lnTo>
                  <a:lnTo>
                    <a:pt x="1789" y="688"/>
                  </a:lnTo>
                  <a:lnTo>
                    <a:pt x="1784" y="642"/>
                  </a:lnTo>
                  <a:lnTo>
                    <a:pt x="1775" y="597"/>
                  </a:lnTo>
                  <a:lnTo>
                    <a:pt x="1769" y="572"/>
                  </a:lnTo>
                  <a:lnTo>
                    <a:pt x="1759" y="537"/>
                  </a:lnTo>
                  <a:lnTo>
                    <a:pt x="1748" y="503"/>
                  </a:lnTo>
                  <a:lnTo>
                    <a:pt x="1734" y="470"/>
                  </a:lnTo>
                  <a:lnTo>
                    <a:pt x="1720" y="436"/>
                  </a:lnTo>
                  <a:lnTo>
                    <a:pt x="1704" y="404"/>
                  </a:lnTo>
                  <a:lnTo>
                    <a:pt x="1688" y="374"/>
                  </a:lnTo>
                  <a:lnTo>
                    <a:pt x="1670" y="342"/>
                  </a:lnTo>
                  <a:lnTo>
                    <a:pt x="1651" y="314"/>
                  </a:lnTo>
                  <a:lnTo>
                    <a:pt x="1654" y="319"/>
                  </a:lnTo>
                  <a:lnTo>
                    <a:pt x="1675" y="356"/>
                  </a:lnTo>
                  <a:lnTo>
                    <a:pt x="1695" y="395"/>
                  </a:lnTo>
                  <a:lnTo>
                    <a:pt x="1713" y="434"/>
                  </a:lnTo>
                  <a:lnTo>
                    <a:pt x="1729" y="473"/>
                  </a:lnTo>
                  <a:lnTo>
                    <a:pt x="1743" y="516"/>
                  </a:lnTo>
                  <a:lnTo>
                    <a:pt x="1755" y="556"/>
                  </a:lnTo>
                  <a:lnTo>
                    <a:pt x="1764" y="601"/>
                  </a:lnTo>
                  <a:lnTo>
                    <a:pt x="1773" y="643"/>
                  </a:lnTo>
                  <a:lnTo>
                    <a:pt x="1778" y="688"/>
                  </a:lnTo>
                  <a:lnTo>
                    <a:pt x="1782" y="734"/>
                  </a:lnTo>
                  <a:lnTo>
                    <a:pt x="1784" y="778"/>
                  </a:lnTo>
                  <a:lnTo>
                    <a:pt x="1794" y="778"/>
                  </a:lnTo>
                  <a:lnTo>
                    <a:pt x="1792" y="824"/>
                  </a:lnTo>
                  <a:lnTo>
                    <a:pt x="1789" y="870"/>
                  </a:lnTo>
                  <a:lnTo>
                    <a:pt x="1784" y="915"/>
                  </a:lnTo>
                  <a:lnTo>
                    <a:pt x="1775" y="959"/>
                  </a:lnTo>
                  <a:lnTo>
                    <a:pt x="1766" y="1003"/>
                  </a:lnTo>
                  <a:lnTo>
                    <a:pt x="1753" y="1046"/>
                  </a:lnTo>
                  <a:lnTo>
                    <a:pt x="1739" y="1087"/>
                  </a:lnTo>
                  <a:lnTo>
                    <a:pt x="1723" y="1127"/>
                  </a:lnTo>
                  <a:lnTo>
                    <a:pt x="1706" y="1166"/>
                  </a:lnTo>
                  <a:lnTo>
                    <a:pt x="1686" y="1205"/>
                  </a:lnTo>
                  <a:lnTo>
                    <a:pt x="1663" y="1243"/>
                  </a:lnTo>
                  <a:lnTo>
                    <a:pt x="1640" y="1280"/>
                  </a:lnTo>
                  <a:lnTo>
                    <a:pt x="1615" y="1315"/>
                  </a:lnTo>
                  <a:lnTo>
                    <a:pt x="1589" y="1349"/>
                  </a:lnTo>
                  <a:lnTo>
                    <a:pt x="1562" y="1379"/>
                  </a:lnTo>
                  <a:lnTo>
                    <a:pt x="1535" y="1406"/>
                  </a:lnTo>
                  <a:lnTo>
                    <a:pt x="1509" y="1431"/>
                  </a:lnTo>
                  <a:lnTo>
                    <a:pt x="1480" y="1455"/>
                  </a:lnTo>
                  <a:lnTo>
                    <a:pt x="1450" y="1479"/>
                  </a:lnTo>
                  <a:lnTo>
                    <a:pt x="1420" y="1500"/>
                  </a:lnTo>
                  <a:lnTo>
                    <a:pt x="1388" y="1519"/>
                  </a:lnTo>
                  <a:lnTo>
                    <a:pt x="1355" y="1539"/>
                  </a:lnTo>
                  <a:lnTo>
                    <a:pt x="1321" y="1557"/>
                  </a:lnTo>
                  <a:lnTo>
                    <a:pt x="1356" y="1537"/>
                  </a:lnTo>
                  <a:lnTo>
                    <a:pt x="1392" y="1514"/>
                  </a:lnTo>
                  <a:lnTo>
                    <a:pt x="1427" y="1489"/>
                  </a:lnTo>
                  <a:lnTo>
                    <a:pt x="1461" y="1463"/>
                  </a:lnTo>
                  <a:lnTo>
                    <a:pt x="1493" y="1434"/>
                  </a:lnTo>
                  <a:lnTo>
                    <a:pt x="1523" y="1406"/>
                  </a:lnTo>
                  <a:lnTo>
                    <a:pt x="1553" y="1374"/>
                  </a:lnTo>
                  <a:lnTo>
                    <a:pt x="1580" y="1342"/>
                  </a:lnTo>
                  <a:lnTo>
                    <a:pt x="1606" y="1308"/>
                  </a:lnTo>
                  <a:lnTo>
                    <a:pt x="1631" y="1275"/>
                  </a:lnTo>
                  <a:lnTo>
                    <a:pt x="1654" y="1237"/>
                  </a:lnTo>
                  <a:lnTo>
                    <a:pt x="1675" y="1200"/>
                  </a:lnTo>
                  <a:lnTo>
                    <a:pt x="1695" y="1163"/>
                  </a:lnTo>
                  <a:lnTo>
                    <a:pt x="1713" y="1124"/>
                  </a:lnTo>
                  <a:lnTo>
                    <a:pt x="1729" y="1083"/>
                  </a:lnTo>
                  <a:lnTo>
                    <a:pt x="1743" y="1042"/>
                  </a:lnTo>
                  <a:lnTo>
                    <a:pt x="1755" y="1000"/>
                  </a:lnTo>
                  <a:lnTo>
                    <a:pt x="1764" y="957"/>
                  </a:lnTo>
                  <a:lnTo>
                    <a:pt x="1773" y="913"/>
                  </a:lnTo>
                  <a:lnTo>
                    <a:pt x="1778" y="869"/>
                  </a:lnTo>
                  <a:lnTo>
                    <a:pt x="1782" y="824"/>
                  </a:lnTo>
                  <a:lnTo>
                    <a:pt x="1784" y="778"/>
                  </a:lnTo>
                  <a:lnTo>
                    <a:pt x="1794" y="778"/>
                  </a:lnTo>
                  <a:close/>
                  <a:moveTo>
                    <a:pt x="232" y="177"/>
                  </a:moveTo>
                  <a:lnTo>
                    <a:pt x="204" y="209"/>
                  </a:lnTo>
                  <a:lnTo>
                    <a:pt x="177" y="243"/>
                  </a:lnTo>
                  <a:lnTo>
                    <a:pt x="153" y="278"/>
                  </a:lnTo>
                  <a:lnTo>
                    <a:pt x="130" y="314"/>
                  </a:lnTo>
                  <a:lnTo>
                    <a:pt x="108" y="351"/>
                  </a:lnTo>
                  <a:lnTo>
                    <a:pt x="89" y="390"/>
                  </a:lnTo>
                  <a:lnTo>
                    <a:pt x="71" y="429"/>
                  </a:lnTo>
                  <a:lnTo>
                    <a:pt x="55" y="470"/>
                  </a:lnTo>
                  <a:lnTo>
                    <a:pt x="41" y="512"/>
                  </a:lnTo>
                  <a:lnTo>
                    <a:pt x="28" y="555"/>
                  </a:lnTo>
                  <a:lnTo>
                    <a:pt x="18" y="597"/>
                  </a:lnTo>
                  <a:lnTo>
                    <a:pt x="11" y="642"/>
                  </a:lnTo>
                  <a:lnTo>
                    <a:pt x="5" y="688"/>
                  </a:lnTo>
                  <a:lnTo>
                    <a:pt x="2" y="732"/>
                  </a:lnTo>
                  <a:lnTo>
                    <a:pt x="0" y="778"/>
                  </a:lnTo>
                  <a:lnTo>
                    <a:pt x="2" y="824"/>
                  </a:lnTo>
                  <a:lnTo>
                    <a:pt x="5" y="870"/>
                  </a:lnTo>
                  <a:lnTo>
                    <a:pt x="11" y="915"/>
                  </a:lnTo>
                  <a:lnTo>
                    <a:pt x="18" y="959"/>
                  </a:lnTo>
                  <a:lnTo>
                    <a:pt x="23" y="984"/>
                  </a:lnTo>
                  <a:lnTo>
                    <a:pt x="34" y="1019"/>
                  </a:lnTo>
                  <a:lnTo>
                    <a:pt x="46" y="1053"/>
                  </a:lnTo>
                  <a:lnTo>
                    <a:pt x="59" y="1087"/>
                  </a:lnTo>
                  <a:lnTo>
                    <a:pt x="73" y="1120"/>
                  </a:lnTo>
                  <a:lnTo>
                    <a:pt x="89" y="1152"/>
                  </a:lnTo>
                  <a:lnTo>
                    <a:pt x="106" y="1184"/>
                  </a:lnTo>
                  <a:lnTo>
                    <a:pt x="124" y="1214"/>
                  </a:lnTo>
                  <a:lnTo>
                    <a:pt x="142" y="1244"/>
                  </a:lnTo>
                  <a:lnTo>
                    <a:pt x="138" y="1237"/>
                  </a:lnTo>
                  <a:lnTo>
                    <a:pt x="117" y="1200"/>
                  </a:lnTo>
                  <a:lnTo>
                    <a:pt x="98" y="1163"/>
                  </a:lnTo>
                  <a:lnTo>
                    <a:pt x="80" y="1124"/>
                  </a:lnTo>
                  <a:lnTo>
                    <a:pt x="64" y="1083"/>
                  </a:lnTo>
                  <a:lnTo>
                    <a:pt x="50" y="1042"/>
                  </a:lnTo>
                  <a:lnTo>
                    <a:pt x="39" y="1000"/>
                  </a:lnTo>
                  <a:lnTo>
                    <a:pt x="28" y="957"/>
                  </a:lnTo>
                  <a:lnTo>
                    <a:pt x="21" y="913"/>
                  </a:lnTo>
                  <a:lnTo>
                    <a:pt x="16" y="869"/>
                  </a:lnTo>
                  <a:lnTo>
                    <a:pt x="13" y="824"/>
                  </a:lnTo>
                  <a:lnTo>
                    <a:pt x="11" y="778"/>
                  </a:lnTo>
                  <a:lnTo>
                    <a:pt x="13" y="734"/>
                  </a:lnTo>
                  <a:lnTo>
                    <a:pt x="16" y="688"/>
                  </a:lnTo>
                  <a:lnTo>
                    <a:pt x="21" y="643"/>
                  </a:lnTo>
                  <a:lnTo>
                    <a:pt x="28" y="601"/>
                  </a:lnTo>
                  <a:lnTo>
                    <a:pt x="39" y="556"/>
                  </a:lnTo>
                  <a:lnTo>
                    <a:pt x="50" y="516"/>
                  </a:lnTo>
                  <a:lnTo>
                    <a:pt x="64" y="473"/>
                  </a:lnTo>
                  <a:lnTo>
                    <a:pt x="80" y="434"/>
                  </a:lnTo>
                  <a:lnTo>
                    <a:pt x="98" y="395"/>
                  </a:lnTo>
                  <a:lnTo>
                    <a:pt x="117" y="356"/>
                  </a:lnTo>
                  <a:lnTo>
                    <a:pt x="138" y="319"/>
                  </a:lnTo>
                  <a:lnTo>
                    <a:pt x="161" y="283"/>
                  </a:lnTo>
                  <a:lnTo>
                    <a:pt x="186" y="248"/>
                  </a:lnTo>
                  <a:lnTo>
                    <a:pt x="213" y="214"/>
                  </a:lnTo>
                  <a:lnTo>
                    <a:pt x="241" y="182"/>
                  </a:lnTo>
                  <a:lnTo>
                    <a:pt x="270" y="152"/>
                  </a:lnTo>
                  <a:lnTo>
                    <a:pt x="302" y="122"/>
                  </a:lnTo>
                  <a:lnTo>
                    <a:pt x="333" y="95"/>
                  </a:lnTo>
                  <a:lnTo>
                    <a:pt x="367" y="69"/>
                  </a:lnTo>
                  <a:lnTo>
                    <a:pt x="401" y="44"/>
                  </a:lnTo>
                  <a:lnTo>
                    <a:pt x="438" y="21"/>
                  </a:lnTo>
                  <a:lnTo>
                    <a:pt x="473" y="0"/>
                  </a:lnTo>
                  <a:lnTo>
                    <a:pt x="440" y="17"/>
                  </a:lnTo>
                  <a:lnTo>
                    <a:pt x="406" y="37"/>
                  </a:lnTo>
                  <a:lnTo>
                    <a:pt x="374" y="58"/>
                  </a:lnTo>
                  <a:lnTo>
                    <a:pt x="344" y="79"/>
                  </a:lnTo>
                  <a:lnTo>
                    <a:pt x="314" y="103"/>
                  </a:lnTo>
                  <a:lnTo>
                    <a:pt x="286" y="126"/>
                  </a:lnTo>
                  <a:lnTo>
                    <a:pt x="257" y="150"/>
                  </a:lnTo>
                  <a:lnTo>
                    <a:pt x="232" y="177"/>
                  </a:lnTo>
                  <a:close/>
                </a:path>
              </a:pathLst>
            </a:custGeom>
            <a:solidFill>
              <a:srgbClr val="5ABDFF"/>
            </a:solidFill>
            <a:ln w="9525">
              <a:noFill/>
              <a:round/>
              <a:headEnd/>
              <a:tailEnd/>
            </a:ln>
          </p:spPr>
          <p:txBody>
            <a:bodyPr/>
            <a:lstStyle/>
            <a:p>
              <a:endParaRPr lang="en-US"/>
            </a:p>
          </p:txBody>
        </p:sp>
        <p:sp>
          <p:nvSpPr>
            <p:cNvPr id="53297" name="Freeform 50"/>
            <p:cNvSpPr>
              <a:spLocks noEditPoints="1"/>
            </p:cNvSpPr>
            <p:nvPr/>
          </p:nvSpPr>
          <p:spPr bwMode="auto">
            <a:xfrm>
              <a:off x="3422268" y="2049483"/>
              <a:ext cx="2517422" cy="2643188"/>
            </a:xfrm>
            <a:custGeom>
              <a:avLst/>
              <a:gdLst>
                <a:gd name="T0" fmla="*/ 2147483647 w 1784"/>
                <a:gd name="T1" fmla="*/ 2147483647 h 1665"/>
                <a:gd name="T2" fmla="*/ 2147483647 w 1784"/>
                <a:gd name="T3" fmla="*/ 2147483647 h 1665"/>
                <a:gd name="T4" fmla="*/ 2147483647 w 1784"/>
                <a:gd name="T5" fmla="*/ 2147483647 h 1665"/>
                <a:gd name="T6" fmla="*/ 2147483647 w 1784"/>
                <a:gd name="T7" fmla="*/ 2147483647 h 1665"/>
                <a:gd name="T8" fmla="*/ 2147483647 w 1784"/>
                <a:gd name="T9" fmla="*/ 2147483647 h 1665"/>
                <a:gd name="T10" fmla="*/ 2147483647 w 1784"/>
                <a:gd name="T11" fmla="*/ 2147483647 h 1665"/>
                <a:gd name="T12" fmla="*/ 2147483647 w 1784"/>
                <a:gd name="T13" fmla="*/ 2147483647 h 1665"/>
                <a:gd name="T14" fmla="*/ 2147483647 w 1784"/>
                <a:gd name="T15" fmla="*/ 2147483647 h 1665"/>
                <a:gd name="T16" fmla="*/ 2147483647 w 1784"/>
                <a:gd name="T17" fmla="*/ 2147483647 h 1665"/>
                <a:gd name="T18" fmla="*/ 2147483647 w 1784"/>
                <a:gd name="T19" fmla="*/ 2147483647 h 1665"/>
                <a:gd name="T20" fmla="*/ 2147483647 w 1784"/>
                <a:gd name="T21" fmla="*/ 2147483647 h 1665"/>
                <a:gd name="T22" fmla="*/ 2147483647 w 1784"/>
                <a:gd name="T23" fmla="*/ 2147483647 h 1665"/>
                <a:gd name="T24" fmla="*/ 2147483647 w 1784"/>
                <a:gd name="T25" fmla="*/ 2147483647 h 1665"/>
                <a:gd name="T26" fmla="*/ 2147483647 w 1784"/>
                <a:gd name="T27" fmla="*/ 2147483647 h 1665"/>
                <a:gd name="T28" fmla="*/ 2147483647 w 1784"/>
                <a:gd name="T29" fmla="*/ 2147483647 h 1665"/>
                <a:gd name="T30" fmla="*/ 2147483647 w 1784"/>
                <a:gd name="T31" fmla="*/ 2147483647 h 1665"/>
                <a:gd name="T32" fmla="*/ 2147483647 w 1784"/>
                <a:gd name="T33" fmla="*/ 2147483647 h 1665"/>
                <a:gd name="T34" fmla="*/ 2147483647 w 1784"/>
                <a:gd name="T35" fmla="*/ 2147483647 h 1665"/>
                <a:gd name="T36" fmla="*/ 2147483647 w 1784"/>
                <a:gd name="T37" fmla="*/ 2147483647 h 1665"/>
                <a:gd name="T38" fmla="*/ 2147483647 w 1784"/>
                <a:gd name="T39" fmla="*/ 2147483647 h 1665"/>
                <a:gd name="T40" fmla="*/ 2147483647 w 1784"/>
                <a:gd name="T41" fmla="*/ 2147483647 h 1665"/>
                <a:gd name="T42" fmla="*/ 2147483647 w 1784"/>
                <a:gd name="T43" fmla="*/ 2147483647 h 1665"/>
                <a:gd name="T44" fmla="*/ 2147483647 w 1784"/>
                <a:gd name="T45" fmla="*/ 2147483647 h 1665"/>
                <a:gd name="T46" fmla="*/ 2147483647 w 1784"/>
                <a:gd name="T47" fmla="*/ 2147483647 h 1665"/>
                <a:gd name="T48" fmla="*/ 2147483647 w 1784"/>
                <a:gd name="T49" fmla="*/ 2147483647 h 1665"/>
                <a:gd name="T50" fmla="*/ 2147483647 w 1784"/>
                <a:gd name="T51" fmla="*/ 2147483647 h 1665"/>
                <a:gd name="T52" fmla="*/ 2147483647 w 1784"/>
                <a:gd name="T53" fmla="*/ 2147483647 h 1665"/>
                <a:gd name="T54" fmla="*/ 2147483647 w 1784"/>
                <a:gd name="T55" fmla="*/ 2147483647 h 1665"/>
                <a:gd name="T56" fmla="*/ 2147483647 w 1784"/>
                <a:gd name="T57" fmla="*/ 2147483647 h 1665"/>
                <a:gd name="T58" fmla="*/ 2147483647 w 1784"/>
                <a:gd name="T59" fmla="*/ 2147483647 h 1665"/>
                <a:gd name="T60" fmla="*/ 2147483647 w 1784"/>
                <a:gd name="T61" fmla="*/ 2147483647 h 1665"/>
                <a:gd name="T62" fmla="*/ 2147483647 w 1784"/>
                <a:gd name="T63" fmla="*/ 2147483647 h 1665"/>
                <a:gd name="T64" fmla="*/ 2147483647 w 1784"/>
                <a:gd name="T65" fmla="*/ 2147483647 h 1665"/>
                <a:gd name="T66" fmla="*/ 2147483647 w 1784"/>
                <a:gd name="T67" fmla="*/ 2147483647 h 1665"/>
                <a:gd name="T68" fmla="*/ 2147483647 w 1784"/>
                <a:gd name="T69" fmla="*/ 2147483647 h 1665"/>
                <a:gd name="T70" fmla="*/ 2147483647 w 1784"/>
                <a:gd name="T71" fmla="*/ 2147483647 h 1665"/>
                <a:gd name="T72" fmla="*/ 2147483647 w 1784"/>
                <a:gd name="T73" fmla="*/ 2147483647 h 1665"/>
                <a:gd name="T74" fmla="*/ 2147483647 w 1784"/>
                <a:gd name="T75" fmla="*/ 2147483647 h 1665"/>
                <a:gd name="T76" fmla="*/ 2147483647 w 1784"/>
                <a:gd name="T77" fmla="*/ 2147483647 h 1665"/>
                <a:gd name="T78" fmla="*/ 2147483647 w 1784"/>
                <a:gd name="T79" fmla="*/ 2147483647 h 1665"/>
                <a:gd name="T80" fmla="*/ 2147483647 w 1784"/>
                <a:gd name="T81" fmla="*/ 2147483647 h 1665"/>
                <a:gd name="T82" fmla="*/ 2147483647 w 1784"/>
                <a:gd name="T83" fmla="*/ 2147483647 h 1665"/>
                <a:gd name="T84" fmla="*/ 2147483647 w 1784"/>
                <a:gd name="T85" fmla="*/ 2147483647 h 1665"/>
                <a:gd name="T86" fmla="*/ 2147483647 w 1784"/>
                <a:gd name="T87" fmla="*/ 2147483647 h 1665"/>
                <a:gd name="T88" fmla="*/ 2147483647 w 1784"/>
                <a:gd name="T89" fmla="*/ 2147483647 h 1665"/>
                <a:gd name="T90" fmla="*/ 2147483647 w 1784"/>
                <a:gd name="T91" fmla="*/ 2147483647 h 1665"/>
                <a:gd name="T92" fmla="*/ 2147483647 w 1784"/>
                <a:gd name="T93" fmla="*/ 2147483647 h 1665"/>
                <a:gd name="T94" fmla="*/ 2147483647 w 1784"/>
                <a:gd name="T95" fmla="*/ 2147483647 h 1665"/>
                <a:gd name="T96" fmla="*/ 2147483647 w 1784"/>
                <a:gd name="T97" fmla="*/ 2147483647 h 1665"/>
                <a:gd name="T98" fmla="*/ 2147483647 w 1784"/>
                <a:gd name="T99" fmla="*/ 2147483647 h 1665"/>
                <a:gd name="T100" fmla="*/ 2147483647 w 1784"/>
                <a:gd name="T101" fmla="*/ 2147483647 h 1665"/>
                <a:gd name="T102" fmla="*/ 2147483647 w 1784"/>
                <a:gd name="T103" fmla="*/ 2147483647 h 1665"/>
                <a:gd name="T104" fmla="*/ 2147483647 w 1784"/>
                <a:gd name="T105" fmla="*/ 2147483647 h 1665"/>
                <a:gd name="T106" fmla="*/ 2147483647 w 1784"/>
                <a:gd name="T107" fmla="*/ 2147483647 h 1665"/>
                <a:gd name="T108" fmla="*/ 2147483647 w 1784"/>
                <a:gd name="T109" fmla="*/ 2147483647 h 1665"/>
                <a:gd name="T110" fmla="*/ 2147483647 w 1784"/>
                <a:gd name="T111" fmla="*/ 2147483647 h 1665"/>
                <a:gd name="T112" fmla="*/ 2147483647 w 1784"/>
                <a:gd name="T113" fmla="*/ 2147483647 h 16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784"/>
                <a:gd name="T172" fmla="*/ 0 h 1665"/>
                <a:gd name="T173" fmla="*/ 1784 w 1784"/>
                <a:gd name="T174" fmla="*/ 1665 h 16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784" h="1665">
                  <a:moveTo>
                    <a:pt x="1784" y="831"/>
                  </a:moveTo>
                  <a:lnTo>
                    <a:pt x="1782" y="785"/>
                  </a:lnTo>
                  <a:lnTo>
                    <a:pt x="1779" y="741"/>
                  </a:lnTo>
                  <a:lnTo>
                    <a:pt x="1773" y="696"/>
                  </a:lnTo>
                  <a:lnTo>
                    <a:pt x="1764" y="652"/>
                  </a:lnTo>
                  <a:lnTo>
                    <a:pt x="1756" y="609"/>
                  </a:lnTo>
                  <a:lnTo>
                    <a:pt x="1743" y="567"/>
                  </a:lnTo>
                  <a:lnTo>
                    <a:pt x="1729" y="524"/>
                  </a:lnTo>
                  <a:lnTo>
                    <a:pt x="1715" y="487"/>
                  </a:lnTo>
                  <a:lnTo>
                    <a:pt x="1699" y="455"/>
                  </a:lnTo>
                  <a:lnTo>
                    <a:pt x="1681" y="423"/>
                  </a:lnTo>
                  <a:lnTo>
                    <a:pt x="1663" y="393"/>
                  </a:lnTo>
                  <a:lnTo>
                    <a:pt x="1644" y="365"/>
                  </a:lnTo>
                  <a:lnTo>
                    <a:pt x="1624" y="335"/>
                  </a:lnTo>
                  <a:lnTo>
                    <a:pt x="1603" y="308"/>
                  </a:lnTo>
                  <a:lnTo>
                    <a:pt x="1580" y="280"/>
                  </a:lnTo>
                  <a:lnTo>
                    <a:pt x="1557" y="255"/>
                  </a:lnTo>
                  <a:lnTo>
                    <a:pt x="1571" y="271"/>
                  </a:lnTo>
                  <a:lnTo>
                    <a:pt x="1598" y="304"/>
                  </a:lnTo>
                  <a:lnTo>
                    <a:pt x="1623" y="340"/>
                  </a:lnTo>
                  <a:lnTo>
                    <a:pt x="1646" y="375"/>
                  </a:lnTo>
                  <a:lnTo>
                    <a:pt x="1667" y="413"/>
                  </a:lnTo>
                  <a:lnTo>
                    <a:pt x="1686" y="450"/>
                  </a:lnTo>
                  <a:lnTo>
                    <a:pt x="1704" y="489"/>
                  </a:lnTo>
                  <a:lnTo>
                    <a:pt x="1718" y="530"/>
                  </a:lnTo>
                  <a:lnTo>
                    <a:pt x="1733" y="570"/>
                  </a:lnTo>
                  <a:lnTo>
                    <a:pt x="1745" y="611"/>
                  </a:lnTo>
                  <a:lnTo>
                    <a:pt x="1754" y="654"/>
                  </a:lnTo>
                  <a:lnTo>
                    <a:pt x="1763" y="698"/>
                  </a:lnTo>
                  <a:lnTo>
                    <a:pt x="1768" y="741"/>
                  </a:lnTo>
                  <a:lnTo>
                    <a:pt x="1772" y="787"/>
                  </a:lnTo>
                  <a:lnTo>
                    <a:pt x="1773" y="831"/>
                  </a:lnTo>
                  <a:lnTo>
                    <a:pt x="1784" y="831"/>
                  </a:lnTo>
                  <a:lnTo>
                    <a:pt x="1782" y="877"/>
                  </a:lnTo>
                  <a:lnTo>
                    <a:pt x="1779" y="923"/>
                  </a:lnTo>
                  <a:lnTo>
                    <a:pt x="1773" y="968"/>
                  </a:lnTo>
                  <a:lnTo>
                    <a:pt x="1764" y="1012"/>
                  </a:lnTo>
                  <a:lnTo>
                    <a:pt x="1756" y="1055"/>
                  </a:lnTo>
                  <a:lnTo>
                    <a:pt x="1743" y="1097"/>
                  </a:lnTo>
                  <a:lnTo>
                    <a:pt x="1729" y="1138"/>
                  </a:lnTo>
                  <a:lnTo>
                    <a:pt x="1713" y="1179"/>
                  </a:lnTo>
                  <a:lnTo>
                    <a:pt x="1695" y="1218"/>
                  </a:lnTo>
                  <a:lnTo>
                    <a:pt x="1676" y="1257"/>
                  </a:lnTo>
                  <a:lnTo>
                    <a:pt x="1655" y="1294"/>
                  </a:lnTo>
                  <a:lnTo>
                    <a:pt x="1631" y="1329"/>
                  </a:lnTo>
                  <a:lnTo>
                    <a:pt x="1607" y="1365"/>
                  </a:lnTo>
                  <a:lnTo>
                    <a:pt x="1580" y="1399"/>
                  </a:lnTo>
                  <a:lnTo>
                    <a:pt x="1552" y="1430"/>
                  </a:lnTo>
                  <a:lnTo>
                    <a:pt x="1522" y="1462"/>
                  </a:lnTo>
                  <a:lnTo>
                    <a:pt x="1491" y="1491"/>
                  </a:lnTo>
                  <a:lnTo>
                    <a:pt x="1459" y="1519"/>
                  </a:lnTo>
                  <a:lnTo>
                    <a:pt x="1433" y="1540"/>
                  </a:lnTo>
                  <a:lnTo>
                    <a:pt x="1405" y="1560"/>
                  </a:lnTo>
                  <a:lnTo>
                    <a:pt x="1374" y="1578"/>
                  </a:lnTo>
                  <a:lnTo>
                    <a:pt x="1344" y="1595"/>
                  </a:lnTo>
                  <a:lnTo>
                    <a:pt x="1312" y="1611"/>
                  </a:lnTo>
                  <a:lnTo>
                    <a:pt x="1280" y="1627"/>
                  </a:lnTo>
                  <a:lnTo>
                    <a:pt x="1247" y="1640"/>
                  </a:lnTo>
                  <a:lnTo>
                    <a:pt x="1213" y="1652"/>
                  </a:lnTo>
                  <a:lnTo>
                    <a:pt x="1178" y="1665"/>
                  </a:lnTo>
                  <a:lnTo>
                    <a:pt x="1195" y="1659"/>
                  </a:lnTo>
                  <a:lnTo>
                    <a:pt x="1234" y="1643"/>
                  </a:lnTo>
                  <a:lnTo>
                    <a:pt x="1273" y="1625"/>
                  </a:lnTo>
                  <a:lnTo>
                    <a:pt x="1312" y="1606"/>
                  </a:lnTo>
                  <a:lnTo>
                    <a:pt x="1348" y="1585"/>
                  </a:lnTo>
                  <a:lnTo>
                    <a:pt x="1385" y="1562"/>
                  </a:lnTo>
                  <a:lnTo>
                    <a:pt x="1419" y="1537"/>
                  </a:lnTo>
                  <a:lnTo>
                    <a:pt x="1452" y="1510"/>
                  </a:lnTo>
                  <a:lnTo>
                    <a:pt x="1484" y="1484"/>
                  </a:lnTo>
                  <a:lnTo>
                    <a:pt x="1514" y="1453"/>
                  </a:lnTo>
                  <a:lnTo>
                    <a:pt x="1543" y="1423"/>
                  </a:lnTo>
                  <a:lnTo>
                    <a:pt x="1571" y="1391"/>
                  </a:lnTo>
                  <a:lnTo>
                    <a:pt x="1598" y="1358"/>
                  </a:lnTo>
                  <a:lnTo>
                    <a:pt x="1623" y="1324"/>
                  </a:lnTo>
                  <a:lnTo>
                    <a:pt x="1646" y="1289"/>
                  </a:lnTo>
                  <a:lnTo>
                    <a:pt x="1667" y="1251"/>
                  </a:lnTo>
                  <a:lnTo>
                    <a:pt x="1686" y="1214"/>
                  </a:lnTo>
                  <a:lnTo>
                    <a:pt x="1704" y="1175"/>
                  </a:lnTo>
                  <a:lnTo>
                    <a:pt x="1718" y="1134"/>
                  </a:lnTo>
                  <a:lnTo>
                    <a:pt x="1733" y="1094"/>
                  </a:lnTo>
                  <a:lnTo>
                    <a:pt x="1745" y="1051"/>
                  </a:lnTo>
                  <a:lnTo>
                    <a:pt x="1754" y="1008"/>
                  </a:lnTo>
                  <a:lnTo>
                    <a:pt x="1763" y="966"/>
                  </a:lnTo>
                  <a:lnTo>
                    <a:pt x="1768" y="922"/>
                  </a:lnTo>
                  <a:lnTo>
                    <a:pt x="1772" y="877"/>
                  </a:lnTo>
                  <a:lnTo>
                    <a:pt x="1773" y="831"/>
                  </a:lnTo>
                  <a:lnTo>
                    <a:pt x="1784" y="831"/>
                  </a:lnTo>
                  <a:close/>
                  <a:moveTo>
                    <a:pt x="351" y="124"/>
                  </a:moveTo>
                  <a:lnTo>
                    <a:pt x="325" y="143"/>
                  </a:lnTo>
                  <a:lnTo>
                    <a:pt x="293" y="172"/>
                  </a:lnTo>
                  <a:lnTo>
                    <a:pt x="261" y="202"/>
                  </a:lnTo>
                  <a:lnTo>
                    <a:pt x="233" y="232"/>
                  </a:lnTo>
                  <a:lnTo>
                    <a:pt x="204" y="265"/>
                  </a:lnTo>
                  <a:lnTo>
                    <a:pt x="178" y="299"/>
                  </a:lnTo>
                  <a:lnTo>
                    <a:pt x="153" y="333"/>
                  </a:lnTo>
                  <a:lnTo>
                    <a:pt x="130" y="370"/>
                  </a:lnTo>
                  <a:lnTo>
                    <a:pt x="109" y="407"/>
                  </a:lnTo>
                  <a:lnTo>
                    <a:pt x="89" y="445"/>
                  </a:lnTo>
                  <a:lnTo>
                    <a:pt x="70" y="485"/>
                  </a:lnTo>
                  <a:lnTo>
                    <a:pt x="54" y="524"/>
                  </a:lnTo>
                  <a:lnTo>
                    <a:pt x="41" y="567"/>
                  </a:lnTo>
                  <a:lnTo>
                    <a:pt x="29" y="609"/>
                  </a:lnTo>
                  <a:lnTo>
                    <a:pt x="18" y="652"/>
                  </a:lnTo>
                  <a:lnTo>
                    <a:pt x="11" y="696"/>
                  </a:lnTo>
                  <a:lnTo>
                    <a:pt x="6" y="741"/>
                  </a:lnTo>
                  <a:lnTo>
                    <a:pt x="2" y="785"/>
                  </a:lnTo>
                  <a:lnTo>
                    <a:pt x="0" y="831"/>
                  </a:lnTo>
                  <a:lnTo>
                    <a:pt x="2" y="877"/>
                  </a:lnTo>
                  <a:lnTo>
                    <a:pt x="6" y="923"/>
                  </a:lnTo>
                  <a:lnTo>
                    <a:pt x="11" y="968"/>
                  </a:lnTo>
                  <a:lnTo>
                    <a:pt x="18" y="1012"/>
                  </a:lnTo>
                  <a:lnTo>
                    <a:pt x="29" y="1055"/>
                  </a:lnTo>
                  <a:lnTo>
                    <a:pt x="41" y="1097"/>
                  </a:lnTo>
                  <a:lnTo>
                    <a:pt x="54" y="1138"/>
                  </a:lnTo>
                  <a:lnTo>
                    <a:pt x="70" y="1175"/>
                  </a:lnTo>
                  <a:lnTo>
                    <a:pt x="86" y="1207"/>
                  </a:lnTo>
                  <a:lnTo>
                    <a:pt x="101" y="1239"/>
                  </a:lnTo>
                  <a:lnTo>
                    <a:pt x="119" y="1269"/>
                  </a:lnTo>
                  <a:lnTo>
                    <a:pt x="139" y="1299"/>
                  </a:lnTo>
                  <a:lnTo>
                    <a:pt x="160" y="1328"/>
                  </a:lnTo>
                  <a:lnTo>
                    <a:pt x="181" y="1356"/>
                  </a:lnTo>
                  <a:lnTo>
                    <a:pt x="204" y="1383"/>
                  </a:lnTo>
                  <a:lnTo>
                    <a:pt x="227" y="1409"/>
                  </a:lnTo>
                  <a:lnTo>
                    <a:pt x="211" y="1391"/>
                  </a:lnTo>
                  <a:lnTo>
                    <a:pt x="187" y="1358"/>
                  </a:lnTo>
                  <a:lnTo>
                    <a:pt x="162" y="1324"/>
                  </a:lnTo>
                  <a:lnTo>
                    <a:pt x="139" y="1289"/>
                  </a:lnTo>
                  <a:lnTo>
                    <a:pt x="117" y="1251"/>
                  </a:lnTo>
                  <a:lnTo>
                    <a:pt x="98" y="1214"/>
                  </a:lnTo>
                  <a:lnTo>
                    <a:pt x="80" y="1175"/>
                  </a:lnTo>
                  <a:lnTo>
                    <a:pt x="64" y="1134"/>
                  </a:lnTo>
                  <a:lnTo>
                    <a:pt x="50" y="1094"/>
                  </a:lnTo>
                  <a:lnTo>
                    <a:pt x="39" y="1051"/>
                  </a:lnTo>
                  <a:lnTo>
                    <a:pt x="29" y="1008"/>
                  </a:lnTo>
                  <a:lnTo>
                    <a:pt x="22" y="966"/>
                  </a:lnTo>
                  <a:lnTo>
                    <a:pt x="16" y="922"/>
                  </a:lnTo>
                  <a:lnTo>
                    <a:pt x="13" y="877"/>
                  </a:lnTo>
                  <a:lnTo>
                    <a:pt x="11" y="831"/>
                  </a:lnTo>
                  <a:lnTo>
                    <a:pt x="13" y="787"/>
                  </a:lnTo>
                  <a:lnTo>
                    <a:pt x="16" y="741"/>
                  </a:lnTo>
                  <a:lnTo>
                    <a:pt x="22" y="698"/>
                  </a:lnTo>
                  <a:lnTo>
                    <a:pt x="29" y="654"/>
                  </a:lnTo>
                  <a:lnTo>
                    <a:pt x="39" y="611"/>
                  </a:lnTo>
                  <a:lnTo>
                    <a:pt x="50" y="570"/>
                  </a:lnTo>
                  <a:lnTo>
                    <a:pt x="64" y="530"/>
                  </a:lnTo>
                  <a:lnTo>
                    <a:pt x="80" y="489"/>
                  </a:lnTo>
                  <a:lnTo>
                    <a:pt x="98" y="450"/>
                  </a:lnTo>
                  <a:lnTo>
                    <a:pt x="117" y="413"/>
                  </a:lnTo>
                  <a:lnTo>
                    <a:pt x="139" y="375"/>
                  </a:lnTo>
                  <a:lnTo>
                    <a:pt x="162" y="340"/>
                  </a:lnTo>
                  <a:lnTo>
                    <a:pt x="187" y="304"/>
                  </a:lnTo>
                  <a:lnTo>
                    <a:pt x="211" y="271"/>
                  </a:lnTo>
                  <a:lnTo>
                    <a:pt x="240" y="239"/>
                  </a:lnTo>
                  <a:lnTo>
                    <a:pt x="270" y="209"/>
                  </a:lnTo>
                  <a:lnTo>
                    <a:pt x="300" y="180"/>
                  </a:lnTo>
                  <a:lnTo>
                    <a:pt x="332" y="152"/>
                  </a:lnTo>
                  <a:lnTo>
                    <a:pt x="366" y="125"/>
                  </a:lnTo>
                  <a:lnTo>
                    <a:pt x="399" y="101"/>
                  </a:lnTo>
                  <a:lnTo>
                    <a:pt x="435" y="79"/>
                  </a:lnTo>
                  <a:lnTo>
                    <a:pt x="472" y="58"/>
                  </a:lnTo>
                  <a:lnTo>
                    <a:pt x="509" y="39"/>
                  </a:lnTo>
                  <a:lnTo>
                    <a:pt x="548" y="21"/>
                  </a:lnTo>
                  <a:lnTo>
                    <a:pt x="589" y="5"/>
                  </a:lnTo>
                  <a:lnTo>
                    <a:pt x="605" y="0"/>
                  </a:lnTo>
                  <a:lnTo>
                    <a:pt x="571" y="10"/>
                  </a:lnTo>
                  <a:lnTo>
                    <a:pt x="538" y="23"/>
                  </a:lnTo>
                  <a:lnTo>
                    <a:pt x="504" y="37"/>
                  </a:lnTo>
                  <a:lnTo>
                    <a:pt x="472" y="51"/>
                  </a:lnTo>
                  <a:lnTo>
                    <a:pt x="440" y="69"/>
                  </a:lnTo>
                  <a:lnTo>
                    <a:pt x="410" y="85"/>
                  </a:lnTo>
                  <a:lnTo>
                    <a:pt x="380" y="104"/>
                  </a:lnTo>
                  <a:lnTo>
                    <a:pt x="351" y="124"/>
                  </a:lnTo>
                  <a:close/>
                </a:path>
              </a:pathLst>
            </a:custGeom>
            <a:solidFill>
              <a:srgbClr val="5BBDFF"/>
            </a:solidFill>
            <a:ln w="9525">
              <a:noFill/>
              <a:round/>
              <a:headEnd/>
              <a:tailEnd/>
            </a:ln>
          </p:spPr>
          <p:txBody>
            <a:bodyPr/>
            <a:lstStyle/>
            <a:p>
              <a:endParaRPr lang="en-US"/>
            </a:p>
          </p:txBody>
        </p:sp>
        <p:sp>
          <p:nvSpPr>
            <p:cNvPr id="53298" name="Freeform 51"/>
            <p:cNvSpPr>
              <a:spLocks noEditPoints="1"/>
            </p:cNvSpPr>
            <p:nvPr/>
          </p:nvSpPr>
          <p:spPr bwMode="auto">
            <a:xfrm>
              <a:off x="3430735" y="1992338"/>
              <a:ext cx="2501900" cy="2752725"/>
            </a:xfrm>
            <a:custGeom>
              <a:avLst/>
              <a:gdLst>
                <a:gd name="T0" fmla="*/ 2147483647 w 1773"/>
                <a:gd name="T1" fmla="*/ 2147483647 h 1734"/>
                <a:gd name="T2" fmla="*/ 2147483647 w 1773"/>
                <a:gd name="T3" fmla="*/ 2147483647 h 1734"/>
                <a:gd name="T4" fmla="*/ 2147483647 w 1773"/>
                <a:gd name="T5" fmla="*/ 2147483647 h 1734"/>
                <a:gd name="T6" fmla="*/ 2147483647 w 1773"/>
                <a:gd name="T7" fmla="*/ 2147483647 h 1734"/>
                <a:gd name="T8" fmla="*/ 2147483647 w 1773"/>
                <a:gd name="T9" fmla="*/ 2147483647 h 1734"/>
                <a:gd name="T10" fmla="*/ 2147483647 w 1773"/>
                <a:gd name="T11" fmla="*/ 2147483647 h 1734"/>
                <a:gd name="T12" fmla="*/ 2147483647 w 1773"/>
                <a:gd name="T13" fmla="*/ 2147483647 h 1734"/>
                <a:gd name="T14" fmla="*/ 2147483647 w 1773"/>
                <a:gd name="T15" fmla="*/ 2147483647 h 1734"/>
                <a:gd name="T16" fmla="*/ 2147483647 w 1773"/>
                <a:gd name="T17" fmla="*/ 2147483647 h 1734"/>
                <a:gd name="T18" fmla="*/ 2147483647 w 1773"/>
                <a:gd name="T19" fmla="*/ 2147483647 h 1734"/>
                <a:gd name="T20" fmla="*/ 2147483647 w 1773"/>
                <a:gd name="T21" fmla="*/ 2147483647 h 1734"/>
                <a:gd name="T22" fmla="*/ 2147483647 w 1773"/>
                <a:gd name="T23" fmla="*/ 2147483647 h 1734"/>
                <a:gd name="T24" fmla="*/ 2147483647 w 1773"/>
                <a:gd name="T25" fmla="*/ 2147483647 h 1734"/>
                <a:gd name="T26" fmla="*/ 2147483647 w 1773"/>
                <a:gd name="T27" fmla="*/ 2147483647 h 1734"/>
                <a:gd name="T28" fmla="*/ 2147483647 w 1773"/>
                <a:gd name="T29" fmla="*/ 2147483647 h 1734"/>
                <a:gd name="T30" fmla="*/ 2147483647 w 1773"/>
                <a:gd name="T31" fmla="*/ 2147483647 h 1734"/>
                <a:gd name="T32" fmla="*/ 2147483647 w 1773"/>
                <a:gd name="T33" fmla="*/ 2147483647 h 1734"/>
                <a:gd name="T34" fmla="*/ 2147483647 w 1773"/>
                <a:gd name="T35" fmla="*/ 2147483647 h 1734"/>
                <a:gd name="T36" fmla="*/ 2147483647 w 1773"/>
                <a:gd name="T37" fmla="*/ 2147483647 h 1734"/>
                <a:gd name="T38" fmla="*/ 2147483647 w 1773"/>
                <a:gd name="T39" fmla="*/ 2147483647 h 1734"/>
                <a:gd name="T40" fmla="*/ 2147483647 w 1773"/>
                <a:gd name="T41" fmla="*/ 2147483647 h 1734"/>
                <a:gd name="T42" fmla="*/ 2147483647 w 1773"/>
                <a:gd name="T43" fmla="*/ 2147483647 h 1734"/>
                <a:gd name="T44" fmla="*/ 2147483647 w 1773"/>
                <a:gd name="T45" fmla="*/ 2147483647 h 1734"/>
                <a:gd name="T46" fmla="*/ 2147483647 w 1773"/>
                <a:gd name="T47" fmla="*/ 2147483647 h 1734"/>
                <a:gd name="T48" fmla="*/ 2147483647 w 1773"/>
                <a:gd name="T49" fmla="*/ 2147483647 h 1734"/>
                <a:gd name="T50" fmla="*/ 2147483647 w 1773"/>
                <a:gd name="T51" fmla="*/ 2147483647 h 1734"/>
                <a:gd name="T52" fmla="*/ 2147483647 w 1773"/>
                <a:gd name="T53" fmla="*/ 2147483647 h 1734"/>
                <a:gd name="T54" fmla="*/ 2147483647 w 1773"/>
                <a:gd name="T55" fmla="*/ 2147483647 h 1734"/>
                <a:gd name="T56" fmla="*/ 2147483647 w 1773"/>
                <a:gd name="T57" fmla="*/ 2147483647 h 1734"/>
                <a:gd name="T58" fmla="*/ 2147483647 w 1773"/>
                <a:gd name="T59" fmla="*/ 2147483647 h 1734"/>
                <a:gd name="T60" fmla="*/ 2147483647 w 1773"/>
                <a:gd name="T61" fmla="*/ 2147483647 h 1734"/>
                <a:gd name="T62" fmla="*/ 2147483647 w 1773"/>
                <a:gd name="T63" fmla="*/ 2147483647 h 1734"/>
                <a:gd name="T64" fmla="*/ 2147483647 w 1773"/>
                <a:gd name="T65" fmla="*/ 2147483647 h 1734"/>
                <a:gd name="T66" fmla="*/ 2147483647 w 1773"/>
                <a:gd name="T67" fmla="*/ 2147483647 h 1734"/>
                <a:gd name="T68" fmla="*/ 2147483647 w 1773"/>
                <a:gd name="T69" fmla="*/ 2147483647 h 1734"/>
                <a:gd name="T70" fmla="*/ 2147483647 w 1773"/>
                <a:gd name="T71" fmla="*/ 2147483647 h 1734"/>
                <a:gd name="T72" fmla="*/ 2147483647 w 1773"/>
                <a:gd name="T73" fmla="*/ 2147483647 h 1734"/>
                <a:gd name="T74" fmla="*/ 2147483647 w 1773"/>
                <a:gd name="T75" fmla="*/ 2147483647 h 1734"/>
                <a:gd name="T76" fmla="*/ 2147483647 w 1773"/>
                <a:gd name="T77" fmla="*/ 2147483647 h 1734"/>
                <a:gd name="T78" fmla="*/ 2147483647 w 1773"/>
                <a:gd name="T79" fmla="*/ 2147483647 h 1734"/>
                <a:gd name="T80" fmla="*/ 2147483647 w 1773"/>
                <a:gd name="T81" fmla="*/ 2147483647 h 1734"/>
                <a:gd name="T82" fmla="*/ 2147483647 w 1773"/>
                <a:gd name="T83" fmla="*/ 2147483647 h 1734"/>
                <a:gd name="T84" fmla="*/ 2147483647 w 1773"/>
                <a:gd name="T85" fmla="*/ 2147483647 h 1734"/>
                <a:gd name="T86" fmla="*/ 2147483647 w 1773"/>
                <a:gd name="T87" fmla="*/ 2147483647 h 1734"/>
                <a:gd name="T88" fmla="*/ 2147483647 w 1773"/>
                <a:gd name="T89" fmla="*/ 2147483647 h 1734"/>
                <a:gd name="T90" fmla="*/ 2147483647 w 1773"/>
                <a:gd name="T91" fmla="*/ 2147483647 h 1734"/>
                <a:gd name="T92" fmla="*/ 2147483647 w 1773"/>
                <a:gd name="T93" fmla="*/ 2147483647 h 1734"/>
                <a:gd name="T94" fmla="*/ 2147483647 w 1773"/>
                <a:gd name="T95" fmla="*/ 2147483647 h 1734"/>
                <a:gd name="T96" fmla="*/ 2147483647 w 1773"/>
                <a:gd name="T97" fmla="*/ 2147483647 h 1734"/>
                <a:gd name="T98" fmla="*/ 2147483647 w 1773"/>
                <a:gd name="T99" fmla="*/ 2147483647 h 1734"/>
                <a:gd name="T100" fmla="*/ 2147483647 w 1773"/>
                <a:gd name="T101" fmla="*/ 2147483647 h 1734"/>
                <a:gd name="T102" fmla="*/ 2147483647 w 1773"/>
                <a:gd name="T103" fmla="*/ 2147483647 h 1734"/>
                <a:gd name="T104" fmla="*/ 2147483647 w 1773"/>
                <a:gd name="T105" fmla="*/ 2147483647 h 1734"/>
                <a:gd name="T106" fmla="*/ 2147483647 w 1773"/>
                <a:gd name="T107" fmla="*/ 2147483647 h 173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73"/>
                <a:gd name="T163" fmla="*/ 0 h 1734"/>
                <a:gd name="T164" fmla="*/ 1773 w 1773"/>
                <a:gd name="T165" fmla="*/ 1734 h 173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73" h="1734">
                  <a:moveTo>
                    <a:pt x="1773" y="867"/>
                  </a:moveTo>
                  <a:lnTo>
                    <a:pt x="1771" y="823"/>
                  </a:lnTo>
                  <a:lnTo>
                    <a:pt x="1767" y="777"/>
                  </a:lnTo>
                  <a:lnTo>
                    <a:pt x="1762" y="732"/>
                  </a:lnTo>
                  <a:lnTo>
                    <a:pt x="1753" y="690"/>
                  </a:lnTo>
                  <a:lnTo>
                    <a:pt x="1744" y="645"/>
                  </a:lnTo>
                  <a:lnTo>
                    <a:pt x="1732" y="605"/>
                  </a:lnTo>
                  <a:lnTo>
                    <a:pt x="1718" y="562"/>
                  </a:lnTo>
                  <a:lnTo>
                    <a:pt x="1702" y="523"/>
                  </a:lnTo>
                  <a:lnTo>
                    <a:pt x="1684" y="484"/>
                  </a:lnTo>
                  <a:lnTo>
                    <a:pt x="1664" y="445"/>
                  </a:lnTo>
                  <a:lnTo>
                    <a:pt x="1643" y="408"/>
                  </a:lnTo>
                  <a:lnTo>
                    <a:pt x="1640" y="403"/>
                  </a:lnTo>
                  <a:lnTo>
                    <a:pt x="1618" y="371"/>
                  </a:lnTo>
                  <a:lnTo>
                    <a:pt x="1595" y="342"/>
                  </a:lnTo>
                  <a:lnTo>
                    <a:pt x="1570" y="314"/>
                  </a:lnTo>
                  <a:lnTo>
                    <a:pt x="1546" y="286"/>
                  </a:lnTo>
                  <a:lnTo>
                    <a:pt x="1521" y="259"/>
                  </a:lnTo>
                  <a:lnTo>
                    <a:pt x="1492" y="234"/>
                  </a:lnTo>
                  <a:lnTo>
                    <a:pt x="1464" y="209"/>
                  </a:lnTo>
                  <a:lnTo>
                    <a:pt x="1436" y="186"/>
                  </a:lnTo>
                  <a:lnTo>
                    <a:pt x="1443" y="192"/>
                  </a:lnTo>
                  <a:lnTo>
                    <a:pt x="1475" y="220"/>
                  </a:lnTo>
                  <a:lnTo>
                    <a:pt x="1505" y="248"/>
                  </a:lnTo>
                  <a:lnTo>
                    <a:pt x="1533" y="278"/>
                  </a:lnTo>
                  <a:lnTo>
                    <a:pt x="1562" y="310"/>
                  </a:lnTo>
                  <a:lnTo>
                    <a:pt x="1586" y="344"/>
                  </a:lnTo>
                  <a:lnTo>
                    <a:pt x="1611" y="378"/>
                  </a:lnTo>
                  <a:lnTo>
                    <a:pt x="1634" y="413"/>
                  </a:lnTo>
                  <a:lnTo>
                    <a:pt x="1656" y="450"/>
                  </a:lnTo>
                  <a:lnTo>
                    <a:pt x="1675" y="488"/>
                  </a:lnTo>
                  <a:lnTo>
                    <a:pt x="1693" y="527"/>
                  </a:lnTo>
                  <a:lnTo>
                    <a:pt x="1709" y="567"/>
                  </a:lnTo>
                  <a:lnTo>
                    <a:pt x="1721" y="606"/>
                  </a:lnTo>
                  <a:lnTo>
                    <a:pt x="1734" y="649"/>
                  </a:lnTo>
                  <a:lnTo>
                    <a:pt x="1742" y="692"/>
                  </a:lnTo>
                  <a:lnTo>
                    <a:pt x="1751" y="734"/>
                  </a:lnTo>
                  <a:lnTo>
                    <a:pt x="1757" y="778"/>
                  </a:lnTo>
                  <a:lnTo>
                    <a:pt x="1760" y="823"/>
                  </a:lnTo>
                  <a:lnTo>
                    <a:pt x="1762" y="867"/>
                  </a:lnTo>
                  <a:lnTo>
                    <a:pt x="1773" y="867"/>
                  </a:lnTo>
                  <a:lnTo>
                    <a:pt x="1771" y="913"/>
                  </a:lnTo>
                  <a:lnTo>
                    <a:pt x="1767" y="958"/>
                  </a:lnTo>
                  <a:lnTo>
                    <a:pt x="1762" y="1002"/>
                  </a:lnTo>
                  <a:lnTo>
                    <a:pt x="1753" y="1046"/>
                  </a:lnTo>
                  <a:lnTo>
                    <a:pt x="1744" y="1089"/>
                  </a:lnTo>
                  <a:lnTo>
                    <a:pt x="1732" y="1131"/>
                  </a:lnTo>
                  <a:lnTo>
                    <a:pt x="1718" y="1172"/>
                  </a:lnTo>
                  <a:lnTo>
                    <a:pt x="1702" y="1213"/>
                  </a:lnTo>
                  <a:lnTo>
                    <a:pt x="1684" y="1252"/>
                  </a:lnTo>
                  <a:lnTo>
                    <a:pt x="1664" y="1289"/>
                  </a:lnTo>
                  <a:lnTo>
                    <a:pt x="1643" y="1326"/>
                  </a:lnTo>
                  <a:lnTo>
                    <a:pt x="1620" y="1364"/>
                  </a:lnTo>
                  <a:lnTo>
                    <a:pt x="1595" y="1397"/>
                  </a:lnTo>
                  <a:lnTo>
                    <a:pt x="1569" y="1431"/>
                  </a:lnTo>
                  <a:lnTo>
                    <a:pt x="1542" y="1463"/>
                  </a:lnTo>
                  <a:lnTo>
                    <a:pt x="1512" y="1495"/>
                  </a:lnTo>
                  <a:lnTo>
                    <a:pt x="1482" y="1523"/>
                  </a:lnTo>
                  <a:lnTo>
                    <a:pt x="1450" y="1552"/>
                  </a:lnTo>
                  <a:lnTo>
                    <a:pt x="1416" y="1578"/>
                  </a:lnTo>
                  <a:lnTo>
                    <a:pt x="1381" y="1603"/>
                  </a:lnTo>
                  <a:lnTo>
                    <a:pt x="1345" y="1626"/>
                  </a:lnTo>
                  <a:lnTo>
                    <a:pt x="1310" y="1646"/>
                  </a:lnTo>
                  <a:lnTo>
                    <a:pt x="1285" y="1656"/>
                  </a:lnTo>
                  <a:lnTo>
                    <a:pt x="1262" y="1669"/>
                  </a:lnTo>
                  <a:lnTo>
                    <a:pt x="1237" y="1677"/>
                  </a:lnTo>
                  <a:lnTo>
                    <a:pt x="1212" y="1686"/>
                  </a:lnTo>
                  <a:lnTo>
                    <a:pt x="1186" y="1695"/>
                  </a:lnTo>
                  <a:lnTo>
                    <a:pt x="1161" y="1704"/>
                  </a:lnTo>
                  <a:lnTo>
                    <a:pt x="1134" y="1711"/>
                  </a:lnTo>
                  <a:lnTo>
                    <a:pt x="1106" y="1718"/>
                  </a:lnTo>
                  <a:lnTo>
                    <a:pt x="1094" y="1720"/>
                  </a:lnTo>
                  <a:lnTo>
                    <a:pt x="1081" y="1724"/>
                  </a:lnTo>
                  <a:lnTo>
                    <a:pt x="1067" y="1725"/>
                  </a:lnTo>
                  <a:lnTo>
                    <a:pt x="1055" y="1727"/>
                  </a:lnTo>
                  <a:lnTo>
                    <a:pt x="1040" y="1731"/>
                  </a:lnTo>
                  <a:lnTo>
                    <a:pt x="1028" y="1732"/>
                  </a:lnTo>
                  <a:lnTo>
                    <a:pt x="1014" y="1734"/>
                  </a:lnTo>
                  <a:lnTo>
                    <a:pt x="1001" y="1734"/>
                  </a:lnTo>
                  <a:lnTo>
                    <a:pt x="1019" y="1732"/>
                  </a:lnTo>
                  <a:lnTo>
                    <a:pt x="1062" y="1725"/>
                  </a:lnTo>
                  <a:lnTo>
                    <a:pt x="1104" y="1715"/>
                  </a:lnTo>
                  <a:lnTo>
                    <a:pt x="1147" y="1704"/>
                  </a:lnTo>
                  <a:lnTo>
                    <a:pt x="1188" y="1690"/>
                  </a:lnTo>
                  <a:lnTo>
                    <a:pt x="1227" y="1674"/>
                  </a:lnTo>
                  <a:lnTo>
                    <a:pt x="1266" y="1656"/>
                  </a:lnTo>
                  <a:lnTo>
                    <a:pt x="1303" y="1637"/>
                  </a:lnTo>
                  <a:lnTo>
                    <a:pt x="1340" y="1615"/>
                  </a:lnTo>
                  <a:lnTo>
                    <a:pt x="1375" y="1592"/>
                  </a:lnTo>
                  <a:lnTo>
                    <a:pt x="1409" y="1569"/>
                  </a:lnTo>
                  <a:lnTo>
                    <a:pt x="1443" y="1543"/>
                  </a:lnTo>
                  <a:lnTo>
                    <a:pt x="1475" y="1516"/>
                  </a:lnTo>
                  <a:lnTo>
                    <a:pt x="1505" y="1486"/>
                  </a:lnTo>
                  <a:lnTo>
                    <a:pt x="1533" y="1456"/>
                  </a:lnTo>
                  <a:lnTo>
                    <a:pt x="1562" y="1424"/>
                  </a:lnTo>
                  <a:lnTo>
                    <a:pt x="1586" y="1392"/>
                  </a:lnTo>
                  <a:lnTo>
                    <a:pt x="1611" y="1357"/>
                  </a:lnTo>
                  <a:lnTo>
                    <a:pt x="1634" y="1321"/>
                  </a:lnTo>
                  <a:lnTo>
                    <a:pt x="1656" y="1284"/>
                  </a:lnTo>
                  <a:lnTo>
                    <a:pt x="1675" y="1247"/>
                  </a:lnTo>
                  <a:lnTo>
                    <a:pt x="1693" y="1208"/>
                  </a:lnTo>
                  <a:lnTo>
                    <a:pt x="1709" y="1169"/>
                  </a:lnTo>
                  <a:lnTo>
                    <a:pt x="1721" y="1128"/>
                  </a:lnTo>
                  <a:lnTo>
                    <a:pt x="1734" y="1087"/>
                  </a:lnTo>
                  <a:lnTo>
                    <a:pt x="1742" y="1044"/>
                  </a:lnTo>
                  <a:lnTo>
                    <a:pt x="1751" y="1000"/>
                  </a:lnTo>
                  <a:lnTo>
                    <a:pt x="1757" y="958"/>
                  </a:lnTo>
                  <a:lnTo>
                    <a:pt x="1760" y="913"/>
                  </a:lnTo>
                  <a:lnTo>
                    <a:pt x="1762" y="867"/>
                  </a:lnTo>
                  <a:lnTo>
                    <a:pt x="1773" y="867"/>
                  </a:lnTo>
                  <a:close/>
                  <a:moveTo>
                    <a:pt x="462" y="89"/>
                  </a:moveTo>
                  <a:lnTo>
                    <a:pt x="427" y="110"/>
                  </a:lnTo>
                  <a:lnTo>
                    <a:pt x="390" y="133"/>
                  </a:lnTo>
                  <a:lnTo>
                    <a:pt x="356" y="158"/>
                  </a:lnTo>
                  <a:lnTo>
                    <a:pt x="322" y="184"/>
                  </a:lnTo>
                  <a:lnTo>
                    <a:pt x="291" y="211"/>
                  </a:lnTo>
                  <a:lnTo>
                    <a:pt x="259" y="241"/>
                  </a:lnTo>
                  <a:lnTo>
                    <a:pt x="230" y="271"/>
                  </a:lnTo>
                  <a:lnTo>
                    <a:pt x="202" y="303"/>
                  </a:lnTo>
                  <a:lnTo>
                    <a:pt x="175" y="337"/>
                  </a:lnTo>
                  <a:lnTo>
                    <a:pt x="150" y="372"/>
                  </a:lnTo>
                  <a:lnTo>
                    <a:pt x="127" y="408"/>
                  </a:lnTo>
                  <a:lnTo>
                    <a:pt x="106" y="445"/>
                  </a:lnTo>
                  <a:lnTo>
                    <a:pt x="87" y="484"/>
                  </a:lnTo>
                  <a:lnTo>
                    <a:pt x="69" y="523"/>
                  </a:lnTo>
                  <a:lnTo>
                    <a:pt x="53" y="562"/>
                  </a:lnTo>
                  <a:lnTo>
                    <a:pt x="39" y="605"/>
                  </a:lnTo>
                  <a:lnTo>
                    <a:pt x="28" y="645"/>
                  </a:lnTo>
                  <a:lnTo>
                    <a:pt x="17" y="690"/>
                  </a:lnTo>
                  <a:lnTo>
                    <a:pt x="10" y="732"/>
                  </a:lnTo>
                  <a:lnTo>
                    <a:pt x="5" y="777"/>
                  </a:lnTo>
                  <a:lnTo>
                    <a:pt x="2" y="823"/>
                  </a:lnTo>
                  <a:lnTo>
                    <a:pt x="0" y="867"/>
                  </a:lnTo>
                  <a:lnTo>
                    <a:pt x="2" y="913"/>
                  </a:lnTo>
                  <a:lnTo>
                    <a:pt x="5" y="958"/>
                  </a:lnTo>
                  <a:lnTo>
                    <a:pt x="10" y="1002"/>
                  </a:lnTo>
                  <a:lnTo>
                    <a:pt x="17" y="1046"/>
                  </a:lnTo>
                  <a:lnTo>
                    <a:pt x="28" y="1089"/>
                  </a:lnTo>
                  <a:lnTo>
                    <a:pt x="39" y="1131"/>
                  </a:lnTo>
                  <a:lnTo>
                    <a:pt x="53" y="1172"/>
                  </a:lnTo>
                  <a:lnTo>
                    <a:pt x="69" y="1213"/>
                  </a:lnTo>
                  <a:lnTo>
                    <a:pt x="87" y="1252"/>
                  </a:lnTo>
                  <a:lnTo>
                    <a:pt x="106" y="1289"/>
                  </a:lnTo>
                  <a:lnTo>
                    <a:pt x="127" y="1326"/>
                  </a:lnTo>
                  <a:lnTo>
                    <a:pt x="131" y="1333"/>
                  </a:lnTo>
                  <a:lnTo>
                    <a:pt x="154" y="1364"/>
                  </a:lnTo>
                  <a:lnTo>
                    <a:pt x="175" y="1392"/>
                  </a:lnTo>
                  <a:lnTo>
                    <a:pt x="200" y="1422"/>
                  </a:lnTo>
                  <a:lnTo>
                    <a:pt x="225" y="1449"/>
                  </a:lnTo>
                  <a:lnTo>
                    <a:pt x="252" y="1475"/>
                  </a:lnTo>
                  <a:lnTo>
                    <a:pt x="278" y="1500"/>
                  </a:lnTo>
                  <a:lnTo>
                    <a:pt x="306" y="1525"/>
                  </a:lnTo>
                  <a:lnTo>
                    <a:pt x="335" y="1548"/>
                  </a:lnTo>
                  <a:lnTo>
                    <a:pt x="330" y="1543"/>
                  </a:lnTo>
                  <a:lnTo>
                    <a:pt x="298" y="1516"/>
                  </a:lnTo>
                  <a:lnTo>
                    <a:pt x="267" y="1486"/>
                  </a:lnTo>
                  <a:lnTo>
                    <a:pt x="237" y="1456"/>
                  </a:lnTo>
                  <a:lnTo>
                    <a:pt x="211" y="1424"/>
                  </a:lnTo>
                  <a:lnTo>
                    <a:pt x="184" y="1392"/>
                  </a:lnTo>
                  <a:lnTo>
                    <a:pt x="159" y="1357"/>
                  </a:lnTo>
                  <a:lnTo>
                    <a:pt x="138" y="1321"/>
                  </a:lnTo>
                  <a:lnTo>
                    <a:pt x="117" y="1284"/>
                  </a:lnTo>
                  <a:lnTo>
                    <a:pt x="97" y="1247"/>
                  </a:lnTo>
                  <a:lnTo>
                    <a:pt x="80" y="1208"/>
                  </a:lnTo>
                  <a:lnTo>
                    <a:pt x="64" y="1169"/>
                  </a:lnTo>
                  <a:lnTo>
                    <a:pt x="49" y="1128"/>
                  </a:lnTo>
                  <a:lnTo>
                    <a:pt x="39" y="1087"/>
                  </a:lnTo>
                  <a:lnTo>
                    <a:pt x="28" y="1044"/>
                  </a:lnTo>
                  <a:lnTo>
                    <a:pt x="21" y="1000"/>
                  </a:lnTo>
                  <a:lnTo>
                    <a:pt x="16" y="958"/>
                  </a:lnTo>
                  <a:lnTo>
                    <a:pt x="12" y="913"/>
                  </a:lnTo>
                  <a:lnTo>
                    <a:pt x="10" y="867"/>
                  </a:lnTo>
                  <a:lnTo>
                    <a:pt x="12" y="823"/>
                  </a:lnTo>
                  <a:lnTo>
                    <a:pt x="16" y="778"/>
                  </a:lnTo>
                  <a:lnTo>
                    <a:pt x="21" y="734"/>
                  </a:lnTo>
                  <a:lnTo>
                    <a:pt x="28" y="692"/>
                  </a:lnTo>
                  <a:lnTo>
                    <a:pt x="39" y="649"/>
                  </a:lnTo>
                  <a:lnTo>
                    <a:pt x="49" y="606"/>
                  </a:lnTo>
                  <a:lnTo>
                    <a:pt x="64" y="567"/>
                  </a:lnTo>
                  <a:lnTo>
                    <a:pt x="80" y="527"/>
                  </a:lnTo>
                  <a:lnTo>
                    <a:pt x="97" y="488"/>
                  </a:lnTo>
                  <a:lnTo>
                    <a:pt x="117" y="450"/>
                  </a:lnTo>
                  <a:lnTo>
                    <a:pt x="138" y="413"/>
                  </a:lnTo>
                  <a:lnTo>
                    <a:pt x="159" y="378"/>
                  </a:lnTo>
                  <a:lnTo>
                    <a:pt x="184" y="344"/>
                  </a:lnTo>
                  <a:lnTo>
                    <a:pt x="211" y="310"/>
                  </a:lnTo>
                  <a:lnTo>
                    <a:pt x="237" y="278"/>
                  </a:lnTo>
                  <a:lnTo>
                    <a:pt x="267" y="248"/>
                  </a:lnTo>
                  <a:lnTo>
                    <a:pt x="298" y="220"/>
                  </a:lnTo>
                  <a:lnTo>
                    <a:pt x="330" y="192"/>
                  </a:lnTo>
                  <a:lnTo>
                    <a:pt x="361" y="167"/>
                  </a:lnTo>
                  <a:lnTo>
                    <a:pt x="397" y="142"/>
                  </a:lnTo>
                  <a:lnTo>
                    <a:pt x="432" y="119"/>
                  </a:lnTo>
                  <a:lnTo>
                    <a:pt x="468" y="98"/>
                  </a:lnTo>
                  <a:lnTo>
                    <a:pt x="507" y="78"/>
                  </a:lnTo>
                  <a:lnTo>
                    <a:pt x="546" y="62"/>
                  </a:lnTo>
                  <a:lnTo>
                    <a:pt x="585" y="46"/>
                  </a:lnTo>
                  <a:lnTo>
                    <a:pt x="626" y="32"/>
                  </a:lnTo>
                  <a:lnTo>
                    <a:pt x="666" y="20"/>
                  </a:lnTo>
                  <a:lnTo>
                    <a:pt x="709" y="11"/>
                  </a:lnTo>
                  <a:lnTo>
                    <a:pt x="753" y="2"/>
                  </a:lnTo>
                  <a:lnTo>
                    <a:pt x="771" y="0"/>
                  </a:lnTo>
                  <a:lnTo>
                    <a:pt x="757" y="2"/>
                  </a:lnTo>
                  <a:lnTo>
                    <a:pt x="744" y="4"/>
                  </a:lnTo>
                  <a:lnTo>
                    <a:pt x="730" y="5"/>
                  </a:lnTo>
                  <a:lnTo>
                    <a:pt x="718" y="7"/>
                  </a:lnTo>
                  <a:lnTo>
                    <a:pt x="705" y="9"/>
                  </a:lnTo>
                  <a:lnTo>
                    <a:pt x="691" y="12"/>
                  </a:lnTo>
                  <a:lnTo>
                    <a:pt x="679" y="14"/>
                  </a:lnTo>
                  <a:lnTo>
                    <a:pt x="665" y="18"/>
                  </a:lnTo>
                  <a:lnTo>
                    <a:pt x="638" y="25"/>
                  </a:lnTo>
                  <a:lnTo>
                    <a:pt x="611" y="32"/>
                  </a:lnTo>
                  <a:lnTo>
                    <a:pt x="585" y="39"/>
                  </a:lnTo>
                  <a:lnTo>
                    <a:pt x="560" y="48"/>
                  </a:lnTo>
                  <a:lnTo>
                    <a:pt x="535" y="57"/>
                  </a:lnTo>
                  <a:lnTo>
                    <a:pt x="510" y="67"/>
                  </a:lnTo>
                  <a:lnTo>
                    <a:pt x="486" y="78"/>
                  </a:lnTo>
                  <a:lnTo>
                    <a:pt x="462" y="89"/>
                  </a:lnTo>
                  <a:close/>
                </a:path>
              </a:pathLst>
            </a:custGeom>
            <a:solidFill>
              <a:srgbClr val="5CBDFF"/>
            </a:solidFill>
            <a:ln w="9525">
              <a:noFill/>
              <a:round/>
              <a:headEnd/>
              <a:tailEnd/>
            </a:ln>
          </p:spPr>
          <p:txBody>
            <a:bodyPr/>
            <a:lstStyle/>
            <a:p>
              <a:endParaRPr lang="en-US"/>
            </a:p>
          </p:txBody>
        </p:sp>
        <p:sp>
          <p:nvSpPr>
            <p:cNvPr id="53299" name="Freeform 52"/>
            <p:cNvSpPr>
              <a:spLocks noEditPoints="1"/>
            </p:cNvSpPr>
            <p:nvPr/>
          </p:nvSpPr>
          <p:spPr bwMode="auto">
            <a:xfrm>
              <a:off x="3437793" y="1984396"/>
              <a:ext cx="2486378" cy="2770187"/>
            </a:xfrm>
            <a:custGeom>
              <a:avLst/>
              <a:gdLst>
                <a:gd name="T0" fmla="*/ 2147483647 w 1762"/>
                <a:gd name="T1" fmla="*/ 2147483647 h 1745"/>
                <a:gd name="T2" fmla="*/ 2147483647 w 1762"/>
                <a:gd name="T3" fmla="*/ 2147483647 h 1745"/>
                <a:gd name="T4" fmla="*/ 2147483647 w 1762"/>
                <a:gd name="T5" fmla="*/ 2147483647 h 1745"/>
                <a:gd name="T6" fmla="*/ 2147483647 w 1762"/>
                <a:gd name="T7" fmla="*/ 2147483647 h 1745"/>
                <a:gd name="T8" fmla="*/ 2147483647 w 1762"/>
                <a:gd name="T9" fmla="*/ 2147483647 h 1745"/>
                <a:gd name="T10" fmla="*/ 2147483647 w 1762"/>
                <a:gd name="T11" fmla="*/ 2147483647 h 1745"/>
                <a:gd name="T12" fmla="*/ 2147483647 w 1762"/>
                <a:gd name="T13" fmla="*/ 2147483647 h 1745"/>
                <a:gd name="T14" fmla="*/ 2147483647 w 1762"/>
                <a:gd name="T15" fmla="*/ 2147483647 h 1745"/>
                <a:gd name="T16" fmla="*/ 2147483647 w 1762"/>
                <a:gd name="T17" fmla="*/ 2147483647 h 1745"/>
                <a:gd name="T18" fmla="*/ 2147483647 w 1762"/>
                <a:gd name="T19" fmla="*/ 2147483647 h 1745"/>
                <a:gd name="T20" fmla="*/ 2147483647 w 1762"/>
                <a:gd name="T21" fmla="*/ 2147483647 h 1745"/>
                <a:gd name="T22" fmla="*/ 2147483647 w 1762"/>
                <a:gd name="T23" fmla="*/ 2147483647 h 1745"/>
                <a:gd name="T24" fmla="*/ 2147483647 w 1762"/>
                <a:gd name="T25" fmla="*/ 2147483647 h 1745"/>
                <a:gd name="T26" fmla="*/ 2147483647 w 1762"/>
                <a:gd name="T27" fmla="*/ 2147483647 h 1745"/>
                <a:gd name="T28" fmla="*/ 2147483647 w 1762"/>
                <a:gd name="T29" fmla="*/ 2147483647 h 1745"/>
                <a:gd name="T30" fmla="*/ 2147483647 w 1762"/>
                <a:gd name="T31" fmla="*/ 2147483647 h 1745"/>
                <a:gd name="T32" fmla="*/ 2147483647 w 1762"/>
                <a:gd name="T33" fmla="*/ 2147483647 h 1745"/>
                <a:gd name="T34" fmla="*/ 2147483647 w 1762"/>
                <a:gd name="T35" fmla="*/ 2147483647 h 1745"/>
                <a:gd name="T36" fmla="*/ 2147483647 w 1762"/>
                <a:gd name="T37" fmla="*/ 2147483647 h 1745"/>
                <a:gd name="T38" fmla="*/ 2147483647 w 1762"/>
                <a:gd name="T39" fmla="*/ 2147483647 h 1745"/>
                <a:gd name="T40" fmla="*/ 2147483647 w 1762"/>
                <a:gd name="T41" fmla="*/ 2147483647 h 1745"/>
                <a:gd name="T42" fmla="*/ 2147483647 w 1762"/>
                <a:gd name="T43" fmla="*/ 2147483647 h 1745"/>
                <a:gd name="T44" fmla="*/ 2147483647 w 1762"/>
                <a:gd name="T45" fmla="*/ 2147483647 h 1745"/>
                <a:gd name="T46" fmla="*/ 2147483647 w 1762"/>
                <a:gd name="T47" fmla="*/ 2147483647 h 1745"/>
                <a:gd name="T48" fmla="*/ 2147483647 w 1762"/>
                <a:gd name="T49" fmla="*/ 2147483647 h 1745"/>
                <a:gd name="T50" fmla="*/ 2147483647 w 1762"/>
                <a:gd name="T51" fmla="*/ 2147483647 h 1745"/>
                <a:gd name="T52" fmla="*/ 2147483647 w 1762"/>
                <a:gd name="T53" fmla="*/ 2147483647 h 1745"/>
                <a:gd name="T54" fmla="*/ 2147483647 w 1762"/>
                <a:gd name="T55" fmla="*/ 2147483647 h 1745"/>
                <a:gd name="T56" fmla="*/ 2147483647 w 1762"/>
                <a:gd name="T57" fmla="*/ 2147483647 h 1745"/>
                <a:gd name="T58" fmla="*/ 2147483647 w 1762"/>
                <a:gd name="T59" fmla="*/ 2147483647 h 1745"/>
                <a:gd name="T60" fmla="*/ 2147483647 w 1762"/>
                <a:gd name="T61" fmla="*/ 2147483647 h 1745"/>
                <a:gd name="T62" fmla="*/ 2147483647 w 1762"/>
                <a:gd name="T63" fmla="*/ 2147483647 h 1745"/>
                <a:gd name="T64" fmla="*/ 2147483647 w 1762"/>
                <a:gd name="T65" fmla="*/ 2147483647 h 1745"/>
                <a:gd name="T66" fmla="*/ 2147483647 w 1762"/>
                <a:gd name="T67" fmla="*/ 2147483647 h 1745"/>
                <a:gd name="T68" fmla="*/ 2147483647 w 1762"/>
                <a:gd name="T69" fmla="*/ 2147483647 h 1745"/>
                <a:gd name="T70" fmla="*/ 2147483647 w 1762"/>
                <a:gd name="T71" fmla="*/ 2147483647 h 1745"/>
                <a:gd name="T72" fmla="*/ 2147483647 w 1762"/>
                <a:gd name="T73" fmla="*/ 2147483647 h 1745"/>
                <a:gd name="T74" fmla="*/ 2147483647 w 1762"/>
                <a:gd name="T75" fmla="*/ 2147483647 h 1745"/>
                <a:gd name="T76" fmla="*/ 2147483647 w 1762"/>
                <a:gd name="T77" fmla="*/ 2147483647 h 1745"/>
                <a:gd name="T78" fmla="*/ 2147483647 w 1762"/>
                <a:gd name="T79" fmla="*/ 2147483647 h 1745"/>
                <a:gd name="T80" fmla="*/ 2147483647 w 1762"/>
                <a:gd name="T81" fmla="*/ 2147483647 h 1745"/>
                <a:gd name="T82" fmla="*/ 2147483647 w 1762"/>
                <a:gd name="T83" fmla="*/ 2147483647 h 1745"/>
                <a:gd name="T84" fmla="*/ 2147483647 w 1762"/>
                <a:gd name="T85" fmla="*/ 2147483647 h 1745"/>
                <a:gd name="T86" fmla="*/ 2147483647 w 1762"/>
                <a:gd name="T87" fmla="*/ 2147483647 h 1745"/>
                <a:gd name="T88" fmla="*/ 2147483647 w 1762"/>
                <a:gd name="T89" fmla="*/ 2147483647 h 1745"/>
                <a:gd name="T90" fmla="*/ 2147483647 w 1762"/>
                <a:gd name="T91" fmla="*/ 2147483647 h 1745"/>
                <a:gd name="T92" fmla="*/ 2147483647 w 1762"/>
                <a:gd name="T93" fmla="*/ 2147483647 h 1745"/>
                <a:gd name="T94" fmla="*/ 2147483647 w 1762"/>
                <a:gd name="T95" fmla="*/ 2147483647 h 1745"/>
                <a:gd name="T96" fmla="*/ 2147483647 w 1762"/>
                <a:gd name="T97" fmla="*/ 2147483647 h 1745"/>
                <a:gd name="T98" fmla="*/ 2147483647 w 1762"/>
                <a:gd name="T99" fmla="*/ 2147483647 h 1745"/>
                <a:gd name="T100" fmla="*/ 2147483647 w 1762"/>
                <a:gd name="T101" fmla="*/ 2147483647 h 1745"/>
                <a:gd name="T102" fmla="*/ 2147483647 w 1762"/>
                <a:gd name="T103" fmla="*/ 2147483647 h 1745"/>
                <a:gd name="T104" fmla="*/ 2147483647 w 1762"/>
                <a:gd name="T105" fmla="*/ 2147483647 h 1745"/>
                <a:gd name="T106" fmla="*/ 2147483647 w 1762"/>
                <a:gd name="T107" fmla="*/ 2147483647 h 1745"/>
                <a:gd name="T108" fmla="*/ 2147483647 w 1762"/>
                <a:gd name="T109" fmla="*/ 2147483647 h 1745"/>
                <a:gd name="T110" fmla="*/ 2147483647 w 1762"/>
                <a:gd name="T111" fmla="*/ 2147483647 h 1745"/>
                <a:gd name="T112" fmla="*/ 2147483647 w 1762"/>
                <a:gd name="T113" fmla="*/ 2147483647 h 1745"/>
                <a:gd name="T114" fmla="*/ 2147483647 w 1762"/>
                <a:gd name="T115" fmla="*/ 2147483647 h 1745"/>
                <a:gd name="T116" fmla="*/ 2147483647 w 1762"/>
                <a:gd name="T117" fmla="*/ 2147483647 h 174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762"/>
                <a:gd name="T178" fmla="*/ 0 h 1745"/>
                <a:gd name="T179" fmla="*/ 1762 w 1762"/>
                <a:gd name="T180" fmla="*/ 1745 h 174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762" h="1745">
                  <a:moveTo>
                    <a:pt x="1762" y="872"/>
                  </a:moveTo>
                  <a:lnTo>
                    <a:pt x="1761" y="828"/>
                  </a:lnTo>
                  <a:lnTo>
                    <a:pt x="1757" y="782"/>
                  </a:lnTo>
                  <a:lnTo>
                    <a:pt x="1752" y="739"/>
                  </a:lnTo>
                  <a:lnTo>
                    <a:pt x="1743" y="695"/>
                  </a:lnTo>
                  <a:lnTo>
                    <a:pt x="1734" y="652"/>
                  </a:lnTo>
                  <a:lnTo>
                    <a:pt x="1722" y="611"/>
                  </a:lnTo>
                  <a:lnTo>
                    <a:pt x="1707" y="571"/>
                  </a:lnTo>
                  <a:lnTo>
                    <a:pt x="1693" y="530"/>
                  </a:lnTo>
                  <a:lnTo>
                    <a:pt x="1675" y="491"/>
                  </a:lnTo>
                  <a:lnTo>
                    <a:pt x="1656" y="454"/>
                  </a:lnTo>
                  <a:lnTo>
                    <a:pt x="1635" y="416"/>
                  </a:lnTo>
                  <a:lnTo>
                    <a:pt x="1612" y="381"/>
                  </a:lnTo>
                  <a:lnTo>
                    <a:pt x="1587" y="345"/>
                  </a:lnTo>
                  <a:lnTo>
                    <a:pt x="1560" y="312"/>
                  </a:lnTo>
                  <a:lnTo>
                    <a:pt x="1546" y="296"/>
                  </a:lnTo>
                  <a:lnTo>
                    <a:pt x="1507" y="257"/>
                  </a:lnTo>
                  <a:lnTo>
                    <a:pt x="1466" y="220"/>
                  </a:lnTo>
                  <a:lnTo>
                    <a:pt x="1424" y="186"/>
                  </a:lnTo>
                  <a:lnTo>
                    <a:pt x="1378" y="154"/>
                  </a:lnTo>
                  <a:lnTo>
                    <a:pt x="1331" y="126"/>
                  </a:lnTo>
                  <a:lnTo>
                    <a:pt x="1284" y="101"/>
                  </a:lnTo>
                  <a:lnTo>
                    <a:pt x="1234" y="78"/>
                  </a:lnTo>
                  <a:lnTo>
                    <a:pt x="1183" y="56"/>
                  </a:lnTo>
                  <a:lnTo>
                    <a:pt x="1220" y="71"/>
                  </a:lnTo>
                  <a:lnTo>
                    <a:pt x="1259" y="88"/>
                  </a:lnTo>
                  <a:lnTo>
                    <a:pt x="1296" y="108"/>
                  </a:lnTo>
                  <a:lnTo>
                    <a:pt x="1331" y="129"/>
                  </a:lnTo>
                  <a:lnTo>
                    <a:pt x="1367" y="152"/>
                  </a:lnTo>
                  <a:lnTo>
                    <a:pt x="1401" y="175"/>
                  </a:lnTo>
                  <a:lnTo>
                    <a:pt x="1434" y="202"/>
                  </a:lnTo>
                  <a:lnTo>
                    <a:pt x="1466" y="228"/>
                  </a:lnTo>
                  <a:lnTo>
                    <a:pt x="1496" y="257"/>
                  </a:lnTo>
                  <a:lnTo>
                    <a:pt x="1525" y="287"/>
                  </a:lnTo>
                  <a:lnTo>
                    <a:pt x="1551" y="319"/>
                  </a:lnTo>
                  <a:lnTo>
                    <a:pt x="1578" y="353"/>
                  </a:lnTo>
                  <a:lnTo>
                    <a:pt x="1603" y="386"/>
                  </a:lnTo>
                  <a:lnTo>
                    <a:pt x="1624" y="422"/>
                  </a:lnTo>
                  <a:lnTo>
                    <a:pt x="1645" y="457"/>
                  </a:lnTo>
                  <a:lnTo>
                    <a:pt x="1665" y="496"/>
                  </a:lnTo>
                  <a:lnTo>
                    <a:pt x="1683" y="533"/>
                  </a:lnTo>
                  <a:lnTo>
                    <a:pt x="1698" y="574"/>
                  </a:lnTo>
                  <a:lnTo>
                    <a:pt x="1711" y="613"/>
                  </a:lnTo>
                  <a:lnTo>
                    <a:pt x="1723" y="656"/>
                  </a:lnTo>
                  <a:lnTo>
                    <a:pt x="1732" y="697"/>
                  </a:lnTo>
                  <a:lnTo>
                    <a:pt x="1741" y="741"/>
                  </a:lnTo>
                  <a:lnTo>
                    <a:pt x="1746" y="783"/>
                  </a:lnTo>
                  <a:lnTo>
                    <a:pt x="1750" y="828"/>
                  </a:lnTo>
                  <a:lnTo>
                    <a:pt x="1750" y="872"/>
                  </a:lnTo>
                  <a:lnTo>
                    <a:pt x="1762" y="872"/>
                  </a:lnTo>
                  <a:lnTo>
                    <a:pt x="1761" y="918"/>
                  </a:lnTo>
                  <a:lnTo>
                    <a:pt x="1757" y="963"/>
                  </a:lnTo>
                  <a:lnTo>
                    <a:pt x="1752" y="1007"/>
                  </a:lnTo>
                  <a:lnTo>
                    <a:pt x="1743" y="1049"/>
                  </a:lnTo>
                  <a:lnTo>
                    <a:pt x="1734" y="1092"/>
                  </a:lnTo>
                  <a:lnTo>
                    <a:pt x="1722" y="1135"/>
                  </a:lnTo>
                  <a:lnTo>
                    <a:pt x="1707" y="1175"/>
                  </a:lnTo>
                  <a:lnTo>
                    <a:pt x="1693" y="1216"/>
                  </a:lnTo>
                  <a:lnTo>
                    <a:pt x="1675" y="1255"/>
                  </a:lnTo>
                  <a:lnTo>
                    <a:pt x="1656" y="1292"/>
                  </a:lnTo>
                  <a:lnTo>
                    <a:pt x="1635" y="1330"/>
                  </a:lnTo>
                  <a:lnTo>
                    <a:pt x="1612" y="1365"/>
                  </a:lnTo>
                  <a:lnTo>
                    <a:pt x="1587" y="1399"/>
                  </a:lnTo>
                  <a:lnTo>
                    <a:pt x="1560" y="1432"/>
                  </a:lnTo>
                  <a:lnTo>
                    <a:pt x="1532" y="1464"/>
                  </a:lnTo>
                  <a:lnTo>
                    <a:pt x="1503" y="1494"/>
                  </a:lnTo>
                  <a:lnTo>
                    <a:pt x="1473" y="1525"/>
                  </a:lnTo>
                  <a:lnTo>
                    <a:pt x="1441" y="1551"/>
                  </a:lnTo>
                  <a:lnTo>
                    <a:pt x="1408" y="1578"/>
                  </a:lnTo>
                  <a:lnTo>
                    <a:pt x="1374" y="1603"/>
                  </a:lnTo>
                  <a:lnTo>
                    <a:pt x="1337" y="1626"/>
                  </a:lnTo>
                  <a:lnTo>
                    <a:pt x="1301" y="1647"/>
                  </a:lnTo>
                  <a:lnTo>
                    <a:pt x="1262" y="1666"/>
                  </a:lnTo>
                  <a:lnTo>
                    <a:pt x="1223" y="1684"/>
                  </a:lnTo>
                  <a:lnTo>
                    <a:pt x="1184" y="1700"/>
                  </a:lnTo>
                  <a:lnTo>
                    <a:pt x="1167" y="1706"/>
                  </a:lnTo>
                  <a:lnTo>
                    <a:pt x="1160" y="1707"/>
                  </a:lnTo>
                  <a:lnTo>
                    <a:pt x="1151" y="1711"/>
                  </a:lnTo>
                  <a:lnTo>
                    <a:pt x="1144" y="1713"/>
                  </a:lnTo>
                  <a:lnTo>
                    <a:pt x="1135" y="1714"/>
                  </a:lnTo>
                  <a:lnTo>
                    <a:pt x="1126" y="1716"/>
                  </a:lnTo>
                  <a:lnTo>
                    <a:pt x="1119" y="1718"/>
                  </a:lnTo>
                  <a:lnTo>
                    <a:pt x="1110" y="1720"/>
                  </a:lnTo>
                  <a:lnTo>
                    <a:pt x="1101" y="1723"/>
                  </a:lnTo>
                  <a:lnTo>
                    <a:pt x="1046" y="1734"/>
                  </a:lnTo>
                  <a:lnTo>
                    <a:pt x="993" y="1741"/>
                  </a:lnTo>
                  <a:lnTo>
                    <a:pt x="938" y="1745"/>
                  </a:lnTo>
                  <a:lnTo>
                    <a:pt x="883" y="1745"/>
                  </a:lnTo>
                  <a:lnTo>
                    <a:pt x="828" y="1743"/>
                  </a:lnTo>
                  <a:lnTo>
                    <a:pt x="775" y="1737"/>
                  </a:lnTo>
                  <a:lnTo>
                    <a:pt x="722" y="1729"/>
                  </a:lnTo>
                  <a:lnTo>
                    <a:pt x="670" y="1716"/>
                  </a:lnTo>
                  <a:lnTo>
                    <a:pt x="706" y="1725"/>
                  </a:lnTo>
                  <a:lnTo>
                    <a:pt x="748" y="1732"/>
                  </a:lnTo>
                  <a:lnTo>
                    <a:pt x="793" y="1737"/>
                  </a:lnTo>
                  <a:lnTo>
                    <a:pt x="837" y="1741"/>
                  </a:lnTo>
                  <a:lnTo>
                    <a:pt x="881" y="1743"/>
                  </a:lnTo>
                  <a:lnTo>
                    <a:pt x="926" y="1741"/>
                  </a:lnTo>
                  <a:lnTo>
                    <a:pt x="970" y="1737"/>
                  </a:lnTo>
                  <a:lnTo>
                    <a:pt x="1014" y="1732"/>
                  </a:lnTo>
                  <a:lnTo>
                    <a:pt x="1057" y="1725"/>
                  </a:lnTo>
                  <a:lnTo>
                    <a:pt x="1097" y="1714"/>
                  </a:lnTo>
                  <a:lnTo>
                    <a:pt x="1140" y="1704"/>
                  </a:lnTo>
                  <a:lnTo>
                    <a:pt x="1179" y="1690"/>
                  </a:lnTo>
                  <a:lnTo>
                    <a:pt x="1220" y="1674"/>
                  </a:lnTo>
                  <a:lnTo>
                    <a:pt x="1259" y="1656"/>
                  </a:lnTo>
                  <a:lnTo>
                    <a:pt x="1296" y="1638"/>
                  </a:lnTo>
                  <a:lnTo>
                    <a:pt x="1331" y="1617"/>
                  </a:lnTo>
                  <a:lnTo>
                    <a:pt x="1367" y="1594"/>
                  </a:lnTo>
                  <a:lnTo>
                    <a:pt x="1401" y="1569"/>
                  </a:lnTo>
                  <a:lnTo>
                    <a:pt x="1434" y="1544"/>
                  </a:lnTo>
                  <a:lnTo>
                    <a:pt x="1466" y="1516"/>
                  </a:lnTo>
                  <a:lnTo>
                    <a:pt x="1496" y="1487"/>
                  </a:lnTo>
                  <a:lnTo>
                    <a:pt x="1525" y="1457"/>
                  </a:lnTo>
                  <a:lnTo>
                    <a:pt x="1551" y="1425"/>
                  </a:lnTo>
                  <a:lnTo>
                    <a:pt x="1578" y="1393"/>
                  </a:lnTo>
                  <a:lnTo>
                    <a:pt x="1603" y="1358"/>
                  </a:lnTo>
                  <a:lnTo>
                    <a:pt x="1624" y="1324"/>
                  </a:lnTo>
                  <a:lnTo>
                    <a:pt x="1645" y="1287"/>
                  </a:lnTo>
                  <a:lnTo>
                    <a:pt x="1665" y="1250"/>
                  </a:lnTo>
                  <a:lnTo>
                    <a:pt x="1683" y="1211"/>
                  </a:lnTo>
                  <a:lnTo>
                    <a:pt x="1698" y="1172"/>
                  </a:lnTo>
                  <a:lnTo>
                    <a:pt x="1711" y="1131"/>
                  </a:lnTo>
                  <a:lnTo>
                    <a:pt x="1723" y="1090"/>
                  </a:lnTo>
                  <a:lnTo>
                    <a:pt x="1732" y="1048"/>
                  </a:lnTo>
                  <a:lnTo>
                    <a:pt x="1741" y="1005"/>
                  </a:lnTo>
                  <a:lnTo>
                    <a:pt x="1746" y="961"/>
                  </a:lnTo>
                  <a:lnTo>
                    <a:pt x="1750" y="916"/>
                  </a:lnTo>
                  <a:lnTo>
                    <a:pt x="1750" y="872"/>
                  </a:lnTo>
                  <a:lnTo>
                    <a:pt x="1762" y="872"/>
                  </a:lnTo>
                  <a:close/>
                  <a:moveTo>
                    <a:pt x="594" y="41"/>
                  </a:moveTo>
                  <a:lnTo>
                    <a:pt x="578" y="46"/>
                  </a:lnTo>
                  <a:lnTo>
                    <a:pt x="537" y="62"/>
                  </a:lnTo>
                  <a:lnTo>
                    <a:pt x="498" y="80"/>
                  </a:lnTo>
                  <a:lnTo>
                    <a:pt x="461" y="99"/>
                  </a:lnTo>
                  <a:lnTo>
                    <a:pt x="424" y="120"/>
                  </a:lnTo>
                  <a:lnTo>
                    <a:pt x="388" y="142"/>
                  </a:lnTo>
                  <a:lnTo>
                    <a:pt x="355" y="166"/>
                  </a:lnTo>
                  <a:lnTo>
                    <a:pt x="321" y="193"/>
                  </a:lnTo>
                  <a:lnTo>
                    <a:pt x="289" y="221"/>
                  </a:lnTo>
                  <a:lnTo>
                    <a:pt x="259" y="250"/>
                  </a:lnTo>
                  <a:lnTo>
                    <a:pt x="229" y="280"/>
                  </a:lnTo>
                  <a:lnTo>
                    <a:pt x="200" y="312"/>
                  </a:lnTo>
                  <a:lnTo>
                    <a:pt x="176" y="345"/>
                  </a:lnTo>
                  <a:lnTo>
                    <a:pt x="151" y="381"/>
                  </a:lnTo>
                  <a:lnTo>
                    <a:pt x="128" y="416"/>
                  </a:lnTo>
                  <a:lnTo>
                    <a:pt x="106" y="454"/>
                  </a:lnTo>
                  <a:lnTo>
                    <a:pt x="87" y="491"/>
                  </a:lnTo>
                  <a:lnTo>
                    <a:pt x="69" y="530"/>
                  </a:lnTo>
                  <a:lnTo>
                    <a:pt x="53" y="571"/>
                  </a:lnTo>
                  <a:lnTo>
                    <a:pt x="39" y="611"/>
                  </a:lnTo>
                  <a:lnTo>
                    <a:pt x="28" y="652"/>
                  </a:lnTo>
                  <a:lnTo>
                    <a:pt x="18" y="695"/>
                  </a:lnTo>
                  <a:lnTo>
                    <a:pt x="11" y="739"/>
                  </a:lnTo>
                  <a:lnTo>
                    <a:pt x="5" y="782"/>
                  </a:lnTo>
                  <a:lnTo>
                    <a:pt x="2" y="828"/>
                  </a:lnTo>
                  <a:lnTo>
                    <a:pt x="0" y="872"/>
                  </a:lnTo>
                  <a:lnTo>
                    <a:pt x="2" y="918"/>
                  </a:lnTo>
                  <a:lnTo>
                    <a:pt x="5" y="963"/>
                  </a:lnTo>
                  <a:lnTo>
                    <a:pt x="11" y="1007"/>
                  </a:lnTo>
                  <a:lnTo>
                    <a:pt x="18" y="1049"/>
                  </a:lnTo>
                  <a:lnTo>
                    <a:pt x="28" y="1092"/>
                  </a:lnTo>
                  <a:lnTo>
                    <a:pt x="39" y="1135"/>
                  </a:lnTo>
                  <a:lnTo>
                    <a:pt x="53" y="1175"/>
                  </a:lnTo>
                  <a:lnTo>
                    <a:pt x="69" y="1216"/>
                  </a:lnTo>
                  <a:lnTo>
                    <a:pt x="87" y="1255"/>
                  </a:lnTo>
                  <a:lnTo>
                    <a:pt x="106" y="1292"/>
                  </a:lnTo>
                  <a:lnTo>
                    <a:pt x="128" y="1330"/>
                  </a:lnTo>
                  <a:lnTo>
                    <a:pt x="151" y="1365"/>
                  </a:lnTo>
                  <a:lnTo>
                    <a:pt x="176" y="1399"/>
                  </a:lnTo>
                  <a:lnTo>
                    <a:pt x="200" y="1432"/>
                  </a:lnTo>
                  <a:lnTo>
                    <a:pt x="216" y="1450"/>
                  </a:lnTo>
                  <a:lnTo>
                    <a:pt x="255" y="1489"/>
                  </a:lnTo>
                  <a:lnTo>
                    <a:pt x="296" y="1525"/>
                  </a:lnTo>
                  <a:lnTo>
                    <a:pt x="339" y="1558"/>
                  </a:lnTo>
                  <a:lnTo>
                    <a:pt x="383" y="1590"/>
                  </a:lnTo>
                  <a:lnTo>
                    <a:pt x="429" y="1619"/>
                  </a:lnTo>
                  <a:lnTo>
                    <a:pt x="479" y="1645"/>
                  </a:lnTo>
                  <a:lnTo>
                    <a:pt x="528" y="1668"/>
                  </a:lnTo>
                  <a:lnTo>
                    <a:pt x="580" y="1688"/>
                  </a:lnTo>
                  <a:lnTo>
                    <a:pt x="543" y="1674"/>
                  </a:lnTo>
                  <a:lnTo>
                    <a:pt x="504" y="1656"/>
                  </a:lnTo>
                  <a:lnTo>
                    <a:pt x="466" y="1638"/>
                  </a:lnTo>
                  <a:lnTo>
                    <a:pt x="429" y="1617"/>
                  </a:lnTo>
                  <a:lnTo>
                    <a:pt x="394" y="1594"/>
                  </a:lnTo>
                  <a:lnTo>
                    <a:pt x="360" y="1569"/>
                  </a:lnTo>
                  <a:lnTo>
                    <a:pt x="328" y="1544"/>
                  </a:lnTo>
                  <a:lnTo>
                    <a:pt x="296" y="1516"/>
                  </a:lnTo>
                  <a:lnTo>
                    <a:pt x="266" y="1487"/>
                  </a:lnTo>
                  <a:lnTo>
                    <a:pt x="238" y="1457"/>
                  </a:lnTo>
                  <a:lnTo>
                    <a:pt x="209" y="1425"/>
                  </a:lnTo>
                  <a:lnTo>
                    <a:pt x="184" y="1393"/>
                  </a:lnTo>
                  <a:lnTo>
                    <a:pt x="160" y="1358"/>
                  </a:lnTo>
                  <a:lnTo>
                    <a:pt x="137" y="1324"/>
                  </a:lnTo>
                  <a:lnTo>
                    <a:pt x="115" y="1287"/>
                  </a:lnTo>
                  <a:lnTo>
                    <a:pt x="98" y="1250"/>
                  </a:lnTo>
                  <a:lnTo>
                    <a:pt x="80" y="1211"/>
                  </a:lnTo>
                  <a:lnTo>
                    <a:pt x="64" y="1172"/>
                  </a:lnTo>
                  <a:lnTo>
                    <a:pt x="50" y="1131"/>
                  </a:lnTo>
                  <a:lnTo>
                    <a:pt x="39" y="1090"/>
                  </a:lnTo>
                  <a:lnTo>
                    <a:pt x="28" y="1048"/>
                  </a:lnTo>
                  <a:lnTo>
                    <a:pt x="21" y="1005"/>
                  </a:lnTo>
                  <a:lnTo>
                    <a:pt x="16" y="961"/>
                  </a:lnTo>
                  <a:lnTo>
                    <a:pt x="12" y="916"/>
                  </a:lnTo>
                  <a:lnTo>
                    <a:pt x="11" y="872"/>
                  </a:lnTo>
                  <a:lnTo>
                    <a:pt x="12" y="828"/>
                  </a:lnTo>
                  <a:lnTo>
                    <a:pt x="16" y="783"/>
                  </a:lnTo>
                  <a:lnTo>
                    <a:pt x="21" y="741"/>
                  </a:lnTo>
                  <a:lnTo>
                    <a:pt x="28" y="697"/>
                  </a:lnTo>
                  <a:lnTo>
                    <a:pt x="39" y="656"/>
                  </a:lnTo>
                  <a:lnTo>
                    <a:pt x="50" y="613"/>
                  </a:lnTo>
                  <a:lnTo>
                    <a:pt x="64" y="574"/>
                  </a:lnTo>
                  <a:lnTo>
                    <a:pt x="80" y="533"/>
                  </a:lnTo>
                  <a:lnTo>
                    <a:pt x="98" y="496"/>
                  </a:lnTo>
                  <a:lnTo>
                    <a:pt x="115" y="457"/>
                  </a:lnTo>
                  <a:lnTo>
                    <a:pt x="137" y="422"/>
                  </a:lnTo>
                  <a:lnTo>
                    <a:pt x="160" y="386"/>
                  </a:lnTo>
                  <a:lnTo>
                    <a:pt x="184" y="353"/>
                  </a:lnTo>
                  <a:lnTo>
                    <a:pt x="209" y="319"/>
                  </a:lnTo>
                  <a:lnTo>
                    <a:pt x="238" y="287"/>
                  </a:lnTo>
                  <a:lnTo>
                    <a:pt x="266" y="257"/>
                  </a:lnTo>
                  <a:lnTo>
                    <a:pt x="296" y="228"/>
                  </a:lnTo>
                  <a:lnTo>
                    <a:pt x="328" y="202"/>
                  </a:lnTo>
                  <a:lnTo>
                    <a:pt x="360" y="175"/>
                  </a:lnTo>
                  <a:lnTo>
                    <a:pt x="394" y="152"/>
                  </a:lnTo>
                  <a:lnTo>
                    <a:pt x="429" y="129"/>
                  </a:lnTo>
                  <a:lnTo>
                    <a:pt x="466" y="108"/>
                  </a:lnTo>
                  <a:lnTo>
                    <a:pt x="504" y="88"/>
                  </a:lnTo>
                  <a:lnTo>
                    <a:pt x="543" y="71"/>
                  </a:lnTo>
                  <a:lnTo>
                    <a:pt x="582" y="56"/>
                  </a:lnTo>
                  <a:lnTo>
                    <a:pt x="622" y="42"/>
                  </a:lnTo>
                  <a:lnTo>
                    <a:pt x="663" y="30"/>
                  </a:lnTo>
                  <a:lnTo>
                    <a:pt x="706" y="21"/>
                  </a:lnTo>
                  <a:lnTo>
                    <a:pt x="748" y="12"/>
                  </a:lnTo>
                  <a:lnTo>
                    <a:pt x="793" y="7"/>
                  </a:lnTo>
                  <a:lnTo>
                    <a:pt x="837" y="3"/>
                  </a:lnTo>
                  <a:lnTo>
                    <a:pt x="881" y="3"/>
                  </a:lnTo>
                  <a:lnTo>
                    <a:pt x="926" y="3"/>
                  </a:lnTo>
                  <a:lnTo>
                    <a:pt x="970" y="7"/>
                  </a:lnTo>
                  <a:lnTo>
                    <a:pt x="1014" y="12"/>
                  </a:lnTo>
                  <a:lnTo>
                    <a:pt x="1057" y="21"/>
                  </a:lnTo>
                  <a:lnTo>
                    <a:pt x="1092" y="28"/>
                  </a:lnTo>
                  <a:lnTo>
                    <a:pt x="1039" y="17"/>
                  </a:lnTo>
                  <a:lnTo>
                    <a:pt x="988" y="9"/>
                  </a:lnTo>
                  <a:lnTo>
                    <a:pt x="933" y="3"/>
                  </a:lnTo>
                  <a:lnTo>
                    <a:pt x="879" y="0"/>
                  </a:lnTo>
                  <a:lnTo>
                    <a:pt x="824" y="1"/>
                  </a:lnTo>
                  <a:lnTo>
                    <a:pt x="769" y="5"/>
                  </a:lnTo>
                  <a:lnTo>
                    <a:pt x="715" y="12"/>
                  </a:lnTo>
                  <a:lnTo>
                    <a:pt x="660" y="23"/>
                  </a:lnTo>
                  <a:lnTo>
                    <a:pt x="651" y="25"/>
                  </a:lnTo>
                  <a:lnTo>
                    <a:pt x="644" y="26"/>
                  </a:lnTo>
                  <a:lnTo>
                    <a:pt x="635" y="28"/>
                  </a:lnTo>
                  <a:lnTo>
                    <a:pt x="628" y="30"/>
                  </a:lnTo>
                  <a:lnTo>
                    <a:pt x="619" y="33"/>
                  </a:lnTo>
                  <a:lnTo>
                    <a:pt x="610" y="35"/>
                  </a:lnTo>
                  <a:lnTo>
                    <a:pt x="603" y="37"/>
                  </a:lnTo>
                  <a:lnTo>
                    <a:pt x="594" y="41"/>
                  </a:lnTo>
                  <a:close/>
                  <a:moveTo>
                    <a:pt x="1175" y="55"/>
                  </a:moveTo>
                  <a:lnTo>
                    <a:pt x="1149" y="44"/>
                  </a:lnTo>
                  <a:lnTo>
                    <a:pt x="1151" y="46"/>
                  </a:lnTo>
                  <a:lnTo>
                    <a:pt x="1154" y="48"/>
                  </a:lnTo>
                  <a:lnTo>
                    <a:pt x="1158" y="48"/>
                  </a:lnTo>
                  <a:lnTo>
                    <a:pt x="1161" y="49"/>
                  </a:lnTo>
                  <a:lnTo>
                    <a:pt x="1165" y="51"/>
                  </a:lnTo>
                  <a:lnTo>
                    <a:pt x="1168" y="51"/>
                  </a:lnTo>
                  <a:lnTo>
                    <a:pt x="1172" y="53"/>
                  </a:lnTo>
                  <a:lnTo>
                    <a:pt x="1175" y="55"/>
                  </a:lnTo>
                  <a:close/>
                  <a:moveTo>
                    <a:pt x="1129" y="39"/>
                  </a:moveTo>
                  <a:lnTo>
                    <a:pt x="1103" y="32"/>
                  </a:lnTo>
                  <a:lnTo>
                    <a:pt x="1106" y="33"/>
                  </a:lnTo>
                  <a:lnTo>
                    <a:pt x="1110" y="33"/>
                  </a:lnTo>
                  <a:lnTo>
                    <a:pt x="1113" y="35"/>
                  </a:lnTo>
                  <a:lnTo>
                    <a:pt x="1117" y="35"/>
                  </a:lnTo>
                  <a:lnTo>
                    <a:pt x="1119" y="37"/>
                  </a:lnTo>
                  <a:lnTo>
                    <a:pt x="1122" y="37"/>
                  </a:lnTo>
                  <a:lnTo>
                    <a:pt x="1126" y="39"/>
                  </a:lnTo>
                  <a:lnTo>
                    <a:pt x="1129" y="39"/>
                  </a:lnTo>
                  <a:close/>
                  <a:moveTo>
                    <a:pt x="589" y="1691"/>
                  </a:moveTo>
                  <a:lnTo>
                    <a:pt x="612" y="1700"/>
                  </a:lnTo>
                  <a:lnTo>
                    <a:pt x="608" y="1698"/>
                  </a:lnTo>
                  <a:lnTo>
                    <a:pt x="606" y="1698"/>
                  </a:lnTo>
                  <a:lnTo>
                    <a:pt x="603" y="1697"/>
                  </a:lnTo>
                  <a:lnTo>
                    <a:pt x="599" y="1695"/>
                  </a:lnTo>
                  <a:lnTo>
                    <a:pt x="598" y="1695"/>
                  </a:lnTo>
                  <a:lnTo>
                    <a:pt x="594" y="1693"/>
                  </a:lnTo>
                  <a:lnTo>
                    <a:pt x="590" y="1693"/>
                  </a:lnTo>
                  <a:lnTo>
                    <a:pt x="589" y="1691"/>
                  </a:lnTo>
                  <a:close/>
                  <a:moveTo>
                    <a:pt x="633" y="1706"/>
                  </a:moveTo>
                  <a:lnTo>
                    <a:pt x="656" y="1713"/>
                  </a:lnTo>
                  <a:lnTo>
                    <a:pt x="652" y="1713"/>
                  </a:lnTo>
                  <a:lnTo>
                    <a:pt x="651" y="1711"/>
                  </a:lnTo>
                  <a:lnTo>
                    <a:pt x="647" y="1711"/>
                  </a:lnTo>
                  <a:lnTo>
                    <a:pt x="644" y="1709"/>
                  </a:lnTo>
                  <a:lnTo>
                    <a:pt x="642" y="1709"/>
                  </a:lnTo>
                  <a:lnTo>
                    <a:pt x="638" y="1707"/>
                  </a:lnTo>
                  <a:lnTo>
                    <a:pt x="637" y="1707"/>
                  </a:lnTo>
                  <a:lnTo>
                    <a:pt x="633" y="1706"/>
                  </a:lnTo>
                  <a:close/>
                </a:path>
              </a:pathLst>
            </a:custGeom>
            <a:solidFill>
              <a:srgbClr val="5DBEFF"/>
            </a:solidFill>
            <a:ln w="9525">
              <a:noFill/>
              <a:round/>
              <a:headEnd/>
              <a:tailEnd/>
            </a:ln>
          </p:spPr>
          <p:txBody>
            <a:bodyPr/>
            <a:lstStyle/>
            <a:p>
              <a:endParaRPr lang="en-US"/>
            </a:p>
          </p:txBody>
        </p:sp>
        <p:sp>
          <p:nvSpPr>
            <p:cNvPr id="53300" name="Freeform 53"/>
            <p:cNvSpPr>
              <a:spLocks/>
            </p:cNvSpPr>
            <p:nvPr/>
          </p:nvSpPr>
          <p:spPr bwMode="auto">
            <a:xfrm>
              <a:off x="3444846" y="1984396"/>
              <a:ext cx="2472267" cy="2770187"/>
            </a:xfrm>
            <a:custGeom>
              <a:avLst/>
              <a:gdLst>
                <a:gd name="T0" fmla="*/ 2147483647 w 1752"/>
                <a:gd name="T1" fmla="*/ 2147483647 h 1745"/>
                <a:gd name="T2" fmla="*/ 2147483647 w 1752"/>
                <a:gd name="T3" fmla="*/ 2147483647 h 1745"/>
                <a:gd name="T4" fmla="*/ 2147483647 w 1752"/>
                <a:gd name="T5" fmla="*/ 2147483647 h 1745"/>
                <a:gd name="T6" fmla="*/ 2147483647 w 1752"/>
                <a:gd name="T7" fmla="*/ 2147483647 h 1745"/>
                <a:gd name="T8" fmla="*/ 2147483647 w 1752"/>
                <a:gd name="T9" fmla="*/ 2147483647 h 1745"/>
                <a:gd name="T10" fmla="*/ 2147483647 w 1752"/>
                <a:gd name="T11" fmla="*/ 2147483647 h 1745"/>
                <a:gd name="T12" fmla="*/ 2147483647 w 1752"/>
                <a:gd name="T13" fmla="*/ 2147483647 h 1745"/>
                <a:gd name="T14" fmla="*/ 2147483647 w 1752"/>
                <a:gd name="T15" fmla="*/ 2147483647 h 1745"/>
                <a:gd name="T16" fmla="*/ 2147483647 w 1752"/>
                <a:gd name="T17" fmla="*/ 2147483647 h 1745"/>
                <a:gd name="T18" fmla="*/ 2147483647 w 1752"/>
                <a:gd name="T19" fmla="*/ 2147483647 h 1745"/>
                <a:gd name="T20" fmla="*/ 2147483647 w 1752"/>
                <a:gd name="T21" fmla="*/ 2147483647 h 1745"/>
                <a:gd name="T22" fmla="*/ 2147483647 w 1752"/>
                <a:gd name="T23" fmla="*/ 2147483647 h 1745"/>
                <a:gd name="T24" fmla="*/ 2147483647 w 1752"/>
                <a:gd name="T25" fmla="*/ 2147483647 h 1745"/>
                <a:gd name="T26" fmla="*/ 2147483647 w 1752"/>
                <a:gd name="T27" fmla="*/ 2147483647 h 1745"/>
                <a:gd name="T28" fmla="*/ 2147483647 w 1752"/>
                <a:gd name="T29" fmla="*/ 2147483647 h 1745"/>
                <a:gd name="T30" fmla="*/ 2147483647 w 1752"/>
                <a:gd name="T31" fmla="*/ 2147483647 h 1745"/>
                <a:gd name="T32" fmla="*/ 2147483647 w 1752"/>
                <a:gd name="T33" fmla="*/ 2147483647 h 1745"/>
                <a:gd name="T34" fmla="*/ 2147483647 w 1752"/>
                <a:gd name="T35" fmla="*/ 2147483647 h 1745"/>
                <a:gd name="T36" fmla="*/ 2147483647 w 1752"/>
                <a:gd name="T37" fmla="*/ 2147483647 h 1745"/>
                <a:gd name="T38" fmla="*/ 2147483647 w 1752"/>
                <a:gd name="T39" fmla="*/ 2147483647 h 1745"/>
                <a:gd name="T40" fmla="*/ 2147483647 w 1752"/>
                <a:gd name="T41" fmla="*/ 2147483647 h 1745"/>
                <a:gd name="T42" fmla="*/ 2147483647 w 1752"/>
                <a:gd name="T43" fmla="*/ 2147483647 h 1745"/>
                <a:gd name="T44" fmla="*/ 2147483647 w 1752"/>
                <a:gd name="T45" fmla="*/ 2147483647 h 1745"/>
                <a:gd name="T46" fmla="*/ 2147483647 w 1752"/>
                <a:gd name="T47" fmla="*/ 2147483647 h 1745"/>
                <a:gd name="T48" fmla="*/ 2147483647 w 1752"/>
                <a:gd name="T49" fmla="*/ 2147483647 h 1745"/>
                <a:gd name="T50" fmla="*/ 2147483647 w 1752"/>
                <a:gd name="T51" fmla="*/ 2147483647 h 1745"/>
                <a:gd name="T52" fmla="*/ 2147483647 w 1752"/>
                <a:gd name="T53" fmla="*/ 2147483647 h 1745"/>
                <a:gd name="T54" fmla="*/ 2147483647 w 1752"/>
                <a:gd name="T55" fmla="*/ 2147483647 h 1745"/>
                <a:gd name="T56" fmla="*/ 2147483647 w 1752"/>
                <a:gd name="T57" fmla="*/ 2147483647 h 1745"/>
                <a:gd name="T58" fmla="*/ 2147483647 w 1752"/>
                <a:gd name="T59" fmla="*/ 2147483647 h 1745"/>
                <a:gd name="T60" fmla="*/ 2147483647 w 1752"/>
                <a:gd name="T61" fmla="*/ 2147483647 h 1745"/>
                <a:gd name="T62" fmla="*/ 2147483647 w 1752"/>
                <a:gd name="T63" fmla="*/ 2147483647 h 1745"/>
                <a:gd name="T64" fmla="*/ 2147483647 w 1752"/>
                <a:gd name="T65" fmla="*/ 2147483647 h 1745"/>
                <a:gd name="T66" fmla="*/ 2147483647 w 1752"/>
                <a:gd name="T67" fmla="*/ 2147483647 h 1745"/>
                <a:gd name="T68" fmla="*/ 2147483647 w 1752"/>
                <a:gd name="T69" fmla="*/ 2147483647 h 1745"/>
                <a:gd name="T70" fmla="*/ 2147483647 w 1752"/>
                <a:gd name="T71" fmla="*/ 2147483647 h 1745"/>
                <a:gd name="T72" fmla="*/ 2147483647 w 1752"/>
                <a:gd name="T73" fmla="*/ 2147483647 h 1745"/>
                <a:gd name="T74" fmla="*/ 2147483647 w 1752"/>
                <a:gd name="T75" fmla="*/ 2147483647 h 1745"/>
                <a:gd name="T76" fmla="*/ 2147483647 w 1752"/>
                <a:gd name="T77" fmla="*/ 2147483647 h 1745"/>
                <a:gd name="T78" fmla="*/ 2147483647 w 1752"/>
                <a:gd name="T79" fmla="*/ 2147483647 h 1745"/>
                <a:gd name="T80" fmla="*/ 2147483647 w 1752"/>
                <a:gd name="T81" fmla="*/ 2147483647 h 1745"/>
                <a:gd name="T82" fmla="*/ 2147483647 w 1752"/>
                <a:gd name="T83" fmla="*/ 2147483647 h 1745"/>
                <a:gd name="T84" fmla="*/ 2147483647 w 1752"/>
                <a:gd name="T85" fmla="*/ 2147483647 h 1745"/>
                <a:gd name="T86" fmla="*/ 2147483647 w 1752"/>
                <a:gd name="T87" fmla="*/ 2147483647 h 1745"/>
                <a:gd name="T88" fmla="*/ 2147483647 w 1752"/>
                <a:gd name="T89" fmla="*/ 2147483647 h 1745"/>
                <a:gd name="T90" fmla="*/ 2147483647 w 1752"/>
                <a:gd name="T91" fmla="*/ 2147483647 h 1745"/>
                <a:gd name="T92" fmla="*/ 2147483647 w 1752"/>
                <a:gd name="T93" fmla="*/ 2147483647 h 1745"/>
                <a:gd name="T94" fmla="*/ 2147483647 w 1752"/>
                <a:gd name="T95" fmla="*/ 2147483647 h 1745"/>
                <a:gd name="T96" fmla="*/ 2147483647 w 1752"/>
                <a:gd name="T97" fmla="*/ 2147483647 h 1745"/>
                <a:gd name="T98" fmla="*/ 2147483647 w 1752"/>
                <a:gd name="T99" fmla="*/ 2147483647 h 1745"/>
                <a:gd name="T100" fmla="*/ 2147483647 w 1752"/>
                <a:gd name="T101" fmla="*/ 2147483647 h 1745"/>
                <a:gd name="T102" fmla="*/ 2147483647 w 1752"/>
                <a:gd name="T103" fmla="*/ 2147483647 h 174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752"/>
                <a:gd name="T157" fmla="*/ 0 h 1745"/>
                <a:gd name="T158" fmla="*/ 1752 w 1752"/>
                <a:gd name="T159" fmla="*/ 1745 h 174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752" h="1745">
                  <a:moveTo>
                    <a:pt x="1752" y="872"/>
                  </a:moveTo>
                  <a:lnTo>
                    <a:pt x="1750" y="828"/>
                  </a:lnTo>
                  <a:lnTo>
                    <a:pt x="1747" y="783"/>
                  </a:lnTo>
                  <a:lnTo>
                    <a:pt x="1741" y="739"/>
                  </a:lnTo>
                  <a:lnTo>
                    <a:pt x="1732" y="697"/>
                  </a:lnTo>
                  <a:lnTo>
                    <a:pt x="1724" y="654"/>
                  </a:lnTo>
                  <a:lnTo>
                    <a:pt x="1711" y="613"/>
                  </a:lnTo>
                  <a:lnTo>
                    <a:pt x="1699" y="572"/>
                  </a:lnTo>
                  <a:lnTo>
                    <a:pt x="1683" y="532"/>
                  </a:lnTo>
                  <a:lnTo>
                    <a:pt x="1665" y="493"/>
                  </a:lnTo>
                  <a:lnTo>
                    <a:pt x="1646" y="455"/>
                  </a:lnTo>
                  <a:lnTo>
                    <a:pt x="1624" y="418"/>
                  </a:lnTo>
                  <a:lnTo>
                    <a:pt x="1601" y="383"/>
                  </a:lnTo>
                  <a:lnTo>
                    <a:pt x="1576" y="349"/>
                  </a:lnTo>
                  <a:lnTo>
                    <a:pt x="1552" y="315"/>
                  </a:lnTo>
                  <a:lnTo>
                    <a:pt x="1523" y="283"/>
                  </a:lnTo>
                  <a:lnTo>
                    <a:pt x="1495" y="253"/>
                  </a:lnTo>
                  <a:lnTo>
                    <a:pt x="1465" y="225"/>
                  </a:lnTo>
                  <a:lnTo>
                    <a:pt x="1433" y="197"/>
                  </a:lnTo>
                  <a:lnTo>
                    <a:pt x="1426" y="191"/>
                  </a:lnTo>
                  <a:lnTo>
                    <a:pt x="1390" y="166"/>
                  </a:lnTo>
                  <a:lnTo>
                    <a:pt x="1355" y="143"/>
                  </a:lnTo>
                  <a:lnTo>
                    <a:pt x="1316" y="120"/>
                  </a:lnTo>
                  <a:lnTo>
                    <a:pt x="1279" y="99"/>
                  </a:lnTo>
                  <a:lnTo>
                    <a:pt x="1238" y="81"/>
                  </a:lnTo>
                  <a:lnTo>
                    <a:pt x="1199" y="64"/>
                  </a:lnTo>
                  <a:lnTo>
                    <a:pt x="1156" y="49"/>
                  </a:lnTo>
                  <a:lnTo>
                    <a:pt x="1116" y="37"/>
                  </a:lnTo>
                  <a:lnTo>
                    <a:pt x="1073" y="25"/>
                  </a:lnTo>
                  <a:lnTo>
                    <a:pt x="1029" y="16"/>
                  </a:lnTo>
                  <a:lnTo>
                    <a:pt x="984" y="9"/>
                  </a:lnTo>
                  <a:lnTo>
                    <a:pt x="942" y="3"/>
                  </a:lnTo>
                  <a:lnTo>
                    <a:pt x="896" y="1"/>
                  </a:lnTo>
                  <a:lnTo>
                    <a:pt x="851" y="0"/>
                  </a:lnTo>
                  <a:lnTo>
                    <a:pt x="807" y="1"/>
                  </a:lnTo>
                  <a:lnTo>
                    <a:pt x="761" y="5"/>
                  </a:lnTo>
                  <a:lnTo>
                    <a:pt x="743" y="7"/>
                  </a:lnTo>
                  <a:lnTo>
                    <a:pt x="699" y="16"/>
                  </a:lnTo>
                  <a:lnTo>
                    <a:pt x="656" y="25"/>
                  </a:lnTo>
                  <a:lnTo>
                    <a:pt x="616" y="37"/>
                  </a:lnTo>
                  <a:lnTo>
                    <a:pt x="575" y="51"/>
                  </a:lnTo>
                  <a:lnTo>
                    <a:pt x="536" y="67"/>
                  </a:lnTo>
                  <a:lnTo>
                    <a:pt x="497" y="83"/>
                  </a:lnTo>
                  <a:lnTo>
                    <a:pt x="458" y="103"/>
                  </a:lnTo>
                  <a:lnTo>
                    <a:pt x="422" y="124"/>
                  </a:lnTo>
                  <a:lnTo>
                    <a:pt x="387" y="147"/>
                  </a:lnTo>
                  <a:lnTo>
                    <a:pt x="351" y="172"/>
                  </a:lnTo>
                  <a:lnTo>
                    <a:pt x="320" y="197"/>
                  </a:lnTo>
                  <a:lnTo>
                    <a:pt x="288" y="225"/>
                  </a:lnTo>
                  <a:lnTo>
                    <a:pt x="257" y="253"/>
                  </a:lnTo>
                  <a:lnTo>
                    <a:pt x="227" y="283"/>
                  </a:lnTo>
                  <a:lnTo>
                    <a:pt x="201" y="315"/>
                  </a:lnTo>
                  <a:lnTo>
                    <a:pt x="174" y="349"/>
                  </a:lnTo>
                  <a:lnTo>
                    <a:pt x="149" y="383"/>
                  </a:lnTo>
                  <a:lnTo>
                    <a:pt x="128" y="418"/>
                  </a:lnTo>
                  <a:lnTo>
                    <a:pt x="107" y="455"/>
                  </a:lnTo>
                  <a:lnTo>
                    <a:pt x="87" y="493"/>
                  </a:lnTo>
                  <a:lnTo>
                    <a:pt x="70" y="532"/>
                  </a:lnTo>
                  <a:lnTo>
                    <a:pt x="54" y="572"/>
                  </a:lnTo>
                  <a:lnTo>
                    <a:pt x="39" y="613"/>
                  </a:lnTo>
                  <a:lnTo>
                    <a:pt x="29" y="654"/>
                  </a:lnTo>
                  <a:lnTo>
                    <a:pt x="18" y="697"/>
                  </a:lnTo>
                  <a:lnTo>
                    <a:pt x="11" y="739"/>
                  </a:lnTo>
                  <a:lnTo>
                    <a:pt x="6" y="783"/>
                  </a:lnTo>
                  <a:lnTo>
                    <a:pt x="2" y="828"/>
                  </a:lnTo>
                  <a:lnTo>
                    <a:pt x="0" y="872"/>
                  </a:lnTo>
                  <a:lnTo>
                    <a:pt x="2" y="918"/>
                  </a:lnTo>
                  <a:lnTo>
                    <a:pt x="6" y="963"/>
                  </a:lnTo>
                  <a:lnTo>
                    <a:pt x="11" y="1005"/>
                  </a:lnTo>
                  <a:lnTo>
                    <a:pt x="18" y="1049"/>
                  </a:lnTo>
                  <a:lnTo>
                    <a:pt x="29" y="1092"/>
                  </a:lnTo>
                  <a:lnTo>
                    <a:pt x="39" y="1133"/>
                  </a:lnTo>
                  <a:lnTo>
                    <a:pt x="54" y="1174"/>
                  </a:lnTo>
                  <a:lnTo>
                    <a:pt x="70" y="1213"/>
                  </a:lnTo>
                  <a:lnTo>
                    <a:pt x="87" y="1252"/>
                  </a:lnTo>
                  <a:lnTo>
                    <a:pt x="107" y="1289"/>
                  </a:lnTo>
                  <a:lnTo>
                    <a:pt x="128" y="1326"/>
                  </a:lnTo>
                  <a:lnTo>
                    <a:pt x="149" y="1362"/>
                  </a:lnTo>
                  <a:lnTo>
                    <a:pt x="174" y="1397"/>
                  </a:lnTo>
                  <a:lnTo>
                    <a:pt x="201" y="1429"/>
                  </a:lnTo>
                  <a:lnTo>
                    <a:pt x="227" y="1461"/>
                  </a:lnTo>
                  <a:lnTo>
                    <a:pt x="257" y="1491"/>
                  </a:lnTo>
                  <a:lnTo>
                    <a:pt x="288" y="1521"/>
                  </a:lnTo>
                  <a:lnTo>
                    <a:pt x="320" y="1548"/>
                  </a:lnTo>
                  <a:lnTo>
                    <a:pt x="325" y="1553"/>
                  </a:lnTo>
                  <a:lnTo>
                    <a:pt x="360" y="1578"/>
                  </a:lnTo>
                  <a:lnTo>
                    <a:pt x="398" y="1603"/>
                  </a:lnTo>
                  <a:lnTo>
                    <a:pt x="435" y="1624"/>
                  </a:lnTo>
                  <a:lnTo>
                    <a:pt x="474" y="1645"/>
                  </a:lnTo>
                  <a:lnTo>
                    <a:pt x="513" y="1663"/>
                  </a:lnTo>
                  <a:lnTo>
                    <a:pt x="554" y="1681"/>
                  </a:lnTo>
                  <a:lnTo>
                    <a:pt x="594" y="1695"/>
                  </a:lnTo>
                  <a:lnTo>
                    <a:pt x="637" y="1709"/>
                  </a:lnTo>
                  <a:lnTo>
                    <a:pt x="679" y="1720"/>
                  </a:lnTo>
                  <a:lnTo>
                    <a:pt x="722" y="1729"/>
                  </a:lnTo>
                  <a:lnTo>
                    <a:pt x="766" y="1736"/>
                  </a:lnTo>
                  <a:lnTo>
                    <a:pt x="811" y="1741"/>
                  </a:lnTo>
                  <a:lnTo>
                    <a:pt x="855" y="1745"/>
                  </a:lnTo>
                  <a:lnTo>
                    <a:pt x="901" y="1745"/>
                  </a:lnTo>
                  <a:lnTo>
                    <a:pt x="945" y="1743"/>
                  </a:lnTo>
                  <a:lnTo>
                    <a:pt x="991" y="1739"/>
                  </a:lnTo>
                  <a:lnTo>
                    <a:pt x="1009" y="1737"/>
                  </a:lnTo>
                  <a:lnTo>
                    <a:pt x="1052" y="1730"/>
                  </a:lnTo>
                  <a:lnTo>
                    <a:pt x="1094" y="1720"/>
                  </a:lnTo>
                  <a:lnTo>
                    <a:pt x="1137" y="1709"/>
                  </a:lnTo>
                  <a:lnTo>
                    <a:pt x="1178" y="1695"/>
                  </a:lnTo>
                  <a:lnTo>
                    <a:pt x="1217" y="1679"/>
                  </a:lnTo>
                  <a:lnTo>
                    <a:pt x="1256" y="1661"/>
                  </a:lnTo>
                  <a:lnTo>
                    <a:pt x="1293" y="1642"/>
                  </a:lnTo>
                  <a:lnTo>
                    <a:pt x="1330" y="1620"/>
                  </a:lnTo>
                  <a:lnTo>
                    <a:pt x="1365" y="1597"/>
                  </a:lnTo>
                  <a:lnTo>
                    <a:pt x="1399" y="1574"/>
                  </a:lnTo>
                  <a:lnTo>
                    <a:pt x="1433" y="1548"/>
                  </a:lnTo>
                  <a:lnTo>
                    <a:pt x="1465" y="1521"/>
                  </a:lnTo>
                  <a:lnTo>
                    <a:pt x="1495" y="1491"/>
                  </a:lnTo>
                  <a:lnTo>
                    <a:pt x="1523" y="1461"/>
                  </a:lnTo>
                  <a:lnTo>
                    <a:pt x="1552" y="1429"/>
                  </a:lnTo>
                  <a:lnTo>
                    <a:pt x="1576" y="1397"/>
                  </a:lnTo>
                  <a:lnTo>
                    <a:pt x="1601" y="1362"/>
                  </a:lnTo>
                  <a:lnTo>
                    <a:pt x="1624" y="1326"/>
                  </a:lnTo>
                  <a:lnTo>
                    <a:pt x="1646" y="1289"/>
                  </a:lnTo>
                  <a:lnTo>
                    <a:pt x="1665" y="1252"/>
                  </a:lnTo>
                  <a:lnTo>
                    <a:pt x="1683" y="1213"/>
                  </a:lnTo>
                  <a:lnTo>
                    <a:pt x="1699" y="1174"/>
                  </a:lnTo>
                  <a:lnTo>
                    <a:pt x="1711" y="1133"/>
                  </a:lnTo>
                  <a:lnTo>
                    <a:pt x="1724" y="1092"/>
                  </a:lnTo>
                  <a:lnTo>
                    <a:pt x="1732" y="1049"/>
                  </a:lnTo>
                  <a:lnTo>
                    <a:pt x="1741" y="1005"/>
                  </a:lnTo>
                  <a:lnTo>
                    <a:pt x="1747" y="963"/>
                  </a:lnTo>
                  <a:lnTo>
                    <a:pt x="1750" y="918"/>
                  </a:lnTo>
                  <a:lnTo>
                    <a:pt x="1752" y="872"/>
                  </a:lnTo>
                  <a:lnTo>
                    <a:pt x="1740" y="872"/>
                  </a:lnTo>
                  <a:lnTo>
                    <a:pt x="1740" y="828"/>
                  </a:lnTo>
                  <a:lnTo>
                    <a:pt x="1736" y="783"/>
                  </a:lnTo>
                  <a:lnTo>
                    <a:pt x="1731" y="741"/>
                  </a:lnTo>
                  <a:lnTo>
                    <a:pt x="1724" y="698"/>
                  </a:lnTo>
                  <a:lnTo>
                    <a:pt x="1713" y="656"/>
                  </a:lnTo>
                  <a:lnTo>
                    <a:pt x="1701" y="615"/>
                  </a:lnTo>
                  <a:lnTo>
                    <a:pt x="1688" y="576"/>
                  </a:lnTo>
                  <a:lnTo>
                    <a:pt x="1672" y="537"/>
                  </a:lnTo>
                  <a:lnTo>
                    <a:pt x="1654" y="498"/>
                  </a:lnTo>
                  <a:lnTo>
                    <a:pt x="1637" y="461"/>
                  </a:lnTo>
                  <a:lnTo>
                    <a:pt x="1615" y="425"/>
                  </a:lnTo>
                  <a:lnTo>
                    <a:pt x="1592" y="390"/>
                  </a:lnTo>
                  <a:lnTo>
                    <a:pt x="1569" y="356"/>
                  </a:lnTo>
                  <a:lnTo>
                    <a:pt x="1543" y="322"/>
                  </a:lnTo>
                  <a:lnTo>
                    <a:pt x="1516" y="292"/>
                  </a:lnTo>
                  <a:lnTo>
                    <a:pt x="1488" y="262"/>
                  </a:lnTo>
                  <a:lnTo>
                    <a:pt x="1458" y="232"/>
                  </a:lnTo>
                  <a:lnTo>
                    <a:pt x="1426" y="205"/>
                  </a:lnTo>
                  <a:lnTo>
                    <a:pt x="1394" y="181"/>
                  </a:lnTo>
                  <a:lnTo>
                    <a:pt x="1358" y="156"/>
                  </a:lnTo>
                  <a:lnTo>
                    <a:pt x="1325" y="133"/>
                  </a:lnTo>
                  <a:lnTo>
                    <a:pt x="1287" y="113"/>
                  </a:lnTo>
                  <a:lnTo>
                    <a:pt x="1250" y="94"/>
                  </a:lnTo>
                  <a:lnTo>
                    <a:pt x="1213" y="76"/>
                  </a:lnTo>
                  <a:lnTo>
                    <a:pt x="1172" y="60"/>
                  </a:lnTo>
                  <a:lnTo>
                    <a:pt x="1133" y="48"/>
                  </a:lnTo>
                  <a:lnTo>
                    <a:pt x="1092" y="35"/>
                  </a:lnTo>
                  <a:lnTo>
                    <a:pt x="1050" y="26"/>
                  </a:lnTo>
                  <a:lnTo>
                    <a:pt x="1007" y="17"/>
                  </a:lnTo>
                  <a:lnTo>
                    <a:pt x="965" y="12"/>
                  </a:lnTo>
                  <a:lnTo>
                    <a:pt x="921" y="9"/>
                  </a:lnTo>
                  <a:lnTo>
                    <a:pt x="876" y="9"/>
                  </a:lnTo>
                  <a:lnTo>
                    <a:pt x="832" y="9"/>
                  </a:lnTo>
                  <a:lnTo>
                    <a:pt x="788" y="12"/>
                  </a:lnTo>
                  <a:lnTo>
                    <a:pt x="745" y="17"/>
                  </a:lnTo>
                  <a:lnTo>
                    <a:pt x="702" y="26"/>
                  </a:lnTo>
                  <a:lnTo>
                    <a:pt x="660" y="35"/>
                  </a:lnTo>
                  <a:lnTo>
                    <a:pt x="619" y="48"/>
                  </a:lnTo>
                  <a:lnTo>
                    <a:pt x="578" y="60"/>
                  </a:lnTo>
                  <a:lnTo>
                    <a:pt x="539" y="76"/>
                  </a:lnTo>
                  <a:lnTo>
                    <a:pt x="500" y="94"/>
                  </a:lnTo>
                  <a:lnTo>
                    <a:pt x="463" y="113"/>
                  </a:lnTo>
                  <a:lnTo>
                    <a:pt x="428" y="133"/>
                  </a:lnTo>
                  <a:lnTo>
                    <a:pt x="392" y="156"/>
                  </a:lnTo>
                  <a:lnTo>
                    <a:pt x="359" y="181"/>
                  </a:lnTo>
                  <a:lnTo>
                    <a:pt x="327" y="205"/>
                  </a:lnTo>
                  <a:lnTo>
                    <a:pt x="295" y="232"/>
                  </a:lnTo>
                  <a:lnTo>
                    <a:pt x="265" y="262"/>
                  </a:lnTo>
                  <a:lnTo>
                    <a:pt x="236" y="292"/>
                  </a:lnTo>
                  <a:lnTo>
                    <a:pt x="210" y="322"/>
                  </a:lnTo>
                  <a:lnTo>
                    <a:pt x="183" y="356"/>
                  </a:lnTo>
                  <a:lnTo>
                    <a:pt x="158" y="390"/>
                  </a:lnTo>
                  <a:lnTo>
                    <a:pt x="137" y="425"/>
                  </a:lnTo>
                  <a:lnTo>
                    <a:pt x="116" y="461"/>
                  </a:lnTo>
                  <a:lnTo>
                    <a:pt x="96" y="498"/>
                  </a:lnTo>
                  <a:lnTo>
                    <a:pt x="80" y="537"/>
                  </a:lnTo>
                  <a:lnTo>
                    <a:pt x="64" y="576"/>
                  </a:lnTo>
                  <a:lnTo>
                    <a:pt x="50" y="615"/>
                  </a:lnTo>
                  <a:lnTo>
                    <a:pt x="39" y="656"/>
                  </a:lnTo>
                  <a:lnTo>
                    <a:pt x="29" y="698"/>
                  </a:lnTo>
                  <a:lnTo>
                    <a:pt x="22" y="741"/>
                  </a:lnTo>
                  <a:lnTo>
                    <a:pt x="16" y="783"/>
                  </a:lnTo>
                  <a:lnTo>
                    <a:pt x="13" y="828"/>
                  </a:lnTo>
                  <a:lnTo>
                    <a:pt x="11" y="872"/>
                  </a:lnTo>
                  <a:lnTo>
                    <a:pt x="13" y="916"/>
                  </a:lnTo>
                  <a:lnTo>
                    <a:pt x="16" y="961"/>
                  </a:lnTo>
                  <a:lnTo>
                    <a:pt x="22" y="1003"/>
                  </a:lnTo>
                  <a:lnTo>
                    <a:pt x="29" y="1046"/>
                  </a:lnTo>
                  <a:lnTo>
                    <a:pt x="39" y="1088"/>
                  </a:lnTo>
                  <a:lnTo>
                    <a:pt x="50" y="1129"/>
                  </a:lnTo>
                  <a:lnTo>
                    <a:pt x="64" y="1170"/>
                  </a:lnTo>
                  <a:lnTo>
                    <a:pt x="80" y="1209"/>
                  </a:lnTo>
                  <a:lnTo>
                    <a:pt x="96" y="1248"/>
                  </a:lnTo>
                  <a:lnTo>
                    <a:pt x="116" y="1285"/>
                  </a:lnTo>
                  <a:lnTo>
                    <a:pt x="137" y="1321"/>
                  </a:lnTo>
                  <a:lnTo>
                    <a:pt x="158" y="1356"/>
                  </a:lnTo>
                  <a:lnTo>
                    <a:pt x="183" y="1390"/>
                  </a:lnTo>
                  <a:lnTo>
                    <a:pt x="210" y="1422"/>
                  </a:lnTo>
                  <a:lnTo>
                    <a:pt x="236" y="1454"/>
                  </a:lnTo>
                  <a:lnTo>
                    <a:pt x="265" y="1484"/>
                  </a:lnTo>
                  <a:lnTo>
                    <a:pt x="295" y="1512"/>
                  </a:lnTo>
                  <a:lnTo>
                    <a:pt x="327" y="1539"/>
                  </a:lnTo>
                  <a:lnTo>
                    <a:pt x="359" y="1565"/>
                  </a:lnTo>
                  <a:lnTo>
                    <a:pt x="392" y="1588"/>
                  </a:lnTo>
                  <a:lnTo>
                    <a:pt x="428" y="1612"/>
                  </a:lnTo>
                  <a:lnTo>
                    <a:pt x="463" y="1633"/>
                  </a:lnTo>
                  <a:lnTo>
                    <a:pt x="500" y="1652"/>
                  </a:lnTo>
                  <a:lnTo>
                    <a:pt x="539" y="1668"/>
                  </a:lnTo>
                  <a:lnTo>
                    <a:pt x="578" y="1684"/>
                  </a:lnTo>
                  <a:lnTo>
                    <a:pt x="619" y="1698"/>
                  </a:lnTo>
                  <a:lnTo>
                    <a:pt x="660" y="1709"/>
                  </a:lnTo>
                  <a:lnTo>
                    <a:pt x="702" y="1720"/>
                  </a:lnTo>
                  <a:lnTo>
                    <a:pt x="745" y="1727"/>
                  </a:lnTo>
                  <a:lnTo>
                    <a:pt x="788" y="1732"/>
                  </a:lnTo>
                  <a:lnTo>
                    <a:pt x="832" y="1736"/>
                  </a:lnTo>
                  <a:lnTo>
                    <a:pt x="876" y="1737"/>
                  </a:lnTo>
                  <a:lnTo>
                    <a:pt x="921" y="1736"/>
                  </a:lnTo>
                  <a:lnTo>
                    <a:pt x="965" y="1732"/>
                  </a:lnTo>
                  <a:lnTo>
                    <a:pt x="1007" y="1727"/>
                  </a:lnTo>
                  <a:lnTo>
                    <a:pt x="1050" y="1720"/>
                  </a:lnTo>
                  <a:lnTo>
                    <a:pt x="1092" y="1709"/>
                  </a:lnTo>
                  <a:lnTo>
                    <a:pt x="1133" y="1698"/>
                  </a:lnTo>
                  <a:lnTo>
                    <a:pt x="1172" y="1684"/>
                  </a:lnTo>
                  <a:lnTo>
                    <a:pt x="1213" y="1668"/>
                  </a:lnTo>
                  <a:lnTo>
                    <a:pt x="1250" y="1652"/>
                  </a:lnTo>
                  <a:lnTo>
                    <a:pt x="1287" y="1633"/>
                  </a:lnTo>
                  <a:lnTo>
                    <a:pt x="1325" y="1612"/>
                  </a:lnTo>
                  <a:lnTo>
                    <a:pt x="1358" y="1588"/>
                  </a:lnTo>
                  <a:lnTo>
                    <a:pt x="1394" y="1565"/>
                  </a:lnTo>
                  <a:lnTo>
                    <a:pt x="1426" y="1539"/>
                  </a:lnTo>
                  <a:lnTo>
                    <a:pt x="1458" y="1512"/>
                  </a:lnTo>
                  <a:lnTo>
                    <a:pt x="1488" y="1484"/>
                  </a:lnTo>
                  <a:lnTo>
                    <a:pt x="1516" y="1454"/>
                  </a:lnTo>
                  <a:lnTo>
                    <a:pt x="1543" y="1422"/>
                  </a:lnTo>
                  <a:lnTo>
                    <a:pt x="1569" y="1390"/>
                  </a:lnTo>
                  <a:lnTo>
                    <a:pt x="1592" y="1356"/>
                  </a:lnTo>
                  <a:lnTo>
                    <a:pt x="1615" y="1321"/>
                  </a:lnTo>
                  <a:lnTo>
                    <a:pt x="1637" y="1285"/>
                  </a:lnTo>
                  <a:lnTo>
                    <a:pt x="1654" y="1248"/>
                  </a:lnTo>
                  <a:lnTo>
                    <a:pt x="1672" y="1209"/>
                  </a:lnTo>
                  <a:lnTo>
                    <a:pt x="1688" y="1170"/>
                  </a:lnTo>
                  <a:lnTo>
                    <a:pt x="1701" y="1129"/>
                  </a:lnTo>
                  <a:lnTo>
                    <a:pt x="1713" y="1088"/>
                  </a:lnTo>
                  <a:lnTo>
                    <a:pt x="1724" y="1046"/>
                  </a:lnTo>
                  <a:lnTo>
                    <a:pt x="1731" y="1003"/>
                  </a:lnTo>
                  <a:lnTo>
                    <a:pt x="1736" y="961"/>
                  </a:lnTo>
                  <a:lnTo>
                    <a:pt x="1740" y="916"/>
                  </a:lnTo>
                  <a:lnTo>
                    <a:pt x="1740" y="872"/>
                  </a:lnTo>
                  <a:lnTo>
                    <a:pt x="1752" y="872"/>
                  </a:lnTo>
                  <a:close/>
                </a:path>
              </a:pathLst>
            </a:custGeom>
            <a:solidFill>
              <a:srgbClr val="5EBEFF"/>
            </a:solidFill>
            <a:ln w="9525">
              <a:noFill/>
              <a:round/>
              <a:headEnd/>
              <a:tailEnd/>
            </a:ln>
          </p:spPr>
          <p:txBody>
            <a:bodyPr/>
            <a:lstStyle/>
            <a:p>
              <a:endParaRPr lang="en-US"/>
            </a:p>
          </p:txBody>
        </p:sp>
        <p:sp>
          <p:nvSpPr>
            <p:cNvPr id="53301" name="Freeform 54"/>
            <p:cNvSpPr>
              <a:spLocks/>
            </p:cNvSpPr>
            <p:nvPr/>
          </p:nvSpPr>
          <p:spPr bwMode="auto">
            <a:xfrm>
              <a:off x="3453315" y="1989158"/>
              <a:ext cx="2453923" cy="2762250"/>
            </a:xfrm>
            <a:custGeom>
              <a:avLst/>
              <a:gdLst>
                <a:gd name="T0" fmla="*/ 2147483647 w 1739"/>
                <a:gd name="T1" fmla="*/ 2147483647 h 1740"/>
                <a:gd name="T2" fmla="*/ 2147483647 w 1739"/>
                <a:gd name="T3" fmla="*/ 2147483647 h 1740"/>
                <a:gd name="T4" fmla="*/ 2147483647 w 1739"/>
                <a:gd name="T5" fmla="*/ 2147483647 h 1740"/>
                <a:gd name="T6" fmla="*/ 2147483647 w 1739"/>
                <a:gd name="T7" fmla="*/ 2147483647 h 1740"/>
                <a:gd name="T8" fmla="*/ 2147483647 w 1739"/>
                <a:gd name="T9" fmla="*/ 2147483647 h 1740"/>
                <a:gd name="T10" fmla="*/ 2147483647 w 1739"/>
                <a:gd name="T11" fmla="*/ 2147483647 h 1740"/>
                <a:gd name="T12" fmla="*/ 2147483647 w 1739"/>
                <a:gd name="T13" fmla="*/ 2147483647 h 1740"/>
                <a:gd name="T14" fmla="*/ 2147483647 w 1739"/>
                <a:gd name="T15" fmla="*/ 2147483647 h 1740"/>
                <a:gd name="T16" fmla="*/ 2147483647 w 1739"/>
                <a:gd name="T17" fmla="*/ 2147483647 h 1740"/>
                <a:gd name="T18" fmla="*/ 2147483647 w 1739"/>
                <a:gd name="T19" fmla="*/ 2147483647 h 1740"/>
                <a:gd name="T20" fmla="*/ 2147483647 w 1739"/>
                <a:gd name="T21" fmla="*/ 2147483647 h 1740"/>
                <a:gd name="T22" fmla="*/ 2147483647 w 1739"/>
                <a:gd name="T23" fmla="*/ 2147483647 h 1740"/>
                <a:gd name="T24" fmla="*/ 2147483647 w 1739"/>
                <a:gd name="T25" fmla="*/ 2147483647 h 1740"/>
                <a:gd name="T26" fmla="*/ 2147483647 w 1739"/>
                <a:gd name="T27" fmla="*/ 2147483647 h 1740"/>
                <a:gd name="T28" fmla="*/ 2147483647 w 1739"/>
                <a:gd name="T29" fmla="*/ 2147483647 h 1740"/>
                <a:gd name="T30" fmla="*/ 2147483647 w 1739"/>
                <a:gd name="T31" fmla="*/ 2147483647 h 1740"/>
                <a:gd name="T32" fmla="*/ 2147483647 w 1739"/>
                <a:gd name="T33" fmla="*/ 2147483647 h 1740"/>
                <a:gd name="T34" fmla="*/ 2147483647 w 1739"/>
                <a:gd name="T35" fmla="*/ 2147483647 h 1740"/>
                <a:gd name="T36" fmla="*/ 2147483647 w 1739"/>
                <a:gd name="T37" fmla="*/ 2147483647 h 1740"/>
                <a:gd name="T38" fmla="*/ 2147483647 w 1739"/>
                <a:gd name="T39" fmla="*/ 2147483647 h 1740"/>
                <a:gd name="T40" fmla="*/ 2147483647 w 1739"/>
                <a:gd name="T41" fmla="*/ 2147483647 h 1740"/>
                <a:gd name="T42" fmla="*/ 2147483647 w 1739"/>
                <a:gd name="T43" fmla="*/ 2147483647 h 1740"/>
                <a:gd name="T44" fmla="*/ 2147483647 w 1739"/>
                <a:gd name="T45" fmla="*/ 2147483647 h 1740"/>
                <a:gd name="T46" fmla="*/ 2147483647 w 1739"/>
                <a:gd name="T47" fmla="*/ 2147483647 h 1740"/>
                <a:gd name="T48" fmla="*/ 2147483647 w 1739"/>
                <a:gd name="T49" fmla="*/ 2147483647 h 1740"/>
                <a:gd name="T50" fmla="*/ 2147483647 w 1739"/>
                <a:gd name="T51" fmla="*/ 2147483647 h 1740"/>
                <a:gd name="T52" fmla="*/ 2147483647 w 1739"/>
                <a:gd name="T53" fmla="*/ 2147483647 h 1740"/>
                <a:gd name="T54" fmla="*/ 2147483647 w 1739"/>
                <a:gd name="T55" fmla="*/ 2147483647 h 1740"/>
                <a:gd name="T56" fmla="*/ 2147483647 w 1739"/>
                <a:gd name="T57" fmla="*/ 2147483647 h 1740"/>
                <a:gd name="T58" fmla="*/ 2147483647 w 1739"/>
                <a:gd name="T59" fmla="*/ 2147483647 h 1740"/>
                <a:gd name="T60" fmla="*/ 2147483647 w 1739"/>
                <a:gd name="T61" fmla="*/ 2147483647 h 1740"/>
                <a:gd name="T62" fmla="*/ 2147483647 w 1739"/>
                <a:gd name="T63" fmla="*/ 2147483647 h 1740"/>
                <a:gd name="T64" fmla="*/ 2147483647 w 1739"/>
                <a:gd name="T65" fmla="*/ 2147483647 h 1740"/>
                <a:gd name="T66" fmla="*/ 2147483647 w 1739"/>
                <a:gd name="T67" fmla="*/ 2147483647 h 1740"/>
                <a:gd name="T68" fmla="*/ 2147483647 w 1739"/>
                <a:gd name="T69" fmla="*/ 2147483647 h 1740"/>
                <a:gd name="T70" fmla="*/ 2147483647 w 1739"/>
                <a:gd name="T71" fmla="*/ 2147483647 h 1740"/>
                <a:gd name="T72" fmla="*/ 2147483647 w 1739"/>
                <a:gd name="T73" fmla="*/ 2147483647 h 1740"/>
                <a:gd name="T74" fmla="*/ 2147483647 w 1739"/>
                <a:gd name="T75" fmla="*/ 2147483647 h 1740"/>
                <a:gd name="T76" fmla="*/ 2147483647 w 1739"/>
                <a:gd name="T77" fmla="*/ 2147483647 h 1740"/>
                <a:gd name="T78" fmla="*/ 2147483647 w 1739"/>
                <a:gd name="T79" fmla="*/ 2147483647 h 1740"/>
                <a:gd name="T80" fmla="*/ 2147483647 w 1739"/>
                <a:gd name="T81" fmla="*/ 2147483647 h 1740"/>
                <a:gd name="T82" fmla="*/ 2147483647 w 1739"/>
                <a:gd name="T83" fmla="*/ 2147483647 h 1740"/>
                <a:gd name="T84" fmla="*/ 2147483647 w 1739"/>
                <a:gd name="T85" fmla="*/ 2147483647 h 1740"/>
                <a:gd name="T86" fmla="*/ 2147483647 w 1739"/>
                <a:gd name="T87" fmla="*/ 2147483647 h 1740"/>
                <a:gd name="T88" fmla="*/ 2147483647 w 1739"/>
                <a:gd name="T89" fmla="*/ 2147483647 h 1740"/>
                <a:gd name="T90" fmla="*/ 2147483647 w 1739"/>
                <a:gd name="T91" fmla="*/ 2147483647 h 1740"/>
                <a:gd name="T92" fmla="*/ 2147483647 w 1739"/>
                <a:gd name="T93" fmla="*/ 2147483647 h 1740"/>
                <a:gd name="T94" fmla="*/ 2147483647 w 1739"/>
                <a:gd name="T95" fmla="*/ 2147483647 h 1740"/>
                <a:gd name="T96" fmla="*/ 2147483647 w 1739"/>
                <a:gd name="T97" fmla="*/ 2147483647 h 1740"/>
                <a:gd name="T98" fmla="*/ 2147483647 w 1739"/>
                <a:gd name="T99" fmla="*/ 2147483647 h 1740"/>
                <a:gd name="T100" fmla="*/ 2147483647 w 1739"/>
                <a:gd name="T101" fmla="*/ 2147483647 h 1740"/>
                <a:gd name="T102" fmla="*/ 2147483647 w 1739"/>
                <a:gd name="T103" fmla="*/ 2147483647 h 1740"/>
                <a:gd name="T104" fmla="*/ 2147483647 w 1739"/>
                <a:gd name="T105" fmla="*/ 2147483647 h 1740"/>
                <a:gd name="T106" fmla="*/ 2147483647 w 1739"/>
                <a:gd name="T107" fmla="*/ 2147483647 h 1740"/>
                <a:gd name="T108" fmla="*/ 2147483647 w 1739"/>
                <a:gd name="T109" fmla="*/ 2147483647 h 1740"/>
                <a:gd name="T110" fmla="*/ 2147483647 w 1739"/>
                <a:gd name="T111" fmla="*/ 2147483647 h 1740"/>
                <a:gd name="T112" fmla="*/ 2147483647 w 1739"/>
                <a:gd name="T113" fmla="*/ 2147483647 h 1740"/>
                <a:gd name="T114" fmla="*/ 2147483647 w 1739"/>
                <a:gd name="T115" fmla="*/ 2147483647 h 1740"/>
                <a:gd name="T116" fmla="*/ 2147483647 w 1739"/>
                <a:gd name="T117" fmla="*/ 2147483647 h 1740"/>
                <a:gd name="T118" fmla="*/ 2147483647 w 1739"/>
                <a:gd name="T119" fmla="*/ 2147483647 h 1740"/>
                <a:gd name="T120" fmla="*/ 2147483647 w 1739"/>
                <a:gd name="T121" fmla="*/ 2147483647 h 174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39"/>
                <a:gd name="T184" fmla="*/ 0 h 1740"/>
                <a:gd name="T185" fmla="*/ 1739 w 1739"/>
                <a:gd name="T186" fmla="*/ 1740 h 174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39" h="1740">
                  <a:moveTo>
                    <a:pt x="1739" y="869"/>
                  </a:moveTo>
                  <a:lnTo>
                    <a:pt x="1739" y="825"/>
                  </a:lnTo>
                  <a:lnTo>
                    <a:pt x="1735" y="780"/>
                  </a:lnTo>
                  <a:lnTo>
                    <a:pt x="1730" y="738"/>
                  </a:lnTo>
                  <a:lnTo>
                    <a:pt x="1721" y="694"/>
                  </a:lnTo>
                  <a:lnTo>
                    <a:pt x="1712" y="653"/>
                  </a:lnTo>
                  <a:lnTo>
                    <a:pt x="1700" y="610"/>
                  </a:lnTo>
                  <a:lnTo>
                    <a:pt x="1687" y="571"/>
                  </a:lnTo>
                  <a:lnTo>
                    <a:pt x="1672" y="530"/>
                  </a:lnTo>
                  <a:lnTo>
                    <a:pt x="1654" y="493"/>
                  </a:lnTo>
                  <a:lnTo>
                    <a:pt x="1634" y="454"/>
                  </a:lnTo>
                  <a:lnTo>
                    <a:pt x="1613" y="419"/>
                  </a:lnTo>
                  <a:lnTo>
                    <a:pt x="1592" y="383"/>
                  </a:lnTo>
                  <a:lnTo>
                    <a:pt x="1567" y="350"/>
                  </a:lnTo>
                  <a:lnTo>
                    <a:pt x="1540" y="316"/>
                  </a:lnTo>
                  <a:lnTo>
                    <a:pt x="1514" y="284"/>
                  </a:lnTo>
                  <a:lnTo>
                    <a:pt x="1485" y="254"/>
                  </a:lnTo>
                  <a:lnTo>
                    <a:pt x="1455" y="225"/>
                  </a:lnTo>
                  <a:lnTo>
                    <a:pt x="1423" y="199"/>
                  </a:lnTo>
                  <a:lnTo>
                    <a:pt x="1390" y="172"/>
                  </a:lnTo>
                  <a:lnTo>
                    <a:pt x="1356" y="149"/>
                  </a:lnTo>
                  <a:lnTo>
                    <a:pt x="1320" y="126"/>
                  </a:lnTo>
                  <a:lnTo>
                    <a:pt x="1285" y="105"/>
                  </a:lnTo>
                  <a:lnTo>
                    <a:pt x="1248" y="85"/>
                  </a:lnTo>
                  <a:lnTo>
                    <a:pt x="1209" y="68"/>
                  </a:lnTo>
                  <a:lnTo>
                    <a:pt x="1172" y="53"/>
                  </a:lnTo>
                  <a:lnTo>
                    <a:pt x="1170" y="53"/>
                  </a:lnTo>
                  <a:lnTo>
                    <a:pt x="1168" y="52"/>
                  </a:lnTo>
                  <a:lnTo>
                    <a:pt x="1166" y="52"/>
                  </a:lnTo>
                  <a:lnTo>
                    <a:pt x="1164" y="52"/>
                  </a:lnTo>
                  <a:lnTo>
                    <a:pt x="1138" y="41"/>
                  </a:lnTo>
                  <a:lnTo>
                    <a:pt x="1134" y="41"/>
                  </a:lnTo>
                  <a:lnTo>
                    <a:pt x="1133" y="41"/>
                  </a:lnTo>
                  <a:lnTo>
                    <a:pt x="1129" y="39"/>
                  </a:lnTo>
                  <a:lnTo>
                    <a:pt x="1127" y="39"/>
                  </a:lnTo>
                  <a:lnTo>
                    <a:pt x="1125" y="38"/>
                  </a:lnTo>
                  <a:lnTo>
                    <a:pt x="1122" y="38"/>
                  </a:lnTo>
                  <a:lnTo>
                    <a:pt x="1120" y="38"/>
                  </a:lnTo>
                  <a:lnTo>
                    <a:pt x="1118" y="36"/>
                  </a:lnTo>
                  <a:lnTo>
                    <a:pt x="1092" y="29"/>
                  </a:lnTo>
                  <a:lnTo>
                    <a:pt x="1090" y="29"/>
                  </a:lnTo>
                  <a:lnTo>
                    <a:pt x="1088" y="27"/>
                  </a:lnTo>
                  <a:lnTo>
                    <a:pt x="1086" y="27"/>
                  </a:lnTo>
                  <a:lnTo>
                    <a:pt x="1085" y="27"/>
                  </a:lnTo>
                  <a:lnTo>
                    <a:pt x="1083" y="27"/>
                  </a:lnTo>
                  <a:lnTo>
                    <a:pt x="1081" y="25"/>
                  </a:lnTo>
                  <a:lnTo>
                    <a:pt x="1046" y="18"/>
                  </a:lnTo>
                  <a:lnTo>
                    <a:pt x="1003" y="9"/>
                  </a:lnTo>
                  <a:lnTo>
                    <a:pt x="959" y="4"/>
                  </a:lnTo>
                  <a:lnTo>
                    <a:pt x="915" y="0"/>
                  </a:lnTo>
                  <a:lnTo>
                    <a:pt x="870" y="0"/>
                  </a:lnTo>
                  <a:lnTo>
                    <a:pt x="826" y="0"/>
                  </a:lnTo>
                  <a:lnTo>
                    <a:pt x="782" y="4"/>
                  </a:lnTo>
                  <a:lnTo>
                    <a:pt x="737" y="9"/>
                  </a:lnTo>
                  <a:lnTo>
                    <a:pt x="695" y="18"/>
                  </a:lnTo>
                  <a:lnTo>
                    <a:pt x="652" y="27"/>
                  </a:lnTo>
                  <a:lnTo>
                    <a:pt x="611" y="39"/>
                  </a:lnTo>
                  <a:lnTo>
                    <a:pt x="571" y="53"/>
                  </a:lnTo>
                  <a:lnTo>
                    <a:pt x="532" y="68"/>
                  </a:lnTo>
                  <a:lnTo>
                    <a:pt x="493" y="85"/>
                  </a:lnTo>
                  <a:lnTo>
                    <a:pt x="455" y="105"/>
                  </a:lnTo>
                  <a:lnTo>
                    <a:pt x="418" y="126"/>
                  </a:lnTo>
                  <a:lnTo>
                    <a:pt x="383" y="149"/>
                  </a:lnTo>
                  <a:lnTo>
                    <a:pt x="349" y="172"/>
                  </a:lnTo>
                  <a:lnTo>
                    <a:pt x="317" y="199"/>
                  </a:lnTo>
                  <a:lnTo>
                    <a:pt x="285" y="225"/>
                  </a:lnTo>
                  <a:lnTo>
                    <a:pt x="255" y="254"/>
                  </a:lnTo>
                  <a:lnTo>
                    <a:pt x="227" y="284"/>
                  </a:lnTo>
                  <a:lnTo>
                    <a:pt x="198" y="316"/>
                  </a:lnTo>
                  <a:lnTo>
                    <a:pt x="173" y="350"/>
                  </a:lnTo>
                  <a:lnTo>
                    <a:pt x="149" y="383"/>
                  </a:lnTo>
                  <a:lnTo>
                    <a:pt x="126" y="419"/>
                  </a:lnTo>
                  <a:lnTo>
                    <a:pt x="104" y="454"/>
                  </a:lnTo>
                  <a:lnTo>
                    <a:pt x="87" y="493"/>
                  </a:lnTo>
                  <a:lnTo>
                    <a:pt x="69" y="530"/>
                  </a:lnTo>
                  <a:lnTo>
                    <a:pt x="53" y="571"/>
                  </a:lnTo>
                  <a:lnTo>
                    <a:pt x="39" y="610"/>
                  </a:lnTo>
                  <a:lnTo>
                    <a:pt x="28" y="653"/>
                  </a:lnTo>
                  <a:lnTo>
                    <a:pt x="17" y="694"/>
                  </a:lnTo>
                  <a:lnTo>
                    <a:pt x="10" y="738"/>
                  </a:lnTo>
                  <a:lnTo>
                    <a:pt x="5" y="780"/>
                  </a:lnTo>
                  <a:lnTo>
                    <a:pt x="1" y="825"/>
                  </a:lnTo>
                  <a:lnTo>
                    <a:pt x="0" y="869"/>
                  </a:lnTo>
                  <a:lnTo>
                    <a:pt x="1" y="913"/>
                  </a:lnTo>
                  <a:lnTo>
                    <a:pt x="5" y="958"/>
                  </a:lnTo>
                  <a:lnTo>
                    <a:pt x="10" y="1002"/>
                  </a:lnTo>
                  <a:lnTo>
                    <a:pt x="17" y="1045"/>
                  </a:lnTo>
                  <a:lnTo>
                    <a:pt x="28" y="1087"/>
                  </a:lnTo>
                  <a:lnTo>
                    <a:pt x="39" y="1128"/>
                  </a:lnTo>
                  <a:lnTo>
                    <a:pt x="53" y="1169"/>
                  </a:lnTo>
                  <a:lnTo>
                    <a:pt x="69" y="1208"/>
                  </a:lnTo>
                  <a:lnTo>
                    <a:pt x="87" y="1247"/>
                  </a:lnTo>
                  <a:lnTo>
                    <a:pt x="104" y="1284"/>
                  </a:lnTo>
                  <a:lnTo>
                    <a:pt x="126" y="1321"/>
                  </a:lnTo>
                  <a:lnTo>
                    <a:pt x="149" y="1355"/>
                  </a:lnTo>
                  <a:lnTo>
                    <a:pt x="173" y="1390"/>
                  </a:lnTo>
                  <a:lnTo>
                    <a:pt x="198" y="1422"/>
                  </a:lnTo>
                  <a:lnTo>
                    <a:pt x="227" y="1454"/>
                  </a:lnTo>
                  <a:lnTo>
                    <a:pt x="255" y="1484"/>
                  </a:lnTo>
                  <a:lnTo>
                    <a:pt x="285" y="1513"/>
                  </a:lnTo>
                  <a:lnTo>
                    <a:pt x="317" y="1541"/>
                  </a:lnTo>
                  <a:lnTo>
                    <a:pt x="349" y="1566"/>
                  </a:lnTo>
                  <a:lnTo>
                    <a:pt x="383" y="1591"/>
                  </a:lnTo>
                  <a:lnTo>
                    <a:pt x="418" y="1614"/>
                  </a:lnTo>
                  <a:lnTo>
                    <a:pt x="455" y="1635"/>
                  </a:lnTo>
                  <a:lnTo>
                    <a:pt x="493" y="1653"/>
                  </a:lnTo>
                  <a:lnTo>
                    <a:pt x="532" y="1671"/>
                  </a:lnTo>
                  <a:lnTo>
                    <a:pt x="569" y="1685"/>
                  </a:lnTo>
                  <a:lnTo>
                    <a:pt x="569" y="1687"/>
                  </a:lnTo>
                  <a:lnTo>
                    <a:pt x="571" y="1687"/>
                  </a:lnTo>
                  <a:lnTo>
                    <a:pt x="572" y="1687"/>
                  </a:lnTo>
                  <a:lnTo>
                    <a:pt x="574" y="1687"/>
                  </a:lnTo>
                  <a:lnTo>
                    <a:pt x="574" y="1688"/>
                  </a:lnTo>
                  <a:lnTo>
                    <a:pt x="576" y="1688"/>
                  </a:lnTo>
                  <a:lnTo>
                    <a:pt x="578" y="1688"/>
                  </a:lnTo>
                  <a:lnTo>
                    <a:pt x="601" y="1697"/>
                  </a:lnTo>
                  <a:lnTo>
                    <a:pt x="604" y="1697"/>
                  </a:lnTo>
                  <a:lnTo>
                    <a:pt x="606" y="1699"/>
                  </a:lnTo>
                  <a:lnTo>
                    <a:pt x="610" y="1699"/>
                  </a:lnTo>
                  <a:lnTo>
                    <a:pt x="611" y="1701"/>
                  </a:lnTo>
                  <a:lnTo>
                    <a:pt x="615" y="1701"/>
                  </a:lnTo>
                  <a:lnTo>
                    <a:pt x="617" y="1703"/>
                  </a:lnTo>
                  <a:lnTo>
                    <a:pt x="620" y="1703"/>
                  </a:lnTo>
                  <a:lnTo>
                    <a:pt x="622" y="1703"/>
                  </a:lnTo>
                  <a:lnTo>
                    <a:pt x="645" y="1710"/>
                  </a:lnTo>
                  <a:lnTo>
                    <a:pt x="647" y="1710"/>
                  </a:lnTo>
                  <a:lnTo>
                    <a:pt x="649" y="1711"/>
                  </a:lnTo>
                  <a:lnTo>
                    <a:pt x="650" y="1711"/>
                  </a:lnTo>
                  <a:lnTo>
                    <a:pt x="652" y="1711"/>
                  </a:lnTo>
                  <a:lnTo>
                    <a:pt x="654" y="1711"/>
                  </a:lnTo>
                  <a:lnTo>
                    <a:pt x="656" y="1713"/>
                  </a:lnTo>
                  <a:lnTo>
                    <a:pt x="657" y="1713"/>
                  </a:lnTo>
                  <a:lnTo>
                    <a:pt x="659" y="1713"/>
                  </a:lnTo>
                  <a:lnTo>
                    <a:pt x="695" y="1722"/>
                  </a:lnTo>
                  <a:lnTo>
                    <a:pt x="737" y="1729"/>
                  </a:lnTo>
                  <a:lnTo>
                    <a:pt x="782" y="1734"/>
                  </a:lnTo>
                  <a:lnTo>
                    <a:pt x="826" y="1738"/>
                  </a:lnTo>
                  <a:lnTo>
                    <a:pt x="870" y="1740"/>
                  </a:lnTo>
                  <a:lnTo>
                    <a:pt x="915" y="1738"/>
                  </a:lnTo>
                  <a:lnTo>
                    <a:pt x="959" y="1734"/>
                  </a:lnTo>
                  <a:lnTo>
                    <a:pt x="1003" y="1729"/>
                  </a:lnTo>
                  <a:lnTo>
                    <a:pt x="1046" y="1722"/>
                  </a:lnTo>
                  <a:lnTo>
                    <a:pt x="1086" y="1711"/>
                  </a:lnTo>
                  <a:lnTo>
                    <a:pt x="1129" y="1701"/>
                  </a:lnTo>
                  <a:lnTo>
                    <a:pt x="1168" y="1687"/>
                  </a:lnTo>
                  <a:lnTo>
                    <a:pt x="1209" y="1671"/>
                  </a:lnTo>
                  <a:lnTo>
                    <a:pt x="1248" y="1653"/>
                  </a:lnTo>
                  <a:lnTo>
                    <a:pt x="1285" y="1635"/>
                  </a:lnTo>
                  <a:lnTo>
                    <a:pt x="1320" y="1614"/>
                  </a:lnTo>
                  <a:lnTo>
                    <a:pt x="1356" y="1591"/>
                  </a:lnTo>
                  <a:lnTo>
                    <a:pt x="1390" y="1566"/>
                  </a:lnTo>
                  <a:lnTo>
                    <a:pt x="1423" y="1541"/>
                  </a:lnTo>
                  <a:lnTo>
                    <a:pt x="1455" y="1513"/>
                  </a:lnTo>
                  <a:lnTo>
                    <a:pt x="1485" y="1484"/>
                  </a:lnTo>
                  <a:lnTo>
                    <a:pt x="1514" y="1454"/>
                  </a:lnTo>
                  <a:lnTo>
                    <a:pt x="1540" y="1422"/>
                  </a:lnTo>
                  <a:lnTo>
                    <a:pt x="1567" y="1390"/>
                  </a:lnTo>
                  <a:lnTo>
                    <a:pt x="1592" y="1355"/>
                  </a:lnTo>
                  <a:lnTo>
                    <a:pt x="1613" y="1321"/>
                  </a:lnTo>
                  <a:lnTo>
                    <a:pt x="1634" y="1284"/>
                  </a:lnTo>
                  <a:lnTo>
                    <a:pt x="1654" y="1247"/>
                  </a:lnTo>
                  <a:lnTo>
                    <a:pt x="1672" y="1208"/>
                  </a:lnTo>
                  <a:lnTo>
                    <a:pt x="1687" y="1169"/>
                  </a:lnTo>
                  <a:lnTo>
                    <a:pt x="1700" y="1128"/>
                  </a:lnTo>
                  <a:lnTo>
                    <a:pt x="1712" y="1087"/>
                  </a:lnTo>
                  <a:lnTo>
                    <a:pt x="1721" y="1045"/>
                  </a:lnTo>
                  <a:lnTo>
                    <a:pt x="1730" y="1002"/>
                  </a:lnTo>
                  <a:lnTo>
                    <a:pt x="1735" y="958"/>
                  </a:lnTo>
                  <a:lnTo>
                    <a:pt x="1739" y="913"/>
                  </a:lnTo>
                  <a:lnTo>
                    <a:pt x="1739" y="869"/>
                  </a:lnTo>
                  <a:lnTo>
                    <a:pt x="1728" y="869"/>
                  </a:lnTo>
                  <a:lnTo>
                    <a:pt x="1728" y="825"/>
                  </a:lnTo>
                  <a:lnTo>
                    <a:pt x="1725" y="782"/>
                  </a:lnTo>
                  <a:lnTo>
                    <a:pt x="1719" y="738"/>
                  </a:lnTo>
                  <a:lnTo>
                    <a:pt x="1712" y="697"/>
                  </a:lnTo>
                  <a:lnTo>
                    <a:pt x="1702" y="655"/>
                  </a:lnTo>
                  <a:lnTo>
                    <a:pt x="1691" y="614"/>
                  </a:lnTo>
                  <a:lnTo>
                    <a:pt x="1677" y="575"/>
                  </a:lnTo>
                  <a:lnTo>
                    <a:pt x="1661" y="536"/>
                  </a:lnTo>
                  <a:lnTo>
                    <a:pt x="1645" y="497"/>
                  </a:lnTo>
                  <a:lnTo>
                    <a:pt x="1625" y="460"/>
                  </a:lnTo>
                  <a:lnTo>
                    <a:pt x="1604" y="424"/>
                  </a:lnTo>
                  <a:lnTo>
                    <a:pt x="1583" y="389"/>
                  </a:lnTo>
                  <a:lnTo>
                    <a:pt x="1558" y="355"/>
                  </a:lnTo>
                  <a:lnTo>
                    <a:pt x="1533" y="323"/>
                  </a:lnTo>
                  <a:lnTo>
                    <a:pt x="1505" y="293"/>
                  </a:lnTo>
                  <a:lnTo>
                    <a:pt x="1476" y="263"/>
                  </a:lnTo>
                  <a:lnTo>
                    <a:pt x="1448" y="234"/>
                  </a:lnTo>
                  <a:lnTo>
                    <a:pt x="1416" y="206"/>
                  </a:lnTo>
                  <a:lnTo>
                    <a:pt x="1384" y="181"/>
                  </a:lnTo>
                  <a:lnTo>
                    <a:pt x="1351" y="158"/>
                  </a:lnTo>
                  <a:lnTo>
                    <a:pt x="1315" y="135"/>
                  </a:lnTo>
                  <a:lnTo>
                    <a:pt x="1280" y="114"/>
                  </a:lnTo>
                  <a:lnTo>
                    <a:pt x="1242" y="96"/>
                  </a:lnTo>
                  <a:lnTo>
                    <a:pt x="1203" y="78"/>
                  </a:lnTo>
                  <a:lnTo>
                    <a:pt x="1164" y="62"/>
                  </a:lnTo>
                  <a:lnTo>
                    <a:pt x="1125" y="50"/>
                  </a:lnTo>
                  <a:lnTo>
                    <a:pt x="1085" y="38"/>
                  </a:lnTo>
                  <a:lnTo>
                    <a:pt x="1042" y="29"/>
                  </a:lnTo>
                  <a:lnTo>
                    <a:pt x="1001" y="20"/>
                  </a:lnTo>
                  <a:lnTo>
                    <a:pt x="957" y="14"/>
                  </a:lnTo>
                  <a:lnTo>
                    <a:pt x="915" y="11"/>
                  </a:lnTo>
                  <a:lnTo>
                    <a:pt x="870" y="11"/>
                  </a:lnTo>
                  <a:lnTo>
                    <a:pt x="826" y="11"/>
                  </a:lnTo>
                  <a:lnTo>
                    <a:pt x="782" y="14"/>
                  </a:lnTo>
                  <a:lnTo>
                    <a:pt x="739" y="20"/>
                  </a:lnTo>
                  <a:lnTo>
                    <a:pt x="696" y="29"/>
                  </a:lnTo>
                  <a:lnTo>
                    <a:pt x="656" y="38"/>
                  </a:lnTo>
                  <a:lnTo>
                    <a:pt x="615" y="50"/>
                  </a:lnTo>
                  <a:lnTo>
                    <a:pt x="574" y="62"/>
                  </a:lnTo>
                  <a:lnTo>
                    <a:pt x="535" y="78"/>
                  </a:lnTo>
                  <a:lnTo>
                    <a:pt x="498" y="96"/>
                  </a:lnTo>
                  <a:lnTo>
                    <a:pt x="461" y="114"/>
                  </a:lnTo>
                  <a:lnTo>
                    <a:pt x="425" y="135"/>
                  </a:lnTo>
                  <a:lnTo>
                    <a:pt x="390" y="158"/>
                  </a:lnTo>
                  <a:lnTo>
                    <a:pt x="356" y="181"/>
                  </a:lnTo>
                  <a:lnTo>
                    <a:pt x="324" y="206"/>
                  </a:lnTo>
                  <a:lnTo>
                    <a:pt x="292" y="234"/>
                  </a:lnTo>
                  <a:lnTo>
                    <a:pt x="262" y="263"/>
                  </a:lnTo>
                  <a:lnTo>
                    <a:pt x="234" y="293"/>
                  </a:lnTo>
                  <a:lnTo>
                    <a:pt x="207" y="323"/>
                  </a:lnTo>
                  <a:lnTo>
                    <a:pt x="182" y="355"/>
                  </a:lnTo>
                  <a:lnTo>
                    <a:pt x="158" y="389"/>
                  </a:lnTo>
                  <a:lnTo>
                    <a:pt x="134" y="424"/>
                  </a:lnTo>
                  <a:lnTo>
                    <a:pt x="115" y="460"/>
                  </a:lnTo>
                  <a:lnTo>
                    <a:pt x="95" y="497"/>
                  </a:lnTo>
                  <a:lnTo>
                    <a:pt x="78" y="536"/>
                  </a:lnTo>
                  <a:lnTo>
                    <a:pt x="64" y="575"/>
                  </a:lnTo>
                  <a:lnTo>
                    <a:pt x="49" y="614"/>
                  </a:lnTo>
                  <a:lnTo>
                    <a:pt x="37" y="655"/>
                  </a:lnTo>
                  <a:lnTo>
                    <a:pt x="28" y="697"/>
                  </a:lnTo>
                  <a:lnTo>
                    <a:pt x="21" y="738"/>
                  </a:lnTo>
                  <a:lnTo>
                    <a:pt x="16" y="782"/>
                  </a:lnTo>
                  <a:lnTo>
                    <a:pt x="12" y="825"/>
                  </a:lnTo>
                  <a:lnTo>
                    <a:pt x="10" y="869"/>
                  </a:lnTo>
                  <a:lnTo>
                    <a:pt x="12" y="913"/>
                  </a:lnTo>
                  <a:lnTo>
                    <a:pt x="16" y="958"/>
                  </a:lnTo>
                  <a:lnTo>
                    <a:pt x="21" y="1000"/>
                  </a:lnTo>
                  <a:lnTo>
                    <a:pt x="28" y="1043"/>
                  </a:lnTo>
                  <a:lnTo>
                    <a:pt x="37" y="1084"/>
                  </a:lnTo>
                  <a:lnTo>
                    <a:pt x="49" y="1124"/>
                  </a:lnTo>
                  <a:lnTo>
                    <a:pt x="64" y="1165"/>
                  </a:lnTo>
                  <a:lnTo>
                    <a:pt x="78" y="1204"/>
                  </a:lnTo>
                  <a:lnTo>
                    <a:pt x="95" y="1241"/>
                  </a:lnTo>
                  <a:lnTo>
                    <a:pt x="115" y="1279"/>
                  </a:lnTo>
                  <a:lnTo>
                    <a:pt x="134" y="1314"/>
                  </a:lnTo>
                  <a:lnTo>
                    <a:pt x="158" y="1350"/>
                  </a:lnTo>
                  <a:lnTo>
                    <a:pt x="182" y="1383"/>
                  </a:lnTo>
                  <a:lnTo>
                    <a:pt x="207" y="1415"/>
                  </a:lnTo>
                  <a:lnTo>
                    <a:pt x="234" y="1447"/>
                  </a:lnTo>
                  <a:lnTo>
                    <a:pt x="262" y="1477"/>
                  </a:lnTo>
                  <a:lnTo>
                    <a:pt x="292" y="1506"/>
                  </a:lnTo>
                  <a:lnTo>
                    <a:pt x="324" y="1532"/>
                  </a:lnTo>
                  <a:lnTo>
                    <a:pt x="356" y="1557"/>
                  </a:lnTo>
                  <a:lnTo>
                    <a:pt x="390" y="1582"/>
                  </a:lnTo>
                  <a:lnTo>
                    <a:pt x="425" y="1605"/>
                  </a:lnTo>
                  <a:lnTo>
                    <a:pt x="461" y="1624"/>
                  </a:lnTo>
                  <a:lnTo>
                    <a:pt x="498" y="1644"/>
                  </a:lnTo>
                  <a:lnTo>
                    <a:pt x="535" y="1662"/>
                  </a:lnTo>
                  <a:lnTo>
                    <a:pt x="574" y="1676"/>
                  </a:lnTo>
                  <a:lnTo>
                    <a:pt x="615" y="1690"/>
                  </a:lnTo>
                  <a:lnTo>
                    <a:pt x="656" y="1701"/>
                  </a:lnTo>
                  <a:lnTo>
                    <a:pt x="696" y="1711"/>
                  </a:lnTo>
                  <a:lnTo>
                    <a:pt x="739" y="1718"/>
                  </a:lnTo>
                  <a:lnTo>
                    <a:pt x="782" y="1724"/>
                  </a:lnTo>
                  <a:lnTo>
                    <a:pt x="826" y="1727"/>
                  </a:lnTo>
                  <a:lnTo>
                    <a:pt x="870" y="1729"/>
                  </a:lnTo>
                  <a:lnTo>
                    <a:pt x="915" y="1727"/>
                  </a:lnTo>
                  <a:lnTo>
                    <a:pt x="957" y="1724"/>
                  </a:lnTo>
                  <a:lnTo>
                    <a:pt x="1001" y="1718"/>
                  </a:lnTo>
                  <a:lnTo>
                    <a:pt x="1042" y="1711"/>
                  </a:lnTo>
                  <a:lnTo>
                    <a:pt x="1085" y="1701"/>
                  </a:lnTo>
                  <a:lnTo>
                    <a:pt x="1125" y="1690"/>
                  </a:lnTo>
                  <a:lnTo>
                    <a:pt x="1164" y="1676"/>
                  </a:lnTo>
                  <a:lnTo>
                    <a:pt x="1203" y="1662"/>
                  </a:lnTo>
                  <a:lnTo>
                    <a:pt x="1242" y="1644"/>
                  </a:lnTo>
                  <a:lnTo>
                    <a:pt x="1280" y="1624"/>
                  </a:lnTo>
                  <a:lnTo>
                    <a:pt x="1315" y="1605"/>
                  </a:lnTo>
                  <a:lnTo>
                    <a:pt x="1351" y="1582"/>
                  </a:lnTo>
                  <a:lnTo>
                    <a:pt x="1384" y="1557"/>
                  </a:lnTo>
                  <a:lnTo>
                    <a:pt x="1416" y="1532"/>
                  </a:lnTo>
                  <a:lnTo>
                    <a:pt x="1448" y="1506"/>
                  </a:lnTo>
                  <a:lnTo>
                    <a:pt x="1476" y="1477"/>
                  </a:lnTo>
                  <a:lnTo>
                    <a:pt x="1505" y="1447"/>
                  </a:lnTo>
                  <a:lnTo>
                    <a:pt x="1533" y="1415"/>
                  </a:lnTo>
                  <a:lnTo>
                    <a:pt x="1558" y="1383"/>
                  </a:lnTo>
                  <a:lnTo>
                    <a:pt x="1583" y="1350"/>
                  </a:lnTo>
                  <a:lnTo>
                    <a:pt x="1604" y="1314"/>
                  </a:lnTo>
                  <a:lnTo>
                    <a:pt x="1625" y="1279"/>
                  </a:lnTo>
                  <a:lnTo>
                    <a:pt x="1645" y="1241"/>
                  </a:lnTo>
                  <a:lnTo>
                    <a:pt x="1661" y="1204"/>
                  </a:lnTo>
                  <a:lnTo>
                    <a:pt x="1677" y="1165"/>
                  </a:lnTo>
                  <a:lnTo>
                    <a:pt x="1691" y="1124"/>
                  </a:lnTo>
                  <a:lnTo>
                    <a:pt x="1702" y="1084"/>
                  </a:lnTo>
                  <a:lnTo>
                    <a:pt x="1712" y="1043"/>
                  </a:lnTo>
                  <a:lnTo>
                    <a:pt x="1719" y="1000"/>
                  </a:lnTo>
                  <a:lnTo>
                    <a:pt x="1725" y="958"/>
                  </a:lnTo>
                  <a:lnTo>
                    <a:pt x="1728" y="913"/>
                  </a:lnTo>
                  <a:lnTo>
                    <a:pt x="1728" y="869"/>
                  </a:lnTo>
                  <a:lnTo>
                    <a:pt x="1739" y="869"/>
                  </a:lnTo>
                  <a:close/>
                </a:path>
              </a:pathLst>
            </a:custGeom>
            <a:solidFill>
              <a:srgbClr val="5FBFFF"/>
            </a:solidFill>
            <a:ln w="9525">
              <a:noFill/>
              <a:round/>
              <a:headEnd/>
              <a:tailEnd/>
            </a:ln>
          </p:spPr>
          <p:txBody>
            <a:bodyPr/>
            <a:lstStyle/>
            <a:p>
              <a:endParaRPr lang="en-US"/>
            </a:p>
          </p:txBody>
        </p:sp>
        <p:sp>
          <p:nvSpPr>
            <p:cNvPr id="53302" name="Freeform 55"/>
            <p:cNvSpPr>
              <a:spLocks/>
            </p:cNvSpPr>
            <p:nvPr/>
          </p:nvSpPr>
          <p:spPr bwMode="auto">
            <a:xfrm>
              <a:off x="3460371" y="1998683"/>
              <a:ext cx="2439811" cy="2743200"/>
            </a:xfrm>
            <a:custGeom>
              <a:avLst/>
              <a:gdLst>
                <a:gd name="T0" fmla="*/ 2147483647 w 1729"/>
                <a:gd name="T1" fmla="*/ 2147483647 h 1728"/>
                <a:gd name="T2" fmla="*/ 2147483647 w 1729"/>
                <a:gd name="T3" fmla="*/ 2147483647 h 1728"/>
                <a:gd name="T4" fmla="*/ 2147483647 w 1729"/>
                <a:gd name="T5" fmla="*/ 2147483647 h 1728"/>
                <a:gd name="T6" fmla="*/ 2147483647 w 1729"/>
                <a:gd name="T7" fmla="*/ 2147483647 h 1728"/>
                <a:gd name="T8" fmla="*/ 2147483647 w 1729"/>
                <a:gd name="T9" fmla="*/ 2147483647 h 1728"/>
                <a:gd name="T10" fmla="*/ 2147483647 w 1729"/>
                <a:gd name="T11" fmla="*/ 2147483647 h 1728"/>
                <a:gd name="T12" fmla="*/ 2147483647 w 1729"/>
                <a:gd name="T13" fmla="*/ 2147483647 h 1728"/>
                <a:gd name="T14" fmla="*/ 2147483647 w 1729"/>
                <a:gd name="T15" fmla="*/ 2147483647 h 1728"/>
                <a:gd name="T16" fmla="*/ 2147483647 w 1729"/>
                <a:gd name="T17" fmla="*/ 2147483647 h 1728"/>
                <a:gd name="T18" fmla="*/ 2147483647 w 1729"/>
                <a:gd name="T19" fmla="*/ 2147483647 h 1728"/>
                <a:gd name="T20" fmla="*/ 2147483647 w 1729"/>
                <a:gd name="T21" fmla="*/ 2147483647 h 1728"/>
                <a:gd name="T22" fmla="*/ 2147483647 w 1729"/>
                <a:gd name="T23" fmla="*/ 2147483647 h 1728"/>
                <a:gd name="T24" fmla="*/ 0 w 1729"/>
                <a:gd name="T25" fmla="*/ 2147483647 h 1728"/>
                <a:gd name="T26" fmla="*/ 2147483647 w 1729"/>
                <a:gd name="T27" fmla="*/ 2147483647 h 1728"/>
                <a:gd name="T28" fmla="*/ 2147483647 w 1729"/>
                <a:gd name="T29" fmla="*/ 2147483647 h 1728"/>
                <a:gd name="T30" fmla="*/ 2147483647 w 1729"/>
                <a:gd name="T31" fmla="*/ 2147483647 h 1728"/>
                <a:gd name="T32" fmla="*/ 2147483647 w 1729"/>
                <a:gd name="T33" fmla="*/ 2147483647 h 1728"/>
                <a:gd name="T34" fmla="*/ 2147483647 w 1729"/>
                <a:gd name="T35" fmla="*/ 2147483647 h 1728"/>
                <a:gd name="T36" fmla="*/ 2147483647 w 1729"/>
                <a:gd name="T37" fmla="*/ 2147483647 h 1728"/>
                <a:gd name="T38" fmla="*/ 2147483647 w 1729"/>
                <a:gd name="T39" fmla="*/ 2147483647 h 1728"/>
                <a:gd name="T40" fmla="*/ 2147483647 w 1729"/>
                <a:gd name="T41" fmla="*/ 2147483647 h 1728"/>
                <a:gd name="T42" fmla="*/ 2147483647 w 1729"/>
                <a:gd name="T43" fmla="*/ 2147483647 h 1728"/>
                <a:gd name="T44" fmla="*/ 2147483647 w 1729"/>
                <a:gd name="T45" fmla="*/ 2147483647 h 1728"/>
                <a:gd name="T46" fmla="*/ 2147483647 w 1729"/>
                <a:gd name="T47" fmla="*/ 2147483647 h 1728"/>
                <a:gd name="T48" fmla="*/ 2147483647 w 1729"/>
                <a:gd name="T49" fmla="*/ 2147483647 h 1728"/>
                <a:gd name="T50" fmla="*/ 2147483647 w 1729"/>
                <a:gd name="T51" fmla="*/ 2147483647 h 1728"/>
                <a:gd name="T52" fmla="*/ 2147483647 w 1729"/>
                <a:gd name="T53" fmla="*/ 2147483647 h 1728"/>
                <a:gd name="T54" fmla="*/ 2147483647 w 1729"/>
                <a:gd name="T55" fmla="*/ 2147483647 h 1728"/>
                <a:gd name="T56" fmla="*/ 2147483647 w 1729"/>
                <a:gd name="T57" fmla="*/ 2147483647 h 1728"/>
                <a:gd name="T58" fmla="*/ 2147483647 w 1729"/>
                <a:gd name="T59" fmla="*/ 2147483647 h 1728"/>
                <a:gd name="T60" fmla="*/ 2147483647 w 1729"/>
                <a:gd name="T61" fmla="*/ 2147483647 h 1728"/>
                <a:gd name="T62" fmla="*/ 2147483647 w 1729"/>
                <a:gd name="T63" fmla="*/ 2147483647 h 1728"/>
                <a:gd name="T64" fmla="*/ 2147483647 w 1729"/>
                <a:gd name="T65" fmla="*/ 2147483647 h 1728"/>
                <a:gd name="T66" fmla="*/ 2147483647 w 1729"/>
                <a:gd name="T67" fmla="*/ 2147483647 h 1728"/>
                <a:gd name="T68" fmla="*/ 2147483647 w 1729"/>
                <a:gd name="T69" fmla="*/ 2147483647 h 1728"/>
                <a:gd name="T70" fmla="*/ 2147483647 w 1729"/>
                <a:gd name="T71" fmla="*/ 2147483647 h 1728"/>
                <a:gd name="T72" fmla="*/ 2147483647 w 1729"/>
                <a:gd name="T73" fmla="*/ 2147483647 h 1728"/>
                <a:gd name="T74" fmla="*/ 2147483647 w 1729"/>
                <a:gd name="T75" fmla="*/ 2147483647 h 1728"/>
                <a:gd name="T76" fmla="*/ 2147483647 w 1729"/>
                <a:gd name="T77" fmla="*/ 2147483647 h 1728"/>
                <a:gd name="T78" fmla="*/ 2147483647 w 1729"/>
                <a:gd name="T79" fmla="*/ 2147483647 h 1728"/>
                <a:gd name="T80" fmla="*/ 2147483647 w 1729"/>
                <a:gd name="T81" fmla="*/ 2147483647 h 1728"/>
                <a:gd name="T82" fmla="*/ 2147483647 w 1729"/>
                <a:gd name="T83" fmla="*/ 2147483647 h 1728"/>
                <a:gd name="T84" fmla="*/ 2147483647 w 1729"/>
                <a:gd name="T85" fmla="*/ 2147483647 h 1728"/>
                <a:gd name="T86" fmla="*/ 2147483647 w 1729"/>
                <a:gd name="T87" fmla="*/ 2147483647 h 1728"/>
                <a:gd name="T88" fmla="*/ 2147483647 w 1729"/>
                <a:gd name="T89" fmla="*/ 2147483647 h 1728"/>
                <a:gd name="T90" fmla="*/ 2147483647 w 1729"/>
                <a:gd name="T91" fmla="*/ 2147483647 h 1728"/>
                <a:gd name="T92" fmla="*/ 2147483647 w 1729"/>
                <a:gd name="T93" fmla="*/ 2147483647 h 1728"/>
                <a:gd name="T94" fmla="*/ 2147483647 w 1729"/>
                <a:gd name="T95" fmla="*/ 2147483647 h 1728"/>
                <a:gd name="T96" fmla="*/ 2147483647 w 1729"/>
                <a:gd name="T97" fmla="*/ 2147483647 h 1728"/>
                <a:gd name="T98" fmla="*/ 2147483647 w 1729"/>
                <a:gd name="T99" fmla="*/ 2147483647 h 1728"/>
                <a:gd name="T100" fmla="*/ 2147483647 w 1729"/>
                <a:gd name="T101" fmla="*/ 2147483647 h 172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29"/>
                <a:gd name="T154" fmla="*/ 0 h 1728"/>
                <a:gd name="T155" fmla="*/ 1729 w 1729"/>
                <a:gd name="T156" fmla="*/ 1728 h 172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29" h="1728">
                  <a:moveTo>
                    <a:pt x="1729" y="863"/>
                  </a:moveTo>
                  <a:lnTo>
                    <a:pt x="1729" y="819"/>
                  </a:lnTo>
                  <a:lnTo>
                    <a:pt x="1725" y="774"/>
                  </a:lnTo>
                  <a:lnTo>
                    <a:pt x="1720" y="732"/>
                  </a:lnTo>
                  <a:lnTo>
                    <a:pt x="1713" y="689"/>
                  </a:lnTo>
                  <a:lnTo>
                    <a:pt x="1702" y="647"/>
                  </a:lnTo>
                  <a:lnTo>
                    <a:pt x="1690" y="606"/>
                  </a:lnTo>
                  <a:lnTo>
                    <a:pt x="1677" y="567"/>
                  </a:lnTo>
                  <a:lnTo>
                    <a:pt x="1661" y="528"/>
                  </a:lnTo>
                  <a:lnTo>
                    <a:pt x="1643" y="489"/>
                  </a:lnTo>
                  <a:lnTo>
                    <a:pt x="1626" y="452"/>
                  </a:lnTo>
                  <a:lnTo>
                    <a:pt x="1604" y="416"/>
                  </a:lnTo>
                  <a:lnTo>
                    <a:pt x="1581" y="381"/>
                  </a:lnTo>
                  <a:lnTo>
                    <a:pt x="1558" y="347"/>
                  </a:lnTo>
                  <a:lnTo>
                    <a:pt x="1532" y="313"/>
                  </a:lnTo>
                  <a:lnTo>
                    <a:pt x="1505" y="283"/>
                  </a:lnTo>
                  <a:lnTo>
                    <a:pt x="1477" y="253"/>
                  </a:lnTo>
                  <a:lnTo>
                    <a:pt x="1447" y="223"/>
                  </a:lnTo>
                  <a:lnTo>
                    <a:pt x="1415" y="196"/>
                  </a:lnTo>
                  <a:lnTo>
                    <a:pt x="1383" y="172"/>
                  </a:lnTo>
                  <a:lnTo>
                    <a:pt x="1347" y="147"/>
                  </a:lnTo>
                  <a:lnTo>
                    <a:pt x="1314" y="124"/>
                  </a:lnTo>
                  <a:lnTo>
                    <a:pt x="1276" y="104"/>
                  </a:lnTo>
                  <a:lnTo>
                    <a:pt x="1239" y="85"/>
                  </a:lnTo>
                  <a:lnTo>
                    <a:pt x="1202" y="67"/>
                  </a:lnTo>
                  <a:lnTo>
                    <a:pt x="1161" y="51"/>
                  </a:lnTo>
                  <a:lnTo>
                    <a:pt x="1122" y="39"/>
                  </a:lnTo>
                  <a:lnTo>
                    <a:pt x="1081" y="26"/>
                  </a:lnTo>
                  <a:lnTo>
                    <a:pt x="1039" y="17"/>
                  </a:lnTo>
                  <a:lnTo>
                    <a:pt x="996" y="8"/>
                  </a:lnTo>
                  <a:lnTo>
                    <a:pt x="954" y="3"/>
                  </a:lnTo>
                  <a:lnTo>
                    <a:pt x="910" y="0"/>
                  </a:lnTo>
                  <a:lnTo>
                    <a:pt x="865" y="0"/>
                  </a:lnTo>
                  <a:lnTo>
                    <a:pt x="821" y="0"/>
                  </a:lnTo>
                  <a:lnTo>
                    <a:pt x="777" y="3"/>
                  </a:lnTo>
                  <a:lnTo>
                    <a:pt x="734" y="8"/>
                  </a:lnTo>
                  <a:lnTo>
                    <a:pt x="691" y="17"/>
                  </a:lnTo>
                  <a:lnTo>
                    <a:pt x="649" y="26"/>
                  </a:lnTo>
                  <a:lnTo>
                    <a:pt x="608" y="39"/>
                  </a:lnTo>
                  <a:lnTo>
                    <a:pt x="567" y="51"/>
                  </a:lnTo>
                  <a:lnTo>
                    <a:pt x="528" y="67"/>
                  </a:lnTo>
                  <a:lnTo>
                    <a:pt x="489" y="85"/>
                  </a:lnTo>
                  <a:lnTo>
                    <a:pt x="452" y="104"/>
                  </a:lnTo>
                  <a:lnTo>
                    <a:pt x="417" y="124"/>
                  </a:lnTo>
                  <a:lnTo>
                    <a:pt x="381" y="147"/>
                  </a:lnTo>
                  <a:lnTo>
                    <a:pt x="348" y="172"/>
                  </a:lnTo>
                  <a:lnTo>
                    <a:pt x="316" y="196"/>
                  </a:lnTo>
                  <a:lnTo>
                    <a:pt x="284" y="223"/>
                  </a:lnTo>
                  <a:lnTo>
                    <a:pt x="254" y="253"/>
                  </a:lnTo>
                  <a:lnTo>
                    <a:pt x="225" y="283"/>
                  </a:lnTo>
                  <a:lnTo>
                    <a:pt x="199" y="313"/>
                  </a:lnTo>
                  <a:lnTo>
                    <a:pt x="172" y="347"/>
                  </a:lnTo>
                  <a:lnTo>
                    <a:pt x="147" y="381"/>
                  </a:lnTo>
                  <a:lnTo>
                    <a:pt x="126" y="416"/>
                  </a:lnTo>
                  <a:lnTo>
                    <a:pt x="105" y="452"/>
                  </a:lnTo>
                  <a:lnTo>
                    <a:pt x="85" y="489"/>
                  </a:lnTo>
                  <a:lnTo>
                    <a:pt x="69" y="528"/>
                  </a:lnTo>
                  <a:lnTo>
                    <a:pt x="53" y="567"/>
                  </a:lnTo>
                  <a:lnTo>
                    <a:pt x="39" y="606"/>
                  </a:lnTo>
                  <a:lnTo>
                    <a:pt x="28" y="647"/>
                  </a:lnTo>
                  <a:lnTo>
                    <a:pt x="18" y="689"/>
                  </a:lnTo>
                  <a:lnTo>
                    <a:pt x="11" y="732"/>
                  </a:lnTo>
                  <a:lnTo>
                    <a:pt x="5" y="774"/>
                  </a:lnTo>
                  <a:lnTo>
                    <a:pt x="2" y="819"/>
                  </a:lnTo>
                  <a:lnTo>
                    <a:pt x="0" y="863"/>
                  </a:lnTo>
                  <a:lnTo>
                    <a:pt x="2" y="907"/>
                  </a:lnTo>
                  <a:lnTo>
                    <a:pt x="5" y="952"/>
                  </a:lnTo>
                  <a:lnTo>
                    <a:pt x="11" y="994"/>
                  </a:lnTo>
                  <a:lnTo>
                    <a:pt x="18" y="1037"/>
                  </a:lnTo>
                  <a:lnTo>
                    <a:pt x="28" y="1079"/>
                  </a:lnTo>
                  <a:lnTo>
                    <a:pt x="39" y="1120"/>
                  </a:lnTo>
                  <a:lnTo>
                    <a:pt x="53" y="1161"/>
                  </a:lnTo>
                  <a:lnTo>
                    <a:pt x="69" y="1200"/>
                  </a:lnTo>
                  <a:lnTo>
                    <a:pt x="85" y="1239"/>
                  </a:lnTo>
                  <a:lnTo>
                    <a:pt x="105" y="1276"/>
                  </a:lnTo>
                  <a:lnTo>
                    <a:pt x="126" y="1312"/>
                  </a:lnTo>
                  <a:lnTo>
                    <a:pt x="147" y="1347"/>
                  </a:lnTo>
                  <a:lnTo>
                    <a:pt x="172" y="1381"/>
                  </a:lnTo>
                  <a:lnTo>
                    <a:pt x="199" y="1413"/>
                  </a:lnTo>
                  <a:lnTo>
                    <a:pt x="225" y="1445"/>
                  </a:lnTo>
                  <a:lnTo>
                    <a:pt x="254" y="1475"/>
                  </a:lnTo>
                  <a:lnTo>
                    <a:pt x="284" y="1503"/>
                  </a:lnTo>
                  <a:lnTo>
                    <a:pt x="316" y="1530"/>
                  </a:lnTo>
                  <a:lnTo>
                    <a:pt x="348" y="1556"/>
                  </a:lnTo>
                  <a:lnTo>
                    <a:pt x="381" y="1579"/>
                  </a:lnTo>
                  <a:lnTo>
                    <a:pt x="417" y="1603"/>
                  </a:lnTo>
                  <a:lnTo>
                    <a:pt x="452" y="1624"/>
                  </a:lnTo>
                  <a:lnTo>
                    <a:pt x="489" y="1643"/>
                  </a:lnTo>
                  <a:lnTo>
                    <a:pt x="528" y="1659"/>
                  </a:lnTo>
                  <a:lnTo>
                    <a:pt x="567" y="1675"/>
                  </a:lnTo>
                  <a:lnTo>
                    <a:pt x="608" y="1689"/>
                  </a:lnTo>
                  <a:lnTo>
                    <a:pt x="649" y="1700"/>
                  </a:lnTo>
                  <a:lnTo>
                    <a:pt x="691" y="1711"/>
                  </a:lnTo>
                  <a:lnTo>
                    <a:pt x="734" y="1718"/>
                  </a:lnTo>
                  <a:lnTo>
                    <a:pt x="777" y="1723"/>
                  </a:lnTo>
                  <a:lnTo>
                    <a:pt x="821" y="1727"/>
                  </a:lnTo>
                  <a:lnTo>
                    <a:pt x="865" y="1728"/>
                  </a:lnTo>
                  <a:lnTo>
                    <a:pt x="910" y="1727"/>
                  </a:lnTo>
                  <a:lnTo>
                    <a:pt x="954" y="1723"/>
                  </a:lnTo>
                  <a:lnTo>
                    <a:pt x="996" y="1718"/>
                  </a:lnTo>
                  <a:lnTo>
                    <a:pt x="1039" y="1711"/>
                  </a:lnTo>
                  <a:lnTo>
                    <a:pt x="1081" y="1700"/>
                  </a:lnTo>
                  <a:lnTo>
                    <a:pt x="1122" y="1689"/>
                  </a:lnTo>
                  <a:lnTo>
                    <a:pt x="1161" y="1675"/>
                  </a:lnTo>
                  <a:lnTo>
                    <a:pt x="1202" y="1659"/>
                  </a:lnTo>
                  <a:lnTo>
                    <a:pt x="1239" y="1643"/>
                  </a:lnTo>
                  <a:lnTo>
                    <a:pt x="1276" y="1624"/>
                  </a:lnTo>
                  <a:lnTo>
                    <a:pt x="1314" y="1603"/>
                  </a:lnTo>
                  <a:lnTo>
                    <a:pt x="1347" y="1579"/>
                  </a:lnTo>
                  <a:lnTo>
                    <a:pt x="1383" y="1556"/>
                  </a:lnTo>
                  <a:lnTo>
                    <a:pt x="1415" y="1530"/>
                  </a:lnTo>
                  <a:lnTo>
                    <a:pt x="1447" y="1503"/>
                  </a:lnTo>
                  <a:lnTo>
                    <a:pt x="1477" y="1475"/>
                  </a:lnTo>
                  <a:lnTo>
                    <a:pt x="1505" y="1445"/>
                  </a:lnTo>
                  <a:lnTo>
                    <a:pt x="1532" y="1413"/>
                  </a:lnTo>
                  <a:lnTo>
                    <a:pt x="1558" y="1381"/>
                  </a:lnTo>
                  <a:lnTo>
                    <a:pt x="1581" y="1347"/>
                  </a:lnTo>
                  <a:lnTo>
                    <a:pt x="1604" y="1312"/>
                  </a:lnTo>
                  <a:lnTo>
                    <a:pt x="1626" y="1276"/>
                  </a:lnTo>
                  <a:lnTo>
                    <a:pt x="1643" y="1239"/>
                  </a:lnTo>
                  <a:lnTo>
                    <a:pt x="1661" y="1200"/>
                  </a:lnTo>
                  <a:lnTo>
                    <a:pt x="1677" y="1161"/>
                  </a:lnTo>
                  <a:lnTo>
                    <a:pt x="1690" y="1120"/>
                  </a:lnTo>
                  <a:lnTo>
                    <a:pt x="1702" y="1079"/>
                  </a:lnTo>
                  <a:lnTo>
                    <a:pt x="1713" y="1037"/>
                  </a:lnTo>
                  <a:lnTo>
                    <a:pt x="1720" y="994"/>
                  </a:lnTo>
                  <a:lnTo>
                    <a:pt x="1725" y="952"/>
                  </a:lnTo>
                  <a:lnTo>
                    <a:pt x="1729" y="907"/>
                  </a:lnTo>
                  <a:lnTo>
                    <a:pt x="1729" y="863"/>
                  </a:lnTo>
                  <a:lnTo>
                    <a:pt x="1718" y="863"/>
                  </a:lnTo>
                  <a:lnTo>
                    <a:pt x="1718" y="819"/>
                  </a:lnTo>
                  <a:lnTo>
                    <a:pt x="1714" y="776"/>
                  </a:lnTo>
                  <a:lnTo>
                    <a:pt x="1709" y="734"/>
                  </a:lnTo>
                  <a:lnTo>
                    <a:pt x="1702" y="691"/>
                  </a:lnTo>
                  <a:lnTo>
                    <a:pt x="1691" y="650"/>
                  </a:lnTo>
                  <a:lnTo>
                    <a:pt x="1681" y="610"/>
                  </a:lnTo>
                  <a:lnTo>
                    <a:pt x="1667" y="571"/>
                  </a:lnTo>
                  <a:lnTo>
                    <a:pt x="1651" y="532"/>
                  </a:lnTo>
                  <a:lnTo>
                    <a:pt x="1635" y="494"/>
                  </a:lnTo>
                  <a:lnTo>
                    <a:pt x="1615" y="457"/>
                  </a:lnTo>
                  <a:lnTo>
                    <a:pt x="1596" y="422"/>
                  </a:lnTo>
                  <a:lnTo>
                    <a:pt x="1573" y="386"/>
                  </a:lnTo>
                  <a:lnTo>
                    <a:pt x="1549" y="352"/>
                  </a:lnTo>
                  <a:lnTo>
                    <a:pt x="1523" y="321"/>
                  </a:lnTo>
                  <a:lnTo>
                    <a:pt x="1496" y="290"/>
                  </a:lnTo>
                  <a:lnTo>
                    <a:pt x="1468" y="260"/>
                  </a:lnTo>
                  <a:lnTo>
                    <a:pt x="1440" y="232"/>
                  </a:lnTo>
                  <a:lnTo>
                    <a:pt x="1408" y="205"/>
                  </a:lnTo>
                  <a:lnTo>
                    <a:pt x="1376" y="180"/>
                  </a:lnTo>
                  <a:lnTo>
                    <a:pt x="1342" y="156"/>
                  </a:lnTo>
                  <a:lnTo>
                    <a:pt x="1307" y="134"/>
                  </a:lnTo>
                  <a:lnTo>
                    <a:pt x="1271" y="113"/>
                  </a:lnTo>
                  <a:lnTo>
                    <a:pt x="1236" y="94"/>
                  </a:lnTo>
                  <a:lnTo>
                    <a:pt x="1197" y="78"/>
                  </a:lnTo>
                  <a:lnTo>
                    <a:pt x="1158" y="62"/>
                  </a:lnTo>
                  <a:lnTo>
                    <a:pt x="1119" y="49"/>
                  </a:lnTo>
                  <a:lnTo>
                    <a:pt x="1078" y="37"/>
                  </a:lnTo>
                  <a:lnTo>
                    <a:pt x="1037" y="28"/>
                  </a:lnTo>
                  <a:lnTo>
                    <a:pt x="995" y="19"/>
                  </a:lnTo>
                  <a:lnTo>
                    <a:pt x="952" y="14"/>
                  </a:lnTo>
                  <a:lnTo>
                    <a:pt x="910" y="12"/>
                  </a:lnTo>
                  <a:lnTo>
                    <a:pt x="865" y="10"/>
                  </a:lnTo>
                  <a:lnTo>
                    <a:pt x="821" y="12"/>
                  </a:lnTo>
                  <a:lnTo>
                    <a:pt x="778" y="14"/>
                  </a:lnTo>
                  <a:lnTo>
                    <a:pt x="734" y="19"/>
                  </a:lnTo>
                  <a:lnTo>
                    <a:pt x="693" y="28"/>
                  </a:lnTo>
                  <a:lnTo>
                    <a:pt x="651" y="37"/>
                  </a:lnTo>
                  <a:lnTo>
                    <a:pt x="612" y="49"/>
                  </a:lnTo>
                  <a:lnTo>
                    <a:pt x="571" y="62"/>
                  </a:lnTo>
                  <a:lnTo>
                    <a:pt x="532" y="78"/>
                  </a:lnTo>
                  <a:lnTo>
                    <a:pt x="495" y="94"/>
                  </a:lnTo>
                  <a:lnTo>
                    <a:pt x="457" y="113"/>
                  </a:lnTo>
                  <a:lnTo>
                    <a:pt x="422" y="134"/>
                  </a:lnTo>
                  <a:lnTo>
                    <a:pt x="388" y="156"/>
                  </a:lnTo>
                  <a:lnTo>
                    <a:pt x="355" y="180"/>
                  </a:lnTo>
                  <a:lnTo>
                    <a:pt x="323" y="205"/>
                  </a:lnTo>
                  <a:lnTo>
                    <a:pt x="291" y="232"/>
                  </a:lnTo>
                  <a:lnTo>
                    <a:pt x="261" y="260"/>
                  </a:lnTo>
                  <a:lnTo>
                    <a:pt x="232" y="290"/>
                  </a:lnTo>
                  <a:lnTo>
                    <a:pt x="206" y="321"/>
                  </a:lnTo>
                  <a:lnTo>
                    <a:pt x="181" y="352"/>
                  </a:lnTo>
                  <a:lnTo>
                    <a:pt x="158" y="386"/>
                  </a:lnTo>
                  <a:lnTo>
                    <a:pt x="135" y="422"/>
                  </a:lnTo>
                  <a:lnTo>
                    <a:pt x="113" y="457"/>
                  </a:lnTo>
                  <a:lnTo>
                    <a:pt x="96" y="494"/>
                  </a:lnTo>
                  <a:lnTo>
                    <a:pt x="78" y="532"/>
                  </a:lnTo>
                  <a:lnTo>
                    <a:pt x="64" y="571"/>
                  </a:lnTo>
                  <a:lnTo>
                    <a:pt x="50" y="610"/>
                  </a:lnTo>
                  <a:lnTo>
                    <a:pt x="37" y="650"/>
                  </a:lnTo>
                  <a:lnTo>
                    <a:pt x="28" y="691"/>
                  </a:lnTo>
                  <a:lnTo>
                    <a:pt x="21" y="734"/>
                  </a:lnTo>
                  <a:lnTo>
                    <a:pt x="16" y="776"/>
                  </a:lnTo>
                  <a:lnTo>
                    <a:pt x="12" y="819"/>
                  </a:lnTo>
                  <a:lnTo>
                    <a:pt x="11" y="863"/>
                  </a:lnTo>
                  <a:lnTo>
                    <a:pt x="12" y="907"/>
                  </a:lnTo>
                  <a:lnTo>
                    <a:pt x="16" y="950"/>
                  </a:lnTo>
                  <a:lnTo>
                    <a:pt x="21" y="994"/>
                  </a:lnTo>
                  <a:lnTo>
                    <a:pt x="28" y="1035"/>
                  </a:lnTo>
                  <a:lnTo>
                    <a:pt x="37" y="1078"/>
                  </a:lnTo>
                  <a:lnTo>
                    <a:pt x="50" y="1117"/>
                  </a:lnTo>
                  <a:lnTo>
                    <a:pt x="64" y="1157"/>
                  </a:lnTo>
                  <a:lnTo>
                    <a:pt x="78" y="1196"/>
                  </a:lnTo>
                  <a:lnTo>
                    <a:pt x="96" y="1234"/>
                  </a:lnTo>
                  <a:lnTo>
                    <a:pt x="113" y="1271"/>
                  </a:lnTo>
                  <a:lnTo>
                    <a:pt x="135" y="1306"/>
                  </a:lnTo>
                  <a:lnTo>
                    <a:pt x="158" y="1340"/>
                  </a:lnTo>
                  <a:lnTo>
                    <a:pt x="181" y="1374"/>
                  </a:lnTo>
                  <a:lnTo>
                    <a:pt x="206" y="1406"/>
                  </a:lnTo>
                  <a:lnTo>
                    <a:pt x="232" y="1438"/>
                  </a:lnTo>
                  <a:lnTo>
                    <a:pt x="261" y="1468"/>
                  </a:lnTo>
                  <a:lnTo>
                    <a:pt x="291" y="1496"/>
                  </a:lnTo>
                  <a:lnTo>
                    <a:pt x="323" y="1523"/>
                  </a:lnTo>
                  <a:lnTo>
                    <a:pt x="355" y="1548"/>
                  </a:lnTo>
                  <a:lnTo>
                    <a:pt x="388" y="1571"/>
                  </a:lnTo>
                  <a:lnTo>
                    <a:pt x="422" y="1594"/>
                  </a:lnTo>
                  <a:lnTo>
                    <a:pt x="457" y="1613"/>
                  </a:lnTo>
                  <a:lnTo>
                    <a:pt x="495" y="1633"/>
                  </a:lnTo>
                  <a:lnTo>
                    <a:pt x="532" y="1650"/>
                  </a:lnTo>
                  <a:lnTo>
                    <a:pt x="571" y="1665"/>
                  </a:lnTo>
                  <a:lnTo>
                    <a:pt x="612" y="1679"/>
                  </a:lnTo>
                  <a:lnTo>
                    <a:pt x="651" y="1689"/>
                  </a:lnTo>
                  <a:lnTo>
                    <a:pt x="693" y="1700"/>
                  </a:lnTo>
                  <a:lnTo>
                    <a:pt x="734" y="1707"/>
                  </a:lnTo>
                  <a:lnTo>
                    <a:pt x="778" y="1712"/>
                  </a:lnTo>
                  <a:lnTo>
                    <a:pt x="821" y="1716"/>
                  </a:lnTo>
                  <a:lnTo>
                    <a:pt x="865" y="1718"/>
                  </a:lnTo>
                  <a:lnTo>
                    <a:pt x="910" y="1716"/>
                  </a:lnTo>
                  <a:lnTo>
                    <a:pt x="952" y="1712"/>
                  </a:lnTo>
                  <a:lnTo>
                    <a:pt x="995" y="1707"/>
                  </a:lnTo>
                  <a:lnTo>
                    <a:pt x="1037" y="1700"/>
                  </a:lnTo>
                  <a:lnTo>
                    <a:pt x="1078" y="1689"/>
                  </a:lnTo>
                  <a:lnTo>
                    <a:pt x="1119" y="1679"/>
                  </a:lnTo>
                  <a:lnTo>
                    <a:pt x="1158" y="1665"/>
                  </a:lnTo>
                  <a:lnTo>
                    <a:pt x="1197" y="1650"/>
                  </a:lnTo>
                  <a:lnTo>
                    <a:pt x="1236" y="1633"/>
                  </a:lnTo>
                  <a:lnTo>
                    <a:pt x="1271" y="1613"/>
                  </a:lnTo>
                  <a:lnTo>
                    <a:pt x="1307" y="1594"/>
                  </a:lnTo>
                  <a:lnTo>
                    <a:pt x="1342" y="1571"/>
                  </a:lnTo>
                  <a:lnTo>
                    <a:pt x="1376" y="1548"/>
                  </a:lnTo>
                  <a:lnTo>
                    <a:pt x="1408" y="1523"/>
                  </a:lnTo>
                  <a:lnTo>
                    <a:pt x="1440" y="1496"/>
                  </a:lnTo>
                  <a:lnTo>
                    <a:pt x="1468" y="1468"/>
                  </a:lnTo>
                  <a:lnTo>
                    <a:pt x="1496" y="1438"/>
                  </a:lnTo>
                  <a:lnTo>
                    <a:pt x="1523" y="1406"/>
                  </a:lnTo>
                  <a:lnTo>
                    <a:pt x="1549" y="1374"/>
                  </a:lnTo>
                  <a:lnTo>
                    <a:pt x="1573" y="1340"/>
                  </a:lnTo>
                  <a:lnTo>
                    <a:pt x="1596" y="1306"/>
                  </a:lnTo>
                  <a:lnTo>
                    <a:pt x="1615" y="1271"/>
                  </a:lnTo>
                  <a:lnTo>
                    <a:pt x="1635" y="1234"/>
                  </a:lnTo>
                  <a:lnTo>
                    <a:pt x="1651" y="1196"/>
                  </a:lnTo>
                  <a:lnTo>
                    <a:pt x="1667" y="1157"/>
                  </a:lnTo>
                  <a:lnTo>
                    <a:pt x="1681" y="1117"/>
                  </a:lnTo>
                  <a:lnTo>
                    <a:pt x="1691" y="1078"/>
                  </a:lnTo>
                  <a:lnTo>
                    <a:pt x="1702" y="1035"/>
                  </a:lnTo>
                  <a:lnTo>
                    <a:pt x="1709" y="994"/>
                  </a:lnTo>
                  <a:lnTo>
                    <a:pt x="1714" y="950"/>
                  </a:lnTo>
                  <a:lnTo>
                    <a:pt x="1718" y="907"/>
                  </a:lnTo>
                  <a:lnTo>
                    <a:pt x="1718" y="863"/>
                  </a:lnTo>
                  <a:lnTo>
                    <a:pt x="1729" y="863"/>
                  </a:lnTo>
                  <a:close/>
                </a:path>
              </a:pathLst>
            </a:custGeom>
            <a:solidFill>
              <a:srgbClr val="60BFFF"/>
            </a:solidFill>
            <a:ln w="9525">
              <a:noFill/>
              <a:round/>
              <a:headEnd/>
              <a:tailEnd/>
            </a:ln>
          </p:spPr>
          <p:txBody>
            <a:bodyPr/>
            <a:lstStyle/>
            <a:p>
              <a:endParaRPr lang="en-US"/>
            </a:p>
          </p:txBody>
        </p:sp>
        <p:sp>
          <p:nvSpPr>
            <p:cNvPr id="53303" name="Freeform 56"/>
            <p:cNvSpPr>
              <a:spLocks/>
            </p:cNvSpPr>
            <p:nvPr/>
          </p:nvSpPr>
          <p:spPr bwMode="auto">
            <a:xfrm>
              <a:off x="3467426" y="2006623"/>
              <a:ext cx="2424289" cy="2727325"/>
            </a:xfrm>
            <a:custGeom>
              <a:avLst/>
              <a:gdLst>
                <a:gd name="T0" fmla="*/ 2147483647 w 1718"/>
                <a:gd name="T1" fmla="*/ 2147483647 h 1718"/>
                <a:gd name="T2" fmla="*/ 2147483647 w 1718"/>
                <a:gd name="T3" fmla="*/ 2147483647 h 1718"/>
                <a:gd name="T4" fmla="*/ 2147483647 w 1718"/>
                <a:gd name="T5" fmla="*/ 2147483647 h 1718"/>
                <a:gd name="T6" fmla="*/ 2147483647 w 1718"/>
                <a:gd name="T7" fmla="*/ 2147483647 h 1718"/>
                <a:gd name="T8" fmla="*/ 2147483647 w 1718"/>
                <a:gd name="T9" fmla="*/ 2147483647 h 1718"/>
                <a:gd name="T10" fmla="*/ 2147483647 w 1718"/>
                <a:gd name="T11" fmla="*/ 2147483647 h 1718"/>
                <a:gd name="T12" fmla="*/ 2147483647 w 1718"/>
                <a:gd name="T13" fmla="*/ 2147483647 h 1718"/>
                <a:gd name="T14" fmla="*/ 2147483647 w 1718"/>
                <a:gd name="T15" fmla="*/ 2147483647 h 1718"/>
                <a:gd name="T16" fmla="*/ 2147483647 w 1718"/>
                <a:gd name="T17" fmla="*/ 2147483647 h 1718"/>
                <a:gd name="T18" fmla="*/ 2147483647 w 1718"/>
                <a:gd name="T19" fmla="*/ 2147483647 h 1718"/>
                <a:gd name="T20" fmla="*/ 2147483647 w 1718"/>
                <a:gd name="T21" fmla="*/ 2147483647 h 1718"/>
                <a:gd name="T22" fmla="*/ 2147483647 w 1718"/>
                <a:gd name="T23" fmla="*/ 2147483647 h 1718"/>
                <a:gd name="T24" fmla="*/ 0 w 1718"/>
                <a:gd name="T25" fmla="*/ 2147483647 h 1718"/>
                <a:gd name="T26" fmla="*/ 2147483647 w 1718"/>
                <a:gd name="T27" fmla="*/ 2147483647 h 1718"/>
                <a:gd name="T28" fmla="*/ 2147483647 w 1718"/>
                <a:gd name="T29" fmla="*/ 2147483647 h 1718"/>
                <a:gd name="T30" fmla="*/ 2147483647 w 1718"/>
                <a:gd name="T31" fmla="*/ 2147483647 h 1718"/>
                <a:gd name="T32" fmla="*/ 2147483647 w 1718"/>
                <a:gd name="T33" fmla="*/ 2147483647 h 1718"/>
                <a:gd name="T34" fmla="*/ 2147483647 w 1718"/>
                <a:gd name="T35" fmla="*/ 2147483647 h 1718"/>
                <a:gd name="T36" fmla="*/ 2147483647 w 1718"/>
                <a:gd name="T37" fmla="*/ 2147483647 h 1718"/>
                <a:gd name="T38" fmla="*/ 2147483647 w 1718"/>
                <a:gd name="T39" fmla="*/ 2147483647 h 1718"/>
                <a:gd name="T40" fmla="*/ 2147483647 w 1718"/>
                <a:gd name="T41" fmla="*/ 2147483647 h 1718"/>
                <a:gd name="T42" fmla="*/ 2147483647 w 1718"/>
                <a:gd name="T43" fmla="*/ 2147483647 h 1718"/>
                <a:gd name="T44" fmla="*/ 2147483647 w 1718"/>
                <a:gd name="T45" fmla="*/ 2147483647 h 1718"/>
                <a:gd name="T46" fmla="*/ 2147483647 w 1718"/>
                <a:gd name="T47" fmla="*/ 2147483647 h 1718"/>
                <a:gd name="T48" fmla="*/ 2147483647 w 1718"/>
                <a:gd name="T49" fmla="*/ 2147483647 h 1718"/>
                <a:gd name="T50" fmla="*/ 2147483647 w 1718"/>
                <a:gd name="T51" fmla="*/ 2147483647 h 1718"/>
                <a:gd name="T52" fmla="*/ 2147483647 w 1718"/>
                <a:gd name="T53" fmla="*/ 2147483647 h 1718"/>
                <a:gd name="T54" fmla="*/ 2147483647 w 1718"/>
                <a:gd name="T55" fmla="*/ 2147483647 h 1718"/>
                <a:gd name="T56" fmla="*/ 2147483647 w 1718"/>
                <a:gd name="T57" fmla="*/ 2147483647 h 1718"/>
                <a:gd name="T58" fmla="*/ 2147483647 w 1718"/>
                <a:gd name="T59" fmla="*/ 2147483647 h 1718"/>
                <a:gd name="T60" fmla="*/ 2147483647 w 1718"/>
                <a:gd name="T61" fmla="*/ 2147483647 h 1718"/>
                <a:gd name="T62" fmla="*/ 2147483647 w 1718"/>
                <a:gd name="T63" fmla="*/ 2147483647 h 1718"/>
                <a:gd name="T64" fmla="*/ 2147483647 w 1718"/>
                <a:gd name="T65" fmla="*/ 2147483647 h 1718"/>
                <a:gd name="T66" fmla="*/ 2147483647 w 1718"/>
                <a:gd name="T67" fmla="*/ 2147483647 h 1718"/>
                <a:gd name="T68" fmla="*/ 2147483647 w 1718"/>
                <a:gd name="T69" fmla="*/ 2147483647 h 1718"/>
                <a:gd name="T70" fmla="*/ 2147483647 w 1718"/>
                <a:gd name="T71" fmla="*/ 2147483647 h 1718"/>
                <a:gd name="T72" fmla="*/ 2147483647 w 1718"/>
                <a:gd name="T73" fmla="*/ 2147483647 h 1718"/>
                <a:gd name="T74" fmla="*/ 2147483647 w 1718"/>
                <a:gd name="T75" fmla="*/ 2147483647 h 1718"/>
                <a:gd name="T76" fmla="*/ 2147483647 w 1718"/>
                <a:gd name="T77" fmla="*/ 2147483647 h 1718"/>
                <a:gd name="T78" fmla="*/ 2147483647 w 1718"/>
                <a:gd name="T79" fmla="*/ 2147483647 h 1718"/>
                <a:gd name="T80" fmla="*/ 2147483647 w 1718"/>
                <a:gd name="T81" fmla="*/ 2147483647 h 1718"/>
                <a:gd name="T82" fmla="*/ 2147483647 w 1718"/>
                <a:gd name="T83" fmla="*/ 2147483647 h 1718"/>
                <a:gd name="T84" fmla="*/ 2147483647 w 1718"/>
                <a:gd name="T85" fmla="*/ 2147483647 h 1718"/>
                <a:gd name="T86" fmla="*/ 2147483647 w 1718"/>
                <a:gd name="T87" fmla="*/ 2147483647 h 1718"/>
                <a:gd name="T88" fmla="*/ 2147483647 w 1718"/>
                <a:gd name="T89" fmla="*/ 2147483647 h 1718"/>
                <a:gd name="T90" fmla="*/ 2147483647 w 1718"/>
                <a:gd name="T91" fmla="*/ 2147483647 h 1718"/>
                <a:gd name="T92" fmla="*/ 2147483647 w 1718"/>
                <a:gd name="T93" fmla="*/ 2147483647 h 1718"/>
                <a:gd name="T94" fmla="*/ 2147483647 w 1718"/>
                <a:gd name="T95" fmla="*/ 2147483647 h 1718"/>
                <a:gd name="T96" fmla="*/ 2147483647 w 1718"/>
                <a:gd name="T97" fmla="*/ 2147483647 h 1718"/>
                <a:gd name="T98" fmla="*/ 2147483647 w 1718"/>
                <a:gd name="T99" fmla="*/ 2147483647 h 1718"/>
                <a:gd name="T100" fmla="*/ 2147483647 w 1718"/>
                <a:gd name="T101" fmla="*/ 2147483647 h 171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18"/>
                <a:gd name="T154" fmla="*/ 0 h 1718"/>
                <a:gd name="T155" fmla="*/ 1718 w 1718"/>
                <a:gd name="T156" fmla="*/ 1718 h 171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18" h="1718">
                  <a:moveTo>
                    <a:pt x="1718" y="858"/>
                  </a:moveTo>
                  <a:lnTo>
                    <a:pt x="1718" y="814"/>
                  </a:lnTo>
                  <a:lnTo>
                    <a:pt x="1715" y="771"/>
                  </a:lnTo>
                  <a:lnTo>
                    <a:pt x="1709" y="727"/>
                  </a:lnTo>
                  <a:lnTo>
                    <a:pt x="1702" y="686"/>
                  </a:lnTo>
                  <a:lnTo>
                    <a:pt x="1692" y="644"/>
                  </a:lnTo>
                  <a:lnTo>
                    <a:pt x="1681" y="603"/>
                  </a:lnTo>
                  <a:lnTo>
                    <a:pt x="1667" y="564"/>
                  </a:lnTo>
                  <a:lnTo>
                    <a:pt x="1651" y="525"/>
                  </a:lnTo>
                  <a:lnTo>
                    <a:pt x="1635" y="486"/>
                  </a:lnTo>
                  <a:lnTo>
                    <a:pt x="1615" y="449"/>
                  </a:lnTo>
                  <a:lnTo>
                    <a:pt x="1594" y="413"/>
                  </a:lnTo>
                  <a:lnTo>
                    <a:pt x="1573" y="378"/>
                  </a:lnTo>
                  <a:lnTo>
                    <a:pt x="1548" y="344"/>
                  </a:lnTo>
                  <a:lnTo>
                    <a:pt x="1523" y="312"/>
                  </a:lnTo>
                  <a:lnTo>
                    <a:pt x="1495" y="282"/>
                  </a:lnTo>
                  <a:lnTo>
                    <a:pt x="1466" y="252"/>
                  </a:lnTo>
                  <a:lnTo>
                    <a:pt x="1438" y="223"/>
                  </a:lnTo>
                  <a:lnTo>
                    <a:pt x="1406" y="195"/>
                  </a:lnTo>
                  <a:lnTo>
                    <a:pt x="1374" y="170"/>
                  </a:lnTo>
                  <a:lnTo>
                    <a:pt x="1341" y="147"/>
                  </a:lnTo>
                  <a:lnTo>
                    <a:pt x="1305" y="124"/>
                  </a:lnTo>
                  <a:lnTo>
                    <a:pt x="1270" y="103"/>
                  </a:lnTo>
                  <a:lnTo>
                    <a:pt x="1232" y="85"/>
                  </a:lnTo>
                  <a:lnTo>
                    <a:pt x="1193" y="67"/>
                  </a:lnTo>
                  <a:lnTo>
                    <a:pt x="1154" y="51"/>
                  </a:lnTo>
                  <a:lnTo>
                    <a:pt x="1115" y="39"/>
                  </a:lnTo>
                  <a:lnTo>
                    <a:pt x="1075" y="27"/>
                  </a:lnTo>
                  <a:lnTo>
                    <a:pt x="1032" y="18"/>
                  </a:lnTo>
                  <a:lnTo>
                    <a:pt x="991" y="9"/>
                  </a:lnTo>
                  <a:lnTo>
                    <a:pt x="947" y="3"/>
                  </a:lnTo>
                  <a:lnTo>
                    <a:pt x="905" y="0"/>
                  </a:lnTo>
                  <a:lnTo>
                    <a:pt x="860" y="0"/>
                  </a:lnTo>
                  <a:lnTo>
                    <a:pt x="816" y="0"/>
                  </a:lnTo>
                  <a:lnTo>
                    <a:pt x="772" y="3"/>
                  </a:lnTo>
                  <a:lnTo>
                    <a:pt x="729" y="9"/>
                  </a:lnTo>
                  <a:lnTo>
                    <a:pt x="686" y="18"/>
                  </a:lnTo>
                  <a:lnTo>
                    <a:pt x="646" y="27"/>
                  </a:lnTo>
                  <a:lnTo>
                    <a:pt x="605" y="39"/>
                  </a:lnTo>
                  <a:lnTo>
                    <a:pt x="564" y="51"/>
                  </a:lnTo>
                  <a:lnTo>
                    <a:pt x="525" y="67"/>
                  </a:lnTo>
                  <a:lnTo>
                    <a:pt x="488" y="85"/>
                  </a:lnTo>
                  <a:lnTo>
                    <a:pt x="451" y="103"/>
                  </a:lnTo>
                  <a:lnTo>
                    <a:pt x="415" y="124"/>
                  </a:lnTo>
                  <a:lnTo>
                    <a:pt x="380" y="147"/>
                  </a:lnTo>
                  <a:lnTo>
                    <a:pt x="346" y="170"/>
                  </a:lnTo>
                  <a:lnTo>
                    <a:pt x="314" y="195"/>
                  </a:lnTo>
                  <a:lnTo>
                    <a:pt x="282" y="223"/>
                  </a:lnTo>
                  <a:lnTo>
                    <a:pt x="252" y="252"/>
                  </a:lnTo>
                  <a:lnTo>
                    <a:pt x="224" y="282"/>
                  </a:lnTo>
                  <a:lnTo>
                    <a:pt x="197" y="312"/>
                  </a:lnTo>
                  <a:lnTo>
                    <a:pt x="172" y="344"/>
                  </a:lnTo>
                  <a:lnTo>
                    <a:pt x="148" y="378"/>
                  </a:lnTo>
                  <a:lnTo>
                    <a:pt x="124" y="413"/>
                  </a:lnTo>
                  <a:lnTo>
                    <a:pt x="105" y="449"/>
                  </a:lnTo>
                  <a:lnTo>
                    <a:pt x="85" y="486"/>
                  </a:lnTo>
                  <a:lnTo>
                    <a:pt x="68" y="525"/>
                  </a:lnTo>
                  <a:lnTo>
                    <a:pt x="54" y="564"/>
                  </a:lnTo>
                  <a:lnTo>
                    <a:pt x="39" y="603"/>
                  </a:lnTo>
                  <a:lnTo>
                    <a:pt x="27" y="644"/>
                  </a:lnTo>
                  <a:lnTo>
                    <a:pt x="18" y="686"/>
                  </a:lnTo>
                  <a:lnTo>
                    <a:pt x="11" y="727"/>
                  </a:lnTo>
                  <a:lnTo>
                    <a:pt x="6" y="771"/>
                  </a:lnTo>
                  <a:lnTo>
                    <a:pt x="2" y="814"/>
                  </a:lnTo>
                  <a:lnTo>
                    <a:pt x="0" y="858"/>
                  </a:lnTo>
                  <a:lnTo>
                    <a:pt x="2" y="902"/>
                  </a:lnTo>
                  <a:lnTo>
                    <a:pt x="6" y="947"/>
                  </a:lnTo>
                  <a:lnTo>
                    <a:pt x="11" y="989"/>
                  </a:lnTo>
                  <a:lnTo>
                    <a:pt x="18" y="1032"/>
                  </a:lnTo>
                  <a:lnTo>
                    <a:pt x="27" y="1073"/>
                  </a:lnTo>
                  <a:lnTo>
                    <a:pt x="39" y="1113"/>
                  </a:lnTo>
                  <a:lnTo>
                    <a:pt x="54" y="1154"/>
                  </a:lnTo>
                  <a:lnTo>
                    <a:pt x="68" y="1193"/>
                  </a:lnTo>
                  <a:lnTo>
                    <a:pt x="85" y="1230"/>
                  </a:lnTo>
                  <a:lnTo>
                    <a:pt x="105" y="1268"/>
                  </a:lnTo>
                  <a:lnTo>
                    <a:pt x="124" y="1303"/>
                  </a:lnTo>
                  <a:lnTo>
                    <a:pt x="148" y="1339"/>
                  </a:lnTo>
                  <a:lnTo>
                    <a:pt x="172" y="1372"/>
                  </a:lnTo>
                  <a:lnTo>
                    <a:pt x="197" y="1404"/>
                  </a:lnTo>
                  <a:lnTo>
                    <a:pt x="224" y="1436"/>
                  </a:lnTo>
                  <a:lnTo>
                    <a:pt x="252" y="1466"/>
                  </a:lnTo>
                  <a:lnTo>
                    <a:pt x="282" y="1495"/>
                  </a:lnTo>
                  <a:lnTo>
                    <a:pt x="314" y="1521"/>
                  </a:lnTo>
                  <a:lnTo>
                    <a:pt x="346" y="1546"/>
                  </a:lnTo>
                  <a:lnTo>
                    <a:pt x="380" y="1571"/>
                  </a:lnTo>
                  <a:lnTo>
                    <a:pt x="415" y="1594"/>
                  </a:lnTo>
                  <a:lnTo>
                    <a:pt x="451" y="1613"/>
                  </a:lnTo>
                  <a:lnTo>
                    <a:pt x="488" y="1633"/>
                  </a:lnTo>
                  <a:lnTo>
                    <a:pt x="525" y="1651"/>
                  </a:lnTo>
                  <a:lnTo>
                    <a:pt x="564" y="1665"/>
                  </a:lnTo>
                  <a:lnTo>
                    <a:pt x="605" y="1679"/>
                  </a:lnTo>
                  <a:lnTo>
                    <a:pt x="646" y="1690"/>
                  </a:lnTo>
                  <a:lnTo>
                    <a:pt x="686" y="1700"/>
                  </a:lnTo>
                  <a:lnTo>
                    <a:pt x="729" y="1707"/>
                  </a:lnTo>
                  <a:lnTo>
                    <a:pt x="772" y="1713"/>
                  </a:lnTo>
                  <a:lnTo>
                    <a:pt x="816" y="1716"/>
                  </a:lnTo>
                  <a:lnTo>
                    <a:pt x="860" y="1718"/>
                  </a:lnTo>
                  <a:lnTo>
                    <a:pt x="905" y="1716"/>
                  </a:lnTo>
                  <a:lnTo>
                    <a:pt x="947" y="1713"/>
                  </a:lnTo>
                  <a:lnTo>
                    <a:pt x="991" y="1707"/>
                  </a:lnTo>
                  <a:lnTo>
                    <a:pt x="1032" y="1700"/>
                  </a:lnTo>
                  <a:lnTo>
                    <a:pt x="1075" y="1690"/>
                  </a:lnTo>
                  <a:lnTo>
                    <a:pt x="1115" y="1679"/>
                  </a:lnTo>
                  <a:lnTo>
                    <a:pt x="1154" y="1665"/>
                  </a:lnTo>
                  <a:lnTo>
                    <a:pt x="1193" y="1651"/>
                  </a:lnTo>
                  <a:lnTo>
                    <a:pt x="1232" y="1633"/>
                  </a:lnTo>
                  <a:lnTo>
                    <a:pt x="1270" y="1613"/>
                  </a:lnTo>
                  <a:lnTo>
                    <a:pt x="1305" y="1594"/>
                  </a:lnTo>
                  <a:lnTo>
                    <a:pt x="1341" y="1571"/>
                  </a:lnTo>
                  <a:lnTo>
                    <a:pt x="1374" y="1546"/>
                  </a:lnTo>
                  <a:lnTo>
                    <a:pt x="1406" y="1521"/>
                  </a:lnTo>
                  <a:lnTo>
                    <a:pt x="1438" y="1495"/>
                  </a:lnTo>
                  <a:lnTo>
                    <a:pt x="1466" y="1466"/>
                  </a:lnTo>
                  <a:lnTo>
                    <a:pt x="1495" y="1436"/>
                  </a:lnTo>
                  <a:lnTo>
                    <a:pt x="1523" y="1404"/>
                  </a:lnTo>
                  <a:lnTo>
                    <a:pt x="1548" y="1372"/>
                  </a:lnTo>
                  <a:lnTo>
                    <a:pt x="1573" y="1339"/>
                  </a:lnTo>
                  <a:lnTo>
                    <a:pt x="1594" y="1303"/>
                  </a:lnTo>
                  <a:lnTo>
                    <a:pt x="1615" y="1268"/>
                  </a:lnTo>
                  <a:lnTo>
                    <a:pt x="1635" y="1230"/>
                  </a:lnTo>
                  <a:lnTo>
                    <a:pt x="1651" y="1193"/>
                  </a:lnTo>
                  <a:lnTo>
                    <a:pt x="1667" y="1154"/>
                  </a:lnTo>
                  <a:lnTo>
                    <a:pt x="1681" y="1113"/>
                  </a:lnTo>
                  <a:lnTo>
                    <a:pt x="1692" y="1073"/>
                  </a:lnTo>
                  <a:lnTo>
                    <a:pt x="1702" y="1032"/>
                  </a:lnTo>
                  <a:lnTo>
                    <a:pt x="1709" y="989"/>
                  </a:lnTo>
                  <a:lnTo>
                    <a:pt x="1715" y="947"/>
                  </a:lnTo>
                  <a:lnTo>
                    <a:pt x="1718" y="902"/>
                  </a:lnTo>
                  <a:lnTo>
                    <a:pt x="1718" y="858"/>
                  </a:lnTo>
                  <a:lnTo>
                    <a:pt x="1708" y="858"/>
                  </a:lnTo>
                  <a:lnTo>
                    <a:pt x="1708" y="816"/>
                  </a:lnTo>
                  <a:lnTo>
                    <a:pt x="1704" y="771"/>
                  </a:lnTo>
                  <a:lnTo>
                    <a:pt x="1699" y="729"/>
                  </a:lnTo>
                  <a:lnTo>
                    <a:pt x="1692" y="688"/>
                  </a:lnTo>
                  <a:lnTo>
                    <a:pt x="1681" y="647"/>
                  </a:lnTo>
                  <a:lnTo>
                    <a:pt x="1670" y="606"/>
                  </a:lnTo>
                  <a:lnTo>
                    <a:pt x="1656" y="567"/>
                  </a:lnTo>
                  <a:lnTo>
                    <a:pt x="1642" y="528"/>
                  </a:lnTo>
                  <a:lnTo>
                    <a:pt x="1624" y="491"/>
                  </a:lnTo>
                  <a:lnTo>
                    <a:pt x="1607" y="454"/>
                  </a:lnTo>
                  <a:lnTo>
                    <a:pt x="1585" y="418"/>
                  </a:lnTo>
                  <a:lnTo>
                    <a:pt x="1564" y="385"/>
                  </a:lnTo>
                  <a:lnTo>
                    <a:pt x="1539" y="351"/>
                  </a:lnTo>
                  <a:lnTo>
                    <a:pt x="1514" y="319"/>
                  </a:lnTo>
                  <a:lnTo>
                    <a:pt x="1488" y="289"/>
                  </a:lnTo>
                  <a:lnTo>
                    <a:pt x="1459" y="259"/>
                  </a:lnTo>
                  <a:lnTo>
                    <a:pt x="1429" y="230"/>
                  </a:lnTo>
                  <a:lnTo>
                    <a:pt x="1399" y="204"/>
                  </a:lnTo>
                  <a:lnTo>
                    <a:pt x="1367" y="179"/>
                  </a:lnTo>
                  <a:lnTo>
                    <a:pt x="1334" y="156"/>
                  </a:lnTo>
                  <a:lnTo>
                    <a:pt x="1300" y="133"/>
                  </a:lnTo>
                  <a:lnTo>
                    <a:pt x="1264" y="113"/>
                  </a:lnTo>
                  <a:lnTo>
                    <a:pt x="1227" y="94"/>
                  </a:lnTo>
                  <a:lnTo>
                    <a:pt x="1190" y="78"/>
                  </a:lnTo>
                  <a:lnTo>
                    <a:pt x="1151" y="62"/>
                  </a:lnTo>
                  <a:lnTo>
                    <a:pt x="1112" y="48"/>
                  </a:lnTo>
                  <a:lnTo>
                    <a:pt x="1071" y="37"/>
                  </a:lnTo>
                  <a:lnTo>
                    <a:pt x="1030" y="28"/>
                  </a:lnTo>
                  <a:lnTo>
                    <a:pt x="990" y="19"/>
                  </a:lnTo>
                  <a:lnTo>
                    <a:pt x="947" y="14"/>
                  </a:lnTo>
                  <a:lnTo>
                    <a:pt x="903" y="12"/>
                  </a:lnTo>
                  <a:lnTo>
                    <a:pt x="860" y="11"/>
                  </a:lnTo>
                  <a:lnTo>
                    <a:pt x="816" y="12"/>
                  </a:lnTo>
                  <a:lnTo>
                    <a:pt x="773" y="14"/>
                  </a:lnTo>
                  <a:lnTo>
                    <a:pt x="731" y="19"/>
                  </a:lnTo>
                  <a:lnTo>
                    <a:pt x="688" y="28"/>
                  </a:lnTo>
                  <a:lnTo>
                    <a:pt x="647" y="37"/>
                  </a:lnTo>
                  <a:lnTo>
                    <a:pt x="608" y="48"/>
                  </a:lnTo>
                  <a:lnTo>
                    <a:pt x="568" y="62"/>
                  </a:lnTo>
                  <a:lnTo>
                    <a:pt x="530" y="78"/>
                  </a:lnTo>
                  <a:lnTo>
                    <a:pt x="491" y="94"/>
                  </a:lnTo>
                  <a:lnTo>
                    <a:pt x="456" y="113"/>
                  </a:lnTo>
                  <a:lnTo>
                    <a:pt x="421" y="133"/>
                  </a:lnTo>
                  <a:lnTo>
                    <a:pt x="385" y="156"/>
                  </a:lnTo>
                  <a:lnTo>
                    <a:pt x="353" y="179"/>
                  </a:lnTo>
                  <a:lnTo>
                    <a:pt x="319" y="204"/>
                  </a:lnTo>
                  <a:lnTo>
                    <a:pt x="289" y="230"/>
                  </a:lnTo>
                  <a:lnTo>
                    <a:pt x="259" y="259"/>
                  </a:lnTo>
                  <a:lnTo>
                    <a:pt x="233" y="289"/>
                  </a:lnTo>
                  <a:lnTo>
                    <a:pt x="206" y="319"/>
                  </a:lnTo>
                  <a:lnTo>
                    <a:pt x="179" y="351"/>
                  </a:lnTo>
                  <a:lnTo>
                    <a:pt x="156" y="385"/>
                  </a:lnTo>
                  <a:lnTo>
                    <a:pt x="135" y="418"/>
                  </a:lnTo>
                  <a:lnTo>
                    <a:pt x="114" y="454"/>
                  </a:lnTo>
                  <a:lnTo>
                    <a:pt x="96" y="491"/>
                  </a:lnTo>
                  <a:lnTo>
                    <a:pt x="78" y="528"/>
                  </a:lnTo>
                  <a:lnTo>
                    <a:pt x="62" y="567"/>
                  </a:lnTo>
                  <a:lnTo>
                    <a:pt x="50" y="606"/>
                  </a:lnTo>
                  <a:lnTo>
                    <a:pt x="38" y="647"/>
                  </a:lnTo>
                  <a:lnTo>
                    <a:pt x="29" y="688"/>
                  </a:lnTo>
                  <a:lnTo>
                    <a:pt x="22" y="729"/>
                  </a:lnTo>
                  <a:lnTo>
                    <a:pt x="16" y="771"/>
                  </a:lnTo>
                  <a:lnTo>
                    <a:pt x="13" y="816"/>
                  </a:lnTo>
                  <a:lnTo>
                    <a:pt x="11" y="858"/>
                  </a:lnTo>
                  <a:lnTo>
                    <a:pt x="13" y="902"/>
                  </a:lnTo>
                  <a:lnTo>
                    <a:pt x="16" y="945"/>
                  </a:lnTo>
                  <a:lnTo>
                    <a:pt x="22" y="988"/>
                  </a:lnTo>
                  <a:lnTo>
                    <a:pt x="29" y="1030"/>
                  </a:lnTo>
                  <a:lnTo>
                    <a:pt x="38" y="1071"/>
                  </a:lnTo>
                  <a:lnTo>
                    <a:pt x="50" y="1110"/>
                  </a:lnTo>
                  <a:lnTo>
                    <a:pt x="62" y="1151"/>
                  </a:lnTo>
                  <a:lnTo>
                    <a:pt x="78" y="1188"/>
                  </a:lnTo>
                  <a:lnTo>
                    <a:pt x="96" y="1227"/>
                  </a:lnTo>
                  <a:lnTo>
                    <a:pt x="114" y="1262"/>
                  </a:lnTo>
                  <a:lnTo>
                    <a:pt x="135" y="1298"/>
                  </a:lnTo>
                  <a:lnTo>
                    <a:pt x="156" y="1333"/>
                  </a:lnTo>
                  <a:lnTo>
                    <a:pt x="179" y="1365"/>
                  </a:lnTo>
                  <a:lnTo>
                    <a:pt x="206" y="1397"/>
                  </a:lnTo>
                  <a:lnTo>
                    <a:pt x="233" y="1429"/>
                  </a:lnTo>
                  <a:lnTo>
                    <a:pt x="259" y="1457"/>
                  </a:lnTo>
                  <a:lnTo>
                    <a:pt x="289" y="1486"/>
                  </a:lnTo>
                  <a:lnTo>
                    <a:pt x="319" y="1512"/>
                  </a:lnTo>
                  <a:lnTo>
                    <a:pt x="353" y="1539"/>
                  </a:lnTo>
                  <a:lnTo>
                    <a:pt x="385" y="1562"/>
                  </a:lnTo>
                  <a:lnTo>
                    <a:pt x="421" y="1583"/>
                  </a:lnTo>
                  <a:lnTo>
                    <a:pt x="456" y="1605"/>
                  </a:lnTo>
                  <a:lnTo>
                    <a:pt x="491" y="1622"/>
                  </a:lnTo>
                  <a:lnTo>
                    <a:pt x="530" y="1640"/>
                  </a:lnTo>
                  <a:lnTo>
                    <a:pt x="568" y="1656"/>
                  </a:lnTo>
                  <a:lnTo>
                    <a:pt x="608" y="1668"/>
                  </a:lnTo>
                  <a:lnTo>
                    <a:pt x="647" y="1679"/>
                  </a:lnTo>
                  <a:lnTo>
                    <a:pt x="688" y="1690"/>
                  </a:lnTo>
                  <a:lnTo>
                    <a:pt x="731" y="1697"/>
                  </a:lnTo>
                  <a:lnTo>
                    <a:pt x="773" y="1702"/>
                  </a:lnTo>
                  <a:lnTo>
                    <a:pt x="816" y="1706"/>
                  </a:lnTo>
                  <a:lnTo>
                    <a:pt x="860" y="1707"/>
                  </a:lnTo>
                  <a:lnTo>
                    <a:pt x="903" y="1706"/>
                  </a:lnTo>
                  <a:lnTo>
                    <a:pt x="947" y="1702"/>
                  </a:lnTo>
                  <a:lnTo>
                    <a:pt x="990" y="1697"/>
                  </a:lnTo>
                  <a:lnTo>
                    <a:pt x="1030" y="1690"/>
                  </a:lnTo>
                  <a:lnTo>
                    <a:pt x="1071" y="1679"/>
                  </a:lnTo>
                  <a:lnTo>
                    <a:pt x="1112" y="1668"/>
                  </a:lnTo>
                  <a:lnTo>
                    <a:pt x="1151" y="1656"/>
                  </a:lnTo>
                  <a:lnTo>
                    <a:pt x="1190" y="1640"/>
                  </a:lnTo>
                  <a:lnTo>
                    <a:pt x="1227" y="1622"/>
                  </a:lnTo>
                  <a:lnTo>
                    <a:pt x="1264" y="1605"/>
                  </a:lnTo>
                  <a:lnTo>
                    <a:pt x="1300" y="1583"/>
                  </a:lnTo>
                  <a:lnTo>
                    <a:pt x="1334" y="1562"/>
                  </a:lnTo>
                  <a:lnTo>
                    <a:pt x="1367" y="1539"/>
                  </a:lnTo>
                  <a:lnTo>
                    <a:pt x="1399" y="1512"/>
                  </a:lnTo>
                  <a:lnTo>
                    <a:pt x="1429" y="1486"/>
                  </a:lnTo>
                  <a:lnTo>
                    <a:pt x="1459" y="1457"/>
                  </a:lnTo>
                  <a:lnTo>
                    <a:pt x="1488" y="1429"/>
                  </a:lnTo>
                  <a:lnTo>
                    <a:pt x="1514" y="1397"/>
                  </a:lnTo>
                  <a:lnTo>
                    <a:pt x="1539" y="1365"/>
                  </a:lnTo>
                  <a:lnTo>
                    <a:pt x="1564" y="1333"/>
                  </a:lnTo>
                  <a:lnTo>
                    <a:pt x="1585" y="1298"/>
                  </a:lnTo>
                  <a:lnTo>
                    <a:pt x="1607" y="1262"/>
                  </a:lnTo>
                  <a:lnTo>
                    <a:pt x="1624" y="1227"/>
                  </a:lnTo>
                  <a:lnTo>
                    <a:pt x="1642" y="1188"/>
                  </a:lnTo>
                  <a:lnTo>
                    <a:pt x="1656" y="1151"/>
                  </a:lnTo>
                  <a:lnTo>
                    <a:pt x="1670" y="1110"/>
                  </a:lnTo>
                  <a:lnTo>
                    <a:pt x="1681" y="1071"/>
                  </a:lnTo>
                  <a:lnTo>
                    <a:pt x="1692" y="1030"/>
                  </a:lnTo>
                  <a:lnTo>
                    <a:pt x="1699" y="988"/>
                  </a:lnTo>
                  <a:lnTo>
                    <a:pt x="1704" y="945"/>
                  </a:lnTo>
                  <a:lnTo>
                    <a:pt x="1708" y="902"/>
                  </a:lnTo>
                  <a:lnTo>
                    <a:pt x="1708" y="858"/>
                  </a:lnTo>
                  <a:lnTo>
                    <a:pt x="1718" y="858"/>
                  </a:lnTo>
                  <a:close/>
                </a:path>
              </a:pathLst>
            </a:custGeom>
            <a:solidFill>
              <a:srgbClr val="61BFFF"/>
            </a:solidFill>
            <a:ln w="9525">
              <a:noFill/>
              <a:round/>
              <a:headEnd/>
              <a:tailEnd/>
            </a:ln>
          </p:spPr>
          <p:txBody>
            <a:bodyPr/>
            <a:lstStyle/>
            <a:p>
              <a:endParaRPr lang="en-US"/>
            </a:p>
          </p:txBody>
        </p:sp>
        <p:sp>
          <p:nvSpPr>
            <p:cNvPr id="53304" name="Freeform 57"/>
            <p:cNvSpPr>
              <a:spLocks/>
            </p:cNvSpPr>
            <p:nvPr/>
          </p:nvSpPr>
          <p:spPr bwMode="auto">
            <a:xfrm>
              <a:off x="3475893" y="2014558"/>
              <a:ext cx="2408767" cy="2711450"/>
            </a:xfrm>
            <a:custGeom>
              <a:avLst/>
              <a:gdLst>
                <a:gd name="T0" fmla="*/ 2147483647 w 1707"/>
                <a:gd name="T1" fmla="*/ 2147483647 h 1708"/>
                <a:gd name="T2" fmla="*/ 2147483647 w 1707"/>
                <a:gd name="T3" fmla="*/ 2147483647 h 1708"/>
                <a:gd name="T4" fmla="*/ 2147483647 w 1707"/>
                <a:gd name="T5" fmla="*/ 2147483647 h 1708"/>
                <a:gd name="T6" fmla="*/ 2147483647 w 1707"/>
                <a:gd name="T7" fmla="*/ 2147483647 h 1708"/>
                <a:gd name="T8" fmla="*/ 2147483647 w 1707"/>
                <a:gd name="T9" fmla="*/ 2147483647 h 1708"/>
                <a:gd name="T10" fmla="*/ 2147483647 w 1707"/>
                <a:gd name="T11" fmla="*/ 2147483647 h 1708"/>
                <a:gd name="T12" fmla="*/ 2147483647 w 1707"/>
                <a:gd name="T13" fmla="*/ 2147483647 h 1708"/>
                <a:gd name="T14" fmla="*/ 2147483647 w 1707"/>
                <a:gd name="T15" fmla="*/ 2147483647 h 1708"/>
                <a:gd name="T16" fmla="*/ 2147483647 w 1707"/>
                <a:gd name="T17" fmla="*/ 2147483647 h 1708"/>
                <a:gd name="T18" fmla="*/ 2147483647 w 1707"/>
                <a:gd name="T19" fmla="*/ 2147483647 h 1708"/>
                <a:gd name="T20" fmla="*/ 2147483647 w 1707"/>
                <a:gd name="T21" fmla="*/ 2147483647 h 1708"/>
                <a:gd name="T22" fmla="*/ 2147483647 w 1707"/>
                <a:gd name="T23" fmla="*/ 2147483647 h 1708"/>
                <a:gd name="T24" fmla="*/ 0 w 1707"/>
                <a:gd name="T25" fmla="*/ 2147483647 h 1708"/>
                <a:gd name="T26" fmla="*/ 2147483647 w 1707"/>
                <a:gd name="T27" fmla="*/ 2147483647 h 1708"/>
                <a:gd name="T28" fmla="*/ 2147483647 w 1707"/>
                <a:gd name="T29" fmla="*/ 2147483647 h 1708"/>
                <a:gd name="T30" fmla="*/ 2147483647 w 1707"/>
                <a:gd name="T31" fmla="*/ 2147483647 h 1708"/>
                <a:gd name="T32" fmla="*/ 2147483647 w 1707"/>
                <a:gd name="T33" fmla="*/ 2147483647 h 1708"/>
                <a:gd name="T34" fmla="*/ 2147483647 w 1707"/>
                <a:gd name="T35" fmla="*/ 2147483647 h 1708"/>
                <a:gd name="T36" fmla="*/ 2147483647 w 1707"/>
                <a:gd name="T37" fmla="*/ 2147483647 h 1708"/>
                <a:gd name="T38" fmla="*/ 2147483647 w 1707"/>
                <a:gd name="T39" fmla="*/ 2147483647 h 1708"/>
                <a:gd name="T40" fmla="*/ 2147483647 w 1707"/>
                <a:gd name="T41" fmla="*/ 2147483647 h 1708"/>
                <a:gd name="T42" fmla="*/ 2147483647 w 1707"/>
                <a:gd name="T43" fmla="*/ 2147483647 h 1708"/>
                <a:gd name="T44" fmla="*/ 2147483647 w 1707"/>
                <a:gd name="T45" fmla="*/ 2147483647 h 1708"/>
                <a:gd name="T46" fmla="*/ 2147483647 w 1707"/>
                <a:gd name="T47" fmla="*/ 2147483647 h 1708"/>
                <a:gd name="T48" fmla="*/ 2147483647 w 1707"/>
                <a:gd name="T49" fmla="*/ 2147483647 h 1708"/>
                <a:gd name="T50" fmla="*/ 2147483647 w 1707"/>
                <a:gd name="T51" fmla="*/ 2147483647 h 1708"/>
                <a:gd name="T52" fmla="*/ 2147483647 w 1707"/>
                <a:gd name="T53" fmla="*/ 2147483647 h 1708"/>
                <a:gd name="T54" fmla="*/ 2147483647 w 1707"/>
                <a:gd name="T55" fmla="*/ 2147483647 h 1708"/>
                <a:gd name="T56" fmla="*/ 2147483647 w 1707"/>
                <a:gd name="T57" fmla="*/ 2147483647 h 1708"/>
                <a:gd name="T58" fmla="*/ 2147483647 w 1707"/>
                <a:gd name="T59" fmla="*/ 2147483647 h 1708"/>
                <a:gd name="T60" fmla="*/ 2147483647 w 1707"/>
                <a:gd name="T61" fmla="*/ 2147483647 h 1708"/>
                <a:gd name="T62" fmla="*/ 2147483647 w 1707"/>
                <a:gd name="T63" fmla="*/ 2147483647 h 1708"/>
                <a:gd name="T64" fmla="*/ 2147483647 w 1707"/>
                <a:gd name="T65" fmla="*/ 2147483647 h 1708"/>
                <a:gd name="T66" fmla="*/ 2147483647 w 1707"/>
                <a:gd name="T67" fmla="*/ 2147483647 h 1708"/>
                <a:gd name="T68" fmla="*/ 2147483647 w 1707"/>
                <a:gd name="T69" fmla="*/ 2147483647 h 1708"/>
                <a:gd name="T70" fmla="*/ 2147483647 w 1707"/>
                <a:gd name="T71" fmla="*/ 2147483647 h 1708"/>
                <a:gd name="T72" fmla="*/ 2147483647 w 1707"/>
                <a:gd name="T73" fmla="*/ 2147483647 h 1708"/>
                <a:gd name="T74" fmla="*/ 2147483647 w 1707"/>
                <a:gd name="T75" fmla="*/ 2147483647 h 1708"/>
                <a:gd name="T76" fmla="*/ 2147483647 w 1707"/>
                <a:gd name="T77" fmla="*/ 2147483647 h 1708"/>
                <a:gd name="T78" fmla="*/ 2147483647 w 1707"/>
                <a:gd name="T79" fmla="*/ 2147483647 h 1708"/>
                <a:gd name="T80" fmla="*/ 2147483647 w 1707"/>
                <a:gd name="T81" fmla="*/ 2147483647 h 1708"/>
                <a:gd name="T82" fmla="*/ 2147483647 w 1707"/>
                <a:gd name="T83" fmla="*/ 2147483647 h 1708"/>
                <a:gd name="T84" fmla="*/ 2147483647 w 1707"/>
                <a:gd name="T85" fmla="*/ 2147483647 h 1708"/>
                <a:gd name="T86" fmla="*/ 2147483647 w 1707"/>
                <a:gd name="T87" fmla="*/ 2147483647 h 1708"/>
                <a:gd name="T88" fmla="*/ 2147483647 w 1707"/>
                <a:gd name="T89" fmla="*/ 2147483647 h 1708"/>
                <a:gd name="T90" fmla="*/ 2147483647 w 1707"/>
                <a:gd name="T91" fmla="*/ 2147483647 h 1708"/>
                <a:gd name="T92" fmla="*/ 2147483647 w 1707"/>
                <a:gd name="T93" fmla="*/ 2147483647 h 1708"/>
                <a:gd name="T94" fmla="*/ 2147483647 w 1707"/>
                <a:gd name="T95" fmla="*/ 2147483647 h 1708"/>
                <a:gd name="T96" fmla="*/ 2147483647 w 1707"/>
                <a:gd name="T97" fmla="*/ 2147483647 h 1708"/>
                <a:gd name="T98" fmla="*/ 2147483647 w 1707"/>
                <a:gd name="T99" fmla="*/ 2147483647 h 1708"/>
                <a:gd name="T100" fmla="*/ 2147483647 w 1707"/>
                <a:gd name="T101" fmla="*/ 2147483647 h 170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707"/>
                <a:gd name="T154" fmla="*/ 0 h 1708"/>
                <a:gd name="T155" fmla="*/ 1707 w 1707"/>
                <a:gd name="T156" fmla="*/ 1708 h 170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707" h="1708">
                  <a:moveTo>
                    <a:pt x="1707" y="853"/>
                  </a:moveTo>
                  <a:lnTo>
                    <a:pt x="1707" y="809"/>
                  </a:lnTo>
                  <a:lnTo>
                    <a:pt x="1703" y="766"/>
                  </a:lnTo>
                  <a:lnTo>
                    <a:pt x="1698" y="724"/>
                  </a:lnTo>
                  <a:lnTo>
                    <a:pt x="1691" y="681"/>
                  </a:lnTo>
                  <a:lnTo>
                    <a:pt x="1680" y="640"/>
                  </a:lnTo>
                  <a:lnTo>
                    <a:pt x="1670" y="600"/>
                  </a:lnTo>
                  <a:lnTo>
                    <a:pt x="1656" y="561"/>
                  </a:lnTo>
                  <a:lnTo>
                    <a:pt x="1640" y="522"/>
                  </a:lnTo>
                  <a:lnTo>
                    <a:pt x="1624" y="484"/>
                  </a:lnTo>
                  <a:lnTo>
                    <a:pt x="1604" y="447"/>
                  </a:lnTo>
                  <a:lnTo>
                    <a:pt x="1585" y="412"/>
                  </a:lnTo>
                  <a:lnTo>
                    <a:pt x="1562" y="376"/>
                  </a:lnTo>
                  <a:lnTo>
                    <a:pt x="1538" y="342"/>
                  </a:lnTo>
                  <a:lnTo>
                    <a:pt x="1512" y="311"/>
                  </a:lnTo>
                  <a:lnTo>
                    <a:pt x="1485" y="280"/>
                  </a:lnTo>
                  <a:lnTo>
                    <a:pt x="1457" y="250"/>
                  </a:lnTo>
                  <a:lnTo>
                    <a:pt x="1429" y="222"/>
                  </a:lnTo>
                  <a:lnTo>
                    <a:pt x="1397" y="195"/>
                  </a:lnTo>
                  <a:lnTo>
                    <a:pt x="1365" y="170"/>
                  </a:lnTo>
                  <a:lnTo>
                    <a:pt x="1331" y="146"/>
                  </a:lnTo>
                  <a:lnTo>
                    <a:pt x="1296" y="124"/>
                  </a:lnTo>
                  <a:lnTo>
                    <a:pt x="1260" y="103"/>
                  </a:lnTo>
                  <a:lnTo>
                    <a:pt x="1225" y="84"/>
                  </a:lnTo>
                  <a:lnTo>
                    <a:pt x="1186" y="68"/>
                  </a:lnTo>
                  <a:lnTo>
                    <a:pt x="1147" y="52"/>
                  </a:lnTo>
                  <a:lnTo>
                    <a:pt x="1108" y="39"/>
                  </a:lnTo>
                  <a:lnTo>
                    <a:pt x="1067" y="27"/>
                  </a:lnTo>
                  <a:lnTo>
                    <a:pt x="1026" y="18"/>
                  </a:lnTo>
                  <a:lnTo>
                    <a:pt x="984" y="9"/>
                  </a:lnTo>
                  <a:lnTo>
                    <a:pt x="941" y="4"/>
                  </a:lnTo>
                  <a:lnTo>
                    <a:pt x="899" y="2"/>
                  </a:lnTo>
                  <a:lnTo>
                    <a:pt x="854" y="0"/>
                  </a:lnTo>
                  <a:lnTo>
                    <a:pt x="810" y="2"/>
                  </a:lnTo>
                  <a:lnTo>
                    <a:pt x="767" y="4"/>
                  </a:lnTo>
                  <a:lnTo>
                    <a:pt x="723" y="9"/>
                  </a:lnTo>
                  <a:lnTo>
                    <a:pt x="682" y="18"/>
                  </a:lnTo>
                  <a:lnTo>
                    <a:pt x="640" y="27"/>
                  </a:lnTo>
                  <a:lnTo>
                    <a:pt x="601" y="39"/>
                  </a:lnTo>
                  <a:lnTo>
                    <a:pt x="560" y="52"/>
                  </a:lnTo>
                  <a:lnTo>
                    <a:pt x="521" y="68"/>
                  </a:lnTo>
                  <a:lnTo>
                    <a:pt x="484" y="84"/>
                  </a:lnTo>
                  <a:lnTo>
                    <a:pt x="446" y="103"/>
                  </a:lnTo>
                  <a:lnTo>
                    <a:pt x="411" y="124"/>
                  </a:lnTo>
                  <a:lnTo>
                    <a:pt x="377" y="146"/>
                  </a:lnTo>
                  <a:lnTo>
                    <a:pt x="344" y="170"/>
                  </a:lnTo>
                  <a:lnTo>
                    <a:pt x="312" y="195"/>
                  </a:lnTo>
                  <a:lnTo>
                    <a:pt x="280" y="222"/>
                  </a:lnTo>
                  <a:lnTo>
                    <a:pt x="250" y="250"/>
                  </a:lnTo>
                  <a:lnTo>
                    <a:pt x="221" y="280"/>
                  </a:lnTo>
                  <a:lnTo>
                    <a:pt x="195" y="311"/>
                  </a:lnTo>
                  <a:lnTo>
                    <a:pt x="170" y="342"/>
                  </a:lnTo>
                  <a:lnTo>
                    <a:pt x="147" y="376"/>
                  </a:lnTo>
                  <a:lnTo>
                    <a:pt x="124" y="412"/>
                  </a:lnTo>
                  <a:lnTo>
                    <a:pt x="102" y="447"/>
                  </a:lnTo>
                  <a:lnTo>
                    <a:pt x="85" y="484"/>
                  </a:lnTo>
                  <a:lnTo>
                    <a:pt x="67" y="522"/>
                  </a:lnTo>
                  <a:lnTo>
                    <a:pt x="53" y="561"/>
                  </a:lnTo>
                  <a:lnTo>
                    <a:pt x="39" y="600"/>
                  </a:lnTo>
                  <a:lnTo>
                    <a:pt x="26" y="640"/>
                  </a:lnTo>
                  <a:lnTo>
                    <a:pt x="17" y="681"/>
                  </a:lnTo>
                  <a:lnTo>
                    <a:pt x="10" y="724"/>
                  </a:lnTo>
                  <a:lnTo>
                    <a:pt x="5" y="766"/>
                  </a:lnTo>
                  <a:lnTo>
                    <a:pt x="1" y="809"/>
                  </a:lnTo>
                  <a:lnTo>
                    <a:pt x="0" y="853"/>
                  </a:lnTo>
                  <a:lnTo>
                    <a:pt x="1" y="897"/>
                  </a:lnTo>
                  <a:lnTo>
                    <a:pt x="5" y="940"/>
                  </a:lnTo>
                  <a:lnTo>
                    <a:pt x="10" y="984"/>
                  </a:lnTo>
                  <a:lnTo>
                    <a:pt x="17" y="1025"/>
                  </a:lnTo>
                  <a:lnTo>
                    <a:pt x="26" y="1068"/>
                  </a:lnTo>
                  <a:lnTo>
                    <a:pt x="39" y="1107"/>
                  </a:lnTo>
                  <a:lnTo>
                    <a:pt x="53" y="1147"/>
                  </a:lnTo>
                  <a:lnTo>
                    <a:pt x="67" y="1186"/>
                  </a:lnTo>
                  <a:lnTo>
                    <a:pt x="85" y="1224"/>
                  </a:lnTo>
                  <a:lnTo>
                    <a:pt x="102" y="1261"/>
                  </a:lnTo>
                  <a:lnTo>
                    <a:pt x="124" y="1296"/>
                  </a:lnTo>
                  <a:lnTo>
                    <a:pt x="147" y="1330"/>
                  </a:lnTo>
                  <a:lnTo>
                    <a:pt x="170" y="1364"/>
                  </a:lnTo>
                  <a:lnTo>
                    <a:pt x="195" y="1396"/>
                  </a:lnTo>
                  <a:lnTo>
                    <a:pt x="221" y="1428"/>
                  </a:lnTo>
                  <a:lnTo>
                    <a:pt x="250" y="1458"/>
                  </a:lnTo>
                  <a:lnTo>
                    <a:pt x="280" y="1486"/>
                  </a:lnTo>
                  <a:lnTo>
                    <a:pt x="312" y="1513"/>
                  </a:lnTo>
                  <a:lnTo>
                    <a:pt x="344" y="1538"/>
                  </a:lnTo>
                  <a:lnTo>
                    <a:pt x="377" y="1561"/>
                  </a:lnTo>
                  <a:lnTo>
                    <a:pt x="411" y="1584"/>
                  </a:lnTo>
                  <a:lnTo>
                    <a:pt x="446" y="1603"/>
                  </a:lnTo>
                  <a:lnTo>
                    <a:pt x="484" y="1623"/>
                  </a:lnTo>
                  <a:lnTo>
                    <a:pt x="521" y="1640"/>
                  </a:lnTo>
                  <a:lnTo>
                    <a:pt x="560" y="1655"/>
                  </a:lnTo>
                  <a:lnTo>
                    <a:pt x="601" y="1669"/>
                  </a:lnTo>
                  <a:lnTo>
                    <a:pt x="640" y="1679"/>
                  </a:lnTo>
                  <a:lnTo>
                    <a:pt x="682" y="1690"/>
                  </a:lnTo>
                  <a:lnTo>
                    <a:pt x="723" y="1697"/>
                  </a:lnTo>
                  <a:lnTo>
                    <a:pt x="767" y="1702"/>
                  </a:lnTo>
                  <a:lnTo>
                    <a:pt x="810" y="1706"/>
                  </a:lnTo>
                  <a:lnTo>
                    <a:pt x="854" y="1708"/>
                  </a:lnTo>
                  <a:lnTo>
                    <a:pt x="899" y="1706"/>
                  </a:lnTo>
                  <a:lnTo>
                    <a:pt x="941" y="1702"/>
                  </a:lnTo>
                  <a:lnTo>
                    <a:pt x="984" y="1697"/>
                  </a:lnTo>
                  <a:lnTo>
                    <a:pt x="1026" y="1690"/>
                  </a:lnTo>
                  <a:lnTo>
                    <a:pt x="1067" y="1679"/>
                  </a:lnTo>
                  <a:lnTo>
                    <a:pt x="1108" y="1669"/>
                  </a:lnTo>
                  <a:lnTo>
                    <a:pt x="1147" y="1655"/>
                  </a:lnTo>
                  <a:lnTo>
                    <a:pt x="1186" y="1640"/>
                  </a:lnTo>
                  <a:lnTo>
                    <a:pt x="1225" y="1623"/>
                  </a:lnTo>
                  <a:lnTo>
                    <a:pt x="1260" y="1603"/>
                  </a:lnTo>
                  <a:lnTo>
                    <a:pt x="1296" y="1584"/>
                  </a:lnTo>
                  <a:lnTo>
                    <a:pt x="1331" y="1561"/>
                  </a:lnTo>
                  <a:lnTo>
                    <a:pt x="1365" y="1538"/>
                  </a:lnTo>
                  <a:lnTo>
                    <a:pt x="1397" y="1513"/>
                  </a:lnTo>
                  <a:lnTo>
                    <a:pt x="1429" y="1486"/>
                  </a:lnTo>
                  <a:lnTo>
                    <a:pt x="1457" y="1458"/>
                  </a:lnTo>
                  <a:lnTo>
                    <a:pt x="1485" y="1428"/>
                  </a:lnTo>
                  <a:lnTo>
                    <a:pt x="1512" y="1396"/>
                  </a:lnTo>
                  <a:lnTo>
                    <a:pt x="1538" y="1364"/>
                  </a:lnTo>
                  <a:lnTo>
                    <a:pt x="1562" y="1330"/>
                  </a:lnTo>
                  <a:lnTo>
                    <a:pt x="1585" y="1296"/>
                  </a:lnTo>
                  <a:lnTo>
                    <a:pt x="1604" y="1261"/>
                  </a:lnTo>
                  <a:lnTo>
                    <a:pt x="1624" y="1224"/>
                  </a:lnTo>
                  <a:lnTo>
                    <a:pt x="1640" y="1186"/>
                  </a:lnTo>
                  <a:lnTo>
                    <a:pt x="1656" y="1147"/>
                  </a:lnTo>
                  <a:lnTo>
                    <a:pt x="1670" y="1107"/>
                  </a:lnTo>
                  <a:lnTo>
                    <a:pt x="1680" y="1068"/>
                  </a:lnTo>
                  <a:lnTo>
                    <a:pt x="1691" y="1025"/>
                  </a:lnTo>
                  <a:lnTo>
                    <a:pt x="1698" y="984"/>
                  </a:lnTo>
                  <a:lnTo>
                    <a:pt x="1703" y="940"/>
                  </a:lnTo>
                  <a:lnTo>
                    <a:pt x="1707" y="897"/>
                  </a:lnTo>
                  <a:lnTo>
                    <a:pt x="1707" y="853"/>
                  </a:lnTo>
                  <a:lnTo>
                    <a:pt x="1696" y="853"/>
                  </a:lnTo>
                  <a:lnTo>
                    <a:pt x="1696" y="811"/>
                  </a:lnTo>
                  <a:lnTo>
                    <a:pt x="1693" y="768"/>
                  </a:lnTo>
                  <a:lnTo>
                    <a:pt x="1687" y="725"/>
                  </a:lnTo>
                  <a:lnTo>
                    <a:pt x="1680" y="683"/>
                  </a:lnTo>
                  <a:lnTo>
                    <a:pt x="1670" y="642"/>
                  </a:lnTo>
                  <a:lnTo>
                    <a:pt x="1659" y="603"/>
                  </a:lnTo>
                  <a:lnTo>
                    <a:pt x="1645" y="564"/>
                  </a:lnTo>
                  <a:lnTo>
                    <a:pt x="1631" y="525"/>
                  </a:lnTo>
                  <a:lnTo>
                    <a:pt x="1613" y="488"/>
                  </a:lnTo>
                  <a:lnTo>
                    <a:pt x="1595" y="452"/>
                  </a:lnTo>
                  <a:lnTo>
                    <a:pt x="1574" y="417"/>
                  </a:lnTo>
                  <a:lnTo>
                    <a:pt x="1553" y="383"/>
                  </a:lnTo>
                  <a:lnTo>
                    <a:pt x="1530" y="350"/>
                  </a:lnTo>
                  <a:lnTo>
                    <a:pt x="1505" y="318"/>
                  </a:lnTo>
                  <a:lnTo>
                    <a:pt x="1478" y="287"/>
                  </a:lnTo>
                  <a:lnTo>
                    <a:pt x="1450" y="257"/>
                  </a:lnTo>
                  <a:lnTo>
                    <a:pt x="1420" y="229"/>
                  </a:lnTo>
                  <a:lnTo>
                    <a:pt x="1390" y="204"/>
                  </a:lnTo>
                  <a:lnTo>
                    <a:pt x="1358" y="178"/>
                  </a:lnTo>
                  <a:lnTo>
                    <a:pt x="1326" y="154"/>
                  </a:lnTo>
                  <a:lnTo>
                    <a:pt x="1290" y="133"/>
                  </a:lnTo>
                  <a:lnTo>
                    <a:pt x="1255" y="112"/>
                  </a:lnTo>
                  <a:lnTo>
                    <a:pt x="1219" y="94"/>
                  </a:lnTo>
                  <a:lnTo>
                    <a:pt x="1182" y="76"/>
                  </a:lnTo>
                  <a:lnTo>
                    <a:pt x="1143" y="62"/>
                  </a:lnTo>
                  <a:lnTo>
                    <a:pt x="1104" y="48"/>
                  </a:lnTo>
                  <a:lnTo>
                    <a:pt x="1065" y="37"/>
                  </a:lnTo>
                  <a:lnTo>
                    <a:pt x="1024" y="29"/>
                  </a:lnTo>
                  <a:lnTo>
                    <a:pt x="982" y="20"/>
                  </a:lnTo>
                  <a:lnTo>
                    <a:pt x="939" y="14"/>
                  </a:lnTo>
                  <a:lnTo>
                    <a:pt x="897" y="13"/>
                  </a:lnTo>
                  <a:lnTo>
                    <a:pt x="854" y="11"/>
                  </a:lnTo>
                  <a:lnTo>
                    <a:pt x="810" y="13"/>
                  </a:lnTo>
                  <a:lnTo>
                    <a:pt x="767" y="14"/>
                  </a:lnTo>
                  <a:lnTo>
                    <a:pt x="725" y="20"/>
                  </a:lnTo>
                  <a:lnTo>
                    <a:pt x="684" y="29"/>
                  </a:lnTo>
                  <a:lnTo>
                    <a:pt x="643" y="37"/>
                  </a:lnTo>
                  <a:lnTo>
                    <a:pt x="602" y="48"/>
                  </a:lnTo>
                  <a:lnTo>
                    <a:pt x="563" y="62"/>
                  </a:lnTo>
                  <a:lnTo>
                    <a:pt x="526" y="76"/>
                  </a:lnTo>
                  <a:lnTo>
                    <a:pt x="489" y="94"/>
                  </a:lnTo>
                  <a:lnTo>
                    <a:pt x="452" y="112"/>
                  </a:lnTo>
                  <a:lnTo>
                    <a:pt x="416" y="133"/>
                  </a:lnTo>
                  <a:lnTo>
                    <a:pt x="383" y="154"/>
                  </a:lnTo>
                  <a:lnTo>
                    <a:pt x="349" y="178"/>
                  </a:lnTo>
                  <a:lnTo>
                    <a:pt x="317" y="204"/>
                  </a:lnTo>
                  <a:lnTo>
                    <a:pt x="287" y="229"/>
                  </a:lnTo>
                  <a:lnTo>
                    <a:pt x="259" y="257"/>
                  </a:lnTo>
                  <a:lnTo>
                    <a:pt x="230" y="287"/>
                  </a:lnTo>
                  <a:lnTo>
                    <a:pt x="204" y="318"/>
                  </a:lnTo>
                  <a:lnTo>
                    <a:pt x="179" y="350"/>
                  </a:lnTo>
                  <a:lnTo>
                    <a:pt x="156" y="383"/>
                  </a:lnTo>
                  <a:lnTo>
                    <a:pt x="133" y="417"/>
                  </a:lnTo>
                  <a:lnTo>
                    <a:pt x="113" y="452"/>
                  </a:lnTo>
                  <a:lnTo>
                    <a:pt x="94" y="488"/>
                  </a:lnTo>
                  <a:lnTo>
                    <a:pt x="78" y="525"/>
                  </a:lnTo>
                  <a:lnTo>
                    <a:pt x="62" y="564"/>
                  </a:lnTo>
                  <a:lnTo>
                    <a:pt x="49" y="603"/>
                  </a:lnTo>
                  <a:lnTo>
                    <a:pt x="37" y="642"/>
                  </a:lnTo>
                  <a:lnTo>
                    <a:pt x="28" y="683"/>
                  </a:lnTo>
                  <a:lnTo>
                    <a:pt x="21" y="725"/>
                  </a:lnTo>
                  <a:lnTo>
                    <a:pt x="16" y="768"/>
                  </a:lnTo>
                  <a:lnTo>
                    <a:pt x="12" y="811"/>
                  </a:lnTo>
                  <a:lnTo>
                    <a:pt x="10" y="853"/>
                  </a:lnTo>
                  <a:lnTo>
                    <a:pt x="12" y="897"/>
                  </a:lnTo>
                  <a:lnTo>
                    <a:pt x="16" y="940"/>
                  </a:lnTo>
                  <a:lnTo>
                    <a:pt x="21" y="983"/>
                  </a:lnTo>
                  <a:lnTo>
                    <a:pt x="28" y="1023"/>
                  </a:lnTo>
                  <a:lnTo>
                    <a:pt x="37" y="1064"/>
                  </a:lnTo>
                  <a:lnTo>
                    <a:pt x="49" y="1105"/>
                  </a:lnTo>
                  <a:lnTo>
                    <a:pt x="62" y="1144"/>
                  </a:lnTo>
                  <a:lnTo>
                    <a:pt x="78" y="1181"/>
                  </a:lnTo>
                  <a:lnTo>
                    <a:pt x="94" y="1218"/>
                  </a:lnTo>
                  <a:lnTo>
                    <a:pt x="113" y="1256"/>
                  </a:lnTo>
                  <a:lnTo>
                    <a:pt x="133" y="1291"/>
                  </a:lnTo>
                  <a:lnTo>
                    <a:pt x="156" y="1325"/>
                  </a:lnTo>
                  <a:lnTo>
                    <a:pt x="179" y="1358"/>
                  </a:lnTo>
                  <a:lnTo>
                    <a:pt x="204" y="1390"/>
                  </a:lnTo>
                  <a:lnTo>
                    <a:pt x="230" y="1421"/>
                  </a:lnTo>
                  <a:lnTo>
                    <a:pt x="259" y="1449"/>
                  </a:lnTo>
                  <a:lnTo>
                    <a:pt x="287" y="1477"/>
                  </a:lnTo>
                  <a:lnTo>
                    <a:pt x="317" y="1504"/>
                  </a:lnTo>
                  <a:lnTo>
                    <a:pt x="349" y="1529"/>
                  </a:lnTo>
                  <a:lnTo>
                    <a:pt x="383" y="1552"/>
                  </a:lnTo>
                  <a:lnTo>
                    <a:pt x="416" y="1575"/>
                  </a:lnTo>
                  <a:lnTo>
                    <a:pt x="452" y="1594"/>
                  </a:lnTo>
                  <a:lnTo>
                    <a:pt x="489" y="1614"/>
                  </a:lnTo>
                  <a:lnTo>
                    <a:pt x="526" y="1630"/>
                  </a:lnTo>
                  <a:lnTo>
                    <a:pt x="563" y="1646"/>
                  </a:lnTo>
                  <a:lnTo>
                    <a:pt x="602" y="1658"/>
                  </a:lnTo>
                  <a:lnTo>
                    <a:pt x="643" y="1671"/>
                  </a:lnTo>
                  <a:lnTo>
                    <a:pt x="684" y="1679"/>
                  </a:lnTo>
                  <a:lnTo>
                    <a:pt x="725" y="1687"/>
                  </a:lnTo>
                  <a:lnTo>
                    <a:pt x="767" y="1692"/>
                  </a:lnTo>
                  <a:lnTo>
                    <a:pt x="810" y="1695"/>
                  </a:lnTo>
                  <a:lnTo>
                    <a:pt x="854" y="1695"/>
                  </a:lnTo>
                  <a:lnTo>
                    <a:pt x="897" y="1695"/>
                  </a:lnTo>
                  <a:lnTo>
                    <a:pt x="939" y="1692"/>
                  </a:lnTo>
                  <a:lnTo>
                    <a:pt x="982" y="1687"/>
                  </a:lnTo>
                  <a:lnTo>
                    <a:pt x="1024" y="1679"/>
                  </a:lnTo>
                  <a:lnTo>
                    <a:pt x="1065" y="1671"/>
                  </a:lnTo>
                  <a:lnTo>
                    <a:pt x="1104" y="1658"/>
                  </a:lnTo>
                  <a:lnTo>
                    <a:pt x="1143" y="1646"/>
                  </a:lnTo>
                  <a:lnTo>
                    <a:pt x="1182" y="1630"/>
                  </a:lnTo>
                  <a:lnTo>
                    <a:pt x="1219" y="1614"/>
                  </a:lnTo>
                  <a:lnTo>
                    <a:pt x="1255" y="1594"/>
                  </a:lnTo>
                  <a:lnTo>
                    <a:pt x="1290" y="1575"/>
                  </a:lnTo>
                  <a:lnTo>
                    <a:pt x="1326" y="1552"/>
                  </a:lnTo>
                  <a:lnTo>
                    <a:pt x="1358" y="1529"/>
                  </a:lnTo>
                  <a:lnTo>
                    <a:pt x="1390" y="1504"/>
                  </a:lnTo>
                  <a:lnTo>
                    <a:pt x="1420" y="1477"/>
                  </a:lnTo>
                  <a:lnTo>
                    <a:pt x="1450" y="1449"/>
                  </a:lnTo>
                  <a:lnTo>
                    <a:pt x="1478" y="1421"/>
                  </a:lnTo>
                  <a:lnTo>
                    <a:pt x="1505" y="1390"/>
                  </a:lnTo>
                  <a:lnTo>
                    <a:pt x="1530" y="1358"/>
                  </a:lnTo>
                  <a:lnTo>
                    <a:pt x="1553" y="1325"/>
                  </a:lnTo>
                  <a:lnTo>
                    <a:pt x="1574" y="1291"/>
                  </a:lnTo>
                  <a:lnTo>
                    <a:pt x="1595" y="1256"/>
                  </a:lnTo>
                  <a:lnTo>
                    <a:pt x="1613" y="1218"/>
                  </a:lnTo>
                  <a:lnTo>
                    <a:pt x="1631" y="1181"/>
                  </a:lnTo>
                  <a:lnTo>
                    <a:pt x="1645" y="1144"/>
                  </a:lnTo>
                  <a:lnTo>
                    <a:pt x="1659" y="1105"/>
                  </a:lnTo>
                  <a:lnTo>
                    <a:pt x="1670" y="1064"/>
                  </a:lnTo>
                  <a:lnTo>
                    <a:pt x="1680" y="1023"/>
                  </a:lnTo>
                  <a:lnTo>
                    <a:pt x="1687" y="983"/>
                  </a:lnTo>
                  <a:lnTo>
                    <a:pt x="1693" y="940"/>
                  </a:lnTo>
                  <a:lnTo>
                    <a:pt x="1696" y="897"/>
                  </a:lnTo>
                  <a:lnTo>
                    <a:pt x="1696" y="853"/>
                  </a:lnTo>
                  <a:lnTo>
                    <a:pt x="1707" y="853"/>
                  </a:lnTo>
                  <a:close/>
                </a:path>
              </a:pathLst>
            </a:custGeom>
            <a:solidFill>
              <a:srgbClr val="62C0FF"/>
            </a:solidFill>
            <a:ln w="9525">
              <a:noFill/>
              <a:round/>
              <a:headEnd/>
              <a:tailEnd/>
            </a:ln>
          </p:spPr>
          <p:txBody>
            <a:bodyPr/>
            <a:lstStyle/>
            <a:p>
              <a:endParaRPr lang="en-US"/>
            </a:p>
          </p:txBody>
        </p:sp>
        <p:sp>
          <p:nvSpPr>
            <p:cNvPr id="53305" name="Freeform 58"/>
            <p:cNvSpPr>
              <a:spLocks/>
            </p:cNvSpPr>
            <p:nvPr/>
          </p:nvSpPr>
          <p:spPr bwMode="auto">
            <a:xfrm>
              <a:off x="3482949" y="2024083"/>
              <a:ext cx="2394655" cy="2692400"/>
            </a:xfrm>
            <a:custGeom>
              <a:avLst/>
              <a:gdLst>
                <a:gd name="T0" fmla="*/ 2147483647 w 1697"/>
                <a:gd name="T1" fmla="*/ 2147483647 h 1696"/>
                <a:gd name="T2" fmla="*/ 2147483647 w 1697"/>
                <a:gd name="T3" fmla="*/ 2147483647 h 1696"/>
                <a:gd name="T4" fmla="*/ 2147483647 w 1697"/>
                <a:gd name="T5" fmla="*/ 2147483647 h 1696"/>
                <a:gd name="T6" fmla="*/ 2147483647 w 1697"/>
                <a:gd name="T7" fmla="*/ 2147483647 h 1696"/>
                <a:gd name="T8" fmla="*/ 2147483647 w 1697"/>
                <a:gd name="T9" fmla="*/ 2147483647 h 1696"/>
                <a:gd name="T10" fmla="*/ 2147483647 w 1697"/>
                <a:gd name="T11" fmla="*/ 2147483647 h 1696"/>
                <a:gd name="T12" fmla="*/ 2147483647 w 1697"/>
                <a:gd name="T13" fmla="*/ 2147483647 h 1696"/>
                <a:gd name="T14" fmla="*/ 2147483647 w 1697"/>
                <a:gd name="T15" fmla="*/ 2147483647 h 1696"/>
                <a:gd name="T16" fmla="*/ 2147483647 w 1697"/>
                <a:gd name="T17" fmla="*/ 2147483647 h 1696"/>
                <a:gd name="T18" fmla="*/ 2147483647 w 1697"/>
                <a:gd name="T19" fmla="*/ 2147483647 h 1696"/>
                <a:gd name="T20" fmla="*/ 2147483647 w 1697"/>
                <a:gd name="T21" fmla="*/ 2147483647 h 1696"/>
                <a:gd name="T22" fmla="*/ 2147483647 w 1697"/>
                <a:gd name="T23" fmla="*/ 2147483647 h 1696"/>
                <a:gd name="T24" fmla="*/ 0 w 1697"/>
                <a:gd name="T25" fmla="*/ 2147483647 h 1696"/>
                <a:gd name="T26" fmla="*/ 2147483647 w 1697"/>
                <a:gd name="T27" fmla="*/ 2147483647 h 1696"/>
                <a:gd name="T28" fmla="*/ 2147483647 w 1697"/>
                <a:gd name="T29" fmla="*/ 2147483647 h 1696"/>
                <a:gd name="T30" fmla="*/ 2147483647 w 1697"/>
                <a:gd name="T31" fmla="*/ 2147483647 h 1696"/>
                <a:gd name="T32" fmla="*/ 2147483647 w 1697"/>
                <a:gd name="T33" fmla="*/ 2147483647 h 1696"/>
                <a:gd name="T34" fmla="*/ 2147483647 w 1697"/>
                <a:gd name="T35" fmla="*/ 2147483647 h 1696"/>
                <a:gd name="T36" fmla="*/ 2147483647 w 1697"/>
                <a:gd name="T37" fmla="*/ 2147483647 h 1696"/>
                <a:gd name="T38" fmla="*/ 2147483647 w 1697"/>
                <a:gd name="T39" fmla="*/ 2147483647 h 1696"/>
                <a:gd name="T40" fmla="*/ 2147483647 w 1697"/>
                <a:gd name="T41" fmla="*/ 2147483647 h 1696"/>
                <a:gd name="T42" fmla="*/ 2147483647 w 1697"/>
                <a:gd name="T43" fmla="*/ 2147483647 h 1696"/>
                <a:gd name="T44" fmla="*/ 2147483647 w 1697"/>
                <a:gd name="T45" fmla="*/ 2147483647 h 1696"/>
                <a:gd name="T46" fmla="*/ 2147483647 w 1697"/>
                <a:gd name="T47" fmla="*/ 2147483647 h 1696"/>
                <a:gd name="T48" fmla="*/ 2147483647 w 1697"/>
                <a:gd name="T49" fmla="*/ 2147483647 h 1696"/>
                <a:gd name="T50" fmla="*/ 2147483647 w 1697"/>
                <a:gd name="T51" fmla="*/ 2147483647 h 1696"/>
                <a:gd name="T52" fmla="*/ 2147483647 w 1697"/>
                <a:gd name="T53" fmla="*/ 2147483647 h 1696"/>
                <a:gd name="T54" fmla="*/ 2147483647 w 1697"/>
                <a:gd name="T55" fmla="*/ 2147483647 h 1696"/>
                <a:gd name="T56" fmla="*/ 2147483647 w 1697"/>
                <a:gd name="T57" fmla="*/ 2147483647 h 1696"/>
                <a:gd name="T58" fmla="*/ 2147483647 w 1697"/>
                <a:gd name="T59" fmla="*/ 2147483647 h 1696"/>
                <a:gd name="T60" fmla="*/ 2147483647 w 1697"/>
                <a:gd name="T61" fmla="*/ 2147483647 h 1696"/>
                <a:gd name="T62" fmla="*/ 2147483647 w 1697"/>
                <a:gd name="T63" fmla="*/ 2147483647 h 1696"/>
                <a:gd name="T64" fmla="*/ 2147483647 w 1697"/>
                <a:gd name="T65" fmla="*/ 2147483647 h 1696"/>
                <a:gd name="T66" fmla="*/ 2147483647 w 1697"/>
                <a:gd name="T67" fmla="*/ 2147483647 h 1696"/>
                <a:gd name="T68" fmla="*/ 2147483647 w 1697"/>
                <a:gd name="T69" fmla="*/ 2147483647 h 1696"/>
                <a:gd name="T70" fmla="*/ 2147483647 w 1697"/>
                <a:gd name="T71" fmla="*/ 2147483647 h 1696"/>
                <a:gd name="T72" fmla="*/ 2147483647 w 1697"/>
                <a:gd name="T73" fmla="*/ 2147483647 h 1696"/>
                <a:gd name="T74" fmla="*/ 2147483647 w 1697"/>
                <a:gd name="T75" fmla="*/ 2147483647 h 1696"/>
                <a:gd name="T76" fmla="*/ 2147483647 w 1697"/>
                <a:gd name="T77" fmla="*/ 2147483647 h 1696"/>
                <a:gd name="T78" fmla="*/ 2147483647 w 1697"/>
                <a:gd name="T79" fmla="*/ 2147483647 h 1696"/>
                <a:gd name="T80" fmla="*/ 2147483647 w 1697"/>
                <a:gd name="T81" fmla="*/ 2147483647 h 1696"/>
                <a:gd name="T82" fmla="*/ 2147483647 w 1697"/>
                <a:gd name="T83" fmla="*/ 2147483647 h 1696"/>
                <a:gd name="T84" fmla="*/ 2147483647 w 1697"/>
                <a:gd name="T85" fmla="*/ 2147483647 h 1696"/>
                <a:gd name="T86" fmla="*/ 2147483647 w 1697"/>
                <a:gd name="T87" fmla="*/ 2147483647 h 1696"/>
                <a:gd name="T88" fmla="*/ 2147483647 w 1697"/>
                <a:gd name="T89" fmla="*/ 2147483647 h 1696"/>
                <a:gd name="T90" fmla="*/ 2147483647 w 1697"/>
                <a:gd name="T91" fmla="*/ 2147483647 h 1696"/>
                <a:gd name="T92" fmla="*/ 2147483647 w 1697"/>
                <a:gd name="T93" fmla="*/ 2147483647 h 1696"/>
                <a:gd name="T94" fmla="*/ 2147483647 w 1697"/>
                <a:gd name="T95" fmla="*/ 2147483647 h 1696"/>
                <a:gd name="T96" fmla="*/ 2147483647 w 1697"/>
                <a:gd name="T97" fmla="*/ 2147483647 h 1696"/>
                <a:gd name="T98" fmla="*/ 2147483647 w 1697"/>
                <a:gd name="T99" fmla="*/ 2147483647 h 1696"/>
                <a:gd name="T100" fmla="*/ 2147483647 w 1697"/>
                <a:gd name="T101" fmla="*/ 2147483647 h 169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97"/>
                <a:gd name="T154" fmla="*/ 0 h 1696"/>
                <a:gd name="T155" fmla="*/ 1697 w 1697"/>
                <a:gd name="T156" fmla="*/ 1696 h 169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97" h="1696">
                  <a:moveTo>
                    <a:pt x="1697" y="847"/>
                  </a:moveTo>
                  <a:lnTo>
                    <a:pt x="1697" y="805"/>
                  </a:lnTo>
                  <a:lnTo>
                    <a:pt x="1693" y="760"/>
                  </a:lnTo>
                  <a:lnTo>
                    <a:pt x="1688" y="718"/>
                  </a:lnTo>
                  <a:lnTo>
                    <a:pt x="1681" y="677"/>
                  </a:lnTo>
                  <a:lnTo>
                    <a:pt x="1670" y="636"/>
                  </a:lnTo>
                  <a:lnTo>
                    <a:pt x="1659" y="595"/>
                  </a:lnTo>
                  <a:lnTo>
                    <a:pt x="1645" y="556"/>
                  </a:lnTo>
                  <a:lnTo>
                    <a:pt x="1631" y="517"/>
                  </a:lnTo>
                  <a:lnTo>
                    <a:pt x="1613" y="480"/>
                  </a:lnTo>
                  <a:lnTo>
                    <a:pt x="1596" y="443"/>
                  </a:lnTo>
                  <a:lnTo>
                    <a:pt x="1574" y="407"/>
                  </a:lnTo>
                  <a:lnTo>
                    <a:pt x="1553" y="374"/>
                  </a:lnTo>
                  <a:lnTo>
                    <a:pt x="1528" y="340"/>
                  </a:lnTo>
                  <a:lnTo>
                    <a:pt x="1503" y="308"/>
                  </a:lnTo>
                  <a:lnTo>
                    <a:pt x="1477" y="278"/>
                  </a:lnTo>
                  <a:lnTo>
                    <a:pt x="1448" y="248"/>
                  </a:lnTo>
                  <a:lnTo>
                    <a:pt x="1418" y="219"/>
                  </a:lnTo>
                  <a:lnTo>
                    <a:pt x="1388" y="193"/>
                  </a:lnTo>
                  <a:lnTo>
                    <a:pt x="1356" y="168"/>
                  </a:lnTo>
                  <a:lnTo>
                    <a:pt x="1323" y="145"/>
                  </a:lnTo>
                  <a:lnTo>
                    <a:pt x="1289" y="122"/>
                  </a:lnTo>
                  <a:lnTo>
                    <a:pt x="1253" y="102"/>
                  </a:lnTo>
                  <a:lnTo>
                    <a:pt x="1216" y="83"/>
                  </a:lnTo>
                  <a:lnTo>
                    <a:pt x="1179" y="67"/>
                  </a:lnTo>
                  <a:lnTo>
                    <a:pt x="1140" y="51"/>
                  </a:lnTo>
                  <a:lnTo>
                    <a:pt x="1101" y="37"/>
                  </a:lnTo>
                  <a:lnTo>
                    <a:pt x="1060" y="26"/>
                  </a:lnTo>
                  <a:lnTo>
                    <a:pt x="1019" y="17"/>
                  </a:lnTo>
                  <a:lnTo>
                    <a:pt x="979" y="8"/>
                  </a:lnTo>
                  <a:lnTo>
                    <a:pt x="936" y="3"/>
                  </a:lnTo>
                  <a:lnTo>
                    <a:pt x="892" y="1"/>
                  </a:lnTo>
                  <a:lnTo>
                    <a:pt x="849" y="0"/>
                  </a:lnTo>
                  <a:lnTo>
                    <a:pt x="805" y="1"/>
                  </a:lnTo>
                  <a:lnTo>
                    <a:pt x="762" y="3"/>
                  </a:lnTo>
                  <a:lnTo>
                    <a:pt x="720" y="8"/>
                  </a:lnTo>
                  <a:lnTo>
                    <a:pt x="677" y="17"/>
                  </a:lnTo>
                  <a:lnTo>
                    <a:pt x="636" y="26"/>
                  </a:lnTo>
                  <a:lnTo>
                    <a:pt x="597" y="37"/>
                  </a:lnTo>
                  <a:lnTo>
                    <a:pt x="557" y="51"/>
                  </a:lnTo>
                  <a:lnTo>
                    <a:pt x="519" y="67"/>
                  </a:lnTo>
                  <a:lnTo>
                    <a:pt x="480" y="83"/>
                  </a:lnTo>
                  <a:lnTo>
                    <a:pt x="445" y="102"/>
                  </a:lnTo>
                  <a:lnTo>
                    <a:pt x="410" y="122"/>
                  </a:lnTo>
                  <a:lnTo>
                    <a:pt x="374" y="145"/>
                  </a:lnTo>
                  <a:lnTo>
                    <a:pt x="342" y="168"/>
                  </a:lnTo>
                  <a:lnTo>
                    <a:pt x="308" y="193"/>
                  </a:lnTo>
                  <a:lnTo>
                    <a:pt x="278" y="219"/>
                  </a:lnTo>
                  <a:lnTo>
                    <a:pt x="248" y="248"/>
                  </a:lnTo>
                  <a:lnTo>
                    <a:pt x="222" y="278"/>
                  </a:lnTo>
                  <a:lnTo>
                    <a:pt x="195" y="308"/>
                  </a:lnTo>
                  <a:lnTo>
                    <a:pt x="168" y="340"/>
                  </a:lnTo>
                  <a:lnTo>
                    <a:pt x="145" y="374"/>
                  </a:lnTo>
                  <a:lnTo>
                    <a:pt x="124" y="407"/>
                  </a:lnTo>
                  <a:lnTo>
                    <a:pt x="103" y="443"/>
                  </a:lnTo>
                  <a:lnTo>
                    <a:pt x="85" y="480"/>
                  </a:lnTo>
                  <a:lnTo>
                    <a:pt x="67" y="517"/>
                  </a:lnTo>
                  <a:lnTo>
                    <a:pt x="51" y="556"/>
                  </a:lnTo>
                  <a:lnTo>
                    <a:pt x="39" y="595"/>
                  </a:lnTo>
                  <a:lnTo>
                    <a:pt x="27" y="636"/>
                  </a:lnTo>
                  <a:lnTo>
                    <a:pt x="18" y="677"/>
                  </a:lnTo>
                  <a:lnTo>
                    <a:pt x="11" y="718"/>
                  </a:lnTo>
                  <a:lnTo>
                    <a:pt x="5" y="760"/>
                  </a:lnTo>
                  <a:lnTo>
                    <a:pt x="2" y="805"/>
                  </a:lnTo>
                  <a:lnTo>
                    <a:pt x="0" y="847"/>
                  </a:lnTo>
                  <a:lnTo>
                    <a:pt x="2" y="891"/>
                  </a:lnTo>
                  <a:lnTo>
                    <a:pt x="5" y="934"/>
                  </a:lnTo>
                  <a:lnTo>
                    <a:pt x="11" y="977"/>
                  </a:lnTo>
                  <a:lnTo>
                    <a:pt x="18" y="1019"/>
                  </a:lnTo>
                  <a:lnTo>
                    <a:pt x="27" y="1060"/>
                  </a:lnTo>
                  <a:lnTo>
                    <a:pt x="39" y="1099"/>
                  </a:lnTo>
                  <a:lnTo>
                    <a:pt x="51" y="1140"/>
                  </a:lnTo>
                  <a:lnTo>
                    <a:pt x="67" y="1177"/>
                  </a:lnTo>
                  <a:lnTo>
                    <a:pt x="85" y="1216"/>
                  </a:lnTo>
                  <a:lnTo>
                    <a:pt x="103" y="1251"/>
                  </a:lnTo>
                  <a:lnTo>
                    <a:pt x="124" y="1287"/>
                  </a:lnTo>
                  <a:lnTo>
                    <a:pt x="145" y="1322"/>
                  </a:lnTo>
                  <a:lnTo>
                    <a:pt x="168" y="1354"/>
                  </a:lnTo>
                  <a:lnTo>
                    <a:pt x="195" y="1386"/>
                  </a:lnTo>
                  <a:lnTo>
                    <a:pt x="222" y="1418"/>
                  </a:lnTo>
                  <a:lnTo>
                    <a:pt x="248" y="1446"/>
                  </a:lnTo>
                  <a:lnTo>
                    <a:pt x="278" y="1475"/>
                  </a:lnTo>
                  <a:lnTo>
                    <a:pt x="308" y="1501"/>
                  </a:lnTo>
                  <a:lnTo>
                    <a:pt x="342" y="1528"/>
                  </a:lnTo>
                  <a:lnTo>
                    <a:pt x="374" y="1551"/>
                  </a:lnTo>
                  <a:lnTo>
                    <a:pt x="410" y="1572"/>
                  </a:lnTo>
                  <a:lnTo>
                    <a:pt x="445" y="1594"/>
                  </a:lnTo>
                  <a:lnTo>
                    <a:pt x="480" y="1611"/>
                  </a:lnTo>
                  <a:lnTo>
                    <a:pt x="519" y="1629"/>
                  </a:lnTo>
                  <a:lnTo>
                    <a:pt x="557" y="1645"/>
                  </a:lnTo>
                  <a:lnTo>
                    <a:pt x="597" y="1657"/>
                  </a:lnTo>
                  <a:lnTo>
                    <a:pt x="636" y="1668"/>
                  </a:lnTo>
                  <a:lnTo>
                    <a:pt x="677" y="1679"/>
                  </a:lnTo>
                  <a:lnTo>
                    <a:pt x="720" y="1686"/>
                  </a:lnTo>
                  <a:lnTo>
                    <a:pt x="762" y="1691"/>
                  </a:lnTo>
                  <a:lnTo>
                    <a:pt x="805" y="1695"/>
                  </a:lnTo>
                  <a:lnTo>
                    <a:pt x="849" y="1696"/>
                  </a:lnTo>
                  <a:lnTo>
                    <a:pt x="892" y="1695"/>
                  </a:lnTo>
                  <a:lnTo>
                    <a:pt x="936" y="1691"/>
                  </a:lnTo>
                  <a:lnTo>
                    <a:pt x="979" y="1686"/>
                  </a:lnTo>
                  <a:lnTo>
                    <a:pt x="1019" y="1679"/>
                  </a:lnTo>
                  <a:lnTo>
                    <a:pt x="1060" y="1668"/>
                  </a:lnTo>
                  <a:lnTo>
                    <a:pt x="1101" y="1657"/>
                  </a:lnTo>
                  <a:lnTo>
                    <a:pt x="1140" y="1645"/>
                  </a:lnTo>
                  <a:lnTo>
                    <a:pt x="1179" y="1629"/>
                  </a:lnTo>
                  <a:lnTo>
                    <a:pt x="1216" y="1611"/>
                  </a:lnTo>
                  <a:lnTo>
                    <a:pt x="1253" y="1594"/>
                  </a:lnTo>
                  <a:lnTo>
                    <a:pt x="1289" y="1572"/>
                  </a:lnTo>
                  <a:lnTo>
                    <a:pt x="1323" y="1551"/>
                  </a:lnTo>
                  <a:lnTo>
                    <a:pt x="1356" y="1528"/>
                  </a:lnTo>
                  <a:lnTo>
                    <a:pt x="1388" y="1501"/>
                  </a:lnTo>
                  <a:lnTo>
                    <a:pt x="1418" y="1475"/>
                  </a:lnTo>
                  <a:lnTo>
                    <a:pt x="1448" y="1446"/>
                  </a:lnTo>
                  <a:lnTo>
                    <a:pt x="1477" y="1418"/>
                  </a:lnTo>
                  <a:lnTo>
                    <a:pt x="1503" y="1386"/>
                  </a:lnTo>
                  <a:lnTo>
                    <a:pt x="1528" y="1354"/>
                  </a:lnTo>
                  <a:lnTo>
                    <a:pt x="1553" y="1322"/>
                  </a:lnTo>
                  <a:lnTo>
                    <a:pt x="1574" y="1287"/>
                  </a:lnTo>
                  <a:lnTo>
                    <a:pt x="1596" y="1251"/>
                  </a:lnTo>
                  <a:lnTo>
                    <a:pt x="1613" y="1216"/>
                  </a:lnTo>
                  <a:lnTo>
                    <a:pt x="1631" y="1177"/>
                  </a:lnTo>
                  <a:lnTo>
                    <a:pt x="1645" y="1140"/>
                  </a:lnTo>
                  <a:lnTo>
                    <a:pt x="1659" y="1099"/>
                  </a:lnTo>
                  <a:lnTo>
                    <a:pt x="1670" y="1060"/>
                  </a:lnTo>
                  <a:lnTo>
                    <a:pt x="1681" y="1019"/>
                  </a:lnTo>
                  <a:lnTo>
                    <a:pt x="1688" y="977"/>
                  </a:lnTo>
                  <a:lnTo>
                    <a:pt x="1693" y="934"/>
                  </a:lnTo>
                  <a:lnTo>
                    <a:pt x="1697" y="891"/>
                  </a:lnTo>
                  <a:lnTo>
                    <a:pt x="1697" y="847"/>
                  </a:lnTo>
                  <a:lnTo>
                    <a:pt x="1686" y="847"/>
                  </a:lnTo>
                  <a:lnTo>
                    <a:pt x="1686" y="805"/>
                  </a:lnTo>
                  <a:lnTo>
                    <a:pt x="1682" y="762"/>
                  </a:lnTo>
                  <a:lnTo>
                    <a:pt x="1677" y="719"/>
                  </a:lnTo>
                  <a:lnTo>
                    <a:pt x="1670" y="679"/>
                  </a:lnTo>
                  <a:lnTo>
                    <a:pt x="1659" y="638"/>
                  </a:lnTo>
                  <a:lnTo>
                    <a:pt x="1649" y="599"/>
                  </a:lnTo>
                  <a:lnTo>
                    <a:pt x="1636" y="560"/>
                  </a:lnTo>
                  <a:lnTo>
                    <a:pt x="1620" y="521"/>
                  </a:lnTo>
                  <a:lnTo>
                    <a:pt x="1604" y="485"/>
                  </a:lnTo>
                  <a:lnTo>
                    <a:pt x="1585" y="448"/>
                  </a:lnTo>
                  <a:lnTo>
                    <a:pt x="1565" y="413"/>
                  </a:lnTo>
                  <a:lnTo>
                    <a:pt x="1542" y="379"/>
                  </a:lnTo>
                  <a:lnTo>
                    <a:pt x="1519" y="347"/>
                  </a:lnTo>
                  <a:lnTo>
                    <a:pt x="1494" y="315"/>
                  </a:lnTo>
                  <a:lnTo>
                    <a:pt x="1468" y="285"/>
                  </a:lnTo>
                  <a:lnTo>
                    <a:pt x="1441" y="255"/>
                  </a:lnTo>
                  <a:lnTo>
                    <a:pt x="1411" y="228"/>
                  </a:lnTo>
                  <a:lnTo>
                    <a:pt x="1381" y="202"/>
                  </a:lnTo>
                  <a:lnTo>
                    <a:pt x="1349" y="177"/>
                  </a:lnTo>
                  <a:lnTo>
                    <a:pt x="1317" y="154"/>
                  </a:lnTo>
                  <a:lnTo>
                    <a:pt x="1284" y="131"/>
                  </a:lnTo>
                  <a:lnTo>
                    <a:pt x="1248" y="111"/>
                  </a:lnTo>
                  <a:lnTo>
                    <a:pt x="1213" y="94"/>
                  </a:lnTo>
                  <a:lnTo>
                    <a:pt x="1175" y="76"/>
                  </a:lnTo>
                  <a:lnTo>
                    <a:pt x="1136" y="62"/>
                  </a:lnTo>
                  <a:lnTo>
                    <a:pt x="1097" y="47"/>
                  </a:lnTo>
                  <a:lnTo>
                    <a:pt x="1058" y="37"/>
                  </a:lnTo>
                  <a:lnTo>
                    <a:pt x="1018" y="28"/>
                  </a:lnTo>
                  <a:lnTo>
                    <a:pt x="977" y="19"/>
                  </a:lnTo>
                  <a:lnTo>
                    <a:pt x="934" y="14"/>
                  </a:lnTo>
                  <a:lnTo>
                    <a:pt x="892" y="12"/>
                  </a:lnTo>
                  <a:lnTo>
                    <a:pt x="849" y="10"/>
                  </a:lnTo>
                  <a:lnTo>
                    <a:pt x="805" y="12"/>
                  </a:lnTo>
                  <a:lnTo>
                    <a:pt x="764" y="14"/>
                  </a:lnTo>
                  <a:lnTo>
                    <a:pt x="722" y="19"/>
                  </a:lnTo>
                  <a:lnTo>
                    <a:pt x="681" y="28"/>
                  </a:lnTo>
                  <a:lnTo>
                    <a:pt x="640" y="37"/>
                  </a:lnTo>
                  <a:lnTo>
                    <a:pt x="599" y="47"/>
                  </a:lnTo>
                  <a:lnTo>
                    <a:pt x="560" y="62"/>
                  </a:lnTo>
                  <a:lnTo>
                    <a:pt x="523" y="76"/>
                  </a:lnTo>
                  <a:lnTo>
                    <a:pt x="486" y="94"/>
                  </a:lnTo>
                  <a:lnTo>
                    <a:pt x="450" y="111"/>
                  </a:lnTo>
                  <a:lnTo>
                    <a:pt x="415" y="131"/>
                  </a:lnTo>
                  <a:lnTo>
                    <a:pt x="381" y="154"/>
                  </a:lnTo>
                  <a:lnTo>
                    <a:pt x="347" y="177"/>
                  </a:lnTo>
                  <a:lnTo>
                    <a:pt x="316" y="202"/>
                  </a:lnTo>
                  <a:lnTo>
                    <a:pt x="285" y="228"/>
                  </a:lnTo>
                  <a:lnTo>
                    <a:pt x="257" y="255"/>
                  </a:lnTo>
                  <a:lnTo>
                    <a:pt x="229" y="285"/>
                  </a:lnTo>
                  <a:lnTo>
                    <a:pt x="202" y="315"/>
                  </a:lnTo>
                  <a:lnTo>
                    <a:pt x="177" y="347"/>
                  </a:lnTo>
                  <a:lnTo>
                    <a:pt x="154" y="379"/>
                  </a:lnTo>
                  <a:lnTo>
                    <a:pt x="133" y="413"/>
                  </a:lnTo>
                  <a:lnTo>
                    <a:pt x="112" y="448"/>
                  </a:lnTo>
                  <a:lnTo>
                    <a:pt x="94" y="485"/>
                  </a:lnTo>
                  <a:lnTo>
                    <a:pt x="78" y="521"/>
                  </a:lnTo>
                  <a:lnTo>
                    <a:pt x="62" y="560"/>
                  </a:lnTo>
                  <a:lnTo>
                    <a:pt x="50" y="599"/>
                  </a:lnTo>
                  <a:lnTo>
                    <a:pt x="37" y="638"/>
                  </a:lnTo>
                  <a:lnTo>
                    <a:pt x="28" y="679"/>
                  </a:lnTo>
                  <a:lnTo>
                    <a:pt x="21" y="719"/>
                  </a:lnTo>
                  <a:lnTo>
                    <a:pt x="16" y="762"/>
                  </a:lnTo>
                  <a:lnTo>
                    <a:pt x="12" y="805"/>
                  </a:lnTo>
                  <a:lnTo>
                    <a:pt x="11" y="847"/>
                  </a:lnTo>
                  <a:lnTo>
                    <a:pt x="12" y="891"/>
                  </a:lnTo>
                  <a:lnTo>
                    <a:pt x="16" y="934"/>
                  </a:lnTo>
                  <a:lnTo>
                    <a:pt x="21" y="975"/>
                  </a:lnTo>
                  <a:lnTo>
                    <a:pt x="28" y="1016"/>
                  </a:lnTo>
                  <a:lnTo>
                    <a:pt x="37" y="1056"/>
                  </a:lnTo>
                  <a:lnTo>
                    <a:pt x="50" y="1097"/>
                  </a:lnTo>
                  <a:lnTo>
                    <a:pt x="62" y="1136"/>
                  </a:lnTo>
                  <a:lnTo>
                    <a:pt x="78" y="1173"/>
                  </a:lnTo>
                  <a:lnTo>
                    <a:pt x="94" y="1211"/>
                  </a:lnTo>
                  <a:lnTo>
                    <a:pt x="112" y="1246"/>
                  </a:lnTo>
                  <a:lnTo>
                    <a:pt x="133" y="1282"/>
                  </a:lnTo>
                  <a:lnTo>
                    <a:pt x="154" y="1315"/>
                  </a:lnTo>
                  <a:lnTo>
                    <a:pt x="177" y="1349"/>
                  </a:lnTo>
                  <a:lnTo>
                    <a:pt x="202" y="1381"/>
                  </a:lnTo>
                  <a:lnTo>
                    <a:pt x="229" y="1411"/>
                  </a:lnTo>
                  <a:lnTo>
                    <a:pt x="257" y="1439"/>
                  </a:lnTo>
                  <a:lnTo>
                    <a:pt x="285" y="1468"/>
                  </a:lnTo>
                  <a:lnTo>
                    <a:pt x="316" y="1494"/>
                  </a:lnTo>
                  <a:lnTo>
                    <a:pt x="347" y="1519"/>
                  </a:lnTo>
                  <a:lnTo>
                    <a:pt x="381" y="1542"/>
                  </a:lnTo>
                  <a:lnTo>
                    <a:pt x="415" y="1563"/>
                  </a:lnTo>
                  <a:lnTo>
                    <a:pt x="450" y="1583"/>
                  </a:lnTo>
                  <a:lnTo>
                    <a:pt x="486" y="1602"/>
                  </a:lnTo>
                  <a:lnTo>
                    <a:pt x="523" y="1618"/>
                  </a:lnTo>
                  <a:lnTo>
                    <a:pt x="560" y="1634"/>
                  </a:lnTo>
                  <a:lnTo>
                    <a:pt x="599" y="1647"/>
                  </a:lnTo>
                  <a:lnTo>
                    <a:pt x="640" y="1659"/>
                  </a:lnTo>
                  <a:lnTo>
                    <a:pt x="681" y="1668"/>
                  </a:lnTo>
                  <a:lnTo>
                    <a:pt x="722" y="1675"/>
                  </a:lnTo>
                  <a:lnTo>
                    <a:pt x="764" y="1681"/>
                  </a:lnTo>
                  <a:lnTo>
                    <a:pt x="805" y="1684"/>
                  </a:lnTo>
                  <a:lnTo>
                    <a:pt x="849" y="1684"/>
                  </a:lnTo>
                  <a:lnTo>
                    <a:pt x="892" y="1684"/>
                  </a:lnTo>
                  <a:lnTo>
                    <a:pt x="934" y="1681"/>
                  </a:lnTo>
                  <a:lnTo>
                    <a:pt x="977" y="1675"/>
                  </a:lnTo>
                  <a:lnTo>
                    <a:pt x="1018" y="1668"/>
                  </a:lnTo>
                  <a:lnTo>
                    <a:pt x="1058" y="1659"/>
                  </a:lnTo>
                  <a:lnTo>
                    <a:pt x="1097" y="1647"/>
                  </a:lnTo>
                  <a:lnTo>
                    <a:pt x="1136" y="1634"/>
                  </a:lnTo>
                  <a:lnTo>
                    <a:pt x="1175" y="1618"/>
                  </a:lnTo>
                  <a:lnTo>
                    <a:pt x="1213" y="1602"/>
                  </a:lnTo>
                  <a:lnTo>
                    <a:pt x="1248" y="1583"/>
                  </a:lnTo>
                  <a:lnTo>
                    <a:pt x="1284" y="1563"/>
                  </a:lnTo>
                  <a:lnTo>
                    <a:pt x="1317" y="1542"/>
                  </a:lnTo>
                  <a:lnTo>
                    <a:pt x="1349" y="1519"/>
                  </a:lnTo>
                  <a:lnTo>
                    <a:pt x="1381" y="1494"/>
                  </a:lnTo>
                  <a:lnTo>
                    <a:pt x="1411" y="1468"/>
                  </a:lnTo>
                  <a:lnTo>
                    <a:pt x="1441" y="1439"/>
                  </a:lnTo>
                  <a:lnTo>
                    <a:pt x="1468" y="1411"/>
                  </a:lnTo>
                  <a:lnTo>
                    <a:pt x="1494" y="1381"/>
                  </a:lnTo>
                  <a:lnTo>
                    <a:pt x="1519" y="1349"/>
                  </a:lnTo>
                  <a:lnTo>
                    <a:pt x="1542" y="1315"/>
                  </a:lnTo>
                  <a:lnTo>
                    <a:pt x="1565" y="1282"/>
                  </a:lnTo>
                  <a:lnTo>
                    <a:pt x="1585" y="1246"/>
                  </a:lnTo>
                  <a:lnTo>
                    <a:pt x="1604" y="1211"/>
                  </a:lnTo>
                  <a:lnTo>
                    <a:pt x="1620" y="1173"/>
                  </a:lnTo>
                  <a:lnTo>
                    <a:pt x="1636" y="1136"/>
                  </a:lnTo>
                  <a:lnTo>
                    <a:pt x="1649" y="1097"/>
                  </a:lnTo>
                  <a:lnTo>
                    <a:pt x="1659" y="1056"/>
                  </a:lnTo>
                  <a:lnTo>
                    <a:pt x="1670" y="1016"/>
                  </a:lnTo>
                  <a:lnTo>
                    <a:pt x="1677" y="975"/>
                  </a:lnTo>
                  <a:lnTo>
                    <a:pt x="1682" y="934"/>
                  </a:lnTo>
                  <a:lnTo>
                    <a:pt x="1686" y="891"/>
                  </a:lnTo>
                  <a:lnTo>
                    <a:pt x="1686" y="847"/>
                  </a:lnTo>
                  <a:lnTo>
                    <a:pt x="1697" y="847"/>
                  </a:lnTo>
                  <a:close/>
                </a:path>
              </a:pathLst>
            </a:custGeom>
            <a:solidFill>
              <a:srgbClr val="63C0FF"/>
            </a:solidFill>
            <a:ln w="9525">
              <a:noFill/>
              <a:round/>
              <a:headEnd/>
              <a:tailEnd/>
            </a:ln>
          </p:spPr>
          <p:txBody>
            <a:bodyPr/>
            <a:lstStyle/>
            <a:p>
              <a:endParaRPr lang="en-US"/>
            </a:p>
          </p:txBody>
        </p:sp>
        <p:sp>
          <p:nvSpPr>
            <p:cNvPr id="53306" name="Freeform 59"/>
            <p:cNvSpPr>
              <a:spLocks/>
            </p:cNvSpPr>
            <p:nvPr/>
          </p:nvSpPr>
          <p:spPr bwMode="auto">
            <a:xfrm>
              <a:off x="3490004" y="2032021"/>
              <a:ext cx="2379133" cy="2673350"/>
            </a:xfrm>
            <a:custGeom>
              <a:avLst/>
              <a:gdLst>
                <a:gd name="T0" fmla="*/ 2147483647 w 1686"/>
                <a:gd name="T1" fmla="*/ 2147483647 h 1684"/>
                <a:gd name="T2" fmla="*/ 2147483647 w 1686"/>
                <a:gd name="T3" fmla="*/ 2147483647 h 1684"/>
                <a:gd name="T4" fmla="*/ 2147483647 w 1686"/>
                <a:gd name="T5" fmla="*/ 2147483647 h 1684"/>
                <a:gd name="T6" fmla="*/ 2147483647 w 1686"/>
                <a:gd name="T7" fmla="*/ 2147483647 h 1684"/>
                <a:gd name="T8" fmla="*/ 2147483647 w 1686"/>
                <a:gd name="T9" fmla="*/ 2147483647 h 1684"/>
                <a:gd name="T10" fmla="*/ 2147483647 w 1686"/>
                <a:gd name="T11" fmla="*/ 2147483647 h 1684"/>
                <a:gd name="T12" fmla="*/ 2147483647 w 1686"/>
                <a:gd name="T13" fmla="*/ 2147483647 h 1684"/>
                <a:gd name="T14" fmla="*/ 2147483647 w 1686"/>
                <a:gd name="T15" fmla="*/ 2147483647 h 1684"/>
                <a:gd name="T16" fmla="*/ 2147483647 w 1686"/>
                <a:gd name="T17" fmla="*/ 2147483647 h 1684"/>
                <a:gd name="T18" fmla="*/ 2147483647 w 1686"/>
                <a:gd name="T19" fmla="*/ 2147483647 h 1684"/>
                <a:gd name="T20" fmla="*/ 2147483647 w 1686"/>
                <a:gd name="T21" fmla="*/ 2147483647 h 1684"/>
                <a:gd name="T22" fmla="*/ 2147483647 w 1686"/>
                <a:gd name="T23" fmla="*/ 2147483647 h 1684"/>
                <a:gd name="T24" fmla="*/ 0 w 1686"/>
                <a:gd name="T25" fmla="*/ 2147483647 h 1684"/>
                <a:gd name="T26" fmla="*/ 2147483647 w 1686"/>
                <a:gd name="T27" fmla="*/ 2147483647 h 1684"/>
                <a:gd name="T28" fmla="*/ 2147483647 w 1686"/>
                <a:gd name="T29" fmla="*/ 2147483647 h 1684"/>
                <a:gd name="T30" fmla="*/ 2147483647 w 1686"/>
                <a:gd name="T31" fmla="*/ 2147483647 h 1684"/>
                <a:gd name="T32" fmla="*/ 2147483647 w 1686"/>
                <a:gd name="T33" fmla="*/ 2147483647 h 1684"/>
                <a:gd name="T34" fmla="*/ 2147483647 w 1686"/>
                <a:gd name="T35" fmla="*/ 2147483647 h 1684"/>
                <a:gd name="T36" fmla="*/ 2147483647 w 1686"/>
                <a:gd name="T37" fmla="*/ 2147483647 h 1684"/>
                <a:gd name="T38" fmla="*/ 2147483647 w 1686"/>
                <a:gd name="T39" fmla="*/ 2147483647 h 1684"/>
                <a:gd name="T40" fmla="*/ 2147483647 w 1686"/>
                <a:gd name="T41" fmla="*/ 2147483647 h 1684"/>
                <a:gd name="T42" fmla="*/ 2147483647 w 1686"/>
                <a:gd name="T43" fmla="*/ 2147483647 h 1684"/>
                <a:gd name="T44" fmla="*/ 2147483647 w 1686"/>
                <a:gd name="T45" fmla="*/ 2147483647 h 1684"/>
                <a:gd name="T46" fmla="*/ 2147483647 w 1686"/>
                <a:gd name="T47" fmla="*/ 2147483647 h 1684"/>
                <a:gd name="T48" fmla="*/ 2147483647 w 1686"/>
                <a:gd name="T49" fmla="*/ 2147483647 h 1684"/>
                <a:gd name="T50" fmla="*/ 2147483647 w 1686"/>
                <a:gd name="T51" fmla="*/ 2147483647 h 1684"/>
                <a:gd name="T52" fmla="*/ 2147483647 w 1686"/>
                <a:gd name="T53" fmla="*/ 2147483647 h 1684"/>
                <a:gd name="T54" fmla="*/ 2147483647 w 1686"/>
                <a:gd name="T55" fmla="*/ 2147483647 h 1684"/>
                <a:gd name="T56" fmla="*/ 2147483647 w 1686"/>
                <a:gd name="T57" fmla="*/ 2147483647 h 1684"/>
                <a:gd name="T58" fmla="*/ 2147483647 w 1686"/>
                <a:gd name="T59" fmla="*/ 2147483647 h 1684"/>
                <a:gd name="T60" fmla="*/ 2147483647 w 1686"/>
                <a:gd name="T61" fmla="*/ 2147483647 h 1684"/>
                <a:gd name="T62" fmla="*/ 2147483647 w 1686"/>
                <a:gd name="T63" fmla="*/ 2147483647 h 1684"/>
                <a:gd name="T64" fmla="*/ 2147483647 w 1686"/>
                <a:gd name="T65" fmla="*/ 2147483647 h 1684"/>
                <a:gd name="T66" fmla="*/ 2147483647 w 1686"/>
                <a:gd name="T67" fmla="*/ 2147483647 h 1684"/>
                <a:gd name="T68" fmla="*/ 2147483647 w 1686"/>
                <a:gd name="T69" fmla="*/ 2147483647 h 1684"/>
                <a:gd name="T70" fmla="*/ 2147483647 w 1686"/>
                <a:gd name="T71" fmla="*/ 2147483647 h 1684"/>
                <a:gd name="T72" fmla="*/ 2147483647 w 1686"/>
                <a:gd name="T73" fmla="*/ 2147483647 h 1684"/>
                <a:gd name="T74" fmla="*/ 2147483647 w 1686"/>
                <a:gd name="T75" fmla="*/ 2147483647 h 1684"/>
                <a:gd name="T76" fmla="*/ 2147483647 w 1686"/>
                <a:gd name="T77" fmla="*/ 2147483647 h 1684"/>
                <a:gd name="T78" fmla="*/ 2147483647 w 1686"/>
                <a:gd name="T79" fmla="*/ 2147483647 h 1684"/>
                <a:gd name="T80" fmla="*/ 2147483647 w 1686"/>
                <a:gd name="T81" fmla="*/ 2147483647 h 1684"/>
                <a:gd name="T82" fmla="*/ 2147483647 w 1686"/>
                <a:gd name="T83" fmla="*/ 2147483647 h 1684"/>
                <a:gd name="T84" fmla="*/ 2147483647 w 1686"/>
                <a:gd name="T85" fmla="*/ 2147483647 h 1684"/>
                <a:gd name="T86" fmla="*/ 2147483647 w 1686"/>
                <a:gd name="T87" fmla="*/ 2147483647 h 1684"/>
                <a:gd name="T88" fmla="*/ 2147483647 w 1686"/>
                <a:gd name="T89" fmla="*/ 2147483647 h 1684"/>
                <a:gd name="T90" fmla="*/ 2147483647 w 1686"/>
                <a:gd name="T91" fmla="*/ 2147483647 h 1684"/>
                <a:gd name="T92" fmla="*/ 2147483647 w 1686"/>
                <a:gd name="T93" fmla="*/ 2147483647 h 1684"/>
                <a:gd name="T94" fmla="*/ 2147483647 w 1686"/>
                <a:gd name="T95" fmla="*/ 2147483647 h 1684"/>
                <a:gd name="T96" fmla="*/ 2147483647 w 1686"/>
                <a:gd name="T97" fmla="*/ 2147483647 h 1684"/>
                <a:gd name="T98" fmla="*/ 2147483647 w 1686"/>
                <a:gd name="T99" fmla="*/ 2147483647 h 1684"/>
                <a:gd name="T100" fmla="*/ 2147483647 w 1686"/>
                <a:gd name="T101" fmla="*/ 2147483647 h 168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86"/>
                <a:gd name="T154" fmla="*/ 0 h 1684"/>
                <a:gd name="T155" fmla="*/ 1686 w 1686"/>
                <a:gd name="T156" fmla="*/ 1684 h 168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86" h="1684">
                  <a:moveTo>
                    <a:pt x="1686" y="842"/>
                  </a:moveTo>
                  <a:lnTo>
                    <a:pt x="1686" y="800"/>
                  </a:lnTo>
                  <a:lnTo>
                    <a:pt x="1683" y="757"/>
                  </a:lnTo>
                  <a:lnTo>
                    <a:pt x="1677" y="714"/>
                  </a:lnTo>
                  <a:lnTo>
                    <a:pt x="1670" y="672"/>
                  </a:lnTo>
                  <a:lnTo>
                    <a:pt x="1660" y="631"/>
                  </a:lnTo>
                  <a:lnTo>
                    <a:pt x="1649" y="592"/>
                  </a:lnTo>
                  <a:lnTo>
                    <a:pt x="1635" y="553"/>
                  </a:lnTo>
                  <a:lnTo>
                    <a:pt x="1621" y="514"/>
                  </a:lnTo>
                  <a:lnTo>
                    <a:pt x="1603" y="477"/>
                  </a:lnTo>
                  <a:lnTo>
                    <a:pt x="1585" y="441"/>
                  </a:lnTo>
                  <a:lnTo>
                    <a:pt x="1564" y="406"/>
                  </a:lnTo>
                  <a:lnTo>
                    <a:pt x="1543" y="372"/>
                  </a:lnTo>
                  <a:lnTo>
                    <a:pt x="1520" y="339"/>
                  </a:lnTo>
                  <a:lnTo>
                    <a:pt x="1495" y="307"/>
                  </a:lnTo>
                  <a:lnTo>
                    <a:pt x="1468" y="276"/>
                  </a:lnTo>
                  <a:lnTo>
                    <a:pt x="1440" y="246"/>
                  </a:lnTo>
                  <a:lnTo>
                    <a:pt x="1410" y="218"/>
                  </a:lnTo>
                  <a:lnTo>
                    <a:pt x="1380" y="193"/>
                  </a:lnTo>
                  <a:lnTo>
                    <a:pt x="1348" y="167"/>
                  </a:lnTo>
                  <a:lnTo>
                    <a:pt x="1316" y="143"/>
                  </a:lnTo>
                  <a:lnTo>
                    <a:pt x="1280" y="122"/>
                  </a:lnTo>
                  <a:lnTo>
                    <a:pt x="1245" y="101"/>
                  </a:lnTo>
                  <a:lnTo>
                    <a:pt x="1209" y="83"/>
                  </a:lnTo>
                  <a:lnTo>
                    <a:pt x="1172" y="65"/>
                  </a:lnTo>
                  <a:lnTo>
                    <a:pt x="1133" y="51"/>
                  </a:lnTo>
                  <a:lnTo>
                    <a:pt x="1094" y="37"/>
                  </a:lnTo>
                  <a:lnTo>
                    <a:pt x="1055" y="26"/>
                  </a:lnTo>
                  <a:lnTo>
                    <a:pt x="1014" y="18"/>
                  </a:lnTo>
                  <a:lnTo>
                    <a:pt x="972" y="9"/>
                  </a:lnTo>
                  <a:lnTo>
                    <a:pt x="929" y="3"/>
                  </a:lnTo>
                  <a:lnTo>
                    <a:pt x="887" y="2"/>
                  </a:lnTo>
                  <a:lnTo>
                    <a:pt x="844" y="0"/>
                  </a:lnTo>
                  <a:lnTo>
                    <a:pt x="800" y="2"/>
                  </a:lnTo>
                  <a:lnTo>
                    <a:pt x="757" y="3"/>
                  </a:lnTo>
                  <a:lnTo>
                    <a:pt x="715" y="9"/>
                  </a:lnTo>
                  <a:lnTo>
                    <a:pt x="674" y="18"/>
                  </a:lnTo>
                  <a:lnTo>
                    <a:pt x="633" y="26"/>
                  </a:lnTo>
                  <a:lnTo>
                    <a:pt x="592" y="37"/>
                  </a:lnTo>
                  <a:lnTo>
                    <a:pt x="553" y="51"/>
                  </a:lnTo>
                  <a:lnTo>
                    <a:pt x="516" y="65"/>
                  </a:lnTo>
                  <a:lnTo>
                    <a:pt x="479" y="83"/>
                  </a:lnTo>
                  <a:lnTo>
                    <a:pt x="442" y="101"/>
                  </a:lnTo>
                  <a:lnTo>
                    <a:pt x="406" y="122"/>
                  </a:lnTo>
                  <a:lnTo>
                    <a:pt x="373" y="143"/>
                  </a:lnTo>
                  <a:lnTo>
                    <a:pt x="339" y="167"/>
                  </a:lnTo>
                  <a:lnTo>
                    <a:pt x="307" y="193"/>
                  </a:lnTo>
                  <a:lnTo>
                    <a:pt x="277" y="218"/>
                  </a:lnTo>
                  <a:lnTo>
                    <a:pt x="249" y="246"/>
                  </a:lnTo>
                  <a:lnTo>
                    <a:pt x="220" y="276"/>
                  </a:lnTo>
                  <a:lnTo>
                    <a:pt x="194" y="307"/>
                  </a:lnTo>
                  <a:lnTo>
                    <a:pt x="169" y="339"/>
                  </a:lnTo>
                  <a:lnTo>
                    <a:pt x="146" y="372"/>
                  </a:lnTo>
                  <a:lnTo>
                    <a:pt x="123" y="406"/>
                  </a:lnTo>
                  <a:lnTo>
                    <a:pt x="103" y="441"/>
                  </a:lnTo>
                  <a:lnTo>
                    <a:pt x="84" y="477"/>
                  </a:lnTo>
                  <a:lnTo>
                    <a:pt x="68" y="514"/>
                  </a:lnTo>
                  <a:lnTo>
                    <a:pt x="52" y="553"/>
                  </a:lnTo>
                  <a:lnTo>
                    <a:pt x="39" y="592"/>
                  </a:lnTo>
                  <a:lnTo>
                    <a:pt x="27" y="631"/>
                  </a:lnTo>
                  <a:lnTo>
                    <a:pt x="18" y="672"/>
                  </a:lnTo>
                  <a:lnTo>
                    <a:pt x="11" y="714"/>
                  </a:lnTo>
                  <a:lnTo>
                    <a:pt x="6" y="757"/>
                  </a:lnTo>
                  <a:lnTo>
                    <a:pt x="2" y="800"/>
                  </a:lnTo>
                  <a:lnTo>
                    <a:pt x="0" y="842"/>
                  </a:lnTo>
                  <a:lnTo>
                    <a:pt x="2" y="886"/>
                  </a:lnTo>
                  <a:lnTo>
                    <a:pt x="6" y="929"/>
                  </a:lnTo>
                  <a:lnTo>
                    <a:pt x="11" y="972"/>
                  </a:lnTo>
                  <a:lnTo>
                    <a:pt x="18" y="1012"/>
                  </a:lnTo>
                  <a:lnTo>
                    <a:pt x="27" y="1053"/>
                  </a:lnTo>
                  <a:lnTo>
                    <a:pt x="39" y="1094"/>
                  </a:lnTo>
                  <a:lnTo>
                    <a:pt x="52" y="1133"/>
                  </a:lnTo>
                  <a:lnTo>
                    <a:pt x="68" y="1170"/>
                  </a:lnTo>
                  <a:lnTo>
                    <a:pt x="84" y="1207"/>
                  </a:lnTo>
                  <a:lnTo>
                    <a:pt x="103" y="1245"/>
                  </a:lnTo>
                  <a:lnTo>
                    <a:pt x="123" y="1280"/>
                  </a:lnTo>
                  <a:lnTo>
                    <a:pt x="146" y="1314"/>
                  </a:lnTo>
                  <a:lnTo>
                    <a:pt x="169" y="1347"/>
                  </a:lnTo>
                  <a:lnTo>
                    <a:pt x="194" y="1379"/>
                  </a:lnTo>
                  <a:lnTo>
                    <a:pt x="220" y="1410"/>
                  </a:lnTo>
                  <a:lnTo>
                    <a:pt x="249" y="1438"/>
                  </a:lnTo>
                  <a:lnTo>
                    <a:pt x="277" y="1466"/>
                  </a:lnTo>
                  <a:lnTo>
                    <a:pt x="307" y="1493"/>
                  </a:lnTo>
                  <a:lnTo>
                    <a:pt x="339" y="1518"/>
                  </a:lnTo>
                  <a:lnTo>
                    <a:pt x="373" y="1541"/>
                  </a:lnTo>
                  <a:lnTo>
                    <a:pt x="406" y="1564"/>
                  </a:lnTo>
                  <a:lnTo>
                    <a:pt x="442" y="1583"/>
                  </a:lnTo>
                  <a:lnTo>
                    <a:pt x="479" y="1603"/>
                  </a:lnTo>
                  <a:lnTo>
                    <a:pt x="516" y="1619"/>
                  </a:lnTo>
                  <a:lnTo>
                    <a:pt x="553" y="1635"/>
                  </a:lnTo>
                  <a:lnTo>
                    <a:pt x="592" y="1647"/>
                  </a:lnTo>
                  <a:lnTo>
                    <a:pt x="633" y="1660"/>
                  </a:lnTo>
                  <a:lnTo>
                    <a:pt x="674" y="1668"/>
                  </a:lnTo>
                  <a:lnTo>
                    <a:pt x="715" y="1676"/>
                  </a:lnTo>
                  <a:lnTo>
                    <a:pt x="757" y="1681"/>
                  </a:lnTo>
                  <a:lnTo>
                    <a:pt x="800" y="1684"/>
                  </a:lnTo>
                  <a:lnTo>
                    <a:pt x="844" y="1684"/>
                  </a:lnTo>
                  <a:lnTo>
                    <a:pt x="887" y="1684"/>
                  </a:lnTo>
                  <a:lnTo>
                    <a:pt x="929" y="1681"/>
                  </a:lnTo>
                  <a:lnTo>
                    <a:pt x="972" y="1676"/>
                  </a:lnTo>
                  <a:lnTo>
                    <a:pt x="1014" y="1668"/>
                  </a:lnTo>
                  <a:lnTo>
                    <a:pt x="1055" y="1660"/>
                  </a:lnTo>
                  <a:lnTo>
                    <a:pt x="1094" y="1647"/>
                  </a:lnTo>
                  <a:lnTo>
                    <a:pt x="1133" y="1635"/>
                  </a:lnTo>
                  <a:lnTo>
                    <a:pt x="1172" y="1619"/>
                  </a:lnTo>
                  <a:lnTo>
                    <a:pt x="1209" y="1603"/>
                  </a:lnTo>
                  <a:lnTo>
                    <a:pt x="1245" y="1583"/>
                  </a:lnTo>
                  <a:lnTo>
                    <a:pt x="1280" y="1564"/>
                  </a:lnTo>
                  <a:lnTo>
                    <a:pt x="1316" y="1541"/>
                  </a:lnTo>
                  <a:lnTo>
                    <a:pt x="1348" y="1518"/>
                  </a:lnTo>
                  <a:lnTo>
                    <a:pt x="1380" y="1493"/>
                  </a:lnTo>
                  <a:lnTo>
                    <a:pt x="1410" y="1466"/>
                  </a:lnTo>
                  <a:lnTo>
                    <a:pt x="1440" y="1438"/>
                  </a:lnTo>
                  <a:lnTo>
                    <a:pt x="1468" y="1410"/>
                  </a:lnTo>
                  <a:lnTo>
                    <a:pt x="1495" y="1379"/>
                  </a:lnTo>
                  <a:lnTo>
                    <a:pt x="1520" y="1347"/>
                  </a:lnTo>
                  <a:lnTo>
                    <a:pt x="1543" y="1314"/>
                  </a:lnTo>
                  <a:lnTo>
                    <a:pt x="1564" y="1280"/>
                  </a:lnTo>
                  <a:lnTo>
                    <a:pt x="1585" y="1245"/>
                  </a:lnTo>
                  <a:lnTo>
                    <a:pt x="1603" y="1207"/>
                  </a:lnTo>
                  <a:lnTo>
                    <a:pt x="1621" y="1170"/>
                  </a:lnTo>
                  <a:lnTo>
                    <a:pt x="1635" y="1133"/>
                  </a:lnTo>
                  <a:lnTo>
                    <a:pt x="1649" y="1094"/>
                  </a:lnTo>
                  <a:lnTo>
                    <a:pt x="1660" y="1053"/>
                  </a:lnTo>
                  <a:lnTo>
                    <a:pt x="1670" y="1012"/>
                  </a:lnTo>
                  <a:lnTo>
                    <a:pt x="1677" y="972"/>
                  </a:lnTo>
                  <a:lnTo>
                    <a:pt x="1683" y="929"/>
                  </a:lnTo>
                  <a:lnTo>
                    <a:pt x="1686" y="886"/>
                  </a:lnTo>
                  <a:lnTo>
                    <a:pt x="1686" y="842"/>
                  </a:lnTo>
                  <a:lnTo>
                    <a:pt x="1676" y="842"/>
                  </a:lnTo>
                  <a:lnTo>
                    <a:pt x="1676" y="800"/>
                  </a:lnTo>
                  <a:lnTo>
                    <a:pt x="1672" y="757"/>
                  </a:lnTo>
                  <a:lnTo>
                    <a:pt x="1667" y="716"/>
                  </a:lnTo>
                  <a:lnTo>
                    <a:pt x="1660" y="675"/>
                  </a:lnTo>
                  <a:lnTo>
                    <a:pt x="1649" y="635"/>
                  </a:lnTo>
                  <a:lnTo>
                    <a:pt x="1638" y="596"/>
                  </a:lnTo>
                  <a:lnTo>
                    <a:pt x="1626" y="557"/>
                  </a:lnTo>
                  <a:lnTo>
                    <a:pt x="1610" y="519"/>
                  </a:lnTo>
                  <a:lnTo>
                    <a:pt x="1594" y="482"/>
                  </a:lnTo>
                  <a:lnTo>
                    <a:pt x="1575" y="447"/>
                  </a:lnTo>
                  <a:lnTo>
                    <a:pt x="1555" y="411"/>
                  </a:lnTo>
                  <a:lnTo>
                    <a:pt x="1534" y="378"/>
                  </a:lnTo>
                  <a:lnTo>
                    <a:pt x="1511" y="346"/>
                  </a:lnTo>
                  <a:lnTo>
                    <a:pt x="1486" y="314"/>
                  </a:lnTo>
                  <a:lnTo>
                    <a:pt x="1459" y="284"/>
                  </a:lnTo>
                  <a:lnTo>
                    <a:pt x="1433" y="255"/>
                  </a:lnTo>
                  <a:lnTo>
                    <a:pt x="1403" y="227"/>
                  </a:lnTo>
                  <a:lnTo>
                    <a:pt x="1372" y="200"/>
                  </a:lnTo>
                  <a:lnTo>
                    <a:pt x="1342" y="175"/>
                  </a:lnTo>
                  <a:lnTo>
                    <a:pt x="1309" y="152"/>
                  </a:lnTo>
                  <a:lnTo>
                    <a:pt x="1275" y="131"/>
                  </a:lnTo>
                  <a:lnTo>
                    <a:pt x="1240" y="112"/>
                  </a:lnTo>
                  <a:lnTo>
                    <a:pt x="1204" y="92"/>
                  </a:lnTo>
                  <a:lnTo>
                    <a:pt x="1167" y="76"/>
                  </a:lnTo>
                  <a:lnTo>
                    <a:pt x="1130" y="62"/>
                  </a:lnTo>
                  <a:lnTo>
                    <a:pt x="1091" y="48"/>
                  </a:lnTo>
                  <a:lnTo>
                    <a:pt x="1052" y="37"/>
                  </a:lnTo>
                  <a:lnTo>
                    <a:pt x="1011" y="28"/>
                  </a:lnTo>
                  <a:lnTo>
                    <a:pt x="970" y="21"/>
                  </a:lnTo>
                  <a:lnTo>
                    <a:pt x="929" y="16"/>
                  </a:lnTo>
                  <a:lnTo>
                    <a:pt x="887" y="12"/>
                  </a:lnTo>
                  <a:lnTo>
                    <a:pt x="844" y="11"/>
                  </a:lnTo>
                  <a:lnTo>
                    <a:pt x="802" y="12"/>
                  </a:lnTo>
                  <a:lnTo>
                    <a:pt x="759" y="16"/>
                  </a:lnTo>
                  <a:lnTo>
                    <a:pt x="717" y="21"/>
                  </a:lnTo>
                  <a:lnTo>
                    <a:pt x="676" y="28"/>
                  </a:lnTo>
                  <a:lnTo>
                    <a:pt x="637" y="37"/>
                  </a:lnTo>
                  <a:lnTo>
                    <a:pt x="596" y="48"/>
                  </a:lnTo>
                  <a:lnTo>
                    <a:pt x="557" y="62"/>
                  </a:lnTo>
                  <a:lnTo>
                    <a:pt x="520" y="76"/>
                  </a:lnTo>
                  <a:lnTo>
                    <a:pt x="483" y="92"/>
                  </a:lnTo>
                  <a:lnTo>
                    <a:pt x="447" y="112"/>
                  </a:lnTo>
                  <a:lnTo>
                    <a:pt x="412" y="131"/>
                  </a:lnTo>
                  <a:lnTo>
                    <a:pt x="378" y="152"/>
                  </a:lnTo>
                  <a:lnTo>
                    <a:pt x="346" y="175"/>
                  </a:lnTo>
                  <a:lnTo>
                    <a:pt x="314" y="200"/>
                  </a:lnTo>
                  <a:lnTo>
                    <a:pt x="284" y="227"/>
                  </a:lnTo>
                  <a:lnTo>
                    <a:pt x="256" y="255"/>
                  </a:lnTo>
                  <a:lnTo>
                    <a:pt x="227" y="284"/>
                  </a:lnTo>
                  <a:lnTo>
                    <a:pt x="202" y="314"/>
                  </a:lnTo>
                  <a:lnTo>
                    <a:pt x="178" y="346"/>
                  </a:lnTo>
                  <a:lnTo>
                    <a:pt x="155" y="378"/>
                  </a:lnTo>
                  <a:lnTo>
                    <a:pt x="132" y="411"/>
                  </a:lnTo>
                  <a:lnTo>
                    <a:pt x="112" y="447"/>
                  </a:lnTo>
                  <a:lnTo>
                    <a:pt x="94" y="482"/>
                  </a:lnTo>
                  <a:lnTo>
                    <a:pt x="77" y="519"/>
                  </a:lnTo>
                  <a:lnTo>
                    <a:pt x="62" y="557"/>
                  </a:lnTo>
                  <a:lnTo>
                    <a:pt x="50" y="596"/>
                  </a:lnTo>
                  <a:lnTo>
                    <a:pt x="38" y="635"/>
                  </a:lnTo>
                  <a:lnTo>
                    <a:pt x="29" y="675"/>
                  </a:lnTo>
                  <a:lnTo>
                    <a:pt x="22" y="716"/>
                  </a:lnTo>
                  <a:lnTo>
                    <a:pt x="16" y="757"/>
                  </a:lnTo>
                  <a:lnTo>
                    <a:pt x="13" y="800"/>
                  </a:lnTo>
                  <a:lnTo>
                    <a:pt x="11" y="842"/>
                  </a:lnTo>
                  <a:lnTo>
                    <a:pt x="13" y="885"/>
                  </a:lnTo>
                  <a:lnTo>
                    <a:pt x="16" y="927"/>
                  </a:lnTo>
                  <a:lnTo>
                    <a:pt x="22" y="970"/>
                  </a:lnTo>
                  <a:lnTo>
                    <a:pt x="29" y="1011"/>
                  </a:lnTo>
                  <a:lnTo>
                    <a:pt x="38" y="1050"/>
                  </a:lnTo>
                  <a:lnTo>
                    <a:pt x="50" y="1090"/>
                  </a:lnTo>
                  <a:lnTo>
                    <a:pt x="62" y="1129"/>
                  </a:lnTo>
                  <a:lnTo>
                    <a:pt x="77" y="1167"/>
                  </a:lnTo>
                  <a:lnTo>
                    <a:pt x="94" y="1204"/>
                  </a:lnTo>
                  <a:lnTo>
                    <a:pt x="112" y="1239"/>
                  </a:lnTo>
                  <a:lnTo>
                    <a:pt x="132" y="1275"/>
                  </a:lnTo>
                  <a:lnTo>
                    <a:pt x="155" y="1308"/>
                  </a:lnTo>
                  <a:lnTo>
                    <a:pt x="178" y="1340"/>
                  </a:lnTo>
                  <a:lnTo>
                    <a:pt x="202" y="1372"/>
                  </a:lnTo>
                  <a:lnTo>
                    <a:pt x="227" y="1402"/>
                  </a:lnTo>
                  <a:lnTo>
                    <a:pt x="256" y="1431"/>
                  </a:lnTo>
                  <a:lnTo>
                    <a:pt x="284" y="1459"/>
                  </a:lnTo>
                  <a:lnTo>
                    <a:pt x="314" y="1484"/>
                  </a:lnTo>
                  <a:lnTo>
                    <a:pt x="346" y="1509"/>
                  </a:lnTo>
                  <a:lnTo>
                    <a:pt x="378" y="1532"/>
                  </a:lnTo>
                  <a:lnTo>
                    <a:pt x="412" y="1553"/>
                  </a:lnTo>
                  <a:lnTo>
                    <a:pt x="447" y="1574"/>
                  </a:lnTo>
                  <a:lnTo>
                    <a:pt x="483" y="1592"/>
                  </a:lnTo>
                  <a:lnTo>
                    <a:pt x="520" y="1610"/>
                  </a:lnTo>
                  <a:lnTo>
                    <a:pt x="557" y="1624"/>
                  </a:lnTo>
                  <a:lnTo>
                    <a:pt x="596" y="1636"/>
                  </a:lnTo>
                  <a:lnTo>
                    <a:pt x="637" y="1649"/>
                  </a:lnTo>
                  <a:lnTo>
                    <a:pt x="676" y="1658"/>
                  </a:lnTo>
                  <a:lnTo>
                    <a:pt x="717" y="1665"/>
                  </a:lnTo>
                  <a:lnTo>
                    <a:pt x="759" y="1670"/>
                  </a:lnTo>
                  <a:lnTo>
                    <a:pt x="802" y="1674"/>
                  </a:lnTo>
                  <a:lnTo>
                    <a:pt x="844" y="1674"/>
                  </a:lnTo>
                  <a:lnTo>
                    <a:pt x="887" y="1674"/>
                  </a:lnTo>
                  <a:lnTo>
                    <a:pt x="929" y="1670"/>
                  </a:lnTo>
                  <a:lnTo>
                    <a:pt x="970" y="1665"/>
                  </a:lnTo>
                  <a:lnTo>
                    <a:pt x="1011" y="1658"/>
                  </a:lnTo>
                  <a:lnTo>
                    <a:pt x="1052" y="1649"/>
                  </a:lnTo>
                  <a:lnTo>
                    <a:pt x="1091" y="1636"/>
                  </a:lnTo>
                  <a:lnTo>
                    <a:pt x="1130" y="1624"/>
                  </a:lnTo>
                  <a:lnTo>
                    <a:pt x="1167" y="1610"/>
                  </a:lnTo>
                  <a:lnTo>
                    <a:pt x="1204" y="1592"/>
                  </a:lnTo>
                  <a:lnTo>
                    <a:pt x="1240" y="1574"/>
                  </a:lnTo>
                  <a:lnTo>
                    <a:pt x="1275" y="1553"/>
                  </a:lnTo>
                  <a:lnTo>
                    <a:pt x="1309" y="1532"/>
                  </a:lnTo>
                  <a:lnTo>
                    <a:pt x="1342" y="1509"/>
                  </a:lnTo>
                  <a:lnTo>
                    <a:pt x="1372" y="1484"/>
                  </a:lnTo>
                  <a:lnTo>
                    <a:pt x="1403" y="1459"/>
                  </a:lnTo>
                  <a:lnTo>
                    <a:pt x="1433" y="1431"/>
                  </a:lnTo>
                  <a:lnTo>
                    <a:pt x="1459" y="1402"/>
                  </a:lnTo>
                  <a:lnTo>
                    <a:pt x="1486" y="1372"/>
                  </a:lnTo>
                  <a:lnTo>
                    <a:pt x="1511" y="1340"/>
                  </a:lnTo>
                  <a:lnTo>
                    <a:pt x="1534" y="1308"/>
                  </a:lnTo>
                  <a:lnTo>
                    <a:pt x="1555" y="1275"/>
                  </a:lnTo>
                  <a:lnTo>
                    <a:pt x="1575" y="1239"/>
                  </a:lnTo>
                  <a:lnTo>
                    <a:pt x="1594" y="1204"/>
                  </a:lnTo>
                  <a:lnTo>
                    <a:pt x="1610" y="1167"/>
                  </a:lnTo>
                  <a:lnTo>
                    <a:pt x="1626" y="1129"/>
                  </a:lnTo>
                  <a:lnTo>
                    <a:pt x="1638" y="1090"/>
                  </a:lnTo>
                  <a:lnTo>
                    <a:pt x="1649" y="1050"/>
                  </a:lnTo>
                  <a:lnTo>
                    <a:pt x="1660" y="1011"/>
                  </a:lnTo>
                  <a:lnTo>
                    <a:pt x="1667" y="970"/>
                  </a:lnTo>
                  <a:lnTo>
                    <a:pt x="1672" y="927"/>
                  </a:lnTo>
                  <a:lnTo>
                    <a:pt x="1676" y="885"/>
                  </a:lnTo>
                  <a:lnTo>
                    <a:pt x="1676" y="842"/>
                  </a:lnTo>
                  <a:lnTo>
                    <a:pt x="1686" y="842"/>
                  </a:lnTo>
                  <a:close/>
                </a:path>
              </a:pathLst>
            </a:custGeom>
            <a:solidFill>
              <a:srgbClr val="64C1FF"/>
            </a:solidFill>
            <a:ln w="9525">
              <a:noFill/>
              <a:round/>
              <a:headEnd/>
              <a:tailEnd/>
            </a:ln>
          </p:spPr>
          <p:txBody>
            <a:bodyPr/>
            <a:lstStyle/>
            <a:p>
              <a:endParaRPr lang="en-US"/>
            </a:p>
          </p:txBody>
        </p:sp>
        <p:sp>
          <p:nvSpPr>
            <p:cNvPr id="53307" name="Freeform 60"/>
            <p:cNvSpPr>
              <a:spLocks/>
            </p:cNvSpPr>
            <p:nvPr/>
          </p:nvSpPr>
          <p:spPr bwMode="auto">
            <a:xfrm>
              <a:off x="3498468" y="2039963"/>
              <a:ext cx="2363612" cy="2657475"/>
            </a:xfrm>
            <a:custGeom>
              <a:avLst/>
              <a:gdLst>
                <a:gd name="T0" fmla="*/ 2147483647 w 1675"/>
                <a:gd name="T1" fmla="*/ 2147483647 h 1674"/>
                <a:gd name="T2" fmla="*/ 2147483647 w 1675"/>
                <a:gd name="T3" fmla="*/ 2147483647 h 1674"/>
                <a:gd name="T4" fmla="*/ 2147483647 w 1675"/>
                <a:gd name="T5" fmla="*/ 2147483647 h 1674"/>
                <a:gd name="T6" fmla="*/ 2147483647 w 1675"/>
                <a:gd name="T7" fmla="*/ 2147483647 h 1674"/>
                <a:gd name="T8" fmla="*/ 2147483647 w 1675"/>
                <a:gd name="T9" fmla="*/ 2147483647 h 1674"/>
                <a:gd name="T10" fmla="*/ 2147483647 w 1675"/>
                <a:gd name="T11" fmla="*/ 2147483647 h 1674"/>
                <a:gd name="T12" fmla="*/ 2147483647 w 1675"/>
                <a:gd name="T13" fmla="*/ 2147483647 h 1674"/>
                <a:gd name="T14" fmla="*/ 2147483647 w 1675"/>
                <a:gd name="T15" fmla="*/ 2147483647 h 1674"/>
                <a:gd name="T16" fmla="*/ 2147483647 w 1675"/>
                <a:gd name="T17" fmla="*/ 2147483647 h 1674"/>
                <a:gd name="T18" fmla="*/ 2147483647 w 1675"/>
                <a:gd name="T19" fmla="*/ 2147483647 h 1674"/>
                <a:gd name="T20" fmla="*/ 2147483647 w 1675"/>
                <a:gd name="T21" fmla="*/ 2147483647 h 1674"/>
                <a:gd name="T22" fmla="*/ 2147483647 w 1675"/>
                <a:gd name="T23" fmla="*/ 2147483647 h 1674"/>
                <a:gd name="T24" fmla="*/ 0 w 1675"/>
                <a:gd name="T25" fmla="*/ 2147483647 h 1674"/>
                <a:gd name="T26" fmla="*/ 2147483647 w 1675"/>
                <a:gd name="T27" fmla="*/ 2147483647 h 1674"/>
                <a:gd name="T28" fmla="*/ 2147483647 w 1675"/>
                <a:gd name="T29" fmla="*/ 2147483647 h 1674"/>
                <a:gd name="T30" fmla="*/ 2147483647 w 1675"/>
                <a:gd name="T31" fmla="*/ 2147483647 h 1674"/>
                <a:gd name="T32" fmla="*/ 2147483647 w 1675"/>
                <a:gd name="T33" fmla="*/ 2147483647 h 1674"/>
                <a:gd name="T34" fmla="*/ 2147483647 w 1675"/>
                <a:gd name="T35" fmla="*/ 2147483647 h 1674"/>
                <a:gd name="T36" fmla="*/ 2147483647 w 1675"/>
                <a:gd name="T37" fmla="*/ 2147483647 h 1674"/>
                <a:gd name="T38" fmla="*/ 2147483647 w 1675"/>
                <a:gd name="T39" fmla="*/ 2147483647 h 1674"/>
                <a:gd name="T40" fmla="*/ 2147483647 w 1675"/>
                <a:gd name="T41" fmla="*/ 2147483647 h 1674"/>
                <a:gd name="T42" fmla="*/ 2147483647 w 1675"/>
                <a:gd name="T43" fmla="*/ 2147483647 h 1674"/>
                <a:gd name="T44" fmla="*/ 2147483647 w 1675"/>
                <a:gd name="T45" fmla="*/ 2147483647 h 1674"/>
                <a:gd name="T46" fmla="*/ 2147483647 w 1675"/>
                <a:gd name="T47" fmla="*/ 2147483647 h 1674"/>
                <a:gd name="T48" fmla="*/ 2147483647 w 1675"/>
                <a:gd name="T49" fmla="*/ 2147483647 h 1674"/>
                <a:gd name="T50" fmla="*/ 2147483647 w 1675"/>
                <a:gd name="T51" fmla="*/ 2147483647 h 1674"/>
                <a:gd name="T52" fmla="*/ 2147483647 w 1675"/>
                <a:gd name="T53" fmla="*/ 2147483647 h 1674"/>
                <a:gd name="T54" fmla="*/ 2147483647 w 1675"/>
                <a:gd name="T55" fmla="*/ 2147483647 h 1674"/>
                <a:gd name="T56" fmla="*/ 2147483647 w 1675"/>
                <a:gd name="T57" fmla="*/ 2147483647 h 1674"/>
                <a:gd name="T58" fmla="*/ 2147483647 w 1675"/>
                <a:gd name="T59" fmla="*/ 2147483647 h 1674"/>
                <a:gd name="T60" fmla="*/ 2147483647 w 1675"/>
                <a:gd name="T61" fmla="*/ 2147483647 h 1674"/>
                <a:gd name="T62" fmla="*/ 2147483647 w 1675"/>
                <a:gd name="T63" fmla="*/ 2147483647 h 1674"/>
                <a:gd name="T64" fmla="*/ 2147483647 w 1675"/>
                <a:gd name="T65" fmla="*/ 2147483647 h 1674"/>
                <a:gd name="T66" fmla="*/ 2147483647 w 1675"/>
                <a:gd name="T67" fmla="*/ 2147483647 h 1674"/>
                <a:gd name="T68" fmla="*/ 2147483647 w 1675"/>
                <a:gd name="T69" fmla="*/ 2147483647 h 1674"/>
                <a:gd name="T70" fmla="*/ 2147483647 w 1675"/>
                <a:gd name="T71" fmla="*/ 2147483647 h 1674"/>
                <a:gd name="T72" fmla="*/ 2147483647 w 1675"/>
                <a:gd name="T73" fmla="*/ 2147483647 h 1674"/>
                <a:gd name="T74" fmla="*/ 2147483647 w 1675"/>
                <a:gd name="T75" fmla="*/ 2147483647 h 1674"/>
                <a:gd name="T76" fmla="*/ 2147483647 w 1675"/>
                <a:gd name="T77" fmla="*/ 2147483647 h 1674"/>
                <a:gd name="T78" fmla="*/ 2147483647 w 1675"/>
                <a:gd name="T79" fmla="*/ 2147483647 h 1674"/>
                <a:gd name="T80" fmla="*/ 2147483647 w 1675"/>
                <a:gd name="T81" fmla="*/ 2147483647 h 1674"/>
                <a:gd name="T82" fmla="*/ 2147483647 w 1675"/>
                <a:gd name="T83" fmla="*/ 2147483647 h 1674"/>
                <a:gd name="T84" fmla="*/ 2147483647 w 1675"/>
                <a:gd name="T85" fmla="*/ 2147483647 h 1674"/>
                <a:gd name="T86" fmla="*/ 2147483647 w 1675"/>
                <a:gd name="T87" fmla="*/ 2147483647 h 1674"/>
                <a:gd name="T88" fmla="*/ 2147483647 w 1675"/>
                <a:gd name="T89" fmla="*/ 2147483647 h 1674"/>
                <a:gd name="T90" fmla="*/ 2147483647 w 1675"/>
                <a:gd name="T91" fmla="*/ 2147483647 h 1674"/>
                <a:gd name="T92" fmla="*/ 2147483647 w 1675"/>
                <a:gd name="T93" fmla="*/ 2147483647 h 1674"/>
                <a:gd name="T94" fmla="*/ 2147483647 w 1675"/>
                <a:gd name="T95" fmla="*/ 2147483647 h 1674"/>
                <a:gd name="T96" fmla="*/ 2147483647 w 1675"/>
                <a:gd name="T97" fmla="*/ 2147483647 h 1674"/>
                <a:gd name="T98" fmla="*/ 2147483647 w 1675"/>
                <a:gd name="T99" fmla="*/ 2147483647 h 1674"/>
                <a:gd name="T100" fmla="*/ 2147483647 w 1675"/>
                <a:gd name="T101" fmla="*/ 2147483647 h 167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75"/>
                <a:gd name="T154" fmla="*/ 0 h 1674"/>
                <a:gd name="T155" fmla="*/ 1675 w 1675"/>
                <a:gd name="T156" fmla="*/ 1674 h 167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75" h="1674">
                  <a:moveTo>
                    <a:pt x="1675" y="837"/>
                  </a:moveTo>
                  <a:lnTo>
                    <a:pt x="1675" y="795"/>
                  </a:lnTo>
                  <a:lnTo>
                    <a:pt x="1671" y="752"/>
                  </a:lnTo>
                  <a:lnTo>
                    <a:pt x="1666" y="709"/>
                  </a:lnTo>
                  <a:lnTo>
                    <a:pt x="1659" y="669"/>
                  </a:lnTo>
                  <a:lnTo>
                    <a:pt x="1648" y="628"/>
                  </a:lnTo>
                  <a:lnTo>
                    <a:pt x="1638" y="589"/>
                  </a:lnTo>
                  <a:lnTo>
                    <a:pt x="1625" y="550"/>
                  </a:lnTo>
                  <a:lnTo>
                    <a:pt x="1609" y="511"/>
                  </a:lnTo>
                  <a:lnTo>
                    <a:pt x="1593" y="475"/>
                  </a:lnTo>
                  <a:lnTo>
                    <a:pt x="1574" y="438"/>
                  </a:lnTo>
                  <a:lnTo>
                    <a:pt x="1554" y="403"/>
                  </a:lnTo>
                  <a:lnTo>
                    <a:pt x="1531" y="369"/>
                  </a:lnTo>
                  <a:lnTo>
                    <a:pt x="1508" y="337"/>
                  </a:lnTo>
                  <a:lnTo>
                    <a:pt x="1483" y="305"/>
                  </a:lnTo>
                  <a:lnTo>
                    <a:pt x="1457" y="275"/>
                  </a:lnTo>
                  <a:lnTo>
                    <a:pt x="1430" y="245"/>
                  </a:lnTo>
                  <a:lnTo>
                    <a:pt x="1400" y="218"/>
                  </a:lnTo>
                  <a:lnTo>
                    <a:pt x="1370" y="192"/>
                  </a:lnTo>
                  <a:lnTo>
                    <a:pt x="1338" y="167"/>
                  </a:lnTo>
                  <a:lnTo>
                    <a:pt x="1306" y="144"/>
                  </a:lnTo>
                  <a:lnTo>
                    <a:pt x="1273" y="121"/>
                  </a:lnTo>
                  <a:lnTo>
                    <a:pt x="1237" y="101"/>
                  </a:lnTo>
                  <a:lnTo>
                    <a:pt x="1202" y="84"/>
                  </a:lnTo>
                  <a:lnTo>
                    <a:pt x="1164" y="66"/>
                  </a:lnTo>
                  <a:lnTo>
                    <a:pt x="1125" y="52"/>
                  </a:lnTo>
                  <a:lnTo>
                    <a:pt x="1086" y="37"/>
                  </a:lnTo>
                  <a:lnTo>
                    <a:pt x="1047" y="27"/>
                  </a:lnTo>
                  <a:lnTo>
                    <a:pt x="1007" y="18"/>
                  </a:lnTo>
                  <a:lnTo>
                    <a:pt x="966" y="9"/>
                  </a:lnTo>
                  <a:lnTo>
                    <a:pt x="923" y="4"/>
                  </a:lnTo>
                  <a:lnTo>
                    <a:pt x="881" y="2"/>
                  </a:lnTo>
                  <a:lnTo>
                    <a:pt x="838" y="0"/>
                  </a:lnTo>
                  <a:lnTo>
                    <a:pt x="794" y="2"/>
                  </a:lnTo>
                  <a:lnTo>
                    <a:pt x="753" y="4"/>
                  </a:lnTo>
                  <a:lnTo>
                    <a:pt x="711" y="9"/>
                  </a:lnTo>
                  <a:lnTo>
                    <a:pt x="670" y="18"/>
                  </a:lnTo>
                  <a:lnTo>
                    <a:pt x="629" y="27"/>
                  </a:lnTo>
                  <a:lnTo>
                    <a:pt x="588" y="37"/>
                  </a:lnTo>
                  <a:lnTo>
                    <a:pt x="549" y="52"/>
                  </a:lnTo>
                  <a:lnTo>
                    <a:pt x="512" y="66"/>
                  </a:lnTo>
                  <a:lnTo>
                    <a:pt x="475" y="84"/>
                  </a:lnTo>
                  <a:lnTo>
                    <a:pt x="439" y="101"/>
                  </a:lnTo>
                  <a:lnTo>
                    <a:pt x="404" y="121"/>
                  </a:lnTo>
                  <a:lnTo>
                    <a:pt x="370" y="144"/>
                  </a:lnTo>
                  <a:lnTo>
                    <a:pt x="336" y="167"/>
                  </a:lnTo>
                  <a:lnTo>
                    <a:pt x="305" y="192"/>
                  </a:lnTo>
                  <a:lnTo>
                    <a:pt x="274" y="218"/>
                  </a:lnTo>
                  <a:lnTo>
                    <a:pt x="246" y="245"/>
                  </a:lnTo>
                  <a:lnTo>
                    <a:pt x="218" y="275"/>
                  </a:lnTo>
                  <a:lnTo>
                    <a:pt x="191" y="305"/>
                  </a:lnTo>
                  <a:lnTo>
                    <a:pt x="166" y="337"/>
                  </a:lnTo>
                  <a:lnTo>
                    <a:pt x="143" y="369"/>
                  </a:lnTo>
                  <a:lnTo>
                    <a:pt x="122" y="403"/>
                  </a:lnTo>
                  <a:lnTo>
                    <a:pt x="101" y="438"/>
                  </a:lnTo>
                  <a:lnTo>
                    <a:pt x="83" y="475"/>
                  </a:lnTo>
                  <a:lnTo>
                    <a:pt x="67" y="511"/>
                  </a:lnTo>
                  <a:lnTo>
                    <a:pt x="51" y="550"/>
                  </a:lnTo>
                  <a:lnTo>
                    <a:pt x="39" y="589"/>
                  </a:lnTo>
                  <a:lnTo>
                    <a:pt x="26" y="628"/>
                  </a:lnTo>
                  <a:lnTo>
                    <a:pt x="17" y="669"/>
                  </a:lnTo>
                  <a:lnTo>
                    <a:pt x="10" y="709"/>
                  </a:lnTo>
                  <a:lnTo>
                    <a:pt x="5" y="752"/>
                  </a:lnTo>
                  <a:lnTo>
                    <a:pt x="1" y="795"/>
                  </a:lnTo>
                  <a:lnTo>
                    <a:pt x="0" y="837"/>
                  </a:lnTo>
                  <a:lnTo>
                    <a:pt x="1" y="881"/>
                  </a:lnTo>
                  <a:lnTo>
                    <a:pt x="5" y="924"/>
                  </a:lnTo>
                  <a:lnTo>
                    <a:pt x="10" y="965"/>
                  </a:lnTo>
                  <a:lnTo>
                    <a:pt x="17" y="1006"/>
                  </a:lnTo>
                  <a:lnTo>
                    <a:pt x="26" y="1046"/>
                  </a:lnTo>
                  <a:lnTo>
                    <a:pt x="39" y="1087"/>
                  </a:lnTo>
                  <a:lnTo>
                    <a:pt x="51" y="1126"/>
                  </a:lnTo>
                  <a:lnTo>
                    <a:pt x="67" y="1163"/>
                  </a:lnTo>
                  <a:lnTo>
                    <a:pt x="83" y="1201"/>
                  </a:lnTo>
                  <a:lnTo>
                    <a:pt x="101" y="1236"/>
                  </a:lnTo>
                  <a:lnTo>
                    <a:pt x="122" y="1272"/>
                  </a:lnTo>
                  <a:lnTo>
                    <a:pt x="143" y="1305"/>
                  </a:lnTo>
                  <a:lnTo>
                    <a:pt x="166" y="1339"/>
                  </a:lnTo>
                  <a:lnTo>
                    <a:pt x="191" y="1371"/>
                  </a:lnTo>
                  <a:lnTo>
                    <a:pt x="218" y="1401"/>
                  </a:lnTo>
                  <a:lnTo>
                    <a:pt x="246" y="1429"/>
                  </a:lnTo>
                  <a:lnTo>
                    <a:pt x="274" y="1458"/>
                  </a:lnTo>
                  <a:lnTo>
                    <a:pt x="305" y="1484"/>
                  </a:lnTo>
                  <a:lnTo>
                    <a:pt x="336" y="1509"/>
                  </a:lnTo>
                  <a:lnTo>
                    <a:pt x="370" y="1532"/>
                  </a:lnTo>
                  <a:lnTo>
                    <a:pt x="404" y="1553"/>
                  </a:lnTo>
                  <a:lnTo>
                    <a:pt x="439" y="1573"/>
                  </a:lnTo>
                  <a:lnTo>
                    <a:pt x="475" y="1592"/>
                  </a:lnTo>
                  <a:lnTo>
                    <a:pt x="512" y="1608"/>
                  </a:lnTo>
                  <a:lnTo>
                    <a:pt x="549" y="1624"/>
                  </a:lnTo>
                  <a:lnTo>
                    <a:pt x="588" y="1637"/>
                  </a:lnTo>
                  <a:lnTo>
                    <a:pt x="629" y="1649"/>
                  </a:lnTo>
                  <a:lnTo>
                    <a:pt x="670" y="1658"/>
                  </a:lnTo>
                  <a:lnTo>
                    <a:pt x="711" y="1665"/>
                  </a:lnTo>
                  <a:lnTo>
                    <a:pt x="753" y="1671"/>
                  </a:lnTo>
                  <a:lnTo>
                    <a:pt x="794" y="1674"/>
                  </a:lnTo>
                  <a:lnTo>
                    <a:pt x="838" y="1674"/>
                  </a:lnTo>
                  <a:lnTo>
                    <a:pt x="881" y="1674"/>
                  </a:lnTo>
                  <a:lnTo>
                    <a:pt x="923" y="1671"/>
                  </a:lnTo>
                  <a:lnTo>
                    <a:pt x="966" y="1665"/>
                  </a:lnTo>
                  <a:lnTo>
                    <a:pt x="1007" y="1658"/>
                  </a:lnTo>
                  <a:lnTo>
                    <a:pt x="1047" y="1649"/>
                  </a:lnTo>
                  <a:lnTo>
                    <a:pt x="1086" y="1637"/>
                  </a:lnTo>
                  <a:lnTo>
                    <a:pt x="1125" y="1624"/>
                  </a:lnTo>
                  <a:lnTo>
                    <a:pt x="1164" y="1608"/>
                  </a:lnTo>
                  <a:lnTo>
                    <a:pt x="1202" y="1592"/>
                  </a:lnTo>
                  <a:lnTo>
                    <a:pt x="1237" y="1573"/>
                  </a:lnTo>
                  <a:lnTo>
                    <a:pt x="1273" y="1553"/>
                  </a:lnTo>
                  <a:lnTo>
                    <a:pt x="1306" y="1532"/>
                  </a:lnTo>
                  <a:lnTo>
                    <a:pt x="1338" y="1509"/>
                  </a:lnTo>
                  <a:lnTo>
                    <a:pt x="1370" y="1484"/>
                  </a:lnTo>
                  <a:lnTo>
                    <a:pt x="1400" y="1458"/>
                  </a:lnTo>
                  <a:lnTo>
                    <a:pt x="1430" y="1429"/>
                  </a:lnTo>
                  <a:lnTo>
                    <a:pt x="1457" y="1401"/>
                  </a:lnTo>
                  <a:lnTo>
                    <a:pt x="1483" y="1371"/>
                  </a:lnTo>
                  <a:lnTo>
                    <a:pt x="1508" y="1339"/>
                  </a:lnTo>
                  <a:lnTo>
                    <a:pt x="1531" y="1305"/>
                  </a:lnTo>
                  <a:lnTo>
                    <a:pt x="1554" y="1272"/>
                  </a:lnTo>
                  <a:lnTo>
                    <a:pt x="1574" y="1236"/>
                  </a:lnTo>
                  <a:lnTo>
                    <a:pt x="1593" y="1201"/>
                  </a:lnTo>
                  <a:lnTo>
                    <a:pt x="1609" y="1163"/>
                  </a:lnTo>
                  <a:lnTo>
                    <a:pt x="1625" y="1126"/>
                  </a:lnTo>
                  <a:lnTo>
                    <a:pt x="1638" y="1087"/>
                  </a:lnTo>
                  <a:lnTo>
                    <a:pt x="1648" y="1046"/>
                  </a:lnTo>
                  <a:lnTo>
                    <a:pt x="1659" y="1006"/>
                  </a:lnTo>
                  <a:lnTo>
                    <a:pt x="1666" y="965"/>
                  </a:lnTo>
                  <a:lnTo>
                    <a:pt x="1671" y="924"/>
                  </a:lnTo>
                  <a:lnTo>
                    <a:pt x="1675" y="881"/>
                  </a:lnTo>
                  <a:lnTo>
                    <a:pt x="1675" y="837"/>
                  </a:lnTo>
                  <a:lnTo>
                    <a:pt x="1664" y="837"/>
                  </a:lnTo>
                  <a:lnTo>
                    <a:pt x="1663" y="795"/>
                  </a:lnTo>
                  <a:lnTo>
                    <a:pt x="1661" y="754"/>
                  </a:lnTo>
                  <a:lnTo>
                    <a:pt x="1655" y="711"/>
                  </a:lnTo>
                  <a:lnTo>
                    <a:pt x="1648" y="670"/>
                  </a:lnTo>
                  <a:lnTo>
                    <a:pt x="1638" y="631"/>
                  </a:lnTo>
                  <a:lnTo>
                    <a:pt x="1627" y="592"/>
                  </a:lnTo>
                  <a:lnTo>
                    <a:pt x="1615" y="553"/>
                  </a:lnTo>
                  <a:lnTo>
                    <a:pt x="1599" y="516"/>
                  </a:lnTo>
                  <a:lnTo>
                    <a:pt x="1583" y="479"/>
                  </a:lnTo>
                  <a:lnTo>
                    <a:pt x="1565" y="443"/>
                  </a:lnTo>
                  <a:lnTo>
                    <a:pt x="1546" y="410"/>
                  </a:lnTo>
                  <a:lnTo>
                    <a:pt x="1522" y="376"/>
                  </a:lnTo>
                  <a:lnTo>
                    <a:pt x="1499" y="342"/>
                  </a:lnTo>
                  <a:lnTo>
                    <a:pt x="1476" y="312"/>
                  </a:lnTo>
                  <a:lnTo>
                    <a:pt x="1450" y="282"/>
                  </a:lnTo>
                  <a:lnTo>
                    <a:pt x="1421" y="254"/>
                  </a:lnTo>
                  <a:lnTo>
                    <a:pt x="1393" y="225"/>
                  </a:lnTo>
                  <a:lnTo>
                    <a:pt x="1363" y="201"/>
                  </a:lnTo>
                  <a:lnTo>
                    <a:pt x="1333" y="176"/>
                  </a:lnTo>
                  <a:lnTo>
                    <a:pt x="1299" y="153"/>
                  </a:lnTo>
                  <a:lnTo>
                    <a:pt x="1267" y="131"/>
                  </a:lnTo>
                  <a:lnTo>
                    <a:pt x="1232" y="110"/>
                  </a:lnTo>
                  <a:lnTo>
                    <a:pt x="1196" y="92"/>
                  </a:lnTo>
                  <a:lnTo>
                    <a:pt x="1159" y="76"/>
                  </a:lnTo>
                  <a:lnTo>
                    <a:pt x="1122" y="60"/>
                  </a:lnTo>
                  <a:lnTo>
                    <a:pt x="1083" y="48"/>
                  </a:lnTo>
                  <a:lnTo>
                    <a:pt x="1044" y="37"/>
                  </a:lnTo>
                  <a:lnTo>
                    <a:pt x="1005" y="29"/>
                  </a:lnTo>
                  <a:lnTo>
                    <a:pt x="964" y="21"/>
                  </a:lnTo>
                  <a:lnTo>
                    <a:pt x="922" y="16"/>
                  </a:lnTo>
                  <a:lnTo>
                    <a:pt x="881" y="13"/>
                  </a:lnTo>
                  <a:lnTo>
                    <a:pt x="838" y="11"/>
                  </a:lnTo>
                  <a:lnTo>
                    <a:pt x="796" y="13"/>
                  </a:lnTo>
                  <a:lnTo>
                    <a:pt x="753" y="16"/>
                  </a:lnTo>
                  <a:lnTo>
                    <a:pt x="712" y="21"/>
                  </a:lnTo>
                  <a:lnTo>
                    <a:pt x="672" y="29"/>
                  </a:lnTo>
                  <a:lnTo>
                    <a:pt x="631" y="37"/>
                  </a:lnTo>
                  <a:lnTo>
                    <a:pt x="592" y="48"/>
                  </a:lnTo>
                  <a:lnTo>
                    <a:pt x="553" y="60"/>
                  </a:lnTo>
                  <a:lnTo>
                    <a:pt x="516" y="76"/>
                  </a:lnTo>
                  <a:lnTo>
                    <a:pt x="480" y="92"/>
                  </a:lnTo>
                  <a:lnTo>
                    <a:pt x="445" y="110"/>
                  </a:lnTo>
                  <a:lnTo>
                    <a:pt x="409" y="131"/>
                  </a:lnTo>
                  <a:lnTo>
                    <a:pt x="375" y="153"/>
                  </a:lnTo>
                  <a:lnTo>
                    <a:pt x="344" y="176"/>
                  </a:lnTo>
                  <a:lnTo>
                    <a:pt x="312" y="201"/>
                  </a:lnTo>
                  <a:lnTo>
                    <a:pt x="282" y="225"/>
                  </a:lnTo>
                  <a:lnTo>
                    <a:pt x="253" y="254"/>
                  </a:lnTo>
                  <a:lnTo>
                    <a:pt x="227" y="282"/>
                  </a:lnTo>
                  <a:lnTo>
                    <a:pt x="200" y="312"/>
                  </a:lnTo>
                  <a:lnTo>
                    <a:pt x="175" y="342"/>
                  </a:lnTo>
                  <a:lnTo>
                    <a:pt x="152" y="376"/>
                  </a:lnTo>
                  <a:lnTo>
                    <a:pt x="131" y="410"/>
                  </a:lnTo>
                  <a:lnTo>
                    <a:pt x="111" y="443"/>
                  </a:lnTo>
                  <a:lnTo>
                    <a:pt x="94" y="479"/>
                  </a:lnTo>
                  <a:lnTo>
                    <a:pt x="76" y="516"/>
                  </a:lnTo>
                  <a:lnTo>
                    <a:pt x="62" y="553"/>
                  </a:lnTo>
                  <a:lnTo>
                    <a:pt x="47" y="592"/>
                  </a:lnTo>
                  <a:lnTo>
                    <a:pt x="37" y="631"/>
                  </a:lnTo>
                  <a:lnTo>
                    <a:pt x="28" y="670"/>
                  </a:lnTo>
                  <a:lnTo>
                    <a:pt x="21" y="711"/>
                  </a:lnTo>
                  <a:lnTo>
                    <a:pt x="16" y="754"/>
                  </a:lnTo>
                  <a:lnTo>
                    <a:pt x="12" y="795"/>
                  </a:lnTo>
                  <a:lnTo>
                    <a:pt x="12" y="837"/>
                  </a:lnTo>
                  <a:lnTo>
                    <a:pt x="12" y="880"/>
                  </a:lnTo>
                  <a:lnTo>
                    <a:pt x="16" y="922"/>
                  </a:lnTo>
                  <a:lnTo>
                    <a:pt x="21" y="963"/>
                  </a:lnTo>
                  <a:lnTo>
                    <a:pt x="28" y="1004"/>
                  </a:lnTo>
                  <a:lnTo>
                    <a:pt x="37" y="1045"/>
                  </a:lnTo>
                  <a:lnTo>
                    <a:pt x="47" y="1084"/>
                  </a:lnTo>
                  <a:lnTo>
                    <a:pt x="62" y="1123"/>
                  </a:lnTo>
                  <a:lnTo>
                    <a:pt x="76" y="1160"/>
                  </a:lnTo>
                  <a:lnTo>
                    <a:pt x="94" y="1195"/>
                  </a:lnTo>
                  <a:lnTo>
                    <a:pt x="111" y="1231"/>
                  </a:lnTo>
                  <a:lnTo>
                    <a:pt x="131" y="1266"/>
                  </a:lnTo>
                  <a:lnTo>
                    <a:pt x="152" y="1300"/>
                  </a:lnTo>
                  <a:lnTo>
                    <a:pt x="175" y="1332"/>
                  </a:lnTo>
                  <a:lnTo>
                    <a:pt x="200" y="1364"/>
                  </a:lnTo>
                  <a:lnTo>
                    <a:pt x="227" y="1394"/>
                  </a:lnTo>
                  <a:lnTo>
                    <a:pt x="253" y="1422"/>
                  </a:lnTo>
                  <a:lnTo>
                    <a:pt x="282" y="1449"/>
                  </a:lnTo>
                  <a:lnTo>
                    <a:pt x="312" y="1475"/>
                  </a:lnTo>
                  <a:lnTo>
                    <a:pt x="344" y="1500"/>
                  </a:lnTo>
                  <a:lnTo>
                    <a:pt x="375" y="1523"/>
                  </a:lnTo>
                  <a:lnTo>
                    <a:pt x="409" y="1545"/>
                  </a:lnTo>
                  <a:lnTo>
                    <a:pt x="445" y="1564"/>
                  </a:lnTo>
                  <a:lnTo>
                    <a:pt x="480" y="1582"/>
                  </a:lnTo>
                  <a:lnTo>
                    <a:pt x="516" y="1600"/>
                  </a:lnTo>
                  <a:lnTo>
                    <a:pt x="553" y="1614"/>
                  </a:lnTo>
                  <a:lnTo>
                    <a:pt x="592" y="1626"/>
                  </a:lnTo>
                  <a:lnTo>
                    <a:pt x="631" y="1639"/>
                  </a:lnTo>
                  <a:lnTo>
                    <a:pt x="672" y="1647"/>
                  </a:lnTo>
                  <a:lnTo>
                    <a:pt x="712" y="1655"/>
                  </a:lnTo>
                  <a:lnTo>
                    <a:pt x="753" y="1660"/>
                  </a:lnTo>
                  <a:lnTo>
                    <a:pt x="796" y="1663"/>
                  </a:lnTo>
                  <a:lnTo>
                    <a:pt x="838" y="1663"/>
                  </a:lnTo>
                  <a:lnTo>
                    <a:pt x="881" y="1663"/>
                  </a:lnTo>
                  <a:lnTo>
                    <a:pt x="922" y="1660"/>
                  </a:lnTo>
                  <a:lnTo>
                    <a:pt x="964" y="1655"/>
                  </a:lnTo>
                  <a:lnTo>
                    <a:pt x="1005" y="1647"/>
                  </a:lnTo>
                  <a:lnTo>
                    <a:pt x="1044" y="1639"/>
                  </a:lnTo>
                  <a:lnTo>
                    <a:pt x="1083" y="1626"/>
                  </a:lnTo>
                  <a:lnTo>
                    <a:pt x="1122" y="1614"/>
                  </a:lnTo>
                  <a:lnTo>
                    <a:pt x="1159" y="1600"/>
                  </a:lnTo>
                  <a:lnTo>
                    <a:pt x="1196" y="1582"/>
                  </a:lnTo>
                  <a:lnTo>
                    <a:pt x="1232" y="1564"/>
                  </a:lnTo>
                  <a:lnTo>
                    <a:pt x="1267" y="1545"/>
                  </a:lnTo>
                  <a:lnTo>
                    <a:pt x="1299" y="1523"/>
                  </a:lnTo>
                  <a:lnTo>
                    <a:pt x="1333" y="1500"/>
                  </a:lnTo>
                  <a:lnTo>
                    <a:pt x="1363" y="1475"/>
                  </a:lnTo>
                  <a:lnTo>
                    <a:pt x="1393" y="1449"/>
                  </a:lnTo>
                  <a:lnTo>
                    <a:pt x="1421" y="1422"/>
                  </a:lnTo>
                  <a:lnTo>
                    <a:pt x="1450" y="1394"/>
                  </a:lnTo>
                  <a:lnTo>
                    <a:pt x="1476" y="1364"/>
                  </a:lnTo>
                  <a:lnTo>
                    <a:pt x="1499" y="1332"/>
                  </a:lnTo>
                  <a:lnTo>
                    <a:pt x="1522" y="1300"/>
                  </a:lnTo>
                  <a:lnTo>
                    <a:pt x="1546" y="1266"/>
                  </a:lnTo>
                  <a:lnTo>
                    <a:pt x="1565" y="1231"/>
                  </a:lnTo>
                  <a:lnTo>
                    <a:pt x="1583" y="1195"/>
                  </a:lnTo>
                  <a:lnTo>
                    <a:pt x="1599" y="1160"/>
                  </a:lnTo>
                  <a:lnTo>
                    <a:pt x="1615" y="1123"/>
                  </a:lnTo>
                  <a:lnTo>
                    <a:pt x="1627" y="1084"/>
                  </a:lnTo>
                  <a:lnTo>
                    <a:pt x="1638" y="1045"/>
                  </a:lnTo>
                  <a:lnTo>
                    <a:pt x="1648" y="1004"/>
                  </a:lnTo>
                  <a:lnTo>
                    <a:pt x="1655" y="963"/>
                  </a:lnTo>
                  <a:lnTo>
                    <a:pt x="1661" y="922"/>
                  </a:lnTo>
                  <a:lnTo>
                    <a:pt x="1663" y="880"/>
                  </a:lnTo>
                  <a:lnTo>
                    <a:pt x="1664" y="837"/>
                  </a:lnTo>
                  <a:lnTo>
                    <a:pt x="1675" y="837"/>
                  </a:lnTo>
                  <a:close/>
                </a:path>
              </a:pathLst>
            </a:custGeom>
            <a:solidFill>
              <a:srgbClr val="65C1FF"/>
            </a:solidFill>
            <a:ln w="9525">
              <a:noFill/>
              <a:round/>
              <a:headEnd/>
              <a:tailEnd/>
            </a:ln>
          </p:spPr>
          <p:txBody>
            <a:bodyPr/>
            <a:lstStyle/>
            <a:p>
              <a:endParaRPr lang="en-US"/>
            </a:p>
          </p:txBody>
        </p:sp>
        <p:sp>
          <p:nvSpPr>
            <p:cNvPr id="53308" name="Freeform 61"/>
            <p:cNvSpPr>
              <a:spLocks/>
            </p:cNvSpPr>
            <p:nvPr/>
          </p:nvSpPr>
          <p:spPr bwMode="auto">
            <a:xfrm>
              <a:off x="3505524" y="2049483"/>
              <a:ext cx="2349500" cy="2640013"/>
            </a:xfrm>
            <a:custGeom>
              <a:avLst/>
              <a:gdLst>
                <a:gd name="T0" fmla="*/ 2147483647 w 1665"/>
                <a:gd name="T1" fmla="*/ 2147483647 h 1663"/>
                <a:gd name="T2" fmla="*/ 2147483647 w 1665"/>
                <a:gd name="T3" fmla="*/ 2147483647 h 1663"/>
                <a:gd name="T4" fmla="*/ 2147483647 w 1665"/>
                <a:gd name="T5" fmla="*/ 2147483647 h 1663"/>
                <a:gd name="T6" fmla="*/ 2147483647 w 1665"/>
                <a:gd name="T7" fmla="*/ 2147483647 h 1663"/>
                <a:gd name="T8" fmla="*/ 2147483647 w 1665"/>
                <a:gd name="T9" fmla="*/ 2147483647 h 1663"/>
                <a:gd name="T10" fmla="*/ 2147483647 w 1665"/>
                <a:gd name="T11" fmla="*/ 2147483647 h 1663"/>
                <a:gd name="T12" fmla="*/ 2147483647 w 1665"/>
                <a:gd name="T13" fmla="*/ 2147483647 h 1663"/>
                <a:gd name="T14" fmla="*/ 2147483647 w 1665"/>
                <a:gd name="T15" fmla="*/ 2147483647 h 1663"/>
                <a:gd name="T16" fmla="*/ 2147483647 w 1665"/>
                <a:gd name="T17" fmla="*/ 2147483647 h 1663"/>
                <a:gd name="T18" fmla="*/ 2147483647 w 1665"/>
                <a:gd name="T19" fmla="*/ 2147483647 h 1663"/>
                <a:gd name="T20" fmla="*/ 2147483647 w 1665"/>
                <a:gd name="T21" fmla="*/ 2147483647 h 1663"/>
                <a:gd name="T22" fmla="*/ 2147483647 w 1665"/>
                <a:gd name="T23" fmla="*/ 2147483647 h 1663"/>
                <a:gd name="T24" fmla="*/ 0 w 1665"/>
                <a:gd name="T25" fmla="*/ 2147483647 h 1663"/>
                <a:gd name="T26" fmla="*/ 2147483647 w 1665"/>
                <a:gd name="T27" fmla="*/ 2147483647 h 1663"/>
                <a:gd name="T28" fmla="*/ 2147483647 w 1665"/>
                <a:gd name="T29" fmla="*/ 2147483647 h 1663"/>
                <a:gd name="T30" fmla="*/ 2147483647 w 1665"/>
                <a:gd name="T31" fmla="*/ 2147483647 h 1663"/>
                <a:gd name="T32" fmla="*/ 2147483647 w 1665"/>
                <a:gd name="T33" fmla="*/ 2147483647 h 1663"/>
                <a:gd name="T34" fmla="*/ 2147483647 w 1665"/>
                <a:gd name="T35" fmla="*/ 2147483647 h 1663"/>
                <a:gd name="T36" fmla="*/ 2147483647 w 1665"/>
                <a:gd name="T37" fmla="*/ 2147483647 h 1663"/>
                <a:gd name="T38" fmla="*/ 2147483647 w 1665"/>
                <a:gd name="T39" fmla="*/ 2147483647 h 1663"/>
                <a:gd name="T40" fmla="*/ 2147483647 w 1665"/>
                <a:gd name="T41" fmla="*/ 2147483647 h 1663"/>
                <a:gd name="T42" fmla="*/ 2147483647 w 1665"/>
                <a:gd name="T43" fmla="*/ 2147483647 h 1663"/>
                <a:gd name="T44" fmla="*/ 2147483647 w 1665"/>
                <a:gd name="T45" fmla="*/ 2147483647 h 1663"/>
                <a:gd name="T46" fmla="*/ 2147483647 w 1665"/>
                <a:gd name="T47" fmla="*/ 2147483647 h 1663"/>
                <a:gd name="T48" fmla="*/ 2147483647 w 1665"/>
                <a:gd name="T49" fmla="*/ 2147483647 h 1663"/>
                <a:gd name="T50" fmla="*/ 2147483647 w 1665"/>
                <a:gd name="T51" fmla="*/ 2147483647 h 1663"/>
                <a:gd name="T52" fmla="*/ 2147483647 w 1665"/>
                <a:gd name="T53" fmla="*/ 2147483647 h 1663"/>
                <a:gd name="T54" fmla="*/ 2147483647 w 1665"/>
                <a:gd name="T55" fmla="*/ 2147483647 h 1663"/>
                <a:gd name="T56" fmla="*/ 2147483647 w 1665"/>
                <a:gd name="T57" fmla="*/ 2147483647 h 1663"/>
                <a:gd name="T58" fmla="*/ 2147483647 w 1665"/>
                <a:gd name="T59" fmla="*/ 2147483647 h 1663"/>
                <a:gd name="T60" fmla="*/ 2147483647 w 1665"/>
                <a:gd name="T61" fmla="*/ 2147483647 h 1663"/>
                <a:gd name="T62" fmla="*/ 2147483647 w 1665"/>
                <a:gd name="T63" fmla="*/ 2147483647 h 1663"/>
                <a:gd name="T64" fmla="*/ 2147483647 w 1665"/>
                <a:gd name="T65" fmla="*/ 2147483647 h 1663"/>
                <a:gd name="T66" fmla="*/ 2147483647 w 1665"/>
                <a:gd name="T67" fmla="*/ 2147483647 h 1663"/>
                <a:gd name="T68" fmla="*/ 2147483647 w 1665"/>
                <a:gd name="T69" fmla="*/ 2147483647 h 1663"/>
                <a:gd name="T70" fmla="*/ 2147483647 w 1665"/>
                <a:gd name="T71" fmla="*/ 2147483647 h 1663"/>
                <a:gd name="T72" fmla="*/ 2147483647 w 1665"/>
                <a:gd name="T73" fmla="*/ 2147483647 h 1663"/>
                <a:gd name="T74" fmla="*/ 2147483647 w 1665"/>
                <a:gd name="T75" fmla="*/ 2147483647 h 1663"/>
                <a:gd name="T76" fmla="*/ 2147483647 w 1665"/>
                <a:gd name="T77" fmla="*/ 2147483647 h 1663"/>
                <a:gd name="T78" fmla="*/ 2147483647 w 1665"/>
                <a:gd name="T79" fmla="*/ 2147483647 h 1663"/>
                <a:gd name="T80" fmla="*/ 2147483647 w 1665"/>
                <a:gd name="T81" fmla="*/ 2147483647 h 1663"/>
                <a:gd name="T82" fmla="*/ 2147483647 w 1665"/>
                <a:gd name="T83" fmla="*/ 2147483647 h 1663"/>
                <a:gd name="T84" fmla="*/ 2147483647 w 1665"/>
                <a:gd name="T85" fmla="*/ 2147483647 h 1663"/>
                <a:gd name="T86" fmla="*/ 2147483647 w 1665"/>
                <a:gd name="T87" fmla="*/ 2147483647 h 1663"/>
                <a:gd name="T88" fmla="*/ 2147483647 w 1665"/>
                <a:gd name="T89" fmla="*/ 2147483647 h 1663"/>
                <a:gd name="T90" fmla="*/ 2147483647 w 1665"/>
                <a:gd name="T91" fmla="*/ 2147483647 h 1663"/>
                <a:gd name="T92" fmla="*/ 2147483647 w 1665"/>
                <a:gd name="T93" fmla="*/ 2147483647 h 1663"/>
                <a:gd name="T94" fmla="*/ 2147483647 w 1665"/>
                <a:gd name="T95" fmla="*/ 2147483647 h 1663"/>
                <a:gd name="T96" fmla="*/ 2147483647 w 1665"/>
                <a:gd name="T97" fmla="*/ 2147483647 h 1663"/>
                <a:gd name="T98" fmla="*/ 2147483647 w 1665"/>
                <a:gd name="T99" fmla="*/ 2147483647 h 1663"/>
                <a:gd name="T100" fmla="*/ 2147483647 w 1665"/>
                <a:gd name="T101" fmla="*/ 2147483647 h 16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65"/>
                <a:gd name="T154" fmla="*/ 0 h 1663"/>
                <a:gd name="T155" fmla="*/ 1665 w 1665"/>
                <a:gd name="T156" fmla="*/ 1663 h 16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65" h="1663">
                  <a:moveTo>
                    <a:pt x="1665" y="831"/>
                  </a:moveTo>
                  <a:lnTo>
                    <a:pt x="1665" y="789"/>
                  </a:lnTo>
                  <a:lnTo>
                    <a:pt x="1661" y="746"/>
                  </a:lnTo>
                  <a:lnTo>
                    <a:pt x="1656" y="705"/>
                  </a:lnTo>
                  <a:lnTo>
                    <a:pt x="1649" y="664"/>
                  </a:lnTo>
                  <a:lnTo>
                    <a:pt x="1638" y="624"/>
                  </a:lnTo>
                  <a:lnTo>
                    <a:pt x="1627" y="585"/>
                  </a:lnTo>
                  <a:lnTo>
                    <a:pt x="1615" y="546"/>
                  </a:lnTo>
                  <a:lnTo>
                    <a:pt x="1599" y="508"/>
                  </a:lnTo>
                  <a:lnTo>
                    <a:pt x="1583" y="471"/>
                  </a:lnTo>
                  <a:lnTo>
                    <a:pt x="1564" y="436"/>
                  </a:lnTo>
                  <a:lnTo>
                    <a:pt x="1544" y="400"/>
                  </a:lnTo>
                  <a:lnTo>
                    <a:pt x="1523" y="367"/>
                  </a:lnTo>
                  <a:lnTo>
                    <a:pt x="1500" y="335"/>
                  </a:lnTo>
                  <a:lnTo>
                    <a:pt x="1475" y="303"/>
                  </a:lnTo>
                  <a:lnTo>
                    <a:pt x="1448" y="273"/>
                  </a:lnTo>
                  <a:lnTo>
                    <a:pt x="1422" y="244"/>
                  </a:lnTo>
                  <a:lnTo>
                    <a:pt x="1392" y="216"/>
                  </a:lnTo>
                  <a:lnTo>
                    <a:pt x="1361" y="189"/>
                  </a:lnTo>
                  <a:lnTo>
                    <a:pt x="1331" y="164"/>
                  </a:lnTo>
                  <a:lnTo>
                    <a:pt x="1298" y="141"/>
                  </a:lnTo>
                  <a:lnTo>
                    <a:pt x="1264" y="120"/>
                  </a:lnTo>
                  <a:lnTo>
                    <a:pt x="1229" y="101"/>
                  </a:lnTo>
                  <a:lnTo>
                    <a:pt x="1193" y="81"/>
                  </a:lnTo>
                  <a:lnTo>
                    <a:pt x="1156" y="65"/>
                  </a:lnTo>
                  <a:lnTo>
                    <a:pt x="1119" y="51"/>
                  </a:lnTo>
                  <a:lnTo>
                    <a:pt x="1080" y="37"/>
                  </a:lnTo>
                  <a:lnTo>
                    <a:pt x="1041" y="26"/>
                  </a:lnTo>
                  <a:lnTo>
                    <a:pt x="1000" y="17"/>
                  </a:lnTo>
                  <a:lnTo>
                    <a:pt x="959" y="10"/>
                  </a:lnTo>
                  <a:lnTo>
                    <a:pt x="918" y="5"/>
                  </a:lnTo>
                  <a:lnTo>
                    <a:pt x="876" y="1"/>
                  </a:lnTo>
                  <a:lnTo>
                    <a:pt x="833" y="0"/>
                  </a:lnTo>
                  <a:lnTo>
                    <a:pt x="791" y="1"/>
                  </a:lnTo>
                  <a:lnTo>
                    <a:pt x="748" y="5"/>
                  </a:lnTo>
                  <a:lnTo>
                    <a:pt x="706" y="10"/>
                  </a:lnTo>
                  <a:lnTo>
                    <a:pt x="665" y="17"/>
                  </a:lnTo>
                  <a:lnTo>
                    <a:pt x="626" y="26"/>
                  </a:lnTo>
                  <a:lnTo>
                    <a:pt x="585" y="37"/>
                  </a:lnTo>
                  <a:lnTo>
                    <a:pt x="546" y="51"/>
                  </a:lnTo>
                  <a:lnTo>
                    <a:pt x="509" y="65"/>
                  </a:lnTo>
                  <a:lnTo>
                    <a:pt x="472" y="81"/>
                  </a:lnTo>
                  <a:lnTo>
                    <a:pt x="436" y="101"/>
                  </a:lnTo>
                  <a:lnTo>
                    <a:pt x="401" y="120"/>
                  </a:lnTo>
                  <a:lnTo>
                    <a:pt x="367" y="141"/>
                  </a:lnTo>
                  <a:lnTo>
                    <a:pt x="335" y="164"/>
                  </a:lnTo>
                  <a:lnTo>
                    <a:pt x="303" y="189"/>
                  </a:lnTo>
                  <a:lnTo>
                    <a:pt x="273" y="216"/>
                  </a:lnTo>
                  <a:lnTo>
                    <a:pt x="245" y="244"/>
                  </a:lnTo>
                  <a:lnTo>
                    <a:pt x="216" y="273"/>
                  </a:lnTo>
                  <a:lnTo>
                    <a:pt x="191" y="303"/>
                  </a:lnTo>
                  <a:lnTo>
                    <a:pt x="167" y="335"/>
                  </a:lnTo>
                  <a:lnTo>
                    <a:pt x="144" y="367"/>
                  </a:lnTo>
                  <a:lnTo>
                    <a:pt x="121" y="400"/>
                  </a:lnTo>
                  <a:lnTo>
                    <a:pt x="101" y="436"/>
                  </a:lnTo>
                  <a:lnTo>
                    <a:pt x="83" y="471"/>
                  </a:lnTo>
                  <a:lnTo>
                    <a:pt x="66" y="508"/>
                  </a:lnTo>
                  <a:lnTo>
                    <a:pt x="51" y="546"/>
                  </a:lnTo>
                  <a:lnTo>
                    <a:pt x="39" y="585"/>
                  </a:lnTo>
                  <a:lnTo>
                    <a:pt x="27" y="624"/>
                  </a:lnTo>
                  <a:lnTo>
                    <a:pt x="18" y="664"/>
                  </a:lnTo>
                  <a:lnTo>
                    <a:pt x="11" y="705"/>
                  </a:lnTo>
                  <a:lnTo>
                    <a:pt x="5" y="746"/>
                  </a:lnTo>
                  <a:lnTo>
                    <a:pt x="2" y="789"/>
                  </a:lnTo>
                  <a:lnTo>
                    <a:pt x="0" y="831"/>
                  </a:lnTo>
                  <a:lnTo>
                    <a:pt x="2" y="874"/>
                  </a:lnTo>
                  <a:lnTo>
                    <a:pt x="5" y="916"/>
                  </a:lnTo>
                  <a:lnTo>
                    <a:pt x="11" y="959"/>
                  </a:lnTo>
                  <a:lnTo>
                    <a:pt x="18" y="1000"/>
                  </a:lnTo>
                  <a:lnTo>
                    <a:pt x="27" y="1039"/>
                  </a:lnTo>
                  <a:lnTo>
                    <a:pt x="39" y="1079"/>
                  </a:lnTo>
                  <a:lnTo>
                    <a:pt x="51" y="1118"/>
                  </a:lnTo>
                  <a:lnTo>
                    <a:pt x="66" y="1156"/>
                  </a:lnTo>
                  <a:lnTo>
                    <a:pt x="83" y="1193"/>
                  </a:lnTo>
                  <a:lnTo>
                    <a:pt x="101" y="1228"/>
                  </a:lnTo>
                  <a:lnTo>
                    <a:pt x="121" y="1264"/>
                  </a:lnTo>
                  <a:lnTo>
                    <a:pt x="144" y="1297"/>
                  </a:lnTo>
                  <a:lnTo>
                    <a:pt x="167" y="1329"/>
                  </a:lnTo>
                  <a:lnTo>
                    <a:pt x="191" y="1361"/>
                  </a:lnTo>
                  <a:lnTo>
                    <a:pt x="216" y="1391"/>
                  </a:lnTo>
                  <a:lnTo>
                    <a:pt x="245" y="1420"/>
                  </a:lnTo>
                  <a:lnTo>
                    <a:pt x="273" y="1448"/>
                  </a:lnTo>
                  <a:lnTo>
                    <a:pt x="303" y="1473"/>
                  </a:lnTo>
                  <a:lnTo>
                    <a:pt x="335" y="1498"/>
                  </a:lnTo>
                  <a:lnTo>
                    <a:pt x="367" y="1521"/>
                  </a:lnTo>
                  <a:lnTo>
                    <a:pt x="401" y="1542"/>
                  </a:lnTo>
                  <a:lnTo>
                    <a:pt x="436" y="1563"/>
                  </a:lnTo>
                  <a:lnTo>
                    <a:pt x="472" y="1581"/>
                  </a:lnTo>
                  <a:lnTo>
                    <a:pt x="509" y="1599"/>
                  </a:lnTo>
                  <a:lnTo>
                    <a:pt x="546" y="1613"/>
                  </a:lnTo>
                  <a:lnTo>
                    <a:pt x="585" y="1625"/>
                  </a:lnTo>
                  <a:lnTo>
                    <a:pt x="626" y="1638"/>
                  </a:lnTo>
                  <a:lnTo>
                    <a:pt x="665" y="1647"/>
                  </a:lnTo>
                  <a:lnTo>
                    <a:pt x="706" y="1654"/>
                  </a:lnTo>
                  <a:lnTo>
                    <a:pt x="748" y="1659"/>
                  </a:lnTo>
                  <a:lnTo>
                    <a:pt x="791" y="1663"/>
                  </a:lnTo>
                  <a:lnTo>
                    <a:pt x="833" y="1663"/>
                  </a:lnTo>
                  <a:lnTo>
                    <a:pt x="876" y="1663"/>
                  </a:lnTo>
                  <a:lnTo>
                    <a:pt x="918" y="1659"/>
                  </a:lnTo>
                  <a:lnTo>
                    <a:pt x="959" y="1654"/>
                  </a:lnTo>
                  <a:lnTo>
                    <a:pt x="1000" y="1647"/>
                  </a:lnTo>
                  <a:lnTo>
                    <a:pt x="1041" y="1638"/>
                  </a:lnTo>
                  <a:lnTo>
                    <a:pt x="1080" y="1625"/>
                  </a:lnTo>
                  <a:lnTo>
                    <a:pt x="1119" y="1613"/>
                  </a:lnTo>
                  <a:lnTo>
                    <a:pt x="1156" y="1599"/>
                  </a:lnTo>
                  <a:lnTo>
                    <a:pt x="1193" y="1581"/>
                  </a:lnTo>
                  <a:lnTo>
                    <a:pt x="1229" y="1563"/>
                  </a:lnTo>
                  <a:lnTo>
                    <a:pt x="1264" y="1542"/>
                  </a:lnTo>
                  <a:lnTo>
                    <a:pt x="1298" y="1521"/>
                  </a:lnTo>
                  <a:lnTo>
                    <a:pt x="1331" y="1498"/>
                  </a:lnTo>
                  <a:lnTo>
                    <a:pt x="1361" y="1473"/>
                  </a:lnTo>
                  <a:lnTo>
                    <a:pt x="1392" y="1448"/>
                  </a:lnTo>
                  <a:lnTo>
                    <a:pt x="1422" y="1420"/>
                  </a:lnTo>
                  <a:lnTo>
                    <a:pt x="1448" y="1391"/>
                  </a:lnTo>
                  <a:lnTo>
                    <a:pt x="1475" y="1361"/>
                  </a:lnTo>
                  <a:lnTo>
                    <a:pt x="1500" y="1329"/>
                  </a:lnTo>
                  <a:lnTo>
                    <a:pt x="1523" y="1297"/>
                  </a:lnTo>
                  <a:lnTo>
                    <a:pt x="1544" y="1264"/>
                  </a:lnTo>
                  <a:lnTo>
                    <a:pt x="1564" y="1228"/>
                  </a:lnTo>
                  <a:lnTo>
                    <a:pt x="1583" y="1193"/>
                  </a:lnTo>
                  <a:lnTo>
                    <a:pt x="1599" y="1156"/>
                  </a:lnTo>
                  <a:lnTo>
                    <a:pt x="1615" y="1118"/>
                  </a:lnTo>
                  <a:lnTo>
                    <a:pt x="1627" y="1079"/>
                  </a:lnTo>
                  <a:lnTo>
                    <a:pt x="1638" y="1039"/>
                  </a:lnTo>
                  <a:lnTo>
                    <a:pt x="1649" y="1000"/>
                  </a:lnTo>
                  <a:lnTo>
                    <a:pt x="1656" y="959"/>
                  </a:lnTo>
                  <a:lnTo>
                    <a:pt x="1661" y="916"/>
                  </a:lnTo>
                  <a:lnTo>
                    <a:pt x="1665" y="874"/>
                  </a:lnTo>
                  <a:lnTo>
                    <a:pt x="1665" y="831"/>
                  </a:lnTo>
                  <a:lnTo>
                    <a:pt x="1654" y="831"/>
                  </a:lnTo>
                  <a:lnTo>
                    <a:pt x="1652" y="789"/>
                  </a:lnTo>
                  <a:lnTo>
                    <a:pt x="1650" y="748"/>
                  </a:lnTo>
                  <a:lnTo>
                    <a:pt x="1645" y="707"/>
                  </a:lnTo>
                  <a:lnTo>
                    <a:pt x="1638" y="666"/>
                  </a:lnTo>
                  <a:lnTo>
                    <a:pt x="1627" y="627"/>
                  </a:lnTo>
                  <a:lnTo>
                    <a:pt x="1617" y="588"/>
                  </a:lnTo>
                  <a:lnTo>
                    <a:pt x="1604" y="549"/>
                  </a:lnTo>
                  <a:lnTo>
                    <a:pt x="1590" y="512"/>
                  </a:lnTo>
                  <a:lnTo>
                    <a:pt x="1572" y="476"/>
                  </a:lnTo>
                  <a:lnTo>
                    <a:pt x="1555" y="441"/>
                  </a:lnTo>
                  <a:lnTo>
                    <a:pt x="1535" y="406"/>
                  </a:lnTo>
                  <a:lnTo>
                    <a:pt x="1514" y="372"/>
                  </a:lnTo>
                  <a:lnTo>
                    <a:pt x="1491" y="340"/>
                  </a:lnTo>
                  <a:lnTo>
                    <a:pt x="1466" y="310"/>
                  </a:lnTo>
                  <a:lnTo>
                    <a:pt x="1441" y="280"/>
                  </a:lnTo>
                  <a:lnTo>
                    <a:pt x="1413" y="251"/>
                  </a:lnTo>
                  <a:lnTo>
                    <a:pt x="1385" y="223"/>
                  </a:lnTo>
                  <a:lnTo>
                    <a:pt x="1354" y="198"/>
                  </a:lnTo>
                  <a:lnTo>
                    <a:pt x="1324" y="173"/>
                  </a:lnTo>
                  <a:lnTo>
                    <a:pt x="1292" y="150"/>
                  </a:lnTo>
                  <a:lnTo>
                    <a:pt x="1259" y="129"/>
                  </a:lnTo>
                  <a:lnTo>
                    <a:pt x="1225" y="109"/>
                  </a:lnTo>
                  <a:lnTo>
                    <a:pt x="1190" y="92"/>
                  </a:lnTo>
                  <a:lnTo>
                    <a:pt x="1152" y="76"/>
                  </a:lnTo>
                  <a:lnTo>
                    <a:pt x="1115" y="60"/>
                  </a:lnTo>
                  <a:lnTo>
                    <a:pt x="1078" y="47"/>
                  </a:lnTo>
                  <a:lnTo>
                    <a:pt x="1039" y="37"/>
                  </a:lnTo>
                  <a:lnTo>
                    <a:pt x="998" y="28"/>
                  </a:lnTo>
                  <a:lnTo>
                    <a:pt x="957" y="21"/>
                  </a:lnTo>
                  <a:lnTo>
                    <a:pt x="917" y="15"/>
                  </a:lnTo>
                  <a:lnTo>
                    <a:pt x="876" y="12"/>
                  </a:lnTo>
                  <a:lnTo>
                    <a:pt x="833" y="10"/>
                  </a:lnTo>
                  <a:lnTo>
                    <a:pt x="791" y="12"/>
                  </a:lnTo>
                  <a:lnTo>
                    <a:pt x="748" y="15"/>
                  </a:lnTo>
                  <a:lnTo>
                    <a:pt x="707" y="21"/>
                  </a:lnTo>
                  <a:lnTo>
                    <a:pt x="667" y="28"/>
                  </a:lnTo>
                  <a:lnTo>
                    <a:pt x="628" y="37"/>
                  </a:lnTo>
                  <a:lnTo>
                    <a:pt x="589" y="47"/>
                  </a:lnTo>
                  <a:lnTo>
                    <a:pt x="551" y="60"/>
                  </a:lnTo>
                  <a:lnTo>
                    <a:pt x="512" y="76"/>
                  </a:lnTo>
                  <a:lnTo>
                    <a:pt x="477" y="92"/>
                  </a:lnTo>
                  <a:lnTo>
                    <a:pt x="441" y="109"/>
                  </a:lnTo>
                  <a:lnTo>
                    <a:pt x="408" y="129"/>
                  </a:lnTo>
                  <a:lnTo>
                    <a:pt x="374" y="150"/>
                  </a:lnTo>
                  <a:lnTo>
                    <a:pt x="342" y="173"/>
                  </a:lnTo>
                  <a:lnTo>
                    <a:pt x="310" y="198"/>
                  </a:lnTo>
                  <a:lnTo>
                    <a:pt x="280" y="223"/>
                  </a:lnTo>
                  <a:lnTo>
                    <a:pt x="252" y="251"/>
                  </a:lnTo>
                  <a:lnTo>
                    <a:pt x="225" y="280"/>
                  </a:lnTo>
                  <a:lnTo>
                    <a:pt x="199" y="310"/>
                  </a:lnTo>
                  <a:lnTo>
                    <a:pt x="175" y="340"/>
                  </a:lnTo>
                  <a:lnTo>
                    <a:pt x="152" y="372"/>
                  </a:lnTo>
                  <a:lnTo>
                    <a:pt x="131" y="406"/>
                  </a:lnTo>
                  <a:lnTo>
                    <a:pt x="110" y="441"/>
                  </a:lnTo>
                  <a:lnTo>
                    <a:pt x="92" y="476"/>
                  </a:lnTo>
                  <a:lnTo>
                    <a:pt x="76" y="512"/>
                  </a:lnTo>
                  <a:lnTo>
                    <a:pt x="62" y="549"/>
                  </a:lnTo>
                  <a:lnTo>
                    <a:pt x="48" y="588"/>
                  </a:lnTo>
                  <a:lnTo>
                    <a:pt x="37" y="627"/>
                  </a:lnTo>
                  <a:lnTo>
                    <a:pt x="28" y="666"/>
                  </a:lnTo>
                  <a:lnTo>
                    <a:pt x="21" y="707"/>
                  </a:lnTo>
                  <a:lnTo>
                    <a:pt x="16" y="748"/>
                  </a:lnTo>
                  <a:lnTo>
                    <a:pt x="12" y="789"/>
                  </a:lnTo>
                  <a:lnTo>
                    <a:pt x="12" y="831"/>
                  </a:lnTo>
                  <a:lnTo>
                    <a:pt x="12" y="874"/>
                  </a:lnTo>
                  <a:lnTo>
                    <a:pt x="16" y="916"/>
                  </a:lnTo>
                  <a:lnTo>
                    <a:pt x="21" y="957"/>
                  </a:lnTo>
                  <a:lnTo>
                    <a:pt x="28" y="998"/>
                  </a:lnTo>
                  <a:lnTo>
                    <a:pt x="37" y="1037"/>
                  </a:lnTo>
                  <a:lnTo>
                    <a:pt x="48" y="1076"/>
                  </a:lnTo>
                  <a:lnTo>
                    <a:pt x="62" y="1113"/>
                  </a:lnTo>
                  <a:lnTo>
                    <a:pt x="76" y="1150"/>
                  </a:lnTo>
                  <a:lnTo>
                    <a:pt x="92" y="1188"/>
                  </a:lnTo>
                  <a:lnTo>
                    <a:pt x="110" y="1223"/>
                  </a:lnTo>
                  <a:lnTo>
                    <a:pt x="131" y="1257"/>
                  </a:lnTo>
                  <a:lnTo>
                    <a:pt x="152" y="1290"/>
                  </a:lnTo>
                  <a:lnTo>
                    <a:pt x="175" y="1322"/>
                  </a:lnTo>
                  <a:lnTo>
                    <a:pt x="199" y="1354"/>
                  </a:lnTo>
                  <a:lnTo>
                    <a:pt x="225" y="1384"/>
                  </a:lnTo>
                  <a:lnTo>
                    <a:pt x="252" y="1413"/>
                  </a:lnTo>
                  <a:lnTo>
                    <a:pt x="280" y="1439"/>
                  </a:lnTo>
                  <a:lnTo>
                    <a:pt x="310" y="1466"/>
                  </a:lnTo>
                  <a:lnTo>
                    <a:pt x="342" y="1489"/>
                  </a:lnTo>
                  <a:lnTo>
                    <a:pt x="374" y="1512"/>
                  </a:lnTo>
                  <a:lnTo>
                    <a:pt x="408" y="1533"/>
                  </a:lnTo>
                  <a:lnTo>
                    <a:pt x="441" y="1553"/>
                  </a:lnTo>
                  <a:lnTo>
                    <a:pt x="477" y="1572"/>
                  </a:lnTo>
                  <a:lnTo>
                    <a:pt x="512" y="1588"/>
                  </a:lnTo>
                  <a:lnTo>
                    <a:pt x="551" y="1602"/>
                  </a:lnTo>
                  <a:lnTo>
                    <a:pt x="589" y="1615"/>
                  </a:lnTo>
                  <a:lnTo>
                    <a:pt x="628" y="1627"/>
                  </a:lnTo>
                  <a:lnTo>
                    <a:pt x="667" y="1636"/>
                  </a:lnTo>
                  <a:lnTo>
                    <a:pt x="707" y="1643"/>
                  </a:lnTo>
                  <a:lnTo>
                    <a:pt x="748" y="1649"/>
                  </a:lnTo>
                  <a:lnTo>
                    <a:pt x="791" y="1652"/>
                  </a:lnTo>
                  <a:lnTo>
                    <a:pt x="833" y="1652"/>
                  </a:lnTo>
                  <a:lnTo>
                    <a:pt x="876" y="1652"/>
                  </a:lnTo>
                  <a:lnTo>
                    <a:pt x="917" y="1649"/>
                  </a:lnTo>
                  <a:lnTo>
                    <a:pt x="957" y="1643"/>
                  </a:lnTo>
                  <a:lnTo>
                    <a:pt x="998" y="1636"/>
                  </a:lnTo>
                  <a:lnTo>
                    <a:pt x="1039" y="1627"/>
                  </a:lnTo>
                  <a:lnTo>
                    <a:pt x="1078" y="1615"/>
                  </a:lnTo>
                  <a:lnTo>
                    <a:pt x="1115" y="1602"/>
                  </a:lnTo>
                  <a:lnTo>
                    <a:pt x="1152" y="1588"/>
                  </a:lnTo>
                  <a:lnTo>
                    <a:pt x="1190" y="1572"/>
                  </a:lnTo>
                  <a:lnTo>
                    <a:pt x="1225" y="1553"/>
                  </a:lnTo>
                  <a:lnTo>
                    <a:pt x="1259" y="1533"/>
                  </a:lnTo>
                  <a:lnTo>
                    <a:pt x="1292" y="1512"/>
                  </a:lnTo>
                  <a:lnTo>
                    <a:pt x="1324" y="1489"/>
                  </a:lnTo>
                  <a:lnTo>
                    <a:pt x="1354" y="1466"/>
                  </a:lnTo>
                  <a:lnTo>
                    <a:pt x="1385" y="1439"/>
                  </a:lnTo>
                  <a:lnTo>
                    <a:pt x="1413" y="1413"/>
                  </a:lnTo>
                  <a:lnTo>
                    <a:pt x="1441" y="1384"/>
                  </a:lnTo>
                  <a:lnTo>
                    <a:pt x="1466" y="1354"/>
                  </a:lnTo>
                  <a:lnTo>
                    <a:pt x="1491" y="1322"/>
                  </a:lnTo>
                  <a:lnTo>
                    <a:pt x="1514" y="1290"/>
                  </a:lnTo>
                  <a:lnTo>
                    <a:pt x="1535" y="1257"/>
                  </a:lnTo>
                  <a:lnTo>
                    <a:pt x="1555" y="1223"/>
                  </a:lnTo>
                  <a:lnTo>
                    <a:pt x="1572" y="1188"/>
                  </a:lnTo>
                  <a:lnTo>
                    <a:pt x="1590" y="1150"/>
                  </a:lnTo>
                  <a:lnTo>
                    <a:pt x="1604" y="1113"/>
                  </a:lnTo>
                  <a:lnTo>
                    <a:pt x="1617" y="1076"/>
                  </a:lnTo>
                  <a:lnTo>
                    <a:pt x="1627" y="1037"/>
                  </a:lnTo>
                  <a:lnTo>
                    <a:pt x="1638" y="998"/>
                  </a:lnTo>
                  <a:lnTo>
                    <a:pt x="1645" y="957"/>
                  </a:lnTo>
                  <a:lnTo>
                    <a:pt x="1650" y="916"/>
                  </a:lnTo>
                  <a:lnTo>
                    <a:pt x="1652" y="874"/>
                  </a:lnTo>
                  <a:lnTo>
                    <a:pt x="1654" y="831"/>
                  </a:lnTo>
                  <a:lnTo>
                    <a:pt x="1665" y="831"/>
                  </a:lnTo>
                  <a:close/>
                </a:path>
              </a:pathLst>
            </a:custGeom>
            <a:solidFill>
              <a:srgbClr val="66C1FF"/>
            </a:solidFill>
            <a:ln w="9525">
              <a:noFill/>
              <a:round/>
              <a:headEnd/>
              <a:tailEnd/>
            </a:ln>
          </p:spPr>
          <p:txBody>
            <a:bodyPr/>
            <a:lstStyle/>
            <a:p>
              <a:endParaRPr lang="en-US"/>
            </a:p>
          </p:txBody>
        </p:sp>
        <p:sp>
          <p:nvSpPr>
            <p:cNvPr id="53309" name="Freeform 62"/>
            <p:cNvSpPr>
              <a:spLocks/>
            </p:cNvSpPr>
            <p:nvPr/>
          </p:nvSpPr>
          <p:spPr bwMode="auto">
            <a:xfrm>
              <a:off x="3515403" y="2057421"/>
              <a:ext cx="2331156" cy="2622550"/>
            </a:xfrm>
            <a:custGeom>
              <a:avLst/>
              <a:gdLst>
                <a:gd name="T0" fmla="*/ 2147483647 w 1652"/>
                <a:gd name="T1" fmla="*/ 2147483647 h 1652"/>
                <a:gd name="T2" fmla="*/ 2147483647 w 1652"/>
                <a:gd name="T3" fmla="*/ 2147483647 h 1652"/>
                <a:gd name="T4" fmla="*/ 2147483647 w 1652"/>
                <a:gd name="T5" fmla="*/ 2147483647 h 1652"/>
                <a:gd name="T6" fmla="*/ 2147483647 w 1652"/>
                <a:gd name="T7" fmla="*/ 2147483647 h 1652"/>
                <a:gd name="T8" fmla="*/ 2147483647 w 1652"/>
                <a:gd name="T9" fmla="*/ 2147483647 h 1652"/>
                <a:gd name="T10" fmla="*/ 2147483647 w 1652"/>
                <a:gd name="T11" fmla="*/ 2147483647 h 1652"/>
                <a:gd name="T12" fmla="*/ 2147483647 w 1652"/>
                <a:gd name="T13" fmla="*/ 2147483647 h 1652"/>
                <a:gd name="T14" fmla="*/ 2147483647 w 1652"/>
                <a:gd name="T15" fmla="*/ 2147483647 h 1652"/>
                <a:gd name="T16" fmla="*/ 2147483647 w 1652"/>
                <a:gd name="T17" fmla="*/ 2147483647 h 1652"/>
                <a:gd name="T18" fmla="*/ 2147483647 w 1652"/>
                <a:gd name="T19" fmla="*/ 2147483647 h 1652"/>
                <a:gd name="T20" fmla="*/ 2147483647 w 1652"/>
                <a:gd name="T21" fmla="*/ 2147483647 h 1652"/>
                <a:gd name="T22" fmla="*/ 2147483647 w 1652"/>
                <a:gd name="T23" fmla="*/ 2147483647 h 1652"/>
                <a:gd name="T24" fmla="*/ 0 w 1652"/>
                <a:gd name="T25" fmla="*/ 2147483647 h 1652"/>
                <a:gd name="T26" fmla="*/ 2147483647 w 1652"/>
                <a:gd name="T27" fmla="*/ 2147483647 h 1652"/>
                <a:gd name="T28" fmla="*/ 2147483647 w 1652"/>
                <a:gd name="T29" fmla="*/ 2147483647 h 1652"/>
                <a:gd name="T30" fmla="*/ 2147483647 w 1652"/>
                <a:gd name="T31" fmla="*/ 2147483647 h 1652"/>
                <a:gd name="T32" fmla="*/ 2147483647 w 1652"/>
                <a:gd name="T33" fmla="*/ 2147483647 h 1652"/>
                <a:gd name="T34" fmla="*/ 2147483647 w 1652"/>
                <a:gd name="T35" fmla="*/ 2147483647 h 1652"/>
                <a:gd name="T36" fmla="*/ 2147483647 w 1652"/>
                <a:gd name="T37" fmla="*/ 2147483647 h 1652"/>
                <a:gd name="T38" fmla="*/ 2147483647 w 1652"/>
                <a:gd name="T39" fmla="*/ 2147483647 h 1652"/>
                <a:gd name="T40" fmla="*/ 2147483647 w 1652"/>
                <a:gd name="T41" fmla="*/ 2147483647 h 1652"/>
                <a:gd name="T42" fmla="*/ 2147483647 w 1652"/>
                <a:gd name="T43" fmla="*/ 2147483647 h 1652"/>
                <a:gd name="T44" fmla="*/ 2147483647 w 1652"/>
                <a:gd name="T45" fmla="*/ 2147483647 h 1652"/>
                <a:gd name="T46" fmla="*/ 2147483647 w 1652"/>
                <a:gd name="T47" fmla="*/ 2147483647 h 1652"/>
                <a:gd name="T48" fmla="*/ 2147483647 w 1652"/>
                <a:gd name="T49" fmla="*/ 2147483647 h 1652"/>
                <a:gd name="T50" fmla="*/ 2147483647 w 1652"/>
                <a:gd name="T51" fmla="*/ 2147483647 h 1652"/>
                <a:gd name="T52" fmla="*/ 2147483647 w 1652"/>
                <a:gd name="T53" fmla="*/ 2147483647 h 1652"/>
                <a:gd name="T54" fmla="*/ 2147483647 w 1652"/>
                <a:gd name="T55" fmla="*/ 2147483647 h 1652"/>
                <a:gd name="T56" fmla="*/ 2147483647 w 1652"/>
                <a:gd name="T57" fmla="*/ 2147483647 h 1652"/>
                <a:gd name="T58" fmla="*/ 2147483647 w 1652"/>
                <a:gd name="T59" fmla="*/ 2147483647 h 1652"/>
                <a:gd name="T60" fmla="*/ 2147483647 w 1652"/>
                <a:gd name="T61" fmla="*/ 2147483647 h 1652"/>
                <a:gd name="T62" fmla="*/ 2147483647 w 1652"/>
                <a:gd name="T63" fmla="*/ 2147483647 h 1652"/>
                <a:gd name="T64" fmla="*/ 2147483647 w 1652"/>
                <a:gd name="T65" fmla="*/ 2147483647 h 1652"/>
                <a:gd name="T66" fmla="*/ 2147483647 w 1652"/>
                <a:gd name="T67" fmla="*/ 2147483647 h 1652"/>
                <a:gd name="T68" fmla="*/ 2147483647 w 1652"/>
                <a:gd name="T69" fmla="*/ 2147483647 h 1652"/>
                <a:gd name="T70" fmla="*/ 2147483647 w 1652"/>
                <a:gd name="T71" fmla="*/ 2147483647 h 1652"/>
                <a:gd name="T72" fmla="*/ 2147483647 w 1652"/>
                <a:gd name="T73" fmla="*/ 2147483647 h 1652"/>
                <a:gd name="T74" fmla="*/ 2147483647 w 1652"/>
                <a:gd name="T75" fmla="*/ 2147483647 h 1652"/>
                <a:gd name="T76" fmla="*/ 2147483647 w 1652"/>
                <a:gd name="T77" fmla="*/ 2147483647 h 1652"/>
                <a:gd name="T78" fmla="*/ 2147483647 w 1652"/>
                <a:gd name="T79" fmla="*/ 2147483647 h 1652"/>
                <a:gd name="T80" fmla="*/ 2147483647 w 1652"/>
                <a:gd name="T81" fmla="*/ 2147483647 h 1652"/>
                <a:gd name="T82" fmla="*/ 2147483647 w 1652"/>
                <a:gd name="T83" fmla="*/ 2147483647 h 1652"/>
                <a:gd name="T84" fmla="*/ 2147483647 w 1652"/>
                <a:gd name="T85" fmla="*/ 2147483647 h 1652"/>
                <a:gd name="T86" fmla="*/ 2147483647 w 1652"/>
                <a:gd name="T87" fmla="*/ 2147483647 h 1652"/>
                <a:gd name="T88" fmla="*/ 2147483647 w 1652"/>
                <a:gd name="T89" fmla="*/ 2147483647 h 1652"/>
                <a:gd name="T90" fmla="*/ 2147483647 w 1652"/>
                <a:gd name="T91" fmla="*/ 2147483647 h 1652"/>
                <a:gd name="T92" fmla="*/ 2147483647 w 1652"/>
                <a:gd name="T93" fmla="*/ 2147483647 h 1652"/>
                <a:gd name="T94" fmla="*/ 2147483647 w 1652"/>
                <a:gd name="T95" fmla="*/ 2147483647 h 1652"/>
                <a:gd name="T96" fmla="*/ 2147483647 w 1652"/>
                <a:gd name="T97" fmla="*/ 2147483647 h 1652"/>
                <a:gd name="T98" fmla="*/ 2147483647 w 1652"/>
                <a:gd name="T99" fmla="*/ 2147483647 h 1652"/>
                <a:gd name="T100" fmla="*/ 2147483647 w 1652"/>
                <a:gd name="T101" fmla="*/ 2147483647 h 16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52"/>
                <a:gd name="T154" fmla="*/ 0 h 1652"/>
                <a:gd name="T155" fmla="*/ 1652 w 1652"/>
                <a:gd name="T156" fmla="*/ 1652 h 165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52" h="1652">
                  <a:moveTo>
                    <a:pt x="1652" y="826"/>
                  </a:moveTo>
                  <a:lnTo>
                    <a:pt x="1651" y="784"/>
                  </a:lnTo>
                  <a:lnTo>
                    <a:pt x="1649" y="743"/>
                  </a:lnTo>
                  <a:lnTo>
                    <a:pt x="1643" y="700"/>
                  </a:lnTo>
                  <a:lnTo>
                    <a:pt x="1636" y="659"/>
                  </a:lnTo>
                  <a:lnTo>
                    <a:pt x="1626" y="620"/>
                  </a:lnTo>
                  <a:lnTo>
                    <a:pt x="1615" y="581"/>
                  </a:lnTo>
                  <a:lnTo>
                    <a:pt x="1603" y="542"/>
                  </a:lnTo>
                  <a:lnTo>
                    <a:pt x="1587" y="505"/>
                  </a:lnTo>
                  <a:lnTo>
                    <a:pt x="1571" y="468"/>
                  </a:lnTo>
                  <a:lnTo>
                    <a:pt x="1553" y="432"/>
                  </a:lnTo>
                  <a:lnTo>
                    <a:pt x="1534" y="399"/>
                  </a:lnTo>
                  <a:lnTo>
                    <a:pt x="1510" y="365"/>
                  </a:lnTo>
                  <a:lnTo>
                    <a:pt x="1487" y="331"/>
                  </a:lnTo>
                  <a:lnTo>
                    <a:pt x="1464" y="301"/>
                  </a:lnTo>
                  <a:lnTo>
                    <a:pt x="1438" y="271"/>
                  </a:lnTo>
                  <a:lnTo>
                    <a:pt x="1409" y="243"/>
                  </a:lnTo>
                  <a:lnTo>
                    <a:pt x="1381" y="214"/>
                  </a:lnTo>
                  <a:lnTo>
                    <a:pt x="1351" y="190"/>
                  </a:lnTo>
                  <a:lnTo>
                    <a:pt x="1321" y="165"/>
                  </a:lnTo>
                  <a:lnTo>
                    <a:pt x="1287" y="142"/>
                  </a:lnTo>
                  <a:lnTo>
                    <a:pt x="1255" y="120"/>
                  </a:lnTo>
                  <a:lnTo>
                    <a:pt x="1220" y="99"/>
                  </a:lnTo>
                  <a:lnTo>
                    <a:pt x="1184" y="81"/>
                  </a:lnTo>
                  <a:lnTo>
                    <a:pt x="1147" y="65"/>
                  </a:lnTo>
                  <a:lnTo>
                    <a:pt x="1110" y="49"/>
                  </a:lnTo>
                  <a:lnTo>
                    <a:pt x="1071" y="37"/>
                  </a:lnTo>
                  <a:lnTo>
                    <a:pt x="1032" y="26"/>
                  </a:lnTo>
                  <a:lnTo>
                    <a:pt x="993" y="18"/>
                  </a:lnTo>
                  <a:lnTo>
                    <a:pt x="952" y="10"/>
                  </a:lnTo>
                  <a:lnTo>
                    <a:pt x="910" y="5"/>
                  </a:lnTo>
                  <a:lnTo>
                    <a:pt x="869" y="2"/>
                  </a:lnTo>
                  <a:lnTo>
                    <a:pt x="826" y="0"/>
                  </a:lnTo>
                  <a:lnTo>
                    <a:pt x="784" y="2"/>
                  </a:lnTo>
                  <a:lnTo>
                    <a:pt x="741" y="5"/>
                  </a:lnTo>
                  <a:lnTo>
                    <a:pt x="700" y="10"/>
                  </a:lnTo>
                  <a:lnTo>
                    <a:pt x="660" y="18"/>
                  </a:lnTo>
                  <a:lnTo>
                    <a:pt x="619" y="26"/>
                  </a:lnTo>
                  <a:lnTo>
                    <a:pt x="580" y="37"/>
                  </a:lnTo>
                  <a:lnTo>
                    <a:pt x="541" y="49"/>
                  </a:lnTo>
                  <a:lnTo>
                    <a:pt x="504" y="65"/>
                  </a:lnTo>
                  <a:lnTo>
                    <a:pt x="468" y="81"/>
                  </a:lnTo>
                  <a:lnTo>
                    <a:pt x="433" y="99"/>
                  </a:lnTo>
                  <a:lnTo>
                    <a:pt x="397" y="120"/>
                  </a:lnTo>
                  <a:lnTo>
                    <a:pt x="363" y="142"/>
                  </a:lnTo>
                  <a:lnTo>
                    <a:pt x="332" y="165"/>
                  </a:lnTo>
                  <a:lnTo>
                    <a:pt x="300" y="190"/>
                  </a:lnTo>
                  <a:lnTo>
                    <a:pt x="270" y="214"/>
                  </a:lnTo>
                  <a:lnTo>
                    <a:pt x="241" y="243"/>
                  </a:lnTo>
                  <a:lnTo>
                    <a:pt x="215" y="271"/>
                  </a:lnTo>
                  <a:lnTo>
                    <a:pt x="188" y="301"/>
                  </a:lnTo>
                  <a:lnTo>
                    <a:pt x="163" y="331"/>
                  </a:lnTo>
                  <a:lnTo>
                    <a:pt x="140" y="365"/>
                  </a:lnTo>
                  <a:lnTo>
                    <a:pt x="119" y="399"/>
                  </a:lnTo>
                  <a:lnTo>
                    <a:pt x="99" y="432"/>
                  </a:lnTo>
                  <a:lnTo>
                    <a:pt x="82" y="468"/>
                  </a:lnTo>
                  <a:lnTo>
                    <a:pt x="64" y="505"/>
                  </a:lnTo>
                  <a:lnTo>
                    <a:pt x="50" y="542"/>
                  </a:lnTo>
                  <a:lnTo>
                    <a:pt x="35" y="581"/>
                  </a:lnTo>
                  <a:lnTo>
                    <a:pt x="25" y="620"/>
                  </a:lnTo>
                  <a:lnTo>
                    <a:pt x="16" y="659"/>
                  </a:lnTo>
                  <a:lnTo>
                    <a:pt x="9" y="700"/>
                  </a:lnTo>
                  <a:lnTo>
                    <a:pt x="4" y="743"/>
                  </a:lnTo>
                  <a:lnTo>
                    <a:pt x="0" y="784"/>
                  </a:lnTo>
                  <a:lnTo>
                    <a:pt x="0" y="826"/>
                  </a:lnTo>
                  <a:lnTo>
                    <a:pt x="0" y="869"/>
                  </a:lnTo>
                  <a:lnTo>
                    <a:pt x="4" y="911"/>
                  </a:lnTo>
                  <a:lnTo>
                    <a:pt x="9" y="952"/>
                  </a:lnTo>
                  <a:lnTo>
                    <a:pt x="16" y="993"/>
                  </a:lnTo>
                  <a:lnTo>
                    <a:pt x="25" y="1034"/>
                  </a:lnTo>
                  <a:lnTo>
                    <a:pt x="35" y="1073"/>
                  </a:lnTo>
                  <a:lnTo>
                    <a:pt x="50" y="1112"/>
                  </a:lnTo>
                  <a:lnTo>
                    <a:pt x="64" y="1149"/>
                  </a:lnTo>
                  <a:lnTo>
                    <a:pt x="82" y="1184"/>
                  </a:lnTo>
                  <a:lnTo>
                    <a:pt x="99" y="1220"/>
                  </a:lnTo>
                  <a:lnTo>
                    <a:pt x="119" y="1255"/>
                  </a:lnTo>
                  <a:lnTo>
                    <a:pt x="140" y="1289"/>
                  </a:lnTo>
                  <a:lnTo>
                    <a:pt x="163" y="1321"/>
                  </a:lnTo>
                  <a:lnTo>
                    <a:pt x="188" y="1353"/>
                  </a:lnTo>
                  <a:lnTo>
                    <a:pt x="215" y="1383"/>
                  </a:lnTo>
                  <a:lnTo>
                    <a:pt x="241" y="1411"/>
                  </a:lnTo>
                  <a:lnTo>
                    <a:pt x="270" y="1438"/>
                  </a:lnTo>
                  <a:lnTo>
                    <a:pt x="300" y="1464"/>
                  </a:lnTo>
                  <a:lnTo>
                    <a:pt x="332" y="1489"/>
                  </a:lnTo>
                  <a:lnTo>
                    <a:pt x="363" y="1512"/>
                  </a:lnTo>
                  <a:lnTo>
                    <a:pt x="397" y="1534"/>
                  </a:lnTo>
                  <a:lnTo>
                    <a:pt x="433" y="1553"/>
                  </a:lnTo>
                  <a:lnTo>
                    <a:pt x="468" y="1571"/>
                  </a:lnTo>
                  <a:lnTo>
                    <a:pt x="504" y="1589"/>
                  </a:lnTo>
                  <a:lnTo>
                    <a:pt x="541" y="1603"/>
                  </a:lnTo>
                  <a:lnTo>
                    <a:pt x="580" y="1615"/>
                  </a:lnTo>
                  <a:lnTo>
                    <a:pt x="619" y="1628"/>
                  </a:lnTo>
                  <a:lnTo>
                    <a:pt x="660" y="1636"/>
                  </a:lnTo>
                  <a:lnTo>
                    <a:pt x="700" y="1644"/>
                  </a:lnTo>
                  <a:lnTo>
                    <a:pt x="741" y="1649"/>
                  </a:lnTo>
                  <a:lnTo>
                    <a:pt x="784" y="1652"/>
                  </a:lnTo>
                  <a:lnTo>
                    <a:pt x="826" y="1652"/>
                  </a:lnTo>
                  <a:lnTo>
                    <a:pt x="869" y="1652"/>
                  </a:lnTo>
                  <a:lnTo>
                    <a:pt x="910" y="1649"/>
                  </a:lnTo>
                  <a:lnTo>
                    <a:pt x="952" y="1644"/>
                  </a:lnTo>
                  <a:lnTo>
                    <a:pt x="993" y="1636"/>
                  </a:lnTo>
                  <a:lnTo>
                    <a:pt x="1032" y="1628"/>
                  </a:lnTo>
                  <a:lnTo>
                    <a:pt x="1071" y="1615"/>
                  </a:lnTo>
                  <a:lnTo>
                    <a:pt x="1110" y="1603"/>
                  </a:lnTo>
                  <a:lnTo>
                    <a:pt x="1147" y="1589"/>
                  </a:lnTo>
                  <a:lnTo>
                    <a:pt x="1184" y="1571"/>
                  </a:lnTo>
                  <a:lnTo>
                    <a:pt x="1220" y="1553"/>
                  </a:lnTo>
                  <a:lnTo>
                    <a:pt x="1255" y="1534"/>
                  </a:lnTo>
                  <a:lnTo>
                    <a:pt x="1287" y="1512"/>
                  </a:lnTo>
                  <a:lnTo>
                    <a:pt x="1321" y="1489"/>
                  </a:lnTo>
                  <a:lnTo>
                    <a:pt x="1351" y="1464"/>
                  </a:lnTo>
                  <a:lnTo>
                    <a:pt x="1381" y="1438"/>
                  </a:lnTo>
                  <a:lnTo>
                    <a:pt x="1409" y="1411"/>
                  </a:lnTo>
                  <a:lnTo>
                    <a:pt x="1438" y="1383"/>
                  </a:lnTo>
                  <a:lnTo>
                    <a:pt x="1464" y="1353"/>
                  </a:lnTo>
                  <a:lnTo>
                    <a:pt x="1487" y="1321"/>
                  </a:lnTo>
                  <a:lnTo>
                    <a:pt x="1510" y="1289"/>
                  </a:lnTo>
                  <a:lnTo>
                    <a:pt x="1534" y="1255"/>
                  </a:lnTo>
                  <a:lnTo>
                    <a:pt x="1553" y="1220"/>
                  </a:lnTo>
                  <a:lnTo>
                    <a:pt x="1571" y="1184"/>
                  </a:lnTo>
                  <a:lnTo>
                    <a:pt x="1587" y="1149"/>
                  </a:lnTo>
                  <a:lnTo>
                    <a:pt x="1603" y="1112"/>
                  </a:lnTo>
                  <a:lnTo>
                    <a:pt x="1615" y="1073"/>
                  </a:lnTo>
                  <a:lnTo>
                    <a:pt x="1626" y="1034"/>
                  </a:lnTo>
                  <a:lnTo>
                    <a:pt x="1636" y="993"/>
                  </a:lnTo>
                  <a:lnTo>
                    <a:pt x="1643" y="952"/>
                  </a:lnTo>
                  <a:lnTo>
                    <a:pt x="1649" y="911"/>
                  </a:lnTo>
                  <a:lnTo>
                    <a:pt x="1651" y="869"/>
                  </a:lnTo>
                  <a:lnTo>
                    <a:pt x="1652" y="826"/>
                  </a:lnTo>
                  <a:lnTo>
                    <a:pt x="1642" y="826"/>
                  </a:lnTo>
                  <a:lnTo>
                    <a:pt x="1640" y="785"/>
                  </a:lnTo>
                  <a:lnTo>
                    <a:pt x="1638" y="743"/>
                  </a:lnTo>
                  <a:lnTo>
                    <a:pt x="1633" y="702"/>
                  </a:lnTo>
                  <a:lnTo>
                    <a:pt x="1626" y="663"/>
                  </a:lnTo>
                  <a:lnTo>
                    <a:pt x="1615" y="622"/>
                  </a:lnTo>
                  <a:lnTo>
                    <a:pt x="1604" y="583"/>
                  </a:lnTo>
                  <a:lnTo>
                    <a:pt x="1592" y="546"/>
                  </a:lnTo>
                  <a:lnTo>
                    <a:pt x="1578" y="509"/>
                  </a:lnTo>
                  <a:lnTo>
                    <a:pt x="1562" y="473"/>
                  </a:lnTo>
                  <a:lnTo>
                    <a:pt x="1542" y="438"/>
                  </a:lnTo>
                  <a:lnTo>
                    <a:pt x="1523" y="404"/>
                  </a:lnTo>
                  <a:lnTo>
                    <a:pt x="1502" y="370"/>
                  </a:lnTo>
                  <a:lnTo>
                    <a:pt x="1480" y="338"/>
                  </a:lnTo>
                  <a:lnTo>
                    <a:pt x="1456" y="308"/>
                  </a:lnTo>
                  <a:lnTo>
                    <a:pt x="1429" y="278"/>
                  </a:lnTo>
                  <a:lnTo>
                    <a:pt x="1402" y="250"/>
                  </a:lnTo>
                  <a:lnTo>
                    <a:pt x="1374" y="223"/>
                  </a:lnTo>
                  <a:lnTo>
                    <a:pt x="1346" y="197"/>
                  </a:lnTo>
                  <a:lnTo>
                    <a:pt x="1314" y="174"/>
                  </a:lnTo>
                  <a:lnTo>
                    <a:pt x="1282" y="151"/>
                  </a:lnTo>
                  <a:lnTo>
                    <a:pt x="1248" y="129"/>
                  </a:lnTo>
                  <a:lnTo>
                    <a:pt x="1214" y="110"/>
                  </a:lnTo>
                  <a:lnTo>
                    <a:pt x="1179" y="92"/>
                  </a:lnTo>
                  <a:lnTo>
                    <a:pt x="1144" y="74"/>
                  </a:lnTo>
                  <a:lnTo>
                    <a:pt x="1106" y="60"/>
                  </a:lnTo>
                  <a:lnTo>
                    <a:pt x="1069" y="48"/>
                  </a:lnTo>
                  <a:lnTo>
                    <a:pt x="1030" y="37"/>
                  </a:lnTo>
                  <a:lnTo>
                    <a:pt x="991" y="28"/>
                  </a:lnTo>
                  <a:lnTo>
                    <a:pt x="950" y="21"/>
                  </a:lnTo>
                  <a:lnTo>
                    <a:pt x="910" y="16"/>
                  </a:lnTo>
                  <a:lnTo>
                    <a:pt x="867" y="12"/>
                  </a:lnTo>
                  <a:lnTo>
                    <a:pt x="826" y="10"/>
                  </a:lnTo>
                  <a:lnTo>
                    <a:pt x="784" y="12"/>
                  </a:lnTo>
                  <a:lnTo>
                    <a:pt x="743" y="16"/>
                  </a:lnTo>
                  <a:lnTo>
                    <a:pt x="702" y="21"/>
                  </a:lnTo>
                  <a:lnTo>
                    <a:pt x="661" y="28"/>
                  </a:lnTo>
                  <a:lnTo>
                    <a:pt x="622" y="37"/>
                  </a:lnTo>
                  <a:lnTo>
                    <a:pt x="583" y="48"/>
                  </a:lnTo>
                  <a:lnTo>
                    <a:pt x="546" y="60"/>
                  </a:lnTo>
                  <a:lnTo>
                    <a:pt x="509" y="74"/>
                  </a:lnTo>
                  <a:lnTo>
                    <a:pt x="472" y="92"/>
                  </a:lnTo>
                  <a:lnTo>
                    <a:pt x="436" y="110"/>
                  </a:lnTo>
                  <a:lnTo>
                    <a:pt x="402" y="129"/>
                  </a:lnTo>
                  <a:lnTo>
                    <a:pt x="371" y="151"/>
                  </a:lnTo>
                  <a:lnTo>
                    <a:pt x="337" y="174"/>
                  </a:lnTo>
                  <a:lnTo>
                    <a:pt x="307" y="197"/>
                  </a:lnTo>
                  <a:lnTo>
                    <a:pt x="277" y="223"/>
                  </a:lnTo>
                  <a:lnTo>
                    <a:pt x="248" y="250"/>
                  </a:lnTo>
                  <a:lnTo>
                    <a:pt x="222" y="278"/>
                  </a:lnTo>
                  <a:lnTo>
                    <a:pt x="197" y="308"/>
                  </a:lnTo>
                  <a:lnTo>
                    <a:pt x="172" y="338"/>
                  </a:lnTo>
                  <a:lnTo>
                    <a:pt x="149" y="370"/>
                  </a:lnTo>
                  <a:lnTo>
                    <a:pt x="128" y="404"/>
                  </a:lnTo>
                  <a:lnTo>
                    <a:pt x="108" y="438"/>
                  </a:lnTo>
                  <a:lnTo>
                    <a:pt x="90" y="473"/>
                  </a:lnTo>
                  <a:lnTo>
                    <a:pt x="74" y="509"/>
                  </a:lnTo>
                  <a:lnTo>
                    <a:pt x="60" y="546"/>
                  </a:lnTo>
                  <a:lnTo>
                    <a:pt x="46" y="583"/>
                  </a:lnTo>
                  <a:lnTo>
                    <a:pt x="35" y="622"/>
                  </a:lnTo>
                  <a:lnTo>
                    <a:pt x="27" y="663"/>
                  </a:lnTo>
                  <a:lnTo>
                    <a:pt x="20" y="702"/>
                  </a:lnTo>
                  <a:lnTo>
                    <a:pt x="14" y="743"/>
                  </a:lnTo>
                  <a:lnTo>
                    <a:pt x="11" y="785"/>
                  </a:lnTo>
                  <a:lnTo>
                    <a:pt x="11" y="826"/>
                  </a:lnTo>
                  <a:lnTo>
                    <a:pt x="11" y="869"/>
                  </a:lnTo>
                  <a:lnTo>
                    <a:pt x="14" y="909"/>
                  </a:lnTo>
                  <a:lnTo>
                    <a:pt x="20" y="950"/>
                  </a:lnTo>
                  <a:lnTo>
                    <a:pt x="27" y="991"/>
                  </a:lnTo>
                  <a:lnTo>
                    <a:pt x="35" y="1030"/>
                  </a:lnTo>
                  <a:lnTo>
                    <a:pt x="46" y="1069"/>
                  </a:lnTo>
                  <a:lnTo>
                    <a:pt x="60" y="1106"/>
                  </a:lnTo>
                  <a:lnTo>
                    <a:pt x="74" y="1144"/>
                  </a:lnTo>
                  <a:lnTo>
                    <a:pt x="90" y="1181"/>
                  </a:lnTo>
                  <a:lnTo>
                    <a:pt x="108" y="1216"/>
                  </a:lnTo>
                  <a:lnTo>
                    <a:pt x="128" y="1250"/>
                  </a:lnTo>
                  <a:lnTo>
                    <a:pt x="149" y="1282"/>
                  </a:lnTo>
                  <a:lnTo>
                    <a:pt x="172" y="1314"/>
                  </a:lnTo>
                  <a:lnTo>
                    <a:pt x="197" y="1346"/>
                  </a:lnTo>
                  <a:lnTo>
                    <a:pt x="222" y="1376"/>
                  </a:lnTo>
                  <a:lnTo>
                    <a:pt x="248" y="1404"/>
                  </a:lnTo>
                  <a:lnTo>
                    <a:pt x="277" y="1431"/>
                  </a:lnTo>
                  <a:lnTo>
                    <a:pt x="307" y="1456"/>
                  </a:lnTo>
                  <a:lnTo>
                    <a:pt x="337" y="1480"/>
                  </a:lnTo>
                  <a:lnTo>
                    <a:pt x="371" y="1503"/>
                  </a:lnTo>
                  <a:lnTo>
                    <a:pt x="402" y="1525"/>
                  </a:lnTo>
                  <a:lnTo>
                    <a:pt x="436" y="1544"/>
                  </a:lnTo>
                  <a:lnTo>
                    <a:pt x="472" y="1562"/>
                  </a:lnTo>
                  <a:lnTo>
                    <a:pt x="509" y="1578"/>
                  </a:lnTo>
                  <a:lnTo>
                    <a:pt x="546" y="1592"/>
                  </a:lnTo>
                  <a:lnTo>
                    <a:pt x="583" y="1606"/>
                  </a:lnTo>
                  <a:lnTo>
                    <a:pt x="622" y="1617"/>
                  </a:lnTo>
                  <a:lnTo>
                    <a:pt x="661" y="1626"/>
                  </a:lnTo>
                  <a:lnTo>
                    <a:pt x="702" y="1633"/>
                  </a:lnTo>
                  <a:lnTo>
                    <a:pt x="743" y="1638"/>
                  </a:lnTo>
                  <a:lnTo>
                    <a:pt x="784" y="1642"/>
                  </a:lnTo>
                  <a:lnTo>
                    <a:pt x="826" y="1642"/>
                  </a:lnTo>
                  <a:lnTo>
                    <a:pt x="867" y="1642"/>
                  </a:lnTo>
                  <a:lnTo>
                    <a:pt x="910" y="1638"/>
                  </a:lnTo>
                  <a:lnTo>
                    <a:pt x="950" y="1633"/>
                  </a:lnTo>
                  <a:lnTo>
                    <a:pt x="991" y="1626"/>
                  </a:lnTo>
                  <a:lnTo>
                    <a:pt x="1030" y="1617"/>
                  </a:lnTo>
                  <a:lnTo>
                    <a:pt x="1069" y="1606"/>
                  </a:lnTo>
                  <a:lnTo>
                    <a:pt x="1106" y="1592"/>
                  </a:lnTo>
                  <a:lnTo>
                    <a:pt x="1144" y="1578"/>
                  </a:lnTo>
                  <a:lnTo>
                    <a:pt x="1179" y="1562"/>
                  </a:lnTo>
                  <a:lnTo>
                    <a:pt x="1214" y="1544"/>
                  </a:lnTo>
                  <a:lnTo>
                    <a:pt x="1248" y="1525"/>
                  </a:lnTo>
                  <a:lnTo>
                    <a:pt x="1282" y="1503"/>
                  </a:lnTo>
                  <a:lnTo>
                    <a:pt x="1314" y="1480"/>
                  </a:lnTo>
                  <a:lnTo>
                    <a:pt x="1346" y="1456"/>
                  </a:lnTo>
                  <a:lnTo>
                    <a:pt x="1374" y="1431"/>
                  </a:lnTo>
                  <a:lnTo>
                    <a:pt x="1402" y="1404"/>
                  </a:lnTo>
                  <a:lnTo>
                    <a:pt x="1429" y="1376"/>
                  </a:lnTo>
                  <a:lnTo>
                    <a:pt x="1456" y="1346"/>
                  </a:lnTo>
                  <a:lnTo>
                    <a:pt x="1480" y="1314"/>
                  </a:lnTo>
                  <a:lnTo>
                    <a:pt x="1502" y="1282"/>
                  </a:lnTo>
                  <a:lnTo>
                    <a:pt x="1523" y="1250"/>
                  </a:lnTo>
                  <a:lnTo>
                    <a:pt x="1542" y="1216"/>
                  </a:lnTo>
                  <a:lnTo>
                    <a:pt x="1562" y="1181"/>
                  </a:lnTo>
                  <a:lnTo>
                    <a:pt x="1578" y="1144"/>
                  </a:lnTo>
                  <a:lnTo>
                    <a:pt x="1592" y="1106"/>
                  </a:lnTo>
                  <a:lnTo>
                    <a:pt x="1604" y="1069"/>
                  </a:lnTo>
                  <a:lnTo>
                    <a:pt x="1615" y="1030"/>
                  </a:lnTo>
                  <a:lnTo>
                    <a:pt x="1626" y="991"/>
                  </a:lnTo>
                  <a:lnTo>
                    <a:pt x="1633" y="950"/>
                  </a:lnTo>
                  <a:lnTo>
                    <a:pt x="1638" y="909"/>
                  </a:lnTo>
                  <a:lnTo>
                    <a:pt x="1640" y="869"/>
                  </a:lnTo>
                  <a:lnTo>
                    <a:pt x="1642" y="826"/>
                  </a:lnTo>
                  <a:lnTo>
                    <a:pt x="1652" y="826"/>
                  </a:lnTo>
                  <a:close/>
                </a:path>
              </a:pathLst>
            </a:custGeom>
            <a:solidFill>
              <a:srgbClr val="67C2FF"/>
            </a:solidFill>
            <a:ln w="9525">
              <a:noFill/>
              <a:round/>
              <a:headEnd/>
              <a:tailEnd/>
            </a:ln>
          </p:spPr>
          <p:txBody>
            <a:bodyPr/>
            <a:lstStyle/>
            <a:p>
              <a:endParaRPr lang="en-US"/>
            </a:p>
          </p:txBody>
        </p:sp>
        <p:sp>
          <p:nvSpPr>
            <p:cNvPr id="53310" name="Freeform 63"/>
            <p:cNvSpPr>
              <a:spLocks/>
            </p:cNvSpPr>
            <p:nvPr/>
          </p:nvSpPr>
          <p:spPr bwMode="auto">
            <a:xfrm>
              <a:off x="3522460" y="2065363"/>
              <a:ext cx="2317044" cy="2606675"/>
            </a:xfrm>
            <a:custGeom>
              <a:avLst/>
              <a:gdLst>
                <a:gd name="T0" fmla="*/ 2147483647 w 1642"/>
                <a:gd name="T1" fmla="*/ 2147483647 h 1642"/>
                <a:gd name="T2" fmla="*/ 2147483647 w 1642"/>
                <a:gd name="T3" fmla="*/ 2147483647 h 1642"/>
                <a:gd name="T4" fmla="*/ 2147483647 w 1642"/>
                <a:gd name="T5" fmla="*/ 2147483647 h 1642"/>
                <a:gd name="T6" fmla="*/ 2147483647 w 1642"/>
                <a:gd name="T7" fmla="*/ 2147483647 h 1642"/>
                <a:gd name="T8" fmla="*/ 2147483647 w 1642"/>
                <a:gd name="T9" fmla="*/ 2147483647 h 1642"/>
                <a:gd name="T10" fmla="*/ 2147483647 w 1642"/>
                <a:gd name="T11" fmla="*/ 2147483647 h 1642"/>
                <a:gd name="T12" fmla="*/ 2147483647 w 1642"/>
                <a:gd name="T13" fmla="*/ 2147483647 h 1642"/>
                <a:gd name="T14" fmla="*/ 2147483647 w 1642"/>
                <a:gd name="T15" fmla="*/ 2147483647 h 1642"/>
                <a:gd name="T16" fmla="*/ 2147483647 w 1642"/>
                <a:gd name="T17" fmla="*/ 2147483647 h 1642"/>
                <a:gd name="T18" fmla="*/ 2147483647 w 1642"/>
                <a:gd name="T19" fmla="*/ 2147483647 h 1642"/>
                <a:gd name="T20" fmla="*/ 2147483647 w 1642"/>
                <a:gd name="T21" fmla="*/ 2147483647 h 1642"/>
                <a:gd name="T22" fmla="*/ 2147483647 w 1642"/>
                <a:gd name="T23" fmla="*/ 2147483647 h 1642"/>
                <a:gd name="T24" fmla="*/ 0 w 1642"/>
                <a:gd name="T25" fmla="*/ 2147483647 h 1642"/>
                <a:gd name="T26" fmla="*/ 2147483647 w 1642"/>
                <a:gd name="T27" fmla="*/ 2147483647 h 1642"/>
                <a:gd name="T28" fmla="*/ 2147483647 w 1642"/>
                <a:gd name="T29" fmla="*/ 2147483647 h 1642"/>
                <a:gd name="T30" fmla="*/ 2147483647 w 1642"/>
                <a:gd name="T31" fmla="*/ 2147483647 h 1642"/>
                <a:gd name="T32" fmla="*/ 2147483647 w 1642"/>
                <a:gd name="T33" fmla="*/ 2147483647 h 1642"/>
                <a:gd name="T34" fmla="*/ 2147483647 w 1642"/>
                <a:gd name="T35" fmla="*/ 2147483647 h 1642"/>
                <a:gd name="T36" fmla="*/ 2147483647 w 1642"/>
                <a:gd name="T37" fmla="*/ 2147483647 h 1642"/>
                <a:gd name="T38" fmla="*/ 2147483647 w 1642"/>
                <a:gd name="T39" fmla="*/ 2147483647 h 1642"/>
                <a:gd name="T40" fmla="*/ 2147483647 w 1642"/>
                <a:gd name="T41" fmla="*/ 2147483647 h 1642"/>
                <a:gd name="T42" fmla="*/ 2147483647 w 1642"/>
                <a:gd name="T43" fmla="*/ 2147483647 h 1642"/>
                <a:gd name="T44" fmla="*/ 2147483647 w 1642"/>
                <a:gd name="T45" fmla="*/ 2147483647 h 1642"/>
                <a:gd name="T46" fmla="*/ 2147483647 w 1642"/>
                <a:gd name="T47" fmla="*/ 2147483647 h 1642"/>
                <a:gd name="T48" fmla="*/ 2147483647 w 1642"/>
                <a:gd name="T49" fmla="*/ 2147483647 h 1642"/>
                <a:gd name="T50" fmla="*/ 2147483647 w 1642"/>
                <a:gd name="T51" fmla="*/ 2147483647 h 1642"/>
                <a:gd name="T52" fmla="*/ 2147483647 w 1642"/>
                <a:gd name="T53" fmla="*/ 2147483647 h 1642"/>
                <a:gd name="T54" fmla="*/ 2147483647 w 1642"/>
                <a:gd name="T55" fmla="*/ 2147483647 h 1642"/>
                <a:gd name="T56" fmla="*/ 2147483647 w 1642"/>
                <a:gd name="T57" fmla="*/ 2147483647 h 1642"/>
                <a:gd name="T58" fmla="*/ 2147483647 w 1642"/>
                <a:gd name="T59" fmla="*/ 2147483647 h 1642"/>
                <a:gd name="T60" fmla="*/ 2147483647 w 1642"/>
                <a:gd name="T61" fmla="*/ 2147483647 h 1642"/>
                <a:gd name="T62" fmla="*/ 2147483647 w 1642"/>
                <a:gd name="T63" fmla="*/ 2147483647 h 1642"/>
                <a:gd name="T64" fmla="*/ 2147483647 w 1642"/>
                <a:gd name="T65" fmla="*/ 2147483647 h 1642"/>
                <a:gd name="T66" fmla="*/ 2147483647 w 1642"/>
                <a:gd name="T67" fmla="*/ 2147483647 h 1642"/>
                <a:gd name="T68" fmla="*/ 2147483647 w 1642"/>
                <a:gd name="T69" fmla="*/ 2147483647 h 1642"/>
                <a:gd name="T70" fmla="*/ 2147483647 w 1642"/>
                <a:gd name="T71" fmla="*/ 2147483647 h 1642"/>
                <a:gd name="T72" fmla="*/ 2147483647 w 1642"/>
                <a:gd name="T73" fmla="*/ 2147483647 h 1642"/>
                <a:gd name="T74" fmla="*/ 2147483647 w 1642"/>
                <a:gd name="T75" fmla="*/ 2147483647 h 1642"/>
                <a:gd name="T76" fmla="*/ 2147483647 w 1642"/>
                <a:gd name="T77" fmla="*/ 2147483647 h 1642"/>
                <a:gd name="T78" fmla="*/ 2147483647 w 1642"/>
                <a:gd name="T79" fmla="*/ 2147483647 h 1642"/>
                <a:gd name="T80" fmla="*/ 2147483647 w 1642"/>
                <a:gd name="T81" fmla="*/ 2147483647 h 1642"/>
                <a:gd name="T82" fmla="*/ 2147483647 w 1642"/>
                <a:gd name="T83" fmla="*/ 2147483647 h 1642"/>
                <a:gd name="T84" fmla="*/ 2147483647 w 1642"/>
                <a:gd name="T85" fmla="*/ 2147483647 h 1642"/>
                <a:gd name="T86" fmla="*/ 2147483647 w 1642"/>
                <a:gd name="T87" fmla="*/ 2147483647 h 1642"/>
                <a:gd name="T88" fmla="*/ 2147483647 w 1642"/>
                <a:gd name="T89" fmla="*/ 2147483647 h 1642"/>
                <a:gd name="T90" fmla="*/ 2147483647 w 1642"/>
                <a:gd name="T91" fmla="*/ 2147483647 h 1642"/>
                <a:gd name="T92" fmla="*/ 2147483647 w 1642"/>
                <a:gd name="T93" fmla="*/ 2147483647 h 1642"/>
                <a:gd name="T94" fmla="*/ 2147483647 w 1642"/>
                <a:gd name="T95" fmla="*/ 2147483647 h 1642"/>
                <a:gd name="T96" fmla="*/ 2147483647 w 1642"/>
                <a:gd name="T97" fmla="*/ 2147483647 h 1642"/>
                <a:gd name="T98" fmla="*/ 2147483647 w 1642"/>
                <a:gd name="T99" fmla="*/ 2147483647 h 1642"/>
                <a:gd name="T100" fmla="*/ 2147483647 w 1642"/>
                <a:gd name="T101" fmla="*/ 2147483647 h 164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42"/>
                <a:gd name="T154" fmla="*/ 0 h 1642"/>
                <a:gd name="T155" fmla="*/ 1642 w 1642"/>
                <a:gd name="T156" fmla="*/ 1642 h 164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42" h="1642">
                  <a:moveTo>
                    <a:pt x="1642" y="821"/>
                  </a:moveTo>
                  <a:lnTo>
                    <a:pt x="1640" y="779"/>
                  </a:lnTo>
                  <a:lnTo>
                    <a:pt x="1638" y="738"/>
                  </a:lnTo>
                  <a:lnTo>
                    <a:pt x="1633" y="697"/>
                  </a:lnTo>
                  <a:lnTo>
                    <a:pt x="1626" y="656"/>
                  </a:lnTo>
                  <a:lnTo>
                    <a:pt x="1615" y="617"/>
                  </a:lnTo>
                  <a:lnTo>
                    <a:pt x="1605" y="578"/>
                  </a:lnTo>
                  <a:lnTo>
                    <a:pt x="1592" y="539"/>
                  </a:lnTo>
                  <a:lnTo>
                    <a:pt x="1578" y="502"/>
                  </a:lnTo>
                  <a:lnTo>
                    <a:pt x="1560" y="466"/>
                  </a:lnTo>
                  <a:lnTo>
                    <a:pt x="1543" y="431"/>
                  </a:lnTo>
                  <a:lnTo>
                    <a:pt x="1523" y="396"/>
                  </a:lnTo>
                  <a:lnTo>
                    <a:pt x="1502" y="362"/>
                  </a:lnTo>
                  <a:lnTo>
                    <a:pt x="1479" y="330"/>
                  </a:lnTo>
                  <a:lnTo>
                    <a:pt x="1454" y="300"/>
                  </a:lnTo>
                  <a:lnTo>
                    <a:pt x="1429" y="270"/>
                  </a:lnTo>
                  <a:lnTo>
                    <a:pt x="1401" y="241"/>
                  </a:lnTo>
                  <a:lnTo>
                    <a:pt x="1373" y="213"/>
                  </a:lnTo>
                  <a:lnTo>
                    <a:pt x="1342" y="188"/>
                  </a:lnTo>
                  <a:lnTo>
                    <a:pt x="1312" y="163"/>
                  </a:lnTo>
                  <a:lnTo>
                    <a:pt x="1280" y="140"/>
                  </a:lnTo>
                  <a:lnTo>
                    <a:pt x="1247" y="119"/>
                  </a:lnTo>
                  <a:lnTo>
                    <a:pt x="1213" y="99"/>
                  </a:lnTo>
                  <a:lnTo>
                    <a:pt x="1178" y="82"/>
                  </a:lnTo>
                  <a:lnTo>
                    <a:pt x="1140" y="66"/>
                  </a:lnTo>
                  <a:lnTo>
                    <a:pt x="1103" y="50"/>
                  </a:lnTo>
                  <a:lnTo>
                    <a:pt x="1066" y="37"/>
                  </a:lnTo>
                  <a:lnTo>
                    <a:pt x="1027" y="27"/>
                  </a:lnTo>
                  <a:lnTo>
                    <a:pt x="986" y="18"/>
                  </a:lnTo>
                  <a:lnTo>
                    <a:pt x="945" y="11"/>
                  </a:lnTo>
                  <a:lnTo>
                    <a:pt x="905" y="5"/>
                  </a:lnTo>
                  <a:lnTo>
                    <a:pt x="864" y="2"/>
                  </a:lnTo>
                  <a:lnTo>
                    <a:pt x="821" y="0"/>
                  </a:lnTo>
                  <a:lnTo>
                    <a:pt x="779" y="2"/>
                  </a:lnTo>
                  <a:lnTo>
                    <a:pt x="736" y="5"/>
                  </a:lnTo>
                  <a:lnTo>
                    <a:pt x="695" y="11"/>
                  </a:lnTo>
                  <a:lnTo>
                    <a:pt x="655" y="18"/>
                  </a:lnTo>
                  <a:lnTo>
                    <a:pt x="616" y="27"/>
                  </a:lnTo>
                  <a:lnTo>
                    <a:pt x="577" y="37"/>
                  </a:lnTo>
                  <a:lnTo>
                    <a:pt x="539" y="50"/>
                  </a:lnTo>
                  <a:lnTo>
                    <a:pt x="500" y="66"/>
                  </a:lnTo>
                  <a:lnTo>
                    <a:pt x="465" y="82"/>
                  </a:lnTo>
                  <a:lnTo>
                    <a:pt x="429" y="99"/>
                  </a:lnTo>
                  <a:lnTo>
                    <a:pt x="396" y="119"/>
                  </a:lnTo>
                  <a:lnTo>
                    <a:pt x="362" y="140"/>
                  </a:lnTo>
                  <a:lnTo>
                    <a:pt x="330" y="163"/>
                  </a:lnTo>
                  <a:lnTo>
                    <a:pt x="298" y="188"/>
                  </a:lnTo>
                  <a:lnTo>
                    <a:pt x="268" y="213"/>
                  </a:lnTo>
                  <a:lnTo>
                    <a:pt x="240" y="241"/>
                  </a:lnTo>
                  <a:lnTo>
                    <a:pt x="213" y="270"/>
                  </a:lnTo>
                  <a:lnTo>
                    <a:pt x="187" y="300"/>
                  </a:lnTo>
                  <a:lnTo>
                    <a:pt x="163" y="330"/>
                  </a:lnTo>
                  <a:lnTo>
                    <a:pt x="140" y="362"/>
                  </a:lnTo>
                  <a:lnTo>
                    <a:pt x="119" y="396"/>
                  </a:lnTo>
                  <a:lnTo>
                    <a:pt x="98" y="431"/>
                  </a:lnTo>
                  <a:lnTo>
                    <a:pt x="80" y="466"/>
                  </a:lnTo>
                  <a:lnTo>
                    <a:pt x="64" y="502"/>
                  </a:lnTo>
                  <a:lnTo>
                    <a:pt x="50" y="539"/>
                  </a:lnTo>
                  <a:lnTo>
                    <a:pt x="36" y="578"/>
                  </a:lnTo>
                  <a:lnTo>
                    <a:pt x="25" y="617"/>
                  </a:lnTo>
                  <a:lnTo>
                    <a:pt x="16" y="656"/>
                  </a:lnTo>
                  <a:lnTo>
                    <a:pt x="9" y="697"/>
                  </a:lnTo>
                  <a:lnTo>
                    <a:pt x="4" y="738"/>
                  </a:lnTo>
                  <a:lnTo>
                    <a:pt x="0" y="779"/>
                  </a:lnTo>
                  <a:lnTo>
                    <a:pt x="0" y="821"/>
                  </a:lnTo>
                  <a:lnTo>
                    <a:pt x="0" y="864"/>
                  </a:lnTo>
                  <a:lnTo>
                    <a:pt x="4" y="906"/>
                  </a:lnTo>
                  <a:lnTo>
                    <a:pt x="9" y="947"/>
                  </a:lnTo>
                  <a:lnTo>
                    <a:pt x="16" y="988"/>
                  </a:lnTo>
                  <a:lnTo>
                    <a:pt x="25" y="1027"/>
                  </a:lnTo>
                  <a:lnTo>
                    <a:pt x="36" y="1066"/>
                  </a:lnTo>
                  <a:lnTo>
                    <a:pt x="50" y="1103"/>
                  </a:lnTo>
                  <a:lnTo>
                    <a:pt x="64" y="1140"/>
                  </a:lnTo>
                  <a:lnTo>
                    <a:pt x="80" y="1178"/>
                  </a:lnTo>
                  <a:lnTo>
                    <a:pt x="98" y="1213"/>
                  </a:lnTo>
                  <a:lnTo>
                    <a:pt x="119" y="1247"/>
                  </a:lnTo>
                  <a:lnTo>
                    <a:pt x="140" y="1280"/>
                  </a:lnTo>
                  <a:lnTo>
                    <a:pt x="163" y="1312"/>
                  </a:lnTo>
                  <a:lnTo>
                    <a:pt x="187" y="1344"/>
                  </a:lnTo>
                  <a:lnTo>
                    <a:pt x="213" y="1374"/>
                  </a:lnTo>
                  <a:lnTo>
                    <a:pt x="240" y="1403"/>
                  </a:lnTo>
                  <a:lnTo>
                    <a:pt x="268" y="1429"/>
                  </a:lnTo>
                  <a:lnTo>
                    <a:pt x="298" y="1456"/>
                  </a:lnTo>
                  <a:lnTo>
                    <a:pt x="330" y="1479"/>
                  </a:lnTo>
                  <a:lnTo>
                    <a:pt x="362" y="1502"/>
                  </a:lnTo>
                  <a:lnTo>
                    <a:pt x="396" y="1523"/>
                  </a:lnTo>
                  <a:lnTo>
                    <a:pt x="429" y="1543"/>
                  </a:lnTo>
                  <a:lnTo>
                    <a:pt x="465" y="1562"/>
                  </a:lnTo>
                  <a:lnTo>
                    <a:pt x="500" y="1578"/>
                  </a:lnTo>
                  <a:lnTo>
                    <a:pt x="539" y="1592"/>
                  </a:lnTo>
                  <a:lnTo>
                    <a:pt x="577" y="1605"/>
                  </a:lnTo>
                  <a:lnTo>
                    <a:pt x="616" y="1617"/>
                  </a:lnTo>
                  <a:lnTo>
                    <a:pt x="655" y="1626"/>
                  </a:lnTo>
                  <a:lnTo>
                    <a:pt x="695" y="1633"/>
                  </a:lnTo>
                  <a:lnTo>
                    <a:pt x="736" y="1639"/>
                  </a:lnTo>
                  <a:lnTo>
                    <a:pt x="779" y="1642"/>
                  </a:lnTo>
                  <a:lnTo>
                    <a:pt x="821" y="1642"/>
                  </a:lnTo>
                  <a:lnTo>
                    <a:pt x="864" y="1642"/>
                  </a:lnTo>
                  <a:lnTo>
                    <a:pt x="905" y="1639"/>
                  </a:lnTo>
                  <a:lnTo>
                    <a:pt x="945" y="1633"/>
                  </a:lnTo>
                  <a:lnTo>
                    <a:pt x="986" y="1626"/>
                  </a:lnTo>
                  <a:lnTo>
                    <a:pt x="1027" y="1617"/>
                  </a:lnTo>
                  <a:lnTo>
                    <a:pt x="1066" y="1605"/>
                  </a:lnTo>
                  <a:lnTo>
                    <a:pt x="1103" y="1592"/>
                  </a:lnTo>
                  <a:lnTo>
                    <a:pt x="1140" y="1578"/>
                  </a:lnTo>
                  <a:lnTo>
                    <a:pt x="1178" y="1562"/>
                  </a:lnTo>
                  <a:lnTo>
                    <a:pt x="1213" y="1543"/>
                  </a:lnTo>
                  <a:lnTo>
                    <a:pt x="1247" y="1523"/>
                  </a:lnTo>
                  <a:lnTo>
                    <a:pt x="1280" y="1502"/>
                  </a:lnTo>
                  <a:lnTo>
                    <a:pt x="1312" y="1479"/>
                  </a:lnTo>
                  <a:lnTo>
                    <a:pt x="1342" y="1456"/>
                  </a:lnTo>
                  <a:lnTo>
                    <a:pt x="1373" y="1429"/>
                  </a:lnTo>
                  <a:lnTo>
                    <a:pt x="1401" y="1403"/>
                  </a:lnTo>
                  <a:lnTo>
                    <a:pt x="1429" y="1374"/>
                  </a:lnTo>
                  <a:lnTo>
                    <a:pt x="1454" y="1344"/>
                  </a:lnTo>
                  <a:lnTo>
                    <a:pt x="1479" y="1312"/>
                  </a:lnTo>
                  <a:lnTo>
                    <a:pt x="1502" y="1280"/>
                  </a:lnTo>
                  <a:lnTo>
                    <a:pt x="1523" y="1247"/>
                  </a:lnTo>
                  <a:lnTo>
                    <a:pt x="1543" y="1213"/>
                  </a:lnTo>
                  <a:lnTo>
                    <a:pt x="1560" y="1178"/>
                  </a:lnTo>
                  <a:lnTo>
                    <a:pt x="1578" y="1140"/>
                  </a:lnTo>
                  <a:lnTo>
                    <a:pt x="1592" y="1103"/>
                  </a:lnTo>
                  <a:lnTo>
                    <a:pt x="1605" y="1066"/>
                  </a:lnTo>
                  <a:lnTo>
                    <a:pt x="1615" y="1027"/>
                  </a:lnTo>
                  <a:lnTo>
                    <a:pt x="1626" y="988"/>
                  </a:lnTo>
                  <a:lnTo>
                    <a:pt x="1633" y="947"/>
                  </a:lnTo>
                  <a:lnTo>
                    <a:pt x="1638" y="906"/>
                  </a:lnTo>
                  <a:lnTo>
                    <a:pt x="1640" y="864"/>
                  </a:lnTo>
                  <a:lnTo>
                    <a:pt x="1642" y="821"/>
                  </a:lnTo>
                  <a:lnTo>
                    <a:pt x="1631" y="821"/>
                  </a:lnTo>
                  <a:lnTo>
                    <a:pt x="1630" y="780"/>
                  </a:lnTo>
                  <a:lnTo>
                    <a:pt x="1628" y="740"/>
                  </a:lnTo>
                  <a:lnTo>
                    <a:pt x="1623" y="699"/>
                  </a:lnTo>
                  <a:lnTo>
                    <a:pt x="1615" y="658"/>
                  </a:lnTo>
                  <a:lnTo>
                    <a:pt x="1607" y="619"/>
                  </a:lnTo>
                  <a:lnTo>
                    <a:pt x="1594" y="580"/>
                  </a:lnTo>
                  <a:lnTo>
                    <a:pt x="1582" y="543"/>
                  </a:lnTo>
                  <a:lnTo>
                    <a:pt x="1568" y="505"/>
                  </a:lnTo>
                  <a:lnTo>
                    <a:pt x="1552" y="470"/>
                  </a:lnTo>
                  <a:lnTo>
                    <a:pt x="1534" y="435"/>
                  </a:lnTo>
                  <a:lnTo>
                    <a:pt x="1514" y="401"/>
                  </a:lnTo>
                  <a:lnTo>
                    <a:pt x="1493" y="369"/>
                  </a:lnTo>
                  <a:lnTo>
                    <a:pt x="1470" y="337"/>
                  </a:lnTo>
                  <a:lnTo>
                    <a:pt x="1447" y="307"/>
                  </a:lnTo>
                  <a:lnTo>
                    <a:pt x="1420" y="277"/>
                  </a:lnTo>
                  <a:lnTo>
                    <a:pt x="1394" y="248"/>
                  </a:lnTo>
                  <a:lnTo>
                    <a:pt x="1365" y="222"/>
                  </a:lnTo>
                  <a:lnTo>
                    <a:pt x="1337" y="197"/>
                  </a:lnTo>
                  <a:lnTo>
                    <a:pt x="1305" y="172"/>
                  </a:lnTo>
                  <a:lnTo>
                    <a:pt x="1273" y="149"/>
                  </a:lnTo>
                  <a:lnTo>
                    <a:pt x="1241" y="128"/>
                  </a:lnTo>
                  <a:lnTo>
                    <a:pt x="1208" y="108"/>
                  </a:lnTo>
                  <a:lnTo>
                    <a:pt x="1172" y="91"/>
                  </a:lnTo>
                  <a:lnTo>
                    <a:pt x="1137" y="75"/>
                  </a:lnTo>
                  <a:lnTo>
                    <a:pt x="1100" y="60"/>
                  </a:lnTo>
                  <a:lnTo>
                    <a:pt x="1062" y="48"/>
                  </a:lnTo>
                  <a:lnTo>
                    <a:pt x="1023" y="37"/>
                  </a:lnTo>
                  <a:lnTo>
                    <a:pt x="984" y="29"/>
                  </a:lnTo>
                  <a:lnTo>
                    <a:pt x="944" y="21"/>
                  </a:lnTo>
                  <a:lnTo>
                    <a:pt x="905" y="16"/>
                  </a:lnTo>
                  <a:lnTo>
                    <a:pt x="862" y="13"/>
                  </a:lnTo>
                  <a:lnTo>
                    <a:pt x="821" y="11"/>
                  </a:lnTo>
                  <a:lnTo>
                    <a:pt x="779" y="13"/>
                  </a:lnTo>
                  <a:lnTo>
                    <a:pt x="738" y="16"/>
                  </a:lnTo>
                  <a:lnTo>
                    <a:pt x="697" y="21"/>
                  </a:lnTo>
                  <a:lnTo>
                    <a:pt x="658" y="29"/>
                  </a:lnTo>
                  <a:lnTo>
                    <a:pt x="619" y="37"/>
                  </a:lnTo>
                  <a:lnTo>
                    <a:pt x="580" y="48"/>
                  </a:lnTo>
                  <a:lnTo>
                    <a:pt x="543" y="60"/>
                  </a:lnTo>
                  <a:lnTo>
                    <a:pt x="506" y="75"/>
                  </a:lnTo>
                  <a:lnTo>
                    <a:pt x="470" y="91"/>
                  </a:lnTo>
                  <a:lnTo>
                    <a:pt x="435" y="108"/>
                  </a:lnTo>
                  <a:lnTo>
                    <a:pt x="401" y="128"/>
                  </a:lnTo>
                  <a:lnTo>
                    <a:pt x="367" y="149"/>
                  </a:lnTo>
                  <a:lnTo>
                    <a:pt x="335" y="172"/>
                  </a:lnTo>
                  <a:lnTo>
                    <a:pt x="305" y="197"/>
                  </a:lnTo>
                  <a:lnTo>
                    <a:pt x="275" y="222"/>
                  </a:lnTo>
                  <a:lnTo>
                    <a:pt x="249" y="248"/>
                  </a:lnTo>
                  <a:lnTo>
                    <a:pt x="220" y="277"/>
                  </a:lnTo>
                  <a:lnTo>
                    <a:pt x="195" y="307"/>
                  </a:lnTo>
                  <a:lnTo>
                    <a:pt x="171" y="337"/>
                  </a:lnTo>
                  <a:lnTo>
                    <a:pt x="149" y="369"/>
                  </a:lnTo>
                  <a:lnTo>
                    <a:pt x="128" y="401"/>
                  </a:lnTo>
                  <a:lnTo>
                    <a:pt x="109" y="435"/>
                  </a:lnTo>
                  <a:lnTo>
                    <a:pt x="91" y="470"/>
                  </a:lnTo>
                  <a:lnTo>
                    <a:pt x="75" y="505"/>
                  </a:lnTo>
                  <a:lnTo>
                    <a:pt x="59" y="543"/>
                  </a:lnTo>
                  <a:lnTo>
                    <a:pt x="46" y="580"/>
                  </a:lnTo>
                  <a:lnTo>
                    <a:pt x="36" y="619"/>
                  </a:lnTo>
                  <a:lnTo>
                    <a:pt x="27" y="658"/>
                  </a:lnTo>
                  <a:lnTo>
                    <a:pt x="20" y="699"/>
                  </a:lnTo>
                  <a:lnTo>
                    <a:pt x="15" y="740"/>
                  </a:lnTo>
                  <a:lnTo>
                    <a:pt x="11" y="780"/>
                  </a:lnTo>
                  <a:lnTo>
                    <a:pt x="11" y="821"/>
                  </a:lnTo>
                  <a:lnTo>
                    <a:pt x="11" y="864"/>
                  </a:lnTo>
                  <a:lnTo>
                    <a:pt x="15" y="904"/>
                  </a:lnTo>
                  <a:lnTo>
                    <a:pt x="20" y="945"/>
                  </a:lnTo>
                  <a:lnTo>
                    <a:pt x="27" y="984"/>
                  </a:lnTo>
                  <a:lnTo>
                    <a:pt x="36" y="1023"/>
                  </a:lnTo>
                  <a:lnTo>
                    <a:pt x="46" y="1062"/>
                  </a:lnTo>
                  <a:lnTo>
                    <a:pt x="59" y="1100"/>
                  </a:lnTo>
                  <a:lnTo>
                    <a:pt x="75" y="1137"/>
                  </a:lnTo>
                  <a:lnTo>
                    <a:pt x="91" y="1172"/>
                  </a:lnTo>
                  <a:lnTo>
                    <a:pt x="109" y="1208"/>
                  </a:lnTo>
                  <a:lnTo>
                    <a:pt x="128" y="1241"/>
                  </a:lnTo>
                  <a:lnTo>
                    <a:pt x="149" y="1275"/>
                  </a:lnTo>
                  <a:lnTo>
                    <a:pt x="171" y="1307"/>
                  </a:lnTo>
                  <a:lnTo>
                    <a:pt x="195" y="1337"/>
                  </a:lnTo>
                  <a:lnTo>
                    <a:pt x="220" y="1365"/>
                  </a:lnTo>
                  <a:lnTo>
                    <a:pt x="249" y="1394"/>
                  </a:lnTo>
                  <a:lnTo>
                    <a:pt x="275" y="1420"/>
                  </a:lnTo>
                  <a:lnTo>
                    <a:pt x="305" y="1447"/>
                  </a:lnTo>
                  <a:lnTo>
                    <a:pt x="335" y="1470"/>
                  </a:lnTo>
                  <a:lnTo>
                    <a:pt x="367" y="1493"/>
                  </a:lnTo>
                  <a:lnTo>
                    <a:pt x="401" y="1514"/>
                  </a:lnTo>
                  <a:lnTo>
                    <a:pt x="435" y="1534"/>
                  </a:lnTo>
                  <a:lnTo>
                    <a:pt x="470" y="1552"/>
                  </a:lnTo>
                  <a:lnTo>
                    <a:pt x="506" y="1568"/>
                  </a:lnTo>
                  <a:lnTo>
                    <a:pt x="543" y="1582"/>
                  </a:lnTo>
                  <a:lnTo>
                    <a:pt x="580" y="1596"/>
                  </a:lnTo>
                  <a:lnTo>
                    <a:pt x="619" y="1607"/>
                  </a:lnTo>
                  <a:lnTo>
                    <a:pt x="658" y="1615"/>
                  </a:lnTo>
                  <a:lnTo>
                    <a:pt x="697" y="1623"/>
                  </a:lnTo>
                  <a:lnTo>
                    <a:pt x="738" y="1628"/>
                  </a:lnTo>
                  <a:lnTo>
                    <a:pt x="779" y="1631"/>
                  </a:lnTo>
                  <a:lnTo>
                    <a:pt x="821" y="1631"/>
                  </a:lnTo>
                  <a:lnTo>
                    <a:pt x="862" y="1631"/>
                  </a:lnTo>
                  <a:lnTo>
                    <a:pt x="905" y="1628"/>
                  </a:lnTo>
                  <a:lnTo>
                    <a:pt x="944" y="1623"/>
                  </a:lnTo>
                  <a:lnTo>
                    <a:pt x="984" y="1615"/>
                  </a:lnTo>
                  <a:lnTo>
                    <a:pt x="1023" y="1607"/>
                  </a:lnTo>
                  <a:lnTo>
                    <a:pt x="1062" y="1596"/>
                  </a:lnTo>
                  <a:lnTo>
                    <a:pt x="1100" y="1582"/>
                  </a:lnTo>
                  <a:lnTo>
                    <a:pt x="1137" y="1568"/>
                  </a:lnTo>
                  <a:lnTo>
                    <a:pt x="1172" y="1552"/>
                  </a:lnTo>
                  <a:lnTo>
                    <a:pt x="1208" y="1534"/>
                  </a:lnTo>
                  <a:lnTo>
                    <a:pt x="1241" y="1514"/>
                  </a:lnTo>
                  <a:lnTo>
                    <a:pt x="1273" y="1493"/>
                  </a:lnTo>
                  <a:lnTo>
                    <a:pt x="1305" y="1470"/>
                  </a:lnTo>
                  <a:lnTo>
                    <a:pt x="1337" y="1447"/>
                  </a:lnTo>
                  <a:lnTo>
                    <a:pt x="1365" y="1420"/>
                  </a:lnTo>
                  <a:lnTo>
                    <a:pt x="1394" y="1394"/>
                  </a:lnTo>
                  <a:lnTo>
                    <a:pt x="1420" y="1365"/>
                  </a:lnTo>
                  <a:lnTo>
                    <a:pt x="1447" y="1337"/>
                  </a:lnTo>
                  <a:lnTo>
                    <a:pt x="1470" y="1307"/>
                  </a:lnTo>
                  <a:lnTo>
                    <a:pt x="1493" y="1275"/>
                  </a:lnTo>
                  <a:lnTo>
                    <a:pt x="1514" y="1241"/>
                  </a:lnTo>
                  <a:lnTo>
                    <a:pt x="1534" y="1208"/>
                  </a:lnTo>
                  <a:lnTo>
                    <a:pt x="1552" y="1172"/>
                  </a:lnTo>
                  <a:lnTo>
                    <a:pt x="1568" y="1137"/>
                  </a:lnTo>
                  <a:lnTo>
                    <a:pt x="1582" y="1100"/>
                  </a:lnTo>
                  <a:lnTo>
                    <a:pt x="1594" y="1062"/>
                  </a:lnTo>
                  <a:lnTo>
                    <a:pt x="1607" y="1023"/>
                  </a:lnTo>
                  <a:lnTo>
                    <a:pt x="1615" y="984"/>
                  </a:lnTo>
                  <a:lnTo>
                    <a:pt x="1623" y="945"/>
                  </a:lnTo>
                  <a:lnTo>
                    <a:pt x="1628" y="904"/>
                  </a:lnTo>
                  <a:lnTo>
                    <a:pt x="1630" y="864"/>
                  </a:lnTo>
                  <a:lnTo>
                    <a:pt x="1631" y="821"/>
                  </a:lnTo>
                  <a:lnTo>
                    <a:pt x="1642" y="821"/>
                  </a:lnTo>
                  <a:close/>
                </a:path>
              </a:pathLst>
            </a:custGeom>
            <a:solidFill>
              <a:srgbClr val="68C2FF"/>
            </a:solidFill>
            <a:ln w="9525">
              <a:noFill/>
              <a:round/>
              <a:headEnd/>
              <a:tailEnd/>
            </a:ln>
          </p:spPr>
          <p:txBody>
            <a:bodyPr/>
            <a:lstStyle/>
            <a:p>
              <a:endParaRPr lang="en-US"/>
            </a:p>
          </p:txBody>
        </p:sp>
        <p:sp>
          <p:nvSpPr>
            <p:cNvPr id="53311" name="Freeform 64"/>
            <p:cNvSpPr>
              <a:spLocks/>
            </p:cNvSpPr>
            <p:nvPr/>
          </p:nvSpPr>
          <p:spPr bwMode="auto">
            <a:xfrm>
              <a:off x="3530924" y="2073296"/>
              <a:ext cx="2301522" cy="2590800"/>
            </a:xfrm>
            <a:custGeom>
              <a:avLst/>
              <a:gdLst>
                <a:gd name="T0" fmla="*/ 2147483647 w 1631"/>
                <a:gd name="T1" fmla="*/ 2147483647 h 1632"/>
                <a:gd name="T2" fmla="*/ 2147483647 w 1631"/>
                <a:gd name="T3" fmla="*/ 2147483647 h 1632"/>
                <a:gd name="T4" fmla="*/ 2147483647 w 1631"/>
                <a:gd name="T5" fmla="*/ 2147483647 h 1632"/>
                <a:gd name="T6" fmla="*/ 2147483647 w 1631"/>
                <a:gd name="T7" fmla="*/ 2147483647 h 1632"/>
                <a:gd name="T8" fmla="*/ 2147483647 w 1631"/>
                <a:gd name="T9" fmla="*/ 2147483647 h 1632"/>
                <a:gd name="T10" fmla="*/ 2147483647 w 1631"/>
                <a:gd name="T11" fmla="*/ 2147483647 h 1632"/>
                <a:gd name="T12" fmla="*/ 2147483647 w 1631"/>
                <a:gd name="T13" fmla="*/ 2147483647 h 1632"/>
                <a:gd name="T14" fmla="*/ 2147483647 w 1631"/>
                <a:gd name="T15" fmla="*/ 2147483647 h 1632"/>
                <a:gd name="T16" fmla="*/ 2147483647 w 1631"/>
                <a:gd name="T17" fmla="*/ 2147483647 h 1632"/>
                <a:gd name="T18" fmla="*/ 2147483647 w 1631"/>
                <a:gd name="T19" fmla="*/ 2147483647 h 1632"/>
                <a:gd name="T20" fmla="*/ 2147483647 w 1631"/>
                <a:gd name="T21" fmla="*/ 2147483647 h 1632"/>
                <a:gd name="T22" fmla="*/ 2147483647 w 1631"/>
                <a:gd name="T23" fmla="*/ 2147483647 h 1632"/>
                <a:gd name="T24" fmla="*/ 0 w 1631"/>
                <a:gd name="T25" fmla="*/ 2147483647 h 1632"/>
                <a:gd name="T26" fmla="*/ 2147483647 w 1631"/>
                <a:gd name="T27" fmla="*/ 2147483647 h 1632"/>
                <a:gd name="T28" fmla="*/ 2147483647 w 1631"/>
                <a:gd name="T29" fmla="*/ 2147483647 h 1632"/>
                <a:gd name="T30" fmla="*/ 2147483647 w 1631"/>
                <a:gd name="T31" fmla="*/ 2147483647 h 1632"/>
                <a:gd name="T32" fmla="*/ 2147483647 w 1631"/>
                <a:gd name="T33" fmla="*/ 2147483647 h 1632"/>
                <a:gd name="T34" fmla="*/ 2147483647 w 1631"/>
                <a:gd name="T35" fmla="*/ 2147483647 h 1632"/>
                <a:gd name="T36" fmla="*/ 2147483647 w 1631"/>
                <a:gd name="T37" fmla="*/ 2147483647 h 1632"/>
                <a:gd name="T38" fmla="*/ 2147483647 w 1631"/>
                <a:gd name="T39" fmla="*/ 2147483647 h 1632"/>
                <a:gd name="T40" fmla="*/ 2147483647 w 1631"/>
                <a:gd name="T41" fmla="*/ 2147483647 h 1632"/>
                <a:gd name="T42" fmla="*/ 2147483647 w 1631"/>
                <a:gd name="T43" fmla="*/ 2147483647 h 1632"/>
                <a:gd name="T44" fmla="*/ 2147483647 w 1631"/>
                <a:gd name="T45" fmla="*/ 2147483647 h 1632"/>
                <a:gd name="T46" fmla="*/ 2147483647 w 1631"/>
                <a:gd name="T47" fmla="*/ 2147483647 h 1632"/>
                <a:gd name="T48" fmla="*/ 2147483647 w 1631"/>
                <a:gd name="T49" fmla="*/ 2147483647 h 1632"/>
                <a:gd name="T50" fmla="*/ 2147483647 w 1631"/>
                <a:gd name="T51" fmla="*/ 2147483647 h 1632"/>
                <a:gd name="T52" fmla="*/ 2147483647 w 1631"/>
                <a:gd name="T53" fmla="*/ 2147483647 h 1632"/>
                <a:gd name="T54" fmla="*/ 2147483647 w 1631"/>
                <a:gd name="T55" fmla="*/ 2147483647 h 1632"/>
                <a:gd name="T56" fmla="*/ 2147483647 w 1631"/>
                <a:gd name="T57" fmla="*/ 2147483647 h 1632"/>
                <a:gd name="T58" fmla="*/ 2147483647 w 1631"/>
                <a:gd name="T59" fmla="*/ 2147483647 h 1632"/>
                <a:gd name="T60" fmla="*/ 2147483647 w 1631"/>
                <a:gd name="T61" fmla="*/ 2147483647 h 1632"/>
                <a:gd name="T62" fmla="*/ 2147483647 w 1631"/>
                <a:gd name="T63" fmla="*/ 2147483647 h 1632"/>
                <a:gd name="T64" fmla="*/ 2147483647 w 1631"/>
                <a:gd name="T65" fmla="*/ 2147483647 h 1632"/>
                <a:gd name="T66" fmla="*/ 2147483647 w 1631"/>
                <a:gd name="T67" fmla="*/ 2147483647 h 1632"/>
                <a:gd name="T68" fmla="*/ 2147483647 w 1631"/>
                <a:gd name="T69" fmla="*/ 2147483647 h 1632"/>
                <a:gd name="T70" fmla="*/ 2147483647 w 1631"/>
                <a:gd name="T71" fmla="*/ 2147483647 h 1632"/>
                <a:gd name="T72" fmla="*/ 2147483647 w 1631"/>
                <a:gd name="T73" fmla="*/ 2147483647 h 1632"/>
                <a:gd name="T74" fmla="*/ 2147483647 w 1631"/>
                <a:gd name="T75" fmla="*/ 2147483647 h 1632"/>
                <a:gd name="T76" fmla="*/ 2147483647 w 1631"/>
                <a:gd name="T77" fmla="*/ 2147483647 h 1632"/>
                <a:gd name="T78" fmla="*/ 2147483647 w 1631"/>
                <a:gd name="T79" fmla="*/ 2147483647 h 1632"/>
                <a:gd name="T80" fmla="*/ 2147483647 w 1631"/>
                <a:gd name="T81" fmla="*/ 2147483647 h 1632"/>
                <a:gd name="T82" fmla="*/ 2147483647 w 1631"/>
                <a:gd name="T83" fmla="*/ 2147483647 h 1632"/>
                <a:gd name="T84" fmla="*/ 2147483647 w 1631"/>
                <a:gd name="T85" fmla="*/ 2147483647 h 1632"/>
                <a:gd name="T86" fmla="*/ 2147483647 w 1631"/>
                <a:gd name="T87" fmla="*/ 2147483647 h 1632"/>
                <a:gd name="T88" fmla="*/ 2147483647 w 1631"/>
                <a:gd name="T89" fmla="*/ 2147483647 h 1632"/>
                <a:gd name="T90" fmla="*/ 2147483647 w 1631"/>
                <a:gd name="T91" fmla="*/ 2147483647 h 1632"/>
                <a:gd name="T92" fmla="*/ 2147483647 w 1631"/>
                <a:gd name="T93" fmla="*/ 2147483647 h 1632"/>
                <a:gd name="T94" fmla="*/ 2147483647 w 1631"/>
                <a:gd name="T95" fmla="*/ 2147483647 h 1632"/>
                <a:gd name="T96" fmla="*/ 2147483647 w 1631"/>
                <a:gd name="T97" fmla="*/ 2147483647 h 1632"/>
                <a:gd name="T98" fmla="*/ 2147483647 w 1631"/>
                <a:gd name="T99" fmla="*/ 2147483647 h 1632"/>
                <a:gd name="T100" fmla="*/ 2147483647 w 1631"/>
                <a:gd name="T101" fmla="*/ 2147483647 h 16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31"/>
                <a:gd name="T154" fmla="*/ 0 h 1632"/>
                <a:gd name="T155" fmla="*/ 1631 w 1631"/>
                <a:gd name="T156" fmla="*/ 1632 h 16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31" h="1632">
                  <a:moveTo>
                    <a:pt x="1631" y="816"/>
                  </a:moveTo>
                  <a:lnTo>
                    <a:pt x="1629" y="775"/>
                  </a:lnTo>
                  <a:lnTo>
                    <a:pt x="1627" y="733"/>
                  </a:lnTo>
                  <a:lnTo>
                    <a:pt x="1622" y="692"/>
                  </a:lnTo>
                  <a:lnTo>
                    <a:pt x="1615" y="653"/>
                  </a:lnTo>
                  <a:lnTo>
                    <a:pt x="1604" y="612"/>
                  </a:lnTo>
                  <a:lnTo>
                    <a:pt x="1593" y="573"/>
                  </a:lnTo>
                  <a:lnTo>
                    <a:pt x="1581" y="536"/>
                  </a:lnTo>
                  <a:lnTo>
                    <a:pt x="1567" y="499"/>
                  </a:lnTo>
                  <a:lnTo>
                    <a:pt x="1551" y="463"/>
                  </a:lnTo>
                  <a:lnTo>
                    <a:pt x="1531" y="428"/>
                  </a:lnTo>
                  <a:lnTo>
                    <a:pt x="1512" y="394"/>
                  </a:lnTo>
                  <a:lnTo>
                    <a:pt x="1491" y="360"/>
                  </a:lnTo>
                  <a:lnTo>
                    <a:pt x="1469" y="328"/>
                  </a:lnTo>
                  <a:lnTo>
                    <a:pt x="1445" y="298"/>
                  </a:lnTo>
                  <a:lnTo>
                    <a:pt x="1418" y="268"/>
                  </a:lnTo>
                  <a:lnTo>
                    <a:pt x="1391" y="240"/>
                  </a:lnTo>
                  <a:lnTo>
                    <a:pt x="1363" y="213"/>
                  </a:lnTo>
                  <a:lnTo>
                    <a:pt x="1335" y="187"/>
                  </a:lnTo>
                  <a:lnTo>
                    <a:pt x="1303" y="164"/>
                  </a:lnTo>
                  <a:lnTo>
                    <a:pt x="1271" y="141"/>
                  </a:lnTo>
                  <a:lnTo>
                    <a:pt x="1237" y="119"/>
                  </a:lnTo>
                  <a:lnTo>
                    <a:pt x="1203" y="100"/>
                  </a:lnTo>
                  <a:lnTo>
                    <a:pt x="1168" y="82"/>
                  </a:lnTo>
                  <a:lnTo>
                    <a:pt x="1133" y="64"/>
                  </a:lnTo>
                  <a:lnTo>
                    <a:pt x="1095" y="50"/>
                  </a:lnTo>
                  <a:lnTo>
                    <a:pt x="1058" y="38"/>
                  </a:lnTo>
                  <a:lnTo>
                    <a:pt x="1019" y="27"/>
                  </a:lnTo>
                  <a:lnTo>
                    <a:pt x="980" y="18"/>
                  </a:lnTo>
                  <a:lnTo>
                    <a:pt x="939" y="11"/>
                  </a:lnTo>
                  <a:lnTo>
                    <a:pt x="899" y="6"/>
                  </a:lnTo>
                  <a:lnTo>
                    <a:pt x="856" y="2"/>
                  </a:lnTo>
                  <a:lnTo>
                    <a:pt x="815" y="0"/>
                  </a:lnTo>
                  <a:lnTo>
                    <a:pt x="773" y="2"/>
                  </a:lnTo>
                  <a:lnTo>
                    <a:pt x="732" y="6"/>
                  </a:lnTo>
                  <a:lnTo>
                    <a:pt x="691" y="11"/>
                  </a:lnTo>
                  <a:lnTo>
                    <a:pt x="650" y="18"/>
                  </a:lnTo>
                  <a:lnTo>
                    <a:pt x="611" y="27"/>
                  </a:lnTo>
                  <a:lnTo>
                    <a:pt x="572" y="38"/>
                  </a:lnTo>
                  <a:lnTo>
                    <a:pt x="535" y="50"/>
                  </a:lnTo>
                  <a:lnTo>
                    <a:pt x="498" y="64"/>
                  </a:lnTo>
                  <a:lnTo>
                    <a:pt x="461" y="82"/>
                  </a:lnTo>
                  <a:lnTo>
                    <a:pt x="425" y="100"/>
                  </a:lnTo>
                  <a:lnTo>
                    <a:pt x="391" y="119"/>
                  </a:lnTo>
                  <a:lnTo>
                    <a:pt x="360" y="141"/>
                  </a:lnTo>
                  <a:lnTo>
                    <a:pt x="326" y="164"/>
                  </a:lnTo>
                  <a:lnTo>
                    <a:pt x="296" y="187"/>
                  </a:lnTo>
                  <a:lnTo>
                    <a:pt x="266" y="213"/>
                  </a:lnTo>
                  <a:lnTo>
                    <a:pt x="237" y="240"/>
                  </a:lnTo>
                  <a:lnTo>
                    <a:pt x="211" y="268"/>
                  </a:lnTo>
                  <a:lnTo>
                    <a:pt x="186" y="298"/>
                  </a:lnTo>
                  <a:lnTo>
                    <a:pt x="161" y="328"/>
                  </a:lnTo>
                  <a:lnTo>
                    <a:pt x="138" y="360"/>
                  </a:lnTo>
                  <a:lnTo>
                    <a:pt x="117" y="394"/>
                  </a:lnTo>
                  <a:lnTo>
                    <a:pt x="97" y="428"/>
                  </a:lnTo>
                  <a:lnTo>
                    <a:pt x="79" y="463"/>
                  </a:lnTo>
                  <a:lnTo>
                    <a:pt x="63" y="499"/>
                  </a:lnTo>
                  <a:lnTo>
                    <a:pt x="49" y="536"/>
                  </a:lnTo>
                  <a:lnTo>
                    <a:pt x="35" y="573"/>
                  </a:lnTo>
                  <a:lnTo>
                    <a:pt x="24" y="612"/>
                  </a:lnTo>
                  <a:lnTo>
                    <a:pt x="16" y="653"/>
                  </a:lnTo>
                  <a:lnTo>
                    <a:pt x="9" y="692"/>
                  </a:lnTo>
                  <a:lnTo>
                    <a:pt x="3" y="733"/>
                  </a:lnTo>
                  <a:lnTo>
                    <a:pt x="0" y="775"/>
                  </a:lnTo>
                  <a:lnTo>
                    <a:pt x="0" y="816"/>
                  </a:lnTo>
                  <a:lnTo>
                    <a:pt x="0" y="859"/>
                  </a:lnTo>
                  <a:lnTo>
                    <a:pt x="3" y="899"/>
                  </a:lnTo>
                  <a:lnTo>
                    <a:pt x="9" y="940"/>
                  </a:lnTo>
                  <a:lnTo>
                    <a:pt x="16" y="981"/>
                  </a:lnTo>
                  <a:lnTo>
                    <a:pt x="24" y="1020"/>
                  </a:lnTo>
                  <a:lnTo>
                    <a:pt x="35" y="1059"/>
                  </a:lnTo>
                  <a:lnTo>
                    <a:pt x="49" y="1096"/>
                  </a:lnTo>
                  <a:lnTo>
                    <a:pt x="63" y="1134"/>
                  </a:lnTo>
                  <a:lnTo>
                    <a:pt x="79" y="1171"/>
                  </a:lnTo>
                  <a:lnTo>
                    <a:pt x="97" y="1206"/>
                  </a:lnTo>
                  <a:lnTo>
                    <a:pt x="117" y="1240"/>
                  </a:lnTo>
                  <a:lnTo>
                    <a:pt x="138" y="1272"/>
                  </a:lnTo>
                  <a:lnTo>
                    <a:pt x="161" y="1304"/>
                  </a:lnTo>
                  <a:lnTo>
                    <a:pt x="186" y="1336"/>
                  </a:lnTo>
                  <a:lnTo>
                    <a:pt x="211" y="1366"/>
                  </a:lnTo>
                  <a:lnTo>
                    <a:pt x="237" y="1394"/>
                  </a:lnTo>
                  <a:lnTo>
                    <a:pt x="266" y="1421"/>
                  </a:lnTo>
                  <a:lnTo>
                    <a:pt x="296" y="1446"/>
                  </a:lnTo>
                  <a:lnTo>
                    <a:pt x="326" y="1470"/>
                  </a:lnTo>
                  <a:lnTo>
                    <a:pt x="360" y="1493"/>
                  </a:lnTo>
                  <a:lnTo>
                    <a:pt x="391" y="1515"/>
                  </a:lnTo>
                  <a:lnTo>
                    <a:pt x="425" y="1534"/>
                  </a:lnTo>
                  <a:lnTo>
                    <a:pt x="461" y="1552"/>
                  </a:lnTo>
                  <a:lnTo>
                    <a:pt x="498" y="1568"/>
                  </a:lnTo>
                  <a:lnTo>
                    <a:pt x="535" y="1582"/>
                  </a:lnTo>
                  <a:lnTo>
                    <a:pt x="572" y="1596"/>
                  </a:lnTo>
                  <a:lnTo>
                    <a:pt x="611" y="1607"/>
                  </a:lnTo>
                  <a:lnTo>
                    <a:pt x="650" y="1616"/>
                  </a:lnTo>
                  <a:lnTo>
                    <a:pt x="691" y="1623"/>
                  </a:lnTo>
                  <a:lnTo>
                    <a:pt x="732" y="1628"/>
                  </a:lnTo>
                  <a:lnTo>
                    <a:pt x="773" y="1632"/>
                  </a:lnTo>
                  <a:lnTo>
                    <a:pt x="815" y="1632"/>
                  </a:lnTo>
                  <a:lnTo>
                    <a:pt x="856" y="1632"/>
                  </a:lnTo>
                  <a:lnTo>
                    <a:pt x="899" y="1628"/>
                  </a:lnTo>
                  <a:lnTo>
                    <a:pt x="939" y="1623"/>
                  </a:lnTo>
                  <a:lnTo>
                    <a:pt x="980" y="1616"/>
                  </a:lnTo>
                  <a:lnTo>
                    <a:pt x="1019" y="1607"/>
                  </a:lnTo>
                  <a:lnTo>
                    <a:pt x="1058" y="1596"/>
                  </a:lnTo>
                  <a:lnTo>
                    <a:pt x="1095" y="1582"/>
                  </a:lnTo>
                  <a:lnTo>
                    <a:pt x="1133" y="1568"/>
                  </a:lnTo>
                  <a:lnTo>
                    <a:pt x="1168" y="1552"/>
                  </a:lnTo>
                  <a:lnTo>
                    <a:pt x="1203" y="1534"/>
                  </a:lnTo>
                  <a:lnTo>
                    <a:pt x="1237" y="1515"/>
                  </a:lnTo>
                  <a:lnTo>
                    <a:pt x="1271" y="1493"/>
                  </a:lnTo>
                  <a:lnTo>
                    <a:pt x="1303" y="1470"/>
                  </a:lnTo>
                  <a:lnTo>
                    <a:pt x="1335" y="1446"/>
                  </a:lnTo>
                  <a:lnTo>
                    <a:pt x="1363" y="1421"/>
                  </a:lnTo>
                  <a:lnTo>
                    <a:pt x="1391" y="1394"/>
                  </a:lnTo>
                  <a:lnTo>
                    <a:pt x="1418" y="1366"/>
                  </a:lnTo>
                  <a:lnTo>
                    <a:pt x="1445" y="1336"/>
                  </a:lnTo>
                  <a:lnTo>
                    <a:pt x="1469" y="1304"/>
                  </a:lnTo>
                  <a:lnTo>
                    <a:pt x="1491" y="1272"/>
                  </a:lnTo>
                  <a:lnTo>
                    <a:pt x="1512" y="1240"/>
                  </a:lnTo>
                  <a:lnTo>
                    <a:pt x="1531" y="1206"/>
                  </a:lnTo>
                  <a:lnTo>
                    <a:pt x="1551" y="1171"/>
                  </a:lnTo>
                  <a:lnTo>
                    <a:pt x="1567" y="1134"/>
                  </a:lnTo>
                  <a:lnTo>
                    <a:pt x="1581" y="1096"/>
                  </a:lnTo>
                  <a:lnTo>
                    <a:pt x="1593" y="1059"/>
                  </a:lnTo>
                  <a:lnTo>
                    <a:pt x="1604" y="1020"/>
                  </a:lnTo>
                  <a:lnTo>
                    <a:pt x="1615" y="981"/>
                  </a:lnTo>
                  <a:lnTo>
                    <a:pt x="1622" y="940"/>
                  </a:lnTo>
                  <a:lnTo>
                    <a:pt x="1627" y="899"/>
                  </a:lnTo>
                  <a:lnTo>
                    <a:pt x="1629" y="859"/>
                  </a:lnTo>
                  <a:lnTo>
                    <a:pt x="1631" y="816"/>
                  </a:lnTo>
                  <a:lnTo>
                    <a:pt x="1620" y="816"/>
                  </a:lnTo>
                  <a:lnTo>
                    <a:pt x="1618" y="775"/>
                  </a:lnTo>
                  <a:lnTo>
                    <a:pt x="1617" y="735"/>
                  </a:lnTo>
                  <a:lnTo>
                    <a:pt x="1611" y="694"/>
                  </a:lnTo>
                  <a:lnTo>
                    <a:pt x="1604" y="655"/>
                  </a:lnTo>
                  <a:lnTo>
                    <a:pt x="1595" y="616"/>
                  </a:lnTo>
                  <a:lnTo>
                    <a:pt x="1583" y="577"/>
                  </a:lnTo>
                  <a:lnTo>
                    <a:pt x="1570" y="540"/>
                  </a:lnTo>
                  <a:lnTo>
                    <a:pt x="1556" y="504"/>
                  </a:lnTo>
                  <a:lnTo>
                    <a:pt x="1540" y="467"/>
                  </a:lnTo>
                  <a:lnTo>
                    <a:pt x="1523" y="433"/>
                  </a:lnTo>
                  <a:lnTo>
                    <a:pt x="1503" y="399"/>
                  </a:lnTo>
                  <a:lnTo>
                    <a:pt x="1482" y="366"/>
                  </a:lnTo>
                  <a:lnTo>
                    <a:pt x="1460" y="336"/>
                  </a:lnTo>
                  <a:lnTo>
                    <a:pt x="1436" y="305"/>
                  </a:lnTo>
                  <a:lnTo>
                    <a:pt x="1411" y="275"/>
                  </a:lnTo>
                  <a:lnTo>
                    <a:pt x="1384" y="247"/>
                  </a:lnTo>
                  <a:lnTo>
                    <a:pt x="1356" y="220"/>
                  </a:lnTo>
                  <a:lnTo>
                    <a:pt x="1328" y="196"/>
                  </a:lnTo>
                  <a:lnTo>
                    <a:pt x="1296" y="172"/>
                  </a:lnTo>
                  <a:lnTo>
                    <a:pt x="1265" y="149"/>
                  </a:lnTo>
                  <a:lnTo>
                    <a:pt x="1232" y="128"/>
                  </a:lnTo>
                  <a:lnTo>
                    <a:pt x="1198" y="109"/>
                  </a:lnTo>
                  <a:lnTo>
                    <a:pt x="1164" y="91"/>
                  </a:lnTo>
                  <a:lnTo>
                    <a:pt x="1129" y="75"/>
                  </a:lnTo>
                  <a:lnTo>
                    <a:pt x="1092" y="61"/>
                  </a:lnTo>
                  <a:lnTo>
                    <a:pt x="1055" y="48"/>
                  </a:lnTo>
                  <a:lnTo>
                    <a:pt x="1016" y="38"/>
                  </a:lnTo>
                  <a:lnTo>
                    <a:pt x="977" y="29"/>
                  </a:lnTo>
                  <a:lnTo>
                    <a:pt x="938" y="22"/>
                  </a:lnTo>
                  <a:lnTo>
                    <a:pt x="897" y="16"/>
                  </a:lnTo>
                  <a:lnTo>
                    <a:pt x="856" y="13"/>
                  </a:lnTo>
                  <a:lnTo>
                    <a:pt x="815" y="11"/>
                  </a:lnTo>
                  <a:lnTo>
                    <a:pt x="773" y="13"/>
                  </a:lnTo>
                  <a:lnTo>
                    <a:pt x="732" y="16"/>
                  </a:lnTo>
                  <a:lnTo>
                    <a:pt x="693" y="22"/>
                  </a:lnTo>
                  <a:lnTo>
                    <a:pt x="652" y="29"/>
                  </a:lnTo>
                  <a:lnTo>
                    <a:pt x="613" y="38"/>
                  </a:lnTo>
                  <a:lnTo>
                    <a:pt x="576" y="48"/>
                  </a:lnTo>
                  <a:lnTo>
                    <a:pt x="539" y="61"/>
                  </a:lnTo>
                  <a:lnTo>
                    <a:pt x="501" y="75"/>
                  </a:lnTo>
                  <a:lnTo>
                    <a:pt x="466" y="91"/>
                  </a:lnTo>
                  <a:lnTo>
                    <a:pt x="430" y="109"/>
                  </a:lnTo>
                  <a:lnTo>
                    <a:pt x="397" y="128"/>
                  </a:lnTo>
                  <a:lnTo>
                    <a:pt x="365" y="149"/>
                  </a:lnTo>
                  <a:lnTo>
                    <a:pt x="333" y="172"/>
                  </a:lnTo>
                  <a:lnTo>
                    <a:pt x="303" y="196"/>
                  </a:lnTo>
                  <a:lnTo>
                    <a:pt x="273" y="220"/>
                  </a:lnTo>
                  <a:lnTo>
                    <a:pt x="246" y="247"/>
                  </a:lnTo>
                  <a:lnTo>
                    <a:pt x="220" y="275"/>
                  </a:lnTo>
                  <a:lnTo>
                    <a:pt x="193" y="305"/>
                  </a:lnTo>
                  <a:lnTo>
                    <a:pt x="170" y="336"/>
                  </a:lnTo>
                  <a:lnTo>
                    <a:pt x="147" y="366"/>
                  </a:lnTo>
                  <a:lnTo>
                    <a:pt x="126" y="399"/>
                  </a:lnTo>
                  <a:lnTo>
                    <a:pt x="108" y="433"/>
                  </a:lnTo>
                  <a:lnTo>
                    <a:pt x="88" y="467"/>
                  </a:lnTo>
                  <a:lnTo>
                    <a:pt x="72" y="504"/>
                  </a:lnTo>
                  <a:lnTo>
                    <a:pt x="58" y="540"/>
                  </a:lnTo>
                  <a:lnTo>
                    <a:pt x="46" y="577"/>
                  </a:lnTo>
                  <a:lnTo>
                    <a:pt x="35" y="616"/>
                  </a:lnTo>
                  <a:lnTo>
                    <a:pt x="26" y="655"/>
                  </a:lnTo>
                  <a:lnTo>
                    <a:pt x="19" y="694"/>
                  </a:lnTo>
                  <a:lnTo>
                    <a:pt x="14" y="735"/>
                  </a:lnTo>
                  <a:lnTo>
                    <a:pt x="10" y="775"/>
                  </a:lnTo>
                  <a:lnTo>
                    <a:pt x="10" y="816"/>
                  </a:lnTo>
                  <a:lnTo>
                    <a:pt x="10" y="859"/>
                  </a:lnTo>
                  <a:lnTo>
                    <a:pt x="14" y="899"/>
                  </a:lnTo>
                  <a:lnTo>
                    <a:pt x="19" y="938"/>
                  </a:lnTo>
                  <a:lnTo>
                    <a:pt x="26" y="979"/>
                  </a:lnTo>
                  <a:lnTo>
                    <a:pt x="35" y="1018"/>
                  </a:lnTo>
                  <a:lnTo>
                    <a:pt x="46" y="1055"/>
                  </a:lnTo>
                  <a:lnTo>
                    <a:pt x="58" y="1093"/>
                  </a:lnTo>
                  <a:lnTo>
                    <a:pt x="72" y="1130"/>
                  </a:lnTo>
                  <a:lnTo>
                    <a:pt x="88" y="1165"/>
                  </a:lnTo>
                  <a:lnTo>
                    <a:pt x="108" y="1201"/>
                  </a:lnTo>
                  <a:lnTo>
                    <a:pt x="126" y="1235"/>
                  </a:lnTo>
                  <a:lnTo>
                    <a:pt x="147" y="1266"/>
                  </a:lnTo>
                  <a:lnTo>
                    <a:pt x="170" y="1298"/>
                  </a:lnTo>
                  <a:lnTo>
                    <a:pt x="193" y="1329"/>
                  </a:lnTo>
                  <a:lnTo>
                    <a:pt x="220" y="1357"/>
                  </a:lnTo>
                  <a:lnTo>
                    <a:pt x="246" y="1385"/>
                  </a:lnTo>
                  <a:lnTo>
                    <a:pt x="273" y="1412"/>
                  </a:lnTo>
                  <a:lnTo>
                    <a:pt x="303" y="1438"/>
                  </a:lnTo>
                  <a:lnTo>
                    <a:pt x="333" y="1462"/>
                  </a:lnTo>
                  <a:lnTo>
                    <a:pt x="365" y="1485"/>
                  </a:lnTo>
                  <a:lnTo>
                    <a:pt x="397" y="1504"/>
                  </a:lnTo>
                  <a:lnTo>
                    <a:pt x="430" y="1524"/>
                  </a:lnTo>
                  <a:lnTo>
                    <a:pt x="466" y="1541"/>
                  </a:lnTo>
                  <a:lnTo>
                    <a:pt x="501" y="1557"/>
                  </a:lnTo>
                  <a:lnTo>
                    <a:pt x="539" y="1573"/>
                  </a:lnTo>
                  <a:lnTo>
                    <a:pt x="576" y="1586"/>
                  </a:lnTo>
                  <a:lnTo>
                    <a:pt x="613" y="1596"/>
                  </a:lnTo>
                  <a:lnTo>
                    <a:pt x="652" y="1605"/>
                  </a:lnTo>
                  <a:lnTo>
                    <a:pt x="693" y="1612"/>
                  </a:lnTo>
                  <a:lnTo>
                    <a:pt x="732" y="1618"/>
                  </a:lnTo>
                  <a:lnTo>
                    <a:pt x="773" y="1621"/>
                  </a:lnTo>
                  <a:lnTo>
                    <a:pt x="815" y="1621"/>
                  </a:lnTo>
                  <a:lnTo>
                    <a:pt x="856" y="1621"/>
                  </a:lnTo>
                  <a:lnTo>
                    <a:pt x="897" y="1618"/>
                  </a:lnTo>
                  <a:lnTo>
                    <a:pt x="938" y="1612"/>
                  </a:lnTo>
                  <a:lnTo>
                    <a:pt x="977" y="1605"/>
                  </a:lnTo>
                  <a:lnTo>
                    <a:pt x="1016" y="1596"/>
                  </a:lnTo>
                  <a:lnTo>
                    <a:pt x="1055" y="1586"/>
                  </a:lnTo>
                  <a:lnTo>
                    <a:pt x="1092" y="1573"/>
                  </a:lnTo>
                  <a:lnTo>
                    <a:pt x="1129" y="1557"/>
                  </a:lnTo>
                  <a:lnTo>
                    <a:pt x="1164" y="1541"/>
                  </a:lnTo>
                  <a:lnTo>
                    <a:pt x="1198" y="1524"/>
                  </a:lnTo>
                  <a:lnTo>
                    <a:pt x="1232" y="1504"/>
                  </a:lnTo>
                  <a:lnTo>
                    <a:pt x="1265" y="1485"/>
                  </a:lnTo>
                  <a:lnTo>
                    <a:pt x="1296" y="1462"/>
                  </a:lnTo>
                  <a:lnTo>
                    <a:pt x="1328" y="1438"/>
                  </a:lnTo>
                  <a:lnTo>
                    <a:pt x="1356" y="1412"/>
                  </a:lnTo>
                  <a:lnTo>
                    <a:pt x="1384" y="1385"/>
                  </a:lnTo>
                  <a:lnTo>
                    <a:pt x="1411" y="1357"/>
                  </a:lnTo>
                  <a:lnTo>
                    <a:pt x="1436" y="1329"/>
                  </a:lnTo>
                  <a:lnTo>
                    <a:pt x="1460" y="1298"/>
                  </a:lnTo>
                  <a:lnTo>
                    <a:pt x="1482" y="1266"/>
                  </a:lnTo>
                  <a:lnTo>
                    <a:pt x="1503" y="1235"/>
                  </a:lnTo>
                  <a:lnTo>
                    <a:pt x="1523" y="1201"/>
                  </a:lnTo>
                  <a:lnTo>
                    <a:pt x="1540" y="1165"/>
                  </a:lnTo>
                  <a:lnTo>
                    <a:pt x="1556" y="1130"/>
                  </a:lnTo>
                  <a:lnTo>
                    <a:pt x="1570" y="1093"/>
                  </a:lnTo>
                  <a:lnTo>
                    <a:pt x="1583" y="1055"/>
                  </a:lnTo>
                  <a:lnTo>
                    <a:pt x="1595" y="1018"/>
                  </a:lnTo>
                  <a:lnTo>
                    <a:pt x="1604" y="979"/>
                  </a:lnTo>
                  <a:lnTo>
                    <a:pt x="1611" y="938"/>
                  </a:lnTo>
                  <a:lnTo>
                    <a:pt x="1617" y="899"/>
                  </a:lnTo>
                  <a:lnTo>
                    <a:pt x="1618" y="859"/>
                  </a:lnTo>
                  <a:lnTo>
                    <a:pt x="1620" y="816"/>
                  </a:lnTo>
                  <a:lnTo>
                    <a:pt x="1631" y="816"/>
                  </a:lnTo>
                  <a:close/>
                </a:path>
              </a:pathLst>
            </a:custGeom>
            <a:solidFill>
              <a:srgbClr val="69C3FF"/>
            </a:solidFill>
            <a:ln w="9525">
              <a:noFill/>
              <a:round/>
              <a:headEnd/>
              <a:tailEnd/>
            </a:ln>
          </p:spPr>
          <p:txBody>
            <a:bodyPr/>
            <a:lstStyle/>
            <a:p>
              <a:endParaRPr lang="en-US"/>
            </a:p>
          </p:txBody>
        </p:sp>
        <p:sp>
          <p:nvSpPr>
            <p:cNvPr id="53312" name="Freeform 65"/>
            <p:cNvSpPr>
              <a:spLocks/>
            </p:cNvSpPr>
            <p:nvPr/>
          </p:nvSpPr>
          <p:spPr bwMode="auto">
            <a:xfrm>
              <a:off x="3537979" y="2082821"/>
              <a:ext cx="2286000" cy="2571750"/>
            </a:xfrm>
            <a:custGeom>
              <a:avLst/>
              <a:gdLst>
                <a:gd name="T0" fmla="*/ 2147483647 w 1620"/>
                <a:gd name="T1" fmla="*/ 2147483647 h 1620"/>
                <a:gd name="T2" fmla="*/ 2147483647 w 1620"/>
                <a:gd name="T3" fmla="*/ 2147483647 h 1620"/>
                <a:gd name="T4" fmla="*/ 2147483647 w 1620"/>
                <a:gd name="T5" fmla="*/ 2147483647 h 1620"/>
                <a:gd name="T6" fmla="*/ 2147483647 w 1620"/>
                <a:gd name="T7" fmla="*/ 2147483647 h 1620"/>
                <a:gd name="T8" fmla="*/ 2147483647 w 1620"/>
                <a:gd name="T9" fmla="*/ 2147483647 h 1620"/>
                <a:gd name="T10" fmla="*/ 2147483647 w 1620"/>
                <a:gd name="T11" fmla="*/ 2147483647 h 1620"/>
                <a:gd name="T12" fmla="*/ 2147483647 w 1620"/>
                <a:gd name="T13" fmla="*/ 2147483647 h 1620"/>
                <a:gd name="T14" fmla="*/ 2147483647 w 1620"/>
                <a:gd name="T15" fmla="*/ 2147483647 h 1620"/>
                <a:gd name="T16" fmla="*/ 2147483647 w 1620"/>
                <a:gd name="T17" fmla="*/ 2147483647 h 1620"/>
                <a:gd name="T18" fmla="*/ 2147483647 w 1620"/>
                <a:gd name="T19" fmla="*/ 2147483647 h 1620"/>
                <a:gd name="T20" fmla="*/ 2147483647 w 1620"/>
                <a:gd name="T21" fmla="*/ 2147483647 h 1620"/>
                <a:gd name="T22" fmla="*/ 2147483647 w 1620"/>
                <a:gd name="T23" fmla="*/ 2147483647 h 1620"/>
                <a:gd name="T24" fmla="*/ 0 w 1620"/>
                <a:gd name="T25" fmla="*/ 2147483647 h 1620"/>
                <a:gd name="T26" fmla="*/ 2147483647 w 1620"/>
                <a:gd name="T27" fmla="*/ 2147483647 h 1620"/>
                <a:gd name="T28" fmla="*/ 2147483647 w 1620"/>
                <a:gd name="T29" fmla="*/ 2147483647 h 1620"/>
                <a:gd name="T30" fmla="*/ 2147483647 w 1620"/>
                <a:gd name="T31" fmla="*/ 2147483647 h 1620"/>
                <a:gd name="T32" fmla="*/ 2147483647 w 1620"/>
                <a:gd name="T33" fmla="*/ 2147483647 h 1620"/>
                <a:gd name="T34" fmla="*/ 2147483647 w 1620"/>
                <a:gd name="T35" fmla="*/ 2147483647 h 1620"/>
                <a:gd name="T36" fmla="*/ 2147483647 w 1620"/>
                <a:gd name="T37" fmla="*/ 2147483647 h 1620"/>
                <a:gd name="T38" fmla="*/ 2147483647 w 1620"/>
                <a:gd name="T39" fmla="*/ 2147483647 h 1620"/>
                <a:gd name="T40" fmla="*/ 2147483647 w 1620"/>
                <a:gd name="T41" fmla="*/ 2147483647 h 1620"/>
                <a:gd name="T42" fmla="*/ 2147483647 w 1620"/>
                <a:gd name="T43" fmla="*/ 2147483647 h 1620"/>
                <a:gd name="T44" fmla="*/ 2147483647 w 1620"/>
                <a:gd name="T45" fmla="*/ 2147483647 h 1620"/>
                <a:gd name="T46" fmla="*/ 2147483647 w 1620"/>
                <a:gd name="T47" fmla="*/ 2147483647 h 1620"/>
                <a:gd name="T48" fmla="*/ 2147483647 w 1620"/>
                <a:gd name="T49" fmla="*/ 2147483647 h 1620"/>
                <a:gd name="T50" fmla="*/ 2147483647 w 1620"/>
                <a:gd name="T51" fmla="*/ 2147483647 h 1620"/>
                <a:gd name="T52" fmla="*/ 2147483647 w 1620"/>
                <a:gd name="T53" fmla="*/ 2147483647 h 1620"/>
                <a:gd name="T54" fmla="*/ 2147483647 w 1620"/>
                <a:gd name="T55" fmla="*/ 2147483647 h 1620"/>
                <a:gd name="T56" fmla="*/ 2147483647 w 1620"/>
                <a:gd name="T57" fmla="*/ 2147483647 h 1620"/>
                <a:gd name="T58" fmla="*/ 2147483647 w 1620"/>
                <a:gd name="T59" fmla="*/ 2147483647 h 1620"/>
                <a:gd name="T60" fmla="*/ 2147483647 w 1620"/>
                <a:gd name="T61" fmla="*/ 2147483647 h 1620"/>
                <a:gd name="T62" fmla="*/ 2147483647 w 1620"/>
                <a:gd name="T63" fmla="*/ 2147483647 h 1620"/>
                <a:gd name="T64" fmla="*/ 2147483647 w 1620"/>
                <a:gd name="T65" fmla="*/ 2147483647 h 1620"/>
                <a:gd name="T66" fmla="*/ 2147483647 w 1620"/>
                <a:gd name="T67" fmla="*/ 2147483647 h 1620"/>
                <a:gd name="T68" fmla="*/ 2147483647 w 1620"/>
                <a:gd name="T69" fmla="*/ 2147483647 h 1620"/>
                <a:gd name="T70" fmla="*/ 2147483647 w 1620"/>
                <a:gd name="T71" fmla="*/ 2147483647 h 1620"/>
                <a:gd name="T72" fmla="*/ 2147483647 w 1620"/>
                <a:gd name="T73" fmla="*/ 2147483647 h 1620"/>
                <a:gd name="T74" fmla="*/ 2147483647 w 1620"/>
                <a:gd name="T75" fmla="*/ 2147483647 h 1620"/>
                <a:gd name="T76" fmla="*/ 2147483647 w 1620"/>
                <a:gd name="T77" fmla="*/ 2147483647 h 1620"/>
                <a:gd name="T78" fmla="*/ 2147483647 w 1620"/>
                <a:gd name="T79" fmla="*/ 2147483647 h 1620"/>
                <a:gd name="T80" fmla="*/ 2147483647 w 1620"/>
                <a:gd name="T81" fmla="*/ 2147483647 h 1620"/>
                <a:gd name="T82" fmla="*/ 2147483647 w 1620"/>
                <a:gd name="T83" fmla="*/ 2147483647 h 1620"/>
                <a:gd name="T84" fmla="*/ 2147483647 w 1620"/>
                <a:gd name="T85" fmla="*/ 2147483647 h 1620"/>
                <a:gd name="T86" fmla="*/ 2147483647 w 1620"/>
                <a:gd name="T87" fmla="*/ 2147483647 h 1620"/>
                <a:gd name="T88" fmla="*/ 2147483647 w 1620"/>
                <a:gd name="T89" fmla="*/ 2147483647 h 1620"/>
                <a:gd name="T90" fmla="*/ 2147483647 w 1620"/>
                <a:gd name="T91" fmla="*/ 2147483647 h 1620"/>
                <a:gd name="T92" fmla="*/ 2147483647 w 1620"/>
                <a:gd name="T93" fmla="*/ 2147483647 h 1620"/>
                <a:gd name="T94" fmla="*/ 2147483647 w 1620"/>
                <a:gd name="T95" fmla="*/ 2147483647 h 1620"/>
                <a:gd name="T96" fmla="*/ 2147483647 w 1620"/>
                <a:gd name="T97" fmla="*/ 2147483647 h 1620"/>
                <a:gd name="T98" fmla="*/ 2147483647 w 1620"/>
                <a:gd name="T99" fmla="*/ 2147483647 h 1620"/>
                <a:gd name="T100" fmla="*/ 2147483647 w 1620"/>
                <a:gd name="T101" fmla="*/ 2147483647 h 16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20"/>
                <a:gd name="T154" fmla="*/ 0 h 1620"/>
                <a:gd name="T155" fmla="*/ 1620 w 1620"/>
                <a:gd name="T156" fmla="*/ 1620 h 16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20" h="1620">
                  <a:moveTo>
                    <a:pt x="1620" y="810"/>
                  </a:moveTo>
                  <a:lnTo>
                    <a:pt x="1619" y="769"/>
                  </a:lnTo>
                  <a:lnTo>
                    <a:pt x="1617" y="729"/>
                  </a:lnTo>
                  <a:lnTo>
                    <a:pt x="1612" y="688"/>
                  </a:lnTo>
                  <a:lnTo>
                    <a:pt x="1604" y="647"/>
                  </a:lnTo>
                  <a:lnTo>
                    <a:pt x="1596" y="608"/>
                  </a:lnTo>
                  <a:lnTo>
                    <a:pt x="1583" y="569"/>
                  </a:lnTo>
                  <a:lnTo>
                    <a:pt x="1571" y="532"/>
                  </a:lnTo>
                  <a:lnTo>
                    <a:pt x="1557" y="494"/>
                  </a:lnTo>
                  <a:lnTo>
                    <a:pt x="1541" y="459"/>
                  </a:lnTo>
                  <a:lnTo>
                    <a:pt x="1523" y="424"/>
                  </a:lnTo>
                  <a:lnTo>
                    <a:pt x="1503" y="390"/>
                  </a:lnTo>
                  <a:lnTo>
                    <a:pt x="1482" y="358"/>
                  </a:lnTo>
                  <a:lnTo>
                    <a:pt x="1459" y="326"/>
                  </a:lnTo>
                  <a:lnTo>
                    <a:pt x="1436" y="296"/>
                  </a:lnTo>
                  <a:lnTo>
                    <a:pt x="1409" y="266"/>
                  </a:lnTo>
                  <a:lnTo>
                    <a:pt x="1383" y="237"/>
                  </a:lnTo>
                  <a:lnTo>
                    <a:pt x="1354" y="211"/>
                  </a:lnTo>
                  <a:lnTo>
                    <a:pt x="1326" y="186"/>
                  </a:lnTo>
                  <a:lnTo>
                    <a:pt x="1294" y="161"/>
                  </a:lnTo>
                  <a:lnTo>
                    <a:pt x="1262" y="138"/>
                  </a:lnTo>
                  <a:lnTo>
                    <a:pt x="1230" y="117"/>
                  </a:lnTo>
                  <a:lnTo>
                    <a:pt x="1197" y="97"/>
                  </a:lnTo>
                  <a:lnTo>
                    <a:pt x="1161" y="80"/>
                  </a:lnTo>
                  <a:lnTo>
                    <a:pt x="1126" y="64"/>
                  </a:lnTo>
                  <a:lnTo>
                    <a:pt x="1089" y="49"/>
                  </a:lnTo>
                  <a:lnTo>
                    <a:pt x="1051" y="37"/>
                  </a:lnTo>
                  <a:lnTo>
                    <a:pt x="1012" y="26"/>
                  </a:lnTo>
                  <a:lnTo>
                    <a:pt x="973" y="18"/>
                  </a:lnTo>
                  <a:lnTo>
                    <a:pt x="933" y="10"/>
                  </a:lnTo>
                  <a:lnTo>
                    <a:pt x="894" y="5"/>
                  </a:lnTo>
                  <a:lnTo>
                    <a:pt x="851" y="2"/>
                  </a:lnTo>
                  <a:lnTo>
                    <a:pt x="810" y="0"/>
                  </a:lnTo>
                  <a:lnTo>
                    <a:pt x="768" y="2"/>
                  </a:lnTo>
                  <a:lnTo>
                    <a:pt x="727" y="5"/>
                  </a:lnTo>
                  <a:lnTo>
                    <a:pt x="686" y="10"/>
                  </a:lnTo>
                  <a:lnTo>
                    <a:pt x="647" y="18"/>
                  </a:lnTo>
                  <a:lnTo>
                    <a:pt x="608" y="26"/>
                  </a:lnTo>
                  <a:lnTo>
                    <a:pt x="569" y="37"/>
                  </a:lnTo>
                  <a:lnTo>
                    <a:pt x="532" y="49"/>
                  </a:lnTo>
                  <a:lnTo>
                    <a:pt x="495" y="64"/>
                  </a:lnTo>
                  <a:lnTo>
                    <a:pt x="459" y="80"/>
                  </a:lnTo>
                  <a:lnTo>
                    <a:pt x="424" y="97"/>
                  </a:lnTo>
                  <a:lnTo>
                    <a:pt x="390" y="117"/>
                  </a:lnTo>
                  <a:lnTo>
                    <a:pt x="356" y="138"/>
                  </a:lnTo>
                  <a:lnTo>
                    <a:pt x="324" y="161"/>
                  </a:lnTo>
                  <a:lnTo>
                    <a:pt x="294" y="186"/>
                  </a:lnTo>
                  <a:lnTo>
                    <a:pt x="264" y="211"/>
                  </a:lnTo>
                  <a:lnTo>
                    <a:pt x="238" y="237"/>
                  </a:lnTo>
                  <a:lnTo>
                    <a:pt x="209" y="266"/>
                  </a:lnTo>
                  <a:lnTo>
                    <a:pt x="184" y="296"/>
                  </a:lnTo>
                  <a:lnTo>
                    <a:pt x="160" y="326"/>
                  </a:lnTo>
                  <a:lnTo>
                    <a:pt x="138" y="358"/>
                  </a:lnTo>
                  <a:lnTo>
                    <a:pt x="117" y="390"/>
                  </a:lnTo>
                  <a:lnTo>
                    <a:pt x="98" y="424"/>
                  </a:lnTo>
                  <a:lnTo>
                    <a:pt x="80" y="459"/>
                  </a:lnTo>
                  <a:lnTo>
                    <a:pt x="64" y="494"/>
                  </a:lnTo>
                  <a:lnTo>
                    <a:pt x="48" y="532"/>
                  </a:lnTo>
                  <a:lnTo>
                    <a:pt x="35" y="569"/>
                  </a:lnTo>
                  <a:lnTo>
                    <a:pt x="25" y="608"/>
                  </a:lnTo>
                  <a:lnTo>
                    <a:pt x="16" y="647"/>
                  </a:lnTo>
                  <a:lnTo>
                    <a:pt x="9" y="688"/>
                  </a:lnTo>
                  <a:lnTo>
                    <a:pt x="4" y="729"/>
                  </a:lnTo>
                  <a:lnTo>
                    <a:pt x="0" y="769"/>
                  </a:lnTo>
                  <a:lnTo>
                    <a:pt x="0" y="810"/>
                  </a:lnTo>
                  <a:lnTo>
                    <a:pt x="0" y="853"/>
                  </a:lnTo>
                  <a:lnTo>
                    <a:pt x="4" y="893"/>
                  </a:lnTo>
                  <a:lnTo>
                    <a:pt x="9" y="934"/>
                  </a:lnTo>
                  <a:lnTo>
                    <a:pt x="16" y="973"/>
                  </a:lnTo>
                  <a:lnTo>
                    <a:pt x="25" y="1012"/>
                  </a:lnTo>
                  <a:lnTo>
                    <a:pt x="35" y="1051"/>
                  </a:lnTo>
                  <a:lnTo>
                    <a:pt x="48" y="1089"/>
                  </a:lnTo>
                  <a:lnTo>
                    <a:pt x="64" y="1126"/>
                  </a:lnTo>
                  <a:lnTo>
                    <a:pt x="80" y="1161"/>
                  </a:lnTo>
                  <a:lnTo>
                    <a:pt x="98" y="1197"/>
                  </a:lnTo>
                  <a:lnTo>
                    <a:pt x="117" y="1230"/>
                  </a:lnTo>
                  <a:lnTo>
                    <a:pt x="138" y="1264"/>
                  </a:lnTo>
                  <a:lnTo>
                    <a:pt x="160" y="1296"/>
                  </a:lnTo>
                  <a:lnTo>
                    <a:pt x="184" y="1326"/>
                  </a:lnTo>
                  <a:lnTo>
                    <a:pt x="209" y="1354"/>
                  </a:lnTo>
                  <a:lnTo>
                    <a:pt x="238" y="1383"/>
                  </a:lnTo>
                  <a:lnTo>
                    <a:pt x="264" y="1409"/>
                  </a:lnTo>
                  <a:lnTo>
                    <a:pt x="294" y="1436"/>
                  </a:lnTo>
                  <a:lnTo>
                    <a:pt x="324" y="1459"/>
                  </a:lnTo>
                  <a:lnTo>
                    <a:pt x="356" y="1482"/>
                  </a:lnTo>
                  <a:lnTo>
                    <a:pt x="390" y="1503"/>
                  </a:lnTo>
                  <a:lnTo>
                    <a:pt x="424" y="1523"/>
                  </a:lnTo>
                  <a:lnTo>
                    <a:pt x="459" y="1541"/>
                  </a:lnTo>
                  <a:lnTo>
                    <a:pt x="495" y="1557"/>
                  </a:lnTo>
                  <a:lnTo>
                    <a:pt x="532" y="1571"/>
                  </a:lnTo>
                  <a:lnTo>
                    <a:pt x="569" y="1585"/>
                  </a:lnTo>
                  <a:lnTo>
                    <a:pt x="608" y="1596"/>
                  </a:lnTo>
                  <a:lnTo>
                    <a:pt x="647" y="1604"/>
                  </a:lnTo>
                  <a:lnTo>
                    <a:pt x="686" y="1612"/>
                  </a:lnTo>
                  <a:lnTo>
                    <a:pt x="727" y="1617"/>
                  </a:lnTo>
                  <a:lnTo>
                    <a:pt x="768" y="1620"/>
                  </a:lnTo>
                  <a:lnTo>
                    <a:pt x="810" y="1620"/>
                  </a:lnTo>
                  <a:lnTo>
                    <a:pt x="851" y="1620"/>
                  </a:lnTo>
                  <a:lnTo>
                    <a:pt x="894" y="1617"/>
                  </a:lnTo>
                  <a:lnTo>
                    <a:pt x="933" y="1612"/>
                  </a:lnTo>
                  <a:lnTo>
                    <a:pt x="973" y="1604"/>
                  </a:lnTo>
                  <a:lnTo>
                    <a:pt x="1012" y="1596"/>
                  </a:lnTo>
                  <a:lnTo>
                    <a:pt x="1051" y="1585"/>
                  </a:lnTo>
                  <a:lnTo>
                    <a:pt x="1089" y="1571"/>
                  </a:lnTo>
                  <a:lnTo>
                    <a:pt x="1126" y="1557"/>
                  </a:lnTo>
                  <a:lnTo>
                    <a:pt x="1161" y="1541"/>
                  </a:lnTo>
                  <a:lnTo>
                    <a:pt x="1197" y="1523"/>
                  </a:lnTo>
                  <a:lnTo>
                    <a:pt x="1230" y="1503"/>
                  </a:lnTo>
                  <a:lnTo>
                    <a:pt x="1262" y="1482"/>
                  </a:lnTo>
                  <a:lnTo>
                    <a:pt x="1294" y="1459"/>
                  </a:lnTo>
                  <a:lnTo>
                    <a:pt x="1326" y="1436"/>
                  </a:lnTo>
                  <a:lnTo>
                    <a:pt x="1354" y="1409"/>
                  </a:lnTo>
                  <a:lnTo>
                    <a:pt x="1383" y="1383"/>
                  </a:lnTo>
                  <a:lnTo>
                    <a:pt x="1409" y="1354"/>
                  </a:lnTo>
                  <a:lnTo>
                    <a:pt x="1436" y="1326"/>
                  </a:lnTo>
                  <a:lnTo>
                    <a:pt x="1459" y="1296"/>
                  </a:lnTo>
                  <a:lnTo>
                    <a:pt x="1482" y="1264"/>
                  </a:lnTo>
                  <a:lnTo>
                    <a:pt x="1503" y="1230"/>
                  </a:lnTo>
                  <a:lnTo>
                    <a:pt x="1523" y="1197"/>
                  </a:lnTo>
                  <a:lnTo>
                    <a:pt x="1541" y="1161"/>
                  </a:lnTo>
                  <a:lnTo>
                    <a:pt x="1557" y="1126"/>
                  </a:lnTo>
                  <a:lnTo>
                    <a:pt x="1571" y="1089"/>
                  </a:lnTo>
                  <a:lnTo>
                    <a:pt x="1583" y="1051"/>
                  </a:lnTo>
                  <a:lnTo>
                    <a:pt x="1596" y="1012"/>
                  </a:lnTo>
                  <a:lnTo>
                    <a:pt x="1604" y="973"/>
                  </a:lnTo>
                  <a:lnTo>
                    <a:pt x="1612" y="934"/>
                  </a:lnTo>
                  <a:lnTo>
                    <a:pt x="1617" y="893"/>
                  </a:lnTo>
                  <a:lnTo>
                    <a:pt x="1619" y="853"/>
                  </a:lnTo>
                  <a:lnTo>
                    <a:pt x="1620" y="810"/>
                  </a:lnTo>
                  <a:lnTo>
                    <a:pt x="1610" y="810"/>
                  </a:lnTo>
                  <a:lnTo>
                    <a:pt x="1608" y="769"/>
                  </a:lnTo>
                  <a:lnTo>
                    <a:pt x="1606" y="729"/>
                  </a:lnTo>
                  <a:lnTo>
                    <a:pt x="1601" y="690"/>
                  </a:lnTo>
                  <a:lnTo>
                    <a:pt x="1594" y="649"/>
                  </a:lnTo>
                  <a:lnTo>
                    <a:pt x="1585" y="612"/>
                  </a:lnTo>
                  <a:lnTo>
                    <a:pt x="1574" y="573"/>
                  </a:lnTo>
                  <a:lnTo>
                    <a:pt x="1560" y="535"/>
                  </a:lnTo>
                  <a:lnTo>
                    <a:pt x="1546" y="500"/>
                  </a:lnTo>
                  <a:lnTo>
                    <a:pt x="1530" y="464"/>
                  </a:lnTo>
                  <a:lnTo>
                    <a:pt x="1512" y="429"/>
                  </a:lnTo>
                  <a:lnTo>
                    <a:pt x="1494" y="395"/>
                  </a:lnTo>
                  <a:lnTo>
                    <a:pt x="1473" y="363"/>
                  </a:lnTo>
                  <a:lnTo>
                    <a:pt x="1450" y="331"/>
                  </a:lnTo>
                  <a:lnTo>
                    <a:pt x="1427" y="301"/>
                  </a:lnTo>
                  <a:lnTo>
                    <a:pt x="1402" y="273"/>
                  </a:lnTo>
                  <a:lnTo>
                    <a:pt x="1376" y="244"/>
                  </a:lnTo>
                  <a:lnTo>
                    <a:pt x="1347" y="220"/>
                  </a:lnTo>
                  <a:lnTo>
                    <a:pt x="1319" y="193"/>
                  </a:lnTo>
                  <a:lnTo>
                    <a:pt x="1289" y="170"/>
                  </a:lnTo>
                  <a:lnTo>
                    <a:pt x="1257" y="147"/>
                  </a:lnTo>
                  <a:lnTo>
                    <a:pt x="1225" y="127"/>
                  </a:lnTo>
                  <a:lnTo>
                    <a:pt x="1191" y="108"/>
                  </a:lnTo>
                  <a:lnTo>
                    <a:pt x="1156" y="90"/>
                  </a:lnTo>
                  <a:lnTo>
                    <a:pt x="1120" y="74"/>
                  </a:lnTo>
                  <a:lnTo>
                    <a:pt x="1085" y="60"/>
                  </a:lnTo>
                  <a:lnTo>
                    <a:pt x="1048" y="48"/>
                  </a:lnTo>
                  <a:lnTo>
                    <a:pt x="1011" y="37"/>
                  </a:lnTo>
                  <a:lnTo>
                    <a:pt x="972" y="28"/>
                  </a:lnTo>
                  <a:lnTo>
                    <a:pt x="931" y="21"/>
                  </a:lnTo>
                  <a:lnTo>
                    <a:pt x="892" y="16"/>
                  </a:lnTo>
                  <a:lnTo>
                    <a:pt x="851" y="12"/>
                  </a:lnTo>
                  <a:lnTo>
                    <a:pt x="810" y="10"/>
                  </a:lnTo>
                  <a:lnTo>
                    <a:pt x="769" y="12"/>
                  </a:lnTo>
                  <a:lnTo>
                    <a:pt x="729" y="16"/>
                  </a:lnTo>
                  <a:lnTo>
                    <a:pt x="688" y="21"/>
                  </a:lnTo>
                  <a:lnTo>
                    <a:pt x="649" y="28"/>
                  </a:lnTo>
                  <a:lnTo>
                    <a:pt x="610" y="37"/>
                  </a:lnTo>
                  <a:lnTo>
                    <a:pt x="573" y="48"/>
                  </a:lnTo>
                  <a:lnTo>
                    <a:pt x="535" y="60"/>
                  </a:lnTo>
                  <a:lnTo>
                    <a:pt x="498" y="74"/>
                  </a:lnTo>
                  <a:lnTo>
                    <a:pt x="463" y="90"/>
                  </a:lnTo>
                  <a:lnTo>
                    <a:pt x="429" y="108"/>
                  </a:lnTo>
                  <a:lnTo>
                    <a:pt x="395" y="127"/>
                  </a:lnTo>
                  <a:lnTo>
                    <a:pt x="363" y="147"/>
                  </a:lnTo>
                  <a:lnTo>
                    <a:pt x="332" y="170"/>
                  </a:lnTo>
                  <a:lnTo>
                    <a:pt x="301" y="193"/>
                  </a:lnTo>
                  <a:lnTo>
                    <a:pt x="273" y="220"/>
                  </a:lnTo>
                  <a:lnTo>
                    <a:pt x="245" y="244"/>
                  </a:lnTo>
                  <a:lnTo>
                    <a:pt x="218" y="273"/>
                  </a:lnTo>
                  <a:lnTo>
                    <a:pt x="193" y="301"/>
                  </a:lnTo>
                  <a:lnTo>
                    <a:pt x="168" y="331"/>
                  </a:lnTo>
                  <a:lnTo>
                    <a:pt x="147" y="363"/>
                  </a:lnTo>
                  <a:lnTo>
                    <a:pt x="126" y="395"/>
                  </a:lnTo>
                  <a:lnTo>
                    <a:pt x="106" y="429"/>
                  </a:lnTo>
                  <a:lnTo>
                    <a:pt x="89" y="464"/>
                  </a:lnTo>
                  <a:lnTo>
                    <a:pt x="73" y="500"/>
                  </a:lnTo>
                  <a:lnTo>
                    <a:pt x="58" y="535"/>
                  </a:lnTo>
                  <a:lnTo>
                    <a:pt x="46" y="573"/>
                  </a:lnTo>
                  <a:lnTo>
                    <a:pt x="35" y="612"/>
                  </a:lnTo>
                  <a:lnTo>
                    <a:pt x="27" y="649"/>
                  </a:lnTo>
                  <a:lnTo>
                    <a:pt x="19" y="690"/>
                  </a:lnTo>
                  <a:lnTo>
                    <a:pt x="14" y="729"/>
                  </a:lnTo>
                  <a:lnTo>
                    <a:pt x="11" y="769"/>
                  </a:lnTo>
                  <a:lnTo>
                    <a:pt x="11" y="810"/>
                  </a:lnTo>
                  <a:lnTo>
                    <a:pt x="11" y="851"/>
                  </a:lnTo>
                  <a:lnTo>
                    <a:pt x="14" y="892"/>
                  </a:lnTo>
                  <a:lnTo>
                    <a:pt x="19" y="932"/>
                  </a:lnTo>
                  <a:lnTo>
                    <a:pt x="27" y="971"/>
                  </a:lnTo>
                  <a:lnTo>
                    <a:pt x="35" y="1010"/>
                  </a:lnTo>
                  <a:lnTo>
                    <a:pt x="46" y="1048"/>
                  </a:lnTo>
                  <a:lnTo>
                    <a:pt x="58" y="1085"/>
                  </a:lnTo>
                  <a:lnTo>
                    <a:pt x="73" y="1122"/>
                  </a:lnTo>
                  <a:lnTo>
                    <a:pt x="89" y="1158"/>
                  </a:lnTo>
                  <a:lnTo>
                    <a:pt x="106" y="1191"/>
                  </a:lnTo>
                  <a:lnTo>
                    <a:pt x="126" y="1225"/>
                  </a:lnTo>
                  <a:lnTo>
                    <a:pt x="147" y="1257"/>
                  </a:lnTo>
                  <a:lnTo>
                    <a:pt x="168" y="1289"/>
                  </a:lnTo>
                  <a:lnTo>
                    <a:pt x="193" y="1319"/>
                  </a:lnTo>
                  <a:lnTo>
                    <a:pt x="218" y="1347"/>
                  </a:lnTo>
                  <a:lnTo>
                    <a:pt x="245" y="1376"/>
                  </a:lnTo>
                  <a:lnTo>
                    <a:pt x="273" y="1402"/>
                  </a:lnTo>
                  <a:lnTo>
                    <a:pt x="301" y="1427"/>
                  </a:lnTo>
                  <a:lnTo>
                    <a:pt x="332" y="1452"/>
                  </a:lnTo>
                  <a:lnTo>
                    <a:pt x="363" y="1473"/>
                  </a:lnTo>
                  <a:lnTo>
                    <a:pt x="395" y="1495"/>
                  </a:lnTo>
                  <a:lnTo>
                    <a:pt x="429" y="1514"/>
                  </a:lnTo>
                  <a:lnTo>
                    <a:pt x="463" y="1532"/>
                  </a:lnTo>
                  <a:lnTo>
                    <a:pt x="498" y="1548"/>
                  </a:lnTo>
                  <a:lnTo>
                    <a:pt x="535" y="1562"/>
                  </a:lnTo>
                  <a:lnTo>
                    <a:pt x="573" y="1574"/>
                  </a:lnTo>
                  <a:lnTo>
                    <a:pt x="610" y="1585"/>
                  </a:lnTo>
                  <a:lnTo>
                    <a:pt x="649" y="1594"/>
                  </a:lnTo>
                  <a:lnTo>
                    <a:pt x="688" y="1601"/>
                  </a:lnTo>
                  <a:lnTo>
                    <a:pt x="729" y="1606"/>
                  </a:lnTo>
                  <a:lnTo>
                    <a:pt x="769" y="1610"/>
                  </a:lnTo>
                  <a:lnTo>
                    <a:pt x="810" y="1610"/>
                  </a:lnTo>
                  <a:lnTo>
                    <a:pt x="851" y="1610"/>
                  </a:lnTo>
                  <a:lnTo>
                    <a:pt x="892" y="1606"/>
                  </a:lnTo>
                  <a:lnTo>
                    <a:pt x="931" y="1601"/>
                  </a:lnTo>
                  <a:lnTo>
                    <a:pt x="972" y="1594"/>
                  </a:lnTo>
                  <a:lnTo>
                    <a:pt x="1011" y="1585"/>
                  </a:lnTo>
                  <a:lnTo>
                    <a:pt x="1048" y="1574"/>
                  </a:lnTo>
                  <a:lnTo>
                    <a:pt x="1085" y="1562"/>
                  </a:lnTo>
                  <a:lnTo>
                    <a:pt x="1120" y="1548"/>
                  </a:lnTo>
                  <a:lnTo>
                    <a:pt x="1156" y="1532"/>
                  </a:lnTo>
                  <a:lnTo>
                    <a:pt x="1191" y="1514"/>
                  </a:lnTo>
                  <a:lnTo>
                    <a:pt x="1225" y="1495"/>
                  </a:lnTo>
                  <a:lnTo>
                    <a:pt x="1257" y="1473"/>
                  </a:lnTo>
                  <a:lnTo>
                    <a:pt x="1289" y="1452"/>
                  </a:lnTo>
                  <a:lnTo>
                    <a:pt x="1319" y="1427"/>
                  </a:lnTo>
                  <a:lnTo>
                    <a:pt x="1347" y="1402"/>
                  </a:lnTo>
                  <a:lnTo>
                    <a:pt x="1376" y="1376"/>
                  </a:lnTo>
                  <a:lnTo>
                    <a:pt x="1402" y="1347"/>
                  </a:lnTo>
                  <a:lnTo>
                    <a:pt x="1427" y="1319"/>
                  </a:lnTo>
                  <a:lnTo>
                    <a:pt x="1450" y="1289"/>
                  </a:lnTo>
                  <a:lnTo>
                    <a:pt x="1473" y="1257"/>
                  </a:lnTo>
                  <a:lnTo>
                    <a:pt x="1494" y="1225"/>
                  </a:lnTo>
                  <a:lnTo>
                    <a:pt x="1512" y="1191"/>
                  </a:lnTo>
                  <a:lnTo>
                    <a:pt x="1530" y="1158"/>
                  </a:lnTo>
                  <a:lnTo>
                    <a:pt x="1546" y="1122"/>
                  </a:lnTo>
                  <a:lnTo>
                    <a:pt x="1560" y="1085"/>
                  </a:lnTo>
                  <a:lnTo>
                    <a:pt x="1574" y="1048"/>
                  </a:lnTo>
                  <a:lnTo>
                    <a:pt x="1585" y="1010"/>
                  </a:lnTo>
                  <a:lnTo>
                    <a:pt x="1594" y="971"/>
                  </a:lnTo>
                  <a:lnTo>
                    <a:pt x="1601" y="932"/>
                  </a:lnTo>
                  <a:lnTo>
                    <a:pt x="1606" y="892"/>
                  </a:lnTo>
                  <a:lnTo>
                    <a:pt x="1608" y="851"/>
                  </a:lnTo>
                  <a:lnTo>
                    <a:pt x="1610" y="810"/>
                  </a:lnTo>
                  <a:lnTo>
                    <a:pt x="1620" y="810"/>
                  </a:lnTo>
                  <a:close/>
                </a:path>
              </a:pathLst>
            </a:custGeom>
            <a:solidFill>
              <a:srgbClr val="6AC3FF"/>
            </a:solidFill>
            <a:ln w="9525">
              <a:noFill/>
              <a:round/>
              <a:headEnd/>
              <a:tailEnd/>
            </a:ln>
          </p:spPr>
          <p:txBody>
            <a:bodyPr/>
            <a:lstStyle/>
            <a:p>
              <a:endParaRPr lang="en-US"/>
            </a:p>
          </p:txBody>
        </p:sp>
        <p:sp>
          <p:nvSpPr>
            <p:cNvPr id="53313" name="Freeform 66"/>
            <p:cNvSpPr>
              <a:spLocks/>
            </p:cNvSpPr>
            <p:nvPr/>
          </p:nvSpPr>
          <p:spPr bwMode="auto">
            <a:xfrm>
              <a:off x="3545037" y="2090763"/>
              <a:ext cx="2271889" cy="2555875"/>
            </a:xfrm>
            <a:custGeom>
              <a:avLst/>
              <a:gdLst>
                <a:gd name="T0" fmla="*/ 2147483647 w 1610"/>
                <a:gd name="T1" fmla="*/ 2147483647 h 1610"/>
                <a:gd name="T2" fmla="*/ 2147483647 w 1610"/>
                <a:gd name="T3" fmla="*/ 2147483647 h 1610"/>
                <a:gd name="T4" fmla="*/ 2147483647 w 1610"/>
                <a:gd name="T5" fmla="*/ 2147483647 h 1610"/>
                <a:gd name="T6" fmla="*/ 2147483647 w 1610"/>
                <a:gd name="T7" fmla="*/ 2147483647 h 1610"/>
                <a:gd name="T8" fmla="*/ 2147483647 w 1610"/>
                <a:gd name="T9" fmla="*/ 2147483647 h 1610"/>
                <a:gd name="T10" fmla="*/ 2147483647 w 1610"/>
                <a:gd name="T11" fmla="*/ 2147483647 h 1610"/>
                <a:gd name="T12" fmla="*/ 2147483647 w 1610"/>
                <a:gd name="T13" fmla="*/ 2147483647 h 1610"/>
                <a:gd name="T14" fmla="*/ 2147483647 w 1610"/>
                <a:gd name="T15" fmla="*/ 2147483647 h 1610"/>
                <a:gd name="T16" fmla="*/ 2147483647 w 1610"/>
                <a:gd name="T17" fmla="*/ 2147483647 h 1610"/>
                <a:gd name="T18" fmla="*/ 2147483647 w 1610"/>
                <a:gd name="T19" fmla="*/ 2147483647 h 1610"/>
                <a:gd name="T20" fmla="*/ 2147483647 w 1610"/>
                <a:gd name="T21" fmla="*/ 2147483647 h 1610"/>
                <a:gd name="T22" fmla="*/ 2147483647 w 1610"/>
                <a:gd name="T23" fmla="*/ 2147483647 h 1610"/>
                <a:gd name="T24" fmla="*/ 0 w 1610"/>
                <a:gd name="T25" fmla="*/ 2147483647 h 1610"/>
                <a:gd name="T26" fmla="*/ 2147483647 w 1610"/>
                <a:gd name="T27" fmla="*/ 2147483647 h 1610"/>
                <a:gd name="T28" fmla="*/ 2147483647 w 1610"/>
                <a:gd name="T29" fmla="*/ 2147483647 h 1610"/>
                <a:gd name="T30" fmla="*/ 2147483647 w 1610"/>
                <a:gd name="T31" fmla="*/ 2147483647 h 1610"/>
                <a:gd name="T32" fmla="*/ 2147483647 w 1610"/>
                <a:gd name="T33" fmla="*/ 2147483647 h 1610"/>
                <a:gd name="T34" fmla="*/ 2147483647 w 1610"/>
                <a:gd name="T35" fmla="*/ 2147483647 h 1610"/>
                <a:gd name="T36" fmla="*/ 2147483647 w 1610"/>
                <a:gd name="T37" fmla="*/ 2147483647 h 1610"/>
                <a:gd name="T38" fmla="*/ 2147483647 w 1610"/>
                <a:gd name="T39" fmla="*/ 2147483647 h 1610"/>
                <a:gd name="T40" fmla="*/ 2147483647 w 1610"/>
                <a:gd name="T41" fmla="*/ 2147483647 h 1610"/>
                <a:gd name="T42" fmla="*/ 2147483647 w 1610"/>
                <a:gd name="T43" fmla="*/ 2147483647 h 1610"/>
                <a:gd name="T44" fmla="*/ 2147483647 w 1610"/>
                <a:gd name="T45" fmla="*/ 2147483647 h 1610"/>
                <a:gd name="T46" fmla="*/ 2147483647 w 1610"/>
                <a:gd name="T47" fmla="*/ 2147483647 h 1610"/>
                <a:gd name="T48" fmla="*/ 2147483647 w 1610"/>
                <a:gd name="T49" fmla="*/ 2147483647 h 1610"/>
                <a:gd name="T50" fmla="*/ 2147483647 w 1610"/>
                <a:gd name="T51" fmla="*/ 2147483647 h 1610"/>
                <a:gd name="T52" fmla="*/ 2147483647 w 1610"/>
                <a:gd name="T53" fmla="*/ 2147483647 h 1610"/>
                <a:gd name="T54" fmla="*/ 2147483647 w 1610"/>
                <a:gd name="T55" fmla="*/ 2147483647 h 1610"/>
                <a:gd name="T56" fmla="*/ 2147483647 w 1610"/>
                <a:gd name="T57" fmla="*/ 2147483647 h 1610"/>
                <a:gd name="T58" fmla="*/ 2147483647 w 1610"/>
                <a:gd name="T59" fmla="*/ 2147483647 h 1610"/>
                <a:gd name="T60" fmla="*/ 2147483647 w 1610"/>
                <a:gd name="T61" fmla="*/ 2147483647 h 1610"/>
                <a:gd name="T62" fmla="*/ 2147483647 w 1610"/>
                <a:gd name="T63" fmla="*/ 2147483647 h 1610"/>
                <a:gd name="T64" fmla="*/ 2147483647 w 1610"/>
                <a:gd name="T65" fmla="*/ 2147483647 h 1610"/>
                <a:gd name="T66" fmla="*/ 2147483647 w 1610"/>
                <a:gd name="T67" fmla="*/ 2147483647 h 1610"/>
                <a:gd name="T68" fmla="*/ 2147483647 w 1610"/>
                <a:gd name="T69" fmla="*/ 2147483647 h 1610"/>
                <a:gd name="T70" fmla="*/ 2147483647 w 1610"/>
                <a:gd name="T71" fmla="*/ 2147483647 h 1610"/>
                <a:gd name="T72" fmla="*/ 2147483647 w 1610"/>
                <a:gd name="T73" fmla="*/ 2147483647 h 1610"/>
                <a:gd name="T74" fmla="*/ 2147483647 w 1610"/>
                <a:gd name="T75" fmla="*/ 2147483647 h 1610"/>
                <a:gd name="T76" fmla="*/ 2147483647 w 1610"/>
                <a:gd name="T77" fmla="*/ 2147483647 h 1610"/>
                <a:gd name="T78" fmla="*/ 2147483647 w 1610"/>
                <a:gd name="T79" fmla="*/ 2147483647 h 1610"/>
                <a:gd name="T80" fmla="*/ 2147483647 w 1610"/>
                <a:gd name="T81" fmla="*/ 2147483647 h 1610"/>
                <a:gd name="T82" fmla="*/ 2147483647 w 1610"/>
                <a:gd name="T83" fmla="*/ 2147483647 h 1610"/>
                <a:gd name="T84" fmla="*/ 2147483647 w 1610"/>
                <a:gd name="T85" fmla="*/ 2147483647 h 1610"/>
                <a:gd name="T86" fmla="*/ 2147483647 w 1610"/>
                <a:gd name="T87" fmla="*/ 2147483647 h 1610"/>
                <a:gd name="T88" fmla="*/ 2147483647 w 1610"/>
                <a:gd name="T89" fmla="*/ 2147483647 h 1610"/>
                <a:gd name="T90" fmla="*/ 2147483647 w 1610"/>
                <a:gd name="T91" fmla="*/ 2147483647 h 1610"/>
                <a:gd name="T92" fmla="*/ 2147483647 w 1610"/>
                <a:gd name="T93" fmla="*/ 2147483647 h 1610"/>
                <a:gd name="T94" fmla="*/ 2147483647 w 1610"/>
                <a:gd name="T95" fmla="*/ 2147483647 h 1610"/>
                <a:gd name="T96" fmla="*/ 2147483647 w 1610"/>
                <a:gd name="T97" fmla="*/ 2147483647 h 1610"/>
                <a:gd name="T98" fmla="*/ 2147483647 w 1610"/>
                <a:gd name="T99" fmla="*/ 2147483647 h 1610"/>
                <a:gd name="T100" fmla="*/ 2147483647 w 1610"/>
                <a:gd name="T101" fmla="*/ 2147483647 h 16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10"/>
                <a:gd name="T154" fmla="*/ 0 h 1610"/>
                <a:gd name="T155" fmla="*/ 1610 w 1610"/>
                <a:gd name="T156" fmla="*/ 1610 h 16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10" h="1610">
                  <a:moveTo>
                    <a:pt x="1610" y="805"/>
                  </a:moveTo>
                  <a:lnTo>
                    <a:pt x="1608" y="764"/>
                  </a:lnTo>
                  <a:lnTo>
                    <a:pt x="1607" y="724"/>
                  </a:lnTo>
                  <a:lnTo>
                    <a:pt x="1601" y="683"/>
                  </a:lnTo>
                  <a:lnTo>
                    <a:pt x="1594" y="644"/>
                  </a:lnTo>
                  <a:lnTo>
                    <a:pt x="1585" y="605"/>
                  </a:lnTo>
                  <a:lnTo>
                    <a:pt x="1573" y="566"/>
                  </a:lnTo>
                  <a:lnTo>
                    <a:pt x="1560" y="529"/>
                  </a:lnTo>
                  <a:lnTo>
                    <a:pt x="1546" y="493"/>
                  </a:lnTo>
                  <a:lnTo>
                    <a:pt x="1530" y="456"/>
                  </a:lnTo>
                  <a:lnTo>
                    <a:pt x="1513" y="422"/>
                  </a:lnTo>
                  <a:lnTo>
                    <a:pt x="1493" y="388"/>
                  </a:lnTo>
                  <a:lnTo>
                    <a:pt x="1472" y="355"/>
                  </a:lnTo>
                  <a:lnTo>
                    <a:pt x="1450" y="325"/>
                  </a:lnTo>
                  <a:lnTo>
                    <a:pt x="1426" y="294"/>
                  </a:lnTo>
                  <a:lnTo>
                    <a:pt x="1401" y="264"/>
                  </a:lnTo>
                  <a:lnTo>
                    <a:pt x="1374" y="236"/>
                  </a:lnTo>
                  <a:lnTo>
                    <a:pt x="1346" y="209"/>
                  </a:lnTo>
                  <a:lnTo>
                    <a:pt x="1318" y="185"/>
                  </a:lnTo>
                  <a:lnTo>
                    <a:pt x="1286" y="161"/>
                  </a:lnTo>
                  <a:lnTo>
                    <a:pt x="1255" y="138"/>
                  </a:lnTo>
                  <a:lnTo>
                    <a:pt x="1222" y="117"/>
                  </a:lnTo>
                  <a:lnTo>
                    <a:pt x="1188" y="98"/>
                  </a:lnTo>
                  <a:lnTo>
                    <a:pt x="1154" y="80"/>
                  </a:lnTo>
                  <a:lnTo>
                    <a:pt x="1119" y="64"/>
                  </a:lnTo>
                  <a:lnTo>
                    <a:pt x="1082" y="50"/>
                  </a:lnTo>
                  <a:lnTo>
                    <a:pt x="1045" y="37"/>
                  </a:lnTo>
                  <a:lnTo>
                    <a:pt x="1006" y="27"/>
                  </a:lnTo>
                  <a:lnTo>
                    <a:pt x="967" y="18"/>
                  </a:lnTo>
                  <a:lnTo>
                    <a:pt x="928" y="11"/>
                  </a:lnTo>
                  <a:lnTo>
                    <a:pt x="887" y="5"/>
                  </a:lnTo>
                  <a:lnTo>
                    <a:pt x="846" y="2"/>
                  </a:lnTo>
                  <a:lnTo>
                    <a:pt x="805" y="0"/>
                  </a:lnTo>
                  <a:lnTo>
                    <a:pt x="763" y="2"/>
                  </a:lnTo>
                  <a:lnTo>
                    <a:pt x="722" y="5"/>
                  </a:lnTo>
                  <a:lnTo>
                    <a:pt x="683" y="11"/>
                  </a:lnTo>
                  <a:lnTo>
                    <a:pt x="642" y="18"/>
                  </a:lnTo>
                  <a:lnTo>
                    <a:pt x="603" y="27"/>
                  </a:lnTo>
                  <a:lnTo>
                    <a:pt x="566" y="37"/>
                  </a:lnTo>
                  <a:lnTo>
                    <a:pt x="529" y="50"/>
                  </a:lnTo>
                  <a:lnTo>
                    <a:pt x="491" y="64"/>
                  </a:lnTo>
                  <a:lnTo>
                    <a:pt x="456" y="80"/>
                  </a:lnTo>
                  <a:lnTo>
                    <a:pt x="420" y="98"/>
                  </a:lnTo>
                  <a:lnTo>
                    <a:pt x="387" y="117"/>
                  </a:lnTo>
                  <a:lnTo>
                    <a:pt x="355" y="138"/>
                  </a:lnTo>
                  <a:lnTo>
                    <a:pt x="323" y="161"/>
                  </a:lnTo>
                  <a:lnTo>
                    <a:pt x="293" y="185"/>
                  </a:lnTo>
                  <a:lnTo>
                    <a:pt x="263" y="209"/>
                  </a:lnTo>
                  <a:lnTo>
                    <a:pt x="236" y="236"/>
                  </a:lnTo>
                  <a:lnTo>
                    <a:pt x="210" y="264"/>
                  </a:lnTo>
                  <a:lnTo>
                    <a:pt x="183" y="294"/>
                  </a:lnTo>
                  <a:lnTo>
                    <a:pt x="160" y="325"/>
                  </a:lnTo>
                  <a:lnTo>
                    <a:pt x="137" y="355"/>
                  </a:lnTo>
                  <a:lnTo>
                    <a:pt x="116" y="388"/>
                  </a:lnTo>
                  <a:lnTo>
                    <a:pt x="98" y="422"/>
                  </a:lnTo>
                  <a:lnTo>
                    <a:pt x="78" y="456"/>
                  </a:lnTo>
                  <a:lnTo>
                    <a:pt x="62" y="493"/>
                  </a:lnTo>
                  <a:lnTo>
                    <a:pt x="48" y="529"/>
                  </a:lnTo>
                  <a:lnTo>
                    <a:pt x="36" y="566"/>
                  </a:lnTo>
                  <a:lnTo>
                    <a:pt x="25" y="605"/>
                  </a:lnTo>
                  <a:lnTo>
                    <a:pt x="16" y="644"/>
                  </a:lnTo>
                  <a:lnTo>
                    <a:pt x="9" y="683"/>
                  </a:lnTo>
                  <a:lnTo>
                    <a:pt x="4" y="724"/>
                  </a:lnTo>
                  <a:lnTo>
                    <a:pt x="0" y="764"/>
                  </a:lnTo>
                  <a:lnTo>
                    <a:pt x="0" y="805"/>
                  </a:lnTo>
                  <a:lnTo>
                    <a:pt x="0" y="848"/>
                  </a:lnTo>
                  <a:lnTo>
                    <a:pt x="4" y="888"/>
                  </a:lnTo>
                  <a:lnTo>
                    <a:pt x="9" y="927"/>
                  </a:lnTo>
                  <a:lnTo>
                    <a:pt x="16" y="968"/>
                  </a:lnTo>
                  <a:lnTo>
                    <a:pt x="25" y="1007"/>
                  </a:lnTo>
                  <a:lnTo>
                    <a:pt x="36" y="1044"/>
                  </a:lnTo>
                  <a:lnTo>
                    <a:pt x="48" y="1082"/>
                  </a:lnTo>
                  <a:lnTo>
                    <a:pt x="62" y="1119"/>
                  </a:lnTo>
                  <a:lnTo>
                    <a:pt x="78" y="1154"/>
                  </a:lnTo>
                  <a:lnTo>
                    <a:pt x="98" y="1190"/>
                  </a:lnTo>
                  <a:lnTo>
                    <a:pt x="116" y="1224"/>
                  </a:lnTo>
                  <a:lnTo>
                    <a:pt x="137" y="1255"/>
                  </a:lnTo>
                  <a:lnTo>
                    <a:pt x="160" y="1287"/>
                  </a:lnTo>
                  <a:lnTo>
                    <a:pt x="183" y="1318"/>
                  </a:lnTo>
                  <a:lnTo>
                    <a:pt x="210" y="1346"/>
                  </a:lnTo>
                  <a:lnTo>
                    <a:pt x="236" y="1374"/>
                  </a:lnTo>
                  <a:lnTo>
                    <a:pt x="263" y="1401"/>
                  </a:lnTo>
                  <a:lnTo>
                    <a:pt x="293" y="1427"/>
                  </a:lnTo>
                  <a:lnTo>
                    <a:pt x="323" y="1451"/>
                  </a:lnTo>
                  <a:lnTo>
                    <a:pt x="355" y="1474"/>
                  </a:lnTo>
                  <a:lnTo>
                    <a:pt x="387" y="1493"/>
                  </a:lnTo>
                  <a:lnTo>
                    <a:pt x="420" y="1513"/>
                  </a:lnTo>
                  <a:lnTo>
                    <a:pt x="456" y="1530"/>
                  </a:lnTo>
                  <a:lnTo>
                    <a:pt x="491" y="1546"/>
                  </a:lnTo>
                  <a:lnTo>
                    <a:pt x="529" y="1562"/>
                  </a:lnTo>
                  <a:lnTo>
                    <a:pt x="566" y="1575"/>
                  </a:lnTo>
                  <a:lnTo>
                    <a:pt x="603" y="1585"/>
                  </a:lnTo>
                  <a:lnTo>
                    <a:pt x="642" y="1594"/>
                  </a:lnTo>
                  <a:lnTo>
                    <a:pt x="683" y="1601"/>
                  </a:lnTo>
                  <a:lnTo>
                    <a:pt x="722" y="1607"/>
                  </a:lnTo>
                  <a:lnTo>
                    <a:pt x="763" y="1610"/>
                  </a:lnTo>
                  <a:lnTo>
                    <a:pt x="805" y="1610"/>
                  </a:lnTo>
                  <a:lnTo>
                    <a:pt x="846" y="1610"/>
                  </a:lnTo>
                  <a:lnTo>
                    <a:pt x="887" y="1607"/>
                  </a:lnTo>
                  <a:lnTo>
                    <a:pt x="928" y="1601"/>
                  </a:lnTo>
                  <a:lnTo>
                    <a:pt x="967" y="1594"/>
                  </a:lnTo>
                  <a:lnTo>
                    <a:pt x="1006" y="1585"/>
                  </a:lnTo>
                  <a:lnTo>
                    <a:pt x="1045" y="1575"/>
                  </a:lnTo>
                  <a:lnTo>
                    <a:pt x="1082" y="1562"/>
                  </a:lnTo>
                  <a:lnTo>
                    <a:pt x="1119" y="1546"/>
                  </a:lnTo>
                  <a:lnTo>
                    <a:pt x="1154" y="1530"/>
                  </a:lnTo>
                  <a:lnTo>
                    <a:pt x="1188" y="1513"/>
                  </a:lnTo>
                  <a:lnTo>
                    <a:pt x="1222" y="1493"/>
                  </a:lnTo>
                  <a:lnTo>
                    <a:pt x="1255" y="1474"/>
                  </a:lnTo>
                  <a:lnTo>
                    <a:pt x="1286" y="1451"/>
                  </a:lnTo>
                  <a:lnTo>
                    <a:pt x="1318" y="1427"/>
                  </a:lnTo>
                  <a:lnTo>
                    <a:pt x="1346" y="1401"/>
                  </a:lnTo>
                  <a:lnTo>
                    <a:pt x="1374" y="1374"/>
                  </a:lnTo>
                  <a:lnTo>
                    <a:pt x="1401" y="1346"/>
                  </a:lnTo>
                  <a:lnTo>
                    <a:pt x="1426" y="1318"/>
                  </a:lnTo>
                  <a:lnTo>
                    <a:pt x="1450" y="1287"/>
                  </a:lnTo>
                  <a:lnTo>
                    <a:pt x="1472" y="1255"/>
                  </a:lnTo>
                  <a:lnTo>
                    <a:pt x="1493" y="1224"/>
                  </a:lnTo>
                  <a:lnTo>
                    <a:pt x="1513" y="1190"/>
                  </a:lnTo>
                  <a:lnTo>
                    <a:pt x="1530" y="1154"/>
                  </a:lnTo>
                  <a:lnTo>
                    <a:pt x="1546" y="1119"/>
                  </a:lnTo>
                  <a:lnTo>
                    <a:pt x="1560" y="1082"/>
                  </a:lnTo>
                  <a:lnTo>
                    <a:pt x="1573" y="1044"/>
                  </a:lnTo>
                  <a:lnTo>
                    <a:pt x="1585" y="1007"/>
                  </a:lnTo>
                  <a:lnTo>
                    <a:pt x="1594" y="968"/>
                  </a:lnTo>
                  <a:lnTo>
                    <a:pt x="1601" y="927"/>
                  </a:lnTo>
                  <a:lnTo>
                    <a:pt x="1607" y="888"/>
                  </a:lnTo>
                  <a:lnTo>
                    <a:pt x="1608" y="848"/>
                  </a:lnTo>
                  <a:lnTo>
                    <a:pt x="1610" y="805"/>
                  </a:lnTo>
                  <a:lnTo>
                    <a:pt x="1599" y="805"/>
                  </a:lnTo>
                  <a:lnTo>
                    <a:pt x="1598" y="764"/>
                  </a:lnTo>
                  <a:lnTo>
                    <a:pt x="1594" y="724"/>
                  </a:lnTo>
                  <a:lnTo>
                    <a:pt x="1591" y="685"/>
                  </a:lnTo>
                  <a:lnTo>
                    <a:pt x="1583" y="646"/>
                  </a:lnTo>
                  <a:lnTo>
                    <a:pt x="1575" y="607"/>
                  </a:lnTo>
                  <a:lnTo>
                    <a:pt x="1564" y="569"/>
                  </a:lnTo>
                  <a:lnTo>
                    <a:pt x="1552" y="532"/>
                  </a:lnTo>
                  <a:lnTo>
                    <a:pt x="1537" y="497"/>
                  </a:lnTo>
                  <a:lnTo>
                    <a:pt x="1521" y="461"/>
                  </a:lnTo>
                  <a:lnTo>
                    <a:pt x="1504" y="427"/>
                  </a:lnTo>
                  <a:lnTo>
                    <a:pt x="1484" y="394"/>
                  </a:lnTo>
                  <a:lnTo>
                    <a:pt x="1463" y="362"/>
                  </a:lnTo>
                  <a:lnTo>
                    <a:pt x="1442" y="330"/>
                  </a:lnTo>
                  <a:lnTo>
                    <a:pt x="1417" y="300"/>
                  </a:lnTo>
                  <a:lnTo>
                    <a:pt x="1392" y="271"/>
                  </a:lnTo>
                  <a:lnTo>
                    <a:pt x="1367" y="245"/>
                  </a:lnTo>
                  <a:lnTo>
                    <a:pt x="1339" y="218"/>
                  </a:lnTo>
                  <a:lnTo>
                    <a:pt x="1310" y="193"/>
                  </a:lnTo>
                  <a:lnTo>
                    <a:pt x="1280" y="169"/>
                  </a:lnTo>
                  <a:lnTo>
                    <a:pt x="1248" y="147"/>
                  </a:lnTo>
                  <a:lnTo>
                    <a:pt x="1216" y="126"/>
                  </a:lnTo>
                  <a:lnTo>
                    <a:pt x="1183" y="106"/>
                  </a:lnTo>
                  <a:lnTo>
                    <a:pt x="1149" y="91"/>
                  </a:lnTo>
                  <a:lnTo>
                    <a:pt x="1114" y="75"/>
                  </a:lnTo>
                  <a:lnTo>
                    <a:pt x="1078" y="60"/>
                  </a:lnTo>
                  <a:lnTo>
                    <a:pt x="1041" y="48"/>
                  </a:lnTo>
                  <a:lnTo>
                    <a:pt x="1004" y="37"/>
                  </a:lnTo>
                  <a:lnTo>
                    <a:pt x="965" y="28"/>
                  </a:lnTo>
                  <a:lnTo>
                    <a:pt x="926" y="21"/>
                  </a:lnTo>
                  <a:lnTo>
                    <a:pt x="887" y="16"/>
                  </a:lnTo>
                  <a:lnTo>
                    <a:pt x="846" y="13"/>
                  </a:lnTo>
                  <a:lnTo>
                    <a:pt x="805" y="11"/>
                  </a:lnTo>
                  <a:lnTo>
                    <a:pt x="764" y="13"/>
                  </a:lnTo>
                  <a:lnTo>
                    <a:pt x="724" y="16"/>
                  </a:lnTo>
                  <a:lnTo>
                    <a:pt x="685" y="21"/>
                  </a:lnTo>
                  <a:lnTo>
                    <a:pt x="646" y="28"/>
                  </a:lnTo>
                  <a:lnTo>
                    <a:pt x="607" y="37"/>
                  </a:lnTo>
                  <a:lnTo>
                    <a:pt x="569" y="48"/>
                  </a:lnTo>
                  <a:lnTo>
                    <a:pt x="532" y="60"/>
                  </a:lnTo>
                  <a:lnTo>
                    <a:pt x="495" y="75"/>
                  </a:lnTo>
                  <a:lnTo>
                    <a:pt x="461" y="91"/>
                  </a:lnTo>
                  <a:lnTo>
                    <a:pt x="426" y="106"/>
                  </a:lnTo>
                  <a:lnTo>
                    <a:pt x="394" y="126"/>
                  </a:lnTo>
                  <a:lnTo>
                    <a:pt x="360" y="147"/>
                  </a:lnTo>
                  <a:lnTo>
                    <a:pt x="330" y="169"/>
                  </a:lnTo>
                  <a:lnTo>
                    <a:pt x="300" y="193"/>
                  </a:lnTo>
                  <a:lnTo>
                    <a:pt x="272" y="218"/>
                  </a:lnTo>
                  <a:lnTo>
                    <a:pt x="243" y="245"/>
                  </a:lnTo>
                  <a:lnTo>
                    <a:pt x="217" y="271"/>
                  </a:lnTo>
                  <a:lnTo>
                    <a:pt x="192" y="300"/>
                  </a:lnTo>
                  <a:lnTo>
                    <a:pt x="169" y="330"/>
                  </a:lnTo>
                  <a:lnTo>
                    <a:pt x="146" y="362"/>
                  </a:lnTo>
                  <a:lnTo>
                    <a:pt x="126" y="394"/>
                  </a:lnTo>
                  <a:lnTo>
                    <a:pt x="107" y="427"/>
                  </a:lnTo>
                  <a:lnTo>
                    <a:pt x="89" y="461"/>
                  </a:lnTo>
                  <a:lnTo>
                    <a:pt x="73" y="497"/>
                  </a:lnTo>
                  <a:lnTo>
                    <a:pt x="59" y="532"/>
                  </a:lnTo>
                  <a:lnTo>
                    <a:pt x="46" y="569"/>
                  </a:lnTo>
                  <a:lnTo>
                    <a:pt x="36" y="607"/>
                  </a:lnTo>
                  <a:lnTo>
                    <a:pt x="27" y="646"/>
                  </a:lnTo>
                  <a:lnTo>
                    <a:pt x="20" y="685"/>
                  </a:lnTo>
                  <a:lnTo>
                    <a:pt x="14" y="724"/>
                  </a:lnTo>
                  <a:lnTo>
                    <a:pt x="11" y="764"/>
                  </a:lnTo>
                  <a:lnTo>
                    <a:pt x="11" y="805"/>
                  </a:lnTo>
                  <a:lnTo>
                    <a:pt x="11" y="846"/>
                  </a:lnTo>
                  <a:lnTo>
                    <a:pt x="14" y="887"/>
                  </a:lnTo>
                  <a:lnTo>
                    <a:pt x="20" y="926"/>
                  </a:lnTo>
                  <a:lnTo>
                    <a:pt x="27" y="965"/>
                  </a:lnTo>
                  <a:lnTo>
                    <a:pt x="36" y="1004"/>
                  </a:lnTo>
                  <a:lnTo>
                    <a:pt x="46" y="1041"/>
                  </a:lnTo>
                  <a:lnTo>
                    <a:pt x="59" y="1078"/>
                  </a:lnTo>
                  <a:lnTo>
                    <a:pt x="73" y="1115"/>
                  </a:lnTo>
                  <a:lnTo>
                    <a:pt x="89" y="1149"/>
                  </a:lnTo>
                  <a:lnTo>
                    <a:pt x="107" y="1185"/>
                  </a:lnTo>
                  <a:lnTo>
                    <a:pt x="126" y="1216"/>
                  </a:lnTo>
                  <a:lnTo>
                    <a:pt x="146" y="1250"/>
                  </a:lnTo>
                  <a:lnTo>
                    <a:pt x="169" y="1280"/>
                  </a:lnTo>
                  <a:lnTo>
                    <a:pt x="192" y="1310"/>
                  </a:lnTo>
                  <a:lnTo>
                    <a:pt x="217" y="1339"/>
                  </a:lnTo>
                  <a:lnTo>
                    <a:pt x="243" y="1367"/>
                  </a:lnTo>
                  <a:lnTo>
                    <a:pt x="272" y="1394"/>
                  </a:lnTo>
                  <a:lnTo>
                    <a:pt x="300" y="1419"/>
                  </a:lnTo>
                  <a:lnTo>
                    <a:pt x="330" y="1442"/>
                  </a:lnTo>
                  <a:lnTo>
                    <a:pt x="360" y="1465"/>
                  </a:lnTo>
                  <a:lnTo>
                    <a:pt x="394" y="1484"/>
                  </a:lnTo>
                  <a:lnTo>
                    <a:pt x="426" y="1504"/>
                  </a:lnTo>
                  <a:lnTo>
                    <a:pt x="461" y="1521"/>
                  </a:lnTo>
                  <a:lnTo>
                    <a:pt x="495" y="1537"/>
                  </a:lnTo>
                  <a:lnTo>
                    <a:pt x="532" y="1552"/>
                  </a:lnTo>
                  <a:lnTo>
                    <a:pt x="569" y="1564"/>
                  </a:lnTo>
                  <a:lnTo>
                    <a:pt x="607" y="1575"/>
                  </a:lnTo>
                  <a:lnTo>
                    <a:pt x="646" y="1584"/>
                  </a:lnTo>
                  <a:lnTo>
                    <a:pt x="685" y="1591"/>
                  </a:lnTo>
                  <a:lnTo>
                    <a:pt x="724" y="1596"/>
                  </a:lnTo>
                  <a:lnTo>
                    <a:pt x="764" y="1598"/>
                  </a:lnTo>
                  <a:lnTo>
                    <a:pt x="805" y="1599"/>
                  </a:lnTo>
                  <a:lnTo>
                    <a:pt x="846" y="1598"/>
                  </a:lnTo>
                  <a:lnTo>
                    <a:pt x="887" y="1596"/>
                  </a:lnTo>
                  <a:lnTo>
                    <a:pt x="926" y="1591"/>
                  </a:lnTo>
                  <a:lnTo>
                    <a:pt x="965" y="1584"/>
                  </a:lnTo>
                  <a:lnTo>
                    <a:pt x="1004" y="1575"/>
                  </a:lnTo>
                  <a:lnTo>
                    <a:pt x="1041" y="1564"/>
                  </a:lnTo>
                  <a:lnTo>
                    <a:pt x="1078" y="1552"/>
                  </a:lnTo>
                  <a:lnTo>
                    <a:pt x="1114" y="1537"/>
                  </a:lnTo>
                  <a:lnTo>
                    <a:pt x="1149" y="1521"/>
                  </a:lnTo>
                  <a:lnTo>
                    <a:pt x="1183" y="1504"/>
                  </a:lnTo>
                  <a:lnTo>
                    <a:pt x="1216" y="1484"/>
                  </a:lnTo>
                  <a:lnTo>
                    <a:pt x="1248" y="1465"/>
                  </a:lnTo>
                  <a:lnTo>
                    <a:pt x="1280" y="1442"/>
                  </a:lnTo>
                  <a:lnTo>
                    <a:pt x="1310" y="1419"/>
                  </a:lnTo>
                  <a:lnTo>
                    <a:pt x="1339" y="1394"/>
                  </a:lnTo>
                  <a:lnTo>
                    <a:pt x="1367" y="1367"/>
                  </a:lnTo>
                  <a:lnTo>
                    <a:pt x="1392" y="1339"/>
                  </a:lnTo>
                  <a:lnTo>
                    <a:pt x="1417" y="1310"/>
                  </a:lnTo>
                  <a:lnTo>
                    <a:pt x="1442" y="1280"/>
                  </a:lnTo>
                  <a:lnTo>
                    <a:pt x="1463" y="1250"/>
                  </a:lnTo>
                  <a:lnTo>
                    <a:pt x="1484" y="1216"/>
                  </a:lnTo>
                  <a:lnTo>
                    <a:pt x="1504" y="1185"/>
                  </a:lnTo>
                  <a:lnTo>
                    <a:pt x="1521" y="1149"/>
                  </a:lnTo>
                  <a:lnTo>
                    <a:pt x="1537" y="1115"/>
                  </a:lnTo>
                  <a:lnTo>
                    <a:pt x="1552" y="1078"/>
                  </a:lnTo>
                  <a:lnTo>
                    <a:pt x="1564" y="1041"/>
                  </a:lnTo>
                  <a:lnTo>
                    <a:pt x="1575" y="1004"/>
                  </a:lnTo>
                  <a:lnTo>
                    <a:pt x="1583" y="965"/>
                  </a:lnTo>
                  <a:lnTo>
                    <a:pt x="1591" y="926"/>
                  </a:lnTo>
                  <a:lnTo>
                    <a:pt x="1594" y="887"/>
                  </a:lnTo>
                  <a:lnTo>
                    <a:pt x="1598" y="846"/>
                  </a:lnTo>
                  <a:lnTo>
                    <a:pt x="1599" y="805"/>
                  </a:lnTo>
                  <a:lnTo>
                    <a:pt x="1610" y="805"/>
                  </a:lnTo>
                  <a:close/>
                </a:path>
              </a:pathLst>
            </a:custGeom>
            <a:solidFill>
              <a:srgbClr val="6BC3FF"/>
            </a:solidFill>
            <a:ln w="9525">
              <a:noFill/>
              <a:round/>
              <a:headEnd/>
              <a:tailEnd/>
            </a:ln>
          </p:spPr>
          <p:txBody>
            <a:bodyPr/>
            <a:lstStyle/>
            <a:p>
              <a:endParaRPr lang="en-US"/>
            </a:p>
          </p:txBody>
        </p:sp>
        <p:sp>
          <p:nvSpPr>
            <p:cNvPr id="53314" name="Freeform 67"/>
            <p:cNvSpPr>
              <a:spLocks/>
            </p:cNvSpPr>
            <p:nvPr/>
          </p:nvSpPr>
          <p:spPr bwMode="auto">
            <a:xfrm>
              <a:off x="3553502" y="2098696"/>
              <a:ext cx="2256366" cy="2540000"/>
            </a:xfrm>
            <a:custGeom>
              <a:avLst/>
              <a:gdLst>
                <a:gd name="T0" fmla="*/ 2147483647 w 1599"/>
                <a:gd name="T1" fmla="*/ 2147483647 h 1600"/>
                <a:gd name="T2" fmla="*/ 2147483647 w 1599"/>
                <a:gd name="T3" fmla="*/ 2147483647 h 1600"/>
                <a:gd name="T4" fmla="*/ 2147483647 w 1599"/>
                <a:gd name="T5" fmla="*/ 2147483647 h 1600"/>
                <a:gd name="T6" fmla="*/ 2147483647 w 1599"/>
                <a:gd name="T7" fmla="*/ 2147483647 h 1600"/>
                <a:gd name="T8" fmla="*/ 2147483647 w 1599"/>
                <a:gd name="T9" fmla="*/ 2147483647 h 1600"/>
                <a:gd name="T10" fmla="*/ 2147483647 w 1599"/>
                <a:gd name="T11" fmla="*/ 2147483647 h 1600"/>
                <a:gd name="T12" fmla="*/ 2147483647 w 1599"/>
                <a:gd name="T13" fmla="*/ 2147483647 h 1600"/>
                <a:gd name="T14" fmla="*/ 2147483647 w 1599"/>
                <a:gd name="T15" fmla="*/ 2147483647 h 1600"/>
                <a:gd name="T16" fmla="*/ 2147483647 w 1599"/>
                <a:gd name="T17" fmla="*/ 2147483647 h 1600"/>
                <a:gd name="T18" fmla="*/ 2147483647 w 1599"/>
                <a:gd name="T19" fmla="*/ 2147483647 h 1600"/>
                <a:gd name="T20" fmla="*/ 2147483647 w 1599"/>
                <a:gd name="T21" fmla="*/ 2147483647 h 1600"/>
                <a:gd name="T22" fmla="*/ 2147483647 w 1599"/>
                <a:gd name="T23" fmla="*/ 2147483647 h 1600"/>
                <a:gd name="T24" fmla="*/ 0 w 1599"/>
                <a:gd name="T25" fmla="*/ 2147483647 h 1600"/>
                <a:gd name="T26" fmla="*/ 2147483647 w 1599"/>
                <a:gd name="T27" fmla="*/ 2147483647 h 1600"/>
                <a:gd name="T28" fmla="*/ 2147483647 w 1599"/>
                <a:gd name="T29" fmla="*/ 2147483647 h 1600"/>
                <a:gd name="T30" fmla="*/ 2147483647 w 1599"/>
                <a:gd name="T31" fmla="*/ 2147483647 h 1600"/>
                <a:gd name="T32" fmla="*/ 2147483647 w 1599"/>
                <a:gd name="T33" fmla="*/ 2147483647 h 1600"/>
                <a:gd name="T34" fmla="*/ 2147483647 w 1599"/>
                <a:gd name="T35" fmla="*/ 2147483647 h 1600"/>
                <a:gd name="T36" fmla="*/ 2147483647 w 1599"/>
                <a:gd name="T37" fmla="*/ 2147483647 h 1600"/>
                <a:gd name="T38" fmla="*/ 2147483647 w 1599"/>
                <a:gd name="T39" fmla="*/ 2147483647 h 1600"/>
                <a:gd name="T40" fmla="*/ 2147483647 w 1599"/>
                <a:gd name="T41" fmla="*/ 2147483647 h 1600"/>
                <a:gd name="T42" fmla="*/ 2147483647 w 1599"/>
                <a:gd name="T43" fmla="*/ 2147483647 h 1600"/>
                <a:gd name="T44" fmla="*/ 2147483647 w 1599"/>
                <a:gd name="T45" fmla="*/ 2147483647 h 1600"/>
                <a:gd name="T46" fmla="*/ 2147483647 w 1599"/>
                <a:gd name="T47" fmla="*/ 2147483647 h 1600"/>
                <a:gd name="T48" fmla="*/ 2147483647 w 1599"/>
                <a:gd name="T49" fmla="*/ 2147483647 h 1600"/>
                <a:gd name="T50" fmla="*/ 2147483647 w 1599"/>
                <a:gd name="T51" fmla="*/ 2147483647 h 1600"/>
                <a:gd name="T52" fmla="*/ 2147483647 w 1599"/>
                <a:gd name="T53" fmla="*/ 2147483647 h 1600"/>
                <a:gd name="T54" fmla="*/ 2147483647 w 1599"/>
                <a:gd name="T55" fmla="*/ 2147483647 h 1600"/>
                <a:gd name="T56" fmla="*/ 2147483647 w 1599"/>
                <a:gd name="T57" fmla="*/ 2147483647 h 1600"/>
                <a:gd name="T58" fmla="*/ 2147483647 w 1599"/>
                <a:gd name="T59" fmla="*/ 2147483647 h 1600"/>
                <a:gd name="T60" fmla="*/ 2147483647 w 1599"/>
                <a:gd name="T61" fmla="*/ 2147483647 h 1600"/>
                <a:gd name="T62" fmla="*/ 2147483647 w 1599"/>
                <a:gd name="T63" fmla="*/ 2147483647 h 1600"/>
                <a:gd name="T64" fmla="*/ 2147483647 w 1599"/>
                <a:gd name="T65" fmla="*/ 2147483647 h 1600"/>
                <a:gd name="T66" fmla="*/ 2147483647 w 1599"/>
                <a:gd name="T67" fmla="*/ 2147483647 h 1600"/>
                <a:gd name="T68" fmla="*/ 2147483647 w 1599"/>
                <a:gd name="T69" fmla="*/ 2147483647 h 1600"/>
                <a:gd name="T70" fmla="*/ 2147483647 w 1599"/>
                <a:gd name="T71" fmla="*/ 2147483647 h 1600"/>
                <a:gd name="T72" fmla="*/ 2147483647 w 1599"/>
                <a:gd name="T73" fmla="*/ 2147483647 h 1600"/>
                <a:gd name="T74" fmla="*/ 2147483647 w 1599"/>
                <a:gd name="T75" fmla="*/ 2147483647 h 1600"/>
                <a:gd name="T76" fmla="*/ 2147483647 w 1599"/>
                <a:gd name="T77" fmla="*/ 2147483647 h 1600"/>
                <a:gd name="T78" fmla="*/ 2147483647 w 1599"/>
                <a:gd name="T79" fmla="*/ 2147483647 h 1600"/>
                <a:gd name="T80" fmla="*/ 2147483647 w 1599"/>
                <a:gd name="T81" fmla="*/ 2147483647 h 1600"/>
                <a:gd name="T82" fmla="*/ 2147483647 w 1599"/>
                <a:gd name="T83" fmla="*/ 2147483647 h 1600"/>
                <a:gd name="T84" fmla="*/ 2147483647 w 1599"/>
                <a:gd name="T85" fmla="*/ 2147483647 h 1600"/>
                <a:gd name="T86" fmla="*/ 2147483647 w 1599"/>
                <a:gd name="T87" fmla="*/ 2147483647 h 1600"/>
                <a:gd name="T88" fmla="*/ 2147483647 w 1599"/>
                <a:gd name="T89" fmla="*/ 2147483647 h 1600"/>
                <a:gd name="T90" fmla="*/ 2147483647 w 1599"/>
                <a:gd name="T91" fmla="*/ 2147483647 h 1600"/>
                <a:gd name="T92" fmla="*/ 2147483647 w 1599"/>
                <a:gd name="T93" fmla="*/ 2147483647 h 1600"/>
                <a:gd name="T94" fmla="*/ 2147483647 w 1599"/>
                <a:gd name="T95" fmla="*/ 2147483647 h 1600"/>
                <a:gd name="T96" fmla="*/ 2147483647 w 1599"/>
                <a:gd name="T97" fmla="*/ 2147483647 h 1600"/>
                <a:gd name="T98" fmla="*/ 2147483647 w 1599"/>
                <a:gd name="T99" fmla="*/ 2147483647 h 1600"/>
                <a:gd name="T100" fmla="*/ 2147483647 w 1599"/>
                <a:gd name="T101" fmla="*/ 2147483647 h 16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99"/>
                <a:gd name="T154" fmla="*/ 0 h 1600"/>
                <a:gd name="T155" fmla="*/ 1599 w 1599"/>
                <a:gd name="T156" fmla="*/ 1600 h 16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99" h="1600">
                  <a:moveTo>
                    <a:pt x="1599" y="800"/>
                  </a:moveTo>
                  <a:lnTo>
                    <a:pt x="1597" y="759"/>
                  </a:lnTo>
                  <a:lnTo>
                    <a:pt x="1595" y="719"/>
                  </a:lnTo>
                  <a:lnTo>
                    <a:pt x="1590" y="680"/>
                  </a:lnTo>
                  <a:lnTo>
                    <a:pt x="1583" y="639"/>
                  </a:lnTo>
                  <a:lnTo>
                    <a:pt x="1574" y="602"/>
                  </a:lnTo>
                  <a:lnTo>
                    <a:pt x="1563" y="563"/>
                  </a:lnTo>
                  <a:lnTo>
                    <a:pt x="1549" y="525"/>
                  </a:lnTo>
                  <a:lnTo>
                    <a:pt x="1535" y="490"/>
                  </a:lnTo>
                  <a:lnTo>
                    <a:pt x="1519" y="454"/>
                  </a:lnTo>
                  <a:lnTo>
                    <a:pt x="1501" y="419"/>
                  </a:lnTo>
                  <a:lnTo>
                    <a:pt x="1483" y="385"/>
                  </a:lnTo>
                  <a:lnTo>
                    <a:pt x="1462" y="353"/>
                  </a:lnTo>
                  <a:lnTo>
                    <a:pt x="1439" y="321"/>
                  </a:lnTo>
                  <a:lnTo>
                    <a:pt x="1416" y="291"/>
                  </a:lnTo>
                  <a:lnTo>
                    <a:pt x="1391" y="263"/>
                  </a:lnTo>
                  <a:lnTo>
                    <a:pt x="1365" y="234"/>
                  </a:lnTo>
                  <a:lnTo>
                    <a:pt x="1336" y="210"/>
                  </a:lnTo>
                  <a:lnTo>
                    <a:pt x="1308" y="183"/>
                  </a:lnTo>
                  <a:lnTo>
                    <a:pt x="1278" y="160"/>
                  </a:lnTo>
                  <a:lnTo>
                    <a:pt x="1246" y="137"/>
                  </a:lnTo>
                  <a:lnTo>
                    <a:pt x="1214" y="117"/>
                  </a:lnTo>
                  <a:lnTo>
                    <a:pt x="1180" y="98"/>
                  </a:lnTo>
                  <a:lnTo>
                    <a:pt x="1145" y="80"/>
                  </a:lnTo>
                  <a:lnTo>
                    <a:pt x="1109" y="64"/>
                  </a:lnTo>
                  <a:lnTo>
                    <a:pt x="1074" y="50"/>
                  </a:lnTo>
                  <a:lnTo>
                    <a:pt x="1037" y="38"/>
                  </a:lnTo>
                  <a:lnTo>
                    <a:pt x="1000" y="27"/>
                  </a:lnTo>
                  <a:lnTo>
                    <a:pt x="961" y="18"/>
                  </a:lnTo>
                  <a:lnTo>
                    <a:pt x="920" y="11"/>
                  </a:lnTo>
                  <a:lnTo>
                    <a:pt x="881" y="6"/>
                  </a:lnTo>
                  <a:lnTo>
                    <a:pt x="840" y="2"/>
                  </a:lnTo>
                  <a:lnTo>
                    <a:pt x="799" y="0"/>
                  </a:lnTo>
                  <a:lnTo>
                    <a:pt x="758" y="2"/>
                  </a:lnTo>
                  <a:lnTo>
                    <a:pt x="718" y="6"/>
                  </a:lnTo>
                  <a:lnTo>
                    <a:pt x="677" y="11"/>
                  </a:lnTo>
                  <a:lnTo>
                    <a:pt x="638" y="18"/>
                  </a:lnTo>
                  <a:lnTo>
                    <a:pt x="599" y="27"/>
                  </a:lnTo>
                  <a:lnTo>
                    <a:pt x="562" y="38"/>
                  </a:lnTo>
                  <a:lnTo>
                    <a:pt x="524" y="50"/>
                  </a:lnTo>
                  <a:lnTo>
                    <a:pt x="487" y="64"/>
                  </a:lnTo>
                  <a:lnTo>
                    <a:pt x="452" y="80"/>
                  </a:lnTo>
                  <a:lnTo>
                    <a:pt x="418" y="98"/>
                  </a:lnTo>
                  <a:lnTo>
                    <a:pt x="384" y="117"/>
                  </a:lnTo>
                  <a:lnTo>
                    <a:pt x="352" y="137"/>
                  </a:lnTo>
                  <a:lnTo>
                    <a:pt x="321" y="160"/>
                  </a:lnTo>
                  <a:lnTo>
                    <a:pt x="290" y="183"/>
                  </a:lnTo>
                  <a:lnTo>
                    <a:pt x="262" y="210"/>
                  </a:lnTo>
                  <a:lnTo>
                    <a:pt x="234" y="234"/>
                  </a:lnTo>
                  <a:lnTo>
                    <a:pt x="207" y="263"/>
                  </a:lnTo>
                  <a:lnTo>
                    <a:pt x="182" y="291"/>
                  </a:lnTo>
                  <a:lnTo>
                    <a:pt x="157" y="321"/>
                  </a:lnTo>
                  <a:lnTo>
                    <a:pt x="136" y="353"/>
                  </a:lnTo>
                  <a:lnTo>
                    <a:pt x="115" y="385"/>
                  </a:lnTo>
                  <a:lnTo>
                    <a:pt x="95" y="419"/>
                  </a:lnTo>
                  <a:lnTo>
                    <a:pt x="78" y="454"/>
                  </a:lnTo>
                  <a:lnTo>
                    <a:pt x="62" y="490"/>
                  </a:lnTo>
                  <a:lnTo>
                    <a:pt x="47" y="525"/>
                  </a:lnTo>
                  <a:lnTo>
                    <a:pt x="35" y="563"/>
                  </a:lnTo>
                  <a:lnTo>
                    <a:pt x="24" y="602"/>
                  </a:lnTo>
                  <a:lnTo>
                    <a:pt x="16" y="639"/>
                  </a:lnTo>
                  <a:lnTo>
                    <a:pt x="8" y="680"/>
                  </a:lnTo>
                  <a:lnTo>
                    <a:pt x="3" y="719"/>
                  </a:lnTo>
                  <a:lnTo>
                    <a:pt x="0" y="759"/>
                  </a:lnTo>
                  <a:lnTo>
                    <a:pt x="0" y="800"/>
                  </a:lnTo>
                  <a:lnTo>
                    <a:pt x="0" y="841"/>
                  </a:lnTo>
                  <a:lnTo>
                    <a:pt x="3" y="882"/>
                  </a:lnTo>
                  <a:lnTo>
                    <a:pt x="8" y="922"/>
                  </a:lnTo>
                  <a:lnTo>
                    <a:pt x="16" y="961"/>
                  </a:lnTo>
                  <a:lnTo>
                    <a:pt x="24" y="1000"/>
                  </a:lnTo>
                  <a:lnTo>
                    <a:pt x="35" y="1038"/>
                  </a:lnTo>
                  <a:lnTo>
                    <a:pt x="47" y="1075"/>
                  </a:lnTo>
                  <a:lnTo>
                    <a:pt x="62" y="1112"/>
                  </a:lnTo>
                  <a:lnTo>
                    <a:pt x="78" y="1148"/>
                  </a:lnTo>
                  <a:lnTo>
                    <a:pt x="95" y="1181"/>
                  </a:lnTo>
                  <a:lnTo>
                    <a:pt x="115" y="1215"/>
                  </a:lnTo>
                  <a:lnTo>
                    <a:pt x="136" y="1247"/>
                  </a:lnTo>
                  <a:lnTo>
                    <a:pt x="157" y="1279"/>
                  </a:lnTo>
                  <a:lnTo>
                    <a:pt x="182" y="1309"/>
                  </a:lnTo>
                  <a:lnTo>
                    <a:pt x="207" y="1337"/>
                  </a:lnTo>
                  <a:lnTo>
                    <a:pt x="234" y="1366"/>
                  </a:lnTo>
                  <a:lnTo>
                    <a:pt x="262" y="1392"/>
                  </a:lnTo>
                  <a:lnTo>
                    <a:pt x="290" y="1417"/>
                  </a:lnTo>
                  <a:lnTo>
                    <a:pt x="321" y="1442"/>
                  </a:lnTo>
                  <a:lnTo>
                    <a:pt x="352" y="1463"/>
                  </a:lnTo>
                  <a:lnTo>
                    <a:pt x="384" y="1485"/>
                  </a:lnTo>
                  <a:lnTo>
                    <a:pt x="418" y="1504"/>
                  </a:lnTo>
                  <a:lnTo>
                    <a:pt x="452" y="1522"/>
                  </a:lnTo>
                  <a:lnTo>
                    <a:pt x="487" y="1538"/>
                  </a:lnTo>
                  <a:lnTo>
                    <a:pt x="524" y="1552"/>
                  </a:lnTo>
                  <a:lnTo>
                    <a:pt x="562" y="1564"/>
                  </a:lnTo>
                  <a:lnTo>
                    <a:pt x="599" y="1575"/>
                  </a:lnTo>
                  <a:lnTo>
                    <a:pt x="638" y="1584"/>
                  </a:lnTo>
                  <a:lnTo>
                    <a:pt x="677" y="1591"/>
                  </a:lnTo>
                  <a:lnTo>
                    <a:pt x="718" y="1596"/>
                  </a:lnTo>
                  <a:lnTo>
                    <a:pt x="758" y="1600"/>
                  </a:lnTo>
                  <a:lnTo>
                    <a:pt x="799" y="1600"/>
                  </a:lnTo>
                  <a:lnTo>
                    <a:pt x="840" y="1600"/>
                  </a:lnTo>
                  <a:lnTo>
                    <a:pt x="881" y="1596"/>
                  </a:lnTo>
                  <a:lnTo>
                    <a:pt x="920" y="1591"/>
                  </a:lnTo>
                  <a:lnTo>
                    <a:pt x="961" y="1584"/>
                  </a:lnTo>
                  <a:lnTo>
                    <a:pt x="1000" y="1575"/>
                  </a:lnTo>
                  <a:lnTo>
                    <a:pt x="1037" y="1564"/>
                  </a:lnTo>
                  <a:lnTo>
                    <a:pt x="1074" y="1552"/>
                  </a:lnTo>
                  <a:lnTo>
                    <a:pt x="1109" y="1538"/>
                  </a:lnTo>
                  <a:lnTo>
                    <a:pt x="1145" y="1522"/>
                  </a:lnTo>
                  <a:lnTo>
                    <a:pt x="1180" y="1504"/>
                  </a:lnTo>
                  <a:lnTo>
                    <a:pt x="1214" y="1485"/>
                  </a:lnTo>
                  <a:lnTo>
                    <a:pt x="1246" y="1463"/>
                  </a:lnTo>
                  <a:lnTo>
                    <a:pt x="1278" y="1442"/>
                  </a:lnTo>
                  <a:lnTo>
                    <a:pt x="1308" y="1417"/>
                  </a:lnTo>
                  <a:lnTo>
                    <a:pt x="1336" y="1392"/>
                  </a:lnTo>
                  <a:lnTo>
                    <a:pt x="1365" y="1366"/>
                  </a:lnTo>
                  <a:lnTo>
                    <a:pt x="1391" y="1337"/>
                  </a:lnTo>
                  <a:lnTo>
                    <a:pt x="1416" y="1309"/>
                  </a:lnTo>
                  <a:lnTo>
                    <a:pt x="1439" y="1279"/>
                  </a:lnTo>
                  <a:lnTo>
                    <a:pt x="1462" y="1247"/>
                  </a:lnTo>
                  <a:lnTo>
                    <a:pt x="1483" y="1215"/>
                  </a:lnTo>
                  <a:lnTo>
                    <a:pt x="1501" y="1181"/>
                  </a:lnTo>
                  <a:lnTo>
                    <a:pt x="1519" y="1148"/>
                  </a:lnTo>
                  <a:lnTo>
                    <a:pt x="1535" y="1112"/>
                  </a:lnTo>
                  <a:lnTo>
                    <a:pt x="1549" y="1075"/>
                  </a:lnTo>
                  <a:lnTo>
                    <a:pt x="1563" y="1038"/>
                  </a:lnTo>
                  <a:lnTo>
                    <a:pt x="1574" y="1000"/>
                  </a:lnTo>
                  <a:lnTo>
                    <a:pt x="1583" y="961"/>
                  </a:lnTo>
                  <a:lnTo>
                    <a:pt x="1590" y="922"/>
                  </a:lnTo>
                  <a:lnTo>
                    <a:pt x="1595" y="882"/>
                  </a:lnTo>
                  <a:lnTo>
                    <a:pt x="1597" y="841"/>
                  </a:lnTo>
                  <a:lnTo>
                    <a:pt x="1599" y="800"/>
                  </a:lnTo>
                  <a:lnTo>
                    <a:pt x="1588" y="800"/>
                  </a:lnTo>
                  <a:lnTo>
                    <a:pt x="1586" y="759"/>
                  </a:lnTo>
                  <a:lnTo>
                    <a:pt x="1583" y="720"/>
                  </a:lnTo>
                  <a:lnTo>
                    <a:pt x="1579" y="681"/>
                  </a:lnTo>
                  <a:lnTo>
                    <a:pt x="1572" y="642"/>
                  </a:lnTo>
                  <a:lnTo>
                    <a:pt x="1563" y="603"/>
                  </a:lnTo>
                  <a:lnTo>
                    <a:pt x="1553" y="566"/>
                  </a:lnTo>
                  <a:lnTo>
                    <a:pt x="1540" y="529"/>
                  </a:lnTo>
                  <a:lnTo>
                    <a:pt x="1526" y="493"/>
                  </a:lnTo>
                  <a:lnTo>
                    <a:pt x="1510" y="458"/>
                  </a:lnTo>
                  <a:lnTo>
                    <a:pt x="1492" y="424"/>
                  </a:lnTo>
                  <a:lnTo>
                    <a:pt x="1473" y="392"/>
                  </a:lnTo>
                  <a:lnTo>
                    <a:pt x="1453" y="360"/>
                  </a:lnTo>
                  <a:lnTo>
                    <a:pt x="1430" y="328"/>
                  </a:lnTo>
                  <a:lnTo>
                    <a:pt x="1407" y="298"/>
                  </a:lnTo>
                  <a:lnTo>
                    <a:pt x="1382" y="270"/>
                  </a:lnTo>
                  <a:lnTo>
                    <a:pt x="1356" y="243"/>
                  </a:lnTo>
                  <a:lnTo>
                    <a:pt x="1329" y="217"/>
                  </a:lnTo>
                  <a:lnTo>
                    <a:pt x="1301" y="192"/>
                  </a:lnTo>
                  <a:lnTo>
                    <a:pt x="1271" y="169"/>
                  </a:lnTo>
                  <a:lnTo>
                    <a:pt x="1241" y="146"/>
                  </a:lnTo>
                  <a:lnTo>
                    <a:pt x="1209" y="126"/>
                  </a:lnTo>
                  <a:lnTo>
                    <a:pt x="1175" y="107"/>
                  </a:lnTo>
                  <a:lnTo>
                    <a:pt x="1141" y="89"/>
                  </a:lnTo>
                  <a:lnTo>
                    <a:pt x="1106" y="73"/>
                  </a:lnTo>
                  <a:lnTo>
                    <a:pt x="1070" y="59"/>
                  </a:lnTo>
                  <a:lnTo>
                    <a:pt x="1033" y="47"/>
                  </a:lnTo>
                  <a:lnTo>
                    <a:pt x="996" y="36"/>
                  </a:lnTo>
                  <a:lnTo>
                    <a:pt x="957" y="29"/>
                  </a:lnTo>
                  <a:lnTo>
                    <a:pt x="920" y="22"/>
                  </a:lnTo>
                  <a:lnTo>
                    <a:pt x="879" y="16"/>
                  </a:lnTo>
                  <a:lnTo>
                    <a:pt x="840" y="13"/>
                  </a:lnTo>
                  <a:lnTo>
                    <a:pt x="799" y="11"/>
                  </a:lnTo>
                  <a:lnTo>
                    <a:pt x="758" y="13"/>
                  </a:lnTo>
                  <a:lnTo>
                    <a:pt x="718" y="16"/>
                  </a:lnTo>
                  <a:lnTo>
                    <a:pt x="679" y="22"/>
                  </a:lnTo>
                  <a:lnTo>
                    <a:pt x="640" y="29"/>
                  </a:lnTo>
                  <a:lnTo>
                    <a:pt x="602" y="36"/>
                  </a:lnTo>
                  <a:lnTo>
                    <a:pt x="563" y="47"/>
                  </a:lnTo>
                  <a:lnTo>
                    <a:pt x="528" y="59"/>
                  </a:lnTo>
                  <a:lnTo>
                    <a:pt x="492" y="73"/>
                  </a:lnTo>
                  <a:lnTo>
                    <a:pt x="457" y="89"/>
                  </a:lnTo>
                  <a:lnTo>
                    <a:pt x="423" y="107"/>
                  </a:lnTo>
                  <a:lnTo>
                    <a:pt x="390" y="126"/>
                  </a:lnTo>
                  <a:lnTo>
                    <a:pt x="358" y="146"/>
                  </a:lnTo>
                  <a:lnTo>
                    <a:pt x="328" y="169"/>
                  </a:lnTo>
                  <a:lnTo>
                    <a:pt x="297" y="192"/>
                  </a:lnTo>
                  <a:lnTo>
                    <a:pt x="269" y="217"/>
                  </a:lnTo>
                  <a:lnTo>
                    <a:pt x="241" y="243"/>
                  </a:lnTo>
                  <a:lnTo>
                    <a:pt x="214" y="270"/>
                  </a:lnTo>
                  <a:lnTo>
                    <a:pt x="189" y="298"/>
                  </a:lnTo>
                  <a:lnTo>
                    <a:pt x="166" y="328"/>
                  </a:lnTo>
                  <a:lnTo>
                    <a:pt x="145" y="360"/>
                  </a:lnTo>
                  <a:lnTo>
                    <a:pt x="124" y="392"/>
                  </a:lnTo>
                  <a:lnTo>
                    <a:pt x="106" y="424"/>
                  </a:lnTo>
                  <a:lnTo>
                    <a:pt x="88" y="458"/>
                  </a:lnTo>
                  <a:lnTo>
                    <a:pt x="72" y="493"/>
                  </a:lnTo>
                  <a:lnTo>
                    <a:pt x="58" y="529"/>
                  </a:lnTo>
                  <a:lnTo>
                    <a:pt x="46" y="566"/>
                  </a:lnTo>
                  <a:lnTo>
                    <a:pt x="35" y="603"/>
                  </a:lnTo>
                  <a:lnTo>
                    <a:pt x="26" y="642"/>
                  </a:lnTo>
                  <a:lnTo>
                    <a:pt x="19" y="681"/>
                  </a:lnTo>
                  <a:lnTo>
                    <a:pt x="14" y="720"/>
                  </a:lnTo>
                  <a:lnTo>
                    <a:pt x="10" y="759"/>
                  </a:lnTo>
                  <a:lnTo>
                    <a:pt x="10" y="800"/>
                  </a:lnTo>
                  <a:lnTo>
                    <a:pt x="10" y="841"/>
                  </a:lnTo>
                  <a:lnTo>
                    <a:pt x="14" y="882"/>
                  </a:lnTo>
                  <a:lnTo>
                    <a:pt x="19" y="921"/>
                  </a:lnTo>
                  <a:lnTo>
                    <a:pt x="26" y="960"/>
                  </a:lnTo>
                  <a:lnTo>
                    <a:pt x="35" y="997"/>
                  </a:lnTo>
                  <a:lnTo>
                    <a:pt x="46" y="1036"/>
                  </a:lnTo>
                  <a:lnTo>
                    <a:pt x="58" y="1071"/>
                  </a:lnTo>
                  <a:lnTo>
                    <a:pt x="72" y="1107"/>
                  </a:lnTo>
                  <a:lnTo>
                    <a:pt x="88" y="1142"/>
                  </a:lnTo>
                  <a:lnTo>
                    <a:pt x="106" y="1176"/>
                  </a:lnTo>
                  <a:lnTo>
                    <a:pt x="124" y="1210"/>
                  </a:lnTo>
                  <a:lnTo>
                    <a:pt x="145" y="1242"/>
                  </a:lnTo>
                  <a:lnTo>
                    <a:pt x="166" y="1272"/>
                  </a:lnTo>
                  <a:lnTo>
                    <a:pt x="189" y="1302"/>
                  </a:lnTo>
                  <a:lnTo>
                    <a:pt x="214" y="1330"/>
                  </a:lnTo>
                  <a:lnTo>
                    <a:pt x="241" y="1359"/>
                  </a:lnTo>
                  <a:lnTo>
                    <a:pt x="269" y="1383"/>
                  </a:lnTo>
                  <a:lnTo>
                    <a:pt x="297" y="1408"/>
                  </a:lnTo>
                  <a:lnTo>
                    <a:pt x="328" y="1433"/>
                  </a:lnTo>
                  <a:lnTo>
                    <a:pt x="358" y="1454"/>
                  </a:lnTo>
                  <a:lnTo>
                    <a:pt x="390" y="1476"/>
                  </a:lnTo>
                  <a:lnTo>
                    <a:pt x="423" y="1493"/>
                  </a:lnTo>
                  <a:lnTo>
                    <a:pt x="457" y="1511"/>
                  </a:lnTo>
                  <a:lnTo>
                    <a:pt x="492" y="1527"/>
                  </a:lnTo>
                  <a:lnTo>
                    <a:pt x="528" y="1541"/>
                  </a:lnTo>
                  <a:lnTo>
                    <a:pt x="563" y="1554"/>
                  </a:lnTo>
                  <a:lnTo>
                    <a:pt x="602" y="1564"/>
                  </a:lnTo>
                  <a:lnTo>
                    <a:pt x="640" y="1573"/>
                  </a:lnTo>
                  <a:lnTo>
                    <a:pt x="679" y="1580"/>
                  </a:lnTo>
                  <a:lnTo>
                    <a:pt x="718" y="1586"/>
                  </a:lnTo>
                  <a:lnTo>
                    <a:pt x="758" y="1587"/>
                  </a:lnTo>
                  <a:lnTo>
                    <a:pt x="799" y="1589"/>
                  </a:lnTo>
                  <a:lnTo>
                    <a:pt x="840" y="1587"/>
                  </a:lnTo>
                  <a:lnTo>
                    <a:pt x="879" y="1586"/>
                  </a:lnTo>
                  <a:lnTo>
                    <a:pt x="920" y="1580"/>
                  </a:lnTo>
                  <a:lnTo>
                    <a:pt x="957" y="1573"/>
                  </a:lnTo>
                  <a:lnTo>
                    <a:pt x="996" y="1564"/>
                  </a:lnTo>
                  <a:lnTo>
                    <a:pt x="1033" y="1554"/>
                  </a:lnTo>
                  <a:lnTo>
                    <a:pt x="1070" y="1541"/>
                  </a:lnTo>
                  <a:lnTo>
                    <a:pt x="1106" y="1527"/>
                  </a:lnTo>
                  <a:lnTo>
                    <a:pt x="1141" y="1511"/>
                  </a:lnTo>
                  <a:lnTo>
                    <a:pt x="1175" y="1493"/>
                  </a:lnTo>
                  <a:lnTo>
                    <a:pt x="1209" y="1476"/>
                  </a:lnTo>
                  <a:lnTo>
                    <a:pt x="1241" y="1454"/>
                  </a:lnTo>
                  <a:lnTo>
                    <a:pt x="1271" y="1433"/>
                  </a:lnTo>
                  <a:lnTo>
                    <a:pt x="1301" y="1408"/>
                  </a:lnTo>
                  <a:lnTo>
                    <a:pt x="1329" y="1383"/>
                  </a:lnTo>
                  <a:lnTo>
                    <a:pt x="1356" y="1359"/>
                  </a:lnTo>
                  <a:lnTo>
                    <a:pt x="1382" y="1330"/>
                  </a:lnTo>
                  <a:lnTo>
                    <a:pt x="1407" y="1302"/>
                  </a:lnTo>
                  <a:lnTo>
                    <a:pt x="1430" y="1272"/>
                  </a:lnTo>
                  <a:lnTo>
                    <a:pt x="1453" y="1242"/>
                  </a:lnTo>
                  <a:lnTo>
                    <a:pt x="1473" y="1210"/>
                  </a:lnTo>
                  <a:lnTo>
                    <a:pt x="1492" y="1176"/>
                  </a:lnTo>
                  <a:lnTo>
                    <a:pt x="1510" y="1142"/>
                  </a:lnTo>
                  <a:lnTo>
                    <a:pt x="1526" y="1107"/>
                  </a:lnTo>
                  <a:lnTo>
                    <a:pt x="1540" y="1071"/>
                  </a:lnTo>
                  <a:lnTo>
                    <a:pt x="1553" y="1036"/>
                  </a:lnTo>
                  <a:lnTo>
                    <a:pt x="1563" y="997"/>
                  </a:lnTo>
                  <a:lnTo>
                    <a:pt x="1572" y="960"/>
                  </a:lnTo>
                  <a:lnTo>
                    <a:pt x="1579" y="921"/>
                  </a:lnTo>
                  <a:lnTo>
                    <a:pt x="1583" y="882"/>
                  </a:lnTo>
                  <a:lnTo>
                    <a:pt x="1586" y="841"/>
                  </a:lnTo>
                  <a:lnTo>
                    <a:pt x="1588" y="800"/>
                  </a:lnTo>
                  <a:lnTo>
                    <a:pt x="1599" y="800"/>
                  </a:lnTo>
                  <a:close/>
                </a:path>
              </a:pathLst>
            </a:custGeom>
            <a:solidFill>
              <a:srgbClr val="6CC4FF"/>
            </a:solidFill>
            <a:ln w="9525">
              <a:noFill/>
              <a:round/>
              <a:headEnd/>
              <a:tailEnd/>
            </a:ln>
          </p:spPr>
          <p:txBody>
            <a:bodyPr/>
            <a:lstStyle/>
            <a:p>
              <a:endParaRPr lang="en-US"/>
            </a:p>
          </p:txBody>
        </p:sp>
        <p:sp>
          <p:nvSpPr>
            <p:cNvPr id="53315" name="Freeform 68"/>
            <p:cNvSpPr>
              <a:spLocks/>
            </p:cNvSpPr>
            <p:nvPr/>
          </p:nvSpPr>
          <p:spPr bwMode="auto">
            <a:xfrm>
              <a:off x="3560557" y="2108221"/>
              <a:ext cx="2240844" cy="2520950"/>
            </a:xfrm>
            <a:custGeom>
              <a:avLst/>
              <a:gdLst>
                <a:gd name="T0" fmla="*/ 2147483647 w 1588"/>
                <a:gd name="T1" fmla="*/ 2147483647 h 1588"/>
                <a:gd name="T2" fmla="*/ 2147483647 w 1588"/>
                <a:gd name="T3" fmla="*/ 2147483647 h 1588"/>
                <a:gd name="T4" fmla="*/ 2147483647 w 1588"/>
                <a:gd name="T5" fmla="*/ 2147483647 h 1588"/>
                <a:gd name="T6" fmla="*/ 2147483647 w 1588"/>
                <a:gd name="T7" fmla="*/ 2147483647 h 1588"/>
                <a:gd name="T8" fmla="*/ 2147483647 w 1588"/>
                <a:gd name="T9" fmla="*/ 2147483647 h 1588"/>
                <a:gd name="T10" fmla="*/ 2147483647 w 1588"/>
                <a:gd name="T11" fmla="*/ 2147483647 h 1588"/>
                <a:gd name="T12" fmla="*/ 2147483647 w 1588"/>
                <a:gd name="T13" fmla="*/ 2147483647 h 1588"/>
                <a:gd name="T14" fmla="*/ 2147483647 w 1588"/>
                <a:gd name="T15" fmla="*/ 2147483647 h 1588"/>
                <a:gd name="T16" fmla="*/ 2147483647 w 1588"/>
                <a:gd name="T17" fmla="*/ 2147483647 h 1588"/>
                <a:gd name="T18" fmla="*/ 2147483647 w 1588"/>
                <a:gd name="T19" fmla="*/ 2147483647 h 1588"/>
                <a:gd name="T20" fmla="*/ 2147483647 w 1588"/>
                <a:gd name="T21" fmla="*/ 2147483647 h 1588"/>
                <a:gd name="T22" fmla="*/ 2147483647 w 1588"/>
                <a:gd name="T23" fmla="*/ 2147483647 h 1588"/>
                <a:gd name="T24" fmla="*/ 0 w 1588"/>
                <a:gd name="T25" fmla="*/ 2147483647 h 1588"/>
                <a:gd name="T26" fmla="*/ 2147483647 w 1588"/>
                <a:gd name="T27" fmla="*/ 2147483647 h 1588"/>
                <a:gd name="T28" fmla="*/ 2147483647 w 1588"/>
                <a:gd name="T29" fmla="*/ 2147483647 h 1588"/>
                <a:gd name="T30" fmla="*/ 2147483647 w 1588"/>
                <a:gd name="T31" fmla="*/ 2147483647 h 1588"/>
                <a:gd name="T32" fmla="*/ 2147483647 w 1588"/>
                <a:gd name="T33" fmla="*/ 2147483647 h 1588"/>
                <a:gd name="T34" fmla="*/ 2147483647 w 1588"/>
                <a:gd name="T35" fmla="*/ 2147483647 h 1588"/>
                <a:gd name="T36" fmla="*/ 2147483647 w 1588"/>
                <a:gd name="T37" fmla="*/ 2147483647 h 1588"/>
                <a:gd name="T38" fmla="*/ 2147483647 w 1588"/>
                <a:gd name="T39" fmla="*/ 2147483647 h 1588"/>
                <a:gd name="T40" fmla="*/ 2147483647 w 1588"/>
                <a:gd name="T41" fmla="*/ 2147483647 h 1588"/>
                <a:gd name="T42" fmla="*/ 2147483647 w 1588"/>
                <a:gd name="T43" fmla="*/ 2147483647 h 1588"/>
                <a:gd name="T44" fmla="*/ 2147483647 w 1588"/>
                <a:gd name="T45" fmla="*/ 2147483647 h 1588"/>
                <a:gd name="T46" fmla="*/ 2147483647 w 1588"/>
                <a:gd name="T47" fmla="*/ 2147483647 h 1588"/>
                <a:gd name="T48" fmla="*/ 2147483647 w 1588"/>
                <a:gd name="T49" fmla="*/ 2147483647 h 1588"/>
                <a:gd name="T50" fmla="*/ 2147483647 w 1588"/>
                <a:gd name="T51" fmla="*/ 2147483647 h 1588"/>
                <a:gd name="T52" fmla="*/ 2147483647 w 1588"/>
                <a:gd name="T53" fmla="*/ 2147483647 h 1588"/>
                <a:gd name="T54" fmla="*/ 2147483647 w 1588"/>
                <a:gd name="T55" fmla="*/ 2147483647 h 1588"/>
                <a:gd name="T56" fmla="*/ 2147483647 w 1588"/>
                <a:gd name="T57" fmla="*/ 2147483647 h 1588"/>
                <a:gd name="T58" fmla="*/ 2147483647 w 1588"/>
                <a:gd name="T59" fmla="*/ 2147483647 h 1588"/>
                <a:gd name="T60" fmla="*/ 2147483647 w 1588"/>
                <a:gd name="T61" fmla="*/ 2147483647 h 1588"/>
                <a:gd name="T62" fmla="*/ 2147483647 w 1588"/>
                <a:gd name="T63" fmla="*/ 2147483647 h 1588"/>
                <a:gd name="T64" fmla="*/ 2147483647 w 1588"/>
                <a:gd name="T65" fmla="*/ 2147483647 h 1588"/>
                <a:gd name="T66" fmla="*/ 2147483647 w 1588"/>
                <a:gd name="T67" fmla="*/ 2147483647 h 1588"/>
                <a:gd name="T68" fmla="*/ 2147483647 w 1588"/>
                <a:gd name="T69" fmla="*/ 2147483647 h 1588"/>
                <a:gd name="T70" fmla="*/ 2147483647 w 1588"/>
                <a:gd name="T71" fmla="*/ 2147483647 h 1588"/>
                <a:gd name="T72" fmla="*/ 2147483647 w 1588"/>
                <a:gd name="T73" fmla="*/ 2147483647 h 1588"/>
                <a:gd name="T74" fmla="*/ 2147483647 w 1588"/>
                <a:gd name="T75" fmla="*/ 2147483647 h 1588"/>
                <a:gd name="T76" fmla="*/ 2147483647 w 1588"/>
                <a:gd name="T77" fmla="*/ 2147483647 h 1588"/>
                <a:gd name="T78" fmla="*/ 2147483647 w 1588"/>
                <a:gd name="T79" fmla="*/ 2147483647 h 1588"/>
                <a:gd name="T80" fmla="*/ 2147483647 w 1588"/>
                <a:gd name="T81" fmla="*/ 2147483647 h 1588"/>
                <a:gd name="T82" fmla="*/ 2147483647 w 1588"/>
                <a:gd name="T83" fmla="*/ 2147483647 h 1588"/>
                <a:gd name="T84" fmla="*/ 2147483647 w 1588"/>
                <a:gd name="T85" fmla="*/ 2147483647 h 1588"/>
                <a:gd name="T86" fmla="*/ 2147483647 w 1588"/>
                <a:gd name="T87" fmla="*/ 2147483647 h 1588"/>
                <a:gd name="T88" fmla="*/ 2147483647 w 1588"/>
                <a:gd name="T89" fmla="*/ 2147483647 h 1588"/>
                <a:gd name="T90" fmla="*/ 2147483647 w 1588"/>
                <a:gd name="T91" fmla="*/ 2147483647 h 1588"/>
                <a:gd name="T92" fmla="*/ 2147483647 w 1588"/>
                <a:gd name="T93" fmla="*/ 2147483647 h 1588"/>
                <a:gd name="T94" fmla="*/ 2147483647 w 1588"/>
                <a:gd name="T95" fmla="*/ 2147483647 h 1588"/>
                <a:gd name="T96" fmla="*/ 2147483647 w 1588"/>
                <a:gd name="T97" fmla="*/ 2147483647 h 1588"/>
                <a:gd name="T98" fmla="*/ 2147483647 w 1588"/>
                <a:gd name="T99" fmla="*/ 2147483647 h 1588"/>
                <a:gd name="T100" fmla="*/ 2147483647 w 1588"/>
                <a:gd name="T101" fmla="*/ 2147483647 h 15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88"/>
                <a:gd name="T154" fmla="*/ 0 h 1588"/>
                <a:gd name="T155" fmla="*/ 1588 w 1588"/>
                <a:gd name="T156" fmla="*/ 1588 h 158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88" h="1588">
                  <a:moveTo>
                    <a:pt x="1588" y="794"/>
                  </a:moveTo>
                  <a:lnTo>
                    <a:pt x="1587" y="753"/>
                  </a:lnTo>
                  <a:lnTo>
                    <a:pt x="1583" y="713"/>
                  </a:lnTo>
                  <a:lnTo>
                    <a:pt x="1580" y="674"/>
                  </a:lnTo>
                  <a:lnTo>
                    <a:pt x="1572" y="635"/>
                  </a:lnTo>
                  <a:lnTo>
                    <a:pt x="1564" y="596"/>
                  </a:lnTo>
                  <a:lnTo>
                    <a:pt x="1553" y="558"/>
                  </a:lnTo>
                  <a:lnTo>
                    <a:pt x="1541" y="521"/>
                  </a:lnTo>
                  <a:lnTo>
                    <a:pt x="1526" y="486"/>
                  </a:lnTo>
                  <a:lnTo>
                    <a:pt x="1510" y="450"/>
                  </a:lnTo>
                  <a:lnTo>
                    <a:pt x="1493" y="416"/>
                  </a:lnTo>
                  <a:lnTo>
                    <a:pt x="1473" y="383"/>
                  </a:lnTo>
                  <a:lnTo>
                    <a:pt x="1452" y="351"/>
                  </a:lnTo>
                  <a:lnTo>
                    <a:pt x="1431" y="319"/>
                  </a:lnTo>
                  <a:lnTo>
                    <a:pt x="1406" y="289"/>
                  </a:lnTo>
                  <a:lnTo>
                    <a:pt x="1381" y="260"/>
                  </a:lnTo>
                  <a:lnTo>
                    <a:pt x="1356" y="234"/>
                  </a:lnTo>
                  <a:lnTo>
                    <a:pt x="1328" y="207"/>
                  </a:lnTo>
                  <a:lnTo>
                    <a:pt x="1299" y="182"/>
                  </a:lnTo>
                  <a:lnTo>
                    <a:pt x="1269" y="158"/>
                  </a:lnTo>
                  <a:lnTo>
                    <a:pt x="1237" y="136"/>
                  </a:lnTo>
                  <a:lnTo>
                    <a:pt x="1205" y="115"/>
                  </a:lnTo>
                  <a:lnTo>
                    <a:pt x="1172" y="95"/>
                  </a:lnTo>
                  <a:lnTo>
                    <a:pt x="1138" y="80"/>
                  </a:lnTo>
                  <a:lnTo>
                    <a:pt x="1103" y="64"/>
                  </a:lnTo>
                  <a:lnTo>
                    <a:pt x="1067" y="49"/>
                  </a:lnTo>
                  <a:lnTo>
                    <a:pt x="1030" y="37"/>
                  </a:lnTo>
                  <a:lnTo>
                    <a:pt x="993" y="26"/>
                  </a:lnTo>
                  <a:lnTo>
                    <a:pt x="954" y="17"/>
                  </a:lnTo>
                  <a:lnTo>
                    <a:pt x="915" y="10"/>
                  </a:lnTo>
                  <a:lnTo>
                    <a:pt x="876" y="5"/>
                  </a:lnTo>
                  <a:lnTo>
                    <a:pt x="835" y="2"/>
                  </a:lnTo>
                  <a:lnTo>
                    <a:pt x="794" y="0"/>
                  </a:lnTo>
                  <a:lnTo>
                    <a:pt x="753" y="2"/>
                  </a:lnTo>
                  <a:lnTo>
                    <a:pt x="713" y="5"/>
                  </a:lnTo>
                  <a:lnTo>
                    <a:pt x="674" y="10"/>
                  </a:lnTo>
                  <a:lnTo>
                    <a:pt x="635" y="17"/>
                  </a:lnTo>
                  <a:lnTo>
                    <a:pt x="596" y="26"/>
                  </a:lnTo>
                  <a:lnTo>
                    <a:pt x="558" y="37"/>
                  </a:lnTo>
                  <a:lnTo>
                    <a:pt x="521" y="49"/>
                  </a:lnTo>
                  <a:lnTo>
                    <a:pt x="484" y="64"/>
                  </a:lnTo>
                  <a:lnTo>
                    <a:pt x="450" y="80"/>
                  </a:lnTo>
                  <a:lnTo>
                    <a:pt x="415" y="95"/>
                  </a:lnTo>
                  <a:lnTo>
                    <a:pt x="383" y="115"/>
                  </a:lnTo>
                  <a:lnTo>
                    <a:pt x="349" y="136"/>
                  </a:lnTo>
                  <a:lnTo>
                    <a:pt x="319" y="158"/>
                  </a:lnTo>
                  <a:lnTo>
                    <a:pt x="289" y="182"/>
                  </a:lnTo>
                  <a:lnTo>
                    <a:pt x="261" y="207"/>
                  </a:lnTo>
                  <a:lnTo>
                    <a:pt x="232" y="234"/>
                  </a:lnTo>
                  <a:lnTo>
                    <a:pt x="206" y="260"/>
                  </a:lnTo>
                  <a:lnTo>
                    <a:pt x="181" y="289"/>
                  </a:lnTo>
                  <a:lnTo>
                    <a:pt x="158" y="319"/>
                  </a:lnTo>
                  <a:lnTo>
                    <a:pt x="135" y="351"/>
                  </a:lnTo>
                  <a:lnTo>
                    <a:pt x="115" y="383"/>
                  </a:lnTo>
                  <a:lnTo>
                    <a:pt x="96" y="416"/>
                  </a:lnTo>
                  <a:lnTo>
                    <a:pt x="78" y="450"/>
                  </a:lnTo>
                  <a:lnTo>
                    <a:pt x="62" y="486"/>
                  </a:lnTo>
                  <a:lnTo>
                    <a:pt x="48" y="521"/>
                  </a:lnTo>
                  <a:lnTo>
                    <a:pt x="35" y="558"/>
                  </a:lnTo>
                  <a:lnTo>
                    <a:pt x="25" y="596"/>
                  </a:lnTo>
                  <a:lnTo>
                    <a:pt x="16" y="635"/>
                  </a:lnTo>
                  <a:lnTo>
                    <a:pt x="9" y="674"/>
                  </a:lnTo>
                  <a:lnTo>
                    <a:pt x="3" y="713"/>
                  </a:lnTo>
                  <a:lnTo>
                    <a:pt x="0" y="753"/>
                  </a:lnTo>
                  <a:lnTo>
                    <a:pt x="0" y="794"/>
                  </a:lnTo>
                  <a:lnTo>
                    <a:pt x="0" y="835"/>
                  </a:lnTo>
                  <a:lnTo>
                    <a:pt x="3" y="876"/>
                  </a:lnTo>
                  <a:lnTo>
                    <a:pt x="9" y="915"/>
                  </a:lnTo>
                  <a:lnTo>
                    <a:pt x="16" y="954"/>
                  </a:lnTo>
                  <a:lnTo>
                    <a:pt x="25" y="993"/>
                  </a:lnTo>
                  <a:lnTo>
                    <a:pt x="35" y="1030"/>
                  </a:lnTo>
                  <a:lnTo>
                    <a:pt x="48" y="1067"/>
                  </a:lnTo>
                  <a:lnTo>
                    <a:pt x="62" y="1104"/>
                  </a:lnTo>
                  <a:lnTo>
                    <a:pt x="78" y="1138"/>
                  </a:lnTo>
                  <a:lnTo>
                    <a:pt x="96" y="1174"/>
                  </a:lnTo>
                  <a:lnTo>
                    <a:pt x="115" y="1205"/>
                  </a:lnTo>
                  <a:lnTo>
                    <a:pt x="135" y="1239"/>
                  </a:lnTo>
                  <a:lnTo>
                    <a:pt x="158" y="1269"/>
                  </a:lnTo>
                  <a:lnTo>
                    <a:pt x="181" y="1299"/>
                  </a:lnTo>
                  <a:lnTo>
                    <a:pt x="206" y="1328"/>
                  </a:lnTo>
                  <a:lnTo>
                    <a:pt x="232" y="1356"/>
                  </a:lnTo>
                  <a:lnTo>
                    <a:pt x="261" y="1383"/>
                  </a:lnTo>
                  <a:lnTo>
                    <a:pt x="289" y="1408"/>
                  </a:lnTo>
                  <a:lnTo>
                    <a:pt x="319" y="1431"/>
                  </a:lnTo>
                  <a:lnTo>
                    <a:pt x="349" y="1454"/>
                  </a:lnTo>
                  <a:lnTo>
                    <a:pt x="383" y="1473"/>
                  </a:lnTo>
                  <a:lnTo>
                    <a:pt x="415" y="1493"/>
                  </a:lnTo>
                  <a:lnTo>
                    <a:pt x="450" y="1510"/>
                  </a:lnTo>
                  <a:lnTo>
                    <a:pt x="484" y="1526"/>
                  </a:lnTo>
                  <a:lnTo>
                    <a:pt x="521" y="1541"/>
                  </a:lnTo>
                  <a:lnTo>
                    <a:pt x="558" y="1553"/>
                  </a:lnTo>
                  <a:lnTo>
                    <a:pt x="596" y="1564"/>
                  </a:lnTo>
                  <a:lnTo>
                    <a:pt x="635" y="1573"/>
                  </a:lnTo>
                  <a:lnTo>
                    <a:pt x="674" y="1580"/>
                  </a:lnTo>
                  <a:lnTo>
                    <a:pt x="713" y="1585"/>
                  </a:lnTo>
                  <a:lnTo>
                    <a:pt x="753" y="1587"/>
                  </a:lnTo>
                  <a:lnTo>
                    <a:pt x="794" y="1588"/>
                  </a:lnTo>
                  <a:lnTo>
                    <a:pt x="835" y="1587"/>
                  </a:lnTo>
                  <a:lnTo>
                    <a:pt x="876" y="1585"/>
                  </a:lnTo>
                  <a:lnTo>
                    <a:pt x="915" y="1580"/>
                  </a:lnTo>
                  <a:lnTo>
                    <a:pt x="954" y="1573"/>
                  </a:lnTo>
                  <a:lnTo>
                    <a:pt x="993" y="1564"/>
                  </a:lnTo>
                  <a:lnTo>
                    <a:pt x="1030" y="1553"/>
                  </a:lnTo>
                  <a:lnTo>
                    <a:pt x="1067" y="1541"/>
                  </a:lnTo>
                  <a:lnTo>
                    <a:pt x="1103" y="1526"/>
                  </a:lnTo>
                  <a:lnTo>
                    <a:pt x="1138" y="1510"/>
                  </a:lnTo>
                  <a:lnTo>
                    <a:pt x="1172" y="1493"/>
                  </a:lnTo>
                  <a:lnTo>
                    <a:pt x="1205" y="1473"/>
                  </a:lnTo>
                  <a:lnTo>
                    <a:pt x="1237" y="1454"/>
                  </a:lnTo>
                  <a:lnTo>
                    <a:pt x="1269" y="1431"/>
                  </a:lnTo>
                  <a:lnTo>
                    <a:pt x="1299" y="1408"/>
                  </a:lnTo>
                  <a:lnTo>
                    <a:pt x="1328" y="1383"/>
                  </a:lnTo>
                  <a:lnTo>
                    <a:pt x="1356" y="1356"/>
                  </a:lnTo>
                  <a:lnTo>
                    <a:pt x="1381" y="1328"/>
                  </a:lnTo>
                  <a:lnTo>
                    <a:pt x="1406" y="1299"/>
                  </a:lnTo>
                  <a:lnTo>
                    <a:pt x="1431" y="1269"/>
                  </a:lnTo>
                  <a:lnTo>
                    <a:pt x="1452" y="1239"/>
                  </a:lnTo>
                  <a:lnTo>
                    <a:pt x="1473" y="1205"/>
                  </a:lnTo>
                  <a:lnTo>
                    <a:pt x="1493" y="1174"/>
                  </a:lnTo>
                  <a:lnTo>
                    <a:pt x="1510" y="1138"/>
                  </a:lnTo>
                  <a:lnTo>
                    <a:pt x="1526" y="1104"/>
                  </a:lnTo>
                  <a:lnTo>
                    <a:pt x="1541" y="1067"/>
                  </a:lnTo>
                  <a:lnTo>
                    <a:pt x="1553" y="1030"/>
                  </a:lnTo>
                  <a:lnTo>
                    <a:pt x="1564" y="993"/>
                  </a:lnTo>
                  <a:lnTo>
                    <a:pt x="1572" y="954"/>
                  </a:lnTo>
                  <a:lnTo>
                    <a:pt x="1580" y="915"/>
                  </a:lnTo>
                  <a:lnTo>
                    <a:pt x="1583" y="876"/>
                  </a:lnTo>
                  <a:lnTo>
                    <a:pt x="1587" y="835"/>
                  </a:lnTo>
                  <a:lnTo>
                    <a:pt x="1588" y="794"/>
                  </a:lnTo>
                  <a:lnTo>
                    <a:pt x="1578" y="794"/>
                  </a:lnTo>
                  <a:lnTo>
                    <a:pt x="1576" y="755"/>
                  </a:lnTo>
                  <a:lnTo>
                    <a:pt x="1572" y="714"/>
                  </a:lnTo>
                  <a:lnTo>
                    <a:pt x="1569" y="675"/>
                  </a:lnTo>
                  <a:lnTo>
                    <a:pt x="1562" y="636"/>
                  </a:lnTo>
                  <a:lnTo>
                    <a:pt x="1553" y="599"/>
                  </a:lnTo>
                  <a:lnTo>
                    <a:pt x="1542" y="562"/>
                  </a:lnTo>
                  <a:lnTo>
                    <a:pt x="1530" y="525"/>
                  </a:lnTo>
                  <a:lnTo>
                    <a:pt x="1516" y="489"/>
                  </a:lnTo>
                  <a:lnTo>
                    <a:pt x="1500" y="455"/>
                  </a:lnTo>
                  <a:lnTo>
                    <a:pt x="1482" y="422"/>
                  </a:lnTo>
                  <a:lnTo>
                    <a:pt x="1464" y="388"/>
                  </a:lnTo>
                  <a:lnTo>
                    <a:pt x="1443" y="356"/>
                  </a:lnTo>
                  <a:lnTo>
                    <a:pt x="1422" y="326"/>
                  </a:lnTo>
                  <a:lnTo>
                    <a:pt x="1399" y="296"/>
                  </a:lnTo>
                  <a:lnTo>
                    <a:pt x="1374" y="267"/>
                  </a:lnTo>
                  <a:lnTo>
                    <a:pt x="1347" y="241"/>
                  </a:lnTo>
                  <a:lnTo>
                    <a:pt x="1321" y="214"/>
                  </a:lnTo>
                  <a:lnTo>
                    <a:pt x="1292" y="189"/>
                  </a:lnTo>
                  <a:lnTo>
                    <a:pt x="1262" y="166"/>
                  </a:lnTo>
                  <a:lnTo>
                    <a:pt x="1232" y="145"/>
                  </a:lnTo>
                  <a:lnTo>
                    <a:pt x="1200" y="124"/>
                  </a:lnTo>
                  <a:lnTo>
                    <a:pt x="1166" y="106"/>
                  </a:lnTo>
                  <a:lnTo>
                    <a:pt x="1133" y="88"/>
                  </a:lnTo>
                  <a:lnTo>
                    <a:pt x="1099" y="72"/>
                  </a:lnTo>
                  <a:lnTo>
                    <a:pt x="1064" y="58"/>
                  </a:lnTo>
                  <a:lnTo>
                    <a:pt x="1026" y="46"/>
                  </a:lnTo>
                  <a:lnTo>
                    <a:pt x="989" y="35"/>
                  </a:lnTo>
                  <a:lnTo>
                    <a:pt x="952" y="26"/>
                  </a:lnTo>
                  <a:lnTo>
                    <a:pt x="913" y="21"/>
                  </a:lnTo>
                  <a:lnTo>
                    <a:pt x="874" y="16"/>
                  </a:lnTo>
                  <a:lnTo>
                    <a:pt x="835" y="12"/>
                  </a:lnTo>
                  <a:lnTo>
                    <a:pt x="794" y="12"/>
                  </a:lnTo>
                  <a:lnTo>
                    <a:pt x="753" y="12"/>
                  </a:lnTo>
                  <a:lnTo>
                    <a:pt x="714" y="16"/>
                  </a:lnTo>
                  <a:lnTo>
                    <a:pt x="675" y="21"/>
                  </a:lnTo>
                  <a:lnTo>
                    <a:pt x="636" y="26"/>
                  </a:lnTo>
                  <a:lnTo>
                    <a:pt x="597" y="35"/>
                  </a:lnTo>
                  <a:lnTo>
                    <a:pt x="560" y="46"/>
                  </a:lnTo>
                  <a:lnTo>
                    <a:pt x="525" y="58"/>
                  </a:lnTo>
                  <a:lnTo>
                    <a:pt x="489" y="72"/>
                  </a:lnTo>
                  <a:lnTo>
                    <a:pt x="454" y="88"/>
                  </a:lnTo>
                  <a:lnTo>
                    <a:pt x="420" y="106"/>
                  </a:lnTo>
                  <a:lnTo>
                    <a:pt x="388" y="124"/>
                  </a:lnTo>
                  <a:lnTo>
                    <a:pt x="356" y="145"/>
                  </a:lnTo>
                  <a:lnTo>
                    <a:pt x="324" y="166"/>
                  </a:lnTo>
                  <a:lnTo>
                    <a:pt x="296" y="189"/>
                  </a:lnTo>
                  <a:lnTo>
                    <a:pt x="268" y="214"/>
                  </a:lnTo>
                  <a:lnTo>
                    <a:pt x="239" y="241"/>
                  </a:lnTo>
                  <a:lnTo>
                    <a:pt x="214" y="267"/>
                  </a:lnTo>
                  <a:lnTo>
                    <a:pt x="190" y="296"/>
                  </a:lnTo>
                  <a:lnTo>
                    <a:pt x="167" y="326"/>
                  </a:lnTo>
                  <a:lnTo>
                    <a:pt x="144" y="356"/>
                  </a:lnTo>
                  <a:lnTo>
                    <a:pt x="124" y="388"/>
                  </a:lnTo>
                  <a:lnTo>
                    <a:pt x="105" y="422"/>
                  </a:lnTo>
                  <a:lnTo>
                    <a:pt x="87" y="455"/>
                  </a:lnTo>
                  <a:lnTo>
                    <a:pt x="73" y="489"/>
                  </a:lnTo>
                  <a:lnTo>
                    <a:pt x="58" y="525"/>
                  </a:lnTo>
                  <a:lnTo>
                    <a:pt x="46" y="562"/>
                  </a:lnTo>
                  <a:lnTo>
                    <a:pt x="35" y="599"/>
                  </a:lnTo>
                  <a:lnTo>
                    <a:pt x="27" y="636"/>
                  </a:lnTo>
                  <a:lnTo>
                    <a:pt x="19" y="675"/>
                  </a:lnTo>
                  <a:lnTo>
                    <a:pt x="14" y="714"/>
                  </a:lnTo>
                  <a:lnTo>
                    <a:pt x="11" y="755"/>
                  </a:lnTo>
                  <a:lnTo>
                    <a:pt x="11" y="794"/>
                  </a:lnTo>
                  <a:lnTo>
                    <a:pt x="11" y="835"/>
                  </a:lnTo>
                  <a:lnTo>
                    <a:pt x="14" y="874"/>
                  </a:lnTo>
                  <a:lnTo>
                    <a:pt x="19" y="915"/>
                  </a:lnTo>
                  <a:lnTo>
                    <a:pt x="27" y="952"/>
                  </a:lnTo>
                  <a:lnTo>
                    <a:pt x="35" y="991"/>
                  </a:lnTo>
                  <a:lnTo>
                    <a:pt x="46" y="1028"/>
                  </a:lnTo>
                  <a:lnTo>
                    <a:pt x="58" y="1064"/>
                  </a:lnTo>
                  <a:lnTo>
                    <a:pt x="73" y="1099"/>
                  </a:lnTo>
                  <a:lnTo>
                    <a:pt x="87" y="1135"/>
                  </a:lnTo>
                  <a:lnTo>
                    <a:pt x="105" y="1168"/>
                  </a:lnTo>
                  <a:lnTo>
                    <a:pt x="124" y="1200"/>
                  </a:lnTo>
                  <a:lnTo>
                    <a:pt x="144" y="1232"/>
                  </a:lnTo>
                  <a:lnTo>
                    <a:pt x="167" y="1264"/>
                  </a:lnTo>
                  <a:lnTo>
                    <a:pt x="190" y="1292"/>
                  </a:lnTo>
                  <a:lnTo>
                    <a:pt x="214" y="1321"/>
                  </a:lnTo>
                  <a:lnTo>
                    <a:pt x="239" y="1349"/>
                  </a:lnTo>
                  <a:lnTo>
                    <a:pt x="268" y="1374"/>
                  </a:lnTo>
                  <a:lnTo>
                    <a:pt x="296" y="1399"/>
                  </a:lnTo>
                  <a:lnTo>
                    <a:pt x="324" y="1422"/>
                  </a:lnTo>
                  <a:lnTo>
                    <a:pt x="356" y="1445"/>
                  </a:lnTo>
                  <a:lnTo>
                    <a:pt x="388" y="1464"/>
                  </a:lnTo>
                  <a:lnTo>
                    <a:pt x="420" y="1484"/>
                  </a:lnTo>
                  <a:lnTo>
                    <a:pt x="454" y="1500"/>
                  </a:lnTo>
                  <a:lnTo>
                    <a:pt x="489" y="1516"/>
                  </a:lnTo>
                  <a:lnTo>
                    <a:pt x="525" y="1530"/>
                  </a:lnTo>
                  <a:lnTo>
                    <a:pt x="560" y="1542"/>
                  </a:lnTo>
                  <a:lnTo>
                    <a:pt x="597" y="1553"/>
                  </a:lnTo>
                  <a:lnTo>
                    <a:pt x="636" y="1562"/>
                  </a:lnTo>
                  <a:lnTo>
                    <a:pt x="675" y="1569"/>
                  </a:lnTo>
                  <a:lnTo>
                    <a:pt x="714" y="1574"/>
                  </a:lnTo>
                  <a:lnTo>
                    <a:pt x="753" y="1576"/>
                  </a:lnTo>
                  <a:lnTo>
                    <a:pt x="794" y="1578"/>
                  </a:lnTo>
                  <a:lnTo>
                    <a:pt x="835" y="1576"/>
                  </a:lnTo>
                  <a:lnTo>
                    <a:pt x="874" y="1574"/>
                  </a:lnTo>
                  <a:lnTo>
                    <a:pt x="913" y="1569"/>
                  </a:lnTo>
                  <a:lnTo>
                    <a:pt x="952" y="1562"/>
                  </a:lnTo>
                  <a:lnTo>
                    <a:pt x="989" y="1553"/>
                  </a:lnTo>
                  <a:lnTo>
                    <a:pt x="1026" y="1542"/>
                  </a:lnTo>
                  <a:lnTo>
                    <a:pt x="1064" y="1530"/>
                  </a:lnTo>
                  <a:lnTo>
                    <a:pt x="1099" y="1516"/>
                  </a:lnTo>
                  <a:lnTo>
                    <a:pt x="1133" y="1500"/>
                  </a:lnTo>
                  <a:lnTo>
                    <a:pt x="1166" y="1484"/>
                  </a:lnTo>
                  <a:lnTo>
                    <a:pt x="1200" y="1464"/>
                  </a:lnTo>
                  <a:lnTo>
                    <a:pt x="1232" y="1445"/>
                  </a:lnTo>
                  <a:lnTo>
                    <a:pt x="1262" y="1422"/>
                  </a:lnTo>
                  <a:lnTo>
                    <a:pt x="1292" y="1399"/>
                  </a:lnTo>
                  <a:lnTo>
                    <a:pt x="1321" y="1374"/>
                  </a:lnTo>
                  <a:lnTo>
                    <a:pt x="1347" y="1349"/>
                  </a:lnTo>
                  <a:lnTo>
                    <a:pt x="1374" y="1321"/>
                  </a:lnTo>
                  <a:lnTo>
                    <a:pt x="1399" y="1292"/>
                  </a:lnTo>
                  <a:lnTo>
                    <a:pt x="1422" y="1264"/>
                  </a:lnTo>
                  <a:lnTo>
                    <a:pt x="1443" y="1232"/>
                  </a:lnTo>
                  <a:lnTo>
                    <a:pt x="1464" y="1200"/>
                  </a:lnTo>
                  <a:lnTo>
                    <a:pt x="1482" y="1168"/>
                  </a:lnTo>
                  <a:lnTo>
                    <a:pt x="1500" y="1135"/>
                  </a:lnTo>
                  <a:lnTo>
                    <a:pt x="1516" y="1099"/>
                  </a:lnTo>
                  <a:lnTo>
                    <a:pt x="1530" y="1064"/>
                  </a:lnTo>
                  <a:lnTo>
                    <a:pt x="1542" y="1028"/>
                  </a:lnTo>
                  <a:lnTo>
                    <a:pt x="1553" y="991"/>
                  </a:lnTo>
                  <a:lnTo>
                    <a:pt x="1562" y="952"/>
                  </a:lnTo>
                  <a:lnTo>
                    <a:pt x="1569" y="915"/>
                  </a:lnTo>
                  <a:lnTo>
                    <a:pt x="1572" y="874"/>
                  </a:lnTo>
                  <a:lnTo>
                    <a:pt x="1576" y="835"/>
                  </a:lnTo>
                  <a:lnTo>
                    <a:pt x="1578" y="794"/>
                  </a:lnTo>
                  <a:lnTo>
                    <a:pt x="1588" y="794"/>
                  </a:lnTo>
                  <a:close/>
                </a:path>
              </a:pathLst>
            </a:custGeom>
            <a:solidFill>
              <a:srgbClr val="6DC4FF"/>
            </a:solidFill>
            <a:ln w="9525">
              <a:noFill/>
              <a:round/>
              <a:headEnd/>
              <a:tailEnd/>
            </a:ln>
          </p:spPr>
          <p:txBody>
            <a:bodyPr/>
            <a:lstStyle/>
            <a:p>
              <a:endParaRPr lang="en-US"/>
            </a:p>
          </p:txBody>
        </p:sp>
        <p:sp>
          <p:nvSpPr>
            <p:cNvPr id="53316" name="Freeform 69"/>
            <p:cNvSpPr>
              <a:spLocks/>
            </p:cNvSpPr>
            <p:nvPr/>
          </p:nvSpPr>
          <p:spPr bwMode="auto">
            <a:xfrm>
              <a:off x="3567615" y="2116163"/>
              <a:ext cx="2226733" cy="2505075"/>
            </a:xfrm>
            <a:custGeom>
              <a:avLst/>
              <a:gdLst>
                <a:gd name="T0" fmla="*/ 2147483647 w 1578"/>
                <a:gd name="T1" fmla="*/ 2147483647 h 1578"/>
                <a:gd name="T2" fmla="*/ 2147483647 w 1578"/>
                <a:gd name="T3" fmla="*/ 2147483647 h 1578"/>
                <a:gd name="T4" fmla="*/ 2147483647 w 1578"/>
                <a:gd name="T5" fmla="*/ 2147483647 h 1578"/>
                <a:gd name="T6" fmla="*/ 2147483647 w 1578"/>
                <a:gd name="T7" fmla="*/ 2147483647 h 1578"/>
                <a:gd name="T8" fmla="*/ 2147483647 w 1578"/>
                <a:gd name="T9" fmla="*/ 2147483647 h 1578"/>
                <a:gd name="T10" fmla="*/ 2147483647 w 1578"/>
                <a:gd name="T11" fmla="*/ 2147483647 h 1578"/>
                <a:gd name="T12" fmla="*/ 2147483647 w 1578"/>
                <a:gd name="T13" fmla="*/ 2147483647 h 1578"/>
                <a:gd name="T14" fmla="*/ 2147483647 w 1578"/>
                <a:gd name="T15" fmla="*/ 2147483647 h 1578"/>
                <a:gd name="T16" fmla="*/ 2147483647 w 1578"/>
                <a:gd name="T17" fmla="*/ 2147483647 h 1578"/>
                <a:gd name="T18" fmla="*/ 2147483647 w 1578"/>
                <a:gd name="T19" fmla="*/ 2147483647 h 1578"/>
                <a:gd name="T20" fmla="*/ 2147483647 w 1578"/>
                <a:gd name="T21" fmla="*/ 2147483647 h 1578"/>
                <a:gd name="T22" fmla="*/ 2147483647 w 1578"/>
                <a:gd name="T23" fmla="*/ 2147483647 h 1578"/>
                <a:gd name="T24" fmla="*/ 0 w 1578"/>
                <a:gd name="T25" fmla="*/ 2147483647 h 1578"/>
                <a:gd name="T26" fmla="*/ 2147483647 w 1578"/>
                <a:gd name="T27" fmla="*/ 2147483647 h 1578"/>
                <a:gd name="T28" fmla="*/ 2147483647 w 1578"/>
                <a:gd name="T29" fmla="*/ 2147483647 h 1578"/>
                <a:gd name="T30" fmla="*/ 2147483647 w 1578"/>
                <a:gd name="T31" fmla="*/ 2147483647 h 1578"/>
                <a:gd name="T32" fmla="*/ 2147483647 w 1578"/>
                <a:gd name="T33" fmla="*/ 2147483647 h 1578"/>
                <a:gd name="T34" fmla="*/ 2147483647 w 1578"/>
                <a:gd name="T35" fmla="*/ 2147483647 h 1578"/>
                <a:gd name="T36" fmla="*/ 2147483647 w 1578"/>
                <a:gd name="T37" fmla="*/ 2147483647 h 1578"/>
                <a:gd name="T38" fmla="*/ 2147483647 w 1578"/>
                <a:gd name="T39" fmla="*/ 2147483647 h 1578"/>
                <a:gd name="T40" fmla="*/ 2147483647 w 1578"/>
                <a:gd name="T41" fmla="*/ 2147483647 h 1578"/>
                <a:gd name="T42" fmla="*/ 2147483647 w 1578"/>
                <a:gd name="T43" fmla="*/ 2147483647 h 1578"/>
                <a:gd name="T44" fmla="*/ 2147483647 w 1578"/>
                <a:gd name="T45" fmla="*/ 2147483647 h 1578"/>
                <a:gd name="T46" fmla="*/ 2147483647 w 1578"/>
                <a:gd name="T47" fmla="*/ 2147483647 h 1578"/>
                <a:gd name="T48" fmla="*/ 2147483647 w 1578"/>
                <a:gd name="T49" fmla="*/ 2147483647 h 1578"/>
                <a:gd name="T50" fmla="*/ 2147483647 w 1578"/>
                <a:gd name="T51" fmla="*/ 2147483647 h 1578"/>
                <a:gd name="T52" fmla="*/ 2147483647 w 1578"/>
                <a:gd name="T53" fmla="*/ 2147483647 h 1578"/>
                <a:gd name="T54" fmla="*/ 2147483647 w 1578"/>
                <a:gd name="T55" fmla="*/ 2147483647 h 1578"/>
                <a:gd name="T56" fmla="*/ 2147483647 w 1578"/>
                <a:gd name="T57" fmla="*/ 2147483647 h 1578"/>
                <a:gd name="T58" fmla="*/ 2147483647 w 1578"/>
                <a:gd name="T59" fmla="*/ 2147483647 h 1578"/>
                <a:gd name="T60" fmla="*/ 2147483647 w 1578"/>
                <a:gd name="T61" fmla="*/ 2147483647 h 1578"/>
                <a:gd name="T62" fmla="*/ 2147483647 w 1578"/>
                <a:gd name="T63" fmla="*/ 2147483647 h 1578"/>
                <a:gd name="T64" fmla="*/ 2147483647 w 1578"/>
                <a:gd name="T65" fmla="*/ 2147483647 h 1578"/>
                <a:gd name="T66" fmla="*/ 2147483647 w 1578"/>
                <a:gd name="T67" fmla="*/ 2147483647 h 1578"/>
                <a:gd name="T68" fmla="*/ 2147483647 w 1578"/>
                <a:gd name="T69" fmla="*/ 2147483647 h 1578"/>
                <a:gd name="T70" fmla="*/ 2147483647 w 1578"/>
                <a:gd name="T71" fmla="*/ 2147483647 h 1578"/>
                <a:gd name="T72" fmla="*/ 2147483647 w 1578"/>
                <a:gd name="T73" fmla="*/ 2147483647 h 1578"/>
                <a:gd name="T74" fmla="*/ 2147483647 w 1578"/>
                <a:gd name="T75" fmla="*/ 2147483647 h 1578"/>
                <a:gd name="T76" fmla="*/ 2147483647 w 1578"/>
                <a:gd name="T77" fmla="*/ 2147483647 h 1578"/>
                <a:gd name="T78" fmla="*/ 2147483647 w 1578"/>
                <a:gd name="T79" fmla="*/ 2147483647 h 1578"/>
                <a:gd name="T80" fmla="*/ 2147483647 w 1578"/>
                <a:gd name="T81" fmla="*/ 2147483647 h 1578"/>
                <a:gd name="T82" fmla="*/ 2147483647 w 1578"/>
                <a:gd name="T83" fmla="*/ 2147483647 h 1578"/>
                <a:gd name="T84" fmla="*/ 2147483647 w 1578"/>
                <a:gd name="T85" fmla="*/ 2147483647 h 1578"/>
                <a:gd name="T86" fmla="*/ 2147483647 w 1578"/>
                <a:gd name="T87" fmla="*/ 2147483647 h 1578"/>
                <a:gd name="T88" fmla="*/ 2147483647 w 1578"/>
                <a:gd name="T89" fmla="*/ 2147483647 h 1578"/>
                <a:gd name="T90" fmla="*/ 2147483647 w 1578"/>
                <a:gd name="T91" fmla="*/ 2147483647 h 1578"/>
                <a:gd name="T92" fmla="*/ 2147483647 w 1578"/>
                <a:gd name="T93" fmla="*/ 2147483647 h 1578"/>
                <a:gd name="T94" fmla="*/ 2147483647 w 1578"/>
                <a:gd name="T95" fmla="*/ 2147483647 h 1578"/>
                <a:gd name="T96" fmla="*/ 2147483647 w 1578"/>
                <a:gd name="T97" fmla="*/ 2147483647 h 1578"/>
                <a:gd name="T98" fmla="*/ 2147483647 w 1578"/>
                <a:gd name="T99" fmla="*/ 2147483647 h 1578"/>
                <a:gd name="T100" fmla="*/ 2147483647 w 1578"/>
                <a:gd name="T101" fmla="*/ 2147483647 h 157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78"/>
                <a:gd name="T154" fmla="*/ 0 h 1578"/>
                <a:gd name="T155" fmla="*/ 1578 w 1578"/>
                <a:gd name="T156" fmla="*/ 1578 h 157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78" h="1578">
                  <a:moveTo>
                    <a:pt x="1578" y="789"/>
                  </a:moveTo>
                  <a:lnTo>
                    <a:pt x="1576" y="748"/>
                  </a:lnTo>
                  <a:lnTo>
                    <a:pt x="1573" y="709"/>
                  </a:lnTo>
                  <a:lnTo>
                    <a:pt x="1569" y="670"/>
                  </a:lnTo>
                  <a:lnTo>
                    <a:pt x="1562" y="631"/>
                  </a:lnTo>
                  <a:lnTo>
                    <a:pt x="1553" y="592"/>
                  </a:lnTo>
                  <a:lnTo>
                    <a:pt x="1543" y="555"/>
                  </a:lnTo>
                  <a:lnTo>
                    <a:pt x="1530" y="518"/>
                  </a:lnTo>
                  <a:lnTo>
                    <a:pt x="1516" y="482"/>
                  </a:lnTo>
                  <a:lnTo>
                    <a:pt x="1500" y="447"/>
                  </a:lnTo>
                  <a:lnTo>
                    <a:pt x="1482" y="413"/>
                  </a:lnTo>
                  <a:lnTo>
                    <a:pt x="1463" y="381"/>
                  </a:lnTo>
                  <a:lnTo>
                    <a:pt x="1443" y="349"/>
                  </a:lnTo>
                  <a:lnTo>
                    <a:pt x="1420" y="317"/>
                  </a:lnTo>
                  <a:lnTo>
                    <a:pt x="1397" y="287"/>
                  </a:lnTo>
                  <a:lnTo>
                    <a:pt x="1372" y="259"/>
                  </a:lnTo>
                  <a:lnTo>
                    <a:pt x="1346" y="232"/>
                  </a:lnTo>
                  <a:lnTo>
                    <a:pt x="1319" y="206"/>
                  </a:lnTo>
                  <a:lnTo>
                    <a:pt x="1291" y="181"/>
                  </a:lnTo>
                  <a:lnTo>
                    <a:pt x="1261" y="158"/>
                  </a:lnTo>
                  <a:lnTo>
                    <a:pt x="1231" y="135"/>
                  </a:lnTo>
                  <a:lnTo>
                    <a:pt x="1199" y="115"/>
                  </a:lnTo>
                  <a:lnTo>
                    <a:pt x="1165" y="96"/>
                  </a:lnTo>
                  <a:lnTo>
                    <a:pt x="1131" y="78"/>
                  </a:lnTo>
                  <a:lnTo>
                    <a:pt x="1096" y="62"/>
                  </a:lnTo>
                  <a:lnTo>
                    <a:pt x="1060" y="48"/>
                  </a:lnTo>
                  <a:lnTo>
                    <a:pt x="1023" y="36"/>
                  </a:lnTo>
                  <a:lnTo>
                    <a:pt x="986" y="25"/>
                  </a:lnTo>
                  <a:lnTo>
                    <a:pt x="947" y="18"/>
                  </a:lnTo>
                  <a:lnTo>
                    <a:pt x="910" y="11"/>
                  </a:lnTo>
                  <a:lnTo>
                    <a:pt x="869" y="5"/>
                  </a:lnTo>
                  <a:lnTo>
                    <a:pt x="830" y="2"/>
                  </a:lnTo>
                  <a:lnTo>
                    <a:pt x="789" y="0"/>
                  </a:lnTo>
                  <a:lnTo>
                    <a:pt x="748" y="2"/>
                  </a:lnTo>
                  <a:lnTo>
                    <a:pt x="708" y="5"/>
                  </a:lnTo>
                  <a:lnTo>
                    <a:pt x="669" y="11"/>
                  </a:lnTo>
                  <a:lnTo>
                    <a:pt x="630" y="18"/>
                  </a:lnTo>
                  <a:lnTo>
                    <a:pt x="592" y="25"/>
                  </a:lnTo>
                  <a:lnTo>
                    <a:pt x="553" y="36"/>
                  </a:lnTo>
                  <a:lnTo>
                    <a:pt x="518" y="48"/>
                  </a:lnTo>
                  <a:lnTo>
                    <a:pt x="482" y="62"/>
                  </a:lnTo>
                  <a:lnTo>
                    <a:pt x="447" y="78"/>
                  </a:lnTo>
                  <a:lnTo>
                    <a:pt x="413" y="96"/>
                  </a:lnTo>
                  <a:lnTo>
                    <a:pt x="380" y="115"/>
                  </a:lnTo>
                  <a:lnTo>
                    <a:pt x="348" y="135"/>
                  </a:lnTo>
                  <a:lnTo>
                    <a:pt x="318" y="158"/>
                  </a:lnTo>
                  <a:lnTo>
                    <a:pt x="287" y="181"/>
                  </a:lnTo>
                  <a:lnTo>
                    <a:pt x="259" y="206"/>
                  </a:lnTo>
                  <a:lnTo>
                    <a:pt x="231" y="232"/>
                  </a:lnTo>
                  <a:lnTo>
                    <a:pt x="204" y="259"/>
                  </a:lnTo>
                  <a:lnTo>
                    <a:pt x="179" y="287"/>
                  </a:lnTo>
                  <a:lnTo>
                    <a:pt x="156" y="317"/>
                  </a:lnTo>
                  <a:lnTo>
                    <a:pt x="135" y="349"/>
                  </a:lnTo>
                  <a:lnTo>
                    <a:pt x="114" y="381"/>
                  </a:lnTo>
                  <a:lnTo>
                    <a:pt x="96" y="413"/>
                  </a:lnTo>
                  <a:lnTo>
                    <a:pt x="78" y="447"/>
                  </a:lnTo>
                  <a:lnTo>
                    <a:pt x="62" y="482"/>
                  </a:lnTo>
                  <a:lnTo>
                    <a:pt x="48" y="518"/>
                  </a:lnTo>
                  <a:lnTo>
                    <a:pt x="36" y="555"/>
                  </a:lnTo>
                  <a:lnTo>
                    <a:pt x="25" y="592"/>
                  </a:lnTo>
                  <a:lnTo>
                    <a:pt x="16" y="631"/>
                  </a:lnTo>
                  <a:lnTo>
                    <a:pt x="9" y="670"/>
                  </a:lnTo>
                  <a:lnTo>
                    <a:pt x="4" y="709"/>
                  </a:lnTo>
                  <a:lnTo>
                    <a:pt x="0" y="748"/>
                  </a:lnTo>
                  <a:lnTo>
                    <a:pt x="0" y="789"/>
                  </a:lnTo>
                  <a:lnTo>
                    <a:pt x="0" y="830"/>
                  </a:lnTo>
                  <a:lnTo>
                    <a:pt x="4" y="871"/>
                  </a:lnTo>
                  <a:lnTo>
                    <a:pt x="9" y="910"/>
                  </a:lnTo>
                  <a:lnTo>
                    <a:pt x="16" y="949"/>
                  </a:lnTo>
                  <a:lnTo>
                    <a:pt x="25" y="986"/>
                  </a:lnTo>
                  <a:lnTo>
                    <a:pt x="36" y="1025"/>
                  </a:lnTo>
                  <a:lnTo>
                    <a:pt x="48" y="1060"/>
                  </a:lnTo>
                  <a:lnTo>
                    <a:pt x="62" y="1096"/>
                  </a:lnTo>
                  <a:lnTo>
                    <a:pt x="78" y="1131"/>
                  </a:lnTo>
                  <a:lnTo>
                    <a:pt x="96" y="1165"/>
                  </a:lnTo>
                  <a:lnTo>
                    <a:pt x="114" y="1199"/>
                  </a:lnTo>
                  <a:lnTo>
                    <a:pt x="135" y="1231"/>
                  </a:lnTo>
                  <a:lnTo>
                    <a:pt x="156" y="1261"/>
                  </a:lnTo>
                  <a:lnTo>
                    <a:pt x="179" y="1291"/>
                  </a:lnTo>
                  <a:lnTo>
                    <a:pt x="204" y="1319"/>
                  </a:lnTo>
                  <a:lnTo>
                    <a:pt x="231" y="1348"/>
                  </a:lnTo>
                  <a:lnTo>
                    <a:pt x="259" y="1372"/>
                  </a:lnTo>
                  <a:lnTo>
                    <a:pt x="287" y="1397"/>
                  </a:lnTo>
                  <a:lnTo>
                    <a:pt x="318" y="1422"/>
                  </a:lnTo>
                  <a:lnTo>
                    <a:pt x="348" y="1443"/>
                  </a:lnTo>
                  <a:lnTo>
                    <a:pt x="380" y="1465"/>
                  </a:lnTo>
                  <a:lnTo>
                    <a:pt x="413" y="1482"/>
                  </a:lnTo>
                  <a:lnTo>
                    <a:pt x="447" y="1500"/>
                  </a:lnTo>
                  <a:lnTo>
                    <a:pt x="482" y="1516"/>
                  </a:lnTo>
                  <a:lnTo>
                    <a:pt x="518" y="1530"/>
                  </a:lnTo>
                  <a:lnTo>
                    <a:pt x="553" y="1543"/>
                  </a:lnTo>
                  <a:lnTo>
                    <a:pt x="592" y="1553"/>
                  </a:lnTo>
                  <a:lnTo>
                    <a:pt x="630" y="1562"/>
                  </a:lnTo>
                  <a:lnTo>
                    <a:pt x="669" y="1569"/>
                  </a:lnTo>
                  <a:lnTo>
                    <a:pt x="708" y="1575"/>
                  </a:lnTo>
                  <a:lnTo>
                    <a:pt x="748" y="1576"/>
                  </a:lnTo>
                  <a:lnTo>
                    <a:pt x="789" y="1578"/>
                  </a:lnTo>
                  <a:lnTo>
                    <a:pt x="830" y="1576"/>
                  </a:lnTo>
                  <a:lnTo>
                    <a:pt x="869" y="1575"/>
                  </a:lnTo>
                  <a:lnTo>
                    <a:pt x="910" y="1569"/>
                  </a:lnTo>
                  <a:lnTo>
                    <a:pt x="947" y="1562"/>
                  </a:lnTo>
                  <a:lnTo>
                    <a:pt x="986" y="1553"/>
                  </a:lnTo>
                  <a:lnTo>
                    <a:pt x="1023" y="1543"/>
                  </a:lnTo>
                  <a:lnTo>
                    <a:pt x="1060" y="1530"/>
                  </a:lnTo>
                  <a:lnTo>
                    <a:pt x="1096" y="1516"/>
                  </a:lnTo>
                  <a:lnTo>
                    <a:pt x="1131" y="1500"/>
                  </a:lnTo>
                  <a:lnTo>
                    <a:pt x="1165" y="1482"/>
                  </a:lnTo>
                  <a:lnTo>
                    <a:pt x="1199" y="1465"/>
                  </a:lnTo>
                  <a:lnTo>
                    <a:pt x="1231" y="1443"/>
                  </a:lnTo>
                  <a:lnTo>
                    <a:pt x="1261" y="1422"/>
                  </a:lnTo>
                  <a:lnTo>
                    <a:pt x="1291" y="1397"/>
                  </a:lnTo>
                  <a:lnTo>
                    <a:pt x="1319" y="1372"/>
                  </a:lnTo>
                  <a:lnTo>
                    <a:pt x="1346" y="1348"/>
                  </a:lnTo>
                  <a:lnTo>
                    <a:pt x="1372" y="1319"/>
                  </a:lnTo>
                  <a:lnTo>
                    <a:pt x="1397" y="1291"/>
                  </a:lnTo>
                  <a:lnTo>
                    <a:pt x="1420" y="1261"/>
                  </a:lnTo>
                  <a:lnTo>
                    <a:pt x="1443" y="1231"/>
                  </a:lnTo>
                  <a:lnTo>
                    <a:pt x="1463" y="1199"/>
                  </a:lnTo>
                  <a:lnTo>
                    <a:pt x="1482" y="1165"/>
                  </a:lnTo>
                  <a:lnTo>
                    <a:pt x="1500" y="1131"/>
                  </a:lnTo>
                  <a:lnTo>
                    <a:pt x="1516" y="1096"/>
                  </a:lnTo>
                  <a:lnTo>
                    <a:pt x="1530" y="1060"/>
                  </a:lnTo>
                  <a:lnTo>
                    <a:pt x="1543" y="1025"/>
                  </a:lnTo>
                  <a:lnTo>
                    <a:pt x="1553" y="986"/>
                  </a:lnTo>
                  <a:lnTo>
                    <a:pt x="1562" y="949"/>
                  </a:lnTo>
                  <a:lnTo>
                    <a:pt x="1569" y="910"/>
                  </a:lnTo>
                  <a:lnTo>
                    <a:pt x="1573" y="871"/>
                  </a:lnTo>
                  <a:lnTo>
                    <a:pt x="1576" y="830"/>
                  </a:lnTo>
                  <a:lnTo>
                    <a:pt x="1578" y="789"/>
                  </a:lnTo>
                  <a:lnTo>
                    <a:pt x="1567" y="789"/>
                  </a:lnTo>
                  <a:lnTo>
                    <a:pt x="1566" y="750"/>
                  </a:lnTo>
                  <a:lnTo>
                    <a:pt x="1562" y="709"/>
                  </a:lnTo>
                  <a:lnTo>
                    <a:pt x="1559" y="670"/>
                  </a:lnTo>
                  <a:lnTo>
                    <a:pt x="1552" y="633"/>
                  </a:lnTo>
                  <a:lnTo>
                    <a:pt x="1543" y="596"/>
                  </a:lnTo>
                  <a:lnTo>
                    <a:pt x="1532" y="559"/>
                  </a:lnTo>
                  <a:lnTo>
                    <a:pt x="1520" y="521"/>
                  </a:lnTo>
                  <a:lnTo>
                    <a:pt x="1505" y="488"/>
                  </a:lnTo>
                  <a:lnTo>
                    <a:pt x="1489" y="452"/>
                  </a:lnTo>
                  <a:lnTo>
                    <a:pt x="1473" y="419"/>
                  </a:lnTo>
                  <a:lnTo>
                    <a:pt x="1454" y="387"/>
                  </a:lnTo>
                  <a:lnTo>
                    <a:pt x="1434" y="355"/>
                  </a:lnTo>
                  <a:lnTo>
                    <a:pt x="1411" y="325"/>
                  </a:lnTo>
                  <a:lnTo>
                    <a:pt x="1388" y="294"/>
                  </a:lnTo>
                  <a:lnTo>
                    <a:pt x="1365" y="266"/>
                  </a:lnTo>
                  <a:lnTo>
                    <a:pt x="1339" y="239"/>
                  </a:lnTo>
                  <a:lnTo>
                    <a:pt x="1312" y="215"/>
                  </a:lnTo>
                  <a:lnTo>
                    <a:pt x="1284" y="190"/>
                  </a:lnTo>
                  <a:lnTo>
                    <a:pt x="1254" y="167"/>
                  </a:lnTo>
                  <a:lnTo>
                    <a:pt x="1224" y="144"/>
                  </a:lnTo>
                  <a:lnTo>
                    <a:pt x="1192" y="124"/>
                  </a:lnTo>
                  <a:lnTo>
                    <a:pt x="1160" y="106"/>
                  </a:lnTo>
                  <a:lnTo>
                    <a:pt x="1126" y="89"/>
                  </a:lnTo>
                  <a:lnTo>
                    <a:pt x="1092" y="73"/>
                  </a:lnTo>
                  <a:lnTo>
                    <a:pt x="1057" y="59"/>
                  </a:lnTo>
                  <a:lnTo>
                    <a:pt x="1020" y="46"/>
                  </a:lnTo>
                  <a:lnTo>
                    <a:pt x="982" y="36"/>
                  </a:lnTo>
                  <a:lnTo>
                    <a:pt x="945" y="27"/>
                  </a:lnTo>
                  <a:lnTo>
                    <a:pt x="908" y="21"/>
                  </a:lnTo>
                  <a:lnTo>
                    <a:pt x="869" y="16"/>
                  </a:lnTo>
                  <a:lnTo>
                    <a:pt x="828" y="12"/>
                  </a:lnTo>
                  <a:lnTo>
                    <a:pt x="789" y="12"/>
                  </a:lnTo>
                  <a:lnTo>
                    <a:pt x="748" y="12"/>
                  </a:lnTo>
                  <a:lnTo>
                    <a:pt x="709" y="16"/>
                  </a:lnTo>
                  <a:lnTo>
                    <a:pt x="670" y="21"/>
                  </a:lnTo>
                  <a:lnTo>
                    <a:pt x="631" y="27"/>
                  </a:lnTo>
                  <a:lnTo>
                    <a:pt x="594" y="36"/>
                  </a:lnTo>
                  <a:lnTo>
                    <a:pt x="557" y="46"/>
                  </a:lnTo>
                  <a:lnTo>
                    <a:pt x="521" y="59"/>
                  </a:lnTo>
                  <a:lnTo>
                    <a:pt x="486" y="73"/>
                  </a:lnTo>
                  <a:lnTo>
                    <a:pt x="452" y="89"/>
                  </a:lnTo>
                  <a:lnTo>
                    <a:pt x="419" y="106"/>
                  </a:lnTo>
                  <a:lnTo>
                    <a:pt x="385" y="124"/>
                  </a:lnTo>
                  <a:lnTo>
                    <a:pt x="353" y="144"/>
                  </a:lnTo>
                  <a:lnTo>
                    <a:pt x="323" y="167"/>
                  </a:lnTo>
                  <a:lnTo>
                    <a:pt x="295" y="190"/>
                  </a:lnTo>
                  <a:lnTo>
                    <a:pt x="266" y="215"/>
                  </a:lnTo>
                  <a:lnTo>
                    <a:pt x="238" y="239"/>
                  </a:lnTo>
                  <a:lnTo>
                    <a:pt x="213" y="266"/>
                  </a:lnTo>
                  <a:lnTo>
                    <a:pt x="188" y="294"/>
                  </a:lnTo>
                  <a:lnTo>
                    <a:pt x="165" y="325"/>
                  </a:lnTo>
                  <a:lnTo>
                    <a:pt x="144" y="355"/>
                  </a:lnTo>
                  <a:lnTo>
                    <a:pt x="123" y="387"/>
                  </a:lnTo>
                  <a:lnTo>
                    <a:pt x="105" y="419"/>
                  </a:lnTo>
                  <a:lnTo>
                    <a:pt x="87" y="452"/>
                  </a:lnTo>
                  <a:lnTo>
                    <a:pt x="71" y="488"/>
                  </a:lnTo>
                  <a:lnTo>
                    <a:pt x="59" y="521"/>
                  </a:lnTo>
                  <a:lnTo>
                    <a:pt x="46" y="559"/>
                  </a:lnTo>
                  <a:lnTo>
                    <a:pt x="36" y="596"/>
                  </a:lnTo>
                  <a:lnTo>
                    <a:pt x="27" y="633"/>
                  </a:lnTo>
                  <a:lnTo>
                    <a:pt x="20" y="670"/>
                  </a:lnTo>
                  <a:lnTo>
                    <a:pt x="14" y="709"/>
                  </a:lnTo>
                  <a:lnTo>
                    <a:pt x="13" y="750"/>
                  </a:lnTo>
                  <a:lnTo>
                    <a:pt x="11" y="789"/>
                  </a:lnTo>
                  <a:lnTo>
                    <a:pt x="13" y="830"/>
                  </a:lnTo>
                  <a:lnTo>
                    <a:pt x="14" y="869"/>
                  </a:lnTo>
                  <a:lnTo>
                    <a:pt x="20" y="908"/>
                  </a:lnTo>
                  <a:lnTo>
                    <a:pt x="27" y="947"/>
                  </a:lnTo>
                  <a:lnTo>
                    <a:pt x="36" y="984"/>
                  </a:lnTo>
                  <a:lnTo>
                    <a:pt x="46" y="1021"/>
                  </a:lnTo>
                  <a:lnTo>
                    <a:pt x="59" y="1057"/>
                  </a:lnTo>
                  <a:lnTo>
                    <a:pt x="71" y="1092"/>
                  </a:lnTo>
                  <a:lnTo>
                    <a:pt x="87" y="1126"/>
                  </a:lnTo>
                  <a:lnTo>
                    <a:pt x="105" y="1160"/>
                  </a:lnTo>
                  <a:lnTo>
                    <a:pt x="123" y="1193"/>
                  </a:lnTo>
                  <a:lnTo>
                    <a:pt x="144" y="1225"/>
                  </a:lnTo>
                  <a:lnTo>
                    <a:pt x="165" y="1255"/>
                  </a:lnTo>
                  <a:lnTo>
                    <a:pt x="188" y="1284"/>
                  </a:lnTo>
                  <a:lnTo>
                    <a:pt x="213" y="1312"/>
                  </a:lnTo>
                  <a:lnTo>
                    <a:pt x="238" y="1339"/>
                  </a:lnTo>
                  <a:lnTo>
                    <a:pt x="266" y="1365"/>
                  </a:lnTo>
                  <a:lnTo>
                    <a:pt x="295" y="1390"/>
                  </a:lnTo>
                  <a:lnTo>
                    <a:pt x="323" y="1413"/>
                  </a:lnTo>
                  <a:lnTo>
                    <a:pt x="353" y="1435"/>
                  </a:lnTo>
                  <a:lnTo>
                    <a:pt x="385" y="1454"/>
                  </a:lnTo>
                  <a:lnTo>
                    <a:pt x="419" y="1474"/>
                  </a:lnTo>
                  <a:lnTo>
                    <a:pt x="452" y="1491"/>
                  </a:lnTo>
                  <a:lnTo>
                    <a:pt x="486" y="1505"/>
                  </a:lnTo>
                  <a:lnTo>
                    <a:pt x="521" y="1520"/>
                  </a:lnTo>
                  <a:lnTo>
                    <a:pt x="557" y="1532"/>
                  </a:lnTo>
                  <a:lnTo>
                    <a:pt x="594" y="1543"/>
                  </a:lnTo>
                  <a:lnTo>
                    <a:pt x="631" y="1552"/>
                  </a:lnTo>
                  <a:lnTo>
                    <a:pt x="670" y="1559"/>
                  </a:lnTo>
                  <a:lnTo>
                    <a:pt x="709" y="1564"/>
                  </a:lnTo>
                  <a:lnTo>
                    <a:pt x="748" y="1566"/>
                  </a:lnTo>
                  <a:lnTo>
                    <a:pt x="789" y="1568"/>
                  </a:lnTo>
                  <a:lnTo>
                    <a:pt x="828" y="1566"/>
                  </a:lnTo>
                  <a:lnTo>
                    <a:pt x="869" y="1564"/>
                  </a:lnTo>
                  <a:lnTo>
                    <a:pt x="908" y="1559"/>
                  </a:lnTo>
                  <a:lnTo>
                    <a:pt x="945" y="1552"/>
                  </a:lnTo>
                  <a:lnTo>
                    <a:pt x="982" y="1543"/>
                  </a:lnTo>
                  <a:lnTo>
                    <a:pt x="1020" y="1532"/>
                  </a:lnTo>
                  <a:lnTo>
                    <a:pt x="1057" y="1520"/>
                  </a:lnTo>
                  <a:lnTo>
                    <a:pt x="1092" y="1505"/>
                  </a:lnTo>
                  <a:lnTo>
                    <a:pt x="1126" y="1491"/>
                  </a:lnTo>
                  <a:lnTo>
                    <a:pt x="1160" y="1474"/>
                  </a:lnTo>
                  <a:lnTo>
                    <a:pt x="1192" y="1454"/>
                  </a:lnTo>
                  <a:lnTo>
                    <a:pt x="1224" y="1435"/>
                  </a:lnTo>
                  <a:lnTo>
                    <a:pt x="1254" y="1413"/>
                  </a:lnTo>
                  <a:lnTo>
                    <a:pt x="1284" y="1390"/>
                  </a:lnTo>
                  <a:lnTo>
                    <a:pt x="1312" y="1365"/>
                  </a:lnTo>
                  <a:lnTo>
                    <a:pt x="1339" y="1339"/>
                  </a:lnTo>
                  <a:lnTo>
                    <a:pt x="1365" y="1312"/>
                  </a:lnTo>
                  <a:lnTo>
                    <a:pt x="1388" y="1284"/>
                  </a:lnTo>
                  <a:lnTo>
                    <a:pt x="1411" y="1255"/>
                  </a:lnTo>
                  <a:lnTo>
                    <a:pt x="1434" y="1225"/>
                  </a:lnTo>
                  <a:lnTo>
                    <a:pt x="1454" y="1193"/>
                  </a:lnTo>
                  <a:lnTo>
                    <a:pt x="1473" y="1160"/>
                  </a:lnTo>
                  <a:lnTo>
                    <a:pt x="1489" y="1126"/>
                  </a:lnTo>
                  <a:lnTo>
                    <a:pt x="1505" y="1092"/>
                  </a:lnTo>
                  <a:lnTo>
                    <a:pt x="1520" y="1057"/>
                  </a:lnTo>
                  <a:lnTo>
                    <a:pt x="1532" y="1021"/>
                  </a:lnTo>
                  <a:lnTo>
                    <a:pt x="1543" y="984"/>
                  </a:lnTo>
                  <a:lnTo>
                    <a:pt x="1552" y="947"/>
                  </a:lnTo>
                  <a:lnTo>
                    <a:pt x="1559" y="908"/>
                  </a:lnTo>
                  <a:lnTo>
                    <a:pt x="1562" y="869"/>
                  </a:lnTo>
                  <a:lnTo>
                    <a:pt x="1566" y="830"/>
                  </a:lnTo>
                  <a:lnTo>
                    <a:pt x="1567" y="789"/>
                  </a:lnTo>
                  <a:lnTo>
                    <a:pt x="1578" y="789"/>
                  </a:lnTo>
                  <a:close/>
                </a:path>
              </a:pathLst>
            </a:custGeom>
            <a:solidFill>
              <a:srgbClr val="6EC5FF"/>
            </a:solidFill>
            <a:ln w="9525">
              <a:noFill/>
              <a:round/>
              <a:headEnd/>
              <a:tailEnd/>
            </a:ln>
          </p:spPr>
          <p:txBody>
            <a:bodyPr/>
            <a:lstStyle/>
            <a:p>
              <a:endParaRPr lang="en-US"/>
            </a:p>
          </p:txBody>
        </p:sp>
        <p:sp>
          <p:nvSpPr>
            <p:cNvPr id="53317" name="Freeform 70"/>
            <p:cNvSpPr>
              <a:spLocks/>
            </p:cNvSpPr>
            <p:nvPr/>
          </p:nvSpPr>
          <p:spPr bwMode="auto">
            <a:xfrm>
              <a:off x="3576079" y="2127273"/>
              <a:ext cx="2211211" cy="2486025"/>
            </a:xfrm>
            <a:custGeom>
              <a:avLst/>
              <a:gdLst>
                <a:gd name="T0" fmla="*/ 2147483647 w 1567"/>
                <a:gd name="T1" fmla="*/ 2147483647 h 1566"/>
                <a:gd name="T2" fmla="*/ 2147483647 w 1567"/>
                <a:gd name="T3" fmla="*/ 2147483647 h 1566"/>
                <a:gd name="T4" fmla="*/ 2147483647 w 1567"/>
                <a:gd name="T5" fmla="*/ 2147483647 h 1566"/>
                <a:gd name="T6" fmla="*/ 2147483647 w 1567"/>
                <a:gd name="T7" fmla="*/ 2147483647 h 1566"/>
                <a:gd name="T8" fmla="*/ 2147483647 w 1567"/>
                <a:gd name="T9" fmla="*/ 2147483647 h 1566"/>
                <a:gd name="T10" fmla="*/ 2147483647 w 1567"/>
                <a:gd name="T11" fmla="*/ 2147483647 h 1566"/>
                <a:gd name="T12" fmla="*/ 2147483647 w 1567"/>
                <a:gd name="T13" fmla="*/ 2147483647 h 1566"/>
                <a:gd name="T14" fmla="*/ 2147483647 w 1567"/>
                <a:gd name="T15" fmla="*/ 2147483647 h 1566"/>
                <a:gd name="T16" fmla="*/ 2147483647 w 1567"/>
                <a:gd name="T17" fmla="*/ 2147483647 h 1566"/>
                <a:gd name="T18" fmla="*/ 2147483647 w 1567"/>
                <a:gd name="T19" fmla="*/ 2147483647 h 1566"/>
                <a:gd name="T20" fmla="*/ 2147483647 w 1567"/>
                <a:gd name="T21" fmla="*/ 2147483647 h 1566"/>
                <a:gd name="T22" fmla="*/ 2147483647 w 1567"/>
                <a:gd name="T23" fmla="*/ 2147483647 h 1566"/>
                <a:gd name="T24" fmla="*/ 0 w 1567"/>
                <a:gd name="T25" fmla="*/ 2147483647 h 1566"/>
                <a:gd name="T26" fmla="*/ 2147483647 w 1567"/>
                <a:gd name="T27" fmla="*/ 2147483647 h 1566"/>
                <a:gd name="T28" fmla="*/ 2147483647 w 1567"/>
                <a:gd name="T29" fmla="*/ 2147483647 h 1566"/>
                <a:gd name="T30" fmla="*/ 2147483647 w 1567"/>
                <a:gd name="T31" fmla="*/ 2147483647 h 1566"/>
                <a:gd name="T32" fmla="*/ 2147483647 w 1567"/>
                <a:gd name="T33" fmla="*/ 2147483647 h 1566"/>
                <a:gd name="T34" fmla="*/ 2147483647 w 1567"/>
                <a:gd name="T35" fmla="*/ 2147483647 h 1566"/>
                <a:gd name="T36" fmla="*/ 2147483647 w 1567"/>
                <a:gd name="T37" fmla="*/ 2147483647 h 1566"/>
                <a:gd name="T38" fmla="*/ 2147483647 w 1567"/>
                <a:gd name="T39" fmla="*/ 2147483647 h 1566"/>
                <a:gd name="T40" fmla="*/ 2147483647 w 1567"/>
                <a:gd name="T41" fmla="*/ 2147483647 h 1566"/>
                <a:gd name="T42" fmla="*/ 2147483647 w 1567"/>
                <a:gd name="T43" fmla="*/ 2147483647 h 1566"/>
                <a:gd name="T44" fmla="*/ 2147483647 w 1567"/>
                <a:gd name="T45" fmla="*/ 2147483647 h 1566"/>
                <a:gd name="T46" fmla="*/ 2147483647 w 1567"/>
                <a:gd name="T47" fmla="*/ 2147483647 h 1566"/>
                <a:gd name="T48" fmla="*/ 2147483647 w 1567"/>
                <a:gd name="T49" fmla="*/ 2147483647 h 1566"/>
                <a:gd name="T50" fmla="*/ 2147483647 w 1567"/>
                <a:gd name="T51" fmla="*/ 2147483647 h 1566"/>
                <a:gd name="T52" fmla="*/ 2147483647 w 1567"/>
                <a:gd name="T53" fmla="*/ 2147483647 h 1566"/>
                <a:gd name="T54" fmla="*/ 2147483647 w 1567"/>
                <a:gd name="T55" fmla="*/ 2147483647 h 1566"/>
                <a:gd name="T56" fmla="*/ 2147483647 w 1567"/>
                <a:gd name="T57" fmla="*/ 2147483647 h 1566"/>
                <a:gd name="T58" fmla="*/ 2147483647 w 1567"/>
                <a:gd name="T59" fmla="*/ 2147483647 h 1566"/>
                <a:gd name="T60" fmla="*/ 2147483647 w 1567"/>
                <a:gd name="T61" fmla="*/ 2147483647 h 1566"/>
                <a:gd name="T62" fmla="*/ 2147483647 w 1567"/>
                <a:gd name="T63" fmla="*/ 2147483647 h 1566"/>
                <a:gd name="T64" fmla="*/ 2147483647 w 1567"/>
                <a:gd name="T65" fmla="*/ 2147483647 h 1566"/>
                <a:gd name="T66" fmla="*/ 2147483647 w 1567"/>
                <a:gd name="T67" fmla="*/ 2147483647 h 1566"/>
                <a:gd name="T68" fmla="*/ 2147483647 w 1567"/>
                <a:gd name="T69" fmla="*/ 2147483647 h 1566"/>
                <a:gd name="T70" fmla="*/ 2147483647 w 1567"/>
                <a:gd name="T71" fmla="*/ 2147483647 h 1566"/>
                <a:gd name="T72" fmla="*/ 2147483647 w 1567"/>
                <a:gd name="T73" fmla="*/ 2147483647 h 1566"/>
                <a:gd name="T74" fmla="*/ 2147483647 w 1567"/>
                <a:gd name="T75" fmla="*/ 2147483647 h 1566"/>
                <a:gd name="T76" fmla="*/ 2147483647 w 1567"/>
                <a:gd name="T77" fmla="*/ 2147483647 h 1566"/>
                <a:gd name="T78" fmla="*/ 2147483647 w 1567"/>
                <a:gd name="T79" fmla="*/ 2147483647 h 1566"/>
                <a:gd name="T80" fmla="*/ 2147483647 w 1567"/>
                <a:gd name="T81" fmla="*/ 2147483647 h 1566"/>
                <a:gd name="T82" fmla="*/ 2147483647 w 1567"/>
                <a:gd name="T83" fmla="*/ 2147483647 h 1566"/>
                <a:gd name="T84" fmla="*/ 2147483647 w 1567"/>
                <a:gd name="T85" fmla="*/ 2147483647 h 1566"/>
                <a:gd name="T86" fmla="*/ 2147483647 w 1567"/>
                <a:gd name="T87" fmla="*/ 2147483647 h 1566"/>
                <a:gd name="T88" fmla="*/ 2147483647 w 1567"/>
                <a:gd name="T89" fmla="*/ 2147483647 h 1566"/>
                <a:gd name="T90" fmla="*/ 2147483647 w 1567"/>
                <a:gd name="T91" fmla="*/ 2147483647 h 1566"/>
                <a:gd name="T92" fmla="*/ 2147483647 w 1567"/>
                <a:gd name="T93" fmla="*/ 2147483647 h 1566"/>
                <a:gd name="T94" fmla="*/ 2147483647 w 1567"/>
                <a:gd name="T95" fmla="*/ 2147483647 h 1566"/>
                <a:gd name="T96" fmla="*/ 2147483647 w 1567"/>
                <a:gd name="T97" fmla="*/ 2147483647 h 1566"/>
                <a:gd name="T98" fmla="*/ 2147483647 w 1567"/>
                <a:gd name="T99" fmla="*/ 2147483647 h 1566"/>
                <a:gd name="T100" fmla="*/ 2147483647 w 1567"/>
                <a:gd name="T101" fmla="*/ 2147483647 h 15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67"/>
                <a:gd name="T154" fmla="*/ 0 h 1566"/>
                <a:gd name="T155" fmla="*/ 1567 w 1567"/>
                <a:gd name="T156" fmla="*/ 1566 h 15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67" h="1566">
                  <a:moveTo>
                    <a:pt x="1567" y="782"/>
                  </a:moveTo>
                  <a:lnTo>
                    <a:pt x="1565" y="743"/>
                  </a:lnTo>
                  <a:lnTo>
                    <a:pt x="1561" y="702"/>
                  </a:lnTo>
                  <a:lnTo>
                    <a:pt x="1558" y="663"/>
                  </a:lnTo>
                  <a:lnTo>
                    <a:pt x="1551" y="624"/>
                  </a:lnTo>
                  <a:lnTo>
                    <a:pt x="1542" y="587"/>
                  </a:lnTo>
                  <a:lnTo>
                    <a:pt x="1531" y="550"/>
                  </a:lnTo>
                  <a:lnTo>
                    <a:pt x="1519" y="513"/>
                  </a:lnTo>
                  <a:lnTo>
                    <a:pt x="1505" y="477"/>
                  </a:lnTo>
                  <a:lnTo>
                    <a:pt x="1489" y="443"/>
                  </a:lnTo>
                  <a:lnTo>
                    <a:pt x="1471" y="410"/>
                  </a:lnTo>
                  <a:lnTo>
                    <a:pt x="1453" y="376"/>
                  </a:lnTo>
                  <a:lnTo>
                    <a:pt x="1432" y="344"/>
                  </a:lnTo>
                  <a:lnTo>
                    <a:pt x="1411" y="314"/>
                  </a:lnTo>
                  <a:lnTo>
                    <a:pt x="1388" y="284"/>
                  </a:lnTo>
                  <a:lnTo>
                    <a:pt x="1363" y="255"/>
                  </a:lnTo>
                  <a:lnTo>
                    <a:pt x="1336" y="229"/>
                  </a:lnTo>
                  <a:lnTo>
                    <a:pt x="1310" y="202"/>
                  </a:lnTo>
                  <a:lnTo>
                    <a:pt x="1281" y="177"/>
                  </a:lnTo>
                  <a:lnTo>
                    <a:pt x="1251" y="154"/>
                  </a:lnTo>
                  <a:lnTo>
                    <a:pt x="1221" y="133"/>
                  </a:lnTo>
                  <a:lnTo>
                    <a:pt x="1189" y="112"/>
                  </a:lnTo>
                  <a:lnTo>
                    <a:pt x="1155" y="94"/>
                  </a:lnTo>
                  <a:lnTo>
                    <a:pt x="1122" y="76"/>
                  </a:lnTo>
                  <a:lnTo>
                    <a:pt x="1088" y="60"/>
                  </a:lnTo>
                  <a:lnTo>
                    <a:pt x="1053" y="46"/>
                  </a:lnTo>
                  <a:lnTo>
                    <a:pt x="1015" y="34"/>
                  </a:lnTo>
                  <a:lnTo>
                    <a:pt x="978" y="23"/>
                  </a:lnTo>
                  <a:lnTo>
                    <a:pt x="941" y="14"/>
                  </a:lnTo>
                  <a:lnTo>
                    <a:pt x="902" y="9"/>
                  </a:lnTo>
                  <a:lnTo>
                    <a:pt x="863" y="4"/>
                  </a:lnTo>
                  <a:lnTo>
                    <a:pt x="824" y="0"/>
                  </a:lnTo>
                  <a:lnTo>
                    <a:pt x="783" y="0"/>
                  </a:lnTo>
                  <a:lnTo>
                    <a:pt x="742" y="0"/>
                  </a:lnTo>
                  <a:lnTo>
                    <a:pt x="703" y="4"/>
                  </a:lnTo>
                  <a:lnTo>
                    <a:pt x="664" y="9"/>
                  </a:lnTo>
                  <a:lnTo>
                    <a:pt x="625" y="14"/>
                  </a:lnTo>
                  <a:lnTo>
                    <a:pt x="586" y="23"/>
                  </a:lnTo>
                  <a:lnTo>
                    <a:pt x="549" y="34"/>
                  </a:lnTo>
                  <a:lnTo>
                    <a:pt x="514" y="46"/>
                  </a:lnTo>
                  <a:lnTo>
                    <a:pt x="478" y="60"/>
                  </a:lnTo>
                  <a:lnTo>
                    <a:pt x="443" y="76"/>
                  </a:lnTo>
                  <a:lnTo>
                    <a:pt x="409" y="94"/>
                  </a:lnTo>
                  <a:lnTo>
                    <a:pt x="377" y="112"/>
                  </a:lnTo>
                  <a:lnTo>
                    <a:pt x="345" y="133"/>
                  </a:lnTo>
                  <a:lnTo>
                    <a:pt x="313" y="154"/>
                  </a:lnTo>
                  <a:lnTo>
                    <a:pt x="285" y="177"/>
                  </a:lnTo>
                  <a:lnTo>
                    <a:pt x="257" y="202"/>
                  </a:lnTo>
                  <a:lnTo>
                    <a:pt x="228" y="229"/>
                  </a:lnTo>
                  <a:lnTo>
                    <a:pt x="203" y="255"/>
                  </a:lnTo>
                  <a:lnTo>
                    <a:pt x="179" y="284"/>
                  </a:lnTo>
                  <a:lnTo>
                    <a:pt x="156" y="314"/>
                  </a:lnTo>
                  <a:lnTo>
                    <a:pt x="133" y="344"/>
                  </a:lnTo>
                  <a:lnTo>
                    <a:pt x="113" y="376"/>
                  </a:lnTo>
                  <a:lnTo>
                    <a:pt x="94" y="410"/>
                  </a:lnTo>
                  <a:lnTo>
                    <a:pt x="76" y="443"/>
                  </a:lnTo>
                  <a:lnTo>
                    <a:pt x="62" y="477"/>
                  </a:lnTo>
                  <a:lnTo>
                    <a:pt x="47" y="513"/>
                  </a:lnTo>
                  <a:lnTo>
                    <a:pt x="35" y="550"/>
                  </a:lnTo>
                  <a:lnTo>
                    <a:pt x="24" y="587"/>
                  </a:lnTo>
                  <a:lnTo>
                    <a:pt x="16" y="624"/>
                  </a:lnTo>
                  <a:lnTo>
                    <a:pt x="8" y="663"/>
                  </a:lnTo>
                  <a:lnTo>
                    <a:pt x="3" y="702"/>
                  </a:lnTo>
                  <a:lnTo>
                    <a:pt x="0" y="743"/>
                  </a:lnTo>
                  <a:lnTo>
                    <a:pt x="0" y="782"/>
                  </a:lnTo>
                  <a:lnTo>
                    <a:pt x="0" y="823"/>
                  </a:lnTo>
                  <a:lnTo>
                    <a:pt x="3" y="862"/>
                  </a:lnTo>
                  <a:lnTo>
                    <a:pt x="8" y="903"/>
                  </a:lnTo>
                  <a:lnTo>
                    <a:pt x="16" y="940"/>
                  </a:lnTo>
                  <a:lnTo>
                    <a:pt x="24" y="979"/>
                  </a:lnTo>
                  <a:lnTo>
                    <a:pt x="35" y="1016"/>
                  </a:lnTo>
                  <a:lnTo>
                    <a:pt x="47" y="1052"/>
                  </a:lnTo>
                  <a:lnTo>
                    <a:pt x="62" y="1087"/>
                  </a:lnTo>
                  <a:lnTo>
                    <a:pt x="76" y="1123"/>
                  </a:lnTo>
                  <a:lnTo>
                    <a:pt x="94" y="1156"/>
                  </a:lnTo>
                  <a:lnTo>
                    <a:pt x="113" y="1188"/>
                  </a:lnTo>
                  <a:lnTo>
                    <a:pt x="133" y="1220"/>
                  </a:lnTo>
                  <a:lnTo>
                    <a:pt x="156" y="1252"/>
                  </a:lnTo>
                  <a:lnTo>
                    <a:pt x="179" y="1280"/>
                  </a:lnTo>
                  <a:lnTo>
                    <a:pt x="203" y="1309"/>
                  </a:lnTo>
                  <a:lnTo>
                    <a:pt x="228" y="1337"/>
                  </a:lnTo>
                  <a:lnTo>
                    <a:pt x="257" y="1362"/>
                  </a:lnTo>
                  <a:lnTo>
                    <a:pt x="285" y="1387"/>
                  </a:lnTo>
                  <a:lnTo>
                    <a:pt x="313" y="1410"/>
                  </a:lnTo>
                  <a:lnTo>
                    <a:pt x="345" y="1433"/>
                  </a:lnTo>
                  <a:lnTo>
                    <a:pt x="377" y="1452"/>
                  </a:lnTo>
                  <a:lnTo>
                    <a:pt x="409" y="1472"/>
                  </a:lnTo>
                  <a:lnTo>
                    <a:pt x="443" y="1488"/>
                  </a:lnTo>
                  <a:lnTo>
                    <a:pt x="478" y="1504"/>
                  </a:lnTo>
                  <a:lnTo>
                    <a:pt x="514" y="1518"/>
                  </a:lnTo>
                  <a:lnTo>
                    <a:pt x="549" y="1530"/>
                  </a:lnTo>
                  <a:lnTo>
                    <a:pt x="586" y="1541"/>
                  </a:lnTo>
                  <a:lnTo>
                    <a:pt x="625" y="1550"/>
                  </a:lnTo>
                  <a:lnTo>
                    <a:pt x="664" y="1557"/>
                  </a:lnTo>
                  <a:lnTo>
                    <a:pt x="703" y="1562"/>
                  </a:lnTo>
                  <a:lnTo>
                    <a:pt x="742" y="1564"/>
                  </a:lnTo>
                  <a:lnTo>
                    <a:pt x="783" y="1566"/>
                  </a:lnTo>
                  <a:lnTo>
                    <a:pt x="824" y="1564"/>
                  </a:lnTo>
                  <a:lnTo>
                    <a:pt x="863" y="1562"/>
                  </a:lnTo>
                  <a:lnTo>
                    <a:pt x="902" y="1557"/>
                  </a:lnTo>
                  <a:lnTo>
                    <a:pt x="941" y="1550"/>
                  </a:lnTo>
                  <a:lnTo>
                    <a:pt x="978" y="1541"/>
                  </a:lnTo>
                  <a:lnTo>
                    <a:pt x="1015" y="1530"/>
                  </a:lnTo>
                  <a:lnTo>
                    <a:pt x="1053" y="1518"/>
                  </a:lnTo>
                  <a:lnTo>
                    <a:pt x="1088" y="1504"/>
                  </a:lnTo>
                  <a:lnTo>
                    <a:pt x="1122" y="1488"/>
                  </a:lnTo>
                  <a:lnTo>
                    <a:pt x="1155" y="1472"/>
                  </a:lnTo>
                  <a:lnTo>
                    <a:pt x="1189" y="1452"/>
                  </a:lnTo>
                  <a:lnTo>
                    <a:pt x="1221" y="1433"/>
                  </a:lnTo>
                  <a:lnTo>
                    <a:pt x="1251" y="1410"/>
                  </a:lnTo>
                  <a:lnTo>
                    <a:pt x="1281" y="1387"/>
                  </a:lnTo>
                  <a:lnTo>
                    <a:pt x="1310" y="1362"/>
                  </a:lnTo>
                  <a:lnTo>
                    <a:pt x="1336" y="1337"/>
                  </a:lnTo>
                  <a:lnTo>
                    <a:pt x="1363" y="1309"/>
                  </a:lnTo>
                  <a:lnTo>
                    <a:pt x="1388" y="1280"/>
                  </a:lnTo>
                  <a:lnTo>
                    <a:pt x="1411" y="1252"/>
                  </a:lnTo>
                  <a:lnTo>
                    <a:pt x="1432" y="1220"/>
                  </a:lnTo>
                  <a:lnTo>
                    <a:pt x="1453" y="1188"/>
                  </a:lnTo>
                  <a:lnTo>
                    <a:pt x="1471" y="1156"/>
                  </a:lnTo>
                  <a:lnTo>
                    <a:pt x="1489" y="1123"/>
                  </a:lnTo>
                  <a:lnTo>
                    <a:pt x="1505" y="1087"/>
                  </a:lnTo>
                  <a:lnTo>
                    <a:pt x="1519" y="1052"/>
                  </a:lnTo>
                  <a:lnTo>
                    <a:pt x="1531" y="1016"/>
                  </a:lnTo>
                  <a:lnTo>
                    <a:pt x="1542" y="979"/>
                  </a:lnTo>
                  <a:lnTo>
                    <a:pt x="1551" y="940"/>
                  </a:lnTo>
                  <a:lnTo>
                    <a:pt x="1558" y="903"/>
                  </a:lnTo>
                  <a:lnTo>
                    <a:pt x="1561" y="862"/>
                  </a:lnTo>
                  <a:lnTo>
                    <a:pt x="1565" y="823"/>
                  </a:lnTo>
                  <a:lnTo>
                    <a:pt x="1567" y="782"/>
                  </a:lnTo>
                  <a:lnTo>
                    <a:pt x="1556" y="782"/>
                  </a:lnTo>
                  <a:lnTo>
                    <a:pt x="1554" y="743"/>
                  </a:lnTo>
                  <a:lnTo>
                    <a:pt x="1551" y="704"/>
                  </a:lnTo>
                  <a:lnTo>
                    <a:pt x="1547" y="665"/>
                  </a:lnTo>
                  <a:lnTo>
                    <a:pt x="1540" y="626"/>
                  </a:lnTo>
                  <a:lnTo>
                    <a:pt x="1531" y="589"/>
                  </a:lnTo>
                  <a:lnTo>
                    <a:pt x="1521" y="553"/>
                  </a:lnTo>
                  <a:lnTo>
                    <a:pt x="1508" y="516"/>
                  </a:lnTo>
                  <a:lnTo>
                    <a:pt x="1494" y="482"/>
                  </a:lnTo>
                  <a:lnTo>
                    <a:pt x="1480" y="447"/>
                  </a:lnTo>
                  <a:lnTo>
                    <a:pt x="1462" y="415"/>
                  </a:lnTo>
                  <a:lnTo>
                    <a:pt x="1444" y="381"/>
                  </a:lnTo>
                  <a:lnTo>
                    <a:pt x="1423" y="351"/>
                  </a:lnTo>
                  <a:lnTo>
                    <a:pt x="1402" y="321"/>
                  </a:lnTo>
                  <a:lnTo>
                    <a:pt x="1379" y="291"/>
                  </a:lnTo>
                  <a:lnTo>
                    <a:pt x="1354" y="263"/>
                  </a:lnTo>
                  <a:lnTo>
                    <a:pt x="1329" y="236"/>
                  </a:lnTo>
                  <a:lnTo>
                    <a:pt x="1303" y="211"/>
                  </a:lnTo>
                  <a:lnTo>
                    <a:pt x="1274" y="186"/>
                  </a:lnTo>
                  <a:lnTo>
                    <a:pt x="1246" y="163"/>
                  </a:lnTo>
                  <a:lnTo>
                    <a:pt x="1214" y="142"/>
                  </a:lnTo>
                  <a:lnTo>
                    <a:pt x="1184" y="123"/>
                  </a:lnTo>
                  <a:lnTo>
                    <a:pt x="1152" y="103"/>
                  </a:lnTo>
                  <a:lnTo>
                    <a:pt x="1118" y="87"/>
                  </a:lnTo>
                  <a:lnTo>
                    <a:pt x="1083" y="71"/>
                  </a:lnTo>
                  <a:lnTo>
                    <a:pt x="1049" y="57"/>
                  </a:lnTo>
                  <a:lnTo>
                    <a:pt x="1012" y="44"/>
                  </a:lnTo>
                  <a:lnTo>
                    <a:pt x="976" y="34"/>
                  </a:lnTo>
                  <a:lnTo>
                    <a:pt x="939" y="25"/>
                  </a:lnTo>
                  <a:lnTo>
                    <a:pt x="900" y="20"/>
                  </a:lnTo>
                  <a:lnTo>
                    <a:pt x="861" y="14"/>
                  </a:lnTo>
                  <a:lnTo>
                    <a:pt x="822" y="11"/>
                  </a:lnTo>
                  <a:lnTo>
                    <a:pt x="783" y="11"/>
                  </a:lnTo>
                  <a:lnTo>
                    <a:pt x="742" y="11"/>
                  </a:lnTo>
                  <a:lnTo>
                    <a:pt x="703" y="14"/>
                  </a:lnTo>
                  <a:lnTo>
                    <a:pt x="664" y="20"/>
                  </a:lnTo>
                  <a:lnTo>
                    <a:pt x="627" y="25"/>
                  </a:lnTo>
                  <a:lnTo>
                    <a:pt x="590" y="34"/>
                  </a:lnTo>
                  <a:lnTo>
                    <a:pt x="553" y="44"/>
                  </a:lnTo>
                  <a:lnTo>
                    <a:pt x="517" y="57"/>
                  </a:lnTo>
                  <a:lnTo>
                    <a:pt x="482" y="71"/>
                  </a:lnTo>
                  <a:lnTo>
                    <a:pt x="448" y="87"/>
                  </a:lnTo>
                  <a:lnTo>
                    <a:pt x="414" y="103"/>
                  </a:lnTo>
                  <a:lnTo>
                    <a:pt x="383" y="123"/>
                  </a:lnTo>
                  <a:lnTo>
                    <a:pt x="351" y="142"/>
                  </a:lnTo>
                  <a:lnTo>
                    <a:pt x="320" y="163"/>
                  </a:lnTo>
                  <a:lnTo>
                    <a:pt x="292" y="186"/>
                  </a:lnTo>
                  <a:lnTo>
                    <a:pt x="264" y="211"/>
                  </a:lnTo>
                  <a:lnTo>
                    <a:pt x="237" y="236"/>
                  </a:lnTo>
                  <a:lnTo>
                    <a:pt x="211" y="263"/>
                  </a:lnTo>
                  <a:lnTo>
                    <a:pt x="188" y="291"/>
                  </a:lnTo>
                  <a:lnTo>
                    <a:pt x="164" y="321"/>
                  </a:lnTo>
                  <a:lnTo>
                    <a:pt x="141" y="351"/>
                  </a:lnTo>
                  <a:lnTo>
                    <a:pt x="122" y="381"/>
                  </a:lnTo>
                  <a:lnTo>
                    <a:pt x="104" y="415"/>
                  </a:lnTo>
                  <a:lnTo>
                    <a:pt x="86" y="447"/>
                  </a:lnTo>
                  <a:lnTo>
                    <a:pt x="71" y="482"/>
                  </a:lnTo>
                  <a:lnTo>
                    <a:pt x="56" y="516"/>
                  </a:lnTo>
                  <a:lnTo>
                    <a:pt x="46" y="553"/>
                  </a:lnTo>
                  <a:lnTo>
                    <a:pt x="35" y="589"/>
                  </a:lnTo>
                  <a:lnTo>
                    <a:pt x="26" y="626"/>
                  </a:lnTo>
                  <a:lnTo>
                    <a:pt x="19" y="665"/>
                  </a:lnTo>
                  <a:lnTo>
                    <a:pt x="14" y="704"/>
                  </a:lnTo>
                  <a:lnTo>
                    <a:pt x="12" y="743"/>
                  </a:lnTo>
                  <a:lnTo>
                    <a:pt x="10" y="782"/>
                  </a:lnTo>
                  <a:lnTo>
                    <a:pt x="12" y="823"/>
                  </a:lnTo>
                  <a:lnTo>
                    <a:pt x="14" y="862"/>
                  </a:lnTo>
                  <a:lnTo>
                    <a:pt x="19" y="901"/>
                  </a:lnTo>
                  <a:lnTo>
                    <a:pt x="26" y="938"/>
                  </a:lnTo>
                  <a:lnTo>
                    <a:pt x="35" y="975"/>
                  </a:lnTo>
                  <a:lnTo>
                    <a:pt x="46" y="1013"/>
                  </a:lnTo>
                  <a:lnTo>
                    <a:pt x="56" y="1048"/>
                  </a:lnTo>
                  <a:lnTo>
                    <a:pt x="71" y="1084"/>
                  </a:lnTo>
                  <a:lnTo>
                    <a:pt x="86" y="1117"/>
                  </a:lnTo>
                  <a:lnTo>
                    <a:pt x="104" y="1151"/>
                  </a:lnTo>
                  <a:lnTo>
                    <a:pt x="122" y="1183"/>
                  </a:lnTo>
                  <a:lnTo>
                    <a:pt x="141" y="1215"/>
                  </a:lnTo>
                  <a:lnTo>
                    <a:pt x="164" y="1245"/>
                  </a:lnTo>
                  <a:lnTo>
                    <a:pt x="188" y="1273"/>
                  </a:lnTo>
                  <a:lnTo>
                    <a:pt x="211" y="1302"/>
                  </a:lnTo>
                  <a:lnTo>
                    <a:pt x="237" y="1328"/>
                  </a:lnTo>
                  <a:lnTo>
                    <a:pt x="264" y="1355"/>
                  </a:lnTo>
                  <a:lnTo>
                    <a:pt x="292" y="1378"/>
                  </a:lnTo>
                  <a:lnTo>
                    <a:pt x="320" y="1401"/>
                  </a:lnTo>
                  <a:lnTo>
                    <a:pt x="351" y="1422"/>
                  </a:lnTo>
                  <a:lnTo>
                    <a:pt x="383" y="1444"/>
                  </a:lnTo>
                  <a:lnTo>
                    <a:pt x="414" y="1461"/>
                  </a:lnTo>
                  <a:lnTo>
                    <a:pt x="448" y="1479"/>
                  </a:lnTo>
                  <a:lnTo>
                    <a:pt x="482" y="1495"/>
                  </a:lnTo>
                  <a:lnTo>
                    <a:pt x="517" y="1507"/>
                  </a:lnTo>
                  <a:lnTo>
                    <a:pt x="553" y="1520"/>
                  </a:lnTo>
                  <a:lnTo>
                    <a:pt x="590" y="1530"/>
                  </a:lnTo>
                  <a:lnTo>
                    <a:pt x="627" y="1539"/>
                  </a:lnTo>
                  <a:lnTo>
                    <a:pt x="664" y="1546"/>
                  </a:lnTo>
                  <a:lnTo>
                    <a:pt x="703" y="1552"/>
                  </a:lnTo>
                  <a:lnTo>
                    <a:pt x="742" y="1553"/>
                  </a:lnTo>
                  <a:lnTo>
                    <a:pt x="783" y="1555"/>
                  </a:lnTo>
                  <a:lnTo>
                    <a:pt x="822" y="1553"/>
                  </a:lnTo>
                  <a:lnTo>
                    <a:pt x="861" y="1552"/>
                  </a:lnTo>
                  <a:lnTo>
                    <a:pt x="900" y="1546"/>
                  </a:lnTo>
                  <a:lnTo>
                    <a:pt x="939" y="1539"/>
                  </a:lnTo>
                  <a:lnTo>
                    <a:pt x="976" y="1530"/>
                  </a:lnTo>
                  <a:lnTo>
                    <a:pt x="1012" y="1520"/>
                  </a:lnTo>
                  <a:lnTo>
                    <a:pt x="1049" y="1507"/>
                  </a:lnTo>
                  <a:lnTo>
                    <a:pt x="1083" y="1495"/>
                  </a:lnTo>
                  <a:lnTo>
                    <a:pt x="1118" y="1479"/>
                  </a:lnTo>
                  <a:lnTo>
                    <a:pt x="1152" y="1461"/>
                  </a:lnTo>
                  <a:lnTo>
                    <a:pt x="1184" y="1444"/>
                  </a:lnTo>
                  <a:lnTo>
                    <a:pt x="1214" y="1422"/>
                  </a:lnTo>
                  <a:lnTo>
                    <a:pt x="1246" y="1401"/>
                  </a:lnTo>
                  <a:lnTo>
                    <a:pt x="1274" y="1378"/>
                  </a:lnTo>
                  <a:lnTo>
                    <a:pt x="1303" y="1355"/>
                  </a:lnTo>
                  <a:lnTo>
                    <a:pt x="1329" y="1328"/>
                  </a:lnTo>
                  <a:lnTo>
                    <a:pt x="1354" y="1302"/>
                  </a:lnTo>
                  <a:lnTo>
                    <a:pt x="1379" y="1273"/>
                  </a:lnTo>
                  <a:lnTo>
                    <a:pt x="1402" y="1245"/>
                  </a:lnTo>
                  <a:lnTo>
                    <a:pt x="1423" y="1215"/>
                  </a:lnTo>
                  <a:lnTo>
                    <a:pt x="1444" y="1183"/>
                  </a:lnTo>
                  <a:lnTo>
                    <a:pt x="1462" y="1151"/>
                  </a:lnTo>
                  <a:lnTo>
                    <a:pt x="1480" y="1117"/>
                  </a:lnTo>
                  <a:lnTo>
                    <a:pt x="1494" y="1084"/>
                  </a:lnTo>
                  <a:lnTo>
                    <a:pt x="1508" y="1048"/>
                  </a:lnTo>
                  <a:lnTo>
                    <a:pt x="1521" y="1013"/>
                  </a:lnTo>
                  <a:lnTo>
                    <a:pt x="1531" y="975"/>
                  </a:lnTo>
                  <a:lnTo>
                    <a:pt x="1540" y="938"/>
                  </a:lnTo>
                  <a:lnTo>
                    <a:pt x="1547" y="901"/>
                  </a:lnTo>
                  <a:lnTo>
                    <a:pt x="1551" y="862"/>
                  </a:lnTo>
                  <a:lnTo>
                    <a:pt x="1554" y="823"/>
                  </a:lnTo>
                  <a:lnTo>
                    <a:pt x="1556" y="782"/>
                  </a:lnTo>
                  <a:lnTo>
                    <a:pt x="1567" y="782"/>
                  </a:lnTo>
                  <a:close/>
                </a:path>
              </a:pathLst>
            </a:custGeom>
            <a:solidFill>
              <a:srgbClr val="6FC5FF"/>
            </a:solidFill>
            <a:ln w="9525">
              <a:noFill/>
              <a:round/>
              <a:headEnd/>
              <a:tailEnd/>
            </a:ln>
          </p:spPr>
          <p:txBody>
            <a:bodyPr/>
            <a:lstStyle/>
            <a:p>
              <a:endParaRPr lang="en-US"/>
            </a:p>
          </p:txBody>
        </p:sp>
        <p:sp>
          <p:nvSpPr>
            <p:cNvPr id="53318" name="Freeform 71"/>
            <p:cNvSpPr>
              <a:spLocks/>
            </p:cNvSpPr>
            <p:nvPr/>
          </p:nvSpPr>
          <p:spPr bwMode="auto">
            <a:xfrm>
              <a:off x="3583135" y="2135208"/>
              <a:ext cx="2195689" cy="2470150"/>
            </a:xfrm>
            <a:custGeom>
              <a:avLst/>
              <a:gdLst>
                <a:gd name="T0" fmla="*/ 2147483647 w 1556"/>
                <a:gd name="T1" fmla="*/ 2147483647 h 1556"/>
                <a:gd name="T2" fmla="*/ 2147483647 w 1556"/>
                <a:gd name="T3" fmla="*/ 2147483647 h 1556"/>
                <a:gd name="T4" fmla="*/ 2147483647 w 1556"/>
                <a:gd name="T5" fmla="*/ 2147483647 h 1556"/>
                <a:gd name="T6" fmla="*/ 2147483647 w 1556"/>
                <a:gd name="T7" fmla="*/ 2147483647 h 1556"/>
                <a:gd name="T8" fmla="*/ 2147483647 w 1556"/>
                <a:gd name="T9" fmla="*/ 2147483647 h 1556"/>
                <a:gd name="T10" fmla="*/ 2147483647 w 1556"/>
                <a:gd name="T11" fmla="*/ 2147483647 h 1556"/>
                <a:gd name="T12" fmla="*/ 2147483647 w 1556"/>
                <a:gd name="T13" fmla="*/ 2147483647 h 1556"/>
                <a:gd name="T14" fmla="*/ 2147483647 w 1556"/>
                <a:gd name="T15" fmla="*/ 2147483647 h 1556"/>
                <a:gd name="T16" fmla="*/ 2147483647 w 1556"/>
                <a:gd name="T17" fmla="*/ 2147483647 h 1556"/>
                <a:gd name="T18" fmla="*/ 2147483647 w 1556"/>
                <a:gd name="T19" fmla="*/ 2147483647 h 1556"/>
                <a:gd name="T20" fmla="*/ 2147483647 w 1556"/>
                <a:gd name="T21" fmla="*/ 2147483647 h 1556"/>
                <a:gd name="T22" fmla="*/ 2147483647 w 1556"/>
                <a:gd name="T23" fmla="*/ 2147483647 h 1556"/>
                <a:gd name="T24" fmla="*/ 0 w 1556"/>
                <a:gd name="T25" fmla="*/ 2147483647 h 1556"/>
                <a:gd name="T26" fmla="*/ 2147483647 w 1556"/>
                <a:gd name="T27" fmla="*/ 2147483647 h 1556"/>
                <a:gd name="T28" fmla="*/ 2147483647 w 1556"/>
                <a:gd name="T29" fmla="*/ 2147483647 h 1556"/>
                <a:gd name="T30" fmla="*/ 2147483647 w 1556"/>
                <a:gd name="T31" fmla="*/ 2147483647 h 1556"/>
                <a:gd name="T32" fmla="*/ 2147483647 w 1556"/>
                <a:gd name="T33" fmla="*/ 2147483647 h 1556"/>
                <a:gd name="T34" fmla="*/ 2147483647 w 1556"/>
                <a:gd name="T35" fmla="*/ 2147483647 h 1556"/>
                <a:gd name="T36" fmla="*/ 2147483647 w 1556"/>
                <a:gd name="T37" fmla="*/ 2147483647 h 1556"/>
                <a:gd name="T38" fmla="*/ 2147483647 w 1556"/>
                <a:gd name="T39" fmla="*/ 2147483647 h 1556"/>
                <a:gd name="T40" fmla="*/ 2147483647 w 1556"/>
                <a:gd name="T41" fmla="*/ 2147483647 h 1556"/>
                <a:gd name="T42" fmla="*/ 2147483647 w 1556"/>
                <a:gd name="T43" fmla="*/ 2147483647 h 1556"/>
                <a:gd name="T44" fmla="*/ 2147483647 w 1556"/>
                <a:gd name="T45" fmla="*/ 2147483647 h 1556"/>
                <a:gd name="T46" fmla="*/ 2147483647 w 1556"/>
                <a:gd name="T47" fmla="*/ 2147483647 h 1556"/>
                <a:gd name="T48" fmla="*/ 2147483647 w 1556"/>
                <a:gd name="T49" fmla="*/ 2147483647 h 1556"/>
                <a:gd name="T50" fmla="*/ 2147483647 w 1556"/>
                <a:gd name="T51" fmla="*/ 2147483647 h 1556"/>
                <a:gd name="T52" fmla="*/ 2147483647 w 1556"/>
                <a:gd name="T53" fmla="*/ 2147483647 h 1556"/>
                <a:gd name="T54" fmla="*/ 2147483647 w 1556"/>
                <a:gd name="T55" fmla="*/ 2147483647 h 1556"/>
                <a:gd name="T56" fmla="*/ 2147483647 w 1556"/>
                <a:gd name="T57" fmla="*/ 2147483647 h 1556"/>
                <a:gd name="T58" fmla="*/ 2147483647 w 1556"/>
                <a:gd name="T59" fmla="*/ 2147483647 h 1556"/>
                <a:gd name="T60" fmla="*/ 2147483647 w 1556"/>
                <a:gd name="T61" fmla="*/ 2147483647 h 1556"/>
                <a:gd name="T62" fmla="*/ 2147483647 w 1556"/>
                <a:gd name="T63" fmla="*/ 2147483647 h 1556"/>
                <a:gd name="T64" fmla="*/ 2147483647 w 1556"/>
                <a:gd name="T65" fmla="*/ 2147483647 h 1556"/>
                <a:gd name="T66" fmla="*/ 2147483647 w 1556"/>
                <a:gd name="T67" fmla="*/ 2147483647 h 1556"/>
                <a:gd name="T68" fmla="*/ 2147483647 w 1556"/>
                <a:gd name="T69" fmla="*/ 2147483647 h 1556"/>
                <a:gd name="T70" fmla="*/ 2147483647 w 1556"/>
                <a:gd name="T71" fmla="*/ 2147483647 h 1556"/>
                <a:gd name="T72" fmla="*/ 2147483647 w 1556"/>
                <a:gd name="T73" fmla="*/ 2147483647 h 1556"/>
                <a:gd name="T74" fmla="*/ 2147483647 w 1556"/>
                <a:gd name="T75" fmla="*/ 2147483647 h 1556"/>
                <a:gd name="T76" fmla="*/ 2147483647 w 1556"/>
                <a:gd name="T77" fmla="*/ 2147483647 h 1556"/>
                <a:gd name="T78" fmla="*/ 2147483647 w 1556"/>
                <a:gd name="T79" fmla="*/ 2147483647 h 1556"/>
                <a:gd name="T80" fmla="*/ 2147483647 w 1556"/>
                <a:gd name="T81" fmla="*/ 2147483647 h 1556"/>
                <a:gd name="T82" fmla="*/ 2147483647 w 1556"/>
                <a:gd name="T83" fmla="*/ 2147483647 h 1556"/>
                <a:gd name="T84" fmla="*/ 2147483647 w 1556"/>
                <a:gd name="T85" fmla="*/ 2147483647 h 1556"/>
                <a:gd name="T86" fmla="*/ 2147483647 w 1556"/>
                <a:gd name="T87" fmla="*/ 2147483647 h 1556"/>
                <a:gd name="T88" fmla="*/ 2147483647 w 1556"/>
                <a:gd name="T89" fmla="*/ 2147483647 h 1556"/>
                <a:gd name="T90" fmla="*/ 2147483647 w 1556"/>
                <a:gd name="T91" fmla="*/ 2147483647 h 1556"/>
                <a:gd name="T92" fmla="*/ 2147483647 w 1556"/>
                <a:gd name="T93" fmla="*/ 2147483647 h 1556"/>
                <a:gd name="T94" fmla="*/ 2147483647 w 1556"/>
                <a:gd name="T95" fmla="*/ 2147483647 h 1556"/>
                <a:gd name="T96" fmla="*/ 2147483647 w 1556"/>
                <a:gd name="T97" fmla="*/ 2147483647 h 1556"/>
                <a:gd name="T98" fmla="*/ 2147483647 w 1556"/>
                <a:gd name="T99" fmla="*/ 2147483647 h 1556"/>
                <a:gd name="T100" fmla="*/ 2147483647 w 1556"/>
                <a:gd name="T101" fmla="*/ 2147483647 h 155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56"/>
                <a:gd name="T154" fmla="*/ 0 h 1556"/>
                <a:gd name="T155" fmla="*/ 1556 w 1556"/>
                <a:gd name="T156" fmla="*/ 1556 h 155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56" h="1556">
                  <a:moveTo>
                    <a:pt x="1556" y="777"/>
                  </a:moveTo>
                  <a:lnTo>
                    <a:pt x="1555" y="738"/>
                  </a:lnTo>
                  <a:lnTo>
                    <a:pt x="1551" y="697"/>
                  </a:lnTo>
                  <a:lnTo>
                    <a:pt x="1548" y="658"/>
                  </a:lnTo>
                  <a:lnTo>
                    <a:pt x="1541" y="621"/>
                  </a:lnTo>
                  <a:lnTo>
                    <a:pt x="1532" y="584"/>
                  </a:lnTo>
                  <a:lnTo>
                    <a:pt x="1521" y="547"/>
                  </a:lnTo>
                  <a:lnTo>
                    <a:pt x="1509" y="509"/>
                  </a:lnTo>
                  <a:lnTo>
                    <a:pt x="1494" y="476"/>
                  </a:lnTo>
                  <a:lnTo>
                    <a:pt x="1478" y="440"/>
                  </a:lnTo>
                  <a:lnTo>
                    <a:pt x="1462" y="407"/>
                  </a:lnTo>
                  <a:lnTo>
                    <a:pt x="1443" y="375"/>
                  </a:lnTo>
                  <a:lnTo>
                    <a:pt x="1423" y="343"/>
                  </a:lnTo>
                  <a:lnTo>
                    <a:pt x="1400" y="313"/>
                  </a:lnTo>
                  <a:lnTo>
                    <a:pt x="1377" y="282"/>
                  </a:lnTo>
                  <a:lnTo>
                    <a:pt x="1354" y="254"/>
                  </a:lnTo>
                  <a:lnTo>
                    <a:pt x="1328" y="227"/>
                  </a:lnTo>
                  <a:lnTo>
                    <a:pt x="1301" y="203"/>
                  </a:lnTo>
                  <a:lnTo>
                    <a:pt x="1273" y="178"/>
                  </a:lnTo>
                  <a:lnTo>
                    <a:pt x="1243" y="155"/>
                  </a:lnTo>
                  <a:lnTo>
                    <a:pt x="1213" y="132"/>
                  </a:lnTo>
                  <a:lnTo>
                    <a:pt x="1181" y="112"/>
                  </a:lnTo>
                  <a:lnTo>
                    <a:pt x="1149" y="94"/>
                  </a:lnTo>
                  <a:lnTo>
                    <a:pt x="1115" y="77"/>
                  </a:lnTo>
                  <a:lnTo>
                    <a:pt x="1081" y="61"/>
                  </a:lnTo>
                  <a:lnTo>
                    <a:pt x="1046" y="47"/>
                  </a:lnTo>
                  <a:lnTo>
                    <a:pt x="1009" y="34"/>
                  </a:lnTo>
                  <a:lnTo>
                    <a:pt x="971" y="24"/>
                  </a:lnTo>
                  <a:lnTo>
                    <a:pt x="934" y="15"/>
                  </a:lnTo>
                  <a:lnTo>
                    <a:pt x="897" y="9"/>
                  </a:lnTo>
                  <a:lnTo>
                    <a:pt x="858" y="4"/>
                  </a:lnTo>
                  <a:lnTo>
                    <a:pt x="817" y="0"/>
                  </a:lnTo>
                  <a:lnTo>
                    <a:pt x="778" y="0"/>
                  </a:lnTo>
                  <a:lnTo>
                    <a:pt x="737" y="0"/>
                  </a:lnTo>
                  <a:lnTo>
                    <a:pt x="698" y="4"/>
                  </a:lnTo>
                  <a:lnTo>
                    <a:pt x="659" y="9"/>
                  </a:lnTo>
                  <a:lnTo>
                    <a:pt x="620" y="15"/>
                  </a:lnTo>
                  <a:lnTo>
                    <a:pt x="583" y="24"/>
                  </a:lnTo>
                  <a:lnTo>
                    <a:pt x="546" y="34"/>
                  </a:lnTo>
                  <a:lnTo>
                    <a:pt x="510" y="47"/>
                  </a:lnTo>
                  <a:lnTo>
                    <a:pt x="475" y="61"/>
                  </a:lnTo>
                  <a:lnTo>
                    <a:pt x="441" y="77"/>
                  </a:lnTo>
                  <a:lnTo>
                    <a:pt x="408" y="94"/>
                  </a:lnTo>
                  <a:lnTo>
                    <a:pt x="374" y="112"/>
                  </a:lnTo>
                  <a:lnTo>
                    <a:pt x="342" y="132"/>
                  </a:lnTo>
                  <a:lnTo>
                    <a:pt x="312" y="155"/>
                  </a:lnTo>
                  <a:lnTo>
                    <a:pt x="284" y="178"/>
                  </a:lnTo>
                  <a:lnTo>
                    <a:pt x="255" y="203"/>
                  </a:lnTo>
                  <a:lnTo>
                    <a:pt x="227" y="227"/>
                  </a:lnTo>
                  <a:lnTo>
                    <a:pt x="202" y="254"/>
                  </a:lnTo>
                  <a:lnTo>
                    <a:pt x="177" y="282"/>
                  </a:lnTo>
                  <a:lnTo>
                    <a:pt x="154" y="313"/>
                  </a:lnTo>
                  <a:lnTo>
                    <a:pt x="133" y="343"/>
                  </a:lnTo>
                  <a:lnTo>
                    <a:pt x="112" y="375"/>
                  </a:lnTo>
                  <a:lnTo>
                    <a:pt x="94" y="407"/>
                  </a:lnTo>
                  <a:lnTo>
                    <a:pt x="76" y="440"/>
                  </a:lnTo>
                  <a:lnTo>
                    <a:pt x="60" y="476"/>
                  </a:lnTo>
                  <a:lnTo>
                    <a:pt x="48" y="509"/>
                  </a:lnTo>
                  <a:lnTo>
                    <a:pt x="35" y="547"/>
                  </a:lnTo>
                  <a:lnTo>
                    <a:pt x="25" y="584"/>
                  </a:lnTo>
                  <a:lnTo>
                    <a:pt x="16" y="621"/>
                  </a:lnTo>
                  <a:lnTo>
                    <a:pt x="9" y="658"/>
                  </a:lnTo>
                  <a:lnTo>
                    <a:pt x="3" y="697"/>
                  </a:lnTo>
                  <a:lnTo>
                    <a:pt x="2" y="738"/>
                  </a:lnTo>
                  <a:lnTo>
                    <a:pt x="0" y="777"/>
                  </a:lnTo>
                  <a:lnTo>
                    <a:pt x="2" y="818"/>
                  </a:lnTo>
                  <a:lnTo>
                    <a:pt x="3" y="857"/>
                  </a:lnTo>
                  <a:lnTo>
                    <a:pt x="9" y="896"/>
                  </a:lnTo>
                  <a:lnTo>
                    <a:pt x="16" y="935"/>
                  </a:lnTo>
                  <a:lnTo>
                    <a:pt x="25" y="972"/>
                  </a:lnTo>
                  <a:lnTo>
                    <a:pt x="35" y="1009"/>
                  </a:lnTo>
                  <a:lnTo>
                    <a:pt x="48" y="1045"/>
                  </a:lnTo>
                  <a:lnTo>
                    <a:pt x="60" y="1080"/>
                  </a:lnTo>
                  <a:lnTo>
                    <a:pt x="76" y="1114"/>
                  </a:lnTo>
                  <a:lnTo>
                    <a:pt x="94" y="1148"/>
                  </a:lnTo>
                  <a:lnTo>
                    <a:pt x="112" y="1181"/>
                  </a:lnTo>
                  <a:lnTo>
                    <a:pt x="133" y="1213"/>
                  </a:lnTo>
                  <a:lnTo>
                    <a:pt x="154" y="1243"/>
                  </a:lnTo>
                  <a:lnTo>
                    <a:pt x="177" y="1272"/>
                  </a:lnTo>
                  <a:lnTo>
                    <a:pt x="202" y="1300"/>
                  </a:lnTo>
                  <a:lnTo>
                    <a:pt x="227" y="1327"/>
                  </a:lnTo>
                  <a:lnTo>
                    <a:pt x="255" y="1353"/>
                  </a:lnTo>
                  <a:lnTo>
                    <a:pt x="284" y="1378"/>
                  </a:lnTo>
                  <a:lnTo>
                    <a:pt x="312" y="1401"/>
                  </a:lnTo>
                  <a:lnTo>
                    <a:pt x="342" y="1423"/>
                  </a:lnTo>
                  <a:lnTo>
                    <a:pt x="374" y="1442"/>
                  </a:lnTo>
                  <a:lnTo>
                    <a:pt x="408" y="1462"/>
                  </a:lnTo>
                  <a:lnTo>
                    <a:pt x="441" y="1479"/>
                  </a:lnTo>
                  <a:lnTo>
                    <a:pt x="475" y="1493"/>
                  </a:lnTo>
                  <a:lnTo>
                    <a:pt x="510" y="1508"/>
                  </a:lnTo>
                  <a:lnTo>
                    <a:pt x="546" y="1520"/>
                  </a:lnTo>
                  <a:lnTo>
                    <a:pt x="583" y="1531"/>
                  </a:lnTo>
                  <a:lnTo>
                    <a:pt x="620" y="1540"/>
                  </a:lnTo>
                  <a:lnTo>
                    <a:pt x="659" y="1547"/>
                  </a:lnTo>
                  <a:lnTo>
                    <a:pt x="698" y="1552"/>
                  </a:lnTo>
                  <a:lnTo>
                    <a:pt x="737" y="1554"/>
                  </a:lnTo>
                  <a:lnTo>
                    <a:pt x="778" y="1556"/>
                  </a:lnTo>
                  <a:lnTo>
                    <a:pt x="817" y="1554"/>
                  </a:lnTo>
                  <a:lnTo>
                    <a:pt x="858" y="1552"/>
                  </a:lnTo>
                  <a:lnTo>
                    <a:pt x="897" y="1547"/>
                  </a:lnTo>
                  <a:lnTo>
                    <a:pt x="934" y="1540"/>
                  </a:lnTo>
                  <a:lnTo>
                    <a:pt x="971" y="1531"/>
                  </a:lnTo>
                  <a:lnTo>
                    <a:pt x="1009" y="1520"/>
                  </a:lnTo>
                  <a:lnTo>
                    <a:pt x="1046" y="1508"/>
                  </a:lnTo>
                  <a:lnTo>
                    <a:pt x="1081" y="1493"/>
                  </a:lnTo>
                  <a:lnTo>
                    <a:pt x="1115" y="1479"/>
                  </a:lnTo>
                  <a:lnTo>
                    <a:pt x="1149" y="1462"/>
                  </a:lnTo>
                  <a:lnTo>
                    <a:pt x="1181" y="1442"/>
                  </a:lnTo>
                  <a:lnTo>
                    <a:pt x="1213" y="1423"/>
                  </a:lnTo>
                  <a:lnTo>
                    <a:pt x="1243" y="1401"/>
                  </a:lnTo>
                  <a:lnTo>
                    <a:pt x="1273" y="1378"/>
                  </a:lnTo>
                  <a:lnTo>
                    <a:pt x="1301" y="1353"/>
                  </a:lnTo>
                  <a:lnTo>
                    <a:pt x="1328" y="1327"/>
                  </a:lnTo>
                  <a:lnTo>
                    <a:pt x="1354" y="1300"/>
                  </a:lnTo>
                  <a:lnTo>
                    <a:pt x="1377" y="1272"/>
                  </a:lnTo>
                  <a:lnTo>
                    <a:pt x="1400" y="1243"/>
                  </a:lnTo>
                  <a:lnTo>
                    <a:pt x="1423" y="1213"/>
                  </a:lnTo>
                  <a:lnTo>
                    <a:pt x="1443" y="1181"/>
                  </a:lnTo>
                  <a:lnTo>
                    <a:pt x="1462" y="1148"/>
                  </a:lnTo>
                  <a:lnTo>
                    <a:pt x="1478" y="1114"/>
                  </a:lnTo>
                  <a:lnTo>
                    <a:pt x="1494" y="1080"/>
                  </a:lnTo>
                  <a:lnTo>
                    <a:pt x="1509" y="1045"/>
                  </a:lnTo>
                  <a:lnTo>
                    <a:pt x="1521" y="1009"/>
                  </a:lnTo>
                  <a:lnTo>
                    <a:pt x="1532" y="972"/>
                  </a:lnTo>
                  <a:lnTo>
                    <a:pt x="1541" y="935"/>
                  </a:lnTo>
                  <a:lnTo>
                    <a:pt x="1548" y="896"/>
                  </a:lnTo>
                  <a:lnTo>
                    <a:pt x="1551" y="857"/>
                  </a:lnTo>
                  <a:lnTo>
                    <a:pt x="1555" y="818"/>
                  </a:lnTo>
                  <a:lnTo>
                    <a:pt x="1556" y="777"/>
                  </a:lnTo>
                  <a:lnTo>
                    <a:pt x="1546" y="777"/>
                  </a:lnTo>
                  <a:lnTo>
                    <a:pt x="1544" y="738"/>
                  </a:lnTo>
                  <a:lnTo>
                    <a:pt x="1541" y="699"/>
                  </a:lnTo>
                  <a:lnTo>
                    <a:pt x="1537" y="660"/>
                  </a:lnTo>
                  <a:lnTo>
                    <a:pt x="1530" y="623"/>
                  </a:lnTo>
                  <a:lnTo>
                    <a:pt x="1521" y="586"/>
                  </a:lnTo>
                  <a:lnTo>
                    <a:pt x="1510" y="550"/>
                  </a:lnTo>
                  <a:lnTo>
                    <a:pt x="1498" y="515"/>
                  </a:lnTo>
                  <a:lnTo>
                    <a:pt x="1486" y="479"/>
                  </a:lnTo>
                  <a:lnTo>
                    <a:pt x="1470" y="446"/>
                  </a:lnTo>
                  <a:lnTo>
                    <a:pt x="1452" y="412"/>
                  </a:lnTo>
                  <a:lnTo>
                    <a:pt x="1434" y="380"/>
                  </a:lnTo>
                  <a:lnTo>
                    <a:pt x="1415" y="348"/>
                  </a:lnTo>
                  <a:lnTo>
                    <a:pt x="1393" y="318"/>
                  </a:lnTo>
                  <a:lnTo>
                    <a:pt x="1370" y="289"/>
                  </a:lnTo>
                  <a:lnTo>
                    <a:pt x="1345" y="261"/>
                  </a:lnTo>
                  <a:lnTo>
                    <a:pt x="1321" y="235"/>
                  </a:lnTo>
                  <a:lnTo>
                    <a:pt x="1294" y="210"/>
                  </a:lnTo>
                  <a:lnTo>
                    <a:pt x="1266" y="185"/>
                  </a:lnTo>
                  <a:lnTo>
                    <a:pt x="1237" y="164"/>
                  </a:lnTo>
                  <a:lnTo>
                    <a:pt x="1207" y="142"/>
                  </a:lnTo>
                  <a:lnTo>
                    <a:pt x="1175" y="121"/>
                  </a:lnTo>
                  <a:lnTo>
                    <a:pt x="1143" y="103"/>
                  </a:lnTo>
                  <a:lnTo>
                    <a:pt x="1110" y="86"/>
                  </a:lnTo>
                  <a:lnTo>
                    <a:pt x="1076" y="71"/>
                  </a:lnTo>
                  <a:lnTo>
                    <a:pt x="1042" y="57"/>
                  </a:lnTo>
                  <a:lnTo>
                    <a:pt x="1005" y="45"/>
                  </a:lnTo>
                  <a:lnTo>
                    <a:pt x="970" y="34"/>
                  </a:lnTo>
                  <a:lnTo>
                    <a:pt x="932" y="25"/>
                  </a:lnTo>
                  <a:lnTo>
                    <a:pt x="895" y="20"/>
                  </a:lnTo>
                  <a:lnTo>
                    <a:pt x="856" y="15"/>
                  </a:lnTo>
                  <a:lnTo>
                    <a:pt x="817" y="11"/>
                  </a:lnTo>
                  <a:lnTo>
                    <a:pt x="778" y="11"/>
                  </a:lnTo>
                  <a:lnTo>
                    <a:pt x="739" y="11"/>
                  </a:lnTo>
                  <a:lnTo>
                    <a:pt x="700" y="15"/>
                  </a:lnTo>
                  <a:lnTo>
                    <a:pt x="661" y="20"/>
                  </a:lnTo>
                  <a:lnTo>
                    <a:pt x="624" y="25"/>
                  </a:lnTo>
                  <a:lnTo>
                    <a:pt x="587" y="34"/>
                  </a:lnTo>
                  <a:lnTo>
                    <a:pt x="549" y="45"/>
                  </a:lnTo>
                  <a:lnTo>
                    <a:pt x="514" y="57"/>
                  </a:lnTo>
                  <a:lnTo>
                    <a:pt x="479" y="71"/>
                  </a:lnTo>
                  <a:lnTo>
                    <a:pt x="445" y="86"/>
                  </a:lnTo>
                  <a:lnTo>
                    <a:pt x="413" y="103"/>
                  </a:lnTo>
                  <a:lnTo>
                    <a:pt x="379" y="121"/>
                  </a:lnTo>
                  <a:lnTo>
                    <a:pt x="349" y="142"/>
                  </a:lnTo>
                  <a:lnTo>
                    <a:pt x="319" y="164"/>
                  </a:lnTo>
                  <a:lnTo>
                    <a:pt x="291" y="185"/>
                  </a:lnTo>
                  <a:lnTo>
                    <a:pt x="262" y="210"/>
                  </a:lnTo>
                  <a:lnTo>
                    <a:pt x="236" y="235"/>
                  </a:lnTo>
                  <a:lnTo>
                    <a:pt x="209" y="261"/>
                  </a:lnTo>
                  <a:lnTo>
                    <a:pt x="186" y="289"/>
                  </a:lnTo>
                  <a:lnTo>
                    <a:pt x="163" y="318"/>
                  </a:lnTo>
                  <a:lnTo>
                    <a:pt x="142" y="348"/>
                  </a:lnTo>
                  <a:lnTo>
                    <a:pt x="122" y="380"/>
                  </a:lnTo>
                  <a:lnTo>
                    <a:pt x="103" y="412"/>
                  </a:lnTo>
                  <a:lnTo>
                    <a:pt x="87" y="446"/>
                  </a:lnTo>
                  <a:lnTo>
                    <a:pt x="71" y="479"/>
                  </a:lnTo>
                  <a:lnTo>
                    <a:pt x="57" y="515"/>
                  </a:lnTo>
                  <a:lnTo>
                    <a:pt x="44" y="550"/>
                  </a:lnTo>
                  <a:lnTo>
                    <a:pt x="35" y="586"/>
                  </a:lnTo>
                  <a:lnTo>
                    <a:pt x="26" y="623"/>
                  </a:lnTo>
                  <a:lnTo>
                    <a:pt x="19" y="660"/>
                  </a:lnTo>
                  <a:lnTo>
                    <a:pt x="14" y="699"/>
                  </a:lnTo>
                  <a:lnTo>
                    <a:pt x="12" y="738"/>
                  </a:lnTo>
                  <a:lnTo>
                    <a:pt x="11" y="777"/>
                  </a:lnTo>
                  <a:lnTo>
                    <a:pt x="12" y="818"/>
                  </a:lnTo>
                  <a:lnTo>
                    <a:pt x="14" y="855"/>
                  </a:lnTo>
                  <a:lnTo>
                    <a:pt x="19" y="894"/>
                  </a:lnTo>
                  <a:lnTo>
                    <a:pt x="26" y="931"/>
                  </a:lnTo>
                  <a:lnTo>
                    <a:pt x="35" y="969"/>
                  </a:lnTo>
                  <a:lnTo>
                    <a:pt x="44" y="1006"/>
                  </a:lnTo>
                  <a:lnTo>
                    <a:pt x="57" y="1041"/>
                  </a:lnTo>
                  <a:lnTo>
                    <a:pt x="71" y="1077"/>
                  </a:lnTo>
                  <a:lnTo>
                    <a:pt x="87" y="1110"/>
                  </a:lnTo>
                  <a:lnTo>
                    <a:pt x="103" y="1142"/>
                  </a:lnTo>
                  <a:lnTo>
                    <a:pt x="122" y="1176"/>
                  </a:lnTo>
                  <a:lnTo>
                    <a:pt x="142" y="1206"/>
                  </a:lnTo>
                  <a:lnTo>
                    <a:pt x="163" y="1236"/>
                  </a:lnTo>
                  <a:lnTo>
                    <a:pt x="186" y="1265"/>
                  </a:lnTo>
                  <a:lnTo>
                    <a:pt x="209" y="1293"/>
                  </a:lnTo>
                  <a:lnTo>
                    <a:pt x="236" y="1320"/>
                  </a:lnTo>
                  <a:lnTo>
                    <a:pt x="262" y="1345"/>
                  </a:lnTo>
                  <a:lnTo>
                    <a:pt x="291" y="1369"/>
                  </a:lnTo>
                  <a:lnTo>
                    <a:pt x="319" y="1392"/>
                  </a:lnTo>
                  <a:lnTo>
                    <a:pt x="349" y="1414"/>
                  </a:lnTo>
                  <a:lnTo>
                    <a:pt x="379" y="1433"/>
                  </a:lnTo>
                  <a:lnTo>
                    <a:pt x="413" y="1453"/>
                  </a:lnTo>
                  <a:lnTo>
                    <a:pt x="445" y="1469"/>
                  </a:lnTo>
                  <a:lnTo>
                    <a:pt x="479" y="1485"/>
                  </a:lnTo>
                  <a:lnTo>
                    <a:pt x="514" y="1499"/>
                  </a:lnTo>
                  <a:lnTo>
                    <a:pt x="549" y="1509"/>
                  </a:lnTo>
                  <a:lnTo>
                    <a:pt x="587" y="1520"/>
                  </a:lnTo>
                  <a:lnTo>
                    <a:pt x="624" y="1529"/>
                  </a:lnTo>
                  <a:lnTo>
                    <a:pt x="661" y="1536"/>
                  </a:lnTo>
                  <a:lnTo>
                    <a:pt x="700" y="1541"/>
                  </a:lnTo>
                  <a:lnTo>
                    <a:pt x="739" y="1543"/>
                  </a:lnTo>
                  <a:lnTo>
                    <a:pt x="778" y="1545"/>
                  </a:lnTo>
                  <a:lnTo>
                    <a:pt x="817" y="1543"/>
                  </a:lnTo>
                  <a:lnTo>
                    <a:pt x="856" y="1541"/>
                  </a:lnTo>
                  <a:lnTo>
                    <a:pt x="895" y="1536"/>
                  </a:lnTo>
                  <a:lnTo>
                    <a:pt x="932" y="1529"/>
                  </a:lnTo>
                  <a:lnTo>
                    <a:pt x="970" y="1520"/>
                  </a:lnTo>
                  <a:lnTo>
                    <a:pt x="1005" y="1509"/>
                  </a:lnTo>
                  <a:lnTo>
                    <a:pt x="1042" y="1499"/>
                  </a:lnTo>
                  <a:lnTo>
                    <a:pt x="1076" y="1485"/>
                  </a:lnTo>
                  <a:lnTo>
                    <a:pt x="1110" y="1469"/>
                  </a:lnTo>
                  <a:lnTo>
                    <a:pt x="1143" y="1453"/>
                  </a:lnTo>
                  <a:lnTo>
                    <a:pt x="1175" y="1433"/>
                  </a:lnTo>
                  <a:lnTo>
                    <a:pt x="1207" y="1414"/>
                  </a:lnTo>
                  <a:lnTo>
                    <a:pt x="1237" y="1392"/>
                  </a:lnTo>
                  <a:lnTo>
                    <a:pt x="1266" y="1369"/>
                  </a:lnTo>
                  <a:lnTo>
                    <a:pt x="1294" y="1345"/>
                  </a:lnTo>
                  <a:lnTo>
                    <a:pt x="1321" y="1320"/>
                  </a:lnTo>
                  <a:lnTo>
                    <a:pt x="1345" y="1293"/>
                  </a:lnTo>
                  <a:lnTo>
                    <a:pt x="1370" y="1265"/>
                  </a:lnTo>
                  <a:lnTo>
                    <a:pt x="1393" y="1236"/>
                  </a:lnTo>
                  <a:lnTo>
                    <a:pt x="1415" y="1206"/>
                  </a:lnTo>
                  <a:lnTo>
                    <a:pt x="1434" y="1176"/>
                  </a:lnTo>
                  <a:lnTo>
                    <a:pt x="1452" y="1142"/>
                  </a:lnTo>
                  <a:lnTo>
                    <a:pt x="1470" y="1110"/>
                  </a:lnTo>
                  <a:lnTo>
                    <a:pt x="1486" y="1077"/>
                  </a:lnTo>
                  <a:lnTo>
                    <a:pt x="1498" y="1041"/>
                  </a:lnTo>
                  <a:lnTo>
                    <a:pt x="1510" y="1006"/>
                  </a:lnTo>
                  <a:lnTo>
                    <a:pt x="1521" y="969"/>
                  </a:lnTo>
                  <a:lnTo>
                    <a:pt x="1530" y="931"/>
                  </a:lnTo>
                  <a:lnTo>
                    <a:pt x="1537" y="894"/>
                  </a:lnTo>
                  <a:lnTo>
                    <a:pt x="1541" y="855"/>
                  </a:lnTo>
                  <a:lnTo>
                    <a:pt x="1544" y="818"/>
                  </a:lnTo>
                  <a:lnTo>
                    <a:pt x="1546" y="777"/>
                  </a:lnTo>
                  <a:lnTo>
                    <a:pt x="1556" y="777"/>
                  </a:lnTo>
                  <a:close/>
                </a:path>
              </a:pathLst>
            </a:custGeom>
            <a:solidFill>
              <a:srgbClr val="70C5FF"/>
            </a:solidFill>
            <a:ln w="9525">
              <a:noFill/>
              <a:round/>
              <a:headEnd/>
              <a:tailEnd/>
            </a:ln>
          </p:spPr>
          <p:txBody>
            <a:bodyPr/>
            <a:lstStyle/>
            <a:p>
              <a:endParaRPr lang="en-US"/>
            </a:p>
          </p:txBody>
        </p:sp>
        <p:sp>
          <p:nvSpPr>
            <p:cNvPr id="53319" name="Freeform 72"/>
            <p:cNvSpPr>
              <a:spLocks/>
            </p:cNvSpPr>
            <p:nvPr/>
          </p:nvSpPr>
          <p:spPr bwMode="auto">
            <a:xfrm>
              <a:off x="3590193" y="2144733"/>
              <a:ext cx="2181578" cy="2451100"/>
            </a:xfrm>
            <a:custGeom>
              <a:avLst/>
              <a:gdLst>
                <a:gd name="T0" fmla="*/ 2147483647 w 1546"/>
                <a:gd name="T1" fmla="*/ 2147483647 h 1544"/>
                <a:gd name="T2" fmla="*/ 2147483647 w 1546"/>
                <a:gd name="T3" fmla="*/ 2147483647 h 1544"/>
                <a:gd name="T4" fmla="*/ 2147483647 w 1546"/>
                <a:gd name="T5" fmla="*/ 2147483647 h 1544"/>
                <a:gd name="T6" fmla="*/ 2147483647 w 1546"/>
                <a:gd name="T7" fmla="*/ 2147483647 h 1544"/>
                <a:gd name="T8" fmla="*/ 2147483647 w 1546"/>
                <a:gd name="T9" fmla="*/ 2147483647 h 1544"/>
                <a:gd name="T10" fmla="*/ 2147483647 w 1546"/>
                <a:gd name="T11" fmla="*/ 2147483647 h 1544"/>
                <a:gd name="T12" fmla="*/ 2147483647 w 1546"/>
                <a:gd name="T13" fmla="*/ 2147483647 h 1544"/>
                <a:gd name="T14" fmla="*/ 2147483647 w 1546"/>
                <a:gd name="T15" fmla="*/ 2147483647 h 1544"/>
                <a:gd name="T16" fmla="*/ 2147483647 w 1546"/>
                <a:gd name="T17" fmla="*/ 2147483647 h 1544"/>
                <a:gd name="T18" fmla="*/ 2147483647 w 1546"/>
                <a:gd name="T19" fmla="*/ 2147483647 h 1544"/>
                <a:gd name="T20" fmla="*/ 2147483647 w 1546"/>
                <a:gd name="T21" fmla="*/ 2147483647 h 1544"/>
                <a:gd name="T22" fmla="*/ 2147483647 w 1546"/>
                <a:gd name="T23" fmla="*/ 2147483647 h 1544"/>
                <a:gd name="T24" fmla="*/ 0 w 1546"/>
                <a:gd name="T25" fmla="*/ 2147483647 h 1544"/>
                <a:gd name="T26" fmla="*/ 2147483647 w 1546"/>
                <a:gd name="T27" fmla="*/ 2147483647 h 1544"/>
                <a:gd name="T28" fmla="*/ 2147483647 w 1546"/>
                <a:gd name="T29" fmla="*/ 2147483647 h 1544"/>
                <a:gd name="T30" fmla="*/ 2147483647 w 1546"/>
                <a:gd name="T31" fmla="*/ 2147483647 h 1544"/>
                <a:gd name="T32" fmla="*/ 2147483647 w 1546"/>
                <a:gd name="T33" fmla="*/ 2147483647 h 1544"/>
                <a:gd name="T34" fmla="*/ 2147483647 w 1546"/>
                <a:gd name="T35" fmla="*/ 2147483647 h 1544"/>
                <a:gd name="T36" fmla="*/ 2147483647 w 1546"/>
                <a:gd name="T37" fmla="*/ 2147483647 h 1544"/>
                <a:gd name="T38" fmla="*/ 2147483647 w 1546"/>
                <a:gd name="T39" fmla="*/ 2147483647 h 1544"/>
                <a:gd name="T40" fmla="*/ 2147483647 w 1546"/>
                <a:gd name="T41" fmla="*/ 2147483647 h 1544"/>
                <a:gd name="T42" fmla="*/ 2147483647 w 1546"/>
                <a:gd name="T43" fmla="*/ 2147483647 h 1544"/>
                <a:gd name="T44" fmla="*/ 2147483647 w 1546"/>
                <a:gd name="T45" fmla="*/ 2147483647 h 1544"/>
                <a:gd name="T46" fmla="*/ 2147483647 w 1546"/>
                <a:gd name="T47" fmla="*/ 2147483647 h 1544"/>
                <a:gd name="T48" fmla="*/ 2147483647 w 1546"/>
                <a:gd name="T49" fmla="*/ 2147483647 h 1544"/>
                <a:gd name="T50" fmla="*/ 2147483647 w 1546"/>
                <a:gd name="T51" fmla="*/ 2147483647 h 1544"/>
                <a:gd name="T52" fmla="*/ 2147483647 w 1546"/>
                <a:gd name="T53" fmla="*/ 2147483647 h 1544"/>
                <a:gd name="T54" fmla="*/ 2147483647 w 1546"/>
                <a:gd name="T55" fmla="*/ 2147483647 h 1544"/>
                <a:gd name="T56" fmla="*/ 2147483647 w 1546"/>
                <a:gd name="T57" fmla="*/ 2147483647 h 1544"/>
                <a:gd name="T58" fmla="*/ 2147483647 w 1546"/>
                <a:gd name="T59" fmla="*/ 2147483647 h 1544"/>
                <a:gd name="T60" fmla="*/ 2147483647 w 1546"/>
                <a:gd name="T61" fmla="*/ 2147483647 h 1544"/>
                <a:gd name="T62" fmla="*/ 2147483647 w 1546"/>
                <a:gd name="T63" fmla="*/ 2147483647 h 1544"/>
                <a:gd name="T64" fmla="*/ 2147483647 w 1546"/>
                <a:gd name="T65" fmla="*/ 2147483647 h 1544"/>
                <a:gd name="T66" fmla="*/ 2147483647 w 1546"/>
                <a:gd name="T67" fmla="*/ 2147483647 h 1544"/>
                <a:gd name="T68" fmla="*/ 2147483647 w 1546"/>
                <a:gd name="T69" fmla="*/ 2147483647 h 1544"/>
                <a:gd name="T70" fmla="*/ 2147483647 w 1546"/>
                <a:gd name="T71" fmla="*/ 2147483647 h 1544"/>
                <a:gd name="T72" fmla="*/ 2147483647 w 1546"/>
                <a:gd name="T73" fmla="*/ 2147483647 h 1544"/>
                <a:gd name="T74" fmla="*/ 2147483647 w 1546"/>
                <a:gd name="T75" fmla="*/ 2147483647 h 1544"/>
                <a:gd name="T76" fmla="*/ 2147483647 w 1546"/>
                <a:gd name="T77" fmla="*/ 2147483647 h 1544"/>
                <a:gd name="T78" fmla="*/ 2147483647 w 1546"/>
                <a:gd name="T79" fmla="*/ 2147483647 h 1544"/>
                <a:gd name="T80" fmla="*/ 2147483647 w 1546"/>
                <a:gd name="T81" fmla="*/ 2147483647 h 1544"/>
                <a:gd name="T82" fmla="*/ 2147483647 w 1546"/>
                <a:gd name="T83" fmla="*/ 2147483647 h 1544"/>
                <a:gd name="T84" fmla="*/ 2147483647 w 1546"/>
                <a:gd name="T85" fmla="*/ 2147483647 h 1544"/>
                <a:gd name="T86" fmla="*/ 2147483647 w 1546"/>
                <a:gd name="T87" fmla="*/ 2147483647 h 1544"/>
                <a:gd name="T88" fmla="*/ 2147483647 w 1546"/>
                <a:gd name="T89" fmla="*/ 2147483647 h 1544"/>
                <a:gd name="T90" fmla="*/ 2147483647 w 1546"/>
                <a:gd name="T91" fmla="*/ 2147483647 h 1544"/>
                <a:gd name="T92" fmla="*/ 2147483647 w 1546"/>
                <a:gd name="T93" fmla="*/ 2147483647 h 1544"/>
                <a:gd name="T94" fmla="*/ 2147483647 w 1546"/>
                <a:gd name="T95" fmla="*/ 2147483647 h 1544"/>
                <a:gd name="T96" fmla="*/ 2147483647 w 1546"/>
                <a:gd name="T97" fmla="*/ 2147483647 h 1544"/>
                <a:gd name="T98" fmla="*/ 2147483647 w 1546"/>
                <a:gd name="T99" fmla="*/ 2147483647 h 1544"/>
                <a:gd name="T100" fmla="*/ 2147483647 w 1546"/>
                <a:gd name="T101" fmla="*/ 2147483647 h 154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46"/>
                <a:gd name="T154" fmla="*/ 0 h 1544"/>
                <a:gd name="T155" fmla="*/ 1546 w 1546"/>
                <a:gd name="T156" fmla="*/ 1544 h 154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46" h="1544">
                  <a:moveTo>
                    <a:pt x="1546" y="771"/>
                  </a:moveTo>
                  <a:lnTo>
                    <a:pt x="1544" y="732"/>
                  </a:lnTo>
                  <a:lnTo>
                    <a:pt x="1541" y="693"/>
                  </a:lnTo>
                  <a:lnTo>
                    <a:pt x="1537" y="654"/>
                  </a:lnTo>
                  <a:lnTo>
                    <a:pt x="1530" y="615"/>
                  </a:lnTo>
                  <a:lnTo>
                    <a:pt x="1521" y="578"/>
                  </a:lnTo>
                  <a:lnTo>
                    <a:pt x="1511" y="542"/>
                  </a:lnTo>
                  <a:lnTo>
                    <a:pt x="1498" y="505"/>
                  </a:lnTo>
                  <a:lnTo>
                    <a:pt x="1484" y="471"/>
                  </a:lnTo>
                  <a:lnTo>
                    <a:pt x="1470" y="436"/>
                  </a:lnTo>
                  <a:lnTo>
                    <a:pt x="1452" y="404"/>
                  </a:lnTo>
                  <a:lnTo>
                    <a:pt x="1434" y="370"/>
                  </a:lnTo>
                  <a:lnTo>
                    <a:pt x="1413" y="340"/>
                  </a:lnTo>
                  <a:lnTo>
                    <a:pt x="1392" y="310"/>
                  </a:lnTo>
                  <a:lnTo>
                    <a:pt x="1369" y="280"/>
                  </a:lnTo>
                  <a:lnTo>
                    <a:pt x="1344" y="252"/>
                  </a:lnTo>
                  <a:lnTo>
                    <a:pt x="1319" y="225"/>
                  </a:lnTo>
                  <a:lnTo>
                    <a:pt x="1293" y="200"/>
                  </a:lnTo>
                  <a:lnTo>
                    <a:pt x="1264" y="175"/>
                  </a:lnTo>
                  <a:lnTo>
                    <a:pt x="1236" y="152"/>
                  </a:lnTo>
                  <a:lnTo>
                    <a:pt x="1204" y="131"/>
                  </a:lnTo>
                  <a:lnTo>
                    <a:pt x="1174" y="112"/>
                  </a:lnTo>
                  <a:lnTo>
                    <a:pt x="1142" y="92"/>
                  </a:lnTo>
                  <a:lnTo>
                    <a:pt x="1108" y="76"/>
                  </a:lnTo>
                  <a:lnTo>
                    <a:pt x="1073" y="60"/>
                  </a:lnTo>
                  <a:lnTo>
                    <a:pt x="1039" y="46"/>
                  </a:lnTo>
                  <a:lnTo>
                    <a:pt x="1002" y="33"/>
                  </a:lnTo>
                  <a:lnTo>
                    <a:pt x="966" y="23"/>
                  </a:lnTo>
                  <a:lnTo>
                    <a:pt x="929" y="14"/>
                  </a:lnTo>
                  <a:lnTo>
                    <a:pt x="890" y="9"/>
                  </a:lnTo>
                  <a:lnTo>
                    <a:pt x="851" y="3"/>
                  </a:lnTo>
                  <a:lnTo>
                    <a:pt x="812" y="0"/>
                  </a:lnTo>
                  <a:lnTo>
                    <a:pt x="773" y="0"/>
                  </a:lnTo>
                  <a:lnTo>
                    <a:pt x="732" y="0"/>
                  </a:lnTo>
                  <a:lnTo>
                    <a:pt x="693" y="3"/>
                  </a:lnTo>
                  <a:lnTo>
                    <a:pt x="654" y="9"/>
                  </a:lnTo>
                  <a:lnTo>
                    <a:pt x="617" y="14"/>
                  </a:lnTo>
                  <a:lnTo>
                    <a:pt x="580" y="23"/>
                  </a:lnTo>
                  <a:lnTo>
                    <a:pt x="543" y="33"/>
                  </a:lnTo>
                  <a:lnTo>
                    <a:pt x="507" y="46"/>
                  </a:lnTo>
                  <a:lnTo>
                    <a:pt x="472" y="60"/>
                  </a:lnTo>
                  <a:lnTo>
                    <a:pt x="438" y="76"/>
                  </a:lnTo>
                  <a:lnTo>
                    <a:pt x="404" y="92"/>
                  </a:lnTo>
                  <a:lnTo>
                    <a:pt x="373" y="112"/>
                  </a:lnTo>
                  <a:lnTo>
                    <a:pt x="341" y="131"/>
                  </a:lnTo>
                  <a:lnTo>
                    <a:pt x="310" y="152"/>
                  </a:lnTo>
                  <a:lnTo>
                    <a:pt x="282" y="175"/>
                  </a:lnTo>
                  <a:lnTo>
                    <a:pt x="254" y="200"/>
                  </a:lnTo>
                  <a:lnTo>
                    <a:pt x="227" y="225"/>
                  </a:lnTo>
                  <a:lnTo>
                    <a:pt x="201" y="252"/>
                  </a:lnTo>
                  <a:lnTo>
                    <a:pt x="178" y="280"/>
                  </a:lnTo>
                  <a:lnTo>
                    <a:pt x="154" y="310"/>
                  </a:lnTo>
                  <a:lnTo>
                    <a:pt x="131" y="340"/>
                  </a:lnTo>
                  <a:lnTo>
                    <a:pt x="112" y="370"/>
                  </a:lnTo>
                  <a:lnTo>
                    <a:pt x="94" y="404"/>
                  </a:lnTo>
                  <a:lnTo>
                    <a:pt x="76" y="436"/>
                  </a:lnTo>
                  <a:lnTo>
                    <a:pt x="61" y="471"/>
                  </a:lnTo>
                  <a:lnTo>
                    <a:pt x="46" y="505"/>
                  </a:lnTo>
                  <a:lnTo>
                    <a:pt x="36" y="542"/>
                  </a:lnTo>
                  <a:lnTo>
                    <a:pt x="25" y="578"/>
                  </a:lnTo>
                  <a:lnTo>
                    <a:pt x="16" y="615"/>
                  </a:lnTo>
                  <a:lnTo>
                    <a:pt x="9" y="654"/>
                  </a:lnTo>
                  <a:lnTo>
                    <a:pt x="4" y="693"/>
                  </a:lnTo>
                  <a:lnTo>
                    <a:pt x="2" y="732"/>
                  </a:lnTo>
                  <a:lnTo>
                    <a:pt x="0" y="771"/>
                  </a:lnTo>
                  <a:lnTo>
                    <a:pt x="2" y="812"/>
                  </a:lnTo>
                  <a:lnTo>
                    <a:pt x="4" y="851"/>
                  </a:lnTo>
                  <a:lnTo>
                    <a:pt x="9" y="890"/>
                  </a:lnTo>
                  <a:lnTo>
                    <a:pt x="16" y="927"/>
                  </a:lnTo>
                  <a:lnTo>
                    <a:pt x="25" y="964"/>
                  </a:lnTo>
                  <a:lnTo>
                    <a:pt x="36" y="1002"/>
                  </a:lnTo>
                  <a:lnTo>
                    <a:pt x="46" y="1037"/>
                  </a:lnTo>
                  <a:lnTo>
                    <a:pt x="61" y="1073"/>
                  </a:lnTo>
                  <a:lnTo>
                    <a:pt x="76" y="1106"/>
                  </a:lnTo>
                  <a:lnTo>
                    <a:pt x="94" y="1140"/>
                  </a:lnTo>
                  <a:lnTo>
                    <a:pt x="112" y="1172"/>
                  </a:lnTo>
                  <a:lnTo>
                    <a:pt x="131" y="1204"/>
                  </a:lnTo>
                  <a:lnTo>
                    <a:pt x="154" y="1234"/>
                  </a:lnTo>
                  <a:lnTo>
                    <a:pt x="178" y="1262"/>
                  </a:lnTo>
                  <a:lnTo>
                    <a:pt x="201" y="1291"/>
                  </a:lnTo>
                  <a:lnTo>
                    <a:pt x="227" y="1317"/>
                  </a:lnTo>
                  <a:lnTo>
                    <a:pt x="254" y="1344"/>
                  </a:lnTo>
                  <a:lnTo>
                    <a:pt x="282" y="1367"/>
                  </a:lnTo>
                  <a:lnTo>
                    <a:pt x="310" y="1390"/>
                  </a:lnTo>
                  <a:lnTo>
                    <a:pt x="341" y="1411"/>
                  </a:lnTo>
                  <a:lnTo>
                    <a:pt x="373" y="1433"/>
                  </a:lnTo>
                  <a:lnTo>
                    <a:pt x="404" y="1450"/>
                  </a:lnTo>
                  <a:lnTo>
                    <a:pt x="438" y="1468"/>
                  </a:lnTo>
                  <a:lnTo>
                    <a:pt x="472" y="1484"/>
                  </a:lnTo>
                  <a:lnTo>
                    <a:pt x="507" y="1496"/>
                  </a:lnTo>
                  <a:lnTo>
                    <a:pt x="543" y="1509"/>
                  </a:lnTo>
                  <a:lnTo>
                    <a:pt x="580" y="1519"/>
                  </a:lnTo>
                  <a:lnTo>
                    <a:pt x="617" y="1528"/>
                  </a:lnTo>
                  <a:lnTo>
                    <a:pt x="654" y="1535"/>
                  </a:lnTo>
                  <a:lnTo>
                    <a:pt x="693" y="1541"/>
                  </a:lnTo>
                  <a:lnTo>
                    <a:pt x="732" y="1542"/>
                  </a:lnTo>
                  <a:lnTo>
                    <a:pt x="773" y="1544"/>
                  </a:lnTo>
                  <a:lnTo>
                    <a:pt x="812" y="1542"/>
                  </a:lnTo>
                  <a:lnTo>
                    <a:pt x="851" y="1541"/>
                  </a:lnTo>
                  <a:lnTo>
                    <a:pt x="890" y="1535"/>
                  </a:lnTo>
                  <a:lnTo>
                    <a:pt x="929" y="1528"/>
                  </a:lnTo>
                  <a:lnTo>
                    <a:pt x="966" y="1519"/>
                  </a:lnTo>
                  <a:lnTo>
                    <a:pt x="1002" y="1509"/>
                  </a:lnTo>
                  <a:lnTo>
                    <a:pt x="1039" y="1496"/>
                  </a:lnTo>
                  <a:lnTo>
                    <a:pt x="1073" y="1484"/>
                  </a:lnTo>
                  <a:lnTo>
                    <a:pt x="1108" y="1468"/>
                  </a:lnTo>
                  <a:lnTo>
                    <a:pt x="1142" y="1450"/>
                  </a:lnTo>
                  <a:lnTo>
                    <a:pt x="1174" y="1433"/>
                  </a:lnTo>
                  <a:lnTo>
                    <a:pt x="1204" y="1411"/>
                  </a:lnTo>
                  <a:lnTo>
                    <a:pt x="1236" y="1390"/>
                  </a:lnTo>
                  <a:lnTo>
                    <a:pt x="1264" y="1367"/>
                  </a:lnTo>
                  <a:lnTo>
                    <a:pt x="1293" y="1344"/>
                  </a:lnTo>
                  <a:lnTo>
                    <a:pt x="1319" y="1317"/>
                  </a:lnTo>
                  <a:lnTo>
                    <a:pt x="1344" y="1291"/>
                  </a:lnTo>
                  <a:lnTo>
                    <a:pt x="1369" y="1262"/>
                  </a:lnTo>
                  <a:lnTo>
                    <a:pt x="1392" y="1234"/>
                  </a:lnTo>
                  <a:lnTo>
                    <a:pt x="1413" y="1204"/>
                  </a:lnTo>
                  <a:lnTo>
                    <a:pt x="1434" y="1172"/>
                  </a:lnTo>
                  <a:lnTo>
                    <a:pt x="1452" y="1140"/>
                  </a:lnTo>
                  <a:lnTo>
                    <a:pt x="1470" y="1106"/>
                  </a:lnTo>
                  <a:lnTo>
                    <a:pt x="1484" y="1073"/>
                  </a:lnTo>
                  <a:lnTo>
                    <a:pt x="1498" y="1037"/>
                  </a:lnTo>
                  <a:lnTo>
                    <a:pt x="1511" y="1002"/>
                  </a:lnTo>
                  <a:lnTo>
                    <a:pt x="1521" y="964"/>
                  </a:lnTo>
                  <a:lnTo>
                    <a:pt x="1530" y="927"/>
                  </a:lnTo>
                  <a:lnTo>
                    <a:pt x="1537" y="890"/>
                  </a:lnTo>
                  <a:lnTo>
                    <a:pt x="1541" y="851"/>
                  </a:lnTo>
                  <a:lnTo>
                    <a:pt x="1544" y="812"/>
                  </a:lnTo>
                  <a:lnTo>
                    <a:pt x="1546" y="771"/>
                  </a:lnTo>
                  <a:lnTo>
                    <a:pt x="1536" y="771"/>
                  </a:lnTo>
                  <a:lnTo>
                    <a:pt x="1534" y="732"/>
                  </a:lnTo>
                  <a:lnTo>
                    <a:pt x="1530" y="693"/>
                  </a:lnTo>
                  <a:lnTo>
                    <a:pt x="1527" y="656"/>
                  </a:lnTo>
                  <a:lnTo>
                    <a:pt x="1520" y="619"/>
                  </a:lnTo>
                  <a:lnTo>
                    <a:pt x="1511" y="581"/>
                  </a:lnTo>
                  <a:lnTo>
                    <a:pt x="1500" y="546"/>
                  </a:lnTo>
                  <a:lnTo>
                    <a:pt x="1488" y="510"/>
                  </a:lnTo>
                  <a:lnTo>
                    <a:pt x="1475" y="475"/>
                  </a:lnTo>
                  <a:lnTo>
                    <a:pt x="1459" y="441"/>
                  </a:lnTo>
                  <a:lnTo>
                    <a:pt x="1443" y="409"/>
                  </a:lnTo>
                  <a:lnTo>
                    <a:pt x="1424" y="377"/>
                  </a:lnTo>
                  <a:lnTo>
                    <a:pt x="1404" y="346"/>
                  </a:lnTo>
                  <a:lnTo>
                    <a:pt x="1383" y="315"/>
                  </a:lnTo>
                  <a:lnTo>
                    <a:pt x="1360" y="287"/>
                  </a:lnTo>
                  <a:lnTo>
                    <a:pt x="1337" y="259"/>
                  </a:lnTo>
                  <a:lnTo>
                    <a:pt x="1312" y="234"/>
                  </a:lnTo>
                  <a:lnTo>
                    <a:pt x="1286" y="207"/>
                  </a:lnTo>
                  <a:lnTo>
                    <a:pt x="1257" y="184"/>
                  </a:lnTo>
                  <a:lnTo>
                    <a:pt x="1229" y="161"/>
                  </a:lnTo>
                  <a:lnTo>
                    <a:pt x="1199" y="140"/>
                  </a:lnTo>
                  <a:lnTo>
                    <a:pt x="1169" y="120"/>
                  </a:lnTo>
                  <a:lnTo>
                    <a:pt x="1137" y="103"/>
                  </a:lnTo>
                  <a:lnTo>
                    <a:pt x="1103" y="85"/>
                  </a:lnTo>
                  <a:lnTo>
                    <a:pt x="1069" y="69"/>
                  </a:lnTo>
                  <a:lnTo>
                    <a:pt x="1036" y="57"/>
                  </a:lnTo>
                  <a:lnTo>
                    <a:pt x="1000" y="44"/>
                  </a:lnTo>
                  <a:lnTo>
                    <a:pt x="963" y="33"/>
                  </a:lnTo>
                  <a:lnTo>
                    <a:pt x="926" y="25"/>
                  </a:lnTo>
                  <a:lnTo>
                    <a:pt x="888" y="19"/>
                  </a:lnTo>
                  <a:lnTo>
                    <a:pt x="851" y="14"/>
                  </a:lnTo>
                  <a:lnTo>
                    <a:pt x="812" y="10"/>
                  </a:lnTo>
                  <a:lnTo>
                    <a:pt x="773" y="10"/>
                  </a:lnTo>
                  <a:lnTo>
                    <a:pt x="734" y="10"/>
                  </a:lnTo>
                  <a:lnTo>
                    <a:pt x="695" y="14"/>
                  </a:lnTo>
                  <a:lnTo>
                    <a:pt x="656" y="19"/>
                  </a:lnTo>
                  <a:lnTo>
                    <a:pt x="619" y="25"/>
                  </a:lnTo>
                  <a:lnTo>
                    <a:pt x="582" y="33"/>
                  </a:lnTo>
                  <a:lnTo>
                    <a:pt x="546" y="44"/>
                  </a:lnTo>
                  <a:lnTo>
                    <a:pt x="511" y="57"/>
                  </a:lnTo>
                  <a:lnTo>
                    <a:pt x="477" y="69"/>
                  </a:lnTo>
                  <a:lnTo>
                    <a:pt x="443" y="85"/>
                  </a:lnTo>
                  <a:lnTo>
                    <a:pt x="410" y="103"/>
                  </a:lnTo>
                  <a:lnTo>
                    <a:pt x="378" y="120"/>
                  </a:lnTo>
                  <a:lnTo>
                    <a:pt x="348" y="140"/>
                  </a:lnTo>
                  <a:lnTo>
                    <a:pt x="318" y="161"/>
                  </a:lnTo>
                  <a:lnTo>
                    <a:pt x="287" y="184"/>
                  </a:lnTo>
                  <a:lnTo>
                    <a:pt x="261" y="207"/>
                  </a:lnTo>
                  <a:lnTo>
                    <a:pt x="234" y="234"/>
                  </a:lnTo>
                  <a:lnTo>
                    <a:pt x="209" y="259"/>
                  </a:lnTo>
                  <a:lnTo>
                    <a:pt x="185" y="287"/>
                  </a:lnTo>
                  <a:lnTo>
                    <a:pt x="162" y="315"/>
                  </a:lnTo>
                  <a:lnTo>
                    <a:pt x="140" y="346"/>
                  </a:lnTo>
                  <a:lnTo>
                    <a:pt x="121" y="377"/>
                  </a:lnTo>
                  <a:lnTo>
                    <a:pt x="103" y="409"/>
                  </a:lnTo>
                  <a:lnTo>
                    <a:pt x="85" y="441"/>
                  </a:lnTo>
                  <a:lnTo>
                    <a:pt x="71" y="475"/>
                  </a:lnTo>
                  <a:lnTo>
                    <a:pt x="57" y="510"/>
                  </a:lnTo>
                  <a:lnTo>
                    <a:pt x="45" y="546"/>
                  </a:lnTo>
                  <a:lnTo>
                    <a:pt x="36" y="581"/>
                  </a:lnTo>
                  <a:lnTo>
                    <a:pt x="27" y="619"/>
                  </a:lnTo>
                  <a:lnTo>
                    <a:pt x="20" y="656"/>
                  </a:lnTo>
                  <a:lnTo>
                    <a:pt x="14" y="693"/>
                  </a:lnTo>
                  <a:lnTo>
                    <a:pt x="13" y="732"/>
                  </a:lnTo>
                  <a:lnTo>
                    <a:pt x="11" y="771"/>
                  </a:lnTo>
                  <a:lnTo>
                    <a:pt x="13" y="810"/>
                  </a:lnTo>
                  <a:lnTo>
                    <a:pt x="14" y="849"/>
                  </a:lnTo>
                  <a:lnTo>
                    <a:pt x="20" y="888"/>
                  </a:lnTo>
                  <a:lnTo>
                    <a:pt x="27" y="925"/>
                  </a:lnTo>
                  <a:lnTo>
                    <a:pt x="36" y="963"/>
                  </a:lnTo>
                  <a:lnTo>
                    <a:pt x="45" y="998"/>
                  </a:lnTo>
                  <a:lnTo>
                    <a:pt x="57" y="1034"/>
                  </a:lnTo>
                  <a:lnTo>
                    <a:pt x="71" y="1067"/>
                  </a:lnTo>
                  <a:lnTo>
                    <a:pt x="85" y="1101"/>
                  </a:lnTo>
                  <a:lnTo>
                    <a:pt x="103" y="1135"/>
                  </a:lnTo>
                  <a:lnTo>
                    <a:pt x="121" y="1167"/>
                  </a:lnTo>
                  <a:lnTo>
                    <a:pt x="140" y="1197"/>
                  </a:lnTo>
                  <a:lnTo>
                    <a:pt x="162" y="1227"/>
                  </a:lnTo>
                  <a:lnTo>
                    <a:pt x="185" y="1255"/>
                  </a:lnTo>
                  <a:lnTo>
                    <a:pt x="209" y="1284"/>
                  </a:lnTo>
                  <a:lnTo>
                    <a:pt x="234" y="1310"/>
                  </a:lnTo>
                  <a:lnTo>
                    <a:pt x="261" y="1335"/>
                  </a:lnTo>
                  <a:lnTo>
                    <a:pt x="287" y="1360"/>
                  </a:lnTo>
                  <a:lnTo>
                    <a:pt x="318" y="1381"/>
                  </a:lnTo>
                  <a:lnTo>
                    <a:pt x="348" y="1402"/>
                  </a:lnTo>
                  <a:lnTo>
                    <a:pt x="378" y="1424"/>
                  </a:lnTo>
                  <a:lnTo>
                    <a:pt x="410" y="1441"/>
                  </a:lnTo>
                  <a:lnTo>
                    <a:pt x="443" y="1457"/>
                  </a:lnTo>
                  <a:lnTo>
                    <a:pt x="477" y="1473"/>
                  </a:lnTo>
                  <a:lnTo>
                    <a:pt x="511" y="1487"/>
                  </a:lnTo>
                  <a:lnTo>
                    <a:pt x="546" y="1498"/>
                  </a:lnTo>
                  <a:lnTo>
                    <a:pt x="582" y="1509"/>
                  </a:lnTo>
                  <a:lnTo>
                    <a:pt x="619" y="1518"/>
                  </a:lnTo>
                  <a:lnTo>
                    <a:pt x="656" y="1525"/>
                  </a:lnTo>
                  <a:lnTo>
                    <a:pt x="695" y="1530"/>
                  </a:lnTo>
                  <a:lnTo>
                    <a:pt x="734" y="1532"/>
                  </a:lnTo>
                  <a:lnTo>
                    <a:pt x="773" y="1534"/>
                  </a:lnTo>
                  <a:lnTo>
                    <a:pt x="812" y="1532"/>
                  </a:lnTo>
                  <a:lnTo>
                    <a:pt x="851" y="1530"/>
                  </a:lnTo>
                  <a:lnTo>
                    <a:pt x="888" y="1525"/>
                  </a:lnTo>
                  <a:lnTo>
                    <a:pt x="926" y="1518"/>
                  </a:lnTo>
                  <a:lnTo>
                    <a:pt x="963" y="1509"/>
                  </a:lnTo>
                  <a:lnTo>
                    <a:pt x="1000" y="1498"/>
                  </a:lnTo>
                  <a:lnTo>
                    <a:pt x="1036" y="1487"/>
                  </a:lnTo>
                  <a:lnTo>
                    <a:pt x="1069" y="1473"/>
                  </a:lnTo>
                  <a:lnTo>
                    <a:pt x="1103" y="1457"/>
                  </a:lnTo>
                  <a:lnTo>
                    <a:pt x="1137" y="1441"/>
                  </a:lnTo>
                  <a:lnTo>
                    <a:pt x="1169" y="1424"/>
                  </a:lnTo>
                  <a:lnTo>
                    <a:pt x="1199" y="1402"/>
                  </a:lnTo>
                  <a:lnTo>
                    <a:pt x="1229" y="1381"/>
                  </a:lnTo>
                  <a:lnTo>
                    <a:pt x="1257" y="1360"/>
                  </a:lnTo>
                  <a:lnTo>
                    <a:pt x="1286" y="1335"/>
                  </a:lnTo>
                  <a:lnTo>
                    <a:pt x="1312" y="1310"/>
                  </a:lnTo>
                  <a:lnTo>
                    <a:pt x="1337" y="1284"/>
                  </a:lnTo>
                  <a:lnTo>
                    <a:pt x="1360" y="1255"/>
                  </a:lnTo>
                  <a:lnTo>
                    <a:pt x="1383" y="1227"/>
                  </a:lnTo>
                  <a:lnTo>
                    <a:pt x="1404" y="1197"/>
                  </a:lnTo>
                  <a:lnTo>
                    <a:pt x="1424" y="1167"/>
                  </a:lnTo>
                  <a:lnTo>
                    <a:pt x="1443" y="1135"/>
                  </a:lnTo>
                  <a:lnTo>
                    <a:pt x="1459" y="1101"/>
                  </a:lnTo>
                  <a:lnTo>
                    <a:pt x="1475" y="1067"/>
                  </a:lnTo>
                  <a:lnTo>
                    <a:pt x="1488" y="1034"/>
                  </a:lnTo>
                  <a:lnTo>
                    <a:pt x="1500" y="998"/>
                  </a:lnTo>
                  <a:lnTo>
                    <a:pt x="1511" y="963"/>
                  </a:lnTo>
                  <a:lnTo>
                    <a:pt x="1520" y="925"/>
                  </a:lnTo>
                  <a:lnTo>
                    <a:pt x="1527" y="888"/>
                  </a:lnTo>
                  <a:lnTo>
                    <a:pt x="1530" y="849"/>
                  </a:lnTo>
                  <a:lnTo>
                    <a:pt x="1534" y="810"/>
                  </a:lnTo>
                  <a:lnTo>
                    <a:pt x="1536" y="771"/>
                  </a:lnTo>
                  <a:lnTo>
                    <a:pt x="1546" y="771"/>
                  </a:lnTo>
                  <a:close/>
                </a:path>
              </a:pathLst>
            </a:custGeom>
            <a:solidFill>
              <a:srgbClr val="71C6FF"/>
            </a:solidFill>
            <a:ln w="9525">
              <a:noFill/>
              <a:round/>
              <a:headEnd/>
              <a:tailEnd/>
            </a:ln>
          </p:spPr>
          <p:txBody>
            <a:bodyPr/>
            <a:lstStyle/>
            <a:p>
              <a:endParaRPr lang="en-US"/>
            </a:p>
          </p:txBody>
        </p:sp>
        <p:sp>
          <p:nvSpPr>
            <p:cNvPr id="53320" name="Freeform 73"/>
            <p:cNvSpPr>
              <a:spLocks/>
            </p:cNvSpPr>
            <p:nvPr/>
          </p:nvSpPr>
          <p:spPr bwMode="auto">
            <a:xfrm>
              <a:off x="3598657" y="2152673"/>
              <a:ext cx="2166055" cy="2435225"/>
            </a:xfrm>
            <a:custGeom>
              <a:avLst/>
              <a:gdLst>
                <a:gd name="T0" fmla="*/ 2147483647 w 1535"/>
                <a:gd name="T1" fmla="*/ 2147483647 h 1534"/>
                <a:gd name="T2" fmla="*/ 2147483647 w 1535"/>
                <a:gd name="T3" fmla="*/ 2147483647 h 1534"/>
                <a:gd name="T4" fmla="*/ 2147483647 w 1535"/>
                <a:gd name="T5" fmla="*/ 2147483647 h 1534"/>
                <a:gd name="T6" fmla="*/ 2147483647 w 1535"/>
                <a:gd name="T7" fmla="*/ 2147483647 h 1534"/>
                <a:gd name="T8" fmla="*/ 2147483647 w 1535"/>
                <a:gd name="T9" fmla="*/ 2147483647 h 1534"/>
                <a:gd name="T10" fmla="*/ 2147483647 w 1535"/>
                <a:gd name="T11" fmla="*/ 2147483647 h 1534"/>
                <a:gd name="T12" fmla="*/ 2147483647 w 1535"/>
                <a:gd name="T13" fmla="*/ 2147483647 h 1534"/>
                <a:gd name="T14" fmla="*/ 2147483647 w 1535"/>
                <a:gd name="T15" fmla="*/ 2147483647 h 1534"/>
                <a:gd name="T16" fmla="*/ 2147483647 w 1535"/>
                <a:gd name="T17" fmla="*/ 2147483647 h 1534"/>
                <a:gd name="T18" fmla="*/ 2147483647 w 1535"/>
                <a:gd name="T19" fmla="*/ 2147483647 h 1534"/>
                <a:gd name="T20" fmla="*/ 2147483647 w 1535"/>
                <a:gd name="T21" fmla="*/ 2147483647 h 1534"/>
                <a:gd name="T22" fmla="*/ 2147483647 w 1535"/>
                <a:gd name="T23" fmla="*/ 2147483647 h 1534"/>
                <a:gd name="T24" fmla="*/ 0 w 1535"/>
                <a:gd name="T25" fmla="*/ 2147483647 h 1534"/>
                <a:gd name="T26" fmla="*/ 2147483647 w 1535"/>
                <a:gd name="T27" fmla="*/ 2147483647 h 1534"/>
                <a:gd name="T28" fmla="*/ 2147483647 w 1535"/>
                <a:gd name="T29" fmla="*/ 2147483647 h 1534"/>
                <a:gd name="T30" fmla="*/ 2147483647 w 1535"/>
                <a:gd name="T31" fmla="*/ 2147483647 h 1534"/>
                <a:gd name="T32" fmla="*/ 2147483647 w 1535"/>
                <a:gd name="T33" fmla="*/ 2147483647 h 1534"/>
                <a:gd name="T34" fmla="*/ 2147483647 w 1535"/>
                <a:gd name="T35" fmla="*/ 2147483647 h 1534"/>
                <a:gd name="T36" fmla="*/ 2147483647 w 1535"/>
                <a:gd name="T37" fmla="*/ 2147483647 h 1534"/>
                <a:gd name="T38" fmla="*/ 2147483647 w 1535"/>
                <a:gd name="T39" fmla="*/ 2147483647 h 1534"/>
                <a:gd name="T40" fmla="*/ 2147483647 w 1535"/>
                <a:gd name="T41" fmla="*/ 2147483647 h 1534"/>
                <a:gd name="T42" fmla="*/ 2147483647 w 1535"/>
                <a:gd name="T43" fmla="*/ 2147483647 h 1534"/>
                <a:gd name="T44" fmla="*/ 2147483647 w 1535"/>
                <a:gd name="T45" fmla="*/ 2147483647 h 1534"/>
                <a:gd name="T46" fmla="*/ 2147483647 w 1535"/>
                <a:gd name="T47" fmla="*/ 2147483647 h 1534"/>
                <a:gd name="T48" fmla="*/ 2147483647 w 1535"/>
                <a:gd name="T49" fmla="*/ 2147483647 h 1534"/>
                <a:gd name="T50" fmla="*/ 2147483647 w 1535"/>
                <a:gd name="T51" fmla="*/ 2147483647 h 1534"/>
                <a:gd name="T52" fmla="*/ 2147483647 w 1535"/>
                <a:gd name="T53" fmla="*/ 2147483647 h 1534"/>
                <a:gd name="T54" fmla="*/ 2147483647 w 1535"/>
                <a:gd name="T55" fmla="*/ 2147483647 h 1534"/>
                <a:gd name="T56" fmla="*/ 2147483647 w 1535"/>
                <a:gd name="T57" fmla="*/ 2147483647 h 1534"/>
                <a:gd name="T58" fmla="*/ 2147483647 w 1535"/>
                <a:gd name="T59" fmla="*/ 2147483647 h 1534"/>
                <a:gd name="T60" fmla="*/ 2147483647 w 1535"/>
                <a:gd name="T61" fmla="*/ 2147483647 h 1534"/>
                <a:gd name="T62" fmla="*/ 2147483647 w 1535"/>
                <a:gd name="T63" fmla="*/ 2147483647 h 1534"/>
                <a:gd name="T64" fmla="*/ 2147483647 w 1535"/>
                <a:gd name="T65" fmla="*/ 2147483647 h 1534"/>
                <a:gd name="T66" fmla="*/ 2147483647 w 1535"/>
                <a:gd name="T67" fmla="*/ 2147483647 h 1534"/>
                <a:gd name="T68" fmla="*/ 2147483647 w 1535"/>
                <a:gd name="T69" fmla="*/ 2147483647 h 1534"/>
                <a:gd name="T70" fmla="*/ 2147483647 w 1535"/>
                <a:gd name="T71" fmla="*/ 2147483647 h 1534"/>
                <a:gd name="T72" fmla="*/ 2147483647 w 1535"/>
                <a:gd name="T73" fmla="*/ 2147483647 h 1534"/>
                <a:gd name="T74" fmla="*/ 2147483647 w 1535"/>
                <a:gd name="T75" fmla="*/ 2147483647 h 1534"/>
                <a:gd name="T76" fmla="*/ 2147483647 w 1535"/>
                <a:gd name="T77" fmla="*/ 2147483647 h 1534"/>
                <a:gd name="T78" fmla="*/ 2147483647 w 1535"/>
                <a:gd name="T79" fmla="*/ 2147483647 h 1534"/>
                <a:gd name="T80" fmla="*/ 2147483647 w 1535"/>
                <a:gd name="T81" fmla="*/ 2147483647 h 1534"/>
                <a:gd name="T82" fmla="*/ 2147483647 w 1535"/>
                <a:gd name="T83" fmla="*/ 2147483647 h 1534"/>
                <a:gd name="T84" fmla="*/ 2147483647 w 1535"/>
                <a:gd name="T85" fmla="*/ 2147483647 h 1534"/>
                <a:gd name="T86" fmla="*/ 2147483647 w 1535"/>
                <a:gd name="T87" fmla="*/ 2147483647 h 1534"/>
                <a:gd name="T88" fmla="*/ 2147483647 w 1535"/>
                <a:gd name="T89" fmla="*/ 2147483647 h 1534"/>
                <a:gd name="T90" fmla="*/ 2147483647 w 1535"/>
                <a:gd name="T91" fmla="*/ 2147483647 h 1534"/>
                <a:gd name="T92" fmla="*/ 2147483647 w 1535"/>
                <a:gd name="T93" fmla="*/ 2147483647 h 1534"/>
                <a:gd name="T94" fmla="*/ 2147483647 w 1535"/>
                <a:gd name="T95" fmla="*/ 2147483647 h 1534"/>
                <a:gd name="T96" fmla="*/ 2147483647 w 1535"/>
                <a:gd name="T97" fmla="*/ 2147483647 h 1534"/>
                <a:gd name="T98" fmla="*/ 2147483647 w 1535"/>
                <a:gd name="T99" fmla="*/ 2147483647 h 1534"/>
                <a:gd name="T100" fmla="*/ 2147483647 w 1535"/>
                <a:gd name="T101" fmla="*/ 2147483647 h 153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35"/>
                <a:gd name="T154" fmla="*/ 0 h 1534"/>
                <a:gd name="T155" fmla="*/ 1535 w 1535"/>
                <a:gd name="T156" fmla="*/ 1534 h 153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35" h="1534">
                  <a:moveTo>
                    <a:pt x="1535" y="766"/>
                  </a:moveTo>
                  <a:lnTo>
                    <a:pt x="1533" y="727"/>
                  </a:lnTo>
                  <a:lnTo>
                    <a:pt x="1530" y="688"/>
                  </a:lnTo>
                  <a:lnTo>
                    <a:pt x="1526" y="649"/>
                  </a:lnTo>
                  <a:lnTo>
                    <a:pt x="1519" y="612"/>
                  </a:lnTo>
                  <a:lnTo>
                    <a:pt x="1510" y="575"/>
                  </a:lnTo>
                  <a:lnTo>
                    <a:pt x="1499" y="539"/>
                  </a:lnTo>
                  <a:lnTo>
                    <a:pt x="1487" y="504"/>
                  </a:lnTo>
                  <a:lnTo>
                    <a:pt x="1475" y="468"/>
                  </a:lnTo>
                  <a:lnTo>
                    <a:pt x="1459" y="435"/>
                  </a:lnTo>
                  <a:lnTo>
                    <a:pt x="1441" y="401"/>
                  </a:lnTo>
                  <a:lnTo>
                    <a:pt x="1423" y="369"/>
                  </a:lnTo>
                  <a:lnTo>
                    <a:pt x="1404" y="337"/>
                  </a:lnTo>
                  <a:lnTo>
                    <a:pt x="1382" y="307"/>
                  </a:lnTo>
                  <a:lnTo>
                    <a:pt x="1359" y="278"/>
                  </a:lnTo>
                  <a:lnTo>
                    <a:pt x="1334" y="250"/>
                  </a:lnTo>
                  <a:lnTo>
                    <a:pt x="1310" y="224"/>
                  </a:lnTo>
                  <a:lnTo>
                    <a:pt x="1283" y="199"/>
                  </a:lnTo>
                  <a:lnTo>
                    <a:pt x="1255" y="174"/>
                  </a:lnTo>
                  <a:lnTo>
                    <a:pt x="1226" y="153"/>
                  </a:lnTo>
                  <a:lnTo>
                    <a:pt x="1196" y="131"/>
                  </a:lnTo>
                  <a:lnTo>
                    <a:pt x="1164" y="110"/>
                  </a:lnTo>
                  <a:lnTo>
                    <a:pt x="1132" y="92"/>
                  </a:lnTo>
                  <a:lnTo>
                    <a:pt x="1099" y="75"/>
                  </a:lnTo>
                  <a:lnTo>
                    <a:pt x="1065" y="60"/>
                  </a:lnTo>
                  <a:lnTo>
                    <a:pt x="1031" y="46"/>
                  </a:lnTo>
                  <a:lnTo>
                    <a:pt x="994" y="34"/>
                  </a:lnTo>
                  <a:lnTo>
                    <a:pt x="959" y="23"/>
                  </a:lnTo>
                  <a:lnTo>
                    <a:pt x="921" y="14"/>
                  </a:lnTo>
                  <a:lnTo>
                    <a:pt x="884" y="9"/>
                  </a:lnTo>
                  <a:lnTo>
                    <a:pt x="845" y="4"/>
                  </a:lnTo>
                  <a:lnTo>
                    <a:pt x="806" y="0"/>
                  </a:lnTo>
                  <a:lnTo>
                    <a:pt x="767" y="0"/>
                  </a:lnTo>
                  <a:lnTo>
                    <a:pt x="728" y="0"/>
                  </a:lnTo>
                  <a:lnTo>
                    <a:pt x="689" y="4"/>
                  </a:lnTo>
                  <a:lnTo>
                    <a:pt x="650" y="9"/>
                  </a:lnTo>
                  <a:lnTo>
                    <a:pt x="613" y="14"/>
                  </a:lnTo>
                  <a:lnTo>
                    <a:pt x="576" y="23"/>
                  </a:lnTo>
                  <a:lnTo>
                    <a:pt x="538" y="34"/>
                  </a:lnTo>
                  <a:lnTo>
                    <a:pt x="503" y="46"/>
                  </a:lnTo>
                  <a:lnTo>
                    <a:pt x="468" y="60"/>
                  </a:lnTo>
                  <a:lnTo>
                    <a:pt x="434" y="75"/>
                  </a:lnTo>
                  <a:lnTo>
                    <a:pt x="402" y="92"/>
                  </a:lnTo>
                  <a:lnTo>
                    <a:pt x="368" y="110"/>
                  </a:lnTo>
                  <a:lnTo>
                    <a:pt x="338" y="131"/>
                  </a:lnTo>
                  <a:lnTo>
                    <a:pt x="308" y="153"/>
                  </a:lnTo>
                  <a:lnTo>
                    <a:pt x="280" y="174"/>
                  </a:lnTo>
                  <a:lnTo>
                    <a:pt x="251" y="199"/>
                  </a:lnTo>
                  <a:lnTo>
                    <a:pt x="225" y="224"/>
                  </a:lnTo>
                  <a:lnTo>
                    <a:pt x="198" y="250"/>
                  </a:lnTo>
                  <a:lnTo>
                    <a:pt x="175" y="278"/>
                  </a:lnTo>
                  <a:lnTo>
                    <a:pt x="152" y="307"/>
                  </a:lnTo>
                  <a:lnTo>
                    <a:pt x="131" y="337"/>
                  </a:lnTo>
                  <a:lnTo>
                    <a:pt x="111" y="369"/>
                  </a:lnTo>
                  <a:lnTo>
                    <a:pt x="92" y="401"/>
                  </a:lnTo>
                  <a:lnTo>
                    <a:pt x="76" y="435"/>
                  </a:lnTo>
                  <a:lnTo>
                    <a:pt x="60" y="468"/>
                  </a:lnTo>
                  <a:lnTo>
                    <a:pt x="46" y="504"/>
                  </a:lnTo>
                  <a:lnTo>
                    <a:pt x="33" y="539"/>
                  </a:lnTo>
                  <a:lnTo>
                    <a:pt x="24" y="575"/>
                  </a:lnTo>
                  <a:lnTo>
                    <a:pt x="15" y="612"/>
                  </a:lnTo>
                  <a:lnTo>
                    <a:pt x="8" y="649"/>
                  </a:lnTo>
                  <a:lnTo>
                    <a:pt x="3" y="688"/>
                  </a:lnTo>
                  <a:lnTo>
                    <a:pt x="1" y="727"/>
                  </a:lnTo>
                  <a:lnTo>
                    <a:pt x="0" y="766"/>
                  </a:lnTo>
                  <a:lnTo>
                    <a:pt x="1" y="807"/>
                  </a:lnTo>
                  <a:lnTo>
                    <a:pt x="3" y="844"/>
                  </a:lnTo>
                  <a:lnTo>
                    <a:pt x="8" y="883"/>
                  </a:lnTo>
                  <a:lnTo>
                    <a:pt x="15" y="920"/>
                  </a:lnTo>
                  <a:lnTo>
                    <a:pt x="24" y="958"/>
                  </a:lnTo>
                  <a:lnTo>
                    <a:pt x="33" y="995"/>
                  </a:lnTo>
                  <a:lnTo>
                    <a:pt x="46" y="1030"/>
                  </a:lnTo>
                  <a:lnTo>
                    <a:pt x="60" y="1066"/>
                  </a:lnTo>
                  <a:lnTo>
                    <a:pt x="76" y="1099"/>
                  </a:lnTo>
                  <a:lnTo>
                    <a:pt x="92" y="1131"/>
                  </a:lnTo>
                  <a:lnTo>
                    <a:pt x="111" y="1165"/>
                  </a:lnTo>
                  <a:lnTo>
                    <a:pt x="131" y="1195"/>
                  </a:lnTo>
                  <a:lnTo>
                    <a:pt x="152" y="1225"/>
                  </a:lnTo>
                  <a:lnTo>
                    <a:pt x="175" y="1254"/>
                  </a:lnTo>
                  <a:lnTo>
                    <a:pt x="198" y="1282"/>
                  </a:lnTo>
                  <a:lnTo>
                    <a:pt x="225" y="1309"/>
                  </a:lnTo>
                  <a:lnTo>
                    <a:pt x="251" y="1334"/>
                  </a:lnTo>
                  <a:lnTo>
                    <a:pt x="280" y="1358"/>
                  </a:lnTo>
                  <a:lnTo>
                    <a:pt x="308" y="1381"/>
                  </a:lnTo>
                  <a:lnTo>
                    <a:pt x="338" y="1403"/>
                  </a:lnTo>
                  <a:lnTo>
                    <a:pt x="368" y="1422"/>
                  </a:lnTo>
                  <a:lnTo>
                    <a:pt x="402" y="1442"/>
                  </a:lnTo>
                  <a:lnTo>
                    <a:pt x="434" y="1458"/>
                  </a:lnTo>
                  <a:lnTo>
                    <a:pt x="468" y="1474"/>
                  </a:lnTo>
                  <a:lnTo>
                    <a:pt x="503" y="1488"/>
                  </a:lnTo>
                  <a:lnTo>
                    <a:pt x="538" y="1498"/>
                  </a:lnTo>
                  <a:lnTo>
                    <a:pt x="576" y="1509"/>
                  </a:lnTo>
                  <a:lnTo>
                    <a:pt x="613" y="1518"/>
                  </a:lnTo>
                  <a:lnTo>
                    <a:pt x="650" y="1525"/>
                  </a:lnTo>
                  <a:lnTo>
                    <a:pt x="689" y="1530"/>
                  </a:lnTo>
                  <a:lnTo>
                    <a:pt x="728" y="1532"/>
                  </a:lnTo>
                  <a:lnTo>
                    <a:pt x="767" y="1534"/>
                  </a:lnTo>
                  <a:lnTo>
                    <a:pt x="806" y="1532"/>
                  </a:lnTo>
                  <a:lnTo>
                    <a:pt x="845" y="1530"/>
                  </a:lnTo>
                  <a:lnTo>
                    <a:pt x="884" y="1525"/>
                  </a:lnTo>
                  <a:lnTo>
                    <a:pt x="921" y="1518"/>
                  </a:lnTo>
                  <a:lnTo>
                    <a:pt x="959" y="1509"/>
                  </a:lnTo>
                  <a:lnTo>
                    <a:pt x="994" y="1498"/>
                  </a:lnTo>
                  <a:lnTo>
                    <a:pt x="1031" y="1488"/>
                  </a:lnTo>
                  <a:lnTo>
                    <a:pt x="1065" y="1474"/>
                  </a:lnTo>
                  <a:lnTo>
                    <a:pt x="1099" y="1458"/>
                  </a:lnTo>
                  <a:lnTo>
                    <a:pt x="1132" y="1442"/>
                  </a:lnTo>
                  <a:lnTo>
                    <a:pt x="1164" y="1422"/>
                  </a:lnTo>
                  <a:lnTo>
                    <a:pt x="1196" y="1403"/>
                  </a:lnTo>
                  <a:lnTo>
                    <a:pt x="1226" y="1381"/>
                  </a:lnTo>
                  <a:lnTo>
                    <a:pt x="1255" y="1358"/>
                  </a:lnTo>
                  <a:lnTo>
                    <a:pt x="1283" y="1334"/>
                  </a:lnTo>
                  <a:lnTo>
                    <a:pt x="1310" y="1309"/>
                  </a:lnTo>
                  <a:lnTo>
                    <a:pt x="1334" y="1282"/>
                  </a:lnTo>
                  <a:lnTo>
                    <a:pt x="1359" y="1254"/>
                  </a:lnTo>
                  <a:lnTo>
                    <a:pt x="1382" y="1225"/>
                  </a:lnTo>
                  <a:lnTo>
                    <a:pt x="1404" y="1195"/>
                  </a:lnTo>
                  <a:lnTo>
                    <a:pt x="1423" y="1165"/>
                  </a:lnTo>
                  <a:lnTo>
                    <a:pt x="1441" y="1131"/>
                  </a:lnTo>
                  <a:lnTo>
                    <a:pt x="1459" y="1099"/>
                  </a:lnTo>
                  <a:lnTo>
                    <a:pt x="1475" y="1066"/>
                  </a:lnTo>
                  <a:lnTo>
                    <a:pt x="1487" y="1030"/>
                  </a:lnTo>
                  <a:lnTo>
                    <a:pt x="1499" y="995"/>
                  </a:lnTo>
                  <a:lnTo>
                    <a:pt x="1510" y="958"/>
                  </a:lnTo>
                  <a:lnTo>
                    <a:pt x="1519" y="920"/>
                  </a:lnTo>
                  <a:lnTo>
                    <a:pt x="1526" y="883"/>
                  </a:lnTo>
                  <a:lnTo>
                    <a:pt x="1530" y="844"/>
                  </a:lnTo>
                  <a:lnTo>
                    <a:pt x="1533" y="807"/>
                  </a:lnTo>
                  <a:lnTo>
                    <a:pt x="1535" y="766"/>
                  </a:lnTo>
                  <a:lnTo>
                    <a:pt x="1522" y="766"/>
                  </a:lnTo>
                  <a:lnTo>
                    <a:pt x="1522" y="727"/>
                  </a:lnTo>
                  <a:lnTo>
                    <a:pt x="1519" y="690"/>
                  </a:lnTo>
                  <a:lnTo>
                    <a:pt x="1515" y="651"/>
                  </a:lnTo>
                  <a:lnTo>
                    <a:pt x="1508" y="614"/>
                  </a:lnTo>
                  <a:lnTo>
                    <a:pt x="1499" y="578"/>
                  </a:lnTo>
                  <a:lnTo>
                    <a:pt x="1489" y="541"/>
                  </a:lnTo>
                  <a:lnTo>
                    <a:pt x="1478" y="507"/>
                  </a:lnTo>
                  <a:lnTo>
                    <a:pt x="1464" y="472"/>
                  </a:lnTo>
                  <a:lnTo>
                    <a:pt x="1448" y="438"/>
                  </a:lnTo>
                  <a:lnTo>
                    <a:pt x="1432" y="406"/>
                  </a:lnTo>
                  <a:lnTo>
                    <a:pt x="1414" y="374"/>
                  </a:lnTo>
                  <a:lnTo>
                    <a:pt x="1395" y="344"/>
                  </a:lnTo>
                  <a:lnTo>
                    <a:pt x="1373" y="314"/>
                  </a:lnTo>
                  <a:lnTo>
                    <a:pt x="1350" y="286"/>
                  </a:lnTo>
                  <a:lnTo>
                    <a:pt x="1327" y="257"/>
                  </a:lnTo>
                  <a:lnTo>
                    <a:pt x="1301" y="232"/>
                  </a:lnTo>
                  <a:lnTo>
                    <a:pt x="1276" y="208"/>
                  </a:lnTo>
                  <a:lnTo>
                    <a:pt x="1248" y="183"/>
                  </a:lnTo>
                  <a:lnTo>
                    <a:pt x="1219" y="160"/>
                  </a:lnTo>
                  <a:lnTo>
                    <a:pt x="1189" y="140"/>
                  </a:lnTo>
                  <a:lnTo>
                    <a:pt x="1159" y="121"/>
                  </a:lnTo>
                  <a:lnTo>
                    <a:pt x="1127" y="101"/>
                  </a:lnTo>
                  <a:lnTo>
                    <a:pt x="1095" y="85"/>
                  </a:lnTo>
                  <a:lnTo>
                    <a:pt x="1061" y="69"/>
                  </a:lnTo>
                  <a:lnTo>
                    <a:pt x="1026" y="57"/>
                  </a:lnTo>
                  <a:lnTo>
                    <a:pt x="992" y="44"/>
                  </a:lnTo>
                  <a:lnTo>
                    <a:pt x="955" y="34"/>
                  </a:lnTo>
                  <a:lnTo>
                    <a:pt x="920" y="25"/>
                  </a:lnTo>
                  <a:lnTo>
                    <a:pt x="882" y="20"/>
                  </a:lnTo>
                  <a:lnTo>
                    <a:pt x="843" y="14"/>
                  </a:lnTo>
                  <a:lnTo>
                    <a:pt x="806" y="11"/>
                  </a:lnTo>
                  <a:lnTo>
                    <a:pt x="767" y="11"/>
                  </a:lnTo>
                  <a:lnTo>
                    <a:pt x="728" y="11"/>
                  </a:lnTo>
                  <a:lnTo>
                    <a:pt x="689" y="14"/>
                  </a:lnTo>
                  <a:lnTo>
                    <a:pt x="652" y="20"/>
                  </a:lnTo>
                  <a:lnTo>
                    <a:pt x="615" y="25"/>
                  </a:lnTo>
                  <a:lnTo>
                    <a:pt x="577" y="34"/>
                  </a:lnTo>
                  <a:lnTo>
                    <a:pt x="542" y="44"/>
                  </a:lnTo>
                  <a:lnTo>
                    <a:pt x="507" y="57"/>
                  </a:lnTo>
                  <a:lnTo>
                    <a:pt x="473" y="69"/>
                  </a:lnTo>
                  <a:lnTo>
                    <a:pt x="439" y="85"/>
                  </a:lnTo>
                  <a:lnTo>
                    <a:pt x="406" y="101"/>
                  </a:lnTo>
                  <a:lnTo>
                    <a:pt x="375" y="121"/>
                  </a:lnTo>
                  <a:lnTo>
                    <a:pt x="343" y="140"/>
                  </a:lnTo>
                  <a:lnTo>
                    <a:pt x="315" y="160"/>
                  </a:lnTo>
                  <a:lnTo>
                    <a:pt x="285" y="183"/>
                  </a:lnTo>
                  <a:lnTo>
                    <a:pt x="258" y="208"/>
                  </a:lnTo>
                  <a:lnTo>
                    <a:pt x="232" y="232"/>
                  </a:lnTo>
                  <a:lnTo>
                    <a:pt x="207" y="257"/>
                  </a:lnTo>
                  <a:lnTo>
                    <a:pt x="184" y="286"/>
                  </a:lnTo>
                  <a:lnTo>
                    <a:pt x="161" y="314"/>
                  </a:lnTo>
                  <a:lnTo>
                    <a:pt x="140" y="344"/>
                  </a:lnTo>
                  <a:lnTo>
                    <a:pt x="120" y="374"/>
                  </a:lnTo>
                  <a:lnTo>
                    <a:pt x="102" y="406"/>
                  </a:lnTo>
                  <a:lnTo>
                    <a:pt x="85" y="438"/>
                  </a:lnTo>
                  <a:lnTo>
                    <a:pt x="70" y="472"/>
                  </a:lnTo>
                  <a:lnTo>
                    <a:pt x="56" y="507"/>
                  </a:lnTo>
                  <a:lnTo>
                    <a:pt x="44" y="541"/>
                  </a:lnTo>
                  <a:lnTo>
                    <a:pt x="35" y="578"/>
                  </a:lnTo>
                  <a:lnTo>
                    <a:pt x="26" y="614"/>
                  </a:lnTo>
                  <a:lnTo>
                    <a:pt x="19" y="651"/>
                  </a:lnTo>
                  <a:lnTo>
                    <a:pt x="14" y="690"/>
                  </a:lnTo>
                  <a:lnTo>
                    <a:pt x="12" y="727"/>
                  </a:lnTo>
                  <a:lnTo>
                    <a:pt x="10" y="766"/>
                  </a:lnTo>
                  <a:lnTo>
                    <a:pt x="12" y="805"/>
                  </a:lnTo>
                  <a:lnTo>
                    <a:pt x="14" y="844"/>
                  </a:lnTo>
                  <a:lnTo>
                    <a:pt x="19" y="881"/>
                  </a:lnTo>
                  <a:lnTo>
                    <a:pt x="26" y="919"/>
                  </a:lnTo>
                  <a:lnTo>
                    <a:pt x="35" y="956"/>
                  </a:lnTo>
                  <a:lnTo>
                    <a:pt x="44" y="991"/>
                  </a:lnTo>
                  <a:lnTo>
                    <a:pt x="56" y="1027"/>
                  </a:lnTo>
                  <a:lnTo>
                    <a:pt x="70" y="1060"/>
                  </a:lnTo>
                  <a:lnTo>
                    <a:pt x="85" y="1094"/>
                  </a:lnTo>
                  <a:lnTo>
                    <a:pt x="102" y="1128"/>
                  </a:lnTo>
                  <a:lnTo>
                    <a:pt x="120" y="1158"/>
                  </a:lnTo>
                  <a:lnTo>
                    <a:pt x="140" y="1190"/>
                  </a:lnTo>
                  <a:lnTo>
                    <a:pt x="161" y="1218"/>
                  </a:lnTo>
                  <a:lnTo>
                    <a:pt x="184" y="1248"/>
                  </a:lnTo>
                  <a:lnTo>
                    <a:pt x="207" y="1275"/>
                  </a:lnTo>
                  <a:lnTo>
                    <a:pt x="232" y="1302"/>
                  </a:lnTo>
                  <a:lnTo>
                    <a:pt x="258" y="1326"/>
                  </a:lnTo>
                  <a:lnTo>
                    <a:pt x="285" y="1349"/>
                  </a:lnTo>
                  <a:lnTo>
                    <a:pt x="315" y="1373"/>
                  </a:lnTo>
                  <a:lnTo>
                    <a:pt x="343" y="1394"/>
                  </a:lnTo>
                  <a:lnTo>
                    <a:pt x="375" y="1413"/>
                  </a:lnTo>
                  <a:lnTo>
                    <a:pt x="406" y="1431"/>
                  </a:lnTo>
                  <a:lnTo>
                    <a:pt x="439" y="1449"/>
                  </a:lnTo>
                  <a:lnTo>
                    <a:pt x="473" y="1463"/>
                  </a:lnTo>
                  <a:lnTo>
                    <a:pt x="507" y="1477"/>
                  </a:lnTo>
                  <a:lnTo>
                    <a:pt x="542" y="1490"/>
                  </a:lnTo>
                  <a:lnTo>
                    <a:pt x="577" y="1498"/>
                  </a:lnTo>
                  <a:lnTo>
                    <a:pt x="615" y="1507"/>
                  </a:lnTo>
                  <a:lnTo>
                    <a:pt x="652" y="1514"/>
                  </a:lnTo>
                  <a:lnTo>
                    <a:pt x="689" y="1520"/>
                  </a:lnTo>
                  <a:lnTo>
                    <a:pt x="728" y="1521"/>
                  </a:lnTo>
                  <a:lnTo>
                    <a:pt x="767" y="1523"/>
                  </a:lnTo>
                  <a:lnTo>
                    <a:pt x="806" y="1521"/>
                  </a:lnTo>
                  <a:lnTo>
                    <a:pt x="843" y="1520"/>
                  </a:lnTo>
                  <a:lnTo>
                    <a:pt x="882" y="1514"/>
                  </a:lnTo>
                  <a:lnTo>
                    <a:pt x="920" y="1507"/>
                  </a:lnTo>
                  <a:lnTo>
                    <a:pt x="955" y="1498"/>
                  </a:lnTo>
                  <a:lnTo>
                    <a:pt x="992" y="1490"/>
                  </a:lnTo>
                  <a:lnTo>
                    <a:pt x="1026" y="1477"/>
                  </a:lnTo>
                  <a:lnTo>
                    <a:pt x="1061" y="1463"/>
                  </a:lnTo>
                  <a:lnTo>
                    <a:pt x="1095" y="1449"/>
                  </a:lnTo>
                  <a:lnTo>
                    <a:pt x="1127" y="1431"/>
                  </a:lnTo>
                  <a:lnTo>
                    <a:pt x="1159" y="1413"/>
                  </a:lnTo>
                  <a:lnTo>
                    <a:pt x="1189" y="1394"/>
                  </a:lnTo>
                  <a:lnTo>
                    <a:pt x="1219" y="1373"/>
                  </a:lnTo>
                  <a:lnTo>
                    <a:pt x="1248" y="1349"/>
                  </a:lnTo>
                  <a:lnTo>
                    <a:pt x="1276" y="1326"/>
                  </a:lnTo>
                  <a:lnTo>
                    <a:pt x="1301" y="1302"/>
                  </a:lnTo>
                  <a:lnTo>
                    <a:pt x="1327" y="1275"/>
                  </a:lnTo>
                  <a:lnTo>
                    <a:pt x="1350" y="1248"/>
                  </a:lnTo>
                  <a:lnTo>
                    <a:pt x="1373" y="1218"/>
                  </a:lnTo>
                  <a:lnTo>
                    <a:pt x="1395" y="1190"/>
                  </a:lnTo>
                  <a:lnTo>
                    <a:pt x="1414" y="1158"/>
                  </a:lnTo>
                  <a:lnTo>
                    <a:pt x="1432" y="1128"/>
                  </a:lnTo>
                  <a:lnTo>
                    <a:pt x="1448" y="1094"/>
                  </a:lnTo>
                  <a:lnTo>
                    <a:pt x="1464" y="1060"/>
                  </a:lnTo>
                  <a:lnTo>
                    <a:pt x="1478" y="1027"/>
                  </a:lnTo>
                  <a:lnTo>
                    <a:pt x="1489" y="991"/>
                  </a:lnTo>
                  <a:lnTo>
                    <a:pt x="1499" y="956"/>
                  </a:lnTo>
                  <a:lnTo>
                    <a:pt x="1508" y="919"/>
                  </a:lnTo>
                  <a:lnTo>
                    <a:pt x="1515" y="881"/>
                  </a:lnTo>
                  <a:lnTo>
                    <a:pt x="1519" y="844"/>
                  </a:lnTo>
                  <a:lnTo>
                    <a:pt x="1522" y="805"/>
                  </a:lnTo>
                  <a:lnTo>
                    <a:pt x="1522" y="766"/>
                  </a:lnTo>
                  <a:lnTo>
                    <a:pt x="1535" y="766"/>
                  </a:lnTo>
                  <a:close/>
                </a:path>
              </a:pathLst>
            </a:custGeom>
            <a:solidFill>
              <a:srgbClr val="72C6FF"/>
            </a:solidFill>
            <a:ln w="9525">
              <a:noFill/>
              <a:round/>
              <a:headEnd/>
              <a:tailEnd/>
            </a:ln>
          </p:spPr>
          <p:txBody>
            <a:bodyPr/>
            <a:lstStyle/>
            <a:p>
              <a:endParaRPr lang="en-US"/>
            </a:p>
          </p:txBody>
        </p:sp>
        <p:sp>
          <p:nvSpPr>
            <p:cNvPr id="53321" name="Freeform 74"/>
            <p:cNvSpPr>
              <a:spLocks/>
            </p:cNvSpPr>
            <p:nvPr/>
          </p:nvSpPr>
          <p:spPr bwMode="auto">
            <a:xfrm>
              <a:off x="3605712" y="2160608"/>
              <a:ext cx="2151945" cy="2419350"/>
            </a:xfrm>
            <a:custGeom>
              <a:avLst/>
              <a:gdLst>
                <a:gd name="T0" fmla="*/ 2147483647 w 1525"/>
                <a:gd name="T1" fmla="*/ 2147483647 h 1524"/>
                <a:gd name="T2" fmla="*/ 2147483647 w 1525"/>
                <a:gd name="T3" fmla="*/ 2147483647 h 1524"/>
                <a:gd name="T4" fmla="*/ 2147483647 w 1525"/>
                <a:gd name="T5" fmla="*/ 2147483647 h 1524"/>
                <a:gd name="T6" fmla="*/ 2147483647 w 1525"/>
                <a:gd name="T7" fmla="*/ 2147483647 h 1524"/>
                <a:gd name="T8" fmla="*/ 2147483647 w 1525"/>
                <a:gd name="T9" fmla="*/ 2147483647 h 1524"/>
                <a:gd name="T10" fmla="*/ 2147483647 w 1525"/>
                <a:gd name="T11" fmla="*/ 2147483647 h 1524"/>
                <a:gd name="T12" fmla="*/ 2147483647 w 1525"/>
                <a:gd name="T13" fmla="*/ 2147483647 h 1524"/>
                <a:gd name="T14" fmla="*/ 2147483647 w 1525"/>
                <a:gd name="T15" fmla="*/ 2147483647 h 1524"/>
                <a:gd name="T16" fmla="*/ 2147483647 w 1525"/>
                <a:gd name="T17" fmla="*/ 2147483647 h 1524"/>
                <a:gd name="T18" fmla="*/ 2147483647 w 1525"/>
                <a:gd name="T19" fmla="*/ 2147483647 h 1524"/>
                <a:gd name="T20" fmla="*/ 2147483647 w 1525"/>
                <a:gd name="T21" fmla="*/ 2147483647 h 1524"/>
                <a:gd name="T22" fmla="*/ 2147483647 w 1525"/>
                <a:gd name="T23" fmla="*/ 2147483647 h 1524"/>
                <a:gd name="T24" fmla="*/ 0 w 1525"/>
                <a:gd name="T25" fmla="*/ 2147483647 h 1524"/>
                <a:gd name="T26" fmla="*/ 2147483647 w 1525"/>
                <a:gd name="T27" fmla="*/ 2147483647 h 1524"/>
                <a:gd name="T28" fmla="*/ 2147483647 w 1525"/>
                <a:gd name="T29" fmla="*/ 2147483647 h 1524"/>
                <a:gd name="T30" fmla="*/ 2147483647 w 1525"/>
                <a:gd name="T31" fmla="*/ 2147483647 h 1524"/>
                <a:gd name="T32" fmla="*/ 2147483647 w 1525"/>
                <a:gd name="T33" fmla="*/ 2147483647 h 1524"/>
                <a:gd name="T34" fmla="*/ 2147483647 w 1525"/>
                <a:gd name="T35" fmla="*/ 2147483647 h 1524"/>
                <a:gd name="T36" fmla="*/ 2147483647 w 1525"/>
                <a:gd name="T37" fmla="*/ 2147483647 h 1524"/>
                <a:gd name="T38" fmla="*/ 2147483647 w 1525"/>
                <a:gd name="T39" fmla="*/ 2147483647 h 1524"/>
                <a:gd name="T40" fmla="*/ 2147483647 w 1525"/>
                <a:gd name="T41" fmla="*/ 2147483647 h 1524"/>
                <a:gd name="T42" fmla="*/ 2147483647 w 1525"/>
                <a:gd name="T43" fmla="*/ 2147483647 h 1524"/>
                <a:gd name="T44" fmla="*/ 2147483647 w 1525"/>
                <a:gd name="T45" fmla="*/ 2147483647 h 1524"/>
                <a:gd name="T46" fmla="*/ 2147483647 w 1525"/>
                <a:gd name="T47" fmla="*/ 2147483647 h 1524"/>
                <a:gd name="T48" fmla="*/ 2147483647 w 1525"/>
                <a:gd name="T49" fmla="*/ 2147483647 h 1524"/>
                <a:gd name="T50" fmla="*/ 2147483647 w 1525"/>
                <a:gd name="T51" fmla="*/ 2147483647 h 1524"/>
                <a:gd name="T52" fmla="*/ 2147483647 w 1525"/>
                <a:gd name="T53" fmla="*/ 2147483647 h 1524"/>
                <a:gd name="T54" fmla="*/ 2147483647 w 1525"/>
                <a:gd name="T55" fmla="*/ 2147483647 h 1524"/>
                <a:gd name="T56" fmla="*/ 2147483647 w 1525"/>
                <a:gd name="T57" fmla="*/ 2147483647 h 1524"/>
                <a:gd name="T58" fmla="*/ 2147483647 w 1525"/>
                <a:gd name="T59" fmla="*/ 2147483647 h 1524"/>
                <a:gd name="T60" fmla="*/ 2147483647 w 1525"/>
                <a:gd name="T61" fmla="*/ 2147483647 h 1524"/>
                <a:gd name="T62" fmla="*/ 2147483647 w 1525"/>
                <a:gd name="T63" fmla="*/ 2147483647 h 1524"/>
                <a:gd name="T64" fmla="*/ 2147483647 w 1525"/>
                <a:gd name="T65" fmla="*/ 2147483647 h 1524"/>
                <a:gd name="T66" fmla="*/ 2147483647 w 1525"/>
                <a:gd name="T67" fmla="*/ 2147483647 h 1524"/>
                <a:gd name="T68" fmla="*/ 2147483647 w 1525"/>
                <a:gd name="T69" fmla="*/ 2147483647 h 1524"/>
                <a:gd name="T70" fmla="*/ 2147483647 w 1525"/>
                <a:gd name="T71" fmla="*/ 2147483647 h 1524"/>
                <a:gd name="T72" fmla="*/ 2147483647 w 1525"/>
                <a:gd name="T73" fmla="*/ 2147483647 h 1524"/>
                <a:gd name="T74" fmla="*/ 2147483647 w 1525"/>
                <a:gd name="T75" fmla="*/ 2147483647 h 1524"/>
                <a:gd name="T76" fmla="*/ 2147483647 w 1525"/>
                <a:gd name="T77" fmla="*/ 2147483647 h 1524"/>
                <a:gd name="T78" fmla="*/ 2147483647 w 1525"/>
                <a:gd name="T79" fmla="*/ 2147483647 h 1524"/>
                <a:gd name="T80" fmla="*/ 2147483647 w 1525"/>
                <a:gd name="T81" fmla="*/ 2147483647 h 1524"/>
                <a:gd name="T82" fmla="*/ 2147483647 w 1525"/>
                <a:gd name="T83" fmla="*/ 2147483647 h 1524"/>
                <a:gd name="T84" fmla="*/ 2147483647 w 1525"/>
                <a:gd name="T85" fmla="*/ 2147483647 h 1524"/>
                <a:gd name="T86" fmla="*/ 2147483647 w 1525"/>
                <a:gd name="T87" fmla="*/ 2147483647 h 1524"/>
                <a:gd name="T88" fmla="*/ 2147483647 w 1525"/>
                <a:gd name="T89" fmla="*/ 2147483647 h 1524"/>
                <a:gd name="T90" fmla="*/ 2147483647 w 1525"/>
                <a:gd name="T91" fmla="*/ 2147483647 h 1524"/>
                <a:gd name="T92" fmla="*/ 2147483647 w 1525"/>
                <a:gd name="T93" fmla="*/ 2147483647 h 1524"/>
                <a:gd name="T94" fmla="*/ 2147483647 w 1525"/>
                <a:gd name="T95" fmla="*/ 2147483647 h 1524"/>
                <a:gd name="T96" fmla="*/ 2147483647 w 1525"/>
                <a:gd name="T97" fmla="*/ 2147483647 h 1524"/>
                <a:gd name="T98" fmla="*/ 2147483647 w 1525"/>
                <a:gd name="T99" fmla="*/ 2147483647 h 1524"/>
                <a:gd name="T100" fmla="*/ 2147483647 w 1525"/>
                <a:gd name="T101" fmla="*/ 2147483647 h 152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25"/>
                <a:gd name="T154" fmla="*/ 0 h 1524"/>
                <a:gd name="T155" fmla="*/ 1525 w 1525"/>
                <a:gd name="T156" fmla="*/ 1524 h 152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25" h="1524">
                  <a:moveTo>
                    <a:pt x="1525" y="761"/>
                  </a:moveTo>
                  <a:lnTo>
                    <a:pt x="1523" y="722"/>
                  </a:lnTo>
                  <a:lnTo>
                    <a:pt x="1519" y="683"/>
                  </a:lnTo>
                  <a:lnTo>
                    <a:pt x="1516" y="646"/>
                  </a:lnTo>
                  <a:lnTo>
                    <a:pt x="1509" y="609"/>
                  </a:lnTo>
                  <a:lnTo>
                    <a:pt x="1500" y="571"/>
                  </a:lnTo>
                  <a:lnTo>
                    <a:pt x="1489" y="536"/>
                  </a:lnTo>
                  <a:lnTo>
                    <a:pt x="1477" y="500"/>
                  </a:lnTo>
                  <a:lnTo>
                    <a:pt x="1464" y="465"/>
                  </a:lnTo>
                  <a:lnTo>
                    <a:pt x="1448" y="431"/>
                  </a:lnTo>
                  <a:lnTo>
                    <a:pt x="1432" y="399"/>
                  </a:lnTo>
                  <a:lnTo>
                    <a:pt x="1413" y="367"/>
                  </a:lnTo>
                  <a:lnTo>
                    <a:pt x="1393" y="336"/>
                  </a:lnTo>
                  <a:lnTo>
                    <a:pt x="1372" y="305"/>
                  </a:lnTo>
                  <a:lnTo>
                    <a:pt x="1349" y="277"/>
                  </a:lnTo>
                  <a:lnTo>
                    <a:pt x="1326" y="249"/>
                  </a:lnTo>
                  <a:lnTo>
                    <a:pt x="1301" y="224"/>
                  </a:lnTo>
                  <a:lnTo>
                    <a:pt x="1275" y="197"/>
                  </a:lnTo>
                  <a:lnTo>
                    <a:pt x="1246" y="174"/>
                  </a:lnTo>
                  <a:lnTo>
                    <a:pt x="1218" y="151"/>
                  </a:lnTo>
                  <a:lnTo>
                    <a:pt x="1188" y="130"/>
                  </a:lnTo>
                  <a:lnTo>
                    <a:pt x="1158" y="110"/>
                  </a:lnTo>
                  <a:lnTo>
                    <a:pt x="1126" y="93"/>
                  </a:lnTo>
                  <a:lnTo>
                    <a:pt x="1092" y="75"/>
                  </a:lnTo>
                  <a:lnTo>
                    <a:pt x="1058" y="59"/>
                  </a:lnTo>
                  <a:lnTo>
                    <a:pt x="1025" y="47"/>
                  </a:lnTo>
                  <a:lnTo>
                    <a:pt x="989" y="34"/>
                  </a:lnTo>
                  <a:lnTo>
                    <a:pt x="952" y="23"/>
                  </a:lnTo>
                  <a:lnTo>
                    <a:pt x="915" y="15"/>
                  </a:lnTo>
                  <a:lnTo>
                    <a:pt x="877" y="9"/>
                  </a:lnTo>
                  <a:lnTo>
                    <a:pt x="840" y="4"/>
                  </a:lnTo>
                  <a:lnTo>
                    <a:pt x="801" y="0"/>
                  </a:lnTo>
                  <a:lnTo>
                    <a:pt x="762" y="0"/>
                  </a:lnTo>
                  <a:lnTo>
                    <a:pt x="723" y="0"/>
                  </a:lnTo>
                  <a:lnTo>
                    <a:pt x="684" y="4"/>
                  </a:lnTo>
                  <a:lnTo>
                    <a:pt x="645" y="9"/>
                  </a:lnTo>
                  <a:lnTo>
                    <a:pt x="608" y="15"/>
                  </a:lnTo>
                  <a:lnTo>
                    <a:pt x="571" y="23"/>
                  </a:lnTo>
                  <a:lnTo>
                    <a:pt x="535" y="34"/>
                  </a:lnTo>
                  <a:lnTo>
                    <a:pt x="500" y="47"/>
                  </a:lnTo>
                  <a:lnTo>
                    <a:pt x="466" y="59"/>
                  </a:lnTo>
                  <a:lnTo>
                    <a:pt x="432" y="75"/>
                  </a:lnTo>
                  <a:lnTo>
                    <a:pt x="399" y="93"/>
                  </a:lnTo>
                  <a:lnTo>
                    <a:pt x="367" y="110"/>
                  </a:lnTo>
                  <a:lnTo>
                    <a:pt x="337" y="130"/>
                  </a:lnTo>
                  <a:lnTo>
                    <a:pt x="307" y="151"/>
                  </a:lnTo>
                  <a:lnTo>
                    <a:pt x="276" y="174"/>
                  </a:lnTo>
                  <a:lnTo>
                    <a:pt x="250" y="197"/>
                  </a:lnTo>
                  <a:lnTo>
                    <a:pt x="223" y="224"/>
                  </a:lnTo>
                  <a:lnTo>
                    <a:pt x="198" y="249"/>
                  </a:lnTo>
                  <a:lnTo>
                    <a:pt x="174" y="277"/>
                  </a:lnTo>
                  <a:lnTo>
                    <a:pt x="151" y="305"/>
                  </a:lnTo>
                  <a:lnTo>
                    <a:pt x="129" y="336"/>
                  </a:lnTo>
                  <a:lnTo>
                    <a:pt x="110" y="367"/>
                  </a:lnTo>
                  <a:lnTo>
                    <a:pt x="92" y="399"/>
                  </a:lnTo>
                  <a:lnTo>
                    <a:pt x="74" y="431"/>
                  </a:lnTo>
                  <a:lnTo>
                    <a:pt x="60" y="465"/>
                  </a:lnTo>
                  <a:lnTo>
                    <a:pt x="46" y="500"/>
                  </a:lnTo>
                  <a:lnTo>
                    <a:pt x="34" y="536"/>
                  </a:lnTo>
                  <a:lnTo>
                    <a:pt x="25" y="571"/>
                  </a:lnTo>
                  <a:lnTo>
                    <a:pt x="16" y="609"/>
                  </a:lnTo>
                  <a:lnTo>
                    <a:pt x="9" y="646"/>
                  </a:lnTo>
                  <a:lnTo>
                    <a:pt x="3" y="683"/>
                  </a:lnTo>
                  <a:lnTo>
                    <a:pt x="2" y="722"/>
                  </a:lnTo>
                  <a:lnTo>
                    <a:pt x="0" y="761"/>
                  </a:lnTo>
                  <a:lnTo>
                    <a:pt x="2" y="800"/>
                  </a:lnTo>
                  <a:lnTo>
                    <a:pt x="3" y="839"/>
                  </a:lnTo>
                  <a:lnTo>
                    <a:pt x="9" y="878"/>
                  </a:lnTo>
                  <a:lnTo>
                    <a:pt x="16" y="915"/>
                  </a:lnTo>
                  <a:lnTo>
                    <a:pt x="25" y="953"/>
                  </a:lnTo>
                  <a:lnTo>
                    <a:pt x="34" y="988"/>
                  </a:lnTo>
                  <a:lnTo>
                    <a:pt x="46" y="1024"/>
                  </a:lnTo>
                  <a:lnTo>
                    <a:pt x="60" y="1057"/>
                  </a:lnTo>
                  <a:lnTo>
                    <a:pt x="74" y="1091"/>
                  </a:lnTo>
                  <a:lnTo>
                    <a:pt x="92" y="1125"/>
                  </a:lnTo>
                  <a:lnTo>
                    <a:pt x="110" y="1157"/>
                  </a:lnTo>
                  <a:lnTo>
                    <a:pt x="129" y="1187"/>
                  </a:lnTo>
                  <a:lnTo>
                    <a:pt x="151" y="1217"/>
                  </a:lnTo>
                  <a:lnTo>
                    <a:pt x="174" y="1245"/>
                  </a:lnTo>
                  <a:lnTo>
                    <a:pt x="198" y="1274"/>
                  </a:lnTo>
                  <a:lnTo>
                    <a:pt x="223" y="1300"/>
                  </a:lnTo>
                  <a:lnTo>
                    <a:pt x="250" y="1325"/>
                  </a:lnTo>
                  <a:lnTo>
                    <a:pt x="276" y="1350"/>
                  </a:lnTo>
                  <a:lnTo>
                    <a:pt x="307" y="1371"/>
                  </a:lnTo>
                  <a:lnTo>
                    <a:pt x="337" y="1392"/>
                  </a:lnTo>
                  <a:lnTo>
                    <a:pt x="367" y="1414"/>
                  </a:lnTo>
                  <a:lnTo>
                    <a:pt x="399" y="1431"/>
                  </a:lnTo>
                  <a:lnTo>
                    <a:pt x="432" y="1447"/>
                  </a:lnTo>
                  <a:lnTo>
                    <a:pt x="466" y="1463"/>
                  </a:lnTo>
                  <a:lnTo>
                    <a:pt x="500" y="1477"/>
                  </a:lnTo>
                  <a:lnTo>
                    <a:pt x="535" y="1488"/>
                  </a:lnTo>
                  <a:lnTo>
                    <a:pt x="571" y="1499"/>
                  </a:lnTo>
                  <a:lnTo>
                    <a:pt x="608" y="1508"/>
                  </a:lnTo>
                  <a:lnTo>
                    <a:pt x="645" y="1515"/>
                  </a:lnTo>
                  <a:lnTo>
                    <a:pt x="684" y="1520"/>
                  </a:lnTo>
                  <a:lnTo>
                    <a:pt x="723" y="1522"/>
                  </a:lnTo>
                  <a:lnTo>
                    <a:pt x="762" y="1524"/>
                  </a:lnTo>
                  <a:lnTo>
                    <a:pt x="801" y="1522"/>
                  </a:lnTo>
                  <a:lnTo>
                    <a:pt x="840" y="1520"/>
                  </a:lnTo>
                  <a:lnTo>
                    <a:pt x="877" y="1515"/>
                  </a:lnTo>
                  <a:lnTo>
                    <a:pt x="915" y="1508"/>
                  </a:lnTo>
                  <a:lnTo>
                    <a:pt x="952" y="1499"/>
                  </a:lnTo>
                  <a:lnTo>
                    <a:pt x="989" y="1488"/>
                  </a:lnTo>
                  <a:lnTo>
                    <a:pt x="1025" y="1477"/>
                  </a:lnTo>
                  <a:lnTo>
                    <a:pt x="1058" y="1463"/>
                  </a:lnTo>
                  <a:lnTo>
                    <a:pt x="1092" y="1447"/>
                  </a:lnTo>
                  <a:lnTo>
                    <a:pt x="1126" y="1431"/>
                  </a:lnTo>
                  <a:lnTo>
                    <a:pt x="1158" y="1414"/>
                  </a:lnTo>
                  <a:lnTo>
                    <a:pt x="1188" y="1392"/>
                  </a:lnTo>
                  <a:lnTo>
                    <a:pt x="1218" y="1371"/>
                  </a:lnTo>
                  <a:lnTo>
                    <a:pt x="1246" y="1350"/>
                  </a:lnTo>
                  <a:lnTo>
                    <a:pt x="1275" y="1325"/>
                  </a:lnTo>
                  <a:lnTo>
                    <a:pt x="1301" y="1300"/>
                  </a:lnTo>
                  <a:lnTo>
                    <a:pt x="1326" y="1274"/>
                  </a:lnTo>
                  <a:lnTo>
                    <a:pt x="1349" y="1245"/>
                  </a:lnTo>
                  <a:lnTo>
                    <a:pt x="1372" y="1217"/>
                  </a:lnTo>
                  <a:lnTo>
                    <a:pt x="1393" y="1187"/>
                  </a:lnTo>
                  <a:lnTo>
                    <a:pt x="1413" y="1157"/>
                  </a:lnTo>
                  <a:lnTo>
                    <a:pt x="1432" y="1125"/>
                  </a:lnTo>
                  <a:lnTo>
                    <a:pt x="1448" y="1091"/>
                  </a:lnTo>
                  <a:lnTo>
                    <a:pt x="1464" y="1057"/>
                  </a:lnTo>
                  <a:lnTo>
                    <a:pt x="1477" y="1024"/>
                  </a:lnTo>
                  <a:lnTo>
                    <a:pt x="1489" y="988"/>
                  </a:lnTo>
                  <a:lnTo>
                    <a:pt x="1500" y="953"/>
                  </a:lnTo>
                  <a:lnTo>
                    <a:pt x="1509" y="915"/>
                  </a:lnTo>
                  <a:lnTo>
                    <a:pt x="1516" y="878"/>
                  </a:lnTo>
                  <a:lnTo>
                    <a:pt x="1519" y="839"/>
                  </a:lnTo>
                  <a:lnTo>
                    <a:pt x="1523" y="800"/>
                  </a:lnTo>
                  <a:lnTo>
                    <a:pt x="1525" y="761"/>
                  </a:lnTo>
                  <a:lnTo>
                    <a:pt x="1512" y="761"/>
                  </a:lnTo>
                  <a:lnTo>
                    <a:pt x="1512" y="722"/>
                  </a:lnTo>
                  <a:lnTo>
                    <a:pt x="1509" y="685"/>
                  </a:lnTo>
                  <a:lnTo>
                    <a:pt x="1505" y="648"/>
                  </a:lnTo>
                  <a:lnTo>
                    <a:pt x="1498" y="610"/>
                  </a:lnTo>
                  <a:lnTo>
                    <a:pt x="1489" y="573"/>
                  </a:lnTo>
                  <a:lnTo>
                    <a:pt x="1478" y="538"/>
                  </a:lnTo>
                  <a:lnTo>
                    <a:pt x="1468" y="504"/>
                  </a:lnTo>
                  <a:lnTo>
                    <a:pt x="1454" y="469"/>
                  </a:lnTo>
                  <a:lnTo>
                    <a:pt x="1439" y="437"/>
                  </a:lnTo>
                  <a:lnTo>
                    <a:pt x="1422" y="403"/>
                  </a:lnTo>
                  <a:lnTo>
                    <a:pt x="1404" y="373"/>
                  </a:lnTo>
                  <a:lnTo>
                    <a:pt x="1384" y="343"/>
                  </a:lnTo>
                  <a:lnTo>
                    <a:pt x="1363" y="313"/>
                  </a:lnTo>
                  <a:lnTo>
                    <a:pt x="1342" y="284"/>
                  </a:lnTo>
                  <a:lnTo>
                    <a:pt x="1317" y="258"/>
                  </a:lnTo>
                  <a:lnTo>
                    <a:pt x="1292" y="231"/>
                  </a:lnTo>
                  <a:lnTo>
                    <a:pt x="1267" y="206"/>
                  </a:lnTo>
                  <a:lnTo>
                    <a:pt x="1239" y="181"/>
                  </a:lnTo>
                  <a:lnTo>
                    <a:pt x="1211" y="160"/>
                  </a:lnTo>
                  <a:lnTo>
                    <a:pt x="1182" y="139"/>
                  </a:lnTo>
                  <a:lnTo>
                    <a:pt x="1150" y="119"/>
                  </a:lnTo>
                  <a:lnTo>
                    <a:pt x="1120" y="102"/>
                  </a:lnTo>
                  <a:lnTo>
                    <a:pt x="1087" y="86"/>
                  </a:lnTo>
                  <a:lnTo>
                    <a:pt x="1055" y="70"/>
                  </a:lnTo>
                  <a:lnTo>
                    <a:pt x="1019" y="55"/>
                  </a:lnTo>
                  <a:lnTo>
                    <a:pt x="986" y="45"/>
                  </a:lnTo>
                  <a:lnTo>
                    <a:pt x="950" y="34"/>
                  </a:lnTo>
                  <a:lnTo>
                    <a:pt x="913" y="25"/>
                  </a:lnTo>
                  <a:lnTo>
                    <a:pt x="876" y="20"/>
                  </a:lnTo>
                  <a:lnTo>
                    <a:pt x="838" y="15"/>
                  </a:lnTo>
                  <a:lnTo>
                    <a:pt x="801" y="11"/>
                  </a:lnTo>
                  <a:lnTo>
                    <a:pt x="762" y="11"/>
                  </a:lnTo>
                  <a:lnTo>
                    <a:pt x="723" y="11"/>
                  </a:lnTo>
                  <a:lnTo>
                    <a:pt x="684" y="15"/>
                  </a:lnTo>
                  <a:lnTo>
                    <a:pt x="647" y="20"/>
                  </a:lnTo>
                  <a:lnTo>
                    <a:pt x="610" y="25"/>
                  </a:lnTo>
                  <a:lnTo>
                    <a:pt x="574" y="34"/>
                  </a:lnTo>
                  <a:lnTo>
                    <a:pt x="539" y="45"/>
                  </a:lnTo>
                  <a:lnTo>
                    <a:pt x="503" y="55"/>
                  </a:lnTo>
                  <a:lnTo>
                    <a:pt x="470" y="70"/>
                  </a:lnTo>
                  <a:lnTo>
                    <a:pt x="436" y="86"/>
                  </a:lnTo>
                  <a:lnTo>
                    <a:pt x="404" y="102"/>
                  </a:lnTo>
                  <a:lnTo>
                    <a:pt x="372" y="119"/>
                  </a:lnTo>
                  <a:lnTo>
                    <a:pt x="342" y="139"/>
                  </a:lnTo>
                  <a:lnTo>
                    <a:pt x="312" y="160"/>
                  </a:lnTo>
                  <a:lnTo>
                    <a:pt x="284" y="181"/>
                  </a:lnTo>
                  <a:lnTo>
                    <a:pt x="257" y="206"/>
                  </a:lnTo>
                  <a:lnTo>
                    <a:pt x="230" y="231"/>
                  </a:lnTo>
                  <a:lnTo>
                    <a:pt x="206" y="258"/>
                  </a:lnTo>
                  <a:lnTo>
                    <a:pt x="182" y="284"/>
                  </a:lnTo>
                  <a:lnTo>
                    <a:pt x="159" y="313"/>
                  </a:lnTo>
                  <a:lnTo>
                    <a:pt x="140" y="343"/>
                  </a:lnTo>
                  <a:lnTo>
                    <a:pt x="120" y="373"/>
                  </a:lnTo>
                  <a:lnTo>
                    <a:pt x="101" y="403"/>
                  </a:lnTo>
                  <a:lnTo>
                    <a:pt x="85" y="437"/>
                  </a:lnTo>
                  <a:lnTo>
                    <a:pt x="69" y="469"/>
                  </a:lnTo>
                  <a:lnTo>
                    <a:pt x="57" y="504"/>
                  </a:lnTo>
                  <a:lnTo>
                    <a:pt x="44" y="538"/>
                  </a:lnTo>
                  <a:lnTo>
                    <a:pt x="35" y="573"/>
                  </a:lnTo>
                  <a:lnTo>
                    <a:pt x="26" y="610"/>
                  </a:lnTo>
                  <a:lnTo>
                    <a:pt x="19" y="648"/>
                  </a:lnTo>
                  <a:lnTo>
                    <a:pt x="14" y="685"/>
                  </a:lnTo>
                  <a:lnTo>
                    <a:pt x="12" y="722"/>
                  </a:lnTo>
                  <a:lnTo>
                    <a:pt x="10" y="761"/>
                  </a:lnTo>
                  <a:lnTo>
                    <a:pt x="12" y="800"/>
                  </a:lnTo>
                  <a:lnTo>
                    <a:pt x="14" y="839"/>
                  </a:lnTo>
                  <a:lnTo>
                    <a:pt x="19" y="876"/>
                  </a:lnTo>
                  <a:lnTo>
                    <a:pt x="26" y="914"/>
                  </a:lnTo>
                  <a:lnTo>
                    <a:pt x="35" y="949"/>
                  </a:lnTo>
                  <a:lnTo>
                    <a:pt x="44" y="985"/>
                  </a:lnTo>
                  <a:lnTo>
                    <a:pt x="57" y="1020"/>
                  </a:lnTo>
                  <a:lnTo>
                    <a:pt x="69" y="1054"/>
                  </a:lnTo>
                  <a:lnTo>
                    <a:pt x="85" y="1087"/>
                  </a:lnTo>
                  <a:lnTo>
                    <a:pt x="101" y="1119"/>
                  </a:lnTo>
                  <a:lnTo>
                    <a:pt x="120" y="1151"/>
                  </a:lnTo>
                  <a:lnTo>
                    <a:pt x="140" y="1181"/>
                  </a:lnTo>
                  <a:lnTo>
                    <a:pt x="159" y="1211"/>
                  </a:lnTo>
                  <a:lnTo>
                    <a:pt x="182" y="1240"/>
                  </a:lnTo>
                  <a:lnTo>
                    <a:pt x="206" y="1266"/>
                  </a:lnTo>
                  <a:lnTo>
                    <a:pt x="230" y="1293"/>
                  </a:lnTo>
                  <a:lnTo>
                    <a:pt x="257" y="1318"/>
                  </a:lnTo>
                  <a:lnTo>
                    <a:pt x="284" y="1341"/>
                  </a:lnTo>
                  <a:lnTo>
                    <a:pt x="312" y="1364"/>
                  </a:lnTo>
                  <a:lnTo>
                    <a:pt x="342" y="1383"/>
                  </a:lnTo>
                  <a:lnTo>
                    <a:pt x="372" y="1403"/>
                  </a:lnTo>
                  <a:lnTo>
                    <a:pt x="404" y="1423"/>
                  </a:lnTo>
                  <a:lnTo>
                    <a:pt x="436" y="1438"/>
                  </a:lnTo>
                  <a:lnTo>
                    <a:pt x="470" y="1453"/>
                  </a:lnTo>
                  <a:lnTo>
                    <a:pt x="503" y="1467"/>
                  </a:lnTo>
                  <a:lnTo>
                    <a:pt x="539" y="1479"/>
                  </a:lnTo>
                  <a:lnTo>
                    <a:pt x="574" y="1488"/>
                  </a:lnTo>
                  <a:lnTo>
                    <a:pt x="610" y="1497"/>
                  </a:lnTo>
                  <a:lnTo>
                    <a:pt x="647" y="1504"/>
                  </a:lnTo>
                  <a:lnTo>
                    <a:pt x="684" y="1509"/>
                  </a:lnTo>
                  <a:lnTo>
                    <a:pt x="723" y="1511"/>
                  </a:lnTo>
                  <a:lnTo>
                    <a:pt x="762" y="1513"/>
                  </a:lnTo>
                  <a:lnTo>
                    <a:pt x="801" y="1511"/>
                  </a:lnTo>
                  <a:lnTo>
                    <a:pt x="838" y="1509"/>
                  </a:lnTo>
                  <a:lnTo>
                    <a:pt x="876" y="1504"/>
                  </a:lnTo>
                  <a:lnTo>
                    <a:pt x="913" y="1497"/>
                  </a:lnTo>
                  <a:lnTo>
                    <a:pt x="950" y="1488"/>
                  </a:lnTo>
                  <a:lnTo>
                    <a:pt x="986" y="1479"/>
                  </a:lnTo>
                  <a:lnTo>
                    <a:pt x="1019" y="1467"/>
                  </a:lnTo>
                  <a:lnTo>
                    <a:pt x="1055" y="1453"/>
                  </a:lnTo>
                  <a:lnTo>
                    <a:pt x="1087" y="1438"/>
                  </a:lnTo>
                  <a:lnTo>
                    <a:pt x="1120" y="1423"/>
                  </a:lnTo>
                  <a:lnTo>
                    <a:pt x="1150" y="1403"/>
                  </a:lnTo>
                  <a:lnTo>
                    <a:pt x="1182" y="1383"/>
                  </a:lnTo>
                  <a:lnTo>
                    <a:pt x="1211" y="1364"/>
                  </a:lnTo>
                  <a:lnTo>
                    <a:pt x="1239" y="1341"/>
                  </a:lnTo>
                  <a:lnTo>
                    <a:pt x="1267" y="1318"/>
                  </a:lnTo>
                  <a:lnTo>
                    <a:pt x="1292" y="1293"/>
                  </a:lnTo>
                  <a:lnTo>
                    <a:pt x="1317" y="1266"/>
                  </a:lnTo>
                  <a:lnTo>
                    <a:pt x="1342" y="1240"/>
                  </a:lnTo>
                  <a:lnTo>
                    <a:pt x="1363" y="1211"/>
                  </a:lnTo>
                  <a:lnTo>
                    <a:pt x="1384" y="1181"/>
                  </a:lnTo>
                  <a:lnTo>
                    <a:pt x="1404" y="1151"/>
                  </a:lnTo>
                  <a:lnTo>
                    <a:pt x="1422" y="1119"/>
                  </a:lnTo>
                  <a:lnTo>
                    <a:pt x="1439" y="1087"/>
                  </a:lnTo>
                  <a:lnTo>
                    <a:pt x="1454" y="1054"/>
                  </a:lnTo>
                  <a:lnTo>
                    <a:pt x="1468" y="1020"/>
                  </a:lnTo>
                  <a:lnTo>
                    <a:pt x="1478" y="985"/>
                  </a:lnTo>
                  <a:lnTo>
                    <a:pt x="1489" y="949"/>
                  </a:lnTo>
                  <a:lnTo>
                    <a:pt x="1498" y="914"/>
                  </a:lnTo>
                  <a:lnTo>
                    <a:pt x="1505" y="876"/>
                  </a:lnTo>
                  <a:lnTo>
                    <a:pt x="1509" y="839"/>
                  </a:lnTo>
                  <a:lnTo>
                    <a:pt x="1512" y="800"/>
                  </a:lnTo>
                  <a:lnTo>
                    <a:pt x="1512" y="761"/>
                  </a:lnTo>
                  <a:lnTo>
                    <a:pt x="1525" y="761"/>
                  </a:lnTo>
                  <a:close/>
                </a:path>
              </a:pathLst>
            </a:custGeom>
            <a:solidFill>
              <a:srgbClr val="73C7FF"/>
            </a:solidFill>
            <a:ln w="9525">
              <a:noFill/>
              <a:round/>
              <a:headEnd/>
              <a:tailEnd/>
            </a:ln>
          </p:spPr>
          <p:txBody>
            <a:bodyPr/>
            <a:lstStyle/>
            <a:p>
              <a:endParaRPr lang="en-US"/>
            </a:p>
          </p:txBody>
        </p:sp>
        <p:sp>
          <p:nvSpPr>
            <p:cNvPr id="53322" name="Freeform 75"/>
            <p:cNvSpPr>
              <a:spLocks/>
            </p:cNvSpPr>
            <p:nvPr/>
          </p:nvSpPr>
          <p:spPr bwMode="auto">
            <a:xfrm>
              <a:off x="3612768" y="2170133"/>
              <a:ext cx="2133600" cy="2400300"/>
            </a:xfrm>
            <a:custGeom>
              <a:avLst/>
              <a:gdLst>
                <a:gd name="T0" fmla="*/ 2147483647 w 1512"/>
                <a:gd name="T1" fmla="*/ 2147483647 h 1512"/>
                <a:gd name="T2" fmla="*/ 2147483647 w 1512"/>
                <a:gd name="T3" fmla="*/ 2147483647 h 1512"/>
                <a:gd name="T4" fmla="*/ 2147483647 w 1512"/>
                <a:gd name="T5" fmla="*/ 2147483647 h 1512"/>
                <a:gd name="T6" fmla="*/ 2147483647 w 1512"/>
                <a:gd name="T7" fmla="*/ 2147483647 h 1512"/>
                <a:gd name="T8" fmla="*/ 2147483647 w 1512"/>
                <a:gd name="T9" fmla="*/ 2147483647 h 1512"/>
                <a:gd name="T10" fmla="*/ 2147483647 w 1512"/>
                <a:gd name="T11" fmla="*/ 2147483647 h 1512"/>
                <a:gd name="T12" fmla="*/ 2147483647 w 1512"/>
                <a:gd name="T13" fmla="*/ 2147483647 h 1512"/>
                <a:gd name="T14" fmla="*/ 2147483647 w 1512"/>
                <a:gd name="T15" fmla="*/ 2147483647 h 1512"/>
                <a:gd name="T16" fmla="*/ 2147483647 w 1512"/>
                <a:gd name="T17" fmla="*/ 2147483647 h 1512"/>
                <a:gd name="T18" fmla="*/ 2147483647 w 1512"/>
                <a:gd name="T19" fmla="*/ 2147483647 h 1512"/>
                <a:gd name="T20" fmla="*/ 2147483647 w 1512"/>
                <a:gd name="T21" fmla="*/ 2147483647 h 1512"/>
                <a:gd name="T22" fmla="*/ 2147483647 w 1512"/>
                <a:gd name="T23" fmla="*/ 2147483647 h 1512"/>
                <a:gd name="T24" fmla="*/ 0 w 1512"/>
                <a:gd name="T25" fmla="*/ 2147483647 h 1512"/>
                <a:gd name="T26" fmla="*/ 2147483647 w 1512"/>
                <a:gd name="T27" fmla="*/ 2147483647 h 1512"/>
                <a:gd name="T28" fmla="*/ 2147483647 w 1512"/>
                <a:gd name="T29" fmla="*/ 2147483647 h 1512"/>
                <a:gd name="T30" fmla="*/ 2147483647 w 1512"/>
                <a:gd name="T31" fmla="*/ 2147483647 h 1512"/>
                <a:gd name="T32" fmla="*/ 2147483647 w 1512"/>
                <a:gd name="T33" fmla="*/ 2147483647 h 1512"/>
                <a:gd name="T34" fmla="*/ 2147483647 w 1512"/>
                <a:gd name="T35" fmla="*/ 2147483647 h 1512"/>
                <a:gd name="T36" fmla="*/ 2147483647 w 1512"/>
                <a:gd name="T37" fmla="*/ 2147483647 h 1512"/>
                <a:gd name="T38" fmla="*/ 2147483647 w 1512"/>
                <a:gd name="T39" fmla="*/ 2147483647 h 1512"/>
                <a:gd name="T40" fmla="*/ 2147483647 w 1512"/>
                <a:gd name="T41" fmla="*/ 2147483647 h 1512"/>
                <a:gd name="T42" fmla="*/ 2147483647 w 1512"/>
                <a:gd name="T43" fmla="*/ 2147483647 h 1512"/>
                <a:gd name="T44" fmla="*/ 2147483647 w 1512"/>
                <a:gd name="T45" fmla="*/ 2147483647 h 1512"/>
                <a:gd name="T46" fmla="*/ 2147483647 w 1512"/>
                <a:gd name="T47" fmla="*/ 2147483647 h 1512"/>
                <a:gd name="T48" fmla="*/ 2147483647 w 1512"/>
                <a:gd name="T49" fmla="*/ 2147483647 h 1512"/>
                <a:gd name="T50" fmla="*/ 2147483647 w 1512"/>
                <a:gd name="T51" fmla="*/ 2147483647 h 1512"/>
                <a:gd name="T52" fmla="*/ 2147483647 w 1512"/>
                <a:gd name="T53" fmla="*/ 2147483647 h 1512"/>
                <a:gd name="T54" fmla="*/ 2147483647 w 1512"/>
                <a:gd name="T55" fmla="*/ 2147483647 h 1512"/>
                <a:gd name="T56" fmla="*/ 2147483647 w 1512"/>
                <a:gd name="T57" fmla="*/ 2147483647 h 1512"/>
                <a:gd name="T58" fmla="*/ 2147483647 w 1512"/>
                <a:gd name="T59" fmla="*/ 2147483647 h 1512"/>
                <a:gd name="T60" fmla="*/ 2147483647 w 1512"/>
                <a:gd name="T61" fmla="*/ 2147483647 h 1512"/>
                <a:gd name="T62" fmla="*/ 2147483647 w 1512"/>
                <a:gd name="T63" fmla="*/ 2147483647 h 1512"/>
                <a:gd name="T64" fmla="*/ 2147483647 w 1512"/>
                <a:gd name="T65" fmla="*/ 2147483647 h 1512"/>
                <a:gd name="T66" fmla="*/ 2147483647 w 1512"/>
                <a:gd name="T67" fmla="*/ 2147483647 h 1512"/>
                <a:gd name="T68" fmla="*/ 2147483647 w 1512"/>
                <a:gd name="T69" fmla="*/ 2147483647 h 1512"/>
                <a:gd name="T70" fmla="*/ 2147483647 w 1512"/>
                <a:gd name="T71" fmla="*/ 2147483647 h 1512"/>
                <a:gd name="T72" fmla="*/ 2147483647 w 1512"/>
                <a:gd name="T73" fmla="*/ 2147483647 h 1512"/>
                <a:gd name="T74" fmla="*/ 2147483647 w 1512"/>
                <a:gd name="T75" fmla="*/ 2147483647 h 1512"/>
                <a:gd name="T76" fmla="*/ 2147483647 w 1512"/>
                <a:gd name="T77" fmla="*/ 2147483647 h 1512"/>
                <a:gd name="T78" fmla="*/ 2147483647 w 1512"/>
                <a:gd name="T79" fmla="*/ 2147483647 h 1512"/>
                <a:gd name="T80" fmla="*/ 2147483647 w 1512"/>
                <a:gd name="T81" fmla="*/ 2147483647 h 1512"/>
                <a:gd name="T82" fmla="*/ 2147483647 w 1512"/>
                <a:gd name="T83" fmla="*/ 2147483647 h 1512"/>
                <a:gd name="T84" fmla="*/ 2147483647 w 1512"/>
                <a:gd name="T85" fmla="*/ 2147483647 h 1512"/>
                <a:gd name="T86" fmla="*/ 2147483647 w 1512"/>
                <a:gd name="T87" fmla="*/ 2147483647 h 1512"/>
                <a:gd name="T88" fmla="*/ 2147483647 w 1512"/>
                <a:gd name="T89" fmla="*/ 2147483647 h 1512"/>
                <a:gd name="T90" fmla="*/ 2147483647 w 1512"/>
                <a:gd name="T91" fmla="*/ 2147483647 h 1512"/>
                <a:gd name="T92" fmla="*/ 2147483647 w 1512"/>
                <a:gd name="T93" fmla="*/ 2147483647 h 1512"/>
                <a:gd name="T94" fmla="*/ 2147483647 w 1512"/>
                <a:gd name="T95" fmla="*/ 2147483647 h 1512"/>
                <a:gd name="T96" fmla="*/ 2147483647 w 1512"/>
                <a:gd name="T97" fmla="*/ 2147483647 h 1512"/>
                <a:gd name="T98" fmla="*/ 2147483647 w 1512"/>
                <a:gd name="T99" fmla="*/ 2147483647 h 1512"/>
                <a:gd name="T100" fmla="*/ 2147483647 w 1512"/>
                <a:gd name="T101" fmla="*/ 2147483647 h 151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12"/>
                <a:gd name="T154" fmla="*/ 0 h 1512"/>
                <a:gd name="T155" fmla="*/ 1512 w 1512"/>
                <a:gd name="T156" fmla="*/ 1512 h 151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12" h="1512">
                  <a:moveTo>
                    <a:pt x="1512" y="755"/>
                  </a:moveTo>
                  <a:lnTo>
                    <a:pt x="1512" y="716"/>
                  </a:lnTo>
                  <a:lnTo>
                    <a:pt x="1509" y="679"/>
                  </a:lnTo>
                  <a:lnTo>
                    <a:pt x="1505" y="640"/>
                  </a:lnTo>
                  <a:lnTo>
                    <a:pt x="1498" y="603"/>
                  </a:lnTo>
                  <a:lnTo>
                    <a:pt x="1489" y="567"/>
                  </a:lnTo>
                  <a:lnTo>
                    <a:pt x="1479" y="530"/>
                  </a:lnTo>
                  <a:lnTo>
                    <a:pt x="1468" y="496"/>
                  </a:lnTo>
                  <a:lnTo>
                    <a:pt x="1454" y="461"/>
                  </a:lnTo>
                  <a:lnTo>
                    <a:pt x="1438" y="427"/>
                  </a:lnTo>
                  <a:lnTo>
                    <a:pt x="1422" y="395"/>
                  </a:lnTo>
                  <a:lnTo>
                    <a:pt x="1404" y="363"/>
                  </a:lnTo>
                  <a:lnTo>
                    <a:pt x="1385" y="333"/>
                  </a:lnTo>
                  <a:lnTo>
                    <a:pt x="1363" y="303"/>
                  </a:lnTo>
                  <a:lnTo>
                    <a:pt x="1340" y="275"/>
                  </a:lnTo>
                  <a:lnTo>
                    <a:pt x="1317" y="246"/>
                  </a:lnTo>
                  <a:lnTo>
                    <a:pt x="1291" y="221"/>
                  </a:lnTo>
                  <a:lnTo>
                    <a:pt x="1266" y="197"/>
                  </a:lnTo>
                  <a:lnTo>
                    <a:pt x="1238" y="172"/>
                  </a:lnTo>
                  <a:lnTo>
                    <a:pt x="1209" y="149"/>
                  </a:lnTo>
                  <a:lnTo>
                    <a:pt x="1179" y="129"/>
                  </a:lnTo>
                  <a:lnTo>
                    <a:pt x="1149" y="110"/>
                  </a:lnTo>
                  <a:lnTo>
                    <a:pt x="1117" y="90"/>
                  </a:lnTo>
                  <a:lnTo>
                    <a:pt x="1085" y="74"/>
                  </a:lnTo>
                  <a:lnTo>
                    <a:pt x="1051" y="58"/>
                  </a:lnTo>
                  <a:lnTo>
                    <a:pt x="1016" y="46"/>
                  </a:lnTo>
                  <a:lnTo>
                    <a:pt x="982" y="33"/>
                  </a:lnTo>
                  <a:lnTo>
                    <a:pt x="945" y="23"/>
                  </a:lnTo>
                  <a:lnTo>
                    <a:pt x="910" y="14"/>
                  </a:lnTo>
                  <a:lnTo>
                    <a:pt x="872" y="9"/>
                  </a:lnTo>
                  <a:lnTo>
                    <a:pt x="833" y="3"/>
                  </a:lnTo>
                  <a:lnTo>
                    <a:pt x="796" y="0"/>
                  </a:lnTo>
                  <a:lnTo>
                    <a:pt x="757" y="0"/>
                  </a:lnTo>
                  <a:lnTo>
                    <a:pt x="718" y="0"/>
                  </a:lnTo>
                  <a:lnTo>
                    <a:pt x="679" y="3"/>
                  </a:lnTo>
                  <a:lnTo>
                    <a:pt x="642" y="9"/>
                  </a:lnTo>
                  <a:lnTo>
                    <a:pt x="605" y="14"/>
                  </a:lnTo>
                  <a:lnTo>
                    <a:pt x="567" y="23"/>
                  </a:lnTo>
                  <a:lnTo>
                    <a:pt x="532" y="33"/>
                  </a:lnTo>
                  <a:lnTo>
                    <a:pt x="497" y="46"/>
                  </a:lnTo>
                  <a:lnTo>
                    <a:pt x="463" y="58"/>
                  </a:lnTo>
                  <a:lnTo>
                    <a:pt x="429" y="74"/>
                  </a:lnTo>
                  <a:lnTo>
                    <a:pt x="396" y="90"/>
                  </a:lnTo>
                  <a:lnTo>
                    <a:pt x="365" y="110"/>
                  </a:lnTo>
                  <a:lnTo>
                    <a:pt x="333" y="129"/>
                  </a:lnTo>
                  <a:lnTo>
                    <a:pt x="305" y="149"/>
                  </a:lnTo>
                  <a:lnTo>
                    <a:pt x="275" y="172"/>
                  </a:lnTo>
                  <a:lnTo>
                    <a:pt x="248" y="197"/>
                  </a:lnTo>
                  <a:lnTo>
                    <a:pt x="222" y="221"/>
                  </a:lnTo>
                  <a:lnTo>
                    <a:pt x="197" y="246"/>
                  </a:lnTo>
                  <a:lnTo>
                    <a:pt x="174" y="275"/>
                  </a:lnTo>
                  <a:lnTo>
                    <a:pt x="151" y="303"/>
                  </a:lnTo>
                  <a:lnTo>
                    <a:pt x="130" y="333"/>
                  </a:lnTo>
                  <a:lnTo>
                    <a:pt x="110" y="363"/>
                  </a:lnTo>
                  <a:lnTo>
                    <a:pt x="92" y="395"/>
                  </a:lnTo>
                  <a:lnTo>
                    <a:pt x="75" y="427"/>
                  </a:lnTo>
                  <a:lnTo>
                    <a:pt x="60" y="461"/>
                  </a:lnTo>
                  <a:lnTo>
                    <a:pt x="46" y="496"/>
                  </a:lnTo>
                  <a:lnTo>
                    <a:pt x="34" y="530"/>
                  </a:lnTo>
                  <a:lnTo>
                    <a:pt x="25" y="567"/>
                  </a:lnTo>
                  <a:lnTo>
                    <a:pt x="16" y="603"/>
                  </a:lnTo>
                  <a:lnTo>
                    <a:pt x="9" y="640"/>
                  </a:lnTo>
                  <a:lnTo>
                    <a:pt x="4" y="679"/>
                  </a:lnTo>
                  <a:lnTo>
                    <a:pt x="2" y="716"/>
                  </a:lnTo>
                  <a:lnTo>
                    <a:pt x="0" y="755"/>
                  </a:lnTo>
                  <a:lnTo>
                    <a:pt x="2" y="794"/>
                  </a:lnTo>
                  <a:lnTo>
                    <a:pt x="4" y="833"/>
                  </a:lnTo>
                  <a:lnTo>
                    <a:pt x="9" y="870"/>
                  </a:lnTo>
                  <a:lnTo>
                    <a:pt x="16" y="908"/>
                  </a:lnTo>
                  <a:lnTo>
                    <a:pt x="25" y="945"/>
                  </a:lnTo>
                  <a:lnTo>
                    <a:pt x="34" y="980"/>
                  </a:lnTo>
                  <a:lnTo>
                    <a:pt x="46" y="1016"/>
                  </a:lnTo>
                  <a:lnTo>
                    <a:pt x="60" y="1049"/>
                  </a:lnTo>
                  <a:lnTo>
                    <a:pt x="75" y="1083"/>
                  </a:lnTo>
                  <a:lnTo>
                    <a:pt x="92" y="1117"/>
                  </a:lnTo>
                  <a:lnTo>
                    <a:pt x="110" y="1147"/>
                  </a:lnTo>
                  <a:lnTo>
                    <a:pt x="130" y="1179"/>
                  </a:lnTo>
                  <a:lnTo>
                    <a:pt x="151" y="1207"/>
                  </a:lnTo>
                  <a:lnTo>
                    <a:pt x="174" y="1237"/>
                  </a:lnTo>
                  <a:lnTo>
                    <a:pt x="197" y="1264"/>
                  </a:lnTo>
                  <a:lnTo>
                    <a:pt x="222" y="1291"/>
                  </a:lnTo>
                  <a:lnTo>
                    <a:pt x="248" y="1315"/>
                  </a:lnTo>
                  <a:lnTo>
                    <a:pt x="275" y="1338"/>
                  </a:lnTo>
                  <a:lnTo>
                    <a:pt x="305" y="1362"/>
                  </a:lnTo>
                  <a:lnTo>
                    <a:pt x="333" y="1383"/>
                  </a:lnTo>
                  <a:lnTo>
                    <a:pt x="365" y="1402"/>
                  </a:lnTo>
                  <a:lnTo>
                    <a:pt x="396" y="1420"/>
                  </a:lnTo>
                  <a:lnTo>
                    <a:pt x="429" y="1438"/>
                  </a:lnTo>
                  <a:lnTo>
                    <a:pt x="463" y="1452"/>
                  </a:lnTo>
                  <a:lnTo>
                    <a:pt x="497" y="1466"/>
                  </a:lnTo>
                  <a:lnTo>
                    <a:pt x="532" y="1479"/>
                  </a:lnTo>
                  <a:lnTo>
                    <a:pt x="567" y="1487"/>
                  </a:lnTo>
                  <a:lnTo>
                    <a:pt x="605" y="1496"/>
                  </a:lnTo>
                  <a:lnTo>
                    <a:pt x="642" y="1503"/>
                  </a:lnTo>
                  <a:lnTo>
                    <a:pt x="679" y="1509"/>
                  </a:lnTo>
                  <a:lnTo>
                    <a:pt x="718" y="1510"/>
                  </a:lnTo>
                  <a:lnTo>
                    <a:pt x="757" y="1512"/>
                  </a:lnTo>
                  <a:lnTo>
                    <a:pt x="796" y="1510"/>
                  </a:lnTo>
                  <a:lnTo>
                    <a:pt x="833" y="1509"/>
                  </a:lnTo>
                  <a:lnTo>
                    <a:pt x="872" y="1503"/>
                  </a:lnTo>
                  <a:lnTo>
                    <a:pt x="910" y="1496"/>
                  </a:lnTo>
                  <a:lnTo>
                    <a:pt x="945" y="1487"/>
                  </a:lnTo>
                  <a:lnTo>
                    <a:pt x="982" y="1479"/>
                  </a:lnTo>
                  <a:lnTo>
                    <a:pt x="1016" y="1466"/>
                  </a:lnTo>
                  <a:lnTo>
                    <a:pt x="1051" y="1452"/>
                  </a:lnTo>
                  <a:lnTo>
                    <a:pt x="1085" y="1438"/>
                  </a:lnTo>
                  <a:lnTo>
                    <a:pt x="1117" y="1420"/>
                  </a:lnTo>
                  <a:lnTo>
                    <a:pt x="1149" y="1402"/>
                  </a:lnTo>
                  <a:lnTo>
                    <a:pt x="1179" y="1383"/>
                  </a:lnTo>
                  <a:lnTo>
                    <a:pt x="1209" y="1362"/>
                  </a:lnTo>
                  <a:lnTo>
                    <a:pt x="1238" y="1338"/>
                  </a:lnTo>
                  <a:lnTo>
                    <a:pt x="1266" y="1315"/>
                  </a:lnTo>
                  <a:lnTo>
                    <a:pt x="1291" y="1291"/>
                  </a:lnTo>
                  <a:lnTo>
                    <a:pt x="1317" y="1264"/>
                  </a:lnTo>
                  <a:lnTo>
                    <a:pt x="1340" y="1237"/>
                  </a:lnTo>
                  <a:lnTo>
                    <a:pt x="1363" y="1207"/>
                  </a:lnTo>
                  <a:lnTo>
                    <a:pt x="1385" y="1179"/>
                  </a:lnTo>
                  <a:lnTo>
                    <a:pt x="1404" y="1147"/>
                  </a:lnTo>
                  <a:lnTo>
                    <a:pt x="1422" y="1117"/>
                  </a:lnTo>
                  <a:lnTo>
                    <a:pt x="1438" y="1083"/>
                  </a:lnTo>
                  <a:lnTo>
                    <a:pt x="1454" y="1049"/>
                  </a:lnTo>
                  <a:lnTo>
                    <a:pt x="1468" y="1016"/>
                  </a:lnTo>
                  <a:lnTo>
                    <a:pt x="1479" y="980"/>
                  </a:lnTo>
                  <a:lnTo>
                    <a:pt x="1489" y="945"/>
                  </a:lnTo>
                  <a:lnTo>
                    <a:pt x="1498" y="908"/>
                  </a:lnTo>
                  <a:lnTo>
                    <a:pt x="1505" y="870"/>
                  </a:lnTo>
                  <a:lnTo>
                    <a:pt x="1509" y="833"/>
                  </a:lnTo>
                  <a:lnTo>
                    <a:pt x="1512" y="794"/>
                  </a:lnTo>
                  <a:lnTo>
                    <a:pt x="1512" y="755"/>
                  </a:lnTo>
                  <a:lnTo>
                    <a:pt x="1502" y="755"/>
                  </a:lnTo>
                  <a:lnTo>
                    <a:pt x="1502" y="718"/>
                  </a:lnTo>
                  <a:lnTo>
                    <a:pt x="1498" y="679"/>
                  </a:lnTo>
                  <a:lnTo>
                    <a:pt x="1495" y="642"/>
                  </a:lnTo>
                  <a:lnTo>
                    <a:pt x="1488" y="606"/>
                  </a:lnTo>
                  <a:lnTo>
                    <a:pt x="1479" y="569"/>
                  </a:lnTo>
                  <a:lnTo>
                    <a:pt x="1468" y="533"/>
                  </a:lnTo>
                  <a:lnTo>
                    <a:pt x="1457" y="500"/>
                  </a:lnTo>
                  <a:lnTo>
                    <a:pt x="1443" y="466"/>
                  </a:lnTo>
                  <a:lnTo>
                    <a:pt x="1429" y="432"/>
                  </a:lnTo>
                  <a:lnTo>
                    <a:pt x="1413" y="400"/>
                  </a:lnTo>
                  <a:lnTo>
                    <a:pt x="1394" y="369"/>
                  </a:lnTo>
                  <a:lnTo>
                    <a:pt x="1376" y="338"/>
                  </a:lnTo>
                  <a:lnTo>
                    <a:pt x="1355" y="310"/>
                  </a:lnTo>
                  <a:lnTo>
                    <a:pt x="1332" y="282"/>
                  </a:lnTo>
                  <a:lnTo>
                    <a:pt x="1309" y="255"/>
                  </a:lnTo>
                  <a:lnTo>
                    <a:pt x="1284" y="228"/>
                  </a:lnTo>
                  <a:lnTo>
                    <a:pt x="1259" y="204"/>
                  </a:lnTo>
                  <a:lnTo>
                    <a:pt x="1231" y="181"/>
                  </a:lnTo>
                  <a:lnTo>
                    <a:pt x="1202" y="158"/>
                  </a:lnTo>
                  <a:lnTo>
                    <a:pt x="1174" y="138"/>
                  </a:lnTo>
                  <a:lnTo>
                    <a:pt x="1144" y="119"/>
                  </a:lnTo>
                  <a:lnTo>
                    <a:pt x="1112" y="101"/>
                  </a:lnTo>
                  <a:lnTo>
                    <a:pt x="1080" y="83"/>
                  </a:lnTo>
                  <a:lnTo>
                    <a:pt x="1046" y="69"/>
                  </a:lnTo>
                  <a:lnTo>
                    <a:pt x="1012" y="55"/>
                  </a:lnTo>
                  <a:lnTo>
                    <a:pt x="979" y="44"/>
                  </a:lnTo>
                  <a:lnTo>
                    <a:pt x="943" y="33"/>
                  </a:lnTo>
                  <a:lnTo>
                    <a:pt x="908" y="25"/>
                  </a:lnTo>
                  <a:lnTo>
                    <a:pt x="871" y="19"/>
                  </a:lnTo>
                  <a:lnTo>
                    <a:pt x="833" y="14"/>
                  </a:lnTo>
                  <a:lnTo>
                    <a:pt x="794" y="10"/>
                  </a:lnTo>
                  <a:lnTo>
                    <a:pt x="757" y="10"/>
                  </a:lnTo>
                  <a:lnTo>
                    <a:pt x="718" y="10"/>
                  </a:lnTo>
                  <a:lnTo>
                    <a:pt x="681" y="14"/>
                  </a:lnTo>
                  <a:lnTo>
                    <a:pt x="644" y="19"/>
                  </a:lnTo>
                  <a:lnTo>
                    <a:pt x="606" y="25"/>
                  </a:lnTo>
                  <a:lnTo>
                    <a:pt x="571" y="33"/>
                  </a:lnTo>
                  <a:lnTo>
                    <a:pt x="536" y="44"/>
                  </a:lnTo>
                  <a:lnTo>
                    <a:pt x="500" y="55"/>
                  </a:lnTo>
                  <a:lnTo>
                    <a:pt x="466" y="69"/>
                  </a:lnTo>
                  <a:lnTo>
                    <a:pt x="433" y="83"/>
                  </a:lnTo>
                  <a:lnTo>
                    <a:pt x="401" y="101"/>
                  </a:lnTo>
                  <a:lnTo>
                    <a:pt x="371" y="119"/>
                  </a:lnTo>
                  <a:lnTo>
                    <a:pt x="341" y="138"/>
                  </a:lnTo>
                  <a:lnTo>
                    <a:pt x="310" y="158"/>
                  </a:lnTo>
                  <a:lnTo>
                    <a:pt x="282" y="181"/>
                  </a:lnTo>
                  <a:lnTo>
                    <a:pt x="255" y="204"/>
                  </a:lnTo>
                  <a:lnTo>
                    <a:pt x="229" y="228"/>
                  </a:lnTo>
                  <a:lnTo>
                    <a:pt x="204" y="255"/>
                  </a:lnTo>
                  <a:lnTo>
                    <a:pt x="181" y="282"/>
                  </a:lnTo>
                  <a:lnTo>
                    <a:pt x="160" y="310"/>
                  </a:lnTo>
                  <a:lnTo>
                    <a:pt x="138" y="338"/>
                  </a:lnTo>
                  <a:lnTo>
                    <a:pt x="119" y="369"/>
                  </a:lnTo>
                  <a:lnTo>
                    <a:pt x="101" y="400"/>
                  </a:lnTo>
                  <a:lnTo>
                    <a:pt x="85" y="432"/>
                  </a:lnTo>
                  <a:lnTo>
                    <a:pt x="69" y="466"/>
                  </a:lnTo>
                  <a:lnTo>
                    <a:pt x="57" y="500"/>
                  </a:lnTo>
                  <a:lnTo>
                    <a:pt x="45" y="533"/>
                  </a:lnTo>
                  <a:lnTo>
                    <a:pt x="34" y="569"/>
                  </a:lnTo>
                  <a:lnTo>
                    <a:pt x="27" y="606"/>
                  </a:lnTo>
                  <a:lnTo>
                    <a:pt x="20" y="642"/>
                  </a:lnTo>
                  <a:lnTo>
                    <a:pt x="14" y="679"/>
                  </a:lnTo>
                  <a:lnTo>
                    <a:pt x="13" y="718"/>
                  </a:lnTo>
                  <a:lnTo>
                    <a:pt x="11" y="755"/>
                  </a:lnTo>
                  <a:lnTo>
                    <a:pt x="13" y="794"/>
                  </a:lnTo>
                  <a:lnTo>
                    <a:pt x="14" y="831"/>
                  </a:lnTo>
                  <a:lnTo>
                    <a:pt x="20" y="869"/>
                  </a:lnTo>
                  <a:lnTo>
                    <a:pt x="27" y="906"/>
                  </a:lnTo>
                  <a:lnTo>
                    <a:pt x="34" y="941"/>
                  </a:lnTo>
                  <a:lnTo>
                    <a:pt x="45" y="977"/>
                  </a:lnTo>
                  <a:lnTo>
                    <a:pt x="57" y="1012"/>
                  </a:lnTo>
                  <a:lnTo>
                    <a:pt x="69" y="1046"/>
                  </a:lnTo>
                  <a:lnTo>
                    <a:pt x="85" y="1080"/>
                  </a:lnTo>
                  <a:lnTo>
                    <a:pt x="101" y="1112"/>
                  </a:lnTo>
                  <a:lnTo>
                    <a:pt x="119" y="1142"/>
                  </a:lnTo>
                  <a:lnTo>
                    <a:pt x="138" y="1172"/>
                  </a:lnTo>
                  <a:lnTo>
                    <a:pt x="160" y="1202"/>
                  </a:lnTo>
                  <a:lnTo>
                    <a:pt x="181" y="1230"/>
                  </a:lnTo>
                  <a:lnTo>
                    <a:pt x="204" y="1257"/>
                  </a:lnTo>
                  <a:lnTo>
                    <a:pt x="229" y="1284"/>
                  </a:lnTo>
                  <a:lnTo>
                    <a:pt x="255" y="1307"/>
                  </a:lnTo>
                  <a:lnTo>
                    <a:pt x="282" y="1331"/>
                  </a:lnTo>
                  <a:lnTo>
                    <a:pt x="310" y="1353"/>
                  </a:lnTo>
                  <a:lnTo>
                    <a:pt x="341" y="1374"/>
                  </a:lnTo>
                  <a:lnTo>
                    <a:pt x="371" y="1393"/>
                  </a:lnTo>
                  <a:lnTo>
                    <a:pt x="401" y="1411"/>
                  </a:lnTo>
                  <a:lnTo>
                    <a:pt x="433" y="1427"/>
                  </a:lnTo>
                  <a:lnTo>
                    <a:pt x="466" y="1443"/>
                  </a:lnTo>
                  <a:lnTo>
                    <a:pt x="500" y="1456"/>
                  </a:lnTo>
                  <a:lnTo>
                    <a:pt x="536" y="1468"/>
                  </a:lnTo>
                  <a:lnTo>
                    <a:pt x="571" y="1477"/>
                  </a:lnTo>
                  <a:lnTo>
                    <a:pt x="606" y="1486"/>
                  </a:lnTo>
                  <a:lnTo>
                    <a:pt x="644" y="1493"/>
                  </a:lnTo>
                  <a:lnTo>
                    <a:pt x="681" y="1496"/>
                  </a:lnTo>
                  <a:lnTo>
                    <a:pt x="718" y="1500"/>
                  </a:lnTo>
                  <a:lnTo>
                    <a:pt x="757" y="1502"/>
                  </a:lnTo>
                  <a:lnTo>
                    <a:pt x="794" y="1500"/>
                  </a:lnTo>
                  <a:lnTo>
                    <a:pt x="833" y="1496"/>
                  </a:lnTo>
                  <a:lnTo>
                    <a:pt x="871" y="1493"/>
                  </a:lnTo>
                  <a:lnTo>
                    <a:pt x="908" y="1486"/>
                  </a:lnTo>
                  <a:lnTo>
                    <a:pt x="943" y="1477"/>
                  </a:lnTo>
                  <a:lnTo>
                    <a:pt x="979" y="1468"/>
                  </a:lnTo>
                  <a:lnTo>
                    <a:pt x="1012" y="1456"/>
                  </a:lnTo>
                  <a:lnTo>
                    <a:pt x="1046" y="1443"/>
                  </a:lnTo>
                  <a:lnTo>
                    <a:pt x="1080" y="1427"/>
                  </a:lnTo>
                  <a:lnTo>
                    <a:pt x="1112" y="1411"/>
                  </a:lnTo>
                  <a:lnTo>
                    <a:pt x="1144" y="1393"/>
                  </a:lnTo>
                  <a:lnTo>
                    <a:pt x="1174" y="1374"/>
                  </a:lnTo>
                  <a:lnTo>
                    <a:pt x="1202" y="1353"/>
                  </a:lnTo>
                  <a:lnTo>
                    <a:pt x="1231" y="1331"/>
                  </a:lnTo>
                  <a:lnTo>
                    <a:pt x="1259" y="1307"/>
                  </a:lnTo>
                  <a:lnTo>
                    <a:pt x="1284" y="1284"/>
                  </a:lnTo>
                  <a:lnTo>
                    <a:pt x="1309" y="1257"/>
                  </a:lnTo>
                  <a:lnTo>
                    <a:pt x="1332" y="1230"/>
                  </a:lnTo>
                  <a:lnTo>
                    <a:pt x="1355" y="1202"/>
                  </a:lnTo>
                  <a:lnTo>
                    <a:pt x="1376" y="1172"/>
                  </a:lnTo>
                  <a:lnTo>
                    <a:pt x="1394" y="1142"/>
                  </a:lnTo>
                  <a:lnTo>
                    <a:pt x="1413" y="1112"/>
                  </a:lnTo>
                  <a:lnTo>
                    <a:pt x="1429" y="1080"/>
                  </a:lnTo>
                  <a:lnTo>
                    <a:pt x="1443" y="1046"/>
                  </a:lnTo>
                  <a:lnTo>
                    <a:pt x="1457" y="1012"/>
                  </a:lnTo>
                  <a:lnTo>
                    <a:pt x="1468" y="977"/>
                  </a:lnTo>
                  <a:lnTo>
                    <a:pt x="1479" y="941"/>
                  </a:lnTo>
                  <a:lnTo>
                    <a:pt x="1488" y="906"/>
                  </a:lnTo>
                  <a:lnTo>
                    <a:pt x="1495" y="869"/>
                  </a:lnTo>
                  <a:lnTo>
                    <a:pt x="1498" y="831"/>
                  </a:lnTo>
                  <a:lnTo>
                    <a:pt x="1502" y="794"/>
                  </a:lnTo>
                  <a:lnTo>
                    <a:pt x="1502" y="755"/>
                  </a:lnTo>
                  <a:lnTo>
                    <a:pt x="1512" y="755"/>
                  </a:lnTo>
                  <a:close/>
                </a:path>
              </a:pathLst>
            </a:custGeom>
            <a:solidFill>
              <a:srgbClr val="74C7FF"/>
            </a:solidFill>
            <a:ln w="9525">
              <a:noFill/>
              <a:round/>
              <a:headEnd/>
              <a:tailEnd/>
            </a:ln>
          </p:spPr>
          <p:txBody>
            <a:bodyPr/>
            <a:lstStyle/>
            <a:p>
              <a:endParaRPr lang="en-US"/>
            </a:p>
          </p:txBody>
        </p:sp>
        <p:sp>
          <p:nvSpPr>
            <p:cNvPr id="53323" name="Freeform 76"/>
            <p:cNvSpPr>
              <a:spLocks/>
            </p:cNvSpPr>
            <p:nvPr/>
          </p:nvSpPr>
          <p:spPr bwMode="auto">
            <a:xfrm>
              <a:off x="3619826" y="2178073"/>
              <a:ext cx="2119489" cy="2384425"/>
            </a:xfrm>
            <a:custGeom>
              <a:avLst/>
              <a:gdLst>
                <a:gd name="T0" fmla="*/ 2147483647 w 1502"/>
                <a:gd name="T1" fmla="*/ 2147483647 h 1502"/>
                <a:gd name="T2" fmla="*/ 2147483647 w 1502"/>
                <a:gd name="T3" fmla="*/ 2147483647 h 1502"/>
                <a:gd name="T4" fmla="*/ 2147483647 w 1502"/>
                <a:gd name="T5" fmla="*/ 2147483647 h 1502"/>
                <a:gd name="T6" fmla="*/ 2147483647 w 1502"/>
                <a:gd name="T7" fmla="*/ 2147483647 h 1502"/>
                <a:gd name="T8" fmla="*/ 2147483647 w 1502"/>
                <a:gd name="T9" fmla="*/ 2147483647 h 1502"/>
                <a:gd name="T10" fmla="*/ 2147483647 w 1502"/>
                <a:gd name="T11" fmla="*/ 2147483647 h 1502"/>
                <a:gd name="T12" fmla="*/ 2147483647 w 1502"/>
                <a:gd name="T13" fmla="*/ 2147483647 h 1502"/>
                <a:gd name="T14" fmla="*/ 2147483647 w 1502"/>
                <a:gd name="T15" fmla="*/ 2147483647 h 1502"/>
                <a:gd name="T16" fmla="*/ 2147483647 w 1502"/>
                <a:gd name="T17" fmla="*/ 2147483647 h 1502"/>
                <a:gd name="T18" fmla="*/ 2147483647 w 1502"/>
                <a:gd name="T19" fmla="*/ 2147483647 h 1502"/>
                <a:gd name="T20" fmla="*/ 2147483647 w 1502"/>
                <a:gd name="T21" fmla="*/ 2147483647 h 1502"/>
                <a:gd name="T22" fmla="*/ 2147483647 w 1502"/>
                <a:gd name="T23" fmla="*/ 2147483647 h 1502"/>
                <a:gd name="T24" fmla="*/ 0 w 1502"/>
                <a:gd name="T25" fmla="*/ 2147483647 h 1502"/>
                <a:gd name="T26" fmla="*/ 2147483647 w 1502"/>
                <a:gd name="T27" fmla="*/ 2147483647 h 1502"/>
                <a:gd name="T28" fmla="*/ 2147483647 w 1502"/>
                <a:gd name="T29" fmla="*/ 2147483647 h 1502"/>
                <a:gd name="T30" fmla="*/ 2147483647 w 1502"/>
                <a:gd name="T31" fmla="*/ 2147483647 h 1502"/>
                <a:gd name="T32" fmla="*/ 2147483647 w 1502"/>
                <a:gd name="T33" fmla="*/ 2147483647 h 1502"/>
                <a:gd name="T34" fmla="*/ 2147483647 w 1502"/>
                <a:gd name="T35" fmla="*/ 2147483647 h 1502"/>
                <a:gd name="T36" fmla="*/ 2147483647 w 1502"/>
                <a:gd name="T37" fmla="*/ 2147483647 h 1502"/>
                <a:gd name="T38" fmla="*/ 2147483647 w 1502"/>
                <a:gd name="T39" fmla="*/ 2147483647 h 1502"/>
                <a:gd name="T40" fmla="*/ 2147483647 w 1502"/>
                <a:gd name="T41" fmla="*/ 2147483647 h 1502"/>
                <a:gd name="T42" fmla="*/ 2147483647 w 1502"/>
                <a:gd name="T43" fmla="*/ 2147483647 h 1502"/>
                <a:gd name="T44" fmla="*/ 2147483647 w 1502"/>
                <a:gd name="T45" fmla="*/ 2147483647 h 1502"/>
                <a:gd name="T46" fmla="*/ 2147483647 w 1502"/>
                <a:gd name="T47" fmla="*/ 2147483647 h 1502"/>
                <a:gd name="T48" fmla="*/ 2147483647 w 1502"/>
                <a:gd name="T49" fmla="*/ 2147483647 h 1502"/>
                <a:gd name="T50" fmla="*/ 2147483647 w 1502"/>
                <a:gd name="T51" fmla="*/ 2147483647 h 1502"/>
                <a:gd name="T52" fmla="*/ 2147483647 w 1502"/>
                <a:gd name="T53" fmla="*/ 2147483647 h 1502"/>
                <a:gd name="T54" fmla="*/ 2147483647 w 1502"/>
                <a:gd name="T55" fmla="*/ 2147483647 h 1502"/>
                <a:gd name="T56" fmla="*/ 2147483647 w 1502"/>
                <a:gd name="T57" fmla="*/ 2147483647 h 1502"/>
                <a:gd name="T58" fmla="*/ 2147483647 w 1502"/>
                <a:gd name="T59" fmla="*/ 2147483647 h 1502"/>
                <a:gd name="T60" fmla="*/ 2147483647 w 1502"/>
                <a:gd name="T61" fmla="*/ 2147483647 h 1502"/>
                <a:gd name="T62" fmla="*/ 2147483647 w 1502"/>
                <a:gd name="T63" fmla="*/ 2147483647 h 1502"/>
                <a:gd name="T64" fmla="*/ 2147483647 w 1502"/>
                <a:gd name="T65" fmla="*/ 2147483647 h 1502"/>
                <a:gd name="T66" fmla="*/ 2147483647 w 1502"/>
                <a:gd name="T67" fmla="*/ 2147483647 h 1502"/>
                <a:gd name="T68" fmla="*/ 2147483647 w 1502"/>
                <a:gd name="T69" fmla="*/ 2147483647 h 1502"/>
                <a:gd name="T70" fmla="*/ 2147483647 w 1502"/>
                <a:gd name="T71" fmla="*/ 2147483647 h 1502"/>
                <a:gd name="T72" fmla="*/ 2147483647 w 1502"/>
                <a:gd name="T73" fmla="*/ 2147483647 h 1502"/>
                <a:gd name="T74" fmla="*/ 2147483647 w 1502"/>
                <a:gd name="T75" fmla="*/ 2147483647 h 1502"/>
                <a:gd name="T76" fmla="*/ 2147483647 w 1502"/>
                <a:gd name="T77" fmla="*/ 2147483647 h 1502"/>
                <a:gd name="T78" fmla="*/ 2147483647 w 1502"/>
                <a:gd name="T79" fmla="*/ 2147483647 h 1502"/>
                <a:gd name="T80" fmla="*/ 2147483647 w 1502"/>
                <a:gd name="T81" fmla="*/ 2147483647 h 1502"/>
                <a:gd name="T82" fmla="*/ 2147483647 w 1502"/>
                <a:gd name="T83" fmla="*/ 2147483647 h 1502"/>
                <a:gd name="T84" fmla="*/ 2147483647 w 1502"/>
                <a:gd name="T85" fmla="*/ 2147483647 h 1502"/>
                <a:gd name="T86" fmla="*/ 2147483647 w 1502"/>
                <a:gd name="T87" fmla="*/ 2147483647 h 1502"/>
                <a:gd name="T88" fmla="*/ 2147483647 w 1502"/>
                <a:gd name="T89" fmla="*/ 2147483647 h 1502"/>
                <a:gd name="T90" fmla="*/ 2147483647 w 1502"/>
                <a:gd name="T91" fmla="*/ 2147483647 h 1502"/>
                <a:gd name="T92" fmla="*/ 2147483647 w 1502"/>
                <a:gd name="T93" fmla="*/ 2147483647 h 1502"/>
                <a:gd name="T94" fmla="*/ 2147483647 w 1502"/>
                <a:gd name="T95" fmla="*/ 2147483647 h 1502"/>
                <a:gd name="T96" fmla="*/ 2147483647 w 1502"/>
                <a:gd name="T97" fmla="*/ 2147483647 h 1502"/>
                <a:gd name="T98" fmla="*/ 2147483647 w 1502"/>
                <a:gd name="T99" fmla="*/ 2147483647 h 1502"/>
                <a:gd name="T100" fmla="*/ 2147483647 w 1502"/>
                <a:gd name="T101" fmla="*/ 2147483647 h 15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502"/>
                <a:gd name="T154" fmla="*/ 0 h 1502"/>
                <a:gd name="T155" fmla="*/ 1502 w 1502"/>
                <a:gd name="T156" fmla="*/ 1502 h 15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502" h="1502">
                  <a:moveTo>
                    <a:pt x="1502" y="750"/>
                  </a:moveTo>
                  <a:lnTo>
                    <a:pt x="1502" y="711"/>
                  </a:lnTo>
                  <a:lnTo>
                    <a:pt x="1499" y="674"/>
                  </a:lnTo>
                  <a:lnTo>
                    <a:pt x="1495" y="637"/>
                  </a:lnTo>
                  <a:lnTo>
                    <a:pt x="1488" y="599"/>
                  </a:lnTo>
                  <a:lnTo>
                    <a:pt x="1479" y="562"/>
                  </a:lnTo>
                  <a:lnTo>
                    <a:pt x="1468" y="527"/>
                  </a:lnTo>
                  <a:lnTo>
                    <a:pt x="1458" y="493"/>
                  </a:lnTo>
                  <a:lnTo>
                    <a:pt x="1444" y="458"/>
                  </a:lnTo>
                  <a:lnTo>
                    <a:pt x="1429" y="426"/>
                  </a:lnTo>
                  <a:lnTo>
                    <a:pt x="1412" y="392"/>
                  </a:lnTo>
                  <a:lnTo>
                    <a:pt x="1394" y="362"/>
                  </a:lnTo>
                  <a:lnTo>
                    <a:pt x="1374" y="332"/>
                  </a:lnTo>
                  <a:lnTo>
                    <a:pt x="1353" y="302"/>
                  </a:lnTo>
                  <a:lnTo>
                    <a:pt x="1332" y="273"/>
                  </a:lnTo>
                  <a:lnTo>
                    <a:pt x="1307" y="247"/>
                  </a:lnTo>
                  <a:lnTo>
                    <a:pt x="1282" y="220"/>
                  </a:lnTo>
                  <a:lnTo>
                    <a:pt x="1257" y="195"/>
                  </a:lnTo>
                  <a:lnTo>
                    <a:pt x="1229" y="170"/>
                  </a:lnTo>
                  <a:lnTo>
                    <a:pt x="1201" y="149"/>
                  </a:lnTo>
                  <a:lnTo>
                    <a:pt x="1172" y="128"/>
                  </a:lnTo>
                  <a:lnTo>
                    <a:pt x="1140" y="108"/>
                  </a:lnTo>
                  <a:lnTo>
                    <a:pt x="1110" y="91"/>
                  </a:lnTo>
                  <a:lnTo>
                    <a:pt x="1077" y="75"/>
                  </a:lnTo>
                  <a:lnTo>
                    <a:pt x="1045" y="59"/>
                  </a:lnTo>
                  <a:lnTo>
                    <a:pt x="1009" y="44"/>
                  </a:lnTo>
                  <a:lnTo>
                    <a:pt x="976" y="34"/>
                  </a:lnTo>
                  <a:lnTo>
                    <a:pt x="940" y="23"/>
                  </a:lnTo>
                  <a:lnTo>
                    <a:pt x="903" y="14"/>
                  </a:lnTo>
                  <a:lnTo>
                    <a:pt x="866" y="9"/>
                  </a:lnTo>
                  <a:lnTo>
                    <a:pt x="828" y="4"/>
                  </a:lnTo>
                  <a:lnTo>
                    <a:pt x="791" y="0"/>
                  </a:lnTo>
                  <a:lnTo>
                    <a:pt x="752" y="0"/>
                  </a:lnTo>
                  <a:lnTo>
                    <a:pt x="713" y="0"/>
                  </a:lnTo>
                  <a:lnTo>
                    <a:pt x="674" y="4"/>
                  </a:lnTo>
                  <a:lnTo>
                    <a:pt x="637" y="9"/>
                  </a:lnTo>
                  <a:lnTo>
                    <a:pt x="600" y="14"/>
                  </a:lnTo>
                  <a:lnTo>
                    <a:pt x="564" y="23"/>
                  </a:lnTo>
                  <a:lnTo>
                    <a:pt x="529" y="34"/>
                  </a:lnTo>
                  <a:lnTo>
                    <a:pt x="493" y="44"/>
                  </a:lnTo>
                  <a:lnTo>
                    <a:pt x="460" y="59"/>
                  </a:lnTo>
                  <a:lnTo>
                    <a:pt x="426" y="75"/>
                  </a:lnTo>
                  <a:lnTo>
                    <a:pt x="394" y="91"/>
                  </a:lnTo>
                  <a:lnTo>
                    <a:pt x="362" y="108"/>
                  </a:lnTo>
                  <a:lnTo>
                    <a:pt x="332" y="128"/>
                  </a:lnTo>
                  <a:lnTo>
                    <a:pt x="302" y="149"/>
                  </a:lnTo>
                  <a:lnTo>
                    <a:pt x="274" y="170"/>
                  </a:lnTo>
                  <a:lnTo>
                    <a:pt x="247" y="195"/>
                  </a:lnTo>
                  <a:lnTo>
                    <a:pt x="220" y="220"/>
                  </a:lnTo>
                  <a:lnTo>
                    <a:pt x="196" y="247"/>
                  </a:lnTo>
                  <a:lnTo>
                    <a:pt x="172" y="273"/>
                  </a:lnTo>
                  <a:lnTo>
                    <a:pt x="149" y="302"/>
                  </a:lnTo>
                  <a:lnTo>
                    <a:pt x="130" y="332"/>
                  </a:lnTo>
                  <a:lnTo>
                    <a:pt x="110" y="362"/>
                  </a:lnTo>
                  <a:lnTo>
                    <a:pt x="91" y="392"/>
                  </a:lnTo>
                  <a:lnTo>
                    <a:pt x="75" y="426"/>
                  </a:lnTo>
                  <a:lnTo>
                    <a:pt x="59" y="458"/>
                  </a:lnTo>
                  <a:lnTo>
                    <a:pt x="47" y="493"/>
                  </a:lnTo>
                  <a:lnTo>
                    <a:pt x="34" y="527"/>
                  </a:lnTo>
                  <a:lnTo>
                    <a:pt x="25" y="562"/>
                  </a:lnTo>
                  <a:lnTo>
                    <a:pt x="16" y="599"/>
                  </a:lnTo>
                  <a:lnTo>
                    <a:pt x="9" y="637"/>
                  </a:lnTo>
                  <a:lnTo>
                    <a:pt x="4" y="674"/>
                  </a:lnTo>
                  <a:lnTo>
                    <a:pt x="2" y="711"/>
                  </a:lnTo>
                  <a:lnTo>
                    <a:pt x="0" y="750"/>
                  </a:lnTo>
                  <a:lnTo>
                    <a:pt x="2" y="789"/>
                  </a:lnTo>
                  <a:lnTo>
                    <a:pt x="4" y="828"/>
                  </a:lnTo>
                  <a:lnTo>
                    <a:pt x="9" y="865"/>
                  </a:lnTo>
                  <a:lnTo>
                    <a:pt x="16" y="903"/>
                  </a:lnTo>
                  <a:lnTo>
                    <a:pt x="25" y="938"/>
                  </a:lnTo>
                  <a:lnTo>
                    <a:pt x="34" y="974"/>
                  </a:lnTo>
                  <a:lnTo>
                    <a:pt x="47" y="1009"/>
                  </a:lnTo>
                  <a:lnTo>
                    <a:pt x="59" y="1043"/>
                  </a:lnTo>
                  <a:lnTo>
                    <a:pt x="75" y="1076"/>
                  </a:lnTo>
                  <a:lnTo>
                    <a:pt x="91" y="1108"/>
                  </a:lnTo>
                  <a:lnTo>
                    <a:pt x="110" y="1140"/>
                  </a:lnTo>
                  <a:lnTo>
                    <a:pt x="130" y="1170"/>
                  </a:lnTo>
                  <a:lnTo>
                    <a:pt x="149" y="1200"/>
                  </a:lnTo>
                  <a:lnTo>
                    <a:pt x="172" y="1229"/>
                  </a:lnTo>
                  <a:lnTo>
                    <a:pt x="196" y="1255"/>
                  </a:lnTo>
                  <a:lnTo>
                    <a:pt x="220" y="1282"/>
                  </a:lnTo>
                  <a:lnTo>
                    <a:pt x="247" y="1307"/>
                  </a:lnTo>
                  <a:lnTo>
                    <a:pt x="274" y="1330"/>
                  </a:lnTo>
                  <a:lnTo>
                    <a:pt x="302" y="1353"/>
                  </a:lnTo>
                  <a:lnTo>
                    <a:pt x="332" y="1372"/>
                  </a:lnTo>
                  <a:lnTo>
                    <a:pt x="362" y="1392"/>
                  </a:lnTo>
                  <a:lnTo>
                    <a:pt x="394" y="1412"/>
                  </a:lnTo>
                  <a:lnTo>
                    <a:pt x="426" y="1427"/>
                  </a:lnTo>
                  <a:lnTo>
                    <a:pt x="460" y="1442"/>
                  </a:lnTo>
                  <a:lnTo>
                    <a:pt x="493" y="1456"/>
                  </a:lnTo>
                  <a:lnTo>
                    <a:pt x="529" y="1468"/>
                  </a:lnTo>
                  <a:lnTo>
                    <a:pt x="564" y="1477"/>
                  </a:lnTo>
                  <a:lnTo>
                    <a:pt x="600" y="1486"/>
                  </a:lnTo>
                  <a:lnTo>
                    <a:pt x="637" y="1493"/>
                  </a:lnTo>
                  <a:lnTo>
                    <a:pt x="674" y="1498"/>
                  </a:lnTo>
                  <a:lnTo>
                    <a:pt x="713" y="1500"/>
                  </a:lnTo>
                  <a:lnTo>
                    <a:pt x="752" y="1502"/>
                  </a:lnTo>
                  <a:lnTo>
                    <a:pt x="791" y="1500"/>
                  </a:lnTo>
                  <a:lnTo>
                    <a:pt x="828" y="1498"/>
                  </a:lnTo>
                  <a:lnTo>
                    <a:pt x="866" y="1493"/>
                  </a:lnTo>
                  <a:lnTo>
                    <a:pt x="903" y="1486"/>
                  </a:lnTo>
                  <a:lnTo>
                    <a:pt x="940" y="1477"/>
                  </a:lnTo>
                  <a:lnTo>
                    <a:pt x="976" y="1468"/>
                  </a:lnTo>
                  <a:lnTo>
                    <a:pt x="1009" y="1456"/>
                  </a:lnTo>
                  <a:lnTo>
                    <a:pt x="1045" y="1442"/>
                  </a:lnTo>
                  <a:lnTo>
                    <a:pt x="1077" y="1427"/>
                  </a:lnTo>
                  <a:lnTo>
                    <a:pt x="1110" y="1412"/>
                  </a:lnTo>
                  <a:lnTo>
                    <a:pt x="1140" y="1392"/>
                  </a:lnTo>
                  <a:lnTo>
                    <a:pt x="1172" y="1372"/>
                  </a:lnTo>
                  <a:lnTo>
                    <a:pt x="1201" y="1353"/>
                  </a:lnTo>
                  <a:lnTo>
                    <a:pt x="1229" y="1330"/>
                  </a:lnTo>
                  <a:lnTo>
                    <a:pt x="1257" y="1307"/>
                  </a:lnTo>
                  <a:lnTo>
                    <a:pt x="1282" y="1282"/>
                  </a:lnTo>
                  <a:lnTo>
                    <a:pt x="1307" y="1255"/>
                  </a:lnTo>
                  <a:lnTo>
                    <a:pt x="1332" y="1229"/>
                  </a:lnTo>
                  <a:lnTo>
                    <a:pt x="1353" y="1200"/>
                  </a:lnTo>
                  <a:lnTo>
                    <a:pt x="1374" y="1170"/>
                  </a:lnTo>
                  <a:lnTo>
                    <a:pt x="1394" y="1140"/>
                  </a:lnTo>
                  <a:lnTo>
                    <a:pt x="1412" y="1108"/>
                  </a:lnTo>
                  <a:lnTo>
                    <a:pt x="1429" y="1076"/>
                  </a:lnTo>
                  <a:lnTo>
                    <a:pt x="1444" y="1043"/>
                  </a:lnTo>
                  <a:lnTo>
                    <a:pt x="1458" y="1009"/>
                  </a:lnTo>
                  <a:lnTo>
                    <a:pt x="1468" y="974"/>
                  </a:lnTo>
                  <a:lnTo>
                    <a:pt x="1479" y="938"/>
                  </a:lnTo>
                  <a:lnTo>
                    <a:pt x="1488" y="903"/>
                  </a:lnTo>
                  <a:lnTo>
                    <a:pt x="1495" y="865"/>
                  </a:lnTo>
                  <a:lnTo>
                    <a:pt x="1499" y="828"/>
                  </a:lnTo>
                  <a:lnTo>
                    <a:pt x="1502" y="789"/>
                  </a:lnTo>
                  <a:lnTo>
                    <a:pt x="1502" y="750"/>
                  </a:lnTo>
                  <a:lnTo>
                    <a:pt x="1491" y="750"/>
                  </a:lnTo>
                  <a:lnTo>
                    <a:pt x="1491" y="713"/>
                  </a:lnTo>
                  <a:lnTo>
                    <a:pt x="1488" y="676"/>
                  </a:lnTo>
                  <a:lnTo>
                    <a:pt x="1484" y="638"/>
                  </a:lnTo>
                  <a:lnTo>
                    <a:pt x="1477" y="601"/>
                  </a:lnTo>
                  <a:lnTo>
                    <a:pt x="1468" y="566"/>
                  </a:lnTo>
                  <a:lnTo>
                    <a:pt x="1460" y="530"/>
                  </a:lnTo>
                  <a:lnTo>
                    <a:pt x="1447" y="497"/>
                  </a:lnTo>
                  <a:lnTo>
                    <a:pt x="1435" y="463"/>
                  </a:lnTo>
                  <a:lnTo>
                    <a:pt x="1419" y="429"/>
                  </a:lnTo>
                  <a:lnTo>
                    <a:pt x="1403" y="397"/>
                  </a:lnTo>
                  <a:lnTo>
                    <a:pt x="1385" y="367"/>
                  </a:lnTo>
                  <a:lnTo>
                    <a:pt x="1366" y="337"/>
                  </a:lnTo>
                  <a:lnTo>
                    <a:pt x="1344" y="309"/>
                  </a:lnTo>
                  <a:lnTo>
                    <a:pt x="1323" y="280"/>
                  </a:lnTo>
                  <a:lnTo>
                    <a:pt x="1300" y="254"/>
                  </a:lnTo>
                  <a:lnTo>
                    <a:pt x="1275" y="227"/>
                  </a:lnTo>
                  <a:lnTo>
                    <a:pt x="1250" y="202"/>
                  </a:lnTo>
                  <a:lnTo>
                    <a:pt x="1222" y="179"/>
                  </a:lnTo>
                  <a:lnTo>
                    <a:pt x="1195" y="158"/>
                  </a:lnTo>
                  <a:lnTo>
                    <a:pt x="1165" y="137"/>
                  </a:lnTo>
                  <a:lnTo>
                    <a:pt x="1135" y="117"/>
                  </a:lnTo>
                  <a:lnTo>
                    <a:pt x="1105" y="99"/>
                  </a:lnTo>
                  <a:lnTo>
                    <a:pt x="1073" y="83"/>
                  </a:lnTo>
                  <a:lnTo>
                    <a:pt x="1039" y="69"/>
                  </a:lnTo>
                  <a:lnTo>
                    <a:pt x="1006" y="55"/>
                  </a:lnTo>
                  <a:lnTo>
                    <a:pt x="972" y="44"/>
                  </a:lnTo>
                  <a:lnTo>
                    <a:pt x="937" y="34"/>
                  </a:lnTo>
                  <a:lnTo>
                    <a:pt x="901" y="25"/>
                  </a:lnTo>
                  <a:lnTo>
                    <a:pt x="864" y="20"/>
                  </a:lnTo>
                  <a:lnTo>
                    <a:pt x="827" y="14"/>
                  </a:lnTo>
                  <a:lnTo>
                    <a:pt x="789" y="11"/>
                  </a:lnTo>
                  <a:lnTo>
                    <a:pt x="752" y="11"/>
                  </a:lnTo>
                  <a:lnTo>
                    <a:pt x="713" y="11"/>
                  </a:lnTo>
                  <a:lnTo>
                    <a:pt x="676" y="14"/>
                  </a:lnTo>
                  <a:lnTo>
                    <a:pt x="639" y="20"/>
                  </a:lnTo>
                  <a:lnTo>
                    <a:pt x="603" y="25"/>
                  </a:lnTo>
                  <a:lnTo>
                    <a:pt x="566" y="34"/>
                  </a:lnTo>
                  <a:lnTo>
                    <a:pt x="532" y="44"/>
                  </a:lnTo>
                  <a:lnTo>
                    <a:pt x="497" y="55"/>
                  </a:lnTo>
                  <a:lnTo>
                    <a:pt x="463" y="69"/>
                  </a:lnTo>
                  <a:lnTo>
                    <a:pt x="431" y="83"/>
                  </a:lnTo>
                  <a:lnTo>
                    <a:pt x="399" y="99"/>
                  </a:lnTo>
                  <a:lnTo>
                    <a:pt x="367" y="117"/>
                  </a:lnTo>
                  <a:lnTo>
                    <a:pt x="337" y="137"/>
                  </a:lnTo>
                  <a:lnTo>
                    <a:pt x="309" y="158"/>
                  </a:lnTo>
                  <a:lnTo>
                    <a:pt x="281" y="179"/>
                  </a:lnTo>
                  <a:lnTo>
                    <a:pt x="254" y="202"/>
                  </a:lnTo>
                  <a:lnTo>
                    <a:pt x="229" y="227"/>
                  </a:lnTo>
                  <a:lnTo>
                    <a:pt x="204" y="254"/>
                  </a:lnTo>
                  <a:lnTo>
                    <a:pt x="181" y="280"/>
                  </a:lnTo>
                  <a:lnTo>
                    <a:pt x="158" y="309"/>
                  </a:lnTo>
                  <a:lnTo>
                    <a:pt x="139" y="337"/>
                  </a:lnTo>
                  <a:lnTo>
                    <a:pt x="119" y="367"/>
                  </a:lnTo>
                  <a:lnTo>
                    <a:pt x="102" y="397"/>
                  </a:lnTo>
                  <a:lnTo>
                    <a:pt x="84" y="429"/>
                  </a:lnTo>
                  <a:lnTo>
                    <a:pt x="70" y="463"/>
                  </a:lnTo>
                  <a:lnTo>
                    <a:pt x="57" y="497"/>
                  </a:lnTo>
                  <a:lnTo>
                    <a:pt x="45" y="530"/>
                  </a:lnTo>
                  <a:lnTo>
                    <a:pt x="34" y="566"/>
                  </a:lnTo>
                  <a:lnTo>
                    <a:pt x="27" y="601"/>
                  </a:lnTo>
                  <a:lnTo>
                    <a:pt x="20" y="638"/>
                  </a:lnTo>
                  <a:lnTo>
                    <a:pt x="15" y="676"/>
                  </a:lnTo>
                  <a:lnTo>
                    <a:pt x="13" y="713"/>
                  </a:lnTo>
                  <a:lnTo>
                    <a:pt x="11" y="750"/>
                  </a:lnTo>
                  <a:lnTo>
                    <a:pt x="13" y="789"/>
                  </a:lnTo>
                  <a:lnTo>
                    <a:pt x="15" y="826"/>
                  </a:lnTo>
                  <a:lnTo>
                    <a:pt x="20" y="864"/>
                  </a:lnTo>
                  <a:lnTo>
                    <a:pt x="27" y="899"/>
                  </a:lnTo>
                  <a:lnTo>
                    <a:pt x="34" y="936"/>
                  </a:lnTo>
                  <a:lnTo>
                    <a:pt x="45" y="970"/>
                  </a:lnTo>
                  <a:lnTo>
                    <a:pt x="57" y="1005"/>
                  </a:lnTo>
                  <a:lnTo>
                    <a:pt x="70" y="1039"/>
                  </a:lnTo>
                  <a:lnTo>
                    <a:pt x="84" y="1071"/>
                  </a:lnTo>
                  <a:lnTo>
                    <a:pt x="102" y="1103"/>
                  </a:lnTo>
                  <a:lnTo>
                    <a:pt x="119" y="1135"/>
                  </a:lnTo>
                  <a:lnTo>
                    <a:pt x="139" y="1165"/>
                  </a:lnTo>
                  <a:lnTo>
                    <a:pt x="158" y="1193"/>
                  </a:lnTo>
                  <a:lnTo>
                    <a:pt x="181" y="1222"/>
                  </a:lnTo>
                  <a:lnTo>
                    <a:pt x="204" y="1248"/>
                  </a:lnTo>
                  <a:lnTo>
                    <a:pt x="229" y="1273"/>
                  </a:lnTo>
                  <a:lnTo>
                    <a:pt x="254" y="1298"/>
                  </a:lnTo>
                  <a:lnTo>
                    <a:pt x="281" y="1321"/>
                  </a:lnTo>
                  <a:lnTo>
                    <a:pt x="309" y="1344"/>
                  </a:lnTo>
                  <a:lnTo>
                    <a:pt x="337" y="1364"/>
                  </a:lnTo>
                  <a:lnTo>
                    <a:pt x="367" y="1383"/>
                  </a:lnTo>
                  <a:lnTo>
                    <a:pt x="399" y="1401"/>
                  </a:lnTo>
                  <a:lnTo>
                    <a:pt x="431" y="1417"/>
                  </a:lnTo>
                  <a:lnTo>
                    <a:pt x="463" y="1433"/>
                  </a:lnTo>
                  <a:lnTo>
                    <a:pt x="497" y="1445"/>
                  </a:lnTo>
                  <a:lnTo>
                    <a:pt x="532" y="1458"/>
                  </a:lnTo>
                  <a:lnTo>
                    <a:pt x="566" y="1466"/>
                  </a:lnTo>
                  <a:lnTo>
                    <a:pt x="603" y="1475"/>
                  </a:lnTo>
                  <a:lnTo>
                    <a:pt x="639" y="1482"/>
                  </a:lnTo>
                  <a:lnTo>
                    <a:pt x="676" y="1486"/>
                  </a:lnTo>
                  <a:lnTo>
                    <a:pt x="713" y="1490"/>
                  </a:lnTo>
                  <a:lnTo>
                    <a:pt x="752" y="1491"/>
                  </a:lnTo>
                  <a:lnTo>
                    <a:pt x="789" y="1490"/>
                  </a:lnTo>
                  <a:lnTo>
                    <a:pt x="827" y="1486"/>
                  </a:lnTo>
                  <a:lnTo>
                    <a:pt x="864" y="1482"/>
                  </a:lnTo>
                  <a:lnTo>
                    <a:pt x="901" y="1475"/>
                  </a:lnTo>
                  <a:lnTo>
                    <a:pt x="937" y="1466"/>
                  </a:lnTo>
                  <a:lnTo>
                    <a:pt x="972" y="1458"/>
                  </a:lnTo>
                  <a:lnTo>
                    <a:pt x="1006" y="1445"/>
                  </a:lnTo>
                  <a:lnTo>
                    <a:pt x="1039" y="1433"/>
                  </a:lnTo>
                  <a:lnTo>
                    <a:pt x="1073" y="1417"/>
                  </a:lnTo>
                  <a:lnTo>
                    <a:pt x="1105" y="1401"/>
                  </a:lnTo>
                  <a:lnTo>
                    <a:pt x="1135" y="1383"/>
                  </a:lnTo>
                  <a:lnTo>
                    <a:pt x="1165" y="1364"/>
                  </a:lnTo>
                  <a:lnTo>
                    <a:pt x="1195" y="1344"/>
                  </a:lnTo>
                  <a:lnTo>
                    <a:pt x="1222" y="1321"/>
                  </a:lnTo>
                  <a:lnTo>
                    <a:pt x="1250" y="1298"/>
                  </a:lnTo>
                  <a:lnTo>
                    <a:pt x="1275" y="1273"/>
                  </a:lnTo>
                  <a:lnTo>
                    <a:pt x="1300" y="1248"/>
                  </a:lnTo>
                  <a:lnTo>
                    <a:pt x="1323" y="1222"/>
                  </a:lnTo>
                  <a:lnTo>
                    <a:pt x="1344" y="1193"/>
                  </a:lnTo>
                  <a:lnTo>
                    <a:pt x="1366" y="1165"/>
                  </a:lnTo>
                  <a:lnTo>
                    <a:pt x="1385" y="1135"/>
                  </a:lnTo>
                  <a:lnTo>
                    <a:pt x="1403" y="1103"/>
                  </a:lnTo>
                  <a:lnTo>
                    <a:pt x="1419" y="1071"/>
                  </a:lnTo>
                  <a:lnTo>
                    <a:pt x="1435" y="1039"/>
                  </a:lnTo>
                  <a:lnTo>
                    <a:pt x="1447" y="1005"/>
                  </a:lnTo>
                  <a:lnTo>
                    <a:pt x="1460" y="970"/>
                  </a:lnTo>
                  <a:lnTo>
                    <a:pt x="1468" y="936"/>
                  </a:lnTo>
                  <a:lnTo>
                    <a:pt x="1477" y="899"/>
                  </a:lnTo>
                  <a:lnTo>
                    <a:pt x="1484" y="864"/>
                  </a:lnTo>
                  <a:lnTo>
                    <a:pt x="1488" y="826"/>
                  </a:lnTo>
                  <a:lnTo>
                    <a:pt x="1491" y="789"/>
                  </a:lnTo>
                  <a:lnTo>
                    <a:pt x="1491" y="750"/>
                  </a:lnTo>
                  <a:lnTo>
                    <a:pt x="1502" y="750"/>
                  </a:lnTo>
                  <a:close/>
                </a:path>
              </a:pathLst>
            </a:custGeom>
            <a:solidFill>
              <a:srgbClr val="75C7FF"/>
            </a:solidFill>
            <a:ln w="9525">
              <a:noFill/>
              <a:round/>
              <a:headEnd/>
              <a:tailEnd/>
            </a:ln>
          </p:spPr>
          <p:txBody>
            <a:bodyPr/>
            <a:lstStyle/>
            <a:p>
              <a:endParaRPr lang="en-US"/>
            </a:p>
          </p:txBody>
        </p:sp>
        <p:sp>
          <p:nvSpPr>
            <p:cNvPr id="53324" name="Freeform 77"/>
            <p:cNvSpPr>
              <a:spLocks/>
            </p:cNvSpPr>
            <p:nvPr/>
          </p:nvSpPr>
          <p:spPr bwMode="auto">
            <a:xfrm>
              <a:off x="3628293" y="2186008"/>
              <a:ext cx="2103967" cy="2368550"/>
            </a:xfrm>
            <a:custGeom>
              <a:avLst/>
              <a:gdLst>
                <a:gd name="T0" fmla="*/ 2147483647 w 1491"/>
                <a:gd name="T1" fmla="*/ 2147483647 h 1492"/>
                <a:gd name="T2" fmla="*/ 2147483647 w 1491"/>
                <a:gd name="T3" fmla="*/ 2147483647 h 1492"/>
                <a:gd name="T4" fmla="*/ 2147483647 w 1491"/>
                <a:gd name="T5" fmla="*/ 2147483647 h 1492"/>
                <a:gd name="T6" fmla="*/ 2147483647 w 1491"/>
                <a:gd name="T7" fmla="*/ 2147483647 h 1492"/>
                <a:gd name="T8" fmla="*/ 2147483647 w 1491"/>
                <a:gd name="T9" fmla="*/ 2147483647 h 1492"/>
                <a:gd name="T10" fmla="*/ 2147483647 w 1491"/>
                <a:gd name="T11" fmla="*/ 2147483647 h 1492"/>
                <a:gd name="T12" fmla="*/ 2147483647 w 1491"/>
                <a:gd name="T13" fmla="*/ 2147483647 h 1492"/>
                <a:gd name="T14" fmla="*/ 2147483647 w 1491"/>
                <a:gd name="T15" fmla="*/ 2147483647 h 1492"/>
                <a:gd name="T16" fmla="*/ 2147483647 w 1491"/>
                <a:gd name="T17" fmla="*/ 2147483647 h 1492"/>
                <a:gd name="T18" fmla="*/ 2147483647 w 1491"/>
                <a:gd name="T19" fmla="*/ 2147483647 h 1492"/>
                <a:gd name="T20" fmla="*/ 2147483647 w 1491"/>
                <a:gd name="T21" fmla="*/ 2147483647 h 1492"/>
                <a:gd name="T22" fmla="*/ 2147483647 w 1491"/>
                <a:gd name="T23" fmla="*/ 2147483647 h 1492"/>
                <a:gd name="T24" fmla="*/ 0 w 1491"/>
                <a:gd name="T25" fmla="*/ 2147483647 h 1492"/>
                <a:gd name="T26" fmla="*/ 2147483647 w 1491"/>
                <a:gd name="T27" fmla="*/ 2147483647 h 1492"/>
                <a:gd name="T28" fmla="*/ 2147483647 w 1491"/>
                <a:gd name="T29" fmla="*/ 2147483647 h 1492"/>
                <a:gd name="T30" fmla="*/ 2147483647 w 1491"/>
                <a:gd name="T31" fmla="*/ 2147483647 h 1492"/>
                <a:gd name="T32" fmla="*/ 2147483647 w 1491"/>
                <a:gd name="T33" fmla="*/ 2147483647 h 1492"/>
                <a:gd name="T34" fmla="*/ 2147483647 w 1491"/>
                <a:gd name="T35" fmla="*/ 2147483647 h 1492"/>
                <a:gd name="T36" fmla="*/ 2147483647 w 1491"/>
                <a:gd name="T37" fmla="*/ 2147483647 h 1492"/>
                <a:gd name="T38" fmla="*/ 2147483647 w 1491"/>
                <a:gd name="T39" fmla="*/ 2147483647 h 1492"/>
                <a:gd name="T40" fmla="*/ 2147483647 w 1491"/>
                <a:gd name="T41" fmla="*/ 2147483647 h 1492"/>
                <a:gd name="T42" fmla="*/ 2147483647 w 1491"/>
                <a:gd name="T43" fmla="*/ 2147483647 h 1492"/>
                <a:gd name="T44" fmla="*/ 2147483647 w 1491"/>
                <a:gd name="T45" fmla="*/ 2147483647 h 1492"/>
                <a:gd name="T46" fmla="*/ 2147483647 w 1491"/>
                <a:gd name="T47" fmla="*/ 2147483647 h 1492"/>
                <a:gd name="T48" fmla="*/ 2147483647 w 1491"/>
                <a:gd name="T49" fmla="*/ 2147483647 h 1492"/>
                <a:gd name="T50" fmla="*/ 2147483647 w 1491"/>
                <a:gd name="T51" fmla="*/ 2147483647 h 1492"/>
                <a:gd name="T52" fmla="*/ 2147483647 w 1491"/>
                <a:gd name="T53" fmla="*/ 2147483647 h 1492"/>
                <a:gd name="T54" fmla="*/ 2147483647 w 1491"/>
                <a:gd name="T55" fmla="*/ 2147483647 h 1492"/>
                <a:gd name="T56" fmla="*/ 2147483647 w 1491"/>
                <a:gd name="T57" fmla="*/ 2147483647 h 1492"/>
                <a:gd name="T58" fmla="*/ 2147483647 w 1491"/>
                <a:gd name="T59" fmla="*/ 2147483647 h 1492"/>
                <a:gd name="T60" fmla="*/ 2147483647 w 1491"/>
                <a:gd name="T61" fmla="*/ 2147483647 h 1492"/>
                <a:gd name="T62" fmla="*/ 2147483647 w 1491"/>
                <a:gd name="T63" fmla="*/ 2147483647 h 1492"/>
                <a:gd name="T64" fmla="*/ 2147483647 w 1491"/>
                <a:gd name="T65" fmla="*/ 2147483647 h 1492"/>
                <a:gd name="T66" fmla="*/ 2147483647 w 1491"/>
                <a:gd name="T67" fmla="*/ 2147483647 h 1492"/>
                <a:gd name="T68" fmla="*/ 2147483647 w 1491"/>
                <a:gd name="T69" fmla="*/ 2147483647 h 1492"/>
                <a:gd name="T70" fmla="*/ 2147483647 w 1491"/>
                <a:gd name="T71" fmla="*/ 2147483647 h 1492"/>
                <a:gd name="T72" fmla="*/ 2147483647 w 1491"/>
                <a:gd name="T73" fmla="*/ 2147483647 h 1492"/>
                <a:gd name="T74" fmla="*/ 2147483647 w 1491"/>
                <a:gd name="T75" fmla="*/ 2147483647 h 1492"/>
                <a:gd name="T76" fmla="*/ 2147483647 w 1491"/>
                <a:gd name="T77" fmla="*/ 2147483647 h 1492"/>
                <a:gd name="T78" fmla="*/ 2147483647 w 1491"/>
                <a:gd name="T79" fmla="*/ 2147483647 h 1492"/>
                <a:gd name="T80" fmla="*/ 2147483647 w 1491"/>
                <a:gd name="T81" fmla="*/ 2147483647 h 1492"/>
                <a:gd name="T82" fmla="*/ 2147483647 w 1491"/>
                <a:gd name="T83" fmla="*/ 2147483647 h 1492"/>
                <a:gd name="T84" fmla="*/ 2147483647 w 1491"/>
                <a:gd name="T85" fmla="*/ 2147483647 h 1492"/>
                <a:gd name="T86" fmla="*/ 2147483647 w 1491"/>
                <a:gd name="T87" fmla="*/ 2147483647 h 1492"/>
                <a:gd name="T88" fmla="*/ 2147483647 w 1491"/>
                <a:gd name="T89" fmla="*/ 2147483647 h 1492"/>
                <a:gd name="T90" fmla="*/ 2147483647 w 1491"/>
                <a:gd name="T91" fmla="*/ 2147483647 h 1492"/>
                <a:gd name="T92" fmla="*/ 2147483647 w 1491"/>
                <a:gd name="T93" fmla="*/ 2147483647 h 1492"/>
                <a:gd name="T94" fmla="*/ 2147483647 w 1491"/>
                <a:gd name="T95" fmla="*/ 2147483647 h 1492"/>
                <a:gd name="T96" fmla="*/ 2147483647 w 1491"/>
                <a:gd name="T97" fmla="*/ 2147483647 h 1492"/>
                <a:gd name="T98" fmla="*/ 2147483647 w 1491"/>
                <a:gd name="T99" fmla="*/ 2147483647 h 1492"/>
                <a:gd name="T100" fmla="*/ 2147483647 w 1491"/>
                <a:gd name="T101" fmla="*/ 2147483647 h 149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91"/>
                <a:gd name="T154" fmla="*/ 0 h 1492"/>
                <a:gd name="T155" fmla="*/ 1491 w 1491"/>
                <a:gd name="T156" fmla="*/ 1492 h 149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91" h="1492">
                  <a:moveTo>
                    <a:pt x="1491" y="745"/>
                  </a:moveTo>
                  <a:lnTo>
                    <a:pt x="1491" y="708"/>
                  </a:lnTo>
                  <a:lnTo>
                    <a:pt x="1487" y="669"/>
                  </a:lnTo>
                  <a:lnTo>
                    <a:pt x="1484" y="632"/>
                  </a:lnTo>
                  <a:lnTo>
                    <a:pt x="1477" y="596"/>
                  </a:lnTo>
                  <a:lnTo>
                    <a:pt x="1468" y="559"/>
                  </a:lnTo>
                  <a:lnTo>
                    <a:pt x="1457" y="523"/>
                  </a:lnTo>
                  <a:lnTo>
                    <a:pt x="1446" y="490"/>
                  </a:lnTo>
                  <a:lnTo>
                    <a:pt x="1432" y="456"/>
                  </a:lnTo>
                  <a:lnTo>
                    <a:pt x="1418" y="422"/>
                  </a:lnTo>
                  <a:lnTo>
                    <a:pt x="1402" y="390"/>
                  </a:lnTo>
                  <a:lnTo>
                    <a:pt x="1383" y="359"/>
                  </a:lnTo>
                  <a:lnTo>
                    <a:pt x="1365" y="328"/>
                  </a:lnTo>
                  <a:lnTo>
                    <a:pt x="1344" y="300"/>
                  </a:lnTo>
                  <a:lnTo>
                    <a:pt x="1321" y="272"/>
                  </a:lnTo>
                  <a:lnTo>
                    <a:pt x="1298" y="245"/>
                  </a:lnTo>
                  <a:lnTo>
                    <a:pt x="1273" y="218"/>
                  </a:lnTo>
                  <a:lnTo>
                    <a:pt x="1248" y="194"/>
                  </a:lnTo>
                  <a:lnTo>
                    <a:pt x="1220" y="171"/>
                  </a:lnTo>
                  <a:lnTo>
                    <a:pt x="1191" y="148"/>
                  </a:lnTo>
                  <a:lnTo>
                    <a:pt x="1163" y="128"/>
                  </a:lnTo>
                  <a:lnTo>
                    <a:pt x="1133" y="109"/>
                  </a:lnTo>
                  <a:lnTo>
                    <a:pt x="1101" y="91"/>
                  </a:lnTo>
                  <a:lnTo>
                    <a:pt x="1069" y="73"/>
                  </a:lnTo>
                  <a:lnTo>
                    <a:pt x="1035" y="59"/>
                  </a:lnTo>
                  <a:lnTo>
                    <a:pt x="1001" y="45"/>
                  </a:lnTo>
                  <a:lnTo>
                    <a:pt x="968" y="34"/>
                  </a:lnTo>
                  <a:lnTo>
                    <a:pt x="932" y="23"/>
                  </a:lnTo>
                  <a:lnTo>
                    <a:pt x="897" y="15"/>
                  </a:lnTo>
                  <a:lnTo>
                    <a:pt x="860" y="9"/>
                  </a:lnTo>
                  <a:lnTo>
                    <a:pt x="822" y="4"/>
                  </a:lnTo>
                  <a:lnTo>
                    <a:pt x="783" y="0"/>
                  </a:lnTo>
                  <a:lnTo>
                    <a:pt x="746" y="0"/>
                  </a:lnTo>
                  <a:lnTo>
                    <a:pt x="707" y="0"/>
                  </a:lnTo>
                  <a:lnTo>
                    <a:pt x="670" y="4"/>
                  </a:lnTo>
                  <a:lnTo>
                    <a:pt x="633" y="9"/>
                  </a:lnTo>
                  <a:lnTo>
                    <a:pt x="595" y="15"/>
                  </a:lnTo>
                  <a:lnTo>
                    <a:pt x="560" y="23"/>
                  </a:lnTo>
                  <a:lnTo>
                    <a:pt x="525" y="34"/>
                  </a:lnTo>
                  <a:lnTo>
                    <a:pt x="489" y="45"/>
                  </a:lnTo>
                  <a:lnTo>
                    <a:pt x="455" y="59"/>
                  </a:lnTo>
                  <a:lnTo>
                    <a:pt x="422" y="73"/>
                  </a:lnTo>
                  <a:lnTo>
                    <a:pt x="390" y="91"/>
                  </a:lnTo>
                  <a:lnTo>
                    <a:pt x="360" y="109"/>
                  </a:lnTo>
                  <a:lnTo>
                    <a:pt x="330" y="128"/>
                  </a:lnTo>
                  <a:lnTo>
                    <a:pt x="299" y="148"/>
                  </a:lnTo>
                  <a:lnTo>
                    <a:pt x="271" y="171"/>
                  </a:lnTo>
                  <a:lnTo>
                    <a:pt x="244" y="194"/>
                  </a:lnTo>
                  <a:lnTo>
                    <a:pt x="218" y="218"/>
                  </a:lnTo>
                  <a:lnTo>
                    <a:pt x="193" y="245"/>
                  </a:lnTo>
                  <a:lnTo>
                    <a:pt x="170" y="272"/>
                  </a:lnTo>
                  <a:lnTo>
                    <a:pt x="149" y="300"/>
                  </a:lnTo>
                  <a:lnTo>
                    <a:pt x="127" y="328"/>
                  </a:lnTo>
                  <a:lnTo>
                    <a:pt x="108" y="359"/>
                  </a:lnTo>
                  <a:lnTo>
                    <a:pt x="90" y="390"/>
                  </a:lnTo>
                  <a:lnTo>
                    <a:pt x="74" y="422"/>
                  </a:lnTo>
                  <a:lnTo>
                    <a:pt x="58" y="456"/>
                  </a:lnTo>
                  <a:lnTo>
                    <a:pt x="46" y="490"/>
                  </a:lnTo>
                  <a:lnTo>
                    <a:pt x="34" y="523"/>
                  </a:lnTo>
                  <a:lnTo>
                    <a:pt x="23" y="559"/>
                  </a:lnTo>
                  <a:lnTo>
                    <a:pt x="16" y="596"/>
                  </a:lnTo>
                  <a:lnTo>
                    <a:pt x="9" y="632"/>
                  </a:lnTo>
                  <a:lnTo>
                    <a:pt x="3" y="669"/>
                  </a:lnTo>
                  <a:lnTo>
                    <a:pt x="2" y="708"/>
                  </a:lnTo>
                  <a:lnTo>
                    <a:pt x="0" y="745"/>
                  </a:lnTo>
                  <a:lnTo>
                    <a:pt x="2" y="784"/>
                  </a:lnTo>
                  <a:lnTo>
                    <a:pt x="3" y="821"/>
                  </a:lnTo>
                  <a:lnTo>
                    <a:pt x="9" y="859"/>
                  </a:lnTo>
                  <a:lnTo>
                    <a:pt x="16" y="896"/>
                  </a:lnTo>
                  <a:lnTo>
                    <a:pt x="23" y="931"/>
                  </a:lnTo>
                  <a:lnTo>
                    <a:pt x="34" y="967"/>
                  </a:lnTo>
                  <a:lnTo>
                    <a:pt x="46" y="1002"/>
                  </a:lnTo>
                  <a:lnTo>
                    <a:pt x="58" y="1036"/>
                  </a:lnTo>
                  <a:lnTo>
                    <a:pt x="74" y="1070"/>
                  </a:lnTo>
                  <a:lnTo>
                    <a:pt x="90" y="1102"/>
                  </a:lnTo>
                  <a:lnTo>
                    <a:pt x="108" y="1132"/>
                  </a:lnTo>
                  <a:lnTo>
                    <a:pt x="127" y="1162"/>
                  </a:lnTo>
                  <a:lnTo>
                    <a:pt x="149" y="1192"/>
                  </a:lnTo>
                  <a:lnTo>
                    <a:pt x="170" y="1220"/>
                  </a:lnTo>
                  <a:lnTo>
                    <a:pt x="193" y="1247"/>
                  </a:lnTo>
                  <a:lnTo>
                    <a:pt x="218" y="1274"/>
                  </a:lnTo>
                  <a:lnTo>
                    <a:pt x="244" y="1297"/>
                  </a:lnTo>
                  <a:lnTo>
                    <a:pt x="271" y="1321"/>
                  </a:lnTo>
                  <a:lnTo>
                    <a:pt x="299" y="1343"/>
                  </a:lnTo>
                  <a:lnTo>
                    <a:pt x="330" y="1364"/>
                  </a:lnTo>
                  <a:lnTo>
                    <a:pt x="360" y="1383"/>
                  </a:lnTo>
                  <a:lnTo>
                    <a:pt x="390" y="1401"/>
                  </a:lnTo>
                  <a:lnTo>
                    <a:pt x="422" y="1417"/>
                  </a:lnTo>
                  <a:lnTo>
                    <a:pt x="455" y="1433"/>
                  </a:lnTo>
                  <a:lnTo>
                    <a:pt x="489" y="1446"/>
                  </a:lnTo>
                  <a:lnTo>
                    <a:pt x="525" y="1458"/>
                  </a:lnTo>
                  <a:lnTo>
                    <a:pt x="560" y="1467"/>
                  </a:lnTo>
                  <a:lnTo>
                    <a:pt x="595" y="1476"/>
                  </a:lnTo>
                  <a:lnTo>
                    <a:pt x="633" y="1483"/>
                  </a:lnTo>
                  <a:lnTo>
                    <a:pt x="670" y="1486"/>
                  </a:lnTo>
                  <a:lnTo>
                    <a:pt x="707" y="1490"/>
                  </a:lnTo>
                  <a:lnTo>
                    <a:pt x="746" y="1492"/>
                  </a:lnTo>
                  <a:lnTo>
                    <a:pt x="783" y="1490"/>
                  </a:lnTo>
                  <a:lnTo>
                    <a:pt x="822" y="1486"/>
                  </a:lnTo>
                  <a:lnTo>
                    <a:pt x="860" y="1483"/>
                  </a:lnTo>
                  <a:lnTo>
                    <a:pt x="897" y="1476"/>
                  </a:lnTo>
                  <a:lnTo>
                    <a:pt x="932" y="1467"/>
                  </a:lnTo>
                  <a:lnTo>
                    <a:pt x="968" y="1458"/>
                  </a:lnTo>
                  <a:lnTo>
                    <a:pt x="1001" y="1446"/>
                  </a:lnTo>
                  <a:lnTo>
                    <a:pt x="1035" y="1433"/>
                  </a:lnTo>
                  <a:lnTo>
                    <a:pt x="1069" y="1417"/>
                  </a:lnTo>
                  <a:lnTo>
                    <a:pt x="1101" y="1401"/>
                  </a:lnTo>
                  <a:lnTo>
                    <a:pt x="1133" y="1383"/>
                  </a:lnTo>
                  <a:lnTo>
                    <a:pt x="1163" y="1364"/>
                  </a:lnTo>
                  <a:lnTo>
                    <a:pt x="1191" y="1343"/>
                  </a:lnTo>
                  <a:lnTo>
                    <a:pt x="1220" y="1321"/>
                  </a:lnTo>
                  <a:lnTo>
                    <a:pt x="1248" y="1297"/>
                  </a:lnTo>
                  <a:lnTo>
                    <a:pt x="1273" y="1274"/>
                  </a:lnTo>
                  <a:lnTo>
                    <a:pt x="1298" y="1247"/>
                  </a:lnTo>
                  <a:lnTo>
                    <a:pt x="1321" y="1220"/>
                  </a:lnTo>
                  <a:lnTo>
                    <a:pt x="1344" y="1192"/>
                  </a:lnTo>
                  <a:lnTo>
                    <a:pt x="1365" y="1162"/>
                  </a:lnTo>
                  <a:lnTo>
                    <a:pt x="1383" y="1132"/>
                  </a:lnTo>
                  <a:lnTo>
                    <a:pt x="1402" y="1102"/>
                  </a:lnTo>
                  <a:lnTo>
                    <a:pt x="1418" y="1070"/>
                  </a:lnTo>
                  <a:lnTo>
                    <a:pt x="1432" y="1036"/>
                  </a:lnTo>
                  <a:lnTo>
                    <a:pt x="1446" y="1002"/>
                  </a:lnTo>
                  <a:lnTo>
                    <a:pt x="1457" y="967"/>
                  </a:lnTo>
                  <a:lnTo>
                    <a:pt x="1468" y="931"/>
                  </a:lnTo>
                  <a:lnTo>
                    <a:pt x="1477" y="896"/>
                  </a:lnTo>
                  <a:lnTo>
                    <a:pt x="1484" y="859"/>
                  </a:lnTo>
                  <a:lnTo>
                    <a:pt x="1487" y="821"/>
                  </a:lnTo>
                  <a:lnTo>
                    <a:pt x="1491" y="784"/>
                  </a:lnTo>
                  <a:lnTo>
                    <a:pt x="1491" y="745"/>
                  </a:lnTo>
                  <a:lnTo>
                    <a:pt x="1480" y="745"/>
                  </a:lnTo>
                  <a:lnTo>
                    <a:pt x="1480" y="708"/>
                  </a:lnTo>
                  <a:lnTo>
                    <a:pt x="1477" y="671"/>
                  </a:lnTo>
                  <a:lnTo>
                    <a:pt x="1471" y="633"/>
                  </a:lnTo>
                  <a:lnTo>
                    <a:pt x="1466" y="598"/>
                  </a:lnTo>
                  <a:lnTo>
                    <a:pt x="1457" y="562"/>
                  </a:lnTo>
                  <a:lnTo>
                    <a:pt x="1448" y="527"/>
                  </a:lnTo>
                  <a:lnTo>
                    <a:pt x="1436" y="493"/>
                  </a:lnTo>
                  <a:lnTo>
                    <a:pt x="1423" y="460"/>
                  </a:lnTo>
                  <a:lnTo>
                    <a:pt x="1407" y="428"/>
                  </a:lnTo>
                  <a:lnTo>
                    <a:pt x="1391" y="396"/>
                  </a:lnTo>
                  <a:lnTo>
                    <a:pt x="1374" y="364"/>
                  </a:lnTo>
                  <a:lnTo>
                    <a:pt x="1354" y="336"/>
                  </a:lnTo>
                  <a:lnTo>
                    <a:pt x="1335" y="305"/>
                  </a:lnTo>
                  <a:lnTo>
                    <a:pt x="1313" y="279"/>
                  </a:lnTo>
                  <a:lnTo>
                    <a:pt x="1290" y="252"/>
                  </a:lnTo>
                  <a:lnTo>
                    <a:pt x="1266" y="226"/>
                  </a:lnTo>
                  <a:lnTo>
                    <a:pt x="1239" y="203"/>
                  </a:lnTo>
                  <a:lnTo>
                    <a:pt x="1212" y="179"/>
                  </a:lnTo>
                  <a:lnTo>
                    <a:pt x="1186" y="156"/>
                  </a:lnTo>
                  <a:lnTo>
                    <a:pt x="1157" y="137"/>
                  </a:lnTo>
                  <a:lnTo>
                    <a:pt x="1127" y="117"/>
                  </a:lnTo>
                  <a:lnTo>
                    <a:pt x="1095" y="100"/>
                  </a:lnTo>
                  <a:lnTo>
                    <a:pt x="1064" y="84"/>
                  </a:lnTo>
                  <a:lnTo>
                    <a:pt x="1032" y="68"/>
                  </a:lnTo>
                  <a:lnTo>
                    <a:pt x="998" y="55"/>
                  </a:lnTo>
                  <a:lnTo>
                    <a:pt x="964" y="45"/>
                  </a:lnTo>
                  <a:lnTo>
                    <a:pt x="929" y="34"/>
                  </a:lnTo>
                  <a:lnTo>
                    <a:pt x="893" y="25"/>
                  </a:lnTo>
                  <a:lnTo>
                    <a:pt x="858" y="20"/>
                  </a:lnTo>
                  <a:lnTo>
                    <a:pt x="821" y="15"/>
                  </a:lnTo>
                  <a:lnTo>
                    <a:pt x="783" y="11"/>
                  </a:lnTo>
                  <a:lnTo>
                    <a:pt x="746" y="11"/>
                  </a:lnTo>
                  <a:lnTo>
                    <a:pt x="707" y="11"/>
                  </a:lnTo>
                  <a:lnTo>
                    <a:pt x="670" y="15"/>
                  </a:lnTo>
                  <a:lnTo>
                    <a:pt x="634" y="20"/>
                  </a:lnTo>
                  <a:lnTo>
                    <a:pt x="597" y="25"/>
                  </a:lnTo>
                  <a:lnTo>
                    <a:pt x="562" y="34"/>
                  </a:lnTo>
                  <a:lnTo>
                    <a:pt x="528" y="45"/>
                  </a:lnTo>
                  <a:lnTo>
                    <a:pt x="493" y="55"/>
                  </a:lnTo>
                  <a:lnTo>
                    <a:pt x="459" y="68"/>
                  </a:lnTo>
                  <a:lnTo>
                    <a:pt x="427" y="84"/>
                  </a:lnTo>
                  <a:lnTo>
                    <a:pt x="395" y="100"/>
                  </a:lnTo>
                  <a:lnTo>
                    <a:pt x="365" y="117"/>
                  </a:lnTo>
                  <a:lnTo>
                    <a:pt x="335" y="137"/>
                  </a:lnTo>
                  <a:lnTo>
                    <a:pt x="307" y="156"/>
                  </a:lnTo>
                  <a:lnTo>
                    <a:pt x="278" y="179"/>
                  </a:lnTo>
                  <a:lnTo>
                    <a:pt x="252" y="203"/>
                  </a:lnTo>
                  <a:lnTo>
                    <a:pt x="227" y="226"/>
                  </a:lnTo>
                  <a:lnTo>
                    <a:pt x="202" y="252"/>
                  </a:lnTo>
                  <a:lnTo>
                    <a:pt x="179" y="279"/>
                  </a:lnTo>
                  <a:lnTo>
                    <a:pt x="158" y="305"/>
                  </a:lnTo>
                  <a:lnTo>
                    <a:pt x="136" y="336"/>
                  </a:lnTo>
                  <a:lnTo>
                    <a:pt x="117" y="364"/>
                  </a:lnTo>
                  <a:lnTo>
                    <a:pt x="99" y="396"/>
                  </a:lnTo>
                  <a:lnTo>
                    <a:pt x="83" y="428"/>
                  </a:lnTo>
                  <a:lnTo>
                    <a:pt x="69" y="460"/>
                  </a:lnTo>
                  <a:lnTo>
                    <a:pt x="55" y="493"/>
                  </a:lnTo>
                  <a:lnTo>
                    <a:pt x="44" y="527"/>
                  </a:lnTo>
                  <a:lnTo>
                    <a:pt x="34" y="562"/>
                  </a:lnTo>
                  <a:lnTo>
                    <a:pt x="26" y="598"/>
                  </a:lnTo>
                  <a:lnTo>
                    <a:pt x="19" y="633"/>
                  </a:lnTo>
                  <a:lnTo>
                    <a:pt x="14" y="671"/>
                  </a:lnTo>
                  <a:lnTo>
                    <a:pt x="12" y="708"/>
                  </a:lnTo>
                  <a:lnTo>
                    <a:pt x="10" y="745"/>
                  </a:lnTo>
                  <a:lnTo>
                    <a:pt x="12" y="784"/>
                  </a:lnTo>
                  <a:lnTo>
                    <a:pt x="14" y="821"/>
                  </a:lnTo>
                  <a:lnTo>
                    <a:pt x="19" y="857"/>
                  </a:lnTo>
                  <a:lnTo>
                    <a:pt x="26" y="894"/>
                  </a:lnTo>
                  <a:lnTo>
                    <a:pt x="34" y="930"/>
                  </a:lnTo>
                  <a:lnTo>
                    <a:pt x="44" y="963"/>
                  </a:lnTo>
                  <a:lnTo>
                    <a:pt x="55" y="999"/>
                  </a:lnTo>
                  <a:lnTo>
                    <a:pt x="69" y="1032"/>
                  </a:lnTo>
                  <a:lnTo>
                    <a:pt x="83" y="1064"/>
                  </a:lnTo>
                  <a:lnTo>
                    <a:pt x="99" y="1096"/>
                  </a:lnTo>
                  <a:lnTo>
                    <a:pt x="117" y="1126"/>
                  </a:lnTo>
                  <a:lnTo>
                    <a:pt x="136" y="1156"/>
                  </a:lnTo>
                  <a:lnTo>
                    <a:pt x="158" y="1185"/>
                  </a:lnTo>
                  <a:lnTo>
                    <a:pt x="179" y="1213"/>
                  </a:lnTo>
                  <a:lnTo>
                    <a:pt x="202" y="1240"/>
                  </a:lnTo>
                  <a:lnTo>
                    <a:pt x="227" y="1265"/>
                  </a:lnTo>
                  <a:lnTo>
                    <a:pt x="252" y="1289"/>
                  </a:lnTo>
                  <a:lnTo>
                    <a:pt x="278" y="1313"/>
                  </a:lnTo>
                  <a:lnTo>
                    <a:pt x="307" y="1334"/>
                  </a:lnTo>
                  <a:lnTo>
                    <a:pt x="335" y="1355"/>
                  </a:lnTo>
                  <a:lnTo>
                    <a:pt x="365" y="1375"/>
                  </a:lnTo>
                  <a:lnTo>
                    <a:pt x="395" y="1392"/>
                  </a:lnTo>
                  <a:lnTo>
                    <a:pt x="427" y="1408"/>
                  </a:lnTo>
                  <a:lnTo>
                    <a:pt x="459" y="1422"/>
                  </a:lnTo>
                  <a:lnTo>
                    <a:pt x="493" y="1435"/>
                  </a:lnTo>
                  <a:lnTo>
                    <a:pt x="528" y="1447"/>
                  </a:lnTo>
                  <a:lnTo>
                    <a:pt x="562" y="1458"/>
                  </a:lnTo>
                  <a:lnTo>
                    <a:pt x="597" y="1465"/>
                  </a:lnTo>
                  <a:lnTo>
                    <a:pt x="634" y="1472"/>
                  </a:lnTo>
                  <a:lnTo>
                    <a:pt x="670" y="1476"/>
                  </a:lnTo>
                  <a:lnTo>
                    <a:pt x="707" y="1479"/>
                  </a:lnTo>
                  <a:lnTo>
                    <a:pt x="746" y="1481"/>
                  </a:lnTo>
                  <a:lnTo>
                    <a:pt x="783" y="1479"/>
                  </a:lnTo>
                  <a:lnTo>
                    <a:pt x="821" y="1476"/>
                  </a:lnTo>
                  <a:lnTo>
                    <a:pt x="858" y="1472"/>
                  </a:lnTo>
                  <a:lnTo>
                    <a:pt x="893" y="1465"/>
                  </a:lnTo>
                  <a:lnTo>
                    <a:pt x="929" y="1458"/>
                  </a:lnTo>
                  <a:lnTo>
                    <a:pt x="964" y="1447"/>
                  </a:lnTo>
                  <a:lnTo>
                    <a:pt x="998" y="1435"/>
                  </a:lnTo>
                  <a:lnTo>
                    <a:pt x="1032" y="1422"/>
                  </a:lnTo>
                  <a:lnTo>
                    <a:pt x="1064" y="1408"/>
                  </a:lnTo>
                  <a:lnTo>
                    <a:pt x="1095" y="1392"/>
                  </a:lnTo>
                  <a:lnTo>
                    <a:pt x="1127" y="1375"/>
                  </a:lnTo>
                  <a:lnTo>
                    <a:pt x="1157" y="1355"/>
                  </a:lnTo>
                  <a:lnTo>
                    <a:pt x="1186" y="1334"/>
                  </a:lnTo>
                  <a:lnTo>
                    <a:pt x="1212" y="1313"/>
                  </a:lnTo>
                  <a:lnTo>
                    <a:pt x="1239" y="1289"/>
                  </a:lnTo>
                  <a:lnTo>
                    <a:pt x="1266" y="1265"/>
                  </a:lnTo>
                  <a:lnTo>
                    <a:pt x="1290" y="1240"/>
                  </a:lnTo>
                  <a:lnTo>
                    <a:pt x="1313" y="1213"/>
                  </a:lnTo>
                  <a:lnTo>
                    <a:pt x="1335" y="1185"/>
                  </a:lnTo>
                  <a:lnTo>
                    <a:pt x="1354" y="1156"/>
                  </a:lnTo>
                  <a:lnTo>
                    <a:pt x="1374" y="1126"/>
                  </a:lnTo>
                  <a:lnTo>
                    <a:pt x="1391" y="1096"/>
                  </a:lnTo>
                  <a:lnTo>
                    <a:pt x="1407" y="1064"/>
                  </a:lnTo>
                  <a:lnTo>
                    <a:pt x="1423" y="1032"/>
                  </a:lnTo>
                  <a:lnTo>
                    <a:pt x="1436" y="999"/>
                  </a:lnTo>
                  <a:lnTo>
                    <a:pt x="1448" y="963"/>
                  </a:lnTo>
                  <a:lnTo>
                    <a:pt x="1457" y="930"/>
                  </a:lnTo>
                  <a:lnTo>
                    <a:pt x="1466" y="894"/>
                  </a:lnTo>
                  <a:lnTo>
                    <a:pt x="1471" y="857"/>
                  </a:lnTo>
                  <a:lnTo>
                    <a:pt x="1477" y="821"/>
                  </a:lnTo>
                  <a:lnTo>
                    <a:pt x="1480" y="784"/>
                  </a:lnTo>
                  <a:lnTo>
                    <a:pt x="1480" y="745"/>
                  </a:lnTo>
                  <a:lnTo>
                    <a:pt x="1491" y="745"/>
                  </a:lnTo>
                  <a:close/>
                </a:path>
              </a:pathLst>
            </a:custGeom>
            <a:solidFill>
              <a:srgbClr val="76C8FF"/>
            </a:solidFill>
            <a:ln w="9525">
              <a:noFill/>
              <a:round/>
              <a:headEnd/>
              <a:tailEnd/>
            </a:ln>
          </p:spPr>
          <p:txBody>
            <a:bodyPr/>
            <a:lstStyle/>
            <a:p>
              <a:endParaRPr lang="en-US"/>
            </a:p>
          </p:txBody>
        </p:sp>
        <p:sp>
          <p:nvSpPr>
            <p:cNvPr id="53325" name="Freeform 78"/>
            <p:cNvSpPr>
              <a:spLocks/>
            </p:cNvSpPr>
            <p:nvPr/>
          </p:nvSpPr>
          <p:spPr bwMode="auto">
            <a:xfrm>
              <a:off x="3635346" y="2195533"/>
              <a:ext cx="2088444" cy="2349500"/>
            </a:xfrm>
            <a:custGeom>
              <a:avLst/>
              <a:gdLst>
                <a:gd name="T0" fmla="*/ 2147483647 w 1480"/>
                <a:gd name="T1" fmla="*/ 2147483647 h 1480"/>
                <a:gd name="T2" fmla="*/ 2147483647 w 1480"/>
                <a:gd name="T3" fmla="*/ 2147483647 h 1480"/>
                <a:gd name="T4" fmla="*/ 2147483647 w 1480"/>
                <a:gd name="T5" fmla="*/ 2147483647 h 1480"/>
                <a:gd name="T6" fmla="*/ 2147483647 w 1480"/>
                <a:gd name="T7" fmla="*/ 2147483647 h 1480"/>
                <a:gd name="T8" fmla="*/ 2147483647 w 1480"/>
                <a:gd name="T9" fmla="*/ 2147483647 h 1480"/>
                <a:gd name="T10" fmla="*/ 2147483647 w 1480"/>
                <a:gd name="T11" fmla="*/ 2147483647 h 1480"/>
                <a:gd name="T12" fmla="*/ 2147483647 w 1480"/>
                <a:gd name="T13" fmla="*/ 2147483647 h 1480"/>
                <a:gd name="T14" fmla="*/ 2147483647 w 1480"/>
                <a:gd name="T15" fmla="*/ 2147483647 h 1480"/>
                <a:gd name="T16" fmla="*/ 2147483647 w 1480"/>
                <a:gd name="T17" fmla="*/ 2147483647 h 1480"/>
                <a:gd name="T18" fmla="*/ 2147483647 w 1480"/>
                <a:gd name="T19" fmla="*/ 2147483647 h 1480"/>
                <a:gd name="T20" fmla="*/ 2147483647 w 1480"/>
                <a:gd name="T21" fmla="*/ 2147483647 h 1480"/>
                <a:gd name="T22" fmla="*/ 2147483647 w 1480"/>
                <a:gd name="T23" fmla="*/ 2147483647 h 1480"/>
                <a:gd name="T24" fmla="*/ 0 w 1480"/>
                <a:gd name="T25" fmla="*/ 2147483647 h 1480"/>
                <a:gd name="T26" fmla="*/ 2147483647 w 1480"/>
                <a:gd name="T27" fmla="*/ 2147483647 h 1480"/>
                <a:gd name="T28" fmla="*/ 2147483647 w 1480"/>
                <a:gd name="T29" fmla="*/ 2147483647 h 1480"/>
                <a:gd name="T30" fmla="*/ 2147483647 w 1480"/>
                <a:gd name="T31" fmla="*/ 2147483647 h 1480"/>
                <a:gd name="T32" fmla="*/ 2147483647 w 1480"/>
                <a:gd name="T33" fmla="*/ 2147483647 h 1480"/>
                <a:gd name="T34" fmla="*/ 2147483647 w 1480"/>
                <a:gd name="T35" fmla="*/ 2147483647 h 1480"/>
                <a:gd name="T36" fmla="*/ 2147483647 w 1480"/>
                <a:gd name="T37" fmla="*/ 2147483647 h 1480"/>
                <a:gd name="T38" fmla="*/ 2147483647 w 1480"/>
                <a:gd name="T39" fmla="*/ 2147483647 h 1480"/>
                <a:gd name="T40" fmla="*/ 2147483647 w 1480"/>
                <a:gd name="T41" fmla="*/ 2147483647 h 1480"/>
                <a:gd name="T42" fmla="*/ 2147483647 w 1480"/>
                <a:gd name="T43" fmla="*/ 2147483647 h 1480"/>
                <a:gd name="T44" fmla="*/ 2147483647 w 1480"/>
                <a:gd name="T45" fmla="*/ 2147483647 h 1480"/>
                <a:gd name="T46" fmla="*/ 2147483647 w 1480"/>
                <a:gd name="T47" fmla="*/ 2147483647 h 1480"/>
                <a:gd name="T48" fmla="*/ 2147483647 w 1480"/>
                <a:gd name="T49" fmla="*/ 2147483647 h 1480"/>
                <a:gd name="T50" fmla="*/ 2147483647 w 1480"/>
                <a:gd name="T51" fmla="*/ 2147483647 h 1480"/>
                <a:gd name="T52" fmla="*/ 2147483647 w 1480"/>
                <a:gd name="T53" fmla="*/ 2147483647 h 1480"/>
                <a:gd name="T54" fmla="*/ 2147483647 w 1480"/>
                <a:gd name="T55" fmla="*/ 2147483647 h 1480"/>
                <a:gd name="T56" fmla="*/ 2147483647 w 1480"/>
                <a:gd name="T57" fmla="*/ 2147483647 h 1480"/>
                <a:gd name="T58" fmla="*/ 2147483647 w 1480"/>
                <a:gd name="T59" fmla="*/ 2147483647 h 1480"/>
                <a:gd name="T60" fmla="*/ 2147483647 w 1480"/>
                <a:gd name="T61" fmla="*/ 2147483647 h 1480"/>
                <a:gd name="T62" fmla="*/ 2147483647 w 1480"/>
                <a:gd name="T63" fmla="*/ 2147483647 h 1480"/>
                <a:gd name="T64" fmla="*/ 2147483647 w 1480"/>
                <a:gd name="T65" fmla="*/ 2147483647 h 1480"/>
                <a:gd name="T66" fmla="*/ 2147483647 w 1480"/>
                <a:gd name="T67" fmla="*/ 2147483647 h 1480"/>
                <a:gd name="T68" fmla="*/ 2147483647 w 1480"/>
                <a:gd name="T69" fmla="*/ 2147483647 h 1480"/>
                <a:gd name="T70" fmla="*/ 2147483647 w 1480"/>
                <a:gd name="T71" fmla="*/ 2147483647 h 1480"/>
                <a:gd name="T72" fmla="*/ 2147483647 w 1480"/>
                <a:gd name="T73" fmla="*/ 2147483647 h 1480"/>
                <a:gd name="T74" fmla="*/ 2147483647 w 1480"/>
                <a:gd name="T75" fmla="*/ 2147483647 h 1480"/>
                <a:gd name="T76" fmla="*/ 2147483647 w 1480"/>
                <a:gd name="T77" fmla="*/ 2147483647 h 1480"/>
                <a:gd name="T78" fmla="*/ 2147483647 w 1480"/>
                <a:gd name="T79" fmla="*/ 2147483647 h 1480"/>
                <a:gd name="T80" fmla="*/ 2147483647 w 1480"/>
                <a:gd name="T81" fmla="*/ 2147483647 h 1480"/>
                <a:gd name="T82" fmla="*/ 2147483647 w 1480"/>
                <a:gd name="T83" fmla="*/ 2147483647 h 1480"/>
                <a:gd name="T84" fmla="*/ 2147483647 w 1480"/>
                <a:gd name="T85" fmla="*/ 2147483647 h 1480"/>
                <a:gd name="T86" fmla="*/ 2147483647 w 1480"/>
                <a:gd name="T87" fmla="*/ 2147483647 h 1480"/>
                <a:gd name="T88" fmla="*/ 2147483647 w 1480"/>
                <a:gd name="T89" fmla="*/ 2147483647 h 1480"/>
                <a:gd name="T90" fmla="*/ 2147483647 w 1480"/>
                <a:gd name="T91" fmla="*/ 2147483647 h 1480"/>
                <a:gd name="T92" fmla="*/ 2147483647 w 1480"/>
                <a:gd name="T93" fmla="*/ 2147483647 h 1480"/>
                <a:gd name="T94" fmla="*/ 2147483647 w 1480"/>
                <a:gd name="T95" fmla="*/ 2147483647 h 1480"/>
                <a:gd name="T96" fmla="*/ 2147483647 w 1480"/>
                <a:gd name="T97" fmla="*/ 2147483647 h 1480"/>
                <a:gd name="T98" fmla="*/ 2147483647 w 1480"/>
                <a:gd name="T99" fmla="*/ 2147483647 h 1480"/>
                <a:gd name="T100" fmla="*/ 2147483647 w 1480"/>
                <a:gd name="T101" fmla="*/ 2147483647 h 148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80"/>
                <a:gd name="T154" fmla="*/ 0 h 1480"/>
                <a:gd name="T155" fmla="*/ 1480 w 1480"/>
                <a:gd name="T156" fmla="*/ 1480 h 148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80" h="1480">
                  <a:moveTo>
                    <a:pt x="1480" y="739"/>
                  </a:moveTo>
                  <a:lnTo>
                    <a:pt x="1480" y="702"/>
                  </a:lnTo>
                  <a:lnTo>
                    <a:pt x="1477" y="665"/>
                  </a:lnTo>
                  <a:lnTo>
                    <a:pt x="1473" y="627"/>
                  </a:lnTo>
                  <a:lnTo>
                    <a:pt x="1466" y="590"/>
                  </a:lnTo>
                  <a:lnTo>
                    <a:pt x="1457" y="555"/>
                  </a:lnTo>
                  <a:lnTo>
                    <a:pt x="1449" y="519"/>
                  </a:lnTo>
                  <a:lnTo>
                    <a:pt x="1436" y="486"/>
                  </a:lnTo>
                  <a:lnTo>
                    <a:pt x="1424" y="452"/>
                  </a:lnTo>
                  <a:lnTo>
                    <a:pt x="1408" y="418"/>
                  </a:lnTo>
                  <a:lnTo>
                    <a:pt x="1392" y="386"/>
                  </a:lnTo>
                  <a:lnTo>
                    <a:pt x="1374" y="356"/>
                  </a:lnTo>
                  <a:lnTo>
                    <a:pt x="1355" y="326"/>
                  </a:lnTo>
                  <a:lnTo>
                    <a:pt x="1333" y="298"/>
                  </a:lnTo>
                  <a:lnTo>
                    <a:pt x="1312" y="269"/>
                  </a:lnTo>
                  <a:lnTo>
                    <a:pt x="1289" y="243"/>
                  </a:lnTo>
                  <a:lnTo>
                    <a:pt x="1264" y="216"/>
                  </a:lnTo>
                  <a:lnTo>
                    <a:pt x="1239" y="191"/>
                  </a:lnTo>
                  <a:lnTo>
                    <a:pt x="1211" y="168"/>
                  </a:lnTo>
                  <a:lnTo>
                    <a:pt x="1184" y="147"/>
                  </a:lnTo>
                  <a:lnTo>
                    <a:pt x="1154" y="126"/>
                  </a:lnTo>
                  <a:lnTo>
                    <a:pt x="1124" y="106"/>
                  </a:lnTo>
                  <a:lnTo>
                    <a:pt x="1094" y="88"/>
                  </a:lnTo>
                  <a:lnTo>
                    <a:pt x="1062" y="72"/>
                  </a:lnTo>
                  <a:lnTo>
                    <a:pt x="1028" y="58"/>
                  </a:lnTo>
                  <a:lnTo>
                    <a:pt x="995" y="44"/>
                  </a:lnTo>
                  <a:lnTo>
                    <a:pt x="961" y="33"/>
                  </a:lnTo>
                  <a:lnTo>
                    <a:pt x="926" y="23"/>
                  </a:lnTo>
                  <a:lnTo>
                    <a:pt x="890" y="14"/>
                  </a:lnTo>
                  <a:lnTo>
                    <a:pt x="853" y="9"/>
                  </a:lnTo>
                  <a:lnTo>
                    <a:pt x="816" y="3"/>
                  </a:lnTo>
                  <a:lnTo>
                    <a:pt x="778" y="0"/>
                  </a:lnTo>
                  <a:lnTo>
                    <a:pt x="741" y="0"/>
                  </a:lnTo>
                  <a:lnTo>
                    <a:pt x="702" y="0"/>
                  </a:lnTo>
                  <a:lnTo>
                    <a:pt x="665" y="3"/>
                  </a:lnTo>
                  <a:lnTo>
                    <a:pt x="628" y="9"/>
                  </a:lnTo>
                  <a:lnTo>
                    <a:pt x="592" y="14"/>
                  </a:lnTo>
                  <a:lnTo>
                    <a:pt x="555" y="23"/>
                  </a:lnTo>
                  <a:lnTo>
                    <a:pt x="521" y="33"/>
                  </a:lnTo>
                  <a:lnTo>
                    <a:pt x="486" y="44"/>
                  </a:lnTo>
                  <a:lnTo>
                    <a:pt x="452" y="58"/>
                  </a:lnTo>
                  <a:lnTo>
                    <a:pt x="420" y="72"/>
                  </a:lnTo>
                  <a:lnTo>
                    <a:pt x="388" y="88"/>
                  </a:lnTo>
                  <a:lnTo>
                    <a:pt x="356" y="106"/>
                  </a:lnTo>
                  <a:lnTo>
                    <a:pt x="326" y="126"/>
                  </a:lnTo>
                  <a:lnTo>
                    <a:pt x="298" y="147"/>
                  </a:lnTo>
                  <a:lnTo>
                    <a:pt x="270" y="168"/>
                  </a:lnTo>
                  <a:lnTo>
                    <a:pt x="243" y="191"/>
                  </a:lnTo>
                  <a:lnTo>
                    <a:pt x="218" y="216"/>
                  </a:lnTo>
                  <a:lnTo>
                    <a:pt x="193" y="243"/>
                  </a:lnTo>
                  <a:lnTo>
                    <a:pt x="170" y="269"/>
                  </a:lnTo>
                  <a:lnTo>
                    <a:pt x="147" y="298"/>
                  </a:lnTo>
                  <a:lnTo>
                    <a:pt x="128" y="326"/>
                  </a:lnTo>
                  <a:lnTo>
                    <a:pt x="108" y="356"/>
                  </a:lnTo>
                  <a:lnTo>
                    <a:pt x="91" y="386"/>
                  </a:lnTo>
                  <a:lnTo>
                    <a:pt x="73" y="418"/>
                  </a:lnTo>
                  <a:lnTo>
                    <a:pt x="59" y="452"/>
                  </a:lnTo>
                  <a:lnTo>
                    <a:pt x="46" y="486"/>
                  </a:lnTo>
                  <a:lnTo>
                    <a:pt x="34" y="519"/>
                  </a:lnTo>
                  <a:lnTo>
                    <a:pt x="23" y="555"/>
                  </a:lnTo>
                  <a:lnTo>
                    <a:pt x="16" y="590"/>
                  </a:lnTo>
                  <a:lnTo>
                    <a:pt x="9" y="627"/>
                  </a:lnTo>
                  <a:lnTo>
                    <a:pt x="4" y="665"/>
                  </a:lnTo>
                  <a:lnTo>
                    <a:pt x="2" y="702"/>
                  </a:lnTo>
                  <a:lnTo>
                    <a:pt x="0" y="739"/>
                  </a:lnTo>
                  <a:lnTo>
                    <a:pt x="2" y="778"/>
                  </a:lnTo>
                  <a:lnTo>
                    <a:pt x="4" y="815"/>
                  </a:lnTo>
                  <a:lnTo>
                    <a:pt x="9" y="853"/>
                  </a:lnTo>
                  <a:lnTo>
                    <a:pt x="16" y="888"/>
                  </a:lnTo>
                  <a:lnTo>
                    <a:pt x="23" y="925"/>
                  </a:lnTo>
                  <a:lnTo>
                    <a:pt x="34" y="959"/>
                  </a:lnTo>
                  <a:lnTo>
                    <a:pt x="46" y="994"/>
                  </a:lnTo>
                  <a:lnTo>
                    <a:pt x="59" y="1028"/>
                  </a:lnTo>
                  <a:lnTo>
                    <a:pt x="73" y="1060"/>
                  </a:lnTo>
                  <a:lnTo>
                    <a:pt x="91" y="1092"/>
                  </a:lnTo>
                  <a:lnTo>
                    <a:pt x="108" y="1124"/>
                  </a:lnTo>
                  <a:lnTo>
                    <a:pt x="128" y="1154"/>
                  </a:lnTo>
                  <a:lnTo>
                    <a:pt x="147" y="1182"/>
                  </a:lnTo>
                  <a:lnTo>
                    <a:pt x="170" y="1211"/>
                  </a:lnTo>
                  <a:lnTo>
                    <a:pt x="193" y="1237"/>
                  </a:lnTo>
                  <a:lnTo>
                    <a:pt x="218" y="1262"/>
                  </a:lnTo>
                  <a:lnTo>
                    <a:pt x="243" y="1287"/>
                  </a:lnTo>
                  <a:lnTo>
                    <a:pt x="270" y="1310"/>
                  </a:lnTo>
                  <a:lnTo>
                    <a:pt x="298" y="1333"/>
                  </a:lnTo>
                  <a:lnTo>
                    <a:pt x="326" y="1353"/>
                  </a:lnTo>
                  <a:lnTo>
                    <a:pt x="356" y="1372"/>
                  </a:lnTo>
                  <a:lnTo>
                    <a:pt x="388" y="1390"/>
                  </a:lnTo>
                  <a:lnTo>
                    <a:pt x="420" y="1406"/>
                  </a:lnTo>
                  <a:lnTo>
                    <a:pt x="452" y="1422"/>
                  </a:lnTo>
                  <a:lnTo>
                    <a:pt x="486" y="1434"/>
                  </a:lnTo>
                  <a:lnTo>
                    <a:pt x="521" y="1447"/>
                  </a:lnTo>
                  <a:lnTo>
                    <a:pt x="555" y="1455"/>
                  </a:lnTo>
                  <a:lnTo>
                    <a:pt x="592" y="1464"/>
                  </a:lnTo>
                  <a:lnTo>
                    <a:pt x="628" y="1471"/>
                  </a:lnTo>
                  <a:lnTo>
                    <a:pt x="665" y="1475"/>
                  </a:lnTo>
                  <a:lnTo>
                    <a:pt x="702" y="1479"/>
                  </a:lnTo>
                  <a:lnTo>
                    <a:pt x="741" y="1480"/>
                  </a:lnTo>
                  <a:lnTo>
                    <a:pt x="778" y="1479"/>
                  </a:lnTo>
                  <a:lnTo>
                    <a:pt x="816" y="1475"/>
                  </a:lnTo>
                  <a:lnTo>
                    <a:pt x="853" y="1471"/>
                  </a:lnTo>
                  <a:lnTo>
                    <a:pt x="890" y="1464"/>
                  </a:lnTo>
                  <a:lnTo>
                    <a:pt x="926" y="1455"/>
                  </a:lnTo>
                  <a:lnTo>
                    <a:pt x="961" y="1447"/>
                  </a:lnTo>
                  <a:lnTo>
                    <a:pt x="995" y="1434"/>
                  </a:lnTo>
                  <a:lnTo>
                    <a:pt x="1028" y="1422"/>
                  </a:lnTo>
                  <a:lnTo>
                    <a:pt x="1062" y="1406"/>
                  </a:lnTo>
                  <a:lnTo>
                    <a:pt x="1094" y="1390"/>
                  </a:lnTo>
                  <a:lnTo>
                    <a:pt x="1124" y="1372"/>
                  </a:lnTo>
                  <a:lnTo>
                    <a:pt x="1154" y="1353"/>
                  </a:lnTo>
                  <a:lnTo>
                    <a:pt x="1184" y="1333"/>
                  </a:lnTo>
                  <a:lnTo>
                    <a:pt x="1211" y="1310"/>
                  </a:lnTo>
                  <a:lnTo>
                    <a:pt x="1239" y="1287"/>
                  </a:lnTo>
                  <a:lnTo>
                    <a:pt x="1264" y="1262"/>
                  </a:lnTo>
                  <a:lnTo>
                    <a:pt x="1289" y="1237"/>
                  </a:lnTo>
                  <a:lnTo>
                    <a:pt x="1312" y="1211"/>
                  </a:lnTo>
                  <a:lnTo>
                    <a:pt x="1333" y="1182"/>
                  </a:lnTo>
                  <a:lnTo>
                    <a:pt x="1355" y="1154"/>
                  </a:lnTo>
                  <a:lnTo>
                    <a:pt x="1374" y="1124"/>
                  </a:lnTo>
                  <a:lnTo>
                    <a:pt x="1392" y="1092"/>
                  </a:lnTo>
                  <a:lnTo>
                    <a:pt x="1408" y="1060"/>
                  </a:lnTo>
                  <a:lnTo>
                    <a:pt x="1424" y="1028"/>
                  </a:lnTo>
                  <a:lnTo>
                    <a:pt x="1436" y="994"/>
                  </a:lnTo>
                  <a:lnTo>
                    <a:pt x="1449" y="959"/>
                  </a:lnTo>
                  <a:lnTo>
                    <a:pt x="1457" y="925"/>
                  </a:lnTo>
                  <a:lnTo>
                    <a:pt x="1466" y="888"/>
                  </a:lnTo>
                  <a:lnTo>
                    <a:pt x="1473" y="853"/>
                  </a:lnTo>
                  <a:lnTo>
                    <a:pt x="1477" y="815"/>
                  </a:lnTo>
                  <a:lnTo>
                    <a:pt x="1480" y="778"/>
                  </a:lnTo>
                  <a:lnTo>
                    <a:pt x="1480" y="739"/>
                  </a:lnTo>
                  <a:lnTo>
                    <a:pt x="1470" y="739"/>
                  </a:lnTo>
                  <a:lnTo>
                    <a:pt x="1470" y="702"/>
                  </a:lnTo>
                  <a:lnTo>
                    <a:pt x="1466" y="665"/>
                  </a:lnTo>
                  <a:lnTo>
                    <a:pt x="1461" y="629"/>
                  </a:lnTo>
                  <a:lnTo>
                    <a:pt x="1456" y="592"/>
                  </a:lnTo>
                  <a:lnTo>
                    <a:pt x="1447" y="556"/>
                  </a:lnTo>
                  <a:lnTo>
                    <a:pt x="1438" y="523"/>
                  </a:lnTo>
                  <a:lnTo>
                    <a:pt x="1425" y="489"/>
                  </a:lnTo>
                  <a:lnTo>
                    <a:pt x="1413" y="455"/>
                  </a:lnTo>
                  <a:lnTo>
                    <a:pt x="1399" y="423"/>
                  </a:lnTo>
                  <a:lnTo>
                    <a:pt x="1383" y="392"/>
                  </a:lnTo>
                  <a:lnTo>
                    <a:pt x="1365" y="361"/>
                  </a:lnTo>
                  <a:lnTo>
                    <a:pt x="1346" y="331"/>
                  </a:lnTo>
                  <a:lnTo>
                    <a:pt x="1324" y="303"/>
                  </a:lnTo>
                  <a:lnTo>
                    <a:pt x="1303" y="276"/>
                  </a:lnTo>
                  <a:lnTo>
                    <a:pt x="1280" y="250"/>
                  </a:lnTo>
                  <a:lnTo>
                    <a:pt x="1257" y="223"/>
                  </a:lnTo>
                  <a:lnTo>
                    <a:pt x="1230" y="200"/>
                  </a:lnTo>
                  <a:lnTo>
                    <a:pt x="1204" y="177"/>
                  </a:lnTo>
                  <a:lnTo>
                    <a:pt x="1177" y="156"/>
                  </a:lnTo>
                  <a:lnTo>
                    <a:pt x="1149" y="134"/>
                  </a:lnTo>
                  <a:lnTo>
                    <a:pt x="1119" y="117"/>
                  </a:lnTo>
                  <a:lnTo>
                    <a:pt x="1089" y="99"/>
                  </a:lnTo>
                  <a:lnTo>
                    <a:pt x="1057" y="83"/>
                  </a:lnTo>
                  <a:lnTo>
                    <a:pt x="1025" y="67"/>
                  </a:lnTo>
                  <a:lnTo>
                    <a:pt x="991" y="55"/>
                  </a:lnTo>
                  <a:lnTo>
                    <a:pt x="957" y="42"/>
                  </a:lnTo>
                  <a:lnTo>
                    <a:pt x="924" y="33"/>
                  </a:lnTo>
                  <a:lnTo>
                    <a:pt x="888" y="25"/>
                  </a:lnTo>
                  <a:lnTo>
                    <a:pt x="851" y="19"/>
                  </a:lnTo>
                  <a:lnTo>
                    <a:pt x="816" y="14"/>
                  </a:lnTo>
                  <a:lnTo>
                    <a:pt x="778" y="12"/>
                  </a:lnTo>
                  <a:lnTo>
                    <a:pt x="741" y="10"/>
                  </a:lnTo>
                  <a:lnTo>
                    <a:pt x="704" y="12"/>
                  </a:lnTo>
                  <a:lnTo>
                    <a:pt x="667" y="14"/>
                  </a:lnTo>
                  <a:lnTo>
                    <a:pt x="629" y="19"/>
                  </a:lnTo>
                  <a:lnTo>
                    <a:pt x="594" y="25"/>
                  </a:lnTo>
                  <a:lnTo>
                    <a:pt x="559" y="33"/>
                  </a:lnTo>
                  <a:lnTo>
                    <a:pt x="523" y="42"/>
                  </a:lnTo>
                  <a:lnTo>
                    <a:pt x="489" y="55"/>
                  </a:lnTo>
                  <a:lnTo>
                    <a:pt x="458" y="67"/>
                  </a:lnTo>
                  <a:lnTo>
                    <a:pt x="424" y="83"/>
                  </a:lnTo>
                  <a:lnTo>
                    <a:pt x="394" y="99"/>
                  </a:lnTo>
                  <a:lnTo>
                    <a:pt x="362" y="117"/>
                  </a:lnTo>
                  <a:lnTo>
                    <a:pt x="333" y="134"/>
                  </a:lnTo>
                  <a:lnTo>
                    <a:pt x="305" y="156"/>
                  </a:lnTo>
                  <a:lnTo>
                    <a:pt x="277" y="177"/>
                  </a:lnTo>
                  <a:lnTo>
                    <a:pt x="250" y="200"/>
                  </a:lnTo>
                  <a:lnTo>
                    <a:pt x="225" y="223"/>
                  </a:lnTo>
                  <a:lnTo>
                    <a:pt x="200" y="250"/>
                  </a:lnTo>
                  <a:lnTo>
                    <a:pt x="177" y="276"/>
                  </a:lnTo>
                  <a:lnTo>
                    <a:pt x="156" y="303"/>
                  </a:lnTo>
                  <a:lnTo>
                    <a:pt x="137" y="331"/>
                  </a:lnTo>
                  <a:lnTo>
                    <a:pt x="117" y="361"/>
                  </a:lnTo>
                  <a:lnTo>
                    <a:pt x="99" y="392"/>
                  </a:lnTo>
                  <a:lnTo>
                    <a:pt x="83" y="423"/>
                  </a:lnTo>
                  <a:lnTo>
                    <a:pt x="69" y="455"/>
                  </a:lnTo>
                  <a:lnTo>
                    <a:pt x="55" y="489"/>
                  </a:lnTo>
                  <a:lnTo>
                    <a:pt x="44" y="523"/>
                  </a:lnTo>
                  <a:lnTo>
                    <a:pt x="34" y="556"/>
                  </a:lnTo>
                  <a:lnTo>
                    <a:pt x="27" y="592"/>
                  </a:lnTo>
                  <a:lnTo>
                    <a:pt x="20" y="629"/>
                  </a:lnTo>
                  <a:lnTo>
                    <a:pt x="14" y="665"/>
                  </a:lnTo>
                  <a:lnTo>
                    <a:pt x="13" y="702"/>
                  </a:lnTo>
                  <a:lnTo>
                    <a:pt x="11" y="739"/>
                  </a:lnTo>
                  <a:lnTo>
                    <a:pt x="13" y="776"/>
                  </a:lnTo>
                  <a:lnTo>
                    <a:pt x="14" y="814"/>
                  </a:lnTo>
                  <a:lnTo>
                    <a:pt x="20" y="851"/>
                  </a:lnTo>
                  <a:lnTo>
                    <a:pt x="27" y="886"/>
                  </a:lnTo>
                  <a:lnTo>
                    <a:pt x="34" y="922"/>
                  </a:lnTo>
                  <a:lnTo>
                    <a:pt x="44" y="957"/>
                  </a:lnTo>
                  <a:lnTo>
                    <a:pt x="55" y="991"/>
                  </a:lnTo>
                  <a:lnTo>
                    <a:pt x="69" y="1023"/>
                  </a:lnTo>
                  <a:lnTo>
                    <a:pt x="83" y="1057"/>
                  </a:lnTo>
                  <a:lnTo>
                    <a:pt x="99" y="1087"/>
                  </a:lnTo>
                  <a:lnTo>
                    <a:pt x="117" y="1119"/>
                  </a:lnTo>
                  <a:lnTo>
                    <a:pt x="137" y="1147"/>
                  </a:lnTo>
                  <a:lnTo>
                    <a:pt x="156" y="1175"/>
                  </a:lnTo>
                  <a:lnTo>
                    <a:pt x="177" y="1204"/>
                  </a:lnTo>
                  <a:lnTo>
                    <a:pt x="200" y="1230"/>
                  </a:lnTo>
                  <a:lnTo>
                    <a:pt x="225" y="1255"/>
                  </a:lnTo>
                  <a:lnTo>
                    <a:pt x="250" y="1280"/>
                  </a:lnTo>
                  <a:lnTo>
                    <a:pt x="277" y="1303"/>
                  </a:lnTo>
                  <a:lnTo>
                    <a:pt x="305" y="1324"/>
                  </a:lnTo>
                  <a:lnTo>
                    <a:pt x="333" y="1344"/>
                  </a:lnTo>
                  <a:lnTo>
                    <a:pt x="362" y="1363"/>
                  </a:lnTo>
                  <a:lnTo>
                    <a:pt x="394" y="1381"/>
                  </a:lnTo>
                  <a:lnTo>
                    <a:pt x="424" y="1397"/>
                  </a:lnTo>
                  <a:lnTo>
                    <a:pt x="458" y="1411"/>
                  </a:lnTo>
                  <a:lnTo>
                    <a:pt x="489" y="1425"/>
                  </a:lnTo>
                  <a:lnTo>
                    <a:pt x="523" y="1436"/>
                  </a:lnTo>
                  <a:lnTo>
                    <a:pt x="559" y="1447"/>
                  </a:lnTo>
                  <a:lnTo>
                    <a:pt x="594" y="1454"/>
                  </a:lnTo>
                  <a:lnTo>
                    <a:pt x="629" y="1461"/>
                  </a:lnTo>
                  <a:lnTo>
                    <a:pt x="667" y="1464"/>
                  </a:lnTo>
                  <a:lnTo>
                    <a:pt x="704" y="1468"/>
                  </a:lnTo>
                  <a:lnTo>
                    <a:pt x="741" y="1470"/>
                  </a:lnTo>
                  <a:lnTo>
                    <a:pt x="778" y="1468"/>
                  </a:lnTo>
                  <a:lnTo>
                    <a:pt x="816" y="1464"/>
                  </a:lnTo>
                  <a:lnTo>
                    <a:pt x="851" y="1461"/>
                  </a:lnTo>
                  <a:lnTo>
                    <a:pt x="888" y="1454"/>
                  </a:lnTo>
                  <a:lnTo>
                    <a:pt x="924" y="1447"/>
                  </a:lnTo>
                  <a:lnTo>
                    <a:pt x="957" y="1436"/>
                  </a:lnTo>
                  <a:lnTo>
                    <a:pt x="991" y="1425"/>
                  </a:lnTo>
                  <a:lnTo>
                    <a:pt x="1025" y="1411"/>
                  </a:lnTo>
                  <a:lnTo>
                    <a:pt x="1057" y="1397"/>
                  </a:lnTo>
                  <a:lnTo>
                    <a:pt x="1089" y="1381"/>
                  </a:lnTo>
                  <a:lnTo>
                    <a:pt x="1119" y="1363"/>
                  </a:lnTo>
                  <a:lnTo>
                    <a:pt x="1149" y="1344"/>
                  </a:lnTo>
                  <a:lnTo>
                    <a:pt x="1177" y="1324"/>
                  </a:lnTo>
                  <a:lnTo>
                    <a:pt x="1204" y="1303"/>
                  </a:lnTo>
                  <a:lnTo>
                    <a:pt x="1230" y="1280"/>
                  </a:lnTo>
                  <a:lnTo>
                    <a:pt x="1257" y="1255"/>
                  </a:lnTo>
                  <a:lnTo>
                    <a:pt x="1280" y="1230"/>
                  </a:lnTo>
                  <a:lnTo>
                    <a:pt x="1303" y="1204"/>
                  </a:lnTo>
                  <a:lnTo>
                    <a:pt x="1324" y="1175"/>
                  </a:lnTo>
                  <a:lnTo>
                    <a:pt x="1346" y="1147"/>
                  </a:lnTo>
                  <a:lnTo>
                    <a:pt x="1365" y="1119"/>
                  </a:lnTo>
                  <a:lnTo>
                    <a:pt x="1383" y="1087"/>
                  </a:lnTo>
                  <a:lnTo>
                    <a:pt x="1399" y="1057"/>
                  </a:lnTo>
                  <a:lnTo>
                    <a:pt x="1413" y="1023"/>
                  </a:lnTo>
                  <a:lnTo>
                    <a:pt x="1425" y="991"/>
                  </a:lnTo>
                  <a:lnTo>
                    <a:pt x="1438" y="957"/>
                  </a:lnTo>
                  <a:lnTo>
                    <a:pt x="1447" y="922"/>
                  </a:lnTo>
                  <a:lnTo>
                    <a:pt x="1456" y="886"/>
                  </a:lnTo>
                  <a:lnTo>
                    <a:pt x="1461" y="851"/>
                  </a:lnTo>
                  <a:lnTo>
                    <a:pt x="1466" y="814"/>
                  </a:lnTo>
                  <a:lnTo>
                    <a:pt x="1470" y="776"/>
                  </a:lnTo>
                  <a:lnTo>
                    <a:pt x="1470" y="739"/>
                  </a:lnTo>
                  <a:lnTo>
                    <a:pt x="1480" y="739"/>
                  </a:lnTo>
                  <a:close/>
                </a:path>
              </a:pathLst>
            </a:custGeom>
            <a:solidFill>
              <a:srgbClr val="77C8FF"/>
            </a:solidFill>
            <a:ln w="9525">
              <a:noFill/>
              <a:round/>
              <a:headEnd/>
              <a:tailEnd/>
            </a:ln>
          </p:spPr>
          <p:txBody>
            <a:bodyPr/>
            <a:lstStyle/>
            <a:p>
              <a:endParaRPr lang="en-US"/>
            </a:p>
          </p:txBody>
        </p:sp>
        <p:sp>
          <p:nvSpPr>
            <p:cNvPr id="53326" name="Freeform 79"/>
            <p:cNvSpPr>
              <a:spLocks/>
            </p:cNvSpPr>
            <p:nvPr/>
          </p:nvSpPr>
          <p:spPr bwMode="auto">
            <a:xfrm>
              <a:off x="3642404" y="2203473"/>
              <a:ext cx="2074333" cy="2333625"/>
            </a:xfrm>
            <a:custGeom>
              <a:avLst/>
              <a:gdLst>
                <a:gd name="T0" fmla="*/ 2147483647 w 1470"/>
                <a:gd name="T1" fmla="*/ 2147483647 h 1470"/>
                <a:gd name="T2" fmla="*/ 2147483647 w 1470"/>
                <a:gd name="T3" fmla="*/ 2147483647 h 1470"/>
                <a:gd name="T4" fmla="*/ 2147483647 w 1470"/>
                <a:gd name="T5" fmla="*/ 2147483647 h 1470"/>
                <a:gd name="T6" fmla="*/ 2147483647 w 1470"/>
                <a:gd name="T7" fmla="*/ 2147483647 h 1470"/>
                <a:gd name="T8" fmla="*/ 2147483647 w 1470"/>
                <a:gd name="T9" fmla="*/ 2147483647 h 1470"/>
                <a:gd name="T10" fmla="*/ 2147483647 w 1470"/>
                <a:gd name="T11" fmla="*/ 2147483647 h 1470"/>
                <a:gd name="T12" fmla="*/ 2147483647 w 1470"/>
                <a:gd name="T13" fmla="*/ 2147483647 h 1470"/>
                <a:gd name="T14" fmla="*/ 2147483647 w 1470"/>
                <a:gd name="T15" fmla="*/ 2147483647 h 1470"/>
                <a:gd name="T16" fmla="*/ 2147483647 w 1470"/>
                <a:gd name="T17" fmla="*/ 2147483647 h 1470"/>
                <a:gd name="T18" fmla="*/ 2147483647 w 1470"/>
                <a:gd name="T19" fmla="*/ 2147483647 h 1470"/>
                <a:gd name="T20" fmla="*/ 2147483647 w 1470"/>
                <a:gd name="T21" fmla="*/ 2147483647 h 1470"/>
                <a:gd name="T22" fmla="*/ 2147483647 w 1470"/>
                <a:gd name="T23" fmla="*/ 2147483647 h 1470"/>
                <a:gd name="T24" fmla="*/ 0 w 1470"/>
                <a:gd name="T25" fmla="*/ 2147483647 h 1470"/>
                <a:gd name="T26" fmla="*/ 2147483647 w 1470"/>
                <a:gd name="T27" fmla="*/ 2147483647 h 1470"/>
                <a:gd name="T28" fmla="*/ 2147483647 w 1470"/>
                <a:gd name="T29" fmla="*/ 2147483647 h 1470"/>
                <a:gd name="T30" fmla="*/ 2147483647 w 1470"/>
                <a:gd name="T31" fmla="*/ 2147483647 h 1470"/>
                <a:gd name="T32" fmla="*/ 2147483647 w 1470"/>
                <a:gd name="T33" fmla="*/ 2147483647 h 1470"/>
                <a:gd name="T34" fmla="*/ 2147483647 w 1470"/>
                <a:gd name="T35" fmla="*/ 2147483647 h 1470"/>
                <a:gd name="T36" fmla="*/ 2147483647 w 1470"/>
                <a:gd name="T37" fmla="*/ 2147483647 h 1470"/>
                <a:gd name="T38" fmla="*/ 2147483647 w 1470"/>
                <a:gd name="T39" fmla="*/ 2147483647 h 1470"/>
                <a:gd name="T40" fmla="*/ 2147483647 w 1470"/>
                <a:gd name="T41" fmla="*/ 2147483647 h 1470"/>
                <a:gd name="T42" fmla="*/ 2147483647 w 1470"/>
                <a:gd name="T43" fmla="*/ 2147483647 h 1470"/>
                <a:gd name="T44" fmla="*/ 2147483647 w 1470"/>
                <a:gd name="T45" fmla="*/ 2147483647 h 1470"/>
                <a:gd name="T46" fmla="*/ 2147483647 w 1470"/>
                <a:gd name="T47" fmla="*/ 2147483647 h 1470"/>
                <a:gd name="T48" fmla="*/ 2147483647 w 1470"/>
                <a:gd name="T49" fmla="*/ 2147483647 h 1470"/>
                <a:gd name="T50" fmla="*/ 2147483647 w 1470"/>
                <a:gd name="T51" fmla="*/ 2147483647 h 1470"/>
                <a:gd name="T52" fmla="*/ 2147483647 w 1470"/>
                <a:gd name="T53" fmla="*/ 2147483647 h 1470"/>
                <a:gd name="T54" fmla="*/ 2147483647 w 1470"/>
                <a:gd name="T55" fmla="*/ 2147483647 h 1470"/>
                <a:gd name="T56" fmla="*/ 2147483647 w 1470"/>
                <a:gd name="T57" fmla="*/ 2147483647 h 1470"/>
                <a:gd name="T58" fmla="*/ 2147483647 w 1470"/>
                <a:gd name="T59" fmla="*/ 2147483647 h 1470"/>
                <a:gd name="T60" fmla="*/ 2147483647 w 1470"/>
                <a:gd name="T61" fmla="*/ 2147483647 h 1470"/>
                <a:gd name="T62" fmla="*/ 2147483647 w 1470"/>
                <a:gd name="T63" fmla="*/ 2147483647 h 1470"/>
                <a:gd name="T64" fmla="*/ 2147483647 w 1470"/>
                <a:gd name="T65" fmla="*/ 2147483647 h 1470"/>
                <a:gd name="T66" fmla="*/ 2147483647 w 1470"/>
                <a:gd name="T67" fmla="*/ 2147483647 h 1470"/>
                <a:gd name="T68" fmla="*/ 2147483647 w 1470"/>
                <a:gd name="T69" fmla="*/ 2147483647 h 1470"/>
                <a:gd name="T70" fmla="*/ 2147483647 w 1470"/>
                <a:gd name="T71" fmla="*/ 2147483647 h 1470"/>
                <a:gd name="T72" fmla="*/ 2147483647 w 1470"/>
                <a:gd name="T73" fmla="*/ 2147483647 h 1470"/>
                <a:gd name="T74" fmla="*/ 2147483647 w 1470"/>
                <a:gd name="T75" fmla="*/ 2147483647 h 1470"/>
                <a:gd name="T76" fmla="*/ 2147483647 w 1470"/>
                <a:gd name="T77" fmla="*/ 2147483647 h 1470"/>
                <a:gd name="T78" fmla="*/ 2147483647 w 1470"/>
                <a:gd name="T79" fmla="*/ 2147483647 h 1470"/>
                <a:gd name="T80" fmla="*/ 2147483647 w 1470"/>
                <a:gd name="T81" fmla="*/ 2147483647 h 1470"/>
                <a:gd name="T82" fmla="*/ 2147483647 w 1470"/>
                <a:gd name="T83" fmla="*/ 2147483647 h 1470"/>
                <a:gd name="T84" fmla="*/ 2147483647 w 1470"/>
                <a:gd name="T85" fmla="*/ 2147483647 h 1470"/>
                <a:gd name="T86" fmla="*/ 2147483647 w 1470"/>
                <a:gd name="T87" fmla="*/ 2147483647 h 1470"/>
                <a:gd name="T88" fmla="*/ 2147483647 w 1470"/>
                <a:gd name="T89" fmla="*/ 2147483647 h 1470"/>
                <a:gd name="T90" fmla="*/ 2147483647 w 1470"/>
                <a:gd name="T91" fmla="*/ 2147483647 h 1470"/>
                <a:gd name="T92" fmla="*/ 2147483647 w 1470"/>
                <a:gd name="T93" fmla="*/ 2147483647 h 1470"/>
                <a:gd name="T94" fmla="*/ 2147483647 w 1470"/>
                <a:gd name="T95" fmla="*/ 2147483647 h 1470"/>
                <a:gd name="T96" fmla="*/ 2147483647 w 1470"/>
                <a:gd name="T97" fmla="*/ 2147483647 h 1470"/>
                <a:gd name="T98" fmla="*/ 2147483647 w 1470"/>
                <a:gd name="T99" fmla="*/ 2147483647 h 1470"/>
                <a:gd name="T100" fmla="*/ 2147483647 w 1470"/>
                <a:gd name="T101" fmla="*/ 2147483647 h 147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70"/>
                <a:gd name="T154" fmla="*/ 0 h 1470"/>
                <a:gd name="T155" fmla="*/ 1470 w 1470"/>
                <a:gd name="T156" fmla="*/ 1470 h 147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70" h="1470">
                  <a:moveTo>
                    <a:pt x="1470" y="734"/>
                  </a:moveTo>
                  <a:lnTo>
                    <a:pt x="1470" y="697"/>
                  </a:lnTo>
                  <a:lnTo>
                    <a:pt x="1467" y="660"/>
                  </a:lnTo>
                  <a:lnTo>
                    <a:pt x="1461" y="622"/>
                  </a:lnTo>
                  <a:lnTo>
                    <a:pt x="1456" y="587"/>
                  </a:lnTo>
                  <a:lnTo>
                    <a:pt x="1447" y="551"/>
                  </a:lnTo>
                  <a:lnTo>
                    <a:pt x="1438" y="516"/>
                  </a:lnTo>
                  <a:lnTo>
                    <a:pt x="1426" y="482"/>
                  </a:lnTo>
                  <a:lnTo>
                    <a:pt x="1413" y="449"/>
                  </a:lnTo>
                  <a:lnTo>
                    <a:pt x="1397" y="417"/>
                  </a:lnTo>
                  <a:lnTo>
                    <a:pt x="1381" y="385"/>
                  </a:lnTo>
                  <a:lnTo>
                    <a:pt x="1364" y="353"/>
                  </a:lnTo>
                  <a:lnTo>
                    <a:pt x="1344" y="325"/>
                  </a:lnTo>
                  <a:lnTo>
                    <a:pt x="1325" y="294"/>
                  </a:lnTo>
                  <a:lnTo>
                    <a:pt x="1303" y="268"/>
                  </a:lnTo>
                  <a:lnTo>
                    <a:pt x="1280" y="241"/>
                  </a:lnTo>
                  <a:lnTo>
                    <a:pt x="1256" y="215"/>
                  </a:lnTo>
                  <a:lnTo>
                    <a:pt x="1229" y="192"/>
                  </a:lnTo>
                  <a:lnTo>
                    <a:pt x="1202" y="168"/>
                  </a:lnTo>
                  <a:lnTo>
                    <a:pt x="1176" y="145"/>
                  </a:lnTo>
                  <a:lnTo>
                    <a:pt x="1147" y="126"/>
                  </a:lnTo>
                  <a:lnTo>
                    <a:pt x="1117" y="106"/>
                  </a:lnTo>
                  <a:lnTo>
                    <a:pt x="1085" y="89"/>
                  </a:lnTo>
                  <a:lnTo>
                    <a:pt x="1054" y="73"/>
                  </a:lnTo>
                  <a:lnTo>
                    <a:pt x="1022" y="57"/>
                  </a:lnTo>
                  <a:lnTo>
                    <a:pt x="988" y="44"/>
                  </a:lnTo>
                  <a:lnTo>
                    <a:pt x="954" y="34"/>
                  </a:lnTo>
                  <a:lnTo>
                    <a:pt x="919" y="23"/>
                  </a:lnTo>
                  <a:lnTo>
                    <a:pt x="883" y="14"/>
                  </a:lnTo>
                  <a:lnTo>
                    <a:pt x="848" y="9"/>
                  </a:lnTo>
                  <a:lnTo>
                    <a:pt x="811" y="4"/>
                  </a:lnTo>
                  <a:lnTo>
                    <a:pt x="773" y="0"/>
                  </a:lnTo>
                  <a:lnTo>
                    <a:pt x="736" y="0"/>
                  </a:lnTo>
                  <a:lnTo>
                    <a:pt x="697" y="0"/>
                  </a:lnTo>
                  <a:lnTo>
                    <a:pt x="660" y="4"/>
                  </a:lnTo>
                  <a:lnTo>
                    <a:pt x="624" y="9"/>
                  </a:lnTo>
                  <a:lnTo>
                    <a:pt x="587" y="14"/>
                  </a:lnTo>
                  <a:lnTo>
                    <a:pt x="552" y="23"/>
                  </a:lnTo>
                  <a:lnTo>
                    <a:pt x="518" y="34"/>
                  </a:lnTo>
                  <a:lnTo>
                    <a:pt x="483" y="44"/>
                  </a:lnTo>
                  <a:lnTo>
                    <a:pt x="449" y="57"/>
                  </a:lnTo>
                  <a:lnTo>
                    <a:pt x="417" y="73"/>
                  </a:lnTo>
                  <a:lnTo>
                    <a:pt x="385" y="89"/>
                  </a:lnTo>
                  <a:lnTo>
                    <a:pt x="355" y="106"/>
                  </a:lnTo>
                  <a:lnTo>
                    <a:pt x="325" y="126"/>
                  </a:lnTo>
                  <a:lnTo>
                    <a:pt x="297" y="145"/>
                  </a:lnTo>
                  <a:lnTo>
                    <a:pt x="268" y="168"/>
                  </a:lnTo>
                  <a:lnTo>
                    <a:pt x="242" y="192"/>
                  </a:lnTo>
                  <a:lnTo>
                    <a:pt x="217" y="215"/>
                  </a:lnTo>
                  <a:lnTo>
                    <a:pt x="192" y="241"/>
                  </a:lnTo>
                  <a:lnTo>
                    <a:pt x="169" y="268"/>
                  </a:lnTo>
                  <a:lnTo>
                    <a:pt x="148" y="294"/>
                  </a:lnTo>
                  <a:lnTo>
                    <a:pt x="126" y="325"/>
                  </a:lnTo>
                  <a:lnTo>
                    <a:pt x="107" y="353"/>
                  </a:lnTo>
                  <a:lnTo>
                    <a:pt x="89" y="385"/>
                  </a:lnTo>
                  <a:lnTo>
                    <a:pt x="73" y="417"/>
                  </a:lnTo>
                  <a:lnTo>
                    <a:pt x="59" y="449"/>
                  </a:lnTo>
                  <a:lnTo>
                    <a:pt x="45" y="482"/>
                  </a:lnTo>
                  <a:lnTo>
                    <a:pt x="34" y="516"/>
                  </a:lnTo>
                  <a:lnTo>
                    <a:pt x="24" y="551"/>
                  </a:lnTo>
                  <a:lnTo>
                    <a:pt x="16" y="587"/>
                  </a:lnTo>
                  <a:lnTo>
                    <a:pt x="9" y="622"/>
                  </a:lnTo>
                  <a:lnTo>
                    <a:pt x="4" y="660"/>
                  </a:lnTo>
                  <a:lnTo>
                    <a:pt x="2" y="697"/>
                  </a:lnTo>
                  <a:lnTo>
                    <a:pt x="0" y="734"/>
                  </a:lnTo>
                  <a:lnTo>
                    <a:pt x="2" y="773"/>
                  </a:lnTo>
                  <a:lnTo>
                    <a:pt x="4" y="810"/>
                  </a:lnTo>
                  <a:lnTo>
                    <a:pt x="9" y="846"/>
                  </a:lnTo>
                  <a:lnTo>
                    <a:pt x="16" y="883"/>
                  </a:lnTo>
                  <a:lnTo>
                    <a:pt x="24" y="919"/>
                  </a:lnTo>
                  <a:lnTo>
                    <a:pt x="34" y="952"/>
                  </a:lnTo>
                  <a:lnTo>
                    <a:pt x="45" y="988"/>
                  </a:lnTo>
                  <a:lnTo>
                    <a:pt x="59" y="1021"/>
                  </a:lnTo>
                  <a:lnTo>
                    <a:pt x="73" y="1053"/>
                  </a:lnTo>
                  <a:lnTo>
                    <a:pt x="89" y="1085"/>
                  </a:lnTo>
                  <a:lnTo>
                    <a:pt x="107" y="1115"/>
                  </a:lnTo>
                  <a:lnTo>
                    <a:pt x="126" y="1145"/>
                  </a:lnTo>
                  <a:lnTo>
                    <a:pt x="148" y="1174"/>
                  </a:lnTo>
                  <a:lnTo>
                    <a:pt x="169" y="1202"/>
                  </a:lnTo>
                  <a:lnTo>
                    <a:pt x="192" y="1229"/>
                  </a:lnTo>
                  <a:lnTo>
                    <a:pt x="217" y="1254"/>
                  </a:lnTo>
                  <a:lnTo>
                    <a:pt x="242" y="1278"/>
                  </a:lnTo>
                  <a:lnTo>
                    <a:pt x="268" y="1302"/>
                  </a:lnTo>
                  <a:lnTo>
                    <a:pt x="297" y="1323"/>
                  </a:lnTo>
                  <a:lnTo>
                    <a:pt x="325" y="1344"/>
                  </a:lnTo>
                  <a:lnTo>
                    <a:pt x="355" y="1364"/>
                  </a:lnTo>
                  <a:lnTo>
                    <a:pt x="385" y="1381"/>
                  </a:lnTo>
                  <a:lnTo>
                    <a:pt x="417" y="1397"/>
                  </a:lnTo>
                  <a:lnTo>
                    <a:pt x="449" y="1411"/>
                  </a:lnTo>
                  <a:lnTo>
                    <a:pt x="483" y="1424"/>
                  </a:lnTo>
                  <a:lnTo>
                    <a:pt x="518" y="1436"/>
                  </a:lnTo>
                  <a:lnTo>
                    <a:pt x="552" y="1447"/>
                  </a:lnTo>
                  <a:lnTo>
                    <a:pt x="587" y="1454"/>
                  </a:lnTo>
                  <a:lnTo>
                    <a:pt x="624" y="1461"/>
                  </a:lnTo>
                  <a:lnTo>
                    <a:pt x="660" y="1465"/>
                  </a:lnTo>
                  <a:lnTo>
                    <a:pt x="697" y="1468"/>
                  </a:lnTo>
                  <a:lnTo>
                    <a:pt x="736" y="1470"/>
                  </a:lnTo>
                  <a:lnTo>
                    <a:pt x="773" y="1468"/>
                  </a:lnTo>
                  <a:lnTo>
                    <a:pt x="811" y="1465"/>
                  </a:lnTo>
                  <a:lnTo>
                    <a:pt x="848" y="1461"/>
                  </a:lnTo>
                  <a:lnTo>
                    <a:pt x="883" y="1454"/>
                  </a:lnTo>
                  <a:lnTo>
                    <a:pt x="919" y="1447"/>
                  </a:lnTo>
                  <a:lnTo>
                    <a:pt x="954" y="1436"/>
                  </a:lnTo>
                  <a:lnTo>
                    <a:pt x="988" y="1424"/>
                  </a:lnTo>
                  <a:lnTo>
                    <a:pt x="1022" y="1411"/>
                  </a:lnTo>
                  <a:lnTo>
                    <a:pt x="1054" y="1397"/>
                  </a:lnTo>
                  <a:lnTo>
                    <a:pt x="1085" y="1381"/>
                  </a:lnTo>
                  <a:lnTo>
                    <a:pt x="1117" y="1364"/>
                  </a:lnTo>
                  <a:lnTo>
                    <a:pt x="1147" y="1344"/>
                  </a:lnTo>
                  <a:lnTo>
                    <a:pt x="1176" y="1323"/>
                  </a:lnTo>
                  <a:lnTo>
                    <a:pt x="1202" y="1302"/>
                  </a:lnTo>
                  <a:lnTo>
                    <a:pt x="1229" y="1278"/>
                  </a:lnTo>
                  <a:lnTo>
                    <a:pt x="1256" y="1254"/>
                  </a:lnTo>
                  <a:lnTo>
                    <a:pt x="1280" y="1229"/>
                  </a:lnTo>
                  <a:lnTo>
                    <a:pt x="1303" y="1202"/>
                  </a:lnTo>
                  <a:lnTo>
                    <a:pt x="1325" y="1174"/>
                  </a:lnTo>
                  <a:lnTo>
                    <a:pt x="1344" y="1145"/>
                  </a:lnTo>
                  <a:lnTo>
                    <a:pt x="1364" y="1115"/>
                  </a:lnTo>
                  <a:lnTo>
                    <a:pt x="1381" y="1085"/>
                  </a:lnTo>
                  <a:lnTo>
                    <a:pt x="1397" y="1053"/>
                  </a:lnTo>
                  <a:lnTo>
                    <a:pt x="1413" y="1021"/>
                  </a:lnTo>
                  <a:lnTo>
                    <a:pt x="1426" y="988"/>
                  </a:lnTo>
                  <a:lnTo>
                    <a:pt x="1438" y="952"/>
                  </a:lnTo>
                  <a:lnTo>
                    <a:pt x="1447" y="919"/>
                  </a:lnTo>
                  <a:lnTo>
                    <a:pt x="1456" y="883"/>
                  </a:lnTo>
                  <a:lnTo>
                    <a:pt x="1461" y="846"/>
                  </a:lnTo>
                  <a:lnTo>
                    <a:pt x="1467" y="810"/>
                  </a:lnTo>
                  <a:lnTo>
                    <a:pt x="1470" y="773"/>
                  </a:lnTo>
                  <a:lnTo>
                    <a:pt x="1470" y="734"/>
                  </a:lnTo>
                  <a:lnTo>
                    <a:pt x="1460" y="734"/>
                  </a:lnTo>
                  <a:lnTo>
                    <a:pt x="1460" y="697"/>
                  </a:lnTo>
                  <a:lnTo>
                    <a:pt x="1456" y="661"/>
                  </a:lnTo>
                  <a:lnTo>
                    <a:pt x="1451" y="624"/>
                  </a:lnTo>
                  <a:lnTo>
                    <a:pt x="1445" y="589"/>
                  </a:lnTo>
                  <a:lnTo>
                    <a:pt x="1436" y="553"/>
                  </a:lnTo>
                  <a:lnTo>
                    <a:pt x="1428" y="520"/>
                  </a:lnTo>
                  <a:lnTo>
                    <a:pt x="1415" y="486"/>
                  </a:lnTo>
                  <a:lnTo>
                    <a:pt x="1403" y="452"/>
                  </a:lnTo>
                  <a:lnTo>
                    <a:pt x="1389" y="420"/>
                  </a:lnTo>
                  <a:lnTo>
                    <a:pt x="1373" y="390"/>
                  </a:lnTo>
                  <a:lnTo>
                    <a:pt x="1355" y="360"/>
                  </a:lnTo>
                  <a:lnTo>
                    <a:pt x="1335" y="330"/>
                  </a:lnTo>
                  <a:lnTo>
                    <a:pt x="1316" y="301"/>
                  </a:lnTo>
                  <a:lnTo>
                    <a:pt x="1295" y="275"/>
                  </a:lnTo>
                  <a:lnTo>
                    <a:pt x="1272" y="248"/>
                  </a:lnTo>
                  <a:lnTo>
                    <a:pt x="1249" y="223"/>
                  </a:lnTo>
                  <a:lnTo>
                    <a:pt x="1222" y="199"/>
                  </a:lnTo>
                  <a:lnTo>
                    <a:pt x="1197" y="176"/>
                  </a:lnTo>
                  <a:lnTo>
                    <a:pt x="1169" y="154"/>
                  </a:lnTo>
                  <a:lnTo>
                    <a:pt x="1140" y="135"/>
                  </a:lnTo>
                  <a:lnTo>
                    <a:pt x="1112" y="115"/>
                  </a:lnTo>
                  <a:lnTo>
                    <a:pt x="1080" y="98"/>
                  </a:lnTo>
                  <a:lnTo>
                    <a:pt x="1050" y="82"/>
                  </a:lnTo>
                  <a:lnTo>
                    <a:pt x="1018" y="67"/>
                  </a:lnTo>
                  <a:lnTo>
                    <a:pt x="984" y="55"/>
                  </a:lnTo>
                  <a:lnTo>
                    <a:pt x="951" y="43"/>
                  </a:lnTo>
                  <a:lnTo>
                    <a:pt x="917" y="34"/>
                  </a:lnTo>
                  <a:lnTo>
                    <a:pt x="882" y="25"/>
                  </a:lnTo>
                  <a:lnTo>
                    <a:pt x="846" y="20"/>
                  </a:lnTo>
                  <a:lnTo>
                    <a:pt x="811" y="14"/>
                  </a:lnTo>
                  <a:lnTo>
                    <a:pt x="773" y="12"/>
                  </a:lnTo>
                  <a:lnTo>
                    <a:pt x="736" y="11"/>
                  </a:lnTo>
                  <a:lnTo>
                    <a:pt x="699" y="12"/>
                  </a:lnTo>
                  <a:lnTo>
                    <a:pt x="662" y="14"/>
                  </a:lnTo>
                  <a:lnTo>
                    <a:pt x="626" y="20"/>
                  </a:lnTo>
                  <a:lnTo>
                    <a:pt x="591" y="25"/>
                  </a:lnTo>
                  <a:lnTo>
                    <a:pt x="555" y="34"/>
                  </a:lnTo>
                  <a:lnTo>
                    <a:pt x="520" y="43"/>
                  </a:lnTo>
                  <a:lnTo>
                    <a:pt x="486" y="55"/>
                  </a:lnTo>
                  <a:lnTo>
                    <a:pt x="454" y="67"/>
                  </a:lnTo>
                  <a:lnTo>
                    <a:pt x="422" y="82"/>
                  </a:lnTo>
                  <a:lnTo>
                    <a:pt x="390" y="98"/>
                  </a:lnTo>
                  <a:lnTo>
                    <a:pt x="360" y="115"/>
                  </a:lnTo>
                  <a:lnTo>
                    <a:pt x="330" y="135"/>
                  </a:lnTo>
                  <a:lnTo>
                    <a:pt x="302" y="154"/>
                  </a:lnTo>
                  <a:lnTo>
                    <a:pt x="275" y="176"/>
                  </a:lnTo>
                  <a:lnTo>
                    <a:pt x="249" y="199"/>
                  </a:lnTo>
                  <a:lnTo>
                    <a:pt x="224" y="223"/>
                  </a:lnTo>
                  <a:lnTo>
                    <a:pt x="201" y="248"/>
                  </a:lnTo>
                  <a:lnTo>
                    <a:pt x="178" y="275"/>
                  </a:lnTo>
                  <a:lnTo>
                    <a:pt x="156" y="301"/>
                  </a:lnTo>
                  <a:lnTo>
                    <a:pt x="135" y="330"/>
                  </a:lnTo>
                  <a:lnTo>
                    <a:pt x="117" y="360"/>
                  </a:lnTo>
                  <a:lnTo>
                    <a:pt x="100" y="390"/>
                  </a:lnTo>
                  <a:lnTo>
                    <a:pt x="84" y="420"/>
                  </a:lnTo>
                  <a:lnTo>
                    <a:pt x="70" y="452"/>
                  </a:lnTo>
                  <a:lnTo>
                    <a:pt x="55" y="486"/>
                  </a:lnTo>
                  <a:lnTo>
                    <a:pt x="45" y="520"/>
                  </a:lnTo>
                  <a:lnTo>
                    <a:pt x="34" y="553"/>
                  </a:lnTo>
                  <a:lnTo>
                    <a:pt x="27" y="589"/>
                  </a:lnTo>
                  <a:lnTo>
                    <a:pt x="20" y="624"/>
                  </a:lnTo>
                  <a:lnTo>
                    <a:pt x="16" y="661"/>
                  </a:lnTo>
                  <a:lnTo>
                    <a:pt x="13" y="697"/>
                  </a:lnTo>
                  <a:lnTo>
                    <a:pt x="11" y="734"/>
                  </a:lnTo>
                  <a:lnTo>
                    <a:pt x="13" y="771"/>
                  </a:lnTo>
                  <a:lnTo>
                    <a:pt x="16" y="809"/>
                  </a:lnTo>
                  <a:lnTo>
                    <a:pt x="20" y="844"/>
                  </a:lnTo>
                  <a:lnTo>
                    <a:pt x="27" y="881"/>
                  </a:lnTo>
                  <a:lnTo>
                    <a:pt x="34" y="915"/>
                  </a:lnTo>
                  <a:lnTo>
                    <a:pt x="45" y="950"/>
                  </a:lnTo>
                  <a:lnTo>
                    <a:pt x="55" y="984"/>
                  </a:lnTo>
                  <a:lnTo>
                    <a:pt x="70" y="1016"/>
                  </a:lnTo>
                  <a:lnTo>
                    <a:pt x="84" y="1048"/>
                  </a:lnTo>
                  <a:lnTo>
                    <a:pt x="100" y="1080"/>
                  </a:lnTo>
                  <a:lnTo>
                    <a:pt x="117" y="1110"/>
                  </a:lnTo>
                  <a:lnTo>
                    <a:pt x="135" y="1138"/>
                  </a:lnTo>
                  <a:lnTo>
                    <a:pt x="156" y="1167"/>
                  </a:lnTo>
                  <a:lnTo>
                    <a:pt x="178" y="1195"/>
                  </a:lnTo>
                  <a:lnTo>
                    <a:pt x="201" y="1222"/>
                  </a:lnTo>
                  <a:lnTo>
                    <a:pt x="224" y="1247"/>
                  </a:lnTo>
                  <a:lnTo>
                    <a:pt x="249" y="1270"/>
                  </a:lnTo>
                  <a:lnTo>
                    <a:pt x="275" y="1293"/>
                  </a:lnTo>
                  <a:lnTo>
                    <a:pt x="302" y="1314"/>
                  </a:lnTo>
                  <a:lnTo>
                    <a:pt x="330" y="1335"/>
                  </a:lnTo>
                  <a:lnTo>
                    <a:pt x="360" y="1353"/>
                  </a:lnTo>
                  <a:lnTo>
                    <a:pt x="390" y="1371"/>
                  </a:lnTo>
                  <a:lnTo>
                    <a:pt x="422" y="1387"/>
                  </a:lnTo>
                  <a:lnTo>
                    <a:pt x="454" y="1401"/>
                  </a:lnTo>
                  <a:lnTo>
                    <a:pt x="486" y="1415"/>
                  </a:lnTo>
                  <a:lnTo>
                    <a:pt x="520" y="1426"/>
                  </a:lnTo>
                  <a:lnTo>
                    <a:pt x="555" y="1436"/>
                  </a:lnTo>
                  <a:lnTo>
                    <a:pt x="591" y="1443"/>
                  </a:lnTo>
                  <a:lnTo>
                    <a:pt x="626" y="1450"/>
                  </a:lnTo>
                  <a:lnTo>
                    <a:pt x="662" y="1454"/>
                  </a:lnTo>
                  <a:lnTo>
                    <a:pt x="699" y="1458"/>
                  </a:lnTo>
                  <a:lnTo>
                    <a:pt x="736" y="1458"/>
                  </a:lnTo>
                  <a:lnTo>
                    <a:pt x="773" y="1458"/>
                  </a:lnTo>
                  <a:lnTo>
                    <a:pt x="811" y="1454"/>
                  </a:lnTo>
                  <a:lnTo>
                    <a:pt x="846" y="1450"/>
                  </a:lnTo>
                  <a:lnTo>
                    <a:pt x="882" y="1443"/>
                  </a:lnTo>
                  <a:lnTo>
                    <a:pt x="917" y="1436"/>
                  </a:lnTo>
                  <a:lnTo>
                    <a:pt x="951" y="1426"/>
                  </a:lnTo>
                  <a:lnTo>
                    <a:pt x="984" y="1415"/>
                  </a:lnTo>
                  <a:lnTo>
                    <a:pt x="1018" y="1401"/>
                  </a:lnTo>
                  <a:lnTo>
                    <a:pt x="1050" y="1387"/>
                  </a:lnTo>
                  <a:lnTo>
                    <a:pt x="1080" y="1371"/>
                  </a:lnTo>
                  <a:lnTo>
                    <a:pt x="1112" y="1353"/>
                  </a:lnTo>
                  <a:lnTo>
                    <a:pt x="1140" y="1335"/>
                  </a:lnTo>
                  <a:lnTo>
                    <a:pt x="1169" y="1314"/>
                  </a:lnTo>
                  <a:lnTo>
                    <a:pt x="1197" y="1293"/>
                  </a:lnTo>
                  <a:lnTo>
                    <a:pt x="1222" y="1270"/>
                  </a:lnTo>
                  <a:lnTo>
                    <a:pt x="1249" y="1247"/>
                  </a:lnTo>
                  <a:lnTo>
                    <a:pt x="1272" y="1222"/>
                  </a:lnTo>
                  <a:lnTo>
                    <a:pt x="1295" y="1195"/>
                  </a:lnTo>
                  <a:lnTo>
                    <a:pt x="1316" y="1167"/>
                  </a:lnTo>
                  <a:lnTo>
                    <a:pt x="1335" y="1138"/>
                  </a:lnTo>
                  <a:lnTo>
                    <a:pt x="1355" y="1110"/>
                  </a:lnTo>
                  <a:lnTo>
                    <a:pt x="1373" y="1080"/>
                  </a:lnTo>
                  <a:lnTo>
                    <a:pt x="1389" y="1048"/>
                  </a:lnTo>
                  <a:lnTo>
                    <a:pt x="1403" y="1016"/>
                  </a:lnTo>
                  <a:lnTo>
                    <a:pt x="1415" y="984"/>
                  </a:lnTo>
                  <a:lnTo>
                    <a:pt x="1428" y="950"/>
                  </a:lnTo>
                  <a:lnTo>
                    <a:pt x="1436" y="915"/>
                  </a:lnTo>
                  <a:lnTo>
                    <a:pt x="1445" y="881"/>
                  </a:lnTo>
                  <a:lnTo>
                    <a:pt x="1451" y="844"/>
                  </a:lnTo>
                  <a:lnTo>
                    <a:pt x="1456" y="809"/>
                  </a:lnTo>
                  <a:lnTo>
                    <a:pt x="1460" y="771"/>
                  </a:lnTo>
                  <a:lnTo>
                    <a:pt x="1460" y="734"/>
                  </a:lnTo>
                  <a:lnTo>
                    <a:pt x="1470" y="734"/>
                  </a:lnTo>
                  <a:close/>
                </a:path>
              </a:pathLst>
            </a:custGeom>
            <a:solidFill>
              <a:srgbClr val="78C9FF"/>
            </a:solidFill>
            <a:ln w="9525">
              <a:noFill/>
              <a:round/>
              <a:headEnd/>
              <a:tailEnd/>
            </a:ln>
          </p:spPr>
          <p:txBody>
            <a:bodyPr/>
            <a:lstStyle/>
            <a:p>
              <a:endParaRPr lang="en-US"/>
            </a:p>
          </p:txBody>
        </p:sp>
        <p:sp>
          <p:nvSpPr>
            <p:cNvPr id="53327" name="Freeform 80"/>
            <p:cNvSpPr>
              <a:spLocks/>
            </p:cNvSpPr>
            <p:nvPr/>
          </p:nvSpPr>
          <p:spPr bwMode="auto">
            <a:xfrm>
              <a:off x="3650868" y="2211408"/>
              <a:ext cx="2058812" cy="2317750"/>
            </a:xfrm>
            <a:custGeom>
              <a:avLst/>
              <a:gdLst>
                <a:gd name="T0" fmla="*/ 2147483647 w 1459"/>
                <a:gd name="T1" fmla="*/ 2147483647 h 1460"/>
                <a:gd name="T2" fmla="*/ 2147483647 w 1459"/>
                <a:gd name="T3" fmla="*/ 2147483647 h 1460"/>
                <a:gd name="T4" fmla="*/ 2147483647 w 1459"/>
                <a:gd name="T5" fmla="*/ 2147483647 h 1460"/>
                <a:gd name="T6" fmla="*/ 2147483647 w 1459"/>
                <a:gd name="T7" fmla="*/ 2147483647 h 1460"/>
                <a:gd name="T8" fmla="*/ 2147483647 w 1459"/>
                <a:gd name="T9" fmla="*/ 2147483647 h 1460"/>
                <a:gd name="T10" fmla="*/ 2147483647 w 1459"/>
                <a:gd name="T11" fmla="*/ 2147483647 h 1460"/>
                <a:gd name="T12" fmla="*/ 2147483647 w 1459"/>
                <a:gd name="T13" fmla="*/ 2147483647 h 1460"/>
                <a:gd name="T14" fmla="*/ 2147483647 w 1459"/>
                <a:gd name="T15" fmla="*/ 2147483647 h 1460"/>
                <a:gd name="T16" fmla="*/ 2147483647 w 1459"/>
                <a:gd name="T17" fmla="*/ 2147483647 h 1460"/>
                <a:gd name="T18" fmla="*/ 2147483647 w 1459"/>
                <a:gd name="T19" fmla="*/ 2147483647 h 1460"/>
                <a:gd name="T20" fmla="*/ 2147483647 w 1459"/>
                <a:gd name="T21" fmla="*/ 2147483647 h 1460"/>
                <a:gd name="T22" fmla="*/ 2147483647 w 1459"/>
                <a:gd name="T23" fmla="*/ 2147483647 h 1460"/>
                <a:gd name="T24" fmla="*/ 0 w 1459"/>
                <a:gd name="T25" fmla="*/ 2147483647 h 1460"/>
                <a:gd name="T26" fmla="*/ 2147483647 w 1459"/>
                <a:gd name="T27" fmla="*/ 2147483647 h 1460"/>
                <a:gd name="T28" fmla="*/ 2147483647 w 1459"/>
                <a:gd name="T29" fmla="*/ 2147483647 h 1460"/>
                <a:gd name="T30" fmla="*/ 2147483647 w 1459"/>
                <a:gd name="T31" fmla="*/ 2147483647 h 1460"/>
                <a:gd name="T32" fmla="*/ 2147483647 w 1459"/>
                <a:gd name="T33" fmla="*/ 2147483647 h 1460"/>
                <a:gd name="T34" fmla="*/ 2147483647 w 1459"/>
                <a:gd name="T35" fmla="*/ 2147483647 h 1460"/>
                <a:gd name="T36" fmla="*/ 2147483647 w 1459"/>
                <a:gd name="T37" fmla="*/ 2147483647 h 1460"/>
                <a:gd name="T38" fmla="*/ 2147483647 w 1459"/>
                <a:gd name="T39" fmla="*/ 2147483647 h 1460"/>
                <a:gd name="T40" fmla="*/ 2147483647 w 1459"/>
                <a:gd name="T41" fmla="*/ 2147483647 h 1460"/>
                <a:gd name="T42" fmla="*/ 2147483647 w 1459"/>
                <a:gd name="T43" fmla="*/ 2147483647 h 1460"/>
                <a:gd name="T44" fmla="*/ 2147483647 w 1459"/>
                <a:gd name="T45" fmla="*/ 2147483647 h 1460"/>
                <a:gd name="T46" fmla="*/ 2147483647 w 1459"/>
                <a:gd name="T47" fmla="*/ 2147483647 h 1460"/>
                <a:gd name="T48" fmla="*/ 2147483647 w 1459"/>
                <a:gd name="T49" fmla="*/ 2147483647 h 1460"/>
                <a:gd name="T50" fmla="*/ 2147483647 w 1459"/>
                <a:gd name="T51" fmla="*/ 2147483647 h 1460"/>
                <a:gd name="T52" fmla="*/ 2147483647 w 1459"/>
                <a:gd name="T53" fmla="*/ 2147483647 h 1460"/>
                <a:gd name="T54" fmla="*/ 2147483647 w 1459"/>
                <a:gd name="T55" fmla="*/ 2147483647 h 1460"/>
                <a:gd name="T56" fmla="*/ 2147483647 w 1459"/>
                <a:gd name="T57" fmla="*/ 2147483647 h 1460"/>
                <a:gd name="T58" fmla="*/ 2147483647 w 1459"/>
                <a:gd name="T59" fmla="*/ 2147483647 h 1460"/>
                <a:gd name="T60" fmla="*/ 2147483647 w 1459"/>
                <a:gd name="T61" fmla="*/ 2147483647 h 1460"/>
                <a:gd name="T62" fmla="*/ 2147483647 w 1459"/>
                <a:gd name="T63" fmla="*/ 2147483647 h 1460"/>
                <a:gd name="T64" fmla="*/ 2147483647 w 1459"/>
                <a:gd name="T65" fmla="*/ 2147483647 h 1460"/>
                <a:gd name="T66" fmla="*/ 2147483647 w 1459"/>
                <a:gd name="T67" fmla="*/ 2147483647 h 1460"/>
                <a:gd name="T68" fmla="*/ 2147483647 w 1459"/>
                <a:gd name="T69" fmla="*/ 2147483647 h 1460"/>
                <a:gd name="T70" fmla="*/ 2147483647 w 1459"/>
                <a:gd name="T71" fmla="*/ 2147483647 h 1460"/>
                <a:gd name="T72" fmla="*/ 2147483647 w 1459"/>
                <a:gd name="T73" fmla="*/ 2147483647 h 1460"/>
                <a:gd name="T74" fmla="*/ 2147483647 w 1459"/>
                <a:gd name="T75" fmla="*/ 2147483647 h 1460"/>
                <a:gd name="T76" fmla="*/ 2147483647 w 1459"/>
                <a:gd name="T77" fmla="*/ 2147483647 h 1460"/>
                <a:gd name="T78" fmla="*/ 2147483647 w 1459"/>
                <a:gd name="T79" fmla="*/ 2147483647 h 1460"/>
                <a:gd name="T80" fmla="*/ 2147483647 w 1459"/>
                <a:gd name="T81" fmla="*/ 2147483647 h 1460"/>
                <a:gd name="T82" fmla="*/ 2147483647 w 1459"/>
                <a:gd name="T83" fmla="*/ 2147483647 h 1460"/>
                <a:gd name="T84" fmla="*/ 2147483647 w 1459"/>
                <a:gd name="T85" fmla="*/ 2147483647 h 1460"/>
                <a:gd name="T86" fmla="*/ 2147483647 w 1459"/>
                <a:gd name="T87" fmla="*/ 2147483647 h 1460"/>
                <a:gd name="T88" fmla="*/ 2147483647 w 1459"/>
                <a:gd name="T89" fmla="*/ 2147483647 h 1460"/>
                <a:gd name="T90" fmla="*/ 2147483647 w 1459"/>
                <a:gd name="T91" fmla="*/ 2147483647 h 1460"/>
                <a:gd name="T92" fmla="*/ 2147483647 w 1459"/>
                <a:gd name="T93" fmla="*/ 2147483647 h 1460"/>
                <a:gd name="T94" fmla="*/ 2147483647 w 1459"/>
                <a:gd name="T95" fmla="*/ 2147483647 h 1460"/>
                <a:gd name="T96" fmla="*/ 2147483647 w 1459"/>
                <a:gd name="T97" fmla="*/ 2147483647 h 1460"/>
                <a:gd name="T98" fmla="*/ 2147483647 w 1459"/>
                <a:gd name="T99" fmla="*/ 2147483647 h 1460"/>
                <a:gd name="T100" fmla="*/ 2147483647 w 1459"/>
                <a:gd name="T101" fmla="*/ 2147483647 h 146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59"/>
                <a:gd name="T154" fmla="*/ 0 h 1460"/>
                <a:gd name="T155" fmla="*/ 1459 w 1459"/>
                <a:gd name="T156" fmla="*/ 1460 h 146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59" h="1460">
                  <a:moveTo>
                    <a:pt x="1459" y="729"/>
                  </a:moveTo>
                  <a:lnTo>
                    <a:pt x="1459" y="692"/>
                  </a:lnTo>
                  <a:lnTo>
                    <a:pt x="1455" y="655"/>
                  </a:lnTo>
                  <a:lnTo>
                    <a:pt x="1450" y="619"/>
                  </a:lnTo>
                  <a:lnTo>
                    <a:pt x="1445" y="582"/>
                  </a:lnTo>
                  <a:lnTo>
                    <a:pt x="1436" y="546"/>
                  </a:lnTo>
                  <a:lnTo>
                    <a:pt x="1427" y="513"/>
                  </a:lnTo>
                  <a:lnTo>
                    <a:pt x="1414" y="479"/>
                  </a:lnTo>
                  <a:lnTo>
                    <a:pt x="1402" y="445"/>
                  </a:lnTo>
                  <a:lnTo>
                    <a:pt x="1388" y="413"/>
                  </a:lnTo>
                  <a:lnTo>
                    <a:pt x="1372" y="382"/>
                  </a:lnTo>
                  <a:lnTo>
                    <a:pt x="1354" y="351"/>
                  </a:lnTo>
                  <a:lnTo>
                    <a:pt x="1335" y="321"/>
                  </a:lnTo>
                  <a:lnTo>
                    <a:pt x="1313" y="293"/>
                  </a:lnTo>
                  <a:lnTo>
                    <a:pt x="1292" y="266"/>
                  </a:lnTo>
                  <a:lnTo>
                    <a:pt x="1269" y="240"/>
                  </a:lnTo>
                  <a:lnTo>
                    <a:pt x="1246" y="213"/>
                  </a:lnTo>
                  <a:lnTo>
                    <a:pt x="1219" y="190"/>
                  </a:lnTo>
                  <a:lnTo>
                    <a:pt x="1193" y="167"/>
                  </a:lnTo>
                  <a:lnTo>
                    <a:pt x="1166" y="146"/>
                  </a:lnTo>
                  <a:lnTo>
                    <a:pt x="1138" y="124"/>
                  </a:lnTo>
                  <a:lnTo>
                    <a:pt x="1108" y="107"/>
                  </a:lnTo>
                  <a:lnTo>
                    <a:pt x="1078" y="89"/>
                  </a:lnTo>
                  <a:lnTo>
                    <a:pt x="1046" y="73"/>
                  </a:lnTo>
                  <a:lnTo>
                    <a:pt x="1014" y="57"/>
                  </a:lnTo>
                  <a:lnTo>
                    <a:pt x="980" y="45"/>
                  </a:lnTo>
                  <a:lnTo>
                    <a:pt x="946" y="32"/>
                  </a:lnTo>
                  <a:lnTo>
                    <a:pt x="913" y="23"/>
                  </a:lnTo>
                  <a:lnTo>
                    <a:pt x="877" y="15"/>
                  </a:lnTo>
                  <a:lnTo>
                    <a:pt x="840" y="9"/>
                  </a:lnTo>
                  <a:lnTo>
                    <a:pt x="805" y="4"/>
                  </a:lnTo>
                  <a:lnTo>
                    <a:pt x="767" y="2"/>
                  </a:lnTo>
                  <a:lnTo>
                    <a:pt x="730" y="0"/>
                  </a:lnTo>
                  <a:lnTo>
                    <a:pt x="693" y="2"/>
                  </a:lnTo>
                  <a:lnTo>
                    <a:pt x="656" y="4"/>
                  </a:lnTo>
                  <a:lnTo>
                    <a:pt x="618" y="9"/>
                  </a:lnTo>
                  <a:lnTo>
                    <a:pt x="583" y="15"/>
                  </a:lnTo>
                  <a:lnTo>
                    <a:pt x="548" y="23"/>
                  </a:lnTo>
                  <a:lnTo>
                    <a:pt x="512" y="32"/>
                  </a:lnTo>
                  <a:lnTo>
                    <a:pt x="478" y="45"/>
                  </a:lnTo>
                  <a:lnTo>
                    <a:pt x="447" y="57"/>
                  </a:lnTo>
                  <a:lnTo>
                    <a:pt x="413" y="73"/>
                  </a:lnTo>
                  <a:lnTo>
                    <a:pt x="383" y="89"/>
                  </a:lnTo>
                  <a:lnTo>
                    <a:pt x="351" y="107"/>
                  </a:lnTo>
                  <a:lnTo>
                    <a:pt x="322" y="124"/>
                  </a:lnTo>
                  <a:lnTo>
                    <a:pt x="294" y="146"/>
                  </a:lnTo>
                  <a:lnTo>
                    <a:pt x="266" y="167"/>
                  </a:lnTo>
                  <a:lnTo>
                    <a:pt x="239" y="190"/>
                  </a:lnTo>
                  <a:lnTo>
                    <a:pt x="214" y="213"/>
                  </a:lnTo>
                  <a:lnTo>
                    <a:pt x="189" y="240"/>
                  </a:lnTo>
                  <a:lnTo>
                    <a:pt x="166" y="266"/>
                  </a:lnTo>
                  <a:lnTo>
                    <a:pt x="145" y="293"/>
                  </a:lnTo>
                  <a:lnTo>
                    <a:pt x="126" y="321"/>
                  </a:lnTo>
                  <a:lnTo>
                    <a:pt x="106" y="351"/>
                  </a:lnTo>
                  <a:lnTo>
                    <a:pt x="88" y="382"/>
                  </a:lnTo>
                  <a:lnTo>
                    <a:pt x="72" y="413"/>
                  </a:lnTo>
                  <a:lnTo>
                    <a:pt x="58" y="445"/>
                  </a:lnTo>
                  <a:lnTo>
                    <a:pt x="44" y="479"/>
                  </a:lnTo>
                  <a:lnTo>
                    <a:pt x="33" y="513"/>
                  </a:lnTo>
                  <a:lnTo>
                    <a:pt x="23" y="546"/>
                  </a:lnTo>
                  <a:lnTo>
                    <a:pt x="16" y="582"/>
                  </a:lnTo>
                  <a:lnTo>
                    <a:pt x="9" y="619"/>
                  </a:lnTo>
                  <a:lnTo>
                    <a:pt x="3" y="655"/>
                  </a:lnTo>
                  <a:lnTo>
                    <a:pt x="2" y="692"/>
                  </a:lnTo>
                  <a:lnTo>
                    <a:pt x="0" y="729"/>
                  </a:lnTo>
                  <a:lnTo>
                    <a:pt x="2" y="766"/>
                  </a:lnTo>
                  <a:lnTo>
                    <a:pt x="3" y="804"/>
                  </a:lnTo>
                  <a:lnTo>
                    <a:pt x="9" y="841"/>
                  </a:lnTo>
                  <a:lnTo>
                    <a:pt x="16" y="876"/>
                  </a:lnTo>
                  <a:lnTo>
                    <a:pt x="23" y="912"/>
                  </a:lnTo>
                  <a:lnTo>
                    <a:pt x="33" y="947"/>
                  </a:lnTo>
                  <a:lnTo>
                    <a:pt x="44" y="981"/>
                  </a:lnTo>
                  <a:lnTo>
                    <a:pt x="58" y="1013"/>
                  </a:lnTo>
                  <a:lnTo>
                    <a:pt x="72" y="1047"/>
                  </a:lnTo>
                  <a:lnTo>
                    <a:pt x="88" y="1077"/>
                  </a:lnTo>
                  <a:lnTo>
                    <a:pt x="106" y="1109"/>
                  </a:lnTo>
                  <a:lnTo>
                    <a:pt x="126" y="1137"/>
                  </a:lnTo>
                  <a:lnTo>
                    <a:pt x="145" y="1165"/>
                  </a:lnTo>
                  <a:lnTo>
                    <a:pt x="166" y="1194"/>
                  </a:lnTo>
                  <a:lnTo>
                    <a:pt x="189" y="1220"/>
                  </a:lnTo>
                  <a:lnTo>
                    <a:pt x="214" y="1245"/>
                  </a:lnTo>
                  <a:lnTo>
                    <a:pt x="239" y="1270"/>
                  </a:lnTo>
                  <a:lnTo>
                    <a:pt x="266" y="1293"/>
                  </a:lnTo>
                  <a:lnTo>
                    <a:pt x="294" y="1314"/>
                  </a:lnTo>
                  <a:lnTo>
                    <a:pt x="322" y="1334"/>
                  </a:lnTo>
                  <a:lnTo>
                    <a:pt x="351" y="1353"/>
                  </a:lnTo>
                  <a:lnTo>
                    <a:pt x="383" y="1371"/>
                  </a:lnTo>
                  <a:lnTo>
                    <a:pt x="413" y="1387"/>
                  </a:lnTo>
                  <a:lnTo>
                    <a:pt x="447" y="1401"/>
                  </a:lnTo>
                  <a:lnTo>
                    <a:pt x="478" y="1415"/>
                  </a:lnTo>
                  <a:lnTo>
                    <a:pt x="512" y="1426"/>
                  </a:lnTo>
                  <a:lnTo>
                    <a:pt x="548" y="1437"/>
                  </a:lnTo>
                  <a:lnTo>
                    <a:pt x="583" y="1444"/>
                  </a:lnTo>
                  <a:lnTo>
                    <a:pt x="618" y="1451"/>
                  </a:lnTo>
                  <a:lnTo>
                    <a:pt x="656" y="1454"/>
                  </a:lnTo>
                  <a:lnTo>
                    <a:pt x="693" y="1458"/>
                  </a:lnTo>
                  <a:lnTo>
                    <a:pt x="730" y="1460"/>
                  </a:lnTo>
                  <a:lnTo>
                    <a:pt x="767" y="1458"/>
                  </a:lnTo>
                  <a:lnTo>
                    <a:pt x="805" y="1454"/>
                  </a:lnTo>
                  <a:lnTo>
                    <a:pt x="840" y="1451"/>
                  </a:lnTo>
                  <a:lnTo>
                    <a:pt x="877" y="1444"/>
                  </a:lnTo>
                  <a:lnTo>
                    <a:pt x="913" y="1437"/>
                  </a:lnTo>
                  <a:lnTo>
                    <a:pt x="946" y="1426"/>
                  </a:lnTo>
                  <a:lnTo>
                    <a:pt x="980" y="1415"/>
                  </a:lnTo>
                  <a:lnTo>
                    <a:pt x="1014" y="1401"/>
                  </a:lnTo>
                  <a:lnTo>
                    <a:pt x="1046" y="1387"/>
                  </a:lnTo>
                  <a:lnTo>
                    <a:pt x="1078" y="1371"/>
                  </a:lnTo>
                  <a:lnTo>
                    <a:pt x="1108" y="1353"/>
                  </a:lnTo>
                  <a:lnTo>
                    <a:pt x="1138" y="1334"/>
                  </a:lnTo>
                  <a:lnTo>
                    <a:pt x="1166" y="1314"/>
                  </a:lnTo>
                  <a:lnTo>
                    <a:pt x="1193" y="1293"/>
                  </a:lnTo>
                  <a:lnTo>
                    <a:pt x="1219" y="1270"/>
                  </a:lnTo>
                  <a:lnTo>
                    <a:pt x="1246" y="1245"/>
                  </a:lnTo>
                  <a:lnTo>
                    <a:pt x="1269" y="1220"/>
                  </a:lnTo>
                  <a:lnTo>
                    <a:pt x="1292" y="1194"/>
                  </a:lnTo>
                  <a:lnTo>
                    <a:pt x="1313" y="1165"/>
                  </a:lnTo>
                  <a:lnTo>
                    <a:pt x="1335" y="1137"/>
                  </a:lnTo>
                  <a:lnTo>
                    <a:pt x="1354" y="1109"/>
                  </a:lnTo>
                  <a:lnTo>
                    <a:pt x="1372" y="1077"/>
                  </a:lnTo>
                  <a:lnTo>
                    <a:pt x="1388" y="1047"/>
                  </a:lnTo>
                  <a:lnTo>
                    <a:pt x="1402" y="1013"/>
                  </a:lnTo>
                  <a:lnTo>
                    <a:pt x="1414" y="981"/>
                  </a:lnTo>
                  <a:lnTo>
                    <a:pt x="1427" y="947"/>
                  </a:lnTo>
                  <a:lnTo>
                    <a:pt x="1436" y="912"/>
                  </a:lnTo>
                  <a:lnTo>
                    <a:pt x="1445" y="876"/>
                  </a:lnTo>
                  <a:lnTo>
                    <a:pt x="1450" y="841"/>
                  </a:lnTo>
                  <a:lnTo>
                    <a:pt x="1455" y="804"/>
                  </a:lnTo>
                  <a:lnTo>
                    <a:pt x="1459" y="766"/>
                  </a:lnTo>
                  <a:lnTo>
                    <a:pt x="1459" y="729"/>
                  </a:lnTo>
                  <a:lnTo>
                    <a:pt x="1448" y="729"/>
                  </a:lnTo>
                  <a:lnTo>
                    <a:pt x="1448" y="692"/>
                  </a:lnTo>
                  <a:lnTo>
                    <a:pt x="1445" y="656"/>
                  </a:lnTo>
                  <a:lnTo>
                    <a:pt x="1439" y="621"/>
                  </a:lnTo>
                  <a:lnTo>
                    <a:pt x="1434" y="585"/>
                  </a:lnTo>
                  <a:lnTo>
                    <a:pt x="1425" y="550"/>
                  </a:lnTo>
                  <a:lnTo>
                    <a:pt x="1416" y="516"/>
                  </a:lnTo>
                  <a:lnTo>
                    <a:pt x="1406" y="483"/>
                  </a:lnTo>
                  <a:lnTo>
                    <a:pt x="1391" y="451"/>
                  </a:lnTo>
                  <a:lnTo>
                    <a:pt x="1377" y="419"/>
                  </a:lnTo>
                  <a:lnTo>
                    <a:pt x="1361" y="387"/>
                  </a:lnTo>
                  <a:lnTo>
                    <a:pt x="1344" y="357"/>
                  </a:lnTo>
                  <a:lnTo>
                    <a:pt x="1326" y="328"/>
                  </a:lnTo>
                  <a:lnTo>
                    <a:pt x="1306" y="300"/>
                  </a:lnTo>
                  <a:lnTo>
                    <a:pt x="1285" y="273"/>
                  </a:lnTo>
                  <a:lnTo>
                    <a:pt x="1262" y="247"/>
                  </a:lnTo>
                  <a:lnTo>
                    <a:pt x="1237" y="222"/>
                  </a:lnTo>
                  <a:lnTo>
                    <a:pt x="1212" y="197"/>
                  </a:lnTo>
                  <a:lnTo>
                    <a:pt x="1188" y="176"/>
                  </a:lnTo>
                  <a:lnTo>
                    <a:pt x="1159" y="155"/>
                  </a:lnTo>
                  <a:lnTo>
                    <a:pt x="1131" y="133"/>
                  </a:lnTo>
                  <a:lnTo>
                    <a:pt x="1102" y="116"/>
                  </a:lnTo>
                  <a:lnTo>
                    <a:pt x="1072" y="98"/>
                  </a:lnTo>
                  <a:lnTo>
                    <a:pt x="1042" y="82"/>
                  </a:lnTo>
                  <a:lnTo>
                    <a:pt x="1010" y="68"/>
                  </a:lnTo>
                  <a:lnTo>
                    <a:pt x="977" y="55"/>
                  </a:lnTo>
                  <a:lnTo>
                    <a:pt x="943" y="43"/>
                  </a:lnTo>
                  <a:lnTo>
                    <a:pt x="909" y="34"/>
                  </a:lnTo>
                  <a:lnTo>
                    <a:pt x="874" y="25"/>
                  </a:lnTo>
                  <a:lnTo>
                    <a:pt x="840" y="20"/>
                  </a:lnTo>
                  <a:lnTo>
                    <a:pt x="803" y="15"/>
                  </a:lnTo>
                  <a:lnTo>
                    <a:pt x="767" y="13"/>
                  </a:lnTo>
                  <a:lnTo>
                    <a:pt x="730" y="11"/>
                  </a:lnTo>
                  <a:lnTo>
                    <a:pt x="693" y="13"/>
                  </a:lnTo>
                  <a:lnTo>
                    <a:pt x="656" y="15"/>
                  </a:lnTo>
                  <a:lnTo>
                    <a:pt x="620" y="20"/>
                  </a:lnTo>
                  <a:lnTo>
                    <a:pt x="585" y="25"/>
                  </a:lnTo>
                  <a:lnTo>
                    <a:pt x="551" y="34"/>
                  </a:lnTo>
                  <a:lnTo>
                    <a:pt x="516" y="43"/>
                  </a:lnTo>
                  <a:lnTo>
                    <a:pt x="482" y="55"/>
                  </a:lnTo>
                  <a:lnTo>
                    <a:pt x="450" y="68"/>
                  </a:lnTo>
                  <a:lnTo>
                    <a:pt x="418" y="82"/>
                  </a:lnTo>
                  <a:lnTo>
                    <a:pt x="388" y="98"/>
                  </a:lnTo>
                  <a:lnTo>
                    <a:pt x="358" y="116"/>
                  </a:lnTo>
                  <a:lnTo>
                    <a:pt x="328" y="133"/>
                  </a:lnTo>
                  <a:lnTo>
                    <a:pt x="299" y="155"/>
                  </a:lnTo>
                  <a:lnTo>
                    <a:pt x="273" y="176"/>
                  </a:lnTo>
                  <a:lnTo>
                    <a:pt x="246" y="197"/>
                  </a:lnTo>
                  <a:lnTo>
                    <a:pt x="221" y="222"/>
                  </a:lnTo>
                  <a:lnTo>
                    <a:pt x="198" y="247"/>
                  </a:lnTo>
                  <a:lnTo>
                    <a:pt x="175" y="273"/>
                  </a:lnTo>
                  <a:lnTo>
                    <a:pt x="154" y="300"/>
                  </a:lnTo>
                  <a:lnTo>
                    <a:pt x="135" y="328"/>
                  </a:lnTo>
                  <a:lnTo>
                    <a:pt x="115" y="357"/>
                  </a:lnTo>
                  <a:lnTo>
                    <a:pt x="97" y="387"/>
                  </a:lnTo>
                  <a:lnTo>
                    <a:pt x="81" y="419"/>
                  </a:lnTo>
                  <a:lnTo>
                    <a:pt x="67" y="451"/>
                  </a:lnTo>
                  <a:lnTo>
                    <a:pt x="55" y="483"/>
                  </a:lnTo>
                  <a:lnTo>
                    <a:pt x="44" y="516"/>
                  </a:lnTo>
                  <a:lnTo>
                    <a:pt x="33" y="550"/>
                  </a:lnTo>
                  <a:lnTo>
                    <a:pt x="26" y="585"/>
                  </a:lnTo>
                  <a:lnTo>
                    <a:pt x="19" y="621"/>
                  </a:lnTo>
                  <a:lnTo>
                    <a:pt x="16" y="656"/>
                  </a:lnTo>
                  <a:lnTo>
                    <a:pt x="12" y="692"/>
                  </a:lnTo>
                  <a:lnTo>
                    <a:pt x="10" y="729"/>
                  </a:lnTo>
                  <a:lnTo>
                    <a:pt x="12" y="766"/>
                  </a:lnTo>
                  <a:lnTo>
                    <a:pt x="16" y="804"/>
                  </a:lnTo>
                  <a:lnTo>
                    <a:pt x="19" y="839"/>
                  </a:lnTo>
                  <a:lnTo>
                    <a:pt x="26" y="875"/>
                  </a:lnTo>
                  <a:lnTo>
                    <a:pt x="33" y="910"/>
                  </a:lnTo>
                  <a:lnTo>
                    <a:pt x="44" y="944"/>
                  </a:lnTo>
                  <a:lnTo>
                    <a:pt x="55" y="977"/>
                  </a:lnTo>
                  <a:lnTo>
                    <a:pt x="67" y="1009"/>
                  </a:lnTo>
                  <a:lnTo>
                    <a:pt x="81" y="1041"/>
                  </a:lnTo>
                  <a:lnTo>
                    <a:pt x="97" y="1071"/>
                  </a:lnTo>
                  <a:lnTo>
                    <a:pt x="115" y="1101"/>
                  </a:lnTo>
                  <a:lnTo>
                    <a:pt x="135" y="1132"/>
                  </a:lnTo>
                  <a:lnTo>
                    <a:pt x="154" y="1160"/>
                  </a:lnTo>
                  <a:lnTo>
                    <a:pt x="175" y="1187"/>
                  </a:lnTo>
                  <a:lnTo>
                    <a:pt x="198" y="1213"/>
                  </a:lnTo>
                  <a:lnTo>
                    <a:pt x="221" y="1238"/>
                  </a:lnTo>
                  <a:lnTo>
                    <a:pt x="246" y="1261"/>
                  </a:lnTo>
                  <a:lnTo>
                    <a:pt x="273" y="1284"/>
                  </a:lnTo>
                  <a:lnTo>
                    <a:pt x="299" y="1305"/>
                  </a:lnTo>
                  <a:lnTo>
                    <a:pt x="328" y="1325"/>
                  </a:lnTo>
                  <a:lnTo>
                    <a:pt x="358" y="1344"/>
                  </a:lnTo>
                  <a:lnTo>
                    <a:pt x="388" y="1362"/>
                  </a:lnTo>
                  <a:lnTo>
                    <a:pt x="418" y="1376"/>
                  </a:lnTo>
                  <a:lnTo>
                    <a:pt x="450" y="1392"/>
                  </a:lnTo>
                  <a:lnTo>
                    <a:pt x="482" y="1405"/>
                  </a:lnTo>
                  <a:lnTo>
                    <a:pt x="516" y="1415"/>
                  </a:lnTo>
                  <a:lnTo>
                    <a:pt x="551" y="1426"/>
                  </a:lnTo>
                  <a:lnTo>
                    <a:pt x="585" y="1433"/>
                  </a:lnTo>
                  <a:lnTo>
                    <a:pt x="620" y="1440"/>
                  </a:lnTo>
                  <a:lnTo>
                    <a:pt x="656" y="1444"/>
                  </a:lnTo>
                  <a:lnTo>
                    <a:pt x="693" y="1447"/>
                  </a:lnTo>
                  <a:lnTo>
                    <a:pt x="730" y="1447"/>
                  </a:lnTo>
                  <a:lnTo>
                    <a:pt x="767" y="1447"/>
                  </a:lnTo>
                  <a:lnTo>
                    <a:pt x="803" y="1444"/>
                  </a:lnTo>
                  <a:lnTo>
                    <a:pt x="840" y="1440"/>
                  </a:lnTo>
                  <a:lnTo>
                    <a:pt x="874" y="1433"/>
                  </a:lnTo>
                  <a:lnTo>
                    <a:pt x="909" y="1426"/>
                  </a:lnTo>
                  <a:lnTo>
                    <a:pt x="943" y="1415"/>
                  </a:lnTo>
                  <a:lnTo>
                    <a:pt x="977" y="1405"/>
                  </a:lnTo>
                  <a:lnTo>
                    <a:pt x="1010" y="1392"/>
                  </a:lnTo>
                  <a:lnTo>
                    <a:pt x="1042" y="1376"/>
                  </a:lnTo>
                  <a:lnTo>
                    <a:pt x="1072" y="1362"/>
                  </a:lnTo>
                  <a:lnTo>
                    <a:pt x="1102" y="1344"/>
                  </a:lnTo>
                  <a:lnTo>
                    <a:pt x="1131" y="1325"/>
                  </a:lnTo>
                  <a:lnTo>
                    <a:pt x="1159" y="1305"/>
                  </a:lnTo>
                  <a:lnTo>
                    <a:pt x="1188" y="1284"/>
                  </a:lnTo>
                  <a:lnTo>
                    <a:pt x="1212" y="1261"/>
                  </a:lnTo>
                  <a:lnTo>
                    <a:pt x="1237" y="1238"/>
                  </a:lnTo>
                  <a:lnTo>
                    <a:pt x="1262" y="1213"/>
                  </a:lnTo>
                  <a:lnTo>
                    <a:pt x="1285" y="1187"/>
                  </a:lnTo>
                  <a:lnTo>
                    <a:pt x="1306" y="1160"/>
                  </a:lnTo>
                  <a:lnTo>
                    <a:pt x="1326" y="1132"/>
                  </a:lnTo>
                  <a:lnTo>
                    <a:pt x="1344" y="1101"/>
                  </a:lnTo>
                  <a:lnTo>
                    <a:pt x="1361" y="1071"/>
                  </a:lnTo>
                  <a:lnTo>
                    <a:pt x="1377" y="1041"/>
                  </a:lnTo>
                  <a:lnTo>
                    <a:pt x="1391" y="1009"/>
                  </a:lnTo>
                  <a:lnTo>
                    <a:pt x="1406" y="977"/>
                  </a:lnTo>
                  <a:lnTo>
                    <a:pt x="1416" y="944"/>
                  </a:lnTo>
                  <a:lnTo>
                    <a:pt x="1425" y="910"/>
                  </a:lnTo>
                  <a:lnTo>
                    <a:pt x="1434" y="875"/>
                  </a:lnTo>
                  <a:lnTo>
                    <a:pt x="1439" y="839"/>
                  </a:lnTo>
                  <a:lnTo>
                    <a:pt x="1445" y="804"/>
                  </a:lnTo>
                  <a:lnTo>
                    <a:pt x="1448" y="766"/>
                  </a:lnTo>
                  <a:lnTo>
                    <a:pt x="1448" y="729"/>
                  </a:lnTo>
                  <a:lnTo>
                    <a:pt x="1459" y="729"/>
                  </a:lnTo>
                  <a:close/>
                </a:path>
              </a:pathLst>
            </a:custGeom>
            <a:solidFill>
              <a:srgbClr val="79C9FF"/>
            </a:solidFill>
            <a:ln w="9525">
              <a:noFill/>
              <a:round/>
              <a:headEnd/>
              <a:tailEnd/>
            </a:ln>
          </p:spPr>
          <p:txBody>
            <a:bodyPr/>
            <a:lstStyle/>
            <a:p>
              <a:endParaRPr lang="en-US"/>
            </a:p>
          </p:txBody>
        </p:sp>
        <p:sp>
          <p:nvSpPr>
            <p:cNvPr id="53328" name="Freeform 81"/>
            <p:cNvSpPr>
              <a:spLocks/>
            </p:cNvSpPr>
            <p:nvPr/>
          </p:nvSpPr>
          <p:spPr bwMode="auto">
            <a:xfrm>
              <a:off x="3657924" y="2220933"/>
              <a:ext cx="2044700" cy="2297113"/>
            </a:xfrm>
            <a:custGeom>
              <a:avLst/>
              <a:gdLst>
                <a:gd name="T0" fmla="*/ 2147483647 w 1449"/>
                <a:gd name="T1" fmla="*/ 2147483647 h 1447"/>
                <a:gd name="T2" fmla="*/ 2147483647 w 1449"/>
                <a:gd name="T3" fmla="*/ 2147483647 h 1447"/>
                <a:gd name="T4" fmla="*/ 2147483647 w 1449"/>
                <a:gd name="T5" fmla="*/ 2147483647 h 1447"/>
                <a:gd name="T6" fmla="*/ 2147483647 w 1449"/>
                <a:gd name="T7" fmla="*/ 2147483647 h 1447"/>
                <a:gd name="T8" fmla="*/ 2147483647 w 1449"/>
                <a:gd name="T9" fmla="*/ 2147483647 h 1447"/>
                <a:gd name="T10" fmla="*/ 2147483647 w 1449"/>
                <a:gd name="T11" fmla="*/ 2147483647 h 1447"/>
                <a:gd name="T12" fmla="*/ 2147483647 w 1449"/>
                <a:gd name="T13" fmla="*/ 2147483647 h 1447"/>
                <a:gd name="T14" fmla="*/ 2147483647 w 1449"/>
                <a:gd name="T15" fmla="*/ 2147483647 h 1447"/>
                <a:gd name="T16" fmla="*/ 2147483647 w 1449"/>
                <a:gd name="T17" fmla="*/ 2147483647 h 1447"/>
                <a:gd name="T18" fmla="*/ 2147483647 w 1449"/>
                <a:gd name="T19" fmla="*/ 2147483647 h 1447"/>
                <a:gd name="T20" fmla="*/ 2147483647 w 1449"/>
                <a:gd name="T21" fmla="*/ 2147483647 h 1447"/>
                <a:gd name="T22" fmla="*/ 2147483647 w 1449"/>
                <a:gd name="T23" fmla="*/ 2147483647 h 1447"/>
                <a:gd name="T24" fmla="*/ 0 w 1449"/>
                <a:gd name="T25" fmla="*/ 2147483647 h 1447"/>
                <a:gd name="T26" fmla="*/ 2147483647 w 1449"/>
                <a:gd name="T27" fmla="*/ 2147483647 h 1447"/>
                <a:gd name="T28" fmla="*/ 2147483647 w 1449"/>
                <a:gd name="T29" fmla="*/ 2147483647 h 1447"/>
                <a:gd name="T30" fmla="*/ 2147483647 w 1449"/>
                <a:gd name="T31" fmla="*/ 2147483647 h 1447"/>
                <a:gd name="T32" fmla="*/ 2147483647 w 1449"/>
                <a:gd name="T33" fmla="*/ 2147483647 h 1447"/>
                <a:gd name="T34" fmla="*/ 2147483647 w 1449"/>
                <a:gd name="T35" fmla="*/ 2147483647 h 1447"/>
                <a:gd name="T36" fmla="*/ 2147483647 w 1449"/>
                <a:gd name="T37" fmla="*/ 2147483647 h 1447"/>
                <a:gd name="T38" fmla="*/ 2147483647 w 1449"/>
                <a:gd name="T39" fmla="*/ 2147483647 h 1447"/>
                <a:gd name="T40" fmla="*/ 2147483647 w 1449"/>
                <a:gd name="T41" fmla="*/ 2147483647 h 1447"/>
                <a:gd name="T42" fmla="*/ 2147483647 w 1449"/>
                <a:gd name="T43" fmla="*/ 2147483647 h 1447"/>
                <a:gd name="T44" fmla="*/ 2147483647 w 1449"/>
                <a:gd name="T45" fmla="*/ 2147483647 h 1447"/>
                <a:gd name="T46" fmla="*/ 2147483647 w 1449"/>
                <a:gd name="T47" fmla="*/ 2147483647 h 1447"/>
                <a:gd name="T48" fmla="*/ 2147483647 w 1449"/>
                <a:gd name="T49" fmla="*/ 2147483647 h 1447"/>
                <a:gd name="T50" fmla="*/ 2147483647 w 1449"/>
                <a:gd name="T51" fmla="*/ 2147483647 h 1447"/>
                <a:gd name="T52" fmla="*/ 2147483647 w 1449"/>
                <a:gd name="T53" fmla="*/ 2147483647 h 1447"/>
                <a:gd name="T54" fmla="*/ 2147483647 w 1449"/>
                <a:gd name="T55" fmla="*/ 2147483647 h 1447"/>
                <a:gd name="T56" fmla="*/ 2147483647 w 1449"/>
                <a:gd name="T57" fmla="*/ 2147483647 h 1447"/>
                <a:gd name="T58" fmla="*/ 2147483647 w 1449"/>
                <a:gd name="T59" fmla="*/ 2147483647 h 1447"/>
                <a:gd name="T60" fmla="*/ 2147483647 w 1449"/>
                <a:gd name="T61" fmla="*/ 2147483647 h 1447"/>
                <a:gd name="T62" fmla="*/ 2147483647 w 1449"/>
                <a:gd name="T63" fmla="*/ 2147483647 h 1447"/>
                <a:gd name="T64" fmla="*/ 2147483647 w 1449"/>
                <a:gd name="T65" fmla="*/ 2147483647 h 1447"/>
                <a:gd name="T66" fmla="*/ 2147483647 w 1449"/>
                <a:gd name="T67" fmla="*/ 2147483647 h 1447"/>
                <a:gd name="T68" fmla="*/ 2147483647 w 1449"/>
                <a:gd name="T69" fmla="*/ 2147483647 h 1447"/>
                <a:gd name="T70" fmla="*/ 2147483647 w 1449"/>
                <a:gd name="T71" fmla="*/ 2147483647 h 1447"/>
                <a:gd name="T72" fmla="*/ 2147483647 w 1449"/>
                <a:gd name="T73" fmla="*/ 2147483647 h 1447"/>
                <a:gd name="T74" fmla="*/ 2147483647 w 1449"/>
                <a:gd name="T75" fmla="*/ 2147483647 h 1447"/>
                <a:gd name="T76" fmla="*/ 2147483647 w 1449"/>
                <a:gd name="T77" fmla="*/ 2147483647 h 1447"/>
                <a:gd name="T78" fmla="*/ 2147483647 w 1449"/>
                <a:gd name="T79" fmla="*/ 2147483647 h 1447"/>
                <a:gd name="T80" fmla="*/ 2147483647 w 1449"/>
                <a:gd name="T81" fmla="*/ 2147483647 h 1447"/>
                <a:gd name="T82" fmla="*/ 2147483647 w 1449"/>
                <a:gd name="T83" fmla="*/ 2147483647 h 1447"/>
                <a:gd name="T84" fmla="*/ 2147483647 w 1449"/>
                <a:gd name="T85" fmla="*/ 2147483647 h 1447"/>
                <a:gd name="T86" fmla="*/ 2147483647 w 1449"/>
                <a:gd name="T87" fmla="*/ 2147483647 h 1447"/>
                <a:gd name="T88" fmla="*/ 2147483647 w 1449"/>
                <a:gd name="T89" fmla="*/ 2147483647 h 1447"/>
                <a:gd name="T90" fmla="*/ 2147483647 w 1449"/>
                <a:gd name="T91" fmla="*/ 2147483647 h 1447"/>
                <a:gd name="T92" fmla="*/ 2147483647 w 1449"/>
                <a:gd name="T93" fmla="*/ 2147483647 h 1447"/>
                <a:gd name="T94" fmla="*/ 2147483647 w 1449"/>
                <a:gd name="T95" fmla="*/ 2147483647 h 1447"/>
                <a:gd name="T96" fmla="*/ 2147483647 w 1449"/>
                <a:gd name="T97" fmla="*/ 2147483647 h 1447"/>
                <a:gd name="T98" fmla="*/ 2147483647 w 1449"/>
                <a:gd name="T99" fmla="*/ 2147483647 h 1447"/>
                <a:gd name="T100" fmla="*/ 2147483647 w 1449"/>
                <a:gd name="T101" fmla="*/ 2147483647 h 144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49"/>
                <a:gd name="T154" fmla="*/ 0 h 1447"/>
                <a:gd name="T155" fmla="*/ 1449 w 1449"/>
                <a:gd name="T156" fmla="*/ 1447 h 144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49" h="1447">
                  <a:moveTo>
                    <a:pt x="1449" y="723"/>
                  </a:moveTo>
                  <a:lnTo>
                    <a:pt x="1449" y="686"/>
                  </a:lnTo>
                  <a:lnTo>
                    <a:pt x="1445" y="650"/>
                  </a:lnTo>
                  <a:lnTo>
                    <a:pt x="1440" y="613"/>
                  </a:lnTo>
                  <a:lnTo>
                    <a:pt x="1434" y="578"/>
                  </a:lnTo>
                  <a:lnTo>
                    <a:pt x="1425" y="542"/>
                  </a:lnTo>
                  <a:lnTo>
                    <a:pt x="1417" y="509"/>
                  </a:lnTo>
                  <a:lnTo>
                    <a:pt x="1404" y="475"/>
                  </a:lnTo>
                  <a:lnTo>
                    <a:pt x="1392" y="441"/>
                  </a:lnTo>
                  <a:lnTo>
                    <a:pt x="1378" y="409"/>
                  </a:lnTo>
                  <a:lnTo>
                    <a:pt x="1362" y="379"/>
                  </a:lnTo>
                  <a:lnTo>
                    <a:pt x="1344" y="349"/>
                  </a:lnTo>
                  <a:lnTo>
                    <a:pt x="1324" y="319"/>
                  </a:lnTo>
                  <a:lnTo>
                    <a:pt x="1305" y="290"/>
                  </a:lnTo>
                  <a:lnTo>
                    <a:pt x="1284" y="264"/>
                  </a:lnTo>
                  <a:lnTo>
                    <a:pt x="1261" y="237"/>
                  </a:lnTo>
                  <a:lnTo>
                    <a:pt x="1238" y="212"/>
                  </a:lnTo>
                  <a:lnTo>
                    <a:pt x="1211" y="188"/>
                  </a:lnTo>
                  <a:lnTo>
                    <a:pt x="1186" y="165"/>
                  </a:lnTo>
                  <a:lnTo>
                    <a:pt x="1158" y="143"/>
                  </a:lnTo>
                  <a:lnTo>
                    <a:pt x="1129" y="124"/>
                  </a:lnTo>
                  <a:lnTo>
                    <a:pt x="1101" y="104"/>
                  </a:lnTo>
                  <a:lnTo>
                    <a:pt x="1069" y="87"/>
                  </a:lnTo>
                  <a:lnTo>
                    <a:pt x="1039" y="71"/>
                  </a:lnTo>
                  <a:lnTo>
                    <a:pt x="1007" y="56"/>
                  </a:lnTo>
                  <a:lnTo>
                    <a:pt x="973" y="44"/>
                  </a:lnTo>
                  <a:lnTo>
                    <a:pt x="940" y="32"/>
                  </a:lnTo>
                  <a:lnTo>
                    <a:pt x="906" y="23"/>
                  </a:lnTo>
                  <a:lnTo>
                    <a:pt x="871" y="14"/>
                  </a:lnTo>
                  <a:lnTo>
                    <a:pt x="835" y="9"/>
                  </a:lnTo>
                  <a:lnTo>
                    <a:pt x="800" y="3"/>
                  </a:lnTo>
                  <a:lnTo>
                    <a:pt x="762" y="1"/>
                  </a:lnTo>
                  <a:lnTo>
                    <a:pt x="725" y="0"/>
                  </a:lnTo>
                  <a:lnTo>
                    <a:pt x="688" y="1"/>
                  </a:lnTo>
                  <a:lnTo>
                    <a:pt x="651" y="3"/>
                  </a:lnTo>
                  <a:lnTo>
                    <a:pt x="615" y="9"/>
                  </a:lnTo>
                  <a:lnTo>
                    <a:pt x="580" y="14"/>
                  </a:lnTo>
                  <a:lnTo>
                    <a:pt x="544" y="23"/>
                  </a:lnTo>
                  <a:lnTo>
                    <a:pt x="509" y="32"/>
                  </a:lnTo>
                  <a:lnTo>
                    <a:pt x="475" y="44"/>
                  </a:lnTo>
                  <a:lnTo>
                    <a:pt x="443" y="56"/>
                  </a:lnTo>
                  <a:lnTo>
                    <a:pt x="411" y="71"/>
                  </a:lnTo>
                  <a:lnTo>
                    <a:pt x="379" y="87"/>
                  </a:lnTo>
                  <a:lnTo>
                    <a:pt x="349" y="104"/>
                  </a:lnTo>
                  <a:lnTo>
                    <a:pt x="319" y="124"/>
                  </a:lnTo>
                  <a:lnTo>
                    <a:pt x="291" y="143"/>
                  </a:lnTo>
                  <a:lnTo>
                    <a:pt x="264" y="165"/>
                  </a:lnTo>
                  <a:lnTo>
                    <a:pt x="238" y="188"/>
                  </a:lnTo>
                  <a:lnTo>
                    <a:pt x="213" y="212"/>
                  </a:lnTo>
                  <a:lnTo>
                    <a:pt x="190" y="237"/>
                  </a:lnTo>
                  <a:lnTo>
                    <a:pt x="167" y="264"/>
                  </a:lnTo>
                  <a:lnTo>
                    <a:pt x="145" y="290"/>
                  </a:lnTo>
                  <a:lnTo>
                    <a:pt x="124" y="319"/>
                  </a:lnTo>
                  <a:lnTo>
                    <a:pt x="106" y="349"/>
                  </a:lnTo>
                  <a:lnTo>
                    <a:pt x="89" y="379"/>
                  </a:lnTo>
                  <a:lnTo>
                    <a:pt x="73" y="409"/>
                  </a:lnTo>
                  <a:lnTo>
                    <a:pt x="59" y="441"/>
                  </a:lnTo>
                  <a:lnTo>
                    <a:pt x="44" y="475"/>
                  </a:lnTo>
                  <a:lnTo>
                    <a:pt x="34" y="509"/>
                  </a:lnTo>
                  <a:lnTo>
                    <a:pt x="23" y="542"/>
                  </a:lnTo>
                  <a:lnTo>
                    <a:pt x="16" y="578"/>
                  </a:lnTo>
                  <a:lnTo>
                    <a:pt x="9" y="613"/>
                  </a:lnTo>
                  <a:lnTo>
                    <a:pt x="5" y="650"/>
                  </a:lnTo>
                  <a:lnTo>
                    <a:pt x="2" y="686"/>
                  </a:lnTo>
                  <a:lnTo>
                    <a:pt x="0" y="723"/>
                  </a:lnTo>
                  <a:lnTo>
                    <a:pt x="2" y="760"/>
                  </a:lnTo>
                  <a:lnTo>
                    <a:pt x="5" y="798"/>
                  </a:lnTo>
                  <a:lnTo>
                    <a:pt x="9" y="833"/>
                  </a:lnTo>
                  <a:lnTo>
                    <a:pt x="16" y="870"/>
                  </a:lnTo>
                  <a:lnTo>
                    <a:pt x="23" y="904"/>
                  </a:lnTo>
                  <a:lnTo>
                    <a:pt x="34" y="939"/>
                  </a:lnTo>
                  <a:lnTo>
                    <a:pt x="44" y="973"/>
                  </a:lnTo>
                  <a:lnTo>
                    <a:pt x="59" y="1005"/>
                  </a:lnTo>
                  <a:lnTo>
                    <a:pt x="73" y="1037"/>
                  </a:lnTo>
                  <a:lnTo>
                    <a:pt x="89" y="1069"/>
                  </a:lnTo>
                  <a:lnTo>
                    <a:pt x="106" y="1099"/>
                  </a:lnTo>
                  <a:lnTo>
                    <a:pt x="124" y="1127"/>
                  </a:lnTo>
                  <a:lnTo>
                    <a:pt x="145" y="1156"/>
                  </a:lnTo>
                  <a:lnTo>
                    <a:pt x="167" y="1184"/>
                  </a:lnTo>
                  <a:lnTo>
                    <a:pt x="190" y="1211"/>
                  </a:lnTo>
                  <a:lnTo>
                    <a:pt x="213" y="1236"/>
                  </a:lnTo>
                  <a:lnTo>
                    <a:pt x="238" y="1259"/>
                  </a:lnTo>
                  <a:lnTo>
                    <a:pt x="264" y="1282"/>
                  </a:lnTo>
                  <a:lnTo>
                    <a:pt x="291" y="1303"/>
                  </a:lnTo>
                  <a:lnTo>
                    <a:pt x="319" y="1324"/>
                  </a:lnTo>
                  <a:lnTo>
                    <a:pt x="349" y="1342"/>
                  </a:lnTo>
                  <a:lnTo>
                    <a:pt x="379" y="1360"/>
                  </a:lnTo>
                  <a:lnTo>
                    <a:pt x="411" y="1376"/>
                  </a:lnTo>
                  <a:lnTo>
                    <a:pt x="443" y="1390"/>
                  </a:lnTo>
                  <a:lnTo>
                    <a:pt x="475" y="1404"/>
                  </a:lnTo>
                  <a:lnTo>
                    <a:pt x="509" y="1415"/>
                  </a:lnTo>
                  <a:lnTo>
                    <a:pt x="544" y="1425"/>
                  </a:lnTo>
                  <a:lnTo>
                    <a:pt x="580" y="1432"/>
                  </a:lnTo>
                  <a:lnTo>
                    <a:pt x="615" y="1439"/>
                  </a:lnTo>
                  <a:lnTo>
                    <a:pt x="651" y="1443"/>
                  </a:lnTo>
                  <a:lnTo>
                    <a:pt x="688" y="1447"/>
                  </a:lnTo>
                  <a:lnTo>
                    <a:pt x="725" y="1447"/>
                  </a:lnTo>
                  <a:lnTo>
                    <a:pt x="762" y="1447"/>
                  </a:lnTo>
                  <a:lnTo>
                    <a:pt x="800" y="1443"/>
                  </a:lnTo>
                  <a:lnTo>
                    <a:pt x="835" y="1439"/>
                  </a:lnTo>
                  <a:lnTo>
                    <a:pt x="871" y="1432"/>
                  </a:lnTo>
                  <a:lnTo>
                    <a:pt x="906" y="1425"/>
                  </a:lnTo>
                  <a:lnTo>
                    <a:pt x="940" y="1415"/>
                  </a:lnTo>
                  <a:lnTo>
                    <a:pt x="973" y="1404"/>
                  </a:lnTo>
                  <a:lnTo>
                    <a:pt x="1007" y="1390"/>
                  </a:lnTo>
                  <a:lnTo>
                    <a:pt x="1039" y="1376"/>
                  </a:lnTo>
                  <a:lnTo>
                    <a:pt x="1069" y="1360"/>
                  </a:lnTo>
                  <a:lnTo>
                    <a:pt x="1101" y="1342"/>
                  </a:lnTo>
                  <a:lnTo>
                    <a:pt x="1129" y="1324"/>
                  </a:lnTo>
                  <a:lnTo>
                    <a:pt x="1158" y="1303"/>
                  </a:lnTo>
                  <a:lnTo>
                    <a:pt x="1186" y="1282"/>
                  </a:lnTo>
                  <a:lnTo>
                    <a:pt x="1211" y="1259"/>
                  </a:lnTo>
                  <a:lnTo>
                    <a:pt x="1238" y="1236"/>
                  </a:lnTo>
                  <a:lnTo>
                    <a:pt x="1261" y="1211"/>
                  </a:lnTo>
                  <a:lnTo>
                    <a:pt x="1284" y="1184"/>
                  </a:lnTo>
                  <a:lnTo>
                    <a:pt x="1305" y="1156"/>
                  </a:lnTo>
                  <a:lnTo>
                    <a:pt x="1324" y="1127"/>
                  </a:lnTo>
                  <a:lnTo>
                    <a:pt x="1344" y="1099"/>
                  </a:lnTo>
                  <a:lnTo>
                    <a:pt x="1362" y="1069"/>
                  </a:lnTo>
                  <a:lnTo>
                    <a:pt x="1378" y="1037"/>
                  </a:lnTo>
                  <a:lnTo>
                    <a:pt x="1392" y="1005"/>
                  </a:lnTo>
                  <a:lnTo>
                    <a:pt x="1404" y="973"/>
                  </a:lnTo>
                  <a:lnTo>
                    <a:pt x="1417" y="939"/>
                  </a:lnTo>
                  <a:lnTo>
                    <a:pt x="1425" y="904"/>
                  </a:lnTo>
                  <a:lnTo>
                    <a:pt x="1434" y="870"/>
                  </a:lnTo>
                  <a:lnTo>
                    <a:pt x="1440" y="833"/>
                  </a:lnTo>
                  <a:lnTo>
                    <a:pt x="1445" y="798"/>
                  </a:lnTo>
                  <a:lnTo>
                    <a:pt x="1449" y="760"/>
                  </a:lnTo>
                  <a:lnTo>
                    <a:pt x="1449" y="723"/>
                  </a:lnTo>
                  <a:lnTo>
                    <a:pt x="1438" y="723"/>
                  </a:lnTo>
                  <a:lnTo>
                    <a:pt x="1438" y="688"/>
                  </a:lnTo>
                  <a:lnTo>
                    <a:pt x="1434" y="650"/>
                  </a:lnTo>
                  <a:lnTo>
                    <a:pt x="1429" y="615"/>
                  </a:lnTo>
                  <a:lnTo>
                    <a:pt x="1424" y="579"/>
                  </a:lnTo>
                  <a:lnTo>
                    <a:pt x="1415" y="546"/>
                  </a:lnTo>
                  <a:lnTo>
                    <a:pt x="1406" y="512"/>
                  </a:lnTo>
                  <a:lnTo>
                    <a:pt x="1395" y="478"/>
                  </a:lnTo>
                  <a:lnTo>
                    <a:pt x="1381" y="447"/>
                  </a:lnTo>
                  <a:lnTo>
                    <a:pt x="1367" y="415"/>
                  </a:lnTo>
                  <a:lnTo>
                    <a:pt x="1353" y="384"/>
                  </a:lnTo>
                  <a:lnTo>
                    <a:pt x="1335" y="354"/>
                  </a:lnTo>
                  <a:lnTo>
                    <a:pt x="1316" y="324"/>
                  </a:lnTo>
                  <a:lnTo>
                    <a:pt x="1296" y="298"/>
                  </a:lnTo>
                  <a:lnTo>
                    <a:pt x="1275" y="269"/>
                  </a:lnTo>
                  <a:lnTo>
                    <a:pt x="1253" y="244"/>
                  </a:lnTo>
                  <a:lnTo>
                    <a:pt x="1229" y="220"/>
                  </a:lnTo>
                  <a:lnTo>
                    <a:pt x="1204" y="196"/>
                  </a:lnTo>
                  <a:lnTo>
                    <a:pt x="1179" y="173"/>
                  </a:lnTo>
                  <a:lnTo>
                    <a:pt x="1151" y="152"/>
                  </a:lnTo>
                  <a:lnTo>
                    <a:pt x="1124" y="133"/>
                  </a:lnTo>
                  <a:lnTo>
                    <a:pt x="1094" y="113"/>
                  </a:lnTo>
                  <a:lnTo>
                    <a:pt x="1066" y="97"/>
                  </a:lnTo>
                  <a:lnTo>
                    <a:pt x="1034" y="81"/>
                  </a:lnTo>
                  <a:lnTo>
                    <a:pt x="1002" y="67"/>
                  </a:lnTo>
                  <a:lnTo>
                    <a:pt x="970" y="55"/>
                  </a:lnTo>
                  <a:lnTo>
                    <a:pt x="936" y="42"/>
                  </a:lnTo>
                  <a:lnTo>
                    <a:pt x="902" y="33"/>
                  </a:lnTo>
                  <a:lnTo>
                    <a:pt x="869" y="24"/>
                  </a:lnTo>
                  <a:lnTo>
                    <a:pt x="833" y="19"/>
                  </a:lnTo>
                  <a:lnTo>
                    <a:pt x="798" y="14"/>
                  </a:lnTo>
                  <a:lnTo>
                    <a:pt x="761" y="12"/>
                  </a:lnTo>
                  <a:lnTo>
                    <a:pt x="725" y="10"/>
                  </a:lnTo>
                  <a:lnTo>
                    <a:pt x="688" y="12"/>
                  </a:lnTo>
                  <a:lnTo>
                    <a:pt x="652" y="14"/>
                  </a:lnTo>
                  <a:lnTo>
                    <a:pt x="617" y="19"/>
                  </a:lnTo>
                  <a:lnTo>
                    <a:pt x="582" y="24"/>
                  </a:lnTo>
                  <a:lnTo>
                    <a:pt x="546" y="33"/>
                  </a:lnTo>
                  <a:lnTo>
                    <a:pt x="512" y="42"/>
                  </a:lnTo>
                  <a:lnTo>
                    <a:pt x="479" y="55"/>
                  </a:lnTo>
                  <a:lnTo>
                    <a:pt x="447" y="67"/>
                  </a:lnTo>
                  <a:lnTo>
                    <a:pt x="415" y="81"/>
                  </a:lnTo>
                  <a:lnTo>
                    <a:pt x="385" y="97"/>
                  </a:lnTo>
                  <a:lnTo>
                    <a:pt x="355" y="113"/>
                  </a:lnTo>
                  <a:lnTo>
                    <a:pt x="326" y="133"/>
                  </a:lnTo>
                  <a:lnTo>
                    <a:pt x="298" y="152"/>
                  </a:lnTo>
                  <a:lnTo>
                    <a:pt x="271" y="173"/>
                  </a:lnTo>
                  <a:lnTo>
                    <a:pt x="245" y="196"/>
                  </a:lnTo>
                  <a:lnTo>
                    <a:pt x="220" y="220"/>
                  </a:lnTo>
                  <a:lnTo>
                    <a:pt x="197" y="244"/>
                  </a:lnTo>
                  <a:lnTo>
                    <a:pt x="174" y="269"/>
                  </a:lnTo>
                  <a:lnTo>
                    <a:pt x="153" y="298"/>
                  </a:lnTo>
                  <a:lnTo>
                    <a:pt x="133" y="324"/>
                  </a:lnTo>
                  <a:lnTo>
                    <a:pt x="115" y="354"/>
                  </a:lnTo>
                  <a:lnTo>
                    <a:pt x="98" y="384"/>
                  </a:lnTo>
                  <a:lnTo>
                    <a:pt x="82" y="415"/>
                  </a:lnTo>
                  <a:lnTo>
                    <a:pt x="67" y="447"/>
                  </a:lnTo>
                  <a:lnTo>
                    <a:pt x="55" y="478"/>
                  </a:lnTo>
                  <a:lnTo>
                    <a:pt x="44" y="512"/>
                  </a:lnTo>
                  <a:lnTo>
                    <a:pt x="34" y="546"/>
                  </a:lnTo>
                  <a:lnTo>
                    <a:pt x="27" y="579"/>
                  </a:lnTo>
                  <a:lnTo>
                    <a:pt x="20" y="615"/>
                  </a:lnTo>
                  <a:lnTo>
                    <a:pt x="16" y="650"/>
                  </a:lnTo>
                  <a:lnTo>
                    <a:pt x="13" y="688"/>
                  </a:lnTo>
                  <a:lnTo>
                    <a:pt x="13" y="723"/>
                  </a:lnTo>
                  <a:lnTo>
                    <a:pt x="13" y="760"/>
                  </a:lnTo>
                  <a:lnTo>
                    <a:pt x="16" y="796"/>
                  </a:lnTo>
                  <a:lnTo>
                    <a:pt x="20" y="831"/>
                  </a:lnTo>
                  <a:lnTo>
                    <a:pt x="27" y="867"/>
                  </a:lnTo>
                  <a:lnTo>
                    <a:pt x="34" y="902"/>
                  </a:lnTo>
                  <a:lnTo>
                    <a:pt x="44" y="936"/>
                  </a:lnTo>
                  <a:lnTo>
                    <a:pt x="55" y="970"/>
                  </a:lnTo>
                  <a:lnTo>
                    <a:pt x="67" y="1002"/>
                  </a:lnTo>
                  <a:lnTo>
                    <a:pt x="82" y="1033"/>
                  </a:lnTo>
                  <a:lnTo>
                    <a:pt x="98" y="1064"/>
                  </a:lnTo>
                  <a:lnTo>
                    <a:pt x="115" y="1094"/>
                  </a:lnTo>
                  <a:lnTo>
                    <a:pt x="133" y="1122"/>
                  </a:lnTo>
                  <a:lnTo>
                    <a:pt x="153" y="1150"/>
                  </a:lnTo>
                  <a:lnTo>
                    <a:pt x="174" y="1177"/>
                  </a:lnTo>
                  <a:lnTo>
                    <a:pt x="197" y="1204"/>
                  </a:lnTo>
                  <a:lnTo>
                    <a:pt x="220" y="1228"/>
                  </a:lnTo>
                  <a:lnTo>
                    <a:pt x="245" y="1252"/>
                  </a:lnTo>
                  <a:lnTo>
                    <a:pt x="271" y="1275"/>
                  </a:lnTo>
                  <a:lnTo>
                    <a:pt x="298" y="1294"/>
                  </a:lnTo>
                  <a:lnTo>
                    <a:pt x="326" y="1315"/>
                  </a:lnTo>
                  <a:lnTo>
                    <a:pt x="355" y="1333"/>
                  </a:lnTo>
                  <a:lnTo>
                    <a:pt x="385" y="1351"/>
                  </a:lnTo>
                  <a:lnTo>
                    <a:pt x="415" y="1367"/>
                  </a:lnTo>
                  <a:lnTo>
                    <a:pt x="447" y="1381"/>
                  </a:lnTo>
                  <a:lnTo>
                    <a:pt x="479" y="1393"/>
                  </a:lnTo>
                  <a:lnTo>
                    <a:pt x="512" y="1404"/>
                  </a:lnTo>
                  <a:lnTo>
                    <a:pt x="546" y="1415"/>
                  </a:lnTo>
                  <a:lnTo>
                    <a:pt x="582" y="1422"/>
                  </a:lnTo>
                  <a:lnTo>
                    <a:pt x="617" y="1429"/>
                  </a:lnTo>
                  <a:lnTo>
                    <a:pt x="652" y="1432"/>
                  </a:lnTo>
                  <a:lnTo>
                    <a:pt x="688" y="1436"/>
                  </a:lnTo>
                  <a:lnTo>
                    <a:pt x="725" y="1436"/>
                  </a:lnTo>
                  <a:lnTo>
                    <a:pt x="761" y="1436"/>
                  </a:lnTo>
                  <a:lnTo>
                    <a:pt x="798" y="1432"/>
                  </a:lnTo>
                  <a:lnTo>
                    <a:pt x="833" y="1429"/>
                  </a:lnTo>
                  <a:lnTo>
                    <a:pt x="869" y="1422"/>
                  </a:lnTo>
                  <a:lnTo>
                    <a:pt x="902" y="1415"/>
                  </a:lnTo>
                  <a:lnTo>
                    <a:pt x="936" y="1404"/>
                  </a:lnTo>
                  <a:lnTo>
                    <a:pt x="970" y="1393"/>
                  </a:lnTo>
                  <a:lnTo>
                    <a:pt x="1002" y="1381"/>
                  </a:lnTo>
                  <a:lnTo>
                    <a:pt x="1034" y="1367"/>
                  </a:lnTo>
                  <a:lnTo>
                    <a:pt x="1066" y="1351"/>
                  </a:lnTo>
                  <a:lnTo>
                    <a:pt x="1094" y="1333"/>
                  </a:lnTo>
                  <a:lnTo>
                    <a:pt x="1124" y="1315"/>
                  </a:lnTo>
                  <a:lnTo>
                    <a:pt x="1151" y="1294"/>
                  </a:lnTo>
                  <a:lnTo>
                    <a:pt x="1179" y="1275"/>
                  </a:lnTo>
                  <a:lnTo>
                    <a:pt x="1204" y="1252"/>
                  </a:lnTo>
                  <a:lnTo>
                    <a:pt x="1229" y="1228"/>
                  </a:lnTo>
                  <a:lnTo>
                    <a:pt x="1253" y="1204"/>
                  </a:lnTo>
                  <a:lnTo>
                    <a:pt x="1275" y="1177"/>
                  </a:lnTo>
                  <a:lnTo>
                    <a:pt x="1296" y="1150"/>
                  </a:lnTo>
                  <a:lnTo>
                    <a:pt x="1316" y="1122"/>
                  </a:lnTo>
                  <a:lnTo>
                    <a:pt x="1335" y="1094"/>
                  </a:lnTo>
                  <a:lnTo>
                    <a:pt x="1353" y="1064"/>
                  </a:lnTo>
                  <a:lnTo>
                    <a:pt x="1367" y="1033"/>
                  </a:lnTo>
                  <a:lnTo>
                    <a:pt x="1381" y="1002"/>
                  </a:lnTo>
                  <a:lnTo>
                    <a:pt x="1395" y="970"/>
                  </a:lnTo>
                  <a:lnTo>
                    <a:pt x="1406" y="936"/>
                  </a:lnTo>
                  <a:lnTo>
                    <a:pt x="1415" y="902"/>
                  </a:lnTo>
                  <a:lnTo>
                    <a:pt x="1424" y="867"/>
                  </a:lnTo>
                  <a:lnTo>
                    <a:pt x="1429" y="831"/>
                  </a:lnTo>
                  <a:lnTo>
                    <a:pt x="1434" y="796"/>
                  </a:lnTo>
                  <a:lnTo>
                    <a:pt x="1438" y="760"/>
                  </a:lnTo>
                  <a:lnTo>
                    <a:pt x="1438" y="723"/>
                  </a:lnTo>
                  <a:lnTo>
                    <a:pt x="1449" y="723"/>
                  </a:lnTo>
                  <a:close/>
                </a:path>
              </a:pathLst>
            </a:custGeom>
            <a:solidFill>
              <a:srgbClr val="7AC9FF"/>
            </a:solidFill>
            <a:ln w="9525">
              <a:noFill/>
              <a:round/>
              <a:headEnd/>
              <a:tailEnd/>
            </a:ln>
          </p:spPr>
          <p:txBody>
            <a:bodyPr/>
            <a:lstStyle/>
            <a:p>
              <a:endParaRPr lang="en-US"/>
            </a:p>
          </p:txBody>
        </p:sp>
        <p:sp>
          <p:nvSpPr>
            <p:cNvPr id="53329" name="Freeform 82"/>
            <p:cNvSpPr>
              <a:spLocks/>
            </p:cNvSpPr>
            <p:nvPr/>
          </p:nvSpPr>
          <p:spPr bwMode="auto">
            <a:xfrm>
              <a:off x="3664979" y="2228871"/>
              <a:ext cx="2029178" cy="2279650"/>
            </a:xfrm>
            <a:custGeom>
              <a:avLst/>
              <a:gdLst>
                <a:gd name="T0" fmla="*/ 2147483647 w 1438"/>
                <a:gd name="T1" fmla="*/ 2147483647 h 1436"/>
                <a:gd name="T2" fmla="*/ 2147483647 w 1438"/>
                <a:gd name="T3" fmla="*/ 2147483647 h 1436"/>
                <a:gd name="T4" fmla="*/ 2147483647 w 1438"/>
                <a:gd name="T5" fmla="*/ 2147483647 h 1436"/>
                <a:gd name="T6" fmla="*/ 2147483647 w 1438"/>
                <a:gd name="T7" fmla="*/ 2147483647 h 1436"/>
                <a:gd name="T8" fmla="*/ 2147483647 w 1438"/>
                <a:gd name="T9" fmla="*/ 2147483647 h 1436"/>
                <a:gd name="T10" fmla="*/ 2147483647 w 1438"/>
                <a:gd name="T11" fmla="*/ 2147483647 h 1436"/>
                <a:gd name="T12" fmla="*/ 2147483647 w 1438"/>
                <a:gd name="T13" fmla="*/ 2147483647 h 1436"/>
                <a:gd name="T14" fmla="*/ 2147483647 w 1438"/>
                <a:gd name="T15" fmla="*/ 2147483647 h 1436"/>
                <a:gd name="T16" fmla="*/ 2147483647 w 1438"/>
                <a:gd name="T17" fmla="*/ 2147483647 h 1436"/>
                <a:gd name="T18" fmla="*/ 2147483647 w 1438"/>
                <a:gd name="T19" fmla="*/ 2147483647 h 1436"/>
                <a:gd name="T20" fmla="*/ 2147483647 w 1438"/>
                <a:gd name="T21" fmla="*/ 2147483647 h 1436"/>
                <a:gd name="T22" fmla="*/ 2147483647 w 1438"/>
                <a:gd name="T23" fmla="*/ 2147483647 h 1436"/>
                <a:gd name="T24" fmla="*/ 0 w 1438"/>
                <a:gd name="T25" fmla="*/ 2147483647 h 1436"/>
                <a:gd name="T26" fmla="*/ 2147483647 w 1438"/>
                <a:gd name="T27" fmla="*/ 2147483647 h 1436"/>
                <a:gd name="T28" fmla="*/ 2147483647 w 1438"/>
                <a:gd name="T29" fmla="*/ 2147483647 h 1436"/>
                <a:gd name="T30" fmla="*/ 2147483647 w 1438"/>
                <a:gd name="T31" fmla="*/ 2147483647 h 1436"/>
                <a:gd name="T32" fmla="*/ 2147483647 w 1438"/>
                <a:gd name="T33" fmla="*/ 2147483647 h 1436"/>
                <a:gd name="T34" fmla="*/ 2147483647 w 1438"/>
                <a:gd name="T35" fmla="*/ 2147483647 h 1436"/>
                <a:gd name="T36" fmla="*/ 2147483647 w 1438"/>
                <a:gd name="T37" fmla="*/ 2147483647 h 1436"/>
                <a:gd name="T38" fmla="*/ 2147483647 w 1438"/>
                <a:gd name="T39" fmla="*/ 2147483647 h 1436"/>
                <a:gd name="T40" fmla="*/ 2147483647 w 1438"/>
                <a:gd name="T41" fmla="*/ 2147483647 h 1436"/>
                <a:gd name="T42" fmla="*/ 2147483647 w 1438"/>
                <a:gd name="T43" fmla="*/ 2147483647 h 1436"/>
                <a:gd name="T44" fmla="*/ 2147483647 w 1438"/>
                <a:gd name="T45" fmla="*/ 2147483647 h 1436"/>
                <a:gd name="T46" fmla="*/ 2147483647 w 1438"/>
                <a:gd name="T47" fmla="*/ 2147483647 h 1436"/>
                <a:gd name="T48" fmla="*/ 2147483647 w 1438"/>
                <a:gd name="T49" fmla="*/ 2147483647 h 1436"/>
                <a:gd name="T50" fmla="*/ 2147483647 w 1438"/>
                <a:gd name="T51" fmla="*/ 2147483647 h 1436"/>
                <a:gd name="T52" fmla="*/ 2147483647 w 1438"/>
                <a:gd name="T53" fmla="*/ 2147483647 h 1436"/>
                <a:gd name="T54" fmla="*/ 2147483647 w 1438"/>
                <a:gd name="T55" fmla="*/ 2147483647 h 1436"/>
                <a:gd name="T56" fmla="*/ 2147483647 w 1438"/>
                <a:gd name="T57" fmla="*/ 2147483647 h 1436"/>
                <a:gd name="T58" fmla="*/ 2147483647 w 1438"/>
                <a:gd name="T59" fmla="*/ 2147483647 h 1436"/>
                <a:gd name="T60" fmla="*/ 2147483647 w 1438"/>
                <a:gd name="T61" fmla="*/ 2147483647 h 1436"/>
                <a:gd name="T62" fmla="*/ 2147483647 w 1438"/>
                <a:gd name="T63" fmla="*/ 2147483647 h 1436"/>
                <a:gd name="T64" fmla="*/ 2147483647 w 1438"/>
                <a:gd name="T65" fmla="*/ 2147483647 h 1436"/>
                <a:gd name="T66" fmla="*/ 2147483647 w 1438"/>
                <a:gd name="T67" fmla="*/ 2147483647 h 1436"/>
                <a:gd name="T68" fmla="*/ 2147483647 w 1438"/>
                <a:gd name="T69" fmla="*/ 2147483647 h 1436"/>
                <a:gd name="T70" fmla="*/ 2147483647 w 1438"/>
                <a:gd name="T71" fmla="*/ 2147483647 h 1436"/>
                <a:gd name="T72" fmla="*/ 2147483647 w 1438"/>
                <a:gd name="T73" fmla="*/ 2147483647 h 1436"/>
                <a:gd name="T74" fmla="*/ 2147483647 w 1438"/>
                <a:gd name="T75" fmla="*/ 2147483647 h 1436"/>
                <a:gd name="T76" fmla="*/ 2147483647 w 1438"/>
                <a:gd name="T77" fmla="*/ 2147483647 h 1436"/>
                <a:gd name="T78" fmla="*/ 2147483647 w 1438"/>
                <a:gd name="T79" fmla="*/ 2147483647 h 1436"/>
                <a:gd name="T80" fmla="*/ 2147483647 w 1438"/>
                <a:gd name="T81" fmla="*/ 2147483647 h 1436"/>
                <a:gd name="T82" fmla="*/ 2147483647 w 1438"/>
                <a:gd name="T83" fmla="*/ 2147483647 h 1436"/>
                <a:gd name="T84" fmla="*/ 2147483647 w 1438"/>
                <a:gd name="T85" fmla="*/ 2147483647 h 1436"/>
                <a:gd name="T86" fmla="*/ 2147483647 w 1438"/>
                <a:gd name="T87" fmla="*/ 2147483647 h 1436"/>
                <a:gd name="T88" fmla="*/ 2147483647 w 1438"/>
                <a:gd name="T89" fmla="*/ 2147483647 h 1436"/>
                <a:gd name="T90" fmla="*/ 2147483647 w 1438"/>
                <a:gd name="T91" fmla="*/ 2147483647 h 1436"/>
                <a:gd name="T92" fmla="*/ 2147483647 w 1438"/>
                <a:gd name="T93" fmla="*/ 2147483647 h 1436"/>
                <a:gd name="T94" fmla="*/ 2147483647 w 1438"/>
                <a:gd name="T95" fmla="*/ 2147483647 h 1436"/>
                <a:gd name="T96" fmla="*/ 2147483647 w 1438"/>
                <a:gd name="T97" fmla="*/ 2147483647 h 1436"/>
                <a:gd name="T98" fmla="*/ 2147483647 w 1438"/>
                <a:gd name="T99" fmla="*/ 2147483647 h 1436"/>
                <a:gd name="T100" fmla="*/ 2147483647 w 1438"/>
                <a:gd name="T101" fmla="*/ 2147483647 h 14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38"/>
                <a:gd name="T154" fmla="*/ 0 h 1436"/>
                <a:gd name="T155" fmla="*/ 1438 w 1438"/>
                <a:gd name="T156" fmla="*/ 1436 h 14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38" h="1436">
                  <a:moveTo>
                    <a:pt x="1438" y="718"/>
                  </a:moveTo>
                  <a:lnTo>
                    <a:pt x="1438" y="681"/>
                  </a:lnTo>
                  <a:lnTo>
                    <a:pt x="1435" y="645"/>
                  </a:lnTo>
                  <a:lnTo>
                    <a:pt x="1429" y="610"/>
                  </a:lnTo>
                  <a:lnTo>
                    <a:pt x="1424" y="574"/>
                  </a:lnTo>
                  <a:lnTo>
                    <a:pt x="1415" y="539"/>
                  </a:lnTo>
                  <a:lnTo>
                    <a:pt x="1406" y="505"/>
                  </a:lnTo>
                  <a:lnTo>
                    <a:pt x="1396" y="472"/>
                  </a:lnTo>
                  <a:lnTo>
                    <a:pt x="1381" y="440"/>
                  </a:lnTo>
                  <a:lnTo>
                    <a:pt x="1367" y="408"/>
                  </a:lnTo>
                  <a:lnTo>
                    <a:pt x="1351" y="376"/>
                  </a:lnTo>
                  <a:lnTo>
                    <a:pt x="1334" y="346"/>
                  </a:lnTo>
                  <a:lnTo>
                    <a:pt x="1316" y="317"/>
                  </a:lnTo>
                  <a:lnTo>
                    <a:pt x="1296" y="289"/>
                  </a:lnTo>
                  <a:lnTo>
                    <a:pt x="1275" y="262"/>
                  </a:lnTo>
                  <a:lnTo>
                    <a:pt x="1252" y="236"/>
                  </a:lnTo>
                  <a:lnTo>
                    <a:pt x="1227" y="211"/>
                  </a:lnTo>
                  <a:lnTo>
                    <a:pt x="1202" y="186"/>
                  </a:lnTo>
                  <a:lnTo>
                    <a:pt x="1178" y="165"/>
                  </a:lnTo>
                  <a:lnTo>
                    <a:pt x="1149" y="144"/>
                  </a:lnTo>
                  <a:lnTo>
                    <a:pt x="1121" y="122"/>
                  </a:lnTo>
                  <a:lnTo>
                    <a:pt x="1092" y="105"/>
                  </a:lnTo>
                  <a:lnTo>
                    <a:pt x="1062" y="87"/>
                  </a:lnTo>
                  <a:lnTo>
                    <a:pt x="1032" y="71"/>
                  </a:lnTo>
                  <a:lnTo>
                    <a:pt x="1000" y="57"/>
                  </a:lnTo>
                  <a:lnTo>
                    <a:pt x="967" y="44"/>
                  </a:lnTo>
                  <a:lnTo>
                    <a:pt x="933" y="32"/>
                  </a:lnTo>
                  <a:lnTo>
                    <a:pt x="899" y="23"/>
                  </a:lnTo>
                  <a:lnTo>
                    <a:pt x="864" y="14"/>
                  </a:lnTo>
                  <a:lnTo>
                    <a:pt x="830" y="9"/>
                  </a:lnTo>
                  <a:lnTo>
                    <a:pt x="793" y="4"/>
                  </a:lnTo>
                  <a:lnTo>
                    <a:pt x="757" y="2"/>
                  </a:lnTo>
                  <a:lnTo>
                    <a:pt x="720" y="0"/>
                  </a:lnTo>
                  <a:lnTo>
                    <a:pt x="683" y="2"/>
                  </a:lnTo>
                  <a:lnTo>
                    <a:pt x="646" y="4"/>
                  </a:lnTo>
                  <a:lnTo>
                    <a:pt x="610" y="9"/>
                  </a:lnTo>
                  <a:lnTo>
                    <a:pt x="575" y="14"/>
                  </a:lnTo>
                  <a:lnTo>
                    <a:pt x="541" y="23"/>
                  </a:lnTo>
                  <a:lnTo>
                    <a:pt x="506" y="32"/>
                  </a:lnTo>
                  <a:lnTo>
                    <a:pt x="472" y="44"/>
                  </a:lnTo>
                  <a:lnTo>
                    <a:pt x="440" y="57"/>
                  </a:lnTo>
                  <a:lnTo>
                    <a:pt x="408" y="71"/>
                  </a:lnTo>
                  <a:lnTo>
                    <a:pt x="378" y="87"/>
                  </a:lnTo>
                  <a:lnTo>
                    <a:pt x="348" y="105"/>
                  </a:lnTo>
                  <a:lnTo>
                    <a:pt x="318" y="122"/>
                  </a:lnTo>
                  <a:lnTo>
                    <a:pt x="289" y="144"/>
                  </a:lnTo>
                  <a:lnTo>
                    <a:pt x="263" y="165"/>
                  </a:lnTo>
                  <a:lnTo>
                    <a:pt x="236" y="186"/>
                  </a:lnTo>
                  <a:lnTo>
                    <a:pt x="211" y="211"/>
                  </a:lnTo>
                  <a:lnTo>
                    <a:pt x="188" y="236"/>
                  </a:lnTo>
                  <a:lnTo>
                    <a:pt x="165" y="262"/>
                  </a:lnTo>
                  <a:lnTo>
                    <a:pt x="144" y="289"/>
                  </a:lnTo>
                  <a:lnTo>
                    <a:pt x="125" y="317"/>
                  </a:lnTo>
                  <a:lnTo>
                    <a:pt x="105" y="346"/>
                  </a:lnTo>
                  <a:lnTo>
                    <a:pt x="87" y="376"/>
                  </a:lnTo>
                  <a:lnTo>
                    <a:pt x="71" y="408"/>
                  </a:lnTo>
                  <a:lnTo>
                    <a:pt x="57" y="440"/>
                  </a:lnTo>
                  <a:lnTo>
                    <a:pt x="45" y="472"/>
                  </a:lnTo>
                  <a:lnTo>
                    <a:pt x="34" y="505"/>
                  </a:lnTo>
                  <a:lnTo>
                    <a:pt x="23" y="539"/>
                  </a:lnTo>
                  <a:lnTo>
                    <a:pt x="16" y="574"/>
                  </a:lnTo>
                  <a:lnTo>
                    <a:pt x="9" y="610"/>
                  </a:lnTo>
                  <a:lnTo>
                    <a:pt x="6" y="645"/>
                  </a:lnTo>
                  <a:lnTo>
                    <a:pt x="2" y="681"/>
                  </a:lnTo>
                  <a:lnTo>
                    <a:pt x="0" y="718"/>
                  </a:lnTo>
                  <a:lnTo>
                    <a:pt x="2" y="755"/>
                  </a:lnTo>
                  <a:lnTo>
                    <a:pt x="6" y="793"/>
                  </a:lnTo>
                  <a:lnTo>
                    <a:pt x="9" y="828"/>
                  </a:lnTo>
                  <a:lnTo>
                    <a:pt x="16" y="864"/>
                  </a:lnTo>
                  <a:lnTo>
                    <a:pt x="23" y="899"/>
                  </a:lnTo>
                  <a:lnTo>
                    <a:pt x="34" y="933"/>
                  </a:lnTo>
                  <a:lnTo>
                    <a:pt x="45" y="966"/>
                  </a:lnTo>
                  <a:lnTo>
                    <a:pt x="57" y="998"/>
                  </a:lnTo>
                  <a:lnTo>
                    <a:pt x="71" y="1030"/>
                  </a:lnTo>
                  <a:lnTo>
                    <a:pt x="87" y="1060"/>
                  </a:lnTo>
                  <a:lnTo>
                    <a:pt x="105" y="1090"/>
                  </a:lnTo>
                  <a:lnTo>
                    <a:pt x="125" y="1121"/>
                  </a:lnTo>
                  <a:lnTo>
                    <a:pt x="144" y="1149"/>
                  </a:lnTo>
                  <a:lnTo>
                    <a:pt x="165" y="1176"/>
                  </a:lnTo>
                  <a:lnTo>
                    <a:pt x="188" y="1202"/>
                  </a:lnTo>
                  <a:lnTo>
                    <a:pt x="211" y="1227"/>
                  </a:lnTo>
                  <a:lnTo>
                    <a:pt x="236" y="1250"/>
                  </a:lnTo>
                  <a:lnTo>
                    <a:pt x="263" y="1273"/>
                  </a:lnTo>
                  <a:lnTo>
                    <a:pt x="289" y="1294"/>
                  </a:lnTo>
                  <a:lnTo>
                    <a:pt x="318" y="1314"/>
                  </a:lnTo>
                  <a:lnTo>
                    <a:pt x="348" y="1333"/>
                  </a:lnTo>
                  <a:lnTo>
                    <a:pt x="378" y="1351"/>
                  </a:lnTo>
                  <a:lnTo>
                    <a:pt x="408" y="1365"/>
                  </a:lnTo>
                  <a:lnTo>
                    <a:pt x="440" y="1381"/>
                  </a:lnTo>
                  <a:lnTo>
                    <a:pt x="472" y="1394"/>
                  </a:lnTo>
                  <a:lnTo>
                    <a:pt x="506" y="1404"/>
                  </a:lnTo>
                  <a:lnTo>
                    <a:pt x="541" y="1415"/>
                  </a:lnTo>
                  <a:lnTo>
                    <a:pt x="575" y="1422"/>
                  </a:lnTo>
                  <a:lnTo>
                    <a:pt x="610" y="1429"/>
                  </a:lnTo>
                  <a:lnTo>
                    <a:pt x="646" y="1433"/>
                  </a:lnTo>
                  <a:lnTo>
                    <a:pt x="683" y="1436"/>
                  </a:lnTo>
                  <a:lnTo>
                    <a:pt x="720" y="1436"/>
                  </a:lnTo>
                  <a:lnTo>
                    <a:pt x="757" y="1436"/>
                  </a:lnTo>
                  <a:lnTo>
                    <a:pt x="793" y="1433"/>
                  </a:lnTo>
                  <a:lnTo>
                    <a:pt x="830" y="1429"/>
                  </a:lnTo>
                  <a:lnTo>
                    <a:pt x="864" y="1422"/>
                  </a:lnTo>
                  <a:lnTo>
                    <a:pt x="899" y="1415"/>
                  </a:lnTo>
                  <a:lnTo>
                    <a:pt x="933" y="1404"/>
                  </a:lnTo>
                  <a:lnTo>
                    <a:pt x="967" y="1394"/>
                  </a:lnTo>
                  <a:lnTo>
                    <a:pt x="1000" y="1381"/>
                  </a:lnTo>
                  <a:lnTo>
                    <a:pt x="1032" y="1365"/>
                  </a:lnTo>
                  <a:lnTo>
                    <a:pt x="1062" y="1351"/>
                  </a:lnTo>
                  <a:lnTo>
                    <a:pt x="1092" y="1333"/>
                  </a:lnTo>
                  <a:lnTo>
                    <a:pt x="1121" y="1314"/>
                  </a:lnTo>
                  <a:lnTo>
                    <a:pt x="1149" y="1294"/>
                  </a:lnTo>
                  <a:lnTo>
                    <a:pt x="1178" y="1273"/>
                  </a:lnTo>
                  <a:lnTo>
                    <a:pt x="1202" y="1250"/>
                  </a:lnTo>
                  <a:lnTo>
                    <a:pt x="1227" y="1227"/>
                  </a:lnTo>
                  <a:lnTo>
                    <a:pt x="1252" y="1202"/>
                  </a:lnTo>
                  <a:lnTo>
                    <a:pt x="1275" y="1176"/>
                  </a:lnTo>
                  <a:lnTo>
                    <a:pt x="1296" y="1149"/>
                  </a:lnTo>
                  <a:lnTo>
                    <a:pt x="1316" y="1121"/>
                  </a:lnTo>
                  <a:lnTo>
                    <a:pt x="1334" y="1090"/>
                  </a:lnTo>
                  <a:lnTo>
                    <a:pt x="1351" y="1060"/>
                  </a:lnTo>
                  <a:lnTo>
                    <a:pt x="1367" y="1030"/>
                  </a:lnTo>
                  <a:lnTo>
                    <a:pt x="1381" y="998"/>
                  </a:lnTo>
                  <a:lnTo>
                    <a:pt x="1396" y="966"/>
                  </a:lnTo>
                  <a:lnTo>
                    <a:pt x="1406" y="933"/>
                  </a:lnTo>
                  <a:lnTo>
                    <a:pt x="1415" y="899"/>
                  </a:lnTo>
                  <a:lnTo>
                    <a:pt x="1424" y="864"/>
                  </a:lnTo>
                  <a:lnTo>
                    <a:pt x="1429" y="828"/>
                  </a:lnTo>
                  <a:lnTo>
                    <a:pt x="1435" y="793"/>
                  </a:lnTo>
                  <a:lnTo>
                    <a:pt x="1438" y="755"/>
                  </a:lnTo>
                  <a:lnTo>
                    <a:pt x="1438" y="718"/>
                  </a:lnTo>
                  <a:lnTo>
                    <a:pt x="1428" y="718"/>
                  </a:lnTo>
                  <a:lnTo>
                    <a:pt x="1428" y="683"/>
                  </a:lnTo>
                  <a:lnTo>
                    <a:pt x="1424" y="645"/>
                  </a:lnTo>
                  <a:lnTo>
                    <a:pt x="1419" y="610"/>
                  </a:lnTo>
                  <a:lnTo>
                    <a:pt x="1413" y="576"/>
                  </a:lnTo>
                  <a:lnTo>
                    <a:pt x="1404" y="543"/>
                  </a:lnTo>
                  <a:lnTo>
                    <a:pt x="1396" y="509"/>
                  </a:lnTo>
                  <a:lnTo>
                    <a:pt x="1385" y="475"/>
                  </a:lnTo>
                  <a:lnTo>
                    <a:pt x="1373" y="443"/>
                  </a:lnTo>
                  <a:lnTo>
                    <a:pt x="1358" y="411"/>
                  </a:lnTo>
                  <a:lnTo>
                    <a:pt x="1342" y="381"/>
                  </a:lnTo>
                  <a:lnTo>
                    <a:pt x="1325" y="351"/>
                  </a:lnTo>
                  <a:lnTo>
                    <a:pt x="1307" y="323"/>
                  </a:lnTo>
                  <a:lnTo>
                    <a:pt x="1287" y="294"/>
                  </a:lnTo>
                  <a:lnTo>
                    <a:pt x="1266" y="268"/>
                  </a:lnTo>
                  <a:lnTo>
                    <a:pt x="1243" y="243"/>
                  </a:lnTo>
                  <a:lnTo>
                    <a:pt x="1220" y="218"/>
                  </a:lnTo>
                  <a:lnTo>
                    <a:pt x="1195" y="195"/>
                  </a:lnTo>
                  <a:lnTo>
                    <a:pt x="1170" y="172"/>
                  </a:lnTo>
                  <a:lnTo>
                    <a:pt x="1144" y="151"/>
                  </a:lnTo>
                  <a:lnTo>
                    <a:pt x="1116" y="131"/>
                  </a:lnTo>
                  <a:lnTo>
                    <a:pt x="1087" y="113"/>
                  </a:lnTo>
                  <a:lnTo>
                    <a:pt x="1057" y="96"/>
                  </a:lnTo>
                  <a:lnTo>
                    <a:pt x="1027" y="82"/>
                  </a:lnTo>
                  <a:lnTo>
                    <a:pt x="995" y="67"/>
                  </a:lnTo>
                  <a:lnTo>
                    <a:pt x="963" y="53"/>
                  </a:lnTo>
                  <a:lnTo>
                    <a:pt x="931" y="43"/>
                  </a:lnTo>
                  <a:lnTo>
                    <a:pt x="897" y="34"/>
                  </a:lnTo>
                  <a:lnTo>
                    <a:pt x="862" y="25"/>
                  </a:lnTo>
                  <a:lnTo>
                    <a:pt x="828" y="19"/>
                  </a:lnTo>
                  <a:lnTo>
                    <a:pt x="793" y="14"/>
                  </a:lnTo>
                  <a:lnTo>
                    <a:pt x="756" y="12"/>
                  </a:lnTo>
                  <a:lnTo>
                    <a:pt x="720" y="11"/>
                  </a:lnTo>
                  <a:lnTo>
                    <a:pt x="683" y="12"/>
                  </a:lnTo>
                  <a:lnTo>
                    <a:pt x="647" y="14"/>
                  </a:lnTo>
                  <a:lnTo>
                    <a:pt x="612" y="19"/>
                  </a:lnTo>
                  <a:lnTo>
                    <a:pt x="577" y="25"/>
                  </a:lnTo>
                  <a:lnTo>
                    <a:pt x="543" y="34"/>
                  </a:lnTo>
                  <a:lnTo>
                    <a:pt x="509" y="43"/>
                  </a:lnTo>
                  <a:lnTo>
                    <a:pt x="477" y="53"/>
                  </a:lnTo>
                  <a:lnTo>
                    <a:pt x="444" y="67"/>
                  </a:lnTo>
                  <a:lnTo>
                    <a:pt x="413" y="82"/>
                  </a:lnTo>
                  <a:lnTo>
                    <a:pt x="383" y="96"/>
                  </a:lnTo>
                  <a:lnTo>
                    <a:pt x="353" y="113"/>
                  </a:lnTo>
                  <a:lnTo>
                    <a:pt x="325" y="131"/>
                  </a:lnTo>
                  <a:lnTo>
                    <a:pt x="296" y="151"/>
                  </a:lnTo>
                  <a:lnTo>
                    <a:pt x="270" y="172"/>
                  </a:lnTo>
                  <a:lnTo>
                    <a:pt x="243" y="195"/>
                  </a:lnTo>
                  <a:lnTo>
                    <a:pt x="220" y="218"/>
                  </a:lnTo>
                  <a:lnTo>
                    <a:pt x="195" y="243"/>
                  </a:lnTo>
                  <a:lnTo>
                    <a:pt x="174" y="268"/>
                  </a:lnTo>
                  <a:lnTo>
                    <a:pt x="153" y="294"/>
                  </a:lnTo>
                  <a:lnTo>
                    <a:pt x="133" y="323"/>
                  </a:lnTo>
                  <a:lnTo>
                    <a:pt x="114" y="351"/>
                  </a:lnTo>
                  <a:lnTo>
                    <a:pt x="98" y="381"/>
                  </a:lnTo>
                  <a:lnTo>
                    <a:pt x="82" y="411"/>
                  </a:lnTo>
                  <a:lnTo>
                    <a:pt x="68" y="443"/>
                  </a:lnTo>
                  <a:lnTo>
                    <a:pt x="55" y="475"/>
                  </a:lnTo>
                  <a:lnTo>
                    <a:pt x="45" y="509"/>
                  </a:lnTo>
                  <a:lnTo>
                    <a:pt x="34" y="543"/>
                  </a:lnTo>
                  <a:lnTo>
                    <a:pt x="27" y="576"/>
                  </a:lnTo>
                  <a:lnTo>
                    <a:pt x="20" y="610"/>
                  </a:lnTo>
                  <a:lnTo>
                    <a:pt x="16" y="645"/>
                  </a:lnTo>
                  <a:lnTo>
                    <a:pt x="13" y="683"/>
                  </a:lnTo>
                  <a:lnTo>
                    <a:pt x="13" y="718"/>
                  </a:lnTo>
                  <a:lnTo>
                    <a:pt x="13" y="755"/>
                  </a:lnTo>
                  <a:lnTo>
                    <a:pt x="16" y="791"/>
                  </a:lnTo>
                  <a:lnTo>
                    <a:pt x="20" y="826"/>
                  </a:lnTo>
                  <a:lnTo>
                    <a:pt x="27" y="862"/>
                  </a:lnTo>
                  <a:lnTo>
                    <a:pt x="34" y="895"/>
                  </a:lnTo>
                  <a:lnTo>
                    <a:pt x="45" y="929"/>
                  </a:lnTo>
                  <a:lnTo>
                    <a:pt x="55" y="961"/>
                  </a:lnTo>
                  <a:lnTo>
                    <a:pt x="68" y="995"/>
                  </a:lnTo>
                  <a:lnTo>
                    <a:pt x="82" y="1025"/>
                  </a:lnTo>
                  <a:lnTo>
                    <a:pt x="98" y="1055"/>
                  </a:lnTo>
                  <a:lnTo>
                    <a:pt x="114" y="1085"/>
                  </a:lnTo>
                  <a:lnTo>
                    <a:pt x="133" y="1114"/>
                  </a:lnTo>
                  <a:lnTo>
                    <a:pt x="153" y="1142"/>
                  </a:lnTo>
                  <a:lnTo>
                    <a:pt x="174" y="1168"/>
                  </a:lnTo>
                  <a:lnTo>
                    <a:pt x="195" y="1195"/>
                  </a:lnTo>
                  <a:lnTo>
                    <a:pt x="220" y="1218"/>
                  </a:lnTo>
                  <a:lnTo>
                    <a:pt x="243" y="1243"/>
                  </a:lnTo>
                  <a:lnTo>
                    <a:pt x="270" y="1264"/>
                  </a:lnTo>
                  <a:lnTo>
                    <a:pt x="296" y="1286"/>
                  </a:lnTo>
                  <a:lnTo>
                    <a:pt x="325" y="1305"/>
                  </a:lnTo>
                  <a:lnTo>
                    <a:pt x="353" y="1325"/>
                  </a:lnTo>
                  <a:lnTo>
                    <a:pt x="383" y="1340"/>
                  </a:lnTo>
                  <a:lnTo>
                    <a:pt x="413" y="1356"/>
                  </a:lnTo>
                  <a:lnTo>
                    <a:pt x="444" y="1371"/>
                  </a:lnTo>
                  <a:lnTo>
                    <a:pt x="477" y="1383"/>
                  </a:lnTo>
                  <a:lnTo>
                    <a:pt x="509" y="1394"/>
                  </a:lnTo>
                  <a:lnTo>
                    <a:pt x="543" y="1404"/>
                  </a:lnTo>
                  <a:lnTo>
                    <a:pt x="577" y="1411"/>
                  </a:lnTo>
                  <a:lnTo>
                    <a:pt x="612" y="1419"/>
                  </a:lnTo>
                  <a:lnTo>
                    <a:pt x="647" y="1422"/>
                  </a:lnTo>
                  <a:lnTo>
                    <a:pt x="683" y="1426"/>
                  </a:lnTo>
                  <a:lnTo>
                    <a:pt x="720" y="1426"/>
                  </a:lnTo>
                  <a:lnTo>
                    <a:pt x="756" y="1426"/>
                  </a:lnTo>
                  <a:lnTo>
                    <a:pt x="793" y="1422"/>
                  </a:lnTo>
                  <a:lnTo>
                    <a:pt x="828" y="1419"/>
                  </a:lnTo>
                  <a:lnTo>
                    <a:pt x="862" y="1411"/>
                  </a:lnTo>
                  <a:lnTo>
                    <a:pt x="897" y="1404"/>
                  </a:lnTo>
                  <a:lnTo>
                    <a:pt x="931" y="1394"/>
                  </a:lnTo>
                  <a:lnTo>
                    <a:pt x="963" y="1383"/>
                  </a:lnTo>
                  <a:lnTo>
                    <a:pt x="995" y="1371"/>
                  </a:lnTo>
                  <a:lnTo>
                    <a:pt x="1027" y="1356"/>
                  </a:lnTo>
                  <a:lnTo>
                    <a:pt x="1057" y="1340"/>
                  </a:lnTo>
                  <a:lnTo>
                    <a:pt x="1087" y="1325"/>
                  </a:lnTo>
                  <a:lnTo>
                    <a:pt x="1116" y="1305"/>
                  </a:lnTo>
                  <a:lnTo>
                    <a:pt x="1144" y="1286"/>
                  </a:lnTo>
                  <a:lnTo>
                    <a:pt x="1170" y="1264"/>
                  </a:lnTo>
                  <a:lnTo>
                    <a:pt x="1195" y="1243"/>
                  </a:lnTo>
                  <a:lnTo>
                    <a:pt x="1220" y="1218"/>
                  </a:lnTo>
                  <a:lnTo>
                    <a:pt x="1243" y="1195"/>
                  </a:lnTo>
                  <a:lnTo>
                    <a:pt x="1266" y="1168"/>
                  </a:lnTo>
                  <a:lnTo>
                    <a:pt x="1287" y="1142"/>
                  </a:lnTo>
                  <a:lnTo>
                    <a:pt x="1307" y="1114"/>
                  </a:lnTo>
                  <a:lnTo>
                    <a:pt x="1325" y="1085"/>
                  </a:lnTo>
                  <a:lnTo>
                    <a:pt x="1342" y="1055"/>
                  </a:lnTo>
                  <a:lnTo>
                    <a:pt x="1358" y="1025"/>
                  </a:lnTo>
                  <a:lnTo>
                    <a:pt x="1373" y="995"/>
                  </a:lnTo>
                  <a:lnTo>
                    <a:pt x="1385" y="961"/>
                  </a:lnTo>
                  <a:lnTo>
                    <a:pt x="1396" y="929"/>
                  </a:lnTo>
                  <a:lnTo>
                    <a:pt x="1404" y="895"/>
                  </a:lnTo>
                  <a:lnTo>
                    <a:pt x="1413" y="862"/>
                  </a:lnTo>
                  <a:lnTo>
                    <a:pt x="1419" y="826"/>
                  </a:lnTo>
                  <a:lnTo>
                    <a:pt x="1424" y="791"/>
                  </a:lnTo>
                  <a:lnTo>
                    <a:pt x="1428" y="755"/>
                  </a:lnTo>
                  <a:lnTo>
                    <a:pt x="1428" y="718"/>
                  </a:lnTo>
                  <a:lnTo>
                    <a:pt x="1438" y="718"/>
                  </a:lnTo>
                  <a:close/>
                </a:path>
              </a:pathLst>
            </a:custGeom>
            <a:solidFill>
              <a:srgbClr val="7BCAFF"/>
            </a:solidFill>
            <a:ln w="9525">
              <a:noFill/>
              <a:round/>
              <a:headEnd/>
              <a:tailEnd/>
            </a:ln>
          </p:spPr>
          <p:txBody>
            <a:bodyPr/>
            <a:lstStyle/>
            <a:p>
              <a:endParaRPr lang="en-US"/>
            </a:p>
          </p:txBody>
        </p:sp>
        <p:sp>
          <p:nvSpPr>
            <p:cNvPr id="53330" name="Freeform 83"/>
            <p:cNvSpPr>
              <a:spLocks/>
            </p:cNvSpPr>
            <p:nvPr/>
          </p:nvSpPr>
          <p:spPr bwMode="auto">
            <a:xfrm>
              <a:off x="3676268" y="2236813"/>
              <a:ext cx="2010834" cy="2263775"/>
            </a:xfrm>
            <a:custGeom>
              <a:avLst/>
              <a:gdLst>
                <a:gd name="T0" fmla="*/ 2147483647 w 1425"/>
                <a:gd name="T1" fmla="*/ 2147483647 h 1426"/>
                <a:gd name="T2" fmla="*/ 2147483647 w 1425"/>
                <a:gd name="T3" fmla="*/ 2147483647 h 1426"/>
                <a:gd name="T4" fmla="*/ 2147483647 w 1425"/>
                <a:gd name="T5" fmla="*/ 2147483647 h 1426"/>
                <a:gd name="T6" fmla="*/ 2147483647 w 1425"/>
                <a:gd name="T7" fmla="*/ 2147483647 h 1426"/>
                <a:gd name="T8" fmla="*/ 2147483647 w 1425"/>
                <a:gd name="T9" fmla="*/ 2147483647 h 1426"/>
                <a:gd name="T10" fmla="*/ 2147483647 w 1425"/>
                <a:gd name="T11" fmla="*/ 2147483647 h 1426"/>
                <a:gd name="T12" fmla="*/ 2147483647 w 1425"/>
                <a:gd name="T13" fmla="*/ 2147483647 h 1426"/>
                <a:gd name="T14" fmla="*/ 2147483647 w 1425"/>
                <a:gd name="T15" fmla="*/ 2147483647 h 1426"/>
                <a:gd name="T16" fmla="*/ 2147483647 w 1425"/>
                <a:gd name="T17" fmla="*/ 2147483647 h 1426"/>
                <a:gd name="T18" fmla="*/ 2147483647 w 1425"/>
                <a:gd name="T19" fmla="*/ 2147483647 h 1426"/>
                <a:gd name="T20" fmla="*/ 2147483647 w 1425"/>
                <a:gd name="T21" fmla="*/ 2147483647 h 1426"/>
                <a:gd name="T22" fmla="*/ 2147483647 w 1425"/>
                <a:gd name="T23" fmla="*/ 2147483647 h 1426"/>
                <a:gd name="T24" fmla="*/ 0 w 1425"/>
                <a:gd name="T25" fmla="*/ 2147483647 h 1426"/>
                <a:gd name="T26" fmla="*/ 2147483647 w 1425"/>
                <a:gd name="T27" fmla="*/ 2147483647 h 1426"/>
                <a:gd name="T28" fmla="*/ 2147483647 w 1425"/>
                <a:gd name="T29" fmla="*/ 2147483647 h 1426"/>
                <a:gd name="T30" fmla="*/ 2147483647 w 1425"/>
                <a:gd name="T31" fmla="*/ 2147483647 h 1426"/>
                <a:gd name="T32" fmla="*/ 2147483647 w 1425"/>
                <a:gd name="T33" fmla="*/ 2147483647 h 1426"/>
                <a:gd name="T34" fmla="*/ 2147483647 w 1425"/>
                <a:gd name="T35" fmla="*/ 2147483647 h 1426"/>
                <a:gd name="T36" fmla="*/ 2147483647 w 1425"/>
                <a:gd name="T37" fmla="*/ 2147483647 h 1426"/>
                <a:gd name="T38" fmla="*/ 2147483647 w 1425"/>
                <a:gd name="T39" fmla="*/ 2147483647 h 1426"/>
                <a:gd name="T40" fmla="*/ 2147483647 w 1425"/>
                <a:gd name="T41" fmla="*/ 2147483647 h 1426"/>
                <a:gd name="T42" fmla="*/ 2147483647 w 1425"/>
                <a:gd name="T43" fmla="*/ 2147483647 h 1426"/>
                <a:gd name="T44" fmla="*/ 2147483647 w 1425"/>
                <a:gd name="T45" fmla="*/ 2147483647 h 1426"/>
                <a:gd name="T46" fmla="*/ 2147483647 w 1425"/>
                <a:gd name="T47" fmla="*/ 2147483647 h 1426"/>
                <a:gd name="T48" fmla="*/ 2147483647 w 1425"/>
                <a:gd name="T49" fmla="*/ 2147483647 h 1426"/>
                <a:gd name="T50" fmla="*/ 2147483647 w 1425"/>
                <a:gd name="T51" fmla="*/ 2147483647 h 1426"/>
                <a:gd name="T52" fmla="*/ 2147483647 w 1425"/>
                <a:gd name="T53" fmla="*/ 2147483647 h 1426"/>
                <a:gd name="T54" fmla="*/ 2147483647 w 1425"/>
                <a:gd name="T55" fmla="*/ 2147483647 h 1426"/>
                <a:gd name="T56" fmla="*/ 2147483647 w 1425"/>
                <a:gd name="T57" fmla="*/ 2147483647 h 1426"/>
                <a:gd name="T58" fmla="*/ 2147483647 w 1425"/>
                <a:gd name="T59" fmla="*/ 2147483647 h 1426"/>
                <a:gd name="T60" fmla="*/ 2147483647 w 1425"/>
                <a:gd name="T61" fmla="*/ 2147483647 h 1426"/>
                <a:gd name="T62" fmla="*/ 2147483647 w 1425"/>
                <a:gd name="T63" fmla="*/ 2147483647 h 1426"/>
                <a:gd name="T64" fmla="*/ 2147483647 w 1425"/>
                <a:gd name="T65" fmla="*/ 2147483647 h 1426"/>
                <a:gd name="T66" fmla="*/ 2147483647 w 1425"/>
                <a:gd name="T67" fmla="*/ 2147483647 h 1426"/>
                <a:gd name="T68" fmla="*/ 2147483647 w 1425"/>
                <a:gd name="T69" fmla="*/ 2147483647 h 1426"/>
                <a:gd name="T70" fmla="*/ 2147483647 w 1425"/>
                <a:gd name="T71" fmla="*/ 2147483647 h 1426"/>
                <a:gd name="T72" fmla="*/ 2147483647 w 1425"/>
                <a:gd name="T73" fmla="*/ 2147483647 h 1426"/>
                <a:gd name="T74" fmla="*/ 2147483647 w 1425"/>
                <a:gd name="T75" fmla="*/ 2147483647 h 1426"/>
                <a:gd name="T76" fmla="*/ 2147483647 w 1425"/>
                <a:gd name="T77" fmla="*/ 2147483647 h 1426"/>
                <a:gd name="T78" fmla="*/ 2147483647 w 1425"/>
                <a:gd name="T79" fmla="*/ 2147483647 h 1426"/>
                <a:gd name="T80" fmla="*/ 2147483647 w 1425"/>
                <a:gd name="T81" fmla="*/ 2147483647 h 1426"/>
                <a:gd name="T82" fmla="*/ 2147483647 w 1425"/>
                <a:gd name="T83" fmla="*/ 2147483647 h 1426"/>
                <a:gd name="T84" fmla="*/ 2147483647 w 1425"/>
                <a:gd name="T85" fmla="*/ 2147483647 h 1426"/>
                <a:gd name="T86" fmla="*/ 2147483647 w 1425"/>
                <a:gd name="T87" fmla="*/ 2147483647 h 1426"/>
                <a:gd name="T88" fmla="*/ 2147483647 w 1425"/>
                <a:gd name="T89" fmla="*/ 2147483647 h 1426"/>
                <a:gd name="T90" fmla="*/ 2147483647 w 1425"/>
                <a:gd name="T91" fmla="*/ 2147483647 h 1426"/>
                <a:gd name="T92" fmla="*/ 2147483647 w 1425"/>
                <a:gd name="T93" fmla="*/ 2147483647 h 1426"/>
                <a:gd name="T94" fmla="*/ 2147483647 w 1425"/>
                <a:gd name="T95" fmla="*/ 2147483647 h 1426"/>
                <a:gd name="T96" fmla="*/ 2147483647 w 1425"/>
                <a:gd name="T97" fmla="*/ 2147483647 h 1426"/>
                <a:gd name="T98" fmla="*/ 2147483647 w 1425"/>
                <a:gd name="T99" fmla="*/ 2147483647 h 1426"/>
                <a:gd name="T100" fmla="*/ 2147483647 w 1425"/>
                <a:gd name="T101" fmla="*/ 2147483647 h 142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25"/>
                <a:gd name="T154" fmla="*/ 0 h 1426"/>
                <a:gd name="T155" fmla="*/ 1425 w 1425"/>
                <a:gd name="T156" fmla="*/ 1426 h 142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25" h="1426">
                  <a:moveTo>
                    <a:pt x="1425" y="713"/>
                  </a:moveTo>
                  <a:lnTo>
                    <a:pt x="1425" y="678"/>
                  </a:lnTo>
                  <a:lnTo>
                    <a:pt x="1421" y="640"/>
                  </a:lnTo>
                  <a:lnTo>
                    <a:pt x="1416" y="605"/>
                  </a:lnTo>
                  <a:lnTo>
                    <a:pt x="1411" y="569"/>
                  </a:lnTo>
                  <a:lnTo>
                    <a:pt x="1402" y="536"/>
                  </a:lnTo>
                  <a:lnTo>
                    <a:pt x="1393" y="502"/>
                  </a:lnTo>
                  <a:lnTo>
                    <a:pt x="1382" y="468"/>
                  </a:lnTo>
                  <a:lnTo>
                    <a:pt x="1368" y="437"/>
                  </a:lnTo>
                  <a:lnTo>
                    <a:pt x="1354" y="405"/>
                  </a:lnTo>
                  <a:lnTo>
                    <a:pt x="1340" y="374"/>
                  </a:lnTo>
                  <a:lnTo>
                    <a:pt x="1322" y="344"/>
                  </a:lnTo>
                  <a:lnTo>
                    <a:pt x="1303" y="314"/>
                  </a:lnTo>
                  <a:lnTo>
                    <a:pt x="1283" y="288"/>
                  </a:lnTo>
                  <a:lnTo>
                    <a:pt x="1262" y="259"/>
                  </a:lnTo>
                  <a:lnTo>
                    <a:pt x="1240" y="234"/>
                  </a:lnTo>
                  <a:lnTo>
                    <a:pt x="1216" y="210"/>
                  </a:lnTo>
                  <a:lnTo>
                    <a:pt x="1191" y="186"/>
                  </a:lnTo>
                  <a:lnTo>
                    <a:pt x="1166" y="163"/>
                  </a:lnTo>
                  <a:lnTo>
                    <a:pt x="1138" y="142"/>
                  </a:lnTo>
                  <a:lnTo>
                    <a:pt x="1111" y="123"/>
                  </a:lnTo>
                  <a:lnTo>
                    <a:pt x="1081" y="103"/>
                  </a:lnTo>
                  <a:lnTo>
                    <a:pt x="1053" y="87"/>
                  </a:lnTo>
                  <a:lnTo>
                    <a:pt x="1021" y="71"/>
                  </a:lnTo>
                  <a:lnTo>
                    <a:pt x="989" y="57"/>
                  </a:lnTo>
                  <a:lnTo>
                    <a:pt x="957" y="45"/>
                  </a:lnTo>
                  <a:lnTo>
                    <a:pt x="923" y="32"/>
                  </a:lnTo>
                  <a:lnTo>
                    <a:pt x="889" y="23"/>
                  </a:lnTo>
                  <a:lnTo>
                    <a:pt x="856" y="14"/>
                  </a:lnTo>
                  <a:lnTo>
                    <a:pt x="820" y="9"/>
                  </a:lnTo>
                  <a:lnTo>
                    <a:pt x="785" y="4"/>
                  </a:lnTo>
                  <a:lnTo>
                    <a:pt x="748" y="2"/>
                  </a:lnTo>
                  <a:lnTo>
                    <a:pt x="712" y="0"/>
                  </a:lnTo>
                  <a:lnTo>
                    <a:pt x="675" y="2"/>
                  </a:lnTo>
                  <a:lnTo>
                    <a:pt x="639" y="4"/>
                  </a:lnTo>
                  <a:lnTo>
                    <a:pt x="604" y="9"/>
                  </a:lnTo>
                  <a:lnTo>
                    <a:pt x="569" y="14"/>
                  </a:lnTo>
                  <a:lnTo>
                    <a:pt x="533" y="23"/>
                  </a:lnTo>
                  <a:lnTo>
                    <a:pt x="499" y="32"/>
                  </a:lnTo>
                  <a:lnTo>
                    <a:pt x="466" y="45"/>
                  </a:lnTo>
                  <a:lnTo>
                    <a:pt x="434" y="57"/>
                  </a:lnTo>
                  <a:lnTo>
                    <a:pt x="402" y="71"/>
                  </a:lnTo>
                  <a:lnTo>
                    <a:pt x="372" y="87"/>
                  </a:lnTo>
                  <a:lnTo>
                    <a:pt x="342" y="103"/>
                  </a:lnTo>
                  <a:lnTo>
                    <a:pt x="313" y="123"/>
                  </a:lnTo>
                  <a:lnTo>
                    <a:pt x="285" y="142"/>
                  </a:lnTo>
                  <a:lnTo>
                    <a:pt x="258" y="163"/>
                  </a:lnTo>
                  <a:lnTo>
                    <a:pt x="232" y="186"/>
                  </a:lnTo>
                  <a:lnTo>
                    <a:pt x="207" y="210"/>
                  </a:lnTo>
                  <a:lnTo>
                    <a:pt x="184" y="234"/>
                  </a:lnTo>
                  <a:lnTo>
                    <a:pt x="161" y="259"/>
                  </a:lnTo>
                  <a:lnTo>
                    <a:pt x="140" y="288"/>
                  </a:lnTo>
                  <a:lnTo>
                    <a:pt x="120" y="314"/>
                  </a:lnTo>
                  <a:lnTo>
                    <a:pt x="102" y="344"/>
                  </a:lnTo>
                  <a:lnTo>
                    <a:pt x="85" y="374"/>
                  </a:lnTo>
                  <a:lnTo>
                    <a:pt x="69" y="405"/>
                  </a:lnTo>
                  <a:lnTo>
                    <a:pt x="54" y="437"/>
                  </a:lnTo>
                  <a:lnTo>
                    <a:pt x="42" y="468"/>
                  </a:lnTo>
                  <a:lnTo>
                    <a:pt x="31" y="502"/>
                  </a:lnTo>
                  <a:lnTo>
                    <a:pt x="21" y="536"/>
                  </a:lnTo>
                  <a:lnTo>
                    <a:pt x="14" y="569"/>
                  </a:lnTo>
                  <a:lnTo>
                    <a:pt x="7" y="605"/>
                  </a:lnTo>
                  <a:lnTo>
                    <a:pt x="3" y="640"/>
                  </a:lnTo>
                  <a:lnTo>
                    <a:pt x="0" y="678"/>
                  </a:lnTo>
                  <a:lnTo>
                    <a:pt x="0" y="713"/>
                  </a:lnTo>
                  <a:lnTo>
                    <a:pt x="0" y="750"/>
                  </a:lnTo>
                  <a:lnTo>
                    <a:pt x="3" y="786"/>
                  </a:lnTo>
                  <a:lnTo>
                    <a:pt x="7" y="821"/>
                  </a:lnTo>
                  <a:lnTo>
                    <a:pt x="14" y="857"/>
                  </a:lnTo>
                  <a:lnTo>
                    <a:pt x="21" y="892"/>
                  </a:lnTo>
                  <a:lnTo>
                    <a:pt x="31" y="926"/>
                  </a:lnTo>
                  <a:lnTo>
                    <a:pt x="42" y="960"/>
                  </a:lnTo>
                  <a:lnTo>
                    <a:pt x="54" y="992"/>
                  </a:lnTo>
                  <a:lnTo>
                    <a:pt x="69" y="1023"/>
                  </a:lnTo>
                  <a:lnTo>
                    <a:pt x="85" y="1054"/>
                  </a:lnTo>
                  <a:lnTo>
                    <a:pt x="102" y="1084"/>
                  </a:lnTo>
                  <a:lnTo>
                    <a:pt x="120" y="1112"/>
                  </a:lnTo>
                  <a:lnTo>
                    <a:pt x="140" y="1140"/>
                  </a:lnTo>
                  <a:lnTo>
                    <a:pt x="161" y="1167"/>
                  </a:lnTo>
                  <a:lnTo>
                    <a:pt x="184" y="1194"/>
                  </a:lnTo>
                  <a:lnTo>
                    <a:pt x="207" y="1218"/>
                  </a:lnTo>
                  <a:lnTo>
                    <a:pt x="232" y="1242"/>
                  </a:lnTo>
                  <a:lnTo>
                    <a:pt x="258" y="1265"/>
                  </a:lnTo>
                  <a:lnTo>
                    <a:pt x="285" y="1284"/>
                  </a:lnTo>
                  <a:lnTo>
                    <a:pt x="313" y="1305"/>
                  </a:lnTo>
                  <a:lnTo>
                    <a:pt x="342" y="1323"/>
                  </a:lnTo>
                  <a:lnTo>
                    <a:pt x="372" y="1341"/>
                  </a:lnTo>
                  <a:lnTo>
                    <a:pt x="402" y="1357"/>
                  </a:lnTo>
                  <a:lnTo>
                    <a:pt x="434" y="1371"/>
                  </a:lnTo>
                  <a:lnTo>
                    <a:pt x="466" y="1383"/>
                  </a:lnTo>
                  <a:lnTo>
                    <a:pt x="499" y="1394"/>
                  </a:lnTo>
                  <a:lnTo>
                    <a:pt x="533" y="1405"/>
                  </a:lnTo>
                  <a:lnTo>
                    <a:pt x="569" y="1412"/>
                  </a:lnTo>
                  <a:lnTo>
                    <a:pt x="604" y="1419"/>
                  </a:lnTo>
                  <a:lnTo>
                    <a:pt x="639" y="1422"/>
                  </a:lnTo>
                  <a:lnTo>
                    <a:pt x="675" y="1426"/>
                  </a:lnTo>
                  <a:lnTo>
                    <a:pt x="712" y="1426"/>
                  </a:lnTo>
                  <a:lnTo>
                    <a:pt x="748" y="1426"/>
                  </a:lnTo>
                  <a:lnTo>
                    <a:pt x="785" y="1422"/>
                  </a:lnTo>
                  <a:lnTo>
                    <a:pt x="820" y="1419"/>
                  </a:lnTo>
                  <a:lnTo>
                    <a:pt x="856" y="1412"/>
                  </a:lnTo>
                  <a:lnTo>
                    <a:pt x="889" y="1405"/>
                  </a:lnTo>
                  <a:lnTo>
                    <a:pt x="923" y="1394"/>
                  </a:lnTo>
                  <a:lnTo>
                    <a:pt x="957" y="1383"/>
                  </a:lnTo>
                  <a:lnTo>
                    <a:pt x="989" y="1371"/>
                  </a:lnTo>
                  <a:lnTo>
                    <a:pt x="1021" y="1357"/>
                  </a:lnTo>
                  <a:lnTo>
                    <a:pt x="1053" y="1341"/>
                  </a:lnTo>
                  <a:lnTo>
                    <a:pt x="1081" y="1323"/>
                  </a:lnTo>
                  <a:lnTo>
                    <a:pt x="1111" y="1305"/>
                  </a:lnTo>
                  <a:lnTo>
                    <a:pt x="1138" y="1284"/>
                  </a:lnTo>
                  <a:lnTo>
                    <a:pt x="1166" y="1265"/>
                  </a:lnTo>
                  <a:lnTo>
                    <a:pt x="1191" y="1242"/>
                  </a:lnTo>
                  <a:lnTo>
                    <a:pt x="1216" y="1218"/>
                  </a:lnTo>
                  <a:lnTo>
                    <a:pt x="1240" y="1194"/>
                  </a:lnTo>
                  <a:lnTo>
                    <a:pt x="1262" y="1167"/>
                  </a:lnTo>
                  <a:lnTo>
                    <a:pt x="1283" y="1140"/>
                  </a:lnTo>
                  <a:lnTo>
                    <a:pt x="1303" y="1112"/>
                  </a:lnTo>
                  <a:lnTo>
                    <a:pt x="1322" y="1084"/>
                  </a:lnTo>
                  <a:lnTo>
                    <a:pt x="1340" y="1054"/>
                  </a:lnTo>
                  <a:lnTo>
                    <a:pt x="1354" y="1023"/>
                  </a:lnTo>
                  <a:lnTo>
                    <a:pt x="1368" y="992"/>
                  </a:lnTo>
                  <a:lnTo>
                    <a:pt x="1382" y="960"/>
                  </a:lnTo>
                  <a:lnTo>
                    <a:pt x="1393" y="926"/>
                  </a:lnTo>
                  <a:lnTo>
                    <a:pt x="1402" y="892"/>
                  </a:lnTo>
                  <a:lnTo>
                    <a:pt x="1411" y="857"/>
                  </a:lnTo>
                  <a:lnTo>
                    <a:pt x="1416" y="821"/>
                  </a:lnTo>
                  <a:lnTo>
                    <a:pt x="1421" y="786"/>
                  </a:lnTo>
                  <a:lnTo>
                    <a:pt x="1425" y="750"/>
                  </a:lnTo>
                  <a:lnTo>
                    <a:pt x="1425" y="713"/>
                  </a:lnTo>
                  <a:lnTo>
                    <a:pt x="1414" y="713"/>
                  </a:lnTo>
                  <a:lnTo>
                    <a:pt x="1412" y="678"/>
                  </a:lnTo>
                  <a:lnTo>
                    <a:pt x="1411" y="642"/>
                  </a:lnTo>
                  <a:lnTo>
                    <a:pt x="1405" y="607"/>
                  </a:lnTo>
                  <a:lnTo>
                    <a:pt x="1400" y="571"/>
                  </a:lnTo>
                  <a:lnTo>
                    <a:pt x="1393" y="538"/>
                  </a:lnTo>
                  <a:lnTo>
                    <a:pt x="1382" y="504"/>
                  </a:lnTo>
                  <a:lnTo>
                    <a:pt x="1372" y="472"/>
                  </a:lnTo>
                  <a:lnTo>
                    <a:pt x="1359" y="440"/>
                  </a:lnTo>
                  <a:lnTo>
                    <a:pt x="1345" y="410"/>
                  </a:lnTo>
                  <a:lnTo>
                    <a:pt x="1329" y="378"/>
                  </a:lnTo>
                  <a:lnTo>
                    <a:pt x="1313" y="350"/>
                  </a:lnTo>
                  <a:lnTo>
                    <a:pt x="1294" y="321"/>
                  </a:lnTo>
                  <a:lnTo>
                    <a:pt x="1274" y="293"/>
                  </a:lnTo>
                  <a:lnTo>
                    <a:pt x="1255" y="266"/>
                  </a:lnTo>
                  <a:lnTo>
                    <a:pt x="1232" y="241"/>
                  </a:lnTo>
                  <a:lnTo>
                    <a:pt x="1209" y="217"/>
                  </a:lnTo>
                  <a:lnTo>
                    <a:pt x="1184" y="194"/>
                  </a:lnTo>
                  <a:lnTo>
                    <a:pt x="1159" y="172"/>
                  </a:lnTo>
                  <a:lnTo>
                    <a:pt x="1132" y="151"/>
                  </a:lnTo>
                  <a:lnTo>
                    <a:pt x="1104" y="132"/>
                  </a:lnTo>
                  <a:lnTo>
                    <a:pt x="1076" y="114"/>
                  </a:lnTo>
                  <a:lnTo>
                    <a:pt x="1047" y="96"/>
                  </a:lnTo>
                  <a:lnTo>
                    <a:pt x="1017" y="80"/>
                  </a:lnTo>
                  <a:lnTo>
                    <a:pt x="985" y="66"/>
                  </a:lnTo>
                  <a:lnTo>
                    <a:pt x="953" y="54"/>
                  </a:lnTo>
                  <a:lnTo>
                    <a:pt x="921" y="43"/>
                  </a:lnTo>
                  <a:lnTo>
                    <a:pt x="888" y="34"/>
                  </a:lnTo>
                  <a:lnTo>
                    <a:pt x="854" y="25"/>
                  </a:lnTo>
                  <a:lnTo>
                    <a:pt x="819" y="20"/>
                  </a:lnTo>
                  <a:lnTo>
                    <a:pt x="783" y="14"/>
                  </a:lnTo>
                  <a:lnTo>
                    <a:pt x="748" y="13"/>
                  </a:lnTo>
                  <a:lnTo>
                    <a:pt x="712" y="11"/>
                  </a:lnTo>
                  <a:lnTo>
                    <a:pt x="675" y="13"/>
                  </a:lnTo>
                  <a:lnTo>
                    <a:pt x="639" y="14"/>
                  </a:lnTo>
                  <a:lnTo>
                    <a:pt x="604" y="20"/>
                  </a:lnTo>
                  <a:lnTo>
                    <a:pt x="570" y="25"/>
                  </a:lnTo>
                  <a:lnTo>
                    <a:pt x="537" y="34"/>
                  </a:lnTo>
                  <a:lnTo>
                    <a:pt x="503" y="43"/>
                  </a:lnTo>
                  <a:lnTo>
                    <a:pt x="471" y="54"/>
                  </a:lnTo>
                  <a:lnTo>
                    <a:pt x="439" y="66"/>
                  </a:lnTo>
                  <a:lnTo>
                    <a:pt x="407" y="80"/>
                  </a:lnTo>
                  <a:lnTo>
                    <a:pt x="377" y="96"/>
                  </a:lnTo>
                  <a:lnTo>
                    <a:pt x="347" y="114"/>
                  </a:lnTo>
                  <a:lnTo>
                    <a:pt x="319" y="132"/>
                  </a:lnTo>
                  <a:lnTo>
                    <a:pt x="292" y="151"/>
                  </a:lnTo>
                  <a:lnTo>
                    <a:pt x="265" y="172"/>
                  </a:lnTo>
                  <a:lnTo>
                    <a:pt x="239" y="194"/>
                  </a:lnTo>
                  <a:lnTo>
                    <a:pt x="216" y="217"/>
                  </a:lnTo>
                  <a:lnTo>
                    <a:pt x="193" y="241"/>
                  </a:lnTo>
                  <a:lnTo>
                    <a:pt x="170" y="266"/>
                  </a:lnTo>
                  <a:lnTo>
                    <a:pt x="148" y="293"/>
                  </a:lnTo>
                  <a:lnTo>
                    <a:pt x="129" y="321"/>
                  </a:lnTo>
                  <a:lnTo>
                    <a:pt x="111" y="350"/>
                  </a:lnTo>
                  <a:lnTo>
                    <a:pt x="93" y="378"/>
                  </a:lnTo>
                  <a:lnTo>
                    <a:pt x="79" y="410"/>
                  </a:lnTo>
                  <a:lnTo>
                    <a:pt x="65" y="440"/>
                  </a:lnTo>
                  <a:lnTo>
                    <a:pt x="53" y="472"/>
                  </a:lnTo>
                  <a:lnTo>
                    <a:pt x="40" y="504"/>
                  </a:lnTo>
                  <a:lnTo>
                    <a:pt x="31" y="538"/>
                  </a:lnTo>
                  <a:lnTo>
                    <a:pt x="24" y="571"/>
                  </a:lnTo>
                  <a:lnTo>
                    <a:pt x="17" y="607"/>
                  </a:lnTo>
                  <a:lnTo>
                    <a:pt x="14" y="642"/>
                  </a:lnTo>
                  <a:lnTo>
                    <a:pt x="10" y="678"/>
                  </a:lnTo>
                  <a:lnTo>
                    <a:pt x="10" y="713"/>
                  </a:lnTo>
                  <a:lnTo>
                    <a:pt x="10" y="750"/>
                  </a:lnTo>
                  <a:lnTo>
                    <a:pt x="14" y="786"/>
                  </a:lnTo>
                  <a:lnTo>
                    <a:pt x="17" y="821"/>
                  </a:lnTo>
                  <a:lnTo>
                    <a:pt x="24" y="855"/>
                  </a:lnTo>
                  <a:lnTo>
                    <a:pt x="31" y="889"/>
                  </a:lnTo>
                  <a:lnTo>
                    <a:pt x="40" y="922"/>
                  </a:lnTo>
                  <a:lnTo>
                    <a:pt x="53" y="954"/>
                  </a:lnTo>
                  <a:lnTo>
                    <a:pt x="65" y="986"/>
                  </a:lnTo>
                  <a:lnTo>
                    <a:pt x="79" y="1018"/>
                  </a:lnTo>
                  <a:lnTo>
                    <a:pt x="93" y="1048"/>
                  </a:lnTo>
                  <a:lnTo>
                    <a:pt x="111" y="1078"/>
                  </a:lnTo>
                  <a:lnTo>
                    <a:pt x="129" y="1107"/>
                  </a:lnTo>
                  <a:lnTo>
                    <a:pt x="148" y="1133"/>
                  </a:lnTo>
                  <a:lnTo>
                    <a:pt x="170" y="1160"/>
                  </a:lnTo>
                  <a:lnTo>
                    <a:pt x="193" y="1187"/>
                  </a:lnTo>
                  <a:lnTo>
                    <a:pt x="216" y="1210"/>
                  </a:lnTo>
                  <a:lnTo>
                    <a:pt x="239" y="1233"/>
                  </a:lnTo>
                  <a:lnTo>
                    <a:pt x="265" y="1256"/>
                  </a:lnTo>
                  <a:lnTo>
                    <a:pt x="292" y="1277"/>
                  </a:lnTo>
                  <a:lnTo>
                    <a:pt x="319" y="1296"/>
                  </a:lnTo>
                  <a:lnTo>
                    <a:pt x="347" y="1314"/>
                  </a:lnTo>
                  <a:lnTo>
                    <a:pt x="377" y="1330"/>
                  </a:lnTo>
                  <a:lnTo>
                    <a:pt x="407" y="1346"/>
                  </a:lnTo>
                  <a:lnTo>
                    <a:pt x="439" y="1360"/>
                  </a:lnTo>
                  <a:lnTo>
                    <a:pt x="471" y="1373"/>
                  </a:lnTo>
                  <a:lnTo>
                    <a:pt x="503" y="1383"/>
                  </a:lnTo>
                  <a:lnTo>
                    <a:pt x="537" y="1394"/>
                  </a:lnTo>
                  <a:lnTo>
                    <a:pt x="570" y="1401"/>
                  </a:lnTo>
                  <a:lnTo>
                    <a:pt x="604" y="1408"/>
                  </a:lnTo>
                  <a:lnTo>
                    <a:pt x="639" y="1412"/>
                  </a:lnTo>
                  <a:lnTo>
                    <a:pt x="675" y="1415"/>
                  </a:lnTo>
                  <a:lnTo>
                    <a:pt x="712" y="1415"/>
                  </a:lnTo>
                  <a:lnTo>
                    <a:pt x="748" y="1415"/>
                  </a:lnTo>
                  <a:lnTo>
                    <a:pt x="783" y="1412"/>
                  </a:lnTo>
                  <a:lnTo>
                    <a:pt x="819" y="1408"/>
                  </a:lnTo>
                  <a:lnTo>
                    <a:pt x="854" y="1401"/>
                  </a:lnTo>
                  <a:lnTo>
                    <a:pt x="888" y="1394"/>
                  </a:lnTo>
                  <a:lnTo>
                    <a:pt x="921" y="1383"/>
                  </a:lnTo>
                  <a:lnTo>
                    <a:pt x="953" y="1373"/>
                  </a:lnTo>
                  <a:lnTo>
                    <a:pt x="985" y="1360"/>
                  </a:lnTo>
                  <a:lnTo>
                    <a:pt x="1017" y="1346"/>
                  </a:lnTo>
                  <a:lnTo>
                    <a:pt x="1047" y="1330"/>
                  </a:lnTo>
                  <a:lnTo>
                    <a:pt x="1076" y="1314"/>
                  </a:lnTo>
                  <a:lnTo>
                    <a:pt x="1104" y="1296"/>
                  </a:lnTo>
                  <a:lnTo>
                    <a:pt x="1132" y="1277"/>
                  </a:lnTo>
                  <a:lnTo>
                    <a:pt x="1159" y="1256"/>
                  </a:lnTo>
                  <a:lnTo>
                    <a:pt x="1184" y="1233"/>
                  </a:lnTo>
                  <a:lnTo>
                    <a:pt x="1209" y="1210"/>
                  </a:lnTo>
                  <a:lnTo>
                    <a:pt x="1232" y="1187"/>
                  </a:lnTo>
                  <a:lnTo>
                    <a:pt x="1255" y="1160"/>
                  </a:lnTo>
                  <a:lnTo>
                    <a:pt x="1274" y="1133"/>
                  </a:lnTo>
                  <a:lnTo>
                    <a:pt x="1294" y="1107"/>
                  </a:lnTo>
                  <a:lnTo>
                    <a:pt x="1313" y="1078"/>
                  </a:lnTo>
                  <a:lnTo>
                    <a:pt x="1329" y="1048"/>
                  </a:lnTo>
                  <a:lnTo>
                    <a:pt x="1345" y="1018"/>
                  </a:lnTo>
                  <a:lnTo>
                    <a:pt x="1359" y="986"/>
                  </a:lnTo>
                  <a:lnTo>
                    <a:pt x="1372" y="954"/>
                  </a:lnTo>
                  <a:lnTo>
                    <a:pt x="1382" y="922"/>
                  </a:lnTo>
                  <a:lnTo>
                    <a:pt x="1393" y="889"/>
                  </a:lnTo>
                  <a:lnTo>
                    <a:pt x="1400" y="855"/>
                  </a:lnTo>
                  <a:lnTo>
                    <a:pt x="1405" y="821"/>
                  </a:lnTo>
                  <a:lnTo>
                    <a:pt x="1411" y="786"/>
                  </a:lnTo>
                  <a:lnTo>
                    <a:pt x="1412" y="750"/>
                  </a:lnTo>
                  <a:lnTo>
                    <a:pt x="1414" y="713"/>
                  </a:lnTo>
                  <a:lnTo>
                    <a:pt x="1425" y="713"/>
                  </a:lnTo>
                  <a:close/>
                </a:path>
              </a:pathLst>
            </a:custGeom>
            <a:solidFill>
              <a:srgbClr val="7CCAFF"/>
            </a:solidFill>
            <a:ln w="9525">
              <a:noFill/>
              <a:round/>
              <a:headEnd/>
              <a:tailEnd/>
            </a:ln>
          </p:spPr>
          <p:txBody>
            <a:bodyPr/>
            <a:lstStyle/>
            <a:p>
              <a:endParaRPr lang="en-US"/>
            </a:p>
          </p:txBody>
        </p:sp>
        <p:sp>
          <p:nvSpPr>
            <p:cNvPr id="53331" name="Freeform 84"/>
            <p:cNvSpPr>
              <a:spLocks/>
            </p:cNvSpPr>
            <p:nvPr/>
          </p:nvSpPr>
          <p:spPr bwMode="auto">
            <a:xfrm>
              <a:off x="3683324" y="2246333"/>
              <a:ext cx="1996722" cy="2246313"/>
            </a:xfrm>
            <a:custGeom>
              <a:avLst/>
              <a:gdLst>
                <a:gd name="T0" fmla="*/ 2147483647 w 1415"/>
                <a:gd name="T1" fmla="*/ 2147483647 h 1415"/>
                <a:gd name="T2" fmla="*/ 2147483647 w 1415"/>
                <a:gd name="T3" fmla="*/ 2147483647 h 1415"/>
                <a:gd name="T4" fmla="*/ 2147483647 w 1415"/>
                <a:gd name="T5" fmla="*/ 2147483647 h 1415"/>
                <a:gd name="T6" fmla="*/ 2147483647 w 1415"/>
                <a:gd name="T7" fmla="*/ 2147483647 h 1415"/>
                <a:gd name="T8" fmla="*/ 2147483647 w 1415"/>
                <a:gd name="T9" fmla="*/ 2147483647 h 1415"/>
                <a:gd name="T10" fmla="*/ 2147483647 w 1415"/>
                <a:gd name="T11" fmla="*/ 2147483647 h 1415"/>
                <a:gd name="T12" fmla="*/ 2147483647 w 1415"/>
                <a:gd name="T13" fmla="*/ 2147483647 h 1415"/>
                <a:gd name="T14" fmla="*/ 2147483647 w 1415"/>
                <a:gd name="T15" fmla="*/ 2147483647 h 1415"/>
                <a:gd name="T16" fmla="*/ 2147483647 w 1415"/>
                <a:gd name="T17" fmla="*/ 2147483647 h 1415"/>
                <a:gd name="T18" fmla="*/ 2147483647 w 1415"/>
                <a:gd name="T19" fmla="*/ 2147483647 h 1415"/>
                <a:gd name="T20" fmla="*/ 2147483647 w 1415"/>
                <a:gd name="T21" fmla="*/ 2147483647 h 1415"/>
                <a:gd name="T22" fmla="*/ 2147483647 w 1415"/>
                <a:gd name="T23" fmla="*/ 2147483647 h 1415"/>
                <a:gd name="T24" fmla="*/ 0 w 1415"/>
                <a:gd name="T25" fmla="*/ 2147483647 h 1415"/>
                <a:gd name="T26" fmla="*/ 2147483647 w 1415"/>
                <a:gd name="T27" fmla="*/ 2147483647 h 1415"/>
                <a:gd name="T28" fmla="*/ 2147483647 w 1415"/>
                <a:gd name="T29" fmla="*/ 2147483647 h 1415"/>
                <a:gd name="T30" fmla="*/ 2147483647 w 1415"/>
                <a:gd name="T31" fmla="*/ 2147483647 h 1415"/>
                <a:gd name="T32" fmla="*/ 2147483647 w 1415"/>
                <a:gd name="T33" fmla="*/ 2147483647 h 1415"/>
                <a:gd name="T34" fmla="*/ 2147483647 w 1415"/>
                <a:gd name="T35" fmla="*/ 2147483647 h 1415"/>
                <a:gd name="T36" fmla="*/ 2147483647 w 1415"/>
                <a:gd name="T37" fmla="*/ 2147483647 h 1415"/>
                <a:gd name="T38" fmla="*/ 2147483647 w 1415"/>
                <a:gd name="T39" fmla="*/ 2147483647 h 1415"/>
                <a:gd name="T40" fmla="*/ 2147483647 w 1415"/>
                <a:gd name="T41" fmla="*/ 2147483647 h 1415"/>
                <a:gd name="T42" fmla="*/ 2147483647 w 1415"/>
                <a:gd name="T43" fmla="*/ 2147483647 h 1415"/>
                <a:gd name="T44" fmla="*/ 2147483647 w 1415"/>
                <a:gd name="T45" fmla="*/ 2147483647 h 1415"/>
                <a:gd name="T46" fmla="*/ 2147483647 w 1415"/>
                <a:gd name="T47" fmla="*/ 2147483647 h 1415"/>
                <a:gd name="T48" fmla="*/ 2147483647 w 1415"/>
                <a:gd name="T49" fmla="*/ 2147483647 h 1415"/>
                <a:gd name="T50" fmla="*/ 2147483647 w 1415"/>
                <a:gd name="T51" fmla="*/ 2147483647 h 1415"/>
                <a:gd name="T52" fmla="*/ 2147483647 w 1415"/>
                <a:gd name="T53" fmla="*/ 2147483647 h 1415"/>
                <a:gd name="T54" fmla="*/ 2147483647 w 1415"/>
                <a:gd name="T55" fmla="*/ 2147483647 h 1415"/>
                <a:gd name="T56" fmla="*/ 2147483647 w 1415"/>
                <a:gd name="T57" fmla="*/ 2147483647 h 1415"/>
                <a:gd name="T58" fmla="*/ 2147483647 w 1415"/>
                <a:gd name="T59" fmla="*/ 2147483647 h 1415"/>
                <a:gd name="T60" fmla="*/ 2147483647 w 1415"/>
                <a:gd name="T61" fmla="*/ 2147483647 h 1415"/>
                <a:gd name="T62" fmla="*/ 2147483647 w 1415"/>
                <a:gd name="T63" fmla="*/ 2147483647 h 1415"/>
                <a:gd name="T64" fmla="*/ 2147483647 w 1415"/>
                <a:gd name="T65" fmla="*/ 2147483647 h 1415"/>
                <a:gd name="T66" fmla="*/ 2147483647 w 1415"/>
                <a:gd name="T67" fmla="*/ 2147483647 h 1415"/>
                <a:gd name="T68" fmla="*/ 2147483647 w 1415"/>
                <a:gd name="T69" fmla="*/ 2147483647 h 1415"/>
                <a:gd name="T70" fmla="*/ 2147483647 w 1415"/>
                <a:gd name="T71" fmla="*/ 2147483647 h 1415"/>
                <a:gd name="T72" fmla="*/ 2147483647 w 1415"/>
                <a:gd name="T73" fmla="*/ 2147483647 h 1415"/>
                <a:gd name="T74" fmla="*/ 2147483647 w 1415"/>
                <a:gd name="T75" fmla="*/ 2147483647 h 1415"/>
                <a:gd name="T76" fmla="*/ 2147483647 w 1415"/>
                <a:gd name="T77" fmla="*/ 2147483647 h 1415"/>
                <a:gd name="T78" fmla="*/ 2147483647 w 1415"/>
                <a:gd name="T79" fmla="*/ 2147483647 h 1415"/>
                <a:gd name="T80" fmla="*/ 2147483647 w 1415"/>
                <a:gd name="T81" fmla="*/ 2147483647 h 1415"/>
                <a:gd name="T82" fmla="*/ 2147483647 w 1415"/>
                <a:gd name="T83" fmla="*/ 2147483647 h 1415"/>
                <a:gd name="T84" fmla="*/ 2147483647 w 1415"/>
                <a:gd name="T85" fmla="*/ 2147483647 h 1415"/>
                <a:gd name="T86" fmla="*/ 2147483647 w 1415"/>
                <a:gd name="T87" fmla="*/ 2147483647 h 1415"/>
                <a:gd name="T88" fmla="*/ 2147483647 w 1415"/>
                <a:gd name="T89" fmla="*/ 2147483647 h 1415"/>
                <a:gd name="T90" fmla="*/ 2147483647 w 1415"/>
                <a:gd name="T91" fmla="*/ 2147483647 h 1415"/>
                <a:gd name="T92" fmla="*/ 2147483647 w 1415"/>
                <a:gd name="T93" fmla="*/ 2147483647 h 1415"/>
                <a:gd name="T94" fmla="*/ 2147483647 w 1415"/>
                <a:gd name="T95" fmla="*/ 2147483647 h 1415"/>
                <a:gd name="T96" fmla="*/ 2147483647 w 1415"/>
                <a:gd name="T97" fmla="*/ 2147483647 h 1415"/>
                <a:gd name="T98" fmla="*/ 2147483647 w 1415"/>
                <a:gd name="T99" fmla="*/ 2147483647 h 1415"/>
                <a:gd name="T100" fmla="*/ 2147483647 w 1415"/>
                <a:gd name="T101" fmla="*/ 2147483647 h 141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15"/>
                <a:gd name="T154" fmla="*/ 0 h 1415"/>
                <a:gd name="T155" fmla="*/ 1415 w 1415"/>
                <a:gd name="T156" fmla="*/ 1415 h 141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15" h="1415">
                  <a:moveTo>
                    <a:pt x="1415" y="707"/>
                  </a:moveTo>
                  <a:lnTo>
                    <a:pt x="1415" y="672"/>
                  </a:lnTo>
                  <a:lnTo>
                    <a:pt x="1411" y="634"/>
                  </a:lnTo>
                  <a:lnTo>
                    <a:pt x="1406" y="599"/>
                  </a:lnTo>
                  <a:lnTo>
                    <a:pt x="1400" y="565"/>
                  </a:lnTo>
                  <a:lnTo>
                    <a:pt x="1391" y="532"/>
                  </a:lnTo>
                  <a:lnTo>
                    <a:pt x="1383" y="498"/>
                  </a:lnTo>
                  <a:lnTo>
                    <a:pt x="1372" y="464"/>
                  </a:lnTo>
                  <a:lnTo>
                    <a:pt x="1360" y="432"/>
                  </a:lnTo>
                  <a:lnTo>
                    <a:pt x="1345" y="400"/>
                  </a:lnTo>
                  <a:lnTo>
                    <a:pt x="1329" y="370"/>
                  </a:lnTo>
                  <a:lnTo>
                    <a:pt x="1312" y="340"/>
                  </a:lnTo>
                  <a:lnTo>
                    <a:pt x="1294" y="312"/>
                  </a:lnTo>
                  <a:lnTo>
                    <a:pt x="1274" y="283"/>
                  </a:lnTo>
                  <a:lnTo>
                    <a:pt x="1253" y="257"/>
                  </a:lnTo>
                  <a:lnTo>
                    <a:pt x="1230" y="232"/>
                  </a:lnTo>
                  <a:lnTo>
                    <a:pt x="1207" y="207"/>
                  </a:lnTo>
                  <a:lnTo>
                    <a:pt x="1182" y="184"/>
                  </a:lnTo>
                  <a:lnTo>
                    <a:pt x="1157" y="161"/>
                  </a:lnTo>
                  <a:lnTo>
                    <a:pt x="1131" y="140"/>
                  </a:lnTo>
                  <a:lnTo>
                    <a:pt x="1103" y="120"/>
                  </a:lnTo>
                  <a:lnTo>
                    <a:pt x="1074" y="102"/>
                  </a:lnTo>
                  <a:lnTo>
                    <a:pt x="1044" y="85"/>
                  </a:lnTo>
                  <a:lnTo>
                    <a:pt x="1014" y="71"/>
                  </a:lnTo>
                  <a:lnTo>
                    <a:pt x="982" y="56"/>
                  </a:lnTo>
                  <a:lnTo>
                    <a:pt x="950" y="42"/>
                  </a:lnTo>
                  <a:lnTo>
                    <a:pt x="918" y="32"/>
                  </a:lnTo>
                  <a:lnTo>
                    <a:pt x="884" y="23"/>
                  </a:lnTo>
                  <a:lnTo>
                    <a:pt x="849" y="14"/>
                  </a:lnTo>
                  <a:lnTo>
                    <a:pt x="815" y="8"/>
                  </a:lnTo>
                  <a:lnTo>
                    <a:pt x="780" y="3"/>
                  </a:lnTo>
                  <a:lnTo>
                    <a:pt x="743" y="1"/>
                  </a:lnTo>
                  <a:lnTo>
                    <a:pt x="707" y="0"/>
                  </a:lnTo>
                  <a:lnTo>
                    <a:pt x="670" y="1"/>
                  </a:lnTo>
                  <a:lnTo>
                    <a:pt x="634" y="3"/>
                  </a:lnTo>
                  <a:lnTo>
                    <a:pt x="599" y="8"/>
                  </a:lnTo>
                  <a:lnTo>
                    <a:pt x="564" y="14"/>
                  </a:lnTo>
                  <a:lnTo>
                    <a:pt x="530" y="23"/>
                  </a:lnTo>
                  <a:lnTo>
                    <a:pt x="496" y="32"/>
                  </a:lnTo>
                  <a:lnTo>
                    <a:pt x="464" y="42"/>
                  </a:lnTo>
                  <a:lnTo>
                    <a:pt x="431" y="56"/>
                  </a:lnTo>
                  <a:lnTo>
                    <a:pt x="400" y="71"/>
                  </a:lnTo>
                  <a:lnTo>
                    <a:pt x="370" y="85"/>
                  </a:lnTo>
                  <a:lnTo>
                    <a:pt x="340" y="102"/>
                  </a:lnTo>
                  <a:lnTo>
                    <a:pt x="312" y="120"/>
                  </a:lnTo>
                  <a:lnTo>
                    <a:pt x="283" y="140"/>
                  </a:lnTo>
                  <a:lnTo>
                    <a:pt x="257" y="161"/>
                  </a:lnTo>
                  <a:lnTo>
                    <a:pt x="230" y="184"/>
                  </a:lnTo>
                  <a:lnTo>
                    <a:pt x="207" y="207"/>
                  </a:lnTo>
                  <a:lnTo>
                    <a:pt x="182" y="232"/>
                  </a:lnTo>
                  <a:lnTo>
                    <a:pt x="161" y="257"/>
                  </a:lnTo>
                  <a:lnTo>
                    <a:pt x="140" y="283"/>
                  </a:lnTo>
                  <a:lnTo>
                    <a:pt x="120" y="312"/>
                  </a:lnTo>
                  <a:lnTo>
                    <a:pt x="101" y="340"/>
                  </a:lnTo>
                  <a:lnTo>
                    <a:pt x="85" y="370"/>
                  </a:lnTo>
                  <a:lnTo>
                    <a:pt x="69" y="400"/>
                  </a:lnTo>
                  <a:lnTo>
                    <a:pt x="55" y="432"/>
                  </a:lnTo>
                  <a:lnTo>
                    <a:pt x="42" y="464"/>
                  </a:lnTo>
                  <a:lnTo>
                    <a:pt x="32" y="498"/>
                  </a:lnTo>
                  <a:lnTo>
                    <a:pt x="21" y="532"/>
                  </a:lnTo>
                  <a:lnTo>
                    <a:pt x="14" y="565"/>
                  </a:lnTo>
                  <a:lnTo>
                    <a:pt x="7" y="599"/>
                  </a:lnTo>
                  <a:lnTo>
                    <a:pt x="3" y="634"/>
                  </a:lnTo>
                  <a:lnTo>
                    <a:pt x="0" y="672"/>
                  </a:lnTo>
                  <a:lnTo>
                    <a:pt x="0" y="707"/>
                  </a:lnTo>
                  <a:lnTo>
                    <a:pt x="0" y="744"/>
                  </a:lnTo>
                  <a:lnTo>
                    <a:pt x="3" y="780"/>
                  </a:lnTo>
                  <a:lnTo>
                    <a:pt x="7" y="815"/>
                  </a:lnTo>
                  <a:lnTo>
                    <a:pt x="14" y="851"/>
                  </a:lnTo>
                  <a:lnTo>
                    <a:pt x="21" y="884"/>
                  </a:lnTo>
                  <a:lnTo>
                    <a:pt x="32" y="918"/>
                  </a:lnTo>
                  <a:lnTo>
                    <a:pt x="42" y="950"/>
                  </a:lnTo>
                  <a:lnTo>
                    <a:pt x="55" y="984"/>
                  </a:lnTo>
                  <a:lnTo>
                    <a:pt x="69" y="1014"/>
                  </a:lnTo>
                  <a:lnTo>
                    <a:pt x="85" y="1044"/>
                  </a:lnTo>
                  <a:lnTo>
                    <a:pt x="101" y="1074"/>
                  </a:lnTo>
                  <a:lnTo>
                    <a:pt x="120" y="1103"/>
                  </a:lnTo>
                  <a:lnTo>
                    <a:pt x="140" y="1131"/>
                  </a:lnTo>
                  <a:lnTo>
                    <a:pt x="161" y="1157"/>
                  </a:lnTo>
                  <a:lnTo>
                    <a:pt x="182" y="1184"/>
                  </a:lnTo>
                  <a:lnTo>
                    <a:pt x="207" y="1207"/>
                  </a:lnTo>
                  <a:lnTo>
                    <a:pt x="230" y="1232"/>
                  </a:lnTo>
                  <a:lnTo>
                    <a:pt x="257" y="1253"/>
                  </a:lnTo>
                  <a:lnTo>
                    <a:pt x="283" y="1275"/>
                  </a:lnTo>
                  <a:lnTo>
                    <a:pt x="312" y="1294"/>
                  </a:lnTo>
                  <a:lnTo>
                    <a:pt x="340" y="1314"/>
                  </a:lnTo>
                  <a:lnTo>
                    <a:pt x="370" y="1329"/>
                  </a:lnTo>
                  <a:lnTo>
                    <a:pt x="400" y="1345"/>
                  </a:lnTo>
                  <a:lnTo>
                    <a:pt x="431" y="1360"/>
                  </a:lnTo>
                  <a:lnTo>
                    <a:pt x="464" y="1372"/>
                  </a:lnTo>
                  <a:lnTo>
                    <a:pt x="496" y="1383"/>
                  </a:lnTo>
                  <a:lnTo>
                    <a:pt x="530" y="1393"/>
                  </a:lnTo>
                  <a:lnTo>
                    <a:pt x="564" y="1400"/>
                  </a:lnTo>
                  <a:lnTo>
                    <a:pt x="599" y="1408"/>
                  </a:lnTo>
                  <a:lnTo>
                    <a:pt x="634" y="1411"/>
                  </a:lnTo>
                  <a:lnTo>
                    <a:pt x="670" y="1415"/>
                  </a:lnTo>
                  <a:lnTo>
                    <a:pt x="707" y="1415"/>
                  </a:lnTo>
                  <a:lnTo>
                    <a:pt x="743" y="1415"/>
                  </a:lnTo>
                  <a:lnTo>
                    <a:pt x="780" y="1411"/>
                  </a:lnTo>
                  <a:lnTo>
                    <a:pt x="815" y="1408"/>
                  </a:lnTo>
                  <a:lnTo>
                    <a:pt x="849" y="1400"/>
                  </a:lnTo>
                  <a:lnTo>
                    <a:pt x="884" y="1393"/>
                  </a:lnTo>
                  <a:lnTo>
                    <a:pt x="918" y="1383"/>
                  </a:lnTo>
                  <a:lnTo>
                    <a:pt x="950" y="1372"/>
                  </a:lnTo>
                  <a:lnTo>
                    <a:pt x="982" y="1360"/>
                  </a:lnTo>
                  <a:lnTo>
                    <a:pt x="1014" y="1345"/>
                  </a:lnTo>
                  <a:lnTo>
                    <a:pt x="1044" y="1329"/>
                  </a:lnTo>
                  <a:lnTo>
                    <a:pt x="1074" y="1314"/>
                  </a:lnTo>
                  <a:lnTo>
                    <a:pt x="1103" y="1294"/>
                  </a:lnTo>
                  <a:lnTo>
                    <a:pt x="1131" y="1275"/>
                  </a:lnTo>
                  <a:lnTo>
                    <a:pt x="1157" y="1253"/>
                  </a:lnTo>
                  <a:lnTo>
                    <a:pt x="1182" y="1232"/>
                  </a:lnTo>
                  <a:lnTo>
                    <a:pt x="1207" y="1207"/>
                  </a:lnTo>
                  <a:lnTo>
                    <a:pt x="1230" y="1184"/>
                  </a:lnTo>
                  <a:lnTo>
                    <a:pt x="1253" y="1157"/>
                  </a:lnTo>
                  <a:lnTo>
                    <a:pt x="1274" y="1131"/>
                  </a:lnTo>
                  <a:lnTo>
                    <a:pt x="1294" y="1103"/>
                  </a:lnTo>
                  <a:lnTo>
                    <a:pt x="1312" y="1074"/>
                  </a:lnTo>
                  <a:lnTo>
                    <a:pt x="1329" y="1044"/>
                  </a:lnTo>
                  <a:lnTo>
                    <a:pt x="1345" y="1014"/>
                  </a:lnTo>
                  <a:lnTo>
                    <a:pt x="1360" y="984"/>
                  </a:lnTo>
                  <a:lnTo>
                    <a:pt x="1372" y="950"/>
                  </a:lnTo>
                  <a:lnTo>
                    <a:pt x="1383" y="918"/>
                  </a:lnTo>
                  <a:lnTo>
                    <a:pt x="1391" y="884"/>
                  </a:lnTo>
                  <a:lnTo>
                    <a:pt x="1400" y="851"/>
                  </a:lnTo>
                  <a:lnTo>
                    <a:pt x="1406" y="815"/>
                  </a:lnTo>
                  <a:lnTo>
                    <a:pt x="1411" y="780"/>
                  </a:lnTo>
                  <a:lnTo>
                    <a:pt x="1415" y="744"/>
                  </a:lnTo>
                  <a:lnTo>
                    <a:pt x="1415" y="707"/>
                  </a:lnTo>
                  <a:lnTo>
                    <a:pt x="1404" y="707"/>
                  </a:lnTo>
                  <a:lnTo>
                    <a:pt x="1402" y="672"/>
                  </a:lnTo>
                  <a:lnTo>
                    <a:pt x="1400" y="636"/>
                  </a:lnTo>
                  <a:lnTo>
                    <a:pt x="1395" y="601"/>
                  </a:lnTo>
                  <a:lnTo>
                    <a:pt x="1390" y="567"/>
                  </a:lnTo>
                  <a:lnTo>
                    <a:pt x="1383" y="533"/>
                  </a:lnTo>
                  <a:lnTo>
                    <a:pt x="1372" y="500"/>
                  </a:lnTo>
                  <a:lnTo>
                    <a:pt x="1361" y="468"/>
                  </a:lnTo>
                  <a:lnTo>
                    <a:pt x="1349" y="436"/>
                  </a:lnTo>
                  <a:lnTo>
                    <a:pt x="1335" y="406"/>
                  </a:lnTo>
                  <a:lnTo>
                    <a:pt x="1319" y="376"/>
                  </a:lnTo>
                  <a:lnTo>
                    <a:pt x="1303" y="345"/>
                  </a:lnTo>
                  <a:lnTo>
                    <a:pt x="1285" y="319"/>
                  </a:lnTo>
                  <a:lnTo>
                    <a:pt x="1266" y="290"/>
                  </a:lnTo>
                  <a:lnTo>
                    <a:pt x="1244" y="264"/>
                  </a:lnTo>
                  <a:lnTo>
                    <a:pt x="1223" y="239"/>
                  </a:lnTo>
                  <a:lnTo>
                    <a:pt x="1200" y="214"/>
                  </a:lnTo>
                  <a:lnTo>
                    <a:pt x="1175" y="191"/>
                  </a:lnTo>
                  <a:lnTo>
                    <a:pt x="1150" y="170"/>
                  </a:lnTo>
                  <a:lnTo>
                    <a:pt x="1124" y="149"/>
                  </a:lnTo>
                  <a:lnTo>
                    <a:pt x="1097" y="129"/>
                  </a:lnTo>
                  <a:lnTo>
                    <a:pt x="1069" y="111"/>
                  </a:lnTo>
                  <a:lnTo>
                    <a:pt x="1039" y="95"/>
                  </a:lnTo>
                  <a:lnTo>
                    <a:pt x="1009" y="79"/>
                  </a:lnTo>
                  <a:lnTo>
                    <a:pt x="978" y="65"/>
                  </a:lnTo>
                  <a:lnTo>
                    <a:pt x="947" y="53"/>
                  </a:lnTo>
                  <a:lnTo>
                    <a:pt x="915" y="42"/>
                  </a:lnTo>
                  <a:lnTo>
                    <a:pt x="881" y="33"/>
                  </a:lnTo>
                  <a:lnTo>
                    <a:pt x="847" y="24"/>
                  </a:lnTo>
                  <a:lnTo>
                    <a:pt x="814" y="19"/>
                  </a:lnTo>
                  <a:lnTo>
                    <a:pt x="778" y="14"/>
                  </a:lnTo>
                  <a:lnTo>
                    <a:pt x="743" y="12"/>
                  </a:lnTo>
                  <a:lnTo>
                    <a:pt x="707" y="10"/>
                  </a:lnTo>
                  <a:lnTo>
                    <a:pt x="672" y="12"/>
                  </a:lnTo>
                  <a:lnTo>
                    <a:pt x="636" y="14"/>
                  </a:lnTo>
                  <a:lnTo>
                    <a:pt x="601" y="19"/>
                  </a:lnTo>
                  <a:lnTo>
                    <a:pt x="567" y="24"/>
                  </a:lnTo>
                  <a:lnTo>
                    <a:pt x="533" y="33"/>
                  </a:lnTo>
                  <a:lnTo>
                    <a:pt x="500" y="42"/>
                  </a:lnTo>
                  <a:lnTo>
                    <a:pt x="468" y="53"/>
                  </a:lnTo>
                  <a:lnTo>
                    <a:pt x="436" y="65"/>
                  </a:lnTo>
                  <a:lnTo>
                    <a:pt x="404" y="79"/>
                  </a:lnTo>
                  <a:lnTo>
                    <a:pt x="374" y="95"/>
                  </a:lnTo>
                  <a:lnTo>
                    <a:pt x="346" y="111"/>
                  </a:lnTo>
                  <a:lnTo>
                    <a:pt x="317" y="129"/>
                  </a:lnTo>
                  <a:lnTo>
                    <a:pt x="291" y="149"/>
                  </a:lnTo>
                  <a:lnTo>
                    <a:pt x="264" y="170"/>
                  </a:lnTo>
                  <a:lnTo>
                    <a:pt x="237" y="191"/>
                  </a:lnTo>
                  <a:lnTo>
                    <a:pt x="214" y="214"/>
                  </a:lnTo>
                  <a:lnTo>
                    <a:pt x="191" y="239"/>
                  </a:lnTo>
                  <a:lnTo>
                    <a:pt x="168" y="264"/>
                  </a:lnTo>
                  <a:lnTo>
                    <a:pt x="149" y="290"/>
                  </a:lnTo>
                  <a:lnTo>
                    <a:pt x="129" y="319"/>
                  </a:lnTo>
                  <a:lnTo>
                    <a:pt x="112" y="345"/>
                  </a:lnTo>
                  <a:lnTo>
                    <a:pt x="94" y="376"/>
                  </a:lnTo>
                  <a:lnTo>
                    <a:pt x="78" y="406"/>
                  </a:lnTo>
                  <a:lnTo>
                    <a:pt x="65" y="436"/>
                  </a:lnTo>
                  <a:lnTo>
                    <a:pt x="53" y="468"/>
                  </a:lnTo>
                  <a:lnTo>
                    <a:pt x="41" y="500"/>
                  </a:lnTo>
                  <a:lnTo>
                    <a:pt x="32" y="533"/>
                  </a:lnTo>
                  <a:lnTo>
                    <a:pt x="25" y="567"/>
                  </a:lnTo>
                  <a:lnTo>
                    <a:pt x="18" y="601"/>
                  </a:lnTo>
                  <a:lnTo>
                    <a:pt x="14" y="636"/>
                  </a:lnTo>
                  <a:lnTo>
                    <a:pt x="10" y="672"/>
                  </a:lnTo>
                  <a:lnTo>
                    <a:pt x="10" y="707"/>
                  </a:lnTo>
                  <a:lnTo>
                    <a:pt x="10" y="743"/>
                  </a:lnTo>
                  <a:lnTo>
                    <a:pt x="14" y="778"/>
                  </a:lnTo>
                  <a:lnTo>
                    <a:pt x="18" y="814"/>
                  </a:lnTo>
                  <a:lnTo>
                    <a:pt x="25" y="847"/>
                  </a:lnTo>
                  <a:lnTo>
                    <a:pt x="32" y="881"/>
                  </a:lnTo>
                  <a:lnTo>
                    <a:pt x="41" y="915"/>
                  </a:lnTo>
                  <a:lnTo>
                    <a:pt x="53" y="946"/>
                  </a:lnTo>
                  <a:lnTo>
                    <a:pt x="65" y="978"/>
                  </a:lnTo>
                  <a:lnTo>
                    <a:pt x="78" y="1010"/>
                  </a:lnTo>
                  <a:lnTo>
                    <a:pt x="94" y="1040"/>
                  </a:lnTo>
                  <a:lnTo>
                    <a:pt x="112" y="1069"/>
                  </a:lnTo>
                  <a:lnTo>
                    <a:pt x="129" y="1097"/>
                  </a:lnTo>
                  <a:lnTo>
                    <a:pt x="149" y="1124"/>
                  </a:lnTo>
                  <a:lnTo>
                    <a:pt x="168" y="1150"/>
                  </a:lnTo>
                  <a:lnTo>
                    <a:pt x="191" y="1175"/>
                  </a:lnTo>
                  <a:lnTo>
                    <a:pt x="214" y="1200"/>
                  </a:lnTo>
                  <a:lnTo>
                    <a:pt x="237" y="1223"/>
                  </a:lnTo>
                  <a:lnTo>
                    <a:pt x="264" y="1244"/>
                  </a:lnTo>
                  <a:lnTo>
                    <a:pt x="291" y="1266"/>
                  </a:lnTo>
                  <a:lnTo>
                    <a:pt x="317" y="1285"/>
                  </a:lnTo>
                  <a:lnTo>
                    <a:pt x="346" y="1303"/>
                  </a:lnTo>
                  <a:lnTo>
                    <a:pt x="374" y="1321"/>
                  </a:lnTo>
                  <a:lnTo>
                    <a:pt x="404" y="1335"/>
                  </a:lnTo>
                  <a:lnTo>
                    <a:pt x="436" y="1349"/>
                  </a:lnTo>
                  <a:lnTo>
                    <a:pt x="468" y="1361"/>
                  </a:lnTo>
                  <a:lnTo>
                    <a:pt x="500" y="1374"/>
                  </a:lnTo>
                  <a:lnTo>
                    <a:pt x="533" y="1383"/>
                  </a:lnTo>
                  <a:lnTo>
                    <a:pt x="567" y="1390"/>
                  </a:lnTo>
                  <a:lnTo>
                    <a:pt x="601" y="1397"/>
                  </a:lnTo>
                  <a:lnTo>
                    <a:pt x="636" y="1400"/>
                  </a:lnTo>
                  <a:lnTo>
                    <a:pt x="672" y="1404"/>
                  </a:lnTo>
                  <a:lnTo>
                    <a:pt x="707" y="1404"/>
                  </a:lnTo>
                  <a:lnTo>
                    <a:pt x="743" y="1404"/>
                  </a:lnTo>
                  <a:lnTo>
                    <a:pt x="778" y="1400"/>
                  </a:lnTo>
                  <a:lnTo>
                    <a:pt x="814" y="1397"/>
                  </a:lnTo>
                  <a:lnTo>
                    <a:pt x="847" y="1390"/>
                  </a:lnTo>
                  <a:lnTo>
                    <a:pt x="881" y="1383"/>
                  </a:lnTo>
                  <a:lnTo>
                    <a:pt x="915" y="1374"/>
                  </a:lnTo>
                  <a:lnTo>
                    <a:pt x="947" y="1361"/>
                  </a:lnTo>
                  <a:lnTo>
                    <a:pt x="978" y="1349"/>
                  </a:lnTo>
                  <a:lnTo>
                    <a:pt x="1009" y="1335"/>
                  </a:lnTo>
                  <a:lnTo>
                    <a:pt x="1039" y="1321"/>
                  </a:lnTo>
                  <a:lnTo>
                    <a:pt x="1069" y="1303"/>
                  </a:lnTo>
                  <a:lnTo>
                    <a:pt x="1097" y="1285"/>
                  </a:lnTo>
                  <a:lnTo>
                    <a:pt x="1124" y="1266"/>
                  </a:lnTo>
                  <a:lnTo>
                    <a:pt x="1150" y="1244"/>
                  </a:lnTo>
                  <a:lnTo>
                    <a:pt x="1175" y="1223"/>
                  </a:lnTo>
                  <a:lnTo>
                    <a:pt x="1200" y="1200"/>
                  </a:lnTo>
                  <a:lnTo>
                    <a:pt x="1223" y="1175"/>
                  </a:lnTo>
                  <a:lnTo>
                    <a:pt x="1244" y="1150"/>
                  </a:lnTo>
                  <a:lnTo>
                    <a:pt x="1266" y="1124"/>
                  </a:lnTo>
                  <a:lnTo>
                    <a:pt x="1285" y="1097"/>
                  </a:lnTo>
                  <a:lnTo>
                    <a:pt x="1303" y="1069"/>
                  </a:lnTo>
                  <a:lnTo>
                    <a:pt x="1319" y="1040"/>
                  </a:lnTo>
                  <a:lnTo>
                    <a:pt x="1335" y="1010"/>
                  </a:lnTo>
                  <a:lnTo>
                    <a:pt x="1349" y="978"/>
                  </a:lnTo>
                  <a:lnTo>
                    <a:pt x="1361" y="946"/>
                  </a:lnTo>
                  <a:lnTo>
                    <a:pt x="1372" y="915"/>
                  </a:lnTo>
                  <a:lnTo>
                    <a:pt x="1383" y="881"/>
                  </a:lnTo>
                  <a:lnTo>
                    <a:pt x="1390" y="847"/>
                  </a:lnTo>
                  <a:lnTo>
                    <a:pt x="1395" y="814"/>
                  </a:lnTo>
                  <a:lnTo>
                    <a:pt x="1400" y="778"/>
                  </a:lnTo>
                  <a:lnTo>
                    <a:pt x="1402" y="743"/>
                  </a:lnTo>
                  <a:lnTo>
                    <a:pt x="1404" y="707"/>
                  </a:lnTo>
                  <a:lnTo>
                    <a:pt x="1415" y="707"/>
                  </a:lnTo>
                  <a:close/>
                </a:path>
              </a:pathLst>
            </a:custGeom>
            <a:solidFill>
              <a:srgbClr val="7DCBFF"/>
            </a:solidFill>
            <a:ln w="9525">
              <a:noFill/>
              <a:round/>
              <a:headEnd/>
              <a:tailEnd/>
            </a:ln>
          </p:spPr>
          <p:txBody>
            <a:bodyPr/>
            <a:lstStyle/>
            <a:p>
              <a:endParaRPr lang="en-US"/>
            </a:p>
          </p:txBody>
        </p:sp>
        <p:sp>
          <p:nvSpPr>
            <p:cNvPr id="53332" name="Freeform 85"/>
            <p:cNvSpPr>
              <a:spLocks/>
            </p:cNvSpPr>
            <p:nvPr/>
          </p:nvSpPr>
          <p:spPr bwMode="auto">
            <a:xfrm>
              <a:off x="3690379" y="2254271"/>
              <a:ext cx="1981200" cy="2228850"/>
            </a:xfrm>
            <a:custGeom>
              <a:avLst/>
              <a:gdLst>
                <a:gd name="T0" fmla="*/ 2147483647 w 1404"/>
                <a:gd name="T1" fmla="*/ 2147483647 h 1404"/>
                <a:gd name="T2" fmla="*/ 2147483647 w 1404"/>
                <a:gd name="T3" fmla="*/ 2147483647 h 1404"/>
                <a:gd name="T4" fmla="*/ 2147483647 w 1404"/>
                <a:gd name="T5" fmla="*/ 2147483647 h 1404"/>
                <a:gd name="T6" fmla="*/ 2147483647 w 1404"/>
                <a:gd name="T7" fmla="*/ 2147483647 h 1404"/>
                <a:gd name="T8" fmla="*/ 2147483647 w 1404"/>
                <a:gd name="T9" fmla="*/ 2147483647 h 1404"/>
                <a:gd name="T10" fmla="*/ 2147483647 w 1404"/>
                <a:gd name="T11" fmla="*/ 2147483647 h 1404"/>
                <a:gd name="T12" fmla="*/ 2147483647 w 1404"/>
                <a:gd name="T13" fmla="*/ 2147483647 h 1404"/>
                <a:gd name="T14" fmla="*/ 2147483647 w 1404"/>
                <a:gd name="T15" fmla="*/ 2147483647 h 1404"/>
                <a:gd name="T16" fmla="*/ 2147483647 w 1404"/>
                <a:gd name="T17" fmla="*/ 2147483647 h 1404"/>
                <a:gd name="T18" fmla="*/ 2147483647 w 1404"/>
                <a:gd name="T19" fmla="*/ 2147483647 h 1404"/>
                <a:gd name="T20" fmla="*/ 2147483647 w 1404"/>
                <a:gd name="T21" fmla="*/ 2147483647 h 1404"/>
                <a:gd name="T22" fmla="*/ 2147483647 w 1404"/>
                <a:gd name="T23" fmla="*/ 2147483647 h 1404"/>
                <a:gd name="T24" fmla="*/ 0 w 1404"/>
                <a:gd name="T25" fmla="*/ 2147483647 h 1404"/>
                <a:gd name="T26" fmla="*/ 2147483647 w 1404"/>
                <a:gd name="T27" fmla="*/ 2147483647 h 1404"/>
                <a:gd name="T28" fmla="*/ 2147483647 w 1404"/>
                <a:gd name="T29" fmla="*/ 2147483647 h 1404"/>
                <a:gd name="T30" fmla="*/ 2147483647 w 1404"/>
                <a:gd name="T31" fmla="*/ 2147483647 h 1404"/>
                <a:gd name="T32" fmla="*/ 2147483647 w 1404"/>
                <a:gd name="T33" fmla="*/ 2147483647 h 1404"/>
                <a:gd name="T34" fmla="*/ 2147483647 w 1404"/>
                <a:gd name="T35" fmla="*/ 2147483647 h 1404"/>
                <a:gd name="T36" fmla="*/ 2147483647 w 1404"/>
                <a:gd name="T37" fmla="*/ 2147483647 h 1404"/>
                <a:gd name="T38" fmla="*/ 2147483647 w 1404"/>
                <a:gd name="T39" fmla="*/ 2147483647 h 1404"/>
                <a:gd name="T40" fmla="*/ 2147483647 w 1404"/>
                <a:gd name="T41" fmla="*/ 2147483647 h 1404"/>
                <a:gd name="T42" fmla="*/ 2147483647 w 1404"/>
                <a:gd name="T43" fmla="*/ 2147483647 h 1404"/>
                <a:gd name="T44" fmla="*/ 2147483647 w 1404"/>
                <a:gd name="T45" fmla="*/ 2147483647 h 1404"/>
                <a:gd name="T46" fmla="*/ 2147483647 w 1404"/>
                <a:gd name="T47" fmla="*/ 2147483647 h 1404"/>
                <a:gd name="T48" fmla="*/ 2147483647 w 1404"/>
                <a:gd name="T49" fmla="*/ 2147483647 h 1404"/>
                <a:gd name="T50" fmla="*/ 2147483647 w 1404"/>
                <a:gd name="T51" fmla="*/ 2147483647 h 1404"/>
                <a:gd name="T52" fmla="*/ 2147483647 w 1404"/>
                <a:gd name="T53" fmla="*/ 2147483647 h 1404"/>
                <a:gd name="T54" fmla="*/ 2147483647 w 1404"/>
                <a:gd name="T55" fmla="*/ 2147483647 h 1404"/>
                <a:gd name="T56" fmla="*/ 2147483647 w 1404"/>
                <a:gd name="T57" fmla="*/ 2147483647 h 1404"/>
                <a:gd name="T58" fmla="*/ 2147483647 w 1404"/>
                <a:gd name="T59" fmla="*/ 2147483647 h 1404"/>
                <a:gd name="T60" fmla="*/ 2147483647 w 1404"/>
                <a:gd name="T61" fmla="*/ 2147483647 h 1404"/>
                <a:gd name="T62" fmla="*/ 2147483647 w 1404"/>
                <a:gd name="T63" fmla="*/ 2147483647 h 1404"/>
                <a:gd name="T64" fmla="*/ 2147483647 w 1404"/>
                <a:gd name="T65" fmla="*/ 2147483647 h 1404"/>
                <a:gd name="T66" fmla="*/ 2147483647 w 1404"/>
                <a:gd name="T67" fmla="*/ 2147483647 h 1404"/>
                <a:gd name="T68" fmla="*/ 2147483647 w 1404"/>
                <a:gd name="T69" fmla="*/ 2147483647 h 1404"/>
                <a:gd name="T70" fmla="*/ 2147483647 w 1404"/>
                <a:gd name="T71" fmla="*/ 2147483647 h 1404"/>
                <a:gd name="T72" fmla="*/ 2147483647 w 1404"/>
                <a:gd name="T73" fmla="*/ 2147483647 h 1404"/>
                <a:gd name="T74" fmla="*/ 2147483647 w 1404"/>
                <a:gd name="T75" fmla="*/ 2147483647 h 1404"/>
                <a:gd name="T76" fmla="*/ 2147483647 w 1404"/>
                <a:gd name="T77" fmla="*/ 2147483647 h 1404"/>
                <a:gd name="T78" fmla="*/ 2147483647 w 1404"/>
                <a:gd name="T79" fmla="*/ 2147483647 h 1404"/>
                <a:gd name="T80" fmla="*/ 2147483647 w 1404"/>
                <a:gd name="T81" fmla="*/ 2147483647 h 1404"/>
                <a:gd name="T82" fmla="*/ 2147483647 w 1404"/>
                <a:gd name="T83" fmla="*/ 2147483647 h 1404"/>
                <a:gd name="T84" fmla="*/ 2147483647 w 1404"/>
                <a:gd name="T85" fmla="*/ 2147483647 h 1404"/>
                <a:gd name="T86" fmla="*/ 2147483647 w 1404"/>
                <a:gd name="T87" fmla="*/ 2147483647 h 1404"/>
                <a:gd name="T88" fmla="*/ 2147483647 w 1404"/>
                <a:gd name="T89" fmla="*/ 2147483647 h 1404"/>
                <a:gd name="T90" fmla="*/ 2147483647 w 1404"/>
                <a:gd name="T91" fmla="*/ 2147483647 h 1404"/>
                <a:gd name="T92" fmla="*/ 2147483647 w 1404"/>
                <a:gd name="T93" fmla="*/ 2147483647 h 1404"/>
                <a:gd name="T94" fmla="*/ 2147483647 w 1404"/>
                <a:gd name="T95" fmla="*/ 2147483647 h 1404"/>
                <a:gd name="T96" fmla="*/ 2147483647 w 1404"/>
                <a:gd name="T97" fmla="*/ 2147483647 h 1404"/>
                <a:gd name="T98" fmla="*/ 2147483647 w 1404"/>
                <a:gd name="T99" fmla="*/ 2147483647 h 1404"/>
                <a:gd name="T100" fmla="*/ 2147483647 w 1404"/>
                <a:gd name="T101" fmla="*/ 2147483647 h 14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04"/>
                <a:gd name="T154" fmla="*/ 0 h 1404"/>
                <a:gd name="T155" fmla="*/ 1404 w 1404"/>
                <a:gd name="T156" fmla="*/ 1404 h 14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04" h="1404">
                  <a:moveTo>
                    <a:pt x="1404" y="702"/>
                  </a:moveTo>
                  <a:lnTo>
                    <a:pt x="1402" y="667"/>
                  </a:lnTo>
                  <a:lnTo>
                    <a:pt x="1401" y="631"/>
                  </a:lnTo>
                  <a:lnTo>
                    <a:pt x="1395" y="596"/>
                  </a:lnTo>
                  <a:lnTo>
                    <a:pt x="1390" y="560"/>
                  </a:lnTo>
                  <a:lnTo>
                    <a:pt x="1383" y="527"/>
                  </a:lnTo>
                  <a:lnTo>
                    <a:pt x="1372" y="493"/>
                  </a:lnTo>
                  <a:lnTo>
                    <a:pt x="1362" y="461"/>
                  </a:lnTo>
                  <a:lnTo>
                    <a:pt x="1349" y="429"/>
                  </a:lnTo>
                  <a:lnTo>
                    <a:pt x="1335" y="399"/>
                  </a:lnTo>
                  <a:lnTo>
                    <a:pt x="1319" y="367"/>
                  </a:lnTo>
                  <a:lnTo>
                    <a:pt x="1303" y="339"/>
                  </a:lnTo>
                  <a:lnTo>
                    <a:pt x="1284" y="310"/>
                  </a:lnTo>
                  <a:lnTo>
                    <a:pt x="1264" y="282"/>
                  </a:lnTo>
                  <a:lnTo>
                    <a:pt x="1245" y="255"/>
                  </a:lnTo>
                  <a:lnTo>
                    <a:pt x="1222" y="230"/>
                  </a:lnTo>
                  <a:lnTo>
                    <a:pt x="1199" y="206"/>
                  </a:lnTo>
                  <a:lnTo>
                    <a:pt x="1174" y="183"/>
                  </a:lnTo>
                  <a:lnTo>
                    <a:pt x="1149" y="161"/>
                  </a:lnTo>
                  <a:lnTo>
                    <a:pt x="1122" y="140"/>
                  </a:lnTo>
                  <a:lnTo>
                    <a:pt x="1094" y="121"/>
                  </a:lnTo>
                  <a:lnTo>
                    <a:pt x="1066" y="103"/>
                  </a:lnTo>
                  <a:lnTo>
                    <a:pt x="1037" y="85"/>
                  </a:lnTo>
                  <a:lnTo>
                    <a:pt x="1007" y="69"/>
                  </a:lnTo>
                  <a:lnTo>
                    <a:pt x="975" y="55"/>
                  </a:lnTo>
                  <a:lnTo>
                    <a:pt x="943" y="43"/>
                  </a:lnTo>
                  <a:lnTo>
                    <a:pt x="911" y="32"/>
                  </a:lnTo>
                  <a:lnTo>
                    <a:pt x="878" y="23"/>
                  </a:lnTo>
                  <a:lnTo>
                    <a:pt x="844" y="14"/>
                  </a:lnTo>
                  <a:lnTo>
                    <a:pt x="809" y="9"/>
                  </a:lnTo>
                  <a:lnTo>
                    <a:pt x="773" y="3"/>
                  </a:lnTo>
                  <a:lnTo>
                    <a:pt x="738" y="2"/>
                  </a:lnTo>
                  <a:lnTo>
                    <a:pt x="702" y="0"/>
                  </a:lnTo>
                  <a:lnTo>
                    <a:pt x="665" y="2"/>
                  </a:lnTo>
                  <a:lnTo>
                    <a:pt x="629" y="3"/>
                  </a:lnTo>
                  <a:lnTo>
                    <a:pt x="594" y="9"/>
                  </a:lnTo>
                  <a:lnTo>
                    <a:pt x="560" y="14"/>
                  </a:lnTo>
                  <a:lnTo>
                    <a:pt x="527" y="23"/>
                  </a:lnTo>
                  <a:lnTo>
                    <a:pt x="493" y="32"/>
                  </a:lnTo>
                  <a:lnTo>
                    <a:pt x="461" y="43"/>
                  </a:lnTo>
                  <a:lnTo>
                    <a:pt x="429" y="55"/>
                  </a:lnTo>
                  <a:lnTo>
                    <a:pt x="397" y="69"/>
                  </a:lnTo>
                  <a:lnTo>
                    <a:pt x="367" y="85"/>
                  </a:lnTo>
                  <a:lnTo>
                    <a:pt x="337" y="103"/>
                  </a:lnTo>
                  <a:lnTo>
                    <a:pt x="309" y="121"/>
                  </a:lnTo>
                  <a:lnTo>
                    <a:pt x="282" y="140"/>
                  </a:lnTo>
                  <a:lnTo>
                    <a:pt x="255" y="161"/>
                  </a:lnTo>
                  <a:lnTo>
                    <a:pt x="229" y="183"/>
                  </a:lnTo>
                  <a:lnTo>
                    <a:pt x="206" y="206"/>
                  </a:lnTo>
                  <a:lnTo>
                    <a:pt x="183" y="230"/>
                  </a:lnTo>
                  <a:lnTo>
                    <a:pt x="160" y="255"/>
                  </a:lnTo>
                  <a:lnTo>
                    <a:pt x="138" y="282"/>
                  </a:lnTo>
                  <a:lnTo>
                    <a:pt x="119" y="310"/>
                  </a:lnTo>
                  <a:lnTo>
                    <a:pt x="101" y="339"/>
                  </a:lnTo>
                  <a:lnTo>
                    <a:pt x="83" y="367"/>
                  </a:lnTo>
                  <a:lnTo>
                    <a:pt x="69" y="399"/>
                  </a:lnTo>
                  <a:lnTo>
                    <a:pt x="55" y="429"/>
                  </a:lnTo>
                  <a:lnTo>
                    <a:pt x="43" y="461"/>
                  </a:lnTo>
                  <a:lnTo>
                    <a:pt x="30" y="493"/>
                  </a:lnTo>
                  <a:lnTo>
                    <a:pt x="21" y="527"/>
                  </a:lnTo>
                  <a:lnTo>
                    <a:pt x="14" y="560"/>
                  </a:lnTo>
                  <a:lnTo>
                    <a:pt x="7" y="596"/>
                  </a:lnTo>
                  <a:lnTo>
                    <a:pt x="4" y="631"/>
                  </a:lnTo>
                  <a:lnTo>
                    <a:pt x="0" y="667"/>
                  </a:lnTo>
                  <a:lnTo>
                    <a:pt x="0" y="702"/>
                  </a:lnTo>
                  <a:lnTo>
                    <a:pt x="0" y="739"/>
                  </a:lnTo>
                  <a:lnTo>
                    <a:pt x="4" y="775"/>
                  </a:lnTo>
                  <a:lnTo>
                    <a:pt x="7" y="810"/>
                  </a:lnTo>
                  <a:lnTo>
                    <a:pt x="14" y="844"/>
                  </a:lnTo>
                  <a:lnTo>
                    <a:pt x="21" y="878"/>
                  </a:lnTo>
                  <a:lnTo>
                    <a:pt x="30" y="911"/>
                  </a:lnTo>
                  <a:lnTo>
                    <a:pt x="43" y="943"/>
                  </a:lnTo>
                  <a:lnTo>
                    <a:pt x="55" y="975"/>
                  </a:lnTo>
                  <a:lnTo>
                    <a:pt x="69" y="1007"/>
                  </a:lnTo>
                  <a:lnTo>
                    <a:pt x="83" y="1037"/>
                  </a:lnTo>
                  <a:lnTo>
                    <a:pt x="101" y="1067"/>
                  </a:lnTo>
                  <a:lnTo>
                    <a:pt x="119" y="1096"/>
                  </a:lnTo>
                  <a:lnTo>
                    <a:pt x="138" y="1122"/>
                  </a:lnTo>
                  <a:lnTo>
                    <a:pt x="160" y="1149"/>
                  </a:lnTo>
                  <a:lnTo>
                    <a:pt x="183" y="1176"/>
                  </a:lnTo>
                  <a:lnTo>
                    <a:pt x="206" y="1199"/>
                  </a:lnTo>
                  <a:lnTo>
                    <a:pt x="229" y="1222"/>
                  </a:lnTo>
                  <a:lnTo>
                    <a:pt x="255" y="1245"/>
                  </a:lnTo>
                  <a:lnTo>
                    <a:pt x="282" y="1266"/>
                  </a:lnTo>
                  <a:lnTo>
                    <a:pt x="309" y="1285"/>
                  </a:lnTo>
                  <a:lnTo>
                    <a:pt x="337" y="1303"/>
                  </a:lnTo>
                  <a:lnTo>
                    <a:pt x="367" y="1319"/>
                  </a:lnTo>
                  <a:lnTo>
                    <a:pt x="397" y="1335"/>
                  </a:lnTo>
                  <a:lnTo>
                    <a:pt x="429" y="1349"/>
                  </a:lnTo>
                  <a:lnTo>
                    <a:pt x="461" y="1362"/>
                  </a:lnTo>
                  <a:lnTo>
                    <a:pt x="493" y="1372"/>
                  </a:lnTo>
                  <a:lnTo>
                    <a:pt x="527" y="1383"/>
                  </a:lnTo>
                  <a:lnTo>
                    <a:pt x="560" y="1390"/>
                  </a:lnTo>
                  <a:lnTo>
                    <a:pt x="594" y="1397"/>
                  </a:lnTo>
                  <a:lnTo>
                    <a:pt x="629" y="1401"/>
                  </a:lnTo>
                  <a:lnTo>
                    <a:pt x="665" y="1404"/>
                  </a:lnTo>
                  <a:lnTo>
                    <a:pt x="702" y="1404"/>
                  </a:lnTo>
                  <a:lnTo>
                    <a:pt x="738" y="1404"/>
                  </a:lnTo>
                  <a:lnTo>
                    <a:pt x="773" y="1401"/>
                  </a:lnTo>
                  <a:lnTo>
                    <a:pt x="809" y="1397"/>
                  </a:lnTo>
                  <a:lnTo>
                    <a:pt x="844" y="1390"/>
                  </a:lnTo>
                  <a:lnTo>
                    <a:pt x="878" y="1383"/>
                  </a:lnTo>
                  <a:lnTo>
                    <a:pt x="911" y="1372"/>
                  </a:lnTo>
                  <a:lnTo>
                    <a:pt x="943" y="1362"/>
                  </a:lnTo>
                  <a:lnTo>
                    <a:pt x="975" y="1349"/>
                  </a:lnTo>
                  <a:lnTo>
                    <a:pt x="1007" y="1335"/>
                  </a:lnTo>
                  <a:lnTo>
                    <a:pt x="1037" y="1319"/>
                  </a:lnTo>
                  <a:lnTo>
                    <a:pt x="1066" y="1303"/>
                  </a:lnTo>
                  <a:lnTo>
                    <a:pt x="1094" y="1285"/>
                  </a:lnTo>
                  <a:lnTo>
                    <a:pt x="1122" y="1266"/>
                  </a:lnTo>
                  <a:lnTo>
                    <a:pt x="1149" y="1245"/>
                  </a:lnTo>
                  <a:lnTo>
                    <a:pt x="1174" y="1222"/>
                  </a:lnTo>
                  <a:lnTo>
                    <a:pt x="1199" y="1199"/>
                  </a:lnTo>
                  <a:lnTo>
                    <a:pt x="1222" y="1176"/>
                  </a:lnTo>
                  <a:lnTo>
                    <a:pt x="1245" y="1149"/>
                  </a:lnTo>
                  <a:lnTo>
                    <a:pt x="1264" y="1122"/>
                  </a:lnTo>
                  <a:lnTo>
                    <a:pt x="1284" y="1096"/>
                  </a:lnTo>
                  <a:lnTo>
                    <a:pt x="1303" y="1067"/>
                  </a:lnTo>
                  <a:lnTo>
                    <a:pt x="1319" y="1037"/>
                  </a:lnTo>
                  <a:lnTo>
                    <a:pt x="1335" y="1007"/>
                  </a:lnTo>
                  <a:lnTo>
                    <a:pt x="1349" y="975"/>
                  </a:lnTo>
                  <a:lnTo>
                    <a:pt x="1362" y="943"/>
                  </a:lnTo>
                  <a:lnTo>
                    <a:pt x="1372" y="911"/>
                  </a:lnTo>
                  <a:lnTo>
                    <a:pt x="1383" y="878"/>
                  </a:lnTo>
                  <a:lnTo>
                    <a:pt x="1390" y="844"/>
                  </a:lnTo>
                  <a:lnTo>
                    <a:pt x="1395" y="810"/>
                  </a:lnTo>
                  <a:lnTo>
                    <a:pt x="1401" y="775"/>
                  </a:lnTo>
                  <a:lnTo>
                    <a:pt x="1402" y="739"/>
                  </a:lnTo>
                  <a:lnTo>
                    <a:pt x="1404" y="702"/>
                  </a:lnTo>
                  <a:lnTo>
                    <a:pt x="1394" y="702"/>
                  </a:lnTo>
                  <a:lnTo>
                    <a:pt x="1392" y="667"/>
                  </a:lnTo>
                  <a:lnTo>
                    <a:pt x="1390" y="631"/>
                  </a:lnTo>
                  <a:lnTo>
                    <a:pt x="1385" y="597"/>
                  </a:lnTo>
                  <a:lnTo>
                    <a:pt x="1379" y="564"/>
                  </a:lnTo>
                  <a:lnTo>
                    <a:pt x="1372" y="530"/>
                  </a:lnTo>
                  <a:lnTo>
                    <a:pt x="1362" y="496"/>
                  </a:lnTo>
                  <a:lnTo>
                    <a:pt x="1351" y="465"/>
                  </a:lnTo>
                  <a:lnTo>
                    <a:pt x="1339" y="433"/>
                  </a:lnTo>
                  <a:lnTo>
                    <a:pt x="1324" y="402"/>
                  </a:lnTo>
                  <a:lnTo>
                    <a:pt x="1310" y="372"/>
                  </a:lnTo>
                  <a:lnTo>
                    <a:pt x="1293" y="344"/>
                  </a:lnTo>
                  <a:lnTo>
                    <a:pt x="1275" y="316"/>
                  </a:lnTo>
                  <a:lnTo>
                    <a:pt x="1255" y="289"/>
                  </a:lnTo>
                  <a:lnTo>
                    <a:pt x="1236" y="262"/>
                  </a:lnTo>
                  <a:lnTo>
                    <a:pt x="1215" y="238"/>
                  </a:lnTo>
                  <a:lnTo>
                    <a:pt x="1191" y="214"/>
                  </a:lnTo>
                  <a:lnTo>
                    <a:pt x="1167" y="191"/>
                  </a:lnTo>
                  <a:lnTo>
                    <a:pt x="1142" y="168"/>
                  </a:lnTo>
                  <a:lnTo>
                    <a:pt x="1115" y="149"/>
                  </a:lnTo>
                  <a:lnTo>
                    <a:pt x="1089" y="129"/>
                  </a:lnTo>
                  <a:lnTo>
                    <a:pt x="1060" y="112"/>
                  </a:lnTo>
                  <a:lnTo>
                    <a:pt x="1032" y="94"/>
                  </a:lnTo>
                  <a:lnTo>
                    <a:pt x="1002" y="80"/>
                  </a:lnTo>
                  <a:lnTo>
                    <a:pt x="972" y="66"/>
                  </a:lnTo>
                  <a:lnTo>
                    <a:pt x="940" y="53"/>
                  </a:lnTo>
                  <a:lnTo>
                    <a:pt x="908" y="43"/>
                  </a:lnTo>
                  <a:lnTo>
                    <a:pt x="874" y="34"/>
                  </a:lnTo>
                  <a:lnTo>
                    <a:pt x="840" y="25"/>
                  </a:lnTo>
                  <a:lnTo>
                    <a:pt x="807" y="19"/>
                  </a:lnTo>
                  <a:lnTo>
                    <a:pt x="773" y="14"/>
                  </a:lnTo>
                  <a:lnTo>
                    <a:pt x="738" y="12"/>
                  </a:lnTo>
                  <a:lnTo>
                    <a:pt x="702" y="11"/>
                  </a:lnTo>
                  <a:lnTo>
                    <a:pt x="667" y="12"/>
                  </a:lnTo>
                  <a:lnTo>
                    <a:pt x="631" y="14"/>
                  </a:lnTo>
                  <a:lnTo>
                    <a:pt x="596" y="19"/>
                  </a:lnTo>
                  <a:lnTo>
                    <a:pt x="562" y="25"/>
                  </a:lnTo>
                  <a:lnTo>
                    <a:pt x="528" y="34"/>
                  </a:lnTo>
                  <a:lnTo>
                    <a:pt x="497" y="43"/>
                  </a:lnTo>
                  <a:lnTo>
                    <a:pt x="465" y="53"/>
                  </a:lnTo>
                  <a:lnTo>
                    <a:pt x="433" y="66"/>
                  </a:lnTo>
                  <a:lnTo>
                    <a:pt x="403" y="80"/>
                  </a:lnTo>
                  <a:lnTo>
                    <a:pt x="372" y="94"/>
                  </a:lnTo>
                  <a:lnTo>
                    <a:pt x="344" y="112"/>
                  </a:lnTo>
                  <a:lnTo>
                    <a:pt x="316" y="129"/>
                  </a:lnTo>
                  <a:lnTo>
                    <a:pt x="287" y="149"/>
                  </a:lnTo>
                  <a:lnTo>
                    <a:pt x="263" y="168"/>
                  </a:lnTo>
                  <a:lnTo>
                    <a:pt x="238" y="191"/>
                  </a:lnTo>
                  <a:lnTo>
                    <a:pt x="213" y="214"/>
                  </a:lnTo>
                  <a:lnTo>
                    <a:pt x="190" y="238"/>
                  </a:lnTo>
                  <a:lnTo>
                    <a:pt x="169" y="262"/>
                  </a:lnTo>
                  <a:lnTo>
                    <a:pt x="147" y="289"/>
                  </a:lnTo>
                  <a:lnTo>
                    <a:pt x="128" y="316"/>
                  </a:lnTo>
                  <a:lnTo>
                    <a:pt x="110" y="344"/>
                  </a:lnTo>
                  <a:lnTo>
                    <a:pt x="94" y="372"/>
                  </a:lnTo>
                  <a:lnTo>
                    <a:pt x="78" y="402"/>
                  </a:lnTo>
                  <a:lnTo>
                    <a:pt x="64" y="433"/>
                  </a:lnTo>
                  <a:lnTo>
                    <a:pt x="52" y="465"/>
                  </a:lnTo>
                  <a:lnTo>
                    <a:pt x="41" y="496"/>
                  </a:lnTo>
                  <a:lnTo>
                    <a:pt x="32" y="530"/>
                  </a:lnTo>
                  <a:lnTo>
                    <a:pt x="25" y="564"/>
                  </a:lnTo>
                  <a:lnTo>
                    <a:pt x="18" y="597"/>
                  </a:lnTo>
                  <a:lnTo>
                    <a:pt x="14" y="631"/>
                  </a:lnTo>
                  <a:lnTo>
                    <a:pt x="11" y="667"/>
                  </a:lnTo>
                  <a:lnTo>
                    <a:pt x="11" y="702"/>
                  </a:lnTo>
                  <a:lnTo>
                    <a:pt x="11" y="738"/>
                  </a:lnTo>
                  <a:lnTo>
                    <a:pt x="14" y="773"/>
                  </a:lnTo>
                  <a:lnTo>
                    <a:pt x="18" y="809"/>
                  </a:lnTo>
                  <a:lnTo>
                    <a:pt x="25" y="842"/>
                  </a:lnTo>
                  <a:lnTo>
                    <a:pt x="32" y="876"/>
                  </a:lnTo>
                  <a:lnTo>
                    <a:pt x="41" y="908"/>
                  </a:lnTo>
                  <a:lnTo>
                    <a:pt x="52" y="940"/>
                  </a:lnTo>
                  <a:lnTo>
                    <a:pt x="64" y="972"/>
                  </a:lnTo>
                  <a:lnTo>
                    <a:pt x="78" y="1002"/>
                  </a:lnTo>
                  <a:lnTo>
                    <a:pt x="94" y="1032"/>
                  </a:lnTo>
                  <a:lnTo>
                    <a:pt x="110" y="1060"/>
                  </a:lnTo>
                  <a:lnTo>
                    <a:pt x="128" y="1089"/>
                  </a:lnTo>
                  <a:lnTo>
                    <a:pt x="147" y="1117"/>
                  </a:lnTo>
                  <a:lnTo>
                    <a:pt x="169" y="1142"/>
                  </a:lnTo>
                  <a:lnTo>
                    <a:pt x="190" y="1167"/>
                  </a:lnTo>
                  <a:lnTo>
                    <a:pt x="213" y="1192"/>
                  </a:lnTo>
                  <a:lnTo>
                    <a:pt x="238" y="1215"/>
                  </a:lnTo>
                  <a:lnTo>
                    <a:pt x="263" y="1236"/>
                  </a:lnTo>
                  <a:lnTo>
                    <a:pt x="287" y="1257"/>
                  </a:lnTo>
                  <a:lnTo>
                    <a:pt x="316" y="1277"/>
                  </a:lnTo>
                  <a:lnTo>
                    <a:pt x="344" y="1294"/>
                  </a:lnTo>
                  <a:lnTo>
                    <a:pt x="372" y="1310"/>
                  </a:lnTo>
                  <a:lnTo>
                    <a:pt x="403" y="1326"/>
                  </a:lnTo>
                  <a:lnTo>
                    <a:pt x="433" y="1340"/>
                  </a:lnTo>
                  <a:lnTo>
                    <a:pt x="465" y="1353"/>
                  </a:lnTo>
                  <a:lnTo>
                    <a:pt x="497" y="1364"/>
                  </a:lnTo>
                  <a:lnTo>
                    <a:pt x="528" y="1372"/>
                  </a:lnTo>
                  <a:lnTo>
                    <a:pt x="562" y="1379"/>
                  </a:lnTo>
                  <a:lnTo>
                    <a:pt x="596" y="1387"/>
                  </a:lnTo>
                  <a:lnTo>
                    <a:pt x="631" y="1390"/>
                  </a:lnTo>
                  <a:lnTo>
                    <a:pt x="667" y="1394"/>
                  </a:lnTo>
                  <a:lnTo>
                    <a:pt x="702" y="1394"/>
                  </a:lnTo>
                  <a:lnTo>
                    <a:pt x="738" y="1394"/>
                  </a:lnTo>
                  <a:lnTo>
                    <a:pt x="773" y="1390"/>
                  </a:lnTo>
                  <a:lnTo>
                    <a:pt x="807" y="1387"/>
                  </a:lnTo>
                  <a:lnTo>
                    <a:pt x="840" y="1379"/>
                  </a:lnTo>
                  <a:lnTo>
                    <a:pt x="874" y="1372"/>
                  </a:lnTo>
                  <a:lnTo>
                    <a:pt x="908" y="1364"/>
                  </a:lnTo>
                  <a:lnTo>
                    <a:pt x="940" y="1353"/>
                  </a:lnTo>
                  <a:lnTo>
                    <a:pt x="972" y="1340"/>
                  </a:lnTo>
                  <a:lnTo>
                    <a:pt x="1002" y="1326"/>
                  </a:lnTo>
                  <a:lnTo>
                    <a:pt x="1032" y="1310"/>
                  </a:lnTo>
                  <a:lnTo>
                    <a:pt x="1060" y="1294"/>
                  </a:lnTo>
                  <a:lnTo>
                    <a:pt x="1089" y="1277"/>
                  </a:lnTo>
                  <a:lnTo>
                    <a:pt x="1115" y="1257"/>
                  </a:lnTo>
                  <a:lnTo>
                    <a:pt x="1142" y="1236"/>
                  </a:lnTo>
                  <a:lnTo>
                    <a:pt x="1167" y="1215"/>
                  </a:lnTo>
                  <a:lnTo>
                    <a:pt x="1191" y="1192"/>
                  </a:lnTo>
                  <a:lnTo>
                    <a:pt x="1215" y="1167"/>
                  </a:lnTo>
                  <a:lnTo>
                    <a:pt x="1236" y="1142"/>
                  </a:lnTo>
                  <a:lnTo>
                    <a:pt x="1255" y="1117"/>
                  </a:lnTo>
                  <a:lnTo>
                    <a:pt x="1275" y="1089"/>
                  </a:lnTo>
                  <a:lnTo>
                    <a:pt x="1293" y="1060"/>
                  </a:lnTo>
                  <a:lnTo>
                    <a:pt x="1310" y="1032"/>
                  </a:lnTo>
                  <a:lnTo>
                    <a:pt x="1324" y="1002"/>
                  </a:lnTo>
                  <a:lnTo>
                    <a:pt x="1339" y="972"/>
                  </a:lnTo>
                  <a:lnTo>
                    <a:pt x="1351" y="940"/>
                  </a:lnTo>
                  <a:lnTo>
                    <a:pt x="1362" y="908"/>
                  </a:lnTo>
                  <a:lnTo>
                    <a:pt x="1372" y="876"/>
                  </a:lnTo>
                  <a:lnTo>
                    <a:pt x="1379" y="842"/>
                  </a:lnTo>
                  <a:lnTo>
                    <a:pt x="1385" y="809"/>
                  </a:lnTo>
                  <a:lnTo>
                    <a:pt x="1390" y="773"/>
                  </a:lnTo>
                  <a:lnTo>
                    <a:pt x="1392" y="738"/>
                  </a:lnTo>
                  <a:lnTo>
                    <a:pt x="1394" y="702"/>
                  </a:lnTo>
                  <a:lnTo>
                    <a:pt x="1404" y="702"/>
                  </a:lnTo>
                  <a:close/>
                </a:path>
              </a:pathLst>
            </a:custGeom>
            <a:solidFill>
              <a:srgbClr val="7ECBFF"/>
            </a:solidFill>
            <a:ln w="9525">
              <a:noFill/>
              <a:round/>
              <a:headEnd/>
              <a:tailEnd/>
            </a:ln>
          </p:spPr>
          <p:txBody>
            <a:bodyPr/>
            <a:lstStyle/>
            <a:p>
              <a:endParaRPr lang="en-US"/>
            </a:p>
          </p:txBody>
        </p:sp>
        <p:sp>
          <p:nvSpPr>
            <p:cNvPr id="53333" name="Freeform 86"/>
            <p:cNvSpPr>
              <a:spLocks/>
            </p:cNvSpPr>
            <p:nvPr/>
          </p:nvSpPr>
          <p:spPr bwMode="auto">
            <a:xfrm>
              <a:off x="3697437" y="2262213"/>
              <a:ext cx="1967089" cy="2212975"/>
            </a:xfrm>
            <a:custGeom>
              <a:avLst/>
              <a:gdLst>
                <a:gd name="T0" fmla="*/ 2147483647 w 1394"/>
                <a:gd name="T1" fmla="*/ 2147483647 h 1394"/>
                <a:gd name="T2" fmla="*/ 2147483647 w 1394"/>
                <a:gd name="T3" fmla="*/ 2147483647 h 1394"/>
                <a:gd name="T4" fmla="*/ 2147483647 w 1394"/>
                <a:gd name="T5" fmla="*/ 2147483647 h 1394"/>
                <a:gd name="T6" fmla="*/ 2147483647 w 1394"/>
                <a:gd name="T7" fmla="*/ 2147483647 h 1394"/>
                <a:gd name="T8" fmla="*/ 2147483647 w 1394"/>
                <a:gd name="T9" fmla="*/ 2147483647 h 1394"/>
                <a:gd name="T10" fmla="*/ 2147483647 w 1394"/>
                <a:gd name="T11" fmla="*/ 2147483647 h 1394"/>
                <a:gd name="T12" fmla="*/ 2147483647 w 1394"/>
                <a:gd name="T13" fmla="*/ 2147483647 h 1394"/>
                <a:gd name="T14" fmla="*/ 2147483647 w 1394"/>
                <a:gd name="T15" fmla="*/ 2147483647 h 1394"/>
                <a:gd name="T16" fmla="*/ 2147483647 w 1394"/>
                <a:gd name="T17" fmla="*/ 2147483647 h 1394"/>
                <a:gd name="T18" fmla="*/ 2147483647 w 1394"/>
                <a:gd name="T19" fmla="*/ 2147483647 h 1394"/>
                <a:gd name="T20" fmla="*/ 2147483647 w 1394"/>
                <a:gd name="T21" fmla="*/ 2147483647 h 1394"/>
                <a:gd name="T22" fmla="*/ 2147483647 w 1394"/>
                <a:gd name="T23" fmla="*/ 2147483647 h 1394"/>
                <a:gd name="T24" fmla="*/ 0 w 1394"/>
                <a:gd name="T25" fmla="*/ 2147483647 h 1394"/>
                <a:gd name="T26" fmla="*/ 2147483647 w 1394"/>
                <a:gd name="T27" fmla="*/ 2147483647 h 1394"/>
                <a:gd name="T28" fmla="*/ 2147483647 w 1394"/>
                <a:gd name="T29" fmla="*/ 2147483647 h 1394"/>
                <a:gd name="T30" fmla="*/ 2147483647 w 1394"/>
                <a:gd name="T31" fmla="*/ 2147483647 h 1394"/>
                <a:gd name="T32" fmla="*/ 2147483647 w 1394"/>
                <a:gd name="T33" fmla="*/ 2147483647 h 1394"/>
                <a:gd name="T34" fmla="*/ 2147483647 w 1394"/>
                <a:gd name="T35" fmla="*/ 2147483647 h 1394"/>
                <a:gd name="T36" fmla="*/ 2147483647 w 1394"/>
                <a:gd name="T37" fmla="*/ 2147483647 h 1394"/>
                <a:gd name="T38" fmla="*/ 2147483647 w 1394"/>
                <a:gd name="T39" fmla="*/ 2147483647 h 1394"/>
                <a:gd name="T40" fmla="*/ 2147483647 w 1394"/>
                <a:gd name="T41" fmla="*/ 2147483647 h 1394"/>
                <a:gd name="T42" fmla="*/ 2147483647 w 1394"/>
                <a:gd name="T43" fmla="*/ 2147483647 h 1394"/>
                <a:gd name="T44" fmla="*/ 2147483647 w 1394"/>
                <a:gd name="T45" fmla="*/ 2147483647 h 1394"/>
                <a:gd name="T46" fmla="*/ 2147483647 w 1394"/>
                <a:gd name="T47" fmla="*/ 2147483647 h 1394"/>
                <a:gd name="T48" fmla="*/ 2147483647 w 1394"/>
                <a:gd name="T49" fmla="*/ 2147483647 h 1394"/>
                <a:gd name="T50" fmla="*/ 2147483647 w 1394"/>
                <a:gd name="T51" fmla="*/ 2147483647 h 1394"/>
                <a:gd name="T52" fmla="*/ 2147483647 w 1394"/>
                <a:gd name="T53" fmla="*/ 2147483647 h 1394"/>
                <a:gd name="T54" fmla="*/ 2147483647 w 1394"/>
                <a:gd name="T55" fmla="*/ 2147483647 h 1394"/>
                <a:gd name="T56" fmla="*/ 2147483647 w 1394"/>
                <a:gd name="T57" fmla="*/ 2147483647 h 1394"/>
                <a:gd name="T58" fmla="*/ 2147483647 w 1394"/>
                <a:gd name="T59" fmla="*/ 2147483647 h 1394"/>
                <a:gd name="T60" fmla="*/ 2147483647 w 1394"/>
                <a:gd name="T61" fmla="*/ 2147483647 h 1394"/>
                <a:gd name="T62" fmla="*/ 2147483647 w 1394"/>
                <a:gd name="T63" fmla="*/ 2147483647 h 1394"/>
                <a:gd name="T64" fmla="*/ 2147483647 w 1394"/>
                <a:gd name="T65" fmla="*/ 2147483647 h 1394"/>
                <a:gd name="T66" fmla="*/ 2147483647 w 1394"/>
                <a:gd name="T67" fmla="*/ 2147483647 h 1394"/>
                <a:gd name="T68" fmla="*/ 2147483647 w 1394"/>
                <a:gd name="T69" fmla="*/ 2147483647 h 1394"/>
                <a:gd name="T70" fmla="*/ 2147483647 w 1394"/>
                <a:gd name="T71" fmla="*/ 2147483647 h 1394"/>
                <a:gd name="T72" fmla="*/ 2147483647 w 1394"/>
                <a:gd name="T73" fmla="*/ 2147483647 h 1394"/>
                <a:gd name="T74" fmla="*/ 2147483647 w 1394"/>
                <a:gd name="T75" fmla="*/ 2147483647 h 1394"/>
                <a:gd name="T76" fmla="*/ 2147483647 w 1394"/>
                <a:gd name="T77" fmla="*/ 2147483647 h 1394"/>
                <a:gd name="T78" fmla="*/ 2147483647 w 1394"/>
                <a:gd name="T79" fmla="*/ 2147483647 h 1394"/>
                <a:gd name="T80" fmla="*/ 2147483647 w 1394"/>
                <a:gd name="T81" fmla="*/ 2147483647 h 1394"/>
                <a:gd name="T82" fmla="*/ 2147483647 w 1394"/>
                <a:gd name="T83" fmla="*/ 2147483647 h 1394"/>
                <a:gd name="T84" fmla="*/ 2147483647 w 1394"/>
                <a:gd name="T85" fmla="*/ 2147483647 h 1394"/>
                <a:gd name="T86" fmla="*/ 2147483647 w 1394"/>
                <a:gd name="T87" fmla="*/ 2147483647 h 1394"/>
                <a:gd name="T88" fmla="*/ 2147483647 w 1394"/>
                <a:gd name="T89" fmla="*/ 2147483647 h 1394"/>
                <a:gd name="T90" fmla="*/ 2147483647 w 1394"/>
                <a:gd name="T91" fmla="*/ 2147483647 h 1394"/>
                <a:gd name="T92" fmla="*/ 2147483647 w 1394"/>
                <a:gd name="T93" fmla="*/ 2147483647 h 1394"/>
                <a:gd name="T94" fmla="*/ 2147483647 w 1394"/>
                <a:gd name="T95" fmla="*/ 2147483647 h 1394"/>
                <a:gd name="T96" fmla="*/ 2147483647 w 1394"/>
                <a:gd name="T97" fmla="*/ 2147483647 h 1394"/>
                <a:gd name="T98" fmla="*/ 2147483647 w 1394"/>
                <a:gd name="T99" fmla="*/ 2147483647 h 1394"/>
                <a:gd name="T100" fmla="*/ 2147483647 w 1394"/>
                <a:gd name="T101" fmla="*/ 2147483647 h 139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94"/>
                <a:gd name="T154" fmla="*/ 0 h 1394"/>
                <a:gd name="T155" fmla="*/ 1394 w 1394"/>
                <a:gd name="T156" fmla="*/ 1394 h 139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94" h="1394">
                  <a:moveTo>
                    <a:pt x="1394" y="697"/>
                  </a:moveTo>
                  <a:lnTo>
                    <a:pt x="1392" y="662"/>
                  </a:lnTo>
                  <a:lnTo>
                    <a:pt x="1390" y="626"/>
                  </a:lnTo>
                  <a:lnTo>
                    <a:pt x="1385" y="591"/>
                  </a:lnTo>
                  <a:lnTo>
                    <a:pt x="1380" y="557"/>
                  </a:lnTo>
                  <a:lnTo>
                    <a:pt x="1373" y="523"/>
                  </a:lnTo>
                  <a:lnTo>
                    <a:pt x="1362" y="490"/>
                  </a:lnTo>
                  <a:lnTo>
                    <a:pt x="1351" y="458"/>
                  </a:lnTo>
                  <a:lnTo>
                    <a:pt x="1339" y="426"/>
                  </a:lnTo>
                  <a:lnTo>
                    <a:pt x="1325" y="396"/>
                  </a:lnTo>
                  <a:lnTo>
                    <a:pt x="1309" y="366"/>
                  </a:lnTo>
                  <a:lnTo>
                    <a:pt x="1293" y="335"/>
                  </a:lnTo>
                  <a:lnTo>
                    <a:pt x="1275" y="309"/>
                  </a:lnTo>
                  <a:lnTo>
                    <a:pt x="1256" y="280"/>
                  </a:lnTo>
                  <a:lnTo>
                    <a:pt x="1234" y="254"/>
                  </a:lnTo>
                  <a:lnTo>
                    <a:pt x="1213" y="229"/>
                  </a:lnTo>
                  <a:lnTo>
                    <a:pt x="1190" y="204"/>
                  </a:lnTo>
                  <a:lnTo>
                    <a:pt x="1165" y="181"/>
                  </a:lnTo>
                  <a:lnTo>
                    <a:pt x="1140" y="160"/>
                  </a:lnTo>
                  <a:lnTo>
                    <a:pt x="1114" y="139"/>
                  </a:lnTo>
                  <a:lnTo>
                    <a:pt x="1087" y="119"/>
                  </a:lnTo>
                  <a:lnTo>
                    <a:pt x="1059" y="101"/>
                  </a:lnTo>
                  <a:lnTo>
                    <a:pt x="1029" y="85"/>
                  </a:lnTo>
                  <a:lnTo>
                    <a:pt x="999" y="69"/>
                  </a:lnTo>
                  <a:lnTo>
                    <a:pt x="968" y="55"/>
                  </a:lnTo>
                  <a:lnTo>
                    <a:pt x="937" y="43"/>
                  </a:lnTo>
                  <a:lnTo>
                    <a:pt x="905" y="32"/>
                  </a:lnTo>
                  <a:lnTo>
                    <a:pt x="871" y="23"/>
                  </a:lnTo>
                  <a:lnTo>
                    <a:pt x="837" y="14"/>
                  </a:lnTo>
                  <a:lnTo>
                    <a:pt x="804" y="9"/>
                  </a:lnTo>
                  <a:lnTo>
                    <a:pt x="768" y="4"/>
                  </a:lnTo>
                  <a:lnTo>
                    <a:pt x="733" y="2"/>
                  </a:lnTo>
                  <a:lnTo>
                    <a:pt x="697" y="0"/>
                  </a:lnTo>
                  <a:lnTo>
                    <a:pt x="662" y="2"/>
                  </a:lnTo>
                  <a:lnTo>
                    <a:pt x="626" y="4"/>
                  </a:lnTo>
                  <a:lnTo>
                    <a:pt x="591" y="9"/>
                  </a:lnTo>
                  <a:lnTo>
                    <a:pt x="557" y="14"/>
                  </a:lnTo>
                  <a:lnTo>
                    <a:pt x="523" y="23"/>
                  </a:lnTo>
                  <a:lnTo>
                    <a:pt x="490" y="32"/>
                  </a:lnTo>
                  <a:lnTo>
                    <a:pt x="458" y="43"/>
                  </a:lnTo>
                  <a:lnTo>
                    <a:pt x="426" y="55"/>
                  </a:lnTo>
                  <a:lnTo>
                    <a:pt x="394" y="69"/>
                  </a:lnTo>
                  <a:lnTo>
                    <a:pt x="364" y="85"/>
                  </a:lnTo>
                  <a:lnTo>
                    <a:pt x="336" y="101"/>
                  </a:lnTo>
                  <a:lnTo>
                    <a:pt x="307" y="119"/>
                  </a:lnTo>
                  <a:lnTo>
                    <a:pt x="281" y="139"/>
                  </a:lnTo>
                  <a:lnTo>
                    <a:pt x="254" y="160"/>
                  </a:lnTo>
                  <a:lnTo>
                    <a:pt x="227" y="181"/>
                  </a:lnTo>
                  <a:lnTo>
                    <a:pt x="204" y="204"/>
                  </a:lnTo>
                  <a:lnTo>
                    <a:pt x="181" y="229"/>
                  </a:lnTo>
                  <a:lnTo>
                    <a:pt x="158" y="254"/>
                  </a:lnTo>
                  <a:lnTo>
                    <a:pt x="139" y="280"/>
                  </a:lnTo>
                  <a:lnTo>
                    <a:pt x="119" y="309"/>
                  </a:lnTo>
                  <a:lnTo>
                    <a:pt x="102" y="335"/>
                  </a:lnTo>
                  <a:lnTo>
                    <a:pt x="84" y="366"/>
                  </a:lnTo>
                  <a:lnTo>
                    <a:pt x="68" y="396"/>
                  </a:lnTo>
                  <a:lnTo>
                    <a:pt x="55" y="426"/>
                  </a:lnTo>
                  <a:lnTo>
                    <a:pt x="43" y="458"/>
                  </a:lnTo>
                  <a:lnTo>
                    <a:pt x="31" y="490"/>
                  </a:lnTo>
                  <a:lnTo>
                    <a:pt x="22" y="523"/>
                  </a:lnTo>
                  <a:lnTo>
                    <a:pt x="15" y="557"/>
                  </a:lnTo>
                  <a:lnTo>
                    <a:pt x="8" y="591"/>
                  </a:lnTo>
                  <a:lnTo>
                    <a:pt x="4" y="626"/>
                  </a:lnTo>
                  <a:lnTo>
                    <a:pt x="0" y="662"/>
                  </a:lnTo>
                  <a:lnTo>
                    <a:pt x="0" y="697"/>
                  </a:lnTo>
                  <a:lnTo>
                    <a:pt x="0" y="733"/>
                  </a:lnTo>
                  <a:lnTo>
                    <a:pt x="4" y="768"/>
                  </a:lnTo>
                  <a:lnTo>
                    <a:pt x="8" y="804"/>
                  </a:lnTo>
                  <a:lnTo>
                    <a:pt x="15" y="837"/>
                  </a:lnTo>
                  <a:lnTo>
                    <a:pt x="22" y="871"/>
                  </a:lnTo>
                  <a:lnTo>
                    <a:pt x="31" y="905"/>
                  </a:lnTo>
                  <a:lnTo>
                    <a:pt x="43" y="936"/>
                  </a:lnTo>
                  <a:lnTo>
                    <a:pt x="55" y="968"/>
                  </a:lnTo>
                  <a:lnTo>
                    <a:pt x="68" y="1000"/>
                  </a:lnTo>
                  <a:lnTo>
                    <a:pt x="84" y="1030"/>
                  </a:lnTo>
                  <a:lnTo>
                    <a:pt x="102" y="1059"/>
                  </a:lnTo>
                  <a:lnTo>
                    <a:pt x="119" y="1087"/>
                  </a:lnTo>
                  <a:lnTo>
                    <a:pt x="139" y="1114"/>
                  </a:lnTo>
                  <a:lnTo>
                    <a:pt x="158" y="1140"/>
                  </a:lnTo>
                  <a:lnTo>
                    <a:pt x="181" y="1165"/>
                  </a:lnTo>
                  <a:lnTo>
                    <a:pt x="204" y="1190"/>
                  </a:lnTo>
                  <a:lnTo>
                    <a:pt x="227" y="1213"/>
                  </a:lnTo>
                  <a:lnTo>
                    <a:pt x="254" y="1234"/>
                  </a:lnTo>
                  <a:lnTo>
                    <a:pt x="281" y="1256"/>
                  </a:lnTo>
                  <a:lnTo>
                    <a:pt x="307" y="1275"/>
                  </a:lnTo>
                  <a:lnTo>
                    <a:pt x="336" y="1293"/>
                  </a:lnTo>
                  <a:lnTo>
                    <a:pt x="364" y="1311"/>
                  </a:lnTo>
                  <a:lnTo>
                    <a:pt x="394" y="1325"/>
                  </a:lnTo>
                  <a:lnTo>
                    <a:pt x="426" y="1339"/>
                  </a:lnTo>
                  <a:lnTo>
                    <a:pt x="458" y="1351"/>
                  </a:lnTo>
                  <a:lnTo>
                    <a:pt x="490" y="1364"/>
                  </a:lnTo>
                  <a:lnTo>
                    <a:pt x="523" y="1373"/>
                  </a:lnTo>
                  <a:lnTo>
                    <a:pt x="557" y="1380"/>
                  </a:lnTo>
                  <a:lnTo>
                    <a:pt x="591" y="1387"/>
                  </a:lnTo>
                  <a:lnTo>
                    <a:pt x="626" y="1390"/>
                  </a:lnTo>
                  <a:lnTo>
                    <a:pt x="662" y="1394"/>
                  </a:lnTo>
                  <a:lnTo>
                    <a:pt x="697" y="1394"/>
                  </a:lnTo>
                  <a:lnTo>
                    <a:pt x="733" y="1394"/>
                  </a:lnTo>
                  <a:lnTo>
                    <a:pt x="768" y="1390"/>
                  </a:lnTo>
                  <a:lnTo>
                    <a:pt x="804" y="1387"/>
                  </a:lnTo>
                  <a:lnTo>
                    <a:pt x="837" y="1380"/>
                  </a:lnTo>
                  <a:lnTo>
                    <a:pt x="871" y="1373"/>
                  </a:lnTo>
                  <a:lnTo>
                    <a:pt x="905" y="1364"/>
                  </a:lnTo>
                  <a:lnTo>
                    <a:pt x="937" y="1351"/>
                  </a:lnTo>
                  <a:lnTo>
                    <a:pt x="968" y="1339"/>
                  </a:lnTo>
                  <a:lnTo>
                    <a:pt x="999" y="1325"/>
                  </a:lnTo>
                  <a:lnTo>
                    <a:pt x="1029" y="1311"/>
                  </a:lnTo>
                  <a:lnTo>
                    <a:pt x="1059" y="1293"/>
                  </a:lnTo>
                  <a:lnTo>
                    <a:pt x="1087" y="1275"/>
                  </a:lnTo>
                  <a:lnTo>
                    <a:pt x="1114" y="1256"/>
                  </a:lnTo>
                  <a:lnTo>
                    <a:pt x="1140" y="1234"/>
                  </a:lnTo>
                  <a:lnTo>
                    <a:pt x="1165" y="1213"/>
                  </a:lnTo>
                  <a:lnTo>
                    <a:pt x="1190" y="1190"/>
                  </a:lnTo>
                  <a:lnTo>
                    <a:pt x="1213" y="1165"/>
                  </a:lnTo>
                  <a:lnTo>
                    <a:pt x="1234" y="1140"/>
                  </a:lnTo>
                  <a:lnTo>
                    <a:pt x="1256" y="1114"/>
                  </a:lnTo>
                  <a:lnTo>
                    <a:pt x="1275" y="1087"/>
                  </a:lnTo>
                  <a:lnTo>
                    <a:pt x="1293" y="1059"/>
                  </a:lnTo>
                  <a:lnTo>
                    <a:pt x="1309" y="1030"/>
                  </a:lnTo>
                  <a:lnTo>
                    <a:pt x="1325" y="1000"/>
                  </a:lnTo>
                  <a:lnTo>
                    <a:pt x="1339" y="968"/>
                  </a:lnTo>
                  <a:lnTo>
                    <a:pt x="1351" y="936"/>
                  </a:lnTo>
                  <a:lnTo>
                    <a:pt x="1362" y="905"/>
                  </a:lnTo>
                  <a:lnTo>
                    <a:pt x="1373" y="871"/>
                  </a:lnTo>
                  <a:lnTo>
                    <a:pt x="1380" y="837"/>
                  </a:lnTo>
                  <a:lnTo>
                    <a:pt x="1385" y="804"/>
                  </a:lnTo>
                  <a:lnTo>
                    <a:pt x="1390" y="768"/>
                  </a:lnTo>
                  <a:lnTo>
                    <a:pt x="1392" y="733"/>
                  </a:lnTo>
                  <a:lnTo>
                    <a:pt x="1394" y="697"/>
                  </a:lnTo>
                  <a:lnTo>
                    <a:pt x="1383" y="697"/>
                  </a:lnTo>
                  <a:lnTo>
                    <a:pt x="1381" y="662"/>
                  </a:lnTo>
                  <a:lnTo>
                    <a:pt x="1380" y="628"/>
                  </a:lnTo>
                  <a:lnTo>
                    <a:pt x="1374" y="592"/>
                  </a:lnTo>
                  <a:lnTo>
                    <a:pt x="1369" y="559"/>
                  </a:lnTo>
                  <a:lnTo>
                    <a:pt x="1362" y="527"/>
                  </a:lnTo>
                  <a:lnTo>
                    <a:pt x="1351" y="493"/>
                  </a:lnTo>
                  <a:lnTo>
                    <a:pt x="1341" y="461"/>
                  </a:lnTo>
                  <a:lnTo>
                    <a:pt x="1328" y="431"/>
                  </a:lnTo>
                  <a:lnTo>
                    <a:pt x="1316" y="401"/>
                  </a:lnTo>
                  <a:lnTo>
                    <a:pt x="1300" y="371"/>
                  </a:lnTo>
                  <a:lnTo>
                    <a:pt x="1284" y="342"/>
                  </a:lnTo>
                  <a:lnTo>
                    <a:pt x="1266" y="314"/>
                  </a:lnTo>
                  <a:lnTo>
                    <a:pt x="1247" y="288"/>
                  </a:lnTo>
                  <a:lnTo>
                    <a:pt x="1225" y="261"/>
                  </a:lnTo>
                  <a:lnTo>
                    <a:pt x="1204" y="236"/>
                  </a:lnTo>
                  <a:lnTo>
                    <a:pt x="1181" y="213"/>
                  </a:lnTo>
                  <a:lnTo>
                    <a:pt x="1158" y="190"/>
                  </a:lnTo>
                  <a:lnTo>
                    <a:pt x="1133" y="169"/>
                  </a:lnTo>
                  <a:lnTo>
                    <a:pt x="1107" y="147"/>
                  </a:lnTo>
                  <a:lnTo>
                    <a:pt x="1080" y="128"/>
                  </a:lnTo>
                  <a:lnTo>
                    <a:pt x="1052" y="110"/>
                  </a:lnTo>
                  <a:lnTo>
                    <a:pt x="1023" y="94"/>
                  </a:lnTo>
                  <a:lnTo>
                    <a:pt x="995" y="80"/>
                  </a:lnTo>
                  <a:lnTo>
                    <a:pt x="963" y="66"/>
                  </a:lnTo>
                  <a:lnTo>
                    <a:pt x="933" y="53"/>
                  </a:lnTo>
                  <a:lnTo>
                    <a:pt x="901" y="43"/>
                  </a:lnTo>
                  <a:lnTo>
                    <a:pt x="869" y="34"/>
                  </a:lnTo>
                  <a:lnTo>
                    <a:pt x="835" y="25"/>
                  </a:lnTo>
                  <a:lnTo>
                    <a:pt x="802" y="20"/>
                  </a:lnTo>
                  <a:lnTo>
                    <a:pt x="766" y="14"/>
                  </a:lnTo>
                  <a:lnTo>
                    <a:pt x="733" y="13"/>
                  </a:lnTo>
                  <a:lnTo>
                    <a:pt x="697" y="11"/>
                  </a:lnTo>
                  <a:lnTo>
                    <a:pt x="662" y="13"/>
                  </a:lnTo>
                  <a:lnTo>
                    <a:pt x="626" y="14"/>
                  </a:lnTo>
                  <a:lnTo>
                    <a:pt x="593" y="20"/>
                  </a:lnTo>
                  <a:lnTo>
                    <a:pt x="559" y="25"/>
                  </a:lnTo>
                  <a:lnTo>
                    <a:pt x="525" y="34"/>
                  </a:lnTo>
                  <a:lnTo>
                    <a:pt x="493" y="43"/>
                  </a:lnTo>
                  <a:lnTo>
                    <a:pt x="461" y="53"/>
                  </a:lnTo>
                  <a:lnTo>
                    <a:pt x="429" y="66"/>
                  </a:lnTo>
                  <a:lnTo>
                    <a:pt x="399" y="80"/>
                  </a:lnTo>
                  <a:lnTo>
                    <a:pt x="369" y="94"/>
                  </a:lnTo>
                  <a:lnTo>
                    <a:pt x="341" y="110"/>
                  </a:lnTo>
                  <a:lnTo>
                    <a:pt x="312" y="128"/>
                  </a:lnTo>
                  <a:lnTo>
                    <a:pt x="286" y="147"/>
                  </a:lnTo>
                  <a:lnTo>
                    <a:pt x="261" y="169"/>
                  </a:lnTo>
                  <a:lnTo>
                    <a:pt x="236" y="190"/>
                  </a:lnTo>
                  <a:lnTo>
                    <a:pt x="211" y="213"/>
                  </a:lnTo>
                  <a:lnTo>
                    <a:pt x="188" y="236"/>
                  </a:lnTo>
                  <a:lnTo>
                    <a:pt x="167" y="261"/>
                  </a:lnTo>
                  <a:lnTo>
                    <a:pt x="148" y="288"/>
                  </a:lnTo>
                  <a:lnTo>
                    <a:pt x="128" y="314"/>
                  </a:lnTo>
                  <a:lnTo>
                    <a:pt x="110" y="342"/>
                  </a:lnTo>
                  <a:lnTo>
                    <a:pt x="93" y="371"/>
                  </a:lnTo>
                  <a:lnTo>
                    <a:pt x="78" y="401"/>
                  </a:lnTo>
                  <a:lnTo>
                    <a:pt x="64" y="431"/>
                  </a:lnTo>
                  <a:lnTo>
                    <a:pt x="52" y="461"/>
                  </a:lnTo>
                  <a:lnTo>
                    <a:pt x="41" y="493"/>
                  </a:lnTo>
                  <a:lnTo>
                    <a:pt x="32" y="527"/>
                  </a:lnTo>
                  <a:lnTo>
                    <a:pt x="25" y="559"/>
                  </a:lnTo>
                  <a:lnTo>
                    <a:pt x="18" y="592"/>
                  </a:lnTo>
                  <a:lnTo>
                    <a:pt x="15" y="628"/>
                  </a:lnTo>
                  <a:lnTo>
                    <a:pt x="11" y="662"/>
                  </a:lnTo>
                  <a:lnTo>
                    <a:pt x="11" y="697"/>
                  </a:lnTo>
                  <a:lnTo>
                    <a:pt x="11" y="733"/>
                  </a:lnTo>
                  <a:lnTo>
                    <a:pt x="15" y="768"/>
                  </a:lnTo>
                  <a:lnTo>
                    <a:pt x="18" y="802"/>
                  </a:lnTo>
                  <a:lnTo>
                    <a:pt x="25" y="835"/>
                  </a:lnTo>
                  <a:lnTo>
                    <a:pt x="32" y="869"/>
                  </a:lnTo>
                  <a:lnTo>
                    <a:pt x="41" y="901"/>
                  </a:lnTo>
                  <a:lnTo>
                    <a:pt x="52" y="933"/>
                  </a:lnTo>
                  <a:lnTo>
                    <a:pt x="64" y="965"/>
                  </a:lnTo>
                  <a:lnTo>
                    <a:pt x="78" y="995"/>
                  </a:lnTo>
                  <a:lnTo>
                    <a:pt x="93" y="1025"/>
                  </a:lnTo>
                  <a:lnTo>
                    <a:pt x="110" y="1054"/>
                  </a:lnTo>
                  <a:lnTo>
                    <a:pt x="128" y="1082"/>
                  </a:lnTo>
                  <a:lnTo>
                    <a:pt x="148" y="1108"/>
                  </a:lnTo>
                  <a:lnTo>
                    <a:pt x="167" y="1133"/>
                  </a:lnTo>
                  <a:lnTo>
                    <a:pt x="188" y="1158"/>
                  </a:lnTo>
                  <a:lnTo>
                    <a:pt x="211" y="1183"/>
                  </a:lnTo>
                  <a:lnTo>
                    <a:pt x="236" y="1206"/>
                  </a:lnTo>
                  <a:lnTo>
                    <a:pt x="261" y="1227"/>
                  </a:lnTo>
                  <a:lnTo>
                    <a:pt x="286" y="1247"/>
                  </a:lnTo>
                  <a:lnTo>
                    <a:pt x="312" y="1266"/>
                  </a:lnTo>
                  <a:lnTo>
                    <a:pt x="341" y="1284"/>
                  </a:lnTo>
                  <a:lnTo>
                    <a:pt x="369" y="1300"/>
                  </a:lnTo>
                  <a:lnTo>
                    <a:pt x="399" y="1316"/>
                  </a:lnTo>
                  <a:lnTo>
                    <a:pt x="429" y="1330"/>
                  </a:lnTo>
                  <a:lnTo>
                    <a:pt x="461" y="1343"/>
                  </a:lnTo>
                  <a:lnTo>
                    <a:pt x="493" y="1353"/>
                  </a:lnTo>
                  <a:lnTo>
                    <a:pt x="525" y="1362"/>
                  </a:lnTo>
                  <a:lnTo>
                    <a:pt x="559" y="1369"/>
                  </a:lnTo>
                  <a:lnTo>
                    <a:pt x="593" y="1376"/>
                  </a:lnTo>
                  <a:lnTo>
                    <a:pt x="626" y="1380"/>
                  </a:lnTo>
                  <a:lnTo>
                    <a:pt x="662" y="1383"/>
                  </a:lnTo>
                  <a:lnTo>
                    <a:pt x="697" y="1383"/>
                  </a:lnTo>
                  <a:lnTo>
                    <a:pt x="733" y="1383"/>
                  </a:lnTo>
                  <a:lnTo>
                    <a:pt x="766" y="1380"/>
                  </a:lnTo>
                  <a:lnTo>
                    <a:pt x="802" y="1376"/>
                  </a:lnTo>
                  <a:lnTo>
                    <a:pt x="835" y="1369"/>
                  </a:lnTo>
                  <a:lnTo>
                    <a:pt x="869" y="1362"/>
                  </a:lnTo>
                  <a:lnTo>
                    <a:pt x="901" y="1353"/>
                  </a:lnTo>
                  <a:lnTo>
                    <a:pt x="933" y="1343"/>
                  </a:lnTo>
                  <a:lnTo>
                    <a:pt x="963" y="1330"/>
                  </a:lnTo>
                  <a:lnTo>
                    <a:pt x="995" y="1316"/>
                  </a:lnTo>
                  <a:lnTo>
                    <a:pt x="1023" y="1300"/>
                  </a:lnTo>
                  <a:lnTo>
                    <a:pt x="1052" y="1284"/>
                  </a:lnTo>
                  <a:lnTo>
                    <a:pt x="1080" y="1266"/>
                  </a:lnTo>
                  <a:lnTo>
                    <a:pt x="1107" y="1247"/>
                  </a:lnTo>
                  <a:lnTo>
                    <a:pt x="1133" y="1227"/>
                  </a:lnTo>
                  <a:lnTo>
                    <a:pt x="1158" y="1206"/>
                  </a:lnTo>
                  <a:lnTo>
                    <a:pt x="1181" y="1183"/>
                  </a:lnTo>
                  <a:lnTo>
                    <a:pt x="1204" y="1158"/>
                  </a:lnTo>
                  <a:lnTo>
                    <a:pt x="1225" y="1133"/>
                  </a:lnTo>
                  <a:lnTo>
                    <a:pt x="1247" y="1108"/>
                  </a:lnTo>
                  <a:lnTo>
                    <a:pt x="1266" y="1082"/>
                  </a:lnTo>
                  <a:lnTo>
                    <a:pt x="1284" y="1054"/>
                  </a:lnTo>
                  <a:lnTo>
                    <a:pt x="1300" y="1025"/>
                  </a:lnTo>
                  <a:lnTo>
                    <a:pt x="1316" y="995"/>
                  </a:lnTo>
                  <a:lnTo>
                    <a:pt x="1328" y="965"/>
                  </a:lnTo>
                  <a:lnTo>
                    <a:pt x="1341" y="933"/>
                  </a:lnTo>
                  <a:lnTo>
                    <a:pt x="1351" y="901"/>
                  </a:lnTo>
                  <a:lnTo>
                    <a:pt x="1362" y="869"/>
                  </a:lnTo>
                  <a:lnTo>
                    <a:pt x="1369" y="835"/>
                  </a:lnTo>
                  <a:lnTo>
                    <a:pt x="1374" y="802"/>
                  </a:lnTo>
                  <a:lnTo>
                    <a:pt x="1380" y="768"/>
                  </a:lnTo>
                  <a:lnTo>
                    <a:pt x="1381" y="733"/>
                  </a:lnTo>
                  <a:lnTo>
                    <a:pt x="1383" y="697"/>
                  </a:lnTo>
                  <a:lnTo>
                    <a:pt x="1394" y="697"/>
                  </a:lnTo>
                  <a:close/>
                </a:path>
              </a:pathLst>
            </a:custGeom>
            <a:solidFill>
              <a:srgbClr val="7FCBFF"/>
            </a:solidFill>
            <a:ln w="9525">
              <a:noFill/>
              <a:round/>
              <a:headEnd/>
              <a:tailEnd/>
            </a:ln>
          </p:spPr>
          <p:txBody>
            <a:bodyPr/>
            <a:lstStyle/>
            <a:p>
              <a:endParaRPr lang="en-US"/>
            </a:p>
          </p:txBody>
        </p:sp>
        <p:sp>
          <p:nvSpPr>
            <p:cNvPr id="53334" name="Freeform 87"/>
            <p:cNvSpPr>
              <a:spLocks/>
            </p:cNvSpPr>
            <p:nvPr/>
          </p:nvSpPr>
          <p:spPr bwMode="auto">
            <a:xfrm>
              <a:off x="3705902" y="2271733"/>
              <a:ext cx="1951566" cy="2195513"/>
            </a:xfrm>
            <a:custGeom>
              <a:avLst/>
              <a:gdLst>
                <a:gd name="T0" fmla="*/ 2147483647 w 1383"/>
                <a:gd name="T1" fmla="*/ 2147483647 h 1383"/>
                <a:gd name="T2" fmla="*/ 2147483647 w 1383"/>
                <a:gd name="T3" fmla="*/ 2147483647 h 1383"/>
                <a:gd name="T4" fmla="*/ 2147483647 w 1383"/>
                <a:gd name="T5" fmla="*/ 2147483647 h 1383"/>
                <a:gd name="T6" fmla="*/ 2147483647 w 1383"/>
                <a:gd name="T7" fmla="*/ 2147483647 h 1383"/>
                <a:gd name="T8" fmla="*/ 2147483647 w 1383"/>
                <a:gd name="T9" fmla="*/ 2147483647 h 1383"/>
                <a:gd name="T10" fmla="*/ 2147483647 w 1383"/>
                <a:gd name="T11" fmla="*/ 2147483647 h 1383"/>
                <a:gd name="T12" fmla="*/ 2147483647 w 1383"/>
                <a:gd name="T13" fmla="*/ 2147483647 h 1383"/>
                <a:gd name="T14" fmla="*/ 2147483647 w 1383"/>
                <a:gd name="T15" fmla="*/ 2147483647 h 1383"/>
                <a:gd name="T16" fmla="*/ 2147483647 w 1383"/>
                <a:gd name="T17" fmla="*/ 2147483647 h 1383"/>
                <a:gd name="T18" fmla="*/ 2147483647 w 1383"/>
                <a:gd name="T19" fmla="*/ 2147483647 h 1383"/>
                <a:gd name="T20" fmla="*/ 2147483647 w 1383"/>
                <a:gd name="T21" fmla="*/ 2147483647 h 1383"/>
                <a:gd name="T22" fmla="*/ 2147483647 w 1383"/>
                <a:gd name="T23" fmla="*/ 2147483647 h 1383"/>
                <a:gd name="T24" fmla="*/ 0 w 1383"/>
                <a:gd name="T25" fmla="*/ 2147483647 h 1383"/>
                <a:gd name="T26" fmla="*/ 2147483647 w 1383"/>
                <a:gd name="T27" fmla="*/ 2147483647 h 1383"/>
                <a:gd name="T28" fmla="*/ 2147483647 w 1383"/>
                <a:gd name="T29" fmla="*/ 2147483647 h 1383"/>
                <a:gd name="T30" fmla="*/ 2147483647 w 1383"/>
                <a:gd name="T31" fmla="*/ 2147483647 h 1383"/>
                <a:gd name="T32" fmla="*/ 2147483647 w 1383"/>
                <a:gd name="T33" fmla="*/ 2147483647 h 1383"/>
                <a:gd name="T34" fmla="*/ 2147483647 w 1383"/>
                <a:gd name="T35" fmla="*/ 2147483647 h 1383"/>
                <a:gd name="T36" fmla="*/ 2147483647 w 1383"/>
                <a:gd name="T37" fmla="*/ 2147483647 h 1383"/>
                <a:gd name="T38" fmla="*/ 2147483647 w 1383"/>
                <a:gd name="T39" fmla="*/ 2147483647 h 1383"/>
                <a:gd name="T40" fmla="*/ 2147483647 w 1383"/>
                <a:gd name="T41" fmla="*/ 2147483647 h 1383"/>
                <a:gd name="T42" fmla="*/ 2147483647 w 1383"/>
                <a:gd name="T43" fmla="*/ 2147483647 h 1383"/>
                <a:gd name="T44" fmla="*/ 2147483647 w 1383"/>
                <a:gd name="T45" fmla="*/ 2147483647 h 1383"/>
                <a:gd name="T46" fmla="*/ 2147483647 w 1383"/>
                <a:gd name="T47" fmla="*/ 2147483647 h 1383"/>
                <a:gd name="T48" fmla="*/ 2147483647 w 1383"/>
                <a:gd name="T49" fmla="*/ 2147483647 h 1383"/>
                <a:gd name="T50" fmla="*/ 2147483647 w 1383"/>
                <a:gd name="T51" fmla="*/ 2147483647 h 1383"/>
                <a:gd name="T52" fmla="*/ 2147483647 w 1383"/>
                <a:gd name="T53" fmla="*/ 2147483647 h 1383"/>
                <a:gd name="T54" fmla="*/ 2147483647 w 1383"/>
                <a:gd name="T55" fmla="*/ 2147483647 h 1383"/>
                <a:gd name="T56" fmla="*/ 2147483647 w 1383"/>
                <a:gd name="T57" fmla="*/ 2147483647 h 1383"/>
                <a:gd name="T58" fmla="*/ 2147483647 w 1383"/>
                <a:gd name="T59" fmla="*/ 2147483647 h 1383"/>
                <a:gd name="T60" fmla="*/ 2147483647 w 1383"/>
                <a:gd name="T61" fmla="*/ 2147483647 h 1383"/>
                <a:gd name="T62" fmla="*/ 2147483647 w 1383"/>
                <a:gd name="T63" fmla="*/ 2147483647 h 1383"/>
                <a:gd name="T64" fmla="*/ 2147483647 w 1383"/>
                <a:gd name="T65" fmla="*/ 2147483647 h 1383"/>
                <a:gd name="T66" fmla="*/ 2147483647 w 1383"/>
                <a:gd name="T67" fmla="*/ 2147483647 h 1383"/>
                <a:gd name="T68" fmla="*/ 2147483647 w 1383"/>
                <a:gd name="T69" fmla="*/ 2147483647 h 1383"/>
                <a:gd name="T70" fmla="*/ 2147483647 w 1383"/>
                <a:gd name="T71" fmla="*/ 2147483647 h 1383"/>
                <a:gd name="T72" fmla="*/ 2147483647 w 1383"/>
                <a:gd name="T73" fmla="*/ 2147483647 h 1383"/>
                <a:gd name="T74" fmla="*/ 2147483647 w 1383"/>
                <a:gd name="T75" fmla="*/ 2147483647 h 1383"/>
                <a:gd name="T76" fmla="*/ 2147483647 w 1383"/>
                <a:gd name="T77" fmla="*/ 2147483647 h 1383"/>
                <a:gd name="T78" fmla="*/ 2147483647 w 1383"/>
                <a:gd name="T79" fmla="*/ 2147483647 h 1383"/>
                <a:gd name="T80" fmla="*/ 2147483647 w 1383"/>
                <a:gd name="T81" fmla="*/ 2147483647 h 1383"/>
                <a:gd name="T82" fmla="*/ 2147483647 w 1383"/>
                <a:gd name="T83" fmla="*/ 2147483647 h 1383"/>
                <a:gd name="T84" fmla="*/ 2147483647 w 1383"/>
                <a:gd name="T85" fmla="*/ 2147483647 h 1383"/>
                <a:gd name="T86" fmla="*/ 2147483647 w 1383"/>
                <a:gd name="T87" fmla="*/ 2147483647 h 1383"/>
                <a:gd name="T88" fmla="*/ 2147483647 w 1383"/>
                <a:gd name="T89" fmla="*/ 2147483647 h 1383"/>
                <a:gd name="T90" fmla="*/ 2147483647 w 1383"/>
                <a:gd name="T91" fmla="*/ 2147483647 h 1383"/>
                <a:gd name="T92" fmla="*/ 2147483647 w 1383"/>
                <a:gd name="T93" fmla="*/ 2147483647 h 1383"/>
                <a:gd name="T94" fmla="*/ 2147483647 w 1383"/>
                <a:gd name="T95" fmla="*/ 2147483647 h 1383"/>
                <a:gd name="T96" fmla="*/ 2147483647 w 1383"/>
                <a:gd name="T97" fmla="*/ 2147483647 h 1383"/>
                <a:gd name="T98" fmla="*/ 2147483647 w 1383"/>
                <a:gd name="T99" fmla="*/ 2147483647 h 1383"/>
                <a:gd name="T100" fmla="*/ 2147483647 w 1383"/>
                <a:gd name="T101" fmla="*/ 2147483647 h 138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83"/>
                <a:gd name="T154" fmla="*/ 0 h 1383"/>
                <a:gd name="T155" fmla="*/ 1383 w 1383"/>
                <a:gd name="T156" fmla="*/ 1383 h 138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83" h="1383">
                  <a:moveTo>
                    <a:pt x="1383" y="691"/>
                  </a:moveTo>
                  <a:lnTo>
                    <a:pt x="1381" y="656"/>
                  </a:lnTo>
                  <a:lnTo>
                    <a:pt x="1379" y="620"/>
                  </a:lnTo>
                  <a:lnTo>
                    <a:pt x="1374" y="586"/>
                  </a:lnTo>
                  <a:lnTo>
                    <a:pt x="1368" y="553"/>
                  </a:lnTo>
                  <a:lnTo>
                    <a:pt x="1361" y="519"/>
                  </a:lnTo>
                  <a:lnTo>
                    <a:pt x="1351" y="485"/>
                  </a:lnTo>
                  <a:lnTo>
                    <a:pt x="1340" y="454"/>
                  </a:lnTo>
                  <a:lnTo>
                    <a:pt x="1328" y="422"/>
                  </a:lnTo>
                  <a:lnTo>
                    <a:pt x="1313" y="391"/>
                  </a:lnTo>
                  <a:lnTo>
                    <a:pt x="1299" y="361"/>
                  </a:lnTo>
                  <a:lnTo>
                    <a:pt x="1282" y="333"/>
                  </a:lnTo>
                  <a:lnTo>
                    <a:pt x="1264" y="305"/>
                  </a:lnTo>
                  <a:lnTo>
                    <a:pt x="1244" y="278"/>
                  </a:lnTo>
                  <a:lnTo>
                    <a:pt x="1225" y="251"/>
                  </a:lnTo>
                  <a:lnTo>
                    <a:pt x="1204" y="227"/>
                  </a:lnTo>
                  <a:lnTo>
                    <a:pt x="1180" y="203"/>
                  </a:lnTo>
                  <a:lnTo>
                    <a:pt x="1156" y="180"/>
                  </a:lnTo>
                  <a:lnTo>
                    <a:pt x="1131" y="157"/>
                  </a:lnTo>
                  <a:lnTo>
                    <a:pt x="1104" y="138"/>
                  </a:lnTo>
                  <a:lnTo>
                    <a:pt x="1078" y="118"/>
                  </a:lnTo>
                  <a:lnTo>
                    <a:pt x="1049" y="101"/>
                  </a:lnTo>
                  <a:lnTo>
                    <a:pt x="1021" y="83"/>
                  </a:lnTo>
                  <a:lnTo>
                    <a:pt x="991" y="69"/>
                  </a:lnTo>
                  <a:lnTo>
                    <a:pt x="961" y="55"/>
                  </a:lnTo>
                  <a:lnTo>
                    <a:pt x="929" y="42"/>
                  </a:lnTo>
                  <a:lnTo>
                    <a:pt x="897" y="32"/>
                  </a:lnTo>
                  <a:lnTo>
                    <a:pt x="863" y="23"/>
                  </a:lnTo>
                  <a:lnTo>
                    <a:pt x="829" y="14"/>
                  </a:lnTo>
                  <a:lnTo>
                    <a:pt x="796" y="8"/>
                  </a:lnTo>
                  <a:lnTo>
                    <a:pt x="762" y="3"/>
                  </a:lnTo>
                  <a:lnTo>
                    <a:pt x="727" y="1"/>
                  </a:lnTo>
                  <a:lnTo>
                    <a:pt x="691" y="0"/>
                  </a:lnTo>
                  <a:lnTo>
                    <a:pt x="656" y="1"/>
                  </a:lnTo>
                  <a:lnTo>
                    <a:pt x="620" y="3"/>
                  </a:lnTo>
                  <a:lnTo>
                    <a:pt x="585" y="8"/>
                  </a:lnTo>
                  <a:lnTo>
                    <a:pt x="551" y="14"/>
                  </a:lnTo>
                  <a:lnTo>
                    <a:pt x="517" y="23"/>
                  </a:lnTo>
                  <a:lnTo>
                    <a:pt x="486" y="32"/>
                  </a:lnTo>
                  <a:lnTo>
                    <a:pt x="454" y="42"/>
                  </a:lnTo>
                  <a:lnTo>
                    <a:pt x="422" y="55"/>
                  </a:lnTo>
                  <a:lnTo>
                    <a:pt x="392" y="69"/>
                  </a:lnTo>
                  <a:lnTo>
                    <a:pt x="361" y="83"/>
                  </a:lnTo>
                  <a:lnTo>
                    <a:pt x="333" y="101"/>
                  </a:lnTo>
                  <a:lnTo>
                    <a:pt x="305" y="118"/>
                  </a:lnTo>
                  <a:lnTo>
                    <a:pt x="276" y="138"/>
                  </a:lnTo>
                  <a:lnTo>
                    <a:pt x="252" y="157"/>
                  </a:lnTo>
                  <a:lnTo>
                    <a:pt x="227" y="180"/>
                  </a:lnTo>
                  <a:lnTo>
                    <a:pt x="202" y="203"/>
                  </a:lnTo>
                  <a:lnTo>
                    <a:pt x="179" y="227"/>
                  </a:lnTo>
                  <a:lnTo>
                    <a:pt x="158" y="251"/>
                  </a:lnTo>
                  <a:lnTo>
                    <a:pt x="136" y="278"/>
                  </a:lnTo>
                  <a:lnTo>
                    <a:pt x="117" y="305"/>
                  </a:lnTo>
                  <a:lnTo>
                    <a:pt x="99" y="333"/>
                  </a:lnTo>
                  <a:lnTo>
                    <a:pt x="83" y="361"/>
                  </a:lnTo>
                  <a:lnTo>
                    <a:pt x="67" y="391"/>
                  </a:lnTo>
                  <a:lnTo>
                    <a:pt x="53" y="422"/>
                  </a:lnTo>
                  <a:lnTo>
                    <a:pt x="41" y="454"/>
                  </a:lnTo>
                  <a:lnTo>
                    <a:pt x="30" y="485"/>
                  </a:lnTo>
                  <a:lnTo>
                    <a:pt x="21" y="519"/>
                  </a:lnTo>
                  <a:lnTo>
                    <a:pt x="14" y="553"/>
                  </a:lnTo>
                  <a:lnTo>
                    <a:pt x="7" y="586"/>
                  </a:lnTo>
                  <a:lnTo>
                    <a:pt x="3" y="620"/>
                  </a:lnTo>
                  <a:lnTo>
                    <a:pt x="0" y="656"/>
                  </a:lnTo>
                  <a:lnTo>
                    <a:pt x="0" y="691"/>
                  </a:lnTo>
                  <a:lnTo>
                    <a:pt x="0" y="727"/>
                  </a:lnTo>
                  <a:lnTo>
                    <a:pt x="3" y="762"/>
                  </a:lnTo>
                  <a:lnTo>
                    <a:pt x="7" y="798"/>
                  </a:lnTo>
                  <a:lnTo>
                    <a:pt x="14" y="831"/>
                  </a:lnTo>
                  <a:lnTo>
                    <a:pt x="21" y="865"/>
                  </a:lnTo>
                  <a:lnTo>
                    <a:pt x="30" y="897"/>
                  </a:lnTo>
                  <a:lnTo>
                    <a:pt x="41" y="929"/>
                  </a:lnTo>
                  <a:lnTo>
                    <a:pt x="53" y="961"/>
                  </a:lnTo>
                  <a:lnTo>
                    <a:pt x="67" y="991"/>
                  </a:lnTo>
                  <a:lnTo>
                    <a:pt x="83" y="1021"/>
                  </a:lnTo>
                  <a:lnTo>
                    <a:pt x="99" y="1049"/>
                  </a:lnTo>
                  <a:lnTo>
                    <a:pt x="117" y="1078"/>
                  </a:lnTo>
                  <a:lnTo>
                    <a:pt x="136" y="1106"/>
                  </a:lnTo>
                  <a:lnTo>
                    <a:pt x="158" y="1131"/>
                  </a:lnTo>
                  <a:lnTo>
                    <a:pt x="179" y="1156"/>
                  </a:lnTo>
                  <a:lnTo>
                    <a:pt x="202" y="1181"/>
                  </a:lnTo>
                  <a:lnTo>
                    <a:pt x="227" y="1204"/>
                  </a:lnTo>
                  <a:lnTo>
                    <a:pt x="252" y="1225"/>
                  </a:lnTo>
                  <a:lnTo>
                    <a:pt x="276" y="1246"/>
                  </a:lnTo>
                  <a:lnTo>
                    <a:pt x="305" y="1266"/>
                  </a:lnTo>
                  <a:lnTo>
                    <a:pt x="333" y="1283"/>
                  </a:lnTo>
                  <a:lnTo>
                    <a:pt x="361" y="1299"/>
                  </a:lnTo>
                  <a:lnTo>
                    <a:pt x="392" y="1315"/>
                  </a:lnTo>
                  <a:lnTo>
                    <a:pt x="422" y="1329"/>
                  </a:lnTo>
                  <a:lnTo>
                    <a:pt x="454" y="1342"/>
                  </a:lnTo>
                  <a:lnTo>
                    <a:pt x="486" y="1353"/>
                  </a:lnTo>
                  <a:lnTo>
                    <a:pt x="517" y="1361"/>
                  </a:lnTo>
                  <a:lnTo>
                    <a:pt x="551" y="1368"/>
                  </a:lnTo>
                  <a:lnTo>
                    <a:pt x="585" y="1376"/>
                  </a:lnTo>
                  <a:lnTo>
                    <a:pt x="620" y="1379"/>
                  </a:lnTo>
                  <a:lnTo>
                    <a:pt x="656" y="1383"/>
                  </a:lnTo>
                  <a:lnTo>
                    <a:pt x="691" y="1383"/>
                  </a:lnTo>
                  <a:lnTo>
                    <a:pt x="727" y="1383"/>
                  </a:lnTo>
                  <a:lnTo>
                    <a:pt x="762" y="1379"/>
                  </a:lnTo>
                  <a:lnTo>
                    <a:pt x="796" y="1376"/>
                  </a:lnTo>
                  <a:lnTo>
                    <a:pt x="829" y="1368"/>
                  </a:lnTo>
                  <a:lnTo>
                    <a:pt x="863" y="1361"/>
                  </a:lnTo>
                  <a:lnTo>
                    <a:pt x="897" y="1353"/>
                  </a:lnTo>
                  <a:lnTo>
                    <a:pt x="929" y="1342"/>
                  </a:lnTo>
                  <a:lnTo>
                    <a:pt x="961" y="1329"/>
                  </a:lnTo>
                  <a:lnTo>
                    <a:pt x="991" y="1315"/>
                  </a:lnTo>
                  <a:lnTo>
                    <a:pt x="1021" y="1299"/>
                  </a:lnTo>
                  <a:lnTo>
                    <a:pt x="1049" y="1283"/>
                  </a:lnTo>
                  <a:lnTo>
                    <a:pt x="1078" y="1266"/>
                  </a:lnTo>
                  <a:lnTo>
                    <a:pt x="1104" y="1246"/>
                  </a:lnTo>
                  <a:lnTo>
                    <a:pt x="1131" y="1225"/>
                  </a:lnTo>
                  <a:lnTo>
                    <a:pt x="1156" y="1204"/>
                  </a:lnTo>
                  <a:lnTo>
                    <a:pt x="1180" y="1181"/>
                  </a:lnTo>
                  <a:lnTo>
                    <a:pt x="1204" y="1156"/>
                  </a:lnTo>
                  <a:lnTo>
                    <a:pt x="1225" y="1131"/>
                  </a:lnTo>
                  <a:lnTo>
                    <a:pt x="1244" y="1106"/>
                  </a:lnTo>
                  <a:lnTo>
                    <a:pt x="1264" y="1078"/>
                  </a:lnTo>
                  <a:lnTo>
                    <a:pt x="1282" y="1049"/>
                  </a:lnTo>
                  <a:lnTo>
                    <a:pt x="1299" y="1021"/>
                  </a:lnTo>
                  <a:lnTo>
                    <a:pt x="1313" y="991"/>
                  </a:lnTo>
                  <a:lnTo>
                    <a:pt x="1328" y="961"/>
                  </a:lnTo>
                  <a:lnTo>
                    <a:pt x="1340" y="929"/>
                  </a:lnTo>
                  <a:lnTo>
                    <a:pt x="1351" y="897"/>
                  </a:lnTo>
                  <a:lnTo>
                    <a:pt x="1361" y="865"/>
                  </a:lnTo>
                  <a:lnTo>
                    <a:pt x="1368" y="831"/>
                  </a:lnTo>
                  <a:lnTo>
                    <a:pt x="1374" y="798"/>
                  </a:lnTo>
                  <a:lnTo>
                    <a:pt x="1379" y="762"/>
                  </a:lnTo>
                  <a:lnTo>
                    <a:pt x="1381" y="727"/>
                  </a:lnTo>
                  <a:lnTo>
                    <a:pt x="1383" y="691"/>
                  </a:lnTo>
                  <a:lnTo>
                    <a:pt x="1372" y="691"/>
                  </a:lnTo>
                  <a:lnTo>
                    <a:pt x="1370" y="656"/>
                  </a:lnTo>
                  <a:lnTo>
                    <a:pt x="1368" y="622"/>
                  </a:lnTo>
                  <a:lnTo>
                    <a:pt x="1363" y="588"/>
                  </a:lnTo>
                  <a:lnTo>
                    <a:pt x="1358" y="555"/>
                  </a:lnTo>
                  <a:lnTo>
                    <a:pt x="1351" y="521"/>
                  </a:lnTo>
                  <a:lnTo>
                    <a:pt x="1342" y="489"/>
                  </a:lnTo>
                  <a:lnTo>
                    <a:pt x="1329" y="457"/>
                  </a:lnTo>
                  <a:lnTo>
                    <a:pt x="1319" y="427"/>
                  </a:lnTo>
                  <a:lnTo>
                    <a:pt x="1305" y="397"/>
                  </a:lnTo>
                  <a:lnTo>
                    <a:pt x="1289" y="367"/>
                  </a:lnTo>
                  <a:lnTo>
                    <a:pt x="1273" y="338"/>
                  </a:lnTo>
                  <a:lnTo>
                    <a:pt x="1255" y="312"/>
                  </a:lnTo>
                  <a:lnTo>
                    <a:pt x="1235" y="285"/>
                  </a:lnTo>
                  <a:lnTo>
                    <a:pt x="1216" y="258"/>
                  </a:lnTo>
                  <a:lnTo>
                    <a:pt x="1195" y="234"/>
                  </a:lnTo>
                  <a:lnTo>
                    <a:pt x="1172" y="211"/>
                  </a:lnTo>
                  <a:lnTo>
                    <a:pt x="1149" y="188"/>
                  </a:lnTo>
                  <a:lnTo>
                    <a:pt x="1124" y="166"/>
                  </a:lnTo>
                  <a:lnTo>
                    <a:pt x="1099" y="147"/>
                  </a:lnTo>
                  <a:lnTo>
                    <a:pt x="1071" y="127"/>
                  </a:lnTo>
                  <a:lnTo>
                    <a:pt x="1044" y="110"/>
                  </a:lnTo>
                  <a:lnTo>
                    <a:pt x="1016" y="94"/>
                  </a:lnTo>
                  <a:lnTo>
                    <a:pt x="985" y="78"/>
                  </a:lnTo>
                  <a:lnTo>
                    <a:pt x="955" y="65"/>
                  </a:lnTo>
                  <a:lnTo>
                    <a:pt x="925" y="53"/>
                  </a:lnTo>
                  <a:lnTo>
                    <a:pt x="893" y="42"/>
                  </a:lnTo>
                  <a:lnTo>
                    <a:pt x="861" y="32"/>
                  </a:lnTo>
                  <a:lnTo>
                    <a:pt x="828" y="24"/>
                  </a:lnTo>
                  <a:lnTo>
                    <a:pt x="794" y="19"/>
                  </a:lnTo>
                  <a:lnTo>
                    <a:pt x="760" y="14"/>
                  </a:lnTo>
                  <a:lnTo>
                    <a:pt x="727" y="12"/>
                  </a:lnTo>
                  <a:lnTo>
                    <a:pt x="691" y="10"/>
                  </a:lnTo>
                  <a:lnTo>
                    <a:pt x="656" y="12"/>
                  </a:lnTo>
                  <a:lnTo>
                    <a:pt x="622" y="14"/>
                  </a:lnTo>
                  <a:lnTo>
                    <a:pt x="587" y="19"/>
                  </a:lnTo>
                  <a:lnTo>
                    <a:pt x="553" y="24"/>
                  </a:lnTo>
                  <a:lnTo>
                    <a:pt x="521" y="32"/>
                  </a:lnTo>
                  <a:lnTo>
                    <a:pt x="489" y="42"/>
                  </a:lnTo>
                  <a:lnTo>
                    <a:pt x="457" y="53"/>
                  </a:lnTo>
                  <a:lnTo>
                    <a:pt x="425" y="65"/>
                  </a:lnTo>
                  <a:lnTo>
                    <a:pt x="395" y="78"/>
                  </a:lnTo>
                  <a:lnTo>
                    <a:pt x="367" y="94"/>
                  </a:lnTo>
                  <a:lnTo>
                    <a:pt x="338" y="110"/>
                  </a:lnTo>
                  <a:lnTo>
                    <a:pt x="310" y="127"/>
                  </a:lnTo>
                  <a:lnTo>
                    <a:pt x="283" y="147"/>
                  </a:lnTo>
                  <a:lnTo>
                    <a:pt x="259" y="166"/>
                  </a:lnTo>
                  <a:lnTo>
                    <a:pt x="234" y="188"/>
                  </a:lnTo>
                  <a:lnTo>
                    <a:pt x="209" y="211"/>
                  </a:lnTo>
                  <a:lnTo>
                    <a:pt x="188" y="234"/>
                  </a:lnTo>
                  <a:lnTo>
                    <a:pt x="165" y="258"/>
                  </a:lnTo>
                  <a:lnTo>
                    <a:pt x="145" y="285"/>
                  </a:lnTo>
                  <a:lnTo>
                    <a:pt x="126" y="312"/>
                  </a:lnTo>
                  <a:lnTo>
                    <a:pt x="108" y="338"/>
                  </a:lnTo>
                  <a:lnTo>
                    <a:pt x="92" y="367"/>
                  </a:lnTo>
                  <a:lnTo>
                    <a:pt x="78" y="397"/>
                  </a:lnTo>
                  <a:lnTo>
                    <a:pt x="64" y="427"/>
                  </a:lnTo>
                  <a:lnTo>
                    <a:pt x="51" y="457"/>
                  </a:lnTo>
                  <a:lnTo>
                    <a:pt x="41" y="489"/>
                  </a:lnTo>
                  <a:lnTo>
                    <a:pt x="32" y="521"/>
                  </a:lnTo>
                  <a:lnTo>
                    <a:pt x="25" y="555"/>
                  </a:lnTo>
                  <a:lnTo>
                    <a:pt x="18" y="588"/>
                  </a:lnTo>
                  <a:lnTo>
                    <a:pt x="14" y="622"/>
                  </a:lnTo>
                  <a:lnTo>
                    <a:pt x="10" y="656"/>
                  </a:lnTo>
                  <a:lnTo>
                    <a:pt x="10" y="691"/>
                  </a:lnTo>
                  <a:lnTo>
                    <a:pt x="10" y="727"/>
                  </a:lnTo>
                  <a:lnTo>
                    <a:pt x="14" y="760"/>
                  </a:lnTo>
                  <a:lnTo>
                    <a:pt x="18" y="796"/>
                  </a:lnTo>
                  <a:lnTo>
                    <a:pt x="25" y="829"/>
                  </a:lnTo>
                  <a:lnTo>
                    <a:pt x="32" y="861"/>
                  </a:lnTo>
                  <a:lnTo>
                    <a:pt x="41" y="893"/>
                  </a:lnTo>
                  <a:lnTo>
                    <a:pt x="51" y="925"/>
                  </a:lnTo>
                  <a:lnTo>
                    <a:pt x="64" y="957"/>
                  </a:lnTo>
                  <a:lnTo>
                    <a:pt x="78" y="987"/>
                  </a:lnTo>
                  <a:lnTo>
                    <a:pt x="92" y="1016"/>
                  </a:lnTo>
                  <a:lnTo>
                    <a:pt x="108" y="1044"/>
                  </a:lnTo>
                  <a:lnTo>
                    <a:pt x="126" y="1072"/>
                  </a:lnTo>
                  <a:lnTo>
                    <a:pt x="145" y="1099"/>
                  </a:lnTo>
                  <a:lnTo>
                    <a:pt x="165" y="1124"/>
                  </a:lnTo>
                  <a:lnTo>
                    <a:pt x="188" y="1149"/>
                  </a:lnTo>
                  <a:lnTo>
                    <a:pt x="209" y="1173"/>
                  </a:lnTo>
                  <a:lnTo>
                    <a:pt x="234" y="1195"/>
                  </a:lnTo>
                  <a:lnTo>
                    <a:pt x="259" y="1216"/>
                  </a:lnTo>
                  <a:lnTo>
                    <a:pt x="283" y="1237"/>
                  </a:lnTo>
                  <a:lnTo>
                    <a:pt x="310" y="1257"/>
                  </a:lnTo>
                  <a:lnTo>
                    <a:pt x="338" y="1274"/>
                  </a:lnTo>
                  <a:lnTo>
                    <a:pt x="367" y="1290"/>
                  </a:lnTo>
                  <a:lnTo>
                    <a:pt x="395" y="1305"/>
                  </a:lnTo>
                  <a:lnTo>
                    <a:pt x="425" y="1319"/>
                  </a:lnTo>
                  <a:lnTo>
                    <a:pt x="457" y="1331"/>
                  </a:lnTo>
                  <a:lnTo>
                    <a:pt x="489" y="1342"/>
                  </a:lnTo>
                  <a:lnTo>
                    <a:pt x="521" y="1351"/>
                  </a:lnTo>
                  <a:lnTo>
                    <a:pt x="553" y="1358"/>
                  </a:lnTo>
                  <a:lnTo>
                    <a:pt x="587" y="1365"/>
                  </a:lnTo>
                  <a:lnTo>
                    <a:pt x="622" y="1368"/>
                  </a:lnTo>
                  <a:lnTo>
                    <a:pt x="656" y="1372"/>
                  </a:lnTo>
                  <a:lnTo>
                    <a:pt x="691" y="1372"/>
                  </a:lnTo>
                  <a:lnTo>
                    <a:pt x="727" y="1372"/>
                  </a:lnTo>
                  <a:lnTo>
                    <a:pt x="760" y="1368"/>
                  </a:lnTo>
                  <a:lnTo>
                    <a:pt x="794" y="1365"/>
                  </a:lnTo>
                  <a:lnTo>
                    <a:pt x="828" y="1358"/>
                  </a:lnTo>
                  <a:lnTo>
                    <a:pt x="861" y="1351"/>
                  </a:lnTo>
                  <a:lnTo>
                    <a:pt x="893" y="1342"/>
                  </a:lnTo>
                  <a:lnTo>
                    <a:pt x="925" y="1331"/>
                  </a:lnTo>
                  <a:lnTo>
                    <a:pt x="955" y="1319"/>
                  </a:lnTo>
                  <a:lnTo>
                    <a:pt x="985" y="1305"/>
                  </a:lnTo>
                  <a:lnTo>
                    <a:pt x="1016" y="1290"/>
                  </a:lnTo>
                  <a:lnTo>
                    <a:pt x="1044" y="1274"/>
                  </a:lnTo>
                  <a:lnTo>
                    <a:pt x="1071" y="1257"/>
                  </a:lnTo>
                  <a:lnTo>
                    <a:pt x="1099" y="1237"/>
                  </a:lnTo>
                  <a:lnTo>
                    <a:pt x="1124" y="1216"/>
                  </a:lnTo>
                  <a:lnTo>
                    <a:pt x="1149" y="1195"/>
                  </a:lnTo>
                  <a:lnTo>
                    <a:pt x="1172" y="1173"/>
                  </a:lnTo>
                  <a:lnTo>
                    <a:pt x="1195" y="1149"/>
                  </a:lnTo>
                  <a:lnTo>
                    <a:pt x="1216" y="1124"/>
                  </a:lnTo>
                  <a:lnTo>
                    <a:pt x="1235" y="1099"/>
                  </a:lnTo>
                  <a:lnTo>
                    <a:pt x="1255" y="1072"/>
                  </a:lnTo>
                  <a:lnTo>
                    <a:pt x="1273" y="1044"/>
                  </a:lnTo>
                  <a:lnTo>
                    <a:pt x="1289" y="1016"/>
                  </a:lnTo>
                  <a:lnTo>
                    <a:pt x="1305" y="987"/>
                  </a:lnTo>
                  <a:lnTo>
                    <a:pt x="1319" y="957"/>
                  </a:lnTo>
                  <a:lnTo>
                    <a:pt x="1329" y="925"/>
                  </a:lnTo>
                  <a:lnTo>
                    <a:pt x="1342" y="893"/>
                  </a:lnTo>
                  <a:lnTo>
                    <a:pt x="1351" y="861"/>
                  </a:lnTo>
                  <a:lnTo>
                    <a:pt x="1358" y="829"/>
                  </a:lnTo>
                  <a:lnTo>
                    <a:pt x="1363" y="796"/>
                  </a:lnTo>
                  <a:lnTo>
                    <a:pt x="1368" y="760"/>
                  </a:lnTo>
                  <a:lnTo>
                    <a:pt x="1370" y="727"/>
                  </a:lnTo>
                  <a:lnTo>
                    <a:pt x="1372" y="691"/>
                  </a:lnTo>
                  <a:lnTo>
                    <a:pt x="1383" y="691"/>
                  </a:lnTo>
                  <a:close/>
                </a:path>
              </a:pathLst>
            </a:custGeom>
            <a:solidFill>
              <a:srgbClr val="80CCFF"/>
            </a:solidFill>
            <a:ln w="9525">
              <a:noFill/>
              <a:round/>
              <a:headEnd/>
              <a:tailEnd/>
            </a:ln>
          </p:spPr>
          <p:txBody>
            <a:bodyPr/>
            <a:lstStyle/>
            <a:p>
              <a:endParaRPr lang="en-US"/>
            </a:p>
          </p:txBody>
        </p:sp>
        <p:sp>
          <p:nvSpPr>
            <p:cNvPr id="53335" name="Freeform 88"/>
            <p:cNvSpPr>
              <a:spLocks/>
            </p:cNvSpPr>
            <p:nvPr/>
          </p:nvSpPr>
          <p:spPr bwMode="auto">
            <a:xfrm>
              <a:off x="3712957" y="2279671"/>
              <a:ext cx="1936044" cy="2178050"/>
            </a:xfrm>
            <a:custGeom>
              <a:avLst/>
              <a:gdLst>
                <a:gd name="T0" fmla="*/ 2147483647 w 1372"/>
                <a:gd name="T1" fmla="*/ 2147483647 h 1372"/>
                <a:gd name="T2" fmla="*/ 2147483647 w 1372"/>
                <a:gd name="T3" fmla="*/ 2147483647 h 1372"/>
                <a:gd name="T4" fmla="*/ 2147483647 w 1372"/>
                <a:gd name="T5" fmla="*/ 2147483647 h 1372"/>
                <a:gd name="T6" fmla="*/ 2147483647 w 1372"/>
                <a:gd name="T7" fmla="*/ 2147483647 h 1372"/>
                <a:gd name="T8" fmla="*/ 2147483647 w 1372"/>
                <a:gd name="T9" fmla="*/ 2147483647 h 1372"/>
                <a:gd name="T10" fmla="*/ 2147483647 w 1372"/>
                <a:gd name="T11" fmla="*/ 2147483647 h 1372"/>
                <a:gd name="T12" fmla="*/ 2147483647 w 1372"/>
                <a:gd name="T13" fmla="*/ 2147483647 h 1372"/>
                <a:gd name="T14" fmla="*/ 2147483647 w 1372"/>
                <a:gd name="T15" fmla="*/ 2147483647 h 1372"/>
                <a:gd name="T16" fmla="*/ 2147483647 w 1372"/>
                <a:gd name="T17" fmla="*/ 2147483647 h 1372"/>
                <a:gd name="T18" fmla="*/ 2147483647 w 1372"/>
                <a:gd name="T19" fmla="*/ 2147483647 h 1372"/>
                <a:gd name="T20" fmla="*/ 2147483647 w 1372"/>
                <a:gd name="T21" fmla="*/ 2147483647 h 1372"/>
                <a:gd name="T22" fmla="*/ 2147483647 w 1372"/>
                <a:gd name="T23" fmla="*/ 2147483647 h 1372"/>
                <a:gd name="T24" fmla="*/ 0 w 1372"/>
                <a:gd name="T25" fmla="*/ 2147483647 h 1372"/>
                <a:gd name="T26" fmla="*/ 2147483647 w 1372"/>
                <a:gd name="T27" fmla="*/ 2147483647 h 1372"/>
                <a:gd name="T28" fmla="*/ 2147483647 w 1372"/>
                <a:gd name="T29" fmla="*/ 2147483647 h 1372"/>
                <a:gd name="T30" fmla="*/ 2147483647 w 1372"/>
                <a:gd name="T31" fmla="*/ 2147483647 h 1372"/>
                <a:gd name="T32" fmla="*/ 2147483647 w 1372"/>
                <a:gd name="T33" fmla="*/ 2147483647 h 1372"/>
                <a:gd name="T34" fmla="*/ 2147483647 w 1372"/>
                <a:gd name="T35" fmla="*/ 2147483647 h 1372"/>
                <a:gd name="T36" fmla="*/ 2147483647 w 1372"/>
                <a:gd name="T37" fmla="*/ 2147483647 h 1372"/>
                <a:gd name="T38" fmla="*/ 2147483647 w 1372"/>
                <a:gd name="T39" fmla="*/ 2147483647 h 1372"/>
                <a:gd name="T40" fmla="*/ 2147483647 w 1372"/>
                <a:gd name="T41" fmla="*/ 2147483647 h 1372"/>
                <a:gd name="T42" fmla="*/ 2147483647 w 1372"/>
                <a:gd name="T43" fmla="*/ 2147483647 h 1372"/>
                <a:gd name="T44" fmla="*/ 2147483647 w 1372"/>
                <a:gd name="T45" fmla="*/ 2147483647 h 1372"/>
                <a:gd name="T46" fmla="*/ 2147483647 w 1372"/>
                <a:gd name="T47" fmla="*/ 2147483647 h 1372"/>
                <a:gd name="T48" fmla="*/ 2147483647 w 1372"/>
                <a:gd name="T49" fmla="*/ 2147483647 h 1372"/>
                <a:gd name="T50" fmla="*/ 2147483647 w 1372"/>
                <a:gd name="T51" fmla="*/ 2147483647 h 1372"/>
                <a:gd name="T52" fmla="*/ 2147483647 w 1372"/>
                <a:gd name="T53" fmla="*/ 2147483647 h 1372"/>
                <a:gd name="T54" fmla="*/ 2147483647 w 1372"/>
                <a:gd name="T55" fmla="*/ 2147483647 h 1372"/>
                <a:gd name="T56" fmla="*/ 2147483647 w 1372"/>
                <a:gd name="T57" fmla="*/ 2147483647 h 1372"/>
                <a:gd name="T58" fmla="*/ 2147483647 w 1372"/>
                <a:gd name="T59" fmla="*/ 2147483647 h 1372"/>
                <a:gd name="T60" fmla="*/ 2147483647 w 1372"/>
                <a:gd name="T61" fmla="*/ 2147483647 h 1372"/>
                <a:gd name="T62" fmla="*/ 2147483647 w 1372"/>
                <a:gd name="T63" fmla="*/ 2147483647 h 1372"/>
                <a:gd name="T64" fmla="*/ 2147483647 w 1372"/>
                <a:gd name="T65" fmla="*/ 2147483647 h 1372"/>
                <a:gd name="T66" fmla="*/ 2147483647 w 1372"/>
                <a:gd name="T67" fmla="*/ 2147483647 h 1372"/>
                <a:gd name="T68" fmla="*/ 2147483647 w 1372"/>
                <a:gd name="T69" fmla="*/ 2147483647 h 1372"/>
                <a:gd name="T70" fmla="*/ 2147483647 w 1372"/>
                <a:gd name="T71" fmla="*/ 2147483647 h 1372"/>
                <a:gd name="T72" fmla="*/ 2147483647 w 1372"/>
                <a:gd name="T73" fmla="*/ 2147483647 h 1372"/>
                <a:gd name="T74" fmla="*/ 2147483647 w 1372"/>
                <a:gd name="T75" fmla="*/ 2147483647 h 1372"/>
                <a:gd name="T76" fmla="*/ 2147483647 w 1372"/>
                <a:gd name="T77" fmla="*/ 2147483647 h 1372"/>
                <a:gd name="T78" fmla="*/ 2147483647 w 1372"/>
                <a:gd name="T79" fmla="*/ 2147483647 h 1372"/>
                <a:gd name="T80" fmla="*/ 2147483647 w 1372"/>
                <a:gd name="T81" fmla="*/ 2147483647 h 1372"/>
                <a:gd name="T82" fmla="*/ 2147483647 w 1372"/>
                <a:gd name="T83" fmla="*/ 2147483647 h 1372"/>
                <a:gd name="T84" fmla="*/ 2147483647 w 1372"/>
                <a:gd name="T85" fmla="*/ 2147483647 h 1372"/>
                <a:gd name="T86" fmla="*/ 2147483647 w 1372"/>
                <a:gd name="T87" fmla="*/ 2147483647 h 1372"/>
                <a:gd name="T88" fmla="*/ 2147483647 w 1372"/>
                <a:gd name="T89" fmla="*/ 2147483647 h 1372"/>
                <a:gd name="T90" fmla="*/ 2147483647 w 1372"/>
                <a:gd name="T91" fmla="*/ 2147483647 h 1372"/>
                <a:gd name="T92" fmla="*/ 2147483647 w 1372"/>
                <a:gd name="T93" fmla="*/ 2147483647 h 1372"/>
                <a:gd name="T94" fmla="*/ 2147483647 w 1372"/>
                <a:gd name="T95" fmla="*/ 2147483647 h 1372"/>
                <a:gd name="T96" fmla="*/ 2147483647 w 1372"/>
                <a:gd name="T97" fmla="*/ 2147483647 h 1372"/>
                <a:gd name="T98" fmla="*/ 2147483647 w 1372"/>
                <a:gd name="T99" fmla="*/ 2147483647 h 1372"/>
                <a:gd name="T100" fmla="*/ 2147483647 w 1372"/>
                <a:gd name="T101" fmla="*/ 2147483647 h 137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2"/>
                <a:gd name="T154" fmla="*/ 0 h 1372"/>
                <a:gd name="T155" fmla="*/ 1372 w 1372"/>
                <a:gd name="T156" fmla="*/ 1372 h 137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2" h="1372">
                  <a:moveTo>
                    <a:pt x="1372" y="686"/>
                  </a:moveTo>
                  <a:lnTo>
                    <a:pt x="1370" y="651"/>
                  </a:lnTo>
                  <a:lnTo>
                    <a:pt x="1369" y="617"/>
                  </a:lnTo>
                  <a:lnTo>
                    <a:pt x="1363" y="581"/>
                  </a:lnTo>
                  <a:lnTo>
                    <a:pt x="1358" y="548"/>
                  </a:lnTo>
                  <a:lnTo>
                    <a:pt x="1351" y="516"/>
                  </a:lnTo>
                  <a:lnTo>
                    <a:pt x="1340" y="482"/>
                  </a:lnTo>
                  <a:lnTo>
                    <a:pt x="1330" y="450"/>
                  </a:lnTo>
                  <a:lnTo>
                    <a:pt x="1317" y="420"/>
                  </a:lnTo>
                  <a:lnTo>
                    <a:pt x="1305" y="390"/>
                  </a:lnTo>
                  <a:lnTo>
                    <a:pt x="1289" y="360"/>
                  </a:lnTo>
                  <a:lnTo>
                    <a:pt x="1273" y="331"/>
                  </a:lnTo>
                  <a:lnTo>
                    <a:pt x="1255" y="303"/>
                  </a:lnTo>
                  <a:lnTo>
                    <a:pt x="1236" y="277"/>
                  </a:lnTo>
                  <a:lnTo>
                    <a:pt x="1214" y="250"/>
                  </a:lnTo>
                  <a:lnTo>
                    <a:pt x="1193" y="225"/>
                  </a:lnTo>
                  <a:lnTo>
                    <a:pt x="1170" y="202"/>
                  </a:lnTo>
                  <a:lnTo>
                    <a:pt x="1147" y="179"/>
                  </a:lnTo>
                  <a:lnTo>
                    <a:pt x="1122" y="158"/>
                  </a:lnTo>
                  <a:lnTo>
                    <a:pt x="1096" y="136"/>
                  </a:lnTo>
                  <a:lnTo>
                    <a:pt x="1069" y="117"/>
                  </a:lnTo>
                  <a:lnTo>
                    <a:pt x="1041" y="99"/>
                  </a:lnTo>
                  <a:lnTo>
                    <a:pt x="1012" y="83"/>
                  </a:lnTo>
                  <a:lnTo>
                    <a:pt x="984" y="69"/>
                  </a:lnTo>
                  <a:lnTo>
                    <a:pt x="952" y="55"/>
                  </a:lnTo>
                  <a:lnTo>
                    <a:pt x="922" y="42"/>
                  </a:lnTo>
                  <a:lnTo>
                    <a:pt x="890" y="32"/>
                  </a:lnTo>
                  <a:lnTo>
                    <a:pt x="858" y="23"/>
                  </a:lnTo>
                  <a:lnTo>
                    <a:pt x="824" y="14"/>
                  </a:lnTo>
                  <a:lnTo>
                    <a:pt x="791" y="9"/>
                  </a:lnTo>
                  <a:lnTo>
                    <a:pt x="755" y="3"/>
                  </a:lnTo>
                  <a:lnTo>
                    <a:pt x="722" y="2"/>
                  </a:lnTo>
                  <a:lnTo>
                    <a:pt x="686" y="0"/>
                  </a:lnTo>
                  <a:lnTo>
                    <a:pt x="651" y="2"/>
                  </a:lnTo>
                  <a:lnTo>
                    <a:pt x="615" y="3"/>
                  </a:lnTo>
                  <a:lnTo>
                    <a:pt x="582" y="9"/>
                  </a:lnTo>
                  <a:lnTo>
                    <a:pt x="548" y="14"/>
                  </a:lnTo>
                  <a:lnTo>
                    <a:pt x="514" y="23"/>
                  </a:lnTo>
                  <a:lnTo>
                    <a:pt x="482" y="32"/>
                  </a:lnTo>
                  <a:lnTo>
                    <a:pt x="450" y="42"/>
                  </a:lnTo>
                  <a:lnTo>
                    <a:pt x="418" y="55"/>
                  </a:lnTo>
                  <a:lnTo>
                    <a:pt x="388" y="69"/>
                  </a:lnTo>
                  <a:lnTo>
                    <a:pt x="358" y="83"/>
                  </a:lnTo>
                  <a:lnTo>
                    <a:pt x="330" y="99"/>
                  </a:lnTo>
                  <a:lnTo>
                    <a:pt x="301" y="117"/>
                  </a:lnTo>
                  <a:lnTo>
                    <a:pt x="275" y="136"/>
                  </a:lnTo>
                  <a:lnTo>
                    <a:pt x="250" y="158"/>
                  </a:lnTo>
                  <a:lnTo>
                    <a:pt x="225" y="179"/>
                  </a:lnTo>
                  <a:lnTo>
                    <a:pt x="200" y="202"/>
                  </a:lnTo>
                  <a:lnTo>
                    <a:pt x="177" y="225"/>
                  </a:lnTo>
                  <a:lnTo>
                    <a:pt x="156" y="250"/>
                  </a:lnTo>
                  <a:lnTo>
                    <a:pt x="137" y="277"/>
                  </a:lnTo>
                  <a:lnTo>
                    <a:pt x="117" y="303"/>
                  </a:lnTo>
                  <a:lnTo>
                    <a:pt x="99" y="331"/>
                  </a:lnTo>
                  <a:lnTo>
                    <a:pt x="82" y="360"/>
                  </a:lnTo>
                  <a:lnTo>
                    <a:pt x="67" y="390"/>
                  </a:lnTo>
                  <a:lnTo>
                    <a:pt x="53" y="420"/>
                  </a:lnTo>
                  <a:lnTo>
                    <a:pt x="41" y="450"/>
                  </a:lnTo>
                  <a:lnTo>
                    <a:pt x="30" y="482"/>
                  </a:lnTo>
                  <a:lnTo>
                    <a:pt x="21" y="516"/>
                  </a:lnTo>
                  <a:lnTo>
                    <a:pt x="14" y="548"/>
                  </a:lnTo>
                  <a:lnTo>
                    <a:pt x="7" y="581"/>
                  </a:lnTo>
                  <a:lnTo>
                    <a:pt x="4" y="617"/>
                  </a:lnTo>
                  <a:lnTo>
                    <a:pt x="0" y="651"/>
                  </a:lnTo>
                  <a:lnTo>
                    <a:pt x="0" y="686"/>
                  </a:lnTo>
                  <a:lnTo>
                    <a:pt x="0" y="722"/>
                  </a:lnTo>
                  <a:lnTo>
                    <a:pt x="4" y="757"/>
                  </a:lnTo>
                  <a:lnTo>
                    <a:pt x="7" y="791"/>
                  </a:lnTo>
                  <a:lnTo>
                    <a:pt x="14" y="824"/>
                  </a:lnTo>
                  <a:lnTo>
                    <a:pt x="21" y="858"/>
                  </a:lnTo>
                  <a:lnTo>
                    <a:pt x="30" y="890"/>
                  </a:lnTo>
                  <a:lnTo>
                    <a:pt x="41" y="922"/>
                  </a:lnTo>
                  <a:lnTo>
                    <a:pt x="53" y="954"/>
                  </a:lnTo>
                  <a:lnTo>
                    <a:pt x="67" y="984"/>
                  </a:lnTo>
                  <a:lnTo>
                    <a:pt x="82" y="1014"/>
                  </a:lnTo>
                  <a:lnTo>
                    <a:pt x="99" y="1043"/>
                  </a:lnTo>
                  <a:lnTo>
                    <a:pt x="117" y="1071"/>
                  </a:lnTo>
                  <a:lnTo>
                    <a:pt x="137" y="1097"/>
                  </a:lnTo>
                  <a:lnTo>
                    <a:pt x="156" y="1122"/>
                  </a:lnTo>
                  <a:lnTo>
                    <a:pt x="177" y="1147"/>
                  </a:lnTo>
                  <a:lnTo>
                    <a:pt x="200" y="1172"/>
                  </a:lnTo>
                  <a:lnTo>
                    <a:pt x="225" y="1195"/>
                  </a:lnTo>
                  <a:lnTo>
                    <a:pt x="250" y="1216"/>
                  </a:lnTo>
                  <a:lnTo>
                    <a:pt x="275" y="1236"/>
                  </a:lnTo>
                  <a:lnTo>
                    <a:pt x="301" y="1255"/>
                  </a:lnTo>
                  <a:lnTo>
                    <a:pt x="330" y="1273"/>
                  </a:lnTo>
                  <a:lnTo>
                    <a:pt x="358" y="1289"/>
                  </a:lnTo>
                  <a:lnTo>
                    <a:pt x="388" y="1305"/>
                  </a:lnTo>
                  <a:lnTo>
                    <a:pt x="418" y="1319"/>
                  </a:lnTo>
                  <a:lnTo>
                    <a:pt x="450" y="1332"/>
                  </a:lnTo>
                  <a:lnTo>
                    <a:pt x="482" y="1342"/>
                  </a:lnTo>
                  <a:lnTo>
                    <a:pt x="514" y="1351"/>
                  </a:lnTo>
                  <a:lnTo>
                    <a:pt x="548" y="1358"/>
                  </a:lnTo>
                  <a:lnTo>
                    <a:pt x="582" y="1365"/>
                  </a:lnTo>
                  <a:lnTo>
                    <a:pt x="615" y="1369"/>
                  </a:lnTo>
                  <a:lnTo>
                    <a:pt x="651" y="1372"/>
                  </a:lnTo>
                  <a:lnTo>
                    <a:pt x="686" y="1372"/>
                  </a:lnTo>
                  <a:lnTo>
                    <a:pt x="722" y="1372"/>
                  </a:lnTo>
                  <a:lnTo>
                    <a:pt x="755" y="1369"/>
                  </a:lnTo>
                  <a:lnTo>
                    <a:pt x="791" y="1365"/>
                  </a:lnTo>
                  <a:lnTo>
                    <a:pt x="824" y="1358"/>
                  </a:lnTo>
                  <a:lnTo>
                    <a:pt x="858" y="1351"/>
                  </a:lnTo>
                  <a:lnTo>
                    <a:pt x="890" y="1342"/>
                  </a:lnTo>
                  <a:lnTo>
                    <a:pt x="922" y="1332"/>
                  </a:lnTo>
                  <a:lnTo>
                    <a:pt x="952" y="1319"/>
                  </a:lnTo>
                  <a:lnTo>
                    <a:pt x="984" y="1305"/>
                  </a:lnTo>
                  <a:lnTo>
                    <a:pt x="1012" y="1289"/>
                  </a:lnTo>
                  <a:lnTo>
                    <a:pt x="1041" y="1273"/>
                  </a:lnTo>
                  <a:lnTo>
                    <a:pt x="1069" y="1255"/>
                  </a:lnTo>
                  <a:lnTo>
                    <a:pt x="1096" y="1236"/>
                  </a:lnTo>
                  <a:lnTo>
                    <a:pt x="1122" y="1216"/>
                  </a:lnTo>
                  <a:lnTo>
                    <a:pt x="1147" y="1195"/>
                  </a:lnTo>
                  <a:lnTo>
                    <a:pt x="1170" y="1172"/>
                  </a:lnTo>
                  <a:lnTo>
                    <a:pt x="1193" y="1147"/>
                  </a:lnTo>
                  <a:lnTo>
                    <a:pt x="1214" y="1122"/>
                  </a:lnTo>
                  <a:lnTo>
                    <a:pt x="1236" y="1097"/>
                  </a:lnTo>
                  <a:lnTo>
                    <a:pt x="1255" y="1071"/>
                  </a:lnTo>
                  <a:lnTo>
                    <a:pt x="1273" y="1043"/>
                  </a:lnTo>
                  <a:lnTo>
                    <a:pt x="1289" y="1014"/>
                  </a:lnTo>
                  <a:lnTo>
                    <a:pt x="1305" y="984"/>
                  </a:lnTo>
                  <a:lnTo>
                    <a:pt x="1317" y="954"/>
                  </a:lnTo>
                  <a:lnTo>
                    <a:pt x="1330" y="922"/>
                  </a:lnTo>
                  <a:lnTo>
                    <a:pt x="1340" y="890"/>
                  </a:lnTo>
                  <a:lnTo>
                    <a:pt x="1351" y="858"/>
                  </a:lnTo>
                  <a:lnTo>
                    <a:pt x="1358" y="824"/>
                  </a:lnTo>
                  <a:lnTo>
                    <a:pt x="1363" y="791"/>
                  </a:lnTo>
                  <a:lnTo>
                    <a:pt x="1369" y="757"/>
                  </a:lnTo>
                  <a:lnTo>
                    <a:pt x="1370" y="722"/>
                  </a:lnTo>
                  <a:lnTo>
                    <a:pt x="1372" y="686"/>
                  </a:lnTo>
                  <a:lnTo>
                    <a:pt x="1362" y="686"/>
                  </a:lnTo>
                  <a:lnTo>
                    <a:pt x="1360" y="652"/>
                  </a:lnTo>
                  <a:lnTo>
                    <a:pt x="1358" y="617"/>
                  </a:lnTo>
                  <a:lnTo>
                    <a:pt x="1353" y="583"/>
                  </a:lnTo>
                  <a:lnTo>
                    <a:pt x="1347" y="551"/>
                  </a:lnTo>
                  <a:lnTo>
                    <a:pt x="1340" y="518"/>
                  </a:lnTo>
                  <a:lnTo>
                    <a:pt x="1331" y="486"/>
                  </a:lnTo>
                  <a:lnTo>
                    <a:pt x="1321" y="454"/>
                  </a:lnTo>
                  <a:lnTo>
                    <a:pt x="1308" y="424"/>
                  </a:lnTo>
                  <a:lnTo>
                    <a:pt x="1294" y="394"/>
                  </a:lnTo>
                  <a:lnTo>
                    <a:pt x="1280" y="365"/>
                  </a:lnTo>
                  <a:lnTo>
                    <a:pt x="1264" y="337"/>
                  </a:lnTo>
                  <a:lnTo>
                    <a:pt x="1246" y="308"/>
                  </a:lnTo>
                  <a:lnTo>
                    <a:pt x="1227" y="282"/>
                  </a:lnTo>
                  <a:lnTo>
                    <a:pt x="1207" y="257"/>
                  </a:lnTo>
                  <a:lnTo>
                    <a:pt x="1186" y="232"/>
                  </a:lnTo>
                  <a:lnTo>
                    <a:pt x="1163" y="209"/>
                  </a:lnTo>
                  <a:lnTo>
                    <a:pt x="1140" y="186"/>
                  </a:lnTo>
                  <a:lnTo>
                    <a:pt x="1115" y="165"/>
                  </a:lnTo>
                  <a:lnTo>
                    <a:pt x="1090" y="145"/>
                  </a:lnTo>
                  <a:lnTo>
                    <a:pt x="1064" y="126"/>
                  </a:lnTo>
                  <a:lnTo>
                    <a:pt x="1035" y="110"/>
                  </a:lnTo>
                  <a:lnTo>
                    <a:pt x="1007" y="92"/>
                  </a:lnTo>
                  <a:lnTo>
                    <a:pt x="979" y="78"/>
                  </a:lnTo>
                  <a:lnTo>
                    <a:pt x="949" y="64"/>
                  </a:lnTo>
                  <a:lnTo>
                    <a:pt x="918" y="53"/>
                  </a:lnTo>
                  <a:lnTo>
                    <a:pt x="887" y="42"/>
                  </a:lnTo>
                  <a:lnTo>
                    <a:pt x="855" y="32"/>
                  </a:lnTo>
                  <a:lnTo>
                    <a:pt x="823" y="25"/>
                  </a:lnTo>
                  <a:lnTo>
                    <a:pt x="789" y="19"/>
                  </a:lnTo>
                  <a:lnTo>
                    <a:pt x="755" y="14"/>
                  </a:lnTo>
                  <a:lnTo>
                    <a:pt x="720" y="12"/>
                  </a:lnTo>
                  <a:lnTo>
                    <a:pt x="686" y="11"/>
                  </a:lnTo>
                  <a:lnTo>
                    <a:pt x="651" y="12"/>
                  </a:lnTo>
                  <a:lnTo>
                    <a:pt x="617" y="14"/>
                  </a:lnTo>
                  <a:lnTo>
                    <a:pt x="583" y="19"/>
                  </a:lnTo>
                  <a:lnTo>
                    <a:pt x="550" y="25"/>
                  </a:lnTo>
                  <a:lnTo>
                    <a:pt x="518" y="32"/>
                  </a:lnTo>
                  <a:lnTo>
                    <a:pt x="486" y="42"/>
                  </a:lnTo>
                  <a:lnTo>
                    <a:pt x="454" y="53"/>
                  </a:lnTo>
                  <a:lnTo>
                    <a:pt x="424" y="64"/>
                  </a:lnTo>
                  <a:lnTo>
                    <a:pt x="394" y="78"/>
                  </a:lnTo>
                  <a:lnTo>
                    <a:pt x="364" y="92"/>
                  </a:lnTo>
                  <a:lnTo>
                    <a:pt x="335" y="110"/>
                  </a:lnTo>
                  <a:lnTo>
                    <a:pt x="309" y="126"/>
                  </a:lnTo>
                  <a:lnTo>
                    <a:pt x="282" y="145"/>
                  </a:lnTo>
                  <a:lnTo>
                    <a:pt x="255" y="165"/>
                  </a:lnTo>
                  <a:lnTo>
                    <a:pt x="232" y="186"/>
                  </a:lnTo>
                  <a:lnTo>
                    <a:pt x="208" y="209"/>
                  </a:lnTo>
                  <a:lnTo>
                    <a:pt x="186" y="232"/>
                  </a:lnTo>
                  <a:lnTo>
                    <a:pt x="165" y="257"/>
                  </a:lnTo>
                  <a:lnTo>
                    <a:pt x="145" y="282"/>
                  </a:lnTo>
                  <a:lnTo>
                    <a:pt x="126" y="308"/>
                  </a:lnTo>
                  <a:lnTo>
                    <a:pt x="108" y="337"/>
                  </a:lnTo>
                  <a:lnTo>
                    <a:pt x="92" y="365"/>
                  </a:lnTo>
                  <a:lnTo>
                    <a:pt x="76" y="394"/>
                  </a:lnTo>
                  <a:lnTo>
                    <a:pt x="64" y="424"/>
                  </a:lnTo>
                  <a:lnTo>
                    <a:pt x="52" y="454"/>
                  </a:lnTo>
                  <a:lnTo>
                    <a:pt x="41" y="486"/>
                  </a:lnTo>
                  <a:lnTo>
                    <a:pt x="32" y="518"/>
                  </a:lnTo>
                  <a:lnTo>
                    <a:pt x="25" y="551"/>
                  </a:lnTo>
                  <a:lnTo>
                    <a:pt x="18" y="583"/>
                  </a:lnTo>
                  <a:lnTo>
                    <a:pt x="14" y="617"/>
                  </a:lnTo>
                  <a:lnTo>
                    <a:pt x="11" y="652"/>
                  </a:lnTo>
                  <a:lnTo>
                    <a:pt x="11" y="686"/>
                  </a:lnTo>
                  <a:lnTo>
                    <a:pt x="11" y="722"/>
                  </a:lnTo>
                  <a:lnTo>
                    <a:pt x="14" y="755"/>
                  </a:lnTo>
                  <a:lnTo>
                    <a:pt x="18" y="789"/>
                  </a:lnTo>
                  <a:lnTo>
                    <a:pt x="25" y="823"/>
                  </a:lnTo>
                  <a:lnTo>
                    <a:pt x="32" y="855"/>
                  </a:lnTo>
                  <a:lnTo>
                    <a:pt x="41" y="886"/>
                  </a:lnTo>
                  <a:lnTo>
                    <a:pt x="52" y="918"/>
                  </a:lnTo>
                  <a:lnTo>
                    <a:pt x="64" y="949"/>
                  </a:lnTo>
                  <a:lnTo>
                    <a:pt x="76" y="979"/>
                  </a:lnTo>
                  <a:lnTo>
                    <a:pt x="92" y="1009"/>
                  </a:lnTo>
                  <a:lnTo>
                    <a:pt x="108" y="1037"/>
                  </a:lnTo>
                  <a:lnTo>
                    <a:pt x="126" y="1064"/>
                  </a:lnTo>
                  <a:lnTo>
                    <a:pt x="145" y="1090"/>
                  </a:lnTo>
                  <a:lnTo>
                    <a:pt x="165" y="1115"/>
                  </a:lnTo>
                  <a:lnTo>
                    <a:pt x="186" y="1140"/>
                  </a:lnTo>
                  <a:lnTo>
                    <a:pt x="208" y="1165"/>
                  </a:lnTo>
                  <a:lnTo>
                    <a:pt x="232" y="1186"/>
                  </a:lnTo>
                  <a:lnTo>
                    <a:pt x="255" y="1207"/>
                  </a:lnTo>
                  <a:lnTo>
                    <a:pt x="282" y="1227"/>
                  </a:lnTo>
                  <a:lnTo>
                    <a:pt x="309" y="1246"/>
                  </a:lnTo>
                  <a:lnTo>
                    <a:pt x="335" y="1264"/>
                  </a:lnTo>
                  <a:lnTo>
                    <a:pt x="364" y="1280"/>
                  </a:lnTo>
                  <a:lnTo>
                    <a:pt x="394" y="1296"/>
                  </a:lnTo>
                  <a:lnTo>
                    <a:pt x="424" y="1308"/>
                  </a:lnTo>
                  <a:lnTo>
                    <a:pt x="454" y="1321"/>
                  </a:lnTo>
                  <a:lnTo>
                    <a:pt x="486" y="1332"/>
                  </a:lnTo>
                  <a:lnTo>
                    <a:pt x="518" y="1340"/>
                  </a:lnTo>
                  <a:lnTo>
                    <a:pt x="550" y="1348"/>
                  </a:lnTo>
                  <a:lnTo>
                    <a:pt x="583" y="1355"/>
                  </a:lnTo>
                  <a:lnTo>
                    <a:pt x="617" y="1358"/>
                  </a:lnTo>
                  <a:lnTo>
                    <a:pt x="651" y="1362"/>
                  </a:lnTo>
                  <a:lnTo>
                    <a:pt x="686" y="1362"/>
                  </a:lnTo>
                  <a:lnTo>
                    <a:pt x="720" y="1362"/>
                  </a:lnTo>
                  <a:lnTo>
                    <a:pt x="755" y="1358"/>
                  </a:lnTo>
                  <a:lnTo>
                    <a:pt x="789" y="1355"/>
                  </a:lnTo>
                  <a:lnTo>
                    <a:pt x="823" y="1348"/>
                  </a:lnTo>
                  <a:lnTo>
                    <a:pt x="855" y="1340"/>
                  </a:lnTo>
                  <a:lnTo>
                    <a:pt x="887" y="1332"/>
                  </a:lnTo>
                  <a:lnTo>
                    <a:pt x="918" y="1321"/>
                  </a:lnTo>
                  <a:lnTo>
                    <a:pt x="949" y="1308"/>
                  </a:lnTo>
                  <a:lnTo>
                    <a:pt x="979" y="1296"/>
                  </a:lnTo>
                  <a:lnTo>
                    <a:pt x="1007" y="1280"/>
                  </a:lnTo>
                  <a:lnTo>
                    <a:pt x="1035" y="1264"/>
                  </a:lnTo>
                  <a:lnTo>
                    <a:pt x="1064" y="1246"/>
                  </a:lnTo>
                  <a:lnTo>
                    <a:pt x="1090" y="1227"/>
                  </a:lnTo>
                  <a:lnTo>
                    <a:pt x="1115" y="1207"/>
                  </a:lnTo>
                  <a:lnTo>
                    <a:pt x="1140" y="1186"/>
                  </a:lnTo>
                  <a:lnTo>
                    <a:pt x="1163" y="1165"/>
                  </a:lnTo>
                  <a:lnTo>
                    <a:pt x="1186" y="1140"/>
                  </a:lnTo>
                  <a:lnTo>
                    <a:pt x="1207" y="1115"/>
                  </a:lnTo>
                  <a:lnTo>
                    <a:pt x="1227" y="1090"/>
                  </a:lnTo>
                  <a:lnTo>
                    <a:pt x="1246" y="1064"/>
                  </a:lnTo>
                  <a:lnTo>
                    <a:pt x="1264" y="1037"/>
                  </a:lnTo>
                  <a:lnTo>
                    <a:pt x="1280" y="1009"/>
                  </a:lnTo>
                  <a:lnTo>
                    <a:pt x="1294" y="979"/>
                  </a:lnTo>
                  <a:lnTo>
                    <a:pt x="1308" y="949"/>
                  </a:lnTo>
                  <a:lnTo>
                    <a:pt x="1321" y="918"/>
                  </a:lnTo>
                  <a:lnTo>
                    <a:pt x="1331" y="886"/>
                  </a:lnTo>
                  <a:lnTo>
                    <a:pt x="1340" y="855"/>
                  </a:lnTo>
                  <a:lnTo>
                    <a:pt x="1347" y="823"/>
                  </a:lnTo>
                  <a:lnTo>
                    <a:pt x="1353" y="789"/>
                  </a:lnTo>
                  <a:lnTo>
                    <a:pt x="1358" y="755"/>
                  </a:lnTo>
                  <a:lnTo>
                    <a:pt x="1360" y="722"/>
                  </a:lnTo>
                  <a:lnTo>
                    <a:pt x="1362" y="686"/>
                  </a:lnTo>
                  <a:lnTo>
                    <a:pt x="1372" y="686"/>
                  </a:lnTo>
                  <a:close/>
                </a:path>
              </a:pathLst>
            </a:custGeom>
            <a:solidFill>
              <a:srgbClr val="81CCFF"/>
            </a:solidFill>
            <a:ln w="9525">
              <a:noFill/>
              <a:round/>
              <a:headEnd/>
              <a:tailEnd/>
            </a:ln>
          </p:spPr>
          <p:txBody>
            <a:bodyPr/>
            <a:lstStyle/>
            <a:p>
              <a:endParaRPr lang="en-US"/>
            </a:p>
          </p:txBody>
        </p:sp>
        <p:sp>
          <p:nvSpPr>
            <p:cNvPr id="53336" name="Freeform 89"/>
            <p:cNvSpPr>
              <a:spLocks/>
            </p:cNvSpPr>
            <p:nvPr/>
          </p:nvSpPr>
          <p:spPr bwMode="auto">
            <a:xfrm>
              <a:off x="3720015" y="2287613"/>
              <a:ext cx="1921933" cy="2162175"/>
            </a:xfrm>
            <a:custGeom>
              <a:avLst/>
              <a:gdLst>
                <a:gd name="T0" fmla="*/ 2147483647 w 1362"/>
                <a:gd name="T1" fmla="*/ 2147483647 h 1362"/>
                <a:gd name="T2" fmla="*/ 2147483647 w 1362"/>
                <a:gd name="T3" fmla="*/ 2147483647 h 1362"/>
                <a:gd name="T4" fmla="*/ 2147483647 w 1362"/>
                <a:gd name="T5" fmla="*/ 2147483647 h 1362"/>
                <a:gd name="T6" fmla="*/ 2147483647 w 1362"/>
                <a:gd name="T7" fmla="*/ 2147483647 h 1362"/>
                <a:gd name="T8" fmla="*/ 2147483647 w 1362"/>
                <a:gd name="T9" fmla="*/ 2147483647 h 1362"/>
                <a:gd name="T10" fmla="*/ 2147483647 w 1362"/>
                <a:gd name="T11" fmla="*/ 2147483647 h 1362"/>
                <a:gd name="T12" fmla="*/ 2147483647 w 1362"/>
                <a:gd name="T13" fmla="*/ 2147483647 h 1362"/>
                <a:gd name="T14" fmla="*/ 2147483647 w 1362"/>
                <a:gd name="T15" fmla="*/ 2147483647 h 1362"/>
                <a:gd name="T16" fmla="*/ 2147483647 w 1362"/>
                <a:gd name="T17" fmla="*/ 2147483647 h 1362"/>
                <a:gd name="T18" fmla="*/ 2147483647 w 1362"/>
                <a:gd name="T19" fmla="*/ 2147483647 h 1362"/>
                <a:gd name="T20" fmla="*/ 2147483647 w 1362"/>
                <a:gd name="T21" fmla="*/ 2147483647 h 1362"/>
                <a:gd name="T22" fmla="*/ 2147483647 w 1362"/>
                <a:gd name="T23" fmla="*/ 2147483647 h 1362"/>
                <a:gd name="T24" fmla="*/ 0 w 1362"/>
                <a:gd name="T25" fmla="*/ 2147483647 h 1362"/>
                <a:gd name="T26" fmla="*/ 2147483647 w 1362"/>
                <a:gd name="T27" fmla="*/ 2147483647 h 1362"/>
                <a:gd name="T28" fmla="*/ 2147483647 w 1362"/>
                <a:gd name="T29" fmla="*/ 2147483647 h 1362"/>
                <a:gd name="T30" fmla="*/ 2147483647 w 1362"/>
                <a:gd name="T31" fmla="*/ 2147483647 h 1362"/>
                <a:gd name="T32" fmla="*/ 2147483647 w 1362"/>
                <a:gd name="T33" fmla="*/ 2147483647 h 1362"/>
                <a:gd name="T34" fmla="*/ 2147483647 w 1362"/>
                <a:gd name="T35" fmla="*/ 2147483647 h 1362"/>
                <a:gd name="T36" fmla="*/ 2147483647 w 1362"/>
                <a:gd name="T37" fmla="*/ 2147483647 h 1362"/>
                <a:gd name="T38" fmla="*/ 2147483647 w 1362"/>
                <a:gd name="T39" fmla="*/ 2147483647 h 1362"/>
                <a:gd name="T40" fmla="*/ 2147483647 w 1362"/>
                <a:gd name="T41" fmla="*/ 2147483647 h 1362"/>
                <a:gd name="T42" fmla="*/ 2147483647 w 1362"/>
                <a:gd name="T43" fmla="*/ 2147483647 h 1362"/>
                <a:gd name="T44" fmla="*/ 2147483647 w 1362"/>
                <a:gd name="T45" fmla="*/ 2147483647 h 1362"/>
                <a:gd name="T46" fmla="*/ 2147483647 w 1362"/>
                <a:gd name="T47" fmla="*/ 2147483647 h 1362"/>
                <a:gd name="T48" fmla="*/ 2147483647 w 1362"/>
                <a:gd name="T49" fmla="*/ 2147483647 h 1362"/>
                <a:gd name="T50" fmla="*/ 2147483647 w 1362"/>
                <a:gd name="T51" fmla="*/ 2147483647 h 1362"/>
                <a:gd name="T52" fmla="*/ 2147483647 w 1362"/>
                <a:gd name="T53" fmla="*/ 2147483647 h 1362"/>
                <a:gd name="T54" fmla="*/ 2147483647 w 1362"/>
                <a:gd name="T55" fmla="*/ 2147483647 h 1362"/>
                <a:gd name="T56" fmla="*/ 2147483647 w 1362"/>
                <a:gd name="T57" fmla="*/ 2147483647 h 1362"/>
                <a:gd name="T58" fmla="*/ 2147483647 w 1362"/>
                <a:gd name="T59" fmla="*/ 2147483647 h 1362"/>
                <a:gd name="T60" fmla="*/ 2147483647 w 1362"/>
                <a:gd name="T61" fmla="*/ 2147483647 h 1362"/>
                <a:gd name="T62" fmla="*/ 2147483647 w 1362"/>
                <a:gd name="T63" fmla="*/ 2147483647 h 1362"/>
                <a:gd name="T64" fmla="*/ 2147483647 w 1362"/>
                <a:gd name="T65" fmla="*/ 2147483647 h 1362"/>
                <a:gd name="T66" fmla="*/ 2147483647 w 1362"/>
                <a:gd name="T67" fmla="*/ 2147483647 h 1362"/>
                <a:gd name="T68" fmla="*/ 2147483647 w 1362"/>
                <a:gd name="T69" fmla="*/ 2147483647 h 1362"/>
                <a:gd name="T70" fmla="*/ 2147483647 w 1362"/>
                <a:gd name="T71" fmla="*/ 2147483647 h 1362"/>
                <a:gd name="T72" fmla="*/ 2147483647 w 1362"/>
                <a:gd name="T73" fmla="*/ 2147483647 h 1362"/>
                <a:gd name="T74" fmla="*/ 2147483647 w 1362"/>
                <a:gd name="T75" fmla="*/ 2147483647 h 1362"/>
                <a:gd name="T76" fmla="*/ 2147483647 w 1362"/>
                <a:gd name="T77" fmla="*/ 2147483647 h 1362"/>
                <a:gd name="T78" fmla="*/ 2147483647 w 1362"/>
                <a:gd name="T79" fmla="*/ 2147483647 h 1362"/>
                <a:gd name="T80" fmla="*/ 2147483647 w 1362"/>
                <a:gd name="T81" fmla="*/ 2147483647 h 1362"/>
                <a:gd name="T82" fmla="*/ 2147483647 w 1362"/>
                <a:gd name="T83" fmla="*/ 2147483647 h 1362"/>
                <a:gd name="T84" fmla="*/ 2147483647 w 1362"/>
                <a:gd name="T85" fmla="*/ 2147483647 h 1362"/>
                <a:gd name="T86" fmla="*/ 2147483647 w 1362"/>
                <a:gd name="T87" fmla="*/ 2147483647 h 1362"/>
                <a:gd name="T88" fmla="*/ 2147483647 w 1362"/>
                <a:gd name="T89" fmla="*/ 2147483647 h 1362"/>
                <a:gd name="T90" fmla="*/ 2147483647 w 1362"/>
                <a:gd name="T91" fmla="*/ 2147483647 h 1362"/>
                <a:gd name="T92" fmla="*/ 2147483647 w 1362"/>
                <a:gd name="T93" fmla="*/ 2147483647 h 1362"/>
                <a:gd name="T94" fmla="*/ 2147483647 w 1362"/>
                <a:gd name="T95" fmla="*/ 2147483647 h 1362"/>
                <a:gd name="T96" fmla="*/ 2147483647 w 1362"/>
                <a:gd name="T97" fmla="*/ 2147483647 h 1362"/>
                <a:gd name="T98" fmla="*/ 2147483647 w 1362"/>
                <a:gd name="T99" fmla="*/ 2147483647 h 1362"/>
                <a:gd name="T100" fmla="*/ 2147483647 w 1362"/>
                <a:gd name="T101" fmla="*/ 2147483647 h 136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62"/>
                <a:gd name="T154" fmla="*/ 0 h 1362"/>
                <a:gd name="T155" fmla="*/ 1362 w 1362"/>
                <a:gd name="T156" fmla="*/ 1362 h 136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62" h="1362">
                  <a:moveTo>
                    <a:pt x="1362" y="681"/>
                  </a:moveTo>
                  <a:lnTo>
                    <a:pt x="1360" y="646"/>
                  </a:lnTo>
                  <a:lnTo>
                    <a:pt x="1358" y="612"/>
                  </a:lnTo>
                  <a:lnTo>
                    <a:pt x="1353" y="578"/>
                  </a:lnTo>
                  <a:lnTo>
                    <a:pt x="1348" y="545"/>
                  </a:lnTo>
                  <a:lnTo>
                    <a:pt x="1341" y="511"/>
                  </a:lnTo>
                  <a:lnTo>
                    <a:pt x="1332" y="479"/>
                  </a:lnTo>
                  <a:lnTo>
                    <a:pt x="1319" y="447"/>
                  </a:lnTo>
                  <a:lnTo>
                    <a:pt x="1309" y="417"/>
                  </a:lnTo>
                  <a:lnTo>
                    <a:pt x="1295" y="387"/>
                  </a:lnTo>
                  <a:lnTo>
                    <a:pt x="1279" y="357"/>
                  </a:lnTo>
                  <a:lnTo>
                    <a:pt x="1263" y="328"/>
                  </a:lnTo>
                  <a:lnTo>
                    <a:pt x="1245" y="302"/>
                  </a:lnTo>
                  <a:lnTo>
                    <a:pt x="1225" y="275"/>
                  </a:lnTo>
                  <a:lnTo>
                    <a:pt x="1206" y="248"/>
                  </a:lnTo>
                  <a:lnTo>
                    <a:pt x="1185" y="224"/>
                  </a:lnTo>
                  <a:lnTo>
                    <a:pt x="1162" y="201"/>
                  </a:lnTo>
                  <a:lnTo>
                    <a:pt x="1139" y="178"/>
                  </a:lnTo>
                  <a:lnTo>
                    <a:pt x="1114" y="156"/>
                  </a:lnTo>
                  <a:lnTo>
                    <a:pt x="1089" y="137"/>
                  </a:lnTo>
                  <a:lnTo>
                    <a:pt x="1061" y="117"/>
                  </a:lnTo>
                  <a:lnTo>
                    <a:pt x="1034" y="100"/>
                  </a:lnTo>
                  <a:lnTo>
                    <a:pt x="1006" y="84"/>
                  </a:lnTo>
                  <a:lnTo>
                    <a:pt x="975" y="68"/>
                  </a:lnTo>
                  <a:lnTo>
                    <a:pt x="945" y="55"/>
                  </a:lnTo>
                  <a:lnTo>
                    <a:pt x="915" y="43"/>
                  </a:lnTo>
                  <a:lnTo>
                    <a:pt x="883" y="32"/>
                  </a:lnTo>
                  <a:lnTo>
                    <a:pt x="851" y="22"/>
                  </a:lnTo>
                  <a:lnTo>
                    <a:pt x="818" y="14"/>
                  </a:lnTo>
                  <a:lnTo>
                    <a:pt x="784" y="9"/>
                  </a:lnTo>
                  <a:lnTo>
                    <a:pt x="750" y="4"/>
                  </a:lnTo>
                  <a:lnTo>
                    <a:pt x="717" y="2"/>
                  </a:lnTo>
                  <a:lnTo>
                    <a:pt x="681" y="0"/>
                  </a:lnTo>
                  <a:lnTo>
                    <a:pt x="646" y="2"/>
                  </a:lnTo>
                  <a:lnTo>
                    <a:pt x="612" y="4"/>
                  </a:lnTo>
                  <a:lnTo>
                    <a:pt x="577" y="9"/>
                  </a:lnTo>
                  <a:lnTo>
                    <a:pt x="543" y="14"/>
                  </a:lnTo>
                  <a:lnTo>
                    <a:pt x="511" y="22"/>
                  </a:lnTo>
                  <a:lnTo>
                    <a:pt x="479" y="32"/>
                  </a:lnTo>
                  <a:lnTo>
                    <a:pt x="447" y="43"/>
                  </a:lnTo>
                  <a:lnTo>
                    <a:pt x="415" y="55"/>
                  </a:lnTo>
                  <a:lnTo>
                    <a:pt x="385" y="68"/>
                  </a:lnTo>
                  <a:lnTo>
                    <a:pt x="357" y="84"/>
                  </a:lnTo>
                  <a:lnTo>
                    <a:pt x="328" y="100"/>
                  </a:lnTo>
                  <a:lnTo>
                    <a:pt x="300" y="117"/>
                  </a:lnTo>
                  <a:lnTo>
                    <a:pt x="273" y="137"/>
                  </a:lnTo>
                  <a:lnTo>
                    <a:pt x="249" y="156"/>
                  </a:lnTo>
                  <a:lnTo>
                    <a:pt x="224" y="178"/>
                  </a:lnTo>
                  <a:lnTo>
                    <a:pt x="199" y="201"/>
                  </a:lnTo>
                  <a:lnTo>
                    <a:pt x="178" y="224"/>
                  </a:lnTo>
                  <a:lnTo>
                    <a:pt x="155" y="248"/>
                  </a:lnTo>
                  <a:lnTo>
                    <a:pt x="135" y="275"/>
                  </a:lnTo>
                  <a:lnTo>
                    <a:pt x="116" y="302"/>
                  </a:lnTo>
                  <a:lnTo>
                    <a:pt x="98" y="328"/>
                  </a:lnTo>
                  <a:lnTo>
                    <a:pt x="82" y="357"/>
                  </a:lnTo>
                  <a:lnTo>
                    <a:pt x="68" y="387"/>
                  </a:lnTo>
                  <a:lnTo>
                    <a:pt x="54" y="417"/>
                  </a:lnTo>
                  <a:lnTo>
                    <a:pt x="41" y="447"/>
                  </a:lnTo>
                  <a:lnTo>
                    <a:pt x="31" y="479"/>
                  </a:lnTo>
                  <a:lnTo>
                    <a:pt x="22" y="511"/>
                  </a:lnTo>
                  <a:lnTo>
                    <a:pt x="15" y="545"/>
                  </a:lnTo>
                  <a:lnTo>
                    <a:pt x="8" y="578"/>
                  </a:lnTo>
                  <a:lnTo>
                    <a:pt x="4" y="612"/>
                  </a:lnTo>
                  <a:lnTo>
                    <a:pt x="0" y="646"/>
                  </a:lnTo>
                  <a:lnTo>
                    <a:pt x="0" y="681"/>
                  </a:lnTo>
                  <a:lnTo>
                    <a:pt x="0" y="717"/>
                  </a:lnTo>
                  <a:lnTo>
                    <a:pt x="4" y="750"/>
                  </a:lnTo>
                  <a:lnTo>
                    <a:pt x="8" y="786"/>
                  </a:lnTo>
                  <a:lnTo>
                    <a:pt x="15" y="819"/>
                  </a:lnTo>
                  <a:lnTo>
                    <a:pt x="22" y="851"/>
                  </a:lnTo>
                  <a:lnTo>
                    <a:pt x="31" y="883"/>
                  </a:lnTo>
                  <a:lnTo>
                    <a:pt x="41" y="915"/>
                  </a:lnTo>
                  <a:lnTo>
                    <a:pt x="54" y="947"/>
                  </a:lnTo>
                  <a:lnTo>
                    <a:pt x="68" y="977"/>
                  </a:lnTo>
                  <a:lnTo>
                    <a:pt x="82" y="1006"/>
                  </a:lnTo>
                  <a:lnTo>
                    <a:pt x="98" y="1034"/>
                  </a:lnTo>
                  <a:lnTo>
                    <a:pt x="116" y="1062"/>
                  </a:lnTo>
                  <a:lnTo>
                    <a:pt x="135" y="1089"/>
                  </a:lnTo>
                  <a:lnTo>
                    <a:pt x="155" y="1114"/>
                  </a:lnTo>
                  <a:lnTo>
                    <a:pt x="178" y="1139"/>
                  </a:lnTo>
                  <a:lnTo>
                    <a:pt x="199" y="1163"/>
                  </a:lnTo>
                  <a:lnTo>
                    <a:pt x="224" y="1185"/>
                  </a:lnTo>
                  <a:lnTo>
                    <a:pt x="249" y="1206"/>
                  </a:lnTo>
                  <a:lnTo>
                    <a:pt x="273" y="1227"/>
                  </a:lnTo>
                  <a:lnTo>
                    <a:pt x="300" y="1247"/>
                  </a:lnTo>
                  <a:lnTo>
                    <a:pt x="328" y="1264"/>
                  </a:lnTo>
                  <a:lnTo>
                    <a:pt x="357" y="1280"/>
                  </a:lnTo>
                  <a:lnTo>
                    <a:pt x="385" y="1295"/>
                  </a:lnTo>
                  <a:lnTo>
                    <a:pt x="415" y="1309"/>
                  </a:lnTo>
                  <a:lnTo>
                    <a:pt x="447" y="1321"/>
                  </a:lnTo>
                  <a:lnTo>
                    <a:pt x="479" y="1332"/>
                  </a:lnTo>
                  <a:lnTo>
                    <a:pt x="511" y="1341"/>
                  </a:lnTo>
                  <a:lnTo>
                    <a:pt x="543" y="1348"/>
                  </a:lnTo>
                  <a:lnTo>
                    <a:pt x="577" y="1355"/>
                  </a:lnTo>
                  <a:lnTo>
                    <a:pt x="612" y="1358"/>
                  </a:lnTo>
                  <a:lnTo>
                    <a:pt x="646" y="1362"/>
                  </a:lnTo>
                  <a:lnTo>
                    <a:pt x="681" y="1362"/>
                  </a:lnTo>
                  <a:lnTo>
                    <a:pt x="717" y="1362"/>
                  </a:lnTo>
                  <a:lnTo>
                    <a:pt x="750" y="1358"/>
                  </a:lnTo>
                  <a:lnTo>
                    <a:pt x="784" y="1355"/>
                  </a:lnTo>
                  <a:lnTo>
                    <a:pt x="818" y="1348"/>
                  </a:lnTo>
                  <a:lnTo>
                    <a:pt x="851" y="1341"/>
                  </a:lnTo>
                  <a:lnTo>
                    <a:pt x="883" y="1332"/>
                  </a:lnTo>
                  <a:lnTo>
                    <a:pt x="915" y="1321"/>
                  </a:lnTo>
                  <a:lnTo>
                    <a:pt x="945" y="1309"/>
                  </a:lnTo>
                  <a:lnTo>
                    <a:pt x="975" y="1295"/>
                  </a:lnTo>
                  <a:lnTo>
                    <a:pt x="1006" y="1280"/>
                  </a:lnTo>
                  <a:lnTo>
                    <a:pt x="1034" y="1264"/>
                  </a:lnTo>
                  <a:lnTo>
                    <a:pt x="1061" y="1247"/>
                  </a:lnTo>
                  <a:lnTo>
                    <a:pt x="1089" y="1227"/>
                  </a:lnTo>
                  <a:lnTo>
                    <a:pt x="1114" y="1206"/>
                  </a:lnTo>
                  <a:lnTo>
                    <a:pt x="1139" y="1185"/>
                  </a:lnTo>
                  <a:lnTo>
                    <a:pt x="1162" y="1163"/>
                  </a:lnTo>
                  <a:lnTo>
                    <a:pt x="1185" y="1139"/>
                  </a:lnTo>
                  <a:lnTo>
                    <a:pt x="1206" y="1114"/>
                  </a:lnTo>
                  <a:lnTo>
                    <a:pt x="1225" y="1089"/>
                  </a:lnTo>
                  <a:lnTo>
                    <a:pt x="1245" y="1062"/>
                  </a:lnTo>
                  <a:lnTo>
                    <a:pt x="1263" y="1034"/>
                  </a:lnTo>
                  <a:lnTo>
                    <a:pt x="1279" y="1006"/>
                  </a:lnTo>
                  <a:lnTo>
                    <a:pt x="1295" y="977"/>
                  </a:lnTo>
                  <a:lnTo>
                    <a:pt x="1309" y="947"/>
                  </a:lnTo>
                  <a:lnTo>
                    <a:pt x="1319" y="915"/>
                  </a:lnTo>
                  <a:lnTo>
                    <a:pt x="1332" y="883"/>
                  </a:lnTo>
                  <a:lnTo>
                    <a:pt x="1341" y="851"/>
                  </a:lnTo>
                  <a:lnTo>
                    <a:pt x="1348" y="819"/>
                  </a:lnTo>
                  <a:lnTo>
                    <a:pt x="1353" y="786"/>
                  </a:lnTo>
                  <a:lnTo>
                    <a:pt x="1358" y="750"/>
                  </a:lnTo>
                  <a:lnTo>
                    <a:pt x="1360" y="717"/>
                  </a:lnTo>
                  <a:lnTo>
                    <a:pt x="1362" y="681"/>
                  </a:lnTo>
                  <a:lnTo>
                    <a:pt x="1351" y="681"/>
                  </a:lnTo>
                  <a:lnTo>
                    <a:pt x="1350" y="647"/>
                  </a:lnTo>
                  <a:lnTo>
                    <a:pt x="1348" y="614"/>
                  </a:lnTo>
                  <a:lnTo>
                    <a:pt x="1342" y="580"/>
                  </a:lnTo>
                  <a:lnTo>
                    <a:pt x="1337" y="546"/>
                  </a:lnTo>
                  <a:lnTo>
                    <a:pt x="1330" y="514"/>
                  </a:lnTo>
                  <a:lnTo>
                    <a:pt x="1321" y="483"/>
                  </a:lnTo>
                  <a:lnTo>
                    <a:pt x="1311" y="451"/>
                  </a:lnTo>
                  <a:lnTo>
                    <a:pt x="1298" y="420"/>
                  </a:lnTo>
                  <a:lnTo>
                    <a:pt x="1284" y="390"/>
                  </a:lnTo>
                  <a:lnTo>
                    <a:pt x="1270" y="362"/>
                  </a:lnTo>
                  <a:lnTo>
                    <a:pt x="1254" y="334"/>
                  </a:lnTo>
                  <a:lnTo>
                    <a:pt x="1236" y="307"/>
                  </a:lnTo>
                  <a:lnTo>
                    <a:pt x="1218" y="280"/>
                  </a:lnTo>
                  <a:lnTo>
                    <a:pt x="1197" y="256"/>
                  </a:lnTo>
                  <a:lnTo>
                    <a:pt x="1178" y="231"/>
                  </a:lnTo>
                  <a:lnTo>
                    <a:pt x="1155" y="208"/>
                  </a:lnTo>
                  <a:lnTo>
                    <a:pt x="1131" y="186"/>
                  </a:lnTo>
                  <a:lnTo>
                    <a:pt x="1107" y="165"/>
                  </a:lnTo>
                  <a:lnTo>
                    <a:pt x="1082" y="146"/>
                  </a:lnTo>
                  <a:lnTo>
                    <a:pt x="1055" y="126"/>
                  </a:lnTo>
                  <a:lnTo>
                    <a:pt x="1029" y="108"/>
                  </a:lnTo>
                  <a:lnTo>
                    <a:pt x="1000" y="92"/>
                  </a:lnTo>
                  <a:lnTo>
                    <a:pt x="972" y="78"/>
                  </a:lnTo>
                  <a:lnTo>
                    <a:pt x="942" y="64"/>
                  </a:lnTo>
                  <a:lnTo>
                    <a:pt x="912" y="52"/>
                  </a:lnTo>
                  <a:lnTo>
                    <a:pt x="880" y="41"/>
                  </a:lnTo>
                  <a:lnTo>
                    <a:pt x="848" y="32"/>
                  </a:lnTo>
                  <a:lnTo>
                    <a:pt x="816" y="25"/>
                  </a:lnTo>
                  <a:lnTo>
                    <a:pt x="782" y="20"/>
                  </a:lnTo>
                  <a:lnTo>
                    <a:pt x="749" y="14"/>
                  </a:lnTo>
                  <a:lnTo>
                    <a:pt x="715" y="13"/>
                  </a:lnTo>
                  <a:lnTo>
                    <a:pt x="681" y="11"/>
                  </a:lnTo>
                  <a:lnTo>
                    <a:pt x="646" y="13"/>
                  </a:lnTo>
                  <a:lnTo>
                    <a:pt x="612" y="14"/>
                  </a:lnTo>
                  <a:lnTo>
                    <a:pt x="578" y="20"/>
                  </a:lnTo>
                  <a:lnTo>
                    <a:pt x="546" y="25"/>
                  </a:lnTo>
                  <a:lnTo>
                    <a:pt x="513" y="32"/>
                  </a:lnTo>
                  <a:lnTo>
                    <a:pt x="481" y="41"/>
                  </a:lnTo>
                  <a:lnTo>
                    <a:pt x="451" y="52"/>
                  </a:lnTo>
                  <a:lnTo>
                    <a:pt x="421" y="64"/>
                  </a:lnTo>
                  <a:lnTo>
                    <a:pt x="390" y="78"/>
                  </a:lnTo>
                  <a:lnTo>
                    <a:pt x="362" y="92"/>
                  </a:lnTo>
                  <a:lnTo>
                    <a:pt x="334" y="108"/>
                  </a:lnTo>
                  <a:lnTo>
                    <a:pt x="307" y="126"/>
                  </a:lnTo>
                  <a:lnTo>
                    <a:pt x="281" y="146"/>
                  </a:lnTo>
                  <a:lnTo>
                    <a:pt x="254" y="165"/>
                  </a:lnTo>
                  <a:lnTo>
                    <a:pt x="231" y="186"/>
                  </a:lnTo>
                  <a:lnTo>
                    <a:pt x="208" y="208"/>
                  </a:lnTo>
                  <a:lnTo>
                    <a:pt x="185" y="231"/>
                  </a:lnTo>
                  <a:lnTo>
                    <a:pt x="164" y="256"/>
                  </a:lnTo>
                  <a:lnTo>
                    <a:pt x="144" y="280"/>
                  </a:lnTo>
                  <a:lnTo>
                    <a:pt x="125" y="307"/>
                  </a:lnTo>
                  <a:lnTo>
                    <a:pt x="109" y="334"/>
                  </a:lnTo>
                  <a:lnTo>
                    <a:pt x="93" y="362"/>
                  </a:lnTo>
                  <a:lnTo>
                    <a:pt x="77" y="390"/>
                  </a:lnTo>
                  <a:lnTo>
                    <a:pt x="64" y="420"/>
                  </a:lnTo>
                  <a:lnTo>
                    <a:pt x="52" y="451"/>
                  </a:lnTo>
                  <a:lnTo>
                    <a:pt x="41" y="483"/>
                  </a:lnTo>
                  <a:lnTo>
                    <a:pt x="32" y="514"/>
                  </a:lnTo>
                  <a:lnTo>
                    <a:pt x="25" y="546"/>
                  </a:lnTo>
                  <a:lnTo>
                    <a:pt x="18" y="580"/>
                  </a:lnTo>
                  <a:lnTo>
                    <a:pt x="15" y="614"/>
                  </a:lnTo>
                  <a:lnTo>
                    <a:pt x="11" y="647"/>
                  </a:lnTo>
                  <a:lnTo>
                    <a:pt x="11" y="681"/>
                  </a:lnTo>
                  <a:lnTo>
                    <a:pt x="11" y="717"/>
                  </a:lnTo>
                  <a:lnTo>
                    <a:pt x="15" y="750"/>
                  </a:lnTo>
                  <a:lnTo>
                    <a:pt x="18" y="784"/>
                  </a:lnTo>
                  <a:lnTo>
                    <a:pt x="25" y="816"/>
                  </a:lnTo>
                  <a:lnTo>
                    <a:pt x="32" y="850"/>
                  </a:lnTo>
                  <a:lnTo>
                    <a:pt x="41" y="881"/>
                  </a:lnTo>
                  <a:lnTo>
                    <a:pt x="52" y="912"/>
                  </a:lnTo>
                  <a:lnTo>
                    <a:pt x="64" y="942"/>
                  </a:lnTo>
                  <a:lnTo>
                    <a:pt x="77" y="972"/>
                  </a:lnTo>
                  <a:lnTo>
                    <a:pt x="93" y="1000"/>
                  </a:lnTo>
                  <a:lnTo>
                    <a:pt x="109" y="1029"/>
                  </a:lnTo>
                  <a:lnTo>
                    <a:pt x="125" y="1055"/>
                  </a:lnTo>
                  <a:lnTo>
                    <a:pt x="144" y="1082"/>
                  </a:lnTo>
                  <a:lnTo>
                    <a:pt x="164" y="1108"/>
                  </a:lnTo>
                  <a:lnTo>
                    <a:pt x="185" y="1131"/>
                  </a:lnTo>
                  <a:lnTo>
                    <a:pt x="208" y="1155"/>
                  </a:lnTo>
                  <a:lnTo>
                    <a:pt x="231" y="1178"/>
                  </a:lnTo>
                  <a:lnTo>
                    <a:pt x="254" y="1199"/>
                  </a:lnTo>
                  <a:lnTo>
                    <a:pt x="281" y="1218"/>
                  </a:lnTo>
                  <a:lnTo>
                    <a:pt x="307" y="1236"/>
                  </a:lnTo>
                  <a:lnTo>
                    <a:pt x="334" y="1254"/>
                  </a:lnTo>
                  <a:lnTo>
                    <a:pt x="362" y="1270"/>
                  </a:lnTo>
                  <a:lnTo>
                    <a:pt x="390" y="1286"/>
                  </a:lnTo>
                  <a:lnTo>
                    <a:pt x="421" y="1298"/>
                  </a:lnTo>
                  <a:lnTo>
                    <a:pt x="451" y="1311"/>
                  </a:lnTo>
                  <a:lnTo>
                    <a:pt x="481" y="1321"/>
                  </a:lnTo>
                  <a:lnTo>
                    <a:pt x="513" y="1330"/>
                  </a:lnTo>
                  <a:lnTo>
                    <a:pt x="546" y="1337"/>
                  </a:lnTo>
                  <a:lnTo>
                    <a:pt x="578" y="1344"/>
                  </a:lnTo>
                  <a:lnTo>
                    <a:pt x="612" y="1348"/>
                  </a:lnTo>
                  <a:lnTo>
                    <a:pt x="646" y="1351"/>
                  </a:lnTo>
                  <a:lnTo>
                    <a:pt x="681" y="1351"/>
                  </a:lnTo>
                  <a:lnTo>
                    <a:pt x="715" y="1351"/>
                  </a:lnTo>
                  <a:lnTo>
                    <a:pt x="749" y="1348"/>
                  </a:lnTo>
                  <a:lnTo>
                    <a:pt x="782" y="1344"/>
                  </a:lnTo>
                  <a:lnTo>
                    <a:pt x="816" y="1337"/>
                  </a:lnTo>
                  <a:lnTo>
                    <a:pt x="848" y="1330"/>
                  </a:lnTo>
                  <a:lnTo>
                    <a:pt x="880" y="1321"/>
                  </a:lnTo>
                  <a:lnTo>
                    <a:pt x="912" y="1311"/>
                  </a:lnTo>
                  <a:lnTo>
                    <a:pt x="942" y="1298"/>
                  </a:lnTo>
                  <a:lnTo>
                    <a:pt x="972" y="1286"/>
                  </a:lnTo>
                  <a:lnTo>
                    <a:pt x="1000" y="1270"/>
                  </a:lnTo>
                  <a:lnTo>
                    <a:pt x="1029" y="1254"/>
                  </a:lnTo>
                  <a:lnTo>
                    <a:pt x="1055" y="1236"/>
                  </a:lnTo>
                  <a:lnTo>
                    <a:pt x="1082" y="1218"/>
                  </a:lnTo>
                  <a:lnTo>
                    <a:pt x="1107" y="1199"/>
                  </a:lnTo>
                  <a:lnTo>
                    <a:pt x="1131" y="1178"/>
                  </a:lnTo>
                  <a:lnTo>
                    <a:pt x="1155" y="1155"/>
                  </a:lnTo>
                  <a:lnTo>
                    <a:pt x="1178" y="1131"/>
                  </a:lnTo>
                  <a:lnTo>
                    <a:pt x="1197" y="1108"/>
                  </a:lnTo>
                  <a:lnTo>
                    <a:pt x="1218" y="1082"/>
                  </a:lnTo>
                  <a:lnTo>
                    <a:pt x="1236" y="1055"/>
                  </a:lnTo>
                  <a:lnTo>
                    <a:pt x="1254" y="1029"/>
                  </a:lnTo>
                  <a:lnTo>
                    <a:pt x="1270" y="1000"/>
                  </a:lnTo>
                  <a:lnTo>
                    <a:pt x="1284" y="972"/>
                  </a:lnTo>
                  <a:lnTo>
                    <a:pt x="1298" y="942"/>
                  </a:lnTo>
                  <a:lnTo>
                    <a:pt x="1311" y="912"/>
                  </a:lnTo>
                  <a:lnTo>
                    <a:pt x="1321" y="881"/>
                  </a:lnTo>
                  <a:lnTo>
                    <a:pt x="1330" y="850"/>
                  </a:lnTo>
                  <a:lnTo>
                    <a:pt x="1337" y="816"/>
                  </a:lnTo>
                  <a:lnTo>
                    <a:pt x="1342" y="784"/>
                  </a:lnTo>
                  <a:lnTo>
                    <a:pt x="1348" y="750"/>
                  </a:lnTo>
                  <a:lnTo>
                    <a:pt x="1350" y="717"/>
                  </a:lnTo>
                  <a:lnTo>
                    <a:pt x="1351" y="681"/>
                  </a:lnTo>
                  <a:lnTo>
                    <a:pt x="1362" y="681"/>
                  </a:lnTo>
                  <a:close/>
                </a:path>
              </a:pathLst>
            </a:custGeom>
            <a:solidFill>
              <a:srgbClr val="82CDFF"/>
            </a:solidFill>
            <a:ln w="9525">
              <a:noFill/>
              <a:round/>
              <a:headEnd/>
              <a:tailEnd/>
            </a:ln>
          </p:spPr>
          <p:txBody>
            <a:bodyPr/>
            <a:lstStyle/>
            <a:p>
              <a:endParaRPr lang="en-US"/>
            </a:p>
          </p:txBody>
        </p:sp>
        <p:sp>
          <p:nvSpPr>
            <p:cNvPr id="53337" name="Freeform 90"/>
            <p:cNvSpPr>
              <a:spLocks/>
            </p:cNvSpPr>
            <p:nvPr/>
          </p:nvSpPr>
          <p:spPr bwMode="auto">
            <a:xfrm>
              <a:off x="3728479" y="2297133"/>
              <a:ext cx="1906411" cy="2144713"/>
            </a:xfrm>
            <a:custGeom>
              <a:avLst/>
              <a:gdLst>
                <a:gd name="T0" fmla="*/ 2147483647 w 1351"/>
                <a:gd name="T1" fmla="*/ 2147483647 h 1351"/>
                <a:gd name="T2" fmla="*/ 2147483647 w 1351"/>
                <a:gd name="T3" fmla="*/ 2147483647 h 1351"/>
                <a:gd name="T4" fmla="*/ 2147483647 w 1351"/>
                <a:gd name="T5" fmla="*/ 2147483647 h 1351"/>
                <a:gd name="T6" fmla="*/ 2147483647 w 1351"/>
                <a:gd name="T7" fmla="*/ 2147483647 h 1351"/>
                <a:gd name="T8" fmla="*/ 2147483647 w 1351"/>
                <a:gd name="T9" fmla="*/ 2147483647 h 1351"/>
                <a:gd name="T10" fmla="*/ 2147483647 w 1351"/>
                <a:gd name="T11" fmla="*/ 2147483647 h 1351"/>
                <a:gd name="T12" fmla="*/ 2147483647 w 1351"/>
                <a:gd name="T13" fmla="*/ 2147483647 h 1351"/>
                <a:gd name="T14" fmla="*/ 2147483647 w 1351"/>
                <a:gd name="T15" fmla="*/ 2147483647 h 1351"/>
                <a:gd name="T16" fmla="*/ 2147483647 w 1351"/>
                <a:gd name="T17" fmla="*/ 2147483647 h 1351"/>
                <a:gd name="T18" fmla="*/ 2147483647 w 1351"/>
                <a:gd name="T19" fmla="*/ 2147483647 h 1351"/>
                <a:gd name="T20" fmla="*/ 2147483647 w 1351"/>
                <a:gd name="T21" fmla="*/ 2147483647 h 1351"/>
                <a:gd name="T22" fmla="*/ 2147483647 w 1351"/>
                <a:gd name="T23" fmla="*/ 2147483647 h 1351"/>
                <a:gd name="T24" fmla="*/ 0 w 1351"/>
                <a:gd name="T25" fmla="*/ 2147483647 h 1351"/>
                <a:gd name="T26" fmla="*/ 2147483647 w 1351"/>
                <a:gd name="T27" fmla="*/ 2147483647 h 1351"/>
                <a:gd name="T28" fmla="*/ 2147483647 w 1351"/>
                <a:gd name="T29" fmla="*/ 2147483647 h 1351"/>
                <a:gd name="T30" fmla="*/ 2147483647 w 1351"/>
                <a:gd name="T31" fmla="*/ 2147483647 h 1351"/>
                <a:gd name="T32" fmla="*/ 2147483647 w 1351"/>
                <a:gd name="T33" fmla="*/ 2147483647 h 1351"/>
                <a:gd name="T34" fmla="*/ 2147483647 w 1351"/>
                <a:gd name="T35" fmla="*/ 2147483647 h 1351"/>
                <a:gd name="T36" fmla="*/ 2147483647 w 1351"/>
                <a:gd name="T37" fmla="*/ 2147483647 h 1351"/>
                <a:gd name="T38" fmla="*/ 2147483647 w 1351"/>
                <a:gd name="T39" fmla="*/ 2147483647 h 1351"/>
                <a:gd name="T40" fmla="*/ 2147483647 w 1351"/>
                <a:gd name="T41" fmla="*/ 2147483647 h 1351"/>
                <a:gd name="T42" fmla="*/ 2147483647 w 1351"/>
                <a:gd name="T43" fmla="*/ 2147483647 h 1351"/>
                <a:gd name="T44" fmla="*/ 2147483647 w 1351"/>
                <a:gd name="T45" fmla="*/ 2147483647 h 1351"/>
                <a:gd name="T46" fmla="*/ 2147483647 w 1351"/>
                <a:gd name="T47" fmla="*/ 2147483647 h 1351"/>
                <a:gd name="T48" fmla="*/ 2147483647 w 1351"/>
                <a:gd name="T49" fmla="*/ 2147483647 h 1351"/>
                <a:gd name="T50" fmla="*/ 2147483647 w 1351"/>
                <a:gd name="T51" fmla="*/ 2147483647 h 1351"/>
                <a:gd name="T52" fmla="*/ 2147483647 w 1351"/>
                <a:gd name="T53" fmla="*/ 2147483647 h 1351"/>
                <a:gd name="T54" fmla="*/ 2147483647 w 1351"/>
                <a:gd name="T55" fmla="*/ 2147483647 h 1351"/>
                <a:gd name="T56" fmla="*/ 2147483647 w 1351"/>
                <a:gd name="T57" fmla="*/ 2147483647 h 1351"/>
                <a:gd name="T58" fmla="*/ 2147483647 w 1351"/>
                <a:gd name="T59" fmla="*/ 2147483647 h 1351"/>
                <a:gd name="T60" fmla="*/ 2147483647 w 1351"/>
                <a:gd name="T61" fmla="*/ 2147483647 h 1351"/>
                <a:gd name="T62" fmla="*/ 2147483647 w 1351"/>
                <a:gd name="T63" fmla="*/ 2147483647 h 1351"/>
                <a:gd name="T64" fmla="*/ 2147483647 w 1351"/>
                <a:gd name="T65" fmla="*/ 2147483647 h 1351"/>
                <a:gd name="T66" fmla="*/ 2147483647 w 1351"/>
                <a:gd name="T67" fmla="*/ 2147483647 h 1351"/>
                <a:gd name="T68" fmla="*/ 2147483647 w 1351"/>
                <a:gd name="T69" fmla="*/ 2147483647 h 1351"/>
                <a:gd name="T70" fmla="*/ 2147483647 w 1351"/>
                <a:gd name="T71" fmla="*/ 2147483647 h 1351"/>
                <a:gd name="T72" fmla="*/ 2147483647 w 1351"/>
                <a:gd name="T73" fmla="*/ 2147483647 h 1351"/>
                <a:gd name="T74" fmla="*/ 2147483647 w 1351"/>
                <a:gd name="T75" fmla="*/ 2147483647 h 1351"/>
                <a:gd name="T76" fmla="*/ 2147483647 w 1351"/>
                <a:gd name="T77" fmla="*/ 2147483647 h 1351"/>
                <a:gd name="T78" fmla="*/ 2147483647 w 1351"/>
                <a:gd name="T79" fmla="*/ 2147483647 h 1351"/>
                <a:gd name="T80" fmla="*/ 2147483647 w 1351"/>
                <a:gd name="T81" fmla="*/ 2147483647 h 1351"/>
                <a:gd name="T82" fmla="*/ 2147483647 w 1351"/>
                <a:gd name="T83" fmla="*/ 2147483647 h 1351"/>
                <a:gd name="T84" fmla="*/ 2147483647 w 1351"/>
                <a:gd name="T85" fmla="*/ 2147483647 h 1351"/>
                <a:gd name="T86" fmla="*/ 2147483647 w 1351"/>
                <a:gd name="T87" fmla="*/ 2147483647 h 1351"/>
                <a:gd name="T88" fmla="*/ 2147483647 w 1351"/>
                <a:gd name="T89" fmla="*/ 2147483647 h 1351"/>
                <a:gd name="T90" fmla="*/ 2147483647 w 1351"/>
                <a:gd name="T91" fmla="*/ 2147483647 h 1351"/>
                <a:gd name="T92" fmla="*/ 2147483647 w 1351"/>
                <a:gd name="T93" fmla="*/ 2147483647 h 1351"/>
                <a:gd name="T94" fmla="*/ 2147483647 w 1351"/>
                <a:gd name="T95" fmla="*/ 2147483647 h 1351"/>
                <a:gd name="T96" fmla="*/ 2147483647 w 1351"/>
                <a:gd name="T97" fmla="*/ 2147483647 h 1351"/>
                <a:gd name="T98" fmla="*/ 2147483647 w 1351"/>
                <a:gd name="T99" fmla="*/ 2147483647 h 1351"/>
                <a:gd name="T100" fmla="*/ 2147483647 w 1351"/>
                <a:gd name="T101" fmla="*/ 2147483647 h 135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51"/>
                <a:gd name="T154" fmla="*/ 0 h 1351"/>
                <a:gd name="T155" fmla="*/ 1351 w 1351"/>
                <a:gd name="T156" fmla="*/ 1351 h 135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51" h="1351">
                  <a:moveTo>
                    <a:pt x="1351" y="675"/>
                  </a:moveTo>
                  <a:lnTo>
                    <a:pt x="1349" y="641"/>
                  </a:lnTo>
                  <a:lnTo>
                    <a:pt x="1347" y="606"/>
                  </a:lnTo>
                  <a:lnTo>
                    <a:pt x="1342" y="572"/>
                  </a:lnTo>
                  <a:lnTo>
                    <a:pt x="1336" y="540"/>
                  </a:lnTo>
                  <a:lnTo>
                    <a:pt x="1329" y="507"/>
                  </a:lnTo>
                  <a:lnTo>
                    <a:pt x="1320" y="475"/>
                  </a:lnTo>
                  <a:lnTo>
                    <a:pt x="1310" y="443"/>
                  </a:lnTo>
                  <a:lnTo>
                    <a:pt x="1297" y="413"/>
                  </a:lnTo>
                  <a:lnTo>
                    <a:pt x="1283" y="383"/>
                  </a:lnTo>
                  <a:lnTo>
                    <a:pt x="1269" y="354"/>
                  </a:lnTo>
                  <a:lnTo>
                    <a:pt x="1253" y="326"/>
                  </a:lnTo>
                  <a:lnTo>
                    <a:pt x="1235" y="297"/>
                  </a:lnTo>
                  <a:lnTo>
                    <a:pt x="1216" y="271"/>
                  </a:lnTo>
                  <a:lnTo>
                    <a:pt x="1196" y="246"/>
                  </a:lnTo>
                  <a:lnTo>
                    <a:pt x="1175" y="221"/>
                  </a:lnTo>
                  <a:lnTo>
                    <a:pt x="1152" y="198"/>
                  </a:lnTo>
                  <a:lnTo>
                    <a:pt x="1129" y="175"/>
                  </a:lnTo>
                  <a:lnTo>
                    <a:pt x="1104" y="154"/>
                  </a:lnTo>
                  <a:lnTo>
                    <a:pt x="1079" y="134"/>
                  </a:lnTo>
                  <a:lnTo>
                    <a:pt x="1053" y="115"/>
                  </a:lnTo>
                  <a:lnTo>
                    <a:pt x="1024" y="99"/>
                  </a:lnTo>
                  <a:lnTo>
                    <a:pt x="996" y="81"/>
                  </a:lnTo>
                  <a:lnTo>
                    <a:pt x="968" y="67"/>
                  </a:lnTo>
                  <a:lnTo>
                    <a:pt x="938" y="53"/>
                  </a:lnTo>
                  <a:lnTo>
                    <a:pt x="907" y="42"/>
                  </a:lnTo>
                  <a:lnTo>
                    <a:pt x="876" y="31"/>
                  </a:lnTo>
                  <a:lnTo>
                    <a:pt x="844" y="21"/>
                  </a:lnTo>
                  <a:lnTo>
                    <a:pt x="812" y="14"/>
                  </a:lnTo>
                  <a:lnTo>
                    <a:pt x="778" y="8"/>
                  </a:lnTo>
                  <a:lnTo>
                    <a:pt x="744" y="3"/>
                  </a:lnTo>
                  <a:lnTo>
                    <a:pt x="709" y="1"/>
                  </a:lnTo>
                  <a:lnTo>
                    <a:pt x="675" y="0"/>
                  </a:lnTo>
                  <a:lnTo>
                    <a:pt x="640" y="1"/>
                  </a:lnTo>
                  <a:lnTo>
                    <a:pt x="606" y="3"/>
                  </a:lnTo>
                  <a:lnTo>
                    <a:pt x="572" y="8"/>
                  </a:lnTo>
                  <a:lnTo>
                    <a:pt x="539" y="14"/>
                  </a:lnTo>
                  <a:lnTo>
                    <a:pt x="507" y="21"/>
                  </a:lnTo>
                  <a:lnTo>
                    <a:pt x="475" y="31"/>
                  </a:lnTo>
                  <a:lnTo>
                    <a:pt x="443" y="42"/>
                  </a:lnTo>
                  <a:lnTo>
                    <a:pt x="413" y="53"/>
                  </a:lnTo>
                  <a:lnTo>
                    <a:pt x="383" y="67"/>
                  </a:lnTo>
                  <a:lnTo>
                    <a:pt x="353" y="81"/>
                  </a:lnTo>
                  <a:lnTo>
                    <a:pt x="324" y="99"/>
                  </a:lnTo>
                  <a:lnTo>
                    <a:pt x="298" y="115"/>
                  </a:lnTo>
                  <a:lnTo>
                    <a:pt x="271" y="134"/>
                  </a:lnTo>
                  <a:lnTo>
                    <a:pt x="244" y="154"/>
                  </a:lnTo>
                  <a:lnTo>
                    <a:pt x="221" y="175"/>
                  </a:lnTo>
                  <a:lnTo>
                    <a:pt x="197" y="198"/>
                  </a:lnTo>
                  <a:lnTo>
                    <a:pt x="175" y="221"/>
                  </a:lnTo>
                  <a:lnTo>
                    <a:pt x="154" y="246"/>
                  </a:lnTo>
                  <a:lnTo>
                    <a:pt x="134" y="271"/>
                  </a:lnTo>
                  <a:lnTo>
                    <a:pt x="115" y="297"/>
                  </a:lnTo>
                  <a:lnTo>
                    <a:pt x="97" y="326"/>
                  </a:lnTo>
                  <a:lnTo>
                    <a:pt x="81" y="354"/>
                  </a:lnTo>
                  <a:lnTo>
                    <a:pt x="65" y="383"/>
                  </a:lnTo>
                  <a:lnTo>
                    <a:pt x="53" y="413"/>
                  </a:lnTo>
                  <a:lnTo>
                    <a:pt x="41" y="443"/>
                  </a:lnTo>
                  <a:lnTo>
                    <a:pt x="30" y="475"/>
                  </a:lnTo>
                  <a:lnTo>
                    <a:pt x="21" y="507"/>
                  </a:lnTo>
                  <a:lnTo>
                    <a:pt x="14" y="540"/>
                  </a:lnTo>
                  <a:lnTo>
                    <a:pt x="7" y="572"/>
                  </a:lnTo>
                  <a:lnTo>
                    <a:pt x="3" y="606"/>
                  </a:lnTo>
                  <a:lnTo>
                    <a:pt x="0" y="641"/>
                  </a:lnTo>
                  <a:lnTo>
                    <a:pt x="0" y="675"/>
                  </a:lnTo>
                  <a:lnTo>
                    <a:pt x="0" y="711"/>
                  </a:lnTo>
                  <a:lnTo>
                    <a:pt x="3" y="744"/>
                  </a:lnTo>
                  <a:lnTo>
                    <a:pt x="7" y="778"/>
                  </a:lnTo>
                  <a:lnTo>
                    <a:pt x="14" y="812"/>
                  </a:lnTo>
                  <a:lnTo>
                    <a:pt x="21" y="844"/>
                  </a:lnTo>
                  <a:lnTo>
                    <a:pt x="30" y="875"/>
                  </a:lnTo>
                  <a:lnTo>
                    <a:pt x="41" y="907"/>
                  </a:lnTo>
                  <a:lnTo>
                    <a:pt x="53" y="938"/>
                  </a:lnTo>
                  <a:lnTo>
                    <a:pt x="65" y="968"/>
                  </a:lnTo>
                  <a:lnTo>
                    <a:pt x="81" y="998"/>
                  </a:lnTo>
                  <a:lnTo>
                    <a:pt x="97" y="1026"/>
                  </a:lnTo>
                  <a:lnTo>
                    <a:pt x="115" y="1053"/>
                  </a:lnTo>
                  <a:lnTo>
                    <a:pt x="134" y="1079"/>
                  </a:lnTo>
                  <a:lnTo>
                    <a:pt x="154" y="1104"/>
                  </a:lnTo>
                  <a:lnTo>
                    <a:pt x="175" y="1129"/>
                  </a:lnTo>
                  <a:lnTo>
                    <a:pt x="197" y="1154"/>
                  </a:lnTo>
                  <a:lnTo>
                    <a:pt x="221" y="1175"/>
                  </a:lnTo>
                  <a:lnTo>
                    <a:pt x="244" y="1196"/>
                  </a:lnTo>
                  <a:lnTo>
                    <a:pt x="271" y="1216"/>
                  </a:lnTo>
                  <a:lnTo>
                    <a:pt x="298" y="1235"/>
                  </a:lnTo>
                  <a:lnTo>
                    <a:pt x="324" y="1253"/>
                  </a:lnTo>
                  <a:lnTo>
                    <a:pt x="353" y="1269"/>
                  </a:lnTo>
                  <a:lnTo>
                    <a:pt x="383" y="1285"/>
                  </a:lnTo>
                  <a:lnTo>
                    <a:pt x="413" y="1297"/>
                  </a:lnTo>
                  <a:lnTo>
                    <a:pt x="443" y="1310"/>
                  </a:lnTo>
                  <a:lnTo>
                    <a:pt x="475" y="1321"/>
                  </a:lnTo>
                  <a:lnTo>
                    <a:pt x="507" y="1329"/>
                  </a:lnTo>
                  <a:lnTo>
                    <a:pt x="539" y="1337"/>
                  </a:lnTo>
                  <a:lnTo>
                    <a:pt x="572" y="1344"/>
                  </a:lnTo>
                  <a:lnTo>
                    <a:pt x="606" y="1347"/>
                  </a:lnTo>
                  <a:lnTo>
                    <a:pt x="640" y="1351"/>
                  </a:lnTo>
                  <a:lnTo>
                    <a:pt x="675" y="1351"/>
                  </a:lnTo>
                  <a:lnTo>
                    <a:pt x="709" y="1351"/>
                  </a:lnTo>
                  <a:lnTo>
                    <a:pt x="744" y="1347"/>
                  </a:lnTo>
                  <a:lnTo>
                    <a:pt x="778" y="1344"/>
                  </a:lnTo>
                  <a:lnTo>
                    <a:pt x="812" y="1337"/>
                  </a:lnTo>
                  <a:lnTo>
                    <a:pt x="844" y="1329"/>
                  </a:lnTo>
                  <a:lnTo>
                    <a:pt x="876" y="1321"/>
                  </a:lnTo>
                  <a:lnTo>
                    <a:pt x="907" y="1310"/>
                  </a:lnTo>
                  <a:lnTo>
                    <a:pt x="938" y="1297"/>
                  </a:lnTo>
                  <a:lnTo>
                    <a:pt x="968" y="1285"/>
                  </a:lnTo>
                  <a:lnTo>
                    <a:pt x="996" y="1269"/>
                  </a:lnTo>
                  <a:lnTo>
                    <a:pt x="1024" y="1253"/>
                  </a:lnTo>
                  <a:lnTo>
                    <a:pt x="1053" y="1235"/>
                  </a:lnTo>
                  <a:lnTo>
                    <a:pt x="1079" y="1216"/>
                  </a:lnTo>
                  <a:lnTo>
                    <a:pt x="1104" y="1196"/>
                  </a:lnTo>
                  <a:lnTo>
                    <a:pt x="1129" y="1175"/>
                  </a:lnTo>
                  <a:lnTo>
                    <a:pt x="1152" y="1154"/>
                  </a:lnTo>
                  <a:lnTo>
                    <a:pt x="1175" y="1129"/>
                  </a:lnTo>
                  <a:lnTo>
                    <a:pt x="1196" y="1104"/>
                  </a:lnTo>
                  <a:lnTo>
                    <a:pt x="1216" y="1079"/>
                  </a:lnTo>
                  <a:lnTo>
                    <a:pt x="1235" y="1053"/>
                  </a:lnTo>
                  <a:lnTo>
                    <a:pt x="1253" y="1026"/>
                  </a:lnTo>
                  <a:lnTo>
                    <a:pt x="1269" y="998"/>
                  </a:lnTo>
                  <a:lnTo>
                    <a:pt x="1283" y="968"/>
                  </a:lnTo>
                  <a:lnTo>
                    <a:pt x="1297" y="938"/>
                  </a:lnTo>
                  <a:lnTo>
                    <a:pt x="1310" y="907"/>
                  </a:lnTo>
                  <a:lnTo>
                    <a:pt x="1320" y="875"/>
                  </a:lnTo>
                  <a:lnTo>
                    <a:pt x="1329" y="844"/>
                  </a:lnTo>
                  <a:lnTo>
                    <a:pt x="1336" y="812"/>
                  </a:lnTo>
                  <a:lnTo>
                    <a:pt x="1342" y="778"/>
                  </a:lnTo>
                  <a:lnTo>
                    <a:pt x="1347" y="744"/>
                  </a:lnTo>
                  <a:lnTo>
                    <a:pt x="1349" y="711"/>
                  </a:lnTo>
                  <a:lnTo>
                    <a:pt x="1351" y="675"/>
                  </a:lnTo>
                  <a:lnTo>
                    <a:pt x="1340" y="675"/>
                  </a:lnTo>
                  <a:lnTo>
                    <a:pt x="1338" y="641"/>
                  </a:lnTo>
                  <a:lnTo>
                    <a:pt x="1336" y="608"/>
                  </a:lnTo>
                  <a:lnTo>
                    <a:pt x="1331" y="574"/>
                  </a:lnTo>
                  <a:lnTo>
                    <a:pt x="1326" y="542"/>
                  </a:lnTo>
                  <a:lnTo>
                    <a:pt x="1319" y="510"/>
                  </a:lnTo>
                  <a:lnTo>
                    <a:pt x="1310" y="478"/>
                  </a:lnTo>
                  <a:lnTo>
                    <a:pt x="1299" y="446"/>
                  </a:lnTo>
                  <a:lnTo>
                    <a:pt x="1287" y="416"/>
                  </a:lnTo>
                  <a:lnTo>
                    <a:pt x="1274" y="388"/>
                  </a:lnTo>
                  <a:lnTo>
                    <a:pt x="1258" y="359"/>
                  </a:lnTo>
                  <a:lnTo>
                    <a:pt x="1242" y="331"/>
                  </a:lnTo>
                  <a:lnTo>
                    <a:pt x="1227" y="305"/>
                  </a:lnTo>
                  <a:lnTo>
                    <a:pt x="1207" y="278"/>
                  </a:lnTo>
                  <a:lnTo>
                    <a:pt x="1188" y="253"/>
                  </a:lnTo>
                  <a:lnTo>
                    <a:pt x="1166" y="228"/>
                  </a:lnTo>
                  <a:lnTo>
                    <a:pt x="1145" y="205"/>
                  </a:lnTo>
                  <a:lnTo>
                    <a:pt x="1122" y="184"/>
                  </a:lnTo>
                  <a:lnTo>
                    <a:pt x="1097" y="163"/>
                  </a:lnTo>
                  <a:lnTo>
                    <a:pt x="1072" y="143"/>
                  </a:lnTo>
                  <a:lnTo>
                    <a:pt x="1046" y="125"/>
                  </a:lnTo>
                  <a:lnTo>
                    <a:pt x="1019" y="108"/>
                  </a:lnTo>
                  <a:lnTo>
                    <a:pt x="991" y="92"/>
                  </a:lnTo>
                  <a:lnTo>
                    <a:pt x="962" y="76"/>
                  </a:lnTo>
                  <a:lnTo>
                    <a:pt x="934" y="63"/>
                  </a:lnTo>
                  <a:lnTo>
                    <a:pt x="904" y="51"/>
                  </a:lnTo>
                  <a:lnTo>
                    <a:pt x="872" y="40"/>
                  </a:lnTo>
                  <a:lnTo>
                    <a:pt x="840" y="31"/>
                  </a:lnTo>
                  <a:lnTo>
                    <a:pt x="808" y="24"/>
                  </a:lnTo>
                  <a:lnTo>
                    <a:pt x="776" y="19"/>
                  </a:lnTo>
                  <a:lnTo>
                    <a:pt x="743" y="14"/>
                  </a:lnTo>
                  <a:lnTo>
                    <a:pt x="709" y="12"/>
                  </a:lnTo>
                  <a:lnTo>
                    <a:pt x="675" y="12"/>
                  </a:lnTo>
                  <a:lnTo>
                    <a:pt x="641" y="12"/>
                  </a:lnTo>
                  <a:lnTo>
                    <a:pt x="606" y="14"/>
                  </a:lnTo>
                  <a:lnTo>
                    <a:pt x="574" y="19"/>
                  </a:lnTo>
                  <a:lnTo>
                    <a:pt x="540" y="24"/>
                  </a:lnTo>
                  <a:lnTo>
                    <a:pt x="509" y="31"/>
                  </a:lnTo>
                  <a:lnTo>
                    <a:pt x="477" y="40"/>
                  </a:lnTo>
                  <a:lnTo>
                    <a:pt x="446" y="51"/>
                  </a:lnTo>
                  <a:lnTo>
                    <a:pt x="416" y="63"/>
                  </a:lnTo>
                  <a:lnTo>
                    <a:pt x="386" y="76"/>
                  </a:lnTo>
                  <a:lnTo>
                    <a:pt x="358" y="92"/>
                  </a:lnTo>
                  <a:lnTo>
                    <a:pt x="329" y="108"/>
                  </a:lnTo>
                  <a:lnTo>
                    <a:pt x="303" y="125"/>
                  </a:lnTo>
                  <a:lnTo>
                    <a:pt x="278" y="143"/>
                  </a:lnTo>
                  <a:lnTo>
                    <a:pt x="251" y="163"/>
                  </a:lnTo>
                  <a:lnTo>
                    <a:pt x="228" y="184"/>
                  </a:lnTo>
                  <a:lnTo>
                    <a:pt x="205" y="205"/>
                  </a:lnTo>
                  <a:lnTo>
                    <a:pt x="182" y="228"/>
                  </a:lnTo>
                  <a:lnTo>
                    <a:pt x="163" y="253"/>
                  </a:lnTo>
                  <a:lnTo>
                    <a:pt x="142" y="278"/>
                  </a:lnTo>
                  <a:lnTo>
                    <a:pt x="124" y="305"/>
                  </a:lnTo>
                  <a:lnTo>
                    <a:pt x="106" y="331"/>
                  </a:lnTo>
                  <a:lnTo>
                    <a:pt x="90" y="359"/>
                  </a:lnTo>
                  <a:lnTo>
                    <a:pt x="76" y="388"/>
                  </a:lnTo>
                  <a:lnTo>
                    <a:pt x="62" y="416"/>
                  </a:lnTo>
                  <a:lnTo>
                    <a:pt x="51" y="446"/>
                  </a:lnTo>
                  <a:lnTo>
                    <a:pt x="41" y="478"/>
                  </a:lnTo>
                  <a:lnTo>
                    <a:pt x="32" y="510"/>
                  </a:lnTo>
                  <a:lnTo>
                    <a:pt x="25" y="542"/>
                  </a:lnTo>
                  <a:lnTo>
                    <a:pt x="17" y="574"/>
                  </a:lnTo>
                  <a:lnTo>
                    <a:pt x="14" y="608"/>
                  </a:lnTo>
                  <a:lnTo>
                    <a:pt x="10" y="641"/>
                  </a:lnTo>
                  <a:lnTo>
                    <a:pt x="10" y="675"/>
                  </a:lnTo>
                  <a:lnTo>
                    <a:pt x="10" y="711"/>
                  </a:lnTo>
                  <a:lnTo>
                    <a:pt x="14" y="744"/>
                  </a:lnTo>
                  <a:lnTo>
                    <a:pt x="17" y="776"/>
                  </a:lnTo>
                  <a:lnTo>
                    <a:pt x="25" y="810"/>
                  </a:lnTo>
                  <a:lnTo>
                    <a:pt x="32" y="842"/>
                  </a:lnTo>
                  <a:lnTo>
                    <a:pt x="41" y="874"/>
                  </a:lnTo>
                  <a:lnTo>
                    <a:pt x="51" y="904"/>
                  </a:lnTo>
                  <a:lnTo>
                    <a:pt x="62" y="934"/>
                  </a:lnTo>
                  <a:lnTo>
                    <a:pt x="76" y="964"/>
                  </a:lnTo>
                  <a:lnTo>
                    <a:pt x="90" y="993"/>
                  </a:lnTo>
                  <a:lnTo>
                    <a:pt x="106" y="1021"/>
                  </a:lnTo>
                  <a:lnTo>
                    <a:pt x="124" y="1047"/>
                  </a:lnTo>
                  <a:lnTo>
                    <a:pt x="142" y="1072"/>
                  </a:lnTo>
                  <a:lnTo>
                    <a:pt x="163" y="1099"/>
                  </a:lnTo>
                  <a:lnTo>
                    <a:pt x="182" y="1122"/>
                  </a:lnTo>
                  <a:lnTo>
                    <a:pt x="205" y="1145"/>
                  </a:lnTo>
                  <a:lnTo>
                    <a:pt x="228" y="1168"/>
                  </a:lnTo>
                  <a:lnTo>
                    <a:pt x="251" y="1188"/>
                  </a:lnTo>
                  <a:lnTo>
                    <a:pt x="278" y="1209"/>
                  </a:lnTo>
                  <a:lnTo>
                    <a:pt x="303" y="1227"/>
                  </a:lnTo>
                  <a:lnTo>
                    <a:pt x="329" y="1244"/>
                  </a:lnTo>
                  <a:lnTo>
                    <a:pt x="358" y="1260"/>
                  </a:lnTo>
                  <a:lnTo>
                    <a:pt x="386" y="1274"/>
                  </a:lnTo>
                  <a:lnTo>
                    <a:pt x="416" y="1289"/>
                  </a:lnTo>
                  <a:lnTo>
                    <a:pt x="446" y="1299"/>
                  </a:lnTo>
                  <a:lnTo>
                    <a:pt x="477" y="1310"/>
                  </a:lnTo>
                  <a:lnTo>
                    <a:pt x="509" y="1319"/>
                  </a:lnTo>
                  <a:lnTo>
                    <a:pt x="540" y="1326"/>
                  </a:lnTo>
                  <a:lnTo>
                    <a:pt x="574" y="1333"/>
                  </a:lnTo>
                  <a:lnTo>
                    <a:pt x="606" y="1337"/>
                  </a:lnTo>
                  <a:lnTo>
                    <a:pt x="641" y="1338"/>
                  </a:lnTo>
                  <a:lnTo>
                    <a:pt x="675" y="1340"/>
                  </a:lnTo>
                  <a:lnTo>
                    <a:pt x="709" y="1338"/>
                  </a:lnTo>
                  <a:lnTo>
                    <a:pt x="743" y="1337"/>
                  </a:lnTo>
                  <a:lnTo>
                    <a:pt x="776" y="1333"/>
                  </a:lnTo>
                  <a:lnTo>
                    <a:pt x="808" y="1326"/>
                  </a:lnTo>
                  <a:lnTo>
                    <a:pt x="840" y="1319"/>
                  </a:lnTo>
                  <a:lnTo>
                    <a:pt x="872" y="1310"/>
                  </a:lnTo>
                  <a:lnTo>
                    <a:pt x="904" y="1299"/>
                  </a:lnTo>
                  <a:lnTo>
                    <a:pt x="934" y="1289"/>
                  </a:lnTo>
                  <a:lnTo>
                    <a:pt x="962" y="1274"/>
                  </a:lnTo>
                  <a:lnTo>
                    <a:pt x="991" y="1260"/>
                  </a:lnTo>
                  <a:lnTo>
                    <a:pt x="1019" y="1244"/>
                  </a:lnTo>
                  <a:lnTo>
                    <a:pt x="1046" y="1227"/>
                  </a:lnTo>
                  <a:lnTo>
                    <a:pt x="1072" y="1209"/>
                  </a:lnTo>
                  <a:lnTo>
                    <a:pt x="1097" y="1188"/>
                  </a:lnTo>
                  <a:lnTo>
                    <a:pt x="1122" y="1168"/>
                  </a:lnTo>
                  <a:lnTo>
                    <a:pt x="1145" y="1145"/>
                  </a:lnTo>
                  <a:lnTo>
                    <a:pt x="1166" y="1122"/>
                  </a:lnTo>
                  <a:lnTo>
                    <a:pt x="1188" y="1099"/>
                  </a:lnTo>
                  <a:lnTo>
                    <a:pt x="1207" y="1072"/>
                  </a:lnTo>
                  <a:lnTo>
                    <a:pt x="1227" y="1047"/>
                  </a:lnTo>
                  <a:lnTo>
                    <a:pt x="1242" y="1021"/>
                  </a:lnTo>
                  <a:lnTo>
                    <a:pt x="1258" y="993"/>
                  </a:lnTo>
                  <a:lnTo>
                    <a:pt x="1274" y="964"/>
                  </a:lnTo>
                  <a:lnTo>
                    <a:pt x="1287" y="934"/>
                  </a:lnTo>
                  <a:lnTo>
                    <a:pt x="1299" y="904"/>
                  </a:lnTo>
                  <a:lnTo>
                    <a:pt x="1310" y="874"/>
                  </a:lnTo>
                  <a:lnTo>
                    <a:pt x="1319" y="842"/>
                  </a:lnTo>
                  <a:lnTo>
                    <a:pt x="1326" y="810"/>
                  </a:lnTo>
                  <a:lnTo>
                    <a:pt x="1331" y="776"/>
                  </a:lnTo>
                  <a:lnTo>
                    <a:pt x="1336" y="744"/>
                  </a:lnTo>
                  <a:lnTo>
                    <a:pt x="1338" y="711"/>
                  </a:lnTo>
                  <a:lnTo>
                    <a:pt x="1340" y="675"/>
                  </a:lnTo>
                  <a:lnTo>
                    <a:pt x="1351" y="675"/>
                  </a:lnTo>
                  <a:close/>
                </a:path>
              </a:pathLst>
            </a:custGeom>
            <a:solidFill>
              <a:srgbClr val="83CDFF"/>
            </a:solidFill>
            <a:ln w="9525">
              <a:noFill/>
              <a:round/>
              <a:headEnd/>
              <a:tailEnd/>
            </a:ln>
          </p:spPr>
          <p:txBody>
            <a:bodyPr/>
            <a:lstStyle/>
            <a:p>
              <a:endParaRPr lang="en-US"/>
            </a:p>
          </p:txBody>
        </p:sp>
        <p:sp>
          <p:nvSpPr>
            <p:cNvPr id="53338" name="Freeform 91"/>
            <p:cNvSpPr>
              <a:spLocks/>
            </p:cNvSpPr>
            <p:nvPr/>
          </p:nvSpPr>
          <p:spPr bwMode="auto">
            <a:xfrm>
              <a:off x="3735535" y="2305071"/>
              <a:ext cx="1890889" cy="2127250"/>
            </a:xfrm>
            <a:custGeom>
              <a:avLst/>
              <a:gdLst>
                <a:gd name="T0" fmla="*/ 2147483647 w 1340"/>
                <a:gd name="T1" fmla="*/ 2147483647 h 1340"/>
                <a:gd name="T2" fmla="*/ 2147483647 w 1340"/>
                <a:gd name="T3" fmla="*/ 2147483647 h 1340"/>
                <a:gd name="T4" fmla="*/ 2147483647 w 1340"/>
                <a:gd name="T5" fmla="*/ 2147483647 h 1340"/>
                <a:gd name="T6" fmla="*/ 2147483647 w 1340"/>
                <a:gd name="T7" fmla="*/ 2147483647 h 1340"/>
                <a:gd name="T8" fmla="*/ 2147483647 w 1340"/>
                <a:gd name="T9" fmla="*/ 2147483647 h 1340"/>
                <a:gd name="T10" fmla="*/ 2147483647 w 1340"/>
                <a:gd name="T11" fmla="*/ 2147483647 h 1340"/>
                <a:gd name="T12" fmla="*/ 2147483647 w 1340"/>
                <a:gd name="T13" fmla="*/ 2147483647 h 1340"/>
                <a:gd name="T14" fmla="*/ 2147483647 w 1340"/>
                <a:gd name="T15" fmla="*/ 2147483647 h 1340"/>
                <a:gd name="T16" fmla="*/ 2147483647 w 1340"/>
                <a:gd name="T17" fmla="*/ 2147483647 h 1340"/>
                <a:gd name="T18" fmla="*/ 2147483647 w 1340"/>
                <a:gd name="T19" fmla="*/ 2147483647 h 1340"/>
                <a:gd name="T20" fmla="*/ 2147483647 w 1340"/>
                <a:gd name="T21" fmla="*/ 2147483647 h 1340"/>
                <a:gd name="T22" fmla="*/ 2147483647 w 1340"/>
                <a:gd name="T23" fmla="*/ 2147483647 h 1340"/>
                <a:gd name="T24" fmla="*/ 0 w 1340"/>
                <a:gd name="T25" fmla="*/ 2147483647 h 1340"/>
                <a:gd name="T26" fmla="*/ 2147483647 w 1340"/>
                <a:gd name="T27" fmla="*/ 2147483647 h 1340"/>
                <a:gd name="T28" fmla="*/ 2147483647 w 1340"/>
                <a:gd name="T29" fmla="*/ 2147483647 h 1340"/>
                <a:gd name="T30" fmla="*/ 2147483647 w 1340"/>
                <a:gd name="T31" fmla="*/ 2147483647 h 1340"/>
                <a:gd name="T32" fmla="*/ 2147483647 w 1340"/>
                <a:gd name="T33" fmla="*/ 2147483647 h 1340"/>
                <a:gd name="T34" fmla="*/ 2147483647 w 1340"/>
                <a:gd name="T35" fmla="*/ 2147483647 h 1340"/>
                <a:gd name="T36" fmla="*/ 2147483647 w 1340"/>
                <a:gd name="T37" fmla="*/ 2147483647 h 1340"/>
                <a:gd name="T38" fmla="*/ 2147483647 w 1340"/>
                <a:gd name="T39" fmla="*/ 2147483647 h 1340"/>
                <a:gd name="T40" fmla="*/ 2147483647 w 1340"/>
                <a:gd name="T41" fmla="*/ 2147483647 h 1340"/>
                <a:gd name="T42" fmla="*/ 2147483647 w 1340"/>
                <a:gd name="T43" fmla="*/ 2147483647 h 1340"/>
                <a:gd name="T44" fmla="*/ 2147483647 w 1340"/>
                <a:gd name="T45" fmla="*/ 2147483647 h 1340"/>
                <a:gd name="T46" fmla="*/ 2147483647 w 1340"/>
                <a:gd name="T47" fmla="*/ 2147483647 h 1340"/>
                <a:gd name="T48" fmla="*/ 2147483647 w 1340"/>
                <a:gd name="T49" fmla="*/ 2147483647 h 1340"/>
                <a:gd name="T50" fmla="*/ 2147483647 w 1340"/>
                <a:gd name="T51" fmla="*/ 2147483647 h 1340"/>
                <a:gd name="T52" fmla="*/ 2147483647 w 1340"/>
                <a:gd name="T53" fmla="*/ 2147483647 h 1340"/>
                <a:gd name="T54" fmla="*/ 2147483647 w 1340"/>
                <a:gd name="T55" fmla="*/ 2147483647 h 1340"/>
                <a:gd name="T56" fmla="*/ 2147483647 w 1340"/>
                <a:gd name="T57" fmla="*/ 2147483647 h 1340"/>
                <a:gd name="T58" fmla="*/ 2147483647 w 1340"/>
                <a:gd name="T59" fmla="*/ 2147483647 h 1340"/>
                <a:gd name="T60" fmla="*/ 2147483647 w 1340"/>
                <a:gd name="T61" fmla="*/ 2147483647 h 1340"/>
                <a:gd name="T62" fmla="*/ 2147483647 w 1340"/>
                <a:gd name="T63" fmla="*/ 2147483647 h 1340"/>
                <a:gd name="T64" fmla="*/ 2147483647 w 1340"/>
                <a:gd name="T65" fmla="*/ 2147483647 h 1340"/>
                <a:gd name="T66" fmla="*/ 2147483647 w 1340"/>
                <a:gd name="T67" fmla="*/ 2147483647 h 1340"/>
                <a:gd name="T68" fmla="*/ 2147483647 w 1340"/>
                <a:gd name="T69" fmla="*/ 2147483647 h 1340"/>
                <a:gd name="T70" fmla="*/ 2147483647 w 1340"/>
                <a:gd name="T71" fmla="*/ 2147483647 h 1340"/>
                <a:gd name="T72" fmla="*/ 2147483647 w 1340"/>
                <a:gd name="T73" fmla="*/ 2147483647 h 1340"/>
                <a:gd name="T74" fmla="*/ 2147483647 w 1340"/>
                <a:gd name="T75" fmla="*/ 2147483647 h 1340"/>
                <a:gd name="T76" fmla="*/ 2147483647 w 1340"/>
                <a:gd name="T77" fmla="*/ 2147483647 h 1340"/>
                <a:gd name="T78" fmla="*/ 2147483647 w 1340"/>
                <a:gd name="T79" fmla="*/ 2147483647 h 1340"/>
                <a:gd name="T80" fmla="*/ 2147483647 w 1340"/>
                <a:gd name="T81" fmla="*/ 2147483647 h 1340"/>
                <a:gd name="T82" fmla="*/ 2147483647 w 1340"/>
                <a:gd name="T83" fmla="*/ 2147483647 h 1340"/>
                <a:gd name="T84" fmla="*/ 2147483647 w 1340"/>
                <a:gd name="T85" fmla="*/ 2147483647 h 1340"/>
                <a:gd name="T86" fmla="*/ 2147483647 w 1340"/>
                <a:gd name="T87" fmla="*/ 2147483647 h 1340"/>
                <a:gd name="T88" fmla="*/ 2147483647 w 1340"/>
                <a:gd name="T89" fmla="*/ 2147483647 h 1340"/>
                <a:gd name="T90" fmla="*/ 2147483647 w 1340"/>
                <a:gd name="T91" fmla="*/ 2147483647 h 1340"/>
                <a:gd name="T92" fmla="*/ 2147483647 w 1340"/>
                <a:gd name="T93" fmla="*/ 2147483647 h 1340"/>
                <a:gd name="T94" fmla="*/ 2147483647 w 1340"/>
                <a:gd name="T95" fmla="*/ 2147483647 h 1340"/>
                <a:gd name="T96" fmla="*/ 2147483647 w 1340"/>
                <a:gd name="T97" fmla="*/ 2147483647 h 1340"/>
                <a:gd name="T98" fmla="*/ 2147483647 w 1340"/>
                <a:gd name="T99" fmla="*/ 2147483647 h 1340"/>
                <a:gd name="T100" fmla="*/ 2147483647 w 1340"/>
                <a:gd name="T101" fmla="*/ 2147483647 h 134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40"/>
                <a:gd name="T154" fmla="*/ 0 h 1340"/>
                <a:gd name="T155" fmla="*/ 1340 w 1340"/>
                <a:gd name="T156" fmla="*/ 1340 h 134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40" h="1340">
                  <a:moveTo>
                    <a:pt x="1340" y="670"/>
                  </a:moveTo>
                  <a:lnTo>
                    <a:pt x="1339" y="636"/>
                  </a:lnTo>
                  <a:lnTo>
                    <a:pt x="1337" y="603"/>
                  </a:lnTo>
                  <a:lnTo>
                    <a:pt x="1331" y="569"/>
                  </a:lnTo>
                  <a:lnTo>
                    <a:pt x="1326" y="535"/>
                  </a:lnTo>
                  <a:lnTo>
                    <a:pt x="1319" y="503"/>
                  </a:lnTo>
                  <a:lnTo>
                    <a:pt x="1310" y="472"/>
                  </a:lnTo>
                  <a:lnTo>
                    <a:pt x="1300" y="440"/>
                  </a:lnTo>
                  <a:lnTo>
                    <a:pt x="1287" y="409"/>
                  </a:lnTo>
                  <a:lnTo>
                    <a:pt x="1273" y="379"/>
                  </a:lnTo>
                  <a:lnTo>
                    <a:pt x="1259" y="351"/>
                  </a:lnTo>
                  <a:lnTo>
                    <a:pt x="1243" y="323"/>
                  </a:lnTo>
                  <a:lnTo>
                    <a:pt x="1225" y="296"/>
                  </a:lnTo>
                  <a:lnTo>
                    <a:pt x="1207" y="269"/>
                  </a:lnTo>
                  <a:lnTo>
                    <a:pt x="1186" y="245"/>
                  </a:lnTo>
                  <a:lnTo>
                    <a:pt x="1167" y="220"/>
                  </a:lnTo>
                  <a:lnTo>
                    <a:pt x="1144" y="197"/>
                  </a:lnTo>
                  <a:lnTo>
                    <a:pt x="1120" y="175"/>
                  </a:lnTo>
                  <a:lnTo>
                    <a:pt x="1096" y="154"/>
                  </a:lnTo>
                  <a:lnTo>
                    <a:pt x="1071" y="135"/>
                  </a:lnTo>
                  <a:lnTo>
                    <a:pt x="1044" y="115"/>
                  </a:lnTo>
                  <a:lnTo>
                    <a:pt x="1018" y="97"/>
                  </a:lnTo>
                  <a:lnTo>
                    <a:pt x="989" y="81"/>
                  </a:lnTo>
                  <a:lnTo>
                    <a:pt x="961" y="67"/>
                  </a:lnTo>
                  <a:lnTo>
                    <a:pt x="931" y="53"/>
                  </a:lnTo>
                  <a:lnTo>
                    <a:pt x="901" y="41"/>
                  </a:lnTo>
                  <a:lnTo>
                    <a:pt x="869" y="30"/>
                  </a:lnTo>
                  <a:lnTo>
                    <a:pt x="837" y="21"/>
                  </a:lnTo>
                  <a:lnTo>
                    <a:pt x="805" y="14"/>
                  </a:lnTo>
                  <a:lnTo>
                    <a:pt x="771" y="9"/>
                  </a:lnTo>
                  <a:lnTo>
                    <a:pt x="738" y="3"/>
                  </a:lnTo>
                  <a:lnTo>
                    <a:pt x="704" y="2"/>
                  </a:lnTo>
                  <a:lnTo>
                    <a:pt x="670" y="0"/>
                  </a:lnTo>
                  <a:lnTo>
                    <a:pt x="635" y="2"/>
                  </a:lnTo>
                  <a:lnTo>
                    <a:pt x="601" y="3"/>
                  </a:lnTo>
                  <a:lnTo>
                    <a:pt x="567" y="9"/>
                  </a:lnTo>
                  <a:lnTo>
                    <a:pt x="535" y="14"/>
                  </a:lnTo>
                  <a:lnTo>
                    <a:pt x="502" y="21"/>
                  </a:lnTo>
                  <a:lnTo>
                    <a:pt x="470" y="30"/>
                  </a:lnTo>
                  <a:lnTo>
                    <a:pt x="440" y="41"/>
                  </a:lnTo>
                  <a:lnTo>
                    <a:pt x="410" y="53"/>
                  </a:lnTo>
                  <a:lnTo>
                    <a:pt x="379" y="67"/>
                  </a:lnTo>
                  <a:lnTo>
                    <a:pt x="351" y="81"/>
                  </a:lnTo>
                  <a:lnTo>
                    <a:pt x="323" y="97"/>
                  </a:lnTo>
                  <a:lnTo>
                    <a:pt x="296" y="115"/>
                  </a:lnTo>
                  <a:lnTo>
                    <a:pt x="270" y="135"/>
                  </a:lnTo>
                  <a:lnTo>
                    <a:pt x="243" y="154"/>
                  </a:lnTo>
                  <a:lnTo>
                    <a:pt x="220" y="175"/>
                  </a:lnTo>
                  <a:lnTo>
                    <a:pt x="197" y="197"/>
                  </a:lnTo>
                  <a:lnTo>
                    <a:pt x="174" y="220"/>
                  </a:lnTo>
                  <a:lnTo>
                    <a:pt x="153" y="245"/>
                  </a:lnTo>
                  <a:lnTo>
                    <a:pt x="133" y="269"/>
                  </a:lnTo>
                  <a:lnTo>
                    <a:pt x="114" y="296"/>
                  </a:lnTo>
                  <a:lnTo>
                    <a:pt x="98" y="323"/>
                  </a:lnTo>
                  <a:lnTo>
                    <a:pt x="82" y="351"/>
                  </a:lnTo>
                  <a:lnTo>
                    <a:pt x="66" y="379"/>
                  </a:lnTo>
                  <a:lnTo>
                    <a:pt x="53" y="409"/>
                  </a:lnTo>
                  <a:lnTo>
                    <a:pt x="41" y="440"/>
                  </a:lnTo>
                  <a:lnTo>
                    <a:pt x="30" y="472"/>
                  </a:lnTo>
                  <a:lnTo>
                    <a:pt x="21" y="503"/>
                  </a:lnTo>
                  <a:lnTo>
                    <a:pt x="14" y="535"/>
                  </a:lnTo>
                  <a:lnTo>
                    <a:pt x="7" y="569"/>
                  </a:lnTo>
                  <a:lnTo>
                    <a:pt x="4" y="603"/>
                  </a:lnTo>
                  <a:lnTo>
                    <a:pt x="0" y="636"/>
                  </a:lnTo>
                  <a:lnTo>
                    <a:pt x="0" y="670"/>
                  </a:lnTo>
                  <a:lnTo>
                    <a:pt x="0" y="706"/>
                  </a:lnTo>
                  <a:lnTo>
                    <a:pt x="4" y="739"/>
                  </a:lnTo>
                  <a:lnTo>
                    <a:pt x="7" y="773"/>
                  </a:lnTo>
                  <a:lnTo>
                    <a:pt x="14" y="805"/>
                  </a:lnTo>
                  <a:lnTo>
                    <a:pt x="21" y="839"/>
                  </a:lnTo>
                  <a:lnTo>
                    <a:pt x="30" y="870"/>
                  </a:lnTo>
                  <a:lnTo>
                    <a:pt x="41" y="901"/>
                  </a:lnTo>
                  <a:lnTo>
                    <a:pt x="53" y="931"/>
                  </a:lnTo>
                  <a:lnTo>
                    <a:pt x="66" y="961"/>
                  </a:lnTo>
                  <a:lnTo>
                    <a:pt x="82" y="989"/>
                  </a:lnTo>
                  <a:lnTo>
                    <a:pt x="98" y="1018"/>
                  </a:lnTo>
                  <a:lnTo>
                    <a:pt x="114" y="1044"/>
                  </a:lnTo>
                  <a:lnTo>
                    <a:pt x="133" y="1071"/>
                  </a:lnTo>
                  <a:lnTo>
                    <a:pt x="153" y="1097"/>
                  </a:lnTo>
                  <a:lnTo>
                    <a:pt x="174" y="1120"/>
                  </a:lnTo>
                  <a:lnTo>
                    <a:pt x="197" y="1144"/>
                  </a:lnTo>
                  <a:lnTo>
                    <a:pt x="220" y="1167"/>
                  </a:lnTo>
                  <a:lnTo>
                    <a:pt x="243" y="1188"/>
                  </a:lnTo>
                  <a:lnTo>
                    <a:pt x="270" y="1207"/>
                  </a:lnTo>
                  <a:lnTo>
                    <a:pt x="296" y="1225"/>
                  </a:lnTo>
                  <a:lnTo>
                    <a:pt x="323" y="1243"/>
                  </a:lnTo>
                  <a:lnTo>
                    <a:pt x="351" y="1259"/>
                  </a:lnTo>
                  <a:lnTo>
                    <a:pt x="379" y="1275"/>
                  </a:lnTo>
                  <a:lnTo>
                    <a:pt x="410" y="1287"/>
                  </a:lnTo>
                  <a:lnTo>
                    <a:pt x="440" y="1300"/>
                  </a:lnTo>
                  <a:lnTo>
                    <a:pt x="470" y="1310"/>
                  </a:lnTo>
                  <a:lnTo>
                    <a:pt x="502" y="1319"/>
                  </a:lnTo>
                  <a:lnTo>
                    <a:pt x="535" y="1326"/>
                  </a:lnTo>
                  <a:lnTo>
                    <a:pt x="567" y="1333"/>
                  </a:lnTo>
                  <a:lnTo>
                    <a:pt x="601" y="1337"/>
                  </a:lnTo>
                  <a:lnTo>
                    <a:pt x="635" y="1340"/>
                  </a:lnTo>
                  <a:lnTo>
                    <a:pt x="670" y="1340"/>
                  </a:lnTo>
                  <a:lnTo>
                    <a:pt x="704" y="1340"/>
                  </a:lnTo>
                  <a:lnTo>
                    <a:pt x="738" y="1337"/>
                  </a:lnTo>
                  <a:lnTo>
                    <a:pt x="771" y="1333"/>
                  </a:lnTo>
                  <a:lnTo>
                    <a:pt x="805" y="1326"/>
                  </a:lnTo>
                  <a:lnTo>
                    <a:pt x="837" y="1319"/>
                  </a:lnTo>
                  <a:lnTo>
                    <a:pt x="869" y="1310"/>
                  </a:lnTo>
                  <a:lnTo>
                    <a:pt x="901" y="1300"/>
                  </a:lnTo>
                  <a:lnTo>
                    <a:pt x="931" y="1287"/>
                  </a:lnTo>
                  <a:lnTo>
                    <a:pt x="961" y="1275"/>
                  </a:lnTo>
                  <a:lnTo>
                    <a:pt x="989" y="1259"/>
                  </a:lnTo>
                  <a:lnTo>
                    <a:pt x="1018" y="1243"/>
                  </a:lnTo>
                  <a:lnTo>
                    <a:pt x="1044" y="1225"/>
                  </a:lnTo>
                  <a:lnTo>
                    <a:pt x="1071" y="1207"/>
                  </a:lnTo>
                  <a:lnTo>
                    <a:pt x="1096" y="1188"/>
                  </a:lnTo>
                  <a:lnTo>
                    <a:pt x="1120" y="1167"/>
                  </a:lnTo>
                  <a:lnTo>
                    <a:pt x="1144" y="1144"/>
                  </a:lnTo>
                  <a:lnTo>
                    <a:pt x="1167" y="1120"/>
                  </a:lnTo>
                  <a:lnTo>
                    <a:pt x="1186" y="1097"/>
                  </a:lnTo>
                  <a:lnTo>
                    <a:pt x="1207" y="1071"/>
                  </a:lnTo>
                  <a:lnTo>
                    <a:pt x="1225" y="1044"/>
                  </a:lnTo>
                  <a:lnTo>
                    <a:pt x="1243" y="1018"/>
                  </a:lnTo>
                  <a:lnTo>
                    <a:pt x="1259" y="989"/>
                  </a:lnTo>
                  <a:lnTo>
                    <a:pt x="1273" y="961"/>
                  </a:lnTo>
                  <a:lnTo>
                    <a:pt x="1287" y="931"/>
                  </a:lnTo>
                  <a:lnTo>
                    <a:pt x="1300" y="901"/>
                  </a:lnTo>
                  <a:lnTo>
                    <a:pt x="1310" y="870"/>
                  </a:lnTo>
                  <a:lnTo>
                    <a:pt x="1319" y="839"/>
                  </a:lnTo>
                  <a:lnTo>
                    <a:pt x="1326" y="805"/>
                  </a:lnTo>
                  <a:lnTo>
                    <a:pt x="1331" y="773"/>
                  </a:lnTo>
                  <a:lnTo>
                    <a:pt x="1337" y="739"/>
                  </a:lnTo>
                  <a:lnTo>
                    <a:pt x="1339" y="706"/>
                  </a:lnTo>
                  <a:lnTo>
                    <a:pt x="1340" y="670"/>
                  </a:lnTo>
                  <a:lnTo>
                    <a:pt x="1330" y="670"/>
                  </a:lnTo>
                  <a:lnTo>
                    <a:pt x="1328" y="636"/>
                  </a:lnTo>
                  <a:lnTo>
                    <a:pt x="1326" y="603"/>
                  </a:lnTo>
                  <a:lnTo>
                    <a:pt x="1321" y="571"/>
                  </a:lnTo>
                  <a:lnTo>
                    <a:pt x="1315" y="537"/>
                  </a:lnTo>
                  <a:lnTo>
                    <a:pt x="1308" y="505"/>
                  </a:lnTo>
                  <a:lnTo>
                    <a:pt x="1300" y="475"/>
                  </a:lnTo>
                  <a:lnTo>
                    <a:pt x="1289" y="443"/>
                  </a:lnTo>
                  <a:lnTo>
                    <a:pt x="1276" y="415"/>
                  </a:lnTo>
                  <a:lnTo>
                    <a:pt x="1264" y="385"/>
                  </a:lnTo>
                  <a:lnTo>
                    <a:pt x="1250" y="356"/>
                  </a:lnTo>
                  <a:lnTo>
                    <a:pt x="1234" y="330"/>
                  </a:lnTo>
                  <a:lnTo>
                    <a:pt x="1216" y="301"/>
                  </a:lnTo>
                  <a:lnTo>
                    <a:pt x="1198" y="276"/>
                  </a:lnTo>
                  <a:lnTo>
                    <a:pt x="1179" y="252"/>
                  </a:lnTo>
                  <a:lnTo>
                    <a:pt x="1158" y="227"/>
                  </a:lnTo>
                  <a:lnTo>
                    <a:pt x="1136" y="204"/>
                  </a:lnTo>
                  <a:lnTo>
                    <a:pt x="1113" y="182"/>
                  </a:lnTo>
                  <a:lnTo>
                    <a:pt x="1089" y="161"/>
                  </a:lnTo>
                  <a:lnTo>
                    <a:pt x="1064" y="142"/>
                  </a:lnTo>
                  <a:lnTo>
                    <a:pt x="1039" y="124"/>
                  </a:lnTo>
                  <a:lnTo>
                    <a:pt x="1012" y="106"/>
                  </a:lnTo>
                  <a:lnTo>
                    <a:pt x="984" y="90"/>
                  </a:lnTo>
                  <a:lnTo>
                    <a:pt x="956" y="76"/>
                  </a:lnTo>
                  <a:lnTo>
                    <a:pt x="927" y="64"/>
                  </a:lnTo>
                  <a:lnTo>
                    <a:pt x="897" y="51"/>
                  </a:lnTo>
                  <a:lnTo>
                    <a:pt x="865" y="41"/>
                  </a:lnTo>
                  <a:lnTo>
                    <a:pt x="835" y="32"/>
                  </a:lnTo>
                  <a:lnTo>
                    <a:pt x="803" y="25"/>
                  </a:lnTo>
                  <a:lnTo>
                    <a:pt x="769" y="19"/>
                  </a:lnTo>
                  <a:lnTo>
                    <a:pt x="738" y="16"/>
                  </a:lnTo>
                  <a:lnTo>
                    <a:pt x="704" y="12"/>
                  </a:lnTo>
                  <a:lnTo>
                    <a:pt x="670" y="12"/>
                  </a:lnTo>
                  <a:lnTo>
                    <a:pt x="636" y="12"/>
                  </a:lnTo>
                  <a:lnTo>
                    <a:pt x="603" y="16"/>
                  </a:lnTo>
                  <a:lnTo>
                    <a:pt x="569" y="19"/>
                  </a:lnTo>
                  <a:lnTo>
                    <a:pt x="537" y="25"/>
                  </a:lnTo>
                  <a:lnTo>
                    <a:pt x="505" y="32"/>
                  </a:lnTo>
                  <a:lnTo>
                    <a:pt x="473" y="41"/>
                  </a:lnTo>
                  <a:lnTo>
                    <a:pt x="443" y="51"/>
                  </a:lnTo>
                  <a:lnTo>
                    <a:pt x="413" y="64"/>
                  </a:lnTo>
                  <a:lnTo>
                    <a:pt x="385" y="76"/>
                  </a:lnTo>
                  <a:lnTo>
                    <a:pt x="356" y="90"/>
                  </a:lnTo>
                  <a:lnTo>
                    <a:pt x="328" y="106"/>
                  </a:lnTo>
                  <a:lnTo>
                    <a:pt x="301" y="124"/>
                  </a:lnTo>
                  <a:lnTo>
                    <a:pt x="275" y="142"/>
                  </a:lnTo>
                  <a:lnTo>
                    <a:pt x="250" y="161"/>
                  </a:lnTo>
                  <a:lnTo>
                    <a:pt x="227" y="182"/>
                  </a:lnTo>
                  <a:lnTo>
                    <a:pt x="204" y="204"/>
                  </a:lnTo>
                  <a:lnTo>
                    <a:pt x="183" y="227"/>
                  </a:lnTo>
                  <a:lnTo>
                    <a:pt x="161" y="252"/>
                  </a:lnTo>
                  <a:lnTo>
                    <a:pt x="142" y="276"/>
                  </a:lnTo>
                  <a:lnTo>
                    <a:pt x="122" y="301"/>
                  </a:lnTo>
                  <a:lnTo>
                    <a:pt x="106" y="330"/>
                  </a:lnTo>
                  <a:lnTo>
                    <a:pt x="90" y="356"/>
                  </a:lnTo>
                  <a:lnTo>
                    <a:pt x="76" y="385"/>
                  </a:lnTo>
                  <a:lnTo>
                    <a:pt x="62" y="415"/>
                  </a:lnTo>
                  <a:lnTo>
                    <a:pt x="51" y="443"/>
                  </a:lnTo>
                  <a:lnTo>
                    <a:pt x="41" y="475"/>
                  </a:lnTo>
                  <a:lnTo>
                    <a:pt x="32" y="505"/>
                  </a:lnTo>
                  <a:lnTo>
                    <a:pt x="25" y="537"/>
                  </a:lnTo>
                  <a:lnTo>
                    <a:pt x="18" y="571"/>
                  </a:lnTo>
                  <a:lnTo>
                    <a:pt x="14" y="603"/>
                  </a:lnTo>
                  <a:lnTo>
                    <a:pt x="11" y="636"/>
                  </a:lnTo>
                  <a:lnTo>
                    <a:pt x="11" y="670"/>
                  </a:lnTo>
                  <a:lnTo>
                    <a:pt x="11" y="704"/>
                  </a:lnTo>
                  <a:lnTo>
                    <a:pt x="14" y="737"/>
                  </a:lnTo>
                  <a:lnTo>
                    <a:pt x="18" y="771"/>
                  </a:lnTo>
                  <a:lnTo>
                    <a:pt x="25" y="803"/>
                  </a:lnTo>
                  <a:lnTo>
                    <a:pt x="32" y="835"/>
                  </a:lnTo>
                  <a:lnTo>
                    <a:pt x="41" y="867"/>
                  </a:lnTo>
                  <a:lnTo>
                    <a:pt x="51" y="897"/>
                  </a:lnTo>
                  <a:lnTo>
                    <a:pt x="62" y="927"/>
                  </a:lnTo>
                  <a:lnTo>
                    <a:pt x="76" y="956"/>
                  </a:lnTo>
                  <a:lnTo>
                    <a:pt x="90" y="984"/>
                  </a:lnTo>
                  <a:lnTo>
                    <a:pt x="106" y="1012"/>
                  </a:lnTo>
                  <a:lnTo>
                    <a:pt x="122" y="1039"/>
                  </a:lnTo>
                  <a:lnTo>
                    <a:pt x="142" y="1066"/>
                  </a:lnTo>
                  <a:lnTo>
                    <a:pt x="161" y="1090"/>
                  </a:lnTo>
                  <a:lnTo>
                    <a:pt x="183" y="1113"/>
                  </a:lnTo>
                  <a:lnTo>
                    <a:pt x="204" y="1136"/>
                  </a:lnTo>
                  <a:lnTo>
                    <a:pt x="227" y="1158"/>
                  </a:lnTo>
                  <a:lnTo>
                    <a:pt x="250" y="1179"/>
                  </a:lnTo>
                  <a:lnTo>
                    <a:pt x="275" y="1199"/>
                  </a:lnTo>
                  <a:lnTo>
                    <a:pt x="301" y="1216"/>
                  </a:lnTo>
                  <a:lnTo>
                    <a:pt x="328" y="1234"/>
                  </a:lnTo>
                  <a:lnTo>
                    <a:pt x="356" y="1250"/>
                  </a:lnTo>
                  <a:lnTo>
                    <a:pt x="385" y="1264"/>
                  </a:lnTo>
                  <a:lnTo>
                    <a:pt x="413" y="1278"/>
                  </a:lnTo>
                  <a:lnTo>
                    <a:pt x="443" y="1289"/>
                  </a:lnTo>
                  <a:lnTo>
                    <a:pt x="473" y="1300"/>
                  </a:lnTo>
                  <a:lnTo>
                    <a:pt x="505" y="1308"/>
                  </a:lnTo>
                  <a:lnTo>
                    <a:pt x="537" y="1316"/>
                  </a:lnTo>
                  <a:lnTo>
                    <a:pt x="569" y="1323"/>
                  </a:lnTo>
                  <a:lnTo>
                    <a:pt x="603" y="1326"/>
                  </a:lnTo>
                  <a:lnTo>
                    <a:pt x="636" y="1328"/>
                  </a:lnTo>
                  <a:lnTo>
                    <a:pt x="670" y="1330"/>
                  </a:lnTo>
                  <a:lnTo>
                    <a:pt x="704" y="1328"/>
                  </a:lnTo>
                  <a:lnTo>
                    <a:pt x="738" y="1326"/>
                  </a:lnTo>
                  <a:lnTo>
                    <a:pt x="769" y="1323"/>
                  </a:lnTo>
                  <a:lnTo>
                    <a:pt x="803" y="1316"/>
                  </a:lnTo>
                  <a:lnTo>
                    <a:pt x="835" y="1308"/>
                  </a:lnTo>
                  <a:lnTo>
                    <a:pt x="865" y="1300"/>
                  </a:lnTo>
                  <a:lnTo>
                    <a:pt x="897" y="1289"/>
                  </a:lnTo>
                  <a:lnTo>
                    <a:pt x="927" y="1278"/>
                  </a:lnTo>
                  <a:lnTo>
                    <a:pt x="956" y="1264"/>
                  </a:lnTo>
                  <a:lnTo>
                    <a:pt x="984" y="1250"/>
                  </a:lnTo>
                  <a:lnTo>
                    <a:pt x="1012" y="1234"/>
                  </a:lnTo>
                  <a:lnTo>
                    <a:pt x="1039" y="1216"/>
                  </a:lnTo>
                  <a:lnTo>
                    <a:pt x="1064" y="1199"/>
                  </a:lnTo>
                  <a:lnTo>
                    <a:pt x="1089" y="1179"/>
                  </a:lnTo>
                  <a:lnTo>
                    <a:pt x="1113" y="1158"/>
                  </a:lnTo>
                  <a:lnTo>
                    <a:pt x="1136" y="1136"/>
                  </a:lnTo>
                  <a:lnTo>
                    <a:pt x="1158" y="1113"/>
                  </a:lnTo>
                  <a:lnTo>
                    <a:pt x="1179" y="1090"/>
                  </a:lnTo>
                  <a:lnTo>
                    <a:pt x="1198" y="1066"/>
                  </a:lnTo>
                  <a:lnTo>
                    <a:pt x="1216" y="1039"/>
                  </a:lnTo>
                  <a:lnTo>
                    <a:pt x="1234" y="1012"/>
                  </a:lnTo>
                  <a:lnTo>
                    <a:pt x="1250" y="984"/>
                  </a:lnTo>
                  <a:lnTo>
                    <a:pt x="1264" y="956"/>
                  </a:lnTo>
                  <a:lnTo>
                    <a:pt x="1276" y="927"/>
                  </a:lnTo>
                  <a:lnTo>
                    <a:pt x="1289" y="897"/>
                  </a:lnTo>
                  <a:lnTo>
                    <a:pt x="1300" y="867"/>
                  </a:lnTo>
                  <a:lnTo>
                    <a:pt x="1308" y="835"/>
                  </a:lnTo>
                  <a:lnTo>
                    <a:pt x="1315" y="803"/>
                  </a:lnTo>
                  <a:lnTo>
                    <a:pt x="1321" y="771"/>
                  </a:lnTo>
                  <a:lnTo>
                    <a:pt x="1326" y="737"/>
                  </a:lnTo>
                  <a:lnTo>
                    <a:pt x="1328" y="704"/>
                  </a:lnTo>
                  <a:lnTo>
                    <a:pt x="1330" y="670"/>
                  </a:lnTo>
                  <a:lnTo>
                    <a:pt x="1340" y="670"/>
                  </a:lnTo>
                  <a:close/>
                </a:path>
              </a:pathLst>
            </a:custGeom>
            <a:solidFill>
              <a:srgbClr val="84CDFF"/>
            </a:solidFill>
            <a:ln w="9525">
              <a:noFill/>
              <a:round/>
              <a:headEnd/>
              <a:tailEnd/>
            </a:ln>
          </p:spPr>
          <p:txBody>
            <a:bodyPr/>
            <a:lstStyle/>
            <a:p>
              <a:endParaRPr lang="en-US"/>
            </a:p>
          </p:txBody>
        </p:sp>
        <p:sp>
          <p:nvSpPr>
            <p:cNvPr id="53339" name="Freeform 92"/>
            <p:cNvSpPr>
              <a:spLocks/>
            </p:cNvSpPr>
            <p:nvPr/>
          </p:nvSpPr>
          <p:spPr bwMode="auto">
            <a:xfrm>
              <a:off x="3742593" y="2316183"/>
              <a:ext cx="1876778" cy="2108200"/>
            </a:xfrm>
            <a:custGeom>
              <a:avLst/>
              <a:gdLst>
                <a:gd name="T0" fmla="*/ 2147483647 w 1330"/>
                <a:gd name="T1" fmla="*/ 2147483647 h 1328"/>
                <a:gd name="T2" fmla="*/ 2147483647 w 1330"/>
                <a:gd name="T3" fmla="*/ 2147483647 h 1328"/>
                <a:gd name="T4" fmla="*/ 2147483647 w 1330"/>
                <a:gd name="T5" fmla="*/ 2147483647 h 1328"/>
                <a:gd name="T6" fmla="*/ 2147483647 w 1330"/>
                <a:gd name="T7" fmla="*/ 2147483647 h 1328"/>
                <a:gd name="T8" fmla="*/ 2147483647 w 1330"/>
                <a:gd name="T9" fmla="*/ 2147483647 h 1328"/>
                <a:gd name="T10" fmla="*/ 2147483647 w 1330"/>
                <a:gd name="T11" fmla="*/ 2147483647 h 1328"/>
                <a:gd name="T12" fmla="*/ 2147483647 w 1330"/>
                <a:gd name="T13" fmla="*/ 2147483647 h 1328"/>
                <a:gd name="T14" fmla="*/ 2147483647 w 1330"/>
                <a:gd name="T15" fmla="*/ 2147483647 h 1328"/>
                <a:gd name="T16" fmla="*/ 2147483647 w 1330"/>
                <a:gd name="T17" fmla="*/ 2147483647 h 1328"/>
                <a:gd name="T18" fmla="*/ 2147483647 w 1330"/>
                <a:gd name="T19" fmla="*/ 2147483647 h 1328"/>
                <a:gd name="T20" fmla="*/ 2147483647 w 1330"/>
                <a:gd name="T21" fmla="*/ 2147483647 h 1328"/>
                <a:gd name="T22" fmla="*/ 2147483647 w 1330"/>
                <a:gd name="T23" fmla="*/ 2147483647 h 1328"/>
                <a:gd name="T24" fmla="*/ 0 w 1330"/>
                <a:gd name="T25" fmla="*/ 2147483647 h 1328"/>
                <a:gd name="T26" fmla="*/ 2147483647 w 1330"/>
                <a:gd name="T27" fmla="*/ 2147483647 h 1328"/>
                <a:gd name="T28" fmla="*/ 2147483647 w 1330"/>
                <a:gd name="T29" fmla="*/ 2147483647 h 1328"/>
                <a:gd name="T30" fmla="*/ 2147483647 w 1330"/>
                <a:gd name="T31" fmla="*/ 2147483647 h 1328"/>
                <a:gd name="T32" fmla="*/ 2147483647 w 1330"/>
                <a:gd name="T33" fmla="*/ 2147483647 h 1328"/>
                <a:gd name="T34" fmla="*/ 2147483647 w 1330"/>
                <a:gd name="T35" fmla="*/ 2147483647 h 1328"/>
                <a:gd name="T36" fmla="*/ 2147483647 w 1330"/>
                <a:gd name="T37" fmla="*/ 2147483647 h 1328"/>
                <a:gd name="T38" fmla="*/ 2147483647 w 1330"/>
                <a:gd name="T39" fmla="*/ 2147483647 h 1328"/>
                <a:gd name="T40" fmla="*/ 2147483647 w 1330"/>
                <a:gd name="T41" fmla="*/ 2147483647 h 1328"/>
                <a:gd name="T42" fmla="*/ 2147483647 w 1330"/>
                <a:gd name="T43" fmla="*/ 2147483647 h 1328"/>
                <a:gd name="T44" fmla="*/ 2147483647 w 1330"/>
                <a:gd name="T45" fmla="*/ 2147483647 h 1328"/>
                <a:gd name="T46" fmla="*/ 2147483647 w 1330"/>
                <a:gd name="T47" fmla="*/ 2147483647 h 1328"/>
                <a:gd name="T48" fmla="*/ 2147483647 w 1330"/>
                <a:gd name="T49" fmla="*/ 2147483647 h 1328"/>
                <a:gd name="T50" fmla="*/ 2147483647 w 1330"/>
                <a:gd name="T51" fmla="*/ 2147483647 h 1328"/>
                <a:gd name="T52" fmla="*/ 2147483647 w 1330"/>
                <a:gd name="T53" fmla="*/ 2147483647 h 1328"/>
                <a:gd name="T54" fmla="*/ 2147483647 w 1330"/>
                <a:gd name="T55" fmla="*/ 2147483647 h 1328"/>
                <a:gd name="T56" fmla="*/ 2147483647 w 1330"/>
                <a:gd name="T57" fmla="*/ 2147483647 h 1328"/>
                <a:gd name="T58" fmla="*/ 2147483647 w 1330"/>
                <a:gd name="T59" fmla="*/ 2147483647 h 1328"/>
                <a:gd name="T60" fmla="*/ 2147483647 w 1330"/>
                <a:gd name="T61" fmla="*/ 2147483647 h 1328"/>
                <a:gd name="T62" fmla="*/ 2147483647 w 1330"/>
                <a:gd name="T63" fmla="*/ 2147483647 h 1328"/>
                <a:gd name="T64" fmla="*/ 2147483647 w 1330"/>
                <a:gd name="T65" fmla="*/ 2147483647 h 1328"/>
                <a:gd name="T66" fmla="*/ 2147483647 w 1330"/>
                <a:gd name="T67" fmla="*/ 2147483647 h 1328"/>
                <a:gd name="T68" fmla="*/ 2147483647 w 1330"/>
                <a:gd name="T69" fmla="*/ 2147483647 h 1328"/>
                <a:gd name="T70" fmla="*/ 2147483647 w 1330"/>
                <a:gd name="T71" fmla="*/ 2147483647 h 1328"/>
                <a:gd name="T72" fmla="*/ 2147483647 w 1330"/>
                <a:gd name="T73" fmla="*/ 2147483647 h 1328"/>
                <a:gd name="T74" fmla="*/ 2147483647 w 1330"/>
                <a:gd name="T75" fmla="*/ 2147483647 h 1328"/>
                <a:gd name="T76" fmla="*/ 2147483647 w 1330"/>
                <a:gd name="T77" fmla="*/ 2147483647 h 1328"/>
                <a:gd name="T78" fmla="*/ 2147483647 w 1330"/>
                <a:gd name="T79" fmla="*/ 2147483647 h 1328"/>
                <a:gd name="T80" fmla="*/ 2147483647 w 1330"/>
                <a:gd name="T81" fmla="*/ 2147483647 h 1328"/>
                <a:gd name="T82" fmla="*/ 2147483647 w 1330"/>
                <a:gd name="T83" fmla="*/ 2147483647 h 1328"/>
                <a:gd name="T84" fmla="*/ 2147483647 w 1330"/>
                <a:gd name="T85" fmla="*/ 2147483647 h 1328"/>
                <a:gd name="T86" fmla="*/ 2147483647 w 1330"/>
                <a:gd name="T87" fmla="*/ 2147483647 h 1328"/>
                <a:gd name="T88" fmla="*/ 2147483647 w 1330"/>
                <a:gd name="T89" fmla="*/ 2147483647 h 1328"/>
                <a:gd name="T90" fmla="*/ 2147483647 w 1330"/>
                <a:gd name="T91" fmla="*/ 2147483647 h 1328"/>
                <a:gd name="T92" fmla="*/ 2147483647 w 1330"/>
                <a:gd name="T93" fmla="*/ 2147483647 h 1328"/>
                <a:gd name="T94" fmla="*/ 2147483647 w 1330"/>
                <a:gd name="T95" fmla="*/ 2147483647 h 1328"/>
                <a:gd name="T96" fmla="*/ 2147483647 w 1330"/>
                <a:gd name="T97" fmla="*/ 2147483647 h 1328"/>
                <a:gd name="T98" fmla="*/ 2147483647 w 1330"/>
                <a:gd name="T99" fmla="*/ 2147483647 h 1328"/>
                <a:gd name="T100" fmla="*/ 2147483647 w 1330"/>
                <a:gd name="T101" fmla="*/ 2147483647 h 132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30"/>
                <a:gd name="T154" fmla="*/ 0 h 1328"/>
                <a:gd name="T155" fmla="*/ 1330 w 1330"/>
                <a:gd name="T156" fmla="*/ 1328 h 132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30" h="1328">
                  <a:moveTo>
                    <a:pt x="1330" y="663"/>
                  </a:moveTo>
                  <a:lnTo>
                    <a:pt x="1328" y="629"/>
                  </a:lnTo>
                  <a:lnTo>
                    <a:pt x="1326" y="596"/>
                  </a:lnTo>
                  <a:lnTo>
                    <a:pt x="1321" y="562"/>
                  </a:lnTo>
                  <a:lnTo>
                    <a:pt x="1316" y="530"/>
                  </a:lnTo>
                  <a:lnTo>
                    <a:pt x="1309" y="498"/>
                  </a:lnTo>
                  <a:lnTo>
                    <a:pt x="1300" y="466"/>
                  </a:lnTo>
                  <a:lnTo>
                    <a:pt x="1289" y="434"/>
                  </a:lnTo>
                  <a:lnTo>
                    <a:pt x="1277" y="404"/>
                  </a:lnTo>
                  <a:lnTo>
                    <a:pt x="1264" y="376"/>
                  </a:lnTo>
                  <a:lnTo>
                    <a:pt x="1248" y="347"/>
                  </a:lnTo>
                  <a:lnTo>
                    <a:pt x="1232" y="319"/>
                  </a:lnTo>
                  <a:lnTo>
                    <a:pt x="1217" y="293"/>
                  </a:lnTo>
                  <a:lnTo>
                    <a:pt x="1197" y="266"/>
                  </a:lnTo>
                  <a:lnTo>
                    <a:pt x="1178" y="241"/>
                  </a:lnTo>
                  <a:lnTo>
                    <a:pt x="1156" y="216"/>
                  </a:lnTo>
                  <a:lnTo>
                    <a:pt x="1135" y="193"/>
                  </a:lnTo>
                  <a:lnTo>
                    <a:pt x="1112" y="172"/>
                  </a:lnTo>
                  <a:lnTo>
                    <a:pt x="1087" y="151"/>
                  </a:lnTo>
                  <a:lnTo>
                    <a:pt x="1062" y="131"/>
                  </a:lnTo>
                  <a:lnTo>
                    <a:pt x="1036" y="113"/>
                  </a:lnTo>
                  <a:lnTo>
                    <a:pt x="1009" y="96"/>
                  </a:lnTo>
                  <a:lnTo>
                    <a:pt x="981" y="80"/>
                  </a:lnTo>
                  <a:lnTo>
                    <a:pt x="952" y="64"/>
                  </a:lnTo>
                  <a:lnTo>
                    <a:pt x="924" y="51"/>
                  </a:lnTo>
                  <a:lnTo>
                    <a:pt x="894" y="39"/>
                  </a:lnTo>
                  <a:lnTo>
                    <a:pt x="862" y="28"/>
                  </a:lnTo>
                  <a:lnTo>
                    <a:pt x="830" y="19"/>
                  </a:lnTo>
                  <a:lnTo>
                    <a:pt x="798" y="12"/>
                  </a:lnTo>
                  <a:lnTo>
                    <a:pt x="766" y="7"/>
                  </a:lnTo>
                  <a:lnTo>
                    <a:pt x="733" y="2"/>
                  </a:lnTo>
                  <a:lnTo>
                    <a:pt x="699" y="0"/>
                  </a:lnTo>
                  <a:lnTo>
                    <a:pt x="665" y="0"/>
                  </a:lnTo>
                  <a:lnTo>
                    <a:pt x="631" y="0"/>
                  </a:lnTo>
                  <a:lnTo>
                    <a:pt x="596" y="2"/>
                  </a:lnTo>
                  <a:lnTo>
                    <a:pt x="564" y="7"/>
                  </a:lnTo>
                  <a:lnTo>
                    <a:pt x="530" y="12"/>
                  </a:lnTo>
                  <a:lnTo>
                    <a:pt x="499" y="19"/>
                  </a:lnTo>
                  <a:lnTo>
                    <a:pt x="467" y="28"/>
                  </a:lnTo>
                  <a:lnTo>
                    <a:pt x="436" y="39"/>
                  </a:lnTo>
                  <a:lnTo>
                    <a:pt x="406" y="51"/>
                  </a:lnTo>
                  <a:lnTo>
                    <a:pt x="376" y="64"/>
                  </a:lnTo>
                  <a:lnTo>
                    <a:pt x="348" y="80"/>
                  </a:lnTo>
                  <a:lnTo>
                    <a:pt x="319" y="96"/>
                  </a:lnTo>
                  <a:lnTo>
                    <a:pt x="293" y="113"/>
                  </a:lnTo>
                  <a:lnTo>
                    <a:pt x="268" y="131"/>
                  </a:lnTo>
                  <a:lnTo>
                    <a:pt x="241" y="151"/>
                  </a:lnTo>
                  <a:lnTo>
                    <a:pt x="218" y="172"/>
                  </a:lnTo>
                  <a:lnTo>
                    <a:pt x="195" y="193"/>
                  </a:lnTo>
                  <a:lnTo>
                    <a:pt x="172" y="216"/>
                  </a:lnTo>
                  <a:lnTo>
                    <a:pt x="153" y="241"/>
                  </a:lnTo>
                  <a:lnTo>
                    <a:pt x="132" y="266"/>
                  </a:lnTo>
                  <a:lnTo>
                    <a:pt x="114" y="293"/>
                  </a:lnTo>
                  <a:lnTo>
                    <a:pt x="96" y="319"/>
                  </a:lnTo>
                  <a:lnTo>
                    <a:pt x="80" y="347"/>
                  </a:lnTo>
                  <a:lnTo>
                    <a:pt x="66" y="376"/>
                  </a:lnTo>
                  <a:lnTo>
                    <a:pt x="52" y="404"/>
                  </a:lnTo>
                  <a:lnTo>
                    <a:pt x="41" y="434"/>
                  </a:lnTo>
                  <a:lnTo>
                    <a:pt x="31" y="466"/>
                  </a:lnTo>
                  <a:lnTo>
                    <a:pt x="22" y="498"/>
                  </a:lnTo>
                  <a:lnTo>
                    <a:pt x="15" y="530"/>
                  </a:lnTo>
                  <a:lnTo>
                    <a:pt x="7" y="562"/>
                  </a:lnTo>
                  <a:lnTo>
                    <a:pt x="4" y="596"/>
                  </a:lnTo>
                  <a:lnTo>
                    <a:pt x="0" y="629"/>
                  </a:lnTo>
                  <a:lnTo>
                    <a:pt x="0" y="663"/>
                  </a:lnTo>
                  <a:lnTo>
                    <a:pt x="0" y="699"/>
                  </a:lnTo>
                  <a:lnTo>
                    <a:pt x="4" y="732"/>
                  </a:lnTo>
                  <a:lnTo>
                    <a:pt x="7" y="764"/>
                  </a:lnTo>
                  <a:lnTo>
                    <a:pt x="15" y="798"/>
                  </a:lnTo>
                  <a:lnTo>
                    <a:pt x="22" y="830"/>
                  </a:lnTo>
                  <a:lnTo>
                    <a:pt x="31" y="862"/>
                  </a:lnTo>
                  <a:lnTo>
                    <a:pt x="41" y="892"/>
                  </a:lnTo>
                  <a:lnTo>
                    <a:pt x="52" y="922"/>
                  </a:lnTo>
                  <a:lnTo>
                    <a:pt x="66" y="952"/>
                  </a:lnTo>
                  <a:lnTo>
                    <a:pt x="80" y="981"/>
                  </a:lnTo>
                  <a:lnTo>
                    <a:pt x="96" y="1009"/>
                  </a:lnTo>
                  <a:lnTo>
                    <a:pt x="114" y="1035"/>
                  </a:lnTo>
                  <a:lnTo>
                    <a:pt x="132" y="1060"/>
                  </a:lnTo>
                  <a:lnTo>
                    <a:pt x="153" y="1087"/>
                  </a:lnTo>
                  <a:lnTo>
                    <a:pt x="172" y="1110"/>
                  </a:lnTo>
                  <a:lnTo>
                    <a:pt x="195" y="1133"/>
                  </a:lnTo>
                  <a:lnTo>
                    <a:pt x="218" y="1156"/>
                  </a:lnTo>
                  <a:lnTo>
                    <a:pt x="241" y="1176"/>
                  </a:lnTo>
                  <a:lnTo>
                    <a:pt x="268" y="1197"/>
                  </a:lnTo>
                  <a:lnTo>
                    <a:pt x="293" y="1215"/>
                  </a:lnTo>
                  <a:lnTo>
                    <a:pt x="319" y="1232"/>
                  </a:lnTo>
                  <a:lnTo>
                    <a:pt x="348" y="1248"/>
                  </a:lnTo>
                  <a:lnTo>
                    <a:pt x="376" y="1262"/>
                  </a:lnTo>
                  <a:lnTo>
                    <a:pt x="406" y="1277"/>
                  </a:lnTo>
                  <a:lnTo>
                    <a:pt x="436" y="1287"/>
                  </a:lnTo>
                  <a:lnTo>
                    <a:pt x="467" y="1298"/>
                  </a:lnTo>
                  <a:lnTo>
                    <a:pt x="499" y="1307"/>
                  </a:lnTo>
                  <a:lnTo>
                    <a:pt x="530" y="1314"/>
                  </a:lnTo>
                  <a:lnTo>
                    <a:pt x="564" y="1321"/>
                  </a:lnTo>
                  <a:lnTo>
                    <a:pt x="596" y="1325"/>
                  </a:lnTo>
                  <a:lnTo>
                    <a:pt x="631" y="1326"/>
                  </a:lnTo>
                  <a:lnTo>
                    <a:pt x="665" y="1328"/>
                  </a:lnTo>
                  <a:lnTo>
                    <a:pt x="699" y="1326"/>
                  </a:lnTo>
                  <a:lnTo>
                    <a:pt x="733" y="1325"/>
                  </a:lnTo>
                  <a:lnTo>
                    <a:pt x="766" y="1321"/>
                  </a:lnTo>
                  <a:lnTo>
                    <a:pt x="798" y="1314"/>
                  </a:lnTo>
                  <a:lnTo>
                    <a:pt x="830" y="1307"/>
                  </a:lnTo>
                  <a:lnTo>
                    <a:pt x="862" y="1298"/>
                  </a:lnTo>
                  <a:lnTo>
                    <a:pt x="894" y="1287"/>
                  </a:lnTo>
                  <a:lnTo>
                    <a:pt x="924" y="1277"/>
                  </a:lnTo>
                  <a:lnTo>
                    <a:pt x="952" y="1262"/>
                  </a:lnTo>
                  <a:lnTo>
                    <a:pt x="981" y="1248"/>
                  </a:lnTo>
                  <a:lnTo>
                    <a:pt x="1009" y="1232"/>
                  </a:lnTo>
                  <a:lnTo>
                    <a:pt x="1036" y="1215"/>
                  </a:lnTo>
                  <a:lnTo>
                    <a:pt x="1062" y="1197"/>
                  </a:lnTo>
                  <a:lnTo>
                    <a:pt x="1087" y="1176"/>
                  </a:lnTo>
                  <a:lnTo>
                    <a:pt x="1112" y="1156"/>
                  </a:lnTo>
                  <a:lnTo>
                    <a:pt x="1135" y="1133"/>
                  </a:lnTo>
                  <a:lnTo>
                    <a:pt x="1156" y="1110"/>
                  </a:lnTo>
                  <a:lnTo>
                    <a:pt x="1178" y="1087"/>
                  </a:lnTo>
                  <a:lnTo>
                    <a:pt x="1197" y="1060"/>
                  </a:lnTo>
                  <a:lnTo>
                    <a:pt x="1217" y="1035"/>
                  </a:lnTo>
                  <a:lnTo>
                    <a:pt x="1232" y="1009"/>
                  </a:lnTo>
                  <a:lnTo>
                    <a:pt x="1248" y="981"/>
                  </a:lnTo>
                  <a:lnTo>
                    <a:pt x="1264" y="952"/>
                  </a:lnTo>
                  <a:lnTo>
                    <a:pt x="1277" y="922"/>
                  </a:lnTo>
                  <a:lnTo>
                    <a:pt x="1289" y="892"/>
                  </a:lnTo>
                  <a:lnTo>
                    <a:pt x="1300" y="862"/>
                  </a:lnTo>
                  <a:lnTo>
                    <a:pt x="1309" y="830"/>
                  </a:lnTo>
                  <a:lnTo>
                    <a:pt x="1316" y="798"/>
                  </a:lnTo>
                  <a:lnTo>
                    <a:pt x="1321" y="764"/>
                  </a:lnTo>
                  <a:lnTo>
                    <a:pt x="1326" y="732"/>
                  </a:lnTo>
                  <a:lnTo>
                    <a:pt x="1328" y="699"/>
                  </a:lnTo>
                  <a:lnTo>
                    <a:pt x="1330" y="663"/>
                  </a:lnTo>
                  <a:lnTo>
                    <a:pt x="1319" y="663"/>
                  </a:lnTo>
                  <a:lnTo>
                    <a:pt x="1318" y="629"/>
                  </a:lnTo>
                  <a:lnTo>
                    <a:pt x="1316" y="598"/>
                  </a:lnTo>
                  <a:lnTo>
                    <a:pt x="1310" y="564"/>
                  </a:lnTo>
                  <a:lnTo>
                    <a:pt x="1305" y="532"/>
                  </a:lnTo>
                  <a:lnTo>
                    <a:pt x="1298" y="500"/>
                  </a:lnTo>
                  <a:lnTo>
                    <a:pt x="1289" y="470"/>
                  </a:lnTo>
                  <a:lnTo>
                    <a:pt x="1279" y="440"/>
                  </a:lnTo>
                  <a:lnTo>
                    <a:pt x="1268" y="410"/>
                  </a:lnTo>
                  <a:lnTo>
                    <a:pt x="1254" y="379"/>
                  </a:lnTo>
                  <a:lnTo>
                    <a:pt x="1240" y="353"/>
                  </a:lnTo>
                  <a:lnTo>
                    <a:pt x="1224" y="324"/>
                  </a:lnTo>
                  <a:lnTo>
                    <a:pt x="1208" y="298"/>
                  </a:lnTo>
                  <a:lnTo>
                    <a:pt x="1188" y="273"/>
                  </a:lnTo>
                  <a:lnTo>
                    <a:pt x="1169" y="248"/>
                  </a:lnTo>
                  <a:lnTo>
                    <a:pt x="1149" y="223"/>
                  </a:lnTo>
                  <a:lnTo>
                    <a:pt x="1128" y="202"/>
                  </a:lnTo>
                  <a:lnTo>
                    <a:pt x="1105" y="179"/>
                  </a:lnTo>
                  <a:lnTo>
                    <a:pt x="1080" y="160"/>
                  </a:lnTo>
                  <a:lnTo>
                    <a:pt x="1055" y="140"/>
                  </a:lnTo>
                  <a:lnTo>
                    <a:pt x="1030" y="122"/>
                  </a:lnTo>
                  <a:lnTo>
                    <a:pt x="1004" y="105"/>
                  </a:lnTo>
                  <a:lnTo>
                    <a:pt x="977" y="89"/>
                  </a:lnTo>
                  <a:lnTo>
                    <a:pt x="949" y="74"/>
                  </a:lnTo>
                  <a:lnTo>
                    <a:pt x="919" y="62"/>
                  </a:lnTo>
                  <a:lnTo>
                    <a:pt x="890" y="50"/>
                  </a:lnTo>
                  <a:lnTo>
                    <a:pt x="858" y="39"/>
                  </a:lnTo>
                  <a:lnTo>
                    <a:pt x="828" y="30"/>
                  </a:lnTo>
                  <a:lnTo>
                    <a:pt x="796" y="23"/>
                  </a:lnTo>
                  <a:lnTo>
                    <a:pt x="764" y="18"/>
                  </a:lnTo>
                  <a:lnTo>
                    <a:pt x="731" y="14"/>
                  </a:lnTo>
                  <a:lnTo>
                    <a:pt x="699" y="11"/>
                  </a:lnTo>
                  <a:lnTo>
                    <a:pt x="665" y="11"/>
                  </a:lnTo>
                  <a:lnTo>
                    <a:pt x="631" y="11"/>
                  </a:lnTo>
                  <a:lnTo>
                    <a:pt x="598" y="14"/>
                  </a:lnTo>
                  <a:lnTo>
                    <a:pt x="566" y="18"/>
                  </a:lnTo>
                  <a:lnTo>
                    <a:pt x="532" y="23"/>
                  </a:lnTo>
                  <a:lnTo>
                    <a:pt x="502" y="30"/>
                  </a:lnTo>
                  <a:lnTo>
                    <a:pt x="470" y="39"/>
                  </a:lnTo>
                  <a:lnTo>
                    <a:pt x="440" y="50"/>
                  </a:lnTo>
                  <a:lnTo>
                    <a:pt x="410" y="62"/>
                  </a:lnTo>
                  <a:lnTo>
                    <a:pt x="382" y="74"/>
                  </a:lnTo>
                  <a:lnTo>
                    <a:pt x="353" y="89"/>
                  </a:lnTo>
                  <a:lnTo>
                    <a:pt x="327" y="105"/>
                  </a:lnTo>
                  <a:lnTo>
                    <a:pt x="300" y="122"/>
                  </a:lnTo>
                  <a:lnTo>
                    <a:pt x="273" y="140"/>
                  </a:lnTo>
                  <a:lnTo>
                    <a:pt x="249" y="160"/>
                  </a:lnTo>
                  <a:lnTo>
                    <a:pt x="226" y="179"/>
                  </a:lnTo>
                  <a:lnTo>
                    <a:pt x="202" y="202"/>
                  </a:lnTo>
                  <a:lnTo>
                    <a:pt x="181" y="223"/>
                  </a:lnTo>
                  <a:lnTo>
                    <a:pt x="160" y="248"/>
                  </a:lnTo>
                  <a:lnTo>
                    <a:pt x="140" y="273"/>
                  </a:lnTo>
                  <a:lnTo>
                    <a:pt x="123" y="298"/>
                  </a:lnTo>
                  <a:lnTo>
                    <a:pt x="105" y="324"/>
                  </a:lnTo>
                  <a:lnTo>
                    <a:pt x="91" y="353"/>
                  </a:lnTo>
                  <a:lnTo>
                    <a:pt x="75" y="379"/>
                  </a:lnTo>
                  <a:lnTo>
                    <a:pt x="62" y="410"/>
                  </a:lnTo>
                  <a:lnTo>
                    <a:pt x="50" y="440"/>
                  </a:lnTo>
                  <a:lnTo>
                    <a:pt x="41" y="470"/>
                  </a:lnTo>
                  <a:lnTo>
                    <a:pt x="32" y="500"/>
                  </a:lnTo>
                  <a:lnTo>
                    <a:pt x="25" y="532"/>
                  </a:lnTo>
                  <a:lnTo>
                    <a:pt x="18" y="564"/>
                  </a:lnTo>
                  <a:lnTo>
                    <a:pt x="15" y="598"/>
                  </a:lnTo>
                  <a:lnTo>
                    <a:pt x="13" y="629"/>
                  </a:lnTo>
                  <a:lnTo>
                    <a:pt x="11" y="663"/>
                  </a:lnTo>
                  <a:lnTo>
                    <a:pt x="13" y="697"/>
                  </a:lnTo>
                  <a:lnTo>
                    <a:pt x="15" y="730"/>
                  </a:lnTo>
                  <a:lnTo>
                    <a:pt x="18" y="762"/>
                  </a:lnTo>
                  <a:lnTo>
                    <a:pt x="25" y="796"/>
                  </a:lnTo>
                  <a:lnTo>
                    <a:pt x="32" y="826"/>
                  </a:lnTo>
                  <a:lnTo>
                    <a:pt x="41" y="858"/>
                  </a:lnTo>
                  <a:lnTo>
                    <a:pt x="50" y="888"/>
                  </a:lnTo>
                  <a:lnTo>
                    <a:pt x="62" y="918"/>
                  </a:lnTo>
                  <a:lnTo>
                    <a:pt x="75" y="947"/>
                  </a:lnTo>
                  <a:lnTo>
                    <a:pt x="91" y="975"/>
                  </a:lnTo>
                  <a:lnTo>
                    <a:pt x="105" y="1002"/>
                  </a:lnTo>
                  <a:lnTo>
                    <a:pt x="123" y="1028"/>
                  </a:lnTo>
                  <a:lnTo>
                    <a:pt x="140" y="1055"/>
                  </a:lnTo>
                  <a:lnTo>
                    <a:pt x="160" y="1080"/>
                  </a:lnTo>
                  <a:lnTo>
                    <a:pt x="181" y="1103"/>
                  </a:lnTo>
                  <a:lnTo>
                    <a:pt x="202" y="1126"/>
                  </a:lnTo>
                  <a:lnTo>
                    <a:pt x="226" y="1147"/>
                  </a:lnTo>
                  <a:lnTo>
                    <a:pt x="249" y="1168"/>
                  </a:lnTo>
                  <a:lnTo>
                    <a:pt x="273" y="1188"/>
                  </a:lnTo>
                  <a:lnTo>
                    <a:pt x="300" y="1206"/>
                  </a:lnTo>
                  <a:lnTo>
                    <a:pt x="327" y="1223"/>
                  </a:lnTo>
                  <a:lnTo>
                    <a:pt x="353" y="1238"/>
                  </a:lnTo>
                  <a:lnTo>
                    <a:pt x="382" y="1254"/>
                  </a:lnTo>
                  <a:lnTo>
                    <a:pt x="410" y="1266"/>
                  </a:lnTo>
                  <a:lnTo>
                    <a:pt x="440" y="1278"/>
                  </a:lnTo>
                  <a:lnTo>
                    <a:pt x="470" y="1287"/>
                  </a:lnTo>
                  <a:lnTo>
                    <a:pt x="502" y="1296"/>
                  </a:lnTo>
                  <a:lnTo>
                    <a:pt x="532" y="1303"/>
                  </a:lnTo>
                  <a:lnTo>
                    <a:pt x="566" y="1310"/>
                  </a:lnTo>
                  <a:lnTo>
                    <a:pt x="598" y="1314"/>
                  </a:lnTo>
                  <a:lnTo>
                    <a:pt x="631" y="1316"/>
                  </a:lnTo>
                  <a:lnTo>
                    <a:pt x="665" y="1317"/>
                  </a:lnTo>
                  <a:lnTo>
                    <a:pt x="699" y="1316"/>
                  </a:lnTo>
                  <a:lnTo>
                    <a:pt x="731" y="1314"/>
                  </a:lnTo>
                  <a:lnTo>
                    <a:pt x="764" y="1310"/>
                  </a:lnTo>
                  <a:lnTo>
                    <a:pt x="796" y="1303"/>
                  </a:lnTo>
                  <a:lnTo>
                    <a:pt x="828" y="1296"/>
                  </a:lnTo>
                  <a:lnTo>
                    <a:pt x="858" y="1287"/>
                  </a:lnTo>
                  <a:lnTo>
                    <a:pt x="890" y="1278"/>
                  </a:lnTo>
                  <a:lnTo>
                    <a:pt x="919" y="1266"/>
                  </a:lnTo>
                  <a:lnTo>
                    <a:pt x="949" y="1254"/>
                  </a:lnTo>
                  <a:lnTo>
                    <a:pt x="977" y="1238"/>
                  </a:lnTo>
                  <a:lnTo>
                    <a:pt x="1004" y="1223"/>
                  </a:lnTo>
                  <a:lnTo>
                    <a:pt x="1030" y="1206"/>
                  </a:lnTo>
                  <a:lnTo>
                    <a:pt x="1055" y="1188"/>
                  </a:lnTo>
                  <a:lnTo>
                    <a:pt x="1080" y="1168"/>
                  </a:lnTo>
                  <a:lnTo>
                    <a:pt x="1105" y="1147"/>
                  </a:lnTo>
                  <a:lnTo>
                    <a:pt x="1128" y="1126"/>
                  </a:lnTo>
                  <a:lnTo>
                    <a:pt x="1149" y="1103"/>
                  </a:lnTo>
                  <a:lnTo>
                    <a:pt x="1169" y="1080"/>
                  </a:lnTo>
                  <a:lnTo>
                    <a:pt x="1188" y="1055"/>
                  </a:lnTo>
                  <a:lnTo>
                    <a:pt x="1208" y="1028"/>
                  </a:lnTo>
                  <a:lnTo>
                    <a:pt x="1224" y="1002"/>
                  </a:lnTo>
                  <a:lnTo>
                    <a:pt x="1240" y="975"/>
                  </a:lnTo>
                  <a:lnTo>
                    <a:pt x="1254" y="947"/>
                  </a:lnTo>
                  <a:lnTo>
                    <a:pt x="1268" y="918"/>
                  </a:lnTo>
                  <a:lnTo>
                    <a:pt x="1279" y="888"/>
                  </a:lnTo>
                  <a:lnTo>
                    <a:pt x="1289" y="858"/>
                  </a:lnTo>
                  <a:lnTo>
                    <a:pt x="1298" y="826"/>
                  </a:lnTo>
                  <a:lnTo>
                    <a:pt x="1305" y="796"/>
                  </a:lnTo>
                  <a:lnTo>
                    <a:pt x="1310" y="762"/>
                  </a:lnTo>
                  <a:lnTo>
                    <a:pt x="1316" y="730"/>
                  </a:lnTo>
                  <a:lnTo>
                    <a:pt x="1318" y="697"/>
                  </a:lnTo>
                  <a:lnTo>
                    <a:pt x="1319" y="663"/>
                  </a:lnTo>
                  <a:lnTo>
                    <a:pt x="1330" y="663"/>
                  </a:lnTo>
                  <a:close/>
                </a:path>
              </a:pathLst>
            </a:custGeom>
            <a:solidFill>
              <a:srgbClr val="85CEFF"/>
            </a:solidFill>
            <a:ln w="9525">
              <a:noFill/>
              <a:round/>
              <a:headEnd/>
              <a:tailEnd/>
            </a:ln>
          </p:spPr>
          <p:txBody>
            <a:bodyPr/>
            <a:lstStyle/>
            <a:p>
              <a:endParaRPr lang="en-US"/>
            </a:p>
          </p:txBody>
        </p:sp>
        <p:sp>
          <p:nvSpPr>
            <p:cNvPr id="53340" name="Freeform 93"/>
            <p:cNvSpPr>
              <a:spLocks/>
            </p:cNvSpPr>
            <p:nvPr/>
          </p:nvSpPr>
          <p:spPr bwMode="auto">
            <a:xfrm>
              <a:off x="3751057" y="2324123"/>
              <a:ext cx="1861255" cy="2092325"/>
            </a:xfrm>
            <a:custGeom>
              <a:avLst/>
              <a:gdLst>
                <a:gd name="T0" fmla="*/ 2147483647 w 1319"/>
                <a:gd name="T1" fmla="*/ 2147483647 h 1318"/>
                <a:gd name="T2" fmla="*/ 2147483647 w 1319"/>
                <a:gd name="T3" fmla="*/ 2147483647 h 1318"/>
                <a:gd name="T4" fmla="*/ 2147483647 w 1319"/>
                <a:gd name="T5" fmla="*/ 2147483647 h 1318"/>
                <a:gd name="T6" fmla="*/ 2147483647 w 1319"/>
                <a:gd name="T7" fmla="*/ 2147483647 h 1318"/>
                <a:gd name="T8" fmla="*/ 2147483647 w 1319"/>
                <a:gd name="T9" fmla="*/ 2147483647 h 1318"/>
                <a:gd name="T10" fmla="*/ 2147483647 w 1319"/>
                <a:gd name="T11" fmla="*/ 2147483647 h 1318"/>
                <a:gd name="T12" fmla="*/ 2147483647 w 1319"/>
                <a:gd name="T13" fmla="*/ 2147483647 h 1318"/>
                <a:gd name="T14" fmla="*/ 2147483647 w 1319"/>
                <a:gd name="T15" fmla="*/ 2147483647 h 1318"/>
                <a:gd name="T16" fmla="*/ 2147483647 w 1319"/>
                <a:gd name="T17" fmla="*/ 2147483647 h 1318"/>
                <a:gd name="T18" fmla="*/ 2147483647 w 1319"/>
                <a:gd name="T19" fmla="*/ 2147483647 h 1318"/>
                <a:gd name="T20" fmla="*/ 2147483647 w 1319"/>
                <a:gd name="T21" fmla="*/ 2147483647 h 1318"/>
                <a:gd name="T22" fmla="*/ 2147483647 w 1319"/>
                <a:gd name="T23" fmla="*/ 2147483647 h 1318"/>
                <a:gd name="T24" fmla="*/ 0 w 1319"/>
                <a:gd name="T25" fmla="*/ 2147483647 h 1318"/>
                <a:gd name="T26" fmla="*/ 2147483647 w 1319"/>
                <a:gd name="T27" fmla="*/ 2147483647 h 1318"/>
                <a:gd name="T28" fmla="*/ 2147483647 w 1319"/>
                <a:gd name="T29" fmla="*/ 2147483647 h 1318"/>
                <a:gd name="T30" fmla="*/ 2147483647 w 1319"/>
                <a:gd name="T31" fmla="*/ 2147483647 h 1318"/>
                <a:gd name="T32" fmla="*/ 2147483647 w 1319"/>
                <a:gd name="T33" fmla="*/ 2147483647 h 1318"/>
                <a:gd name="T34" fmla="*/ 2147483647 w 1319"/>
                <a:gd name="T35" fmla="*/ 2147483647 h 1318"/>
                <a:gd name="T36" fmla="*/ 2147483647 w 1319"/>
                <a:gd name="T37" fmla="*/ 2147483647 h 1318"/>
                <a:gd name="T38" fmla="*/ 2147483647 w 1319"/>
                <a:gd name="T39" fmla="*/ 2147483647 h 1318"/>
                <a:gd name="T40" fmla="*/ 2147483647 w 1319"/>
                <a:gd name="T41" fmla="*/ 2147483647 h 1318"/>
                <a:gd name="T42" fmla="*/ 2147483647 w 1319"/>
                <a:gd name="T43" fmla="*/ 2147483647 h 1318"/>
                <a:gd name="T44" fmla="*/ 2147483647 w 1319"/>
                <a:gd name="T45" fmla="*/ 2147483647 h 1318"/>
                <a:gd name="T46" fmla="*/ 2147483647 w 1319"/>
                <a:gd name="T47" fmla="*/ 2147483647 h 1318"/>
                <a:gd name="T48" fmla="*/ 2147483647 w 1319"/>
                <a:gd name="T49" fmla="*/ 2147483647 h 1318"/>
                <a:gd name="T50" fmla="*/ 2147483647 w 1319"/>
                <a:gd name="T51" fmla="*/ 2147483647 h 1318"/>
                <a:gd name="T52" fmla="*/ 2147483647 w 1319"/>
                <a:gd name="T53" fmla="*/ 2147483647 h 1318"/>
                <a:gd name="T54" fmla="*/ 2147483647 w 1319"/>
                <a:gd name="T55" fmla="*/ 2147483647 h 1318"/>
                <a:gd name="T56" fmla="*/ 2147483647 w 1319"/>
                <a:gd name="T57" fmla="*/ 2147483647 h 1318"/>
                <a:gd name="T58" fmla="*/ 2147483647 w 1319"/>
                <a:gd name="T59" fmla="*/ 2147483647 h 1318"/>
                <a:gd name="T60" fmla="*/ 2147483647 w 1319"/>
                <a:gd name="T61" fmla="*/ 2147483647 h 1318"/>
                <a:gd name="T62" fmla="*/ 2147483647 w 1319"/>
                <a:gd name="T63" fmla="*/ 2147483647 h 1318"/>
                <a:gd name="T64" fmla="*/ 2147483647 w 1319"/>
                <a:gd name="T65" fmla="*/ 2147483647 h 1318"/>
                <a:gd name="T66" fmla="*/ 2147483647 w 1319"/>
                <a:gd name="T67" fmla="*/ 2147483647 h 1318"/>
                <a:gd name="T68" fmla="*/ 2147483647 w 1319"/>
                <a:gd name="T69" fmla="*/ 2147483647 h 1318"/>
                <a:gd name="T70" fmla="*/ 2147483647 w 1319"/>
                <a:gd name="T71" fmla="*/ 2147483647 h 1318"/>
                <a:gd name="T72" fmla="*/ 2147483647 w 1319"/>
                <a:gd name="T73" fmla="*/ 2147483647 h 1318"/>
                <a:gd name="T74" fmla="*/ 2147483647 w 1319"/>
                <a:gd name="T75" fmla="*/ 2147483647 h 1318"/>
                <a:gd name="T76" fmla="*/ 2147483647 w 1319"/>
                <a:gd name="T77" fmla="*/ 2147483647 h 1318"/>
                <a:gd name="T78" fmla="*/ 2147483647 w 1319"/>
                <a:gd name="T79" fmla="*/ 2147483647 h 1318"/>
                <a:gd name="T80" fmla="*/ 2147483647 w 1319"/>
                <a:gd name="T81" fmla="*/ 2147483647 h 1318"/>
                <a:gd name="T82" fmla="*/ 2147483647 w 1319"/>
                <a:gd name="T83" fmla="*/ 2147483647 h 1318"/>
                <a:gd name="T84" fmla="*/ 2147483647 w 1319"/>
                <a:gd name="T85" fmla="*/ 2147483647 h 1318"/>
                <a:gd name="T86" fmla="*/ 2147483647 w 1319"/>
                <a:gd name="T87" fmla="*/ 2147483647 h 1318"/>
                <a:gd name="T88" fmla="*/ 2147483647 w 1319"/>
                <a:gd name="T89" fmla="*/ 2147483647 h 1318"/>
                <a:gd name="T90" fmla="*/ 2147483647 w 1319"/>
                <a:gd name="T91" fmla="*/ 2147483647 h 1318"/>
                <a:gd name="T92" fmla="*/ 2147483647 w 1319"/>
                <a:gd name="T93" fmla="*/ 2147483647 h 1318"/>
                <a:gd name="T94" fmla="*/ 2147483647 w 1319"/>
                <a:gd name="T95" fmla="*/ 2147483647 h 1318"/>
                <a:gd name="T96" fmla="*/ 2147483647 w 1319"/>
                <a:gd name="T97" fmla="*/ 2147483647 h 1318"/>
                <a:gd name="T98" fmla="*/ 2147483647 w 1319"/>
                <a:gd name="T99" fmla="*/ 2147483647 h 1318"/>
                <a:gd name="T100" fmla="*/ 2147483647 w 1319"/>
                <a:gd name="T101" fmla="*/ 2147483647 h 131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19"/>
                <a:gd name="T154" fmla="*/ 0 h 1318"/>
                <a:gd name="T155" fmla="*/ 1319 w 1319"/>
                <a:gd name="T156" fmla="*/ 1318 h 131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19" h="1318">
                  <a:moveTo>
                    <a:pt x="1319" y="658"/>
                  </a:moveTo>
                  <a:lnTo>
                    <a:pt x="1317" y="624"/>
                  </a:lnTo>
                  <a:lnTo>
                    <a:pt x="1315" y="591"/>
                  </a:lnTo>
                  <a:lnTo>
                    <a:pt x="1310" y="559"/>
                  </a:lnTo>
                  <a:lnTo>
                    <a:pt x="1304" y="525"/>
                  </a:lnTo>
                  <a:lnTo>
                    <a:pt x="1297" y="493"/>
                  </a:lnTo>
                  <a:lnTo>
                    <a:pt x="1289" y="463"/>
                  </a:lnTo>
                  <a:lnTo>
                    <a:pt x="1278" y="431"/>
                  </a:lnTo>
                  <a:lnTo>
                    <a:pt x="1265" y="403"/>
                  </a:lnTo>
                  <a:lnTo>
                    <a:pt x="1253" y="373"/>
                  </a:lnTo>
                  <a:lnTo>
                    <a:pt x="1239" y="344"/>
                  </a:lnTo>
                  <a:lnTo>
                    <a:pt x="1223" y="318"/>
                  </a:lnTo>
                  <a:lnTo>
                    <a:pt x="1205" y="289"/>
                  </a:lnTo>
                  <a:lnTo>
                    <a:pt x="1187" y="264"/>
                  </a:lnTo>
                  <a:lnTo>
                    <a:pt x="1168" y="240"/>
                  </a:lnTo>
                  <a:lnTo>
                    <a:pt x="1147" y="215"/>
                  </a:lnTo>
                  <a:lnTo>
                    <a:pt x="1125" y="192"/>
                  </a:lnTo>
                  <a:lnTo>
                    <a:pt x="1102" y="170"/>
                  </a:lnTo>
                  <a:lnTo>
                    <a:pt x="1078" y="149"/>
                  </a:lnTo>
                  <a:lnTo>
                    <a:pt x="1053" y="130"/>
                  </a:lnTo>
                  <a:lnTo>
                    <a:pt x="1028" y="112"/>
                  </a:lnTo>
                  <a:lnTo>
                    <a:pt x="1001" y="94"/>
                  </a:lnTo>
                  <a:lnTo>
                    <a:pt x="973" y="78"/>
                  </a:lnTo>
                  <a:lnTo>
                    <a:pt x="945" y="64"/>
                  </a:lnTo>
                  <a:lnTo>
                    <a:pt x="916" y="52"/>
                  </a:lnTo>
                  <a:lnTo>
                    <a:pt x="886" y="39"/>
                  </a:lnTo>
                  <a:lnTo>
                    <a:pt x="854" y="29"/>
                  </a:lnTo>
                  <a:lnTo>
                    <a:pt x="824" y="20"/>
                  </a:lnTo>
                  <a:lnTo>
                    <a:pt x="792" y="13"/>
                  </a:lnTo>
                  <a:lnTo>
                    <a:pt x="758" y="7"/>
                  </a:lnTo>
                  <a:lnTo>
                    <a:pt x="727" y="4"/>
                  </a:lnTo>
                  <a:lnTo>
                    <a:pt x="693" y="0"/>
                  </a:lnTo>
                  <a:lnTo>
                    <a:pt x="659" y="0"/>
                  </a:lnTo>
                  <a:lnTo>
                    <a:pt x="625" y="0"/>
                  </a:lnTo>
                  <a:lnTo>
                    <a:pt x="592" y="4"/>
                  </a:lnTo>
                  <a:lnTo>
                    <a:pt x="558" y="7"/>
                  </a:lnTo>
                  <a:lnTo>
                    <a:pt x="526" y="13"/>
                  </a:lnTo>
                  <a:lnTo>
                    <a:pt x="494" y="20"/>
                  </a:lnTo>
                  <a:lnTo>
                    <a:pt x="462" y="29"/>
                  </a:lnTo>
                  <a:lnTo>
                    <a:pt x="432" y="39"/>
                  </a:lnTo>
                  <a:lnTo>
                    <a:pt x="402" y="52"/>
                  </a:lnTo>
                  <a:lnTo>
                    <a:pt x="374" y="64"/>
                  </a:lnTo>
                  <a:lnTo>
                    <a:pt x="345" y="78"/>
                  </a:lnTo>
                  <a:lnTo>
                    <a:pt x="317" y="94"/>
                  </a:lnTo>
                  <a:lnTo>
                    <a:pt x="290" y="112"/>
                  </a:lnTo>
                  <a:lnTo>
                    <a:pt x="264" y="130"/>
                  </a:lnTo>
                  <a:lnTo>
                    <a:pt x="239" y="149"/>
                  </a:lnTo>
                  <a:lnTo>
                    <a:pt x="216" y="170"/>
                  </a:lnTo>
                  <a:lnTo>
                    <a:pt x="193" y="192"/>
                  </a:lnTo>
                  <a:lnTo>
                    <a:pt x="172" y="215"/>
                  </a:lnTo>
                  <a:lnTo>
                    <a:pt x="150" y="240"/>
                  </a:lnTo>
                  <a:lnTo>
                    <a:pt x="131" y="264"/>
                  </a:lnTo>
                  <a:lnTo>
                    <a:pt x="111" y="289"/>
                  </a:lnTo>
                  <a:lnTo>
                    <a:pt x="95" y="318"/>
                  </a:lnTo>
                  <a:lnTo>
                    <a:pt x="79" y="344"/>
                  </a:lnTo>
                  <a:lnTo>
                    <a:pt x="65" y="373"/>
                  </a:lnTo>
                  <a:lnTo>
                    <a:pt x="51" y="403"/>
                  </a:lnTo>
                  <a:lnTo>
                    <a:pt x="40" y="431"/>
                  </a:lnTo>
                  <a:lnTo>
                    <a:pt x="30" y="463"/>
                  </a:lnTo>
                  <a:lnTo>
                    <a:pt x="21" y="493"/>
                  </a:lnTo>
                  <a:lnTo>
                    <a:pt x="14" y="525"/>
                  </a:lnTo>
                  <a:lnTo>
                    <a:pt x="7" y="559"/>
                  </a:lnTo>
                  <a:lnTo>
                    <a:pt x="3" y="591"/>
                  </a:lnTo>
                  <a:lnTo>
                    <a:pt x="0" y="624"/>
                  </a:lnTo>
                  <a:lnTo>
                    <a:pt x="0" y="658"/>
                  </a:lnTo>
                  <a:lnTo>
                    <a:pt x="0" y="692"/>
                  </a:lnTo>
                  <a:lnTo>
                    <a:pt x="3" y="725"/>
                  </a:lnTo>
                  <a:lnTo>
                    <a:pt x="7" y="759"/>
                  </a:lnTo>
                  <a:lnTo>
                    <a:pt x="14" y="791"/>
                  </a:lnTo>
                  <a:lnTo>
                    <a:pt x="21" y="823"/>
                  </a:lnTo>
                  <a:lnTo>
                    <a:pt x="30" y="855"/>
                  </a:lnTo>
                  <a:lnTo>
                    <a:pt x="40" y="885"/>
                  </a:lnTo>
                  <a:lnTo>
                    <a:pt x="51" y="915"/>
                  </a:lnTo>
                  <a:lnTo>
                    <a:pt x="65" y="944"/>
                  </a:lnTo>
                  <a:lnTo>
                    <a:pt x="79" y="972"/>
                  </a:lnTo>
                  <a:lnTo>
                    <a:pt x="95" y="1000"/>
                  </a:lnTo>
                  <a:lnTo>
                    <a:pt x="111" y="1027"/>
                  </a:lnTo>
                  <a:lnTo>
                    <a:pt x="131" y="1054"/>
                  </a:lnTo>
                  <a:lnTo>
                    <a:pt x="150" y="1078"/>
                  </a:lnTo>
                  <a:lnTo>
                    <a:pt x="172" y="1101"/>
                  </a:lnTo>
                  <a:lnTo>
                    <a:pt x="193" y="1124"/>
                  </a:lnTo>
                  <a:lnTo>
                    <a:pt x="216" y="1146"/>
                  </a:lnTo>
                  <a:lnTo>
                    <a:pt x="239" y="1167"/>
                  </a:lnTo>
                  <a:lnTo>
                    <a:pt x="264" y="1187"/>
                  </a:lnTo>
                  <a:lnTo>
                    <a:pt x="290" y="1204"/>
                  </a:lnTo>
                  <a:lnTo>
                    <a:pt x="317" y="1222"/>
                  </a:lnTo>
                  <a:lnTo>
                    <a:pt x="345" y="1238"/>
                  </a:lnTo>
                  <a:lnTo>
                    <a:pt x="374" y="1252"/>
                  </a:lnTo>
                  <a:lnTo>
                    <a:pt x="402" y="1266"/>
                  </a:lnTo>
                  <a:lnTo>
                    <a:pt x="432" y="1277"/>
                  </a:lnTo>
                  <a:lnTo>
                    <a:pt x="462" y="1288"/>
                  </a:lnTo>
                  <a:lnTo>
                    <a:pt x="494" y="1296"/>
                  </a:lnTo>
                  <a:lnTo>
                    <a:pt x="526" y="1304"/>
                  </a:lnTo>
                  <a:lnTo>
                    <a:pt x="558" y="1311"/>
                  </a:lnTo>
                  <a:lnTo>
                    <a:pt x="592" y="1314"/>
                  </a:lnTo>
                  <a:lnTo>
                    <a:pt x="625" y="1316"/>
                  </a:lnTo>
                  <a:lnTo>
                    <a:pt x="659" y="1318"/>
                  </a:lnTo>
                  <a:lnTo>
                    <a:pt x="693" y="1316"/>
                  </a:lnTo>
                  <a:lnTo>
                    <a:pt x="727" y="1314"/>
                  </a:lnTo>
                  <a:lnTo>
                    <a:pt x="758" y="1311"/>
                  </a:lnTo>
                  <a:lnTo>
                    <a:pt x="792" y="1304"/>
                  </a:lnTo>
                  <a:lnTo>
                    <a:pt x="824" y="1296"/>
                  </a:lnTo>
                  <a:lnTo>
                    <a:pt x="854" y="1288"/>
                  </a:lnTo>
                  <a:lnTo>
                    <a:pt x="886" y="1277"/>
                  </a:lnTo>
                  <a:lnTo>
                    <a:pt x="916" y="1266"/>
                  </a:lnTo>
                  <a:lnTo>
                    <a:pt x="945" y="1252"/>
                  </a:lnTo>
                  <a:lnTo>
                    <a:pt x="973" y="1238"/>
                  </a:lnTo>
                  <a:lnTo>
                    <a:pt x="1001" y="1222"/>
                  </a:lnTo>
                  <a:lnTo>
                    <a:pt x="1028" y="1204"/>
                  </a:lnTo>
                  <a:lnTo>
                    <a:pt x="1053" y="1187"/>
                  </a:lnTo>
                  <a:lnTo>
                    <a:pt x="1078" y="1167"/>
                  </a:lnTo>
                  <a:lnTo>
                    <a:pt x="1102" y="1146"/>
                  </a:lnTo>
                  <a:lnTo>
                    <a:pt x="1125" y="1124"/>
                  </a:lnTo>
                  <a:lnTo>
                    <a:pt x="1147" y="1101"/>
                  </a:lnTo>
                  <a:lnTo>
                    <a:pt x="1168" y="1078"/>
                  </a:lnTo>
                  <a:lnTo>
                    <a:pt x="1187" y="1054"/>
                  </a:lnTo>
                  <a:lnTo>
                    <a:pt x="1205" y="1027"/>
                  </a:lnTo>
                  <a:lnTo>
                    <a:pt x="1223" y="1000"/>
                  </a:lnTo>
                  <a:lnTo>
                    <a:pt x="1239" y="972"/>
                  </a:lnTo>
                  <a:lnTo>
                    <a:pt x="1253" y="944"/>
                  </a:lnTo>
                  <a:lnTo>
                    <a:pt x="1265" y="915"/>
                  </a:lnTo>
                  <a:lnTo>
                    <a:pt x="1278" y="885"/>
                  </a:lnTo>
                  <a:lnTo>
                    <a:pt x="1289" y="855"/>
                  </a:lnTo>
                  <a:lnTo>
                    <a:pt x="1297" y="823"/>
                  </a:lnTo>
                  <a:lnTo>
                    <a:pt x="1304" y="791"/>
                  </a:lnTo>
                  <a:lnTo>
                    <a:pt x="1310" y="759"/>
                  </a:lnTo>
                  <a:lnTo>
                    <a:pt x="1315" y="725"/>
                  </a:lnTo>
                  <a:lnTo>
                    <a:pt x="1317" y="692"/>
                  </a:lnTo>
                  <a:lnTo>
                    <a:pt x="1319" y="658"/>
                  </a:lnTo>
                  <a:lnTo>
                    <a:pt x="1308" y="658"/>
                  </a:lnTo>
                  <a:lnTo>
                    <a:pt x="1306" y="624"/>
                  </a:lnTo>
                  <a:lnTo>
                    <a:pt x="1304" y="593"/>
                  </a:lnTo>
                  <a:lnTo>
                    <a:pt x="1299" y="561"/>
                  </a:lnTo>
                  <a:lnTo>
                    <a:pt x="1294" y="529"/>
                  </a:lnTo>
                  <a:lnTo>
                    <a:pt x="1287" y="497"/>
                  </a:lnTo>
                  <a:lnTo>
                    <a:pt x="1278" y="467"/>
                  </a:lnTo>
                  <a:lnTo>
                    <a:pt x="1267" y="436"/>
                  </a:lnTo>
                  <a:lnTo>
                    <a:pt x="1257" y="406"/>
                  </a:lnTo>
                  <a:lnTo>
                    <a:pt x="1242" y="378"/>
                  </a:lnTo>
                  <a:lnTo>
                    <a:pt x="1228" y="350"/>
                  </a:lnTo>
                  <a:lnTo>
                    <a:pt x="1214" y="323"/>
                  </a:lnTo>
                  <a:lnTo>
                    <a:pt x="1196" y="296"/>
                  </a:lnTo>
                  <a:lnTo>
                    <a:pt x="1179" y="272"/>
                  </a:lnTo>
                  <a:lnTo>
                    <a:pt x="1159" y="247"/>
                  </a:lnTo>
                  <a:lnTo>
                    <a:pt x="1138" y="222"/>
                  </a:lnTo>
                  <a:lnTo>
                    <a:pt x="1117" y="201"/>
                  </a:lnTo>
                  <a:lnTo>
                    <a:pt x="1095" y="179"/>
                  </a:lnTo>
                  <a:lnTo>
                    <a:pt x="1070" y="158"/>
                  </a:lnTo>
                  <a:lnTo>
                    <a:pt x="1047" y="139"/>
                  </a:lnTo>
                  <a:lnTo>
                    <a:pt x="1021" y="121"/>
                  </a:lnTo>
                  <a:lnTo>
                    <a:pt x="994" y="105"/>
                  </a:lnTo>
                  <a:lnTo>
                    <a:pt x="968" y="89"/>
                  </a:lnTo>
                  <a:lnTo>
                    <a:pt x="939" y="75"/>
                  </a:lnTo>
                  <a:lnTo>
                    <a:pt x="911" y="61"/>
                  </a:lnTo>
                  <a:lnTo>
                    <a:pt x="883" y="50"/>
                  </a:lnTo>
                  <a:lnTo>
                    <a:pt x="852" y="39"/>
                  </a:lnTo>
                  <a:lnTo>
                    <a:pt x="821" y="30"/>
                  </a:lnTo>
                  <a:lnTo>
                    <a:pt x="789" y="23"/>
                  </a:lnTo>
                  <a:lnTo>
                    <a:pt x="757" y="18"/>
                  </a:lnTo>
                  <a:lnTo>
                    <a:pt x="725" y="14"/>
                  </a:lnTo>
                  <a:lnTo>
                    <a:pt x="693" y="11"/>
                  </a:lnTo>
                  <a:lnTo>
                    <a:pt x="659" y="11"/>
                  </a:lnTo>
                  <a:lnTo>
                    <a:pt x="625" y="11"/>
                  </a:lnTo>
                  <a:lnTo>
                    <a:pt x="592" y="14"/>
                  </a:lnTo>
                  <a:lnTo>
                    <a:pt x="560" y="18"/>
                  </a:lnTo>
                  <a:lnTo>
                    <a:pt x="528" y="23"/>
                  </a:lnTo>
                  <a:lnTo>
                    <a:pt x="496" y="30"/>
                  </a:lnTo>
                  <a:lnTo>
                    <a:pt x="466" y="39"/>
                  </a:lnTo>
                  <a:lnTo>
                    <a:pt x="436" y="50"/>
                  </a:lnTo>
                  <a:lnTo>
                    <a:pt x="406" y="61"/>
                  </a:lnTo>
                  <a:lnTo>
                    <a:pt x="377" y="75"/>
                  </a:lnTo>
                  <a:lnTo>
                    <a:pt x="349" y="89"/>
                  </a:lnTo>
                  <a:lnTo>
                    <a:pt x="322" y="105"/>
                  </a:lnTo>
                  <a:lnTo>
                    <a:pt x="296" y="121"/>
                  </a:lnTo>
                  <a:lnTo>
                    <a:pt x="271" y="139"/>
                  </a:lnTo>
                  <a:lnTo>
                    <a:pt x="246" y="158"/>
                  </a:lnTo>
                  <a:lnTo>
                    <a:pt x="223" y="179"/>
                  </a:lnTo>
                  <a:lnTo>
                    <a:pt x="200" y="201"/>
                  </a:lnTo>
                  <a:lnTo>
                    <a:pt x="179" y="222"/>
                  </a:lnTo>
                  <a:lnTo>
                    <a:pt x="159" y="247"/>
                  </a:lnTo>
                  <a:lnTo>
                    <a:pt x="140" y="272"/>
                  </a:lnTo>
                  <a:lnTo>
                    <a:pt x="122" y="296"/>
                  </a:lnTo>
                  <a:lnTo>
                    <a:pt x="104" y="323"/>
                  </a:lnTo>
                  <a:lnTo>
                    <a:pt x="88" y="350"/>
                  </a:lnTo>
                  <a:lnTo>
                    <a:pt x="74" y="378"/>
                  </a:lnTo>
                  <a:lnTo>
                    <a:pt x="62" y="406"/>
                  </a:lnTo>
                  <a:lnTo>
                    <a:pt x="49" y="436"/>
                  </a:lnTo>
                  <a:lnTo>
                    <a:pt x="40" y="467"/>
                  </a:lnTo>
                  <a:lnTo>
                    <a:pt x="32" y="497"/>
                  </a:lnTo>
                  <a:lnTo>
                    <a:pt x="25" y="529"/>
                  </a:lnTo>
                  <a:lnTo>
                    <a:pt x="17" y="561"/>
                  </a:lnTo>
                  <a:lnTo>
                    <a:pt x="14" y="593"/>
                  </a:lnTo>
                  <a:lnTo>
                    <a:pt x="12" y="624"/>
                  </a:lnTo>
                  <a:lnTo>
                    <a:pt x="10" y="658"/>
                  </a:lnTo>
                  <a:lnTo>
                    <a:pt x="12" y="692"/>
                  </a:lnTo>
                  <a:lnTo>
                    <a:pt x="14" y="725"/>
                  </a:lnTo>
                  <a:lnTo>
                    <a:pt x="17" y="757"/>
                  </a:lnTo>
                  <a:lnTo>
                    <a:pt x="25" y="789"/>
                  </a:lnTo>
                  <a:lnTo>
                    <a:pt x="32" y="821"/>
                  </a:lnTo>
                  <a:lnTo>
                    <a:pt x="40" y="851"/>
                  </a:lnTo>
                  <a:lnTo>
                    <a:pt x="49" y="882"/>
                  </a:lnTo>
                  <a:lnTo>
                    <a:pt x="62" y="912"/>
                  </a:lnTo>
                  <a:lnTo>
                    <a:pt x="74" y="940"/>
                  </a:lnTo>
                  <a:lnTo>
                    <a:pt x="88" y="967"/>
                  </a:lnTo>
                  <a:lnTo>
                    <a:pt x="104" y="995"/>
                  </a:lnTo>
                  <a:lnTo>
                    <a:pt x="122" y="1022"/>
                  </a:lnTo>
                  <a:lnTo>
                    <a:pt x="140" y="1046"/>
                  </a:lnTo>
                  <a:lnTo>
                    <a:pt x="159" y="1071"/>
                  </a:lnTo>
                  <a:lnTo>
                    <a:pt x="179" y="1094"/>
                  </a:lnTo>
                  <a:lnTo>
                    <a:pt x="200" y="1117"/>
                  </a:lnTo>
                  <a:lnTo>
                    <a:pt x="223" y="1139"/>
                  </a:lnTo>
                  <a:lnTo>
                    <a:pt x="246" y="1158"/>
                  </a:lnTo>
                  <a:lnTo>
                    <a:pt x="271" y="1178"/>
                  </a:lnTo>
                  <a:lnTo>
                    <a:pt x="296" y="1195"/>
                  </a:lnTo>
                  <a:lnTo>
                    <a:pt x="322" y="1213"/>
                  </a:lnTo>
                  <a:lnTo>
                    <a:pt x="349" y="1229"/>
                  </a:lnTo>
                  <a:lnTo>
                    <a:pt x="377" y="1243"/>
                  </a:lnTo>
                  <a:lnTo>
                    <a:pt x="406" y="1256"/>
                  </a:lnTo>
                  <a:lnTo>
                    <a:pt x="436" y="1268"/>
                  </a:lnTo>
                  <a:lnTo>
                    <a:pt x="466" y="1277"/>
                  </a:lnTo>
                  <a:lnTo>
                    <a:pt x="496" y="1286"/>
                  </a:lnTo>
                  <a:lnTo>
                    <a:pt x="528" y="1293"/>
                  </a:lnTo>
                  <a:lnTo>
                    <a:pt x="560" y="1300"/>
                  </a:lnTo>
                  <a:lnTo>
                    <a:pt x="592" y="1304"/>
                  </a:lnTo>
                  <a:lnTo>
                    <a:pt x="625" y="1305"/>
                  </a:lnTo>
                  <a:lnTo>
                    <a:pt x="659" y="1307"/>
                  </a:lnTo>
                  <a:lnTo>
                    <a:pt x="693" y="1305"/>
                  </a:lnTo>
                  <a:lnTo>
                    <a:pt x="725" y="1304"/>
                  </a:lnTo>
                  <a:lnTo>
                    <a:pt x="757" y="1300"/>
                  </a:lnTo>
                  <a:lnTo>
                    <a:pt x="789" y="1293"/>
                  </a:lnTo>
                  <a:lnTo>
                    <a:pt x="821" y="1286"/>
                  </a:lnTo>
                  <a:lnTo>
                    <a:pt x="852" y="1277"/>
                  </a:lnTo>
                  <a:lnTo>
                    <a:pt x="883" y="1268"/>
                  </a:lnTo>
                  <a:lnTo>
                    <a:pt x="911" y="1256"/>
                  </a:lnTo>
                  <a:lnTo>
                    <a:pt x="939" y="1243"/>
                  </a:lnTo>
                  <a:lnTo>
                    <a:pt x="968" y="1229"/>
                  </a:lnTo>
                  <a:lnTo>
                    <a:pt x="994" y="1213"/>
                  </a:lnTo>
                  <a:lnTo>
                    <a:pt x="1021" y="1195"/>
                  </a:lnTo>
                  <a:lnTo>
                    <a:pt x="1047" y="1178"/>
                  </a:lnTo>
                  <a:lnTo>
                    <a:pt x="1070" y="1158"/>
                  </a:lnTo>
                  <a:lnTo>
                    <a:pt x="1095" y="1139"/>
                  </a:lnTo>
                  <a:lnTo>
                    <a:pt x="1117" y="1117"/>
                  </a:lnTo>
                  <a:lnTo>
                    <a:pt x="1138" y="1094"/>
                  </a:lnTo>
                  <a:lnTo>
                    <a:pt x="1159" y="1071"/>
                  </a:lnTo>
                  <a:lnTo>
                    <a:pt x="1179" y="1046"/>
                  </a:lnTo>
                  <a:lnTo>
                    <a:pt x="1196" y="1022"/>
                  </a:lnTo>
                  <a:lnTo>
                    <a:pt x="1214" y="995"/>
                  </a:lnTo>
                  <a:lnTo>
                    <a:pt x="1228" y="967"/>
                  </a:lnTo>
                  <a:lnTo>
                    <a:pt x="1242" y="940"/>
                  </a:lnTo>
                  <a:lnTo>
                    <a:pt x="1257" y="912"/>
                  </a:lnTo>
                  <a:lnTo>
                    <a:pt x="1267" y="882"/>
                  </a:lnTo>
                  <a:lnTo>
                    <a:pt x="1278" y="851"/>
                  </a:lnTo>
                  <a:lnTo>
                    <a:pt x="1287" y="821"/>
                  </a:lnTo>
                  <a:lnTo>
                    <a:pt x="1294" y="789"/>
                  </a:lnTo>
                  <a:lnTo>
                    <a:pt x="1299" y="757"/>
                  </a:lnTo>
                  <a:lnTo>
                    <a:pt x="1304" y="725"/>
                  </a:lnTo>
                  <a:lnTo>
                    <a:pt x="1306" y="692"/>
                  </a:lnTo>
                  <a:lnTo>
                    <a:pt x="1308" y="658"/>
                  </a:lnTo>
                  <a:lnTo>
                    <a:pt x="1319" y="658"/>
                  </a:lnTo>
                  <a:close/>
                </a:path>
              </a:pathLst>
            </a:custGeom>
            <a:solidFill>
              <a:srgbClr val="86CEFF"/>
            </a:solidFill>
            <a:ln w="9525">
              <a:noFill/>
              <a:round/>
              <a:headEnd/>
              <a:tailEnd/>
            </a:ln>
          </p:spPr>
          <p:txBody>
            <a:bodyPr/>
            <a:lstStyle/>
            <a:p>
              <a:endParaRPr lang="en-US"/>
            </a:p>
          </p:txBody>
        </p:sp>
        <p:sp>
          <p:nvSpPr>
            <p:cNvPr id="53341" name="Freeform 94"/>
            <p:cNvSpPr>
              <a:spLocks/>
            </p:cNvSpPr>
            <p:nvPr/>
          </p:nvSpPr>
          <p:spPr bwMode="auto">
            <a:xfrm>
              <a:off x="3758113" y="2333648"/>
              <a:ext cx="1845733" cy="2073275"/>
            </a:xfrm>
            <a:custGeom>
              <a:avLst/>
              <a:gdLst>
                <a:gd name="T0" fmla="*/ 2147483647 w 1308"/>
                <a:gd name="T1" fmla="*/ 2147483647 h 1306"/>
                <a:gd name="T2" fmla="*/ 2147483647 w 1308"/>
                <a:gd name="T3" fmla="*/ 2147483647 h 1306"/>
                <a:gd name="T4" fmla="*/ 2147483647 w 1308"/>
                <a:gd name="T5" fmla="*/ 2147483647 h 1306"/>
                <a:gd name="T6" fmla="*/ 2147483647 w 1308"/>
                <a:gd name="T7" fmla="*/ 2147483647 h 1306"/>
                <a:gd name="T8" fmla="*/ 2147483647 w 1308"/>
                <a:gd name="T9" fmla="*/ 2147483647 h 1306"/>
                <a:gd name="T10" fmla="*/ 2147483647 w 1308"/>
                <a:gd name="T11" fmla="*/ 2147483647 h 1306"/>
                <a:gd name="T12" fmla="*/ 2147483647 w 1308"/>
                <a:gd name="T13" fmla="*/ 2147483647 h 1306"/>
                <a:gd name="T14" fmla="*/ 2147483647 w 1308"/>
                <a:gd name="T15" fmla="*/ 2147483647 h 1306"/>
                <a:gd name="T16" fmla="*/ 2147483647 w 1308"/>
                <a:gd name="T17" fmla="*/ 2147483647 h 1306"/>
                <a:gd name="T18" fmla="*/ 2147483647 w 1308"/>
                <a:gd name="T19" fmla="*/ 2147483647 h 1306"/>
                <a:gd name="T20" fmla="*/ 2147483647 w 1308"/>
                <a:gd name="T21" fmla="*/ 2147483647 h 1306"/>
                <a:gd name="T22" fmla="*/ 2147483647 w 1308"/>
                <a:gd name="T23" fmla="*/ 2147483647 h 1306"/>
                <a:gd name="T24" fmla="*/ 0 w 1308"/>
                <a:gd name="T25" fmla="*/ 2147483647 h 1306"/>
                <a:gd name="T26" fmla="*/ 2147483647 w 1308"/>
                <a:gd name="T27" fmla="*/ 2147483647 h 1306"/>
                <a:gd name="T28" fmla="*/ 2147483647 w 1308"/>
                <a:gd name="T29" fmla="*/ 2147483647 h 1306"/>
                <a:gd name="T30" fmla="*/ 2147483647 w 1308"/>
                <a:gd name="T31" fmla="*/ 2147483647 h 1306"/>
                <a:gd name="T32" fmla="*/ 2147483647 w 1308"/>
                <a:gd name="T33" fmla="*/ 2147483647 h 1306"/>
                <a:gd name="T34" fmla="*/ 2147483647 w 1308"/>
                <a:gd name="T35" fmla="*/ 2147483647 h 1306"/>
                <a:gd name="T36" fmla="*/ 2147483647 w 1308"/>
                <a:gd name="T37" fmla="*/ 2147483647 h 1306"/>
                <a:gd name="T38" fmla="*/ 2147483647 w 1308"/>
                <a:gd name="T39" fmla="*/ 2147483647 h 1306"/>
                <a:gd name="T40" fmla="*/ 2147483647 w 1308"/>
                <a:gd name="T41" fmla="*/ 2147483647 h 1306"/>
                <a:gd name="T42" fmla="*/ 2147483647 w 1308"/>
                <a:gd name="T43" fmla="*/ 2147483647 h 1306"/>
                <a:gd name="T44" fmla="*/ 2147483647 w 1308"/>
                <a:gd name="T45" fmla="*/ 2147483647 h 1306"/>
                <a:gd name="T46" fmla="*/ 2147483647 w 1308"/>
                <a:gd name="T47" fmla="*/ 2147483647 h 1306"/>
                <a:gd name="T48" fmla="*/ 2147483647 w 1308"/>
                <a:gd name="T49" fmla="*/ 2147483647 h 1306"/>
                <a:gd name="T50" fmla="*/ 2147483647 w 1308"/>
                <a:gd name="T51" fmla="*/ 2147483647 h 1306"/>
                <a:gd name="T52" fmla="*/ 2147483647 w 1308"/>
                <a:gd name="T53" fmla="*/ 2147483647 h 1306"/>
                <a:gd name="T54" fmla="*/ 2147483647 w 1308"/>
                <a:gd name="T55" fmla="*/ 2147483647 h 1306"/>
                <a:gd name="T56" fmla="*/ 2147483647 w 1308"/>
                <a:gd name="T57" fmla="*/ 2147483647 h 1306"/>
                <a:gd name="T58" fmla="*/ 2147483647 w 1308"/>
                <a:gd name="T59" fmla="*/ 2147483647 h 1306"/>
                <a:gd name="T60" fmla="*/ 2147483647 w 1308"/>
                <a:gd name="T61" fmla="*/ 2147483647 h 1306"/>
                <a:gd name="T62" fmla="*/ 2147483647 w 1308"/>
                <a:gd name="T63" fmla="*/ 2147483647 h 1306"/>
                <a:gd name="T64" fmla="*/ 2147483647 w 1308"/>
                <a:gd name="T65" fmla="*/ 2147483647 h 1306"/>
                <a:gd name="T66" fmla="*/ 2147483647 w 1308"/>
                <a:gd name="T67" fmla="*/ 2147483647 h 1306"/>
                <a:gd name="T68" fmla="*/ 2147483647 w 1308"/>
                <a:gd name="T69" fmla="*/ 2147483647 h 1306"/>
                <a:gd name="T70" fmla="*/ 2147483647 w 1308"/>
                <a:gd name="T71" fmla="*/ 2147483647 h 1306"/>
                <a:gd name="T72" fmla="*/ 2147483647 w 1308"/>
                <a:gd name="T73" fmla="*/ 2147483647 h 1306"/>
                <a:gd name="T74" fmla="*/ 2147483647 w 1308"/>
                <a:gd name="T75" fmla="*/ 2147483647 h 1306"/>
                <a:gd name="T76" fmla="*/ 2147483647 w 1308"/>
                <a:gd name="T77" fmla="*/ 2147483647 h 1306"/>
                <a:gd name="T78" fmla="*/ 2147483647 w 1308"/>
                <a:gd name="T79" fmla="*/ 2147483647 h 1306"/>
                <a:gd name="T80" fmla="*/ 2147483647 w 1308"/>
                <a:gd name="T81" fmla="*/ 2147483647 h 1306"/>
                <a:gd name="T82" fmla="*/ 2147483647 w 1308"/>
                <a:gd name="T83" fmla="*/ 2147483647 h 1306"/>
                <a:gd name="T84" fmla="*/ 2147483647 w 1308"/>
                <a:gd name="T85" fmla="*/ 2147483647 h 1306"/>
                <a:gd name="T86" fmla="*/ 2147483647 w 1308"/>
                <a:gd name="T87" fmla="*/ 2147483647 h 1306"/>
                <a:gd name="T88" fmla="*/ 2147483647 w 1308"/>
                <a:gd name="T89" fmla="*/ 2147483647 h 1306"/>
                <a:gd name="T90" fmla="*/ 2147483647 w 1308"/>
                <a:gd name="T91" fmla="*/ 2147483647 h 1306"/>
                <a:gd name="T92" fmla="*/ 2147483647 w 1308"/>
                <a:gd name="T93" fmla="*/ 2147483647 h 1306"/>
                <a:gd name="T94" fmla="*/ 2147483647 w 1308"/>
                <a:gd name="T95" fmla="*/ 2147483647 h 1306"/>
                <a:gd name="T96" fmla="*/ 2147483647 w 1308"/>
                <a:gd name="T97" fmla="*/ 2147483647 h 1306"/>
                <a:gd name="T98" fmla="*/ 2147483647 w 1308"/>
                <a:gd name="T99" fmla="*/ 2147483647 h 1306"/>
                <a:gd name="T100" fmla="*/ 2147483647 w 1308"/>
                <a:gd name="T101" fmla="*/ 2147483647 h 13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08"/>
                <a:gd name="T154" fmla="*/ 0 h 1306"/>
                <a:gd name="T155" fmla="*/ 1308 w 1308"/>
                <a:gd name="T156" fmla="*/ 1306 h 13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08" h="1306">
                  <a:moveTo>
                    <a:pt x="1308" y="652"/>
                  </a:moveTo>
                  <a:lnTo>
                    <a:pt x="1307" y="618"/>
                  </a:lnTo>
                  <a:lnTo>
                    <a:pt x="1305" y="587"/>
                  </a:lnTo>
                  <a:lnTo>
                    <a:pt x="1299" y="553"/>
                  </a:lnTo>
                  <a:lnTo>
                    <a:pt x="1294" y="521"/>
                  </a:lnTo>
                  <a:lnTo>
                    <a:pt x="1287" y="489"/>
                  </a:lnTo>
                  <a:lnTo>
                    <a:pt x="1278" y="459"/>
                  </a:lnTo>
                  <a:lnTo>
                    <a:pt x="1268" y="429"/>
                  </a:lnTo>
                  <a:lnTo>
                    <a:pt x="1257" y="399"/>
                  </a:lnTo>
                  <a:lnTo>
                    <a:pt x="1243" y="368"/>
                  </a:lnTo>
                  <a:lnTo>
                    <a:pt x="1229" y="342"/>
                  </a:lnTo>
                  <a:lnTo>
                    <a:pt x="1213" y="313"/>
                  </a:lnTo>
                  <a:lnTo>
                    <a:pt x="1197" y="287"/>
                  </a:lnTo>
                  <a:lnTo>
                    <a:pt x="1177" y="262"/>
                  </a:lnTo>
                  <a:lnTo>
                    <a:pt x="1158" y="237"/>
                  </a:lnTo>
                  <a:lnTo>
                    <a:pt x="1138" y="212"/>
                  </a:lnTo>
                  <a:lnTo>
                    <a:pt x="1117" y="191"/>
                  </a:lnTo>
                  <a:lnTo>
                    <a:pt x="1094" y="168"/>
                  </a:lnTo>
                  <a:lnTo>
                    <a:pt x="1069" y="149"/>
                  </a:lnTo>
                  <a:lnTo>
                    <a:pt x="1044" y="129"/>
                  </a:lnTo>
                  <a:lnTo>
                    <a:pt x="1019" y="111"/>
                  </a:lnTo>
                  <a:lnTo>
                    <a:pt x="993" y="94"/>
                  </a:lnTo>
                  <a:lnTo>
                    <a:pt x="966" y="78"/>
                  </a:lnTo>
                  <a:lnTo>
                    <a:pt x="938" y="63"/>
                  </a:lnTo>
                  <a:lnTo>
                    <a:pt x="908" y="51"/>
                  </a:lnTo>
                  <a:lnTo>
                    <a:pt x="879" y="39"/>
                  </a:lnTo>
                  <a:lnTo>
                    <a:pt x="847" y="28"/>
                  </a:lnTo>
                  <a:lnTo>
                    <a:pt x="817" y="19"/>
                  </a:lnTo>
                  <a:lnTo>
                    <a:pt x="785" y="12"/>
                  </a:lnTo>
                  <a:lnTo>
                    <a:pt x="753" y="7"/>
                  </a:lnTo>
                  <a:lnTo>
                    <a:pt x="720" y="3"/>
                  </a:lnTo>
                  <a:lnTo>
                    <a:pt x="688" y="0"/>
                  </a:lnTo>
                  <a:lnTo>
                    <a:pt x="654" y="0"/>
                  </a:lnTo>
                  <a:lnTo>
                    <a:pt x="620" y="0"/>
                  </a:lnTo>
                  <a:lnTo>
                    <a:pt x="587" y="3"/>
                  </a:lnTo>
                  <a:lnTo>
                    <a:pt x="555" y="7"/>
                  </a:lnTo>
                  <a:lnTo>
                    <a:pt x="521" y="12"/>
                  </a:lnTo>
                  <a:lnTo>
                    <a:pt x="491" y="19"/>
                  </a:lnTo>
                  <a:lnTo>
                    <a:pt x="459" y="28"/>
                  </a:lnTo>
                  <a:lnTo>
                    <a:pt x="429" y="39"/>
                  </a:lnTo>
                  <a:lnTo>
                    <a:pt x="399" y="51"/>
                  </a:lnTo>
                  <a:lnTo>
                    <a:pt x="371" y="63"/>
                  </a:lnTo>
                  <a:lnTo>
                    <a:pt x="342" y="78"/>
                  </a:lnTo>
                  <a:lnTo>
                    <a:pt x="316" y="94"/>
                  </a:lnTo>
                  <a:lnTo>
                    <a:pt x="289" y="111"/>
                  </a:lnTo>
                  <a:lnTo>
                    <a:pt x="262" y="129"/>
                  </a:lnTo>
                  <a:lnTo>
                    <a:pt x="238" y="149"/>
                  </a:lnTo>
                  <a:lnTo>
                    <a:pt x="215" y="168"/>
                  </a:lnTo>
                  <a:lnTo>
                    <a:pt x="191" y="191"/>
                  </a:lnTo>
                  <a:lnTo>
                    <a:pt x="170" y="212"/>
                  </a:lnTo>
                  <a:lnTo>
                    <a:pt x="149" y="237"/>
                  </a:lnTo>
                  <a:lnTo>
                    <a:pt x="129" y="262"/>
                  </a:lnTo>
                  <a:lnTo>
                    <a:pt x="112" y="287"/>
                  </a:lnTo>
                  <a:lnTo>
                    <a:pt x="94" y="313"/>
                  </a:lnTo>
                  <a:lnTo>
                    <a:pt x="80" y="342"/>
                  </a:lnTo>
                  <a:lnTo>
                    <a:pt x="64" y="368"/>
                  </a:lnTo>
                  <a:lnTo>
                    <a:pt x="51" y="399"/>
                  </a:lnTo>
                  <a:lnTo>
                    <a:pt x="39" y="429"/>
                  </a:lnTo>
                  <a:lnTo>
                    <a:pt x="30" y="459"/>
                  </a:lnTo>
                  <a:lnTo>
                    <a:pt x="21" y="489"/>
                  </a:lnTo>
                  <a:lnTo>
                    <a:pt x="14" y="521"/>
                  </a:lnTo>
                  <a:lnTo>
                    <a:pt x="7" y="553"/>
                  </a:lnTo>
                  <a:lnTo>
                    <a:pt x="4" y="587"/>
                  </a:lnTo>
                  <a:lnTo>
                    <a:pt x="2" y="618"/>
                  </a:lnTo>
                  <a:lnTo>
                    <a:pt x="0" y="652"/>
                  </a:lnTo>
                  <a:lnTo>
                    <a:pt x="2" y="686"/>
                  </a:lnTo>
                  <a:lnTo>
                    <a:pt x="4" y="719"/>
                  </a:lnTo>
                  <a:lnTo>
                    <a:pt x="7" y="751"/>
                  </a:lnTo>
                  <a:lnTo>
                    <a:pt x="14" y="785"/>
                  </a:lnTo>
                  <a:lnTo>
                    <a:pt x="21" y="815"/>
                  </a:lnTo>
                  <a:lnTo>
                    <a:pt x="30" y="847"/>
                  </a:lnTo>
                  <a:lnTo>
                    <a:pt x="39" y="877"/>
                  </a:lnTo>
                  <a:lnTo>
                    <a:pt x="51" y="907"/>
                  </a:lnTo>
                  <a:lnTo>
                    <a:pt x="64" y="936"/>
                  </a:lnTo>
                  <a:lnTo>
                    <a:pt x="80" y="964"/>
                  </a:lnTo>
                  <a:lnTo>
                    <a:pt x="94" y="991"/>
                  </a:lnTo>
                  <a:lnTo>
                    <a:pt x="112" y="1017"/>
                  </a:lnTo>
                  <a:lnTo>
                    <a:pt x="129" y="1044"/>
                  </a:lnTo>
                  <a:lnTo>
                    <a:pt x="149" y="1069"/>
                  </a:lnTo>
                  <a:lnTo>
                    <a:pt x="170" y="1092"/>
                  </a:lnTo>
                  <a:lnTo>
                    <a:pt x="191" y="1115"/>
                  </a:lnTo>
                  <a:lnTo>
                    <a:pt x="215" y="1136"/>
                  </a:lnTo>
                  <a:lnTo>
                    <a:pt x="238" y="1157"/>
                  </a:lnTo>
                  <a:lnTo>
                    <a:pt x="262" y="1177"/>
                  </a:lnTo>
                  <a:lnTo>
                    <a:pt x="289" y="1195"/>
                  </a:lnTo>
                  <a:lnTo>
                    <a:pt x="316" y="1212"/>
                  </a:lnTo>
                  <a:lnTo>
                    <a:pt x="342" y="1227"/>
                  </a:lnTo>
                  <a:lnTo>
                    <a:pt x="371" y="1243"/>
                  </a:lnTo>
                  <a:lnTo>
                    <a:pt x="399" y="1255"/>
                  </a:lnTo>
                  <a:lnTo>
                    <a:pt x="429" y="1267"/>
                  </a:lnTo>
                  <a:lnTo>
                    <a:pt x="459" y="1276"/>
                  </a:lnTo>
                  <a:lnTo>
                    <a:pt x="491" y="1285"/>
                  </a:lnTo>
                  <a:lnTo>
                    <a:pt x="521" y="1292"/>
                  </a:lnTo>
                  <a:lnTo>
                    <a:pt x="555" y="1299"/>
                  </a:lnTo>
                  <a:lnTo>
                    <a:pt x="587" y="1303"/>
                  </a:lnTo>
                  <a:lnTo>
                    <a:pt x="620" y="1305"/>
                  </a:lnTo>
                  <a:lnTo>
                    <a:pt x="654" y="1306"/>
                  </a:lnTo>
                  <a:lnTo>
                    <a:pt x="688" y="1305"/>
                  </a:lnTo>
                  <a:lnTo>
                    <a:pt x="720" y="1303"/>
                  </a:lnTo>
                  <a:lnTo>
                    <a:pt x="753" y="1299"/>
                  </a:lnTo>
                  <a:lnTo>
                    <a:pt x="785" y="1292"/>
                  </a:lnTo>
                  <a:lnTo>
                    <a:pt x="817" y="1285"/>
                  </a:lnTo>
                  <a:lnTo>
                    <a:pt x="847" y="1276"/>
                  </a:lnTo>
                  <a:lnTo>
                    <a:pt x="879" y="1267"/>
                  </a:lnTo>
                  <a:lnTo>
                    <a:pt x="908" y="1255"/>
                  </a:lnTo>
                  <a:lnTo>
                    <a:pt x="938" y="1243"/>
                  </a:lnTo>
                  <a:lnTo>
                    <a:pt x="966" y="1227"/>
                  </a:lnTo>
                  <a:lnTo>
                    <a:pt x="993" y="1212"/>
                  </a:lnTo>
                  <a:lnTo>
                    <a:pt x="1019" y="1195"/>
                  </a:lnTo>
                  <a:lnTo>
                    <a:pt x="1044" y="1177"/>
                  </a:lnTo>
                  <a:lnTo>
                    <a:pt x="1069" y="1157"/>
                  </a:lnTo>
                  <a:lnTo>
                    <a:pt x="1094" y="1136"/>
                  </a:lnTo>
                  <a:lnTo>
                    <a:pt x="1117" y="1115"/>
                  </a:lnTo>
                  <a:lnTo>
                    <a:pt x="1138" y="1092"/>
                  </a:lnTo>
                  <a:lnTo>
                    <a:pt x="1158" y="1069"/>
                  </a:lnTo>
                  <a:lnTo>
                    <a:pt x="1177" y="1044"/>
                  </a:lnTo>
                  <a:lnTo>
                    <a:pt x="1197" y="1017"/>
                  </a:lnTo>
                  <a:lnTo>
                    <a:pt x="1213" y="991"/>
                  </a:lnTo>
                  <a:lnTo>
                    <a:pt x="1229" y="964"/>
                  </a:lnTo>
                  <a:lnTo>
                    <a:pt x="1243" y="936"/>
                  </a:lnTo>
                  <a:lnTo>
                    <a:pt x="1257" y="907"/>
                  </a:lnTo>
                  <a:lnTo>
                    <a:pt x="1268" y="877"/>
                  </a:lnTo>
                  <a:lnTo>
                    <a:pt x="1278" y="847"/>
                  </a:lnTo>
                  <a:lnTo>
                    <a:pt x="1287" y="815"/>
                  </a:lnTo>
                  <a:lnTo>
                    <a:pt x="1294" y="785"/>
                  </a:lnTo>
                  <a:lnTo>
                    <a:pt x="1299" y="751"/>
                  </a:lnTo>
                  <a:lnTo>
                    <a:pt x="1305" y="719"/>
                  </a:lnTo>
                  <a:lnTo>
                    <a:pt x="1307" y="686"/>
                  </a:lnTo>
                  <a:lnTo>
                    <a:pt x="1308" y="652"/>
                  </a:lnTo>
                  <a:lnTo>
                    <a:pt x="1296" y="652"/>
                  </a:lnTo>
                  <a:lnTo>
                    <a:pt x="1296" y="620"/>
                  </a:lnTo>
                  <a:lnTo>
                    <a:pt x="1294" y="587"/>
                  </a:lnTo>
                  <a:lnTo>
                    <a:pt x="1289" y="555"/>
                  </a:lnTo>
                  <a:lnTo>
                    <a:pt x="1284" y="523"/>
                  </a:lnTo>
                  <a:lnTo>
                    <a:pt x="1276" y="493"/>
                  </a:lnTo>
                  <a:lnTo>
                    <a:pt x="1268" y="461"/>
                  </a:lnTo>
                  <a:lnTo>
                    <a:pt x="1257" y="432"/>
                  </a:lnTo>
                  <a:lnTo>
                    <a:pt x="1246" y="402"/>
                  </a:lnTo>
                  <a:lnTo>
                    <a:pt x="1234" y="374"/>
                  </a:lnTo>
                  <a:lnTo>
                    <a:pt x="1220" y="345"/>
                  </a:lnTo>
                  <a:lnTo>
                    <a:pt x="1204" y="319"/>
                  </a:lnTo>
                  <a:lnTo>
                    <a:pt x="1188" y="294"/>
                  </a:lnTo>
                  <a:lnTo>
                    <a:pt x="1168" y="267"/>
                  </a:lnTo>
                  <a:lnTo>
                    <a:pt x="1151" y="244"/>
                  </a:lnTo>
                  <a:lnTo>
                    <a:pt x="1129" y="221"/>
                  </a:lnTo>
                  <a:lnTo>
                    <a:pt x="1108" y="198"/>
                  </a:lnTo>
                  <a:lnTo>
                    <a:pt x="1087" y="177"/>
                  </a:lnTo>
                  <a:lnTo>
                    <a:pt x="1062" y="157"/>
                  </a:lnTo>
                  <a:lnTo>
                    <a:pt x="1039" y="138"/>
                  </a:lnTo>
                  <a:lnTo>
                    <a:pt x="1014" y="120"/>
                  </a:lnTo>
                  <a:lnTo>
                    <a:pt x="987" y="102"/>
                  </a:lnTo>
                  <a:lnTo>
                    <a:pt x="961" y="86"/>
                  </a:lnTo>
                  <a:lnTo>
                    <a:pt x="933" y="72"/>
                  </a:lnTo>
                  <a:lnTo>
                    <a:pt x="904" y="60"/>
                  </a:lnTo>
                  <a:lnTo>
                    <a:pt x="874" y="49"/>
                  </a:lnTo>
                  <a:lnTo>
                    <a:pt x="846" y="39"/>
                  </a:lnTo>
                  <a:lnTo>
                    <a:pt x="814" y="30"/>
                  </a:lnTo>
                  <a:lnTo>
                    <a:pt x="784" y="23"/>
                  </a:lnTo>
                  <a:lnTo>
                    <a:pt x="752" y="17"/>
                  </a:lnTo>
                  <a:lnTo>
                    <a:pt x="720" y="14"/>
                  </a:lnTo>
                  <a:lnTo>
                    <a:pt x="686" y="10"/>
                  </a:lnTo>
                  <a:lnTo>
                    <a:pt x="654" y="10"/>
                  </a:lnTo>
                  <a:lnTo>
                    <a:pt x="620" y="10"/>
                  </a:lnTo>
                  <a:lnTo>
                    <a:pt x="589" y="14"/>
                  </a:lnTo>
                  <a:lnTo>
                    <a:pt x="557" y="17"/>
                  </a:lnTo>
                  <a:lnTo>
                    <a:pt x="525" y="23"/>
                  </a:lnTo>
                  <a:lnTo>
                    <a:pt x="493" y="30"/>
                  </a:lnTo>
                  <a:lnTo>
                    <a:pt x="463" y="39"/>
                  </a:lnTo>
                  <a:lnTo>
                    <a:pt x="433" y="49"/>
                  </a:lnTo>
                  <a:lnTo>
                    <a:pt x="404" y="60"/>
                  </a:lnTo>
                  <a:lnTo>
                    <a:pt x="376" y="72"/>
                  </a:lnTo>
                  <a:lnTo>
                    <a:pt x="347" y="86"/>
                  </a:lnTo>
                  <a:lnTo>
                    <a:pt x="321" y="102"/>
                  </a:lnTo>
                  <a:lnTo>
                    <a:pt x="294" y="120"/>
                  </a:lnTo>
                  <a:lnTo>
                    <a:pt x="269" y="138"/>
                  </a:lnTo>
                  <a:lnTo>
                    <a:pt x="245" y="157"/>
                  </a:lnTo>
                  <a:lnTo>
                    <a:pt x="222" y="177"/>
                  </a:lnTo>
                  <a:lnTo>
                    <a:pt x="199" y="198"/>
                  </a:lnTo>
                  <a:lnTo>
                    <a:pt x="177" y="221"/>
                  </a:lnTo>
                  <a:lnTo>
                    <a:pt x="158" y="244"/>
                  </a:lnTo>
                  <a:lnTo>
                    <a:pt x="138" y="267"/>
                  </a:lnTo>
                  <a:lnTo>
                    <a:pt x="121" y="294"/>
                  </a:lnTo>
                  <a:lnTo>
                    <a:pt x="105" y="319"/>
                  </a:lnTo>
                  <a:lnTo>
                    <a:pt x="89" y="345"/>
                  </a:lnTo>
                  <a:lnTo>
                    <a:pt x="74" y="374"/>
                  </a:lnTo>
                  <a:lnTo>
                    <a:pt x="62" y="402"/>
                  </a:lnTo>
                  <a:lnTo>
                    <a:pt x="50" y="432"/>
                  </a:lnTo>
                  <a:lnTo>
                    <a:pt x="39" y="461"/>
                  </a:lnTo>
                  <a:lnTo>
                    <a:pt x="32" y="493"/>
                  </a:lnTo>
                  <a:lnTo>
                    <a:pt x="25" y="523"/>
                  </a:lnTo>
                  <a:lnTo>
                    <a:pt x="18" y="555"/>
                  </a:lnTo>
                  <a:lnTo>
                    <a:pt x="14" y="587"/>
                  </a:lnTo>
                  <a:lnTo>
                    <a:pt x="12" y="620"/>
                  </a:lnTo>
                  <a:lnTo>
                    <a:pt x="11" y="652"/>
                  </a:lnTo>
                  <a:lnTo>
                    <a:pt x="12" y="686"/>
                  </a:lnTo>
                  <a:lnTo>
                    <a:pt x="14" y="718"/>
                  </a:lnTo>
                  <a:lnTo>
                    <a:pt x="18" y="750"/>
                  </a:lnTo>
                  <a:lnTo>
                    <a:pt x="25" y="782"/>
                  </a:lnTo>
                  <a:lnTo>
                    <a:pt x="32" y="813"/>
                  </a:lnTo>
                  <a:lnTo>
                    <a:pt x="39" y="844"/>
                  </a:lnTo>
                  <a:lnTo>
                    <a:pt x="50" y="874"/>
                  </a:lnTo>
                  <a:lnTo>
                    <a:pt x="62" y="902"/>
                  </a:lnTo>
                  <a:lnTo>
                    <a:pt x="74" y="931"/>
                  </a:lnTo>
                  <a:lnTo>
                    <a:pt x="89" y="959"/>
                  </a:lnTo>
                  <a:lnTo>
                    <a:pt x="105" y="985"/>
                  </a:lnTo>
                  <a:lnTo>
                    <a:pt x="121" y="1012"/>
                  </a:lnTo>
                  <a:lnTo>
                    <a:pt x="138" y="1037"/>
                  </a:lnTo>
                  <a:lnTo>
                    <a:pt x="158" y="1062"/>
                  </a:lnTo>
                  <a:lnTo>
                    <a:pt x="177" y="1085"/>
                  </a:lnTo>
                  <a:lnTo>
                    <a:pt x="199" y="1108"/>
                  </a:lnTo>
                  <a:lnTo>
                    <a:pt x="222" y="1129"/>
                  </a:lnTo>
                  <a:lnTo>
                    <a:pt x="245" y="1149"/>
                  </a:lnTo>
                  <a:lnTo>
                    <a:pt x="269" y="1168"/>
                  </a:lnTo>
                  <a:lnTo>
                    <a:pt x="294" y="1186"/>
                  </a:lnTo>
                  <a:lnTo>
                    <a:pt x="321" y="1202"/>
                  </a:lnTo>
                  <a:lnTo>
                    <a:pt x="347" y="1218"/>
                  </a:lnTo>
                  <a:lnTo>
                    <a:pt x="376" y="1232"/>
                  </a:lnTo>
                  <a:lnTo>
                    <a:pt x="404" y="1244"/>
                  </a:lnTo>
                  <a:lnTo>
                    <a:pt x="433" y="1257"/>
                  </a:lnTo>
                  <a:lnTo>
                    <a:pt x="463" y="1266"/>
                  </a:lnTo>
                  <a:lnTo>
                    <a:pt x="493" y="1274"/>
                  </a:lnTo>
                  <a:lnTo>
                    <a:pt x="525" y="1282"/>
                  </a:lnTo>
                  <a:lnTo>
                    <a:pt x="557" y="1289"/>
                  </a:lnTo>
                  <a:lnTo>
                    <a:pt x="589" y="1292"/>
                  </a:lnTo>
                  <a:lnTo>
                    <a:pt x="620" y="1294"/>
                  </a:lnTo>
                  <a:lnTo>
                    <a:pt x="654" y="1296"/>
                  </a:lnTo>
                  <a:lnTo>
                    <a:pt x="686" y="1294"/>
                  </a:lnTo>
                  <a:lnTo>
                    <a:pt x="720" y="1292"/>
                  </a:lnTo>
                  <a:lnTo>
                    <a:pt x="752" y="1289"/>
                  </a:lnTo>
                  <a:lnTo>
                    <a:pt x="784" y="1282"/>
                  </a:lnTo>
                  <a:lnTo>
                    <a:pt x="814" y="1274"/>
                  </a:lnTo>
                  <a:lnTo>
                    <a:pt x="846" y="1266"/>
                  </a:lnTo>
                  <a:lnTo>
                    <a:pt x="874" y="1257"/>
                  </a:lnTo>
                  <a:lnTo>
                    <a:pt x="904" y="1244"/>
                  </a:lnTo>
                  <a:lnTo>
                    <a:pt x="933" y="1232"/>
                  </a:lnTo>
                  <a:lnTo>
                    <a:pt x="961" y="1218"/>
                  </a:lnTo>
                  <a:lnTo>
                    <a:pt x="987" y="1202"/>
                  </a:lnTo>
                  <a:lnTo>
                    <a:pt x="1014" y="1186"/>
                  </a:lnTo>
                  <a:lnTo>
                    <a:pt x="1039" y="1168"/>
                  </a:lnTo>
                  <a:lnTo>
                    <a:pt x="1062" y="1149"/>
                  </a:lnTo>
                  <a:lnTo>
                    <a:pt x="1087" y="1129"/>
                  </a:lnTo>
                  <a:lnTo>
                    <a:pt x="1108" y="1108"/>
                  </a:lnTo>
                  <a:lnTo>
                    <a:pt x="1129" y="1085"/>
                  </a:lnTo>
                  <a:lnTo>
                    <a:pt x="1151" y="1062"/>
                  </a:lnTo>
                  <a:lnTo>
                    <a:pt x="1168" y="1037"/>
                  </a:lnTo>
                  <a:lnTo>
                    <a:pt x="1188" y="1012"/>
                  </a:lnTo>
                  <a:lnTo>
                    <a:pt x="1204" y="985"/>
                  </a:lnTo>
                  <a:lnTo>
                    <a:pt x="1220" y="959"/>
                  </a:lnTo>
                  <a:lnTo>
                    <a:pt x="1234" y="931"/>
                  </a:lnTo>
                  <a:lnTo>
                    <a:pt x="1246" y="902"/>
                  </a:lnTo>
                  <a:lnTo>
                    <a:pt x="1257" y="874"/>
                  </a:lnTo>
                  <a:lnTo>
                    <a:pt x="1268" y="844"/>
                  </a:lnTo>
                  <a:lnTo>
                    <a:pt x="1276" y="813"/>
                  </a:lnTo>
                  <a:lnTo>
                    <a:pt x="1284" y="782"/>
                  </a:lnTo>
                  <a:lnTo>
                    <a:pt x="1289" y="750"/>
                  </a:lnTo>
                  <a:lnTo>
                    <a:pt x="1294" y="718"/>
                  </a:lnTo>
                  <a:lnTo>
                    <a:pt x="1296" y="686"/>
                  </a:lnTo>
                  <a:lnTo>
                    <a:pt x="1296" y="652"/>
                  </a:lnTo>
                  <a:lnTo>
                    <a:pt x="1308" y="652"/>
                  </a:lnTo>
                  <a:close/>
                </a:path>
              </a:pathLst>
            </a:custGeom>
            <a:solidFill>
              <a:srgbClr val="87CFFF"/>
            </a:solidFill>
            <a:ln w="9525">
              <a:noFill/>
              <a:round/>
              <a:headEnd/>
              <a:tailEnd/>
            </a:ln>
          </p:spPr>
          <p:txBody>
            <a:bodyPr/>
            <a:lstStyle/>
            <a:p>
              <a:endParaRPr lang="en-US"/>
            </a:p>
          </p:txBody>
        </p:sp>
        <p:sp>
          <p:nvSpPr>
            <p:cNvPr id="53342" name="Freeform 95"/>
            <p:cNvSpPr>
              <a:spLocks/>
            </p:cNvSpPr>
            <p:nvPr/>
          </p:nvSpPr>
          <p:spPr bwMode="auto">
            <a:xfrm>
              <a:off x="3765171" y="2341583"/>
              <a:ext cx="1831622" cy="2057400"/>
            </a:xfrm>
            <a:custGeom>
              <a:avLst/>
              <a:gdLst>
                <a:gd name="T0" fmla="*/ 2147483647 w 1298"/>
                <a:gd name="T1" fmla="*/ 2147483647 h 1296"/>
                <a:gd name="T2" fmla="*/ 2147483647 w 1298"/>
                <a:gd name="T3" fmla="*/ 2147483647 h 1296"/>
                <a:gd name="T4" fmla="*/ 2147483647 w 1298"/>
                <a:gd name="T5" fmla="*/ 2147483647 h 1296"/>
                <a:gd name="T6" fmla="*/ 2147483647 w 1298"/>
                <a:gd name="T7" fmla="*/ 2147483647 h 1296"/>
                <a:gd name="T8" fmla="*/ 2147483647 w 1298"/>
                <a:gd name="T9" fmla="*/ 2147483647 h 1296"/>
                <a:gd name="T10" fmla="*/ 2147483647 w 1298"/>
                <a:gd name="T11" fmla="*/ 2147483647 h 1296"/>
                <a:gd name="T12" fmla="*/ 2147483647 w 1298"/>
                <a:gd name="T13" fmla="*/ 2147483647 h 1296"/>
                <a:gd name="T14" fmla="*/ 2147483647 w 1298"/>
                <a:gd name="T15" fmla="*/ 2147483647 h 1296"/>
                <a:gd name="T16" fmla="*/ 2147483647 w 1298"/>
                <a:gd name="T17" fmla="*/ 2147483647 h 1296"/>
                <a:gd name="T18" fmla="*/ 2147483647 w 1298"/>
                <a:gd name="T19" fmla="*/ 2147483647 h 1296"/>
                <a:gd name="T20" fmla="*/ 2147483647 w 1298"/>
                <a:gd name="T21" fmla="*/ 2147483647 h 1296"/>
                <a:gd name="T22" fmla="*/ 2147483647 w 1298"/>
                <a:gd name="T23" fmla="*/ 2147483647 h 1296"/>
                <a:gd name="T24" fmla="*/ 0 w 1298"/>
                <a:gd name="T25" fmla="*/ 2147483647 h 1296"/>
                <a:gd name="T26" fmla="*/ 2147483647 w 1298"/>
                <a:gd name="T27" fmla="*/ 2147483647 h 1296"/>
                <a:gd name="T28" fmla="*/ 2147483647 w 1298"/>
                <a:gd name="T29" fmla="*/ 2147483647 h 1296"/>
                <a:gd name="T30" fmla="*/ 2147483647 w 1298"/>
                <a:gd name="T31" fmla="*/ 2147483647 h 1296"/>
                <a:gd name="T32" fmla="*/ 2147483647 w 1298"/>
                <a:gd name="T33" fmla="*/ 2147483647 h 1296"/>
                <a:gd name="T34" fmla="*/ 2147483647 w 1298"/>
                <a:gd name="T35" fmla="*/ 2147483647 h 1296"/>
                <a:gd name="T36" fmla="*/ 2147483647 w 1298"/>
                <a:gd name="T37" fmla="*/ 2147483647 h 1296"/>
                <a:gd name="T38" fmla="*/ 2147483647 w 1298"/>
                <a:gd name="T39" fmla="*/ 2147483647 h 1296"/>
                <a:gd name="T40" fmla="*/ 2147483647 w 1298"/>
                <a:gd name="T41" fmla="*/ 2147483647 h 1296"/>
                <a:gd name="T42" fmla="*/ 2147483647 w 1298"/>
                <a:gd name="T43" fmla="*/ 2147483647 h 1296"/>
                <a:gd name="T44" fmla="*/ 2147483647 w 1298"/>
                <a:gd name="T45" fmla="*/ 2147483647 h 1296"/>
                <a:gd name="T46" fmla="*/ 2147483647 w 1298"/>
                <a:gd name="T47" fmla="*/ 2147483647 h 1296"/>
                <a:gd name="T48" fmla="*/ 2147483647 w 1298"/>
                <a:gd name="T49" fmla="*/ 2147483647 h 1296"/>
                <a:gd name="T50" fmla="*/ 2147483647 w 1298"/>
                <a:gd name="T51" fmla="*/ 2147483647 h 1296"/>
                <a:gd name="T52" fmla="*/ 2147483647 w 1298"/>
                <a:gd name="T53" fmla="*/ 2147483647 h 1296"/>
                <a:gd name="T54" fmla="*/ 2147483647 w 1298"/>
                <a:gd name="T55" fmla="*/ 2147483647 h 1296"/>
                <a:gd name="T56" fmla="*/ 2147483647 w 1298"/>
                <a:gd name="T57" fmla="*/ 2147483647 h 1296"/>
                <a:gd name="T58" fmla="*/ 2147483647 w 1298"/>
                <a:gd name="T59" fmla="*/ 2147483647 h 1296"/>
                <a:gd name="T60" fmla="*/ 2147483647 w 1298"/>
                <a:gd name="T61" fmla="*/ 2147483647 h 1296"/>
                <a:gd name="T62" fmla="*/ 2147483647 w 1298"/>
                <a:gd name="T63" fmla="*/ 2147483647 h 1296"/>
                <a:gd name="T64" fmla="*/ 2147483647 w 1298"/>
                <a:gd name="T65" fmla="*/ 2147483647 h 1296"/>
                <a:gd name="T66" fmla="*/ 2147483647 w 1298"/>
                <a:gd name="T67" fmla="*/ 2147483647 h 1296"/>
                <a:gd name="T68" fmla="*/ 2147483647 w 1298"/>
                <a:gd name="T69" fmla="*/ 2147483647 h 1296"/>
                <a:gd name="T70" fmla="*/ 2147483647 w 1298"/>
                <a:gd name="T71" fmla="*/ 2147483647 h 1296"/>
                <a:gd name="T72" fmla="*/ 2147483647 w 1298"/>
                <a:gd name="T73" fmla="*/ 2147483647 h 1296"/>
                <a:gd name="T74" fmla="*/ 2147483647 w 1298"/>
                <a:gd name="T75" fmla="*/ 2147483647 h 1296"/>
                <a:gd name="T76" fmla="*/ 2147483647 w 1298"/>
                <a:gd name="T77" fmla="*/ 2147483647 h 1296"/>
                <a:gd name="T78" fmla="*/ 2147483647 w 1298"/>
                <a:gd name="T79" fmla="*/ 2147483647 h 1296"/>
                <a:gd name="T80" fmla="*/ 2147483647 w 1298"/>
                <a:gd name="T81" fmla="*/ 2147483647 h 1296"/>
                <a:gd name="T82" fmla="*/ 2147483647 w 1298"/>
                <a:gd name="T83" fmla="*/ 2147483647 h 1296"/>
                <a:gd name="T84" fmla="*/ 2147483647 w 1298"/>
                <a:gd name="T85" fmla="*/ 2147483647 h 1296"/>
                <a:gd name="T86" fmla="*/ 2147483647 w 1298"/>
                <a:gd name="T87" fmla="*/ 2147483647 h 1296"/>
                <a:gd name="T88" fmla="*/ 2147483647 w 1298"/>
                <a:gd name="T89" fmla="*/ 2147483647 h 1296"/>
                <a:gd name="T90" fmla="*/ 2147483647 w 1298"/>
                <a:gd name="T91" fmla="*/ 2147483647 h 1296"/>
                <a:gd name="T92" fmla="*/ 2147483647 w 1298"/>
                <a:gd name="T93" fmla="*/ 2147483647 h 1296"/>
                <a:gd name="T94" fmla="*/ 2147483647 w 1298"/>
                <a:gd name="T95" fmla="*/ 2147483647 h 1296"/>
                <a:gd name="T96" fmla="*/ 2147483647 w 1298"/>
                <a:gd name="T97" fmla="*/ 2147483647 h 1296"/>
                <a:gd name="T98" fmla="*/ 2147483647 w 1298"/>
                <a:gd name="T99" fmla="*/ 2147483647 h 1296"/>
                <a:gd name="T100" fmla="*/ 2147483647 w 1298"/>
                <a:gd name="T101" fmla="*/ 2147483647 h 129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98"/>
                <a:gd name="T154" fmla="*/ 0 h 1296"/>
                <a:gd name="T155" fmla="*/ 1298 w 1298"/>
                <a:gd name="T156" fmla="*/ 1296 h 129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98" h="1296">
                  <a:moveTo>
                    <a:pt x="1298" y="647"/>
                  </a:moveTo>
                  <a:lnTo>
                    <a:pt x="1296" y="613"/>
                  </a:lnTo>
                  <a:lnTo>
                    <a:pt x="1294" y="582"/>
                  </a:lnTo>
                  <a:lnTo>
                    <a:pt x="1289" y="550"/>
                  </a:lnTo>
                  <a:lnTo>
                    <a:pt x="1284" y="518"/>
                  </a:lnTo>
                  <a:lnTo>
                    <a:pt x="1277" y="486"/>
                  </a:lnTo>
                  <a:lnTo>
                    <a:pt x="1268" y="456"/>
                  </a:lnTo>
                  <a:lnTo>
                    <a:pt x="1257" y="425"/>
                  </a:lnTo>
                  <a:lnTo>
                    <a:pt x="1247" y="395"/>
                  </a:lnTo>
                  <a:lnTo>
                    <a:pt x="1232" y="367"/>
                  </a:lnTo>
                  <a:lnTo>
                    <a:pt x="1218" y="339"/>
                  </a:lnTo>
                  <a:lnTo>
                    <a:pt x="1204" y="312"/>
                  </a:lnTo>
                  <a:lnTo>
                    <a:pt x="1186" y="285"/>
                  </a:lnTo>
                  <a:lnTo>
                    <a:pt x="1169" y="261"/>
                  </a:lnTo>
                  <a:lnTo>
                    <a:pt x="1149" y="236"/>
                  </a:lnTo>
                  <a:lnTo>
                    <a:pt x="1128" y="211"/>
                  </a:lnTo>
                  <a:lnTo>
                    <a:pt x="1107" y="190"/>
                  </a:lnTo>
                  <a:lnTo>
                    <a:pt x="1085" y="168"/>
                  </a:lnTo>
                  <a:lnTo>
                    <a:pt x="1060" y="147"/>
                  </a:lnTo>
                  <a:lnTo>
                    <a:pt x="1037" y="128"/>
                  </a:lnTo>
                  <a:lnTo>
                    <a:pt x="1011" y="110"/>
                  </a:lnTo>
                  <a:lnTo>
                    <a:pt x="984" y="94"/>
                  </a:lnTo>
                  <a:lnTo>
                    <a:pt x="958" y="78"/>
                  </a:lnTo>
                  <a:lnTo>
                    <a:pt x="929" y="64"/>
                  </a:lnTo>
                  <a:lnTo>
                    <a:pt x="901" y="50"/>
                  </a:lnTo>
                  <a:lnTo>
                    <a:pt x="873" y="39"/>
                  </a:lnTo>
                  <a:lnTo>
                    <a:pt x="842" y="28"/>
                  </a:lnTo>
                  <a:lnTo>
                    <a:pt x="811" y="19"/>
                  </a:lnTo>
                  <a:lnTo>
                    <a:pt x="779" y="12"/>
                  </a:lnTo>
                  <a:lnTo>
                    <a:pt x="747" y="7"/>
                  </a:lnTo>
                  <a:lnTo>
                    <a:pt x="715" y="3"/>
                  </a:lnTo>
                  <a:lnTo>
                    <a:pt x="683" y="0"/>
                  </a:lnTo>
                  <a:lnTo>
                    <a:pt x="649" y="0"/>
                  </a:lnTo>
                  <a:lnTo>
                    <a:pt x="615" y="0"/>
                  </a:lnTo>
                  <a:lnTo>
                    <a:pt x="582" y="3"/>
                  </a:lnTo>
                  <a:lnTo>
                    <a:pt x="550" y="7"/>
                  </a:lnTo>
                  <a:lnTo>
                    <a:pt x="518" y="12"/>
                  </a:lnTo>
                  <a:lnTo>
                    <a:pt x="486" y="19"/>
                  </a:lnTo>
                  <a:lnTo>
                    <a:pt x="456" y="28"/>
                  </a:lnTo>
                  <a:lnTo>
                    <a:pt x="426" y="39"/>
                  </a:lnTo>
                  <a:lnTo>
                    <a:pt x="396" y="50"/>
                  </a:lnTo>
                  <a:lnTo>
                    <a:pt x="367" y="64"/>
                  </a:lnTo>
                  <a:lnTo>
                    <a:pt x="339" y="78"/>
                  </a:lnTo>
                  <a:lnTo>
                    <a:pt x="312" y="94"/>
                  </a:lnTo>
                  <a:lnTo>
                    <a:pt x="286" y="110"/>
                  </a:lnTo>
                  <a:lnTo>
                    <a:pt x="261" y="128"/>
                  </a:lnTo>
                  <a:lnTo>
                    <a:pt x="236" y="147"/>
                  </a:lnTo>
                  <a:lnTo>
                    <a:pt x="213" y="168"/>
                  </a:lnTo>
                  <a:lnTo>
                    <a:pt x="190" y="190"/>
                  </a:lnTo>
                  <a:lnTo>
                    <a:pt x="169" y="211"/>
                  </a:lnTo>
                  <a:lnTo>
                    <a:pt x="149" y="236"/>
                  </a:lnTo>
                  <a:lnTo>
                    <a:pt x="130" y="261"/>
                  </a:lnTo>
                  <a:lnTo>
                    <a:pt x="112" y="285"/>
                  </a:lnTo>
                  <a:lnTo>
                    <a:pt x="94" y="312"/>
                  </a:lnTo>
                  <a:lnTo>
                    <a:pt x="78" y="339"/>
                  </a:lnTo>
                  <a:lnTo>
                    <a:pt x="64" y="367"/>
                  </a:lnTo>
                  <a:lnTo>
                    <a:pt x="52" y="395"/>
                  </a:lnTo>
                  <a:lnTo>
                    <a:pt x="39" y="425"/>
                  </a:lnTo>
                  <a:lnTo>
                    <a:pt x="30" y="456"/>
                  </a:lnTo>
                  <a:lnTo>
                    <a:pt x="22" y="486"/>
                  </a:lnTo>
                  <a:lnTo>
                    <a:pt x="15" y="518"/>
                  </a:lnTo>
                  <a:lnTo>
                    <a:pt x="7" y="550"/>
                  </a:lnTo>
                  <a:lnTo>
                    <a:pt x="4" y="582"/>
                  </a:lnTo>
                  <a:lnTo>
                    <a:pt x="2" y="613"/>
                  </a:lnTo>
                  <a:lnTo>
                    <a:pt x="0" y="647"/>
                  </a:lnTo>
                  <a:lnTo>
                    <a:pt x="2" y="681"/>
                  </a:lnTo>
                  <a:lnTo>
                    <a:pt x="4" y="714"/>
                  </a:lnTo>
                  <a:lnTo>
                    <a:pt x="7" y="746"/>
                  </a:lnTo>
                  <a:lnTo>
                    <a:pt x="15" y="778"/>
                  </a:lnTo>
                  <a:lnTo>
                    <a:pt x="22" y="810"/>
                  </a:lnTo>
                  <a:lnTo>
                    <a:pt x="30" y="840"/>
                  </a:lnTo>
                  <a:lnTo>
                    <a:pt x="39" y="871"/>
                  </a:lnTo>
                  <a:lnTo>
                    <a:pt x="52" y="901"/>
                  </a:lnTo>
                  <a:lnTo>
                    <a:pt x="64" y="929"/>
                  </a:lnTo>
                  <a:lnTo>
                    <a:pt x="78" y="956"/>
                  </a:lnTo>
                  <a:lnTo>
                    <a:pt x="94" y="984"/>
                  </a:lnTo>
                  <a:lnTo>
                    <a:pt x="112" y="1011"/>
                  </a:lnTo>
                  <a:lnTo>
                    <a:pt x="130" y="1035"/>
                  </a:lnTo>
                  <a:lnTo>
                    <a:pt x="149" y="1060"/>
                  </a:lnTo>
                  <a:lnTo>
                    <a:pt x="169" y="1083"/>
                  </a:lnTo>
                  <a:lnTo>
                    <a:pt x="190" y="1106"/>
                  </a:lnTo>
                  <a:lnTo>
                    <a:pt x="213" y="1128"/>
                  </a:lnTo>
                  <a:lnTo>
                    <a:pt x="236" y="1147"/>
                  </a:lnTo>
                  <a:lnTo>
                    <a:pt x="261" y="1167"/>
                  </a:lnTo>
                  <a:lnTo>
                    <a:pt x="286" y="1184"/>
                  </a:lnTo>
                  <a:lnTo>
                    <a:pt x="312" y="1202"/>
                  </a:lnTo>
                  <a:lnTo>
                    <a:pt x="339" y="1218"/>
                  </a:lnTo>
                  <a:lnTo>
                    <a:pt x="367" y="1232"/>
                  </a:lnTo>
                  <a:lnTo>
                    <a:pt x="396" y="1245"/>
                  </a:lnTo>
                  <a:lnTo>
                    <a:pt x="426" y="1257"/>
                  </a:lnTo>
                  <a:lnTo>
                    <a:pt x="456" y="1266"/>
                  </a:lnTo>
                  <a:lnTo>
                    <a:pt x="486" y="1275"/>
                  </a:lnTo>
                  <a:lnTo>
                    <a:pt x="518" y="1282"/>
                  </a:lnTo>
                  <a:lnTo>
                    <a:pt x="550" y="1289"/>
                  </a:lnTo>
                  <a:lnTo>
                    <a:pt x="582" y="1293"/>
                  </a:lnTo>
                  <a:lnTo>
                    <a:pt x="615" y="1294"/>
                  </a:lnTo>
                  <a:lnTo>
                    <a:pt x="649" y="1296"/>
                  </a:lnTo>
                  <a:lnTo>
                    <a:pt x="683" y="1294"/>
                  </a:lnTo>
                  <a:lnTo>
                    <a:pt x="715" y="1293"/>
                  </a:lnTo>
                  <a:lnTo>
                    <a:pt x="747" y="1289"/>
                  </a:lnTo>
                  <a:lnTo>
                    <a:pt x="779" y="1282"/>
                  </a:lnTo>
                  <a:lnTo>
                    <a:pt x="811" y="1275"/>
                  </a:lnTo>
                  <a:lnTo>
                    <a:pt x="842" y="1266"/>
                  </a:lnTo>
                  <a:lnTo>
                    <a:pt x="873" y="1257"/>
                  </a:lnTo>
                  <a:lnTo>
                    <a:pt x="901" y="1245"/>
                  </a:lnTo>
                  <a:lnTo>
                    <a:pt x="929" y="1232"/>
                  </a:lnTo>
                  <a:lnTo>
                    <a:pt x="958" y="1218"/>
                  </a:lnTo>
                  <a:lnTo>
                    <a:pt x="984" y="1202"/>
                  </a:lnTo>
                  <a:lnTo>
                    <a:pt x="1011" y="1184"/>
                  </a:lnTo>
                  <a:lnTo>
                    <a:pt x="1037" y="1167"/>
                  </a:lnTo>
                  <a:lnTo>
                    <a:pt x="1060" y="1147"/>
                  </a:lnTo>
                  <a:lnTo>
                    <a:pt x="1085" y="1128"/>
                  </a:lnTo>
                  <a:lnTo>
                    <a:pt x="1107" y="1106"/>
                  </a:lnTo>
                  <a:lnTo>
                    <a:pt x="1128" y="1083"/>
                  </a:lnTo>
                  <a:lnTo>
                    <a:pt x="1149" y="1060"/>
                  </a:lnTo>
                  <a:lnTo>
                    <a:pt x="1169" y="1035"/>
                  </a:lnTo>
                  <a:lnTo>
                    <a:pt x="1186" y="1011"/>
                  </a:lnTo>
                  <a:lnTo>
                    <a:pt x="1204" y="984"/>
                  </a:lnTo>
                  <a:lnTo>
                    <a:pt x="1218" y="956"/>
                  </a:lnTo>
                  <a:lnTo>
                    <a:pt x="1232" y="929"/>
                  </a:lnTo>
                  <a:lnTo>
                    <a:pt x="1247" y="901"/>
                  </a:lnTo>
                  <a:lnTo>
                    <a:pt x="1257" y="871"/>
                  </a:lnTo>
                  <a:lnTo>
                    <a:pt x="1268" y="840"/>
                  </a:lnTo>
                  <a:lnTo>
                    <a:pt x="1277" y="810"/>
                  </a:lnTo>
                  <a:lnTo>
                    <a:pt x="1284" y="778"/>
                  </a:lnTo>
                  <a:lnTo>
                    <a:pt x="1289" y="746"/>
                  </a:lnTo>
                  <a:lnTo>
                    <a:pt x="1294" y="714"/>
                  </a:lnTo>
                  <a:lnTo>
                    <a:pt x="1296" y="681"/>
                  </a:lnTo>
                  <a:lnTo>
                    <a:pt x="1298" y="647"/>
                  </a:lnTo>
                  <a:lnTo>
                    <a:pt x="1286" y="647"/>
                  </a:lnTo>
                  <a:lnTo>
                    <a:pt x="1286" y="615"/>
                  </a:lnTo>
                  <a:lnTo>
                    <a:pt x="1284" y="582"/>
                  </a:lnTo>
                  <a:lnTo>
                    <a:pt x="1279" y="551"/>
                  </a:lnTo>
                  <a:lnTo>
                    <a:pt x="1273" y="519"/>
                  </a:lnTo>
                  <a:lnTo>
                    <a:pt x="1266" y="488"/>
                  </a:lnTo>
                  <a:lnTo>
                    <a:pt x="1257" y="457"/>
                  </a:lnTo>
                  <a:lnTo>
                    <a:pt x="1248" y="429"/>
                  </a:lnTo>
                  <a:lnTo>
                    <a:pt x="1236" y="399"/>
                  </a:lnTo>
                  <a:lnTo>
                    <a:pt x="1224" y="371"/>
                  </a:lnTo>
                  <a:lnTo>
                    <a:pt x="1209" y="344"/>
                  </a:lnTo>
                  <a:lnTo>
                    <a:pt x="1193" y="317"/>
                  </a:lnTo>
                  <a:lnTo>
                    <a:pt x="1177" y="291"/>
                  </a:lnTo>
                  <a:lnTo>
                    <a:pt x="1160" y="266"/>
                  </a:lnTo>
                  <a:lnTo>
                    <a:pt x="1140" y="243"/>
                  </a:lnTo>
                  <a:lnTo>
                    <a:pt x="1121" y="220"/>
                  </a:lnTo>
                  <a:lnTo>
                    <a:pt x="1099" y="197"/>
                  </a:lnTo>
                  <a:lnTo>
                    <a:pt x="1078" y="175"/>
                  </a:lnTo>
                  <a:lnTo>
                    <a:pt x="1055" y="156"/>
                  </a:lnTo>
                  <a:lnTo>
                    <a:pt x="1030" y="136"/>
                  </a:lnTo>
                  <a:lnTo>
                    <a:pt x="1006" y="119"/>
                  </a:lnTo>
                  <a:lnTo>
                    <a:pt x="979" y="103"/>
                  </a:lnTo>
                  <a:lnTo>
                    <a:pt x="952" y="87"/>
                  </a:lnTo>
                  <a:lnTo>
                    <a:pt x="926" y="73"/>
                  </a:lnTo>
                  <a:lnTo>
                    <a:pt x="897" y="60"/>
                  </a:lnTo>
                  <a:lnTo>
                    <a:pt x="867" y="50"/>
                  </a:lnTo>
                  <a:lnTo>
                    <a:pt x="839" y="39"/>
                  </a:lnTo>
                  <a:lnTo>
                    <a:pt x="809" y="30"/>
                  </a:lnTo>
                  <a:lnTo>
                    <a:pt x="777" y="23"/>
                  </a:lnTo>
                  <a:lnTo>
                    <a:pt x="747" y="18"/>
                  </a:lnTo>
                  <a:lnTo>
                    <a:pt x="715" y="14"/>
                  </a:lnTo>
                  <a:lnTo>
                    <a:pt x="681" y="11"/>
                  </a:lnTo>
                  <a:lnTo>
                    <a:pt x="649" y="11"/>
                  </a:lnTo>
                  <a:lnTo>
                    <a:pt x="615" y="11"/>
                  </a:lnTo>
                  <a:lnTo>
                    <a:pt x="584" y="14"/>
                  </a:lnTo>
                  <a:lnTo>
                    <a:pt x="552" y="18"/>
                  </a:lnTo>
                  <a:lnTo>
                    <a:pt x="520" y="23"/>
                  </a:lnTo>
                  <a:lnTo>
                    <a:pt x="490" y="30"/>
                  </a:lnTo>
                  <a:lnTo>
                    <a:pt x="459" y="39"/>
                  </a:lnTo>
                  <a:lnTo>
                    <a:pt x="429" y="50"/>
                  </a:lnTo>
                  <a:lnTo>
                    <a:pt x="401" y="60"/>
                  </a:lnTo>
                  <a:lnTo>
                    <a:pt x="373" y="73"/>
                  </a:lnTo>
                  <a:lnTo>
                    <a:pt x="344" y="87"/>
                  </a:lnTo>
                  <a:lnTo>
                    <a:pt x="318" y="103"/>
                  </a:lnTo>
                  <a:lnTo>
                    <a:pt x="293" y="119"/>
                  </a:lnTo>
                  <a:lnTo>
                    <a:pt x="268" y="136"/>
                  </a:lnTo>
                  <a:lnTo>
                    <a:pt x="243" y="156"/>
                  </a:lnTo>
                  <a:lnTo>
                    <a:pt x="220" y="175"/>
                  </a:lnTo>
                  <a:lnTo>
                    <a:pt x="199" y="197"/>
                  </a:lnTo>
                  <a:lnTo>
                    <a:pt x="178" y="220"/>
                  </a:lnTo>
                  <a:lnTo>
                    <a:pt x="156" y="243"/>
                  </a:lnTo>
                  <a:lnTo>
                    <a:pt x="139" y="266"/>
                  </a:lnTo>
                  <a:lnTo>
                    <a:pt x="121" y="291"/>
                  </a:lnTo>
                  <a:lnTo>
                    <a:pt x="103" y="317"/>
                  </a:lnTo>
                  <a:lnTo>
                    <a:pt x="89" y="344"/>
                  </a:lnTo>
                  <a:lnTo>
                    <a:pt x="75" y="371"/>
                  </a:lnTo>
                  <a:lnTo>
                    <a:pt x="61" y="399"/>
                  </a:lnTo>
                  <a:lnTo>
                    <a:pt x="50" y="429"/>
                  </a:lnTo>
                  <a:lnTo>
                    <a:pt x="39" y="457"/>
                  </a:lnTo>
                  <a:lnTo>
                    <a:pt x="32" y="488"/>
                  </a:lnTo>
                  <a:lnTo>
                    <a:pt x="23" y="519"/>
                  </a:lnTo>
                  <a:lnTo>
                    <a:pt x="18" y="551"/>
                  </a:lnTo>
                  <a:lnTo>
                    <a:pt x="15" y="582"/>
                  </a:lnTo>
                  <a:lnTo>
                    <a:pt x="13" y="615"/>
                  </a:lnTo>
                  <a:lnTo>
                    <a:pt x="11" y="647"/>
                  </a:lnTo>
                  <a:lnTo>
                    <a:pt x="13" y="681"/>
                  </a:lnTo>
                  <a:lnTo>
                    <a:pt x="15" y="713"/>
                  </a:lnTo>
                  <a:lnTo>
                    <a:pt x="18" y="745"/>
                  </a:lnTo>
                  <a:lnTo>
                    <a:pt x="23" y="777"/>
                  </a:lnTo>
                  <a:lnTo>
                    <a:pt x="32" y="807"/>
                  </a:lnTo>
                  <a:lnTo>
                    <a:pt x="39" y="837"/>
                  </a:lnTo>
                  <a:lnTo>
                    <a:pt x="50" y="867"/>
                  </a:lnTo>
                  <a:lnTo>
                    <a:pt x="61" y="895"/>
                  </a:lnTo>
                  <a:lnTo>
                    <a:pt x="75" y="924"/>
                  </a:lnTo>
                  <a:lnTo>
                    <a:pt x="89" y="952"/>
                  </a:lnTo>
                  <a:lnTo>
                    <a:pt x="103" y="979"/>
                  </a:lnTo>
                  <a:lnTo>
                    <a:pt x="121" y="1004"/>
                  </a:lnTo>
                  <a:lnTo>
                    <a:pt x="139" y="1028"/>
                  </a:lnTo>
                  <a:lnTo>
                    <a:pt x="156" y="1053"/>
                  </a:lnTo>
                  <a:lnTo>
                    <a:pt x="178" y="1076"/>
                  </a:lnTo>
                  <a:lnTo>
                    <a:pt x="199" y="1097"/>
                  </a:lnTo>
                  <a:lnTo>
                    <a:pt x="220" y="1119"/>
                  </a:lnTo>
                  <a:lnTo>
                    <a:pt x="243" y="1140"/>
                  </a:lnTo>
                  <a:lnTo>
                    <a:pt x="268" y="1158"/>
                  </a:lnTo>
                  <a:lnTo>
                    <a:pt x="293" y="1176"/>
                  </a:lnTo>
                  <a:lnTo>
                    <a:pt x="318" y="1193"/>
                  </a:lnTo>
                  <a:lnTo>
                    <a:pt x="344" y="1207"/>
                  </a:lnTo>
                  <a:lnTo>
                    <a:pt x="373" y="1222"/>
                  </a:lnTo>
                  <a:lnTo>
                    <a:pt x="401" y="1234"/>
                  </a:lnTo>
                  <a:lnTo>
                    <a:pt x="429" y="1246"/>
                  </a:lnTo>
                  <a:lnTo>
                    <a:pt x="459" y="1257"/>
                  </a:lnTo>
                  <a:lnTo>
                    <a:pt x="490" y="1264"/>
                  </a:lnTo>
                  <a:lnTo>
                    <a:pt x="520" y="1271"/>
                  </a:lnTo>
                  <a:lnTo>
                    <a:pt x="552" y="1278"/>
                  </a:lnTo>
                  <a:lnTo>
                    <a:pt x="584" y="1282"/>
                  </a:lnTo>
                  <a:lnTo>
                    <a:pt x="615" y="1284"/>
                  </a:lnTo>
                  <a:lnTo>
                    <a:pt x="649" y="1285"/>
                  </a:lnTo>
                  <a:lnTo>
                    <a:pt x="681" y="1284"/>
                  </a:lnTo>
                  <a:lnTo>
                    <a:pt x="715" y="1282"/>
                  </a:lnTo>
                  <a:lnTo>
                    <a:pt x="747" y="1278"/>
                  </a:lnTo>
                  <a:lnTo>
                    <a:pt x="777" y="1271"/>
                  </a:lnTo>
                  <a:lnTo>
                    <a:pt x="809" y="1264"/>
                  </a:lnTo>
                  <a:lnTo>
                    <a:pt x="839" y="1257"/>
                  </a:lnTo>
                  <a:lnTo>
                    <a:pt x="867" y="1246"/>
                  </a:lnTo>
                  <a:lnTo>
                    <a:pt x="897" y="1234"/>
                  </a:lnTo>
                  <a:lnTo>
                    <a:pt x="926" y="1222"/>
                  </a:lnTo>
                  <a:lnTo>
                    <a:pt x="952" y="1207"/>
                  </a:lnTo>
                  <a:lnTo>
                    <a:pt x="979" y="1193"/>
                  </a:lnTo>
                  <a:lnTo>
                    <a:pt x="1006" y="1176"/>
                  </a:lnTo>
                  <a:lnTo>
                    <a:pt x="1030" y="1158"/>
                  </a:lnTo>
                  <a:lnTo>
                    <a:pt x="1055" y="1140"/>
                  </a:lnTo>
                  <a:lnTo>
                    <a:pt x="1078" y="1119"/>
                  </a:lnTo>
                  <a:lnTo>
                    <a:pt x="1099" y="1097"/>
                  </a:lnTo>
                  <a:lnTo>
                    <a:pt x="1121" y="1076"/>
                  </a:lnTo>
                  <a:lnTo>
                    <a:pt x="1140" y="1053"/>
                  </a:lnTo>
                  <a:lnTo>
                    <a:pt x="1160" y="1028"/>
                  </a:lnTo>
                  <a:lnTo>
                    <a:pt x="1177" y="1004"/>
                  </a:lnTo>
                  <a:lnTo>
                    <a:pt x="1193" y="979"/>
                  </a:lnTo>
                  <a:lnTo>
                    <a:pt x="1209" y="952"/>
                  </a:lnTo>
                  <a:lnTo>
                    <a:pt x="1224" y="924"/>
                  </a:lnTo>
                  <a:lnTo>
                    <a:pt x="1236" y="895"/>
                  </a:lnTo>
                  <a:lnTo>
                    <a:pt x="1248" y="867"/>
                  </a:lnTo>
                  <a:lnTo>
                    <a:pt x="1257" y="837"/>
                  </a:lnTo>
                  <a:lnTo>
                    <a:pt x="1266" y="807"/>
                  </a:lnTo>
                  <a:lnTo>
                    <a:pt x="1273" y="777"/>
                  </a:lnTo>
                  <a:lnTo>
                    <a:pt x="1279" y="745"/>
                  </a:lnTo>
                  <a:lnTo>
                    <a:pt x="1284" y="713"/>
                  </a:lnTo>
                  <a:lnTo>
                    <a:pt x="1286" y="681"/>
                  </a:lnTo>
                  <a:lnTo>
                    <a:pt x="1286" y="647"/>
                  </a:lnTo>
                  <a:lnTo>
                    <a:pt x="1298" y="647"/>
                  </a:lnTo>
                  <a:close/>
                </a:path>
              </a:pathLst>
            </a:custGeom>
            <a:solidFill>
              <a:srgbClr val="88CFFF"/>
            </a:solidFill>
            <a:ln w="9525">
              <a:noFill/>
              <a:round/>
              <a:headEnd/>
              <a:tailEnd/>
            </a:ln>
          </p:spPr>
          <p:txBody>
            <a:bodyPr/>
            <a:lstStyle/>
            <a:p>
              <a:endParaRPr lang="en-US"/>
            </a:p>
          </p:txBody>
        </p:sp>
        <p:sp>
          <p:nvSpPr>
            <p:cNvPr id="53343" name="Freeform 96"/>
            <p:cNvSpPr>
              <a:spLocks/>
            </p:cNvSpPr>
            <p:nvPr/>
          </p:nvSpPr>
          <p:spPr bwMode="auto">
            <a:xfrm>
              <a:off x="3773638" y="2349523"/>
              <a:ext cx="1813277" cy="2041525"/>
            </a:xfrm>
            <a:custGeom>
              <a:avLst/>
              <a:gdLst>
                <a:gd name="T0" fmla="*/ 2147483647 w 1285"/>
                <a:gd name="T1" fmla="*/ 2147483647 h 1286"/>
                <a:gd name="T2" fmla="*/ 2147483647 w 1285"/>
                <a:gd name="T3" fmla="*/ 2147483647 h 1286"/>
                <a:gd name="T4" fmla="*/ 2147483647 w 1285"/>
                <a:gd name="T5" fmla="*/ 2147483647 h 1286"/>
                <a:gd name="T6" fmla="*/ 2147483647 w 1285"/>
                <a:gd name="T7" fmla="*/ 2147483647 h 1286"/>
                <a:gd name="T8" fmla="*/ 2147483647 w 1285"/>
                <a:gd name="T9" fmla="*/ 2147483647 h 1286"/>
                <a:gd name="T10" fmla="*/ 2147483647 w 1285"/>
                <a:gd name="T11" fmla="*/ 2147483647 h 1286"/>
                <a:gd name="T12" fmla="*/ 2147483647 w 1285"/>
                <a:gd name="T13" fmla="*/ 2147483647 h 1286"/>
                <a:gd name="T14" fmla="*/ 2147483647 w 1285"/>
                <a:gd name="T15" fmla="*/ 2147483647 h 1286"/>
                <a:gd name="T16" fmla="*/ 2147483647 w 1285"/>
                <a:gd name="T17" fmla="*/ 2147483647 h 1286"/>
                <a:gd name="T18" fmla="*/ 2147483647 w 1285"/>
                <a:gd name="T19" fmla="*/ 2147483647 h 1286"/>
                <a:gd name="T20" fmla="*/ 2147483647 w 1285"/>
                <a:gd name="T21" fmla="*/ 2147483647 h 1286"/>
                <a:gd name="T22" fmla="*/ 2147483647 w 1285"/>
                <a:gd name="T23" fmla="*/ 2147483647 h 1286"/>
                <a:gd name="T24" fmla="*/ 0 w 1285"/>
                <a:gd name="T25" fmla="*/ 2147483647 h 1286"/>
                <a:gd name="T26" fmla="*/ 2147483647 w 1285"/>
                <a:gd name="T27" fmla="*/ 2147483647 h 1286"/>
                <a:gd name="T28" fmla="*/ 2147483647 w 1285"/>
                <a:gd name="T29" fmla="*/ 2147483647 h 1286"/>
                <a:gd name="T30" fmla="*/ 2147483647 w 1285"/>
                <a:gd name="T31" fmla="*/ 2147483647 h 1286"/>
                <a:gd name="T32" fmla="*/ 2147483647 w 1285"/>
                <a:gd name="T33" fmla="*/ 2147483647 h 1286"/>
                <a:gd name="T34" fmla="*/ 2147483647 w 1285"/>
                <a:gd name="T35" fmla="*/ 2147483647 h 1286"/>
                <a:gd name="T36" fmla="*/ 2147483647 w 1285"/>
                <a:gd name="T37" fmla="*/ 2147483647 h 1286"/>
                <a:gd name="T38" fmla="*/ 2147483647 w 1285"/>
                <a:gd name="T39" fmla="*/ 2147483647 h 1286"/>
                <a:gd name="T40" fmla="*/ 2147483647 w 1285"/>
                <a:gd name="T41" fmla="*/ 2147483647 h 1286"/>
                <a:gd name="T42" fmla="*/ 2147483647 w 1285"/>
                <a:gd name="T43" fmla="*/ 2147483647 h 1286"/>
                <a:gd name="T44" fmla="*/ 2147483647 w 1285"/>
                <a:gd name="T45" fmla="*/ 2147483647 h 1286"/>
                <a:gd name="T46" fmla="*/ 2147483647 w 1285"/>
                <a:gd name="T47" fmla="*/ 2147483647 h 1286"/>
                <a:gd name="T48" fmla="*/ 2147483647 w 1285"/>
                <a:gd name="T49" fmla="*/ 2147483647 h 1286"/>
                <a:gd name="T50" fmla="*/ 2147483647 w 1285"/>
                <a:gd name="T51" fmla="*/ 2147483647 h 1286"/>
                <a:gd name="T52" fmla="*/ 2147483647 w 1285"/>
                <a:gd name="T53" fmla="*/ 2147483647 h 1286"/>
                <a:gd name="T54" fmla="*/ 2147483647 w 1285"/>
                <a:gd name="T55" fmla="*/ 2147483647 h 1286"/>
                <a:gd name="T56" fmla="*/ 2147483647 w 1285"/>
                <a:gd name="T57" fmla="*/ 2147483647 h 1286"/>
                <a:gd name="T58" fmla="*/ 2147483647 w 1285"/>
                <a:gd name="T59" fmla="*/ 2147483647 h 1286"/>
                <a:gd name="T60" fmla="*/ 2147483647 w 1285"/>
                <a:gd name="T61" fmla="*/ 2147483647 h 1286"/>
                <a:gd name="T62" fmla="*/ 2147483647 w 1285"/>
                <a:gd name="T63" fmla="*/ 2147483647 h 1286"/>
                <a:gd name="T64" fmla="*/ 2147483647 w 1285"/>
                <a:gd name="T65" fmla="*/ 2147483647 h 1286"/>
                <a:gd name="T66" fmla="*/ 2147483647 w 1285"/>
                <a:gd name="T67" fmla="*/ 2147483647 h 1286"/>
                <a:gd name="T68" fmla="*/ 2147483647 w 1285"/>
                <a:gd name="T69" fmla="*/ 2147483647 h 1286"/>
                <a:gd name="T70" fmla="*/ 2147483647 w 1285"/>
                <a:gd name="T71" fmla="*/ 2147483647 h 1286"/>
                <a:gd name="T72" fmla="*/ 2147483647 w 1285"/>
                <a:gd name="T73" fmla="*/ 2147483647 h 1286"/>
                <a:gd name="T74" fmla="*/ 2147483647 w 1285"/>
                <a:gd name="T75" fmla="*/ 2147483647 h 1286"/>
                <a:gd name="T76" fmla="*/ 2147483647 w 1285"/>
                <a:gd name="T77" fmla="*/ 2147483647 h 1286"/>
                <a:gd name="T78" fmla="*/ 2147483647 w 1285"/>
                <a:gd name="T79" fmla="*/ 2147483647 h 1286"/>
                <a:gd name="T80" fmla="*/ 2147483647 w 1285"/>
                <a:gd name="T81" fmla="*/ 2147483647 h 1286"/>
                <a:gd name="T82" fmla="*/ 2147483647 w 1285"/>
                <a:gd name="T83" fmla="*/ 2147483647 h 1286"/>
                <a:gd name="T84" fmla="*/ 2147483647 w 1285"/>
                <a:gd name="T85" fmla="*/ 2147483647 h 1286"/>
                <a:gd name="T86" fmla="*/ 2147483647 w 1285"/>
                <a:gd name="T87" fmla="*/ 2147483647 h 1286"/>
                <a:gd name="T88" fmla="*/ 2147483647 w 1285"/>
                <a:gd name="T89" fmla="*/ 2147483647 h 1286"/>
                <a:gd name="T90" fmla="*/ 2147483647 w 1285"/>
                <a:gd name="T91" fmla="*/ 2147483647 h 1286"/>
                <a:gd name="T92" fmla="*/ 2147483647 w 1285"/>
                <a:gd name="T93" fmla="*/ 2147483647 h 1286"/>
                <a:gd name="T94" fmla="*/ 2147483647 w 1285"/>
                <a:gd name="T95" fmla="*/ 2147483647 h 1286"/>
                <a:gd name="T96" fmla="*/ 2147483647 w 1285"/>
                <a:gd name="T97" fmla="*/ 2147483647 h 1286"/>
                <a:gd name="T98" fmla="*/ 2147483647 w 1285"/>
                <a:gd name="T99" fmla="*/ 2147483647 h 1286"/>
                <a:gd name="T100" fmla="*/ 2147483647 w 1285"/>
                <a:gd name="T101" fmla="*/ 2147483647 h 128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85"/>
                <a:gd name="T154" fmla="*/ 0 h 1286"/>
                <a:gd name="T155" fmla="*/ 1285 w 1285"/>
                <a:gd name="T156" fmla="*/ 1286 h 128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85" h="1286">
                  <a:moveTo>
                    <a:pt x="1285" y="642"/>
                  </a:moveTo>
                  <a:lnTo>
                    <a:pt x="1285" y="610"/>
                  </a:lnTo>
                  <a:lnTo>
                    <a:pt x="1283" y="577"/>
                  </a:lnTo>
                  <a:lnTo>
                    <a:pt x="1278" y="545"/>
                  </a:lnTo>
                  <a:lnTo>
                    <a:pt x="1273" y="513"/>
                  </a:lnTo>
                  <a:lnTo>
                    <a:pt x="1265" y="483"/>
                  </a:lnTo>
                  <a:lnTo>
                    <a:pt x="1257" y="451"/>
                  </a:lnTo>
                  <a:lnTo>
                    <a:pt x="1246" y="422"/>
                  </a:lnTo>
                  <a:lnTo>
                    <a:pt x="1235" y="392"/>
                  </a:lnTo>
                  <a:lnTo>
                    <a:pt x="1223" y="364"/>
                  </a:lnTo>
                  <a:lnTo>
                    <a:pt x="1209" y="335"/>
                  </a:lnTo>
                  <a:lnTo>
                    <a:pt x="1193" y="309"/>
                  </a:lnTo>
                  <a:lnTo>
                    <a:pt x="1177" y="284"/>
                  </a:lnTo>
                  <a:lnTo>
                    <a:pt x="1157" y="257"/>
                  </a:lnTo>
                  <a:lnTo>
                    <a:pt x="1140" y="234"/>
                  </a:lnTo>
                  <a:lnTo>
                    <a:pt x="1118" y="211"/>
                  </a:lnTo>
                  <a:lnTo>
                    <a:pt x="1097" y="188"/>
                  </a:lnTo>
                  <a:lnTo>
                    <a:pt x="1076" y="167"/>
                  </a:lnTo>
                  <a:lnTo>
                    <a:pt x="1051" y="147"/>
                  </a:lnTo>
                  <a:lnTo>
                    <a:pt x="1028" y="128"/>
                  </a:lnTo>
                  <a:lnTo>
                    <a:pt x="1003" y="110"/>
                  </a:lnTo>
                  <a:lnTo>
                    <a:pt x="976" y="92"/>
                  </a:lnTo>
                  <a:lnTo>
                    <a:pt x="950" y="76"/>
                  </a:lnTo>
                  <a:lnTo>
                    <a:pt x="922" y="62"/>
                  </a:lnTo>
                  <a:lnTo>
                    <a:pt x="893" y="50"/>
                  </a:lnTo>
                  <a:lnTo>
                    <a:pt x="863" y="39"/>
                  </a:lnTo>
                  <a:lnTo>
                    <a:pt x="835" y="29"/>
                  </a:lnTo>
                  <a:lnTo>
                    <a:pt x="803" y="20"/>
                  </a:lnTo>
                  <a:lnTo>
                    <a:pt x="773" y="13"/>
                  </a:lnTo>
                  <a:lnTo>
                    <a:pt x="741" y="7"/>
                  </a:lnTo>
                  <a:lnTo>
                    <a:pt x="709" y="4"/>
                  </a:lnTo>
                  <a:lnTo>
                    <a:pt x="675" y="0"/>
                  </a:lnTo>
                  <a:lnTo>
                    <a:pt x="643" y="0"/>
                  </a:lnTo>
                  <a:lnTo>
                    <a:pt x="609" y="0"/>
                  </a:lnTo>
                  <a:lnTo>
                    <a:pt x="578" y="4"/>
                  </a:lnTo>
                  <a:lnTo>
                    <a:pt x="546" y="7"/>
                  </a:lnTo>
                  <a:lnTo>
                    <a:pt x="514" y="13"/>
                  </a:lnTo>
                  <a:lnTo>
                    <a:pt x="482" y="20"/>
                  </a:lnTo>
                  <a:lnTo>
                    <a:pt x="452" y="29"/>
                  </a:lnTo>
                  <a:lnTo>
                    <a:pt x="422" y="39"/>
                  </a:lnTo>
                  <a:lnTo>
                    <a:pt x="393" y="50"/>
                  </a:lnTo>
                  <a:lnTo>
                    <a:pt x="365" y="62"/>
                  </a:lnTo>
                  <a:lnTo>
                    <a:pt x="336" y="76"/>
                  </a:lnTo>
                  <a:lnTo>
                    <a:pt x="310" y="92"/>
                  </a:lnTo>
                  <a:lnTo>
                    <a:pt x="283" y="110"/>
                  </a:lnTo>
                  <a:lnTo>
                    <a:pt x="258" y="128"/>
                  </a:lnTo>
                  <a:lnTo>
                    <a:pt x="234" y="147"/>
                  </a:lnTo>
                  <a:lnTo>
                    <a:pt x="211" y="167"/>
                  </a:lnTo>
                  <a:lnTo>
                    <a:pt x="188" y="188"/>
                  </a:lnTo>
                  <a:lnTo>
                    <a:pt x="166" y="211"/>
                  </a:lnTo>
                  <a:lnTo>
                    <a:pt x="147" y="234"/>
                  </a:lnTo>
                  <a:lnTo>
                    <a:pt x="127" y="257"/>
                  </a:lnTo>
                  <a:lnTo>
                    <a:pt x="110" y="284"/>
                  </a:lnTo>
                  <a:lnTo>
                    <a:pt x="94" y="309"/>
                  </a:lnTo>
                  <a:lnTo>
                    <a:pt x="78" y="335"/>
                  </a:lnTo>
                  <a:lnTo>
                    <a:pt x="63" y="364"/>
                  </a:lnTo>
                  <a:lnTo>
                    <a:pt x="51" y="392"/>
                  </a:lnTo>
                  <a:lnTo>
                    <a:pt x="39" y="422"/>
                  </a:lnTo>
                  <a:lnTo>
                    <a:pt x="28" y="451"/>
                  </a:lnTo>
                  <a:lnTo>
                    <a:pt x="21" y="483"/>
                  </a:lnTo>
                  <a:lnTo>
                    <a:pt x="14" y="513"/>
                  </a:lnTo>
                  <a:lnTo>
                    <a:pt x="7" y="545"/>
                  </a:lnTo>
                  <a:lnTo>
                    <a:pt x="3" y="577"/>
                  </a:lnTo>
                  <a:lnTo>
                    <a:pt x="1" y="610"/>
                  </a:lnTo>
                  <a:lnTo>
                    <a:pt x="0" y="642"/>
                  </a:lnTo>
                  <a:lnTo>
                    <a:pt x="1" y="676"/>
                  </a:lnTo>
                  <a:lnTo>
                    <a:pt x="3" y="708"/>
                  </a:lnTo>
                  <a:lnTo>
                    <a:pt x="7" y="740"/>
                  </a:lnTo>
                  <a:lnTo>
                    <a:pt x="14" y="772"/>
                  </a:lnTo>
                  <a:lnTo>
                    <a:pt x="21" y="803"/>
                  </a:lnTo>
                  <a:lnTo>
                    <a:pt x="28" y="834"/>
                  </a:lnTo>
                  <a:lnTo>
                    <a:pt x="39" y="864"/>
                  </a:lnTo>
                  <a:lnTo>
                    <a:pt x="51" y="892"/>
                  </a:lnTo>
                  <a:lnTo>
                    <a:pt x="63" y="921"/>
                  </a:lnTo>
                  <a:lnTo>
                    <a:pt x="78" y="949"/>
                  </a:lnTo>
                  <a:lnTo>
                    <a:pt x="94" y="975"/>
                  </a:lnTo>
                  <a:lnTo>
                    <a:pt x="110" y="1002"/>
                  </a:lnTo>
                  <a:lnTo>
                    <a:pt x="127" y="1027"/>
                  </a:lnTo>
                  <a:lnTo>
                    <a:pt x="147" y="1052"/>
                  </a:lnTo>
                  <a:lnTo>
                    <a:pt x="166" y="1075"/>
                  </a:lnTo>
                  <a:lnTo>
                    <a:pt x="188" y="1098"/>
                  </a:lnTo>
                  <a:lnTo>
                    <a:pt x="211" y="1119"/>
                  </a:lnTo>
                  <a:lnTo>
                    <a:pt x="234" y="1139"/>
                  </a:lnTo>
                  <a:lnTo>
                    <a:pt x="258" y="1158"/>
                  </a:lnTo>
                  <a:lnTo>
                    <a:pt x="283" y="1176"/>
                  </a:lnTo>
                  <a:lnTo>
                    <a:pt x="310" y="1192"/>
                  </a:lnTo>
                  <a:lnTo>
                    <a:pt x="336" y="1208"/>
                  </a:lnTo>
                  <a:lnTo>
                    <a:pt x="365" y="1222"/>
                  </a:lnTo>
                  <a:lnTo>
                    <a:pt x="393" y="1234"/>
                  </a:lnTo>
                  <a:lnTo>
                    <a:pt x="422" y="1247"/>
                  </a:lnTo>
                  <a:lnTo>
                    <a:pt x="452" y="1256"/>
                  </a:lnTo>
                  <a:lnTo>
                    <a:pt x="482" y="1264"/>
                  </a:lnTo>
                  <a:lnTo>
                    <a:pt x="514" y="1272"/>
                  </a:lnTo>
                  <a:lnTo>
                    <a:pt x="546" y="1279"/>
                  </a:lnTo>
                  <a:lnTo>
                    <a:pt x="578" y="1282"/>
                  </a:lnTo>
                  <a:lnTo>
                    <a:pt x="609" y="1284"/>
                  </a:lnTo>
                  <a:lnTo>
                    <a:pt x="643" y="1286"/>
                  </a:lnTo>
                  <a:lnTo>
                    <a:pt x="675" y="1284"/>
                  </a:lnTo>
                  <a:lnTo>
                    <a:pt x="709" y="1282"/>
                  </a:lnTo>
                  <a:lnTo>
                    <a:pt x="741" y="1279"/>
                  </a:lnTo>
                  <a:lnTo>
                    <a:pt x="773" y="1272"/>
                  </a:lnTo>
                  <a:lnTo>
                    <a:pt x="803" y="1264"/>
                  </a:lnTo>
                  <a:lnTo>
                    <a:pt x="835" y="1256"/>
                  </a:lnTo>
                  <a:lnTo>
                    <a:pt x="863" y="1247"/>
                  </a:lnTo>
                  <a:lnTo>
                    <a:pt x="893" y="1234"/>
                  </a:lnTo>
                  <a:lnTo>
                    <a:pt x="922" y="1222"/>
                  </a:lnTo>
                  <a:lnTo>
                    <a:pt x="950" y="1208"/>
                  </a:lnTo>
                  <a:lnTo>
                    <a:pt x="976" y="1192"/>
                  </a:lnTo>
                  <a:lnTo>
                    <a:pt x="1003" y="1176"/>
                  </a:lnTo>
                  <a:lnTo>
                    <a:pt x="1028" y="1158"/>
                  </a:lnTo>
                  <a:lnTo>
                    <a:pt x="1051" y="1139"/>
                  </a:lnTo>
                  <a:lnTo>
                    <a:pt x="1076" y="1119"/>
                  </a:lnTo>
                  <a:lnTo>
                    <a:pt x="1097" y="1098"/>
                  </a:lnTo>
                  <a:lnTo>
                    <a:pt x="1118" y="1075"/>
                  </a:lnTo>
                  <a:lnTo>
                    <a:pt x="1140" y="1052"/>
                  </a:lnTo>
                  <a:lnTo>
                    <a:pt x="1157" y="1027"/>
                  </a:lnTo>
                  <a:lnTo>
                    <a:pt x="1177" y="1002"/>
                  </a:lnTo>
                  <a:lnTo>
                    <a:pt x="1193" y="975"/>
                  </a:lnTo>
                  <a:lnTo>
                    <a:pt x="1209" y="949"/>
                  </a:lnTo>
                  <a:lnTo>
                    <a:pt x="1223" y="921"/>
                  </a:lnTo>
                  <a:lnTo>
                    <a:pt x="1235" y="892"/>
                  </a:lnTo>
                  <a:lnTo>
                    <a:pt x="1246" y="864"/>
                  </a:lnTo>
                  <a:lnTo>
                    <a:pt x="1257" y="834"/>
                  </a:lnTo>
                  <a:lnTo>
                    <a:pt x="1265" y="803"/>
                  </a:lnTo>
                  <a:lnTo>
                    <a:pt x="1273" y="772"/>
                  </a:lnTo>
                  <a:lnTo>
                    <a:pt x="1278" y="740"/>
                  </a:lnTo>
                  <a:lnTo>
                    <a:pt x="1283" y="708"/>
                  </a:lnTo>
                  <a:lnTo>
                    <a:pt x="1285" y="676"/>
                  </a:lnTo>
                  <a:lnTo>
                    <a:pt x="1285" y="642"/>
                  </a:lnTo>
                  <a:lnTo>
                    <a:pt x="1274" y="642"/>
                  </a:lnTo>
                  <a:lnTo>
                    <a:pt x="1274" y="610"/>
                  </a:lnTo>
                  <a:lnTo>
                    <a:pt x="1273" y="578"/>
                  </a:lnTo>
                  <a:lnTo>
                    <a:pt x="1267" y="546"/>
                  </a:lnTo>
                  <a:lnTo>
                    <a:pt x="1262" y="514"/>
                  </a:lnTo>
                  <a:lnTo>
                    <a:pt x="1255" y="484"/>
                  </a:lnTo>
                  <a:lnTo>
                    <a:pt x="1246" y="454"/>
                  </a:lnTo>
                  <a:lnTo>
                    <a:pt x="1237" y="426"/>
                  </a:lnTo>
                  <a:lnTo>
                    <a:pt x="1225" y="397"/>
                  </a:lnTo>
                  <a:lnTo>
                    <a:pt x="1212" y="369"/>
                  </a:lnTo>
                  <a:lnTo>
                    <a:pt x="1198" y="341"/>
                  </a:lnTo>
                  <a:lnTo>
                    <a:pt x="1184" y="314"/>
                  </a:lnTo>
                  <a:lnTo>
                    <a:pt x="1166" y="289"/>
                  </a:lnTo>
                  <a:lnTo>
                    <a:pt x="1150" y="264"/>
                  </a:lnTo>
                  <a:lnTo>
                    <a:pt x="1131" y="241"/>
                  </a:lnTo>
                  <a:lnTo>
                    <a:pt x="1111" y="218"/>
                  </a:lnTo>
                  <a:lnTo>
                    <a:pt x="1090" y="195"/>
                  </a:lnTo>
                  <a:lnTo>
                    <a:pt x="1069" y="174"/>
                  </a:lnTo>
                  <a:lnTo>
                    <a:pt x="1046" y="154"/>
                  </a:lnTo>
                  <a:lnTo>
                    <a:pt x="1021" y="137"/>
                  </a:lnTo>
                  <a:lnTo>
                    <a:pt x="996" y="119"/>
                  </a:lnTo>
                  <a:lnTo>
                    <a:pt x="971" y="101"/>
                  </a:lnTo>
                  <a:lnTo>
                    <a:pt x="945" y="87"/>
                  </a:lnTo>
                  <a:lnTo>
                    <a:pt x="916" y="73"/>
                  </a:lnTo>
                  <a:lnTo>
                    <a:pt x="890" y="61"/>
                  </a:lnTo>
                  <a:lnTo>
                    <a:pt x="859" y="48"/>
                  </a:lnTo>
                  <a:lnTo>
                    <a:pt x="831" y="39"/>
                  </a:lnTo>
                  <a:lnTo>
                    <a:pt x="801" y="30"/>
                  </a:lnTo>
                  <a:lnTo>
                    <a:pt x="771" y="23"/>
                  </a:lnTo>
                  <a:lnTo>
                    <a:pt x="739" y="18"/>
                  </a:lnTo>
                  <a:lnTo>
                    <a:pt x="707" y="14"/>
                  </a:lnTo>
                  <a:lnTo>
                    <a:pt x="675" y="11"/>
                  </a:lnTo>
                  <a:lnTo>
                    <a:pt x="643" y="11"/>
                  </a:lnTo>
                  <a:lnTo>
                    <a:pt x="609" y="11"/>
                  </a:lnTo>
                  <a:lnTo>
                    <a:pt x="578" y="14"/>
                  </a:lnTo>
                  <a:lnTo>
                    <a:pt x="546" y="18"/>
                  </a:lnTo>
                  <a:lnTo>
                    <a:pt x="516" y="23"/>
                  </a:lnTo>
                  <a:lnTo>
                    <a:pt x="485" y="30"/>
                  </a:lnTo>
                  <a:lnTo>
                    <a:pt x="455" y="39"/>
                  </a:lnTo>
                  <a:lnTo>
                    <a:pt x="425" y="48"/>
                  </a:lnTo>
                  <a:lnTo>
                    <a:pt x="397" y="61"/>
                  </a:lnTo>
                  <a:lnTo>
                    <a:pt x="368" y="73"/>
                  </a:lnTo>
                  <a:lnTo>
                    <a:pt x="342" y="87"/>
                  </a:lnTo>
                  <a:lnTo>
                    <a:pt x="315" y="101"/>
                  </a:lnTo>
                  <a:lnTo>
                    <a:pt x="289" y="119"/>
                  </a:lnTo>
                  <a:lnTo>
                    <a:pt x="264" y="137"/>
                  </a:lnTo>
                  <a:lnTo>
                    <a:pt x="241" y="154"/>
                  </a:lnTo>
                  <a:lnTo>
                    <a:pt x="218" y="174"/>
                  </a:lnTo>
                  <a:lnTo>
                    <a:pt x="196" y="195"/>
                  </a:lnTo>
                  <a:lnTo>
                    <a:pt x="175" y="218"/>
                  </a:lnTo>
                  <a:lnTo>
                    <a:pt x="156" y="241"/>
                  </a:lnTo>
                  <a:lnTo>
                    <a:pt x="136" y="264"/>
                  </a:lnTo>
                  <a:lnTo>
                    <a:pt x="118" y="289"/>
                  </a:lnTo>
                  <a:lnTo>
                    <a:pt x="102" y="314"/>
                  </a:lnTo>
                  <a:lnTo>
                    <a:pt x="87" y="341"/>
                  </a:lnTo>
                  <a:lnTo>
                    <a:pt x="72" y="369"/>
                  </a:lnTo>
                  <a:lnTo>
                    <a:pt x="60" y="397"/>
                  </a:lnTo>
                  <a:lnTo>
                    <a:pt x="49" y="426"/>
                  </a:lnTo>
                  <a:lnTo>
                    <a:pt x="39" y="454"/>
                  </a:lnTo>
                  <a:lnTo>
                    <a:pt x="30" y="484"/>
                  </a:lnTo>
                  <a:lnTo>
                    <a:pt x="23" y="514"/>
                  </a:lnTo>
                  <a:lnTo>
                    <a:pt x="17" y="546"/>
                  </a:lnTo>
                  <a:lnTo>
                    <a:pt x="14" y="578"/>
                  </a:lnTo>
                  <a:lnTo>
                    <a:pt x="12" y="610"/>
                  </a:lnTo>
                  <a:lnTo>
                    <a:pt x="10" y="642"/>
                  </a:lnTo>
                  <a:lnTo>
                    <a:pt x="12" y="676"/>
                  </a:lnTo>
                  <a:lnTo>
                    <a:pt x="14" y="708"/>
                  </a:lnTo>
                  <a:lnTo>
                    <a:pt x="17" y="740"/>
                  </a:lnTo>
                  <a:lnTo>
                    <a:pt x="23" y="770"/>
                  </a:lnTo>
                  <a:lnTo>
                    <a:pt x="30" y="800"/>
                  </a:lnTo>
                  <a:lnTo>
                    <a:pt x="39" y="830"/>
                  </a:lnTo>
                  <a:lnTo>
                    <a:pt x="49" y="860"/>
                  </a:lnTo>
                  <a:lnTo>
                    <a:pt x="60" y="889"/>
                  </a:lnTo>
                  <a:lnTo>
                    <a:pt x="72" y="917"/>
                  </a:lnTo>
                  <a:lnTo>
                    <a:pt x="87" y="944"/>
                  </a:lnTo>
                  <a:lnTo>
                    <a:pt x="102" y="970"/>
                  </a:lnTo>
                  <a:lnTo>
                    <a:pt x="118" y="997"/>
                  </a:lnTo>
                  <a:lnTo>
                    <a:pt x="136" y="1022"/>
                  </a:lnTo>
                  <a:lnTo>
                    <a:pt x="156" y="1045"/>
                  </a:lnTo>
                  <a:lnTo>
                    <a:pt x="175" y="1068"/>
                  </a:lnTo>
                  <a:lnTo>
                    <a:pt x="196" y="1089"/>
                  </a:lnTo>
                  <a:lnTo>
                    <a:pt x="218" y="1110"/>
                  </a:lnTo>
                  <a:lnTo>
                    <a:pt x="241" y="1130"/>
                  </a:lnTo>
                  <a:lnTo>
                    <a:pt x="264" y="1149"/>
                  </a:lnTo>
                  <a:lnTo>
                    <a:pt x="289" y="1167"/>
                  </a:lnTo>
                  <a:lnTo>
                    <a:pt x="315" y="1183"/>
                  </a:lnTo>
                  <a:lnTo>
                    <a:pt x="342" y="1199"/>
                  </a:lnTo>
                  <a:lnTo>
                    <a:pt x="368" y="1213"/>
                  </a:lnTo>
                  <a:lnTo>
                    <a:pt x="397" y="1225"/>
                  </a:lnTo>
                  <a:lnTo>
                    <a:pt x="425" y="1236"/>
                  </a:lnTo>
                  <a:lnTo>
                    <a:pt x="455" y="1247"/>
                  </a:lnTo>
                  <a:lnTo>
                    <a:pt x="485" y="1254"/>
                  </a:lnTo>
                  <a:lnTo>
                    <a:pt x="516" y="1261"/>
                  </a:lnTo>
                  <a:lnTo>
                    <a:pt x="546" y="1268"/>
                  </a:lnTo>
                  <a:lnTo>
                    <a:pt x="578" y="1272"/>
                  </a:lnTo>
                  <a:lnTo>
                    <a:pt x="609" y="1273"/>
                  </a:lnTo>
                  <a:lnTo>
                    <a:pt x="643" y="1275"/>
                  </a:lnTo>
                  <a:lnTo>
                    <a:pt x="675" y="1273"/>
                  </a:lnTo>
                  <a:lnTo>
                    <a:pt x="707" y="1272"/>
                  </a:lnTo>
                  <a:lnTo>
                    <a:pt x="739" y="1268"/>
                  </a:lnTo>
                  <a:lnTo>
                    <a:pt x="771" y="1261"/>
                  </a:lnTo>
                  <a:lnTo>
                    <a:pt x="801" y="1254"/>
                  </a:lnTo>
                  <a:lnTo>
                    <a:pt x="831" y="1247"/>
                  </a:lnTo>
                  <a:lnTo>
                    <a:pt x="859" y="1236"/>
                  </a:lnTo>
                  <a:lnTo>
                    <a:pt x="890" y="1225"/>
                  </a:lnTo>
                  <a:lnTo>
                    <a:pt x="916" y="1213"/>
                  </a:lnTo>
                  <a:lnTo>
                    <a:pt x="945" y="1199"/>
                  </a:lnTo>
                  <a:lnTo>
                    <a:pt x="971" y="1183"/>
                  </a:lnTo>
                  <a:lnTo>
                    <a:pt x="996" y="1167"/>
                  </a:lnTo>
                  <a:lnTo>
                    <a:pt x="1021" y="1149"/>
                  </a:lnTo>
                  <a:lnTo>
                    <a:pt x="1046" y="1130"/>
                  </a:lnTo>
                  <a:lnTo>
                    <a:pt x="1069" y="1110"/>
                  </a:lnTo>
                  <a:lnTo>
                    <a:pt x="1090" y="1089"/>
                  </a:lnTo>
                  <a:lnTo>
                    <a:pt x="1111" y="1068"/>
                  </a:lnTo>
                  <a:lnTo>
                    <a:pt x="1131" y="1045"/>
                  </a:lnTo>
                  <a:lnTo>
                    <a:pt x="1150" y="1022"/>
                  </a:lnTo>
                  <a:lnTo>
                    <a:pt x="1166" y="997"/>
                  </a:lnTo>
                  <a:lnTo>
                    <a:pt x="1184" y="970"/>
                  </a:lnTo>
                  <a:lnTo>
                    <a:pt x="1198" y="944"/>
                  </a:lnTo>
                  <a:lnTo>
                    <a:pt x="1212" y="917"/>
                  </a:lnTo>
                  <a:lnTo>
                    <a:pt x="1225" y="889"/>
                  </a:lnTo>
                  <a:lnTo>
                    <a:pt x="1237" y="860"/>
                  </a:lnTo>
                  <a:lnTo>
                    <a:pt x="1246" y="830"/>
                  </a:lnTo>
                  <a:lnTo>
                    <a:pt x="1255" y="800"/>
                  </a:lnTo>
                  <a:lnTo>
                    <a:pt x="1262" y="770"/>
                  </a:lnTo>
                  <a:lnTo>
                    <a:pt x="1267" y="740"/>
                  </a:lnTo>
                  <a:lnTo>
                    <a:pt x="1273" y="708"/>
                  </a:lnTo>
                  <a:lnTo>
                    <a:pt x="1274" y="676"/>
                  </a:lnTo>
                  <a:lnTo>
                    <a:pt x="1274" y="642"/>
                  </a:lnTo>
                  <a:lnTo>
                    <a:pt x="1285" y="642"/>
                  </a:lnTo>
                  <a:close/>
                </a:path>
              </a:pathLst>
            </a:custGeom>
            <a:solidFill>
              <a:srgbClr val="89CFFF"/>
            </a:solidFill>
            <a:ln w="9525">
              <a:noFill/>
              <a:round/>
              <a:headEnd/>
              <a:tailEnd/>
            </a:ln>
          </p:spPr>
          <p:txBody>
            <a:bodyPr/>
            <a:lstStyle/>
            <a:p>
              <a:endParaRPr lang="en-US"/>
            </a:p>
          </p:txBody>
        </p:sp>
        <p:sp>
          <p:nvSpPr>
            <p:cNvPr id="53344" name="Freeform 97"/>
            <p:cNvSpPr>
              <a:spLocks/>
            </p:cNvSpPr>
            <p:nvPr/>
          </p:nvSpPr>
          <p:spPr bwMode="auto">
            <a:xfrm>
              <a:off x="3780693" y="2359048"/>
              <a:ext cx="1799167" cy="2022475"/>
            </a:xfrm>
            <a:custGeom>
              <a:avLst/>
              <a:gdLst>
                <a:gd name="T0" fmla="*/ 2147483647 w 1275"/>
                <a:gd name="T1" fmla="*/ 2147483647 h 1274"/>
                <a:gd name="T2" fmla="*/ 2147483647 w 1275"/>
                <a:gd name="T3" fmla="*/ 2147483647 h 1274"/>
                <a:gd name="T4" fmla="*/ 2147483647 w 1275"/>
                <a:gd name="T5" fmla="*/ 2147483647 h 1274"/>
                <a:gd name="T6" fmla="*/ 2147483647 w 1275"/>
                <a:gd name="T7" fmla="*/ 2147483647 h 1274"/>
                <a:gd name="T8" fmla="*/ 2147483647 w 1275"/>
                <a:gd name="T9" fmla="*/ 2147483647 h 1274"/>
                <a:gd name="T10" fmla="*/ 2147483647 w 1275"/>
                <a:gd name="T11" fmla="*/ 2147483647 h 1274"/>
                <a:gd name="T12" fmla="*/ 2147483647 w 1275"/>
                <a:gd name="T13" fmla="*/ 2147483647 h 1274"/>
                <a:gd name="T14" fmla="*/ 2147483647 w 1275"/>
                <a:gd name="T15" fmla="*/ 2147483647 h 1274"/>
                <a:gd name="T16" fmla="*/ 2147483647 w 1275"/>
                <a:gd name="T17" fmla="*/ 2147483647 h 1274"/>
                <a:gd name="T18" fmla="*/ 2147483647 w 1275"/>
                <a:gd name="T19" fmla="*/ 2147483647 h 1274"/>
                <a:gd name="T20" fmla="*/ 2147483647 w 1275"/>
                <a:gd name="T21" fmla="*/ 2147483647 h 1274"/>
                <a:gd name="T22" fmla="*/ 2147483647 w 1275"/>
                <a:gd name="T23" fmla="*/ 2147483647 h 1274"/>
                <a:gd name="T24" fmla="*/ 0 w 1275"/>
                <a:gd name="T25" fmla="*/ 2147483647 h 1274"/>
                <a:gd name="T26" fmla="*/ 2147483647 w 1275"/>
                <a:gd name="T27" fmla="*/ 2147483647 h 1274"/>
                <a:gd name="T28" fmla="*/ 2147483647 w 1275"/>
                <a:gd name="T29" fmla="*/ 2147483647 h 1274"/>
                <a:gd name="T30" fmla="*/ 2147483647 w 1275"/>
                <a:gd name="T31" fmla="*/ 2147483647 h 1274"/>
                <a:gd name="T32" fmla="*/ 2147483647 w 1275"/>
                <a:gd name="T33" fmla="*/ 2147483647 h 1274"/>
                <a:gd name="T34" fmla="*/ 2147483647 w 1275"/>
                <a:gd name="T35" fmla="*/ 2147483647 h 1274"/>
                <a:gd name="T36" fmla="*/ 2147483647 w 1275"/>
                <a:gd name="T37" fmla="*/ 2147483647 h 1274"/>
                <a:gd name="T38" fmla="*/ 2147483647 w 1275"/>
                <a:gd name="T39" fmla="*/ 2147483647 h 1274"/>
                <a:gd name="T40" fmla="*/ 2147483647 w 1275"/>
                <a:gd name="T41" fmla="*/ 2147483647 h 1274"/>
                <a:gd name="T42" fmla="*/ 2147483647 w 1275"/>
                <a:gd name="T43" fmla="*/ 2147483647 h 1274"/>
                <a:gd name="T44" fmla="*/ 2147483647 w 1275"/>
                <a:gd name="T45" fmla="*/ 2147483647 h 1274"/>
                <a:gd name="T46" fmla="*/ 2147483647 w 1275"/>
                <a:gd name="T47" fmla="*/ 2147483647 h 1274"/>
                <a:gd name="T48" fmla="*/ 2147483647 w 1275"/>
                <a:gd name="T49" fmla="*/ 2147483647 h 1274"/>
                <a:gd name="T50" fmla="*/ 2147483647 w 1275"/>
                <a:gd name="T51" fmla="*/ 2147483647 h 1274"/>
                <a:gd name="T52" fmla="*/ 2147483647 w 1275"/>
                <a:gd name="T53" fmla="*/ 2147483647 h 1274"/>
                <a:gd name="T54" fmla="*/ 2147483647 w 1275"/>
                <a:gd name="T55" fmla="*/ 2147483647 h 1274"/>
                <a:gd name="T56" fmla="*/ 2147483647 w 1275"/>
                <a:gd name="T57" fmla="*/ 2147483647 h 1274"/>
                <a:gd name="T58" fmla="*/ 2147483647 w 1275"/>
                <a:gd name="T59" fmla="*/ 2147483647 h 1274"/>
                <a:gd name="T60" fmla="*/ 2147483647 w 1275"/>
                <a:gd name="T61" fmla="*/ 2147483647 h 1274"/>
                <a:gd name="T62" fmla="*/ 2147483647 w 1275"/>
                <a:gd name="T63" fmla="*/ 2147483647 h 1274"/>
                <a:gd name="T64" fmla="*/ 2147483647 w 1275"/>
                <a:gd name="T65" fmla="*/ 2147483647 h 1274"/>
                <a:gd name="T66" fmla="*/ 2147483647 w 1275"/>
                <a:gd name="T67" fmla="*/ 2147483647 h 1274"/>
                <a:gd name="T68" fmla="*/ 2147483647 w 1275"/>
                <a:gd name="T69" fmla="*/ 2147483647 h 1274"/>
                <a:gd name="T70" fmla="*/ 2147483647 w 1275"/>
                <a:gd name="T71" fmla="*/ 2147483647 h 1274"/>
                <a:gd name="T72" fmla="*/ 2147483647 w 1275"/>
                <a:gd name="T73" fmla="*/ 2147483647 h 1274"/>
                <a:gd name="T74" fmla="*/ 2147483647 w 1275"/>
                <a:gd name="T75" fmla="*/ 2147483647 h 1274"/>
                <a:gd name="T76" fmla="*/ 2147483647 w 1275"/>
                <a:gd name="T77" fmla="*/ 2147483647 h 1274"/>
                <a:gd name="T78" fmla="*/ 2147483647 w 1275"/>
                <a:gd name="T79" fmla="*/ 2147483647 h 1274"/>
                <a:gd name="T80" fmla="*/ 2147483647 w 1275"/>
                <a:gd name="T81" fmla="*/ 2147483647 h 1274"/>
                <a:gd name="T82" fmla="*/ 2147483647 w 1275"/>
                <a:gd name="T83" fmla="*/ 2147483647 h 1274"/>
                <a:gd name="T84" fmla="*/ 2147483647 w 1275"/>
                <a:gd name="T85" fmla="*/ 2147483647 h 1274"/>
                <a:gd name="T86" fmla="*/ 2147483647 w 1275"/>
                <a:gd name="T87" fmla="*/ 2147483647 h 1274"/>
                <a:gd name="T88" fmla="*/ 2147483647 w 1275"/>
                <a:gd name="T89" fmla="*/ 2147483647 h 1274"/>
                <a:gd name="T90" fmla="*/ 2147483647 w 1275"/>
                <a:gd name="T91" fmla="*/ 2147483647 h 1274"/>
                <a:gd name="T92" fmla="*/ 2147483647 w 1275"/>
                <a:gd name="T93" fmla="*/ 2147483647 h 1274"/>
                <a:gd name="T94" fmla="*/ 2147483647 w 1275"/>
                <a:gd name="T95" fmla="*/ 2147483647 h 1274"/>
                <a:gd name="T96" fmla="*/ 2147483647 w 1275"/>
                <a:gd name="T97" fmla="*/ 2147483647 h 1274"/>
                <a:gd name="T98" fmla="*/ 2147483647 w 1275"/>
                <a:gd name="T99" fmla="*/ 2147483647 h 1274"/>
                <a:gd name="T100" fmla="*/ 2147483647 w 1275"/>
                <a:gd name="T101" fmla="*/ 2147483647 h 127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75"/>
                <a:gd name="T154" fmla="*/ 0 h 1274"/>
                <a:gd name="T155" fmla="*/ 1275 w 1275"/>
                <a:gd name="T156" fmla="*/ 1274 h 127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75" h="1274">
                  <a:moveTo>
                    <a:pt x="1275" y="636"/>
                  </a:moveTo>
                  <a:lnTo>
                    <a:pt x="1275" y="604"/>
                  </a:lnTo>
                  <a:lnTo>
                    <a:pt x="1273" y="571"/>
                  </a:lnTo>
                  <a:lnTo>
                    <a:pt x="1268" y="540"/>
                  </a:lnTo>
                  <a:lnTo>
                    <a:pt x="1262" y="508"/>
                  </a:lnTo>
                  <a:lnTo>
                    <a:pt x="1255" y="477"/>
                  </a:lnTo>
                  <a:lnTo>
                    <a:pt x="1246" y="446"/>
                  </a:lnTo>
                  <a:lnTo>
                    <a:pt x="1237" y="418"/>
                  </a:lnTo>
                  <a:lnTo>
                    <a:pt x="1225" y="388"/>
                  </a:lnTo>
                  <a:lnTo>
                    <a:pt x="1213" y="360"/>
                  </a:lnTo>
                  <a:lnTo>
                    <a:pt x="1198" y="333"/>
                  </a:lnTo>
                  <a:lnTo>
                    <a:pt x="1182" y="306"/>
                  </a:lnTo>
                  <a:lnTo>
                    <a:pt x="1166" y="280"/>
                  </a:lnTo>
                  <a:lnTo>
                    <a:pt x="1149" y="255"/>
                  </a:lnTo>
                  <a:lnTo>
                    <a:pt x="1129" y="232"/>
                  </a:lnTo>
                  <a:lnTo>
                    <a:pt x="1110" y="209"/>
                  </a:lnTo>
                  <a:lnTo>
                    <a:pt x="1088" y="186"/>
                  </a:lnTo>
                  <a:lnTo>
                    <a:pt x="1067" y="164"/>
                  </a:lnTo>
                  <a:lnTo>
                    <a:pt x="1044" y="145"/>
                  </a:lnTo>
                  <a:lnTo>
                    <a:pt x="1019" y="125"/>
                  </a:lnTo>
                  <a:lnTo>
                    <a:pt x="995" y="108"/>
                  </a:lnTo>
                  <a:lnTo>
                    <a:pt x="968" y="92"/>
                  </a:lnTo>
                  <a:lnTo>
                    <a:pt x="941" y="76"/>
                  </a:lnTo>
                  <a:lnTo>
                    <a:pt x="915" y="62"/>
                  </a:lnTo>
                  <a:lnTo>
                    <a:pt x="886" y="49"/>
                  </a:lnTo>
                  <a:lnTo>
                    <a:pt x="856" y="39"/>
                  </a:lnTo>
                  <a:lnTo>
                    <a:pt x="828" y="28"/>
                  </a:lnTo>
                  <a:lnTo>
                    <a:pt x="798" y="19"/>
                  </a:lnTo>
                  <a:lnTo>
                    <a:pt x="766" y="12"/>
                  </a:lnTo>
                  <a:lnTo>
                    <a:pt x="736" y="7"/>
                  </a:lnTo>
                  <a:lnTo>
                    <a:pt x="704" y="3"/>
                  </a:lnTo>
                  <a:lnTo>
                    <a:pt x="670" y="0"/>
                  </a:lnTo>
                  <a:lnTo>
                    <a:pt x="638" y="0"/>
                  </a:lnTo>
                  <a:lnTo>
                    <a:pt x="604" y="0"/>
                  </a:lnTo>
                  <a:lnTo>
                    <a:pt x="573" y="3"/>
                  </a:lnTo>
                  <a:lnTo>
                    <a:pt x="541" y="7"/>
                  </a:lnTo>
                  <a:lnTo>
                    <a:pt x="509" y="12"/>
                  </a:lnTo>
                  <a:lnTo>
                    <a:pt x="479" y="19"/>
                  </a:lnTo>
                  <a:lnTo>
                    <a:pt x="448" y="28"/>
                  </a:lnTo>
                  <a:lnTo>
                    <a:pt x="418" y="39"/>
                  </a:lnTo>
                  <a:lnTo>
                    <a:pt x="390" y="49"/>
                  </a:lnTo>
                  <a:lnTo>
                    <a:pt x="362" y="62"/>
                  </a:lnTo>
                  <a:lnTo>
                    <a:pt x="333" y="76"/>
                  </a:lnTo>
                  <a:lnTo>
                    <a:pt x="307" y="92"/>
                  </a:lnTo>
                  <a:lnTo>
                    <a:pt x="282" y="108"/>
                  </a:lnTo>
                  <a:lnTo>
                    <a:pt x="257" y="125"/>
                  </a:lnTo>
                  <a:lnTo>
                    <a:pt x="232" y="145"/>
                  </a:lnTo>
                  <a:lnTo>
                    <a:pt x="209" y="164"/>
                  </a:lnTo>
                  <a:lnTo>
                    <a:pt x="188" y="186"/>
                  </a:lnTo>
                  <a:lnTo>
                    <a:pt x="167" y="209"/>
                  </a:lnTo>
                  <a:lnTo>
                    <a:pt x="145" y="232"/>
                  </a:lnTo>
                  <a:lnTo>
                    <a:pt x="128" y="255"/>
                  </a:lnTo>
                  <a:lnTo>
                    <a:pt x="110" y="280"/>
                  </a:lnTo>
                  <a:lnTo>
                    <a:pt x="92" y="306"/>
                  </a:lnTo>
                  <a:lnTo>
                    <a:pt x="78" y="333"/>
                  </a:lnTo>
                  <a:lnTo>
                    <a:pt x="64" y="360"/>
                  </a:lnTo>
                  <a:lnTo>
                    <a:pt x="50" y="388"/>
                  </a:lnTo>
                  <a:lnTo>
                    <a:pt x="39" y="418"/>
                  </a:lnTo>
                  <a:lnTo>
                    <a:pt x="28" y="446"/>
                  </a:lnTo>
                  <a:lnTo>
                    <a:pt x="21" y="477"/>
                  </a:lnTo>
                  <a:lnTo>
                    <a:pt x="12" y="508"/>
                  </a:lnTo>
                  <a:lnTo>
                    <a:pt x="7" y="540"/>
                  </a:lnTo>
                  <a:lnTo>
                    <a:pt x="4" y="571"/>
                  </a:lnTo>
                  <a:lnTo>
                    <a:pt x="2" y="604"/>
                  </a:lnTo>
                  <a:lnTo>
                    <a:pt x="0" y="636"/>
                  </a:lnTo>
                  <a:lnTo>
                    <a:pt x="2" y="670"/>
                  </a:lnTo>
                  <a:lnTo>
                    <a:pt x="4" y="702"/>
                  </a:lnTo>
                  <a:lnTo>
                    <a:pt x="7" y="734"/>
                  </a:lnTo>
                  <a:lnTo>
                    <a:pt x="12" y="766"/>
                  </a:lnTo>
                  <a:lnTo>
                    <a:pt x="21" y="796"/>
                  </a:lnTo>
                  <a:lnTo>
                    <a:pt x="28" y="826"/>
                  </a:lnTo>
                  <a:lnTo>
                    <a:pt x="39" y="856"/>
                  </a:lnTo>
                  <a:lnTo>
                    <a:pt x="50" y="884"/>
                  </a:lnTo>
                  <a:lnTo>
                    <a:pt x="64" y="913"/>
                  </a:lnTo>
                  <a:lnTo>
                    <a:pt x="78" y="941"/>
                  </a:lnTo>
                  <a:lnTo>
                    <a:pt x="92" y="968"/>
                  </a:lnTo>
                  <a:lnTo>
                    <a:pt x="110" y="993"/>
                  </a:lnTo>
                  <a:lnTo>
                    <a:pt x="128" y="1017"/>
                  </a:lnTo>
                  <a:lnTo>
                    <a:pt x="145" y="1042"/>
                  </a:lnTo>
                  <a:lnTo>
                    <a:pt x="167" y="1065"/>
                  </a:lnTo>
                  <a:lnTo>
                    <a:pt x="188" y="1086"/>
                  </a:lnTo>
                  <a:lnTo>
                    <a:pt x="209" y="1108"/>
                  </a:lnTo>
                  <a:lnTo>
                    <a:pt x="232" y="1129"/>
                  </a:lnTo>
                  <a:lnTo>
                    <a:pt x="257" y="1147"/>
                  </a:lnTo>
                  <a:lnTo>
                    <a:pt x="282" y="1165"/>
                  </a:lnTo>
                  <a:lnTo>
                    <a:pt x="307" y="1182"/>
                  </a:lnTo>
                  <a:lnTo>
                    <a:pt x="333" y="1196"/>
                  </a:lnTo>
                  <a:lnTo>
                    <a:pt x="362" y="1211"/>
                  </a:lnTo>
                  <a:lnTo>
                    <a:pt x="390" y="1223"/>
                  </a:lnTo>
                  <a:lnTo>
                    <a:pt x="418" y="1235"/>
                  </a:lnTo>
                  <a:lnTo>
                    <a:pt x="448" y="1246"/>
                  </a:lnTo>
                  <a:lnTo>
                    <a:pt x="479" y="1253"/>
                  </a:lnTo>
                  <a:lnTo>
                    <a:pt x="509" y="1260"/>
                  </a:lnTo>
                  <a:lnTo>
                    <a:pt x="541" y="1267"/>
                  </a:lnTo>
                  <a:lnTo>
                    <a:pt x="573" y="1271"/>
                  </a:lnTo>
                  <a:lnTo>
                    <a:pt x="604" y="1273"/>
                  </a:lnTo>
                  <a:lnTo>
                    <a:pt x="638" y="1274"/>
                  </a:lnTo>
                  <a:lnTo>
                    <a:pt x="670" y="1273"/>
                  </a:lnTo>
                  <a:lnTo>
                    <a:pt x="704" y="1271"/>
                  </a:lnTo>
                  <a:lnTo>
                    <a:pt x="736" y="1267"/>
                  </a:lnTo>
                  <a:lnTo>
                    <a:pt x="766" y="1260"/>
                  </a:lnTo>
                  <a:lnTo>
                    <a:pt x="798" y="1253"/>
                  </a:lnTo>
                  <a:lnTo>
                    <a:pt x="828" y="1246"/>
                  </a:lnTo>
                  <a:lnTo>
                    <a:pt x="856" y="1235"/>
                  </a:lnTo>
                  <a:lnTo>
                    <a:pt x="886" y="1223"/>
                  </a:lnTo>
                  <a:lnTo>
                    <a:pt x="915" y="1211"/>
                  </a:lnTo>
                  <a:lnTo>
                    <a:pt x="941" y="1196"/>
                  </a:lnTo>
                  <a:lnTo>
                    <a:pt x="968" y="1182"/>
                  </a:lnTo>
                  <a:lnTo>
                    <a:pt x="995" y="1165"/>
                  </a:lnTo>
                  <a:lnTo>
                    <a:pt x="1019" y="1147"/>
                  </a:lnTo>
                  <a:lnTo>
                    <a:pt x="1044" y="1129"/>
                  </a:lnTo>
                  <a:lnTo>
                    <a:pt x="1067" y="1108"/>
                  </a:lnTo>
                  <a:lnTo>
                    <a:pt x="1088" y="1086"/>
                  </a:lnTo>
                  <a:lnTo>
                    <a:pt x="1110" y="1065"/>
                  </a:lnTo>
                  <a:lnTo>
                    <a:pt x="1129" y="1042"/>
                  </a:lnTo>
                  <a:lnTo>
                    <a:pt x="1149" y="1017"/>
                  </a:lnTo>
                  <a:lnTo>
                    <a:pt x="1166" y="993"/>
                  </a:lnTo>
                  <a:lnTo>
                    <a:pt x="1182" y="968"/>
                  </a:lnTo>
                  <a:lnTo>
                    <a:pt x="1198" y="941"/>
                  </a:lnTo>
                  <a:lnTo>
                    <a:pt x="1213" y="913"/>
                  </a:lnTo>
                  <a:lnTo>
                    <a:pt x="1225" y="884"/>
                  </a:lnTo>
                  <a:lnTo>
                    <a:pt x="1237" y="856"/>
                  </a:lnTo>
                  <a:lnTo>
                    <a:pt x="1246" y="826"/>
                  </a:lnTo>
                  <a:lnTo>
                    <a:pt x="1255" y="796"/>
                  </a:lnTo>
                  <a:lnTo>
                    <a:pt x="1262" y="766"/>
                  </a:lnTo>
                  <a:lnTo>
                    <a:pt x="1268" y="734"/>
                  </a:lnTo>
                  <a:lnTo>
                    <a:pt x="1273" y="702"/>
                  </a:lnTo>
                  <a:lnTo>
                    <a:pt x="1275" y="670"/>
                  </a:lnTo>
                  <a:lnTo>
                    <a:pt x="1275" y="636"/>
                  </a:lnTo>
                  <a:lnTo>
                    <a:pt x="1264" y="636"/>
                  </a:lnTo>
                  <a:lnTo>
                    <a:pt x="1264" y="604"/>
                  </a:lnTo>
                  <a:lnTo>
                    <a:pt x="1260" y="572"/>
                  </a:lnTo>
                  <a:lnTo>
                    <a:pt x="1257" y="540"/>
                  </a:lnTo>
                  <a:lnTo>
                    <a:pt x="1252" y="510"/>
                  </a:lnTo>
                  <a:lnTo>
                    <a:pt x="1244" y="480"/>
                  </a:lnTo>
                  <a:lnTo>
                    <a:pt x="1236" y="450"/>
                  </a:lnTo>
                  <a:lnTo>
                    <a:pt x="1227" y="422"/>
                  </a:lnTo>
                  <a:lnTo>
                    <a:pt x="1216" y="393"/>
                  </a:lnTo>
                  <a:lnTo>
                    <a:pt x="1202" y="365"/>
                  </a:lnTo>
                  <a:lnTo>
                    <a:pt x="1190" y="338"/>
                  </a:lnTo>
                  <a:lnTo>
                    <a:pt x="1174" y="312"/>
                  </a:lnTo>
                  <a:lnTo>
                    <a:pt x="1158" y="287"/>
                  </a:lnTo>
                  <a:lnTo>
                    <a:pt x="1140" y="262"/>
                  </a:lnTo>
                  <a:lnTo>
                    <a:pt x="1122" y="237"/>
                  </a:lnTo>
                  <a:lnTo>
                    <a:pt x="1101" y="216"/>
                  </a:lnTo>
                  <a:lnTo>
                    <a:pt x="1081" y="193"/>
                  </a:lnTo>
                  <a:lnTo>
                    <a:pt x="1058" y="173"/>
                  </a:lnTo>
                  <a:lnTo>
                    <a:pt x="1037" y="154"/>
                  </a:lnTo>
                  <a:lnTo>
                    <a:pt x="1012" y="134"/>
                  </a:lnTo>
                  <a:lnTo>
                    <a:pt x="987" y="117"/>
                  </a:lnTo>
                  <a:lnTo>
                    <a:pt x="963" y="101"/>
                  </a:lnTo>
                  <a:lnTo>
                    <a:pt x="936" y="86"/>
                  </a:lnTo>
                  <a:lnTo>
                    <a:pt x="909" y="72"/>
                  </a:lnTo>
                  <a:lnTo>
                    <a:pt x="881" y="60"/>
                  </a:lnTo>
                  <a:lnTo>
                    <a:pt x="853" y="47"/>
                  </a:lnTo>
                  <a:lnTo>
                    <a:pt x="824" y="39"/>
                  </a:lnTo>
                  <a:lnTo>
                    <a:pt x="794" y="30"/>
                  </a:lnTo>
                  <a:lnTo>
                    <a:pt x="764" y="23"/>
                  </a:lnTo>
                  <a:lnTo>
                    <a:pt x="734" y="17"/>
                  </a:lnTo>
                  <a:lnTo>
                    <a:pt x="702" y="14"/>
                  </a:lnTo>
                  <a:lnTo>
                    <a:pt x="670" y="10"/>
                  </a:lnTo>
                  <a:lnTo>
                    <a:pt x="638" y="10"/>
                  </a:lnTo>
                  <a:lnTo>
                    <a:pt x="606" y="10"/>
                  </a:lnTo>
                  <a:lnTo>
                    <a:pt x="574" y="14"/>
                  </a:lnTo>
                  <a:lnTo>
                    <a:pt x="542" y="17"/>
                  </a:lnTo>
                  <a:lnTo>
                    <a:pt x="512" y="23"/>
                  </a:lnTo>
                  <a:lnTo>
                    <a:pt x="480" y="30"/>
                  </a:lnTo>
                  <a:lnTo>
                    <a:pt x="452" y="39"/>
                  </a:lnTo>
                  <a:lnTo>
                    <a:pt x="422" y="47"/>
                  </a:lnTo>
                  <a:lnTo>
                    <a:pt x="394" y="60"/>
                  </a:lnTo>
                  <a:lnTo>
                    <a:pt x="367" y="72"/>
                  </a:lnTo>
                  <a:lnTo>
                    <a:pt x="339" y="86"/>
                  </a:lnTo>
                  <a:lnTo>
                    <a:pt x="312" y="101"/>
                  </a:lnTo>
                  <a:lnTo>
                    <a:pt x="287" y="117"/>
                  </a:lnTo>
                  <a:lnTo>
                    <a:pt x="262" y="134"/>
                  </a:lnTo>
                  <a:lnTo>
                    <a:pt x="239" y="154"/>
                  </a:lnTo>
                  <a:lnTo>
                    <a:pt x="216" y="173"/>
                  </a:lnTo>
                  <a:lnTo>
                    <a:pt x="195" y="193"/>
                  </a:lnTo>
                  <a:lnTo>
                    <a:pt x="174" y="216"/>
                  </a:lnTo>
                  <a:lnTo>
                    <a:pt x="154" y="237"/>
                  </a:lnTo>
                  <a:lnTo>
                    <a:pt x="136" y="262"/>
                  </a:lnTo>
                  <a:lnTo>
                    <a:pt x="119" y="287"/>
                  </a:lnTo>
                  <a:lnTo>
                    <a:pt x="101" y="312"/>
                  </a:lnTo>
                  <a:lnTo>
                    <a:pt x="87" y="338"/>
                  </a:lnTo>
                  <a:lnTo>
                    <a:pt x="73" y="365"/>
                  </a:lnTo>
                  <a:lnTo>
                    <a:pt x="60" y="393"/>
                  </a:lnTo>
                  <a:lnTo>
                    <a:pt x="50" y="422"/>
                  </a:lnTo>
                  <a:lnTo>
                    <a:pt x="39" y="450"/>
                  </a:lnTo>
                  <a:lnTo>
                    <a:pt x="30" y="480"/>
                  </a:lnTo>
                  <a:lnTo>
                    <a:pt x="23" y="510"/>
                  </a:lnTo>
                  <a:lnTo>
                    <a:pt x="18" y="540"/>
                  </a:lnTo>
                  <a:lnTo>
                    <a:pt x="14" y="572"/>
                  </a:lnTo>
                  <a:lnTo>
                    <a:pt x="12" y="604"/>
                  </a:lnTo>
                  <a:lnTo>
                    <a:pt x="11" y="636"/>
                  </a:lnTo>
                  <a:lnTo>
                    <a:pt x="12" y="668"/>
                  </a:lnTo>
                  <a:lnTo>
                    <a:pt x="14" y="700"/>
                  </a:lnTo>
                  <a:lnTo>
                    <a:pt x="18" y="732"/>
                  </a:lnTo>
                  <a:lnTo>
                    <a:pt x="23" y="762"/>
                  </a:lnTo>
                  <a:lnTo>
                    <a:pt x="30" y="794"/>
                  </a:lnTo>
                  <a:lnTo>
                    <a:pt x="39" y="822"/>
                  </a:lnTo>
                  <a:lnTo>
                    <a:pt x="50" y="852"/>
                  </a:lnTo>
                  <a:lnTo>
                    <a:pt x="60" y="881"/>
                  </a:lnTo>
                  <a:lnTo>
                    <a:pt x="73" y="907"/>
                  </a:lnTo>
                  <a:lnTo>
                    <a:pt x="87" y="936"/>
                  </a:lnTo>
                  <a:lnTo>
                    <a:pt x="101" y="961"/>
                  </a:lnTo>
                  <a:lnTo>
                    <a:pt x="119" y="987"/>
                  </a:lnTo>
                  <a:lnTo>
                    <a:pt x="136" y="1012"/>
                  </a:lnTo>
                  <a:lnTo>
                    <a:pt x="154" y="1035"/>
                  </a:lnTo>
                  <a:lnTo>
                    <a:pt x="174" y="1058"/>
                  </a:lnTo>
                  <a:lnTo>
                    <a:pt x="195" y="1079"/>
                  </a:lnTo>
                  <a:lnTo>
                    <a:pt x="216" y="1101"/>
                  </a:lnTo>
                  <a:lnTo>
                    <a:pt x="239" y="1120"/>
                  </a:lnTo>
                  <a:lnTo>
                    <a:pt x="262" y="1138"/>
                  </a:lnTo>
                  <a:lnTo>
                    <a:pt x="287" y="1156"/>
                  </a:lnTo>
                  <a:lnTo>
                    <a:pt x="312" y="1172"/>
                  </a:lnTo>
                  <a:lnTo>
                    <a:pt x="339" y="1188"/>
                  </a:lnTo>
                  <a:lnTo>
                    <a:pt x="367" y="1202"/>
                  </a:lnTo>
                  <a:lnTo>
                    <a:pt x="394" y="1214"/>
                  </a:lnTo>
                  <a:lnTo>
                    <a:pt x="422" y="1225"/>
                  </a:lnTo>
                  <a:lnTo>
                    <a:pt x="452" y="1235"/>
                  </a:lnTo>
                  <a:lnTo>
                    <a:pt x="480" y="1244"/>
                  </a:lnTo>
                  <a:lnTo>
                    <a:pt x="512" y="1250"/>
                  </a:lnTo>
                  <a:lnTo>
                    <a:pt x="542" y="1257"/>
                  </a:lnTo>
                  <a:lnTo>
                    <a:pt x="574" y="1260"/>
                  </a:lnTo>
                  <a:lnTo>
                    <a:pt x="606" y="1262"/>
                  </a:lnTo>
                  <a:lnTo>
                    <a:pt x="638" y="1264"/>
                  </a:lnTo>
                  <a:lnTo>
                    <a:pt x="670" y="1262"/>
                  </a:lnTo>
                  <a:lnTo>
                    <a:pt x="702" y="1260"/>
                  </a:lnTo>
                  <a:lnTo>
                    <a:pt x="734" y="1257"/>
                  </a:lnTo>
                  <a:lnTo>
                    <a:pt x="764" y="1250"/>
                  </a:lnTo>
                  <a:lnTo>
                    <a:pt x="794" y="1244"/>
                  </a:lnTo>
                  <a:lnTo>
                    <a:pt x="824" y="1235"/>
                  </a:lnTo>
                  <a:lnTo>
                    <a:pt x="853" y="1225"/>
                  </a:lnTo>
                  <a:lnTo>
                    <a:pt x="881" y="1214"/>
                  </a:lnTo>
                  <a:lnTo>
                    <a:pt x="909" y="1202"/>
                  </a:lnTo>
                  <a:lnTo>
                    <a:pt x="936" y="1188"/>
                  </a:lnTo>
                  <a:lnTo>
                    <a:pt x="963" y="1172"/>
                  </a:lnTo>
                  <a:lnTo>
                    <a:pt x="987" y="1156"/>
                  </a:lnTo>
                  <a:lnTo>
                    <a:pt x="1012" y="1138"/>
                  </a:lnTo>
                  <a:lnTo>
                    <a:pt x="1037" y="1120"/>
                  </a:lnTo>
                  <a:lnTo>
                    <a:pt x="1058" y="1101"/>
                  </a:lnTo>
                  <a:lnTo>
                    <a:pt x="1081" y="1079"/>
                  </a:lnTo>
                  <a:lnTo>
                    <a:pt x="1101" y="1058"/>
                  </a:lnTo>
                  <a:lnTo>
                    <a:pt x="1122" y="1035"/>
                  </a:lnTo>
                  <a:lnTo>
                    <a:pt x="1140" y="1012"/>
                  </a:lnTo>
                  <a:lnTo>
                    <a:pt x="1158" y="987"/>
                  </a:lnTo>
                  <a:lnTo>
                    <a:pt x="1174" y="961"/>
                  </a:lnTo>
                  <a:lnTo>
                    <a:pt x="1190" y="936"/>
                  </a:lnTo>
                  <a:lnTo>
                    <a:pt x="1202" y="907"/>
                  </a:lnTo>
                  <a:lnTo>
                    <a:pt x="1216" y="881"/>
                  </a:lnTo>
                  <a:lnTo>
                    <a:pt x="1227" y="852"/>
                  </a:lnTo>
                  <a:lnTo>
                    <a:pt x="1236" y="822"/>
                  </a:lnTo>
                  <a:lnTo>
                    <a:pt x="1244" y="794"/>
                  </a:lnTo>
                  <a:lnTo>
                    <a:pt x="1252" y="762"/>
                  </a:lnTo>
                  <a:lnTo>
                    <a:pt x="1257" y="732"/>
                  </a:lnTo>
                  <a:lnTo>
                    <a:pt x="1260" y="700"/>
                  </a:lnTo>
                  <a:lnTo>
                    <a:pt x="1264" y="668"/>
                  </a:lnTo>
                  <a:lnTo>
                    <a:pt x="1264" y="636"/>
                  </a:lnTo>
                  <a:lnTo>
                    <a:pt x="1275" y="636"/>
                  </a:lnTo>
                  <a:close/>
                </a:path>
              </a:pathLst>
            </a:custGeom>
            <a:solidFill>
              <a:srgbClr val="8AD0FF"/>
            </a:solidFill>
            <a:ln w="9525">
              <a:noFill/>
              <a:round/>
              <a:headEnd/>
              <a:tailEnd/>
            </a:ln>
          </p:spPr>
          <p:txBody>
            <a:bodyPr/>
            <a:lstStyle/>
            <a:p>
              <a:endParaRPr lang="en-US"/>
            </a:p>
          </p:txBody>
        </p:sp>
        <p:sp>
          <p:nvSpPr>
            <p:cNvPr id="53345" name="Freeform 98"/>
            <p:cNvSpPr>
              <a:spLocks/>
            </p:cNvSpPr>
            <p:nvPr/>
          </p:nvSpPr>
          <p:spPr bwMode="auto">
            <a:xfrm>
              <a:off x="3787746" y="2366983"/>
              <a:ext cx="1783644" cy="2006600"/>
            </a:xfrm>
            <a:custGeom>
              <a:avLst/>
              <a:gdLst>
                <a:gd name="T0" fmla="*/ 2147483647 w 1264"/>
                <a:gd name="T1" fmla="*/ 2147483647 h 1264"/>
                <a:gd name="T2" fmla="*/ 2147483647 w 1264"/>
                <a:gd name="T3" fmla="*/ 2147483647 h 1264"/>
                <a:gd name="T4" fmla="*/ 2147483647 w 1264"/>
                <a:gd name="T5" fmla="*/ 2147483647 h 1264"/>
                <a:gd name="T6" fmla="*/ 2147483647 w 1264"/>
                <a:gd name="T7" fmla="*/ 2147483647 h 1264"/>
                <a:gd name="T8" fmla="*/ 2147483647 w 1264"/>
                <a:gd name="T9" fmla="*/ 2147483647 h 1264"/>
                <a:gd name="T10" fmla="*/ 2147483647 w 1264"/>
                <a:gd name="T11" fmla="*/ 2147483647 h 1264"/>
                <a:gd name="T12" fmla="*/ 2147483647 w 1264"/>
                <a:gd name="T13" fmla="*/ 2147483647 h 1264"/>
                <a:gd name="T14" fmla="*/ 2147483647 w 1264"/>
                <a:gd name="T15" fmla="*/ 2147483647 h 1264"/>
                <a:gd name="T16" fmla="*/ 2147483647 w 1264"/>
                <a:gd name="T17" fmla="*/ 2147483647 h 1264"/>
                <a:gd name="T18" fmla="*/ 2147483647 w 1264"/>
                <a:gd name="T19" fmla="*/ 2147483647 h 1264"/>
                <a:gd name="T20" fmla="*/ 2147483647 w 1264"/>
                <a:gd name="T21" fmla="*/ 2147483647 h 1264"/>
                <a:gd name="T22" fmla="*/ 2147483647 w 1264"/>
                <a:gd name="T23" fmla="*/ 2147483647 h 1264"/>
                <a:gd name="T24" fmla="*/ 0 w 1264"/>
                <a:gd name="T25" fmla="*/ 2147483647 h 1264"/>
                <a:gd name="T26" fmla="*/ 2147483647 w 1264"/>
                <a:gd name="T27" fmla="*/ 2147483647 h 1264"/>
                <a:gd name="T28" fmla="*/ 2147483647 w 1264"/>
                <a:gd name="T29" fmla="*/ 2147483647 h 1264"/>
                <a:gd name="T30" fmla="*/ 2147483647 w 1264"/>
                <a:gd name="T31" fmla="*/ 2147483647 h 1264"/>
                <a:gd name="T32" fmla="*/ 2147483647 w 1264"/>
                <a:gd name="T33" fmla="*/ 2147483647 h 1264"/>
                <a:gd name="T34" fmla="*/ 2147483647 w 1264"/>
                <a:gd name="T35" fmla="*/ 2147483647 h 1264"/>
                <a:gd name="T36" fmla="*/ 2147483647 w 1264"/>
                <a:gd name="T37" fmla="*/ 2147483647 h 1264"/>
                <a:gd name="T38" fmla="*/ 2147483647 w 1264"/>
                <a:gd name="T39" fmla="*/ 2147483647 h 1264"/>
                <a:gd name="T40" fmla="*/ 2147483647 w 1264"/>
                <a:gd name="T41" fmla="*/ 2147483647 h 1264"/>
                <a:gd name="T42" fmla="*/ 2147483647 w 1264"/>
                <a:gd name="T43" fmla="*/ 2147483647 h 1264"/>
                <a:gd name="T44" fmla="*/ 2147483647 w 1264"/>
                <a:gd name="T45" fmla="*/ 2147483647 h 1264"/>
                <a:gd name="T46" fmla="*/ 2147483647 w 1264"/>
                <a:gd name="T47" fmla="*/ 2147483647 h 1264"/>
                <a:gd name="T48" fmla="*/ 2147483647 w 1264"/>
                <a:gd name="T49" fmla="*/ 2147483647 h 1264"/>
                <a:gd name="T50" fmla="*/ 2147483647 w 1264"/>
                <a:gd name="T51" fmla="*/ 2147483647 h 1264"/>
                <a:gd name="T52" fmla="*/ 2147483647 w 1264"/>
                <a:gd name="T53" fmla="*/ 2147483647 h 1264"/>
                <a:gd name="T54" fmla="*/ 2147483647 w 1264"/>
                <a:gd name="T55" fmla="*/ 2147483647 h 1264"/>
                <a:gd name="T56" fmla="*/ 2147483647 w 1264"/>
                <a:gd name="T57" fmla="*/ 2147483647 h 1264"/>
                <a:gd name="T58" fmla="*/ 2147483647 w 1264"/>
                <a:gd name="T59" fmla="*/ 2147483647 h 1264"/>
                <a:gd name="T60" fmla="*/ 2147483647 w 1264"/>
                <a:gd name="T61" fmla="*/ 2147483647 h 1264"/>
                <a:gd name="T62" fmla="*/ 2147483647 w 1264"/>
                <a:gd name="T63" fmla="*/ 2147483647 h 1264"/>
                <a:gd name="T64" fmla="*/ 2147483647 w 1264"/>
                <a:gd name="T65" fmla="*/ 2147483647 h 1264"/>
                <a:gd name="T66" fmla="*/ 2147483647 w 1264"/>
                <a:gd name="T67" fmla="*/ 2147483647 h 1264"/>
                <a:gd name="T68" fmla="*/ 2147483647 w 1264"/>
                <a:gd name="T69" fmla="*/ 2147483647 h 1264"/>
                <a:gd name="T70" fmla="*/ 2147483647 w 1264"/>
                <a:gd name="T71" fmla="*/ 2147483647 h 1264"/>
                <a:gd name="T72" fmla="*/ 2147483647 w 1264"/>
                <a:gd name="T73" fmla="*/ 2147483647 h 1264"/>
                <a:gd name="T74" fmla="*/ 2147483647 w 1264"/>
                <a:gd name="T75" fmla="*/ 2147483647 h 1264"/>
                <a:gd name="T76" fmla="*/ 2147483647 w 1264"/>
                <a:gd name="T77" fmla="*/ 2147483647 h 1264"/>
                <a:gd name="T78" fmla="*/ 2147483647 w 1264"/>
                <a:gd name="T79" fmla="*/ 2147483647 h 1264"/>
                <a:gd name="T80" fmla="*/ 2147483647 w 1264"/>
                <a:gd name="T81" fmla="*/ 2147483647 h 1264"/>
                <a:gd name="T82" fmla="*/ 2147483647 w 1264"/>
                <a:gd name="T83" fmla="*/ 2147483647 h 1264"/>
                <a:gd name="T84" fmla="*/ 2147483647 w 1264"/>
                <a:gd name="T85" fmla="*/ 2147483647 h 1264"/>
                <a:gd name="T86" fmla="*/ 2147483647 w 1264"/>
                <a:gd name="T87" fmla="*/ 2147483647 h 1264"/>
                <a:gd name="T88" fmla="*/ 2147483647 w 1264"/>
                <a:gd name="T89" fmla="*/ 2147483647 h 1264"/>
                <a:gd name="T90" fmla="*/ 2147483647 w 1264"/>
                <a:gd name="T91" fmla="*/ 2147483647 h 1264"/>
                <a:gd name="T92" fmla="*/ 2147483647 w 1264"/>
                <a:gd name="T93" fmla="*/ 2147483647 h 1264"/>
                <a:gd name="T94" fmla="*/ 2147483647 w 1264"/>
                <a:gd name="T95" fmla="*/ 2147483647 h 1264"/>
                <a:gd name="T96" fmla="*/ 2147483647 w 1264"/>
                <a:gd name="T97" fmla="*/ 2147483647 h 1264"/>
                <a:gd name="T98" fmla="*/ 2147483647 w 1264"/>
                <a:gd name="T99" fmla="*/ 2147483647 h 1264"/>
                <a:gd name="T100" fmla="*/ 2147483647 w 1264"/>
                <a:gd name="T101" fmla="*/ 2147483647 h 126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64"/>
                <a:gd name="T154" fmla="*/ 0 h 1264"/>
                <a:gd name="T155" fmla="*/ 1264 w 1264"/>
                <a:gd name="T156" fmla="*/ 1264 h 126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64" h="1264">
                  <a:moveTo>
                    <a:pt x="1264" y="631"/>
                  </a:moveTo>
                  <a:lnTo>
                    <a:pt x="1264" y="599"/>
                  </a:lnTo>
                  <a:lnTo>
                    <a:pt x="1263" y="567"/>
                  </a:lnTo>
                  <a:lnTo>
                    <a:pt x="1257" y="535"/>
                  </a:lnTo>
                  <a:lnTo>
                    <a:pt x="1252" y="503"/>
                  </a:lnTo>
                  <a:lnTo>
                    <a:pt x="1245" y="473"/>
                  </a:lnTo>
                  <a:lnTo>
                    <a:pt x="1236" y="443"/>
                  </a:lnTo>
                  <a:lnTo>
                    <a:pt x="1227" y="415"/>
                  </a:lnTo>
                  <a:lnTo>
                    <a:pt x="1215" y="386"/>
                  </a:lnTo>
                  <a:lnTo>
                    <a:pt x="1202" y="358"/>
                  </a:lnTo>
                  <a:lnTo>
                    <a:pt x="1188" y="330"/>
                  </a:lnTo>
                  <a:lnTo>
                    <a:pt x="1174" y="303"/>
                  </a:lnTo>
                  <a:lnTo>
                    <a:pt x="1156" y="278"/>
                  </a:lnTo>
                  <a:lnTo>
                    <a:pt x="1140" y="253"/>
                  </a:lnTo>
                  <a:lnTo>
                    <a:pt x="1121" y="230"/>
                  </a:lnTo>
                  <a:lnTo>
                    <a:pt x="1101" y="207"/>
                  </a:lnTo>
                  <a:lnTo>
                    <a:pt x="1080" y="184"/>
                  </a:lnTo>
                  <a:lnTo>
                    <a:pt x="1059" y="163"/>
                  </a:lnTo>
                  <a:lnTo>
                    <a:pt x="1036" y="143"/>
                  </a:lnTo>
                  <a:lnTo>
                    <a:pt x="1011" y="126"/>
                  </a:lnTo>
                  <a:lnTo>
                    <a:pt x="986" y="108"/>
                  </a:lnTo>
                  <a:lnTo>
                    <a:pt x="961" y="90"/>
                  </a:lnTo>
                  <a:lnTo>
                    <a:pt x="935" y="76"/>
                  </a:lnTo>
                  <a:lnTo>
                    <a:pt x="906" y="62"/>
                  </a:lnTo>
                  <a:lnTo>
                    <a:pt x="880" y="50"/>
                  </a:lnTo>
                  <a:lnTo>
                    <a:pt x="849" y="37"/>
                  </a:lnTo>
                  <a:lnTo>
                    <a:pt x="821" y="28"/>
                  </a:lnTo>
                  <a:lnTo>
                    <a:pt x="791" y="19"/>
                  </a:lnTo>
                  <a:lnTo>
                    <a:pt x="761" y="12"/>
                  </a:lnTo>
                  <a:lnTo>
                    <a:pt x="729" y="7"/>
                  </a:lnTo>
                  <a:lnTo>
                    <a:pt x="697" y="3"/>
                  </a:lnTo>
                  <a:lnTo>
                    <a:pt x="665" y="0"/>
                  </a:lnTo>
                  <a:lnTo>
                    <a:pt x="633" y="0"/>
                  </a:lnTo>
                  <a:lnTo>
                    <a:pt x="599" y="0"/>
                  </a:lnTo>
                  <a:lnTo>
                    <a:pt x="568" y="3"/>
                  </a:lnTo>
                  <a:lnTo>
                    <a:pt x="536" y="7"/>
                  </a:lnTo>
                  <a:lnTo>
                    <a:pt x="506" y="12"/>
                  </a:lnTo>
                  <a:lnTo>
                    <a:pt x="475" y="19"/>
                  </a:lnTo>
                  <a:lnTo>
                    <a:pt x="445" y="28"/>
                  </a:lnTo>
                  <a:lnTo>
                    <a:pt x="415" y="37"/>
                  </a:lnTo>
                  <a:lnTo>
                    <a:pt x="387" y="50"/>
                  </a:lnTo>
                  <a:lnTo>
                    <a:pt x="358" y="62"/>
                  </a:lnTo>
                  <a:lnTo>
                    <a:pt x="332" y="76"/>
                  </a:lnTo>
                  <a:lnTo>
                    <a:pt x="305" y="90"/>
                  </a:lnTo>
                  <a:lnTo>
                    <a:pt x="279" y="108"/>
                  </a:lnTo>
                  <a:lnTo>
                    <a:pt x="254" y="126"/>
                  </a:lnTo>
                  <a:lnTo>
                    <a:pt x="231" y="143"/>
                  </a:lnTo>
                  <a:lnTo>
                    <a:pt x="208" y="163"/>
                  </a:lnTo>
                  <a:lnTo>
                    <a:pt x="186" y="184"/>
                  </a:lnTo>
                  <a:lnTo>
                    <a:pt x="165" y="207"/>
                  </a:lnTo>
                  <a:lnTo>
                    <a:pt x="146" y="230"/>
                  </a:lnTo>
                  <a:lnTo>
                    <a:pt x="126" y="253"/>
                  </a:lnTo>
                  <a:lnTo>
                    <a:pt x="108" y="278"/>
                  </a:lnTo>
                  <a:lnTo>
                    <a:pt x="92" y="303"/>
                  </a:lnTo>
                  <a:lnTo>
                    <a:pt x="77" y="330"/>
                  </a:lnTo>
                  <a:lnTo>
                    <a:pt x="62" y="358"/>
                  </a:lnTo>
                  <a:lnTo>
                    <a:pt x="50" y="386"/>
                  </a:lnTo>
                  <a:lnTo>
                    <a:pt x="39" y="415"/>
                  </a:lnTo>
                  <a:lnTo>
                    <a:pt x="29" y="443"/>
                  </a:lnTo>
                  <a:lnTo>
                    <a:pt x="20" y="473"/>
                  </a:lnTo>
                  <a:lnTo>
                    <a:pt x="13" y="503"/>
                  </a:lnTo>
                  <a:lnTo>
                    <a:pt x="7" y="535"/>
                  </a:lnTo>
                  <a:lnTo>
                    <a:pt x="4" y="567"/>
                  </a:lnTo>
                  <a:lnTo>
                    <a:pt x="2" y="599"/>
                  </a:lnTo>
                  <a:lnTo>
                    <a:pt x="0" y="631"/>
                  </a:lnTo>
                  <a:lnTo>
                    <a:pt x="2" y="665"/>
                  </a:lnTo>
                  <a:lnTo>
                    <a:pt x="4" y="697"/>
                  </a:lnTo>
                  <a:lnTo>
                    <a:pt x="7" y="729"/>
                  </a:lnTo>
                  <a:lnTo>
                    <a:pt x="13" y="759"/>
                  </a:lnTo>
                  <a:lnTo>
                    <a:pt x="20" y="789"/>
                  </a:lnTo>
                  <a:lnTo>
                    <a:pt x="29" y="819"/>
                  </a:lnTo>
                  <a:lnTo>
                    <a:pt x="39" y="849"/>
                  </a:lnTo>
                  <a:lnTo>
                    <a:pt x="50" y="878"/>
                  </a:lnTo>
                  <a:lnTo>
                    <a:pt x="62" y="906"/>
                  </a:lnTo>
                  <a:lnTo>
                    <a:pt x="77" y="933"/>
                  </a:lnTo>
                  <a:lnTo>
                    <a:pt x="92" y="959"/>
                  </a:lnTo>
                  <a:lnTo>
                    <a:pt x="108" y="986"/>
                  </a:lnTo>
                  <a:lnTo>
                    <a:pt x="126" y="1011"/>
                  </a:lnTo>
                  <a:lnTo>
                    <a:pt x="146" y="1034"/>
                  </a:lnTo>
                  <a:lnTo>
                    <a:pt x="165" y="1057"/>
                  </a:lnTo>
                  <a:lnTo>
                    <a:pt x="186" y="1078"/>
                  </a:lnTo>
                  <a:lnTo>
                    <a:pt x="208" y="1099"/>
                  </a:lnTo>
                  <a:lnTo>
                    <a:pt x="231" y="1119"/>
                  </a:lnTo>
                  <a:lnTo>
                    <a:pt x="254" y="1138"/>
                  </a:lnTo>
                  <a:lnTo>
                    <a:pt x="279" y="1156"/>
                  </a:lnTo>
                  <a:lnTo>
                    <a:pt x="305" y="1172"/>
                  </a:lnTo>
                  <a:lnTo>
                    <a:pt x="332" y="1188"/>
                  </a:lnTo>
                  <a:lnTo>
                    <a:pt x="358" y="1202"/>
                  </a:lnTo>
                  <a:lnTo>
                    <a:pt x="387" y="1214"/>
                  </a:lnTo>
                  <a:lnTo>
                    <a:pt x="415" y="1225"/>
                  </a:lnTo>
                  <a:lnTo>
                    <a:pt x="445" y="1236"/>
                  </a:lnTo>
                  <a:lnTo>
                    <a:pt x="475" y="1243"/>
                  </a:lnTo>
                  <a:lnTo>
                    <a:pt x="506" y="1250"/>
                  </a:lnTo>
                  <a:lnTo>
                    <a:pt x="536" y="1257"/>
                  </a:lnTo>
                  <a:lnTo>
                    <a:pt x="568" y="1261"/>
                  </a:lnTo>
                  <a:lnTo>
                    <a:pt x="599" y="1262"/>
                  </a:lnTo>
                  <a:lnTo>
                    <a:pt x="633" y="1264"/>
                  </a:lnTo>
                  <a:lnTo>
                    <a:pt x="665" y="1262"/>
                  </a:lnTo>
                  <a:lnTo>
                    <a:pt x="697" y="1261"/>
                  </a:lnTo>
                  <a:lnTo>
                    <a:pt x="729" y="1257"/>
                  </a:lnTo>
                  <a:lnTo>
                    <a:pt x="761" y="1250"/>
                  </a:lnTo>
                  <a:lnTo>
                    <a:pt x="791" y="1243"/>
                  </a:lnTo>
                  <a:lnTo>
                    <a:pt x="821" y="1236"/>
                  </a:lnTo>
                  <a:lnTo>
                    <a:pt x="849" y="1225"/>
                  </a:lnTo>
                  <a:lnTo>
                    <a:pt x="880" y="1214"/>
                  </a:lnTo>
                  <a:lnTo>
                    <a:pt x="906" y="1202"/>
                  </a:lnTo>
                  <a:lnTo>
                    <a:pt x="935" y="1188"/>
                  </a:lnTo>
                  <a:lnTo>
                    <a:pt x="961" y="1172"/>
                  </a:lnTo>
                  <a:lnTo>
                    <a:pt x="986" y="1156"/>
                  </a:lnTo>
                  <a:lnTo>
                    <a:pt x="1011" y="1138"/>
                  </a:lnTo>
                  <a:lnTo>
                    <a:pt x="1036" y="1119"/>
                  </a:lnTo>
                  <a:lnTo>
                    <a:pt x="1059" y="1099"/>
                  </a:lnTo>
                  <a:lnTo>
                    <a:pt x="1080" y="1078"/>
                  </a:lnTo>
                  <a:lnTo>
                    <a:pt x="1101" y="1057"/>
                  </a:lnTo>
                  <a:lnTo>
                    <a:pt x="1121" y="1034"/>
                  </a:lnTo>
                  <a:lnTo>
                    <a:pt x="1140" y="1011"/>
                  </a:lnTo>
                  <a:lnTo>
                    <a:pt x="1156" y="986"/>
                  </a:lnTo>
                  <a:lnTo>
                    <a:pt x="1174" y="959"/>
                  </a:lnTo>
                  <a:lnTo>
                    <a:pt x="1188" y="933"/>
                  </a:lnTo>
                  <a:lnTo>
                    <a:pt x="1202" y="906"/>
                  </a:lnTo>
                  <a:lnTo>
                    <a:pt x="1215" y="878"/>
                  </a:lnTo>
                  <a:lnTo>
                    <a:pt x="1227" y="849"/>
                  </a:lnTo>
                  <a:lnTo>
                    <a:pt x="1236" y="819"/>
                  </a:lnTo>
                  <a:lnTo>
                    <a:pt x="1245" y="789"/>
                  </a:lnTo>
                  <a:lnTo>
                    <a:pt x="1252" y="759"/>
                  </a:lnTo>
                  <a:lnTo>
                    <a:pt x="1257" y="729"/>
                  </a:lnTo>
                  <a:lnTo>
                    <a:pt x="1263" y="697"/>
                  </a:lnTo>
                  <a:lnTo>
                    <a:pt x="1264" y="665"/>
                  </a:lnTo>
                  <a:lnTo>
                    <a:pt x="1264" y="631"/>
                  </a:lnTo>
                  <a:lnTo>
                    <a:pt x="1254" y="631"/>
                  </a:lnTo>
                  <a:lnTo>
                    <a:pt x="1254" y="599"/>
                  </a:lnTo>
                  <a:lnTo>
                    <a:pt x="1250" y="567"/>
                  </a:lnTo>
                  <a:lnTo>
                    <a:pt x="1247" y="537"/>
                  </a:lnTo>
                  <a:lnTo>
                    <a:pt x="1241" y="507"/>
                  </a:lnTo>
                  <a:lnTo>
                    <a:pt x="1234" y="477"/>
                  </a:lnTo>
                  <a:lnTo>
                    <a:pt x="1227" y="447"/>
                  </a:lnTo>
                  <a:lnTo>
                    <a:pt x="1216" y="418"/>
                  </a:lnTo>
                  <a:lnTo>
                    <a:pt x="1206" y="390"/>
                  </a:lnTo>
                  <a:lnTo>
                    <a:pt x="1193" y="362"/>
                  </a:lnTo>
                  <a:lnTo>
                    <a:pt x="1179" y="335"/>
                  </a:lnTo>
                  <a:lnTo>
                    <a:pt x="1165" y="310"/>
                  </a:lnTo>
                  <a:lnTo>
                    <a:pt x="1147" y="284"/>
                  </a:lnTo>
                  <a:lnTo>
                    <a:pt x="1131" y="261"/>
                  </a:lnTo>
                  <a:lnTo>
                    <a:pt x="1112" y="236"/>
                  </a:lnTo>
                  <a:lnTo>
                    <a:pt x="1092" y="214"/>
                  </a:lnTo>
                  <a:lnTo>
                    <a:pt x="1073" y="193"/>
                  </a:lnTo>
                  <a:lnTo>
                    <a:pt x="1050" y="172"/>
                  </a:lnTo>
                  <a:lnTo>
                    <a:pt x="1029" y="152"/>
                  </a:lnTo>
                  <a:lnTo>
                    <a:pt x="1004" y="135"/>
                  </a:lnTo>
                  <a:lnTo>
                    <a:pt x="981" y="117"/>
                  </a:lnTo>
                  <a:lnTo>
                    <a:pt x="956" y="101"/>
                  </a:lnTo>
                  <a:lnTo>
                    <a:pt x="929" y="85"/>
                  </a:lnTo>
                  <a:lnTo>
                    <a:pt x="903" y="71"/>
                  </a:lnTo>
                  <a:lnTo>
                    <a:pt x="874" y="58"/>
                  </a:lnTo>
                  <a:lnTo>
                    <a:pt x="846" y="48"/>
                  </a:lnTo>
                  <a:lnTo>
                    <a:pt x="818" y="39"/>
                  </a:lnTo>
                  <a:lnTo>
                    <a:pt x="787" y="30"/>
                  </a:lnTo>
                  <a:lnTo>
                    <a:pt x="757" y="23"/>
                  </a:lnTo>
                  <a:lnTo>
                    <a:pt x="727" y="18"/>
                  </a:lnTo>
                  <a:lnTo>
                    <a:pt x="697" y="14"/>
                  </a:lnTo>
                  <a:lnTo>
                    <a:pt x="665" y="11"/>
                  </a:lnTo>
                  <a:lnTo>
                    <a:pt x="633" y="11"/>
                  </a:lnTo>
                  <a:lnTo>
                    <a:pt x="601" y="11"/>
                  </a:lnTo>
                  <a:lnTo>
                    <a:pt x="569" y="14"/>
                  </a:lnTo>
                  <a:lnTo>
                    <a:pt x="537" y="18"/>
                  </a:lnTo>
                  <a:lnTo>
                    <a:pt x="507" y="23"/>
                  </a:lnTo>
                  <a:lnTo>
                    <a:pt x="477" y="30"/>
                  </a:lnTo>
                  <a:lnTo>
                    <a:pt x="449" y="39"/>
                  </a:lnTo>
                  <a:lnTo>
                    <a:pt x="419" y="48"/>
                  </a:lnTo>
                  <a:lnTo>
                    <a:pt x="390" y="58"/>
                  </a:lnTo>
                  <a:lnTo>
                    <a:pt x="364" y="71"/>
                  </a:lnTo>
                  <a:lnTo>
                    <a:pt x="337" y="85"/>
                  </a:lnTo>
                  <a:lnTo>
                    <a:pt x="311" y="101"/>
                  </a:lnTo>
                  <a:lnTo>
                    <a:pt x="286" y="117"/>
                  </a:lnTo>
                  <a:lnTo>
                    <a:pt x="261" y="135"/>
                  </a:lnTo>
                  <a:lnTo>
                    <a:pt x="238" y="152"/>
                  </a:lnTo>
                  <a:lnTo>
                    <a:pt x="215" y="172"/>
                  </a:lnTo>
                  <a:lnTo>
                    <a:pt x="194" y="193"/>
                  </a:lnTo>
                  <a:lnTo>
                    <a:pt x="172" y="214"/>
                  </a:lnTo>
                  <a:lnTo>
                    <a:pt x="153" y="236"/>
                  </a:lnTo>
                  <a:lnTo>
                    <a:pt x="135" y="261"/>
                  </a:lnTo>
                  <a:lnTo>
                    <a:pt x="117" y="284"/>
                  </a:lnTo>
                  <a:lnTo>
                    <a:pt x="101" y="310"/>
                  </a:lnTo>
                  <a:lnTo>
                    <a:pt x="87" y="335"/>
                  </a:lnTo>
                  <a:lnTo>
                    <a:pt x="73" y="362"/>
                  </a:lnTo>
                  <a:lnTo>
                    <a:pt x="61" y="390"/>
                  </a:lnTo>
                  <a:lnTo>
                    <a:pt x="50" y="418"/>
                  </a:lnTo>
                  <a:lnTo>
                    <a:pt x="39" y="447"/>
                  </a:lnTo>
                  <a:lnTo>
                    <a:pt x="30" y="477"/>
                  </a:lnTo>
                  <a:lnTo>
                    <a:pt x="23" y="507"/>
                  </a:lnTo>
                  <a:lnTo>
                    <a:pt x="18" y="537"/>
                  </a:lnTo>
                  <a:lnTo>
                    <a:pt x="14" y="567"/>
                  </a:lnTo>
                  <a:lnTo>
                    <a:pt x="13" y="599"/>
                  </a:lnTo>
                  <a:lnTo>
                    <a:pt x="11" y="631"/>
                  </a:lnTo>
                  <a:lnTo>
                    <a:pt x="13" y="663"/>
                  </a:lnTo>
                  <a:lnTo>
                    <a:pt x="14" y="695"/>
                  </a:lnTo>
                  <a:lnTo>
                    <a:pt x="18" y="727"/>
                  </a:lnTo>
                  <a:lnTo>
                    <a:pt x="23" y="757"/>
                  </a:lnTo>
                  <a:lnTo>
                    <a:pt x="30" y="787"/>
                  </a:lnTo>
                  <a:lnTo>
                    <a:pt x="39" y="816"/>
                  </a:lnTo>
                  <a:lnTo>
                    <a:pt x="50" y="846"/>
                  </a:lnTo>
                  <a:lnTo>
                    <a:pt x="61" y="874"/>
                  </a:lnTo>
                  <a:lnTo>
                    <a:pt x="73" y="901"/>
                  </a:lnTo>
                  <a:lnTo>
                    <a:pt x="87" y="927"/>
                  </a:lnTo>
                  <a:lnTo>
                    <a:pt x="101" y="954"/>
                  </a:lnTo>
                  <a:lnTo>
                    <a:pt x="117" y="979"/>
                  </a:lnTo>
                  <a:lnTo>
                    <a:pt x="135" y="1003"/>
                  </a:lnTo>
                  <a:lnTo>
                    <a:pt x="153" y="1027"/>
                  </a:lnTo>
                  <a:lnTo>
                    <a:pt x="172" y="1050"/>
                  </a:lnTo>
                  <a:lnTo>
                    <a:pt x="194" y="1071"/>
                  </a:lnTo>
                  <a:lnTo>
                    <a:pt x="215" y="1092"/>
                  </a:lnTo>
                  <a:lnTo>
                    <a:pt x="238" y="1112"/>
                  </a:lnTo>
                  <a:lnTo>
                    <a:pt x="261" y="1129"/>
                  </a:lnTo>
                  <a:lnTo>
                    <a:pt x="286" y="1147"/>
                  </a:lnTo>
                  <a:lnTo>
                    <a:pt x="311" y="1163"/>
                  </a:lnTo>
                  <a:lnTo>
                    <a:pt x="337" y="1177"/>
                  </a:lnTo>
                  <a:lnTo>
                    <a:pt x="364" y="1191"/>
                  </a:lnTo>
                  <a:lnTo>
                    <a:pt x="390" y="1204"/>
                  </a:lnTo>
                  <a:lnTo>
                    <a:pt x="419" y="1214"/>
                  </a:lnTo>
                  <a:lnTo>
                    <a:pt x="449" y="1225"/>
                  </a:lnTo>
                  <a:lnTo>
                    <a:pt x="477" y="1234"/>
                  </a:lnTo>
                  <a:lnTo>
                    <a:pt x="507" y="1239"/>
                  </a:lnTo>
                  <a:lnTo>
                    <a:pt x="537" y="1246"/>
                  </a:lnTo>
                  <a:lnTo>
                    <a:pt x="569" y="1250"/>
                  </a:lnTo>
                  <a:lnTo>
                    <a:pt x="601" y="1252"/>
                  </a:lnTo>
                  <a:lnTo>
                    <a:pt x="633" y="1253"/>
                  </a:lnTo>
                  <a:lnTo>
                    <a:pt x="665" y="1252"/>
                  </a:lnTo>
                  <a:lnTo>
                    <a:pt x="697" y="1250"/>
                  </a:lnTo>
                  <a:lnTo>
                    <a:pt x="727" y="1246"/>
                  </a:lnTo>
                  <a:lnTo>
                    <a:pt x="757" y="1239"/>
                  </a:lnTo>
                  <a:lnTo>
                    <a:pt x="787" y="1234"/>
                  </a:lnTo>
                  <a:lnTo>
                    <a:pt x="818" y="1225"/>
                  </a:lnTo>
                  <a:lnTo>
                    <a:pt x="846" y="1214"/>
                  </a:lnTo>
                  <a:lnTo>
                    <a:pt x="874" y="1204"/>
                  </a:lnTo>
                  <a:lnTo>
                    <a:pt x="903" y="1191"/>
                  </a:lnTo>
                  <a:lnTo>
                    <a:pt x="929" y="1177"/>
                  </a:lnTo>
                  <a:lnTo>
                    <a:pt x="956" y="1163"/>
                  </a:lnTo>
                  <a:lnTo>
                    <a:pt x="981" y="1147"/>
                  </a:lnTo>
                  <a:lnTo>
                    <a:pt x="1004" y="1129"/>
                  </a:lnTo>
                  <a:lnTo>
                    <a:pt x="1029" y="1112"/>
                  </a:lnTo>
                  <a:lnTo>
                    <a:pt x="1050" y="1092"/>
                  </a:lnTo>
                  <a:lnTo>
                    <a:pt x="1073" y="1071"/>
                  </a:lnTo>
                  <a:lnTo>
                    <a:pt x="1092" y="1050"/>
                  </a:lnTo>
                  <a:lnTo>
                    <a:pt x="1112" y="1027"/>
                  </a:lnTo>
                  <a:lnTo>
                    <a:pt x="1131" y="1003"/>
                  </a:lnTo>
                  <a:lnTo>
                    <a:pt x="1147" y="979"/>
                  </a:lnTo>
                  <a:lnTo>
                    <a:pt x="1165" y="954"/>
                  </a:lnTo>
                  <a:lnTo>
                    <a:pt x="1179" y="927"/>
                  </a:lnTo>
                  <a:lnTo>
                    <a:pt x="1193" y="901"/>
                  </a:lnTo>
                  <a:lnTo>
                    <a:pt x="1206" y="874"/>
                  </a:lnTo>
                  <a:lnTo>
                    <a:pt x="1216" y="846"/>
                  </a:lnTo>
                  <a:lnTo>
                    <a:pt x="1227" y="816"/>
                  </a:lnTo>
                  <a:lnTo>
                    <a:pt x="1234" y="787"/>
                  </a:lnTo>
                  <a:lnTo>
                    <a:pt x="1241" y="757"/>
                  </a:lnTo>
                  <a:lnTo>
                    <a:pt x="1247" y="727"/>
                  </a:lnTo>
                  <a:lnTo>
                    <a:pt x="1250" y="695"/>
                  </a:lnTo>
                  <a:lnTo>
                    <a:pt x="1254" y="663"/>
                  </a:lnTo>
                  <a:lnTo>
                    <a:pt x="1254" y="631"/>
                  </a:lnTo>
                  <a:lnTo>
                    <a:pt x="1264" y="631"/>
                  </a:lnTo>
                  <a:close/>
                </a:path>
              </a:pathLst>
            </a:custGeom>
            <a:solidFill>
              <a:srgbClr val="8BD0FF"/>
            </a:solidFill>
            <a:ln w="9525">
              <a:noFill/>
              <a:round/>
              <a:headEnd/>
              <a:tailEnd/>
            </a:ln>
          </p:spPr>
          <p:txBody>
            <a:bodyPr/>
            <a:lstStyle/>
            <a:p>
              <a:endParaRPr lang="en-US"/>
            </a:p>
          </p:txBody>
        </p:sp>
        <p:sp>
          <p:nvSpPr>
            <p:cNvPr id="53346" name="Freeform 99"/>
            <p:cNvSpPr>
              <a:spLocks/>
            </p:cNvSpPr>
            <p:nvPr/>
          </p:nvSpPr>
          <p:spPr bwMode="auto">
            <a:xfrm>
              <a:off x="3796213" y="2374923"/>
              <a:ext cx="1768122" cy="1990725"/>
            </a:xfrm>
            <a:custGeom>
              <a:avLst/>
              <a:gdLst>
                <a:gd name="T0" fmla="*/ 2147483647 w 1253"/>
                <a:gd name="T1" fmla="*/ 2147483647 h 1254"/>
                <a:gd name="T2" fmla="*/ 2147483647 w 1253"/>
                <a:gd name="T3" fmla="*/ 2147483647 h 1254"/>
                <a:gd name="T4" fmla="*/ 2147483647 w 1253"/>
                <a:gd name="T5" fmla="*/ 2147483647 h 1254"/>
                <a:gd name="T6" fmla="*/ 2147483647 w 1253"/>
                <a:gd name="T7" fmla="*/ 2147483647 h 1254"/>
                <a:gd name="T8" fmla="*/ 2147483647 w 1253"/>
                <a:gd name="T9" fmla="*/ 2147483647 h 1254"/>
                <a:gd name="T10" fmla="*/ 2147483647 w 1253"/>
                <a:gd name="T11" fmla="*/ 2147483647 h 1254"/>
                <a:gd name="T12" fmla="*/ 2147483647 w 1253"/>
                <a:gd name="T13" fmla="*/ 2147483647 h 1254"/>
                <a:gd name="T14" fmla="*/ 2147483647 w 1253"/>
                <a:gd name="T15" fmla="*/ 2147483647 h 1254"/>
                <a:gd name="T16" fmla="*/ 2147483647 w 1253"/>
                <a:gd name="T17" fmla="*/ 2147483647 h 1254"/>
                <a:gd name="T18" fmla="*/ 2147483647 w 1253"/>
                <a:gd name="T19" fmla="*/ 2147483647 h 1254"/>
                <a:gd name="T20" fmla="*/ 2147483647 w 1253"/>
                <a:gd name="T21" fmla="*/ 2147483647 h 1254"/>
                <a:gd name="T22" fmla="*/ 2147483647 w 1253"/>
                <a:gd name="T23" fmla="*/ 2147483647 h 1254"/>
                <a:gd name="T24" fmla="*/ 0 w 1253"/>
                <a:gd name="T25" fmla="*/ 2147483647 h 1254"/>
                <a:gd name="T26" fmla="*/ 2147483647 w 1253"/>
                <a:gd name="T27" fmla="*/ 2147483647 h 1254"/>
                <a:gd name="T28" fmla="*/ 2147483647 w 1253"/>
                <a:gd name="T29" fmla="*/ 2147483647 h 1254"/>
                <a:gd name="T30" fmla="*/ 2147483647 w 1253"/>
                <a:gd name="T31" fmla="*/ 2147483647 h 1254"/>
                <a:gd name="T32" fmla="*/ 2147483647 w 1253"/>
                <a:gd name="T33" fmla="*/ 2147483647 h 1254"/>
                <a:gd name="T34" fmla="*/ 2147483647 w 1253"/>
                <a:gd name="T35" fmla="*/ 2147483647 h 1254"/>
                <a:gd name="T36" fmla="*/ 2147483647 w 1253"/>
                <a:gd name="T37" fmla="*/ 2147483647 h 1254"/>
                <a:gd name="T38" fmla="*/ 2147483647 w 1253"/>
                <a:gd name="T39" fmla="*/ 2147483647 h 1254"/>
                <a:gd name="T40" fmla="*/ 2147483647 w 1253"/>
                <a:gd name="T41" fmla="*/ 2147483647 h 1254"/>
                <a:gd name="T42" fmla="*/ 2147483647 w 1253"/>
                <a:gd name="T43" fmla="*/ 2147483647 h 1254"/>
                <a:gd name="T44" fmla="*/ 2147483647 w 1253"/>
                <a:gd name="T45" fmla="*/ 2147483647 h 1254"/>
                <a:gd name="T46" fmla="*/ 2147483647 w 1253"/>
                <a:gd name="T47" fmla="*/ 2147483647 h 1254"/>
                <a:gd name="T48" fmla="*/ 2147483647 w 1253"/>
                <a:gd name="T49" fmla="*/ 2147483647 h 1254"/>
                <a:gd name="T50" fmla="*/ 2147483647 w 1253"/>
                <a:gd name="T51" fmla="*/ 2147483647 h 1254"/>
                <a:gd name="T52" fmla="*/ 2147483647 w 1253"/>
                <a:gd name="T53" fmla="*/ 2147483647 h 1254"/>
                <a:gd name="T54" fmla="*/ 2147483647 w 1253"/>
                <a:gd name="T55" fmla="*/ 2147483647 h 1254"/>
                <a:gd name="T56" fmla="*/ 2147483647 w 1253"/>
                <a:gd name="T57" fmla="*/ 2147483647 h 1254"/>
                <a:gd name="T58" fmla="*/ 2147483647 w 1253"/>
                <a:gd name="T59" fmla="*/ 2147483647 h 1254"/>
                <a:gd name="T60" fmla="*/ 2147483647 w 1253"/>
                <a:gd name="T61" fmla="*/ 2147483647 h 1254"/>
                <a:gd name="T62" fmla="*/ 2147483647 w 1253"/>
                <a:gd name="T63" fmla="*/ 2147483647 h 1254"/>
                <a:gd name="T64" fmla="*/ 2147483647 w 1253"/>
                <a:gd name="T65" fmla="*/ 2147483647 h 1254"/>
                <a:gd name="T66" fmla="*/ 2147483647 w 1253"/>
                <a:gd name="T67" fmla="*/ 2147483647 h 1254"/>
                <a:gd name="T68" fmla="*/ 2147483647 w 1253"/>
                <a:gd name="T69" fmla="*/ 2147483647 h 1254"/>
                <a:gd name="T70" fmla="*/ 2147483647 w 1253"/>
                <a:gd name="T71" fmla="*/ 2147483647 h 1254"/>
                <a:gd name="T72" fmla="*/ 2147483647 w 1253"/>
                <a:gd name="T73" fmla="*/ 2147483647 h 1254"/>
                <a:gd name="T74" fmla="*/ 2147483647 w 1253"/>
                <a:gd name="T75" fmla="*/ 2147483647 h 1254"/>
                <a:gd name="T76" fmla="*/ 2147483647 w 1253"/>
                <a:gd name="T77" fmla="*/ 2147483647 h 1254"/>
                <a:gd name="T78" fmla="*/ 2147483647 w 1253"/>
                <a:gd name="T79" fmla="*/ 2147483647 h 1254"/>
                <a:gd name="T80" fmla="*/ 2147483647 w 1253"/>
                <a:gd name="T81" fmla="*/ 2147483647 h 1254"/>
                <a:gd name="T82" fmla="*/ 2147483647 w 1253"/>
                <a:gd name="T83" fmla="*/ 2147483647 h 1254"/>
                <a:gd name="T84" fmla="*/ 2147483647 w 1253"/>
                <a:gd name="T85" fmla="*/ 2147483647 h 1254"/>
                <a:gd name="T86" fmla="*/ 2147483647 w 1253"/>
                <a:gd name="T87" fmla="*/ 2147483647 h 1254"/>
                <a:gd name="T88" fmla="*/ 2147483647 w 1253"/>
                <a:gd name="T89" fmla="*/ 2147483647 h 1254"/>
                <a:gd name="T90" fmla="*/ 2147483647 w 1253"/>
                <a:gd name="T91" fmla="*/ 2147483647 h 1254"/>
                <a:gd name="T92" fmla="*/ 2147483647 w 1253"/>
                <a:gd name="T93" fmla="*/ 2147483647 h 1254"/>
                <a:gd name="T94" fmla="*/ 2147483647 w 1253"/>
                <a:gd name="T95" fmla="*/ 2147483647 h 1254"/>
                <a:gd name="T96" fmla="*/ 2147483647 w 1253"/>
                <a:gd name="T97" fmla="*/ 2147483647 h 1254"/>
                <a:gd name="T98" fmla="*/ 2147483647 w 1253"/>
                <a:gd name="T99" fmla="*/ 2147483647 h 1254"/>
                <a:gd name="T100" fmla="*/ 2147483647 w 1253"/>
                <a:gd name="T101" fmla="*/ 2147483647 h 125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53"/>
                <a:gd name="T154" fmla="*/ 0 h 1254"/>
                <a:gd name="T155" fmla="*/ 1253 w 1253"/>
                <a:gd name="T156" fmla="*/ 1254 h 125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53" h="1254">
                  <a:moveTo>
                    <a:pt x="1253" y="626"/>
                  </a:moveTo>
                  <a:lnTo>
                    <a:pt x="1253" y="594"/>
                  </a:lnTo>
                  <a:lnTo>
                    <a:pt x="1249" y="562"/>
                  </a:lnTo>
                  <a:lnTo>
                    <a:pt x="1246" y="530"/>
                  </a:lnTo>
                  <a:lnTo>
                    <a:pt x="1241" y="500"/>
                  </a:lnTo>
                  <a:lnTo>
                    <a:pt x="1233" y="470"/>
                  </a:lnTo>
                  <a:lnTo>
                    <a:pt x="1225" y="440"/>
                  </a:lnTo>
                  <a:lnTo>
                    <a:pt x="1216" y="412"/>
                  </a:lnTo>
                  <a:lnTo>
                    <a:pt x="1205" y="383"/>
                  </a:lnTo>
                  <a:lnTo>
                    <a:pt x="1191" y="355"/>
                  </a:lnTo>
                  <a:lnTo>
                    <a:pt x="1179" y="328"/>
                  </a:lnTo>
                  <a:lnTo>
                    <a:pt x="1163" y="302"/>
                  </a:lnTo>
                  <a:lnTo>
                    <a:pt x="1147" y="277"/>
                  </a:lnTo>
                  <a:lnTo>
                    <a:pt x="1129" y="252"/>
                  </a:lnTo>
                  <a:lnTo>
                    <a:pt x="1111" y="227"/>
                  </a:lnTo>
                  <a:lnTo>
                    <a:pt x="1090" y="206"/>
                  </a:lnTo>
                  <a:lnTo>
                    <a:pt x="1070" y="183"/>
                  </a:lnTo>
                  <a:lnTo>
                    <a:pt x="1047" y="163"/>
                  </a:lnTo>
                  <a:lnTo>
                    <a:pt x="1026" y="144"/>
                  </a:lnTo>
                  <a:lnTo>
                    <a:pt x="1001" y="124"/>
                  </a:lnTo>
                  <a:lnTo>
                    <a:pt x="976" y="107"/>
                  </a:lnTo>
                  <a:lnTo>
                    <a:pt x="952" y="91"/>
                  </a:lnTo>
                  <a:lnTo>
                    <a:pt x="925" y="76"/>
                  </a:lnTo>
                  <a:lnTo>
                    <a:pt x="898" y="62"/>
                  </a:lnTo>
                  <a:lnTo>
                    <a:pt x="870" y="50"/>
                  </a:lnTo>
                  <a:lnTo>
                    <a:pt x="842" y="37"/>
                  </a:lnTo>
                  <a:lnTo>
                    <a:pt x="813" y="29"/>
                  </a:lnTo>
                  <a:lnTo>
                    <a:pt x="783" y="20"/>
                  </a:lnTo>
                  <a:lnTo>
                    <a:pt x="753" y="13"/>
                  </a:lnTo>
                  <a:lnTo>
                    <a:pt x="723" y="7"/>
                  </a:lnTo>
                  <a:lnTo>
                    <a:pt x="691" y="4"/>
                  </a:lnTo>
                  <a:lnTo>
                    <a:pt x="659" y="0"/>
                  </a:lnTo>
                  <a:lnTo>
                    <a:pt x="627" y="0"/>
                  </a:lnTo>
                  <a:lnTo>
                    <a:pt x="595" y="0"/>
                  </a:lnTo>
                  <a:lnTo>
                    <a:pt x="563" y="4"/>
                  </a:lnTo>
                  <a:lnTo>
                    <a:pt x="531" y="7"/>
                  </a:lnTo>
                  <a:lnTo>
                    <a:pt x="501" y="13"/>
                  </a:lnTo>
                  <a:lnTo>
                    <a:pt x="469" y="20"/>
                  </a:lnTo>
                  <a:lnTo>
                    <a:pt x="441" y="29"/>
                  </a:lnTo>
                  <a:lnTo>
                    <a:pt x="411" y="37"/>
                  </a:lnTo>
                  <a:lnTo>
                    <a:pt x="383" y="50"/>
                  </a:lnTo>
                  <a:lnTo>
                    <a:pt x="356" y="62"/>
                  </a:lnTo>
                  <a:lnTo>
                    <a:pt x="328" y="76"/>
                  </a:lnTo>
                  <a:lnTo>
                    <a:pt x="301" y="91"/>
                  </a:lnTo>
                  <a:lnTo>
                    <a:pt x="276" y="107"/>
                  </a:lnTo>
                  <a:lnTo>
                    <a:pt x="251" y="124"/>
                  </a:lnTo>
                  <a:lnTo>
                    <a:pt x="228" y="144"/>
                  </a:lnTo>
                  <a:lnTo>
                    <a:pt x="205" y="163"/>
                  </a:lnTo>
                  <a:lnTo>
                    <a:pt x="184" y="183"/>
                  </a:lnTo>
                  <a:lnTo>
                    <a:pt x="163" y="206"/>
                  </a:lnTo>
                  <a:lnTo>
                    <a:pt x="143" y="227"/>
                  </a:lnTo>
                  <a:lnTo>
                    <a:pt x="125" y="252"/>
                  </a:lnTo>
                  <a:lnTo>
                    <a:pt x="108" y="277"/>
                  </a:lnTo>
                  <a:lnTo>
                    <a:pt x="90" y="302"/>
                  </a:lnTo>
                  <a:lnTo>
                    <a:pt x="76" y="328"/>
                  </a:lnTo>
                  <a:lnTo>
                    <a:pt x="62" y="355"/>
                  </a:lnTo>
                  <a:lnTo>
                    <a:pt x="49" y="383"/>
                  </a:lnTo>
                  <a:lnTo>
                    <a:pt x="39" y="412"/>
                  </a:lnTo>
                  <a:lnTo>
                    <a:pt x="28" y="440"/>
                  </a:lnTo>
                  <a:lnTo>
                    <a:pt x="19" y="470"/>
                  </a:lnTo>
                  <a:lnTo>
                    <a:pt x="12" y="500"/>
                  </a:lnTo>
                  <a:lnTo>
                    <a:pt x="7" y="530"/>
                  </a:lnTo>
                  <a:lnTo>
                    <a:pt x="3" y="562"/>
                  </a:lnTo>
                  <a:lnTo>
                    <a:pt x="1" y="594"/>
                  </a:lnTo>
                  <a:lnTo>
                    <a:pt x="0" y="626"/>
                  </a:lnTo>
                  <a:lnTo>
                    <a:pt x="1" y="658"/>
                  </a:lnTo>
                  <a:lnTo>
                    <a:pt x="3" y="690"/>
                  </a:lnTo>
                  <a:lnTo>
                    <a:pt x="7" y="722"/>
                  </a:lnTo>
                  <a:lnTo>
                    <a:pt x="12" y="752"/>
                  </a:lnTo>
                  <a:lnTo>
                    <a:pt x="19" y="784"/>
                  </a:lnTo>
                  <a:lnTo>
                    <a:pt x="28" y="812"/>
                  </a:lnTo>
                  <a:lnTo>
                    <a:pt x="39" y="842"/>
                  </a:lnTo>
                  <a:lnTo>
                    <a:pt x="49" y="871"/>
                  </a:lnTo>
                  <a:lnTo>
                    <a:pt x="62" y="897"/>
                  </a:lnTo>
                  <a:lnTo>
                    <a:pt x="76" y="926"/>
                  </a:lnTo>
                  <a:lnTo>
                    <a:pt x="90" y="951"/>
                  </a:lnTo>
                  <a:lnTo>
                    <a:pt x="108" y="977"/>
                  </a:lnTo>
                  <a:lnTo>
                    <a:pt x="125" y="1002"/>
                  </a:lnTo>
                  <a:lnTo>
                    <a:pt x="143" y="1025"/>
                  </a:lnTo>
                  <a:lnTo>
                    <a:pt x="163" y="1048"/>
                  </a:lnTo>
                  <a:lnTo>
                    <a:pt x="184" y="1069"/>
                  </a:lnTo>
                  <a:lnTo>
                    <a:pt x="205" y="1091"/>
                  </a:lnTo>
                  <a:lnTo>
                    <a:pt x="228" y="1110"/>
                  </a:lnTo>
                  <a:lnTo>
                    <a:pt x="251" y="1128"/>
                  </a:lnTo>
                  <a:lnTo>
                    <a:pt x="276" y="1146"/>
                  </a:lnTo>
                  <a:lnTo>
                    <a:pt x="301" y="1162"/>
                  </a:lnTo>
                  <a:lnTo>
                    <a:pt x="328" y="1178"/>
                  </a:lnTo>
                  <a:lnTo>
                    <a:pt x="356" y="1192"/>
                  </a:lnTo>
                  <a:lnTo>
                    <a:pt x="383" y="1204"/>
                  </a:lnTo>
                  <a:lnTo>
                    <a:pt x="411" y="1215"/>
                  </a:lnTo>
                  <a:lnTo>
                    <a:pt x="441" y="1225"/>
                  </a:lnTo>
                  <a:lnTo>
                    <a:pt x="469" y="1234"/>
                  </a:lnTo>
                  <a:lnTo>
                    <a:pt x="501" y="1240"/>
                  </a:lnTo>
                  <a:lnTo>
                    <a:pt x="531" y="1247"/>
                  </a:lnTo>
                  <a:lnTo>
                    <a:pt x="563" y="1250"/>
                  </a:lnTo>
                  <a:lnTo>
                    <a:pt x="595" y="1252"/>
                  </a:lnTo>
                  <a:lnTo>
                    <a:pt x="627" y="1254"/>
                  </a:lnTo>
                  <a:lnTo>
                    <a:pt x="659" y="1252"/>
                  </a:lnTo>
                  <a:lnTo>
                    <a:pt x="691" y="1250"/>
                  </a:lnTo>
                  <a:lnTo>
                    <a:pt x="723" y="1247"/>
                  </a:lnTo>
                  <a:lnTo>
                    <a:pt x="753" y="1240"/>
                  </a:lnTo>
                  <a:lnTo>
                    <a:pt x="783" y="1234"/>
                  </a:lnTo>
                  <a:lnTo>
                    <a:pt x="813" y="1225"/>
                  </a:lnTo>
                  <a:lnTo>
                    <a:pt x="842" y="1215"/>
                  </a:lnTo>
                  <a:lnTo>
                    <a:pt x="870" y="1204"/>
                  </a:lnTo>
                  <a:lnTo>
                    <a:pt x="898" y="1192"/>
                  </a:lnTo>
                  <a:lnTo>
                    <a:pt x="925" y="1178"/>
                  </a:lnTo>
                  <a:lnTo>
                    <a:pt x="952" y="1162"/>
                  </a:lnTo>
                  <a:lnTo>
                    <a:pt x="976" y="1146"/>
                  </a:lnTo>
                  <a:lnTo>
                    <a:pt x="1001" y="1128"/>
                  </a:lnTo>
                  <a:lnTo>
                    <a:pt x="1026" y="1110"/>
                  </a:lnTo>
                  <a:lnTo>
                    <a:pt x="1047" y="1091"/>
                  </a:lnTo>
                  <a:lnTo>
                    <a:pt x="1070" y="1069"/>
                  </a:lnTo>
                  <a:lnTo>
                    <a:pt x="1090" y="1048"/>
                  </a:lnTo>
                  <a:lnTo>
                    <a:pt x="1111" y="1025"/>
                  </a:lnTo>
                  <a:lnTo>
                    <a:pt x="1129" y="1002"/>
                  </a:lnTo>
                  <a:lnTo>
                    <a:pt x="1147" y="977"/>
                  </a:lnTo>
                  <a:lnTo>
                    <a:pt x="1163" y="951"/>
                  </a:lnTo>
                  <a:lnTo>
                    <a:pt x="1179" y="926"/>
                  </a:lnTo>
                  <a:lnTo>
                    <a:pt x="1191" y="897"/>
                  </a:lnTo>
                  <a:lnTo>
                    <a:pt x="1205" y="871"/>
                  </a:lnTo>
                  <a:lnTo>
                    <a:pt x="1216" y="842"/>
                  </a:lnTo>
                  <a:lnTo>
                    <a:pt x="1225" y="812"/>
                  </a:lnTo>
                  <a:lnTo>
                    <a:pt x="1233" y="784"/>
                  </a:lnTo>
                  <a:lnTo>
                    <a:pt x="1241" y="752"/>
                  </a:lnTo>
                  <a:lnTo>
                    <a:pt x="1246" y="722"/>
                  </a:lnTo>
                  <a:lnTo>
                    <a:pt x="1249" y="690"/>
                  </a:lnTo>
                  <a:lnTo>
                    <a:pt x="1253" y="658"/>
                  </a:lnTo>
                  <a:lnTo>
                    <a:pt x="1253" y="626"/>
                  </a:lnTo>
                  <a:lnTo>
                    <a:pt x="1242" y="626"/>
                  </a:lnTo>
                  <a:lnTo>
                    <a:pt x="1242" y="594"/>
                  </a:lnTo>
                  <a:lnTo>
                    <a:pt x="1239" y="564"/>
                  </a:lnTo>
                  <a:lnTo>
                    <a:pt x="1235" y="532"/>
                  </a:lnTo>
                  <a:lnTo>
                    <a:pt x="1230" y="502"/>
                  </a:lnTo>
                  <a:lnTo>
                    <a:pt x="1223" y="472"/>
                  </a:lnTo>
                  <a:lnTo>
                    <a:pt x="1216" y="443"/>
                  </a:lnTo>
                  <a:lnTo>
                    <a:pt x="1205" y="415"/>
                  </a:lnTo>
                  <a:lnTo>
                    <a:pt x="1194" y="387"/>
                  </a:lnTo>
                  <a:lnTo>
                    <a:pt x="1182" y="360"/>
                  </a:lnTo>
                  <a:lnTo>
                    <a:pt x="1168" y="334"/>
                  </a:lnTo>
                  <a:lnTo>
                    <a:pt x="1154" y="307"/>
                  </a:lnTo>
                  <a:lnTo>
                    <a:pt x="1138" y="282"/>
                  </a:lnTo>
                  <a:lnTo>
                    <a:pt x="1120" y="257"/>
                  </a:lnTo>
                  <a:lnTo>
                    <a:pt x="1102" y="234"/>
                  </a:lnTo>
                  <a:lnTo>
                    <a:pt x="1083" y="213"/>
                  </a:lnTo>
                  <a:lnTo>
                    <a:pt x="1062" y="192"/>
                  </a:lnTo>
                  <a:lnTo>
                    <a:pt x="1040" y="170"/>
                  </a:lnTo>
                  <a:lnTo>
                    <a:pt x="1019" y="151"/>
                  </a:lnTo>
                  <a:lnTo>
                    <a:pt x="996" y="133"/>
                  </a:lnTo>
                  <a:lnTo>
                    <a:pt x="971" y="115"/>
                  </a:lnTo>
                  <a:lnTo>
                    <a:pt x="946" y="99"/>
                  </a:lnTo>
                  <a:lnTo>
                    <a:pt x="920" y="85"/>
                  </a:lnTo>
                  <a:lnTo>
                    <a:pt x="893" y="71"/>
                  </a:lnTo>
                  <a:lnTo>
                    <a:pt x="867" y="59"/>
                  </a:lnTo>
                  <a:lnTo>
                    <a:pt x="838" y="48"/>
                  </a:lnTo>
                  <a:lnTo>
                    <a:pt x="810" y="39"/>
                  </a:lnTo>
                  <a:lnTo>
                    <a:pt x="781" y="30"/>
                  </a:lnTo>
                  <a:lnTo>
                    <a:pt x="751" y="23"/>
                  </a:lnTo>
                  <a:lnTo>
                    <a:pt x="721" y="18"/>
                  </a:lnTo>
                  <a:lnTo>
                    <a:pt x="689" y="14"/>
                  </a:lnTo>
                  <a:lnTo>
                    <a:pt x="659" y="11"/>
                  </a:lnTo>
                  <a:lnTo>
                    <a:pt x="627" y="11"/>
                  </a:lnTo>
                  <a:lnTo>
                    <a:pt x="595" y="11"/>
                  </a:lnTo>
                  <a:lnTo>
                    <a:pt x="563" y="14"/>
                  </a:lnTo>
                  <a:lnTo>
                    <a:pt x="533" y="18"/>
                  </a:lnTo>
                  <a:lnTo>
                    <a:pt x="503" y="23"/>
                  </a:lnTo>
                  <a:lnTo>
                    <a:pt x="473" y="30"/>
                  </a:lnTo>
                  <a:lnTo>
                    <a:pt x="443" y="39"/>
                  </a:lnTo>
                  <a:lnTo>
                    <a:pt x="414" y="48"/>
                  </a:lnTo>
                  <a:lnTo>
                    <a:pt x="388" y="59"/>
                  </a:lnTo>
                  <a:lnTo>
                    <a:pt x="359" y="71"/>
                  </a:lnTo>
                  <a:lnTo>
                    <a:pt x="333" y="85"/>
                  </a:lnTo>
                  <a:lnTo>
                    <a:pt x="308" y="99"/>
                  </a:lnTo>
                  <a:lnTo>
                    <a:pt x="283" y="115"/>
                  </a:lnTo>
                  <a:lnTo>
                    <a:pt x="258" y="133"/>
                  </a:lnTo>
                  <a:lnTo>
                    <a:pt x="235" y="151"/>
                  </a:lnTo>
                  <a:lnTo>
                    <a:pt x="212" y="170"/>
                  </a:lnTo>
                  <a:lnTo>
                    <a:pt x="191" y="192"/>
                  </a:lnTo>
                  <a:lnTo>
                    <a:pt x="172" y="213"/>
                  </a:lnTo>
                  <a:lnTo>
                    <a:pt x="152" y="234"/>
                  </a:lnTo>
                  <a:lnTo>
                    <a:pt x="133" y="257"/>
                  </a:lnTo>
                  <a:lnTo>
                    <a:pt x="117" y="282"/>
                  </a:lnTo>
                  <a:lnTo>
                    <a:pt x="101" y="307"/>
                  </a:lnTo>
                  <a:lnTo>
                    <a:pt x="85" y="334"/>
                  </a:lnTo>
                  <a:lnTo>
                    <a:pt x="72" y="360"/>
                  </a:lnTo>
                  <a:lnTo>
                    <a:pt x="60" y="387"/>
                  </a:lnTo>
                  <a:lnTo>
                    <a:pt x="47" y="415"/>
                  </a:lnTo>
                  <a:lnTo>
                    <a:pt x="39" y="443"/>
                  </a:lnTo>
                  <a:lnTo>
                    <a:pt x="30" y="472"/>
                  </a:lnTo>
                  <a:lnTo>
                    <a:pt x="23" y="502"/>
                  </a:lnTo>
                  <a:lnTo>
                    <a:pt x="17" y="532"/>
                  </a:lnTo>
                  <a:lnTo>
                    <a:pt x="14" y="564"/>
                  </a:lnTo>
                  <a:lnTo>
                    <a:pt x="12" y="594"/>
                  </a:lnTo>
                  <a:lnTo>
                    <a:pt x="10" y="626"/>
                  </a:lnTo>
                  <a:lnTo>
                    <a:pt x="12" y="658"/>
                  </a:lnTo>
                  <a:lnTo>
                    <a:pt x="14" y="690"/>
                  </a:lnTo>
                  <a:lnTo>
                    <a:pt x="17" y="720"/>
                  </a:lnTo>
                  <a:lnTo>
                    <a:pt x="23" y="750"/>
                  </a:lnTo>
                  <a:lnTo>
                    <a:pt x="30" y="780"/>
                  </a:lnTo>
                  <a:lnTo>
                    <a:pt x="39" y="811"/>
                  </a:lnTo>
                  <a:lnTo>
                    <a:pt x="47" y="839"/>
                  </a:lnTo>
                  <a:lnTo>
                    <a:pt x="60" y="865"/>
                  </a:lnTo>
                  <a:lnTo>
                    <a:pt x="72" y="894"/>
                  </a:lnTo>
                  <a:lnTo>
                    <a:pt x="85" y="920"/>
                  </a:lnTo>
                  <a:lnTo>
                    <a:pt x="101" y="945"/>
                  </a:lnTo>
                  <a:lnTo>
                    <a:pt x="117" y="970"/>
                  </a:lnTo>
                  <a:lnTo>
                    <a:pt x="133" y="995"/>
                  </a:lnTo>
                  <a:lnTo>
                    <a:pt x="152" y="1018"/>
                  </a:lnTo>
                  <a:lnTo>
                    <a:pt x="172" y="1041"/>
                  </a:lnTo>
                  <a:lnTo>
                    <a:pt x="191" y="1062"/>
                  </a:lnTo>
                  <a:lnTo>
                    <a:pt x="212" y="1082"/>
                  </a:lnTo>
                  <a:lnTo>
                    <a:pt x="235" y="1101"/>
                  </a:lnTo>
                  <a:lnTo>
                    <a:pt x="258" y="1121"/>
                  </a:lnTo>
                  <a:lnTo>
                    <a:pt x="283" y="1137"/>
                  </a:lnTo>
                  <a:lnTo>
                    <a:pt x="308" y="1153"/>
                  </a:lnTo>
                  <a:lnTo>
                    <a:pt x="333" y="1169"/>
                  </a:lnTo>
                  <a:lnTo>
                    <a:pt x="359" y="1181"/>
                  </a:lnTo>
                  <a:lnTo>
                    <a:pt x="388" y="1194"/>
                  </a:lnTo>
                  <a:lnTo>
                    <a:pt x="414" y="1204"/>
                  </a:lnTo>
                  <a:lnTo>
                    <a:pt x="443" y="1215"/>
                  </a:lnTo>
                  <a:lnTo>
                    <a:pt x="473" y="1224"/>
                  </a:lnTo>
                  <a:lnTo>
                    <a:pt x="503" y="1229"/>
                  </a:lnTo>
                  <a:lnTo>
                    <a:pt x="533" y="1236"/>
                  </a:lnTo>
                  <a:lnTo>
                    <a:pt x="563" y="1240"/>
                  </a:lnTo>
                  <a:lnTo>
                    <a:pt x="595" y="1241"/>
                  </a:lnTo>
                  <a:lnTo>
                    <a:pt x="627" y="1243"/>
                  </a:lnTo>
                  <a:lnTo>
                    <a:pt x="659" y="1241"/>
                  </a:lnTo>
                  <a:lnTo>
                    <a:pt x="689" y="1240"/>
                  </a:lnTo>
                  <a:lnTo>
                    <a:pt x="721" y="1236"/>
                  </a:lnTo>
                  <a:lnTo>
                    <a:pt x="751" y="1229"/>
                  </a:lnTo>
                  <a:lnTo>
                    <a:pt x="781" y="1224"/>
                  </a:lnTo>
                  <a:lnTo>
                    <a:pt x="810" y="1215"/>
                  </a:lnTo>
                  <a:lnTo>
                    <a:pt x="838" y="1204"/>
                  </a:lnTo>
                  <a:lnTo>
                    <a:pt x="867" y="1194"/>
                  </a:lnTo>
                  <a:lnTo>
                    <a:pt x="893" y="1181"/>
                  </a:lnTo>
                  <a:lnTo>
                    <a:pt x="920" y="1169"/>
                  </a:lnTo>
                  <a:lnTo>
                    <a:pt x="946" y="1153"/>
                  </a:lnTo>
                  <a:lnTo>
                    <a:pt x="971" y="1137"/>
                  </a:lnTo>
                  <a:lnTo>
                    <a:pt x="996" y="1121"/>
                  </a:lnTo>
                  <a:lnTo>
                    <a:pt x="1019" y="1101"/>
                  </a:lnTo>
                  <a:lnTo>
                    <a:pt x="1040" y="1082"/>
                  </a:lnTo>
                  <a:lnTo>
                    <a:pt x="1062" y="1062"/>
                  </a:lnTo>
                  <a:lnTo>
                    <a:pt x="1083" y="1041"/>
                  </a:lnTo>
                  <a:lnTo>
                    <a:pt x="1102" y="1018"/>
                  </a:lnTo>
                  <a:lnTo>
                    <a:pt x="1120" y="995"/>
                  </a:lnTo>
                  <a:lnTo>
                    <a:pt x="1138" y="970"/>
                  </a:lnTo>
                  <a:lnTo>
                    <a:pt x="1154" y="945"/>
                  </a:lnTo>
                  <a:lnTo>
                    <a:pt x="1168" y="920"/>
                  </a:lnTo>
                  <a:lnTo>
                    <a:pt x="1182" y="894"/>
                  </a:lnTo>
                  <a:lnTo>
                    <a:pt x="1194" y="865"/>
                  </a:lnTo>
                  <a:lnTo>
                    <a:pt x="1205" y="839"/>
                  </a:lnTo>
                  <a:lnTo>
                    <a:pt x="1216" y="811"/>
                  </a:lnTo>
                  <a:lnTo>
                    <a:pt x="1223" y="780"/>
                  </a:lnTo>
                  <a:lnTo>
                    <a:pt x="1230" y="750"/>
                  </a:lnTo>
                  <a:lnTo>
                    <a:pt x="1235" y="720"/>
                  </a:lnTo>
                  <a:lnTo>
                    <a:pt x="1239" y="690"/>
                  </a:lnTo>
                  <a:lnTo>
                    <a:pt x="1242" y="658"/>
                  </a:lnTo>
                  <a:lnTo>
                    <a:pt x="1242" y="626"/>
                  </a:lnTo>
                  <a:lnTo>
                    <a:pt x="1253" y="626"/>
                  </a:lnTo>
                  <a:close/>
                </a:path>
              </a:pathLst>
            </a:custGeom>
            <a:solidFill>
              <a:srgbClr val="8CD1FF"/>
            </a:solidFill>
            <a:ln w="9525">
              <a:noFill/>
              <a:round/>
              <a:headEnd/>
              <a:tailEnd/>
            </a:ln>
          </p:spPr>
          <p:txBody>
            <a:bodyPr/>
            <a:lstStyle/>
            <a:p>
              <a:endParaRPr lang="en-US"/>
            </a:p>
          </p:txBody>
        </p:sp>
        <p:sp>
          <p:nvSpPr>
            <p:cNvPr id="53347" name="Freeform 100"/>
            <p:cNvSpPr>
              <a:spLocks/>
            </p:cNvSpPr>
            <p:nvPr/>
          </p:nvSpPr>
          <p:spPr bwMode="auto">
            <a:xfrm>
              <a:off x="3803268" y="2384448"/>
              <a:ext cx="1754012" cy="1971675"/>
            </a:xfrm>
            <a:custGeom>
              <a:avLst/>
              <a:gdLst>
                <a:gd name="T0" fmla="*/ 2147483647 w 1243"/>
                <a:gd name="T1" fmla="*/ 2147483647 h 1242"/>
                <a:gd name="T2" fmla="*/ 2147483647 w 1243"/>
                <a:gd name="T3" fmla="*/ 2147483647 h 1242"/>
                <a:gd name="T4" fmla="*/ 2147483647 w 1243"/>
                <a:gd name="T5" fmla="*/ 2147483647 h 1242"/>
                <a:gd name="T6" fmla="*/ 2147483647 w 1243"/>
                <a:gd name="T7" fmla="*/ 2147483647 h 1242"/>
                <a:gd name="T8" fmla="*/ 2147483647 w 1243"/>
                <a:gd name="T9" fmla="*/ 2147483647 h 1242"/>
                <a:gd name="T10" fmla="*/ 2147483647 w 1243"/>
                <a:gd name="T11" fmla="*/ 2147483647 h 1242"/>
                <a:gd name="T12" fmla="*/ 2147483647 w 1243"/>
                <a:gd name="T13" fmla="*/ 2147483647 h 1242"/>
                <a:gd name="T14" fmla="*/ 2147483647 w 1243"/>
                <a:gd name="T15" fmla="*/ 2147483647 h 1242"/>
                <a:gd name="T16" fmla="*/ 2147483647 w 1243"/>
                <a:gd name="T17" fmla="*/ 2147483647 h 1242"/>
                <a:gd name="T18" fmla="*/ 2147483647 w 1243"/>
                <a:gd name="T19" fmla="*/ 2147483647 h 1242"/>
                <a:gd name="T20" fmla="*/ 2147483647 w 1243"/>
                <a:gd name="T21" fmla="*/ 2147483647 h 1242"/>
                <a:gd name="T22" fmla="*/ 2147483647 w 1243"/>
                <a:gd name="T23" fmla="*/ 2147483647 h 1242"/>
                <a:gd name="T24" fmla="*/ 0 w 1243"/>
                <a:gd name="T25" fmla="*/ 2147483647 h 1242"/>
                <a:gd name="T26" fmla="*/ 2147483647 w 1243"/>
                <a:gd name="T27" fmla="*/ 2147483647 h 1242"/>
                <a:gd name="T28" fmla="*/ 2147483647 w 1243"/>
                <a:gd name="T29" fmla="*/ 2147483647 h 1242"/>
                <a:gd name="T30" fmla="*/ 2147483647 w 1243"/>
                <a:gd name="T31" fmla="*/ 2147483647 h 1242"/>
                <a:gd name="T32" fmla="*/ 2147483647 w 1243"/>
                <a:gd name="T33" fmla="*/ 2147483647 h 1242"/>
                <a:gd name="T34" fmla="*/ 2147483647 w 1243"/>
                <a:gd name="T35" fmla="*/ 2147483647 h 1242"/>
                <a:gd name="T36" fmla="*/ 2147483647 w 1243"/>
                <a:gd name="T37" fmla="*/ 2147483647 h 1242"/>
                <a:gd name="T38" fmla="*/ 2147483647 w 1243"/>
                <a:gd name="T39" fmla="*/ 2147483647 h 1242"/>
                <a:gd name="T40" fmla="*/ 2147483647 w 1243"/>
                <a:gd name="T41" fmla="*/ 2147483647 h 1242"/>
                <a:gd name="T42" fmla="*/ 2147483647 w 1243"/>
                <a:gd name="T43" fmla="*/ 2147483647 h 1242"/>
                <a:gd name="T44" fmla="*/ 2147483647 w 1243"/>
                <a:gd name="T45" fmla="*/ 2147483647 h 1242"/>
                <a:gd name="T46" fmla="*/ 2147483647 w 1243"/>
                <a:gd name="T47" fmla="*/ 2147483647 h 1242"/>
                <a:gd name="T48" fmla="*/ 2147483647 w 1243"/>
                <a:gd name="T49" fmla="*/ 2147483647 h 1242"/>
                <a:gd name="T50" fmla="*/ 2147483647 w 1243"/>
                <a:gd name="T51" fmla="*/ 2147483647 h 1242"/>
                <a:gd name="T52" fmla="*/ 2147483647 w 1243"/>
                <a:gd name="T53" fmla="*/ 2147483647 h 1242"/>
                <a:gd name="T54" fmla="*/ 2147483647 w 1243"/>
                <a:gd name="T55" fmla="*/ 2147483647 h 1242"/>
                <a:gd name="T56" fmla="*/ 2147483647 w 1243"/>
                <a:gd name="T57" fmla="*/ 2147483647 h 1242"/>
                <a:gd name="T58" fmla="*/ 2147483647 w 1243"/>
                <a:gd name="T59" fmla="*/ 2147483647 h 1242"/>
                <a:gd name="T60" fmla="*/ 2147483647 w 1243"/>
                <a:gd name="T61" fmla="*/ 2147483647 h 1242"/>
                <a:gd name="T62" fmla="*/ 2147483647 w 1243"/>
                <a:gd name="T63" fmla="*/ 2147483647 h 1242"/>
                <a:gd name="T64" fmla="*/ 2147483647 w 1243"/>
                <a:gd name="T65" fmla="*/ 2147483647 h 1242"/>
                <a:gd name="T66" fmla="*/ 2147483647 w 1243"/>
                <a:gd name="T67" fmla="*/ 2147483647 h 1242"/>
                <a:gd name="T68" fmla="*/ 2147483647 w 1243"/>
                <a:gd name="T69" fmla="*/ 2147483647 h 1242"/>
                <a:gd name="T70" fmla="*/ 2147483647 w 1243"/>
                <a:gd name="T71" fmla="*/ 2147483647 h 1242"/>
                <a:gd name="T72" fmla="*/ 2147483647 w 1243"/>
                <a:gd name="T73" fmla="*/ 2147483647 h 1242"/>
                <a:gd name="T74" fmla="*/ 2147483647 w 1243"/>
                <a:gd name="T75" fmla="*/ 2147483647 h 1242"/>
                <a:gd name="T76" fmla="*/ 2147483647 w 1243"/>
                <a:gd name="T77" fmla="*/ 2147483647 h 1242"/>
                <a:gd name="T78" fmla="*/ 2147483647 w 1243"/>
                <a:gd name="T79" fmla="*/ 2147483647 h 1242"/>
                <a:gd name="T80" fmla="*/ 2147483647 w 1243"/>
                <a:gd name="T81" fmla="*/ 2147483647 h 1242"/>
                <a:gd name="T82" fmla="*/ 2147483647 w 1243"/>
                <a:gd name="T83" fmla="*/ 2147483647 h 1242"/>
                <a:gd name="T84" fmla="*/ 2147483647 w 1243"/>
                <a:gd name="T85" fmla="*/ 2147483647 h 1242"/>
                <a:gd name="T86" fmla="*/ 2147483647 w 1243"/>
                <a:gd name="T87" fmla="*/ 2147483647 h 1242"/>
                <a:gd name="T88" fmla="*/ 2147483647 w 1243"/>
                <a:gd name="T89" fmla="*/ 2147483647 h 1242"/>
                <a:gd name="T90" fmla="*/ 2147483647 w 1243"/>
                <a:gd name="T91" fmla="*/ 2147483647 h 1242"/>
                <a:gd name="T92" fmla="*/ 2147483647 w 1243"/>
                <a:gd name="T93" fmla="*/ 2147483647 h 1242"/>
                <a:gd name="T94" fmla="*/ 2147483647 w 1243"/>
                <a:gd name="T95" fmla="*/ 2147483647 h 1242"/>
                <a:gd name="T96" fmla="*/ 2147483647 w 1243"/>
                <a:gd name="T97" fmla="*/ 2147483647 h 1242"/>
                <a:gd name="T98" fmla="*/ 2147483647 w 1243"/>
                <a:gd name="T99" fmla="*/ 2147483647 h 1242"/>
                <a:gd name="T100" fmla="*/ 2147483647 w 1243"/>
                <a:gd name="T101" fmla="*/ 2147483647 h 124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43"/>
                <a:gd name="T154" fmla="*/ 0 h 1242"/>
                <a:gd name="T155" fmla="*/ 1243 w 1243"/>
                <a:gd name="T156" fmla="*/ 1242 h 124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43" h="1242">
                  <a:moveTo>
                    <a:pt x="1243" y="620"/>
                  </a:moveTo>
                  <a:lnTo>
                    <a:pt x="1243" y="588"/>
                  </a:lnTo>
                  <a:lnTo>
                    <a:pt x="1239" y="556"/>
                  </a:lnTo>
                  <a:lnTo>
                    <a:pt x="1236" y="526"/>
                  </a:lnTo>
                  <a:lnTo>
                    <a:pt x="1230" y="496"/>
                  </a:lnTo>
                  <a:lnTo>
                    <a:pt x="1223" y="466"/>
                  </a:lnTo>
                  <a:lnTo>
                    <a:pt x="1216" y="436"/>
                  </a:lnTo>
                  <a:lnTo>
                    <a:pt x="1205" y="407"/>
                  </a:lnTo>
                  <a:lnTo>
                    <a:pt x="1195" y="379"/>
                  </a:lnTo>
                  <a:lnTo>
                    <a:pt x="1182" y="351"/>
                  </a:lnTo>
                  <a:lnTo>
                    <a:pt x="1168" y="324"/>
                  </a:lnTo>
                  <a:lnTo>
                    <a:pt x="1154" y="299"/>
                  </a:lnTo>
                  <a:lnTo>
                    <a:pt x="1136" y="273"/>
                  </a:lnTo>
                  <a:lnTo>
                    <a:pt x="1120" y="250"/>
                  </a:lnTo>
                  <a:lnTo>
                    <a:pt x="1101" y="225"/>
                  </a:lnTo>
                  <a:lnTo>
                    <a:pt x="1081" y="203"/>
                  </a:lnTo>
                  <a:lnTo>
                    <a:pt x="1062" y="182"/>
                  </a:lnTo>
                  <a:lnTo>
                    <a:pt x="1039" y="161"/>
                  </a:lnTo>
                  <a:lnTo>
                    <a:pt x="1018" y="141"/>
                  </a:lnTo>
                  <a:lnTo>
                    <a:pt x="993" y="124"/>
                  </a:lnTo>
                  <a:lnTo>
                    <a:pt x="970" y="106"/>
                  </a:lnTo>
                  <a:lnTo>
                    <a:pt x="945" y="90"/>
                  </a:lnTo>
                  <a:lnTo>
                    <a:pt x="918" y="74"/>
                  </a:lnTo>
                  <a:lnTo>
                    <a:pt x="892" y="60"/>
                  </a:lnTo>
                  <a:lnTo>
                    <a:pt x="863" y="47"/>
                  </a:lnTo>
                  <a:lnTo>
                    <a:pt x="835" y="37"/>
                  </a:lnTo>
                  <a:lnTo>
                    <a:pt x="807" y="28"/>
                  </a:lnTo>
                  <a:lnTo>
                    <a:pt x="776" y="19"/>
                  </a:lnTo>
                  <a:lnTo>
                    <a:pt x="746" y="12"/>
                  </a:lnTo>
                  <a:lnTo>
                    <a:pt x="716" y="7"/>
                  </a:lnTo>
                  <a:lnTo>
                    <a:pt x="686" y="3"/>
                  </a:lnTo>
                  <a:lnTo>
                    <a:pt x="654" y="0"/>
                  </a:lnTo>
                  <a:lnTo>
                    <a:pt x="622" y="0"/>
                  </a:lnTo>
                  <a:lnTo>
                    <a:pt x="590" y="0"/>
                  </a:lnTo>
                  <a:lnTo>
                    <a:pt x="558" y="3"/>
                  </a:lnTo>
                  <a:lnTo>
                    <a:pt x="526" y="7"/>
                  </a:lnTo>
                  <a:lnTo>
                    <a:pt x="496" y="12"/>
                  </a:lnTo>
                  <a:lnTo>
                    <a:pt x="466" y="19"/>
                  </a:lnTo>
                  <a:lnTo>
                    <a:pt x="438" y="28"/>
                  </a:lnTo>
                  <a:lnTo>
                    <a:pt x="408" y="37"/>
                  </a:lnTo>
                  <a:lnTo>
                    <a:pt x="379" y="47"/>
                  </a:lnTo>
                  <a:lnTo>
                    <a:pt x="353" y="60"/>
                  </a:lnTo>
                  <a:lnTo>
                    <a:pt x="326" y="74"/>
                  </a:lnTo>
                  <a:lnTo>
                    <a:pt x="300" y="90"/>
                  </a:lnTo>
                  <a:lnTo>
                    <a:pt x="275" y="106"/>
                  </a:lnTo>
                  <a:lnTo>
                    <a:pt x="250" y="124"/>
                  </a:lnTo>
                  <a:lnTo>
                    <a:pt x="227" y="141"/>
                  </a:lnTo>
                  <a:lnTo>
                    <a:pt x="204" y="161"/>
                  </a:lnTo>
                  <a:lnTo>
                    <a:pt x="183" y="182"/>
                  </a:lnTo>
                  <a:lnTo>
                    <a:pt x="161" y="203"/>
                  </a:lnTo>
                  <a:lnTo>
                    <a:pt x="142" y="225"/>
                  </a:lnTo>
                  <a:lnTo>
                    <a:pt x="124" y="250"/>
                  </a:lnTo>
                  <a:lnTo>
                    <a:pt x="106" y="273"/>
                  </a:lnTo>
                  <a:lnTo>
                    <a:pt x="90" y="299"/>
                  </a:lnTo>
                  <a:lnTo>
                    <a:pt x="76" y="324"/>
                  </a:lnTo>
                  <a:lnTo>
                    <a:pt x="62" y="351"/>
                  </a:lnTo>
                  <a:lnTo>
                    <a:pt x="50" y="379"/>
                  </a:lnTo>
                  <a:lnTo>
                    <a:pt x="39" y="407"/>
                  </a:lnTo>
                  <a:lnTo>
                    <a:pt x="28" y="436"/>
                  </a:lnTo>
                  <a:lnTo>
                    <a:pt x="19" y="466"/>
                  </a:lnTo>
                  <a:lnTo>
                    <a:pt x="12" y="496"/>
                  </a:lnTo>
                  <a:lnTo>
                    <a:pt x="7" y="526"/>
                  </a:lnTo>
                  <a:lnTo>
                    <a:pt x="3" y="556"/>
                  </a:lnTo>
                  <a:lnTo>
                    <a:pt x="2" y="588"/>
                  </a:lnTo>
                  <a:lnTo>
                    <a:pt x="0" y="620"/>
                  </a:lnTo>
                  <a:lnTo>
                    <a:pt x="2" y="652"/>
                  </a:lnTo>
                  <a:lnTo>
                    <a:pt x="3" y="684"/>
                  </a:lnTo>
                  <a:lnTo>
                    <a:pt x="7" y="716"/>
                  </a:lnTo>
                  <a:lnTo>
                    <a:pt x="12" y="746"/>
                  </a:lnTo>
                  <a:lnTo>
                    <a:pt x="19" y="776"/>
                  </a:lnTo>
                  <a:lnTo>
                    <a:pt x="28" y="805"/>
                  </a:lnTo>
                  <a:lnTo>
                    <a:pt x="39" y="835"/>
                  </a:lnTo>
                  <a:lnTo>
                    <a:pt x="50" y="863"/>
                  </a:lnTo>
                  <a:lnTo>
                    <a:pt x="62" y="890"/>
                  </a:lnTo>
                  <a:lnTo>
                    <a:pt x="76" y="916"/>
                  </a:lnTo>
                  <a:lnTo>
                    <a:pt x="90" y="943"/>
                  </a:lnTo>
                  <a:lnTo>
                    <a:pt x="106" y="968"/>
                  </a:lnTo>
                  <a:lnTo>
                    <a:pt x="124" y="992"/>
                  </a:lnTo>
                  <a:lnTo>
                    <a:pt x="142" y="1016"/>
                  </a:lnTo>
                  <a:lnTo>
                    <a:pt x="161" y="1039"/>
                  </a:lnTo>
                  <a:lnTo>
                    <a:pt x="183" y="1060"/>
                  </a:lnTo>
                  <a:lnTo>
                    <a:pt x="204" y="1081"/>
                  </a:lnTo>
                  <a:lnTo>
                    <a:pt x="227" y="1101"/>
                  </a:lnTo>
                  <a:lnTo>
                    <a:pt x="250" y="1118"/>
                  </a:lnTo>
                  <a:lnTo>
                    <a:pt x="275" y="1136"/>
                  </a:lnTo>
                  <a:lnTo>
                    <a:pt x="300" y="1152"/>
                  </a:lnTo>
                  <a:lnTo>
                    <a:pt x="326" y="1166"/>
                  </a:lnTo>
                  <a:lnTo>
                    <a:pt x="353" y="1180"/>
                  </a:lnTo>
                  <a:lnTo>
                    <a:pt x="379" y="1193"/>
                  </a:lnTo>
                  <a:lnTo>
                    <a:pt x="408" y="1203"/>
                  </a:lnTo>
                  <a:lnTo>
                    <a:pt x="438" y="1214"/>
                  </a:lnTo>
                  <a:lnTo>
                    <a:pt x="466" y="1223"/>
                  </a:lnTo>
                  <a:lnTo>
                    <a:pt x="496" y="1228"/>
                  </a:lnTo>
                  <a:lnTo>
                    <a:pt x="526" y="1235"/>
                  </a:lnTo>
                  <a:lnTo>
                    <a:pt x="558" y="1239"/>
                  </a:lnTo>
                  <a:lnTo>
                    <a:pt x="590" y="1241"/>
                  </a:lnTo>
                  <a:lnTo>
                    <a:pt x="622" y="1242"/>
                  </a:lnTo>
                  <a:lnTo>
                    <a:pt x="654" y="1241"/>
                  </a:lnTo>
                  <a:lnTo>
                    <a:pt x="686" y="1239"/>
                  </a:lnTo>
                  <a:lnTo>
                    <a:pt x="716" y="1235"/>
                  </a:lnTo>
                  <a:lnTo>
                    <a:pt x="746" y="1228"/>
                  </a:lnTo>
                  <a:lnTo>
                    <a:pt x="776" y="1223"/>
                  </a:lnTo>
                  <a:lnTo>
                    <a:pt x="807" y="1214"/>
                  </a:lnTo>
                  <a:lnTo>
                    <a:pt x="835" y="1203"/>
                  </a:lnTo>
                  <a:lnTo>
                    <a:pt x="863" y="1193"/>
                  </a:lnTo>
                  <a:lnTo>
                    <a:pt x="892" y="1180"/>
                  </a:lnTo>
                  <a:lnTo>
                    <a:pt x="918" y="1166"/>
                  </a:lnTo>
                  <a:lnTo>
                    <a:pt x="945" y="1152"/>
                  </a:lnTo>
                  <a:lnTo>
                    <a:pt x="970" y="1136"/>
                  </a:lnTo>
                  <a:lnTo>
                    <a:pt x="993" y="1118"/>
                  </a:lnTo>
                  <a:lnTo>
                    <a:pt x="1018" y="1101"/>
                  </a:lnTo>
                  <a:lnTo>
                    <a:pt x="1039" y="1081"/>
                  </a:lnTo>
                  <a:lnTo>
                    <a:pt x="1062" y="1060"/>
                  </a:lnTo>
                  <a:lnTo>
                    <a:pt x="1081" y="1039"/>
                  </a:lnTo>
                  <a:lnTo>
                    <a:pt x="1101" y="1016"/>
                  </a:lnTo>
                  <a:lnTo>
                    <a:pt x="1120" y="992"/>
                  </a:lnTo>
                  <a:lnTo>
                    <a:pt x="1136" y="968"/>
                  </a:lnTo>
                  <a:lnTo>
                    <a:pt x="1154" y="943"/>
                  </a:lnTo>
                  <a:lnTo>
                    <a:pt x="1168" y="916"/>
                  </a:lnTo>
                  <a:lnTo>
                    <a:pt x="1182" y="890"/>
                  </a:lnTo>
                  <a:lnTo>
                    <a:pt x="1195" y="863"/>
                  </a:lnTo>
                  <a:lnTo>
                    <a:pt x="1205" y="835"/>
                  </a:lnTo>
                  <a:lnTo>
                    <a:pt x="1216" y="805"/>
                  </a:lnTo>
                  <a:lnTo>
                    <a:pt x="1223" y="776"/>
                  </a:lnTo>
                  <a:lnTo>
                    <a:pt x="1230" y="746"/>
                  </a:lnTo>
                  <a:lnTo>
                    <a:pt x="1236" y="716"/>
                  </a:lnTo>
                  <a:lnTo>
                    <a:pt x="1239" y="684"/>
                  </a:lnTo>
                  <a:lnTo>
                    <a:pt x="1243" y="652"/>
                  </a:lnTo>
                  <a:lnTo>
                    <a:pt x="1243" y="620"/>
                  </a:lnTo>
                  <a:lnTo>
                    <a:pt x="1232" y="620"/>
                  </a:lnTo>
                  <a:lnTo>
                    <a:pt x="1232" y="590"/>
                  </a:lnTo>
                  <a:lnTo>
                    <a:pt x="1228" y="558"/>
                  </a:lnTo>
                  <a:lnTo>
                    <a:pt x="1225" y="528"/>
                  </a:lnTo>
                  <a:lnTo>
                    <a:pt x="1220" y="498"/>
                  </a:lnTo>
                  <a:lnTo>
                    <a:pt x="1213" y="468"/>
                  </a:lnTo>
                  <a:lnTo>
                    <a:pt x="1205" y="439"/>
                  </a:lnTo>
                  <a:lnTo>
                    <a:pt x="1195" y="411"/>
                  </a:lnTo>
                  <a:lnTo>
                    <a:pt x="1184" y="383"/>
                  </a:lnTo>
                  <a:lnTo>
                    <a:pt x="1172" y="356"/>
                  </a:lnTo>
                  <a:lnTo>
                    <a:pt x="1159" y="329"/>
                  </a:lnTo>
                  <a:lnTo>
                    <a:pt x="1143" y="304"/>
                  </a:lnTo>
                  <a:lnTo>
                    <a:pt x="1127" y="280"/>
                  </a:lnTo>
                  <a:lnTo>
                    <a:pt x="1111" y="255"/>
                  </a:lnTo>
                  <a:lnTo>
                    <a:pt x="1094" y="232"/>
                  </a:lnTo>
                  <a:lnTo>
                    <a:pt x="1074" y="211"/>
                  </a:lnTo>
                  <a:lnTo>
                    <a:pt x="1053" y="189"/>
                  </a:lnTo>
                  <a:lnTo>
                    <a:pt x="1032" y="168"/>
                  </a:lnTo>
                  <a:lnTo>
                    <a:pt x="1010" y="150"/>
                  </a:lnTo>
                  <a:lnTo>
                    <a:pt x="987" y="131"/>
                  </a:lnTo>
                  <a:lnTo>
                    <a:pt x="963" y="115"/>
                  </a:lnTo>
                  <a:lnTo>
                    <a:pt x="938" y="99"/>
                  </a:lnTo>
                  <a:lnTo>
                    <a:pt x="913" y="85"/>
                  </a:lnTo>
                  <a:lnTo>
                    <a:pt x="886" y="70"/>
                  </a:lnTo>
                  <a:lnTo>
                    <a:pt x="860" y="58"/>
                  </a:lnTo>
                  <a:lnTo>
                    <a:pt x="831" y="47"/>
                  </a:lnTo>
                  <a:lnTo>
                    <a:pt x="803" y="37"/>
                  </a:lnTo>
                  <a:lnTo>
                    <a:pt x="775" y="30"/>
                  </a:lnTo>
                  <a:lnTo>
                    <a:pt x="745" y="23"/>
                  </a:lnTo>
                  <a:lnTo>
                    <a:pt x="714" y="17"/>
                  </a:lnTo>
                  <a:lnTo>
                    <a:pt x="684" y="14"/>
                  </a:lnTo>
                  <a:lnTo>
                    <a:pt x="654" y="10"/>
                  </a:lnTo>
                  <a:lnTo>
                    <a:pt x="622" y="10"/>
                  </a:lnTo>
                  <a:lnTo>
                    <a:pt x="590" y="10"/>
                  </a:lnTo>
                  <a:lnTo>
                    <a:pt x="560" y="14"/>
                  </a:lnTo>
                  <a:lnTo>
                    <a:pt x="528" y="17"/>
                  </a:lnTo>
                  <a:lnTo>
                    <a:pt x="498" y="23"/>
                  </a:lnTo>
                  <a:lnTo>
                    <a:pt x="470" y="30"/>
                  </a:lnTo>
                  <a:lnTo>
                    <a:pt x="440" y="37"/>
                  </a:lnTo>
                  <a:lnTo>
                    <a:pt x="411" y="47"/>
                  </a:lnTo>
                  <a:lnTo>
                    <a:pt x="385" y="58"/>
                  </a:lnTo>
                  <a:lnTo>
                    <a:pt x="358" y="70"/>
                  </a:lnTo>
                  <a:lnTo>
                    <a:pt x="331" y="85"/>
                  </a:lnTo>
                  <a:lnTo>
                    <a:pt x="305" y="99"/>
                  </a:lnTo>
                  <a:lnTo>
                    <a:pt x="280" y="115"/>
                  </a:lnTo>
                  <a:lnTo>
                    <a:pt x="257" y="131"/>
                  </a:lnTo>
                  <a:lnTo>
                    <a:pt x="234" y="150"/>
                  </a:lnTo>
                  <a:lnTo>
                    <a:pt x="211" y="168"/>
                  </a:lnTo>
                  <a:lnTo>
                    <a:pt x="190" y="189"/>
                  </a:lnTo>
                  <a:lnTo>
                    <a:pt x="170" y="211"/>
                  </a:lnTo>
                  <a:lnTo>
                    <a:pt x="151" y="232"/>
                  </a:lnTo>
                  <a:lnTo>
                    <a:pt x="133" y="255"/>
                  </a:lnTo>
                  <a:lnTo>
                    <a:pt x="115" y="280"/>
                  </a:lnTo>
                  <a:lnTo>
                    <a:pt x="99" y="304"/>
                  </a:lnTo>
                  <a:lnTo>
                    <a:pt x="85" y="329"/>
                  </a:lnTo>
                  <a:lnTo>
                    <a:pt x="71" y="356"/>
                  </a:lnTo>
                  <a:lnTo>
                    <a:pt x="58" y="383"/>
                  </a:lnTo>
                  <a:lnTo>
                    <a:pt x="48" y="411"/>
                  </a:lnTo>
                  <a:lnTo>
                    <a:pt x="39" y="439"/>
                  </a:lnTo>
                  <a:lnTo>
                    <a:pt x="30" y="468"/>
                  </a:lnTo>
                  <a:lnTo>
                    <a:pt x="23" y="498"/>
                  </a:lnTo>
                  <a:lnTo>
                    <a:pt x="18" y="528"/>
                  </a:lnTo>
                  <a:lnTo>
                    <a:pt x="14" y="558"/>
                  </a:lnTo>
                  <a:lnTo>
                    <a:pt x="12" y="590"/>
                  </a:lnTo>
                  <a:lnTo>
                    <a:pt x="11" y="620"/>
                  </a:lnTo>
                  <a:lnTo>
                    <a:pt x="12" y="652"/>
                  </a:lnTo>
                  <a:lnTo>
                    <a:pt x="14" y="682"/>
                  </a:lnTo>
                  <a:lnTo>
                    <a:pt x="18" y="714"/>
                  </a:lnTo>
                  <a:lnTo>
                    <a:pt x="23" y="744"/>
                  </a:lnTo>
                  <a:lnTo>
                    <a:pt x="30" y="773"/>
                  </a:lnTo>
                  <a:lnTo>
                    <a:pt x="39" y="803"/>
                  </a:lnTo>
                  <a:lnTo>
                    <a:pt x="48" y="831"/>
                  </a:lnTo>
                  <a:lnTo>
                    <a:pt x="58" y="858"/>
                  </a:lnTo>
                  <a:lnTo>
                    <a:pt x="71" y="884"/>
                  </a:lnTo>
                  <a:lnTo>
                    <a:pt x="85" y="911"/>
                  </a:lnTo>
                  <a:lnTo>
                    <a:pt x="99" y="938"/>
                  </a:lnTo>
                  <a:lnTo>
                    <a:pt x="115" y="962"/>
                  </a:lnTo>
                  <a:lnTo>
                    <a:pt x="133" y="985"/>
                  </a:lnTo>
                  <a:lnTo>
                    <a:pt x="151" y="1008"/>
                  </a:lnTo>
                  <a:lnTo>
                    <a:pt x="170" y="1031"/>
                  </a:lnTo>
                  <a:lnTo>
                    <a:pt x="190" y="1053"/>
                  </a:lnTo>
                  <a:lnTo>
                    <a:pt x="211" y="1072"/>
                  </a:lnTo>
                  <a:lnTo>
                    <a:pt x="234" y="1092"/>
                  </a:lnTo>
                  <a:lnTo>
                    <a:pt x="257" y="1110"/>
                  </a:lnTo>
                  <a:lnTo>
                    <a:pt x="280" y="1127"/>
                  </a:lnTo>
                  <a:lnTo>
                    <a:pt x="305" y="1143"/>
                  </a:lnTo>
                  <a:lnTo>
                    <a:pt x="331" y="1157"/>
                  </a:lnTo>
                  <a:lnTo>
                    <a:pt x="358" y="1172"/>
                  </a:lnTo>
                  <a:lnTo>
                    <a:pt x="385" y="1182"/>
                  </a:lnTo>
                  <a:lnTo>
                    <a:pt x="411" y="1195"/>
                  </a:lnTo>
                  <a:lnTo>
                    <a:pt x="440" y="1203"/>
                  </a:lnTo>
                  <a:lnTo>
                    <a:pt x="470" y="1212"/>
                  </a:lnTo>
                  <a:lnTo>
                    <a:pt x="498" y="1219"/>
                  </a:lnTo>
                  <a:lnTo>
                    <a:pt x="528" y="1225"/>
                  </a:lnTo>
                  <a:lnTo>
                    <a:pt x="560" y="1228"/>
                  </a:lnTo>
                  <a:lnTo>
                    <a:pt x="590" y="1230"/>
                  </a:lnTo>
                  <a:lnTo>
                    <a:pt x="622" y="1230"/>
                  </a:lnTo>
                  <a:lnTo>
                    <a:pt x="654" y="1230"/>
                  </a:lnTo>
                  <a:lnTo>
                    <a:pt x="684" y="1228"/>
                  </a:lnTo>
                  <a:lnTo>
                    <a:pt x="714" y="1225"/>
                  </a:lnTo>
                  <a:lnTo>
                    <a:pt x="745" y="1219"/>
                  </a:lnTo>
                  <a:lnTo>
                    <a:pt x="775" y="1212"/>
                  </a:lnTo>
                  <a:lnTo>
                    <a:pt x="803" y="1203"/>
                  </a:lnTo>
                  <a:lnTo>
                    <a:pt x="831" y="1195"/>
                  </a:lnTo>
                  <a:lnTo>
                    <a:pt x="860" y="1182"/>
                  </a:lnTo>
                  <a:lnTo>
                    <a:pt x="886" y="1172"/>
                  </a:lnTo>
                  <a:lnTo>
                    <a:pt x="913" y="1157"/>
                  </a:lnTo>
                  <a:lnTo>
                    <a:pt x="938" y="1143"/>
                  </a:lnTo>
                  <a:lnTo>
                    <a:pt x="963" y="1127"/>
                  </a:lnTo>
                  <a:lnTo>
                    <a:pt x="987" y="1110"/>
                  </a:lnTo>
                  <a:lnTo>
                    <a:pt x="1010" y="1092"/>
                  </a:lnTo>
                  <a:lnTo>
                    <a:pt x="1032" y="1072"/>
                  </a:lnTo>
                  <a:lnTo>
                    <a:pt x="1053" y="1053"/>
                  </a:lnTo>
                  <a:lnTo>
                    <a:pt x="1074" y="1031"/>
                  </a:lnTo>
                  <a:lnTo>
                    <a:pt x="1094" y="1008"/>
                  </a:lnTo>
                  <a:lnTo>
                    <a:pt x="1111" y="985"/>
                  </a:lnTo>
                  <a:lnTo>
                    <a:pt x="1127" y="962"/>
                  </a:lnTo>
                  <a:lnTo>
                    <a:pt x="1143" y="938"/>
                  </a:lnTo>
                  <a:lnTo>
                    <a:pt x="1159" y="911"/>
                  </a:lnTo>
                  <a:lnTo>
                    <a:pt x="1172" y="884"/>
                  </a:lnTo>
                  <a:lnTo>
                    <a:pt x="1184" y="858"/>
                  </a:lnTo>
                  <a:lnTo>
                    <a:pt x="1195" y="831"/>
                  </a:lnTo>
                  <a:lnTo>
                    <a:pt x="1205" y="803"/>
                  </a:lnTo>
                  <a:lnTo>
                    <a:pt x="1213" y="773"/>
                  </a:lnTo>
                  <a:lnTo>
                    <a:pt x="1220" y="744"/>
                  </a:lnTo>
                  <a:lnTo>
                    <a:pt x="1225" y="714"/>
                  </a:lnTo>
                  <a:lnTo>
                    <a:pt x="1228" y="682"/>
                  </a:lnTo>
                  <a:lnTo>
                    <a:pt x="1232" y="652"/>
                  </a:lnTo>
                  <a:lnTo>
                    <a:pt x="1232" y="620"/>
                  </a:lnTo>
                  <a:lnTo>
                    <a:pt x="1243" y="620"/>
                  </a:lnTo>
                  <a:close/>
                </a:path>
              </a:pathLst>
            </a:custGeom>
            <a:solidFill>
              <a:srgbClr val="8DD1FF"/>
            </a:solidFill>
            <a:ln w="9525">
              <a:noFill/>
              <a:round/>
              <a:headEnd/>
              <a:tailEnd/>
            </a:ln>
          </p:spPr>
          <p:txBody>
            <a:bodyPr/>
            <a:lstStyle/>
            <a:p>
              <a:endParaRPr lang="en-US"/>
            </a:p>
          </p:txBody>
        </p:sp>
        <p:sp>
          <p:nvSpPr>
            <p:cNvPr id="53348" name="Freeform 101"/>
            <p:cNvSpPr>
              <a:spLocks/>
            </p:cNvSpPr>
            <p:nvPr/>
          </p:nvSpPr>
          <p:spPr bwMode="auto">
            <a:xfrm>
              <a:off x="3810326" y="2392383"/>
              <a:ext cx="1738489" cy="1955800"/>
            </a:xfrm>
            <a:custGeom>
              <a:avLst/>
              <a:gdLst>
                <a:gd name="T0" fmla="*/ 2147483647 w 1232"/>
                <a:gd name="T1" fmla="*/ 2147483647 h 1232"/>
                <a:gd name="T2" fmla="*/ 2147483647 w 1232"/>
                <a:gd name="T3" fmla="*/ 2147483647 h 1232"/>
                <a:gd name="T4" fmla="*/ 2147483647 w 1232"/>
                <a:gd name="T5" fmla="*/ 2147483647 h 1232"/>
                <a:gd name="T6" fmla="*/ 2147483647 w 1232"/>
                <a:gd name="T7" fmla="*/ 2147483647 h 1232"/>
                <a:gd name="T8" fmla="*/ 2147483647 w 1232"/>
                <a:gd name="T9" fmla="*/ 2147483647 h 1232"/>
                <a:gd name="T10" fmla="*/ 2147483647 w 1232"/>
                <a:gd name="T11" fmla="*/ 2147483647 h 1232"/>
                <a:gd name="T12" fmla="*/ 2147483647 w 1232"/>
                <a:gd name="T13" fmla="*/ 2147483647 h 1232"/>
                <a:gd name="T14" fmla="*/ 2147483647 w 1232"/>
                <a:gd name="T15" fmla="*/ 2147483647 h 1232"/>
                <a:gd name="T16" fmla="*/ 2147483647 w 1232"/>
                <a:gd name="T17" fmla="*/ 2147483647 h 1232"/>
                <a:gd name="T18" fmla="*/ 2147483647 w 1232"/>
                <a:gd name="T19" fmla="*/ 2147483647 h 1232"/>
                <a:gd name="T20" fmla="*/ 2147483647 w 1232"/>
                <a:gd name="T21" fmla="*/ 2147483647 h 1232"/>
                <a:gd name="T22" fmla="*/ 2147483647 w 1232"/>
                <a:gd name="T23" fmla="*/ 2147483647 h 1232"/>
                <a:gd name="T24" fmla="*/ 0 w 1232"/>
                <a:gd name="T25" fmla="*/ 2147483647 h 1232"/>
                <a:gd name="T26" fmla="*/ 2147483647 w 1232"/>
                <a:gd name="T27" fmla="*/ 2147483647 h 1232"/>
                <a:gd name="T28" fmla="*/ 2147483647 w 1232"/>
                <a:gd name="T29" fmla="*/ 2147483647 h 1232"/>
                <a:gd name="T30" fmla="*/ 2147483647 w 1232"/>
                <a:gd name="T31" fmla="*/ 2147483647 h 1232"/>
                <a:gd name="T32" fmla="*/ 2147483647 w 1232"/>
                <a:gd name="T33" fmla="*/ 2147483647 h 1232"/>
                <a:gd name="T34" fmla="*/ 2147483647 w 1232"/>
                <a:gd name="T35" fmla="*/ 2147483647 h 1232"/>
                <a:gd name="T36" fmla="*/ 2147483647 w 1232"/>
                <a:gd name="T37" fmla="*/ 2147483647 h 1232"/>
                <a:gd name="T38" fmla="*/ 2147483647 w 1232"/>
                <a:gd name="T39" fmla="*/ 2147483647 h 1232"/>
                <a:gd name="T40" fmla="*/ 2147483647 w 1232"/>
                <a:gd name="T41" fmla="*/ 2147483647 h 1232"/>
                <a:gd name="T42" fmla="*/ 2147483647 w 1232"/>
                <a:gd name="T43" fmla="*/ 2147483647 h 1232"/>
                <a:gd name="T44" fmla="*/ 2147483647 w 1232"/>
                <a:gd name="T45" fmla="*/ 2147483647 h 1232"/>
                <a:gd name="T46" fmla="*/ 2147483647 w 1232"/>
                <a:gd name="T47" fmla="*/ 2147483647 h 1232"/>
                <a:gd name="T48" fmla="*/ 2147483647 w 1232"/>
                <a:gd name="T49" fmla="*/ 2147483647 h 1232"/>
                <a:gd name="T50" fmla="*/ 2147483647 w 1232"/>
                <a:gd name="T51" fmla="*/ 2147483647 h 1232"/>
                <a:gd name="T52" fmla="*/ 2147483647 w 1232"/>
                <a:gd name="T53" fmla="*/ 2147483647 h 1232"/>
                <a:gd name="T54" fmla="*/ 2147483647 w 1232"/>
                <a:gd name="T55" fmla="*/ 2147483647 h 1232"/>
                <a:gd name="T56" fmla="*/ 2147483647 w 1232"/>
                <a:gd name="T57" fmla="*/ 2147483647 h 1232"/>
                <a:gd name="T58" fmla="*/ 2147483647 w 1232"/>
                <a:gd name="T59" fmla="*/ 2147483647 h 1232"/>
                <a:gd name="T60" fmla="*/ 2147483647 w 1232"/>
                <a:gd name="T61" fmla="*/ 2147483647 h 1232"/>
                <a:gd name="T62" fmla="*/ 2147483647 w 1232"/>
                <a:gd name="T63" fmla="*/ 2147483647 h 1232"/>
                <a:gd name="T64" fmla="*/ 2147483647 w 1232"/>
                <a:gd name="T65" fmla="*/ 2147483647 h 1232"/>
                <a:gd name="T66" fmla="*/ 2147483647 w 1232"/>
                <a:gd name="T67" fmla="*/ 2147483647 h 1232"/>
                <a:gd name="T68" fmla="*/ 2147483647 w 1232"/>
                <a:gd name="T69" fmla="*/ 2147483647 h 1232"/>
                <a:gd name="T70" fmla="*/ 2147483647 w 1232"/>
                <a:gd name="T71" fmla="*/ 2147483647 h 1232"/>
                <a:gd name="T72" fmla="*/ 2147483647 w 1232"/>
                <a:gd name="T73" fmla="*/ 2147483647 h 1232"/>
                <a:gd name="T74" fmla="*/ 2147483647 w 1232"/>
                <a:gd name="T75" fmla="*/ 2147483647 h 1232"/>
                <a:gd name="T76" fmla="*/ 2147483647 w 1232"/>
                <a:gd name="T77" fmla="*/ 2147483647 h 1232"/>
                <a:gd name="T78" fmla="*/ 2147483647 w 1232"/>
                <a:gd name="T79" fmla="*/ 2147483647 h 1232"/>
                <a:gd name="T80" fmla="*/ 2147483647 w 1232"/>
                <a:gd name="T81" fmla="*/ 2147483647 h 1232"/>
                <a:gd name="T82" fmla="*/ 2147483647 w 1232"/>
                <a:gd name="T83" fmla="*/ 2147483647 h 1232"/>
                <a:gd name="T84" fmla="*/ 2147483647 w 1232"/>
                <a:gd name="T85" fmla="*/ 2147483647 h 1232"/>
                <a:gd name="T86" fmla="*/ 2147483647 w 1232"/>
                <a:gd name="T87" fmla="*/ 2147483647 h 1232"/>
                <a:gd name="T88" fmla="*/ 2147483647 w 1232"/>
                <a:gd name="T89" fmla="*/ 2147483647 h 1232"/>
                <a:gd name="T90" fmla="*/ 2147483647 w 1232"/>
                <a:gd name="T91" fmla="*/ 2147483647 h 1232"/>
                <a:gd name="T92" fmla="*/ 2147483647 w 1232"/>
                <a:gd name="T93" fmla="*/ 2147483647 h 1232"/>
                <a:gd name="T94" fmla="*/ 2147483647 w 1232"/>
                <a:gd name="T95" fmla="*/ 2147483647 h 1232"/>
                <a:gd name="T96" fmla="*/ 2147483647 w 1232"/>
                <a:gd name="T97" fmla="*/ 2147483647 h 1232"/>
                <a:gd name="T98" fmla="*/ 2147483647 w 1232"/>
                <a:gd name="T99" fmla="*/ 2147483647 h 1232"/>
                <a:gd name="T100" fmla="*/ 2147483647 w 1232"/>
                <a:gd name="T101" fmla="*/ 2147483647 h 12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32"/>
                <a:gd name="T154" fmla="*/ 0 h 1232"/>
                <a:gd name="T155" fmla="*/ 1232 w 1232"/>
                <a:gd name="T156" fmla="*/ 1232 h 12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32" h="1232">
                  <a:moveTo>
                    <a:pt x="1232" y="615"/>
                  </a:moveTo>
                  <a:lnTo>
                    <a:pt x="1232" y="583"/>
                  </a:lnTo>
                  <a:lnTo>
                    <a:pt x="1229" y="553"/>
                  </a:lnTo>
                  <a:lnTo>
                    <a:pt x="1225" y="521"/>
                  </a:lnTo>
                  <a:lnTo>
                    <a:pt x="1220" y="491"/>
                  </a:lnTo>
                  <a:lnTo>
                    <a:pt x="1213" y="461"/>
                  </a:lnTo>
                  <a:lnTo>
                    <a:pt x="1206" y="432"/>
                  </a:lnTo>
                  <a:lnTo>
                    <a:pt x="1195" y="404"/>
                  </a:lnTo>
                  <a:lnTo>
                    <a:pt x="1184" y="376"/>
                  </a:lnTo>
                  <a:lnTo>
                    <a:pt x="1172" y="349"/>
                  </a:lnTo>
                  <a:lnTo>
                    <a:pt x="1158" y="323"/>
                  </a:lnTo>
                  <a:lnTo>
                    <a:pt x="1144" y="296"/>
                  </a:lnTo>
                  <a:lnTo>
                    <a:pt x="1128" y="271"/>
                  </a:lnTo>
                  <a:lnTo>
                    <a:pt x="1110" y="246"/>
                  </a:lnTo>
                  <a:lnTo>
                    <a:pt x="1092" y="223"/>
                  </a:lnTo>
                  <a:lnTo>
                    <a:pt x="1073" y="202"/>
                  </a:lnTo>
                  <a:lnTo>
                    <a:pt x="1052" y="181"/>
                  </a:lnTo>
                  <a:lnTo>
                    <a:pt x="1030" y="159"/>
                  </a:lnTo>
                  <a:lnTo>
                    <a:pt x="1009" y="140"/>
                  </a:lnTo>
                  <a:lnTo>
                    <a:pt x="986" y="122"/>
                  </a:lnTo>
                  <a:lnTo>
                    <a:pt x="961" y="104"/>
                  </a:lnTo>
                  <a:lnTo>
                    <a:pt x="936" y="88"/>
                  </a:lnTo>
                  <a:lnTo>
                    <a:pt x="910" y="74"/>
                  </a:lnTo>
                  <a:lnTo>
                    <a:pt x="883" y="60"/>
                  </a:lnTo>
                  <a:lnTo>
                    <a:pt x="857" y="48"/>
                  </a:lnTo>
                  <a:lnTo>
                    <a:pt x="828" y="37"/>
                  </a:lnTo>
                  <a:lnTo>
                    <a:pt x="800" y="28"/>
                  </a:lnTo>
                  <a:lnTo>
                    <a:pt x="771" y="19"/>
                  </a:lnTo>
                  <a:lnTo>
                    <a:pt x="741" y="12"/>
                  </a:lnTo>
                  <a:lnTo>
                    <a:pt x="711" y="7"/>
                  </a:lnTo>
                  <a:lnTo>
                    <a:pt x="679" y="3"/>
                  </a:lnTo>
                  <a:lnTo>
                    <a:pt x="649" y="0"/>
                  </a:lnTo>
                  <a:lnTo>
                    <a:pt x="617" y="0"/>
                  </a:lnTo>
                  <a:lnTo>
                    <a:pt x="585" y="0"/>
                  </a:lnTo>
                  <a:lnTo>
                    <a:pt x="553" y="3"/>
                  </a:lnTo>
                  <a:lnTo>
                    <a:pt x="523" y="7"/>
                  </a:lnTo>
                  <a:lnTo>
                    <a:pt x="493" y="12"/>
                  </a:lnTo>
                  <a:lnTo>
                    <a:pt x="463" y="19"/>
                  </a:lnTo>
                  <a:lnTo>
                    <a:pt x="433" y="28"/>
                  </a:lnTo>
                  <a:lnTo>
                    <a:pt x="404" y="37"/>
                  </a:lnTo>
                  <a:lnTo>
                    <a:pt x="378" y="48"/>
                  </a:lnTo>
                  <a:lnTo>
                    <a:pt x="349" y="60"/>
                  </a:lnTo>
                  <a:lnTo>
                    <a:pt x="323" y="74"/>
                  </a:lnTo>
                  <a:lnTo>
                    <a:pt x="298" y="88"/>
                  </a:lnTo>
                  <a:lnTo>
                    <a:pt x="273" y="104"/>
                  </a:lnTo>
                  <a:lnTo>
                    <a:pt x="248" y="122"/>
                  </a:lnTo>
                  <a:lnTo>
                    <a:pt x="225" y="140"/>
                  </a:lnTo>
                  <a:lnTo>
                    <a:pt x="202" y="159"/>
                  </a:lnTo>
                  <a:lnTo>
                    <a:pt x="181" y="181"/>
                  </a:lnTo>
                  <a:lnTo>
                    <a:pt x="162" y="202"/>
                  </a:lnTo>
                  <a:lnTo>
                    <a:pt x="142" y="223"/>
                  </a:lnTo>
                  <a:lnTo>
                    <a:pt x="123" y="246"/>
                  </a:lnTo>
                  <a:lnTo>
                    <a:pt x="107" y="271"/>
                  </a:lnTo>
                  <a:lnTo>
                    <a:pt x="91" y="296"/>
                  </a:lnTo>
                  <a:lnTo>
                    <a:pt x="75" y="323"/>
                  </a:lnTo>
                  <a:lnTo>
                    <a:pt x="62" y="349"/>
                  </a:lnTo>
                  <a:lnTo>
                    <a:pt x="50" y="376"/>
                  </a:lnTo>
                  <a:lnTo>
                    <a:pt x="37" y="404"/>
                  </a:lnTo>
                  <a:lnTo>
                    <a:pt x="29" y="432"/>
                  </a:lnTo>
                  <a:lnTo>
                    <a:pt x="20" y="461"/>
                  </a:lnTo>
                  <a:lnTo>
                    <a:pt x="13" y="491"/>
                  </a:lnTo>
                  <a:lnTo>
                    <a:pt x="7" y="521"/>
                  </a:lnTo>
                  <a:lnTo>
                    <a:pt x="4" y="553"/>
                  </a:lnTo>
                  <a:lnTo>
                    <a:pt x="2" y="583"/>
                  </a:lnTo>
                  <a:lnTo>
                    <a:pt x="0" y="615"/>
                  </a:lnTo>
                  <a:lnTo>
                    <a:pt x="2" y="647"/>
                  </a:lnTo>
                  <a:lnTo>
                    <a:pt x="4" y="679"/>
                  </a:lnTo>
                  <a:lnTo>
                    <a:pt x="7" y="709"/>
                  </a:lnTo>
                  <a:lnTo>
                    <a:pt x="13" y="739"/>
                  </a:lnTo>
                  <a:lnTo>
                    <a:pt x="20" y="769"/>
                  </a:lnTo>
                  <a:lnTo>
                    <a:pt x="29" y="800"/>
                  </a:lnTo>
                  <a:lnTo>
                    <a:pt x="37" y="828"/>
                  </a:lnTo>
                  <a:lnTo>
                    <a:pt x="50" y="854"/>
                  </a:lnTo>
                  <a:lnTo>
                    <a:pt x="62" y="883"/>
                  </a:lnTo>
                  <a:lnTo>
                    <a:pt x="75" y="909"/>
                  </a:lnTo>
                  <a:lnTo>
                    <a:pt x="91" y="934"/>
                  </a:lnTo>
                  <a:lnTo>
                    <a:pt x="107" y="959"/>
                  </a:lnTo>
                  <a:lnTo>
                    <a:pt x="123" y="984"/>
                  </a:lnTo>
                  <a:lnTo>
                    <a:pt x="142" y="1007"/>
                  </a:lnTo>
                  <a:lnTo>
                    <a:pt x="162" y="1030"/>
                  </a:lnTo>
                  <a:lnTo>
                    <a:pt x="181" y="1051"/>
                  </a:lnTo>
                  <a:lnTo>
                    <a:pt x="202" y="1071"/>
                  </a:lnTo>
                  <a:lnTo>
                    <a:pt x="225" y="1090"/>
                  </a:lnTo>
                  <a:lnTo>
                    <a:pt x="248" y="1110"/>
                  </a:lnTo>
                  <a:lnTo>
                    <a:pt x="273" y="1126"/>
                  </a:lnTo>
                  <a:lnTo>
                    <a:pt x="298" y="1142"/>
                  </a:lnTo>
                  <a:lnTo>
                    <a:pt x="323" y="1158"/>
                  </a:lnTo>
                  <a:lnTo>
                    <a:pt x="349" y="1170"/>
                  </a:lnTo>
                  <a:lnTo>
                    <a:pt x="378" y="1183"/>
                  </a:lnTo>
                  <a:lnTo>
                    <a:pt x="404" y="1193"/>
                  </a:lnTo>
                  <a:lnTo>
                    <a:pt x="433" y="1204"/>
                  </a:lnTo>
                  <a:lnTo>
                    <a:pt x="463" y="1213"/>
                  </a:lnTo>
                  <a:lnTo>
                    <a:pt x="493" y="1218"/>
                  </a:lnTo>
                  <a:lnTo>
                    <a:pt x="523" y="1225"/>
                  </a:lnTo>
                  <a:lnTo>
                    <a:pt x="553" y="1229"/>
                  </a:lnTo>
                  <a:lnTo>
                    <a:pt x="585" y="1230"/>
                  </a:lnTo>
                  <a:lnTo>
                    <a:pt x="617" y="1232"/>
                  </a:lnTo>
                  <a:lnTo>
                    <a:pt x="649" y="1230"/>
                  </a:lnTo>
                  <a:lnTo>
                    <a:pt x="679" y="1229"/>
                  </a:lnTo>
                  <a:lnTo>
                    <a:pt x="711" y="1225"/>
                  </a:lnTo>
                  <a:lnTo>
                    <a:pt x="741" y="1218"/>
                  </a:lnTo>
                  <a:lnTo>
                    <a:pt x="771" y="1213"/>
                  </a:lnTo>
                  <a:lnTo>
                    <a:pt x="800" y="1204"/>
                  </a:lnTo>
                  <a:lnTo>
                    <a:pt x="828" y="1193"/>
                  </a:lnTo>
                  <a:lnTo>
                    <a:pt x="857" y="1183"/>
                  </a:lnTo>
                  <a:lnTo>
                    <a:pt x="883" y="1170"/>
                  </a:lnTo>
                  <a:lnTo>
                    <a:pt x="910" y="1158"/>
                  </a:lnTo>
                  <a:lnTo>
                    <a:pt x="936" y="1142"/>
                  </a:lnTo>
                  <a:lnTo>
                    <a:pt x="961" y="1126"/>
                  </a:lnTo>
                  <a:lnTo>
                    <a:pt x="986" y="1110"/>
                  </a:lnTo>
                  <a:lnTo>
                    <a:pt x="1009" y="1090"/>
                  </a:lnTo>
                  <a:lnTo>
                    <a:pt x="1030" y="1071"/>
                  </a:lnTo>
                  <a:lnTo>
                    <a:pt x="1052" y="1051"/>
                  </a:lnTo>
                  <a:lnTo>
                    <a:pt x="1073" y="1030"/>
                  </a:lnTo>
                  <a:lnTo>
                    <a:pt x="1092" y="1007"/>
                  </a:lnTo>
                  <a:lnTo>
                    <a:pt x="1110" y="984"/>
                  </a:lnTo>
                  <a:lnTo>
                    <a:pt x="1128" y="959"/>
                  </a:lnTo>
                  <a:lnTo>
                    <a:pt x="1144" y="934"/>
                  </a:lnTo>
                  <a:lnTo>
                    <a:pt x="1158" y="909"/>
                  </a:lnTo>
                  <a:lnTo>
                    <a:pt x="1172" y="883"/>
                  </a:lnTo>
                  <a:lnTo>
                    <a:pt x="1184" y="854"/>
                  </a:lnTo>
                  <a:lnTo>
                    <a:pt x="1195" y="828"/>
                  </a:lnTo>
                  <a:lnTo>
                    <a:pt x="1206" y="800"/>
                  </a:lnTo>
                  <a:lnTo>
                    <a:pt x="1213" y="769"/>
                  </a:lnTo>
                  <a:lnTo>
                    <a:pt x="1220" y="739"/>
                  </a:lnTo>
                  <a:lnTo>
                    <a:pt x="1225" y="709"/>
                  </a:lnTo>
                  <a:lnTo>
                    <a:pt x="1229" y="679"/>
                  </a:lnTo>
                  <a:lnTo>
                    <a:pt x="1232" y="647"/>
                  </a:lnTo>
                  <a:lnTo>
                    <a:pt x="1232" y="615"/>
                  </a:lnTo>
                  <a:lnTo>
                    <a:pt x="1222" y="615"/>
                  </a:lnTo>
                  <a:lnTo>
                    <a:pt x="1222" y="585"/>
                  </a:lnTo>
                  <a:lnTo>
                    <a:pt x="1218" y="553"/>
                  </a:lnTo>
                  <a:lnTo>
                    <a:pt x="1215" y="523"/>
                  </a:lnTo>
                  <a:lnTo>
                    <a:pt x="1209" y="493"/>
                  </a:lnTo>
                  <a:lnTo>
                    <a:pt x="1202" y="464"/>
                  </a:lnTo>
                  <a:lnTo>
                    <a:pt x="1195" y="436"/>
                  </a:lnTo>
                  <a:lnTo>
                    <a:pt x="1184" y="408"/>
                  </a:lnTo>
                  <a:lnTo>
                    <a:pt x="1174" y="379"/>
                  </a:lnTo>
                  <a:lnTo>
                    <a:pt x="1161" y="353"/>
                  </a:lnTo>
                  <a:lnTo>
                    <a:pt x="1149" y="328"/>
                  </a:lnTo>
                  <a:lnTo>
                    <a:pt x="1135" y="301"/>
                  </a:lnTo>
                  <a:lnTo>
                    <a:pt x="1119" y="276"/>
                  </a:lnTo>
                  <a:lnTo>
                    <a:pt x="1101" y="253"/>
                  </a:lnTo>
                  <a:lnTo>
                    <a:pt x="1083" y="230"/>
                  </a:lnTo>
                  <a:lnTo>
                    <a:pt x="1064" y="209"/>
                  </a:lnTo>
                  <a:lnTo>
                    <a:pt x="1044" y="188"/>
                  </a:lnTo>
                  <a:lnTo>
                    <a:pt x="1023" y="168"/>
                  </a:lnTo>
                  <a:lnTo>
                    <a:pt x="1002" y="149"/>
                  </a:lnTo>
                  <a:lnTo>
                    <a:pt x="979" y="131"/>
                  </a:lnTo>
                  <a:lnTo>
                    <a:pt x="956" y="113"/>
                  </a:lnTo>
                  <a:lnTo>
                    <a:pt x="931" y="97"/>
                  </a:lnTo>
                  <a:lnTo>
                    <a:pt x="904" y="83"/>
                  </a:lnTo>
                  <a:lnTo>
                    <a:pt x="880" y="71"/>
                  </a:lnTo>
                  <a:lnTo>
                    <a:pt x="853" y="58"/>
                  </a:lnTo>
                  <a:lnTo>
                    <a:pt x="825" y="48"/>
                  </a:lnTo>
                  <a:lnTo>
                    <a:pt x="796" y="37"/>
                  </a:lnTo>
                  <a:lnTo>
                    <a:pt x="768" y="30"/>
                  </a:lnTo>
                  <a:lnTo>
                    <a:pt x="740" y="23"/>
                  </a:lnTo>
                  <a:lnTo>
                    <a:pt x="709" y="18"/>
                  </a:lnTo>
                  <a:lnTo>
                    <a:pt x="679" y="14"/>
                  </a:lnTo>
                  <a:lnTo>
                    <a:pt x="647" y="10"/>
                  </a:lnTo>
                  <a:lnTo>
                    <a:pt x="617" y="10"/>
                  </a:lnTo>
                  <a:lnTo>
                    <a:pt x="585" y="10"/>
                  </a:lnTo>
                  <a:lnTo>
                    <a:pt x="555" y="14"/>
                  </a:lnTo>
                  <a:lnTo>
                    <a:pt x="525" y="18"/>
                  </a:lnTo>
                  <a:lnTo>
                    <a:pt x="495" y="23"/>
                  </a:lnTo>
                  <a:lnTo>
                    <a:pt x="465" y="30"/>
                  </a:lnTo>
                  <a:lnTo>
                    <a:pt x="436" y="37"/>
                  </a:lnTo>
                  <a:lnTo>
                    <a:pt x="408" y="48"/>
                  </a:lnTo>
                  <a:lnTo>
                    <a:pt x="381" y="58"/>
                  </a:lnTo>
                  <a:lnTo>
                    <a:pt x="355" y="71"/>
                  </a:lnTo>
                  <a:lnTo>
                    <a:pt x="328" y="83"/>
                  </a:lnTo>
                  <a:lnTo>
                    <a:pt x="303" y="97"/>
                  </a:lnTo>
                  <a:lnTo>
                    <a:pt x="279" y="113"/>
                  </a:lnTo>
                  <a:lnTo>
                    <a:pt x="256" y="131"/>
                  </a:lnTo>
                  <a:lnTo>
                    <a:pt x="232" y="149"/>
                  </a:lnTo>
                  <a:lnTo>
                    <a:pt x="209" y="168"/>
                  </a:lnTo>
                  <a:lnTo>
                    <a:pt x="188" y="188"/>
                  </a:lnTo>
                  <a:lnTo>
                    <a:pt x="169" y="209"/>
                  </a:lnTo>
                  <a:lnTo>
                    <a:pt x="149" y="230"/>
                  </a:lnTo>
                  <a:lnTo>
                    <a:pt x="131" y="253"/>
                  </a:lnTo>
                  <a:lnTo>
                    <a:pt x="115" y="276"/>
                  </a:lnTo>
                  <a:lnTo>
                    <a:pt x="100" y="301"/>
                  </a:lnTo>
                  <a:lnTo>
                    <a:pt x="85" y="328"/>
                  </a:lnTo>
                  <a:lnTo>
                    <a:pt x="71" y="353"/>
                  </a:lnTo>
                  <a:lnTo>
                    <a:pt x="59" y="379"/>
                  </a:lnTo>
                  <a:lnTo>
                    <a:pt x="48" y="408"/>
                  </a:lnTo>
                  <a:lnTo>
                    <a:pt x="39" y="436"/>
                  </a:lnTo>
                  <a:lnTo>
                    <a:pt x="30" y="464"/>
                  </a:lnTo>
                  <a:lnTo>
                    <a:pt x="23" y="493"/>
                  </a:lnTo>
                  <a:lnTo>
                    <a:pt x="18" y="523"/>
                  </a:lnTo>
                  <a:lnTo>
                    <a:pt x="14" y="553"/>
                  </a:lnTo>
                  <a:lnTo>
                    <a:pt x="13" y="585"/>
                  </a:lnTo>
                  <a:lnTo>
                    <a:pt x="11" y="615"/>
                  </a:lnTo>
                  <a:lnTo>
                    <a:pt x="13" y="647"/>
                  </a:lnTo>
                  <a:lnTo>
                    <a:pt x="14" y="677"/>
                  </a:lnTo>
                  <a:lnTo>
                    <a:pt x="18" y="707"/>
                  </a:lnTo>
                  <a:lnTo>
                    <a:pt x="23" y="737"/>
                  </a:lnTo>
                  <a:lnTo>
                    <a:pt x="30" y="768"/>
                  </a:lnTo>
                  <a:lnTo>
                    <a:pt x="39" y="796"/>
                  </a:lnTo>
                  <a:lnTo>
                    <a:pt x="48" y="824"/>
                  </a:lnTo>
                  <a:lnTo>
                    <a:pt x="59" y="851"/>
                  </a:lnTo>
                  <a:lnTo>
                    <a:pt x="71" y="878"/>
                  </a:lnTo>
                  <a:lnTo>
                    <a:pt x="85" y="904"/>
                  </a:lnTo>
                  <a:lnTo>
                    <a:pt x="100" y="929"/>
                  </a:lnTo>
                  <a:lnTo>
                    <a:pt x="115" y="954"/>
                  </a:lnTo>
                  <a:lnTo>
                    <a:pt x="131" y="977"/>
                  </a:lnTo>
                  <a:lnTo>
                    <a:pt x="149" y="1000"/>
                  </a:lnTo>
                  <a:lnTo>
                    <a:pt x="169" y="1023"/>
                  </a:lnTo>
                  <a:lnTo>
                    <a:pt x="188" y="1044"/>
                  </a:lnTo>
                  <a:lnTo>
                    <a:pt x="209" y="1064"/>
                  </a:lnTo>
                  <a:lnTo>
                    <a:pt x="232" y="1083"/>
                  </a:lnTo>
                  <a:lnTo>
                    <a:pt x="256" y="1101"/>
                  </a:lnTo>
                  <a:lnTo>
                    <a:pt x="279" y="1117"/>
                  </a:lnTo>
                  <a:lnTo>
                    <a:pt x="303" y="1133"/>
                  </a:lnTo>
                  <a:lnTo>
                    <a:pt x="328" y="1147"/>
                  </a:lnTo>
                  <a:lnTo>
                    <a:pt x="355" y="1161"/>
                  </a:lnTo>
                  <a:lnTo>
                    <a:pt x="381" y="1174"/>
                  </a:lnTo>
                  <a:lnTo>
                    <a:pt x="408" y="1184"/>
                  </a:lnTo>
                  <a:lnTo>
                    <a:pt x="436" y="1193"/>
                  </a:lnTo>
                  <a:lnTo>
                    <a:pt x="465" y="1202"/>
                  </a:lnTo>
                  <a:lnTo>
                    <a:pt x="495" y="1209"/>
                  </a:lnTo>
                  <a:lnTo>
                    <a:pt x="525" y="1214"/>
                  </a:lnTo>
                  <a:lnTo>
                    <a:pt x="555" y="1218"/>
                  </a:lnTo>
                  <a:lnTo>
                    <a:pt x="585" y="1220"/>
                  </a:lnTo>
                  <a:lnTo>
                    <a:pt x="617" y="1220"/>
                  </a:lnTo>
                  <a:lnTo>
                    <a:pt x="647" y="1220"/>
                  </a:lnTo>
                  <a:lnTo>
                    <a:pt x="679" y="1218"/>
                  </a:lnTo>
                  <a:lnTo>
                    <a:pt x="709" y="1214"/>
                  </a:lnTo>
                  <a:lnTo>
                    <a:pt x="740" y="1209"/>
                  </a:lnTo>
                  <a:lnTo>
                    <a:pt x="768" y="1202"/>
                  </a:lnTo>
                  <a:lnTo>
                    <a:pt x="796" y="1193"/>
                  </a:lnTo>
                  <a:lnTo>
                    <a:pt x="825" y="1184"/>
                  </a:lnTo>
                  <a:lnTo>
                    <a:pt x="853" y="1174"/>
                  </a:lnTo>
                  <a:lnTo>
                    <a:pt x="880" y="1161"/>
                  </a:lnTo>
                  <a:lnTo>
                    <a:pt x="904" y="1147"/>
                  </a:lnTo>
                  <a:lnTo>
                    <a:pt x="931" y="1133"/>
                  </a:lnTo>
                  <a:lnTo>
                    <a:pt x="956" y="1117"/>
                  </a:lnTo>
                  <a:lnTo>
                    <a:pt x="979" y="1101"/>
                  </a:lnTo>
                  <a:lnTo>
                    <a:pt x="1002" y="1083"/>
                  </a:lnTo>
                  <a:lnTo>
                    <a:pt x="1023" y="1064"/>
                  </a:lnTo>
                  <a:lnTo>
                    <a:pt x="1044" y="1044"/>
                  </a:lnTo>
                  <a:lnTo>
                    <a:pt x="1064" y="1023"/>
                  </a:lnTo>
                  <a:lnTo>
                    <a:pt x="1083" y="1000"/>
                  </a:lnTo>
                  <a:lnTo>
                    <a:pt x="1101" y="977"/>
                  </a:lnTo>
                  <a:lnTo>
                    <a:pt x="1119" y="954"/>
                  </a:lnTo>
                  <a:lnTo>
                    <a:pt x="1135" y="929"/>
                  </a:lnTo>
                  <a:lnTo>
                    <a:pt x="1149" y="904"/>
                  </a:lnTo>
                  <a:lnTo>
                    <a:pt x="1161" y="878"/>
                  </a:lnTo>
                  <a:lnTo>
                    <a:pt x="1174" y="851"/>
                  </a:lnTo>
                  <a:lnTo>
                    <a:pt x="1184" y="824"/>
                  </a:lnTo>
                  <a:lnTo>
                    <a:pt x="1195" y="796"/>
                  </a:lnTo>
                  <a:lnTo>
                    <a:pt x="1202" y="768"/>
                  </a:lnTo>
                  <a:lnTo>
                    <a:pt x="1209" y="737"/>
                  </a:lnTo>
                  <a:lnTo>
                    <a:pt x="1215" y="707"/>
                  </a:lnTo>
                  <a:lnTo>
                    <a:pt x="1218" y="677"/>
                  </a:lnTo>
                  <a:lnTo>
                    <a:pt x="1222" y="647"/>
                  </a:lnTo>
                  <a:lnTo>
                    <a:pt x="1222" y="615"/>
                  </a:lnTo>
                  <a:lnTo>
                    <a:pt x="1232" y="615"/>
                  </a:lnTo>
                  <a:close/>
                </a:path>
              </a:pathLst>
            </a:custGeom>
            <a:solidFill>
              <a:srgbClr val="8ED1FF"/>
            </a:solidFill>
            <a:ln w="9525">
              <a:noFill/>
              <a:round/>
              <a:headEnd/>
              <a:tailEnd/>
            </a:ln>
          </p:spPr>
          <p:txBody>
            <a:bodyPr/>
            <a:lstStyle/>
            <a:p>
              <a:endParaRPr lang="en-US"/>
            </a:p>
          </p:txBody>
        </p:sp>
        <p:sp>
          <p:nvSpPr>
            <p:cNvPr id="53349" name="Freeform 102"/>
            <p:cNvSpPr>
              <a:spLocks/>
            </p:cNvSpPr>
            <p:nvPr/>
          </p:nvSpPr>
          <p:spPr bwMode="auto">
            <a:xfrm>
              <a:off x="3818791" y="2400321"/>
              <a:ext cx="1722966" cy="1936750"/>
            </a:xfrm>
            <a:custGeom>
              <a:avLst/>
              <a:gdLst>
                <a:gd name="T0" fmla="*/ 2147483647 w 1221"/>
                <a:gd name="T1" fmla="*/ 2147483647 h 1220"/>
                <a:gd name="T2" fmla="*/ 2147483647 w 1221"/>
                <a:gd name="T3" fmla="*/ 2147483647 h 1220"/>
                <a:gd name="T4" fmla="*/ 2147483647 w 1221"/>
                <a:gd name="T5" fmla="*/ 2147483647 h 1220"/>
                <a:gd name="T6" fmla="*/ 2147483647 w 1221"/>
                <a:gd name="T7" fmla="*/ 2147483647 h 1220"/>
                <a:gd name="T8" fmla="*/ 2147483647 w 1221"/>
                <a:gd name="T9" fmla="*/ 2147483647 h 1220"/>
                <a:gd name="T10" fmla="*/ 2147483647 w 1221"/>
                <a:gd name="T11" fmla="*/ 2147483647 h 1220"/>
                <a:gd name="T12" fmla="*/ 2147483647 w 1221"/>
                <a:gd name="T13" fmla="*/ 2147483647 h 1220"/>
                <a:gd name="T14" fmla="*/ 2147483647 w 1221"/>
                <a:gd name="T15" fmla="*/ 2147483647 h 1220"/>
                <a:gd name="T16" fmla="*/ 2147483647 w 1221"/>
                <a:gd name="T17" fmla="*/ 2147483647 h 1220"/>
                <a:gd name="T18" fmla="*/ 2147483647 w 1221"/>
                <a:gd name="T19" fmla="*/ 2147483647 h 1220"/>
                <a:gd name="T20" fmla="*/ 2147483647 w 1221"/>
                <a:gd name="T21" fmla="*/ 2147483647 h 1220"/>
                <a:gd name="T22" fmla="*/ 2147483647 w 1221"/>
                <a:gd name="T23" fmla="*/ 2147483647 h 1220"/>
                <a:gd name="T24" fmla="*/ 0 w 1221"/>
                <a:gd name="T25" fmla="*/ 2147483647 h 1220"/>
                <a:gd name="T26" fmla="*/ 2147483647 w 1221"/>
                <a:gd name="T27" fmla="*/ 2147483647 h 1220"/>
                <a:gd name="T28" fmla="*/ 2147483647 w 1221"/>
                <a:gd name="T29" fmla="*/ 2147483647 h 1220"/>
                <a:gd name="T30" fmla="*/ 2147483647 w 1221"/>
                <a:gd name="T31" fmla="*/ 2147483647 h 1220"/>
                <a:gd name="T32" fmla="*/ 2147483647 w 1221"/>
                <a:gd name="T33" fmla="*/ 2147483647 h 1220"/>
                <a:gd name="T34" fmla="*/ 2147483647 w 1221"/>
                <a:gd name="T35" fmla="*/ 2147483647 h 1220"/>
                <a:gd name="T36" fmla="*/ 2147483647 w 1221"/>
                <a:gd name="T37" fmla="*/ 2147483647 h 1220"/>
                <a:gd name="T38" fmla="*/ 2147483647 w 1221"/>
                <a:gd name="T39" fmla="*/ 2147483647 h 1220"/>
                <a:gd name="T40" fmla="*/ 2147483647 w 1221"/>
                <a:gd name="T41" fmla="*/ 2147483647 h 1220"/>
                <a:gd name="T42" fmla="*/ 2147483647 w 1221"/>
                <a:gd name="T43" fmla="*/ 2147483647 h 1220"/>
                <a:gd name="T44" fmla="*/ 2147483647 w 1221"/>
                <a:gd name="T45" fmla="*/ 2147483647 h 1220"/>
                <a:gd name="T46" fmla="*/ 2147483647 w 1221"/>
                <a:gd name="T47" fmla="*/ 2147483647 h 1220"/>
                <a:gd name="T48" fmla="*/ 2147483647 w 1221"/>
                <a:gd name="T49" fmla="*/ 2147483647 h 1220"/>
                <a:gd name="T50" fmla="*/ 2147483647 w 1221"/>
                <a:gd name="T51" fmla="*/ 2147483647 h 1220"/>
                <a:gd name="T52" fmla="*/ 2147483647 w 1221"/>
                <a:gd name="T53" fmla="*/ 2147483647 h 1220"/>
                <a:gd name="T54" fmla="*/ 2147483647 w 1221"/>
                <a:gd name="T55" fmla="*/ 2147483647 h 1220"/>
                <a:gd name="T56" fmla="*/ 2147483647 w 1221"/>
                <a:gd name="T57" fmla="*/ 2147483647 h 1220"/>
                <a:gd name="T58" fmla="*/ 2147483647 w 1221"/>
                <a:gd name="T59" fmla="*/ 2147483647 h 1220"/>
                <a:gd name="T60" fmla="*/ 2147483647 w 1221"/>
                <a:gd name="T61" fmla="*/ 2147483647 h 1220"/>
                <a:gd name="T62" fmla="*/ 2147483647 w 1221"/>
                <a:gd name="T63" fmla="*/ 2147483647 h 1220"/>
                <a:gd name="T64" fmla="*/ 2147483647 w 1221"/>
                <a:gd name="T65" fmla="*/ 2147483647 h 1220"/>
                <a:gd name="T66" fmla="*/ 2147483647 w 1221"/>
                <a:gd name="T67" fmla="*/ 2147483647 h 1220"/>
                <a:gd name="T68" fmla="*/ 2147483647 w 1221"/>
                <a:gd name="T69" fmla="*/ 2147483647 h 1220"/>
                <a:gd name="T70" fmla="*/ 2147483647 w 1221"/>
                <a:gd name="T71" fmla="*/ 2147483647 h 1220"/>
                <a:gd name="T72" fmla="*/ 2147483647 w 1221"/>
                <a:gd name="T73" fmla="*/ 2147483647 h 1220"/>
                <a:gd name="T74" fmla="*/ 2147483647 w 1221"/>
                <a:gd name="T75" fmla="*/ 2147483647 h 1220"/>
                <a:gd name="T76" fmla="*/ 2147483647 w 1221"/>
                <a:gd name="T77" fmla="*/ 2147483647 h 1220"/>
                <a:gd name="T78" fmla="*/ 2147483647 w 1221"/>
                <a:gd name="T79" fmla="*/ 2147483647 h 1220"/>
                <a:gd name="T80" fmla="*/ 2147483647 w 1221"/>
                <a:gd name="T81" fmla="*/ 2147483647 h 1220"/>
                <a:gd name="T82" fmla="*/ 2147483647 w 1221"/>
                <a:gd name="T83" fmla="*/ 2147483647 h 1220"/>
                <a:gd name="T84" fmla="*/ 2147483647 w 1221"/>
                <a:gd name="T85" fmla="*/ 2147483647 h 1220"/>
                <a:gd name="T86" fmla="*/ 2147483647 w 1221"/>
                <a:gd name="T87" fmla="*/ 2147483647 h 1220"/>
                <a:gd name="T88" fmla="*/ 2147483647 w 1221"/>
                <a:gd name="T89" fmla="*/ 2147483647 h 1220"/>
                <a:gd name="T90" fmla="*/ 2147483647 w 1221"/>
                <a:gd name="T91" fmla="*/ 2147483647 h 1220"/>
                <a:gd name="T92" fmla="*/ 2147483647 w 1221"/>
                <a:gd name="T93" fmla="*/ 2147483647 h 1220"/>
                <a:gd name="T94" fmla="*/ 2147483647 w 1221"/>
                <a:gd name="T95" fmla="*/ 2147483647 h 1220"/>
                <a:gd name="T96" fmla="*/ 2147483647 w 1221"/>
                <a:gd name="T97" fmla="*/ 2147483647 h 1220"/>
                <a:gd name="T98" fmla="*/ 2147483647 w 1221"/>
                <a:gd name="T99" fmla="*/ 2147483647 h 1220"/>
                <a:gd name="T100" fmla="*/ 2147483647 w 1221"/>
                <a:gd name="T101" fmla="*/ 2147483647 h 12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21"/>
                <a:gd name="T154" fmla="*/ 0 h 1220"/>
                <a:gd name="T155" fmla="*/ 1221 w 1221"/>
                <a:gd name="T156" fmla="*/ 1220 h 12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21" h="1220">
                  <a:moveTo>
                    <a:pt x="1221" y="610"/>
                  </a:moveTo>
                  <a:lnTo>
                    <a:pt x="1221" y="580"/>
                  </a:lnTo>
                  <a:lnTo>
                    <a:pt x="1217" y="548"/>
                  </a:lnTo>
                  <a:lnTo>
                    <a:pt x="1214" y="518"/>
                  </a:lnTo>
                  <a:lnTo>
                    <a:pt x="1209" y="488"/>
                  </a:lnTo>
                  <a:lnTo>
                    <a:pt x="1202" y="458"/>
                  </a:lnTo>
                  <a:lnTo>
                    <a:pt x="1194" y="429"/>
                  </a:lnTo>
                  <a:lnTo>
                    <a:pt x="1184" y="401"/>
                  </a:lnTo>
                  <a:lnTo>
                    <a:pt x="1173" y="373"/>
                  </a:lnTo>
                  <a:lnTo>
                    <a:pt x="1161" y="346"/>
                  </a:lnTo>
                  <a:lnTo>
                    <a:pt x="1148" y="319"/>
                  </a:lnTo>
                  <a:lnTo>
                    <a:pt x="1132" y="294"/>
                  </a:lnTo>
                  <a:lnTo>
                    <a:pt x="1116" y="270"/>
                  </a:lnTo>
                  <a:lnTo>
                    <a:pt x="1100" y="245"/>
                  </a:lnTo>
                  <a:lnTo>
                    <a:pt x="1083" y="222"/>
                  </a:lnTo>
                  <a:lnTo>
                    <a:pt x="1063" y="201"/>
                  </a:lnTo>
                  <a:lnTo>
                    <a:pt x="1042" y="179"/>
                  </a:lnTo>
                  <a:lnTo>
                    <a:pt x="1021" y="158"/>
                  </a:lnTo>
                  <a:lnTo>
                    <a:pt x="999" y="140"/>
                  </a:lnTo>
                  <a:lnTo>
                    <a:pt x="976" y="121"/>
                  </a:lnTo>
                  <a:lnTo>
                    <a:pt x="952" y="105"/>
                  </a:lnTo>
                  <a:lnTo>
                    <a:pt x="927" y="89"/>
                  </a:lnTo>
                  <a:lnTo>
                    <a:pt x="902" y="75"/>
                  </a:lnTo>
                  <a:lnTo>
                    <a:pt x="875" y="60"/>
                  </a:lnTo>
                  <a:lnTo>
                    <a:pt x="849" y="48"/>
                  </a:lnTo>
                  <a:lnTo>
                    <a:pt x="820" y="37"/>
                  </a:lnTo>
                  <a:lnTo>
                    <a:pt x="792" y="27"/>
                  </a:lnTo>
                  <a:lnTo>
                    <a:pt x="764" y="20"/>
                  </a:lnTo>
                  <a:lnTo>
                    <a:pt x="734" y="13"/>
                  </a:lnTo>
                  <a:lnTo>
                    <a:pt x="703" y="7"/>
                  </a:lnTo>
                  <a:lnTo>
                    <a:pt x="673" y="4"/>
                  </a:lnTo>
                  <a:lnTo>
                    <a:pt x="643" y="0"/>
                  </a:lnTo>
                  <a:lnTo>
                    <a:pt x="611" y="0"/>
                  </a:lnTo>
                  <a:lnTo>
                    <a:pt x="579" y="0"/>
                  </a:lnTo>
                  <a:lnTo>
                    <a:pt x="549" y="4"/>
                  </a:lnTo>
                  <a:lnTo>
                    <a:pt x="517" y="7"/>
                  </a:lnTo>
                  <a:lnTo>
                    <a:pt x="487" y="13"/>
                  </a:lnTo>
                  <a:lnTo>
                    <a:pt x="459" y="20"/>
                  </a:lnTo>
                  <a:lnTo>
                    <a:pt x="429" y="27"/>
                  </a:lnTo>
                  <a:lnTo>
                    <a:pt x="400" y="37"/>
                  </a:lnTo>
                  <a:lnTo>
                    <a:pt x="374" y="48"/>
                  </a:lnTo>
                  <a:lnTo>
                    <a:pt x="347" y="60"/>
                  </a:lnTo>
                  <a:lnTo>
                    <a:pt x="320" y="75"/>
                  </a:lnTo>
                  <a:lnTo>
                    <a:pt x="294" y="89"/>
                  </a:lnTo>
                  <a:lnTo>
                    <a:pt x="269" y="105"/>
                  </a:lnTo>
                  <a:lnTo>
                    <a:pt x="246" y="121"/>
                  </a:lnTo>
                  <a:lnTo>
                    <a:pt x="223" y="140"/>
                  </a:lnTo>
                  <a:lnTo>
                    <a:pt x="200" y="158"/>
                  </a:lnTo>
                  <a:lnTo>
                    <a:pt x="179" y="179"/>
                  </a:lnTo>
                  <a:lnTo>
                    <a:pt x="159" y="201"/>
                  </a:lnTo>
                  <a:lnTo>
                    <a:pt x="140" y="222"/>
                  </a:lnTo>
                  <a:lnTo>
                    <a:pt x="122" y="245"/>
                  </a:lnTo>
                  <a:lnTo>
                    <a:pt x="104" y="270"/>
                  </a:lnTo>
                  <a:lnTo>
                    <a:pt x="88" y="294"/>
                  </a:lnTo>
                  <a:lnTo>
                    <a:pt x="74" y="319"/>
                  </a:lnTo>
                  <a:lnTo>
                    <a:pt x="60" y="346"/>
                  </a:lnTo>
                  <a:lnTo>
                    <a:pt x="47" y="373"/>
                  </a:lnTo>
                  <a:lnTo>
                    <a:pt x="37" y="401"/>
                  </a:lnTo>
                  <a:lnTo>
                    <a:pt x="28" y="429"/>
                  </a:lnTo>
                  <a:lnTo>
                    <a:pt x="19" y="458"/>
                  </a:lnTo>
                  <a:lnTo>
                    <a:pt x="12" y="488"/>
                  </a:lnTo>
                  <a:lnTo>
                    <a:pt x="7" y="518"/>
                  </a:lnTo>
                  <a:lnTo>
                    <a:pt x="3" y="548"/>
                  </a:lnTo>
                  <a:lnTo>
                    <a:pt x="1" y="580"/>
                  </a:lnTo>
                  <a:lnTo>
                    <a:pt x="0" y="610"/>
                  </a:lnTo>
                  <a:lnTo>
                    <a:pt x="1" y="642"/>
                  </a:lnTo>
                  <a:lnTo>
                    <a:pt x="3" y="672"/>
                  </a:lnTo>
                  <a:lnTo>
                    <a:pt x="7" y="704"/>
                  </a:lnTo>
                  <a:lnTo>
                    <a:pt x="12" y="734"/>
                  </a:lnTo>
                  <a:lnTo>
                    <a:pt x="19" y="763"/>
                  </a:lnTo>
                  <a:lnTo>
                    <a:pt x="28" y="793"/>
                  </a:lnTo>
                  <a:lnTo>
                    <a:pt x="37" y="821"/>
                  </a:lnTo>
                  <a:lnTo>
                    <a:pt x="47" y="848"/>
                  </a:lnTo>
                  <a:lnTo>
                    <a:pt x="60" y="874"/>
                  </a:lnTo>
                  <a:lnTo>
                    <a:pt x="74" y="901"/>
                  </a:lnTo>
                  <a:lnTo>
                    <a:pt x="88" y="928"/>
                  </a:lnTo>
                  <a:lnTo>
                    <a:pt x="104" y="952"/>
                  </a:lnTo>
                  <a:lnTo>
                    <a:pt x="122" y="975"/>
                  </a:lnTo>
                  <a:lnTo>
                    <a:pt x="140" y="998"/>
                  </a:lnTo>
                  <a:lnTo>
                    <a:pt x="159" y="1021"/>
                  </a:lnTo>
                  <a:lnTo>
                    <a:pt x="179" y="1043"/>
                  </a:lnTo>
                  <a:lnTo>
                    <a:pt x="200" y="1062"/>
                  </a:lnTo>
                  <a:lnTo>
                    <a:pt x="223" y="1082"/>
                  </a:lnTo>
                  <a:lnTo>
                    <a:pt x="246" y="1100"/>
                  </a:lnTo>
                  <a:lnTo>
                    <a:pt x="269" y="1117"/>
                  </a:lnTo>
                  <a:lnTo>
                    <a:pt x="294" y="1133"/>
                  </a:lnTo>
                  <a:lnTo>
                    <a:pt x="320" y="1147"/>
                  </a:lnTo>
                  <a:lnTo>
                    <a:pt x="347" y="1162"/>
                  </a:lnTo>
                  <a:lnTo>
                    <a:pt x="374" y="1172"/>
                  </a:lnTo>
                  <a:lnTo>
                    <a:pt x="400" y="1185"/>
                  </a:lnTo>
                  <a:lnTo>
                    <a:pt x="429" y="1193"/>
                  </a:lnTo>
                  <a:lnTo>
                    <a:pt x="459" y="1202"/>
                  </a:lnTo>
                  <a:lnTo>
                    <a:pt x="487" y="1209"/>
                  </a:lnTo>
                  <a:lnTo>
                    <a:pt x="517" y="1215"/>
                  </a:lnTo>
                  <a:lnTo>
                    <a:pt x="549" y="1218"/>
                  </a:lnTo>
                  <a:lnTo>
                    <a:pt x="579" y="1220"/>
                  </a:lnTo>
                  <a:lnTo>
                    <a:pt x="611" y="1220"/>
                  </a:lnTo>
                  <a:lnTo>
                    <a:pt x="643" y="1220"/>
                  </a:lnTo>
                  <a:lnTo>
                    <a:pt x="673" y="1218"/>
                  </a:lnTo>
                  <a:lnTo>
                    <a:pt x="703" y="1215"/>
                  </a:lnTo>
                  <a:lnTo>
                    <a:pt x="734" y="1209"/>
                  </a:lnTo>
                  <a:lnTo>
                    <a:pt x="764" y="1202"/>
                  </a:lnTo>
                  <a:lnTo>
                    <a:pt x="792" y="1193"/>
                  </a:lnTo>
                  <a:lnTo>
                    <a:pt x="820" y="1185"/>
                  </a:lnTo>
                  <a:lnTo>
                    <a:pt x="849" y="1172"/>
                  </a:lnTo>
                  <a:lnTo>
                    <a:pt x="875" y="1162"/>
                  </a:lnTo>
                  <a:lnTo>
                    <a:pt x="902" y="1147"/>
                  </a:lnTo>
                  <a:lnTo>
                    <a:pt x="927" y="1133"/>
                  </a:lnTo>
                  <a:lnTo>
                    <a:pt x="952" y="1117"/>
                  </a:lnTo>
                  <a:lnTo>
                    <a:pt x="976" y="1100"/>
                  </a:lnTo>
                  <a:lnTo>
                    <a:pt x="999" y="1082"/>
                  </a:lnTo>
                  <a:lnTo>
                    <a:pt x="1021" y="1062"/>
                  </a:lnTo>
                  <a:lnTo>
                    <a:pt x="1042" y="1043"/>
                  </a:lnTo>
                  <a:lnTo>
                    <a:pt x="1063" y="1021"/>
                  </a:lnTo>
                  <a:lnTo>
                    <a:pt x="1083" y="998"/>
                  </a:lnTo>
                  <a:lnTo>
                    <a:pt x="1100" y="975"/>
                  </a:lnTo>
                  <a:lnTo>
                    <a:pt x="1116" y="952"/>
                  </a:lnTo>
                  <a:lnTo>
                    <a:pt x="1132" y="928"/>
                  </a:lnTo>
                  <a:lnTo>
                    <a:pt x="1148" y="901"/>
                  </a:lnTo>
                  <a:lnTo>
                    <a:pt x="1161" y="874"/>
                  </a:lnTo>
                  <a:lnTo>
                    <a:pt x="1173" y="848"/>
                  </a:lnTo>
                  <a:lnTo>
                    <a:pt x="1184" y="821"/>
                  </a:lnTo>
                  <a:lnTo>
                    <a:pt x="1194" y="793"/>
                  </a:lnTo>
                  <a:lnTo>
                    <a:pt x="1202" y="763"/>
                  </a:lnTo>
                  <a:lnTo>
                    <a:pt x="1209" y="734"/>
                  </a:lnTo>
                  <a:lnTo>
                    <a:pt x="1214" y="704"/>
                  </a:lnTo>
                  <a:lnTo>
                    <a:pt x="1217" y="672"/>
                  </a:lnTo>
                  <a:lnTo>
                    <a:pt x="1221" y="642"/>
                  </a:lnTo>
                  <a:lnTo>
                    <a:pt x="1221" y="610"/>
                  </a:lnTo>
                  <a:lnTo>
                    <a:pt x="1210" y="610"/>
                  </a:lnTo>
                  <a:lnTo>
                    <a:pt x="1210" y="580"/>
                  </a:lnTo>
                  <a:lnTo>
                    <a:pt x="1207" y="550"/>
                  </a:lnTo>
                  <a:lnTo>
                    <a:pt x="1203" y="520"/>
                  </a:lnTo>
                  <a:lnTo>
                    <a:pt x="1198" y="490"/>
                  </a:lnTo>
                  <a:lnTo>
                    <a:pt x="1191" y="461"/>
                  </a:lnTo>
                  <a:lnTo>
                    <a:pt x="1184" y="433"/>
                  </a:lnTo>
                  <a:lnTo>
                    <a:pt x="1175" y="404"/>
                  </a:lnTo>
                  <a:lnTo>
                    <a:pt x="1163" y="378"/>
                  </a:lnTo>
                  <a:lnTo>
                    <a:pt x="1152" y="351"/>
                  </a:lnTo>
                  <a:lnTo>
                    <a:pt x="1138" y="325"/>
                  </a:lnTo>
                  <a:lnTo>
                    <a:pt x="1124" y="300"/>
                  </a:lnTo>
                  <a:lnTo>
                    <a:pt x="1108" y="275"/>
                  </a:lnTo>
                  <a:lnTo>
                    <a:pt x="1092" y="252"/>
                  </a:lnTo>
                  <a:lnTo>
                    <a:pt x="1074" y="229"/>
                  </a:lnTo>
                  <a:lnTo>
                    <a:pt x="1054" y="208"/>
                  </a:lnTo>
                  <a:lnTo>
                    <a:pt x="1035" y="186"/>
                  </a:lnTo>
                  <a:lnTo>
                    <a:pt x="1014" y="167"/>
                  </a:lnTo>
                  <a:lnTo>
                    <a:pt x="992" y="147"/>
                  </a:lnTo>
                  <a:lnTo>
                    <a:pt x="969" y="130"/>
                  </a:lnTo>
                  <a:lnTo>
                    <a:pt x="946" y="114"/>
                  </a:lnTo>
                  <a:lnTo>
                    <a:pt x="921" y="98"/>
                  </a:lnTo>
                  <a:lnTo>
                    <a:pt x="897" y="83"/>
                  </a:lnTo>
                  <a:lnTo>
                    <a:pt x="870" y="69"/>
                  </a:lnTo>
                  <a:lnTo>
                    <a:pt x="843" y="59"/>
                  </a:lnTo>
                  <a:lnTo>
                    <a:pt x="817" y="48"/>
                  </a:lnTo>
                  <a:lnTo>
                    <a:pt x="788" y="37"/>
                  </a:lnTo>
                  <a:lnTo>
                    <a:pt x="760" y="30"/>
                  </a:lnTo>
                  <a:lnTo>
                    <a:pt x="732" y="23"/>
                  </a:lnTo>
                  <a:lnTo>
                    <a:pt x="702" y="18"/>
                  </a:lnTo>
                  <a:lnTo>
                    <a:pt x="671" y="14"/>
                  </a:lnTo>
                  <a:lnTo>
                    <a:pt x="641" y="13"/>
                  </a:lnTo>
                  <a:lnTo>
                    <a:pt x="611" y="11"/>
                  </a:lnTo>
                  <a:lnTo>
                    <a:pt x="579" y="13"/>
                  </a:lnTo>
                  <a:lnTo>
                    <a:pt x="549" y="14"/>
                  </a:lnTo>
                  <a:lnTo>
                    <a:pt x="519" y="18"/>
                  </a:lnTo>
                  <a:lnTo>
                    <a:pt x="491" y="23"/>
                  </a:lnTo>
                  <a:lnTo>
                    <a:pt x="460" y="30"/>
                  </a:lnTo>
                  <a:lnTo>
                    <a:pt x="432" y="37"/>
                  </a:lnTo>
                  <a:lnTo>
                    <a:pt x="404" y="48"/>
                  </a:lnTo>
                  <a:lnTo>
                    <a:pt x="377" y="59"/>
                  </a:lnTo>
                  <a:lnTo>
                    <a:pt x="351" y="69"/>
                  </a:lnTo>
                  <a:lnTo>
                    <a:pt x="326" y="83"/>
                  </a:lnTo>
                  <a:lnTo>
                    <a:pt x="299" y="98"/>
                  </a:lnTo>
                  <a:lnTo>
                    <a:pt x="276" y="114"/>
                  </a:lnTo>
                  <a:lnTo>
                    <a:pt x="251" y="130"/>
                  </a:lnTo>
                  <a:lnTo>
                    <a:pt x="230" y="147"/>
                  </a:lnTo>
                  <a:lnTo>
                    <a:pt x="207" y="167"/>
                  </a:lnTo>
                  <a:lnTo>
                    <a:pt x="187" y="186"/>
                  </a:lnTo>
                  <a:lnTo>
                    <a:pt x="166" y="208"/>
                  </a:lnTo>
                  <a:lnTo>
                    <a:pt x="148" y="229"/>
                  </a:lnTo>
                  <a:lnTo>
                    <a:pt x="131" y="252"/>
                  </a:lnTo>
                  <a:lnTo>
                    <a:pt x="113" y="275"/>
                  </a:lnTo>
                  <a:lnTo>
                    <a:pt x="97" y="300"/>
                  </a:lnTo>
                  <a:lnTo>
                    <a:pt x="83" y="325"/>
                  </a:lnTo>
                  <a:lnTo>
                    <a:pt x="70" y="351"/>
                  </a:lnTo>
                  <a:lnTo>
                    <a:pt x="58" y="378"/>
                  </a:lnTo>
                  <a:lnTo>
                    <a:pt x="47" y="404"/>
                  </a:lnTo>
                  <a:lnTo>
                    <a:pt x="39" y="433"/>
                  </a:lnTo>
                  <a:lnTo>
                    <a:pt x="30" y="461"/>
                  </a:lnTo>
                  <a:lnTo>
                    <a:pt x="23" y="490"/>
                  </a:lnTo>
                  <a:lnTo>
                    <a:pt x="17" y="520"/>
                  </a:lnTo>
                  <a:lnTo>
                    <a:pt x="14" y="550"/>
                  </a:lnTo>
                  <a:lnTo>
                    <a:pt x="12" y="580"/>
                  </a:lnTo>
                  <a:lnTo>
                    <a:pt x="12" y="610"/>
                  </a:lnTo>
                  <a:lnTo>
                    <a:pt x="12" y="642"/>
                  </a:lnTo>
                  <a:lnTo>
                    <a:pt x="14" y="672"/>
                  </a:lnTo>
                  <a:lnTo>
                    <a:pt x="17" y="702"/>
                  </a:lnTo>
                  <a:lnTo>
                    <a:pt x="23" y="731"/>
                  </a:lnTo>
                  <a:lnTo>
                    <a:pt x="30" y="761"/>
                  </a:lnTo>
                  <a:lnTo>
                    <a:pt x="39" y="789"/>
                  </a:lnTo>
                  <a:lnTo>
                    <a:pt x="47" y="818"/>
                  </a:lnTo>
                  <a:lnTo>
                    <a:pt x="58" y="844"/>
                  </a:lnTo>
                  <a:lnTo>
                    <a:pt x="70" y="871"/>
                  </a:lnTo>
                  <a:lnTo>
                    <a:pt x="83" y="896"/>
                  </a:lnTo>
                  <a:lnTo>
                    <a:pt x="97" y="922"/>
                  </a:lnTo>
                  <a:lnTo>
                    <a:pt x="113" y="945"/>
                  </a:lnTo>
                  <a:lnTo>
                    <a:pt x="131" y="970"/>
                  </a:lnTo>
                  <a:lnTo>
                    <a:pt x="148" y="991"/>
                  </a:lnTo>
                  <a:lnTo>
                    <a:pt x="166" y="1014"/>
                  </a:lnTo>
                  <a:lnTo>
                    <a:pt x="187" y="1034"/>
                  </a:lnTo>
                  <a:lnTo>
                    <a:pt x="207" y="1055"/>
                  </a:lnTo>
                  <a:lnTo>
                    <a:pt x="230" y="1073"/>
                  </a:lnTo>
                  <a:lnTo>
                    <a:pt x="251" y="1091"/>
                  </a:lnTo>
                  <a:lnTo>
                    <a:pt x="276" y="1108"/>
                  </a:lnTo>
                  <a:lnTo>
                    <a:pt x="299" y="1123"/>
                  </a:lnTo>
                  <a:lnTo>
                    <a:pt x="326" y="1139"/>
                  </a:lnTo>
                  <a:lnTo>
                    <a:pt x="351" y="1151"/>
                  </a:lnTo>
                  <a:lnTo>
                    <a:pt x="377" y="1163"/>
                  </a:lnTo>
                  <a:lnTo>
                    <a:pt x="404" y="1174"/>
                  </a:lnTo>
                  <a:lnTo>
                    <a:pt x="432" y="1183"/>
                  </a:lnTo>
                  <a:lnTo>
                    <a:pt x="460" y="1192"/>
                  </a:lnTo>
                  <a:lnTo>
                    <a:pt x="491" y="1199"/>
                  </a:lnTo>
                  <a:lnTo>
                    <a:pt x="519" y="1204"/>
                  </a:lnTo>
                  <a:lnTo>
                    <a:pt x="549" y="1208"/>
                  </a:lnTo>
                  <a:lnTo>
                    <a:pt x="579" y="1209"/>
                  </a:lnTo>
                  <a:lnTo>
                    <a:pt x="611" y="1209"/>
                  </a:lnTo>
                  <a:lnTo>
                    <a:pt x="641" y="1209"/>
                  </a:lnTo>
                  <a:lnTo>
                    <a:pt x="671" y="1208"/>
                  </a:lnTo>
                  <a:lnTo>
                    <a:pt x="702" y="1204"/>
                  </a:lnTo>
                  <a:lnTo>
                    <a:pt x="732" y="1199"/>
                  </a:lnTo>
                  <a:lnTo>
                    <a:pt x="760" y="1192"/>
                  </a:lnTo>
                  <a:lnTo>
                    <a:pt x="788" y="1183"/>
                  </a:lnTo>
                  <a:lnTo>
                    <a:pt x="817" y="1174"/>
                  </a:lnTo>
                  <a:lnTo>
                    <a:pt x="843" y="1163"/>
                  </a:lnTo>
                  <a:lnTo>
                    <a:pt x="870" y="1151"/>
                  </a:lnTo>
                  <a:lnTo>
                    <a:pt x="897" y="1139"/>
                  </a:lnTo>
                  <a:lnTo>
                    <a:pt x="921" y="1123"/>
                  </a:lnTo>
                  <a:lnTo>
                    <a:pt x="946" y="1108"/>
                  </a:lnTo>
                  <a:lnTo>
                    <a:pt x="969" y="1091"/>
                  </a:lnTo>
                  <a:lnTo>
                    <a:pt x="992" y="1073"/>
                  </a:lnTo>
                  <a:lnTo>
                    <a:pt x="1014" y="1055"/>
                  </a:lnTo>
                  <a:lnTo>
                    <a:pt x="1035" y="1034"/>
                  </a:lnTo>
                  <a:lnTo>
                    <a:pt x="1054" y="1014"/>
                  </a:lnTo>
                  <a:lnTo>
                    <a:pt x="1074" y="991"/>
                  </a:lnTo>
                  <a:lnTo>
                    <a:pt x="1092" y="970"/>
                  </a:lnTo>
                  <a:lnTo>
                    <a:pt x="1108" y="945"/>
                  </a:lnTo>
                  <a:lnTo>
                    <a:pt x="1124" y="922"/>
                  </a:lnTo>
                  <a:lnTo>
                    <a:pt x="1138" y="896"/>
                  </a:lnTo>
                  <a:lnTo>
                    <a:pt x="1152" y="871"/>
                  </a:lnTo>
                  <a:lnTo>
                    <a:pt x="1163" y="844"/>
                  </a:lnTo>
                  <a:lnTo>
                    <a:pt x="1175" y="818"/>
                  </a:lnTo>
                  <a:lnTo>
                    <a:pt x="1184" y="789"/>
                  </a:lnTo>
                  <a:lnTo>
                    <a:pt x="1191" y="761"/>
                  </a:lnTo>
                  <a:lnTo>
                    <a:pt x="1198" y="731"/>
                  </a:lnTo>
                  <a:lnTo>
                    <a:pt x="1203" y="702"/>
                  </a:lnTo>
                  <a:lnTo>
                    <a:pt x="1207" y="672"/>
                  </a:lnTo>
                  <a:lnTo>
                    <a:pt x="1210" y="642"/>
                  </a:lnTo>
                  <a:lnTo>
                    <a:pt x="1210" y="610"/>
                  </a:lnTo>
                  <a:lnTo>
                    <a:pt x="1221" y="610"/>
                  </a:lnTo>
                  <a:close/>
                </a:path>
              </a:pathLst>
            </a:custGeom>
            <a:solidFill>
              <a:srgbClr val="8FD2FF"/>
            </a:solidFill>
            <a:ln w="9525">
              <a:noFill/>
              <a:round/>
              <a:headEnd/>
              <a:tailEnd/>
            </a:ln>
          </p:spPr>
          <p:txBody>
            <a:bodyPr/>
            <a:lstStyle/>
            <a:p>
              <a:endParaRPr lang="en-US"/>
            </a:p>
          </p:txBody>
        </p:sp>
        <p:sp>
          <p:nvSpPr>
            <p:cNvPr id="53350" name="Freeform 103"/>
            <p:cNvSpPr>
              <a:spLocks/>
            </p:cNvSpPr>
            <p:nvPr/>
          </p:nvSpPr>
          <p:spPr bwMode="auto">
            <a:xfrm>
              <a:off x="3825846" y="2408263"/>
              <a:ext cx="1708856" cy="1920875"/>
            </a:xfrm>
            <a:custGeom>
              <a:avLst/>
              <a:gdLst>
                <a:gd name="T0" fmla="*/ 2147483647 w 1211"/>
                <a:gd name="T1" fmla="*/ 2147483647 h 1210"/>
                <a:gd name="T2" fmla="*/ 2147483647 w 1211"/>
                <a:gd name="T3" fmla="*/ 2147483647 h 1210"/>
                <a:gd name="T4" fmla="*/ 2147483647 w 1211"/>
                <a:gd name="T5" fmla="*/ 2147483647 h 1210"/>
                <a:gd name="T6" fmla="*/ 2147483647 w 1211"/>
                <a:gd name="T7" fmla="*/ 2147483647 h 1210"/>
                <a:gd name="T8" fmla="*/ 2147483647 w 1211"/>
                <a:gd name="T9" fmla="*/ 2147483647 h 1210"/>
                <a:gd name="T10" fmla="*/ 2147483647 w 1211"/>
                <a:gd name="T11" fmla="*/ 2147483647 h 1210"/>
                <a:gd name="T12" fmla="*/ 2147483647 w 1211"/>
                <a:gd name="T13" fmla="*/ 2147483647 h 1210"/>
                <a:gd name="T14" fmla="*/ 2147483647 w 1211"/>
                <a:gd name="T15" fmla="*/ 2147483647 h 1210"/>
                <a:gd name="T16" fmla="*/ 2147483647 w 1211"/>
                <a:gd name="T17" fmla="*/ 2147483647 h 1210"/>
                <a:gd name="T18" fmla="*/ 2147483647 w 1211"/>
                <a:gd name="T19" fmla="*/ 2147483647 h 1210"/>
                <a:gd name="T20" fmla="*/ 2147483647 w 1211"/>
                <a:gd name="T21" fmla="*/ 2147483647 h 1210"/>
                <a:gd name="T22" fmla="*/ 2147483647 w 1211"/>
                <a:gd name="T23" fmla="*/ 2147483647 h 1210"/>
                <a:gd name="T24" fmla="*/ 0 w 1211"/>
                <a:gd name="T25" fmla="*/ 2147483647 h 1210"/>
                <a:gd name="T26" fmla="*/ 2147483647 w 1211"/>
                <a:gd name="T27" fmla="*/ 2147483647 h 1210"/>
                <a:gd name="T28" fmla="*/ 2147483647 w 1211"/>
                <a:gd name="T29" fmla="*/ 2147483647 h 1210"/>
                <a:gd name="T30" fmla="*/ 2147483647 w 1211"/>
                <a:gd name="T31" fmla="*/ 2147483647 h 1210"/>
                <a:gd name="T32" fmla="*/ 2147483647 w 1211"/>
                <a:gd name="T33" fmla="*/ 2147483647 h 1210"/>
                <a:gd name="T34" fmla="*/ 2147483647 w 1211"/>
                <a:gd name="T35" fmla="*/ 2147483647 h 1210"/>
                <a:gd name="T36" fmla="*/ 2147483647 w 1211"/>
                <a:gd name="T37" fmla="*/ 2147483647 h 1210"/>
                <a:gd name="T38" fmla="*/ 2147483647 w 1211"/>
                <a:gd name="T39" fmla="*/ 2147483647 h 1210"/>
                <a:gd name="T40" fmla="*/ 2147483647 w 1211"/>
                <a:gd name="T41" fmla="*/ 2147483647 h 1210"/>
                <a:gd name="T42" fmla="*/ 2147483647 w 1211"/>
                <a:gd name="T43" fmla="*/ 2147483647 h 1210"/>
                <a:gd name="T44" fmla="*/ 2147483647 w 1211"/>
                <a:gd name="T45" fmla="*/ 2147483647 h 1210"/>
                <a:gd name="T46" fmla="*/ 2147483647 w 1211"/>
                <a:gd name="T47" fmla="*/ 2147483647 h 1210"/>
                <a:gd name="T48" fmla="*/ 2147483647 w 1211"/>
                <a:gd name="T49" fmla="*/ 2147483647 h 1210"/>
                <a:gd name="T50" fmla="*/ 2147483647 w 1211"/>
                <a:gd name="T51" fmla="*/ 2147483647 h 1210"/>
                <a:gd name="T52" fmla="*/ 2147483647 w 1211"/>
                <a:gd name="T53" fmla="*/ 2147483647 h 1210"/>
                <a:gd name="T54" fmla="*/ 2147483647 w 1211"/>
                <a:gd name="T55" fmla="*/ 2147483647 h 1210"/>
                <a:gd name="T56" fmla="*/ 2147483647 w 1211"/>
                <a:gd name="T57" fmla="*/ 2147483647 h 1210"/>
                <a:gd name="T58" fmla="*/ 2147483647 w 1211"/>
                <a:gd name="T59" fmla="*/ 2147483647 h 1210"/>
                <a:gd name="T60" fmla="*/ 2147483647 w 1211"/>
                <a:gd name="T61" fmla="*/ 2147483647 h 1210"/>
                <a:gd name="T62" fmla="*/ 2147483647 w 1211"/>
                <a:gd name="T63" fmla="*/ 2147483647 h 1210"/>
                <a:gd name="T64" fmla="*/ 2147483647 w 1211"/>
                <a:gd name="T65" fmla="*/ 2147483647 h 1210"/>
                <a:gd name="T66" fmla="*/ 2147483647 w 1211"/>
                <a:gd name="T67" fmla="*/ 2147483647 h 1210"/>
                <a:gd name="T68" fmla="*/ 2147483647 w 1211"/>
                <a:gd name="T69" fmla="*/ 2147483647 h 1210"/>
                <a:gd name="T70" fmla="*/ 2147483647 w 1211"/>
                <a:gd name="T71" fmla="*/ 2147483647 h 1210"/>
                <a:gd name="T72" fmla="*/ 2147483647 w 1211"/>
                <a:gd name="T73" fmla="*/ 2147483647 h 1210"/>
                <a:gd name="T74" fmla="*/ 2147483647 w 1211"/>
                <a:gd name="T75" fmla="*/ 2147483647 h 1210"/>
                <a:gd name="T76" fmla="*/ 2147483647 w 1211"/>
                <a:gd name="T77" fmla="*/ 2147483647 h 1210"/>
                <a:gd name="T78" fmla="*/ 2147483647 w 1211"/>
                <a:gd name="T79" fmla="*/ 2147483647 h 1210"/>
                <a:gd name="T80" fmla="*/ 2147483647 w 1211"/>
                <a:gd name="T81" fmla="*/ 2147483647 h 1210"/>
                <a:gd name="T82" fmla="*/ 2147483647 w 1211"/>
                <a:gd name="T83" fmla="*/ 2147483647 h 1210"/>
                <a:gd name="T84" fmla="*/ 2147483647 w 1211"/>
                <a:gd name="T85" fmla="*/ 2147483647 h 1210"/>
                <a:gd name="T86" fmla="*/ 2147483647 w 1211"/>
                <a:gd name="T87" fmla="*/ 2147483647 h 1210"/>
                <a:gd name="T88" fmla="*/ 2147483647 w 1211"/>
                <a:gd name="T89" fmla="*/ 2147483647 h 1210"/>
                <a:gd name="T90" fmla="*/ 2147483647 w 1211"/>
                <a:gd name="T91" fmla="*/ 2147483647 h 1210"/>
                <a:gd name="T92" fmla="*/ 2147483647 w 1211"/>
                <a:gd name="T93" fmla="*/ 2147483647 h 1210"/>
                <a:gd name="T94" fmla="*/ 2147483647 w 1211"/>
                <a:gd name="T95" fmla="*/ 2147483647 h 1210"/>
                <a:gd name="T96" fmla="*/ 2147483647 w 1211"/>
                <a:gd name="T97" fmla="*/ 2147483647 h 1210"/>
                <a:gd name="T98" fmla="*/ 2147483647 w 1211"/>
                <a:gd name="T99" fmla="*/ 2147483647 h 1210"/>
                <a:gd name="T100" fmla="*/ 2147483647 w 1211"/>
                <a:gd name="T101" fmla="*/ 2147483647 h 12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11"/>
                <a:gd name="T154" fmla="*/ 0 h 1210"/>
                <a:gd name="T155" fmla="*/ 1211 w 1211"/>
                <a:gd name="T156" fmla="*/ 1210 h 12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11" h="1210">
                  <a:moveTo>
                    <a:pt x="1211" y="605"/>
                  </a:moveTo>
                  <a:lnTo>
                    <a:pt x="1211" y="575"/>
                  </a:lnTo>
                  <a:lnTo>
                    <a:pt x="1207" y="543"/>
                  </a:lnTo>
                  <a:lnTo>
                    <a:pt x="1204" y="513"/>
                  </a:lnTo>
                  <a:lnTo>
                    <a:pt x="1198" y="483"/>
                  </a:lnTo>
                  <a:lnTo>
                    <a:pt x="1191" y="454"/>
                  </a:lnTo>
                  <a:lnTo>
                    <a:pt x="1184" y="426"/>
                  </a:lnTo>
                  <a:lnTo>
                    <a:pt x="1173" y="398"/>
                  </a:lnTo>
                  <a:lnTo>
                    <a:pt x="1163" y="369"/>
                  </a:lnTo>
                  <a:lnTo>
                    <a:pt x="1150" y="343"/>
                  </a:lnTo>
                  <a:lnTo>
                    <a:pt x="1138" y="318"/>
                  </a:lnTo>
                  <a:lnTo>
                    <a:pt x="1124" y="291"/>
                  </a:lnTo>
                  <a:lnTo>
                    <a:pt x="1108" y="266"/>
                  </a:lnTo>
                  <a:lnTo>
                    <a:pt x="1090" y="243"/>
                  </a:lnTo>
                  <a:lnTo>
                    <a:pt x="1072" y="220"/>
                  </a:lnTo>
                  <a:lnTo>
                    <a:pt x="1053" y="199"/>
                  </a:lnTo>
                  <a:lnTo>
                    <a:pt x="1033" y="178"/>
                  </a:lnTo>
                  <a:lnTo>
                    <a:pt x="1012" y="158"/>
                  </a:lnTo>
                  <a:lnTo>
                    <a:pt x="991" y="139"/>
                  </a:lnTo>
                  <a:lnTo>
                    <a:pt x="968" y="121"/>
                  </a:lnTo>
                  <a:lnTo>
                    <a:pt x="945" y="103"/>
                  </a:lnTo>
                  <a:lnTo>
                    <a:pt x="920" y="87"/>
                  </a:lnTo>
                  <a:lnTo>
                    <a:pt x="893" y="73"/>
                  </a:lnTo>
                  <a:lnTo>
                    <a:pt x="869" y="61"/>
                  </a:lnTo>
                  <a:lnTo>
                    <a:pt x="842" y="48"/>
                  </a:lnTo>
                  <a:lnTo>
                    <a:pt x="814" y="38"/>
                  </a:lnTo>
                  <a:lnTo>
                    <a:pt x="785" y="27"/>
                  </a:lnTo>
                  <a:lnTo>
                    <a:pt x="757" y="20"/>
                  </a:lnTo>
                  <a:lnTo>
                    <a:pt x="729" y="13"/>
                  </a:lnTo>
                  <a:lnTo>
                    <a:pt x="698" y="8"/>
                  </a:lnTo>
                  <a:lnTo>
                    <a:pt x="668" y="4"/>
                  </a:lnTo>
                  <a:lnTo>
                    <a:pt x="636" y="0"/>
                  </a:lnTo>
                  <a:lnTo>
                    <a:pt x="606" y="0"/>
                  </a:lnTo>
                  <a:lnTo>
                    <a:pt x="574" y="0"/>
                  </a:lnTo>
                  <a:lnTo>
                    <a:pt x="544" y="4"/>
                  </a:lnTo>
                  <a:lnTo>
                    <a:pt x="514" y="8"/>
                  </a:lnTo>
                  <a:lnTo>
                    <a:pt x="484" y="13"/>
                  </a:lnTo>
                  <a:lnTo>
                    <a:pt x="454" y="20"/>
                  </a:lnTo>
                  <a:lnTo>
                    <a:pt x="425" y="27"/>
                  </a:lnTo>
                  <a:lnTo>
                    <a:pt x="397" y="38"/>
                  </a:lnTo>
                  <a:lnTo>
                    <a:pt x="370" y="48"/>
                  </a:lnTo>
                  <a:lnTo>
                    <a:pt x="344" y="61"/>
                  </a:lnTo>
                  <a:lnTo>
                    <a:pt x="317" y="73"/>
                  </a:lnTo>
                  <a:lnTo>
                    <a:pt x="292" y="87"/>
                  </a:lnTo>
                  <a:lnTo>
                    <a:pt x="268" y="103"/>
                  </a:lnTo>
                  <a:lnTo>
                    <a:pt x="245" y="121"/>
                  </a:lnTo>
                  <a:lnTo>
                    <a:pt x="221" y="139"/>
                  </a:lnTo>
                  <a:lnTo>
                    <a:pt x="198" y="158"/>
                  </a:lnTo>
                  <a:lnTo>
                    <a:pt x="177" y="178"/>
                  </a:lnTo>
                  <a:lnTo>
                    <a:pt x="158" y="199"/>
                  </a:lnTo>
                  <a:lnTo>
                    <a:pt x="138" y="220"/>
                  </a:lnTo>
                  <a:lnTo>
                    <a:pt x="120" y="243"/>
                  </a:lnTo>
                  <a:lnTo>
                    <a:pt x="104" y="266"/>
                  </a:lnTo>
                  <a:lnTo>
                    <a:pt x="89" y="291"/>
                  </a:lnTo>
                  <a:lnTo>
                    <a:pt x="74" y="318"/>
                  </a:lnTo>
                  <a:lnTo>
                    <a:pt x="60" y="343"/>
                  </a:lnTo>
                  <a:lnTo>
                    <a:pt x="48" y="369"/>
                  </a:lnTo>
                  <a:lnTo>
                    <a:pt x="37" y="398"/>
                  </a:lnTo>
                  <a:lnTo>
                    <a:pt x="28" y="426"/>
                  </a:lnTo>
                  <a:lnTo>
                    <a:pt x="19" y="454"/>
                  </a:lnTo>
                  <a:lnTo>
                    <a:pt x="12" y="483"/>
                  </a:lnTo>
                  <a:lnTo>
                    <a:pt x="7" y="513"/>
                  </a:lnTo>
                  <a:lnTo>
                    <a:pt x="3" y="543"/>
                  </a:lnTo>
                  <a:lnTo>
                    <a:pt x="2" y="575"/>
                  </a:lnTo>
                  <a:lnTo>
                    <a:pt x="0" y="605"/>
                  </a:lnTo>
                  <a:lnTo>
                    <a:pt x="2" y="637"/>
                  </a:lnTo>
                  <a:lnTo>
                    <a:pt x="3" y="667"/>
                  </a:lnTo>
                  <a:lnTo>
                    <a:pt x="7" y="697"/>
                  </a:lnTo>
                  <a:lnTo>
                    <a:pt x="12" y="727"/>
                  </a:lnTo>
                  <a:lnTo>
                    <a:pt x="19" y="758"/>
                  </a:lnTo>
                  <a:lnTo>
                    <a:pt x="28" y="786"/>
                  </a:lnTo>
                  <a:lnTo>
                    <a:pt x="37" y="814"/>
                  </a:lnTo>
                  <a:lnTo>
                    <a:pt x="48" y="841"/>
                  </a:lnTo>
                  <a:lnTo>
                    <a:pt x="60" y="868"/>
                  </a:lnTo>
                  <a:lnTo>
                    <a:pt x="74" y="894"/>
                  </a:lnTo>
                  <a:lnTo>
                    <a:pt x="89" y="919"/>
                  </a:lnTo>
                  <a:lnTo>
                    <a:pt x="104" y="944"/>
                  </a:lnTo>
                  <a:lnTo>
                    <a:pt x="120" y="967"/>
                  </a:lnTo>
                  <a:lnTo>
                    <a:pt x="138" y="990"/>
                  </a:lnTo>
                  <a:lnTo>
                    <a:pt x="158" y="1013"/>
                  </a:lnTo>
                  <a:lnTo>
                    <a:pt x="177" y="1034"/>
                  </a:lnTo>
                  <a:lnTo>
                    <a:pt x="198" y="1054"/>
                  </a:lnTo>
                  <a:lnTo>
                    <a:pt x="221" y="1073"/>
                  </a:lnTo>
                  <a:lnTo>
                    <a:pt x="245" y="1091"/>
                  </a:lnTo>
                  <a:lnTo>
                    <a:pt x="268" y="1107"/>
                  </a:lnTo>
                  <a:lnTo>
                    <a:pt x="292" y="1123"/>
                  </a:lnTo>
                  <a:lnTo>
                    <a:pt x="317" y="1137"/>
                  </a:lnTo>
                  <a:lnTo>
                    <a:pt x="344" y="1151"/>
                  </a:lnTo>
                  <a:lnTo>
                    <a:pt x="370" y="1164"/>
                  </a:lnTo>
                  <a:lnTo>
                    <a:pt x="397" y="1174"/>
                  </a:lnTo>
                  <a:lnTo>
                    <a:pt x="425" y="1183"/>
                  </a:lnTo>
                  <a:lnTo>
                    <a:pt x="454" y="1192"/>
                  </a:lnTo>
                  <a:lnTo>
                    <a:pt x="484" y="1199"/>
                  </a:lnTo>
                  <a:lnTo>
                    <a:pt x="514" y="1204"/>
                  </a:lnTo>
                  <a:lnTo>
                    <a:pt x="544" y="1208"/>
                  </a:lnTo>
                  <a:lnTo>
                    <a:pt x="574" y="1210"/>
                  </a:lnTo>
                  <a:lnTo>
                    <a:pt x="606" y="1210"/>
                  </a:lnTo>
                  <a:lnTo>
                    <a:pt x="636" y="1210"/>
                  </a:lnTo>
                  <a:lnTo>
                    <a:pt x="668" y="1208"/>
                  </a:lnTo>
                  <a:lnTo>
                    <a:pt x="698" y="1204"/>
                  </a:lnTo>
                  <a:lnTo>
                    <a:pt x="729" y="1199"/>
                  </a:lnTo>
                  <a:lnTo>
                    <a:pt x="757" y="1192"/>
                  </a:lnTo>
                  <a:lnTo>
                    <a:pt x="785" y="1183"/>
                  </a:lnTo>
                  <a:lnTo>
                    <a:pt x="814" y="1174"/>
                  </a:lnTo>
                  <a:lnTo>
                    <a:pt x="842" y="1164"/>
                  </a:lnTo>
                  <a:lnTo>
                    <a:pt x="869" y="1151"/>
                  </a:lnTo>
                  <a:lnTo>
                    <a:pt x="893" y="1137"/>
                  </a:lnTo>
                  <a:lnTo>
                    <a:pt x="920" y="1123"/>
                  </a:lnTo>
                  <a:lnTo>
                    <a:pt x="945" y="1107"/>
                  </a:lnTo>
                  <a:lnTo>
                    <a:pt x="968" y="1091"/>
                  </a:lnTo>
                  <a:lnTo>
                    <a:pt x="991" y="1073"/>
                  </a:lnTo>
                  <a:lnTo>
                    <a:pt x="1012" y="1054"/>
                  </a:lnTo>
                  <a:lnTo>
                    <a:pt x="1033" y="1034"/>
                  </a:lnTo>
                  <a:lnTo>
                    <a:pt x="1053" y="1013"/>
                  </a:lnTo>
                  <a:lnTo>
                    <a:pt x="1072" y="990"/>
                  </a:lnTo>
                  <a:lnTo>
                    <a:pt x="1090" y="967"/>
                  </a:lnTo>
                  <a:lnTo>
                    <a:pt x="1108" y="944"/>
                  </a:lnTo>
                  <a:lnTo>
                    <a:pt x="1124" y="919"/>
                  </a:lnTo>
                  <a:lnTo>
                    <a:pt x="1138" y="894"/>
                  </a:lnTo>
                  <a:lnTo>
                    <a:pt x="1150" y="868"/>
                  </a:lnTo>
                  <a:lnTo>
                    <a:pt x="1163" y="841"/>
                  </a:lnTo>
                  <a:lnTo>
                    <a:pt x="1173" y="814"/>
                  </a:lnTo>
                  <a:lnTo>
                    <a:pt x="1184" y="786"/>
                  </a:lnTo>
                  <a:lnTo>
                    <a:pt x="1191" y="758"/>
                  </a:lnTo>
                  <a:lnTo>
                    <a:pt x="1198" y="727"/>
                  </a:lnTo>
                  <a:lnTo>
                    <a:pt x="1204" y="697"/>
                  </a:lnTo>
                  <a:lnTo>
                    <a:pt x="1207" y="667"/>
                  </a:lnTo>
                  <a:lnTo>
                    <a:pt x="1211" y="637"/>
                  </a:lnTo>
                  <a:lnTo>
                    <a:pt x="1211" y="605"/>
                  </a:lnTo>
                  <a:lnTo>
                    <a:pt x="1200" y="605"/>
                  </a:lnTo>
                  <a:lnTo>
                    <a:pt x="1200" y="575"/>
                  </a:lnTo>
                  <a:lnTo>
                    <a:pt x="1197" y="545"/>
                  </a:lnTo>
                  <a:lnTo>
                    <a:pt x="1193" y="515"/>
                  </a:lnTo>
                  <a:lnTo>
                    <a:pt x="1188" y="486"/>
                  </a:lnTo>
                  <a:lnTo>
                    <a:pt x="1181" y="458"/>
                  </a:lnTo>
                  <a:lnTo>
                    <a:pt x="1173" y="430"/>
                  </a:lnTo>
                  <a:lnTo>
                    <a:pt x="1165" y="401"/>
                  </a:lnTo>
                  <a:lnTo>
                    <a:pt x="1154" y="375"/>
                  </a:lnTo>
                  <a:lnTo>
                    <a:pt x="1142" y="348"/>
                  </a:lnTo>
                  <a:lnTo>
                    <a:pt x="1129" y="323"/>
                  </a:lnTo>
                  <a:lnTo>
                    <a:pt x="1113" y="297"/>
                  </a:lnTo>
                  <a:lnTo>
                    <a:pt x="1099" y="274"/>
                  </a:lnTo>
                  <a:lnTo>
                    <a:pt x="1081" y="250"/>
                  </a:lnTo>
                  <a:lnTo>
                    <a:pt x="1064" y="227"/>
                  </a:lnTo>
                  <a:lnTo>
                    <a:pt x="1046" y="206"/>
                  </a:lnTo>
                  <a:lnTo>
                    <a:pt x="1026" y="185"/>
                  </a:lnTo>
                  <a:lnTo>
                    <a:pt x="1005" y="165"/>
                  </a:lnTo>
                  <a:lnTo>
                    <a:pt x="984" y="148"/>
                  </a:lnTo>
                  <a:lnTo>
                    <a:pt x="961" y="130"/>
                  </a:lnTo>
                  <a:lnTo>
                    <a:pt x="938" y="112"/>
                  </a:lnTo>
                  <a:lnTo>
                    <a:pt x="915" y="98"/>
                  </a:lnTo>
                  <a:lnTo>
                    <a:pt x="890" y="84"/>
                  </a:lnTo>
                  <a:lnTo>
                    <a:pt x="863" y="70"/>
                  </a:lnTo>
                  <a:lnTo>
                    <a:pt x="837" y="57"/>
                  </a:lnTo>
                  <a:lnTo>
                    <a:pt x="810" y="47"/>
                  </a:lnTo>
                  <a:lnTo>
                    <a:pt x="782" y="38"/>
                  </a:lnTo>
                  <a:lnTo>
                    <a:pt x="755" y="31"/>
                  </a:lnTo>
                  <a:lnTo>
                    <a:pt x="725" y="24"/>
                  </a:lnTo>
                  <a:lnTo>
                    <a:pt x="697" y="18"/>
                  </a:lnTo>
                  <a:lnTo>
                    <a:pt x="666" y="15"/>
                  </a:lnTo>
                  <a:lnTo>
                    <a:pt x="636" y="13"/>
                  </a:lnTo>
                  <a:lnTo>
                    <a:pt x="606" y="11"/>
                  </a:lnTo>
                  <a:lnTo>
                    <a:pt x="576" y="13"/>
                  </a:lnTo>
                  <a:lnTo>
                    <a:pt x="546" y="15"/>
                  </a:lnTo>
                  <a:lnTo>
                    <a:pt x="516" y="18"/>
                  </a:lnTo>
                  <a:lnTo>
                    <a:pt x="486" y="24"/>
                  </a:lnTo>
                  <a:lnTo>
                    <a:pt x="457" y="31"/>
                  </a:lnTo>
                  <a:lnTo>
                    <a:pt x="429" y="38"/>
                  </a:lnTo>
                  <a:lnTo>
                    <a:pt x="402" y="47"/>
                  </a:lnTo>
                  <a:lnTo>
                    <a:pt x="374" y="57"/>
                  </a:lnTo>
                  <a:lnTo>
                    <a:pt x="347" y="70"/>
                  </a:lnTo>
                  <a:lnTo>
                    <a:pt x="323" y="84"/>
                  </a:lnTo>
                  <a:lnTo>
                    <a:pt x="298" y="98"/>
                  </a:lnTo>
                  <a:lnTo>
                    <a:pt x="273" y="112"/>
                  </a:lnTo>
                  <a:lnTo>
                    <a:pt x="250" y="130"/>
                  </a:lnTo>
                  <a:lnTo>
                    <a:pt x="229" y="148"/>
                  </a:lnTo>
                  <a:lnTo>
                    <a:pt x="206" y="165"/>
                  </a:lnTo>
                  <a:lnTo>
                    <a:pt x="186" y="185"/>
                  </a:lnTo>
                  <a:lnTo>
                    <a:pt x="167" y="206"/>
                  </a:lnTo>
                  <a:lnTo>
                    <a:pt x="147" y="227"/>
                  </a:lnTo>
                  <a:lnTo>
                    <a:pt x="129" y="250"/>
                  </a:lnTo>
                  <a:lnTo>
                    <a:pt x="113" y="274"/>
                  </a:lnTo>
                  <a:lnTo>
                    <a:pt x="97" y="297"/>
                  </a:lnTo>
                  <a:lnTo>
                    <a:pt x="83" y="323"/>
                  </a:lnTo>
                  <a:lnTo>
                    <a:pt x="71" y="348"/>
                  </a:lnTo>
                  <a:lnTo>
                    <a:pt x="58" y="375"/>
                  </a:lnTo>
                  <a:lnTo>
                    <a:pt x="48" y="401"/>
                  </a:lnTo>
                  <a:lnTo>
                    <a:pt x="39" y="430"/>
                  </a:lnTo>
                  <a:lnTo>
                    <a:pt x="30" y="458"/>
                  </a:lnTo>
                  <a:lnTo>
                    <a:pt x="23" y="486"/>
                  </a:lnTo>
                  <a:lnTo>
                    <a:pt x="18" y="515"/>
                  </a:lnTo>
                  <a:lnTo>
                    <a:pt x="14" y="545"/>
                  </a:lnTo>
                  <a:lnTo>
                    <a:pt x="12" y="575"/>
                  </a:lnTo>
                  <a:lnTo>
                    <a:pt x="12" y="605"/>
                  </a:lnTo>
                  <a:lnTo>
                    <a:pt x="12" y="635"/>
                  </a:lnTo>
                  <a:lnTo>
                    <a:pt x="14" y="667"/>
                  </a:lnTo>
                  <a:lnTo>
                    <a:pt x="18" y="696"/>
                  </a:lnTo>
                  <a:lnTo>
                    <a:pt x="23" y="726"/>
                  </a:lnTo>
                  <a:lnTo>
                    <a:pt x="30" y="754"/>
                  </a:lnTo>
                  <a:lnTo>
                    <a:pt x="39" y="782"/>
                  </a:lnTo>
                  <a:lnTo>
                    <a:pt x="48" y="809"/>
                  </a:lnTo>
                  <a:lnTo>
                    <a:pt x="58" y="837"/>
                  </a:lnTo>
                  <a:lnTo>
                    <a:pt x="71" y="864"/>
                  </a:lnTo>
                  <a:lnTo>
                    <a:pt x="83" y="889"/>
                  </a:lnTo>
                  <a:lnTo>
                    <a:pt x="97" y="914"/>
                  </a:lnTo>
                  <a:lnTo>
                    <a:pt x="113" y="938"/>
                  </a:lnTo>
                  <a:lnTo>
                    <a:pt x="129" y="962"/>
                  </a:lnTo>
                  <a:lnTo>
                    <a:pt x="147" y="983"/>
                  </a:lnTo>
                  <a:lnTo>
                    <a:pt x="167" y="1006"/>
                  </a:lnTo>
                  <a:lnTo>
                    <a:pt x="186" y="1025"/>
                  </a:lnTo>
                  <a:lnTo>
                    <a:pt x="206" y="1045"/>
                  </a:lnTo>
                  <a:lnTo>
                    <a:pt x="229" y="1064"/>
                  </a:lnTo>
                  <a:lnTo>
                    <a:pt x="250" y="1082"/>
                  </a:lnTo>
                  <a:lnTo>
                    <a:pt x="273" y="1098"/>
                  </a:lnTo>
                  <a:lnTo>
                    <a:pt x="298" y="1114"/>
                  </a:lnTo>
                  <a:lnTo>
                    <a:pt x="323" y="1128"/>
                  </a:lnTo>
                  <a:lnTo>
                    <a:pt x="347" y="1141"/>
                  </a:lnTo>
                  <a:lnTo>
                    <a:pt x="374" y="1153"/>
                  </a:lnTo>
                  <a:lnTo>
                    <a:pt x="402" y="1164"/>
                  </a:lnTo>
                  <a:lnTo>
                    <a:pt x="429" y="1173"/>
                  </a:lnTo>
                  <a:lnTo>
                    <a:pt x="457" y="1181"/>
                  </a:lnTo>
                  <a:lnTo>
                    <a:pt x="486" y="1188"/>
                  </a:lnTo>
                  <a:lnTo>
                    <a:pt x="516" y="1192"/>
                  </a:lnTo>
                  <a:lnTo>
                    <a:pt x="546" y="1197"/>
                  </a:lnTo>
                  <a:lnTo>
                    <a:pt x="576" y="1199"/>
                  </a:lnTo>
                  <a:lnTo>
                    <a:pt x="606" y="1199"/>
                  </a:lnTo>
                  <a:lnTo>
                    <a:pt x="636" y="1199"/>
                  </a:lnTo>
                  <a:lnTo>
                    <a:pt x="666" y="1197"/>
                  </a:lnTo>
                  <a:lnTo>
                    <a:pt x="697" y="1192"/>
                  </a:lnTo>
                  <a:lnTo>
                    <a:pt x="725" y="1188"/>
                  </a:lnTo>
                  <a:lnTo>
                    <a:pt x="755" y="1181"/>
                  </a:lnTo>
                  <a:lnTo>
                    <a:pt x="782" y="1173"/>
                  </a:lnTo>
                  <a:lnTo>
                    <a:pt x="810" y="1164"/>
                  </a:lnTo>
                  <a:lnTo>
                    <a:pt x="837" y="1153"/>
                  </a:lnTo>
                  <a:lnTo>
                    <a:pt x="863" y="1141"/>
                  </a:lnTo>
                  <a:lnTo>
                    <a:pt x="890" y="1128"/>
                  </a:lnTo>
                  <a:lnTo>
                    <a:pt x="915" y="1114"/>
                  </a:lnTo>
                  <a:lnTo>
                    <a:pt x="938" y="1098"/>
                  </a:lnTo>
                  <a:lnTo>
                    <a:pt x="961" y="1082"/>
                  </a:lnTo>
                  <a:lnTo>
                    <a:pt x="984" y="1064"/>
                  </a:lnTo>
                  <a:lnTo>
                    <a:pt x="1005" y="1045"/>
                  </a:lnTo>
                  <a:lnTo>
                    <a:pt x="1026" y="1025"/>
                  </a:lnTo>
                  <a:lnTo>
                    <a:pt x="1046" y="1006"/>
                  </a:lnTo>
                  <a:lnTo>
                    <a:pt x="1064" y="983"/>
                  </a:lnTo>
                  <a:lnTo>
                    <a:pt x="1081" y="962"/>
                  </a:lnTo>
                  <a:lnTo>
                    <a:pt x="1099" y="938"/>
                  </a:lnTo>
                  <a:lnTo>
                    <a:pt x="1113" y="914"/>
                  </a:lnTo>
                  <a:lnTo>
                    <a:pt x="1129" y="889"/>
                  </a:lnTo>
                  <a:lnTo>
                    <a:pt x="1142" y="864"/>
                  </a:lnTo>
                  <a:lnTo>
                    <a:pt x="1154" y="837"/>
                  </a:lnTo>
                  <a:lnTo>
                    <a:pt x="1165" y="809"/>
                  </a:lnTo>
                  <a:lnTo>
                    <a:pt x="1173" y="782"/>
                  </a:lnTo>
                  <a:lnTo>
                    <a:pt x="1181" y="754"/>
                  </a:lnTo>
                  <a:lnTo>
                    <a:pt x="1188" y="726"/>
                  </a:lnTo>
                  <a:lnTo>
                    <a:pt x="1193" y="696"/>
                  </a:lnTo>
                  <a:lnTo>
                    <a:pt x="1197" y="667"/>
                  </a:lnTo>
                  <a:lnTo>
                    <a:pt x="1200" y="635"/>
                  </a:lnTo>
                  <a:lnTo>
                    <a:pt x="1200" y="605"/>
                  </a:lnTo>
                  <a:lnTo>
                    <a:pt x="1211" y="605"/>
                  </a:lnTo>
                  <a:close/>
                </a:path>
              </a:pathLst>
            </a:custGeom>
            <a:solidFill>
              <a:srgbClr val="90D2FF"/>
            </a:solidFill>
            <a:ln w="9525">
              <a:noFill/>
              <a:round/>
              <a:headEnd/>
              <a:tailEnd/>
            </a:ln>
          </p:spPr>
          <p:txBody>
            <a:bodyPr/>
            <a:lstStyle/>
            <a:p>
              <a:endParaRPr lang="en-US"/>
            </a:p>
          </p:txBody>
        </p:sp>
        <p:sp>
          <p:nvSpPr>
            <p:cNvPr id="53351" name="Freeform 104"/>
            <p:cNvSpPr>
              <a:spLocks/>
            </p:cNvSpPr>
            <p:nvPr/>
          </p:nvSpPr>
          <p:spPr bwMode="auto">
            <a:xfrm>
              <a:off x="3835726" y="2417788"/>
              <a:ext cx="1690511" cy="1901825"/>
            </a:xfrm>
            <a:custGeom>
              <a:avLst/>
              <a:gdLst>
                <a:gd name="T0" fmla="*/ 2147483647 w 1198"/>
                <a:gd name="T1" fmla="*/ 2147483647 h 1198"/>
                <a:gd name="T2" fmla="*/ 2147483647 w 1198"/>
                <a:gd name="T3" fmla="*/ 2147483647 h 1198"/>
                <a:gd name="T4" fmla="*/ 2147483647 w 1198"/>
                <a:gd name="T5" fmla="*/ 2147483647 h 1198"/>
                <a:gd name="T6" fmla="*/ 2147483647 w 1198"/>
                <a:gd name="T7" fmla="*/ 2147483647 h 1198"/>
                <a:gd name="T8" fmla="*/ 2147483647 w 1198"/>
                <a:gd name="T9" fmla="*/ 2147483647 h 1198"/>
                <a:gd name="T10" fmla="*/ 2147483647 w 1198"/>
                <a:gd name="T11" fmla="*/ 2147483647 h 1198"/>
                <a:gd name="T12" fmla="*/ 2147483647 w 1198"/>
                <a:gd name="T13" fmla="*/ 2147483647 h 1198"/>
                <a:gd name="T14" fmla="*/ 2147483647 w 1198"/>
                <a:gd name="T15" fmla="*/ 2147483647 h 1198"/>
                <a:gd name="T16" fmla="*/ 2147483647 w 1198"/>
                <a:gd name="T17" fmla="*/ 2147483647 h 1198"/>
                <a:gd name="T18" fmla="*/ 2147483647 w 1198"/>
                <a:gd name="T19" fmla="*/ 2147483647 h 1198"/>
                <a:gd name="T20" fmla="*/ 2147483647 w 1198"/>
                <a:gd name="T21" fmla="*/ 2147483647 h 1198"/>
                <a:gd name="T22" fmla="*/ 2147483647 w 1198"/>
                <a:gd name="T23" fmla="*/ 2147483647 h 1198"/>
                <a:gd name="T24" fmla="*/ 0 w 1198"/>
                <a:gd name="T25" fmla="*/ 2147483647 h 1198"/>
                <a:gd name="T26" fmla="*/ 2147483647 w 1198"/>
                <a:gd name="T27" fmla="*/ 2147483647 h 1198"/>
                <a:gd name="T28" fmla="*/ 2147483647 w 1198"/>
                <a:gd name="T29" fmla="*/ 2147483647 h 1198"/>
                <a:gd name="T30" fmla="*/ 2147483647 w 1198"/>
                <a:gd name="T31" fmla="*/ 2147483647 h 1198"/>
                <a:gd name="T32" fmla="*/ 2147483647 w 1198"/>
                <a:gd name="T33" fmla="*/ 2147483647 h 1198"/>
                <a:gd name="T34" fmla="*/ 2147483647 w 1198"/>
                <a:gd name="T35" fmla="*/ 2147483647 h 1198"/>
                <a:gd name="T36" fmla="*/ 2147483647 w 1198"/>
                <a:gd name="T37" fmla="*/ 2147483647 h 1198"/>
                <a:gd name="T38" fmla="*/ 2147483647 w 1198"/>
                <a:gd name="T39" fmla="*/ 2147483647 h 1198"/>
                <a:gd name="T40" fmla="*/ 2147483647 w 1198"/>
                <a:gd name="T41" fmla="*/ 2147483647 h 1198"/>
                <a:gd name="T42" fmla="*/ 2147483647 w 1198"/>
                <a:gd name="T43" fmla="*/ 2147483647 h 1198"/>
                <a:gd name="T44" fmla="*/ 2147483647 w 1198"/>
                <a:gd name="T45" fmla="*/ 2147483647 h 1198"/>
                <a:gd name="T46" fmla="*/ 2147483647 w 1198"/>
                <a:gd name="T47" fmla="*/ 2147483647 h 1198"/>
                <a:gd name="T48" fmla="*/ 2147483647 w 1198"/>
                <a:gd name="T49" fmla="*/ 2147483647 h 1198"/>
                <a:gd name="T50" fmla="*/ 2147483647 w 1198"/>
                <a:gd name="T51" fmla="*/ 2147483647 h 1198"/>
                <a:gd name="T52" fmla="*/ 2147483647 w 1198"/>
                <a:gd name="T53" fmla="*/ 2147483647 h 1198"/>
                <a:gd name="T54" fmla="*/ 2147483647 w 1198"/>
                <a:gd name="T55" fmla="*/ 2147483647 h 1198"/>
                <a:gd name="T56" fmla="*/ 2147483647 w 1198"/>
                <a:gd name="T57" fmla="*/ 2147483647 h 1198"/>
                <a:gd name="T58" fmla="*/ 2147483647 w 1198"/>
                <a:gd name="T59" fmla="*/ 2147483647 h 1198"/>
                <a:gd name="T60" fmla="*/ 2147483647 w 1198"/>
                <a:gd name="T61" fmla="*/ 2147483647 h 1198"/>
                <a:gd name="T62" fmla="*/ 2147483647 w 1198"/>
                <a:gd name="T63" fmla="*/ 2147483647 h 1198"/>
                <a:gd name="T64" fmla="*/ 2147483647 w 1198"/>
                <a:gd name="T65" fmla="*/ 2147483647 h 1198"/>
                <a:gd name="T66" fmla="*/ 2147483647 w 1198"/>
                <a:gd name="T67" fmla="*/ 2147483647 h 1198"/>
                <a:gd name="T68" fmla="*/ 2147483647 w 1198"/>
                <a:gd name="T69" fmla="*/ 2147483647 h 1198"/>
                <a:gd name="T70" fmla="*/ 2147483647 w 1198"/>
                <a:gd name="T71" fmla="*/ 2147483647 h 1198"/>
                <a:gd name="T72" fmla="*/ 2147483647 w 1198"/>
                <a:gd name="T73" fmla="*/ 2147483647 h 1198"/>
                <a:gd name="T74" fmla="*/ 2147483647 w 1198"/>
                <a:gd name="T75" fmla="*/ 2147483647 h 1198"/>
                <a:gd name="T76" fmla="*/ 2147483647 w 1198"/>
                <a:gd name="T77" fmla="*/ 2147483647 h 1198"/>
                <a:gd name="T78" fmla="*/ 2147483647 w 1198"/>
                <a:gd name="T79" fmla="*/ 2147483647 h 1198"/>
                <a:gd name="T80" fmla="*/ 2147483647 w 1198"/>
                <a:gd name="T81" fmla="*/ 2147483647 h 1198"/>
                <a:gd name="T82" fmla="*/ 2147483647 w 1198"/>
                <a:gd name="T83" fmla="*/ 2147483647 h 1198"/>
                <a:gd name="T84" fmla="*/ 2147483647 w 1198"/>
                <a:gd name="T85" fmla="*/ 2147483647 h 1198"/>
                <a:gd name="T86" fmla="*/ 2147483647 w 1198"/>
                <a:gd name="T87" fmla="*/ 2147483647 h 1198"/>
                <a:gd name="T88" fmla="*/ 2147483647 w 1198"/>
                <a:gd name="T89" fmla="*/ 2147483647 h 1198"/>
                <a:gd name="T90" fmla="*/ 2147483647 w 1198"/>
                <a:gd name="T91" fmla="*/ 2147483647 h 1198"/>
                <a:gd name="T92" fmla="*/ 2147483647 w 1198"/>
                <a:gd name="T93" fmla="*/ 2147483647 h 1198"/>
                <a:gd name="T94" fmla="*/ 2147483647 w 1198"/>
                <a:gd name="T95" fmla="*/ 2147483647 h 1198"/>
                <a:gd name="T96" fmla="*/ 2147483647 w 1198"/>
                <a:gd name="T97" fmla="*/ 2147483647 h 1198"/>
                <a:gd name="T98" fmla="*/ 2147483647 w 1198"/>
                <a:gd name="T99" fmla="*/ 2147483647 h 1198"/>
                <a:gd name="T100" fmla="*/ 2147483647 w 1198"/>
                <a:gd name="T101" fmla="*/ 2147483647 h 11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98"/>
                <a:gd name="T154" fmla="*/ 0 h 1198"/>
                <a:gd name="T155" fmla="*/ 1198 w 1198"/>
                <a:gd name="T156" fmla="*/ 1198 h 119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98" h="1198">
                  <a:moveTo>
                    <a:pt x="1198" y="599"/>
                  </a:moveTo>
                  <a:lnTo>
                    <a:pt x="1198" y="569"/>
                  </a:lnTo>
                  <a:lnTo>
                    <a:pt x="1195" y="539"/>
                  </a:lnTo>
                  <a:lnTo>
                    <a:pt x="1191" y="509"/>
                  </a:lnTo>
                  <a:lnTo>
                    <a:pt x="1186" y="479"/>
                  </a:lnTo>
                  <a:lnTo>
                    <a:pt x="1179" y="450"/>
                  </a:lnTo>
                  <a:lnTo>
                    <a:pt x="1172" y="422"/>
                  </a:lnTo>
                  <a:lnTo>
                    <a:pt x="1163" y="393"/>
                  </a:lnTo>
                  <a:lnTo>
                    <a:pt x="1151" y="367"/>
                  </a:lnTo>
                  <a:lnTo>
                    <a:pt x="1140" y="340"/>
                  </a:lnTo>
                  <a:lnTo>
                    <a:pt x="1126" y="314"/>
                  </a:lnTo>
                  <a:lnTo>
                    <a:pt x="1112" y="289"/>
                  </a:lnTo>
                  <a:lnTo>
                    <a:pt x="1096" y="264"/>
                  </a:lnTo>
                  <a:lnTo>
                    <a:pt x="1080" y="241"/>
                  </a:lnTo>
                  <a:lnTo>
                    <a:pt x="1062" y="218"/>
                  </a:lnTo>
                  <a:lnTo>
                    <a:pt x="1042" y="197"/>
                  </a:lnTo>
                  <a:lnTo>
                    <a:pt x="1023" y="175"/>
                  </a:lnTo>
                  <a:lnTo>
                    <a:pt x="1002" y="156"/>
                  </a:lnTo>
                  <a:lnTo>
                    <a:pt x="980" y="136"/>
                  </a:lnTo>
                  <a:lnTo>
                    <a:pt x="957" y="119"/>
                  </a:lnTo>
                  <a:lnTo>
                    <a:pt x="934" y="103"/>
                  </a:lnTo>
                  <a:lnTo>
                    <a:pt x="909" y="87"/>
                  </a:lnTo>
                  <a:lnTo>
                    <a:pt x="885" y="72"/>
                  </a:lnTo>
                  <a:lnTo>
                    <a:pt x="858" y="58"/>
                  </a:lnTo>
                  <a:lnTo>
                    <a:pt x="831" y="48"/>
                  </a:lnTo>
                  <a:lnTo>
                    <a:pt x="805" y="37"/>
                  </a:lnTo>
                  <a:lnTo>
                    <a:pt x="776" y="26"/>
                  </a:lnTo>
                  <a:lnTo>
                    <a:pt x="748" y="19"/>
                  </a:lnTo>
                  <a:lnTo>
                    <a:pt x="720" y="12"/>
                  </a:lnTo>
                  <a:lnTo>
                    <a:pt x="690" y="7"/>
                  </a:lnTo>
                  <a:lnTo>
                    <a:pt x="659" y="3"/>
                  </a:lnTo>
                  <a:lnTo>
                    <a:pt x="629" y="2"/>
                  </a:lnTo>
                  <a:lnTo>
                    <a:pt x="599" y="0"/>
                  </a:lnTo>
                  <a:lnTo>
                    <a:pt x="567" y="2"/>
                  </a:lnTo>
                  <a:lnTo>
                    <a:pt x="537" y="3"/>
                  </a:lnTo>
                  <a:lnTo>
                    <a:pt x="507" y="7"/>
                  </a:lnTo>
                  <a:lnTo>
                    <a:pt x="479" y="12"/>
                  </a:lnTo>
                  <a:lnTo>
                    <a:pt x="448" y="19"/>
                  </a:lnTo>
                  <a:lnTo>
                    <a:pt x="420" y="26"/>
                  </a:lnTo>
                  <a:lnTo>
                    <a:pt x="392" y="37"/>
                  </a:lnTo>
                  <a:lnTo>
                    <a:pt x="365" y="48"/>
                  </a:lnTo>
                  <a:lnTo>
                    <a:pt x="339" y="58"/>
                  </a:lnTo>
                  <a:lnTo>
                    <a:pt x="314" y="72"/>
                  </a:lnTo>
                  <a:lnTo>
                    <a:pt x="287" y="87"/>
                  </a:lnTo>
                  <a:lnTo>
                    <a:pt x="264" y="103"/>
                  </a:lnTo>
                  <a:lnTo>
                    <a:pt x="239" y="119"/>
                  </a:lnTo>
                  <a:lnTo>
                    <a:pt x="218" y="136"/>
                  </a:lnTo>
                  <a:lnTo>
                    <a:pt x="195" y="156"/>
                  </a:lnTo>
                  <a:lnTo>
                    <a:pt x="175" y="175"/>
                  </a:lnTo>
                  <a:lnTo>
                    <a:pt x="154" y="197"/>
                  </a:lnTo>
                  <a:lnTo>
                    <a:pt x="136" y="218"/>
                  </a:lnTo>
                  <a:lnTo>
                    <a:pt x="119" y="241"/>
                  </a:lnTo>
                  <a:lnTo>
                    <a:pt x="101" y="264"/>
                  </a:lnTo>
                  <a:lnTo>
                    <a:pt x="85" y="289"/>
                  </a:lnTo>
                  <a:lnTo>
                    <a:pt x="71" y="314"/>
                  </a:lnTo>
                  <a:lnTo>
                    <a:pt x="58" y="340"/>
                  </a:lnTo>
                  <a:lnTo>
                    <a:pt x="46" y="367"/>
                  </a:lnTo>
                  <a:lnTo>
                    <a:pt x="35" y="393"/>
                  </a:lnTo>
                  <a:lnTo>
                    <a:pt x="27" y="422"/>
                  </a:lnTo>
                  <a:lnTo>
                    <a:pt x="18" y="450"/>
                  </a:lnTo>
                  <a:lnTo>
                    <a:pt x="11" y="479"/>
                  </a:lnTo>
                  <a:lnTo>
                    <a:pt x="5" y="509"/>
                  </a:lnTo>
                  <a:lnTo>
                    <a:pt x="2" y="539"/>
                  </a:lnTo>
                  <a:lnTo>
                    <a:pt x="0" y="569"/>
                  </a:lnTo>
                  <a:lnTo>
                    <a:pt x="0" y="599"/>
                  </a:lnTo>
                  <a:lnTo>
                    <a:pt x="0" y="631"/>
                  </a:lnTo>
                  <a:lnTo>
                    <a:pt x="2" y="661"/>
                  </a:lnTo>
                  <a:lnTo>
                    <a:pt x="5" y="691"/>
                  </a:lnTo>
                  <a:lnTo>
                    <a:pt x="11" y="720"/>
                  </a:lnTo>
                  <a:lnTo>
                    <a:pt x="18" y="750"/>
                  </a:lnTo>
                  <a:lnTo>
                    <a:pt x="27" y="778"/>
                  </a:lnTo>
                  <a:lnTo>
                    <a:pt x="35" y="807"/>
                  </a:lnTo>
                  <a:lnTo>
                    <a:pt x="46" y="833"/>
                  </a:lnTo>
                  <a:lnTo>
                    <a:pt x="58" y="860"/>
                  </a:lnTo>
                  <a:lnTo>
                    <a:pt x="71" y="885"/>
                  </a:lnTo>
                  <a:lnTo>
                    <a:pt x="85" y="911"/>
                  </a:lnTo>
                  <a:lnTo>
                    <a:pt x="101" y="934"/>
                  </a:lnTo>
                  <a:lnTo>
                    <a:pt x="119" y="959"/>
                  </a:lnTo>
                  <a:lnTo>
                    <a:pt x="136" y="980"/>
                  </a:lnTo>
                  <a:lnTo>
                    <a:pt x="154" y="1003"/>
                  </a:lnTo>
                  <a:lnTo>
                    <a:pt x="175" y="1023"/>
                  </a:lnTo>
                  <a:lnTo>
                    <a:pt x="195" y="1044"/>
                  </a:lnTo>
                  <a:lnTo>
                    <a:pt x="218" y="1062"/>
                  </a:lnTo>
                  <a:lnTo>
                    <a:pt x="239" y="1080"/>
                  </a:lnTo>
                  <a:lnTo>
                    <a:pt x="264" y="1097"/>
                  </a:lnTo>
                  <a:lnTo>
                    <a:pt x="287" y="1112"/>
                  </a:lnTo>
                  <a:lnTo>
                    <a:pt x="314" y="1128"/>
                  </a:lnTo>
                  <a:lnTo>
                    <a:pt x="339" y="1140"/>
                  </a:lnTo>
                  <a:lnTo>
                    <a:pt x="365" y="1152"/>
                  </a:lnTo>
                  <a:lnTo>
                    <a:pt x="392" y="1163"/>
                  </a:lnTo>
                  <a:lnTo>
                    <a:pt x="420" y="1172"/>
                  </a:lnTo>
                  <a:lnTo>
                    <a:pt x="448" y="1181"/>
                  </a:lnTo>
                  <a:lnTo>
                    <a:pt x="479" y="1188"/>
                  </a:lnTo>
                  <a:lnTo>
                    <a:pt x="507" y="1193"/>
                  </a:lnTo>
                  <a:lnTo>
                    <a:pt x="537" y="1197"/>
                  </a:lnTo>
                  <a:lnTo>
                    <a:pt x="567" y="1198"/>
                  </a:lnTo>
                  <a:lnTo>
                    <a:pt x="599" y="1198"/>
                  </a:lnTo>
                  <a:lnTo>
                    <a:pt x="629" y="1198"/>
                  </a:lnTo>
                  <a:lnTo>
                    <a:pt x="659" y="1197"/>
                  </a:lnTo>
                  <a:lnTo>
                    <a:pt x="690" y="1193"/>
                  </a:lnTo>
                  <a:lnTo>
                    <a:pt x="720" y="1188"/>
                  </a:lnTo>
                  <a:lnTo>
                    <a:pt x="748" y="1181"/>
                  </a:lnTo>
                  <a:lnTo>
                    <a:pt x="776" y="1172"/>
                  </a:lnTo>
                  <a:lnTo>
                    <a:pt x="805" y="1163"/>
                  </a:lnTo>
                  <a:lnTo>
                    <a:pt x="831" y="1152"/>
                  </a:lnTo>
                  <a:lnTo>
                    <a:pt x="858" y="1140"/>
                  </a:lnTo>
                  <a:lnTo>
                    <a:pt x="885" y="1128"/>
                  </a:lnTo>
                  <a:lnTo>
                    <a:pt x="909" y="1112"/>
                  </a:lnTo>
                  <a:lnTo>
                    <a:pt x="934" y="1097"/>
                  </a:lnTo>
                  <a:lnTo>
                    <a:pt x="957" y="1080"/>
                  </a:lnTo>
                  <a:lnTo>
                    <a:pt x="980" y="1062"/>
                  </a:lnTo>
                  <a:lnTo>
                    <a:pt x="1002" y="1044"/>
                  </a:lnTo>
                  <a:lnTo>
                    <a:pt x="1023" y="1023"/>
                  </a:lnTo>
                  <a:lnTo>
                    <a:pt x="1042" y="1003"/>
                  </a:lnTo>
                  <a:lnTo>
                    <a:pt x="1062" y="980"/>
                  </a:lnTo>
                  <a:lnTo>
                    <a:pt x="1080" y="959"/>
                  </a:lnTo>
                  <a:lnTo>
                    <a:pt x="1096" y="934"/>
                  </a:lnTo>
                  <a:lnTo>
                    <a:pt x="1112" y="911"/>
                  </a:lnTo>
                  <a:lnTo>
                    <a:pt x="1126" y="885"/>
                  </a:lnTo>
                  <a:lnTo>
                    <a:pt x="1140" y="860"/>
                  </a:lnTo>
                  <a:lnTo>
                    <a:pt x="1151" y="833"/>
                  </a:lnTo>
                  <a:lnTo>
                    <a:pt x="1163" y="807"/>
                  </a:lnTo>
                  <a:lnTo>
                    <a:pt x="1172" y="778"/>
                  </a:lnTo>
                  <a:lnTo>
                    <a:pt x="1179" y="750"/>
                  </a:lnTo>
                  <a:lnTo>
                    <a:pt x="1186" y="720"/>
                  </a:lnTo>
                  <a:lnTo>
                    <a:pt x="1191" y="691"/>
                  </a:lnTo>
                  <a:lnTo>
                    <a:pt x="1195" y="661"/>
                  </a:lnTo>
                  <a:lnTo>
                    <a:pt x="1198" y="631"/>
                  </a:lnTo>
                  <a:lnTo>
                    <a:pt x="1198" y="599"/>
                  </a:lnTo>
                  <a:lnTo>
                    <a:pt x="1188" y="599"/>
                  </a:lnTo>
                  <a:lnTo>
                    <a:pt x="1188" y="569"/>
                  </a:lnTo>
                  <a:lnTo>
                    <a:pt x="1184" y="539"/>
                  </a:lnTo>
                  <a:lnTo>
                    <a:pt x="1181" y="510"/>
                  </a:lnTo>
                  <a:lnTo>
                    <a:pt x="1175" y="480"/>
                  </a:lnTo>
                  <a:lnTo>
                    <a:pt x="1170" y="452"/>
                  </a:lnTo>
                  <a:lnTo>
                    <a:pt x="1161" y="425"/>
                  </a:lnTo>
                  <a:lnTo>
                    <a:pt x="1152" y="397"/>
                  </a:lnTo>
                  <a:lnTo>
                    <a:pt x="1142" y="370"/>
                  </a:lnTo>
                  <a:lnTo>
                    <a:pt x="1129" y="344"/>
                  </a:lnTo>
                  <a:lnTo>
                    <a:pt x="1117" y="319"/>
                  </a:lnTo>
                  <a:lnTo>
                    <a:pt x="1103" y="294"/>
                  </a:lnTo>
                  <a:lnTo>
                    <a:pt x="1087" y="271"/>
                  </a:lnTo>
                  <a:lnTo>
                    <a:pt x="1071" y="248"/>
                  </a:lnTo>
                  <a:lnTo>
                    <a:pt x="1053" y="225"/>
                  </a:lnTo>
                  <a:lnTo>
                    <a:pt x="1035" y="204"/>
                  </a:lnTo>
                  <a:lnTo>
                    <a:pt x="1016" y="182"/>
                  </a:lnTo>
                  <a:lnTo>
                    <a:pt x="995" y="163"/>
                  </a:lnTo>
                  <a:lnTo>
                    <a:pt x="973" y="145"/>
                  </a:lnTo>
                  <a:lnTo>
                    <a:pt x="952" y="127"/>
                  </a:lnTo>
                  <a:lnTo>
                    <a:pt x="929" y="111"/>
                  </a:lnTo>
                  <a:lnTo>
                    <a:pt x="904" y="96"/>
                  </a:lnTo>
                  <a:lnTo>
                    <a:pt x="879" y="81"/>
                  </a:lnTo>
                  <a:lnTo>
                    <a:pt x="854" y="69"/>
                  </a:lnTo>
                  <a:lnTo>
                    <a:pt x="828" y="57"/>
                  </a:lnTo>
                  <a:lnTo>
                    <a:pt x="801" y="46"/>
                  </a:lnTo>
                  <a:lnTo>
                    <a:pt x="775" y="37"/>
                  </a:lnTo>
                  <a:lnTo>
                    <a:pt x="746" y="30"/>
                  </a:lnTo>
                  <a:lnTo>
                    <a:pt x="718" y="23"/>
                  </a:lnTo>
                  <a:lnTo>
                    <a:pt x="688" y="18"/>
                  </a:lnTo>
                  <a:lnTo>
                    <a:pt x="659" y="14"/>
                  </a:lnTo>
                  <a:lnTo>
                    <a:pt x="629" y="12"/>
                  </a:lnTo>
                  <a:lnTo>
                    <a:pt x="599" y="10"/>
                  </a:lnTo>
                  <a:lnTo>
                    <a:pt x="569" y="12"/>
                  </a:lnTo>
                  <a:lnTo>
                    <a:pt x="539" y="14"/>
                  </a:lnTo>
                  <a:lnTo>
                    <a:pt x="509" y="18"/>
                  </a:lnTo>
                  <a:lnTo>
                    <a:pt x="480" y="23"/>
                  </a:lnTo>
                  <a:lnTo>
                    <a:pt x="452" y="30"/>
                  </a:lnTo>
                  <a:lnTo>
                    <a:pt x="424" y="37"/>
                  </a:lnTo>
                  <a:lnTo>
                    <a:pt x="397" y="46"/>
                  </a:lnTo>
                  <a:lnTo>
                    <a:pt x="370" y="57"/>
                  </a:lnTo>
                  <a:lnTo>
                    <a:pt x="344" y="69"/>
                  </a:lnTo>
                  <a:lnTo>
                    <a:pt x="317" y="81"/>
                  </a:lnTo>
                  <a:lnTo>
                    <a:pt x="294" y="96"/>
                  </a:lnTo>
                  <a:lnTo>
                    <a:pt x="269" y="111"/>
                  </a:lnTo>
                  <a:lnTo>
                    <a:pt x="246" y="127"/>
                  </a:lnTo>
                  <a:lnTo>
                    <a:pt x="225" y="145"/>
                  </a:lnTo>
                  <a:lnTo>
                    <a:pt x="202" y="163"/>
                  </a:lnTo>
                  <a:lnTo>
                    <a:pt x="183" y="182"/>
                  </a:lnTo>
                  <a:lnTo>
                    <a:pt x="163" y="204"/>
                  </a:lnTo>
                  <a:lnTo>
                    <a:pt x="144" y="225"/>
                  </a:lnTo>
                  <a:lnTo>
                    <a:pt x="128" y="248"/>
                  </a:lnTo>
                  <a:lnTo>
                    <a:pt x="110" y="271"/>
                  </a:lnTo>
                  <a:lnTo>
                    <a:pt x="96" y="294"/>
                  </a:lnTo>
                  <a:lnTo>
                    <a:pt x="82" y="319"/>
                  </a:lnTo>
                  <a:lnTo>
                    <a:pt x="67" y="344"/>
                  </a:lnTo>
                  <a:lnTo>
                    <a:pt x="57" y="370"/>
                  </a:lnTo>
                  <a:lnTo>
                    <a:pt x="46" y="397"/>
                  </a:lnTo>
                  <a:lnTo>
                    <a:pt x="37" y="425"/>
                  </a:lnTo>
                  <a:lnTo>
                    <a:pt x="28" y="452"/>
                  </a:lnTo>
                  <a:lnTo>
                    <a:pt x="21" y="480"/>
                  </a:lnTo>
                  <a:lnTo>
                    <a:pt x="16" y="510"/>
                  </a:lnTo>
                  <a:lnTo>
                    <a:pt x="12" y="539"/>
                  </a:lnTo>
                  <a:lnTo>
                    <a:pt x="11" y="569"/>
                  </a:lnTo>
                  <a:lnTo>
                    <a:pt x="11" y="599"/>
                  </a:lnTo>
                  <a:lnTo>
                    <a:pt x="11" y="629"/>
                  </a:lnTo>
                  <a:lnTo>
                    <a:pt x="12" y="659"/>
                  </a:lnTo>
                  <a:lnTo>
                    <a:pt x="16" y="690"/>
                  </a:lnTo>
                  <a:lnTo>
                    <a:pt x="21" y="718"/>
                  </a:lnTo>
                  <a:lnTo>
                    <a:pt x="28" y="746"/>
                  </a:lnTo>
                  <a:lnTo>
                    <a:pt x="37" y="775"/>
                  </a:lnTo>
                  <a:lnTo>
                    <a:pt x="46" y="801"/>
                  </a:lnTo>
                  <a:lnTo>
                    <a:pt x="57" y="828"/>
                  </a:lnTo>
                  <a:lnTo>
                    <a:pt x="67" y="854"/>
                  </a:lnTo>
                  <a:lnTo>
                    <a:pt x="82" y="881"/>
                  </a:lnTo>
                  <a:lnTo>
                    <a:pt x="96" y="904"/>
                  </a:lnTo>
                  <a:lnTo>
                    <a:pt x="110" y="929"/>
                  </a:lnTo>
                  <a:lnTo>
                    <a:pt x="128" y="952"/>
                  </a:lnTo>
                  <a:lnTo>
                    <a:pt x="144" y="973"/>
                  </a:lnTo>
                  <a:lnTo>
                    <a:pt x="163" y="996"/>
                  </a:lnTo>
                  <a:lnTo>
                    <a:pt x="183" y="1016"/>
                  </a:lnTo>
                  <a:lnTo>
                    <a:pt x="202" y="1035"/>
                  </a:lnTo>
                  <a:lnTo>
                    <a:pt x="225" y="1053"/>
                  </a:lnTo>
                  <a:lnTo>
                    <a:pt x="246" y="1071"/>
                  </a:lnTo>
                  <a:lnTo>
                    <a:pt x="269" y="1089"/>
                  </a:lnTo>
                  <a:lnTo>
                    <a:pt x="294" y="1103"/>
                  </a:lnTo>
                  <a:lnTo>
                    <a:pt x="317" y="1117"/>
                  </a:lnTo>
                  <a:lnTo>
                    <a:pt x="344" y="1131"/>
                  </a:lnTo>
                  <a:lnTo>
                    <a:pt x="370" y="1142"/>
                  </a:lnTo>
                  <a:lnTo>
                    <a:pt x="397" y="1152"/>
                  </a:lnTo>
                  <a:lnTo>
                    <a:pt x="424" y="1161"/>
                  </a:lnTo>
                  <a:lnTo>
                    <a:pt x="452" y="1170"/>
                  </a:lnTo>
                  <a:lnTo>
                    <a:pt x="480" y="1177"/>
                  </a:lnTo>
                  <a:lnTo>
                    <a:pt x="509" y="1181"/>
                  </a:lnTo>
                  <a:lnTo>
                    <a:pt x="539" y="1186"/>
                  </a:lnTo>
                  <a:lnTo>
                    <a:pt x="569" y="1188"/>
                  </a:lnTo>
                  <a:lnTo>
                    <a:pt x="599" y="1188"/>
                  </a:lnTo>
                  <a:lnTo>
                    <a:pt x="629" y="1188"/>
                  </a:lnTo>
                  <a:lnTo>
                    <a:pt x="659" y="1186"/>
                  </a:lnTo>
                  <a:lnTo>
                    <a:pt x="688" y="1181"/>
                  </a:lnTo>
                  <a:lnTo>
                    <a:pt x="718" y="1177"/>
                  </a:lnTo>
                  <a:lnTo>
                    <a:pt x="746" y="1170"/>
                  </a:lnTo>
                  <a:lnTo>
                    <a:pt x="775" y="1161"/>
                  </a:lnTo>
                  <a:lnTo>
                    <a:pt x="801" y="1152"/>
                  </a:lnTo>
                  <a:lnTo>
                    <a:pt x="828" y="1142"/>
                  </a:lnTo>
                  <a:lnTo>
                    <a:pt x="854" y="1131"/>
                  </a:lnTo>
                  <a:lnTo>
                    <a:pt x="879" y="1117"/>
                  </a:lnTo>
                  <a:lnTo>
                    <a:pt x="904" y="1103"/>
                  </a:lnTo>
                  <a:lnTo>
                    <a:pt x="929" y="1089"/>
                  </a:lnTo>
                  <a:lnTo>
                    <a:pt x="952" y="1071"/>
                  </a:lnTo>
                  <a:lnTo>
                    <a:pt x="973" y="1053"/>
                  </a:lnTo>
                  <a:lnTo>
                    <a:pt x="995" y="1035"/>
                  </a:lnTo>
                  <a:lnTo>
                    <a:pt x="1016" y="1016"/>
                  </a:lnTo>
                  <a:lnTo>
                    <a:pt x="1035" y="996"/>
                  </a:lnTo>
                  <a:lnTo>
                    <a:pt x="1053" y="973"/>
                  </a:lnTo>
                  <a:lnTo>
                    <a:pt x="1071" y="952"/>
                  </a:lnTo>
                  <a:lnTo>
                    <a:pt x="1087" y="929"/>
                  </a:lnTo>
                  <a:lnTo>
                    <a:pt x="1103" y="904"/>
                  </a:lnTo>
                  <a:lnTo>
                    <a:pt x="1117" y="881"/>
                  </a:lnTo>
                  <a:lnTo>
                    <a:pt x="1129" y="854"/>
                  </a:lnTo>
                  <a:lnTo>
                    <a:pt x="1142" y="828"/>
                  </a:lnTo>
                  <a:lnTo>
                    <a:pt x="1152" y="801"/>
                  </a:lnTo>
                  <a:lnTo>
                    <a:pt x="1161" y="775"/>
                  </a:lnTo>
                  <a:lnTo>
                    <a:pt x="1170" y="746"/>
                  </a:lnTo>
                  <a:lnTo>
                    <a:pt x="1175" y="718"/>
                  </a:lnTo>
                  <a:lnTo>
                    <a:pt x="1181" y="690"/>
                  </a:lnTo>
                  <a:lnTo>
                    <a:pt x="1184" y="659"/>
                  </a:lnTo>
                  <a:lnTo>
                    <a:pt x="1188" y="629"/>
                  </a:lnTo>
                  <a:lnTo>
                    <a:pt x="1188" y="599"/>
                  </a:lnTo>
                  <a:lnTo>
                    <a:pt x="1198" y="599"/>
                  </a:lnTo>
                  <a:close/>
                </a:path>
              </a:pathLst>
            </a:custGeom>
            <a:solidFill>
              <a:srgbClr val="91D3FF"/>
            </a:solidFill>
            <a:ln w="9525">
              <a:noFill/>
              <a:round/>
              <a:headEnd/>
              <a:tailEnd/>
            </a:ln>
          </p:spPr>
          <p:txBody>
            <a:bodyPr/>
            <a:lstStyle/>
            <a:p>
              <a:endParaRPr lang="en-US"/>
            </a:p>
          </p:txBody>
        </p:sp>
        <p:sp>
          <p:nvSpPr>
            <p:cNvPr id="53352" name="Freeform 105"/>
            <p:cNvSpPr>
              <a:spLocks/>
            </p:cNvSpPr>
            <p:nvPr/>
          </p:nvSpPr>
          <p:spPr bwMode="auto">
            <a:xfrm>
              <a:off x="3842779" y="2425721"/>
              <a:ext cx="1676400" cy="1885950"/>
            </a:xfrm>
            <a:custGeom>
              <a:avLst/>
              <a:gdLst>
                <a:gd name="T0" fmla="*/ 2147483647 w 1188"/>
                <a:gd name="T1" fmla="*/ 2147483647 h 1188"/>
                <a:gd name="T2" fmla="*/ 2147483647 w 1188"/>
                <a:gd name="T3" fmla="*/ 2147483647 h 1188"/>
                <a:gd name="T4" fmla="*/ 2147483647 w 1188"/>
                <a:gd name="T5" fmla="*/ 2147483647 h 1188"/>
                <a:gd name="T6" fmla="*/ 2147483647 w 1188"/>
                <a:gd name="T7" fmla="*/ 2147483647 h 1188"/>
                <a:gd name="T8" fmla="*/ 2147483647 w 1188"/>
                <a:gd name="T9" fmla="*/ 2147483647 h 1188"/>
                <a:gd name="T10" fmla="*/ 2147483647 w 1188"/>
                <a:gd name="T11" fmla="*/ 2147483647 h 1188"/>
                <a:gd name="T12" fmla="*/ 2147483647 w 1188"/>
                <a:gd name="T13" fmla="*/ 2147483647 h 1188"/>
                <a:gd name="T14" fmla="*/ 2147483647 w 1188"/>
                <a:gd name="T15" fmla="*/ 2147483647 h 1188"/>
                <a:gd name="T16" fmla="*/ 2147483647 w 1188"/>
                <a:gd name="T17" fmla="*/ 2147483647 h 1188"/>
                <a:gd name="T18" fmla="*/ 2147483647 w 1188"/>
                <a:gd name="T19" fmla="*/ 2147483647 h 1188"/>
                <a:gd name="T20" fmla="*/ 2147483647 w 1188"/>
                <a:gd name="T21" fmla="*/ 2147483647 h 1188"/>
                <a:gd name="T22" fmla="*/ 2147483647 w 1188"/>
                <a:gd name="T23" fmla="*/ 2147483647 h 1188"/>
                <a:gd name="T24" fmla="*/ 0 w 1188"/>
                <a:gd name="T25" fmla="*/ 2147483647 h 1188"/>
                <a:gd name="T26" fmla="*/ 2147483647 w 1188"/>
                <a:gd name="T27" fmla="*/ 2147483647 h 1188"/>
                <a:gd name="T28" fmla="*/ 2147483647 w 1188"/>
                <a:gd name="T29" fmla="*/ 2147483647 h 1188"/>
                <a:gd name="T30" fmla="*/ 2147483647 w 1188"/>
                <a:gd name="T31" fmla="*/ 2147483647 h 1188"/>
                <a:gd name="T32" fmla="*/ 2147483647 w 1188"/>
                <a:gd name="T33" fmla="*/ 2147483647 h 1188"/>
                <a:gd name="T34" fmla="*/ 2147483647 w 1188"/>
                <a:gd name="T35" fmla="*/ 2147483647 h 1188"/>
                <a:gd name="T36" fmla="*/ 2147483647 w 1188"/>
                <a:gd name="T37" fmla="*/ 2147483647 h 1188"/>
                <a:gd name="T38" fmla="*/ 2147483647 w 1188"/>
                <a:gd name="T39" fmla="*/ 2147483647 h 1188"/>
                <a:gd name="T40" fmla="*/ 2147483647 w 1188"/>
                <a:gd name="T41" fmla="*/ 2147483647 h 1188"/>
                <a:gd name="T42" fmla="*/ 2147483647 w 1188"/>
                <a:gd name="T43" fmla="*/ 2147483647 h 1188"/>
                <a:gd name="T44" fmla="*/ 2147483647 w 1188"/>
                <a:gd name="T45" fmla="*/ 2147483647 h 1188"/>
                <a:gd name="T46" fmla="*/ 2147483647 w 1188"/>
                <a:gd name="T47" fmla="*/ 2147483647 h 1188"/>
                <a:gd name="T48" fmla="*/ 2147483647 w 1188"/>
                <a:gd name="T49" fmla="*/ 2147483647 h 1188"/>
                <a:gd name="T50" fmla="*/ 2147483647 w 1188"/>
                <a:gd name="T51" fmla="*/ 2147483647 h 1188"/>
                <a:gd name="T52" fmla="*/ 2147483647 w 1188"/>
                <a:gd name="T53" fmla="*/ 2147483647 h 1188"/>
                <a:gd name="T54" fmla="*/ 2147483647 w 1188"/>
                <a:gd name="T55" fmla="*/ 2147483647 h 1188"/>
                <a:gd name="T56" fmla="*/ 2147483647 w 1188"/>
                <a:gd name="T57" fmla="*/ 2147483647 h 1188"/>
                <a:gd name="T58" fmla="*/ 2147483647 w 1188"/>
                <a:gd name="T59" fmla="*/ 2147483647 h 1188"/>
                <a:gd name="T60" fmla="*/ 2147483647 w 1188"/>
                <a:gd name="T61" fmla="*/ 2147483647 h 1188"/>
                <a:gd name="T62" fmla="*/ 2147483647 w 1188"/>
                <a:gd name="T63" fmla="*/ 2147483647 h 1188"/>
                <a:gd name="T64" fmla="*/ 2147483647 w 1188"/>
                <a:gd name="T65" fmla="*/ 2147483647 h 1188"/>
                <a:gd name="T66" fmla="*/ 2147483647 w 1188"/>
                <a:gd name="T67" fmla="*/ 2147483647 h 1188"/>
                <a:gd name="T68" fmla="*/ 2147483647 w 1188"/>
                <a:gd name="T69" fmla="*/ 2147483647 h 1188"/>
                <a:gd name="T70" fmla="*/ 2147483647 w 1188"/>
                <a:gd name="T71" fmla="*/ 2147483647 h 1188"/>
                <a:gd name="T72" fmla="*/ 2147483647 w 1188"/>
                <a:gd name="T73" fmla="*/ 2147483647 h 1188"/>
                <a:gd name="T74" fmla="*/ 2147483647 w 1188"/>
                <a:gd name="T75" fmla="*/ 2147483647 h 1188"/>
                <a:gd name="T76" fmla="*/ 2147483647 w 1188"/>
                <a:gd name="T77" fmla="*/ 2147483647 h 1188"/>
                <a:gd name="T78" fmla="*/ 2147483647 w 1188"/>
                <a:gd name="T79" fmla="*/ 2147483647 h 1188"/>
                <a:gd name="T80" fmla="*/ 2147483647 w 1188"/>
                <a:gd name="T81" fmla="*/ 2147483647 h 1188"/>
                <a:gd name="T82" fmla="*/ 2147483647 w 1188"/>
                <a:gd name="T83" fmla="*/ 2147483647 h 1188"/>
                <a:gd name="T84" fmla="*/ 2147483647 w 1188"/>
                <a:gd name="T85" fmla="*/ 2147483647 h 1188"/>
                <a:gd name="T86" fmla="*/ 2147483647 w 1188"/>
                <a:gd name="T87" fmla="*/ 2147483647 h 1188"/>
                <a:gd name="T88" fmla="*/ 2147483647 w 1188"/>
                <a:gd name="T89" fmla="*/ 2147483647 h 1188"/>
                <a:gd name="T90" fmla="*/ 2147483647 w 1188"/>
                <a:gd name="T91" fmla="*/ 2147483647 h 1188"/>
                <a:gd name="T92" fmla="*/ 2147483647 w 1188"/>
                <a:gd name="T93" fmla="*/ 2147483647 h 1188"/>
                <a:gd name="T94" fmla="*/ 2147483647 w 1188"/>
                <a:gd name="T95" fmla="*/ 2147483647 h 1188"/>
                <a:gd name="T96" fmla="*/ 2147483647 w 1188"/>
                <a:gd name="T97" fmla="*/ 2147483647 h 1188"/>
                <a:gd name="T98" fmla="*/ 2147483647 w 1188"/>
                <a:gd name="T99" fmla="*/ 2147483647 h 1188"/>
                <a:gd name="T100" fmla="*/ 2147483647 w 1188"/>
                <a:gd name="T101" fmla="*/ 2147483647 h 11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88"/>
                <a:gd name="T154" fmla="*/ 0 h 1188"/>
                <a:gd name="T155" fmla="*/ 1188 w 1188"/>
                <a:gd name="T156" fmla="*/ 1188 h 118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88" h="1188">
                  <a:moveTo>
                    <a:pt x="1188" y="594"/>
                  </a:moveTo>
                  <a:lnTo>
                    <a:pt x="1188" y="564"/>
                  </a:lnTo>
                  <a:lnTo>
                    <a:pt x="1185" y="534"/>
                  </a:lnTo>
                  <a:lnTo>
                    <a:pt x="1181" y="504"/>
                  </a:lnTo>
                  <a:lnTo>
                    <a:pt x="1176" y="475"/>
                  </a:lnTo>
                  <a:lnTo>
                    <a:pt x="1169" y="447"/>
                  </a:lnTo>
                  <a:lnTo>
                    <a:pt x="1161" y="419"/>
                  </a:lnTo>
                  <a:lnTo>
                    <a:pt x="1153" y="390"/>
                  </a:lnTo>
                  <a:lnTo>
                    <a:pt x="1142" y="364"/>
                  </a:lnTo>
                  <a:lnTo>
                    <a:pt x="1130" y="337"/>
                  </a:lnTo>
                  <a:lnTo>
                    <a:pt x="1117" y="312"/>
                  </a:lnTo>
                  <a:lnTo>
                    <a:pt x="1101" y="286"/>
                  </a:lnTo>
                  <a:lnTo>
                    <a:pt x="1087" y="263"/>
                  </a:lnTo>
                  <a:lnTo>
                    <a:pt x="1069" y="239"/>
                  </a:lnTo>
                  <a:lnTo>
                    <a:pt x="1052" y="216"/>
                  </a:lnTo>
                  <a:lnTo>
                    <a:pt x="1034" y="195"/>
                  </a:lnTo>
                  <a:lnTo>
                    <a:pt x="1014" y="174"/>
                  </a:lnTo>
                  <a:lnTo>
                    <a:pt x="993" y="154"/>
                  </a:lnTo>
                  <a:lnTo>
                    <a:pt x="972" y="137"/>
                  </a:lnTo>
                  <a:lnTo>
                    <a:pt x="949" y="119"/>
                  </a:lnTo>
                  <a:lnTo>
                    <a:pt x="926" y="101"/>
                  </a:lnTo>
                  <a:lnTo>
                    <a:pt x="903" y="87"/>
                  </a:lnTo>
                  <a:lnTo>
                    <a:pt x="878" y="73"/>
                  </a:lnTo>
                  <a:lnTo>
                    <a:pt x="851" y="59"/>
                  </a:lnTo>
                  <a:lnTo>
                    <a:pt x="825" y="46"/>
                  </a:lnTo>
                  <a:lnTo>
                    <a:pt x="798" y="36"/>
                  </a:lnTo>
                  <a:lnTo>
                    <a:pt x="770" y="27"/>
                  </a:lnTo>
                  <a:lnTo>
                    <a:pt x="743" y="20"/>
                  </a:lnTo>
                  <a:lnTo>
                    <a:pt x="713" y="13"/>
                  </a:lnTo>
                  <a:lnTo>
                    <a:pt x="685" y="7"/>
                  </a:lnTo>
                  <a:lnTo>
                    <a:pt x="654" y="4"/>
                  </a:lnTo>
                  <a:lnTo>
                    <a:pt x="624" y="2"/>
                  </a:lnTo>
                  <a:lnTo>
                    <a:pt x="594" y="0"/>
                  </a:lnTo>
                  <a:lnTo>
                    <a:pt x="564" y="2"/>
                  </a:lnTo>
                  <a:lnTo>
                    <a:pt x="534" y="4"/>
                  </a:lnTo>
                  <a:lnTo>
                    <a:pt x="504" y="7"/>
                  </a:lnTo>
                  <a:lnTo>
                    <a:pt x="474" y="13"/>
                  </a:lnTo>
                  <a:lnTo>
                    <a:pt x="445" y="20"/>
                  </a:lnTo>
                  <a:lnTo>
                    <a:pt x="417" y="27"/>
                  </a:lnTo>
                  <a:lnTo>
                    <a:pt x="390" y="36"/>
                  </a:lnTo>
                  <a:lnTo>
                    <a:pt x="362" y="46"/>
                  </a:lnTo>
                  <a:lnTo>
                    <a:pt x="335" y="59"/>
                  </a:lnTo>
                  <a:lnTo>
                    <a:pt x="311" y="73"/>
                  </a:lnTo>
                  <a:lnTo>
                    <a:pt x="286" y="87"/>
                  </a:lnTo>
                  <a:lnTo>
                    <a:pt x="261" y="101"/>
                  </a:lnTo>
                  <a:lnTo>
                    <a:pt x="238" y="119"/>
                  </a:lnTo>
                  <a:lnTo>
                    <a:pt x="217" y="137"/>
                  </a:lnTo>
                  <a:lnTo>
                    <a:pt x="194" y="154"/>
                  </a:lnTo>
                  <a:lnTo>
                    <a:pt x="174" y="174"/>
                  </a:lnTo>
                  <a:lnTo>
                    <a:pt x="155" y="195"/>
                  </a:lnTo>
                  <a:lnTo>
                    <a:pt x="135" y="216"/>
                  </a:lnTo>
                  <a:lnTo>
                    <a:pt x="117" y="239"/>
                  </a:lnTo>
                  <a:lnTo>
                    <a:pt x="101" y="263"/>
                  </a:lnTo>
                  <a:lnTo>
                    <a:pt x="85" y="286"/>
                  </a:lnTo>
                  <a:lnTo>
                    <a:pt x="71" y="312"/>
                  </a:lnTo>
                  <a:lnTo>
                    <a:pt x="59" y="337"/>
                  </a:lnTo>
                  <a:lnTo>
                    <a:pt x="46" y="364"/>
                  </a:lnTo>
                  <a:lnTo>
                    <a:pt x="36" y="390"/>
                  </a:lnTo>
                  <a:lnTo>
                    <a:pt x="27" y="419"/>
                  </a:lnTo>
                  <a:lnTo>
                    <a:pt x="18" y="447"/>
                  </a:lnTo>
                  <a:lnTo>
                    <a:pt x="11" y="475"/>
                  </a:lnTo>
                  <a:lnTo>
                    <a:pt x="6" y="504"/>
                  </a:lnTo>
                  <a:lnTo>
                    <a:pt x="2" y="534"/>
                  </a:lnTo>
                  <a:lnTo>
                    <a:pt x="0" y="564"/>
                  </a:lnTo>
                  <a:lnTo>
                    <a:pt x="0" y="594"/>
                  </a:lnTo>
                  <a:lnTo>
                    <a:pt x="0" y="624"/>
                  </a:lnTo>
                  <a:lnTo>
                    <a:pt x="2" y="656"/>
                  </a:lnTo>
                  <a:lnTo>
                    <a:pt x="6" y="685"/>
                  </a:lnTo>
                  <a:lnTo>
                    <a:pt x="11" y="715"/>
                  </a:lnTo>
                  <a:lnTo>
                    <a:pt x="18" y="743"/>
                  </a:lnTo>
                  <a:lnTo>
                    <a:pt x="27" y="771"/>
                  </a:lnTo>
                  <a:lnTo>
                    <a:pt x="36" y="798"/>
                  </a:lnTo>
                  <a:lnTo>
                    <a:pt x="46" y="826"/>
                  </a:lnTo>
                  <a:lnTo>
                    <a:pt x="59" y="853"/>
                  </a:lnTo>
                  <a:lnTo>
                    <a:pt x="71" y="878"/>
                  </a:lnTo>
                  <a:lnTo>
                    <a:pt x="85" y="903"/>
                  </a:lnTo>
                  <a:lnTo>
                    <a:pt x="101" y="927"/>
                  </a:lnTo>
                  <a:lnTo>
                    <a:pt x="117" y="951"/>
                  </a:lnTo>
                  <a:lnTo>
                    <a:pt x="135" y="972"/>
                  </a:lnTo>
                  <a:lnTo>
                    <a:pt x="155" y="995"/>
                  </a:lnTo>
                  <a:lnTo>
                    <a:pt x="174" y="1014"/>
                  </a:lnTo>
                  <a:lnTo>
                    <a:pt x="194" y="1034"/>
                  </a:lnTo>
                  <a:lnTo>
                    <a:pt x="217" y="1053"/>
                  </a:lnTo>
                  <a:lnTo>
                    <a:pt x="238" y="1071"/>
                  </a:lnTo>
                  <a:lnTo>
                    <a:pt x="261" y="1087"/>
                  </a:lnTo>
                  <a:lnTo>
                    <a:pt x="286" y="1103"/>
                  </a:lnTo>
                  <a:lnTo>
                    <a:pt x="311" y="1117"/>
                  </a:lnTo>
                  <a:lnTo>
                    <a:pt x="335" y="1130"/>
                  </a:lnTo>
                  <a:lnTo>
                    <a:pt x="362" y="1142"/>
                  </a:lnTo>
                  <a:lnTo>
                    <a:pt x="390" y="1153"/>
                  </a:lnTo>
                  <a:lnTo>
                    <a:pt x="417" y="1162"/>
                  </a:lnTo>
                  <a:lnTo>
                    <a:pt x="445" y="1170"/>
                  </a:lnTo>
                  <a:lnTo>
                    <a:pt x="474" y="1177"/>
                  </a:lnTo>
                  <a:lnTo>
                    <a:pt x="504" y="1181"/>
                  </a:lnTo>
                  <a:lnTo>
                    <a:pt x="534" y="1186"/>
                  </a:lnTo>
                  <a:lnTo>
                    <a:pt x="564" y="1188"/>
                  </a:lnTo>
                  <a:lnTo>
                    <a:pt x="594" y="1188"/>
                  </a:lnTo>
                  <a:lnTo>
                    <a:pt x="624" y="1188"/>
                  </a:lnTo>
                  <a:lnTo>
                    <a:pt x="654" y="1186"/>
                  </a:lnTo>
                  <a:lnTo>
                    <a:pt x="685" y="1181"/>
                  </a:lnTo>
                  <a:lnTo>
                    <a:pt x="713" y="1177"/>
                  </a:lnTo>
                  <a:lnTo>
                    <a:pt x="743" y="1170"/>
                  </a:lnTo>
                  <a:lnTo>
                    <a:pt x="770" y="1162"/>
                  </a:lnTo>
                  <a:lnTo>
                    <a:pt x="798" y="1153"/>
                  </a:lnTo>
                  <a:lnTo>
                    <a:pt x="825" y="1142"/>
                  </a:lnTo>
                  <a:lnTo>
                    <a:pt x="851" y="1130"/>
                  </a:lnTo>
                  <a:lnTo>
                    <a:pt x="878" y="1117"/>
                  </a:lnTo>
                  <a:lnTo>
                    <a:pt x="903" y="1103"/>
                  </a:lnTo>
                  <a:lnTo>
                    <a:pt x="926" y="1087"/>
                  </a:lnTo>
                  <a:lnTo>
                    <a:pt x="949" y="1071"/>
                  </a:lnTo>
                  <a:lnTo>
                    <a:pt x="972" y="1053"/>
                  </a:lnTo>
                  <a:lnTo>
                    <a:pt x="993" y="1034"/>
                  </a:lnTo>
                  <a:lnTo>
                    <a:pt x="1014" y="1014"/>
                  </a:lnTo>
                  <a:lnTo>
                    <a:pt x="1034" y="995"/>
                  </a:lnTo>
                  <a:lnTo>
                    <a:pt x="1052" y="972"/>
                  </a:lnTo>
                  <a:lnTo>
                    <a:pt x="1069" y="951"/>
                  </a:lnTo>
                  <a:lnTo>
                    <a:pt x="1087" y="927"/>
                  </a:lnTo>
                  <a:lnTo>
                    <a:pt x="1101" y="903"/>
                  </a:lnTo>
                  <a:lnTo>
                    <a:pt x="1117" y="878"/>
                  </a:lnTo>
                  <a:lnTo>
                    <a:pt x="1130" y="853"/>
                  </a:lnTo>
                  <a:lnTo>
                    <a:pt x="1142" y="826"/>
                  </a:lnTo>
                  <a:lnTo>
                    <a:pt x="1153" y="798"/>
                  </a:lnTo>
                  <a:lnTo>
                    <a:pt x="1161" y="771"/>
                  </a:lnTo>
                  <a:lnTo>
                    <a:pt x="1169" y="743"/>
                  </a:lnTo>
                  <a:lnTo>
                    <a:pt x="1176" y="715"/>
                  </a:lnTo>
                  <a:lnTo>
                    <a:pt x="1181" y="685"/>
                  </a:lnTo>
                  <a:lnTo>
                    <a:pt x="1185" y="656"/>
                  </a:lnTo>
                  <a:lnTo>
                    <a:pt x="1188" y="624"/>
                  </a:lnTo>
                  <a:lnTo>
                    <a:pt x="1188" y="594"/>
                  </a:lnTo>
                  <a:lnTo>
                    <a:pt x="1177" y="594"/>
                  </a:lnTo>
                  <a:lnTo>
                    <a:pt x="1177" y="564"/>
                  </a:lnTo>
                  <a:lnTo>
                    <a:pt x="1174" y="536"/>
                  </a:lnTo>
                  <a:lnTo>
                    <a:pt x="1170" y="505"/>
                  </a:lnTo>
                  <a:lnTo>
                    <a:pt x="1165" y="477"/>
                  </a:lnTo>
                  <a:lnTo>
                    <a:pt x="1160" y="449"/>
                  </a:lnTo>
                  <a:lnTo>
                    <a:pt x="1151" y="420"/>
                  </a:lnTo>
                  <a:lnTo>
                    <a:pt x="1142" y="394"/>
                  </a:lnTo>
                  <a:lnTo>
                    <a:pt x="1131" y="367"/>
                  </a:lnTo>
                  <a:lnTo>
                    <a:pt x="1119" y="342"/>
                  </a:lnTo>
                  <a:lnTo>
                    <a:pt x="1107" y="316"/>
                  </a:lnTo>
                  <a:lnTo>
                    <a:pt x="1092" y="293"/>
                  </a:lnTo>
                  <a:lnTo>
                    <a:pt x="1078" y="268"/>
                  </a:lnTo>
                  <a:lnTo>
                    <a:pt x="1062" y="245"/>
                  </a:lnTo>
                  <a:lnTo>
                    <a:pt x="1044" y="224"/>
                  </a:lnTo>
                  <a:lnTo>
                    <a:pt x="1025" y="202"/>
                  </a:lnTo>
                  <a:lnTo>
                    <a:pt x="1007" y="183"/>
                  </a:lnTo>
                  <a:lnTo>
                    <a:pt x="986" y="163"/>
                  </a:lnTo>
                  <a:lnTo>
                    <a:pt x="965" y="144"/>
                  </a:lnTo>
                  <a:lnTo>
                    <a:pt x="943" y="128"/>
                  </a:lnTo>
                  <a:lnTo>
                    <a:pt x="920" y="110"/>
                  </a:lnTo>
                  <a:lnTo>
                    <a:pt x="896" y="96"/>
                  </a:lnTo>
                  <a:lnTo>
                    <a:pt x="873" y="82"/>
                  </a:lnTo>
                  <a:lnTo>
                    <a:pt x="846" y="69"/>
                  </a:lnTo>
                  <a:lnTo>
                    <a:pt x="821" y="57"/>
                  </a:lnTo>
                  <a:lnTo>
                    <a:pt x="795" y="46"/>
                  </a:lnTo>
                  <a:lnTo>
                    <a:pt x="768" y="37"/>
                  </a:lnTo>
                  <a:lnTo>
                    <a:pt x="740" y="30"/>
                  </a:lnTo>
                  <a:lnTo>
                    <a:pt x="711" y="23"/>
                  </a:lnTo>
                  <a:lnTo>
                    <a:pt x="683" y="18"/>
                  </a:lnTo>
                  <a:lnTo>
                    <a:pt x="653" y="14"/>
                  </a:lnTo>
                  <a:lnTo>
                    <a:pt x="624" y="13"/>
                  </a:lnTo>
                  <a:lnTo>
                    <a:pt x="594" y="11"/>
                  </a:lnTo>
                  <a:lnTo>
                    <a:pt x="564" y="13"/>
                  </a:lnTo>
                  <a:lnTo>
                    <a:pt x="534" y="14"/>
                  </a:lnTo>
                  <a:lnTo>
                    <a:pt x="506" y="18"/>
                  </a:lnTo>
                  <a:lnTo>
                    <a:pt x="475" y="23"/>
                  </a:lnTo>
                  <a:lnTo>
                    <a:pt x="449" y="30"/>
                  </a:lnTo>
                  <a:lnTo>
                    <a:pt x="420" y="37"/>
                  </a:lnTo>
                  <a:lnTo>
                    <a:pt x="394" y="46"/>
                  </a:lnTo>
                  <a:lnTo>
                    <a:pt x="367" y="57"/>
                  </a:lnTo>
                  <a:lnTo>
                    <a:pt x="341" y="69"/>
                  </a:lnTo>
                  <a:lnTo>
                    <a:pt x="316" y="82"/>
                  </a:lnTo>
                  <a:lnTo>
                    <a:pt x="291" y="96"/>
                  </a:lnTo>
                  <a:lnTo>
                    <a:pt x="268" y="110"/>
                  </a:lnTo>
                  <a:lnTo>
                    <a:pt x="245" y="128"/>
                  </a:lnTo>
                  <a:lnTo>
                    <a:pt x="222" y="144"/>
                  </a:lnTo>
                  <a:lnTo>
                    <a:pt x="201" y="163"/>
                  </a:lnTo>
                  <a:lnTo>
                    <a:pt x="181" y="183"/>
                  </a:lnTo>
                  <a:lnTo>
                    <a:pt x="162" y="202"/>
                  </a:lnTo>
                  <a:lnTo>
                    <a:pt x="144" y="224"/>
                  </a:lnTo>
                  <a:lnTo>
                    <a:pt x="126" y="245"/>
                  </a:lnTo>
                  <a:lnTo>
                    <a:pt x="110" y="268"/>
                  </a:lnTo>
                  <a:lnTo>
                    <a:pt x="94" y="293"/>
                  </a:lnTo>
                  <a:lnTo>
                    <a:pt x="80" y="316"/>
                  </a:lnTo>
                  <a:lnTo>
                    <a:pt x="68" y="342"/>
                  </a:lnTo>
                  <a:lnTo>
                    <a:pt x="57" y="367"/>
                  </a:lnTo>
                  <a:lnTo>
                    <a:pt x="46" y="394"/>
                  </a:lnTo>
                  <a:lnTo>
                    <a:pt x="36" y="420"/>
                  </a:lnTo>
                  <a:lnTo>
                    <a:pt x="29" y="449"/>
                  </a:lnTo>
                  <a:lnTo>
                    <a:pt x="22" y="477"/>
                  </a:lnTo>
                  <a:lnTo>
                    <a:pt x="16" y="505"/>
                  </a:lnTo>
                  <a:lnTo>
                    <a:pt x="13" y="536"/>
                  </a:lnTo>
                  <a:lnTo>
                    <a:pt x="11" y="564"/>
                  </a:lnTo>
                  <a:lnTo>
                    <a:pt x="11" y="594"/>
                  </a:lnTo>
                  <a:lnTo>
                    <a:pt x="11" y="624"/>
                  </a:lnTo>
                  <a:lnTo>
                    <a:pt x="13" y="654"/>
                  </a:lnTo>
                  <a:lnTo>
                    <a:pt x="16" y="683"/>
                  </a:lnTo>
                  <a:lnTo>
                    <a:pt x="22" y="713"/>
                  </a:lnTo>
                  <a:lnTo>
                    <a:pt x="29" y="740"/>
                  </a:lnTo>
                  <a:lnTo>
                    <a:pt x="36" y="768"/>
                  </a:lnTo>
                  <a:lnTo>
                    <a:pt x="46" y="794"/>
                  </a:lnTo>
                  <a:lnTo>
                    <a:pt x="57" y="821"/>
                  </a:lnTo>
                  <a:lnTo>
                    <a:pt x="68" y="848"/>
                  </a:lnTo>
                  <a:lnTo>
                    <a:pt x="80" y="873"/>
                  </a:lnTo>
                  <a:lnTo>
                    <a:pt x="94" y="897"/>
                  </a:lnTo>
                  <a:lnTo>
                    <a:pt x="110" y="920"/>
                  </a:lnTo>
                  <a:lnTo>
                    <a:pt x="126" y="943"/>
                  </a:lnTo>
                  <a:lnTo>
                    <a:pt x="144" y="966"/>
                  </a:lnTo>
                  <a:lnTo>
                    <a:pt x="162" y="986"/>
                  </a:lnTo>
                  <a:lnTo>
                    <a:pt x="181" y="1007"/>
                  </a:lnTo>
                  <a:lnTo>
                    <a:pt x="201" y="1027"/>
                  </a:lnTo>
                  <a:lnTo>
                    <a:pt x="222" y="1044"/>
                  </a:lnTo>
                  <a:lnTo>
                    <a:pt x="245" y="1062"/>
                  </a:lnTo>
                  <a:lnTo>
                    <a:pt x="268" y="1078"/>
                  </a:lnTo>
                  <a:lnTo>
                    <a:pt x="291" y="1094"/>
                  </a:lnTo>
                  <a:lnTo>
                    <a:pt x="316" y="1108"/>
                  </a:lnTo>
                  <a:lnTo>
                    <a:pt x="341" y="1121"/>
                  </a:lnTo>
                  <a:lnTo>
                    <a:pt x="367" y="1131"/>
                  </a:lnTo>
                  <a:lnTo>
                    <a:pt x="394" y="1142"/>
                  </a:lnTo>
                  <a:lnTo>
                    <a:pt x="420" y="1151"/>
                  </a:lnTo>
                  <a:lnTo>
                    <a:pt x="449" y="1160"/>
                  </a:lnTo>
                  <a:lnTo>
                    <a:pt x="475" y="1167"/>
                  </a:lnTo>
                  <a:lnTo>
                    <a:pt x="506" y="1170"/>
                  </a:lnTo>
                  <a:lnTo>
                    <a:pt x="534" y="1176"/>
                  </a:lnTo>
                  <a:lnTo>
                    <a:pt x="564" y="1177"/>
                  </a:lnTo>
                  <a:lnTo>
                    <a:pt x="594" y="1177"/>
                  </a:lnTo>
                  <a:lnTo>
                    <a:pt x="624" y="1177"/>
                  </a:lnTo>
                  <a:lnTo>
                    <a:pt x="653" y="1176"/>
                  </a:lnTo>
                  <a:lnTo>
                    <a:pt x="683" y="1170"/>
                  </a:lnTo>
                  <a:lnTo>
                    <a:pt x="711" y="1167"/>
                  </a:lnTo>
                  <a:lnTo>
                    <a:pt x="740" y="1160"/>
                  </a:lnTo>
                  <a:lnTo>
                    <a:pt x="768" y="1151"/>
                  </a:lnTo>
                  <a:lnTo>
                    <a:pt x="795" y="1142"/>
                  </a:lnTo>
                  <a:lnTo>
                    <a:pt x="821" y="1131"/>
                  </a:lnTo>
                  <a:lnTo>
                    <a:pt x="846" y="1121"/>
                  </a:lnTo>
                  <a:lnTo>
                    <a:pt x="873" y="1108"/>
                  </a:lnTo>
                  <a:lnTo>
                    <a:pt x="896" y="1094"/>
                  </a:lnTo>
                  <a:lnTo>
                    <a:pt x="920" y="1078"/>
                  </a:lnTo>
                  <a:lnTo>
                    <a:pt x="943" y="1062"/>
                  </a:lnTo>
                  <a:lnTo>
                    <a:pt x="965" y="1044"/>
                  </a:lnTo>
                  <a:lnTo>
                    <a:pt x="986" y="1027"/>
                  </a:lnTo>
                  <a:lnTo>
                    <a:pt x="1007" y="1007"/>
                  </a:lnTo>
                  <a:lnTo>
                    <a:pt x="1025" y="986"/>
                  </a:lnTo>
                  <a:lnTo>
                    <a:pt x="1044" y="966"/>
                  </a:lnTo>
                  <a:lnTo>
                    <a:pt x="1062" y="943"/>
                  </a:lnTo>
                  <a:lnTo>
                    <a:pt x="1078" y="920"/>
                  </a:lnTo>
                  <a:lnTo>
                    <a:pt x="1092" y="897"/>
                  </a:lnTo>
                  <a:lnTo>
                    <a:pt x="1107" y="873"/>
                  </a:lnTo>
                  <a:lnTo>
                    <a:pt x="1119" y="848"/>
                  </a:lnTo>
                  <a:lnTo>
                    <a:pt x="1131" y="821"/>
                  </a:lnTo>
                  <a:lnTo>
                    <a:pt x="1142" y="794"/>
                  </a:lnTo>
                  <a:lnTo>
                    <a:pt x="1151" y="768"/>
                  </a:lnTo>
                  <a:lnTo>
                    <a:pt x="1160" y="740"/>
                  </a:lnTo>
                  <a:lnTo>
                    <a:pt x="1165" y="713"/>
                  </a:lnTo>
                  <a:lnTo>
                    <a:pt x="1170" y="683"/>
                  </a:lnTo>
                  <a:lnTo>
                    <a:pt x="1174" y="654"/>
                  </a:lnTo>
                  <a:lnTo>
                    <a:pt x="1177" y="624"/>
                  </a:lnTo>
                  <a:lnTo>
                    <a:pt x="1177" y="594"/>
                  </a:lnTo>
                  <a:lnTo>
                    <a:pt x="1188" y="594"/>
                  </a:lnTo>
                  <a:close/>
                </a:path>
              </a:pathLst>
            </a:custGeom>
            <a:solidFill>
              <a:srgbClr val="92D3FF"/>
            </a:solidFill>
            <a:ln w="9525">
              <a:noFill/>
              <a:round/>
              <a:headEnd/>
              <a:tailEnd/>
            </a:ln>
          </p:spPr>
          <p:txBody>
            <a:bodyPr/>
            <a:lstStyle/>
            <a:p>
              <a:endParaRPr lang="en-US"/>
            </a:p>
          </p:txBody>
        </p:sp>
        <p:sp>
          <p:nvSpPr>
            <p:cNvPr id="53353" name="Freeform 106"/>
            <p:cNvSpPr>
              <a:spLocks/>
            </p:cNvSpPr>
            <p:nvPr/>
          </p:nvSpPr>
          <p:spPr bwMode="auto">
            <a:xfrm>
              <a:off x="3851246" y="2433663"/>
              <a:ext cx="1660878" cy="1870075"/>
            </a:xfrm>
            <a:custGeom>
              <a:avLst/>
              <a:gdLst>
                <a:gd name="T0" fmla="*/ 2147483647 w 1177"/>
                <a:gd name="T1" fmla="*/ 2147483647 h 1178"/>
                <a:gd name="T2" fmla="*/ 2147483647 w 1177"/>
                <a:gd name="T3" fmla="*/ 2147483647 h 1178"/>
                <a:gd name="T4" fmla="*/ 2147483647 w 1177"/>
                <a:gd name="T5" fmla="*/ 2147483647 h 1178"/>
                <a:gd name="T6" fmla="*/ 2147483647 w 1177"/>
                <a:gd name="T7" fmla="*/ 2147483647 h 1178"/>
                <a:gd name="T8" fmla="*/ 2147483647 w 1177"/>
                <a:gd name="T9" fmla="*/ 2147483647 h 1178"/>
                <a:gd name="T10" fmla="*/ 2147483647 w 1177"/>
                <a:gd name="T11" fmla="*/ 2147483647 h 1178"/>
                <a:gd name="T12" fmla="*/ 2147483647 w 1177"/>
                <a:gd name="T13" fmla="*/ 2147483647 h 1178"/>
                <a:gd name="T14" fmla="*/ 2147483647 w 1177"/>
                <a:gd name="T15" fmla="*/ 2147483647 h 1178"/>
                <a:gd name="T16" fmla="*/ 2147483647 w 1177"/>
                <a:gd name="T17" fmla="*/ 2147483647 h 1178"/>
                <a:gd name="T18" fmla="*/ 2147483647 w 1177"/>
                <a:gd name="T19" fmla="*/ 2147483647 h 1178"/>
                <a:gd name="T20" fmla="*/ 2147483647 w 1177"/>
                <a:gd name="T21" fmla="*/ 2147483647 h 1178"/>
                <a:gd name="T22" fmla="*/ 2147483647 w 1177"/>
                <a:gd name="T23" fmla="*/ 2147483647 h 1178"/>
                <a:gd name="T24" fmla="*/ 0 w 1177"/>
                <a:gd name="T25" fmla="*/ 2147483647 h 1178"/>
                <a:gd name="T26" fmla="*/ 2147483647 w 1177"/>
                <a:gd name="T27" fmla="*/ 2147483647 h 1178"/>
                <a:gd name="T28" fmla="*/ 2147483647 w 1177"/>
                <a:gd name="T29" fmla="*/ 2147483647 h 1178"/>
                <a:gd name="T30" fmla="*/ 2147483647 w 1177"/>
                <a:gd name="T31" fmla="*/ 2147483647 h 1178"/>
                <a:gd name="T32" fmla="*/ 2147483647 w 1177"/>
                <a:gd name="T33" fmla="*/ 2147483647 h 1178"/>
                <a:gd name="T34" fmla="*/ 2147483647 w 1177"/>
                <a:gd name="T35" fmla="*/ 2147483647 h 1178"/>
                <a:gd name="T36" fmla="*/ 2147483647 w 1177"/>
                <a:gd name="T37" fmla="*/ 2147483647 h 1178"/>
                <a:gd name="T38" fmla="*/ 2147483647 w 1177"/>
                <a:gd name="T39" fmla="*/ 2147483647 h 1178"/>
                <a:gd name="T40" fmla="*/ 2147483647 w 1177"/>
                <a:gd name="T41" fmla="*/ 2147483647 h 1178"/>
                <a:gd name="T42" fmla="*/ 2147483647 w 1177"/>
                <a:gd name="T43" fmla="*/ 2147483647 h 1178"/>
                <a:gd name="T44" fmla="*/ 2147483647 w 1177"/>
                <a:gd name="T45" fmla="*/ 2147483647 h 1178"/>
                <a:gd name="T46" fmla="*/ 2147483647 w 1177"/>
                <a:gd name="T47" fmla="*/ 2147483647 h 1178"/>
                <a:gd name="T48" fmla="*/ 2147483647 w 1177"/>
                <a:gd name="T49" fmla="*/ 2147483647 h 1178"/>
                <a:gd name="T50" fmla="*/ 2147483647 w 1177"/>
                <a:gd name="T51" fmla="*/ 2147483647 h 1178"/>
                <a:gd name="T52" fmla="*/ 2147483647 w 1177"/>
                <a:gd name="T53" fmla="*/ 2147483647 h 1178"/>
                <a:gd name="T54" fmla="*/ 2147483647 w 1177"/>
                <a:gd name="T55" fmla="*/ 2147483647 h 1178"/>
                <a:gd name="T56" fmla="*/ 2147483647 w 1177"/>
                <a:gd name="T57" fmla="*/ 2147483647 h 1178"/>
                <a:gd name="T58" fmla="*/ 2147483647 w 1177"/>
                <a:gd name="T59" fmla="*/ 2147483647 h 1178"/>
                <a:gd name="T60" fmla="*/ 2147483647 w 1177"/>
                <a:gd name="T61" fmla="*/ 2147483647 h 1178"/>
                <a:gd name="T62" fmla="*/ 2147483647 w 1177"/>
                <a:gd name="T63" fmla="*/ 2147483647 h 1178"/>
                <a:gd name="T64" fmla="*/ 2147483647 w 1177"/>
                <a:gd name="T65" fmla="*/ 2147483647 h 1178"/>
                <a:gd name="T66" fmla="*/ 2147483647 w 1177"/>
                <a:gd name="T67" fmla="*/ 2147483647 h 1178"/>
                <a:gd name="T68" fmla="*/ 2147483647 w 1177"/>
                <a:gd name="T69" fmla="*/ 2147483647 h 1178"/>
                <a:gd name="T70" fmla="*/ 2147483647 w 1177"/>
                <a:gd name="T71" fmla="*/ 2147483647 h 1178"/>
                <a:gd name="T72" fmla="*/ 2147483647 w 1177"/>
                <a:gd name="T73" fmla="*/ 2147483647 h 1178"/>
                <a:gd name="T74" fmla="*/ 2147483647 w 1177"/>
                <a:gd name="T75" fmla="*/ 2147483647 h 1178"/>
                <a:gd name="T76" fmla="*/ 2147483647 w 1177"/>
                <a:gd name="T77" fmla="*/ 2147483647 h 1178"/>
                <a:gd name="T78" fmla="*/ 2147483647 w 1177"/>
                <a:gd name="T79" fmla="*/ 2147483647 h 1178"/>
                <a:gd name="T80" fmla="*/ 2147483647 w 1177"/>
                <a:gd name="T81" fmla="*/ 2147483647 h 1178"/>
                <a:gd name="T82" fmla="*/ 2147483647 w 1177"/>
                <a:gd name="T83" fmla="*/ 2147483647 h 1178"/>
                <a:gd name="T84" fmla="*/ 2147483647 w 1177"/>
                <a:gd name="T85" fmla="*/ 2147483647 h 1178"/>
                <a:gd name="T86" fmla="*/ 2147483647 w 1177"/>
                <a:gd name="T87" fmla="*/ 2147483647 h 1178"/>
                <a:gd name="T88" fmla="*/ 2147483647 w 1177"/>
                <a:gd name="T89" fmla="*/ 2147483647 h 1178"/>
                <a:gd name="T90" fmla="*/ 2147483647 w 1177"/>
                <a:gd name="T91" fmla="*/ 2147483647 h 1178"/>
                <a:gd name="T92" fmla="*/ 2147483647 w 1177"/>
                <a:gd name="T93" fmla="*/ 2147483647 h 1178"/>
                <a:gd name="T94" fmla="*/ 2147483647 w 1177"/>
                <a:gd name="T95" fmla="*/ 2147483647 h 1178"/>
                <a:gd name="T96" fmla="*/ 2147483647 w 1177"/>
                <a:gd name="T97" fmla="*/ 2147483647 h 1178"/>
                <a:gd name="T98" fmla="*/ 2147483647 w 1177"/>
                <a:gd name="T99" fmla="*/ 2147483647 h 1178"/>
                <a:gd name="T100" fmla="*/ 2147483647 w 1177"/>
                <a:gd name="T101" fmla="*/ 2147483647 h 117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77"/>
                <a:gd name="T154" fmla="*/ 0 h 1178"/>
                <a:gd name="T155" fmla="*/ 1177 w 1177"/>
                <a:gd name="T156" fmla="*/ 1178 h 117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77" h="1178">
                  <a:moveTo>
                    <a:pt x="1177" y="589"/>
                  </a:moveTo>
                  <a:lnTo>
                    <a:pt x="1177" y="559"/>
                  </a:lnTo>
                  <a:lnTo>
                    <a:pt x="1173" y="529"/>
                  </a:lnTo>
                  <a:lnTo>
                    <a:pt x="1170" y="500"/>
                  </a:lnTo>
                  <a:lnTo>
                    <a:pt x="1164" y="470"/>
                  </a:lnTo>
                  <a:lnTo>
                    <a:pt x="1159" y="442"/>
                  </a:lnTo>
                  <a:lnTo>
                    <a:pt x="1150" y="415"/>
                  </a:lnTo>
                  <a:lnTo>
                    <a:pt x="1141" y="387"/>
                  </a:lnTo>
                  <a:lnTo>
                    <a:pt x="1131" y="360"/>
                  </a:lnTo>
                  <a:lnTo>
                    <a:pt x="1118" y="334"/>
                  </a:lnTo>
                  <a:lnTo>
                    <a:pt x="1106" y="309"/>
                  </a:lnTo>
                  <a:lnTo>
                    <a:pt x="1092" y="284"/>
                  </a:lnTo>
                  <a:lnTo>
                    <a:pt x="1076" y="261"/>
                  </a:lnTo>
                  <a:lnTo>
                    <a:pt x="1060" y="238"/>
                  </a:lnTo>
                  <a:lnTo>
                    <a:pt x="1042" y="215"/>
                  </a:lnTo>
                  <a:lnTo>
                    <a:pt x="1024" y="194"/>
                  </a:lnTo>
                  <a:lnTo>
                    <a:pt x="1005" y="172"/>
                  </a:lnTo>
                  <a:lnTo>
                    <a:pt x="984" y="153"/>
                  </a:lnTo>
                  <a:lnTo>
                    <a:pt x="962" y="135"/>
                  </a:lnTo>
                  <a:lnTo>
                    <a:pt x="941" y="117"/>
                  </a:lnTo>
                  <a:lnTo>
                    <a:pt x="918" y="101"/>
                  </a:lnTo>
                  <a:lnTo>
                    <a:pt x="893" y="86"/>
                  </a:lnTo>
                  <a:lnTo>
                    <a:pt x="868" y="71"/>
                  </a:lnTo>
                  <a:lnTo>
                    <a:pt x="843" y="59"/>
                  </a:lnTo>
                  <a:lnTo>
                    <a:pt x="817" y="47"/>
                  </a:lnTo>
                  <a:lnTo>
                    <a:pt x="790" y="36"/>
                  </a:lnTo>
                  <a:lnTo>
                    <a:pt x="764" y="27"/>
                  </a:lnTo>
                  <a:lnTo>
                    <a:pt x="735" y="20"/>
                  </a:lnTo>
                  <a:lnTo>
                    <a:pt x="707" y="13"/>
                  </a:lnTo>
                  <a:lnTo>
                    <a:pt x="677" y="8"/>
                  </a:lnTo>
                  <a:lnTo>
                    <a:pt x="648" y="4"/>
                  </a:lnTo>
                  <a:lnTo>
                    <a:pt x="618" y="2"/>
                  </a:lnTo>
                  <a:lnTo>
                    <a:pt x="588" y="0"/>
                  </a:lnTo>
                  <a:lnTo>
                    <a:pt x="558" y="2"/>
                  </a:lnTo>
                  <a:lnTo>
                    <a:pt x="528" y="4"/>
                  </a:lnTo>
                  <a:lnTo>
                    <a:pt x="498" y="8"/>
                  </a:lnTo>
                  <a:lnTo>
                    <a:pt x="469" y="13"/>
                  </a:lnTo>
                  <a:lnTo>
                    <a:pt x="441" y="20"/>
                  </a:lnTo>
                  <a:lnTo>
                    <a:pt x="413" y="27"/>
                  </a:lnTo>
                  <a:lnTo>
                    <a:pt x="386" y="36"/>
                  </a:lnTo>
                  <a:lnTo>
                    <a:pt x="359" y="47"/>
                  </a:lnTo>
                  <a:lnTo>
                    <a:pt x="333" y="59"/>
                  </a:lnTo>
                  <a:lnTo>
                    <a:pt x="306" y="71"/>
                  </a:lnTo>
                  <a:lnTo>
                    <a:pt x="283" y="86"/>
                  </a:lnTo>
                  <a:lnTo>
                    <a:pt x="258" y="101"/>
                  </a:lnTo>
                  <a:lnTo>
                    <a:pt x="235" y="117"/>
                  </a:lnTo>
                  <a:lnTo>
                    <a:pt x="214" y="135"/>
                  </a:lnTo>
                  <a:lnTo>
                    <a:pt x="191" y="153"/>
                  </a:lnTo>
                  <a:lnTo>
                    <a:pt x="172" y="172"/>
                  </a:lnTo>
                  <a:lnTo>
                    <a:pt x="152" y="194"/>
                  </a:lnTo>
                  <a:lnTo>
                    <a:pt x="133" y="215"/>
                  </a:lnTo>
                  <a:lnTo>
                    <a:pt x="117" y="238"/>
                  </a:lnTo>
                  <a:lnTo>
                    <a:pt x="99" y="261"/>
                  </a:lnTo>
                  <a:lnTo>
                    <a:pt x="85" y="284"/>
                  </a:lnTo>
                  <a:lnTo>
                    <a:pt x="71" y="309"/>
                  </a:lnTo>
                  <a:lnTo>
                    <a:pt x="56" y="334"/>
                  </a:lnTo>
                  <a:lnTo>
                    <a:pt x="46" y="360"/>
                  </a:lnTo>
                  <a:lnTo>
                    <a:pt x="35" y="387"/>
                  </a:lnTo>
                  <a:lnTo>
                    <a:pt x="26" y="415"/>
                  </a:lnTo>
                  <a:lnTo>
                    <a:pt x="17" y="442"/>
                  </a:lnTo>
                  <a:lnTo>
                    <a:pt x="10" y="470"/>
                  </a:lnTo>
                  <a:lnTo>
                    <a:pt x="5" y="500"/>
                  </a:lnTo>
                  <a:lnTo>
                    <a:pt x="1" y="529"/>
                  </a:lnTo>
                  <a:lnTo>
                    <a:pt x="0" y="559"/>
                  </a:lnTo>
                  <a:lnTo>
                    <a:pt x="0" y="589"/>
                  </a:lnTo>
                  <a:lnTo>
                    <a:pt x="0" y="619"/>
                  </a:lnTo>
                  <a:lnTo>
                    <a:pt x="1" y="649"/>
                  </a:lnTo>
                  <a:lnTo>
                    <a:pt x="5" y="680"/>
                  </a:lnTo>
                  <a:lnTo>
                    <a:pt x="10" y="708"/>
                  </a:lnTo>
                  <a:lnTo>
                    <a:pt x="17" y="736"/>
                  </a:lnTo>
                  <a:lnTo>
                    <a:pt x="26" y="765"/>
                  </a:lnTo>
                  <a:lnTo>
                    <a:pt x="35" y="791"/>
                  </a:lnTo>
                  <a:lnTo>
                    <a:pt x="46" y="818"/>
                  </a:lnTo>
                  <a:lnTo>
                    <a:pt x="56" y="844"/>
                  </a:lnTo>
                  <a:lnTo>
                    <a:pt x="71" y="871"/>
                  </a:lnTo>
                  <a:lnTo>
                    <a:pt x="85" y="894"/>
                  </a:lnTo>
                  <a:lnTo>
                    <a:pt x="99" y="919"/>
                  </a:lnTo>
                  <a:lnTo>
                    <a:pt x="117" y="942"/>
                  </a:lnTo>
                  <a:lnTo>
                    <a:pt x="133" y="963"/>
                  </a:lnTo>
                  <a:lnTo>
                    <a:pt x="152" y="986"/>
                  </a:lnTo>
                  <a:lnTo>
                    <a:pt x="172" y="1006"/>
                  </a:lnTo>
                  <a:lnTo>
                    <a:pt x="191" y="1025"/>
                  </a:lnTo>
                  <a:lnTo>
                    <a:pt x="214" y="1043"/>
                  </a:lnTo>
                  <a:lnTo>
                    <a:pt x="235" y="1061"/>
                  </a:lnTo>
                  <a:lnTo>
                    <a:pt x="258" y="1079"/>
                  </a:lnTo>
                  <a:lnTo>
                    <a:pt x="283" y="1093"/>
                  </a:lnTo>
                  <a:lnTo>
                    <a:pt x="306" y="1107"/>
                  </a:lnTo>
                  <a:lnTo>
                    <a:pt x="333" y="1121"/>
                  </a:lnTo>
                  <a:lnTo>
                    <a:pt x="359" y="1132"/>
                  </a:lnTo>
                  <a:lnTo>
                    <a:pt x="386" y="1142"/>
                  </a:lnTo>
                  <a:lnTo>
                    <a:pt x="413" y="1151"/>
                  </a:lnTo>
                  <a:lnTo>
                    <a:pt x="441" y="1160"/>
                  </a:lnTo>
                  <a:lnTo>
                    <a:pt x="469" y="1167"/>
                  </a:lnTo>
                  <a:lnTo>
                    <a:pt x="498" y="1171"/>
                  </a:lnTo>
                  <a:lnTo>
                    <a:pt x="528" y="1176"/>
                  </a:lnTo>
                  <a:lnTo>
                    <a:pt x="558" y="1178"/>
                  </a:lnTo>
                  <a:lnTo>
                    <a:pt x="588" y="1178"/>
                  </a:lnTo>
                  <a:lnTo>
                    <a:pt x="618" y="1178"/>
                  </a:lnTo>
                  <a:lnTo>
                    <a:pt x="648" y="1176"/>
                  </a:lnTo>
                  <a:lnTo>
                    <a:pt x="677" y="1171"/>
                  </a:lnTo>
                  <a:lnTo>
                    <a:pt x="707" y="1167"/>
                  </a:lnTo>
                  <a:lnTo>
                    <a:pt x="735" y="1160"/>
                  </a:lnTo>
                  <a:lnTo>
                    <a:pt x="764" y="1151"/>
                  </a:lnTo>
                  <a:lnTo>
                    <a:pt x="790" y="1142"/>
                  </a:lnTo>
                  <a:lnTo>
                    <a:pt x="817" y="1132"/>
                  </a:lnTo>
                  <a:lnTo>
                    <a:pt x="843" y="1121"/>
                  </a:lnTo>
                  <a:lnTo>
                    <a:pt x="868" y="1107"/>
                  </a:lnTo>
                  <a:lnTo>
                    <a:pt x="893" y="1093"/>
                  </a:lnTo>
                  <a:lnTo>
                    <a:pt x="918" y="1079"/>
                  </a:lnTo>
                  <a:lnTo>
                    <a:pt x="941" y="1061"/>
                  </a:lnTo>
                  <a:lnTo>
                    <a:pt x="962" y="1043"/>
                  </a:lnTo>
                  <a:lnTo>
                    <a:pt x="984" y="1025"/>
                  </a:lnTo>
                  <a:lnTo>
                    <a:pt x="1005" y="1006"/>
                  </a:lnTo>
                  <a:lnTo>
                    <a:pt x="1024" y="986"/>
                  </a:lnTo>
                  <a:lnTo>
                    <a:pt x="1042" y="963"/>
                  </a:lnTo>
                  <a:lnTo>
                    <a:pt x="1060" y="942"/>
                  </a:lnTo>
                  <a:lnTo>
                    <a:pt x="1076" y="919"/>
                  </a:lnTo>
                  <a:lnTo>
                    <a:pt x="1092" y="894"/>
                  </a:lnTo>
                  <a:lnTo>
                    <a:pt x="1106" y="871"/>
                  </a:lnTo>
                  <a:lnTo>
                    <a:pt x="1118" y="844"/>
                  </a:lnTo>
                  <a:lnTo>
                    <a:pt x="1131" y="818"/>
                  </a:lnTo>
                  <a:lnTo>
                    <a:pt x="1141" y="791"/>
                  </a:lnTo>
                  <a:lnTo>
                    <a:pt x="1150" y="765"/>
                  </a:lnTo>
                  <a:lnTo>
                    <a:pt x="1159" y="736"/>
                  </a:lnTo>
                  <a:lnTo>
                    <a:pt x="1164" y="708"/>
                  </a:lnTo>
                  <a:lnTo>
                    <a:pt x="1170" y="680"/>
                  </a:lnTo>
                  <a:lnTo>
                    <a:pt x="1173" y="649"/>
                  </a:lnTo>
                  <a:lnTo>
                    <a:pt x="1177" y="619"/>
                  </a:lnTo>
                  <a:lnTo>
                    <a:pt x="1177" y="589"/>
                  </a:lnTo>
                  <a:lnTo>
                    <a:pt x="1166" y="589"/>
                  </a:lnTo>
                  <a:lnTo>
                    <a:pt x="1164" y="559"/>
                  </a:lnTo>
                  <a:lnTo>
                    <a:pt x="1163" y="531"/>
                  </a:lnTo>
                  <a:lnTo>
                    <a:pt x="1159" y="502"/>
                  </a:lnTo>
                  <a:lnTo>
                    <a:pt x="1154" y="474"/>
                  </a:lnTo>
                  <a:lnTo>
                    <a:pt x="1148" y="445"/>
                  </a:lnTo>
                  <a:lnTo>
                    <a:pt x="1140" y="417"/>
                  </a:lnTo>
                  <a:lnTo>
                    <a:pt x="1131" y="391"/>
                  </a:lnTo>
                  <a:lnTo>
                    <a:pt x="1120" y="364"/>
                  </a:lnTo>
                  <a:lnTo>
                    <a:pt x="1109" y="339"/>
                  </a:lnTo>
                  <a:lnTo>
                    <a:pt x="1097" y="314"/>
                  </a:lnTo>
                  <a:lnTo>
                    <a:pt x="1083" y="289"/>
                  </a:lnTo>
                  <a:lnTo>
                    <a:pt x="1067" y="266"/>
                  </a:lnTo>
                  <a:lnTo>
                    <a:pt x="1051" y="243"/>
                  </a:lnTo>
                  <a:lnTo>
                    <a:pt x="1033" y="222"/>
                  </a:lnTo>
                  <a:lnTo>
                    <a:pt x="1015" y="201"/>
                  </a:lnTo>
                  <a:lnTo>
                    <a:pt x="996" y="181"/>
                  </a:lnTo>
                  <a:lnTo>
                    <a:pt x="976" y="162"/>
                  </a:lnTo>
                  <a:lnTo>
                    <a:pt x="955" y="144"/>
                  </a:lnTo>
                  <a:lnTo>
                    <a:pt x="934" y="126"/>
                  </a:lnTo>
                  <a:lnTo>
                    <a:pt x="911" y="110"/>
                  </a:lnTo>
                  <a:lnTo>
                    <a:pt x="888" y="94"/>
                  </a:lnTo>
                  <a:lnTo>
                    <a:pt x="863" y="82"/>
                  </a:lnTo>
                  <a:lnTo>
                    <a:pt x="838" y="68"/>
                  </a:lnTo>
                  <a:lnTo>
                    <a:pt x="813" y="57"/>
                  </a:lnTo>
                  <a:lnTo>
                    <a:pt x="787" y="47"/>
                  </a:lnTo>
                  <a:lnTo>
                    <a:pt x="760" y="38"/>
                  </a:lnTo>
                  <a:lnTo>
                    <a:pt x="732" y="31"/>
                  </a:lnTo>
                  <a:lnTo>
                    <a:pt x="705" y="23"/>
                  </a:lnTo>
                  <a:lnTo>
                    <a:pt x="675" y="18"/>
                  </a:lnTo>
                  <a:lnTo>
                    <a:pt x="647" y="15"/>
                  </a:lnTo>
                  <a:lnTo>
                    <a:pt x="618" y="13"/>
                  </a:lnTo>
                  <a:lnTo>
                    <a:pt x="588" y="11"/>
                  </a:lnTo>
                  <a:lnTo>
                    <a:pt x="558" y="13"/>
                  </a:lnTo>
                  <a:lnTo>
                    <a:pt x="528" y="15"/>
                  </a:lnTo>
                  <a:lnTo>
                    <a:pt x="500" y="18"/>
                  </a:lnTo>
                  <a:lnTo>
                    <a:pt x="471" y="23"/>
                  </a:lnTo>
                  <a:lnTo>
                    <a:pt x="443" y="31"/>
                  </a:lnTo>
                  <a:lnTo>
                    <a:pt x="416" y="38"/>
                  </a:lnTo>
                  <a:lnTo>
                    <a:pt x="390" y="47"/>
                  </a:lnTo>
                  <a:lnTo>
                    <a:pt x="363" y="57"/>
                  </a:lnTo>
                  <a:lnTo>
                    <a:pt x="336" y="68"/>
                  </a:lnTo>
                  <a:lnTo>
                    <a:pt x="312" y="82"/>
                  </a:lnTo>
                  <a:lnTo>
                    <a:pt x="289" y="94"/>
                  </a:lnTo>
                  <a:lnTo>
                    <a:pt x="264" y="110"/>
                  </a:lnTo>
                  <a:lnTo>
                    <a:pt x="242" y="126"/>
                  </a:lnTo>
                  <a:lnTo>
                    <a:pt x="219" y="144"/>
                  </a:lnTo>
                  <a:lnTo>
                    <a:pt x="200" y="162"/>
                  </a:lnTo>
                  <a:lnTo>
                    <a:pt x="179" y="181"/>
                  </a:lnTo>
                  <a:lnTo>
                    <a:pt x="159" y="201"/>
                  </a:lnTo>
                  <a:lnTo>
                    <a:pt x="141" y="222"/>
                  </a:lnTo>
                  <a:lnTo>
                    <a:pt x="124" y="243"/>
                  </a:lnTo>
                  <a:lnTo>
                    <a:pt x="108" y="266"/>
                  </a:lnTo>
                  <a:lnTo>
                    <a:pt x="94" y="289"/>
                  </a:lnTo>
                  <a:lnTo>
                    <a:pt x="79" y="314"/>
                  </a:lnTo>
                  <a:lnTo>
                    <a:pt x="67" y="339"/>
                  </a:lnTo>
                  <a:lnTo>
                    <a:pt x="55" y="364"/>
                  </a:lnTo>
                  <a:lnTo>
                    <a:pt x="44" y="391"/>
                  </a:lnTo>
                  <a:lnTo>
                    <a:pt x="35" y="417"/>
                  </a:lnTo>
                  <a:lnTo>
                    <a:pt x="28" y="445"/>
                  </a:lnTo>
                  <a:lnTo>
                    <a:pt x="21" y="474"/>
                  </a:lnTo>
                  <a:lnTo>
                    <a:pt x="16" y="502"/>
                  </a:lnTo>
                  <a:lnTo>
                    <a:pt x="12" y="531"/>
                  </a:lnTo>
                  <a:lnTo>
                    <a:pt x="10" y="559"/>
                  </a:lnTo>
                  <a:lnTo>
                    <a:pt x="10" y="589"/>
                  </a:lnTo>
                  <a:lnTo>
                    <a:pt x="10" y="619"/>
                  </a:lnTo>
                  <a:lnTo>
                    <a:pt x="12" y="649"/>
                  </a:lnTo>
                  <a:lnTo>
                    <a:pt x="16" y="678"/>
                  </a:lnTo>
                  <a:lnTo>
                    <a:pt x="21" y="706"/>
                  </a:lnTo>
                  <a:lnTo>
                    <a:pt x="28" y="735"/>
                  </a:lnTo>
                  <a:lnTo>
                    <a:pt x="35" y="761"/>
                  </a:lnTo>
                  <a:lnTo>
                    <a:pt x="44" y="788"/>
                  </a:lnTo>
                  <a:lnTo>
                    <a:pt x="55" y="814"/>
                  </a:lnTo>
                  <a:lnTo>
                    <a:pt x="67" y="841"/>
                  </a:lnTo>
                  <a:lnTo>
                    <a:pt x="79" y="866"/>
                  </a:lnTo>
                  <a:lnTo>
                    <a:pt x="94" y="889"/>
                  </a:lnTo>
                  <a:lnTo>
                    <a:pt x="108" y="912"/>
                  </a:lnTo>
                  <a:lnTo>
                    <a:pt x="124" y="935"/>
                  </a:lnTo>
                  <a:lnTo>
                    <a:pt x="141" y="958"/>
                  </a:lnTo>
                  <a:lnTo>
                    <a:pt x="159" y="977"/>
                  </a:lnTo>
                  <a:lnTo>
                    <a:pt x="179" y="999"/>
                  </a:lnTo>
                  <a:lnTo>
                    <a:pt x="200" y="1018"/>
                  </a:lnTo>
                  <a:lnTo>
                    <a:pt x="219" y="1036"/>
                  </a:lnTo>
                  <a:lnTo>
                    <a:pt x="242" y="1052"/>
                  </a:lnTo>
                  <a:lnTo>
                    <a:pt x="264" y="1070"/>
                  </a:lnTo>
                  <a:lnTo>
                    <a:pt x="289" y="1084"/>
                  </a:lnTo>
                  <a:lnTo>
                    <a:pt x="312" y="1098"/>
                  </a:lnTo>
                  <a:lnTo>
                    <a:pt x="336" y="1110"/>
                  </a:lnTo>
                  <a:lnTo>
                    <a:pt x="363" y="1123"/>
                  </a:lnTo>
                  <a:lnTo>
                    <a:pt x="390" y="1132"/>
                  </a:lnTo>
                  <a:lnTo>
                    <a:pt x="416" y="1142"/>
                  </a:lnTo>
                  <a:lnTo>
                    <a:pt x="443" y="1149"/>
                  </a:lnTo>
                  <a:lnTo>
                    <a:pt x="471" y="1157"/>
                  </a:lnTo>
                  <a:lnTo>
                    <a:pt x="500" y="1160"/>
                  </a:lnTo>
                  <a:lnTo>
                    <a:pt x="528" y="1165"/>
                  </a:lnTo>
                  <a:lnTo>
                    <a:pt x="558" y="1167"/>
                  </a:lnTo>
                  <a:lnTo>
                    <a:pt x="588" y="1167"/>
                  </a:lnTo>
                  <a:lnTo>
                    <a:pt x="618" y="1167"/>
                  </a:lnTo>
                  <a:lnTo>
                    <a:pt x="647" y="1165"/>
                  </a:lnTo>
                  <a:lnTo>
                    <a:pt x="675" y="1160"/>
                  </a:lnTo>
                  <a:lnTo>
                    <a:pt x="705" y="1157"/>
                  </a:lnTo>
                  <a:lnTo>
                    <a:pt x="732" y="1149"/>
                  </a:lnTo>
                  <a:lnTo>
                    <a:pt x="760" y="1142"/>
                  </a:lnTo>
                  <a:lnTo>
                    <a:pt x="787" y="1132"/>
                  </a:lnTo>
                  <a:lnTo>
                    <a:pt x="813" y="1123"/>
                  </a:lnTo>
                  <a:lnTo>
                    <a:pt x="838" y="1110"/>
                  </a:lnTo>
                  <a:lnTo>
                    <a:pt x="863" y="1098"/>
                  </a:lnTo>
                  <a:lnTo>
                    <a:pt x="888" y="1084"/>
                  </a:lnTo>
                  <a:lnTo>
                    <a:pt x="911" y="1070"/>
                  </a:lnTo>
                  <a:lnTo>
                    <a:pt x="934" y="1052"/>
                  </a:lnTo>
                  <a:lnTo>
                    <a:pt x="955" y="1036"/>
                  </a:lnTo>
                  <a:lnTo>
                    <a:pt x="976" y="1018"/>
                  </a:lnTo>
                  <a:lnTo>
                    <a:pt x="996" y="999"/>
                  </a:lnTo>
                  <a:lnTo>
                    <a:pt x="1015" y="977"/>
                  </a:lnTo>
                  <a:lnTo>
                    <a:pt x="1033" y="958"/>
                  </a:lnTo>
                  <a:lnTo>
                    <a:pt x="1051" y="935"/>
                  </a:lnTo>
                  <a:lnTo>
                    <a:pt x="1067" y="912"/>
                  </a:lnTo>
                  <a:lnTo>
                    <a:pt x="1083" y="889"/>
                  </a:lnTo>
                  <a:lnTo>
                    <a:pt x="1097" y="866"/>
                  </a:lnTo>
                  <a:lnTo>
                    <a:pt x="1109" y="841"/>
                  </a:lnTo>
                  <a:lnTo>
                    <a:pt x="1120" y="814"/>
                  </a:lnTo>
                  <a:lnTo>
                    <a:pt x="1131" y="788"/>
                  </a:lnTo>
                  <a:lnTo>
                    <a:pt x="1140" y="761"/>
                  </a:lnTo>
                  <a:lnTo>
                    <a:pt x="1148" y="735"/>
                  </a:lnTo>
                  <a:lnTo>
                    <a:pt x="1154" y="706"/>
                  </a:lnTo>
                  <a:lnTo>
                    <a:pt x="1159" y="678"/>
                  </a:lnTo>
                  <a:lnTo>
                    <a:pt x="1163" y="649"/>
                  </a:lnTo>
                  <a:lnTo>
                    <a:pt x="1164" y="619"/>
                  </a:lnTo>
                  <a:lnTo>
                    <a:pt x="1166" y="589"/>
                  </a:lnTo>
                  <a:lnTo>
                    <a:pt x="1177" y="589"/>
                  </a:lnTo>
                  <a:close/>
                </a:path>
              </a:pathLst>
            </a:custGeom>
            <a:solidFill>
              <a:srgbClr val="93D3FF"/>
            </a:solidFill>
            <a:ln w="9525">
              <a:noFill/>
              <a:round/>
              <a:headEnd/>
              <a:tailEnd/>
            </a:ln>
          </p:spPr>
          <p:txBody>
            <a:bodyPr/>
            <a:lstStyle/>
            <a:p>
              <a:endParaRPr lang="en-US"/>
            </a:p>
          </p:txBody>
        </p:sp>
        <p:sp>
          <p:nvSpPr>
            <p:cNvPr id="53354" name="Freeform 107"/>
            <p:cNvSpPr>
              <a:spLocks/>
            </p:cNvSpPr>
            <p:nvPr/>
          </p:nvSpPr>
          <p:spPr bwMode="auto">
            <a:xfrm>
              <a:off x="3858302" y="2443188"/>
              <a:ext cx="1645356" cy="1851025"/>
            </a:xfrm>
            <a:custGeom>
              <a:avLst/>
              <a:gdLst>
                <a:gd name="T0" fmla="*/ 2147483647 w 1166"/>
                <a:gd name="T1" fmla="*/ 2147483647 h 1166"/>
                <a:gd name="T2" fmla="*/ 2147483647 w 1166"/>
                <a:gd name="T3" fmla="*/ 2147483647 h 1166"/>
                <a:gd name="T4" fmla="*/ 2147483647 w 1166"/>
                <a:gd name="T5" fmla="*/ 2147483647 h 1166"/>
                <a:gd name="T6" fmla="*/ 2147483647 w 1166"/>
                <a:gd name="T7" fmla="*/ 2147483647 h 1166"/>
                <a:gd name="T8" fmla="*/ 2147483647 w 1166"/>
                <a:gd name="T9" fmla="*/ 2147483647 h 1166"/>
                <a:gd name="T10" fmla="*/ 2147483647 w 1166"/>
                <a:gd name="T11" fmla="*/ 2147483647 h 1166"/>
                <a:gd name="T12" fmla="*/ 2147483647 w 1166"/>
                <a:gd name="T13" fmla="*/ 2147483647 h 1166"/>
                <a:gd name="T14" fmla="*/ 2147483647 w 1166"/>
                <a:gd name="T15" fmla="*/ 2147483647 h 1166"/>
                <a:gd name="T16" fmla="*/ 2147483647 w 1166"/>
                <a:gd name="T17" fmla="*/ 2147483647 h 1166"/>
                <a:gd name="T18" fmla="*/ 2147483647 w 1166"/>
                <a:gd name="T19" fmla="*/ 2147483647 h 1166"/>
                <a:gd name="T20" fmla="*/ 2147483647 w 1166"/>
                <a:gd name="T21" fmla="*/ 2147483647 h 1166"/>
                <a:gd name="T22" fmla="*/ 2147483647 w 1166"/>
                <a:gd name="T23" fmla="*/ 2147483647 h 1166"/>
                <a:gd name="T24" fmla="*/ 0 w 1166"/>
                <a:gd name="T25" fmla="*/ 2147483647 h 1166"/>
                <a:gd name="T26" fmla="*/ 2147483647 w 1166"/>
                <a:gd name="T27" fmla="*/ 2147483647 h 1166"/>
                <a:gd name="T28" fmla="*/ 2147483647 w 1166"/>
                <a:gd name="T29" fmla="*/ 2147483647 h 1166"/>
                <a:gd name="T30" fmla="*/ 2147483647 w 1166"/>
                <a:gd name="T31" fmla="*/ 2147483647 h 1166"/>
                <a:gd name="T32" fmla="*/ 2147483647 w 1166"/>
                <a:gd name="T33" fmla="*/ 2147483647 h 1166"/>
                <a:gd name="T34" fmla="*/ 2147483647 w 1166"/>
                <a:gd name="T35" fmla="*/ 2147483647 h 1166"/>
                <a:gd name="T36" fmla="*/ 2147483647 w 1166"/>
                <a:gd name="T37" fmla="*/ 2147483647 h 1166"/>
                <a:gd name="T38" fmla="*/ 2147483647 w 1166"/>
                <a:gd name="T39" fmla="*/ 2147483647 h 1166"/>
                <a:gd name="T40" fmla="*/ 2147483647 w 1166"/>
                <a:gd name="T41" fmla="*/ 2147483647 h 1166"/>
                <a:gd name="T42" fmla="*/ 2147483647 w 1166"/>
                <a:gd name="T43" fmla="*/ 2147483647 h 1166"/>
                <a:gd name="T44" fmla="*/ 2147483647 w 1166"/>
                <a:gd name="T45" fmla="*/ 2147483647 h 1166"/>
                <a:gd name="T46" fmla="*/ 2147483647 w 1166"/>
                <a:gd name="T47" fmla="*/ 2147483647 h 1166"/>
                <a:gd name="T48" fmla="*/ 2147483647 w 1166"/>
                <a:gd name="T49" fmla="*/ 2147483647 h 1166"/>
                <a:gd name="T50" fmla="*/ 2147483647 w 1166"/>
                <a:gd name="T51" fmla="*/ 2147483647 h 1166"/>
                <a:gd name="T52" fmla="*/ 2147483647 w 1166"/>
                <a:gd name="T53" fmla="*/ 2147483647 h 1166"/>
                <a:gd name="T54" fmla="*/ 2147483647 w 1166"/>
                <a:gd name="T55" fmla="*/ 2147483647 h 1166"/>
                <a:gd name="T56" fmla="*/ 2147483647 w 1166"/>
                <a:gd name="T57" fmla="*/ 2147483647 h 1166"/>
                <a:gd name="T58" fmla="*/ 2147483647 w 1166"/>
                <a:gd name="T59" fmla="*/ 2147483647 h 1166"/>
                <a:gd name="T60" fmla="*/ 2147483647 w 1166"/>
                <a:gd name="T61" fmla="*/ 2147483647 h 1166"/>
                <a:gd name="T62" fmla="*/ 2147483647 w 1166"/>
                <a:gd name="T63" fmla="*/ 2147483647 h 1166"/>
                <a:gd name="T64" fmla="*/ 2147483647 w 1166"/>
                <a:gd name="T65" fmla="*/ 2147483647 h 1166"/>
                <a:gd name="T66" fmla="*/ 2147483647 w 1166"/>
                <a:gd name="T67" fmla="*/ 2147483647 h 1166"/>
                <a:gd name="T68" fmla="*/ 2147483647 w 1166"/>
                <a:gd name="T69" fmla="*/ 2147483647 h 1166"/>
                <a:gd name="T70" fmla="*/ 2147483647 w 1166"/>
                <a:gd name="T71" fmla="*/ 2147483647 h 1166"/>
                <a:gd name="T72" fmla="*/ 2147483647 w 1166"/>
                <a:gd name="T73" fmla="*/ 2147483647 h 1166"/>
                <a:gd name="T74" fmla="*/ 2147483647 w 1166"/>
                <a:gd name="T75" fmla="*/ 2147483647 h 1166"/>
                <a:gd name="T76" fmla="*/ 2147483647 w 1166"/>
                <a:gd name="T77" fmla="*/ 2147483647 h 1166"/>
                <a:gd name="T78" fmla="*/ 2147483647 w 1166"/>
                <a:gd name="T79" fmla="*/ 2147483647 h 1166"/>
                <a:gd name="T80" fmla="*/ 2147483647 w 1166"/>
                <a:gd name="T81" fmla="*/ 2147483647 h 1166"/>
                <a:gd name="T82" fmla="*/ 2147483647 w 1166"/>
                <a:gd name="T83" fmla="*/ 2147483647 h 1166"/>
                <a:gd name="T84" fmla="*/ 2147483647 w 1166"/>
                <a:gd name="T85" fmla="*/ 2147483647 h 1166"/>
                <a:gd name="T86" fmla="*/ 2147483647 w 1166"/>
                <a:gd name="T87" fmla="*/ 2147483647 h 1166"/>
                <a:gd name="T88" fmla="*/ 2147483647 w 1166"/>
                <a:gd name="T89" fmla="*/ 2147483647 h 1166"/>
                <a:gd name="T90" fmla="*/ 2147483647 w 1166"/>
                <a:gd name="T91" fmla="*/ 2147483647 h 1166"/>
                <a:gd name="T92" fmla="*/ 2147483647 w 1166"/>
                <a:gd name="T93" fmla="*/ 2147483647 h 1166"/>
                <a:gd name="T94" fmla="*/ 2147483647 w 1166"/>
                <a:gd name="T95" fmla="*/ 2147483647 h 1166"/>
                <a:gd name="T96" fmla="*/ 2147483647 w 1166"/>
                <a:gd name="T97" fmla="*/ 2147483647 h 1166"/>
                <a:gd name="T98" fmla="*/ 2147483647 w 1166"/>
                <a:gd name="T99" fmla="*/ 2147483647 h 1166"/>
                <a:gd name="T100" fmla="*/ 2147483647 w 1166"/>
                <a:gd name="T101" fmla="*/ 2147483647 h 116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66"/>
                <a:gd name="T154" fmla="*/ 0 h 1166"/>
                <a:gd name="T155" fmla="*/ 1166 w 1166"/>
                <a:gd name="T156" fmla="*/ 1166 h 116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66" h="1166">
                  <a:moveTo>
                    <a:pt x="1166" y="583"/>
                  </a:moveTo>
                  <a:lnTo>
                    <a:pt x="1166" y="553"/>
                  </a:lnTo>
                  <a:lnTo>
                    <a:pt x="1163" y="525"/>
                  </a:lnTo>
                  <a:lnTo>
                    <a:pt x="1159" y="494"/>
                  </a:lnTo>
                  <a:lnTo>
                    <a:pt x="1154" y="466"/>
                  </a:lnTo>
                  <a:lnTo>
                    <a:pt x="1149" y="438"/>
                  </a:lnTo>
                  <a:lnTo>
                    <a:pt x="1140" y="409"/>
                  </a:lnTo>
                  <a:lnTo>
                    <a:pt x="1131" y="383"/>
                  </a:lnTo>
                  <a:lnTo>
                    <a:pt x="1120" y="356"/>
                  </a:lnTo>
                  <a:lnTo>
                    <a:pt x="1108" y="331"/>
                  </a:lnTo>
                  <a:lnTo>
                    <a:pt x="1096" y="305"/>
                  </a:lnTo>
                  <a:lnTo>
                    <a:pt x="1081" y="282"/>
                  </a:lnTo>
                  <a:lnTo>
                    <a:pt x="1067" y="257"/>
                  </a:lnTo>
                  <a:lnTo>
                    <a:pt x="1051" y="234"/>
                  </a:lnTo>
                  <a:lnTo>
                    <a:pt x="1033" y="213"/>
                  </a:lnTo>
                  <a:lnTo>
                    <a:pt x="1014" y="191"/>
                  </a:lnTo>
                  <a:lnTo>
                    <a:pt x="996" y="172"/>
                  </a:lnTo>
                  <a:lnTo>
                    <a:pt x="975" y="152"/>
                  </a:lnTo>
                  <a:lnTo>
                    <a:pt x="954" y="133"/>
                  </a:lnTo>
                  <a:lnTo>
                    <a:pt x="932" y="117"/>
                  </a:lnTo>
                  <a:lnTo>
                    <a:pt x="909" y="99"/>
                  </a:lnTo>
                  <a:lnTo>
                    <a:pt x="885" y="85"/>
                  </a:lnTo>
                  <a:lnTo>
                    <a:pt x="862" y="71"/>
                  </a:lnTo>
                  <a:lnTo>
                    <a:pt x="835" y="58"/>
                  </a:lnTo>
                  <a:lnTo>
                    <a:pt x="810" y="46"/>
                  </a:lnTo>
                  <a:lnTo>
                    <a:pt x="784" y="35"/>
                  </a:lnTo>
                  <a:lnTo>
                    <a:pt x="757" y="26"/>
                  </a:lnTo>
                  <a:lnTo>
                    <a:pt x="729" y="19"/>
                  </a:lnTo>
                  <a:lnTo>
                    <a:pt x="700" y="12"/>
                  </a:lnTo>
                  <a:lnTo>
                    <a:pt x="672" y="7"/>
                  </a:lnTo>
                  <a:lnTo>
                    <a:pt x="642" y="3"/>
                  </a:lnTo>
                  <a:lnTo>
                    <a:pt x="613" y="2"/>
                  </a:lnTo>
                  <a:lnTo>
                    <a:pt x="583" y="0"/>
                  </a:lnTo>
                  <a:lnTo>
                    <a:pt x="553" y="2"/>
                  </a:lnTo>
                  <a:lnTo>
                    <a:pt x="523" y="3"/>
                  </a:lnTo>
                  <a:lnTo>
                    <a:pt x="495" y="7"/>
                  </a:lnTo>
                  <a:lnTo>
                    <a:pt x="464" y="12"/>
                  </a:lnTo>
                  <a:lnTo>
                    <a:pt x="438" y="19"/>
                  </a:lnTo>
                  <a:lnTo>
                    <a:pt x="409" y="26"/>
                  </a:lnTo>
                  <a:lnTo>
                    <a:pt x="383" y="35"/>
                  </a:lnTo>
                  <a:lnTo>
                    <a:pt x="356" y="46"/>
                  </a:lnTo>
                  <a:lnTo>
                    <a:pt x="330" y="58"/>
                  </a:lnTo>
                  <a:lnTo>
                    <a:pt x="305" y="71"/>
                  </a:lnTo>
                  <a:lnTo>
                    <a:pt x="280" y="85"/>
                  </a:lnTo>
                  <a:lnTo>
                    <a:pt x="257" y="99"/>
                  </a:lnTo>
                  <a:lnTo>
                    <a:pt x="234" y="117"/>
                  </a:lnTo>
                  <a:lnTo>
                    <a:pt x="211" y="133"/>
                  </a:lnTo>
                  <a:lnTo>
                    <a:pt x="190" y="152"/>
                  </a:lnTo>
                  <a:lnTo>
                    <a:pt x="170" y="172"/>
                  </a:lnTo>
                  <a:lnTo>
                    <a:pt x="151" y="191"/>
                  </a:lnTo>
                  <a:lnTo>
                    <a:pt x="133" y="213"/>
                  </a:lnTo>
                  <a:lnTo>
                    <a:pt x="115" y="234"/>
                  </a:lnTo>
                  <a:lnTo>
                    <a:pt x="99" y="257"/>
                  </a:lnTo>
                  <a:lnTo>
                    <a:pt x="83" y="282"/>
                  </a:lnTo>
                  <a:lnTo>
                    <a:pt x="69" y="305"/>
                  </a:lnTo>
                  <a:lnTo>
                    <a:pt x="57" y="331"/>
                  </a:lnTo>
                  <a:lnTo>
                    <a:pt x="46" y="356"/>
                  </a:lnTo>
                  <a:lnTo>
                    <a:pt x="35" y="383"/>
                  </a:lnTo>
                  <a:lnTo>
                    <a:pt x="25" y="409"/>
                  </a:lnTo>
                  <a:lnTo>
                    <a:pt x="18" y="438"/>
                  </a:lnTo>
                  <a:lnTo>
                    <a:pt x="11" y="466"/>
                  </a:lnTo>
                  <a:lnTo>
                    <a:pt x="5" y="494"/>
                  </a:lnTo>
                  <a:lnTo>
                    <a:pt x="2" y="525"/>
                  </a:lnTo>
                  <a:lnTo>
                    <a:pt x="0" y="553"/>
                  </a:lnTo>
                  <a:lnTo>
                    <a:pt x="0" y="583"/>
                  </a:lnTo>
                  <a:lnTo>
                    <a:pt x="0" y="613"/>
                  </a:lnTo>
                  <a:lnTo>
                    <a:pt x="2" y="643"/>
                  </a:lnTo>
                  <a:lnTo>
                    <a:pt x="5" y="672"/>
                  </a:lnTo>
                  <a:lnTo>
                    <a:pt x="11" y="702"/>
                  </a:lnTo>
                  <a:lnTo>
                    <a:pt x="18" y="729"/>
                  </a:lnTo>
                  <a:lnTo>
                    <a:pt x="25" y="757"/>
                  </a:lnTo>
                  <a:lnTo>
                    <a:pt x="35" y="783"/>
                  </a:lnTo>
                  <a:lnTo>
                    <a:pt x="46" y="810"/>
                  </a:lnTo>
                  <a:lnTo>
                    <a:pt x="57" y="837"/>
                  </a:lnTo>
                  <a:lnTo>
                    <a:pt x="69" y="862"/>
                  </a:lnTo>
                  <a:lnTo>
                    <a:pt x="83" y="886"/>
                  </a:lnTo>
                  <a:lnTo>
                    <a:pt x="99" y="909"/>
                  </a:lnTo>
                  <a:lnTo>
                    <a:pt x="115" y="932"/>
                  </a:lnTo>
                  <a:lnTo>
                    <a:pt x="133" y="955"/>
                  </a:lnTo>
                  <a:lnTo>
                    <a:pt x="151" y="975"/>
                  </a:lnTo>
                  <a:lnTo>
                    <a:pt x="170" y="996"/>
                  </a:lnTo>
                  <a:lnTo>
                    <a:pt x="190" y="1016"/>
                  </a:lnTo>
                  <a:lnTo>
                    <a:pt x="211" y="1033"/>
                  </a:lnTo>
                  <a:lnTo>
                    <a:pt x="234" y="1051"/>
                  </a:lnTo>
                  <a:lnTo>
                    <a:pt x="257" y="1067"/>
                  </a:lnTo>
                  <a:lnTo>
                    <a:pt x="280" y="1083"/>
                  </a:lnTo>
                  <a:lnTo>
                    <a:pt x="305" y="1097"/>
                  </a:lnTo>
                  <a:lnTo>
                    <a:pt x="330" y="1110"/>
                  </a:lnTo>
                  <a:lnTo>
                    <a:pt x="356" y="1120"/>
                  </a:lnTo>
                  <a:lnTo>
                    <a:pt x="383" y="1131"/>
                  </a:lnTo>
                  <a:lnTo>
                    <a:pt x="409" y="1140"/>
                  </a:lnTo>
                  <a:lnTo>
                    <a:pt x="438" y="1149"/>
                  </a:lnTo>
                  <a:lnTo>
                    <a:pt x="464" y="1156"/>
                  </a:lnTo>
                  <a:lnTo>
                    <a:pt x="495" y="1159"/>
                  </a:lnTo>
                  <a:lnTo>
                    <a:pt x="523" y="1165"/>
                  </a:lnTo>
                  <a:lnTo>
                    <a:pt x="553" y="1166"/>
                  </a:lnTo>
                  <a:lnTo>
                    <a:pt x="583" y="1166"/>
                  </a:lnTo>
                  <a:lnTo>
                    <a:pt x="613" y="1166"/>
                  </a:lnTo>
                  <a:lnTo>
                    <a:pt x="642" y="1165"/>
                  </a:lnTo>
                  <a:lnTo>
                    <a:pt x="672" y="1159"/>
                  </a:lnTo>
                  <a:lnTo>
                    <a:pt x="700" y="1156"/>
                  </a:lnTo>
                  <a:lnTo>
                    <a:pt x="729" y="1149"/>
                  </a:lnTo>
                  <a:lnTo>
                    <a:pt x="757" y="1140"/>
                  </a:lnTo>
                  <a:lnTo>
                    <a:pt x="784" y="1131"/>
                  </a:lnTo>
                  <a:lnTo>
                    <a:pt x="810" y="1120"/>
                  </a:lnTo>
                  <a:lnTo>
                    <a:pt x="835" y="1110"/>
                  </a:lnTo>
                  <a:lnTo>
                    <a:pt x="862" y="1097"/>
                  </a:lnTo>
                  <a:lnTo>
                    <a:pt x="885" y="1083"/>
                  </a:lnTo>
                  <a:lnTo>
                    <a:pt x="909" y="1067"/>
                  </a:lnTo>
                  <a:lnTo>
                    <a:pt x="932" y="1051"/>
                  </a:lnTo>
                  <a:lnTo>
                    <a:pt x="954" y="1033"/>
                  </a:lnTo>
                  <a:lnTo>
                    <a:pt x="975" y="1016"/>
                  </a:lnTo>
                  <a:lnTo>
                    <a:pt x="996" y="996"/>
                  </a:lnTo>
                  <a:lnTo>
                    <a:pt x="1014" y="975"/>
                  </a:lnTo>
                  <a:lnTo>
                    <a:pt x="1033" y="955"/>
                  </a:lnTo>
                  <a:lnTo>
                    <a:pt x="1051" y="932"/>
                  </a:lnTo>
                  <a:lnTo>
                    <a:pt x="1067" y="909"/>
                  </a:lnTo>
                  <a:lnTo>
                    <a:pt x="1081" y="886"/>
                  </a:lnTo>
                  <a:lnTo>
                    <a:pt x="1096" y="862"/>
                  </a:lnTo>
                  <a:lnTo>
                    <a:pt x="1108" y="837"/>
                  </a:lnTo>
                  <a:lnTo>
                    <a:pt x="1120" y="810"/>
                  </a:lnTo>
                  <a:lnTo>
                    <a:pt x="1131" y="783"/>
                  </a:lnTo>
                  <a:lnTo>
                    <a:pt x="1140" y="757"/>
                  </a:lnTo>
                  <a:lnTo>
                    <a:pt x="1149" y="729"/>
                  </a:lnTo>
                  <a:lnTo>
                    <a:pt x="1154" y="702"/>
                  </a:lnTo>
                  <a:lnTo>
                    <a:pt x="1159" y="672"/>
                  </a:lnTo>
                  <a:lnTo>
                    <a:pt x="1163" y="643"/>
                  </a:lnTo>
                  <a:lnTo>
                    <a:pt x="1166" y="613"/>
                  </a:lnTo>
                  <a:lnTo>
                    <a:pt x="1166" y="583"/>
                  </a:lnTo>
                  <a:lnTo>
                    <a:pt x="1156" y="583"/>
                  </a:lnTo>
                  <a:lnTo>
                    <a:pt x="1154" y="555"/>
                  </a:lnTo>
                  <a:lnTo>
                    <a:pt x="1152" y="525"/>
                  </a:lnTo>
                  <a:lnTo>
                    <a:pt x="1149" y="496"/>
                  </a:lnTo>
                  <a:lnTo>
                    <a:pt x="1143" y="468"/>
                  </a:lnTo>
                  <a:lnTo>
                    <a:pt x="1138" y="441"/>
                  </a:lnTo>
                  <a:lnTo>
                    <a:pt x="1129" y="413"/>
                  </a:lnTo>
                  <a:lnTo>
                    <a:pt x="1120" y="386"/>
                  </a:lnTo>
                  <a:lnTo>
                    <a:pt x="1110" y="361"/>
                  </a:lnTo>
                  <a:lnTo>
                    <a:pt x="1099" y="335"/>
                  </a:lnTo>
                  <a:lnTo>
                    <a:pt x="1087" y="310"/>
                  </a:lnTo>
                  <a:lnTo>
                    <a:pt x="1072" y="287"/>
                  </a:lnTo>
                  <a:lnTo>
                    <a:pt x="1058" y="264"/>
                  </a:lnTo>
                  <a:lnTo>
                    <a:pt x="1042" y="241"/>
                  </a:lnTo>
                  <a:lnTo>
                    <a:pt x="1025" y="220"/>
                  </a:lnTo>
                  <a:lnTo>
                    <a:pt x="1007" y="198"/>
                  </a:lnTo>
                  <a:lnTo>
                    <a:pt x="987" y="179"/>
                  </a:lnTo>
                  <a:lnTo>
                    <a:pt x="968" y="159"/>
                  </a:lnTo>
                  <a:lnTo>
                    <a:pt x="947" y="142"/>
                  </a:lnTo>
                  <a:lnTo>
                    <a:pt x="925" y="124"/>
                  </a:lnTo>
                  <a:lnTo>
                    <a:pt x="902" y="108"/>
                  </a:lnTo>
                  <a:lnTo>
                    <a:pt x="879" y="94"/>
                  </a:lnTo>
                  <a:lnTo>
                    <a:pt x="856" y="80"/>
                  </a:lnTo>
                  <a:lnTo>
                    <a:pt x="831" y="67"/>
                  </a:lnTo>
                  <a:lnTo>
                    <a:pt x="807" y="56"/>
                  </a:lnTo>
                  <a:lnTo>
                    <a:pt x="780" y="46"/>
                  </a:lnTo>
                  <a:lnTo>
                    <a:pt x="753" y="37"/>
                  </a:lnTo>
                  <a:lnTo>
                    <a:pt x="727" y="28"/>
                  </a:lnTo>
                  <a:lnTo>
                    <a:pt x="698" y="23"/>
                  </a:lnTo>
                  <a:lnTo>
                    <a:pt x="670" y="17"/>
                  </a:lnTo>
                  <a:lnTo>
                    <a:pt x="642" y="14"/>
                  </a:lnTo>
                  <a:lnTo>
                    <a:pt x="612" y="12"/>
                  </a:lnTo>
                  <a:lnTo>
                    <a:pt x="583" y="10"/>
                  </a:lnTo>
                  <a:lnTo>
                    <a:pt x="553" y="12"/>
                  </a:lnTo>
                  <a:lnTo>
                    <a:pt x="525" y="14"/>
                  </a:lnTo>
                  <a:lnTo>
                    <a:pt x="496" y="17"/>
                  </a:lnTo>
                  <a:lnTo>
                    <a:pt x="468" y="23"/>
                  </a:lnTo>
                  <a:lnTo>
                    <a:pt x="440" y="28"/>
                  </a:lnTo>
                  <a:lnTo>
                    <a:pt x="413" y="37"/>
                  </a:lnTo>
                  <a:lnTo>
                    <a:pt x="386" y="46"/>
                  </a:lnTo>
                  <a:lnTo>
                    <a:pt x="360" y="56"/>
                  </a:lnTo>
                  <a:lnTo>
                    <a:pt x="335" y="67"/>
                  </a:lnTo>
                  <a:lnTo>
                    <a:pt x="310" y="80"/>
                  </a:lnTo>
                  <a:lnTo>
                    <a:pt x="285" y="94"/>
                  </a:lnTo>
                  <a:lnTo>
                    <a:pt x="262" y="108"/>
                  </a:lnTo>
                  <a:lnTo>
                    <a:pt x="241" y="124"/>
                  </a:lnTo>
                  <a:lnTo>
                    <a:pt x="218" y="142"/>
                  </a:lnTo>
                  <a:lnTo>
                    <a:pt x="198" y="159"/>
                  </a:lnTo>
                  <a:lnTo>
                    <a:pt x="177" y="179"/>
                  </a:lnTo>
                  <a:lnTo>
                    <a:pt x="159" y="198"/>
                  </a:lnTo>
                  <a:lnTo>
                    <a:pt x="142" y="220"/>
                  </a:lnTo>
                  <a:lnTo>
                    <a:pt x="124" y="241"/>
                  </a:lnTo>
                  <a:lnTo>
                    <a:pt x="108" y="264"/>
                  </a:lnTo>
                  <a:lnTo>
                    <a:pt x="94" y="287"/>
                  </a:lnTo>
                  <a:lnTo>
                    <a:pt x="80" y="310"/>
                  </a:lnTo>
                  <a:lnTo>
                    <a:pt x="67" y="335"/>
                  </a:lnTo>
                  <a:lnTo>
                    <a:pt x="55" y="361"/>
                  </a:lnTo>
                  <a:lnTo>
                    <a:pt x="44" y="386"/>
                  </a:lnTo>
                  <a:lnTo>
                    <a:pt x="35" y="413"/>
                  </a:lnTo>
                  <a:lnTo>
                    <a:pt x="28" y="441"/>
                  </a:lnTo>
                  <a:lnTo>
                    <a:pt x="21" y="468"/>
                  </a:lnTo>
                  <a:lnTo>
                    <a:pt x="16" y="496"/>
                  </a:lnTo>
                  <a:lnTo>
                    <a:pt x="12" y="525"/>
                  </a:lnTo>
                  <a:lnTo>
                    <a:pt x="11" y="555"/>
                  </a:lnTo>
                  <a:lnTo>
                    <a:pt x="11" y="583"/>
                  </a:lnTo>
                  <a:lnTo>
                    <a:pt x="11" y="613"/>
                  </a:lnTo>
                  <a:lnTo>
                    <a:pt x="12" y="642"/>
                  </a:lnTo>
                  <a:lnTo>
                    <a:pt x="16" y="670"/>
                  </a:lnTo>
                  <a:lnTo>
                    <a:pt x="21" y="698"/>
                  </a:lnTo>
                  <a:lnTo>
                    <a:pt x="28" y="727"/>
                  </a:lnTo>
                  <a:lnTo>
                    <a:pt x="35" y="753"/>
                  </a:lnTo>
                  <a:lnTo>
                    <a:pt x="44" y="780"/>
                  </a:lnTo>
                  <a:lnTo>
                    <a:pt x="55" y="807"/>
                  </a:lnTo>
                  <a:lnTo>
                    <a:pt x="67" y="831"/>
                  </a:lnTo>
                  <a:lnTo>
                    <a:pt x="80" y="856"/>
                  </a:lnTo>
                  <a:lnTo>
                    <a:pt x="94" y="881"/>
                  </a:lnTo>
                  <a:lnTo>
                    <a:pt x="108" y="904"/>
                  </a:lnTo>
                  <a:lnTo>
                    <a:pt x="124" y="925"/>
                  </a:lnTo>
                  <a:lnTo>
                    <a:pt x="142" y="948"/>
                  </a:lnTo>
                  <a:lnTo>
                    <a:pt x="159" y="968"/>
                  </a:lnTo>
                  <a:lnTo>
                    <a:pt x="177" y="989"/>
                  </a:lnTo>
                  <a:lnTo>
                    <a:pt x="198" y="1007"/>
                  </a:lnTo>
                  <a:lnTo>
                    <a:pt x="218" y="1025"/>
                  </a:lnTo>
                  <a:lnTo>
                    <a:pt x="241" y="1042"/>
                  </a:lnTo>
                  <a:lnTo>
                    <a:pt x="262" y="1058"/>
                  </a:lnTo>
                  <a:lnTo>
                    <a:pt x="285" y="1073"/>
                  </a:lnTo>
                  <a:lnTo>
                    <a:pt x="310" y="1087"/>
                  </a:lnTo>
                  <a:lnTo>
                    <a:pt x="335" y="1099"/>
                  </a:lnTo>
                  <a:lnTo>
                    <a:pt x="360" y="1112"/>
                  </a:lnTo>
                  <a:lnTo>
                    <a:pt x="386" y="1122"/>
                  </a:lnTo>
                  <a:lnTo>
                    <a:pt x="413" y="1131"/>
                  </a:lnTo>
                  <a:lnTo>
                    <a:pt x="440" y="1138"/>
                  </a:lnTo>
                  <a:lnTo>
                    <a:pt x="468" y="1145"/>
                  </a:lnTo>
                  <a:lnTo>
                    <a:pt x="496" y="1149"/>
                  </a:lnTo>
                  <a:lnTo>
                    <a:pt x="525" y="1154"/>
                  </a:lnTo>
                  <a:lnTo>
                    <a:pt x="553" y="1156"/>
                  </a:lnTo>
                  <a:lnTo>
                    <a:pt x="583" y="1156"/>
                  </a:lnTo>
                  <a:lnTo>
                    <a:pt x="612" y="1156"/>
                  </a:lnTo>
                  <a:lnTo>
                    <a:pt x="642" y="1154"/>
                  </a:lnTo>
                  <a:lnTo>
                    <a:pt x="670" y="1149"/>
                  </a:lnTo>
                  <a:lnTo>
                    <a:pt x="698" y="1145"/>
                  </a:lnTo>
                  <a:lnTo>
                    <a:pt x="727" y="1138"/>
                  </a:lnTo>
                  <a:lnTo>
                    <a:pt x="753" y="1131"/>
                  </a:lnTo>
                  <a:lnTo>
                    <a:pt x="780" y="1122"/>
                  </a:lnTo>
                  <a:lnTo>
                    <a:pt x="807" y="1112"/>
                  </a:lnTo>
                  <a:lnTo>
                    <a:pt x="831" y="1099"/>
                  </a:lnTo>
                  <a:lnTo>
                    <a:pt x="856" y="1087"/>
                  </a:lnTo>
                  <a:lnTo>
                    <a:pt x="879" y="1073"/>
                  </a:lnTo>
                  <a:lnTo>
                    <a:pt x="902" y="1058"/>
                  </a:lnTo>
                  <a:lnTo>
                    <a:pt x="925" y="1042"/>
                  </a:lnTo>
                  <a:lnTo>
                    <a:pt x="947" y="1025"/>
                  </a:lnTo>
                  <a:lnTo>
                    <a:pt x="968" y="1007"/>
                  </a:lnTo>
                  <a:lnTo>
                    <a:pt x="987" y="989"/>
                  </a:lnTo>
                  <a:lnTo>
                    <a:pt x="1007" y="968"/>
                  </a:lnTo>
                  <a:lnTo>
                    <a:pt x="1025" y="948"/>
                  </a:lnTo>
                  <a:lnTo>
                    <a:pt x="1042" y="925"/>
                  </a:lnTo>
                  <a:lnTo>
                    <a:pt x="1058" y="904"/>
                  </a:lnTo>
                  <a:lnTo>
                    <a:pt x="1072" y="881"/>
                  </a:lnTo>
                  <a:lnTo>
                    <a:pt x="1087" y="856"/>
                  </a:lnTo>
                  <a:lnTo>
                    <a:pt x="1099" y="831"/>
                  </a:lnTo>
                  <a:lnTo>
                    <a:pt x="1110" y="807"/>
                  </a:lnTo>
                  <a:lnTo>
                    <a:pt x="1120" y="780"/>
                  </a:lnTo>
                  <a:lnTo>
                    <a:pt x="1129" y="753"/>
                  </a:lnTo>
                  <a:lnTo>
                    <a:pt x="1138" y="727"/>
                  </a:lnTo>
                  <a:lnTo>
                    <a:pt x="1143" y="698"/>
                  </a:lnTo>
                  <a:lnTo>
                    <a:pt x="1149" y="670"/>
                  </a:lnTo>
                  <a:lnTo>
                    <a:pt x="1152" y="642"/>
                  </a:lnTo>
                  <a:lnTo>
                    <a:pt x="1154" y="613"/>
                  </a:lnTo>
                  <a:lnTo>
                    <a:pt x="1156" y="583"/>
                  </a:lnTo>
                  <a:lnTo>
                    <a:pt x="1166" y="583"/>
                  </a:lnTo>
                  <a:close/>
                </a:path>
              </a:pathLst>
            </a:custGeom>
            <a:solidFill>
              <a:srgbClr val="94D4FF"/>
            </a:solidFill>
            <a:ln w="9525">
              <a:noFill/>
              <a:round/>
              <a:headEnd/>
              <a:tailEnd/>
            </a:ln>
          </p:spPr>
          <p:txBody>
            <a:bodyPr/>
            <a:lstStyle/>
            <a:p>
              <a:endParaRPr lang="en-US"/>
            </a:p>
          </p:txBody>
        </p:sp>
        <p:sp>
          <p:nvSpPr>
            <p:cNvPr id="53355" name="Freeform 108"/>
            <p:cNvSpPr>
              <a:spLocks/>
            </p:cNvSpPr>
            <p:nvPr/>
          </p:nvSpPr>
          <p:spPr bwMode="auto">
            <a:xfrm>
              <a:off x="3865357" y="2451121"/>
              <a:ext cx="1631244" cy="1835150"/>
            </a:xfrm>
            <a:custGeom>
              <a:avLst/>
              <a:gdLst>
                <a:gd name="T0" fmla="*/ 2147483647 w 1156"/>
                <a:gd name="T1" fmla="*/ 2147483647 h 1156"/>
                <a:gd name="T2" fmla="*/ 2147483647 w 1156"/>
                <a:gd name="T3" fmla="*/ 2147483647 h 1156"/>
                <a:gd name="T4" fmla="*/ 2147483647 w 1156"/>
                <a:gd name="T5" fmla="*/ 2147483647 h 1156"/>
                <a:gd name="T6" fmla="*/ 2147483647 w 1156"/>
                <a:gd name="T7" fmla="*/ 2147483647 h 1156"/>
                <a:gd name="T8" fmla="*/ 2147483647 w 1156"/>
                <a:gd name="T9" fmla="*/ 2147483647 h 1156"/>
                <a:gd name="T10" fmla="*/ 2147483647 w 1156"/>
                <a:gd name="T11" fmla="*/ 2147483647 h 1156"/>
                <a:gd name="T12" fmla="*/ 2147483647 w 1156"/>
                <a:gd name="T13" fmla="*/ 2147483647 h 1156"/>
                <a:gd name="T14" fmla="*/ 2147483647 w 1156"/>
                <a:gd name="T15" fmla="*/ 2147483647 h 1156"/>
                <a:gd name="T16" fmla="*/ 2147483647 w 1156"/>
                <a:gd name="T17" fmla="*/ 2147483647 h 1156"/>
                <a:gd name="T18" fmla="*/ 2147483647 w 1156"/>
                <a:gd name="T19" fmla="*/ 2147483647 h 1156"/>
                <a:gd name="T20" fmla="*/ 2147483647 w 1156"/>
                <a:gd name="T21" fmla="*/ 2147483647 h 1156"/>
                <a:gd name="T22" fmla="*/ 2147483647 w 1156"/>
                <a:gd name="T23" fmla="*/ 2147483647 h 1156"/>
                <a:gd name="T24" fmla="*/ 0 w 1156"/>
                <a:gd name="T25" fmla="*/ 2147483647 h 1156"/>
                <a:gd name="T26" fmla="*/ 2147483647 w 1156"/>
                <a:gd name="T27" fmla="*/ 2147483647 h 1156"/>
                <a:gd name="T28" fmla="*/ 2147483647 w 1156"/>
                <a:gd name="T29" fmla="*/ 2147483647 h 1156"/>
                <a:gd name="T30" fmla="*/ 2147483647 w 1156"/>
                <a:gd name="T31" fmla="*/ 2147483647 h 1156"/>
                <a:gd name="T32" fmla="*/ 2147483647 w 1156"/>
                <a:gd name="T33" fmla="*/ 2147483647 h 1156"/>
                <a:gd name="T34" fmla="*/ 2147483647 w 1156"/>
                <a:gd name="T35" fmla="*/ 2147483647 h 1156"/>
                <a:gd name="T36" fmla="*/ 2147483647 w 1156"/>
                <a:gd name="T37" fmla="*/ 2147483647 h 1156"/>
                <a:gd name="T38" fmla="*/ 2147483647 w 1156"/>
                <a:gd name="T39" fmla="*/ 2147483647 h 1156"/>
                <a:gd name="T40" fmla="*/ 2147483647 w 1156"/>
                <a:gd name="T41" fmla="*/ 2147483647 h 1156"/>
                <a:gd name="T42" fmla="*/ 2147483647 w 1156"/>
                <a:gd name="T43" fmla="*/ 2147483647 h 1156"/>
                <a:gd name="T44" fmla="*/ 2147483647 w 1156"/>
                <a:gd name="T45" fmla="*/ 2147483647 h 1156"/>
                <a:gd name="T46" fmla="*/ 2147483647 w 1156"/>
                <a:gd name="T47" fmla="*/ 2147483647 h 1156"/>
                <a:gd name="T48" fmla="*/ 2147483647 w 1156"/>
                <a:gd name="T49" fmla="*/ 2147483647 h 1156"/>
                <a:gd name="T50" fmla="*/ 2147483647 w 1156"/>
                <a:gd name="T51" fmla="*/ 2147483647 h 1156"/>
                <a:gd name="T52" fmla="*/ 2147483647 w 1156"/>
                <a:gd name="T53" fmla="*/ 2147483647 h 1156"/>
                <a:gd name="T54" fmla="*/ 2147483647 w 1156"/>
                <a:gd name="T55" fmla="*/ 2147483647 h 1156"/>
                <a:gd name="T56" fmla="*/ 2147483647 w 1156"/>
                <a:gd name="T57" fmla="*/ 2147483647 h 1156"/>
                <a:gd name="T58" fmla="*/ 2147483647 w 1156"/>
                <a:gd name="T59" fmla="*/ 2147483647 h 1156"/>
                <a:gd name="T60" fmla="*/ 2147483647 w 1156"/>
                <a:gd name="T61" fmla="*/ 2147483647 h 1156"/>
                <a:gd name="T62" fmla="*/ 2147483647 w 1156"/>
                <a:gd name="T63" fmla="*/ 2147483647 h 1156"/>
                <a:gd name="T64" fmla="*/ 2147483647 w 1156"/>
                <a:gd name="T65" fmla="*/ 2147483647 h 1156"/>
                <a:gd name="T66" fmla="*/ 2147483647 w 1156"/>
                <a:gd name="T67" fmla="*/ 2147483647 h 1156"/>
                <a:gd name="T68" fmla="*/ 2147483647 w 1156"/>
                <a:gd name="T69" fmla="*/ 2147483647 h 1156"/>
                <a:gd name="T70" fmla="*/ 2147483647 w 1156"/>
                <a:gd name="T71" fmla="*/ 2147483647 h 1156"/>
                <a:gd name="T72" fmla="*/ 2147483647 w 1156"/>
                <a:gd name="T73" fmla="*/ 2147483647 h 1156"/>
                <a:gd name="T74" fmla="*/ 2147483647 w 1156"/>
                <a:gd name="T75" fmla="*/ 2147483647 h 1156"/>
                <a:gd name="T76" fmla="*/ 2147483647 w 1156"/>
                <a:gd name="T77" fmla="*/ 2147483647 h 1156"/>
                <a:gd name="T78" fmla="*/ 2147483647 w 1156"/>
                <a:gd name="T79" fmla="*/ 2147483647 h 1156"/>
                <a:gd name="T80" fmla="*/ 2147483647 w 1156"/>
                <a:gd name="T81" fmla="*/ 2147483647 h 1156"/>
                <a:gd name="T82" fmla="*/ 2147483647 w 1156"/>
                <a:gd name="T83" fmla="*/ 2147483647 h 1156"/>
                <a:gd name="T84" fmla="*/ 2147483647 w 1156"/>
                <a:gd name="T85" fmla="*/ 2147483647 h 1156"/>
                <a:gd name="T86" fmla="*/ 2147483647 w 1156"/>
                <a:gd name="T87" fmla="*/ 2147483647 h 1156"/>
                <a:gd name="T88" fmla="*/ 2147483647 w 1156"/>
                <a:gd name="T89" fmla="*/ 2147483647 h 1156"/>
                <a:gd name="T90" fmla="*/ 2147483647 w 1156"/>
                <a:gd name="T91" fmla="*/ 2147483647 h 1156"/>
                <a:gd name="T92" fmla="*/ 2147483647 w 1156"/>
                <a:gd name="T93" fmla="*/ 2147483647 h 1156"/>
                <a:gd name="T94" fmla="*/ 2147483647 w 1156"/>
                <a:gd name="T95" fmla="*/ 2147483647 h 1156"/>
                <a:gd name="T96" fmla="*/ 2147483647 w 1156"/>
                <a:gd name="T97" fmla="*/ 2147483647 h 1156"/>
                <a:gd name="T98" fmla="*/ 2147483647 w 1156"/>
                <a:gd name="T99" fmla="*/ 2147483647 h 1156"/>
                <a:gd name="T100" fmla="*/ 2147483647 w 1156"/>
                <a:gd name="T101" fmla="*/ 2147483647 h 115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56"/>
                <a:gd name="T154" fmla="*/ 0 h 1156"/>
                <a:gd name="T155" fmla="*/ 1156 w 1156"/>
                <a:gd name="T156" fmla="*/ 1156 h 115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56" h="1156">
                  <a:moveTo>
                    <a:pt x="1156" y="578"/>
                  </a:moveTo>
                  <a:lnTo>
                    <a:pt x="1154" y="548"/>
                  </a:lnTo>
                  <a:lnTo>
                    <a:pt x="1153" y="520"/>
                  </a:lnTo>
                  <a:lnTo>
                    <a:pt x="1149" y="491"/>
                  </a:lnTo>
                  <a:lnTo>
                    <a:pt x="1144" y="463"/>
                  </a:lnTo>
                  <a:lnTo>
                    <a:pt x="1138" y="434"/>
                  </a:lnTo>
                  <a:lnTo>
                    <a:pt x="1130" y="406"/>
                  </a:lnTo>
                  <a:lnTo>
                    <a:pt x="1121" y="380"/>
                  </a:lnTo>
                  <a:lnTo>
                    <a:pt x="1110" y="353"/>
                  </a:lnTo>
                  <a:lnTo>
                    <a:pt x="1099" y="328"/>
                  </a:lnTo>
                  <a:lnTo>
                    <a:pt x="1087" y="303"/>
                  </a:lnTo>
                  <a:lnTo>
                    <a:pt x="1073" y="278"/>
                  </a:lnTo>
                  <a:lnTo>
                    <a:pt x="1057" y="255"/>
                  </a:lnTo>
                  <a:lnTo>
                    <a:pt x="1041" y="232"/>
                  </a:lnTo>
                  <a:lnTo>
                    <a:pt x="1023" y="211"/>
                  </a:lnTo>
                  <a:lnTo>
                    <a:pt x="1005" y="190"/>
                  </a:lnTo>
                  <a:lnTo>
                    <a:pt x="986" y="170"/>
                  </a:lnTo>
                  <a:lnTo>
                    <a:pt x="966" y="151"/>
                  </a:lnTo>
                  <a:lnTo>
                    <a:pt x="945" y="133"/>
                  </a:lnTo>
                  <a:lnTo>
                    <a:pt x="924" y="115"/>
                  </a:lnTo>
                  <a:lnTo>
                    <a:pt x="901" y="99"/>
                  </a:lnTo>
                  <a:lnTo>
                    <a:pt x="878" y="83"/>
                  </a:lnTo>
                  <a:lnTo>
                    <a:pt x="853" y="71"/>
                  </a:lnTo>
                  <a:lnTo>
                    <a:pt x="828" y="57"/>
                  </a:lnTo>
                  <a:lnTo>
                    <a:pt x="803" y="46"/>
                  </a:lnTo>
                  <a:lnTo>
                    <a:pt x="777" y="36"/>
                  </a:lnTo>
                  <a:lnTo>
                    <a:pt x="750" y="27"/>
                  </a:lnTo>
                  <a:lnTo>
                    <a:pt x="722" y="20"/>
                  </a:lnTo>
                  <a:lnTo>
                    <a:pt x="695" y="12"/>
                  </a:lnTo>
                  <a:lnTo>
                    <a:pt x="665" y="7"/>
                  </a:lnTo>
                  <a:lnTo>
                    <a:pt x="637" y="4"/>
                  </a:lnTo>
                  <a:lnTo>
                    <a:pt x="608" y="2"/>
                  </a:lnTo>
                  <a:lnTo>
                    <a:pt x="578" y="0"/>
                  </a:lnTo>
                  <a:lnTo>
                    <a:pt x="548" y="2"/>
                  </a:lnTo>
                  <a:lnTo>
                    <a:pt x="518" y="4"/>
                  </a:lnTo>
                  <a:lnTo>
                    <a:pt x="490" y="7"/>
                  </a:lnTo>
                  <a:lnTo>
                    <a:pt x="461" y="12"/>
                  </a:lnTo>
                  <a:lnTo>
                    <a:pt x="433" y="20"/>
                  </a:lnTo>
                  <a:lnTo>
                    <a:pt x="406" y="27"/>
                  </a:lnTo>
                  <a:lnTo>
                    <a:pt x="380" y="36"/>
                  </a:lnTo>
                  <a:lnTo>
                    <a:pt x="353" y="46"/>
                  </a:lnTo>
                  <a:lnTo>
                    <a:pt x="326" y="57"/>
                  </a:lnTo>
                  <a:lnTo>
                    <a:pt x="302" y="71"/>
                  </a:lnTo>
                  <a:lnTo>
                    <a:pt x="279" y="83"/>
                  </a:lnTo>
                  <a:lnTo>
                    <a:pt x="254" y="99"/>
                  </a:lnTo>
                  <a:lnTo>
                    <a:pt x="232" y="115"/>
                  </a:lnTo>
                  <a:lnTo>
                    <a:pt x="209" y="133"/>
                  </a:lnTo>
                  <a:lnTo>
                    <a:pt x="190" y="151"/>
                  </a:lnTo>
                  <a:lnTo>
                    <a:pt x="169" y="170"/>
                  </a:lnTo>
                  <a:lnTo>
                    <a:pt x="149" y="190"/>
                  </a:lnTo>
                  <a:lnTo>
                    <a:pt x="131" y="211"/>
                  </a:lnTo>
                  <a:lnTo>
                    <a:pt x="114" y="232"/>
                  </a:lnTo>
                  <a:lnTo>
                    <a:pt x="98" y="255"/>
                  </a:lnTo>
                  <a:lnTo>
                    <a:pt x="84" y="278"/>
                  </a:lnTo>
                  <a:lnTo>
                    <a:pt x="69" y="303"/>
                  </a:lnTo>
                  <a:lnTo>
                    <a:pt x="57" y="328"/>
                  </a:lnTo>
                  <a:lnTo>
                    <a:pt x="45" y="353"/>
                  </a:lnTo>
                  <a:lnTo>
                    <a:pt x="34" y="380"/>
                  </a:lnTo>
                  <a:lnTo>
                    <a:pt x="25" y="406"/>
                  </a:lnTo>
                  <a:lnTo>
                    <a:pt x="18" y="434"/>
                  </a:lnTo>
                  <a:lnTo>
                    <a:pt x="11" y="463"/>
                  </a:lnTo>
                  <a:lnTo>
                    <a:pt x="6" y="491"/>
                  </a:lnTo>
                  <a:lnTo>
                    <a:pt x="2" y="520"/>
                  </a:lnTo>
                  <a:lnTo>
                    <a:pt x="0" y="548"/>
                  </a:lnTo>
                  <a:lnTo>
                    <a:pt x="0" y="578"/>
                  </a:lnTo>
                  <a:lnTo>
                    <a:pt x="0" y="608"/>
                  </a:lnTo>
                  <a:lnTo>
                    <a:pt x="2" y="638"/>
                  </a:lnTo>
                  <a:lnTo>
                    <a:pt x="6" y="667"/>
                  </a:lnTo>
                  <a:lnTo>
                    <a:pt x="11" y="695"/>
                  </a:lnTo>
                  <a:lnTo>
                    <a:pt x="18" y="724"/>
                  </a:lnTo>
                  <a:lnTo>
                    <a:pt x="25" y="750"/>
                  </a:lnTo>
                  <a:lnTo>
                    <a:pt x="34" y="777"/>
                  </a:lnTo>
                  <a:lnTo>
                    <a:pt x="45" y="803"/>
                  </a:lnTo>
                  <a:lnTo>
                    <a:pt x="57" y="830"/>
                  </a:lnTo>
                  <a:lnTo>
                    <a:pt x="69" y="855"/>
                  </a:lnTo>
                  <a:lnTo>
                    <a:pt x="84" y="878"/>
                  </a:lnTo>
                  <a:lnTo>
                    <a:pt x="98" y="901"/>
                  </a:lnTo>
                  <a:lnTo>
                    <a:pt x="114" y="924"/>
                  </a:lnTo>
                  <a:lnTo>
                    <a:pt x="131" y="947"/>
                  </a:lnTo>
                  <a:lnTo>
                    <a:pt x="149" y="966"/>
                  </a:lnTo>
                  <a:lnTo>
                    <a:pt x="169" y="988"/>
                  </a:lnTo>
                  <a:lnTo>
                    <a:pt x="190" y="1007"/>
                  </a:lnTo>
                  <a:lnTo>
                    <a:pt x="209" y="1025"/>
                  </a:lnTo>
                  <a:lnTo>
                    <a:pt x="232" y="1041"/>
                  </a:lnTo>
                  <a:lnTo>
                    <a:pt x="254" y="1059"/>
                  </a:lnTo>
                  <a:lnTo>
                    <a:pt x="279" y="1073"/>
                  </a:lnTo>
                  <a:lnTo>
                    <a:pt x="302" y="1087"/>
                  </a:lnTo>
                  <a:lnTo>
                    <a:pt x="326" y="1099"/>
                  </a:lnTo>
                  <a:lnTo>
                    <a:pt x="353" y="1112"/>
                  </a:lnTo>
                  <a:lnTo>
                    <a:pt x="380" y="1121"/>
                  </a:lnTo>
                  <a:lnTo>
                    <a:pt x="406" y="1131"/>
                  </a:lnTo>
                  <a:lnTo>
                    <a:pt x="433" y="1138"/>
                  </a:lnTo>
                  <a:lnTo>
                    <a:pt x="461" y="1146"/>
                  </a:lnTo>
                  <a:lnTo>
                    <a:pt x="490" y="1149"/>
                  </a:lnTo>
                  <a:lnTo>
                    <a:pt x="518" y="1154"/>
                  </a:lnTo>
                  <a:lnTo>
                    <a:pt x="548" y="1156"/>
                  </a:lnTo>
                  <a:lnTo>
                    <a:pt x="578" y="1156"/>
                  </a:lnTo>
                  <a:lnTo>
                    <a:pt x="608" y="1156"/>
                  </a:lnTo>
                  <a:lnTo>
                    <a:pt x="637" y="1154"/>
                  </a:lnTo>
                  <a:lnTo>
                    <a:pt x="665" y="1149"/>
                  </a:lnTo>
                  <a:lnTo>
                    <a:pt x="695" y="1146"/>
                  </a:lnTo>
                  <a:lnTo>
                    <a:pt x="722" y="1138"/>
                  </a:lnTo>
                  <a:lnTo>
                    <a:pt x="750" y="1131"/>
                  </a:lnTo>
                  <a:lnTo>
                    <a:pt x="777" y="1121"/>
                  </a:lnTo>
                  <a:lnTo>
                    <a:pt x="803" y="1112"/>
                  </a:lnTo>
                  <a:lnTo>
                    <a:pt x="828" y="1099"/>
                  </a:lnTo>
                  <a:lnTo>
                    <a:pt x="853" y="1087"/>
                  </a:lnTo>
                  <a:lnTo>
                    <a:pt x="878" y="1073"/>
                  </a:lnTo>
                  <a:lnTo>
                    <a:pt x="901" y="1059"/>
                  </a:lnTo>
                  <a:lnTo>
                    <a:pt x="924" y="1041"/>
                  </a:lnTo>
                  <a:lnTo>
                    <a:pt x="945" y="1025"/>
                  </a:lnTo>
                  <a:lnTo>
                    <a:pt x="966" y="1007"/>
                  </a:lnTo>
                  <a:lnTo>
                    <a:pt x="986" y="988"/>
                  </a:lnTo>
                  <a:lnTo>
                    <a:pt x="1005" y="966"/>
                  </a:lnTo>
                  <a:lnTo>
                    <a:pt x="1023" y="947"/>
                  </a:lnTo>
                  <a:lnTo>
                    <a:pt x="1041" y="924"/>
                  </a:lnTo>
                  <a:lnTo>
                    <a:pt x="1057" y="901"/>
                  </a:lnTo>
                  <a:lnTo>
                    <a:pt x="1073" y="878"/>
                  </a:lnTo>
                  <a:lnTo>
                    <a:pt x="1087" y="855"/>
                  </a:lnTo>
                  <a:lnTo>
                    <a:pt x="1099" y="830"/>
                  </a:lnTo>
                  <a:lnTo>
                    <a:pt x="1110" y="803"/>
                  </a:lnTo>
                  <a:lnTo>
                    <a:pt x="1121" y="777"/>
                  </a:lnTo>
                  <a:lnTo>
                    <a:pt x="1130" y="750"/>
                  </a:lnTo>
                  <a:lnTo>
                    <a:pt x="1138" y="724"/>
                  </a:lnTo>
                  <a:lnTo>
                    <a:pt x="1144" y="695"/>
                  </a:lnTo>
                  <a:lnTo>
                    <a:pt x="1149" y="667"/>
                  </a:lnTo>
                  <a:lnTo>
                    <a:pt x="1153" y="638"/>
                  </a:lnTo>
                  <a:lnTo>
                    <a:pt x="1154" y="608"/>
                  </a:lnTo>
                  <a:lnTo>
                    <a:pt x="1156" y="578"/>
                  </a:lnTo>
                  <a:lnTo>
                    <a:pt x="1145" y="578"/>
                  </a:lnTo>
                  <a:lnTo>
                    <a:pt x="1144" y="550"/>
                  </a:lnTo>
                  <a:lnTo>
                    <a:pt x="1142" y="521"/>
                  </a:lnTo>
                  <a:lnTo>
                    <a:pt x="1138" y="493"/>
                  </a:lnTo>
                  <a:lnTo>
                    <a:pt x="1133" y="465"/>
                  </a:lnTo>
                  <a:lnTo>
                    <a:pt x="1128" y="436"/>
                  </a:lnTo>
                  <a:lnTo>
                    <a:pt x="1119" y="410"/>
                  </a:lnTo>
                  <a:lnTo>
                    <a:pt x="1110" y="383"/>
                  </a:lnTo>
                  <a:lnTo>
                    <a:pt x="1101" y="358"/>
                  </a:lnTo>
                  <a:lnTo>
                    <a:pt x="1089" y="333"/>
                  </a:lnTo>
                  <a:lnTo>
                    <a:pt x="1076" y="309"/>
                  </a:lnTo>
                  <a:lnTo>
                    <a:pt x="1062" y="284"/>
                  </a:lnTo>
                  <a:lnTo>
                    <a:pt x="1048" y="261"/>
                  </a:lnTo>
                  <a:lnTo>
                    <a:pt x="1032" y="239"/>
                  </a:lnTo>
                  <a:lnTo>
                    <a:pt x="1016" y="218"/>
                  </a:lnTo>
                  <a:lnTo>
                    <a:pt x="998" y="197"/>
                  </a:lnTo>
                  <a:lnTo>
                    <a:pt x="979" y="177"/>
                  </a:lnTo>
                  <a:lnTo>
                    <a:pt x="959" y="158"/>
                  </a:lnTo>
                  <a:lnTo>
                    <a:pt x="938" y="140"/>
                  </a:lnTo>
                  <a:lnTo>
                    <a:pt x="917" y="124"/>
                  </a:lnTo>
                  <a:lnTo>
                    <a:pt x="896" y="108"/>
                  </a:lnTo>
                  <a:lnTo>
                    <a:pt x="872" y="94"/>
                  </a:lnTo>
                  <a:lnTo>
                    <a:pt x="848" y="80"/>
                  </a:lnTo>
                  <a:lnTo>
                    <a:pt x="825" y="67"/>
                  </a:lnTo>
                  <a:lnTo>
                    <a:pt x="798" y="57"/>
                  </a:lnTo>
                  <a:lnTo>
                    <a:pt x="773" y="46"/>
                  </a:lnTo>
                  <a:lnTo>
                    <a:pt x="747" y="37"/>
                  </a:lnTo>
                  <a:lnTo>
                    <a:pt x="720" y="28"/>
                  </a:lnTo>
                  <a:lnTo>
                    <a:pt x="692" y="23"/>
                  </a:lnTo>
                  <a:lnTo>
                    <a:pt x="665" y="18"/>
                  </a:lnTo>
                  <a:lnTo>
                    <a:pt x="637" y="14"/>
                  </a:lnTo>
                  <a:lnTo>
                    <a:pt x="607" y="12"/>
                  </a:lnTo>
                  <a:lnTo>
                    <a:pt x="578" y="11"/>
                  </a:lnTo>
                  <a:lnTo>
                    <a:pt x="548" y="12"/>
                  </a:lnTo>
                  <a:lnTo>
                    <a:pt x="520" y="14"/>
                  </a:lnTo>
                  <a:lnTo>
                    <a:pt x="491" y="18"/>
                  </a:lnTo>
                  <a:lnTo>
                    <a:pt x="463" y="23"/>
                  </a:lnTo>
                  <a:lnTo>
                    <a:pt x="436" y="28"/>
                  </a:lnTo>
                  <a:lnTo>
                    <a:pt x="410" y="37"/>
                  </a:lnTo>
                  <a:lnTo>
                    <a:pt x="383" y="46"/>
                  </a:lnTo>
                  <a:lnTo>
                    <a:pt x="357" y="57"/>
                  </a:lnTo>
                  <a:lnTo>
                    <a:pt x="332" y="67"/>
                  </a:lnTo>
                  <a:lnTo>
                    <a:pt x="307" y="80"/>
                  </a:lnTo>
                  <a:lnTo>
                    <a:pt x="284" y="94"/>
                  </a:lnTo>
                  <a:lnTo>
                    <a:pt x="261" y="108"/>
                  </a:lnTo>
                  <a:lnTo>
                    <a:pt x="238" y="124"/>
                  </a:lnTo>
                  <a:lnTo>
                    <a:pt x="217" y="140"/>
                  </a:lnTo>
                  <a:lnTo>
                    <a:pt x="197" y="158"/>
                  </a:lnTo>
                  <a:lnTo>
                    <a:pt x="178" y="177"/>
                  </a:lnTo>
                  <a:lnTo>
                    <a:pt x="158" y="197"/>
                  </a:lnTo>
                  <a:lnTo>
                    <a:pt x="140" y="218"/>
                  </a:lnTo>
                  <a:lnTo>
                    <a:pt x="123" y="239"/>
                  </a:lnTo>
                  <a:lnTo>
                    <a:pt x="107" y="261"/>
                  </a:lnTo>
                  <a:lnTo>
                    <a:pt x="92" y="284"/>
                  </a:lnTo>
                  <a:lnTo>
                    <a:pt x="78" y="309"/>
                  </a:lnTo>
                  <a:lnTo>
                    <a:pt x="66" y="333"/>
                  </a:lnTo>
                  <a:lnTo>
                    <a:pt x="55" y="358"/>
                  </a:lnTo>
                  <a:lnTo>
                    <a:pt x="45" y="383"/>
                  </a:lnTo>
                  <a:lnTo>
                    <a:pt x="36" y="410"/>
                  </a:lnTo>
                  <a:lnTo>
                    <a:pt x="29" y="436"/>
                  </a:lnTo>
                  <a:lnTo>
                    <a:pt x="22" y="465"/>
                  </a:lnTo>
                  <a:lnTo>
                    <a:pt x="16" y="493"/>
                  </a:lnTo>
                  <a:lnTo>
                    <a:pt x="13" y="521"/>
                  </a:lnTo>
                  <a:lnTo>
                    <a:pt x="11" y="550"/>
                  </a:lnTo>
                  <a:lnTo>
                    <a:pt x="11" y="578"/>
                  </a:lnTo>
                  <a:lnTo>
                    <a:pt x="11" y="608"/>
                  </a:lnTo>
                  <a:lnTo>
                    <a:pt x="13" y="637"/>
                  </a:lnTo>
                  <a:lnTo>
                    <a:pt x="16" y="665"/>
                  </a:lnTo>
                  <a:lnTo>
                    <a:pt x="22" y="693"/>
                  </a:lnTo>
                  <a:lnTo>
                    <a:pt x="29" y="720"/>
                  </a:lnTo>
                  <a:lnTo>
                    <a:pt x="36" y="747"/>
                  </a:lnTo>
                  <a:lnTo>
                    <a:pt x="45" y="773"/>
                  </a:lnTo>
                  <a:lnTo>
                    <a:pt x="55" y="800"/>
                  </a:lnTo>
                  <a:lnTo>
                    <a:pt x="66" y="825"/>
                  </a:lnTo>
                  <a:lnTo>
                    <a:pt x="78" y="849"/>
                  </a:lnTo>
                  <a:lnTo>
                    <a:pt x="92" y="872"/>
                  </a:lnTo>
                  <a:lnTo>
                    <a:pt x="107" y="896"/>
                  </a:lnTo>
                  <a:lnTo>
                    <a:pt x="123" y="919"/>
                  </a:lnTo>
                  <a:lnTo>
                    <a:pt x="140" y="940"/>
                  </a:lnTo>
                  <a:lnTo>
                    <a:pt x="158" y="959"/>
                  </a:lnTo>
                  <a:lnTo>
                    <a:pt x="178" y="979"/>
                  </a:lnTo>
                  <a:lnTo>
                    <a:pt x="197" y="998"/>
                  </a:lnTo>
                  <a:lnTo>
                    <a:pt x="217" y="1016"/>
                  </a:lnTo>
                  <a:lnTo>
                    <a:pt x="238" y="1034"/>
                  </a:lnTo>
                  <a:lnTo>
                    <a:pt x="261" y="1048"/>
                  </a:lnTo>
                  <a:lnTo>
                    <a:pt x="284" y="1064"/>
                  </a:lnTo>
                  <a:lnTo>
                    <a:pt x="307" y="1078"/>
                  </a:lnTo>
                  <a:lnTo>
                    <a:pt x="332" y="1091"/>
                  </a:lnTo>
                  <a:lnTo>
                    <a:pt x="357" y="1101"/>
                  </a:lnTo>
                  <a:lnTo>
                    <a:pt x="383" y="1112"/>
                  </a:lnTo>
                  <a:lnTo>
                    <a:pt x="410" y="1121"/>
                  </a:lnTo>
                  <a:lnTo>
                    <a:pt x="436" y="1128"/>
                  </a:lnTo>
                  <a:lnTo>
                    <a:pt x="463" y="1135"/>
                  </a:lnTo>
                  <a:lnTo>
                    <a:pt x="491" y="1138"/>
                  </a:lnTo>
                  <a:lnTo>
                    <a:pt x="520" y="1142"/>
                  </a:lnTo>
                  <a:lnTo>
                    <a:pt x="548" y="1146"/>
                  </a:lnTo>
                  <a:lnTo>
                    <a:pt x="578" y="1146"/>
                  </a:lnTo>
                  <a:lnTo>
                    <a:pt x="607" y="1146"/>
                  </a:lnTo>
                  <a:lnTo>
                    <a:pt x="637" y="1142"/>
                  </a:lnTo>
                  <a:lnTo>
                    <a:pt x="665" y="1138"/>
                  </a:lnTo>
                  <a:lnTo>
                    <a:pt x="692" y="1135"/>
                  </a:lnTo>
                  <a:lnTo>
                    <a:pt x="720" y="1128"/>
                  </a:lnTo>
                  <a:lnTo>
                    <a:pt x="747" y="1121"/>
                  </a:lnTo>
                  <a:lnTo>
                    <a:pt x="773" y="1112"/>
                  </a:lnTo>
                  <a:lnTo>
                    <a:pt x="798" y="1101"/>
                  </a:lnTo>
                  <a:lnTo>
                    <a:pt x="825" y="1091"/>
                  </a:lnTo>
                  <a:lnTo>
                    <a:pt x="848" y="1078"/>
                  </a:lnTo>
                  <a:lnTo>
                    <a:pt x="872" y="1064"/>
                  </a:lnTo>
                  <a:lnTo>
                    <a:pt x="896" y="1048"/>
                  </a:lnTo>
                  <a:lnTo>
                    <a:pt x="917" y="1034"/>
                  </a:lnTo>
                  <a:lnTo>
                    <a:pt x="938" y="1016"/>
                  </a:lnTo>
                  <a:lnTo>
                    <a:pt x="959" y="998"/>
                  </a:lnTo>
                  <a:lnTo>
                    <a:pt x="979" y="979"/>
                  </a:lnTo>
                  <a:lnTo>
                    <a:pt x="998" y="959"/>
                  </a:lnTo>
                  <a:lnTo>
                    <a:pt x="1016" y="940"/>
                  </a:lnTo>
                  <a:lnTo>
                    <a:pt x="1032" y="919"/>
                  </a:lnTo>
                  <a:lnTo>
                    <a:pt x="1048" y="896"/>
                  </a:lnTo>
                  <a:lnTo>
                    <a:pt x="1062" y="872"/>
                  </a:lnTo>
                  <a:lnTo>
                    <a:pt x="1076" y="849"/>
                  </a:lnTo>
                  <a:lnTo>
                    <a:pt x="1089" y="825"/>
                  </a:lnTo>
                  <a:lnTo>
                    <a:pt x="1101" y="800"/>
                  </a:lnTo>
                  <a:lnTo>
                    <a:pt x="1110" y="773"/>
                  </a:lnTo>
                  <a:lnTo>
                    <a:pt x="1119" y="747"/>
                  </a:lnTo>
                  <a:lnTo>
                    <a:pt x="1128" y="720"/>
                  </a:lnTo>
                  <a:lnTo>
                    <a:pt x="1133" y="693"/>
                  </a:lnTo>
                  <a:lnTo>
                    <a:pt x="1138" y="665"/>
                  </a:lnTo>
                  <a:lnTo>
                    <a:pt x="1142" y="637"/>
                  </a:lnTo>
                  <a:lnTo>
                    <a:pt x="1144" y="608"/>
                  </a:lnTo>
                  <a:lnTo>
                    <a:pt x="1145" y="578"/>
                  </a:lnTo>
                  <a:lnTo>
                    <a:pt x="1156" y="578"/>
                  </a:lnTo>
                  <a:close/>
                </a:path>
              </a:pathLst>
            </a:custGeom>
            <a:solidFill>
              <a:srgbClr val="95D4FF"/>
            </a:solidFill>
            <a:ln w="9525">
              <a:noFill/>
              <a:round/>
              <a:headEnd/>
              <a:tailEnd/>
            </a:ln>
          </p:spPr>
          <p:txBody>
            <a:bodyPr/>
            <a:lstStyle/>
            <a:p>
              <a:endParaRPr lang="en-US"/>
            </a:p>
          </p:txBody>
        </p:sp>
        <p:sp>
          <p:nvSpPr>
            <p:cNvPr id="53356" name="Freeform 109"/>
            <p:cNvSpPr>
              <a:spLocks/>
            </p:cNvSpPr>
            <p:nvPr/>
          </p:nvSpPr>
          <p:spPr bwMode="auto">
            <a:xfrm>
              <a:off x="3873823" y="2459063"/>
              <a:ext cx="1615723" cy="1819275"/>
            </a:xfrm>
            <a:custGeom>
              <a:avLst/>
              <a:gdLst>
                <a:gd name="T0" fmla="*/ 2147483647 w 1145"/>
                <a:gd name="T1" fmla="*/ 2147483647 h 1146"/>
                <a:gd name="T2" fmla="*/ 2147483647 w 1145"/>
                <a:gd name="T3" fmla="*/ 2147483647 h 1146"/>
                <a:gd name="T4" fmla="*/ 2147483647 w 1145"/>
                <a:gd name="T5" fmla="*/ 2147483647 h 1146"/>
                <a:gd name="T6" fmla="*/ 2147483647 w 1145"/>
                <a:gd name="T7" fmla="*/ 2147483647 h 1146"/>
                <a:gd name="T8" fmla="*/ 2147483647 w 1145"/>
                <a:gd name="T9" fmla="*/ 2147483647 h 1146"/>
                <a:gd name="T10" fmla="*/ 2147483647 w 1145"/>
                <a:gd name="T11" fmla="*/ 2147483647 h 1146"/>
                <a:gd name="T12" fmla="*/ 2147483647 w 1145"/>
                <a:gd name="T13" fmla="*/ 2147483647 h 1146"/>
                <a:gd name="T14" fmla="*/ 2147483647 w 1145"/>
                <a:gd name="T15" fmla="*/ 2147483647 h 1146"/>
                <a:gd name="T16" fmla="*/ 2147483647 w 1145"/>
                <a:gd name="T17" fmla="*/ 2147483647 h 1146"/>
                <a:gd name="T18" fmla="*/ 2147483647 w 1145"/>
                <a:gd name="T19" fmla="*/ 2147483647 h 1146"/>
                <a:gd name="T20" fmla="*/ 2147483647 w 1145"/>
                <a:gd name="T21" fmla="*/ 2147483647 h 1146"/>
                <a:gd name="T22" fmla="*/ 2147483647 w 1145"/>
                <a:gd name="T23" fmla="*/ 2147483647 h 1146"/>
                <a:gd name="T24" fmla="*/ 0 w 1145"/>
                <a:gd name="T25" fmla="*/ 2147483647 h 1146"/>
                <a:gd name="T26" fmla="*/ 2147483647 w 1145"/>
                <a:gd name="T27" fmla="*/ 2147483647 h 1146"/>
                <a:gd name="T28" fmla="*/ 2147483647 w 1145"/>
                <a:gd name="T29" fmla="*/ 2147483647 h 1146"/>
                <a:gd name="T30" fmla="*/ 2147483647 w 1145"/>
                <a:gd name="T31" fmla="*/ 2147483647 h 1146"/>
                <a:gd name="T32" fmla="*/ 2147483647 w 1145"/>
                <a:gd name="T33" fmla="*/ 2147483647 h 1146"/>
                <a:gd name="T34" fmla="*/ 2147483647 w 1145"/>
                <a:gd name="T35" fmla="*/ 2147483647 h 1146"/>
                <a:gd name="T36" fmla="*/ 2147483647 w 1145"/>
                <a:gd name="T37" fmla="*/ 2147483647 h 1146"/>
                <a:gd name="T38" fmla="*/ 2147483647 w 1145"/>
                <a:gd name="T39" fmla="*/ 2147483647 h 1146"/>
                <a:gd name="T40" fmla="*/ 2147483647 w 1145"/>
                <a:gd name="T41" fmla="*/ 2147483647 h 1146"/>
                <a:gd name="T42" fmla="*/ 2147483647 w 1145"/>
                <a:gd name="T43" fmla="*/ 2147483647 h 1146"/>
                <a:gd name="T44" fmla="*/ 2147483647 w 1145"/>
                <a:gd name="T45" fmla="*/ 2147483647 h 1146"/>
                <a:gd name="T46" fmla="*/ 2147483647 w 1145"/>
                <a:gd name="T47" fmla="*/ 2147483647 h 1146"/>
                <a:gd name="T48" fmla="*/ 2147483647 w 1145"/>
                <a:gd name="T49" fmla="*/ 2147483647 h 1146"/>
                <a:gd name="T50" fmla="*/ 2147483647 w 1145"/>
                <a:gd name="T51" fmla="*/ 2147483647 h 1146"/>
                <a:gd name="T52" fmla="*/ 2147483647 w 1145"/>
                <a:gd name="T53" fmla="*/ 2147483647 h 1146"/>
                <a:gd name="T54" fmla="*/ 2147483647 w 1145"/>
                <a:gd name="T55" fmla="*/ 2147483647 h 1146"/>
                <a:gd name="T56" fmla="*/ 2147483647 w 1145"/>
                <a:gd name="T57" fmla="*/ 2147483647 h 1146"/>
                <a:gd name="T58" fmla="*/ 2147483647 w 1145"/>
                <a:gd name="T59" fmla="*/ 2147483647 h 1146"/>
                <a:gd name="T60" fmla="*/ 2147483647 w 1145"/>
                <a:gd name="T61" fmla="*/ 2147483647 h 1146"/>
                <a:gd name="T62" fmla="*/ 2147483647 w 1145"/>
                <a:gd name="T63" fmla="*/ 2147483647 h 1146"/>
                <a:gd name="T64" fmla="*/ 2147483647 w 1145"/>
                <a:gd name="T65" fmla="*/ 2147483647 h 1146"/>
                <a:gd name="T66" fmla="*/ 2147483647 w 1145"/>
                <a:gd name="T67" fmla="*/ 2147483647 h 1146"/>
                <a:gd name="T68" fmla="*/ 2147483647 w 1145"/>
                <a:gd name="T69" fmla="*/ 2147483647 h 1146"/>
                <a:gd name="T70" fmla="*/ 2147483647 w 1145"/>
                <a:gd name="T71" fmla="*/ 2147483647 h 1146"/>
                <a:gd name="T72" fmla="*/ 2147483647 w 1145"/>
                <a:gd name="T73" fmla="*/ 2147483647 h 1146"/>
                <a:gd name="T74" fmla="*/ 2147483647 w 1145"/>
                <a:gd name="T75" fmla="*/ 2147483647 h 1146"/>
                <a:gd name="T76" fmla="*/ 2147483647 w 1145"/>
                <a:gd name="T77" fmla="*/ 2147483647 h 1146"/>
                <a:gd name="T78" fmla="*/ 2147483647 w 1145"/>
                <a:gd name="T79" fmla="*/ 2147483647 h 1146"/>
                <a:gd name="T80" fmla="*/ 2147483647 w 1145"/>
                <a:gd name="T81" fmla="*/ 2147483647 h 1146"/>
                <a:gd name="T82" fmla="*/ 2147483647 w 1145"/>
                <a:gd name="T83" fmla="*/ 2147483647 h 1146"/>
                <a:gd name="T84" fmla="*/ 2147483647 w 1145"/>
                <a:gd name="T85" fmla="*/ 2147483647 h 1146"/>
                <a:gd name="T86" fmla="*/ 2147483647 w 1145"/>
                <a:gd name="T87" fmla="*/ 2147483647 h 1146"/>
                <a:gd name="T88" fmla="*/ 2147483647 w 1145"/>
                <a:gd name="T89" fmla="*/ 2147483647 h 1146"/>
                <a:gd name="T90" fmla="*/ 2147483647 w 1145"/>
                <a:gd name="T91" fmla="*/ 2147483647 h 1146"/>
                <a:gd name="T92" fmla="*/ 2147483647 w 1145"/>
                <a:gd name="T93" fmla="*/ 2147483647 h 1146"/>
                <a:gd name="T94" fmla="*/ 2147483647 w 1145"/>
                <a:gd name="T95" fmla="*/ 2147483647 h 1146"/>
                <a:gd name="T96" fmla="*/ 2147483647 w 1145"/>
                <a:gd name="T97" fmla="*/ 2147483647 h 1146"/>
                <a:gd name="T98" fmla="*/ 2147483647 w 1145"/>
                <a:gd name="T99" fmla="*/ 2147483647 h 1146"/>
                <a:gd name="T100" fmla="*/ 2147483647 w 1145"/>
                <a:gd name="T101" fmla="*/ 2147483647 h 114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45"/>
                <a:gd name="T154" fmla="*/ 0 h 1146"/>
                <a:gd name="T155" fmla="*/ 1145 w 1145"/>
                <a:gd name="T156" fmla="*/ 1146 h 114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45" h="1146">
                  <a:moveTo>
                    <a:pt x="1145" y="573"/>
                  </a:moveTo>
                  <a:lnTo>
                    <a:pt x="1143" y="545"/>
                  </a:lnTo>
                  <a:lnTo>
                    <a:pt x="1141" y="515"/>
                  </a:lnTo>
                  <a:lnTo>
                    <a:pt x="1138" y="486"/>
                  </a:lnTo>
                  <a:lnTo>
                    <a:pt x="1132" y="458"/>
                  </a:lnTo>
                  <a:lnTo>
                    <a:pt x="1127" y="431"/>
                  </a:lnTo>
                  <a:lnTo>
                    <a:pt x="1118" y="403"/>
                  </a:lnTo>
                  <a:lnTo>
                    <a:pt x="1109" y="376"/>
                  </a:lnTo>
                  <a:lnTo>
                    <a:pt x="1099" y="351"/>
                  </a:lnTo>
                  <a:lnTo>
                    <a:pt x="1088" y="325"/>
                  </a:lnTo>
                  <a:lnTo>
                    <a:pt x="1076" y="300"/>
                  </a:lnTo>
                  <a:lnTo>
                    <a:pt x="1061" y="277"/>
                  </a:lnTo>
                  <a:lnTo>
                    <a:pt x="1047" y="254"/>
                  </a:lnTo>
                  <a:lnTo>
                    <a:pt x="1031" y="231"/>
                  </a:lnTo>
                  <a:lnTo>
                    <a:pt x="1014" y="210"/>
                  </a:lnTo>
                  <a:lnTo>
                    <a:pt x="996" y="188"/>
                  </a:lnTo>
                  <a:lnTo>
                    <a:pt x="976" y="169"/>
                  </a:lnTo>
                  <a:lnTo>
                    <a:pt x="957" y="149"/>
                  </a:lnTo>
                  <a:lnTo>
                    <a:pt x="936" y="132"/>
                  </a:lnTo>
                  <a:lnTo>
                    <a:pt x="914" y="114"/>
                  </a:lnTo>
                  <a:lnTo>
                    <a:pt x="891" y="98"/>
                  </a:lnTo>
                  <a:lnTo>
                    <a:pt x="868" y="84"/>
                  </a:lnTo>
                  <a:lnTo>
                    <a:pt x="845" y="70"/>
                  </a:lnTo>
                  <a:lnTo>
                    <a:pt x="820" y="57"/>
                  </a:lnTo>
                  <a:lnTo>
                    <a:pt x="796" y="46"/>
                  </a:lnTo>
                  <a:lnTo>
                    <a:pt x="769" y="36"/>
                  </a:lnTo>
                  <a:lnTo>
                    <a:pt x="742" y="27"/>
                  </a:lnTo>
                  <a:lnTo>
                    <a:pt x="716" y="18"/>
                  </a:lnTo>
                  <a:lnTo>
                    <a:pt x="687" y="13"/>
                  </a:lnTo>
                  <a:lnTo>
                    <a:pt x="659" y="7"/>
                  </a:lnTo>
                  <a:lnTo>
                    <a:pt x="631" y="4"/>
                  </a:lnTo>
                  <a:lnTo>
                    <a:pt x="601" y="2"/>
                  </a:lnTo>
                  <a:lnTo>
                    <a:pt x="572" y="0"/>
                  </a:lnTo>
                  <a:lnTo>
                    <a:pt x="542" y="2"/>
                  </a:lnTo>
                  <a:lnTo>
                    <a:pt x="514" y="4"/>
                  </a:lnTo>
                  <a:lnTo>
                    <a:pt x="485" y="7"/>
                  </a:lnTo>
                  <a:lnTo>
                    <a:pt x="457" y="13"/>
                  </a:lnTo>
                  <a:lnTo>
                    <a:pt x="429" y="18"/>
                  </a:lnTo>
                  <a:lnTo>
                    <a:pt x="402" y="27"/>
                  </a:lnTo>
                  <a:lnTo>
                    <a:pt x="375" y="36"/>
                  </a:lnTo>
                  <a:lnTo>
                    <a:pt x="349" y="46"/>
                  </a:lnTo>
                  <a:lnTo>
                    <a:pt x="324" y="57"/>
                  </a:lnTo>
                  <a:lnTo>
                    <a:pt x="299" y="70"/>
                  </a:lnTo>
                  <a:lnTo>
                    <a:pt x="274" y="84"/>
                  </a:lnTo>
                  <a:lnTo>
                    <a:pt x="251" y="98"/>
                  </a:lnTo>
                  <a:lnTo>
                    <a:pt x="230" y="114"/>
                  </a:lnTo>
                  <a:lnTo>
                    <a:pt x="207" y="132"/>
                  </a:lnTo>
                  <a:lnTo>
                    <a:pt x="187" y="149"/>
                  </a:lnTo>
                  <a:lnTo>
                    <a:pt x="166" y="169"/>
                  </a:lnTo>
                  <a:lnTo>
                    <a:pt x="148" y="188"/>
                  </a:lnTo>
                  <a:lnTo>
                    <a:pt x="131" y="210"/>
                  </a:lnTo>
                  <a:lnTo>
                    <a:pt x="113" y="231"/>
                  </a:lnTo>
                  <a:lnTo>
                    <a:pt x="97" y="254"/>
                  </a:lnTo>
                  <a:lnTo>
                    <a:pt x="83" y="277"/>
                  </a:lnTo>
                  <a:lnTo>
                    <a:pt x="69" y="300"/>
                  </a:lnTo>
                  <a:lnTo>
                    <a:pt x="56" y="325"/>
                  </a:lnTo>
                  <a:lnTo>
                    <a:pt x="44" y="351"/>
                  </a:lnTo>
                  <a:lnTo>
                    <a:pt x="33" y="376"/>
                  </a:lnTo>
                  <a:lnTo>
                    <a:pt x="24" y="403"/>
                  </a:lnTo>
                  <a:lnTo>
                    <a:pt x="17" y="431"/>
                  </a:lnTo>
                  <a:lnTo>
                    <a:pt x="10" y="458"/>
                  </a:lnTo>
                  <a:lnTo>
                    <a:pt x="5" y="486"/>
                  </a:lnTo>
                  <a:lnTo>
                    <a:pt x="1" y="515"/>
                  </a:lnTo>
                  <a:lnTo>
                    <a:pt x="0" y="545"/>
                  </a:lnTo>
                  <a:lnTo>
                    <a:pt x="0" y="573"/>
                  </a:lnTo>
                  <a:lnTo>
                    <a:pt x="0" y="603"/>
                  </a:lnTo>
                  <a:lnTo>
                    <a:pt x="1" y="632"/>
                  </a:lnTo>
                  <a:lnTo>
                    <a:pt x="5" y="660"/>
                  </a:lnTo>
                  <a:lnTo>
                    <a:pt x="10" y="688"/>
                  </a:lnTo>
                  <a:lnTo>
                    <a:pt x="17" y="717"/>
                  </a:lnTo>
                  <a:lnTo>
                    <a:pt x="24" y="743"/>
                  </a:lnTo>
                  <a:lnTo>
                    <a:pt x="33" y="770"/>
                  </a:lnTo>
                  <a:lnTo>
                    <a:pt x="44" y="797"/>
                  </a:lnTo>
                  <a:lnTo>
                    <a:pt x="56" y="821"/>
                  </a:lnTo>
                  <a:lnTo>
                    <a:pt x="69" y="846"/>
                  </a:lnTo>
                  <a:lnTo>
                    <a:pt x="83" y="871"/>
                  </a:lnTo>
                  <a:lnTo>
                    <a:pt x="97" y="894"/>
                  </a:lnTo>
                  <a:lnTo>
                    <a:pt x="113" y="915"/>
                  </a:lnTo>
                  <a:lnTo>
                    <a:pt x="131" y="938"/>
                  </a:lnTo>
                  <a:lnTo>
                    <a:pt x="148" y="958"/>
                  </a:lnTo>
                  <a:lnTo>
                    <a:pt x="166" y="979"/>
                  </a:lnTo>
                  <a:lnTo>
                    <a:pt x="187" y="997"/>
                  </a:lnTo>
                  <a:lnTo>
                    <a:pt x="207" y="1015"/>
                  </a:lnTo>
                  <a:lnTo>
                    <a:pt x="230" y="1032"/>
                  </a:lnTo>
                  <a:lnTo>
                    <a:pt x="251" y="1048"/>
                  </a:lnTo>
                  <a:lnTo>
                    <a:pt x="274" y="1063"/>
                  </a:lnTo>
                  <a:lnTo>
                    <a:pt x="299" y="1077"/>
                  </a:lnTo>
                  <a:lnTo>
                    <a:pt x="324" y="1089"/>
                  </a:lnTo>
                  <a:lnTo>
                    <a:pt x="349" y="1102"/>
                  </a:lnTo>
                  <a:lnTo>
                    <a:pt x="375" y="1112"/>
                  </a:lnTo>
                  <a:lnTo>
                    <a:pt x="402" y="1121"/>
                  </a:lnTo>
                  <a:lnTo>
                    <a:pt x="429" y="1128"/>
                  </a:lnTo>
                  <a:lnTo>
                    <a:pt x="457" y="1135"/>
                  </a:lnTo>
                  <a:lnTo>
                    <a:pt x="485" y="1139"/>
                  </a:lnTo>
                  <a:lnTo>
                    <a:pt x="514" y="1144"/>
                  </a:lnTo>
                  <a:lnTo>
                    <a:pt x="542" y="1146"/>
                  </a:lnTo>
                  <a:lnTo>
                    <a:pt x="572" y="1146"/>
                  </a:lnTo>
                  <a:lnTo>
                    <a:pt x="601" y="1146"/>
                  </a:lnTo>
                  <a:lnTo>
                    <a:pt x="631" y="1144"/>
                  </a:lnTo>
                  <a:lnTo>
                    <a:pt x="659" y="1139"/>
                  </a:lnTo>
                  <a:lnTo>
                    <a:pt x="687" y="1135"/>
                  </a:lnTo>
                  <a:lnTo>
                    <a:pt x="716" y="1128"/>
                  </a:lnTo>
                  <a:lnTo>
                    <a:pt x="742" y="1121"/>
                  </a:lnTo>
                  <a:lnTo>
                    <a:pt x="769" y="1112"/>
                  </a:lnTo>
                  <a:lnTo>
                    <a:pt x="796" y="1102"/>
                  </a:lnTo>
                  <a:lnTo>
                    <a:pt x="820" y="1089"/>
                  </a:lnTo>
                  <a:lnTo>
                    <a:pt x="845" y="1077"/>
                  </a:lnTo>
                  <a:lnTo>
                    <a:pt x="868" y="1063"/>
                  </a:lnTo>
                  <a:lnTo>
                    <a:pt x="891" y="1048"/>
                  </a:lnTo>
                  <a:lnTo>
                    <a:pt x="914" y="1032"/>
                  </a:lnTo>
                  <a:lnTo>
                    <a:pt x="936" y="1015"/>
                  </a:lnTo>
                  <a:lnTo>
                    <a:pt x="957" y="997"/>
                  </a:lnTo>
                  <a:lnTo>
                    <a:pt x="976" y="979"/>
                  </a:lnTo>
                  <a:lnTo>
                    <a:pt x="996" y="958"/>
                  </a:lnTo>
                  <a:lnTo>
                    <a:pt x="1014" y="938"/>
                  </a:lnTo>
                  <a:lnTo>
                    <a:pt x="1031" y="915"/>
                  </a:lnTo>
                  <a:lnTo>
                    <a:pt x="1047" y="894"/>
                  </a:lnTo>
                  <a:lnTo>
                    <a:pt x="1061" y="871"/>
                  </a:lnTo>
                  <a:lnTo>
                    <a:pt x="1076" y="846"/>
                  </a:lnTo>
                  <a:lnTo>
                    <a:pt x="1088" y="821"/>
                  </a:lnTo>
                  <a:lnTo>
                    <a:pt x="1099" y="797"/>
                  </a:lnTo>
                  <a:lnTo>
                    <a:pt x="1109" y="770"/>
                  </a:lnTo>
                  <a:lnTo>
                    <a:pt x="1118" y="743"/>
                  </a:lnTo>
                  <a:lnTo>
                    <a:pt x="1127" y="717"/>
                  </a:lnTo>
                  <a:lnTo>
                    <a:pt x="1132" y="688"/>
                  </a:lnTo>
                  <a:lnTo>
                    <a:pt x="1138" y="660"/>
                  </a:lnTo>
                  <a:lnTo>
                    <a:pt x="1141" y="632"/>
                  </a:lnTo>
                  <a:lnTo>
                    <a:pt x="1143" y="603"/>
                  </a:lnTo>
                  <a:lnTo>
                    <a:pt x="1145" y="573"/>
                  </a:lnTo>
                  <a:lnTo>
                    <a:pt x="1134" y="573"/>
                  </a:lnTo>
                  <a:lnTo>
                    <a:pt x="1132" y="545"/>
                  </a:lnTo>
                  <a:lnTo>
                    <a:pt x="1131" y="516"/>
                  </a:lnTo>
                  <a:lnTo>
                    <a:pt x="1127" y="488"/>
                  </a:lnTo>
                  <a:lnTo>
                    <a:pt x="1122" y="460"/>
                  </a:lnTo>
                  <a:lnTo>
                    <a:pt x="1116" y="433"/>
                  </a:lnTo>
                  <a:lnTo>
                    <a:pt x="1108" y="406"/>
                  </a:lnTo>
                  <a:lnTo>
                    <a:pt x="1100" y="380"/>
                  </a:lnTo>
                  <a:lnTo>
                    <a:pt x="1090" y="355"/>
                  </a:lnTo>
                  <a:lnTo>
                    <a:pt x="1077" y="330"/>
                  </a:lnTo>
                  <a:lnTo>
                    <a:pt x="1065" y="305"/>
                  </a:lnTo>
                  <a:lnTo>
                    <a:pt x="1053" y="282"/>
                  </a:lnTo>
                  <a:lnTo>
                    <a:pt x="1038" y="259"/>
                  </a:lnTo>
                  <a:lnTo>
                    <a:pt x="1022" y="238"/>
                  </a:lnTo>
                  <a:lnTo>
                    <a:pt x="1005" y="217"/>
                  </a:lnTo>
                  <a:lnTo>
                    <a:pt x="987" y="195"/>
                  </a:lnTo>
                  <a:lnTo>
                    <a:pt x="969" y="176"/>
                  </a:lnTo>
                  <a:lnTo>
                    <a:pt x="950" y="158"/>
                  </a:lnTo>
                  <a:lnTo>
                    <a:pt x="929" y="140"/>
                  </a:lnTo>
                  <a:lnTo>
                    <a:pt x="907" y="123"/>
                  </a:lnTo>
                  <a:lnTo>
                    <a:pt x="886" y="109"/>
                  </a:lnTo>
                  <a:lnTo>
                    <a:pt x="863" y="93"/>
                  </a:lnTo>
                  <a:lnTo>
                    <a:pt x="840" y="80"/>
                  </a:lnTo>
                  <a:lnTo>
                    <a:pt x="815" y="68"/>
                  </a:lnTo>
                  <a:lnTo>
                    <a:pt x="790" y="55"/>
                  </a:lnTo>
                  <a:lnTo>
                    <a:pt x="765" y="46"/>
                  </a:lnTo>
                  <a:lnTo>
                    <a:pt x="739" y="38"/>
                  </a:lnTo>
                  <a:lnTo>
                    <a:pt x="712" y="29"/>
                  </a:lnTo>
                  <a:lnTo>
                    <a:pt x="686" y="23"/>
                  </a:lnTo>
                  <a:lnTo>
                    <a:pt x="657" y="18"/>
                  </a:lnTo>
                  <a:lnTo>
                    <a:pt x="629" y="15"/>
                  </a:lnTo>
                  <a:lnTo>
                    <a:pt x="601" y="13"/>
                  </a:lnTo>
                  <a:lnTo>
                    <a:pt x="572" y="11"/>
                  </a:lnTo>
                  <a:lnTo>
                    <a:pt x="542" y="13"/>
                  </a:lnTo>
                  <a:lnTo>
                    <a:pt x="514" y="15"/>
                  </a:lnTo>
                  <a:lnTo>
                    <a:pt x="487" y="18"/>
                  </a:lnTo>
                  <a:lnTo>
                    <a:pt x="459" y="23"/>
                  </a:lnTo>
                  <a:lnTo>
                    <a:pt x="432" y="29"/>
                  </a:lnTo>
                  <a:lnTo>
                    <a:pt x="406" y="38"/>
                  </a:lnTo>
                  <a:lnTo>
                    <a:pt x="379" y="46"/>
                  </a:lnTo>
                  <a:lnTo>
                    <a:pt x="352" y="55"/>
                  </a:lnTo>
                  <a:lnTo>
                    <a:pt x="328" y="68"/>
                  </a:lnTo>
                  <a:lnTo>
                    <a:pt x="304" y="80"/>
                  </a:lnTo>
                  <a:lnTo>
                    <a:pt x="280" y="93"/>
                  </a:lnTo>
                  <a:lnTo>
                    <a:pt x="258" y="109"/>
                  </a:lnTo>
                  <a:lnTo>
                    <a:pt x="235" y="123"/>
                  </a:lnTo>
                  <a:lnTo>
                    <a:pt x="214" y="140"/>
                  </a:lnTo>
                  <a:lnTo>
                    <a:pt x="195" y="158"/>
                  </a:lnTo>
                  <a:lnTo>
                    <a:pt x="175" y="176"/>
                  </a:lnTo>
                  <a:lnTo>
                    <a:pt x="156" y="195"/>
                  </a:lnTo>
                  <a:lnTo>
                    <a:pt x="138" y="217"/>
                  </a:lnTo>
                  <a:lnTo>
                    <a:pt x="122" y="238"/>
                  </a:lnTo>
                  <a:lnTo>
                    <a:pt x="106" y="259"/>
                  </a:lnTo>
                  <a:lnTo>
                    <a:pt x="92" y="282"/>
                  </a:lnTo>
                  <a:lnTo>
                    <a:pt x="78" y="305"/>
                  </a:lnTo>
                  <a:lnTo>
                    <a:pt x="65" y="330"/>
                  </a:lnTo>
                  <a:lnTo>
                    <a:pt x="55" y="355"/>
                  </a:lnTo>
                  <a:lnTo>
                    <a:pt x="44" y="380"/>
                  </a:lnTo>
                  <a:lnTo>
                    <a:pt x="35" y="406"/>
                  </a:lnTo>
                  <a:lnTo>
                    <a:pt x="28" y="433"/>
                  </a:lnTo>
                  <a:lnTo>
                    <a:pt x="21" y="460"/>
                  </a:lnTo>
                  <a:lnTo>
                    <a:pt x="17" y="488"/>
                  </a:lnTo>
                  <a:lnTo>
                    <a:pt x="12" y="516"/>
                  </a:lnTo>
                  <a:lnTo>
                    <a:pt x="10" y="545"/>
                  </a:lnTo>
                  <a:lnTo>
                    <a:pt x="10" y="573"/>
                  </a:lnTo>
                  <a:lnTo>
                    <a:pt x="10" y="603"/>
                  </a:lnTo>
                  <a:lnTo>
                    <a:pt x="12" y="632"/>
                  </a:lnTo>
                  <a:lnTo>
                    <a:pt x="17" y="658"/>
                  </a:lnTo>
                  <a:lnTo>
                    <a:pt x="21" y="687"/>
                  </a:lnTo>
                  <a:lnTo>
                    <a:pt x="28" y="713"/>
                  </a:lnTo>
                  <a:lnTo>
                    <a:pt x="35" y="740"/>
                  </a:lnTo>
                  <a:lnTo>
                    <a:pt x="44" y="766"/>
                  </a:lnTo>
                  <a:lnTo>
                    <a:pt x="55" y="793"/>
                  </a:lnTo>
                  <a:lnTo>
                    <a:pt x="65" y="818"/>
                  </a:lnTo>
                  <a:lnTo>
                    <a:pt x="78" y="841"/>
                  </a:lnTo>
                  <a:lnTo>
                    <a:pt x="92" y="866"/>
                  </a:lnTo>
                  <a:lnTo>
                    <a:pt x="106" y="887"/>
                  </a:lnTo>
                  <a:lnTo>
                    <a:pt x="122" y="910"/>
                  </a:lnTo>
                  <a:lnTo>
                    <a:pt x="138" y="931"/>
                  </a:lnTo>
                  <a:lnTo>
                    <a:pt x="156" y="951"/>
                  </a:lnTo>
                  <a:lnTo>
                    <a:pt x="175" y="970"/>
                  </a:lnTo>
                  <a:lnTo>
                    <a:pt x="195" y="990"/>
                  </a:lnTo>
                  <a:lnTo>
                    <a:pt x="214" y="1008"/>
                  </a:lnTo>
                  <a:lnTo>
                    <a:pt x="235" y="1023"/>
                  </a:lnTo>
                  <a:lnTo>
                    <a:pt x="258" y="1039"/>
                  </a:lnTo>
                  <a:lnTo>
                    <a:pt x="280" y="1054"/>
                  </a:lnTo>
                  <a:lnTo>
                    <a:pt x="304" y="1068"/>
                  </a:lnTo>
                  <a:lnTo>
                    <a:pt x="328" y="1080"/>
                  </a:lnTo>
                  <a:lnTo>
                    <a:pt x="352" y="1091"/>
                  </a:lnTo>
                  <a:lnTo>
                    <a:pt x="379" y="1102"/>
                  </a:lnTo>
                  <a:lnTo>
                    <a:pt x="406" y="1110"/>
                  </a:lnTo>
                  <a:lnTo>
                    <a:pt x="432" y="1117"/>
                  </a:lnTo>
                  <a:lnTo>
                    <a:pt x="459" y="1125"/>
                  </a:lnTo>
                  <a:lnTo>
                    <a:pt x="487" y="1128"/>
                  </a:lnTo>
                  <a:lnTo>
                    <a:pt x="514" y="1132"/>
                  </a:lnTo>
                  <a:lnTo>
                    <a:pt x="542" y="1135"/>
                  </a:lnTo>
                  <a:lnTo>
                    <a:pt x="572" y="1135"/>
                  </a:lnTo>
                  <a:lnTo>
                    <a:pt x="601" y="1135"/>
                  </a:lnTo>
                  <a:lnTo>
                    <a:pt x="629" y="1132"/>
                  </a:lnTo>
                  <a:lnTo>
                    <a:pt x="657" y="1128"/>
                  </a:lnTo>
                  <a:lnTo>
                    <a:pt x="686" y="1125"/>
                  </a:lnTo>
                  <a:lnTo>
                    <a:pt x="712" y="1117"/>
                  </a:lnTo>
                  <a:lnTo>
                    <a:pt x="739" y="1110"/>
                  </a:lnTo>
                  <a:lnTo>
                    <a:pt x="765" y="1102"/>
                  </a:lnTo>
                  <a:lnTo>
                    <a:pt x="790" y="1091"/>
                  </a:lnTo>
                  <a:lnTo>
                    <a:pt x="815" y="1080"/>
                  </a:lnTo>
                  <a:lnTo>
                    <a:pt x="840" y="1068"/>
                  </a:lnTo>
                  <a:lnTo>
                    <a:pt x="863" y="1054"/>
                  </a:lnTo>
                  <a:lnTo>
                    <a:pt x="886" y="1039"/>
                  </a:lnTo>
                  <a:lnTo>
                    <a:pt x="907" y="1023"/>
                  </a:lnTo>
                  <a:lnTo>
                    <a:pt x="929" y="1008"/>
                  </a:lnTo>
                  <a:lnTo>
                    <a:pt x="950" y="990"/>
                  </a:lnTo>
                  <a:lnTo>
                    <a:pt x="969" y="970"/>
                  </a:lnTo>
                  <a:lnTo>
                    <a:pt x="987" y="951"/>
                  </a:lnTo>
                  <a:lnTo>
                    <a:pt x="1005" y="931"/>
                  </a:lnTo>
                  <a:lnTo>
                    <a:pt x="1022" y="910"/>
                  </a:lnTo>
                  <a:lnTo>
                    <a:pt x="1038" y="887"/>
                  </a:lnTo>
                  <a:lnTo>
                    <a:pt x="1053" y="866"/>
                  </a:lnTo>
                  <a:lnTo>
                    <a:pt x="1065" y="841"/>
                  </a:lnTo>
                  <a:lnTo>
                    <a:pt x="1077" y="818"/>
                  </a:lnTo>
                  <a:lnTo>
                    <a:pt x="1090" y="793"/>
                  </a:lnTo>
                  <a:lnTo>
                    <a:pt x="1100" y="766"/>
                  </a:lnTo>
                  <a:lnTo>
                    <a:pt x="1108" y="740"/>
                  </a:lnTo>
                  <a:lnTo>
                    <a:pt x="1116" y="713"/>
                  </a:lnTo>
                  <a:lnTo>
                    <a:pt x="1122" y="687"/>
                  </a:lnTo>
                  <a:lnTo>
                    <a:pt x="1127" y="658"/>
                  </a:lnTo>
                  <a:lnTo>
                    <a:pt x="1131" y="632"/>
                  </a:lnTo>
                  <a:lnTo>
                    <a:pt x="1132" y="603"/>
                  </a:lnTo>
                  <a:lnTo>
                    <a:pt x="1134" y="573"/>
                  </a:lnTo>
                  <a:lnTo>
                    <a:pt x="1145" y="573"/>
                  </a:lnTo>
                  <a:close/>
                </a:path>
              </a:pathLst>
            </a:custGeom>
            <a:solidFill>
              <a:srgbClr val="96D5FF"/>
            </a:solidFill>
            <a:ln w="9525">
              <a:noFill/>
              <a:round/>
              <a:headEnd/>
              <a:tailEnd/>
            </a:ln>
          </p:spPr>
          <p:txBody>
            <a:bodyPr/>
            <a:lstStyle/>
            <a:p>
              <a:endParaRPr lang="en-US"/>
            </a:p>
          </p:txBody>
        </p:sp>
        <p:sp>
          <p:nvSpPr>
            <p:cNvPr id="53357" name="Freeform 110"/>
            <p:cNvSpPr>
              <a:spLocks/>
            </p:cNvSpPr>
            <p:nvPr/>
          </p:nvSpPr>
          <p:spPr bwMode="auto">
            <a:xfrm>
              <a:off x="3880882" y="2468583"/>
              <a:ext cx="1600200" cy="1801813"/>
            </a:xfrm>
            <a:custGeom>
              <a:avLst/>
              <a:gdLst>
                <a:gd name="T0" fmla="*/ 2147483647 w 1134"/>
                <a:gd name="T1" fmla="*/ 2147483647 h 1135"/>
                <a:gd name="T2" fmla="*/ 2147483647 w 1134"/>
                <a:gd name="T3" fmla="*/ 2147483647 h 1135"/>
                <a:gd name="T4" fmla="*/ 2147483647 w 1134"/>
                <a:gd name="T5" fmla="*/ 2147483647 h 1135"/>
                <a:gd name="T6" fmla="*/ 2147483647 w 1134"/>
                <a:gd name="T7" fmla="*/ 2147483647 h 1135"/>
                <a:gd name="T8" fmla="*/ 2147483647 w 1134"/>
                <a:gd name="T9" fmla="*/ 2147483647 h 1135"/>
                <a:gd name="T10" fmla="*/ 2147483647 w 1134"/>
                <a:gd name="T11" fmla="*/ 2147483647 h 1135"/>
                <a:gd name="T12" fmla="*/ 2147483647 w 1134"/>
                <a:gd name="T13" fmla="*/ 2147483647 h 1135"/>
                <a:gd name="T14" fmla="*/ 2147483647 w 1134"/>
                <a:gd name="T15" fmla="*/ 2147483647 h 1135"/>
                <a:gd name="T16" fmla="*/ 2147483647 w 1134"/>
                <a:gd name="T17" fmla="*/ 2147483647 h 1135"/>
                <a:gd name="T18" fmla="*/ 2147483647 w 1134"/>
                <a:gd name="T19" fmla="*/ 2147483647 h 1135"/>
                <a:gd name="T20" fmla="*/ 2147483647 w 1134"/>
                <a:gd name="T21" fmla="*/ 2147483647 h 1135"/>
                <a:gd name="T22" fmla="*/ 2147483647 w 1134"/>
                <a:gd name="T23" fmla="*/ 2147483647 h 1135"/>
                <a:gd name="T24" fmla="*/ 0 w 1134"/>
                <a:gd name="T25" fmla="*/ 2147483647 h 1135"/>
                <a:gd name="T26" fmla="*/ 2147483647 w 1134"/>
                <a:gd name="T27" fmla="*/ 2147483647 h 1135"/>
                <a:gd name="T28" fmla="*/ 2147483647 w 1134"/>
                <a:gd name="T29" fmla="*/ 2147483647 h 1135"/>
                <a:gd name="T30" fmla="*/ 2147483647 w 1134"/>
                <a:gd name="T31" fmla="*/ 2147483647 h 1135"/>
                <a:gd name="T32" fmla="*/ 2147483647 w 1134"/>
                <a:gd name="T33" fmla="*/ 2147483647 h 1135"/>
                <a:gd name="T34" fmla="*/ 2147483647 w 1134"/>
                <a:gd name="T35" fmla="*/ 2147483647 h 1135"/>
                <a:gd name="T36" fmla="*/ 2147483647 w 1134"/>
                <a:gd name="T37" fmla="*/ 2147483647 h 1135"/>
                <a:gd name="T38" fmla="*/ 2147483647 w 1134"/>
                <a:gd name="T39" fmla="*/ 2147483647 h 1135"/>
                <a:gd name="T40" fmla="*/ 2147483647 w 1134"/>
                <a:gd name="T41" fmla="*/ 2147483647 h 1135"/>
                <a:gd name="T42" fmla="*/ 2147483647 w 1134"/>
                <a:gd name="T43" fmla="*/ 2147483647 h 1135"/>
                <a:gd name="T44" fmla="*/ 2147483647 w 1134"/>
                <a:gd name="T45" fmla="*/ 2147483647 h 1135"/>
                <a:gd name="T46" fmla="*/ 2147483647 w 1134"/>
                <a:gd name="T47" fmla="*/ 2147483647 h 1135"/>
                <a:gd name="T48" fmla="*/ 2147483647 w 1134"/>
                <a:gd name="T49" fmla="*/ 2147483647 h 1135"/>
                <a:gd name="T50" fmla="*/ 2147483647 w 1134"/>
                <a:gd name="T51" fmla="*/ 2147483647 h 1135"/>
                <a:gd name="T52" fmla="*/ 2147483647 w 1134"/>
                <a:gd name="T53" fmla="*/ 2147483647 h 1135"/>
                <a:gd name="T54" fmla="*/ 2147483647 w 1134"/>
                <a:gd name="T55" fmla="*/ 2147483647 h 1135"/>
                <a:gd name="T56" fmla="*/ 2147483647 w 1134"/>
                <a:gd name="T57" fmla="*/ 2147483647 h 1135"/>
                <a:gd name="T58" fmla="*/ 2147483647 w 1134"/>
                <a:gd name="T59" fmla="*/ 2147483647 h 1135"/>
                <a:gd name="T60" fmla="*/ 2147483647 w 1134"/>
                <a:gd name="T61" fmla="*/ 2147483647 h 1135"/>
                <a:gd name="T62" fmla="*/ 2147483647 w 1134"/>
                <a:gd name="T63" fmla="*/ 2147483647 h 1135"/>
                <a:gd name="T64" fmla="*/ 2147483647 w 1134"/>
                <a:gd name="T65" fmla="*/ 2147483647 h 1135"/>
                <a:gd name="T66" fmla="*/ 2147483647 w 1134"/>
                <a:gd name="T67" fmla="*/ 2147483647 h 1135"/>
                <a:gd name="T68" fmla="*/ 2147483647 w 1134"/>
                <a:gd name="T69" fmla="*/ 2147483647 h 1135"/>
                <a:gd name="T70" fmla="*/ 2147483647 w 1134"/>
                <a:gd name="T71" fmla="*/ 2147483647 h 1135"/>
                <a:gd name="T72" fmla="*/ 2147483647 w 1134"/>
                <a:gd name="T73" fmla="*/ 2147483647 h 1135"/>
                <a:gd name="T74" fmla="*/ 2147483647 w 1134"/>
                <a:gd name="T75" fmla="*/ 2147483647 h 1135"/>
                <a:gd name="T76" fmla="*/ 2147483647 w 1134"/>
                <a:gd name="T77" fmla="*/ 2147483647 h 1135"/>
                <a:gd name="T78" fmla="*/ 2147483647 w 1134"/>
                <a:gd name="T79" fmla="*/ 2147483647 h 1135"/>
                <a:gd name="T80" fmla="*/ 2147483647 w 1134"/>
                <a:gd name="T81" fmla="*/ 2147483647 h 1135"/>
                <a:gd name="T82" fmla="*/ 2147483647 w 1134"/>
                <a:gd name="T83" fmla="*/ 2147483647 h 1135"/>
                <a:gd name="T84" fmla="*/ 2147483647 w 1134"/>
                <a:gd name="T85" fmla="*/ 2147483647 h 1135"/>
                <a:gd name="T86" fmla="*/ 2147483647 w 1134"/>
                <a:gd name="T87" fmla="*/ 2147483647 h 1135"/>
                <a:gd name="T88" fmla="*/ 2147483647 w 1134"/>
                <a:gd name="T89" fmla="*/ 2147483647 h 1135"/>
                <a:gd name="T90" fmla="*/ 2147483647 w 1134"/>
                <a:gd name="T91" fmla="*/ 2147483647 h 1135"/>
                <a:gd name="T92" fmla="*/ 2147483647 w 1134"/>
                <a:gd name="T93" fmla="*/ 2147483647 h 1135"/>
                <a:gd name="T94" fmla="*/ 2147483647 w 1134"/>
                <a:gd name="T95" fmla="*/ 2147483647 h 1135"/>
                <a:gd name="T96" fmla="*/ 2147483647 w 1134"/>
                <a:gd name="T97" fmla="*/ 2147483647 h 1135"/>
                <a:gd name="T98" fmla="*/ 2147483647 w 1134"/>
                <a:gd name="T99" fmla="*/ 2147483647 h 1135"/>
                <a:gd name="T100" fmla="*/ 2147483647 w 1134"/>
                <a:gd name="T101" fmla="*/ 2147483647 h 113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34"/>
                <a:gd name="T154" fmla="*/ 0 h 1135"/>
                <a:gd name="T155" fmla="*/ 1134 w 1134"/>
                <a:gd name="T156" fmla="*/ 1135 h 113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34" h="1135">
                  <a:moveTo>
                    <a:pt x="1134" y="567"/>
                  </a:moveTo>
                  <a:lnTo>
                    <a:pt x="1133" y="539"/>
                  </a:lnTo>
                  <a:lnTo>
                    <a:pt x="1131" y="510"/>
                  </a:lnTo>
                  <a:lnTo>
                    <a:pt x="1127" y="482"/>
                  </a:lnTo>
                  <a:lnTo>
                    <a:pt x="1122" y="454"/>
                  </a:lnTo>
                  <a:lnTo>
                    <a:pt x="1117" y="425"/>
                  </a:lnTo>
                  <a:lnTo>
                    <a:pt x="1108" y="399"/>
                  </a:lnTo>
                  <a:lnTo>
                    <a:pt x="1099" y="372"/>
                  </a:lnTo>
                  <a:lnTo>
                    <a:pt x="1090" y="347"/>
                  </a:lnTo>
                  <a:lnTo>
                    <a:pt x="1078" y="322"/>
                  </a:lnTo>
                  <a:lnTo>
                    <a:pt x="1065" y="298"/>
                  </a:lnTo>
                  <a:lnTo>
                    <a:pt x="1051" y="273"/>
                  </a:lnTo>
                  <a:lnTo>
                    <a:pt x="1037" y="250"/>
                  </a:lnTo>
                  <a:lnTo>
                    <a:pt x="1021" y="228"/>
                  </a:lnTo>
                  <a:lnTo>
                    <a:pt x="1005" y="207"/>
                  </a:lnTo>
                  <a:lnTo>
                    <a:pt x="987" y="186"/>
                  </a:lnTo>
                  <a:lnTo>
                    <a:pt x="968" y="166"/>
                  </a:lnTo>
                  <a:lnTo>
                    <a:pt x="948" y="147"/>
                  </a:lnTo>
                  <a:lnTo>
                    <a:pt x="927" y="129"/>
                  </a:lnTo>
                  <a:lnTo>
                    <a:pt x="906" y="113"/>
                  </a:lnTo>
                  <a:lnTo>
                    <a:pt x="885" y="97"/>
                  </a:lnTo>
                  <a:lnTo>
                    <a:pt x="861" y="83"/>
                  </a:lnTo>
                  <a:lnTo>
                    <a:pt x="837" y="69"/>
                  </a:lnTo>
                  <a:lnTo>
                    <a:pt x="814" y="56"/>
                  </a:lnTo>
                  <a:lnTo>
                    <a:pt x="787" y="46"/>
                  </a:lnTo>
                  <a:lnTo>
                    <a:pt x="762" y="35"/>
                  </a:lnTo>
                  <a:lnTo>
                    <a:pt x="736" y="26"/>
                  </a:lnTo>
                  <a:lnTo>
                    <a:pt x="709" y="17"/>
                  </a:lnTo>
                  <a:lnTo>
                    <a:pt x="681" y="12"/>
                  </a:lnTo>
                  <a:lnTo>
                    <a:pt x="654" y="7"/>
                  </a:lnTo>
                  <a:lnTo>
                    <a:pt x="626" y="3"/>
                  </a:lnTo>
                  <a:lnTo>
                    <a:pt x="596" y="1"/>
                  </a:lnTo>
                  <a:lnTo>
                    <a:pt x="567" y="0"/>
                  </a:lnTo>
                  <a:lnTo>
                    <a:pt x="537" y="1"/>
                  </a:lnTo>
                  <a:lnTo>
                    <a:pt x="509" y="3"/>
                  </a:lnTo>
                  <a:lnTo>
                    <a:pt x="480" y="7"/>
                  </a:lnTo>
                  <a:lnTo>
                    <a:pt x="452" y="12"/>
                  </a:lnTo>
                  <a:lnTo>
                    <a:pt x="425" y="17"/>
                  </a:lnTo>
                  <a:lnTo>
                    <a:pt x="399" y="26"/>
                  </a:lnTo>
                  <a:lnTo>
                    <a:pt x="372" y="35"/>
                  </a:lnTo>
                  <a:lnTo>
                    <a:pt x="346" y="46"/>
                  </a:lnTo>
                  <a:lnTo>
                    <a:pt x="321" y="56"/>
                  </a:lnTo>
                  <a:lnTo>
                    <a:pt x="296" y="69"/>
                  </a:lnTo>
                  <a:lnTo>
                    <a:pt x="273" y="83"/>
                  </a:lnTo>
                  <a:lnTo>
                    <a:pt x="250" y="97"/>
                  </a:lnTo>
                  <a:lnTo>
                    <a:pt x="227" y="113"/>
                  </a:lnTo>
                  <a:lnTo>
                    <a:pt x="206" y="129"/>
                  </a:lnTo>
                  <a:lnTo>
                    <a:pt x="186" y="147"/>
                  </a:lnTo>
                  <a:lnTo>
                    <a:pt x="167" y="166"/>
                  </a:lnTo>
                  <a:lnTo>
                    <a:pt x="147" y="186"/>
                  </a:lnTo>
                  <a:lnTo>
                    <a:pt x="129" y="207"/>
                  </a:lnTo>
                  <a:lnTo>
                    <a:pt x="112" y="228"/>
                  </a:lnTo>
                  <a:lnTo>
                    <a:pt x="96" y="250"/>
                  </a:lnTo>
                  <a:lnTo>
                    <a:pt x="81" y="273"/>
                  </a:lnTo>
                  <a:lnTo>
                    <a:pt x="67" y="298"/>
                  </a:lnTo>
                  <a:lnTo>
                    <a:pt x="55" y="322"/>
                  </a:lnTo>
                  <a:lnTo>
                    <a:pt x="44" y="347"/>
                  </a:lnTo>
                  <a:lnTo>
                    <a:pt x="34" y="372"/>
                  </a:lnTo>
                  <a:lnTo>
                    <a:pt x="25" y="399"/>
                  </a:lnTo>
                  <a:lnTo>
                    <a:pt x="18" y="425"/>
                  </a:lnTo>
                  <a:lnTo>
                    <a:pt x="11" y="454"/>
                  </a:lnTo>
                  <a:lnTo>
                    <a:pt x="5" y="482"/>
                  </a:lnTo>
                  <a:lnTo>
                    <a:pt x="2" y="510"/>
                  </a:lnTo>
                  <a:lnTo>
                    <a:pt x="0" y="539"/>
                  </a:lnTo>
                  <a:lnTo>
                    <a:pt x="0" y="567"/>
                  </a:lnTo>
                  <a:lnTo>
                    <a:pt x="0" y="597"/>
                  </a:lnTo>
                  <a:lnTo>
                    <a:pt x="2" y="626"/>
                  </a:lnTo>
                  <a:lnTo>
                    <a:pt x="5" y="654"/>
                  </a:lnTo>
                  <a:lnTo>
                    <a:pt x="11" y="682"/>
                  </a:lnTo>
                  <a:lnTo>
                    <a:pt x="18" y="709"/>
                  </a:lnTo>
                  <a:lnTo>
                    <a:pt x="25" y="736"/>
                  </a:lnTo>
                  <a:lnTo>
                    <a:pt x="34" y="762"/>
                  </a:lnTo>
                  <a:lnTo>
                    <a:pt x="44" y="789"/>
                  </a:lnTo>
                  <a:lnTo>
                    <a:pt x="55" y="814"/>
                  </a:lnTo>
                  <a:lnTo>
                    <a:pt x="67" y="838"/>
                  </a:lnTo>
                  <a:lnTo>
                    <a:pt x="81" y="861"/>
                  </a:lnTo>
                  <a:lnTo>
                    <a:pt x="96" y="885"/>
                  </a:lnTo>
                  <a:lnTo>
                    <a:pt x="112" y="908"/>
                  </a:lnTo>
                  <a:lnTo>
                    <a:pt x="129" y="929"/>
                  </a:lnTo>
                  <a:lnTo>
                    <a:pt x="147" y="948"/>
                  </a:lnTo>
                  <a:lnTo>
                    <a:pt x="167" y="968"/>
                  </a:lnTo>
                  <a:lnTo>
                    <a:pt x="186" y="987"/>
                  </a:lnTo>
                  <a:lnTo>
                    <a:pt x="206" y="1005"/>
                  </a:lnTo>
                  <a:lnTo>
                    <a:pt x="227" y="1023"/>
                  </a:lnTo>
                  <a:lnTo>
                    <a:pt x="250" y="1037"/>
                  </a:lnTo>
                  <a:lnTo>
                    <a:pt x="273" y="1053"/>
                  </a:lnTo>
                  <a:lnTo>
                    <a:pt x="296" y="1067"/>
                  </a:lnTo>
                  <a:lnTo>
                    <a:pt x="321" y="1080"/>
                  </a:lnTo>
                  <a:lnTo>
                    <a:pt x="346" y="1090"/>
                  </a:lnTo>
                  <a:lnTo>
                    <a:pt x="372" y="1101"/>
                  </a:lnTo>
                  <a:lnTo>
                    <a:pt x="399" y="1110"/>
                  </a:lnTo>
                  <a:lnTo>
                    <a:pt x="425" y="1117"/>
                  </a:lnTo>
                  <a:lnTo>
                    <a:pt x="452" y="1124"/>
                  </a:lnTo>
                  <a:lnTo>
                    <a:pt x="480" y="1127"/>
                  </a:lnTo>
                  <a:lnTo>
                    <a:pt x="509" y="1131"/>
                  </a:lnTo>
                  <a:lnTo>
                    <a:pt x="537" y="1135"/>
                  </a:lnTo>
                  <a:lnTo>
                    <a:pt x="567" y="1135"/>
                  </a:lnTo>
                  <a:lnTo>
                    <a:pt x="596" y="1135"/>
                  </a:lnTo>
                  <a:lnTo>
                    <a:pt x="626" y="1131"/>
                  </a:lnTo>
                  <a:lnTo>
                    <a:pt x="654" y="1127"/>
                  </a:lnTo>
                  <a:lnTo>
                    <a:pt x="681" y="1124"/>
                  </a:lnTo>
                  <a:lnTo>
                    <a:pt x="709" y="1117"/>
                  </a:lnTo>
                  <a:lnTo>
                    <a:pt x="736" y="1110"/>
                  </a:lnTo>
                  <a:lnTo>
                    <a:pt x="762" y="1101"/>
                  </a:lnTo>
                  <a:lnTo>
                    <a:pt x="787" y="1090"/>
                  </a:lnTo>
                  <a:lnTo>
                    <a:pt x="814" y="1080"/>
                  </a:lnTo>
                  <a:lnTo>
                    <a:pt x="837" y="1067"/>
                  </a:lnTo>
                  <a:lnTo>
                    <a:pt x="861" y="1053"/>
                  </a:lnTo>
                  <a:lnTo>
                    <a:pt x="885" y="1037"/>
                  </a:lnTo>
                  <a:lnTo>
                    <a:pt x="906" y="1023"/>
                  </a:lnTo>
                  <a:lnTo>
                    <a:pt x="927" y="1005"/>
                  </a:lnTo>
                  <a:lnTo>
                    <a:pt x="948" y="987"/>
                  </a:lnTo>
                  <a:lnTo>
                    <a:pt x="968" y="968"/>
                  </a:lnTo>
                  <a:lnTo>
                    <a:pt x="987" y="948"/>
                  </a:lnTo>
                  <a:lnTo>
                    <a:pt x="1005" y="929"/>
                  </a:lnTo>
                  <a:lnTo>
                    <a:pt x="1021" y="908"/>
                  </a:lnTo>
                  <a:lnTo>
                    <a:pt x="1037" y="885"/>
                  </a:lnTo>
                  <a:lnTo>
                    <a:pt x="1051" y="861"/>
                  </a:lnTo>
                  <a:lnTo>
                    <a:pt x="1065" y="838"/>
                  </a:lnTo>
                  <a:lnTo>
                    <a:pt x="1078" y="814"/>
                  </a:lnTo>
                  <a:lnTo>
                    <a:pt x="1090" y="789"/>
                  </a:lnTo>
                  <a:lnTo>
                    <a:pt x="1099" y="762"/>
                  </a:lnTo>
                  <a:lnTo>
                    <a:pt x="1108" y="736"/>
                  </a:lnTo>
                  <a:lnTo>
                    <a:pt x="1117" y="709"/>
                  </a:lnTo>
                  <a:lnTo>
                    <a:pt x="1122" y="682"/>
                  </a:lnTo>
                  <a:lnTo>
                    <a:pt x="1127" y="654"/>
                  </a:lnTo>
                  <a:lnTo>
                    <a:pt x="1131" y="626"/>
                  </a:lnTo>
                  <a:lnTo>
                    <a:pt x="1133" y="597"/>
                  </a:lnTo>
                  <a:lnTo>
                    <a:pt x="1134" y="567"/>
                  </a:lnTo>
                  <a:lnTo>
                    <a:pt x="1124" y="567"/>
                  </a:lnTo>
                  <a:lnTo>
                    <a:pt x="1122" y="539"/>
                  </a:lnTo>
                  <a:lnTo>
                    <a:pt x="1120" y="510"/>
                  </a:lnTo>
                  <a:lnTo>
                    <a:pt x="1117" y="482"/>
                  </a:lnTo>
                  <a:lnTo>
                    <a:pt x="1111" y="455"/>
                  </a:lnTo>
                  <a:lnTo>
                    <a:pt x="1106" y="429"/>
                  </a:lnTo>
                  <a:lnTo>
                    <a:pt x="1099" y="402"/>
                  </a:lnTo>
                  <a:lnTo>
                    <a:pt x="1090" y="376"/>
                  </a:lnTo>
                  <a:lnTo>
                    <a:pt x="1080" y="351"/>
                  </a:lnTo>
                  <a:lnTo>
                    <a:pt x="1069" y="326"/>
                  </a:lnTo>
                  <a:lnTo>
                    <a:pt x="1056" y="303"/>
                  </a:lnTo>
                  <a:lnTo>
                    <a:pt x="1042" y="280"/>
                  </a:lnTo>
                  <a:lnTo>
                    <a:pt x="1028" y="257"/>
                  </a:lnTo>
                  <a:lnTo>
                    <a:pt x="1012" y="236"/>
                  </a:lnTo>
                  <a:lnTo>
                    <a:pt x="996" y="214"/>
                  </a:lnTo>
                  <a:lnTo>
                    <a:pt x="978" y="193"/>
                  </a:lnTo>
                  <a:lnTo>
                    <a:pt x="961" y="173"/>
                  </a:lnTo>
                  <a:lnTo>
                    <a:pt x="941" y="156"/>
                  </a:lnTo>
                  <a:lnTo>
                    <a:pt x="920" y="138"/>
                  </a:lnTo>
                  <a:lnTo>
                    <a:pt x="900" y="122"/>
                  </a:lnTo>
                  <a:lnTo>
                    <a:pt x="877" y="106"/>
                  </a:lnTo>
                  <a:lnTo>
                    <a:pt x="856" y="92"/>
                  </a:lnTo>
                  <a:lnTo>
                    <a:pt x="831" y="78"/>
                  </a:lnTo>
                  <a:lnTo>
                    <a:pt x="808" y="65"/>
                  </a:lnTo>
                  <a:lnTo>
                    <a:pt x="783" y="55"/>
                  </a:lnTo>
                  <a:lnTo>
                    <a:pt x="759" y="46"/>
                  </a:lnTo>
                  <a:lnTo>
                    <a:pt x="732" y="37"/>
                  </a:lnTo>
                  <a:lnTo>
                    <a:pt x="705" y="28"/>
                  </a:lnTo>
                  <a:lnTo>
                    <a:pt x="679" y="23"/>
                  </a:lnTo>
                  <a:lnTo>
                    <a:pt x="652" y="17"/>
                  </a:lnTo>
                  <a:lnTo>
                    <a:pt x="624" y="14"/>
                  </a:lnTo>
                  <a:lnTo>
                    <a:pt x="596" y="12"/>
                  </a:lnTo>
                  <a:lnTo>
                    <a:pt x="567" y="10"/>
                  </a:lnTo>
                  <a:lnTo>
                    <a:pt x="539" y="12"/>
                  </a:lnTo>
                  <a:lnTo>
                    <a:pt x="510" y="14"/>
                  </a:lnTo>
                  <a:lnTo>
                    <a:pt x="482" y="17"/>
                  </a:lnTo>
                  <a:lnTo>
                    <a:pt x="455" y="23"/>
                  </a:lnTo>
                  <a:lnTo>
                    <a:pt x="427" y="28"/>
                  </a:lnTo>
                  <a:lnTo>
                    <a:pt x="401" y="37"/>
                  </a:lnTo>
                  <a:lnTo>
                    <a:pt x="376" y="46"/>
                  </a:lnTo>
                  <a:lnTo>
                    <a:pt x="351" y="55"/>
                  </a:lnTo>
                  <a:lnTo>
                    <a:pt x="326" y="65"/>
                  </a:lnTo>
                  <a:lnTo>
                    <a:pt x="301" y="78"/>
                  </a:lnTo>
                  <a:lnTo>
                    <a:pt x="278" y="92"/>
                  </a:lnTo>
                  <a:lnTo>
                    <a:pt x="255" y="106"/>
                  </a:lnTo>
                  <a:lnTo>
                    <a:pt x="234" y="122"/>
                  </a:lnTo>
                  <a:lnTo>
                    <a:pt x="213" y="138"/>
                  </a:lnTo>
                  <a:lnTo>
                    <a:pt x="193" y="156"/>
                  </a:lnTo>
                  <a:lnTo>
                    <a:pt x="174" y="173"/>
                  </a:lnTo>
                  <a:lnTo>
                    <a:pt x="154" y="193"/>
                  </a:lnTo>
                  <a:lnTo>
                    <a:pt x="138" y="214"/>
                  </a:lnTo>
                  <a:lnTo>
                    <a:pt x="120" y="236"/>
                  </a:lnTo>
                  <a:lnTo>
                    <a:pt x="106" y="257"/>
                  </a:lnTo>
                  <a:lnTo>
                    <a:pt x="90" y="280"/>
                  </a:lnTo>
                  <a:lnTo>
                    <a:pt x="78" y="303"/>
                  </a:lnTo>
                  <a:lnTo>
                    <a:pt x="65" y="326"/>
                  </a:lnTo>
                  <a:lnTo>
                    <a:pt x="55" y="351"/>
                  </a:lnTo>
                  <a:lnTo>
                    <a:pt x="44" y="376"/>
                  </a:lnTo>
                  <a:lnTo>
                    <a:pt x="35" y="402"/>
                  </a:lnTo>
                  <a:lnTo>
                    <a:pt x="28" y="429"/>
                  </a:lnTo>
                  <a:lnTo>
                    <a:pt x="21" y="455"/>
                  </a:lnTo>
                  <a:lnTo>
                    <a:pt x="18" y="482"/>
                  </a:lnTo>
                  <a:lnTo>
                    <a:pt x="14" y="510"/>
                  </a:lnTo>
                  <a:lnTo>
                    <a:pt x="11" y="539"/>
                  </a:lnTo>
                  <a:lnTo>
                    <a:pt x="11" y="567"/>
                  </a:lnTo>
                  <a:lnTo>
                    <a:pt x="11" y="595"/>
                  </a:lnTo>
                  <a:lnTo>
                    <a:pt x="14" y="624"/>
                  </a:lnTo>
                  <a:lnTo>
                    <a:pt x="18" y="652"/>
                  </a:lnTo>
                  <a:lnTo>
                    <a:pt x="21" y="679"/>
                  </a:lnTo>
                  <a:lnTo>
                    <a:pt x="28" y="707"/>
                  </a:lnTo>
                  <a:lnTo>
                    <a:pt x="35" y="734"/>
                  </a:lnTo>
                  <a:lnTo>
                    <a:pt x="44" y="759"/>
                  </a:lnTo>
                  <a:lnTo>
                    <a:pt x="55" y="783"/>
                  </a:lnTo>
                  <a:lnTo>
                    <a:pt x="65" y="808"/>
                  </a:lnTo>
                  <a:lnTo>
                    <a:pt x="78" y="833"/>
                  </a:lnTo>
                  <a:lnTo>
                    <a:pt x="90" y="856"/>
                  </a:lnTo>
                  <a:lnTo>
                    <a:pt x="106" y="879"/>
                  </a:lnTo>
                  <a:lnTo>
                    <a:pt x="120" y="900"/>
                  </a:lnTo>
                  <a:lnTo>
                    <a:pt x="138" y="922"/>
                  </a:lnTo>
                  <a:lnTo>
                    <a:pt x="154" y="941"/>
                  </a:lnTo>
                  <a:lnTo>
                    <a:pt x="174" y="961"/>
                  </a:lnTo>
                  <a:lnTo>
                    <a:pt x="193" y="980"/>
                  </a:lnTo>
                  <a:lnTo>
                    <a:pt x="213" y="996"/>
                  </a:lnTo>
                  <a:lnTo>
                    <a:pt x="234" y="1014"/>
                  </a:lnTo>
                  <a:lnTo>
                    <a:pt x="255" y="1028"/>
                  </a:lnTo>
                  <a:lnTo>
                    <a:pt x="278" y="1044"/>
                  </a:lnTo>
                  <a:lnTo>
                    <a:pt x="301" y="1057"/>
                  </a:lnTo>
                  <a:lnTo>
                    <a:pt x="326" y="1069"/>
                  </a:lnTo>
                  <a:lnTo>
                    <a:pt x="351" y="1080"/>
                  </a:lnTo>
                  <a:lnTo>
                    <a:pt x="376" y="1090"/>
                  </a:lnTo>
                  <a:lnTo>
                    <a:pt x="401" y="1099"/>
                  </a:lnTo>
                  <a:lnTo>
                    <a:pt x="427" y="1106"/>
                  </a:lnTo>
                  <a:lnTo>
                    <a:pt x="455" y="1113"/>
                  </a:lnTo>
                  <a:lnTo>
                    <a:pt x="482" y="1117"/>
                  </a:lnTo>
                  <a:lnTo>
                    <a:pt x="510" y="1120"/>
                  </a:lnTo>
                  <a:lnTo>
                    <a:pt x="539" y="1124"/>
                  </a:lnTo>
                  <a:lnTo>
                    <a:pt x="567" y="1124"/>
                  </a:lnTo>
                  <a:lnTo>
                    <a:pt x="596" y="1124"/>
                  </a:lnTo>
                  <a:lnTo>
                    <a:pt x="624" y="1120"/>
                  </a:lnTo>
                  <a:lnTo>
                    <a:pt x="652" y="1117"/>
                  </a:lnTo>
                  <a:lnTo>
                    <a:pt x="679" y="1113"/>
                  </a:lnTo>
                  <a:lnTo>
                    <a:pt x="705" y="1106"/>
                  </a:lnTo>
                  <a:lnTo>
                    <a:pt x="732" y="1099"/>
                  </a:lnTo>
                  <a:lnTo>
                    <a:pt x="759" y="1090"/>
                  </a:lnTo>
                  <a:lnTo>
                    <a:pt x="783" y="1080"/>
                  </a:lnTo>
                  <a:lnTo>
                    <a:pt x="808" y="1069"/>
                  </a:lnTo>
                  <a:lnTo>
                    <a:pt x="831" y="1057"/>
                  </a:lnTo>
                  <a:lnTo>
                    <a:pt x="856" y="1044"/>
                  </a:lnTo>
                  <a:lnTo>
                    <a:pt x="877" y="1028"/>
                  </a:lnTo>
                  <a:lnTo>
                    <a:pt x="900" y="1014"/>
                  </a:lnTo>
                  <a:lnTo>
                    <a:pt x="920" y="996"/>
                  </a:lnTo>
                  <a:lnTo>
                    <a:pt x="941" y="980"/>
                  </a:lnTo>
                  <a:lnTo>
                    <a:pt x="961" y="961"/>
                  </a:lnTo>
                  <a:lnTo>
                    <a:pt x="978" y="941"/>
                  </a:lnTo>
                  <a:lnTo>
                    <a:pt x="996" y="922"/>
                  </a:lnTo>
                  <a:lnTo>
                    <a:pt x="1012" y="900"/>
                  </a:lnTo>
                  <a:lnTo>
                    <a:pt x="1028" y="879"/>
                  </a:lnTo>
                  <a:lnTo>
                    <a:pt x="1042" y="856"/>
                  </a:lnTo>
                  <a:lnTo>
                    <a:pt x="1056" y="833"/>
                  </a:lnTo>
                  <a:lnTo>
                    <a:pt x="1069" y="808"/>
                  </a:lnTo>
                  <a:lnTo>
                    <a:pt x="1080" y="783"/>
                  </a:lnTo>
                  <a:lnTo>
                    <a:pt x="1090" y="759"/>
                  </a:lnTo>
                  <a:lnTo>
                    <a:pt x="1099" y="734"/>
                  </a:lnTo>
                  <a:lnTo>
                    <a:pt x="1106" y="707"/>
                  </a:lnTo>
                  <a:lnTo>
                    <a:pt x="1111" y="679"/>
                  </a:lnTo>
                  <a:lnTo>
                    <a:pt x="1117" y="652"/>
                  </a:lnTo>
                  <a:lnTo>
                    <a:pt x="1120" y="624"/>
                  </a:lnTo>
                  <a:lnTo>
                    <a:pt x="1122" y="595"/>
                  </a:lnTo>
                  <a:lnTo>
                    <a:pt x="1124" y="567"/>
                  </a:lnTo>
                  <a:lnTo>
                    <a:pt x="1134" y="567"/>
                  </a:lnTo>
                  <a:close/>
                </a:path>
              </a:pathLst>
            </a:custGeom>
            <a:solidFill>
              <a:srgbClr val="97D5FF"/>
            </a:solidFill>
            <a:ln w="9525">
              <a:noFill/>
              <a:round/>
              <a:headEnd/>
              <a:tailEnd/>
            </a:ln>
          </p:spPr>
          <p:txBody>
            <a:bodyPr/>
            <a:lstStyle/>
            <a:p>
              <a:endParaRPr lang="en-US"/>
            </a:p>
          </p:txBody>
        </p:sp>
        <p:sp>
          <p:nvSpPr>
            <p:cNvPr id="53358" name="Freeform 111"/>
            <p:cNvSpPr>
              <a:spLocks/>
            </p:cNvSpPr>
            <p:nvPr/>
          </p:nvSpPr>
          <p:spPr bwMode="auto">
            <a:xfrm>
              <a:off x="3887935" y="2476521"/>
              <a:ext cx="1586089" cy="1784350"/>
            </a:xfrm>
            <a:custGeom>
              <a:avLst/>
              <a:gdLst>
                <a:gd name="T0" fmla="*/ 2147483647 w 1124"/>
                <a:gd name="T1" fmla="*/ 2147483647 h 1124"/>
                <a:gd name="T2" fmla="*/ 2147483647 w 1124"/>
                <a:gd name="T3" fmla="*/ 2147483647 h 1124"/>
                <a:gd name="T4" fmla="*/ 2147483647 w 1124"/>
                <a:gd name="T5" fmla="*/ 2147483647 h 1124"/>
                <a:gd name="T6" fmla="*/ 2147483647 w 1124"/>
                <a:gd name="T7" fmla="*/ 2147483647 h 1124"/>
                <a:gd name="T8" fmla="*/ 2147483647 w 1124"/>
                <a:gd name="T9" fmla="*/ 2147483647 h 1124"/>
                <a:gd name="T10" fmla="*/ 2147483647 w 1124"/>
                <a:gd name="T11" fmla="*/ 2147483647 h 1124"/>
                <a:gd name="T12" fmla="*/ 2147483647 w 1124"/>
                <a:gd name="T13" fmla="*/ 2147483647 h 1124"/>
                <a:gd name="T14" fmla="*/ 2147483647 w 1124"/>
                <a:gd name="T15" fmla="*/ 2147483647 h 1124"/>
                <a:gd name="T16" fmla="*/ 2147483647 w 1124"/>
                <a:gd name="T17" fmla="*/ 2147483647 h 1124"/>
                <a:gd name="T18" fmla="*/ 2147483647 w 1124"/>
                <a:gd name="T19" fmla="*/ 2147483647 h 1124"/>
                <a:gd name="T20" fmla="*/ 2147483647 w 1124"/>
                <a:gd name="T21" fmla="*/ 2147483647 h 1124"/>
                <a:gd name="T22" fmla="*/ 2147483647 w 1124"/>
                <a:gd name="T23" fmla="*/ 2147483647 h 1124"/>
                <a:gd name="T24" fmla="*/ 0 w 1124"/>
                <a:gd name="T25" fmla="*/ 2147483647 h 1124"/>
                <a:gd name="T26" fmla="*/ 2147483647 w 1124"/>
                <a:gd name="T27" fmla="*/ 2147483647 h 1124"/>
                <a:gd name="T28" fmla="*/ 2147483647 w 1124"/>
                <a:gd name="T29" fmla="*/ 2147483647 h 1124"/>
                <a:gd name="T30" fmla="*/ 2147483647 w 1124"/>
                <a:gd name="T31" fmla="*/ 2147483647 h 1124"/>
                <a:gd name="T32" fmla="*/ 2147483647 w 1124"/>
                <a:gd name="T33" fmla="*/ 2147483647 h 1124"/>
                <a:gd name="T34" fmla="*/ 2147483647 w 1124"/>
                <a:gd name="T35" fmla="*/ 2147483647 h 1124"/>
                <a:gd name="T36" fmla="*/ 2147483647 w 1124"/>
                <a:gd name="T37" fmla="*/ 2147483647 h 1124"/>
                <a:gd name="T38" fmla="*/ 2147483647 w 1124"/>
                <a:gd name="T39" fmla="*/ 2147483647 h 1124"/>
                <a:gd name="T40" fmla="*/ 2147483647 w 1124"/>
                <a:gd name="T41" fmla="*/ 2147483647 h 1124"/>
                <a:gd name="T42" fmla="*/ 2147483647 w 1124"/>
                <a:gd name="T43" fmla="*/ 2147483647 h 1124"/>
                <a:gd name="T44" fmla="*/ 2147483647 w 1124"/>
                <a:gd name="T45" fmla="*/ 2147483647 h 1124"/>
                <a:gd name="T46" fmla="*/ 2147483647 w 1124"/>
                <a:gd name="T47" fmla="*/ 2147483647 h 1124"/>
                <a:gd name="T48" fmla="*/ 2147483647 w 1124"/>
                <a:gd name="T49" fmla="*/ 2147483647 h 1124"/>
                <a:gd name="T50" fmla="*/ 2147483647 w 1124"/>
                <a:gd name="T51" fmla="*/ 2147483647 h 1124"/>
                <a:gd name="T52" fmla="*/ 2147483647 w 1124"/>
                <a:gd name="T53" fmla="*/ 2147483647 h 1124"/>
                <a:gd name="T54" fmla="*/ 2147483647 w 1124"/>
                <a:gd name="T55" fmla="*/ 2147483647 h 1124"/>
                <a:gd name="T56" fmla="*/ 2147483647 w 1124"/>
                <a:gd name="T57" fmla="*/ 2147483647 h 1124"/>
                <a:gd name="T58" fmla="*/ 2147483647 w 1124"/>
                <a:gd name="T59" fmla="*/ 2147483647 h 1124"/>
                <a:gd name="T60" fmla="*/ 2147483647 w 1124"/>
                <a:gd name="T61" fmla="*/ 2147483647 h 1124"/>
                <a:gd name="T62" fmla="*/ 2147483647 w 1124"/>
                <a:gd name="T63" fmla="*/ 2147483647 h 1124"/>
                <a:gd name="T64" fmla="*/ 2147483647 w 1124"/>
                <a:gd name="T65" fmla="*/ 2147483647 h 1124"/>
                <a:gd name="T66" fmla="*/ 2147483647 w 1124"/>
                <a:gd name="T67" fmla="*/ 2147483647 h 1124"/>
                <a:gd name="T68" fmla="*/ 2147483647 w 1124"/>
                <a:gd name="T69" fmla="*/ 2147483647 h 1124"/>
                <a:gd name="T70" fmla="*/ 2147483647 w 1124"/>
                <a:gd name="T71" fmla="*/ 2147483647 h 1124"/>
                <a:gd name="T72" fmla="*/ 2147483647 w 1124"/>
                <a:gd name="T73" fmla="*/ 2147483647 h 1124"/>
                <a:gd name="T74" fmla="*/ 2147483647 w 1124"/>
                <a:gd name="T75" fmla="*/ 2147483647 h 1124"/>
                <a:gd name="T76" fmla="*/ 2147483647 w 1124"/>
                <a:gd name="T77" fmla="*/ 2147483647 h 1124"/>
                <a:gd name="T78" fmla="*/ 2147483647 w 1124"/>
                <a:gd name="T79" fmla="*/ 2147483647 h 1124"/>
                <a:gd name="T80" fmla="*/ 2147483647 w 1124"/>
                <a:gd name="T81" fmla="*/ 2147483647 h 1124"/>
                <a:gd name="T82" fmla="*/ 2147483647 w 1124"/>
                <a:gd name="T83" fmla="*/ 2147483647 h 1124"/>
                <a:gd name="T84" fmla="*/ 2147483647 w 1124"/>
                <a:gd name="T85" fmla="*/ 2147483647 h 1124"/>
                <a:gd name="T86" fmla="*/ 2147483647 w 1124"/>
                <a:gd name="T87" fmla="*/ 2147483647 h 1124"/>
                <a:gd name="T88" fmla="*/ 2147483647 w 1124"/>
                <a:gd name="T89" fmla="*/ 2147483647 h 1124"/>
                <a:gd name="T90" fmla="*/ 2147483647 w 1124"/>
                <a:gd name="T91" fmla="*/ 2147483647 h 1124"/>
                <a:gd name="T92" fmla="*/ 2147483647 w 1124"/>
                <a:gd name="T93" fmla="*/ 2147483647 h 1124"/>
                <a:gd name="T94" fmla="*/ 2147483647 w 1124"/>
                <a:gd name="T95" fmla="*/ 2147483647 h 1124"/>
                <a:gd name="T96" fmla="*/ 2147483647 w 1124"/>
                <a:gd name="T97" fmla="*/ 2147483647 h 1124"/>
                <a:gd name="T98" fmla="*/ 2147483647 w 1124"/>
                <a:gd name="T99" fmla="*/ 2147483647 h 1124"/>
                <a:gd name="T100" fmla="*/ 2147483647 w 1124"/>
                <a:gd name="T101" fmla="*/ 2147483647 h 112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24"/>
                <a:gd name="T154" fmla="*/ 0 h 1124"/>
                <a:gd name="T155" fmla="*/ 1124 w 1124"/>
                <a:gd name="T156" fmla="*/ 1124 h 112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24" h="1124">
                  <a:moveTo>
                    <a:pt x="1124" y="562"/>
                  </a:moveTo>
                  <a:lnTo>
                    <a:pt x="1122" y="534"/>
                  </a:lnTo>
                  <a:lnTo>
                    <a:pt x="1121" y="505"/>
                  </a:lnTo>
                  <a:lnTo>
                    <a:pt x="1117" y="477"/>
                  </a:lnTo>
                  <a:lnTo>
                    <a:pt x="1112" y="449"/>
                  </a:lnTo>
                  <a:lnTo>
                    <a:pt x="1106" y="422"/>
                  </a:lnTo>
                  <a:lnTo>
                    <a:pt x="1098" y="395"/>
                  </a:lnTo>
                  <a:lnTo>
                    <a:pt x="1090" y="369"/>
                  </a:lnTo>
                  <a:lnTo>
                    <a:pt x="1080" y="344"/>
                  </a:lnTo>
                  <a:lnTo>
                    <a:pt x="1067" y="319"/>
                  </a:lnTo>
                  <a:lnTo>
                    <a:pt x="1055" y="294"/>
                  </a:lnTo>
                  <a:lnTo>
                    <a:pt x="1043" y="271"/>
                  </a:lnTo>
                  <a:lnTo>
                    <a:pt x="1028" y="248"/>
                  </a:lnTo>
                  <a:lnTo>
                    <a:pt x="1012" y="227"/>
                  </a:lnTo>
                  <a:lnTo>
                    <a:pt x="995" y="206"/>
                  </a:lnTo>
                  <a:lnTo>
                    <a:pt x="977" y="184"/>
                  </a:lnTo>
                  <a:lnTo>
                    <a:pt x="959" y="165"/>
                  </a:lnTo>
                  <a:lnTo>
                    <a:pt x="940" y="147"/>
                  </a:lnTo>
                  <a:lnTo>
                    <a:pt x="919" y="129"/>
                  </a:lnTo>
                  <a:lnTo>
                    <a:pt x="897" y="112"/>
                  </a:lnTo>
                  <a:lnTo>
                    <a:pt x="876" y="98"/>
                  </a:lnTo>
                  <a:lnTo>
                    <a:pt x="853" y="82"/>
                  </a:lnTo>
                  <a:lnTo>
                    <a:pt x="830" y="69"/>
                  </a:lnTo>
                  <a:lnTo>
                    <a:pt x="805" y="57"/>
                  </a:lnTo>
                  <a:lnTo>
                    <a:pt x="780" y="44"/>
                  </a:lnTo>
                  <a:lnTo>
                    <a:pt x="755" y="35"/>
                  </a:lnTo>
                  <a:lnTo>
                    <a:pt x="729" y="27"/>
                  </a:lnTo>
                  <a:lnTo>
                    <a:pt x="702" y="18"/>
                  </a:lnTo>
                  <a:lnTo>
                    <a:pt x="676" y="12"/>
                  </a:lnTo>
                  <a:lnTo>
                    <a:pt x="647" y="7"/>
                  </a:lnTo>
                  <a:lnTo>
                    <a:pt x="619" y="4"/>
                  </a:lnTo>
                  <a:lnTo>
                    <a:pt x="591" y="2"/>
                  </a:lnTo>
                  <a:lnTo>
                    <a:pt x="562" y="0"/>
                  </a:lnTo>
                  <a:lnTo>
                    <a:pt x="532" y="2"/>
                  </a:lnTo>
                  <a:lnTo>
                    <a:pt x="504" y="4"/>
                  </a:lnTo>
                  <a:lnTo>
                    <a:pt x="477" y="7"/>
                  </a:lnTo>
                  <a:lnTo>
                    <a:pt x="449" y="12"/>
                  </a:lnTo>
                  <a:lnTo>
                    <a:pt x="422" y="18"/>
                  </a:lnTo>
                  <a:lnTo>
                    <a:pt x="396" y="27"/>
                  </a:lnTo>
                  <a:lnTo>
                    <a:pt x="369" y="35"/>
                  </a:lnTo>
                  <a:lnTo>
                    <a:pt x="342" y="44"/>
                  </a:lnTo>
                  <a:lnTo>
                    <a:pt x="318" y="57"/>
                  </a:lnTo>
                  <a:lnTo>
                    <a:pt x="294" y="69"/>
                  </a:lnTo>
                  <a:lnTo>
                    <a:pt x="270" y="82"/>
                  </a:lnTo>
                  <a:lnTo>
                    <a:pt x="248" y="98"/>
                  </a:lnTo>
                  <a:lnTo>
                    <a:pt x="225" y="112"/>
                  </a:lnTo>
                  <a:lnTo>
                    <a:pt x="204" y="129"/>
                  </a:lnTo>
                  <a:lnTo>
                    <a:pt x="185" y="147"/>
                  </a:lnTo>
                  <a:lnTo>
                    <a:pt x="165" y="165"/>
                  </a:lnTo>
                  <a:lnTo>
                    <a:pt x="146" y="184"/>
                  </a:lnTo>
                  <a:lnTo>
                    <a:pt x="128" y="206"/>
                  </a:lnTo>
                  <a:lnTo>
                    <a:pt x="112" y="227"/>
                  </a:lnTo>
                  <a:lnTo>
                    <a:pt x="96" y="248"/>
                  </a:lnTo>
                  <a:lnTo>
                    <a:pt x="82" y="271"/>
                  </a:lnTo>
                  <a:lnTo>
                    <a:pt x="68" y="294"/>
                  </a:lnTo>
                  <a:lnTo>
                    <a:pt x="55" y="319"/>
                  </a:lnTo>
                  <a:lnTo>
                    <a:pt x="45" y="344"/>
                  </a:lnTo>
                  <a:lnTo>
                    <a:pt x="34" y="369"/>
                  </a:lnTo>
                  <a:lnTo>
                    <a:pt x="25" y="395"/>
                  </a:lnTo>
                  <a:lnTo>
                    <a:pt x="18" y="422"/>
                  </a:lnTo>
                  <a:lnTo>
                    <a:pt x="11" y="449"/>
                  </a:lnTo>
                  <a:lnTo>
                    <a:pt x="7" y="477"/>
                  </a:lnTo>
                  <a:lnTo>
                    <a:pt x="2" y="505"/>
                  </a:lnTo>
                  <a:lnTo>
                    <a:pt x="0" y="534"/>
                  </a:lnTo>
                  <a:lnTo>
                    <a:pt x="0" y="562"/>
                  </a:lnTo>
                  <a:lnTo>
                    <a:pt x="0" y="592"/>
                  </a:lnTo>
                  <a:lnTo>
                    <a:pt x="2" y="621"/>
                  </a:lnTo>
                  <a:lnTo>
                    <a:pt x="7" y="647"/>
                  </a:lnTo>
                  <a:lnTo>
                    <a:pt x="11" y="676"/>
                  </a:lnTo>
                  <a:lnTo>
                    <a:pt x="18" y="702"/>
                  </a:lnTo>
                  <a:lnTo>
                    <a:pt x="25" y="729"/>
                  </a:lnTo>
                  <a:lnTo>
                    <a:pt x="34" y="755"/>
                  </a:lnTo>
                  <a:lnTo>
                    <a:pt x="45" y="782"/>
                  </a:lnTo>
                  <a:lnTo>
                    <a:pt x="55" y="807"/>
                  </a:lnTo>
                  <a:lnTo>
                    <a:pt x="68" y="830"/>
                  </a:lnTo>
                  <a:lnTo>
                    <a:pt x="82" y="855"/>
                  </a:lnTo>
                  <a:lnTo>
                    <a:pt x="96" y="876"/>
                  </a:lnTo>
                  <a:lnTo>
                    <a:pt x="112" y="899"/>
                  </a:lnTo>
                  <a:lnTo>
                    <a:pt x="128" y="920"/>
                  </a:lnTo>
                  <a:lnTo>
                    <a:pt x="146" y="940"/>
                  </a:lnTo>
                  <a:lnTo>
                    <a:pt x="165" y="959"/>
                  </a:lnTo>
                  <a:lnTo>
                    <a:pt x="185" y="979"/>
                  </a:lnTo>
                  <a:lnTo>
                    <a:pt x="204" y="997"/>
                  </a:lnTo>
                  <a:lnTo>
                    <a:pt x="225" y="1012"/>
                  </a:lnTo>
                  <a:lnTo>
                    <a:pt x="248" y="1028"/>
                  </a:lnTo>
                  <a:lnTo>
                    <a:pt x="270" y="1043"/>
                  </a:lnTo>
                  <a:lnTo>
                    <a:pt x="294" y="1057"/>
                  </a:lnTo>
                  <a:lnTo>
                    <a:pt x="318" y="1069"/>
                  </a:lnTo>
                  <a:lnTo>
                    <a:pt x="342" y="1080"/>
                  </a:lnTo>
                  <a:lnTo>
                    <a:pt x="369" y="1091"/>
                  </a:lnTo>
                  <a:lnTo>
                    <a:pt x="396" y="1099"/>
                  </a:lnTo>
                  <a:lnTo>
                    <a:pt x="422" y="1106"/>
                  </a:lnTo>
                  <a:lnTo>
                    <a:pt x="449" y="1114"/>
                  </a:lnTo>
                  <a:lnTo>
                    <a:pt x="477" y="1117"/>
                  </a:lnTo>
                  <a:lnTo>
                    <a:pt x="504" y="1121"/>
                  </a:lnTo>
                  <a:lnTo>
                    <a:pt x="532" y="1124"/>
                  </a:lnTo>
                  <a:lnTo>
                    <a:pt x="562" y="1124"/>
                  </a:lnTo>
                  <a:lnTo>
                    <a:pt x="591" y="1124"/>
                  </a:lnTo>
                  <a:lnTo>
                    <a:pt x="619" y="1121"/>
                  </a:lnTo>
                  <a:lnTo>
                    <a:pt x="647" y="1117"/>
                  </a:lnTo>
                  <a:lnTo>
                    <a:pt x="676" y="1114"/>
                  </a:lnTo>
                  <a:lnTo>
                    <a:pt x="702" y="1106"/>
                  </a:lnTo>
                  <a:lnTo>
                    <a:pt x="729" y="1099"/>
                  </a:lnTo>
                  <a:lnTo>
                    <a:pt x="755" y="1091"/>
                  </a:lnTo>
                  <a:lnTo>
                    <a:pt x="780" y="1080"/>
                  </a:lnTo>
                  <a:lnTo>
                    <a:pt x="805" y="1069"/>
                  </a:lnTo>
                  <a:lnTo>
                    <a:pt x="830" y="1057"/>
                  </a:lnTo>
                  <a:lnTo>
                    <a:pt x="853" y="1043"/>
                  </a:lnTo>
                  <a:lnTo>
                    <a:pt x="876" y="1028"/>
                  </a:lnTo>
                  <a:lnTo>
                    <a:pt x="897" y="1012"/>
                  </a:lnTo>
                  <a:lnTo>
                    <a:pt x="919" y="997"/>
                  </a:lnTo>
                  <a:lnTo>
                    <a:pt x="940" y="979"/>
                  </a:lnTo>
                  <a:lnTo>
                    <a:pt x="959" y="959"/>
                  </a:lnTo>
                  <a:lnTo>
                    <a:pt x="977" y="940"/>
                  </a:lnTo>
                  <a:lnTo>
                    <a:pt x="995" y="920"/>
                  </a:lnTo>
                  <a:lnTo>
                    <a:pt x="1012" y="899"/>
                  </a:lnTo>
                  <a:lnTo>
                    <a:pt x="1028" y="876"/>
                  </a:lnTo>
                  <a:lnTo>
                    <a:pt x="1043" y="855"/>
                  </a:lnTo>
                  <a:lnTo>
                    <a:pt x="1055" y="830"/>
                  </a:lnTo>
                  <a:lnTo>
                    <a:pt x="1067" y="807"/>
                  </a:lnTo>
                  <a:lnTo>
                    <a:pt x="1080" y="782"/>
                  </a:lnTo>
                  <a:lnTo>
                    <a:pt x="1090" y="755"/>
                  </a:lnTo>
                  <a:lnTo>
                    <a:pt x="1098" y="729"/>
                  </a:lnTo>
                  <a:lnTo>
                    <a:pt x="1106" y="702"/>
                  </a:lnTo>
                  <a:lnTo>
                    <a:pt x="1112" y="676"/>
                  </a:lnTo>
                  <a:lnTo>
                    <a:pt x="1117" y="647"/>
                  </a:lnTo>
                  <a:lnTo>
                    <a:pt x="1121" y="621"/>
                  </a:lnTo>
                  <a:lnTo>
                    <a:pt x="1122" y="592"/>
                  </a:lnTo>
                  <a:lnTo>
                    <a:pt x="1124" y="562"/>
                  </a:lnTo>
                  <a:lnTo>
                    <a:pt x="1114" y="562"/>
                  </a:lnTo>
                  <a:lnTo>
                    <a:pt x="1112" y="534"/>
                  </a:lnTo>
                  <a:lnTo>
                    <a:pt x="1110" y="505"/>
                  </a:lnTo>
                  <a:lnTo>
                    <a:pt x="1106" y="479"/>
                  </a:lnTo>
                  <a:lnTo>
                    <a:pt x="1101" y="452"/>
                  </a:lnTo>
                  <a:lnTo>
                    <a:pt x="1096" y="426"/>
                  </a:lnTo>
                  <a:lnTo>
                    <a:pt x="1089" y="399"/>
                  </a:lnTo>
                  <a:lnTo>
                    <a:pt x="1080" y="372"/>
                  </a:lnTo>
                  <a:lnTo>
                    <a:pt x="1069" y="348"/>
                  </a:lnTo>
                  <a:lnTo>
                    <a:pt x="1059" y="325"/>
                  </a:lnTo>
                  <a:lnTo>
                    <a:pt x="1046" y="300"/>
                  </a:lnTo>
                  <a:lnTo>
                    <a:pt x="1034" y="277"/>
                  </a:lnTo>
                  <a:lnTo>
                    <a:pt x="1020" y="255"/>
                  </a:lnTo>
                  <a:lnTo>
                    <a:pt x="1004" y="232"/>
                  </a:lnTo>
                  <a:lnTo>
                    <a:pt x="988" y="213"/>
                  </a:lnTo>
                  <a:lnTo>
                    <a:pt x="970" y="192"/>
                  </a:lnTo>
                  <a:lnTo>
                    <a:pt x="952" y="174"/>
                  </a:lnTo>
                  <a:lnTo>
                    <a:pt x="933" y="154"/>
                  </a:lnTo>
                  <a:lnTo>
                    <a:pt x="913" y="137"/>
                  </a:lnTo>
                  <a:lnTo>
                    <a:pt x="892" y="121"/>
                  </a:lnTo>
                  <a:lnTo>
                    <a:pt x="871" y="106"/>
                  </a:lnTo>
                  <a:lnTo>
                    <a:pt x="848" y="92"/>
                  </a:lnTo>
                  <a:lnTo>
                    <a:pt x="825" y="78"/>
                  </a:lnTo>
                  <a:lnTo>
                    <a:pt x="802" y="66"/>
                  </a:lnTo>
                  <a:lnTo>
                    <a:pt x="777" y="55"/>
                  </a:lnTo>
                  <a:lnTo>
                    <a:pt x="752" y="44"/>
                  </a:lnTo>
                  <a:lnTo>
                    <a:pt x="725" y="35"/>
                  </a:lnTo>
                  <a:lnTo>
                    <a:pt x="699" y="28"/>
                  </a:lnTo>
                  <a:lnTo>
                    <a:pt x="672" y="23"/>
                  </a:lnTo>
                  <a:lnTo>
                    <a:pt x="646" y="18"/>
                  </a:lnTo>
                  <a:lnTo>
                    <a:pt x="619" y="14"/>
                  </a:lnTo>
                  <a:lnTo>
                    <a:pt x="591" y="12"/>
                  </a:lnTo>
                  <a:lnTo>
                    <a:pt x="562" y="12"/>
                  </a:lnTo>
                  <a:lnTo>
                    <a:pt x="534" y="12"/>
                  </a:lnTo>
                  <a:lnTo>
                    <a:pt x="505" y="14"/>
                  </a:lnTo>
                  <a:lnTo>
                    <a:pt x="477" y="18"/>
                  </a:lnTo>
                  <a:lnTo>
                    <a:pt x="450" y="23"/>
                  </a:lnTo>
                  <a:lnTo>
                    <a:pt x="424" y="28"/>
                  </a:lnTo>
                  <a:lnTo>
                    <a:pt x="397" y="35"/>
                  </a:lnTo>
                  <a:lnTo>
                    <a:pt x="372" y="44"/>
                  </a:lnTo>
                  <a:lnTo>
                    <a:pt x="348" y="55"/>
                  </a:lnTo>
                  <a:lnTo>
                    <a:pt x="323" y="66"/>
                  </a:lnTo>
                  <a:lnTo>
                    <a:pt x="300" y="78"/>
                  </a:lnTo>
                  <a:lnTo>
                    <a:pt x="277" y="92"/>
                  </a:lnTo>
                  <a:lnTo>
                    <a:pt x="254" y="106"/>
                  </a:lnTo>
                  <a:lnTo>
                    <a:pt x="232" y="121"/>
                  </a:lnTo>
                  <a:lnTo>
                    <a:pt x="211" y="137"/>
                  </a:lnTo>
                  <a:lnTo>
                    <a:pt x="192" y="154"/>
                  </a:lnTo>
                  <a:lnTo>
                    <a:pt x="172" y="174"/>
                  </a:lnTo>
                  <a:lnTo>
                    <a:pt x="154" y="192"/>
                  </a:lnTo>
                  <a:lnTo>
                    <a:pt x="137" y="213"/>
                  </a:lnTo>
                  <a:lnTo>
                    <a:pt x="121" y="232"/>
                  </a:lnTo>
                  <a:lnTo>
                    <a:pt x="105" y="255"/>
                  </a:lnTo>
                  <a:lnTo>
                    <a:pt x="91" y="277"/>
                  </a:lnTo>
                  <a:lnTo>
                    <a:pt x="76" y="300"/>
                  </a:lnTo>
                  <a:lnTo>
                    <a:pt x="66" y="325"/>
                  </a:lnTo>
                  <a:lnTo>
                    <a:pt x="53" y="348"/>
                  </a:lnTo>
                  <a:lnTo>
                    <a:pt x="45" y="372"/>
                  </a:lnTo>
                  <a:lnTo>
                    <a:pt x="36" y="399"/>
                  </a:lnTo>
                  <a:lnTo>
                    <a:pt x="29" y="426"/>
                  </a:lnTo>
                  <a:lnTo>
                    <a:pt x="21" y="452"/>
                  </a:lnTo>
                  <a:lnTo>
                    <a:pt x="18" y="479"/>
                  </a:lnTo>
                  <a:lnTo>
                    <a:pt x="14" y="505"/>
                  </a:lnTo>
                  <a:lnTo>
                    <a:pt x="11" y="534"/>
                  </a:lnTo>
                  <a:lnTo>
                    <a:pt x="11" y="562"/>
                  </a:lnTo>
                  <a:lnTo>
                    <a:pt x="11" y="590"/>
                  </a:lnTo>
                  <a:lnTo>
                    <a:pt x="14" y="619"/>
                  </a:lnTo>
                  <a:lnTo>
                    <a:pt x="18" y="647"/>
                  </a:lnTo>
                  <a:lnTo>
                    <a:pt x="21" y="674"/>
                  </a:lnTo>
                  <a:lnTo>
                    <a:pt x="29" y="700"/>
                  </a:lnTo>
                  <a:lnTo>
                    <a:pt x="36" y="727"/>
                  </a:lnTo>
                  <a:lnTo>
                    <a:pt x="45" y="752"/>
                  </a:lnTo>
                  <a:lnTo>
                    <a:pt x="53" y="777"/>
                  </a:lnTo>
                  <a:lnTo>
                    <a:pt x="66" y="801"/>
                  </a:lnTo>
                  <a:lnTo>
                    <a:pt x="76" y="825"/>
                  </a:lnTo>
                  <a:lnTo>
                    <a:pt x="91" y="848"/>
                  </a:lnTo>
                  <a:lnTo>
                    <a:pt x="105" y="871"/>
                  </a:lnTo>
                  <a:lnTo>
                    <a:pt x="121" y="892"/>
                  </a:lnTo>
                  <a:lnTo>
                    <a:pt x="137" y="913"/>
                  </a:lnTo>
                  <a:lnTo>
                    <a:pt x="154" y="933"/>
                  </a:lnTo>
                  <a:lnTo>
                    <a:pt x="172" y="952"/>
                  </a:lnTo>
                  <a:lnTo>
                    <a:pt x="192" y="970"/>
                  </a:lnTo>
                  <a:lnTo>
                    <a:pt x="211" y="988"/>
                  </a:lnTo>
                  <a:lnTo>
                    <a:pt x="232" y="1004"/>
                  </a:lnTo>
                  <a:lnTo>
                    <a:pt x="254" y="1020"/>
                  </a:lnTo>
                  <a:lnTo>
                    <a:pt x="277" y="1034"/>
                  </a:lnTo>
                  <a:lnTo>
                    <a:pt x="300" y="1046"/>
                  </a:lnTo>
                  <a:lnTo>
                    <a:pt x="323" y="1059"/>
                  </a:lnTo>
                  <a:lnTo>
                    <a:pt x="348" y="1071"/>
                  </a:lnTo>
                  <a:lnTo>
                    <a:pt x="372" y="1080"/>
                  </a:lnTo>
                  <a:lnTo>
                    <a:pt x="397" y="1089"/>
                  </a:lnTo>
                  <a:lnTo>
                    <a:pt x="424" y="1096"/>
                  </a:lnTo>
                  <a:lnTo>
                    <a:pt x="450" y="1103"/>
                  </a:lnTo>
                  <a:lnTo>
                    <a:pt x="477" y="1106"/>
                  </a:lnTo>
                  <a:lnTo>
                    <a:pt x="505" y="1110"/>
                  </a:lnTo>
                  <a:lnTo>
                    <a:pt x="534" y="1114"/>
                  </a:lnTo>
                  <a:lnTo>
                    <a:pt x="562" y="1114"/>
                  </a:lnTo>
                  <a:lnTo>
                    <a:pt x="591" y="1114"/>
                  </a:lnTo>
                  <a:lnTo>
                    <a:pt x="619" y="1110"/>
                  </a:lnTo>
                  <a:lnTo>
                    <a:pt x="646" y="1106"/>
                  </a:lnTo>
                  <a:lnTo>
                    <a:pt x="672" y="1103"/>
                  </a:lnTo>
                  <a:lnTo>
                    <a:pt x="699" y="1096"/>
                  </a:lnTo>
                  <a:lnTo>
                    <a:pt x="725" y="1089"/>
                  </a:lnTo>
                  <a:lnTo>
                    <a:pt x="752" y="1080"/>
                  </a:lnTo>
                  <a:lnTo>
                    <a:pt x="777" y="1071"/>
                  </a:lnTo>
                  <a:lnTo>
                    <a:pt x="802" y="1059"/>
                  </a:lnTo>
                  <a:lnTo>
                    <a:pt x="825" y="1046"/>
                  </a:lnTo>
                  <a:lnTo>
                    <a:pt x="848" y="1034"/>
                  </a:lnTo>
                  <a:lnTo>
                    <a:pt x="871" y="1020"/>
                  </a:lnTo>
                  <a:lnTo>
                    <a:pt x="892" y="1004"/>
                  </a:lnTo>
                  <a:lnTo>
                    <a:pt x="913" y="988"/>
                  </a:lnTo>
                  <a:lnTo>
                    <a:pt x="933" y="970"/>
                  </a:lnTo>
                  <a:lnTo>
                    <a:pt x="952" y="952"/>
                  </a:lnTo>
                  <a:lnTo>
                    <a:pt x="970" y="933"/>
                  </a:lnTo>
                  <a:lnTo>
                    <a:pt x="988" y="913"/>
                  </a:lnTo>
                  <a:lnTo>
                    <a:pt x="1004" y="892"/>
                  </a:lnTo>
                  <a:lnTo>
                    <a:pt x="1020" y="871"/>
                  </a:lnTo>
                  <a:lnTo>
                    <a:pt x="1034" y="848"/>
                  </a:lnTo>
                  <a:lnTo>
                    <a:pt x="1046" y="825"/>
                  </a:lnTo>
                  <a:lnTo>
                    <a:pt x="1059" y="801"/>
                  </a:lnTo>
                  <a:lnTo>
                    <a:pt x="1069" y="777"/>
                  </a:lnTo>
                  <a:lnTo>
                    <a:pt x="1080" y="752"/>
                  </a:lnTo>
                  <a:lnTo>
                    <a:pt x="1089" y="727"/>
                  </a:lnTo>
                  <a:lnTo>
                    <a:pt x="1096" y="700"/>
                  </a:lnTo>
                  <a:lnTo>
                    <a:pt x="1101" y="674"/>
                  </a:lnTo>
                  <a:lnTo>
                    <a:pt x="1106" y="647"/>
                  </a:lnTo>
                  <a:lnTo>
                    <a:pt x="1110" y="619"/>
                  </a:lnTo>
                  <a:lnTo>
                    <a:pt x="1112" y="590"/>
                  </a:lnTo>
                  <a:lnTo>
                    <a:pt x="1114" y="562"/>
                  </a:lnTo>
                  <a:lnTo>
                    <a:pt x="1124" y="562"/>
                  </a:lnTo>
                  <a:close/>
                </a:path>
              </a:pathLst>
            </a:custGeom>
            <a:solidFill>
              <a:srgbClr val="98D5FF"/>
            </a:solidFill>
            <a:ln w="9525">
              <a:noFill/>
              <a:round/>
              <a:headEnd/>
              <a:tailEnd/>
            </a:ln>
          </p:spPr>
          <p:txBody>
            <a:bodyPr/>
            <a:lstStyle/>
            <a:p>
              <a:endParaRPr lang="en-US"/>
            </a:p>
          </p:txBody>
        </p:sp>
        <p:sp>
          <p:nvSpPr>
            <p:cNvPr id="53359" name="Freeform 112"/>
            <p:cNvSpPr>
              <a:spLocks/>
            </p:cNvSpPr>
            <p:nvPr/>
          </p:nvSpPr>
          <p:spPr bwMode="auto">
            <a:xfrm>
              <a:off x="3896401" y="2484463"/>
              <a:ext cx="1570567" cy="1768475"/>
            </a:xfrm>
            <a:custGeom>
              <a:avLst/>
              <a:gdLst>
                <a:gd name="T0" fmla="*/ 2147483647 w 1113"/>
                <a:gd name="T1" fmla="*/ 2147483647 h 1114"/>
                <a:gd name="T2" fmla="*/ 2147483647 w 1113"/>
                <a:gd name="T3" fmla="*/ 2147483647 h 1114"/>
                <a:gd name="T4" fmla="*/ 2147483647 w 1113"/>
                <a:gd name="T5" fmla="*/ 2147483647 h 1114"/>
                <a:gd name="T6" fmla="*/ 2147483647 w 1113"/>
                <a:gd name="T7" fmla="*/ 2147483647 h 1114"/>
                <a:gd name="T8" fmla="*/ 2147483647 w 1113"/>
                <a:gd name="T9" fmla="*/ 2147483647 h 1114"/>
                <a:gd name="T10" fmla="*/ 2147483647 w 1113"/>
                <a:gd name="T11" fmla="*/ 2147483647 h 1114"/>
                <a:gd name="T12" fmla="*/ 2147483647 w 1113"/>
                <a:gd name="T13" fmla="*/ 2147483647 h 1114"/>
                <a:gd name="T14" fmla="*/ 2147483647 w 1113"/>
                <a:gd name="T15" fmla="*/ 2147483647 h 1114"/>
                <a:gd name="T16" fmla="*/ 2147483647 w 1113"/>
                <a:gd name="T17" fmla="*/ 2147483647 h 1114"/>
                <a:gd name="T18" fmla="*/ 2147483647 w 1113"/>
                <a:gd name="T19" fmla="*/ 2147483647 h 1114"/>
                <a:gd name="T20" fmla="*/ 2147483647 w 1113"/>
                <a:gd name="T21" fmla="*/ 2147483647 h 1114"/>
                <a:gd name="T22" fmla="*/ 2147483647 w 1113"/>
                <a:gd name="T23" fmla="*/ 2147483647 h 1114"/>
                <a:gd name="T24" fmla="*/ 0 w 1113"/>
                <a:gd name="T25" fmla="*/ 2147483647 h 1114"/>
                <a:gd name="T26" fmla="*/ 2147483647 w 1113"/>
                <a:gd name="T27" fmla="*/ 2147483647 h 1114"/>
                <a:gd name="T28" fmla="*/ 2147483647 w 1113"/>
                <a:gd name="T29" fmla="*/ 2147483647 h 1114"/>
                <a:gd name="T30" fmla="*/ 2147483647 w 1113"/>
                <a:gd name="T31" fmla="*/ 2147483647 h 1114"/>
                <a:gd name="T32" fmla="*/ 2147483647 w 1113"/>
                <a:gd name="T33" fmla="*/ 2147483647 h 1114"/>
                <a:gd name="T34" fmla="*/ 2147483647 w 1113"/>
                <a:gd name="T35" fmla="*/ 2147483647 h 1114"/>
                <a:gd name="T36" fmla="*/ 2147483647 w 1113"/>
                <a:gd name="T37" fmla="*/ 2147483647 h 1114"/>
                <a:gd name="T38" fmla="*/ 2147483647 w 1113"/>
                <a:gd name="T39" fmla="*/ 2147483647 h 1114"/>
                <a:gd name="T40" fmla="*/ 2147483647 w 1113"/>
                <a:gd name="T41" fmla="*/ 2147483647 h 1114"/>
                <a:gd name="T42" fmla="*/ 2147483647 w 1113"/>
                <a:gd name="T43" fmla="*/ 2147483647 h 1114"/>
                <a:gd name="T44" fmla="*/ 2147483647 w 1113"/>
                <a:gd name="T45" fmla="*/ 2147483647 h 1114"/>
                <a:gd name="T46" fmla="*/ 2147483647 w 1113"/>
                <a:gd name="T47" fmla="*/ 2147483647 h 1114"/>
                <a:gd name="T48" fmla="*/ 2147483647 w 1113"/>
                <a:gd name="T49" fmla="*/ 2147483647 h 1114"/>
                <a:gd name="T50" fmla="*/ 2147483647 w 1113"/>
                <a:gd name="T51" fmla="*/ 2147483647 h 1114"/>
                <a:gd name="T52" fmla="*/ 2147483647 w 1113"/>
                <a:gd name="T53" fmla="*/ 2147483647 h 1114"/>
                <a:gd name="T54" fmla="*/ 2147483647 w 1113"/>
                <a:gd name="T55" fmla="*/ 2147483647 h 1114"/>
                <a:gd name="T56" fmla="*/ 2147483647 w 1113"/>
                <a:gd name="T57" fmla="*/ 2147483647 h 1114"/>
                <a:gd name="T58" fmla="*/ 2147483647 w 1113"/>
                <a:gd name="T59" fmla="*/ 2147483647 h 1114"/>
                <a:gd name="T60" fmla="*/ 2147483647 w 1113"/>
                <a:gd name="T61" fmla="*/ 2147483647 h 1114"/>
                <a:gd name="T62" fmla="*/ 2147483647 w 1113"/>
                <a:gd name="T63" fmla="*/ 2147483647 h 1114"/>
                <a:gd name="T64" fmla="*/ 2147483647 w 1113"/>
                <a:gd name="T65" fmla="*/ 2147483647 h 1114"/>
                <a:gd name="T66" fmla="*/ 2147483647 w 1113"/>
                <a:gd name="T67" fmla="*/ 2147483647 h 1114"/>
                <a:gd name="T68" fmla="*/ 2147483647 w 1113"/>
                <a:gd name="T69" fmla="*/ 2147483647 h 1114"/>
                <a:gd name="T70" fmla="*/ 2147483647 w 1113"/>
                <a:gd name="T71" fmla="*/ 2147483647 h 1114"/>
                <a:gd name="T72" fmla="*/ 2147483647 w 1113"/>
                <a:gd name="T73" fmla="*/ 2147483647 h 1114"/>
                <a:gd name="T74" fmla="*/ 2147483647 w 1113"/>
                <a:gd name="T75" fmla="*/ 2147483647 h 1114"/>
                <a:gd name="T76" fmla="*/ 2147483647 w 1113"/>
                <a:gd name="T77" fmla="*/ 2147483647 h 1114"/>
                <a:gd name="T78" fmla="*/ 2147483647 w 1113"/>
                <a:gd name="T79" fmla="*/ 2147483647 h 1114"/>
                <a:gd name="T80" fmla="*/ 2147483647 w 1113"/>
                <a:gd name="T81" fmla="*/ 2147483647 h 1114"/>
                <a:gd name="T82" fmla="*/ 2147483647 w 1113"/>
                <a:gd name="T83" fmla="*/ 2147483647 h 1114"/>
                <a:gd name="T84" fmla="*/ 2147483647 w 1113"/>
                <a:gd name="T85" fmla="*/ 2147483647 h 1114"/>
                <a:gd name="T86" fmla="*/ 2147483647 w 1113"/>
                <a:gd name="T87" fmla="*/ 2147483647 h 1114"/>
                <a:gd name="T88" fmla="*/ 2147483647 w 1113"/>
                <a:gd name="T89" fmla="*/ 2147483647 h 1114"/>
                <a:gd name="T90" fmla="*/ 2147483647 w 1113"/>
                <a:gd name="T91" fmla="*/ 2147483647 h 1114"/>
                <a:gd name="T92" fmla="*/ 2147483647 w 1113"/>
                <a:gd name="T93" fmla="*/ 2147483647 h 1114"/>
                <a:gd name="T94" fmla="*/ 2147483647 w 1113"/>
                <a:gd name="T95" fmla="*/ 2147483647 h 1114"/>
                <a:gd name="T96" fmla="*/ 2147483647 w 1113"/>
                <a:gd name="T97" fmla="*/ 2147483647 h 1114"/>
                <a:gd name="T98" fmla="*/ 2147483647 w 1113"/>
                <a:gd name="T99" fmla="*/ 2147483647 h 1114"/>
                <a:gd name="T100" fmla="*/ 2147483647 w 1113"/>
                <a:gd name="T101" fmla="*/ 2147483647 h 111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13"/>
                <a:gd name="T154" fmla="*/ 0 h 1114"/>
                <a:gd name="T155" fmla="*/ 1113 w 1113"/>
                <a:gd name="T156" fmla="*/ 1114 h 111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13" h="1114">
                  <a:moveTo>
                    <a:pt x="1113" y="557"/>
                  </a:moveTo>
                  <a:lnTo>
                    <a:pt x="1111" y="529"/>
                  </a:lnTo>
                  <a:lnTo>
                    <a:pt x="1109" y="500"/>
                  </a:lnTo>
                  <a:lnTo>
                    <a:pt x="1106" y="472"/>
                  </a:lnTo>
                  <a:lnTo>
                    <a:pt x="1100" y="445"/>
                  </a:lnTo>
                  <a:lnTo>
                    <a:pt x="1095" y="419"/>
                  </a:lnTo>
                  <a:lnTo>
                    <a:pt x="1088" y="392"/>
                  </a:lnTo>
                  <a:lnTo>
                    <a:pt x="1079" y="366"/>
                  </a:lnTo>
                  <a:lnTo>
                    <a:pt x="1069" y="341"/>
                  </a:lnTo>
                  <a:lnTo>
                    <a:pt x="1058" y="316"/>
                  </a:lnTo>
                  <a:lnTo>
                    <a:pt x="1045" y="293"/>
                  </a:lnTo>
                  <a:lnTo>
                    <a:pt x="1031" y="270"/>
                  </a:lnTo>
                  <a:lnTo>
                    <a:pt x="1017" y="247"/>
                  </a:lnTo>
                  <a:lnTo>
                    <a:pt x="1001" y="226"/>
                  </a:lnTo>
                  <a:lnTo>
                    <a:pt x="985" y="204"/>
                  </a:lnTo>
                  <a:lnTo>
                    <a:pt x="967" y="183"/>
                  </a:lnTo>
                  <a:lnTo>
                    <a:pt x="950" y="163"/>
                  </a:lnTo>
                  <a:lnTo>
                    <a:pt x="930" y="146"/>
                  </a:lnTo>
                  <a:lnTo>
                    <a:pt x="909" y="128"/>
                  </a:lnTo>
                  <a:lnTo>
                    <a:pt x="889" y="112"/>
                  </a:lnTo>
                  <a:lnTo>
                    <a:pt x="866" y="96"/>
                  </a:lnTo>
                  <a:lnTo>
                    <a:pt x="845" y="82"/>
                  </a:lnTo>
                  <a:lnTo>
                    <a:pt x="820" y="68"/>
                  </a:lnTo>
                  <a:lnTo>
                    <a:pt x="797" y="55"/>
                  </a:lnTo>
                  <a:lnTo>
                    <a:pt x="772" y="45"/>
                  </a:lnTo>
                  <a:lnTo>
                    <a:pt x="748" y="36"/>
                  </a:lnTo>
                  <a:lnTo>
                    <a:pt x="721" y="27"/>
                  </a:lnTo>
                  <a:lnTo>
                    <a:pt x="694" y="18"/>
                  </a:lnTo>
                  <a:lnTo>
                    <a:pt x="668" y="13"/>
                  </a:lnTo>
                  <a:lnTo>
                    <a:pt x="641" y="7"/>
                  </a:lnTo>
                  <a:lnTo>
                    <a:pt x="613" y="4"/>
                  </a:lnTo>
                  <a:lnTo>
                    <a:pt x="585" y="2"/>
                  </a:lnTo>
                  <a:lnTo>
                    <a:pt x="556" y="0"/>
                  </a:lnTo>
                  <a:lnTo>
                    <a:pt x="528" y="2"/>
                  </a:lnTo>
                  <a:lnTo>
                    <a:pt x="499" y="4"/>
                  </a:lnTo>
                  <a:lnTo>
                    <a:pt x="471" y="7"/>
                  </a:lnTo>
                  <a:lnTo>
                    <a:pt x="444" y="13"/>
                  </a:lnTo>
                  <a:lnTo>
                    <a:pt x="416" y="18"/>
                  </a:lnTo>
                  <a:lnTo>
                    <a:pt x="390" y="27"/>
                  </a:lnTo>
                  <a:lnTo>
                    <a:pt x="365" y="36"/>
                  </a:lnTo>
                  <a:lnTo>
                    <a:pt x="340" y="45"/>
                  </a:lnTo>
                  <a:lnTo>
                    <a:pt x="315" y="55"/>
                  </a:lnTo>
                  <a:lnTo>
                    <a:pt x="290" y="68"/>
                  </a:lnTo>
                  <a:lnTo>
                    <a:pt x="267" y="82"/>
                  </a:lnTo>
                  <a:lnTo>
                    <a:pt x="244" y="96"/>
                  </a:lnTo>
                  <a:lnTo>
                    <a:pt x="223" y="112"/>
                  </a:lnTo>
                  <a:lnTo>
                    <a:pt x="202" y="128"/>
                  </a:lnTo>
                  <a:lnTo>
                    <a:pt x="182" y="146"/>
                  </a:lnTo>
                  <a:lnTo>
                    <a:pt x="163" y="163"/>
                  </a:lnTo>
                  <a:lnTo>
                    <a:pt x="143" y="183"/>
                  </a:lnTo>
                  <a:lnTo>
                    <a:pt x="127" y="204"/>
                  </a:lnTo>
                  <a:lnTo>
                    <a:pt x="109" y="226"/>
                  </a:lnTo>
                  <a:lnTo>
                    <a:pt x="95" y="247"/>
                  </a:lnTo>
                  <a:lnTo>
                    <a:pt x="79" y="270"/>
                  </a:lnTo>
                  <a:lnTo>
                    <a:pt x="67" y="293"/>
                  </a:lnTo>
                  <a:lnTo>
                    <a:pt x="54" y="316"/>
                  </a:lnTo>
                  <a:lnTo>
                    <a:pt x="44" y="341"/>
                  </a:lnTo>
                  <a:lnTo>
                    <a:pt x="33" y="366"/>
                  </a:lnTo>
                  <a:lnTo>
                    <a:pt x="24" y="392"/>
                  </a:lnTo>
                  <a:lnTo>
                    <a:pt x="17" y="419"/>
                  </a:lnTo>
                  <a:lnTo>
                    <a:pt x="10" y="445"/>
                  </a:lnTo>
                  <a:lnTo>
                    <a:pt x="7" y="472"/>
                  </a:lnTo>
                  <a:lnTo>
                    <a:pt x="3" y="500"/>
                  </a:lnTo>
                  <a:lnTo>
                    <a:pt x="0" y="529"/>
                  </a:lnTo>
                  <a:lnTo>
                    <a:pt x="0" y="557"/>
                  </a:lnTo>
                  <a:lnTo>
                    <a:pt x="0" y="585"/>
                  </a:lnTo>
                  <a:lnTo>
                    <a:pt x="3" y="614"/>
                  </a:lnTo>
                  <a:lnTo>
                    <a:pt x="7" y="642"/>
                  </a:lnTo>
                  <a:lnTo>
                    <a:pt x="10" y="669"/>
                  </a:lnTo>
                  <a:lnTo>
                    <a:pt x="17" y="697"/>
                  </a:lnTo>
                  <a:lnTo>
                    <a:pt x="24" y="724"/>
                  </a:lnTo>
                  <a:lnTo>
                    <a:pt x="33" y="749"/>
                  </a:lnTo>
                  <a:lnTo>
                    <a:pt x="44" y="773"/>
                  </a:lnTo>
                  <a:lnTo>
                    <a:pt x="54" y="798"/>
                  </a:lnTo>
                  <a:lnTo>
                    <a:pt x="67" y="823"/>
                  </a:lnTo>
                  <a:lnTo>
                    <a:pt x="79" y="846"/>
                  </a:lnTo>
                  <a:lnTo>
                    <a:pt x="95" y="869"/>
                  </a:lnTo>
                  <a:lnTo>
                    <a:pt x="109" y="890"/>
                  </a:lnTo>
                  <a:lnTo>
                    <a:pt x="127" y="912"/>
                  </a:lnTo>
                  <a:lnTo>
                    <a:pt x="143" y="931"/>
                  </a:lnTo>
                  <a:lnTo>
                    <a:pt x="163" y="951"/>
                  </a:lnTo>
                  <a:lnTo>
                    <a:pt x="182" y="970"/>
                  </a:lnTo>
                  <a:lnTo>
                    <a:pt x="202" y="986"/>
                  </a:lnTo>
                  <a:lnTo>
                    <a:pt x="223" y="1004"/>
                  </a:lnTo>
                  <a:lnTo>
                    <a:pt x="244" y="1018"/>
                  </a:lnTo>
                  <a:lnTo>
                    <a:pt x="267" y="1034"/>
                  </a:lnTo>
                  <a:lnTo>
                    <a:pt x="290" y="1047"/>
                  </a:lnTo>
                  <a:lnTo>
                    <a:pt x="315" y="1059"/>
                  </a:lnTo>
                  <a:lnTo>
                    <a:pt x="340" y="1070"/>
                  </a:lnTo>
                  <a:lnTo>
                    <a:pt x="365" y="1080"/>
                  </a:lnTo>
                  <a:lnTo>
                    <a:pt x="390" y="1089"/>
                  </a:lnTo>
                  <a:lnTo>
                    <a:pt x="416" y="1096"/>
                  </a:lnTo>
                  <a:lnTo>
                    <a:pt x="444" y="1103"/>
                  </a:lnTo>
                  <a:lnTo>
                    <a:pt x="471" y="1107"/>
                  </a:lnTo>
                  <a:lnTo>
                    <a:pt x="499" y="1110"/>
                  </a:lnTo>
                  <a:lnTo>
                    <a:pt x="528" y="1114"/>
                  </a:lnTo>
                  <a:lnTo>
                    <a:pt x="556" y="1114"/>
                  </a:lnTo>
                  <a:lnTo>
                    <a:pt x="585" y="1114"/>
                  </a:lnTo>
                  <a:lnTo>
                    <a:pt x="613" y="1110"/>
                  </a:lnTo>
                  <a:lnTo>
                    <a:pt x="641" y="1107"/>
                  </a:lnTo>
                  <a:lnTo>
                    <a:pt x="668" y="1103"/>
                  </a:lnTo>
                  <a:lnTo>
                    <a:pt x="694" y="1096"/>
                  </a:lnTo>
                  <a:lnTo>
                    <a:pt x="721" y="1089"/>
                  </a:lnTo>
                  <a:lnTo>
                    <a:pt x="748" y="1080"/>
                  </a:lnTo>
                  <a:lnTo>
                    <a:pt x="772" y="1070"/>
                  </a:lnTo>
                  <a:lnTo>
                    <a:pt x="797" y="1059"/>
                  </a:lnTo>
                  <a:lnTo>
                    <a:pt x="820" y="1047"/>
                  </a:lnTo>
                  <a:lnTo>
                    <a:pt x="845" y="1034"/>
                  </a:lnTo>
                  <a:lnTo>
                    <a:pt x="866" y="1018"/>
                  </a:lnTo>
                  <a:lnTo>
                    <a:pt x="889" y="1004"/>
                  </a:lnTo>
                  <a:lnTo>
                    <a:pt x="909" y="986"/>
                  </a:lnTo>
                  <a:lnTo>
                    <a:pt x="930" y="970"/>
                  </a:lnTo>
                  <a:lnTo>
                    <a:pt x="950" y="951"/>
                  </a:lnTo>
                  <a:lnTo>
                    <a:pt x="967" y="931"/>
                  </a:lnTo>
                  <a:lnTo>
                    <a:pt x="985" y="912"/>
                  </a:lnTo>
                  <a:lnTo>
                    <a:pt x="1001" y="890"/>
                  </a:lnTo>
                  <a:lnTo>
                    <a:pt x="1017" y="869"/>
                  </a:lnTo>
                  <a:lnTo>
                    <a:pt x="1031" y="846"/>
                  </a:lnTo>
                  <a:lnTo>
                    <a:pt x="1045" y="823"/>
                  </a:lnTo>
                  <a:lnTo>
                    <a:pt x="1058" y="798"/>
                  </a:lnTo>
                  <a:lnTo>
                    <a:pt x="1069" y="773"/>
                  </a:lnTo>
                  <a:lnTo>
                    <a:pt x="1079" y="749"/>
                  </a:lnTo>
                  <a:lnTo>
                    <a:pt x="1088" y="724"/>
                  </a:lnTo>
                  <a:lnTo>
                    <a:pt x="1095" y="697"/>
                  </a:lnTo>
                  <a:lnTo>
                    <a:pt x="1100" y="669"/>
                  </a:lnTo>
                  <a:lnTo>
                    <a:pt x="1106" y="642"/>
                  </a:lnTo>
                  <a:lnTo>
                    <a:pt x="1109" y="614"/>
                  </a:lnTo>
                  <a:lnTo>
                    <a:pt x="1111" y="585"/>
                  </a:lnTo>
                  <a:lnTo>
                    <a:pt x="1113" y="557"/>
                  </a:lnTo>
                  <a:lnTo>
                    <a:pt x="1102" y="557"/>
                  </a:lnTo>
                  <a:lnTo>
                    <a:pt x="1100" y="529"/>
                  </a:lnTo>
                  <a:lnTo>
                    <a:pt x="1099" y="502"/>
                  </a:lnTo>
                  <a:lnTo>
                    <a:pt x="1095" y="474"/>
                  </a:lnTo>
                  <a:lnTo>
                    <a:pt x="1090" y="447"/>
                  </a:lnTo>
                  <a:lnTo>
                    <a:pt x="1084" y="421"/>
                  </a:lnTo>
                  <a:lnTo>
                    <a:pt x="1077" y="396"/>
                  </a:lnTo>
                  <a:lnTo>
                    <a:pt x="1069" y="369"/>
                  </a:lnTo>
                  <a:lnTo>
                    <a:pt x="1058" y="344"/>
                  </a:lnTo>
                  <a:lnTo>
                    <a:pt x="1047" y="321"/>
                  </a:lnTo>
                  <a:lnTo>
                    <a:pt x="1035" y="298"/>
                  </a:lnTo>
                  <a:lnTo>
                    <a:pt x="1022" y="275"/>
                  </a:lnTo>
                  <a:lnTo>
                    <a:pt x="1008" y="252"/>
                  </a:lnTo>
                  <a:lnTo>
                    <a:pt x="992" y="231"/>
                  </a:lnTo>
                  <a:lnTo>
                    <a:pt x="976" y="211"/>
                  </a:lnTo>
                  <a:lnTo>
                    <a:pt x="960" y="190"/>
                  </a:lnTo>
                  <a:lnTo>
                    <a:pt x="941" y="172"/>
                  </a:lnTo>
                  <a:lnTo>
                    <a:pt x="923" y="153"/>
                  </a:lnTo>
                  <a:lnTo>
                    <a:pt x="904" y="137"/>
                  </a:lnTo>
                  <a:lnTo>
                    <a:pt x="882" y="121"/>
                  </a:lnTo>
                  <a:lnTo>
                    <a:pt x="861" y="105"/>
                  </a:lnTo>
                  <a:lnTo>
                    <a:pt x="838" y="91"/>
                  </a:lnTo>
                  <a:lnTo>
                    <a:pt x="817" y="78"/>
                  </a:lnTo>
                  <a:lnTo>
                    <a:pt x="792" y="66"/>
                  </a:lnTo>
                  <a:lnTo>
                    <a:pt x="769" y="55"/>
                  </a:lnTo>
                  <a:lnTo>
                    <a:pt x="744" y="45"/>
                  </a:lnTo>
                  <a:lnTo>
                    <a:pt x="718" y="36"/>
                  </a:lnTo>
                  <a:lnTo>
                    <a:pt x="693" y="29"/>
                  </a:lnTo>
                  <a:lnTo>
                    <a:pt x="666" y="23"/>
                  </a:lnTo>
                  <a:lnTo>
                    <a:pt x="640" y="18"/>
                  </a:lnTo>
                  <a:lnTo>
                    <a:pt x="611" y="15"/>
                  </a:lnTo>
                  <a:lnTo>
                    <a:pt x="585" y="13"/>
                  </a:lnTo>
                  <a:lnTo>
                    <a:pt x="556" y="13"/>
                  </a:lnTo>
                  <a:lnTo>
                    <a:pt x="528" y="13"/>
                  </a:lnTo>
                  <a:lnTo>
                    <a:pt x="499" y="15"/>
                  </a:lnTo>
                  <a:lnTo>
                    <a:pt x="473" y="18"/>
                  </a:lnTo>
                  <a:lnTo>
                    <a:pt x="446" y="23"/>
                  </a:lnTo>
                  <a:lnTo>
                    <a:pt x="420" y="29"/>
                  </a:lnTo>
                  <a:lnTo>
                    <a:pt x="393" y="36"/>
                  </a:lnTo>
                  <a:lnTo>
                    <a:pt x="368" y="45"/>
                  </a:lnTo>
                  <a:lnTo>
                    <a:pt x="343" y="55"/>
                  </a:lnTo>
                  <a:lnTo>
                    <a:pt x="319" y="66"/>
                  </a:lnTo>
                  <a:lnTo>
                    <a:pt x="296" y="78"/>
                  </a:lnTo>
                  <a:lnTo>
                    <a:pt x="273" y="91"/>
                  </a:lnTo>
                  <a:lnTo>
                    <a:pt x="251" y="105"/>
                  </a:lnTo>
                  <a:lnTo>
                    <a:pt x="230" y="121"/>
                  </a:lnTo>
                  <a:lnTo>
                    <a:pt x="209" y="137"/>
                  </a:lnTo>
                  <a:lnTo>
                    <a:pt x="189" y="153"/>
                  </a:lnTo>
                  <a:lnTo>
                    <a:pt x="170" y="172"/>
                  </a:lnTo>
                  <a:lnTo>
                    <a:pt x="152" y="190"/>
                  </a:lnTo>
                  <a:lnTo>
                    <a:pt x="134" y="211"/>
                  </a:lnTo>
                  <a:lnTo>
                    <a:pt x="118" y="231"/>
                  </a:lnTo>
                  <a:lnTo>
                    <a:pt x="104" y="252"/>
                  </a:lnTo>
                  <a:lnTo>
                    <a:pt x="90" y="275"/>
                  </a:lnTo>
                  <a:lnTo>
                    <a:pt x="76" y="298"/>
                  </a:lnTo>
                  <a:lnTo>
                    <a:pt x="63" y="321"/>
                  </a:lnTo>
                  <a:lnTo>
                    <a:pt x="53" y="344"/>
                  </a:lnTo>
                  <a:lnTo>
                    <a:pt x="44" y="369"/>
                  </a:lnTo>
                  <a:lnTo>
                    <a:pt x="35" y="396"/>
                  </a:lnTo>
                  <a:lnTo>
                    <a:pt x="28" y="421"/>
                  </a:lnTo>
                  <a:lnTo>
                    <a:pt x="21" y="447"/>
                  </a:lnTo>
                  <a:lnTo>
                    <a:pt x="17" y="474"/>
                  </a:lnTo>
                  <a:lnTo>
                    <a:pt x="14" y="502"/>
                  </a:lnTo>
                  <a:lnTo>
                    <a:pt x="10" y="529"/>
                  </a:lnTo>
                  <a:lnTo>
                    <a:pt x="10" y="557"/>
                  </a:lnTo>
                  <a:lnTo>
                    <a:pt x="10" y="585"/>
                  </a:lnTo>
                  <a:lnTo>
                    <a:pt x="14" y="614"/>
                  </a:lnTo>
                  <a:lnTo>
                    <a:pt x="17" y="640"/>
                  </a:lnTo>
                  <a:lnTo>
                    <a:pt x="21" y="667"/>
                  </a:lnTo>
                  <a:lnTo>
                    <a:pt x="28" y="694"/>
                  </a:lnTo>
                  <a:lnTo>
                    <a:pt x="35" y="720"/>
                  </a:lnTo>
                  <a:lnTo>
                    <a:pt x="44" y="745"/>
                  </a:lnTo>
                  <a:lnTo>
                    <a:pt x="53" y="770"/>
                  </a:lnTo>
                  <a:lnTo>
                    <a:pt x="63" y="795"/>
                  </a:lnTo>
                  <a:lnTo>
                    <a:pt x="76" y="818"/>
                  </a:lnTo>
                  <a:lnTo>
                    <a:pt x="90" y="841"/>
                  </a:lnTo>
                  <a:lnTo>
                    <a:pt x="104" y="862"/>
                  </a:lnTo>
                  <a:lnTo>
                    <a:pt x="118" y="883"/>
                  </a:lnTo>
                  <a:lnTo>
                    <a:pt x="134" y="905"/>
                  </a:lnTo>
                  <a:lnTo>
                    <a:pt x="152" y="924"/>
                  </a:lnTo>
                  <a:lnTo>
                    <a:pt x="170" y="944"/>
                  </a:lnTo>
                  <a:lnTo>
                    <a:pt x="189" y="961"/>
                  </a:lnTo>
                  <a:lnTo>
                    <a:pt x="209" y="979"/>
                  </a:lnTo>
                  <a:lnTo>
                    <a:pt x="230" y="995"/>
                  </a:lnTo>
                  <a:lnTo>
                    <a:pt x="251" y="1009"/>
                  </a:lnTo>
                  <a:lnTo>
                    <a:pt x="273" y="1023"/>
                  </a:lnTo>
                  <a:lnTo>
                    <a:pt x="296" y="1038"/>
                  </a:lnTo>
                  <a:lnTo>
                    <a:pt x="319" y="1050"/>
                  </a:lnTo>
                  <a:lnTo>
                    <a:pt x="343" y="1061"/>
                  </a:lnTo>
                  <a:lnTo>
                    <a:pt x="368" y="1070"/>
                  </a:lnTo>
                  <a:lnTo>
                    <a:pt x="393" y="1078"/>
                  </a:lnTo>
                  <a:lnTo>
                    <a:pt x="420" y="1086"/>
                  </a:lnTo>
                  <a:lnTo>
                    <a:pt x="446" y="1093"/>
                  </a:lnTo>
                  <a:lnTo>
                    <a:pt x="473" y="1096"/>
                  </a:lnTo>
                  <a:lnTo>
                    <a:pt x="499" y="1100"/>
                  </a:lnTo>
                  <a:lnTo>
                    <a:pt x="528" y="1103"/>
                  </a:lnTo>
                  <a:lnTo>
                    <a:pt x="556" y="1103"/>
                  </a:lnTo>
                  <a:lnTo>
                    <a:pt x="585" y="1103"/>
                  </a:lnTo>
                  <a:lnTo>
                    <a:pt x="611" y="1100"/>
                  </a:lnTo>
                  <a:lnTo>
                    <a:pt x="640" y="1096"/>
                  </a:lnTo>
                  <a:lnTo>
                    <a:pt x="666" y="1093"/>
                  </a:lnTo>
                  <a:lnTo>
                    <a:pt x="693" y="1086"/>
                  </a:lnTo>
                  <a:lnTo>
                    <a:pt x="718" y="1078"/>
                  </a:lnTo>
                  <a:lnTo>
                    <a:pt x="744" y="1070"/>
                  </a:lnTo>
                  <a:lnTo>
                    <a:pt x="769" y="1061"/>
                  </a:lnTo>
                  <a:lnTo>
                    <a:pt x="792" y="1050"/>
                  </a:lnTo>
                  <a:lnTo>
                    <a:pt x="817" y="1038"/>
                  </a:lnTo>
                  <a:lnTo>
                    <a:pt x="838" y="1023"/>
                  </a:lnTo>
                  <a:lnTo>
                    <a:pt x="861" y="1009"/>
                  </a:lnTo>
                  <a:lnTo>
                    <a:pt x="882" y="995"/>
                  </a:lnTo>
                  <a:lnTo>
                    <a:pt x="904" y="979"/>
                  </a:lnTo>
                  <a:lnTo>
                    <a:pt x="923" y="961"/>
                  </a:lnTo>
                  <a:lnTo>
                    <a:pt x="941" y="944"/>
                  </a:lnTo>
                  <a:lnTo>
                    <a:pt x="960" y="924"/>
                  </a:lnTo>
                  <a:lnTo>
                    <a:pt x="976" y="905"/>
                  </a:lnTo>
                  <a:lnTo>
                    <a:pt x="992" y="883"/>
                  </a:lnTo>
                  <a:lnTo>
                    <a:pt x="1008" y="862"/>
                  </a:lnTo>
                  <a:lnTo>
                    <a:pt x="1022" y="841"/>
                  </a:lnTo>
                  <a:lnTo>
                    <a:pt x="1035" y="818"/>
                  </a:lnTo>
                  <a:lnTo>
                    <a:pt x="1047" y="795"/>
                  </a:lnTo>
                  <a:lnTo>
                    <a:pt x="1058" y="770"/>
                  </a:lnTo>
                  <a:lnTo>
                    <a:pt x="1069" y="745"/>
                  </a:lnTo>
                  <a:lnTo>
                    <a:pt x="1077" y="720"/>
                  </a:lnTo>
                  <a:lnTo>
                    <a:pt x="1084" y="694"/>
                  </a:lnTo>
                  <a:lnTo>
                    <a:pt x="1090" y="667"/>
                  </a:lnTo>
                  <a:lnTo>
                    <a:pt x="1095" y="640"/>
                  </a:lnTo>
                  <a:lnTo>
                    <a:pt x="1099" y="614"/>
                  </a:lnTo>
                  <a:lnTo>
                    <a:pt x="1100" y="585"/>
                  </a:lnTo>
                  <a:lnTo>
                    <a:pt x="1102" y="557"/>
                  </a:lnTo>
                  <a:lnTo>
                    <a:pt x="1113" y="557"/>
                  </a:lnTo>
                  <a:close/>
                </a:path>
              </a:pathLst>
            </a:custGeom>
            <a:solidFill>
              <a:srgbClr val="99D6FF"/>
            </a:solidFill>
            <a:ln w="9525">
              <a:noFill/>
              <a:round/>
              <a:headEnd/>
              <a:tailEnd/>
            </a:ln>
          </p:spPr>
          <p:txBody>
            <a:bodyPr/>
            <a:lstStyle/>
            <a:p>
              <a:endParaRPr lang="en-US"/>
            </a:p>
          </p:txBody>
        </p:sp>
        <p:sp>
          <p:nvSpPr>
            <p:cNvPr id="53360" name="Freeform 113"/>
            <p:cNvSpPr>
              <a:spLocks/>
            </p:cNvSpPr>
            <p:nvPr/>
          </p:nvSpPr>
          <p:spPr bwMode="auto">
            <a:xfrm>
              <a:off x="3903457" y="2495573"/>
              <a:ext cx="1556455" cy="1749425"/>
            </a:xfrm>
            <a:custGeom>
              <a:avLst/>
              <a:gdLst>
                <a:gd name="T0" fmla="*/ 2147483647 w 1103"/>
                <a:gd name="T1" fmla="*/ 2147483647 h 1102"/>
                <a:gd name="T2" fmla="*/ 2147483647 w 1103"/>
                <a:gd name="T3" fmla="*/ 2147483647 h 1102"/>
                <a:gd name="T4" fmla="*/ 2147483647 w 1103"/>
                <a:gd name="T5" fmla="*/ 2147483647 h 1102"/>
                <a:gd name="T6" fmla="*/ 2147483647 w 1103"/>
                <a:gd name="T7" fmla="*/ 2147483647 h 1102"/>
                <a:gd name="T8" fmla="*/ 2147483647 w 1103"/>
                <a:gd name="T9" fmla="*/ 2147483647 h 1102"/>
                <a:gd name="T10" fmla="*/ 2147483647 w 1103"/>
                <a:gd name="T11" fmla="*/ 2147483647 h 1102"/>
                <a:gd name="T12" fmla="*/ 2147483647 w 1103"/>
                <a:gd name="T13" fmla="*/ 2147483647 h 1102"/>
                <a:gd name="T14" fmla="*/ 2147483647 w 1103"/>
                <a:gd name="T15" fmla="*/ 2147483647 h 1102"/>
                <a:gd name="T16" fmla="*/ 2147483647 w 1103"/>
                <a:gd name="T17" fmla="*/ 2147483647 h 1102"/>
                <a:gd name="T18" fmla="*/ 2147483647 w 1103"/>
                <a:gd name="T19" fmla="*/ 2147483647 h 1102"/>
                <a:gd name="T20" fmla="*/ 2147483647 w 1103"/>
                <a:gd name="T21" fmla="*/ 2147483647 h 1102"/>
                <a:gd name="T22" fmla="*/ 2147483647 w 1103"/>
                <a:gd name="T23" fmla="*/ 2147483647 h 1102"/>
                <a:gd name="T24" fmla="*/ 0 w 1103"/>
                <a:gd name="T25" fmla="*/ 2147483647 h 1102"/>
                <a:gd name="T26" fmla="*/ 2147483647 w 1103"/>
                <a:gd name="T27" fmla="*/ 2147483647 h 1102"/>
                <a:gd name="T28" fmla="*/ 2147483647 w 1103"/>
                <a:gd name="T29" fmla="*/ 2147483647 h 1102"/>
                <a:gd name="T30" fmla="*/ 2147483647 w 1103"/>
                <a:gd name="T31" fmla="*/ 2147483647 h 1102"/>
                <a:gd name="T32" fmla="*/ 2147483647 w 1103"/>
                <a:gd name="T33" fmla="*/ 2147483647 h 1102"/>
                <a:gd name="T34" fmla="*/ 2147483647 w 1103"/>
                <a:gd name="T35" fmla="*/ 2147483647 h 1102"/>
                <a:gd name="T36" fmla="*/ 2147483647 w 1103"/>
                <a:gd name="T37" fmla="*/ 2147483647 h 1102"/>
                <a:gd name="T38" fmla="*/ 2147483647 w 1103"/>
                <a:gd name="T39" fmla="*/ 2147483647 h 1102"/>
                <a:gd name="T40" fmla="*/ 2147483647 w 1103"/>
                <a:gd name="T41" fmla="*/ 2147483647 h 1102"/>
                <a:gd name="T42" fmla="*/ 2147483647 w 1103"/>
                <a:gd name="T43" fmla="*/ 2147483647 h 1102"/>
                <a:gd name="T44" fmla="*/ 2147483647 w 1103"/>
                <a:gd name="T45" fmla="*/ 2147483647 h 1102"/>
                <a:gd name="T46" fmla="*/ 2147483647 w 1103"/>
                <a:gd name="T47" fmla="*/ 2147483647 h 1102"/>
                <a:gd name="T48" fmla="*/ 2147483647 w 1103"/>
                <a:gd name="T49" fmla="*/ 2147483647 h 1102"/>
                <a:gd name="T50" fmla="*/ 2147483647 w 1103"/>
                <a:gd name="T51" fmla="*/ 2147483647 h 1102"/>
                <a:gd name="T52" fmla="*/ 2147483647 w 1103"/>
                <a:gd name="T53" fmla="*/ 2147483647 h 1102"/>
                <a:gd name="T54" fmla="*/ 2147483647 w 1103"/>
                <a:gd name="T55" fmla="*/ 2147483647 h 1102"/>
                <a:gd name="T56" fmla="*/ 2147483647 w 1103"/>
                <a:gd name="T57" fmla="*/ 2147483647 h 1102"/>
                <a:gd name="T58" fmla="*/ 2147483647 w 1103"/>
                <a:gd name="T59" fmla="*/ 2147483647 h 1102"/>
                <a:gd name="T60" fmla="*/ 2147483647 w 1103"/>
                <a:gd name="T61" fmla="*/ 2147483647 h 1102"/>
                <a:gd name="T62" fmla="*/ 2147483647 w 1103"/>
                <a:gd name="T63" fmla="*/ 2147483647 h 1102"/>
                <a:gd name="T64" fmla="*/ 2147483647 w 1103"/>
                <a:gd name="T65" fmla="*/ 2147483647 h 1102"/>
                <a:gd name="T66" fmla="*/ 2147483647 w 1103"/>
                <a:gd name="T67" fmla="*/ 2147483647 h 1102"/>
                <a:gd name="T68" fmla="*/ 2147483647 w 1103"/>
                <a:gd name="T69" fmla="*/ 2147483647 h 1102"/>
                <a:gd name="T70" fmla="*/ 2147483647 w 1103"/>
                <a:gd name="T71" fmla="*/ 2147483647 h 1102"/>
                <a:gd name="T72" fmla="*/ 2147483647 w 1103"/>
                <a:gd name="T73" fmla="*/ 2147483647 h 1102"/>
                <a:gd name="T74" fmla="*/ 2147483647 w 1103"/>
                <a:gd name="T75" fmla="*/ 2147483647 h 1102"/>
                <a:gd name="T76" fmla="*/ 2147483647 w 1103"/>
                <a:gd name="T77" fmla="*/ 2147483647 h 1102"/>
                <a:gd name="T78" fmla="*/ 2147483647 w 1103"/>
                <a:gd name="T79" fmla="*/ 2147483647 h 1102"/>
                <a:gd name="T80" fmla="*/ 2147483647 w 1103"/>
                <a:gd name="T81" fmla="*/ 2147483647 h 1102"/>
                <a:gd name="T82" fmla="*/ 2147483647 w 1103"/>
                <a:gd name="T83" fmla="*/ 2147483647 h 1102"/>
                <a:gd name="T84" fmla="*/ 2147483647 w 1103"/>
                <a:gd name="T85" fmla="*/ 2147483647 h 1102"/>
                <a:gd name="T86" fmla="*/ 2147483647 w 1103"/>
                <a:gd name="T87" fmla="*/ 2147483647 h 1102"/>
                <a:gd name="T88" fmla="*/ 2147483647 w 1103"/>
                <a:gd name="T89" fmla="*/ 2147483647 h 1102"/>
                <a:gd name="T90" fmla="*/ 2147483647 w 1103"/>
                <a:gd name="T91" fmla="*/ 2147483647 h 1102"/>
                <a:gd name="T92" fmla="*/ 2147483647 w 1103"/>
                <a:gd name="T93" fmla="*/ 2147483647 h 1102"/>
                <a:gd name="T94" fmla="*/ 2147483647 w 1103"/>
                <a:gd name="T95" fmla="*/ 2147483647 h 1102"/>
                <a:gd name="T96" fmla="*/ 2147483647 w 1103"/>
                <a:gd name="T97" fmla="*/ 2147483647 h 1102"/>
                <a:gd name="T98" fmla="*/ 2147483647 w 1103"/>
                <a:gd name="T99" fmla="*/ 2147483647 h 1102"/>
                <a:gd name="T100" fmla="*/ 2147483647 w 1103"/>
                <a:gd name="T101" fmla="*/ 2147483647 h 110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03"/>
                <a:gd name="T154" fmla="*/ 0 h 1102"/>
                <a:gd name="T155" fmla="*/ 1103 w 1103"/>
                <a:gd name="T156" fmla="*/ 1102 h 110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03" h="1102">
                  <a:moveTo>
                    <a:pt x="1103" y="550"/>
                  </a:moveTo>
                  <a:lnTo>
                    <a:pt x="1101" y="522"/>
                  </a:lnTo>
                  <a:lnTo>
                    <a:pt x="1099" y="493"/>
                  </a:lnTo>
                  <a:lnTo>
                    <a:pt x="1095" y="467"/>
                  </a:lnTo>
                  <a:lnTo>
                    <a:pt x="1090" y="440"/>
                  </a:lnTo>
                  <a:lnTo>
                    <a:pt x="1085" y="414"/>
                  </a:lnTo>
                  <a:lnTo>
                    <a:pt x="1078" y="387"/>
                  </a:lnTo>
                  <a:lnTo>
                    <a:pt x="1069" y="360"/>
                  </a:lnTo>
                  <a:lnTo>
                    <a:pt x="1058" y="336"/>
                  </a:lnTo>
                  <a:lnTo>
                    <a:pt x="1048" y="313"/>
                  </a:lnTo>
                  <a:lnTo>
                    <a:pt x="1035" y="288"/>
                  </a:lnTo>
                  <a:lnTo>
                    <a:pt x="1023" y="265"/>
                  </a:lnTo>
                  <a:lnTo>
                    <a:pt x="1009" y="243"/>
                  </a:lnTo>
                  <a:lnTo>
                    <a:pt x="993" y="220"/>
                  </a:lnTo>
                  <a:lnTo>
                    <a:pt x="977" y="201"/>
                  </a:lnTo>
                  <a:lnTo>
                    <a:pt x="959" y="180"/>
                  </a:lnTo>
                  <a:lnTo>
                    <a:pt x="941" y="162"/>
                  </a:lnTo>
                  <a:lnTo>
                    <a:pt x="922" y="142"/>
                  </a:lnTo>
                  <a:lnTo>
                    <a:pt x="902" y="125"/>
                  </a:lnTo>
                  <a:lnTo>
                    <a:pt x="881" y="109"/>
                  </a:lnTo>
                  <a:lnTo>
                    <a:pt x="860" y="94"/>
                  </a:lnTo>
                  <a:lnTo>
                    <a:pt x="837" y="80"/>
                  </a:lnTo>
                  <a:lnTo>
                    <a:pt x="814" y="66"/>
                  </a:lnTo>
                  <a:lnTo>
                    <a:pt x="791" y="54"/>
                  </a:lnTo>
                  <a:lnTo>
                    <a:pt x="766" y="43"/>
                  </a:lnTo>
                  <a:lnTo>
                    <a:pt x="741" y="32"/>
                  </a:lnTo>
                  <a:lnTo>
                    <a:pt x="714" y="23"/>
                  </a:lnTo>
                  <a:lnTo>
                    <a:pt x="688" y="16"/>
                  </a:lnTo>
                  <a:lnTo>
                    <a:pt x="661" y="11"/>
                  </a:lnTo>
                  <a:lnTo>
                    <a:pt x="635" y="6"/>
                  </a:lnTo>
                  <a:lnTo>
                    <a:pt x="608" y="2"/>
                  </a:lnTo>
                  <a:lnTo>
                    <a:pt x="580" y="0"/>
                  </a:lnTo>
                  <a:lnTo>
                    <a:pt x="551" y="0"/>
                  </a:lnTo>
                  <a:lnTo>
                    <a:pt x="523" y="0"/>
                  </a:lnTo>
                  <a:lnTo>
                    <a:pt x="494" y="2"/>
                  </a:lnTo>
                  <a:lnTo>
                    <a:pt x="466" y="6"/>
                  </a:lnTo>
                  <a:lnTo>
                    <a:pt x="439" y="11"/>
                  </a:lnTo>
                  <a:lnTo>
                    <a:pt x="413" y="16"/>
                  </a:lnTo>
                  <a:lnTo>
                    <a:pt x="386" y="23"/>
                  </a:lnTo>
                  <a:lnTo>
                    <a:pt x="361" y="32"/>
                  </a:lnTo>
                  <a:lnTo>
                    <a:pt x="337" y="43"/>
                  </a:lnTo>
                  <a:lnTo>
                    <a:pt x="312" y="54"/>
                  </a:lnTo>
                  <a:lnTo>
                    <a:pt x="289" y="66"/>
                  </a:lnTo>
                  <a:lnTo>
                    <a:pt x="266" y="80"/>
                  </a:lnTo>
                  <a:lnTo>
                    <a:pt x="243" y="94"/>
                  </a:lnTo>
                  <a:lnTo>
                    <a:pt x="221" y="109"/>
                  </a:lnTo>
                  <a:lnTo>
                    <a:pt x="200" y="125"/>
                  </a:lnTo>
                  <a:lnTo>
                    <a:pt x="181" y="142"/>
                  </a:lnTo>
                  <a:lnTo>
                    <a:pt x="161" y="162"/>
                  </a:lnTo>
                  <a:lnTo>
                    <a:pt x="143" y="180"/>
                  </a:lnTo>
                  <a:lnTo>
                    <a:pt x="126" y="201"/>
                  </a:lnTo>
                  <a:lnTo>
                    <a:pt x="110" y="220"/>
                  </a:lnTo>
                  <a:lnTo>
                    <a:pt x="94" y="243"/>
                  </a:lnTo>
                  <a:lnTo>
                    <a:pt x="80" y="265"/>
                  </a:lnTo>
                  <a:lnTo>
                    <a:pt x="65" y="288"/>
                  </a:lnTo>
                  <a:lnTo>
                    <a:pt x="55" y="313"/>
                  </a:lnTo>
                  <a:lnTo>
                    <a:pt x="42" y="336"/>
                  </a:lnTo>
                  <a:lnTo>
                    <a:pt x="34" y="360"/>
                  </a:lnTo>
                  <a:lnTo>
                    <a:pt x="25" y="387"/>
                  </a:lnTo>
                  <a:lnTo>
                    <a:pt x="18" y="414"/>
                  </a:lnTo>
                  <a:lnTo>
                    <a:pt x="10" y="440"/>
                  </a:lnTo>
                  <a:lnTo>
                    <a:pt x="7" y="467"/>
                  </a:lnTo>
                  <a:lnTo>
                    <a:pt x="3" y="493"/>
                  </a:lnTo>
                  <a:lnTo>
                    <a:pt x="0" y="522"/>
                  </a:lnTo>
                  <a:lnTo>
                    <a:pt x="0" y="550"/>
                  </a:lnTo>
                  <a:lnTo>
                    <a:pt x="0" y="578"/>
                  </a:lnTo>
                  <a:lnTo>
                    <a:pt x="3" y="607"/>
                  </a:lnTo>
                  <a:lnTo>
                    <a:pt x="7" y="635"/>
                  </a:lnTo>
                  <a:lnTo>
                    <a:pt x="10" y="662"/>
                  </a:lnTo>
                  <a:lnTo>
                    <a:pt x="18" y="688"/>
                  </a:lnTo>
                  <a:lnTo>
                    <a:pt x="25" y="715"/>
                  </a:lnTo>
                  <a:lnTo>
                    <a:pt x="34" y="740"/>
                  </a:lnTo>
                  <a:lnTo>
                    <a:pt x="42" y="765"/>
                  </a:lnTo>
                  <a:lnTo>
                    <a:pt x="55" y="789"/>
                  </a:lnTo>
                  <a:lnTo>
                    <a:pt x="65" y="813"/>
                  </a:lnTo>
                  <a:lnTo>
                    <a:pt x="80" y="836"/>
                  </a:lnTo>
                  <a:lnTo>
                    <a:pt x="94" y="859"/>
                  </a:lnTo>
                  <a:lnTo>
                    <a:pt x="110" y="880"/>
                  </a:lnTo>
                  <a:lnTo>
                    <a:pt x="126" y="901"/>
                  </a:lnTo>
                  <a:lnTo>
                    <a:pt x="143" y="921"/>
                  </a:lnTo>
                  <a:lnTo>
                    <a:pt x="161" y="940"/>
                  </a:lnTo>
                  <a:lnTo>
                    <a:pt x="181" y="958"/>
                  </a:lnTo>
                  <a:lnTo>
                    <a:pt x="200" y="976"/>
                  </a:lnTo>
                  <a:lnTo>
                    <a:pt x="221" y="992"/>
                  </a:lnTo>
                  <a:lnTo>
                    <a:pt x="243" y="1008"/>
                  </a:lnTo>
                  <a:lnTo>
                    <a:pt x="266" y="1022"/>
                  </a:lnTo>
                  <a:lnTo>
                    <a:pt x="289" y="1034"/>
                  </a:lnTo>
                  <a:lnTo>
                    <a:pt x="312" y="1047"/>
                  </a:lnTo>
                  <a:lnTo>
                    <a:pt x="337" y="1059"/>
                  </a:lnTo>
                  <a:lnTo>
                    <a:pt x="361" y="1068"/>
                  </a:lnTo>
                  <a:lnTo>
                    <a:pt x="386" y="1077"/>
                  </a:lnTo>
                  <a:lnTo>
                    <a:pt x="413" y="1084"/>
                  </a:lnTo>
                  <a:lnTo>
                    <a:pt x="439" y="1091"/>
                  </a:lnTo>
                  <a:lnTo>
                    <a:pt x="466" y="1094"/>
                  </a:lnTo>
                  <a:lnTo>
                    <a:pt x="494" y="1098"/>
                  </a:lnTo>
                  <a:lnTo>
                    <a:pt x="523" y="1102"/>
                  </a:lnTo>
                  <a:lnTo>
                    <a:pt x="551" y="1102"/>
                  </a:lnTo>
                  <a:lnTo>
                    <a:pt x="580" y="1102"/>
                  </a:lnTo>
                  <a:lnTo>
                    <a:pt x="608" y="1098"/>
                  </a:lnTo>
                  <a:lnTo>
                    <a:pt x="635" y="1094"/>
                  </a:lnTo>
                  <a:lnTo>
                    <a:pt x="661" y="1091"/>
                  </a:lnTo>
                  <a:lnTo>
                    <a:pt x="688" y="1084"/>
                  </a:lnTo>
                  <a:lnTo>
                    <a:pt x="714" y="1077"/>
                  </a:lnTo>
                  <a:lnTo>
                    <a:pt x="741" y="1068"/>
                  </a:lnTo>
                  <a:lnTo>
                    <a:pt x="766" y="1059"/>
                  </a:lnTo>
                  <a:lnTo>
                    <a:pt x="791" y="1047"/>
                  </a:lnTo>
                  <a:lnTo>
                    <a:pt x="814" y="1034"/>
                  </a:lnTo>
                  <a:lnTo>
                    <a:pt x="837" y="1022"/>
                  </a:lnTo>
                  <a:lnTo>
                    <a:pt x="860" y="1008"/>
                  </a:lnTo>
                  <a:lnTo>
                    <a:pt x="881" y="992"/>
                  </a:lnTo>
                  <a:lnTo>
                    <a:pt x="902" y="976"/>
                  </a:lnTo>
                  <a:lnTo>
                    <a:pt x="922" y="958"/>
                  </a:lnTo>
                  <a:lnTo>
                    <a:pt x="941" y="940"/>
                  </a:lnTo>
                  <a:lnTo>
                    <a:pt x="959" y="921"/>
                  </a:lnTo>
                  <a:lnTo>
                    <a:pt x="977" y="901"/>
                  </a:lnTo>
                  <a:lnTo>
                    <a:pt x="993" y="880"/>
                  </a:lnTo>
                  <a:lnTo>
                    <a:pt x="1009" y="859"/>
                  </a:lnTo>
                  <a:lnTo>
                    <a:pt x="1023" y="836"/>
                  </a:lnTo>
                  <a:lnTo>
                    <a:pt x="1035" y="813"/>
                  </a:lnTo>
                  <a:lnTo>
                    <a:pt x="1048" y="789"/>
                  </a:lnTo>
                  <a:lnTo>
                    <a:pt x="1058" y="765"/>
                  </a:lnTo>
                  <a:lnTo>
                    <a:pt x="1069" y="740"/>
                  </a:lnTo>
                  <a:lnTo>
                    <a:pt x="1078" y="715"/>
                  </a:lnTo>
                  <a:lnTo>
                    <a:pt x="1085" y="688"/>
                  </a:lnTo>
                  <a:lnTo>
                    <a:pt x="1090" y="662"/>
                  </a:lnTo>
                  <a:lnTo>
                    <a:pt x="1095" y="635"/>
                  </a:lnTo>
                  <a:lnTo>
                    <a:pt x="1099" y="607"/>
                  </a:lnTo>
                  <a:lnTo>
                    <a:pt x="1101" y="578"/>
                  </a:lnTo>
                  <a:lnTo>
                    <a:pt x="1103" y="550"/>
                  </a:lnTo>
                  <a:lnTo>
                    <a:pt x="1092" y="550"/>
                  </a:lnTo>
                  <a:lnTo>
                    <a:pt x="1090" y="524"/>
                  </a:lnTo>
                  <a:lnTo>
                    <a:pt x="1088" y="495"/>
                  </a:lnTo>
                  <a:lnTo>
                    <a:pt x="1085" y="469"/>
                  </a:lnTo>
                  <a:lnTo>
                    <a:pt x="1079" y="442"/>
                  </a:lnTo>
                  <a:lnTo>
                    <a:pt x="1074" y="415"/>
                  </a:lnTo>
                  <a:lnTo>
                    <a:pt x="1067" y="391"/>
                  </a:lnTo>
                  <a:lnTo>
                    <a:pt x="1058" y="366"/>
                  </a:lnTo>
                  <a:lnTo>
                    <a:pt x="1049" y="341"/>
                  </a:lnTo>
                  <a:lnTo>
                    <a:pt x="1037" y="316"/>
                  </a:lnTo>
                  <a:lnTo>
                    <a:pt x="1026" y="293"/>
                  </a:lnTo>
                  <a:lnTo>
                    <a:pt x="1012" y="270"/>
                  </a:lnTo>
                  <a:lnTo>
                    <a:pt x="1000" y="249"/>
                  </a:lnTo>
                  <a:lnTo>
                    <a:pt x="984" y="227"/>
                  </a:lnTo>
                  <a:lnTo>
                    <a:pt x="968" y="206"/>
                  </a:lnTo>
                  <a:lnTo>
                    <a:pt x="950" y="187"/>
                  </a:lnTo>
                  <a:lnTo>
                    <a:pt x="932" y="169"/>
                  </a:lnTo>
                  <a:lnTo>
                    <a:pt x="915" y="151"/>
                  </a:lnTo>
                  <a:lnTo>
                    <a:pt x="895" y="133"/>
                  </a:lnTo>
                  <a:lnTo>
                    <a:pt x="874" y="117"/>
                  </a:lnTo>
                  <a:lnTo>
                    <a:pt x="853" y="103"/>
                  </a:lnTo>
                  <a:lnTo>
                    <a:pt x="831" y="89"/>
                  </a:lnTo>
                  <a:lnTo>
                    <a:pt x="808" y="75"/>
                  </a:lnTo>
                  <a:lnTo>
                    <a:pt x="785" y="64"/>
                  </a:lnTo>
                  <a:lnTo>
                    <a:pt x="760" y="54"/>
                  </a:lnTo>
                  <a:lnTo>
                    <a:pt x="737" y="43"/>
                  </a:lnTo>
                  <a:lnTo>
                    <a:pt x="711" y="34"/>
                  </a:lnTo>
                  <a:lnTo>
                    <a:pt x="686" y="27"/>
                  </a:lnTo>
                  <a:lnTo>
                    <a:pt x="659" y="22"/>
                  </a:lnTo>
                  <a:lnTo>
                    <a:pt x="633" y="16"/>
                  </a:lnTo>
                  <a:lnTo>
                    <a:pt x="606" y="13"/>
                  </a:lnTo>
                  <a:lnTo>
                    <a:pt x="578" y="11"/>
                  </a:lnTo>
                  <a:lnTo>
                    <a:pt x="551" y="11"/>
                  </a:lnTo>
                  <a:lnTo>
                    <a:pt x="523" y="11"/>
                  </a:lnTo>
                  <a:lnTo>
                    <a:pt x="496" y="13"/>
                  </a:lnTo>
                  <a:lnTo>
                    <a:pt x="468" y="16"/>
                  </a:lnTo>
                  <a:lnTo>
                    <a:pt x="441" y="22"/>
                  </a:lnTo>
                  <a:lnTo>
                    <a:pt x="416" y="27"/>
                  </a:lnTo>
                  <a:lnTo>
                    <a:pt x="390" y="34"/>
                  </a:lnTo>
                  <a:lnTo>
                    <a:pt x="365" y="43"/>
                  </a:lnTo>
                  <a:lnTo>
                    <a:pt x="340" y="54"/>
                  </a:lnTo>
                  <a:lnTo>
                    <a:pt x="317" y="64"/>
                  </a:lnTo>
                  <a:lnTo>
                    <a:pt x="294" y="75"/>
                  </a:lnTo>
                  <a:lnTo>
                    <a:pt x="271" y="89"/>
                  </a:lnTo>
                  <a:lnTo>
                    <a:pt x="248" y="103"/>
                  </a:lnTo>
                  <a:lnTo>
                    <a:pt x="227" y="117"/>
                  </a:lnTo>
                  <a:lnTo>
                    <a:pt x="207" y="133"/>
                  </a:lnTo>
                  <a:lnTo>
                    <a:pt x="188" y="151"/>
                  </a:lnTo>
                  <a:lnTo>
                    <a:pt x="168" y="169"/>
                  </a:lnTo>
                  <a:lnTo>
                    <a:pt x="151" y="187"/>
                  </a:lnTo>
                  <a:lnTo>
                    <a:pt x="135" y="206"/>
                  </a:lnTo>
                  <a:lnTo>
                    <a:pt x="119" y="227"/>
                  </a:lnTo>
                  <a:lnTo>
                    <a:pt x="103" y="249"/>
                  </a:lnTo>
                  <a:lnTo>
                    <a:pt x="88" y="270"/>
                  </a:lnTo>
                  <a:lnTo>
                    <a:pt x="76" y="293"/>
                  </a:lnTo>
                  <a:lnTo>
                    <a:pt x="64" y="316"/>
                  </a:lnTo>
                  <a:lnTo>
                    <a:pt x="53" y="341"/>
                  </a:lnTo>
                  <a:lnTo>
                    <a:pt x="44" y="366"/>
                  </a:lnTo>
                  <a:lnTo>
                    <a:pt x="35" y="391"/>
                  </a:lnTo>
                  <a:lnTo>
                    <a:pt x="28" y="415"/>
                  </a:lnTo>
                  <a:lnTo>
                    <a:pt x="21" y="442"/>
                  </a:lnTo>
                  <a:lnTo>
                    <a:pt x="18" y="469"/>
                  </a:lnTo>
                  <a:lnTo>
                    <a:pt x="14" y="495"/>
                  </a:lnTo>
                  <a:lnTo>
                    <a:pt x="10" y="524"/>
                  </a:lnTo>
                  <a:lnTo>
                    <a:pt x="10" y="550"/>
                  </a:lnTo>
                  <a:lnTo>
                    <a:pt x="10" y="578"/>
                  </a:lnTo>
                  <a:lnTo>
                    <a:pt x="14" y="605"/>
                  </a:lnTo>
                  <a:lnTo>
                    <a:pt x="18" y="633"/>
                  </a:lnTo>
                  <a:lnTo>
                    <a:pt x="21" y="660"/>
                  </a:lnTo>
                  <a:lnTo>
                    <a:pt x="28" y="685"/>
                  </a:lnTo>
                  <a:lnTo>
                    <a:pt x="35" y="711"/>
                  </a:lnTo>
                  <a:lnTo>
                    <a:pt x="44" y="736"/>
                  </a:lnTo>
                  <a:lnTo>
                    <a:pt x="53" y="761"/>
                  </a:lnTo>
                  <a:lnTo>
                    <a:pt x="64" y="784"/>
                  </a:lnTo>
                  <a:lnTo>
                    <a:pt x="76" y="807"/>
                  </a:lnTo>
                  <a:lnTo>
                    <a:pt x="88" y="830"/>
                  </a:lnTo>
                  <a:lnTo>
                    <a:pt x="103" y="853"/>
                  </a:lnTo>
                  <a:lnTo>
                    <a:pt x="119" y="875"/>
                  </a:lnTo>
                  <a:lnTo>
                    <a:pt x="135" y="894"/>
                  </a:lnTo>
                  <a:lnTo>
                    <a:pt x="151" y="914"/>
                  </a:lnTo>
                  <a:lnTo>
                    <a:pt x="168" y="933"/>
                  </a:lnTo>
                  <a:lnTo>
                    <a:pt x="188" y="951"/>
                  </a:lnTo>
                  <a:lnTo>
                    <a:pt x="207" y="967"/>
                  </a:lnTo>
                  <a:lnTo>
                    <a:pt x="227" y="983"/>
                  </a:lnTo>
                  <a:lnTo>
                    <a:pt x="248" y="999"/>
                  </a:lnTo>
                  <a:lnTo>
                    <a:pt x="271" y="1013"/>
                  </a:lnTo>
                  <a:lnTo>
                    <a:pt x="294" y="1025"/>
                  </a:lnTo>
                  <a:lnTo>
                    <a:pt x="317" y="1038"/>
                  </a:lnTo>
                  <a:lnTo>
                    <a:pt x="340" y="1048"/>
                  </a:lnTo>
                  <a:lnTo>
                    <a:pt x="365" y="1057"/>
                  </a:lnTo>
                  <a:lnTo>
                    <a:pt x="390" y="1066"/>
                  </a:lnTo>
                  <a:lnTo>
                    <a:pt x="416" y="1073"/>
                  </a:lnTo>
                  <a:lnTo>
                    <a:pt x="441" y="1080"/>
                  </a:lnTo>
                  <a:lnTo>
                    <a:pt x="468" y="1084"/>
                  </a:lnTo>
                  <a:lnTo>
                    <a:pt x="496" y="1087"/>
                  </a:lnTo>
                  <a:lnTo>
                    <a:pt x="523" y="1089"/>
                  </a:lnTo>
                  <a:lnTo>
                    <a:pt x="551" y="1091"/>
                  </a:lnTo>
                  <a:lnTo>
                    <a:pt x="578" y="1089"/>
                  </a:lnTo>
                  <a:lnTo>
                    <a:pt x="606" y="1087"/>
                  </a:lnTo>
                  <a:lnTo>
                    <a:pt x="633" y="1084"/>
                  </a:lnTo>
                  <a:lnTo>
                    <a:pt x="659" y="1080"/>
                  </a:lnTo>
                  <a:lnTo>
                    <a:pt x="686" y="1073"/>
                  </a:lnTo>
                  <a:lnTo>
                    <a:pt x="711" y="1066"/>
                  </a:lnTo>
                  <a:lnTo>
                    <a:pt x="737" y="1057"/>
                  </a:lnTo>
                  <a:lnTo>
                    <a:pt x="760" y="1048"/>
                  </a:lnTo>
                  <a:lnTo>
                    <a:pt x="785" y="1038"/>
                  </a:lnTo>
                  <a:lnTo>
                    <a:pt x="808" y="1025"/>
                  </a:lnTo>
                  <a:lnTo>
                    <a:pt x="831" y="1013"/>
                  </a:lnTo>
                  <a:lnTo>
                    <a:pt x="853" y="999"/>
                  </a:lnTo>
                  <a:lnTo>
                    <a:pt x="874" y="983"/>
                  </a:lnTo>
                  <a:lnTo>
                    <a:pt x="895" y="967"/>
                  </a:lnTo>
                  <a:lnTo>
                    <a:pt x="915" y="951"/>
                  </a:lnTo>
                  <a:lnTo>
                    <a:pt x="932" y="933"/>
                  </a:lnTo>
                  <a:lnTo>
                    <a:pt x="950" y="914"/>
                  </a:lnTo>
                  <a:lnTo>
                    <a:pt x="968" y="894"/>
                  </a:lnTo>
                  <a:lnTo>
                    <a:pt x="984" y="875"/>
                  </a:lnTo>
                  <a:lnTo>
                    <a:pt x="1000" y="853"/>
                  </a:lnTo>
                  <a:lnTo>
                    <a:pt x="1012" y="830"/>
                  </a:lnTo>
                  <a:lnTo>
                    <a:pt x="1026" y="807"/>
                  </a:lnTo>
                  <a:lnTo>
                    <a:pt x="1037" y="784"/>
                  </a:lnTo>
                  <a:lnTo>
                    <a:pt x="1049" y="761"/>
                  </a:lnTo>
                  <a:lnTo>
                    <a:pt x="1058" y="736"/>
                  </a:lnTo>
                  <a:lnTo>
                    <a:pt x="1067" y="711"/>
                  </a:lnTo>
                  <a:lnTo>
                    <a:pt x="1074" y="685"/>
                  </a:lnTo>
                  <a:lnTo>
                    <a:pt x="1079" y="660"/>
                  </a:lnTo>
                  <a:lnTo>
                    <a:pt x="1085" y="633"/>
                  </a:lnTo>
                  <a:lnTo>
                    <a:pt x="1088" y="605"/>
                  </a:lnTo>
                  <a:lnTo>
                    <a:pt x="1090" y="578"/>
                  </a:lnTo>
                  <a:lnTo>
                    <a:pt x="1092" y="550"/>
                  </a:lnTo>
                  <a:lnTo>
                    <a:pt x="1103" y="550"/>
                  </a:lnTo>
                  <a:close/>
                </a:path>
              </a:pathLst>
            </a:custGeom>
            <a:solidFill>
              <a:srgbClr val="9AD6FF"/>
            </a:solidFill>
            <a:ln w="9525">
              <a:noFill/>
              <a:round/>
              <a:headEnd/>
              <a:tailEnd/>
            </a:ln>
          </p:spPr>
          <p:txBody>
            <a:bodyPr/>
            <a:lstStyle/>
            <a:p>
              <a:endParaRPr lang="en-US"/>
            </a:p>
          </p:txBody>
        </p:sp>
        <p:sp>
          <p:nvSpPr>
            <p:cNvPr id="53361" name="Freeform 114"/>
            <p:cNvSpPr>
              <a:spLocks/>
            </p:cNvSpPr>
            <p:nvPr/>
          </p:nvSpPr>
          <p:spPr bwMode="auto">
            <a:xfrm>
              <a:off x="3910513" y="2505098"/>
              <a:ext cx="1540933" cy="1730375"/>
            </a:xfrm>
            <a:custGeom>
              <a:avLst/>
              <a:gdLst>
                <a:gd name="T0" fmla="*/ 2147483647 w 1092"/>
                <a:gd name="T1" fmla="*/ 2147483647 h 1090"/>
                <a:gd name="T2" fmla="*/ 2147483647 w 1092"/>
                <a:gd name="T3" fmla="*/ 2147483647 h 1090"/>
                <a:gd name="T4" fmla="*/ 2147483647 w 1092"/>
                <a:gd name="T5" fmla="*/ 2147483647 h 1090"/>
                <a:gd name="T6" fmla="*/ 2147483647 w 1092"/>
                <a:gd name="T7" fmla="*/ 2147483647 h 1090"/>
                <a:gd name="T8" fmla="*/ 2147483647 w 1092"/>
                <a:gd name="T9" fmla="*/ 2147483647 h 1090"/>
                <a:gd name="T10" fmla="*/ 2147483647 w 1092"/>
                <a:gd name="T11" fmla="*/ 2147483647 h 1090"/>
                <a:gd name="T12" fmla="*/ 2147483647 w 1092"/>
                <a:gd name="T13" fmla="*/ 2147483647 h 1090"/>
                <a:gd name="T14" fmla="*/ 2147483647 w 1092"/>
                <a:gd name="T15" fmla="*/ 2147483647 h 1090"/>
                <a:gd name="T16" fmla="*/ 2147483647 w 1092"/>
                <a:gd name="T17" fmla="*/ 2147483647 h 1090"/>
                <a:gd name="T18" fmla="*/ 2147483647 w 1092"/>
                <a:gd name="T19" fmla="*/ 2147483647 h 1090"/>
                <a:gd name="T20" fmla="*/ 2147483647 w 1092"/>
                <a:gd name="T21" fmla="*/ 2147483647 h 1090"/>
                <a:gd name="T22" fmla="*/ 2147483647 w 1092"/>
                <a:gd name="T23" fmla="*/ 2147483647 h 1090"/>
                <a:gd name="T24" fmla="*/ 0 w 1092"/>
                <a:gd name="T25" fmla="*/ 2147483647 h 1090"/>
                <a:gd name="T26" fmla="*/ 2147483647 w 1092"/>
                <a:gd name="T27" fmla="*/ 2147483647 h 1090"/>
                <a:gd name="T28" fmla="*/ 2147483647 w 1092"/>
                <a:gd name="T29" fmla="*/ 2147483647 h 1090"/>
                <a:gd name="T30" fmla="*/ 2147483647 w 1092"/>
                <a:gd name="T31" fmla="*/ 2147483647 h 1090"/>
                <a:gd name="T32" fmla="*/ 2147483647 w 1092"/>
                <a:gd name="T33" fmla="*/ 2147483647 h 1090"/>
                <a:gd name="T34" fmla="*/ 2147483647 w 1092"/>
                <a:gd name="T35" fmla="*/ 2147483647 h 1090"/>
                <a:gd name="T36" fmla="*/ 2147483647 w 1092"/>
                <a:gd name="T37" fmla="*/ 2147483647 h 1090"/>
                <a:gd name="T38" fmla="*/ 2147483647 w 1092"/>
                <a:gd name="T39" fmla="*/ 2147483647 h 1090"/>
                <a:gd name="T40" fmla="*/ 2147483647 w 1092"/>
                <a:gd name="T41" fmla="*/ 2147483647 h 1090"/>
                <a:gd name="T42" fmla="*/ 2147483647 w 1092"/>
                <a:gd name="T43" fmla="*/ 2147483647 h 1090"/>
                <a:gd name="T44" fmla="*/ 2147483647 w 1092"/>
                <a:gd name="T45" fmla="*/ 2147483647 h 1090"/>
                <a:gd name="T46" fmla="*/ 2147483647 w 1092"/>
                <a:gd name="T47" fmla="*/ 2147483647 h 1090"/>
                <a:gd name="T48" fmla="*/ 2147483647 w 1092"/>
                <a:gd name="T49" fmla="*/ 2147483647 h 1090"/>
                <a:gd name="T50" fmla="*/ 2147483647 w 1092"/>
                <a:gd name="T51" fmla="*/ 2147483647 h 1090"/>
                <a:gd name="T52" fmla="*/ 2147483647 w 1092"/>
                <a:gd name="T53" fmla="*/ 2147483647 h 1090"/>
                <a:gd name="T54" fmla="*/ 2147483647 w 1092"/>
                <a:gd name="T55" fmla="*/ 2147483647 h 1090"/>
                <a:gd name="T56" fmla="*/ 2147483647 w 1092"/>
                <a:gd name="T57" fmla="*/ 2147483647 h 1090"/>
                <a:gd name="T58" fmla="*/ 2147483647 w 1092"/>
                <a:gd name="T59" fmla="*/ 2147483647 h 1090"/>
                <a:gd name="T60" fmla="*/ 2147483647 w 1092"/>
                <a:gd name="T61" fmla="*/ 2147483647 h 1090"/>
                <a:gd name="T62" fmla="*/ 2147483647 w 1092"/>
                <a:gd name="T63" fmla="*/ 2147483647 h 1090"/>
                <a:gd name="T64" fmla="*/ 2147483647 w 1092"/>
                <a:gd name="T65" fmla="*/ 2147483647 h 1090"/>
                <a:gd name="T66" fmla="*/ 2147483647 w 1092"/>
                <a:gd name="T67" fmla="*/ 2147483647 h 1090"/>
                <a:gd name="T68" fmla="*/ 2147483647 w 1092"/>
                <a:gd name="T69" fmla="*/ 2147483647 h 1090"/>
                <a:gd name="T70" fmla="*/ 2147483647 w 1092"/>
                <a:gd name="T71" fmla="*/ 2147483647 h 1090"/>
                <a:gd name="T72" fmla="*/ 2147483647 w 1092"/>
                <a:gd name="T73" fmla="*/ 2147483647 h 1090"/>
                <a:gd name="T74" fmla="*/ 2147483647 w 1092"/>
                <a:gd name="T75" fmla="*/ 2147483647 h 1090"/>
                <a:gd name="T76" fmla="*/ 2147483647 w 1092"/>
                <a:gd name="T77" fmla="*/ 2147483647 h 1090"/>
                <a:gd name="T78" fmla="*/ 2147483647 w 1092"/>
                <a:gd name="T79" fmla="*/ 2147483647 h 1090"/>
                <a:gd name="T80" fmla="*/ 2147483647 w 1092"/>
                <a:gd name="T81" fmla="*/ 2147483647 h 1090"/>
                <a:gd name="T82" fmla="*/ 2147483647 w 1092"/>
                <a:gd name="T83" fmla="*/ 2147483647 h 1090"/>
                <a:gd name="T84" fmla="*/ 2147483647 w 1092"/>
                <a:gd name="T85" fmla="*/ 2147483647 h 1090"/>
                <a:gd name="T86" fmla="*/ 2147483647 w 1092"/>
                <a:gd name="T87" fmla="*/ 2147483647 h 1090"/>
                <a:gd name="T88" fmla="*/ 2147483647 w 1092"/>
                <a:gd name="T89" fmla="*/ 2147483647 h 1090"/>
                <a:gd name="T90" fmla="*/ 2147483647 w 1092"/>
                <a:gd name="T91" fmla="*/ 2147483647 h 1090"/>
                <a:gd name="T92" fmla="*/ 2147483647 w 1092"/>
                <a:gd name="T93" fmla="*/ 2147483647 h 1090"/>
                <a:gd name="T94" fmla="*/ 2147483647 w 1092"/>
                <a:gd name="T95" fmla="*/ 2147483647 h 1090"/>
                <a:gd name="T96" fmla="*/ 2147483647 w 1092"/>
                <a:gd name="T97" fmla="*/ 2147483647 h 1090"/>
                <a:gd name="T98" fmla="*/ 2147483647 w 1092"/>
                <a:gd name="T99" fmla="*/ 2147483647 h 1090"/>
                <a:gd name="T100" fmla="*/ 2147483647 w 1092"/>
                <a:gd name="T101" fmla="*/ 2147483647 h 10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92"/>
                <a:gd name="T154" fmla="*/ 0 h 1090"/>
                <a:gd name="T155" fmla="*/ 1092 w 1092"/>
                <a:gd name="T156" fmla="*/ 1090 h 109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92" h="1090">
                  <a:moveTo>
                    <a:pt x="1092" y="544"/>
                  </a:moveTo>
                  <a:lnTo>
                    <a:pt x="1090" y="516"/>
                  </a:lnTo>
                  <a:lnTo>
                    <a:pt x="1089" y="489"/>
                  </a:lnTo>
                  <a:lnTo>
                    <a:pt x="1085" y="461"/>
                  </a:lnTo>
                  <a:lnTo>
                    <a:pt x="1080" y="434"/>
                  </a:lnTo>
                  <a:lnTo>
                    <a:pt x="1074" y="408"/>
                  </a:lnTo>
                  <a:lnTo>
                    <a:pt x="1067" y="383"/>
                  </a:lnTo>
                  <a:lnTo>
                    <a:pt x="1059" y="356"/>
                  </a:lnTo>
                  <a:lnTo>
                    <a:pt x="1048" y="331"/>
                  </a:lnTo>
                  <a:lnTo>
                    <a:pt x="1037" y="308"/>
                  </a:lnTo>
                  <a:lnTo>
                    <a:pt x="1025" y="285"/>
                  </a:lnTo>
                  <a:lnTo>
                    <a:pt x="1012" y="262"/>
                  </a:lnTo>
                  <a:lnTo>
                    <a:pt x="998" y="239"/>
                  </a:lnTo>
                  <a:lnTo>
                    <a:pt x="982" y="218"/>
                  </a:lnTo>
                  <a:lnTo>
                    <a:pt x="966" y="198"/>
                  </a:lnTo>
                  <a:lnTo>
                    <a:pt x="950" y="177"/>
                  </a:lnTo>
                  <a:lnTo>
                    <a:pt x="931" y="159"/>
                  </a:lnTo>
                  <a:lnTo>
                    <a:pt x="913" y="140"/>
                  </a:lnTo>
                  <a:lnTo>
                    <a:pt x="894" y="124"/>
                  </a:lnTo>
                  <a:lnTo>
                    <a:pt x="872" y="108"/>
                  </a:lnTo>
                  <a:lnTo>
                    <a:pt x="851" y="92"/>
                  </a:lnTo>
                  <a:lnTo>
                    <a:pt x="828" y="78"/>
                  </a:lnTo>
                  <a:lnTo>
                    <a:pt x="807" y="65"/>
                  </a:lnTo>
                  <a:lnTo>
                    <a:pt x="782" y="53"/>
                  </a:lnTo>
                  <a:lnTo>
                    <a:pt x="759" y="42"/>
                  </a:lnTo>
                  <a:lnTo>
                    <a:pt x="734" y="32"/>
                  </a:lnTo>
                  <a:lnTo>
                    <a:pt x="708" y="23"/>
                  </a:lnTo>
                  <a:lnTo>
                    <a:pt x="683" y="16"/>
                  </a:lnTo>
                  <a:lnTo>
                    <a:pt x="656" y="10"/>
                  </a:lnTo>
                  <a:lnTo>
                    <a:pt x="630" y="5"/>
                  </a:lnTo>
                  <a:lnTo>
                    <a:pt x="601" y="2"/>
                  </a:lnTo>
                  <a:lnTo>
                    <a:pt x="575" y="0"/>
                  </a:lnTo>
                  <a:lnTo>
                    <a:pt x="546" y="0"/>
                  </a:lnTo>
                  <a:lnTo>
                    <a:pt x="518" y="0"/>
                  </a:lnTo>
                  <a:lnTo>
                    <a:pt x="489" y="2"/>
                  </a:lnTo>
                  <a:lnTo>
                    <a:pt x="463" y="5"/>
                  </a:lnTo>
                  <a:lnTo>
                    <a:pt x="436" y="10"/>
                  </a:lnTo>
                  <a:lnTo>
                    <a:pt x="410" y="16"/>
                  </a:lnTo>
                  <a:lnTo>
                    <a:pt x="383" y="23"/>
                  </a:lnTo>
                  <a:lnTo>
                    <a:pt x="358" y="32"/>
                  </a:lnTo>
                  <a:lnTo>
                    <a:pt x="333" y="42"/>
                  </a:lnTo>
                  <a:lnTo>
                    <a:pt x="309" y="53"/>
                  </a:lnTo>
                  <a:lnTo>
                    <a:pt x="286" y="65"/>
                  </a:lnTo>
                  <a:lnTo>
                    <a:pt x="263" y="78"/>
                  </a:lnTo>
                  <a:lnTo>
                    <a:pt x="241" y="92"/>
                  </a:lnTo>
                  <a:lnTo>
                    <a:pt x="220" y="108"/>
                  </a:lnTo>
                  <a:lnTo>
                    <a:pt x="199" y="124"/>
                  </a:lnTo>
                  <a:lnTo>
                    <a:pt x="179" y="140"/>
                  </a:lnTo>
                  <a:lnTo>
                    <a:pt x="160" y="159"/>
                  </a:lnTo>
                  <a:lnTo>
                    <a:pt x="142" y="177"/>
                  </a:lnTo>
                  <a:lnTo>
                    <a:pt x="124" y="198"/>
                  </a:lnTo>
                  <a:lnTo>
                    <a:pt x="108" y="218"/>
                  </a:lnTo>
                  <a:lnTo>
                    <a:pt x="94" y="239"/>
                  </a:lnTo>
                  <a:lnTo>
                    <a:pt x="80" y="262"/>
                  </a:lnTo>
                  <a:lnTo>
                    <a:pt x="66" y="285"/>
                  </a:lnTo>
                  <a:lnTo>
                    <a:pt x="53" y="308"/>
                  </a:lnTo>
                  <a:lnTo>
                    <a:pt x="43" y="331"/>
                  </a:lnTo>
                  <a:lnTo>
                    <a:pt x="34" y="356"/>
                  </a:lnTo>
                  <a:lnTo>
                    <a:pt x="25" y="383"/>
                  </a:lnTo>
                  <a:lnTo>
                    <a:pt x="18" y="408"/>
                  </a:lnTo>
                  <a:lnTo>
                    <a:pt x="11" y="434"/>
                  </a:lnTo>
                  <a:lnTo>
                    <a:pt x="7" y="461"/>
                  </a:lnTo>
                  <a:lnTo>
                    <a:pt x="4" y="489"/>
                  </a:lnTo>
                  <a:lnTo>
                    <a:pt x="0" y="516"/>
                  </a:lnTo>
                  <a:lnTo>
                    <a:pt x="0" y="544"/>
                  </a:lnTo>
                  <a:lnTo>
                    <a:pt x="0" y="572"/>
                  </a:lnTo>
                  <a:lnTo>
                    <a:pt x="4" y="601"/>
                  </a:lnTo>
                  <a:lnTo>
                    <a:pt x="7" y="627"/>
                  </a:lnTo>
                  <a:lnTo>
                    <a:pt x="11" y="654"/>
                  </a:lnTo>
                  <a:lnTo>
                    <a:pt x="18" y="681"/>
                  </a:lnTo>
                  <a:lnTo>
                    <a:pt x="25" y="707"/>
                  </a:lnTo>
                  <a:lnTo>
                    <a:pt x="34" y="732"/>
                  </a:lnTo>
                  <a:lnTo>
                    <a:pt x="43" y="757"/>
                  </a:lnTo>
                  <a:lnTo>
                    <a:pt x="53" y="782"/>
                  </a:lnTo>
                  <a:lnTo>
                    <a:pt x="66" y="805"/>
                  </a:lnTo>
                  <a:lnTo>
                    <a:pt x="80" y="828"/>
                  </a:lnTo>
                  <a:lnTo>
                    <a:pt x="94" y="849"/>
                  </a:lnTo>
                  <a:lnTo>
                    <a:pt x="108" y="870"/>
                  </a:lnTo>
                  <a:lnTo>
                    <a:pt x="124" y="892"/>
                  </a:lnTo>
                  <a:lnTo>
                    <a:pt x="142" y="911"/>
                  </a:lnTo>
                  <a:lnTo>
                    <a:pt x="160" y="931"/>
                  </a:lnTo>
                  <a:lnTo>
                    <a:pt x="179" y="948"/>
                  </a:lnTo>
                  <a:lnTo>
                    <a:pt x="199" y="966"/>
                  </a:lnTo>
                  <a:lnTo>
                    <a:pt x="220" y="982"/>
                  </a:lnTo>
                  <a:lnTo>
                    <a:pt x="241" y="996"/>
                  </a:lnTo>
                  <a:lnTo>
                    <a:pt x="263" y="1010"/>
                  </a:lnTo>
                  <a:lnTo>
                    <a:pt x="286" y="1025"/>
                  </a:lnTo>
                  <a:lnTo>
                    <a:pt x="309" y="1037"/>
                  </a:lnTo>
                  <a:lnTo>
                    <a:pt x="333" y="1048"/>
                  </a:lnTo>
                  <a:lnTo>
                    <a:pt x="358" y="1057"/>
                  </a:lnTo>
                  <a:lnTo>
                    <a:pt x="383" y="1065"/>
                  </a:lnTo>
                  <a:lnTo>
                    <a:pt x="410" y="1073"/>
                  </a:lnTo>
                  <a:lnTo>
                    <a:pt x="436" y="1080"/>
                  </a:lnTo>
                  <a:lnTo>
                    <a:pt x="463" y="1083"/>
                  </a:lnTo>
                  <a:lnTo>
                    <a:pt x="489" y="1087"/>
                  </a:lnTo>
                  <a:lnTo>
                    <a:pt x="518" y="1090"/>
                  </a:lnTo>
                  <a:lnTo>
                    <a:pt x="546" y="1090"/>
                  </a:lnTo>
                  <a:lnTo>
                    <a:pt x="575" y="1090"/>
                  </a:lnTo>
                  <a:lnTo>
                    <a:pt x="601" y="1087"/>
                  </a:lnTo>
                  <a:lnTo>
                    <a:pt x="630" y="1083"/>
                  </a:lnTo>
                  <a:lnTo>
                    <a:pt x="656" y="1080"/>
                  </a:lnTo>
                  <a:lnTo>
                    <a:pt x="683" y="1073"/>
                  </a:lnTo>
                  <a:lnTo>
                    <a:pt x="708" y="1065"/>
                  </a:lnTo>
                  <a:lnTo>
                    <a:pt x="734" y="1057"/>
                  </a:lnTo>
                  <a:lnTo>
                    <a:pt x="759" y="1048"/>
                  </a:lnTo>
                  <a:lnTo>
                    <a:pt x="782" y="1037"/>
                  </a:lnTo>
                  <a:lnTo>
                    <a:pt x="807" y="1025"/>
                  </a:lnTo>
                  <a:lnTo>
                    <a:pt x="828" y="1010"/>
                  </a:lnTo>
                  <a:lnTo>
                    <a:pt x="851" y="996"/>
                  </a:lnTo>
                  <a:lnTo>
                    <a:pt x="872" y="982"/>
                  </a:lnTo>
                  <a:lnTo>
                    <a:pt x="894" y="966"/>
                  </a:lnTo>
                  <a:lnTo>
                    <a:pt x="913" y="948"/>
                  </a:lnTo>
                  <a:lnTo>
                    <a:pt x="931" y="931"/>
                  </a:lnTo>
                  <a:lnTo>
                    <a:pt x="950" y="911"/>
                  </a:lnTo>
                  <a:lnTo>
                    <a:pt x="966" y="892"/>
                  </a:lnTo>
                  <a:lnTo>
                    <a:pt x="982" y="870"/>
                  </a:lnTo>
                  <a:lnTo>
                    <a:pt x="998" y="849"/>
                  </a:lnTo>
                  <a:lnTo>
                    <a:pt x="1012" y="828"/>
                  </a:lnTo>
                  <a:lnTo>
                    <a:pt x="1025" y="805"/>
                  </a:lnTo>
                  <a:lnTo>
                    <a:pt x="1037" y="782"/>
                  </a:lnTo>
                  <a:lnTo>
                    <a:pt x="1048" y="757"/>
                  </a:lnTo>
                  <a:lnTo>
                    <a:pt x="1059" y="732"/>
                  </a:lnTo>
                  <a:lnTo>
                    <a:pt x="1067" y="707"/>
                  </a:lnTo>
                  <a:lnTo>
                    <a:pt x="1074" y="681"/>
                  </a:lnTo>
                  <a:lnTo>
                    <a:pt x="1080" y="654"/>
                  </a:lnTo>
                  <a:lnTo>
                    <a:pt x="1085" y="627"/>
                  </a:lnTo>
                  <a:lnTo>
                    <a:pt x="1089" y="601"/>
                  </a:lnTo>
                  <a:lnTo>
                    <a:pt x="1090" y="572"/>
                  </a:lnTo>
                  <a:lnTo>
                    <a:pt x="1092" y="544"/>
                  </a:lnTo>
                  <a:lnTo>
                    <a:pt x="1082" y="544"/>
                  </a:lnTo>
                  <a:lnTo>
                    <a:pt x="1080" y="518"/>
                  </a:lnTo>
                  <a:lnTo>
                    <a:pt x="1078" y="489"/>
                  </a:lnTo>
                  <a:lnTo>
                    <a:pt x="1074" y="463"/>
                  </a:lnTo>
                  <a:lnTo>
                    <a:pt x="1069" y="436"/>
                  </a:lnTo>
                  <a:lnTo>
                    <a:pt x="1064" y="411"/>
                  </a:lnTo>
                  <a:lnTo>
                    <a:pt x="1057" y="386"/>
                  </a:lnTo>
                  <a:lnTo>
                    <a:pt x="1048" y="361"/>
                  </a:lnTo>
                  <a:lnTo>
                    <a:pt x="1039" y="337"/>
                  </a:lnTo>
                  <a:lnTo>
                    <a:pt x="1028" y="314"/>
                  </a:lnTo>
                  <a:lnTo>
                    <a:pt x="1016" y="289"/>
                  </a:lnTo>
                  <a:lnTo>
                    <a:pt x="1004" y="268"/>
                  </a:lnTo>
                  <a:lnTo>
                    <a:pt x="989" y="246"/>
                  </a:lnTo>
                  <a:lnTo>
                    <a:pt x="975" y="225"/>
                  </a:lnTo>
                  <a:lnTo>
                    <a:pt x="959" y="204"/>
                  </a:lnTo>
                  <a:lnTo>
                    <a:pt x="942" y="184"/>
                  </a:lnTo>
                  <a:lnTo>
                    <a:pt x="924" y="166"/>
                  </a:lnTo>
                  <a:lnTo>
                    <a:pt x="906" y="149"/>
                  </a:lnTo>
                  <a:lnTo>
                    <a:pt x="887" y="133"/>
                  </a:lnTo>
                  <a:lnTo>
                    <a:pt x="865" y="117"/>
                  </a:lnTo>
                  <a:lnTo>
                    <a:pt x="844" y="101"/>
                  </a:lnTo>
                  <a:lnTo>
                    <a:pt x="823" y="87"/>
                  </a:lnTo>
                  <a:lnTo>
                    <a:pt x="801" y="74"/>
                  </a:lnTo>
                  <a:lnTo>
                    <a:pt x="778" y="62"/>
                  </a:lnTo>
                  <a:lnTo>
                    <a:pt x="754" y="51"/>
                  </a:lnTo>
                  <a:lnTo>
                    <a:pt x="731" y="42"/>
                  </a:lnTo>
                  <a:lnTo>
                    <a:pt x="706" y="33"/>
                  </a:lnTo>
                  <a:lnTo>
                    <a:pt x="679" y="26"/>
                  </a:lnTo>
                  <a:lnTo>
                    <a:pt x="654" y="21"/>
                  </a:lnTo>
                  <a:lnTo>
                    <a:pt x="628" y="16"/>
                  </a:lnTo>
                  <a:lnTo>
                    <a:pt x="601" y="12"/>
                  </a:lnTo>
                  <a:lnTo>
                    <a:pt x="573" y="10"/>
                  </a:lnTo>
                  <a:lnTo>
                    <a:pt x="546" y="10"/>
                  </a:lnTo>
                  <a:lnTo>
                    <a:pt x="518" y="10"/>
                  </a:lnTo>
                  <a:lnTo>
                    <a:pt x="491" y="12"/>
                  </a:lnTo>
                  <a:lnTo>
                    <a:pt x="465" y="16"/>
                  </a:lnTo>
                  <a:lnTo>
                    <a:pt x="438" y="21"/>
                  </a:lnTo>
                  <a:lnTo>
                    <a:pt x="411" y="26"/>
                  </a:lnTo>
                  <a:lnTo>
                    <a:pt x="387" y="33"/>
                  </a:lnTo>
                  <a:lnTo>
                    <a:pt x="362" y="42"/>
                  </a:lnTo>
                  <a:lnTo>
                    <a:pt x="337" y="51"/>
                  </a:lnTo>
                  <a:lnTo>
                    <a:pt x="314" y="62"/>
                  </a:lnTo>
                  <a:lnTo>
                    <a:pt x="291" y="74"/>
                  </a:lnTo>
                  <a:lnTo>
                    <a:pt x="268" y="87"/>
                  </a:lnTo>
                  <a:lnTo>
                    <a:pt x="247" y="101"/>
                  </a:lnTo>
                  <a:lnTo>
                    <a:pt x="225" y="117"/>
                  </a:lnTo>
                  <a:lnTo>
                    <a:pt x="206" y="133"/>
                  </a:lnTo>
                  <a:lnTo>
                    <a:pt x="186" y="149"/>
                  </a:lnTo>
                  <a:lnTo>
                    <a:pt x="167" y="166"/>
                  </a:lnTo>
                  <a:lnTo>
                    <a:pt x="149" y="184"/>
                  </a:lnTo>
                  <a:lnTo>
                    <a:pt x="133" y="204"/>
                  </a:lnTo>
                  <a:lnTo>
                    <a:pt x="117" y="225"/>
                  </a:lnTo>
                  <a:lnTo>
                    <a:pt x="103" y="246"/>
                  </a:lnTo>
                  <a:lnTo>
                    <a:pt x="89" y="268"/>
                  </a:lnTo>
                  <a:lnTo>
                    <a:pt x="76" y="289"/>
                  </a:lnTo>
                  <a:lnTo>
                    <a:pt x="64" y="314"/>
                  </a:lnTo>
                  <a:lnTo>
                    <a:pt x="53" y="337"/>
                  </a:lnTo>
                  <a:lnTo>
                    <a:pt x="43" y="361"/>
                  </a:lnTo>
                  <a:lnTo>
                    <a:pt x="36" y="386"/>
                  </a:lnTo>
                  <a:lnTo>
                    <a:pt x="29" y="411"/>
                  </a:lnTo>
                  <a:lnTo>
                    <a:pt x="21" y="436"/>
                  </a:lnTo>
                  <a:lnTo>
                    <a:pt x="18" y="463"/>
                  </a:lnTo>
                  <a:lnTo>
                    <a:pt x="14" y="489"/>
                  </a:lnTo>
                  <a:lnTo>
                    <a:pt x="11" y="518"/>
                  </a:lnTo>
                  <a:lnTo>
                    <a:pt x="11" y="544"/>
                  </a:lnTo>
                  <a:lnTo>
                    <a:pt x="11" y="572"/>
                  </a:lnTo>
                  <a:lnTo>
                    <a:pt x="14" y="599"/>
                  </a:lnTo>
                  <a:lnTo>
                    <a:pt x="18" y="626"/>
                  </a:lnTo>
                  <a:lnTo>
                    <a:pt x="21" y="652"/>
                  </a:lnTo>
                  <a:lnTo>
                    <a:pt x="29" y="679"/>
                  </a:lnTo>
                  <a:lnTo>
                    <a:pt x="36" y="704"/>
                  </a:lnTo>
                  <a:lnTo>
                    <a:pt x="43" y="729"/>
                  </a:lnTo>
                  <a:lnTo>
                    <a:pt x="53" y="753"/>
                  </a:lnTo>
                  <a:lnTo>
                    <a:pt x="64" y="776"/>
                  </a:lnTo>
                  <a:lnTo>
                    <a:pt x="76" y="799"/>
                  </a:lnTo>
                  <a:lnTo>
                    <a:pt x="89" y="823"/>
                  </a:lnTo>
                  <a:lnTo>
                    <a:pt x="103" y="844"/>
                  </a:lnTo>
                  <a:lnTo>
                    <a:pt x="117" y="865"/>
                  </a:lnTo>
                  <a:lnTo>
                    <a:pt x="133" y="885"/>
                  </a:lnTo>
                  <a:lnTo>
                    <a:pt x="149" y="904"/>
                  </a:lnTo>
                  <a:lnTo>
                    <a:pt x="167" y="924"/>
                  </a:lnTo>
                  <a:lnTo>
                    <a:pt x="186" y="940"/>
                  </a:lnTo>
                  <a:lnTo>
                    <a:pt x="206" y="957"/>
                  </a:lnTo>
                  <a:lnTo>
                    <a:pt x="225" y="973"/>
                  </a:lnTo>
                  <a:lnTo>
                    <a:pt x="247" y="987"/>
                  </a:lnTo>
                  <a:lnTo>
                    <a:pt x="268" y="1002"/>
                  </a:lnTo>
                  <a:lnTo>
                    <a:pt x="291" y="1014"/>
                  </a:lnTo>
                  <a:lnTo>
                    <a:pt x="314" y="1026"/>
                  </a:lnTo>
                  <a:lnTo>
                    <a:pt x="337" y="1037"/>
                  </a:lnTo>
                  <a:lnTo>
                    <a:pt x="362" y="1048"/>
                  </a:lnTo>
                  <a:lnTo>
                    <a:pt x="387" y="1055"/>
                  </a:lnTo>
                  <a:lnTo>
                    <a:pt x="411" y="1062"/>
                  </a:lnTo>
                  <a:lnTo>
                    <a:pt x="438" y="1069"/>
                  </a:lnTo>
                  <a:lnTo>
                    <a:pt x="465" y="1073"/>
                  </a:lnTo>
                  <a:lnTo>
                    <a:pt x="491" y="1076"/>
                  </a:lnTo>
                  <a:lnTo>
                    <a:pt x="518" y="1078"/>
                  </a:lnTo>
                  <a:lnTo>
                    <a:pt x="546" y="1080"/>
                  </a:lnTo>
                  <a:lnTo>
                    <a:pt x="573" y="1078"/>
                  </a:lnTo>
                  <a:lnTo>
                    <a:pt x="601" y="1076"/>
                  </a:lnTo>
                  <a:lnTo>
                    <a:pt x="628" y="1073"/>
                  </a:lnTo>
                  <a:lnTo>
                    <a:pt x="654" y="1069"/>
                  </a:lnTo>
                  <a:lnTo>
                    <a:pt x="679" y="1062"/>
                  </a:lnTo>
                  <a:lnTo>
                    <a:pt x="706" y="1055"/>
                  </a:lnTo>
                  <a:lnTo>
                    <a:pt x="731" y="1048"/>
                  </a:lnTo>
                  <a:lnTo>
                    <a:pt x="754" y="1037"/>
                  </a:lnTo>
                  <a:lnTo>
                    <a:pt x="778" y="1026"/>
                  </a:lnTo>
                  <a:lnTo>
                    <a:pt x="801" y="1014"/>
                  </a:lnTo>
                  <a:lnTo>
                    <a:pt x="823" y="1002"/>
                  </a:lnTo>
                  <a:lnTo>
                    <a:pt x="844" y="987"/>
                  </a:lnTo>
                  <a:lnTo>
                    <a:pt x="865" y="973"/>
                  </a:lnTo>
                  <a:lnTo>
                    <a:pt x="887" y="957"/>
                  </a:lnTo>
                  <a:lnTo>
                    <a:pt x="906" y="940"/>
                  </a:lnTo>
                  <a:lnTo>
                    <a:pt x="924" y="924"/>
                  </a:lnTo>
                  <a:lnTo>
                    <a:pt x="942" y="904"/>
                  </a:lnTo>
                  <a:lnTo>
                    <a:pt x="959" y="885"/>
                  </a:lnTo>
                  <a:lnTo>
                    <a:pt x="975" y="865"/>
                  </a:lnTo>
                  <a:lnTo>
                    <a:pt x="989" y="844"/>
                  </a:lnTo>
                  <a:lnTo>
                    <a:pt x="1004" y="823"/>
                  </a:lnTo>
                  <a:lnTo>
                    <a:pt x="1016" y="799"/>
                  </a:lnTo>
                  <a:lnTo>
                    <a:pt x="1028" y="776"/>
                  </a:lnTo>
                  <a:lnTo>
                    <a:pt x="1039" y="753"/>
                  </a:lnTo>
                  <a:lnTo>
                    <a:pt x="1048" y="729"/>
                  </a:lnTo>
                  <a:lnTo>
                    <a:pt x="1057" y="704"/>
                  </a:lnTo>
                  <a:lnTo>
                    <a:pt x="1064" y="679"/>
                  </a:lnTo>
                  <a:lnTo>
                    <a:pt x="1069" y="652"/>
                  </a:lnTo>
                  <a:lnTo>
                    <a:pt x="1074" y="626"/>
                  </a:lnTo>
                  <a:lnTo>
                    <a:pt x="1078" y="599"/>
                  </a:lnTo>
                  <a:lnTo>
                    <a:pt x="1080" y="572"/>
                  </a:lnTo>
                  <a:lnTo>
                    <a:pt x="1082" y="544"/>
                  </a:lnTo>
                  <a:lnTo>
                    <a:pt x="1092" y="544"/>
                  </a:lnTo>
                  <a:close/>
                </a:path>
              </a:pathLst>
            </a:custGeom>
            <a:solidFill>
              <a:srgbClr val="9BD7FF"/>
            </a:solidFill>
            <a:ln w="9525">
              <a:noFill/>
              <a:round/>
              <a:headEnd/>
              <a:tailEnd/>
            </a:ln>
          </p:spPr>
          <p:txBody>
            <a:bodyPr/>
            <a:lstStyle/>
            <a:p>
              <a:endParaRPr lang="en-US"/>
            </a:p>
          </p:txBody>
        </p:sp>
        <p:sp>
          <p:nvSpPr>
            <p:cNvPr id="53362" name="Freeform 115"/>
            <p:cNvSpPr>
              <a:spLocks/>
            </p:cNvSpPr>
            <p:nvPr/>
          </p:nvSpPr>
          <p:spPr bwMode="auto">
            <a:xfrm>
              <a:off x="3917571" y="2513033"/>
              <a:ext cx="1526822" cy="1714500"/>
            </a:xfrm>
            <a:custGeom>
              <a:avLst/>
              <a:gdLst>
                <a:gd name="T0" fmla="*/ 2147483647 w 1082"/>
                <a:gd name="T1" fmla="*/ 2147483647 h 1080"/>
                <a:gd name="T2" fmla="*/ 2147483647 w 1082"/>
                <a:gd name="T3" fmla="*/ 2147483647 h 1080"/>
                <a:gd name="T4" fmla="*/ 2147483647 w 1082"/>
                <a:gd name="T5" fmla="*/ 2147483647 h 1080"/>
                <a:gd name="T6" fmla="*/ 2147483647 w 1082"/>
                <a:gd name="T7" fmla="*/ 2147483647 h 1080"/>
                <a:gd name="T8" fmla="*/ 2147483647 w 1082"/>
                <a:gd name="T9" fmla="*/ 2147483647 h 1080"/>
                <a:gd name="T10" fmla="*/ 2147483647 w 1082"/>
                <a:gd name="T11" fmla="*/ 2147483647 h 1080"/>
                <a:gd name="T12" fmla="*/ 2147483647 w 1082"/>
                <a:gd name="T13" fmla="*/ 2147483647 h 1080"/>
                <a:gd name="T14" fmla="*/ 2147483647 w 1082"/>
                <a:gd name="T15" fmla="*/ 2147483647 h 1080"/>
                <a:gd name="T16" fmla="*/ 2147483647 w 1082"/>
                <a:gd name="T17" fmla="*/ 2147483647 h 1080"/>
                <a:gd name="T18" fmla="*/ 2147483647 w 1082"/>
                <a:gd name="T19" fmla="*/ 2147483647 h 1080"/>
                <a:gd name="T20" fmla="*/ 2147483647 w 1082"/>
                <a:gd name="T21" fmla="*/ 2147483647 h 1080"/>
                <a:gd name="T22" fmla="*/ 2147483647 w 1082"/>
                <a:gd name="T23" fmla="*/ 2147483647 h 1080"/>
                <a:gd name="T24" fmla="*/ 0 w 1082"/>
                <a:gd name="T25" fmla="*/ 2147483647 h 1080"/>
                <a:gd name="T26" fmla="*/ 2147483647 w 1082"/>
                <a:gd name="T27" fmla="*/ 2147483647 h 1080"/>
                <a:gd name="T28" fmla="*/ 2147483647 w 1082"/>
                <a:gd name="T29" fmla="*/ 2147483647 h 1080"/>
                <a:gd name="T30" fmla="*/ 2147483647 w 1082"/>
                <a:gd name="T31" fmla="*/ 2147483647 h 1080"/>
                <a:gd name="T32" fmla="*/ 2147483647 w 1082"/>
                <a:gd name="T33" fmla="*/ 2147483647 h 1080"/>
                <a:gd name="T34" fmla="*/ 2147483647 w 1082"/>
                <a:gd name="T35" fmla="*/ 2147483647 h 1080"/>
                <a:gd name="T36" fmla="*/ 2147483647 w 1082"/>
                <a:gd name="T37" fmla="*/ 2147483647 h 1080"/>
                <a:gd name="T38" fmla="*/ 2147483647 w 1082"/>
                <a:gd name="T39" fmla="*/ 2147483647 h 1080"/>
                <a:gd name="T40" fmla="*/ 2147483647 w 1082"/>
                <a:gd name="T41" fmla="*/ 2147483647 h 1080"/>
                <a:gd name="T42" fmla="*/ 2147483647 w 1082"/>
                <a:gd name="T43" fmla="*/ 2147483647 h 1080"/>
                <a:gd name="T44" fmla="*/ 2147483647 w 1082"/>
                <a:gd name="T45" fmla="*/ 2147483647 h 1080"/>
                <a:gd name="T46" fmla="*/ 2147483647 w 1082"/>
                <a:gd name="T47" fmla="*/ 2147483647 h 1080"/>
                <a:gd name="T48" fmla="*/ 2147483647 w 1082"/>
                <a:gd name="T49" fmla="*/ 2147483647 h 1080"/>
                <a:gd name="T50" fmla="*/ 2147483647 w 1082"/>
                <a:gd name="T51" fmla="*/ 2147483647 h 1080"/>
                <a:gd name="T52" fmla="*/ 2147483647 w 1082"/>
                <a:gd name="T53" fmla="*/ 2147483647 h 1080"/>
                <a:gd name="T54" fmla="*/ 2147483647 w 1082"/>
                <a:gd name="T55" fmla="*/ 2147483647 h 1080"/>
                <a:gd name="T56" fmla="*/ 2147483647 w 1082"/>
                <a:gd name="T57" fmla="*/ 2147483647 h 1080"/>
                <a:gd name="T58" fmla="*/ 2147483647 w 1082"/>
                <a:gd name="T59" fmla="*/ 2147483647 h 1080"/>
                <a:gd name="T60" fmla="*/ 2147483647 w 1082"/>
                <a:gd name="T61" fmla="*/ 2147483647 h 1080"/>
                <a:gd name="T62" fmla="*/ 2147483647 w 1082"/>
                <a:gd name="T63" fmla="*/ 2147483647 h 1080"/>
                <a:gd name="T64" fmla="*/ 2147483647 w 1082"/>
                <a:gd name="T65" fmla="*/ 2147483647 h 1080"/>
                <a:gd name="T66" fmla="*/ 2147483647 w 1082"/>
                <a:gd name="T67" fmla="*/ 2147483647 h 1080"/>
                <a:gd name="T68" fmla="*/ 2147483647 w 1082"/>
                <a:gd name="T69" fmla="*/ 2147483647 h 1080"/>
                <a:gd name="T70" fmla="*/ 2147483647 w 1082"/>
                <a:gd name="T71" fmla="*/ 2147483647 h 1080"/>
                <a:gd name="T72" fmla="*/ 2147483647 w 1082"/>
                <a:gd name="T73" fmla="*/ 2147483647 h 1080"/>
                <a:gd name="T74" fmla="*/ 2147483647 w 1082"/>
                <a:gd name="T75" fmla="*/ 2147483647 h 1080"/>
                <a:gd name="T76" fmla="*/ 2147483647 w 1082"/>
                <a:gd name="T77" fmla="*/ 2147483647 h 1080"/>
                <a:gd name="T78" fmla="*/ 2147483647 w 1082"/>
                <a:gd name="T79" fmla="*/ 2147483647 h 1080"/>
                <a:gd name="T80" fmla="*/ 2147483647 w 1082"/>
                <a:gd name="T81" fmla="*/ 2147483647 h 1080"/>
                <a:gd name="T82" fmla="*/ 2147483647 w 1082"/>
                <a:gd name="T83" fmla="*/ 2147483647 h 1080"/>
                <a:gd name="T84" fmla="*/ 2147483647 w 1082"/>
                <a:gd name="T85" fmla="*/ 2147483647 h 1080"/>
                <a:gd name="T86" fmla="*/ 2147483647 w 1082"/>
                <a:gd name="T87" fmla="*/ 2147483647 h 1080"/>
                <a:gd name="T88" fmla="*/ 2147483647 w 1082"/>
                <a:gd name="T89" fmla="*/ 2147483647 h 1080"/>
                <a:gd name="T90" fmla="*/ 2147483647 w 1082"/>
                <a:gd name="T91" fmla="*/ 2147483647 h 1080"/>
                <a:gd name="T92" fmla="*/ 2147483647 w 1082"/>
                <a:gd name="T93" fmla="*/ 2147483647 h 1080"/>
                <a:gd name="T94" fmla="*/ 2147483647 w 1082"/>
                <a:gd name="T95" fmla="*/ 2147483647 h 1080"/>
                <a:gd name="T96" fmla="*/ 2147483647 w 1082"/>
                <a:gd name="T97" fmla="*/ 2147483647 h 1080"/>
                <a:gd name="T98" fmla="*/ 2147483647 w 1082"/>
                <a:gd name="T99" fmla="*/ 2147483647 h 1080"/>
                <a:gd name="T100" fmla="*/ 2147483647 w 1082"/>
                <a:gd name="T101" fmla="*/ 2147483647 h 108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82"/>
                <a:gd name="T154" fmla="*/ 0 h 1080"/>
                <a:gd name="T155" fmla="*/ 1082 w 1082"/>
                <a:gd name="T156" fmla="*/ 1080 h 108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82" h="1080">
                  <a:moveTo>
                    <a:pt x="1082" y="539"/>
                  </a:moveTo>
                  <a:lnTo>
                    <a:pt x="1080" y="513"/>
                  </a:lnTo>
                  <a:lnTo>
                    <a:pt x="1078" y="484"/>
                  </a:lnTo>
                  <a:lnTo>
                    <a:pt x="1075" y="458"/>
                  </a:lnTo>
                  <a:lnTo>
                    <a:pt x="1069" y="431"/>
                  </a:lnTo>
                  <a:lnTo>
                    <a:pt x="1064" y="404"/>
                  </a:lnTo>
                  <a:lnTo>
                    <a:pt x="1057" y="380"/>
                  </a:lnTo>
                  <a:lnTo>
                    <a:pt x="1048" y="355"/>
                  </a:lnTo>
                  <a:lnTo>
                    <a:pt x="1039" y="330"/>
                  </a:lnTo>
                  <a:lnTo>
                    <a:pt x="1027" y="305"/>
                  </a:lnTo>
                  <a:lnTo>
                    <a:pt x="1016" y="282"/>
                  </a:lnTo>
                  <a:lnTo>
                    <a:pt x="1002" y="259"/>
                  </a:lnTo>
                  <a:lnTo>
                    <a:pt x="990" y="238"/>
                  </a:lnTo>
                  <a:lnTo>
                    <a:pt x="974" y="216"/>
                  </a:lnTo>
                  <a:lnTo>
                    <a:pt x="958" y="195"/>
                  </a:lnTo>
                  <a:lnTo>
                    <a:pt x="940" y="176"/>
                  </a:lnTo>
                  <a:lnTo>
                    <a:pt x="922" y="158"/>
                  </a:lnTo>
                  <a:lnTo>
                    <a:pt x="905" y="140"/>
                  </a:lnTo>
                  <a:lnTo>
                    <a:pt x="885" y="122"/>
                  </a:lnTo>
                  <a:lnTo>
                    <a:pt x="864" y="106"/>
                  </a:lnTo>
                  <a:lnTo>
                    <a:pt x="843" y="92"/>
                  </a:lnTo>
                  <a:lnTo>
                    <a:pt x="821" y="78"/>
                  </a:lnTo>
                  <a:lnTo>
                    <a:pt x="798" y="64"/>
                  </a:lnTo>
                  <a:lnTo>
                    <a:pt x="775" y="53"/>
                  </a:lnTo>
                  <a:lnTo>
                    <a:pt x="750" y="43"/>
                  </a:lnTo>
                  <a:lnTo>
                    <a:pt x="727" y="32"/>
                  </a:lnTo>
                  <a:lnTo>
                    <a:pt x="701" y="23"/>
                  </a:lnTo>
                  <a:lnTo>
                    <a:pt x="676" y="16"/>
                  </a:lnTo>
                  <a:lnTo>
                    <a:pt x="649" y="11"/>
                  </a:lnTo>
                  <a:lnTo>
                    <a:pt x="623" y="5"/>
                  </a:lnTo>
                  <a:lnTo>
                    <a:pt x="596" y="2"/>
                  </a:lnTo>
                  <a:lnTo>
                    <a:pt x="568" y="0"/>
                  </a:lnTo>
                  <a:lnTo>
                    <a:pt x="541" y="0"/>
                  </a:lnTo>
                  <a:lnTo>
                    <a:pt x="513" y="0"/>
                  </a:lnTo>
                  <a:lnTo>
                    <a:pt x="486" y="2"/>
                  </a:lnTo>
                  <a:lnTo>
                    <a:pt x="458" y="5"/>
                  </a:lnTo>
                  <a:lnTo>
                    <a:pt x="431" y="11"/>
                  </a:lnTo>
                  <a:lnTo>
                    <a:pt x="406" y="16"/>
                  </a:lnTo>
                  <a:lnTo>
                    <a:pt x="380" y="23"/>
                  </a:lnTo>
                  <a:lnTo>
                    <a:pt x="355" y="32"/>
                  </a:lnTo>
                  <a:lnTo>
                    <a:pt x="330" y="43"/>
                  </a:lnTo>
                  <a:lnTo>
                    <a:pt x="307" y="53"/>
                  </a:lnTo>
                  <a:lnTo>
                    <a:pt x="284" y="64"/>
                  </a:lnTo>
                  <a:lnTo>
                    <a:pt x="261" y="78"/>
                  </a:lnTo>
                  <a:lnTo>
                    <a:pt x="238" y="92"/>
                  </a:lnTo>
                  <a:lnTo>
                    <a:pt x="217" y="106"/>
                  </a:lnTo>
                  <a:lnTo>
                    <a:pt x="197" y="122"/>
                  </a:lnTo>
                  <a:lnTo>
                    <a:pt x="178" y="140"/>
                  </a:lnTo>
                  <a:lnTo>
                    <a:pt x="158" y="158"/>
                  </a:lnTo>
                  <a:lnTo>
                    <a:pt x="141" y="176"/>
                  </a:lnTo>
                  <a:lnTo>
                    <a:pt x="125" y="195"/>
                  </a:lnTo>
                  <a:lnTo>
                    <a:pt x="109" y="216"/>
                  </a:lnTo>
                  <a:lnTo>
                    <a:pt x="93" y="238"/>
                  </a:lnTo>
                  <a:lnTo>
                    <a:pt x="78" y="259"/>
                  </a:lnTo>
                  <a:lnTo>
                    <a:pt x="66" y="282"/>
                  </a:lnTo>
                  <a:lnTo>
                    <a:pt x="54" y="305"/>
                  </a:lnTo>
                  <a:lnTo>
                    <a:pt x="43" y="330"/>
                  </a:lnTo>
                  <a:lnTo>
                    <a:pt x="34" y="355"/>
                  </a:lnTo>
                  <a:lnTo>
                    <a:pt x="25" y="380"/>
                  </a:lnTo>
                  <a:lnTo>
                    <a:pt x="18" y="404"/>
                  </a:lnTo>
                  <a:lnTo>
                    <a:pt x="11" y="431"/>
                  </a:lnTo>
                  <a:lnTo>
                    <a:pt x="8" y="458"/>
                  </a:lnTo>
                  <a:lnTo>
                    <a:pt x="4" y="484"/>
                  </a:lnTo>
                  <a:lnTo>
                    <a:pt x="0" y="513"/>
                  </a:lnTo>
                  <a:lnTo>
                    <a:pt x="0" y="539"/>
                  </a:lnTo>
                  <a:lnTo>
                    <a:pt x="0" y="567"/>
                  </a:lnTo>
                  <a:lnTo>
                    <a:pt x="4" y="594"/>
                  </a:lnTo>
                  <a:lnTo>
                    <a:pt x="8" y="622"/>
                  </a:lnTo>
                  <a:lnTo>
                    <a:pt x="11" y="649"/>
                  </a:lnTo>
                  <a:lnTo>
                    <a:pt x="18" y="674"/>
                  </a:lnTo>
                  <a:lnTo>
                    <a:pt x="25" y="700"/>
                  </a:lnTo>
                  <a:lnTo>
                    <a:pt x="34" y="725"/>
                  </a:lnTo>
                  <a:lnTo>
                    <a:pt x="43" y="750"/>
                  </a:lnTo>
                  <a:lnTo>
                    <a:pt x="54" y="773"/>
                  </a:lnTo>
                  <a:lnTo>
                    <a:pt x="66" y="796"/>
                  </a:lnTo>
                  <a:lnTo>
                    <a:pt x="78" y="819"/>
                  </a:lnTo>
                  <a:lnTo>
                    <a:pt x="93" y="842"/>
                  </a:lnTo>
                  <a:lnTo>
                    <a:pt x="109" y="864"/>
                  </a:lnTo>
                  <a:lnTo>
                    <a:pt x="125" y="883"/>
                  </a:lnTo>
                  <a:lnTo>
                    <a:pt x="141" y="903"/>
                  </a:lnTo>
                  <a:lnTo>
                    <a:pt x="158" y="922"/>
                  </a:lnTo>
                  <a:lnTo>
                    <a:pt x="178" y="940"/>
                  </a:lnTo>
                  <a:lnTo>
                    <a:pt x="197" y="956"/>
                  </a:lnTo>
                  <a:lnTo>
                    <a:pt x="217" y="972"/>
                  </a:lnTo>
                  <a:lnTo>
                    <a:pt x="238" y="988"/>
                  </a:lnTo>
                  <a:lnTo>
                    <a:pt x="261" y="1002"/>
                  </a:lnTo>
                  <a:lnTo>
                    <a:pt x="284" y="1014"/>
                  </a:lnTo>
                  <a:lnTo>
                    <a:pt x="307" y="1027"/>
                  </a:lnTo>
                  <a:lnTo>
                    <a:pt x="330" y="1037"/>
                  </a:lnTo>
                  <a:lnTo>
                    <a:pt x="355" y="1046"/>
                  </a:lnTo>
                  <a:lnTo>
                    <a:pt x="380" y="1055"/>
                  </a:lnTo>
                  <a:lnTo>
                    <a:pt x="406" y="1062"/>
                  </a:lnTo>
                  <a:lnTo>
                    <a:pt x="431" y="1069"/>
                  </a:lnTo>
                  <a:lnTo>
                    <a:pt x="458" y="1073"/>
                  </a:lnTo>
                  <a:lnTo>
                    <a:pt x="486" y="1076"/>
                  </a:lnTo>
                  <a:lnTo>
                    <a:pt x="513" y="1078"/>
                  </a:lnTo>
                  <a:lnTo>
                    <a:pt x="541" y="1080"/>
                  </a:lnTo>
                  <a:lnTo>
                    <a:pt x="568" y="1078"/>
                  </a:lnTo>
                  <a:lnTo>
                    <a:pt x="596" y="1076"/>
                  </a:lnTo>
                  <a:lnTo>
                    <a:pt x="623" y="1073"/>
                  </a:lnTo>
                  <a:lnTo>
                    <a:pt x="649" y="1069"/>
                  </a:lnTo>
                  <a:lnTo>
                    <a:pt x="676" y="1062"/>
                  </a:lnTo>
                  <a:lnTo>
                    <a:pt x="701" y="1055"/>
                  </a:lnTo>
                  <a:lnTo>
                    <a:pt x="727" y="1046"/>
                  </a:lnTo>
                  <a:lnTo>
                    <a:pt x="750" y="1037"/>
                  </a:lnTo>
                  <a:lnTo>
                    <a:pt x="775" y="1027"/>
                  </a:lnTo>
                  <a:lnTo>
                    <a:pt x="798" y="1014"/>
                  </a:lnTo>
                  <a:lnTo>
                    <a:pt x="821" y="1002"/>
                  </a:lnTo>
                  <a:lnTo>
                    <a:pt x="843" y="988"/>
                  </a:lnTo>
                  <a:lnTo>
                    <a:pt x="864" y="972"/>
                  </a:lnTo>
                  <a:lnTo>
                    <a:pt x="885" y="956"/>
                  </a:lnTo>
                  <a:lnTo>
                    <a:pt x="905" y="940"/>
                  </a:lnTo>
                  <a:lnTo>
                    <a:pt x="922" y="922"/>
                  </a:lnTo>
                  <a:lnTo>
                    <a:pt x="940" y="903"/>
                  </a:lnTo>
                  <a:lnTo>
                    <a:pt x="958" y="883"/>
                  </a:lnTo>
                  <a:lnTo>
                    <a:pt x="974" y="864"/>
                  </a:lnTo>
                  <a:lnTo>
                    <a:pt x="990" y="842"/>
                  </a:lnTo>
                  <a:lnTo>
                    <a:pt x="1002" y="819"/>
                  </a:lnTo>
                  <a:lnTo>
                    <a:pt x="1016" y="796"/>
                  </a:lnTo>
                  <a:lnTo>
                    <a:pt x="1027" y="773"/>
                  </a:lnTo>
                  <a:lnTo>
                    <a:pt x="1039" y="750"/>
                  </a:lnTo>
                  <a:lnTo>
                    <a:pt x="1048" y="725"/>
                  </a:lnTo>
                  <a:lnTo>
                    <a:pt x="1057" y="700"/>
                  </a:lnTo>
                  <a:lnTo>
                    <a:pt x="1064" y="674"/>
                  </a:lnTo>
                  <a:lnTo>
                    <a:pt x="1069" y="649"/>
                  </a:lnTo>
                  <a:lnTo>
                    <a:pt x="1075" y="622"/>
                  </a:lnTo>
                  <a:lnTo>
                    <a:pt x="1078" y="594"/>
                  </a:lnTo>
                  <a:lnTo>
                    <a:pt x="1080" y="567"/>
                  </a:lnTo>
                  <a:lnTo>
                    <a:pt x="1082" y="539"/>
                  </a:lnTo>
                  <a:lnTo>
                    <a:pt x="1069" y="539"/>
                  </a:lnTo>
                  <a:lnTo>
                    <a:pt x="1069" y="513"/>
                  </a:lnTo>
                  <a:lnTo>
                    <a:pt x="1068" y="486"/>
                  </a:lnTo>
                  <a:lnTo>
                    <a:pt x="1064" y="459"/>
                  </a:lnTo>
                  <a:lnTo>
                    <a:pt x="1059" y="433"/>
                  </a:lnTo>
                  <a:lnTo>
                    <a:pt x="1054" y="408"/>
                  </a:lnTo>
                  <a:lnTo>
                    <a:pt x="1046" y="381"/>
                  </a:lnTo>
                  <a:lnTo>
                    <a:pt x="1038" y="358"/>
                  </a:lnTo>
                  <a:lnTo>
                    <a:pt x="1029" y="333"/>
                  </a:lnTo>
                  <a:lnTo>
                    <a:pt x="1018" y="310"/>
                  </a:lnTo>
                  <a:lnTo>
                    <a:pt x="1006" y="287"/>
                  </a:lnTo>
                  <a:lnTo>
                    <a:pt x="993" y="264"/>
                  </a:lnTo>
                  <a:lnTo>
                    <a:pt x="979" y="243"/>
                  </a:lnTo>
                  <a:lnTo>
                    <a:pt x="965" y="223"/>
                  </a:lnTo>
                  <a:lnTo>
                    <a:pt x="949" y="202"/>
                  </a:lnTo>
                  <a:lnTo>
                    <a:pt x="933" y="184"/>
                  </a:lnTo>
                  <a:lnTo>
                    <a:pt x="915" y="165"/>
                  </a:lnTo>
                  <a:lnTo>
                    <a:pt x="898" y="147"/>
                  </a:lnTo>
                  <a:lnTo>
                    <a:pt x="878" y="131"/>
                  </a:lnTo>
                  <a:lnTo>
                    <a:pt x="857" y="115"/>
                  </a:lnTo>
                  <a:lnTo>
                    <a:pt x="837" y="101"/>
                  </a:lnTo>
                  <a:lnTo>
                    <a:pt x="816" y="87"/>
                  </a:lnTo>
                  <a:lnTo>
                    <a:pt x="793" y="75"/>
                  </a:lnTo>
                  <a:lnTo>
                    <a:pt x="770" y="62"/>
                  </a:lnTo>
                  <a:lnTo>
                    <a:pt x="747" y="51"/>
                  </a:lnTo>
                  <a:lnTo>
                    <a:pt x="722" y="43"/>
                  </a:lnTo>
                  <a:lnTo>
                    <a:pt x="699" y="34"/>
                  </a:lnTo>
                  <a:lnTo>
                    <a:pt x="672" y="27"/>
                  </a:lnTo>
                  <a:lnTo>
                    <a:pt x="648" y="21"/>
                  </a:lnTo>
                  <a:lnTo>
                    <a:pt x="621" y="16"/>
                  </a:lnTo>
                  <a:lnTo>
                    <a:pt x="594" y="12"/>
                  </a:lnTo>
                  <a:lnTo>
                    <a:pt x="568" y="11"/>
                  </a:lnTo>
                  <a:lnTo>
                    <a:pt x="541" y="11"/>
                  </a:lnTo>
                  <a:lnTo>
                    <a:pt x="513" y="11"/>
                  </a:lnTo>
                  <a:lnTo>
                    <a:pt x="486" y="12"/>
                  </a:lnTo>
                  <a:lnTo>
                    <a:pt x="460" y="16"/>
                  </a:lnTo>
                  <a:lnTo>
                    <a:pt x="435" y="21"/>
                  </a:lnTo>
                  <a:lnTo>
                    <a:pt x="408" y="27"/>
                  </a:lnTo>
                  <a:lnTo>
                    <a:pt x="383" y="34"/>
                  </a:lnTo>
                  <a:lnTo>
                    <a:pt x="359" y="43"/>
                  </a:lnTo>
                  <a:lnTo>
                    <a:pt x="336" y="51"/>
                  </a:lnTo>
                  <a:lnTo>
                    <a:pt x="311" y="62"/>
                  </a:lnTo>
                  <a:lnTo>
                    <a:pt x="288" y="75"/>
                  </a:lnTo>
                  <a:lnTo>
                    <a:pt x="266" y="87"/>
                  </a:lnTo>
                  <a:lnTo>
                    <a:pt x="245" y="101"/>
                  </a:lnTo>
                  <a:lnTo>
                    <a:pt x="224" y="115"/>
                  </a:lnTo>
                  <a:lnTo>
                    <a:pt x="204" y="131"/>
                  </a:lnTo>
                  <a:lnTo>
                    <a:pt x="185" y="147"/>
                  </a:lnTo>
                  <a:lnTo>
                    <a:pt x="167" y="165"/>
                  </a:lnTo>
                  <a:lnTo>
                    <a:pt x="149" y="184"/>
                  </a:lnTo>
                  <a:lnTo>
                    <a:pt x="132" y="202"/>
                  </a:lnTo>
                  <a:lnTo>
                    <a:pt x="116" y="223"/>
                  </a:lnTo>
                  <a:lnTo>
                    <a:pt x="102" y="243"/>
                  </a:lnTo>
                  <a:lnTo>
                    <a:pt x="87" y="264"/>
                  </a:lnTo>
                  <a:lnTo>
                    <a:pt x="75" y="287"/>
                  </a:lnTo>
                  <a:lnTo>
                    <a:pt x="64" y="310"/>
                  </a:lnTo>
                  <a:lnTo>
                    <a:pt x="54" y="333"/>
                  </a:lnTo>
                  <a:lnTo>
                    <a:pt x="43" y="358"/>
                  </a:lnTo>
                  <a:lnTo>
                    <a:pt x="36" y="381"/>
                  </a:lnTo>
                  <a:lnTo>
                    <a:pt x="29" y="408"/>
                  </a:lnTo>
                  <a:lnTo>
                    <a:pt x="22" y="433"/>
                  </a:lnTo>
                  <a:lnTo>
                    <a:pt x="18" y="459"/>
                  </a:lnTo>
                  <a:lnTo>
                    <a:pt x="15" y="486"/>
                  </a:lnTo>
                  <a:lnTo>
                    <a:pt x="13" y="513"/>
                  </a:lnTo>
                  <a:lnTo>
                    <a:pt x="11" y="539"/>
                  </a:lnTo>
                  <a:lnTo>
                    <a:pt x="13" y="567"/>
                  </a:lnTo>
                  <a:lnTo>
                    <a:pt x="15" y="594"/>
                  </a:lnTo>
                  <a:lnTo>
                    <a:pt x="18" y="621"/>
                  </a:lnTo>
                  <a:lnTo>
                    <a:pt x="22" y="646"/>
                  </a:lnTo>
                  <a:lnTo>
                    <a:pt x="29" y="672"/>
                  </a:lnTo>
                  <a:lnTo>
                    <a:pt x="36" y="697"/>
                  </a:lnTo>
                  <a:lnTo>
                    <a:pt x="43" y="722"/>
                  </a:lnTo>
                  <a:lnTo>
                    <a:pt x="54" y="745"/>
                  </a:lnTo>
                  <a:lnTo>
                    <a:pt x="64" y="770"/>
                  </a:lnTo>
                  <a:lnTo>
                    <a:pt x="75" y="793"/>
                  </a:lnTo>
                  <a:lnTo>
                    <a:pt x="87" y="814"/>
                  </a:lnTo>
                  <a:lnTo>
                    <a:pt x="102" y="835"/>
                  </a:lnTo>
                  <a:lnTo>
                    <a:pt x="116" y="857"/>
                  </a:lnTo>
                  <a:lnTo>
                    <a:pt x="132" y="876"/>
                  </a:lnTo>
                  <a:lnTo>
                    <a:pt x="149" y="896"/>
                  </a:lnTo>
                  <a:lnTo>
                    <a:pt x="167" y="913"/>
                  </a:lnTo>
                  <a:lnTo>
                    <a:pt x="185" y="931"/>
                  </a:lnTo>
                  <a:lnTo>
                    <a:pt x="204" y="949"/>
                  </a:lnTo>
                  <a:lnTo>
                    <a:pt x="224" y="963"/>
                  </a:lnTo>
                  <a:lnTo>
                    <a:pt x="245" y="979"/>
                  </a:lnTo>
                  <a:lnTo>
                    <a:pt x="266" y="993"/>
                  </a:lnTo>
                  <a:lnTo>
                    <a:pt x="288" y="1005"/>
                  </a:lnTo>
                  <a:lnTo>
                    <a:pt x="311" y="1016"/>
                  </a:lnTo>
                  <a:lnTo>
                    <a:pt x="336" y="1027"/>
                  </a:lnTo>
                  <a:lnTo>
                    <a:pt x="359" y="1037"/>
                  </a:lnTo>
                  <a:lnTo>
                    <a:pt x="383" y="1044"/>
                  </a:lnTo>
                  <a:lnTo>
                    <a:pt x="408" y="1052"/>
                  </a:lnTo>
                  <a:lnTo>
                    <a:pt x="435" y="1059"/>
                  </a:lnTo>
                  <a:lnTo>
                    <a:pt x="460" y="1062"/>
                  </a:lnTo>
                  <a:lnTo>
                    <a:pt x="486" y="1066"/>
                  </a:lnTo>
                  <a:lnTo>
                    <a:pt x="513" y="1068"/>
                  </a:lnTo>
                  <a:lnTo>
                    <a:pt x="541" y="1069"/>
                  </a:lnTo>
                  <a:lnTo>
                    <a:pt x="568" y="1068"/>
                  </a:lnTo>
                  <a:lnTo>
                    <a:pt x="594" y="1066"/>
                  </a:lnTo>
                  <a:lnTo>
                    <a:pt x="621" y="1062"/>
                  </a:lnTo>
                  <a:lnTo>
                    <a:pt x="648" y="1059"/>
                  </a:lnTo>
                  <a:lnTo>
                    <a:pt x="672" y="1052"/>
                  </a:lnTo>
                  <a:lnTo>
                    <a:pt x="699" y="1044"/>
                  </a:lnTo>
                  <a:lnTo>
                    <a:pt x="722" y="1037"/>
                  </a:lnTo>
                  <a:lnTo>
                    <a:pt x="747" y="1027"/>
                  </a:lnTo>
                  <a:lnTo>
                    <a:pt x="770" y="1016"/>
                  </a:lnTo>
                  <a:lnTo>
                    <a:pt x="793" y="1005"/>
                  </a:lnTo>
                  <a:lnTo>
                    <a:pt x="816" y="993"/>
                  </a:lnTo>
                  <a:lnTo>
                    <a:pt x="837" y="979"/>
                  </a:lnTo>
                  <a:lnTo>
                    <a:pt x="857" y="963"/>
                  </a:lnTo>
                  <a:lnTo>
                    <a:pt x="878" y="949"/>
                  </a:lnTo>
                  <a:lnTo>
                    <a:pt x="898" y="931"/>
                  </a:lnTo>
                  <a:lnTo>
                    <a:pt x="915" y="913"/>
                  </a:lnTo>
                  <a:lnTo>
                    <a:pt x="933" y="896"/>
                  </a:lnTo>
                  <a:lnTo>
                    <a:pt x="949" y="876"/>
                  </a:lnTo>
                  <a:lnTo>
                    <a:pt x="965" y="857"/>
                  </a:lnTo>
                  <a:lnTo>
                    <a:pt x="979" y="835"/>
                  </a:lnTo>
                  <a:lnTo>
                    <a:pt x="993" y="814"/>
                  </a:lnTo>
                  <a:lnTo>
                    <a:pt x="1006" y="793"/>
                  </a:lnTo>
                  <a:lnTo>
                    <a:pt x="1018" y="770"/>
                  </a:lnTo>
                  <a:lnTo>
                    <a:pt x="1029" y="745"/>
                  </a:lnTo>
                  <a:lnTo>
                    <a:pt x="1038" y="722"/>
                  </a:lnTo>
                  <a:lnTo>
                    <a:pt x="1046" y="697"/>
                  </a:lnTo>
                  <a:lnTo>
                    <a:pt x="1054" y="672"/>
                  </a:lnTo>
                  <a:lnTo>
                    <a:pt x="1059" y="646"/>
                  </a:lnTo>
                  <a:lnTo>
                    <a:pt x="1064" y="621"/>
                  </a:lnTo>
                  <a:lnTo>
                    <a:pt x="1068" y="594"/>
                  </a:lnTo>
                  <a:lnTo>
                    <a:pt x="1069" y="567"/>
                  </a:lnTo>
                  <a:lnTo>
                    <a:pt x="1069" y="539"/>
                  </a:lnTo>
                  <a:lnTo>
                    <a:pt x="1082" y="539"/>
                  </a:lnTo>
                  <a:close/>
                </a:path>
              </a:pathLst>
            </a:custGeom>
            <a:solidFill>
              <a:srgbClr val="9CD7FF"/>
            </a:solidFill>
            <a:ln w="9525">
              <a:noFill/>
              <a:round/>
              <a:headEnd/>
              <a:tailEnd/>
            </a:ln>
          </p:spPr>
          <p:txBody>
            <a:bodyPr/>
            <a:lstStyle/>
            <a:p>
              <a:endParaRPr lang="en-US"/>
            </a:p>
          </p:txBody>
        </p:sp>
        <p:sp>
          <p:nvSpPr>
            <p:cNvPr id="53363" name="Freeform 116"/>
            <p:cNvSpPr>
              <a:spLocks/>
            </p:cNvSpPr>
            <p:nvPr/>
          </p:nvSpPr>
          <p:spPr bwMode="auto">
            <a:xfrm>
              <a:off x="3926037" y="2520973"/>
              <a:ext cx="1511300" cy="1698625"/>
            </a:xfrm>
            <a:custGeom>
              <a:avLst/>
              <a:gdLst>
                <a:gd name="T0" fmla="*/ 2147483647 w 1071"/>
                <a:gd name="T1" fmla="*/ 2147483647 h 1070"/>
                <a:gd name="T2" fmla="*/ 2147483647 w 1071"/>
                <a:gd name="T3" fmla="*/ 2147483647 h 1070"/>
                <a:gd name="T4" fmla="*/ 2147483647 w 1071"/>
                <a:gd name="T5" fmla="*/ 2147483647 h 1070"/>
                <a:gd name="T6" fmla="*/ 2147483647 w 1071"/>
                <a:gd name="T7" fmla="*/ 2147483647 h 1070"/>
                <a:gd name="T8" fmla="*/ 2147483647 w 1071"/>
                <a:gd name="T9" fmla="*/ 2147483647 h 1070"/>
                <a:gd name="T10" fmla="*/ 2147483647 w 1071"/>
                <a:gd name="T11" fmla="*/ 2147483647 h 1070"/>
                <a:gd name="T12" fmla="*/ 2147483647 w 1071"/>
                <a:gd name="T13" fmla="*/ 2147483647 h 1070"/>
                <a:gd name="T14" fmla="*/ 2147483647 w 1071"/>
                <a:gd name="T15" fmla="*/ 2147483647 h 1070"/>
                <a:gd name="T16" fmla="*/ 2147483647 w 1071"/>
                <a:gd name="T17" fmla="*/ 2147483647 h 1070"/>
                <a:gd name="T18" fmla="*/ 2147483647 w 1071"/>
                <a:gd name="T19" fmla="*/ 2147483647 h 1070"/>
                <a:gd name="T20" fmla="*/ 2147483647 w 1071"/>
                <a:gd name="T21" fmla="*/ 2147483647 h 1070"/>
                <a:gd name="T22" fmla="*/ 2147483647 w 1071"/>
                <a:gd name="T23" fmla="*/ 2147483647 h 1070"/>
                <a:gd name="T24" fmla="*/ 0 w 1071"/>
                <a:gd name="T25" fmla="*/ 2147483647 h 1070"/>
                <a:gd name="T26" fmla="*/ 2147483647 w 1071"/>
                <a:gd name="T27" fmla="*/ 2147483647 h 1070"/>
                <a:gd name="T28" fmla="*/ 2147483647 w 1071"/>
                <a:gd name="T29" fmla="*/ 2147483647 h 1070"/>
                <a:gd name="T30" fmla="*/ 2147483647 w 1071"/>
                <a:gd name="T31" fmla="*/ 2147483647 h 1070"/>
                <a:gd name="T32" fmla="*/ 2147483647 w 1071"/>
                <a:gd name="T33" fmla="*/ 2147483647 h 1070"/>
                <a:gd name="T34" fmla="*/ 2147483647 w 1071"/>
                <a:gd name="T35" fmla="*/ 2147483647 h 1070"/>
                <a:gd name="T36" fmla="*/ 2147483647 w 1071"/>
                <a:gd name="T37" fmla="*/ 2147483647 h 1070"/>
                <a:gd name="T38" fmla="*/ 2147483647 w 1071"/>
                <a:gd name="T39" fmla="*/ 2147483647 h 1070"/>
                <a:gd name="T40" fmla="*/ 2147483647 w 1071"/>
                <a:gd name="T41" fmla="*/ 2147483647 h 1070"/>
                <a:gd name="T42" fmla="*/ 2147483647 w 1071"/>
                <a:gd name="T43" fmla="*/ 2147483647 h 1070"/>
                <a:gd name="T44" fmla="*/ 2147483647 w 1071"/>
                <a:gd name="T45" fmla="*/ 2147483647 h 1070"/>
                <a:gd name="T46" fmla="*/ 2147483647 w 1071"/>
                <a:gd name="T47" fmla="*/ 2147483647 h 1070"/>
                <a:gd name="T48" fmla="*/ 2147483647 w 1071"/>
                <a:gd name="T49" fmla="*/ 2147483647 h 1070"/>
                <a:gd name="T50" fmla="*/ 2147483647 w 1071"/>
                <a:gd name="T51" fmla="*/ 2147483647 h 1070"/>
                <a:gd name="T52" fmla="*/ 2147483647 w 1071"/>
                <a:gd name="T53" fmla="*/ 2147483647 h 1070"/>
                <a:gd name="T54" fmla="*/ 2147483647 w 1071"/>
                <a:gd name="T55" fmla="*/ 2147483647 h 1070"/>
                <a:gd name="T56" fmla="*/ 2147483647 w 1071"/>
                <a:gd name="T57" fmla="*/ 2147483647 h 1070"/>
                <a:gd name="T58" fmla="*/ 2147483647 w 1071"/>
                <a:gd name="T59" fmla="*/ 2147483647 h 1070"/>
                <a:gd name="T60" fmla="*/ 2147483647 w 1071"/>
                <a:gd name="T61" fmla="*/ 2147483647 h 1070"/>
                <a:gd name="T62" fmla="*/ 2147483647 w 1071"/>
                <a:gd name="T63" fmla="*/ 2147483647 h 1070"/>
                <a:gd name="T64" fmla="*/ 2147483647 w 1071"/>
                <a:gd name="T65" fmla="*/ 2147483647 h 1070"/>
                <a:gd name="T66" fmla="*/ 2147483647 w 1071"/>
                <a:gd name="T67" fmla="*/ 2147483647 h 1070"/>
                <a:gd name="T68" fmla="*/ 2147483647 w 1071"/>
                <a:gd name="T69" fmla="*/ 2147483647 h 1070"/>
                <a:gd name="T70" fmla="*/ 2147483647 w 1071"/>
                <a:gd name="T71" fmla="*/ 2147483647 h 1070"/>
                <a:gd name="T72" fmla="*/ 2147483647 w 1071"/>
                <a:gd name="T73" fmla="*/ 2147483647 h 1070"/>
                <a:gd name="T74" fmla="*/ 2147483647 w 1071"/>
                <a:gd name="T75" fmla="*/ 2147483647 h 1070"/>
                <a:gd name="T76" fmla="*/ 2147483647 w 1071"/>
                <a:gd name="T77" fmla="*/ 2147483647 h 1070"/>
                <a:gd name="T78" fmla="*/ 2147483647 w 1071"/>
                <a:gd name="T79" fmla="*/ 2147483647 h 1070"/>
                <a:gd name="T80" fmla="*/ 2147483647 w 1071"/>
                <a:gd name="T81" fmla="*/ 2147483647 h 1070"/>
                <a:gd name="T82" fmla="*/ 2147483647 w 1071"/>
                <a:gd name="T83" fmla="*/ 2147483647 h 1070"/>
                <a:gd name="T84" fmla="*/ 2147483647 w 1071"/>
                <a:gd name="T85" fmla="*/ 2147483647 h 1070"/>
                <a:gd name="T86" fmla="*/ 2147483647 w 1071"/>
                <a:gd name="T87" fmla="*/ 2147483647 h 1070"/>
                <a:gd name="T88" fmla="*/ 2147483647 w 1071"/>
                <a:gd name="T89" fmla="*/ 2147483647 h 1070"/>
                <a:gd name="T90" fmla="*/ 2147483647 w 1071"/>
                <a:gd name="T91" fmla="*/ 2147483647 h 1070"/>
                <a:gd name="T92" fmla="*/ 2147483647 w 1071"/>
                <a:gd name="T93" fmla="*/ 2147483647 h 1070"/>
                <a:gd name="T94" fmla="*/ 2147483647 w 1071"/>
                <a:gd name="T95" fmla="*/ 2147483647 h 1070"/>
                <a:gd name="T96" fmla="*/ 2147483647 w 1071"/>
                <a:gd name="T97" fmla="*/ 2147483647 h 1070"/>
                <a:gd name="T98" fmla="*/ 2147483647 w 1071"/>
                <a:gd name="T99" fmla="*/ 2147483647 h 1070"/>
                <a:gd name="T100" fmla="*/ 2147483647 w 1071"/>
                <a:gd name="T101" fmla="*/ 2147483647 h 107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1"/>
                <a:gd name="T154" fmla="*/ 0 h 1070"/>
                <a:gd name="T155" fmla="*/ 1071 w 1071"/>
                <a:gd name="T156" fmla="*/ 1070 h 107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1" h="1070">
                  <a:moveTo>
                    <a:pt x="1071" y="534"/>
                  </a:moveTo>
                  <a:lnTo>
                    <a:pt x="1069" y="508"/>
                  </a:lnTo>
                  <a:lnTo>
                    <a:pt x="1067" y="479"/>
                  </a:lnTo>
                  <a:lnTo>
                    <a:pt x="1063" y="453"/>
                  </a:lnTo>
                  <a:lnTo>
                    <a:pt x="1058" y="426"/>
                  </a:lnTo>
                  <a:lnTo>
                    <a:pt x="1053" y="401"/>
                  </a:lnTo>
                  <a:lnTo>
                    <a:pt x="1046" y="376"/>
                  </a:lnTo>
                  <a:lnTo>
                    <a:pt x="1037" y="351"/>
                  </a:lnTo>
                  <a:lnTo>
                    <a:pt x="1028" y="327"/>
                  </a:lnTo>
                  <a:lnTo>
                    <a:pt x="1017" y="304"/>
                  </a:lnTo>
                  <a:lnTo>
                    <a:pt x="1005" y="279"/>
                  </a:lnTo>
                  <a:lnTo>
                    <a:pt x="993" y="258"/>
                  </a:lnTo>
                  <a:lnTo>
                    <a:pt x="978" y="236"/>
                  </a:lnTo>
                  <a:lnTo>
                    <a:pt x="964" y="215"/>
                  </a:lnTo>
                  <a:lnTo>
                    <a:pt x="948" y="194"/>
                  </a:lnTo>
                  <a:lnTo>
                    <a:pt x="931" y="174"/>
                  </a:lnTo>
                  <a:lnTo>
                    <a:pt x="913" y="156"/>
                  </a:lnTo>
                  <a:lnTo>
                    <a:pt x="895" y="139"/>
                  </a:lnTo>
                  <a:lnTo>
                    <a:pt x="876" y="123"/>
                  </a:lnTo>
                  <a:lnTo>
                    <a:pt x="854" y="107"/>
                  </a:lnTo>
                  <a:lnTo>
                    <a:pt x="833" y="91"/>
                  </a:lnTo>
                  <a:lnTo>
                    <a:pt x="812" y="77"/>
                  </a:lnTo>
                  <a:lnTo>
                    <a:pt x="790" y="64"/>
                  </a:lnTo>
                  <a:lnTo>
                    <a:pt x="767" y="52"/>
                  </a:lnTo>
                  <a:lnTo>
                    <a:pt x="743" y="41"/>
                  </a:lnTo>
                  <a:lnTo>
                    <a:pt x="720" y="32"/>
                  </a:lnTo>
                  <a:lnTo>
                    <a:pt x="695" y="23"/>
                  </a:lnTo>
                  <a:lnTo>
                    <a:pt x="668" y="16"/>
                  </a:lnTo>
                  <a:lnTo>
                    <a:pt x="643" y="11"/>
                  </a:lnTo>
                  <a:lnTo>
                    <a:pt x="617" y="6"/>
                  </a:lnTo>
                  <a:lnTo>
                    <a:pt x="590" y="2"/>
                  </a:lnTo>
                  <a:lnTo>
                    <a:pt x="562" y="0"/>
                  </a:lnTo>
                  <a:lnTo>
                    <a:pt x="535" y="0"/>
                  </a:lnTo>
                  <a:lnTo>
                    <a:pt x="507" y="0"/>
                  </a:lnTo>
                  <a:lnTo>
                    <a:pt x="480" y="2"/>
                  </a:lnTo>
                  <a:lnTo>
                    <a:pt x="454" y="6"/>
                  </a:lnTo>
                  <a:lnTo>
                    <a:pt x="427" y="11"/>
                  </a:lnTo>
                  <a:lnTo>
                    <a:pt x="400" y="16"/>
                  </a:lnTo>
                  <a:lnTo>
                    <a:pt x="376" y="23"/>
                  </a:lnTo>
                  <a:lnTo>
                    <a:pt x="351" y="32"/>
                  </a:lnTo>
                  <a:lnTo>
                    <a:pt x="326" y="41"/>
                  </a:lnTo>
                  <a:lnTo>
                    <a:pt x="303" y="52"/>
                  </a:lnTo>
                  <a:lnTo>
                    <a:pt x="280" y="64"/>
                  </a:lnTo>
                  <a:lnTo>
                    <a:pt x="257" y="77"/>
                  </a:lnTo>
                  <a:lnTo>
                    <a:pt x="236" y="91"/>
                  </a:lnTo>
                  <a:lnTo>
                    <a:pt x="214" y="107"/>
                  </a:lnTo>
                  <a:lnTo>
                    <a:pt x="195" y="123"/>
                  </a:lnTo>
                  <a:lnTo>
                    <a:pt x="175" y="139"/>
                  </a:lnTo>
                  <a:lnTo>
                    <a:pt x="156" y="156"/>
                  </a:lnTo>
                  <a:lnTo>
                    <a:pt x="138" y="174"/>
                  </a:lnTo>
                  <a:lnTo>
                    <a:pt x="122" y="194"/>
                  </a:lnTo>
                  <a:lnTo>
                    <a:pt x="106" y="215"/>
                  </a:lnTo>
                  <a:lnTo>
                    <a:pt x="92" y="236"/>
                  </a:lnTo>
                  <a:lnTo>
                    <a:pt x="78" y="258"/>
                  </a:lnTo>
                  <a:lnTo>
                    <a:pt x="65" y="279"/>
                  </a:lnTo>
                  <a:lnTo>
                    <a:pt x="53" y="304"/>
                  </a:lnTo>
                  <a:lnTo>
                    <a:pt x="42" y="327"/>
                  </a:lnTo>
                  <a:lnTo>
                    <a:pt x="32" y="351"/>
                  </a:lnTo>
                  <a:lnTo>
                    <a:pt x="25" y="376"/>
                  </a:lnTo>
                  <a:lnTo>
                    <a:pt x="18" y="401"/>
                  </a:lnTo>
                  <a:lnTo>
                    <a:pt x="10" y="426"/>
                  </a:lnTo>
                  <a:lnTo>
                    <a:pt x="7" y="453"/>
                  </a:lnTo>
                  <a:lnTo>
                    <a:pt x="3" y="479"/>
                  </a:lnTo>
                  <a:lnTo>
                    <a:pt x="0" y="508"/>
                  </a:lnTo>
                  <a:lnTo>
                    <a:pt x="0" y="534"/>
                  </a:lnTo>
                  <a:lnTo>
                    <a:pt x="0" y="562"/>
                  </a:lnTo>
                  <a:lnTo>
                    <a:pt x="3" y="589"/>
                  </a:lnTo>
                  <a:lnTo>
                    <a:pt x="7" y="616"/>
                  </a:lnTo>
                  <a:lnTo>
                    <a:pt x="10" y="642"/>
                  </a:lnTo>
                  <a:lnTo>
                    <a:pt x="18" y="669"/>
                  </a:lnTo>
                  <a:lnTo>
                    <a:pt x="25" y="694"/>
                  </a:lnTo>
                  <a:lnTo>
                    <a:pt x="32" y="719"/>
                  </a:lnTo>
                  <a:lnTo>
                    <a:pt x="42" y="743"/>
                  </a:lnTo>
                  <a:lnTo>
                    <a:pt x="53" y="766"/>
                  </a:lnTo>
                  <a:lnTo>
                    <a:pt x="65" y="789"/>
                  </a:lnTo>
                  <a:lnTo>
                    <a:pt x="78" y="813"/>
                  </a:lnTo>
                  <a:lnTo>
                    <a:pt x="92" y="834"/>
                  </a:lnTo>
                  <a:lnTo>
                    <a:pt x="106" y="855"/>
                  </a:lnTo>
                  <a:lnTo>
                    <a:pt x="122" y="875"/>
                  </a:lnTo>
                  <a:lnTo>
                    <a:pt x="138" y="894"/>
                  </a:lnTo>
                  <a:lnTo>
                    <a:pt x="156" y="914"/>
                  </a:lnTo>
                  <a:lnTo>
                    <a:pt x="175" y="930"/>
                  </a:lnTo>
                  <a:lnTo>
                    <a:pt x="195" y="947"/>
                  </a:lnTo>
                  <a:lnTo>
                    <a:pt x="214" y="963"/>
                  </a:lnTo>
                  <a:lnTo>
                    <a:pt x="236" y="977"/>
                  </a:lnTo>
                  <a:lnTo>
                    <a:pt x="257" y="992"/>
                  </a:lnTo>
                  <a:lnTo>
                    <a:pt x="280" y="1004"/>
                  </a:lnTo>
                  <a:lnTo>
                    <a:pt x="303" y="1016"/>
                  </a:lnTo>
                  <a:lnTo>
                    <a:pt x="326" y="1027"/>
                  </a:lnTo>
                  <a:lnTo>
                    <a:pt x="351" y="1038"/>
                  </a:lnTo>
                  <a:lnTo>
                    <a:pt x="376" y="1045"/>
                  </a:lnTo>
                  <a:lnTo>
                    <a:pt x="400" y="1052"/>
                  </a:lnTo>
                  <a:lnTo>
                    <a:pt x="427" y="1059"/>
                  </a:lnTo>
                  <a:lnTo>
                    <a:pt x="454" y="1063"/>
                  </a:lnTo>
                  <a:lnTo>
                    <a:pt x="480" y="1066"/>
                  </a:lnTo>
                  <a:lnTo>
                    <a:pt x="507" y="1068"/>
                  </a:lnTo>
                  <a:lnTo>
                    <a:pt x="535" y="1070"/>
                  </a:lnTo>
                  <a:lnTo>
                    <a:pt x="562" y="1068"/>
                  </a:lnTo>
                  <a:lnTo>
                    <a:pt x="590" y="1066"/>
                  </a:lnTo>
                  <a:lnTo>
                    <a:pt x="617" y="1063"/>
                  </a:lnTo>
                  <a:lnTo>
                    <a:pt x="643" y="1059"/>
                  </a:lnTo>
                  <a:lnTo>
                    <a:pt x="668" y="1052"/>
                  </a:lnTo>
                  <a:lnTo>
                    <a:pt x="695" y="1045"/>
                  </a:lnTo>
                  <a:lnTo>
                    <a:pt x="720" y="1038"/>
                  </a:lnTo>
                  <a:lnTo>
                    <a:pt x="743" y="1027"/>
                  </a:lnTo>
                  <a:lnTo>
                    <a:pt x="767" y="1016"/>
                  </a:lnTo>
                  <a:lnTo>
                    <a:pt x="790" y="1004"/>
                  </a:lnTo>
                  <a:lnTo>
                    <a:pt x="812" y="992"/>
                  </a:lnTo>
                  <a:lnTo>
                    <a:pt x="833" y="977"/>
                  </a:lnTo>
                  <a:lnTo>
                    <a:pt x="854" y="963"/>
                  </a:lnTo>
                  <a:lnTo>
                    <a:pt x="876" y="947"/>
                  </a:lnTo>
                  <a:lnTo>
                    <a:pt x="895" y="930"/>
                  </a:lnTo>
                  <a:lnTo>
                    <a:pt x="913" y="914"/>
                  </a:lnTo>
                  <a:lnTo>
                    <a:pt x="931" y="894"/>
                  </a:lnTo>
                  <a:lnTo>
                    <a:pt x="948" y="875"/>
                  </a:lnTo>
                  <a:lnTo>
                    <a:pt x="964" y="855"/>
                  </a:lnTo>
                  <a:lnTo>
                    <a:pt x="978" y="834"/>
                  </a:lnTo>
                  <a:lnTo>
                    <a:pt x="993" y="813"/>
                  </a:lnTo>
                  <a:lnTo>
                    <a:pt x="1005" y="789"/>
                  </a:lnTo>
                  <a:lnTo>
                    <a:pt x="1017" y="766"/>
                  </a:lnTo>
                  <a:lnTo>
                    <a:pt x="1028" y="743"/>
                  </a:lnTo>
                  <a:lnTo>
                    <a:pt x="1037" y="719"/>
                  </a:lnTo>
                  <a:lnTo>
                    <a:pt x="1046" y="694"/>
                  </a:lnTo>
                  <a:lnTo>
                    <a:pt x="1053" y="669"/>
                  </a:lnTo>
                  <a:lnTo>
                    <a:pt x="1058" y="642"/>
                  </a:lnTo>
                  <a:lnTo>
                    <a:pt x="1063" y="616"/>
                  </a:lnTo>
                  <a:lnTo>
                    <a:pt x="1067" y="589"/>
                  </a:lnTo>
                  <a:lnTo>
                    <a:pt x="1069" y="562"/>
                  </a:lnTo>
                  <a:lnTo>
                    <a:pt x="1071" y="534"/>
                  </a:lnTo>
                  <a:lnTo>
                    <a:pt x="1058" y="534"/>
                  </a:lnTo>
                  <a:lnTo>
                    <a:pt x="1058" y="508"/>
                  </a:lnTo>
                  <a:lnTo>
                    <a:pt x="1056" y="481"/>
                  </a:lnTo>
                  <a:lnTo>
                    <a:pt x="1053" y="454"/>
                  </a:lnTo>
                  <a:lnTo>
                    <a:pt x="1048" y="429"/>
                  </a:lnTo>
                  <a:lnTo>
                    <a:pt x="1042" y="403"/>
                  </a:lnTo>
                  <a:lnTo>
                    <a:pt x="1035" y="378"/>
                  </a:lnTo>
                  <a:lnTo>
                    <a:pt x="1026" y="355"/>
                  </a:lnTo>
                  <a:lnTo>
                    <a:pt x="1017" y="330"/>
                  </a:lnTo>
                  <a:lnTo>
                    <a:pt x="1007" y="307"/>
                  </a:lnTo>
                  <a:lnTo>
                    <a:pt x="996" y="284"/>
                  </a:lnTo>
                  <a:lnTo>
                    <a:pt x="984" y="263"/>
                  </a:lnTo>
                  <a:lnTo>
                    <a:pt x="970" y="242"/>
                  </a:lnTo>
                  <a:lnTo>
                    <a:pt x="955" y="220"/>
                  </a:lnTo>
                  <a:lnTo>
                    <a:pt x="939" y="201"/>
                  </a:lnTo>
                  <a:lnTo>
                    <a:pt x="923" y="183"/>
                  </a:lnTo>
                  <a:lnTo>
                    <a:pt x="906" y="164"/>
                  </a:lnTo>
                  <a:lnTo>
                    <a:pt x="888" y="148"/>
                  </a:lnTo>
                  <a:lnTo>
                    <a:pt x="868" y="130"/>
                  </a:lnTo>
                  <a:lnTo>
                    <a:pt x="849" y="114"/>
                  </a:lnTo>
                  <a:lnTo>
                    <a:pt x="828" y="100"/>
                  </a:lnTo>
                  <a:lnTo>
                    <a:pt x="806" y="87"/>
                  </a:lnTo>
                  <a:lnTo>
                    <a:pt x="785" y="73"/>
                  </a:lnTo>
                  <a:lnTo>
                    <a:pt x="762" y="62"/>
                  </a:lnTo>
                  <a:lnTo>
                    <a:pt x="739" y="52"/>
                  </a:lnTo>
                  <a:lnTo>
                    <a:pt x="714" y="43"/>
                  </a:lnTo>
                  <a:lnTo>
                    <a:pt x="691" y="34"/>
                  </a:lnTo>
                  <a:lnTo>
                    <a:pt x="666" y="27"/>
                  </a:lnTo>
                  <a:lnTo>
                    <a:pt x="640" y="22"/>
                  </a:lnTo>
                  <a:lnTo>
                    <a:pt x="615" y="16"/>
                  </a:lnTo>
                  <a:lnTo>
                    <a:pt x="588" y="13"/>
                  </a:lnTo>
                  <a:lnTo>
                    <a:pt x="562" y="11"/>
                  </a:lnTo>
                  <a:lnTo>
                    <a:pt x="535" y="11"/>
                  </a:lnTo>
                  <a:lnTo>
                    <a:pt x="509" y="11"/>
                  </a:lnTo>
                  <a:lnTo>
                    <a:pt x="482" y="13"/>
                  </a:lnTo>
                  <a:lnTo>
                    <a:pt x="455" y="16"/>
                  </a:lnTo>
                  <a:lnTo>
                    <a:pt x="429" y="22"/>
                  </a:lnTo>
                  <a:lnTo>
                    <a:pt x="404" y="27"/>
                  </a:lnTo>
                  <a:lnTo>
                    <a:pt x="379" y="34"/>
                  </a:lnTo>
                  <a:lnTo>
                    <a:pt x="354" y="43"/>
                  </a:lnTo>
                  <a:lnTo>
                    <a:pt x="331" y="52"/>
                  </a:lnTo>
                  <a:lnTo>
                    <a:pt x="308" y="62"/>
                  </a:lnTo>
                  <a:lnTo>
                    <a:pt x="285" y="73"/>
                  </a:lnTo>
                  <a:lnTo>
                    <a:pt x="264" y="87"/>
                  </a:lnTo>
                  <a:lnTo>
                    <a:pt x="243" y="100"/>
                  </a:lnTo>
                  <a:lnTo>
                    <a:pt x="221" y="114"/>
                  </a:lnTo>
                  <a:lnTo>
                    <a:pt x="202" y="130"/>
                  </a:lnTo>
                  <a:lnTo>
                    <a:pt x="182" y="148"/>
                  </a:lnTo>
                  <a:lnTo>
                    <a:pt x="165" y="164"/>
                  </a:lnTo>
                  <a:lnTo>
                    <a:pt x="147" y="183"/>
                  </a:lnTo>
                  <a:lnTo>
                    <a:pt x="131" y="201"/>
                  </a:lnTo>
                  <a:lnTo>
                    <a:pt x="115" y="220"/>
                  </a:lnTo>
                  <a:lnTo>
                    <a:pt x="101" y="242"/>
                  </a:lnTo>
                  <a:lnTo>
                    <a:pt x="87" y="263"/>
                  </a:lnTo>
                  <a:lnTo>
                    <a:pt x="74" y="284"/>
                  </a:lnTo>
                  <a:lnTo>
                    <a:pt x="62" y="307"/>
                  </a:lnTo>
                  <a:lnTo>
                    <a:pt x="51" y="330"/>
                  </a:lnTo>
                  <a:lnTo>
                    <a:pt x="42" y="355"/>
                  </a:lnTo>
                  <a:lnTo>
                    <a:pt x="33" y="378"/>
                  </a:lnTo>
                  <a:lnTo>
                    <a:pt x="26" y="403"/>
                  </a:lnTo>
                  <a:lnTo>
                    <a:pt x="21" y="429"/>
                  </a:lnTo>
                  <a:lnTo>
                    <a:pt x="18" y="454"/>
                  </a:lnTo>
                  <a:lnTo>
                    <a:pt x="14" y="481"/>
                  </a:lnTo>
                  <a:lnTo>
                    <a:pt x="12" y="508"/>
                  </a:lnTo>
                  <a:lnTo>
                    <a:pt x="10" y="534"/>
                  </a:lnTo>
                  <a:lnTo>
                    <a:pt x="12" y="561"/>
                  </a:lnTo>
                  <a:lnTo>
                    <a:pt x="14" y="587"/>
                  </a:lnTo>
                  <a:lnTo>
                    <a:pt x="18" y="614"/>
                  </a:lnTo>
                  <a:lnTo>
                    <a:pt x="21" y="641"/>
                  </a:lnTo>
                  <a:lnTo>
                    <a:pt x="26" y="665"/>
                  </a:lnTo>
                  <a:lnTo>
                    <a:pt x="33" y="690"/>
                  </a:lnTo>
                  <a:lnTo>
                    <a:pt x="42" y="715"/>
                  </a:lnTo>
                  <a:lnTo>
                    <a:pt x="51" y="738"/>
                  </a:lnTo>
                  <a:lnTo>
                    <a:pt x="62" y="761"/>
                  </a:lnTo>
                  <a:lnTo>
                    <a:pt x="74" y="784"/>
                  </a:lnTo>
                  <a:lnTo>
                    <a:pt x="87" y="805"/>
                  </a:lnTo>
                  <a:lnTo>
                    <a:pt x="101" y="827"/>
                  </a:lnTo>
                  <a:lnTo>
                    <a:pt x="115" y="848"/>
                  </a:lnTo>
                  <a:lnTo>
                    <a:pt x="131" y="867"/>
                  </a:lnTo>
                  <a:lnTo>
                    <a:pt x="147" y="887"/>
                  </a:lnTo>
                  <a:lnTo>
                    <a:pt x="165" y="905"/>
                  </a:lnTo>
                  <a:lnTo>
                    <a:pt x="182" y="922"/>
                  </a:lnTo>
                  <a:lnTo>
                    <a:pt x="202" y="938"/>
                  </a:lnTo>
                  <a:lnTo>
                    <a:pt x="221" y="954"/>
                  </a:lnTo>
                  <a:lnTo>
                    <a:pt x="243" y="969"/>
                  </a:lnTo>
                  <a:lnTo>
                    <a:pt x="264" y="983"/>
                  </a:lnTo>
                  <a:lnTo>
                    <a:pt x="285" y="995"/>
                  </a:lnTo>
                  <a:lnTo>
                    <a:pt x="308" y="1008"/>
                  </a:lnTo>
                  <a:lnTo>
                    <a:pt x="331" y="1018"/>
                  </a:lnTo>
                  <a:lnTo>
                    <a:pt x="354" y="1027"/>
                  </a:lnTo>
                  <a:lnTo>
                    <a:pt x="379" y="1034"/>
                  </a:lnTo>
                  <a:lnTo>
                    <a:pt x="404" y="1041"/>
                  </a:lnTo>
                  <a:lnTo>
                    <a:pt x="429" y="1048"/>
                  </a:lnTo>
                  <a:lnTo>
                    <a:pt x="455" y="1052"/>
                  </a:lnTo>
                  <a:lnTo>
                    <a:pt x="482" y="1055"/>
                  </a:lnTo>
                  <a:lnTo>
                    <a:pt x="509" y="1057"/>
                  </a:lnTo>
                  <a:lnTo>
                    <a:pt x="535" y="1059"/>
                  </a:lnTo>
                  <a:lnTo>
                    <a:pt x="562" y="1057"/>
                  </a:lnTo>
                  <a:lnTo>
                    <a:pt x="588" y="1055"/>
                  </a:lnTo>
                  <a:lnTo>
                    <a:pt x="615" y="1052"/>
                  </a:lnTo>
                  <a:lnTo>
                    <a:pt x="640" y="1048"/>
                  </a:lnTo>
                  <a:lnTo>
                    <a:pt x="666" y="1041"/>
                  </a:lnTo>
                  <a:lnTo>
                    <a:pt x="691" y="1034"/>
                  </a:lnTo>
                  <a:lnTo>
                    <a:pt x="714" y="1027"/>
                  </a:lnTo>
                  <a:lnTo>
                    <a:pt x="739" y="1018"/>
                  </a:lnTo>
                  <a:lnTo>
                    <a:pt x="762" y="1008"/>
                  </a:lnTo>
                  <a:lnTo>
                    <a:pt x="785" y="995"/>
                  </a:lnTo>
                  <a:lnTo>
                    <a:pt x="806" y="983"/>
                  </a:lnTo>
                  <a:lnTo>
                    <a:pt x="828" y="969"/>
                  </a:lnTo>
                  <a:lnTo>
                    <a:pt x="849" y="954"/>
                  </a:lnTo>
                  <a:lnTo>
                    <a:pt x="868" y="938"/>
                  </a:lnTo>
                  <a:lnTo>
                    <a:pt x="888" y="922"/>
                  </a:lnTo>
                  <a:lnTo>
                    <a:pt x="906" y="905"/>
                  </a:lnTo>
                  <a:lnTo>
                    <a:pt x="923" y="887"/>
                  </a:lnTo>
                  <a:lnTo>
                    <a:pt x="939" y="867"/>
                  </a:lnTo>
                  <a:lnTo>
                    <a:pt x="955" y="848"/>
                  </a:lnTo>
                  <a:lnTo>
                    <a:pt x="970" y="827"/>
                  </a:lnTo>
                  <a:lnTo>
                    <a:pt x="984" y="805"/>
                  </a:lnTo>
                  <a:lnTo>
                    <a:pt x="996" y="784"/>
                  </a:lnTo>
                  <a:lnTo>
                    <a:pt x="1007" y="761"/>
                  </a:lnTo>
                  <a:lnTo>
                    <a:pt x="1017" y="738"/>
                  </a:lnTo>
                  <a:lnTo>
                    <a:pt x="1026" y="715"/>
                  </a:lnTo>
                  <a:lnTo>
                    <a:pt x="1035" y="690"/>
                  </a:lnTo>
                  <a:lnTo>
                    <a:pt x="1042" y="665"/>
                  </a:lnTo>
                  <a:lnTo>
                    <a:pt x="1048" y="641"/>
                  </a:lnTo>
                  <a:lnTo>
                    <a:pt x="1053" y="614"/>
                  </a:lnTo>
                  <a:lnTo>
                    <a:pt x="1056" y="587"/>
                  </a:lnTo>
                  <a:lnTo>
                    <a:pt x="1058" y="561"/>
                  </a:lnTo>
                  <a:lnTo>
                    <a:pt x="1058" y="534"/>
                  </a:lnTo>
                  <a:lnTo>
                    <a:pt x="1071" y="534"/>
                  </a:lnTo>
                  <a:close/>
                </a:path>
              </a:pathLst>
            </a:custGeom>
            <a:solidFill>
              <a:srgbClr val="9DD7FF"/>
            </a:solidFill>
            <a:ln w="9525">
              <a:noFill/>
              <a:round/>
              <a:headEnd/>
              <a:tailEnd/>
            </a:ln>
          </p:spPr>
          <p:txBody>
            <a:bodyPr/>
            <a:lstStyle/>
            <a:p>
              <a:endParaRPr lang="en-US"/>
            </a:p>
          </p:txBody>
        </p:sp>
        <p:sp>
          <p:nvSpPr>
            <p:cNvPr id="53364" name="Freeform 117"/>
            <p:cNvSpPr>
              <a:spLocks/>
            </p:cNvSpPr>
            <p:nvPr/>
          </p:nvSpPr>
          <p:spPr bwMode="auto">
            <a:xfrm>
              <a:off x="3933090" y="2530498"/>
              <a:ext cx="1492956" cy="1679575"/>
            </a:xfrm>
            <a:custGeom>
              <a:avLst/>
              <a:gdLst>
                <a:gd name="T0" fmla="*/ 2147483647 w 1058"/>
                <a:gd name="T1" fmla="*/ 2147483647 h 1058"/>
                <a:gd name="T2" fmla="*/ 2147483647 w 1058"/>
                <a:gd name="T3" fmla="*/ 2147483647 h 1058"/>
                <a:gd name="T4" fmla="*/ 2147483647 w 1058"/>
                <a:gd name="T5" fmla="*/ 2147483647 h 1058"/>
                <a:gd name="T6" fmla="*/ 2147483647 w 1058"/>
                <a:gd name="T7" fmla="*/ 2147483647 h 1058"/>
                <a:gd name="T8" fmla="*/ 2147483647 w 1058"/>
                <a:gd name="T9" fmla="*/ 2147483647 h 1058"/>
                <a:gd name="T10" fmla="*/ 2147483647 w 1058"/>
                <a:gd name="T11" fmla="*/ 2147483647 h 1058"/>
                <a:gd name="T12" fmla="*/ 2147483647 w 1058"/>
                <a:gd name="T13" fmla="*/ 2147483647 h 1058"/>
                <a:gd name="T14" fmla="*/ 2147483647 w 1058"/>
                <a:gd name="T15" fmla="*/ 2147483647 h 1058"/>
                <a:gd name="T16" fmla="*/ 2147483647 w 1058"/>
                <a:gd name="T17" fmla="*/ 2147483647 h 1058"/>
                <a:gd name="T18" fmla="*/ 2147483647 w 1058"/>
                <a:gd name="T19" fmla="*/ 2147483647 h 1058"/>
                <a:gd name="T20" fmla="*/ 2147483647 w 1058"/>
                <a:gd name="T21" fmla="*/ 2147483647 h 1058"/>
                <a:gd name="T22" fmla="*/ 2147483647 w 1058"/>
                <a:gd name="T23" fmla="*/ 2147483647 h 1058"/>
                <a:gd name="T24" fmla="*/ 0 w 1058"/>
                <a:gd name="T25" fmla="*/ 2147483647 h 1058"/>
                <a:gd name="T26" fmla="*/ 2147483647 w 1058"/>
                <a:gd name="T27" fmla="*/ 2147483647 h 1058"/>
                <a:gd name="T28" fmla="*/ 2147483647 w 1058"/>
                <a:gd name="T29" fmla="*/ 2147483647 h 1058"/>
                <a:gd name="T30" fmla="*/ 2147483647 w 1058"/>
                <a:gd name="T31" fmla="*/ 2147483647 h 1058"/>
                <a:gd name="T32" fmla="*/ 2147483647 w 1058"/>
                <a:gd name="T33" fmla="*/ 2147483647 h 1058"/>
                <a:gd name="T34" fmla="*/ 2147483647 w 1058"/>
                <a:gd name="T35" fmla="*/ 2147483647 h 1058"/>
                <a:gd name="T36" fmla="*/ 2147483647 w 1058"/>
                <a:gd name="T37" fmla="*/ 2147483647 h 1058"/>
                <a:gd name="T38" fmla="*/ 2147483647 w 1058"/>
                <a:gd name="T39" fmla="*/ 2147483647 h 1058"/>
                <a:gd name="T40" fmla="*/ 2147483647 w 1058"/>
                <a:gd name="T41" fmla="*/ 2147483647 h 1058"/>
                <a:gd name="T42" fmla="*/ 2147483647 w 1058"/>
                <a:gd name="T43" fmla="*/ 2147483647 h 1058"/>
                <a:gd name="T44" fmla="*/ 2147483647 w 1058"/>
                <a:gd name="T45" fmla="*/ 2147483647 h 1058"/>
                <a:gd name="T46" fmla="*/ 2147483647 w 1058"/>
                <a:gd name="T47" fmla="*/ 2147483647 h 1058"/>
                <a:gd name="T48" fmla="*/ 2147483647 w 1058"/>
                <a:gd name="T49" fmla="*/ 2147483647 h 1058"/>
                <a:gd name="T50" fmla="*/ 2147483647 w 1058"/>
                <a:gd name="T51" fmla="*/ 2147483647 h 1058"/>
                <a:gd name="T52" fmla="*/ 2147483647 w 1058"/>
                <a:gd name="T53" fmla="*/ 2147483647 h 1058"/>
                <a:gd name="T54" fmla="*/ 2147483647 w 1058"/>
                <a:gd name="T55" fmla="*/ 2147483647 h 1058"/>
                <a:gd name="T56" fmla="*/ 2147483647 w 1058"/>
                <a:gd name="T57" fmla="*/ 2147483647 h 1058"/>
                <a:gd name="T58" fmla="*/ 2147483647 w 1058"/>
                <a:gd name="T59" fmla="*/ 2147483647 h 1058"/>
                <a:gd name="T60" fmla="*/ 2147483647 w 1058"/>
                <a:gd name="T61" fmla="*/ 2147483647 h 1058"/>
                <a:gd name="T62" fmla="*/ 2147483647 w 1058"/>
                <a:gd name="T63" fmla="*/ 2147483647 h 1058"/>
                <a:gd name="T64" fmla="*/ 2147483647 w 1058"/>
                <a:gd name="T65" fmla="*/ 2147483647 h 1058"/>
                <a:gd name="T66" fmla="*/ 2147483647 w 1058"/>
                <a:gd name="T67" fmla="*/ 2147483647 h 1058"/>
                <a:gd name="T68" fmla="*/ 2147483647 w 1058"/>
                <a:gd name="T69" fmla="*/ 2147483647 h 1058"/>
                <a:gd name="T70" fmla="*/ 2147483647 w 1058"/>
                <a:gd name="T71" fmla="*/ 2147483647 h 1058"/>
                <a:gd name="T72" fmla="*/ 2147483647 w 1058"/>
                <a:gd name="T73" fmla="*/ 2147483647 h 1058"/>
                <a:gd name="T74" fmla="*/ 2147483647 w 1058"/>
                <a:gd name="T75" fmla="*/ 2147483647 h 1058"/>
                <a:gd name="T76" fmla="*/ 2147483647 w 1058"/>
                <a:gd name="T77" fmla="*/ 2147483647 h 1058"/>
                <a:gd name="T78" fmla="*/ 2147483647 w 1058"/>
                <a:gd name="T79" fmla="*/ 2147483647 h 1058"/>
                <a:gd name="T80" fmla="*/ 2147483647 w 1058"/>
                <a:gd name="T81" fmla="*/ 2147483647 h 1058"/>
                <a:gd name="T82" fmla="*/ 2147483647 w 1058"/>
                <a:gd name="T83" fmla="*/ 2147483647 h 1058"/>
                <a:gd name="T84" fmla="*/ 2147483647 w 1058"/>
                <a:gd name="T85" fmla="*/ 2147483647 h 1058"/>
                <a:gd name="T86" fmla="*/ 2147483647 w 1058"/>
                <a:gd name="T87" fmla="*/ 2147483647 h 1058"/>
                <a:gd name="T88" fmla="*/ 2147483647 w 1058"/>
                <a:gd name="T89" fmla="*/ 2147483647 h 1058"/>
                <a:gd name="T90" fmla="*/ 2147483647 w 1058"/>
                <a:gd name="T91" fmla="*/ 2147483647 h 1058"/>
                <a:gd name="T92" fmla="*/ 2147483647 w 1058"/>
                <a:gd name="T93" fmla="*/ 2147483647 h 1058"/>
                <a:gd name="T94" fmla="*/ 2147483647 w 1058"/>
                <a:gd name="T95" fmla="*/ 2147483647 h 1058"/>
                <a:gd name="T96" fmla="*/ 2147483647 w 1058"/>
                <a:gd name="T97" fmla="*/ 2147483647 h 1058"/>
                <a:gd name="T98" fmla="*/ 2147483647 w 1058"/>
                <a:gd name="T99" fmla="*/ 2147483647 h 1058"/>
                <a:gd name="T100" fmla="*/ 2147483647 w 1058"/>
                <a:gd name="T101" fmla="*/ 2147483647 h 10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58"/>
                <a:gd name="T154" fmla="*/ 0 h 1058"/>
                <a:gd name="T155" fmla="*/ 1058 w 1058"/>
                <a:gd name="T156" fmla="*/ 1058 h 10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58" h="1058">
                  <a:moveTo>
                    <a:pt x="1058" y="528"/>
                  </a:moveTo>
                  <a:lnTo>
                    <a:pt x="1058" y="502"/>
                  </a:lnTo>
                  <a:lnTo>
                    <a:pt x="1057" y="475"/>
                  </a:lnTo>
                  <a:lnTo>
                    <a:pt x="1053" y="448"/>
                  </a:lnTo>
                  <a:lnTo>
                    <a:pt x="1048" y="422"/>
                  </a:lnTo>
                  <a:lnTo>
                    <a:pt x="1043" y="397"/>
                  </a:lnTo>
                  <a:lnTo>
                    <a:pt x="1035" y="370"/>
                  </a:lnTo>
                  <a:lnTo>
                    <a:pt x="1027" y="347"/>
                  </a:lnTo>
                  <a:lnTo>
                    <a:pt x="1018" y="322"/>
                  </a:lnTo>
                  <a:lnTo>
                    <a:pt x="1007" y="299"/>
                  </a:lnTo>
                  <a:lnTo>
                    <a:pt x="995" y="276"/>
                  </a:lnTo>
                  <a:lnTo>
                    <a:pt x="982" y="253"/>
                  </a:lnTo>
                  <a:lnTo>
                    <a:pt x="968" y="232"/>
                  </a:lnTo>
                  <a:lnTo>
                    <a:pt x="954" y="212"/>
                  </a:lnTo>
                  <a:lnTo>
                    <a:pt x="938" y="191"/>
                  </a:lnTo>
                  <a:lnTo>
                    <a:pt x="922" y="173"/>
                  </a:lnTo>
                  <a:lnTo>
                    <a:pt x="904" y="154"/>
                  </a:lnTo>
                  <a:lnTo>
                    <a:pt x="887" y="136"/>
                  </a:lnTo>
                  <a:lnTo>
                    <a:pt x="867" y="120"/>
                  </a:lnTo>
                  <a:lnTo>
                    <a:pt x="846" y="104"/>
                  </a:lnTo>
                  <a:lnTo>
                    <a:pt x="826" y="90"/>
                  </a:lnTo>
                  <a:lnTo>
                    <a:pt x="805" y="76"/>
                  </a:lnTo>
                  <a:lnTo>
                    <a:pt x="782" y="64"/>
                  </a:lnTo>
                  <a:lnTo>
                    <a:pt x="759" y="51"/>
                  </a:lnTo>
                  <a:lnTo>
                    <a:pt x="736" y="40"/>
                  </a:lnTo>
                  <a:lnTo>
                    <a:pt x="711" y="32"/>
                  </a:lnTo>
                  <a:lnTo>
                    <a:pt x="688" y="23"/>
                  </a:lnTo>
                  <a:lnTo>
                    <a:pt x="661" y="16"/>
                  </a:lnTo>
                  <a:lnTo>
                    <a:pt x="637" y="10"/>
                  </a:lnTo>
                  <a:lnTo>
                    <a:pt x="610" y="5"/>
                  </a:lnTo>
                  <a:lnTo>
                    <a:pt x="583" y="1"/>
                  </a:lnTo>
                  <a:lnTo>
                    <a:pt x="557" y="0"/>
                  </a:lnTo>
                  <a:lnTo>
                    <a:pt x="530" y="0"/>
                  </a:lnTo>
                  <a:lnTo>
                    <a:pt x="502" y="0"/>
                  </a:lnTo>
                  <a:lnTo>
                    <a:pt x="475" y="1"/>
                  </a:lnTo>
                  <a:lnTo>
                    <a:pt x="449" y="5"/>
                  </a:lnTo>
                  <a:lnTo>
                    <a:pt x="424" y="10"/>
                  </a:lnTo>
                  <a:lnTo>
                    <a:pt x="397" y="16"/>
                  </a:lnTo>
                  <a:lnTo>
                    <a:pt x="372" y="23"/>
                  </a:lnTo>
                  <a:lnTo>
                    <a:pt x="348" y="32"/>
                  </a:lnTo>
                  <a:lnTo>
                    <a:pt x="325" y="40"/>
                  </a:lnTo>
                  <a:lnTo>
                    <a:pt x="300" y="51"/>
                  </a:lnTo>
                  <a:lnTo>
                    <a:pt x="277" y="64"/>
                  </a:lnTo>
                  <a:lnTo>
                    <a:pt x="255" y="76"/>
                  </a:lnTo>
                  <a:lnTo>
                    <a:pt x="234" y="90"/>
                  </a:lnTo>
                  <a:lnTo>
                    <a:pt x="213" y="104"/>
                  </a:lnTo>
                  <a:lnTo>
                    <a:pt x="193" y="120"/>
                  </a:lnTo>
                  <a:lnTo>
                    <a:pt x="174" y="136"/>
                  </a:lnTo>
                  <a:lnTo>
                    <a:pt x="156" y="154"/>
                  </a:lnTo>
                  <a:lnTo>
                    <a:pt x="138" y="173"/>
                  </a:lnTo>
                  <a:lnTo>
                    <a:pt x="121" y="191"/>
                  </a:lnTo>
                  <a:lnTo>
                    <a:pt x="105" y="212"/>
                  </a:lnTo>
                  <a:lnTo>
                    <a:pt x="91" y="232"/>
                  </a:lnTo>
                  <a:lnTo>
                    <a:pt x="76" y="253"/>
                  </a:lnTo>
                  <a:lnTo>
                    <a:pt x="64" y="276"/>
                  </a:lnTo>
                  <a:lnTo>
                    <a:pt x="53" y="299"/>
                  </a:lnTo>
                  <a:lnTo>
                    <a:pt x="43" y="322"/>
                  </a:lnTo>
                  <a:lnTo>
                    <a:pt x="32" y="347"/>
                  </a:lnTo>
                  <a:lnTo>
                    <a:pt x="25" y="370"/>
                  </a:lnTo>
                  <a:lnTo>
                    <a:pt x="18" y="397"/>
                  </a:lnTo>
                  <a:lnTo>
                    <a:pt x="11" y="422"/>
                  </a:lnTo>
                  <a:lnTo>
                    <a:pt x="7" y="448"/>
                  </a:lnTo>
                  <a:lnTo>
                    <a:pt x="4" y="475"/>
                  </a:lnTo>
                  <a:lnTo>
                    <a:pt x="2" y="502"/>
                  </a:lnTo>
                  <a:lnTo>
                    <a:pt x="0" y="528"/>
                  </a:lnTo>
                  <a:lnTo>
                    <a:pt x="2" y="556"/>
                  </a:lnTo>
                  <a:lnTo>
                    <a:pt x="4" y="583"/>
                  </a:lnTo>
                  <a:lnTo>
                    <a:pt x="7" y="610"/>
                  </a:lnTo>
                  <a:lnTo>
                    <a:pt x="11" y="635"/>
                  </a:lnTo>
                  <a:lnTo>
                    <a:pt x="18" y="661"/>
                  </a:lnTo>
                  <a:lnTo>
                    <a:pt x="25" y="686"/>
                  </a:lnTo>
                  <a:lnTo>
                    <a:pt x="32" y="711"/>
                  </a:lnTo>
                  <a:lnTo>
                    <a:pt x="43" y="734"/>
                  </a:lnTo>
                  <a:lnTo>
                    <a:pt x="53" y="759"/>
                  </a:lnTo>
                  <a:lnTo>
                    <a:pt x="64" y="782"/>
                  </a:lnTo>
                  <a:lnTo>
                    <a:pt x="76" y="803"/>
                  </a:lnTo>
                  <a:lnTo>
                    <a:pt x="91" y="824"/>
                  </a:lnTo>
                  <a:lnTo>
                    <a:pt x="105" y="846"/>
                  </a:lnTo>
                  <a:lnTo>
                    <a:pt x="121" y="865"/>
                  </a:lnTo>
                  <a:lnTo>
                    <a:pt x="138" y="885"/>
                  </a:lnTo>
                  <a:lnTo>
                    <a:pt x="156" y="902"/>
                  </a:lnTo>
                  <a:lnTo>
                    <a:pt x="174" y="920"/>
                  </a:lnTo>
                  <a:lnTo>
                    <a:pt x="193" y="938"/>
                  </a:lnTo>
                  <a:lnTo>
                    <a:pt x="213" y="952"/>
                  </a:lnTo>
                  <a:lnTo>
                    <a:pt x="234" y="968"/>
                  </a:lnTo>
                  <a:lnTo>
                    <a:pt x="255" y="982"/>
                  </a:lnTo>
                  <a:lnTo>
                    <a:pt x="277" y="994"/>
                  </a:lnTo>
                  <a:lnTo>
                    <a:pt x="300" y="1005"/>
                  </a:lnTo>
                  <a:lnTo>
                    <a:pt x="325" y="1016"/>
                  </a:lnTo>
                  <a:lnTo>
                    <a:pt x="348" y="1026"/>
                  </a:lnTo>
                  <a:lnTo>
                    <a:pt x="372" y="1033"/>
                  </a:lnTo>
                  <a:lnTo>
                    <a:pt x="397" y="1041"/>
                  </a:lnTo>
                  <a:lnTo>
                    <a:pt x="424" y="1048"/>
                  </a:lnTo>
                  <a:lnTo>
                    <a:pt x="449" y="1051"/>
                  </a:lnTo>
                  <a:lnTo>
                    <a:pt x="475" y="1055"/>
                  </a:lnTo>
                  <a:lnTo>
                    <a:pt x="502" y="1057"/>
                  </a:lnTo>
                  <a:lnTo>
                    <a:pt x="530" y="1058"/>
                  </a:lnTo>
                  <a:lnTo>
                    <a:pt x="557" y="1057"/>
                  </a:lnTo>
                  <a:lnTo>
                    <a:pt x="583" y="1055"/>
                  </a:lnTo>
                  <a:lnTo>
                    <a:pt x="610" y="1051"/>
                  </a:lnTo>
                  <a:lnTo>
                    <a:pt x="637" y="1048"/>
                  </a:lnTo>
                  <a:lnTo>
                    <a:pt x="661" y="1041"/>
                  </a:lnTo>
                  <a:lnTo>
                    <a:pt x="688" y="1033"/>
                  </a:lnTo>
                  <a:lnTo>
                    <a:pt x="711" y="1026"/>
                  </a:lnTo>
                  <a:lnTo>
                    <a:pt x="736" y="1016"/>
                  </a:lnTo>
                  <a:lnTo>
                    <a:pt x="759" y="1005"/>
                  </a:lnTo>
                  <a:lnTo>
                    <a:pt x="782" y="994"/>
                  </a:lnTo>
                  <a:lnTo>
                    <a:pt x="805" y="982"/>
                  </a:lnTo>
                  <a:lnTo>
                    <a:pt x="826" y="968"/>
                  </a:lnTo>
                  <a:lnTo>
                    <a:pt x="846" y="952"/>
                  </a:lnTo>
                  <a:lnTo>
                    <a:pt x="867" y="938"/>
                  </a:lnTo>
                  <a:lnTo>
                    <a:pt x="887" y="920"/>
                  </a:lnTo>
                  <a:lnTo>
                    <a:pt x="904" y="902"/>
                  </a:lnTo>
                  <a:lnTo>
                    <a:pt x="922" y="885"/>
                  </a:lnTo>
                  <a:lnTo>
                    <a:pt x="938" y="865"/>
                  </a:lnTo>
                  <a:lnTo>
                    <a:pt x="954" y="846"/>
                  </a:lnTo>
                  <a:lnTo>
                    <a:pt x="968" y="824"/>
                  </a:lnTo>
                  <a:lnTo>
                    <a:pt x="982" y="803"/>
                  </a:lnTo>
                  <a:lnTo>
                    <a:pt x="995" y="782"/>
                  </a:lnTo>
                  <a:lnTo>
                    <a:pt x="1007" y="759"/>
                  </a:lnTo>
                  <a:lnTo>
                    <a:pt x="1018" y="734"/>
                  </a:lnTo>
                  <a:lnTo>
                    <a:pt x="1027" y="711"/>
                  </a:lnTo>
                  <a:lnTo>
                    <a:pt x="1035" y="686"/>
                  </a:lnTo>
                  <a:lnTo>
                    <a:pt x="1043" y="661"/>
                  </a:lnTo>
                  <a:lnTo>
                    <a:pt x="1048" y="635"/>
                  </a:lnTo>
                  <a:lnTo>
                    <a:pt x="1053" y="610"/>
                  </a:lnTo>
                  <a:lnTo>
                    <a:pt x="1057" y="583"/>
                  </a:lnTo>
                  <a:lnTo>
                    <a:pt x="1058" y="556"/>
                  </a:lnTo>
                  <a:lnTo>
                    <a:pt x="1058" y="528"/>
                  </a:lnTo>
                  <a:lnTo>
                    <a:pt x="1048" y="528"/>
                  </a:lnTo>
                  <a:lnTo>
                    <a:pt x="1048" y="502"/>
                  </a:lnTo>
                  <a:lnTo>
                    <a:pt x="1046" y="475"/>
                  </a:lnTo>
                  <a:lnTo>
                    <a:pt x="1043" y="450"/>
                  </a:lnTo>
                  <a:lnTo>
                    <a:pt x="1037" y="423"/>
                  </a:lnTo>
                  <a:lnTo>
                    <a:pt x="1032" y="399"/>
                  </a:lnTo>
                  <a:lnTo>
                    <a:pt x="1025" y="374"/>
                  </a:lnTo>
                  <a:lnTo>
                    <a:pt x="1018" y="351"/>
                  </a:lnTo>
                  <a:lnTo>
                    <a:pt x="1007" y="326"/>
                  </a:lnTo>
                  <a:lnTo>
                    <a:pt x="998" y="303"/>
                  </a:lnTo>
                  <a:lnTo>
                    <a:pt x="986" y="282"/>
                  </a:lnTo>
                  <a:lnTo>
                    <a:pt x="973" y="260"/>
                  </a:lnTo>
                  <a:lnTo>
                    <a:pt x="959" y="239"/>
                  </a:lnTo>
                  <a:lnTo>
                    <a:pt x="945" y="218"/>
                  </a:lnTo>
                  <a:lnTo>
                    <a:pt x="931" y="198"/>
                  </a:lnTo>
                  <a:lnTo>
                    <a:pt x="913" y="181"/>
                  </a:lnTo>
                  <a:lnTo>
                    <a:pt x="897" y="161"/>
                  </a:lnTo>
                  <a:lnTo>
                    <a:pt x="879" y="145"/>
                  </a:lnTo>
                  <a:lnTo>
                    <a:pt x="860" y="129"/>
                  </a:lnTo>
                  <a:lnTo>
                    <a:pt x="840" y="113"/>
                  </a:lnTo>
                  <a:lnTo>
                    <a:pt x="819" y="99"/>
                  </a:lnTo>
                  <a:lnTo>
                    <a:pt x="798" y="85"/>
                  </a:lnTo>
                  <a:lnTo>
                    <a:pt x="777" y="72"/>
                  </a:lnTo>
                  <a:lnTo>
                    <a:pt x="755" y="62"/>
                  </a:lnTo>
                  <a:lnTo>
                    <a:pt x="732" y="51"/>
                  </a:lnTo>
                  <a:lnTo>
                    <a:pt x="707" y="42"/>
                  </a:lnTo>
                  <a:lnTo>
                    <a:pt x="684" y="33"/>
                  </a:lnTo>
                  <a:lnTo>
                    <a:pt x="660" y="26"/>
                  </a:lnTo>
                  <a:lnTo>
                    <a:pt x="635" y="21"/>
                  </a:lnTo>
                  <a:lnTo>
                    <a:pt x="608" y="16"/>
                  </a:lnTo>
                  <a:lnTo>
                    <a:pt x="583" y="12"/>
                  </a:lnTo>
                  <a:lnTo>
                    <a:pt x="557" y="10"/>
                  </a:lnTo>
                  <a:lnTo>
                    <a:pt x="530" y="10"/>
                  </a:lnTo>
                  <a:lnTo>
                    <a:pt x="504" y="10"/>
                  </a:lnTo>
                  <a:lnTo>
                    <a:pt x="477" y="12"/>
                  </a:lnTo>
                  <a:lnTo>
                    <a:pt x="450" y="16"/>
                  </a:lnTo>
                  <a:lnTo>
                    <a:pt x="426" y="21"/>
                  </a:lnTo>
                  <a:lnTo>
                    <a:pt x="401" y="26"/>
                  </a:lnTo>
                  <a:lnTo>
                    <a:pt x="376" y="33"/>
                  </a:lnTo>
                  <a:lnTo>
                    <a:pt x="351" y="42"/>
                  </a:lnTo>
                  <a:lnTo>
                    <a:pt x="328" y="51"/>
                  </a:lnTo>
                  <a:lnTo>
                    <a:pt x="305" y="62"/>
                  </a:lnTo>
                  <a:lnTo>
                    <a:pt x="282" y="72"/>
                  </a:lnTo>
                  <a:lnTo>
                    <a:pt x="261" y="85"/>
                  </a:lnTo>
                  <a:lnTo>
                    <a:pt x="239" y="99"/>
                  </a:lnTo>
                  <a:lnTo>
                    <a:pt x="220" y="113"/>
                  </a:lnTo>
                  <a:lnTo>
                    <a:pt x="200" y="129"/>
                  </a:lnTo>
                  <a:lnTo>
                    <a:pt x="181" y="145"/>
                  </a:lnTo>
                  <a:lnTo>
                    <a:pt x="163" y="161"/>
                  </a:lnTo>
                  <a:lnTo>
                    <a:pt x="145" y="181"/>
                  </a:lnTo>
                  <a:lnTo>
                    <a:pt x="130" y="198"/>
                  </a:lnTo>
                  <a:lnTo>
                    <a:pt x="114" y="218"/>
                  </a:lnTo>
                  <a:lnTo>
                    <a:pt x="99" y="239"/>
                  </a:lnTo>
                  <a:lnTo>
                    <a:pt x="87" y="260"/>
                  </a:lnTo>
                  <a:lnTo>
                    <a:pt x="75" y="282"/>
                  </a:lnTo>
                  <a:lnTo>
                    <a:pt x="62" y="303"/>
                  </a:lnTo>
                  <a:lnTo>
                    <a:pt x="52" y="326"/>
                  </a:lnTo>
                  <a:lnTo>
                    <a:pt x="43" y="351"/>
                  </a:lnTo>
                  <a:lnTo>
                    <a:pt x="34" y="374"/>
                  </a:lnTo>
                  <a:lnTo>
                    <a:pt x="27" y="399"/>
                  </a:lnTo>
                  <a:lnTo>
                    <a:pt x="21" y="423"/>
                  </a:lnTo>
                  <a:lnTo>
                    <a:pt x="18" y="450"/>
                  </a:lnTo>
                  <a:lnTo>
                    <a:pt x="14" y="475"/>
                  </a:lnTo>
                  <a:lnTo>
                    <a:pt x="13" y="502"/>
                  </a:lnTo>
                  <a:lnTo>
                    <a:pt x="11" y="528"/>
                  </a:lnTo>
                  <a:lnTo>
                    <a:pt x="13" y="555"/>
                  </a:lnTo>
                  <a:lnTo>
                    <a:pt x="14" y="581"/>
                  </a:lnTo>
                  <a:lnTo>
                    <a:pt x="18" y="608"/>
                  </a:lnTo>
                  <a:lnTo>
                    <a:pt x="21" y="633"/>
                  </a:lnTo>
                  <a:lnTo>
                    <a:pt x="27" y="658"/>
                  </a:lnTo>
                  <a:lnTo>
                    <a:pt x="34" y="682"/>
                  </a:lnTo>
                  <a:lnTo>
                    <a:pt x="43" y="707"/>
                  </a:lnTo>
                  <a:lnTo>
                    <a:pt x="52" y="730"/>
                  </a:lnTo>
                  <a:lnTo>
                    <a:pt x="62" y="753"/>
                  </a:lnTo>
                  <a:lnTo>
                    <a:pt x="75" y="776"/>
                  </a:lnTo>
                  <a:lnTo>
                    <a:pt x="87" y="798"/>
                  </a:lnTo>
                  <a:lnTo>
                    <a:pt x="99" y="819"/>
                  </a:lnTo>
                  <a:lnTo>
                    <a:pt x="114" y="838"/>
                  </a:lnTo>
                  <a:lnTo>
                    <a:pt x="130" y="858"/>
                  </a:lnTo>
                  <a:lnTo>
                    <a:pt x="145" y="877"/>
                  </a:lnTo>
                  <a:lnTo>
                    <a:pt x="163" y="895"/>
                  </a:lnTo>
                  <a:lnTo>
                    <a:pt x="181" y="913"/>
                  </a:lnTo>
                  <a:lnTo>
                    <a:pt x="200" y="929"/>
                  </a:lnTo>
                  <a:lnTo>
                    <a:pt x="220" y="945"/>
                  </a:lnTo>
                  <a:lnTo>
                    <a:pt x="239" y="959"/>
                  </a:lnTo>
                  <a:lnTo>
                    <a:pt x="261" y="971"/>
                  </a:lnTo>
                  <a:lnTo>
                    <a:pt x="282" y="984"/>
                  </a:lnTo>
                  <a:lnTo>
                    <a:pt x="305" y="996"/>
                  </a:lnTo>
                  <a:lnTo>
                    <a:pt x="328" y="1007"/>
                  </a:lnTo>
                  <a:lnTo>
                    <a:pt x="351" y="1016"/>
                  </a:lnTo>
                  <a:lnTo>
                    <a:pt x="376" y="1025"/>
                  </a:lnTo>
                  <a:lnTo>
                    <a:pt x="401" y="1030"/>
                  </a:lnTo>
                  <a:lnTo>
                    <a:pt x="426" y="1037"/>
                  </a:lnTo>
                  <a:lnTo>
                    <a:pt x="450" y="1041"/>
                  </a:lnTo>
                  <a:lnTo>
                    <a:pt x="477" y="1044"/>
                  </a:lnTo>
                  <a:lnTo>
                    <a:pt x="504" y="1046"/>
                  </a:lnTo>
                  <a:lnTo>
                    <a:pt x="530" y="1048"/>
                  </a:lnTo>
                  <a:lnTo>
                    <a:pt x="557" y="1046"/>
                  </a:lnTo>
                  <a:lnTo>
                    <a:pt x="583" y="1044"/>
                  </a:lnTo>
                  <a:lnTo>
                    <a:pt x="608" y="1041"/>
                  </a:lnTo>
                  <a:lnTo>
                    <a:pt x="635" y="1037"/>
                  </a:lnTo>
                  <a:lnTo>
                    <a:pt x="660" y="1030"/>
                  </a:lnTo>
                  <a:lnTo>
                    <a:pt x="684" y="1025"/>
                  </a:lnTo>
                  <a:lnTo>
                    <a:pt x="707" y="1016"/>
                  </a:lnTo>
                  <a:lnTo>
                    <a:pt x="732" y="1007"/>
                  </a:lnTo>
                  <a:lnTo>
                    <a:pt x="755" y="996"/>
                  </a:lnTo>
                  <a:lnTo>
                    <a:pt x="777" y="984"/>
                  </a:lnTo>
                  <a:lnTo>
                    <a:pt x="798" y="971"/>
                  </a:lnTo>
                  <a:lnTo>
                    <a:pt x="819" y="959"/>
                  </a:lnTo>
                  <a:lnTo>
                    <a:pt x="840" y="945"/>
                  </a:lnTo>
                  <a:lnTo>
                    <a:pt x="860" y="929"/>
                  </a:lnTo>
                  <a:lnTo>
                    <a:pt x="879" y="913"/>
                  </a:lnTo>
                  <a:lnTo>
                    <a:pt x="897" y="895"/>
                  </a:lnTo>
                  <a:lnTo>
                    <a:pt x="913" y="877"/>
                  </a:lnTo>
                  <a:lnTo>
                    <a:pt x="931" y="858"/>
                  </a:lnTo>
                  <a:lnTo>
                    <a:pt x="945" y="838"/>
                  </a:lnTo>
                  <a:lnTo>
                    <a:pt x="959" y="819"/>
                  </a:lnTo>
                  <a:lnTo>
                    <a:pt x="973" y="798"/>
                  </a:lnTo>
                  <a:lnTo>
                    <a:pt x="986" y="776"/>
                  </a:lnTo>
                  <a:lnTo>
                    <a:pt x="998" y="753"/>
                  </a:lnTo>
                  <a:lnTo>
                    <a:pt x="1007" y="730"/>
                  </a:lnTo>
                  <a:lnTo>
                    <a:pt x="1018" y="707"/>
                  </a:lnTo>
                  <a:lnTo>
                    <a:pt x="1025" y="682"/>
                  </a:lnTo>
                  <a:lnTo>
                    <a:pt x="1032" y="658"/>
                  </a:lnTo>
                  <a:lnTo>
                    <a:pt x="1037" y="633"/>
                  </a:lnTo>
                  <a:lnTo>
                    <a:pt x="1043" y="608"/>
                  </a:lnTo>
                  <a:lnTo>
                    <a:pt x="1046" y="581"/>
                  </a:lnTo>
                  <a:lnTo>
                    <a:pt x="1048" y="555"/>
                  </a:lnTo>
                  <a:lnTo>
                    <a:pt x="1048" y="528"/>
                  </a:lnTo>
                  <a:lnTo>
                    <a:pt x="1058" y="528"/>
                  </a:lnTo>
                  <a:close/>
                </a:path>
              </a:pathLst>
            </a:custGeom>
            <a:solidFill>
              <a:srgbClr val="9ED8FF"/>
            </a:solidFill>
            <a:ln w="9525">
              <a:noFill/>
              <a:round/>
              <a:headEnd/>
              <a:tailEnd/>
            </a:ln>
          </p:spPr>
          <p:txBody>
            <a:bodyPr/>
            <a:lstStyle/>
            <a:p>
              <a:endParaRPr lang="en-US"/>
            </a:p>
          </p:txBody>
        </p:sp>
        <p:sp>
          <p:nvSpPr>
            <p:cNvPr id="53365" name="Freeform 118"/>
            <p:cNvSpPr>
              <a:spLocks/>
            </p:cNvSpPr>
            <p:nvPr/>
          </p:nvSpPr>
          <p:spPr bwMode="auto">
            <a:xfrm>
              <a:off x="3940146" y="2538433"/>
              <a:ext cx="1478844" cy="1663700"/>
            </a:xfrm>
            <a:custGeom>
              <a:avLst/>
              <a:gdLst>
                <a:gd name="T0" fmla="*/ 2147483647 w 1048"/>
                <a:gd name="T1" fmla="*/ 2147483647 h 1048"/>
                <a:gd name="T2" fmla="*/ 2147483647 w 1048"/>
                <a:gd name="T3" fmla="*/ 2147483647 h 1048"/>
                <a:gd name="T4" fmla="*/ 2147483647 w 1048"/>
                <a:gd name="T5" fmla="*/ 2147483647 h 1048"/>
                <a:gd name="T6" fmla="*/ 2147483647 w 1048"/>
                <a:gd name="T7" fmla="*/ 2147483647 h 1048"/>
                <a:gd name="T8" fmla="*/ 2147483647 w 1048"/>
                <a:gd name="T9" fmla="*/ 2147483647 h 1048"/>
                <a:gd name="T10" fmla="*/ 2147483647 w 1048"/>
                <a:gd name="T11" fmla="*/ 2147483647 h 1048"/>
                <a:gd name="T12" fmla="*/ 2147483647 w 1048"/>
                <a:gd name="T13" fmla="*/ 2147483647 h 1048"/>
                <a:gd name="T14" fmla="*/ 2147483647 w 1048"/>
                <a:gd name="T15" fmla="*/ 2147483647 h 1048"/>
                <a:gd name="T16" fmla="*/ 2147483647 w 1048"/>
                <a:gd name="T17" fmla="*/ 2147483647 h 1048"/>
                <a:gd name="T18" fmla="*/ 2147483647 w 1048"/>
                <a:gd name="T19" fmla="*/ 2147483647 h 1048"/>
                <a:gd name="T20" fmla="*/ 2147483647 w 1048"/>
                <a:gd name="T21" fmla="*/ 2147483647 h 1048"/>
                <a:gd name="T22" fmla="*/ 2147483647 w 1048"/>
                <a:gd name="T23" fmla="*/ 2147483647 h 1048"/>
                <a:gd name="T24" fmla="*/ 0 w 1048"/>
                <a:gd name="T25" fmla="*/ 2147483647 h 1048"/>
                <a:gd name="T26" fmla="*/ 2147483647 w 1048"/>
                <a:gd name="T27" fmla="*/ 2147483647 h 1048"/>
                <a:gd name="T28" fmla="*/ 2147483647 w 1048"/>
                <a:gd name="T29" fmla="*/ 2147483647 h 1048"/>
                <a:gd name="T30" fmla="*/ 2147483647 w 1048"/>
                <a:gd name="T31" fmla="*/ 2147483647 h 1048"/>
                <a:gd name="T32" fmla="*/ 2147483647 w 1048"/>
                <a:gd name="T33" fmla="*/ 2147483647 h 1048"/>
                <a:gd name="T34" fmla="*/ 2147483647 w 1048"/>
                <a:gd name="T35" fmla="*/ 2147483647 h 1048"/>
                <a:gd name="T36" fmla="*/ 2147483647 w 1048"/>
                <a:gd name="T37" fmla="*/ 2147483647 h 1048"/>
                <a:gd name="T38" fmla="*/ 2147483647 w 1048"/>
                <a:gd name="T39" fmla="*/ 2147483647 h 1048"/>
                <a:gd name="T40" fmla="*/ 2147483647 w 1048"/>
                <a:gd name="T41" fmla="*/ 2147483647 h 1048"/>
                <a:gd name="T42" fmla="*/ 2147483647 w 1048"/>
                <a:gd name="T43" fmla="*/ 2147483647 h 1048"/>
                <a:gd name="T44" fmla="*/ 2147483647 w 1048"/>
                <a:gd name="T45" fmla="*/ 2147483647 h 1048"/>
                <a:gd name="T46" fmla="*/ 2147483647 w 1048"/>
                <a:gd name="T47" fmla="*/ 2147483647 h 1048"/>
                <a:gd name="T48" fmla="*/ 2147483647 w 1048"/>
                <a:gd name="T49" fmla="*/ 2147483647 h 1048"/>
                <a:gd name="T50" fmla="*/ 2147483647 w 1048"/>
                <a:gd name="T51" fmla="*/ 2147483647 h 1048"/>
                <a:gd name="T52" fmla="*/ 2147483647 w 1048"/>
                <a:gd name="T53" fmla="*/ 2147483647 h 1048"/>
                <a:gd name="T54" fmla="*/ 2147483647 w 1048"/>
                <a:gd name="T55" fmla="*/ 2147483647 h 1048"/>
                <a:gd name="T56" fmla="*/ 2147483647 w 1048"/>
                <a:gd name="T57" fmla="*/ 2147483647 h 1048"/>
                <a:gd name="T58" fmla="*/ 2147483647 w 1048"/>
                <a:gd name="T59" fmla="*/ 2147483647 h 1048"/>
                <a:gd name="T60" fmla="*/ 2147483647 w 1048"/>
                <a:gd name="T61" fmla="*/ 2147483647 h 1048"/>
                <a:gd name="T62" fmla="*/ 2147483647 w 1048"/>
                <a:gd name="T63" fmla="*/ 2147483647 h 1048"/>
                <a:gd name="T64" fmla="*/ 2147483647 w 1048"/>
                <a:gd name="T65" fmla="*/ 2147483647 h 1048"/>
                <a:gd name="T66" fmla="*/ 2147483647 w 1048"/>
                <a:gd name="T67" fmla="*/ 2147483647 h 1048"/>
                <a:gd name="T68" fmla="*/ 2147483647 w 1048"/>
                <a:gd name="T69" fmla="*/ 2147483647 h 1048"/>
                <a:gd name="T70" fmla="*/ 2147483647 w 1048"/>
                <a:gd name="T71" fmla="*/ 2147483647 h 1048"/>
                <a:gd name="T72" fmla="*/ 2147483647 w 1048"/>
                <a:gd name="T73" fmla="*/ 2147483647 h 1048"/>
                <a:gd name="T74" fmla="*/ 2147483647 w 1048"/>
                <a:gd name="T75" fmla="*/ 2147483647 h 1048"/>
                <a:gd name="T76" fmla="*/ 2147483647 w 1048"/>
                <a:gd name="T77" fmla="*/ 2147483647 h 1048"/>
                <a:gd name="T78" fmla="*/ 2147483647 w 1048"/>
                <a:gd name="T79" fmla="*/ 2147483647 h 1048"/>
                <a:gd name="T80" fmla="*/ 2147483647 w 1048"/>
                <a:gd name="T81" fmla="*/ 2147483647 h 1048"/>
                <a:gd name="T82" fmla="*/ 2147483647 w 1048"/>
                <a:gd name="T83" fmla="*/ 2147483647 h 1048"/>
                <a:gd name="T84" fmla="*/ 2147483647 w 1048"/>
                <a:gd name="T85" fmla="*/ 2147483647 h 1048"/>
                <a:gd name="T86" fmla="*/ 2147483647 w 1048"/>
                <a:gd name="T87" fmla="*/ 2147483647 h 1048"/>
                <a:gd name="T88" fmla="*/ 2147483647 w 1048"/>
                <a:gd name="T89" fmla="*/ 2147483647 h 1048"/>
                <a:gd name="T90" fmla="*/ 2147483647 w 1048"/>
                <a:gd name="T91" fmla="*/ 2147483647 h 1048"/>
                <a:gd name="T92" fmla="*/ 2147483647 w 1048"/>
                <a:gd name="T93" fmla="*/ 2147483647 h 1048"/>
                <a:gd name="T94" fmla="*/ 2147483647 w 1048"/>
                <a:gd name="T95" fmla="*/ 2147483647 h 1048"/>
                <a:gd name="T96" fmla="*/ 2147483647 w 1048"/>
                <a:gd name="T97" fmla="*/ 2147483647 h 1048"/>
                <a:gd name="T98" fmla="*/ 2147483647 w 1048"/>
                <a:gd name="T99" fmla="*/ 2147483647 h 1048"/>
                <a:gd name="T100" fmla="*/ 2147483647 w 1048"/>
                <a:gd name="T101" fmla="*/ 2147483647 h 104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48"/>
                <a:gd name="T154" fmla="*/ 0 h 1048"/>
                <a:gd name="T155" fmla="*/ 1048 w 1048"/>
                <a:gd name="T156" fmla="*/ 1048 h 104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48" h="1048">
                  <a:moveTo>
                    <a:pt x="1048" y="523"/>
                  </a:moveTo>
                  <a:lnTo>
                    <a:pt x="1048" y="497"/>
                  </a:lnTo>
                  <a:lnTo>
                    <a:pt x="1046" y="470"/>
                  </a:lnTo>
                  <a:lnTo>
                    <a:pt x="1043" y="443"/>
                  </a:lnTo>
                  <a:lnTo>
                    <a:pt x="1038" y="418"/>
                  </a:lnTo>
                  <a:lnTo>
                    <a:pt x="1032" y="392"/>
                  </a:lnTo>
                  <a:lnTo>
                    <a:pt x="1025" y="367"/>
                  </a:lnTo>
                  <a:lnTo>
                    <a:pt x="1016" y="344"/>
                  </a:lnTo>
                  <a:lnTo>
                    <a:pt x="1007" y="319"/>
                  </a:lnTo>
                  <a:lnTo>
                    <a:pt x="997" y="296"/>
                  </a:lnTo>
                  <a:lnTo>
                    <a:pt x="986" y="273"/>
                  </a:lnTo>
                  <a:lnTo>
                    <a:pt x="974" y="252"/>
                  </a:lnTo>
                  <a:lnTo>
                    <a:pt x="960" y="231"/>
                  </a:lnTo>
                  <a:lnTo>
                    <a:pt x="945" y="209"/>
                  </a:lnTo>
                  <a:lnTo>
                    <a:pt x="929" y="190"/>
                  </a:lnTo>
                  <a:lnTo>
                    <a:pt x="913" y="172"/>
                  </a:lnTo>
                  <a:lnTo>
                    <a:pt x="896" y="153"/>
                  </a:lnTo>
                  <a:lnTo>
                    <a:pt x="878" y="137"/>
                  </a:lnTo>
                  <a:lnTo>
                    <a:pt x="858" y="119"/>
                  </a:lnTo>
                  <a:lnTo>
                    <a:pt x="839" y="103"/>
                  </a:lnTo>
                  <a:lnTo>
                    <a:pt x="818" y="89"/>
                  </a:lnTo>
                  <a:lnTo>
                    <a:pt x="796" y="76"/>
                  </a:lnTo>
                  <a:lnTo>
                    <a:pt x="775" y="62"/>
                  </a:lnTo>
                  <a:lnTo>
                    <a:pt x="752" y="51"/>
                  </a:lnTo>
                  <a:lnTo>
                    <a:pt x="729" y="41"/>
                  </a:lnTo>
                  <a:lnTo>
                    <a:pt x="704" y="32"/>
                  </a:lnTo>
                  <a:lnTo>
                    <a:pt x="681" y="23"/>
                  </a:lnTo>
                  <a:lnTo>
                    <a:pt x="656" y="16"/>
                  </a:lnTo>
                  <a:lnTo>
                    <a:pt x="630" y="11"/>
                  </a:lnTo>
                  <a:lnTo>
                    <a:pt x="605" y="5"/>
                  </a:lnTo>
                  <a:lnTo>
                    <a:pt x="578" y="2"/>
                  </a:lnTo>
                  <a:lnTo>
                    <a:pt x="552" y="0"/>
                  </a:lnTo>
                  <a:lnTo>
                    <a:pt x="525" y="0"/>
                  </a:lnTo>
                  <a:lnTo>
                    <a:pt x="499" y="0"/>
                  </a:lnTo>
                  <a:lnTo>
                    <a:pt x="472" y="2"/>
                  </a:lnTo>
                  <a:lnTo>
                    <a:pt x="445" y="5"/>
                  </a:lnTo>
                  <a:lnTo>
                    <a:pt x="419" y="11"/>
                  </a:lnTo>
                  <a:lnTo>
                    <a:pt x="394" y="16"/>
                  </a:lnTo>
                  <a:lnTo>
                    <a:pt x="369" y="23"/>
                  </a:lnTo>
                  <a:lnTo>
                    <a:pt x="344" y="32"/>
                  </a:lnTo>
                  <a:lnTo>
                    <a:pt x="321" y="41"/>
                  </a:lnTo>
                  <a:lnTo>
                    <a:pt x="298" y="51"/>
                  </a:lnTo>
                  <a:lnTo>
                    <a:pt x="275" y="62"/>
                  </a:lnTo>
                  <a:lnTo>
                    <a:pt x="254" y="76"/>
                  </a:lnTo>
                  <a:lnTo>
                    <a:pt x="233" y="89"/>
                  </a:lnTo>
                  <a:lnTo>
                    <a:pt x="211" y="103"/>
                  </a:lnTo>
                  <a:lnTo>
                    <a:pt x="192" y="119"/>
                  </a:lnTo>
                  <a:lnTo>
                    <a:pt x="172" y="137"/>
                  </a:lnTo>
                  <a:lnTo>
                    <a:pt x="155" y="153"/>
                  </a:lnTo>
                  <a:lnTo>
                    <a:pt x="137" y="172"/>
                  </a:lnTo>
                  <a:lnTo>
                    <a:pt x="121" y="190"/>
                  </a:lnTo>
                  <a:lnTo>
                    <a:pt x="105" y="209"/>
                  </a:lnTo>
                  <a:lnTo>
                    <a:pt x="91" y="231"/>
                  </a:lnTo>
                  <a:lnTo>
                    <a:pt x="77" y="252"/>
                  </a:lnTo>
                  <a:lnTo>
                    <a:pt x="64" y="273"/>
                  </a:lnTo>
                  <a:lnTo>
                    <a:pt x="52" y="296"/>
                  </a:lnTo>
                  <a:lnTo>
                    <a:pt x="41" y="319"/>
                  </a:lnTo>
                  <a:lnTo>
                    <a:pt x="32" y="344"/>
                  </a:lnTo>
                  <a:lnTo>
                    <a:pt x="23" y="367"/>
                  </a:lnTo>
                  <a:lnTo>
                    <a:pt x="16" y="392"/>
                  </a:lnTo>
                  <a:lnTo>
                    <a:pt x="11" y="418"/>
                  </a:lnTo>
                  <a:lnTo>
                    <a:pt x="8" y="443"/>
                  </a:lnTo>
                  <a:lnTo>
                    <a:pt x="4" y="470"/>
                  </a:lnTo>
                  <a:lnTo>
                    <a:pt x="2" y="497"/>
                  </a:lnTo>
                  <a:lnTo>
                    <a:pt x="0" y="523"/>
                  </a:lnTo>
                  <a:lnTo>
                    <a:pt x="2" y="550"/>
                  </a:lnTo>
                  <a:lnTo>
                    <a:pt x="4" y="576"/>
                  </a:lnTo>
                  <a:lnTo>
                    <a:pt x="8" y="603"/>
                  </a:lnTo>
                  <a:lnTo>
                    <a:pt x="11" y="630"/>
                  </a:lnTo>
                  <a:lnTo>
                    <a:pt x="16" y="654"/>
                  </a:lnTo>
                  <a:lnTo>
                    <a:pt x="23" y="679"/>
                  </a:lnTo>
                  <a:lnTo>
                    <a:pt x="32" y="704"/>
                  </a:lnTo>
                  <a:lnTo>
                    <a:pt x="41" y="727"/>
                  </a:lnTo>
                  <a:lnTo>
                    <a:pt x="52" y="750"/>
                  </a:lnTo>
                  <a:lnTo>
                    <a:pt x="64" y="773"/>
                  </a:lnTo>
                  <a:lnTo>
                    <a:pt x="77" y="794"/>
                  </a:lnTo>
                  <a:lnTo>
                    <a:pt x="91" y="816"/>
                  </a:lnTo>
                  <a:lnTo>
                    <a:pt x="105" y="837"/>
                  </a:lnTo>
                  <a:lnTo>
                    <a:pt x="121" y="856"/>
                  </a:lnTo>
                  <a:lnTo>
                    <a:pt x="137" y="876"/>
                  </a:lnTo>
                  <a:lnTo>
                    <a:pt x="155" y="894"/>
                  </a:lnTo>
                  <a:lnTo>
                    <a:pt x="172" y="911"/>
                  </a:lnTo>
                  <a:lnTo>
                    <a:pt x="192" y="927"/>
                  </a:lnTo>
                  <a:lnTo>
                    <a:pt x="211" y="943"/>
                  </a:lnTo>
                  <a:lnTo>
                    <a:pt x="233" y="958"/>
                  </a:lnTo>
                  <a:lnTo>
                    <a:pt x="254" y="972"/>
                  </a:lnTo>
                  <a:lnTo>
                    <a:pt x="275" y="984"/>
                  </a:lnTo>
                  <a:lnTo>
                    <a:pt x="298" y="997"/>
                  </a:lnTo>
                  <a:lnTo>
                    <a:pt x="321" y="1007"/>
                  </a:lnTo>
                  <a:lnTo>
                    <a:pt x="344" y="1016"/>
                  </a:lnTo>
                  <a:lnTo>
                    <a:pt x="369" y="1023"/>
                  </a:lnTo>
                  <a:lnTo>
                    <a:pt x="394" y="1030"/>
                  </a:lnTo>
                  <a:lnTo>
                    <a:pt x="419" y="1037"/>
                  </a:lnTo>
                  <a:lnTo>
                    <a:pt x="445" y="1041"/>
                  </a:lnTo>
                  <a:lnTo>
                    <a:pt x="472" y="1044"/>
                  </a:lnTo>
                  <a:lnTo>
                    <a:pt x="499" y="1046"/>
                  </a:lnTo>
                  <a:lnTo>
                    <a:pt x="525" y="1048"/>
                  </a:lnTo>
                  <a:lnTo>
                    <a:pt x="552" y="1046"/>
                  </a:lnTo>
                  <a:lnTo>
                    <a:pt x="578" y="1044"/>
                  </a:lnTo>
                  <a:lnTo>
                    <a:pt x="605" y="1041"/>
                  </a:lnTo>
                  <a:lnTo>
                    <a:pt x="630" y="1037"/>
                  </a:lnTo>
                  <a:lnTo>
                    <a:pt x="656" y="1030"/>
                  </a:lnTo>
                  <a:lnTo>
                    <a:pt x="681" y="1023"/>
                  </a:lnTo>
                  <a:lnTo>
                    <a:pt x="704" y="1016"/>
                  </a:lnTo>
                  <a:lnTo>
                    <a:pt x="729" y="1007"/>
                  </a:lnTo>
                  <a:lnTo>
                    <a:pt x="752" y="997"/>
                  </a:lnTo>
                  <a:lnTo>
                    <a:pt x="775" y="984"/>
                  </a:lnTo>
                  <a:lnTo>
                    <a:pt x="796" y="972"/>
                  </a:lnTo>
                  <a:lnTo>
                    <a:pt x="818" y="958"/>
                  </a:lnTo>
                  <a:lnTo>
                    <a:pt x="839" y="943"/>
                  </a:lnTo>
                  <a:lnTo>
                    <a:pt x="858" y="927"/>
                  </a:lnTo>
                  <a:lnTo>
                    <a:pt x="878" y="911"/>
                  </a:lnTo>
                  <a:lnTo>
                    <a:pt x="896" y="894"/>
                  </a:lnTo>
                  <a:lnTo>
                    <a:pt x="913" y="876"/>
                  </a:lnTo>
                  <a:lnTo>
                    <a:pt x="929" y="856"/>
                  </a:lnTo>
                  <a:lnTo>
                    <a:pt x="945" y="837"/>
                  </a:lnTo>
                  <a:lnTo>
                    <a:pt x="960" y="816"/>
                  </a:lnTo>
                  <a:lnTo>
                    <a:pt x="974" y="794"/>
                  </a:lnTo>
                  <a:lnTo>
                    <a:pt x="986" y="773"/>
                  </a:lnTo>
                  <a:lnTo>
                    <a:pt x="997" y="750"/>
                  </a:lnTo>
                  <a:lnTo>
                    <a:pt x="1007" y="727"/>
                  </a:lnTo>
                  <a:lnTo>
                    <a:pt x="1016" y="704"/>
                  </a:lnTo>
                  <a:lnTo>
                    <a:pt x="1025" y="679"/>
                  </a:lnTo>
                  <a:lnTo>
                    <a:pt x="1032" y="654"/>
                  </a:lnTo>
                  <a:lnTo>
                    <a:pt x="1038" y="630"/>
                  </a:lnTo>
                  <a:lnTo>
                    <a:pt x="1043" y="603"/>
                  </a:lnTo>
                  <a:lnTo>
                    <a:pt x="1046" y="576"/>
                  </a:lnTo>
                  <a:lnTo>
                    <a:pt x="1048" y="550"/>
                  </a:lnTo>
                  <a:lnTo>
                    <a:pt x="1048" y="523"/>
                  </a:lnTo>
                  <a:lnTo>
                    <a:pt x="1038" y="523"/>
                  </a:lnTo>
                  <a:lnTo>
                    <a:pt x="1038" y="497"/>
                  </a:lnTo>
                  <a:lnTo>
                    <a:pt x="1036" y="472"/>
                  </a:lnTo>
                  <a:lnTo>
                    <a:pt x="1032" y="445"/>
                  </a:lnTo>
                  <a:lnTo>
                    <a:pt x="1027" y="420"/>
                  </a:lnTo>
                  <a:lnTo>
                    <a:pt x="1022" y="395"/>
                  </a:lnTo>
                  <a:lnTo>
                    <a:pt x="1014" y="371"/>
                  </a:lnTo>
                  <a:lnTo>
                    <a:pt x="1007" y="348"/>
                  </a:lnTo>
                  <a:lnTo>
                    <a:pt x="999" y="325"/>
                  </a:lnTo>
                  <a:lnTo>
                    <a:pt x="988" y="301"/>
                  </a:lnTo>
                  <a:lnTo>
                    <a:pt x="975" y="278"/>
                  </a:lnTo>
                  <a:lnTo>
                    <a:pt x="963" y="257"/>
                  </a:lnTo>
                  <a:lnTo>
                    <a:pt x="951" y="236"/>
                  </a:lnTo>
                  <a:lnTo>
                    <a:pt x="936" y="216"/>
                  </a:lnTo>
                  <a:lnTo>
                    <a:pt x="921" y="197"/>
                  </a:lnTo>
                  <a:lnTo>
                    <a:pt x="905" y="179"/>
                  </a:lnTo>
                  <a:lnTo>
                    <a:pt x="889" y="161"/>
                  </a:lnTo>
                  <a:lnTo>
                    <a:pt x="869" y="144"/>
                  </a:lnTo>
                  <a:lnTo>
                    <a:pt x="851" y="128"/>
                  </a:lnTo>
                  <a:lnTo>
                    <a:pt x="832" y="112"/>
                  </a:lnTo>
                  <a:lnTo>
                    <a:pt x="812" y="98"/>
                  </a:lnTo>
                  <a:lnTo>
                    <a:pt x="791" y="85"/>
                  </a:lnTo>
                  <a:lnTo>
                    <a:pt x="770" y="73"/>
                  </a:lnTo>
                  <a:lnTo>
                    <a:pt x="747" y="60"/>
                  </a:lnTo>
                  <a:lnTo>
                    <a:pt x="724" y="51"/>
                  </a:lnTo>
                  <a:lnTo>
                    <a:pt x="701" y="41"/>
                  </a:lnTo>
                  <a:lnTo>
                    <a:pt x="678" y="34"/>
                  </a:lnTo>
                  <a:lnTo>
                    <a:pt x="653" y="27"/>
                  </a:lnTo>
                  <a:lnTo>
                    <a:pt x="628" y="21"/>
                  </a:lnTo>
                  <a:lnTo>
                    <a:pt x="603" y="16"/>
                  </a:lnTo>
                  <a:lnTo>
                    <a:pt x="577" y="12"/>
                  </a:lnTo>
                  <a:lnTo>
                    <a:pt x="552" y="11"/>
                  </a:lnTo>
                  <a:lnTo>
                    <a:pt x="525" y="11"/>
                  </a:lnTo>
                  <a:lnTo>
                    <a:pt x="499" y="11"/>
                  </a:lnTo>
                  <a:lnTo>
                    <a:pt x="472" y="12"/>
                  </a:lnTo>
                  <a:lnTo>
                    <a:pt x="447" y="16"/>
                  </a:lnTo>
                  <a:lnTo>
                    <a:pt x="421" y="21"/>
                  </a:lnTo>
                  <a:lnTo>
                    <a:pt x="396" y="27"/>
                  </a:lnTo>
                  <a:lnTo>
                    <a:pt x="373" y="34"/>
                  </a:lnTo>
                  <a:lnTo>
                    <a:pt x="348" y="41"/>
                  </a:lnTo>
                  <a:lnTo>
                    <a:pt x="325" y="51"/>
                  </a:lnTo>
                  <a:lnTo>
                    <a:pt x="302" y="60"/>
                  </a:lnTo>
                  <a:lnTo>
                    <a:pt x="281" y="73"/>
                  </a:lnTo>
                  <a:lnTo>
                    <a:pt x="259" y="85"/>
                  </a:lnTo>
                  <a:lnTo>
                    <a:pt x="238" y="98"/>
                  </a:lnTo>
                  <a:lnTo>
                    <a:pt x="218" y="112"/>
                  </a:lnTo>
                  <a:lnTo>
                    <a:pt x="199" y="128"/>
                  </a:lnTo>
                  <a:lnTo>
                    <a:pt x="179" y="144"/>
                  </a:lnTo>
                  <a:lnTo>
                    <a:pt x="162" y="161"/>
                  </a:lnTo>
                  <a:lnTo>
                    <a:pt x="144" y="179"/>
                  </a:lnTo>
                  <a:lnTo>
                    <a:pt x="128" y="197"/>
                  </a:lnTo>
                  <a:lnTo>
                    <a:pt x="114" y="216"/>
                  </a:lnTo>
                  <a:lnTo>
                    <a:pt x="100" y="236"/>
                  </a:lnTo>
                  <a:lnTo>
                    <a:pt x="86" y="257"/>
                  </a:lnTo>
                  <a:lnTo>
                    <a:pt x="73" y="278"/>
                  </a:lnTo>
                  <a:lnTo>
                    <a:pt x="62" y="301"/>
                  </a:lnTo>
                  <a:lnTo>
                    <a:pt x="52" y="325"/>
                  </a:lnTo>
                  <a:lnTo>
                    <a:pt x="43" y="348"/>
                  </a:lnTo>
                  <a:lnTo>
                    <a:pt x="34" y="371"/>
                  </a:lnTo>
                  <a:lnTo>
                    <a:pt x="27" y="395"/>
                  </a:lnTo>
                  <a:lnTo>
                    <a:pt x="22" y="420"/>
                  </a:lnTo>
                  <a:lnTo>
                    <a:pt x="18" y="445"/>
                  </a:lnTo>
                  <a:lnTo>
                    <a:pt x="15" y="472"/>
                  </a:lnTo>
                  <a:lnTo>
                    <a:pt x="13" y="497"/>
                  </a:lnTo>
                  <a:lnTo>
                    <a:pt x="11" y="523"/>
                  </a:lnTo>
                  <a:lnTo>
                    <a:pt x="13" y="550"/>
                  </a:lnTo>
                  <a:lnTo>
                    <a:pt x="15" y="576"/>
                  </a:lnTo>
                  <a:lnTo>
                    <a:pt x="18" y="601"/>
                  </a:lnTo>
                  <a:lnTo>
                    <a:pt x="22" y="628"/>
                  </a:lnTo>
                  <a:lnTo>
                    <a:pt x="27" y="653"/>
                  </a:lnTo>
                  <a:lnTo>
                    <a:pt x="34" y="676"/>
                  </a:lnTo>
                  <a:lnTo>
                    <a:pt x="43" y="700"/>
                  </a:lnTo>
                  <a:lnTo>
                    <a:pt x="52" y="723"/>
                  </a:lnTo>
                  <a:lnTo>
                    <a:pt x="62" y="747"/>
                  </a:lnTo>
                  <a:lnTo>
                    <a:pt x="73" y="768"/>
                  </a:lnTo>
                  <a:lnTo>
                    <a:pt x="86" y="789"/>
                  </a:lnTo>
                  <a:lnTo>
                    <a:pt x="100" y="810"/>
                  </a:lnTo>
                  <a:lnTo>
                    <a:pt x="114" y="830"/>
                  </a:lnTo>
                  <a:lnTo>
                    <a:pt x="128" y="849"/>
                  </a:lnTo>
                  <a:lnTo>
                    <a:pt x="144" y="869"/>
                  </a:lnTo>
                  <a:lnTo>
                    <a:pt x="162" y="887"/>
                  </a:lnTo>
                  <a:lnTo>
                    <a:pt x="179" y="903"/>
                  </a:lnTo>
                  <a:lnTo>
                    <a:pt x="199" y="920"/>
                  </a:lnTo>
                  <a:lnTo>
                    <a:pt x="218" y="934"/>
                  </a:lnTo>
                  <a:lnTo>
                    <a:pt x="238" y="949"/>
                  </a:lnTo>
                  <a:lnTo>
                    <a:pt x="259" y="963"/>
                  </a:lnTo>
                  <a:lnTo>
                    <a:pt x="281" y="975"/>
                  </a:lnTo>
                  <a:lnTo>
                    <a:pt x="302" y="986"/>
                  </a:lnTo>
                  <a:lnTo>
                    <a:pt x="325" y="997"/>
                  </a:lnTo>
                  <a:lnTo>
                    <a:pt x="348" y="1005"/>
                  </a:lnTo>
                  <a:lnTo>
                    <a:pt x="373" y="1014"/>
                  </a:lnTo>
                  <a:lnTo>
                    <a:pt x="396" y="1021"/>
                  </a:lnTo>
                  <a:lnTo>
                    <a:pt x="421" y="1027"/>
                  </a:lnTo>
                  <a:lnTo>
                    <a:pt x="447" y="1030"/>
                  </a:lnTo>
                  <a:lnTo>
                    <a:pt x="472" y="1034"/>
                  </a:lnTo>
                  <a:lnTo>
                    <a:pt x="499" y="1036"/>
                  </a:lnTo>
                  <a:lnTo>
                    <a:pt x="525" y="1037"/>
                  </a:lnTo>
                  <a:lnTo>
                    <a:pt x="552" y="1036"/>
                  </a:lnTo>
                  <a:lnTo>
                    <a:pt x="577" y="1034"/>
                  </a:lnTo>
                  <a:lnTo>
                    <a:pt x="603" y="1030"/>
                  </a:lnTo>
                  <a:lnTo>
                    <a:pt x="628" y="1027"/>
                  </a:lnTo>
                  <a:lnTo>
                    <a:pt x="653" y="1021"/>
                  </a:lnTo>
                  <a:lnTo>
                    <a:pt x="678" y="1014"/>
                  </a:lnTo>
                  <a:lnTo>
                    <a:pt x="701" y="1005"/>
                  </a:lnTo>
                  <a:lnTo>
                    <a:pt x="724" y="997"/>
                  </a:lnTo>
                  <a:lnTo>
                    <a:pt x="747" y="986"/>
                  </a:lnTo>
                  <a:lnTo>
                    <a:pt x="770" y="975"/>
                  </a:lnTo>
                  <a:lnTo>
                    <a:pt x="791" y="963"/>
                  </a:lnTo>
                  <a:lnTo>
                    <a:pt x="812" y="949"/>
                  </a:lnTo>
                  <a:lnTo>
                    <a:pt x="832" y="934"/>
                  </a:lnTo>
                  <a:lnTo>
                    <a:pt x="851" y="920"/>
                  </a:lnTo>
                  <a:lnTo>
                    <a:pt x="869" y="903"/>
                  </a:lnTo>
                  <a:lnTo>
                    <a:pt x="889" y="887"/>
                  </a:lnTo>
                  <a:lnTo>
                    <a:pt x="905" y="869"/>
                  </a:lnTo>
                  <a:lnTo>
                    <a:pt x="921" y="849"/>
                  </a:lnTo>
                  <a:lnTo>
                    <a:pt x="936" y="830"/>
                  </a:lnTo>
                  <a:lnTo>
                    <a:pt x="951" y="810"/>
                  </a:lnTo>
                  <a:lnTo>
                    <a:pt x="963" y="789"/>
                  </a:lnTo>
                  <a:lnTo>
                    <a:pt x="975" y="768"/>
                  </a:lnTo>
                  <a:lnTo>
                    <a:pt x="988" y="747"/>
                  </a:lnTo>
                  <a:lnTo>
                    <a:pt x="999" y="723"/>
                  </a:lnTo>
                  <a:lnTo>
                    <a:pt x="1007" y="700"/>
                  </a:lnTo>
                  <a:lnTo>
                    <a:pt x="1014" y="676"/>
                  </a:lnTo>
                  <a:lnTo>
                    <a:pt x="1022" y="653"/>
                  </a:lnTo>
                  <a:lnTo>
                    <a:pt x="1027" y="628"/>
                  </a:lnTo>
                  <a:lnTo>
                    <a:pt x="1032" y="601"/>
                  </a:lnTo>
                  <a:lnTo>
                    <a:pt x="1036" y="576"/>
                  </a:lnTo>
                  <a:lnTo>
                    <a:pt x="1038" y="550"/>
                  </a:lnTo>
                  <a:lnTo>
                    <a:pt x="1038" y="523"/>
                  </a:lnTo>
                  <a:lnTo>
                    <a:pt x="1048" y="523"/>
                  </a:lnTo>
                  <a:close/>
                </a:path>
              </a:pathLst>
            </a:custGeom>
            <a:solidFill>
              <a:srgbClr val="9FD8FF"/>
            </a:solidFill>
            <a:ln w="9525">
              <a:noFill/>
              <a:round/>
              <a:headEnd/>
              <a:tailEnd/>
            </a:ln>
          </p:spPr>
          <p:txBody>
            <a:bodyPr/>
            <a:lstStyle/>
            <a:p>
              <a:endParaRPr lang="en-US"/>
            </a:p>
          </p:txBody>
        </p:sp>
        <p:sp>
          <p:nvSpPr>
            <p:cNvPr id="53366" name="Freeform 119"/>
            <p:cNvSpPr>
              <a:spLocks/>
            </p:cNvSpPr>
            <p:nvPr/>
          </p:nvSpPr>
          <p:spPr bwMode="auto">
            <a:xfrm>
              <a:off x="3948613" y="2546373"/>
              <a:ext cx="1463322" cy="1647825"/>
            </a:xfrm>
            <a:custGeom>
              <a:avLst/>
              <a:gdLst>
                <a:gd name="T0" fmla="*/ 2147483647 w 1037"/>
                <a:gd name="T1" fmla="*/ 2147483647 h 1038"/>
                <a:gd name="T2" fmla="*/ 2147483647 w 1037"/>
                <a:gd name="T3" fmla="*/ 2147483647 h 1038"/>
                <a:gd name="T4" fmla="*/ 2147483647 w 1037"/>
                <a:gd name="T5" fmla="*/ 2147483647 h 1038"/>
                <a:gd name="T6" fmla="*/ 2147483647 w 1037"/>
                <a:gd name="T7" fmla="*/ 2147483647 h 1038"/>
                <a:gd name="T8" fmla="*/ 2147483647 w 1037"/>
                <a:gd name="T9" fmla="*/ 2147483647 h 1038"/>
                <a:gd name="T10" fmla="*/ 2147483647 w 1037"/>
                <a:gd name="T11" fmla="*/ 2147483647 h 1038"/>
                <a:gd name="T12" fmla="*/ 2147483647 w 1037"/>
                <a:gd name="T13" fmla="*/ 2147483647 h 1038"/>
                <a:gd name="T14" fmla="*/ 2147483647 w 1037"/>
                <a:gd name="T15" fmla="*/ 2147483647 h 1038"/>
                <a:gd name="T16" fmla="*/ 2147483647 w 1037"/>
                <a:gd name="T17" fmla="*/ 2147483647 h 1038"/>
                <a:gd name="T18" fmla="*/ 2147483647 w 1037"/>
                <a:gd name="T19" fmla="*/ 2147483647 h 1038"/>
                <a:gd name="T20" fmla="*/ 2147483647 w 1037"/>
                <a:gd name="T21" fmla="*/ 2147483647 h 1038"/>
                <a:gd name="T22" fmla="*/ 2147483647 w 1037"/>
                <a:gd name="T23" fmla="*/ 2147483647 h 1038"/>
                <a:gd name="T24" fmla="*/ 0 w 1037"/>
                <a:gd name="T25" fmla="*/ 2147483647 h 1038"/>
                <a:gd name="T26" fmla="*/ 2147483647 w 1037"/>
                <a:gd name="T27" fmla="*/ 2147483647 h 1038"/>
                <a:gd name="T28" fmla="*/ 2147483647 w 1037"/>
                <a:gd name="T29" fmla="*/ 2147483647 h 1038"/>
                <a:gd name="T30" fmla="*/ 2147483647 w 1037"/>
                <a:gd name="T31" fmla="*/ 2147483647 h 1038"/>
                <a:gd name="T32" fmla="*/ 2147483647 w 1037"/>
                <a:gd name="T33" fmla="*/ 2147483647 h 1038"/>
                <a:gd name="T34" fmla="*/ 2147483647 w 1037"/>
                <a:gd name="T35" fmla="*/ 2147483647 h 1038"/>
                <a:gd name="T36" fmla="*/ 2147483647 w 1037"/>
                <a:gd name="T37" fmla="*/ 2147483647 h 1038"/>
                <a:gd name="T38" fmla="*/ 2147483647 w 1037"/>
                <a:gd name="T39" fmla="*/ 2147483647 h 1038"/>
                <a:gd name="T40" fmla="*/ 2147483647 w 1037"/>
                <a:gd name="T41" fmla="*/ 2147483647 h 1038"/>
                <a:gd name="T42" fmla="*/ 2147483647 w 1037"/>
                <a:gd name="T43" fmla="*/ 2147483647 h 1038"/>
                <a:gd name="T44" fmla="*/ 2147483647 w 1037"/>
                <a:gd name="T45" fmla="*/ 2147483647 h 1038"/>
                <a:gd name="T46" fmla="*/ 2147483647 w 1037"/>
                <a:gd name="T47" fmla="*/ 2147483647 h 1038"/>
                <a:gd name="T48" fmla="*/ 2147483647 w 1037"/>
                <a:gd name="T49" fmla="*/ 2147483647 h 1038"/>
                <a:gd name="T50" fmla="*/ 2147483647 w 1037"/>
                <a:gd name="T51" fmla="*/ 2147483647 h 1038"/>
                <a:gd name="T52" fmla="*/ 2147483647 w 1037"/>
                <a:gd name="T53" fmla="*/ 2147483647 h 1038"/>
                <a:gd name="T54" fmla="*/ 2147483647 w 1037"/>
                <a:gd name="T55" fmla="*/ 2147483647 h 1038"/>
                <a:gd name="T56" fmla="*/ 2147483647 w 1037"/>
                <a:gd name="T57" fmla="*/ 2147483647 h 1038"/>
                <a:gd name="T58" fmla="*/ 2147483647 w 1037"/>
                <a:gd name="T59" fmla="*/ 2147483647 h 1038"/>
                <a:gd name="T60" fmla="*/ 2147483647 w 1037"/>
                <a:gd name="T61" fmla="*/ 2147483647 h 1038"/>
                <a:gd name="T62" fmla="*/ 2147483647 w 1037"/>
                <a:gd name="T63" fmla="*/ 2147483647 h 1038"/>
                <a:gd name="T64" fmla="*/ 2147483647 w 1037"/>
                <a:gd name="T65" fmla="*/ 2147483647 h 1038"/>
                <a:gd name="T66" fmla="*/ 2147483647 w 1037"/>
                <a:gd name="T67" fmla="*/ 2147483647 h 1038"/>
                <a:gd name="T68" fmla="*/ 2147483647 w 1037"/>
                <a:gd name="T69" fmla="*/ 2147483647 h 1038"/>
                <a:gd name="T70" fmla="*/ 2147483647 w 1037"/>
                <a:gd name="T71" fmla="*/ 2147483647 h 1038"/>
                <a:gd name="T72" fmla="*/ 2147483647 w 1037"/>
                <a:gd name="T73" fmla="*/ 2147483647 h 1038"/>
                <a:gd name="T74" fmla="*/ 2147483647 w 1037"/>
                <a:gd name="T75" fmla="*/ 2147483647 h 1038"/>
                <a:gd name="T76" fmla="*/ 2147483647 w 1037"/>
                <a:gd name="T77" fmla="*/ 2147483647 h 1038"/>
                <a:gd name="T78" fmla="*/ 2147483647 w 1037"/>
                <a:gd name="T79" fmla="*/ 2147483647 h 1038"/>
                <a:gd name="T80" fmla="*/ 2147483647 w 1037"/>
                <a:gd name="T81" fmla="*/ 2147483647 h 1038"/>
                <a:gd name="T82" fmla="*/ 2147483647 w 1037"/>
                <a:gd name="T83" fmla="*/ 2147483647 h 1038"/>
                <a:gd name="T84" fmla="*/ 2147483647 w 1037"/>
                <a:gd name="T85" fmla="*/ 2147483647 h 1038"/>
                <a:gd name="T86" fmla="*/ 2147483647 w 1037"/>
                <a:gd name="T87" fmla="*/ 2147483647 h 1038"/>
                <a:gd name="T88" fmla="*/ 2147483647 w 1037"/>
                <a:gd name="T89" fmla="*/ 2147483647 h 1038"/>
                <a:gd name="T90" fmla="*/ 2147483647 w 1037"/>
                <a:gd name="T91" fmla="*/ 2147483647 h 1038"/>
                <a:gd name="T92" fmla="*/ 2147483647 w 1037"/>
                <a:gd name="T93" fmla="*/ 2147483647 h 1038"/>
                <a:gd name="T94" fmla="*/ 2147483647 w 1037"/>
                <a:gd name="T95" fmla="*/ 2147483647 h 1038"/>
                <a:gd name="T96" fmla="*/ 2147483647 w 1037"/>
                <a:gd name="T97" fmla="*/ 2147483647 h 1038"/>
                <a:gd name="T98" fmla="*/ 2147483647 w 1037"/>
                <a:gd name="T99" fmla="*/ 2147483647 h 1038"/>
                <a:gd name="T100" fmla="*/ 2147483647 w 1037"/>
                <a:gd name="T101" fmla="*/ 2147483647 h 103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37"/>
                <a:gd name="T154" fmla="*/ 0 h 1038"/>
                <a:gd name="T155" fmla="*/ 1037 w 1037"/>
                <a:gd name="T156" fmla="*/ 1038 h 103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37" h="1038">
                  <a:moveTo>
                    <a:pt x="1037" y="518"/>
                  </a:moveTo>
                  <a:lnTo>
                    <a:pt x="1037" y="492"/>
                  </a:lnTo>
                  <a:lnTo>
                    <a:pt x="1035" y="465"/>
                  </a:lnTo>
                  <a:lnTo>
                    <a:pt x="1032" y="440"/>
                  </a:lnTo>
                  <a:lnTo>
                    <a:pt x="1026" y="413"/>
                  </a:lnTo>
                  <a:lnTo>
                    <a:pt x="1021" y="389"/>
                  </a:lnTo>
                  <a:lnTo>
                    <a:pt x="1014" y="364"/>
                  </a:lnTo>
                  <a:lnTo>
                    <a:pt x="1007" y="341"/>
                  </a:lnTo>
                  <a:lnTo>
                    <a:pt x="996" y="316"/>
                  </a:lnTo>
                  <a:lnTo>
                    <a:pt x="987" y="293"/>
                  </a:lnTo>
                  <a:lnTo>
                    <a:pt x="975" y="272"/>
                  </a:lnTo>
                  <a:lnTo>
                    <a:pt x="962" y="250"/>
                  </a:lnTo>
                  <a:lnTo>
                    <a:pt x="948" y="229"/>
                  </a:lnTo>
                  <a:lnTo>
                    <a:pt x="934" y="208"/>
                  </a:lnTo>
                  <a:lnTo>
                    <a:pt x="920" y="188"/>
                  </a:lnTo>
                  <a:lnTo>
                    <a:pt x="902" y="171"/>
                  </a:lnTo>
                  <a:lnTo>
                    <a:pt x="886" y="151"/>
                  </a:lnTo>
                  <a:lnTo>
                    <a:pt x="868" y="135"/>
                  </a:lnTo>
                  <a:lnTo>
                    <a:pt x="849" y="119"/>
                  </a:lnTo>
                  <a:lnTo>
                    <a:pt x="829" y="103"/>
                  </a:lnTo>
                  <a:lnTo>
                    <a:pt x="808" y="89"/>
                  </a:lnTo>
                  <a:lnTo>
                    <a:pt x="787" y="75"/>
                  </a:lnTo>
                  <a:lnTo>
                    <a:pt x="766" y="62"/>
                  </a:lnTo>
                  <a:lnTo>
                    <a:pt x="744" y="52"/>
                  </a:lnTo>
                  <a:lnTo>
                    <a:pt x="721" y="41"/>
                  </a:lnTo>
                  <a:lnTo>
                    <a:pt x="696" y="32"/>
                  </a:lnTo>
                  <a:lnTo>
                    <a:pt x="673" y="23"/>
                  </a:lnTo>
                  <a:lnTo>
                    <a:pt x="649" y="16"/>
                  </a:lnTo>
                  <a:lnTo>
                    <a:pt x="624" y="11"/>
                  </a:lnTo>
                  <a:lnTo>
                    <a:pt x="597" y="6"/>
                  </a:lnTo>
                  <a:lnTo>
                    <a:pt x="572" y="2"/>
                  </a:lnTo>
                  <a:lnTo>
                    <a:pt x="546" y="0"/>
                  </a:lnTo>
                  <a:lnTo>
                    <a:pt x="519" y="0"/>
                  </a:lnTo>
                  <a:lnTo>
                    <a:pt x="493" y="0"/>
                  </a:lnTo>
                  <a:lnTo>
                    <a:pt x="466" y="2"/>
                  </a:lnTo>
                  <a:lnTo>
                    <a:pt x="439" y="6"/>
                  </a:lnTo>
                  <a:lnTo>
                    <a:pt x="415" y="11"/>
                  </a:lnTo>
                  <a:lnTo>
                    <a:pt x="390" y="16"/>
                  </a:lnTo>
                  <a:lnTo>
                    <a:pt x="365" y="23"/>
                  </a:lnTo>
                  <a:lnTo>
                    <a:pt x="340" y="32"/>
                  </a:lnTo>
                  <a:lnTo>
                    <a:pt x="317" y="41"/>
                  </a:lnTo>
                  <a:lnTo>
                    <a:pt x="294" y="52"/>
                  </a:lnTo>
                  <a:lnTo>
                    <a:pt x="271" y="62"/>
                  </a:lnTo>
                  <a:lnTo>
                    <a:pt x="250" y="75"/>
                  </a:lnTo>
                  <a:lnTo>
                    <a:pt x="228" y="89"/>
                  </a:lnTo>
                  <a:lnTo>
                    <a:pt x="209" y="103"/>
                  </a:lnTo>
                  <a:lnTo>
                    <a:pt x="189" y="119"/>
                  </a:lnTo>
                  <a:lnTo>
                    <a:pt x="170" y="135"/>
                  </a:lnTo>
                  <a:lnTo>
                    <a:pt x="152" y="151"/>
                  </a:lnTo>
                  <a:lnTo>
                    <a:pt x="134" y="171"/>
                  </a:lnTo>
                  <a:lnTo>
                    <a:pt x="119" y="188"/>
                  </a:lnTo>
                  <a:lnTo>
                    <a:pt x="103" y="208"/>
                  </a:lnTo>
                  <a:lnTo>
                    <a:pt x="88" y="229"/>
                  </a:lnTo>
                  <a:lnTo>
                    <a:pt x="76" y="250"/>
                  </a:lnTo>
                  <a:lnTo>
                    <a:pt x="64" y="272"/>
                  </a:lnTo>
                  <a:lnTo>
                    <a:pt x="51" y="293"/>
                  </a:lnTo>
                  <a:lnTo>
                    <a:pt x="41" y="316"/>
                  </a:lnTo>
                  <a:lnTo>
                    <a:pt x="32" y="341"/>
                  </a:lnTo>
                  <a:lnTo>
                    <a:pt x="23" y="364"/>
                  </a:lnTo>
                  <a:lnTo>
                    <a:pt x="16" y="389"/>
                  </a:lnTo>
                  <a:lnTo>
                    <a:pt x="10" y="413"/>
                  </a:lnTo>
                  <a:lnTo>
                    <a:pt x="7" y="440"/>
                  </a:lnTo>
                  <a:lnTo>
                    <a:pt x="3" y="465"/>
                  </a:lnTo>
                  <a:lnTo>
                    <a:pt x="2" y="492"/>
                  </a:lnTo>
                  <a:lnTo>
                    <a:pt x="0" y="518"/>
                  </a:lnTo>
                  <a:lnTo>
                    <a:pt x="2" y="545"/>
                  </a:lnTo>
                  <a:lnTo>
                    <a:pt x="3" y="571"/>
                  </a:lnTo>
                  <a:lnTo>
                    <a:pt x="7" y="598"/>
                  </a:lnTo>
                  <a:lnTo>
                    <a:pt x="10" y="623"/>
                  </a:lnTo>
                  <a:lnTo>
                    <a:pt x="16" y="648"/>
                  </a:lnTo>
                  <a:lnTo>
                    <a:pt x="23" y="672"/>
                  </a:lnTo>
                  <a:lnTo>
                    <a:pt x="32" y="697"/>
                  </a:lnTo>
                  <a:lnTo>
                    <a:pt x="41" y="720"/>
                  </a:lnTo>
                  <a:lnTo>
                    <a:pt x="51" y="743"/>
                  </a:lnTo>
                  <a:lnTo>
                    <a:pt x="64" y="766"/>
                  </a:lnTo>
                  <a:lnTo>
                    <a:pt x="76" y="788"/>
                  </a:lnTo>
                  <a:lnTo>
                    <a:pt x="88" y="809"/>
                  </a:lnTo>
                  <a:lnTo>
                    <a:pt x="103" y="828"/>
                  </a:lnTo>
                  <a:lnTo>
                    <a:pt x="119" y="848"/>
                  </a:lnTo>
                  <a:lnTo>
                    <a:pt x="134" y="867"/>
                  </a:lnTo>
                  <a:lnTo>
                    <a:pt x="152" y="885"/>
                  </a:lnTo>
                  <a:lnTo>
                    <a:pt x="170" y="903"/>
                  </a:lnTo>
                  <a:lnTo>
                    <a:pt x="189" y="919"/>
                  </a:lnTo>
                  <a:lnTo>
                    <a:pt x="209" y="935"/>
                  </a:lnTo>
                  <a:lnTo>
                    <a:pt x="228" y="949"/>
                  </a:lnTo>
                  <a:lnTo>
                    <a:pt x="250" y="961"/>
                  </a:lnTo>
                  <a:lnTo>
                    <a:pt x="271" y="974"/>
                  </a:lnTo>
                  <a:lnTo>
                    <a:pt x="294" y="986"/>
                  </a:lnTo>
                  <a:lnTo>
                    <a:pt x="317" y="997"/>
                  </a:lnTo>
                  <a:lnTo>
                    <a:pt x="340" y="1006"/>
                  </a:lnTo>
                  <a:lnTo>
                    <a:pt x="365" y="1015"/>
                  </a:lnTo>
                  <a:lnTo>
                    <a:pt x="390" y="1022"/>
                  </a:lnTo>
                  <a:lnTo>
                    <a:pt x="415" y="1027"/>
                  </a:lnTo>
                  <a:lnTo>
                    <a:pt x="439" y="1031"/>
                  </a:lnTo>
                  <a:lnTo>
                    <a:pt x="466" y="1034"/>
                  </a:lnTo>
                  <a:lnTo>
                    <a:pt x="493" y="1036"/>
                  </a:lnTo>
                  <a:lnTo>
                    <a:pt x="519" y="1038"/>
                  </a:lnTo>
                  <a:lnTo>
                    <a:pt x="546" y="1036"/>
                  </a:lnTo>
                  <a:lnTo>
                    <a:pt x="572" y="1034"/>
                  </a:lnTo>
                  <a:lnTo>
                    <a:pt x="597" y="1031"/>
                  </a:lnTo>
                  <a:lnTo>
                    <a:pt x="624" y="1027"/>
                  </a:lnTo>
                  <a:lnTo>
                    <a:pt x="649" y="1022"/>
                  </a:lnTo>
                  <a:lnTo>
                    <a:pt x="673" y="1015"/>
                  </a:lnTo>
                  <a:lnTo>
                    <a:pt x="696" y="1006"/>
                  </a:lnTo>
                  <a:lnTo>
                    <a:pt x="721" y="997"/>
                  </a:lnTo>
                  <a:lnTo>
                    <a:pt x="744" y="986"/>
                  </a:lnTo>
                  <a:lnTo>
                    <a:pt x="766" y="974"/>
                  </a:lnTo>
                  <a:lnTo>
                    <a:pt x="787" y="961"/>
                  </a:lnTo>
                  <a:lnTo>
                    <a:pt x="808" y="949"/>
                  </a:lnTo>
                  <a:lnTo>
                    <a:pt x="829" y="935"/>
                  </a:lnTo>
                  <a:lnTo>
                    <a:pt x="849" y="919"/>
                  </a:lnTo>
                  <a:lnTo>
                    <a:pt x="868" y="903"/>
                  </a:lnTo>
                  <a:lnTo>
                    <a:pt x="886" y="885"/>
                  </a:lnTo>
                  <a:lnTo>
                    <a:pt x="902" y="867"/>
                  </a:lnTo>
                  <a:lnTo>
                    <a:pt x="920" y="848"/>
                  </a:lnTo>
                  <a:lnTo>
                    <a:pt x="934" y="828"/>
                  </a:lnTo>
                  <a:lnTo>
                    <a:pt x="948" y="809"/>
                  </a:lnTo>
                  <a:lnTo>
                    <a:pt x="962" y="788"/>
                  </a:lnTo>
                  <a:lnTo>
                    <a:pt x="975" y="766"/>
                  </a:lnTo>
                  <a:lnTo>
                    <a:pt x="987" y="743"/>
                  </a:lnTo>
                  <a:lnTo>
                    <a:pt x="996" y="720"/>
                  </a:lnTo>
                  <a:lnTo>
                    <a:pt x="1007" y="697"/>
                  </a:lnTo>
                  <a:lnTo>
                    <a:pt x="1014" y="672"/>
                  </a:lnTo>
                  <a:lnTo>
                    <a:pt x="1021" y="648"/>
                  </a:lnTo>
                  <a:lnTo>
                    <a:pt x="1026" y="623"/>
                  </a:lnTo>
                  <a:lnTo>
                    <a:pt x="1032" y="598"/>
                  </a:lnTo>
                  <a:lnTo>
                    <a:pt x="1035" y="571"/>
                  </a:lnTo>
                  <a:lnTo>
                    <a:pt x="1037" y="545"/>
                  </a:lnTo>
                  <a:lnTo>
                    <a:pt x="1037" y="518"/>
                  </a:lnTo>
                  <a:lnTo>
                    <a:pt x="1026" y="518"/>
                  </a:lnTo>
                  <a:lnTo>
                    <a:pt x="1026" y="493"/>
                  </a:lnTo>
                  <a:lnTo>
                    <a:pt x="1024" y="467"/>
                  </a:lnTo>
                  <a:lnTo>
                    <a:pt x="1021" y="442"/>
                  </a:lnTo>
                  <a:lnTo>
                    <a:pt x="1016" y="417"/>
                  </a:lnTo>
                  <a:lnTo>
                    <a:pt x="1010" y="392"/>
                  </a:lnTo>
                  <a:lnTo>
                    <a:pt x="1003" y="367"/>
                  </a:lnTo>
                  <a:lnTo>
                    <a:pt x="996" y="344"/>
                  </a:lnTo>
                  <a:lnTo>
                    <a:pt x="987" y="321"/>
                  </a:lnTo>
                  <a:lnTo>
                    <a:pt x="977" y="298"/>
                  </a:lnTo>
                  <a:lnTo>
                    <a:pt x="966" y="277"/>
                  </a:lnTo>
                  <a:lnTo>
                    <a:pt x="954" y="256"/>
                  </a:lnTo>
                  <a:lnTo>
                    <a:pt x="939" y="234"/>
                  </a:lnTo>
                  <a:lnTo>
                    <a:pt x="925" y="215"/>
                  </a:lnTo>
                  <a:lnTo>
                    <a:pt x="911" y="195"/>
                  </a:lnTo>
                  <a:lnTo>
                    <a:pt x="895" y="178"/>
                  </a:lnTo>
                  <a:lnTo>
                    <a:pt x="877" y="160"/>
                  </a:lnTo>
                  <a:lnTo>
                    <a:pt x="860" y="142"/>
                  </a:lnTo>
                  <a:lnTo>
                    <a:pt x="842" y="126"/>
                  </a:lnTo>
                  <a:lnTo>
                    <a:pt x="822" y="112"/>
                  </a:lnTo>
                  <a:lnTo>
                    <a:pt x="803" y="98"/>
                  </a:lnTo>
                  <a:lnTo>
                    <a:pt x="782" y="84"/>
                  </a:lnTo>
                  <a:lnTo>
                    <a:pt x="760" y="71"/>
                  </a:lnTo>
                  <a:lnTo>
                    <a:pt x="739" y="61"/>
                  </a:lnTo>
                  <a:lnTo>
                    <a:pt x="716" y="50"/>
                  </a:lnTo>
                  <a:lnTo>
                    <a:pt x="693" y="41"/>
                  </a:lnTo>
                  <a:lnTo>
                    <a:pt x="670" y="34"/>
                  </a:lnTo>
                  <a:lnTo>
                    <a:pt x="645" y="27"/>
                  </a:lnTo>
                  <a:lnTo>
                    <a:pt x="622" y="22"/>
                  </a:lnTo>
                  <a:lnTo>
                    <a:pt x="595" y="16"/>
                  </a:lnTo>
                  <a:lnTo>
                    <a:pt x="571" y="13"/>
                  </a:lnTo>
                  <a:lnTo>
                    <a:pt x="546" y="11"/>
                  </a:lnTo>
                  <a:lnTo>
                    <a:pt x="519" y="11"/>
                  </a:lnTo>
                  <a:lnTo>
                    <a:pt x="493" y="11"/>
                  </a:lnTo>
                  <a:lnTo>
                    <a:pt x="468" y="13"/>
                  </a:lnTo>
                  <a:lnTo>
                    <a:pt x="441" y="16"/>
                  </a:lnTo>
                  <a:lnTo>
                    <a:pt x="416" y="22"/>
                  </a:lnTo>
                  <a:lnTo>
                    <a:pt x="392" y="27"/>
                  </a:lnTo>
                  <a:lnTo>
                    <a:pt x="368" y="34"/>
                  </a:lnTo>
                  <a:lnTo>
                    <a:pt x="344" y="41"/>
                  </a:lnTo>
                  <a:lnTo>
                    <a:pt x="321" y="50"/>
                  </a:lnTo>
                  <a:lnTo>
                    <a:pt x="299" y="61"/>
                  </a:lnTo>
                  <a:lnTo>
                    <a:pt x="276" y="71"/>
                  </a:lnTo>
                  <a:lnTo>
                    <a:pt x="255" y="84"/>
                  </a:lnTo>
                  <a:lnTo>
                    <a:pt x="236" y="98"/>
                  </a:lnTo>
                  <a:lnTo>
                    <a:pt x="214" y="112"/>
                  </a:lnTo>
                  <a:lnTo>
                    <a:pt x="197" y="126"/>
                  </a:lnTo>
                  <a:lnTo>
                    <a:pt x="177" y="142"/>
                  </a:lnTo>
                  <a:lnTo>
                    <a:pt x="159" y="160"/>
                  </a:lnTo>
                  <a:lnTo>
                    <a:pt x="143" y="178"/>
                  </a:lnTo>
                  <a:lnTo>
                    <a:pt x="127" y="195"/>
                  </a:lnTo>
                  <a:lnTo>
                    <a:pt x="111" y="215"/>
                  </a:lnTo>
                  <a:lnTo>
                    <a:pt x="97" y="234"/>
                  </a:lnTo>
                  <a:lnTo>
                    <a:pt x="85" y="256"/>
                  </a:lnTo>
                  <a:lnTo>
                    <a:pt x="72" y="277"/>
                  </a:lnTo>
                  <a:lnTo>
                    <a:pt x="62" y="298"/>
                  </a:lnTo>
                  <a:lnTo>
                    <a:pt x="51" y="321"/>
                  </a:lnTo>
                  <a:lnTo>
                    <a:pt x="42" y="344"/>
                  </a:lnTo>
                  <a:lnTo>
                    <a:pt x="33" y="367"/>
                  </a:lnTo>
                  <a:lnTo>
                    <a:pt x="26" y="392"/>
                  </a:lnTo>
                  <a:lnTo>
                    <a:pt x="21" y="417"/>
                  </a:lnTo>
                  <a:lnTo>
                    <a:pt x="17" y="442"/>
                  </a:lnTo>
                  <a:lnTo>
                    <a:pt x="14" y="467"/>
                  </a:lnTo>
                  <a:lnTo>
                    <a:pt x="12" y="493"/>
                  </a:lnTo>
                  <a:lnTo>
                    <a:pt x="10" y="518"/>
                  </a:lnTo>
                  <a:lnTo>
                    <a:pt x="12" y="545"/>
                  </a:lnTo>
                  <a:lnTo>
                    <a:pt x="14" y="571"/>
                  </a:lnTo>
                  <a:lnTo>
                    <a:pt x="17" y="596"/>
                  </a:lnTo>
                  <a:lnTo>
                    <a:pt x="21" y="621"/>
                  </a:lnTo>
                  <a:lnTo>
                    <a:pt x="26" y="646"/>
                  </a:lnTo>
                  <a:lnTo>
                    <a:pt x="33" y="669"/>
                  </a:lnTo>
                  <a:lnTo>
                    <a:pt x="42" y="694"/>
                  </a:lnTo>
                  <a:lnTo>
                    <a:pt x="51" y="717"/>
                  </a:lnTo>
                  <a:lnTo>
                    <a:pt x="62" y="738"/>
                  </a:lnTo>
                  <a:lnTo>
                    <a:pt x="72" y="761"/>
                  </a:lnTo>
                  <a:lnTo>
                    <a:pt x="85" y="782"/>
                  </a:lnTo>
                  <a:lnTo>
                    <a:pt x="97" y="802"/>
                  </a:lnTo>
                  <a:lnTo>
                    <a:pt x="111" y="823"/>
                  </a:lnTo>
                  <a:lnTo>
                    <a:pt x="127" y="841"/>
                  </a:lnTo>
                  <a:lnTo>
                    <a:pt x="143" y="860"/>
                  </a:lnTo>
                  <a:lnTo>
                    <a:pt x="159" y="878"/>
                  </a:lnTo>
                  <a:lnTo>
                    <a:pt x="177" y="894"/>
                  </a:lnTo>
                  <a:lnTo>
                    <a:pt x="197" y="910"/>
                  </a:lnTo>
                  <a:lnTo>
                    <a:pt x="214" y="926"/>
                  </a:lnTo>
                  <a:lnTo>
                    <a:pt x="236" y="940"/>
                  </a:lnTo>
                  <a:lnTo>
                    <a:pt x="255" y="953"/>
                  </a:lnTo>
                  <a:lnTo>
                    <a:pt x="276" y="965"/>
                  </a:lnTo>
                  <a:lnTo>
                    <a:pt x="299" y="976"/>
                  </a:lnTo>
                  <a:lnTo>
                    <a:pt x="321" y="986"/>
                  </a:lnTo>
                  <a:lnTo>
                    <a:pt x="344" y="995"/>
                  </a:lnTo>
                  <a:lnTo>
                    <a:pt x="368" y="1004"/>
                  </a:lnTo>
                  <a:lnTo>
                    <a:pt x="392" y="1011"/>
                  </a:lnTo>
                  <a:lnTo>
                    <a:pt x="416" y="1016"/>
                  </a:lnTo>
                  <a:lnTo>
                    <a:pt x="441" y="1020"/>
                  </a:lnTo>
                  <a:lnTo>
                    <a:pt x="468" y="1023"/>
                  </a:lnTo>
                  <a:lnTo>
                    <a:pt x="493" y="1025"/>
                  </a:lnTo>
                  <a:lnTo>
                    <a:pt x="519" y="1027"/>
                  </a:lnTo>
                  <a:lnTo>
                    <a:pt x="546" y="1025"/>
                  </a:lnTo>
                  <a:lnTo>
                    <a:pt x="571" y="1023"/>
                  </a:lnTo>
                  <a:lnTo>
                    <a:pt x="595" y="1020"/>
                  </a:lnTo>
                  <a:lnTo>
                    <a:pt x="622" y="1016"/>
                  </a:lnTo>
                  <a:lnTo>
                    <a:pt x="645" y="1011"/>
                  </a:lnTo>
                  <a:lnTo>
                    <a:pt x="670" y="1004"/>
                  </a:lnTo>
                  <a:lnTo>
                    <a:pt x="693" y="995"/>
                  </a:lnTo>
                  <a:lnTo>
                    <a:pt x="716" y="986"/>
                  </a:lnTo>
                  <a:lnTo>
                    <a:pt x="739" y="976"/>
                  </a:lnTo>
                  <a:lnTo>
                    <a:pt x="760" y="965"/>
                  </a:lnTo>
                  <a:lnTo>
                    <a:pt x="782" y="953"/>
                  </a:lnTo>
                  <a:lnTo>
                    <a:pt x="803" y="940"/>
                  </a:lnTo>
                  <a:lnTo>
                    <a:pt x="822" y="926"/>
                  </a:lnTo>
                  <a:lnTo>
                    <a:pt x="842" y="910"/>
                  </a:lnTo>
                  <a:lnTo>
                    <a:pt x="860" y="894"/>
                  </a:lnTo>
                  <a:lnTo>
                    <a:pt x="877" y="878"/>
                  </a:lnTo>
                  <a:lnTo>
                    <a:pt x="895" y="860"/>
                  </a:lnTo>
                  <a:lnTo>
                    <a:pt x="911" y="841"/>
                  </a:lnTo>
                  <a:lnTo>
                    <a:pt x="925" y="823"/>
                  </a:lnTo>
                  <a:lnTo>
                    <a:pt x="939" y="802"/>
                  </a:lnTo>
                  <a:lnTo>
                    <a:pt x="954" y="782"/>
                  </a:lnTo>
                  <a:lnTo>
                    <a:pt x="966" y="761"/>
                  </a:lnTo>
                  <a:lnTo>
                    <a:pt x="977" y="738"/>
                  </a:lnTo>
                  <a:lnTo>
                    <a:pt x="987" y="717"/>
                  </a:lnTo>
                  <a:lnTo>
                    <a:pt x="996" y="694"/>
                  </a:lnTo>
                  <a:lnTo>
                    <a:pt x="1003" y="669"/>
                  </a:lnTo>
                  <a:lnTo>
                    <a:pt x="1010" y="646"/>
                  </a:lnTo>
                  <a:lnTo>
                    <a:pt x="1016" y="621"/>
                  </a:lnTo>
                  <a:lnTo>
                    <a:pt x="1021" y="596"/>
                  </a:lnTo>
                  <a:lnTo>
                    <a:pt x="1024" y="571"/>
                  </a:lnTo>
                  <a:lnTo>
                    <a:pt x="1026" y="545"/>
                  </a:lnTo>
                  <a:lnTo>
                    <a:pt x="1026" y="518"/>
                  </a:lnTo>
                  <a:lnTo>
                    <a:pt x="1037" y="518"/>
                  </a:lnTo>
                  <a:close/>
                </a:path>
              </a:pathLst>
            </a:custGeom>
            <a:solidFill>
              <a:srgbClr val="A0D9FF"/>
            </a:solidFill>
            <a:ln w="9525">
              <a:noFill/>
              <a:round/>
              <a:headEnd/>
              <a:tailEnd/>
            </a:ln>
          </p:spPr>
          <p:txBody>
            <a:bodyPr/>
            <a:lstStyle/>
            <a:p>
              <a:endParaRPr lang="en-US"/>
            </a:p>
          </p:txBody>
        </p:sp>
        <p:sp>
          <p:nvSpPr>
            <p:cNvPr id="53367" name="Freeform 120"/>
            <p:cNvSpPr>
              <a:spLocks/>
            </p:cNvSpPr>
            <p:nvPr/>
          </p:nvSpPr>
          <p:spPr bwMode="auto">
            <a:xfrm>
              <a:off x="3955668" y="2555898"/>
              <a:ext cx="1449212" cy="1628775"/>
            </a:xfrm>
            <a:custGeom>
              <a:avLst/>
              <a:gdLst>
                <a:gd name="T0" fmla="*/ 2147483647 w 1027"/>
                <a:gd name="T1" fmla="*/ 2147483647 h 1026"/>
                <a:gd name="T2" fmla="*/ 2147483647 w 1027"/>
                <a:gd name="T3" fmla="*/ 2147483647 h 1026"/>
                <a:gd name="T4" fmla="*/ 2147483647 w 1027"/>
                <a:gd name="T5" fmla="*/ 2147483647 h 1026"/>
                <a:gd name="T6" fmla="*/ 2147483647 w 1027"/>
                <a:gd name="T7" fmla="*/ 2147483647 h 1026"/>
                <a:gd name="T8" fmla="*/ 2147483647 w 1027"/>
                <a:gd name="T9" fmla="*/ 2147483647 h 1026"/>
                <a:gd name="T10" fmla="*/ 2147483647 w 1027"/>
                <a:gd name="T11" fmla="*/ 2147483647 h 1026"/>
                <a:gd name="T12" fmla="*/ 2147483647 w 1027"/>
                <a:gd name="T13" fmla="*/ 2147483647 h 1026"/>
                <a:gd name="T14" fmla="*/ 2147483647 w 1027"/>
                <a:gd name="T15" fmla="*/ 2147483647 h 1026"/>
                <a:gd name="T16" fmla="*/ 2147483647 w 1027"/>
                <a:gd name="T17" fmla="*/ 2147483647 h 1026"/>
                <a:gd name="T18" fmla="*/ 2147483647 w 1027"/>
                <a:gd name="T19" fmla="*/ 2147483647 h 1026"/>
                <a:gd name="T20" fmla="*/ 2147483647 w 1027"/>
                <a:gd name="T21" fmla="*/ 2147483647 h 1026"/>
                <a:gd name="T22" fmla="*/ 2147483647 w 1027"/>
                <a:gd name="T23" fmla="*/ 2147483647 h 1026"/>
                <a:gd name="T24" fmla="*/ 0 w 1027"/>
                <a:gd name="T25" fmla="*/ 2147483647 h 1026"/>
                <a:gd name="T26" fmla="*/ 2147483647 w 1027"/>
                <a:gd name="T27" fmla="*/ 2147483647 h 1026"/>
                <a:gd name="T28" fmla="*/ 2147483647 w 1027"/>
                <a:gd name="T29" fmla="*/ 2147483647 h 1026"/>
                <a:gd name="T30" fmla="*/ 2147483647 w 1027"/>
                <a:gd name="T31" fmla="*/ 2147483647 h 1026"/>
                <a:gd name="T32" fmla="*/ 2147483647 w 1027"/>
                <a:gd name="T33" fmla="*/ 2147483647 h 1026"/>
                <a:gd name="T34" fmla="*/ 2147483647 w 1027"/>
                <a:gd name="T35" fmla="*/ 2147483647 h 1026"/>
                <a:gd name="T36" fmla="*/ 2147483647 w 1027"/>
                <a:gd name="T37" fmla="*/ 2147483647 h 1026"/>
                <a:gd name="T38" fmla="*/ 2147483647 w 1027"/>
                <a:gd name="T39" fmla="*/ 2147483647 h 1026"/>
                <a:gd name="T40" fmla="*/ 2147483647 w 1027"/>
                <a:gd name="T41" fmla="*/ 2147483647 h 1026"/>
                <a:gd name="T42" fmla="*/ 2147483647 w 1027"/>
                <a:gd name="T43" fmla="*/ 2147483647 h 1026"/>
                <a:gd name="T44" fmla="*/ 2147483647 w 1027"/>
                <a:gd name="T45" fmla="*/ 2147483647 h 1026"/>
                <a:gd name="T46" fmla="*/ 2147483647 w 1027"/>
                <a:gd name="T47" fmla="*/ 2147483647 h 1026"/>
                <a:gd name="T48" fmla="*/ 2147483647 w 1027"/>
                <a:gd name="T49" fmla="*/ 2147483647 h 1026"/>
                <a:gd name="T50" fmla="*/ 2147483647 w 1027"/>
                <a:gd name="T51" fmla="*/ 2147483647 h 1026"/>
                <a:gd name="T52" fmla="*/ 2147483647 w 1027"/>
                <a:gd name="T53" fmla="*/ 2147483647 h 1026"/>
                <a:gd name="T54" fmla="*/ 2147483647 w 1027"/>
                <a:gd name="T55" fmla="*/ 2147483647 h 1026"/>
                <a:gd name="T56" fmla="*/ 2147483647 w 1027"/>
                <a:gd name="T57" fmla="*/ 2147483647 h 1026"/>
                <a:gd name="T58" fmla="*/ 2147483647 w 1027"/>
                <a:gd name="T59" fmla="*/ 2147483647 h 1026"/>
                <a:gd name="T60" fmla="*/ 2147483647 w 1027"/>
                <a:gd name="T61" fmla="*/ 2147483647 h 1026"/>
                <a:gd name="T62" fmla="*/ 2147483647 w 1027"/>
                <a:gd name="T63" fmla="*/ 2147483647 h 1026"/>
                <a:gd name="T64" fmla="*/ 2147483647 w 1027"/>
                <a:gd name="T65" fmla="*/ 2147483647 h 1026"/>
                <a:gd name="T66" fmla="*/ 2147483647 w 1027"/>
                <a:gd name="T67" fmla="*/ 2147483647 h 1026"/>
                <a:gd name="T68" fmla="*/ 2147483647 w 1027"/>
                <a:gd name="T69" fmla="*/ 2147483647 h 1026"/>
                <a:gd name="T70" fmla="*/ 2147483647 w 1027"/>
                <a:gd name="T71" fmla="*/ 2147483647 h 1026"/>
                <a:gd name="T72" fmla="*/ 2147483647 w 1027"/>
                <a:gd name="T73" fmla="*/ 2147483647 h 1026"/>
                <a:gd name="T74" fmla="*/ 2147483647 w 1027"/>
                <a:gd name="T75" fmla="*/ 2147483647 h 1026"/>
                <a:gd name="T76" fmla="*/ 2147483647 w 1027"/>
                <a:gd name="T77" fmla="*/ 2147483647 h 1026"/>
                <a:gd name="T78" fmla="*/ 2147483647 w 1027"/>
                <a:gd name="T79" fmla="*/ 2147483647 h 1026"/>
                <a:gd name="T80" fmla="*/ 2147483647 w 1027"/>
                <a:gd name="T81" fmla="*/ 2147483647 h 1026"/>
                <a:gd name="T82" fmla="*/ 2147483647 w 1027"/>
                <a:gd name="T83" fmla="*/ 2147483647 h 1026"/>
                <a:gd name="T84" fmla="*/ 2147483647 w 1027"/>
                <a:gd name="T85" fmla="*/ 2147483647 h 1026"/>
                <a:gd name="T86" fmla="*/ 2147483647 w 1027"/>
                <a:gd name="T87" fmla="*/ 2147483647 h 1026"/>
                <a:gd name="T88" fmla="*/ 2147483647 w 1027"/>
                <a:gd name="T89" fmla="*/ 2147483647 h 1026"/>
                <a:gd name="T90" fmla="*/ 2147483647 w 1027"/>
                <a:gd name="T91" fmla="*/ 2147483647 h 1026"/>
                <a:gd name="T92" fmla="*/ 2147483647 w 1027"/>
                <a:gd name="T93" fmla="*/ 2147483647 h 1026"/>
                <a:gd name="T94" fmla="*/ 2147483647 w 1027"/>
                <a:gd name="T95" fmla="*/ 2147483647 h 1026"/>
                <a:gd name="T96" fmla="*/ 2147483647 w 1027"/>
                <a:gd name="T97" fmla="*/ 2147483647 h 1026"/>
                <a:gd name="T98" fmla="*/ 2147483647 w 1027"/>
                <a:gd name="T99" fmla="*/ 2147483647 h 1026"/>
                <a:gd name="T100" fmla="*/ 2147483647 w 1027"/>
                <a:gd name="T101" fmla="*/ 2147483647 h 102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27"/>
                <a:gd name="T154" fmla="*/ 0 h 1026"/>
                <a:gd name="T155" fmla="*/ 1027 w 1027"/>
                <a:gd name="T156" fmla="*/ 1026 h 102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27" h="1026">
                  <a:moveTo>
                    <a:pt x="1027" y="512"/>
                  </a:moveTo>
                  <a:lnTo>
                    <a:pt x="1027" y="486"/>
                  </a:lnTo>
                  <a:lnTo>
                    <a:pt x="1025" y="461"/>
                  </a:lnTo>
                  <a:lnTo>
                    <a:pt x="1021" y="434"/>
                  </a:lnTo>
                  <a:lnTo>
                    <a:pt x="1016" y="409"/>
                  </a:lnTo>
                  <a:lnTo>
                    <a:pt x="1011" y="384"/>
                  </a:lnTo>
                  <a:lnTo>
                    <a:pt x="1003" y="360"/>
                  </a:lnTo>
                  <a:lnTo>
                    <a:pt x="996" y="337"/>
                  </a:lnTo>
                  <a:lnTo>
                    <a:pt x="988" y="314"/>
                  </a:lnTo>
                  <a:lnTo>
                    <a:pt x="977" y="290"/>
                  </a:lnTo>
                  <a:lnTo>
                    <a:pt x="964" y="267"/>
                  </a:lnTo>
                  <a:lnTo>
                    <a:pt x="952" y="246"/>
                  </a:lnTo>
                  <a:lnTo>
                    <a:pt x="940" y="225"/>
                  </a:lnTo>
                  <a:lnTo>
                    <a:pt x="925" y="205"/>
                  </a:lnTo>
                  <a:lnTo>
                    <a:pt x="910" y="186"/>
                  </a:lnTo>
                  <a:lnTo>
                    <a:pt x="894" y="168"/>
                  </a:lnTo>
                  <a:lnTo>
                    <a:pt x="878" y="150"/>
                  </a:lnTo>
                  <a:lnTo>
                    <a:pt x="858" y="133"/>
                  </a:lnTo>
                  <a:lnTo>
                    <a:pt x="840" y="117"/>
                  </a:lnTo>
                  <a:lnTo>
                    <a:pt x="821" y="101"/>
                  </a:lnTo>
                  <a:lnTo>
                    <a:pt x="801" y="87"/>
                  </a:lnTo>
                  <a:lnTo>
                    <a:pt x="780" y="74"/>
                  </a:lnTo>
                  <a:lnTo>
                    <a:pt x="759" y="62"/>
                  </a:lnTo>
                  <a:lnTo>
                    <a:pt x="736" y="49"/>
                  </a:lnTo>
                  <a:lnTo>
                    <a:pt x="713" y="40"/>
                  </a:lnTo>
                  <a:lnTo>
                    <a:pt x="690" y="30"/>
                  </a:lnTo>
                  <a:lnTo>
                    <a:pt x="667" y="23"/>
                  </a:lnTo>
                  <a:lnTo>
                    <a:pt x="642" y="16"/>
                  </a:lnTo>
                  <a:lnTo>
                    <a:pt x="617" y="10"/>
                  </a:lnTo>
                  <a:lnTo>
                    <a:pt x="592" y="5"/>
                  </a:lnTo>
                  <a:lnTo>
                    <a:pt x="566" y="1"/>
                  </a:lnTo>
                  <a:lnTo>
                    <a:pt x="541" y="0"/>
                  </a:lnTo>
                  <a:lnTo>
                    <a:pt x="514" y="0"/>
                  </a:lnTo>
                  <a:lnTo>
                    <a:pt x="488" y="0"/>
                  </a:lnTo>
                  <a:lnTo>
                    <a:pt x="461" y="1"/>
                  </a:lnTo>
                  <a:lnTo>
                    <a:pt x="436" y="5"/>
                  </a:lnTo>
                  <a:lnTo>
                    <a:pt x="410" y="10"/>
                  </a:lnTo>
                  <a:lnTo>
                    <a:pt x="385" y="16"/>
                  </a:lnTo>
                  <a:lnTo>
                    <a:pt x="362" y="23"/>
                  </a:lnTo>
                  <a:lnTo>
                    <a:pt x="337" y="30"/>
                  </a:lnTo>
                  <a:lnTo>
                    <a:pt x="314" y="40"/>
                  </a:lnTo>
                  <a:lnTo>
                    <a:pt x="291" y="49"/>
                  </a:lnTo>
                  <a:lnTo>
                    <a:pt x="270" y="62"/>
                  </a:lnTo>
                  <a:lnTo>
                    <a:pt x="248" y="74"/>
                  </a:lnTo>
                  <a:lnTo>
                    <a:pt x="227" y="87"/>
                  </a:lnTo>
                  <a:lnTo>
                    <a:pt x="207" y="101"/>
                  </a:lnTo>
                  <a:lnTo>
                    <a:pt x="188" y="117"/>
                  </a:lnTo>
                  <a:lnTo>
                    <a:pt x="168" y="133"/>
                  </a:lnTo>
                  <a:lnTo>
                    <a:pt x="151" y="150"/>
                  </a:lnTo>
                  <a:lnTo>
                    <a:pt x="133" y="168"/>
                  </a:lnTo>
                  <a:lnTo>
                    <a:pt x="117" y="186"/>
                  </a:lnTo>
                  <a:lnTo>
                    <a:pt x="103" y="205"/>
                  </a:lnTo>
                  <a:lnTo>
                    <a:pt x="89" y="225"/>
                  </a:lnTo>
                  <a:lnTo>
                    <a:pt x="75" y="246"/>
                  </a:lnTo>
                  <a:lnTo>
                    <a:pt x="62" y="267"/>
                  </a:lnTo>
                  <a:lnTo>
                    <a:pt x="51" y="290"/>
                  </a:lnTo>
                  <a:lnTo>
                    <a:pt x="41" y="314"/>
                  </a:lnTo>
                  <a:lnTo>
                    <a:pt x="32" y="337"/>
                  </a:lnTo>
                  <a:lnTo>
                    <a:pt x="23" y="360"/>
                  </a:lnTo>
                  <a:lnTo>
                    <a:pt x="16" y="384"/>
                  </a:lnTo>
                  <a:lnTo>
                    <a:pt x="11" y="409"/>
                  </a:lnTo>
                  <a:lnTo>
                    <a:pt x="7" y="434"/>
                  </a:lnTo>
                  <a:lnTo>
                    <a:pt x="4" y="461"/>
                  </a:lnTo>
                  <a:lnTo>
                    <a:pt x="2" y="486"/>
                  </a:lnTo>
                  <a:lnTo>
                    <a:pt x="0" y="512"/>
                  </a:lnTo>
                  <a:lnTo>
                    <a:pt x="2" y="539"/>
                  </a:lnTo>
                  <a:lnTo>
                    <a:pt x="4" y="565"/>
                  </a:lnTo>
                  <a:lnTo>
                    <a:pt x="7" y="590"/>
                  </a:lnTo>
                  <a:lnTo>
                    <a:pt x="11" y="617"/>
                  </a:lnTo>
                  <a:lnTo>
                    <a:pt x="16" y="642"/>
                  </a:lnTo>
                  <a:lnTo>
                    <a:pt x="23" y="665"/>
                  </a:lnTo>
                  <a:lnTo>
                    <a:pt x="32" y="689"/>
                  </a:lnTo>
                  <a:lnTo>
                    <a:pt x="41" y="712"/>
                  </a:lnTo>
                  <a:lnTo>
                    <a:pt x="51" y="736"/>
                  </a:lnTo>
                  <a:lnTo>
                    <a:pt x="62" y="757"/>
                  </a:lnTo>
                  <a:lnTo>
                    <a:pt x="75" y="778"/>
                  </a:lnTo>
                  <a:lnTo>
                    <a:pt x="89" y="799"/>
                  </a:lnTo>
                  <a:lnTo>
                    <a:pt x="103" y="819"/>
                  </a:lnTo>
                  <a:lnTo>
                    <a:pt x="117" y="838"/>
                  </a:lnTo>
                  <a:lnTo>
                    <a:pt x="133" y="858"/>
                  </a:lnTo>
                  <a:lnTo>
                    <a:pt x="151" y="876"/>
                  </a:lnTo>
                  <a:lnTo>
                    <a:pt x="168" y="892"/>
                  </a:lnTo>
                  <a:lnTo>
                    <a:pt x="188" y="909"/>
                  </a:lnTo>
                  <a:lnTo>
                    <a:pt x="207" y="923"/>
                  </a:lnTo>
                  <a:lnTo>
                    <a:pt x="227" y="938"/>
                  </a:lnTo>
                  <a:lnTo>
                    <a:pt x="248" y="952"/>
                  </a:lnTo>
                  <a:lnTo>
                    <a:pt x="270" y="964"/>
                  </a:lnTo>
                  <a:lnTo>
                    <a:pt x="291" y="975"/>
                  </a:lnTo>
                  <a:lnTo>
                    <a:pt x="314" y="986"/>
                  </a:lnTo>
                  <a:lnTo>
                    <a:pt x="337" y="994"/>
                  </a:lnTo>
                  <a:lnTo>
                    <a:pt x="362" y="1003"/>
                  </a:lnTo>
                  <a:lnTo>
                    <a:pt x="385" y="1010"/>
                  </a:lnTo>
                  <a:lnTo>
                    <a:pt x="410" y="1016"/>
                  </a:lnTo>
                  <a:lnTo>
                    <a:pt x="436" y="1019"/>
                  </a:lnTo>
                  <a:lnTo>
                    <a:pt x="461" y="1023"/>
                  </a:lnTo>
                  <a:lnTo>
                    <a:pt x="488" y="1025"/>
                  </a:lnTo>
                  <a:lnTo>
                    <a:pt x="514" y="1026"/>
                  </a:lnTo>
                  <a:lnTo>
                    <a:pt x="541" y="1025"/>
                  </a:lnTo>
                  <a:lnTo>
                    <a:pt x="566" y="1023"/>
                  </a:lnTo>
                  <a:lnTo>
                    <a:pt x="592" y="1019"/>
                  </a:lnTo>
                  <a:lnTo>
                    <a:pt x="617" y="1016"/>
                  </a:lnTo>
                  <a:lnTo>
                    <a:pt x="642" y="1010"/>
                  </a:lnTo>
                  <a:lnTo>
                    <a:pt x="667" y="1003"/>
                  </a:lnTo>
                  <a:lnTo>
                    <a:pt x="690" y="994"/>
                  </a:lnTo>
                  <a:lnTo>
                    <a:pt x="713" y="986"/>
                  </a:lnTo>
                  <a:lnTo>
                    <a:pt x="736" y="975"/>
                  </a:lnTo>
                  <a:lnTo>
                    <a:pt x="759" y="964"/>
                  </a:lnTo>
                  <a:lnTo>
                    <a:pt x="780" y="952"/>
                  </a:lnTo>
                  <a:lnTo>
                    <a:pt x="801" y="938"/>
                  </a:lnTo>
                  <a:lnTo>
                    <a:pt x="821" y="923"/>
                  </a:lnTo>
                  <a:lnTo>
                    <a:pt x="840" y="909"/>
                  </a:lnTo>
                  <a:lnTo>
                    <a:pt x="858" y="892"/>
                  </a:lnTo>
                  <a:lnTo>
                    <a:pt x="878" y="876"/>
                  </a:lnTo>
                  <a:lnTo>
                    <a:pt x="894" y="858"/>
                  </a:lnTo>
                  <a:lnTo>
                    <a:pt x="910" y="838"/>
                  </a:lnTo>
                  <a:lnTo>
                    <a:pt x="925" y="819"/>
                  </a:lnTo>
                  <a:lnTo>
                    <a:pt x="940" y="799"/>
                  </a:lnTo>
                  <a:lnTo>
                    <a:pt x="952" y="778"/>
                  </a:lnTo>
                  <a:lnTo>
                    <a:pt x="964" y="757"/>
                  </a:lnTo>
                  <a:lnTo>
                    <a:pt x="977" y="736"/>
                  </a:lnTo>
                  <a:lnTo>
                    <a:pt x="988" y="712"/>
                  </a:lnTo>
                  <a:lnTo>
                    <a:pt x="996" y="689"/>
                  </a:lnTo>
                  <a:lnTo>
                    <a:pt x="1003" y="665"/>
                  </a:lnTo>
                  <a:lnTo>
                    <a:pt x="1011" y="642"/>
                  </a:lnTo>
                  <a:lnTo>
                    <a:pt x="1016" y="617"/>
                  </a:lnTo>
                  <a:lnTo>
                    <a:pt x="1021" y="590"/>
                  </a:lnTo>
                  <a:lnTo>
                    <a:pt x="1025" y="565"/>
                  </a:lnTo>
                  <a:lnTo>
                    <a:pt x="1027" y="539"/>
                  </a:lnTo>
                  <a:lnTo>
                    <a:pt x="1027" y="512"/>
                  </a:lnTo>
                  <a:lnTo>
                    <a:pt x="1016" y="512"/>
                  </a:lnTo>
                  <a:lnTo>
                    <a:pt x="1016" y="487"/>
                  </a:lnTo>
                  <a:lnTo>
                    <a:pt x="1014" y="461"/>
                  </a:lnTo>
                  <a:lnTo>
                    <a:pt x="1011" y="436"/>
                  </a:lnTo>
                  <a:lnTo>
                    <a:pt x="1005" y="411"/>
                  </a:lnTo>
                  <a:lnTo>
                    <a:pt x="1000" y="386"/>
                  </a:lnTo>
                  <a:lnTo>
                    <a:pt x="993" y="363"/>
                  </a:lnTo>
                  <a:lnTo>
                    <a:pt x="986" y="340"/>
                  </a:lnTo>
                  <a:lnTo>
                    <a:pt x="977" y="317"/>
                  </a:lnTo>
                  <a:lnTo>
                    <a:pt x="966" y="294"/>
                  </a:lnTo>
                  <a:lnTo>
                    <a:pt x="956" y="273"/>
                  </a:lnTo>
                  <a:lnTo>
                    <a:pt x="943" y="251"/>
                  </a:lnTo>
                  <a:lnTo>
                    <a:pt x="931" y="232"/>
                  </a:lnTo>
                  <a:lnTo>
                    <a:pt x="917" y="212"/>
                  </a:lnTo>
                  <a:lnTo>
                    <a:pt x="901" y="193"/>
                  </a:lnTo>
                  <a:lnTo>
                    <a:pt x="886" y="175"/>
                  </a:lnTo>
                  <a:lnTo>
                    <a:pt x="869" y="157"/>
                  </a:lnTo>
                  <a:lnTo>
                    <a:pt x="851" y="142"/>
                  </a:lnTo>
                  <a:lnTo>
                    <a:pt x="833" y="126"/>
                  </a:lnTo>
                  <a:lnTo>
                    <a:pt x="814" y="110"/>
                  </a:lnTo>
                  <a:lnTo>
                    <a:pt x="794" y="95"/>
                  </a:lnTo>
                  <a:lnTo>
                    <a:pt x="775" y="83"/>
                  </a:lnTo>
                  <a:lnTo>
                    <a:pt x="754" y="71"/>
                  </a:lnTo>
                  <a:lnTo>
                    <a:pt x="732" y="60"/>
                  </a:lnTo>
                  <a:lnTo>
                    <a:pt x="709" y="49"/>
                  </a:lnTo>
                  <a:lnTo>
                    <a:pt x="686" y="40"/>
                  </a:lnTo>
                  <a:lnTo>
                    <a:pt x="663" y="33"/>
                  </a:lnTo>
                  <a:lnTo>
                    <a:pt x="640" y="26"/>
                  </a:lnTo>
                  <a:lnTo>
                    <a:pt x="615" y="21"/>
                  </a:lnTo>
                  <a:lnTo>
                    <a:pt x="590" y="16"/>
                  </a:lnTo>
                  <a:lnTo>
                    <a:pt x="566" y="12"/>
                  </a:lnTo>
                  <a:lnTo>
                    <a:pt x="539" y="10"/>
                  </a:lnTo>
                  <a:lnTo>
                    <a:pt x="514" y="10"/>
                  </a:lnTo>
                  <a:lnTo>
                    <a:pt x="488" y="10"/>
                  </a:lnTo>
                  <a:lnTo>
                    <a:pt x="463" y="12"/>
                  </a:lnTo>
                  <a:lnTo>
                    <a:pt x="438" y="16"/>
                  </a:lnTo>
                  <a:lnTo>
                    <a:pt x="413" y="21"/>
                  </a:lnTo>
                  <a:lnTo>
                    <a:pt x="388" y="26"/>
                  </a:lnTo>
                  <a:lnTo>
                    <a:pt x="365" y="33"/>
                  </a:lnTo>
                  <a:lnTo>
                    <a:pt x="340" y="40"/>
                  </a:lnTo>
                  <a:lnTo>
                    <a:pt x="317" y="49"/>
                  </a:lnTo>
                  <a:lnTo>
                    <a:pt x="296" y="60"/>
                  </a:lnTo>
                  <a:lnTo>
                    <a:pt x="275" y="71"/>
                  </a:lnTo>
                  <a:lnTo>
                    <a:pt x="254" y="83"/>
                  </a:lnTo>
                  <a:lnTo>
                    <a:pt x="232" y="95"/>
                  </a:lnTo>
                  <a:lnTo>
                    <a:pt x="213" y="110"/>
                  </a:lnTo>
                  <a:lnTo>
                    <a:pt x="195" y="126"/>
                  </a:lnTo>
                  <a:lnTo>
                    <a:pt x="176" y="142"/>
                  </a:lnTo>
                  <a:lnTo>
                    <a:pt x="158" y="157"/>
                  </a:lnTo>
                  <a:lnTo>
                    <a:pt x="142" y="175"/>
                  </a:lnTo>
                  <a:lnTo>
                    <a:pt x="126" y="193"/>
                  </a:lnTo>
                  <a:lnTo>
                    <a:pt x="112" y="212"/>
                  </a:lnTo>
                  <a:lnTo>
                    <a:pt x="98" y="232"/>
                  </a:lnTo>
                  <a:lnTo>
                    <a:pt x="83" y="251"/>
                  </a:lnTo>
                  <a:lnTo>
                    <a:pt x="73" y="273"/>
                  </a:lnTo>
                  <a:lnTo>
                    <a:pt x="60" y="294"/>
                  </a:lnTo>
                  <a:lnTo>
                    <a:pt x="51" y="317"/>
                  </a:lnTo>
                  <a:lnTo>
                    <a:pt x="43" y="340"/>
                  </a:lnTo>
                  <a:lnTo>
                    <a:pt x="34" y="363"/>
                  </a:lnTo>
                  <a:lnTo>
                    <a:pt x="27" y="386"/>
                  </a:lnTo>
                  <a:lnTo>
                    <a:pt x="21" y="411"/>
                  </a:lnTo>
                  <a:lnTo>
                    <a:pt x="18" y="436"/>
                  </a:lnTo>
                  <a:lnTo>
                    <a:pt x="14" y="461"/>
                  </a:lnTo>
                  <a:lnTo>
                    <a:pt x="12" y="487"/>
                  </a:lnTo>
                  <a:lnTo>
                    <a:pt x="11" y="512"/>
                  </a:lnTo>
                  <a:lnTo>
                    <a:pt x="12" y="539"/>
                  </a:lnTo>
                  <a:lnTo>
                    <a:pt x="14" y="564"/>
                  </a:lnTo>
                  <a:lnTo>
                    <a:pt x="18" y="588"/>
                  </a:lnTo>
                  <a:lnTo>
                    <a:pt x="21" y="613"/>
                  </a:lnTo>
                  <a:lnTo>
                    <a:pt x="27" y="638"/>
                  </a:lnTo>
                  <a:lnTo>
                    <a:pt x="34" y="661"/>
                  </a:lnTo>
                  <a:lnTo>
                    <a:pt x="43" y="686"/>
                  </a:lnTo>
                  <a:lnTo>
                    <a:pt x="51" y="709"/>
                  </a:lnTo>
                  <a:lnTo>
                    <a:pt x="60" y="730"/>
                  </a:lnTo>
                  <a:lnTo>
                    <a:pt x="73" y="751"/>
                  </a:lnTo>
                  <a:lnTo>
                    <a:pt x="83" y="773"/>
                  </a:lnTo>
                  <a:lnTo>
                    <a:pt x="98" y="794"/>
                  </a:lnTo>
                  <a:lnTo>
                    <a:pt x="112" y="814"/>
                  </a:lnTo>
                  <a:lnTo>
                    <a:pt x="126" y="831"/>
                  </a:lnTo>
                  <a:lnTo>
                    <a:pt x="142" y="851"/>
                  </a:lnTo>
                  <a:lnTo>
                    <a:pt x="158" y="869"/>
                  </a:lnTo>
                  <a:lnTo>
                    <a:pt x="176" y="884"/>
                  </a:lnTo>
                  <a:lnTo>
                    <a:pt x="195" y="900"/>
                  </a:lnTo>
                  <a:lnTo>
                    <a:pt x="213" y="915"/>
                  </a:lnTo>
                  <a:lnTo>
                    <a:pt x="232" y="929"/>
                  </a:lnTo>
                  <a:lnTo>
                    <a:pt x="254" y="943"/>
                  </a:lnTo>
                  <a:lnTo>
                    <a:pt x="275" y="954"/>
                  </a:lnTo>
                  <a:lnTo>
                    <a:pt x="296" y="966"/>
                  </a:lnTo>
                  <a:lnTo>
                    <a:pt x="317" y="975"/>
                  </a:lnTo>
                  <a:lnTo>
                    <a:pt x="340" y="984"/>
                  </a:lnTo>
                  <a:lnTo>
                    <a:pt x="365" y="993"/>
                  </a:lnTo>
                  <a:lnTo>
                    <a:pt x="388" y="1000"/>
                  </a:lnTo>
                  <a:lnTo>
                    <a:pt x="413" y="1005"/>
                  </a:lnTo>
                  <a:lnTo>
                    <a:pt x="438" y="1009"/>
                  </a:lnTo>
                  <a:lnTo>
                    <a:pt x="463" y="1012"/>
                  </a:lnTo>
                  <a:lnTo>
                    <a:pt x="488" y="1014"/>
                  </a:lnTo>
                  <a:lnTo>
                    <a:pt x="514" y="1016"/>
                  </a:lnTo>
                  <a:lnTo>
                    <a:pt x="539" y="1014"/>
                  </a:lnTo>
                  <a:lnTo>
                    <a:pt x="566" y="1012"/>
                  </a:lnTo>
                  <a:lnTo>
                    <a:pt x="590" y="1009"/>
                  </a:lnTo>
                  <a:lnTo>
                    <a:pt x="615" y="1005"/>
                  </a:lnTo>
                  <a:lnTo>
                    <a:pt x="640" y="1000"/>
                  </a:lnTo>
                  <a:lnTo>
                    <a:pt x="663" y="993"/>
                  </a:lnTo>
                  <a:lnTo>
                    <a:pt x="686" y="984"/>
                  </a:lnTo>
                  <a:lnTo>
                    <a:pt x="709" y="975"/>
                  </a:lnTo>
                  <a:lnTo>
                    <a:pt x="732" y="966"/>
                  </a:lnTo>
                  <a:lnTo>
                    <a:pt x="754" y="954"/>
                  </a:lnTo>
                  <a:lnTo>
                    <a:pt x="775" y="943"/>
                  </a:lnTo>
                  <a:lnTo>
                    <a:pt x="794" y="929"/>
                  </a:lnTo>
                  <a:lnTo>
                    <a:pt x="814" y="915"/>
                  </a:lnTo>
                  <a:lnTo>
                    <a:pt x="833" y="900"/>
                  </a:lnTo>
                  <a:lnTo>
                    <a:pt x="851" y="884"/>
                  </a:lnTo>
                  <a:lnTo>
                    <a:pt x="869" y="869"/>
                  </a:lnTo>
                  <a:lnTo>
                    <a:pt x="886" y="851"/>
                  </a:lnTo>
                  <a:lnTo>
                    <a:pt x="901" y="831"/>
                  </a:lnTo>
                  <a:lnTo>
                    <a:pt x="917" y="814"/>
                  </a:lnTo>
                  <a:lnTo>
                    <a:pt x="931" y="794"/>
                  </a:lnTo>
                  <a:lnTo>
                    <a:pt x="943" y="773"/>
                  </a:lnTo>
                  <a:lnTo>
                    <a:pt x="956" y="751"/>
                  </a:lnTo>
                  <a:lnTo>
                    <a:pt x="966" y="730"/>
                  </a:lnTo>
                  <a:lnTo>
                    <a:pt x="977" y="709"/>
                  </a:lnTo>
                  <a:lnTo>
                    <a:pt x="986" y="686"/>
                  </a:lnTo>
                  <a:lnTo>
                    <a:pt x="993" y="661"/>
                  </a:lnTo>
                  <a:lnTo>
                    <a:pt x="1000" y="638"/>
                  </a:lnTo>
                  <a:lnTo>
                    <a:pt x="1005" y="613"/>
                  </a:lnTo>
                  <a:lnTo>
                    <a:pt x="1011" y="588"/>
                  </a:lnTo>
                  <a:lnTo>
                    <a:pt x="1014" y="564"/>
                  </a:lnTo>
                  <a:lnTo>
                    <a:pt x="1016" y="539"/>
                  </a:lnTo>
                  <a:lnTo>
                    <a:pt x="1016" y="512"/>
                  </a:lnTo>
                  <a:lnTo>
                    <a:pt x="1027" y="512"/>
                  </a:lnTo>
                  <a:close/>
                </a:path>
              </a:pathLst>
            </a:custGeom>
            <a:solidFill>
              <a:srgbClr val="A1D9FF"/>
            </a:solidFill>
            <a:ln w="9525">
              <a:noFill/>
              <a:round/>
              <a:headEnd/>
              <a:tailEnd/>
            </a:ln>
          </p:spPr>
          <p:txBody>
            <a:bodyPr/>
            <a:lstStyle/>
            <a:p>
              <a:endParaRPr lang="en-US"/>
            </a:p>
          </p:txBody>
        </p:sp>
        <p:sp>
          <p:nvSpPr>
            <p:cNvPr id="53368" name="Freeform 121"/>
            <p:cNvSpPr>
              <a:spLocks/>
            </p:cNvSpPr>
            <p:nvPr/>
          </p:nvSpPr>
          <p:spPr bwMode="auto">
            <a:xfrm>
              <a:off x="3962726" y="2563833"/>
              <a:ext cx="1433689" cy="1612900"/>
            </a:xfrm>
            <a:custGeom>
              <a:avLst/>
              <a:gdLst>
                <a:gd name="T0" fmla="*/ 2147483647 w 1016"/>
                <a:gd name="T1" fmla="*/ 2147483647 h 1016"/>
                <a:gd name="T2" fmla="*/ 2147483647 w 1016"/>
                <a:gd name="T3" fmla="*/ 2147483647 h 1016"/>
                <a:gd name="T4" fmla="*/ 2147483647 w 1016"/>
                <a:gd name="T5" fmla="*/ 2147483647 h 1016"/>
                <a:gd name="T6" fmla="*/ 2147483647 w 1016"/>
                <a:gd name="T7" fmla="*/ 2147483647 h 1016"/>
                <a:gd name="T8" fmla="*/ 2147483647 w 1016"/>
                <a:gd name="T9" fmla="*/ 2147483647 h 1016"/>
                <a:gd name="T10" fmla="*/ 2147483647 w 1016"/>
                <a:gd name="T11" fmla="*/ 2147483647 h 1016"/>
                <a:gd name="T12" fmla="*/ 2147483647 w 1016"/>
                <a:gd name="T13" fmla="*/ 2147483647 h 1016"/>
                <a:gd name="T14" fmla="*/ 2147483647 w 1016"/>
                <a:gd name="T15" fmla="*/ 2147483647 h 1016"/>
                <a:gd name="T16" fmla="*/ 2147483647 w 1016"/>
                <a:gd name="T17" fmla="*/ 2147483647 h 1016"/>
                <a:gd name="T18" fmla="*/ 2147483647 w 1016"/>
                <a:gd name="T19" fmla="*/ 2147483647 h 1016"/>
                <a:gd name="T20" fmla="*/ 2147483647 w 1016"/>
                <a:gd name="T21" fmla="*/ 2147483647 h 1016"/>
                <a:gd name="T22" fmla="*/ 2147483647 w 1016"/>
                <a:gd name="T23" fmla="*/ 2147483647 h 1016"/>
                <a:gd name="T24" fmla="*/ 0 w 1016"/>
                <a:gd name="T25" fmla="*/ 2147483647 h 1016"/>
                <a:gd name="T26" fmla="*/ 2147483647 w 1016"/>
                <a:gd name="T27" fmla="*/ 2147483647 h 1016"/>
                <a:gd name="T28" fmla="*/ 2147483647 w 1016"/>
                <a:gd name="T29" fmla="*/ 2147483647 h 1016"/>
                <a:gd name="T30" fmla="*/ 2147483647 w 1016"/>
                <a:gd name="T31" fmla="*/ 2147483647 h 1016"/>
                <a:gd name="T32" fmla="*/ 2147483647 w 1016"/>
                <a:gd name="T33" fmla="*/ 2147483647 h 1016"/>
                <a:gd name="T34" fmla="*/ 2147483647 w 1016"/>
                <a:gd name="T35" fmla="*/ 2147483647 h 1016"/>
                <a:gd name="T36" fmla="*/ 2147483647 w 1016"/>
                <a:gd name="T37" fmla="*/ 2147483647 h 1016"/>
                <a:gd name="T38" fmla="*/ 2147483647 w 1016"/>
                <a:gd name="T39" fmla="*/ 2147483647 h 1016"/>
                <a:gd name="T40" fmla="*/ 2147483647 w 1016"/>
                <a:gd name="T41" fmla="*/ 2147483647 h 1016"/>
                <a:gd name="T42" fmla="*/ 2147483647 w 1016"/>
                <a:gd name="T43" fmla="*/ 2147483647 h 1016"/>
                <a:gd name="T44" fmla="*/ 2147483647 w 1016"/>
                <a:gd name="T45" fmla="*/ 2147483647 h 1016"/>
                <a:gd name="T46" fmla="*/ 2147483647 w 1016"/>
                <a:gd name="T47" fmla="*/ 2147483647 h 1016"/>
                <a:gd name="T48" fmla="*/ 2147483647 w 1016"/>
                <a:gd name="T49" fmla="*/ 2147483647 h 1016"/>
                <a:gd name="T50" fmla="*/ 2147483647 w 1016"/>
                <a:gd name="T51" fmla="*/ 2147483647 h 1016"/>
                <a:gd name="T52" fmla="*/ 2147483647 w 1016"/>
                <a:gd name="T53" fmla="*/ 2147483647 h 1016"/>
                <a:gd name="T54" fmla="*/ 2147483647 w 1016"/>
                <a:gd name="T55" fmla="*/ 2147483647 h 1016"/>
                <a:gd name="T56" fmla="*/ 2147483647 w 1016"/>
                <a:gd name="T57" fmla="*/ 2147483647 h 1016"/>
                <a:gd name="T58" fmla="*/ 2147483647 w 1016"/>
                <a:gd name="T59" fmla="*/ 2147483647 h 1016"/>
                <a:gd name="T60" fmla="*/ 2147483647 w 1016"/>
                <a:gd name="T61" fmla="*/ 2147483647 h 1016"/>
                <a:gd name="T62" fmla="*/ 2147483647 w 1016"/>
                <a:gd name="T63" fmla="*/ 2147483647 h 1016"/>
                <a:gd name="T64" fmla="*/ 2147483647 w 1016"/>
                <a:gd name="T65" fmla="*/ 2147483647 h 1016"/>
                <a:gd name="T66" fmla="*/ 2147483647 w 1016"/>
                <a:gd name="T67" fmla="*/ 2147483647 h 1016"/>
                <a:gd name="T68" fmla="*/ 2147483647 w 1016"/>
                <a:gd name="T69" fmla="*/ 2147483647 h 1016"/>
                <a:gd name="T70" fmla="*/ 2147483647 w 1016"/>
                <a:gd name="T71" fmla="*/ 2147483647 h 1016"/>
                <a:gd name="T72" fmla="*/ 2147483647 w 1016"/>
                <a:gd name="T73" fmla="*/ 2147483647 h 1016"/>
                <a:gd name="T74" fmla="*/ 2147483647 w 1016"/>
                <a:gd name="T75" fmla="*/ 2147483647 h 1016"/>
                <a:gd name="T76" fmla="*/ 2147483647 w 1016"/>
                <a:gd name="T77" fmla="*/ 2147483647 h 1016"/>
                <a:gd name="T78" fmla="*/ 2147483647 w 1016"/>
                <a:gd name="T79" fmla="*/ 2147483647 h 1016"/>
                <a:gd name="T80" fmla="*/ 2147483647 w 1016"/>
                <a:gd name="T81" fmla="*/ 2147483647 h 1016"/>
                <a:gd name="T82" fmla="*/ 2147483647 w 1016"/>
                <a:gd name="T83" fmla="*/ 2147483647 h 1016"/>
                <a:gd name="T84" fmla="*/ 2147483647 w 1016"/>
                <a:gd name="T85" fmla="*/ 2147483647 h 1016"/>
                <a:gd name="T86" fmla="*/ 2147483647 w 1016"/>
                <a:gd name="T87" fmla="*/ 2147483647 h 1016"/>
                <a:gd name="T88" fmla="*/ 2147483647 w 1016"/>
                <a:gd name="T89" fmla="*/ 2147483647 h 1016"/>
                <a:gd name="T90" fmla="*/ 2147483647 w 1016"/>
                <a:gd name="T91" fmla="*/ 2147483647 h 1016"/>
                <a:gd name="T92" fmla="*/ 2147483647 w 1016"/>
                <a:gd name="T93" fmla="*/ 2147483647 h 1016"/>
                <a:gd name="T94" fmla="*/ 2147483647 w 1016"/>
                <a:gd name="T95" fmla="*/ 2147483647 h 1016"/>
                <a:gd name="T96" fmla="*/ 2147483647 w 1016"/>
                <a:gd name="T97" fmla="*/ 2147483647 h 1016"/>
                <a:gd name="T98" fmla="*/ 2147483647 w 1016"/>
                <a:gd name="T99" fmla="*/ 2147483647 h 1016"/>
                <a:gd name="T100" fmla="*/ 2147483647 w 1016"/>
                <a:gd name="T101" fmla="*/ 2147483647 h 101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16"/>
                <a:gd name="T154" fmla="*/ 0 h 1016"/>
                <a:gd name="T155" fmla="*/ 1016 w 1016"/>
                <a:gd name="T156" fmla="*/ 1016 h 101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16" h="1016">
                  <a:moveTo>
                    <a:pt x="1016" y="507"/>
                  </a:moveTo>
                  <a:lnTo>
                    <a:pt x="1016" y="482"/>
                  </a:lnTo>
                  <a:lnTo>
                    <a:pt x="1014" y="456"/>
                  </a:lnTo>
                  <a:lnTo>
                    <a:pt x="1011" y="431"/>
                  </a:lnTo>
                  <a:lnTo>
                    <a:pt x="1006" y="406"/>
                  </a:lnTo>
                  <a:lnTo>
                    <a:pt x="1000" y="381"/>
                  </a:lnTo>
                  <a:lnTo>
                    <a:pt x="993" y="356"/>
                  </a:lnTo>
                  <a:lnTo>
                    <a:pt x="986" y="333"/>
                  </a:lnTo>
                  <a:lnTo>
                    <a:pt x="977" y="310"/>
                  </a:lnTo>
                  <a:lnTo>
                    <a:pt x="967" y="287"/>
                  </a:lnTo>
                  <a:lnTo>
                    <a:pt x="956" y="266"/>
                  </a:lnTo>
                  <a:lnTo>
                    <a:pt x="944" y="245"/>
                  </a:lnTo>
                  <a:lnTo>
                    <a:pt x="929" y="223"/>
                  </a:lnTo>
                  <a:lnTo>
                    <a:pt x="915" y="204"/>
                  </a:lnTo>
                  <a:lnTo>
                    <a:pt x="901" y="184"/>
                  </a:lnTo>
                  <a:lnTo>
                    <a:pt x="885" y="167"/>
                  </a:lnTo>
                  <a:lnTo>
                    <a:pt x="867" y="149"/>
                  </a:lnTo>
                  <a:lnTo>
                    <a:pt x="850" y="131"/>
                  </a:lnTo>
                  <a:lnTo>
                    <a:pt x="832" y="115"/>
                  </a:lnTo>
                  <a:lnTo>
                    <a:pt x="812" y="101"/>
                  </a:lnTo>
                  <a:lnTo>
                    <a:pt x="793" y="87"/>
                  </a:lnTo>
                  <a:lnTo>
                    <a:pt x="772" y="73"/>
                  </a:lnTo>
                  <a:lnTo>
                    <a:pt x="750" y="60"/>
                  </a:lnTo>
                  <a:lnTo>
                    <a:pt x="729" y="50"/>
                  </a:lnTo>
                  <a:lnTo>
                    <a:pt x="706" y="39"/>
                  </a:lnTo>
                  <a:lnTo>
                    <a:pt x="683" y="30"/>
                  </a:lnTo>
                  <a:lnTo>
                    <a:pt x="660" y="23"/>
                  </a:lnTo>
                  <a:lnTo>
                    <a:pt x="635" y="16"/>
                  </a:lnTo>
                  <a:lnTo>
                    <a:pt x="612" y="11"/>
                  </a:lnTo>
                  <a:lnTo>
                    <a:pt x="585" y="5"/>
                  </a:lnTo>
                  <a:lnTo>
                    <a:pt x="561" y="2"/>
                  </a:lnTo>
                  <a:lnTo>
                    <a:pt x="536" y="0"/>
                  </a:lnTo>
                  <a:lnTo>
                    <a:pt x="509" y="0"/>
                  </a:lnTo>
                  <a:lnTo>
                    <a:pt x="483" y="0"/>
                  </a:lnTo>
                  <a:lnTo>
                    <a:pt x="458" y="2"/>
                  </a:lnTo>
                  <a:lnTo>
                    <a:pt x="431" y="5"/>
                  </a:lnTo>
                  <a:lnTo>
                    <a:pt x="406" y="11"/>
                  </a:lnTo>
                  <a:lnTo>
                    <a:pt x="382" y="16"/>
                  </a:lnTo>
                  <a:lnTo>
                    <a:pt x="358" y="23"/>
                  </a:lnTo>
                  <a:lnTo>
                    <a:pt x="334" y="30"/>
                  </a:lnTo>
                  <a:lnTo>
                    <a:pt x="311" y="39"/>
                  </a:lnTo>
                  <a:lnTo>
                    <a:pt x="289" y="50"/>
                  </a:lnTo>
                  <a:lnTo>
                    <a:pt x="266" y="60"/>
                  </a:lnTo>
                  <a:lnTo>
                    <a:pt x="245" y="73"/>
                  </a:lnTo>
                  <a:lnTo>
                    <a:pt x="226" y="87"/>
                  </a:lnTo>
                  <a:lnTo>
                    <a:pt x="204" y="101"/>
                  </a:lnTo>
                  <a:lnTo>
                    <a:pt x="187" y="115"/>
                  </a:lnTo>
                  <a:lnTo>
                    <a:pt x="167" y="131"/>
                  </a:lnTo>
                  <a:lnTo>
                    <a:pt x="149" y="149"/>
                  </a:lnTo>
                  <a:lnTo>
                    <a:pt x="133" y="167"/>
                  </a:lnTo>
                  <a:lnTo>
                    <a:pt x="117" y="184"/>
                  </a:lnTo>
                  <a:lnTo>
                    <a:pt x="101" y="204"/>
                  </a:lnTo>
                  <a:lnTo>
                    <a:pt x="87" y="223"/>
                  </a:lnTo>
                  <a:lnTo>
                    <a:pt x="75" y="245"/>
                  </a:lnTo>
                  <a:lnTo>
                    <a:pt x="62" y="266"/>
                  </a:lnTo>
                  <a:lnTo>
                    <a:pt x="52" y="287"/>
                  </a:lnTo>
                  <a:lnTo>
                    <a:pt x="41" y="310"/>
                  </a:lnTo>
                  <a:lnTo>
                    <a:pt x="32" y="333"/>
                  </a:lnTo>
                  <a:lnTo>
                    <a:pt x="23" y="356"/>
                  </a:lnTo>
                  <a:lnTo>
                    <a:pt x="16" y="381"/>
                  </a:lnTo>
                  <a:lnTo>
                    <a:pt x="11" y="406"/>
                  </a:lnTo>
                  <a:lnTo>
                    <a:pt x="7" y="431"/>
                  </a:lnTo>
                  <a:lnTo>
                    <a:pt x="4" y="456"/>
                  </a:lnTo>
                  <a:lnTo>
                    <a:pt x="2" y="482"/>
                  </a:lnTo>
                  <a:lnTo>
                    <a:pt x="0" y="507"/>
                  </a:lnTo>
                  <a:lnTo>
                    <a:pt x="2" y="534"/>
                  </a:lnTo>
                  <a:lnTo>
                    <a:pt x="4" y="560"/>
                  </a:lnTo>
                  <a:lnTo>
                    <a:pt x="7" y="585"/>
                  </a:lnTo>
                  <a:lnTo>
                    <a:pt x="11" y="610"/>
                  </a:lnTo>
                  <a:lnTo>
                    <a:pt x="16" y="635"/>
                  </a:lnTo>
                  <a:lnTo>
                    <a:pt x="23" y="658"/>
                  </a:lnTo>
                  <a:lnTo>
                    <a:pt x="32" y="683"/>
                  </a:lnTo>
                  <a:lnTo>
                    <a:pt x="41" y="706"/>
                  </a:lnTo>
                  <a:lnTo>
                    <a:pt x="52" y="727"/>
                  </a:lnTo>
                  <a:lnTo>
                    <a:pt x="62" y="750"/>
                  </a:lnTo>
                  <a:lnTo>
                    <a:pt x="75" y="771"/>
                  </a:lnTo>
                  <a:lnTo>
                    <a:pt x="87" y="791"/>
                  </a:lnTo>
                  <a:lnTo>
                    <a:pt x="101" y="812"/>
                  </a:lnTo>
                  <a:lnTo>
                    <a:pt x="117" y="830"/>
                  </a:lnTo>
                  <a:lnTo>
                    <a:pt x="133" y="849"/>
                  </a:lnTo>
                  <a:lnTo>
                    <a:pt x="149" y="867"/>
                  </a:lnTo>
                  <a:lnTo>
                    <a:pt x="167" y="883"/>
                  </a:lnTo>
                  <a:lnTo>
                    <a:pt x="187" y="899"/>
                  </a:lnTo>
                  <a:lnTo>
                    <a:pt x="204" y="915"/>
                  </a:lnTo>
                  <a:lnTo>
                    <a:pt x="226" y="929"/>
                  </a:lnTo>
                  <a:lnTo>
                    <a:pt x="245" y="942"/>
                  </a:lnTo>
                  <a:lnTo>
                    <a:pt x="266" y="954"/>
                  </a:lnTo>
                  <a:lnTo>
                    <a:pt x="289" y="965"/>
                  </a:lnTo>
                  <a:lnTo>
                    <a:pt x="311" y="975"/>
                  </a:lnTo>
                  <a:lnTo>
                    <a:pt x="334" y="984"/>
                  </a:lnTo>
                  <a:lnTo>
                    <a:pt x="358" y="993"/>
                  </a:lnTo>
                  <a:lnTo>
                    <a:pt x="382" y="1000"/>
                  </a:lnTo>
                  <a:lnTo>
                    <a:pt x="406" y="1005"/>
                  </a:lnTo>
                  <a:lnTo>
                    <a:pt x="431" y="1009"/>
                  </a:lnTo>
                  <a:lnTo>
                    <a:pt x="458" y="1012"/>
                  </a:lnTo>
                  <a:lnTo>
                    <a:pt x="483" y="1014"/>
                  </a:lnTo>
                  <a:lnTo>
                    <a:pt x="509" y="1016"/>
                  </a:lnTo>
                  <a:lnTo>
                    <a:pt x="536" y="1014"/>
                  </a:lnTo>
                  <a:lnTo>
                    <a:pt x="561" y="1012"/>
                  </a:lnTo>
                  <a:lnTo>
                    <a:pt x="585" y="1009"/>
                  </a:lnTo>
                  <a:lnTo>
                    <a:pt x="612" y="1005"/>
                  </a:lnTo>
                  <a:lnTo>
                    <a:pt x="635" y="1000"/>
                  </a:lnTo>
                  <a:lnTo>
                    <a:pt x="660" y="993"/>
                  </a:lnTo>
                  <a:lnTo>
                    <a:pt x="683" y="984"/>
                  </a:lnTo>
                  <a:lnTo>
                    <a:pt x="706" y="975"/>
                  </a:lnTo>
                  <a:lnTo>
                    <a:pt x="729" y="965"/>
                  </a:lnTo>
                  <a:lnTo>
                    <a:pt x="750" y="954"/>
                  </a:lnTo>
                  <a:lnTo>
                    <a:pt x="772" y="942"/>
                  </a:lnTo>
                  <a:lnTo>
                    <a:pt x="793" y="929"/>
                  </a:lnTo>
                  <a:lnTo>
                    <a:pt x="812" y="915"/>
                  </a:lnTo>
                  <a:lnTo>
                    <a:pt x="832" y="899"/>
                  </a:lnTo>
                  <a:lnTo>
                    <a:pt x="850" y="883"/>
                  </a:lnTo>
                  <a:lnTo>
                    <a:pt x="867" y="867"/>
                  </a:lnTo>
                  <a:lnTo>
                    <a:pt x="885" y="849"/>
                  </a:lnTo>
                  <a:lnTo>
                    <a:pt x="901" y="830"/>
                  </a:lnTo>
                  <a:lnTo>
                    <a:pt x="915" y="812"/>
                  </a:lnTo>
                  <a:lnTo>
                    <a:pt x="929" y="791"/>
                  </a:lnTo>
                  <a:lnTo>
                    <a:pt x="944" y="771"/>
                  </a:lnTo>
                  <a:lnTo>
                    <a:pt x="956" y="750"/>
                  </a:lnTo>
                  <a:lnTo>
                    <a:pt x="967" y="727"/>
                  </a:lnTo>
                  <a:lnTo>
                    <a:pt x="977" y="706"/>
                  </a:lnTo>
                  <a:lnTo>
                    <a:pt x="986" y="683"/>
                  </a:lnTo>
                  <a:lnTo>
                    <a:pt x="993" y="658"/>
                  </a:lnTo>
                  <a:lnTo>
                    <a:pt x="1000" y="635"/>
                  </a:lnTo>
                  <a:lnTo>
                    <a:pt x="1006" y="610"/>
                  </a:lnTo>
                  <a:lnTo>
                    <a:pt x="1011" y="585"/>
                  </a:lnTo>
                  <a:lnTo>
                    <a:pt x="1014" y="560"/>
                  </a:lnTo>
                  <a:lnTo>
                    <a:pt x="1016" y="534"/>
                  </a:lnTo>
                  <a:lnTo>
                    <a:pt x="1016" y="507"/>
                  </a:lnTo>
                  <a:lnTo>
                    <a:pt x="1006" y="507"/>
                  </a:lnTo>
                  <a:lnTo>
                    <a:pt x="1006" y="482"/>
                  </a:lnTo>
                  <a:lnTo>
                    <a:pt x="1004" y="457"/>
                  </a:lnTo>
                  <a:lnTo>
                    <a:pt x="1000" y="433"/>
                  </a:lnTo>
                  <a:lnTo>
                    <a:pt x="995" y="408"/>
                  </a:lnTo>
                  <a:lnTo>
                    <a:pt x="990" y="383"/>
                  </a:lnTo>
                  <a:lnTo>
                    <a:pt x="984" y="360"/>
                  </a:lnTo>
                  <a:lnTo>
                    <a:pt x="975" y="337"/>
                  </a:lnTo>
                  <a:lnTo>
                    <a:pt x="967" y="314"/>
                  </a:lnTo>
                  <a:lnTo>
                    <a:pt x="958" y="293"/>
                  </a:lnTo>
                  <a:lnTo>
                    <a:pt x="945" y="271"/>
                  </a:lnTo>
                  <a:lnTo>
                    <a:pt x="935" y="250"/>
                  </a:lnTo>
                  <a:lnTo>
                    <a:pt x="920" y="231"/>
                  </a:lnTo>
                  <a:lnTo>
                    <a:pt x="906" y="211"/>
                  </a:lnTo>
                  <a:lnTo>
                    <a:pt x="892" y="191"/>
                  </a:lnTo>
                  <a:lnTo>
                    <a:pt x="876" y="174"/>
                  </a:lnTo>
                  <a:lnTo>
                    <a:pt x="860" y="156"/>
                  </a:lnTo>
                  <a:lnTo>
                    <a:pt x="842" y="140"/>
                  </a:lnTo>
                  <a:lnTo>
                    <a:pt x="825" y="124"/>
                  </a:lnTo>
                  <a:lnTo>
                    <a:pt x="807" y="110"/>
                  </a:lnTo>
                  <a:lnTo>
                    <a:pt x="788" y="96"/>
                  </a:lnTo>
                  <a:lnTo>
                    <a:pt x="766" y="83"/>
                  </a:lnTo>
                  <a:lnTo>
                    <a:pt x="745" y="71"/>
                  </a:lnTo>
                  <a:lnTo>
                    <a:pt x="724" y="60"/>
                  </a:lnTo>
                  <a:lnTo>
                    <a:pt x="702" y="50"/>
                  </a:lnTo>
                  <a:lnTo>
                    <a:pt x="679" y="41"/>
                  </a:lnTo>
                  <a:lnTo>
                    <a:pt x="656" y="34"/>
                  </a:lnTo>
                  <a:lnTo>
                    <a:pt x="633" y="27"/>
                  </a:lnTo>
                  <a:lnTo>
                    <a:pt x="608" y="21"/>
                  </a:lnTo>
                  <a:lnTo>
                    <a:pt x="584" y="16"/>
                  </a:lnTo>
                  <a:lnTo>
                    <a:pt x="559" y="12"/>
                  </a:lnTo>
                  <a:lnTo>
                    <a:pt x="534" y="11"/>
                  </a:lnTo>
                  <a:lnTo>
                    <a:pt x="509" y="11"/>
                  </a:lnTo>
                  <a:lnTo>
                    <a:pt x="483" y="11"/>
                  </a:lnTo>
                  <a:lnTo>
                    <a:pt x="458" y="12"/>
                  </a:lnTo>
                  <a:lnTo>
                    <a:pt x="433" y="16"/>
                  </a:lnTo>
                  <a:lnTo>
                    <a:pt x="408" y="21"/>
                  </a:lnTo>
                  <a:lnTo>
                    <a:pt x="385" y="27"/>
                  </a:lnTo>
                  <a:lnTo>
                    <a:pt x="360" y="34"/>
                  </a:lnTo>
                  <a:lnTo>
                    <a:pt x="337" y="41"/>
                  </a:lnTo>
                  <a:lnTo>
                    <a:pt x="316" y="50"/>
                  </a:lnTo>
                  <a:lnTo>
                    <a:pt x="293" y="60"/>
                  </a:lnTo>
                  <a:lnTo>
                    <a:pt x="272" y="71"/>
                  </a:lnTo>
                  <a:lnTo>
                    <a:pt x="250" y="83"/>
                  </a:lnTo>
                  <a:lnTo>
                    <a:pt x="231" y="96"/>
                  </a:lnTo>
                  <a:lnTo>
                    <a:pt x="211" y="110"/>
                  </a:lnTo>
                  <a:lnTo>
                    <a:pt x="192" y="124"/>
                  </a:lnTo>
                  <a:lnTo>
                    <a:pt x="174" y="140"/>
                  </a:lnTo>
                  <a:lnTo>
                    <a:pt x="158" y="156"/>
                  </a:lnTo>
                  <a:lnTo>
                    <a:pt x="140" y="174"/>
                  </a:lnTo>
                  <a:lnTo>
                    <a:pt x="124" y="191"/>
                  </a:lnTo>
                  <a:lnTo>
                    <a:pt x="110" y="211"/>
                  </a:lnTo>
                  <a:lnTo>
                    <a:pt x="96" y="231"/>
                  </a:lnTo>
                  <a:lnTo>
                    <a:pt x="84" y="250"/>
                  </a:lnTo>
                  <a:lnTo>
                    <a:pt x="71" y="271"/>
                  </a:lnTo>
                  <a:lnTo>
                    <a:pt x="61" y="293"/>
                  </a:lnTo>
                  <a:lnTo>
                    <a:pt x="50" y="314"/>
                  </a:lnTo>
                  <a:lnTo>
                    <a:pt x="41" y="337"/>
                  </a:lnTo>
                  <a:lnTo>
                    <a:pt x="34" y="360"/>
                  </a:lnTo>
                  <a:lnTo>
                    <a:pt x="27" y="383"/>
                  </a:lnTo>
                  <a:lnTo>
                    <a:pt x="22" y="408"/>
                  </a:lnTo>
                  <a:lnTo>
                    <a:pt x="18" y="433"/>
                  </a:lnTo>
                  <a:lnTo>
                    <a:pt x="15" y="457"/>
                  </a:lnTo>
                  <a:lnTo>
                    <a:pt x="13" y="482"/>
                  </a:lnTo>
                  <a:lnTo>
                    <a:pt x="11" y="507"/>
                  </a:lnTo>
                  <a:lnTo>
                    <a:pt x="13" y="534"/>
                  </a:lnTo>
                  <a:lnTo>
                    <a:pt x="15" y="559"/>
                  </a:lnTo>
                  <a:lnTo>
                    <a:pt x="18" y="583"/>
                  </a:lnTo>
                  <a:lnTo>
                    <a:pt x="22" y="608"/>
                  </a:lnTo>
                  <a:lnTo>
                    <a:pt x="27" y="631"/>
                  </a:lnTo>
                  <a:lnTo>
                    <a:pt x="34" y="656"/>
                  </a:lnTo>
                  <a:lnTo>
                    <a:pt x="41" y="679"/>
                  </a:lnTo>
                  <a:lnTo>
                    <a:pt x="50" y="700"/>
                  </a:lnTo>
                  <a:lnTo>
                    <a:pt x="61" y="723"/>
                  </a:lnTo>
                  <a:lnTo>
                    <a:pt x="71" y="745"/>
                  </a:lnTo>
                  <a:lnTo>
                    <a:pt x="84" y="766"/>
                  </a:lnTo>
                  <a:lnTo>
                    <a:pt x="96" y="786"/>
                  </a:lnTo>
                  <a:lnTo>
                    <a:pt x="110" y="805"/>
                  </a:lnTo>
                  <a:lnTo>
                    <a:pt x="124" y="825"/>
                  </a:lnTo>
                  <a:lnTo>
                    <a:pt x="140" y="842"/>
                  </a:lnTo>
                  <a:lnTo>
                    <a:pt x="158" y="858"/>
                  </a:lnTo>
                  <a:lnTo>
                    <a:pt x="174" y="876"/>
                  </a:lnTo>
                  <a:lnTo>
                    <a:pt x="192" y="892"/>
                  </a:lnTo>
                  <a:lnTo>
                    <a:pt x="211" y="906"/>
                  </a:lnTo>
                  <a:lnTo>
                    <a:pt x="231" y="920"/>
                  </a:lnTo>
                  <a:lnTo>
                    <a:pt x="250" y="933"/>
                  </a:lnTo>
                  <a:lnTo>
                    <a:pt x="272" y="945"/>
                  </a:lnTo>
                  <a:lnTo>
                    <a:pt x="293" y="956"/>
                  </a:lnTo>
                  <a:lnTo>
                    <a:pt x="316" y="965"/>
                  </a:lnTo>
                  <a:lnTo>
                    <a:pt x="337" y="975"/>
                  </a:lnTo>
                  <a:lnTo>
                    <a:pt x="360" y="982"/>
                  </a:lnTo>
                  <a:lnTo>
                    <a:pt x="385" y="989"/>
                  </a:lnTo>
                  <a:lnTo>
                    <a:pt x="408" y="995"/>
                  </a:lnTo>
                  <a:lnTo>
                    <a:pt x="433" y="998"/>
                  </a:lnTo>
                  <a:lnTo>
                    <a:pt x="458" y="1002"/>
                  </a:lnTo>
                  <a:lnTo>
                    <a:pt x="483" y="1004"/>
                  </a:lnTo>
                  <a:lnTo>
                    <a:pt x="509" y="1005"/>
                  </a:lnTo>
                  <a:lnTo>
                    <a:pt x="534" y="1004"/>
                  </a:lnTo>
                  <a:lnTo>
                    <a:pt x="559" y="1002"/>
                  </a:lnTo>
                  <a:lnTo>
                    <a:pt x="584" y="998"/>
                  </a:lnTo>
                  <a:lnTo>
                    <a:pt x="608" y="995"/>
                  </a:lnTo>
                  <a:lnTo>
                    <a:pt x="633" y="989"/>
                  </a:lnTo>
                  <a:lnTo>
                    <a:pt x="656" y="982"/>
                  </a:lnTo>
                  <a:lnTo>
                    <a:pt x="679" y="975"/>
                  </a:lnTo>
                  <a:lnTo>
                    <a:pt x="702" y="965"/>
                  </a:lnTo>
                  <a:lnTo>
                    <a:pt x="724" y="956"/>
                  </a:lnTo>
                  <a:lnTo>
                    <a:pt x="745" y="945"/>
                  </a:lnTo>
                  <a:lnTo>
                    <a:pt x="766" y="933"/>
                  </a:lnTo>
                  <a:lnTo>
                    <a:pt x="788" y="920"/>
                  </a:lnTo>
                  <a:lnTo>
                    <a:pt x="807" y="906"/>
                  </a:lnTo>
                  <a:lnTo>
                    <a:pt x="825" y="892"/>
                  </a:lnTo>
                  <a:lnTo>
                    <a:pt x="842" y="876"/>
                  </a:lnTo>
                  <a:lnTo>
                    <a:pt x="860" y="858"/>
                  </a:lnTo>
                  <a:lnTo>
                    <a:pt x="876" y="842"/>
                  </a:lnTo>
                  <a:lnTo>
                    <a:pt x="892" y="825"/>
                  </a:lnTo>
                  <a:lnTo>
                    <a:pt x="906" y="805"/>
                  </a:lnTo>
                  <a:lnTo>
                    <a:pt x="920" y="786"/>
                  </a:lnTo>
                  <a:lnTo>
                    <a:pt x="935" y="766"/>
                  </a:lnTo>
                  <a:lnTo>
                    <a:pt x="945" y="745"/>
                  </a:lnTo>
                  <a:lnTo>
                    <a:pt x="958" y="723"/>
                  </a:lnTo>
                  <a:lnTo>
                    <a:pt x="967" y="700"/>
                  </a:lnTo>
                  <a:lnTo>
                    <a:pt x="975" y="679"/>
                  </a:lnTo>
                  <a:lnTo>
                    <a:pt x="984" y="656"/>
                  </a:lnTo>
                  <a:lnTo>
                    <a:pt x="990" y="631"/>
                  </a:lnTo>
                  <a:lnTo>
                    <a:pt x="995" y="608"/>
                  </a:lnTo>
                  <a:lnTo>
                    <a:pt x="1000" y="583"/>
                  </a:lnTo>
                  <a:lnTo>
                    <a:pt x="1004" y="559"/>
                  </a:lnTo>
                  <a:lnTo>
                    <a:pt x="1006" y="534"/>
                  </a:lnTo>
                  <a:lnTo>
                    <a:pt x="1006" y="507"/>
                  </a:lnTo>
                  <a:lnTo>
                    <a:pt x="1016" y="507"/>
                  </a:lnTo>
                  <a:close/>
                </a:path>
              </a:pathLst>
            </a:custGeom>
            <a:solidFill>
              <a:srgbClr val="A2D9FF"/>
            </a:solidFill>
            <a:ln w="9525">
              <a:noFill/>
              <a:round/>
              <a:headEnd/>
              <a:tailEnd/>
            </a:ln>
          </p:spPr>
          <p:txBody>
            <a:bodyPr/>
            <a:lstStyle/>
            <a:p>
              <a:endParaRPr lang="en-US"/>
            </a:p>
          </p:txBody>
        </p:sp>
        <p:sp>
          <p:nvSpPr>
            <p:cNvPr id="53369" name="Freeform 122"/>
            <p:cNvSpPr>
              <a:spLocks/>
            </p:cNvSpPr>
            <p:nvPr/>
          </p:nvSpPr>
          <p:spPr bwMode="auto">
            <a:xfrm>
              <a:off x="3971191" y="2571773"/>
              <a:ext cx="1418166" cy="1597025"/>
            </a:xfrm>
            <a:custGeom>
              <a:avLst/>
              <a:gdLst>
                <a:gd name="T0" fmla="*/ 2147483647 w 1005"/>
                <a:gd name="T1" fmla="*/ 2147483647 h 1006"/>
                <a:gd name="T2" fmla="*/ 2147483647 w 1005"/>
                <a:gd name="T3" fmla="*/ 2147483647 h 1006"/>
                <a:gd name="T4" fmla="*/ 2147483647 w 1005"/>
                <a:gd name="T5" fmla="*/ 2147483647 h 1006"/>
                <a:gd name="T6" fmla="*/ 2147483647 w 1005"/>
                <a:gd name="T7" fmla="*/ 2147483647 h 1006"/>
                <a:gd name="T8" fmla="*/ 2147483647 w 1005"/>
                <a:gd name="T9" fmla="*/ 2147483647 h 1006"/>
                <a:gd name="T10" fmla="*/ 2147483647 w 1005"/>
                <a:gd name="T11" fmla="*/ 2147483647 h 1006"/>
                <a:gd name="T12" fmla="*/ 2147483647 w 1005"/>
                <a:gd name="T13" fmla="*/ 2147483647 h 1006"/>
                <a:gd name="T14" fmla="*/ 2147483647 w 1005"/>
                <a:gd name="T15" fmla="*/ 2147483647 h 1006"/>
                <a:gd name="T16" fmla="*/ 2147483647 w 1005"/>
                <a:gd name="T17" fmla="*/ 2147483647 h 1006"/>
                <a:gd name="T18" fmla="*/ 2147483647 w 1005"/>
                <a:gd name="T19" fmla="*/ 2147483647 h 1006"/>
                <a:gd name="T20" fmla="*/ 2147483647 w 1005"/>
                <a:gd name="T21" fmla="*/ 2147483647 h 1006"/>
                <a:gd name="T22" fmla="*/ 2147483647 w 1005"/>
                <a:gd name="T23" fmla="*/ 2147483647 h 1006"/>
                <a:gd name="T24" fmla="*/ 0 w 1005"/>
                <a:gd name="T25" fmla="*/ 2147483647 h 1006"/>
                <a:gd name="T26" fmla="*/ 2147483647 w 1005"/>
                <a:gd name="T27" fmla="*/ 2147483647 h 1006"/>
                <a:gd name="T28" fmla="*/ 2147483647 w 1005"/>
                <a:gd name="T29" fmla="*/ 2147483647 h 1006"/>
                <a:gd name="T30" fmla="*/ 2147483647 w 1005"/>
                <a:gd name="T31" fmla="*/ 2147483647 h 1006"/>
                <a:gd name="T32" fmla="*/ 2147483647 w 1005"/>
                <a:gd name="T33" fmla="*/ 2147483647 h 1006"/>
                <a:gd name="T34" fmla="*/ 2147483647 w 1005"/>
                <a:gd name="T35" fmla="*/ 2147483647 h 1006"/>
                <a:gd name="T36" fmla="*/ 2147483647 w 1005"/>
                <a:gd name="T37" fmla="*/ 2147483647 h 1006"/>
                <a:gd name="T38" fmla="*/ 2147483647 w 1005"/>
                <a:gd name="T39" fmla="*/ 2147483647 h 1006"/>
                <a:gd name="T40" fmla="*/ 2147483647 w 1005"/>
                <a:gd name="T41" fmla="*/ 2147483647 h 1006"/>
                <a:gd name="T42" fmla="*/ 2147483647 w 1005"/>
                <a:gd name="T43" fmla="*/ 2147483647 h 1006"/>
                <a:gd name="T44" fmla="*/ 2147483647 w 1005"/>
                <a:gd name="T45" fmla="*/ 2147483647 h 1006"/>
                <a:gd name="T46" fmla="*/ 2147483647 w 1005"/>
                <a:gd name="T47" fmla="*/ 2147483647 h 1006"/>
                <a:gd name="T48" fmla="*/ 2147483647 w 1005"/>
                <a:gd name="T49" fmla="*/ 2147483647 h 1006"/>
                <a:gd name="T50" fmla="*/ 2147483647 w 1005"/>
                <a:gd name="T51" fmla="*/ 2147483647 h 1006"/>
                <a:gd name="T52" fmla="*/ 2147483647 w 1005"/>
                <a:gd name="T53" fmla="*/ 2147483647 h 1006"/>
                <a:gd name="T54" fmla="*/ 2147483647 w 1005"/>
                <a:gd name="T55" fmla="*/ 2147483647 h 1006"/>
                <a:gd name="T56" fmla="*/ 2147483647 w 1005"/>
                <a:gd name="T57" fmla="*/ 2147483647 h 1006"/>
                <a:gd name="T58" fmla="*/ 2147483647 w 1005"/>
                <a:gd name="T59" fmla="*/ 2147483647 h 1006"/>
                <a:gd name="T60" fmla="*/ 2147483647 w 1005"/>
                <a:gd name="T61" fmla="*/ 2147483647 h 1006"/>
                <a:gd name="T62" fmla="*/ 2147483647 w 1005"/>
                <a:gd name="T63" fmla="*/ 2147483647 h 1006"/>
                <a:gd name="T64" fmla="*/ 2147483647 w 1005"/>
                <a:gd name="T65" fmla="*/ 2147483647 h 1006"/>
                <a:gd name="T66" fmla="*/ 2147483647 w 1005"/>
                <a:gd name="T67" fmla="*/ 2147483647 h 1006"/>
                <a:gd name="T68" fmla="*/ 2147483647 w 1005"/>
                <a:gd name="T69" fmla="*/ 2147483647 h 1006"/>
                <a:gd name="T70" fmla="*/ 2147483647 w 1005"/>
                <a:gd name="T71" fmla="*/ 2147483647 h 1006"/>
                <a:gd name="T72" fmla="*/ 2147483647 w 1005"/>
                <a:gd name="T73" fmla="*/ 2147483647 h 1006"/>
                <a:gd name="T74" fmla="*/ 2147483647 w 1005"/>
                <a:gd name="T75" fmla="*/ 2147483647 h 1006"/>
                <a:gd name="T76" fmla="*/ 2147483647 w 1005"/>
                <a:gd name="T77" fmla="*/ 2147483647 h 1006"/>
                <a:gd name="T78" fmla="*/ 2147483647 w 1005"/>
                <a:gd name="T79" fmla="*/ 2147483647 h 1006"/>
                <a:gd name="T80" fmla="*/ 2147483647 w 1005"/>
                <a:gd name="T81" fmla="*/ 2147483647 h 1006"/>
                <a:gd name="T82" fmla="*/ 2147483647 w 1005"/>
                <a:gd name="T83" fmla="*/ 2147483647 h 1006"/>
                <a:gd name="T84" fmla="*/ 2147483647 w 1005"/>
                <a:gd name="T85" fmla="*/ 2147483647 h 1006"/>
                <a:gd name="T86" fmla="*/ 2147483647 w 1005"/>
                <a:gd name="T87" fmla="*/ 2147483647 h 1006"/>
                <a:gd name="T88" fmla="*/ 2147483647 w 1005"/>
                <a:gd name="T89" fmla="*/ 2147483647 h 1006"/>
                <a:gd name="T90" fmla="*/ 2147483647 w 1005"/>
                <a:gd name="T91" fmla="*/ 2147483647 h 1006"/>
                <a:gd name="T92" fmla="*/ 2147483647 w 1005"/>
                <a:gd name="T93" fmla="*/ 2147483647 h 1006"/>
                <a:gd name="T94" fmla="*/ 2147483647 w 1005"/>
                <a:gd name="T95" fmla="*/ 2147483647 h 1006"/>
                <a:gd name="T96" fmla="*/ 2147483647 w 1005"/>
                <a:gd name="T97" fmla="*/ 2147483647 h 1006"/>
                <a:gd name="T98" fmla="*/ 2147483647 w 1005"/>
                <a:gd name="T99" fmla="*/ 2147483647 h 1006"/>
                <a:gd name="T100" fmla="*/ 2147483647 w 1005"/>
                <a:gd name="T101" fmla="*/ 2147483647 h 10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05"/>
                <a:gd name="T154" fmla="*/ 0 h 1006"/>
                <a:gd name="T155" fmla="*/ 1005 w 1005"/>
                <a:gd name="T156" fmla="*/ 1006 h 10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05" h="1006">
                  <a:moveTo>
                    <a:pt x="1005" y="502"/>
                  </a:moveTo>
                  <a:lnTo>
                    <a:pt x="1005" y="477"/>
                  </a:lnTo>
                  <a:lnTo>
                    <a:pt x="1003" y="451"/>
                  </a:lnTo>
                  <a:lnTo>
                    <a:pt x="1000" y="426"/>
                  </a:lnTo>
                  <a:lnTo>
                    <a:pt x="994" y="401"/>
                  </a:lnTo>
                  <a:lnTo>
                    <a:pt x="989" y="376"/>
                  </a:lnTo>
                  <a:lnTo>
                    <a:pt x="982" y="353"/>
                  </a:lnTo>
                  <a:lnTo>
                    <a:pt x="975" y="330"/>
                  </a:lnTo>
                  <a:lnTo>
                    <a:pt x="966" y="307"/>
                  </a:lnTo>
                  <a:lnTo>
                    <a:pt x="955" y="284"/>
                  </a:lnTo>
                  <a:lnTo>
                    <a:pt x="945" y="263"/>
                  </a:lnTo>
                  <a:lnTo>
                    <a:pt x="932" y="241"/>
                  </a:lnTo>
                  <a:lnTo>
                    <a:pt x="920" y="222"/>
                  </a:lnTo>
                  <a:lnTo>
                    <a:pt x="906" y="202"/>
                  </a:lnTo>
                  <a:lnTo>
                    <a:pt x="890" y="183"/>
                  </a:lnTo>
                  <a:lnTo>
                    <a:pt x="875" y="165"/>
                  </a:lnTo>
                  <a:lnTo>
                    <a:pt x="858" y="147"/>
                  </a:lnTo>
                  <a:lnTo>
                    <a:pt x="840" y="132"/>
                  </a:lnTo>
                  <a:lnTo>
                    <a:pt x="822" y="116"/>
                  </a:lnTo>
                  <a:lnTo>
                    <a:pt x="803" y="100"/>
                  </a:lnTo>
                  <a:lnTo>
                    <a:pt x="783" y="85"/>
                  </a:lnTo>
                  <a:lnTo>
                    <a:pt x="764" y="73"/>
                  </a:lnTo>
                  <a:lnTo>
                    <a:pt x="743" y="61"/>
                  </a:lnTo>
                  <a:lnTo>
                    <a:pt x="721" y="50"/>
                  </a:lnTo>
                  <a:lnTo>
                    <a:pt x="698" y="39"/>
                  </a:lnTo>
                  <a:lnTo>
                    <a:pt x="675" y="30"/>
                  </a:lnTo>
                  <a:lnTo>
                    <a:pt x="652" y="23"/>
                  </a:lnTo>
                  <a:lnTo>
                    <a:pt x="629" y="16"/>
                  </a:lnTo>
                  <a:lnTo>
                    <a:pt x="604" y="11"/>
                  </a:lnTo>
                  <a:lnTo>
                    <a:pt x="579" y="6"/>
                  </a:lnTo>
                  <a:lnTo>
                    <a:pt x="555" y="2"/>
                  </a:lnTo>
                  <a:lnTo>
                    <a:pt x="528" y="0"/>
                  </a:lnTo>
                  <a:lnTo>
                    <a:pt x="503" y="0"/>
                  </a:lnTo>
                  <a:lnTo>
                    <a:pt x="477" y="0"/>
                  </a:lnTo>
                  <a:lnTo>
                    <a:pt x="452" y="2"/>
                  </a:lnTo>
                  <a:lnTo>
                    <a:pt x="427" y="6"/>
                  </a:lnTo>
                  <a:lnTo>
                    <a:pt x="402" y="11"/>
                  </a:lnTo>
                  <a:lnTo>
                    <a:pt x="377" y="16"/>
                  </a:lnTo>
                  <a:lnTo>
                    <a:pt x="354" y="23"/>
                  </a:lnTo>
                  <a:lnTo>
                    <a:pt x="329" y="30"/>
                  </a:lnTo>
                  <a:lnTo>
                    <a:pt x="306" y="39"/>
                  </a:lnTo>
                  <a:lnTo>
                    <a:pt x="285" y="50"/>
                  </a:lnTo>
                  <a:lnTo>
                    <a:pt x="264" y="61"/>
                  </a:lnTo>
                  <a:lnTo>
                    <a:pt x="243" y="73"/>
                  </a:lnTo>
                  <a:lnTo>
                    <a:pt x="221" y="85"/>
                  </a:lnTo>
                  <a:lnTo>
                    <a:pt x="202" y="100"/>
                  </a:lnTo>
                  <a:lnTo>
                    <a:pt x="184" y="116"/>
                  </a:lnTo>
                  <a:lnTo>
                    <a:pt x="165" y="132"/>
                  </a:lnTo>
                  <a:lnTo>
                    <a:pt x="147" y="147"/>
                  </a:lnTo>
                  <a:lnTo>
                    <a:pt x="131" y="165"/>
                  </a:lnTo>
                  <a:lnTo>
                    <a:pt x="115" y="183"/>
                  </a:lnTo>
                  <a:lnTo>
                    <a:pt x="101" y="202"/>
                  </a:lnTo>
                  <a:lnTo>
                    <a:pt x="87" y="222"/>
                  </a:lnTo>
                  <a:lnTo>
                    <a:pt x="72" y="241"/>
                  </a:lnTo>
                  <a:lnTo>
                    <a:pt x="62" y="263"/>
                  </a:lnTo>
                  <a:lnTo>
                    <a:pt x="49" y="284"/>
                  </a:lnTo>
                  <a:lnTo>
                    <a:pt x="40" y="307"/>
                  </a:lnTo>
                  <a:lnTo>
                    <a:pt x="32" y="330"/>
                  </a:lnTo>
                  <a:lnTo>
                    <a:pt x="23" y="353"/>
                  </a:lnTo>
                  <a:lnTo>
                    <a:pt x="16" y="376"/>
                  </a:lnTo>
                  <a:lnTo>
                    <a:pt x="10" y="401"/>
                  </a:lnTo>
                  <a:lnTo>
                    <a:pt x="7" y="426"/>
                  </a:lnTo>
                  <a:lnTo>
                    <a:pt x="3" y="451"/>
                  </a:lnTo>
                  <a:lnTo>
                    <a:pt x="1" y="477"/>
                  </a:lnTo>
                  <a:lnTo>
                    <a:pt x="0" y="502"/>
                  </a:lnTo>
                  <a:lnTo>
                    <a:pt x="1" y="529"/>
                  </a:lnTo>
                  <a:lnTo>
                    <a:pt x="3" y="554"/>
                  </a:lnTo>
                  <a:lnTo>
                    <a:pt x="7" y="578"/>
                  </a:lnTo>
                  <a:lnTo>
                    <a:pt x="10" y="603"/>
                  </a:lnTo>
                  <a:lnTo>
                    <a:pt x="16" y="628"/>
                  </a:lnTo>
                  <a:lnTo>
                    <a:pt x="23" y="651"/>
                  </a:lnTo>
                  <a:lnTo>
                    <a:pt x="32" y="676"/>
                  </a:lnTo>
                  <a:lnTo>
                    <a:pt x="40" y="699"/>
                  </a:lnTo>
                  <a:lnTo>
                    <a:pt x="49" y="720"/>
                  </a:lnTo>
                  <a:lnTo>
                    <a:pt x="62" y="741"/>
                  </a:lnTo>
                  <a:lnTo>
                    <a:pt x="72" y="763"/>
                  </a:lnTo>
                  <a:lnTo>
                    <a:pt x="87" y="784"/>
                  </a:lnTo>
                  <a:lnTo>
                    <a:pt x="101" y="804"/>
                  </a:lnTo>
                  <a:lnTo>
                    <a:pt x="115" y="821"/>
                  </a:lnTo>
                  <a:lnTo>
                    <a:pt x="131" y="841"/>
                  </a:lnTo>
                  <a:lnTo>
                    <a:pt x="147" y="859"/>
                  </a:lnTo>
                  <a:lnTo>
                    <a:pt x="165" y="874"/>
                  </a:lnTo>
                  <a:lnTo>
                    <a:pt x="184" y="890"/>
                  </a:lnTo>
                  <a:lnTo>
                    <a:pt x="202" y="905"/>
                  </a:lnTo>
                  <a:lnTo>
                    <a:pt x="221" y="919"/>
                  </a:lnTo>
                  <a:lnTo>
                    <a:pt x="243" y="933"/>
                  </a:lnTo>
                  <a:lnTo>
                    <a:pt x="264" y="944"/>
                  </a:lnTo>
                  <a:lnTo>
                    <a:pt x="285" y="956"/>
                  </a:lnTo>
                  <a:lnTo>
                    <a:pt x="306" y="965"/>
                  </a:lnTo>
                  <a:lnTo>
                    <a:pt x="329" y="974"/>
                  </a:lnTo>
                  <a:lnTo>
                    <a:pt x="354" y="983"/>
                  </a:lnTo>
                  <a:lnTo>
                    <a:pt x="377" y="990"/>
                  </a:lnTo>
                  <a:lnTo>
                    <a:pt x="402" y="995"/>
                  </a:lnTo>
                  <a:lnTo>
                    <a:pt x="427" y="999"/>
                  </a:lnTo>
                  <a:lnTo>
                    <a:pt x="452" y="1002"/>
                  </a:lnTo>
                  <a:lnTo>
                    <a:pt x="477" y="1004"/>
                  </a:lnTo>
                  <a:lnTo>
                    <a:pt x="503" y="1006"/>
                  </a:lnTo>
                  <a:lnTo>
                    <a:pt x="528" y="1004"/>
                  </a:lnTo>
                  <a:lnTo>
                    <a:pt x="555" y="1002"/>
                  </a:lnTo>
                  <a:lnTo>
                    <a:pt x="579" y="999"/>
                  </a:lnTo>
                  <a:lnTo>
                    <a:pt x="604" y="995"/>
                  </a:lnTo>
                  <a:lnTo>
                    <a:pt x="629" y="990"/>
                  </a:lnTo>
                  <a:lnTo>
                    <a:pt x="652" y="983"/>
                  </a:lnTo>
                  <a:lnTo>
                    <a:pt x="675" y="974"/>
                  </a:lnTo>
                  <a:lnTo>
                    <a:pt x="698" y="965"/>
                  </a:lnTo>
                  <a:lnTo>
                    <a:pt x="721" y="956"/>
                  </a:lnTo>
                  <a:lnTo>
                    <a:pt x="743" y="944"/>
                  </a:lnTo>
                  <a:lnTo>
                    <a:pt x="764" y="933"/>
                  </a:lnTo>
                  <a:lnTo>
                    <a:pt x="783" y="919"/>
                  </a:lnTo>
                  <a:lnTo>
                    <a:pt x="803" y="905"/>
                  </a:lnTo>
                  <a:lnTo>
                    <a:pt x="822" y="890"/>
                  </a:lnTo>
                  <a:lnTo>
                    <a:pt x="840" y="874"/>
                  </a:lnTo>
                  <a:lnTo>
                    <a:pt x="858" y="859"/>
                  </a:lnTo>
                  <a:lnTo>
                    <a:pt x="875" y="841"/>
                  </a:lnTo>
                  <a:lnTo>
                    <a:pt x="890" y="821"/>
                  </a:lnTo>
                  <a:lnTo>
                    <a:pt x="906" y="804"/>
                  </a:lnTo>
                  <a:lnTo>
                    <a:pt x="920" y="784"/>
                  </a:lnTo>
                  <a:lnTo>
                    <a:pt x="932" y="763"/>
                  </a:lnTo>
                  <a:lnTo>
                    <a:pt x="945" y="741"/>
                  </a:lnTo>
                  <a:lnTo>
                    <a:pt x="955" y="720"/>
                  </a:lnTo>
                  <a:lnTo>
                    <a:pt x="966" y="699"/>
                  </a:lnTo>
                  <a:lnTo>
                    <a:pt x="975" y="676"/>
                  </a:lnTo>
                  <a:lnTo>
                    <a:pt x="982" y="651"/>
                  </a:lnTo>
                  <a:lnTo>
                    <a:pt x="989" y="628"/>
                  </a:lnTo>
                  <a:lnTo>
                    <a:pt x="994" y="603"/>
                  </a:lnTo>
                  <a:lnTo>
                    <a:pt x="1000" y="578"/>
                  </a:lnTo>
                  <a:lnTo>
                    <a:pt x="1003" y="554"/>
                  </a:lnTo>
                  <a:lnTo>
                    <a:pt x="1005" y="529"/>
                  </a:lnTo>
                  <a:lnTo>
                    <a:pt x="1005" y="502"/>
                  </a:lnTo>
                  <a:lnTo>
                    <a:pt x="994" y="502"/>
                  </a:lnTo>
                  <a:lnTo>
                    <a:pt x="994" y="477"/>
                  </a:lnTo>
                  <a:lnTo>
                    <a:pt x="992" y="452"/>
                  </a:lnTo>
                  <a:lnTo>
                    <a:pt x="989" y="428"/>
                  </a:lnTo>
                  <a:lnTo>
                    <a:pt x="984" y="403"/>
                  </a:lnTo>
                  <a:lnTo>
                    <a:pt x="978" y="380"/>
                  </a:lnTo>
                  <a:lnTo>
                    <a:pt x="973" y="357"/>
                  </a:lnTo>
                  <a:lnTo>
                    <a:pt x="964" y="334"/>
                  </a:lnTo>
                  <a:lnTo>
                    <a:pt x="955" y="311"/>
                  </a:lnTo>
                  <a:lnTo>
                    <a:pt x="946" y="289"/>
                  </a:lnTo>
                  <a:lnTo>
                    <a:pt x="936" y="268"/>
                  </a:lnTo>
                  <a:lnTo>
                    <a:pt x="923" y="249"/>
                  </a:lnTo>
                  <a:lnTo>
                    <a:pt x="911" y="227"/>
                  </a:lnTo>
                  <a:lnTo>
                    <a:pt x="897" y="208"/>
                  </a:lnTo>
                  <a:lnTo>
                    <a:pt x="883" y="190"/>
                  </a:lnTo>
                  <a:lnTo>
                    <a:pt x="867" y="172"/>
                  </a:lnTo>
                  <a:lnTo>
                    <a:pt x="851" y="155"/>
                  </a:lnTo>
                  <a:lnTo>
                    <a:pt x="833" y="139"/>
                  </a:lnTo>
                  <a:lnTo>
                    <a:pt x="815" y="123"/>
                  </a:lnTo>
                  <a:lnTo>
                    <a:pt x="797" y="108"/>
                  </a:lnTo>
                  <a:lnTo>
                    <a:pt x="778" y="94"/>
                  </a:lnTo>
                  <a:lnTo>
                    <a:pt x="758" y="82"/>
                  </a:lnTo>
                  <a:lnTo>
                    <a:pt x="737" y="69"/>
                  </a:lnTo>
                  <a:lnTo>
                    <a:pt x="716" y="59"/>
                  </a:lnTo>
                  <a:lnTo>
                    <a:pt x="695" y="50"/>
                  </a:lnTo>
                  <a:lnTo>
                    <a:pt x="672" y="41"/>
                  </a:lnTo>
                  <a:lnTo>
                    <a:pt x="649" y="32"/>
                  </a:lnTo>
                  <a:lnTo>
                    <a:pt x="626" y="27"/>
                  </a:lnTo>
                  <a:lnTo>
                    <a:pt x="602" y="22"/>
                  </a:lnTo>
                  <a:lnTo>
                    <a:pt x="578" y="16"/>
                  </a:lnTo>
                  <a:lnTo>
                    <a:pt x="553" y="13"/>
                  </a:lnTo>
                  <a:lnTo>
                    <a:pt x="528" y="11"/>
                  </a:lnTo>
                  <a:lnTo>
                    <a:pt x="503" y="11"/>
                  </a:lnTo>
                  <a:lnTo>
                    <a:pt x="478" y="11"/>
                  </a:lnTo>
                  <a:lnTo>
                    <a:pt x="452" y="13"/>
                  </a:lnTo>
                  <a:lnTo>
                    <a:pt x="429" y="16"/>
                  </a:lnTo>
                  <a:lnTo>
                    <a:pt x="404" y="22"/>
                  </a:lnTo>
                  <a:lnTo>
                    <a:pt x="379" y="27"/>
                  </a:lnTo>
                  <a:lnTo>
                    <a:pt x="356" y="32"/>
                  </a:lnTo>
                  <a:lnTo>
                    <a:pt x="333" y="41"/>
                  </a:lnTo>
                  <a:lnTo>
                    <a:pt x="312" y="50"/>
                  </a:lnTo>
                  <a:lnTo>
                    <a:pt x="290" y="59"/>
                  </a:lnTo>
                  <a:lnTo>
                    <a:pt x="269" y="69"/>
                  </a:lnTo>
                  <a:lnTo>
                    <a:pt x="248" y="82"/>
                  </a:lnTo>
                  <a:lnTo>
                    <a:pt x="228" y="94"/>
                  </a:lnTo>
                  <a:lnTo>
                    <a:pt x="209" y="108"/>
                  </a:lnTo>
                  <a:lnTo>
                    <a:pt x="189" y="123"/>
                  </a:lnTo>
                  <a:lnTo>
                    <a:pt x="172" y="139"/>
                  </a:lnTo>
                  <a:lnTo>
                    <a:pt x="156" y="155"/>
                  </a:lnTo>
                  <a:lnTo>
                    <a:pt x="140" y="172"/>
                  </a:lnTo>
                  <a:lnTo>
                    <a:pt x="124" y="190"/>
                  </a:lnTo>
                  <a:lnTo>
                    <a:pt x="110" y="208"/>
                  </a:lnTo>
                  <a:lnTo>
                    <a:pt x="95" y="227"/>
                  </a:lnTo>
                  <a:lnTo>
                    <a:pt x="83" y="249"/>
                  </a:lnTo>
                  <a:lnTo>
                    <a:pt x="71" y="268"/>
                  </a:lnTo>
                  <a:lnTo>
                    <a:pt x="60" y="289"/>
                  </a:lnTo>
                  <a:lnTo>
                    <a:pt x="49" y="311"/>
                  </a:lnTo>
                  <a:lnTo>
                    <a:pt x="40" y="334"/>
                  </a:lnTo>
                  <a:lnTo>
                    <a:pt x="33" y="357"/>
                  </a:lnTo>
                  <a:lnTo>
                    <a:pt x="26" y="380"/>
                  </a:lnTo>
                  <a:lnTo>
                    <a:pt x="21" y="403"/>
                  </a:lnTo>
                  <a:lnTo>
                    <a:pt x="17" y="428"/>
                  </a:lnTo>
                  <a:lnTo>
                    <a:pt x="14" y="452"/>
                  </a:lnTo>
                  <a:lnTo>
                    <a:pt x="12" y="477"/>
                  </a:lnTo>
                  <a:lnTo>
                    <a:pt x="10" y="502"/>
                  </a:lnTo>
                  <a:lnTo>
                    <a:pt x="12" y="529"/>
                  </a:lnTo>
                  <a:lnTo>
                    <a:pt x="14" y="554"/>
                  </a:lnTo>
                  <a:lnTo>
                    <a:pt x="17" y="577"/>
                  </a:lnTo>
                  <a:lnTo>
                    <a:pt x="21" y="601"/>
                  </a:lnTo>
                  <a:lnTo>
                    <a:pt x="26" y="626"/>
                  </a:lnTo>
                  <a:lnTo>
                    <a:pt x="33" y="649"/>
                  </a:lnTo>
                  <a:lnTo>
                    <a:pt x="40" y="672"/>
                  </a:lnTo>
                  <a:lnTo>
                    <a:pt x="49" y="694"/>
                  </a:lnTo>
                  <a:lnTo>
                    <a:pt x="60" y="715"/>
                  </a:lnTo>
                  <a:lnTo>
                    <a:pt x="71" y="736"/>
                  </a:lnTo>
                  <a:lnTo>
                    <a:pt x="83" y="757"/>
                  </a:lnTo>
                  <a:lnTo>
                    <a:pt x="95" y="777"/>
                  </a:lnTo>
                  <a:lnTo>
                    <a:pt x="110" y="796"/>
                  </a:lnTo>
                  <a:lnTo>
                    <a:pt x="124" y="816"/>
                  </a:lnTo>
                  <a:lnTo>
                    <a:pt x="140" y="834"/>
                  </a:lnTo>
                  <a:lnTo>
                    <a:pt x="156" y="850"/>
                  </a:lnTo>
                  <a:lnTo>
                    <a:pt x="172" y="866"/>
                  </a:lnTo>
                  <a:lnTo>
                    <a:pt x="189" y="882"/>
                  </a:lnTo>
                  <a:lnTo>
                    <a:pt x="209" y="896"/>
                  </a:lnTo>
                  <a:lnTo>
                    <a:pt x="228" y="910"/>
                  </a:lnTo>
                  <a:lnTo>
                    <a:pt x="248" y="922"/>
                  </a:lnTo>
                  <a:lnTo>
                    <a:pt x="269" y="935"/>
                  </a:lnTo>
                  <a:lnTo>
                    <a:pt x="290" y="945"/>
                  </a:lnTo>
                  <a:lnTo>
                    <a:pt x="312" y="956"/>
                  </a:lnTo>
                  <a:lnTo>
                    <a:pt x="333" y="965"/>
                  </a:lnTo>
                  <a:lnTo>
                    <a:pt x="356" y="972"/>
                  </a:lnTo>
                  <a:lnTo>
                    <a:pt x="379" y="979"/>
                  </a:lnTo>
                  <a:lnTo>
                    <a:pt x="404" y="984"/>
                  </a:lnTo>
                  <a:lnTo>
                    <a:pt x="429" y="988"/>
                  </a:lnTo>
                  <a:lnTo>
                    <a:pt x="452" y="992"/>
                  </a:lnTo>
                  <a:lnTo>
                    <a:pt x="478" y="993"/>
                  </a:lnTo>
                  <a:lnTo>
                    <a:pt x="503" y="993"/>
                  </a:lnTo>
                  <a:lnTo>
                    <a:pt x="528" y="993"/>
                  </a:lnTo>
                  <a:lnTo>
                    <a:pt x="553" y="992"/>
                  </a:lnTo>
                  <a:lnTo>
                    <a:pt x="578" y="988"/>
                  </a:lnTo>
                  <a:lnTo>
                    <a:pt x="602" y="984"/>
                  </a:lnTo>
                  <a:lnTo>
                    <a:pt x="626" y="979"/>
                  </a:lnTo>
                  <a:lnTo>
                    <a:pt x="649" y="972"/>
                  </a:lnTo>
                  <a:lnTo>
                    <a:pt x="672" y="965"/>
                  </a:lnTo>
                  <a:lnTo>
                    <a:pt x="695" y="956"/>
                  </a:lnTo>
                  <a:lnTo>
                    <a:pt x="716" y="945"/>
                  </a:lnTo>
                  <a:lnTo>
                    <a:pt x="737" y="935"/>
                  </a:lnTo>
                  <a:lnTo>
                    <a:pt x="758" y="922"/>
                  </a:lnTo>
                  <a:lnTo>
                    <a:pt x="778" y="910"/>
                  </a:lnTo>
                  <a:lnTo>
                    <a:pt x="797" y="896"/>
                  </a:lnTo>
                  <a:lnTo>
                    <a:pt x="815" y="882"/>
                  </a:lnTo>
                  <a:lnTo>
                    <a:pt x="833" y="866"/>
                  </a:lnTo>
                  <a:lnTo>
                    <a:pt x="851" y="850"/>
                  </a:lnTo>
                  <a:lnTo>
                    <a:pt x="867" y="834"/>
                  </a:lnTo>
                  <a:lnTo>
                    <a:pt x="883" y="816"/>
                  </a:lnTo>
                  <a:lnTo>
                    <a:pt x="897" y="796"/>
                  </a:lnTo>
                  <a:lnTo>
                    <a:pt x="911" y="777"/>
                  </a:lnTo>
                  <a:lnTo>
                    <a:pt x="923" y="757"/>
                  </a:lnTo>
                  <a:lnTo>
                    <a:pt x="936" y="736"/>
                  </a:lnTo>
                  <a:lnTo>
                    <a:pt x="946" y="715"/>
                  </a:lnTo>
                  <a:lnTo>
                    <a:pt x="955" y="694"/>
                  </a:lnTo>
                  <a:lnTo>
                    <a:pt x="964" y="672"/>
                  </a:lnTo>
                  <a:lnTo>
                    <a:pt x="973" y="649"/>
                  </a:lnTo>
                  <a:lnTo>
                    <a:pt x="978" y="626"/>
                  </a:lnTo>
                  <a:lnTo>
                    <a:pt x="984" y="601"/>
                  </a:lnTo>
                  <a:lnTo>
                    <a:pt x="989" y="577"/>
                  </a:lnTo>
                  <a:lnTo>
                    <a:pt x="992" y="554"/>
                  </a:lnTo>
                  <a:lnTo>
                    <a:pt x="994" y="529"/>
                  </a:lnTo>
                  <a:lnTo>
                    <a:pt x="994" y="502"/>
                  </a:lnTo>
                  <a:lnTo>
                    <a:pt x="1005" y="502"/>
                  </a:lnTo>
                  <a:close/>
                </a:path>
              </a:pathLst>
            </a:custGeom>
            <a:solidFill>
              <a:srgbClr val="A3DAFF"/>
            </a:solidFill>
            <a:ln w="9525">
              <a:noFill/>
              <a:round/>
              <a:headEnd/>
              <a:tailEnd/>
            </a:ln>
          </p:spPr>
          <p:txBody>
            <a:bodyPr/>
            <a:lstStyle/>
            <a:p>
              <a:endParaRPr lang="en-US"/>
            </a:p>
          </p:txBody>
        </p:sp>
        <p:sp>
          <p:nvSpPr>
            <p:cNvPr id="53370" name="Freeform 123"/>
            <p:cNvSpPr>
              <a:spLocks/>
            </p:cNvSpPr>
            <p:nvPr/>
          </p:nvSpPr>
          <p:spPr bwMode="auto">
            <a:xfrm>
              <a:off x="3978246" y="2581298"/>
              <a:ext cx="1404056" cy="1577975"/>
            </a:xfrm>
            <a:custGeom>
              <a:avLst/>
              <a:gdLst>
                <a:gd name="T0" fmla="*/ 2147483647 w 995"/>
                <a:gd name="T1" fmla="*/ 2147483647 h 994"/>
                <a:gd name="T2" fmla="*/ 2147483647 w 995"/>
                <a:gd name="T3" fmla="*/ 2147483647 h 994"/>
                <a:gd name="T4" fmla="*/ 2147483647 w 995"/>
                <a:gd name="T5" fmla="*/ 2147483647 h 994"/>
                <a:gd name="T6" fmla="*/ 2147483647 w 995"/>
                <a:gd name="T7" fmla="*/ 2147483647 h 994"/>
                <a:gd name="T8" fmla="*/ 2147483647 w 995"/>
                <a:gd name="T9" fmla="*/ 2147483647 h 994"/>
                <a:gd name="T10" fmla="*/ 2147483647 w 995"/>
                <a:gd name="T11" fmla="*/ 2147483647 h 994"/>
                <a:gd name="T12" fmla="*/ 2147483647 w 995"/>
                <a:gd name="T13" fmla="*/ 2147483647 h 994"/>
                <a:gd name="T14" fmla="*/ 2147483647 w 995"/>
                <a:gd name="T15" fmla="*/ 2147483647 h 994"/>
                <a:gd name="T16" fmla="*/ 2147483647 w 995"/>
                <a:gd name="T17" fmla="*/ 2147483647 h 994"/>
                <a:gd name="T18" fmla="*/ 2147483647 w 995"/>
                <a:gd name="T19" fmla="*/ 2147483647 h 994"/>
                <a:gd name="T20" fmla="*/ 2147483647 w 995"/>
                <a:gd name="T21" fmla="*/ 2147483647 h 994"/>
                <a:gd name="T22" fmla="*/ 2147483647 w 995"/>
                <a:gd name="T23" fmla="*/ 2147483647 h 994"/>
                <a:gd name="T24" fmla="*/ 0 w 995"/>
                <a:gd name="T25" fmla="*/ 2147483647 h 994"/>
                <a:gd name="T26" fmla="*/ 2147483647 w 995"/>
                <a:gd name="T27" fmla="*/ 2147483647 h 994"/>
                <a:gd name="T28" fmla="*/ 2147483647 w 995"/>
                <a:gd name="T29" fmla="*/ 2147483647 h 994"/>
                <a:gd name="T30" fmla="*/ 2147483647 w 995"/>
                <a:gd name="T31" fmla="*/ 2147483647 h 994"/>
                <a:gd name="T32" fmla="*/ 2147483647 w 995"/>
                <a:gd name="T33" fmla="*/ 2147483647 h 994"/>
                <a:gd name="T34" fmla="*/ 2147483647 w 995"/>
                <a:gd name="T35" fmla="*/ 2147483647 h 994"/>
                <a:gd name="T36" fmla="*/ 2147483647 w 995"/>
                <a:gd name="T37" fmla="*/ 2147483647 h 994"/>
                <a:gd name="T38" fmla="*/ 2147483647 w 995"/>
                <a:gd name="T39" fmla="*/ 2147483647 h 994"/>
                <a:gd name="T40" fmla="*/ 2147483647 w 995"/>
                <a:gd name="T41" fmla="*/ 2147483647 h 994"/>
                <a:gd name="T42" fmla="*/ 2147483647 w 995"/>
                <a:gd name="T43" fmla="*/ 2147483647 h 994"/>
                <a:gd name="T44" fmla="*/ 2147483647 w 995"/>
                <a:gd name="T45" fmla="*/ 2147483647 h 994"/>
                <a:gd name="T46" fmla="*/ 2147483647 w 995"/>
                <a:gd name="T47" fmla="*/ 2147483647 h 994"/>
                <a:gd name="T48" fmla="*/ 2147483647 w 995"/>
                <a:gd name="T49" fmla="*/ 2147483647 h 994"/>
                <a:gd name="T50" fmla="*/ 2147483647 w 995"/>
                <a:gd name="T51" fmla="*/ 2147483647 h 994"/>
                <a:gd name="T52" fmla="*/ 2147483647 w 995"/>
                <a:gd name="T53" fmla="*/ 2147483647 h 994"/>
                <a:gd name="T54" fmla="*/ 2147483647 w 995"/>
                <a:gd name="T55" fmla="*/ 2147483647 h 994"/>
                <a:gd name="T56" fmla="*/ 2147483647 w 995"/>
                <a:gd name="T57" fmla="*/ 2147483647 h 994"/>
                <a:gd name="T58" fmla="*/ 2147483647 w 995"/>
                <a:gd name="T59" fmla="*/ 2147483647 h 994"/>
                <a:gd name="T60" fmla="*/ 2147483647 w 995"/>
                <a:gd name="T61" fmla="*/ 2147483647 h 994"/>
                <a:gd name="T62" fmla="*/ 2147483647 w 995"/>
                <a:gd name="T63" fmla="*/ 2147483647 h 994"/>
                <a:gd name="T64" fmla="*/ 2147483647 w 995"/>
                <a:gd name="T65" fmla="*/ 2147483647 h 994"/>
                <a:gd name="T66" fmla="*/ 2147483647 w 995"/>
                <a:gd name="T67" fmla="*/ 2147483647 h 994"/>
                <a:gd name="T68" fmla="*/ 2147483647 w 995"/>
                <a:gd name="T69" fmla="*/ 2147483647 h 994"/>
                <a:gd name="T70" fmla="*/ 2147483647 w 995"/>
                <a:gd name="T71" fmla="*/ 2147483647 h 994"/>
                <a:gd name="T72" fmla="*/ 2147483647 w 995"/>
                <a:gd name="T73" fmla="*/ 2147483647 h 994"/>
                <a:gd name="T74" fmla="*/ 2147483647 w 995"/>
                <a:gd name="T75" fmla="*/ 2147483647 h 994"/>
                <a:gd name="T76" fmla="*/ 2147483647 w 995"/>
                <a:gd name="T77" fmla="*/ 2147483647 h 994"/>
                <a:gd name="T78" fmla="*/ 2147483647 w 995"/>
                <a:gd name="T79" fmla="*/ 2147483647 h 994"/>
                <a:gd name="T80" fmla="*/ 2147483647 w 995"/>
                <a:gd name="T81" fmla="*/ 2147483647 h 994"/>
                <a:gd name="T82" fmla="*/ 2147483647 w 995"/>
                <a:gd name="T83" fmla="*/ 2147483647 h 994"/>
                <a:gd name="T84" fmla="*/ 2147483647 w 995"/>
                <a:gd name="T85" fmla="*/ 2147483647 h 994"/>
                <a:gd name="T86" fmla="*/ 2147483647 w 995"/>
                <a:gd name="T87" fmla="*/ 2147483647 h 994"/>
                <a:gd name="T88" fmla="*/ 2147483647 w 995"/>
                <a:gd name="T89" fmla="*/ 2147483647 h 994"/>
                <a:gd name="T90" fmla="*/ 2147483647 w 995"/>
                <a:gd name="T91" fmla="*/ 2147483647 h 994"/>
                <a:gd name="T92" fmla="*/ 2147483647 w 995"/>
                <a:gd name="T93" fmla="*/ 2147483647 h 994"/>
                <a:gd name="T94" fmla="*/ 2147483647 w 995"/>
                <a:gd name="T95" fmla="*/ 2147483647 h 994"/>
                <a:gd name="T96" fmla="*/ 2147483647 w 995"/>
                <a:gd name="T97" fmla="*/ 2147483647 h 994"/>
                <a:gd name="T98" fmla="*/ 2147483647 w 995"/>
                <a:gd name="T99" fmla="*/ 2147483647 h 994"/>
                <a:gd name="T100" fmla="*/ 2147483647 w 995"/>
                <a:gd name="T101" fmla="*/ 2147483647 h 99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95"/>
                <a:gd name="T154" fmla="*/ 0 h 994"/>
                <a:gd name="T155" fmla="*/ 995 w 995"/>
                <a:gd name="T156" fmla="*/ 994 h 99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95" h="994">
                  <a:moveTo>
                    <a:pt x="995" y="496"/>
                  </a:moveTo>
                  <a:lnTo>
                    <a:pt x="995" y="471"/>
                  </a:lnTo>
                  <a:lnTo>
                    <a:pt x="993" y="446"/>
                  </a:lnTo>
                  <a:lnTo>
                    <a:pt x="989" y="422"/>
                  </a:lnTo>
                  <a:lnTo>
                    <a:pt x="984" y="397"/>
                  </a:lnTo>
                  <a:lnTo>
                    <a:pt x="979" y="372"/>
                  </a:lnTo>
                  <a:lnTo>
                    <a:pt x="973" y="349"/>
                  </a:lnTo>
                  <a:lnTo>
                    <a:pt x="964" y="326"/>
                  </a:lnTo>
                  <a:lnTo>
                    <a:pt x="956" y="303"/>
                  </a:lnTo>
                  <a:lnTo>
                    <a:pt x="947" y="282"/>
                  </a:lnTo>
                  <a:lnTo>
                    <a:pt x="934" y="260"/>
                  </a:lnTo>
                  <a:lnTo>
                    <a:pt x="924" y="239"/>
                  </a:lnTo>
                  <a:lnTo>
                    <a:pt x="909" y="220"/>
                  </a:lnTo>
                  <a:lnTo>
                    <a:pt x="895" y="200"/>
                  </a:lnTo>
                  <a:lnTo>
                    <a:pt x="881" y="180"/>
                  </a:lnTo>
                  <a:lnTo>
                    <a:pt x="865" y="163"/>
                  </a:lnTo>
                  <a:lnTo>
                    <a:pt x="849" y="145"/>
                  </a:lnTo>
                  <a:lnTo>
                    <a:pt x="831" y="129"/>
                  </a:lnTo>
                  <a:lnTo>
                    <a:pt x="814" y="113"/>
                  </a:lnTo>
                  <a:lnTo>
                    <a:pt x="796" y="99"/>
                  </a:lnTo>
                  <a:lnTo>
                    <a:pt x="777" y="85"/>
                  </a:lnTo>
                  <a:lnTo>
                    <a:pt x="755" y="72"/>
                  </a:lnTo>
                  <a:lnTo>
                    <a:pt x="734" y="60"/>
                  </a:lnTo>
                  <a:lnTo>
                    <a:pt x="713" y="49"/>
                  </a:lnTo>
                  <a:lnTo>
                    <a:pt x="691" y="39"/>
                  </a:lnTo>
                  <a:lnTo>
                    <a:pt x="668" y="30"/>
                  </a:lnTo>
                  <a:lnTo>
                    <a:pt x="645" y="23"/>
                  </a:lnTo>
                  <a:lnTo>
                    <a:pt x="622" y="16"/>
                  </a:lnTo>
                  <a:lnTo>
                    <a:pt x="597" y="10"/>
                  </a:lnTo>
                  <a:lnTo>
                    <a:pt x="573" y="5"/>
                  </a:lnTo>
                  <a:lnTo>
                    <a:pt x="548" y="1"/>
                  </a:lnTo>
                  <a:lnTo>
                    <a:pt x="523" y="0"/>
                  </a:lnTo>
                  <a:lnTo>
                    <a:pt x="498" y="0"/>
                  </a:lnTo>
                  <a:lnTo>
                    <a:pt x="472" y="0"/>
                  </a:lnTo>
                  <a:lnTo>
                    <a:pt x="447" y="1"/>
                  </a:lnTo>
                  <a:lnTo>
                    <a:pt x="422" y="5"/>
                  </a:lnTo>
                  <a:lnTo>
                    <a:pt x="397" y="10"/>
                  </a:lnTo>
                  <a:lnTo>
                    <a:pt x="374" y="16"/>
                  </a:lnTo>
                  <a:lnTo>
                    <a:pt x="349" y="23"/>
                  </a:lnTo>
                  <a:lnTo>
                    <a:pt x="326" y="30"/>
                  </a:lnTo>
                  <a:lnTo>
                    <a:pt x="305" y="39"/>
                  </a:lnTo>
                  <a:lnTo>
                    <a:pt x="282" y="49"/>
                  </a:lnTo>
                  <a:lnTo>
                    <a:pt x="261" y="60"/>
                  </a:lnTo>
                  <a:lnTo>
                    <a:pt x="239" y="72"/>
                  </a:lnTo>
                  <a:lnTo>
                    <a:pt x="220" y="85"/>
                  </a:lnTo>
                  <a:lnTo>
                    <a:pt x="200" y="99"/>
                  </a:lnTo>
                  <a:lnTo>
                    <a:pt x="181" y="113"/>
                  </a:lnTo>
                  <a:lnTo>
                    <a:pt x="163" y="129"/>
                  </a:lnTo>
                  <a:lnTo>
                    <a:pt x="147" y="145"/>
                  </a:lnTo>
                  <a:lnTo>
                    <a:pt x="129" y="163"/>
                  </a:lnTo>
                  <a:lnTo>
                    <a:pt x="113" y="180"/>
                  </a:lnTo>
                  <a:lnTo>
                    <a:pt x="99" y="200"/>
                  </a:lnTo>
                  <a:lnTo>
                    <a:pt x="85" y="220"/>
                  </a:lnTo>
                  <a:lnTo>
                    <a:pt x="73" y="239"/>
                  </a:lnTo>
                  <a:lnTo>
                    <a:pt x="60" y="260"/>
                  </a:lnTo>
                  <a:lnTo>
                    <a:pt x="50" y="282"/>
                  </a:lnTo>
                  <a:lnTo>
                    <a:pt x="39" y="303"/>
                  </a:lnTo>
                  <a:lnTo>
                    <a:pt x="30" y="326"/>
                  </a:lnTo>
                  <a:lnTo>
                    <a:pt x="23" y="349"/>
                  </a:lnTo>
                  <a:lnTo>
                    <a:pt x="16" y="372"/>
                  </a:lnTo>
                  <a:lnTo>
                    <a:pt x="11" y="397"/>
                  </a:lnTo>
                  <a:lnTo>
                    <a:pt x="7" y="422"/>
                  </a:lnTo>
                  <a:lnTo>
                    <a:pt x="4" y="446"/>
                  </a:lnTo>
                  <a:lnTo>
                    <a:pt x="2" y="471"/>
                  </a:lnTo>
                  <a:lnTo>
                    <a:pt x="0" y="496"/>
                  </a:lnTo>
                  <a:lnTo>
                    <a:pt x="2" y="523"/>
                  </a:lnTo>
                  <a:lnTo>
                    <a:pt x="4" y="548"/>
                  </a:lnTo>
                  <a:lnTo>
                    <a:pt x="7" y="572"/>
                  </a:lnTo>
                  <a:lnTo>
                    <a:pt x="11" y="597"/>
                  </a:lnTo>
                  <a:lnTo>
                    <a:pt x="16" y="620"/>
                  </a:lnTo>
                  <a:lnTo>
                    <a:pt x="23" y="645"/>
                  </a:lnTo>
                  <a:lnTo>
                    <a:pt x="30" y="668"/>
                  </a:lnTo>
                  <a:lnTo>
                    <a:pt x="39" y="689"/>
                  </a:lnTo>
                  <a:lnTo>
                    <a:pt x="50" y="712"/>
                  </a:lnTo>
                  <a:lnTo>
                    <a:pt x="60" y="734"/>
                  </a:lnTo>
                  <a:lnTo>
                    <a:pt x="73" y="755"/>
                  </a:lnTo>
                  <a:lnTo>
                    <a:pt x="85" y="775"/>
                  </a:lnTo>
                  <a:lnTo>
                    <a:pt x="99" y="794"/>
                  </a:lnTo>
                  <a:lnTo>
                    <a:pt x="113" y="814"/>
                  </a:lnTo>
                  <a:lnTo>
                    <a:pt x="129" y="831"/>
                  </a:lnTo>
                  <a:lnTo>
                    <a:pt x="147" y="847"/>
                  </a:lnTo>
                  <a:lnTo>
                    <a:pt x="163" y="865"/>
                  </a:lnTo>
                  <a:lnTo>
                    <a:pt x="181" y="881"/>
                  </a:lnTo>
                  <a:lnTo>
                    <a:pt x="200" y="895"/>
                  </a:lnTo>
                  <a:lnTo>
                    <a:pt x="220" y="909"/>
                  </a:lnTo>
                  <a:lnTo>
                    <a:pt x="239" y="922"/>
                  </a:lnTo>
                  <a:lnTo>
                    <a:pt x="261" y="934"/>
                  </a:lnTo>
                  <a:lnTo>
                    <a:pt x="282" y="945"/>
                  </a:lnTo>
                  <a:lnTo>
                    <a:pt x="305" y="954"/>
                  </a:lnTo>
                  <a:lnTo>
                    <a:pt x="326" y="964"/>
                  </a:lnTo>
                  <a:lnTo>
                    <a:pt x="349" y="971"/>
                  </a:lnTo>
                  <a:lnTo>
                    <a:pt x="374" y="978"/>
                  </a:lnTo>
                  <a:lnTo>
                    <a:pt x="397" y="984"/>
                  </a:lnTo>
                  <a:lnTo>
                    <a:pt x="422" y="987"/>
                  </a:lnTo>
                  <a:lnTo>
                    <a:pt x="447" y="991"/>
                  </a:lnTo>
                  <a:lnTo>
                    <a:pt x="472" y="993"/>
                  </a:lnTo>
                  <a:lnTo>
                    <a:pt x="498" y="994"/>
                  </a:lnTo>
                  <a:lnTo>
                    <a:pt x="523" y="993"/>
                  </a:lnTo>
                  <a:lnTo>
                    <a:pt x="548" y="991"/>
                  </a:lnTo>
                  <a:lnTo>
                    <a:pt x="573" y="987"/>
                  </a:lnTo>
                  <a:lnTo>
                    <a:pt x="597" y="984"/>
                  </a:lnTo>
                  <a:lnTo>
                    <a:pt x="622" y="978"/>
                  </a:lnTo>
                  <a:lnTo>
                    <a:pt x="645" y="971"/>
                  </a:lnTo>
                  <a:lnTo>
                    <a:pt x="668" y="964"/>
                  </a:lnTo>
                  <a:lnTo>
                    <a:pt x="691" y="954"/>
                  </a:lnTo>
                  <a:lnTo>
                    <a:pt x="713" y="945"/>
                  </a:lnTo>
                  <a:lnTo>
                    <a:pt x="734" y="934"/>
                  </a:lnTo>
                  <a:lnTo>
                    <a:pt x="755" y="922"/>
                  </a:lnTo>
                  <a:lnTo>
                    <a:pt x="777" y="909"/>
                  </a:lnTo>
                  <a:lnTo>
                    <a:pt x="796" y="895"/>
                  </a:lnTo>
                  <a:lnTo>
                    <a:pt x="814" y="881"/>
                  </a:lnTo>
                  <a:lnTo>
                    <a:pt x="831" y="865"/>
                  </a:lnTo>
                  <a:lnTo>
                    <a:pt x="849" y="847"/>
                  </a:lnTo>
                  <a:lnTo>
                    <a:pt x="865" y="831"/>
                  </a:lnTo>
                  <a:lnTo>
                    <a:pt x="881" y="814"/>
                  </a:lnTo>
                  <a:lnTo>
                    <a:pt x="895" y="794"/>
                  </a:lnTo>
                  <a:lnTo>
                    <a:pt x="909" y="775"/>
                  </a:lnTo>
                  <a:lnTo>
                    <a:pt x="924" y="755"/>
                  </a:lnTo>
                  <a:lnTo>
                    <a:pt x="934" y="734"/>
                  </a:lnTo>
                  <a:lnTo>
                    <a:pt x="947" y="712"/>
                  </a:lnTo>
                  <a:lnTo>
                    <a:pt x="956" y="689"/>
                  </a:lnTo>
                  <a:lnTo>
                    <a:pt x="964" y="668"/>
                  </a:lnTo>
                  <a:lnTo>
                    <a:pt x="973" y="645"/>
                  </a:lnTo>
                  <a:lnTo>
                    <a:pt x="979" y="620"/>
                  </a:lnTo>
                  <a:lnTo>
                    <a:pt x="984" y="597"/>
                  </a:lnTo>
                  <a:lnTo>
                    <a:pt x="989" y="572"/>
                  </a:lnTo>
                  <a:lnTo>
                    <a:pt x="993" y="548"/>
                  </a:lnTo>
                  <a:lnTo>
                    <a:pt x="995" y="523"/>
                  </a:lnTo>
                  <a:lnTo>
                    <a:pt x="995" y="496"/>
                  </a:lnTo>
                  <a:lnTo>
                    <a:pt x="984" y="496"/>
                  </a:lnTo>
                  <a:lnTo>
                    <a:pt x="984" y="471"/>
                  </a:lnTo>
                  <a:lnTo>
                    <a:pt x="982" y="446"/>
                  </a:lnTo>
                  <a:lnTo>
                    <a:pt x="979" y="422"/>
                  </a:lnTo>
                  <a:lnTo>
                    <a:pt x="975" y="399"/>
                  </a:lnTo>
                  <a:lnTo>
                    <a:pt x="968" y="376"/>
                  </a:lnTo>
                  <a:lnTo>
                    <a:pt x="963" y="352"/>
                  </a:lnTo>
                  <a:lnTo>
                    <a:pt x="954" y="329"/>
                  </a:lnTo>
                  <a:lnTo>
                    <a:pt x="947" y="308"/>
                  </a:lnTo>
                  <a:lnTo>
                    <a:pt x="936" y="285"/>
                  </a:lnTo>
                  <a:lnTo>
                    <a:pt x="925" y="266"/>
                  </a:lnTo>
                  <a:lnTo>
                    <a:pt x="913" y="244"/>
                  </a:lnTo>
                  <a:lnTo>
                    <a:pt x="901" y="225"/>
                  </a:lnTo>
                  <a:lnTo>
                    <a:pt x="888" y="205"/>
                  </a:lnTo>
                  <a:lnTo>
                    <a:pt x="872" y="188"/>
                  </a:lnTo>
                  <a:lnTo>
                    <a:pt x="858" y="170"/>
                  </a:lnTo>
                  <a:lnTo>
                    <a:pt x="842" y="152"/>
                  </a:lnTo>
                  <a:lnTo>
                    <a:pt x="824" y="136"/>
                  </a:lnTo>
                  <a:lnTo>
                    <a:pt x="807" y="122"/>
                  </a:lnTo>
                  <a:lnTo>
                    <a:pt x="789" y="108"/>
                  </a:lnTo>
                  <a:lnTo>
                    <a:pt x="769" y="94"/>
                  </a:lnTo>
                  <a:lnTo>
                    <a:pt x="750" y="81"/>
                  </a:lnTo>
                  <a:lnTo>
                    <a:pt x="730" y="69"/>
                  </a:lnTo>
                  <a:lnTo>
                    <a:pt x="709" y="58"/>
                  </a:lnTo>
                  <a:lnTo>
                    <a:pt x="688" y="49"/>
                  </a:lnTo>
                  <a:lnTo>
                    <a:pt x="665" y="40"/>
                  </a:lnTo>
                  <a:lnTo>
                    <a:pt x="642" y="32"/>
                  </a:lnTo>
                  <a:lnTo>
                    <a:pt x="619" y="26"/>
                  </a:lnTo>
                  <a:lnTo>
                    <a:pt x="596" y="21"/>
                  </a:lnTo>
                  <a:lnTo>
                    <a:pt x="573" y="16"/>
                  </a:lnTo>
                  <a:lnTo>
                    <a:pt x="548" y="12"/>
                  </a:lnTo>
                  <a:lnTo>
                    <a:pt x="523" y="10"/>
                  </a:lnTo>
                  <a:lnTo>
                    <a:pt x="498" y="10"/>
                  </a:lnTo>
                  <a:lnTo>
                    <a:pt x="473" y="10"/>
                  </a:lnTo>
                  <a:lnTo>
                    <a:pt x="449" y="12"/>
                  </a:lnTo>
                  <a:lnTo>
                    <a:pt x="424" y="16"/>
                  </a:lnTo>
                  <a:lnTo>
                    <a:pt x="401" y="21"/>
                  </a:lnTo>
                  <a:lnTo>
                    <a:pt x="376" y="26"/>
                  </a:lnTo>
                  <a:lnTo>
                    <a:pt x="353" y="32"/>
                  </a:lnTo>
                  <a:lnTo>
                    <a:pt x="330" y="40"/>
                  </a:lnTo>
                  <a:lnTo>
                    <a:pt x="308" y="49"/>
                  </a:lnTo>
                  <a:lnTo>
                    <a:pt x="287" y="58"/>
                  </a:lnTo>
                  <a:lnTo>
                    <a:pt x="266" y="69"/>
                  </a:lnTo>
                  <a:lnTo>
                    <a:pt x="246" y="81"/>
                  </a:lnTo>
                  <a:lnTo>
                    <a:pt x="225" y="94"/>
                  </a:lnTo>
                  <a:lnTo>
                    <a:pt x="207" y="108"/>
                  </a:lnTo>
                  <a:lnTo>
                    <a:pt x="188" y="122"/>
                  </a:lnTo>
                  <a:lnTo>
                    <a:pt x="170" y="136"/>
                  </a:lnTo>
                  <a:lnTo>
                    <a:pt x="154" y="152"/>
                  </a:lnTo>
                  <a:lnTo>
                    <a:pt x="138" y="170"/>
                  </a:lnTo>
                  <a:lnTo>
                    <a:pt x="122" y="188"/>
                  </a:lnTo>
                  <a:lnTo>
                    <a:pt x="108" y="205"/>
                  </a:lnTo>
                  <a:lnTo>
                    <a:pt x="94" y="225"/>
                  </a:lnTo>
                  <a:lnTo>
                    <a:pt x="82" y="244"/>
                  </a:lnTo>
                  <a:lnTo>
                    <a:pt x="71" y="266"/>
                  </a:lnTo>
                  <a:lnTo>
                    <a:pt x="60" y="285"/>
                  </a:lnTo>
                  <a:lnTo>
                    <a:pt x="50" y="308"/>
                  </a:lnTo>
                  <a:lnTo>
                    <a:pt x="41" y="329"/>
                  </a:lnTo>
                  <a:lnTo>
                    <a:pt x="34" y="352"/>
                  </a:lnTo>
                  <a:lnTo>
                    <a:pt x="27" y="376"/>
                  </a:lnTo>
                  <a:lnTo>
                    <a:pt x="21" y="399"/>
                  </a:lnTo>
                  <a:lnTo>
                    <a:pt x="18" y="422"/>
                  </a:lnTo>
                  <a:lnTo>
                    <a:pt x="14" y="446"/>
                  </a:lnTo>
                  <a:lnTo>
                    <a:pt x="12" y="471"/>
                  </a:lnTo>
                  <a:lnTo>
                    <a:pt x="12" y="496"/>
                  </a:lnTo>
                  <a:lnTo>
                    <a:pt x="12" y="521"/>
                  </a:lnTo>
                  <a:lnTo>
                    <a:pt x="14" y="546"/>
                  </a:lnTo>
                  <a:lnTo>
                    <a:pt x="18" y="571"/>
                  </a:lnTo>
                  <a:lnTo>
                    <a:pt x="21" y="595"/>
                  </a:lnTo>
                  <a:lnTo>
                    <a:pt x="27" y="618"/>
                  </a:lnTo>
                  <a:lnTo>
                    <a:pt x="34" y="642"/>
                  </a:lnTo>
                  <a:lnTo>
                    <a:pt x="41" y="665"/>
                  </a:lnTo>
                  <a:lnTo>
                    <a:pt x="50" y="686"/>
                  </a:lnTo>
                  <a:lnTo>
                    <a:pt x="60" y="707"/>
                  </a:lnTo>
                  <a:lnTo>
                    <a:pt x="71" y="728"/>
                  </a:lnTo>
                  <a:lnTo>
                    <a:pt x="82" y="748"/>
                  </a:lnTo>
                  <a:lnTo>
                    <a:pt x="94" y="769"/>
                  </a:lnTo>
                  <a:lnTo>
                    <a:pt x="108" y="787"/>
                  </a:lnTo>
                  <a:lnTo>
                    <a:pt x="122" y="806"/>
                  </a:lnTo>
                  <a:lnTo>
                    <a:pt x="138" y="824"/>
                  </a:lnTo>
                  <a:lnTo>
                    <a:pt x="154" y="840"/>
                  </a:lnTo>
                  <a:lnTo>
                    <a:pt x="170" y="856"/>
                  </a:lnTo>
                  <a:lnTo>
                    <a:pt x="188" y="872"/>
                  </a:lnTo>
                  <a:lnTo>
                    <a:pt x="207" y="886"/>
                  </a:lnTo>
                  <a:lnTo>
                    <a:pt x="225" y="900"/>
                  </a:lnTo>
                  <a:lnTo>
                    <a:pt x="246" y="913"/>
                  </a:lnTo>
                  <a:lnTo>
                    <a:pt x="266" y="923"/>
                  </a:lnTo>
                  <a:lnTo>
                    <a:pt x="287" y="934"/>
                  </a:lnTo>
                  <a:lnTo>
                    <a:pt x="308" y="945"/>
                  </a:lnTo>
                  <a:lnTo>
                    <a:pt x="330" y="954"/>
                  </a:lnTo>
                  <a:lnTo>
                    <a:pt x="353" y="961"/>
                  </a:lnTo>
                  <a:lnTo>
                    <a:pt x="376" y="968"/>
                  </a:lnTo>
                  <a:lnTo>
                    <a:pt x="401" y="973"/>
                  </a:lnTo>
                  <a:lnTo>
                    <a:pt x="424" y="977"/>
                  </a:lnTo>
                  <a:lnTo>
                    <a:pt x="449" y="980"/>
                  </a:lnTo>
                  <a:lnTo>
                    <a:pt x="473" y="982"/>
                  </a:lnTo>
                  <a:lnTo>
                    <a:pt x="498" y="982"/>
                  </a:lnTo>
                  <a:lnTo>
                    <a:pt x="523" y="982"/>
                  </a:lnTo>
                  <a:lnTo>
                    <a:pt x="548" y="980"/>
                  </a:lnTo>
                  <a:lnTo>
                    <a:pt x="573" y="977"/>
                  </a:lnTo>
                  <a:lnTo>
                    <a:pt x="596" y="973"/>
                  </a:lnTo>
                  <a:lnTo>
                    <a:pt x="619" y="968"/>
                  </a:lnTo>
                  <a:lnTo>
                    <a:pt x="642" y="961"/>
                  </a:lnTo>
                  <a:lnTo>
                    <a:pt x="665" y="954"/>
                  </a:lnTo>
                  <a:lnTo>
                    <a:pt x="688" y="945"/>
                  </a:lnTo>
                  <a:lnTo>
                    <a:pt x="709" y="934"/>
                  </a:lnTo>
                  <a:lnTo>
                    <a:pt x="730" y="923"/>
                  </a:lnTo>
                  <a:lnTo>
                    <a:pt x="750" y="913"/>
                  </a:lnTo>
                  <a:lnTo>
                    <a:pt x="769" y="900"/>
                  </a:lnTo>
                  <a:lnTo>
                    <a:pt x="789" y="886"/>
                  </a:lnTo>
                  <a:lnTo>
                    <a:pt x="807" y="872"/>
                  </a:lnTo>
                  <a:lnTo>
                    <a:pt x="824" y="856"/>
                  </a:lnTo>
                  <a:lnTo>
                    <a:pt x="842" y="840"/>
                  </a:lnTo>
                  <a:lnTo>
                    <a:pt x="858" y="824"/>
                  </a:lnTo>
                  <a:lnTo>
                    <a:pt x="872" y="806"/>
                  </a:lnTo>
                  <a:lnTo>
                    <a:pt x="888" y="787"/>
                  </a:lnTo>
                  <a:lnTo>
                    <a:pt x="901" y="769"/>
                  </a:lnTo>
                  <a:lnTo>
                    <a:pt x="913" y="748"/>
                  </a:lnTo>
                  <a:lnTo>
                    <a:pt x="925" y="728"/>
                  </a:lnTo>
                  <a:lnTo>
                    <a:pt x="936" y="707"/>
                  </a:lnTo>
                  <a:lnTo>
                    <a:pt x="947" y="686"/>
                  </a:lnTo>
                  <a:lnTo>
                    <a:pt x="954" y="665"/>
                  </a:lnTo>
                  <a:lnTo>
                    <a:pt x="963" y="642"/>
                  </a:lnTo>
                  <a:lnTo>
                    <a:pt x="968" y="618"/>
                  </a:lnTo>
                  <a:lnTo>
                    <a:pt x="975" y="595"/>
                  </a:lnTo>
                  <a:lnTo>
                    <a:pt x="979" y="571"/>
                  </a:lnTo>
                  <a:lnTo>
                    <a:pt x="982" y="546"/>
                  </a:lnTo>
                  <a:lnTo>
                    <a:pt x="984" y="521"/>
                  </a:lnTo>
                  <a:lnTo>
                    <a:pt x="984" y="496"/>
                  </a:lnTo>
                  <a:lnTo>
                    <a:pt x="995" y="496"/>
                  </a:lnTo>
                  <a:close/>
                </a:path>
              </a:pathLst>
            </a:custGeom>
            <a:solidFill>
              <a:srgbClr val="A4DAFF"/>
            </a:solidFill>
            <a:ln w="9525">
              <a:noFill/>
              <a:round/>
              <a:headEnd/>
              <a:tailEnd/>
            </a:ln>
          </p:spPr>
          <p:txBody>
            <a:bodyPr/>
            <a:lstStyle/>
            <a:p>
              <a:endParaRPr lang="en-US"/>
            </a:p>
          </p:txBody>
        </p:sp>
        <p:sp>
          <p:nvSpPr>
            <p:cNvPr id="53371" name="Freeform 124"/>
            <p:cNvSpPr>
              <a:spLocks/>
            </p:cNvSpPr>
            <p:nvPr/>
          </p:nvSpPr>
          <p:spPr bwMode="auto">
            <a:xfrm>
              <a:off x="3985304" y="2589238"/>
              <a:ext cx="1388533" cy="1558925"/>
            </a:xfrm>
            <a:custGeom>
              <a:avLst/>
              <a:gdLst>
                <a:gd name="T0" fmla="*/ 2147483647 w 984"/>
                <a:gd name="T1" fmla="*/ 2147483647 h 982"/>
                <a:gd name="T2" fmla="*/ 2147483647 w 984"/>
                <a:gd name="T3" fmla="*/ 2147483647 h 982"/>
                <a:gd name="T4" fmla="*/ 2147483647 w 984"/>
                <a:gd name="T5" fmla="*/ 2147483647 h 982"/>
                <a:gd name="T6" fmla="*/ 2147483647 w 984"/>
                <a:gd name="T7" fmla="*/ 2147483647 h 982"/>
                <a:gd name="T8" fmla="*/ 2147483647 w 984"/>
                <a:gd name="T9" fmla="*/ 2147483647 h 982"/>
                <a:gd name="T10" fmla="*/ 2147483647 w 984"/>
                <a:gd name="T11" fmla="*/ 2147483647 h 982"/>
                <a:gd name="T12" fmla="*/ 2147483647 w 984"/>
                <a:gd name="T13" fmla="*/ 2147483647 h 982"/>
                <a:gd name="T14" fmla="*/ 2147483647 w 984"/>
                <a:gd name="T15" fmla="*/ 2147483647 h 982"/>
                <a:gd name="T16" fmla="*/ 2147483647 w 984"/>
                <a:gd name="T17" fmla="*/ 2147483647 h 982"/>
                <a:gd name="T18" fmla="*/ 2147483647 w 984"/>
                <a:gd name="T19" fmla="*/ 2147483647 h 982"/>
                <a:gd name="T20" fmla="*/ 2147483647 w 984"/>
                <a:gd name="T21" fmla="*/ 2147483647 h 982"/>
                <a:gd name="T22" fmla="*/ 2147483647 w 984"/>
                <a:gd name="T23" fmla="*/ 2147483647 h 982"/>
                <a:gd name="T24" fmla="*/ 0 w 984"/>
                <a:gd name="T25" fmla="*/ 2147483647 h 982"/>
                <a:gd name="T26" fmla="*/ 2147483647 w 984"/>
                <a:gd name="T27" fmla="*/ 2147483647 h 982"/>
                <a:gd name="T28" fmla="*/ 2147483647 w 984"/>
                <a:gd name="T29" fmla="*/ 2147483647 h 982"/>
                <a:gd name="T30" fmla="*/ 2147483647 w 984"/>
                <a:gd name="T31" fmla="*/ 2147483647 h 982"/>
                <a:gd name="T32" fmla="*/ 2147483647 w 984"/>
                <a:gd name="T33" fmla="*/ 2147483647 h 982"/>
                <a:gd name="T34" fmla="*/ 2147483647 w 984"/>
                <a:gd name="T35" fmla="*/ 2147483647 h 982"/>
                <a:gd name="T36" fmla="*/ 2147483647 w 984"/>
                <a:gd name="T37" fmla="*/ 2147483647 h 982"/>
                <a:gd name="T38" fmla="*/ 2147483647 w 984"/>
                <a:gd name="T39" fmla="*/ 2147483647 h 982"/>
                <a:gd name="T40" fmla="*/ 2147483647 w 984"/>
                <a:gd name="T41" fmla="*/ 2147483647 h 982"/>
                <a:gd name="T42" fmla="*/ 2147483647 w 984"/>
                <a:gd name="T43" fmla="*/ 2147483647 h 982"/>
                <a:gd name="T44" fmla="*/ 2147483647 w 984"/>
                <a:gd name="T45" fmla="*/ 2147483647 h 982"/>
                <a:gd name="T46" fmla="*/ 2147483647 w 984"/>
                <a:gd name="T47" fmla="*/ 2147483647 h 982"/>
                <a:gd name="T48" fmla="*/ 2147483647 w 984"/>
                <a:gd name="T49" fmla="*/ 2147483647 h 982"/>
                <a:gd name="T50" fmla="*/ 2147483647 w 984"/>
                <a:gd name="T51" fmla="*/ 2147483647 h 982"/>
                <a:gd name="T52" fmla="*/ 2147483647 w 984"/>
                <a:gd name="T53" fmla="*/ 2147483647 h 982"/>
                <a:gd name="T54" fmla="*/ 2147483647 w 984"/>
                <a:gd name="T55" fmla="*/ 2147483647 h 982"/>
                <a:gd name="T56" fmla="*/ 2147483647 w 984"/>
                <a:gd name="T57" fmla="*/ 2147483647 h 982"/>
                <a:gd name="T58" fmla="*/ 2147483647 w 984"/>
                <a:gd name="T59" fmla="*/ 2147483647 h 982"/>
                <a:gd name="T60" fmla="*/ 2147483647 w 984"/>
                <a:gd name="T61" fmla="*/ 2147483647 h 982"/>
                <a:gd name="T62" fmla="*/ 2147483647 w 984"/>
                <a:gd name="T63" fmla="*/ 2147483647 h 982"/>
                <a:gd name="T64" fmla="*/ 2147483647 w 984"/>
                <a:gd name="T65" fmla="*/ 2147483647 h 982"/>
                <a:gd name="T66" fmla="*/ 2147483647 w 984"/>
                <a:gd name="T67" fmla="*/ 2147483647 h 982"/>
                <a:gd name="T68" fmla="*/ 2147483647 w 984"/>
                <a:gd name="T69" fmla="*/ 2147483647 h 982"/>
                <a:gd name="T70" fmla="*/ 2147483647 w 984"/>
                <a:gd name="T71" fmla="*/ 2147483647 h 982"/>
                <a:gd name="T72" fmla="*/ 2147483647 w 984"/>
                <a:gd name="T73" fmla="*/ 2147483647 h 982"/>
                <a:gd name="T74" fmla="*/ 2147483647 w 984"/>
                <a:gd name="T75" fmla="*/ 2147483647 h 982"/>
                <a:gd name="T76" fmla="*/ 2147483647 w 984"/>
                <a:gd name="T77" fmla="*/ 2147483647 h 982"/>
                <a:gd name="T78" fmla="*/ 2147483647 w 984"/>
                <a:gd name="T79" fmla="*/ 2147483647 h 982"/>
                <a:gd name="T80" fmla="*/ 2147483647 w 984"/>
                <a:gd name="T81" fmla="*/ 2147483647 h 982"/>
                <a:gd name="T82" fmla="*/ 2147483647 w 984"/>
                <a:gd name="T83" fmla="*/ 2147483647 h 982"/>
                <a:gd name="T84" fmla="*/ 2147483647 w 984"/>
                <a:gd name="T85" fmla="*/ 2147483647 h 982"/>
                <a:gd name="T86" fmla="*/ 2147483647 w 984"/>
                <a:gd name="T87" fmla="*/ 2147483647 h 982"/>
                <a:gd name="T88" fmla="*/ 2147483647 w 984"/>
                <a:gd name="T89" fmla="*/ 2147483647 h 982"/>
                <a:gd name="T90" fmla="*/ 2147483647 w 984"/>
                <a:gd name="T91" fmla="*/ 2147483647 h 982"/>
                <a:gd name="T92" fmla="*/ 2147483647 w 984"/>
                <a:gd name="T93" fmla="*/ 2147483647 h 982"/>
                <a:gd name="T94" fmla="*/ 2147483647 w 984"/>
                <a:gd name="T95" fmla="*/ 2147483647 h 982"/>
                <a:gd name="T96" fmla="*/ 2147483647 w 984"/>
                <a:gd name="T97" fmla="*/ 2147483647 h 982"/>
                <a:gd name="T98" fmla="*/ 2147483647 w 984"/>
                <a:gd name="T99" fmla="*/ 2147483647 h 982"/>
                <a:gd name="T100" fmla="*/ 2147483647 w 984"/>
                <a:gd name="T101" fmla="*/ 2147483647 h 98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84"/>
                <a:gd name="T154" fmla="*/ 0 h 982"/>
                <a:gd name="T155" fmla="*/ 984 w 984"/>
                <a:gd name="T156" fmla="*/ 982 h 98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84" h="982">
                  <a:moveTo>
                    <a:pt x="984" y="491"/>
                  </a:moveTo>
                  <a:lnTo>
                    <a:pt x="984" y="466"/>
                  </a:lnTo>
                  <a:lnTo>
                    <a:pt x="982" y="441"/>
                  </a:lnTo>
                  <a:lnTo>
                    <a:pt x="979" y="417"/>
                  </a:lnTo>
                  <a:lnTo>
                    <a:pt x="974" y="392"/>
                  </a:lnTo>
                  <a:lnTo>
                    <a:pt x="968" y="369"/>
                  </a:lnTo>
                  <a:lnTo>
                    <a:pt x="963" y="346"/>
                  </a:lnTo>
                  <a:lnTo>
                    <a:pt x="954" y="323"/>
                  </a:lnTo>
                  <a:lnTo>
                    <a:pt x="945" y="300"/>
                  </a:lnTo>
                  <a:lnTo>
                    <a:pt x="936" y="278"/>
                  </a:lnTo>
                  <a:lnTo>
                    <a:pt x="926" y="257"/>
                  </a:lnTo>
                  <a:lnTo>
                    <a:pt x="913" y="238"/>
                  </a:lnTo>
                  <a:lnTo>
                    <a:pt x="901" y="216"/>
                  </a:lnTo>
                  <a:lnTo>
                    <a:pt x="887" y="197"/>
                  </a:lnTo>
                  <a:lnTo>
                    <a:pt x="873" y="179"/>
                  </a:lnTo>
                  <a:lnTo>
                    <a:pt x="857" y="161"/>
                  </a:lnTo>
                  <a:lnTo>
                    <a:pt x="841" y="144"/>
                  </a:lnTo>
                  <a:lnTo>
                    <a:pt x="823" y="128"/>
                  </a:lnTo>
                  <a:lnTo>
                    <a:pt x="805" y="112"/>
                  </a:lnTo>
                  <a:lnTo>
                    <a:pt x="787" y="97"/>
                  </a:lnTo>
                  <a:lnTo>
                    <a:pt x="768" y="83"/>
                  </a:lnTo>
                  <a:lnTo>
                    <a:pt x="748" y="71"/>
                  </a:lnTo>
                  <a:lnTo>
                    <a:pt x="727" y="58"/>
                  </a:lnTo>
                  <a:lnTo>
                    <a:pt x="706" y="48"/>
                  </a:lnTo>
                  <a:lnTo>
                    <a:pt x="685" y="39"/>
                  </a:lnTo>
                  <a:lnTo>
                    <a:pt x="662" y="30"/>
                  </a:lnTo>
                  <a:lnTo>
                    <a:pt x="639" y="21"/>
                  </a:lnTo>
                  <a:lnTo>
                    <a:pt x="616" y="16"/>
                  </a:lnTo>
                  <a:lnTo>
                    <a:pt x="592" y="11"/>
                  </a:lnTo>
                  <a:lnTo>
                    <a:pt x="568" y="5"/>
                  </a:lnTo>
                  <a:lnTo>
                    <a:pt x="543" y="2"/>
                  </a:lnTo>
                  <a:lnTo>
                    <a:pt x="518" y="0"/>
                  </a:lnTo>
                  <a:lnTo>
                    <a:pt x="493" y="0"/>
                  </a:lnTo>
                  <a:lnTo>
                    <a:pt x="468" y="0"/>
                  </a:lnTo>
                  <a:lnTo>
                    <a:pt x="442" y="2"/>
                  </a:lnTo>
                  <a:lnTo>
                    <a:pt x="419" y="5"/>
                  </a:lnTo>
                  <a:lnTo>
                    <a:pt x="394" y="11"/>
                  </a:lnTo>
                  <a:lnTo>
                    <a:pt x="369" y="16"/>
                  </a:lnTo>
                  <a:lnTo>
                    <a:pt x="346" y="21"/>
                  </a:lnTo>
                  <a:lnTo>
                    <a:pt x="323" y="30"/>
                  </a:lnTo>
                  <a:lnTo>
                    <a:pt x="302" y="39"/>
                  </a:lnTo>
                  <a:lnTo>
                    <a:pt x="280" y="48"/>
                  </a:lnTo>
                  <a:lnTo>
                    <a:pt x="259" y="58"/>
                  </a:lnTo>
                  <a:lnTo>
                    <a:pt x="238" y="71"/>
                  </a:lnTo>
                  <a:lnTo>
                    <a:pt x="218" y="83"/>
                  </a:lnTo>
                  <a:lnTo>
                    <a:pt x="199" y="97"/>
                  </a:lnTo>
                  <a:lnTo>
                    <a:pt x="179" y="112"/>
                  </a:lnTo>
                  <a:lnTo>
                    <a:pt x="162" y="128"/>
                  </a:lnTo>
                  <a:lnTo>
                    <a:pt x="146" y="144"/>
                  </a:lnTo>
                  <a:lnTo>
                    <a:pt x="130" y="161"/>
                  </a:lnTo>
                  <a:lnTo>
                    <a:pt x="114" y="179"/>
                  </a:lnTo>
                  <a:lnTo>
                    <a:pt x="100" y="197"/>
                  </a:lnTo>
                  <a:lnTo>
                    <a:pt x="85" y="216"/>
                  </a:lnTo>
                  <a:lnTo>
                    <a:pt x="73" y="238"/>
                  </a:lnTo>
                  <a:lnTo>
                    <a:pt x="61" y="257"/>
                  </a:lnTo>
                  <a:lnTo>
                    <a:pt x="50" y="278"/>
                  </a:lnTo>
                  <a:lnTo>
                    <a:pt x="39" y="300"/>
                  </a:lnTo>
                  <a:lnTo>
                    <a:pt x="30" y="323"/>
                  </a:lnTo>
                  <a:lnTo>
                    <a:pt x="23" y="346"/>
                  </a:lnTo>
                  <a:lnTo>
                    <a:pt x="16" y="369"/>
                  </a:lnTo>
                  <a:lnTo>
                    <a:pt x="11" y="392"/>
                  </a:lnTo>
                  <a:lnTo>
                    <a:pt x="7" y="417"/>
                  </a:lnTo>
                  <a:lnTo>
                    <a:pt x="4" y="441"/>
                  </a:lnTo>
                  <a:lnTo>
                    <a:pt x="2" y="466"/>
                  </a:lnTo>
                  <a:lnTo>
                    <a:pt x="0" y="491"/>
                  </a:lnTo>
                  <a:lnTo>
                    <a:pt x="2" y="518"/>
                  </a:lnTo>
                  <a:lnTo>
                    <a:pt x="4" y="543"/>
                  </a:lnTo>
                  <a:lnTo>
                    <a:pt x="7" y="566"/>
                  </a:lnTo>
                  <a:lnTo>
                    <a:pt x="11" y="590"/>
                  </a:lnTo>
                  <a:lnTo>
                    <a:pt x="16" y="615"/>
                  </a:lnTo>
                  <a:lnTo>
                    <a:pt x="23" y="638"/>
                  </a:lnTo>
                  <a:lnTo>
                    <a:pt x="30" y="661"/>
                  </a:lnTo>
                  <a:lnTo>
                    <a:pt x="39" y="683"/>
                  </a:lnTo>
                  <a:lnTo>
                    <a:pt x="50" y="704"/>
                  </a:lnTo>
                  <a:lnTo>
                    <a:pt x="61" y="725"/>
                  </a:lnTo>
                  <a:lnTo>
                    <a:pt x="73" y="746"/>
                  </a:lnTo>
                  <a:lnTo>
                    <a:pt x="85" y="766"/>
                  </a:lnTo>
                  <a:lnTo>
                    <a:pt x="100" y="785"/>
                  </a:lnTo>
                  <a:lnTo>
                    <a:pt x="114" y="805"/>
                  </a:lnTo>
                  <a:lnTo>
                    <a:pt x="130" y="823"/>
                  </a:lnTo>
                  <a:lnTo>
                    <a:pt x="146" y="839"/>
                  </a:lnTo>
                  <a:lnTo>
                    <a:pt x="162" y="855"/>
                  </a:lnTo>
                  <a:lnTo>
                    <a:pt x="179" y="871"/>
                  </a:lnTo>
                  <a:lnTo>
                    <a:pt x="199" y="885"/>
                  </a:lnTo>
                  <a:lnTo>
                    <a:pt x="218" y="899"/>
                  </a:lnTo>
                  <a:lnTo>
                    <a:pt x="238" y="911"/>
                  </a:lnTo>
                  <a:lnTo>
                    <a:pt x="259" y="924"/>
                  </a:lnTo>
                  <a:lnTo>
                    <a:pt x="280" y="934"/>
                  </a:lnTo>
                  <a:lnTo>
                    <a:pt x="302" y="945"/>
                  </a:lnTo>
                  <a:lnTo>
                    <a:pt x="323" y="954"/>
                  </a:lnTo>
                  <a:lnTo>
                    <a:pt x="346" y="961"/>
                  </a:lnTo>
                  <a:lnTo>
                    <a:pt x="369" y="968"/>
                  </a:lnTo>
                  <a:lnTo>
                    <a:pt x="394" y="973"/>
                  </a:lnTo>
                  <a:lnTo>
                    <a:pt x="419" y="977"/>
                  </a:lnTo>
                  <a:lnTo>
                    <a:pt x="442" y="981"/>
                  </a:lnTo>
                  <a:lnTo>
                    <a:pt x="468" y="982"/>
                  </a:lnTo>
                  <a:lnTo>
                    <a:pt x="493" y="982"/>
                  </a:lnTo>
                  <a:lnTo>
                    <a:pt x="518" y="982"/>
                  </a:lnTo>
                  <a:lnTo>
                    <a:pt x="543" y="981"/>
                  </a:lnTo>
                  <a:lnTo>
                    <a:pt x="568" y="977"/>
                  </a:lnTo>
                  <a:lnTo>
                    <a:pt x="592" y="973"/>
                  </a:lnTo>
                  <a:lnTo>
                    <a:pt x="616" y="968"/>
                  </a:lnTo>
                  <a:lnTo>
                    <a:pt x="639" y="961"/>
                  </a:lnTo>
                  <a:lnTo>
                    <a:pt x="662" y="954"/>
                  </a:lnTo>
                  <a:lnTo>
                    <a:pt x="685" y="945"/>
                  </a:lnTo>
                  <a:lnTo>
                    <a:pt x="706" y="934"/>
                  </a:lnTo>
                  <a:lnTo>
                    <a:pt x="727" y="924"/>
                  </a:lnTo>
                  <a:lnTo>
                    <a:pt x="748" y="911"/>
                  </a:lnTo>
                  <a:lnTo>
                    <a:pt x="768" y="899"/>
                  </a:lnTo>
                  <a:lnTo>
                    <a:pt x="787" y="885"/>
                  </a:lnTo>
                  <a:lnTo>
                    <a:pt x="805" y="871"/>
                  </a:lnTo>
                  <a:lnTo>
                    <a:pt x="823" y="855"/>
                  </a:lnTo>
                  <a:lnTo>
                    <a:pt x="841" y="839"/>
                  </a:lnTo>
                  <a:lnTo>
                    <a:pt x="857" y="823"/>
                  </a:lnTo>
                  <a:lnTo>
                    <a:pt x="873" y="805"/>
                  </a:lnTo>
                  <a:lnTo>
                    <a:pt x="887" y="785"/>
                  </a:lnTo>
                  <a:lnTo>
                    <a:pt x="901" y="766"/>
                  </a:lnTo>
                  <a:lnTo>
                    <a:pt x="913" y="746"/>
                  </a:lnTo>
                  <a:lnTo>
                    <a:pt x="926" y="725"/>
                  </a:lnTo>
                  <a:lnTo>
                    <a:pt x="936" y="704"/>
                  </a:lnTo>
                  <a:lnTo>
                    <a:pt x="945" y="683"/>
                  </a:lnTo>
                  <a:lnTo>
                    <a:pt x="954" y="661"/>
                  </a:lnTo>
                  <a:lnTo>
                    <a:pt x="963" y="638"/>
                  </a:lnTo>
                  <a:lnTo>
                    <a:pt x="968" y="615"/>
                  </a:lnTo>
                  <a:lnTo>
                    <a:pt x="974" y="590"/>
                  </a:lnTo>
                  <a:lnTo>
                    <a:pt x="979" y="566"/>
                  </a:lnTo>
                  <a:lnTo>
                    <a:pt x="982" y="543"/>
                  </a:lnTo>
                  <a:lnTo>
                    <a:pt x="984" y="518"/>
                  </a:lnTo>
                  <a:lnTo>
                    <a:pt x="984" y="491"/>
                  </a:lnTo>
                  <a:lnTo>
                    <a:pt x="974" y="491"/>
                  </a:lnTo>
                  <a:lnTo>
                    <a:pt x="974" y="466"/>
                  </a:lnTo>
                  <a:lnTo>
                    <a:pt x="972" y="443"/>
                  </a:lnTo>
                  <a:lnTo>
                    <a:pt x="968" y="418"/>
                  </a:lnTo>
                  <a:lnTo>
                    <a:pt x="965" y="395"/>
                  </a:lnTo>
                  <a:lnTo>
                    <a:pt x="958" y="371"/>
                  </a:lnTo>
                  <a:lnTo>
                    <a:pt x="952" y="349"/>
                  </a:lnTo>
                  <a:lnTo>
                    <a:pt x="945" y="326"/>
                  </a:lnTo>
                  <a:lnTo>
                    <a:pt x="936" y="305"/>
                  </a:lnTo>
                  <a:lnTo>
                    <a:pt x="926" y="284"/>
                  </a:lnTo>
                  <a:lnTo>
                    <a:pt x="915" y="262"/>
                  </a:lnTo>
                  <a:lnTo>
                    <a:pt x="904" y="243"/>
                  </a:lnTo>
                  <a:lnTo>
                    <a:pt x="892" y="223"/>
                  </a:lnTo>
                  <a:lnTo>
                    <a:pt x="878" y="204"/>
                  </a:lnTo>
                  <a:lnTo>
                    <a:pt x="864" y="186"/>
                  </a:lnTo>
                  <a:lnTo>
                    <a:pt x="850" y="168"/>
                  </a:lnTo>
                  <a:lnTo>
                    <a:pt x="834" y="152"/>
                  </a:lnTo>
                  <a:lnTo>
                    <a:pt x="816" y="136"/>
                  </a:lnTo>
                  <a:lnTo>
                    <a:pt x="798" y="121"/>
                  </a:lnTo>
                  <a:lnTo>
                    <a:pt x="780" y="106"/>
                  </a:lnTo>
                  <a:lnTo>
                    <a:pt x="761" y="92"/>
                  </a:lnTo>
                  <a:lnTo>
                    <a:pt x="741" y="80"/>
                  </a:lnTo>
                  <a:lnTo>
                    <a:pt x="722" y="69"/>
                  </a:lnTo>
                  <a:lnTo>
                    <a:pt x="701" y="58"/>
                  </a:lnTo>
                  <a:lnTo>
                    <a:pt x="679" y="48"/>
                  </a:lnTo>
                  <a:lnTo>
                    <a:pt x="658" y="41"/>
                  </a:lnTo>
                  <a:lnTo>
                    <a:pt x="635" y="32"/>
                  </a:lnTo>
                  <a:lnTo>
                    <a:pt x="614" y="27"/>
                  </a:lnTo>
                  <a:lnTo>
                    <a:pt x="589" y="21"/>
                  </a:lnTo>
                  <a:lnTo>
                    <a:pt x="566" y="16"/>
                  </a:lnTo>
                  <a:lnTo>
                    <a:pt x="543" y="14"/>
                  </a:lnTo>
                  <a:lnTo>
                    <a:pt x="518" y="11"/>
                  </a:lnTo>
                  <a:lnTo>
                    <a:pt x="493" y="11"/>
                  </a:lnTo>
                  <a:lnTo>
                    <a:pt x="468" y="11"/>
                  </a:lnTo>
                  <a:lnTo>
                    <a:pt x="444" y="14"/>
                  </a:lnTo>
                  <a:lnTo>
                    <a:pt x="419" y="16"/>
                  </a:lnTo>
                  <a:lnTo>
                    <a:pt x="396" y="21"/>
                  </a:lnTo>
                  <a:lnTo>
                    <a:pt x="373" y="27"/>
                  </a:lnTo>
                  <a:lnTo>
                    <a:pt x="350" y="32"/>
                  </a:lnTo>
                  <a:lnTo>
                    <a:pt x="328" y="41"/>
                  </a:lnTo>
                  <a:lnTo>
                    <a:pt x="305" y="48"/>
                  </a:lnTo>
                  <a:lnTo>
                    <a:pt x="284" y="58"/>
                  </a:lnTo>
                  <a:lnTo>
                    <a:pt x="264" y="69"/>
                  </a:lnTo>
                  <a:lnTo>
                    <a:pt x="243" y="80"/>
                  </a:lnTo>
                  <a:lnTo>
                    <a:pt x="224" y="92"/>
                  </a:lnTo>
                  <a:lnTo>
                    <a:pt x="206" y="106"/>
                  </a:lnTo>
                  <a:lnTo>
                    <a:pt x="186" y="121"/>
                  </a:lnTo>
                  <a:lnTo>
                    <a:pt x="169" y="136"/>
                  </a:lnTo>
                  <a:lnTo>
                    <a:pt x="153" y="152"/>
                  </a:lnTo>
                  <a:lnTo>
                    <a:pt x="137" y="168"/>
                  </a:lnTo>
                  <a:lnTo>
                    <a:pt x="123" y="186"/>
                  </a:lnTo>
                  <a:lnTo>
                    <a:pt x="107" y="204"/>
                  </a:lnTo>
                  <a:lnTo>
                    <a:pt x="94" y="223"/>
                  </a:lnTo>
                  <a:lnTo>
                    <a:pt x="82" y="243"/>
                  </a:lnTo>
                  <a:lnTo>
                    <a:pt x="69" y="262"/>
                  </a:lnTo>
                  <a:lnTo>
                    <a:pt x="59" y="284"/>
                  </a:lnTo>
                  <a:lnTo>
                    <a:pt x="50" y="305"/>
                  </a:lnTo>
                  <a:lnTo>
                    <a:pt x="41" y="326"/>
                  </a:lnTo>
                  <a:lnTo>
                    <a:pt x="34" y="349"/>
                  </a:lnTo>
                  <a:lnTo>
                    <a:pt x="27" y="371"/>
                  </a:lnTo>
                  <a:lnTo>
                    <a:pt x="22" y="395"/>
                  </a:lnTo>
                  <a:lnTo>
                    <a:pt x="18" y="418"/>
                  </a:lnTo>
                  <a:lnTo>
                    <a:pt x="15" y="443"/>
                  </a:lnTo>
                  <a:lnTo>
                    <a:pt x="13" y="466"/>
                  </a:lnTo>
                  <a:lnTo>
                    <a:pt x="13" y="491"/>
                  </a:lnTo>
                  <a:lnTo>
                    <a:pt x="13" y="516"/>
                  </a:lnTo>
                  <a:lnTo>
                    <a:pt x="15" y="541"/>
                  </a:lnTo>
                  <a:lnTo>
                    <a:pt x="18" y="566"/>
                  </a:lnTo>
                  <a:lnTo>
                    <a:pt x="22" y="589"/>
                  </a:lnTo>
                  <a:lnTo>
                    <a:pt x="27" y="612"/>
                  </a:lnTo>
                  <a:lnTo>
                    <a:pt x="34" y="635"/>
                  </a:lnTo>
                  <a:lnTo>
                    <a:pt x="41" y="656"/>
                  </a:lnTo>
                  <a:lnTo>
                    <a:pt x="50" y="679"/>
                  </a:lnTo>
                  <a:lnTo>
                    <a:pt x="59" y="700"/>
                  </a:lnTo>
                  <a:lnTo>
                    <a:pt x="69" y="720"/>
                  </a:lnTo>
                  <a:lnTo>
                    <a:pt x="82" y="741"/>
                  </a:lnTo>
                  <a:lnTo>
                    <a:pt x="94" y="761"/>
                  </a:lnTo>
                  <a:lnTo>
                    <a:pt x="107" y="778"/>
                  </a:lnTo>
                  <a:lnTo>
                    <a:pt x="123" y="798"/>
                  </a:lnTo>
                  <a:lnTo>
                    <a:pt x="137" y="816"/>
                  </a:lnTo>
                  <a:lnTo>
                    <a:pt x="153" y="832"/>
                  </a:lnTo>
                  <a:lnTo>
                    <a:pt x="169" y="848"/>
                  </a:lnTo>
                  <a:lnTo>
                    <a:pt x="186" y="862"/>
                  </a:lnTo>
                  <a:lnTo>
                    <a:pt x="206" y="878"/>
                  </a:lnTo>
                  <a:lnTo>
                    <a:pt x="224" y="890"/>
                  </a:lnTo>
                  <a:lnTo>
                    <a:pt x="243" y="902"/>
                  </a:lnTo>
                  <a:lnTo>
                    <a:pt x="264" y="915"/>
                  </a:lnTo>
                  <a:lnTo>
                    <a:pt x="284" y="926"/>
                  </a:lnTo>
                  <a:lnTo>
                    <a:pt x="305" y="934"/>
                  </a:lnTo>
                  <a:lnTo>
                    <a:pt x="328" y="943"/>
                  </a:lnTo>
                  <a:lnTo>
                    <a:pt x="350" y="950"/>
                  </a:lnTo>
                  <a:lnTo>
                    <a:pt x="373" y="957"/>
                  </a:lnTo>
                  <a:lnTo>
                    <a:pt x="396" y="963"/>
                  </a:lnTo>
                  <a:lnTo>
                    <a:pt x="419" y="966"/>
                  </a:lnTo>
                  <a:lnTo>
                    <a:pt x="444" y="970"/>
                  </a:lnTo>
                  <a:lnTo>
                    <a:pt x="468" y="972"/>
                  </a:lnTo>
                  <a:lnTo>
                    <a:pt x="493" y="972"/>
                  </a:lnTo>
                  <a:lnTo>
                    <a:pt x="518" y="972"/>
                  </a:lnTo>
                  <a:lnTo>
                    <a:pt x="543" y="970"/>
                  </a:lnTo>
                  <a:lnTo>
                    <a:pt x="566" y="966"/>
                  </a:lnTo>
                  <a:lnTo>
                    <a:pt x="589" y="963"/>
                  </a:lnTo>
                  <a:lnTo>
                    <a:pt x="614" y="957"/>
                  </a:lnTo>
                  <a:lnTo>
                    <a:pt x="635" y="950"/>
                  </a:lnTo>
                  <a:lnTo>
                    <a:pt x="658" y="943"/>
                  </a:lnTo>
                  <a:lnTo>
                    <a:pt x="679" y="934"/>
                  </a:lnTo>
                  <a:lnTo>
                    <a:pt x="701" y="926"/>
                  </a:lnTo>
                  <a:lnTo>
                    <a:pt x="722" y="915"/>
                  </a:lnTo>
                  <a:lnTo>
                    <a:pt x="741" y="902"/>
                  </a:lnTo>
                  <a:lnTo>
                    <a:pt x="761" y="890"/>
                  </a:lnTo>
                  <a:lnTo>
                    <a:pt x="780" y="878"/>
                  </a:lnTo>
                  <a:lnTo>
                    <a:pt x="798" y="862"/>
                  </a:lnTo>
                  <a:lnTo>
                    <a:pt x="816" y="848"/>
                  </a:lnTo>
                  <a:lnTo>
                    <a:pt x="834" y="832"/>
                  </a:lnTo>
                  <a:lnTo>
                    <a:pt x="850" y="816"/>
                  </a:lnTo>
                  <a:lnTo>
                    <a:pt x="864" y="798"/>
                  </a:lnTo>
                  <a:lnTo>
                    <a:pt x="878" y="778"/>
                  </a:lnTo>
                  <a:lnTo>
                    <a:pt x="892" y="761"/>
                  </a:lnTo>
                  <a:lnTo>
                    <a:pt x="904" y="741"/>
                  </a:lnTo>
                  <a:lnTo>
                    <a:pt x="915" y="720"/>
                  </a:lnTo>
                  <a:lnTo>
                    <a:pt x="926" y="700"/>
                  </a:lnTo>
                  <a:lnTo>
                    <a:pt x="936" y="679"/>
                  </a:lnTo>
                  <a:lnTo>
                    <a:pt x="945" y="656"/>
                  </a:lnTo>
                  <a:lnTo>
                    <a:pt x="952" y="635"/>
                  </a:lnTo>
                  <a:lnTo>
                    <a:pt x="958" y="612"/>
                  </a:lnTo>
                  <a:lnTo>
                    <a:pt x="965" y="589"/>
                  </a:lnTo>
                  <a:lnTo>
                    <a:pt x="968" y="566"/>
                  </a:lnTo>
                  <a:lnTo>
                    <a:pt x="972" y="541"/>
                  </a:lnTo>
                  <a:lnTo>
                    <a:pt x="974" y="516"/>
                  </a:lnTo>
                  <a:lnTo>
                    <a:pt x="974" y="491"/>
                  </a:lnTo>
                  <a:lnTo>
                    <a:pt x="984" y="491"/>
                  </a:lnTo>
                  <a:close/>
                </a:path>
              </a:pathLst>
            </a:custGeom>
            <a:solidFill>
              <a:srgbClr val="A5DBFF"/>
            </a:solidFill>
            <a:ln w="9525">
              <a:noFill/>
              <a:round/>
              <a:headEnd/>
              <a:tailEnd/>
            </a:ln>
          </p:spPr>
          <p:txBody>
            <a:bodyPr/>
            <a:lstStyle/>
            <a:p>
              <a:endParaRPr lang="en-US"/>
            </a:p>
          </p:txBody>
        </p:sp>
        <p:sp>
          <p:nvSpPr>
            <p:cNvPr id="53372" name="Freeform 125"/>
            <p:cNvSpPr>
              <a:spLocks/>
            </p:cNvSpPr>
            <p:nvPr/>
          </p:nvSpPr>
          <p:spPr bwMode="auto">
            <a:xfrm>
              <a:off x="3995179" y="2597171"/>
              <a:ext cx="1371600" cy="1543050"/>
            </a:xfrm>
            <a:custGeom>
              <a:avLst/>
              <a:gdLst>
                <a:gd name="T0" fmla="*/ 2147483647 w 972"/>
                <a:gd name="T1" fmla="*/ 2147483647 h 972"/>
                <a:gd name="T2" fmla="*/ 2147483647 w 972"/>
                <a:gd name="T3" fmla="*/ 2147483647 h 972"/>
                <a:gd name="T4" fmla="*/ 2147483647 w 972"/>
                <a:gd name="T5" fmla="*/ 2147483647 h 972"/>
                <a:gd name="T6" fmla="*/ 2147483647 w 972"/>
                <a:gd name="T7" fmla="*/ 2147483647 h 972"/>
                <a:gd name="T8" fmla="*/ 2147483647 w 972"/>
                <a:gd name="T9" fmla="*/ 2147483647 h 972"/>
                <a:gd name="T10" fmla="*/ 2147483647 w 972"/>
                <a:gd name="T11" fmla="*/ 2147483647 h 972"/>
                <a:gd name="T12" fmla="*/ 2147483647 w 972"/>
                <a:gd name="T13" fmla="*/ 2147483647 h 972"/>
                <a:gd name="T14" fmla="*/ 2147483647 w 972"/>
                <a:gd name="T15" fmla="*/ 2147483647 h 972"/>
                <a:gd name="T16" fmla="*/ 2147483647 w 972"/>
                <a:gd name="T17" fmla="*/ 2147483647 h 972"/>
                <a:gd name="T18" fmla="*/ 2147483647 w 972"/>
                <a:gd name="T19" fmla="*/ 2147483647 h 972"/>
                <a:gd name="T20" fmla="*/ 2147483647 w 972"/>
                <a:gd name="T21" fmla="*/ 2147483647 h 972"/>
                <a:gd name="T22" fmla="*/ 2147483647 w 972"/>
                <a:gd name="T23" fmla="*/ 2147483647 h 972"/>
                <a:gd name="T24" fmla="*/ 0 w 972"/>
                <a:gd name="T25" fmla="*/ 2147483647 h 972"/>
                <a:gd name="T26" fmla="*/ 2147483647 w 972"/>
                <a:gd name="T27" fmla="*/ 2147483647 h 972"/>
                <a:gd name="T28" fmla="*/ 2147483647 w 972"/>
                <a:gd name="T29" fmla="*/ 2147483647 h 972"/>
                <a:gd name="T30" fmla="*/ 2147483647 w 972"/>
                <a:gd name="T31" fmla="*/ 2147483647 h 972"/>
                <a:gd name="T32" fmla="*/ 2147483647 w 972"/>
                <a:gd name="T33" fmla="*/ 2147483647 h 972"/>
                <a:gd name="T34" fmla="*/ 2147483647 w 972"/>
                <a:gd name="T35" fmla="*/ 2147483647 h 972"/>
                <a:gd name="T36" fmla="*/ 2147483647 w 972"/>
                <a:gd name="T37" fmla="*/ 2147483647 h 972"/>
                <a:gd name="T38" fmla="*/ 2147483647 w 972"/>
                <a:gd name="T39" fmla="*/ 2147483647 h 972"/>
                <a:gd name="T40" fmla="*/ 2147483647 w 972"/>
                <a:gd name="T41" fmla="*/ 2147483647 h 972"/>
                <a:gd name="T42" fmla="*/ 2147483647 w 972"/>
                <a:gd name="T43" fmla="*/ 2147483647 h 972"/>
                <a:gd name="T44" fmla="*/ 2147483647 w 972"/>
                <a:gd name="T45" fmla="*/ 2147483647 h 972"/>
                <a:gd name="T46" fmla="*/ 2147483647 w 972"/>
                <a:gd name="T47" fmla="*/ 2147483647 h 972"/>
                <a:gd name="T48" fmla="*/ 2147483647 w 972"/>
                <a:gd name="T49" fmla="*/ 2147483647 h 972"/>
                <a:gd name="T50" fmla="*/ 2147483647 w 972"/>
                <a:gd name="T51" fmla="*/ 2147483647 h 972"/>
                <a:gd name="T52" fmla="*/ 2147483647 w 972"/>
                <a:gd name="T53" fmla="*/ 2147483647 h 972"/>
                <a:gd name="T54" fmla="*/ 2147483647 w 972"/>
                <a:gd name="T55" fmla="*/ 2147483647 h 972"/>
                <a:gd name="T56" fmla="*/ 2147483647 w 972"/>
                <a:gd name="T57" fmla="*/ 2147483647 h 972"/>
                <a:gd name="T58" fmla="*/ 2147483647 w 972"/>
                <a:gd name="T59" fmla="*/ 2147483647 h 972"/>
                <a:gd name="T60" fmla="*/ 2147483647 w 972"/>
                <a:gd name="T61" fmla="*/ 2147483647 h 972"/>
                <a:gd name="T62" fmla="*/ 2147483647 w 972"/>
                <a:gd name="T63" fmla="*/ 2147483647 h 972"/>
                <a:gd name="T64" fmla="*/ 2147483647 w 972"/>
                <a:gd name="T65" fmla="*/ 2147483647 h 972"/>
                <a:gd name="T66" fmla="*/ 2147483647 w 972"/>
                <a:gd name="T67" fmla="*/ 2147483647 h 972"/>
                <a:gd name="T68" fmla="*/ 2147483647 w 972"/>
                <a:gd name="T69" fmla="*/ 2147483647 h 972"/>
                <a:gd name="T70" fmla="*/ 2147483647 w 972"/>
                <a:gd name="T71" fmla="*/ 2147483647 h 972"/>
                <a:gd name="T72" fmla="*/ 2147483647 w 972"/>
                <a:gd name="T73" fmla="*/ 2147483647 h 972"/>
                <a:gd name="T74" fmla="*/ 2147483647 w 972"/>
                <a:gd name="T75" fmla="*/ 2147483647 h 972"/>
                <a:gd name="T76" fmla="*/ 2147483647 w 972"/>
                <a:gd name="T77" fmla="*/ 2147483647 h 972"/>
                <a:gd name="T78" fmla="*/ 2147483647 w 972"/>
                <a:gd name="T79" fmla="*/ 2147483647 h 972"/>
                <a:gd name="T80" fmla="*/ 2147483647 w 972"/>
                <a:gd name="T81" fmla="*/ 2147483647 h 972"/>
                <a:gd name="T82" fmla="*/ 2147483647 w 972"/>
                <a:gd name="T83" fmla="*/ 2147483647 h 972"/>
                <a:gd name="T84" fmla="*/ 2147483647 w 972"/>
                <a:gd name="T85" fmla="*/ 2147483647 h 972"/>
                <a:gd name="T86" fmla="*/ 2147483647 w 972"/>
                <a:gd name="T87" fmla="*/ 2147483647 h 972"/>
                <a:gd name="T88" fmla="*/ 2147483647 w 972"/>
                <a:gd name="T89" fmla="*/ 2147483647 h 972"/>
                <a:gd name="T90" fmla="*/ 2147483647 w 972"/>
                <a:gd name="T91" fmla="*/ 2147483647 h 972"/>
                <a:gd name="T92" fmla="*/ 2147483647 w 972"/>
                <a:gd name="T93" fmla="*/ 2147483647 h 972"/>
                <a:gd name="T94" fmla="*/ 2147483647 w 972"/>
                <a:gd name="T95" fmla="*/ 2147483647 h 972"/>
                <a:gd name="T96" fmla="*/ 2147483647 w 972"/>
                <a:gd name="T97" fmla="*/ 2147483647 h 972"/>
                <a:gd name="T98" fmla="*/ 2147483647 w 972"/>
                <a:gd name="T99" fmla="*/ 2147483647 h 972"/>
                <a:gd name="T100" fmla="*/ 2147483647 w 972"/>
                <a:gd name="T101" fmla="*/ 2147483647 h 97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72"/>
                <a:gd name="T154" fmla="*/ 0 h 972"/>
                <a:gd name="T155" fmla="*/ 972 w 972"/>
                <a:gd name="T156" fmla="*/ 972 h 97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72" h="972">
                  <a:moveTo>
                    <a:pt x="972" y="486"/>
                  </a:moveTo>
                  <a:lnTo>
                    <a:pt x="972" y="461"/>
                  </a:lnTo>
                  <a:lnTo>
                    <a:pt x="970" y="436"/>
                  </a:lnTo>
                  <a:lnTo>
                    <a:pt x="967" y="412"/>
                  </a:lnTo>
                  <a:lnTo>
                    <a:pt x="963" y="389"/>
                  </a:lnTo>
                  <a:lnTo>
                    <a:pt x="956" y="366"/>
                  </a:lnTo>
                  <a:lnTo>
                    <a:pt x="951" y="342"/>
                  </a:lnTo>
                  <a:lnTo>
                    <a:pt x="942" y="319"/>
                  </a:lnTo>
                  <a:lnTo>
                    <a:pt x="935" y="298"/>
                  </a:lnTo>
                  <a:lnTo>
                    <a:pt x="924" y="275"/>
                  </a:lnTo>
                  <a:lnTo>
                    <a:pt x="913" y="256"/>
                  </a:lnTo>
                  <a:lnTo>
                    <a:pt x="901" y="234"/>
                  </a:lnTo>
                  <a:lnTo>
                    <a:pt x="889" y="215"/>
                  </a:lnTo>
                  <a:lnTo>
                    <a:pt x="876" y="195"/>
                  </a:lnTo>
                  <a:lnTo>
                    <a:pt x="860" y="178"/>
                  </a:lnTo>
                  <a:lnTo>
                    <a:pt x="846" y="160"/>
                  </a:lnTo>
                  <a:lnTo>
                    <a:pt x="830" y="142"/>
                  </a:lnTo>
                  <a:lnTo>
                    <a:pt x="812" y="126"/>
                  </a:lnTo>
                  <a:lnTo>
                    <a:pt x="795" y="112"/>
                  </a:lnTo>
                  <a:lnTo>
                    <a:pt x="777" y="98"/>
                  </a:lnTo>
                  <a:lnTo>
                    <a:pt x="757" y="84"/>
                  </a:lnTo>
                  <a:lnTo>
                    <a:pt x="738" y="71"/>
                  </a:lnTo>
                  <a:lnTo>
                    <a:pt x="718" y="59"/>
                  </a:lnTo>
                  <a:lnTo>
                    <a:pt x="697" y="48"/>
                  </a:lnTo>
                  <a:lnTo>
                    <a:pt x="676" y="39"/>
                  </a:lnTo>
                  <a:lnTo>
                    <a:pt x="653" y="30"/>
                  </a:lnTo>
                  <a:lnTo>
                    <a:pt x="630" y="22"/>
                  </a:lnTo>
                  <a:lnTo>
                    <a:pt x="607" y="16"/>
                  </a:lnTo>
                  <a:lnTo>
                    <a:pt x="584" y="11"/>
                  </a:lnTo>
                  <a:lnTo>
                    <a:pt x="561" y="6"/>
                  </a:lnTo>
                  <a:lnTo>
                    <a:pt x="536" y="2"/>
                  </a:lnTo>
                  <a:lnTo>
                    <a:pt x="511" y="0"/>
                  </a:lnTo>
                  <a:lnTo>
                    <a:pt x="486" y="0"/>
                  </a:lnTo>
                  <a:lnTo>
                    <a:pt x="461" y="0"/>
                  </a:lnTo>
                  <a:lnTo>
                    <a:pt x="437" y="2"/>
                  </a:lnTo>
                  <a:lnTo>
                    <a:pt x="412" y="6"/>
                  </a:lnTo>
                  <a:lnTo>
                    <a:pt x="389" y="11"/>
                  </a:lnTo>
                  <a:lnTo>
                    <a:pt x="364" y="16"/>
                  </a:lnTo>
                  <a:lnTo>
                    <a:pt x="341" y="22"/>
                  </a:lnTo>
                  <a:lnTo>
                    <a:pt x="318" y="30"/>
                  </a:lnTo>
                  <a:lnTo>
                    <a:pt x="296" y="39"/>
                  </a:lnTo>
                  <a:lnTo>
                    <a:pt x="275" y="48"/>
                  </a:lnTo>
                  <a:lnTo>
                    <a:pt x="254" y="59"/>
                  </a:lnTo>
                  <a:lnTo>
                    <a:pt x="234" y="71"/>
                  </a:lnTo>
                  <a:lnTo>
                    <a:pt x="213" y="84"/>
                  </a:lnTo>
                  <a:lnTo>
                    <a:pt x="195" y="98"/>
                  </a:lnTo>
                  <a:lnTo>
                    <a:pt x="176" y="112"/>
                  </a:lnTo>
                  <a:lnTo>
                    <a:pt x="158" y="126"/>
                  </a:lnTo>
                  <a:lnTo>
                    <a:pt x="142" y="142"/>
                  </a:lnTo>
                  <a:lnTo>
                    <a:pt x="126" y="160"/>
                  </a:lnTo>
                  <a:lnTo>
                    <a:pt x="110" y="178"/>
                  </a:lnTo>
                  <a:lnTo>
                    <a:pt x="96" y="195"/>
                  </a:lnTo>
                  <a:lnTo>
                    <a:pt x="82" y="215"/>
                  </a:lnTo>
                  <a:lnTo>
                    <a:pt x="70" y="234"/>
                  </a:lnTo>
                  <a:lnTo>
                    <a:pt x="59" y="256"/>
                  </a:lnTo>
                  <a:lnTo>
                    <a:pt x="48" y="275"/>
                  </a:lnTo>
                  <a:lnTo>
                    <a:pt x="38" y="298"/>
                  </a:lnTo>
                  <a:lnTo>
                    <a:pt x="29" y="319"/>
                  </a:lnTo>
                  <a:lnTo>
                    <a:pt x="22" y="342"/>
                  </a:lnTo>
                  <a:lnTo>
                    <a:pt x="15" y="366"/>
                  </a:lnTo>
                  <a:lnTo>
                    <a:pt x="9" y="389"/>
                  </a:lnTo>
                  <a:lnTo>
                    <a:pt x="6" y="412"/>
                  </a:lnTo>
                  <a:lnTo>
                    <a:pt x="2" y="436"/>
                  </a:lnTo>
                  <a:lnTo>
                    <a:pt x="0" y="461"/>
                  </a:lnTo>
                  <a:lnTo>
                    <a:pt x="0" y="486"/>
                  </a:lnTo>
                  <a:lnTo>
                    <a:pt x="0" y="511"/>
                  </a:lnTo>
                  <a:lnTo>
                    <a:pt x="2" y="536"/>
                  </a:lnTo>
                  <a:lnTo>
                    <a:pt x="6" y="561"/>
                  </a:lnTo>
                  <a:lnTo>
                    <a:pt x="9" y="585"/>
                  </a:lnTo>
                  <a:lnTo>
                    <a:pt x="15" y="608"/>
                  </a:lnTo>
                  <a:lnTo>
                    <a:pt x="22" y="632"/>
                  </a:lnTo>
                  <a:lnTo>
                    <a:pt x="29" y="655"/>
                  </a:lnTo>
                  <a:lnTo>
                    <a:pt x="38" y="676"/>
                  </a:lnTo>
                  <a:lnTo>
                    <a:pt x="48" y="697"/>
                  </a:lnTo>
                  <a:lnTo>
                    <a:pt x="59" y="718"/>
                  </a:lnTo>
                  <a:lnTo>
                    <a:pt x="70" y="738"/>
                  </a:lnTo>
                  <a:lnTo>
                    <a:pt x="82" y="759"/>
                  </a:lnTo>
                  <a:lnTo>
                    <a:pt x="96" y="777"/>
                  </a:lnTo>
                  <a:lnTo>
                    <a:pt x="110" y="796"/>
                  </a:lnTo>
                  <a:lnTo>
                    <a:pt x="126" y="814"/>
                  </a:lnTo>
                  <a:lnTo>
                    <a:pt x="142" y="830"/>
                  </a:lnTo>
                  <a:lnTo>
                    <a:pt x="158" y="846"/>
                  </a:lnTo>
                  <a:lnTo>
                    <a:pt x="176" y="862"/>
                  </a:lnTo>
                  <a:lnTo>
                    <a:pt x="195" y="876"/>
                  </a:lnTo>
                  <a:lnTo>
                    <a:pt x="213" y="890"/>
                  </a:lnTo>
                  <a:lnTo>
                    <a:pt x="234" y="903"/>
                  </a:lnTo>
                  <a:lnTo>
                    <a:pt x="254" y="913"/>
                  </a:lnTo>
                  <a:lnTo>
                    <a:pt x="275" y="924"/>
                  </a:lnTo>
                  <a:lnTo>
                    <a:pt x="296" y="935"/>
                  </a:lnTo>
                  <a:lnTo>
                    <a:pt x="318" y="944"/>
                  </a:lnTo>
                  <a:lnTo>
                    <a:pt x="341" y="951"/>
                  </a:lnTo>
                  <a:lnTo>
                    <a:pt x="364" y="958"/>
                  </a:lnTo>
                  <a:lnTo>
                    <a:pt x="389" y="963"/>
                  </a:lnTo>
                  <a:lnTo>
                    <a:pt x="412" y="967"/>
                  </a:lnTo>
                  <a:lnTo>
                    <a:pt x="437" y="970"/>
                  </a:lnTo>
                  <a:lnTo>
                    <a:pt x="461" y="972"/>
                  </a:lnTo>
                  <a:lnTo>
                    <a:pt x="486" y="972"/>
                  </a:lnTo>
                  <a:lnTo>
                    <a:pt x="511" y="972"/>
                  </a:lnTo>
                  <a:lnTo>
                    <a:pt x="536" y="970"/>
                  </a:lnTo>
                  <a:lnTo>
                    <a:pt x="561" y="967"/>
                  </a:lnTo>
                  <a:lnTo>
                    <a:pt x="584" y="963"/>
                  </a:lnTo>
                  <a:lnTo>
                    <a:pt x="607" y="958"/>
                  </a:lnTo>
                  <a:lnTo>
                    <a:pt x="630" y="951"/>
                  </a:lnTo>
                  <a:lnTo>
                    <a:pt x="653" y="944"/>
                  </a:lnTo>
                  <a:lnTo>
                    <a:pt x="676" y="935"/>
                  </a:lnTo>
                  <a:lnTo>
                    <a:pt x="697" y="924"/>
                  </a:lnTo>
                  <a:lnTo>
                    <a:pt x="718" y="913"/>
                  </a:lnTo>
                  <a:lnTo>
                    <a:pt x="738" y="903"/>
                  </a:lnTo>
                  <a:lnTo>
                    <a:pt x="757" y="890"/>
                  </a:lnTo>
                  <a:lnTo>
                    <a:pt x="777" y="876"/>
                  </a:lnTo>
                  <a:lnTo>
                    <a:pt x="795" y="862"/>
                  </a:lnTo>
                  <a:lnTo>
                    <a:pt x="812" y="846"/>
                  </a:lnTo>
                  <a:lnTo>
                    <a:pt x="830" y="830"/>
                  </a:lnTo>
                  <a:lnTo>
                    <a:pt x="846" y="814"/>
                  </a:lnTo>
                  <a:lnTo>
                    <a:pt x="860" y="796"/>
                  </a:lnTo>
                  <a:lnTo>
                    <a:pt x="876" y="777"/>
                  </a:lnTo>
                  <a:lnTo>
                    <a:pt x="889" y="759"/>
                  </a:lnTo>
                  <a:lnTo>
                    <a:pt x="901" y="738"/>
                  </a:lnTo>
                  <a:lnTo>
                    <a:pt x="913" y="718"/>
                  </a:lnTo>
                  <a:lnTo>
                    <a:pt x="924" y="697"/>
                  </a:lnTo>
                  <a:lnTo>
                    <a:pt x="935" y="676"/>
                  </a:lnTo>
                  <a:lnTo>
                    <a:pt x="942" y="655"/>
                  </a:lnTo>
                  <a:lnTo>
                    <a:pt x="951" y="632"/>
                  </a:lnTo>
                  <a:lnTo>
                    <a:pt x="956" y="608"/>
                  </a:lnTo>
                  <a:lnTo>
                    <a:pt x="963" y="585"/>
                  </a:lnTo>
                  <a:lnTo>
                    <a:pt x="967" y="561"/>
                  </a:lnTo>
                  <a:lnTo>
                    <a:pt x="970" y="536"/>
                  </a:lnTo>
                  <a:lnTo>
                    <a:pt x="972" y="511"/>
                  </a:lnTo>
                  <a:lnTo>
                    <a:pt x="972" y="486"/>
                  </a:lnTo>
                  <a:lnTo>
                    <a:pt x="961" y="486"/>
                  </a:lnTo>
                  <a:lnTo>
                    <a:pt x="961" y="461"/>
                  </a:lnTo>
                  <a:lnTo>
                    <a:pt x="960" y="438"/>
                  </a:lnTo>
                  <a:lnTo>
                    <a:pt x="956" y="413"/>
                  </a:lnTo>
                  <a:lnTo>
                    <a:pt x="952" y="390"/>
                  </a:lnTo>
                  <a:lnTo>
                    <a:pt x="947" y="367"/>
                  </a:lnTo>
                  <a:lnTo>
                    <a:pt x="940" y="346"/>
                  </a:lnTo>
                  <a:lnTo>
                    <a:pt x="933" y="323"/>
                  </a:lnTo>
                  <a:lnTo>
                    <a:pt x="924" y="302"/>
                  </a:lnTo>
                  <a:lnTo>
                    <a:pt x="915" y="280"/>
                  </a:lnTo>
                  <a:lnTo>
                    <a:pt x="905" y="259"/>
                  </a:lnTo>
                  <a:lnTo>
                    <a:pt x="892" y="240"/>
                  </a:lnTo>
                  <a:lnTo>
                    <a:pt x="880" y="220"/>
                  </a:lnTo>
                  <a:lnTo>
                    <a:pt x="867" y="202"/>
                  </a:lnTo>
                  <a:lnTo>
                    <a:pt x="853" y="185"/>
                  </a:lnTo>
                  <a:lnTo>
                    <a:pt x="837" y="167"/>
                  </a:lnTo>
                  <a:lnTo>
                    <a:pt x="821" y="151"/>
                  </a:lnTo>
                  <a:lnTo>
                    <a:pt x="805" y="135"/>
                  </a:lnTo>
                  <a:lnTo>
                    <a:pt x="788" y="119"/>
                  </a:lnTo>
                  <a:lnTo>
                    <a:pt x="770" y="105"/>
                  </a:lnTo>
                  <a:lnTo>
                    <a:pt x="752" y="92"/>
                  </a:lnTo>
                  <a:lnTo>
                    <a:pt x="733" y="80"/>
                  </a:lnTo>
                  <a:lnTo>
                    <a:pt x="713" y="69"/>
                  </a:lnTo>
                  <a:lnTo>
                    <a:pt x="692" y="59"/>
                  </a:lnTo>
                  <a:lnTo>
                    <a:pt x="671" y="48"/>
                  </a:lnTo>
                  <a:lnTo>
                    <a:pt x="649" y="39"/>
                  </a:lnTo>
                  <a:lnTo>
                    <a:pt x="628" y="32"/>
                  </a:lnTo>
                  <a:lnTo>
                    <a:pt x="605" y="27"/>
                  </a:lnTo>
                  <a:lnTo>
                    <a:pt x="582" y="22"/>
                  </a:lnTo>
                  <a:lnTo>
                    <a:pt x="559" y="16"/>
                  </a:lnTo>
                  <a:lnTo>
                    <a:pt x="534" y="14"/>
                  </a:lnTo>
                  <a:lnTo>
                    <a:pt x="511" y="13"/>
                  </a:lnTo>
                  <a:lnTo>
                    <a:pt x="486" y="11"/>
                  </a:lnTo>
                  <a:lnTo>
                    <a:pt x="461" y="13"/>
                  </a:lnTo>
                  <a:lnTo>
                    <a:pt x="437" y="14"/>
                  </a:lnTo>
                  <a:lnTo>
                    <a:pt x="413" y="16"/>
                  </a:lnTo>
                  <a:lnTo>
                    <a:pt x="390" y="22"/>
                  </a:lnTo>
                  <a:lnTo>
                    <a:pt x="367" y="27"/>
                  </a:lnTo>
                  <a:lnTo>
                    <a:pt x="344" y="32"/>
                  </a:lnTo>
                  <a:lnTo>
                    <a:pt x="323" y="39"/>
                  </a:lnTo>
                  <a:lnTo>
                    <a:pt x="300" y="48"/>
                  </a:lnTo>
                  <a:lnTo>
                    <a:pt x="281" y="59"/>
                  </a:lnTo>
                  <a:lnTo>
                    <a:pt x="259" y="69"/>
                  </a:lnTo>
                  <a:lnTo>
                    <a:pt x="240" y="80"/>
                  </a:lnTo>
                  <a:lnTo>
                    <a:pt x="220" y="92"/>
                  </a:lnTo>
                  <a:lnTo>
                    <a:pt x="201" y="105"/>
                  </a:lnTo>
                  <a:lnTo>
                    <a:pt x="183" y="119"/>
                  </a:lnTo>
                  <a:lnTo>
                    <a:pt x="165" y="135"/>
                  </a:lnTo>
                  <a:lnTo>
                    <a:pt x="149" y="151"/>
                  </a:lnTo>
                  <a:lnTo>
                    <a:pt x="133" y="167"/>
                  </a:lnTo>
                  <a:lnTo>
                    <a:pt x="119" y="185"/>
                  </a:lnTo>
                  <a:lnTo>
                    <a:pt x="105" y="202"/>
                  </a:lnTo>
                  <a:lnTo>
                    <a:pt x="91" y="220"/>
                  </a:lnTo>
                  <a:lnTo>
                    <a:pt x="78" y="240"/>
                  </a:lnTo>
                  <a:lnTo>
                    <a:pt x="68" y="259"/>
                  </a:lnTo>
                  <a:lnTo>
                    <a:pt x="57" y="280"/>
                  </a:lnTo>
                  <a:lnTo>
                    <a:pt x="48" y="302"/>
                  </a:lnTo>
                  <a:lnTo>
                    <a:pt x="39" y="323"/>
                  </a:lnTo>
                  <a:lnTo>
                    <a:pt x="32" y="346"/>
                  </a:lnTo>
                  <a:lnTo>
                    <a:pt x="25" y="367"/>
                  </a:lnTo>
                  <a:lnTo>
                    <a:pt x="20" y="390"/>
                  </a:lnTo>
                  <a:lnTo>
                    <a:pt x="16" y="413"/>
                  </a:lnTo>
                  <a:lnTo>
                    <a:pt x="13" y="438"/>
                  </a:lnTo>
                  <a:lnTo>
                    <a:pt x="11" y="461"/>
                  </a:lnTo>
                  <a:lnTo>
                    <a:pt x="11" y="486"/>
                  </a:lnTo>
                  <a:lnTo>
                    <a:pt x="11" y="511"/>
                  </a:lnTo>
                  <a:lnTo>
                    <a:pt x="13" y="536"/>
                  </a:lnTo>
                  <a:lnTo>
                    <a:pt x="16" y="559"/>
                  </a:lnTo>
                  <a:lnTo>
                    <a:pt x="20" y="582"/>
                  </a:lnTo>
                  <a:lnTo>
                    <a:pt x="25" y="605"/>
                  </a:lnTo>
                  <a:lnTo>
                    <a:pt x="32" y="628"/>
                  </a:lnTo>
                  <a:lnTo>
                    <a:pt x="39" y="649"/>
                  </a:lnTo>
                  <a:lnTo>
                    <a:pt x="48" y="672"/>
                  </a:lnTo>
                  <a:lnTo>
                    <a:pt x="57" y="692"/>
                  </a:lnTo>
                  <a:lnTo>
                    <a:pt x="68" y="713"/>
                  </a:lnTo>
                  <a:lnTo>
                    <a:pt x="78" y="733"/>
                  </a:lnTo>
                  <a:lnTo>
                    <a:pt x="91" y="752"/>
                  </a:lnTo>
                  <a:lnTo>
                    <a:pt x="105" y="772"/>
                  </a:lnTo>
                  <a:lnTo>
                    <a:pt x="119" y="789"/>
                  </a:lnTo>
                  <a:lnTo>
                    <a:pt x="133" y="807"/>
                  </a:lnTo>
                  <a:lnTo>
                    <a:pt x="149" y="823"/>
                  </a:lnTo>
                  <a:lnTo>
                    <a:pt x="165" y="839"/>
                  </a:lnTo>
                  <a:lnTo>
                    <a:pt x="183" y="853"/>
                  </a:lnTo>
                  <a:lnTo>
                    <a:pt x="201" y="867"/>
                  </a:lnTo>
                  <a:lnTo>
                    <a:pt x="220" y="882"/>
                  </a:lnTo>
                  <a:lnTo>
                    <a:pt x="240" y="894"/>
                  </a:lnTo>
                  <a:lnTo>
                    <a:pt x="259" y="905"/>
                  </a:lnTo>
                  <a:lnTo>
                    <a:pt x="281" y="915"/>
                  </a:lnTo>
                  <a:lnTo>
                    <a:pt x="300" y="924"/>
                  </a:lnTo>
                  <a:lnTo>
                    <a:pt x="323" y="933"/>
                  </a:lnTo>
                  <a:lnTo>
                    <a:pt x="344" y="940"/>
                  </a:lnTo>
                  <a:lnTo>
                    <a:pt x="367" y="947"/>
                  </a:lnTo>
                  <a:lnTo>
                    <a:pt x="390" y="952"/>
                  </a:lnTo>
                  <a:lnTo>
                    <a:pt x="413" y="956"/>
                  </a:lnTo>
                  <a:lnTo>
                    <a:pt x="437" y="960"/>
                  </a:lnTo>
                  <a:lnTo>
                    <a:pt x="461" y="961"/>
                  </a:lnTo>
                  <a:lnTo>
                    <a:pt x="486" y="961"/>
                  </a:lnTo>
                  <a:lnTo>
                    <a:pt x="511" y="961"/>
                  </a:lnTo>
                  <a:lnTo>
                    <a:pt x="534" y="960"/>
                  </a:lnTo>
                  <a:lnTo>
                    <a:pt x="559" y="956"/>
                  </a:lnTo>
                  <a:lnTo>
                    <a:pt x="582" y="952"/>
                  </a:lnTo>
                  <a:lnTo>
                    <a:pt x="605" y="947"/>
                  </a:lnTo>
                  <a:lnTo>
                    <a:pt x="628" y="940"/>
                  </a:lnTo>
                  <a:lnTo>
                    <a:pt x="649" y="933"/>
                  </a:lnTo>
                  <a:lnTo>
                    <a:pt x="671" y="924"/>
                  </a:lnTo>
                  <a:lnTo>
                    <a:pt x="692" y="915"/>
                  </a:lnTo>
                  <a:lnTo>
                    <a:pt x="713" y="905"/>
                  </a:lnTo>
                  <a:lnTo>
                    <a:pt x="733" y="894"/>
                  </a:lnTo>
                  <a:lnTo>
                    <a:pt x="752" y="882"/>
                  </a:lnTo>
                  <a:lnTo>
                    <a:pt x="770" y="867"/>
                  </a:lnTo>
                  <a:lnTo>
                    <a:pt x="788" y="853"/>
                  </a:lnTo>
                  <a:lnTo>
                    <a:pt x="805" y="839"/>
                  </a:lnTo>
                  <a:lnTo>
                    <a:pt x="821" y="823"/>
                  </a:lnTo>
                  <a:lnTo>
                    <a:pt x="837" y="807"/>
                  </a:lnTo>
                  <a:lnTo>
                    <a:pt x="853" y="789"/>
                  </a:lnTo>
                  <a:lnTo>
                    <a:pt x="867" y="772"/>
                  </a:lnTo>
                  <a:lnTo>
                    <a:pt x="880" y="752"/>
                  </a:lnTo>
                  <a:lnTo>
                    <a:pt x="892" y="733"/>
                  </a:lnTo>
                  <a:lnTo>
                    <a:pt x="905" y="713"/>
                  </a:lnTo>
                  <a:lnTo>
                    <a:pt x="915" y="692"/>
                  </a:lnTo>
                  <a:lnTo>
                    <a:pt x="924" y="672"/>
                  </a:lnTo>
                  <a:lnTo>
                    <a:pt x="933" y="649"/>
                  </a:lnTo>
                  <a:lnTo>
                    <a:pt x="940" y="628"/>
                  </a:lnTo>
                  <a:lnTo>
                    <a:pt x="947" y="605"/>
                  </a:lnTo>
                  <a:lnTo>
                    <a:pt x="952" y="582"/>
                  </a:lnTo>
                  <a:lnTo>
                    <a:pt x="956" y="559"/>
                  </a:lnTo>
                  <a:lnTo>
                    <a:pt x="960" y="536"/>
                  </a:lnTo>
                  <a:lnTo>
                    <a:pt x="961" y="511"/>
                  </a:lnTo>
                  <a:lnTo>
                    <a:pt x="961" y="486"/>
                  </a:lnTo>
                  <a:lnTo>
                    <a:pt x="972" y="486"/>
                  </a:lnTo>
                  <a:close/>
                </a:path>
              </a:pathLst>
            </a:custGeom>
            <a:solidFill>
              <a:srgbClr val="A6DBFF"/>
            </a:solidFill>
            <a:ln w="9525">
              <a:noFill/>
              <a:round/>
              <a:headEnd/>
              <a:tailEnd/>
            </a:ln>
          </p:spPr>
          <p:txBody>
            <a:bodyPr/>
            <a:lstStyle/>
            <a:p>
              <a:endParaRPr lang="en-US"/>
            </a:p>
          </p:txBody>
        </p:sp>
        <p:sp>
          <p:nvSpPr>
            <p:cNvPr id="53373" name="Freeform 126"/>
            <p:cNvSpPr>
              <a:spLocks/>
            </p:cNvSpPr>
            <p:nvPr/>
          </p:nvSpPr>
          <p:spPr bwMode="auto">
            <a:xfrm>
              <a:off x="4003646" y="2606696"/>
              <a:ext cx="1356078" cy="1525587"/>
            </a:xfrm>
            <a:custGeom>
              <a:avLst/>
              <a:gdLst>
                <a:gd name="T0" fmla="*/ 2147483647 w 961"/>
                <a:gd name="T1" fmla="*/ 2147483647 h 961"/>
                <a:gd name="T2" fmla="*/ 2147483647 w 961"/>
                <a:gd name="T3" fmla="*/ 2147483647 h 961"/>
                <a:gd name="T4" fmla="*/ 2147483647 w 961"/>
                <a:gd name="T5" fmla="*/ 2147483647 h 961"/>
                <a:gd name="T6" fmla="*/ 2147483647 w 961"/>
                <a:gd name="T7" fmla="*/ 2147483647 h 961"/>
                <a:gd name="T8" fmla="*/ 2147483647 w 961"/>
                <a:gd name="T9" fmla="*/ 2147483647 h 961"/>
                <a:gd name="T10" fmla="*/ 2147483647 w 961"/>
                <a:gd name="T11" fmla="*/ 2147483647 h 961"/>
                <a:gd name="T12" fmla="*/ 2147483647 w 961"/>
                <a:gd name="T13" fmla="*/ 2147483647 h 961"/>
                <a:gd name="T14" fmla="*/ 2147483647 w 961"/>
                <a:gd name="T15" fmla="*/ 2147483647 h 961"/>
                <a:gd name="T16" fmla="*/ 2147483647 w 961"/>
                <a:gd name="T17" fmla="*/ 2147483647 h 961"/>
                <a:gd name="T18" fmla="*/ 2147483647 w 961"/>
                <a:gd name="T19" fmla="*/ 2147483647 h 961"/>
                <a:gd name="T20" fmla="*/ 2147483647 w 961"/>
                <a:gd name="T21" fmla="*/ 2147483647 h 961"/>
                <a:gd name="T22" fmla="*/ 2147483647 w 961"/>
                <a:gd name="T23" fmla="*/ 2147483647 h 961"/>
                <a:gd name="T24" fmla="*/ 0 w 961"/>
                <a:gd name="T25" fmla="*/ 2147483647 h 961"/>
                <a:gd name="T26" fmla="*/ 2147483647 w 961"/>
                <a:gd name="T27" fmla="*/ 2147483647 h 961"/>
                <a:gd name="T28" fmla="*/ 2147483647 w 961"/>
                <a:gd name="T29" fmla="*/ 2147483647 h 961"/>
                <a:gd name="T30" fmla="*/ 2147483647 w 961"/>
                <a:gd name="T31" fmla="*/ 2147483647 h 961"/>
                <a:gd name="T32" fmla="*/ 2147483647 w 961"/>
                <a:gd name="T33" fmla="*/ 2147483647 h 961"/>
                <a:gd name="T34" fmla="*/ 2147483647 w 961"/>
                <a:gd name="T35" fmla="*/ 2147483647 h 961"/>
                <a:gd name="T36" fmla="*/ 2147483647 w 961"/>
                <a:gd name="T37" fmla="*/ 2147483647 h 961"/>
                <a:gd name="T38" fmla="*/ 2147483647 w 961"/>
                <a:gd name="T39" fmla="*/ 2147483647 h 961"/>
                <a:gd name="T40" fmla="*/ 2147483647 w 961"/>
                <a:gd name="T41" fmla="*/ 2147483647 h 961"/>
                <a:gd name="T42" fmla="*/ 2147483647 w 961"/>
                <a:gd name="T43" fmla="*/ 2147483647 h 961"/>
                <a:gd name="T44" fmla="*/ 2147483647 w 961"/>
                <a:gd name="T45" fmla="*/ 2147483647 h 961"/>
                <a:gd name="T46" fmla="*/ 2147483647 w 961"/>
                <a:gd name="T47" fmla="*/ 2147483647 h 961"/>
                <a:gd name="T48" fmla="*/ 2147483647 w 961"/>
                <a:gd name="T49" fmla="*/ 2147483647 h 961"/>
                <a:gd name="T50" fmla="*/ 2147483647 w 961"/>
                <a:gd name="T51" fmla="*/ 2147483647 h 961"/>
                <a:gd name="T52" fmla="*/ 2147483647 w 961"/>
                <a:gd name="T53" fmla="*/ 2147483647 h 961"/>
                <a:gd name="T54" fmla="*/ 2147483647 w 961"/>
                <a:gd name="T55" fmla="*/ 2147483647 h 961"/>
                <a:gd name="T56" fmla="*/ 2147483647 w 961"/>
                <a:gd name="T57" fmla="*/ 2147483647 h 961"/>
                <a:gd name="T58" fmla="*/ 2147483647 w 961"/>
                <a:gd name="T59" fmla="*/ 2147483647 h 961"/>
                <a:gd name="T60" fmla="*/ 2147483647 w 961"/>
                <a:gd name="T61" fmla="*/ 2147483647 h 961"/>
                <a:gd name="T62" fmla="*/ 2147483647 w 961"/>
                <a:gd name="T63" fmla="*/ 2147483647 h 961"/>
                <a:gd name="T64" fmla="*/ 2147483647 w 961"/>
                <a:gd name="T65" fmla="*/ 2147483647 h 961"/>
                <a:gd name="T66" fmla="*/ 2147483647 w 961"/>
                <a:gd name="T67" fmla="*/ 2147483647 h 961"/>
                <a:gd name="T68" fmla="*/ 2147483647 w 961"/>
                <a:gd name="T69" fmla="*/ 2147483647 h 961"/>
                <a:gd name="T70" fmla="*/ 2147483647 w 961"/>
                <a:gd name="T71" fmla="*/ 2147483647 h 961"/>
                <a:gd name="T72" fmla="*/ 2147483647 w 961"/>
                <a:gd name="T73" fmla="*/ 2147483647 h 961"/>
                <a:gd name="T74" fmla="*/ 2147483647 w 961"/>
                <a:gd name="T75" fmla="*/ 2147483647 h 961"/>
                <a:gd name="T76" fmla="*/ 2147483647 w 961"/>
                <a:gd name="T77" fmla="*/ 2147483647 h 961"/>
                <a:gd name="T78" fmla="*/ 2147483647 w 961"/>
                <a:gd name="T79" fmla="*/ 2147483647 h 961"/>
                <a:gd name="T80" fmla="*/ 2147483647 w 961"/>
                <a:gd name="T81" fmla="*/ 2147483647 h 961"/>
                <a:gd name="T82" fmla="*/ 2147483647 w 961"/>
                <a:gd name="T83" fmla="*/ 2147483647 h 961"/>
                <a:gd name="T84" fmla="*/ 2147483647 w 961"/>
                <a:gd name="T85" fmla="*/ 2147483647 h 961"/>
                <a:gd name="T86" fmla="*/ 2147483647 w 961"/>
                <a:gd name="T87" fmla="*/ 2147483647 h 961"/>
                <a:gd name="T88" fmla="*/ 2147483647 w 961"/>
                <a:gd name="T89" fmla="*/ 2147483647 h 961"/>
                <a:gd name="T90" fmla="*/ 2147483647 w 961"/>
                <a:gd name="T91" fmla="*/ 2147483647 h 961"/>
                <a:gd name="T92" fmla="*/ 2147483647 w 961"/>
                <a:gd name="T93" fmla="*/ 2147483647 h 961"/>
                <a:gd name="T94" fmla="*/ 2147483647 w 961"/>
                <a:gd name="T95" fmla="*/ 2147483647 h 961"/>
                <a:gd name="T96" fmla="*/ 2147483647 w 961"/>
                <a:gd name="T97" fmla="*/ 2147483647 h 961"/>
                <a:gd name="T98" fmla="*/ 2147483647 w 961"/>
                <a:gd name="T99" fmla="*/ 2147483647 h 961"/>
                <a:gd name="T100" fmla="*/ 2147483647 w 961"/>
                <a:gd name="T101" fmla="*/ 2147483647 h 96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61"/>
                <a:gd name="T154" fmla="*/ 0 h 961"/>
                <a:gd name="T155" fmla="*/ 961 w 961"/>
                <a:gd name="T156" fmla="*/ 961 h 96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61" h="961">
                  <a:moveTo>
                    <a:pt x="961" y="480"/>
                  </a:moveTo>
                  <a:lnTo>
                    <a:pt x="961" y="455"/>
                  </a:lnTo>
                  <a:lnTo>
                    <a:pt x="959" y="432"/>
                  </a:lnTo>
                  <a:lnTo>
                    <a:pt x="955" y="407"/>
                  </a:lnTo>
                  <a:lnTo>
                    <a:pt x="952" y="384"/>
                  </a:lnTo>
                  <a:lnTo>
                    <a:pt x="945" y="360"/>
                  </a:lnTo>
                  <a:lnTo>
                    <a:pt x="939" y="338"/>
                  </a:lnTo>
                  <a:lnTo>
                    <a:pt x="932" y="315"/>
                  </a:lnTo>
                  <a:lnTo>
                    <a:pt x="923" y="294"/>
                  </a:lnTo>
                  <a:lnTo>
                    <a:pt x="913" y="273"/>
                  </a:lnTo>
                  <a:lnTo>
                    <a:pt x="902" y="251"/>
                  </a:lnTo>
                  <a:lnTo>
                    <a:pt x="891" y="232"/>
                  </a:lnTo>
                  <a:lnTo>
                    <a:pt x="879" y="212"/>
                  </a:lnTo>
                  <a:lnTo>
                    <a:pt x="865" y="193"/>
                  </a:lnTo>
                  <a:lnTo>
                    <a:pt x="851" y="175"/>
                  </a:lnTo>
                  <a:lnTo>
                    <a:pt x="837" y="157"/>
                  </a:lnTo>
                  <a:lnTo>
                    <a:pt x="821" y="141"/>
                  </a:lnTo>
                  <a:lnTo>
                    <a:pt x="803" y="125"/>
                  </a:lnTo>
                  <a:lnTo>
                    <a:pt x="785" y="110"/>
                  </a:lnTo>
                  <a:lnTo>
                    <a:pt x="767" y="95"/>
                  </a:lnTo>
                  <a:lnTo>
                    <a:pt x="748" y="81"/>
                  </a:lnTo>
                  <a:lnTo>
                    <a:pt x="728" y="69"/>
                  </a:lnTo>
                  <a:lnTo>
                    <a:pt x="709" y="58"/>
                  </a:lnTo>
                  <a:lnTo>
                    <a:pt x="688" y="47"/>
                  </a:lnTo>
                  <a:lnTo>
                    <a:pt x="666" y="37"/>
                  </a:lnTo>
                  <a:lnTo>
                    <a:pt x="645" y="30"/>
                  </a:lnTo>
                  <a:lnTo>
                    <a:pt x="622" y="21"/>
                  </a:lnTo>
                  <a:lnTo>
                    <a:pt x="601" y="16"/>
                  </a:lnTo>
                  <a:lnTo>
                    <a:pt x="576" y="10"/>
                  </a:lnTo>
                  <a:lnTo>
                    <a:pt x="553" y="5"/>
                  </a:lnTo>
                  <a:lnTo>
                    <a:pt x="530" y="3"/>
                  </a:lnTo>
                  <a:lnTo>
                    <a:pt x="505" y="0"/>
                  </a:lnTo>
                  <a:lnTo>
                    <a:pt x="480" y="0"/>
                  </a:lnTo>
                  <a:lnTo>
                    <a:pt x="455" y="0"/>
                  </a:lnTo>
                  <a:lnTo>
                    <a:pt x="431" y="3"/>
                  </a:lnTo>
                  <a:lnTo>
                    <a:pt x="406" y="5"/>
                  </a:lnTo>
                  <a:lnTo>
                    <a:pt x="383" y="10"/>
                  </a:lnTo>
                  <a:lnTo>
                    <a:pt x="360" y="16"/>
                  </a:lnTo>
                  <a:lnTo>
                    <a:pt x="337" y="21"/>
                  </a:lnTo>
                  <a:lnTo>
                    <a:pt x="315" y="30"/>
                  </a:lnTo>
                  <a:lnTo>
                    <a:pt x="292" y="37"/>
                  </a:lnTo>
                  <a:lnTo>
                    <a:pt x="271" y="47"/>
                  </a:lnTo>
                  <a:lnTo>
                    <a:pt x="251" y="58"/>
                  </a:lnTo>
                  <a:lnTo>
                    <a:pt x="230" y="69"/>
                  </a:lnTo>
                  <a:lnTo>
                    <a:pt x="211" y="81"/>
                  </a:lnTo>
                  <a:lnTo>
                    <a:pt x="193" y="95"/>
                  </a:lnTo>
                  <a:lnTo>
                    <a:pt x="173" y="110"/>
                  </a:lnTo>
                  <a:lnTo>
                    <a:pt x="156" y="125"/>
                  </a:lnTo>
                  <a:lnTo>
                    <a:pt x="140" y="141"/>
                  </a:lnTo>
                  <a:lnTo>
                    <a:pt x="124" y="157"/>
                  </a:lnTo>
                  <a:lnTo>
                    <a:pt x="110" y="175"/>
                  </a:lnTo>
                  <a:lnTo>
                    <a:pt x="94" y="193"/>
                  </a:lnTo>
                  <a:lnTo>
                    <a:pt x="81" y="212"/>
                  </a:lnTo>
                  <a:lnTo>
                    <a:pt x="69" y="232"/>
                  </a:lnTo>
                  <a:lnTo>
                    <a:pt x="56" y="251"/>
                  </a:lnTo>
                  <a:lnTo>
                    <a:pt x="46" y="273"/>
                  </a:lnTo>
                  <a:lnTo>
                    <a:pt x="37" y="294"/>
                  </a:lnTo>
                  <a:lnTo>
                    <a:pt x="28" y="315"/>
                  </a:lnTo>
                  <a:lnTo>
                    <a:pt x="21" y="338"/>
                  </a:lnTo>
                  <a:lnTo>
                    <a:pt x="14" y="360"/>
                  </a:lnTo>
                  <a:lnTo>
                    <a:pt x="9" y="384"/>
                  </a:lnTo>
                  <a:lnTo>
                    <a:pt x="5" y="407"/>
                  </a:lnTo>
                  <a:lnTo>
                    <a:pt x="2" y="432"/>
                  </a:lnTo>
                  <a:lnTo>
                    <a:pt x="0" y="455"/>
                  </a:lnTo>
                  <a:lnTo>
                    <a:pt x="0" y="480"/>
                  </a:lnTo>
                  <a:lnTo>
                    <a:pt x="0" y="505"/>
                  </a:lnTo>
                  <a:lnTo>
                    <a:pt x="2" y="530"/>
                  </a:lnTo>
                  <a:lnTo>
                    <a:pt x="5" y="555"/>
                  </a:lnTo>
                  <a:lnTo>
                    <a:pt x="9" y="578"/>
                  </a:lnTo>
                  <a:lnTo>
                    <a:pt x="14" y="601"/>
                  </a:lnTo>
                  <a:lnTo>
                    <a:pt x="21" y="624"/>
                  </a:lnTo>
                  <a:lnTo>
                    <a:pt x="28" y="645"/>
                  </a:lnTo>
                  <a:lnTo>
                    <a:pt x="37" y="668"/>
                  </a:lnTo>
                  <a:lnTo>
                    <a:pt x="46" y="689"/>
                  </a:lnTo>
                  <a:lnTo>
                    <a:pt x="56" y="709"/>
                  </a:lnTo>
                  <a:lnTo>
                    <a:pt x="69" y="730"/>
                  </a:lnTo>
                  <a:lnTo>
                    <a:pt x="81" y="750"/>
                  </a:lnTo>
                  <a:lnTo>
                    <a:pt x="94" y="767"/>
                  </a:lnTo>
                  <a:lnTo>
                    <a:pt x="110" y="787"/>
                  </a:lnTo>
                  <a:lnTo>
                    <a:pt x="124" y="805"/>
                  </a:lnTo>
                  <a:lnTo>
                    <a:pt x="140" y="821"/>
                  </a:lnTo>
                  <a:lnTo>
                    <a:pt x="156" y="837"/>
                  </a:lnTo>
                  <a:lnTo>
                    <a:pt x="173" y="851"/>
                  </a:lnTo>
                  <a:lnTo>
                    <a:pt x="193" y="867"/>
                  </a:lnTo>
                  <a:lnTo>
                    <a:pt x="211" y="879"/>
                  </a:lnTo>
                  <a:lnTo>
                    <a:pt x="230" y="891"/>
                  </a:lnTo>
                  <a:lnTo>
                    <a:pt x="251" y="904"/>
                  </a:lnTo>
                  <a:lnTo>
                    <a:pt x="271" y="915"/>
                  </a:lnTo>
                  <a:lnTo>
                    <a:pt x="292" y="923"/>
                  </a:lnTo>
                  <a:lnTo>
                    <a:pt x="315" y="932"/>
                  </a:lnTo>
                  <a:lnTo>
                    <a:pt x="337" y="939"/>
                  </a:lnTo>
                  <a:lnTo>
                    <a:pt x="360" y="946"/>
                  </a:lnTo>
                  <a:lnTo>
                    <a:pt x="383" y="952"/>
                  </a:lnTo>
                  <a:lnTo>
                    <a:pt x="406" y="955"/>
                  </a:lnTo>
                  <a:lnTo>
                    <a:pt x="431" y="959"/>
                  </a:lnTo>
                  <a:lnTo>
                    <a:pt x="455" y="961"/>
                  </a:lnTo>
                  <a:lnTo>
                    <a:pt x="480" y="961"/>
                  </a:lnTo>
                  <a:lnTo>
                    <a:pt x="505" y="961"/>
                  </a:lnTo>
                  <a:lnTo>
                    <a:pt x="530" y="959"/>
                  </a:lnTo>
                  <a:lnTo>
                    <a:pt x="553" y="955"/>
                  </a:lnTo>
                  <a:lnTo>
                    <a:pt x="576" y="952"/>
                  </a:lnTo>
                  <a:lnTo>
                    <a:pt x="601" y="946"/>
                  </a:lnTo>
                  <a:lnTo>
                    <a:pt x="622" y="939"/>
                  </a:lnTo>
                  <a:lnTo>
                    <a:pt x="645" y="932"/>
                  </a:lnTo>
                  <a:lnTo>
                    <a:pt x="666" y="923"/>
                  </a:lnTo>
                  <a:lnTo>
                    <a:pt x="688" y="915"/>
                  </a:lnTo>
                  <a:lnTo>
                    <a:pt x="709" y="904"/>
                  </a:lnTo>
                  <a:lnTo>
                    <a:pt x="728" y="891"/>
                  </a:lnTo>
                  <a:lnTo>
                    <a:pt x="748" y="879"/>
                  </a:lnTo>
                  <a:lnTo>
                    <a:pt x="767" y="867"/>
                  </a:lnTo>
                  <a:lnTo>
                    <a:pt x="785" y="851"/>
                  </a:lnTo>
                  <a:lnTo>
                    <a:pt x="803" y="837"/>
                  </a:lnTo>
                  <a:lnTo>
                    <a:pt x="821" y="821"/>
                  </a:lnTo>
                  <a:lnTo>
                    <a:pt x="837" y="805"/>
                  </a:lnTo>
                  <a:lnTo>
                    <a:pt x="851" y="787"/>
                  </a:lnTo>
                  <a:lnTo>
                    <a:pt x="865" y="767"/>
                  </a:lnTo>
                  <a:lnTo>
                    <a:pt x="879" y="750"/>
                  </a:lnTo>
                  <a:lnTo>
                    <a:pt x="891" y="730"/>
                  </a:lnTo>
                  <a:lnTo>
                    <a:pt x="902" y="709"/>
                  </a:lnTo>
                  <a:lnTo>
                    <a:pt x="913" y="689"/>
                  </a:lnTo>
                  <a:lnTo>
                    <a:pt x="923" y="668"/>
                  </a:lnTo>
                  <a:lnTo>
                    <a:pt x="932" y="645"/>
                  </a:lnTo>
                  <a:lnTo>
                    <a:pt x="939" y="624"/>
                  </a:lnTo>
                  <a:lnTo>
                    <a:pt x="945" y="601"/>
                  </a:lnTo>
                  <a:lnTo>
                    <a:pt x="952" y="578"/>
                  </a:lnTo>
                  <a:lnTo>
                    <a:pt x="955" y="555"/>
                  </a:lnTo>
                  <a:lnTo>
                    <a:pt x="959" y="530"/>
                  </a:lnTo>
                  <a:lnTo>
                    <a:pt x="961" y="505"/>
                  </a:lnTo>
                  <a:lnTo>
                    <a:pt x="961" y="480"/>
                  </a:lnTo>
                  <a:lnTo>
                    <a:pt x="950" y="480"/>
                  </a:lnTo>
                  <a:lnTo>
                    <a:pt x="950" y="457"/>
                  </a:lnTo>
                  <a:lnTo>
                    <a:pt x="948" y="432"/>
                  </a:lnTo>
                  <a:lnTo>
                    <a:pt x="945" y="409"/>
                  </a:lnTo>
                  <a:lnTo>
                    <a:pt x="941" y="386"/>
                  </a:lnTo>
                  <a:lnTo>
                    <a:pt x="936" y="363"/>
                  </a:lnTo>
                  <a:lnTo>
                    <a:pt x="929" y="340"/>
                  </a:lnTo>
                  <a:lnTo>
                    <a:pt x="922" y="319"/>
                  </a:lnTo>
                  <a:lnTo>
                    <a:pt x="913" y="297"/>
                  </a:lnTo>
                  <a:lnTo>
                    <a:pt x="904" y="276"/>
                  </a:lnTo>
                  <a:lnTo>
                    <a:pt x="893" y="257"/>
                  </a:lnTo>
                  <a:lnTo>
                    <a:pt x="883" y="237"/>
                  </a:lnTo>
                  <a:lnTo>
                    <a:pt x="870" y="218"/>
                  </a:lnTo>
                  <a:lnTo>
                    <a:pt x="856" y="200"/>
                  </a:lnTo>
                  <a:lnTo>
                    <a:pt x="842" y="182"/>
                  </a:lnTo>
                  <a:lnTo>
                    <a:pt x="828" y="164"/>
                  </a:lnTo>
                  <a:lnTo>
                    <a:pt x="812" y="149"/>
                  </a:lnTo>
                  <a:lnTo>
                    <a:pt x="796" y="133"/>
                  </a:lnTo>
                  <a:lnTo>
                    <a:pt x="778" y="118"/>
                  </a:lnTo>
                  <a:lnTo>
                    <a:pt x="760" y="104"/>
                  </a:lnTo>
                  <a:lnTo>
                    <a:pt x="743" y="90"/>
                  </a:lnTo>
                  <a:lnTo>
                    <a:pt x="723" y="79"/>
                  </a:lnTo>
                  <a:lnTo>
                    <a:pt x="704" y="67"/>
                  </a:lnTo>
                  <a:lnTo>
                    <a:pt x="684" y="56"/>
                  </a:lnTo>
                  <a:lnTo>
                    <a:pt x="663" y="47"/>
                  </a:lnTo>
                  <a:lnTo>
                    <a:pt x="642" y="39"/>
                  </a:lnTo>
                  <a:lnTo>
                    <a:pt x="620" y="32"/>
                  </a:lnTo>
                  <a:lnTo>
                    <a:pt x="597" y="26"/>
                  </a:lnTo>
                  <a:lnTo>
                    <a:pt x="574" y="21"/>
                  </a:lnTo>
                  <a:lnTo>
                    <a:pt x="551" y="16"/>
                  </a:lnTo>
                  <a:lnTo>
                    <a:pt x="528" y="14"/>
                  </a:lnTo>
                  <a:lnTo>
                    <a:pt x="503" y="12"/>
                  </a:lnTo>
                  <a:lnTo>
                    <a:pt x="480" y="10"/>
                  </a:lnTo>
                  <a:lnTo>
                    <a:pt x="455" y="12"/>
                  </a:lnTo>
                  <a:lnTo>
                    <a:pt x="432" y="14"/>
                  </a:lnTo>
                  <a:lnTo>
                    <a:pt x="407" y="16"/>
                  </a:lnTo>
                  <a:lnTo>
                    <a:pt x="384" y="21"/>
                  </a:lnTo>
                  <a:lnTo>
                    <a:pt x="363" y="26"/>
                  </a:lnTo>
                  <a:lnTo>
                    <a:pt x="340" y="32"/>
                  </a:lnTo>
                  <a:lnTo>
                    <a:pt x="319" y="39"/>
                  </a:lnTo>
                  <a:lnTo>
                    <a:pt x="298" y="47"/>
                  </a:lnTo>
                  <a:lnTo>
                    <a:pt x="276" y="56"/>
                  </a:lnTo>
                  <a:lnTo>
                    <a:pt x="255" y="67"/>
                  </a:lnTo>
                  <a:lnTo>
                    <a:pt x="236" y="79"/>
                  </a:lnTo>
                  <a:lnTo>
                    <a:pt x="218" y="90"/>
                  </a:lnTo>
                  <a:lnTo>
                    <a:pt x="198" y="104"/>
                  </a:lnTo>
                  <a:lnTo>
                    <a:pt x="181" y="118"/>
                  </a:lnTo>
                  <a:lnTo>
                    <a:pt x="165" y="133"/>
                  </a:lnTo>
                  <a:lnTo>
                    <a:pt x="147" y="149"/>
                  </a:lnTo>
                  <a:lnTo>
                    <a:pt x="133" y="164"/>
                  </a:lnTo>
                  <a:lnTo>
                    <a:pt x="117" y="182"/>
                  </a:lnTo>
                  <a:lnTo>
                    <a:pt x="103" y="200"/>
                  </a:lnTo>
                  <a:lnTo>
                    <a:pt x="90" y="218"/>
                  </a:lnTo>
                  <a:lnTo>
                    <a:pt x="78" y="237"/>
                  </a:lnTo>
                  <a:lnTo>
                    <a:pt x="67" y="257"/>
                  </a:lnTo>
                  <a:lnTo>
                    <a:pt x="56" y="276"/>
                  </a:lnTo>
                  <a:lnTo>
                    <a:pt x="46" y="297"/>
                  </a:lnTo>
                  <a:lnTo>
                    <a:pt x="39" y="319"/>
                  </a:lnTo>
                  <a:lnTo>
                    <a:pt x="32" y="340"/>
                  </a:lnTo>
                  <a:lnTo>
                    <a:pt x="25" y="363"/>
                  </a:lnTo>
                  <a:lnTo>
                    <a:pt x="19" y="386"/>
                  </a:lnTo>
                  <a:lnTo>
                    <a:pt x="16" y="409"/>
                  </a:lnTo>
                  <a:lnTo>
                    <a:pt x="12" y="432"/>
                  </a:lnTo>
                  <a:lnTo>
                    <a:pt x="10" y="457"/>
                  </a:lnTo>
                  <a:lnTo>
                    <a:pt x="10" y="480"/>
                  </a:lnTo>
                  <a:lnTo>
                    <a:pt x="10" y="505"/>
                  </a:lnTo>
                  <a:lnTo>
                    <a:pt x="12" y="528"/>
                  </a:lnTo>
                  <a:lnTo>
                    <a:pt x="16" y="553"/>
                  </a:lnTo>
                  <a:lnTo>
                    <a:pt x="19" y="576"/>
                  </a:lnTo>
                  <a:lnTo>
                    <a:pt x="25" y="597"/>
                  </a:lnTo>
                  <a:lnTo>
                    <a:pt x="32" y="620"/>
                  </a:lnTo>
                  <a:lnTo>
                    <a:pt x="39" y="641"/>
                  </a:lnTo>
                  <a:lnTo>
                    <a:pt x="46" y="663"/>
                  </a:lnTo>
                  <a:lnTo>
                    <a:pt x="56" y="684"/>
                  </a:lnTo>
                  <a:lnTo>
                    <a:pt x="67" y="705"/>
                  </a:lnTo>
                  <a:lnTo>
                    <a:pt x="78" y="725"/>
                  </a:lnTo>
                  <a:lnTo>
                    <a:pt x="90" y="743"/>
                  </a:lnTo>
                  <a:lnTo>
                    <a:pt x="103" y="762"/>
                  </a:lnTo>
                  <a:lnTo>
                    <a:pt x="117" y="780"/>
                  </a:lnTo>
                  <a:lnTo>
                    <a:pt x="133" y="796"/>
                  </a:lnTo>
                  <a:lnTo>
                    <a:pt x="147" y="813"/>
                  </a:lnTo>
                  <a:lnTo>
                    <a:pt x="165" y="828"/>
                  </a:lnTo>
                  <a:lnTo>
                    <a:pt x="181" y="844"/>
                  </a:lnTo>
                  <a:lnTo>
                    <a:pt x="198" y="858"/>
                  </a:lnTo>
                  <a:lnTo>
                    <a:pt x="218" y="870"/>
                  </a:lnTo>
                  <a:lnTo>
                    <a:pt x="236" y="883"/>
                  </a:lnTo>
                  <a:lnTo>
                    <a:pt x="255" y="893"/>
                  </a:lnTo>
                  <a:lnTo>
                    <a:pt x="276" y="904"/>
                  </a:lnTo>
                  <a:lnTo>
                    <a:pt x="298" y="913"/>
                  </a:lnTo>
                  <a:lnTo>
                    <a:pt x="319" y="922"/>
                  </a:lnTo>
                  <a:lnTo>
                    <a:pt x="340" y="929"/>
                  </a:lnTo>
                  <a:lnTo>
                    <a:pt x="363" y="936"/>
                  </a:lnTo>
                  <a:lnTo>
                    <a:pt x="384" y="941"/>
                  </a:lnTo>
                  <a:lnTo>
                    <a:pt x="407" y="945"/>
                  </a:lnTo>
                  <a:lnTo>
                    <a:pt x="432" y="948"/>
                  </a:lnTo>
                  <a:lnTo>
                    <a:pt x="455" y="950"/>
                  </a:lnTo>
                  <a:lnTo>
                    <a:pt x="480" y="950"/>
                  </a:lnTo>
                  <a:lnTo>
                    <a:pt x="503" y="950"/>
                  </a:lnTo>
                  <a:lnTo>
                    <a:pt x="528" y="948"/>
                  </a:lnTo>
                  <a:lnTo>
                    <a:pt x="551" y="945"/>
                  </a:lnTo>
                  <a:lnTo>
                    <a:pt x="574" y="941"/>
                  </a:lnTo>
                  <a:lnTo>
                    <a:pt x="597" y="936"/>
                  </a:lnTo>
                  <a:lnTo>
                    <a:pt x="620" y="929"/>
                  </a:lnTo>
                  <a:lnTo>
                    <a:pt x="642" y="922"/>
                  </a:lnTo>
                  <a:lnTo>
                    <a:pt x="663" y="913"/>
                  </a:lnTo>
                  <a:lnTo>
                    <a:pt x="684" y="904"/>
                  </a:lnTo>
                  <a:lnTo>
                    <a:pt x="704" y="893"/>
                  </a:lnTo>
                  <a:lnTo>
                    <a:pt x="723" y="883"/>
                  </a:lnTo>
                  <a:lnTo>
                    <a:pt x="743" y="870"/>
                  </a:lnTo>
                  <a:lnTo>
                    <a:pt x="760" y="858"/>
                  </a:lnTo>
                  <a:lnTo>
                    <a:pt x="778" y="844"/>
                  </a:lnTo>
                  <a:lnTo>
                    <a:pt x="796" y="828"/>
                  </a:lnTo>
                  <a:lnTo>
                    <a:pt x="812" y="813"/>
                  </a:lnTo>
                  <a:lnTo>
                    <a:pt x="828" y="796"/>
                  </a:lnTo>
                  <a:lnTo>
                    <a:pt x="842" y="780"/>
                  </a:lnTo>
                  <a:lnTo>
                    <a:pt x="856" y="762"/>
                  </a:lnTo>
                  <a:lnTo>
                    <a:pt x="870" y="743"/>
                  </a:lnTo>
                  <a:lnTo>
                    <a:pt x="883" y="725"/>
                  </a:lnTo>
                  <a:lnTo>
                    <a:pt x="893" y="705"/>
                  </a:lnTo>
                  <a:lnTo>
                    <a:pt x="904" y="684"/>
                  </a:lnTo>
                  <a:lnTo>
                    <a:pt x="913" y="663"/>
                  </a:lnTo>
                  <a:lnTo>
                    <a:pt x="922" y="641"/>
                  </a:lnTo>
                  <a:lnTo>
                    <a:pt x="929" y="620"/>
                  </a:lnTo>
                  <a:lnTo>
                    <a:pt x="936" y="597"/>
                  </a:lnTo>
                  <a:lnTo>
                    <a:pt x="941" y="576"/>
                  </a:lnTo>
                  <a:lnTo>
                    <a:pt x="945" y="553"/>
                  </a:lnTo>
                  <a:lnTo>
                    <a:pt x="948" y="528"/>
                  </a:lnTo>
                  <a:lnTo>
                    <a:pt x="950" y="505"/>
                  </a:lnTo>
                  <a:lnTo>
                    <a:pt x="950" y="480"/>
                  </a:lnTo>
                  <a:lnTo>
                    <a:pt x="961" y="480"/>
                  </a:lnTo>
                  <a:close/>
                </a:path>
              </a:pathLst>
            </a:custGeom>
            <a:solidFill>
              <a:srgbClr val="A7DBFF"/>
            </a:solidFill>
            <a:ln w="9525">
              <a:noFill/>
              <a:round/>
              <a:headEnd/>
              <a:tailEnd/>
            </a:ln>
          </p:spPr>
          <p:txBody>
            <a:bodyPr/>
            <a:lstStyle/>
            <a:p>
              <a:endParaRPr lang="en-US"/>
            </a:p>
          </p:txBody>
        </p:sp>
        <p:sp>
          <p:nvSpPr>
            <p:cNvPr id="53374" name="Freeform 127"/>
            <p:cNvSpPr>
              <a:spLocks/>
            </p:cNvSpPr>
            <p:nvPr/>
          </p:nvSpPr>
          <p:spPr bwMode="auto">
            <a:xfrm>
              <a:off x="4010702" y="2614638"/>
              <a:ext cx="1340556" cy="1508125"/>
            </a:xfrm>
            <a:custGeom>
              <a:avLst/>
              <a:gdLst>
                <a:gd name="T0" fmla="*/ 2147483647 w 950"/>
                <a:gd name="T1" fmla="*/ 2147483647 h 950"/>
                <a:gd name="T2" fmla="*/ 2147483647 w 950"/>
                <a:gd name="T3" fmla="*/ 2147483647 h 950"/>
                <a:gd name="T4" fmla="*/ 2147483647 w 950"/>
                <a:gd name="T5" fmla="*/ 2147483647 h 950"/>
                <a:gd name="T6" fmla="*/ 2147483647 w 950"/>
                <a:gd name="T7" fmla="*/ 2147483647 h 950"/>
                <a:gd name="T8" fmla="*/ 2147483647 w 950"/>
                <a:gd name="T9" fmla="*/ 2147483647 h 950"/>
                <a:gd name="T10" fmla="*/ 2147483647 w 950"/>
                <a:gd name="T11" fmla="*/ 2147483647 h 950"/>
                <a:gd name="T12" fmla="*/ 2147483647 w 950"/>
                <a:gd name="T13" fmla="*/ 2147483647 h 950"/>
                <a:gd name="T14" fmla="*/ 2147483647 w 950"/>
                <a:gd name="T15" fmla="*/ 2147483647 h 950"/>
                <a:gd name="T16" fmla="*/ 2147483647 w 950"/>
                <a:gd name="T17" fmla="*/ 2147483647 h 950"/>
                <a:gd name="T18" fmla="*/ 2147483647 w 950"/>
                <a:gd name="T19" fmla="*/ 2147483647 h 950"/>
                <a:gd name="T20" fmla="*/ 2147483647 w 950"/>
                <a:gd name="T21" fmla="*/ 2147483647 h 950"/>
                <a:gd name="T22" fmla="*/ 2147483647 w 950"/>
                <a:gd name="T23" fmla="*/ 2147483647 h 950"/>
                <a:gd name="T24" fmla="*/ 0 w 950"/>
                <a:gd name="T25" fmla="*/ 2147483647 h 950"/>
                <a:gd name="T26" fmla="*/ 2147483647 w 950"/>
                <a:gd name="T27" fmla="*/ 2147483647 h 950"/>
                <a:gd name="T28" fmla="*/ 2147483647 w 950"/>
                <a:gd name="T29" fmla="*/ 2147483647 h 950"/>
                <a:gd name="T30" fmla="*/ 2147483647 w 950"/>
                <a:gd name="T31" fmla="*/ 2147483647 h 950"/>
                <a:gd name="T32" fmla="*/ 2147483647 w 950"/>
                <a:gd name="T33" fmla="*/ 2147483647 h 950"/>
                <a:gd name="T34" fmla="*/ 2147483647 w 950"/>
                <a:gd name="T35" fmla="*/ 2147483647 h 950"/>
                <a:gd name="T36" fmla="*/ 2147483647 w 950"/>
                <a:gd name="T37" fmla="*/ 2147483647 h 950"/>
                <a:gd name="T38" fmla="*/ 2147483647 w 950"/>
                <a:gd name="T39" fmla="*/ 2147483647 h 950"/>
                <a:gd name="T40" fmla="*/ 2147483647 w 950"/>
                <a:gd name="T41" fmla="*/ 2147483647 h 950"/>
                <a:gd name="T42" fmla="*/ 2147483647 w 950"/>
                <a:gd name="T43" fmla="*/ 2147483647 h 950"/>
                <a:gd name="T44" fmla="*/ 2147483647 w 950"/>
                <a:gd name="T45" fmla="*/ 2147483647 h 950"/>
                <a:gd name="T46" fmla="*/ 2147483647 w 950"/>
                <a:gd name="T47" fmla="*/ 2147483647 h 950"/>
                <a:gd name="T48" fmla="*/ 2147483647 w 950"/>
                <a:gd name="T49" fmla="*/ 2147483647 h 950"/>
                <a:gd name="T50" fmla="*/ 2147483647 w 950"/>
                <a:gd name="T51" fmla="*/ 2147483647 h 950"/>
                <a:gd name="T52" fmla="*/ 2147483647 w 950"/>
                <a:gd name="T53" fmla="*/ 2147483647 h 950"/>
                <a:gd name="T54" fmla="*/ 2147483647 w 950"/>
                <a:gd name="T55" fmla="*/ 2147483647 h 950"/>
                <a:gd name="T56" fmla="*/ 2147483647 w 950"/>
                <a:gd name="T57" fmla="*/ 2147483647 h 950"/>
                <a:gd name="T58" fmla="*/ 2147483647 w 950"/>
                <a:gd name="T59" fmla="*/ 2147483647 h 950"/>
                <a:gd name="T60" fmla="*/ 2147483647 w 950"/>
                <a:gd name="T61" fmla="*/ 2147483647 h 950"/>
                <a:gd name="T62" fmla="*/ 2147483647 w 950"/>
                <a:gd name="T63" fmla="*/ 2147483647 h 950"/>
                <a:gd name="T64" fmla="*/ 2147483647 w 950"/>
                <a:gd name="T65" fmla="*/ 2147483647 h 950"/>
                <a:gd name="T66" fmla="*/ 2147483647 w 950"/>
                <a:gd name="T67" fmla="*/ 2147483647 h 950"/>
                <a:gd name="T68" fmla="*/ 2147483647 w 950"/>
                <a:gd name="T69" fmla="*/ 2147483647 h 950"/>
                <a:gd name="T70" fmla="*/ 2147483647 w 950"/>
                <a:gd name="T71" fmla="*/ 2147483647 h 950"/>
                <a:gd name="T72" fmla="*/ 2147483647 w 950"/>
                <a:gd name="T73" fmla="*/ 2147483647 h 950"/>
                <a:gd name="T74" fmla="*/ 2147483647 w 950"/>
                <a:gd name="T75" fmla="*/ 2147483647 h 950"/>
                <a:gd name="T76" fmla="*/ 2147483647 w 950"/>
                <a:gd name="T77" fmla="*/ 2147483647 h 950"/>
                <a:gd name="T78" fmla="*/ 2147483647 w 950"/>
                <a:gd name="T79" fmla="*/ 2147483647 h 950"/>
                <a:gd name="T80" fmla="*/ 2147483647 w 950"/>
                <a:gd name="T81" fmla="*/ 2147483647 h 950"/>
                <a:gd name="T82" fmla="*/ 2147483647 w 950"/>
                <a:gd name="T83" fmla="*/ 2147483647 h 950"/>
                <a:gd name="T84" fmla="*/ 2147483647 w 950"/>
                <a:gd name="T85" fmla="*/ 2147483647 h 950"/>
                <a:gd name="T86" fmla="*/ 2147483647 w 950"/>
                <a:gd name="T87" fmla="*/ 2147483647 h 950"/>
                <a:gd name="T88" fmla="*/ 2147483647 w 950"/>
                <a:gd name="T89" fmla="*/ 2147483647 h 950"/>
                <a:gd name="T90" fmla="*/ 2147483647 w 950"/>
                <a:gd name="T91" fmla="*/ 2147483647 h 950"/>
                <a:gd name="T92" fmla="*/ 2147483647 w 950"/>
                <a:gd name="T93" fmla="*/ 2147483647 h 950"/>
                <a:gd name="T94" fmla="*/ 2147483647 w 950"/>
                <a:gd name="T95" fmla="*/ 2147483647 h 950"/>
                <a:gd name="T96" fmla="*/ 2147483647 w 950"/>
                <a:gd name="T97" fmla="*/ 2147483647 h 950"/>
                <a:gd name="T98" fmla="*/ 2147483647 w 950"/>
                <a:gd name="T99" fmla="*/ 2147483647 h 950"/>
                <a:gd name="T100" fmla="*/ 2147483647 w 950"/>
                <a:gd name="T101" fmla="*/ 2147483647 h 95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50"/>
                <a:gd name="T154" fmla="*/ 0 h 950"/>
                <a:gd name="T155" fmla="*/ 950 w 950"/>
                <a:gd name="T156" fmla="*/ 950 h 95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50" h="950">
                  <a:moveTo>
                    <a:pt x="950" y="475"/>
                  </a:moveTo>
                  <a:lnTo>
                    <a:pt x="950" y="450"/>
                  </a:lnTo>
                  <a:lnTo>
                    <a:pt x="949" y="427"/>
                  </a:lnTo>
                  <a:lnTo>
                    <a:pt x="945" y="402"/>
                  </a:lnTo>
                  <a:lnTo>
                    <a:pt x="941" y="379"/>
                  </a:lnTo>
                  <a:lnTo>
                    <a:pt x="936" y="356"/>
                  </a:lnTo>
                  <a:lnTo>
                    <a:pt x="929" y="335"/>
                  </a:lnTo>
                  <a:lnTo>
                    <a:pt x="922" y="312"/>
                  </a:lnTo>
                  <a:lnTo>
                    <a:pt x="913" y="291"/>
                  </a:lnTo>
                  <a:lnTo>
                    <a:pt x="904" y="269"/>
                  </a:lnTo>
                  <a:lnTo>
                    <a:pt x="894" y="248"/>
                  </a:lnTo>
                  <a:lnTo>
                    <a:pt x="881" y="229"/>
                  </a:lnTo>
                  <a:lnTo>
                    <a:pt x="869" y="209"/>
                  </a:lnTo>
                  <a:lnTo>
                    <a:pt x="856" y="191"/>
                  </a:lnTo>
                  <a:lnTo>
                    <a:pt x="842" y="174"/>
                  </a:lnTo>
                  <a:lnTo>
                    <a:pt x="826" y="156"/>
                  </a:lnTo>
                  <a:lnTo>
                    <a:pt x="810" y="140"/>
                  </a:lnTo>
                  <a:lnTo>
                    <a:pt x="794" y="124"/>
                  </a:lnTo>
                  <a:lnTo>
                    <a:pt x="777" y="108"/>
                  </a:lnTo>
                  <a:lnTo>
                    <a:pt x="759" y="94"/>
                  </a:lnTo>
                  <a:lnTo>
                    <a:pt x="741" y="81"/>
                  </a:lnTo>
                  <a:lnTo>
                    <a:pt x="722" y="69"/>
                  </a:lnTo>
                  <a:lnTo>
                    <a:pt x="702" y="58"/>
                  </a:lnTo>
                  <a:lnTo>
                    <a:pt x="681" y="48"/>
                  </a:lnTo>
                  <a:lnTo>
                    <a:pt x="660" y="37"/>
                  </a:lnTo>
                  <a:lnTo>
                    <a:pt x="638" y="28"/>
                  </a:lnTo>
                  <a:lnTo>
                    <a:pt x="617" y="21"/>
                  </a:lnTo>
                  <a:lnTo>
                    <a:pt x="594" y="16"/>
                  </a:lnTo>
                  <a:lnTo>
                    <a:pt x="571" y="11"/>
                  </a:lnTo>
                  <a:lnTo>
                    <a:pt x="548" y="5"/>
                  </a:lnTo>
                  <a:lnTo>
                    <a:pt x="523" y="3"/>
                  </a:lnTo>
                  <a:lnTo>
                    <a:pt x="500" y="2"/>
                  </a:lnTo>
                  <a:lnTo>
                    <a:pt x="475" y="0"/>
                  </a:lnTo>
                  <a:lnTo>
                    <a:pt x="450" y="2"/>
                  </a:lnTo>
                  <a:lnTo>
                    <a:pt x="426" y="3"/>
                  </a:lnTo>
                  <a:lnTo>
                    <a:pt x="402" y="5"/>
                  </a:lnTo>
                  <a:lnTo>
                    <a:pt x="379" y="11"/>
                  </a:lnTo>
                  <a:lnTo>
                    <a:pt x="356" y="16"/>
                  </a:lnTo>
                  <a:lnTo>
                    <a:pt x="333" y="21"/>
                  </a:lnTo>
                  <a:lnTo>
                    <a:pt x="312" y="28"/>
                  </a:lnTo>
                  <a:lnTo>
                    <a:pt x="289" y="37"/>
                  </a:lnTo>
                  <a:lnTo>
                    <a:pt x="270" y="48"/>
                  </a:lnTo>
                  <a:lnTo>
                    <a:pt x="248" y="58"/>
                  </a:lnTo>
                  <a:lnTo>
                    <a:pt x="229" y="69"/>
                  </a:lnTo>
                  <a:lnTo>
                    <a:pt x="209" y="81"/>
                  </a:lnTo>
                  <a:lnTo>
                    <a:pt x="190" y="94"/>
                  </a:lnTo>
                  <a:lnTo>
                    <a:pt x="172" y="108"/>
                  </a:lnTo>
                  <a:lnTo>
                    <a:pt x="154" y="124"/>
                  </a:lnTo>
                  <a:lnTo>
                    <a:pt x="138" y="140"/>
                  </a:lnTo>
                  <a:lnTo>
                    <a:pt x="122" y="156"/>
                  </a:lnTo>
                  <a:lnTo>
                    <a:pt x="108" y="174"/>
                  </a:lnTo>
                  <a:lnTo>
                    <a:pt x="94" y="191"/>
                  </a:lnTo>
                  <a:lnTo>
                    <a:pt x="80" y="209"/>
                  </a:lnTo>
                  <a:lnTo>
                    <a:pt x="67" y="229"/>
                  </a:lnTo>
                  <a:lnTo>
                    <a:pt x="57" y="248"/>
                  </a:lnTo>
                  <a:lnTo>
                    <a:pt x="46" y="269"/>
                  </a:lnTo>
                  <a:lnTo>
                    <a:pt x="37" y="291"/>
                  </a:lnTo>
                  <a:lnTo>
                    <a:pt x="28" y="312"/>
                  </a:lnTo>
                  <a:lnTo>
                    <a:pt x="21" y="335"/>
                  </a:lnTo>
                  <a:lnTo>
                    <a:pt x="14" y="356"/>
                  </a:lnTo>
                  <a:lnTo>
                    <a:pt x="9" y="379"/>
                  </a:lnTo>
                  <a:lnTo>
                    <a:pt x="5" y="402"/>
                  </a:lnTo>
                  <a:lnTo>
                    <a:pt x="2" y="427"/>
                  </a:lnTo>
                  <a:lnTo>
                    <a:pt x="0" y="450"/>
                  </a:lnTo>
                  <a:lnTo>
                    <a:pt x="0" y="475"/>
                  </a:lnTo>
                  <a:lnTo>
                    <a:pt x="0" y="500"/>
                  </a:lnTo>
                  <a:lnTo>
                    <a:pt x="2" y="525"/>
                  </a:lnTo>
                  <a:lnTo>
                    <a:pt x="5" y="548"/>
                  </a:lnTo>
                  <a:lnTo>
                    <a:pt x="9" y="571"/>
                  </a:lnTo>
                  <a:lnTo>
                    <a:pt x="14" y="594"/>
                  </a:lnTo>
                  <a:lnTo>
                    <a:pt x="21" y="617"/>
                  </a:lnTo>
                  <a:lnTo>
                    <a:pt x="28" y="638"/>
                  </a:lnTo>
                  <a:lnTo>
                    <a:pt x="37" y="661"/>
                  </a:lnTo>
                  <a:lnTo>
                    <a:pt x="46" y="681"/>
                  </a:lnTo>
                  <a:lnTo>
                    <a:pt x="57" y="702"/>
                  </a:lnTo>
                  <a:lnTo>
                    <a:pt x="67" y="722"/>
                  </a:lnTo>
                  <a:lnTo>
                    <a:pt x="80" y="741"/>
                  </a:lnTo>
                  <a:lnTo>
                    <a:pt x="94" y="761"/>
                  </a:lnTo>
                  <a:lnTo>
                    <a:pt x="108" y="778"/>
                  </a:lnTo>
                  <a:lnTo>
                    <a:pt x="122" y="796"/>
                  </a:lnTo>
                  <a:lnTo>
                    <a:pt x="138" y="812"/>
                  </a:lnTo>
                  <a:lnTo>
                    <a:pt x="154" y="828"/>
                  </a:lnTo>
                  <a:lnTo>
                    <a:pt x="172" y="842"/>
                  </a:lnTo>
                  <a:lnTo>
                    <a:pt x="190" y="856"/>
                  </a:lnTo>
                  <a:lnTo>
                    <a:pt x="209" y="871"/>
                  </a:lnTo>
                  <a:lnTo>
                    <a:pt x="229" y="883"/>
                  </a:lnTo>
                  <a:lnTo>
                    <a:pt x="248" y="894"/>
                  </a:lnTo>
                  <a:lnTo>
                    <a:pt x="270" y="904"/>
                  </a:lnTo>
                  <a:lnTo>
                    <a:pt x="289" y="913"/>
                  </a:lnTo>
                  <a:lnTo>
                    <a:pt x="312" y="922"/>
                  </a:lnTo>
                  <a:lnTo>
                    <a:pt x="333" y="929"/>
                  </a:lnTo>
                  <a:lnTo>
                    <a:pt x="356" y="936"/>
                  </a:lnTo>
                  <a:lnTo>
                    <a:pt x="379" y="941"/>
                  </a:lnTo>
                  <a:lnTo>
                    <a:pt x="402" y="945"/>
                  </a:lnTo>
                  <a:lnTo>
                    <a:pt x="426" y="949"/>
                  </a:lnTo>
                  <a:lnTo>
                    <a:pt x="450" y="950"/>
                  </a:lnTo>
                  <a:lnTo>
                    <a:pt x="475" y="950"/>
                  </a:lnTo>
                  <a:lnTo>
                    <a:pt x="500" y="950"/>
                  </a:lnTo>
                  <a:lnTo>
                    <a:pt x="523" y="949"/>
                  </a:lnTo>
                  <a:lnTo>
                    <a:pt x="548" y="945"/>
                  </a:lnTo>
                  <a:lnTo>
                    <a:pt x="571" y="941"/>
                  </a:lnTo>
                  <a:lnTo>
                    <a:pt x="594" y="936"/>
                  </a:lnTo>
                  <a:lnTo>
                    <a:pt x="617" y="929"/>
                  </a:lnTo>
                  <a:lnTo>
                    <a:pt x="638" y="922"/>
                  </a:lnTo>
                  <a:lnTo>
                    <a:pt x="660" y="913"/>
                  </a:lnTo>
                  <a:lnTo>
                    <a:pt x="681" y="904"/>
                  </a:lnTo>
                  <a:lnTo>
                    <a:pt x="702" y="894"/>
                  </a:lnTo>
                  <a:lnTo>
                    <a:pt x="722" y="883"/>
                  </a:lnTo>
                  <a:lnTo>
                    <a:pt x="741" y="871"/>
                  </a:lnTo>
                  <a:lnTo>
                    <a:pt x="759" y="856"/>
                  </a:lnTo>
                  <a:lnTo>
                    <a:pt x="777" y="842"/>
                  </a:lnTo>
                  <a:lnTo>
                    <a:pt x="794" y="828"/>
                  </a:lnTo>
                  <a:lnTo>
                    <a:pt x="810" y="812"/>
                  </a:lnTo>
                  <a:lnTo>
                    <a:pt x="826" y="796"/>
                  </a:lnTo>
                  <a:lnTo>
                    <a:pt x="842" y="778"/>
                  </a:lnTo>
                  <a:lnTo>
                    <a:pt x="856" y="761"/>
                  </a:lnTo>
                  <a:lnTo>
                    <a:pt x="869" y="741"/>
                  </a:lnTo>
                  <a:lnTo>
                    <a:pt x="881" y="722"/>
                  </a:lnTo>
                  <a:lnTo>
                    <a:pt x="894" y="702"/>
                  </a:lnTo>
                  <a:lnTo>
                    <a:pt x="904" y="681"/>
                  </a:lnTo>
                  <a:lnTo>
                    <a:pt x="913" y="661"/>
                  </a:lnTo>
                  <a:lnTo>
                    <a:pt x="922" y="638"/>
                  </a:lnTo>
                  <a:lnTo>
                    <a:pt x="929" y="617"/>
                  </a:lnTo>
                  <a:lnTo>
                    <a:pt x="936" y="594"/>
                  </a:lnTo>
                  <a:lnTo>
                    <a:pt x="941" y="571"/>
                  </a:lnTo>
                  <a:lnTo>
                    <a:pt x="945" y="548"/>
                  </a:lnTo>
                  <a:lnTo>
                    <a:pt x="949" y="525"/>
                  </a:lnTo>
                  <a:lnTo>
                    <a:pt x="950" y="500"/>
                  </a:lnTo>
                  <a:lnTo>
                    <a:pt x="950" y="475"/>
                  </a:lnTo>
                  <a:lnTo>
                    <a:pt x="940" y="475"/>
                  </a:lnTo>
                  <a:lnTo>
                    <a:pt x="940" y="452"/>
                  </a:lnTo>
                  <a:lnTo>
                    <a:pt x="938" y="427"/>
                  </a:lnTo>
                  <a:lnTo>
                    <a:pt x="934" y="404"/>
                  </a:lnTo>
                  <a:lnTo>
                    <a:pt x="931" y="381"/>
                  </a:lnTo>
                  <a:lnTo>
                    <a:pt x="925" y="360"/>
                  </a:lnTo>
                  <a:lnTo>
                    <a:pt x="918" y="337"/>
                  </a:lnTo>
                  <a:lnTo>
                    <a:pt x="911" y="316"/>
                  </a:lnTo>
                  <a:lnTo>
                    <a:pt x="902" y="294"/>
                  </a:lnTo>
                  <a:lnTo>
                    <a:pt x="894" y="275"/>
                  </a:lnTo>
                  <a:lnTo>
                    <a:pt x="883" y="253"/>
                  </a:lnTo>
                  <a:lnTo>
                    <a:pt x="872" y="234"/>
                  </a:lnTo>
                  <a:lnTo>
                    <a:pt x="860" y="216"/>
                  </a:lnTo>
                  <a:lnTo>
                    <a:pt x="847" y="199"/>
                  </a:lnTo>
                  <a:lnTo>
                    <a:pt x="833" y="181"/>
                  </a:lnTo>
                  <a:lnTo>
                    <a:pt x="819" y="163"/>
                  </a:lnTo>
                  <a:lnTo>
                    <a:pt x="803" y="147"/>
                  </a:lnTo>
                  <a:lnTo>
                    <a:pt x="787" y="131"/>
                  </a:lnTo>
                  <a:lnTo>
                    <a:pt x="771" y="117"/>
                  </a:lnTo>
                  <a:lnTo>
                    <a:pt x="754" y="103"/>
                  </a:lnTo>
                  <a:lnTo>
                    <a:pt x="734" y="90"/>
                  </a:lnTo>
                  <a:lnTo>
                    <a:pt x="716" y="78"/>
                  </a:lnTo>
                  <a:lnTo>
                    <a:pt x="697" y="67"/>
                  </a:lnTo>
                  <a:lnTo>
                    <a:pt x="676" y="57"/>
                  </a:lnTo>
                  <a:lnTo>
                    <a:pt x="656" y="48"/>
                  </a:lnTo>
                  <a:lnTo>
                    <a:pt x="635" y="39"/>
                  </a:lnTo>
                  <a:lnTo>
                    <a:pt x="613" y="32"/>
                  </a:lnTo>
                  <a:lnTo>
                    <a:pt x="590" y="27"/>
                  </a:lnTo>
                  <a:lnTo>
                    <a:pt x="569" y="21"/>
                  </a:lnTo>
                  <a:lnTo>
                    <a:pt x="546" y="16"/>
                  </a:lnTo>
                  <a:lnTo>
                    <a:pt x="523" y="14"/>
                  </a:lnTo>
                  <a:lnTo>
                    <a:pt x="498" y="12"/>
                  </a:lnTo>
                  <a:lnTo>
                    <a:pt x="475" y="11"/>
                  </a:lnTo>
                  <a:lnTo>
                    <a:pt x="450" y="12"/>
                  </a:lnTo>
                  <a:lnTo>
                    <a:pt x="427" y="14"/>
                  </a:lnTo>
                  <a:lnTo>
                    <a:pt x="404" y="16"/>
                  </a:lnTo>
                  <a:lnTo>
                    <a:pt x="381" y="21"/>
                  </a:lnTo>
                  <a:lnTo>
                    <a:pt x="358" y="27"/>
                  </a:lnTo>
                  <a:lnTo>
                    <a:pt x="337" y="32"/>
                  </a:lnTo>
                  <a:lnTo>
                    <a:pt x="316" y="39"/>
                  </a:lnTo>
                  <a:lnTo>
                    <a:pt x="294" y="48"/>
                  </a:lnTo>
                  <a:lnTo>
                    <a:pt x="273" y="57"/>
                  </a:lnTo>
                  <a:lnTo>
                    <a:pt x="254" y="67"/>
                  </a:lnTo>
                  <a:lnTo>
                    <a:pt x="234" y="78"/>
                  </a:lnTo>
                  <a:lnTo>
                    <a:pt x="215" y="90"/>
                  </a:lnTo>
                  <a:lnTo>
                    <a:pt x="197" y="103"/>
                  </a:lnTo>
                  <a:lnTo>
                    <a:pt x="179" y="117"/>
                  </a:lnTo>
                  <a:lnTo>
                    <a:pt x="163" y="131"/>
                  </a:lnTo>
                  <a:lnTo>
                    <a:pt x="145" y="147"/>
                  </a:lnTo>
                  <a:lnTo>
                    <a:pt x="131" y="163"/>
                  </a:lnTo>
                  <a:lnTo>
                    <a:pt x="117" y="181"/>
                  </a:lnTo>
                  <a:lnTo>
                    <a:pt x="103" y="199"/>
                  </a:lnTo>
                  <a:lnTo>
                    <a:pt x="89" y="216"/>
                  </a:lnTo>
                  <a:lnTo>
                    <a:pt x="78" y="234"/>
                  </a:lnTo>
                  <a:lnTo>
                    <a:pt x="66" y="253"/>
                  </a:lnTo>
                  <a:lnTo>
                    <a:pt x="57" y="275"/>
                  </a:lnTo>
                  <a:lnTo>
                    <a:pt x="46" y="294"/>
                  </a:lnTo>
                  <a:lnTo>
                    <a:pt x="39" y="316"/>
                  </a:lnTo>
                  <a:lnTo>
                    <a:pt x="30" y="337"/>
                  </a:lnTo>
                  <a:lnTo>
                    <a:pt x="25" y="360"/>
                  </a:lnTo>
                  <a:lnTo>
                    <a:pt x="20" y="381"/>
                  </a:lnTo>
                  <a:lnTo>
                    <a:pt x="16" y="404"/>
                  </a:lnTo>
                  <a:lnTo>
                    <a:pt x="12" y="427"/>
                  </a:lnTo>
                  <a:lnTo>
                    <a:pt x="11" y="452"/>
                  </a:lnTo>
                  <a:lnTo>
                    <a:pt x="11" y="475"/>
                  </a:lnTo>
                  <a:lnTo>
                    <a:pt x="11" y="500"/>
                  </a:lnTo>
                  <a:lnTo>
                    <a:pt x="12" y="523"/>
                  </a:lnTo>
                  <a:lnTo>
                    <a:pt x="16" y="546"/>
                  </a:lnTo>
                  <a:lnTo>
                    <a:pt x="20" y="569"/>
                  </a:lnTo>
                  <a:lnTo>
                    <a:pt x="25" y="592"/>
                  </a:lnTo>
                  <a:lnTo>
                    <a:pt x="30" y="613"/>
                  </a:lnTo>
                  <a:lnTo>
                    <a:pt x="39" y="635"/>
                  </a:lnTo>
                  <a:lnTo>
                    <a:pt x="46" y="656"/>
                  </a:lnTo>
                  <a:lnTo>
                    <a:pt x="57" y="677"/>
                  </a:lnTo>
                  <a:lnTo>
                    <a:pt x="66" y="697"/>
                  </a:lnTo>
                  <a:lnTo>
                    <a:pt x="78" y="716"/>
                  </a:lnTo>
                  <a:lnTo>
                    <a:pt x="89" y="736"/>
                  </a:lnTo>
                  <a:lnTo>
                    <a:pt x="103" y="754"/>
                  </a:lnTo>
                  <a:lnTo>
                    <a:pt x="117" y="771"/>
                  </a:lnTo>
                  <a:lnTo>
                    <a:pt x="131" y="787"/>
                  </a:lnTo>
                  <a:lnTo>
                    <a:pt x="145" y="805"/>
                  </a:lnTo>
                  <a:lnTo>
                    <a:pt x="163" y="819"/>
                  </a:lnTo>
                  <a:lnTo>
                    <a:pt x="179" y="833"/>
                  </a:lnTo>
                  <a:lnTo>
                    <a:pt x="197" y="847"/>
                  </a:lnTo>
                  <a:lnTo>
                    <a:pt x="215" y="860"/>
                  </a:lnTo>
                  <a:lnTo>
                    <a:pt x="234" y="872"/>
                  </a:lnTo>
                  <a:lnTo>
                    <a:pt x="254" y="885"/>
                  </a:lnTo>
                  <a:lnTo>
                    <a:pt x="273" y="894"/>
                  </a:lnTo>
                  <a:lnTo>
                    <a:pt x="294" y="904"/>
                  </a:lnTo>
                  <a:lnTo>
                    <a:pt x="316" y="911"/>
                  </a:lnTo>
                  <a:lnTo>
                    <a:pt x="337" y="918"/>
                  </a:lnTo>
                  <a:lnTo>
                    <a:pt x="358" y="925"/>
                  </a:lnTo>
                  <a:lnTo>
                    <a:pt x="381" y="931"/>
                  </a:lnTo>
                  <a:lnTo>
                    <a:pt x="404" y="934"/>
                  </a:lnTo>
                  <a:lnTo>
                    <a:pt x="427" y="938"/>
                  </a:lnTo>
                  <a:lnTo>
                    <a:pt x="450" y="940"/>
                  </a:lnTo>
                  <a:lnTo>
                    <a:pt x="475" y="940"/>
                  </a:lnTo>
                  <a:lnTo>
                    <a:pt x="498" y="940"/>
                  </a:lnTo>
                  <a:lnTo>
                    <a:pt x="523" y="938"/>
                  </a:lnTo>
                  <a:lnTo>
                    <a:pt x="546" y="934"/>
                  </a:lnTo>
                  <a:lnTo>
                    <a:pt x="569" y="931"/>
                  </a:lnTo>
                  <a:lnTo>
                    <a:pt x="590" y="925"/>
                  </a:lnTo>
                  <a:lnTo>
                    <a:pt x="613" y="918"/>
                  </a:lnTo>
                  <a:lnTo>
                    <a:pt x="635" y="911"/>
                  </a:lnTo>
                  <a:lnTo>
                    <a:pt x="656" y="904"/>
                  </a:lnTo>
                  <a:lnTo>
                    <a:pt x="676" y="894"/>
                  </a:lnTo>
                  <a:lnTo>
                    <a:pt x="697" y="885"/>
                  </a:lnTo>
                  <a:lnTo>
                    <a:pt x="716" y="872"/>
                  </a:lnTo>
                  <a:lnTo>
                    <a:pt x="734" y="860"/>
                  </a:lnTo>
                  <a:lnTo>
                    <a:pt x="754" y="847"/>
                  </a:lnTo>
                  <a:lnTo>
                    <a:pt x="771" y="833"/>
                  </a:lnTo>
                  <a:lnTo>
                    <a:pt x="787" y="819"/>
                  </a:lnTo>
                  <a:lnTo>
                    <a:pt x="803" y="805"/>
                  </a:lnTo>
                  <a:lnTo>
                    <a:pt x="819" y="787"/>
                  </a:lnTo>
                  <a:lnTo>
                    <a:pt x="833" y="771"/>
                  </a:lnTo>
                  <a:lnTo>
                    <a:pt x="847" y="754"/>
                  </a:lnTo>
                  <a:lnTo>
                    <a:pt x="860" y="736"/>
                  </a:lnTo>
                  <a:lnTo>
                    <a:pt x="872" y="716"/>
                  </a:lnTo>
                  <a:lnTo>
                    <a:pt x="883" y="697"/>
                  </a:lnTo>
                  <a:lnTo>
                    <a:pt x="894" y="677"/>
                  </a:lnTo>
                  <a:lnTo>
                    <a:pt x="902" y="656"/>
                  </a:lnTo>
                  <a:lnTo>
                    <a:pt x="911" y="635"/>
                  </a:lnTo>
                  <a:lnTo>
                    <a:pt x="918" y="613"/>
                  </a:lnTo>
                  <a:lnTo>
                    <a:pt x="925" y="592"/>
                  </a:lnTo>
                  <a:lnTo>
                    <a:pt x="931" y="569"/>
                  </a:lnTo>
                  <a:lnTo>
                    <a:pt x="934" y="546"/>
                  </a:lnTo>
                  <a:lnTo>
                    <a:pt x="938" y="523"/>
                  </a:lnTo>
                  <a:lnTo>
                    <a:pt x="940" y="500"/>
                  </a:lnTo>
                  <a:lnTo>
                    <a:pt x="940" y="475"/>
                  </a:lnTo>
                  <a:lnTo>
                    <a:pt x="950" y="475"/>
                  </a:lnTo>
                  <a:close/>
                </a:path>
              </a:pathLst>
            </a:custGeom>
            <a:solidFill>
              <a:srgbClr val="A8DCFF"/>
            </a:solidFill>
            <a:ln w="9525">
              <a:noFill/>
              <a:round/>
              <a:headEnd/>
              <a:tailEnd/>
            </a:ln>
          </p:spPr>
          <p:txBody>
            <a:bodyPr/>
            <a:lstStyle/>
            <a:p>
              <a:endParaRPr lang="en-US"/>
            </a:p>
          </p:txBody>
        </p:sp>
        <p:sp>
          <p:nvSpPr>
            <p:cNvPr id="53375" name="Freeform 128"/>
            <p:cNvSpPr>
              <a:spLocks/>
            </p:cNvSpPr>
            <p:nvPr/>
          </p:nvSpPr>
          <p:spPr bwMode="auto">
            <a:xfrm>
              <a:off x="4017757" y="2622571"/>
              <a:ext cx="1326444" cy="1492250"/>
            </a:xfrm>
            <a:custGeom>
              <a:avLst/>
              <a:gdLst>
                <a:gd name="T0" fmla="*/ 2147483647 w 940"/>
                <a:gd name="T1" fmla="*/ 2147483647 h 940"/>
                <a:gd name="T2" fmla="*/ 2147483647 w 940"/>
                <a:gd name="T3" fmla="*/ 2147483647 h 940"/>
                <a:gd name="T4" fmla="*/ 2147483647 w 940"/>
                <a:gd name="T5" fmla="*/ 2147483647 h 940"/>
                <a:gd name="T6" fmla="*/ 2147483647 w 940"/>
                <a:gd name="T7" fmla="*/ 2147483647 h 940"/>
                <a:gd name="T8" fmla="*/ 2147483647 w 940"/>
                <a:gd name="T9" fmla="*/ 2147483647 h 940"/>
                <a:gd name="T10" fmla="*/ 2147483647 w 940"/>
                <a:gd name="T11" fmla="*/ 2147483647 h 940"/>
                <a:gd name="T12" fmla="*/ 2147483647 w 940"/>
                <a:gd name="T13" fmla="*/ 2147483647 h 940"/>
                <a:gd name="T14" fmla="*/ 2147483647 w 940"/>
                <a:gd name="T15" fmla="*/ 2147483647 h 940"/>
                <a:gd name="T16" fmla="*/ 2147483647 w 940"/>
                <a:gd name="T17" fmla="*/ 2147483647 h 940"/>
                <a:gd name="T18" fmla="*/ 2147483647 w 940"/>
                <a:gd name="T19" fmla="*/ 2147483647 h 940"/>
                <a:gd name="T20" fmla="*/ 2147483647 w 940"/>
                <a:gd name="T21" fmla="*/ 2147483647 h 940"/>
                <a:gd name="T22" fmla="*/ 2147483647 w 940"/>
                <a:gd name="T23" fmla="*/ 2147483647 h 940"/>
                <a:gd name="T24" fmla="*/ 0 w 940"/>
                <a:gd name="T25" fmla="*/ 2147483647 h 940"/>
                <a:gd name="T26" fmla="*/ 2147483647 w 940"/>
                <a:gd name="T27" fmla="*/ 2147483647 h 940"/>
                <a:gd name="T28" fmla="*/ 2147483647 w 940"/>
                <a:gd name="T29" fmla="*/ 2147483647 h 940"/>
                <a:gd name="T30" fmla="*/ 2147483647 w 940"/>
                <a:gd name="T31" fmla="*/ 2147483647 h 940"/>
                <a:gd name="T32" fmla="*/ 2147483647 w 940"/>
                <a:gd name="T33" fmla="*/ 2147483647 h 940"/>
                <a:gd name="T34" fmla="*/ 2147483647 w 940"/>
                <a:gd name="T35" fmla="*/ 2147483647 h 940"/>
                <a:gd name="T36" fmla="*/ 2147483647 w 940"/>
                <a:gd name="T37" fmla="*/ 2147483647 h 940"/>
                <a:gd name="T38" fmla="*/ 2147483647 w 940"/>
                <a:gd name="T39" fmla="*/ 2147483647 h 940"/>
                <a:gd name="T40" fmla="*/ 2147483647 w 940"/>
                <a:gd name="T41" fmla="*/ 2147483647 h 940"/>
                <a:gd name="T42" fmla="*/ 2147483647 w 940"/>
                <a:gd name="T43" fmla="*/ 2147483647 h 940"/>
                <a:gd name="T44" fmla="*/ 2147483647 w 940"/>
                <a:gd name="T45" fmla="*/ 2147483647 h 940"/>
                <a:gd name="T46" fmla="*/ 2147483647 w 940"/>
                <a:gd name="T47" fmla="*/ 2147483647 h 940"/>
                <a:gd name="T48" fmla="*/ 2147483647 w 940"/>
                <a:gd name="T49" fmla="*/ 2147483647 h 940"/>
                <a:gd name="T50" fmla="*/ 2147483647 w 940"/>
                <a:gd name="T51" fmla="*/ 2147483647 h 940"/>
                <a:gd name="T52" fmla="*/ 2147483647 w 940"/>
                <a:gd name="T53" fmla="*/ 2147483647 h 940"/>
                <a:gd name="T54" fmla="*/ 2147483647 w 940"/>
                <a:gd name="T55" fmla="*/ 2147483647 h 940"/>
                <a:gd name="T56" fmla="*/ 2147483647 w 940"/>
                <a:gd name="T57" fmla="*/ 2147483647 h 940"/>
                <a:gd name="T58" fmla="*/ 2147483647 w 940"/>
                <a:gd name="T59" fmla="*/ 2147483647 h 940"/>
                <a:gd name="T60" fmla="*/ 2147483647 w 940"/>
                <a:gd name="T61" fmla="*/ 2147483647 h 940"/>
                <a:gd name="T62" fmla="*/ 2147483647 w 940"/>
                <a:gd name="T63" fmla="*/ 2147483647 h 940"/>
                <a:gd name="T64" fmla="*/ 2147483647 w 940"/>
                <a:gd name="T65" fmla="*/ 2147483647 h 940"/>
                <a:gd name="T66" fmla="*/ 2147483647 w 940"/>
                <a:gd name="T67" fmla="*/ 2147483647 h 940"/>
                <a:gd name="T68" fmla="*/ 2147483647 w 940"/>
                <a:gd name="T69" fmla="*/ 2147483647 h 940"/>
                <a:gd name="T70" fmla="*/ 2147483647 w 940"/>
                <a:gd name="T71" fmla="*/ 2147483647 h 940"/>
                <a:gd name="T72" fmla="*/ 2147483647 w 940"/>
                <a:gd name="T73" fmla="*/ 2147483647 h 940"/>
                <a:gd name="T74" fmla="*/ 2147483647 w 940"/>
                <a:gd name="T75" fmla="*/ 2147483647 h 940"/>
                <a:gd name="T76" fmla="*/ 2147483647 w 940"/>
                <a:gd name="T77" fmla="*/ 2147483647 h 940"/>
                <a:gd name="T78" fmla="*/ 2147483647 w 940"/>
                <a:gd name="T79" fmla="*/ 2147483647 h 940"/>
                <a:gd name="T80" fmla="*/ 2147483647 w 940"/>
                <a:gd name="T81" fmla="*/ 2147483647 h 940"/>
                <a:gd name="T82" fmla="*/ 2147483647 w 940"/>
                <a:gd name="T83" fmla="*/ 2147483647 h 940"/>
                <a:gd name="T84" fmla="*/ 2147483647 w 940"/>
                <a:gd name="T85" fmla="*/ 2147483647 h 940"/>
                <a:gd name="T86" fmla="*/ 2147483647 w 940"/>
                <a:gd name="T87" fmla="*/ 2147483647 h 940"/>
                <a:gd name="T88" fmla="*/ 2147483647 w 940"/>
                <a:gd name="T89" fmla="*/ 2147483647 h 940"/>
                <a:gd name="T90" fmla="*/ 2147483647 w 940"/>
                <a:gd name="T91" fmla="*/ 2147483647 h 940"/>
                <a:gd name="T92" fmla="*/ 2147483647 w 940"/>
                <a:gd name="T93" fmla="*/ 2147483647 h 940"/>
                <a:gd name="T94" fmla="*/ 2147483647 w 940"/>
                <a:gd name="T95" fmla="*/ 2147483647 h 940"/>
                <a:gd name="T96" fmla="*/ 2147483647 w 940"/>
                <a:gd name="T97" fmla="*/ 2147483647 h 940"/>
                <a:gd name="T98" fmla="*/ 2147483647 w 940"/>
                <a:gd name="T99" fmla="*/ 2147483647 h 940"/>
                <a:gd name="T100" fmla="*/ 2147483647 w 940"/>
                <a:gd name="T101" fmla="*/ 2147483647 h 94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40"/>
                <a:gd name="T154" fmla="*/ 0 h 940"/>
                <a:gd name="T155" fmla="*/ 940 w 940"/>
                <a:gd name="T156" fmla="*/ 940 h 94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40" h="940">
                  <a:moveTo>
                    <a:pt x="940" y="470"/>
                  </a:moveTo>
                  <a:lnTo>
                    <a:pt x="940" y="447"/>
                  </a:lnTo>
                  <a:lnTo>
                    <a:pt x="938" y="422"/>
                  </a:lnTo>
                  <a:lnTo>
                    <a:pt x="935" y="399"/>
                  </a:lnTo>
                  <a:lnTo>
                    <a:pt x="931" y="376"/>
                  </a:lnTo>
                  <a:lnTo>
                    <a:pt x="926" y="353"/>
                  </a:lnTo>
                  <a:lnTo>
                    <a:pt x="919" y="330"/>
                  </a:lnTo>
                  <a:lnTo>
                    <a:pt x="912" y="309"/>
                  </a:lnTo>
                  <a:lnTo>
                    <a:pt x="903" y="287"/>
                  </a:lnTo>
                  <a:lnTo>
                    <a:pt x="894" y="266"/>
                  </a:lnTo>
                  <a:lnTo>
                    <a:pt x="883" y="247"/>
                  </a:lnTo>
                  <a:lnTo>
                    <a:pt x="873" y="227"/>
                  </a:lnTo>
                  <a:lnTo>
                    <a:pt x="860" y="208"/>
                  </a:lnTo>
                  <a:lnTo>
                    <a:pt x="846" y="190"/>
                  </a:lnTo>
                  <a:lnTo>
                    <a:pt x="832" y="172"/>
                  </a:lnTo>
                  <a:lnTo>
                    <a:pt x="818" y="154"/>
                  </a:lnTo>
                  <a:lnTo>
                    <a:pt x="802" y="139"/>
                  </a:lnTo>
                  <a:lnTo>
                    <a:pt x="786" y="123"/>
                  </a:lnTo>
                  <a:lnTo>
                    <a:pt x="768" y="108"/>
                  </a:lnTo>
                  <a:lnTo>
                    <a:pt x="750" y="94"/>
                  </a:lnTo>
                  <a:lnTo>
                    <a:pt x="733" y="80"/>
                  </a:lnTo>
                  <a:lnTo>
                    <a:pt x="713" y="69"/>
                  </a:lnTo>
                  <a:lnTo>
                    <a:pt x="694" y="57"/>
                  </a:lnTo>
                  <a:lnTo>
                    <a:pt x="674" y="46"/>
                  </a:lnTo>
                  <a:lnTo>
                    <a:pt x="653" y="37"/>
                  </a:lnTo>
                  <a:lnTo>
                    <a:pt x="632" y="29"/>
                  </a:lnTo>
                  <a:lnTo>
                    <a:pt x="610" y="22"/>
                  </a:lnTo>
                  <a:lnTo>
                    <a:pt x="587" y="16"/>
                  </a:lnTo>
                  <a:lnTo>
                    <a:pt x="564" y="11"/>
                  </a:lnTo>
                  <a:lnTo>
                    <a:pt x="541" y="6"/>
                  </a:lnTo>
                  <a:lnTo>
                    <a:pt x="518" y="4"/>
                  </a:lnTo>
                  <a:lnTo>
                    <a:pt x="493" y="2"/>
                  </a:lnTo>
                  <a:lnTo>
                    <a:pt x="470" y="0"/>
                  </a:lnTo>
                  <a:lnTo>
                    <a:pt x="445" y="2"/>
                  </a:lnTo>
                  <a:lnTo>
                    <a:pt x="422" y="4"/>
                  </a:lnTo>
                  <a:lnTo>
                    <a:pt x="397" y="6"/>
                  </a:lnTo>
                  <a:lnTo>
                    <a:pt x="374" y="11"/>
                  </a:lnTo>
                  <a:lnTo>
                    <a:pt x="353" y="16"/>
                  </a:lnTo>
                  <a:lnTo>
                    <a:pt x="330" y="22"/>
                  </a:lnTo>
                  <a:lnTo>
                    <a:pt x="309" y="29"/>
                  </a:lnTo>
                  <a:lnTo>
                    <a:pt x="288" y="37"/>
                  </a:lnTo>
                  <a:lnTo>
                    <a:pt x="266" y="46"/>
                  </a:lnTo>
                  <a:lnTo>
                    <a:pt x="245" y="57"/>
                  </a:lnTo>
                  <a:lnTo>
                    <a:pt x="226" y="69"/>
                  </a:lnTo>
                  <a:lnTo>
                    <a:pt x="208" y="80"/>
                  </a:lnTo>
                  <a:lnTo>
                    <a:pt x="188" y="94"/>
                  </a:lnTo>
                  <a:lnTo>
                    <a:pt x="171" y="108"/>
                  </a:lnTo>
                  <a:lnTo>
                    <a:pt x="155" y="123"/>
                  </a:lnTo>
                  <a:lnTo>
                    <a:pt x="137" y="139"/>
                  </a:lnTo>
                  <a:lnTo>
                    <a:pt x="123" y="154"/>
                  </a:lnTo>
                  <a:lnTo>
                    <a:pt x="107" y="172"/>
                  </a:lnTo>
                  <a:lnTo>
                    <a:pt x="93" y="190"/>
                  </a:lnTo>
                  <a:lnTo>
                    <a:pt x="80" y="208"/>
                  </a:lnTo>
                  <a:lnTo>
                    <a:pt x="68" y="227"/>
                  </a:lnTo>
                  <a:lnTo>
                    <a:pt x="57" y="247"/>
                  </a:lnTo>
                  <a:lnTo>
                    <a:pt x="46" y="266"/>
                  </a:lnTo>
                  <a:lnTo>
                    <a:pt x="36" y="287"/>
                  </a:lnTo>
                  <a:lnTo>
                    <a:pt x="29" y="309"/>
                  </a:lnTo>
                  <a:lnTo>
                    <a:pt x="22" y="330"/>
                  </a:lnTo>
                  <a:lnTo>
                    <a:pt x="15" y="353"/>
                  </a:lnTo>
                  <a:lnTo>
                    <a:pt x="9" y="376"/>
                  </a:lnTo>
                  <a:lnTo>
                    <a:pt x="6" y="399"/>
                  </a:lnTo>
                  <a:lnTo>
                    <a:pt x="2" y="422"/>
                  </a:lnTo>
                  <a:lnTo>
                    <a:pt x="0" y="447"/>
                  </a:lnTo>
                  <a:lnTo>
                    <a:pt x="0" y="470"/>
                  </a:lnTo>
                  <a:lnTo>
                    <a:pt x="0" y="495"/>
                  </a:lnTo>
                  <a:lnTo>
                    <a:pt x="2" y="518"/>
                  </a:lnTo>
                  <a:lnTo>
                    <a:pt x="6" y="543"/>
                  </a:lnTo>
                  <a:lnTo>
                    <a:pt x="9" y="566"/>
                  </a:lnTo>
                  <a:lnTo>
                    <a:pt x="15" y="587"/>
                  </a:lnTo>
                  <a:lnTo>
                    <a:pt x="22" y="610"/>
                  </a:lnTo>
                  <a:lnTo>
                    <a:pt x="29" y="631"/>
                  </a:lnTo>
                  <a:lnTo>
                    <a:pt x="36" y="653"/>
                  </a:lnTo>
                  <a:lnTo>
                    <a:pt x="46" y="674"/>
                  </a:lnTo>
                  <a:lnTo>
                    <a:pt x="57" y="695"/>
                  </a:lnTo>
                  <a:lnTo>
                    <a:pt x="68" y="715"/>
                  </a:lnTo>
                  <a:lnTo>
                    <a:pt x="80" y="733"/>
                  </a:lnTo>
                  <a:lnTo>
                    <a:pt x="93" y="752"/>
                  </a:lnTo>
                  <a:lnTo>
                    <a:pt x="107" y="770"/>
                  </a:lnTo>
                  <a:lnTo>
                    <a:pt x="123" y="786"/>
                  </a:lnTo>
                  <a:lnTo>
                    <a:pt x="137" y="803"/>
                  </a:lnTo>
                  <a:lnTo>
                    <a:pt x="155" y="818"/>
                  </a:lnTo>
                  <a:lnTo>
                    <a:pt x="171" y="834"/>
                  </a:lnTo>
                  <a:lnTo>
                    <a:pt x="188" y="848"/>
                  </a:lnTo>
                  <a:lnTo>
                    <a:pt x="208" y="860"/>
                  </a:lnTo>
                  <a:lnTo>
                    <a:pt x="226" y="873"/>
                  </a:lnTo>
                  <a:lnTo>
                    <a:pt x="245" y="883"/>
                  </a:lnTo>
                  <a:lnTo>
                    <a:pt x="266" y="894"/>
                  </a:lnTo>
                  <a:lnTo>
                    <a:pt x="288" y="903"/>
                  </a:lnTo>
                  <a:lnTo>
                    <a:pt x="309" y="912"/>
                  </a:lnTo>
                  <a:lnTo>
                    <a:pt x="330" y="919"/>
                  </a:lnTo>
                  <a:lnTo>
                    <a:pt x="353" y="926"/>
                  </a:lnTo>
                  <a:lnTo>
                    <a:pt x="374" y="931"/>
                  </a:lnTo>
                  <a:lnTo>
                    <a:pt x="397" y="935"/>
                  </a:lnTo>
                  <a:lnTo>
                    <a:pt x="422" y="938"/>
                  </a:lnTo>
                  <a:lnTo>
                    <a:pt x="445" y="940"/>
                  </a:lnTo>
                  <a:lnTo>
                    <a:pt x="470" y="940"/>
                  </a:lnTo>
                  <a:lnTo>
                    <a:pt x="493" y="940"/>
                  </a:lnTo>
                  <a:lnTo>
                    <a:pt x="518" y="938"/>
                  </a:lnTo>
                  <a:lnTo>
                    <a:pt x="541" y="935"/>
                  </a:lnTo>
                  <a:lnTo>
                    <a:pt x="564" y="931"/>
                  </a:lnTo>
                  <a:lnTo>
                    <a:pt x="587" y="926"/>
                  </a:lnTo>
                  <a:lnTo>
                    <a:pt x="610" y="919"/>
                  </a:lnTo>
                  <a:lnTo>
                    <a:pt x="632" y="912"/>
                  </a:lnTo>
                  <a:lnTo>
                    <a:pt x="653" y="903"/>
                  </a:lnTo>
                  <a:lnTo>
                    <a:pt x="674" y="894"/>
                  </a:lnTo>
                  <a:lnTo>
                    <a:pt x="694" y="883"/>
                  </a:lnTo>
                  <a:lnTo>
                    <a:pt x="713" y="873"/>
                  </a:lnTo>
                  <a:lnTo>
                    <a:pt x="733" y="860"/>
                  </a:lnTo>
                  <a:lnTo>
                    <a:pt x="750" y="848"/>
                  </a:lnTo>
                  <a:lnTo>
                    <a:pt x="768" y="834"/>
                  </a:lnTo>
                  <a:lnTo>
                    <a:pt x="786" y="818"/>
                  </a:lnTo>
                  <a:lnTo>
                    <a:pt x="802" y="803"/>
                  </a:lnTo>
                  <a:lnTo>
                    <a:pt x="818" y="786"/>
                  </a:lnTo>
                  <a:lnTo>
                    <a:pt x="832" y="770"/>
                  </a:lnTo>
                  <a:lnTo>
                    <a:pt x="846" y="752"/>
                  </a:lnTo>
                  <a:lnTo>
                    <a:pt x="860" y="733"/>
                  </a:lnTo>
                  <a:lnTo>
                    <a:pt x="873" y="715"/>
                  </a:lnTo>
                  <a:lnTo>
                    <a:pt x="883" y="695"/>
                  </a:lnTo>
                  <a:lnTo>
                    <a:pt x="894" y="674"/>
                  </a:lnTo>
                  <a:lnTo>
                    <a:pt x="903" y="653"/>
                  </a:lnTo>
                  <a:lnTo>
                    <a:pt x="912" y="631"/>
                  </a:lnTo>
                  <a:lnTo>
                    <a:pt x="919" y="610"/>
                  </a:lnTo>
                  <a:lnTo>
                    <a:pt x="926" y="587"/>
                  </a:lnTo>
                  <a:lnTo>
                    <a:pt x="931" y="566"/>
                  </a:lnTo>
                  <a:lnTo>
                    <a:pt x="935" y="543"/>
                  </a:lnTo>
                  <a:lnTo>
                    <a:pt x="938" y="518"/>
                  </a:lnTo>
                  <a:lnTo>
                    <a:pt x="940" y="495"/>
                  </a:lnTo>
                  <a:lnTo>
                    <a:pt x="940" y="470"/>
                  </a:lnTo>
                  <a:lnTo>
                    <a:pt x="929" y="470"/>
                  </a:lnTo>
                  <a:lnTo>
                    <a:pt x="929" y="447"/>
                  </a:lnTo>
                  <a:lnTo>
                    <a:pt x="928" y="424"/>
                  </a:lnTo>
                  <a:lnTo>
                    <a:pt x="924" y="401"/>
                  </a:lnTo>
                  <a:lnTo>
                    <a:pt x="920" y="378"/>
                  </a:lnTo>
                  <a:lnTo>
                    <a:pt x="915" y="357"/>
                  </a:lnTo>
                  <a:lnTo>
                    <a:pt x="908" y="334"/>
                  </a:lnTo>
                  <a:lnTo>
                    <a:pt x="901" y="312"/>
                  </a:lnTo>
                  <a:lnTo>
                    <a:pt x="892" y="291"/>
                  </a:lnTo>
                  <a:lnTo>
                    <a:pt x="883" y="272"/>
                  </a:lnTo>
                  <a:lnTo>
                    <a:pt x="874" y="252"/>
                  </a:lnTo>
                  <a:lnTo>
                    <a:pt x="862" y="233"/>
                  </a:lnTo>
                  <a:lnTo>
                    <a:pt x="851" y="213"/>
                  </a:lnTo>
                  <a:lnTo>
                    <a:pt x="837" y="195"/>
                  </a:lnTo>
                  <a:lnTo>
                    <a:pt x="825" y="179"/>
                  </a:lnTo>
                  <a:lnTo>
                    <a:pt x="811" y="162"/>
                  </a:lnTo>
                  <a:lnTo>
                    <a:pt x="795" y="146"/>
                  </a:lnTo>
                  <a:lnTo>
                    <a:pt x="779" y="131"/>
                  </a:lnTo>
                  <a:lnTo>
                    <a:pt x="763" y="115"/>
                  </a:lnTo>
                  <a:lnTo>
                    <a:pt x="745" y="103"/>
                  </a:lnTo>
                  <a:lnTo>
                    <a:pt x="727" y="91"/>
                  </a:lnTo>
                  <a:lnTo>
                    <a:pt x="708" y="78"/>
                  </a:lnTo>
                  <a:lnTo>
                    <a:pt x="688" y="68"/>
                  </a:lnTo>
                  <a:lnTo>
                    <a:pt x="669" y="57"/>
                  </a:lnTo>
                  <a:lnTo>
                    <a:pt x="649" y="48"/>
                  </a:lnTo>
                  <a:lnTo>
                    <a:pt x="628" y="39"/>
                  </a:lnTo>
                  <a:lnTo>
                    <a:pt x="607" y="32"/>
                  </a:lnTo>
                  <a:lnTo>
                    <a:pt x="585" y="25"/>
                  </a:lnTo>
                  <a:lnTo>
                    <a:pt x="562" y="22"/>
                  </a:lnTo>
                  <a:lnTo>
                    <a:pt x="539" y="16"/>
                  </a:lnTo>
                  <a:lnTo>
                    <a:pt x="516" y="14"/>
                  </a:lnTo>
                  <a:lnTo>
                    <a:pt x="493" y="13"/>
                  </a:lnTo>
                  <a:lnTo>
                    <a:pt x="470" y="11"/>
                  </a:lnTo>
                  <a:lnTo>
                    <a:pt x="445" y="13"/>
                  </a:lnTo>
                  <a:lnTo>
                    <a:pt x="422" y="14"/>
                  </a:lnTo>
                  <a:lnTo>
                    <a:pt x="399" y="16"/>
                  </a:lnTo>
                  <a:lnTo>
                    <a:pt x="378" y="22"/>
                  </a:lnTo>
                  <a:lnTo>
                    <a:pt x="355" y="25"/>
                  </a:lnTo>
                  <a:lnTo>
                    <a:pt x="334" y="32"/>
                  </a:lnTo>
                  <a:lnTo>
                    <a:pt x="312" y="39"/>
                  </a:lnTo>
                  <a:lnTo>
                    <a:pt x="291" y="48"/>
                  </a:lnTo>
                  <a:lnTo>
                    <a:pt x="270" y="57"/>
                  </a:lnTo>
                  <a:lnTo>
                    <a:pt x="250" y="68"/>
                  </a:lnTo>
                  <a:lnTo>
                    <a:pt x="231" y="78"/>
                  </a:lnTo>
                  <a:lnTo>
                    <a:pt x="213" y="91"/>
                  </a:lnTo>
                  <a:lnTo>
                    <a:pt x="195" y="103"/>
                  </a:lnTo>
                  <a:lnTo>
                    <a:pt x="178" y="115"/>
                  </a:lnTo>
                  <a:lnTo>
                    <a:pt x="162" y="131"/>
                  </a:lnTo>
                  <a:lnTo>
                    <a:pt x="146" y="146"/>
                  </a:lnTo>
                  <a:lnTo>
                    <a:pt x="130" y="162"/>
                  </a:lnTo>
                  <a:lnTo>
                    <a:pt x="116" y="179"/>
                  </a:lnTo>
                  <a:lnTo>
                    <a:pt x="101" y="195"/>
                  </a:lnTo>
                  <a:lnTo>
                    <a:pt x="89" y="213"/>
                  </a:lnTo>
                  <a:lnTo>
                    <a:pt x="77" y="233"/>
                  </a:lnTo>
                  <a:lnTo>
                    <a:pt x="66" y="252"/>
                  </a:lnTo>
                  <a:lnTo>
                    <a:pt x="55" y="272"/>
                  </a:lnTo>
                  <a:lnTo>
                    <a:pt x="46" y="291"/>
                  </a:lnTo>
                  <a:lnTo>
                    <a:pt x="38" y="312"/>
                  </a:lnTo>
                  <a:lnTo>
                    <a:pt x="31" y="334"/>
                  </a:lnTo>
                  <a:lnTo>
                    <a:pt x="25" y="357"/>
                  </a:lnTo>
                  <a:lnTo>
                    <a:pt x="20" y="378"/>
                  </a:lnTo>
                  <a:lnTo>
                    <a:pt x="16" y="401"/>
                  </a:lnTo>
                  <a:lnTo>
                    <a:pt x="13" y="424"/>
                  </a:lnTo>
                  <a:lnTo>
                    <a:pt x="11" y="447"/>
                  </a:lnTo>
                  <a:lnTo>
                    <a:pt x="11" y="470"/>
                  </a:lnTo>
                  <a:lnTo>
                    <a:pt x="11" y="495"/>
                  </a:lnTo>
                  <a:lnTo>
                    <a:pt x="13" y="518"/>
                  </a:lnTo>
                  <a:lnTo>
                    <a:pt x="16" y="541"/>
                  </a:lnTo>
                  <a:lnTo>
                    <a:pt x="20" y="562"/>
                  </a:lnTo>
                  <a:lnTo>
                    <a:pt x="25" y="585"/>
                  </a:lnTo>
                  <a:lnTo>
                    <a:pt x="31" y="607"/>
                  </a:lnTo>
                  <a:lnTo>
                    <a:pt x="38" y="628"/>
                  </a:lnTo>
                  <a:lnTo>
                    <a:pt x="46" y="649"/>
                  </a:lnTo>
                  <a:lnTo>
                    <a:pt x="55" y="670"/>
                  </a:lnTo>
                  <a:lnTo>
                    <a:pt x="66" y="690"/>
                  </a:lnTo>
                  <a:lnTo>
                    <a:pt x="77" y="709"/>
                  </a:lnTo>
                  <a:lnTo>
                    <a:pt x="89" y="727"/>
                  </a:lnTo>
                  <a:lnTo>
                    <a:pt x="101" y="745"/>
                  </a:lnTo>
                  <a:lnTo>
                    <a:pt x="116" y="763"/>
                  </a:lnTo>
                  <a:lnTo>
                    <a:pt x="130" y="779"/>
                  </a:lnTo>
                  <a:lnTo>
                    <a:pt x="146" y="795"/>
                  </a:lnTo>
                  <a:lnTo>
                    <a:pt x="162" y="811"/>
                  </a:lnTo>
                  <a:lnTo>
                    <a:pt x="178" y="825"/>
                  </a:lnTo>
                  <a:lnTo>
                    <a:pt x="195" y="839"/>
                  </a:lnTo>
                  <a:lnTo>
                    <a:pt x="213" y="851"/>
                  </a:lnTo>
                  <a:lnTo>
                    <a:pt x="231" y="864"/>
                  </a:lnTo>
                  <a:lnTo>
                    <a:pt x="250" y="874"/>
                  </a:lnTo>
                  <a:lnTo>
                    <a:pt x="270" y="885"/>
                  </a:lnTo>
                  <a:lnTo>
                    <a:pt x="291" y="894"/>
                  </a:lnTo>
                  <a:lnTo>
                    <a:pt x="312" y="901"/>
                  </a:lnTo>
                  <a:lnTo>
                    <a:pt x="334" y="910"/>
                  </a:lnTo>
                  <a:lnTo>
                    <a:pt x="355" y="915"/>
                  </a:lnTo>
                  <a:lnTo>
                    <a:pt x="378" y="920"/>
                  </a:lnTo>
                  <a:lnTo>
                    <a:pt x="399" y="924"/>
                  </a:lnTo>
                  <a:lnTo>
                    <a:pt x="422" y="928"/>
                  </a:lnTo>
                  <a:lnTo>
                    <a:pt x="445" y="929"/>
                  </a:lnTo>
                  <a:lnTo>
                    <a:pt x="470" y="929"/>
                  </a:lnTo>
                  <a:lnTo>
                    <a:pt x="493" y="929"/>
                  </a:lnTo>
                  <a:lnTo>
                    <a:pt x="516" y="928"/>
                  </a:lnTo>
                  <a:lnTo>
                    <a:pt x="539" y="924"/>
                  </a:lnTo>
                  <a:lnTo>
                    <a:pt x="562" y="920"/>
                  </a:lnTo>
                  <a:lnTo>
                    <a:pt x="585" y="915"/>
                  </a:lnTo>
                  <a:lnTo>
                    <a:pt x="607" y="910"/>
                  </a:lnTo>
                  <a:lnTo>
                    <a:pt x="628" y="901"/>
                  </a:lnTo>
                  <a:lnTo>
                    <a:pt x="649" y="894"/>
                  </a:lnTo>
                  <a:lnTo>
                    <a:pt x="669" y="885"/>
                  </a:lnTo>
                  <a:lnTo>
                    <a:pt x="688" y="874"/>
                  </a:lnTo>
                  <a:lnTo>
                    <a:pt x="708" y="864"/>
                  </a:lnTo>
                  <a:lnTo>
                    <a:pt x="727" y="851"/>
                  </a:lnTo>
                  <a:lnTo>
                    <a:pt x="745" y="839"/>
                  </a:lnTo>
                  <a:lnTo>
                    <a:pt x="763" y="825"/>
                  </a:lnTo>
                  <a:lnTo>
                    <a:pt x="779" y="811"/>
                  </a:lnTo>
                  <a:lnTo>
                    <a:pt x="795" y="795"/>
                  </a:lnTo>
                  <a:lnTo>
                    <a:pt x="811" y="779"/>
                  </a:lnTo>
                  <a:lnTo>
                    <a:pt x="825" y="763"/>
                  </a:lnTo>
                  <a:lnTo>
                    <a:pt x="837" y="745"/>
                  </a:lnTo>
                  <a:lnTo>
                    <a:pt x="851" y="727"/>
                  </a:lnTo>
                  <a:lnTo>
                    <a:pt x="862" y="709"/>
                  </a:lnTo>
                  <a:lnTo>
                    <a:pt x="874" y="690"/>
                  </a:lnTo>
                  <a:lnTo>
                    <a:pt x="883" y="670"/>
                  </a:lnTo>
                  <a:lnTo>
                    <a:pt x="892" y="649"/>
                  </a:lnTo>
                  <a:lnTo>
                    <a:pt x="901" y="628"/>
                  </a:lnTo>
                  <a:lnTo>
                    <a:pt x="908" y="607"/>
                  </a:lnTo>
                  <a:lnTo>
                    <a:pt x="915" y="585"/>
                  </a:lnTo>
                  <a:lnTo>
                    <a:pt x="920" y="562"/>
                  </a:lnTo>
                  <a:lnTo>
                    <a:pt x="924" y="541"/>
                  </a:lnTo>
                  <a:lnTo>
                    <a:pt x="928" y="518"/>
                  </a:lnTo>
                  <a:lnTo>
                    <a:pt x="929" y="495"/>
                  </a:lnTo>
                  <a:lnTo>
                    <a:pt x="929" y="470"/>
                  </a:lnTo>
                  <a:lnTo>
                    <a:pt x="940" y="470"/>
                  </a:lnTo>
                  <a:close/>
                </a:path>
              </a:pathLst>
            </a:custGeom>
            <a:solidFill>
              <a:srgbClr val="A9DCFF"/>
            </a:solidFill>
            <a:ln w="9525">
              <a:noFill/>
              <a:round/>
              <a:headEnd/>
              <a:tailEnd/>
            </a:ln>
          </p:spPr>
          <p:txBody>
            <a:bodyPr/>
            <a:lstStyle/>
            <a:p>
              <a:endParaRPr lang="en-US"/>
            </a:p>
          </p:txBody>
        </p:sp>
        <p:sp>
          <p:nvSpPr>
            <p:cNvPr id="53376" name="Freeform 129"/>
            <p:cNvSpPr>
              <a:spLocks/>
            </p:cNvSpPr>
            <p:nvPr/>
          </p:nvSpPr>
          <p:spPr bwMode="auto">
            <a:xfrm>
              <a:off x="4026223" y="2632096"/>
              <a:ext cx="1310923" cy="1474787"/>
            </a:xfrm>
            <a:custGeom>
              <a:avLst/>
              <a:gdLst>
                <a:gd name="T0" fmla="*/ 2147483647 w 929"/>
                <a:gd name="T1" fmla="*/ 2147483647 h 929"/>
                <a:gd name="T2" fmla="*/ 2147483647 w 929"/>
                <a:gd name="T3" fmla="*/ 2147483647 h 929"/>
                <a:gd name="T4" fmla="*/ 2147483647 w 929"/>
                <a:gd name="T5" fmla="*/ 2147483647 h 929"/>
                <a:gd name="T6" fmla="*/ 2147483647 w 929"/>
                <a:gd name="T7" fmla="*/ 2147483647 h 929"/>
                <a:gd name="T8" fmla="*/ 2147483647 w 929"/>
                <a:gd name="T9" fmla="*/ 2147483647 h 929"/>
                <a:gd name="T10" fmla="*/ 2147483647 w 929"/>
                <a:gd name="T11" fmla="*/ 2147483647 h 929"/>
                <a:gd name="T12" fmla="*/ 2147483647 w 929"/>
                <a:gd name="T13" fmla="*/ 2147483647 h 929"/>
                <a:gd name="T14" fmla="*/ 2147483647 w 929"/>
                <a:gd name="T15" fmla="*/ 2147483647 h 929"/>
                <a:gd name="T16" fmla="*/ 2147483647 w 929"/>
                <a:gd name="T17" fmla="*/ 2147483647 h 929"/>
                <a:gd name="T18" fmla="*/ 2147483647 w 929"/>
                <a:gd name="T19" fmla="*/ 2147483647 h 929"/>
                <a:gd name="T20" fmla="*/ 2147483647 w 929"/>
                <a:gd name="T21" fmla="*/ 2147483647 h 929"/>
                <a:gd name="T22" fmla="*/ 2147483647 w 929"/>
                <a:gd name="T23" fmla="*/ 2147483647 h 929"/>
                <a:gd name="T24" fmla="*/ 0 w 929"/>
                <a:gd name="T25" fmla="*/ 2147483647 h 929"/>
                <a:gd name="T26" fmla="*/ 2147483647 w 929"/>
                <a:gd name="T27" fmla="*/ 2147483647 h 929"/>
                <a:gd name="T28" fmla="*/ 2147483647 w 929"/>
                <a:gd name="T29" fmla="*/ 2147483647 h 929"/>
                <a:gd name="T30" fmla="*/ 2147483647 w 929"/>
                <a:gd name="T31" fmla="*/ 2147483647 h 929"/>
                <a:gd name="T32" fmla="*/ 2147483647 w 929"/>
                <a:gd name="T33" fmla="*/ 2147483647 h 929"/>
                <a:gd name="T34" fmla="*/ 2147483647 w 929"/>
                <a:gd name="T35" fmla="*/ 2147483647 h 929"/>
                <a:gd name="T36" fmla="*/ 2147483647 w 929"/>
                <a:gd name="T37" fmla="*/ 2147483647 h 929"/>
                <a:gd name="T38" fmla="*/ 2147483647 w 929"/>
                <a:gd name="T39" fmla="*/ 2147483647 h 929"/>
                <a:gd name="T40" fmla="*/ 2147483647 w 929"/>
                <a:gd name="T41" fmla="*/ 2147483647 h 929"/>
                <a:gd name="T42" fmla="*/ 2147483647 w 929"/>
                <a:gd name="T43" fmla="*/ 2147483647 h 929"/>
                <a:gd name="T44" fmla="*/ 2147483647 w 929"/>
                <a:gd name="T45" fmla="*/ 2147483647 h 929"/>
                <a:gd name="T46" fmla="*/ 2147483647 w 929"/>
                <a:gd name="T47" fmla="*/ 2147483647 h 929"/>
                <a:gd name="T48" fmla="*/ 2147483647 w 929"/>
                <a:gd name="T49" fmla="*/ 2147483647 h 929"/>
                <a:gd name="T50" fmla="*/ 2147483647 w 929"/>
                <a:gd name="T51" fmla="*/ 2147483647 h 929"/>
                <a:gd name="T52" fmla="*/ 2147483647 w 929"/>
                <a:gd name="T53" fmla="*/ 2147483647 h 929"/>
                <a:gd name="T54" fmla="*/ 2147483647 w 929"/>
                <a:gd name="T55" fmla="*/ 2147483647 h 929"/>
                <a:gd name="T56" fmla="*/ 2147483647 w 929"/>
                <a:gd name="T57" fmla="*/ 2147483647 h 929"/>
                <a:gd name="T58" fmla="*/ 2147483647 w 929"/>
                <a:gd name="T59" fmla="*/ 2147483647 h 929"/>
                <a:gd name="T60" fmla="*/ 2147483647 w 929"/>
                <a:gd name="T61" fmla="*/ 2147483647 h 929"/>
                <a:gd name="T62" fmla="*/ 2147483647 w 929"/>
                <a:gd name="T63" fmla="*/ 2147483647 h 929"/>
                <a:gd name="T64" fmla="*/ 2147483647 w 929"/>
                <a:gd name="T65" fmla="*/ 2147483647 h 929"/>
                <a:gd name="T66" fmla="*/ 2147483647 w 929"/>
                <a:gd name="T67" fmla="*/ 2147483647 h 929"/>
                <a:gd name="T68" fmla="*/ 2147483647 w 929"/>
                <a:gd name="T69" fmla="*/ 2147483647 h 929"/>
                <a:gd name="T70" fmla="*/ 2147483647 w 929"/>
                <a:gd name="T71" fmla="*/ 2147483647 h 929"/>
                <a:gd name="T72" fmla="*/ 2147483647 w 929"/>
                <a:gd name="T73" fmla="*/ 2147483647 h 929"/>
                <a:gd name="T74" fmla="*/ 2147483647 w 929"/>
                <a:gd name="T75" fmla="*/ 2147483647 h 929"/>
                <a:gd name="T76" fmla="*/ 2147483647 w 929"/>
                <a:gd name="T77" fmla="*/ 2147483647 h 929"/>
                <a:gd name="T78" fmla="*/ 2147483647 w 929"/>
                <a:gd name="T79" fmla="*/ 2147483647 h 929"/>
                <a:gd name="T80" fmla="*/ 2147483647 w 929"/>
                <a:gd name="T81" fmla="*/ 2147483647 h 929"/>
                <a:gd name="T82" fmla="*/ 2147483647 w 929"/>
                <a:gd name="T83" fmla="*/ 2147483647 h 929"/>
                <a:gd name="T84" fmla="*/ 2147483647 w 929"/>
                <a:gd name="T85" fmla="*/ 2147483647 h 929"/>
                <a:gd name="T86" fmla="*/ 2147483647 w 929"/>
                <a:gd name="T87" fmla="*/ 2147483647 h 929"/>
                <a:gd name="T88" fmla="*/ 2147483647 w 929"/>
                <a:gd name="T89" fmla="*/ 2147483647 h 929"/>
                <a:gd name="T90" fmla="*/ 2147483647 w 929"/>
                <a:gd name="T91" fmla="*/ 2147483647 h 929"/>
                <a:gd name="T92" fmla="*/ 2147483647 w 929"/>
                <a:gd name="T93" fmla="*/ 2147483647 h 929"/>
                <a:gd name="T94" fmla="*/ 2147483647 w 929"/>
                <a:gd name="T95" fmla="*/ 2147483647 h 929"/>
                <a:gd name="T96" fmla="*/ 2147483647 w 929"/>
                <a:gd name="T97" fmla="*/ 2147483647 h 929"/>
                <a:gd name="T98" fmla="*/ 2147483647 w 929"/>
                <a:gd name="T99" fmla="*/ 2147483647 h 929"/>
                <a:gd name="T100" fmla="*/ 2147483647 w 929"/>
                <a:gd name="T101" fmla="*/ 2147483647 h 9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29"/>
                <a:gd name="T154" fmla="*/ 0 h 929"/>
                <a:gd name="T155" fmla="*/ 929 w 929"/>
                <a:gd name="T156" fmla="*/ 929 h 9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29" h="929">
                  <a:moveTo>
                    <a:pt x="929" y="464"/>
                  </a:moveTo>
                  <a:lnTo>
                    <a:pt x="929" y="441"/>
                  </a:lnTo>
                  <a:lnTo>
                    <a:pt x="927" y="416"/>
                  </a:lnTo>
                  <a:lnTo>
                    <a:pt x="923" y="393"/>
                  </a:lnTo>
                  <a:lnTo>
                    <a:pt x="920" y="370"/>
                  </a:lnTo>
                  <a:lnTo>
                    <a:pt x="914" y="349"/>
                  </a:lnTo>
                  <a:lnTo>
                    <a:pt x="907" y="326"/>
                  </a:lnTo>
                  <a:lnTo>
                    <a:pt x="900" y="305"/>
                  </a:lnTo>
                  <a:lnTo>
                    <a:pt x="891" y="283"/>
                  </a:lnTo>
                  <a:lnTo>
                    <a:pt x="883" y="264"/>
                  </a:lnTo>
                  <a:lnTo>
                    <a:pt x="872" y="242"/>
                  </a:lnTo>
                  <a:lnTo>
                    <a:pt x="861" y="223"/>
                  </a:lnTo>
                  <a:lnTo>
                    <a:pt x="849" y="205"/>
                  </a:lnTo>
                  <a:lnTo>
                    <a:pt x="836" y="188"/>
                  </a:lnTo>
                  <a:lnTo>
                    <a:pt x="822" y="170"/>
                  </a:lnTo>
                  <a:lnTo>
                    <a:pt x="808" y="152"/>
                  </a:lnTo>
                  <a:lnTo>
                    <a:pt x="792" y="136"/>
                  </a:lnTo>
                  <a:lnTo>
                    <a:pt x="776" y="120"/>
                  </a:lnTo>
                  <a:lnTo>
                    <a:pt x="760" y="106"/>
                  </a:lnTo>
                  <a:lnTo>
                    <a:pt x="743" y="92"/>
                  </a:lnTo>
                  <a:lnTo>
                    <a:pt x="723" y="79"/>
                  </a:lnTo>
                  <a:lnTo>
                    <a:pt x="705" y="67"/>
                  </a:lnTo>
                  <a:lnTo>
                    <a:pt x="686" y="56"/>
                  </a:lnTo>
                  <a:lnTo>
                    <a:pt x="665" y="46"/>
                  </a:lnTo>
                  <a:lnTo>
                    <a:pt x="645" y="37"/>
                  </a:lnTo>
                  <a:lnTo>
                    <a:pt x="624" y="28"/>
                  </a:lnTo>
                  <a:lnTo>
                    <a:pt x="602" y="21"/>
                  </a:lnTo>
                  <a:lnTo>
                    <a:pt x="579" y="16"/>
                  </a:lnTo>
                  <a:lnTo>
                    <a:pt x="558" y="10"/>
                  </a:lnTo>
                  <a:lnTo>
                    <a:pt x="535" y="5"/>
                  </a:lnTo>
                  <a:lnTo>
                    <a:pt x="512" y="3"/>
                  </a:lnTo>
                  <a:lnTo>
                    <a:pt x="487" y="1"/>
                  </a:lnTo>
                  <a:lnTo>
                    <a:pt x="464" y="0"/>
                  </a:lnTo>
                  <a:lnTo>
                    <a:pt x="439" y="1"/>
                  </a:lnTo>
                  <a:lnTo>
                    <a:pt x="416" y="3"/>
                  </a:lnTo>
                  <a:lnTo>
                    <a:pt x="393" y="5"/>
                  </a:lnTo>
                  <a:lnTo>
                    <a:pt x="370" y="10"/>
                  </a:lnTo>
                  <a:lnTo>
                    <a:pt x="347" y="16"/>
                  </a:lnTo>
                  <a:lnTo>
                    <a:pt x="326" y="21"/>
                  </a:lnTo>
                  <a:lnTo>
                    <a:pt x="305" y="28"/>
                  </a:lnTo>
                  <a:lnTo>
                    <a:pt x="283" y="37"/>
                  </a:lnTo>
                  <a:lnTo>
                    <a:pt x="262" y="46"/>
                  </a:lnTo>
                  <a:lnTo>
                    <a:pt x="243" y="56"/>
                  </a:lnTo>
                  <a:lnTo>
                    <a:pt x="223" y="67"/>
                  </a:lnTo>
                  <a:lnTo>
                    <a:pt x="204" y="79"/>
                  </a:lnTo>
                  <a:lnTo>
                    <a:pt x="186" y="92"/>
                  </a:lnTo>
                  <a:lnTo>
                    <a:pt x="168" y="106"/>
                  </a:lnTo>
                  <a:lnTo>
                    <a:pt x="152" y="120"/>
                  </a:lnTo>
                  <a:lnTo>
                    <a:pt x="134" y="136"/>
                  </a:lnTo>
                  <a:lnTo>
                    <a:pt x="120" y="152"/>
                  </a:lnTo>
                  <a:lnTo>
                    <a:pt x="106" y="170"/>
                  </a:lnTo>
                  <a:lnTo>
                    <a:pt x="92" y="188"/>
                  </a:lnTo>
                  <a:lnTo>
                    <a:pt x="78" y="205"/>
                  </a:lnTo>
                  <a:lnTo>
                    <a:pt x="67" y="223"/>
                  </a:lnTo>
                  <a:lnTo>
                    <a:pt x="55" y="242"/>
                  </a:lnTo>
                  <a:lnTo>
                    <a:pt x="46" y="264"/>
                  </a:lnTo>
                  <a:lnTo>
                    <a:pt x="35" y="283"/>
                  </a:lnTo>
                  <a:lnTo>
                    <a:pt x="28" y="305"/>
                  </a:lnTo>
                  <a:lnTo>
                    <a:pt x="19" y="326"/>
                  </a:lnTo>
                  <a:lnTo>
                    <a:pt x="14" y="349"/>
                  </a:lnTo>
                  <a:lnTo>
                    <a:pt x="9" y="370"/>
                  </a:lnTo>
                  <a:lnTo>
                    <a:pt x="5" y="393"/>
                  </a:lnTo>
                  <a:lnTo>
                    <a:pt x="1" y="416"/>
                  </a:lnTo>
                  <a:lnTo>
                    <a:pt x="0" y="441"/>
                  </a:lnTo>
                  <a:lnTo>
                    <a:pt x="0" y="464"/>
                  </a:lnTo>
                  <a:lnTo>
                    <a:pt x="0" y="489"/>
                  </a:lnTo>
                  <a:lnTo>
                    <a:pt x="1" y="512"/>
                  </a:lnTo>
                  <a:lnTo>
                    <a:pt x="5" y="535"/>
                  </a:lnTo>
                  <a:lnTo>
                    <a:pt x="9" y="558"/>
                  </a:lnTo>
                  <a:lnTo>
                    <a:pt x="14" y="581"/>
                  </a:lnTo>
                  <a:lnTo>
                    <a:pt x="19" y="602"/>
                  </a:lnTo>
                  <a:lnTo>
                    <a:pt x="28" y="624"/>
                  </a:lnTo>
                  <a:lnTo>
                    <a:pt x="35" y="645"/>
                  </a:lnTo>
                  <a:lnTo>
                    <a:pt x="46" y="666"/>
                  </a:lnTo>
                  <a:lnTo>
                    <a:pt x="55" y="686"/>
                  </a:lnTo>
                  <a:lnTo>
                    <a:pt x="67" y="705"/>
                  </a:lnTo>
                  <a:lnTo>
                    <a:pt x="78" y="725"/>
                  </a:lnTo>
                  <a:lnTo>
                    <a:pt x="92" y="743"/>
                  </a:lnTo>
                  <a:lnTo>
                    <a:pt x="106" y="760"/>
                  </a:lnTo>
                  <a:lnTo>
                    <a:pt x="120" y="776"/>
                  </a:lnTo>
                  <a:lnTo>
                    <a:pt x="134" y="794"/>
                  </a:lnTo>
                  <a:lnTo>
                    <a:pt x="152" y="808"/>
                  </a:lnTo>
                  <a:lnTo>
                    <a:pt x="168" y="822"/>
                  </a:lnTo>
                  <a:lnTo>
                    <a:pt x="186" y="836"/>
                  </a:lnTo>
                  <a:lnTo>
                    <a:pt x="204" y="849"/>
                  </a:lnTo>
                  <a:lnTo>
                    <a:pt x="223" y="861"/>
                  </a:lnTo>
                  <a:lnTo>
                    <a:pt x="243" y="874"/>
                  </a:lnTo>
                  <a:lnTo>
                    <a:pt x="262" y="883"/>
                  </a:lnTo>
                  <a:lnTo>
                    <a:pt x="283" y="893"/>
                  </a:lnTo>
                  <a:lnTo>
                    <a:pt x="305" y="900"/>
                  </a:lnTo>
                  <a:lnTo>
                    <a:pt x="326" y="907"/>
                  </a:lnTo>
                  <a:lnTo>
                    <a:pt x="347" y="914"/>
                  </a:lnTo>
                  <a:lnTo>
                    <a:pt x="370" y="920"/>
                  </a:lnTo>
                  <a:lnTo>
                    <a:pt x="393" y="923"/>
                  </a:lnTo>
                  <a:lnTo>
                    <a:pt x="416" y="927"/>
                  </a:lnTo>
                  <a:lnTo>
                    <a:pt x="439" y="929"/>
                  </a:lnTo>
                  <a:lnTo>
                    <a:pt x="464" y="929"/>
                  </a:lnTo>
                  <a:lnTo>
                    <a:pt x="487" y="929"/>
                  </a:lnTo>
                  <a:lnTo>
                    <a:pt x="512" y="927"/>
                  </a:lnTo>
                  <a:lnTo>
                    <a:pt x="535" y="923"/>
                  </a:lnTo>
                  <a:lnTo>
                    <a:pt x="558" y="920"/>
                  </a:lnTo>
                  <a:lnTo>
                    <a:pt x="579" y="914"/>
                  </a:lnTo>
                  <a:lnTo>
                    <a:pt x="602" y="907"/>
                  </a:lnTo>
                  <a:lnTo>
                    <a:pt x="624" y="900"/>
                  </a:lnTo>
                  <a:lnTo>
                    <a:pt x="645" y="893"/>
                  </a:lnTo>
                  <a:lnTo>
                    <a:pt x="665" y="883"/>
                  </a:lnTo>
                  <a:lnTo>
                    <a:pt x="686" y="874"/>
                  </a:lnTo>
                  <a:lnTo>
                    <a:pt x="705" y="861"/>
                  </a:lnTo>
                  <a:lnTo>
                    <a:pt x="723" y="849"/>
                  </a:lnTo>
                  <a:lnTo>
                    <a:pt x="743" y="836"/>
                  </a:lnTo>
                  <a:lnTo>
                    <a:pt x="760" y="822"/>
                  </a:lnTo>
                  <a:lnTo>
                    <a:pt x="776" y="808"/>
                  </a:lnTo>
                  <a:lnTo>
                    <a:pt x="792" y="794"/>
                  </a:lnTo>
                  <a:lnTo>
                    <a:pt x="808" y="776"/>
                  </a:lnTo>
                  <a:lnTo>
                    <a:pt x="822" y="760"/>
                  </a:lnTo>
                  <a:lnTo>
                    <a:pt x="836" y="743"/>
                  </a:lnTo>
                  <a:lnTo>
                    <a:pt x="849" y="725"/>
                  </a:lnTo>
                  <a:lnTo>
                    <a:pt x="861" y="705"/>
                  </a:lnTo>
                  <a:lnTo>
                    <a:pt x="872" y="686"/>
                  </a:lnTo>
                  <a:lnTo>
                    <a:pt x="883" y="666"/>
                  </a:lnTo>
                  <a:lnTo>
                    <a:pt x="891" y="645"/>
                  </a:lnTo>
                  <a:lnTo>
                    <a:pt x="900" y="624"/>
                  </a:lnTo>
                  <a:lnTo>
                    <a:pt x="907" y="602"/>
                  </a:lnTo>
                  <a:lnTo>
                    <a:pt x="914" y="581"/>
                  </a:lnTo>
                  <a:lnTo>
                    <a:pt x="920" y="558"/>
                  </a:lnTo>
                  <a:lnTo>
                    <a:pt x="923" y="535"/>
                  </a:lnTo>
                  <a:lnTo>
                    <a:pt x="927" y="512"/>
                  </a:lnTo>
                  <a:lnTo>
                    <a:pt x="929" y="489"/>
                  </a:lnTo>
                  <a:lnTo>
                    <a:pt x="929" y="464"/>
                  </a:lnTo>
                  <a:lnTo>
                    <a:pt x="918" y="464"/>
                  </a:lnTo>
                  <a:lnTo>
                    <a:pt x="916" y="441"/>
                  </a:lnTo>
                  <a:lnTo>
                    <a:pt x="914" y="418"/>
                  </a:lnTo>
                  <a:lnTo>
                    <a:pt x="913" y="395"/>
                  </a:lnTo>
                  <a:lnTo>
                    <a:pt x="909" y="374"/>
                  </a:lnTo>
                  <a:lnTo>
                    <a:pt x="904" y="351"/>
                  </a:lnTo>
                  <a:lnTo>
                    <a:pt x="897" y="329"/>
                  </a:lnTo>
                  <a:lnTo>
                    <a:pt x="890" y="308"/>
                  </a:lnTo>
                  <a:lnTo>
                    <a:pt x="883" y="289"/>
                  </a:lnTo>
                  <a:lnTo>
                    <a:pt x="874" y="267"/>
                  </a:lnTo>
                  <a:lnTo>
                    <a:pt x="863" y="248"/>
                  </a:lnTo>
                  <a:lnTo>
                    <a:pt x="852" y="230"/>
                  </a:lnTo>
                  <a:lnTo>
                    <a:pt x="840" y="211"/>
                  </a:lnTo>
                  <a:lnTo>
                    <a:pt x="828" y="193"/>
                  </a:lnTo>
                  <a:lnTo>
                    <a:pt x="813" y="175"/>
                  </a:lnTo>
                  <a:lnTo>
                    <a:pt x="799" y="159"/>
                  </a:lnTo>
                  <a:lnTo>
                    <a:pt x="785" y="143"/>
                  </a:lnTo>
                  <a:lnTo>
                    <a:pt x="769" y="129"/>
                  </a:lnTo>
                  <a:lnTo>
                    <a:pt x="753" y="115"/>
                  </a:lnTo>
                  <a:lnTo>
                    <a:pt x="735" y="101"/>
                  </a:lnTo>
                  <a:lnTo>
                    <a:pt x="718" y="88"/>
                  </a:lnTo>
                  <a:lnTo>
                    <a:pt x="700" y="76"/>
                  </a:lnTo>
                  <a:lnTo>
                    <a:pt x="680" y="65"/>
                  </a:lnTo>
                  <a:lnTo>
                    <a:pt x="661" y="56"/>
                  </a:lnTo>
                  <a:lnTo>
                    <a:pt x="640" y="46"/>
                  </a:lnTo>
                  <a:lnTo>
                    <a:pt x="620" y="39"/>
                  </a:lnTo>
                  <a:lnTo>
                    <a:pt x="599" y="31"/>
                  </a:lnTo>
                  <a:lnTo>
                    <a:pt x="578" y="24"/>
                  </a:lnTo>
                  <a:lnTo>
                    <a:pt x="555" y="21"/>
                  </a:lnTo>
                  <a:lnTo>
                    <a:pt x="533" y="16"/>
                  </a:lnTo>
                  <a:lnTo>
                    <a:pt x="510" y="14"/>
                  </a:lnTo>
                  <a:lnTo>
                    <a:pt x="487" y="12"/>
                  </a:lnTo>
                  <a:lnTo>
                    <a:pt x="464" y="10"/>
                  </a:lnTo>
                  <a:lnTo>
                    <a:pt x="441" y="12"/>
                  </a:lnTo>
                  <a:lnTo>
                    <a:pt x="418" y="14"/>
                  </a:lnTo>
                  <a:lnTo>
                    <a:pt x="395" y="16"/>
                  </a:lnTo>
                  <a:lnTo>
                    <a:pt x="372" y="21"/>
                  </a:lnTo>
                  <a:lnTo>
                    <a:pt x="351" y="24"/>
                  </a:lnTo>
                  <a:lnTo>
                    <a:pt x="329" y="31"/>
                  </a:lnTo>
                  <a:lnTo>
                    <a:pt x="308" y="39"/>
                  </a:lnTo>
                  <a:lnTo>
                    <a:pt x="287" y="46"/>
                  </a:lnTo>
                  <a:lnTo>
                    <a:pt x="267" y="56"/>
                  </a:lnTo>
                  <a:lnTo>
                    <a:pt x="248" y="65"/>
                  </a:lnTo>
                  <a:lnTo>
                    <a:pt x="228" y="76"/>
                  </a:lnTo>
                  <a:lnTo>
                    <a:pt x="211" y="88"/>
                  </a:lnTo>
                  <a:lnTo>
                    <a:pt x="193" y="101"/>
                  </a:lnTo>
                  <a:lnTo>
                    <a:pt x="175" y="115"/>
                  </a:lnTo>
                  <a:lnTo>
                    <a:pt x="159" y="129"/>
                  </a:lnTo>
                  <a:lnTo>
                    <a:pt x="143" y="143"/>
                  </a:lnTo>
                  <a:lnTo>
                    <a:pt x="127" y="159"/>
                  </a:lnTo>
                  <a:lnTo>
                    <a:pt x="113" y="175"/>
                  </a:lnTo>
                  <a:lnTo>
                    <a:pt x="101" y="193"/>
                  </a:lnTo>
                  <a:lnTo>
                    <a:pt x="88" y="211"/>
                  </a:lnTo>
                  <a:lnTo>
                    <a:pt x="76" y="230"/>
                  </a:lnTo>
                  <a:lnTo>
                    <a:pt x="65" y="248"/>
                  </a:lnTo>
                  <a:lnTo>
                    <a:pt x="55" y="267"/>
                  </a:lnTo>
                  <a:lnTo>
                    <a:pt x="46" y="289"/>
                  </a:lnTo>
                  <a:lnTo>
                    <a:pt x="37" y="308"/>
                  </a:lnTo>
                  <a:lnTo>
                    <a:pt x="30" y="329"/>
                  </a:lnTo>
                  <a:lnTo>
                    <a:pt x="25" y="351"/>
                  </a:lnTo>
                  <a:lnTo>
                    <a:pt x="19" y="374"/>
                  </a:lnTo>
                  <a:lnTo>
                    <a:pt x="16" y="395"/>
                  </a:lnTo>
                  <a:lnTo>
                    <a:pt x="12" y="418"/>
                  </a:lnTo>
                  <a:lnTo>
                    <a:pt x="10" y="441"/>
                  </a:lnTo>
                  <a:lnTo>
                    <a:pt x="10" y="464"/>
                  </a:lnTo>
                  <a:lnTo>
                    <a:pt x="10" y="487"/>
                  </a:lnTo>
                  <a:lnTo>
                    <a:pt x="12" y="510"/>
                  </a:lnTo>
                  <a:lnTo>
                    <a:pt x="16" y="533"/>
                  </a:lnTo>
                  <a:lnTo>
                    <a:pt x="19" y="556"/>
                  </a:lnTo>
                  <a:lnTo>
                    <a:pt x="25" y="578"/>
                  </a:lnTo>
                  <a:lnTo>
                    <a:pt x="30" y="599"/>
                  </a:lnTo>
                  <a:lnTo>
                    <a:pt x="37" y="620"/>
                  </a:lnTo>
                  <a:lnTo>
                    <a:pt x="46" y="641"/>
                  </a:lnTo>
                  <a:lnTo>
                    <a:pt x="55" y="661"/>
                  </a:lnTo>
                  <a:lnTo>
                    <a:pt x="65" y="680"/>
                  </a:lnTo>
                  <a:lnTo>
                    <a:pt x="76" y="700"/>
                  </a:lnTo>
                  <a:lnTo>
                    <a:pt x="88" y="718"/>
                  </a:lnTo>
                  <a:lnTo>
                    <a:pt x="101" y="735"/>
                  </a:lnTo>
                  <a:lnTo>
                    <a:pt x="113" y="753"/>
                  </a:lnTo>
                  <a:lnTo>
                    <a:pt x="127" y="769"/>
                  </a:lnTo>
                  <a:lnTo>
                    <a:pt x="143" y="785"/>
                  </a:lnTo>
                  <a:lnTo>
                    <a:pt x="159" y="801"/>
                  </a:lnTo>
                  <a:lnTo>
                    <a:pt x="175" y="815"/>
                  </a:lnTo>
                  <a:lnTo>
                    <a:pt x="193" y="828"/>
                  </a:lnTo>
                  <a:lnTo>
                    <a:pt x="211" y="840"/>
                  </a:lnTo>
                  <a:lnTo>
                    <a:pt x="228" y="852"/>
                  </a:lnTo>
                  <a:lnTo>
                    <a:pt x="248" y="863"/>
                  </a:lnTo>
                  <a:lnTo>
                    <a:pt x="267" y="874"/>
                  </a:lnTo>
                  <a:lnTo>
                    <a:pt x="287" y="883"/>
                  </a:lnTo>
                  <a:lnTo>
                    <a:pt x="308" y="891"/>
                  </a:lnTo>
                  <a:lnTo>
                    <a:pt x="329" y="899"/>
                  </a:lnTo>
                  <a:lnTo>
                    <a:pt x="351" y="904"/>
                  </a:lnTo>
                  <a:lnTo>
                    <a:pt x="372" y="909"/>
                  </a:lnTo>
                  <a:lnTo>
                    <a:pt x="395" y="913"/>
                  </a:lnTo>
                  <a:lnTo>
                    <a:pt x="418" y="916"/>
                  </a:lnTo>
                  <a:lnTo>
                    <a:pt x="441" y="918"/>
                  </a:lnTo>
                  <a:lnTo>
                    <a:pt x="464" y="918"/>
                  </a:lnTo>
                  <a:lnTo>
                    <a:pt x="487" y="918"/>
                  </a:lnTo>
                  <a:lnTo>
                    <a:pt x="510" y="916"/>
                  </a:lnTo>
                  <a:lnTo>
                    <a:pt x="533" y="913"/>
                  </a:lnTo>
                  <a:lnTo>
                    <a:pt x="555" y="909"/>
                  </a:lnTo>
                  <a:lnTo>
                    <a:pt x="578" y="904"/>
                  </a:lnTo>
                  <a:lnTo>
                    <a:pt x="599" y="899"/>
                  </a:lnTo>
                  <a:lnTo>
                    <a:pt x="620" y="891"/>
                  </a:lnTo>
                  <a:lnTo>
                    <a:pt x="640" y="883"/>
                  </a:lnTo>
                  <a:lnTo>
                    <a:pt x="661" y="874"/>
                  </a:lnTo>
                  <a:lnTo>
                    <a:pt x="680" y="863"/>
                  </a:lnTo>
                  <a:lnTo>
                    <a:pt x="700" y="852"/>
                  </a:lnTo>
                  <a:lnTo>
                    <a:pt x="718" y="840"/>
                  </a:lnTo>
                  <a:lnTo>
                    <a:pt x="735" y="828"/>
                  </a:lnTo>
                  <a:lnTo>
                    <a:pt x="753" y="815"/>
                  </a:lnTo>
                  <a:lnTo>
                    <a:pt x="769" y="801"/>
                  </a:lnTo>
                  <a:lnTo>
                    <a:pt x="785" y="785"/>
                  </a:lnTo>
                  <a:lnTo>
                    <a:pt x="799" y="769"/>
                  </a:lnTo>
                  <a:lnTo>
                    <a:pt x="813" y="753"/>
                  </a:lnTo>
                  <a:lnTo>
                    <a:pt x="828" y="735"/>
                  </a:lnTo>
                  <a:lnTo>
                    <a:pt x="840" y="718"/>
                  </a:lnTo>
                  <a:lnTo>
                    <a:pt x="852" y="700"/>
                  </a:lnTo>
                  <a:lnTo>
                    <a:pt x="863" y="680"/>
                  </a:lnTo>
                  <a:lnTo>
                    <a:pt x="874" y="661"/>
                  </a:lnTo>
                  <a:lnTo>
                    <a:pt x="883" y="641"/>
                  </a:lnTo>
                  <a:lnTo>
                    <a:pt x="890" y="620"/>
                  </a:lnTo>
                  <a:lnTo>
                    <a:pt x="897" y="599"/>
                  </a:lnTo>
                  <a:lnTo>
                    <a:pt x="904" y="578"/>
                  </a:lnTo>
                  <a:lnTo>
                    <a:pt x="909" y="556"/>
                  </a:lnTo>
                  <a:lnTo>
                    <a:pt x="913" y="533"/>
                  </a:lnTo>
                  <a:lnTo>
                    <a:pt x="914" y="510"/>
                  </a:lnTo>
                  <a:lnTo>
                    <a:pt x="916" y="487"/>
                  </a:lnTo>
                  <a:lnTo>
                    <a:pt x="918" y="464"/>
                  </a:lnTo>
                  <a:lnTo>
                    <a:pt x="929" y="464"/>
                  </a:lnTo>
                  <a:close/>
                </a:path>
              </a:pathLst>
            </a:custGeom>
            <a:solidFill>
              <a:srgbClr val="AADDFF"/>
            </a:solidFill>
            <a:ln w="9525">
              <a:noFill/>
              <a:round/>
              <a:headEnd/>
              <a:tailEnd/>
            </a:ln>
          </p:spPr>
          <p:txBody>
            <a:bodyPr/>
            <a:lstStyle/>
            <a:p>
              <a:endParaRPr lang="en-US"/>
            </a:p>
          </p:txBody>
        </p:sp>
        <p:sp>
          <p:nvSpPr>
            <p:cNvPr id="53377" name="Freeform 130"/>
            <p:cNvSpPr>
              <a:spLocks/>
            </p:cNvSpPr>
            <p:nvPr/>
          </p:nvSpPr>
          <p:spPr bwMode="auto">
            <a:xfrm>
              <a:off x="4033282" y="2640038"/>
              <a:ext cx="1295400" cy="1457325"/>
            </a:xfrm>
            <a:custGeom>
              <a:avLst/>
              <a:gdLst>
                <a:gd name="T0" fmla="*/ 2147483647 w 918"/>
                <a:gd name="T1" fmla="*/ 2147483647 h 918"/>
                <a:gd name="T2" fmla="*/ 2147483647 w 918"/>
                <a:gd name="T3" fmla="*/ 2147483647 h 918"/>
                <a:gd name="T4" fmla="*/ 2147483647 w 918"/>
                <a:gd name="T5" fmla="*/ 2147483647 h 918"/>
                <a:gd name="T6" fmla="*/ 2147483647 w 918"/>
                <a:gd name="T7" fmla="*/ 2147483647 h 918"/>
                <a:gd name="T8" fmla="*/ 2147483647 w 918"/>
                <a:gd name="T9" fmla="*/ 2147483647 h 918"/>
                <a:gd name="T10" fmla="*/ 2147483647 w 918"/>
                <a:gd name="T11" fmla="*/ 2147483647 h 918"/>
                <a:gd name="T12" fmla="*/ 2147483647 w 918"/>
                <a:gd name="T13" fmla="*/ 2147483647 h 918"/>
                <a:gd name="T14" fmla="*/ 2147483647 w 918"/>
                <a:gd name="T15" fmla="*/ 2147483647 h 918"/>
                <a:gd name="T16" fmla="*/ 2147483647 w 918"/>
                <a:gd name="T17" fmla="*/ 2147483647 h 918"/>
                <a:gd name="T18" fmla="*/ 2147483647 w 918"/>
                <a:gd name="T19" fmla="*/ 2147483647 h 918"/>
                <a:gd name="T20" fmla="*/ 2147483647 w 918"/>
                <a:gd name="T21" fmla="*/ 2147483647 h 918"/>
                <a:gd name="T22" fmla="*/ 2147483647 w 918"/>
                <a:gd name="T23" fmla="*/ 2147483647 h 918"/>
                <a:gd name="T24" fmla="*/ 0 w 918"/>
                <a:gd name="T25" fmla="*/ 2147483647 h 918"/>
                <a:gd name="T26" fmla="*/ 2147483647 w 918"/>
                <a:gd name="T27" fmla="*/ 2147483647 h 918"/>
                <a:gd name="T28" fmla="*/ 2147483647 w 918"/>
                <a:gd name="T29" fmla="*/ 2147483647 h 918"/>
                <a:gd name="T30" fmla="*/ 2147483647 w 918"/>
                <a:gd name="T31" fmla="*/ 2147483647 h 918"/>
                <a:gd name="T32" fmla="*/ 2147483647 w 918"/>
                <a:gd name="T33" fmla="*/ 2147483647 h 918"/>
                <a:gd name="T34" fmla="*/ 2147483647 w 918"/>
                <a:gd name="T35" fmla="*/ 2147483647 h 918"/>
                <a:gd name="T36" fmla="*/ 2147483647 w 918"/>
                <a:gd name="T37" fmla="*/ 2147483647 h 918"/>
                <a:gd name="T38" fmla="*/ 2147483647 w 918"/>
                <a:gd name="T39" fmla="*/ 2147483647 h 918"/>
                <a:gd name="T40" fmla="*/ 2147483647 w 918"/>
                <a:gd name="T41" fmla="*/ 2147483647 h 918"/>
                <a:gd name="T42" fmla="*/ 2147483647 w 918"/>
                <a:gd name="T43" fmla="*/ 2147483647 h 918"/>
                <a:gd name="T44" fmla="*/ 2147483647 w 918"/>
                <a:gd name="T45" fmla="*/ 2147483647 h 918"/>
                <a:gd name="T46" fmla="*/ 2147483647 w 918"/>
                <a:gd name="T47" fmla="*/ 2147483647 h 918"/>
                <a:gd name="T48" fmla="*/ 2147483647 w 918"/>
                <a:gd name="T49" fmla="*/ 2147483647 h 918"/>
                <a:gd name="T50" fmla="*/ 2147483647 w 918"/>
                <a:gd name="T51" fmla="*/ 2147483647 h 918"/>
                <a:gd name="T52" fmla="*/ 2147483647 w 918"/>
                <a:gd name="T53" fmla="*/ 2147483647 h 918"/>
                <a:gd name="T54" fmla="*/ 2147483647 w 918"/>
                <a:gd name="T55" fmla="*/ 2147483647 h 918"/>
                <a:gd name="T56" fmla="*/ 2147483647 w 918"/>
                <a:gd name="T57" fmla="*/ 2147483647 h 918"/>
                <a:gd name="T58" fmla="*/ 2147483647 w 918"/>
                <a:gd name="T59" fmla="*/ 2147483647 h 918"/>
                <a:gd name="T60" fmla="*/ 2147483647 w 918"/>
                <a:gd name="T61" fmla="*/ 2147483647 h 918"/>
                <a:gd name="T62" fmla="*/ 2147483647 w 918"/>
                <a:gd name="T63" fmla="*/ 2147483647 h 918"/>
                <a:gd name="T64" fmla="*/ 2147483647 w 918"/>
                <a:gd name="T65" fmla="*/ 2147483647 h 918"/>
                <a:gd name="T66" fmla="*/ 2147483647 w 918"/>
                <a:gd name="T67" fmla="*/ 2147483647 h 918"/>
                <a:gd name="T68" fmla="*/ 2147483647 w 918"/>
                <a:gd name="T69" fmla="*/ 2147483647 h 918"/>
                <a:gd name="T70" fmla="*/ 2147483647 w 918"/>
                <a:gd name="T71" fmla="*/ 2147483647 h 918"/>
                <a:gd name="T72" fmla="*/ 2147483647 w 918"/>
                <a:gd name="T73" fmla="*/ 2147483647 h 918"/>
                <a:gd name="T74" fmla="*/ 2147483647 w 918"/>
                <a:gd name="T75" fmla="*/ 2147483647 h 918"/>
                <a:gd name="T76" fmla="*/ 2147483647 w 918"/>
                <a:gd name="T77" fmla="*/ 2147483647 h 918"/>
                <a:gd name="T78" fmla="*/ 2147483647 w 918"/>
                <a:gd name="T79" fmla="*/ 2147483647 h 918"/>
                <a:gd name="T80" fmla="*/ 2147483647 w 918"/>
                <a:gd name="T81" fmla="*/ 2147483647 h 918"/>
                <a:gd name="T82" fmla="*/ 2147483647 w 918"/>
                <a:gd name="T83" fmla="*/ 2147483647 h 918"/>
                <a:gd name="T84" fmla="*/ 2147483647 w 918"/>
                <a:gd name="T85" fmla="*/ 2147483647 h 918"/>
                <a:gd name="T86" fmla="*/ 2147483647 w 918"/>
                <a:gd name="T87" fmla="*/ 2147483647 h 918"/>
                <a:gd name="T88" fmla="*/ 2147483647 w 918"/>
                <a:gd name="T89" fmla="*/ 2147483647 h 918"/>
                <a:gd name="T90" fmla="*/ 2147483647 w 918"/>
                <a:gd name="T91" fmla="*/ 2147483647 h 918"/>
                <a:gd name="T92" fmla="*/ 2147483647 w 918"/>
                <a:gd name="T93" fmla="*/ 2147483647 h 918"/>
                <a:gd name="T94" fmla="*/ 2147483647 w 918"/>
                <a:gd name="T95" fmla="*/ 2147483647 h 918"/>
                <a:gd name="T96" fmla="*/ 2147483647 w 918"/>
                <a:gd name="T97" fmla="*/ 2147483647 h 918"/>
                <a:gd name="T98" fmla="*/ 2147483647 w 918"/>
                <a:gd name="T99" fmla="*/ 2147483647 h 918"/>
                <a:gd name="T100" fmla="*/ 2147483647 w 918"/>
                <a:gd name="T101" fmla="*/ 2147483647 h 91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18"/>
                <a:gd name="T154" fmla="*/ 0 h 918"/>
                <a:gd name="T155" fmla="*/ 918 w 918"/>
                <a:gd name="T156" fmla="*/ 918 h 91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18" h="918">
                  <a:moveTo>
                    <a:pt x="918" y="459"/>
                  </a:moveTo>
                  <a:lnTo>
                    <a:pt x="918" y="436"/>
                  </a:lnTo>
                  <a:lnTo>
                    <a:pt x="917" y="413"/>
                  </a:lnTo>
                  <a:lnTo>
                    <a:pt x="913" y="390"/>
                  </a:lnTo>
                  <a:lnTo>
                    <a:pt x="909" y="367"/>
                  </a:lnTo>
                  <a:lnTo>
                    <a:pt x="904" y="346"/>
                  </a:lnTo>
                  <a:lnTo>
                    <a:pt x="897" y="323"/>
                  </a:lnTo>
                  <a:lnTo>
                    <a:pt x="890" y="301"/>
                  </a:lnTo>
                  <a:lnTo>
                    <a:pt x="881" y="280"/>
                  </a:lnTo>
                  <a:lnTo>
                    <a:pt x="872" y="261"/>
                  </a:lnTo>
                  <a:lnTo>
                    <a:pt x="863" y="241"/>
                  </a:lnTo>
                  <a:lnTo>
                    <a:pt x="851" y="222"/>
                  </a:lnTo>
                  <a:lnTo>
                    <a:pt x="840" y="202"/>
                  </a:lnTo>
                  <a:lnTo>
                    <a:pt x="826" y="184"/>
                  </a:lnTo>
                  <a:lnTo>
                    <a:pt x="814" y="168"/>
                  </a:lnTo>
                  <a:lnTo>
                    <a:pt x="800" y="151"/>
                  </a:lnTo>
                  <a:lnTo>
                    <a:pt x="784" y="135"/>
                  </a:lnTo>
                  <a:lnTo>
                    <a:pt x="768" y="120"/>
                  </a:lnTo>
                  <a:lnTo>
                    <a:pt x="752" y="104"/>
                  </a:lnTo>
                  <a:lnTo>
                    <a:pt x="734" y="92"/>
                  </a:lnTo>
                  <a:lnTo>
                    <a:pt x="716" y="80"/>
                  </a:lnTo>
                  <a:lnTo>
                    <a:pt x="697" y="67"/>
                  </a:lnTo>
                  <a:lnTo>
                    <a:pt x="677" y="57"/>
                  </a:lnTo>
                  <a:lnTo>
                    <a:pt x="658" y="46"/>
                  </a:lnTo>
                  <a:lnTo>
                    <a:pt x="638" y="37"/>
                  </a:lnTo>
                  <a:lnTo>
                    <a:pt x="617" y="28"/>
                  </a:lnTo>
                  <a:lnTo>
                    <a:pt x="596" y="21"/>
                  </a:lnTo>
                  <a:lnTo>
                    <a:pt x="574" y="14"/>
                  </a:lnTo>
                  <a:lnTo>
                    <a:pt x="551" y="11"/>
                  </a:lnTo>
                  <a:lnTo>
                    <a:pt x="528" y="5"/>
                  </a:lnTo>
                  <a:lnTo>
                    <a:pt x="505" y="3"/>
                  </a:lnTo>
                  <a:lnTo>
                    <a:pt x="482" y="2"/>
                  </a:lnTo>
                  <a:lnTo>
                    <a:pt x="459" y="0"/>
                  </a:lnTo>
                  <a:lnTo>
                    <a:pt x="434" y="2"/>
                  </a:lnTo>
                  <a:lnTo>
                    <a:pt x="411" y="3"/>
                  </a:lnTo>
                  <a:lnTo>
                    <a:pt x="388" y="5"/>
                  </a:lnTo>
                  <a:lnTo>
                    <a:pt x="367" y="11"/>
                  </a:lnTo>
                  <a:lnTo>
                    <a:pt x="344" y="14"/>
                  </a:lnTo>
                  <a:lnTo>
                    <a:pt x="323" y="21"/>
                  </a:lnTo>
                  <a:lnTo>
                    <a:pt x="301" y="28"/>
                  </a:lnTo>
                  <a:lnTo>
                    <a:pt x="280" y="37"/>
                  </a:lnTo>
                  <a:lnTo>
                    <a:pt x="259" y="46"/>
                  </a:lnTo>
                  <a:lnTo>
                    <a:pt x="239" y="57"/>
                  </a:lnTo>
                  <a:lnTo>
                    <a:pt x="220" y="67"/>
                  </a:lnTo>
                  <a:lnTo>
                    <a:pt x="202" y="80"/>
                  </a:lnTo>
                  <a:lnTo>
                    <a:pt x="184" y="92"/>
                  </a:lnTo>
                  <a:lnTo>
                    <a:pt x="167" y="104"/>
                  </a:lnTo>
                  <a:lnTo>
                    <a:pt x="151" y="120"/>
                  </a:lnTo>
                  <a:lnTo>
                    <a:pt x="135" y="135"/>
                  </a:lnTo>
                  <a:lnTo>
                    <a:pt x="119" y="151"/>
                  </a:lnTo>
                  <a:lnTo>
                    <a:pt x="105" y="168"/>
                  </a:lnTo>
                  <a:lnTo>
                    <a:pt x="90" y="184"/>
                  </a:lnTo>
                  <a:lnTo>
                    <a:pt x="78" y="202"/>
                  </a:lnTo>
                  <a:lnTo>
                    <a:pt x="66" y="222"/>
                  </a:lnTo>
                  <a:lnTo>
                    <a:pt x="55" y="241"/>
                  </a:lnTo>
                  <a:lnTo>
                    <a:pt x="44" y="261"/>
                  </a:lnTo>
                  <a:lnTo>
                    <a:pt x="35" y="280"/>
                  </a:lnTo>
                  <a:lnTo>
                    <a:pt x="27" y="301"/>
                  </a:lnTo>
                  <a:lnTo>
                    <a:pt x="20" y="323"/>
                  </a:lnTo>
                  <a:lnTo>
                    <a:pt x="14" y="346"/>
                  </a:lnTo>
                  <a:lnTo>
                    <a:pt x="9" y="367"/>
                  </a:lnTo>
                  <a:lnTo>
                    <a:pt x="5" y="390"/>
                  </a:lnTo>
                  <a:lnTo>
                    <a:pt x="2" y="413"/>
                  </a:lnTo>
                  <a:lnTo>
                    <a:pt x="0" y="436"/>
                  </a:lnTo>
                  <a:lnTo>
                    <a:pt x="0" y="459"/>
                  </a:lnTo>
                  <a:lnTo>
                    <a:pt x="0" y="484"/>
                  </a:lnTo>
                  <a:lnTo>
                    <a:pt x="2" y="507"/>
                  </a:lnTo>
                  <a:lnTo>
                    <a:pt x="5" y="530"/>
                  </a:lnTo>
                  <a:lnTo>
                    <a:pt x="9" y="551"/>
                  </a:lnTo>
                  <a:lnTo>
                    <a:pt x="14" y="574"/>
                  </a:lnTo>
                  <a:lnTo>
                    <a:pt x="20" y="596"/>
                  </a:lnTo>
                  <a:lnTo>
                    <a:pt x="27" y="617"/>
                  </a:lnTo>
                  <a:lnTo>
                    <a:pt x="35" y="638"/>
                  </a:lnTo>
                  <a:lnTo>
                    <a:pt x="44" y="659"/>
                  </a:lnTo>
                  <a:lnTo>
                    <a:pt x="55" y="679"/>
                  </a:lnTo>
                  <a:lnTo>
                    <a:pt x="66" y="698"/>
                  </a:lnTo>
                  <a:lnTo>
                    <a:pt x="78" y="716"/>
                  </a:lnTo>
                  <a:lnTo>
                    <a:pt x="90" y="734"/>
                  </a:lnTo>
                  <a:lnTo>
                    <a:pt x="105" y="752"/>
                  </a:lnTo>
                  <a:lnTo>
                    <a:pt x="119" y="768"/>
                  </a:lnTo>
                  <a:lnTo>
                    <a:pt x="135" y="784"/>
                  </a:lnTo>
                  <a:lnTo>
                    <a:pt x="151" y="800"/>
                  </a:lnTo>
                  <a:lnTo>
                    <a:pt x="167" y="814"/>
                  </a:lnTo>
                  <a:lnTo>
                    <a:pt x="184" y="828"/>
                  </a:lnTo>
                  <a:lnTo>
                    <a:pt x="202" y="840"/>
                  </a:lnTo>
                  <a:lnTo>
                    <a:pt x="220" y="853"/>
                  </a:lnTo>
                  <a:lnTo>
                    <a:pt x="239" y="863"/>
                  </a:lnTo>
                  <a:lnTo>
                    <a:pt x="259" y="874"/>
                  </a:lnTo>
                  <a:lnTo>
                    <a:pt x="280" y="883"/>
                  </a:lnTo>
                  <a:lnTo>
                    <a:pt x="301" y="890"/>
                  </a:lnTo>
                  <a:lnTo>
                    <a:pt x="323" y="899"/>
                  </a:lnTo>
                  <a:lnTo>
                    <a:pt x="344" y="904"/>
                  </a:lnTo>
                  <a:lnTo>
                    <a:pt x="367" y="909"/>
                  </a:lnTo>
                  <a:lnTo>
                    <a:pt x="388" y="913"/>
                  </a:lnTo>
                  <a:lnTo>
                    <a:pt x="411" y="917"/>
                  </a:lnTo>
                  <a:lnTo>
                    <a:pt x="434" y="918"/>
                  </a:lnTo>
                  <a:lnTo>
                    <a:pt x="459" y="918"/>
                  </a:lnTo>
                  <a:lnTo>
                    <a:pt x="482" y="918"/>
                  </a:lnTo>
                  <a:lnTo>
                    <a:pt x="505" y="917"/>
                  </a:lnTo>
                  <a:lnTo>
                    <a:pt x="528" y="913"/>
                  </a:lnTo>
                  <a:lnTo>
                    <a:pt x="551" y="909"/>
                  </a:lnTo>
                  <a:lnTo>
                    <a:pt x="574" y="904"/>
                  </a:lnTo>
                  <a:lnTo>
                    <a:pt x="596" y="899"/>
                  </a:lnTo>
                  <a:lnTo>
                    <a:pt x="617" y="890"/>
                  </a:lnTo>
                  <a:lnTo>
                    <a:pt x="638" y="883"/>
                  </a:lnTo>
                  <a:lnTo>
                    <a:pt x="658" y="874"/>
                  </a:lnTo>
                  <a:lnTo>
                    <a:pt x="677" y="863"/>
                  </a:lnTo>
                  <a:lnTo>
                    <a:pt x="697" y="853"/>
                  </a:lnTo>
                  <a:lnTo>
                    <a:pt x="716" y="840"/>
                  </a:lnTo>
                  <a:lnTo>
                    <a:pt x="734" y="828"/>
                  </a:lnTo>
                  <a:lnTo>
                    <a:pt x="752" y="814"/>
                  </a:lnTo>
                  <a:lnTo>
                    <a:pt x="768" y="800"/>
                  </a:lnTo>
                  <a:lnTo>
                    <a:pt x="784" y="784"/>
                  </a:lnTo>
                  <a:lnTo>
                    <a:pt x="800" y="768"/>
                  </a:lnTo>
                  <a:lnTo>
                    <a:pt x="814" y="752"/>
                  </a:lnTo>
                  <a:lnTo>
                    <a:pt x="826" y="734"/>
                  </a:lnTo>
                  <a:lnTo>
                    <a:pt x="840" y="716"/>
                  </a:lnTo>
                  <a:lnTo>
                    <a:pt x="851" y="698"/>
                  </a:lnTo>
                  <a:lnTo>
                    <a:pt x="863" y="679"/>
                  </a:lnTo>
                  <a:lnTo>
                    <a:pt x="872" y="659"/>
                  </a:lnTo>
                  <a:lnTo>
                    <a:pt x="881" y="638"/>
                  </a:lnTo>
                  <a:lnTo>
                    <a:pt x="890" y="617"/>
                  </a:lnTo>
                  <a:lnTo>
                    <a:pt x="897" y="596"/>
                  </a:lnTo>
                  <a:lnTo>
                    <a:pt x="904" y="574"/>
                  </a:lnTo>
                  <a:lnTo>
                    <a:pt x="909" y="551"/>
                  </a:lnTo>
                  <a:lnTo>
                    <a:pt x="913" y="530"/>
                  </a:lnTo>
                  <a:lnTo>
                    <a:pt x="917" y="507"/>
                  </a:lnTo>
                  <a:lnTo>
                    <a:pt x="918" y="484"/>
                  </a:lnTo>
                  <a:lnTo>
                    <a:pt x="918" y="459"/>
                  </a:lnTo>
                  <a:lnTo>
                    <a:pt x="908" y="459"/>
                  </a:lnTo>
                  <a:lnTo>
                    <a:pt x="906" y="436"/>
                  </a:lnTo>
                  <a:lnTo>
                    <a:pt x="904" y="413"/>
                  </a:lnTo>
                  <a:lnTo>
                    <a:pt x="902" y="392"/>
                  </a:lnTo>
                  <a:lnTo>
                    <a:pt x="899" y="369"/>
                  </a:lnTo>
                  <a:lnTo>
                    <a:pt x="894" y="347"/>
                  </a:lnTo>
                  <a:lnTo>
                    <a:pt x="886" y="326"/>
                  </a:lnTo>
                  <a:lnTo>
                    <a:pt x="879" y="305"/>
                  </a:lnTo>
                  <a:lnTo>
                    <a:pt x="872" y="285"/>
                  </a:lnTo>
                  <a:lnTo>
                    <a:pt x="863" y="266"/>
                  </a:lnTo>
                  <a:lnTo>
                    <a:pt x="853" y="246"/>
                  </a:lnTo>
                  <a:lnTo>
                    <a:pt x="842" y="227"/>
                  </a:lnTo>
                  <a:lnTo>
                    <a:pt x="831" y="209"/>
                  </a:lnTo>
                  <a:lnTo>
                    <a:pt x="817" y="191"/>
                  </a:lnTo>
                  <a:lnTo>
                    <a:pt x="805" y="174"/>
                  </a:lnTo>
                  <a:lnTo>
                    <a:pt x="791" y="158"/>
                  </a:lnTo>
                  <a:lnTo>
                    <a:pt x="777" y="142"/>
                  </a:lnTo>
                  <a:lnTo>
                    <a:pt x="761" y="128"/>
                  </a:lnTo>
                  <a:lnTo>
                    <a:pt x="745" y="113"/>
                  </a:lnTo>
                  <a:lnTo>
                    <a:pt x="727" y="101"/>
                  </a:lnTo>
                  <a:lnTo>
                    <a:pt x="709" y="89"/>
                  </a:lnTo>
                  <a:lnTo>
                    <a:pt x="691" y="76"/>
                  </a:lnTo>
                  <a:lnTo>
                    <a:pt x="672" y="65"/>
                  </a:lnTo>
                  <a:lnTo>
                    <a:pt x="652" y="55"/>
                  </a:lnTo>
                  <a:lnTo>
                    <a:pt x="633" y="46"/>
                  </a:lnTo>
                  <a:lnTo>
                    <a:pt x="613" y="39"/>
                  </a:lnTo>
                  <a:lnTo>
                    <a:pt x="592" y="32"/>
                  </a:lnTo>
                  <a:lnTo>
                    <a:pt x="571" y="25"/>
                  </a:lnTo>
                  <a:lnTo>
                    <a:pt x="550" y="21"/>
                  </a:lnTo>
                  <a:lnTo>
                    <a:pt x="527" y="16"/>
                  </a:lnTo>
                  <a:lnTo>
                    <a:pt x="505" y="14"/>
                  </a:lnTo>
                  <a:lnTo>
                    <a:pt x="482" y="12"/>
                  </a:lnTo>
                  <a:lnTo>
                    <a:pt x="459" y="11"/>
                  </a:lnTo>
                  <a:lnTo>
                    <a:pt x="436" y="12"/>
                  </a:lnTo>
                  <a:lnTo>
                    <a:pt x="413" y="14"/>
                  </a:lnTo>
                  <a:lnTo>
                    <a:pt x="390" y="16"/>
                  </a:lnTo>
                  <a:lnTo>
                    <a:pt x="369" y="21"/>
                  </a:lnTo>
                  <a:lnTo>
                    <a:pt x="347" y="25"/>
                  </a:lnTo>
                  <a:lnTo>
                    <a:pt x="326" y="32"/>
                  </a:lnTo>
                  <a:lnTo>
                    <a:pt x="305" y="39"/>
                  </a:lnTo>
                  <a:lnTo>
                    <a:pt x="284" y="46"/>
                  </a:lnTo>
                  <a:lnTo>
                    <a:pt x="264" y="55"/>
                  </a:lnTo>
                  <a:lnTo>
                    <a:pt x="245" y="65"/>
                  </a:lnTo>
                  <a:lnTo>
                    <a:pt x="227" y="76"/>
                  </a:lnTo>
                  <a:lnTo>
                    <a:pt x="207" y="89"/>
                  </a:lnTo>
                  <a:lnTo>
                    <a:pt x="190" y="101"/>
                  </a:lnTo>
                  <a:lnTo>
                    <a:pt x="174" y="113"/>
                  </a:lnTo>
                  <a:lnTo>
                    <a:pt x="158" y="128"/>
                  </a:lnTo>
                  <a:lnTo>
                    <a:pt x="142" y="142"/>
                  </a:lnTo>
                  <a:lnTo>
                    <a:pt x="128" y="158"/>
                  </a:lnTo>
                  <a:lnTo>
                    <a:pt x="113" y="174"/>
                  </a:lnTo>
                  <a:lnTo>
                    <a:pt x="99" y="191"/>
                  </a:lnTo>
                  <a:lnTo>
                    <a:pt x="87" y="209"/>
                  </a:lnTo>
                  <a:lnTo>
                    <a:pt x="74" y="227"/>
                  </a:lnTo>
                  <a:lnTo>
                    <a:pt x="64" y="246"/>
                  </a:lnTo>
                  <a:lnTo>
                    <a:pt x="55" y="266"/>
                  </a:lnTo>
                  <a:lnTo>
                    <a:pt x="46" y="285"/>
                  </a:lnTo>
                  <a:lnTo>
                    <a:pt x="37" y="305"/>
                  </a:lnTo>
                  <a:lnTo>
                    <a:pt x="30" y="326"/>
                  </a:lnTo>
                  <a:lnTo>
                    <a:pt x="25" y="347"/>
                  </a:lnTo>
                  <a:lnTo>
                    <a:pt x="20" y="369"/>
                  </a:lnTo>
                  <a:lnTo>
                    <a:pt x="16" y="392"/>
                  </a:lnTo>
                  <a:lnTo>
                    <a:pt x="12" y="413"/>
                  </a:lnTo>
                  <a:lnTo>
                    <a:pt x="11" y="436"/>
                  </a:lnTo>
                  <a:lnTo>
                    <a:pt x="11" y="459"/>
                  </a:lnTo>
                  <a:lnTo>
                    <a:pt x="11" y="482"/>
                  </a:lnTo>
                  <a:lnTo>
                    <a:pt x="12" y="505"/>
                  </a:lnTo>
                  <a:lnTo>
                    <a:pt x="16" y="528"/>
                  </a:lnTo>
                  <a:lnTo>
                    <a:pt x="20" y="550"/>
                  </a:lnTo>
                  <a:lnTo>
                    <a:pt x="25" y="571"/>
                  </a:lnTo>
                  <a:lnTo>
                    <a:pt x="30" y="592"/>
                  </a:lnTo>
                  <a:lnTo>
                    <a:pt x="37" y="613"/>
                  </a:lnTo>
                  <a:lnTo>
                    <a:pt x="46" y="635"/>
                  </a:lnTo>
                  <a:lnTo>
                    <a:pt x="55" y="654"/>
                  </a:lnTo>
                  <a:lnTo>
                    <a:pt x="64" y="674"/>
                  </a:lnTo>
                  <a:lnTo>
                    <a:pt x="74" y="691"/>
                  </a:lnTo>
                  <a:lnTo>
                    <a:pt x="87" y="711"/>
                  </a:lnTo>
                  <a:lnTo>
                    <a:pt x="99" y="729"/>
                  </a:lnTo>
                  <a:lnTo>
                    <a:pt x="113" y="745"/>
                  </a:lnTo>
                  <a:lnTo>
                    <a:pt x="128" y="761"/>
                  </a:lnTo>
                  <a:lnTo>
                    <a:pt x="142" y="777"/>
                  </a:lnTo>
                  <a:lnTo>
                    <a:pt x="158" y="791"/>
                  </a:lnTo>
                  <a:lnTo>
                    <a:pt x="174" y="805"/>
                  </a:lnTo>
                  <a:lnTo>
                    <a:pt x="190" y="819"/>
                  </a:lnTo>
                  <a:lnTo>
                    <a:pt x="207" y="831"/>
                  </a:lnTo>
                  <a:lnTo>
                    <a:pt x="227" y="842"/>
                  </a:lnTo>
                  <a:lnTo>
                    <a:pt x="245" y="855"/>
                  </a:lnTo>
                  <a:lnTo>
                    <a:pt x="264" y="863"/>
                  </a:lnTo>
                  <a:lnTo>
                    <a:pt x="284" y="872"/>
                  </a:lnTo>
                  <a:lnTo>
                    <a:pt x="305" y="881"/>
                  </a:lnTo>
                  <a:lnTo>
                    <a:pt x="326" y="888"/>
                  </a:lnTo>
                  <a:lnTo>
                    <a:pt x="347" y="894"/>
                  </a:lnTo>
                  <a:lnTo>
                    <a:pt x="369" y="899"/>
                  </a:lnTo>
                  <a:lnTo>
                    <a:pt x="390" y="902"/>
                  </a:lnTo>
                  <a:lnTo>
                    <a:pt x="413" y="906"/>
                  </a:lnTo>
                  <a:lnTo>
                    <a:pt x="436" y="908"/>
                  </a:lnTo>
                  <a:lnTo>
                    <a:pt x="459" y="908"/>
                  </a:lnTo>
                  <a:lnTo>
                    <a:pt x="482" y="908"/>
                  </a:lnTo>
                  <a:lnTo>
                    <a:pt x="505" y="906"/>
                  </a:lnTo>
                  <a:lnTo>
                    <a:pt x="527" y="902"/>
                  </a:lnTo>
                  <a:lnTo>
                    <a:pt x="550" y="899"/>
                  </a:lnTo>
                  <a:lnTo>
                    <a:pt x="571" y="894"/>
                  </a:lnTo>
                  <a:lnTo>
                    <a:pt x="592" y="888"/>
                  </a:lnTo>
                  <a:lnTo>
                    <a:pt x="613" y="881"/>
                  </a:lnTo>
                  <a:lnTo>
                    <a:pt x="633" y="872"/>
                  </a:lnTo>
                  <a:lnTo>
                    <a:pt x="652" y="863"/>
                  </a:lnTo>
                  <a:lnTo>
                    <a:pt x="672" y="855"/>
                  </a:lnTo>
                  <a:lnTo>
                    <a:pt x="691" y="842"/>
                  </a:lnTo>
                  <a:lnTo>
                    <a:pt x="709" y="831"/>
                  </a:lnTo>
                  <a:lnTo>
                    <a:pt x="727" y="819"/>
                  </a:lnTo>
                  <a:lnTo>
                    <a:pt x="745" y="805"/>
                  </a:lnTo>
                  <a:lnTo>
                    <a:pt x="761" y="791"/>
                  </a:lnTo>
                  <a:lnTo>
                    <a:pt x="777" y="777"/>
                  </a:lnTo>
                  <a:lnTo>
                    <a:pt x="791" y="761"/>
                  </a:lnTo>
                  <a:lnTo>
                    <a:pt x="805" y="745"/>
                  </a:lnTo>
                  <a:lnTo>
                    <a:pt x="817" y="729"/>
                  </a:lnTo>
                  <a:lnTo>
                    <a:pt x="831" y="711"/>
                  </a:lnTo>
                  <a:lnTo>
                    <a:pt x="842" y="691"/>
                  </a:lnTo>
                  <a:lnTo>
                    <a:pt x="853" y="674"/>
                  </a:lnTo>
                  <a:lnTo>
                    <a:pt x="863" y="654"/>
                  </a:lnTo>
                  <a:lnTo>
                    <a:pt x="872" y="635"/>
                  </a:lnTo>
                  <a:lnTo>
                    <a:pt x="879" y="613"/>
                  </a:lnTo>
                  <a:lnTo>
                    <a:pt x="886" y="592"/>
                  </a:lnTo>
                  <a:lnTo>
                    <a:pt x="894" y="571"/>
                  </a:lnTo>
                  <a:lnTo>
                    <a:pt x="899" y="550"/>
                  </a:lnTo>
                  <a:lnTo>
                    <a:pt x="902" y="528"/>
                  </a:lnTo>
                  <a:lnTo>
                    <a:pt x="904" y="505"/>
                  </a:lnTo>
                  <a:lnTo>
                    <a:pt x="906" y="482"/>
                  </a:lnTo>
                  <a:lnTo>
                    <a:pt x="908" y="459"/>
                  </a:lnTo>
                  <a:lnTo>
                    <a:pt x="918" y="459"/>
                  </a:lnTo>
                  <a:close/>
                </a:path>
              </a:pathLst>
            </a:custGeom>
            <a:solidFill>
              <a:srgbClr val="ABDDFF"/>
            </a:solidFill>
            <a:ln w="9525">
              <a:noFill/>
              <a:round/>
              <a:headEnd/>
              <a:tailEnd/>
            </a:ln>
          </p:spPr>
          <p:txBody>
            <a:bodyPr/>
            <a:lstStyle/>
            <a:p>
              <a:endParaRPr lang="en-US"/>
            </a:p>
          </p:txBody>
        </p:sp>
        <p:sp>
          <p:nvSpPr>
            <p:cNvPr id="53378" name="Freeform 131"/>
            <p:cNvSpPr>
              <a:spLocks/>
            </p:cNvSpPr>
            <p:nvPr/>
          </p:nvSpPr>
          <p:spPr bwMode="auto">
            <a:xfrm>
              <a:off x="4040335" y="2647971"/>
              <a:ext cx="1281289" cy="1441450"/>
            </a:xfrm>
            <a:custGeom>
              <a:avLst/>
              <a:gdLst>
                <a:gd name="T0" fmla="*/ 2147483647 w 908"/>
                <a:gd name="T1" fmla="*/ 2147483647 h 908"/>
                <a:gd name="T2" fmla="*/ 2147483647 w 908"/>
                <a:gd name="T3" fmla="*/ 2147483647 h 908"/>
                <a:gd name="T4" fmla="*/ 2147483647 w 908"/>
                <a:gd name="T5" fmla="*/ 2147483647 h 908"/>
                <a:gd name="T6" fmla="*/ 2147483647 w 908"/>
                <a:gd name="T7" fmla="*/ 2147483647 h 908"/>
                <a:gd name="T8" fmla="*/ 2147483647 w 908"/>
                <a:gd name="T9" fmla="*/ 2147483647 h 908"/>
                <a:gd name="T10" fmla="*/ 2147483647 w 908"/>
                <a:gd name="T11" fmla="*/ 2147483647 h 908"/>
                <a:gd name="T12" fmla="*/ 2147483647 w 908"/>
                <a:gd name="T13" fmla="*/ 2147483647 h 908"/>
                <a:gd name="T14" fmla="*/ 2147483647 w 908"/>
                <a:gd name="T15" fmla="*/ 2147483647 h 908"/>
                <a:gd name="T16" fmla="*/ 2147483647 w 908"/>
                <a:gd name="T17" fmla="*/ 2147483647 h 908"/>
                <a:gd name="T18" fmla="*/ 2147483647 w 908"/>
                <a:gd name="T19" fmla="*/ 2147483647 h 908"/>
                <a:gd name="T20" fmla="*/ 2147483647 w 908"/>
                <a:gd name="T21" fmla="*/ 2147483647 h 908"/>
                <a:gd name="T22" fmla="*/ 2147483647 w 908"/>
                <a:gd name="T23" fmla="*/ 2147483647 h 908"/>
                <a:gd name="T24" fmla="*/ 0 w 908"/>
                <a:gd name="T25" fmla="*/ 2147483647 h 908"/>
                <a:gd name="T26" fmla="*/ 2147483647 w 908"/>
                <a:gd name="T27" fmla="*/ 2147483647 h 908"/>
                <a:gd name="T28" fmla="*/ 2147483647 w 908"/>
                <a:gd name="T29" fmla="*/ 2147483647 h 908"/>
                <a:gd name="T30" fmla="*/ 2147483647 w 908"/>
                <a:gd name="T31" fmla="*/ 2147483647 h 908"/>
                <a:gd name="T32" fmla="*/ 2147483647 w 908"/>
                <a:gd name="T33" fmla="*/ 2147483647 h 908"/>
                <a:gd name="T34" fmla="*/ 2147483647 w 908"/>
                <a:gd name="T35" fmla="*/ 2147483647 h 908"/>
                <a:gd name="T36" fmla="*/ 2147483647 w 908"/>
                <a:gd name="T37" fmla="*/ 2147483647 h 908"/>
                <a:gd name="T38" fmla="*/ 2147483647 w 908"/>
                <a:gd name="T39" fmla="*/ 2147483647 h 908"/>
                <a:gd name="T40" fmla="*/ 2147483647 w 908"/>
                <a:gd name="T41" fmla="*/ 2147483647 h 908"/>
                <a:gd name="T42" fmla="*/ 2147483647 w 908"/>
                <a:gd name="T43" fmla="*/ 2147483647 h 908"/>
                <a:gd name="T44" fmla="*/ 2147483647 w 908"/>
                <a:gd name="T45" fmla="*/ 2147483647 h 908"/>
                <a:gd name="T46" fmla="*/ 2147483647 w 908"/>
                <a:gd name="T47" fmla="*/ 2147483647 h 908"/>
                <a:gd name="T48" fmla="*/ 2147483647 w 908"/>
                <a:gd name="T49" fmla="*/ 2147483647 h 908"/>
                <a:gd name="T50" fmla="*/ 2147483647 w 908"/>
                <a:gd name="T51" fmla="*/ 2147483647 h 908"/>
                <a:gd name="T52" fmla="*/ 2147483647 w 908"/>
                <a:gd name="T53" fmla="*/ 2147483647 h 908"/>
                <a:gd name="T54" fmla="*/ 2147483647 w 908"/>
                <a:gd name="T55" fmla="*/ 2147483647 h 908"/>
                <a:gd name="T56" fmla="*/ 2147483647 w 908"/>
                <a:gd name="T57" fmla="*/ 2147483647 h 908"/>
                <a:gd name="T58" fmla="*/ 2147483647 w 908"/>
                <a:gd name="T59" fmla="*/ 2147483647 h 908"/>
                <a:gd name="T60" fmla="*/ 2147483647 w 908"/>
                <a:gd name="T61" fmla="*/ 2147483647 h 908"/>
                <a:gd name="T62" fmla="*/ 2147483647 w 908"/>
                <a:gd name="T63" fmla="*/ 2147483647 h 908"/>
                <a:gd name="T64" fmla="*/ 2147483647 w 908"/>
                <a:gd name="T65" fmla="*/ 2147483647 h 908"/>
                <a:gd name="T66" fmla="*/ 2147483647 w 908"/>
                <a:gd name="T67" fmla="*/ 2147483647 h 908"/>
                <a:gd name="T68" fmla="*/ 2147483647 w 908"/>
                <a:gd name="T69" fmla="*/ 2147483647 h 908"/>
                <a:gd name="T70" fmla="*/ 2147483647 w 908"/>
                <a:gd name="T71" fmla="*/ 2147483647 h 908"/>
                <a:gd name="T72" fmla="*/ 2147483647 w 908"/>
                <a:gd name="T73" fmla="*/ 2147483647 h 908"/>
                <a:gd name="T74" fmla="*/ 2147483647 w 908"/>
                <a:gd name="T75" fmla="*/ 2147483647 h 908"/>
                <a:gd name="T76" fmla="*/ 2147483647 w 908"/>
                <a:gd name="T77" fmla="*/ 2147483647 h 908"/>
                <a:gd name="T78" fmla="*/ 2147483647 w 908"/>
                <a:gd name="T79" fmla="*/ 2147483647 h 908"/>
                <a:gd name="T80" fmla="*/ 2147483647 w 908"/>
                <a:gd name="T81" fmla="*/ 2147483647 h 908"/>
                <a:gd name="T82" fmla="*/ 2147483647 w 908"/>
                <a:gd name="T83" fmla="*/ 2147483647 h 908"/>
                <a:gd name="T84" fmla="*/ 2147483647 w 908"/>
                <a:gd name="T85" fmla="*/ 2147483647 h 908"/>
                <a:gd name="T86" fmla="*/ 2147483647 w 908"/>
                <a:gd name="T87" fmla="*/ 2147483647 h 908"/>
                <a:gd name="T88" fmla="*/ 2147483647 w 908"/>
                <a:gd name="T89" fmla="*/ 2147483647 h 908"/>
                <a:gd name="T90" fmla="*/ 2147483647 w 908"/>
                <a:gd name="T91" fmla="*/ 2147483647 h 908"/>
                <a:gd name="T92" fmla="*/ 2147483647 w 908"/>
                <a:gd name="T93" fmla="*/ 2147483647 h 908"/>
                <a:gd name="T94" fmla="*/ 2147483647 w 908"/>
                <a:gd name="T95" fmla="*/ 2147483647 h 908"/>
                <a:gd name="T96" fmla="*/ 2147483647 w 908"/>
                <a:gd name="T97" fmla="*/ 2147483647 h 908"/>
                <a:gd name="T98" fmla="*/ 2147483647 w 908"/>
                <a:gd name="T99" fmla="*/ 2147483647 h 908"/>
                <a:gd name="T100" fmla="*/ 2147483647 w 908"/>
                <a:gd name="T101" fmla="*/ 2147483647 h 90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08"/>
                <a:gd name="T154" fmla="*/ 0 h 908"/>
                <a:gd name="T155" fmla="*/ 908 w 908"/>
                <a:gd name="T156" fmla="*/ 908 h 90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08" h="908">
                  <a:moveTo>
                    <a:pt x="908" y="454"/>
                  </a:moveTo>
                  <a:lnTo>
                    <a:pt x="906" y="431"/>
                  </a:lnTo>
                  <a:lnTo>
                    <a:pt x="904" y="408"/>
                  </a:lnTo>
                  <a:lnTo>
                    <a:pt x="903" y="385"/>
                  </a:lnTo>
                  <a:lnTo>
                    <a:pt x="899" y="364"/>
                  </a:lnTo>
                  <a:lnTo>
                    <a:pt x="894" y="341"/>
                  </a:lnTo>
                  <a:lnTo>
                    <a:pt x="887" y="319"/>
                  </a:lnTo>
                  <a:lnTo>
                    <a:pt x="880" y="298"/>
                  </a:lnTo>
                  <a:lnTo>
                    <a:pt x="873" y="279"/>
                  </a:lnTo>
                  <a:lnTo>
                    <a:pt x="864" y="257"/>
                  </a:lnTo>
                  <a:lnTo>
                    <a:pt x="853" y="238"/>
                  </a:lnTo>
                  <a:lnTo>
                    <a:pt x="842" y="220"/>
                  </a:lnTo>
                  <a:lnTo>
                    <a:pt x="830" y="201"/>
                  </a:lnTo>
                  <a:lnTo>
                    <a:pt x="818" y="183"/>
                  </a:lnTo>
                  <a:lnTo>
                    <a:pt x="803" y="165"/>
                  </a:lnTo>
                  <a:lnTo>
                    <a:pt x="789" y="149"/>
                  </a:lnTo>
                  <a:lnTo>
                    <a:pt x="775" y="133"/>
                  </a:lnTo>
                  <a:lnTo>
                    <a:pt x="759" y="119"/>
                  </a:lnTo>
                  <a:lnTo>
                    <a:pt x="743" y="105"/>
                  </a:lnTo>
                  <a:lnTo>
                    <a:pt x="725" y="91"/>
                  </a:lnTo>
                  <a:lnTo>
                    <a:pt x="708" y="78"/>
                  </a:lnTo>
                  <a:lnTo>
                    <a:pt x="690" y="66"/>
                  </a:lnTo>
                  <a:lnTo>
                    <a:pt x="670" y="55"/>
                  </a:lnTo>
                  <a:lnTo>
                    <a:pt x="651" y="46"/>
                  </a:lnTo>
                  <a:lnTo>
                    <a:pt x="630" y="36"/>
                  </a:lnTo>
                  <a:lnTo>
                    <a:pt x="610" y="29"/>
                  </a:lnTo>
                  <a:lnTo>
                    <a:pt x="589" y="21"/>
                  </a:lnTo>
                  <a:lnTo>
                    <a:pt x="568" y="14"/>
                  </a:lnTo>
                  <a:lnTo>
                    <a:pt x="545" y="11"/>
                  </a:lnTo>
                  <a:lnTo>
                    <a:pt x="523" y="6"/>
                  </a:lnTo>
                  <a:lnTo>
                    <a:pt x="500" y="4"/>
                  </a:lnTo>
                  <a:lnTo>
                    <a:pt x="477" y="2"/>
                  </a:lnTo>
                  <a:lnTo>
                    <a:pt x="454" y="0"/>
                  </a:lnTo>
                  <a:lnTo>
                    <a:pt x="431" y="2"/>
                  </a:lnTo>
                  <a:lnTo>
                    <a:pt x="408" y="4"/>
                  </a:lnTo>
                  <a:lnTo>
                    <a:pt x="385" y="6"/>
                  </a:lnTo>
                  <a:lnTo>
                    <a:pt x="362" y="11"/>
                  </a:lnTo>
                  <a:lnTo>
                    <a:pt x="341" y="14"/>
                  </a:lnTo>
                  <a:lnTo>
                    <a:pt x="319" y="21"/>
                  </a:lnTo>
                  <a:lnTo>
                    <a:pt x="298" y="29"/>
                  </a:lnTo>
                  <a:lnTo>
                    <a:pt x="277" y="36"/>
                  </a:lnTo>
                  <a:lnTo>
                    <a:pt x="257" y="46"/>
                  </a:lnTo>
                  <a:lnTo>
                    <a:pt x="238" y="55"/>
                  </a:lnTo>
                  <a:lnTo>
                    <a:pt x="218" y="66"/>
                  </a:lnTo>
                  <a:lnTo>
                    <a:pt x="201" y="78"/>
                  </a:lnTo>
                  <a:lnTo>
                    <a:pt x="183" y="91"/>
                  </a:lnTo>
                  <a:lnTo>
                    <a:pt x="165" y="105"/>
                  </a:lnTo>
                  <a:lnTo>
                    <a:pt x="149" y="119"/>
                  </a:lnTo>
                  <a:lnTo>
                    <a:pt x="133" y="133"/>
                  </a:lnTo>
                  <a:lnTo>
                    <a:pt x="117" y="149"/>
                  </a:lnTo>
                  <a:lnTo>
                    <a:pt x="103" y="165"/>
                  </a:lnTo>
                  <a:lnTo>
                    <a:pt x="91" y="183"/>
                  </a:lnTo>
                  <a:lnTo>
                    <a:pt x="78" y="201"/>
                  </a:lnTo>
                  <a:lnTo>
                    <a:pt x="66" y="220"/>
                  </a:lnTo>
                  <a:lnTo>
                    <a:pt x="55" y="238"/>
                  </a:lnTo>
                  <a:lnTo>
                    <a:pt x="45" y="257"/>
                  </a:lnTo>
                  <a:lnTo>
                    <a:pt x="36" y="279"/>
                  </a:lnTo>
                  <a:lnTo>
                    <a:pt x="27" y="298"/>
                  </a:lnTo>
                  <a:lnTo>
                    <a:pt x="20" y="319"/>
                  </a:lnTo>
                  <a:lnTo>
                    <a:pt x="15" y="341"/>
                  </a:lnTo>
                  <a:lnTo>
                    <a:pt x="9" y="364"/>
                  </a:lnTo>
                  <a:lnTo>
                    <a:pt x="6" y="385"/>
                  </a:lnTo>
                  <a:lnTo>
                    <a:pt x="2" y="408"/>
                  </a:lnTo>
                  <a:lnTo>
                    <a:pt x="0" y="431"/>
                  </a:lnTo>
                  <a:lnTo>
                    <a:pt x="0" y="454"/>
                  </a:lnTo>
                  <a:lnTo>
                    <a:pt x="0" y="477"/>
                  </a:lnTo>
                  <a:lnTo>
                    <a:pt x="2" y="500"/>
                  </a:lnTo>
                  <a:lnTo>
                    <a:pt x="6" y="523"/>
                  </a:lnTo>
                  <a:lnTo>
                    <a:pt x="9" y="546"/>
                  </a:lnTo>
                  <a:lnTo>
                    <a:pt x="15" y="568"/>
                  </a:lnTo>
                  <a:lnTo>
                    <a:pt x="20" y="589"/>
                  </a:lnTo>
                  <a:lnTo>
                    <a:pt x="27" y="610"/>
                  </a:lnTo>
                  <a:lnTo>
                    <a:pt x="36" y="631"/>
                  </a:lnTo>
                  <a:lnTo>
                    <a:pt x="45" y="651"/>
                  </a:lnTo>
                  <a:lnTo>
                    <a:pt x="55" y="670"/>
                  </a:lnTo>
                  <a:lnTo>
                    <a:pt x="66" y="690"/>
                  </a:lnTo>
                  <a:lnTo>
                    <a:pt x="78" y="708"/>
                  </a:lnTo>
                  <a:lnTo>
                    <a:pt x="91" y="725"/>
                  </a:lnTo>
                  <a:lnTo>
                    <a:pt x="103" y="743"/>
                  </a:lnTo>
                  <a:lnTo>
                    <a:pt x="117" y="759"/>
                  </a:lnTo>
                  <a:lnTo>
                    <a:pt x="133" y="775"/>
                  </a:lnTo>
                  <a:lnTo>
                    <a:pt x="149" y="791"/>
                  </a:lnTo>
                  <a:lnTo>
                    <a:pt x="165" y="805"/>
                  </a:lnTo>
                  <a:lnTo>
                    <a:pt x="183" y="818"/>
                  </a:lnTo>
                  <a:lnTo>
                    <a:pt x="201" y="830"/>
                  </a:lnTo>
                  <a:lnTo>
                    <a:pt x="218" y="842"/>
                  </a:lnTo>
                  <a:lnTo>
                    <a:pt x="238" y="853"/>
                  </a:lnTo>
                  <a:lnTo>
                    <a:pt x="257" y="864"/>
                  </a:lnTo>
                  <a:lnTo>
                    <a:pt x="277" y="873"/>
                  </a:lnTo>
                  <a:lnTo>
                    <a:pt x="298" y="881"/>
                  </a:lnTo>
                  <a:lnTo>
                    <a:pt x="319" y="889"/>
                  </a:lnTo>
                  <a:lnTo>
                    <a:pt x="341" y="894"/>
                  </a:lnTo>
                  <a:lnTo>
                    <a:pt x="362" y="899"/>
                  </a:lnTo>
                  <a:lnTo>
                    <a:pt x="385" y="903"/>
                  </a:lnTo>
                  <a:lnTo>
                    <a:pt x="408" y="906"/>
                  </a:lnTo>
                  <a:lnTo>
                    <a:pt x="431" y="908"/>
                  </a:lnTo>
                  <a:lnTo>
                    <a:pt x="454" y="908"/>
                  </a:lnTo>
                  <a:lnTo>
                    <a:pt x="477" y="908"/>
                  </a:lnTo>
                  <a:lnTo>
                    <a:pt x="500" y="906"/>
                  </a:lnTo>
                  <a:lnTo>
                    <a:pt x="523" y="903"/>
                  </a:lnTo>
                  <a:lnTo>
                    <a:pt x="545" y="899"/>
                  </a:lnTo>
                  <a:lnTo>
                    <a:pt x="568" y="894"/>
                  </a:lnTo>
                  <a:lnTo>
                    <a:pt x="589" y="889"/>
                  </a:lnTo>
                  <a:lnTo>
                    <a:pt x="610" y="881"/>
                  </a:lnTo>
                  <a:lnTo>
                    <a:pt x="630" y="873"/>
                  </a:lnTo>
                  <a:lnTo>
                    <a:pt x="651" y="864"/>
                  </a:lnTo>
                  <a:lnTo>
                    <a:pt x="670" y="853"/>
                  </a:lnTo>
                  <a:lnTo>
                    <a:pt x="690" y="842"/>
                  </a:lnTo>
                  <a:lnTo>
                    <a:pt x="708" y="830"/>
                  </a:lnTo>
                  <a:lnTo>
                    <a:pt x="725" y="818"/>
                  </a:lnTo>
                  <a:lnTo>
                    <a:pt x="743" y="805"/>
                  </a:lnTo>
                  <a:lnTo>
                    <a:pt x="759" y="791"/>
                  </a:lnTo>
                  <a:lnTo>
                    <a:pt x="775" y="775"/>
                  </a:lnTo>
                  <a:lnTo>
                    <a:pt x="789" y="759"/>
                  </a:lnTo>
                  <a:lnTo>
                    <a:pt x="803" y="743"/>
                  </a:lnTo>
                  <a:lnTo>
                    <a:pt x="818" y="725"/>
                  </a:lnTo>
                  <a:lnTo>
                    <a:pt x="830" y="708"/>
                  </a:lnTo>
                  <a:lnTo>
                    <a:pt x="842" y="690"/>
                  </a:lnTo>
                  <a:lnTo>
                    <a:pt x="853" y="670"/>
                  </a:lnTo>
                  <a:lnTo>
                    <a:pt x="864" y="651"/>
                  </a:lnTo>
                  <a:lnTo>
                    <a:pt x="873" y="631"/>
                  </a:lnTo>
                  <a:lnTo>
                    <a:pt x="880" y="610"/>
                  </a:lnTo>
                  <a:lnTo>
                    <a:pt x="887" y="589"/>
                  </a:lnTo>
                  <a:lnTo>
                    <a:pt x="894" y="568"/>
                  </a:lnTo>
                  <a:lnTo>
                    <a:pt x="899" y="546"/>
                  </a:lnTo>
                  <a:lnTo>
                    <a:pt x="903" y="523"/>
                  </a:lnTo>
                  <a:lnTo>
                    <a:pt x="904" y="500"/>
                  </a:lnTo>
                  <a:lnTo>
                    <a:pt x="906" y="477"/>
                  </a:lnTo>
                  <a:lnTo>
                    <a:pt x="908" y="454"/>
                  </a:lnTo>
                  <a:lnTo>
                    <a:pt x="897" y="454"/>
                  </a:lnTo>
                  <a:lnTo>
                    <a:pt x="896" y="431"/>
                  </a:lnTo>
                  <a:lnTo>
                    <a:pt x="894" y="410"/>
                  </a:lnTo>
                  <a:lnTo>
                    <a:pt x="892" y="387"/>
                  </a:lnTo>
                  <a:lnTo>
                    <a:pt x="889" y="365"/>
                  </a:lnTo>
                  <a:lnTo>
                    <a:pt x="883" y="344"/>
                  </a:lnTo>
                  <a:lnTo>
                    <a:pt x="876" y="323"/>
                  </a:lnTo>
                  <a:lnTo>
                    <a:pt x="871" y="302"/>
                  </a:lnTo>
                  <a:lnTo>
                    <a:pt x="862" y="282"/>
                  </a:lnTo>
                  <a:lnTo>
                    <a:pt x="853" y="263"/>
                  </a:lnTo>
                  <a:lnTo>
                    <a:pt x="844" y="243"/>
                  </a:lnTo>
                  <a:lnTo>
                    <a:pt x="834" y="225"/>
                  </a:lnTo>
                  <a:lnTo>
                    <a:pt x="821" y="208"/>
                  </a:lnTo>
                  <a:lnTo>
                    <a:pt x="809" y="190"/>
                  </a:lnTo>
                  <a:lnTo>
                    <a:pt x="796" y="172"/>
                  </a:lnTo>
                  <a:lnTo>
                    <a:pt x="782" y="156"/>
                  </a:lnTo>
                  <a:lnTo>
                    <a:pt x="768" y="142"/>
                  </a:lnTo>
                  <a:lnTo>
                    <a:pt x="752" y="126"/>
                  </a:lnTo>
                  <a:lnTo>
                    <a:pt x="736" y="112"/>
                  </a:lnTo>
                  <a:lnTo>
                    <a:pt x="718" y="99"/>
                  </a:lnTo>
                  <a:lnTo>
                    <a:pt x="702" y="87"/>
                  </a:lnTo>
                  <a:lnTo>
                    <a:pt x="683" y="76"/>
                  </a:lnTo>
                  <a:lnTo>
                    <a:pt x="665" y="66"/>
                  </a:lnTo>
                  <a:lnTo>
                    <a:pt x="646" y="55"/>
                  </a:lnTo>
                  <a:lnTo>
                    <a:pt x="626" y="46"/>
                  </a:lnTo>
                  <a:lnTo>
                    <a:pt x="607" y="39"/>
                  </a:lnTo>
                  <a:lnTo>
                    <a:pt x="585" y="32"/>
                  </a:lnTo>
                  <a:lnTo>
                    <a:pt x="564" y="25"/>
                  </a:lnTo>
                  <a:lnTo>
                    <a:pt x="543" y="21"/>
                  </a:lnTo>
                  <a:lnTo>
                    <a:pt x="522" y="16"/>
                  </a:lnTo>
                  <a:lnTo>
                    <a:pt x="499" y="14"/>
                  </a:lnTo>
                  <a:lnTo>
                    <a:pt x="477" y="13"/>
                  </a:lnTo>
                  <a:lnTo>
                    <a:pt x="454" y="11"/>
                  </a:lnTo>
                  <a:lnTo>
                    <a:pt x="431" y="13"/>
                  </a:lnTo>
                  <a:lnTo>
                    <a:pt x="408" y="14"/>
                  </a:lnTo>
                  <a:lnTo>
                    <a:pt x="387" y="16"/>
                  </a:lnTo>
                  <a:lnTo>
                    <a:pt x="364" y="21"/>
                  </a:lnTo>
                  <a:lnTo>
                    <a:pt x="342" y="25"/>
                  </a:lnTo>
                  <a:lnTo>
                    <a:pt x="321" y="32"/>
                  </a:lnTo>
                  <a:lnTo>
                    <a:pt x="302" y="39"/>
                  </a:lnTo>
                  <a:lnTo>
                    <a:pt x="282" y="46"/>
                  </a:lnTo>
                  <a:lnTo>
                    <a:pt x="261" y="55"/>
                  </a:lnTo>
                  <a:lnTo>
                    <a:pt x="243" y="66"/>
                  </a:lnTo>
                  <a:lnTo>
                    <a:pt x="224" y="76"/>
                  </a:lnTo>
                  <a:lnTo>
                    <a:pt x="206" y="87"/>
                  </a:lnTo>
                  <a:lnTo>
                    <a:pt x="188" y="99"/>
                  </a:lnTo>
                  <a:lnTo>
                    <a:pt x="172" y="112"/>
                  </a:lnTo>
                  <a:lnTo>
                    <a:pt x="156" y="126"/>
                  </a:lnTo>
                  <a:lnTo>
                    <a:pt x="140" y="142"/>
                  </a:lnTo>
                  <a:lnTo>
                    <a:pt x="126" y="156"/>
                  </a:lnTo>
                  <a:lnTo>
                    <a:pt x="112" y="172"/>
                  </a:lnTo>
                  <a:lnTo>
                    <a:pt x="100" y="190"/>
                  </a:lnTo>
                  <a:lnTo>
                    <a:pt x="87" y="208"/>
                  </a:lnTo>
                  <a:lnTo>
                    <a:pt x="75" y="225"/>
                  </a:lnTo>
                  <a:lnTo>
                    <a:pt x="64" y="243"/>
                  </a:lnTo>
                  <a:lnTo>
                    <a:pt x="55" y="263"/>
                  </a:lnTo>
                  <a:lnTo>
                    <a:pt x="46" y="282"/>
                  </a:lnTo>
                  <a:lnTo>
                    <a:pt x="38" y="302"/>
                  </a:lnTo>
                  <a:lnTo>
                    <a:pt x="30" y="323"/>
                  </a:lnTo>
                  <a:lnTo>
                    <a:pt x="25" y="344"/>
                  </a:lnTo>
                  <a:lnTo>
                    <a:pt x="20" y="365"/>
                  </a:lnTo>
                  <a:lnTo>
                    <a:pt x="16" y="387"/>
                  </a:lnTo>
                  <a:lnTo>
                    <a:pt x="13" y="410"/>
                  </a:lnTo>
                  <a:lnTo>
                    <a:pt x="11" y="431"/>
                  </a:lnTo>
                  <a:lnTo>
                    <a:pt x="11" y="454"/>
                  </a:lnTo>
                  <a:lnTo>
                    <a:pt x="11" y="477"/>
                  </a:lnTo>
                  <a:lnTo>
                    <a:pt x="13" y="500"/>
                  </a:lnTo>
                  <a:lnTo>
                    <a:pt x="16" y="521"/>
                  </a:lnTo>
                  <a:lnTo>
                    <a:pt x="20" y="545"/>
                  </a:lnTo>
                  <a:lnTo>
                    <a:pt x="25" y="566"/>
                  </a:lnTo>
                  <a:lnTo>
                    <a:pt x="30" y="587"/>
                  </a:lnTo>
                  <a:lnTo>
                    <a:pt x="38" y="607"/>
                  </a:lnTo>
                  <a:lnTo>
                    <a:pt x="46" y="626"/>
                  </a:lnTo>
                  <a:lnTo>
                    <a:pt x="55" y="647"/>
                  </a:lnTo>
                  <a:lnTo>
                    <a:pt x="64" y="665"/>
                  </a:lnTo>
                  <a:lnTo>
                    <a:pt x="75" y="685"/>
                  </a:lnTo>
                  <a:lnTo>
                    <a:pt x="87" y="702"/>
                  </a:lnTo>
                  <a:lnTo>
                    <a:pt x="100" y="720"/>
                  </a:lnTo>
                  <a:lnTo>
                    <a:pt x="112" y="736"/>
                  </a:lnTo>
                  <a:lnTo>
                    <a:pt x="126" y="752"/>
                  </a:lnTo>
                  <a:lnTo>
                    <a:pt x="140" y="768"/>
                  </a:lnTo>
                  <a:lnTo>
                    <a:pt x="156" y="782"/>
                  </a:lnTo>
                  <a:lnTo>
                    <a:pt x="172" y="796"/>
                  </a:lnTo>
                  <a:lnTo>
                    <a:pt x="188" y="809"/>
                  </a:lnTo>
                  <a:lnTo>
                    <a:pt x="206" y="821"/>
                  </a:lnTo>
                  <a:lnTo>
                    <a:pt x="224" y="834"/>
                  </a:lnTo>
                  <a:lnTo>
                    <a:pt x="243" y="844"/>
                  </a:lnTo>
                  <a:lnTo>
                    <a:pt x="261" y="853"/>
                  </a:lnTo>
                  <a:lnTo>
                    <a:pt x="282" y="862"/>
                  </a:lnTo>
                  <a:lnTo>
                    <a:pt x="302" y="871"/>
                  </a:lnTo>
                  <a:lnTo>
                    <a:pt x="321" y="878"/>
                  </a:lnTo>
                  <a:lnTo>
                    <a:pt x="342" y="883"/>
                  </a:lnTo>
                  <a:lnTo>
                    <a:pt x="364" y="889"/>
                  </a:lnTo>
                  <a:lnTo>
                    <a:pt x="387" y="892"/>
                  </a:lnTo>
                  <a:lnTo>
                    <a:pt x="408" y="896"/>
                  </a:lnTo>
                  <a:lnTo>
                    <a:pt x="431" y="897"/>
                  </a:lnTo>
                  <a:lnTo>
                    <a:pt x="454" y="897"/>
                  </a:lnTo>
                  <a:lnTo>
                    <a:pt x="477" y="897"/>
                  </a:lnTo>
                  <a:lnTo>
                    <a:pt x="499" y="896"/>
                  </a:lnTo>
                  <a:lnTo>
                    <a:pt x="522" y="892"/>
                  </a:lnTo>
                  <a:lnTo>
                    <a:pt x="543" y="889"/>
                  </a:lnTo>
                  <a:lnTo>
                    <a:pt x="564" y="883"/>
                  </a:lnTo>
                  <a:lnTo>
                    <a:pt x="585" y="878"/>
                  </a:lnTo>
                  <a:lnTo>
                    <a:pt x="607" y="871"/>
                  </a:lnTo>
                  <a:lnTo>
                    <a:pt x="626" y="862"/>
                  </a:lnTo>
                  <a:lnTo>
                    <a:pt x="646" y="853"/>
                  </a:lnTo>
                  <a:lnTo>
                    <a:pt x="665" y="844"/>
                  </a:lnTo>
                  <a:lnTo>
                    <a:pt x="683" y="834"/>
                  </a:lnTo>
                  <a:lnTo>
                    <a:pt x="702" y="821"/>
                  </a:lnTo>
                  <a:lnTo>
                    <a:pt x="718" y="809"/>
                  </a:lnTo>
                  <a:lnTo>
                    <a:pt x="736" y="796"/>
                  </a:lnTo>
                  <a:lnTo>
                    <a:pt x="752" y="782"/>
                  </a:lnTo>
                  <a:lnTo>
                    <a:pt x="768" y="768"/>
                  </a:lnTo>
                  <a:lnTo>
                    <a:pt x="782" y="752"/>
                  </a:lnTo>
                  <a:lnTo>
                    <a:pt x="796" y="736"/>
                  </a:lnTo>
                  <a:lnTo>
                    <a:pt x="809" y="720"/>
                  </a:lnTo>
                  <a:lnTo>
                    <a:pt x="821" y="702"/>
                  </a:lnTo>
                  <a:lnTo>
                    <a:pt x="834" y="685"/>
                  </a:lnTo>
                  <a:lnTo>
                    <a:pt x="844" y="665"/>
                  </a:lnTo>
                  <a:lnTo>
                    <a:pt x="853" y="647"/>
                  </a:lnTo>
                  <a:lnTo>
                    <a:pt x="862" y="626"/>
                  </a:lnTo>
                  <a:lnTo>
                    <a:pt x="871" y="607"/>
                  </a:lnTo>
                  <a:lnTo>
                    <a:pt x="876" y="587"/>
                  </a:lnTo>
                  <a:lnTo>
                    <a:pt x="883" y="566"/>
                  </a:lnTo>
                  <a:lnTo>
                    <a:pt x="889" y="545"/>
                  </a:lnTo>
                  <a:lnTo>
                    <a:pt x="892" y="521"/>
                  </a:lnTo>
                  <a:lnTo>
                    <a:pt x="894" y="500"/>
                  </a:lnTo>
                  <a:lnTo>
                    <a:pt x="896" y="477"/>
                  </a:lnTo>
                  <a:lnTo>
                    <a:pt x="897" y="454"/>
                  </a:lnTo>
                  <a:lnTo>
                    <a:pt x="908" y="454"/>
                  </a:lnTo>
                  <a:close/>
                </a:path>
              </a:pathLst>
            </a:custGeom>
            <a:solidFill>
              <a:srgbClr val="ACDDFF"/>
            </a:solidFill>
            <a:ln w="9525">
              <a:noFill/>
              <a:round/>
              <a:headEnd/>
              <a:tailEnd/>
            </a:ln>
          </p:spPr>
          <p:txBody>
            <a:bodyPr/>
            <a:lstStyle/>
            <a:p>
              <a:endParaRPr lang="en-US"/>
            </a:p>
          </p:txBody>
        </p:sp>
        <p:sp>
          <p:nvSpPr>
            <p:cNvPr id="53379" name="Freeform 132"/>
            <p:cNvSpPr>
              <a:spLocks/>
            </p:cNvSpPr>
            <p:nvPr/>
          </p:nvSpPr>
          <p:spPr bwMode="auto">
            <a:xfrm>
              <a:off x="4048801" y="2657496"/>
              <a:ext cx="1265767" cy="1423987"/>
            </a:xfrm>
            <a:custGeom>
              <a:avLst/>
              <a:gdLst>
                <a:gd name="T0" fmla="*/ 2147483647 w 897"/>
                <a:gd name="T1" fmla="*/ 2147483647 h 897"/>
                <a:gd name="T2" fmla="*/ 2147483647 w 897"/>
                <a:gd name="T3" fmla="*/ 2147483647 h 897"/>
                <a:gd name="T4" fmla="*/ 2147483647 w 897"/>
                <a:gd name="T5" fmla="*/ 2147483647 h 897"/>
                <a:gd name="T6" fmla="*/ 2147483647 w 897"/>
                <a:gd name="T7" fmla="*/ 2147483647 h 897"/>
                <a:gd name="T8" fmla="*/ 2147483647 w 897"/>
                <a:gd name="T9" fmla="*/ 2147483647 h 897"/>
                <a:gd name="T10" fmla="*/ 2147483647 w 897"/>
                <a:gd name="T11" fmla="*/ 2147483647 h 897"/>
                <a:gd name="T12" fmla="*/ 2147483647 w 897"/>
                <a:gd name="T13" fmla="*/ 2147483647 h 897"/>
                <a:gd name="T14" fmla="*/ 2147483647 w 897"/>
                <a:gd name="T15" fmla="*/ 2147483647 h 897"/>
                <a:gd name="T16" fmla="*/ 2147483647 w 897"/>
                <a:gd name="T17" fmla="*/ 2147483647 h 897"/>
                <a:gd name="T18" fmla="*/ 2147483647 w 897"/>
                <a:gd name="T19" fmla="*/ 2147483647 h 897"/>
                <a:gd name="T20" fmla="*/ 2147483647 w 897"/>
                <a:gd name="T21" fmla="*/ 2147483647 h 897"/>
                <a:gd name="T22" fmla="*/ 2147483647 w 897"/>
                <a:gd name="T23" fmla="*/ 2147483647 h 897"/>
                <a:gd name="T24" fmla="*/ 0 w 897"/>
                <a:gd name="T25" fmla="*/ 2147483647 h 897"/>
                <a:gd name="T26" fmla="*/ 2147483647 w 897"/>
                <a:gd name="T27" fmla="*/ 2147483647 h 897"/>
                <a:gd name="T28" fmla="*/ 2147483647 w 897"/>
                <a:gd name="T29" fmla="*/ 2147483647 h 897"/>
                <a:gd name="T30" fmla="*/ 2147483647 w 897"/>
                <a:gd name="T31" fmla="*/ 2147483647 h 897"/>
                <a:gd name="T32" fmla="*/ 2147483647 w 897"/>
                <a:gd name="T33" fmla="*/ 2147483647 h 897"/>
                <a:gd name="T34" fmla="*/ 2147483647 w 897"/>
                <a:gd name="T35" fmla="*/ 2147483647 h 897"/>
                <a:gd name="T36" fmla="*/ 2147483647 w 897"/>
                <a:gd name="T37" fmla="*/ 2147483647 h 897"/>
                <a:gd name="T38" fmla="*/ 2147483647 w 897"/>
                <a:gd name="T39" fmla="*/ 2147483647 h 897"/>
                <a:gd name="T40" fmla="*/ 2147483647 w 897"/>
                <a:gd name="T41" fmla="*/ 2147483647 h 897"/>
                <a:gd name="T42" fmla="*/ 2147483647 w 897"/>
                <a:gd name="T43" fmla="*/ 2147483647 h 897"/>
                <a:gd name="T44" fmla="*/ 2147483647 w 897"/>
                <a:gd name="T45" fmla="*/ 2147483647 h 897"/>
                <a:gd name="T46" fmla="*/ 2147483647 w 897"/>
                <a:gd name="T47" fmla="*/ 2147483647 h 897"/>
                <a:gd name="T48" fmla="*/ 2147483647 w 897"/>
                <a:gd name="T49" fmla="*/ 2147483647 h 897"/>
                <a:gd name="T50" fmla="*/ 2147483647 w 897"/>
                <a:gd name="T51" fmla="*/ 2147483647 h 897"/>
                <a:gd name="T52" fmla="*/ 2147483647 w 897"/>
                <a:gd name="T53" fmla="*/ 2147483647 h 897"/>
                <a:gd name="T54" fmla="*/ 2147483647 w 897"/>
                <a:gd name="T55" fmla="*/ 2147483647 h 897"/>
                <a:gd name="T56" fmla="*/ 2147483647 w 897"/>
                <a:gd name="T57" fmla="*/ 2147483647 h 897"/>
                <a:gd name="T58" fmla="*/ 2147483647 w 897"/>
                <a:gd name="T59" fmla="*/ 2147483647 h 897"/>
                <a:gd name="T60" fmla="*/ 2147483647 w 897"/>
                <a:gd name="T61" fmla="*/ 2147483647 h 897"/>
                <a:gd name="T62" fmla="*/ 2147483647 w 897"/>
                <a:gd name="T63" fmla="*/ 2147483647 h 897"/>
                <a:gd name="T64" fmla="*/ 2147483647 w 897"/>
                <a:gd name="T65" fmla="*/ 2147483647 h 897"/>
                <a:gd name="T66" fmla="*/ 2147483647 w 897"/>
                <a:gd name="T67" fmla="*/ 2147483647 h 897"/>
                <a:gd name="T68" fmla="*/ 2147483647 w 897"/>
                <a:gd name="T69" fmla="*/ 2147483647 h 897"/>
                <a:gd name="T70" fmla="*/ 2147483647 w 897"/>
                <a:gd name="T71" fmla="*/ 2147483647 h 897"/>
                <a:gd name="T72" fmla="*/ 2147483647 w 897"/>
                <a:gd name="T73" fmla="*/ 2147483647 h 897"/>
                <a:gd name="T74" fmla="*/ 2147483647 w 897"/>
                <a:gd name="T75" fmla="*/ 2147483647 h 897"/>
                <a:gd name="T76" fmla="*/ 2147483647 w 897"/>
                <a:gd name="T77" fmla="*/ 2147483647 h 897"/>
                <a:gd name="T78" fmla="*/ 2147483647 w 897"/>
                <a:gd name="T79" fmla="*/ 2147483647 h 897"/>
                <a:gd name="T80" fmla="*/ 2147483647 w 897"/>
                <a:gd name="T81" fmla="*/ 2147483647 h 897"/>
                <a:gd name="T82" fmla="*/ 2147483647 w 897"/>
                <a:gd name="T83" fmla="*/ 2147483647 h 897"/>
                <a:gd name="T84" fmla="*/ 2147483647 w 897"/>
                <a:gd name="T85" fmla="*/ 2147483647 h 897"/>
                <a:gd name="T86" fmla="*/ 2147483647 w 897"/>
                <a:gd name="T87" fmla="*/ 2147483647 h 897"/>
                <a:gd name="T88" fmla="*/ 2147483647 w 897"/>
                <a:gd name="T89" fmla="*/ 2147483647 h 897"/>
                <a:gd name="T90" fmla="*/ 2147483647 w 897"/>
                <a:gd name="T91" fmla="*/ 2147483647 h 897"/>
                <a:gd name="T92" fmla="*/ 2147483647 w 897"/>
                <a:gd name="T93" fmla="*/ 2147483647 h 897"/>
                <a:gd name="T94" fmla="*/ 2147483647 w 897"/>
                <a:gd name="T95" fmla="*/ 2147483647 h 897"/>
                <a:gd name="T96" fmla="*/ 2147483647 w 897"/>
                <a:gd name="T97" fmla="*/ 2147483647 h 897"/>
                <a:gd name="T98" fmla="*/ 2147483647 w 897"/>
                <a:gd name="T99" fmla="*/ 2147483647 h 897"/>
                <a:gd name="T100" fmla="*/ 2147483647 w 897"/>
                <a:gd name="T101" fmla="*/ 2147483647 h 8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97"/>
                <a:gd name="T154" fmla="*/ 0 h 897"/>
                <a:gd name="T155" fmla="*/ 897 w 897"/>
                <a:gd name="T156" fmla="*/ 897 h 89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97" h="897">
                  <a:moveTo>
                    <a:pt x="897" y="448"/>
                  </a:moveTo>
                  <a:lnTo>
                    <a:pt x="895" y="425"/>
                  </a:lnTo>
                  <a:lnTo>
                    <a:pt x="893" y="402"/>
                  </a:lnTo>
                  <a:lnTo>
                    <a:pt x="891" y="381"/>
                  </a:lnTo>
                  <a:lnTo>
                    <a:pt x="888" y="358"/>
                  </a:lnTo>
                  <a:lnTo>
                    <a:pt x="883" y="336"/>
                  </a:lnTo>
                  <a:lnTo>
                    <a:pt x="875" y="315"/>
                  </a:lnTo>
                  <a:lnTo>
                    <a:pt x="868" y="294"/>
                  </a:lnTo>
                  <a:lnTo>
                    <a:pt x="861" y="274"/>
                  </a:lnTo>
                  <a:lnTo>
                    <a:pt x="852" y="255"/>
                  </a:lnTo>
                  <a:lnTo>
                    <a:pt x="842" y="235"/>
                  </a:lnTo>
                  <a:lnTo>
                    <a:pt x="831" y="216"/>
                  </a:lnTo>
                  <a:lnTo>
                    <a:pt x="820" y="198"/>
                  </a:lnTo>
                  <a:lnTo>
                    <a:pt x="806" y="180"/>
                  </a:lnTo>
                  <a:lnTo>
                    <a:pt x="794" y="163"/>
                  </a:lnTo>
                  <a:lnTo>
                    <a:pt x="780" y="147"/>
                  </a:lnTo>
                  <a:lnTo>
                    <a:pt x="766" y="131"/>
                  </a:lnTo>
                  <a:lnTo>
                    <a:pt x="750" y="117"/>
                  </a:lnTo>
                  <a:lnTo>
                    <a:pt x="734" y="102"/>
                  </a:lnTo>
                  <a:lnTo>
                    <a:pt x="716" y="90"/>
                  </a:lnTo>
                  <a:lnTo>
                    <a:pt x="698" y="78"/>
                  </a:lnTo>
                  <a:lnTo>
                    <a:pt x="680" y="65"/>
                  </a:lnTo>
                  <a:lnTo>
                    <a:pt x="661" y="54"/>
                  </a:lnTo>
                  <a:lnTo>
                    <a:pt x="641" y="44"/>
                  </a:lnTo>
                  <a:lnTo>
                    <a:pt x="622" y="35"/>
                  </a:lnTo>
                  <a:lnTo>
                    <a:pt x="602" y="28"/>
                  </a:lnTo>
                  <a:lnTo>
                    <a:pt x="581" y="21"/>
                  </a:lnTo>
                  <a:lnTo>
                    <a:pt x="560" y="14"/>
                  </a:lnTo>
                  <a:lnTo>
                    <a:pt x="539" y="10"/>
                  </a:lnTo>
                  <a:lnTo>
                    <a:pt x="516" y="5"/>
                  </a:lnTo>
                  <a:lnTo>
                    <a:pt x="494" y="3"/>
                  </a:lnTo>
                  <a:lnTo>
                    <a:pt x="471" y="1"/>
                  </a:lnTo>
                  <a:lnTo>
                    <a:pt x="448" y="0"/>
                  </a:lnTo>
                  <a:lnTo>
                    <a:pt x="425" y="1"/>
                  </a:lnTo>
                  <a:lnTo>
                    <a:pt x="402" y="3"/>
                  </a:lnTo>
                  <a:lnTo>
                    <a:pt x="379" y="5"/>
                  </a:lnTo>
                  <a:lnTo>
                    <a:pt x="358" y="10"/>
                  </a:lnTo>
                  <a:lnTo>
                    <a:pt x="336" y="14"/>
                  </a:lnTo>
                  <a:lnTo>
                    <a:pt x="315" y="21"/>
                  </a:lnTo>
                  <a:lnTo>
                    <a:pt x="294" y="28"/>
                  </a:lnTo>
                  <a:lnTo>
                    <a:pt x="273" y="35"/>
                  </a:lnTo>
                  <a:lnTo>
                    <a:pt x="253" y="44"/>
                  </a:lnTo>
                  <a:lnTo>
                    <a:pt x="234" y="54"/>
                  </a:lnTo>
                  <a:lnTo>
                    <a:pt x="216" y="65"/>
                  </a:lnTo>
                  <a:lnTo>
                    <a:pt x="196" y="78"/>
                  </a:lnTo>
                  <a:lnTo>
                    <a:pt x="179" y="90"/>
                  </a:lnTo>
                  <a:lnTo>
                    <a:pt x="163" y="102"/>
                  </a:lnTo>
                  <a:lnTo>
                    <a:pt x="147" y="117"/>
                  </a:lnTo>
                  <a:lnTo>
                    <a:pt x="131" y="131"/>
                  </a:lnTo>
                  <a:lnTo>
                    <a:pt x="117" y="147"/>
                  </a:lnTo>
                  <a:lnTo>
                    <a:pt x="102" y="163"/>
                  </a:lnTo>
                  <a:lnTo>
                    <a:pt x="88" y="180"/>
                  </a:lnTo>
                  <a:lnTo>
                    <a:pt x="76" y="198"/>
                  </a:lnTo>
                  <a:lnTo>
                    <a:pt x="63" y="216"/>
                  </a:lnTo>
                  <a:lnTo>
                    <a:pt x="53" y="235"/>
                  </a:lnTo>
                  <a:lnTo>
                    <a:pt x="44" y="255"/>
                  </a:lnTo>
                  <a:lnTo>
                    <a:pt x="35" y="274"/>
                  </a:lnTo>
                  <a:lnTo>
                    <a:pt x="26" y="294"/>
                  </a:lnTo>
                  <a:lnTo>
                    <a:pt x="19" y="315"/>
                  </a:lnTo>
                  <a:lnTo>
                    <a:pt x="14" y="336"/>
                  </a:lnTo>
                  <a:lnTo>
                    <a:pt x="9" y="358"/>
                  </a:lnTo>
                  <a:lnTo>
                    <a:pt x="5" y="381"/>
                  </a:lnTo>
                  <a:lnTo>
                    <a:pt x="1" y="402"/>
                  </a:lnTo>
                  <a:lnTo>
                    <a:pt x="0" y="425"/>
                  </a:lnTo>
                  <a:lnTo>
                    <a:pt x="0" y="448"/>
                  </a:lnTo>
                  <a:lnTo>
                    <a:pt x="0" y="471"/>
                  </a:lnTo>
                  <a:lnTo>
                    <a:pt x="1" y="494"/>
                  </a:lnTo>
                  <a:lnTo>
                    <a:pt x="5" y="517"/>
                  </a:lnTo>
                  <a:lnTo>
                    <a:pt x="9" y="539"/>
                  </a:lnTo>
                  <a:lnTo>
                    <a:pt x="14" y="560"/>
                  </a:lnTo>
                  <a:lnTo>
                    <a:pt x="19" y="581"/>
                  </a:lnTo>
                  <a:lnTo>
                    <a:pt x="26" y="602"/>
                  </a:lnTo>
                  <a:lnTo>
                    <a:pt x="35" y="624"/>
                  </a:lnTo>
                  <a:lnTo>
                    <a:pt x="44" y="643"/>
                  </a:lnTo>
                  <a:lnTo>
                    <a:pt x="53" y="663"/>
                  </a:lnTo>
                  <a:lnTo>
                    <a:pt x="63" y="680"/>
                  </a:lnTo>
                  <a:lnTo>
                    <a:pt x="76" y="700"/>
                  </a:lnTo>
                  <a:lnTo>
                    <a:pt x="88" y="718"/>
                  </a:lnTo>
                  <a:lnTo>
                    <a:pt x="102" y="734"/>
                  </a:lnTo>
                  <a:lnTo>
                    <a:pt x="117" y="750"/>
                  </a:lnTo>
                  <a:lnTo>
                    <a:pt x="131" y="766"/>
                  </a:lnTo>
                  <a:lnTo>
                    <a:pt x="147" y="780"/>
                  </a:lnTo>
                  <a:lnTo>
                    <a:pt x="163" y="794"/>
                  </a:lnTo>
                  <a:lnTo>
                    <a:pt x="179" y="808"/>
                  </a:lnTo>
                  <a:lnTo>
                    <a:pt x="196" y="820"/>
                  </a:lnTo>
                  <a:lnTo>
                    <a:pt x="216" y="831"/>
                  </a:lnTo>
                  <a:lnTo>
                    <a:pt x="234" y="844"/>
                  </a:lnTo>
                  <a:lnTo>
                    <a:pt x="253" y="852"/>
                  </a:lnTo>
                  <a:lnTo>
                    <a:pt x="273" y="861"/>
                  </a:lnTo>
                  <a:lnTo>
                    <a:pt x="294" y="870"/>
                  </a:lnTo>
                  <a:lnTo>
                    <a:pt x="315" y="877"/>
                  </a:lnTo>
                  <a:lnTo>
                    <a:pt x="336" y="883"/>
                  </a:lnTo>
                  <a:lnTo>
                    <a:pt x="358" y="888"/>
                  </a:lnTo>
                  <a:lnTo>
                    <a:pt x="379" y="891"/>
                  </a:lnTo>
                  <a:lnTo>
                    <a:pt x="402" y="895"/>
                  </a:lnTo>
                  <a:lnTo>
                    <a:pt x="425" y="897"/>
                  </a:lnTo>
                  <a:lnTo>
                    <a:pt x="448" y="897"/>
                  </a:lnTo>
                  <a:lnTo>
                    <a:pt x="471" y="897"/>
                  </a:lnTo>
                  <a:lnTo>
                    <a:pt x="494" y="895"/>
                  </a:lnTo>
                  <a:lnTo>
                    <a:pt x="516" y="891"/>
                  </a:lnTo>
                  <a:lnTo>
                    <a:pt x="539" y="888"/>
                  </a:lnTo>
                  <a:lnTo>
                    <a:pt x="560" y="883"/>
                  </a:lnTo>
                  <a:lnTo>
                    <a:pt x="581" y="877"/>
                  </a:lnTo>
                  <a:lnTo>
                    <a:pt x="602" y="870"/>
                  </a:lnTo>
                  <a:lnTo>
                    <a:pt x="622" y="861"/>
                  </a:lnTo>
                  <a:lnTo>
                    <a:pt x="641" y="852"/>
                  </a:lnTo>
                  <a:lnTo>
                    <a:pt x="661" y="844"/>
                  </a:lnTo>
                  <a:lnTo>
                    <a:pt x="680" y="831"/>
                  </a:lnTo>
                  <a:lnTo>
                    <a:pt x="698" y="820"/>
                  </a:lnTo>
                  <a:lnTo>
                    <a:pt x="716" y="808"/>
                  </a:lnTo>
                  <a:lnTo>
                    <a:pt x="734" y="794"/>
                  </a:lnTo>
                  <a:lnTo>
                    <a:pt x="750" y="780"/>
                  </a:lnTo>
                  <a:lnTo>
                    <a:pt x="766" y="766"/>
                  </a:lnTo>
                  <a:lnTo>
                    <a:pt x="780" y="750"/>
                  </a:lnTo>
                  <a:lnTo>
                    <a:pt x="794" y="734"/>
                  </a:lnTo>
                  <a:lnTo>
                    <a:pt x="806" y="718"/>
                  </a:lnTo>
                  <a:lnTo>
                    <a:pt x="820" y="700"/>
                  </a:lnTo>
                  <a:lnTo>
                    <a:pt x="831" y="680"/>
                  </a:lnTo>
                  <a:lnTo>
                    <a:pt x="842" y="663"/>
                  </a:lnTo>
                  <a:lnTo>
                    <a:pt x="852" y="643"/>
                  </a:lnTo>
                  <a:lnTo>
                    <a:pt x="861" y="624"/>
                  </a:lnTo>
                  <a:lnTo>
                    <a:pt x="868" y="602"/>
                  </a:lnTo>
                  <a:lnTo>
                    <a:pt x="875" y="581"/>
                  </a:lnTo>
                  <a:lnTo>
                    <a:pt x="883" y="560"/>
                  </a:lnTo>
                  <a:lnTo>
                    <a:pt x="888" y="539"/>
                  </a:lnTo>
                  <a:lnTo>
                    <a:pt x="891" y="517"/>
                  </a:lnTo>
                  <a:lnTo>
                    <a:pt x="893" y="494"/>
                  </a:lnTo>
                  <a:lnTo>
                    <a:pt x="895" y="471"/>
                  </a:lnTo>
                  <a:lnTo>
                    <a:pt x="897" y="448"/>
                  </a:lnTo>
                  <a:lnTo>
                    <a:pt x="886" y="448"/>
                  </a:lnTo>
                  <a:lnTo>
                    <a:pt x="884" y="427"/>
                  </a:lnTo>
                  <a:lnTo>
                    <a:pt x="883" y="404"/>
                  </a:lnTo>
                  <a:lnTo>
                    <a:pt x="881" y="383"/>
                  </a:lnTo>
                  <a:lnTo>
                    <a:pt x="877" y="361"/>
                  </a:lnTo>
                  <a:lnTo>
                    <a:pt x="872" y="340"/>
                  </a:lnTo>
                  <a:lnTo>
                    <a:pt x="867" y="319"/>
                  </a:lnTo>
                  <a:lnTo>
                    <a:pt x="859" y="297"/>
                  </a:lnTo>
                  <a:lnTo>
                    <a:pt x="851" y="278"/>
                  </a:lnTo>
                  <a:lnTo>
                    <a:pt x="842" y="258"/>
                  </a:lnTo>
                  <a:lnTo>
                    <a:pt x="833" y="241"/>
                  </a:lnTo>
                  <a:lnTo>
                    <a:pt x="822" y="221"/>
                  </a:lnTo>
                  <a:lnTo>
                    <a:pt x="810" y="203"/>
                  </a:lnTo>
                  <a:lnTo>
                    <a:pt x="799" y="187"/>
                  </a:lnTo>
                  <a:lnTo>
                    <a:pt x="785" y="170"/>
                  </a:lnTo>
                  <a:lnTo>
                    <a:pt x="773" y="154"/>
                  </a:lnTo>
                  <a:lnTo>
                    <a:pt x="757" y="140"/>
                  </a:lnTo>
                  <a:lnTo>
                    <a:pt x="742" y="125"/>
                  </a:lnTo>
                  <a:lnTo>
                    <a:pt x="727" y="111"/>
                  </a:lnTo>
                  <a:lnTo>
                    <a:pt x="709" y="99"/>
                  </a:lnTo>
                  <a:lnTo>
                    <a:pt x="693" y="86"/>
                  </a:lnTo>
                  <a:lnTo>
                    <a:pt x="675" y="74"/>
                  </a:lnTo>
                  <a:lnTo>
                    <a:pt x="656" y="63"/>
                  </a:lnTo>
                  <a:lnTo>
                    <a:pt x="638" y="54"/>
                  </a:lnTo>
                  <a:lnTo>
                    <a:pt x="618" y="46"/>
                  </a:lnTo>
                  <a:lnTo>
                    <a:pt x="599" y="37"/>
                  </a:lnTo>
                  <a:lnTo>
                    <a:pt x="578" y="31"/>
                  </a:lnTo>
                  <a:lnTo>
                    <a:pt x="556" y="24"/>
                  </a:lnTo>
                  <a:lnTo>
                    <a:pt x="537" y="21"/>
                  </a:lnTo>
                  <a:lnTo>
                    <a:pt x="514" y="15"/>
                  </a:lnTo>
                  <a:lnTo>
                    <a:pt x="493" y="14"/>
                  </a:lnTo>
                  <a:lnTo>
                    <a:pt x="469" y="12"/>
                  </a:lnTo>
                  <a:lnTo>
                    <a:pt x="448" y="10"/>
                  </a:lnTo>
                  <a:lnTo>
                    <a:pt x="425" y="12"/>
                  </a:lnTo>
                  <a:lnTo>
                    <a:pt x="404" y="14"/>
                  </a:lnTo>
                  <a:lnTo>
                    <a:pt x="381" y="15"/>
                  </a:lnTo>
                  <a:lnTo>
                    <a:pt x="360" y="21"/>
                  </a:lnTo>
                  <a:lnTo>
                    <a:pt x="338" y="24"/>
                  </a:lnTo>
                  <a:lnTo>
                    <a:pt x="317" y="31"/>
                  </a:lnTo>
                  <a:lnTo>
                    <a:pt x="297" y="37"/>
                  </a:lnTo>
                  <a:lnTo>
                    <a:pt x="278" y="46"/>
                  </a:lnTo>
                  <a:lnTo>
                    <a:pt x="258" y="54"/>
                  </a:lnTo>
                  <a:lnTo>
                    <a:pt x="239" y="63"/>
                  </a:lnTo>
                  <a:lnTo>
                    <a:pt x="221" y="74"/>
                  </a:lnTo>
                  <a:lnTo>
                    <a:pt x="204" y="86"/>
                  </a:lnTo>
                  <a:lnTo>
                    <a:pt x="186" y="99"/>
                  </a:lnTo>
                  <a:lnTo>
                    <a:pt x="170" y="111"/>
                  </a:lnTo>
                  <a:lnTo>
                    <a:pt x="154" y="125"/>
                  </a:lnTo>
                  <a:lnTo>
                    <a:pt x="138" y="140"/>
                  </a:lnTo>
                  <a:lnTo>
                    <a:pt x="124" y="154"/>
                  </a:lnTo>
                  <a:lnTo>
                    <a:pt x="110" y="170"/>
                  </a:lnTo>
                  <a:lnTo>
                    <a:pt x="97" y="187"/>
                  </a:lnTo>
                  <a:lnTo>
                    <a:pt x="85" y="203"/>
                  </a:lnTo>
                  <a:lnTo>
                    <a:pt x="74" y="221"/>
                  </a:lnTo>
                  <a:lnTo>
                    <a:pt x="63" y="241"/>
                  </a:lnTo>
                  <a:lnTo>
                    <a:pt x="53" y="258"/>
                  </a:lnTo>
                  <a:lnTo>
                    <a:pt x="44" y="278"/>
                  </a:lnTo>
                  <a:lnTo>
                    <a:pt x="37" y="297"/>
                  </a:lnTo>
                  <a:lnTo>
                    <a:pt x="30" y="319"/>
                  </a:lnTo>
                  <a:lnTo>
                    <a:pt x="24" y="340"/>
                  </a:lnTo>
                  <a:lnTo>
                    <a:pt x="19" y="361"/>
                  </a:lnTo>
                  <a:lnTo>
                    <a:pt x="16" y="383"/>
                  </a:lnTo>
                  <a:lnTo>
                    <a:pt x="12" y="404"/>
                  </a:lnTo>
                  <a:lnTo>
                    <a:pt x="10" y="427"/>
                  </a:lnTo>
                  <a:lnTo>
                    <a:pt x="10" y="448"/>
                  </a:lnTo>
                  <a:lnTo>
                    <a:pt x="10" y="471"/>
                  </a:lnTo>
                  <a:lnTo>
                    <a:pt x="12" y="492"/>
                  </a:lnTo>
                  <a:lnTo>
                    <a:pt x="16" y="515"/>
                  </a:lnTo>
                  <a:lnTo>
                    <a:pt x="19" y="537"/>
                  </a:lnTo>
                  <a:lnTo>
                    <a:pt x="24" y="558"/>
                  </a:lnTo>
                  <a:lnTo>
                    <a:pt x="30" y="579"/>
                  </a:lnTo>
                  <a:lnTo>
                    <a:pt x="37" y="599"/>
                  </a:lnTo>
                  <a:lnTo>
                    <a:pt x="44" y="618"/>
                  </a:lnTo>
                  <a:lnTo>
                    <a:pt x="53" y="638"/>
                  </a:lnTo>
                  <a:lnTo>
                    <a:pt x="63" y="657"/>
                  </a:lnTo>
                  <a:lnTo>
                    <a:pt x="74" y="675"/>
                  </a:lnTo>
                  <a:lnTo>
                    <a:pt x="85" y="693"/>
                  </a:lnTo>
                  <a:lnTo>
                    <a:pt x="97" y="711"/>
                  </a:lnTo>
                  <a:lnTo>
                    <a:pt x="110" y="727"/>
                  </a:lnTo>
                  <a:lnTo>
                    <a:pt x="124" y="742"/>
                  </a:lnTo>
                  <a:lnTo>
                    <a:pt x="138" y="758"/>
                  </a:lnTo>
                  <a:lnTo>
                    <a:pt x="154" y="773"/>
                  </a:lnTo>
                  <a:lnTo>
                    <a:pt x="170" y="787"/>
                  </a:lnTo>
                  <a:lnTo>
                    <a:pt x="186" y="799"/>
                  </a:lnTo>
                  <a:lnTo>
                    <a:pt x="204" y="812"/>
                  </a:lnTo>
                  <a:lnTo>
                    <a:pt x="221" y="822"/>
                  </a:lnTo>
                  <a:lnTo>
                    <a:pt x="239" y="833"/>
                  </a:lnTo>
                  <a:lnTo>
                    <a:pt x="258" y="844"/>
                  </a:lnTo>
                  <a:lnTo>
                    <a:pt x="278" y="852"/>
                  </a:lnTo>
                  <a:lnTo>
                    <a:pt x="297" y="859"/>
                  </a:lnTo>
                  <a:lnTo>
                    <a:pt x="317" y="867"/>
                  </a:lnTo>
                  <a:lnTo>
                    <a:pt x="338" y="872"/>
                  </a:lnTo>
                  <a:lnTo>
                    <a:pt x="360" y="877"/>
                  </a:lnTo>
                  <a:lnTo>
                    <a:pt x="381" y="881"/>
                  </a:lnTo>
                  <a:lnTo>
                    <a:pt x="404" y="884"/>
                  </a:lnTo>
                  <a:lnTo>
                    <a:pt x="425" y="886"/>
                  </a:lnTo>
                  <a:lnTo>
                    <a:pt x="448" y="886"/>
                  </a:lnTo>
                  <a:lnTo>
                    <a:pt x="469" y="886"/>
                  </a:lnTo>
                  <a:lnTo>
                    <a:pt x="493" y="884"/>
                  </a:lnTo>
                  <a:lnTo>
                    <a:pt x="514" y="881"/>
                  </a:lnTo>
                  <a:lnTo>
                    <a:pt x="537" y="877"/>
                  </a:lnTo>
                  <a:lnTo>
                    <a:pt x="556" y="872"/>
                  </a:lnTo>
                  <a:lnTo>
                    <a:pt x="578" y="867"/>
                  </a:lnTo>
                  <a:lnTo>
                    <a:pt x="599" y="859"/>
                  </a:lnTo>
                  <a:lnTo>
                    <a:pt x="618" y="852"/>
                  </a:lnTo>
                  <a:lnTo>
                    <a:pt x="638" y="844"/>
                  </a:lnTo>
                  <a:lnTo>
                    <a:pt x="656" y="833"/>
                  </a:lnTo>
                  <a:lnTo>
                    <a:pt x="675" y="822"/>
                  </a:lnTo>
                  <a:lnTo>
                    <a:pt x="693" y="812"/>
                  </a:lnTo>
                  <a:lnTo>
                    <a:pt x="709" y="799"/>
                  </a:lnTo>
                  <a:lnTo>
                    <a:pt x="727" y="787"/>
                  </a:lnTo>
                  <a:lnTo>
                    <a:pt x="742" y="773"/>
                  </a:lnTo>
                  <a:lnTo>
                    <a:pt x="757" y="758"/>
                  </a:lnTo>
                  <a:lnTo>
                    <a:pt x="773" y="742"/>
                  </a:lnTo>
                  <a:lnTo>
                    <a:pt x="785" y="727"/>
                  </a:lnTo>
                  <a:lnTo>
                    <a:pt x="799" y="711"/>
                  </a:lnTo>
                  <a:lnTo>
                    <a:pt x="810" y="693"/>
                  </a:lnTo>
                  <a:lnTo>
                    <a:pt x="822" y="675"/>
                  </a:lnTo>
                  <a:lnTo>
                    <a:pt x="833" y="657"/>
                  </a:lnTo>
                  <a:lnTo>
                    <a:pt x="842" y="638"/>
                  </a:lnTo>
                  <a:lnTo>
                    <a:pt x="851" y="618"/>
                  </a:lnTo>
                  <a:lnTo>
                    <a:pt x="859" y="599"/>
                  </a:lnTo>
                  <a:lnTo>
                    <a:pt x="867" y="579"/>
                  </a:lnTo>
                  <a:lnTo>
                    <a:pt x="872" y="558"/>
                  </a:lnTo>
                  <a:lnTo>
                    <a:pt x="877" y="537"/>
                  </a:lnTo>
                  <a:lnTo>
                    <a:pt x="881" y="515"/>
                  </a:lnTo>
                  <a:lnTo>
                    <a:pt x="883" y="492"/>
                  </a:lnTo>
                  <a:lnTo>
                    <a:pt x="884" y="471"/>
                  </a:lnTo>
                  <a:lnTo>
                    <a:pt x="886" y="448"/>
                  </a:lnTo>
                  <a:lnTo>
                    <a:pt x="897" y="448"/>
                  </a:lnTo>
                  <a:close/>
                </a:path>
              </a:pathLst>
            </a:custGeom>
            <a:solidFill>
              <a:srgbClr val="ADDEFF"/>
            </a:solidFill>
            <a:ln w="9525">
              <a:noFill/>
              <a:round/>
              <a:headEnd/>
              <a:tailEnd/>
            </a:ln>
          </p:spPr>
          <p:txBody>
            <a:bodyPr/>
            <a:lstStyle/>
            <a:p>
              <a:endParaRPr lang="en-US"/>
            </a:p>
          </p:txBody>
        </p:sp>
        <p:sp>
          <p:nvSpPr>
            <p:cNvPr id="53380" name="Freeform 133"/>
            <p:cNvSpPr>
              <a:spLocks/>
            </p:cNvSpPr>
            <p:nvPr/>
          </p:nvSpPr>
          <p:spPr bwMode="auto">
            <a:xfrm>
              <a:off x="4055860" y="2665438"/>
              <a:ext cx="1250244" cy="1406525"/>
            </a:xfrm>
            <a:custGeom>
              <a:avLst/>
              <a:gdLst>
                <a:gd name="T0" fmla="*/ 2147483647 w 886"/>
                <a:gd name="T1" fmla="*/ 2147483647 h 886"/>
                <a:gd name="T2" fmla="*/ 2147483647 w 886"/>
                <a:gd name="T3" fmla="*/ 2147483647 h 886"/>
                <a:gd name="T4" fmla="*/ 2147483647 w 886"/>
                <a:gd name="T5" fmla="*/ 2147483647 h 886"/>
                <a:gd name="T6" fmla="*/ 2147483647 w 886"/>
                <a:gd name="T7" fmla="*/ 2147483647 h 886"/>
                <a:gd name="T8" fmla="*/ 2147483647 w 886"/>
                <a:gd name="T9" fmla="*/ 2147483647 h 886"/>
                <a:gd name="T10" fmla="*/ 2147483647 w 886"/>
                <a:gd name="T11" fmla="*/ 2147483647 h 886"/>
                <a:gd name="T12" fmla="*/ 2147483647 w 886"/>
                <a:gd name="T13" fmla="*/ 2147483647 h 886"/>
                <a:gd name="T14" fmla="*/ 2147483647 w 886"/>
                <a:gd name="T15" fmla="*/ 2147483647 h 886"/>
                <a:gd name="T16" fmla="*/ 2147483647 w 886"/>
                <a:gd name="T17" fmla="*/ 2147483647 h 886"/>
                <a:gd name="T18" fmla="*/ 2147483647 w 886"/>
                <a:gd name="T19" fmla="*/ 2147483647 h 886"/>
                <a:gd name="T20" fmla="*/ 2147483647 w 886"/>
                <a:gd name="T21" fmla="*/ 2147483647 h 886"/>
                <a:gd name="T22" fmla="*/ 2147483647 w 886"/>
                <a:gd name="T23" fmla="*/ 2147483647 h 886"/>
                <a:gd name="T24" fmla="*/ 0 w 886"/>
                <a:gd name="T25" fmla="*/ 2147483647 h 886"/>
                <a:gd name="T26" fmla="*/ 2147483647 w 886"/>
                <a:gd name="T27" fmla="*/ 2147483647 h 886"/>
                <a:gd name="T28" fmla="*/ 2147483647 w 886"/>
                <a:gd name="T29" fmla="*/ 2147483647 h 886"/>
                <a:gd name="T30" fmla="*/ 2147483647 w 886"/>
                <a:gd name="T31" fmla="*/ 2147483647 h 886"/>
                <a:gd name="T32" fmla="*/ 2147483647 w 886"/>
                <a:gd name="T33" fmla="*/ 2147483647 h 886"/>
                <a:gd name="T34" fmla="*/ 2147483647 w 886"/>
                <a:gd name="T35" fmla="*/ 2147483647 h 886"/>
                <a:gd name="T36" fmla="*/ 2147483647 w 886"/>
                <a:gd name="T37" fmla="*/ 2147483647 h 886"/>
                <a:gd name="T38" fmla="*/ 2147483647 w 886"/>
                <a:gd name="T39" fmla="*/ 2147483647 h 886"/>
                <a:gd name="T40" fmla="*/ 2147483647 w 886"/>
                <a:gd name="T41" fmla="*/ 2147483647 h 886"/>
                <a:gd name="T42" fmla="*/ 2147483647 w 886"/>
                <a:gd name="T43" fmla="*/ 2147483647 h 886"/>
                <a:gd name="T44" fmla="*/ 2147483647 w 886"/>
                <a:gd name="T45" fmla="*/ 2147483647 h 886"/>
                <a:gd name="T46" fmla="*/ 2147483647 w 886"/>
                <a:gd name="T47" fmla="*/ 2147483647 h 886"/>
                <a:gd name="T48" fmla="*/ 2147483647 w 886"/>
                <a:gd name="T49" fmla="*/ 2147483647 h 886"/>
                <a:gd name="T50" fmla="*/ 2147483647 w 886"/>
                <a:gd name="T51" fmla="*/ 2147483647 h 886"/>
                <a:gd name="T52" fmla="*/ 2147483647 w 886"/>
                <a:gd name="T53" fmla="*/ 2147483647 h 886"/>
                <a:gd name="T54" fmla="*/ 2147483647 w 886"/>
                <a:gd name="T55" fmla="*/ 2147483647 h 886"/>
                <a:gd name="T56" fmla="*/ 2147483647 w 886"/>
                <a:gd name="T57" fmla="*/ 2147483647 h 886"/>
                <a:gd name="T58" fmla="*/ 2147483647 w 886"/>
                <a:gd name="T59" fmla="*/ 2147483647 h 886"/>
                <a:gd name="T60" fmla="*/ 2147483647 w 886"/>
                <a:gd name="T61" fmla="*/ 2147483647 h 886"/>
                <a:gd name="T62" fmla="*/ 2147483647 w 886"/>
                <a:gd name="T63" fmla="*/ 2147483647 h 886"/>
                <a:gd name="T64" fmla="*/ 2147483647 w 886"/>
                <a:gd name="T65" fmla="*/ 2147483647 h 886"/>
                <a:gd name="T66" fmla="*/ 2147483647 w 886"/>
                <a:gd name="T67" fmla="*/ 2147483647 h 886"/>
                <a:gd name="T68" fmla="*/ 2147483647 w 886"/>
                <a:gd name="T69" fmla="*/ 2147483647 h 886"/>
                <a:gd name="T70" fmla="*/ 2147483647 w 886"/>
                <a:gd name="T71" fmla="*/ 2147483647 h 886"/>
                <a:gd name="T72" fmla="*/ 2147483647 w 886"/>
                <a:gd name="T73" fmla="*/ 2147483647 h 886"/>
                <a:gd name="T74" fmla="*/ 2147483647 w 886"/>
                <a:gd name="T75" fmla="*/ 2147483647 h 886"/>
                <a:gd name="T76" fmla="*/ 2147483647 w 886"/>
                <a:gd name="T77" fmla="*/ 2147483647 h 886"/>
                <a:gd name="T78" fmla="*/ 2147483647 w 886"/>
                <a:gd name="T79" fmla="*/ 2147483647 h 886"/>
                <a:gd name="T80" fmla="*/ 2147483647 w 886"/>
                <a:gd name="T81" fmla="*/ 2147483647 h 886"/>
                <a:gd name="T82" fmla="*/ 2147483647 w 886"/>
                <a:gd name="T83" fmla="*/ 2147483647 h 886"/>
                <a:gd name="T84" fmla="*/ 2147483647 w 886"/>
                <a:gd name="T85" fmla="*/ 2147483647 h 886"/>
                <a:gd name="T86" fmla="*/ 2147483647 w 886"/>
                <a:gd name="T87" fmla="*/ 2147483647 h 886"/>
                <a:gd name="T88" fmla="*/ 2147483647 w 886"/>
                <a:gd name="T89" fmla="*/ 2147483647 h 886"/>
                <a:gd name="T90" fmla="*/ 2147483647 w 886"/>
                <a:gd name="T91" fmla="*/ 2147483647 h 886"/>
                <a:gd name="T92" fmla="*/ 2147483647 w 886"/>
                <a:gd name="T93" fmla="*/ 2147483647 h 886"/>
                <a:gd name="T94" fmla="*/ 2147483647 w 886"/>
                <a:gd name="T95" fmla="*/ 2147483647 h 886"/>
                <a:gd name="T96" fmla="*/ 2147483647 w 886"/>
                <a:gd name="T97" fmla="*/ 2147483647 h 886"/>
                <a:gd name="T98" fmla="*/ 2147483647 w 886"/>
                <a:gd name="T99" fmla="*/ 2147483647 h 886"/>
                <a:gd name="T100" fmla="*/ 2147483647 w 886"/>
                <a:gd name="T101" fmla="*/ 2147483647 h 88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86"/>
                <a:gd name="T154" fmla="*/ 0 h 886"/>
                <a:gd name="T155" fmla="*/ 886 w 886"/>
                <a:gd name="T156" fmla="*/ 886 h 88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86" h="886">
                  <a:moveTo>
                    <a:pt x="886" y="443"/>
                  </a:moveTo>
                  <a:lnTo>
                    <a:pt x="885" y="420"/>
                  </a:lnTo>
                  <a:lnTo>
                    <a:pt x="883" y="399"/>
                  </a:lnTo>
                  <a:lnTo>
                    <a:pt x="881" y="376"/>
                  </a:lnTo>
                  <a:lnTo>
                    <a:pt x="878" y="354"/>
                  </a:lnTo>
                  <a:lnTo>
                    <a:pt x="872" y="333"/>
                  </a:lnTo>
                  <a:lnTo>
                    <a:pt x="865" y="312"/>
                  </a:lnTo>
                  <a:lnTo>
                    <a:pt x="860" y="291"/>
                  </a:lnTo>
                  <a:lnTo>
                    <a:pt x="851" y="271"/>
                  </a:lnTo>
                  <a:lnTo>
                    <a:pt x="842" y="252"/>
                  </a:lnTo>
                  <a:lnTo>
                    <a:pt x="833" y="232"/>
                  </a:lnTo>
                  <a:lnTo>
                    <a:pt x="823" y="214"/>
                  </a:lnTo>
                  <a:lnTo>
                    <a:pt x="810" y="197"/>
                  </a:lnTo>
                  <a:lnTo>
                    <a:pt x="798" y="179"/>
                  </a:lnTo>
                  <a:lnTo>
                    <a:pt x="785" y="161"/>
                  </a:lnTo>
                  <a:lnTo>
                    <a:pt x="771" y="145"/>
                  </a:lnTo>
                  <a:lnTo>
                    <a:pt x="757" y="131"/>
                  </a:lnTo>
                  <a:lnTo>
                    <a:pt x="741" y="115"/>
                  </a:lnTo>
                  <a:lnTo>
                    <a:pt x="725" y="101"/>
                  </a:lnTo>
                  <a:lnTo>
                    <a:pt x="707" y="88"/>
                  </a:lnTo>
                  <a:lnTo>
                    <a:pt x="691" y="76"/>
                  </a:lnTo>
                  <a:lnTo>
                    <a:pt x="672" y="65"/>
                  </a:lnTo>
                  <a:lnTo>
                    <a:pt x="654" y="55"/>
                  </a:lnTo>
                  <a:lnTo>
                    <a:pt x="635" y="44"/>
                  </a:lnTo>
                  <a:lnTo>
                    <a:pt x="615" y="35"/>
                  </a:lnTo>
                  <a:lnTo>
                    <a:pt x="596" y="28"/>
                  </a:lnTo>
                  <a:lnTo>
                    <a:pt x="574" y="21"/>
                  </a:lnTo>
                  <a:lnTo>
                    <a:pt x="553" y="14"/>
                  </a:lnTo>
                  <a:lnTo>
                    <a:pt x="532" y="10"/>
                  </a:lnTo>
                  <a:lnTo>
                    <a:pt x="511" y="5"/>
                  </a:lnTo>
                  <a:lnTo>
                    <a:pt x="488" y="3"/>
                  </a:lnTo>
                  <a:lnTo>
                    <a:pt x="466" y="2"/>
                  </a:lnTo>
                  <a:lnTo>
                    <a:pt x="443" y="0"/>
                  </a:lnTo>
                  <a:lnTo>
                    <a:pt x="420" y="2"/>
                  </a:lnTo>
                  <a:lnTo>
                    <a:pt x="397" y="3"/>
                  </a:lnTo>
                  <a:lnTo>
                    <a:pt x="376" y="5"/>
                  </a:lnTo>
                  <a:lnTo>
                    <a:pt x="353" y="10"/>
                  </a:lnTo>
                  <a:lnTo>
                    <a:pt x="331" y="14"/>
                  </a:lnTo>
                  <a:lnTo>
                    <a:pt x="310" y="21"/>
                  </a:lnTo>
                  <a:lnTo>
                    <a:pt x="291" y="28"/>
                  </a:lnTo>
                  <a:lnTo>
                    <a:pt x="271" y="35"/>
                  </a:lnTo>
                  <a:lnTo>
                    <a:pt x="250" y="44"/>
                  </a:lnTo>
                  <a:lnTo>
                    <a:pt x="232" y="55"/>
                  </a:lnTo>
                  <a:lnTo>
                    <a:pt x="213" y="65"/>
                  </a:lnTo>
                  <a:lnTo>
                    <a:pt x="195" y="76"/>
                  </a:lnTo>
                  <a:lnTo>
                    <a:pt x="177" y="88"/>
                  </a:lnTo>
                  <a:lnTo>
                    <a:pt x="161" y="101"/>
                  </a:lnTo>
                  <a:lnTo>
                    <a:pt x="145" y="115"/>
                  </a:lnTo>
                  <a:lnTo>
                    <a:pt x="129" y="131"/>
                  </a:lnTo>
                  <a:lnTo>
                    <a:pt x="115" y="145"/>
                  </a:lnTo>
                  <a:lnTo>
                    <a:pt x="101" y="161"/>
                  </a:lnTo>
                  <a:lnTo>
                    <a:pt x="89" y="179"/>
                  </a:lnTo>
                  <a:lnTo>
                    <a:pt x="76" y="197"/>
                  </a:lnTo>
                  <a:lnTo>
                    <a:pt x="64" y="214"/>
                  </a:lnTo>
                  <a:lnTo>
                    <a:pt x="53" y="232"/>
                  </a:lnTo>
                  <a:lnTo>
                    <a:pt x="44" y="252"/>
                  </a:lnTo>
                  <a:lnTo>
                    <a:pt x="35" y="271"/>
                  </a:lnTo>
                  <a:lnTo>
                    <a:pt x="27" y="291"/>
                  </a:lnTo>
                  <a:lnTo>
                    <a:pt x="19" y="312"/>
                  </a:lnTo>
                  <a:lnTo>
                    <a:pt x="14" y="333"/>
                  </a:lnTo>
                  <a:lnTo>
                    <a:pt x="9" y="354"/>
                  </a:lnTo>
                  <a:lnTo>
                    <a:pt x="5" y="376"/>
                  </a:lnTo>
                  <a:lnTo>
                    <a:pt x="2" y="399"/>
                  </a:lnTo>
                  <a:lnTo>
                    <a:pt x="0" y="420"/>
                  </a:lnTo>
                  <a:lnTo>
                    <a:pt x="0" y="443"/>
                  </a:lnTo>
                  <a:lnTo>
                    <a:pt x="0" y="466"/>
                  </a:lnTo>
                  <a:lnTo>
                    <a:pt x="2" y="489"/>
                  </a:lnTo>
                  <a:lnTo>
                    <a:pt x="5" y="510"/>
                  </a:lnTo>
                  <a:lnTo>
                    <a:pt x="9" y="534"/>
                  </a:lnTo>
                  <a:lnTo>
                    <a:pt x="14" y="555"/>
                  </a:lnTo>
                  <a:lnTo>
                    <a:pt x="19" y="576"/>
                  </a:lnTo>
                  <a:lnTo>
                    <a:pt x="27" y="596"/>
                  </a:lnTo>
                  <a:lnTo>
                    <a:pt x="35" y="615"/>
                  </a:lnTo>
                  <a:lnTo>
                    <a:pt x="44" y="636"/>
                  </a:lnTo>
                  <a:lnTo>
                    <a:pt x="53" y="654"/>
                  </a:lnTo>
                  <a:lnTo>
                    <a:pt x="64" y="674"/>
                  </a:lnTo>
                  <a:lnTo>
                    <a:pt x="76" y="691"/>
                  </a:lnTo>
                  <a:lnTo>
                    <a:pt x="89" y="709"/>
                  </a:lnTo>
                  <a:lnTo>
                    <a:pt x="101" y="725"/>
                  </a:lnTo>
                  <a:lnTo>
                    <a:pt x="115" y="741"/>
                  </a:lnTo>
                  <a:lnTo>
                    <a:pt x="129" y="757"/>
                  </a:lnTo>
                  <a:lnTo>
                    <a:pt x="145" y="771"/>
                  </a:lnTo>
                  <a:lnTo>
                    <a:pt x="161" y="785"/>
                  </a:lnTo>
                  <a:lnTo>
                    <a:pt x="177" y="798"/>
                  </a:lnTo>
                  <a:lnTo>
                    <a:pt x="195" y="810"/>
                  </a:lnTo>
                  <a:lnTo>
                    <a:pt x="213" y="823"/>
                  </a:lnTo>
                  <a:lnTo>
                    <a:pt x="232" y="833"/>
                  </a:lnTo>
                  <a:lnTo>
                    <a:pt x="250" y="842"/>
                  </a:lnTo>
                  <a:lnTo>
                    <a:pt x="271" y="851"/>
                  </a:lnTo>
                  <a:lnTo>
                    <a:pt x="291" y="860"/>
                  </a:lnTo>
                  <a:lnTo>
                    <a:pt x="310" y="867"/>
                  </a:lnTo>
                  <a:lnTo>
                    <a:pt x="331" y="872"/>
                  </a:lnTo>
                  <a:lnTo>
                    <a:pt x="353" y="878"/>
                  </a:lnTo>
                  <a:lnTo>
                    <a:pt x="376" y="881"/>
                  </a:lnTo>
                  <a:lnTo>
                    <a:pt x="397" y="885"/>
                  </a:lnTo>
                  <a:lnTo>
                    <a:pt x="420" y="886"/>
                  </a:lnTo>
                  <a:lnTo>
                    <a:pt x="443" y="886"/>
                  </a:lnTo>
                  <a:lnTo>
                    <a:pt x="466" y="886"/>
                  </a:lnTo>
                  <a:lnTo>
                    <a:pt x="488" y="885"/>
                  </a:lnTo>
                  <a:lnTo>
                    <a:pt x="511" y="881"/>
                  </a:lnTo>
                  <a:lnTo>
                    <a:pt x="532" y="878"/>
                  </a:lnTo>
                  <a:lnTo>
                    <a:pt x="553" y="872"/>
                  </a:lnTo>
                  <a:lnTo>
                    <a:pt x="574" y="867"/>
                  </a:lnTo>
                  <a:lnTo>
                    <a:pt x="596" y="860"/>
                  </a:lnTo>
                  <a:lnTo>
                    <a:pt x="615" y="851"/>
                  </a:lnTo>
                  <a:lnTo>
                    <a:pt x="635" y="842"/>
                  </a:lnTo>
                  <a:lnTo>
                    <a:pt x="654" y="833"/>
                  </a:lnTo>
                  <a:lnTo>
                    <a:pt x="672" y="823"/>
                  </a:lnTo>
                  <a:lnTo>
                    <a:pt x="691" y="810"/>
                  </a:lnTo>
                  <a:lnTo>
                    <a:pt x="707" y="798"/>
                  </a:lnTo>
                  <a:lnTo>
                    <a:pt x="725" y="785"/>
                  </a:lnTo>
                  <a:lnTo>
                    <a:pt x="741" y="771"/>
                  </a:lnTo>
                  <a:lnTo>
                    <a:pt x="757" y="757"/>
                  </a:lnTo>
                  <a:lnTo>
                    <a:pt x="771" y="741"/>
                  </a:lnTo>
                  <a:lnTo>
                    <a:pt x="785" y="725"/>
                  </a:lnTo>
                  <a:lnTo>
                    <a:pt x="798" y="709"/>
                  </a:lnTo>
                  <a:lnTo>
                    <a:pt x="810" y="691"/>
                  </a:lnTo>
                  <a:lnTo>
                    <a:pt x="823" y="674"/>
                  </a:lnTo>
                  <a:lnTo>
                    <a:pt x="833" y="654"/>
                  </a:lnTo>
                  <a:lnTo>
                    <a:pt x="842" y="636"/>
                  </a:lnTo>
                  <a:lnTo>
                    <a:pt x="851" y="615"/>
                  </a:lnTo>
                  <a:lnTo>
                    <a:pt x="860" y="596"/>
                  </a:lnTo>
                  <a:lnTo>
                    <a:pt x="865" y="576"/>
                  </a:lnTo>
                  <a:lnTo>
                    <a:pt x="872" y="555"/>
                  </a:lnTo>
                  <a:lnTo>
                    <a:pt x="878" y="534"/>
                  </a:lnTo>
                  <a:lnTo>
                    <a:pt x="881" y="510"/>
                  </a:lnTo>
                  <a:lnTo>
                    <a:pt x="883" y="489"/>
                  </a:lnTo>
                  <a:lnTo>
                    <a:pt x="885" y="466"/>
                  </a:lnTo>
                  <a:lnTo>
                    <a:pt x="886" y="443"/>
                  </a:lnTo>
                  <a:lnTo>
                    <a:pt x="876" y="443"/>
                  </a:lnTo>
                  <a:lnTo>
                    <a:pt x="874" y="422"/>
                  </a:lnTo>
                  <a:lnTo>
                    <a:pt x="872" y="399"/>
                  </a:lnTo>
                  <a:lnTo>
                    <a:pt x="870" y="378"/>
                  </a:lnTo>
                  <a:lnTo>
                    <a:pt x="867" y="356"/>
                  </a:lnTo>
                  <a:lnTo>
                    <a:pt x="862" y="335"/>
                  </a:lnTo>
                  <a:lnTo>
                    <a:pt x="856" y="315"/>
                  </a:lnTo>
                  <a:lnTo>
                    <a:pt x="849" y="294"/>
                  </a:lnTo>
                  <a:lnTo>
                    <a:pt x="840" y="275"/>
                  </a:lnTo>
                  <a:lnTo>
                    <a:pt x="833" y="257"/>
                  </a:lnTo>
                  <a:lnTo>
                    <a:pt x="823" y="237"/>
                  </a:lnTo>
                  <a:lnTo>
                    <a:pt x="812" y="220"/>
                  </a:lnTo>
                  <a:lnTo>
                    <a:pt x="801" y="202"/>
                  </a:lnTo>
                  <a:lnTo>
                    <a:pt x="789" y="184"/>
                  </a:lnTo>
                  <a:lnTo>
                    <a:pt x="776" y="168"/>
                  </a:lnTo>
                  <a:lnTo>
                    <a:pt x="762" y="152"/>
                  </a:lnTo>
                  <a:lnTo>
                    <a:pt x="748" y="138"/>
                  </a:lnTo>
                  <a:lnTo>
                    <a:pt x="734" y="124"/>
                  </a:lnTo>
                  <a:lnTo>
                    <a:pt x="718" y="110"/>
                  </a:lnTo>
                  <a:lnTo>
                    <a:pt x="702" y="97"/>
                  </a:lnTo>
                  <a:lnTo>
                    <a:pt x="684" y="85"/>
                  </a:lnTo>
                  <a:lnTo>
                    <a:pt x="667" y="74"/>
                  </a:lnTo>
                  <a:lnTo>
                    <a:pt x="649" y="64"/>
                  </a:lnTo>
                  <a:lnTo>
                    <a:pt x="629" y="55"/>
                  </a:lnTo>
                  <a:lnTo>
                    <a:pt x="612" y="46"/>
                  </a:lnTo>
                  <a:lnTo>
                    <a:pt x="592" y="37"/>
                  </a:lnTo>
                  <a:lnTo>
                    <a:pt x="571" y="30"/>
                  </a:lnTo>
                  <a:lnTo>
                    <a:pt x="551" y="25"/>
                  </a:lnTo>
                  <a:lnTo>
                    <a:pt x="530" y="19"/>
                  </a:lnTo>
                  <a:lnTo>
                    <a:pt x="509" y="16"/>
                  </a:lnTo>
                  <a:lnTo>
                    <a:pt x="488" y="14"/>
                  </a:lnTo>
                  <a:lnTo>
                    <a:pt x="464" y="12"/>
                  </a:lnTo>
                  <a:lnTo>
                    <a:pt x="443" y="12"/>
                  </a:lnTo>
                  <a:lnTo>
                    <a:pt x="420" y="12"/>
                  </a:lnTo>
                  <a:lnTo>
                    <a:pt x="399" y="14"/>
                  </a:lnTo>
                  <a:lnTo>
                    <a:pt x="378" y="16"/>
                  </a:lnTo>
                  <a:lnTo>
                    <a:pt x="356" y="19"/>
                  </a:lnTo>
                  <a:lnTo>
                    <a:pt x="335" y="25"/>
                  </a:lnTo>
                  <a:lnTo>
                    <a:pt x="314" y="30"/>
                  </a:lnTo>
                  <a:lnTo>
                    <a:pt x="294" y="37"/>
                  </a:lnTo>
                  <a:lnTo>
                    <a:pt x="275" y="46"/>
                  </a:lnTo>
                  <a:lnTo>
                    <a:pt x="255" y="55"/>
                  </a:lnTo>
                  <a:lnTo>
                    <a:pt x="238" y="64"/>
                  </a:lnTo>
                  <a:lnTo>
                    <a:pt x="218" y="74"/>
                  </a:lnTo>
                  <a:lnTo>
                    <a:pt x="200" y="85"/>
                  </a:lnTo>
                  <a:lnTo>
                    <a:pt x="184" y="97"/>
                  </a:lnTo>
                  <a:lnTo>
                    <a:pt x="168" y="110"/>
                  </a:lnTo>
                  <a:lnTo>
                    <a:pt x="152" y="124"/>
                  </a:lnTo>
                  <a:lnTo>
                    <a:pt x="136" y="138"/>
                  </a:lnTo>
                  <a:lnTo>
                    <a:pt x="122" y="152"/>
                  </a:lnTo>
                  <a:lnTo>
                    <a:pt x="110" y="168"/>
                  </a:lnTo>
                  <a:lnTo>
                    <a:pt x="96" y="184"/>
                  </a:lnTo>
                  <a:lnTo>
                    <a:pt x="85" y="202"/>
                  </a:lnTo>
                  <a:lnTo>
                    <a:pt x="73" y="220"/>
                  </a:lnTo>
                  <a:lnTo>
                    <a:pt x="62" y="237"/>
                  </a:lnTo>
                  <a:lnTo>
                    <a:pt x="53" y="257"/>
                  </a:lnTo>
                  <a:lnTo>
                    <a:pt x="44" y="275"/>
                  </a:lnTo>
                  <a:lnTo>
                    <a:pt x="37" y="294"/>
                  </a:lnTo>
                  <a:lnTo>
                    <a:pt x="30" y="315"/>
                  </a:lnTo>
                  <a:lnTo>
                    <a:pt x="25" y="335"/>
                  </a:lnTo>
                  <a:lnTo>
                    <a:pt x="19" y="356"/>
                  </a:lnTo>
                  <a:lnTo>
                    <a:pt x="16" y="378"/>
                  </a:lnTo>
                  <a:lnTo>
                    <a:pt x="12" y="399"/>
                  </a:lnTo>
                  <a:lnTo>
                    <a:pt x="11" y="422"/>
                  </a:lnTo>
                  <a:lnTo>
                    <a:pt x="11" y="443"/>
                  </a:lnTo>
                  <a:lnTo>
                    <a:pt x="11" y="466"/>
                  </a:lnTo>
                  <a:lnTo>
                    <a:pt x="12" y="487"/>
                  </a:lnTo>
                  <a:lnTo>
                    <a:pt x="16" y="509"/>
                  </a:lnTo>
                  <a:lnTo>
                    <a:pt x="19" y="530"/>
                  </a:lnTo>
                  <a:lnTo>
                    <a:pt x="25" y="551"/>
                  </a:lnTo>
                  <a:lnTo>
                    <a:pt x="30" y="573"/>
                  </a:lnTo>
                  <a:lnTo>
                    <a:pt x="37" y="592"/>
                  </a:lnTo>
                  <a:lnTo>
                    <a:pt x="44" y="612"/>
                  </a:lnTo>
                  <a:lnTo>
                    <a:pt x="53" y="631"/>
                  </a:lnTo>
                  <a:lnTo>
                    <a:pt x="62" y="649"/>
                  </a:lnTo>
                  <a:lnTo>
                    <a:pt x="73" y="668"/>
                  </a:lnTo>
                  <a:lnTo>
                    <a:pt x="85" y="686"/>
                  </a:lnTo>
                  <a:lnTo>
                    <a:pt x="96" y="702"/>
                  </a:lnTo>
                  <a:lnTo>
                    <a:pt x="110" y="718"/>
                  </a:lnTo>
                  <a:lnTo>
                    <a:pt x="122" y="734"/>
                  </a:lnTo>
                  <a:lnTo>
                    <a:pt x="136" y="750"/>
                  </a:lnTo>
                  <a:lnTo>
                    <a:pt x="152" y="764"/>
                  </a:lnTo>
                  <a:lnTo>
                    <a:pt x="168" y="776"/>
                  </a:lnTo>
                  <a:lnTo>
                    <a:pt x="184" y="791"/>
                  </a:lnTo>
                  <a:lnTo>
                    <a:pt x="200" y="801"/>
                  </a:lnTo>
                  <a:lnTo>
                    <a:pt x="218" y="814"/>
                  </a:lnTo>
                  <a:lnTo>
                    <a:pt x="238" y="824"/>
                  </a:lnTo>
                  <a:lnTo>
                    <a:pt x="255" y="833"/>
                  </a:lnTo>
                  <a:lnTo>
                    <a:pt x="275" y="842"/>
                  </a:lnTo>
                  <a:lnTo>
                    <a:pt x="294" y="849"/>
                  </a:lnTo>
                  <a:lnTo>
                    <a:pt x="314" y="856"/>
                  </a:lnTo>
                  <a:lnTo>
                    <a:pt x="335" y="862"/>
                  </a:lnTo>
                  <a:lnTo>
                    <a:pt x="356" y="867"/>
                  </a:lnTo>
                  <a:lnTo>
                    <a:pt x="378" y="870"/>
                  </a:lnTo>
                  <a:lnTo>
                    <a:pt x="399" y="874"/>
                  </a:lnTo>
                  <a:lnTo>
                    <a:pt x="420" y="876"/>
                  </a:lnTo>
                  <a:lnTo>
                    <a:pt x="443" y="876"/>
                  </a:lnTo>
                  <a:lnTo>
                    <a:pt x="464" y="876"/>
                  </a:lnTo>
                  <a:lnTo>
                    <a:pt x="488" y="874"/>
                  </a:lnTo>
                  <a:lnTo>
                    <a:pt x="509" y="870"/>
                  </a:lnTo>
                  <a:lnTo>
                    <a:pt x="530" y="867"/>
                  </a:lnTo>
                  <a:lnTo>
                    <a:pt x="551" y="862"/>
                  </a:lnTo>
                  <a:lnTo>
                    <a:pt x="571" y="856"/>
                  </a:lnTo>
                  <a:lnTo>
                    <a:pt x="592" y="849"/>
                  </a:lnTo>
                  <a:lnTo>
                    <a:pt x="612" y="842"/>
                  </a:lnTo>
                  <a:lnTo>
                    <a:pt x="629" y="833"/>
                  </a:lnTo>
                  <a:lnTo>
                    <a:pt x="649" y="824"/>
                  </a:lnTo>
                  <a:lnTo>
                    <a:pt x="667" y="814"/>
                  </a:lnTo>
                  <a:lnTo>
                    <a:pt x="684" y="801"/>
                  </a:lnTo>
                  <a:lnTo>
                    <a:pt x="702" y="791"/>
                  </a:lnTo>
                  <a:lnTo>
                    <a:pt x="718" y="776"/>
                  </a:lnTo>
                  <a:lnTo>
                    <a:pt x="734" y="764"/>
                  </a:lnTo>
                  <a:lnTo>
                    <a:pt x="748" y="750"/>
                  </a:lnTo>
                  <a:lnTo>
                    <a:pt x="762" y="734"/>
                  </a:lnTo>
                  <a:lnTo>
                    <a:pt x="776" y="718"/>
                  </a:lnTo>
                  <a:lnTo>
                    <a:pt x="789" y="702"/>
                  </a:lnTo>
                  <a:lnTo>
                    <a:pt x="801" y="686"/>
                  </a:lnTo>
                  <a:lnTo>
                    <a:pt x="812" y="668"/>
                  </a:lnTo>
                  <a:lnTo>
                    <a:pt x="823" y="649"/>
                  </a:lnTo>
                  <a:lnTo>
                    <a:pt x="833" y="631"/>
                  </a:lnTo>
                  <a:lnTo>
                    <a:pt x="840" y="612"/>
                  </a:lnTo>
                  <a:lnTo>
                    <a:pt x="849" y="592"/>
                  </a:lnTo>
                  <a:lnTo>
                    <a:pt x="856" y="573"/>
                  </a:lnTo>
                  <a:lnTo>
                    <a:pt x="862" y="551"/>
                  </a:lnTo>
                  <a:lnTo>
                    <a:pt x="867" y="530"/>
                  </a:lnTo>
                  <a:lnTo>
                    <a:pt x="870" y="509"/>
                  </a:lnTo>
                  <a:lnTo>
                    <a:pt x="872" y="487"/>
                  </a:lnTo>
                  <a:lnTo>
                    <a:pt x="874" y="466"/>
                  </a:lnTo>
                  <a:lnTo>
                    <a:pt x="876" y="443"/>
                  </a:lnTo>
                  <a:lnTo>
                    <a:pt x="886" y="443"/>
                  </a:lnTo>
                  <a:close/>
                </a:path>
              </a:pathLst>
            </a:custGeom>
            <a:solidFill>
              <a:srgbClr val="AEDEFF"/>
            </a:solidFill>
            <a:ln w="9525">
              <a:noFill/>
              <a:round/>
              <a:headEnd/>
              <a:tailEnd/>
            </a:ln>
          </p:spPr>
          <p:txBody>
            <a:bodyPr/>
            <a:lstStyle/>
            <a:p>
              <a:endParaRPr lang="en-US"/>
            </a:p>
          </p:txBody>
        </p:sp>
        <p:sp>
          <p:nvSpPr>
            <p:cNvPr id="53381" name="Freeform 134"/>
            <p:cNvSpPr>
              <a:spLocks/>
            </p:cNvSpPr>
            <p:nvPr/>
          </p:nvSpPr>
          <p:spPr bwMode="auto">
            <a:xfrm>
              <a:off x="4062913" y="2673371"/>
              <a:ext cx="1236133" cy="1390650"/>
            </a:xfrm>
            <a:custGeom>
              <a:avLst/>
              <a:gdLst>
                <a:gd name="T0" fmla="*/ 2147483647 w 876"/>
                <a:gd name="T1" fmla="*/ 2147483647 h 876"/>
                <a:gd name="T2" fmla="*/ 2147483647 w 876"/>
                <a:gd name="T3" fmla="*/ 2147483647 h 876"/>
                <a:gd name="T4" fmla="*/ 2147483647 w 876"/>
                <a:gd name="T5" fmla="*/ 2147483647 h 876"/>
                <a:gd name="T6" fmla="*/ 2147483647 w 876"/>
                <a:gd name="T7" fmla="*/ 2147483647 h 876"/>
                <a:gd name="T8" fmla="*/ 2147483647 w 876"/>
                <a:gd name="T9" fmla="*/ 2147483647 h 876"/>
                <a:gd name="T10" fmla="*/ 2147483647 w 876"/>
                <a:gd name="T11" fmla="*/ 2147483647 h 876"/>
                <a:gd name="T12" fmla="*/ 2147483647 w 876"/>
                <a:gd name="T13" fmla="*/ 2147483647 h 876"/>
                <a:gd name="T14" fmla="*/ 2147483647 w 876"/>
                <a:gd name="T15" fmla="*/ 2147483647 h 876"/>
                <a:gd name="T16" fmla="*/ 2147483647 w 876"/>
                <a:gd name="T17" fmla="*/ 2147483647 h 876"/>
                <a:gd name="T18" fmla="*/ 2147483647 w 876"/>
                <a:gd name="T19" fmla="*/ 2147483647 h 876"/>
                <a:gd name="T20" fmla="*/ 2147483647 w 876"/>
                <a:gd name="T21" fmla="*/ 2147483647 h 876"/>
                <a:gd name="T22" fmla="*/ 2147483647 w 876"/>
                <a:gd name="T23" fmla="*/ 2147483647 h 876"/>
                <a:gd name="T24" fmla="*/ 0 w 876"/>
                <a:gd name="T25" fmla="*/ 2147483647 h 876"/>
                <a:gd name="T26" fmla="*/ 2147483647 w 876"/>
                <a:gd name="T27" fmla="*/ 2147483647 h 876"/>
                <a:gd name="T28" fmla="*/ 2147483647 w 876"/>
                <a:gd name="T29" fmla="*/ 2147483647 h 876"/>
                <a:gd name="T30" fmla="*/ 2147483647 w 876"/>
                <a:gd name="T31" fmla="*/ 2147483647 h 876"/>
                <a:gd name="T32" fmla="*/ 2147483647 w 876"/>
                <a:gd name="T33" fmla="*/ 2147483647 h 876"/>
                <a:gd name="T34" fmla="*/ 2147483647 w 876"/>
                <a:gd name="T35" fmla="*/ 2147483647 h 876"/>
                <a:gd name="T36" fmla="*/ 2147483647 w 876"/>
                <a:gd name="T37" fmla="*/ 2147483647 h 876"/>
                <a:gd name="T38" fmla="*/ 2147483647 w 876"/>
                <a:gd name="T39" fmla="*/ 2147483647 h 876"/>
                <a:gd name="T40" fmla="*/ 2147483647 w 876"/>
                <a:gd name="T41" fmla="*/ 2147483647 h 876"/>
                <a:gd name="T42" fmla="*/ 2147483647 w 876"/>
                <a:gd name="T43" fmla="*/ 2147483647 h 876"/>
                <a:gd name="T44" fmla="*/ 2147483647 w 876"/>
                <a:gd name="T45" fmla="*/ 2147483647 h 876"/>
                <a:gd name="T46" fmla="*/ 2147483647 w 876"/>
                <a:gd name="T47" fmla="*/ 2147483647 h 876"/>
                <a:gd name="T48" fmla="*/ 2147483647 w 876"/>
                <a:gd name="T49" fmla="*/ 2147483647 h 876"/>
                <a:gd name="T50" fmla="*/ 2147483647 w 876"/>
                <a:gd name="T51" fmla="*/ 2147483647 h 876"/>
                <a:gd name="T52" fmla="*/ 2147483647 w 876"/>
                <a:gd name="T53" fmla="*/ 2147483647 h 876"/>
                <a:gd name="T54" fmla="*/ 2147483647 w 876"/>
                <a:gd name="T55" fmla="*/ 2147483647 h 876"/>
                <a:gd name="T56" fmla="*/ 2147483647 w 876"/>
                <a:gd name="T57" fmla="*/ 2147483647 h 876"/>
                <a:gd name="T58" fmla="*/ 2147483647 w 876"/>
                <a:gd name="T59" fmla="*/ 2147483647 h 876"/>
                <a:gd name="T60" fmla="*/ 2147483647 w 876"/>
                <a:gd name="T61" fmla="*/ 2147483647 h 876"/>
                <a:gd name="T62" fmla="*/ 2147483647 w 876"/>
                <a:gd name="T63" fmla="*/ 2147483647 h 876"/>
                <a:gd name="T64" fmla="*/ 2147483647 w 876"/>
                <a:gd name="T65" fmla="*/ 2147483647 h 876"/>
                <a:gd name="T66" fmla="*/ 2147483647 w 876"/>
                <a:gd name="T67" fmla="*/ 2147483647 h 876"/>
                <a:gd name="T68" fmla="*/ 2147483647 w 876"/>
                <a:gd name="T69" fmla="*/ 2147483647 h 876"/>
                <a:gd name="T70" fmla="*/ 2147483647 w 876"/>
                <a:gd name="T71" fmla="*/ 2147483647 h 876"/>
                <a:gd name="T72" fmla="*/ 2147483647 w 876"/>
                <a:gd name="T73" fmla="*/ 2147483647 h 876"/>
                <a:gd name="T74" fmla="*/ 2147483647 w 876"/>
                <a:gd name="T75" fmla="*/ 2147483647 h 876"/>
                <a:gd name="T76" fmla="*/ 2147483647 w 876"/>
                <a:gd name="T77" fmla="*/ 2147483647 h 876"/>
                <a:gd name="T78" fmla="*/ 2147483647 w 876"/>
                <a:gd name="T79" fmla="*/ 2147483647 h 876"/>
                <a:gd name="T80" fmla="*/ 2147483647 w 876"/>
                <a:gd name="T81" fmla="*/ 2147483647 h 876"/>
                <a:gd name="T82" fmla="*/ 2147483647 w 876"/>
                <a:gd name="T83" fmla="*/ 2147483647 h 876"/>
                <a:gd name="T84" fmla="*/ 2147483647 w 876"/>
                <a:gd name="T85" fmla="*/ 2147483647 h 876"/>
                <a:gd name="T86" fmla="*/ 2147483647 w 876"/>
                <a:gd name="T87" fmla="*/ 2147483647 h 876"/>
                <a:gd name="T88" fmla="*/ 2147483647 w 876"/>
                <a:gd name="T89" fmla="*/ 2147483647 h 876"/>
                <a:gd name="T90" fmla="*/ 2147483647 w 876"/>
                <a:gd name="T91" fmla="*/ 2147483647 h 876"/>
                <a:gd name="T92" fmla="*/ 2147483647 w 876"/>
                <a:gd name="T93" fmla="*/ 2147483647 h 876"/>
                <a:gd name="T94" fmla="*/ 2147483647 w 876"/>
                <a:gd name="T95" fmla="*/ 2147483647 h 876"/>
                <a:gd name="T96" fmla="*/ 2147483647 w 876"/>
                <a:gd name="T97" fmla="*/ 2147483647 h 876"/>
                <a:gd name="T98" fmla="*/ 2147483647 w 876"/>
                <a:gd name="T99" fmla="*/ 2147483647 h 876"/>
                <a:gd name="T100" fmla="*/ 2147483647 w 876"/>
                <a:gd name="T101" fmla="*/ 2147483647 h 87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76"/>
                <a:gd name="T154" fmla="*/ 0 h 876"/>
                <a:gd name="T155" fmla="*/ 876 w 876"/>
                <a:gd name="T156" fmla="*/ 876 h 87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76" h="876">
                  <a:moveTo>
                    <a:pt x="876" y="438"/>
                  </a:moveTo>
                  <a:lnTo>
                    <a:pt x="874" y="417"/>
                  </a:lnTo>
                  <a:lnTo>
                    <a:pt x="873" y="394"/>
                  </a:lnTo>
                  <a:lnTo>
                    <a:pt x="871" y="373"/>
                  </a:lnTo>
                  <a:lnTo>
                    <a:pt x="867" y="351"/>
                  </a:lnTo>
                  <a:lnTo>
                    <a:pt x="862" y="330"/>
                  </a:lnTo>
                  <a:lnTo>
                    <a:pt x="857" y="309"/>
                  </a:lnTo>
                  <a:lnTo>
                    <a:pt x="849" y="287"/>
                  </a:lnTo>
                  <a:lnTo>
                    <a:pt x="841" y="268"/>
                  </a:lnTo>
                  <a:lnTo>
                    <a:pt x="832" y="248"/>
                  </a:lnTo>
                  <a:lnTo>
                    <a:pt x="823" y="231"/>
                  </a:lnTo>
                  <a:lnTo>
                    <a:pt x="812" y="211"/>
                  </a:lnTo>
                  <a:lnTo>
                    <a:pt x="800" y="193"/>
                  </a:lnTo>
                  <a:lnTo>
                    <a:pt x="789" y="177"/>
                  </a:lnTo>
                  <a:lnTo>
                    <a:pt x="775" y="160"/>
                  </a:lnTo>
                  <a:lnTo>
                    <a:pt x="763" y="144"/>
                  </a:lnTo>
                  <a:lnTo>
                    <a:pt x="747" y="130"/>
                  </a:lnTo>
                  <a:lnTo>
                    <a:pt x="732" y="115"/>
                  </a:lnTo>
                  <a:lnTo>
                    <a:pt x="717" y="101"/>
                  </a:lnTo>
                  <a:lnTo>
                    <a:pt x="699" y="89"/>
                  </a:lnTo>
                  <a:lnTo>
                    <a:pt x="683" y="76"/>
                  </a:lnTo>
                  <a:lnTo>
                    <a:pt x="665" y="64"/>
                  </a:lnTo>
                  <a:lnTo>
                    <a:pt x="646" y="53"/>
                  </a:lnTo>
                  <a:lnTo>
                    <a:pt x="628" y="44"/>
                  </a:lnTo>
                  <a:lnTo>
                    <a:pt x="608" y="36"/>
                  </a:lnTo>
                  <a:lnTo>
                    <a:pt x="589" y="27"/>
                  </a:lnTo>
                  <a:lnTo>
                    <a:pt x="568" y="21"/>
                  </a:lnTo>
                  <a:lnTo>
                    <a:pt x="546" y="14"/>
                  </a:lnTo>
                  <a:lnTo>
                    <a:pt x="527" y="11"/>
                  </a:lnTo>
                  <a:lnTo>
                    <a:pt x="504" y="5"/>
                  </a:lnTo>
                  <a:lnTo>
                    <a:pt x="483" y="4"/>
                  </a:lnTo>
                  <a:lnTo>
                    <a:pt x="459" y="2"/>
                  </a:lnTo>
                  <a:lnTo>
                    <a:pt x="438" y="0"/>
                  </a:lnTo>
                  <a:lnTo>
                    <a:pt x="415" y="2"/>
                  </a:lnTo>
                  <a:lnTo>
                    <a:pt x="394" y="4"/>
                  </a:lnTo>
                  <a:lnTo>
                    <a:pt x="371" y="5"/>
                  </a:lnTo>
                  <a:lnTo>
                    <a:pt x="350" y="11"/>
                  </a:lnTo>
                  <a:lnTo>
                    <a:pt x="328" y="14"/>
                  </a:lnTo>
                  <a:lnTo>
                    <a:pt x="307" y="21"/>
                  </a:lnTo>
                  <a:lnTo>
                    <a:pt x="287" y="27"/>
                  </a:lnTo>
                  <a:lnTo>
                    <a:pt x="268" y="36"/>
                  </a:lnTo>
                  <a:lnTo>
                    <a:pt x="248" y="44"/>
                  </a:lnTo>
                  <a:lnTo>
                    <a:pt x="229" y="53"/>
                  </a:lnTo>
                  <a:lnTo>
                    <a:pt x="211" y="64"/>
                  </a:lnTo>
                  <a:lnTo>
                    <a:pt x="194" y="76"/>
                  </a:lnTo>
                  <a:lnTo>
                    <a:pt x="176" y="89"/>
                  </a:lnTo>
                  <a:lnTo>
                    <a:pt x="160" y="101"/>
                  </a:lnTo>
                  <a:lnTo>
                    <a:pt x="144" y="115"/>
                  </a:lnTo>
                  <a:lnTo>
                    <a:pt x="128" y="130"/>
                  </a:lnTo>
                  <a:lnTo>
                    <a:pt x="114" y="144"/>
                  </a:lnTo>
                  <a:lnTo>
                    <a:pt x="100" y="160"/>
                  </a:lnTo>
                  <a:lnTo>
                    <a:pt x="87" y="177"/>
                  </a:lnTo>
                  <a:lnTo>
                    <a:pt x="75" y="193"/>
                  </a:lnTo>
                  <a:lnTo>
                    <a:pt x="64" y="211"/>
                  </a:lnTo>
                  <a:lnTo>
                    <a:pt x="53" y="231"/>
                  </a:lnTo>
                  <a:lnTo>
                    <a:pt x="43" y="248"/>
                  </a:lnTo>
                  <a:lnTo>
                    <a:pt x="34" y="268"/>
                  </a:lnTo>
                  <a:lnTo>
                    <a:pt x="27" y="287"/>
                  </a:lnTo>
                  <a:lnTo>
                    <a:pt x="20" y="309"/>
                  </a:lnTo>
                  <a:lnTo>
                    <a:pt x="14" y="330"/>
                  </a:lnTo>
                  <a:lnTo>
                    <a:pt x="9" y="351"/>
                  </a:lnTo>
                  <a:lnTo>
                    <a:pt x="6" y="373"/>
                  </a:lnTo>
                  <a:lnTo>
                    <a:pt x="2" y="394"/>
                  </a:lnTo>
                  <a:lnTo>
                    <a:pt x="0" y="417"/>
                  </a:lnTo>
                  <a:lnTo>
                    <a:pt x="0" y="438"/>
                  </a:lnTo>
                  <a:lnTo>
                    <a:pt x="0" y="461"/>
                  </a:lnTo>
                  <a:lnTo>
                    <a:pt x="2" y="482"/>
                  </a:lnTo>
                  <a:lnTo>
                    <a:pt x="6" y="505"/>
                  </a:lnTo>
                  <a:lnTo>
                    <a:pt x="9" y="527"/>
                  </a:lnTo>
                  <a:lnTo>
                    <a:pt x="14" y="548"/>
                  </a:lnTo>
                  <a:lnTo>
                    <a:pt x="20" y="569"/>
                  </a:lnTo>
                  <a:lnTo>
                    <a:pt x="27" y="589"/>
                  </a:lnTo>
                  <a:lnTo>
                    <a:pt x="34" y="608"/>
                  </a:lnTo>
                  <a:lnTo>
                    <a:pt x="43" y="628"/>
                  </a:lnTo>
                  <a:lnTo>
                    <a:pt x="53" y="647"/>
                  </a:lnTo>
                  <a:lnTo>
                    <a:pt x="64" y="665"/>
                  </a:lnTo>
                  <a:lnTo>
                    <a:pt x="75" y="683"/>
                  </a:lnTo>
                  <a:lnTo>
                    <a:pt x="87" y="701"/>
                  </a:lnTo>
                  <a:lnTo>
                    <a:pt x="100" y="717"/>
                  </a:lnTo>
                  <a:lnTo>
                    <a:pt x="114" y="732"/>
                  </a:lnTo>
                  <a:lnTo>
                    <a:pt x="128" y="748"/>
                  </a:lnTo>
                  <a:lnTo>
                    <a:pt x="144" y="763"/>
                  </a:lnTo>
                  <a:lnTo>
                    <a:pt x="160" y="777"/>
                  </a:lnTo>
                  <a:lnTo>
                    <a:pt x="176" y="789"/>
                  </a:lnTo>
                  <a:lnTo>
                    <a:pt x="194" y="802"/>
                  </a:lnTo>
                  <a:lnTo>
                    <a:pt x="211" y="812"/>
                  </a:lnTo>
                  <a:lnTo>
                    <a:pt x="229" y="823"/>
                  </a:lnTo>
                  <a:lnTo>
                    <a:pt x="248" y="834"/>
                  </a:lnTo>
                  <a:lnTo>
                    <a:pt x="268" y="842"/>
                  </a:lnTo>
                  <a:lnTo>
                    <a:pt x="287" y="849"/>
                  </a:lnTo>
                  <a:lnTo>
                    <a:pt x="307" y="857"/>
                  </a:lnTo>
                  <a:lnTo>
                    <a:pt x="328" y="862"/>
                  </a:lnTo>
                  <a:lnTo>
                    <a:pt x="350" y="867"/>
                  </a:lnTo>
                  <a:lnTo>
                    <a:pt x="371" y="871"/>
                  </a:lnTo>
                  <a:lnTo>
                    <a:pt x="394" y="874"/>
                  </a:lnTo>
                  <a:lnTo>
                    <a:pt x="415" y="876"/>
                  </a:lnTo>
                  <a:lnTo>
                    <a:pt x="438" y="876"/>
                  </a:lnTo>
                  <a:lnTo>
                    <a:pt x="459" y="876"/>
                  </a:lnTo>
                  <a:lnTo>
                    <a:pt x="483" y="874"/>
                  </a:lnTo>
                  <a:lnTo>
                    <a:pt x="504" y="871"/>
                  </a:lnTo>
                  <a:lnTo>
                    <a:pt x="527" y="867"/>
                  </a:lnTo>
                  <a:lnTo>
                    <a:pt x="546" y="862"/>
                  </a:lnTo>
                  <a:lnTo>
                    <a:pt x="568" y="857"/>
                  </a:lnTo>
                  <a:lnTo>
                    <a:pt x="589" y="849"/>
                  </a:lnTo>
                  <a:lnTo>
                    <a:pt x="608" y="842"/>
                  </a:lnTo>
                  <a:lnTo>
                    <a:pt x="628" y="834"/>
                  </a:lnTo>
                  <a:lnTo>
                    <a:pt x="646" y="823"/>
                  </a:lnTo>
                  <a:lnTo>
                    <a:pt x="665" y="812"/>
                  </a:lnTo>
                  <a:lnTo>
                    <a:pt x="683" y="802"/>
                  </a:lnTo>
                  <a:lnTo>
                    <a:pt x="699" y="789"/>
                  </a:lnTo>
                  <a:lnTo>
                    <a:pt x="717" y="777"/>
                  </a:lnTo>
                  <a:lnTo>
                    <a:pt x="732" y="763"/>
                  </a:lnTo>
                  <a:lnTo>
                    <a:pt x="747" y="748"/>
                  </a:lnTo>
                  <a:lnTo>
                    <a:pt x="763" y="732"/>
                  </a:lnTo>
                  <a:lnTo>
                    <a:pt x="775" y="717"/>
                  </a:lnTo>
                  <a:lnTo>
                    <a:pt x="789" y="701"/>
                  </a:lnTo>
                  <a:lnTo>
                    <a:pt x="800" y="683"/>
                  </a:lnTo>
                  <a:lnTo>
                    <a:pt x="812" y="665"/>
                  </a:lnTo>
                  <a:lnTo>
                    <a:pt x="823" y="647"/>
                  </a:lnTo>
                  <a:lnTo>
                    <a:pt x="832" y="628"/>
                  </a:lnTo>
                  <a:lnTo>
                    <a:pt x="841" y="608"/>
                  </a:lnTo>
                  <a:lnTo>
                    <a:pt x="849" y="589"/>
                  </a:lnTo>
                  <a:lnTo>
                    <a:pt x="857" y="569"/>
                  </a:lnTo>
                  <a:lnTo>
                    <a:pt x="862" y="548"/>
                  </a:lnTo>
                  <a:lnTo>
                    <a:pt x="867" y="527"/>
                  </a:lnTo>
                  <a:lnTo>
                    <a:pt x="871" y="505"/>
                  </a:lnTo>
                  <a:lnTo>
                    <a:pt x="873" y="482"/>
                  </a:lnTo>
                  <a:lnTo>
                    <a:pt x="874" y="461"/>
                  </a:lnTo>
                  <a:lnTo>
                    <a:pt x="876" y="438"/>
                  </a:lnTo>
                  <a:lnTo>
                    <a:pt x="865" y="438"/>
                  </a:lnTo>
                  <a:lnTo>
                    <a:pt x="864" y="417"/>
                  </a:lnTo>
                  <a:lnTo>
                    <a:pt x="862" y="396"/>
                  </a:lnTo>
                  <a:lnTo>
                    <a:pt x="860" y="374"/>
                  </a:lnTo>
                  <a:lnTo>
                    <a:pt x="857" y="353"/>
                  </a:lnTo>
                  <a:lnTo>
                    <a:pt x="851" y="332"/>
                  </a:lnTo>
                  <a:lnTo>
                    <a:pt x="846" y="312"/>
                  </a:lnTo>
                  <a:lnTo>
                    <a:pt x="839" y="293"/>
                  </a:lnTo>
                  <a:lnTo>
                    <a:pt x="832" y="273"/>
                  </a:lnTo>
                  <a:lnTo>
                    <a:pt x="823" y="254"/>
                  </a:lnTo>
                  <a:lnTo>
                    <a:pt x="812" y="236"/>
                  </a:lnTo>
                  <a:lnTo>
                    <a:pt x="803" y="216"/>
                  </a:lnTo>
                  <a:lnTo>
                    <a:pt x="791" y="201"/>
                  </a:lnTo>
                  <a:lnTo>
                    <a:pt x="780" y="183"/>
                  </a:lnTo>
                  <a:lnTo>
                    <a:pt x="768" y="167"/>
                  </a:lnTo>
                  <a:lnTo>
                    <a:pt x="754" y="151"/>
                  </a:lnTo>
                  <a:lnTo>
                    <a:pt x="740" y="137"/>
                  </a:lnTo>
                  <a:lnTo>
                    <a:pt x="725" y="122"/>
                  </a:lnTo>
                  <a:lnTo>
                    <a:pt x="709" y="110"/>
                  </a:lnTo>
                  <a:lnTo>
                    <a:pt x="693" y="96"/>
                  </a:lnTo>
                  <a:lnTo>
                    <a:pt x="676" y="85"/>
                  </a:lnTo>
                  <a:lnTo>
                    <a:pt x="660" y="73"/>
                  </a:lnTo>
                  <a:lnTo>
                    <a:pt x="642" y="64"/>
                  </a:lnTo>
                  <a:lnTo>
                    <a:pt x="623" y="53"/>
                  </a:lnTo>
                  <a:lnTo>
                    <a:pt x="605" y="44"/>
                  </a:lnTo>
                  <a:lnTo>
                    <a:pt x="585" y="37"/>
                  </a:lnTo>
                  <a:lnTo>
                    <a:pt x="564" y="30"/>
                  </a:lnTo>
                  <a:lnTo>
                    <a:pt x="545" y="25"/>
                  </a:lnTo>
                  <a:lnTo>
                    <a:pt x="523" y="20"/>
                  </a:lnTo>
                  <a:lnTo>
                    <a:pt x="502" y="16"/>
                  </a:lnTo>
                  <a:lnTo>
                    <a:pt x="481" y="14"/>
                  </a:lnTo>
                  <a:lnTo>
                    <a:pt x="459" y="13"/>
                  </a:lnTo>
                  <a:lnTo>
                    <a:pt x="438" y="13"/>
                  </a:lnTo>
                  <a:lnTo>
                    <a:pt x="415" y="13"/>
                  </a:lnTo>
                  <a:lnTo>
                    <a:pt x="394" y="14"/>
                  </a:lnTo>
                  <a:lnTo>
                    <a:pt x="373" y="16"/>
                  </a:lnTo>
                  <a:lnTo>
                    <a:pt x="351" y="20"/>
                  </a:lnTo>
                  <a:lnTo>
                    <a:pt x="332" y="25"/>
                  </a:lnTo>
                  <a:lnTo>
                    <a:pt x="311" y="30"/>
                  </a:lnTo>
                  <a:lnTo>
                    <a:pt x="291" y="37"/>
                  </a:lnTo>
                  <a:lnTo>
                    <a:pt x="272" y="44"/>
                  </a:lnTo>
                  <a:lnTo>
                    <a:pt x="252" y="53"/>
                  </a:lnTo>
                  <a:lnTo>
                    <a:pt x="234" y="64"/>
                  </a:lnTo>
                  <a:lnTo>
                    <a:pt x="217" y="73"/>
                  </a:lnTo>
                  <a:lnTo>
                    <a:pt x="199" y="85"/>
                  </a:lnTo>
                  <a:lnTo>
                    <a:pt x="183" y="96"/>
                  </a:lnTo>
                  <a:lnTo>
                    <a:pt x="167" y="110"/>
                  </a:lnTo>
                  <a:lnTo>
                    <a:pt x="151" y="122"/>
                  </a:lnTo>
                  <a:lnTo>
                    <a:pt x="137" y="137"/>
                  </a:lnTo>
                  <a:lnTo>
                    <a:pt x="123" y="151"/>
                  </a:lnTo>
                  <a:lnTo>
                    <a:pt x="108" y="167"/>
                  </a:lnTo>
                  <a:lnTo>
                    <a:pt x="96" y="183"/>
                  </a:lnTo>
                  <a:lnTo>
                    <a:pt x="84" y="201"/>
                  </a:lnTo>
                  <a:lnTo>
                    <a:pt x="73" y="216"/>
                  </a:lnTo>
                  <a:lnTo>
                    <a:pt x="62" y="236"/>
                  </a:lnTo>
                  <a:lnTo>
                    <a:pt x="53" y="254"/>
                  </a:lnTo>
                  <a:lnTo>
                    <a:pt x="45" y="273"/>
                  </a:lnTo>
                  <a:lnTo>
                    <a:pt x="38" y="293"/>
                  </a:lnTo>
                  <a:lnTo>
                    <a:pt x="30" y="312"/>
                  </a:lnTo>
                  <a:lnTo>
                    <a:pt x="25" y="332"/>
                  </a:lnTo>
                  <a:lnTo>
                    <a:pt x="20" y="353"/>
                  </a:lnTo>
                  <a:lnTo>
                    <a:pt x="16" y="374"/>
                  </a:lnTo>
                  <a:lnTo>
                    <a:pt x="13" y="396"/>
                  </a:lnTo>
                  <a:lnTo>
                    <a:pt x="11" y="417"/>
                  </a:lnTo>
                  <a:lnTo>
                    <a:pt x="11" y="438"/>
                  </a:lnTo>
                  <a:lnTo>
                    <a:pt x="11" y="461"/>
                  </a:lnTo>
                  <a:lnTo>
                    <a:pt x="13" y="482"/>
                  </a:lnTo>
                  <a:lnTo>
                    <a:pt x="16" y="504"/>
                  </a:lnTo>
                  <a:lnTo>
                    <a:pt x="20" y="525"/>
                  </a:lnTo>
                  <a:lnTo>
                    <a:pt x="25" y="545"/>
                  </a:lnTo>
                  <a:lnTo>
                    <a:pt x="30" y="566"/>
                  </a:lnTo>
                  <a:lnTo>
                    <a:pt x="38" y="585"/>
                  </a:lnTo>
                  <a:lnTo>
                    <a:pt x="45" y="605"/>
                  </a:lnTo>
                  <a:lnTo>
                    <a:pt x="53" y="624"/>
                  </a:lnTo>
                  <a:lnTo>
                    <a:pt x="62" y="642"/>
                  </a:lnTo>
                  <a:lnTo>
                    <a:pt x="73" y="660"/>
                  </a:lnTo>
                  <a:lnTo>
                    <a:pt x="84" y="677"/>
                  </a:lnTo>
                  <a:lnTo>
                    <a:pt x="96" y="693"/>
                  </a:lnTo>
                  <a:lnTo>
                    <a:pt x="108" y="709"/>
                  </a:lnTo>
                  <a:lnTo>
                    <a:pt x="123" y="725"/>
                  </a:lnTo>
                  <a:lnTo>
                    <a:pt x="137" y="740"/>
                  </a:lnTo>
                  <a:lnTo>
                    <a:pt x="151" y="754"/>
                  </a:lnTo>
                  <a:lnTo>
                    <a:pt x="167" y="768"/>
                  </a:lnTo>
                  <a:lnTo>
                    <a:pt x="183" y="780"/>
                  </a:lnTo>
                  <a:lnTo>
                    <a:pt x="199" y="793"/>
                  </a:lnTo>
                  <a:lnTo>
                    <a:pt x="217" y="803"/>
                  </a:lnTo>
                  <a:lnTo>
                    <a:pt x="234" y="814"/>
                  </a:lnTo>
                  <a:lnTo>
                    <a:pt x="252" y="823"/>
                  </a:lnTo>
                  <a:lnTo>
                    <a:pt x="272" y="832"/>
                  </a:lnTo>
                  <a:lnTo>
                    <a:pt x="291" y="839"/>
                  </a:lnTo>
                  <a:lnTo>
                    <a:pt x="311" y="846"/>
                  </a:lnTo>
                  <a:lnTo>
                    <a:pt x="332" y="851"/>
                  </a:lnTo>
                  <a:lnTo>
                    <a:pt x="351" y="857"/>
                  </a:lnTo>
                  <a:lnTo>
                    <a:pt x="373" y="860"/>
                  </a:lnTo>
                  <a:lnTo>
                    <a:pt x="394" y="864"/>
                  </a:lnTo>
                  <a:lnTo>
                    <a:pt x="415" y="865"/>
                  </a:lnTo>
                  <a:lnTo>
                    <a:pt x="438" y="865"/>
                  </a:lnTo>
                  <a:lnTo>
                    <a:pt x="459" y="865"/>
                  </a:lnTo>
                  <a:lnTo>
                    <a:pt x="481" y="864"/>
                  </a:lnTo>
                  <a:lnTo>
                    <a:pt x="502" y="860"/>
                  </a:lnTo>
                  <a:lnTo>
                    <a:pt x="523" y="857"/>
                  </a:lnTo>
                  <a:lnTo>
                    <a:pt x="545" y="851"/>
                  </a:lnTo>
                  <a:lnTo>
                    <a:pt x="564" y="846"/>
                  </a:lnTo>
                  <a:lnTo>
                    <a:pt x="585" y="839"/>
                  </a:lnTo>
                  <a:lnTo>
                    <a:pt x="605" y="832"/>
                  </a:lnTo>
                  <a:lnTo>
                    <a:pt x="623" y="823"/>
                  </a:lnTo>
                  <a:lnTo>
                    <a:pt x="642" y="814"/>
                  </a:lnTo>
                  <a:lnTo>
                    <a:pt x="660" y="803"/>
                  </a:lnTo>
                  <a:lnTo>
                    <a:pt x="676" y="793"/>
                  </a:lnTo>
                  <a:lnTo>
                    <a:pt x="693" y="780"/>
                  </a:lnTo>
                  <a:lnTo>
                    <a:pt x="709" y="768"/>
                  </a:lnTo>
                  <a:lnTo>
                    <a:pt x="725" y="754"/>
                  </a:lnTo>
                  <a:lnTo>
                    <a:pt x="740" y="740"/>
                  </a:lnTo>
                  <a:lnTo>
                    <a:pt x="754" y="725"/>
                  </a:lnTo>
                  <a:lnTo>
                    <a:pt x="768" y="709"/>
                  </a:lnTo>
                  <a:lnTo>
                    <a:pt x="780" y="693"/>
                  </a:lnTo>
                  <a:lnTo>
                    <a:pt x="791" y="677"/>
                  </a:lnTo>
                  <a:lnTo>
                    <a:pt x="803" y="660"/>
                  </a:lnTo>
                  <a:lnTo>
                    <a:pt x="812" y="642"/>
                  </a:lnTo>
                  <a:lnTo>
                    <a:pt x="823" y="624"/>
                  </a:lnTo>
                  <a:lnTo>
                    <a:pt x="832" y="605"/>
                  </a:lnTo>
                  <a:lnTo>
                    <a:pt x="839" y="585"/>
                  </a:lnTo>
                  <a:lnTo>
                    <a:pt x="846" y="566"/>
                  </a:lnTo>
                  <a:lnTo>
                    <a:pt x="851" y="545"/>
                  </a:lnTo>
                  <a:lnTo>
                    <a:pt x="857" y="525"/>
                  </a:lnTo>
                  <a:lnTo>
                    <a:pt x="860" y="504"/>
                  </a:lnTo>
                  <a:lnTo>
                    <a:pt x="862" y="482"/>
                  </a:lnTo>
                  <a:lnTo>
                    <a:pt x="864" y="461"/>
                  </a:lnTo>
                  <a:lnTo>
                    <a:pt x="865" y="438"/>
                  </a:lnTo>
                  <a:lnTo>
                    <a:pt x="876" y="438"/>
                  </a:lnTo>
                  <a:close/>
                </a:path>
              </a:pathLst>
            </a:custGeom>
            <a:solidFill>
              <a:srgbClr val="AFDFFF"/>
            </a:solidFill>
            <a:ln w="9525">
              <a:noFill/>
              <a:round/>
              <a:headEnd/>
              <a:tailEnd/>
            </a:ln>
          </p:spPr>
          <p:txBody>
            <a:bodyPr/>
            <a:lstStyle/>
            <a:p>
              <a:endParaRPr lang="en-US"/>
            </a:p>
          </p:txBody>
        </p:sp>
        <p:sp>
          <p:nvSpPr>
            <p:cNvPr id="53382" name="Freeform 135"/>
            <p:cNvSpPr>
              <a:spLocks/>
            </p:cNvSpPr>
            <p:nvPr/>
          </p:nvSpPr>
          <p:spPr bwMode="auto">
            <a:xfrm>
              <a:off x="4071381" y="2684483"/>
              <a:ext cx="1220612" cy="1371600"/>
            </a:xfrm>
            <a:custGeom>
              <a:avLst/>
              <a:gdLst>
                <a:gd name="T0" fmla="*/ 2147483647 w 865"/>
                <a:gd name="T1" fmla="*/ 2147483647 h 864"/>
                <a:gd name="T2" fmla="*/ 2147483647 w 865"/>
                <a:gd name="T3" fmla="*/ 2147483647 h 864"/>
                <a:gd name="T4" fmla="*/ 2147483647 w 865"/>
                <a:gd name="T5" fmla="*/ 2147483647 h 864"/>
                <a:gd name="T6" fmla="*/ 2147483647 w 865"/>
                <a:gd name="T7" fmla="*/ 2147483647 h 864"/>
                <a:gd name="T8" fmla="*/ 2147483647 w 865"/>
                <a:gd name="T9" fmla="*/ 2147483647 h 864"/>
                <a:gd name="T10" fmla="*/ 2147483647 w 865"/>
                <a:gd name="T11" fmla="*/ 2147483647 h 864"/>
                <a:gd name="T12" fmla="*/ 2147483647 w 865"/>
                <a:gd name="T13" fmla="*/ 2147483647 h 864"/>
                <a:gd name="T14" fmla="*/ 2147483647 w 865"/>
                <a:gd name="T15" fmla="*/ 2147483647 h 864"/>
                <a:gd name="T16" fmla="*/ 2147483647 w 865"/>
                <a:gd name="T17" fmla="*/ 2147483647 h 864"/>
                <a:gd name="T18" fmla="*/ 2147483647 w 865"/>
                <a:gd name="T19" fmla="*/ 2147483647 h 864"/>
                <a:gd name="T20" fmla="*/ 2147483647 w 865"/>
                <a:gd name="T21" fmla="*/ 2147483647 h 864"/>
                <a:gd name="T22" fmla="*/ 2147483647 w 865"/>
                <a:gd name="T23" fmla="*/ 2147483647 h 864"/>
                <a:gd name="T24" fmla="*/ 0 w 865"/>
                <a:gd name="T25" fmla="*/ 2147483647 h 864"/>
                <a:gd name="T26" fmla="*/ 2147483647 w 865"/>
                <a:gd name="T27" fmla="*/ 2147483647 h 864"/>
                <a:gd name="T28" fmla="*/ 2147483647 w 865"/>
                <a:gd name="T29" fmla="*/ 2147483647 h 864"/>
                <a:gd name="T30" fmla="*/ 2147483647 w 865"/>
                <a:gd name="T31" fmla="*/ 2147483647 h 864"/>
                <a:gd name="T32" fmla="*/ 2147483647 w 865"/>
                <a:gd name="T33" fmla="*/ 2147483647 h 864"/>
                <a:gd name="T34" fmla="*/ 2147483647 w 865"/>
                <a:gd name="T35" fmla="*/ 2147483647 h 864"/>
                <a:gd name="T36" fmla="*/ 2147483647 w 865"/>
                <a:gd name="T37" fmla="*/ 2147483647 h 864"/>
                <a:gd name="T38" fmla="*/ 2147483647 w 865"/>
                <a:gd name="T39" fmla="*/ 2147483647 h 864"/>
                <a:gd name="T40" fmla="*/ 2147483647 w 865"/>
                <a:gd name="T41" fmla="*/ 2147483647 h 864"/>
                <a:gd name="T42" fmla="*/ 2147483647 w 865"/>
                <a:gd name="T43" fmla="*/ 2147483647 h 864"/>
                <a:gd name="T44" fmla="*/ 2147483647 w 865"/>
                <a:gd name="T45" fmla="*/ 2147483647 h 864"/>
                <a:gd name="T46" fmla="*/ 2147483647 w 865"/>
                <a:gd name="T47" fmla="*/ 2147483647 h 864"/>
                <a:gd name="T48" fmla="*/ 2147483647 w 865"/>
                <a:gd name="T49" fmla="*/ 2147483647 h 864"/>
                <a:gd name="T50" fmla="*/ 2147483647 w 865"/>
                <a:gd name="T51" fmla="*/ 2147483647 h 864"/>
                <a:gd name="T52" fmla="*/ 2147483647 w 865"/>
                <a:gd name="T53" fmla="*/ 2147483647 h 864"/>
                <a:gd name="T54" fmla="*/ 2147483647 w 865"/>
                <a:gd name="T55" fmla="*/ 2147483647 h 864"/>
                <a:gd name="T56" fmla="*/ 2147483647 w 865"/>
                <a:gd name="T57" fmla="*/ 2147483647 h 864"/>
                <a:gd name="T58" fmla="*/ 2147483647 w 865"/>
                <a:gd name="T59" fmla="*/ 2147483647 h 864"/>
                <a:gd name="T60" fmla="*/ 2147483647 w 865"/>
                <a:gd name="T61" fmla="*/ 2147483647 h 864"/>
                <a:gd name="T62" fmla="*/ 2147483647 w 865"/>
                <a:gd name="T63" fmla="*/ 2147483647 h 864"/>
                <a:gd name="T64" fmla="*/ 2147483647 w 865"/>
                <a:gd name="T65" fmla="*/ 2147483647 h 864"/>
                <a:gd name="T66" fmla="*/ 2147483647 w 865"/>
                <a:gd name="T67" fmla="*/ 2147483647 h 864"/>
                <a:gd name="T68" fmla="*/ 2147483647 w 865"/>
                <a:gd name="T69" fmla="*/ 2147483647 h 864"/>
                <a:gd name="T70" fmla="*/ 2147483647 w 865"/>
                <a:gd name="T71" fmla="*/ 2147483647 h 864"/>
                <a:gd name="T72" fmla="*/ 2147483647 w 865"/>
                <a:gd name="T73" fmla="*/ 2147483647 h 864"/>
                <a:gd name="T74" fmla="*/ 2147483647 w 865"/>
                <a:gd name="T75" fmla="*/ 2147483647 h 864"/>
                <a:gd name="T76" fmla="*/ 2147483647 w 865"/>
                <a:gd name="T77" fmla="*/ 2147483647 h 864"/>
                <a:gd name="T78" fmla="*/ 2147483647 w 865"/>
                <a:gd name="T79" fmla="*/ 2147483647 h 864"/>
                <a:gd name="T80" fmla="*/ 2147483647 w 865"/>
                <a:gd name="T81" fmla="*/ 2147483647 h 864"/>
                <a:gd name="T82" fmla="*/ 2147483647 w 865"/>
                <a:gd name="T83" fmla="*/ 2147483647 h 864"/>
                <a:gd name="T84" fmla="*/ 2147483647 w 865"/>
                <a:gd name="T85" fmla="*/ 2147483647 h 864"/>
                <a:gd name="T86" fmla="*/ 2147483647 w 865"/>
                <a:gd name="T87" fmla="*/ 2147483647 h 864"/>
                <a:gd name="T88" fmla="*/ 2147483647 w 865"/>
                <a:gd name="T89" fmla="*/ 2147483647 h 864"/>
                <a:gd name="T90" fmla="*/ 2147483647 w 865"/>
                <a:gd name="T91" fmla="*/ 2147483647 h 864"/>
                <a:gd name="T92" fmla="*/ 2147483647 w 865"/>
                <a:gd name="T93" fmla="*/ 2147483647 h 864"/>
                <a:gd name="T94" fmla="*/ 2147483647 w 865"/>
                <a:gd name="T95" fmla="*/ 2147483647 h 864"/>
                <a:gd name="T96" fmla="*/ 2147483647 w 865"/>
                <a:gd name="T97" fmla="*/ 2147483647 h 864"/>
                <a:gd name="T98" fmla="*/ 2147483647 w 865"/>
                <a:gd name="T99" fmla="*/ 2147483647 h 864"/>
                <a:gd name="T100" fmla="*/ 2147483647 w 865"/>
                <a:gd name="T101" fmla="*/ 2147483647 h 86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65"/>
                <a:gd name="T154" fmla="*/ 0 h 864"/>
                <a:gd name="T155" fmla="*/ 865 w 865"/>
                <a:gd name="T156" fmla="*/ 864 h 86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65" h="864">
                  <a:moveTo>
                    <a:pt x="865" y="431"/>
                  </a:moveTo>
                  <a:lnTo>
                    <a:pt x="863" y="410"/>
                  </a:lnTo>
                  <a:lnTo>
                    <a:pt x="861" y="387"/>
                  </a:lnTo>
                  <a:lnTo>
                    <a:pt x="859" y="366"/>
                  </a:lnTo>
                  <a:lnTo>
                    <a:pt x="856" y="344"/>
                  </a:lnTo>
                  <a:lnTo>
                    <a:pt x="851" y="323"/>
                  </a:lnTo>
                  <a:lnTo>
                    <a:pt x="845" y="303"/>
                  </a:lnTo>
                  <a:lnTo>
                    <a:pt x="838" y="282"/>
                  </a:lnTo>
                  <a:lnTo>
                    <a:pt x="829" y="263"/>
                  </a:lnTo>
                  <a:lnTo>
                    <a:pt x="822" y="245"/>
                  </a:lnTo>
                  <a:lnTo>
                    <a:pt x="812" y="225"/>
                  </a:lnTo>
                  <a:lnTo>
                    <a:pt x="801" y="208"/>
                  </a:lnTo>
                  <a:lnTo>
                    <a:pt x="790" y="190"/>
                  </a:lnTo>
                  <a:lnTo>
                    <a:pt x="778" y="172"/>
                  </a:lnTo>
                  <a:lnTo>
                    <a:pt x="765" y="156"/>
                  </a:lnTo>
                  <a:lnTo>
                    <a:pt x="751" y="140"/>
                  </a:lnTo>
                  <a:lnTo>
                    <a:pt x="737" y="126"/>
                  </a:lnTo>
                  <a:lnTo>
                    <a:pt x="723" y="112"/>
                  </a:lnTo>
                  <a:lnTo>
                    <a:pt x="707" y="98"/>
                  </a:lnTo>
                  <a:lnTo>
                    <a:pt x="691" y="85"/>
                  </a:lnTo>
                  <a:lnTo>
                    <a:pt x="673" y="73"/>
                  </a:lnTo>
                  <a:lnTo>
                    <a:pt x="656" y="62"/>
                  </a:lnTo>
                  <a:lnTo>
                    <a:pt x="638" y="52"/>
                  </a:lnTo>
                  <a:lnTo>
                    <a:pt x="618" y="43"/>
                  </a:lnTo>
                  <a:lnTo>
                    <a:pt x="601" y="34"/>
                  </a:lnTo>
                  <a:lnTo>
                    <a:pt x="581" y="25"/>
                  </a:lnTo>
                  <a:lnTo>
                    <a:pt x="560" y="18"/>
                  </a:lnTo>
                  <a:lnTo>
                    <a:pt x="540" y="13"/>
                  </a:lnTo>
                  <a:lnTo>
                    <a:pt x="519" y="7"/>
                  </a:lnTo>
                  <a:lnTo>
                    <a:pt x="498" y="4"/>
                  </a:lnTo>
                  <a:lnTo>
                    <a:pt x="477" y="2"/>
                  </a:lnTo>
                  <a:lnTo>
                    <a:pt x="453" y="0"/>
                  </a:lnTo>
                  <a:lnTo>
                    <a:pt x="432" y="0"/>
                  </a:lnTo>
                  <a:lnTo>
                    <a:pt x="409" y="0"/>
                  </a:lnTo>
                  <a:lnTo>
                    <a:pt x="388" y="2"/>
                  </a:lnTo>
                  <a:lnTo>
                    <a:pt x="367" y="4"/>
                  </a:lnTo>
                  <a:lnTo>
                    <a:pt x="345" y="7"/>
                  </a:lnTo>
                  <a:lnTo>
                    <a:pt x="324" y="13"/>
                  </a:lnTo>
                  <a:lnTo>
                    <a:pt x="303" y="18"/>
                  </a:lnTo>
                  <a:lnTo>
                    <a:pt x="283" y="25"/>
                  </a:lnTo>
                  <a:lnTo>
                    <a:pt x="264" y="34"/>
                  </a:lnTo>
                  <a:lnTo>
                    <a:pt x="244" y="43"/>
                  </a:lnTo>
                  <a:lnTo>
                    <a:pt x="227" y="52"/>
                  </a:lnTo>
                  <a:lnTo>
                    <a:pt x="207" y="62"/>
                  </a:lnTo>
                  <a:lnTo>
                    <a:pt x="189" y="73"/>
                  </a:lnTo>
                  <a:lnTo>
                    <a:pt x="173" y="85"/>
                  </a:lnTo>
                  <a:lnTo>
                    <a:pt x="157" y="98"/>
                  </a:lnTo>
                  <a:lnTo>
                    <a:pt x="141" y="112"/>
                  </a:lnTo>
                  <a:lnTo>
                    <a:pt x="125" y="126"/>
                  </a:lnTo>
                  <a:lnTo>
                    <a:pt x="111" y="140"/>
                  </a:lnTo>
                  <a:lnTo>
                    <a:pt x="99" y="156"/>
                  </a:lnTo>
                  <a:lnTo>
                    <a:pt x="85" y="172"/>
                  </a:lnTo>
                  <a:lnTo>
                    <a:pt x="74" y="190"/>
                  </a:lnTo>
                  <a:lnTo>
                    <a:pt x="62" y="208"/>
                  </a:lnTo>
                  <a:lnTo>
                    <a:pt x="51" y="225"/>
                  </a:lnTo>
                  <a:lnTo>
                    <a:pt x="42" y="245"/>
                  </a:lnTo>
                  <a:lnTo>
                    <a:pt x="33" y="263"/>
                  </a:lnTo>
                  <a:lnTo>
                    <a:pt x="26" y="282"/>
                  </a:lnTo>
                  <a:lnTo>
                    <a:pt x="19" y="303"/>
                  </a:lnTo>
                  <a:lnTo>
                    <a:pt x="14" y="323"/>
                  </a:lnTo>
                  <a:lnTo>
                    <a:pt x="8" y="344"/>
                  </a:lnTo>
                  <a:lnTo>
                    <a:pt x="5" y="366"/>
                  </a:lnTo>
                  <a:lnTo>
                    <a:pt x="1" y="387"/>
                  </a:lnTo>
                  <a:lnTo>
                    <a:pt x="0" y="410"/>
                  </a:lnTo>
                  <a:lnTo>
                    <a:pt x="0" y="431"/>
                  </a:lnTo>
                  <a:lnTo>
                    <a:pt x="0" y="454"/>
                  </a:lnTo>
                  <a:lnTo>
                    <a:pt x="1" y="475"/>
                  </a:lnTo>
                  <a:lnTo>
                    <a:pt x="5" y="497"/>
                  </a:lnTo>
                  <a:lnTo>
                    <a:pt x="8" y="518"/>
                  </a:lnTo>
                  <a:lnTo>
                    <a:pt x="14" y="539"/>
                  </a:lnTo>
                  <a:lnTo>
                    <a:pt x="19" y="561"/>
                  </a:lnTo>
                  <a:lnTo>
                    <a:pt x="26" y="580"/>
                  </a:lnTo>
                  <a:lnTo>
                    <a:pt x="33" y="600"/>
                  </a:lnTo>
                  <a:lnTo>
                    <a:pt x="42" y="619"/>
                  </a:lnTo>
                  <a:lnTo>
                    <a:pt x="51" y="637"/>
                  </a:lnTo>
                  <a:lnTo>
                    <a:pt x="62" y="656"/>
                  </a:lnTo>
                  <a:lnTo>
                    <a:pt x="74" y="674"/>
                  </a:lnTo>
                  <a:lnTo>
                    <a:pt x="85" y="690"/>
                  </a:lnTo>
                  <a:lnTo>
                    <a:pt x="99" y="706"/>
                  </a:lnTo>
                  <a:lnTo>
                    <a:pt x="111" y="722"/>
                  </a:lnTo>
                  <a:lnTo>
                    <a:pt x="125" y="738"/>
                  </a:lnTo>
                  <a:lnTo>
                    <a:pt x="141" y="752"/>
                  </a:lnTo>
                  <a:lnTo>
                    <a:pt x="157" y="764"/>
                  </a:lnTo>
                  <a:lnTo>
                    <a:pt x="173" y="779"/>
                  </a:lnTo>
                  <a:lnTo>
                    <a:pt x="189" y="789"/>
                  </a:lnTo>
                  <a:lnTo>
                    <a:pt x="207" y="802"/>
                  </a:lnTo>
                  <a:lnTo>
                    <a:pt x="227" y="812"/>
                  </a:lnTo>
                  <a:lnTo>
                    <a:pt x="244" y="821"/>
                  </a:lnTo>
                  <a:lnTo>
                    <a:pt x="264" y="830"/>
                  </a:lnTo>
                  <a:lnTo>
                    <a:pt x="283" y="837"/>
                  </a:lnTo>
                  <a:lnTo>
                    <a:pt x="303" y="844"/>
                  </a:lnTo>
                  <a:lnTo>
                    <a:pt x="324" y="850"/>
                  </a:lnTo>
                  <a:lnTo>
                    <a:pt x="345" y="855"/>
                  </a:lnTo>
                  <a:lnTo>
                    <a:pt x="367" y="858"/>
                  </a:lnTo>
                  <a:lnTo>
                    <a:pt x="388" y="862"/>
                  </a:lnTo>
                  <a:lnTo>
                    <a:pt x="409" y="864"/>
                  </a:lnTo>
                  <a:lnTo>
                    <a:pt x="432" y="864"/>
                  </a:lnTo>
                  <a:lnTo>
                    <a:pt x="453" y="864"/>
                  </a:lnTo>
                  <a:lnTo>
                    <a:pt x="477" y="862"/>
                  </a:lnTo>
                  <a:lnTo>
                    <a:pt x="498" y="858"/>
                  </a:lnTo>
                  <a:lnTo>
                    <a:pt x="519" y="855"/>
                  </a:lnTo>
                  <a:lnTo>
                    <a:pt x="540" y="850"/>
                  </a:lnTo>
                  <a:lnTo>
                    <a:pt x="560" y="844"/>
                  </a:lnTo>
                  <a:lnTo>
                    <a:pt x="581" y="837"/>
                  </a:lnTo>
                  <a:lnTo>
                    <a:pt x="601" y="830"/>
                  </a:lnTo>
                  <a:lnTo>
                    <a:pt x="618" y="821"/>
                  </a:lnTo>
                  <a:lnTo>
                    <a:pt x="638" y="812"/>
                  </a:lnTo>
                  <a:lnTo>
                    <a:pt x="656" y="802"/>
                  </a:lnTo>
                  <a:lnTo>
                    <a:pt x="673" y="789"/>
                  </a:lnTo>
                  <a:lnTo>
                    <a:pt x="691" y="779"/>
                  </a:lnTo>
                  <a:lnTo>
                    <a:pt x="707" y="764"/>
                  </a:lnTo>
                  <a:lnTo>
                    <a:pt x="723" y="752"/>
                  </a:lnTo>
                  <a:lnTo>
                    <a:pt x="737" y="738"/>
                  </a:lnTo>
                  <a:lnTo>
                    <a:pt x="751" y="722"/>
                  </a:lnTo>
                  <a:lnTo>
                    <a:pt x="765" y="706"/>
                  </a:lnTo>
                  <a:lnTo>
                    <a:pt x="778" y="690"/>
                  </a:lnTo>
                  <a:lnTo>
                    <a:pt x="790" y="674"/>
                  </a:lnTo>
                  <a:lnTo>
                    <a:pt x="801" y="656"/>
                  </a:lnTo>
                  <a:lnTo>
                    <a:pt x="812" y="637"/>
                  </a:lnTo>
                  <a:lnTo>
                    <a:pt x="822" y="619"/>
                  </a:lnTo>
                  <a:lnTo>
                    <a:pt x="829" y="600"/>
                  </a:lnTo>
                  <a:lnTo>
                    <a:pt x="838" y="580"/>
                  </a:lnTo>
                  <a:lnTo>
                    <a:pt x="845" y="561"/>
                  </a:lnTo>
                  <a:lnTo>
                    <a:pt x="851" y="539"/>
                  </a:lnTo>
                  <a:lnTo>
                    <a:pt x="856" y="518"/>
                  </a:lnTo>
                  <a:lnTo>
                    <a:pt x="859" y="497"/>
                  </a:lnTo>
                  <a:lnTo>
                    <a:pt x="861" y="475"/>
                  </a:lnTo>
                  <a:lnTo>
                    <a:pt x="863" y="454"/>
                  </a:lnTo>
                  <a:lnTo>
                    <a:pt x="865" y="431"/>
                  </a:lnTo>
                  <a:lnTo>
                    <a:pt x="854" y="431"/>
                  </a:lnTo>
                  <a:lnTo>
                    <a:pt x="852" y="410"/>
                  </a:lnTo>
                  <a:lnTo>
                    <a:pt x="851" y="389"/>
                  </a:lnTo>
                  <a:lnTo>
                    <a:pt x="849" y="367"/>
                  </a:lnTo>
                  <a:lnTo>
                    <a:pt x="845" y="346"/>
                  </a:lnTo>
                  <a:lnTo>
                    <a:pt x="840" y="326"/>
                  </a:lnTo>
                  <a:lnTo>
                    <a:pt x="835" y="307"/>
                  </a:lnTo>
                  <a:lnTo>
                    <a:pt x="828" y="287"/>
                  </a:lnTo>
                  <a:lnTo>
                    <a:pt x="820" y="268"/>
                  </a:lnTo>
                  <a:lnTo>
                    <a:pt x="812" y="248"/>
                  </a:lnTo>
                  <a:lnTo>
                    <a:pt x="803" y="231"/>
                  </a:lnTo>
                  <a:lnTo>
                    <a:pt x="792" y="213"/>
                  </a:lnTo>
                  <a:lnTo>
                    <a:pt x="781" y="195"/>
                  </a:lnTo>
                  <a:lnTo>
                    <a:pt x="769" y="179"/>
                  </a:lnTo>
                  <a:lnTo>
                    <a:pt x="757" y="163"/>
                  </a:lnTo>
                  <a:lnTo>
                    <a:pt x="744" y="147"/>
                  </a:lnTo>
                  <a:lnTo>
                    <a:pt x="730" y="133"/>
                  </a:lnTo>
                  <a:lnTo>
                    <a:pt x="716" y="119"/>
                  </a:lnTo>
                  <a:lnTo>
                    <a:pt x="700" y="107"/>
                  </a:lnTo>
                  <a:lnTo>
                    <a:pt x="684" y="94"/>
                  </a:lnTo>
                  <a:lnTo>
                    <a:pt x="668" y="82"/>
                  </a:lnTo>
                  <a:lnTo>
                    <a:pt x="650" y="71"/>
                  </a:lnTo>
                  <a:lnTo>
                    <a:pt x="633" y="61"/>
                  </a:lnTo>
                  <a:lnTo>
                    <a:pt x="615" y="52"/>
                  </a:lnTo>
                  <a:lnTo>
                    <a:pt x="595" y="43"/>
                  </a:lnTo>
                  <a:lnTo>
                    <a:pt x="578" y="36"/>
                  </a:lnTo>
                  <a:lnTo>
                    <a:pt x="556" y="29"/>
                  </a:lnTo>
                  <a:lnTo>
                    <a:pt x="537" y="23"/>
                  </a:lnTo>
                  <a:lnTo>
                    <a:pt x="517" y="18"/>
                  </a:lnTo>
                  <a:lnTo>
                    <a:pt x="496" y="14"/>
                  </a:lnTo>
                  <a:lnTo>
                    <a:pt x="475" y="13"/>
                  </a:lnTo>
                  <a:lnTo>
                    <a:pt x="453" y="11"/>
                  </a:lnTo>
                  <a:lnTo>
                    <a:pt x="432" y="11"/>
                  </a:lnTo>
                  <a:lnTo>
                    <a:pt x="411" y="11"/>
                  </a:lnTo>
                  <a:lnTo>
                    <a:pt x="388" y="13"/>
                  </a:lnTo>
                  <a:lnTo>
                    <a:pt x="368" y="14"/>
                  </a:lnTo>
                  <a:lnTo>
                    <a:pt x="347" y="18"/>
                  </a:lnTo>
                  <a:lnTo>
                    <a:pt x="326" y="23"/>
                  </a:lnTo>
                  <a:lnTo>
                    <a:pt x="306" y="29"/>
                  </a:lnTo>
                  <a:lnTo>
                    <a:pt x="287" y="36"/>
                  </a:lnTo>
                  <a:lnTo>
                    <a:pt x="267" y="43"/>
                  </a:lnTo>
                  <a:lnTo>
                    <a:pt x="250" y="52"/>
                  </a:lnTo>
                  <a:lnTo>
                    <a:pt x="230" y="61"/>
                  </a:lnTo>
                  <a:lnTo>
                    <a:pt x="214" y="71"/>
                  </a:lnTo>
                  <a:lnTo>
                    <a:pt x="196" y="82"/>
                  </a:lnTo>
                  <a:lnTo>
                    <a:pt x="180" y="94"/>
                  </a:lnTo>
                  <a:lnTo>
                    <a:pt x="164" y="107"/>
                  </a:lnTo>
                  <a:lnTo>
                    <a:pt x="149" y="119"/>
                  </a:lnTo>
                  <a:lnTo>
                    <a:pt x="134" y="133"/>
                  </a:lnTo>
                  <a:lnTo>
                    <a:pt x="120" y="147"/>
                  </a:lnTo>
                  <a:lnTo>
                    <a:pt x="106" y="163"/>
                  </a:lnTo>
                  <a:lnTo>
                    <a:pt x="94" y="179"/>
                  </a:lnTo>
                  <a:lnTo>
                    <a:pt x="83" y="195"/>
                  </a:lnTo>
                  <a:lnTo>
                    <a:pt x="72" y="213"/>
                  </a:lnTo>
                  <a:lnTo>
                    <a:pt x="62" y="231"/>
                  </a:lnTo>
                  <a:lnTo>
                    <a:pt x="53" y="248"/>
                  </a:lnTo>
                  <a:lnTo>
                    <a:pt x="44" y="268"/>
                  </a:lnTo>
                  <a:lnTo>
                    <a:pt x="37" y="287"/>
                  </a:lnTo>
                  <a:lnTo>
                    <a:pt x="30" y="307"/>
                  </a:lnTo>
                  <a:lnTo>
                    <a:pt x="24" y="326"/>
                  </a:lnTo>
                  <a:lnTo>
                    <a:pt x="19" y="346"/>
                  </a:lnTo>
                  <a:lnTo>
                    <a:pt x="16" y="367"/>
                  </a:lnTo>
                  <a:lnTo>
                    <a:pt x="12" y="389"/>
                  </a:lnTo>
                  <a:lnTo>
                    <a:pt x="10" y="410"/>
                  </a:lnTo>
                  <a:lnTo>
                    <a:pt x="10" y="431"/>
                  </a:lnTo>
                  <a:lnTo>
                    <a:pt x="10" y="452"/>
                  </a:lnTo>
                  <a:lnTo>
                    <a:pt x="12" y="475"/>
                  </a:lnTo>
                  <a:lnTo>
                    <a:pt x="16" y="495"/>
                  </a:lnTo>
                  <a:lnTo>
                    <a:pt x="19" y="516"/>
                  </a:lnTo>
                  <a:lnTo>
                    <a:pt x="24" y="538"/>
                  </a:lnTo>
                  <a:lnTo>
                    <a:pt x="30" y="557"/>
                  </a:lnTo>
                  <a:lnTo>
                    <a:pt x="37" y="577"/>
                  </a:lnTo>
                  <a:lnTo>
                    <a:pt x="44" y="596"/>
                  </a:lnTo>
                  <a:lnTo>
                    <a:pt x="53" y="614"/>
                  </a:lnTo>
                  <a:lnTo>
                    <a:pt x="62" y="633"/>
                  </a:lnTo>
                  <a:lnTo>
                    <a:pt x="72" y="649"/>
                  </a:lnTo>
                  <a:lnTo>
                    <a:pt x="83" y="667"/>
                  </a:lnTo>
                  <a:lnTo>
                    <a:pt x="94" y="683"/>
                  </a:lnTo>
                  <a:lnTo>
                    <a:pt x="106" y="699"/>
                  </a:lnTo>
                  <a:lnTo>
                    <a:pt x="120" y="715"/>
                  </a:lnTo>
                  <a:lnTo>
                    <a:pt x="134" y="729"/>
                  </a:lnTo>
                  <a:lnTo>
                    <a:pt x="149" y="743"/>
                  </a:lnTo>
                  <a:lnTo>
                    <a:pt x="164" y="757"/>
                  </a:lnTo>
                  <a:lnTo>
                    <a:pt x="180" y="770"/>
                  </a:lnTo>
                  <a:lnTo>
                    <a:pt x="196" y="780"/>
                  </a:lnTo>
                  <a:lnTo>
                    <a:pt x="214" y="791"/>
                  </a:lnTo>
                  <a:lnTo>
                    <a:pt x="230" y="802"/>
                  </a:lnTo>
                  <a:lnTo>
                    <a:pt x="250" y="811"/>
                  </a:lnTo>
                  <a:lnTo>
                    <a:pt x="267" y="819"/>
                  </a:lnTo>
                  <a:lnTo>
                    <a:pt x="287" y="827"/>
                  </a:lnTo>
                  <a:lnTo>
                    <a:pt x="306" y="834"/>
                  </a:lnTo>
                  <a:lnTo>
                    <a:pt x="326" y="839"/>
                  </a:lnTo>
                  <a:lnTo>
                    <a:pt x="347" y="844"/>
                  </a:lnTo>
                  <a:lnTo>
                    <a:pt x="368" y="848"/>
                  </a:lnTo>
                  <a:lnTo>
                    <a:pt x="388" y="851"/>
                  </a:lnTo>
                  <a:lnTo>
                    <a:pt x="411" y="853"/>
                  </a:lnTo>
                  <a:lnTo>
                    <a:pt x="432" y="853"/>
                  </a:lnTo>
                  <a:lnTo>
                    <a:pt x="453" y="853"/>
                  </a:lnTo>
                  <a:lnTo>
                    <a:pt x="475" y="851"/>
                  </a:lnTo>
                  <a:lnTo>
                    <a:pt x="496" y="848"/>
                  </a:lnTo>
                  <a:lnTo>
                    <a:pt x="517" y="844"/>
                  </a:lnTo>
                  <a:lnTo>
                    <a:pt x="537" y="839"/>
                  </a:lnTo>
                  <a:lnTo>
                    <a:pt x="556" y="834"/>
                  </a:lnTo>
                  <a:lnTo>
                    <a:pt x="578" y="827"/>
                  </a:lnTo>
                  <a:lnTo>
                    <a:pt x="595" y="819"/>
                  </a:lnTo>
                  <a:lnTo>
                    <a:pt x="615" y="811"/>
                  </a:lnTo>
                  <a:lnTo>
                    <a:pt x="633" y="802"/>
                  </a:lnTo>
                  <a:lnTo>
                    <a:pt x="650" y="791"/>
                  </a:lnTo>
                  <a:lnTo>
                    <a:pt x="668" y="780"/>
                  </a:lnTo>
                  <a:lnTo>
                    <a:pt x="684" y="770"/>
                  </a:lnTo>
                  <a:lnTo>
                    <a:pt x="700" y="757"/>
                  </a:lnTo>
                  <a:lnTo>
                    <a:pt x="716" y="743"/>
                  </a:lnTo>
                  <a:lnTo>
                    <a:pt x="730" y="729"/>
                  </a:lnTo>
                  <a:lnTo>
                    <a:pt x="744" y="715"/>
                  </a:lnTo>
                  <a:lnTo>
                    <a:pt x="757" y="699"/>
                  </a:lnTo>
                  <a:lnTo>
                    <a:pt x="769" y="683"/>
                  </a:lnTo>
                  <a:lnTo>
                    <a:pt x="781" y="667"/>
                  </a:lnTo>
                  <a:lnTo>
                    <a:pt x="792" y="649"/>
                  </a:lnTo>
                  <a:lnTo>
                    <a:pt x="803" y="633"/>
                  </a:lnTo>
                  <a:lnTo>
                    <a:pt x="812" y="614"/>
                  </a:lnTo>
                  <a:lnTo>
                    <a:pt x="820" y="596"/>
                  </a:lnTo>
                  <a:lnTo>
                    <a:pt x="828" y="577"/>
                  </a:lnTo>
                  <a:lnTo>
                    <a:pt x="835" y="557"/>
                  </a:lnTo>
                  <a:lnTo>
                    <a:pt x="840" y="538"/>
                  </a:lnTo>
                  <a:lnTo>
                    <a:pt x="845" y="516"/>
                  </a:lnTo>
                  <a:lnTo>
                    <a:pt x="849" y="495"/>
                  </a:lnTo>
                  <a:lnTo>
                    <a:pt x="851" y="475"/>
                  </a:lnTo>
                  <a:lnTo>
                    <a:pt x="852" y="452"/>
                  </a:lnTo>
                  <a:lnTo>
                    <a:pt x="854" y="431"/>
                  </a:lnTo>
                  <a:lnTo>
                    <a:pt x="865" y="431"/>
                  </a:lnTo>
                  <a:close/>
                </a:path>
              </a:pathLst>
            </a:custGeom>
            <a:solidFill>
              <a:srgbClr val="B0DFFF"/>
            </a:solidFill>
            <a:ln w="9525">
              <a:noFill/>
              <a:round/>
              <a:headEnd/>
              <a:tailEnd/>
            </a:ln>
          </p:spPr>
          <p:txBody>
            <a:bodyPr/>
            <a:lstStyle/>
            <a:p>
              <a:endParaRPr lang="en-US"/>
            </a:p>
          </p:txBody>
        </p:sp>
        <p:sp>
          <p:nvSpPr>
            <p:cNvPr id="53383" name="Freeform 136"/>
            <p:cNvSpPr>
              <a:spLocks/>
            </p:cNvSpPr>
            <p:nvPr/>
          </p:nvSpPr>
          <p:spPr bwMode="auto">
            <a:xfrm>
              <a:off x="4078437" y="2694008"/>
              <a:ext cx="1205089" cy="1352550"/>
            </a:xfrm>
            <a:custGeom>
              <a:avLst/>
              <a:gdLst>
                <a:gd name="T0" fmla="*/ 2147483647 w 854"/>
                <a:gd name="T1" fmla="*/ 2147483647 h 852"/>
                <a:gd name="T2" fmla="*/ 2147483647 w 854"/>
                <a:gd name="T3" fmla="*/ 2147483647 h 852"/>
                <a:gd name="T4" fmla="*/ 2147483647 w 854"/>
                <a:gd name="T5" fmla="*/ 2147483647 h 852"/>
                <a:gd name="T6" fmla="*/ 2147483647 w 854"/>
                <a:gd name="T7" fmla="*/ 2147483647 h 852"/>
                <a:gd name="T8" fmla="*/ 2147483647 w 854"/>
                <a:gd name="T9" fmla="*/ 2147483647 h 852"/>
                <a:gd name="T10" fmla="*/ 2147483647 w 854"/>
                <a:gd name="T11" fmla="*/ 2147483647 h 852"/>
                <a:gd name="T12" fmla="*/ 2147483647 w 854"/>
                <a:gd name="T13" fmla="*/ 2147483647 h 852"/>
                <a:gd name="T14" fmla="*/ 2147483647 w 854"/>
                <a:gd name="T15" fmla="*/ 2147483647 h 852"/>
                <a:gd name="T16" fmla="*/ 2147483647 w 854"/>
                <a:gd name="T17" fmla="*/ 2147483647 h 852"/>
                <a:gd name="T18" fmla="*/ 2147483647 w 854"/>
                <a:gd name="T19" fmla="*/ 2147483647 h 852"/>
                <a:gd name="T20" fmla="*/ 2147483647 w 854"/>
                <a:gd name="T21" fmla="*/ 2147483647 h 852"/>
                <a:gd name="T22" fmla="*/ 2147483647 w 854"/>
                <a:gd name="T23" fmla="*/ 2147483647 h 852"/>
                <a:gd name="T24" fmla="*/ 0 w 854"/>
                <a:gd name="T25" fmla="*/ 2147483647 h 852"/>
                <a:gd name="T26" fmla="*/ 2147483647 w 854"/>
                <a:gd name="T27" fmla="*/ 2147483647 h 852"/>
                <a:gd name="T28" fmla="*/ 2147483647 w 854"/>
                <a:gd name="T29" fmla="*/ 2147483647 h 852"/>
                <a:gd name="T30" fmla="*/ 2147483647 w 854"/>
                <a:gd name="T31" fmla="*/ 2147483647 h 852"/>
                <a:gd name="T32" fmla="*/ 2147483647 w 854"/>
                <a:gd name="T33" fmla="*/ 2147483647 h 852"/>
                <a:gd name="T34" fmla="*/ 2147483647 w 854"/>
                <a:gd name="T35" fmla="*/ 2147483647 h 852"/>
                <a:gd name="T36" fmla="*/ 2147483647 w 854"/>
                <a:gd name="T37" fmla="*/ 2147483647 h 852"/>
                <a:gd name="T38" fmla="*/ 2147483647 w 854"/>
                <a:gd name="T39" fmla="*/ 2147483647 h 852"/>
                <a:gd name="T40" fmla="*/ 2147483647 w 854"/>
                <a:gd name="T41" fmla="*/ 2147483647 h 852"/>
                <a:gd name="T42" fmla="*/ 2147483647 w 854"/>
                <a:gd name="T43" fmla="*/ 2147483647 h 852"/>
                <a:gd name="T44" fmla="*/ 2147483647 w 854"/>
                <a:gd name="T45" fmla="*/ 2147483647 h 852"/>
                <a:gd name="T46" fmla="*/ 2147483647 w 854"/>
                <a:gd name="T47" fmla="*/ 2147483647 h 852"/>
                <a:gd name="T48" fmla="*/ 2147483647 w 854"/>
                <a:gd name="T49" fmla="*/ 2147483647 h 852"/>
                <a:gd name="T50" fmla="*/ 2147483647 w 854"/>
                <a:gd name="T51" fmla="*/ 2147483647 h 852"/>
                <a:gd name="T52" fmla="*/ 2147483647 w 854"/>
                <a:gd name="T53" fmla="*/ 2147483647 h 852"/>
                <a:gd name="T54" fmla="*/ 2147483647 w 854"/>
                <a:gd name="T55" fmla="*/ 2147483647 h 852"/>
                <a:gd name="T56" fmla="*/ 2147483647 w 854"/>
                <a:gd name="T57" fmla="*/ 2147483647 h 852"/>
                <a:gd name="T58" fmla="*/ 2147483647 w 854"/>
                <a:gd name="T59" fmla="*/ 2147483647 h 852"/>
                <a:gd name="T60" fmla="*/ 2147483647 w 854"/>
                <a:gd name="T61" fmla="*/ 2147483647 h 852"/>
                <a:gd name="T62" fmla="*/ 2147483647 w 854"/>
                <a:gd name="T63" fmla="*/ 2147483647 h 852"/>
                <a:gd name="T64" fmla="*/ 2147483647 w 854"/>
                <a:gd name="T65" fmla="*/ 2147483647 h 852"/>
                <a:gd name="T66" fmla="*/ 2147483647 w 854"/>
                <a:gd name="T67" fmla="*/ 2147483647 h 852"/>
                <a:gd name="T68" fmla="*/ 2147483647 w 854"/>
                <a:gd name="T69" fmla="*/ 2147483647 h 852"/>
                <a:gd name="T70" fmla="*/ 2147483647 w 854"/>
                <a:gd name="T71" fmla="*/ 2147483647 h 852"/>
                <a:gd name="T72" fmla="*/ 2147483647 w 854"/>
                <a:gd name="T73" fmla="*/ 2147483647 h 852"/>
                <a:gd name="T74" fmla="*/ 2147483647 w 854"/>
                <a:gd name="T75" fmla="*/ 2147483647 h 852"/>
                <a:gd name="T76" fmla="*/ 2147483647 w 854"/>
                <a:gd name="T77" fmla="*/ 2147483647 h 852"/>
                <a:gd name="T78" fmla="*/ 2147483647 w 854"/>
                <a:gd name="T79" fmla="*/ 2147483647 h 852"/>
                <a:gd name="T80" fmla="*/ 2147483647 w 854"/>
                <a:gd name="T81" fmla="*/ 2147483647 h 852"/>
                <a:gd name="T82" fmla="*/ 2147483647 w 854"/>
                <a:gd name="T83" fmla="*/ 2147483647 h 852"/>
                <a:gd name="T84" fmla="*/ 2147483647 w 854"/>
                <a:gd name="T85" fmla="*/ 2147483647 h 852"/>
                <a:gd name="T86" fmla="*/ 2147483647 w 854"/>
                <a:gd name="T87" fmla="*/ 2147483647 h 852"/>
                <a:gd name="T88" fmla="*/ 2147483647 w 854"/>
                <a:gd name="T89" fmla="*/ 2147483647 h 852"/>
                <a:gd name="T90" fmla="*/ 2147483647 w 854"/>
                <a:gd name="T91" fmla="*/ 2147483647 h 852"/>
                <a:gd name="T92" fmla="*/ 2147483647 w 854"/>
                <a:gd name="T93" fmla="*/ 2147483647 h 852"/>
                <a:gd name="T94" fmla="*/ 2147483647 w 854"/>
                <a:gd name="T95" fmla="*/ 2147483647 h 852"/>
                <a:gd name="T96" fmla="*/ 2147483647 w 854"/>
                <a:gd name="T97" fmla="*/ 2147483647 h 852"/>
                <a:gd name="T98" fmla="*/ 2147483647 w 854"/>
                <a:gd name="T99" fmla="*/ 2147483647 h 852"/>
                <a:gd name="T100" fmla="*/ 2147483647 w 854"/>
                <a:gd name="T101" fmla="*/ 2147483647 h 8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4"/>
                <a:gd name="T154" fmla="*/ 0 h 852"/>
                <a:gd name="T155" fmla="*/ 854 w 854"/>
                <a:gd name="T156" fmla="*/ 852 h 85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4" h="852">
                  <a:moveTo>
                    <a:pt x="854" y="425"/>
                  </a:moveTo>
                  <a:lnTo>
                    <a:pt x="853" y="404"/>
                  </a:lnTo>
                  <a:lnTo>
                    <a:pt x="851" y="383"/>
                  </a:lnTo>
                  <a:lnTo>
                    <a:pt x="849" y="361"/>
                  </a:lnTo>
                  <a:lnTo>
                    <a:pt x="846" y="340"/>
                  </a:lnTo>
                  <a:lnTo>
                    <a:pt x="840" y="319"/>
                  </a:lnTo>
                  <a:lnTo>
                    <a:pt x="835" y="299"/>
                  </a:lnTo>
                  <a:lnTo>
                    <a:pt x="828" y="280"/>
                  </a:lnTo>
                  <a:lnTo>
                    <a:pt x="821" y="260"/>
                  </a:lnTo>
                  <a:lnTo>
                    <a:pt x="812" y="241"/>
                  </a:lnTo>
                  <a:lnTo>
                    <a:pt x="801" y="223"/>
                  </a:lnTo>
                  <a:lnTo>
                    <a:pt x="792" y="203"/>
                  </a:lnTo>
                  <a:lnTo>
                    <a:pt x="780" y="188"/>
                  </a:lnTo>
                  <a:lnTo>
                    <a:pt x="769" y="170"/>
                  </a:lnTo>
                  <a:lnTo>
                    <a:pt x="757" y="154"/>
                  </a:lnTo>
                  <a:lnTo>
                    <a:pt x="743" y="138"/>
                  </a:lnTo>
                  <a:lnTo>
                    <a:pt x="729" y="124"/>
                  </a:lnTo>
                  <a:lnTo>
                    <a:pt x="714" y="109"/>
                  </a:lnTo>
                  <a:lnTo>
                    <a:pt x="698" y="97"/>
                  </a:lnTo>
                  <a:lnTo>
                    <a:pt x="682" y="83"/>
                  </a:lnTo>
                  <a:lnTo>
                    <a:pt x="665" y="72"/>
                  </a:lnTo>
                  <a:lnTo>
                    <a:pt x="649" y="60"/>
                  </a:lnTo>
                  <a:lnTo>
                    <a:pt x="631" y="51"/>
                  </a:lnTo>
                  <a:lnTo>
                    <a:pt x="612" y="40"/>
                  </a:lnTo>
                  <a:lnTo>
                    <a:pt x="594" y="31"/>
                  </a:lnTo>
                  <a:lnTo>
                    <a:pt x="574" y="24"/>
                  </a:lnTo>
                  <a:lnTo>
                    <a:pt x="553" y="17"/>
                  </a:lnTo>
                  <a:lnTo>
                    <a:pt x="534" y="12"/>
                  </a:lnTo>
                  <a:lnTo>
                    <a:pt x="512" y="7"/>
                  </a:lnTo>
                  <a:lnTo>
                    <a:pt x="491" y="3"/>
                  </a:lnTo>
                  <a:lnTo>
                    <a:pt x="470" y="1"/>
                  </a:lnTo>
                  <a:lnTo>
                    <a:pt x="448" y="0"/>
                  </a:lnTo>
                  <a:lnTo>
                    <a:pt x="427" y="0"/>
                  </a:lnTo>
                  <a:lnTo>
                    <a:pt x="404" y="0"/>
                  </a:lnTo>
                  <a:lnTo>
                    <a:pt x="383" y="1"/>
                  </a:lnTo>
                  <a:lnTo>
                    <a:pt x="362" y="3"/>
                  </a:lnTo>
                  <a:lnTo>
                    <a:pt x="340" y="7"/>
                  </a:lnTo>
                  <a:lnTo>
                    <a:pt x="321" y="12"/>
                  </a:lnTo>
                  <a:lnTo>
                    <a:pt x="300" y="17"/>
                  </a:lnTo>
                  <a:lnTo>
                    <a:pt x="280" y="24"/>
                  </a:lnTo>
                  <a:lnTo>
                    <a:pt x="261" y="31"/>
                  </a:lnTo>
                  <a:lnTo>
                    <a:pt x="241" y="40"/>
                  </a:lnTo>
                  <a:lnTo>
                    <a:pt x="223" y="51"/>
                  </a:lnTo>
                  <a:lnTo>
                    <a:pt x="206" y="60"/>
                  </a:lnTo>
                  <a:lnTo>
                    <a:pt x="188" y="72"/>
                  </a:lnTo>
                  <a:lnTo>
                    <a:pt x="172" y="83"/>
                  </a:lnTo>
                  <a:lnTo>
                    <a:pt x="156" y="97"/>
                  </a:lnTo>
                  <a:lnTo>
                    <a:pt x="140" y="109"/>
                  </a:lnTo>
                  <a:lnTo>
                    <a:pt x="126" y="124"/>
                  </a:lnTo>
                  <a:lnTo>
                    <a:pt x="112" y="138"/>
                  </a:lnTo>
                  <a:lnTo>
                    <a:pt x="97" y="154"/>
                  </a:lnTo>
                  <a:lnTo>
                    <a:pt x="85" y="170"/>
                  </a:lnTo>
                  <a:lnTo>
                    <a:pt x="73" y="188"/>
                  </a:lnTo>
                  <a:lnTo>
                    <a:pt x="62" y="203"/>
                  </a:lnTo>
                  <a:lnTo>
                    <a:pt x="51" y="223"/>
                  </a:lnTo>
                  <a:lnTo>
                    <a:pt x="42" y="241"/>
                  </a:lnTo>
                  <a:lnTo>
                    <a:pt x="34" y="260"/>
                  </a:lnTo>
                  <a:lnTo>
                    <a:pt x="27" y="280"/>
                  </a:lnTo>
                  <a:lnTo>
                    <a:pt x="19" y="299"/>
                  </a:lnTo>
                  <a:lnTo>
                    <a:pt x="14" y="319"/>
                  </a:lnTo>
                  <a:lnTo>
                    <a:pt x="9" y="340"/>
                  </a:lnTo>
                  <a:lnTo>
                    <a:pt x="5" y="361"/>
                  </a:lnTo>
                  <a:lnTo>
                    <a:pt x="2" y="383"/>
                  </a:lnTo>
                  <a:lnTo>
                    <a:pt x="0" y="404"/>
                  </a:lnTo>
                  <a:lnTo>
                    <a:pt x="0" y="425"/>
                  </a:lnTo>
                  <a:lnTo>
                    <a:pt x="0" y="448"/>
                  </a:lnTo>
                  <a:lnTo>
                    <a:pt x="2" y="469"/>
                  </a:lnTo>
                  <a:lnTo>
                    <a:pt x="5" y="491"/>
                  </a:lnTo>
                  <a:lnTo>
                    <a:pt x="9" y="512"/>
                  </a:lnTo>
                  <a:lnTo>
                    <a:pt x="14" y="532"/>
                  </a:lnTo>
                  <a:lnTo>
                    <a:pt x="19" y="553"/>
                  </a:lnTo>
                  <a:lnTo>
                    <a:pt x="27" y="572"/>
                  </a:lnTo>
                  <a:lnTo>
                    <a:pt x="34" y="592"/>
                  </a:lnTo>
                  <a:lnTo>
                    <a:pt x="42" y="611"/>
                  </a:lnTo>
                  <a:lnTo>
                    <a:pt x="51" y="629"/>
                  </a:lnTo>
                  <a:lnTo>
                    <a:pt x="62" y="647"/>
                  </a:lnTo>
                  <a:lnTo>
                    <a:pt x="73" y="664"/>
                  </a:lnTo>
                  <a:lnTo>
                    <a:pt x="85" y="680"/>
                  </a:lnTo>
                  <a:lnTo>
                    <a:pt x="97" y="696"/>
                  </a:lnTo>
                  <a:lnTo>
                    <a:pt x="112" y="712"/>
                  </a:lnTo>
                  <a:lnTo>
                    <a:pt x="126" y="727"/>
                  </a:lnTo>
                  <a:lnTo>
                    <a:pt x="140" y="741"/>
                  </a:lnTo>
                  <a:lnTo>
                    <a:pt x="156" y="755"/>
                  </a:lnTo>
                  <a:lnTo>
                    <a:pt x="172" y="767"/>
                  </a:lnTo>
                  <a:lnTo>
                    <a:pt x="188" y="780"/>
                  </a:lnTo>
                  <a:lnTo>
                    <a:pt x="206" y="790"/>
                  </a:lnTo>
                  <a:lnTo>
                    <a:pt x="223" y="801"/>
                  </a:lnTo>
                  <a:lnTo>
                    <a:pt x="241" y="810"/>
                  </a:lnTo>
                  <a:lnTo>
                    <a:pt x="261" y="819"/>
                  </a:lnTo>
                  <a:lnTo>
                    <a:pt x="280" y="826"/>
                  </a:lnTo>
                  <a:lnTo>
                    <a:pt x="300" y="833"/>
                  </a:lnTo>
                  <a:lnTo>
                    <a:pt x="321" y="838"/>
                  </a:lnTo>
                  <a:lnTo>
                    <a:pt x="340" y="844"/>
                  </a:lnTo>
                  <a:lnTo>
                    <a:pt x="362" y="847"/>
                  </a:lnTo>
                  <a:lnTo>
                    <a:pt x="383" y="851"/>
                  </a:lnTo>
                  <a:lnTo>
                    <a:pt x="404" y="852"/>
                  </a:lnTo>
                  <a:lnTo>
                    <a:pt x="427" y="852"/>
                  </a:lnTo>
                  <a:lnTo>
                    <a:pt x="448" y="852"/>
                  </a:lnTo>
                  <a:lnTo>
                    <a:pt x="470" y="851"/>
                  </a:lnTo>
                  <a:lnTo>
                    <a:pt x="491" y="847"/>
                  </a:lnTo>
                  <a:lnTo>
                    <a:pt x="512" y="844"/>
                  </a:lnTo>
                  <a:lnTo>
                    <a:pt x="534" y="838"/>
                  </a:lnTo>
                  <a:lnTo>
                    <a:pt x="553" y="833"/>
                  </a:lnTo>
                  <a:lnTo>
                    <a:pt x="574" y="826"/>
                  </a:lnTo>
                  <a:lnTo>
                    <a:pt x="594" y="819"/>
                  </a:lnTo>
                  <a:lnTo>
                    <a:pt x="612" y="810"/>
                  </a:lnTo>
                  <a:lnTo>
                    <a:pt x="631" y="801"/>
                  </a:lnTo>
                  <a:lnTo>
                    <a:pt x="649" y="790"/>
                  </a:lnTo>
                  <a:lnTo>
                    <a:pt x="665" y="780"/>
                  </a:lnTo>
                  <a:lnTo>
                    <a:pt x="682" y="767"/>
                  </a:lnTo>
                  <a:lnTo>
                    <a:pt x="698" y="755"/>
                  </a:lnTo>
                  <a:lnTo>
                    <a:pt x="714" y="741"/>
                  </a:lnTo>
                  <a:lnTo>
                    <a:pt x="729" y="727"/>
                  </a:lnTo>
                  <a:lnTo>
                    <a:pt x="743" y="712"/>
                  </a:lnTo>
                  <a:lnTo>
                    <a:pt x="757" y="696"/>
                  </a:lnTo>
                  <a:lnTo>
                    <a:pt x="769" y="680"/>
                  </a:lnTo>
                  <a:lnTo>
                    <a:pt x="780" y="664"/>
                  </a:lnTo>
                  <a:lnTo>
                    <a:pt x="792" y="647"/>
                  </a:lnTo>
                  <a:lnTo>
                    <a:pt x="801" y="629"/>
                  </a:lnTo>
                  <a:lnTo>
                    <a:pt x="812" y="611"/>
                  </a:lnTo>
                  <a:lnTo>
                    <a:pt x="821" y="592"/>
                  </a:lnTo>
                  <a:lnTo>
                    <a:pt x="828" y="572"/>
                  </a:lnTo>
                  <a:lnTo>
                    <a:pt x="835" y="553"/>
                  </a:lnTo>
                  <a:lnTo>
                    <a:pt x="840" y="532"/>
                  </a:lnTo>
                  <a:lnTo>
                    <a:pt x="846" y="512"/>
                  </a:lnTo>
                  <a:lnTo>
                    <a:pt x="849" y="491"/>
                  </a:lnTo>
                  <a:lnTo>
                    <a:pt x="851" y="469"/>
                  </a:lnTo>
                  <a:lnTo>
                    <a:pt x="853" y="448"/>
                  </a:lnTo>
                  <a:lnTo>
                    <a:pt x="854" y="425"/>
                  </a:lnTo>
                  <a:lnTo>
                    <a:pt x="842" y="425"/>
                  </a:lnTo>
                  <a:lnTo>
                    <a:pt x="842" y="404"/>
                  </a:lnTo>
                  <a:lnTo>
                    <a:pt x="840" y="383"/>
                  </a:lnTo>
                  <a:lnTo>
                    <a:pt x="838" y="363"/>
                  </a:lnTo>
                  <a:lnTo>
                    <a:pt x="835" y="342"/>
                  </a:lnTo>
                  <a:lnTo>
                    <a:pt x="830" y="322"/>
                  </a:lnTo>
                  <a:lnTo>
                    <a:pt x="824" y="301"/>
                  </a:lnTo>
                  <a:lnTo>
                    <a:pt x="817" y="283"/>
                  </a:lnTo>
                  <a:lnTo>
                    <a:pt x="810" y="264"/>
                  </a:lnTo>
                  <a:lnTo>
                    <a:pt x="801" y="246"/>
                  </a:lnTo>
                  <a:lnTo>
                    <a:pt x="792" y="227"/>
                  </a:lnTo>
                  <a:lnTo>
                    <a:pt x="782" y="211"/>
                  </a:lnTo>
                  <a:lnTo>
                    <a:pt x="771" y="193"/>
                  </a:lnTo>
                  <a:lnTo>
                    <a:pt x="760" y="177"/>
                  </a:lnTo>
                  <a:lnTo>
                    <a:pt x="748" y="161"/>
                  </a:lnTo>
                  <a:lnTo>
                    <a:pt x="734" y="147"/>
                  </a:lnTo>
                  <a:lnTo>
                    <a:pt x="721" y="131"/>
                  </a:lnTo>
                  <a:lnTo>
                    <a:pt x="707" y="118"/>
                  </a:lnTo>
                  <a:lnTo>
                    <a:pt x="691" y="104"/>
                  </a:lnTo>
                  <a:lnTo>
                    <a:pt x="675" y="92"/>
                  </a:lnTo>
                  <a:lnTo>
                    <a:pt x="659" y="81"/>
                  </a:lnTo>
                  <a:lnTo>
                    <a:pt x="642" y="70"/>
                  </a:lnTo>
                  <a:lnTo>
                    <a:pt x="626" y="60"/>
                  </a:lnTo>
                  <a:lnTo>
                    <a:pt x="608" y="51"/>
                  </a:lnTo>
                  <a:lnTo>
                    <a:pt x="589" y="42"/>
                  </a:lnTo>
                  <a:lnTo>
                    <a:pt x="569" y="35"/>
                  </a:lnTo>
                  <a:lnTo>
                    <a:pt x="551" y="28"/>
                  </a:lnTo>
                  <a:lnTo>
                    <a:pt x="530" y="23"/>
                  </a:lnTo>
                  <a:lnTo>
                    <a:pt x="511" y="17"/>
                  </a:lnTo>
                  <a:lnTo>
                    <a:pt x="491" y="14"/>
                  </a:lnTo>
                  <a:lnTo>
                    <a:pt x="470" y="12"/>
                  </a:lnTo>
                  <a:lnTo>
                    <a:pt x="448" y="10"/>
                  </a:lnTo>
                  <a:lnTo>
                    <a:pt x="427" y="10"/>
                  </a:lnTo>
                  <a:lnTo>
                    <a:pt x="406" y="10"/>
                  </a:lnTo>
                  <a:lnTo>
                    <a:pt x="385" y="12"/>
                  </a:lnTo>
                  <a:lnTo>
                    <a:pt x="363" y="14"/>
                  </a:lnTo>
                  <a:lnTo>
                    <a:pt x="344" y="17"/>
                  </a:lnTo>
                  <a:lnTo>
                    <a:pt x="323" y="23"/>
                  </a:lnTo>
                  <a:lnTo>
                    <a:pt x="303" y="28"/>
                  </a:lnTo>
                  <a:lnTo>
                    <a:pt x="284" y="35"/>
                  </a:lnTo>
                  <a:lnTo>
                    <a:pt x="264" y="42"/>
                  </a:lnTo>
                  <a:lnTo>
                    <a:pt x="246" y="51"/>
                  </a:lnTo>
                  <a:lnTo>
                    <a:pt x="229" y="60"/>
                  </a:lnTo>
                  <a:lnTo>
                    <a:pt x="211" y="70"/>
                  </a:lnTo>
                  <a:lnTo>
                    <a:pt x="195" y="81"/>
                  </a:lnTo>
                  <a:lnTo>
                    <a:pt x="177" y="92"/>
                  </a:lnTo>
                  <a:lnTo>
                    <a:pt x="163" y="104"/>
                  </a:lnTo>
                  <a:lnTo>
                    <a:pt x="147" y="118"/>
                  </a:lnTo>
                  <a:lnTo>
                    <a:pt x="133" y="131"/>
                  </a:lnTo>
                  <a:lnTo>
                    <a:pt x="119" y="147"/>
                  </a:lnTo>
                  <a:lnTo>
                    <a:pt x="106" y="161"/>
                  </a:lnTo>
                  <a:lnTo>
                    <a:pt x="94" y="177"/>
                  </a:lnTo>
                  <a:lnTo>
                    <a:pt x="81" y="193"/>
                  </a:lnTo>
                  <a:lnTo>
                    <a:pt x="71" y="211"/>
                  </a:lnTo>
                  <a:lnTo>
                    <a:pt x="60" y="227"/>
                  </a:lnTo>
                  <a:lnTo>
                    <a:pt x="51" y="246"/>
                  </a:lnTo>
                  <a:lnTo>
                    <a:pt x="44" y="264"/>
                  </a:lnTo>
                  <a:lnTo>
                    <a:pt x="35" y="283"/>
                  </a:lnTo>
                  <a:lnTo>
                    <a:pt x="30" y="301"/>
                  </a:lnTo>
                  <a:lnTo>
                    <a:pt x="25" y="322"/>
                  </a:lnTo>
                  <a:lnTo>
                    <a:pt x="19" y="342"/>
                  </a:lnTo>
                  <a:lnTo>
                    <a:pt x="16" y="363"/>
                  </a:lnTo>
                  <a:lnTo>
                    <a:pt x="12" y="383"/>
                  </a:lnTo>
                  <a:lnTo>
                    <a:pt x="11" y="404"/>
                  </a:lnTo>
                  <a:lnTo>
                    <a:pt x="11" y="425"/>
                  </a:lnTo>
                  <a:lnTo>
                    <a:pt x="11" y="446"/>
                  </a:lnTo>
                  <a:lnTo>
                    <a:pt x="12" y="468"/>
                  </a:lnTo>
                  <a:lnTo>
                    <a:pt x="16" y="489"/>
                  </a:lnTo>
                  <a:lnTo>
                    <a:pt x="19" y="510"/>
                  </a:lnTo>
                  <a:lnTo>
                    <a:pt x="25" y="530"/>
                  </a:lnTo>
                  <a:lnTo>
                    <a:pt x="30" y="549"/>
                  </a:lnTo>
                  <a:lnTo>
                    <a:pt x="35" y="569"/>
                  </a:lnTo>
                  <a:lnTo>
                    <a:pt x="44" y="588"/>
                  </a:lnTo>
                  <a:lnTo>
                    <a:pt x="51" y="606"/>
                  </a:lnTo>
                  <a:lnTo>
                    <a:pt x="60" y="624"/>
                  </a:lnTo>
                  <a:lnTo>
                    <a:pt x="71" y="641"/>
                  </a:lnTo>
                  <a:lnTo>
                    <a:pt x="81" y="657"/>
                  </a:lnTo>
                  <a:lnTo>
                    <a:pt x="94" y="675"/>
                  </a:lnTo>
                  <a:lnTo>
                    <a:pt x="106" y="689"/>
                  </a:lnTo>
                  <a:lnTo>
                    <a:pt x="119" y="705"/>
                  </a:lnTo>
                  <a:lnTo>
                    <a:pt x="133" y="719"/>
                  </a:lnTo>
                  <a:lnTo>
                    <a:pt x="147" y="734"/>
                  </a:lnTo>
                  <a:lnTo>
                    <a:pt x="163" y="746"/>
                  </a:lnTo>
                  <a:lnTo>
                    <a:pt x="177" y="758"/>
                  </a:lnTo>
                  <a:lnTo>
                    <a:pt x="195" y="771"/>
                  </a:lnTo>
                  <a:lnTo>
                    <a:pt x="211" y="782"/>
                  </a:lnTo>
                  <a:lnTo>
                    <a:pt x="229" y="792"/>
                  </a:lnTo>
                  <a:lnTo>
                    <a:pt x="246" y="801"/>
                  </a:lnTo>
                  <a:lnTo>
                    <a:pt x="264" y="808"/>
                  </a:lnTo>
                  <a:lnTo>
                    <a:pt x="284" y="817"/>
                  </a:lnTo>
                  <a:lnTo>
                    <a:pt x="303" y="822"/>
                  </a:lnTo>
                  <a:lnTo>
                    <a:pt x="323" y="828"/>
                  </a:lnTo>
                  <a:lnTo>
                    <a:pt x="344" y="833"/>
                  </a:lnTo>
                  <a:lnTo>
                    <a:pt x="363" y="836"/>
                  </a:lnTo>
                  <a:lnTo>
                    <a:pt x="385" y="840"/>
                  </a:lnTo>
                  <a:lnTo>
                    <a:pt x="406" y="842"/>
                  </a:lnTo>
                  <a:lnTo>
                    <a:pt x="427" y="842"/>
                  </a:lnTo>
                  <a:lnTo>
                    <a:pt x="448" y="842"/>
                  </a:lnTo>
                  <a:lnTo>
                    <a:pt x="470" y="840"/>
                  </a:lnTo>
                  <a:lnTo>
                    <a:pt x="491" y="836"/>
                  </a:lnTo>
                  <a:lnTo>
                    <a:pt x="511" y="833"/>
                  </a:lnTo>
                  <a:lnTo>
                    <a:pt x="530" y="828"/>
                  </a:lnTo>
                  <a:lnTo>
                    <a:pt x="551" y="822"/>
                  </a:lnTo>
                  <a:lnTo>
                    <a:pt x="569" y="817"/>
                  </a:lnTo>
                  <a:lnTo>
                    <a:pt x="589" y="808"/>
                  </a:lnTo>
                  <a:lnTo>
                    <a:pt x="608" y="801"/>
                  </a:lnTo>
                  <a:lnTo>
                    <a:pt x="626" y="792"/>
                  </a:lnTo>
                  <a:lnTo>
                    <a:pt x="642" y="782"/>
                  </a:lnTo>
                  <a:lnTo>
                    <a:pt x="659" y="771"/>
                  </a:lnTo>
                  <a:lnTo>
                    <a:pt x="675" y="758"/>
                  </a:lnTo>
                  <a:lnTo>
                    <a:pt x="691" y="746"/>
                  </a:lnTo>
                  <a:lnTo>
                    <a:pt x="707" y="734"/>
                  </a:lnTo>
                  <a:lnTo>
                    <a:pt x="721" y="719"/>
                  </a:lnTo>
                  <a:lnTo>
                    <a:pt x="734" y="705"/>
                  </a:lnTo>
                  <a:lnTo>
                    <a:pt x="748" y="689"/>
                  </a:lnTo>
                  <a:lnTo>
                    <a:pt x="760" y="675"/>
                  </a:lnTo>
                  <a:lnTo>
                    <a:pt x="771" y="657"/>
                  </a:lnTo>
                  <a:lnTo>
                    <a:pt x="782" y="641"/>
                  </a:lnTo>
                  <a:lnTo>
                    <a:pt x="792" y="624"/>
                  </a:lnTo>
                  <a:lnTo>
                    <a:pt x="801" y="606"/>
                  </a:lnTo>
                  <a:lnTo>
                    <a:pt x="810" y="588"/>
                  </a:lnTo>
                  <a:lnTo>
                    <a:pt x="817" y="569"/>
                  </a:lnTo>
                  <a:lnTo>
                    <a:pt x="824" y="549"/>
                  </a:lnTo>
                  <a:lnTo>
                    <a:pt x="830" y="530"/>
                  </a:lnTo>
                  <a:lnTo>
                    <a:pt x="835" y="510"/>
                  </a:lnTo>
                  <a:lnTo>
                    <a:pt x="838" y="489"/>
                  </a:lnTo>
                  <a:lnTo>
                    <a:pt x="840" y="468"/>
                  </a:lnTo>
                  <a:lnTo>
                    <a:pt x="842" y="446"/>
                  </a:lnTo>
                  <a:lnTo>
                    <a:pt x="842" y="425"/>
                  </a:lnTo>
                  <a:lnTo>
                    <a:pt x="854" y="425"/>
                  </a:lnTo>
                  <a:close/>
                </a:path>
              </a:pathLst>
            </a:custGeom>
            <a:solidFill>
              <a:srgbClr val="B1DFFF"/>
            </a:solidFill>
            <a:ln w="9525">
              <a:noFill/>
              <a:round/>
              <a:headEnd/>
              <a:tailEnd/>
            </a:ln>
          </p:spPr>
          <p:txBody>
            <a:bodyPr/>
            <a:lstStyle/>
            <a:p>
              <a:endParaRPr lang="en-US"/>
            </a:p>
          </p:txBody>
        </p:sp>
        <p:sp>
          <p:nvSpPr>
            <p:cNvPr id="53384" name="Freeform 137"/>
            <p:cNvSpPr>
              <a:spLocks/>
            </p:cNvSpPr>
            <p:nvPr/>
          </p:nvSpPr>
          <p:spPr bwMode="auto">
            <a:xfrm>
              <a:off x="4085490" y="2701948"/>
              <a:ext cx="1190978" cy="1336675"/>
            </a:xfrm>
            <a:custGeom>
              <a:avLst/>
              <a:gdLst>
                <a:gd name="T0" fmla="*/ 2147483647 w 844"/>
                <a:gd name="T1" fmla="*/ 2147483647 h 842"/>
                <a:gd name="T2" fmla="*/ 2147483647 w 844"/>
                <a:gd name="T3" fmla="*/ 2147483647 h 842"/>
                <a:gd name="T4" fmla="*/ 2147483647 w 844"/>
                <a:gd name="T5" fmla="*/ 2147483647 h 842"/>
                <a:gd name="T6" fmla="*/ 2147483647 w 844"/>
                <a:gd name="T7" fmla="*/ 2147483647 h 842"/>
                <a:gd name="T8" fmla="*/ 2147483647 w 844"/>
                <a:gd name="T9" fmla="*/ 2147483647 h 842"/>
                <a:gd name="T10" fmla="*/ 2147483647 w 844"/>
                <a:gd name="T11" fmla="*/ 2147483647 h 842"/>
                <a:gd name="T12" fmla="*/ 2147483647 w 844"/>
                <a:gd name="T13" fmla="*/ 2147483647 h 842"/>
                <a:gd name="T14" fmla="*/ 2147483647 w 844"/>
                <a:gd name="T15" fmla="*/ 2147483647 h 842"/>
                <a:gd name="T16" fmla="*/ 2147483647 w 844"/>
                <a:gd name="T17" fmla="*/ 2147483647 h 842"/>
                <a:gd name="T18" fmla="*/ 2147483647 w 844"/>
                <a:gd name="T19" fmla="*/ 2147483647 h 842"/>
                <a:gd name="T20" fmla="*/ 2147483647 w 844"/>
                <a:gd name="T21" fmla="*/ 2147483647 h 842"/>
                <a:gd name="T22" fmla="*/ 2147483647 w 844"/>
                <a:gd name="T23" fmla="*/ 2147483647 h 842"/>
                <a:gd name="T24" fmla="*/ 0 w 844"/>
                <a:gd name="T25" fmla="*/ 2147483647 h 842"/>
                <a:gd name="T26" fmla="*/ 2147483647 w 844"/>
                <a:gd name="T27" fmla="*/ 2147483647 h 842"/>
                <a:gd name="T28" fmla="*/ 2147483647 w 844"/>
                <a:gd name="T29" fmla="*/ 2147483647 h 842"/>
                <a:gd name="T30" fmla="*/ 2147483647 w 844"/>
                <a:gd name="T31" fmla="*/ 2147483647 h 842"/>
                <a:gd name="T32" fmla="*/ 2147483647 w 844"/>
                <a:gd name="T33" fmla="*/ 2147483647 h 842"/>
                <a:gd name="T34" fmla="*/ 2147483647 w 844"/>
                <a:gd name="T35" fmla="*/ 2147483647 h 842"/>
                <a:gd name="T36" fmla="*/ 2147483647 w 844"/>
                <a:gd name="T37" fmla="*/ 2147483647 h 842"/>
                <a:gd name="T38" fmla="*/ 2147483647 w 844"/>
                <a:gd name="T39" fmla="*/ 2147483647 h 842"/>
                <a:gd name="T40" fmla="*/ 2147483647 w 844"/>
                <a:gd name="T41" fmla="*/ 2147483647 h 842"/>
                <a:gd name="T42" fmla="*/ 2147483647 w 844"/>
                <a:gd name="T43" fmla="*/ 2147483647 h 842"/>
                <a:gd name="T44" fmla="*/ 2147483647 w 844"/>
                <a:gd name="T45" fmla="*/ 2147483647 h 842"/>
                <a:gd name="T46" fmla="*/ 2147483647 w 844"/>
                <a:gd name="T47" fmla="*/ 2147483647 h 842"/>
                <a:gd name="T48" fmla="*/ 2147483647 w 844"/>
                <a:gd name="T49" fmla="*/ 2147483647 h 842"/>
                <a:gd name="T50" fmla="*/ 2147483647 w 844"/>
                <a:gd name="T51" fmla="*/ 2147483647 h 842"/>
                <a:gd name="T52" fmla="*/ 2147483647 w 844"/>
                <a:gd name="T53" fmla="*/ 2147483647 h 842"/>
                <a:gd name="T54" fmla="*/ 2147483647 w 844"/>
                <a:gd name="T55" fmla="*/ 2147483647 h 842"/>
                <a:gd name="T56" fmla="*/ 2147483647 w 844"/>
                <a:gd name="T57" fmla="*/ 2147483647 h 842"/>
                <a:gd name="T58" fmla="*/ 2147483647 w 844"/>
                <a:gd name="T59" fmla="*/ 2147483647 h 842"/>
                <a:gd name="T60" fmla="*/ 2147483647 w 844"/>
                <a:gd name="T61" fmla="*/ 2147483647 h 842"/>
                <a:gd name="T62" fmla="*/ 2147483647 w 844"/>
                <a:gd name="T63" fmla="*/ 2147483647 h 842"/>
                <a:gd name="T64" fmla="*/ 2147483647 w 844"/>
                <a:gd name="T65" fmla="*/ 2147483647 h 842"/>
                <a:gd name="T66" fmla="*/ 2147483647 w 844"/>
                <a:gd name="T67" fmla="*/ 2147483647 h 842"/>
                <a:gd name="T68" fmla="*/ 2147483647 w 844"/>
                <a:gd name="T69" fmla="*/ 2147483647 h 842"/>
                <a:gd name="T70" fmla="*/ 2147483647 w 844"/>
                <a:gd name="T71" fmla="*/ 2147483647 h 842"/>
                <a:gd name="T72" fmla="*/ 2147483647 w 844"/>
                <a:gd name="T73" fmla="*/ 2147483647 h 842"/>
                <a:gd name="T74" fmla="*/ 2147483647 w 844"/>
                <a:gd name="T75" fmla="*/ 2147483647 h 842"/>
                <a:gd name="T76" fmla="*/ 2147483647 w 844"/>
                <a:gd name="T77" fmla="*/ 2147483647 h 842"/>
                <a:gd name="T78" fmla="*/ 2147483647 w 844"/>
                <a:gd name="T79" fmla="*/ 2147483647 h 842"/>
                <a:gd name="T80" fmla="*/ 2147483647 w 844"/>
                <a:gd name="T81" fmla="*/ 2147483647 h 842"/>
                <a:gd name="T82" fmla="*/ 2147483647 w 844"/>
                <a:gd name="T83" fmla="*/ 2147483647 h 842"/>
                <a:gd name="T84" fmla="*/ 2147483647 w 844"/>
                <a:gd name="T85" fmla="*/ 2147483647 h 842"/>
                <a:gd name="T86" fmla="*/ 2147483647 w 844"/>
                <a:gd name="T87" fmla="*/ 2147483647 h 842"/>
                <a:gd name="T88" fmla="*/ 2147483647 w 844"/>
                <a:gd name="T89" fmla="*/ 2147483647 h 842"/>
                <a:gd name="T90" fmla="*/ 2147483647 w 844"/>
                <a:gd name="T91" fmla="*/ 2147483647 h 842"/>
                <a:gd name="T92" fmla="*/ 2147483647 w 844"/>
                <a:gd name="T93" fmla="*/ 2147483647 h 842"/>
                <a:gd name="T94" fmla="*/ 2147483647 w 844"/>
                <a:gd name="T95" fmla="*/ 2147483647 h 842"/>
                <a:gd name="T96" fmla="*/ 2147483647 w 844"/>
                <a:gd name="T97" fmla="*/ 2147483647 h 842"/>
                <a:gd name="T98" fmla="*/ 2147483647 w 844"/>
                <a:gd name="T99" fmla="*/ 2147483647 h 842"/>
                <a:gd name="T100" fmla="*/ 2147483647 w 844"/>
                <a:gd name="T101" fmla="*/ 2147483647 h 84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44"/>
                <a:gd name="T154" fmla="*/ 0 h 842"/>
                <a:gd name="T155" fmla="*/ 844 w 844"/>
                <a:gd name="T156" fmla="*/ 842 h 84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44" h="842">
                  <a:moveTo>
                    <a:pt x="844" y="420"/>
                  </a:moveTo>
                  <a:lnTo>
                    <a:pt x="842" y="399"/>
                  </a:lnTo>
                  <a:lnTo>
                    <a:pt x="841" y="378"/>
                  </a:lnTo>
                  <a:lnTo>
                    <a:pt x="839" y="356"/>
                  </a:lnTo>
                  <a:lnTo>
                    <a:pt x="835" y="335"/>
                  </a:lnTo>
                  <a:lnTo>
                    <a:pt x="830" y="315"/>
                  </a:lnTo>
                  <a:lnTo>
                    <a:pt x="825" y="296"/>
                  </a:lnTo>
                  <a:lnTo>
                    <a:pt x="818" y="276"/>
                  </a:lnTo>
                  <a:lnTo>
                    <a:pt x="810" y="257"/>
                  </a:lnTo>
                  <a:lnTo>
                    <a:pt x="802" y="237"/>
                  </a:lnTo>
                  <a:lnTo>
                    <a:pt x="793" y="220"/>
                  </a:lnTo>
                  <a:lnTo>
                    <a:pt x="782" y="202"/>
                  </a:lnTo>
                  <a:lnTo>
                    <a:pt x="771" y="184"/>
                  </a:lnTo>
                  <a:lnTo>
                    <a:pt x="759" y="168"/>
                  </a:lnTo>
                  <a:lnTo>
                    <a:pt x="747" y="152"/>
                  </a:lnTo>
                  <a:lnTo>
                    <a:pt x="734" y="136"/>
                  </a:lnTo>
                  <a:lnTo>
                    <a:pt x="720" y="122"/>
                  </a:lnTo>
                  <a:lnTo>
                    <a:pt x="706" y="108"/>
                  </a:lnTo>
                  <a:lnTo>
                    <a:pt x="690" y="96"/>
                  </a:lnTo>
                  <a:lnTo>
                    <a:pt x="674" y="83"/>
                  </a:lnTo>
                  <a:lnTo>
                    <a:pt x="658" y="71"/>
                  </a:lnTo>
                  <a:lnTo>
                    <a:pt x="640" y="60"/>
                  </a:lnTo>
                  <a:lnTo>
                    <a:pt x="623" y="50"/>
                  </a:lnTo>
                  <a:lnTo>
                    <a:pt x="605" y="41"/>
                  </a:lnTo>
                  <a:lnTo>
                    <a:pt x="585" y="32"/>
                  </a:lnTo>
                  <a:lnTo>
                    <a:pt x="568" y="25"/>
                  </a:lnTo>
                  <a:lnTo>
                    <a:pt x="546" y="18"/>
                  </a:lnTo>
                  <a:lnTo>
                    <a:pt x="527" y="12"/>
                  </a:lnTo>
                  <a:lnTo>
                    <a:pt x="507" y="7"/>
                  </a:lnTo>
                  <a:lnTo>
                    <a:pt x="486" y="3"/>
                  </a:lnTo>
                  <a:lnTo>
                    <a:pt x="465" y="2"/>
                  </a:lnTo>
                  <a:lnTo>
                    <a:pt x="443" y="0"/>
                  </a:lnTo>
                  <a:lnTo>
                    <a:pt x="422" y="0"/>
                  </a:lnTo>
                  <a:lnTo>
                    <a:pt x="401" y="0"/>
                  </a:lnTo>
                  <a:lnTo>
                    <a:pt x="378" y="2"/>
                  </a:lnTo>
                  <a:lnTo>
                    <a:pt x="358" y="3"/>
                  </a:lnTo>
                  <a:lnTo>
                    <a:pt x="337" y="7"/>
                  </a:lnTo>
                  <a:lnTo>
                    <a:pt x="316" y="12"/>
                  </a:lnTo>
                  <a:lnTo>
                    <a:pt x="296" y="18"/>
                  </a:lnTo>
                  <a:lnTo>
                    <a:pt x="277" y="25"/>
                  </a:lnTo>
                  <a:lnTo>
                    <a:pt x="257" y="32"/>
                  </a:lnTo>
                  <a:lnTo>
                    <a:pt x="240" y="41"/>
                  </a:lnTo>
                  <a:lnTo>
                    <a:pt x="220" y="50"/>
                  </a:lnTo>
                  <a:lnTo>
                    <a:pt x="204" y="60"/>
                  </a:lnTo>
                  <a:lnTo>
                    <a:pt x="186" y="71"/>
                  </a:lnTo>
                  <a:lnTo>
                    <a:pt x="170" y="83"/>
                  </a:lnTo>
                  <a:lnTo>
                    <a:pt x="154" y="96"/>
                  </a:lnTo>
                  <a:lnTo>
                    <a:pt x="139" y="108"/>
                  </a:lnTo>
                  <a:lnTo>
                    <a:pt x="124" y="122"/>
                  </a:lnTo>
                  <a:lnTo>
                    <a:pt x="110" y="136"/>
                  </a:lnTo>
                  <a:lnTo>
                    <a:pt x="96" y="152"/>
                  </a:lnTo>
                  <a:lnTo>
                    <a:pt x="84" y="168"/>
                  </a:lnTo>
                  <a:lnTo>
                    <a:pt x="73" y="184"/>
                  </a:lnTo>
                  <a:lnTo>
                    <a:pt x="62" y="202"/>
                  </a:lnTo>
                  <a:lnTo>
                    <a:pt x="52" y="220"/>
                  </a:lnTo>
                  <a:lnTo>
                    <a:pt x="43" y="237"/>
                  </a:lnTo>
                  <a:lnTo>
                    <a:pt x="34" y="257"/>
                  </a:lnTo>
                  <a:lnTo>
                    <a:pt x="27" y="276"/>
                  </a:lnTo>
                  <a:lnTo>
                    <a:pt x="20" y="296"/>
                  </a:lnTo>
                  <a:lnTo>
                    <a:pt x="14" y="315"/>
                  </a:lnTo>
                  <a:lnTo>
                    <a:pt x="9" y="335"/>
                  </a:lnTo>
                  <a:lnTo>
                    <a:pt x="6" y="356"/>
                  </a:lnTo>
                  <a:lnTo>
                    <a:pt x="2" y="378"/>
                  </a:lnTo>
                  <a:lnTo>
                    <a:pt x="0" y="399"/>
                  </a:lnTo>
                  <a:lnTo>
                    <a:pt x="0" y="420"/>
                  </a:lnTo>
                  <a:lnTo>
                    <a:pt x="0" y="441"/>
                  </a:lnTo>
                  <a:lnTo>
                    <a:pt x="2" y="464"/>
                  </a:lnTo>
                  <a:lnTo>
                    <a:pt x="6" y="484"/>
                  </a:lnTo>
                  <a:lnTo>
                    <a:pt x="9" y="505"/>
                  </a:lnTo>
                  <a:lnTo>
                    <a:pt x="14" y="527"/>
                  </a:lnTo>
                  <a:lnTo>
                    <a:pt x="20" y="546"/>
                  </a:lnTo>
                  <a:lnTo>
                    <a:pt x="27" y="566"/>
                  </a:lnTo>
                  <a:lnTo>
                    <a:pt x="34" y="585"/>
                  </a:lnTo>
                  <a:lnTo>
                    <a:pt x="43" y="603"/>
                  </a:lnTo>
                  <a:lnTo>
                    <a:pt x="52" y="622"/>
                  </a:lnTo>
                  <a:lnTo>
                    <a:pt x="62" y="638"/>
                  </a:lnTo>
                  <a:lnTo>
                    <a:pt x="73" y="656"/>
                  </a:lnTo>
                  <a:lnTo>
                    <a:pt x="84" y="672"/>
                  </a:lnTo>
                  <a:lnTo>
                    <a:pt x="96" y="688"/>
                  </a:lnTo>
                  <a:lnTo>
                    <a:pt x="110" y="704"/>
                  </a:lnTo>
                  <a:lnTo>
                    <a:pt x="124" y="718"/>
                  </a:lnTo>
                  <a:lnTo>
                    <a:pt x="139" y="732"/>
                  </a:lnTo>
                  <a:lnTo>
                    <a:pt x="154" y="746"/>
                  </a:lnTo>
                  <a:lnTo>
                    <a:pt x="170" y="759"/>
                  </a:lnTo>
                  <a:lnTo>
                    <a:pt x="186" y="769"/>
                  </a:lnTo>
                  <a:lnTo>
                    <a:pt x="204" y="780"/>
                  </a:lnTo>
                  <a:lnTo>
                    <a:pt x="220" y="791"/>
                  </a:lnTo>
                  <a:lnTo>
                    <a:pt x="240" y="800"/>
                  </a:lnTo>
                  <a:lnTo>
                    <a:pt x="257" y="808"/>
                  </a:lnTo>
                  <a:lnTo>
                    <a:pt x="277" y="816"/>
                  </a:lnTo>
                  <a:lnTo>
                    <a:pt x="296" y="823"/>
                  </a:lnTo>
                  <a:lnTo>
                    <a:pt x="316" y="828"/>
                  </a:lnTo>
                  <a:lnTo>
                    <a:pt x="337" y="833"/>
                  </a:lnTo>
                  <a:lnTo>
                    <a:pt x="358" y="837"/>
                  </a:lnTo>
                  <a:lnTo>
                    <a:pt x="378" y="840"/>
                  </a:lnTo>
                  <a:lnTo>
                    <a:pt x="401" y="842"/>
                  </a:lnTo>
                  <a:lnTo>
                    <a:pt x="422" y="842"/>
                  </a:lnTo>
                  <a:lnTo>
                    <a:pt x="443" y="842"/>
                  </a:lnTo>
                  <a:lnTo>
                    <a:pt x="465" y="840"/>
                  </a:lnTo>
                  <a:lnTo>
                    <a:pt x="486" y="837"/>
                  </a:lnTo>
                  <a:lnTo>
                    <a:pt x="507" y="833"/>
                  </a:lnTo>
                  <a:lnTo>
                    <a:pt x="527" y="828"/>
                  </a:lnTo>
                  <a:lnTo>
                    <a:pt x="546" y="823"/>
                  </a:lnTo>
                  <a:lnTo>
                    <a:pt x="568" y="816"/>
                  </a:lnTo>
                  <a:lnTo>
                    <a:pt x="585" y="808"/>
                  </a:lnTo>
                  <a:lnTo>
                    <a:pt x="605" y="800"/>
                  </a:lnTo>
                  <a:lnTo>
                    <a:pt x="623" y="791"/>
                  </a:lnTo>
                  <a:lnTo>
                    <a:pt x="640" y="780"/>
                  </a:lnTo>
                  <a:lnTo>
                    <a:pt x="658" y="769"/>
                  </a:lnTo>
                  <a:lnTo>
                    <a:pt x="674" y="759"/>
                  </a:lnTo>
                  <a:lnTo>
                    <a:pt x="690" y="746"/>
                  </a:lnTo>
                  <a:lnTo>
                    <a:pt x="706" y="732"/>
                  </a:lnTo>
                  <a:lnTo>
                    <a:pt x="720" y="718"/>
                  </a:lnTo>
                  <a:lnTo>
                    <a:pt x="734" y="704"/>
                  </a:lnTo>
                  <a:lnTo>
                    <a:pt x="747" y="688"/>
                  </a:lnTo>
                  <a:lnTo>
                    <a:pt x="759" y="672"/>
                  </a:lnTo>
                  <a:lnTo>
                    <a:pt x="771" y="656"/>
                  </a:lnTo>
                  <a:lnTo>
                    <a:pt x="782" y="638"/>
                  </a:lnTo>
                  <a:lnTo>
                    <a:pt x="793" y="622"/>
                  </a:lnTo>
                  <a:lnTo>
                    <a:pt x="802" y="603"/>
                  </a:lnTo>
                  <a:lnTo>
                    <a:pt x="810" y="585"/>
                  </a:lnTo>
                  <a:lnTo>
                    <a:pt x="818" y="566"/>
                  </a:lnTo>
                  <a:lnTo>
                    <a:pt x="825" y="546"/>
                  </a:lnTo>
                  <a:lnTo>
                    <a:pt x="830" y="527"/>
                  </a:lnTo>
                  <a:lnTo>
                    <a:pt x="835" y="505"/>
                  </a:lnTo>
                  <a:lnTo>
                    <a:pt x="839" y="484"/>
                  </a:lnTo>
                  <a:lnTo>
                    <a:pt x="841" y="464"/>
                  </a:lnTo>
                  <a:lnTo>
                    <a:pt x="842" y="441"/>
                  </a:lnTo>
                  <a:lnTo>
                    <a:pt x="844" y="420"/>
                  </a:lnTo>
                  <a:lnTo>
                    <a:pt x="832" y="420"/>
                  </a:lnTo>
                  <a:lnTo>
                    <a:pt x="832" y="399"/>
                  </a:lnTo>
                  <a:lnTo>
                    <a:pt x="830" y="379"/>
                  </a:lnTo>
                  <a:lnTo>
                    <a:pt x="828" y="358"/>
                  </a:lnTo>
                  <a:lnTo>
                    <a:pt x="825" y="339"/>
                  </a:lnTo>
                  <a:lnTo>
                    <a:pt x="819" y="317"/>
                  </a:lnTo>
                  <a:lnTo>
                    <a:pt x="814" y="298"/>
                  </a:lnTo>
                  <a:lnTo>
                    <a:pt x="807" y="280"/>
                  </a:lnTo>
                  <a:lnTo>
                    <a:pt x="800" y="261"/>
                  </a:lnTo>
                  <a:lnTo>
                    <a:pt x="793" y="243"/>
                  </a:lnTo>
                  <a:lnTo>
                    <a:pt x="782" y="225"/>
                  </a:lnTo>
                  <a:lnTo>
                    <a:pt x="773" y="207"/>
                  </a:lnTo>
                  <a:lnTo>
                    <a:pt x="763" y="191"/>
                  </a:lnTo>
                  <a:lnTo>
                    <a:pt x="750" y="175"/>
                  </a:lnTo>
                  <a:lnTo>
                    <a:pt x="740" y="159"/>
                  </a:lnTo>
                  <a:lnTo>
                    <a:pt x="725" y="145"/>
                  </a:lnTo>
                  <a:lnTo>
                    <a:pt x="713" y="131"/>
                  </a:lnTo>
                  <a:lnTo>
                    <a:pt x="699" y="117"/>
                  </a:lnTo>
                  <a:lnTo>
                    <a:pt x="683" y="104"/>
                  </a:lnTo>
                  <a:lnTo>
                    <a:pt x="667" y="92"/>
                  </a:lnTo>
                  <a:lnTo>
                    <a:pt x="651" y="80"/>
                  </a:lnTo>
                  <a:lnTo>
                    <a:pt x="635" y="69"/>
                  </a:lnTo>
                  <a:lnTo>
                    <a:pt x="617" y="60"/>
                  </a:lnTo>
                  <a:lnTo>
                    <a:pt x="599" y="51"/>
                  </a:lnTo>
                  <a:lnTo>
                    <a:pt x="582" y="42"/>
                  </a:lnTo>
                  <a:lnTo>
                    <a:pt x="562" y="35"/>
                  </a:lnTo>
                  <a:lnTo>
                    <a:pt x="545" y="28"/>
                  </a:lnTo>
                  <a:lnTo>
                    <a:pt x="525" y="23"/>
                  </a:lnTo>
                  <a:lnTo>
                    <a:pt x="504" y="18"/>
                  </a:lnTo>
                  <a:lnTo>
                    <a:pt x="484" y="14"/>
                  </a:lnTo>
                  <a:lnTo>
                    <a:pt x="463" y="12"/>
                  </a:lnTo>
                  <a:lnTo>
                    <a:pt x="443" y="11"/>
                  </a:lnTo>
                  <a:lnTo>
                    <a:pt x="422" y="11"/>
                  </a:lnTo>
                  <a:lnTo>
                    <a:pt x="401" y="11"/>
                  </a:lnTo>
                  <a:lnTo>
                    <a:pt x="380" y="12"/>
                  </a:lnTo>
                  <a:lnTo>
                    <a:pt x="360" y="14"/>
                  </a:lnTo>
                  <a:lnTo>
                    <a:pt x="339" y="18"/>
                  </a:lnTo>
                  <a:lnTo>
                    <a:pt x="319" y="23"/>
                  </a:lnTo>
                  <a:lnTo>
                    <a:pt x="300" y="28"/>
                  </a:lnTo>
                  <a:lnTo>
                    <a:pt x="280" y="35"/>
                  </a:lnTo>
                  <a:lnTo>
                    <a:pt x="263" y="42"/>
                  </a:lnTo>
                  <a:lnTo>
                    <a:pt x="243" y="51"/>
                  </a:lnTo>
                  <a:lnTo>
                    <a:pt x="225" y="60"/>
                  </a:lnTo>
                  <a:lnTo>
                    <a:pt x="209" y="69"/>
                  </a:lnTo>
                  <a:lnTo>
                    <a:pt x="192" y="80"/>
                  </a:lnTo>
                  <a:lnTo>
                    <a:pt x="176" y="92"/>
                  </a:lnTo>
                  <a:lnTo>
                    <a:pt x="160" y="104"/>
                  </a:lnTo>
                  <a:lnTo>
                    <a:pt x="146" y="117"/>
                  </a:lnTo>
                  <a:lnTo>
                    <a:pt x="131" y="131"/>
                  </a:lnTo>
                  <a:lnTo>
                    <a:pt x="117" y="145"/>
                  </a:lnTo>
                  <a:lnTo>
                    <a:pt x="105" y="159"/>
                  </a:lnTo>
                  <a:lnTo>
                    <a:pt x="92" y="175"/>
                  </a:lnTo>
                  <a:lnTo>
                    <a:pt x="82" y="191"/>
                  </a:lnTo>
                  <a:lnTo>
                    <a:pt x="71" y="207"/>
                  </a:lnTo>
                  <a:lnTo>
                    <a:pt x="61" y="225"/>
                  </a:lnTo>
                  <a:lnTo>
                    <a:pt x="52" y="243"/>
                  </a:lnTo>
                  <a:lnTo>
                    <a:pt x="43" y="261"/>
                  </a:lnTo>
                  <a:lnTo>
                    <a:pt x="36" y="280"/>
                  </a:lnTo>
                  <a:lnTo>
                    <a:pt x="30" y="298"/>
                  </a:lnTo>
                  <a:lnTo>
                    <a:pt x="23" y="317"/>
                  </a:lnTo>
                  <a:lnTo>
                    <a:pt x="20" y="339"/>
                  </a:lnTo>
                  <a:lnTo>
                    <a:pt x="16" y="358"/>
                  </a:lnTo>
                  <a:lnTo>
                    <a:pt x="13" y="379"/>
                  </a:lnTo>
                  <a:lnTo>
                    <a:pt x="11" y="399"/>
                  </a:lnTo>
                  <a:lnTo>
                    <a:pt x="11" y="420"/>
                  </a:lnTo>
                  <a:lnTo>
                    <a:pt x="11" y="441"/>
                  </a:lnTo>
                  <a:lnTo>
                    <a:pt x="13" y="463"/>
                  </a:lnTo>
                  <a:lnTo>
                    <a:pt x="16" y="484"/>
                  </a:lnTo>
                  <a:lnTo>
                    <a:pt x="20" y="503"/>
                  </a:lnTo>
                  <a:lnTo>
                    <a:pt x="23" y="523"/>
                  </a:lnTo>
                  <a:lnTo>
                    <a:pt x="30" y="542"/>
                  </a:lnTo>
                  <a:lnTo>
                    <a:pt x="36" y="562"/>
                  </a:lnTo>
                  <a:lnTo>
                    <a:pt x="43" y="580"/>
                  </a:lnTo>
                  <a:lnTo>
                    <a:pt x="52" y="599"/>
                  </a:lnTo>
                  <a:lnTo>
                    <a:pt x="61" y="617"/>
                  </a:lnTo>
                  <a:lnTo>
                    <a:pt x="71" y="633"/>
                  </a:lnTo>
                  <a:lnTo>
                    <a:pt x="82" y="651"/>
                  </a:lnTo>
                  <a:lnTo>
                    <a:pt x="92" y="667"/>
                  </a:lnTo>
                  <a:lnTo>
                    <a:pt x="105" y="683"/>
                  </a:lnTo>
                  <a:lnTo>
                    <a:pt x="117" y="697"/>
                  </a:lnTo>
                  <a:lnTo>
                    <a:pt x="131" y="711"/>
                  </a:lnTo>
                  <a:lnTo>
                    <a:pt x="146" y="725"/>
                  </a:lnTo>
                  <a:lnTo>
                    <a:pt x="160" y="738"/>
                  </a:lnTo>
                  <a:lnTo>
                    <a:pt x="176" y="750"/>
                  </a:lnTo>
                  <a:lnTo>
                    <a:pt x="192" y="761"/>
                  </a:lnTo>
                  <a:lnTo>
                    <a:pt x="209" y="771"/>
                  </a:lnTo>
                  <a:lnTo>
                    <a:pt x="225" y="782"/>
                  </a:lnTo>
                  <a:lnTo>
                    <a:pt x="243" y="791"/>
                  </a:lnTo>
                  <a:lnTo>
                    <a:pt x="263" y="800"/>
                  </a:lnTo>
                  <a:lnTo>
                    <a:pt x="280" y="807"/>
                  </a:lnTo>
                  <a:lnTo>
                    <a:pt x="300" y="812"/>
                  </a:lnTo>
                  <a:lnTo>
                    <a:pt x="319" y="817"/>
                  </a:lnTo>
                  <a:lnTo>
                    <a:pt x="339" y="823"/>
                  </a:lnTo>
                  <a:lnTo>
                    <a:pt x="360" y="826"/>
                  </a:lnTo>
                  <a:lnTo>
                    <a:pt x="380" y="830"/>
                  </a:lnTo>
                  <a:lnTo>
                    <a:pt x="401" y="830"/>
                  </a:lnTo>
                  <a:lnTo>
                    <a:pt x="422" y="831"/>
                  </a:lnTo>
                  <a:lnTo>
                    <a:pt x="443" y="830"/>
                  </a:lnTo>
                  <a:lnTo>
                    <a:pt x="463" y="830"/>
                  </a:lnTo>
                  <a:lnTo>
                    <a:pt x="484" y="826"/>
                  </a:lnTo>
                  <a:lnTo>
                    <a:pt x="504" y="823"/>
                  </a:lnTo>
                  <a:lnTo>
                    <a:pt x="525" y="817"/>
                  </a:lnTo>
                  <a:lnTo>
                    <a:pt x="545" y="812"/>
                  </a:lnTo>
                  <a:lnTo>
                    <a:pt x="562" y="807"/>
                  </a:lnTo>
                  <a:lnTo>
                    <a:pt x="582" y="800"/>
                  </a:lnTo>
                  <a:lnTo>
                    <a:pt x="599" y="791"/>
                  </a:lnTo>
                  <a:lnTo>
                    <a:pt x="617" y="782"/>
                  </a:lnTo>
                  <a:lnTo>
                    <a:pt x="635" y="771"/>
                  </a:lnTo>
                  <a:lnTo>
                    <a:pt x="651" y="761"/>
                  </a:lnTo>
                  <a:lnTo>
                    <a:pt x="667" y="750"/>
                  </a:lnTo>
                  <a:lnTo>
                    <a:pt x="683" y="738"/>
                  </a:lnTo>
                  <a:lnTo>
                    <a:pt x="699" y="725"/>
                  </a:lnTo>
                  <a:lnTo>
                    <a:pt x="713" y="711"/>
                  </a:lnTo>
                  <a:lnTo>
                    <a:pt x="725" y="697"/>
                  </a:lnTo>
                  <a:lnTo>
                    <a:pt x="740" y="683"/>
                  </a:lnTo>
                  <a:lnTo>
                    <a:pt x="750" y="667"/>
                  </a:lnTo>
                  <a:lnTo>
                    <a:pt x="763" y="651"/>
                  </a:lnTo>
                  <a:lnTo>
                    <a:pt x="773" y="633"/>
                  </a:lnTo>
                  <a:lnTo>
                    <a:pt x="782" y="617"/>
                  </a:lnTo>
                  <a:lnTo>
                    <a:pt x="793" y="599"/>
                  </a:lnTo>
                  <a:lnTo>
                    <a:pt x="800" y="580"/>
                  </a:lnTo>
                  <a:lnTo>
                    <a:pt x="807" y="562"/>
                  </a:lnTo>
                  <a:lnTo>
                    <a:pt x="814" y="542"/>
                  </a:lnTo>
                  <a:lnTo>
                    <a:pt x="819" y="523"/>
                  </a:lnTo>
                  <a:lnTo>
                    <a:pt x="825" y="503"/>
                  </a:lnTo>
                  <a:lnTo>
                    <a:pt x="828" y="484"/>
                  </a:lnTo>
                  <a:lnTo>
                    <a:pt x="830" y="463"/>
                  </a:lnTo>
                  <a:lnTo>
                    <a:pt x="832" y="441"/>
                  </a:lnTo>
                  <a:lnTo>
                    <a:pt x="832" y="420"/>
                  </a:lnTo>
                  <a:lnTo>
                    <a:pt x="844" y="420"/>
                  </a:lnTo>
                  <a:close/>
                </a:path>
              </a:pathLst>
            </a:custGeom>
            <a:solidFill>
              <a:srgbClr val="B2E0FF"/>
            </a:solidFill>
            <a:ln w="9525">
              <a:noFill/>
              <a:round/>
              <a:headEnd/>
              <a:tailEnd/>
            </a:ln>
          </p:spPr>
          <p:txBody>
            <a:bodyPr/>
            <a:lstStyle/>
            <a:p>
              <a:endParaRPr lang="en-US"/>
            </a:p>
          </p:txBody>
        </p:sp>
        <p:sp>
          <p:nvSpPr>
            <p:cNvPr id="53385" name="Freeform 138"/>
            <p:cNvSpPr>
              <a:spLocks/>
            </p:cNvSpPr>
            <p:nvPr/>
          </p:nvSpPr>
          <p:spPr bwMode="auto">
            <a:xfrm>
              <a:off x="4093957" y="2709883"/>
              <a:ext cx="1172634" cy="1320800"/>
            </a:xfrm>
            <a:custGeom>
              <a:avLst/>
              <a:gdLst>
                <a:gd name="T0" fmla="*/ 2147483647 w 831"/>
                <a:gd name="T1" fmla="*/ 2147483647 h 832"/>
                <a:gd name="T2" fmla="*/ 2147483647 w 831"/>
                <a:gd name="T3" fmla="*/ 2147483647 h 832"/>
                <a:gd name="T4" fmla="*/ 2147483647 w 831"/>
                <a:gd name="T5" fmla="*/ 2147483647 h 832"/>
                <a:gd name="T6" fmla="*/ 2147483647 w 831"/>
                <a:gd name="T7" fmla="*/ 2147483647 h 832"/>
                <a:gd name="T8" fmla="*/ 2147483647 w 831"/>
                <a:gd name="T9" fmla="*/ 2147483647 h 832"/>
                <a:gd name="T10" fmla="*/ 2147483647 w 831"/>
                <a:gd name="T11" fmla="*/ 2147483647 h 832"/>
                <a:gd name="T12" fmla="*/ 2147483647 w 831"/>
                <a:gd name="T13" fmla="*/ 2147483647 h 832"/>
                <a:gd name="T14" fmla="*/ 2147483647 w 831"/>
                <a:gd name="T15" fmla="*/ 2147483647 h 832"/>
                <a:gd name="T16" fmla="*/ 2147483647 w 831"/>
                <a:gd name="T17" fmla="*/ 2147483647 h 832"/>
                <a:gd name="T18" fmla="*/ 2147483647 w 831"/>
                <a:gd name="T19" fmla="*/ 2147483647 h 832"/>
                <a:gd name="T20" fmla="*/ 2147483647 w 831"/>
                <a:gd name="T21" fmla="*/ 2147483647 h 832"/>
                <a:gd name="T22" fmla="*/ 2147483647 w 831"/>
                <a:gd name="T23" fmla="*/ 2147483647 h 832"/>
                <a:gd name="T24" fmla="*/ 0 w 831"/>
                <a:gd name="T25" fmla="*/ 2147483647 h 832"/>
                <a:gd name="T26" fmla="*/ 2147483647 w 831"/>
                <a:gd name="T27" fmla="*/ 2147483647 h 832"/>
                <a:gd name="T28" fmla="*/ 2147483647 w 831"/>
                <a:gd name="T29" fmla="*/ 2147483647 h 832"/>
                <a:gd name="T30" fmla="*/ 2147483647 w 831"/>
                <a:gd name="T31" fmla="*/ 2147483647 h 832"/>
                <a:gd name="T32" fmla="*/ 2147483647 w 831"/>
                <a:gd name="T33" fmla="*/ 2147483647 h 832"/>
                <a:gd name="T34" fmla="*/ 2147483647 w 831"/>
                <a:gd name="T35" fmla="*/ 2147483647 h 832"/>
                <a:gd name="T36" fmla="*/ 2147483647 w 831"/>
                <a:gd name="T37" fmla="*/ 2147483647 h 832"/>
                <a:gd name="T38" fmla="*/ 2147483647 w 831"/>
                <a:gd name="T39" fmla="*/ 2147483647 h 832"/>
                <a:gd name="T40" fmla="*/ 2147483647 w 831"/>
                <a:gd name="T41" fmla="*/ 2147483647 h 832"/>
                <a:gd name="T42" fmla="*/ 2147483647 w 831"/>
                <a:gd name="T43" fmla="*/ 2147483647 h 832"/>
                <a:gd name="T44" fmla="*/ 2147483647 w 831"/>
                <a:gd name="T45" fmla="*/ 2147483647 h 832"/>
                <a:gd name="T46" fmla="*/ 2147483647 w 831"/>
                <a:gd name="T47" fmla="*/ 2147483647 h 832"/>
                <a:gd name="T48" fmla="*/ 2147483647 w 831"/>
                <a:gd name="T49" fmla="*/ 2147483647 h 832"/>
                <a:gd name="T50" fmla="*/ 2147483647 w 831"/>
                <a:gd name="T51" fmla="*/ 2147483647 h 832"/>
                <a:gd name="T52" fmla="*/ 2147483647 w 831"/>
                <a:gd name="T53" fmla="*/ 2147483647 h 832"/>
                <a:gd name="T54" fmla="*/ 2147483647 w 831"/>
                <a:gd name="T55" fmla="*/ 2147483647 h 832"/>
                <a:gd name="T56" fmla="*/ 2147483647 w 831"/>
                <a:gd name="T57" fmla="*/ 2147483647 h 832"/>
                <a:gd name="T58" fmla="*/ 2147483647 w 831"/>
                <a:gd name="T59" fmla="*/ 2147483647 h 832"/>
                <a:gd name="T60" fmla="*/ 2147483647 w 831"/>
                <a:gd name="T61" fmla="*/ 2147483647 h 832"/>
                <a:gd name="T62" fmla="*/ 2147483647 w 831"/>
                <a:gd name="T63" fmla="*/ 2147483647 h 832"/>
                <a:gd name="T64" fmla="*/ 2147483647 w 831"/>
                <a:gd name="T65" fmla="*/ 2147483647 h 832"/>
                <a:gd name="T66" fmla="*/ 2147483647 w 831"/>
                <a:gd name="T67" fmla="*/ 2147483647 h 832"/>
                <a:gd name="T68" fmla="*/ 2147483647 w 831"/>
                <a:gd name="T69" fmla="*/ 2147483647 h 832"/>
                <a:gd name="T70" fmla="*/ 2147483647 w 831"/>
                <a:gd name="T71" fmla="*/ 2147483647 h 832"/>
                <a:gd name="T72" fmla="*/ 2147483647 w 831"/>
                <a:gd name="T73" fmla="*/ 2147483647 h 832"/>
                <a:gd name="T74" fmla="*/ 2147483647 w 831"/>
                <a:gd name="T75" fmla="*/ 2147483647 h 832"/>
                <a:gd name="T76" fmla="*/ 2147483647 w 831"/>
                <a:gd name="T77" fmla="*/ 2147483647 h 832"/>
                <a:gd name="T78" fmla="*/ 2147483647 w 831"/>
                <a:gd name="T79" fmla="*/ 2147483647 h 832"/>
                <a:gd name="T80" fmla="*/ 2147483647 w 831"/>
                <a:gd name="T81" fmla="*/ 2147483647 h 832"/>
                <a:gd name="T82" fmla="*/ 2147483647 w 831"/>
                <a:gd name="T83" fmla="*/ 2147483647 h 832"/>
                <a:gd name="T84" fmla="*/ 2147483647 w 831"/>
                <a:gd name="T85" fmla="*/ 2147483647 h 832"/>
                <a:gd name="T86" fmla="*/ 2147483647 w 831"/>
                <a:gd name="T87" fmla="*/ 2147483647 h 832"/>
                <a:gd name="T88" fmla="*/ 2147483647 w 831"/>
                <a:gd name="T89" fmla="*/ 2147483647 h 832"/>
                <a:gd name="T90" fmla="*/ 2147483647 w 831"/>
                <a:gd name="T91" fmla="*/ 2147483647 h 832"/>
                <a:gd name="T92" fmla="*/ 2147483647 w 831"/>
                <a:gd name="T93" fmla="*/ 2147483647 h 832"/>
                <a:gd name="T94" fmla="*/ 2147483647 w 831"/>
                <a:gd name="T95" fmla="*/ 2147483647 h 832"/>
                <a:gd name="T96" fmla="*/ 2147483647 w 831"/>
                <a:gd name="T97" fmla="*/ 2147483647 h 832"/>
                <a:gd name="T98" fmla="*/ 2147483647 w 831"/>
                <a:gd name="T99" fmla="*/ 2147483647 h 832"/>
                <a:gd name="T100" fmla="*/ 2147483647 w 831"/>
                <a:gd name="T101" fmla="*/ 2147483647 h 83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31"/>
                <a:gd name="T154" fmla="*/ 0 h 832"/>
                <a:gd name="T155" fmla="*/ 831 w 831"/>
                <a:gd name="T156" fmla="*/ 832 h 83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31" h="832">
                  <a:moveTo>
                    <a:pt x="831" y="415"/>
                  </a:moveTo>
                  <a:lnTo>
                    <a:pt x="831" y="394"/>
                  </a:lnTo>
                  <a:lnTo>
                    <a:pt x="829" y="373"/>
                  </a:lnTo>
                  <a:lnTo>
                    <a:pt x="827" y="353"/>
                  </a:lnTo>
                  <a:lnTo>
                    <a:pt x="824" y="332"/>
                  </a:lnTo>
                  <a:lnTo>
                    <a:pt x="819" y="312"/>
                  </a:lnTo>
                  <a:lnTo>
                    <a:pt x="813" y="291"/>
                  </a:lnTo>
                  <a:lnTo>
                    <a:pt x="806" y="273"/>
                  </a:lnTo>
                  <a:lnTo>
                    <a:pt x="799" y="254"/>
                  </a:lnTo>
                  <a:lnTo>
                    <a:pt x="790" y="236"/>
                  </a:lnTo>
                  <a:lnTo>
                    <a:pt x="781" y="217"/>
                  </a:lnTo>
                  <a:lnTo>
                    <a:pt x="771" y="201"/>
                  </a:lnTo>
                  <a:lnTo>
                    <a:pt x="760" y="183"/>
                  </a:lnTo>
                  <a:lnTo>
                    <a:pt x="749" y="167"/>
                  </a:lnTo>
                  <a:lnTo>
                    <a:pt x="737" y="151"/>
                  </a:lnTo>
                  <a:lnTo>
                    <a:pt x="723" y="137"/>
                  </a:lnTo>
                  <a:lnTo>
                    <a:pt x="710" y="121"/>
                  </a:lnTo>
                  <a:lnTo>
                    <a:pt x="696" y="108"/>
                  </a:lnTo>
                  <a:lnTo>
                    <a:pt x="680" y="94"/>
                  </a:lnTo>
                  <a:lnTo>
                    <a:pt x="664" y="82"/>
                  </a:lnTo>
                  <a:lnTo>
                    <a:pt x="648" y="71"/>
                  </a:lnTo>
                  <a:lnTo>
                    <a:pt x="631" y="60"/>
                  </a:lnTo>
                  <a:lnTo>
                    <a:pt x="615" y="50"/>
                  </a:lnTo>
                  <a:lnTo>
                    <a:pt x="597" y="41"/>
                  </a:lnTo>
                  <a:lnTo>
                    <a:pt x="578" y="32"/>
                  </a:lnTo>
                  <a:lnTo>
                    <a:pt x="558" y="25"/>
                  </a:lnTo>
                  <a:lnTo>
                    <a:pt x="540" y="18"/>
                  </a:lnTo>
                  <a:lnTo>
                    <a:pt x="519" y="13"/>
                  </a:lnTo>
                  <a:lnTo>
                    <a:pt x="500" y="7"/>
                  </a:lnTo>
                  <a:lnTo>
                    <a:pt x="480" y="4"/>
                  </a:lnTo>
                  <a:lnTo>
                    <a:pt x="459" y="2"/>
                  </a:lnTo>
                  <a:lnTo>
                    <a:pt x="437" y="0"/>
                  </a:lnTo>
                  <a:lnTo>
                    <a:pt x="416" y="0"/>
                  </a:lnTo>
                  <a:lnTo>
                    <a:pt x="395" y="0"/>
                  </a:lnTo>
                  <a:lnTo>
                    <a:pt x="374" y="2"/>
                  </a:lnTo>
                  <a:lnTo>
                    <a:pt x="352" y="4"/>
                  </a:lnTo>
                  <a:lnTo>
                    <a:pt x="333" y="7"/>
                  </a:lnTo>
                  <a:lnTo>
                    <a:pt x="312" y="13"/>
                  </a:lnTo>
                  <a:lnTo>
                    <a:pt x="292" y="18"/>
                  </a:lnTo>
                  <a:lnTo>
                    <a:pt x="273" y="25"/>
                  </a:lnTo>
                  <a:lnTo>
                    <a:pt x="253" y="32"/>
                  </a:lnTo>
                  <a:lnTo>
                    <a:pt x="235" y="41"/>
                  </a:lnTo>
                  <a:lnTo>
                    <a:pt x="218" y="50"/>
                  </a:lnTo>
                  <a:lnTo>
                    <a:pt x="200" y="60"/>
                  </a:lnTo>
                  <a:lnTo>
                    <a:pt x="184" y="71"/>
                  </a:lnTo>
                  <a:lnTo>
                    <a:pt x="166" y="82"/>
                  </a:lnTo>
                  <a:lnTo>
                    <a:pt x="152" y="94"/>
                  </a:lnTo>
                  <a:lnTo>
                    <a:pt x="136" y="108"/>
                  </a:lnTo>
                  <a:lnTo>
                    <a:pt x="122" y="121"/>
                  </a:lnTo>
                  <a:lnTo>
                    <a:pt x="108" y="137"/>
                  </a:lnTo>
                  <a:lnTo>
                    <a:pt x="95" y="151"/>
                  </a:lnTo>
                  <a:lnTo>
                    <a:pt x="83" y="167"/>
                  </a:lnTo>
                  <a:lnTo>
                    <a:pt x="70" y="183"/>
                  </a:lnTo>
                  <a:lnTo>
                    <a:pt x="60" y="201"/>
                  </a:lnTo>
                  <a:lnTo>
                    <a:pt x="49" y="217"/>
                  </a:lnTo>
                  <a:lnTo>
                    <a:pt x="40" y="236"/>
                  </a:lnTo>
                  <a:lnTo>
                    <a:pt x="33" y="254"/>
                  </a:lnTo>
                  <a:lnTo>
                    <a:pt x="24" y="273"/>
                  </a:lnTo>
                  <a:lnTo>
                    <a:pt x="19" y="291"/>
                  </a:lnTo>
                  <a:lnTo>
                    <a:pt x="14" y="312"/>
                  </a:lnTo>
                  <a:lnTo>
                    <a:pt x="8" y="332"/>
                  </a:lnTo>
                  <a:lnTo>
                    <a:pt x="5" y="353"/>
                  </a:lnTo>
                  <a:lnTo>
                    <a:pt x="1" y="373"/>
                  </a:lnTo>
                  <a:lnTo>
                    <a:pt x="0" y="394"/>
                  </a:lnTo>
                  <a:lnTo>
                    <a:pt x="0" y="415"/>
                  </a:lnTo>
                  <a:lnTo>
                    <a:pt x="0" y="436"/>
                  </a:lnTo>
                  <a:lnTo>
                    <a:pt x="1" y="458"/>
                  </a:lnTo>
                  <a:lnTo>
                    <a:pt x="5" y="479"/>
                  </a:lnTo>
                  <a:lnTo>
                    <a:pt x="8" y="500"/>
                  </a:lnTo>
                  <a:lnTo>
                    <a:pt x="14" y="520"/>
                  </a:lnTo>
                  <a:lnTo>
                    <a:pt x="19" y="539"/>
                  </a:lnTo>
                  <a:lnTo>
                    <a:pt x="24" y="559"/>
                  </a:lnTo>
                  <a:lnTo>
                    <a:pt x="33" y="578"/>
                  </a:lnTo>
                  <a:lnTo>
                    <a:pt x="40" y="596"/>
                  </a:lnTo>
                  <a:lnTo>
                    <a:pt x="49" y="614"/>
                  </a:lnTo>
                  <a:lnTo>
                    <a:pt x="60" y="631"/>
                  </a:lnTo>
                  <a:lnTo>
                    <a:pt x="70" y="647"/>
                  </a:lnTo>
                  <a:lnTo>
                    <a:pt x="83" y="665"/>
                  </a:lnTo>
                  <a:lnTo>
                    <a:pt x="95" y="679"/>
                  </a:lnTo>
                  <a:lnTo>
                    <a:pt x="108" y="695"/>
                  </a:lnTo>
                  <a:lnTo>
                    <a:pt x="122" y="709"/>
                  </a:lnTo>
                  <a:lnTo>
                    <a:pt x="136" y="724"/>
                  </a:lnTo>
                  <a:lnTo>
                    <a:pt x="152" y="736"/>
                  </a:lnTo>
                  <a:lnTo>
                    <a:pt x="166" y="748"/>
                  </a:lnTo>
                  <a:lnTo>
                    <a:pt x="184" y="761"/>
                  </a:lnTo>
                  <a:lnTo>
                    <a:pt x="200" y="772"/>
                  </a:lnTo>
                  <a:lnTo>
                    <a:pt x="218" y="782"/>
                  </a:lnTo>
                  <a:lnTo>
                    <a:pt x="235" y="791"/>
                  </a:lnTo>
                  <a:lnTo>
                    <a:pt x="253" y="798"/>
                  </a:lnTo>
                  <a:lnTo>
                    <a:pt x="273" y="807"/>
                  </a:lnTo>
                  <a:lnTo>
                    <a:pt x="292" y="812"/>
                  </a:lnTo>
                  <a:lnTo>
                    <a:pt x="312" y="818"/>
                  </a:lnTo>
                  <a:lnTo>
                    <a:pt x="333" y="823"/>
                  </a:lnTo>
                  <a:lnTo>
                    <a:pt x="352" y="826"/>
                  </a:lnTo>
                  <a:lnTo>
                    <a:pt x="374" y="830"/>
                  </a:lnTo>
                  <a:lnTo>
                    <a:pt x="395" y="832"/>
                  </a:lnTo>
                  <a:lnTo>
                    <a:pt x="416" y="832"/>
                  </a:lnTo>
                  <a:lnTo>
                    <a:pt x="437" y="832"/>
                  </a:lnTo>
                  <a:lnTo>
                    <a:pt x="459" y="830"/>
                  </a:lnTo>
                  <a:lnTo>
                    <a:pt x="480" y="826"/>
                  </a:lnTo>
                  <a:lnTo>
                    <a:pt x="500" y="823"/>
                  </a:lnTo>
                  <a:lnTo>
                    <a:pt x="519" y="818"/>
                  </a:lnTo>
                  <a:lnTo>
                    <a:pt x="540" y="812"/>
                  </a:lnTo>
                  <a:lnTo>
                    <a:pt x="558" y="807"/>
                  </a:lnTo>
                  <a:lnTo>
                    <a:pt x="578" y="798"/>
                  </a:lnTo>
                  <a:lnTo>
                    <a:pt x="597" y="791"/>
                  </a:lnTo>
                  <a:lnTo>
                    <a:pt x="615" y="782"/>
                  </a:lnTo>
                  <a:lnTo>
                    <a:pt x="631" y="772"/>
                  </a:lnTo>
                  <a:lnTo>
                    <a:pt x="648" y="761"/>
                  </a:lnTo>
                  <a:lnTo>
                    <a:pt x="664" y="748"/>
                  </a:lnTo>
                  <a:lnTo>
                    <a:pt x="680" y="736"/>
                  </a:lnTo>
                  <a:lnTo>
                    <a:pt x="696" y="724"/>
                  </a:lnTo>
                  <a:lnTo>
                    <a:pt x="710" y="709"/>
                  </a:lnTo>
                  <a:lnTo>
                    <a:pt x="723" y="695"/>
                  </a:lnTo>
                  <a:lnTo>
                    <a:pt x="737" y="679"/>
                  </a:lnTo>
                  <a:lnTo>
                    <a:pt x="749" y="665"/>
                  </a:lnTo>
                  <a:lnTo>
                    <a:pt x="760" y="647"/>
                  </a:lnTo>
                  <a:lnTo>
                    <a:pt x="771" y="631"/>
                  </a:lnTo>
                  <a:lnTo>
                    <a:pt x="781" y="614"/>
                  </a:lnTo>
                  <a:lnTo>
                    <a:pt x="790" y="596"/>
                  </a:lnTo>
                  <a:lnTo>
                    <a:pt x="799" y="578"/>
                  </a:lnTo>
                  <a:lnTo>
                    <a:pt x="806" y="559"/>
                  </a:lnTo>
                  <a:lnTo>
                    <a:pt x="813" y="539"/>
                  </a:lnTo>
                  <a:lnTo>
                    <a:pt x="819" y="520"/>
                  </a:lnTo>
                  <a:lnTo>
                    <a:pt x="824" y="500"/>
                  </a:lnTo>
                  <a:lnTo>
                    <a:pt x="827" y="479"/>
                  </a:lnTo>
                  <a:lnTo>
                    <a:pt x="829" y="458"/>
                  </a:lnTo>
                  <a:lnTo>
                    <a:pt x="831" y="436"/>
                  </a:lnTo>
                  <a:lnTo>
                    <a:pt x="831" y="415"/>
                  </a:lnTo>
                  <a:lnTo>
                    <a:pt x="820" y="415"/>
                  </a:lnTo>
                  <a:lnTo>
                    <a:pt x="820" y="394"/>
                  </a:lnTo>
                  <a:lnTo>
                    <a:pt x="819" y="374"/>
                  </a:lnTo>
                  <a:lnTo>
                    <a:pt x="817" y="353"/>
                  </a:lnTo>
                  <a:lnTo>
                    <a:pt x="813" y="334"/>
                  </a:lnTo>
                  <a:lnTo>
                    <a:pt x="808" y="314"/>
                  </a:lnTo>
                  <a:lnTo>
                    <a:pt x="803" y="295"/>
                  </a:lnTo>
                  <a:lnTo>
                    <a:pt x="796" y="277"/>
                  </a:lnTo>
                  <a:lnTo>
                    <a:pt x="788" y="257"/>
                  </a:lnTo>
                  <a:lnTo>
                    <a:pt x="781" y="240"/>
                  </a:lnTo>
                  <a:lnTo>
                    <a:pt x="773" y="222"/>
                  </a:lnTo>
                  <a:lnTo>
                    <a:pt x="762" y="206"/>
                  </a:lnTo>
                  <a:lnTo>
                    <a:pt x="751" y="190"/>
                  </a:lnTo>
                  <a:lnTo>
                    <a:pt x="741" y="174"/>
                  </a:lnTo>
                  <a:lnTo>
                    <a:pt x="728" y="158"/>
                  </a:lnTo>
                  <a:lnTo>
                    <a:pt x="716" y="144"/>
                  </a:lnTo>
                  <a:lnTo>
                    <a:pt x="702" y="130"/>
                  </a:lnTo>
                  <a:lnTo>
                    <a:pt x="687" y="115"/>
                  </a:lnTo>
                  <a:lnTo>
                    <a:pt x="673" y="103"/>
                  </a:lnTo>
                  <a:lnTo>
                    <a:pt x="659" y="91"/>
                  </a:lnTo>
                  <a:lnTo>
                    <a:pt x="643" y="80"/>
                  </a:lnTo>
                  <a:lnTo>
                    <a:pt x="625" y="69"/>
                  </a:lnTo>
                  <a:lnTo>
                    <a:pt x="609" y="59"/>
                  </a:lnTo>
                  <a:lnTo>
                    <a:pt x="592" y="50"/>
                  </a:lnTo>
                  <a:lnTo>
                    <a:pt x="574" y="43"/>
                  </a:lnTo>
                  <a:lnTo>
                    <a:pt x="554" y="36"/>
                  </a:lnTo>
                  <a:lnTo>
                    <a:pt x="537" y="29"/>
                  </a:lnTo>
                  <a:lnTo>
                    <a:pt x="517" y="23"/>
                  </a:lnTo>
                  <a:lnTo>
                    <a:pt x="498" y="18"/>
                  </a:lnTo>
                  <a:lnTo>
                    <a:pt x="478" y="14"/>
                  </a:lnTo>
                  <a:lnTo>
                    <a:pt x="457" y="13"/>
                  </a:lnTo>
                  <a:lnTo>
                    <a:pt x="437" y="11"/>
                  </a:lnTo>
                  <a:lnTo>
                    <a:pt x="416" y="11"/>
                  </a:lnTo>
                  <a:lnTo>
                    <a:pt x="395" y="11"/>
                  </a:lnTo>
                  <a:lnTo>
                    <a:pt x="374" y="13"/>
                  </a:lnTo>
                  <a:lnTo>
                    <a:pt x="354" y="14"/>
                  </a:lnTo>
                  <a:lnTo>
                    <a:pt x="335" y="18"/>
                  </a:lnTo>
                  <a:lnTo>
                    <a:pt x="315" y="23"/>
                  </a:lnTo>
                  <a:lnTo>
                    <a:pt x="296" y="29"/>
                  </a:lnTo>
                  <a:lnTo>
                    <a:pt x="276" y="36"/>
                  </a:lnTo>
                  <a:lnTo>
                    <a:pt x="258" y="43"/>
                  </a:lnTo>
                  <a:lnTo>
                    <a:pt x="241" y="50"/>
                  </a:lnTo>
                  <a:lnTo>
                    <a:pt x="223" y="59"/>
                  </a:lnTo>
                  <a:lnTo>
                    <a:pt x="205" y="69"/>
                  </a:lnTo>
                  <a:lnTo>
                    <a:pt x="189" y="80"/>
                  </a:lnTo>
                  <a:lnTo>
                    <a:pt x="173" y="91"/>
                  </a:lnTo>
                  <a:lnTo>
                    <a:pt x="157" y="103"/>
                  </a:lnTo>
                  <a:lnTo>
                    <a:pt x="143" y="115"/>
                  </a:lnTo>
                  <a:lnTo>
                    <a:pt x="129" y="130"/>
                  </a:lnTo>
                  <a:lnTo>
                    <a:pt x="117" y="144"/>
                  </a:lnTo>
                  <a:lnTo>
                    <a:pt x="102" y="158"/>
                  </a:lnTo>
                  <a:lnTo>
                    <a:pt x="92" y="174"/>
                  </a:lnTo>
                  <a:lnTo>
                    <a:pt x="79" y="190"/>
                  </a:lnTo>
                  <a:lnTo>
                    <a:pt x="69" y="206"/>
                  </a:lnTo>
                  <a:lnTo>
                    <a:pt x="60" y="222"/>
                  </a:lnTo>
                  <a:lnTo>
                    <a:pt x="51" y="240"/>
                  </a:lnTo>
                  <a:lnTo>
                    <a:pt x="42" y="257"/>
                  </a:lnTo>
                  <a:lnTo>
                    <a:pt x="35" y="277"/>
                  </a:lnTo>
                  <a:lnTo>
                    <a:pt x="30" y="295"/>
                  </a:lnTo>
                  <a:lnTo>
                    <a:pt x="23" y="314"/>
                  </a:lnTo>
                  <a:lnTo>
                    <a:pt x="19" y="334"/>
                  </a:lnTo>
                  <a:lnTo>
                    <a:pt x="16" y="353"/>
                  </a:lnTo>
                  <a:lnTo>
                    <a:pt x="12" y="374"/>
                  </a:lnTo>
                  <a:lnTo>
                    <a:pt x="12" y="394"/>
                  </a:lnTo>
                  <a:lnTo>
                    <a:pt x="10" y="415"/>
                  </a:lnTo>
                  <a:lnTo>
                    <a:pt x="12" y="436"/>
                  </a:lnTo>
                  <a:lnTo>
                    <a:pt x="12" y="458"/>
                  </a:lnTo>
                  <a:lnTo>
                    <a:pt x="16" y="477"/>
                  </a:lnTo>
                  <a:lnTo>
                    <a:pt x="19" y="497"/>
                  </a:lnTo>
                  <a:lnTo>
                    <a:pt x="23" y="516"/>
                  </a:lnTo>
                  <a:lnTo>
                    <a:pt x="30" y="536"/>
                  </a:lnTo>
                  <a:lnTo>
                    <a:pt x="35" y="555"/>
                  </a:lnTo>
                  <a:lnTo>
                    <a:pt x="42" y="573"/>
                  </a:lnTo>
                  <a:lnTo>
                    <a:pt x="51" y="591"/>
                  </a:lnTo>
                  <a:lnTo>
                    <a:pt x="60" y="608"/>
                  </a:lnTo>
                  <a:lnTo>
                    <a:pt x="69" y="626"/>
                  </a:lnTo>
                  <a:lnTo>
                    <a:pt x="79" y="642"/>
                  </a:lnTo>
                  <a:lnTo>
                    <a:pt x="92" y="658"/>
                  </a:lnTo>
                  <a:lnTo>
                    <a:pt x="102" y="674"/>
                  </a:lnTo>
                  <a:lnTo>
                    <a:pt x="117" y="688"/>
                  </a:lnTo>
                  <a:lnTo>
                    <a:pt x="129" y="702"/>
                  </a:lnTo>
                  <a:lnTo>
                    <a:pt x="143" y="715"/>
                  </a:lnTo>
                  <a:lnTo>
                    <a:pt x="157" y="729"/>
                  </a:lnTo>
                  <a:lnTo>
                    <a:pt x="173" y="740"/>
                  </a:lnTo>
                  <a:lnTo>
                    <a:pt x="189" y="752"/>
                  </a:lnTo>
                  <a:lnTo>
                    <a:pt x="205" y="763"/>
                  </a:lnTo>
                  <a:lnTo>
                    <a:pt x="223" y="772"/>
                  </a:lnTo>
                  <a:lnTo>
                    <a:pt x="241" y="780"/>
                  </a:lnTo>
                  <a:lnTo>
                    <a:pt x="258" y="789"/>
                  </a:lnTo>
                  <a:lnTo>
                    <a:pt x="276" y="796"/>
                  </a:lnTo>
                  <a:lnTo>
                    <a:pt x="296" y="802"/>
                  </a:lnTo>
                  <a:lnTo>
                    <a:pt x="315" y="809"/>
                  </a:lnTo>
                  <a:lnTo>
                    <a:pt x="335" y="812"/>
                  </a:lnTo>
                  <a:lnTo>
                    <a:pt x="354" y="816"/>
                  </a:lnTo>
                  <a:lnTo>
                    <a:pt x="374" y="819"/>
                  </a:lnTo>
                  <a:lnTo>
                    <a:pt x="395" y="819"/>
                  </a:lnTo>
                  <a:lnTo>
                    <a:pt x="416" y="821"/>
                  </a:lnTo>
                  <a:lnTo>
                    <a:pt x="437" y="819"/>
                  </a:lnTo>
                  <a:lnTo>
                    <a:pt x="457" y="819"/>
                  </a:lnTo>
                  <a:lnTo>
                    <a:pt x="478" y="816"/>
                  </a:lnTo>
                  <a:lnTo>
                    <a:pt x="498" y="812"/>
                  </a:lnTo>
                  <a:lnTo>
                    <a:pt x="517" y="809"/>
                  </a:lnTo>
                  <a:lnTo>
                    <a:pt x="537" y="802"/>
                  </a:lnTo>
                  <a:lnTo>
                    <a:pt x="554" y="796"/>
                  </a:lnTo>
                  <a:lnTo>
                    <a:pt x="574" y="789"/>
                  </a:lnTo>
                  <a:lnTo>
                    <a:pt x="592" y="780"/>
                  </a:lnTo>
                  <a:lnTo>
                    <a:pt x="609" y="772"/>
                  </a:lnTo>
                  <a:lnTo>
                    <a:pt x="625" y="763"/>
                  </a:lnTo>
                  <a:lnTo>
                    <a:pt x="643" y="752"/>
                  </a:lnTo>
                  <a:lnTo>
                    <a:pt x="659" y="740"/>
                  </a:lnTo>
                  <a:lnTo>
                    <a:pt x="673" y="729"/>
                  </a:lnTo>
                  <a:lnTo>
                    <a:pt x="687" y="715"/>
                  </a:lnTo>
                  <a:lnTo>
                    <a:pt x="702" y="702"/>
                  </a:lnTo>
                  <a:lnTo>
                    <a:pt x="716" y="688"/>
                  </a:lnTo>
                  <a:lnTo>
                    <a:pt x="728" y="674"/>
                  </a:lnTo>
                  <a:lnTo>
                    <a:pt x="741" y="658"/>
                  </a:lnTo>
                  <a:lnTo>
                    <a:pt x="751" y="642"/>
                  </a:lnTo>
                  <a:lnTo>
                    <a:pt x="762" y="626"/>
                  </a:lnTo>
                  <a:lnTo>
                    <a:pt x="773" y="608"/>
                  </a:lnTo>
                  <a:lnTo>
                    <a:pt x="781" y="591"/>
                  </a:lnTo>
                  <a:lnTo>
                    <a:pt x="788" y="573"/>
                  </a:lnTo>
                  <a:lnTo>
                    <a:pt x="796" y="555"/>
                  </a:lnTo>
                  <a:lnTo>
                    <a:pt x="803" y="536"/>
                  </a:lnTo>
                  <a:lnTo>
                    <a:pt x="808" y="516"/>
                  </a:lnTo>
                  <a:lnTo>
                    <a:pt x="813" y="497"/>
                  </a:lnTo>
                  <a:lnTo>
                    <a:pt x="817" y="477"/>
                  </a:lnTo>
                  <a:lnTo>
                    <a:pt x="819" y="458"/>
                  </a:lnTo>
                  <a:lnTo>
                    <a:pt x="820" y="436"/>
                  </a:lnTo>
                  <a:lnTo>
                    <a:pt x="820" y="415"/>
                  </a:lnTo>
                  <a:lnTo>
                    <a:pt x="831" y="415"/>
                  </a:lnTo>
                  <a:close/>
                </a:path>
              </a:pathLst>
            </a:custGeom>
            <a:solidFill>
              <a:srgbClr val="B3E0FF"/>
            </a:solidFill>
            <a:ln w="9525">
              <a:noFill/>
              <a:round/>
              <a:headEnd/>
              <a:tailEnd/>
            </a:ln>
          </p:spPr>
          <p:txBody>
            <a:bodyPr/>
            <a:lstStyle/>
            <a:p>
              <a:endParaRPr lang="en-US"/>
            </a:p>
          </p:txBody>
        </p:sp>
        <p:sp>
          <p:nvSpPr>
            <p:cNvPr id="53386" name="Freeform 139"/>
            <p:cNvSpPr>
              <a:spLocks/>
            </p:cNvSpPr>
            <p:nvPr/>
          </p:nvSpPr>
          <p:spPr bwMode="auto">
            <a:xfrm>
              <a:off x="4101013" y="2719408"/>
              <a:ext cx="1158522" cy="1301750"/>
            </a:xfrm>
            <a:custGeom>
              <a:avLst/>
              <a:gdLst>
                <a:gd name="T0" fmla="*/ 2147483647 w 821"/>
                <a:gd name="T1" fmla="*/ 2147483647 h 820"/>
                <a:gd name="T2" fmla="*/ 2147483647 w 821"/>
                <a:gd name="T3" fmla="*/ 2147483647 h 820"/>
                <a:gd name="T4" fmla="*/ 2147483647 w 821"/>
                <a:gd name="T5" fmla="*/ 2147483647 h 820"/>
                <a:gd name="T6" fmla="*/ 2147483647 w 821"/>
                <a:gd name="T7" fmla="*/ 2147483647 h 820"/>
                <a:gd name="T8" fmla="*/ 2147483647 w 821"/>
                <a:gd name="T9" fmla="*/ 2147483647 h 820"/>
                <a:gd name="T10" fmla="*/ 2147483647 w 821"/>
                <a:gd name="T11" fmla="*/ 2147483647 h 820"/>
                <a:gd name="T12" fmla="*/ 2147483647 w 821"/>
                <a:gd name="T13" fmla="*/ 2147483647 h 820"/>
                <a:gd name="T14" fmla="*/ 2147483647 w 821"/>
                <a:gd name="T15" fmla="*/ 2147483647 h 820"/>
                <a:gd name="T16" fmla="*/ 2147483647 w 821"/>
                <a:gd name="T17" fmla="*/ 2147483647 h 820"/>
                <a:gd name="T18" fmla="*/ 2147483647 w 821"/>
                <a:gd name="T19" fmla="*/ 2147483647 h 820"/>
                <a:gd name="T20" fmla="*/ 2147483647 w 821"/>
                <a:gd name="T21" fmla="*/ 2147483647 h 820"/>
                <a:gd name="T22" fmla="*/ 2147483647 w 821"/>
                <a:gd name="T23" fmla="*/ 2147483647 h 820"/>
                <a:gd name="T24" fmla="*/ 0 w 821"/>
                <a:gd name="T25" fmla="*/ 2147483647 h 820"/>
                <a:gd name="T26" fmla="*/ 2147483647 w 821"/>
                <a:gd name="T27" fmla="*/ 2147483647 h 820"/>
                <a:gd name="T28" fmla="*/ 2147483647 w 821"/>
                <a:gd name="T29" fmla="*/ 2147483647 h 820"/>
                <a:gd name="T30" fmla="*/ 2147483647 w 821"/>
                <a:gd name="T31" fmla="*/ 2147483647 h 820"/>
                <a:gd name="T32" fmla="*/ 2147483647 w 821"/>
                <a:gd name="T33" fmla="*/ 2147483647 h 820"/>
                <a:gd name="T34" fmla="*/ 2147483647 w 821"/>
                <a:gd name="T35" fmla="*/ 2147483647 h 820"/>
                <a:gd name="T36" fmla="*/ 2147483647 w 821"/>
                <a:gd name="T37" fmla="*/ 2147483647 h 820"/>
                <a:gd name="T38" fmla="*/ 2147483647 w 821"/>
                <a:gd name="T39" fmla="*/ 2147483647 h 820"/>
                <a:gd name="T40" fmla="*/ 2147483647 w 821"/>
                <a:gd name="T41" fmla="*/ 2147483647 h 820"/>
                <a:gd name="T42" fmla="*/ 2147483647 w 821"/>
                <a:gd name="T43" fmla="*/ 2147483647 h 820"/>
                <a:gd name="T44" fmla="*/ 2147483647 w 821"/>
                <a:gd name="T45" fmla="*/ 2147483647 h 820"/>
                <a:gd name="T46" fmla="*/ 2147483647 w 821"/>
                <a:gd name="T47" fmla="*/ 2147483647 h 820"/>
                <a:gd name="T48" fmla="*/ 2147483647 w 821"/>
                <a:gd name="T49" fmla="*/ 2147483647 h 820"/>
                <a:gd name="T50" fmla="*/ 2147483647 w 821"/>
                <a:gd name="T51" fmla="*/ 2147483647 h 820"/>
                <a:gd name="T52" fmla="*/ 2147483647 w 821"/>
                <a:gd name="T53" fmla="*/ 2147483647 h 820"/>
                <a:gd name="T54" fmla="*/ 2147483647 w 821"/>
                <a:gd name="T55" fmla="*/ 2147483647 h 820"/>
                <a:gd name="T56" fmla="*/ 2147483647 w 821"/>
                <a:gd name="T57" fmla="*/ 2147483647 h 820"/>
                <a:gd name="T58" fmla="*/ 2147483647 w 821"/>
                <a:gd name="T59" fmla="*/ 2147483647 h 820"/>
                <a:gd name="T60" fmla="*/ 2147483647 w 821"/>
                <a:gd name="T61" fmla="*/ 2147483647 h 820"/>
                <a:gd name="T62" fmla="*/ 2147483647 w 821"/>
                <a:gd name="T63" fmla="*/ 2147483647 h 820"/>
                <a:gd name="T64" fmla="*/ 2147483647 w 821"/>
                <a:gd name="T65" fmla="*/ 2147483647 h 820"/>
                <a:gd name="T66" fmla="*/ 2147483647 w 821"/>
                <a:gd name="T67" fmla="*/ 2147483647 h 820"/>
                <a:gd name="T68" fmla="*/ 2147483647 w 821"/>
                <a:gd name="T69" fmla="*/ 2147483647 h 820"/>
                <a:gd name="T70" fmla="*/ 2147483647 w 821"/>
                <a:gd name="T71" fmla="*/ 2147483647 h 820"/>
                <a:gd name="T72" fmla="*/ 2147483647 w 821"/>
                <a:gd name="T73" fmla="*/ 2147483647 h 820"/>
                <a:gd name="T74" fmla="*/ 2147483647 w 821"/>
                <a:gd name="T75" fmla="*/ 2147483647 h 820"/>
                <a:gd name="T76" fmla="*/ 2147483647 w 821"/>
                <a:gd name="T77" fmla="*/ 2147483647 h 820"/>
                <a:gd name="T78" fmla="*/ 2147483647 w 821"/>
                <a:gd name="T79" fmla="*/ 2147483647 h 820"/>
                <a:gd name="T80" fmla="*/ 2147483647 w 821"/>
                <a:gd name="T81" fmla="*/ 2147483647 h 820"/>
                <a:gd name="T82" fmla="*/ 2147483647 w 821"/>
                <a:gd name="T83" fmla="*/ 2147483647 h 820"/>
                <a:gd name="T84" fmla="*/ 2147483647 w 821"/>
                <a:gd name="T85" fmla="*/ 2147483647 h 820"/>
                <a:gd name="T86" fmla="*/ 2147483647 w 821"/>
                <a:gd name="T87" fmla="*/ 2147483647 h 820"/>
                <a:gd name="T88" fmla="*/ 2147483647 w 821"/>
                <a:gd name="T89" fmla="*/ 2147483647 h 820"/>
                <a:gd name="T90" fmla="*/ 2147483647 w 821"/>
                <a:gd name="T91" fmla="*/ 2147483647 h 820"/>
                <a:gd name="T92" fmla="*/ 2147483647 w 821"/>
                <a:gd name="T93" fmla="*/ 2147483647 h 820"/>
                <a:gd name="T94" fmla="*/ 2147483647 w 821"/>
                <a:gd name="T95" fmla="*/ 2147483647 h 820"/>
                <a:gd name="T96" fmla="*/ 2147483647 w 821"/>
                <a:gd name="T97" fmla="*/ 2147483647 h 820"/>
                <a:gd name="T98" fmla="*/ 2147483647 w 821"/>
                <a:gd name="T99" fmla="*/ 2147483647 h 820"/>
                <a:gd name="T100" fmla="*/ 2147483647 w 821"/>
                <a:gd name="T101" fmla="*/ 2147483647 h 82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21"/>
                <a:gd name="T154" fmla="*/ 0 h 820"/>
                <a:gd name="T155" fmla="*/ 821 w 821"/>
                <a:gd name="T156" fmla="*/ 820 h 82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21" h="820">
                  <a:moveTo>
                    <a:pt x="821" y="409"/>
                  </a:moveTo>
                  <a:lnTo>
                    <a:pt x="821" y="388"/>
                  </a:lnTo>
                  <a:lnTo>
                    <a:pt x="819" y="368"/>
                  </a:lnTo>
                  <a:lnTo>
                    <a:pt x="817" y="347"/>
                  </a:lnTo>
                  <a:lnTo>
                    <a:pt x="814" y="328"/>
                  </a:lnTo>
                  <a:lnTo>
                    <a:pt x="808" y="306"/>
                  </a:lnTo>
                  <a:lnTo>
                    <a:pt x="803" y="287"/>
                  </a:lnTo>
                  <a:lnTo>
                    <a:pt x="796" y="269"/>
                  </a:lnTo>
                  <a:lnTo>
                    <a:pt x="789" y="250"/>
                  </a:lnTo>
                  <a:lnTo>
                    <a:pt x="782" y="232"/>
                  </a:lnTo>
                  <a:lnTo>
                    <a:pt x="771" y="214"/>
                  </a:lnTo>
                  <a:lnTo>
                    <a:pt x="762" y="196"/>
                  </a:lnTo>
                  <a:lnTo>
                    <a:pt x="752" y="180"/>
                  </a:lnTo>
                  <a:lnTo>
                    <a:pt x="739" y="164"/>
                  </a:lnTo>
                  <a:lnTo>
                    <a:pt x="729" y="148"/>
                  </a:lnTo>
                  <a:lnTo>
                    <a:pt x="714" y="134"/>
                  </a:lnTo>
                  <a:lnTo>
                    <a:pt x="702" y="120"/>
                  </a:lnTo>
                  <a:lnTo>
                    <a:pt x="688" y="106"/>
                  </a:lnTo>
                  <a:lnTo>
                    <a:pt x="672" y="93"/>
                  </a:lnTo>
                  <a:lnTo>
                    <a:pt x="656" y="81"/>
                  </a:lnTo>
                  <a:lnTo>
                    <a:pt x="640" y="69"/>
                  </a:lnTo>
                  <a:lnTo>
                    <a:pt x="624" y="58"/>
                  </a:lnTo>
                  <a:lnTo>
                    <a:pt x="606" y="49"/>
                  </a:lnTo>
                  <a:lnTo>
                    <a:pt x="588" y="40"/>
                  </a:lnTo>
                  <a:lnTo>
                    <a:pt x="571" y="31"/>
                  </a:lnTo>
                  <a:lnTo>
                    <a:pt x="551" y="24"/>
                  </a:lnTo>
                  <a:lnTo>
                    <a:pt x="534" y="17"/>
                  </a:lnTo>
                  <a:lnTo>
                    <a:pt x="514" y="12"/>
                  </a:lnTo>
                  <a:lnTo>
                    <a:pt x="493" y="7"/>
                  </a:lnTo>
                  <a:lnTo>
                    <a:pt x="473" y="3"/>
                  </a:lnTo>
                  <a:lnTo>
                    <a:pt x="452" y="1"/>
                  </a:lnTo>
                  <a:lnTo>
                    <a:pt x="432" y="0"/>
                  </a:lnTo>
                  <a:lnTo>
                    <a:pt x="411" y="0"/>
                  </a:lnTo>
                  <a:lnTo>
                    <a:pt x="390" y="0"/>
                  </a:lnTo>
                  <a:lnTo>
                    <a:pt x="369" y="1"/>
                  </a:lnTo>
                  <a:lnTo>
                    <a:pt x="349" y="3"/>
                  </a:lnTo>
                  <a:lnTo>
                    <a:pt x="328" y="7"/>
                  </a:lnTo>
                  <a:lnTo>
                    <a:pt x="308" y="12"/>
                  </a:lnTo>
                  <a:lnTo>
                    <a:pt x="289" y="17"/>
                  </a:lnTo>
                  <a:lnTo>
                    <a:pt x="269" y="24"/>
                  </a:lnTo>
                  <a:lnTo>
                    <a:pt x="252" y="31"/>
                  </a:lnTo>
                  <a:lnTo>
                    <a:pt x="232" y="40"/>
                  </a:lnTo>
                  <a:lnTo>
                    <a:pt x="214" y="49"/>
                  </a:lnTo>
                  <a:lnTo>
                    <a:pt x="198" y="58"/>
                  </a:lnTo>
                  <a:lnTo>
                    <a:pt x="181" y="69"/>
                  </a:lnTo>
                  <a:lnTo>
                    <a:pt x="165" y="81"/>
                  </a:lnTo>
                  <a:lnTo>
                    <a:pt x="149" y="93"/>
                  </a:lnTo>
                  <a:lnTo>
                    <a:pt x="135" y="106"/>
                  </a:lnTo>
                  <a:lnTo>
                    <a:pt x="120" y="120"/>
                  </a:lnTo>
                  <a:lnTo>
                    <a:pt x="106" y="134"/>
                  </a:lnTo>
                  <a:lnTo>
                    <a:pt x="94" y="148"/>
                  </a:lnTo>
                  <a:lnTo>
                    <a:pt x="81" y="164"/>
                  </a:lnTo>
                  <a:lnTo>
                    <a:pt x="71" y="180"/>
                  </a:lnTo>
                  <a:lnTo>
                    <a:pt x="60" y="196"/>
                  </a:lnTo>
                  <a:lnTo>
                    <a:pt x="50" y="214"/>
                  </a:lnTo>
                  <a:lnTo>
                    <a:pt x="41" y="232"/>
                  </a:lnTo>
                  <a:lnTo>
                    <a:pt x="32" y="250"/>
                  </a:lnTo>
                  <a:lnTo>
                    <a:pt x="25" y="269"/>
                  </a:lnTo>
                  <a:lnTo>
                    <a:pt x="19" y="287"/>
                  </a:lnTo>
                  <a:lnTo>
                    <a:pt x="12" y="306"/>
                  </a:lnTo>
                  <a:lnTo>
                    <a:pt x="9" y="328"/>
                  </a:lnTo>
                  <a:lnTo>
                    <a:pt x="5" y="347"/>
                  </a:lnTo>
                  <a:lnTo>
                    <a:pt x="2" y="368"/>
                  </a:lnTo>
                  <a:lnTo>
                    <a:pt x="0" y="388"/>
                  </a:lnTo>
                  <a:lnTo>
                    <a:pt x="0" y="409"/>
                  </a:lnTo>
                  <a:lnTo>
                    <a:pt x="0" y="430"/>
                  </a:lnTo>
                  <a:lnTo>
                    <a:pt x="2" y="452"/>
                  </a:lnTo>
                  <a:lnTo>
                    <a:pt x="5" y="473"/>
                  </a:lnTo>
                  <a:lnTo>
                    <a:pt x="9" y="492"/>
                  </a:lnTo>
                  <a:lnTo>
                    <a:pt x="12" y="512"/>
                  </a:lnTo>
                  <a:lnTo>
                    <a:pt x="19" y="531"/>
                  </a:lnTo>
                  <a:lnTo>
                    <a:pt x="25" y="551"/>
                  </a:lnTo>
                  <a:lnTo>
                    <a:pt x="32" y="569"/>
                  </a:lnTo>
                  <a:lnTo>
                    <a:pt x="41" y="588"/>
                  </a:lnTo>
                  <a:lnTo>
                    <a:pt x="50" y="606"/>
                  </a:lnTo>
                  <a:lnTo>
                    <a:pt x="60" y="622"/>
                  </a:lnTo>
                  <a:lnTo>
                    <a:pt x="71" y="640"/>
                  </a:lnTo>
                  <a:lnTo>
                    <a:pt x="81" y="656"/>
                  </a:lnTo>
                  <a:lnTo>
                    <a:pt x="94" y="672"/>
                  </a:lnTo>
                  <a:lnTo>
                    <a:pt x="106" y="686"/>
                  </a:lnTo>
                  <a:lnTo>
                    <a:pt x="120" y="700"/>
                  </a:lnTo>
                  <a:lnTo>
                    <a:pt x="135" y="714"/>
                  </a:lnTo>
                  <a:lnTo>
                    <a:pt x="149" y="727"/>
                  </a:lnTo>
                  <a:lnTo>
                    <a:pt x="165" y="739"/>
                  </a:lnTo>
                  <a:lnTo>
                    <a:pt x="181" y="750"/>
                  </a:lnTo>
                  <a:lnTo>
                    <a:pt x="198" y="760"/>
                  </a:lnTo>
                  <a:lnTo>
                    <a:pt x="214" y="771"/>
                  </a:lnTo>
                  <a:lnTo>
                    <a:pt x="232" y="780"/>
                  </a:lnTo>
                  <a:lnTo>
                    <a:pt x="252" y="789"/>
                  </a:lnTo>
                  <a:lnTo>
                    <a:pt x="269" y="796"/>
                  </a:lnTo>
                  <a:lnTo>
                    <a:pt x="289" y="801"/>
                  </a:lnTo>
                  <a:lnTo>
                    <a:pt x="308" y="806"/>
                  </a:lnTo>
                  <a:lnTo>
                    <a:pt x="328" y="812"/>
                  </a:lnTo>
                  <a:lnTo>
                    <a:pt x="349" y="815"/>
                  </a:lnTo>
                  <a:lnTo>
                    <a:pt x="369" y="819"/>
                  </a:lnTo>
                  <a:lnTo>
                    <a:pt x="390" y="819"/>
                  </a:lnTo>
                  <a:lnTo>
                    <a:pt x="411" y="820"/>
                  </a:lnTo>
                  <a:lnTo>
                    <a:pt x="432" y="819"/>
                  </a:lnTo>
                  <a:lnTo>
                    <a:pt x="452" y="819"/>
                  </a:lnTo>
                  <a:lnTo>
                    <a:pt x="473" y="815"/>
                  </a:lnTo>
                  <a:lnTo>
                    <a:pt x="493" y="812"/>
                  </a:lnTo>
                  <a:lnTo>
                    <a:pt x="514" y="806"/>
                  </a:lnTo>
                  <a:lnTo>
                    <a:pt x="534" y="801"/>
                  </a:lnTo>
                  <a:lnTo>
                    <a:pt x="551" y="796"/>
                  </a:lnTo>
                  <a:lnTo>
                    <a:pt x="571" y="789"/>
                  </a:lnTo>
                  <a:lnTo>
                    <a:pt x="588" y="780"/>
                  </a:lnTo>
                  <a:lnTo>
                    <a:pt x="606" y="771"/>
                  </a:lnTo>
                  <a:lnTo>
                    <a:pt x="624" y="760"/>
                  </a:lnTo>
                  <a:lnTo>
                    <a:pt x="640" y="750"/>
                  </a:lnTo>
                  <a:lnTo>
                    <a:pt x="656" y="739"/>
                  </a:lnTo>
                  <a:lnTo>
                    <a:pt x="672" y="727"/>
                  </a:lnTo>
                  <a:lnTo>
                    <a:pt x="688" y="714"/>
                  </a:lnTo>
                  <a:lnTo>
                    <a:pt x="702" y="700"/>
                  </a:lnTo>
                  <a:lnTo>
                    <a:pt x="714" y="686"/>
                  </a:lnTo>
                  <a:lnTo>
                    <a:pt x="729" y="672"/>
                  </a:lnTo>
                  <a:lnTo>
                    <a:pt x="739" y="656"/>
                  </a:lnTo>
                  <a:lnTo>
                    <a:pt x="752" y="640"/>
                  </a:lnTo>
                  <a:lnTo>
                    <a:pt x="762" y="622"/>
                  </a:lnTo>
                  <a:lnTo>
                    <a:pt x="771" y="606"/>
                  </a:lnTo>
                  <a:lnTo>
                    <a:pt x="782" y="588"/>
                  </a:lnTo>
                  <a:lnTo>
                    <a:pt x="789" y="569"/>
                  </a:lnTo>
                  <a:lnTo>
                    <a:pt x="796" y="551"/>
                  </a:lnTo>
                  <a:lnTo>
                    <a:pt x="803" y="531"/>
                  </a:lnTo>
                  <a:lnTo>
                    <a:pt x="808" y="512"/>
                  </a:lnTo>
                  <a:lnTo>
                    <a:pt x="814" y="492"/>
                  </a:lnTo>
                  <a:lnTo>
                    <a:pt x="817" y="473"/>
                  </a:lnTo>
                  <a:lnTo>
                    <a:pt x="819" y="452"/>
                  </a:lnTo>
                  <a:lnTo>
                    <a:pt x="821" y="430"/>
                  </a:lnTo>
                  <a:lnTo>
                    <a:pt x="821" y="409"/>
                  </a:lnTo>
                  <a:lnTo>
                    <a:pt x="810" y="409"/>
                  </a:lnTo>
                  <a:lnTo>
                    <a:pt x="810" y="390"/>
                  </a:lnTo>
                  <a:lnTo>
                    <a:pt x="808" y="368"/>
                  </a:lnTo>
                  <a:lnTo>
                    <a:pt x="807" y="349"/>
                  </a:lnTo>
                  <a:lnTo>
                    <a:pt x="803" y="329"/>
                  </a:lnTo>
                  <a:lnTo>
                    <a:pt x="798" y="310"/>
                  </a:lnTo>
                  <a:lnTo>
                    <a:pt x="792" y="290"/>
                  </a:lnTo>
                  <a:lnTo>
                    <a:pt x="787" y="273"/>
                  </a:lnTo>
                  <a:lnTo>
                    <a:pt x="780" y="255"/>
                  </a:lnTo>
                  <a:lnTo>
                    <a:pt x="771" y="237"/>
                  </a:lnTo>
                  <a:lnTo>
                    <a:pt x="762" y="219"/>
                  </a:lnTo>
                  <a:lnTo>
                    <a:pt x="753" y="202"/>
                  </a:lnTo>
                  <a:lnTo>
                    <a:pt x="743" y="186"/>
                  </a:lnTo>
                  <a:lnTo>
                    <a:pt x="732" y="170"/>
                  </a:lnTo>
                  <a:lnTo>
                    <a:pt x="720" y="156"/>
                  </a:lnTo>
                  <a:lnTo>
                    <a:pt x="707" y="141"/>
                  </a:lnTo>
                  <a:lnTo>
                    <a:pt x="693" y="127"/>
                  </a:lnTo>
                  <a:lnTo>
                    <a:pt x="679" y="113"/>
                  </a:lnTo>
                  <a:lnTo>
                    <a:pt x="665" y="101"/>
                  </a:lnTo>
                  <a:lnTo>
                    <a:pt x="651" y="90"/>
                  </a:lnTo>
                  <a:lnTo>
                    <a:pt x="635" y="78"/>
                  </a:lnTo>
                  <a:lnTo>
                    <a:pt x="619" y="67"/>
                  </a:lnTo>
                  <a:lnTo>
                    <a:pt x="601" y="58"/>
                  </a:lnTo>
                  <a:lnTo>
                    <a:pt x="585" y="49"/>
                  </a:lnTo>
                  <a:lnTo>
                    <a:pt x="567" y="42"/>
                  </a:lnTo>
                  <a:lnTo>
                    <a:pt x="548" y="33"/>
                  </a:lnTo>
                  <a:lnTo>
                    <a:pt x="530" y="28"/>
                  </a:lnTo>
                  <a:lnTo>
                    <a:pt x="510" y="23"/>
                  </a:lnTo>
                  <a:lnTo>
                    <a:pt x="491" y="17"/>
                  </a:lnTo>
                  <a:lnTo>
                    <a:pt x="471" y="14"/>
                  </a:lnTo>
                  <a:lnTo>
                    <a:pt x="452" y="12"/>
                  </a:lnTo>
                  <a:lnTo>
                    <a:pt x="431" y="10"/>
                  </a:lnTo>
                  <a:lnTo>
                    <a:pt x="411" y="10"/>
                  </a:lnTo>
                  <a:lnTo>
                    <a:pt x="390" y="10"/>
                  </a:lnTo>
                  <a:lnTo>
                    <a:pt x="370" y="12"/>
                  </a:lnTo>
                  <a:lnTo>
                    <a:pt x="349" y="14"/>
                  </a:lnTo>
                  <a:lnTo>
                    <a:pt x="330" y="17"/>
                  </a:lnTo>
                  <a:lnTo>
                    <a:pt x="310" y="23"/>
                  </a:lnTo>
                  <a:lnTo>
                    <a:pt x="292" y="28"/>
                  </a:lnTo>
                  <a:lnTo>
                    <a:pt x="273" y="33"/>
                  </a:lnTo>
                  <a:lnTo>
                    <a:pt x="255" y="42"/>
                  </a:lnTo>
                  <a:lnTo>
                    <a:pt x="237" y="49"/>
                  </a:lnTo>
                  <a:lnTo>
                    <a:pt x="220" y="58"/>
                  </a:lnTo>
                  <a:lnTo>
                    <a:pt x="204" y="67"/>
                  </a:lnTo>
                  <a:lnTo>
                    <a:pt x="188" y="78"/>
                  </a:lnTo>
                  <a:lnTo>
                    <a:pt x="172" y="90"/>
                  </a:lnTo>
                  <a:lnTo>
                    <a:pt x="156" y="101"/>
                  </a:lnTo>
                  <a:lnTo>
                    <a:pt x="142" y="113"/>
                  </a:lnTo>
                  <a:lnTo>
                    <a:pt x="128" y="127"/>
                  </a:lnTo>
                  <a:lnTo>
                    <a:pt x="115" y="141"/>
                  </a:lnTo>
                  <a:lnTo>
                    <a:pt x="103" y="156"/>
                  </a:lnTo>
                  <a:lnTo>
                    <a:pt x="90" y="170"/>
                  </a:lnTo>
                  <a:lnTo>
                    <a:pt x="80" y="186"/>
                  </a:lnTo>
                  <a:lnTo>
                    <a:pt x="69" y="202"/>
                  </a:lnTo>
                  <a:lnTo>
                    <a:pt x="58" y="219"/>
                  </a:lnTo>
                  <a:lnTo>
                    <a:pt x="51" y="237"/>
                  </a:lnTo>
                  <a:lnTo>
                    <a:pt x="42" y="255"/>
                  </a:lnTo>
                  <a:lnTo>
                    <a:pt x="35" y="273"/>
                  </a:lnTo>
                  <a:lnTo>
                    <a:pt x="28" y="290"/>
                  </a:lnTo>
                  <a:lnTo>
                    <a:pt x="23" y="310"/>
                  </a:lnTo>
                  <a:lnTo>
                    <a:pt x="19" y="329"/>
                  </a:lnTo>
                  <a:lnTo>
                    <a:pt x="16" y="349"/>
                  </a:lnTo>
                  <a:lnTo>
                    <a:pt x="12" y="368"/>
                  </a:lnTo>
                  <a:lnTo>
                    <a:pt x="12" y="390"/>
                  </a:lnTo>
                  <a:lnTo>
                    <a:pt x="11" y="409"/>
                  </a:lnTo>
                  <a:lnTo>
                    <a:pt x="12" y="430"/>
                  </a:lnTo>
                  <a:lnTo>
                    <a:pt x="12" y="450"/>
                  </a:lnTo>
                  <a:lnTo>
                    <a:pt x="16" y="471"/>
                  </a:lnTo>
                  <a:lnTo>
                    <a:pt x="19" y="491"/>
                  </a:lnTo>
                  <a:lnTo>
                    <a:pt x="23" y="510"/>
                  </a:lnTo>
                  <a:lnTo>
                    <a:pt x="28" y="528"/>
                  </a:lnTo>
                  <a:lnTo>
                    <a:pt x="35" y="547"/>
                  </a:lnTo>
                  <a:lnTo>
                    <a:pt x="42" y="565"/>
                  </a:lnTo>
                  <a:lnTo>
                    <a:pt x="51" y="583"/>
                  </a:lnTo>
                  <a:lnTo>
                    <a:pt x="58" y="601"/>
                  </a:lnTo>
                  <a:lnTo>
                    <a:pt x="69" y="617"/>
                  </a:lnTo>
                  <a:lnTo>
                    <a:pt x="80" y="633"/>
                  </a:lnTo>
                  <a:lnTo>
                    <a:pt x="90" y="648"/>
                  </a:lnTo>
                  <a:lnTo>
                    <a:pt x="103" y="664"/>
                  </a:lnTo>
                  <a:lnTo>
                    <a:pt x="115" y="679"/>
                  </a:lnTo>
                  <a:lnTo>
                    <a:pt x="128" y="693"/>
                  </a:lnTo>
                  <a:lnTo>
                    <a:pt x="142" y="705"/>
                  </a:lnTo>
                  <a:lnTo>
                    <a:pt x="156" y="718"/>
                  </a:lnTo>
                  <a:lnTo>
                    <a:pt x="172" y="730"/>
                  </a:lnTo>
                  <a:lnTo>
                    <a:pt x="188" y="741"/>
                  </a:lnTo>
                  <a:lnTo>
                    <a:pt x="204" y="751"/>
                  </a:lnTo>
                  <a:lnTo>
                    <a:pt x="220" y="760"/>
                  </a:lnTo>
                  <a:lnTo>
                    <a:pt x="237" y="769"/>
                  </a:lnTo>
                  <a:lnTo>
                    <a:pt x="255" y="778"/>
                  </a:lnTo>
                  <a:lnTo>
                    <a:pt x="273" y="785"/>
                  </a:lnTo>
                  <a:lnTo>
                    <a:pt x="292" y="792"/>
                  </a:lnTo>
                  <a:lnTo>
                    <a:pt x="310" y="797"/>
                  </a:lnTo>
                  <a:lnTo>
                    <a:pt x="330" y="801"/>
                  </a:lnTo>
                  <a:lnTo>
                    <a:pt x="349" y="805"/>
                  </a:lnTo>
                  <a:lnTo>
                    <a:pt x="370" y="808"/>
                  </a:lnTo>
                  <a:lnTo>
                    <a:pt x="390" y="808"/>
                  </a:lnTo>
                  <a:lnTo>
                    <a:pt x="411" y="810"/>
                  </a:lnTo>
                  <a:lnTo>
                    <a:pt x="431" y="808"/>
                  </a:lnTo>
                  <a:lnTo>
                    <a:pt x="452" y="808"/>
                  </a:lnTo>
                  <a:lnTo>
                    <a:pt x="471" y="805"/>
                  </a:lnTo>
                  <a:lnTo>
                    <a:pt x="491" y="801"/>
                  </a:lnTo>
                  <a:lnTo>
                    <a:pt x="510" y="797"/>
                  </a:lnTo>
                  <a:lnTo>
                    <a:pt x="530" y="792"/>
                  </a:lnTo>
                  <a:lnTo>
                    <a:pt x="548" y="785"/>
                  </a:lnTo>
                  <a:lnTo>
                    <a:pt x="567" y="778"/>
                  </a:lnTo>
                  <a:lnTo>
                    <a:pt x="585" y="769"/>
                  </a:lnTo>
                  <a:lnTo>
                    <a:pt x="601" y="760"/>
                  </a:lnTo>
                  <a:lnTo>
                    <a:pt x="619" y="751"/>
                  </a:lnTo>
                  <a:lnTo>
                    <a:pt x="635" y="741"/>
                  </a:lnTo>
                  <a:lnTo>
                    <a:pt x="651" y="730"/>
                  </a:lnTo>
                  <a:lnTo>
                    <a:pt x="665" y="718"/>
                  </a:lnTo>
                  <a:lnTo>
                    <a:pt x="679" y="705"/>
                  </a:lnTo>
                  <a:lnTo>
                    <a:pt x="693" y="693"/>
                  </a:lnTo>
                  <a:lnTo>
                    <a:pt x="707" y="679"/>
                  </a:lnTo>
                  <a:lnTo>
                    <a:pt x="720" y="664"/>
                  </a:lnTo>
                  <a:lnTo>
                    <a:pt x="732" y="648"/>
                  </a:lnTo>
                  <a:lnTo>
                    <a:pt x="743" y="633"/>
                  </a:lnTo>
                  <a:lnTo>
                    <a:pt x="753" y="617"/>
                  </a:lnTo>
                  <a:lnTo>
                    <a:pt x="762" y="601"/>
                  </a:lnTo>
                  <a:lnTo>
                    <a:pt x="771" y="583"/>
                  </a:lnTo>
                  <a:lnTo>
                    <a:pt x="780" y="565"/>
                  </a:lnTo>
                  <a:lnTo>
                    <a:pt x="787" y="547"/>
                  </a:lnTo>
                  <a:lnTo>
                    <a:pt x="792" y="528"/>
                  </a:lnTo>
                  <a:lnTo>
                    <a:pt x="798" y="510"/>
                  </a:lnTo>
                  <a:lnTo>
                    <a:pt x="803" y="491"/>
                  </a:lnTo>
                  <a:lnTo>
                    <a:pt x="807" y="471"/>
                  </a:lnTo>
                  <a:lnTo>
                    <a:pt x="808" y="450"/>
                  </a:lnTo>
                  <a:lnTo>
                    <a:pt x="810" y="430"/>
                  </a:lnTo>
                  <a:lnTo>
                    <a:pt x="810" y="409"/>
                  </a:lnTo>
                  <a:lnTo>
                    <a:pt x="821" y="409"/>
                  </a:lnTo>
                  <a:close/>
                </a:path>
              </a:pathLst>
            </a:custGeom>
            <a:solidFill>
              <a:srgbClr val="B4E1FF"/>
            </a:solidFill>
            <a:ln w="9525">
              <a:noFill/>
              <a:round/>
              <a:headEnd/>
              <a:tailEnd/>
            </a:ln>
          </p:spPr>
          <p:txBody>
            <a:bodyPr/>
            <a:lstStyle/>
            <a:p>
              <a:endParaRPr lang="en-US"/>
            </a:p>
          </p:txBody>
        </p:sp>
        <p:sp>
          <p:nvSpPr>
            <p:cNvPr id="53387" name="Freeform 140"/>
            <p:cNvSpPr>
              <a:spLocks/>
            </p:cNvSpPr>
            <p:nvPr/>
          </p:nvSpPr>
          <p:spPr bwMode="auto">
            <a:xfrm>
              <a:off x="4108068" y="2727348"/>
              <a:ext cx="1143000" cy="1285875"/>
            </a:xfrm>
            <a:custGeom>
              <a:avLst/>
              <a:gdLst>
                <a:gd name="T0" fmla="*/ 2147483647 w 810"/>
                <a:gd name="T1" fmla="*/ 2147483647 h 810"/>
                <a:gd name="T2" fmla="*/ 2147483647 w 810"/>
                <a:gd name="T3" fmla="*/ 2147483647 h 810"/>
                <a:gd name="T4" fmla="*/ 2147483647 w 810"/>
                <a:gd name="T5" fmla="*/ 2147483647 h 810"/>
                <a:gd name="T6" fmla="*/ 2147483647 w 810"/>
                <a:gd name="T7" fmla="*/ 2147483647 h 810"/>
                <a:gd name="T8" fmla="*/ 2147483647 w 810"/>
                <a:gd name="T9" fmla="*/ 2147483647 h 810"/>
                <a:gd name="T10" fmla="*/ 2147483647 w 810"/>
                <a:gd name="T11" fmla="*/ 2147483647 h 810"/>
                <a:gd name="T12" fmla="*/ 2147483647 w 810"/>
                <a:gd name="T13" fmla="*/ 2147483647 h 810"/>
                <a:gd name="T14" fmla="*/ 2147483647 w 810"/>
                <a:gd name="T15" fmla="*/ 2147483647 h 810"/>
                <a:gd name="T16" fmla="*/ 2147483647 w 810"/>
                <a:gd name="T17" fmla="*/ 2147483647 h 810"/>
                <a:gd name="T18" fmla="*/ 2147483647 w 810"/>
                <a:gd name="T19" fmla="*/ 2147483647 h 810"/>
                <a:gd name="T20" fmla="*/ 2147483647 w 810"/>
                <a:gd name="T21" fmla="*/ 2147483647 h 810"/>
                <a:gd name="T22" fmla="*/ 2147483647 w 810"/>
                <a:gd name="T23" fmla="*/ 2147483647 h 810"/>
                <a:gd name="T24" fmla="*/ 0 w 810"/>
                <a:gd name="T25" fmla="*/ 2147483647 h 810"/>
                <a:gd name="T26" fmla="*/ 2147483647 w 810"/>
                <a:gd name="T27" fmla="*/ 2147483647 h 810"/>
                <a:gd name="T28" fmla="*/ 2147483647 w 810"/>
                <a:gd name="T29" fmla="*/ 2147483647 h 810"/>
                <a:gd name="T30" fmla="*/ 2147483647 w 810"/>
                <a:gd name="T31" fmla="*/ 2147483647 h 810"/>
                <a:gd name="T32" fmla="*/ 2147483647 w 810"/>
                <a:gd name="T33" fmla="*/ 2147483647 h 810"/>
                <a:gd name="T34" fmla="*/ 2147483647 w 810"/>
                <a:gd name="T35" fmla="*/ 2147483647 h 810"/>
                <a:gd name="T36" fmla="*/ 2147483647 w 810"/>
                <a:gd name="T37" fmla="*/ 2147483647 h 810"/>
                <a:gd name="T38" fmla="*/ 2147483647 w 810"/>
                <a:gd name="T39" fmla="*/ 2147483647 h 810"/>
                <a:gd name="T40" fmla="*/ 2147483647 w 810"/>
                <a:gd name="T41" fmla="*/ 2147483647 h 810"/>
                <a:gd name="T42" fmla="*/ 2147483647 w 810"/>
                <a:gd name="T43" fmla="*/ 2147483647 h 810"/>
                <a:gd name="T44" fmla="*/ 2147483647 w 810"/>
                <a:gd name="T45" fmla="*/ 2147483647 h 810"/>
                <a:gd name="T46" fmla="*/ 2147483647 w 810"/>
                <a:gd name="T47" fmla="*/ 2147483647 h 810"/>
                <a:gd name="T48" fmla="*/ 2147483647 w 810"/>
                <a:gd name="T49" fmla="*/ 2147483647 h 810"/>
                <a:gd name="T50" fmla="*/ 2147483647 w 810"/>
                <a:gd name="T51" fmla="*/ 2147483647 h 810"/>
                <a:gd name="T52" fmla="*/ 2147483647 w 810"/>
                <a:gd name="T53" fmla="*/ 2147483647 h 810"/>
                <a:gd name="T54" fmla="*/ 2147483647 w 810"/>
                <a:gd name="T55" fmla="*/ 2147483647 h 810"/>
                <a:gd name="T56" fmla="*/ 2147483647 w 810"/>
                <a:gd name="T57" fmla="*/ 2147483647 h 810"/>
                <a:gd name="T58" fmla="*/ 2147483647 w 810"/>
                <a:gd name="T59" fmla="*/ 2147483647 h 810"/>
                <a:gd name="T60" fmla="*/ 2147483647 w 810"/>
                <a:gd name="T61" fmla="*/ 2147483647 h 810"/>
                <a:gd name="T62" fmla="*/ 2147483647 w 810"/>
                <a:gd name="T63" fmla="*/ 2147483647 h 810"/>
                <a:gd name="T64" fmla="*/ 2147483647 w 810"/>
                <a:gd name="T65" fmla="*/ 2147483647 h 810"/>
                <a:gd name="T66" fmla="*/ 2147483647 w 810"/>
                <a:gd name="T67" fmla="*/ 2147483647 h 810"/>
                <a:gd name="T68" fmla="*/ 2147483647 w 810"/>
                <a:gd name="T69" fmla="*/ 2147483647 h 810"/>
                <a:gd name="T70" fmla="*/ 2147483647 w 810"/>
                <a:gd name="T71" fmla="*/ 2147483647 h 810"/>
                <a:gd name="T72" fmla="*/ 2147483647 w 810"/>
                <a:gd name="T73" fmla="*/ 2147483647 h 810"/>
                <a:gd name="T74" fmla="*/ 2147483647 w 810"/>
                <a:gd name="T75" fmla="*/ 2147483647 h 810"/>
                <a:gd name="T76" fmla="*/ 2147483647 w 810"/>
                <a:gd name="T77" fmla="*/ 2147483647 h 810"/>
                <a:gd name="T78" fmla="*/ 2147483647 w 810"/>
                <a:gd name="T79" fmla="*/ 2147483647 h 810"/>
                <a:gd name="T80" fmla="*/ 2147483647 w 810"/>
                <a:gd name="T81" fmla="*/ 2147483647 h 810"/>
                <a:gd name="T82" fmla="*/ 2147483647 w 810"/>
                <a:gd name="T83" fmla="*/ 2147483647 h 810"/>
                <a:gd name="T84" fmla="*/ 2147483647 w 810"/>
                <a:gd name="T85" fmla="*/ 2147483647 h 810"/>
                <a:gd name="T86" fmla="*/ 2147483647 w 810"/>
                <a:gd name="T87" fmla="*/ 2147483647 h 810"/>
                <a:gd name="T88" fmla="*/ 2147483647 w 810"/>
                <a:gd name="T89" fmla="*/ 2147483647 h 810"/>
                <a:gd name="T90" fmla="*/ 2147483647 w 810"/>
                <a:gd name="T91" fmla="*/ 2147483647 h 810"/>
                <a:gd name="T92" fmla="*/ 2147483647 w 810"/>
                <a:gd name="T93" fmla="*/ 2147483647 h 810"/>
                <a:gd name="T94" fmla="*/ 2147483647 w 810"/>
                <a:gd name="T95" fmla="*/ 2147483647 h 810"/>
                <a:gd name="T96" fmla="*/ 2147483647 w 810"/>
                <a:gd name="T97" fmla="*/ 2147483647 h 810"/>
                <a:gd name="T98" fmla="*/ 2147483647 w 810"/>
                <a:gd name="T99" fmla="*/ 2147483647 h 810"/>
                <a:gd name="T100" fmla="*/ 2147483647 w 810"/>
                <a:gd name="T101" fmla="*/ 2147483647 h 81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10"/>
                <a:gd name="T154" fmla="*/ 0 h 810"/>
                <a:gd name="T155" fmla="*/ 810 w 810"/>
                <a:gd name="T156" fmla="*/ 810 h 81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10" h="810">
                  <a:moveTo>
                    <a:pt x="810" y="404"/>
                  </a:moveTo>
                  <a:lnTo>
                    <a:pt x="810" y="383"/>
                  </a:lnTo>
                  <a:lnTo>
                    <a:pt x="809" y="363"/>
                  </a:lnTo>
                  <a:lnTo>
                    <a:pt x="807" y="342"/>
                  </a:lnTo>
                  <a:lnTo>
                    <a:pt x="803" y="323"/>
                  </a:lnTo>
                  <a:lnTo>
                    <a:pt x="798" y="303"/>
                  </a:lnTo>
                  <a:lnTo>
                    <a:pt x="793" y="284"/>
                  </a:lnTo>
                  <a:lnTo>
                    <a:pt x="786" y="266"/>
                  </a:lnTo>
                  <a:lnTo>
                    <a:pt x="778" y="246"/>
                  </a:lnTo>
                  <a:lnTo>
                    <a:pt x="771" y="229"/>
                  </a:lnTo>
                  <a:lnTo>
                    <a:pt x="763" y="211"/>
                  </a:lnTo>
                  <a:lnTo>
                    <a:pt x="752" y="195"/>
                  </a:lnTo>
                  <a:lnTo>
                    <a:pt x="741" y="179"/>
                  </a:lnTo>
                  <a:lnTo>
                    <a:pt x="731" y="163"/>
                  </a:lnTo>
                  <a:lnTo>
                    <a:pt x="718" y="147"/>
                  </a:lnTo>
                  <a:lnTo>
                    <a:pt x="706" y="133"/>
                  </a:lnTo>
                  <a:lnTo>
                    <a:pt x="692" y="119"/>
                  </a:lnTo>
                  <a:lnTo>
                    <a:pt x="677" y="104"/>
                  </a:lnTo>
                  <a:lnTo>
                    <a:pt x="663" y="92"/>
                  </a:lnTo>
                  <a:lnTo>
                    <a:pt x="649" y="80"/>
                  </a:lnTo>
                  <a:lnTo>
                    <a:pt x="633" y="69"/>
                  </a:lnTo>
                  <a:lnTo>
                    <a:pt x="615" y="58"/>
                  </a:lnTo>
                  <a:lnTo>
                    <a:pt x="599" y="48"/>
                  </a:lnTo>
                  <a:lnTo>
                    <a:pt x="582" y="39"/>
                  </a:lnTo>
                  <a:lnTo>
                    <a:pt x="564" y="32"/>
                  </a:lnTo>
                  <a:lnTo>
                    <a:pt x="544" y="25"/>
                  </a:lnTo>
                  <a:lnTo>
                    <a:pt x="527" y="18"/>
                  </a:lnTo>
                  <a:lnTo>
                    <a:pt x="507" y="12"/>
                  </a:lnTo>
                  <a:lnTo>
                    <a:pt x="488" y="7"/>
                  </a:lnTo>
                  <a:lnTo>
                    <a:pt x="468" y="3"/>
                  </a:lnTo>
                  <a:lnTo>
                    <a:pt x="447" y="2"/>
                  </a:lnTo>
                  <a:lnTo>
                    <a:pt x="427" y="0"/>
                  </a:lnTo>
                  <a:lnTo>
                    <a:pt x="406" y="0"/>
                  </a:lnTo>
                  <a:lnTo>
                    <a:pt x="385" y="0"/>
                  </a:lnTo>
                  <a:lnTo>
                    <a:pt x="364" y="2"/>
                  </a:lnTo>
                  <a:lnTo>
                    <a:pt x="344" y="3"/>
                  </a:lnTo>
                  <a:lnTo>
                    <a:pt x="325" y="7"/>
                  </a:lnTo>
                  <a:lnTo>
                    <a:pt x="305" y="12"/>
                  </a:lnTo>
                  <a:lnTo>
                    <a:pt x="286" y="18"/>
                  </a:lnTo>
                  <a:lnTo>
                    <a:pt x="266" y="25"/>
                  </a:lnTo>
                  <a:lnTo>
                    <a:pt x="248" y="32"/>
                  </a:lnTo>
                  <a:lnTo>
                    <a:pt x="231" y="39"/>
                  </a:lnTo>
                  <a:lnTo>
                    <a:pt x="213" y="48"/>
                  </a:lnTo>
                  <a:lnTo>
                    <a:pt x="195" y="58"/>
                  </a:lnTo>
                  <a:lnTo>
                    <a:pt x="179" y="69"/>
                  </a:lnTo>
                  <a:lnTo>
                    <a:pt x="163" y="80"/>
                  </a:lnTo>
                  <a:lnTo>
                    <a:pt x="147" y="92"/>
                  </a:lnTo>
                  <a:lnTo>
                    <a:pt x="133" y="104"/>
                  </a:lnTo>
                  <a:lnTo>
                    <a:pt x="119" y="119"/>
                  </a:lnTo>
                  <a:lnTo>
                    <a:pt x="107" y="133"/>
                  </a:lnTo>
                  <a:lnTo>
                    <a:pt x="92" y="147"/>
                  </a:lnTo>
                  <a:lnTo>
                    <a:pt x="82" y="163"/>
                  </a:lnTo>
                  <a:lnTo>
                    <a:pt x="69" y="179"/>
                  </a:lnTo>
                  <a:lnTo>
                    <a:pt x="59" y="195"/>
                  </a:lnTo>
                  <a:lnTo>
                    <a:pt x="50" y="211"/>
                  </a:lnTo>
                  <a:lnTo>
                    <a:pt x="41" y="229"/>
                  </a:lnTo>
                  <a:lnTo>
                    <a:pt x="32" y="246"/>
                  </a:lnTo>
                  <a:lnTo>
                    <a:pt x="25" y="266"/>
                  </a:lnTo>
                  <a:lnTo>
                    <a:pt x="20" y="284"/>
                  </a:lnTo>
                  <a:lnTo>
                    <a:pt x="13" y="303"/>
                  </a:lnTo>
                  <a:lnTo>
                    <a:pt x="9" y="323"/>
                  </a:lnTo>
                  <a:lnTo>
                    <a:pt x="6" y="342"/>
                  </a:lnTo>
                  <a:lnTo>
                    <a:pt x="2" y="363"/>
                  </a:lnTo>
                  <a:lnTo>
                    <a:pt x="2" y="383"/>
                  </a:lnTo>
                  <a:lnTo>
                    <a:pt x="0" y="404"/>
                  </a:lnTo>
                  <a:lnTo>
                    <a:pt x="2" y="425"/>
                  </a:lnTo>
                  <a:lnTo>
                    <a:pt x="2" y="447"/>
                  </a:lnTo>
                  <a:lnTo>
                    <a:pt x="6" y="466"/>
                  </a:lnTo>
                  <a:lnTo>
                    <a:pt x="9" y="486"/>
                  </a:lnTo>
                  <a:lnTo>
                    <a:pt x="13" y="505"/>
                  </a:lnTo>
                  <a:lnTo>
                    <a:pt x="20" y="525"/>
                  </a:lnTo>
                  <a:lnTo>
                    <a:pt x="25" y="544"/>
                  </a:lnTo>
                  <a:lnTo>
                    <a:pt x="32" y="562"/>
                  </a:lnTo>
                  <a:lnTo>
                    <a:pt x="41" y="580"/>
                  </a:lnTo>
                  <a:lnTo>
                    <a:pt x="50" y="597"/>
                  </a:lnTo>
                  <a:lnTo>
                    <a:pt x="59" y="615"/>
                  </a:lnTo>
                  <a:lnTo>
                    <a:pt x="69" y="631"/>
                  </a:lnTo>
                  <a:lnTo>
                    <a:pt x="82" y="647"/>
                  </a:lnTo>
                  <a:lnTo>
                    <a:pt x="92" y="663"/>
                  </a:lnTo>
                  <a:lnTo>
                    <a:pt x="107" y="677"/>
                  </a:lnTo>
                  <a:lnTo>
                    <a:pt x="119" y="691"/>
                  </a:lnTo>
                  <a:lnTo>
                    <a:pt x="133" y="704"/>
                  </a:lnTo>
                  <a:lnTo>
                    <a:pt x="147" y="718"/>
                  </a:lnTo>
                  <a:lnTo>
                    <a:pt x="163" y="729"/>
                  </a:lnTo>
                  <a:lnTo>
                    <a:pt x="179" y="741"/>
                  </a:lnTo>
                  <a:lnTo>
                    <a:pt x="195" y="752"/>
                  </a:lnTo>
                  <a:lnTo>
                    <a:pt x="213" y="761"/>
                  </a:lnTo>
                  <a:lnTo>
                    <a:pt x="231" y="769"/>
                  </a:lnTo>
                  <a:lnTo>
                    <a:pt x="248" y="778"/>
                  </a:lnTo>
                  <a:lnTo>
                    <a:pt x="266" y="785"/>
                  </a:lnTo>
                  <a:lnTo>
                    <a:pt x="286" y="791"/>
                  </a:lnTo>
                  <a:lnTo>
                    <a:pt x="305" y="798"/>
                  </a:lnTo>
                  <a:lnTo>
                    <a:pt x="325" y="801"/>
                  </a:lnTo>
                  <a:lnTo>
                    <a:pt x="344" y="805"/>
                  </a:lnTo>
                  <a:lnTo>
                    <a:pt x="364" y="808"/>
                  </a:lnTo>
                  <a:lnTo>
                    <a:pt x="385" y="808"/>
                  </a:lnTo>
                  <a:lnTo>
                    <a:pt x="406" y="810"/>
                  </a:lnTo>
                  <a:lnTo>
                    <a:pt x="427" y="808"/>
                  </a:lnTo>
                  <a:lnTo>
                    <a:pt x="447" y="808"/>
                  </a:lnTo>
                  <a:lnTo>
                    <a:pt x="468" y="805"/>
                  </a:lnTo>
                  <a:lnTo>
                    <a:pt x="488" y="801"/>
                  </a:lnTo>
                  <a:lnTo>
                    <a:pt x="507" y="798"/>
                  </a:lnTo>
                  <a:lnTo>
                    <a:pt x="527" y="791"/>
                  </a:lnTo>
                  <a:lnTo>
                    <a:pt x="544" y="785"/>
                  </a:lnTo>
                  <a:lnTo>
                    <a:pt x="564" y="778"/>
                  </a:lnTo>
                  <a:lnTo>
                    <a:pt x="582" y="769"/>
                  </a:lnTo>
                  <a:lnTo>
                    <a:pt x="599" y="761"/>
                  </a:lnTo>
                  <a:lnTo>
                    <a:pt x="615" y="752"/>
                  </a:lnTo>
                  <a:lnTo>
                    <a:pt x="633" y="741"/>
                  </a:lnTo>
                  <a:lnTo>
                    <a:pt x="649" y="729"/>
                  </a:lnTo>
                  <a:lnTo>
                    <a:pt x="663" y="718"/>
                  </a:lnTo>
                  <a:lnTo>
                    <a:pt x="677" y="704"/>
                  </a:lnTo>
                  <a:lnTo>
                    <a:pt x="692" y="691"/>
                  </a:lnTo>
                  <a:lnTo>
                    <a:pt x="706" y="677"/>
                  </a:lnTo>
                  <a:lnTo>
                    <a:pt x="718" y="663"/>
                  </a:lnTo>
                  <a:lnTo>
                    <a:pt x="731" y="647"/>
                  </a:lnTo>
                  <a:lnTo>
                    <a:pt x="741" y="631"/>
                  </a:lnTo>
                  <a:lnTo>
                    <a:pt x="752" y="615"/>
                  </a:lnTo>
                  <a:lnTo>
                    <a:pt x="763" y="597"/>
                  </a:lnTo>
                  <a:lnTo>
                    <a:pt x="771" y="580"/>
                  </a:lnTo>
                  <a:lnTo>
                    <a:pt x="778" y="562"/>
                  </a:lnTo>
                  <a:lnTo>
                    <a:pt x="786" y="544"/>
                  </a:lnTo>
                  <a:lnTo>
                    <a:pt x="793" y="525"/>
                  </a:lnTo>
                  <a:lnTo>
                    <a:pt x="798" y="505"/>
                  </a:lnTo>
                  <a:lnTo>
                    <a:pt x="803" y="486"/>
                  </a:lnTo>
                  <a:lnTo>
                    <a:pt x="807" y="466"/>
                  </a:lnTo>
                  <a:lnTo>
                    <a:pt x="809" y="447"/>
                  </a:lnTo>
                  <a:lnTo>
                    <a:pt x="810" y="425"/>
                  </a:lnTo>
                  <a:lnTo>
                    <a:pt x="810" y="404"/>
                  </a:lnTo>
                  <a:lnTo>
                    <a:pt x="800" y="404"/>
                  </a:lnTo>
                  <a:lnTo>
                    <a:pt x="800" y="385"/>
                  </a:lnTo>
                  <a:lnTo>
                    <a:pt x="798" y="365"/>
                  </a:lnTo>
                  <a:lnTo>
                    <a:pt x="796" y="344"/>
                  </a:lnTo>
                  <a:lnTo>
                    <a:pt x="793" y="324"/>
                  </a:lnTo>
                  <a:lnTo>
                    <a:pt x="787" y="307"/>
                  </a:lnTo>
                  <a:lnTo>
                    <a:pt x="782" y="287"/>
                  </a:lnTo>
                  <a:lnTo>
                    <a:pt x="777" y="269"/>
                  </a:lnTo>
                  <a:lnTo>
                    <a:pt x="770" y="252"/>
                  </a:lnTo>
                  <a:lnTo>
                    <a:pt x="761" y="234"/>
                  </a:lnTo>
                  <a:lnTo>
                    <a:pt x="752" y="216"/>
                  </a:lnTo>
                  <a:lnTo>
                    <a:pt x="743" y="200"/>
                  </a:lnTo>
                  <a:lnTo>
                    <a:pt x="732" y="184"/>
                  </a:lnTo>
                  <a:lnTo>
                    <a:pt x="722" y="168"/>
                  </a:lnTo>
                  <a:lnTo>
                    <a:pt x="709" y="154"/>
                  </a:lnTo>
                  <a:lnTo>
                    <a:pt x="697" y="140"/>
                  </a:lnTo>
                  <a:lnTo>
                    <a:pt x="685" y="126"/>
                  </a:lnTo>
                  <a:lnTo>
                    <a:pt x="670" y="113"/>
                  </a:lnTo>
                  <a:lnTo>
                    <a:pt x="656" y="101"/>
                  </a:lnTo>
                  <a:lnTo>
                    <a:pt x="642" y="88"/>
                  </a:lnTo>
                  <a:lnTo>
                    <a:pt x="626" y="78"/>
                  </a:lnTo>
                  <a:lnTo>
                    <a:pt x="610" y="67"/>
                  </a:lnTo>
                  <a:lnTo>
                    <a:pt x="594" y="58"/>
                  </a:lnTo>
                  <a:lnTo>
                    <a:pt x="576" y="49"/>
                  </a:lnTo>
                  <a:lnTo>
                    <a:pt x="559" y="41"/>
                  </a:lnTo>
                  <a:lnTo>
                    <a:pt x="541" y="34"/>
                  </a:lnTo>
                  <a:lnTo>
                    <a:pt x="523" y="28"/>
                  </a:lnTo>
                  <a:lnTo>
                    <a:pt x="504" y="23"/>
                  </a:lnTo>
                  <a:lnTo>
                    <a:pt x="486" y="18"/>
                  </a:lnTo>
                  <a:lnTo>
                    <a:pt x="466" y="14"/>
                  </a:lnTo>
                  <a:lnTo>
                    <a:pt x="447" y="12"/>
                  </a:lnTo>
                  <a:lnTo>
                    <a:pt x="426" y="10"/>
                  </a:lnTo>
                  <a:lnTo>
                    <a:pt x="406" y="10"/>
                  </a:lnTo>
                  <a:lnTo>
                    <a:pt x="385" y="10"/>
                  </a:lnTo>
                  <a:lnTo>
                    <a:pt x="365" y="12"/>
                  </a:lnTo>
                  <a:lnTo>
                    <a:pt x="346" y="14"/>
                  </a:lnTo>
                  <a:lnTo>
                    <a:pt x="326" y="18"/>
                  </a:lnTo>
                  <a:lnTo>
                    <a:pt x="307" y="23"/>
                  </a:lnTo>
                  <a:lnTo>
                    <a:pt x="289" y="28"/>
                  </a:lnTo>
                  <a:lnTo>
                    <a:pt x="270" y="34"/>
                  </a:lnTo>
                  <a:lnTo>
                    <a:pt x="252" y="41"/>
                  </a:lnTo>
                  <a:lnTo>
                    <a:pt x="234" y="49"/>
                  </a:lnTo>
                  <a:lnTo>
                    <a:pt x="218" y="58"/>
                  </a:lnTo>
                  <a:lnTo>
                    <a:pt x="201" y="67"/>
                  </a:lnTo>
                  <a:lnTo>
                    <a:pt x="185" y="78"/>
                  </a:lnTo>
                  <a:lnTo>
                    <a:pt x="170" y="88"/>
                  </a:lnTo>
                  <a:lnTo>
                    <a:pt x="154" y="101"/>
                  </a:lnTo>
                  <a:lnTo>
                    <a:pt x="140" y="113"/>
                  </a:lnTo>
                  <a:lnTo>
                    <a:pt x="126" y="126"/>
                  </a:lnTo>
                  <a:lnTo>
                    <a:pt x="114" y="140"/>
                  </a:lnTo>
                  <a:lnTo>
                    <a:pt x="101" y="154"/>
                  </a:lnTo>
                  <a:lnTo>
                    <a:pt x="91" y="168"/>
                  </a:lnTo>
                  <a:lnTo>
                    <a:pt x="78" y="184"/>
                  </a:lnTo>
                  <a:lnTo>
                    <a:pt x="69" y="200"/>
                  </a:lnTo>
                  <a:lnTo>
                    <a:pt x="59" y="216"/>
                  </a:lnTo>
                  <a:lnTo>
                    <a:pt x="50" y="234"/>
                  </a:lnTo>
                  <a:lnTo>
                    <a:pt x="43" y="252"/>
                  </a:lnTo>
                  <a:lnTo>
                    <a:pt x="36" y="269"/>
                  </a:lnTo>
                  <a:lnTo>
                    <a:pt x="29" y="287"/>
                  </a:lnTo>
                  <a:lnTo>
                    <a:pt x="23" y="307"/>
                  </a:lnTo>
                  <a:lnTo>
                    <a:pt x="20" y="324"/>
                  </a:lnTo>
                  <a:lnTo>
                    <a:pt x="16" y="344"/>
                  </a:lnTo>
                  <a:lnTo>
                    <a:pt x="13" y="365"/>
                  </a:lnTo>
                  <a:lnTo>
                    <a:pt x="13" y="385"/>
                  </a:lnTo>
                  <a:lnTo>
                    <a:pt x="11" y="404"/>
                  </a:lnTo>
                  <a:lnTo>
                    <a:pt x="13" y="425"/>
                  </a:lnTo>
                  <a:lnTo>
                    <a:pt x="13" y="445"/>
                  </a:lnTo>
                  <a:lnTo>
                    <a:pt x="16" y="464"/>
                  </a:lnTo>
                  <a:lnTo>
                    <a:pt x="20" y="484"/>
                  </a:lnTo>
                  <a:lnTo>
                    <a:pt x="23" y="503"/>
                  </a:lnTo>
                  <a:lnTo>
                    <a:pt x="29" y="521"/>
                  </a:lnTo>
                  <a:lnTo>
                    <a:pt x="36" y="541"/>
                  </a:lnTo>
                  <a:lnTo>
                    <a:pt x="43" y="558"/>
                  </a:lnTo>
                  <a:lnTo>
                    <a:pt x="50" y="576"/>
                  </a:lnTo>
                  <a:lnTo>
                    <a:pt x="59" y="592"/>
                  </a:lnTo>
                  <a:lnTo>
                    <a:pt x="69" y="610"/>
                  </a:lnTo>
                  <a:lnTo>
                    <a:pt x="78" y="626"/>
                  </a:lnTo>
                  <a:lnTo>
                    <a:pt x="91" y="640"/>
                  </a:lnTo>
                  <a:lnTo>
                    <a:pt x="101" y="656"/>
                  </a:lnTo>
                  <a:lnTo>
                    <a:pt x="114" y="670"/>
                  </a:lnTo>
                  <a:lnTo>
                    <a:pt x="126" y="683"/>
                  </a:lnTo>
                  <a:lnTo>
                    <a:pt x="140" y="697"/>
                  </a:lnTo>
                  <a:lnTo>
                    <a:pt x="154" y="709"/>
                  </a:lnTo>
                  <a:lnTo>
                    <a:pt x="170" y="720"/>
                  </a:lnTo>
                  <a:lnTo>
                    <a:pt x="185" y="732"/>
                  </a:lnTo>
                  <a:lnTo>
                    <a:pt x="201" y="741"/>
                  </a:lnTo>
                  <a:lnTo>
                    <a:pt x="218" y="752"/>
                  </a:lnTo>
                  <a:lnTo>
                    <a:pt x="234" y="761"/>
                  </a:lnTo>
                  <a:lnTo>
                    <a:pt x="252" y="768"/>
                  </a:lnTo>
                  <a:lnTo>
                    <a:pt x="270" y="775"/>
                  </a:lnTo>
                  <a:lnTo>
                    <a:pt x="289" y="782"/>
                  </a:lnTo>
                  <a:lnTo>
                    <a:pt x="307" y="787"/>
                  </a:lnTo>
                  <a:lnTo>
                    <a:pt x="326" y="791"/>
                  </a:lnTo>
                  <a:lnTo>
                    <a:pt x="346" y="794"/>
                  </a:lnTo>
                  <a:lnTo>
                    <a:pt x="365" y="796"/>
                  </a:lnTo>
                  <a:lnTo>
                    <a:pt x="385" y="798"/>
                  </a:lnTo>
                  <a:lnTo>
                    <a:pt x="406" y="800"/>
                  </a:lnTo>
                  <a:lnTo>
                    <a:pt x="426" y="798"/>
                  </a:lnTo>
                  <a:lnTo>
                    <a:pt x="447" y="796"/>
                  </a:lnTo>
                  <a:lnTo>
                    <a:pt x="466" y="794"/>
                  </a:lnTo>
                  <a:lnTo>
                    <a:pt x="486" y="791"/>
                  </a:lnTo>
                  <a:lnTo>
                    <a:pt x="504" y="787"/>
                  </a:lnTo>
                  <a:lnTo>
                    <a:pt x="523" y="782"/>
                  </a:lnTo>
                  <a:lnTo>
                    <a:pt x="541" y="775"/>
                  </a:lnTo>
                  <a:lnTo>
                    <a:pt x="559" y="768"/>
                  </a:lnTo>
                  <a:lnTo>
                    <a:pt x="576" y="761"/>
                  </a:lnTo>
                  <a:lnTo>
                    <a:pt x="594" y="752"/>
                  </a:lnTo>
                  <a:lnTo>
                    <a:pt x="610" y="741"/>
                  </a:lnTo>
                  <a:lnTo>
                    <a:pt x="626" y="732"/>
                  </a:lnTo>
                  <a:lnTo>
                    <a:pt x="642" y="720"/>
                  </a:lnTo>
                  <a:lnTo>
                    <a:pt x="656" y="709"/>
                  </a:lnTo>
                  <a:lnTo>
                    <a:pt x="670" y="697"/>
                  </a:lnTo>
                  <a:lnTo>
                    <a:pt x="685" y="683"/>
                  </a:lnTo>
                  <a:lnTo>
                    <a:pt x="697" y="670"/>
                  </a:lnTo>
                  <a:lnTo>
                    <a:pt x="709" y="656"/>
                  </a:lnTo>
                  <a:lnTo>
                    <a:pt x="722" y="640"/>
                  </a:lnTo>
                  <a:lnTo>
                    <a:pt x="732" y="626"/>
                  </a:lnTo>
                  <a:lnTo>
                    <a:pt x="743" y="610"/>
                  </a:lnTo>
                  <a:lnTo>
                    <a:pt x="752" y="592"/>
                  </a:lnTo>
                  <a:lnTo>
                    <a:pt x="761" y="576"/>
                  </a:lnTo>
                  <a:lnTo>
                    <a:pt x="770" y="558"/>
                  </a:lnTo>
                  <a:lnTo>
                    <a:pt x="777" y="541"/>
                  </a:lnTo>
                  <a:lnTo>
                    <a:pt x="782" y="521"/>
                  </a:lnTo>
                  <a:lnTo>
                    <a:pt x="787" y="503"/>
                  </a:lnTo>
                  <a:lnTo>
                    <a:pt x="793" y="484"/>
                  </a:lnTo>
                  <a:lnTo>
                    <a:pt x="796" y="464"/>
                  </a:lnTo>
                  <a:lnTo>
                    <a:pt x="798" y="445"/>
                  </a:lnTo>
                  <a:lnTo>
                    <a:pt x="800" y="425"/>
                  </a:lnTo>
                  <a:lnTo>
                    <a:pt x="800" y="404"/>
                  </a:lnTo>
                  <a:lnTo>
                    <a:pt x="810" y="404"/>
                  </a:lnTo>
                  <a:close/>
                </a:path>
              </a:pathLst>
            </a:custGeom>
            <a:solidFill>
              <a:srgbClr val="B5E1FF"/>
            </a:solidFill>
            <a:ln w="9525">
              <a:noFill/>
              <a:round/>
              <a:headEnd/>
              <a:tailEnd/>
            </a:ln>
          </p:spPr>
          <p:txBody>
            <a:bodyPr/>
            <a:lstStyle/>
            <a:p>
              <a:endParaRPr lang="en-US"/>
            </a:p>
          </p:txBody>
        </p:sp>
        <p:sp>
          <p:nvSpPr>
            <p:cNvPr id="53388" name="Freeform 141"/>
            <p:cNvSpPr>
              <a:spLocks/>
            </p:cNvSpPr>
            <p:nvPr/>
          </p:nvSpPr>
          <p:spPr bwMode="auto">
            <a:xfrm>
              <a:off x="4116535" y="2735283"/>
              <a:ext cx="1127478" cy="1270000"/>
            </a:xfrm>
            <a:custGeom>
              <a:avLst/>
              <a:gdLst>
                <a:gd name="T0" fmla="*/ 2147483647 w 799"/>
                <a:gd name="T1" fmla="*/ 2147483647 h 800"/>
                <a:gd name="T2" fmla="*/ 2147483647 w 799"/>
                <a:gd name="T3" fmla="*/ 2147483647 h 800"/>
                <a:gd name="T4" fmla="*/ 2147483647 w 799"/>
                <a:gd name="T5" fmla="*/ 2147483647 h 800"/>
                <a:gd name="T6" fmla="*/ 2147483647 w 799"/>
                <a:gd name="T7" fmla="*/ 2147483647 h 800"/>
                <a:gd name="T8" fmla="*/ 2147483647 w 799"/>
                <a:gd name="T9" fmla="*/ 2147483647 h 800"/>
                <a:gd name="T10" fmla="*/ 2147483647 w 799"/>
                <a:gd name="T11" fmla="*/ 2147483647 h 800"/>
                <a:gd name="T12" fmla="*/ 2147483647 w 799"/>
                <a:gd name="T13" fmla="*/ 2147483647 h 800"/>
                <a:gd name="T14" fmla="*/ 2147483647 w 799"/>
                <a:gd name="T15" fmla="*/ 2147483647 h 800"/>
                <a:gd name="T16" fmla="*/ 2147483647 w 799"/>
                <a:gd name="T17" fmla="*/ 2147483647 h 800"/>
                <a:gd name="T18" fmla="*/ 2147483647 w 799"/>
                <a:gd name="T19" fmla="*/ 2147483647 h 800"/>
                <a:gd name="T20" fmla="*/ 2147483647 w 799"/>
                <a:gd name="T21" fmla="*/ 2147483647 h 800"/>
                <a:gd name="T22" fmla="*/ 2147483647 w 799"/>
                <a:gd name="T23" fmla="*/ 2147483647 h 800"/>
                <a:gd name="T24" fmla="*/ 0 w 799"/>
                <a:gd name="T25" fmla="*/ 2147483647 h 800"/>
                <a:gd name="T26" fmla="*/ 2147483647 w 799"/>
                <a:gd name="T27" fmla="*/ 2147483647 h 800"/>
                <a:gd name="T28" fmla="*/ 2147483647 w 799"/>
                <a:gd name="T29" fmla="*/ 2147483647 h 800"/>
                <a:gd name="T30" fmla="*/ 2147483647 w 799"/>
                <a:gd name="T31" fmla="*/ 2147483647 h 800"/>
                <a:gd name="T32" fmla="*/ 2147483647 w 799"/>
                <a:gd name="T33" fmla="*/ 2147483647 h 800"/>
                <a:gd name="T34" fmla="*/ 2147483647 w 799"/>
                <a:gd name="T35" fmla="*/ 2147483647 h 800"/>
                <a:gd name="T36" fmla="*/ 2147483647 w 799"/>
                <a:gd name="T37" fmla="*/ 2147483647 h 800"/>
                <a:gd name="T38" fmla="*/ 2147483647 w 799"/>
                <a:gd name="T39" fmla="*/ 2147483647 h 800"/>
                <a:gd name="T40" fmla="*/ 2147483647 w 799"/>
                <a:gd name="T41" fmla="*/ 2147483647 h 800"/>
                <a:gd name="T42" fmla="*/ 2147483647 w 799"/>
                <a:gd name="T43" fmla="*/ 2147483647 h 800"/>
                <a:gd name="T44" fmla="*/ 2147483647 w 799"/>
                <a:gd name="T45" fmla="*/ 2147483647 h 800"/>
                <a:gd name="T46" fmla="*/ 2147483647 w 799"/>
                <a:gd name="T47" fmla="*/ 2147483647 h 800"/>
                <a:gd name="T48" fmla="*/ 2147483647 w 799"/>
                <a:gd name="T49" fmla="*/ 2147483647 h 800"/>
                <a:gd name="T50" fmla="*/ 2147483647 w 799"/>
                <a:gd name="T51" fmla="*/ 2147483647 h 800"/>
                <a:gd name="T52" fmla="*/ 2147483647 w 799"/>
                <a:gd name="T53" fmla="*/ 2147483647 h 800"/>
                <a:gd name="T54" fmla="*/ 2147483647 w 799"/>
                <a:gd name="T55" fmla="*/ 2147483647 h 800"/>
                <a:gd name="T56" fmla="*/ 2147483647 w 799"/>
                <a:gd name="T57" fmla="*/ 2147483647 h 800"/>
                <a:gd name="T58" fmla="*/ 2147483647 w 799"/>
                <a:gd name="T59" fmla="*/ 2147483647 h 800"/>
                <a:gd name="T60" fmla="*/ 2147483647 w 799"/>
                <a:gd name="T61" fmla="*/ 2147483647 h 800"/>
                <a:gd name="T62" fmla="*/ 2147483647 w 799"/>
                <a:gd name="T63" fmla="*/ 2147483647 h 800"/>
                <a:gd name="T64" fmla="*/ 2147483647 w 799"/>
                <a:gd name="T65" fmla="*/ 2147483647 h 800"/>
                <a:gd name="T66" fmla="*/ 2147483647 w 799"/>
                <a:gd name="T67" fmla="*/ 2147483647 h 800"/>
                <a:gd name="T68" fmla="*/ 2147483647 w 799"/>
                <a:gd name="T69" fmla="*/ 2147483647 h 800"/>
                <a:gd name="T70" fmla="*/ 2147483647 w 799"/>
                <a:gd name="T71" fmla="*/ 2147483647 h 800"/>
                <a:gd name="T72" fmla="*/ 2147483647 w 799"/>
                <a:gd name="T73" fmla="*/ 2147483647 h 800"/>
                <a:gd name="T74" fmla="*/ 2147483647 w 799"/>
                <a:gd name="T75" fmla="*/ 2147483647 h 800"/>
                <a:gd name="T76" fmla="*/ 2147483647 w 799"/>
                <a:gd name="T77" fmla="*/ 2147483647 h 800"/>
                <a:gd name="T78" fmla="*/ 2147483647 w 799"/>
                <a:gd name="T79" fmla="*/ 2147483647 h 800"/>
                <a:gd name="T80" fmla="*/ 2147483647 w 799"/>
                <a:gd name="T81" fmla="*/ 2147483647 h 800"/>
                <a:gd name="T82" fmla="*/ 2147483647 w 799"/>
                <a:gd name="T83" fmla="*/ 2147483647 h 800"/>
                <a:gd name="T84" fmla="*/ 2147483647 w 799"/>
                <a:gd name="T85" fmla="*/ 2147483647 h 800"/>
                <a:gd name="T86" fmla="*/ 2147483647 w 799"/>
                <a:gd name="T87" fmla="*/ 2147483647 h 800"/>
                <a:gd name="T88" fmla="*/ 2147483647 w 799"/>
                <a:gd name="T89" fmla="*/ 2147483647 h 800"/>
                <a:gd name="T90" fmla="*/ 2147483647 w 799"/>
                <a:gd name="T91" fmla="*/ 2147483647 h 800"/>
                <a:gd name="T92" fmla="*/ 2147483647 w 799"/>
                <a:gd name="T93" fmla="*/ 2147483647 h 800"/>
                <a:gd name="T94" fmla="*/ 2147483647 w 799"/>
                <a:gd name="T95" fmla="*/ 2147483647 h 800"/>
                <a:gd name="T96" fmla="*/ 2147483647 w 799"/>
                <a:gd name="T97" fmla="*/ 2147483647 h 800"/>
                <a:gd name="T98" fmla="*/ 2147483647 w 799"/>
                <a:gd name="T99" fmla="*/ 2147483647 h 800"/>
                <a:gd name="T100" fmla="*/ 2147483647 w 799"/>
                <a:gd name="T101" fmla="*/ 2147483647 h 80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99"/>
                <a:gd name="T154" fmla="*/ 0 h 800"/>
                <a:gd name="T155" fmla="*/ 799 w 799"/>
                <a:gd name="T156" fmla="*/ 800 h 80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99" h="800">
                  <a:moveTo>
                    <a:pt x="799" y="399"/>
                  </a:moveTo>
                  <a:lnTo>
                    <a:pt x="799" y="380"/>
                  </a:lnTo>
                  <a:lnTo>
                    <a:pt x="797" y="358"/>
                  </a:lnTo>
                  <a:lnTo>
                    <a:pt x="796" y="339"/>
                  </a:lnTo>
                  <a:lnTo>
                    <a:pt x="792" y="319"/>
                  </a:lnTo>
                  <a:lnTo>
                    <a:pt x="787" y="300"/>
                  </a:lnTo>
                  <a:lnTo>
                    <a:pt x="781" y="280"/>
                  </a:lnTo>
                  <a:lnTo>
                    <a:pt x="776" y="263"/>
                  </a:lnTo>
                  <a:lnTo>
                    <a:pt x="769" y="245"/>
                  </a:lnTo>
                  <a:lnTo>
                    <a:pt x="760" y="227"/>
                  </a:lnTo>
                  <a:lnTo>
                    <a:pt x="751" y="209"/>
                  </a:lnTo>
                  <a:lnTo>
                    <a:pt x="742" y="192"/>
                  </a:lnTo>
                  <a:lnTo>
                    <a:pt x="732" y="176"/>
                  </a:lnTo>
                  <a:lnTo>
                    <a:pt x="721" y="160"/>
                  </a:lnTo>
                  <a:lnTo>
                    <a:pt x="709" y="146"/>
                  </a:lnTo>
                  <a:lnTo>
                    <a:pt x="696" y="131"/>
                  </a:lnTo>
                  <a:lnTo>
                    <a:pt x="682" y="117"/>
                  </a:lnTo>
                  <a:lnTo>
                    <a:pt x="668" y="103"/>
                  </a:lnTo>
                  <a:lnTo>
                    <a:pt x="654" y="91"/>
                  </a:lnTo>
                  <a:lnTo>
                    <a:pt x="640" y="80"/>
                  </a:lnTo>
                  <a:lnTo>
                    <a:pt x="624" y="68"/>
                  </a:lnTo>
                  <a:lnTo>
                    <a:pt x="608" y="57"/>
                  </a:lnTo>
                  <a:lnTo>
                    <a:pt x="590" y="48"/>
                  </a:lnTo>
                  <a:lnTo>
                    <a:pt x="574" y="39"/>
                  </a:lnTo>
                  <a:lnTo>
                    <a:pt x="556" y="32"/>
                  </a:lnTo>
                  <a:lnTo>
                    <a:pt x="537" y="23"/>
                  </a:lnTo>
                  <a:lnTo>
                    <a:pt x="519" y="18"/>
                  </a:lnTo>
                  <a:lnTo>
                    <a:pt x="499" y="13"/>
                  </a:lnTo>
                  <a:lnTo>
                    <a:pt x="480" y="7"/>
                  </a:lnTo>
                  <a:lnTo>
                    <a:pt x="460" y="4"/>
                  </a:lnTo>
                  <a:lnTo>
                    <a:pt x="441" y="2"/>
                  </a:lnTo>
                  <a:lnTo>
                    <a:pt x="420" y="0"/>
                  </a:lnTo>
                  <a:lnTo>
                    <a:pt x="400" y="0"/>
                  </a:lnTo>
                  <a:lnTo>
                    <a:pt x="379" y="0"/>
                  </a:lnTo>
                  <a:lnTo>
                    <a:pt x="359" y="2"/>
                  </a:lnTo>
                  <a:lnTo>
                    <a:pt x="338" y="4"/>
                  </a:lnTo>
                  <a:lnTo>
                    <a:pt x="319" y="7"/>
                  </a:lnTo>
                  <a:lnTo>
                    <a:pt x="299" y="13"/>
                  </a:lnTo>
                  <a:lnTo>
                    <a:pt x="281" y="18"/>
                  </a:lnTo>
                  <a:lnTo>
                    <a:pt x="262" y="23"/>
                  </a:lnTo>
                  <a:lnTo>
                    <a:pt x="244" y="32"/>
                  </a:lnTo>
                  <a:lnTo>
                    <a:pt x="226" y="39"/>
                  </a:lnTo>
                  <a:lnTo>
                    <a:pt x="209" y="48"/>
                  </a:lnTo>
                  <a:lnTo>
                    <a:pt x="193" y="57"/>
                  </a:lnTo>
                  <a:lnTo>
                    <a:pt x="177" y="68"/>
                  </a:lnTo>
                  <a:lnTo>
                    <a:pt x="161" y="80"/>
                  </a:lnTo>
                  <a:lnTo>
                    <a:pt x="145" y="91"/>
                  </a:lnTo>
                  <a:lnTo>
                    <a:pt x="131" y="103"/>
                  </a:lnTo>
                  <a:lnTo>
                    <a:pt x="117" y="117"/>
                  </a:lnTo>
                  <a:lnTo>
                    <a:pt x="104" y="131"/>
                  </a:lnTo>
                  <a:lnTo>
                    <a:pt x="92" y="146"/>
                  </a:lnTo>
                  <a:lnTo>
                    <a:pt x="79" y="160"/>
                  </a:lnTo>
                  <a:lnTo>
                    <a:pt x="69" y="176"/>
                  </a:lnTo>
                  <a:lnTo>
                    <a:pt x="58" y="192"/>
                  </a:lnTo>
                  <a:lnTo>
                    <a:pt x="47" y="209"/>
                  </a:lnTo>
                  <a:lnTo>
                    <a:pt x="40" y="227"/>
                  </a:lnTo>
                  <a:lnTo>
                    <a:pt x="31" y="245"/>
                  </a:lnTo>
                  <a:lnTo>
                    <a:pt x="24" y="263"/>
                  </a:lnTo>
                  <a:lnTo>
                    <a:pt x="17" y="280"/>
                  </a:lnTo>
                  <a:lnTo>
                    <a:pt x="12" y="300"/>
                  </a:lnTo>
                  <a:lnTo>
                    <a:pt x="8" y="319"/>
                  </a:lnTo>
                  <a:lnTo>
                    <a:pt x="5" y="339"/>
                  </a:lnTo>
                  <a:lnTo>
                    <a:pt x="1" y="358"/>
                  </a:lnTo>
                  <a:lnTo>
                    <a:pt x="1" y="380"/>
                  </a:lnTo>
                  <a:lnTo>
                    <a:pt x="0" y="399"/>
                  </a:lnTo>
                  <a:lnTo>
                    <a:pt x="1" y="420"/>
                  </a:lnTo>
                  <a:lnTo>
                    <a:pt x="1" y="440"/>
                  </a:lnTo>
                  <a:lnTo>
                    <a:pt x="5" y="461"/>
                  </a:lnTo>
                  <a:lnTo>
                    <a:pt x="8" y="481"/>
                  </a:lnTo>
                  <a:lnTo>
                    <a:pt x="12" y="500"/>
                  </a:lnTo>
                  <a:lnTo>
                    <a:pt x="17" y="518"/>
                  </a:lnTo>
                  <a:lnTo>
                    <a:pt x="24" y="537"/>
                  </a:lnTo>
                  <a:lnTo>
                    <a:pt x="31" y="555"/>
                  </a:lnTo>
                  <a:lnTo>
                    <a:pt x="40" y="573"/>
                  </a:lnTo>
                  <a:lnTo>
                    <a:pt x="47" y="591"/>
                  </a:lnTo>
                  <a:lnTo>
                    <a:pt x="58" y="607"/>
                  </a:lnTo>
                  <a:lnTo>
                    <a:pt x="69" y="623"/>
                  </a:lnTo>
                  <a:lnTo>
                    <a:pt x="79" y="638"/>
                  </a:lnTo>
                  <a:lnTo>
                    <a:pt x="92" y="654"/>
                  </a:lnTo>
                  <a:lnTo>
                    <a:pt x="104" y="669"/>
                  </a:lnTo>
                  <a:lnTo>
                    <a:pt x="117" y="683"/>
                  </a:lnTo>
                  <a:lnTo>
                    <a:pt x="131" y="695"/>
                  </a:lnTo>
                  <a:lnTo>
                    <a:pt x="145" y="708"/>
                  </a:lnTo>
                  <a:lnTo>
                    <a:pt x="161" y="720"/>
                  </a:lnTo>
                  <a:lnTo>
                    <a:pt x="177" y="731"/>
                  </a:lnTo>
                  <a:lnTo>
                    <a:pt x="193" y="741"/>
                  </a:lnTo>
                  <a:lnTo>
                    <a:pt x="209" y="750"/>
                  </a:lnTo>
                  <a:lnTo>
                    <a:pt x="226" y="759"/>
                  </a:lnTo>
                  <a:lnTo>
                    <a:pt x="244" y="768"/>
                  </a:lnTo>
                  <a:lnTo>
                    <a:pt x="262" y="775"/>
                  </a:lnTo>
                  <a:lnTo>
                    <a:pt x="281" y="782"/>
                  </a:lnTo>
                  <a:lnTo>
                    <a:pt x="299" y="787"/>
                  </a:lnTo>
                  <a:lnTo>
                    <a:pt x="319" y="791"/>
                  </a:lnTo>
                  <a:lnTo>
                    <a:pt x="338" y="795"/>
                  </a:lnTo>
                  <a:lnTo>
                    <a:pt x="359" y="798"/>
                  </a:lnTo>
                  <a:lnTo>
                    <a:pt x="379" y="798"/>
                  </a:lnTo>
                  <a:lnTo>
                    <a:pt x="400" y="800"/>
                  </a:lnTo>
                  <a:lnTo>
                    <a:pt x="420" y="798"/>
                  </a:lnTo>
                  <a:lnTo>
                    <a:pt x="441" y="798"/>
                  </a:lnTo>
                  <a:lnTo>
                    <a:pt x="460" y="795"/>
                  </a:lnTo>
                  <a:lnTo>
                    <a:pt x="480" y="791"/>
                  </a:lnTo>
                  <a:lnTo>
                    <a:pt x="499" y="787"/>
                  </a:lnTo>
                  <a:lnTo>
                    <a:pt x="519" y="782"/>
                  </a:lnTo>
                  <a:lnTo>
                    <a:pt x="537" y="775"/>
                  </a:lnTo>
                  <a:lnTo>
                    <a:pt x="556" y="768"/>
                  </a:lnTo>
                  <a:lnTo>
                    <a:pt x="574" y="759"/>
                  </a:lnTo>
                  <a:lnTo>
                    <a:pt x="590" y="750"/>
                  </a:lnTo>
                  <a:lnTo>
                    <a:pt x="608" y="741"/>
                  </a:lnTo>
                  <a:lnTo>
                    <a:pt x="624" y="731"/>
                  </a:lnTo>
                  <a:lnTo>
                    <a:pt x="640" y="720"/>
                  </a:lnTo>
                  <a:lnTo>
                    <a:pt x="654" y="708"/>
                  </a:lnTo>
                  <a:lnTo>
                    <a:pt x="668" y="695"/>
                  </a:lnTo>
                  <a:lnTo>
                    <a:pt x="682" y="683"/>
                  </a:lnTo>
                  <a:lnTo>
                    <a:pt x="696" y="669"/>
                  </a:lnTo>
                  <a:lnTo>
                    <a:pt x="709" y="654"/>
                  </a:lnTo>
                  <a:lnTo>
                    <a:pt x="721" y="638"/>
                  </a:lnTo>
                  <a:lnTo>
                    <a:pt x="732" y="623"/>
                  </a:lnTo>
                  <a:lnTo>
                    <a:pt x="742" y="607"/>
                  </a:lnTo>
                  <a:lnTo>
                    <a:pt x="751" y="591"/>
                  </a:lnTo>
                  <a:lnTo>
                    <a:pt x="760" y="573"/>
                  </a:lnTo>
                  <a:lnTo>
                    <a:pt x="769" y="555"/>
                  </a:lnTo>
                  <a:lnTo>
                    <a:pt x="776" y="537"/>
                  </a:lnTo>
                  <a:lnTo>
                    <a:pt x="781" y="518"/>
                  </a:lnTo>
                  <a:lnTo>
                    <a:pt x="787" y="500"/>
                  </a:lnTo>
                  <a:lnTo>
                    <a:pt x="792" y="481"/>
                  </a:lnTo>
                  <a:lnTo>
                    <a:pt x="796" y="461"/>
                  </a:lnTo>
                  <a:lnTo>
                    <a:pt x="797" y="440"/>
                  </a:lnTo>
                  <a:lnTo>
                    <a:pt x="799" y="420"/>
                  </a:lnTo>
                  <a:lnTo>
                    <a:pt x="799" y="399"/>
                  </a:lnTo>
                  <a:lnTo>
                    <a:pt x="788" y="399"/>
                  </a:lnTo>
                  <a:lnTo>
                    <a:pt x="788" y="380"/>
                  </a:lnTo>
                  <a:lnTo>
                    <a:pt x="787" y="360"/>
                  </a:lnTo>
                  <a:lnTo>
                    <a:pt x="785" y="341"/>
                  </a:lnTo>
                  <a:lnTo>
                    <a:pt x="781" y="321"/>
                  </a:lnTo>
                  <a:lnTo>
                    <a:pt x="776" y="302"/>
                  </a:lnTo>
                  <a:lnTo>
                    <a:pt x="771" y="284"/>
                  </a:lnTo>
                  <a:lnTo>
                    <a:pt x="765" y="266"/>
                  </a:lnTo>
                  <a:lnTo>
                    <a:pt x="758" y="248"/>
                  </a:lnTo>
                  <a:lnTo>
                    <a:pt x="751" y="231"/>
                  </a:lnTo>
                  <a:lnTo>
                    <a:pt x="742" y="215"/>
                  </a:lnTo>
                  <a:lnTo>
                    <a:pt x="732" y="199"/>
                  </a:lnTo>
                  <a:lnTo>
                    <a:pt x="723" y="183"/>
                  </a:lnTo>
                  <a:lnTo>
                    <a:pt x="712" y="167"/>
                  </a:lnTo>
                  <a:lnTo>
                    <a:pt x="700" y="153"/>
                  </a:lnTo>
                  <a:lnTo>
                    <a:pt x="687" y="138"/>
                  </a:lnTo>
                  <a:lnTo>
                    <a:pt x="675" y="124"/>
                  </a:lnTo>
                  <a:lnTo>
                    <a:pt x="661" y="112"/>
                  </a:lnTo>
                  <a:lnTo>
                    <a:pt x="647" y="99"/>
                  </a:lnTo>
                  <a:lnTo>
                    <a:pt x="632" y="87"/>
                  </a:lnTo>
                  <a:lnTo>
                    <a:pt x="616" y="76"/>
                  </a:lnTo>
                  <a:lnTo>
                    <a:pt x="602" y="68"/>
                  </a:lnTo>
                  <a:lnTo>
                    <a:pt x="585" y="57"/>
                  </a:lnTo>
                  <a:lnTo>
                    <a:pt x="569" y="50"/>
                  </a:lnTo>
                  <a:lnTo>
                    <a:pt x="551" y="41"/>
                  </a:lnTo>
                  <a:lnTo>
                    <a:pt x="533" y="34"/>
                  </a:lnTo>
                  <a:lnTo>
                    <a:pt x="515" y="29"/>
                  </a:lnTo>
                  <a:lnTo>
                    <a:pt x="498" y="23"/>
                  </a:lnTo>
                  <a:lnTo>
                    <a:pt x="478" y="18"/>
                  </a:lnTo>
                  <a:lnTo>
                    <a:pt x="459" y="14"/>
                  </a:lnTo>
                  <a:lnTo>
                    <a:pt x="439" y="13"/>
                  </a:lnTo>
                  <a:lnTo>
                    <a:pt x="420" y="11"/>
                  </a:lnTo>
                  <a:lnTo>
                    <a:pt x="400" y="11"/>
                  </a:lnTo>
                  <a:lnTo>
                    <a:pt x="381" y="11"/>
                  </a:lnTo>
                  <a:lnTo>
                    <a:pt x="359" y="13"/>
                  </a:lnTo>
                  <a:lnTo>
                    <a:pt x="340" y="14"/>
                  </a:lnTo>
                  <a:lnTo>
                    <a:pt x="322" y="18"/>
                  </a:lnTo>
                  <a:lnTo>
                    <a:pt x="303" y="23"/>
                  </a:lnTo>
                  <a:lnTo>
                    <a:pt x="285" y="29"/>
                  </a:lnTo>
                  <a:lnTo>
                    <a:pt x="265" y="34"/>
                  </a:lnTo>
                  <a:lnTo>
                    <a:pt x="248" y="41"/>
                  </a:lnTo>
                  <a:lnTo>
                    <a:pt x="232" y="50"/>
                  </a:lnTo>
                  <a:lnTo>
                    <a:pt x="214" y="57"/>
                  </a:lnTo>
                  <a:lnTo>
                    <a:pt x="198" y="68"/>
                  </a:lnTo>
                  <a:lnTo>
                    <a:pt x="182" y="76"/>
                  </a:lnTo>
                  <a:lnTo>
                    <a:pt x="168" y="87"/>
                  </a:lnTo>
                  <a:lnTo>
                    <a:pt x="152" y="99"/>
                  </a:lnTo>
                  <a:lnTo>
                    <a:pt x="138" y="112"/>
                  </a:lnTo>
                  <a:lnTo>
                    <a:pt x="125" y="124"/>
                  </a:lnTo>
                  <a:lnTo>
                    <a:pt x="111" y="138"/>
                  </a:lnTo>
                  <a:lnTo>
                    <a:pt x="99" y="153"/>
                  </a:lnTo>
                  <a:lnTo>
                    <a:pt x="88" y="167"/>
                  </a:lnTo>
                  <a:lnTo>
                    <a:pt x="78" y="183"/>
                  </a:lnTo>
                  <a:lnTo>
                    <a:pt x="67" y="199"/>
                  </a:lnTo>
                  <a:lnTo>
                    <a:pt x="58" y="215"/>
                  </a:lnTo>
                  <a:lnTo>
                    <a:pt x="49" y="231"/>
                  </a:lnTo>
                  <a:lnTo>
                    <a:pt x="42" y="248"/>
                  </a:lnTo>
                  <a:lnTo>
                    <a:pt x="35" y="266"/>
                  </a:lnTo>
                  <a:lnTo>
                    <a:pt x="28" y="284"/>
                  </a:lnTo>
                  <a:lnTo>
                    <a:pt x="23" y="302"/>
                  </a:lnTo>
                  <a:lnTo>
                    <a:pt x="19" y="321"/>
                  </a:lnTo>
                  <a:lnTo>
                    <a:pt x="15" y="341"/>
                  </a:lnTo>
                  <a:lnTo>
                    <a:pt x="14" y="360"/>
                  </a:lnTo>
                  <a:lnTo>
                    <a:pt x="12" y="380"/>
                  </a:lnTo>
                  <a:lnTo>
                    <a:pt x="10" y="399"/>
                  </a:lnTo>
                  <a:lnTo>
                    <a:pt x="12" y="420"/>
                  </a:lnTo>
                  <a:lnTo>
                    <a:pt x="14" y="440"/>
                  </a:lnTo>
                  <a:lnTo>
                    <a:pt x="15" y="459"/>
                  </a:lnTo>
                  <a:lnTo>
                    <a:pt x="19" y="477"/>
                  </a:lnTo>
                  <a:lnTo>
                    <a:pt x="23" y="497"/>
                  </a:lnTo>
                  <a:lnTo>
                    <a:pt x="28" y="514"/>
                  </a:lnTo>
                  <a:lnTo>
                    <a:pt x="35" y="534"/>
                  </a:lnTo>
                  <a:lnTo>
                    <a:pt x="42" y="552"/>
                  </a:lnTo>
                  <a:lnTo>
                    <a:pt x="49" y="568"/>
                  </a:lnTo>
                  <a:lnTo>
                    <a:pt x="58" y="585"/>
                  </a:lnTo>
                  <a:lnTo>
                    <a:pt x="67" y="601"/>
                  </a:lnTo>
                  <a:lnTo>
                    <a:pt x="78" y="617"/>
                  </a:lnTo>
                  <a:lnTo>
                    <a:pt x="88" y="631"/>
                  </a:lnTo>
                  <a:lnTo>
                    <a:pt x="99" y="647"/>
                  </a:lnTo>
                  <a:lnTo>
                    <a:pt x="111" y="662"/>
                  </a:lnTo>
                  <a:lnTo>
                    <a:pt x="125" y="674"/>
                  </a:lnTo>
                  <a:lnTo>
                    <a:pt x="138" y="688"/>
                  </a:lnTo>
                  <a:lnTo>
                    <a:pt x="152" y="701"/>
                  </a:lnTo>
                  <a:lnTo>
                    <a:pt x="168" y="711"/>
                  </a:lnTo>
                  <a:lnTo>
                    <a:pt x="182" y="722"/>
                  </a:lnTo>
                  <a:lnTo>
                    <a:pt x="198" y="732"/>
                  </a:lnTo>
                  <a:lnTo>
                    <a:pt x="214" y="741"/>
                  </a:lnTo>
                  <a:lnTo>
                    <a:pt x="232" y="750"/>
                  </a:lnTo>
                  <a:lnTo>
                    <a:pt x="248" y="757"/>
                  </a:lnTo>
                  <a:lnTo>
                    <a:pt x="265" y="764"/>
                  </a:lnTo>
                  <a:lnTo>
                    <a:pt x="285" y="771"/>
                  </a:lnTo>
                  <a:lnTo>
                    <a:pt x="303" y="777"/>
                  </a:lnTo>
                  <a:lnTo>
                    <a:pt x="322" y="780"/>
                  </a:lnTo>
                  <a:lnTo>
                    <a:pt x="340" y="784"/>
                  </a:lnTo>
                  <a:lnTo>
                    <a:pt x="359" y="786"/>
                  </a:lnTo>
                  <a:lnTo>
                    <a:pt x="381" y="787"/>
                  </a:lnTo>
                  <a:lnTo>
                    <a:pt x="400" y="789"/>
                  </a:lnTo>
                  <a:lnTo>
                    <a:pt x="420" y="787"/>
                  </a:lnTo>
                  <a:lnTo>
                    <a:pt x="439" y="786"/>
                  </a:lnTo>
                  <a:lnTo>
                    <a:pt x="459" y="784"/>
                  </a:lnTo>
                  <a:lnTo>
                    <a:pt x="478" y="780"/>
                  </a:lnTo>
                  <a:lnTo>
                    <a:pt x="498" y="777"/>
                  </a:lnTo>
                  <a:lnTo>
                    <a:pt x="515" y="771"/>
                  </a:lnTo>
                  <a:lnTo>
                    <a:pt x="533" y="764"/>
                  </a:lnTo>
                  <a:lnTo>
                    <a:pt x="551" y="757"/>
                  </a:lnTo>
                  <a:lnTo>
                    <a:pt x="569" y="750"/>
                  </a:lnTo>
                  <a:lnTo>
                    <a:pt x="585" y="741"/>
                  </a:lnTo>
                  <a:lnTo>
                    <a:pt x="602" y="732"/>
                  </a:lnTo>
                  <a:lnTo>
                    <a:pt x="616" y="722"/>
                  </a:lnTo>
                  <a:lnTo>
                    <a:pt x="632" y="711"/>
                  </a:lnTo>
                  <a:lnTo>
                    <a:pt x="647" y="701"/>
                  </a:lnTo>
                  <a:lnTo>
                    <a:pt x="661" y="688"/>
                  </a:lnTo>
                  <a:lnTo>
                    <a:pt x="675" y="674"/>
                  </a:lnTo>
                  <a:lnTo>
                    <a:pt x="687" y="662"/>
                  </a:lnTo>
                  <a:lnTo>
                    <a:pt x="700" y="647"/>
                  </a:lnTo>
                  <a:lnTo>
                    <a:pt x="712" y="631"/>
                  </a:lnTo>
                  <a:lnTo>
                    <a:pt x="723" y="617"/>
                  </a:lnTo>
                  <a:lnTo>
                    <a:pt x="732" y="601"/>
                  </a:lnTo>
                  <a:lnTo>
                    <a:pt x="742" y="585"/>
                  </a:lnTo>
                  <a:lnTo>
                    <a:pt x="751" y="568"/>
                  </a:lnTo>
                  <a:lnTo>
                    <a:pt x="758" y="552"/>
                  </a:lnTo>
                  <a:lnTo>
                    <a:pt x="765" y="534"/>
                  </a:lnTo>
                  <a:lnTo>
                    <a:pt x="771" y="514"/>
                  </a:lnTo>
                  <a:lnTo>
                    <a:pt x="776" y="497"/>
                  </a:lnTo>
                  <a:lnTo>
                    <a:pt x="781" y="477"/>
                  </a:lnTo>
                  <a:lnTo>
                    <a:pt x="785" y="459"/>
                  </a:lnTo>
                  <a:lnTo>
                    <a:pt x="787" y="440"/>
                  </a:lnTo>
                  <a:lnTo>
                    <a:pt x="788" y="420"/>
                  </a:lnTo>
                  <a:lnTo>
                    <a:pt x="788" y="399"/>
                  </a:lnTo>
                  <a:lnTo>
                    <a:pt x="799" y="399"/>
                  </a:lnTo>
                  <a:close/>
                </a:path>
              </a:pathLst>
            </a:custGeom>
            <a:solidFill>
              <a:srgbClr val="B6E1FF"/>
            </a:solidFill>
            <a:ln w="9525">
              <a:noFill/>
              <a:round/>
              <a:headEnd/>
              <a:tailEnd/>
            </a:ln>
          </p:spPr>
          <p:txBody>
            <a:bodyPr/>
            <a:lstStyle/>
            <a:p>
              <a:endParaRPr lang="en-US"/>
            </a:p>
          </p:txBody>
        </p:sp>
        <p:sp>
          <p:nvSpPr>
            <p:cNvPr id="53389" name="Freeform 142"/>
            <p:cNvSpPr>
              <a:spLocks/>
            </p:cNvSpPr>
            <p:nvPr/>
          </p:nvSpPr>
          <p:spPr bwMode="auto">
            <a:xfrm>
              <a:off x="4123591" y="2743223"/>
              <a:ext cx="1113366" cy="1254125"/>
            </a:xfrm>
            <a:custGeom>
              <a:avLst/>
              <a:gdLst>
                <a:gd name="T0" fmla="*/ 2147483647 w 789"/>
                <a:gd name="T1" fmla="*/ 2147483647 h 790"/>
                <a:gd name="T2" fmla="*/ 2147483647 w 789"/>
                <a:gd name="T3" fmla="*/ 2147483647 h 790"/>
                <a:gd name="T4" fmla="*/ 2147483647 w 789"/>
                <a:gd name="T5" fmla="*/ 2147483647 h 790"/>
                <a:gd name="T6" fmla="*/ 2147483647 w 789"/>
                <a:gd name="T7" fmla="*/ 2147483647 h 790"/>
                <a:gd name="T8" fmla="*/ 2147483647 w 789"/>
                <a:gd name="T9" fmla="*/ 2147483647 h 790"/>
                <a:gd name="T10" fmla="*/ 2147483647 w 789"/>
                <a:gd name="T11" fmla="*/ 2147483647 h 790"/>
                <a:gd name="T12" fmla="*/ 2147483647 w 789"/>
                <a:gd name="T13" fmla="*/ 2147483647 h 790"/>
                <a:gd name="T14" fmla="*/ 2147483647 w 789"/>
                <a:gd name="T15" fmla="*/ 0 h 790"/>
                <a:gd name="T16" fmla="*/ 2147483647 w 789"/>
                <a:gd name="T17" fmla="*/ 2147483647 h 790"/>
                <a:gd name="T18" fmla="*/ 2147483647 w 789"/>
                <a:gd name="T19" fmla="*/ 2147483647 h 790"/>
                <a:gd name="T20" fmla="*/ 2147483647 w 789"/>
                <a:gd name="T21" fmla="*/ 2147483647 h 790"/>
                <a:gd name="T22" fmla="*/ 2147483647 w 789"/>
                <a:gd name="T23" fmla="*/ 2147483647 h 790"/>
                <a:gd name="T24" fmla="*/ 2147483647 w 789"/>
                <a:gd name="T25" fmla="*/ 2147483647 h 790"/>
                <a:gd name="T26" fmla="*/ 2147483647 w 789"/>
                <a:gd name="T27" fmla="*/ 2147483647 h 790"/>
                <a:gd name="T28" fmla="*/ 2147483647 w 789"/>
                <a:gd name="T29" fmla="*/ 2147483647 h 790"/>
                <a:gd name="T30" fmla="*/ 2147483647 w 789"/>
                <a:gd name="T31" fmla="*/ 2147483647 h 790"/>
                <a:gd name="T32" fmla="*/ 2147483647 w 789"/>
                <a:gd name="T33" fmla="*/ 2147483647 h 790"/>
                <a:gd name="T34" fmla="*/ 2147483647 w 789"/>
                <a:gd name="T35" fmla="*/ 2147483647 h 790"/>
                <a:gd name="T36" fmla="*/ 2147483647 w 789"/>
                <a:gd name="T37" fmla="*/ 2147483647 h 790"/>
                <a:gd name="T38" fmla="*/ 2147483647 w 789"/>
                <a:gd name="T39" fmla="*/ 2147483647 h 790"/>
                <a:gd name="T40" fmla="*/ 2147483647 w 789"/>
                <a:gd name="T41" fmla="*/ 2147483647 h 790"/>
                <a:gd name="T42" fmla="*/ 2147483647 w 789"/>
                <a:gd name="T43" fmla="*/ 2147483647 h 790"/>
                <a:gd name="T44" fmla="*/ 2147483647 w 789"/>
                <a:gd name="T45" fmla="*/ 2147483647 h 790"/>
                <a:gd name="T46" fmla="*/ 2147483647 w 789"/>
                <a:gd name="T47" fmla="*/ 2147483647 h 790"/>
                <a:gd name="T48" fmla="*/ 2147483647 w 789"/>
                <a:gd name="T49" fmla="*/ 2147483647 h 790"/>
                <a:gd name="T50" fmla="*/ 2147483647 w 789"/>
                <a:gd name="T51" fmla="*/ 2147483647 h 790"/>
                <a:gd name="T52" fmla="*/ 2147483647 w 789"/>
                <a:gd name="T53" fmla="*/ 2147483647 h 790"/>
                <a:gd name="T54" fmla="*/ 2147483647 w 789"/>
                <a:gd name="T55" fmla="*/ 2147483647 h 790"/>
                <a:gd name="T56" fmla="*/ 2147483647 w 789"/>
                <a:gd name="T57" fmla="*/ 2147483647 h 790"/>
                <a:gd name="T58" fmla="*/ 2147483647 w 789"/>
                <a:gd name="T59" fmla="*/ 2147483647 h 790"/>
                <a:gd name="T60" fmla="*/ 2147483647 w 789"/>
                <a:gd name="T61" fmla="*/ 2147483647 h 790"/>
                <a:gd name="T62" fmla="*/ 2147483647 w 789"/>
                <a:gd name="T63" fmla="*/ 2147483647 h 790"/>
                <a:gd name="T64" fmla="*/ 2147483647 w 789"/>
                <a:gd name="T65" fmla="*/ 2147483647 h 790"/>
                <a:gd name="T66" fmla="*/ 2147483647 w 789"/>
                <a:gd name="T67" fmla="*/ 2147483647 h 790"/>
                <a:gd name="T68" fmla="*/ 2147483647 w 789"/>
                <a:gd name="T69" fmla="*/ 2147483647 h 790"/>
                <a:gd name="T70" fmla="*/ 2147483647 w 789"/>
                <a:gd name="T71" fmla="*/ 2147483647 h 790"/>
                <a:gd name="T72" fmla="*/ 2147483647 w 789"/>
                <a:gd name="T73" fmla="*/ 2147483647 h 790"/>
                <a:gd name="T74" fmla="*/ 2147483647 w 789"/>
                <a:gd name="T75" fmla="*/ 2147483647 h 790"/>
                <a:gd name="T76" fmla="*/ 2147483647 w 789"/>
                <a:gd name="T77" fmla="*/ 2147483647 h 790"/>
                <a:gd name="T78" fmla="*/ 2147483647 w 789"/>
                <a:gd name="T79" fmla="*/ 2147483647 h 790"/>
                <a:gd name="T80" fmla="*/ 2147483647 w 789"/>
                <a:gd name="T81" fmla="*/ 2147483647 h 790"/>
                <a:gd name="T82" fmla="*/ 2147483647 w 789"/>
                <a:gd name="T83" fmla="*/ 2147483647 h 790"/>
                <a:gd name="T84" fmla="*/ 2147483647 w 789"/>
                <a:gd name="T85" fmla="*/ 2147483647 h 790"/>
                <a:gd name="T86" fmla="*/ 2147483647 w 789"/>
                <a:gd name="T87" fmla="*/ 2147483647 h 790"/>
                <a:gd name="T88" fmla="*/ 2147483647 w 789"/>
                <a:gd name="T89" fmla="*/ 2147483647 h 790"/>
                <a:gd name="T90" fmla="*/ 2147483647 w 789"/>
                <a:gd name="T91" fmla="*/ 2147483647 h 790"/>
                <a:gd name="T92" fmla="*/ 2147483647 w 789"/>
                <a:gd name="T93" fmla="*/ 2147483647 h 790"/>
                <a:gd name="T94" fmla="*/ 2147483647 w 789"/>
                <a:gd name="T95" fmla="*/ 2147483647 h 790"/>
                <a:gd name="T96" fmla="*/ 2147483647 w 789"/>
                <a:gd name="T97" fmla="*/ 2147483647 h 790"/>
                <a:gd name="T98" fmla="*/ 2147483647 w 789"/>
                <a:gd name="T99" fmla="*/ 2147483647 h 790"/>
                <a:gd name="T100" fmla="*/ 2147483647 w 789"/>
                <a:gd name="T101" fmla="*/ 2147483647 h 790"/>
                <a:gd name="T102" fmla="*/ 2147483647 w 789"/>
                <a:gd name="T103" fmla="*/ 2147483647 h 790"/>
                <a:gd name="T104" fmla="*/ 2147483647 w 789"/>
                <a:gd name="T105" fmla="*/ 2147483647 h 790"/>
                <a:gd name="T106" fmla="*/ 2147483647 w 789"/>
                <a:gd name="T107" fmla="*/ 2147483647 h 790"/>
                <a:gd name="T108" fmla="*/ 2147483647 w 789"/>
                <a:gd name="T109" fmla="*/ 2147483647 h 790"/>
                <a:gd name="T110" fmla="*/ 2147483647 w 789"/>
                <a:gd name="T111" fmla="*/ 2147483647 h 790"/>
                <a:gd name="T112" fmla="*/ 2147483647 w 789"/>
                <a:gd name="T113" fmla="*/ 2147483647 h 790"/>
                <a:gd name="T114" fmla="*/ 2147483647 w 789"/>
                <a:gd name="T115" fmla="*/ 2147483647 h 790"/>
                <a:gd name="T116" fmla="*/ 2147483647 w 789"/>
                <a:gd name="T117" fmla="*/ 2147483647 h 790"/>
                <a:gd name="T118" fmla="*/ 2147483647 w 789"/>
                <a:gd name="T119" fmla="*/ 2147483647 h 7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89"/>
                <a:gd name="T181" fmla="*/ 0 h 790"/>
                <a:gd name="T182" fmla="*/ 789 w 789"/>
                <a:gd name="T183" fmla="*/ 790 h 7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89" h="790">
                  <a:moveTo>
                    <a:pt x="789" y="394"/>
                  </a:moveTo>
                  <a:lnTo>
                    <a:pt x="789" y="375"/>
                  </a:lnTo>
                  <a:lnTo>
                    <a:pt x="787" y="355"/>
                  </a:lnTo>
                  <a:lnTo>
                    <a:pt x="785" y="334"/>
                  </a:lnTo>
                  <a:lnTo>
                    <a:pt x="782" y="314"/>
                  </a:lnTo>
                  <a:lnTo>
                    <a:pt x="776" y="297"/>
                  </a:lnTo>
                  <a:lnTo>
                    <a:pt x="771" y="277"/>
                  </a:lnTo>
                  <a:lnTo>
                    <a:pt x="766" y="259"/>
                  </a:lnTo>
                  <a:lnTo>
                    <a:pt x="759" y="242"/>
                  </a:lnTo>
                  <a:lnTo>
                    <a:pt x="750" y="224"/>
                  </a:lnTo>
                  <a:lnTo>
                    <a:pt x="741" y="206"/>
                  </a:lnTo>
                  <a:lnTo>
                    <a:pt x="732" y="190"/>
                  </a:lnTo>
                  <a:lnTo>
                    <a:pt x="721" y="174"/>
                  </a:lnTo>
                  <a:lnTo>
                    <a:pt x="711" y="158"/>
                  </a:lnTo>
                  <a:lnTo>
                    <a:pt x="698" y="144"/>
                  </a:lnTo>
                  <a:lnTo>
                    <a:pt x="686" y="130"/>
                  </a:lnTo>
                  <a:lnTo>
                    <a:pt x="674" y="116"/>
                  </a:lnTo>
                  <a:lnTo>
                    <a:pt x="659" y="103"/>
                  </a:lnTo>
                  <a:lnTo>
                    <a:pt x="645" y="91"/>
                  </a:lnTo>
                  <a:lnTo>
                    <a:pt x="631" y="78"/>
                  </a:lnTo>
                  <a:lnTo>
                    <a:pt x="615" y="68"/>
                  </a:lnTo>
                  <a:lnTo>
                    <a:pt x="599" y="57"/>
                  </a:lnTo>
                  <a:lnTo>
                    <a:pt x="583" y="48"/>
                  </a:lnTo>
                  <a:lnTo>
                    <a:pt x="565" y="39"/>
                  </a:lnTo>
                  <a:lnTo>
                    <a:pt x="548" y="31"/>
                  </a:lnTo>
                  <a:lnTo>
                    <a:pt x="530" y="24"/>
                  </a:lnTo>
                  <a:lnTo>
                    <a:pt x="512" y="18"/>
                  </a:lnTo>
                  <a:lnTo>
                    <a:pt x="493" y="13"/>
                  </a:lnTo>
                  <a:lnTo>
                    <a:pt x="475" y="8"/>
                  </a:lnTo>
                  <a:lnTo>
                    <a:pt x="455" y="4"/>
                  </a:lnTo>
                  <a:lnTo>
                    <a:pt x="436" y="2"/>
                  </a:lnTo>
                  <a:lnTo>
                    <a:pt x="415" y="0"/>
                  </a:lnTo>
                  <a:lnTo>
                    <a:pt x="395" y="0"/>
                  </a:lnTo>
                  <a:lnTo>
                    <a:pt x="374" y="0"/>
                  </a:lnTo>
                  <a:lnTo>
                    <a:pt x="354" y="2"/>
                  </a:lnTo>
                  <a:lnTo>
                    <a:pt x="335" y="4"/>
                  </a:lnTo>
                  <a:lnTo>
                    <a:pt x="315" y="8"/>
                  </a:lnTo>
                  <a:lnTo>
                    <a:pt x="296" y="13"/>
                  </a:lnTo>
                  <a:lnTo>
                    <a:pt x="278" y="18"/>
                  </a:lnTo>
                  <a:lnTo>
                    <a:pt x="259" y="24"/>
                  </a:lnTo>
                  <a:lnTo>
                    <a:pt x="241" y="31"/>
                  </a:lnTo>
                  <a:lnTo>
                    <a:pt x="223" y="39"/>
                  </a:lnTo>
                  <a:lnTo>
                    <a:pt x="207" y="48"/>
                  </a:lnTo>
                  <a:lnTo>
                    <a:pt x="190" y="57"/>
                  </a:lnTo>
                  <a:lnTo>
                    <a:pt x="174" y="68"/>
                  </a:lnTo>
                  <a:lnTo>
                    <a:pt x="159" y="78"/>
                  </a:lnTo>
                  <a:lnTo>
                    <a:pt x="143" y="91"/>
                  </a:lnTo>
                  <a:lnTo>
                    <a:pt x="129" y="103"/>
                  </a:lnTo>
                  <a:lnTo>
                    <a:pt x="115" y="116"/>
                  </a:lnTo>
                  <a:lnTo>
                    <a:pt x="103" y="130"/>
                  </a:lnTo>
                  <a:lnTo>
                    <a:pt x="90" y="144"/>
                  </a:lnTo>
                  <a:lnTo>
                    <a:pt x="80" y="158"/>
                  </a:lnTo>
                  <a:lnTo>
                    <a:pt x="67" y="174"/>
                  </a:lnTo>
                  <a:lnTo>
                    <a:pt x="58" y="190"/>
                  </a:lnTo>
                  <a:lnTo>
                    <a:pt x="48" y="206"/>
                  </a:lnTo>
                  <a:lnTo>
                    <a:pt x="39" y="224"/>
                  </a:lnTo>
                  <a:lnTo>
                    <a:pt x="32" y="242"/>
                  </a:lnTo>
                  <a:lnTo>
                    <a:pt x="25" y="259"/>
                  </a:lnTo>
                  <a:lnTo>
                    <a:pt x="18" y="277"/>
                  </a:lnTo>
                  <a:lnTo>
                    <a:pt x="12" y="297"/>
                  </a:lnTo>
                  <a:lnTo>
                    <a:pt x="9" y="314"/>
                  </a:lnTo>
                  <a:lnTo>
                    <a:pt x="5" y="334"/>
                  </a:lnTo>
                  <a:lnTo>
                    <a:pt x="2" y="355"/>
                  </a:lnTo>
                  <a:lnTo>
                    <a:pt x="2" y="375"/>
                  </a:lnTo>
                  <a:lnTo>
                    <a:pt x="0" y="394"/>
                  </a:lnTo>
                  <a:lnTo>
                    <a:pt x="2" y="415"/>
                  </a:lnTo>
                  <a:lnTo>
                    <a:pt x="2" y="435"/>
                  </a:lnTo>
                  <a:lnTo>
                    <a:pt x="5" y="454"/>
                  </a:lnTo>
                  <a:lnTo>
                    <a:pt x="9" y="474"/>
                  </a:lnTo>
                  <a:lnTo>
                    <a:pt x="12" y="493"/>
                  </a:lnTo>
                  <a:lnTo>
                    <a:pt x="18" y="511"/>
                  </a:lnTo>
                  <a:lnTo>
                    <a:pt x="25" y="531"/>
                  </a:lnTo>
                  <a:lnTo>
                    <a:pt x="32" y="548"/>
                  </a:lnTo>
                  <a:lnTo>
                    <a:pt x="39" y="566"/>
                  </a:lnTo>
                  <a:lnTo>
                    <a:pt x="48" y="582"/>
                  </a:lnTo>
                  <a:lnTo>
                    <a:pt x="58" y="600"/>
                  </a:lnTo>
                  <a:lnTo>
                    <a:pt x="67" y="616"/>
                  </a:lnTo>
                  <a:lnTo>
                    <a:pt x="80" y="630"/>
                  </a:lnTo>
                  <a:lnTo>
                    <a:pt x="90" y="646"/>
                  </a:lnTo>
                  <a:lnTo>
                    <a:pt x="103" y="660"/>
                  </a:lnTo>
                  <a:lnTo>
                    <a:pt x="115" y="673"/>
                  </a:lnTo>
                  <a:lnTo>
                    <a:pt x="129" y="687"/>
                  </a:lnTo>
                  <a:lnTo>
                    <a:pt x="143" y="699"/>
                  </a:lnTo>
                  <a:lnTo>
                    <a:pt x="159" y="710"/>
                  </a:lnTo>
                  <a:lnTo>
                    <a:pt x="174" y="722"/>
                  </a:lnTo>
                  <a:lnTo>
                    <a:pt x="190" y="731"/>
                  </a:lnTo>
                  <a:lnTo>
                    <a:pt x="207" y="742"/>
                  </a:lnTo>
                  <a:lnTo>
                    <a:pt x="223" y="751"/>
                  </a:lnTo>
                  <a:lnTo>
                    <a:pt x="241" y="758"/>
                  </a:lnTo>
                  <a:lnTo>
                    <a:pt x="259" y="765"/>
                  </a:lnTo>
                  <a:lnTo>
                    <a:pt x="278" y="772"/>
                  </a:lnTo>
                  <a:lnTo>
                    <a:pt x="296" y="777"/>
                  </a:lnTo>
                  <a:lnTo>
                    <a:pt x="315" y="781"/>
                  </a:lnTo>
                  <a:lnTo>
                    <a:pt x="335" y="784"/>
                  </a:lnTo>
                  <a:lnTo>
                    <a:pt x="354" y="786"/>
                  </a:lnTo>
                  <a:lnTo>
                    <a:pt x="374" y="788"/>
                  </a:lnTo>
                  <a:lnTo>
                    <a:pt x="395" y="790"/>
                  </a:lnTo>
                  <a:lnTo>
                    <a:pt x="415" y="788"/>
                  </a:lnTo>
                  <a:lnTo>
                    <a:pt x="436" y="786"/>
                  </a:lnTo>
                  <a:lnTo>
                    <a:pt x="455" y="784"/>
                  </a:lnTo>
                  <a:lnTo>
                    <a:pt x="475" y="781"/>
                  </a:lnTo>
                  <a:lnTo>
                    <a:pt x="493" y="777"/>
                  </a:lnTo>
                  <a:lnTo>
                    <a:pt x="512" y="772"/>
                  </a:lnTo>
                  <a:lnTo>
                    <a:pt x="530" y="765"/>
                  </a:lnTo>
                  <a:lnTo>
                    <a:pt x="548" y="758"/>
                  </a:lnTo>
                  <a:lnTo>
                    <a:pt x="565" y="751"/>
                  </a:lnTo>
                  <a:lnTo>
                    <a:pt x="583" y="742"/>
                  </a:lnTo>
                  <a:lnTo>
                    <a:pt x="599" y="731"/>
                  </a:lnTo>
                  <a:lnTo>
                    <a:pt x="615" y="722"/>
                  </a:lnTo>
                  <a:lnTo>
                    <a:pt x="631" y="710"/>
                  </a:lnTo>
                  <a:lnTo>
                    <a:pt x="645" y="699"/>
                  </a:lnTo>
                  <a:lnTo>
                    <a:pt x="659" y="687"/>
                  </a:lnTo>
                  <a:lnTo>
                    <a:pt x="674" y="673"/>
                  </a:lnTo>
                  <a:lnTo>
                    <a:pt x="686" y="660"/>
                  </a:lnTo>
                  <a:lnTo>
                    <a:pt x="698" y="646"/>
                  </a:lnTo>
                  <a:lnTo>
                    <a:pt x="711" y="630"/>
                  </a:lnTo>
                  <a:lnTo>
                    <a:pt x="721" y="616"/>
                  </a:lnTo>
                  <a:lnTo>
                    <a:pt x="732" y="600"/>
                  </a:lnTo>
                  <a:lnTo>
                    <a:pt x="741" y="582"/>
                  </a:lnTo>
                  <a:lnTo>
                    <a:pt x="750" y="566"/>
                  </a:lnTo>
                  <a:lnTo>
                    <a:pt x="759" y="548"/>
                  </a:lnTo>
                  <a:lnTo>
                    <a:pt x="766" y="531"/>
                  </a:lnTo>
                  <a:lnTo>
                    <a:pt x="771" y="511"/>
                  </a:lnTo>
                  <a:lnTo>
                    <a:pt x="776" y="493"/>
                  </a:lnTo>
                  <a:lnTo>
                    <a:pt x="782" y="474"/>
                  </a:lnTo>
                  <a:lnTo>
                    <a:pt x="785" y="454"/>
                  </a:lnTo>
                  <a:lnTo>
                    <a:pt x="787" y="435"/>
                  </a:lnTo>
                  <a:lnTo>
                    <a:pt x="789" y="415"/>
                  </a:lnTo>
                  <a:lnTo>
                    <a:pt x="789" y="394"/>
                  </a:lnTo>
                  <a:lnTo>
                    <a:pt x="778" y="394"/>
                  </a:lnTo>
                  <a:lnTo>
                    <a:pt x="778" y="375"/>
                  </a:lnTo>
                  <a:lnTo>
                    <a:pt x="776" y="355"/>
                  </a:lnTo>
                  <a:lnTo>
                    <a:pt x="775" y="336"/>
                  </a:lnTo>
                  <a:lnTo>
                    <a:pt x="771" y="318"/>
                  </a:lnTo>
                  <a:lnTo>
                    <a:pt x="766" y="298"/>
                  </a:lnTo>
                  <a:lnTo>
                    <a:pt x="760" y="281"/>
                  </a:lnTo>
                  <a:lnTo>
                    <a:pt x="755" y="263"/>
                  </a:lnTo>
                  <a:lnTo>
                    <a:pt x="748" y="245"/>
                  </a:lnTo>
                  <a:lnTo>
                    <a:pt x="741" y="227"/>
                  </a:lnTo>
                  <a:lnTo>
                    <a:pt x="732" y="211"/>
                  </a:lnTo>
                  <a:lnTo>
                    <a:pt x="723" y="196"/>
                  </a:lnTo>
                  <a:lnTo>
                    <a:pt x="713" y="180"/>
                  </a:lnTo>
                  <a:lnTo>
                    <a:pt x="691" y="151"/>
                  </a:lnTo>
                  <a:lnTo>
                    <a:pt x="666" y="123"/>
                  </a:lnTo>
                  <a:lnTo>
                    <a:pt x="638" y="98"/>
                  </a:lnTo>
                  <a:lnTo>
                    <a:pt x="610" y="77"/>
                  </a:lnTo>
                  <a:lnTo>
                    <a:pt x="594" y="66"/>
                  </a:lnTo>
                  <a:lnTo>
                    <a:pt x="578" y="57"/>
                  </a:lnTo>
                  <a:lnTo>
                    <a:pt x="562" y="48"/>
                  </a:lnTo>
                  <a:lnTo>
                    <a:pt x="544" y="41"/>
                  </a:lnTo>
                  <a:lnTo>
                    <a:pt x="526" y="34"/>
                  </a:lnTo>
                  <a:lnTo>
                    <a:pt x="509" y="29"/>
                  </a:lnTo>
                  <a:lnTo>
                    <a:pt x="491" y="24"/>
                  </a:lnTo>
                  <a:lnTo>
                    <a:pt x="471" y="18"/>
                  </a:lnTo>
                  <a:lnTo>
                    <a:pt x="454" y="15"/>
                  </a:lnTo>
                  <a:lnTo>
                    <a:pt x="434" y="13"/>
                  </a:lnTo>
                  <a:lnTo>
                    <a:pt x="415" y="11"/>
                  </a:lnTo>
                  <a:lnTo>
                    <a:pt x="395" y="11"/>
                  </a:lnTo>
                  <a:lnTo>
                    <a:pt x="376" y="11"/>
                  </a:lnTo>
                  <a:lnTo>
                    <a:pt x="356" y="13"/>
                  </a:lnTo>
                  <a:lnTo>
                    <a:pt x="337" y="15"/>
                  </a:lnTo>
                  <a:lnTo>
                    <a:pt x="317" y="18"/>
                  </a:lnTo>
                  <a:lnTo>
                    <a:pt x="299" y="24"/>
                  </a:lnTo>
                  <a:lnTo>
                    <a:pt x="280" y="29"/>
                  </a:lnTo>
                  <a:lnTo>
                    <a:pt x="262" y="34"/>
                  </a:lnTo>
                  <a:lnTo>
                    <a:pt x="246" y="41"/>
                  </a:lnTo>
                  <a:lnTo>
                    <a:pt x="229" y="48"/>
                  </a:lnTo>
                  <a:lnTo>
                    <a:pt x="213" y="57"/>
                  </a:lnTo>
                  <a:lnTo>
                    <a:pt x="197" y="66"/>
                  </a:lnTo>
                  <a:lnTo>
                    <a:pt x="181" y="77"/>
                  </a:lnTo>
                  <a:lnTo>
                    <a:pt x="151" y="98"/>
                  </a:lnTo>
                  <a:lnTo>
                    <a:pt x="124" y="123"/>
                  </a:lnTo>
                  <a:lnTo>
                    <a:pt x="99" y="151"/>
                  </a:lnTo>
                  <a:lnTo>
                    <a:pt x="76" y="180"/>
                  </a:lnTo>
                  <a:lnTo>
                    <a:pt x="67" y="196"/>
                  </a:lnTo>
                  <a:lnTo>
                    <a:pt x="58" y="211"/>
                  </a:lnTo>
                  <a:lnTo>
                    <a:pt x="49" y="227"/>
                  </a:lnTo>
                  <a:lnTo>
                    <a:pt x="41" y="245"/>
                  </a:lnTo>
                  <a:lnTo>
                    <a:pt x="35" y="263"/>
                  </a:lnTo>
                  <a:lnTo>
                    <a:pt x="28" y="281"/>
                  </a:lnTo>
                  <a:lnTo>
                    <a:pt x="23" y="298"/>
                  </a:lnTo>
                  <a:lnTo>
                    <a:pt x="19" y="318"/>
                  </a:lnTo>
                  <a:lnTo>
                    <a:pt x="16" y="336"/>
                  </a:lnTo>
                  <a:lnTo>
                    <a:pt x="14" y="355"/>
                  </a:lnTo>
                  <a:lnTo>
                    <a:pt x="12" y="375"/>
                  </a:lnTo>
                  <a:lnTo>
                    <a:pt x="10" y="394"/>
                  </a:lnTo>
                  <a:lnTo>
                    <a:pt x="12" y="414"/>
                  </a:lnTo>
                  <a:lnTo>
                    <a:pt x="14" y="433"/>
                  </a:lnTo>
                  <a:lnTo>
                    <a:pt x="16" y="453"/>
                  </a:lnTo>
                  <a:lnTo>
                    <a:pt x="19" y="472"/>
                  </a:lnTo>
                  <a:lnTo>
                    <a:pt x="23" y="490"/>
                  </a:lnTo>
                  <a:lnTo>
                    <a:pt x="28" y="509"/>
                  </a:lnTo>
                  <a:lnTo>
                    <a:pt x="35" y="527"/>
                  </a:lnTo>
                  <a:lnTo>
                    <a:pt x="41" y="543"/>
                  </a:lnTo>
                  <a:lnTo>
                    <a:pt x="49" y="561"/>
                  </a:lnTo>
                  <a:lnTo>
                    <a:pt x="58" y="577"/>
                  </a:lnTo>
                  <a:lnTo>
                    <a:pt x="67" y="593"/>
                  </a:lnTo>
                  <a:lnTo>
                    <a:pt x="76" y="609"/>
                  </a:lnTo>
                  <a:lnTo>
                    <a:pt x="99" y="639"/>
                  </a:lnTo>
                  <a:lnTo>
                    <a:pt x="124" y="665"/>
                  </a:lnTo>
                  <a:lnTo>
                    <a:pt x="151" y="690"/>
                  </a:lnTo>
                  <a:lnTo>
                    <a:pt x="181" y="713"/>
                  </a:lnTo>
                  <a:lnTo>
                    <a:pt x="197" y="722"/>
                  </a:lnTo>
                  <a:lnTo>
                    <a:pt x="213" y="731"/>
                  </a:lnTo>
                  <a:lnTo>
                    <a:pt x="229" y="740"/>
                  </a:lnTo>
                  <a:lnTo>
                    <a:pt x="246" y="749"/>
                  </a:lnTo>
                  <a:lnTo>
                    <a:pt x="262" y="754"/>
                  </a:lnTo>
                  <a:lnTo>
                    <a:pt x="280" y="761"/>
                  </a:lnTo>
                  <a:lnTo>
                    <a:pt x="299" y="766"/>
                  </a:lnTo>
                  <a:lnTo>
                    <a:pt x="317" y="770"/>
                  </a:lnTo>
                  <a:lnTo>
                    <a:pt x="337" y="774"/>
                  </a:lnTo>
                  <a:lnTo>
                    <a:pt x="356" y="775"/>
                  </a:lnTo>
                  <a:lnTo>
                    <a:pt x="376" y="777"/>
                  </a:lnTo>
                  <a:lnTo>
                    <a:pt x="395" y="779"/>
                  </a:lnTo>
                  <a:lnTo>
                    <a:pt x="415" y="777"/>
                  </a:lnTo>
                  <a:lnTo>
                    <a:pt x="434" y="775"/>
                  </a:lnTo>
                  <a:lnTo>
                    <a:pt x="454" y="774"/>
                  </a:lnTo>
                  <a:lnTo>
                    <a:pt x="471" y="770"/>
                  </a:lnTo>
                  <a:lnTo>
                    <a:pt x="491" y="766"/>
                  </a:lnTo>
                  <a:lnTo>
                    <a:pt x="509" y="761"/>
                  </a:lnTo>
                  <a:lnTo>
                    <a:pt x="526" y="754"/>
                  </a:lnTo>
                  <a:lnTo>
                    <a:pt x="544" y="749"/>
                  </a:lnTo>
                  <a:lnTo>
                    <a:pt x="562" y="740"/>
                  </a:lnTo>
                  <a:lnTo>
                    <a:pt x="578" y="731"/>
                  </a:lnTo>
                  <a:lnTo>
                    <a:pt x="594" y="722"/>
                  </a:lnTo>
                  <a:lnTo>
                    <a:pt x="610" y="713"/>
                  </a:lnTo>
                  <a:lnTo>
                    <a:pt x="638" y="690"/>
                  </a:lnTo>
                  <a:lnTo>
                    <a:pt x="666" y="665"/>
                  </a:lnTo>
                  <a:lnTo>
                    <a:pt x="691" y="639"/>
                  </a:lnTo>
                  <a:lnTo>
                    <a:pt x="713" y="609"/>
                  </a:lnTo>
                  <a:lnTo>
                    <a:pt x="723" y="593"/>
                  </a:lnTo>
                  <a:lnTo>
                    <a:pt x="732" y="577"/>
                  </a:lnTo>
                  <a:lnTo>
                    <a:pt x="741" y="561"/>
                  </a:lnTo>
                  <a:lnTo>
                    <a:pt x="748" y="543"/>
                  </a:lnTo>
                  <a:lnTo>
                    <a:pt x="755" y="527"/>
                  </a:lnTo>
                  <a:lnTo>
                    <a:pt x="760" y="509"/>
                  </a:lnTo>
                  <a:lnTo>
                    <a:pt x="766" y="490"/>
                  </a:lnTo>
                  <a:lnTo>
                    <a:pt x="771" y="472"/>
                  </a:lnTo>
                  <a:lnTo>
                    <a:pt x="775" y="453"/>
                  </a:lnTo>
                  <a:lnTo>
                    <a:pt x="776" y="433"/>
                  </a:lnTo>
                  <a:lnTo>
                    <a:pt x="778" y="414"/>
                  </a:lnTo>
                  <a:lnTo>
                    <a:pt x="778" y="394"/>
                  </a:lnTo>
                  <a:lnTo>
                    <a:pt x="789" y="394"/>
                  </a:lnTo>
                  <a:close/>
                </a:path>
              </a:pathLst>
            </a:custGeom>
            <a:solidFill>
              <a:srgbClr val="B7E2FF"/>
            </a:solidFill>
            <a:ln w="9525">
              <a:noFill/>
              <a:round/>
              <a:headEnd/>
              <a:tailEnd/>
            </a:ln>
          </p:spPr>
          <p:txBody>
            <a:bodyPr/>
            <a:lstStyle/>
            <a:p>
              <a:endParaRPr lang="en-US"/>
            </a:p>
          </p:txBody>
        </p:sp>
        <p:sp>
          <p:nvSpPr>
            <p:cNvPr id="53390" name="Freeform 143"/>
            <p:cNvSpPr>
              <a:spLocks/>
            </p:cNvSpPr>
            <p:nvPr/>
          </p:nvSpPr>
          <p:spPr bwMode="auto">
            <a:xfrm>
              <a:off x="4130646" y="2752748"/>
              <a:ext cx="1097844" cy="1235075"/>
            </a:xfrm>
            <a:custGeom>
              <a:avLst/>
              <a:gdLst>
                <a:gd name="T0" fmla="*/ 2147483647 w 778"/>
                <a:gd name="T1" fmla="*/ 2147483647 h 778"/>
                <a:gd name="T2" fmla="*/ 2147483647 w 778"/>
                <a:gd name="T3" fmla="*/ 2147483647 h 778"/>
                <a:gd name="T4" fmla="*/ 2147483647 w 778"/>
                <a:gd name="T5" fmla="*/ 2147483647 h 778"/>
                <a:gd name="T6" fmla="*/ 2147483647 w 778"/>
                <a:gd name="T7" fmla="*/ 2147483647 h 778"/>
                <a:gd name="T8" fmla="*/ 2147483647 w 778"/>
                <a:gd name="T9" fmla="*/ 2147483647 h 778"/>
                <a:gd name="T10" fmla="*/ 2147483647 w 778"/>
                <a:gd name="T11" fmla="*/ 2147483647 h 778"/>
                <a:gd name="T12" fmla="*/ 2147483647 w 778"/>
                <a:gd name="T13" fmla="*/ 2147483647 h 778"/>
                <a:gd name="T14" fmla="*/ 2147483647 w 778"/>
                <a:gd name="T15" fmla="*/ 0 h 778"/>
                <a:gd name="T16" fmla="*/ 2147483647 w 778"/>
                <a:gd name="T17" fmla="*/ 2147483647 h 778"/>
                <a:gd name="T18" fmla="*/ 2147483647 w 778"/>
                <a:gd name="T19" fmla="*/ 2147483647 h 778"/>
                <a:gd name="T20" fmla="*/ 2147483647 w 778"/>
                <a:gd name="T21" fmla="*/ 2147483647 h 778"/>
                <a:gd name="T22" fmla="*/ 2147483647 w 778"/>
                <a:gd name="T23" fmla="*/ 2147483647 h 778"/>
                <a:gd name="T24" fmla="*/ 2147483647 w 778"/>
                <a:gd name="T25" fmla="*/ 2147483647 h 778"/>
                <a:gd name="T26" fmla="*/ 2147483647 w 778"/>
                <a:gd name="T27" fmla="*/ 2147483647 h 778"/>
                <a:gd name="T28" fmla="*/ 2147483647 w 778"/>
                <a:gd name="T29" fmla="*/ 2147483647 h 778"/>
                <a:gd name="T30" fmla="*/ 2147483647 w 778"/>
                <a:gd name="T31" fmla="*/ 2147483647 h 778"/>
                <a:gd name="T32" fmla="*/ 2147483647 w 778"/>
                <a:gd name="T33" fmla="*/ 2147483647 h 778"/>
                <a:gd name="T34" fmla="*/ 2147483647 w 778"/>
                <a:gd name="T35" fmla="*/ 2147483647 h 778"/>
                <a:gd name="T36" fmla="*/ 2147483647 w 778"/>
                <a:gd name="T37" fmla="*/ 2147483647 h 778"/>
                <a:gd name="T38" fmla="*/ 2147483647 w 778"/>
                <a:gd name="T39" fmla="*/ 2147483647 h 778"/>
                <a:gd name="T40" fmla="*/ 2147483647 w 778"/>
                <a:gd name="T41" fmla="*/ 2147483647 h 778"/>
                <a:gd name="T42" fmla="*/ 2147483647 w 778"/>
                <a:gd name="T43" fmla="*/ 2147483647 h 778"/>
                <a:gd name="T44" fmla="*/ 2147483647 w 778"/>
                <a:gd name="T45" fmla="*/ 2147483647 h 778"/>
                <a:gd name="T46" fmla="*/ 2147483647 w 778"/>
                <a:gd name="T47" fmla="*/ 2147483647 h 778"/>
                <a:gd name="T48" fmla="*/ 2147483647 w 778"/>
                <a:gd name="T49" fmla="*/ 2147483647 h 778"/>
                <a:gd name="T50" fmla="*/ 2147483647 w 778"/>
                <a:gd name="T51" fmla="*/ 2147483647 h 778"/>
                <a:gd name="T52" fmla="*/ 2147483647 w 778"/>
                <a:gd name="T53" fmla="*/ 2147483647 h 778"/>
                <a:gd name="T54" fmla="*/ 2147483647 w 778"/>
                <a:gd name="T55" fmla="*/ 2147483647 h 778"/>
                <a:gd name="T56" fmla="*/ 2147483647 w 778"/>
                <a:gd name="T57" fmla="*/ 2147483647 h 778"/>
                <a:gd name="T58" fmla="*/ 2147483647 w 778"/>
                <a:gd name="T59" fmla="*/ 2147483647 h 778"/>
                <a:gd name="T60" fmla="*/ 2147483647 w 778"/>
                <a:gd name="T61" fmla="*/ 2147483647 h 778"/>
                <a:gd name="T62" fmla="*/ 2147483647 w 778"/>
                <a:gd name="T63" fmla="*/ 2147483647 h 778"/>
                <a:gd name="T64" fmla="*/ 2147483647 w 778"/>
                <a:gd name="T65" fmla="*/ 2147483647 h 778"/>
                <a:gd name="T66" fmla="*/ 2147483647 w 778"/>
                <a:gd name="T67" fmla="*/ 2147483647 h 778"/>
                <a:gd name="T68" fmla="*/ 2147483647 w 778"/>
                <a:gd name="T69" fmla="*/ 2147483647 h 778"/>
                <a:gd name="T70" fmla="*/ 2147483647 w 778"/>
                <a:gd name="T71" fmla="*/ 2147483647 h 778"/>
                <a:gd name="T72" fmla="*/ 2147483647 w 778"/>
                <a:gd name="T73" fmla="*/ 2147483647 h 778"/>
                <a:gd name="T74" fmla="*/ 2147483647 w 778"/>
                <a:gd name="T75" fmla="*/ 2147483647 h 778"/>
                <a:gd name="T76" fmla="*/ 2147483647 w 778"/>
                <a:gd name="T77" fmla="*/ 2147483647 h 778"/>
                <a:gd name="T78" fmla="*/ 2147483647 w 778"/>
                <a:gd name="T79" fmla="*/ 2147483647 h 778"/>
                <a:gd name="T80" fmla="*/ 2147483647 w 778"/>
                <a:gd name="T81" fmla="*/ 2147483647 h 778"/>
                <a:gd name="T82" fmla="*/ 2147483647 w 778"/>
                <a:gd name="T83" fmla="*/ 2147483647 h 778"/>
                <a:gd name="T84" fmla="*/ 2147483647 w 778"/>
                <a:gd name="T85" fmla="*/ 2147483647 h 778"/>
                <a:gd name="T86" fmla="*/ 2147483647 w 778"/>
                <a:gd name="T87" fmla="*/ 2147483647 h 778"/>
                <a:gd name="T88" fmla="*/ 2147483647 w 778"/>
                <a:gd name="T89" fmla="*/ 2147483647 h 778"/>
                <a:gd name="T90" fmla="*/ 2147483647 w 778"/>
                <a:gd name="T91" fmla="*/ 2147483647 h 778"/>
                <a:gd name="T92" fmla="*/ 2147483647 w 778"/>
                <a:gd name="T93" fmla="*/ 2147483647 h 778"/>
                <a:gd name="T94" fmla="*/ 2147483647 w 778"/>
                <a:gd name="T95" fmla="*/ 2147483647 h 778"/>
                <a:gd name="T96" fmla="*/ 2147483647 w 778"/>
                <a:gd name="T97" fmla="*/ 2147483647 h 778"/>
                <a:gd name="T98" fmla="*/ 2147483647 w 778"/>
                <a:gd name="T99" fmla="*/ 2147483647 h 778"/>
                <a:gd name="T100" fmla="*/ 2147483647 w 778"/>
                <a:gd name="T101" fmla="*/ 2147483647 h 778"/>
                <a:gd name="T102" fmla="*/ 2147483647 w 778"/>
                <a:gd name="T103" fmla="*/ 2147483647 h 778"/>
                <a:gd name="T104" fmla="*/ 2147483647 w 778"/>
                <a:gd name="T105" fmla="*/ 2147483647 h 778"/>
                <a:gd name="T106" fmla="*/ 2147483647 w 778"/>
                <a:gd name="T107" fmla="*/ 2147483647 h 778"/>
                <a:gd name="T108" fmla="*/ 2147483647 w 778"/>
                <a:gd name="T109" fmla="*/ 2147483647 h 778"/>
                <a:gd name="T110" fmla="*/ 2147483647 w 778"/>
                <a:gd name="T111" fmla="*/ 2147483647 h 778"/>
                <a:gd name="T112" fmla="*/ 2147483647 w 778"/>
                <a:gd name="T113" fmla="*/ 2147483647 h 778"/>
                <a:gd name="T114" fmla="*/ 2147483647 w 778"/>
                <a:gd name="T115" fmla="*/ 2147483647 h 778"/>
                <a:gd name="T116" fmla="*/ 2147483647 w 778"/>
                <a:gd name="T117" fmla="*/ 2147483647 h 778"/>
                <a:gd name="T118" fmla="*/ 2147483647 w 778"/>
                <a:gd name="T119" fmla="*/ 2147483647 h 7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78"/>
                <a:gd name="T181" fmla="*/ 0 h 778"/>
                <a:gd name="T182" fmla="*/ 778 w 778"/>
                <a:gd name="T183" fmla="*/ 778 h 7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78" h="778">
                  <a:moveTo>
                    <a:pt x="778" y="388"/>
                  </a:moveTo>
                  <a:lnTo>
                    <a:pt x="778" y="369"/>
                  </a:lnTo>
                  <a:lnTo>
                    <a:pt x="777" y="349"/>
                  </a:lnTo>
                  <a:lnTo>
                    <a:pt x="775" y="330"/>
                  </a:lnTo>
                  <a:lnTo>
                    <a:pt x="771" y="310"/>
                  </a:lnTo>
                  <a:lnTo>
                    <a:pt x="766" y="291"/>
                  </a:lnTo>
                  <a:lnTo>
                    <a:pt x="761" y="273"/>
                  </a:lnTo>
                  <a:lnTo>
                    <a:pt x="755" y="255"/>
                  </a:lnTo>
                  <a:lnTo>
                    <a:pt x="748" y="237"/>
                  </a:lnTo>
                  <a:lnTo>
                    <a:pt x="741" y="220"/>
                  </a:lnTo>
                  <a:lnTo>
                    <a:pt x="732" y="204"/>
                  </a:lnTo>
                  <a:lnTo>
                    <a:pt x="722" y="188"/>
                  </a:lnTo>
                  <a:lnTo>
                    <a:pt x="713" y="172"/>
                  </a:lnTo>
                  <a:lnTo>
                    <a:pt x="702" y="156"/>
                  </a:lnTo>
                  <a:lnTo>
                    <a:pt x="690" y="142"/>
                  </a:lnTo>
                  <a:lnTo>
                    <a:pt x="677" y="127"/>
                  </a:lnTo>
                  <a:lnTo>
                    <a:pt x="665" y="113"/>
                  </a:lnTo>
                  <a:lnTo>
                    <a:pt x="651" y="101"/>
                  </a:lnTo>
                  <a:lnTo>
                    <a:pt x="637" y="88"/>
                  </a:lnTo>
                  <a:lnTo>
                    <a:pt x="622" y="76"/>
                  </a:lnTo>
                  <a:lnTo>
                    <a:pt x="606" y="65"/>
                  </a:lnTo>
                  <a:lnTo>
                    <a:pt x="592" y="57"/>
                  </a:lnTo>
                  <a:lnTo>
                    <a:pt x="575" y="46"/>
                  </a:lnTo>
                  <a:lnTo>
                    <a:pt x="559" y="39"/>
                  </a:lnTo>
                  <a:lnTo>
                    <a:pt x="541" y="30"/>
                  </a:lnTo>
                  <a:lnTo>
                    <a:pt x="523" y="23"/>
                  </a:lnTo>
                  <a:lnTo>
                    <a:pt x="505" y="18"/>
                  </a:lnTo>
                  <a:lnTo>
                    <a:pt x="488" y="12"/>
                  </a:lnTo>
                  <a:lnTo>
                    <a:pt x="468" y="7"/>
                  </a:lnTo>
                  <a:lnTo>
                    <a:pt x="449" y="3"/>
                  </a:lnTo>
                  <a:lnTo>
                    <a:pt x="429" y="2"/>
                  </a:lnTo>
                  <a:lnTo>
                    <a:pt x="410" y="0"/>
                  </a:lnTo>
                  <a:lnTo>
                    <a:pt x="390" y="0"/>
                  </a:lnTo>
                  <a:lnTo>
                    <a:pt x="371" y="0"/>
                  </a:lnTo>
                  <a:lnTo>
                    <a:pt x="349" y="2"/>
                  </a:lnTo>
                  <a:lnTo>
                    <a:pt x="330" y="3"/>
                  </a:lnTo>
                  <a:lnTo>
                    <a:pt x="312" y="7"/>
                  </a:lnTo>
                  <a:lnTo>
                    <a:pt x="293" y="12"/>
                  </a:lnTo>
                  <a:lnTo>
                    <a:pt x="275" y="18"/>
                  </a:lnTo>
                  <a:lnTo>
                    <a:pt x="255" y="23"/>
                  </a:lnTo>
                  <a:lnTo>
                    <a:pt x="238" y="30"/>
                  </a:lnTo>
                  <a:lnTo>
                    <a:pt x="222" y="39"/>
                  </a:lnTo>
                  <a:lnTo>
                    <a:pt x="204" y="46"/>
                  </a:lnTo>
                  <a:lnTo>
                    <a:pt x="188" y="57"/>
                  </a:lnTo>
                  <a:lnTo>
                    <a:pt x="172" y="65"/>
                  </a:lnTo>
                  <a:lnTo>
                    <a:pt x="158" y="76"/>
                  </a:lnTo>
                  <a:lnTo>
                    <a:pt x="142" y="88"/>
                  </a:lnTo>
                  <a:lnTo>
                    <a:pt x="128" y="101"/>
                  </a:lnTo>
                  <a:lnTo>
                    <a:pt x="115" y="113"/>
                  </a:lnTo>
                  <a:lnTo>
                    <a:pt x="101" y="127"/>
                  </a:lnTo>
                  <a:lnTo>
                    <a:pt x="89" y="142"/>
                  </a:lnTo>
                  <a:lnTo>
                    <a:pt x="78" y="156"/>
                  </a:lnTo>
                  <a:lnTo>
                    <a:pt x="68" y="172"/>
                  </a:lnTo>
                  <a:lnTo>
                    <a:pt x="57" y="188"/>
                  </a:lnTo>
                  <a:lnTo>
                    <a:pt x="48" y="204"/>
                  </a:lnTo>
                  <a:lnTo>
                    <a:pt x="39" y="220"/>
                  </a:lnTo>
                  <a:lnTo>
                    <a:pt x="32" y="237"/>
                  </a:lnTo>
                  <a:lnTo>
                    <a:pt x="25" y="255"/>
                  </a:lnTo>
                  <a:lnTo>
                    <a:pt x="18" y="273"/>
                  </a:lnTo>
                  <a:lnTo>
                    <a:pt x="13" y="291"/>
                  </a:lnTo>
                  <a:lnTo>
                    <a:pt x="9" y="310"/>
                  </a:lnTo>
                  <a:lnTo>
                    <a:pt x="5" y="330"/>
                  </a:lnTo>
                  <a:lnTo>
                    <a:pt x="4" y="349"/>
                  </a:lnTo>
                  <a:lnTo>
                    <a:pt x="2" y="369"/>
                  </a:lnTo>
                  <a:lnTo>
                    <a:pt x="0" y="388"/>
                  </a:lnTo>
                  <a:lnTo>
                    <a:pt x="2" y="409"/>
                  </a:lnTo>
                  <a:lnTo>
                    <a:pt x="4" y="429"/>
                  </a:lnTo>
                  <a:lnTo>
                    <a:pt x="5" y="448"/>
                  </a:lnTo>
                  <a:lnTo>
                    <a:pt x="9" y="466"/>
                  </a:lnTo>
                  <a:lnTo>
                    <a:pt x="13" y="486"/>
                  </a:lnTo>
                  <a:lnTo>
                    <a:pt x="18" y="503"/>
                  </a:lnTo>
                  <a:lnTo>
                    <a:pt x="25" y="523"/>
                  </a:lnTo>
                  <a:lnTo>
                    <a:pt x="32" y="541"/>
                  </a:lnTo>
                  <a:lnTo>
                    <a:pt x="39" y="557"/>
                  </a:lnTo>
                  <a:lnTo>
                    <a:pt x="48" y="574"/>
                  </a:lnTo>
                  <a:lnTo>
                    <a:pt x="57" y="590"/>
                  </a:lnTo>
                  <a:lnTo>
                    <a:pt x="68" y="606"/>
                  </a:lnTo>
                  <a:lnTo>
                    <a:pt x="78" y="620"/>
                  </a:lnTo>
                  <a:lnTo>
                    <a:pt x="89" y="636"/>
                  </a:lnTo>
                  <a:lnTo>
                    <a:pt x="101" y="651"/>
                  </a:lnTo>
                  <a:lnTo>
                    <a:pt x="115" y="663"/>
                  </a:lnTo>
                  <a:lnTo>
                    <a:pt x="128" y="677"/>
                  </a:lnTo>
                  <a:lnTo>
                    <a:pt x="142" y="690"/>
                  </a:lnTo>
                  <a:lnTo>
                    <a:pt x="158" y="700"/>
                  </a:lnTo>
                  <a:lnTo>
                    <a:pt x="172" y="711"/>
                  </a:lnTo>
                  <a:lnTo>
                    <a:pt x="188" y="721"/>
                  </a:lnTo>
                  <a:lnTo>
                    <a:pt x="204" y="730"/>
                  </a:lnTo>
                  <a:lnTo>
                    <a:pt x="222" y="739"/>
                  </a:lnTo>
                  <a:lnTo>
                    <a:pt x="238" y="746"/>
                  </a:lnTo>
                  <a:lnTo>
                    <a:pt x="255" y="753"/>
                  </a:lnTo>
                  <a:lnTo>
                    <a:pt x="275" y="760"/>
                  </a:lnTo>
                  <a:lnTo>
                    <a:pt x="293" y="766"/>
                  </a:lnTo>
                  <a:lnTo>
                    <a:pt x="312" y="769"/>
                  </a:lnTo>
                  <a:lnTo>
                    <a:pt x="330" y="773"/>
                  </a:lnTo>
                  <a:lnTo>
                    <a:pt x="349" y="775"/>
                  </a:lnTo>
                  <a:lnTo>
                    <a:pt x="371" y="776"/>
                  </a:lnTo>
                  <a:lnTo>
                    <a:pt x="390" y="778"/>
                  </a:lnTo>
                  <a:lnTo>
                    <a:pt x="410" y="776"/>
                  </a:lnTo>
                  <a:lnTo>
                    <a:pt x="429" y="775"/>
                  </a:lnTo>
                  <a:lnTo>
                    <a:pt x="449" y="773"/>
                  </a:lnTo>
                  <a:lnTo>
                    <a:pt x="468" y="769"/>
                  </a:lnTo>
                  <a:lnTo>
                    <a:pt x="488" y="766"/>
                  </a:lnTo>
                  <a:lnTo>
                    <a:pt x="505" y="760"/>
                  </a:lnTo>
                  <a:lnTo>
                    <a:pt x="523" y="753"/>
                  </a:lnTo>
                  <a:lnTo>
                    <a:pt x="541" y="746"/>
                  </a:lnTo>
                  <a:lnTo>
                    <a:pt x="559" y="739"/>
                  </a:lnTo>
                  <a:lnTo>
                    <a:pt x="575" y="730"/>
                  </a:lnTo>
                  <a:lnTo>
                    <a:pt x="592" y="721"/>
                  </a:lnTo>
                  <a:lnTo>
                    <a:pt x="606" y="711"/>
                  </a:lnTo>
                  <a:lnTo>
                    <a:pt x="622" y="700"/>
                  </a:lnTo>
                  <a:lnTo>
                    <a:pt x="637" y="690"/>
                  </a:lnTo>
                  <a:lnTo>
                    <a:pt x="651" y="677"/>
                  </a:lnTo>
                  <a:lnTo>
                    <a:pt x="665" y="663"/>
                  </a:lnTo>
                  <a:lnTo>
                    <a:pt x="677" y="651"/>
                  </a:lnTo>
                  <a:lnTo>
                    <a:pt x="690" y="636"/>
                  </a:lnTo>
                  <a:lnTo>
                    <a:pt x="702" y="620"/>
                  </a:lnTo>
                  <a:lnTo>
                    <a:pt x="713" y="606"/>
                  </a:lnTo>
                  <a:lnTo>
                    <a:pt x="722" y="590"/>
                  </a:lnTo>
                  <a:lnTo>
                    <a:pt x="732" y="574"/>
                  </a:lnTo>
                  <a:lnTo>
                    <a:pt x="741" y="557"/>
                  </a:lnTo>
                  <a:lnTo>
                    <a:pt x="748" y="541"/>
                  </a:lnTo>
                  <a:lnTo>
                    <a:pt x="755" y="523"/>
                  </a:lnTo>
                  <a:lnTo>
                    <a:pt x="761" y="503"/>
                  </a:lnTo>
                  <a:lnTo>
                    <a:pt x="766" y="486"/>
                  </a:lnTo>
                  <a:lnTo>
                    <a:pt x="771" y="466"/>
                  </a:lnTo>
                  <a:lnTo>
                    <a:pt x="775" y="448"/>
                  </a:lnTo>
                  <a:lnTo>
                    <a:pt x="777" y="429"/>
                  </a:lnTo>
                  <a:lnTo>
                    <a:pt x="778" y="409"/>
                  </a:lnTo>
                  <a:lnTo>
                    <a:pt x="778" y="388"/>
                  </a:lnTo>
                  <a:lnTo>
                    <a:pt x="768" y="388"/>
                  </a:lnTo>
                  <a:lnTo>
                    <a:pt x="768" y="369"/>
                  </a:lnTo>
                  <a:lnTo>
                    <a:pt x="766" y="349"/>
                  </a:lnTo>
                  <a:lnTo>
                    <a:pt x="764" y="331"/>
                  </a:lnTo>
                  <a:lnTo>
                    <a:pt x="761" y="312"/>
                  </a:lnTo>
                  <a:lnTo>
                    <a:pt x="755" y="294"/>
                  </a:lnTo>
                  <a:lnTo>
                    <a:pt x="752" y="276"/>
                  </a:lnTo>
                  <a:lnTo>
                    <a:pt x="745" y="259"/>
                  </a:lnTo>
                  <a:lnTo>
                    <a:pt x="738" y="241"/>
                  </a:lnTo>
                  <a:lnTo>
                    <a:pt x="731" y="225"/>
                  </a:lnTo>
                  <a:lnTo>
                    <a:pt x="722" y="209"/>
                  </a:lnTo>
                  <a:lnTo>
                    <a:pt x="713" y="193"/>
                  </a:lnTo>
                  <a:lnTo>
                    <a:pt x="704" y="177"/>
                  </a:lnTo>
                  <a:lnTo>
                    <a:pt x="681" y="149"/>
                  </a:lnTo>
                  <a:lnTo>
                    <a:pt x="658" y="120"/>
                  </a:lnTo>
                  <a:lnTo>
                    <a:pt x="630" y="97"/>
                  </a:lnTo>
                  <a:lnTo>
                    <a:pt x="601" y="74"/>
                  </a:lnTo>
                  <a:lnTo>
                    <a:pt x="585" y="65"/>
                  </a:lnTo>
                  <a:lnTo>
                    <a:pt x="569" y="57"/>
                  </a:lnTo>
                  <a:lnTo>
                    <a:pt x="553" y="48"/>
                  </a:lnTo>
                  <a:lnTo>
                    <a:pt x="537" y="41"/>
                  </a:lnTo>
                  <a:lnTo>
                    <a:pt x="520" y="33"/>
                  </a:lnTo>
                  <a:lnTo>
                    <a:pt x="502" y="28"/>
                  </a:lnTo>
                  <a:lnTo>
                    <a:pt x="484" y="23"/>
                  </a:lnTo>
                  <a:lnTo>
                    <a:pt x="466" y="18"/>
                  </a:lnTo>
                  <a:lnTo>
                    <a:pt x="447" y="14"/>
                  </a:lnTo>
                  <a:lnTo>
                    <a:pt x="429" y="12"/>
                  </a:lnTo>
                  <a:lnTo>
                    <a:pt x="410" y="10"/>
                  </a:lnTo>
                  <a:lnTo>
                    <a:pt x="390" y="10"/>
                  </a:lnTo>
                  <a:lnTo>
                    <a:pt x="371" y="10"/>
                  </a:lnTo>
                  <a:lnTo>
                    <a:pt x="351" y="12"/>
                  </a:lnTo>
                  <a:lnTo>
                    <a:pt x="332" y="14"/>
                  </a:lnTo>
                  <a:lnTo>
                    <a:pt x="314" y="18"/>
                  </a:lnTo>
                  <a:lnTo>
                    <a:pt x="294" y="23"/>
                  </a:lnTo>
                  <a:lnTo>
                    <a:pt x="277" y="28"/>
                  </a:lnTo>
                  <a:lnTo>
                    <a:pt x="259" y="33"/>
                  </a:lnTo>
                  <a:lnTo>
                    <a:pt x="243" y="41"/>
                  </a:lnTo>
                  <a:lnTo>
                    <a:pt x="225" y="48"/>
                  </a:lnTo>
                  <a:lnTo>
                    <a:pt x="209" y="57"/>
                  </a:lnTo>
                  <a:lnTo>
                    <a:pt x="193" y="65"/>
                  </a:lnTo>
                  <a:lnTo>
                    <a:pt x="179" y="74"/>
                  </a:lnTo>
                  <a:lnTo>
                    <a:pt x="149" y="97"/>
                  </a:lnTo>
                  <a:lnTo>
                    <a:pt x="122" y="120"/>
                  </a:lnTo>
                  <a:lnTo>
                    <a:pt x="98" y="149"/>
                  </a:lnTo>
                  <a:lnTo>
                    <a:pt x="76" y="177"/>
                  </a:lnTo>
                  <a:lnTo>
                    <a:pt x="66" y="193"/>
                  </a:lnTo>
                  <a:lnTo>
                    <a:pt x="57" y="209"/>
                  </a:lnTo>
                  <a:lnTo>
                    <a:pt x="50" y="225"/>
                  </a:lnTo>
                  <a:lnTo>
                    <a:pt x="41" y="241"/>
                  </a:lnTo>
                  <a:lnTo>
                    <a:pt x="34" y="259"/>
                  </a:lnTo>
                  <a:lnTo>
                    <a:pt x="29" y="276"/>
                  </a:lnTo>
                  <a:lnTo>
                    <a:pt x="23" y="294"/>
                  </a:lnTo>
                  <a:lnTo>
                    <a:pt x="20" y="312"/>
                  </a:lnTo>
                  <a:lnTo>
                    <a:pt x="16" y="331"/>
                  </a:lnTo>
                  <a:lnTo>
                    <a:pt x="14" y="349"/>
                  </a:lnTo>
                  <a:lnTo>
                    <a:pt x="13" y="369"/>
                  </a:lnTo>
                  <a:lnTo>
                    <a:pt x="11" y="388"/>
                  </a:lnTo>
                  <a:lnTo>
                    <a:pt x="13" y="408"/>
                  </a:lnTo>
                  <a:lnTo>
                    <a:pt x="14" y="427"/>
                  </a:lnTo>
                  <a:lnTo>
                    <a:pt x="16" y="447"/>
                  </a:lnTo>
                  <a:lnTo>
                    <a:pt x="20" y="464"/>
                  </a:lnTo>
                  <a:lnTo>
                    <a:pt x="23" y="484"/>
                  </a:lnTo>
                  <a:lnTo>
                    <a:pt x="29" y="502"/>
                  </a:lnTo>
                  <a:lnTo>
                    <a:pt x="34" y="519"/>
                  </a:lnTo>
                  <a:lnTo>
                    <a:pt x="41" y="535"/>
                  </a:lnTo>
                  <a:lnTo>
                    <a:pt x="50" y="553"/>
                  </a:lnTo>
                  <a:lnTo>
                    <a:pt x="57" y="569"/>
                  </a:lnTo>
                  <a:lnTo>
                    <a:pt x="66" y="585"/>
                  </a:lnTo>
                  <a:lnTo>
                    <a:pt x="76" y="599"/>
                  </a:lnTo>
                  <a:lnTo>
                    <a:pt x="98" y="629"/>
                  </a:lnTo>
                  <a:lnTo>
                    <a:pt x="122" y="656"/>
                  </a:lnTo>
                  <a:lnTo>
                    <a:pt x="149" y="681"/>
                  </a:lnTo>
                  <a:lnTo>
                    <a:pt x="179" y="702"/>
                  </a:lnTo>
                  <a:lnTo>
                    <a:pt x="193" y="713"/>
                  </a:lnTo>
                  <a:lnTo>
                    <a:pt x="209" y="721"/>
                  </a:lnTo>
                  <a:lnTo>
                    <a:pt x="225" y="729"/>
                  </a:lnTo>
                  <a:lnTo>
                    <a:pt x="243" y="737"/>
                  </a:lnTo>
                  <a:lnTo>
                    <a:pt x="259" y="745"/>
                  </a:lnTo>
                  <a:lnTo>
                    <a:pt x="277" y="750"/>
                  </a:lnTo>
                  <a:lnTo>
                    <a:pt x="294" y="755"/>
                  </a:lnTo>
                  <a:lnTo>
                    <a:pt x="314" y="759"/>
                  </a:lnTo>
                  <a:lnTo>
                    <a:pt x="332" y="762"/>
                  </a:lnTo>
                  <a:lnTo>
                    <a:pt x="351" y="764"/>
                  </a:lnTo>
                  <a:lnTo>
                    <a:pt x="371" y="766"/>
                  </a:lnTo>
                  <a:lnTo>
                    <a:pt x="390" y="768"/>
                  </a:lnTo>
                  <a:lnTo>
                    <a:pt x="410" y="766"/>
                  </a:lnTo>
                  <a:lnTo>
                    <a:pt x="429" y="764"/>
                  </a:lnTo>
                  <a:lnTo>
                    <a:pt x="447" y="762"/>
                  </a:lnTo>
                  <a:lnTo>
                    <a:pt x="466" y="759"/>
                  </a:lnTo>
                  <a:lnTo>
                    <a:pt x="484" y="755"/>
                  </a:lnTo>
                  <a:lnTo>
                    <a:pt x="502" y="750"/>
                  </a:lnTo>
                  <a:lnTo>
                    <a:pt x="520" y="745"/>
                  </a:lnTo>
                  <a:lnTo>
                    <a:pt x="537" y="737"/>
                  </a:lnTo>
                  <a:lnTo>
                    <a:pt x="553" y="729"/>
                  </a:lnTo>
                  <a:lnTo>
                    <a:pt x="569" y="721"/>
                  </a:lnTo>
                  <a:lnTo>
                    <a:pt x="585" y="713"/>
                  </a:lnTo>
                  <a:lnTo>
                    <a:pt x="601" y="702"/>
                  </a:lnTo>
                  <a:lnTo>
                    <a:pt x="630" y="681"/>
                  </a:lnTo>
                  <a:lnTo>
                    <a:pt x="658" y="656"/>
                  </a:lnTo>
                  <a:lnTo>
                    <a:pt x="681" y="629"/>
                  </a:lnTo>
                  <a:lnTo>
                    <a:pt x="704" y="599"/>
                  </a:lnTo>
                  <a:lnTo>
                    <a:pt x="713" y="585"/>
                  </a:lnTo>
                  <a:lnTo>
                    <a:pt x="722" y="569"/>
                  </a:lnTo>
                  <a:lnTo>
                    <a:pt x="731" y="553"/>
                  </a:lnTo>
                  <a:lnTo>
                    <a:pt x="738" y="535"/>
                  </a:lnTo>
                  <a:lnTo>
                    <a:pt x="745" y="519"/>
                  </a:lnTo>
                  <a:lnTo>
                    <a:pt x="752" y="502"/>
                  </a:lnTo>
                  <a:lnTo>
                    <a:pt x="755" y="484"/>
                  </a:lnTo>
                  <a:lnTo>
                    <a:pt x="761" y="464"/>
                  </a:lnTo>
                  <a:lnTo>
                    <a:pt x="764" y="447"/>
                  </a:lnTo>
                  <a:lnTo>
                    <a:pt x="766" y="427"/>
                  </a:lnTo>
                  <a:lnTo>
                    <a:pt x="768" y="408"/>
                  </a:lnTo>
                  <a:lnTo>
                    <a:pt x="768" y="388"/>
                  </a:lnTo>
                  <a:lnTo>
                    <a:pt x="778" y="388"/>
                  </a:lnTo>
                  <a:close/>
                </a:path>
              </a:pathLst>
            </a:custGeom>
            <a:solidFill>
              <a:srgbClr val="B8E2FF"/>
            </a:solidFill>
            <a:ln w="9525">
              <a:noFill/>
              <a:round/>
              <a:headEnd/>
              <a:tailEnd/>
            </a:ln>
          </p:spPr>
          <p:txBody>
            <a:bodyPr/>
            <a:lstStyle/>
            <a:p>
              <a:endParaRPr lang="en-US"/>
            </a:p>
          </p:txBody>
        </p:sp>
        <p:sp>
          <p:nvSpPr>
            <p:cNvPr id="53391" name="Freeform 144"/>
            <p:cNvSpPr>
              <a:spLocks/>
            </p:cNvSpPr>
            <p:nvPr/>
          </p:nvSpPr>
          <p:spPr bwMode="auto">
            <a:xfrm>
              <a:off x="4137704" y="2760683"/>
              <a:ext cx="1083733" cy="1219200"/>
            </a:xfrm>
            <a:custGeom>
              <a:avLst/>
              <a:gdLst>
                <a:gd name="T0" fmla="*/ 2147483647 w 768"/>
                <a:gd name="T1" fmla="*/ 2147483647 h 768"/>
                <a:gd name="T2" fmla="*/ 2147483647 w 768"/>
                <a:gd name="T3" fmla="*/ 2147483647 h 768"/>
                <a:gd name="T4" fmla="*/ 2147483647 w 768"/>
                <a:gd name="T5" fmla="*/ 2147483647 h 768"/>
                <a:gd name="T6" fmla="*/ 2147483647 w 768"/>
                <a:gd name="T7" fmla="*/ 2147483647 h 768"/>
                <a:gd name="T8" fmla="*/ 2147483647 w 768"/>
                <a:gd name="T9" fmla="*/ 2147483647 h 768"/>
                <a:gd name="T10" fmla="*/ 2147483647 w 768"/>
                <a:gd name="T11" fmla="*/ 2147483647 h 768"/>
                <a:gd name="T12" fmla="*/ 2147483647 w 768"/>
                <a:gd name="T13" fmla="*/ 0 h 768"/>
                <a:gd name="T14" fmla="*/ 2147483647 w 768"/>
                <a:gd name="T15" fmla="*/ 2147483647 h 768"/>
                <a:gd name="T16" fmla="*/ 2147483647 w 768"/>
                <a:gd name="T17" fmla="*/ 2147483647 h 768"/>
                <a:gd name="T18" fmla="*/ 2147483647 w 768"/>
                <a:gd name="T19" fmla="*/ 2147483647 h 768"/>
                <a:gd name="T20" fmla="*/ 2147483647 w 768"/>
                <a:gd name="T21" fmla="*/ 2147483647 h 768"/>
                <a:gd name="T22" fmla="*/ 2147483647 w 768"/>
                <a:gd name="T23" fmla="*/ 2147483647 h 768"/>
                <a:gd name="T24" fmla="*/ 2147483647 w 768"/>
                <a:gd name="T25" fmla="*/ 2147483647 h 768"/>
                <a:gd name="T26" fmla="*/ 2147483647 w 768"/>
                <a:gd name="T27" fmla="*/ 2147483647 h 768"/>
                <a:gd name="T28" fmla="*/ 2147483647 w 768"/>
                <a:gd name="T29" fmla="*/ 2147483647 h 768"/>
                <a:gd name="T30" fmla="*/ 2147483647 w 768"/>
                <a:gd name="T31" fmla="*/ 2147483647 h 768"/>
                <a:gd name="T32" fmla="*/ 2147483647 w 768"/>
                <a:gd name="T33" fmla="*/ 2147483647 h 768"/>
                <a:gd name="T34" fmla="*/ 2147483647 w 768"/>
                <a:gd name="T35" fmla="*/ 2147483647 h 768"/>
                <a:gd name="T36" fmla="*/ 2147483647 w 768"/>
                <a:gd name="T37" fmla="*/ 2147483647 h 768"/>
                <a:gd name="T38" fmla="*/ 2147483647 w 768"/>
                <a:gd name="T39" fmla="*/ 2147483647 h 768"/>
                <a:gd name="T40" fmla="*/ 2147483647 w 768"/>
                <a:gd name="T41" fmla="*/ 2147483647 h 768"/>
                <a:gd name="T42" fmla="*/ 2147483647 w 768"/>
                <a:gd name="T43" fmla="*/ 2147483647 h 768"/>
                <a:gd name="T44" fmla="*/ 2147483647 w 768"/>
                <a:gd name="T45" fmla="*/ 2147483647 h 768"/>
                <a:gd name="T46" fmla="*/ 2147483647 w 768"/>
                <a:gd name="T47" fmla="*/ 2147483647 h 768"/>
                <a:gd name="T48" fmla="*/ 2147483647 w 768"/>
                <a:gd name="T49" fmla="*/ 2147483647 h 768"/>
                <a:gd name="T50" fmla="*/ 2147483647 w 768"/>
                <a:gd name="T51" fmla="*/ 2147483647 h 768"/>
                <a:gd name="T52" fmla="*/ 2147483647 w 768"/>
                <a:gd name="T53" fmla="*/ 2147483647 h 768"/>
                <a:gd name="T54" fmla="*/ 2147483647 w 768"/>
                <a:gd name="T55" fmla="*/ 2147483647 h 768"/>
                <a:gd name="T56" fmla="*/ 2147483647 w 768"/>
                <a:gd name="T57" fmla="*/ 2147483647 h 768"/>
                <a:gd name="T58" fmla="*/ 2147483647 w 768"/>
                <a:gd name="T59" fmla="*/ 2147483647 h 768"/>
                <a:gd name="T60" fmla="*/ 2147483647 w 768"/>
                <a:gd name="T61" fmla="*/ 2147483647 h 768"/>
                <a:gd name="T62" fmla="*/ 2147483647 w 768"/>
                <a:gd name="T63" fmla="*/ 2147483647 h 768"/>
                <a:gd name="T64" fmla="*/ 2147483647 w 768"/>
                <a:gd name="T65" fmla="*/ 2147483647 h 768"/>
                <a:gd name="T66" fmla="*/ 2147483647 w 768"/>
                <a:gd name="T67" fmla="*/ 2147483647 h 768"/>
                <a:gd name="T68" fmla="*/ 2147483647 w 768"/>
                <a:gd name="T69" fmla="*/ 2147483647 h 768"/>
                <a:gd name="T70" fmla="*/ 2147483647 w 768"/>
                <a:gd name="T71" fmla="*/ 2147483647 h 768"/>
                <a:gd name="T72" fmla="*/ 2147483647 w 768"/>
                <a:gd name="T73" fmla="*/ 2147483647 h 768"/>
                <a:gd name="T74" fmla="*/ 2147483647 w 768"/>
                <a:gd name="T75" fmla="*/ 2147483647 h 768"/>
                <a:gd name="T76" fmla="*/ 2147483647 w 768"/>
                <a:gd name="T77" fmla="*/ 2147483647 h 768"/>
                <a:gd name="T78" fmla="*/ 2147483647 w 768"/>
                <a:gd name="T79" fmla="*/ 2147483647 h 768"/>
                <a:gd name="T80" fmla="*/ 2147483647 w 768"/>
                <a:gd name="T81" fmla="*/ 2147483647 h 768"/>
                <a:gd name="T82" fmla="*/ 2147483647 w 768"/>
                <a:gd name="T83" fmla="*/ 2147483647 h 768"/>
                <a:gd name="T84" fmla="*/ 2147483647 w 768"/>
                <a:gd name="T85" fmla="*/ 2147483647 h 768"/>
                <a:gd name="T86" fmla="*/ 2147483647 w 768"/>
                <a:gd name="T87" fmla="*/ 2147483647 h 768"/>
                <a:gd name="T88" fmla="*/ 2147483647 w 768"/>
                <a:gd name="T89" fmla="*/ 2147483647 h 768"/>
                <a:gd name="T90" fmla="*/ 2147483647 w 768"/>
                <a:gd name="T91" fmla="*/ 2147483647 h 768"/>
                <a:gd name="T92" fmla="*/ 2147483647 w 768"/>
                <a:gd name="T93" fmla="*/ 2147483647 h 768"/>
                <a:gd name="T94" fmla="*/ 2147483647 w 768"/>
                <a:gd name="T95" fmla="*/ 2147483647 h 768"/>
                <a:gd name="T96" fmla="*/ 2147483647 w 768"/>
                <a:gd name="T97" fmla="*/ 2147483647 h 768"/>
                <a:gd name="T98" fmla="*/ 2147483647 w 768"/>
                <a:gd name="T99" fmla="*/ 2147483647 h 768"/>
                <a:gd name="T100" fmla="*/ 2147483647 w 768"/>
                <a:gd name="T101" fmla="*/ 2147483647 h 768"/>
                <a:gd name="T102" fmla="*/ 2147483647 w 768"/>
                <a:gd name="T103" fmla="*/ 2147483647 h 76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68"/>
                <a:gd name="T157" fmla="*/ 0 h 768"/>
                <a:gd name="T158" fmla="*/ 768 w 768"/>
                <a:gd name="T159" fmla="*/ 768 h 76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68" h="768">
                  <a:moveTo>
                    <a:pt x="768" y="383"/>
                  </a:moveTo>
                  <a:lnTo>
                    <a:pt x="768" y="364"/>
                  </a:lnTo>
                  <a:lnTo>
                    <a:pt x="766" y="344"/>
                  </a:lnTo>
                  <a:lnTo>
                    <a:pt x="765" y="325"/>
                  </a:lnTo>
                  <a:lnTo>
                    <a:pt x="761" y="307"/>
                  </a:lnTo>
                  <a:lnTo>
                    <a:pt x="756" y="287"/>
                  </a:lnTo>
                  <a:lnTo>
                    <a:pt x="750" y="270"/>
                  </a:lnTo>
                  <a:lnTo>
                    <a:pt x="745" y="252"/>
                  </a:lnTo>
                  <a:lnTo>
                    <a:pt x="738" y="234"/>
                  </a:lnTo>
                  <a:lnTo>
                    <a:pt x="731" y="216"/>
                  </a:lnTo>
                  <a:lnTo>
                    <a:pt x="722" y="200"/>
                  </a:lnTo>
                  <a:lnTo>
                    <a:pt x="713" y="185"/>
                  </a:lnTo>
                  <a:lnTo>
                    <a:pt x="703" y="169"/>
                  </a:lnTo>
                  <a:lnTo>
                    <a:pt x="681" y="140"/>
                  </a:lnTo>
                  <a:lnTo>
                    <a:pt x="656" y="112"/>
                  </a:lnTo>
                  <a:lnTo>
                    <a:pt x="628" y="87"/>
                  </a:lnTo>
                  <a:lnTo>
                    <a:pt x="600" y="66"/>
                  </a:lnTo>
                  <a:lnTo>
                    <a:pt x="584" y="55"/>
                  </a:lnTo>
                  <a:lnTo>
                    <a:pt x="568" y="46"/>
                  </a:lnTo>
                  <a:lnTo>
                    <a:pt x="552" y="37"/>
                  </a:lnTo>
                  <a:lnTo>
                    <a:pt x="534" y="30"/>
                  </a:lnTo>
                  <a:lnTo>
                    <a:pt x="516" y="23"/>
                  </a:lnTo>
                  <a:lnTo>
                    <a:pt x="499" y="18"/>
                  </a:lnTo>
                  <a:lnTo>
                    <a:pt x="481" y="13"/>
                  </a:lnTo>
                  <a:lnTo>
                    <a:pt x="461" y="7"/>
                  </a:lnTo>
                  <a:lnTo>
                    <a:pt x="444" y="4"/>
                  </a:lnTo>
                  <a:lnTo>
                    <a:pt x="424" y="2"/>
                  </a:lnTo>
                  <a:lnTo>
                    <a:pt x="405" y="0"/>
                  </a:lnTo>
                  <a:lnTo>
                    <a:pt x="385" y="0"/>
                  </a:lnTo>
                  <a:lnTo>
                    <a:pt x="366" y="0"/>
                  </a:lnTo>
                  <a:lnTo>
                    <a:pt x="346" y="2"/>
                  </a:lnTo>
                  <a:lnTo>
                    <a:pt x="327" y="4"/>
                  </a:lnTo>
                  <a:lnTo>
                    <a:pt x="307" y="7"/>
                  </a:lnTo>
                  <a:lnTo>
                    <a:pt x="289" y="13"/>
                  </a:lnTo>
                  <a:lnTo>
                    <a:pt x="270" y="18"/>
                  </a:lnTo>
                  <a:lnTo>
                    <a:pt x="252" y="23"/>
                  </a:lnTo>
                  <a:lnTo>
                    <a:pt x="236" y="30"/>
                  </a:lnTo>
                  <a:lnTo>
                    <a:pt x="219" y="37"/>
                  </a:lnTo>
                  <a:lnTo>
                    <a:pt x="203" y="46"/>
                  </a:lnTo>
                  <a:lnTo>
                    <a:pt x="187" y="55"/>
                  </a:lnTo>
                  <a:lnTo>
                    <a:pt x="171" y="66"/>
                  </a:lnTo>
                  <a:lnTo>
                    <a:pt x="141" y="87"/>
                  </a:lnTo>
                  <a:lnTo>
                    <a:pt x="114" y="112"/>
                  </a:lnTo>
                  <a:lnTo>
                    <a:pt x="89" y="140"/>
                  </a:lnTo>
                  <a:lnTo>
                    <a:pt x="66" y="169"/>
                  </a:lnTo>
                  <a:lnTo>
                    <a:pt x="57" y="185"/>
                  </a:lnTo>
                  <a:lnTo>
                    <a:pt x="48" y="200"/>
                  </a:lnTo>
                  <a:lnTo>
                    <a:pt x="39" y="216"/>
                  </a:lnTo>
                  <a:lnTo>
                    <a:pt x="31" y="234"/>
                  </a:lnTo>
                  <a:lnTo>
                    <a:pt x="25" y="252"/>
                  </a:lnTo>
                  <a:lnTo>
                    <a:pt x="18" y="270"/>
                  </a:lnTo>
                  <a:lnTo>
                    <a:pt x="13" y="287"/>
                  </a:lnTo>
                  <a:lnTo>
                    <a:pt x="9" y="307"/>
                  </a:lnTo>
                  <a:lnTo>
                    <a:pt x="6" y="325"/>
                  </a:lnTo>
                  <a:lnTo>
                    <a:pt x="4" y="344"/>
                  </a:lnTo>
                  <a:lnTo>
                    <a:pt x="2" y="364"/>
                  </a:lnTo>
                  <a:lnTo>
                    <a:pt x="0" y="383"/>
                  </a:lnTo>
                  <a:lnTo>
                    <a:pt x="2" y="403"/>
                  </a:lnTo>
                  <a:lnTo>
                    <a:pt x="4" y="422"/>
                  </a:lnTo>
                  <a:lnTo>
                    <a:pt x="6" y="442"/>
                  </a:lnTo>
                  <a:lnTo>
                    <a:pt x="9" y="461"/>
                  </a:lnTo>
                  <a:lnTo>
                    <a:pt x="13" y="479"/>
                  </a:lnTo>
                  <a:lnTo>
                    <a:pt x="18" y="498"/>
                  </a:lnTo>
                  <a:lnTo>
                    <a:pt x="25" y="516"/>
                  </a:lnTo>
                  <a:lnTo>
                    <a:pt x="31" y="532"/>
                  </a:lnTo>
                  <a:lnTo>
                    <a:pt x="39" y="550"/>
                  </a:lnTo>
                  <a:lnTo>
                    <a:pt x="48" y="566"/>
                  </a:lnTo>
                  <a:lnTo>
                    <a:pt x="57" y="582"/>
                  </a:lnTo>
                  <a:lnTo>
                    <a:pt x="66" y="598"/>
                  </a:lnTo>
                  <a:lnTo>
                    <a:pt x="89" y="628"/>
                  </a:lnTo>
                  <a:lnTo>
                    <a:pt x="114" y="654"/>
                  </a:lnTo>
                  <a:lnTo>
                    <a:pt x="141" y="679"/>
                  </a:lnTo>
                  <a:lnTo>
                    <a:pt x="171" y="702"/>
                  </a:lnTo>
                  <a:lnTo>
                    <a:pt x="187" y="711"/>
                  </a:lnTo>
                  <a:lnTo>
                    <a:pt x="203" y="720"/>
                  </a:lnTo>
                  <a:lnTo>
                    <a:pt x="219" y="729"/>
                  </a:lnTo>
                  <a:lnTo>
                    <a:pt x="236" y="738"/>
                  </a:lnTo>
                  <a:lnTo>
                    <a:pt x="252" y="743"/>
                  </a:lnTo>
                  <a:lnTo>
                    <a:pt x="270" y="750"/>
                  </a:lnTo>
                  <a:lnTo>
                    <a:pt x="289" y="755"/>
                  </a:lnTo>
                  <a:lnTo>
                    <a:pt x="307" y="759"/>
                  </a:lnTo>
                  <a:lnTo>
                    <a:pt x="327" y="763"/>
                  </a:lnTo>
                  <a:lnTo>
                    <a:pt x="346" y="764"/>
                  </a:lnTo>
                  <a:lnTo>
                    <a:pt x="366" y="766"/>
                  </a:lnTo>
                  <a:lnTo>
                    <a:pt x="385" y="768"/>
                  </a:lnTo>
                  <a:lnTo>
                    <a:pt x="405" y="766"/>
                  </a:lnTo>
                  <a:lnTo>
                    <a:pt x="424" y="764"/>
                  </a:lnTo>
                  <a:lnTo>
                    <a:pt x="444" y="763"/>
                  </a:lnTo>
                  <a:lnTo>
                    <a:pt x="461" y="759"/>
                  </a:lnTo>
                  <a:lnTo>
                    <a:pt x="481" y="755"/>
                  </a:lnTo>
                  <a:lnTo>
                    <a:pt x="499" y="750"/>
                  </a:lnTo>
                  <a:lnTo>
                    <a:pt x="516" y="743"/>
                  </a:lnTo>
                  <a:lnTo>
                    <a:pt x="534" y="738"/>
                  </a:lnTo>
                  <a:lnTo>
                    <a:pt x="552" y="729"/>
                  </a:lnTo>
                  <a:lnTo>
                    <a:pt x="568" y="720"/>
                  </a:lnTo>
                  <a:lnTo>
                    <a:pt x="584" y="711"/>
                  </a:lnTo>
                  <a:lnTo>
                    <a:pt x="600" y="702"/>
                  </a:lnTo>
                  <a:lnTo>
                    <a:pt x="628" y="679"/>
                  </a:lnTo>
                  <a:lnTo>
                    <a:pt x="656" y="654"/>
                  </a:lnTo>
                  <a:lnTo>
                    <a:pt x="681" y="628"/>
                  </a:lnTo>
                  <a:lnTo>
                    <a:pt x="703" y="598"/>
                  </a:lnTo>
                  <a:lnTo>
                    <a:pt x="713" y="582"/>
                  </a:lnTo>
                  <a:lnTo>
                    <a:pt x="722" y="566"/>
                  </a:lnTo>
                  <a:lnTo>
                    <a:pt x="731" y="550"/>
                  </a:lnTo>
                  <a:lnTo>
                    <a:pt x="738" y="532"/>
                  </a:lnTo>
                  <a:lnTo>
                    <a:pt x="745" y="516"/>
                  </a:lnTo>
                  <a:lnTo>
                    <a:pt x="750" y="498"/>
                  </a:lnTo>
                  <a:lnTo>
                    <a:pt x="756" y="479"/>
                  </a:lnTo>
                  <a:lnTo>
                    <a:pt x="761" y="461"/>
                  </a:lnTo>
                  <a:lnTo>
                    <a:pt x="765" y="442"/>
                  </a:lnTo>
                  <a:lnTo>
                    <a:pt x="766" y="422"/>
                  </a:lnTo>
                  <a:lnTo>
                    <a:pt x="768" y="403"/>
                  </a:lnTo>
                  <a:lnTo>
                    <a:pt x="768" y="383"/>
                  </a:lnTo>
                  <a:lnTo>
                    <a:pt x="757" y="383"/>
                  </a:lnTo>
                  <a:lnTo>
                    <a:pt x="757" y="364"/>
                  </a:lnTo>
                  <a:lnTo>
                    <a:pt x="756" y="346"/>
                  </a:lnTo>
                  <a:lnTo>
                    <a:pt x="754" y="326"/>
                  </a:lnTo>
                  <a:lnTo>
                    <a:pt x="750" y="309"/>
                  </a:lnTo>
                  <a:lnTo>
                    <a:pt x="745" y="291"/>
                  </a:lnTo>
                  <a:lnTo>
                    <a:pt x="742" y="273"/>
                  </a:lnTo>
                  <a:lnTo>
                    <a:pt x="734" y="255"/>
                  </a:lnTo>
                  <a:lnTo>
                    <a:pt x="729" y="238"/>
                  </a:lnTo>
                  <a:lnTo>
                    <a:pt x="713" y="206"/>
                  </a:lnTo>
                  <a:lnTo>
                    <a:pt x="694" y="176"/>
                  </a:lnTo>
                  <a:lnTo>
                    <a:pt x="672" y="147"/>
                  </a:lnTo>
                  <a:lnTo>
                    <a:pt x="648" y="121"/>
                  </a:lnTo>
                  <a:lnTo>
                    <a:pt x="623" y="96"/>
                  </a:lnTo>
                  <a:lnTo>
                    <a:pt x="593" y="75"/>
                  </a:lnTo>
                  <a:lnTo>
                    <a:pt x="562" y="55"/>
                  </a:lnTo>
                  <a:lnTo>
                    <a:pt x="531" y="41"/>
                  </a:lnTo>
                  <a:lnTo>
                    <a:pt x="513" y="34"/>
                  </a:lnTo>
                  <a:lnTo>
                    <a:pt x="495" y="27"/>
                  </a:lnTo>
                  <a:lnTo>
                    <a:pt x="477" y="23"/>
                  </a:lnTo>
                  <a:lnTo>
                    <a:pt x="460" y="18"/>
                  </a:lnTo>
                  <a:lnTo>
                    <a:pt x="442" y="14"/>
                  </a:lnTo>
                  <a:lnTo>
                    <a:pt x="422" y="13"/>
                  </a:lnTo>
                  <a:lnTo>
                    <a:pt x="405" y="11"/>
                  </a:lnTo>
                  <a:lnTo>
                    <a:pt x="385" y="11"/>
                  </a:lnTo>
                  <a:lnTo>
                    <a:pt x="366" y="11"/>
                  </a:lnTo>
                  <a:lnTo>
                    <a:pt x="346" y="13"/>
                  </a:lnTo>
                  <a:lnTo>
                    <a:pt x="328" y="14"/>
                  </a:lnTo>
                  <a:lnTo>
                    <a:pt x="309" y="18"/>
                  </a:lnTo>
                  <a:lnTo>
                    <a:pt x="291" y="23"/>
                  </a:lnTo>
                  <a:lnTo>
                    <a:pt x="273" y="27"/>
                  </a:lnTo>
                  <a:lnTo>
                    <a:pt x="256" y="34"/>
                  </a:lnTo>
                  <a:lnTo>
                    <a:pt x="240" y="41"/>
                  </a:lnTo>
                  <a:lnTo>
                    <a:pt x="208" y="55"/>
                  </a:lnTo>
                  <a:lnTo>
                    <a:pt x="176" y="75"/>
                  </a:lnTo>
                  <a:lnTo>
                    <a:pt x="148" y="96"/>
                  </a:lnTo>
                  <a:lnTo>
                    <a:pt x="121" y="121"/>
                  </a:lnTo>
                  <a:lnTo>
                    <a:pt x="98" y="147"/>
                  </a:lnTo>
                  <a:lnTo>
                    <a:pt x="75" y="176"/>
                  </a:lnTo>
                  <a:lnTo>
                    <a:pt x="57" y="206"/>
                  </a:lnTo>
                  <a:lnTo>
                    <a:pt x="41" y="238"/>
                  </a:lnTo>
                  <a:lnTo>
                    <a:pt x="34" y="255"/>
                  </a:lnTo>
                  <a:lnTo>
                    <a:pt x="29" y="273"/>
                  </a:lnTo>
                  <a:lnTo>
                    <a:pt x="24" y="291"/>
                  </a:lnTo>
                  <a:lnTo>
                    <a:pt x="20" y="309"/>
                  </a:lnTo>
                  <a:lnTo>
                    <a:pt x="16" y="326"/>
                  </a:lnTo>
                  <a:lnTo>
                    <a:pt x="15" y="346"/>
                  </a:lnTo>
                  <a:lnTo>
                    <a:pt x="13" y="364"/>
                  </a:lnTo>
                  <a:lnTo>
                    <a:pt x="13" y="383"/>
                  </a:lnTo>
                  <a:lnTo>
                    <a:pt x="13" y="403"/>
                  </a:lnTo>
                  <a:lnTo>
                    <a:pt x="15" y="422"/>
                  </a:lnTo>
                  <a:lnTo>
                    <a:pt x="16" y="440"/>
                  </a:lnTo>
                  <a:lnTo>
                    <a:pt x="20" y="459"/>
                  </a:lnTo>
                  <a:lnTo>
                    <a:pt x="24" y="477"/>
                  </a:lnTo>
                  <a:lnTo>
                    <a:pt x="29" y="495"/>
                  </a:lnTo>
                  <a:lnTo>
                    <a:pt x="34" y="513"/>
                  </a:lnTo>
                  <a:lnTo>
                    <a:pt x="41" y="529"/>
                  </a:lnTo>
                  <a:lnTo>
                    <a:pt x="57" y="560"/>
                  </a:lnTo>
                  <a:lnTo>
                    <a:pt x="75" y="592"/>
                  </a:lnTo>
                  <a:lnTo>
                    <a:pt x="98" y="621"/>
                  </a:lnTo>
                  <a:lnTo>
                    <a:pt x="121" y="647"/>
                  </a:lnTo>
                  <a:lnTo>
                    <a:pt x="148" y="670"/>
                  </a:lnTo>
                  <a:lnTo>
                    <a:pt x="176" y="693"/>
                  </a:lnTo>
                  <a:lnTo>
                    <a:pt x="208" y="711"/>
                  </a:lnTo>
                  <a:lnTo>
                    <a:pt x="240" y="727"/>
                  </a:lnTo>
                  <a:lnTo>
                    <a:pt x="256" y="734"/>
                  </a:lnTo>
                  <a:lnTo>
                    <a:pt x="273" y="740"/>
                  </a:lnTo>
                  <a:lnTo>
                    <a:pt x="291" y="745"/>
                  </a:lnTo>
                  <a:lnTo>
                    <a:pt x="309" y="748"/>
                  </a:lnTo>
                  <a:lnTo>
                    <a:pt x="328" y="752"/>
                  </a:lnTo>
                  <a:lnTo>
                    <a:pt x="346" y="754"/>
                  </a:lnTo>
                  <a:lnTo>
                    <a:pt x="366" y="755"/>
                  </a:lnTo>
                  <a:lnTo>
                    <a:pt x="385" y="755"/>
                  </a:lnTo>
                  <a:lnTo>
                    <a:pt x="405" y="755"/>
                  </a:lnTo>
                  <a:lnTo>
                    <a:pt x="422" y="754"/>
                  </a:lnTo>
                  <a:lnTo>
                    <a:pt x="442" y="752"/>
                  </a:lnTo>
                  <a:lnTo>
                    <a:pt x="460" y="748"/>
                  </a:lnTo>
                  <a:lnTo>
                    <a:pt x="477" y="745"/>
                  </a:lnTo>
                  <a:lnTo>
                    <a:pt x="495" y="740"/>
                  </a:lnTo>
                  <a:lnTo>
                    <a:pt x="513" y="734"/>
                  </a:lnTo>
                  <a:lnTo>
                    <a:pt x="531" y="727"/>
                  </a:lnTo>
                  <a:lnTo>
                    <a:pt x="562" y="711"/>
                  </a:lnTo>
                  <a:lnTo>
                    <a:pt x="593" y="693"/>
                  </a:lnTo>
                  <a:lnTo>
                    <a:pt x="623" y="670"/>
                  </a:lnTo>
                  <a:lnTo>
                    <a:pt x="648" y="647"/>
                  </a:lnTo>
                  <a:lnTo>
                    <a:pt x="672" y="621"/>
                  </a:lnTo>
                  <a:lnTo>
                    <a:pt x="694" y="592"/>
                  </a:lnTo>
                  <a:lnTo>
                    <a:pt x="713" y="560"/>
                  </a:lnTo>
                  <a:lnTo>
                    <a:pt x="729" y="529"/>
                  </a:lnTo>
                  <a:lnTo>
                    <a:pt x="734" y="513"/>
                  </a:lnTo>
                  <a:lnTo>
                    <a:pt x="742" y="495"/>
                  </a:lnTo>
                  <a:lnTo>
                    <a:pt x="745" y="477"/>
                  </a:lnTo>
                  <a:lnTo>
                    <a:pt x="750" y="459"/>
                  </a:lnTo>
                  <a:lnTo>
                    <a:pt x="754" y="440"/>
                  </a:lnTo>
                  <a:lnTo>
                    <a:pt x="756" y="422"/>
                  </a:lnTo>
                  <a:lnTo>
                    <a:pt x="757" y="403"/>
                  </a:lnTo>
                  <a:lnTo>
                    <a:pt x="757" y="383"/>
                  </a:lnTo>
                  <a:lnTo>
                    <a:pt x="768" y="383"/>
                  </a:lnTo>
                  <a:close/>
                </a:path>
              </a:pathLst>
            </a:custGeom>
            <a:solidFill>
              <a:srgbClr val="B9E3FF"/>
            </a:solidFill>
            <a:ln w="9525">
              <a:noFill/>
              <a:round/>
              <a:headEnd/>
              <a:tailEnd/>
            </a:ln>
          </p:spPr>
          <p:txBody>
            <a:bodyPr/>
            <a:lstStyle/>
            <a:p>
              <a:endParaRPr lang="en-US"/>
            </a:p>
          </p:txBody>
        </p:sp>
        <p:sp>
          <p:nvSpPr>
            <p:cNvPr id="53392" name="Freeform 145"/>
            <p:cNvSpPr>
              <a:spLocks/>
            </p:cNvSpPr>
            <p:nvPr/>
          </p:nvSpPr>
          <p:spPr bwMode="auto">
            <a:xfrm>
              <a:off x="4146171" y="2768621"/>
              <a:ext cx="1068211" cy="1200150"/>
            </a:xfrm>
            <a:custGeom>
              <a:avLst/>
              <a:gdLst>
                <a:gd name="T0" fmla="*/ 2147483647 w 757"/>
                <a:gd name="T1" fmla="*/ 2147483647 h 756"/>
                <a:gd name="T2" fmla="*/ 2147483647 w 757"/>
                <a:gd name="T3" fmla="*/ 2147483647 h 756"/>
                <a:gd name="T4" fmla="*/ 2147483647 w 757"/>
                <a:gd name="T5" fmla="*/ 2147483647 h 756"/>
                <a:gd name="T6" fmla="*/ 2147483647 w 757"/>
                <a:gd name="T7" fmla="*/ 2147483647 h 756"/>
                <a:gd name="T8" fmla="*/ 2147483647 w 757"/>
                <a:gd name="T9" fmla="*/ 2147483647 h 756"/>
                <a:gd name="T10" fmla="*/ 2147483647 w 757"/>
                <a:gd name="T11" fmla="*/ 2147483647 h 756"/>
                <a:gd name="T12" fmla="*/ 2147483647 w 757"/>
                <a:gd name="T13" fmla="*/ 0 h 756"/>
                <a:gd name="T14" fmla="*/ 2147483647 w 757"/>
                <a:gd name="T15" fmla="*/ 2147483647 h 756"/>
                <a:gd name="T16" fmla="*/ 2147483647 w 757"/>
                <a:gd name="T17" fmla="*/ 2147483647 h 756"/>
                <a:gd name="T18" fmla="*/ 2147483647 w 757"/>
                <a:gd name="T19" fmla="*/ 2147483647 h 756"/>
                <a:gd name="T20" fmla="*/ 2147483647 w 757"/>
                <a:gd name="T21" fmla="*/ 2147483647 h 756"/>
                <a:gd name="T22" fmla="*/ 2147483647 w 757"/>
                <a:gd name="T23" fmla="*/ 2147483647 h 756"/>
                <a:gd name="T24" fmla="*/ 2147483647 w 757"/>
                <a:gd name="T25" fmla="*/ 2147483647 h 756"/>
                <a:gd name="T26" fmla="*/ 2147483647 w 757"/>
                <a:gd name="T27" fmla="*/ 2147483647 h 756"/>
                <a:gd name="T28" fmla="*/ 2147483647 w 757"/>
                <a:gd name="T29" fmla="*/ 2147483647 h 756"/>
                <a:gd name="T30" fmla="*/ 2147483647 w 757"/>
                <a:gd name="T31" fmla="*/ 2147483647 h 756"/>
                <a:gd name="T32" fmla="*/ 2147483647 w 757"/>
                <a:gd name="T33" fmla="*/ 2147483647 h 756"/>
                <a:gd name="T34" fmla="*/ 2147483647 w 757"/>
                <a:gd name="T35" fmla="*/ 2147483647 h 756"/>
                <a:gd name="T36" fmla="*/ 2147483647 w 757"/>
                <a:gd name="T37" fmla="*/ 2147483647 h 756"/>
                <a:gd name="T38" fmla="*/ 2147483647 w 757"/>
                <a:gd name="T39" fmla="*/ 2147483647 h 756"/>
                <a:gd name="T40" fmla="*/ 2147483647 w 757"/>
                <a:gd name="T41" fmla="*/ 2147483647 h 756"/>
                <a:gd name="T42" fmla="*/ 2147483647 w 757"/>
                <a:gd name="T43" fmla="*/ 2147483647 h 756"/>
                <a:gd name="T44" fmla="*/ 2147483647 w 757"/>
                <a:gd name="T45" fmla="*/ 2147483647 h 756"/>
                <a:gd name="T46" fmla="*/ 2147483647 w 757"/>
                <a:gd name="T47" fmla="*/ 2147483647 h 756"/>
                <a:gd name="T48" fmla="*/ 2147483647 w 757"/>
                <a:gd name="T49" fmla="*/ 2147483647 h 756"/>
                <a:gd name="T50" fmla="*/ 2147483647 w 757"/>
                <a:gd name="T51" fmla="*/ 2147483647 h 756"/>
                <a:gd name="T52" fmla="*/ 2147483647 w 757"/>
                <a:gd name="T53" fmla="*/ 2147483647 h 756"/>
                <a:gd name="T54" fmla="*/ 2147483647 w 757"/>
                <a:gd name="T55" fmla="*/ 2147483647 h 756"/>
                <a:gd name="T56" fmla="*/ 2147483647 w 757"/>
                <a:gd name="T57" fmla="*/ 2147483647 h 756"/>
                <a:gd name="T58" fmla="*/ 2147483647 w 757"/>
                <a:gd name="T59" fmla="*/ 2147483647 h 756"/>
                <a:gd name="T60" fmla="*/ 2147483647 w 757"/>
                <a:gd name="T61" fmla="*/ 2147483647 h 756"/>
                <a:gd name="T62" fmla="*/ 2147483647 w 757"/>
                <a:gd name="T63" fmla="*/ 2147483647 h 756"/>
                <a:gd name="T64" fmla="*/ 2147483647 w 757"/>
                <a:gd name="T65" fmla="*/ 2147483647 h 756"/>
                <a:gd name="T66" fmla="*/ 2147483647 w 757"/>
                <a:gd name="T67" fmla="*/ 2147483647 h 756"/>
                <a:gd name="T68" fmla="*/ 2147483647 w 757"/>
                <a:gd name="T69" fmla="*/ 2147483647 h 756"/>
                <a:gd name="T70" fmla="*/ 2147483647 w 757"/>
                <a:gd name="T71" fmla="*/ 2147483647 h 756"/>
                <a:gd name="T72" fmla="*/ 2147483647 w 757"/>
                <a:gd name="T73" fmla="*/ 2147483647 h 756"/>
                <a:gd name="T74" fmla="*/ 2147483647 w 757"/>
                <a:gd name="T75" fmla="*/ 2147483647 h 756"/>
                <a:gd name="T76" fmla="*/ 2147483647 w 757"/>
                <a:gd name="T77" fmla="*/ 2147483647 h 756"/>
                <a:gd name="T78" fmla="*/ 2147483647 w 757"/>
                <a:gd name="T79" fmla="*/ 2147483647 h 756"/>
                <a:gd name="T80" fmla="*/ 2147483647 w 757"/>
                <a:gd name="T81" fmla="*/ 2147483647 h 756"/>
                <a:gd name="T82" fmla="*/ 2147483647 w 757"/>
                <a:gd name="T83" fmla="*/ 2147483647 h 756"/>
                <a:gd name="T84" fmla="*/ 2147483647 w 757"/>
                <a:gd name="T85" fmla="*/ 2147483647 h 756"/>
                <a:gd name="T86" fmla="*/ 2147483647 w 757"/>
                <a:gd name="T87" fmla="*/ 2147483647 h 756"/>
                <a:gd name="T88" fmla="*/ 2147483647 w 757"/>
                <a:gd name="T89" fmla="*/ 2147483647 h 756"/>
                <a:gd name="T90" fmla="*/ 2147483647 w 757"/>
                <a:gd name="T91" fmla="*/ 2147483647 h 756"/>
                <a:gd name="T92" fmla="*/ 2147483647 w 757"/>
                <a:gd name="T93" fmla="*/ 2147483647 h 756"/>
                <a:gd name="T94" fmla="*/ 2147483647 w 757"/>
                <a:gd name="T95" fmla="*/ 2147483647 h 756"/>
                <a:gd name="T96" fmla="*/ 2147483647 w 757"/>
                <a:gd name="T97" fmla="*/ 2147483647 h 756"/>
                <a:gd name="T98" fmla="*/ 2147483647 w 757"/>
                <a:gd name="T99" fmla="*/ 2147483647 h 756"/>
                <a:gd name="T100" fmla="*/ 2147483647 w 757"/>
                <a:gd name="T101" fmla="*/ 2147483647 h 756"/>
                <a:gd name="T102" fmla="*/ 2147483647 w 757"/>
                <a:gd name="T103" fmla="*/ 2147483647 h 75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57"/>
                <a:gd name="T157" fmla="*/ 0 h 756"/>
                <a:gd name="T158" fmla="*/ 757 w 757"/>
                <a:gd name="T159" fmla="*/ 756 h 75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57" h="756">
                  <a:moveTo>
                    <a:pt x="757" y="378"/>
                  </a:moveTo>
                  <a:lnTo>
                    <a:pt x="757" y="359"/>
                  </a:lnTo>
                  <a:lnTo>
                    <a:pt x="755" y="339"/>
                  </a:lnTo>
                  <a:lnTo>
                    <a:pt x="753" y="321"/>
                  </a:lnTo>
                  <a:lnTo>
                    <a:pt x="750" y="302"/>
                  </a:lnTo>
                  <a:lnTo>
                    <a:pt x="744" y="284"/>
                  </a:lnTo>
                  <a:lnTo>
                    <a:pt x="741" y="266"/>
                  </a:lnTo>
                  <a:lnTo>
                    <a:pt x="734" y="249"/>
                  </a:lnTo>
                  <a:lnTo>
                    <a:pt x="727" y="231"/>
                  </a:lnTo>
                  <a:lnTo>
                    <a:pt x="720" y="215"/>
                  </a:lnTo>
                  <a:lnTo>
                    <a:pt x="711" y="199"/>
                  </a:lnTo>
                  <a:lnTo>
                    <a:pt x="702" y="183"/>
                  </a:lnTo>
                  <a:lnTo>
                    <a:pt x="693" y="167"/>
                  </a:lnTo>
                  <a:lnTo>
                    <a:pt x="670" y="139"/>
                  </a:lnTo>
                  <a:lnTo>
                    <a:pt x="647" y="110"/>
                  </a:lnTo>
                  <a:lnTo>
                    <a:pt x="619" y="87"/>
                  </a:lnTo>
                  <a:lnTo>
                    <a:pt x="590" y="64"/>
                  </a:lnTo>
                  <a:lnTo>
                    <a:pt x="574" y="55"/>
                  </a:lnTo>
                  <a:lnTo>
                    <a:pt x="558" y="47"/>
                  </a:lnTo>
                  <a:lnTo>
                    <a:pt x="542" y="38"/>
                  </a:lnTo>
                  <a:lnTo>
                    <a:pt x="526" y="31"/>
                  </a:lnTo>
                  <a:lnTo>
                    <a:pt x="509" y="23"/>
                  </a:lnTo>
                  <a:lnTo>
                    <a:pt x="491" y="18"/>
                  </a:lnTo>
                  <a:lnTo>
                    <a:pt x="473" y="13"/>
                  </a:lnTo>
                  <a:lnTo>
                    <a:pt x="455" y="8"/>
                  </a:lnTo>
                  <a:lnTo>
                    <a:pt x="436" y="4"/>
                  </a:lnTo>
                  <a:lnTo>
                    <a:pt x="418" y="2"/>
                  </a:lnTo>
                  <a:lnTo>
                    <a:pt x="399" y="0"/>
                  </a:lnTo>
                  <a:lnTo>
                    <a:pt x="379" y="0"/>
                  </a:lnTo>
                  <a:lnTo>
                    <a:pt x="360" y="0"/>
                  </a:lnTo>
                  <a:lnTo>
                    <a:pt x="340" y="2"/>
                  </a:lnTo>
                  <a:lnTo>
                    <a:pt x="321" y="4"/>
                  </a:lnTo>
                  <a:lnTo>
                    <a:pt x="303" y="8"/>
                  </a:lnTo>
                  <a:lnTo>
                    <a:pt x="283" y="13"/>
                  </a:lnTo>
                  <a:lnTo>
                    <a:pt x="266" y="18"/>
                  </a:lnTo>
                  <a:lnTo>
                    <a:pt x="248" y="23"/>
                  </a:lnTo>
                  <a:lnTo>
                    <a:pt x="232" y="31"/>
                  </a:lnTo>
                  <a:lnTo>
                    <a:pt x="214" y="38"/>
                  </a:lnTo>
                  <a:lnTo>
                    <a:pt x="198" y="47"/>
                  </a:lnTo>
                  <a:lnTo>
                    <a:pt x="182" y="55"/>
                  </a:lnTo>
                  <a:lnTo>
                    <a:pt x="168" y="64"/>
                  </a:lnTo>
                  <a:lnTo>
                    <a:pt x="138" y="87"/>
                  </a:lnTo>
                  <a:lnTo>
                    <a:pt x="111" y="110"/>
                  </a:lnTo>
                  <a:lnTo>
                    <a:pt x="87" y="139"/>
                  </a:lnTo>
                  <a:lnTo>
                    <a:pt x="65" y="167"/>
                  </a:lnTo>
                  <a:lnTo>
                    <a:pt x="55" y="183"/>
                  </a:lnTo>
                  <a:lnTo>
                    <a:pt x="46" y="199"/>
                  </a:lnTo>
                  <a:lnTo>
                    <a:pt x="39" y="215"/>
                  </a:lnTo>
                  <a:lnTo>
                    <a:pt x="30" y="231"/>
                  </a:lnTo>
                  <a:lnTo>
                    <a:pt x="23" y="249"/>
                  </a:lnTo>
                  <a:lnTo>
                    <a:pt x="18" y="266"/>
                  </a:lnTo>
                  <a:lnTo>
                    <a:pt x="12" y="284"/>
                  </a:lnTo>
                  <a:lnTo>
                    <a:pt x="9" y="302"/>
                  </a:lnTo>
                  <a:lnTo>
                    <a:pt x="5" y="321"/>
                  </a:lnTo>
                  <a:lnTo>
                    <a:pt x="3" y="339"/>
                  </a:lnTo>
                  <a:lnTo>
                    <a:pt x="2" y="359"/>
                  </a:lnTo>
                  <a:lnTo>
                    <a:pt x="0" y="378"/>
                  </a:lnTo>
                  <a:lnTo>
                    <a:pt x="2" y="398"/>
                  </a:lnTo>
                  <a:lnTo>
                    <a:pt x="3" y="417"/>
                  </a:lnTo>
                  <a:lnTo>
                    <a:pt x="5" y="437"/>
                  </a:lnTo>
                  <a:lnTo>
                    <a:pt x="9" y="454"/>
                  </a:lnTo>
                  <a:lnTo>
                    <a:pt x="12" y="474"/>
                  </a:lnTo>
                  <a:lnTo>
                    <a:pt x="18" y="492"/>
                  </a:lnTo>
                  <a:lnTo>
                    <a:pt x="23" y="509"/>
                  </a:lnTo>
                  <a:lnTo>
                    <a:pt x="30" y="525"/>
                  </a:lnTo>
                  <a:lnTo>
                    <a:pt x="39" y="543"/>
                  </a:lnTo>
                  <a:lnTo>
                    <a:pt x="46" y="559"/>
                  </a:lnTo>
                  <a:lnTo>
                    <a:pt x="55" y="575"/>
                  </a:lnTo>
                  <a:lnTo>
                    <a:pt x="65" y="589"/>
                  </a:lnTo>
                  <a:lnTo>
                    <a:pt x="87" y="619"/>
                  </a:lnTo>
                  <a:lnTo>
                    <a:pt x="111" y="646"/>
                  </a:lnTo>
                  <a:lnTo>
                    <a:pt x="138" y="671"/>
                  </a:lnTo>
                  <a:lnTo>
                    <a:pt x="168" y="692"/>
                  </a:lnTo>
                  <a:lnTo>
                    <a:pt x="182" y="703"/>
                  </a:lnTo>
                  <a:lnTo>
                    <a:pt x="198" y="711"/>
                  </a:lnTo>
                  <a:lnTo>
                    <a:pt x="214" y="719"/>
                  </a:lnTo>
                  <a:lnTo>
                    <a:pt x="232" y="727"/>
                  </a:lnTo>
                  <a:lnTo>
                    <a:pt x="248" y="735"/>
                  </a:lnTo>
                  <a:lnTo>
                    <a:pt x="266" y="740"/>
                  </a:lnTo>
                  <a:lnTo>
                    <a:pt x="283" y="745"/>
                  </a:lnTo>
                  <a:lnTo>
                    <a:pt x="303" y="749"/>
                  </a:lnTo>
                  <a:lnTo>
                    <a:pt x="321" y="752"/>
                  </a:lnTo>
                  <a:lnTo>
                    <a:pt x="340" y="754"/>
                  </a:lnTo>
                  <a:lnTo>
                    <a:pt x="360" y="756"/>
                  </a:lnTo>
                  <a:lnTo>
                    <a:pt x="379" y="756"/>
                  </a:lnTo>
                  <a:lnTo>
                    <a:pt x="399" y="756"/>
                  </a:lnTo>
                  <a:lnTo>
                    <a:pt x="418" y="754"/>
                  </a:lnTo>
                  <a:lnTo>
                    <a:pt x="436" y="752"/>
                  </a:lnTo>
                  <a:lnTo>
                    <a:pt x="455" y="749"/>
                  </a:lnTo>
                  <a:lnTo>
                    <a:pt x="473" y="745"/>
                  </a:lnTo>
                  <a:lnTo>
                    <a:pt x="491" y="740"/>
                  </a:lnTo>
                  <a:lnTo>
                    <a:pt x="509" y="735"/>
                  </a:lnTo>
                  <a:lnTo>
                    <a:pt x="526" y="727"/>
                  </a:lnTo>
                  <a:lnTo>
                    <a:pt x="542" y="719"/>
                  </a:lnTo>
                  <a:lnTo>
                    <a:pt x="558" y="711"/>
                  </a:lnTo>
                  <a:lnTo>
                    <a:pt x="574" y="703"/>
                  </a:lnTo>
                  <a:lnTo>
                    <a:pt x="590" y="692"/>
                  </a:lnTo>
                  <a:lnTo>
                    <a:pt x="619" y="671"/>
                  </a:lnTo>
                  <a:lnTo>
                    <a:pt x="647" y="646"/>
                  </a:lnTo>
                  <a:lnTo>
                    <a:pt x="670" y="619"/>
                  </a:lnTo>
                  <a:lnTo>
                    <a:pt x="693" y="589"/>
                  </a:lnTo>
                  <a:lnTo>
                    <a:pt x="702" y="575"/>
                  </a:lnTo>
                  <a:lnTo>
                    <a:pt x="711" y="559"/>
                  </a:lnTo>
                  <a:lnTo>
                    <a:pt x="720" y="543"/>
                  </a:lnTo>
                  <a:lnTo>
                    <a:pt x="727" y="525"/>
                  </a:lnTo>
                  <a:lnTo>
                    <a:pt x="734" y="509"/>
                  </a:lnTo>
                  <a:lnTo>
                    <a:pt x="741" y="492"/>
                  </a:lnTo>
                  <a:lnTo>
                    <a:pt x="744" y="474"/>
                  </a:lnTo>
                  <a:lnTo>
                    <a:pt x="750" y="454"/>
                  </a:lnTo>
                  <a:lnTo>
                    <a:pt x="753" y="437"/>
                  </a:lnTo>
                  <a:lnTo>
                    <a:pt x="755" y="417"/>
                  </a:lnTo>
                  <a:lnTo>
                    <a:pt x="757" y="398"/>
                  </a:lnTo>
                  <a:lnTo>
                    <a:pt x="757" y="378"/>
                  </a:lnTo>
                  <a:lnTo>
                    <a:pt x="746" y="378"/>
                  </a:lnTo>
                  <a:lnTo>
                    <a:pt x="746" y="360"/>
                  </a:lnTo>
                  <a:lnTo>
                    <a:pt x="744" y="341"/>
                  </a:lnTo>
                  <a:lnTo>
                    <a:pt x="743" y="323"/>
                  </a:lnTo>
                  <a:lnTo>
                    <a:pt x="739" y="305"/>
                  </a:lnTo>
                  <a:lnTo>
                    <a:pt x="736" y="286"/>
                  </a:lnTo>
                  <a:lnTo>
                    <a:pt x="730" y="270"/>
                  </a:lnTo>
                  <a:lnTo>
                    <a:pt x="723" y="252"/>
                  </a:lnTo>
                  <a:lnTo>
                    <a:pt x="718" y="236"/>
                  </a:lnTo>
                  <a:lnTo>
                    <a:pt x="702" y="204"/>
                  </a:lnTo>
                  <a:lnTo>
                    <a:pt x="684" y="172"/>
                  </a:lnTo>
                  <a:lnTo>
                    <a:pt x="663" y="144"/>
                  </a:lnTo>
                  <a:lnTo>
                    <a:pt x="638" y="119"/>
                  </a:lnTo>
                  <a:lnTo>
                    <a:pt x="613" y="94"/>
                  </a:lnTo>
                  <a:lnTo>
                    <a:pt x="585" y="73"/>
                  </a:lnTo>
                  <a:lnTo>
                    <a:pt x="555" y="55"/>
                  </a:lnTo>
                  <a:lnTo>
                    <a:pt x="521" y="39"/>
                  </a:lnTo>
                  <a:lnTo>
                    <a:pt x="505" y="34"/>
                  </a:lnTo>
                  <a:lnTo>
                    <a:pt x="487" y="27"/>
                  </a:lnTo>
                  <a:lnTo>
                    <a:pt x="471" y="23"/>
                  </a:lnTo>
                  <a:lnTo>
                    <a:pt x="454" y="18"/>
                  </a:lnTo>
                  <a:lnTo>
                    <a:pt x="434" y="15"/>
                  </a:lnTo>
                  <a:lnTo>
                    <a:pt x="416" y="13"/>
                  </a:lnTo>
                  <a:lnTo>
                    <a:pt x="397" y="11"/>
                  </a:lnTo>
                  <a:lnTo>
                    <a:pt x="379" y="11"/>
                  </a:lnTo>
                  <a:lnTo>
                    <a:pt x="360" y="11"/>
                  </a:lnTo>
                  <a:lnTo>
                    <a:pt x="342" y="13"/>
                  </a:lnTo>
                  <a:lnTo>
                    <a:pt x="322" y="15"/>
                  </a:lnTo>
                  <a:lnTo>
                    <a:pt x="305" y="18"/>
                  </a:lnTo>
                  <a:lnTo>
                    <a:pt x="287" y="23"/>
                  </a:lnTo>
                  <a:lnTo>
                    <a:pt x="269" y="27"/>
                  </a:lnTo>
                  <a:lnTo>
                    <a:pt x="253" y="34"/>
                  </a:lnTo>
                  <a:lnTo>
                    <a:pt x="236" y="39"/>
                  </a:lnTo>
                  <a:lnTo>
                    <a:pt x="204" y="55"/>
                  </a:lnTo>
                  <a:lnTo>
                    <a:pt x="174" y="73"/>
                  </a:lnTo>
                  <a:lnTo>
                    <a:pt x="145" y="94"/>
                  </a:lnTo>
                  <a:lnTo>
                    <a:pt x="119" y="119"/>
                  </a:lnTo>
                  <a:lnTo>
                    <a:pt x="96" y="144"/>
                  </a:lnTo>
                  <a:lnTo>
                    <a:pt x="74" y="172"/>
                  </a:lnTo>
                  <a:lnTo>
                    <a:pt x="57" y="204"/>
                  </a:lnTo>
                  <a:lnTo>
                    <a:pt x="41" y="236"/>
                  </a:lnTo>
                  <a:lnTo>
                    <a:pt x="33" y="252"/>
                  </a:lnTo>
                  <a:lnTo>
                    <a:pt x="28" y="270"/>
                  </a:lnTo>
                  <a:lnTo>
                    <a:pt x="23" y="286"/>
                  </a:lnTo>
                  <a:lnTo>
                    <a:pt x="19" y="305"/>
                  </a:lnTo>
                  <a:lnTo>
                    <a:pt x="16" y="323"/>
                  </a:lnTo>
                  <a:lnTo>
                    <a:pt x="14" y="341"/>
                  </a:lnTo>
                  <a:lnTo>
                    <a:pt x="12" y="360"/>
                  </a:lnTo>
                  <a:lnTo>
                    <a:pt x="12" y="378"/>
                  </a:lnTo>
                  <a:lnTo>
                    <a:pt x="12" y="398"/>
                  </a:lnTo>
                  <a:lnTo>
                    <a:pt x="14" y="415"/>
                  </a:lnTo>
                  <a:lnTo>
                    <a:pt x="16" y="435"/>
                  </a:lnTo>
                  <a:lnTo>
                    <a:pt x="19" y="453"/>
                  </a:lnTo>
                  <a:lnTo>
                    <a:pt x="23" y="470"/>
                  </a:lnTo>
                  <a:lnTo>
                    <a:pt x="28" y="488"/>
                  </a:lnTo>
                  <a:lnTo>
                    <a:pt x="33" y="504"/>
                  </a:lnTo>
                  <a:lnTo>
                    <a:pt x="41" y="522"/>
                  </a:lnTo>
                  <a:lnTo>
                    <a:pt x="57" y="554"/>
                  </a:lnTo>
                  <a:lnTo>
                    <a:pt x="74" y="584"/>
                  </a:lnTo>
                  <a:lnTo>
                    <a:pt x="96" y="612"/>
                  </a:lnTo>
                  <a:lnTo>
                    <a:pt x="119" y="639"/>
                  </a:lnTo>
                  <a:lnTo>
                    <a:pt x="145" y="662"/>
                  </a:lnTo>
                  <a:lnTo>
                    <a:pt x="174" y="683"/>
                  </a:lnTo>
                  <a:lnTo>
                    <a:pt x="204" y="701"/>
                  </a:lnTo>
                  <a:lnTo>
                    <a:pt x="236" y="717"/>
                  </a:lnTo>
                  <a:lnTo>
                    <a:pt x="253" y="724"/>
                  </a:lnTo>
                  <a:lnTo>
                    <a:pt x="269" y="729"/>
                  </a:lnTo>
                  <a:lnTo>
                    <a:pt x="287" y="735"/>
                  </a:lnTo>
                  <a:lnTo>
                    <a:pt x="305" y="738"/>
                  </a:lnTo>
                  <a:lnTo>
                    <a:pt x="322" y="742"/>
                  </a:lnTo>
                  <a:lnTo>
                    <a:pt x="342" y="743"/>
                  </a:lnTo>
                  <a:lnTo>
                    <a:pt x="360" y="745"/>
                  </a:lnTo>
                  <a:lnTo>
                    <a:pt x="379" y="745"/>
                  </a:lnTo>
                  <a:lnTo>
                    <a:pt x="397" y="745"/>
                  </a:lnTo>
                  <a:lnTo>
                    <a:pt x="416" y="743"/>
                  </a:lnTo>
                  <a:lnTo>
                    <a:pt x="434" y="742"/>
                  </a:lnTo>
                  <a:lnTo>
                    <a:pt x="454" y="738"/>
                  </a:lnTo>
                  <a:lnTo>
                    <a:pt x="471" y="735"/>
                  </a:lnTo>
                  <a:lnTo>
                    <a:pt x="487" y="729"/>
                  </a:lnTo>
                  <a:lnTo>
                    <a:pt x="505" y="724"/>
                  </a:lnTo>
                  <a:lnTo>
                    <a:pt x="521" y="717"/>
                  </a:lnTo>
                  <a:lnTo>
                    <a:pt x="555" y="701"/>
                  </a:lnTo>
                  <a:lnTo>
                    <a:pt x="585" y="683"/>
                  </a:lnTo>
                  <a:lnTo>
                    <a:pt x="613" y="662"/>
                  </a:lnTo>
                  <a:lnTo>
                    <a:pt x="638" y="639"/>
                  </a:lnTo>
                  <a:lnTo>
                    <a:pt x="663" y="612"/>
                  </a:lnTo>
                  <a:lnTo>
                    <a:pt x="684" y="584"/>
                  </a:lnTo>
                  <a:lnTo>
                    <a:pt x="702" y="554"/>
                  </a:lnTo>
                  <a:lnTo>
                    <a:pt x="718" y="522"/>
                  </a:lnTo>
                  <a:lnTo>
                    <a:pt x="723" y="504"/>
                  </a:lnTo>
                  <a:lnTo>
                    <a:pt x="730" y="488"/>
                  </a:lnTo>
                  <a:lnTo>
                    <a:pt x="736" y="470"/>
                  </a:lnTo>
                  <a:lnTo>
                    <a:pt x="739" y="453"/>
                  </a:lnTo>
                  <a:lnTo>
                    <a:pt x="743" y="435"/>
                  </a:lnTo>
                  <a:lnTo>
                    <a:pt x="744" y="415"/>
                  </a:lnTo>
                  <a:lnTo>
                    <a:pt x="746" y="398"/>
                  </a:lnTo>
                  <a:lnTo>
                    <a:pt x="746" y="378"/>
                  </a:lnTo>
                  <a:lnTo>
                    <a:pt x="757" y="378"/>
                  </a:lnTo>
                  <a:close/>
                </a:path>
              </a:pathLst>
            </a:custGeom>
            <a:solidFill>
              <a:srgbClr val="BAE3FF"/>
            </a:solidFill>
            <a:ln w="9525">
              <a:noFill/>
              <a:round/>
              <a:headEnd/>
              <a:tailEnd/>
            </a:ln>
          </p:spPr>
          <p:txBody>
            <a:bodyPr/>
            <a:lstStyle/>
            <a:p>
              <a:endParaRPr lang="en-US"/>
            </a:p>
          </p:txBody>
        </p:sp>
        <p:sp>
          <p:nvSpPr>
            <p:cNvPr id="53393" name="Freeform 146"/>
            <p:cNvSpPr>
              <a:spLocks/>
            </p:cNvSpPr>
            <p:nvPr/>
          </p:nvSpPr>
          <p:spPr bwMode="auto">
            <a:xfrm>
              <a:off x="4156046" y="2778146"/>
              <a:ext cx="1049867" cy="1181100"/>
            </a:xfrm>
            <a:custGeom>
              <a:avLst/>
              <a:gdLst>
                <a:gd name="T0" fmla="*/ 2147483647 w 744"/>
                <a:gd name="T1" fmla="*/ 2147483647 h 744"/>
                <a:gd name="T2" fmla="*/ 2147483647 w 744"/>
                <a:gd name="T3" fmla="*/ 2147483647 h 744"/>
                <a:gd name="T4" fmla="*/ 2147483647 w 744"/>
                <a:gd name="T5" fmla="*/ 2147483647 h 744"/>
                <a:gd name="T6" fmla="*/ 2147483647 w 744"/>
                <a:gd name="T7" fmla="*/ 2147483647 h 744"/>
                <a:gd name="T8" fmla="*/ 2147483647 w 744"/>
                <a:gd name="T9" fmla="*/ 2147483647 h 744"/>
                <a:gd name="T10" fmla="*/ 2147483647 w 744"/>
                <a:gd name="T11" fmla="*/ 2147483647 h 744"/>
                <a:gd name="T12" fmla="*/ 2147483647 w 744"/>
                <a:gd name="T13" fmla="*/ 2147483647 h 744"/>
                <a:gd name="T14" fmla="*/ 2147483647 w 744"/>
                <a:gd name="T15" fmla="*/ 0 h 744"/>
                <a:gd name="T16" fmla="*/ 2147483647 w 744"/>
                <a:gd name="T17" fmla="*/ 2147483647 h 744"/>
                <a:gd name="T18" fmla="*/ 2147483647 w 744"/>
                <a:gd name="T19" fmla="*/ 2147483647 h 744"/>
                <a:gd name="T20" fmla="*/ 2147483647 w 744"/>
                <a:gd name="T21" fmla="*/ 2147483647 h 744"/>
                <a:gd name="T22" fmla="*/ 2147483647 w 744"/>
                <a:gd name="T23" fmla="*/ 2147483647 h 744"/>
                <a:gd name="T24" fmla="*/ 2147483647 w 744"/>
                <a:gd name="T25" fmla="*/ 2147483647 h 744"/>
                <a:gd name="T26" fmla="*/ 2147483647 w 744"/>
                <a:gd name="T27" fmla="*/ 2147483647 h 744"/>
                <a:gd name="T28" fmla="*/ 2147483647 w 744"/>
                <a:gd name="T29" fmla="*/ 2147483647 h 744"/>
                <a:gd name="T30" fmla="*/ 0 w 744"/>
                <a:gd name="T31" fmla="*/ 2147483647 h 744"/>
                <a:gd name="T32" fmla="*/ 2147483647 w 744"/>
                <a:gd name="T33" fmla="*/ 2147483647 h 744"/>
                <a:gd name="T34" fmla="*/ 2147483647 w 744"/>
                <a:gd name="T35" fmla="*/ 2147483647 h 744"/>
                <a:gd name="T36" fmla="*/ 2147483647 w 744"/>
                <a:gd name="T37" fmla="*/ 2147483647 h 744"/>
                <a:gd name="T38" fmla="*/ 2147483647 w 744"/>
                <a:gd name="T39" fmla="*/ 2147483647 h 744"/>
                <a:gd name="T40" fmla="*/ 2147483647 w 744"/>
                <a:gd name="T41" fmla="*/ 2147483647 h 744"/>
                <a:gd name="T42" fmla="*/ 2147483647 w 744"/>
                <a:gd name="T43" fmla="*/ 2147483647 h 744"/>
                <a:gd name="T44" fmla="*/ 2147483647 w 744"/>
                <a:gd name="T45" fmla="*/ 2147483647 h 744"/>
                <a:gd name="T46" fmla="*/ 2147483647 w 744"/>
                <a:gd name="T47" fmla="*/ 2147483647 h 744"/>
                <a:gd name="T48" fmla="*/ 2147483647 w 744"/>
                <a:gd name="T49" fmla="*/ 2147483647 h 744"/>
                <a:gd name="T50" fmla="*/ 2147483647 w 744"/>
                <a:gd name="T51" fmla="*/ 2147483647 h 744"/>
                <a:gd name="T52" fmla="*/ 2147483647 w 744"/>
                <a:gd name="T53" fmla="*/ 2147483647 h 744"/>
                <a:gd name="T54" fmla="*/ 2147483647 w 744"/>
                <a:gd name="T55" fmla="*/ 2147483647 h 744"/>
                <a:gd name="T56" fmla="*/ 2147483647 w 744"/>
                <a:gd name="T57" fmla="*/ 2147483647 h 744"/>
                <a:gd name="T58" fmla="*/ 2147483647 w 744"/>
                <a:gd name="T59" fmla="*/ 2147483647 h 744"/>
                <a:gd name="T60" fmla="*/ 2147483647 w 744"/>
                <a:gd name="T61" fmla="*/ 2147483647 h 744"/>
                <a:gd name="T62" fmla="*/ 2147483647 w 744"/>
                <a:gd name="T63" fmla="*/ 2147483647 h 744"/>
                <a:gd name="T64" fmla="*/ 2147483647 w 744"/>
                <a:gd name="T65" fmla="*/ 2147483647 h 744"/>
                <a:gd name="T66" fmla="*/ 2147483647 w 744"/>
                <a:gd name="T67" fmla="*/ 2147483647 h 744"/>
                <a:gd name="T68" fmla="*/ 2147483647 w 744"/>
                <a:gd name="T69" fmla="*/ 2147483647 h 744"/>
                <a:gd name="T70" fmla="*/ 2147483647 w 744"/>
                <a:gd name="T71" fmla="*/ 2147483647 h 744"/>
                <a:gd name="T72" fmla="*/ 2147483647 w 744"/>
                <a:gd name="T73" fmla="*/ 2147483647 h 744"/>
                <a:gd name="T74" fmla="*/ 2147483647 w 744"/>
                <a:gd name="T75" fmla="*/ 2147483647 h 744"/>
                <a:gd name="T76" fmla="*/ 2147483647 w 744"/>
                <a:gd name="T77" fmla="*/ 2147483647 h 744"/>
                <a:gd name="T78" fmla="*/ 2147483647 w 744"/>
                <a:gd name="T79" fmla="*/ 2147483647 h 744"/>
                <a:gd name="T80" fmla="*/ 2147483647 w 744"/>
                <a:gd name="T81" fmla="*/ 2147483647 h 744"/>
                <a:gd name="T82" fmla="*/ 2147483647 w 744"/>
                <a:gd name="T83" fmla="*/ 2147483647 h 744"/>
                <a:gd name="T84" fmla="*/ 2147483647 w 744"/>
                <a:gd name="T85" fmla="*/ 2147483647 h 744"/>
                <a:gd name="T86" fmla="*/ 2147483647 w 744"/>
                <a:gd name="T87" fmla="*/ 2147483647 h 744"/>
                <a:gd name="T88" fmla="*/ 2147483647 w 744"/>
                <a:gd name="T89" fmla="*/ 2147483647 h 744"/>
                <a:gd name="T90" fmla="*/ 2147483647 w 744"/>
                <a:gd name="T91" fmla="*/ 2147483647 h 744"/>
                <a:gd name="T92" fmla="*/ 2147483647 w 744"/>
                <a:gd name="T93" fmla="*/ 2147483647 h 744"/>
                <a:gd name="T94" fmla="*/ 2147483647 w 744"/>
                <a:gd name="T95" fmla="*/ 2147483647 h 744"/>
                <a:gd name="T96" fmla="*/ 2147483647 w 744"/>
                <a:gd name="T97" fmla="*/ 2147483647 h 744"/>
                <a:gd name="T98" fmla="*/ 2147483647 w 744"/>
                <a:gd name="T99" fmla="*/ 2147483647 h 744"/>
                <a:gd name="T100" fmla="*/ 2147483647 w 744"/>
                <a:gd name="T101" fmla="*/ 2147483647 h 744"/>
                <a:gd name="T102" fmla="*/ 2147483647 w 744"/>
                <a:gd name="T103" fmla="*/ 2147483647 h 744"/>
                <a:gd name="T104" fmla="*/ 2147483647 w 744"/>
                <a:gd name="T105" fmla="*/ 2147483647 h 744"/>
                <a:gd name="T106" fmla="*/ 2147483647 w 744"/>
                <a:gd name="T107" fmla="*/ 2147483647 h 744"/>
                <a:gd name="T108" fmla="*/ 2147483647 w 744"/>
                <a:gd name="T109" fmla="*/ 2147483647 h 744"/>
                <a:gd name="T110" fmla="*/ 2147483647 w 744"/>
                <a:gd name="T111" fmla="*/ 2147483647 h 744"/>
                <a:gd name="T112" fmla="*/ 2147483647 w 744"/>
                <a:gd name="T113" fmla="*/ 2147483647 h 744"/>
                <a:gd name="T114" fmla="*/ 2147483647 w 744"/>
                <a:gd name="T115" fmla="*/ 2147483647 h 744"/>
                <a:gd name="T116" fmla="*/ 2147483647 w 744"/>
                <a:gd name="T117" fmla="*/ 2147483647 h 74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44"/>
                <a:gd name="T178" fmla="*/ 0 h 744"/>
                <a:gd name="T179" fmla="*/ 744 w 744"/>
                <a:gd name="T180" fmla="*/ 744 h 74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44" h="744">
                  <a:moveTo>
                    <a:pt x="744" y="372"/>
                  </a:moveTo>
                  <a:lnTo>
                    <a:pt x="744" y="353"/>
                  </a:lnTo>
                  <a:lnTo>
                    <a:pt x="743" y="335"/>
                  </a:lnTo>
                  <a:lnTo>
                    <a:pt x="741" y="315"/>
                  </a:lnTo>
                  <a:lnTo>
                    <a:pt x="737" y="298"/>
                  </a:lnTo>
                  <a:lnTo>
                    <a:pt x="732" y="280"/>
                  </a:lnTo>
                  <a:lnTo>
                    <a:pt x="729" y="262"/>
                  </a:lnTo>
                  <a:lnTo>
                    <a:pt x="721" y="244"/>
                  </a:lnTo>
                  <a:lnTo>
                    <a:pt x="716" y="227"/>
                  </a:lnTo>
                  <a:lnTo>
                    <a:pt x="700" y="195"/>
                  </a:lnTo>
                  <a:lnTo>
                    <a:pt x="681" y="165"/>
                  </a:lnTo>
                  <a:lnTo>
                    <a:pt x="659" y="136"/>
                  </a:lnTo>
                  <a:lnTo>
                    <a:pt x="635" y="110"/>
                  </a:lnTo>
                  <a:lnTo>
                    <a:pt x="610" y="85"/>
                  </a:lnTo>
                  <a:lnTo>
                    <a:pt x="580" y="64"/>
                  </a:lnTo>
                  <a:lnTo>
                    <a:pt x="549" y="44"/>
                  </a:lnTo>
                  <a:lnTo>
                    <a:pt x="518" y="30"/>
                  </a:lnTo>
                  <a:lnTo>
                    <a:pt x="500" y="23"/>
                  </a:lnTo>
                  <a:lnTo>
                    <a:pt x="482" y="16"/>
                  </a:lnTo>
                  <a:lnTo>
                    <a:pt x="464" y="12"/>
                  </a:lnTo>
                  <a:lnTo>
                    <a:pt x="447" y="7"/>
                  </a:lnTo>
                  <a:lnTo>
                    <a:pt x="429" y="3"/>
                  </a:lnTo>
                  <a:lnTo>
                    <a:pt x="409" y="2"/>
                  </a:lnTo>
                  <a:lnTo>
                    <a:pt x="392" y="0"/>
                  </a:lnTo>
                  <a:lnTo>
                    <a:pt x="372" y="0"/>
                  </a:lnTo>
                  <a:lnTo>
                    <a:pt x="353" y="0"/>
                  </a:lnTo>
                  <a:lnTo>
                    <a:pt x="333" y="2"/>
                  </a:lnTo>
                  <a:lnTo>
                    <a:pt x="315" y="3"/>
                  </a:lnTo>
                  <a:lnTo>
                    <a:pt x="296" y="7"/>
                  </a:lnTo>
                  <a:lnTo>
                    <a:pt x="278" y="12"/>
                  </a:lnTo>
                  <a:lnTo>
                    <a:pt x="260" y="16"/>
                  </a:lnTo>
                  <a:lnTo>
                    <a:pt x="243" y="23"/>
                  </a:lnTo>
                  <a:lnTo>
                    <a:pt x="227" y="30"/>
                  </a:lnTo>
                  <a:lnTo>
                    <a:pt x="195" y="44"/>
                  </a:lnTo>
                  <a:lnTo>
                    <a:pt x="163" y="64"/>
                  </a:lnTo>
                  <a:lnTo>
                    <a:pt x="135" y="85"/>
                  </a:lnTo>
                  <a:lnTo>
                    <a:pt x="108" y="110"/>
                  </a:lnTo>
                  <a:lnTo>
                    <a:pt x="85" y="136"/>
                  </a:lnTo>
                  <a:lnTo>
                    <a:pt x="62" y="165"/>
                  </a:lnTo>
                  <a:lnTo>
                    <a:pt x="44" y="195"/>
                  </a:lnTo>
                  <a:lnTo>
                    <a:pt x="28" y="227"/>
                  </a:lnTo>
                  <a:lnTo>
                    <a:pt x="21" y="244"/>
                  </a:lnTo>
                  <a:lnTo>
                    <a:pt x="16" y="262"/>
                  </a:lnTo>
                  <a:lnTo>
                    <a:pt x="11" y="280"/>
                  </a:lnTo>
                  <a:lnTo>
                    <a:pt x="7" y="298"/>
                  </a:lnTo>
                  <a:lnTo>
                    <a:pt x="3" y="315"/>
                  </a:lnTo>
                  <a:lnTo>
                    <a:pt x="2" y="335"/>
                  </a:lnTo>
                  <a:lnTo>
                    <a:pt x="0" y="353"/>
                  </a:lnTo>
                  <a:lnTo>
                    <a:pt x="0" y="372"/>
                  </a:lnTo>
                  <a:lnTo>
                    <a:pt x="0" y="392"/>
                  </a:lnTo>
                  <a:lnTo>
                    <a:pt x="2" y="411"/>
                  </a:lnTo>
                  <a:lnTo>
                    <a:pt x="3" y="429"/>
                  </a:lnTo>
                  <a:lnTo>
                    <a:pt x="7" y="448"/>
                  </a:lnTo>
                  <a:lnTo>
                    <a:pt x="11" y="466"/>
                  </a:lnTo>
                  <a:lnTo>
                    <a:pt x="16" y="484"/>
                  </a:lnTo>
                  <a:lnTo>
                    <a:pt x="21" y="502"/>
                  </a:lnTo>
                  <a:lnTo>
                    <a:pt x="28" y="518"/>
                  </a:lnTo>
                  <a:lnTo>
                    <a:pt x="44" y="549"/>
                  </a:lnTo>
                  <a:lnTo>
                    <a:pt x="62" y="581"/>
                  </a:lnTo>
                  <a:lnTo>
                    <a:pt x="85" y="610"/>
                  </a:lnTo>
                  <a:lnTo>
                    <a:pt x="108" y="636"/>
                  </a:lnTo>
                  <a:lnTo>
                    <a:pt x="135" y="659"/>
                  </a:lnTo>
                  <a:lnTo>
                    <a:pt x="163" y="682"/>
                  </a:lnTo>
                  <a:lnTo>
                    <a:pt x="195" y="700"/>
                  </a:lnTo>
                  <a:lnTo>
                    <a:pt x="227" y="716"/>
                  </a:lnTo>
                  <a:lnTo>
                    <a:pt x="243" y="723"/>
                  </a:lnTo>
                  <a:lnTo>
                    <a:pt x="260" y="729"/>
                  </a:lnTo>
                  <a:lnTo>
                    <a:pt x="278" y="734"/>
                  </a:lnTo>
                  <a:lnTo>
                    <a:pt x="296" y="737"/>
                  </a:lnTo>
                  <a:lnTo>
                    <a:pt x="315" y="741"/>
                  </a:lnTo>
                  <a:lnTo>
                    <a:pt x="333" y="743"/>
                  </a:lnTo>
                  <a:lnTo>
                    <a:pt x="353" y="744"/>
                  </a:lnTo>
                  <a:lnTo>
                    <a:pt x="372" y="744"/>
                  </a:lnTo>
                  <a:lnTo>
                    <a:pt x="392" y="744"/>
                  </a:lnTo>
                  <a:lnTo>
                    <a:pt x="409" y="743"/>
                  </a:lnTo>
                  <a:lnTo>
                    <a:pt x="429" y="741"/>
                  </a:lnTo>
                  <a:lnTo>
                    <a:pt x="447" y="737"/>
                  </a:lnTo>
                  <a:lnTo>
                    <a:pt x="464" y="734"/>
                  </a:lnTo>
                  <a:lnTo>
                    <a:pt x="482" y="729"/>
                  </a:lnTo>
                  <a:lnTo>
                    <a:pt x="500" y="723"/>
                  </a:lnTo>
                  <a:lnTo>
                    <a:pt x="518" y="716"/>
                  </a:lnTo>
                  <a:lnTo>
                    <a:pt x="549" y="700"/>
                  </a:lnTo>
                  <a:lnTo>
                    <a:pt x="580" y="682"/>
                  </a:lnTo>
                  <a:lnTo>
                    <a:pt x="610" y="659"/>
                  </a:lnTo>
                  <a:lnTo>
                    <a:pt x="635" y="636"/>
                  </a:lnTo>
                  <a:lnTo>
                    <a:pt x="659" y="610"/>
                  </a:lnTo>
                  <a:lnTo>
                    <a:pt x="681" y="581"/>
                  </a:lnTo>
                  <a:lnTo>
                    <a:pt x="700" y="549"/>
                  </a:lnTo>
                  <a:lnTo>
                    <a:pt x="716" y="518"/>
                  </a:lnTo>
                  <a:lnTo>
                    <a:pt x="721" y="502"/>
                  </a:lnTo>
                  <a:lnTo>
                    <a:pt x="729" y="484"/>
                  </a:lnTo>
                  <a:lnTo>
                    <a:pt x="732" y="466"/>
                  </a:lnTo>
                  <a:lnTo>
                    <a:pt x="737" y="448"/>
                  </a:lnTo>
                  <a:lnTo>
                    <a:pt x="741" y="429"/>
                  </a:lnTo>
                  <a:lnTo>
                    <a:pt x="743" y="411"/>
                  </a:lnTo>
                  <a:lnTo>
                    <a:pt x="744" y="392"/>
                  </a:lnTo>
                  <a:lnTo>
                    <a:pt x="744" y="372"/>
                  </a:lnTo>
                  <a:lnTo>
                    <a:pt x="734" y="372"/>
                  </a:lnTo>
                  <a:lnTo>
                    <a:pt x="734" y="354"/>
                  </a:lnTo>
                  <a:lnTo>
                    <a:pt x="732" y="335"/>
                  </a:lnTo>
                  <a:lnTo>
                    <a:pt x="730" y="317"/>
                  </a:lnTo>
                  <a:lnTo>
                    <a:pt x="727" y="299"/>
                  </a:lnTo>
                  <a:lnTo>
                    <a:pt x="718" y="266"/>
                  </a:lnTo>
                  <a:lnTo>
                    <a:pt x="705" y="232"/>
                  </a:lnTo>
                  <a:lnTo>
                    <a:pt x="690" y="200"/>
                  </a:lnTo>
                  <a:lnTo>
                    <a:pt x="672" y="170"/>
                  </a:lnTo>
                  <a:lnTo>
                    <a:pt x="651" y="142"/>
                  </a:lnTo>
                  <a:lnTo>
                    <a:pt x="627" y="117"/>
                  </a:lnTo>
                  <a:lnTo>
                    <a:pt x="603" y="94"/>
                  </a:lnTo>
                  <a:lnTo>
                    <a:pt x="574" y="72"/>
                  </a:lnTo>
                  <a:lnTo>
                    <a:pt x="544" y="55"/>
                  </a:lnTo>
                  <a:lnTo>
                    <a:pt x="512" y="39"/>
                  </a:lnTo>
                  <a:lnTo>
                    <a:pt x="480" y="26"/>
                  </a:lnTo>
                  <a:lnTo>
                    <a:pt x="445" y="17"/>
                  </a:lnTo>
                  <a:lnTo>
                    <a:pt x="427" y="14"/>
                  </a:lnTo>
                  <a:lnTo>
                    <a:pt x="409" y="12"/>
                  </a:lnTo>
                  <a:lnTo>
                    <a:pt x="390" y="10"/>
                  </a:lnTo>
                  <a:lnTo>
                    <a:pt x="372" y="10"/>
                  </a:lnTo>
                  <a:lnTo>
                    <a:pt x="353" y="10"/>
                  </a:lnTo>
                  <a:lnTo>
                    <a:pt x="335" y="12"/>
                  </a:lnTo>
                  <a:lnTo>
                    <a:pt x="317" y="14"/>
                  </a:lnTo>
                  <a:lnTo>
                    <a:pt x="299" y="17"/>
                  </a:lnTo>
                  <a:lnTo>
                    <a:pt x="264" y="26"/>
                  </a:lnTo>
                  <a:lnTo>
                    <a:pt x="230" y="39"/>
                  </a:lnTo>
                  <a:lnTo>
                    <a:pt x="198" y="55"/>
                  </a:lnTo>
                  <a:lnTo>
                    <a:pt x="170" y="72"/>
                  </a:lnTo>
                  <a:lnTo>
                    <a:pt x="142" y="94"/>
                  </a:lnTo>
                  <a:lnTo>
                    <a:pt x="115" y="117"/>
                  </a:lnTo>
                  <a:lnTo>
                    <a:pt x="92" y="142"/>
                  </a:lnTo>
                  <a:lnTo>
                    <a:pt x="71" y="170"/>
                  </a:lnTo>
                  <a:lnTo>
                    <a:pt x="53" y="200"/>
                  </a:lnTo>
                  <a:lnTo>
                    <a:pt x="39" y="232"/>
                  </a:lnTo>
                  <a:lnTo>
                    <a:pt x="26" y="266"/>
                  </a:lnTo>
                  <a:lnTo>
                    <a:pt x="18" y="299"/>
                  </a:lnTo>
                  <a:lnTo>
                    <a:pt x="14" y="317"/>
                  </a:lnTo>
                  <a:lnTo>
                    <a:pt x="12" y="335"/>
                  </a:lnTo>
                  <a:lnTo>
                    <a:pt x="11" y="354"/>
                  </a:lnTo>
                  <a:lnTo>
                    <a:pt x="11" y="372"/>
                  </a:lnTo>
                  <a:lnTo>
                    <a:pt x="11" y="392"/>
                  </a:lnTo>
                  <a:lnTo>
                    <a:pt x="12" y="409"/>
                  </a:lnTo>
                  <a:lnTo>
                    <a:pt x="14" y="427"/>
                  </a:lnTo>
                  <a:lnTo>
                    <a:pt x="18" y="445"/>
                  </a:lnTo>
                  <a:lnTo>
                    <a:pt x="26" y="480"/>
                  </a:lnTo>
                  <a:lnTo>
                    <a:pt x="39" y="514"/>
                  </a:lnTo>
                  <a:lnTo>
                    <a:pt x="53" y="546"/>
                  </a:lnTo>
                  <a:lnTo>
                    <a:pt x="71" y="574"/>
                  </a:lnTo>
                  <a:lnTo>
                    <a:pt x="92" y="603"/>
                  </a:lnTo>
                  <a:lnTo>
                    <a:pt x="115" y="629"/>
                  </a:lnTo>
                  <a:lnTo>
                    <a:pt x="142" y="652"/>
                  </a:lnTo>
                  <a:lnTo>
                    <a:pt x="170" y="672"/>
                  </a:lnTo>
                  <a:lnTo>
                    <a:pt x="198" y="691"/>
                  </a:lnTo>
                  <a:lnTo>
                    <a:pt x="230" y="705"/>
                  </a:lnTo>
                  <a:lnTo>
                    <a:pt x="264" y="718"/>
                  </a:lnTo>
                  <a:lnTo>
                    <a:pt x="299" y="727"/>
                  </a:lnTo>
                  <a:lnTo>
                    <a:pt x="317" y="730"/>
                  </a:lnTo>
                  <a:lnTo>
                    <a:pt x="335" y="732"/>
                  </a:lnTo>
                  <a:lnTo>
                    <a:pt x="353" y="734"/>
                  </a:lnTo>
                  <a:lnTo>
                    <a:pt x="372" y="734"/>
                  </a:lnTo>
                  <a:lnTo>
                    <a:pt x="390" y="734"/>
                  </a:lnTo>
                  <a:lnTo>
                    <a:pt x="409" y="732"/>
                  </a:lnTo>
                  <a:lnTo>
                    <a:pt x="427" y="730"/>
                  </a:lnTo>
                  <a:lnTo>
                    <a:pt x="445" y="727"/>
                  </a:lnTo>
                  <a:lnTo>
                    <a:pt x="480" y="718"/>
                  </a:lnTo>
                  <a:lnTo>
                    <a:pt x="512" y="705"/>
                  </a:lnTo>
                  <a:lnTo>
                    <a:pt x="544" y="691"/>
                  </a:lnTo>
                  <a:lnTo>
                    <a:pt x="574" y="672"/>
                  </a:lnTo>
                  <a:lnTo>
                    <a:pt x="603" y="652"/>
                  </a:lnTo>
                  <a:lnTo>
                    <a:pt x="627" y="629"/>
                  </a:lnTo>
                  <a:lnTo>
                    <a:pt x="651" y="603"/>
                  </a:lnTo>
                  <a:lnTo>
                    <a:pt x="672" y="574"/>
                  </a:lnTo>
                  <a:lnTo>
                    <a:pt x="690" y="546"/>
                  </a:lnTo>
                  <a:lnTo>
                    <a:pt x="705" y="514"/>
                  </a:lnTo>
                  <a:lnTo>
                    <a:pt x="718" y="480"/>
                  </a:lnTo>
                  <a:lnTo>
                    <a:pt x="727" y="445"/>
                  </a:lnTo>
                  <a:lnTo>
                    <a:pt x="730" y="427"/>
                  </a:lnTo>
                  <a:lnTo>
                    <a:pt x="732" y="409"/>
                  </a:lnTo>
                  <a:lnTo>
                    <a:pt x="734" y="392"/>
                  </a:lnTo>
                  <a:lnTo>
                    <a:pt x="734" y="372"/>
                  </a:lnTo>
                  <a:lnTo>
                    <a:pt x="744" y="372"/>
                  </a:lnTo>
                  <a:close/>
                </a:path>
              </a:pathLst>
            </a:custGeom>
            <a:solidFill>
              <a:srgbClr val="BBE3FF"/>
            </a:solidFill>
            <a:ln w="9525">
              <a:noFill/>
              <a:round/>
              <a:headEnd/>
              <a:tailEnd/>
            </a:ln>
          </p:spPr>
          <p:txBody>
            <a:bodyPr/>
            <a:lstStyle/>
            <a:p>
              <a:endParaRPr lang="en-US"/>
            </a:p>
          </p:txBody>
        </p:sp>
        <p:sp>
          <p:nvSpPr>
            <p:cNvPr id="53394" name="Freeform 147"/>
            <p:cNvSpPr>
              <a:spLocks/>
            </p:cNvSpPr>
            <p:nvPr/>
          </p:nvSpPr>
          <p:spPr bwMode="auto">
            <a:xfrm>
              <a:off x="4163102" y="2786088"/>
              <a:ext cx="1035756" cy="1165225"/>
            </a:xfrm>
            <a:custGeom>
              <a:avLst/>
              <a:gdLst>
                <a:gd name="T0" fmla="*/ 2147483647 w 734"/>
                <a:gd name="T1" fmla="*/ 2147483647 h 734"/>
                <a:gd name="T2" fmla="*/ 2147483647 w 734"/>
                <a:gd name="T3" fmla="*/ 2147483647 h 734"/>
                <a:gd name="T4" fmla="*/ 2147483647 w 734"/>
                <a:gd name="T5" fmla="*/ 2147483647 h 734"/>
                <a:gd name="T6" fmla="*/ 2147483647 w 734"/>
                <a:gd name="T7" fmla="*/ 2147483647 h 734"/>
                <a:gd name="T8" fmla="*/ 2147483647 w 734"/>
                <a:gd name="T9" fmla="*/ 2147483647 h 734"/>
                <a:gd name="T10" fmla="*/ 2147483647 w 734"/>
                <a:gd name="T11" fmla="*/ 2147483647 h 734"/>
                <a:gd name="T12" fmla="*/ 2147483647 w 734"/>
                <a:gd name="T13" fmla="*/ 2147483647 h 734"/>
                <a:gd name="T14" fmla="*/ 2147483647 w 734"/>
                <a:gd name="T15" fmla="*/ 0 h 734"/>
                <a:gd name="T16" fmla="*/ 2147483647 w 734"/>
                <a:gd name="T17" fmla="*/ 2147483647 h 734"/>
                <a:gd name="T18" fmla="*/ 2147483647 w 734"/>
                <a:gd name="T19" fmla="*/ 2147483647 h 734"/>
                <a:gd name="T20" fmla="*/ 2147483647 w 734"/>
                <a:gd name="T21" fmla="*/ 2147483647 h 734"/>
                <a:gd name="T22" fmla="*/ 2147483647 w 734"/>
                <a:gd name="T23" fmla="*/ 2147483647 h 734"/>
                <a:gd name="T24" fmla="*/ 2147483647 w 734"/>
                <a:gd name="T25" fmla="*/ 2147483647 h 734"/>
                <a:gd name="T26" fmla="*/ 2147483647 w 734"/>
                <a:gd name="T27" fmla="*/ 2147483647 h 734"/>
                <a:gd name="T28" fmla="*/ 2147483647 w 734"/>
                <a:gd name="T29" fmla="*/ 2147483647 h 734"/>
                <a:gd name="T30" fmla="*/ 0 w 734"/>
                <a:gd name="T31" fmla="*/ 2147483647 h 734"/>
                <a:gd name="T32" fmla="*/ 2147483647 w 734"/>
                <a:gd name="T33" fmla="*/ 2147483647 h 734"/>
                <a:gd name="T34" fmla="*/ 2147483647 w 734"/>
                <a:gd name="T35" fmla="*/ 2147483647 h 734"/>
                <a:gd name="T36" fmla="*/ 2147483647 w 734"/>
                <a:gd name="T37" fmla="*/ 2147483647 h 734"/>
                <a:gd name="T38" fmla="*/ 2147483647 w 734"/>
                <a:gd name="T39" fmla="*/ 2147483647 h 734"/>
                <a:gd name="T40" fmla="*/ 2147483647 w 734"/>
                <a:gd name="T41" fmla="*/ 2147483647 h 734"/>
                <a:gd name="T42" fmla="*/ 2147483647 w 734"/>
                <a:gd name="T43" fmla="*/ 2147483647 h 734"/>
                <a:gd name="T44" fmla="*/ 2147483647 w 734"/>
                <a:gd name="T45" fmla="*/ 2147483647 h 734"/>
                <a:gd name="T46" fmla="*/ 2147483647 w 734"/>
                <a:gd name="T47" fmla="*/ 2147483647 h 734"/>
                <a:gd name="T48" fmla="*/ 2147483647 w 734"/>
                <a:gd name="T49" fmla="*/ 2147483647 h 734"/>
                <a:gd name="T50" fmla="*/ 2147483647 w 734"/>
                <a:gd name="T51" fmla="*/ 2147483647 h 734"/>
                <a:gd name="T52" fmla="*/ 2147483647 w 734"/>
                <a:gd name="T53" fmla="*/ 2147483647 h 734"/>
                <a:gd name="T54" fmla="*/ 2147483647 w 734"/>
                <a:gd name="T55" fmla="*/ 2147483647 h 734"/>
                <a:gd name="T56" fmla="*/ 2147483647 w 734"/>
                <a:gd name="T57" fmla="*/ 2147483647 h 734"/>
                <a:gd name="T58" fmla="*/ 2147483647 w 734"/>
                <a:gd name="T59" fmla="*/ 2147483647 h 734"/>
                <a:gd name="T60" fmla="*/ 2147483647 w 734"/>
                <a:gd name="T61" fmla="*/ 2147483647 h 734"/>
                <a:gd name="T62" fmla="*/ 2147483647 w 734"/>
                <a:gd name="T63" fmla="*/ 2147483647 h 734"/>
                <a:gd name="T64" fmla="*/ 2147483647 w 734"/>
                <a:gd name="T65" fmla="*/ 2147483647 h 734"/>
                <a:gd name="T66" fmla="*/ 2147483647 w 734"/>
                <a:gd name="T67" fmla="*/ 2147483647 h 734"/>
                <a:gd name="T68" fmla="*/ 2147483647 w 734"/>
                <a:gd name="T69" fmla="*/ 2147483647 h 734"/>
                <a:gd name="T70" fmla="*/ 2147483647 w 734"/>
                <a:gd name="T71" fmla="*/ 2147483647 h 734"/>
                <a:gd name="T72" fmla="*/ 2147483647 w 734"/>
                <a:gd name="T73" fmla="*/ 2147483647 h 734"/>
                <a:gd name="T74" fmla="*/ 2147483647 w 734"/>
                <a:gd name="T75" fmla="*/ 2147483647 h 734"/>
                <a:gd name="T76" fmla="*/ 2147483647 w 734"/>
                <a:gd name="T77" fmla="*/ 2147483647 h 734"/>
                <a:gd name="T78" fmla="*/ 2147483647 w 734"/>
                <a:gd name="T79" fmla="*/ 2147483647 h 734"/>
                <a:gd name="T80" fmla="*/ 2147483647 w 734"/>
                <a:gd name="T81" fmla="*/ 2147483647 h 734"/>
                <a:gd name="T82" fmla="*/ 2147483647 w 734"/>
                <a:gd name="T83" fmla="*/ 2147483647 h 734"/>
                <a:gd name="T84" fmla="*/ 2147483647 w 734"/>
                <a:gd name="T85" fmla="*/ 2147483647 h 734"/>
                <a:gd name="T86" fmla="*/ 2147483647 w 734"/>
                <a:gd name="T87" fmla="*/ 2147483647 h 734"/>
                <a:gd name="T88" fmla="*/ 2147483647 w 734"/>
                <a:gd name="T89" fmla="*/ 2147483647 h 734"/>
                <a:gd name="T90" fmla="*/ 2147483647 w 734"/>
                <a:gd name="T91" fmla="*/ 2147483647 h 734"/>
                <a:gd name="T92" fmla="*/ 2147483647 w 734"/>
                <a:gd name="T93" fmla="*/ 2147483647 h 734"/>
                <a:gd name="T94" fmla="*/ 2147483647 w 734"/>
                <a:gd name="T95" fmla="*/ 2147483647 h 734"/>
                <a:gd name="T96" fmla="*/ 2147483647 w 734"/>
                <a:gd name="T97" fmla="*/ 2147483647 h 734"/>
                <a:gd name="T98" fmla="*/ 2147483647 w 734"/>
                <a:gd name="T99" fmla="*/ 2147483647 h 734"/>
                <a:gd name="T100" fmla="*/ 2147483647 w 734"/>
                <a:gd name="T101" fmla="*/ 2147483647 h 734"/>
                <a:gd name="T102" fmla="*/ 2147483647 w 734"/>
                <a:gd name="T103" fmla="*/ 2147483647 h 734"/>
                <a:gd name="T104" fmla="*/ 2147483647 w 734"/>
                <a:gd name="T105" fmla="*/ 2147483647 h 734"/>
                <a:gd name="T106" fmla="*/ 2147483647 w 734"/>
                <a:gd name="T107" fmla="*/ 2147483647 h 734"/>
                <a:gd name="T108" fmla="*/ 2147483647 w 734"/>
                <a:gd name="T109" fmla="*/ 2147483647 h 734"/>
                <a:gd name="T110" fmla="*/ 2147483647 w 734"/>
                <a:gd name="T111" fmla="*/ 2147483647 h 734"/>
                <a:gd name="T112" fmla="*/ 2147483647 w 734"/>
                <a:gd name="T113" fmla="*/ 2147483647 h 734"/>
                <a:gd name="T114" fmla="*/ 2147483647 w 734"/>
                <a:gd name="T115" fmla="*/ 2147483647 h 734"/>
                <a:gd name="T116" fmla="*/ 2147483647 w 734"/>
                <a:gd name="T117" fmla="*/ 2147483647 h 73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34"/>
                <a:gd name="T178" fmla="*/ 0 h 734"/>
                <a:gd name="T179" fmla="*/ 734 w 734"/>
                <a:gd name="T180" fmla="*/ 734 h 73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34" h="734">
                  <a:moveTo>
                    <a:pt x="734" y="367"/>
                  </a:moveTo>
                  <a:lnTo>
                    <a:pt x="734" y="349"/>
                  </a:lnTo>
                  <a:lnTo>
                    <a:pt x="732" y="330"/>
                  </a:lnTo>
                  <a:lnTo>
                    <a:pt x="731" y="312"/>
                  </a:lnTo>
                  <a:lnTo>
                    <a:pt x="727" y="294"/>
                  </a:lnTo>
                  <a:lnTo>
                    <a:pt x="724" y="275"/>
                  </a:lnTo>
                  <a:lnTo>
                    <a:pt x="718" y="259"/>
                  </a:lnTo>
                  <a:lnTo>
                    <a:pt x="711" y="241"/>
                  </a:lnTo>
                  <a:lnTo>
                    <a:pt x="706" y="225"/>
                  </a:lnTo>
                  <a:lnTo>
                    <a:pt x="690" y="193"/>
                  </a:lnTo>
                  <a:lnTo>
                    <a:pt x="672" y="161"/>
                  </a:lnTo>
                  <a:lnTo>
                    <a:pt x="651" y="133"/>
                  </a:lnTo>
                  <a:lnTo>
                    <a:pt x="626" y="108"/>
                  </a:lnTo>
                  <a:lnTo>
                    <a:pt x="601" y="83"/>
                  </a:lnTo>
                  <a:lnTo>
                    <a:pt x="573" y="62"/>
                  </a:lnTo>
                  <a:lnTo>
                    <a:pt x="543" y="44"/>
                  </a:lnTo>
                  <a:lnTo>
                    <a:pt x="509" y="28"/>
                  </a:lnTo>
                  <a:lnTo>
                    <a:pt x="493" y="23"/>
                  </a:lnTo>
                  <a:lnTo>
                    <a:pt x="475" y="16"/>
                  </a:lnTo>
                  <a:lnTo>
                    <a:pt x="459" y="12"/>
                  </a:lnTo>
                  <a:lnTo>
                    <a:pt x="442" y="7"/>
                  </a:lnTo>
                  <a:lnTo>
                    <a:pt x="422" y="4"/>
                  </a:lnTo>
                  <a:lnTo>
                    <a:pt x="404" y="2"/>
                  </a:lnTo>
                  <a:lnTo>
                    <a:pt x="385" y="0"/>
                  </a:lnTo>
                  <a:lnTo>
                    <a:pt x="367" y="0"/>
                  </a:lnTo>
                  <a:lnTo>
                    <a:pt x="348" y="0"/>
                  </a:lnTo>
                  <a:lnTo>
                    <a:pt x="330" y="2"/>
                  </a:lnTo>
                  <a:lnTo>
                    <a:pt x="310" y="4"/>
                  </a:lnTo>
                  <a:lnTo>
                    <a:pt x="293" y="7"/>
                  </a:lnTo>
                  <a:lnTo>
                    <a:pt x="275" y="12"/>
                  </a:lnTo>
                  <a:lnTo>
                    <a:pt x="257" y="16"/>
                  </a:lnTo>
                  <a:lnTo>
                    <a:pt x="241" y="23"/>
                  </a:lnTo>
                  <a:lnTo>
                    <a:pt x="224" y="28"/>
                  </a:lnTo>
                  <a:lnTo>
                    <a:pt x="192" y="44"/>
                  </a:lnTo>
                  <a:lnTo>
                    <a:pt x="162" y="62"/>
                  </a:lnTo>
                  <a:lnTo>
                    <a:pt x="133" y="83"/>
                  </a:lnTo>
                  <a:lnTo>
                    <a:pt x="107" y="108"/>
                  </a:lnTo>
                  <a:lnTo>
                    <a:pt x="84" y="133"/>
                  </a:lnTo>
                  <a:lnTo>
                    <a:pt x="62" y="161"/>
                  </a:lnTo>
                  <a:lnTo>
                    <a:pt x="45" y="193"/>
                  </a:lnTo>
                  <a:lnTo>
                    <a:pt x="29" y="225"/>
                  </a:lnTo>
                  <a:lnTo>
                    <a:pt x="21" y="241"/>
                  </a:lnTo>
                  <a:lnTo>
                    <a:pt x="16" y="259"/>
                  </a:lnTo>
                  <a:lnTo>
                    <a:pt x="11" y="275"/>
                  </a:lnTo>
                  <a:lnTo>
                    <a:pt x="7" y="294"/>
                  </a:lnTo>
                  <a:lnTo>
                    <a:pt x="4" y="312"/>
                  </a:lnTo>
                  <a:lnTo>
                    <a:pt x="2" y="330"/>
                  </a:lnTo>
                  <a:lnTo>
                    <a:pt x="0" y="349"/>
                  </a:lnTo>
                  <a:lnTo>
                    <a:pt x="0" y="367"/>
                  </a:lnTo>
                  <a:lnTo>
                    <a:pt x="0" y="387"/>
                  </a:lnTo>
                  <a:lnTo>
                    <a:pt x="2" y="404"/>
                  </a:lnTo>
                  <a:lnTo>
                    <a:pt x="4" y="424"/>
                  </a:lnTo>
                  <a:lnTo>
                    <a:pt x="7" y="442"/>
                  </a:lnTo>
                  <a:lnTo>
                    <a:pt x="11" y="459"/>
                  </a:lnTo>
                  <a:lnTo>
                    <a:pt x="16" y="477"/>
                  </a:lnTo>
                  <a:lnTo>
                    <a:pt x="21" y="493"/>
                  </a:lnTo>
                  <a:lnTo>
                    <a:pt x="29" y="511"/>
                  </a:lnTo>
                  <a:lnTo>
                    <a:pt x="45" y="543"/>
                  </a:lnTo>
                  <a:lnTo>
                    <a:pt x="62" y="573"/>
                  </a:lnTo>
                  <a:lnTo>
                    <a:pt x="84" y="601"/>
                  </a:lnTo>
                  <a:lnTo>
                    <a:pt x="107" y="628"/>
                  </a:lnTo>
                  <a:lnTo>
                    <a:pt x="133" y="651"/>
                  </a:lnTo>
                  <a:lnTo>
                    <a:pt x="162" y="672"/>
                  </a:lnTo>
                  <a:lnTo>
                    <a:pt x="192" y="690"/>
                  </a:lnTo>
                  <a:lnTo>
                    <a:pt x="224" y="706"/>
                  </a:lnTo>
                  <a:lnTo>
                    <a:pt x="241" y="713"/>
                  </a:lnTo>
                  <a:lnTo>
                    <a:pt x="257" y="718"/>
                  </a:lnTo>
                  <a:lnTo>
                    <a:pt x="275" y="724"/>
                  </a:lnTo>
                  <a:lnTo>
                    <a:pt x="293" y="727"/>
                  </a:lnTo>
                  <a:lnTo>
                    <a:pt x="310" y="731"/>
                  </a:lnTo>
                  <a:lnTo>
                    <a:pt x="330" y="732"/>
                  </a:lnTo>
                  <a:lnTo>
                    <a:pt x="348" y="734"/>
                  </a:lnTo>
                  <a:lnTo>
                    <a:pt x="367" y="734"/>
                  </a:lnTo>
                  <a:lnTo>
                    <a:pt x="385" y="734"/>
                  </a:lnTo>
                  <a:lnTo>
                    <a:pt x="404" y="732"/>
                  </a:lnTo>
                  <a:lnTo>
                    <a:pt x="422" y="731"/>
                  </a:lnTo>
                  <a:lnTo>
                    <a:pt x="442" y="727"/>
                  </a:lnTo>
                  <a:lnTo>
                    <a:pt x="459" y="724"/>
                  </a:lnTo>
                  <a:lnTo>
                    <a:pt x="475" y="718"/>
                  </a:lnTo>
                  <a:lnTo>
                    <a:pt x="493" y="713"/>
                  </a:lnTo>
                  <a:lnTo>
                    <a:pt x="509" y="706"/>
                  </a:lnTo>
                  <a:lnTo>
                    <a:pt x="543" y="690"/>
                  </a:lnTo>
                  <a:lnTo>
                    <a:pt x="573" y="672"/>
                  </a:lnTo>
                  <a:lnTo>
                    <a:pt x="601" y="651"/>
                  </a:lnTo>
                  <a:lnTo>
                    <a:pt x="626" y="628"/>
                  </a:lnTo>
                  <a:lnTo>
                    <a:pt x="651" y="601"/>
                  </a:lnTo>
                  <a:lnTo>
                    <a:pt x="672" y="573"/>
                  </a:lnTo>
                  <a:lnTo>
                    <a:pt x="690" y="543"/>
                  </a:lnTo>
                  <a:lnTo>
                    <a:pt x="706" y="511"/>
                  </a:lnTo>
                  <a:lnTo>
                    <a:pt x="711" y="493"/>
                  </a:lnTo>
                  <a:lnTo>
                    <a:pt x="718" y="477"/>
                  </a:lnTo>
                  <a:lnTo>
                    <a:pt x="724" y="459"/>
                  </a:lnTo>
                  <a:lnTo>
                    <a:pt x="727" y="442"/>
                  </a:lnTo>
                  <a:lnTo>
                    <a:pt x="731" y="424"/>
                  </a:lnTo>
                  <a:lnTo>
                    <a:pt x="732" y="404"/>
                  </a:lnTo>
                  <a:lnTo>
                    <a:pt x="734" y="387"/>
                  </a:lnTo>
                  <a:lnTo>
                    <a:pt x="734" y="367"/>
                  </a:lnTo>
                  <a:lnTo>
                    <a:pt x="724" y="367"/>
                  </a:lnTo>
                  <a:lnTo>
                    <a:pt x="724" y="349"/>
                  </a:lnTo>
                  <a:lnTo>
                    <a:pt x="722" y="332"/>
                  </a:lnTo>
                  <a:lnTo>
                    <a:pt x="720" y="314"/>
                  </a:lnTo>
                  <a:lnTo>
                    <a:pt x="716" y="296"/>
                  </a:lnTo>
                  <a:lnTo>
                    <a:pt x="708" y="261"/>
                  </a:lnTo>
                  <a:lnTo>
                    <a:pt x="695" y="229"/>
                  </a:lnTo>
                  <a:lnTo>
                    <a:pt x="681" y="197"/>
                  </a:lnTo>
                  <a:lnTo>
                    <a:pt x="663" y="169"/>
                  </a:lnTo>
                  <a:lnTo>
                    <a:pt x="642" y="140"/>
                  </a:lnTo>
                  <a:lnTo>
                    <a:pt x="619" y="115"/>
                  </a:lnTo>
                  <a:lnTo>
                    <a:pt x="594" y="92"/>
                  </a:lnTo>
                  <a:lnTo>
                    <a:pt x="566" y="73"/>
                  </a:lnTo>
                  <a:lnTo>
                    <a:pt x="537" y="53"/>
                  </a:lnTo>
                  <a:lnTo>
                    <a:pt x="505" y="39"/>
                  </a:lnTo>
                  <a:lnTo>
                    <a:pt x="474" y="27"/>
                  </a:lnTo>
                  <a:lnTo>
                    <a:pt x="438" y="18"/>
                  </a:lnTo>
                  <a:lnTo>
                    <a:pt x="420" y="16"/>
                  </a:lnTo>
                  <a:lnTo>
                    <a:pt x="403" y="12"/>
                  </a:lnTo>
                  <a:lnTo>
                    <a:pt x="385" y="11"/>
                  </a:lnTo>
                  <a:lnTo>
                    <a:pt x="367" y="11"/>
                  </a:lnTo>
                  <a:lnTo>
                    <a:pt x="348" y="11"/>
                  </a:lnTo>
                  <a:lnTo>
                    <a:pt x="330" y="12"/>
                  </a:lnTo>
                  <a:lnTo>
                    <a:pt x="312" y="16"/>
                  </a:lnTo>
                  <a:lnTo>
                    <a:pt x="294" y="18"/>
                  </a:lnTo>
                  <a:lnTo>
                    <a:pt x="261" y="27"/>
                  </a:lnTo>
                  <a:lnTo>
                    <a:pt x="229" y="39"/>
                  </a:lnTo>
                  <a:lnTo>
                    <a:pt x="197" y="53"/>
                  </a:lnTo>
                  <a:lnTo>
                    <a:pt x="167" y="73"/>
                  </a:lnTo>
                  <a:lnTo>
                    <a:pt x="140" y="92"/>
                  </a:lnTo>
                  <a:lnTo>
                    <a:pt x="115" y="115"/>
                  </a:lnTo>
                  <a:lnTo>
                    <a:pt x="92" y="140"/>
                  </a:lnTo>
                  <a:lnTo>
                    <a:pt x="71" y="169"/>
                  </a:lnTo>
                  <a:lnTo>
                    <a:pt x="53" y="197"/>
                  </a:lnTo>
                  <a:lnTo>
                    <a:pt x="37" y="229"/>
                  </a:lnTo>
                  <a:lnTo>
                    <a:pt x="27" y="261"/>
                  </a:lnTo>
                  <a:lnTo>
                    <a:pt x="18" y="296"/>
                  </a:lnTo>
                  <a:lnTo>
                    <a:pt x="14" y="314"/>
                  </a:lnTo>
                  <a:lnTo>
                    <a:pt x="13" y="332"/>
                  </a:lnTo>
                  <a:lnTo>
                    <a:pt x="11" y="349"/>
                  </a:lnTo>
                  <a:lnTo>
                    <a:pt x="11" y="367"/>
                  </a:lnTo>
                  <a:lnTo>
                    <a:pt x="11" y="387"/>
                  </a:lnTo>
                  <a:lnTo>
                    <a:pt x="13" y="404"/>
                  </a:lnTo>
                  <a:lnTo>
                    <a:pt x="14" y="422"/>
                  </a:lnTo>
                  <a:lnTo>
                    <a:pt x="18" y="440"/>
                  </a:lnTo>
                  <a:lnTo>
                    <a:pt x="27" y="474"/>
                  </a:lnTo>
                  <a:lnTo>
                    <a:pt x="37" y="507"/>
                  </a:lnTo>
                  <a:lnTo>
                    <a:pt x="53" y="537"/>
                  </a:lnTo>
                  <a:lnTo>
                    <a:pt x="71" y="567"/>
                  </a:lnTo>
                  <a:lnTo>
                    <a:pt x="92" y="594"/>
                  </a:lnTo>
                  <a:lnTo>
                    <a:pt x="115" y="619"/>
                  </a:lnTo>
                  <a:lnTo>
                    <a:pt x="140" y="642"/>
                  </a:lnTo>
                  <a:lnTo>
                    <a:pt x="167" y="663"/>
                  </a:lnTo>
                  <a:lnTo>
                    <a:pt x="197" y="681"/>
                  </a:lnTo>
                  <a:lnTo>
                    <a:pt x="229" y="697"/>
                  </a:lnTo>
                  <a:lnTo>
                    <a:pt x="261" y="708"/>
                  </a:lnTo>
                  <a:lnTo>
                    <a:pt x="294" y="716"/>
                  </a:lnTo>
                  <a:lnTo>
                    <a:pt x="312" y="720"/>
                  </a:lnTo>
                  <a:lnTo>
                    <a:pt x="330" y="722"/>
                  </a:lnTo>
                  <a:lnTo>
                    <a:pt x="348" y="724"/>
                  </a:lnTo>
                  <a:lnTo>
                    <a:pt x="367" y="724"/>
                  </a:lnTo>
                  <a:lnTo>
                    <a:pt x="385" y="724"/>
                  </a:lnTo>
                  <a:lnTo>
                    <a:pt x="403" y="722"/>
                  </a:lnTo>
                  <a:lnTo>
                    <a:pt x="420" y="720"/>
                  </a:lnTo>
                  <a:lnTo>
                    <a:pt x="438" y="716"/>
                  </a:lnTo>
                  <a:lnTo>
                    <a:pt x="474" y="708"/>
                  </a:lnTo>
                  <a:lnTo>
                    <a:pt x="505" y="697"/>
                  </a:lnTo>
                  <a:lnTo>
                    <a:pt x="537" y="681"/>
                  </a:lnTo>
                  <a:lnTo>
                    <a:pt x="566" y="663"/>
                  </a:lnTo>
                  <a:lnTo>
                    <a:pt x="594" y="642"/>
                  </a:lnTo>
                  <a:lnTo>
                    <a:pt x="619" y="619"/>
                  </a:lnTo>
                  <a:lnTo>
                    <a:pt x="642" y="594"/>
                  </a:lnTo>
                  <a:lnTo>
                    <a:pt x="663" y="567"/>
                  </a:lnTo>
                  <a:lnTo>
                    <a:pt x="681" y="537"/>
                  </a:lnTo>
                  <a:lnTo>
                    <a:pt x="695" y="507"/>
                  </a:lnTo>
                  <a:lnTo>
                    <a:pt x="708" y="474"/>
                  </a:lnTo>
                  <a:lnTo>
                    <a:pt x="716" y="440"/>
                  </a:lnTo>
                  <a:lnTo>
                    <a:pt x="720" y="422"/>
                  </a:lnTo>
                  <a:lnTo>
                    <a:pt x="722" y="404"/>
                  </a:lnTo>
                  <a:lnTo>
                    <a:pt x="724" y="387"/>
                  </a:lnTo>
                  <a:lnTo>
                    <a:pt x="724" y="367"/>
                  </a:lnTo>
                  <a:lnTo>
                    <a:pt x="734" y="367"/>
                  </a:lnTo>
                  <a:close/>
                </a:path>
              </a:pathLst>
            </a:custGeom>
            <a:solidFill>
              <a:srgbClr val="BCE4FF"/>
            </a:solidFill>
            <a:ln w="9525">
              <a:noFill/>
              <a:round/>
              <a:headEnd/>
              <a:tailEnd/>
            </a:ln>
          </p:spPr>
          <p:txBody>
            <a:bodyPr/>
            <a:lstStyle/>
            <a:p>
              <a:endParaRPr lang="en-US"/>
            </a:p>
          </p:txBody>
        </p:sp>
        <p:sp>
          <p:nvSpPr>
            <p:cNvPr id="53395" name="Freeform 148"/>
            <p:cNvSpPr>
              <a:spLocks/>
            </p:cNvSpPr>
            <p:nvPr/>
          </p:nvSpPr>
          <p:spPr bwMode="auto">
            <a:xfrm>
              <a:off x="4171568" y="2794021"/>
              <a:ext cx="1020233" cy="1149350"/>
            </a:xfrm>
            <a:custGeom>
              <a:avLst/>
              <a:gdLst>
                <a:gd name="T0" fmla="*/ 2147483647 w 723"/>
                <a:gd name="T1" fmla="*/ 2147483647 h 724"/>
                <a:gd name="T2" fmla="*/ 2147483647 w 723"/>
                <a:gd name="T3" fmla="*/ 2147483647 h 724"/>
                <a:gd name="T4" fmla="*/ 2147483647 w 723"/>
                <a:gd name="T5" fmla="*/ 2147483647 h 724"/>
                <a:gd name="T6" fmla="*/ 2147483647 w 723"/>
                <a:gd name="T7" fmla="*/ 2147483647 h 724"/>
                <a:gd name="T8" fmla="*/ 2147483647 w 723"/>
                <a:gd name="T9" fmla="*/ 2147483647 h 724"/>
                <a:gd name="T10" fmla="*/ 2147483647 w 723"/>
                <a:gd name="T11" fmla="*/ 2147483647 h 724"/>
                <a:gd name="T12" fmla="*/ 2147483647 w 723"/>
                <a:gd name="T13" fmla="*/ 0 h 724"/>
                <a:gd name="T14" fmla="*/ 2147483647 w 723"/>
                <a:gd name="T15" fmla="*/ 2147483647 h 724"/>
                <a:gd name="T16" fmla="*/ 2147483647 w 723"/>
                <a:gd name="T17" fmla="*/ 2147483647 h 724"/>
                <a:gd name="T18" fmla="*/ 2147483647 w 723"/>
                <a:gd name="T19" fmla="*/ 2147483647 h 724"/>
                <a:gd name="T20" fmla="*/ 2147483647 w 723"/>
                <a:gd name="T21" fmla="*/ 2147483647 h 724"/>
                <a:gd name="T22" fmla="*/ 2147483647 w 723"/>
                <a:gd name="T23" fmla="*/ 2147483647 h 724"/>
                <a:gd name="T24" fmla="*/ 2147483647 w 723"/>
                <a:gd name="T25" fmla="*/ 2147483647 h 724"/>
                <a:gd name="T26" fmla="*/ 0 w 723"/>
                <a:gd name="T27" fmla="*/ 2147483647 h 724"/>
                <a:gd name="T28" fmla="*/ 2147483647 w 723"/>
                <a:gd name="T29" fmla="*/ 2147483647 h 724"/>
                <a:gd name="T30" fmla="*/ 2147483647 w 723"/>
                <a:gd name="T31" fmla="*/ 2147483647 h 724"/>
                <a:gd name="T32" fmla="*/ 2147483647 w 723"/>
                <a:gd name="T33" fmla="*/ 2147483647 h 724"/>
                <a:gd name="T34" fmla="*/ 2147483647 w 723"/>
                <a:gd name="T35" fmla="*/ 2147483647 h 724"/>
                <a:gd name="T36" fmla="*/ 2147483647 w 723"/>
                <a:gd name="T37" fmla="*/ 2147483647 h 724"/>
                <a:gd name="T38" fmla="*/ 2147483647 w 723"/>
                <a:gd name="T39" fmla="*/ 2147483647 h 724"/>
                <a:gd name="T40" fmla="*/ 2147483647 w 723"/>
                <a:gd name="T41" fmla="*/ 2147483647 h 724"/>
                <a:gd name="T42" fmla="*/ 2147483647 w 723"/>
                <a:gd name="T43" fmla="*/ 2147483647 h 724"/>
                <a:gd name="T44" fmla="*/ 2147483647 w 723"/>
                <a:gd name="T45" fmla="*/ 2147483647 h 724"/>
                <a:gd name="T46" fmla="*/ 2147483647 w 723"/>
                <a:gd name="T47" fmla="*/ 2147483647 h 724"/>
                <a:gd name="T48" fmla="*/ 2147483647 w 723"/>
                <a:gd name="T49" fmla="*/ 2147483647 h 724"/>
                <a:gd name="T50" fmla="*/ 2147483647 w 723"/>
                <a:gd name="T51" fmla="*/ 2147483647 h 724"/>
                <a:gd name="T52" fmla="*/ 2147483647 w 723"/>
                <a:gd name="T53" fmla="*/ 2147483647 h 724"/>
                <a:gd name="T54" fmla="*/ 2147483647 w 723"/>
                <a:gd name="T55" fmla="*/ 2147483647 h 724"/>
                <a:gd name="T56" fmla="*/ 2147483647 w 723"/>
                <a:gd name="T57" fmla="*/ 2147483647 h 724"/>
                <a:gd name="T58" fmla="*/ 2147483647 w 723"/>
                <a:gd name="T59" fmla="*/ 2147483647 h 724"/>
                <a:gd name="T60" fmla="*/ 2147483647 w 723"/>
                <a:gd name="T61" fmla="*/ 2147483647 h 724"/>
                <a:gd name="T62" fmla="*/ 2147483647 w 723"/>
                <a:gd name="T63" fmla="*/ 2147483647 h 724"/>
                <a:gd name="T64" fmla="*/ 2147483647 w 723"/>
                <a:gd name="T65" fmla="*/ 2147483647 h 724"/>
                <a:gd name="T66" fmla="*/ 2147483647 w 723"/>
                <a:gd name="T67" fmla="*/ 2147483647 h 724"/>
                <a:gd name="T68" fmla="*/ 2147483647 w 723"/>
                <a:gd name="T69" fmla="*/ 2147483647 h 724"/>
                <a:gd name="T70" fmla="*/ 2147483647 w 723"/>
                <a:gd name="T71" fmla="*/ 2147483647 h 724"/>
                <a:gd name="T72" fmla="*/ 2147483647 w 723"/>
                <a:gd name="T73" fmla="*/ 2147483647 h 724"/>
                <a:gd name="T74" fmla="*/ 2147483647 w 723"/>
                <a:gd name="T75" fmla="*/ 2147483647 h 724"/>
                <a:gd name="T76" fmla="*/ 2147483647 w 723"/>
                <a:gd name="T77" fmla="*/ 2147483647 h 724"/>
                <a:gd name="T78" fmla="*/ 2147483647 w 723"/>
                <a:gd name="T79" fmla="*/ 2147483647 h 724"/>
                <a:gd name="T80" fmla="*/ 2147483647 w 723"/>
                <a:gd name="T81" fmla="*/ 2147483647 h 724"/>
                <a:gd name="T82" fmla="*/ 2147483647 w 723"/>
                <a:gd name="T83" fmla="*/ 2147483647 h 724"/>
                <a:gd name="T84" fmla="*/ 2147483647 w 723"/>
                <a:gd name="T85" fmla="*/ 2147483647 h 724"/>
                <a:gd name="T86" fmla="*/ 2147483647 w 723"/>
                <a:gd name="T87" fmla="*/ 2147483647 h 724"/>
                <a:gd name="T88" fmla="*/ 2147483647 w 723"/>
                <a:gd name="T89" fmla="*/ 2147483647 h 724"/>
                <a:gd name="T90" fmla="*/ 2147483647 w 723"/>
                <a:gd name="T91" fmla="*/ 2147483647 h 724"/>
                <a:gd name="T92" fmla="*/ 2147483647 w 723"/>
                <a:gd name="T93" fmla="*/ 2147483647 h 724"/>
                <a:gd name="T94" fmla="*/ 2147483647 w 723"/>
                <a:gd name="T95" fmla="*/ 2147483647 h 724"/>
                <a:gd name="T96" fmla="*/ 2147483647 w 723"/>
                <a:gd name="T97" fmla="*/ 2147483647 h 724"/>
                <a:gd name="T98" fmla="*/ 2147483647 w 723"/>
                <a:gd name="T99" fmla="*/ 2147483647 h 724"/>
                <a:gd name="T100" fmla="*/ 2147483647 w 723"/>
                <a:gd name="T101" fmla="*/ 2147483647 h 724"/>
                <a:gd name="T102" fmla="*/ 2147483647 w 723"/>
                <a:gd name="T103" fmla="*/ 2147483647 h 724"/>
                <a:gd name="T104" fmla="*/ 2147483647 w 723"/>
                <a:gd name="T105" fmla="*/ 2147483647 h 724"/>
                <a:gd name="T106" fmla="*/ 2147483647 w 723"/>
                <a:gd name="T107" fmla="*/ 2147483647 h 72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23"/>
                <a:gd name="T163" fmla="*/ 0 h 724"/>
                <a:gd name="T164" fmla="*/ 723 w 723"/>
                <a:gd name="T165" fmla="*/ 724 h 72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23" h="724">
                  <a:moveTo>
                    <a:pt x="723" y="362"/>
                  </a:moveTo>
                  <a:lnTo>
                    <a:pt x="723" y="344"/>
                  </a:lnTo>
                  <a:lnTo>
                    <a:pt x="721" y="325"/>
                  </a:lnTo>
                  <a:lnTo>
                    <a:pt x="719" y="307"/>
                  </a:lnTo>
                  <a:lnTo>
                    <a:pt x="716" y="289"/>
                  </a:lnTo>
                  <a:lnTo>
                    <a:pt x="707" y="256"/>
                  </a:lnTo>
                  <a:lnTo>
                    <a:pt x="694" y="222"/>
                  </a:lnTo>
                  <a:lnTo>
                    <a:pt x="679" y="190"/>
                  </a:lnTo>
                  <a:lnTo>
                    <a:pt x="661" y="160"/>
                  </a:lnTo>
                  <a:lnTo>
                    <a:pt x="640" y="132"/>
                  </a:lnTo>
                  <a:lnTo>
                    <a:pt x="616" y="107"/>
                  </a:lnTo>
                  <a:lnTo>
                    <a:pt x="592" y="84"/>
                  </a:lnTo>
                  <a:lnTo>
                    <a:pt x="563" y="62"/>
                  </a:lnTo>
                  <a:lnTo>
                    <a:pt x="533" y="45"/>
                  </a:lnTo>
                  <a:lnTo>
                    <a:pt x="501" y="29"/>
                  </a:lnTo>
                  <a:lnTo>
                    <a:pt x="469" y="16"/>
                  </a:lnTo>
                  <a:lnTo>
                    <a:pt x="434" y="7"/>
                  </a:lnTo>
                  <a:lnTo>
                    <a:pt x="416" y="4"/>
                  </a:lnTo>
                  <a:lnTo>
                    <a:pt x="398" y="2"/>
                  </a:lnTo>
                  <a:lnTo>
                    <a:pt x="379" y="0"/>
                  </a:lnTo>
                  <a:lnTo>
                    <a:pt x="361" y="0"/>
                  </a:lnTo>
                  <a:lnTo>
                    <a:pt x="342" y="0"/>
                  </a:lnTo>
                  <a:lnTo>
                    <a:pt x="324" y="2"/>
                  </a:lnTo>
                  <a:lnTo>
                    <a:pt x="306" y="4"/>
                  </a:lnTo>
                  <a:lnTo>
                    <a:pt x="288" y="7"/>
                  </a:lnTo>
                  <a:lnTo>
                    <a:pt x="253" y="16"/>
                  </a:lnTo>
                  <a:lnTo>
                    <a:pt x="219" y="29"/>
                  </a:lnTo>
                  <a:lnTo>
                    <a:pt x="187" y="45"/>
                  </a:lnTo>
                  <a:lnTo>
                    <a:pt x="159" y="62"/>
                  </a:lnTo>
                  <a:lnTo>
                    <a:pt x="131" y="84"/>
                  </a:lnTo>
                  <a:lnTo>
                    <a:pt x="104" y="107"/>
                  </a:lnTo>
                  <a:lnTo>
                    <a:pt x="81" y="132"/>
                  </a:lnTo>
                  <a:lnTo>
                    <a:pt x="60" y="160"/>
                  </a:lnTo>
                  <a:lnTo>
                    <a:pt x="42" y="190"/>
                  </a:lnTo>
                  <a:lnTo>
                    <a:pt x="28" y="222"/>
                  </a:lnTo>
                  <a:lnTo>
                    <a:pt x="15" y="256"/>
                  </a:lnTo>
                  <a:lnTo>
                    <a:pt x="7" y="289"/>
                  </a:lnTo>
                  <a:lnTo>
                    <a:pt x="3" y="307"/>
                  </a:lnTo>
                  <a:lnTo>
                    <a:pt x="1" y="325"/>
                  </a:lnTo>
                  <a:lnTo>
                    <a:pt x="0" y="344"/>
                  </a:lnTo>
                  <a:lnTo>
                    <a:pt x="0" y="362"/>
                  </a:lnTo>
                  <a:lnTo>
                    <a:pt x="0" y="382"/>
                  </a:lnTo>
                  <a:lnTo>
                    <a:pt x="1" y="399"/>
                  </a:lnTo>
                  <a:lnTo>
                    <a:pt x="3" y="417"/>
                  </a:lnTo>
                  <a:lnTo>
                    <a:pt x="7" y="435"/>
                  </a:lnTo>
                  <a:lnTo>
                    <a:pt x="15" y="470"/>
                  </a:lnTo>
                  <a:lnTo>
                    <a:pt x="28" y="504"/>
                  </a:lnTo>
                  <a:lnTo>
                    <a:pt x="42" y="536"/>
                  </a:lnTo>
                  <a:lnTo>
                    <a:pt x="60" y="564"/>
                  </a:lnTo>
                  <a:lnTo>
                    <a:pt x="81" y="593"/>
                  </a:lnTo>
                  <a:lnTo>
                    <a:pt x="104" y="619"/>
                  </a:lnTo>
                  <a:lnTo>
                    <a:pt x="131" y="642"/>
                  </a:lnTo>
                  <a:lnTo>
                    <a:pt x="159" y="664"/>
                  </a:lnTo>
                  <a:lnTo>
                    <a:pt x="187" y="681"/>
                  </a:lnTo>
                  <a:lnTo>
                    <a:pt x="219" y="695"/>
                  </a:lnTo>
                  <a:lnTo>
                    <a:pt x="253" y="708"/>
                  </a:lnTo>
                  <a:lnTo>
                    <a:pt x="288" y="717"/>
                  </a:lnTo>
                  <a:lnTo>
                    <a:pt x="306" y="720"/>
                  </a:lnTo>
                  <a:lnTo>
                    <a:pt x="324" y="722"/>
                  </a:lnTo>
                  <a:lnTo>
                    <a:pt x="342" y="724"/>
                  </a:lnTo>
                  <a:lnTo>
                    <a:pt x="361" y="724"/>
                  </a:lnTo>
                  <a:lnTo>
                    <a:pt x="379" y="724"/>
                  </a:lnTo>
                  <a:lnTo>
                    <a:pt x="398" y="722"/>
                  </a:lnTo>
                  <a:lnTo>
                    <a:pt x="416" y="720"/>
                  </a:lnTo>
                  <a:lnTo>
                    <a:pt x="434" y="717"/>
                  </a:lnTo>
                  <a:lnTo>
                    <a:pt x="469" y="708"/>
                  </a:lnTo>
                  <a:lnTo>
                    <a:pt x="501" y="695"/>
                  </a:lnTo>
                  <a:lnTo>
                    <a:pt x="533" y="681"/>
                  </a:lnTo>
                  <a:lnTo>
                    <a:pt x="563" y="664"/>
                  </a:lnTo>
                  <a:lnTo>
                    <a:pt x="592" y="642"/>
                  </a:lnTo>
                  <a:lnTo>
                    <a:pt x="616" y="619"/>
                  </a:lnTo>
                  <a:lnTo>
                    <a:pt x="640" y="593"/>
                  </a:lnTo>
                  <a:lnTo>
                    <a:pt x="661" y="564"/>
                  </a:lnTo>
                  <a:lnTo>
                    <a:pt x="679" y="536"/>
                  </a:lnTo>
                  <a:lnTo>
                    <a:pt x="694" y="504"/>
                  </a:lnTo>
                  <a:lnTo>
                    <a:pt x="707" y="470"/>
                  </a:lnTo>
                  <a:lnTo>
                    <a:pt x="716" y="435"/>
                  </a:lnTo>
                  <a:lnTo>
                    <a:pt x="719" y="417"/>
                  </a:lnTo>
                  <a:lnTo>
                    <a:pt x="721" y="399"/>
                  </a:lnTo>
                  <a:lnTo>
                    <a:pt x="723" y="382"/>
                  </a:lnTo>
                  <a:lnTo>
                    <a:pt x="723" y="362"/>
                  </a:lnTo>
                  <a:lnTo>
                    <a:pt x="712" y="362"/>
                  </a:lnTo>
                  <a:lnTo>
                    <a:pt x="712" y="344"/>
                  </a:lnTo>
                  <a:lnTo>
                    <a:pt x="710" y="327"/>
                  </a:lnTo>
                  <a:lnTo>
                    <a:pt x="709" y="309"/>
                  </a:lnTo>
                  <a:lnTo>
                    <a:pt x="705" y="291"/>
                  </a:lnTo>
                  <a:lnTo>
                    <a:pt x="696" y="257"/>
                  </a:lnTo>
                  <a:lnTo>
                    <a:pt x="684" y="226"/>
                  </a:lnTo>
                  <a:lnTo>
                    <a:pt x="670" y="195"/>
                  </a:lnTo>
                  <a:lnTo>
                    <a:pt x="652" y="167"/>
                  </a:lnTo>
                  <a:lnTo>
                    <a:pt x="632" y="139"/>
                  </a:lnTo>
                  <a:lnTo>
                    <a:pt x="609" y="114"/>
                  </a:lnTo>
                  <a:lnTo>
                    <a:pt x="585" y="91"/>
                  </a:lnTo>
                  <a:lnTo>
                    <a:pt x="558" y="71"/>
                  </a:lnTo>
                  <a:lnTo>
                    <a:pt x="528" y="54"/>
                  </a:lnTo>
                  <a:lnTo>
                    <a:pt x="498" y="39"/>
                  </a:lnTo>
                  <a:lnTo>
                    <a:pt x="466" y="27"/>
                  </a:lnTo>
                  <a:lnTo>
                    <a:pt x="432" y="18"/>
                  </a:lnTo>
                  <a:lnTo>
                    <a:pt x="414" y="16"/>
                  </a:lnTo>
                  <a:lnTo>
                    <a:pt x="397" y="13"/>
                  </a:lnTo>
                  <a:lnTo>
                    <a:pt x="379" y="11"/>
                  </a:lnTo>
                  <a:lnTo>
                    <a:pt x="361" y="11"/>
                  </a:lnTo>
                  <a:lnTo>
                    <a:pt x="343" y="11"/>
                  </a:lnTo>
                  <a:lnTo>
                    <a:pt x="326" y="13"/>
                  </a:lnTo>
                  <a:lnTo>
                    <a:pt x="308" y="16"/>
                  </a:lnTo>
                  <a:lnTo>
                    <a:pt x="290" y="18"/>
                  </a:lnTo>
                  <a:lnTo>
                    <a:pt x="257" y="27"/>
                  </a:lnTo>
                  <a:lnTo>
                    <a:pt x="225" y="39"/>
                  </a:lnTo>
                  <a:lnTo>
                    <a:pt x="193" y="54"/>
                  </a:lnTo>
                  <a:lnTo>
                    <a:pt x="164" y="71"/>
                  </a:lnTo>
                  <a:lnTo>
                    <a:pt x="138" y="91"/>
                  </a:lnTo>
                  <a:lnTo>
                    <a:pt x="113" y="114"/>
                  </a:lnTo>
                  <a:lnTo>
                    <a:pt x="90" y="139"/>
                  </a:lnTo>
                  <a:lnTo>
                    <a:pt x="70" y="167"/>
                  </a:lnTo>
                  <a:lnTo>
                    <a:pt x="53" y="195"/>
                  </a:lnTo>
                  <a:lnTo>
                    <a:pt x="37" y="226"/>
                  </a:lnTo>
                  <a:lnTo>
                    <a:pt x="26" y="257"/>
                  </a:lnTo>
                  <a:lnTo>
                    <a:pt x="17" y="291"/>
                  </a:lnTo>
                  <a:lnTo>
                    <a:pt x="14" y="309"/>
                  </a:lnTo>
                  <a:lnTo>
                    <a:pt x="12" y="327"/>
                  </a:lnTo>
                  <a:lnTo>
                    <a:pt x="10" y="344"/>
                  </a:lnTo>
                  <a:lnTo>
                    <a:pt x="10" y="362"/>
                  </a:lnTo>
                  <a:lnTo>
                    <a:pt x="10" y="380"/>
                  </a:lnTo>
                  <a:lnTo>
                    <a:pt x="12" y="398"/>
                  </a:lnTo>
                  <a:lnTo>
                    <a:pt x="14" y="415"/>
                  </a:lnTo>
                  <a:lnTo>
                    <a:pt x="17" y="433"/>
                  </a:lnTo>
                  <a:lnTo>
                    <a:pt x="26" y="467"/>
                  </a:lnTo>
                  <a:lnTo>
                    <a:pt x="37" y="499"/>
                  </a:lnTo>
                  <a:lnTo>
                    <a:pt x="53" y="531"/>
                  </a:lnTo>
                  <a:lnTo>
                    <a:pt x="70" y="559"/>
                  </a:lnTo>
                  <a:lnTo>
                    <a:pt x="90" y="586"/>
                  </a:lnTo>
                  <a:lnTo>
                    <a:pt x="113" y="610"/>
                  </a:lnTo>
                  <a:lnTo>
                    <a:pt x="138" y="633"/>
                  </a:lnTo>
                  <a:lnTo>
                    <a:pt x="164" y="653"/>
                  </a:lnTo>
                  <a:lnTo>
                    <a:pt x="193" y="671"/>
                  </a:lnTo>
                  <a:lnTo>
                    <a:pt x="225" y="687"/>
                  </a:lnTo>
                  <a:lnTo>
                    <a:pt x="257" y="697"/>
                  </a:lnTo>
                  <a:lnTo>
                    <a:pt x="290" y="706"/>
                  </a:lnTo>
                  <a:lnTo>
                    <a:pt x="308" y="710"/>
                  </a:lnTo>
                  <a:lnTo>
                    <a:pt x="326" y="711"/>
                  </a:lnTo>
                  <a:lnTo>
                    <a:pt x="343" y="713"/>
                  </a:lnTo>
                  <a:lnTo>
                    <a:pt x="361" y="713"/>
                  </a:lnTo>
                  <a:lnTo>
                    <a:pt x="379" y="713"/>
                  </a:lnTo>
                  <a:lnTo>
                    <a:pt x="397" y="711"/>
                  </a:lnTo>
                  <a:lnTo>
                    <a:pt x="414" y="710"/>
                  </a:lnTo>
                  <a:lnTo>
                    <a:pt x="432" y="706"/>
                  </a:lnTo>
                  <a:lnTo>
                    <a:pt x="466" y="697"/>
                  </a:lnTo>
                  <a:lnTo>
                    <a:pt x="498" y="687"/>
                  </a:lnTo>
                  <a:lnTo>
                    <a:pt x="528" y="671"/>
                  </a:lnTo>
                  <a:lnTo>
                    <a:pt x="558" y="653"/>
                  </a:lnTo>
                  <a:lnTo>
                    <a:pt x="585" y="633"/>
                  </a:lnTo>
                  <a:lnTo>
                    <a:pt x="609" y="610"/>
                  </a:lnTo>
                  <a:lnTo>
                    <a:pt x="632" y="586"/>
                  </a:lnTo>
                  <a:lnTo>
                    <a:pt x="652" y="559"/>
                  </a:lnTo>
                  <a:lnTo>
                    <a:pt x="670" y="531"/>
                  </a:lnTo>
                  <a:lnTo>
                    <a:pt x="684" y="499"/>
                  </a:lnTo>
                  <a:lnTo>
                    <a:pt x="696" y="467"/>
                  </a:lnTo>
                  <a:lnTo>
                    <a:pt x="705" y="433"/>
                  </a:lnTo>
                  <a:lnTo>
                    <a:pt x="709" y="415"/>
                  </a:lnTo>
                  <a:lnTo>
                    <a:pt x="710" y="398"/>
                  </a:lnTo>
                  <a:lnTo>
                    <a:pt x="712" y="380"/>
                  </a:lnTo>
                  <a:lnTo>
                    <a:pt x="712" y="362"/>
                  </a:lnTo>
                  <a:lnTo>
                    <a:pt x="723" y="362"/>
                  </a:lnTo>
                  <a:close/>
                </a:path>
              </a:pathLst>
            </a:custGeom>
            <a:solidFill>
              <a:srgbClr val="BDE4FF"/>
            </a:solidFill>
            <a:ln w="9525">
              <a:noFill/>
              <a:round/>
              <a:headEnd/>
              <a:tailEnd/>
            </a:ln>
          </p:spPr>
          <p:txBody>
            <a:bodyPr/>
            <a:lstStyle/>
            <a:p>
              <a:endParaRPr lang="en-US"/>
            </a:p>
          </p:txBody>
        </p:sp>
        <p:sp>
          <p:nvSpPr>
            <p:cNvPr id="53396" name="Freeform 149"/>
            <p:cNvSpPr>
              <a:spLocks/>
            </p:cNvSpPr>
            <p:nvPr/>
          </p:nvSpPr>
          <p:spPr bwMode="auto">
            <a:xfrm>
              <a:off x="4178623" y="2803546"/>
              <a:ext cx="1006123" cy="1131887"/>
            </a:xfrm>
            <a:custGeom>
              <a:avLst/>
              <a:gdLst>
                <a:gd name="T0" fmla="*/ 2147483647 w 713"/>
                <a:gd name="T1" fmla="*/ 2147483647 h 713"/>
                <a:gd name="T2" fmla="*/ 2147483647 w 713"/>
                <a:gd name="T3" fmla="*/ 2147483647 h 713"/>
                <a:gd name="T4" fmla="*/ 2147483647 w 713"/>
                <a:gd name="T5" fmla="*/ 2147483647 h 713"/>
                <a:gd name="T6" fmla="*/ 2147483647 w 713"/>
                <a:gd name="T7" fmla="*/ 2147483647 h 713"/>
                <a:gd name="T8" fmla="*/ 2147483647 w 713"/>
                <a:gd name="T9" fmla="*/ 2147483647 h 713"/>
                <a:gd name="T10" fmla="*/ 2147483647 w 713"/>
                <a:gd name="T11" fmla="*/ 2147483647 h 713"/>
                <a:gd name="T12" fmla="*/ 2147483647 w 713"/>
                <a:gd name="T13" fmla="*/ 0 h 713"/>
                <a:gd name="T14" fmla="*/ 2147483647 w 713"/>
                <a:gd name="T15" fmla="*/ 2147483647 h 713"/>
                <a:gd name="T16" fmla="*/ 2147483647 w 713"/>
                <a:gd name="T17" fmla="*/ 2147483647 h 713"/>
                <a:gd name="T18" fmla="*/ 2147483647 w 713"/>
                <a:gd name="T19" fmla="*/ 2147483647 h 713"/>
                <a:gd name="T20" fmla="*/ 2147483647 w 713"/>
                <a:gd name="T21" fmla="*/ 2147483647 h 713"/>
                <a:gd name="T22" fmla="*/ 2147483647 w 713"/>
                <a:gd name="T23" fmla="*/ 2147483647 h 713"/>
                <a:gd name="T24" fmla="*/ 2147483647 w 713"/>
                <a:gd name="T25" fmla="*/ 2147483647 h 713"/>
                <a:gd name="T26" fmla="*/ 0 w 713"/>
                <a:gd name="T27" fmla="*/ 2147483647 h 713"/>
                <a:gd name="T28" fmla="*/ 2147483647 w 713"/>
                <a:gd name="T29" fmla="*/ 2147483647 h 713"/>
                <a:gd name="T30" fmla="*/ 2147483647 w 713"/>
                <a:gd name="T31" fmla="*/ 2147483647 h 713"/>
                <a:gd name="T32" fmla="*/ 2147483647 w 713"/>
                <a:gd name="T33" fmla="*/ 2147483647 h 713"/>
                <a:gd name="T34" fmla="*/ 2147483647 w 713"/>
                <a:gd name="T35" fmla="*/ 2147483647 h 713"/>
                <a:gd name="T36" fmla="*/ 2147483647 w 713"/>
                <a:gd name="T37" fmla="*/ 2147483647 h 713"/>
                <a:gd name="T38" fmla="*/ 2147483647 w 713"/>
                <a:gd name="T39" fmla="*/ 2147483647 h 713"/>
                <a:gd name="T40" fmla="*/ 2147483647 w 713"/>
                <a:gd name="T41" fmla="*/ 2147483647 h 713"/>
                <a:gd name="T42" fmla="*/ 2147483647 w 713"/>
                <a:gd name="T43" fmla="*/ 2147483647 h 713"/>
                <a:gd name="T44" fmla="*/ 2147483647 w 713"/>
                <a:gd name="T45" fmla="*/ 2147483647 h 713"/>
                <a:gd name="T46" fmla="*/ 2147483647 w 713"/>
                <a:gd name="T47" fmla="*/ 2147483647 h 713"/>
                <a:gd name="T48" fmla="*/ 2147483647 w 713"/>
                <a:gd name="T49" fmla="*/ 2147483647 h 713"/>
                <a:gd name="T50" fmla="*/ 2147483647 w 713"/>
                <a:gd name="T51" fmla="*/ 2147483647 h 713"/>
                <a:gd name="T52" fmla="*/ 2147483647 w 713"/>
                <a:gd name="T53" fmla="*/ 2147483647 h 713"/>
                <a:gd name="T54" fmla="*/ 2147483647 w 713"/>
                <a:gd name="T55" fmla="*/ 2147483647 h 713"/>
                <a:gd name="T56" fmla="*/ 2147483647 w 713"/>
                <a:gd name="T57" fmla="*/ 2147483647 h 713"/>
                <a:gd name="T58" fmla="*/ 2147483647 w 713"/>
                <a:gd name="T59" fmla="*/ 2147483647 h 713"/>
                <a:gd name="T60" fmla="*/ 2147483647 w 713"/>
                <a:gd name="T61" fmla="*/ 2147483647 h 713"/>
                <a:gd name="T62" fmla="*/ 2147483647 w 713"/>
                <a:gd name="T63" fmla="*/ 2147483647 h 713"/>
                <a:gd name="T64" fmla="*/ 2147483647 w 713"/>
                <a:gd name="T65" fmla="*/ 2147483647 h 713"/>
                <a:gd name="T66" fmla="*/ 2147483647 w 713"/>
                <a:gd name="T67" fmla="*/ 2147483647 h 713"/>
                <a:gd name="T68" fmla="*/ 2147483647 w 713"/>
                <a:gd name="T69" fmla="*/ 2147483647 h 713"/>
                <a:gd name="T70" fmla="*/ 2147483647 w 713"/>
                <a:gd name="T71" fmla="*/ 2147483647 h 713"/>
                <a:gd name="T72" fmla="*/ 2147483647 w 713"/>
                <a:gd name="T73" fmla="*/ 2147483647 h 713"/>
                <a:gd name="T74" fmla="*/ 2147483647 w 713"/>
                <a:gd name="T75" fmla="*/ 2147483647 h 713"/>
                <a:gd name="T76" fmla="*/ 2147483647 w 713"/>
                <a:gd name="T77" fmla="*/ 2147483647 h 713"/>
                <a:gd name="T78" fmla="*/ 2147483647 w 713"/>
                <a:gd name="T79" fmla="*/ 2147483647 h 713"/>
                <a:gd name="T80" fmla="*/ 2147483647 w 713"/>
                <a:gd name="T81" fmla="*/ 2147483647 h 713"/>
                <a:gd name="T82" fmla="*/ 2147483647 w 713"/>
                <a:gd name="T83" fmla="*/ 2147483647 h 713"/>
                <a:gd name="T84" fmla="*/ 2147483647 w 713"/>
                <a:gd name="T85" fmla="*/ 2147483647 h 713"/>
                <a:gd name="T86" fmla="*/ 2147483647 w 713"/>
                <a:gd name="T87" fmla="*/ 2147483647 h 713"/>
                <a:gd name="T88" fmla="*/ 2147483647 w 713"/>
                <a:gd name="T89" fmla="*/ 2147483647 h 713"/>
                <a:gd name="T90" fmla="*/ 2147483647 w 713"/>
                <a:gd name="T91" fmla="*/ 2147483647 h 713"/>
                <a:gd name="T92" fmla="*/ 2147483647 w 713"/>
                <a:gd name="T93" fmla="*/ 2147483647 h 713"/>
                <a:gd name="T94" fmla="*/ 2147483647 w 713"/>
                <a:gd name="T95" fmla="*/ 2147483647 h 713"/>
                <a:gd name="T96" fmla="*/ 2147483647 w 713"/>
                <a:gd name="T97" fmla="*/ 2147483647 h 71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13"/>
                <a:gd name="T148" fmla="*/ 0 h 713"/>
                <a:gd name="T149" fmla="*/ 713 w 713"/>
                <a:gd name="T150" fmla="*/ 713 h 71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13" h="713">
                  <a:moveTo>
                    <a:pt x="713" y="356"/>
                  </a:moveTo>
                  <a:lnTo>
                    <a:pt x="713" y="338"/>
                  </a:lnTo>
                  <a:lnTo>
                    <a:pt x="711" y="321"/>
                  </a:lnTo>
                  <a:lnTo>
                    <a:pt x="709" y="303"/>
                  </a:lnTo>
                  <a:lnTo>
                    <a:pt x="705" y="285"/>
                  </a:lnTo>
                  <a:lnTo>
                    <a:pt x="697" y="250"/>
                  </a:lnTo>
                  <a:lnTo>
                    <a:pt x="684" y="218"/>
                  </a:lnTo>
                  <a:lnTo>
                    <a:pt x="670" y="186"/>
                  </a:lnTo>
                  <a:lnTo>
                    <a:pt x="652" y="158"/>
                  </a:lnTo>
                  <a:lnTo>
                    <a:pt x="631" y="129"/>
                  </a:lnTo>
                  <a:lnTo>
                    <a:pt x="608" y="104"/>
                  </a:lnTo>
                  <a:lnTo>
                    <a:pt x="583" y="81"/>
                  </a:lnTo>
                  <a:lnTo>
                    <a:pt x="555" y="62"/>
                  </a:lnTo>
                  <a:lnTo>
                    <a:pt x="526" y="42"/>
                  </a:lnTo>
                  <a:lnTo>
                    <a:pt x="494" y="28"/>
                  </a:lnTo>
                  <a:lnTo>
                    <a:pt x="463" y="16"/>
                  </a:lnTo>
                  <a:lnTo>
                    <a:pt x="427" y="7"/>
                  </a:lnTo>
                  <a:lnTo>
                    <a:pt x="409" y="5"/>
                  </a:lnTo>
                  <a:lnTo>
                    <a:pt x="392" y="1"/>
                  </a:lnTo>
                  <a:lnTo>
                    <a:pt x="374" y="0"/>
                  </a:lnTo>
                  <a:lnTo>
                    <a:pt x="356" y="0"/>
                  </a:lnTo>
                  <a:lnTo>
                    <a:pt x="337" y="0"/>
                  </a:lnTo>
                  <a:lnTo>
                    <a:pt x="319" y="1"/>
                  </a:lnTo>
                  <a:lnTo>
                    <a:pt x="301" y="5"/>
                  </a:lnTo>
                  <a:lnTo>
                    <a:pt x="283" y="7"/>
                  </a:lnTo>
                  <a:lnTo>
                    <a:pt x="250" y="16"/>
                  </a:lnTo>
                  <a:lnTo>
                    <a:pt x="218" y="28"/>
                  </a:lnTo>
                  <a:lnTo>
                    <a:pt x="186" y="42"/>
                  </a:lnTo>
                  <a:lnTo>
                    <a:pt x="156" y="62"/>
                  </a:lnTo>
                  <a:lnTo>
                    <a:pt x="129" y="81"/>
                  </a:lnTo>
                  <a:lnTo>
                    <a:pt x="104" y="104"/>
                  </a:lnTo>
                  <a:lnTo>
                    <a:pt x="81" y="129"/>
                  </a:lnTo>
                  <a:lnTo>
                    <a:pt x="60" y="158"/>
                  </a:lnTo>
                  <a:lnTo>
                    <a:pt x="42" y="186"/>
                  </a:lnTo>
                  <a:lnTo>
                    <a:pt x="26" y="218"/>
                  </a:lnTo>
                  <a:lnTo>
                    <a:pt x="16" y="250"/>
                  </a:lnTo>
                  <a:lnTo>
                    <a:pt x="7" y="285"/>
                  </a:lnTo>
                  <a:lnTo>
                    <a:pt x="3" y="303"/>
                  </a:lnTo>
                  <a:lnTo>
                    <a:pt x="2" y="321"/>
                  </a:lnTo>
                  <a:lnTo>
                    <a:pt x="0" y="338"/>
                  </a:lnTo>
                  <a:lnTo>
                    <a:pt x="0" y="356"/>
                  </a:lnTo>
                  <a:lnTo>
                    <a:pt x="0" y="376"/>
                  </a:lnTo>
                  <a:lnTo>
                    <a:pt x="2" y="393"/>
                  </a:lnTo>
                  <a:lnTo>
                    <a:pt x="3" y="411"/>
                  </a:lnTo>
                  <a:lnTo>
                    <a:pt x="7" y="429"/>
                  </a:lnTo>
                  <a:lnTo>
                    <a:pt x="16" y="463"/>
                  </a:lnTo>
                  <a:lnTo>
                    <a:pt x="26" y="496"/>
                  </a:lnTo>
                  <a:lnTo>
                    <a:pt x="42" y="526"/>
                  </a:lnTo>
                  <a:lnTo>
                    <a:pt x="60" y="556"/>
                  </a:lnTo>
                  <a:lnTo>
                    <a:pt x="81" y="583"/>
                  </a:lnTo>
                  <a:lnTo>
                    <a:pt x="104" y="608"/>
                  </a:lnTo>
                  <a:lnTo>
                    <a:pt x="129" y="631"/>
                  </a:lnTo>
                  <a:lnTo>
                    <a:pt x="156" y="652"/>
                  </a:lnTo>
                  <a:lnTo>
                    <a:pt x="186" y="670"/>
                  </a:lnTo>
                  <a:lnTo>
                    <a:pt x="218" y="686"/>
                  </a:lnTo>
                  <a:lnTo>
                    <a:pt x="250" y="697"/>
                  </a:lnTo>
                  <a:lnTo>
                    <a:pt x="283" y="705"/>
                  </a:lnTo>
                  <a:lnTo>
                    <a:pt x="301" y="709"/>
                  </a:lnTo>
                  <a:lnTo>
                    <a:pt x="319" y="711"/>
                  </a:lnTo>
                  <a:lnTo>
                    <a:pt x="337" y="713"/>
                  </a:lnTo>
                  <a:lnTo>
                    <a:pt x="356" y="713"/>
                  </a:lnTo>
                  <a:lnTo>
                    <a:pt x="374" y="713"/>
                  </a:lnTo>
                  <a:lnTo>
                    <a:pt x="392" y="711"/>
                  </a:lnTo>
                  <a:lnTo>
                    <a:pt x="409" y="709"/>
                  </a:lnTo>
                  <a:lnTo>
                    <a:pt x="427" y="705"/>
                  </a:lnTo>
                  <a:lnTo>
                    <a:pt x="463" y="697"/>
                  </a:lnTo>
                  <a:lnTo>
                    <a:pt x="494" y="686"/>
                  </a:lnTo>
                  <a:lnTo>
                    <a:pt x="526" y="670"/>
                  </a:lnTo>
                  <a:lnTo>
                    <a:pt x="555" y="652"/>
                  </a:lnTo>
                  <a:lnTo>
                    <a:pt x="583" y="631"/>
                  </a:lnTo>
                  <a:lnTo>
                    <a:pt x="608" y="608"/>
                  </a:lnTo>
                  <a:lnTo>
                    <a:pt x="631" y="583"/>
                  </a:lnTo>
                  <a:lnTo>
                    <a:pt x="652" y="556"/>
                  </a:lnTo>
                  <a:lnTo>
                    <a:pt x="670" y="526"/>
                  </a:lnTo>
                  <a:lnTo>
                    <a:pt x="684" y="496"/>
                  </a:lnTo>
                  <a:lnTo>
                    <a:pt x="697" y="463"/>
                  </a:lnTo>
                  <a:lnTo>
                    <a:pt x="705" y="429"/>
                  </a:lnTo>
                  <a:lnTo>
                    <a:pt x="709" y="411"/>
                  </a:lnTo>
                  <a:lnTo>
                    <a:pt x="711" y="393"/>
                  </a:lnTo>
                  <a:lnTo>
                    <a:pt x="713" y="376"/>
                  </a:lnTo>
                  <a:lnTo>
                    <a:pt x="713" y="356"/>
                  </a:lnTo>
                  <a:lnTo>
                    <a:pt x="702" y="356"/>
                  </a:lnTo>
                  <a:lnTo>
                    <a:pt x="700" y="321"/>
                  </a:lnTo>
                  <a:lnTo>
                    <a:pt x="695" y="287"/>
                  </a:lnTo>
                  <a:lnTo>
                    <a:pt x="686" y="253"/>
                  </a:lnTo>
                  <a:lnTo>
                    <a:pt x="675" y="221"/>
                  </a:lnTo>
                  <a:lnTo>
                    <a:pt x="659" y="191"/>
                  </a:lnTo>
                  <a:lnTo>
                    <a:pt x="643" y="163"/>
                  </a:lnTo>
                  <a:lnTo>
                    <a:pt x="622" y="136"/>
                  </a:lnTo>
                  <a:lnTo>
                    <a:pt x="601" y="111"/>
                  </a:lnTo>
                  <a:lnTo>
                    <a:pt x="576" y="90"/>
                  </a:lnTo>
                  <a:lnTo>
                    <a:pt x="549" y="71"/>
                  </a:lnTo>
                  <a:lnTo>
                    <a:pt x="521" y="53"/>
                  </a:lnTo>
                  <a:lnTo>
                    <a:pt x="491" y="39"/>
                  </a:lnTo>
                  <a:lnTo>
                    <a:pt x="459" y="26"/>
                  </a:lnTo>
                  <a:lnTo>
                    <a:pt x="425" y="17"/>
                  </a:lnTo>
                  <a:lnTo>
                    <a:pt x="392" y="12"/>
                  </a:lnTo>
                  <a:lnTo>
                    <a:pt x="356" y="10"/>
                  </a:lnTo>
                  <a:lnTo>
                    <a:pt x="321" y="12"/>
                  </a:lnTo>
                  <a:lnTo>
                    <a:pt x="285" y="17"/>
                  </a:lnTo>
                  <a:lnTo>
                    <a:pt x="253" y="26"/>
                  </a:lnTo>
                  <a:lnTo>
                    <a:pt x="221" y="39"/>
                  </a:lnTo>
                  <a:lnTo>
                    <a:pt x="191" y="53"/>
                  </a:lnTo>
                  <a:lnTo>
                    <a:pt x="163" y="71"/>
                  </a:lnTo>
                  <a:lnTo>
                    <a:pt x="136" y="90"/>
                  </a:lnTo>
                  <a:lnTo>
                    <a:pt x="112" y="111"/>
                  </a:lnTo>
                  <a:lnTo>
                    <a:pt x="88" y="136"/>
                  </a:lnTo>
                  <a:lnTo>
                    <a:pt x="69" y="163"/>
                  </a:lnTo>
                  <a:lnTo>
                    <a:pt x="51" y="191"/>
                  </a:lnTo>
                  <a:lnTo>
                    <a:pt x="37" y="221"/>
                  </a:lnTo>
                  <a:lnTo>
                    <a:pt x="26" y="253"/>
                  </a:lnTo>
                  <a:lnTo>
                    <a:pt x="18" y="287"/>
                  </a:lnTo>
                  <a:lnTo>
                    <a:pt x="12" y="321"/>
                  </a:lnTo>
                  <a:lnTo>
                    <a:pt x="10" y="356"/>
                  </a:lnTo>
                  <a:lnTo>
                    <a:pt x="12" y="392"/>
                  </a:lnTo>
                  <a:lnTo>
                    <a:pt x="18" y="427"/>
                  </a:lnTo>
                  <a:lnTo>
                    <a:pt x="26" y="459"/>
                  </a:lnTo>
                  <a:lnTo>
                    <a:pt x="37" y="491"/>
                  </a:lnTo>
                  <a:lnTo>
                    <a:pt x="51" y="521"/>
                  </a:lnTo>
                  <a:lnTo>
                    <a:pt x="69" y="549"/>
                  </a:lnTo>
                  <a:lnTo>
                    <a:pt x="88" y="576"/>
                  </a:lnTo>
                  <a:lnTo>
                    <a:pt x="112" y="601"/>
                  </a:lnTo>
                  <a:lnTo>
                    <a:pt x="136" y="624"/>
                  </a:lnTo>
                  <a:lnTo>
                    <a:pt x="163" y="643"/>
                  </a:lnTo>
                  <a:lnTo>
                    <a:pt x="191" y="661"/>
                  </a:lnTo>
                  <a:lnTo>
                    <a:pt x="221" y="675"/>
                  </a:lnTo>
                  <a:lnTo>
                    <a:pt x="253" y="686"/>
                  </a:lnTo>
                  <a:lnTo>
                    <a:pt x="285" y="695"/>
                  </a:lnTo>
                  <a:lnTo>
                    <a:pt x="321" y="700"/>
                  </a:lnTo>
                  <a:lnTo>
                    <a:pt x="356" y="702"/>
                  </a:lnTo>
                  <a:lnTo>
                    <a:pt x="392" y="700"/>
                  </a:lnTo>
                  <a:lnTo>
                    <a:pt x="425" y="695"/>
                  </a:lnTo>
                  <a:lnTo>
                    <a:pt x="459" y="686"/>
                  </a:lnTo>
                  <a:lnTo>
                    <a:pt x="491" y="675"/>
                  </a:lnTo>
                  <a:lnTo>
                    <a:pt x="521" y="661"/>
                  </a:lnTo>
                  <a:lnTo>
                    <a:pt x="549" y="643"/>
                  </a:lnTo>
                  <a:lnTo>
                    <a:pt x="576" y="624"/>
                  </a:lnTo>
                  <a:lnTo>
                    <a:pt x="601" y="601"/>
                  </a:lnTo>
                  <a:lnTo>
                    <a:pt x="622" y="576"/>
                  </a:lnTo>
                  <a:lnTo>
                    <a:pt x="643" y="549"/>
                  </a:lnTo>
                  <a:lnTo>
                    <a:pt x="659" y="521"/>
                  </a:lnTo>
                  <a:lnTo>
                    <a:pt x="675" y="491"/>
                  </a:lnTo>
                  <a:lnTo>
                    <a:pt x="686" y="459"/>
                  </a:lnTo>
                  <a:lnTo>
                    <a:pt x="695" y="427"/>
                  </a:lnTo>
                  <a:lnTo>
                    <a:pt x="700" y="392"/>
                  </a:lnTo>
                  <a:lnTo>
                    <a:pt x="702" y="356"/>
                  </a:lnTo>
                  <a:lnTo>
                    <a:pt x="713" y="356"/>
                  </a:lnTo>
                  <a:close/>
                </a:path>
              </a:pathLst>
            </a:custGeom>
            <a:solidFill>
              <a:srgbClr val="BEE5FF"/>
            </a:solidFill>
            <a:ln w="9525">
              <a:noFill/>
              <a:round/>
              <a:headEnd/>
              <a:tailEnd/>
            </a:ln>
          </p:spPr>
          <p:txBody>
            <a:bodyPr/>
            <a:lstStyle/>
            <a:p>
              <a:endParaRPr lang="en-US"/>
            </a:p>
          </p:txBody>
        </p:sp>
        <p:sp>
          <p:nvSpPr>
            <p:cNvPr id="53397" name="Freeform 150"/>
            <p:cNvSpPr>
              <a:spLocks/>
            </p:cNvSpPr>
            <p:nvPr/>
          </p:nvSpPr>
          <p:spPr bwMode="auto">
            <a:xfrm>
              <a:off x="4185682" y="2811488"/>
              <a:ext cx="990600" cy="1114425"/>
            </a:xfrm>
            <a:custGeom>
              <a:avLst/>
              <a:gdLst>
                <a:gd name="T0" fmla="*/ 2147483647 w 702"/>
                <a:gd name="T1" fmla="*/ 2147483647 h 702"/>
                <a:gd name="T2" fmla="*/ 2147483647 w 702"/>
                <a:gd name="T3" fmla="*/ 2147483647 h 702"/>
                <a:gd name="T4" fmla="*/ 2147483647 w 702"/>
                <a:gd name="T5" fmla="*/ 2147483647 h 702"/>
                <a:gd name="T6" fmla="*/ 2147483647 w 702"/>
                <a:gd name="T7" fmla="*/ 2147483647 h 702"/>
                <a:gd name="T8" fmla="*/ 2147483647 w 702"/>
                <a:gd name="T9" fmla="*/ 2147483647 h 702"/>
                <a:gd name="T10" fmla="*/ 2147483647 w 702"/>
                <a:gd name="T11" fmla="*/ 2147483647 h 702"/>
                <a:gd name="T12" fmla="*/ 2147483647 w 702"/>
                <a:gd name="T13" fmla="*/ 0 h 702"/>
                <a:gd name="T14" fmla="*/ 2147483647 w 702"/>
                <a:gd name="T15" fmla="*/ 2147483647 h 702"/>
                <a:gd name="T16" fmla="*/ 2147483647 w 702"/>
                <a:gd name="T17" fmla="*/ 2147483647 h 702"/>
                <a:gd name="T18" fmla="*/ 2147483647 w 702"/>
                <a:gd name="T19" fmla="*/ 2147483647 h 702"/>
                <a:gd name="T20" fmla="*/ 2147483647 w 702"/>
                <a:gd name="T21" fmla="*/ 2147483647 h 702"/>
                <a:gd name="T22" fmla="*/ 2147483647 w 702"/>
                <a:gd name="T23" fmla="*/ 2147483647 h 702"/>
                <a:gd name="T24" fmla="*/ 2147483647 w 702"/>
                <a:gd name="T25" fmla="*/ 2147483647 h 702"/>
                <a:gd name="T26" fmla="*/ 0 w 702"/>
                <a:gd name="T27" fmla="*/ 2147483647 h 702"/>
                <a:gd name="T28" fmla="*/ 2147483647 w 702"/>
                <a:gd name="T29" fmla="*/ 2147483647 h 702"/>
                <a:gd name="T30" fmla="*/ 2147483647 w 702"/>
                <a:gd name="T31" fmla="*/ 2147483647 h 702"/>
                <a:gd name="T32" fmla="*/ 2147483647 w 702"/>
                <a:gd name="T33" fmla="*/ 2147483647 h 702"/>
                <a:gd name="T34" fmla="*/ 2147483647 w 702"/>
                <a:gd name="T35" fmla="*/ 2147483647 h 702"/>
                <a:gd name="T36" fmla="*/ 2147483647 w 702"/>
                <a:gd name="T37" fmla="*/ 2147483647 h 702"/>
                <a:gd name="T38" fmla="*/ 2147483647 w 702"/>
                <a:gd name="T39" fmla="*/ 2147483647 h 702"/>
                <a:gd name="T40" fmla="*/ 2147483647 w 702"/>
                <a:gd name="T41" fmla="*/ 2147483647 h 702"/>
                <a:gd name="T42" fmla="*/ 2147483647 w 702"/>
                <a:gd name="T43" fmla="*/ 2147483647 h 702"/>
                <a:gd name="T44" fmla="*/ 2147483647 w 702"/>
                <a:gd name="T45" fmla="*/ 2147483647 h 702"/>
                <a:gd name="T46" fmla="*/ 2147483647 w 702"/>
                <a:gd name="T47" fmla="*/ 2147483647 h 702"/>
                <a:gd name="T48" fmla="*/ 2147483647 w 702"/>
                <a:gd name="T49" fmla="*/ 2147483647 h 702"/>
                <a:gd name="T50" fmla="*/ 2147483647 w 702"/>
                <a:gd name="T51" fmla="*/ 2147483647 h 702"/>
                <a:gd name="T52" fmla="*/ 2147483647 w 702"/>
                <a:gd name="T53" fmla="*/ 2147483647 h 702"/>
                <a:gd name="T54" fmla="*/ 2147483647 w 702"/>
                <a:gd name="T55" fmla="*/ 2147483647 h 702"/>
                <a:gd name="T56" fmla="*/ 2147483647 w 702"/>
                <a:gd name="T57" fmla="*/ 2147483647 h 702"/>
                <a:gd name="T58" fmla="*/ 2147483647 w 702"/>
                <a:gd name="T59" fmla="*/ 2147483647 h 702"/>
                <a:gd name="T60" fmla="*/ 2147483647 w 702"/>
                <a:gd name="T61" fmla="*/ 2147483647 h 702"/>
                <a:gd name="T62" fmla="*/ 2147483647 w 702"/>
                <a:gd name="T63" fmla="*/ 2147483647 h 702"/>
                <a:gd name="T64" fmla="*/ 2147483647 w 702"/>
                <a:gd name="T65" fmla="*/ 2147483647 h 702"/>
                <a:gd name="T66" fmla="*/ 2147483647 w 702"/>
                <a:gd name="T67" fmla="*/ 2147483647 h 702"/>
                <a:gd name="T68" fmla="*/ 2147483647 w 702"/>
                <a:gd name="T69" fmla="*/ 2147483647 h 702"/>
                <a:gd name="T70" fmla="*/ 2147483647 w 702"/>
                <a:gd name="T71" fmla="*/ 2147483647 h 702"/>
                <a:gd name="T72" fmla="*/ 2147483647 w 702"/>
                <a:gd name="T73" fmla="*/ 2147483647 h 702"/>
                <a:gd name="T74" fmla="*/ 2147483647 w 702"/>
                <a:gd name="T75" fmla="*/ 2147483647 h 702"/>
                <a:gd name="T76" fmla="*/ 2147483647 w 702"/>
                <a:gd name="T77" fmla="*/ 2147483647 h 702"/>
                <a:gd name="T78" fmla="*/ 2147483647 w 702"/>
                <a:gd name="T79" fmla="*/ 2147483647 h 702"/>
                <a:gd name="T80" fmla="*/ 2147483647 w 702"/>
                <a:gd name="T81" fmla="*/ 2147483647 h 702"/>
                <a:gd name="T82" fmla="*/ 2147483647 w 702"/>
                <a:gd name="T83" fmla="*/ 2147483647 h 702"/>
                <a:gd name="T84" fmla="*/ 2147483647 w 702"/>
                <a:gd name="T85" fmla="*/ 2147483647 h 702"/>
                <a:gd name="T86" fmla="*/ 2147483647 w 702"/>
                <a:gd name="T87" fmla="*/ 2147483647 h 702"/>
                <a:gd name="T88" fmla="*/ 2147483647 w 702"/>
                <a:gd name="T89" fmla="*/ 2147483647 h 702"/>
                <a:gd name="T90" fmla="*/ 2147483647 w 702"/>
                <a:gd name="T91" fmla="*/ 2147483647 h 702"/>
                <a:gd name="T92" fmla="*/ 2147483647 w 702"/>
                <a:gd name="T93" fmla="*/ 2147483647 h 702"/>
                <a:gd name="T94" fmla="*/ 2147483647 w 702"/>
                <a:gd name="T95" fmla="*/ 2147483647 h 702"/>
                <a:gd name="T96" fmla="*/ 2147483647 w 702"/>
                <a:gd name="T97" fmla="*/ 2147483647 h 70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02"/>
                <a:gd name="T148" fmla="*/ 0 h 702"/>
                <a:gd name="T149" fmla="*/ 702 w 702"/>
                <a:gd name="T150" fmla="*/ 702 h 70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02" h="702">
                  <a:moveTo>
                    <a:pt x="702" y="351"/>
                  </a:moveTo>
                  <a:lnTo>
                    <a:pt x="702" y="333"/>
                  </a:lnTo>
                  <a:lnTo>
                    <a:pt x="700" y="316"/>
                  </a:lnTo>
                  <a:lnTo>
                    <a:pt x="699" y="298"/>
                  </a:lnTo>
                  <a:lnTo>
                    <a:pt x="695" y="280"/>
                  </a:lnTo>
                  <a:lnTo>
                    <a:pt x="686" y="246"/>
                  </a:lnTo>
                  <a:lnTo>
                    <a:pt x="674" y="215"/>
                  </a:lnTo>
                  <a:lnTo>
                    <a:pt x="660" y="184"/>
                  </a:lnTo>
                  <a:lnTo>
                    <a:pt x="642" y="156"/>
                  </a:lnTo>
                  <a:lnTo>
                    <a:pt x="622" y="128"/>
                  </a:lnTo>
                  <a:lnTo>
                    <a:pt x="599" y="103"/>
                  </a:lnTo>
                  <a:lnTo>
                    <a:pt x="575" y="80"/>
                  </a:lnTo>
                  <a:lnTo>
                    <a:pt x="548" y="60"/>
                  </a:lnTo>
                  <a:lnTo>
                    <a:pt x="518" y="43"/>
                  </a:lnTo>
                  <a:lnTo>
                    <a:pt x="488" y="28"/>
                  </a:lnTo>
                  <a:lnTo>
                    <a:pt x="456" y="16"/>
                  </a:lnTo>
                  <a:lnTo>
                    <a:pt x="422" y="7"/>
                  </a:lnTo>
                  <a:lnTo>
                    <a:pt x="404" y="5"/>
                  </a:lnTo>
                  <a:lnTo>
                    <a:pt x="387" y="2"/>
                  </a:lnTo>
                  <a:lnTo>
                    <a:pt x="369" y="0"/>
                  </a:lnTo>
                  <a:lnTo>
                    <a:pt x="351" y="0"/>
                  </a:lnTo>
                  <a:lnTo>
                    <a:pt x="333" y="0"/>
                  </a:lnTo>
                  <a:lnTo>
                    <a:pt x="316" y="2"/>
                  </a:lnTo>
                  <a:lnTo>
                    <a:pt x="298" y="5"/>
                  </a:lnTo>
                  <a:lnTo>
                    <a:pt x="280" y="7"/>
                  </a:lnTo>
                  <a:lnTo>
                    <a:pt x="247" y="16"/>
                  </a:lnTo>
                  <a:lnTo>
                    <a:pt x="215" y="28"/>
                  </a:lnTo>
                  <a:lnTo>
                    <a:pt x="183" y="43"/>
                  </a:lnTo>
                  <a:lnTo>
                    <a:pt x="154" y="60"/>
                  </a:lnTo>
                  <a:lnTo>
                    <a:pt x="128" y="80"/>
                  </a:lnTo>
                  <a:lnTo>
                    <a:pt x="103" y="103"/>
                  </a:lnTo>
                  <a:lnTo>
                    <a:pt x="80" y="128"/>
                  </a:lnTo>
                  <a:lnTo>
                    <a:pt x="60" y="156"/>
                  </a:lnTo>
                  <a:lnTo>
                    <a:pt x="43" y="184"/>
                  </a:lnTo>
                  <a:lnTo>
                    <a:pt x="27" y="215"/>
                  </a:lnTo>
                  <a:lnTo>
                    <a:pt x="16" y="246"/>
                  </a:lnTo>
                  <a:lnTo>
                    <a:pt x="7" y="280"/>
                  </a:lnTo>
                  <a:lnTo>
                    <a:pt x="4" y="298"/>
                  </a:lnTo>
                  <a:lnTo>
                    <a:pt x="2" y="316"/>
                  </a:lnTo>
                  <a:lnTo>
                    <a:pt x="0" y="333"/>
                  </a:lnTo>
                  <a:lnTo>
                    <a:pt x="0" y="351"/>
                  </a:lnTo>
                  <a:lnTo>
                    <a:pt x="0" y="369"/>
                  </a:lnTo>
                  <a:lnTo>
                    <a:pt x="2" y="387"/>
                  </a:lnTo>
                  <a:lnTo>
                    <a:pt x="4" y="404"/>
                  </a:lnTo>
                  <a:lnTo>
                    <a:pt x="7" y="422"/>
                  </a:lnTo>
                  <a:lnTo>
                    <a:pt x="16" y="456"/>
                  </a:lnTo>
                  <a:lnTo>
                    <a:pt x="27" y="488"/>
                  </a:lnTo>
                  <a:lnTo>
                    <a:pt x="43" y="520"/>
                  </a:lnTo>
                  <a:lnTo>
                    <a:pt x="60" y="548"/>
                  </a:lnTo>
                  <a:lnTo>
                    <a:pt x="80" y="575"/>
                  </a:lnTo>
                  <a:lnTo>
                    <a:pt x="103" y="599"/>
                  </a:lnTo>
                  <a:lnTo>
                    <a:pt x="128" y="622"/>
                  </a:lnTo>
                  <a:lnTo>
                    <a:pt x="154" y="642"/>
                  </a:lnTo>
                  <a:lnTo>
                    <a:pt x="183" y="660"/>
                  </a:lnTo>
                  <a:lnTo>
                    <a:pt x="215" y="676"/>
                  </a:lnTo>
                  <a:lnTo>
                    <a:pt x="247" y="686"/>
                  </a:lnTo>
                  <a:lnTo>
                    <a:pt x="280" y="695"/>
                  </a:lnTo>
                  <a:lnTo>
                    <a:pt x="298" y="699"/>
                  </a:lnTo>
                  <a:lnTo>
                    <a:pt x="316" y="700"/>
                  </a:lnTo>
                  <a:lnTo>
                    <a:pt x="333" y="702"/>
                  </a:lnTo>
                  <a:lnTo>
                    <a:pt x="351" y="702"/>
                  </a:lnTo>
                  <a:lnTo>
                    <a:pt x="369" y="702"/>
                  </a:lnTo>
                  <a:lnTo>
                    <a:pt x="387" y="700"/>
                  </a:lnTo>
                  <a:lnTo>
                    <a:pt x="404" y="699"/>
                  </a:lnTo>
                  <a:lnTo>
                    <a:pt x="422" y="695"/>
                  </a:lnTo>
                  <a:lnTo>
                    <a:pt x="456" y="686"/>
                  </a:lnTo>
                  <a:lnTo>
                    <a:pt x="488" y="676"/>
                  </a:lnTo>
                  <a:lnTo>
                    <a:pt x="518" y="660"/>
                  </a:lnTo>
                  <a:lnTo>
                    <a:pt x="548" y="642"/>
                  </a:lnTo>
                  <a:lnTo>
                    <a:pt x="575" y="622"/>
                  </a:lnTo>
                  <a:lnTo>
                    <a:pt x="599" y="599"/>
                  </a:lnTo>
                  <a:lnTo>
                    <a:pt x="622" y="575"/>
                  </a:lnTo>
                  <a:lnTo>
                    <a:pt x="642" y="548"/>
                  </a:lnTo>
                  <a:lnTo>
                    <a:pt x="660" y="520"/>
                  </a:lnTo>
                  <a:lnTo>
                    <a:pt x="674" y="488"/>
                  </a:lnTo>
                  <a:lnTo>
                    <a:pt x="686" y="456"/>
                  </a:lnTo>
                  <a:lnTo>
                    <a:pt x="695" y="422"/>
                  </a:lnTo>
                  <a:lnTo>
                    <a:pt x="699" y="404"/>
                  </a:lnTo>
                  <a:lnTo>
                    <a:pt x="700" y="387"/>
                  </a:lnTo>
                  <a:lnTo>
                    <a:pt x="702" y="369"/>
                  </a:lnTo>
                  <a:lnTo>
                    <a:pt x="702" y="351"/>
                  </a:lnTo>
                  <a:lnTo>
                    <a:pt x="692" y="351"/>
                  </a:lnTo>
                  <a:lnTo>
                    <a:pt x="690" y="317"/>
                  </a:lnTo>
                  <a:lnTo>
                    <a:pt x="684" y="284"/>
                  </a:lnTo>
                  <a:lnTo>
                    <a:pt x="676" y="250"/>
                  </a:lnTo>
                  <a:lnTo>
                    <a:pt x="665" y="220"/>
                  </a:lnTo>
                  <a:lnTo>
                    <a:pt x="651" y="190"/>
                  </a:lnTo>
                  <a:lnTo>
                    <a:pt x="633" y="161"/>
                  </a:lnTo>
                  <a:lnTo>
                    <a:pt x="614" y="135"/>
                  </a:lnTo>
                  <a:lnTo>
                    <a:pt x="592" y="112"/>
                  </a:lnTo>
                  <a:lnTo>
                    <a:pt x="567" y="89"/>
                  </a:lnTo>
                  <a:lnTo>
                    <a:pt x="541" y="69"/>
                  </a:lnTo>
                  <a:lnTo>
                    <a:pt x="513" y="51"/>
                  </a:lnTo>
                  <a:lnTo>
                    <a:pt x="484" y="37"/>
                  </a:lnTo>
                  <a:lnTo>
                    <a:pt x="452" y="27"/>
                  </a:lnTo>
                  <a:lnTo>
                    <a:pt x="419" y="18"/>
                  </a:lnTo>
                  <a:lnTo>
                    <a:pt x="385" y="12"/>
                  </a:lnTo>
                  <a:lnTo>
                    <a:pt x="351" y="11"/>
                  </a:lnTo>
                  <a:lnTo>
                    <a:pt x="316" y="12"/>
                  </a:lnTo>
                  <a:lnTo>
                    <a:pt x="282" y="18"/>
                  </a:lnTo>
                  <a:lnTo>
                    <a:pt x="250" y="27"/>
                  </a:lnTo>
                  <a:lnTo>
                    <a:pt x="218" y="37"/>
                  </a:lnTo>
                  <a:lnTo>
                    <a:pt x="188" y="51"/>
                  </a:lnTo>
                  <a:lnTo>
                    <a:pt x="160" y="69"/>
                  </a:lnTo>
                  <a:lnTo>
                    <a:pt x="135" y="89"/>
                  </a:lnTo>
                  <a:lnTo>
                    <a:pt x="110" y="112"/>
                  </a:lnTo>
                  <a:lnTo>
                    <a:pt x="89" y="135"/>
                  </a:lnTo>
                  <a:lnTo>
                    <a:pt x="69" y="161"/>
                  </a:lnTo>
                  <a:lnTo>
                    <a:pt x="52" y="190"/>
                  </a:lnTo>
                  <a:lnTo>
                    <a:pt x="37" y="220"/>
                  </a:lnTo>
                  <a:lnTo>
                    <a:pt x="25" y="250"/>
                  </a:lnTo>
                  <a:lnTo>
                    <a:pt x="18" y="284"/>
                  </a:lnTo>
                  <a:lnTo>
                    <a:pt x="13" y="317"/>
                  </a:lnTo>
                  <a:lnTo>
                    <a:pt x="11" y="351"/>
                  </a:lnTo>
                  <a:lnTo>
                    <a:pt x="13" y="387"/>
                  </a:lnTo>
                  <a:lnTo>
                    <a:pt x="18" y="420"/>
                  </a:lnTo>
                  <a:lnTo>
                    <a:pt x="25" y="452"/>
                  </a:lnTo>
                  <a:lnTo>
                    <a:pt x="37" y="484"/>
                  </a:lnTo>
                  <a:lnTo>
                    <a:pt x="52" y="514"/>
                  </a:lnTo>
                  <a:lnTo>
                    <a:pt x="69" y="543"/>
                  </a:lnTo>
                  <a:lnTo>
                    <a:pt x="89" y="567"/>
                  </a:lnTo>
                  <a:lnTo>
                    <a:pt x="110" y="592"/>
                  </a:lnTo>
                  <a:lnTo>
                    <a:pt x="135" y="614"/>
                  </a:lnTo>
                  <a:lnTo>
                    <a:pt x="160" y="633"/>
                  </a:lnTo>
                  <a:lnTo>
                    <a:pt x="188" y="651"/>
                  </a:lnTo>
                  <a:lnTo>
                    <a:pt x="218" y="665"/>
                  </a:lnTo>
                  <a:lnTo>
                    <a:pt x="250" y="677"/>
                  </a:lnTo>
                  <a:lnTo>
                    <a:pt x="282" y="684"/>
                  </a:lnTo>
                  <a:lnTo>
                    <a:pt x="316" y="690"/>
                  </a:lnTo>
                  <a:lnTo>
                    <a:pt x="351" y="692"/>
                  </a:lnTo>
                  <a:lnTo>
                    <a:pt x="385" y="690"/>
                  </a:lnTo>
                  <a:lnTo>
                    <a:pt x="419" y="684"/>
                  </a:lnTo>
                  <a:lnTo>
                    <a:pt x="452" y="677"/>
                  </a:lnTo>
                  <a:lnTo>
                    <a:pt x="484" y="665"/>
                  </a:lnTo>
                  <a:lnTo>
                    <a:pt x="513" y="651"/>
                  </a:lnTo>
                  <a:lnTo>
                    <a:pt x="541" y="633"/>
                  </a:lnTo>
                  <a:lnTo>
                    <a:pt x="567" y="614"/>
                  </a:lnTo>
                  <a:lnTo>
                    <a:pt x="592" y="592"/>
                  </a:lnTo>
                  <a:lnTo>
                    <a:pt x="614" y="567"/>
                  </a:lnTo>
                  <a:lnTo>
                    <a:pt x="633" y="543"/>
                  </a:lnTo>
                  <a:lnTo>
                    <a:pt x="651" y="514"/>
                  </a:lnTo>
                  <a:lnTo>
                    <a:pt x="665" y="484"/>
                  </a:lnTo>
                  <a:lnTo>
                    <a:pt x="676" y="452"/>
                  </a:lnTo>
                  <a:lnTo>
                    <a:pt x="684" y="420"/>
                  </a:lnTo>
                  <a:lnTo>
                    <a:pt x="690" y="387"/>
                  </a:lnTo>
                  <a:lnTo>
                    <a:pt x="692" y="351"/>
                  </a:lnTo>
                  <a:lnTo>
                    <a:pt x="702" y="351"/>
                  </a:lnTo>
                  <a:close/>
                </a:path>
              </a:pathLst>
            </a:custGeom>
            <a:solidFill>
              <a:srgbClr val="BFE5FF"/>
            </a:solidFill>
            <a:ln w="9525">
              <a:noFill/>
              <a:round/>
              <a:headEnd/>
              <a:tailEnd/>
            </a:ln>
          </p:spPr>
          <p:txBody>
            <a:bodyPr/>
            <a:lstStyle/>
            <a:p>
              <a:endParaRPr lang="en-US"/>
            </a:p>
          </p:txBody>
        </p:sp>
        <p:sp>
          <p:nvSpPr>
            <p:cNvPr id="53398" name="Freeform 151"/>
            <p:cNvSpPr>
              <a:spLocks/>
            </p:cNvSpPr>
            <p:nvPr/>
          </p:nvSpPr>
          <p:spPr bwMode="auto">
            <a:xfrm>
              <a:off x="4192735" y="2819421"/>
              <a:ext cx="976489" cy="1098550"/>
            </a:xfrm>
            <a:custGeom>
              <a:avLst/>
              <a:gdLst>
                <a:gd name="T0" fmla="*/ 2147483647 w 692"/>
                <a:gd name="T1" fmla="*/ 2147483647 h 692"/>
                <a:gd name="T2" fmla="*/ 2147483647 w 692"/>
                <a:gd name="T3" fmla="*/ 2147483647 h 692"/>
                <a:gd name="T4" fmla="*/ 2147483647 w 692"/>
                <a:gd name="T5" fmla="*/ 2147483647 h 692"/>
                <a:gd name="T6" fmla="*/ 2147483647 w 692"/>
                <a:gd name="T7" fmla="*/ 2147483647 h 692"/>
                <a:gd name="T8" fmla="*/ 2147483647 w 692"/>
                <a:gd name="T9" fmla="*/ 2147483647 h 692"/>
                <a:gd name="T10" fmla="*/ 2147483647 w 692"/>
                <a:gd name="T11" fmla="*/ 2147483647 h 692"/>
                <a:gd name="T12" fmla="*/ 2147483647 w 692"/>
                <a:gd name="T13" fmla="*/ 2147483647 h 692"/>
                <a:gd name="T14" fmla="*/ 2147483647 w 692"/>
                <a:gd name="T15" fmla="*/ 2147483647 h 692"/>
                <a:gd name="T16" fmla="*/ 2147483647 w 692"/>
                <a:gd name="T17" fmla="*/ 2147483647 h 692"/>
                <a:gd name="T18" fmla="*/ 2147483647 w 692"/>
                <a:gd name="T19" fmla="*/ 2147483647 h 692"/>
                <a:gd name="T20" fmla="*/ 0 w 692"/>
                <a:gd name="T21" fmla="*/ 2147483647 h 692"/>
                <a:gd name="T22" fmla="*/ 2147483647 w 692"/>
                <a:gd name="T23" fmla="*/ 2147483647 h 692"/>
                <a:gd name="T24" fmla="*/ 2147483647 w 692"/>
                <a:gd name="T25" fmla="*/ 2147483647 h 692"/>
                <a:gd name="T26" fmla="*/ 2147483647 w 692"/>
                <a:gd name="T27" fmla="*/ 2147483647 h 692"/>
                <a:gd name="T28" fmla="*/ 2147483647 w 692"/>
                <a:gd name="T29" fmla="*/ 2147483647 h 692"/>
                <a:gd name="T30" fmla="*/ 2147483647 w 692"/>
                <a:gd name="T31" fmla="*/ 2147483647 h 692"/>
                <a:gd name="T32" fmla="*/ 2147483647 w 692"/>
                <a:gd name="T33" fmla="*/ 2147483647 h 692"/>
                <a:gd name="T34" fmla="*/ 2147483647 w 692"/>
                <a:gd name="T35" fmla="*/ 2147483647 h 692"/>
                <a:gd name="T36" fmla="*/ 2147483647 w 692"/>
                <a:gd name="T37" fmla="*/ 2147483647 h 692"/>
                <a:gd name="T38" fmla="*/ 2147483647 w 692"/>
                <a:gd name="T39" fmla="*/ 2147483647 h 692"/>
                <a:gd name="T40" fmla="*/ 2147483647 w 692"/>
                <a:gd name="T41" fmla="*/ 2147483647 h 692"/>
                <a:gd name="T42" fmla="*/ 2147483647 w 692"/>
                <a:gd name="T43" fmla="*/ 2147483647 h 692"/>
                <a:gd name="T44" fmla="*/ 2147483647 w 692"/>
                <a:gd name="T45" fmla="*/ 2147483647 h 692"/>
                <a:gd name="T46" fmla="*/ 2147483647 w 692"/>
                <a:gd name="T47" fmla="*/ 2147483647 h 692"/>
                <a:gd name="T48" fmla="*/ 2147483647 w 692"/>
                <a:gd name="T49" fmla="*/ 2147483647 h 692"/>
                <a:gd name="T50" fmla="*/ 2147483647 w 692"/>
                <a:gd name="T51" fmla="*/ 2147483647 h 692"/>
                <a:gd name="T52" fmla="*/ 2147483647 w 692"/>
                <a:gd name="T53" fmla="*/ 2147483647 h 692"/>
                <a:gd name="T54" fmla="*/ 2147483647 w 692"/>
                <a:gd name="T55" fmla="*/ 2147483647 h 692"/>
                <a:gd name="T56" fmla="*/ 2147483647 w 692"/>
                <a:gd name="T57" fmla="*/ 2147483647 h 692"/>
                <a:gd name="T58" fmla="*/ 2147483647 w 692"/>
                <a:gd name="T59" fmla="*/ 2147483647 h 692"/>
                <a:gd name="T60" fmla="*/ 2147483647 w 692"/>
                <a:gd name="T61" fmla="*/ 2147483647 h 692"/>
                <a:gd name="T62" fmla="*/ 2147483647 w 692"/>
                <a:gd name="T63" fmla="*/ 2147483647 h 692"/>
                <a:gd name="T64" fmla="*/ 2147483647 w 692"/>
                <a:gd name="T65" fmla="*/ 2147483647 h 692"/>
                <a:gd name="T66" fmla="*/ 2147483647 w 692"/>
                <a:gd name="T67" fmla="*/ 2147483647 h 692"/>
                <a:gd name="T68" fmla="*/ 2147483647 w 692"/>
                <a:gd name="T69" fmla="*/ 2147483647 h 692"/>
                <a:gd name="T70" fmla="*/ 2147483647 w 692"/>
                <a:gd name="T71" fmla="*/ 2147483647 h 692"/>
                <a:gd name="T72" fmla="*/ 2147483647 w 692"/>
                <a:gd name="T73" fmla="*/ 2147483647 h 692"/>
                <a:gd name="T74" fmla="*/ 2147483647 w 692"/>
                <a:gd name="T75" fmla="*/ 2147483647 h 692"/>
                <a:gd name="T76" fmla="*/ 2147483647 w 692"/>
                <a:gd name="T77" fmla="*/ 2147483647 h 692"/>
                <a:gd name="T78" fmla="*/ 2147483647 w 692"/>
                <a:gd name="T79" fmla="*/ 2147483647 h 692"/>
                <a:gd name="T80" fmla="*/ 2147483647 w 692"/>
                <a:gd name="T81" fmla="*/ 2147483647 h 692"/>
                <a:gd name="T82" fmla="*/ 2147483647 w 692"/>
                <a:gd name="T83" fmla="*/ 2147483647 h 692"/>
                <a:gd name="T84" fmla="*/ 2147483647 w 692"/>
                <a:gd name="T85" fmla="*/ 2147483647 h 6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2"/>
                <a:gd name="T130" fmla="*/ 0 h 692"/>
                <a:gd name="T131" fmla="*/ 692 w 692"/>
                <a:gd name="T132" fmla="*/ 692 h 69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2" h="692">
                  <a:moveTo>
                    <a:pt x="692" y="346"/>
                  </a:moveTo>
                  <a:lnTo>
                    <a:pt x="690" y="311"/>
                  </a:lnTo>
                  <a:lnTo>
                    <a:pt x="685" y="277"/>
                  </a:lnTo>
                  <a:lnTo>
                    <a:pt x="676" y="243"/>
                  </a:lnTo>
                  <a:lnTo>
                    <a:pt x="665" y="211"/>
                  </a:lnTo>
                  <a:lnTo>
                    <a:pt x="649" y="181"/>
                  </a:lnTo>
                  <a:lnTo>
                    <a:pt x="633" y="153"/>
                  </a:lnTo>
                  <a:lnTo>
                    <a:pt x="612" y="126"/>
                  </a:lnTo>
                  <a:lnTo>
                    <a:pt x="591" y="101"/>
                  </a:lnTo>
                  <a:lnTo>
                    <a:pt x="566" y="80"/>
                  </a:lnTo>
                  <a:lnTo>
                    <a:pt x="539" y="61"/>
                  </a:lnTo>
                  <a:lnTo>
                    <a:pt x="511" y="43"/>
                  </a:lnTo>
                  <a:lnTo>
                    <a:pt x="481" y="29"/>
                  </a:lnTo>
                  <a:lnTo>
                    <a:pt x="449" y="16"/>
                  </a:lnTo>
                  <a:lnTo>
                    <a:pt x="415" y="7"/>
                  </a:lnTo>
                  <a:lnTo>
                    <a:pt x="382" y="2"/>
                  </a:lnTo>
                  <a:lnTo>
                    <a:pt x="346" y="0"/>
                  </a:lnTo>
                  <a:lnTo>
                    <a:pt x="311" y="2"/>
                  </a:lnTo>
                  <a:lnTo>
                    <a:pt x="275" y="7"/>
                  </a:lnTo>
                  <a:lnTo>
                    <a:pt x="243" y="16"/>
                  </a:lnTo>
                  <a:lnTo>
                    <a:pt x="211" y="29"/>
                  </a:lnTo>
                  <a:lnTo>
                    <a:pt x="181" y="43"/>
                  </a:lnTo>
                  <a:lnTo>
                    <a:pt x="153" y="61"/>
                  </a:lnTo>
                  <a:lnTo>
                    <a:pt x="126" y="80"/>
                  </a:lnTo>
                  <a:lnTo>
                    <a:pt x="102" y="101"/>
                  </a:lnTo>
                  <a:lnTo>
                    <a:pt x="78" y="126"/>
                  </a:lnTo>
                  <a:lnTo>
                    <a:pt x="59" y="153"/>
                  </a:lnTo>
                  <a:lnTo>
                    <a:pt x="41" y="181"/>
                  </a:lnTo>
                  <a:lnTo>
                    <a:pt x="27" y="211"/>
                  </a:lnTo>
                  <a:lnTo>
                    <a:pt x="16" y="243"/>
                  </a:lnTo>
                  <a:lnTo>
                    <a:pt x="8" y="277"/>
                  </a:lnTo>
                  <a:lnTo>
                    <a:pt x="2" y="311"/>
                  </a:lnTo>
                  <a:lnTo>
                    <a:pt x="0" y="346"/>
                  </a:lnTo>
                  <a:lnTo>
                    <a:pt x="2" y="382"/>
                  </a:lnTo>
                  <a:lnTo>
                    <a:pt x="8" y="417"/>
                  </a:lnTo>
                  <a:lnTo>
                    <a:pt x="16" y="449"/>
                  </a:lnTo>
                  <a:lnTo>
                    <a:pt x="27" y="481"/>
                  </a:lnTo>
                  <a:lnTo>
                    <a:pt x="41" y="511"/>
                  </a:lnTo>
                  <a:lnTo>
                    <a:pt x="59" y="539"/>
                  </a:lnTo>
                  <a:lnTo>
                    <a:pt x="78" y="566"/>
                  </a:lnTo>
                  <a:lnTo>
                    <a:pt x="102" y="591"/>
                  </a:lnTo>
                  <a:lnTo>
                    <a:pt x="126" y="614"/>
                  </a:lnTo>
                  <a:lnTo>
                    <a:pt x="153" y="633"/>
                  </a:lnTo>
                  <a:lnTo>
                    <a:pt x="181" y="651"/>
                  </a:lnTo>
                  <a:lnTo>
                    <a:pt x="211" y="665"/>
                  </a:lnTo>
                  <a:lnTo>
                    <a:pt x="243" y="676"/>
                  </a:lnTo>
                  <a:lnTo>
                    <a:pt x="275" y="685"/>
                  </a:lnTo>
                  <a:lnTo>
                    <a:pt x="311" y="690"/>
                  </a:lnTo>
                  <a:lnTo>
                    <a:pt x="346" y="692"/>
                  </a:lnTo>
                  <a:lnTo>
                    <a:pt x="382" y="690"/>
                  </a:lnTo>
                  <a:lnTo>
                    <a:pt x="415" y="685"/>
                  </a:lnTo>
                  <a:lnTo>
                    <a:pt x="449" y="676"/>
                  </a:lnTo>
                  <a:lnTo>
                    <a:pt x="481" y="665"/>
                  </a:lnTo>
                  <a:lnTo>
                    <a:pt x="511" y="651"/>
                  </a:lnTo>
                  <a:lnTo>
                    <a:pt x="539" y="633"/>
                  </a:lnTo>
                  <a:lnTo>
                    <a:pt x="566" y="614"/>
                  </a:lnTo>
                  <a:lnTo>
                    <a:pt x="591" y="591"/>
                  </a:lnTo>
                  <a:lnTo>
                    <a:pt x="612" y="566"/>
                  </a:lnTo>
                  <a:lnTo>
                    <a:pt x="633" y="539"/>
                  </a:lnTo>
                  <a:lnTo>
                    <a:pt x="649" y="511"/>
                  </a:lnTo>
                  <a:lnTo>
                    <a:pt x="665" y="481"/>
                  </a:lnTo>
                  <a:lnTo>
                    <a:pt x="676" y="449"/>
                  </a:lnTo>
                  <a:lnTo>
                    <a:pt x="685" y="417"/>
                  </a:lnTo>
                  <a:lnTo>
                    <a:pt x="690" y="382"/>
                  </a:lnTo>
                  <a:lnTo>
                    <a:pt x="692" y="346"/>
                  </a:lnTo>
                  <a:lnTo>
                    <a:pt x="681" y="346"/>
                  </a:lnTo>
                  <a:lnTo>
                    <a:pt x="679" y="312"/>
                  </a:lnTo>
                  <a:lnTo>
                    <a:pt x="674" y="279"/>
                  </a:lnTo>
                  <a:lnTo>
                    <a:pt x="665" y="247"/>
                  </a:lnTo>
                  <a:lnTo>
                    <a:pt x="655" y="217"/>
                  </a:lnTo>
                  <a:lnTo>
                    <a:pt x="640" y="187"/>
                  </a:lnTo>
                  <a:lnTo>
                    <a:pt x="623" y="160"/>
                  </a:lnTo>
                  <a:lnTo>
                    <a:pt x="605" y="133"/>
                  </a:lnTo>
                  <a:lnTo>
                    <a:pt x="582" y="110"/>
                  </a:lnTo>
                  <a:lnTo>
                    <a:pt x="559" y="89"/>
                  </a:lnTo>
                  <a:lnTo>
                    <a:pt x="532" y="70"/>
                  </a:lnTo>
                  <a:lnTo>
                    <a:pt x="506" y="52"/>
                  </a:lnTo>
                  <a:lnTo>
                    <a:pt x="476" y="38"/>
                  </a:lnTo>
                  <a:lnTo>
                    <a:pt x="445" y="27"/>
                  </a:lnTo>
                  <a:lnTo>
                    <a:pt x="414" y="18"/>
                  </a:lnTo>
                  <a:lnTo>
                    <a:pt x="380" y="13"/>
                  </a:lnTo>
                  <a:lnTo>
                    <a:pt x="346" y="11"/>
                  </a:lnTo>
                  <a:lnTo>
                    <a:pt x="311" y="13"/>
                  </a:lnTo>
                  <a:lnTo>
                    <a:pt x="279" y="18"/>
                  </a:lnTo>
                  <a:lnTo>
                    <a:pt x="247" y="27"/>
                  </a:lnTo>
                  <a:lnTo>
                    <a:pt x="215" y="38"/>
                  </a:lnTo>
                  <a:lnTo>
                    <a:pt x="187" y="52"/>
                  </a:lnTo>
                  <a:lnTo>
                    <a:pt x="158" y="70"/>
                  </a:lnTo>
                  <a:lnTo>
                    <a:pt x="133" y="89"/>
                  </a:lnTo>
                  <a:lnTo>
                    <a:pt x="109" y="110"/>
                  </a:lnTo>
                  <a:lnTo>
                    <a:pt x="87" y="133"/>
                  </a:lnTo>
                  <a:lnTo>
                    <a:pt x="68" y="160"/>
                  </a:lnTo>
                  <a:lnTo>
                    <a:pt x="52" y="187"/>
                  </a:lnTo>
                  <a:lnTo>
                    <a:pt x="38" y="217"/>
                  </a:lnTo>
                  <a:lnTo>
                    <a:pt x="25" y="247"/>
                  </a:lnTo>
                  <a:lnTo>
                    <a:pt x="18" y="279"/>
                  </a:lnTo>
                  <a:lnTo>
                    <a:pt x="13" y="312"/>
                  </a:lnTo>
                  <a:lnTo>
                    <a:pt x="11" y="346"/>
                  </a:lnTo>
                  <a:lnTo>
                    <a:pt x="13" y="382"/>
                  </a:lnTo>
                  <a:lnTo>
                    <a:pt x="18" y="413"/>
                  </a:lnTo>
                  <a:lnTo>
                    <a:pt x="25" y="445"/>
                  </a:lnTo>
                  <a:lnTo>
                    <a:pt x="38" y="477"/>
                  </a:lnTo>
                  <a:lnTo>
                    <a:pt x="52" y="506"/>
                  </a:lnTo>
                  <a:lnTo>
                    <a:pt x="68" y="534"/>
                  </a:lnTo>
                  <a:lnTo>
                    <a:pt x="87" y="559"/>
                  </a:lnTo>
                  <a:lnTo>
                    <a:pt x="109" y="584"/>
                  </a:lnTo>
                  <a:lnTo>
                    <a:pt x="133" y="605"/>
                  </a:lnTo>
                  <a:lnTo>
                    <a:pt x="158" y="625"/>
                  </a:lnTo>
                  <a:lnTo>
                    <a:pt x="187" y="640"/>
                  </a:lnTo>
                  <a:lnTo>
                    <a:pt x="215" y="655"/>
                  </a:lnTo>
                  <a:lnTo>
                    <a:pt x="247" y="667"/>
                  </a:lnTo>
                  <a:lnTo>
                    <a:pt x="279" y="674"/>
                  </a:lnTo>
                  <a:lnTo>
                    <a:pt x="311" y="679"/>
                  </a:lnTo>
                  <a:lnTo>
                    <a:pt x="346" y="681"/>
                  </a:lnTo>
                  <a:lnTo>
                    <a:pt x="380" y="679"/>
                  </a:lnTo>
                  <a:lnTo>
                    <a:pt x="414" y="674"/>
                  </a:lnTo>
                  <a:lnTo>
                    <a:pt x="445" y="667"/>
                  </a:lnTo>
                  <a:lnTo>
                    <a:pt x="476" y="655"/>
                  </a:lnTo>
                  <a:lnTo>
                    <a:pt x="506" y="640"/>
                  </a:lnTo>
                  <a:lnTo>
                    <a:pt x="532" y="625"/>
                  </a:lnTo>
                  <a:lnTo>
                    <a:pt x="559" y="605"/>
                  </a:lnTo>
                  <a:lnTo>
                    <a:pt x="582" y="584"/>
                  </a:lnTo>
                  <a:lnTo>
                    <a:pt x="605" y="559"/>
                  </a:lnTo>
                  <a:lnTo>
                    <a:pt x="623" y="534"/>
                  </a:lnTo>
                  <a:lnTo>
                    <a:pt x="640" y="506"/>
                  </a:lnTo>
                  <a:lnTo>
                    <a:pt x="655" y="477"/>
                  </a:lnTo>
                  <a:lnTo>
                    <a:pt x="665" y="445"/>
                  </a:lnTo>
                  <a:lnTo>
                    <a:pt x="674" y="413"/>
                  </a:lnTo>
                  <a:lnTo>
                    <a:pt x="679" y="382"/>
                  </a:lnTo>
                  <a:lnTo>
                    <a:pt x="681" y="346"/>
                  </a:lnTo>
                  <a:lnTo>
                    <a:pt x="692" y="346"/>
                  </a:lnTo>
                  <a:close/>
                </a:path>
              </a:pathLst>
            </a:custGeom>
            <a:solidFill>
              <a:srgbClr val="C0E5FF"/>
            </a:solidFill>
            <a:ln w="9525">
              <a:noFill/>
              <a:round/>
              <a:headEnd/>
              <a:tailEnd/>
            </a:ln>
          </p:spPr>
          <p:txBody>
            <a:bodyPr/>
            <a:lstStyle/>
            <a:p>
              <a:endParaRPr lang="en-US"/>
            </a:p>
          </p:txBody>
        </p:sp>
        <p:sp>
          <p:nvSpPr>
            <p:cNvPr id="53399" name="Freeform 152"/>
            <p:cNvSpPr>
              <a:spLocks/>
            </p:cNvSpPr>
            <p:nvPr/>
          </p:nvSpPr>
          <p:spPr bwMode="auto">
            <a:xfrm>
              <a:off x="4201201" y="2828946"/>
              <a:ext cx="960967" cy="1081087"/>
            </a:xfrm>
            <a:custGeom>
              <a:avLst/>
              <a:gdLst>
                <a:gd name="T0" fmla="*/ 2147483647 w 681"/>
                <a:gd name="T1" fmla="*/ 2147483647 h 681"/>
                <a:gd name="T2" fmla="*/ 2147483647 w 681"/>
                <a:gd name="T3" fmla="*/ 2147483647 h 681"/>
                <a:gd name="T4" fmla="*/ 2147483647 w 681"/>
                <a:gd name="T5" fmla="*/ 2147483647 h 681"/>
                <a:gd name="T6" fmla="*/ 2147483647 w 681"/>
                <a:gd name="T7" fmla="*/ 2147483647 h 681"/>
                <a:gd name="T8" fmla="*/ 2147483647 w 681"/>
                <a:gd name="T9" fmla="*/ 2147483647 h 681"/>
                <a:gd name="T10" fmla="*/ 2147483647 w 681"/>
                <a:gd name="T11" fmla="*/ 2147483647 h 681"/>
                <a:gd name="T12" fmla="*/ 2147483647 w 681"/>
                <a:gd name="T13" fmla="*/ 2147483647 h 681"/>
                <a:gd name="T14" fmla="*/ 2147483647 w 681"/>
                <a:gd name="T15" fmla="*/ 2147483647 h 681"/>
                <a:gd name="T16" fmla="*/ 2147483647 w 681"/>
                <a:gd name="T17" fmla="*/ 2147483647 h 681"/>
                <a:gd name="T18" fmla="*/ 2147483647 w 681"/>
                <a:gd name="T19" fmla="*/ 2147483647 h 681"/>
                <a:gd name="T20" fmla="*/ 0 w 681"/>
                <a:gd name="T21" fmla="*/ 2147483647 h 681"/>
                <a:gd name="T22" fmla="*/ 2147483647 w 681"/>
                <a:gd name="T23" fmla="*/ 2147483647 h 681"/>
                <a:gd name="T24" fmla="*/ 2147483647 w 681"/>
                <a:gd name="T25" fmla="*/ 2147483647 h 681"/>
                <a:gd name="T26" fmla="*/ 2147483647 w 681"/>
                <a:gd name="T27" fmla="*/ 2147483647 h 681"/>
                <a:gd name="T28" fmla="*/ 2147483647 w 681"/>
                <a:gd name="T29" fmla="*/ 2147483647 h 681"/>
                <a:gd name="T30" fmla="*/ 2147483647 w 681"/>
                <a:gd name="T31" fmla="*/ 2147483647 h 681"/>
                <a:gd name="T32" fmla="*/ 2147483647 w 681"/>
                <a:gd name="T33" fmla="*/ 2147483647 h 681"/>
                <a:gd name="T34" fmla="*/ 2147483647 w 681"/>
                <a:gd name="T35" fmla="*/ 2147483647 h 681"/>
                <a:gd name="T36" fmla="*/ 2147483647 w 681"/>
                <a:gd name="T37" fmla="*/ 2147483647 h 681"/>
                <a:gd name="T38" fmla="*/ 2147483647 w 681"/>
                <a:gd name="T39" fmla="*/ 2147483647 h 681"/>
                <a:gd name="T40" fmla="*/ 2147483647 w 681"/>
                <a:gd name="T41" fmla="*/ 2147483647 h 681"/>
                <a:gd name="T42" fmla="*/ 2147483647 w 681"/>
                <a:gd name="T43" fmla="*/ 2147483647 h 681"/>
                <a:gd name="T44" fmla="*/ 2147483647 w 681"/>
                <a:gd name="T45" fmla="*/ 2147483647 h 681"/>
                <a:gd name="T46" fmla="*/ 2147483647 w 681"/>
                <a:gd name="T47" fmla="*/ 2147483647 h 681"/>
                <a:gd name="T48" fmla="*/ 2147483647 w 681"/>
                <a:gd name="T49" fmla="*/ 2147483647 h 681"/>
                <a:gd name="T50" fmla="*/ 2147483647 w 681"/>
                <a:gd name="T51" fmla="*/ 2147483647 h 681"/>
                <a:gd name="T52" fmla="*/ 2147483647 w 681"/>
                <a:gd name="T53" fmla="*/ 2147483647 h 681"/>
                <a:gd name="T54" fmla="*/ 2147483647 w 681"/>
                <a:gd name="T55" fmla="*/ 2147483647 h 681"/>
                <a:gd name="T56" fmla="*/ 2147483647 w 681"/>
                <a:gd name="T57" fmla="*/ 2147483647 h 681"/>
                <a:gd name="T58" fmla="*/ 2147483647 w 681"/>
                <a:gd name="T59" fmla="*/ 2147483647 h 681"/>
                <a:gd name="T60" fmla="*/ 2147483647 w 681"/>
                <a:gd name="T61" fmla="*/ 2147483647 h 681"/>
                <a:gd name="T62" fmla="*/ 2147483647 w 681"/>
                <a:gd name="T63" fmla="*/ 2147483647 h 681"/>
                <a:gd name="T64" fmla="*/ 2147483647 w 681"/>
                <a:gd name="T65" fmla="*/ 2147483647 h 681"/>
                <a:gd name="T66" fmla="*/ 2147483647 w 681"/>
                <a:gd name="T67" fmla="*/ 2147483647 h 681"/>
                <a:gd name="T68" fmla="*/ 2147483647 w 681"/>
                <a:gd name="T69" fmla="*/ 2147483647 h 681"/>
                <a:gd name="T70" fmla="*/ 2147483647 w 681"/>
                <a:gd name="T71" fmla="*/ 2147483647 h 681"/>
                <a:gd name="T72" fmla="*/ 2147483647 w 681"/>
                <a:gd name="T73" fmla="*/ 2147483647 h 681"/>
                <a:gd name="T74" fmla="*/ 2147483647 w 681"/>
                <a:gd name="T75" fmla="*/ 2147483647 h 681"/>
                <a:gd name="T76" fmla="*/ 2147483647 w 681"/>
                <a:gd name="T77" fmla="*/ 2147483647 h 681"/>
                <a:gd name="T78" fmla="*/ 2147483647 w 681"/>
                <a:gd name="T79" fmla="*/ 2147483647 h 681"/>
                <a:gd name="T80" fmla="*/ 2147483647 w 681"/>
                <a:gd name="T81" fmla="*/ 2147483647 h 681"/>
                <a:gd name="T82" fmla="*/ 2147483647 w 681"/>
                <a:gd name="T83" fmla="*/ 2147483647 h 681"/>
                <a:gd name="T84" fmla="*/ 2147483647 w 681"/>
                <a:gd name="T85" fmla="*/ 2147483647 h 6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81"/>
                <a:gd name="T130" fmla="*/ 0 h 681"/>
                <a:gd name="T131" fmla="*/ 681 w 681"/>
                <a:gd name="T132" fmla="*/ 681 h 6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81" h="681">
                  <a:moveTo>
                    <a:pt x="681" y="340"/>
                  </a:moveTo>
                  <a:lnTo>
                    <a:pt x="679" y="306"/>
                  </a:lnTo>
                  <a:lnTo>
                    <a:pt x="673" y="273"/>
                  </a:lnTo>
                  <a:lnTo>
                    <a:pt x="665" y="239"/>
                  </a:lnTo>
                  <a:lnTo>
                    <a:pt x="654" y="209"/>
                  </a:lnTo>
                  <a:lnTo>
                    <a:pt x="640" y="179"/>
                  </a:lnTo>
                  <a:lnTo>
                    <a:pt x="622" y="150"/>
                  </a:lnTo>
                  <a:lnTo>
                    <a:pt x="603" y="124"/>
                  </a:lnTo>
                  <a:lnTo>
                    <a:pt x="581" y="101"/>
                  </a:lnTo>
                  <a:lnTo>
                    <a:pt x="556" y="78"/>
                  </a:lnTo>
                  <a:lnTo>
                    <a:pt x="530" y="58"/>
                  </a:lnTo>
                  <a:lnTo>
                    <a:pt x="502" y="40"/>
                  </a:lnTo>
                  <a:lnTo>
                    <a:pt x="473" y="26"/>
                  </a:lnTo>
                  <a:lnTo>
                    <a:pt x="441" y="16"/>
                  </a:lnTo>
                  <a:lnTo>
                    <a:pt x="408" y="7"/>
                  </a:lnTo>
                  <a:lnTo>
                    <a:pt x="374" y="1"/>
                  </a:lnTo>
                  <a:lnTo>
                    <a:pt x="340" y="0"/>
                  </a:lnTo>
                  <a:lnTo>
                    <a:pt x="305" y="1"/>
                  </a:lnTo>
                  <a:lnTo>
                    <a:pt x="271" y="7"/>
                  </a:lnTo>
                  <a:lnTo>
                    <a:pt x="239" y="16"/>
                  </a:lnTo>
                  <a:lnTo>
                    <a:pt x="207" y="26"/>
                  </a:lnTo>
                  <a:lnTo>
                    <a:pt x="177" y="40"/>
                  </a:lnTo>
                  <a:lnTo>
                    <a:pt x="149" y="58"/>
                  </a:lnTo>
                  <a:lnTo>
                    <a:pt x="124" y="78"/>
                  </a:lnTo>
                  <a:lnTo>
                    <a:pt x="99" y="101"/>
                  </a:lnTo>
                  <a:lnTo>
                    <a:pt x="78" y="124"/>
                  </a:lnTo>
                  <a:lnTo>
                    <a:pt x="58" y="150"/>
                  </a:lnTo>
                  <a:lnTo>
                    <a:pt x="41" y="179"/>
                  </a:lnTo>
                  <a:lnTo>
                    <a:pt x="26" y="209"/>
                  </a:lnTo>
                  <a:lnTo>
                    <a:pt x="14" y="239"/>
                  </a:lnTo>
                  <a:lnTo>
                    <a:pt x="7" y="273"/>
                  </a:lnTo>
                  <a:lnTo>
                    <a:pt x="2" y="306"/>
                  </a:lnTo>
                  <a:lnTo>
                    <a:pt x="0" y="340"/>
                  </a:lnTo>
                  <a:lnTo>
                    <a:pt x="2" y="376"/>
                  </a:lnTo>
                  <a:lnTo>
                    <a:pt x="7" y="409"/>
                  </a:lnTo>
                  <a:lnTo>
                    <a:pt x="14" y="441"/>
                  </a:lnTo>
                  <a:lnTo>
                    <a:pt x="26" y="473"/>
                  </a:lnTo>
                  <a:lnTo>
                    <a:pt x="41" y="503"/>
                  </a:lnTo>
                  <a:lnTo>
                    <a:pt x="58" y="532"/>
                  </a:lnTo>
                  <a:lnTo>
                    <a:pt x="78" y="556"/>
                  </a:lnTo>
                  <a:lnTo>
                    <a:pt x="99" y="581"/>
                  </a:lnTo>
                  <a:lnTo>
                    <a:pt x="124" y="603"/>
                  </a:lnTo>
                  <a:lnTo>
                    <a:pt x="149" y="622"/>
                  </a:lnTo>
                  <a:lnTo>
                    <a:pt x="177" y="640"/>
                  </a:lnTo>
                  <a:lnTo>
                    <a:pt x="207" y="654"/>
                  </a:lnTo>
                  <a:lnTo>
                    <a:pt x="239" y="666"/>
                  </a:lnTo>
                  <a:lnTo>
                    <a:pt x="271" y="673"/>
                  </a:lnTo>
                  <a:lnTo>
                    <a:pt x="305" y="679"/>
                  </a:lnTo>
                  <a:lnTo>
                    <a:pt x="340" y="681"/>
                  </a:lnTo>
                  <a:lnTo>
                    <a:pt x="374" y="679"/>
                  </a:lnTo>
                  <a:lnTo>
                    <a:pt x="408" y="673"/>
                  </a:lnTo>
                  <a:lnTo>
                    <a:pt x="441" y="666"/>
                  </a:lnTo>
                  <a:lnTo>
                    <a:pt x="473" y="654"/>
                  </a:lnTo>
                  <a:lnTo>
                    <a:pt x="502" y="640"/>
                  </a:lnTo>
                  <a:lnTo>
                    <a:pt x="530" y="622"/>
                  </a:lnTo>
                  <a:lnTo>
                    <a:pt x="556" y="603"/>
                  </a:lnTo>
                  <a:lnTo>
                    <a:pt x="581" y="581"/>
                  </a:lnTo>
                  <a:lnTo>
                    <a:pt x="603" y="556"/>
                  </a:lnTo>
                  <a:lnTo>
                    <a:pt x="622" y="532"/>
                  </a:lnTo>
                  <a:lnTo>
                    <a:pt x="640" y="503"/>
                  </a:lnTo>
                  <a:lnTo>
                    <a:pt x="654" y="473"/>
                  </a:lnTo>
                  <a:lnTo>
                    <a:pt x="665" y="441"/>
                  </a:lnTo>
                  <a:lnTo>
                    <a:pt x="673" y="409"/>
                  </a:lnTo>
                  <a:lnTo>
                    <a:pt x="679" y="376"/>
                  </a:lnTo>
                  <a:lnTo>
                    <a:pt x="681" y="340"/>
                  </a:lnTo>
                  <a:lnTo>
                    <a:pt x="670" y="340"/>
                  </a:lnTo>
                  <a:lnTo>
                    <a:pt x="668" y="306"/>
                  </a:lnTo>
                  <a:lnTo>
                    <a:pt x="663" y="275"/>
                  </a:lnTo>
                  <a:lnTo>
                    <a:pt x="654" y="243"/>
                  </a:lnTo>
                  <a:lnTo>
                    <a:pt x="643" y="212"/>
                  </a:lnTo>
                  <a:lnTo>
                    <a:pt x="629" y="184"/>
                  </a:lnTo>
                  <a:lnTo>
                    <a:pt x="613" y="156"/>
                  </a:lnTo>
                  <a:lnTo>
                    <a:pt x="594" y="131"/>
                  </a:lnTo>
                  <a:lnTo>
                    <a:pt x="572" y="108"/>
                  </a:lnTo>
                  <a:lnTo>
                    <a:pt x="549" y="87"/>
                  </a:lnTo>
                  <a:lnTo>
                    <a:pt x="525" y="67"/>
                  </a:lnTo>
                  <a:lnTo>
                    <a:pt x="496" y="51"/>
                  </a:lnTo>
                  <a:lnTo>
                    <a:pt x="468" y="37"/>
                  </a:lnTo>
                  <a:lnTo>
                    <a:pt x="438" y="26"/>
                  </a:lnTo>
                  <a:lnTo>
                    <a:pt x="406" y="17"/>
                  </a:lnTo>
                  <a:lnTo>
                    <a:pt x="374" y="12"/>
                  </a:lnTo>
                  <a:lnTo>
                    <a:pt x="340" y="10"/>
                  </a:lnTo>
                  <a:lnTo>
                    <a:pt x="306" y="12"/>
                  </a:lnTo>
                  <a:lnTo>
                    <a:pt x="273" y="17"/>
                  </a:lnTo>
                  <a:lnTo>
                    <a:pt x="243" y="26"/>
                  </a:lnTo>
                  <a:lnTo>
                    <a:pt x="211" y="37"/>
                  </a:lnTo>
                  <a:lnTo>
                    <a:pt x="182" y="51"/>
                  </a:lnTo>
                  <a:lnTo>
                    <a:pt x="156" y="67"/>
                  </a:lnTo>
                  <a:lnTo>
                    <a:pt x="131" y="87"/>
                  </a:lnTo>
                  <a:lnTo>
                    <a:pt x="106" y="108"/>
                  </a:lnTo>
                  <a:lnTo>
                    <a:pt x="85" y="131"/>
                  </a:lnTo>
                  <a:lnTo>
                    <a:pt x="67" y="156"/>
                  </a:lnTo>
                  <a:lnTo>
                    <a:pt x="49" y="184"/>
                  </a:lnTo>
                  <a:lnTo>
                    <a:pt x="37" y="212"/>
                  </a:lnTo>
                  <a:lnTo>
                    <a:pt x="25" y="243"/>
                  </a:lnTo>
                  <a:lnTo>
                    <a:pt x="18" y="275"/>
                  </a:lnTo>
                  <a:lnTo>
                    <a:pt x="12" y="306"/>
                  </a:lnTo>
                  <a:lnTo>
                    <a:pt x="10" y="340"/>
                  </a:lnTo>
                  <a:lnTo>
                    <a:pt x="12" y="374"/>
                  </a:lnTo>
                  <a:lnTo>
                    <a:pt x="18" y="407"/>
                  </a:lnTo>
                  <a:lnTo>
                    <a:pt x="25" y="439"/>
                  </a:lnTo>
                  <a:lnTo>
                    <a:pt x="37" y="470"/>
                  </a:lnTo>
                  <a:lnTo>
                    <a:pt x="49" y="498"/>
                  </a:lnTo>
                  <a:lnTo>
                    <a:pt x="67" y="525"/>
                  </a:lnTo>
                  <a:lnTo>
                    <a:pt x="85" y="549"/>
                  </a:lnTo>
                  <a:lnTo>
                    <a:pt x="106" y="574"/>
                  </a:lnTo>
                  <a:lnTo>
                    <a:pt x="131" y="595"/>
                  </a:lnTo>
                  <a:lnTo>
                    <a:pt x="156" y="613"/>
                  </a:lnTo>
                  <a:lnTo>
                    <a:pt x="182" y="631"/>
                  </a:lnTo>
                  <a:lnTo>
                    <a:pt x="211" y="643"/>
                  </a:lnTo>
                  <a:lnTo>
                    <a:pt x="243" y="656"/>
                  </a:lnTo>
                  <a:lnTo>
                    <a:pt x="273" y="663"/>
                  </a:lnTo>
                  <a:lnTo>
                    <a:pt x="306" y="668"/>
                  </a:lnTo>
                  <a:lnTo>
                    <a:pt x="340" y="670"/>
                  </a:lnTo>
                  <a:lnTo>
                    <a:pt x="374" y="668"/>
                  </a:lnTo>
                  <a:lnTo>
                    <a:pt x="406" y="663"/>
                  </a:lnTo>
                  <a:lnTo>
                    <a:pt x="438" y="656"/>
                  </a:lnTo>
                  <a:lnTo>
                    <a:pt x="468" y="643"/>
                  </a:lnTo>
                  <a:lnTo>
                    <a:pt x="496" y="631"/>
                  </a:lnTo>
                  <a:lnTo>
                    <a:pt x="525" y="613"/>
                  </a:lnTo>
                  <a:lnTo>
                    <a:pt x="549" y="595"/>
                  </a:lnTo>
                  <a:lnTo>
                    <a:pt x="572" y="574"/>
                  </a:lnTo>
                  <a:lnTo>
                    <a:pt x="594" y="549"/>
                  </a:lnTo>
                  <a:lnTo>
                    <a:pt x="613" y="525"/>
                  </a:lnTo>
                  <a:lnTo>
                    <a:pt x="629" y="498"/>
                  </a:lnTo>
                  <a:lnTo>
                    <a:pt x="643" y="470"/>
                  </a:lnTo>
                  <a:lnTo>
                    <a:pt x="654" y="439"/>
                  </a:lnTo>
                  <a:lnTo>
                    <a:pt x="663" y="407"/>
                  </a:lnTo>
                  <a:lnTo>
                    <a:pt x="668" y="374"/>
                  </a:lnTo>
                  <a:lnTo>
                    <a:pt x="670" y="340"/>
                  </a:lnTo>
                  <a:lnTo>
                    <a:pt x="681" y="340"/>
                  </a:lnTo>
                  <a:close/>
                </a:path>
              </a:pathLst>
            </a:custGeom>
            <a:solidFill>
              <a:srgbClr val="C1E6FF"/>
            </a:solidFill>
            <a:ln w="9525">
              <a:noFill/>
              <a:round/>
              <a:headEnd/>
              <a:tailEnd/>
            </a:ln>
          </p:spPr>
          <p:txBody>
            <a:bodyPr/>
            <a:lstStyle/>
            <a:p>
              <a:endParaRPr lang="en-US"/>
            </a:p>
          </p:txBody>
        </p:sp>
        <p:sp>
          <p:nvSpPr>
            <p:cNvPr id="53400" name="Freeform 153"/>
            <p:cNvSpPr>
              <a:spLocks/>
            </p:cNvSpPr>
            <p:nvPr/>
          </p:nvSpPr>
          <p:spPr bwMode="auto">
            <a:xfrm>
              <a:off x="4208260" y="2836888"/>
              <a:ext cx="945444" cy="1063625"/>
            </a:xfrm>
            <a:custGeom>
              <a:avLst/>
              <a:gdLst>
                <a:gd name="T0" fmla="*/ 2147483647 w 670"/>
                <a:gd name="T1" fmla="*/ 2147483647 h 670"/>
                <a:gd name="T2" fmla="*/ 2147483647 w 670"/>
                <a:gd name="T3" fmla="*/ 2147483647 h 670"/>
                <a:gd name="T4" fmla="*/ 2147483647 w 670"/>
                <a:gd name="T5" fmla="*/ 2147483647 h 670"/>
                <a:gd name="T6" fmla="*/ 2147483647 w 670"/>
                <a:gd name="T7" fmla="*/ 2147483647 h 670"/>
                <a:gd name="T8" fmla="*/ 2147483647 w 670"/>
                <a:gd name="T9" fmla="*/ 2147483647 h 670"/>
                <a:gd name="T10" fmla="*/ 2147483647 w 670"/>
                <a:gd name="T11" fmla="*/ 2147483647 h 670"/>
                <a:gd name="T12" fmla="*/ 2147483647 w 670"/>
                <a:gd name="T13" fmla="*/ 2147483647 h 670"/>
                <a:gd name="T14" fmla="*/ 2147483647 w 670"/>
                <a:gd name="T15" fmla="*/ 2147483647 h 670"/>
                <a:gd name="T16" fmla="*/ 2147483647 w 670"/>
                <a:gd name="T17" fmla="*/ 2147483647 h 670"/>
                <a:gd name="T18" fmla="*/ 2147483647 w 670"/>
                <a:gd name="T19" fmla="*/ 2147483647 h 670"/>
                <a:gd name="T20" fmla="*/ 0 w 670"/>
                <a:gd name="T21" fmla="*/ 2147483647 h 670"/>
                <a:gd name="T22" fmla="*/ 2147483647 w 670"/>
                <a:gd name="T23" fmla="*/ 2147483647 h 670"/>
                <a:gd name="T24" fmla="*/ 2147483647 w 670"/>
                <a:gd name="T25" fmla="*/ 2147483647 h 670"/>
                <a:gd name="T26" fmla="*/ 2147483647 w 670"/>
                <a:gd name="T27" fmla="*/ 2147483647 h 670"/>
                <a:gd name="T28" fmla="*/ 2147483647 w 670"/>
                <a:gd name="T29" fmla="*/ 2147483647 h 670"/>
                <a:gd name="T30" fmla="*/ 2147483647 w 670"/>
                <a:gd name="T31" fmla="*/ 2147483647 h 670"/>
                <a:gd name="T32" fmla="*/ 2147483647 w 670"/>
                <a:gd name="T33" fmla="*/ 2147483647 h 670"/>
                <a:gd name="T34" fmla="*/ 2147483647 w 670"/>
                <a:gd name="T35" fmla="*/ 2147483647 h 670"/>
                <a:gd name="T36" fmla="*/ 2147483647 w 670"/>
                <a:gd name="T37" fmla="*/ 2147483647 h 670"/>
                <a:gd name="T38" fmla="*/ 2147483647 w 670"/>
                <a:gd name="T39" fmla="*/ 2147483647 h 670"/>
                <a:gd name="T40" fmla="*/ 2147483647 w 670"/>
                <a:gd name="T41" fmla="*/ 2147483647 h 670"/>
                <a:gd name="T42" fmla="*/ 2147483647 w 670"/>
                <a:gd name="T43" fmla="*/ 2147483647 h 670"/>
                <a:gd name="T44" fmla="*/ 2147483647 w 670"/>
                <a:gd name="T45" fmla="*/ 2147483647 h 670"/>
                <a:gd name="T46" fmla="*/ 2147483647 w 670"/>
                <a:gd name="T47" fmla="*/ 2147483647 h 670"/>
                <a:gd name="T48" fmla="*/ 2147483647 w 670"/>
                <a:gd name="T49" fmla="*/ 2147483647 h 670"/>
                <a:gd name="T50" fmla="*/ 2147483647 w 670"/>
                <a:gd name="T51" fmla="*/ 2147483647 h 670"/>
                <a:gd name="T52" fmla="*/ 2147483647 w 670"/>
                <a:gd name="T53" fmla="*/ 2147483647 h 670"/>
                <a:gd name="T54" fmla="*/ 2147483647 w 670"/>
                <a:gd name="T55" fmla="*/ 2147483647 h 670"/>
                <a:gd name="T56" fmla="*/ 2147483647 w 670"/>
                <a:gd name="T57" fmla="*/ 2147483647 h 670"/>
                <a:gd name="T58" fmla="*/ 2147483647 w 670"/>
                <a:gd name="T59" fmla="*/ 2147483647 h 670"/>
                <a:gd name="T60" fmla="*/ 2147483647 w 670"/>
                <a:gd name="T61" fmla="*/ 2147483647 h 670"/>
                <a:gd name="T62" fmla="*/ 2147483647 w 670"/>
                <a:gd name="T63" fmla="*/ 2147483647 h 670"/>
                <a:gd name="T64" fmla="*/ 2147483647 w 670"/>
                <a:gd name="T65" fmla="*/ 2147483647 h 670"/>
                <a:gd name="T66" fmla="*/ 2147483647 w 670"/>
                <a:gd name="T67" fmla="*/ 2147483647 h 670"/>
                <a:gd name="T68" fmla="*/ 2147483647 w 670"/>
                <a:gd name="T69" fmla="*/ 2147483647 h 670"/>
                <a:gd name="T70" fmla="*/ 2147483647 w 670"/>
                <a:gd name="T71" fmla="*/ 2147483647 h 670"/>
                <a:gd name="T72" fmla="*/ 2147483647 w 670"/>
                <a:gd name="T73" fmla="*/ 2147483647 h 670"/>
                <a:gd name="T74" fmla="*/ 2147483647 w 670"/>
                <a:gd name="T75" fmla="*/ 2147483647 h 670"/>
                <a:gd name="T76" fmla="*/ 2147483647 w 670"/>
                <a:gd name="T77" fmla="*/ 2147483647 h 670"/>
                <a:gd name="T78" fmla="*/ 2147483647 w 670"/>
                <a:gd name="T79" fmla="*/ 2147483647 h 670"/>
                <a:gd name="T80" fmla="*/ 2147483647 w 670"/>
                <a:gd name="T81" fmla="*/ 2147483647 h 670"/>
                <a:gd name="T82" fmla="*/ 2147483647 w 670"/>
                <a:gd name="T83" fmla="*/ 2147483647 h 670"/>
                <a:gd name="T84" fmla="*/ 2147483647 w 670"/>
                <a:gd name="T85" fmla="*/ 2147483647 h 6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70"/>
                <a:gd name="T130" fmla="*/ 0 h 670"/>
                <a:gd name="T131" fmla="*/ 670 w 670"/>
                <a:gd name="T132" fmla="*/ 670 h 6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70" h="670">
                  <a:moveTo>
                    <a:pt x="670" y="335"/>
                  </a:moveTo>
                  <a:lnTo>
                    <a:pt x="668" y="301"/>
                  </a:lnTo>
                  <a:lnTo>
                    <a:pt x="663" y="268"/>
                  </a:lnTo>
                  <a:lnTo>
                    <a:pt x="654" y="236"/>
                  </a:lnTo>
                  <a:lnTo>
                    <a:pt x="644" y="206"/>
                  </a:lnTo>
                  <a:lnTo>
                    <a:pt x="629" y="176"/>
                  </a:lnTo>
                  <a:lnTo>
                    <a:pt x="612" y="149"/>
                  </a:lnTo>
                  <a:lnTo>
                    <a:pt x="594" y="122"/>
                  </a:lnTo>
                  <a:lnTo>
                    <a:pt x="571" y="99"/>
                  </a:lnTo>
                  <a:lnTo>
                    <a:pt x="548" y="78"/>
                  </a:lnTo>
                  <a:lnTo>
                    <a:pt x="521" y="59"/>
                  </a:lnTo>
                  <a:lnTo>
                    <a:pt x="495" y="41"/>
                  </a:lnTo>
                  <a:lnTo>
                    <a:pt x="465" y="27"/>
                  </a:lnTo>
                  <a:lnTo>
                    <a:pt x="434" y="16"/>
                  </a:lnTo>
                  <a:lnTo>
                    <a:pt x="403" y="7"/>
                  </a:lnTo>
                  <a:lnTo>
                    <a:pt x="369" y="2"/>
                  </a:lnTo>
                  <a:lnTo>
                    <a:pt x="335" y="0"/>
                  </a:lnTo>
                  <a:lnTo>
                    <a:pt x="300" y="2"/>
                  </a:lnTo>
                  <a:lnTo>
                    <a:pt x="268" y="7"/>
                  </a:lnTo>
                  <a:lnTo>
                    <a:pt x="236" y="16"/>
                  </a:lnTo>
                  <a:lnTo>
                    <a:pt x="204" y="27"/>
                  </a:lnTo>
                  <a:lnTo>
                    <a:pt x="176" y="41"/>
                  </a:lnTo>
                  <a:lnTo>
                    <a:pt x="147" y="59"/>
                  </a:lnTo>
                  <a:lnTo>
                    <a:pt x="122" y="78"/>
                  </a:lnTo>
                  <a:lnTo>
                    <a:pt x="98" y="99"/>
                  </a:lnTo>
                  <a:lnTo>
                    <a:pt x="76" y="122"/>
                  </a:lnTo>
                  <a:lnTo>
                    <a:pt x="57" y="149"/>
                  </a:lnTo>
                  <a:lnTo>
                    <a:pt x="41" y="176"/>
                  </a:lnTo>
                  <a:lnTo>
                    <a:pt x="27" y="206"/>
                  </a:lnTo>
                  <a:lnTo>
                    <a:pt x="14" y="236"/>
                  </a:lnTo>
                  <a:lnTo>
                    <a:pt x="7" y="268"/>
                  </a:lnTo>
                  <a:lnTo>
                    <a:pt x="2" y="301"/>
                  </a:lnTo>
                  <a:lnTo>
                    <a:pt x="0" y="335"/>
                  </a:lnTo>
                  <a:lnTo>
                    <a:pt x="2" y="371"/>
                  </a:lnTo>
                  <a:lnTo>
                    <a:pt x="7" y="402"/>
                  </a:lnTo>
                  <a:lnTo>
                    <a:pt x="14" y="434"/>
                  </a:lnTo>
                  <a:lnTo>
                    <a:pt x="27" y="466"/>
                  </a:lnTo>
                  <a:lnTo>
                    <a:pt x="41" y="495"/>
                  </a:lnTo>
                  <a:lnTo>
                    <a:pt x="57" y="523"/>
                  </a:lnTo>
                  <a:lnTo>
                    <a:pt x="76" y="548"/>
                  </a:lnTo>
                  <a:lnTo>
                    <a:pt x="98" y="573"/>
                  </a:lnTo>
                  <a:lnTo>
                    <a:pt x="122" y="594"/>
                  </a:lnTo>
                  <a:lnTo>
                    <a:pt x="147" y="614"/>
                  </a:lnTo>
                  <a:lnTo>
                    <a:pt x="176" y="629"/>
                  </a:lnTo>
                  <a:lnTo>
                    <a:pt x="204" y="644"/>
                  </a:lnTo>
                  <a:lnTo>
                    <a:pt x="236" y="656"/>
                  </a:lnTo>
                  <a:lnTo>
                    <a:pt x="268" y="663"/>
                  </a:lnTo>
                  <a:lnTo>
                    <a:pt x="300" y="668"/>
                  </a:lnTo>
                  <a:lnTo>
                    <a:pt x="335" y="670"/>
                  </a:lnTo>
                  <a:lnTo>
                    <a:pt x="369" y="668"/>
                  </a:lnTo>
                  <a:lnTo>
                    <a:pt x="403" y="663"/>
                  </a:lnTo>
                  <a:lnTo>
                    <a:pt x="434" y="656"/>
                  </a:lnTo>
                  <a:lnTo>
                    <a:pt x="465" y="644"/>
                  </a:lnTo>
                  <a:lnTo>
                    <a:pt x="495" y="629"/>
                  </a:lnTo>
                  <a:lnTo>
                    <a:pt x="521" y="614"/>
                  </a:lnTo>
                  <a:lnTo>
                    <a:pt x="548" y="594"/>
                  </a:lnTo>
                  <a:lnTo>
                    <a:pt x="571" y="573"/>
                  </a:lnTo>
                  <a:lnTo>
                    <a:pt x="594" y="548"/>
                  </a:lnTo>
                  <a:lnTo>
                    <a:pt x="612" y="523"/>
                  </a:lnTo>
                  <a:lnTo>
                    <a:pt x="629" y="495"/>
                  </a:lnTo>
                  <a:lnTo>
                    <a:pt x="644" y="466"/>
                  </a:lnTo>
                  <a:lnTo>
                    <a:pt x="654" y="434"/>
                  </a:lnTo>
                  <a:lnTo>
                    <a:pt x="663" y="402"/>
                  </a:lnTo>
                  <a:lnTo>
                    <a:pt x="668" y="371"/>
                  </a:lnTo>
                  <a:lnTo>
                    <a:pt x="670" y="335"/>
                  </a:lnTo>
                  <a:lnTo>
                    <a:pt x="660" y="335"/>
                  </a:lnTo>
                  <a:lnTo>
                    <a:pt x="658" y="303"/>
                  </a:lnTo>
                  <a:lnTo>
                    <a:pt x="653" y="270"/>
                  </a:lnTo>
                  <a:lnTo>
                    <a:pt x="644" y="239"/>
                  </a:lnTo>
                  <a:lnTo>
                    <a:pt x="633" y="209"/>
                  </a:lnTo>
                  <a:lnTo>
                    <a:pt x="621" y="181"/>
                  </a:lnTo>
                  <a:lnTo>
                    <a:pt x="603" y="154"/>
                  </a:lnTo>
                  <a:lnTo>
                    <a:pt x="585" y="129"/>
                  </a:lnTo>
                  <a:lnTo>
                    <a:pt x="564" y="106"/>
                  </a:lnTo>
                  <a:lnTo>
                    <a:pt x="541" y="85"/>
                  </a:lnTo>
                  <a:lnTo>
                    <a:pt x="516" y="67"/>
                  </a:lnTo>
                  <a:lnTo>
                    <a:pt x="489" y="51"/>
                  </a:lnTo>
                  <a:lnTo>
                    <a:pt x="461" y="37"/>
                  </a:lnTo>
                  <a:lnTo>
                    <a:pt x="431" y="27"/>
                  </a:lnTo>
                  <a:lnTo>
                    <a:pt x="401" y="18"/>
                  </a:lnTo>
                  <a:lnTo>
                    <a:pt x="367" y="12"/>
                  </a:lnTo>
                  <a:lnTo>
                    <a:pt x="335" y="11"/>
                  </a:lnTo>
                  <a:lnTo>
                    <a:pt x="301" y="12"/>
                  </a:lnTo>
                  <a:lnTo>
                    <a:pt x="270" y="18"/>
                  </a:lnTo>
                  <a:lnTo>
                    <a:pt x="238" y="27"/>
                  </a:lnTo>
                  <a:lnTo>
                    <a:pt x="209" y="37"/>
                  </a:lnTo>
                  <a:lnTo>
                    <a:pt x="181" y="51"/>
                  </a:lnTo>
                  <a:lnTo>
                    <a:pt x="154" y="67"/>
                  </a:lnTo>
                  <a:lnTo>
                    <a:pt x="128" y="85"/>
                  </a:lnTo>
                  <a:lnTo>
                    <a:pt x="106" y="106"/>
                  </a:lnTo>
                  <a:lnTo>
                    <a:pt x="85" y="129"/>
                  </a:lnTo>
                  <a:lnTo>
                    <a:pt x="66" y="154"/>
                  </a:lnTo>
                  <a:lnTo>
                    <a:pt x="50" y="181"/>
                  </a:lnTo>
                  <a:lnTo>
                    <a:pt x="36" y="209"/>
                  </a:lnTo>
                  <a:lnTo>
                    <a:pt x="25" y="239"/>
                  </a:lnTo>
                  <a:lnTo>
                    <a:pt x="18" y="270"/>
                  </a:lnTo>
                  <a:lnTo>
                    <a:pt x="13" y="303"/>
                  </a:lnTo>
                  <a:lnTo>
                    <a:pt x="11" y="335"/>
                  </a:lnTo>
                  <a:lnTo>
                    <a:pt x="13" y="369"/>
                  </a:lnTo>
                  <a:lnTo>
                    <a:pt x="18" y="401"/>
                  </a:lnTo>
                  <a:lnTo>
                    <a:pt x="25" y="433"/>
                  </a:lnTo>
                  <a:lnTo>
                    <a:pt x="36" y="461"/>
                  </a:lnTo>
                  <a:lnTo>
                    <a:pt x="50" y="489"/>
                  </a:lnTo>
                  <a:lnTo>
                    <a:pt x="66" y="516"/>
                  </a:lnTo>
                  <a:lnTo>
                    <a:pt x="85" y="543"/>
                  </a:lnTo>
                  <a:lnTo>
                    <a:pt x="106" y="564"/>
                  </a:lnTo>
                  <a:lnTo>
                    <a:pt x="128" y="585"/>
                  </a:lnTo>
                  <a:lnTo>
                    <a:pt x="154" y="605"/>
                  </a:lnTo>
                  <a:lnTo>
                    <a:pt x="181" y="621"/>
                  </a:lnTo>
                  <a:lnTo>
                    <a:pt x="209" y="635"/>
                  </a:lnTo>
                  <a:lnTo>
                    <a:pt x="238" y="645"/>
                  </a:lnTo>
                  <a:lnTo>
                    <a:pt x="270" y="653"/>
                  </a:lnTo>
                  <a:lnTo>
                    <a:pt x="301" y="658"/>
                  </a:lnTo>
                  <a:lnTo>
                    <a:pt x="335" y="660"/>
                  </a:lnTo>
                  <a:lnTo>
                    <a:pt x="367" y="658"/>
                  </a:lnTo>
                  <a:lnTo>
                    <a:pt x="401" y="653"/>
                  </a:lnTo>
                  <a:lnTo>
                    <a:pt x="431" y="645"/>
                  </a:lnTo>
                  <a:lnTo>
                    <a:pt x="461" y="635"/>
                  </a:lnTo>
                  <a:lnTo>
                    <a:pt x="489" y="621"/>
                  </a:lnTo>
                  <a:lnTo>
                    <a:pt x="516" y="605"/>
                  </a:lnTo>
                  <a:lnTo>
                    <a:pt x="541" y="585"/>
                  </a:lnTo>
                  <a:lnTo>
                    <a:pt x="564" y="564"/>
                  </a:lnTo>
                  <a:lnTo>
                    <a:pt x="585" y="543"/>
                  </a:lnTo>
                  <a:lnTo>
                    <a:pt x="603" y="516"/>
                  </a:lnTo>
                  <a:lnTo>
                    <a:pt x="621" y="489"/>
                  </a:lnTo>
                  <a:lnTo>
                    <a:pt x="633" y="461"/>
                  </a:lnTo>
                  <a:lnTo>
                    <a:pt x="644" y="433"/>
                  </a:lnTo>
                  <a:lnTo>
                    <a:pt x="653" y="401"/>
                  </a:lnTo>
                  <a:lnTo>
                    <a:pt x="658" y="369"/>
                  </a:lnTo>
                  <a:lnTo>
                    <a:pt x="660" y="335"/>
                  </a:lnTo>
                  <a:lnTo>
                    <a:pt x="670" y="335"/>
                  </a:lnTo>
                  <a:close/>
                </a:path>
              </a:pathLst>
            </a:custGeom>
            <a:solidFill>
              <a:srgbClr val="C2E6FF"/>
            </a:solidFill>
            <a:ln w="9525">
              <a:noFill/>
              <a:round/>
              <a:headEnd/>
              <a:tailEnd/>
            </a:ln>
          </p:spPr>
          <p:txBody>
            <a:bodyPr/>
            <a:lstStyle/>
            <a:p>
              <a:endParaRPr lang="en-US"/>
            </a:p>
          </p:txBody>
        </p:sp>
        <p:sp>
          <p:nvSpPr>
            <p:cNvPr id="53401" name="Freeform 154"/>
            <p:cNvSpPr>
              <a:spLocks/>
            </p:cNvSpPr>
            <p:nvPr/>
          </p:nvSpPr>
          <p:spPr bwMode="auto">
            <a:xfrm>
              <a:off x="4215313" y="2844821"/>
              <a:ext cx="931333" cy="1047750"/>
            </a:xfrm>
            <a:custGeom>
              <a:avLst/>
              <a:gdLst>
                <a:gd name="T0" fmla="*/ 2147483647 w 660"/>
                <a:gd name="T1" fmla="*/ 2147483647 h 660"/>
                <a:gd name="T2" fmla="*/ 2147483647 w 660"/>
                <a:gd name="T3" fmla="*/ 2147483647 h 660"/>
                <a:gd name="T4" fmla="*/ 2147483647 w 660"/>
                <a:gd name="T5" fmla="*/ 2147483647 h 660"/>
                <a:gd name="T6" fmla="*/ 2147483647 w 660"/>
                <a:gd name="T7" fmla="*/ 2147483647 h 660"/>
                <a:gd name="T8" fmla="*/ 2147483647 w 660"/>
                <a:gd name="T9" fmla="*/ 2147483647 h 660"/>
                <a:gd name="T10" fmla="*/ 2147483647 w 660"/>
                <a:gd name="T11" fmla="*/ 2147483647 h 660"/>
                <a:gd name="T12" fmla="*/ 2147483647 w 660"/>
                <a:gd name="T13" fmla="*/ 2147483647 h 660"/>
                <a:gd name="T14" fmla="*/ 2147483647 w 660"/>
                <a:gd name="T15" fmla="*/ 2147483647 h 660"/>
                <a:gd name="T16" fmla="*/ 2147483647 w 660"/>
                <a:gd name="T17" fmla="*/ 2147483647 h 660"/>
                <a:gd name="T18" fmla="*/ 2147483647 w 660"/>
                <a:gd name="T19" fmla="*/ 2147483647 h 660"/>
                <a:gd name="T20" fmla="*/ 0 w 660"/>
                <a:gd name="T21" fmla="*/ 2147483647 h 660"/>
                <a:gd name="T22" fmla="*/ 2147483647 w 660"/>
                <a:gd name="T23" fmla="*/ 2147483647 h 660"/>
                <a:gd name="T24" fmla="*/ 2147483647 w 660"/>
                <a:gd name="T25" fmla="*/ 2147483647 h 660"/>
                <a:gd name="T26" fmla="*/ 2147483647 w 660"/>
                <a:gd name="T27" fmla="*/ 2147483647 h 660"/>
                <a:gd name="T28" fmla="*/ 2147483647 w 660"/>
                <a:gd name="T29" fmla="*/ 2147483647 h 660"/>
                <a:gd name="T30" fmla="*/ 2147483647 w 660"/>
                <a:gd name="T31" fmla="*/ 2147483647 h 660"/>
                <a:gd name="T32" fmla="*/ 2147483647 w 660"/>
                <a:gd name="T33" fmla="*/ 2147483647 h 660"/>
                <a:gd name="T34" fmla="*/ 2147483647 w 660"/>
                <a:gd name="T35" fmla="*/ 2147483647 h 660"/>
                <a:gd name="T36" fmla="*/ 2147483647 w 660"/>
                <a:gd name="T37" fmla="*/ 2147483647 h 660"/>
                <a:gd name="T38" fmla="*/ 2147483647 w 660"/>
                <a:gd name="T39" fmla="*/ 2147483647 h 660"/>
                <a:gd name="T40" fmla="*/ 2147483647 w 660"/>
                <a:gd name="T41" fmla="*/ 2147483647 h 660"/>
                <a:gd name="T42" fmla="*/ 2147483647 w 660"/>
                <a:gd name="T43" fmla="*/ 2147483647 h 660"/>
                <a:gd name="T44" fmla="*/ 2147483647 w 660"/>
                <a:gd name="T45" fmla="*/ 2147483647 h 660"/>
                <a:gd name="T46" fmla="*/ 2147483647 w 660"/>
                <a:gd name="T47" fmla="*/ 2147483647 h 660"/>
                <a:gd name="T48" fmla="*/ 2147483647 w 660"/>
                <a:gd name="T49" fmla="*/ 2147483647 h 660"/>
                <a:gd name="T50" fmla="*/ 2147483647 w 660"/>
                <a:gd name="T51" fmla="*/ 2147483647 h 660"/>
                <a:gd name="T52" fmla="*/ 2147483647 w 660"/>
                <a:gd name="T53" fmla="*/ 2147483647 h 660"/>
                <a:gd name="T54" fmla="*/ 2147483647 w 660"/>
                <a:gd name="T55" fmla="*/ 2147483647 h 660"/>
                <a:gd name="T56" fmla="*/ 2147483647 w 660"/>
                <a:gd name="T57" fmla="*/ 2147483647 h 660"/>
                <a:gd name="T58" fmla="*/ 2147483647 w 660"/>
                <a:gd name="T59" fmla="*/ 2147483647 h 660"/>
                <a:gd name="T60" fmla="*/ 2147483647 w 660"/>
                <a:gd name="T61" fmla="*/ 2147483647 h 660"/>
                <a:gd name="T62" fmla="*/ 2147483647 w 660"/>
                <a:gd name="T63" fmla="*/ 2147483647 h 660"/>
                <a:gd name="T64" fmla="*/ 2147483647 w 660"/>
                <a:gd name="T65" fmla="*/ 2147483647 h 660"/>
                <a:gd name="T66" fmla="*/ 2147483647 w 660"/>
                <a:gd name="T67" fmla="*/ 2147483647 h 660"/>
                <a:gd name="T68" fmla="*/ 2147483647 w 660"/>
                <a:gd name="T69" fmla="*/ 2147483647 h 660"/>
                <a:gd name="T70" fmla="*/ 2147483647 w 660"/>
                <a:gd name="T71" fmla="*/ 2147483647 h 660"/>
                <a:gd name="T72" fmla="*/ 2147483647 w 660"/>
                <a:gd name="T73" fmla="*/ 2147483647 h 660"/>
                <a:gd name="T74" fmla="*/ 2147483647 w 660"/>
                <a:gd name="T75" fmla="*/ 2147483647 h 660"/>
                <a:gd name="T76" fmla="*/ 2147483647 w 660"/>
                <a:gd name="T77" fmla="*/ 2147483647 h 660"/>
                <a:gd name="T78" fmla="*/ 2147483647 w 660"/>
                <a:gd name="T79" fmla="*/ 2147483647 h 660"/>
                <a:gd name="T80" fmla="*/ 2147483647 w 660"/>
                <a:gd name="T81" fmla="*/ 2147483647 h 660"/>
                <a:gd name="T82" fmla="*/ 2147483647 w 660"/>
                <a:gd name="T83" fmla="*/ 2147483647 h 660"/>
                <a:gd name="T84" fmla="*/ 2147483647 w 660"/>
                <a:gd name="T85" fmla="*/ 2147483647 h 66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60"/>
                <a:gd name="T130" fmla="*/ 0 h 660"/>
                <a:gd name="T131" fmla="*/ 660 w 660"/>
                <a:gd name="T132" fmla="*/ 660 h 66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60" h="660">
                  <a:moveTo>
                    <a:pt x="660" y="330"/>
                  </a:moveTo>
                  <a:lnTo>
                    <a:pt x="658" y="296"/>
                  </a:lnTo>
                  <a:lnTo>
                    <a:pt x="653" y="265"/>
                  </a:lnTo>
                  <a:lnTo>
                    <a:pt x="644" y="233"/>
                  </a:lnTo>
                  <a:lnTo>
                    <a:pt x="633" y="202"/>
                  </a:lnTo>
                  <a:lnTo>
                    <a:pt x="619" y="174"/>
                  </a:lnTo>
                  <a:lnTo>
                    <a:pt x="603" y="146"/>
                  </a:lnTo>
                  <a:lnTo>
                    <a:pt x="584" y="121"/>
                  </a:lnTo>
                  <a:lnTo>
                    <a:pt x="562" y="98"/>
                  </a:lnTo>
                  <a:lnTo>
                    <a:pt x="539" y="77"/>
                  </a:lnTo>
                  <a:lnTo>
                    <a:pt x="515" y="57"/>
                  </a:lnTo>
                  <a:lnTo>
                    <a:pt x="486" y="41"/>
                  </a:lnTo>
                  <a:lnTo>
                    <a:pt x="458" y="27"/>
                  </a:lnTo>
                  <a:lnTo>
                    <a:pt x="428" y="16"/>
                  </a:lnTo>
                  <a:lnTo>
                    <a:pt x="396" y="7"/>
                  </a:lnTo>
                  <a:lnTo>
                    <a:pt x="364" y="2"/>
                  </a:lnTo>
                  <a:lnTo>
                    <a:pt x="330" y="0"/>
                  </a:lnTo>
                  <a:lnTo>
                    <a:pt x="296" y="2"/>
                  </a:lnTo>
                  <a:lnTo>
                    <a:pt x="263" y="7"/>
                  </a:lnTo>
                  <a:lnTo>
                    <a:pt x="233" y="16"/>
                  </a:lnTo>
                  <a:lnTo>
                    <a:pt x="201" y="27"/>
                  </a:lnTo>
                  <a:lnTo>
                    <a:pt x="172" y="41"/>
                  </a:lnTo>
                  <a:lnTo>
                    <a:pt x="146" y="57"/>
                  </a:lnTo>
                  <a:lnTo>
                    <a:pt x="121" y="77"/>
                  </a:lnTo>
                  <a:lnTo>
                    <a:pt x="96" y="98"/>
                  </a:lnTo>
                  <a:lnTo>
                    <a:pt x="75" y="121"/>
                  </a:lnTo>
                  <a:lnTo>
                    <a:pt x="57" y="146"/>
                  </a:lnTo>
                  <a:lnTo>
                    <a:pt x="39" y="174"/>
                  </a:lnTo>
                  <a:lnTo>
                    <a:pt x="27" y="202"/>
                  </a:lnTo>
                  <a:lnTo>
                    <a:pt x="15" y="233"/>
                  </a:lnTo>
                  <a:lnTo>
                    <a:pt x="8" y="265"/>
                  </a:lnTo>
                  <a:lnTo>
                    <a:pt x="2" y="296"/>
                  </a:lnTo>
                  <a:lnTo>
                    <a:pt x="0" y="330"/>
                  </a:lnTo>
                  <a:lnTo>
                    <a:pt x="2" y="364"/>
                  </a:lnTo>
                  <a:lnTo>
                    <a:pt x="8" y="397"/>
                  </a:lnTo>
                  <a:lnTo>
                    <a:pt x="15" y="429"/>
                  </a:lnTo>
                  <a:lnTo>
                    <a:pt x="27" y="460"/>
                  </a:lnTo>
                  <a:lnTo>
                    <a:pt x="39" y="488"/>
                  </a:lnTo>
                  <a:lnTo>
                    <a:pt x="57" y="515"/>
                  </a:lnTo>
                  <a:lnTo>
                    <a:pt x="75" y="539"/>
                  </a:lnTo>
                  <a:lnTo>
                    <a:pt x="96" y="564"/>
                  </a:lnTo>
                  <a:lnTo>
                    <a:pt x="121" y="585"/>
                  </a:lnTo>
                  <a:lnTo>
                    <a:pt x="146" y="603"/>
                  </a:lnTo>
                  <a:lnTo>
                    <a:pt x="172" y="621"/>
                  </a:lnTo>
                  <a:lnTo>
                    <a:pt x="201" y="633"/>
                  </a:lnTo>
                  <a:lnTo>
                    <a:pt x="233" y="646"/>
                  </a:lnTo>
                  <a:lnTo>
                    <a:pt x="263" y="653"/>
                  </a:lnTo>
                  <a:lnTo>
                    <a:pt x="296" y="658"/>
                  </a:lnTo>
                  <a:lnTo>
                    <a:pt x="330" y="660"/>
                  </a:lnTo>
                  <a:lnTo>
                    <a:pt x="364" y="658"/>
                  </a:lnTo>
                  <a:lnTo>
                    <a:pt x="396" y="653"/>
                  </a:lnTo>
                  <a:lnTo>
                    <a:pt x="428" y="646"/>
                  </a:lnTo>
                  <a:lnTo>
                    <a:pt x="458" y="633"/>
                  </a:lnTo>
                  <a:lnTo>
                    <a:pt x="486" y="621"/>
                  </a:lnTo>
                  <a:lnTo>
                    <a:pt x="515" y="603"/>
                  </a:lnTo>
                  <a:lnTo>
                    <a:pt x="539" y="585"/>
                  </a:lnTo>
                  <a:lnTo>
                    <a:pt x="562" y="564"/>
                  </a:lnTo>
                  <a:lnTo>
                    <a:pt x="584" y="539"/>
                  </a:lnTo>
                  <a:lnTo>
                    <a:pt x="603" y="515"/>
                  </a:lnTo>
                  <a:lnTo>
                    <a:pt x="619" y="488"/>
                  </a:lnTo>
                  <a:lnTo>
                    <a:pt x="633" y="460"/>
                  </a:lnTo>
                  <a:lnTo>
                    <a:pt x="644" y="429"/>
                  </a:lnTo>
                  <a:lnTo>
                    <a:pt x="653" y="397"/>
                  </a:lnTo>
                  <a:lnTo>
                    <a:pt x="658" y="364"/>
                  </a:lnTo>
                  <a:lnTo>
                    <a:pt x="660" y="330"/>
                  </a:lnTo>
                  <a:lnTo>
                    <a:pt x="649" y="330"/>
                  </a:lnTo>
                  <a:lnTo>
                    <a:pt x="648" y="298"/>
                  </a:lnTo>
                  <a:lnTo>
                    <a:pt x="642" y="266"/>
                  </a:lnTo>
                  <a:lnTo>
                    <a:pt x="635" y="236"/>
                  </a:lnTo>
                  <a:lnTo>
                    <a:pt x="623" y="206"/>
                  </a:lnTo>
                  <a:lnTo>
                    <a:pt x="610" y="179"/>
                  </a:lnTo>
                  <a:lnTo>
                    <a:pt x="594" y="153"/>
                  </a:lnTo>
                  <a:lnTo>
                    <a:pt x="577" y="128"/>
                  </a:lnTo>
                  <a:lnTo>
                    <a:pt x="555" y="105"/>
                  </a:lnTo>
                  <a:lnTo>
                    <a:pt x="532" y="85"/>
                  </a:lnTo>
                  <a:lnTo>
                    <a:pt x="507" y="66"/>
                  </a:lnTo>
                  <a:lnTo>
                    <a:pt x="481" y="50"/>
                  </a:lnTo>
                  <a:lnTo>
                    <a:pt x="454" y="38"/>
                  </a:lnTo>
                  <a:lnTo>
                    <a:pt x="424" y="27"/>
                  </a:lnTo>
                  <a:lnTo>
                    <a:pt x="394" y="18"/>
                  </a:lnTo>
                  <a:lnTo>
                    <a:pt x="362" y="13"/>
                  </a:lnTo>
                  <a:lnTo>
                    <a:pt x="330" y="13"/>
                  </a:lnTo>
                  <a:lnTo>
                    <a:pt x="296" y="13"/>
                  </a:lnTo>
                  <a:lnTo>
                    <a:pt x="266" y="18"/>
                  </a:lnTo>
                  <a:lnTo>
                    <a:pt x="234" y="27"/>
                  </a:lnTo>
                  <a:lnTo>
                    <a:pt x="206" y="38"/>
                  </a:lnTo>
                  <a:lnTo>
                    <a:pt x="178" y="50"/>
                  </a:lnTo>
                  <a:lnTo>
                    <a:pt x="151" y="66"/>
                  </a:lnTo>
                  <a:lnTo>
                    <a:pt x="126" y="85"/>
                  </a:lnTo>
                  <a:lnTo>
                    <a:pt x="105" y="105"/>
                  </a:lnTo>
                  <a:lnTo>
                    <a:pt x="84" y="128"/>
                  </a:lnTo>
                  <a:lnTo>
                    <a:pt x="66" y="153"/>
                  </a:lnTo>
                  <a:lnTo>
                    <a:pt x="50" y="179"/>
                  </a:lnTo>
                  <a:lnTo>
                    <a:pt x="36" y="206"/>
                  </a:lnTo>
                  <a:lnTo>
                    <a:pt x="25" y="236"/>
                  </a:lnTo>
                  <a:lnTo>
                    <a:pt x="18" y="266"/>
                  </a:lnTo>
                  <a:lnTo>
                    <a:pt x="13" y="298"/>
                  </a:lnTo>
                  <a:lnTo>
                    <a:pt x="11" y="330"/>
                  </a:lnTo>
                  <a:lnTo>
                    <a:pt x="13" y="364"/>
                  </a:lnTo>
                  <a:lnTo>
                    <a:pt x="18" y="394"/>
                  </a:lnTo>
                  <a:lnTo>
                    <a:pt x="25" y="426"/>
                  </a:lnTo>
                  <a:lnTo>
                    <a:pt x="36" y="454"/>
                  </a:lnTo>
                  <a:lnTo>
                    <a:pt x="50" y="483"/>
                  </a:lnTo>
                  <a:lnTo>
                    <a:pt x="66" y="509"/>
                  </a:lnTo>
                  <a:lnTo>
                    <a:pt x="84" y="534"/>
                  </a:lnTo>
                  <a:lnTo>
                    <a:pt x="105" y="555"/>
                  </a:lnTo>
                  <a:lnTo>
                    <a:pt x="126" y="577"/>
                  </a:lnTo>
                  <a:lnTo>
                    <a:pt x="151" y="594"/>
                  </a:lnTo>
                  <a:lnTo>
                    <a:pt x="178" y="610"/>
                  </a:lnTo>
                  <a:lnTo>
                    <a:pt x="206" y="624"/>
                  </a:lnTo>
                  <a:lnTo>
                    <a:pt x="234" y="635"/>
                  </a:lnTo>
                  <a:lnTo>
                    <a:pt x="266" y="642"/>
                  </a:lnTo>
                  <a:lnTo>
                    <a:pt x="296" y="648"/>
                  </a:lnTo>
                  <a:lnTo>
                    <a:pt x="330" y="649"/>
                  </a:lnTo>
                  <a:lnTo>
                    <a:pt x="362" y="648"/>
                  </a:lnTo>
                  <a:lnTo>
                    <a:pt x="394" y="642"/>
                  </a:lnTo>
                  <a:lnTo>
                    <a:pt x="424" y="635"/>
                  </a:lnTo>
                  <a:lnTo>
                    <a:pt x="454" y="624"/>
                  </a:lnTo>
                  <a:lnTo>
                    <a:pt x="481" y="610"/>
                  </a:lnTo>
                  <a:lnTo>
                    <a:pt x="507" y="594"/>
                  </a:lnTo>
                  <a:lnTo>
                    <a:pt x="532" y="577"/>
                  </a:lnTo>
                  <a:lnTo>
                    <a:pt x="555" y="555"/>
                  </a:lnTo>
                  <a:lnTo>
                    <a:pt x="577" y="534"/>
                  </a:lnTo>
                  <a:lnTo>
                    <a:pt x="594" y="509"/>
                  </a:lnTo>
                  <a:lnTo>
                    <a:pt x="610" y="483"/>
                  </a:lnTo>
                  <a:lnTo>
                    <a:pt x="623" y="454"/>
                  </a:lnTo>
                  <a:lnTo>
                    <a:pt x="635" y="426"/>
                  </a:lnTo>
                  <a:lnTo>
                    <a:pt x="642" y="394"/>
                  </a:lnTo>
                  <a:lnTo>
                    <a:pt x="648" y="364"/>
                  </a:lnTo>
                  <a:lnTo>
                    <a:pt x="649" y="330"/>
                  </a:lnTo>
                  <a:lnTo>
                    <a:pt x="660" y="330"/>
                  </a:lnTo>
                  <a:close/>
                </a:path>
              </a:pathLst>
            </a:custGeom>
            <a:solidFill>
              <a:srgbClr val="C3E7FF"/>
            </a:solidFill>
            <a:ln w="9525">
              <a:noFill/>
              <a:round/>
              <a:headEnd/>
              <a:tailEnd/>
            </a:ln>
          </p:spPr>
          <p:txBody>
            <a:bodyPr/>
            <a:lstStyle/>
            <a:p>
              <a:endParaRPr lang="en-US"/>
            </a:p>
          </p:txBody>
        </p:sp>
        <p:sp>
          <p:nvSpPr>
            <p:cNvPr id="53402" name="Freeform 155"/>
            <p:cNvSpPr>
              <a:spLocks/>
            </p:cNvSpPr>
            <p:nvPr/>
          </p:nvSpPr>
          <p:spPr bwMode="auto">
            <a:xfrm>
              <a:off x="4223781" y="2854346"/>
              <a:ext cx="915812" cy="1030287"/>
            </a:xfrm>
            <a:custGeom>
              <a:avLst/>
              <a:gdLst>
                <a:gd name="T0" fmla="*/ 2147483647 w 649"/>
                <a:gd name="T1" fmla="*/ 2147483647 h 649"/>
                <a:gd name="T2" fmla="*/ 2147483647 w 649"/>
                <a:gd name="T3" fmla="*/ 2147483647 h 649"/>
                <a:gd name="T4" fmla="*/ 2147483647 w 649"/>
                <a:gd name="T5" fmla="*/ 2147483647 h 649"/>
                <a:gd name="T6" fmla="*/ 2147483647 w 649"/>
                <a:gd name="T7" fmla="*/ 2147483647 h 649"/>
                <a:gd name="T8" fmla="*/ 2147483647 w 649"/>
                <a:gd name="T9" fmla="*/ 2147483647 h 649"/>
                <a:gd name="T10" fmla="*/ 2147483647 w 649"/>
                <a:gd name="T11" fmla="*/ 2147483647 h 649"/>
                <a:gd name="T12" fmla="*/ 2147483647 w 649"/>
                <a:gd name="T13" fmla="*/ 2147483647 h 649"/>
                <a:gd name="T14" fmla="*/ 2147483647 w 649"/>
                <a:gd name="T15" fmla="*/ 2147483647 h 649"/>
                <a:gd name="T16" fmla="*/ 2147483647 w 649"/>
                <a:gd name="T17" fmla="*/ 2147483647 h 649"/>
                <a:gd name="T18" fmla="*/ 2147483647 w 649"/>
                <a:gd name="T19" fmla="*/ 2147483647 h 649"/>
                <a:gd name="T20" fmla="*/ 0 w 649"/>
                <a:gd name="T21" fmla="*/ 2147483647 h 649"/>
                <a:gd name="T22" fmla="*/ 2147483647 w 649"/>
                <a:gd name="T23" fmla="*/ 2147483647 h 649"/>
                <a:gd name="T24" fmla="*/ 2147483647 w 649"/>
                <a:gd name="T25" fmla="*/ 2147483647 h 649"/>
                <a:gd name="T26" fmla="*/ 2147483647 w 649"/>
                <a:gd name="T27" fmla="*/ 2147483647 h 649"/>
                <a:gd name="T28" fmla="*/ 2147483647 w 649"/>
                <a:gd name="T29" fmla="*/ 2147483647 h 649"/>
                <a:gd name="T30" fmla="*/ 2147483647 w 649"/>
                <a:gd name="T31" fmla="*/ 2147483647 h 649"/>
                <a:gd name="T32" fmla="*/ 2147483647 w 649"/>
                <a:gd name="T33" fmla="*/ 2147483647 h 649"/>
                <a:gd name="T34" fmla="*/ 2147483647 w 649"/>
                <a:gd name="T35" fmla="*/ 2147483647 h 649"/>
                <a:gd name="T36" fmla="*/ 2147483647 w 649"/>
                <a:gd name="T37" fmla="*/ 2147483647 h 649"/>
                <a:gd name="T38" fmla="*/ 2147483647 w 649"/>
                <a:gd name="T39" fmla="*/ 2147483647 h 649"/>
                <a:gd name="T40" fmla="*/ 2147483647 w 649"/>
                <a:gd name="T41" fmla="*/ 2147483647 h 649"/>
                <a:gd name="T42" fmla="*/ 2147483647 w 649"/>
                <a:gd name="T43" fmla="*/ 2147483647 h 649"/>
                <a:gd name="T44" fmla="*/ 2147483647 w 649"/>
                <a:gd name="T45" fmla="*/ 2147483647 h 649"/>
                <a:gd name="T46" fmla="*/ 2147483647 w 649"/>
                <a:gd name="T47" fmla="*/ 2147483647 h 649"/>
                <a:gd name="T48" fmla="*/ 2147483647 w 649"/>
                <a:gd name="T49" fmla="*/ 2147483647 h 649"/>
                <a:gd name="T50" fmla="*/ 2147483647 w 649"/>
                <a:gd name="T51" fmla="*/ 2147483647 h 649"/>
                <a:gd name="T52" fmla="*/ 2147483647 w 649"/>
                <a:gd name="T53" fmla="*/ 2147483647 h 649"/>
                <a:gd name="T54" fmla="*/ 2147483647 w 649"/>
                <a:gd name="T55" fmla="*/ 2147483647 h 649"/>
                <a:gd name="T56" fmla="*/ 2147483647 w 649"/>
                <a:gd name="T57" fmla="*/ 2147483647 h 649"/>
                <a:gd name="T58" fmla="*/ 2147483647 w 649"/>
                <a:gd name="T59" fmla="*/ 2147483647 h 649"/>
                <a:gd name="T60" fmla="*/ 2147483647 w 649"/>
                <a:gd name="T61" fmla="*/ 2147483647 h 649"/>
                <a:gd name="T62" fmla="*/ 2147483647 w 649"/>
                <a:gd name="T63" fmla="*/ 2147483647 h 649"/>
                <a:gd name="T64" fmla="*/ 2147483647 w 649"/>
                <a:gd name="T65" fmla="*/ 2147483647 h 649"/>
                <a:gd name="T66" fmla="*/ 2147483647 w 649"/>
                <a:gd name="T67" fmla="*/ 2147483647 h 649"/>
                <a:gd name="T68" fmla="*/ 2147483647 w 649"/>
                <a:gd name="T69" fmla="*/ 2147483647 h 649"/>
                <a:gd name="T70" fmla="*/ 2147483647 w 649"/>
                <a:gd name="T71" fmla="*/ 2147483647 h 649"/>
                <a:gd name="T72" fmla="*/ 2147483647 w 649"/>
                <a:gd name="T73" fmla="*/ 2147483647 h 649"/>
                <a:gd name="T74" fmla="*/ 2147483647 w 649"/>
                <a:gd name="T75" fmla="*/ 2147483647 h 649"/>
                <a:gd name="T76" fmla="*/ 2147483647 w 649"/>
                <a:gd name="T77" fmla="*/ 2147483647 h 649"/>
                <a:gd name="T78" fmla="*/ 2147483647 w 649"/>
                <a:gd name="T79" fmla="*/ 2147483647 h 649"/>
                <a:gd name="T80" fmla="*/ 2147483647 w 649"/>
                <a:gd name="T81" fmla="*/ 2147483647 h 649"/>
                <a:gd name="T82" fmla="*/ 2147483647 w 649"/>
                <a:gd name="T83" fmla="*/ 2147483647 h 649"/>
                <a:gd name="T84" fmla="*/ 2147483647 w 649"/>
                <a:gd name="T85" fmla="*/ 2147483647 h 64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49"/>
                <a:gd name="T130" fmla="*/ 0 h 649"/>
                <a:gd name="T131" fmla="*/ 649 w 649"/>
                <a:gd name="T132" fmla="*/ 649 h 64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49" h="649">
                  <a:moveTo>
                    <a:pt x="649" y="324"/>
                  </a:moveTo>
                  <a:lnTo>
                    <a:pt x="647" y="292"/>
                  </a:lnTo>
                  <a:lnTo>
                    <a:pt x="642" y="259"/>
                  </a:lnTo>
                  <a:lnTo>
                    <a:pt x="633" y="228"/>
                  </a:lnTo>
                  <a:lnTo>
                    <a:pt x="622" y="198"/>
                  </a:lnTo>
                  <a:lnTo>
                    <a:pt x="610" y="170"/>
                  </a:lnTo>
                  <a:lnTo>
                    <a:pt x="592" y="143"/>
                  </a:lnTo>
                  <a:lnTo>
                    <a:pt x="574" y="118"/>
                  </a:lnTo>
                  <a:lnTo>
                    <a:pt x="553" y="95"/>
                  </a:lnTo>
                  <a:lnTo>
                    <a:pt x="530" y="74"/>
                  </a:lnTo>
                  <a:lnTo>
                    <a:pt x="505" y="56"/>
                  </a:lnTo>
                  <a:lnTo>
                    <a:pt x="478" y="40"/>
                  </a:lnTo>
                  <a:lnTo>
                    <a:pt x="450" y="26"/>
                  </a:lnTo>
                  <a:lnTo>
                    <a:pt x="420" y="16"/>
                  </a:lnTo>
                  <a:lnTo>
                    <a:pt x="390" y="7"/>
                  </a:lnTo>
                  <a:lnTo>
                    <a:pt x="356" y="1"/>
                  </a:lnTo>
                  <a:lnTo>
                    <a:pt x="324" y="0"/>
                  </a:lnTo>
                  <a:lnTo>
                    <a:pt x="290" y="1"/>
                  </a:lnTo>
                  <a:lnTo>
                    <a:pt x="259" y="7"/>
                  </a:lnTo>
                  <a:lnTo>
                    <a:pt x="227" y="16"/>
                  </a:lnTo>
                  <a:lnTo>
                    <a:pt x="198" y="26"/>
                  </a:lnTo>
                  <a:lnTo>
                    <a:pt x="170" y="40"/>
                  </a:lnTo>
                  <a:lnTo>
                    <a:pt x="143" y="56"/>
                  </a:lnTo>
                  <a:lnTo>
                    <a:pt x="117" y="74"/>
                  </a:lnTo>
                  <a:lnTo>
                    <a:pt x="95" y="95"/>
                  </a:lnTo>
                  <a:lnTo>
                    <a:pt x="74" y="118"/>
                  </a:lnTo>
                  <a:lnTo>
                    <a:pt x="55" y="143"/>
                  </a:lnTo>
                  <a:lnTo>
                    <a:pt x="39" y="170"/>
                  </a:lnTo>
                  <a:lnTo>
                    <a:pt x="25" y="198"/>
                  </a:lnTo>
                  <a:lnTo>
                    <a:pt x="14" y="228"/>
                  </a:lnTo>
                  <a:lnTo>
                    <a:pt x="7" y="259"/>
                  </a:lnTo>
                  <a:lnTo>
                    <a:pt x="2" y="292"/>
                  </a:lnTo>
                  <a:lnTo>
                    <a:pt x="0" y="324"/>
                  </a:lnTo>
                  <a:lnTo>
                    <a:pt x="2" y="358"/>
                  </a:lnTo>
                  <a:lnTo>
                    <a:pt x="7" y="390"/>
                  </a:lnTo>
                  <a:lnTo>
                    <a:pt x="14" y="422"/>
                  </a:lnTo>
                  <a:lnTo>
                    <a:pt x="25" y="450"/>
                  </a:lnTo>
                  <a:lnTo>
                    <a:pt x="39" y="478"/>
                  </a:lnTo>
                  <a:lnTo>
                    <a:pt x="55" y="505"/>
                  </a:lnTo>
                  <a:lnTo>
                    <a:pt x="74" y="532"/>
                  </a:lnTo>
                  <a:lnTo>
                    <a:pt x="95" y="553"/>
                  </a:lnTo>
                  <a:lnTo>
                    <a:pt x="117" y="574"/>
                  </a:lnTo>
                  <a:lnTo>
                    <a:pt x="143" y="594"/>
                  </a:lnTo>
                  <a:lnTo>
                    <a:pt x="170" y="610"/>
                  </a:lnTo>
                  <a:lnTo>
                    <a:pt x="198" y="624"/>
                  </a:lnTo>
                  <a:lnTo>
                    <a:pt x="227" y="634"/>
                  </a:lnTo>
                  <a:lnTo>
                    <a:pt x="259" y="642"/>
                  </a:lnTo>
                  <a:lnTo>
                    <a:pt x="290" y="647"/>
                  </a:lnTo>
                  <a:lnTo>
                    <a:pt x="324" y="649"/>
                  </a:lnTo>
                  <a:lnTo>
                    <a:pt x="356" y="647"/>
                  </a:lnTo>
                  <a:lnTo>
                    <a:pt x="390" y="642"/>
                  </a:lnTo>
                  <a:lnTo>
                    <a:pt x="420" y="634"/>
                  </a:lnTo>
                  <a:lnTo>
                    <a:pt x="450" y="624"/>
                  </a:lnTo>
                  <a:lnTo>
                    <a:pt x="478" y="610"/>
                  </a:lnTo>
                  <a:lnTo>
                    <a:pt x="505" y="594"/>
                  </a:lnTo>
                  <a:lnTo>
                    <a:pt x="530" y="574"/>
                  </a:lnTo>
                  <a:lnTo>
                    <a:pt x="553" y="553"/>
                  </a:lnTo>
                  <a:lnTo>
                    <a:pt x="574" y="532"/>
                  </a:lnTo>
                  <a:lnTo>
                    <a:pt x="592" y="505"/>
                  </a:lnTo>
                  <a:lnTo>
                    <a:pt x="610" y="478"/>
                  </a:lnTo>
                  <a:lnTo>
                    <a:pt x="622" y="450"/>
                  </a:lnTo>
                  <a:lnTo>
                    <a:pt x="633" y="422"/>
                  </a:lnTo>
                  <a:lnTo>
                    <a:pt x="642" y="390"/>
                  </a:lnTo>
                  <a:lnTo>
                    <a:pt x="647" y="358"/>
                  </a:lnTo>
                  <a:lnTo>
                    <a:pt x="649" y="324"/>
                  </a:lnTo>
                  <a:lnTo>
                    <a:pt x="638" y="324"/>
                  </a:lnTo>
                  <a:lnTo>
                    <a:pt x="636" y="292"/>
                  </a:lnTo>
                  <a:lnTo>
                    <a:pt x="631" y="262"/>
                  </a:lnTo>
                  <a:lnTo>
                    <a:pt x="624" y="232"/>
                  </a:lnTo>
                  <a:lnTo>
                    <a:pt x="613" y="202"/>
                  </a:lnTo>
                  <a:lnTo>
                    <a:pt x="599" y="175"/>
                  </a:lnTo>
                  <a:lnTo>
                    <a:pt x="583" y="149"/>
                  </a:lnTo>
                  <a:lnTo>
                    <a:pt x="565" y="126"/>
                  </a:lnTo>
                  <a:lnTo>
                    <a:pt x="546" y="102"/>
                  </a:lnTo>
                  <a:lnTo>
                    <a:pt x="523" y="83"/>
                  </a:lnTo>
                  <a:lnTo>
                    <a:pt x="500" y="65"/>
                  </a:lnTo>
                  <a:lnTo>
                    <a:pt x="473" y="49"/>
                  </a:lnTo>
                  <a:lnTo>
                    <a:pt x="447" y="35"/>
                  </a:lnTo>
                  <a:lnTo>
                    <a:pt x="416" y="26"/>
                  </a:lnTo>
                  <a:lnTo>
                    <a:pt x="386" y="17"/>
                  </a:lnTo>
                  <a:lnTo>
                    <a:pt x="356" y="12"/>
                  </a:lnTo>
                  <a:lnTo>
                    <a:pt x="324" y="12"/>
                  </a:lnTo>
                  <a:lnTo>
                    <a:pt x="292" y="12"/>
                  </a:lnTo>
                  <a:lnTo>
                    <a:pt x="260" y="17"/>
                  </a:lnTo>
                  <a:lnTo>
                    <a:pt x="230" y="26"/>
                  </a:lnTo>
                  <a:lnTo>
                    <a:pt x="202" y="35"/>
                  </a:lnTo>
                  <a:lnTo>
                    <a:pt x="175" y="49"/>
                  </a:lnTo>
                  <a:lnTo>
                    <a:pt x="149" y="65"/>
                  </a:lnTo>
                  <a:lnTo>
                    <a:pt x="124" y="83"/>
                  </a:lnTo>
                  <a:lnTo>
                    <a:pt x="103" y="102"/>
                  </a:lnTo>
                  <a:lnTo>
                    <a:pt x="81" y="126"/>
                  </a:lnTo>
                  <a:lnTo>
                    <a:pt x="64" y="149"/>
                  </a:lnTo>
                  <a:lnTo>
                    <a:pt x="48" y="175"/>
                  </a:lnTo>
                  <a:lnTo>
                    <a:pt x="35" y="202"/>
                  </a:lnTo>
                  <a:lnTo>
                    <a:pt x="25" y="232"/>
                  </a:lnTo>
                  <a:lnTo>
                    <a:pt x="17" y="262"/>
                  </a:lnTo>
                  <a:lnTo>
                    <a:pt x="12" y="292"/>
                  </a:lnTo>
                  <a:lnTo>
                    <a:pt x="10" y="324"/>
                  </a:lnTo>
                  <a:lnTo>
                    <a:pt x="12" y="356"/>
                  </a:lnTo>
                  <a:lnTo>
                    <a:pt x="17" y="388"/>
                  </a:lnTo>
                  <a:lnTo>
                    <a:pt x="25" y="418"/>
                  </a:lnTo>
                  <a:lnTo>
                    <a:pt x="35" y="446"/>
                  </a:lnTo>
                  <a:lnTo>
                    <a:pt x="48" y="473"/>
                  </a:lnTo>
                  <a:lnTo>
                    <a:pt x="64" y="500"/>
                  </a:lnTo>
                  <a:lnTo>
                    <a:pt x="81" y="524"/>
                  </a:lnTo>
                  <a:lnTo>
                    <a:pt x="103" y="546"/>
                  </a:lnTo>
                  <a:lnTo>
                    <a:pt x="124" y="567"/>
                  </a:lnTo>
                  <a:lnTo>
                    <a:pt x="149" y="585"/>
                  </a:lnTo>
                  <a:lnTo>
                    <a:pt x="175" y="601"/>
                  </a:lnTo>
                  <a:lnTo>
                    <a:pt x="202" y="613"/>
                  </a:lnTo>
                  <a:lnTo>
                    <a:pt x="230" y="624"/>
                  </a:lnTo>
                  <a:lnTo>
                    <a:pt x="260" y="631"/>
                  </a:lnTo>
                  <a:lnTo>
                    <a:pt x="292" y="636"/>
                  </a:lnTo>
                  <a:lnTo>
                    <a:pt x="324" y="638"/>
                  </a:lnTo>
                  <a:lnTo>
                    <a:pt x="356" y="636"/>
                  </a:lnTo>
                  <a:lnTo>
                    <a:pt x="386" y="631"/>
                  </a:lnTo>
                  <a:lnTo>
                    <a:pt x="416" y="624"/>
                  </a:lnTo>
                  <a:lnTo>
                    <a:pt x="447" y="613"/>
                  </a:lnTo>
                  <a:lnTo>
                    <a:pt x="473" y="601"/>
                  </a:lnTo>
                  <a:lnTo>
                    <a:pt x="500" y="585"/>
                  </a:lnTo>
                  <a:lnTo>
                    <a:pt x="523" y="567"/>
                  </a:lnTo>
                  <a:lnTo>
                    <a:pt x="546" y="546"/>
                  </a:lnTo>
                  <a:lnTo>
                    <a:pt x="565" y="524"/>
                  </a:lnTo>
                  <a:lnTo>
                    <a:pt x="583" y="500"/>
                  </a:lnTo>
                  <a:lnTo>
                    <a:pt x="599" y="473"/>
                  </a:lnTo>
                  <a:lnTo>
                    <a:pt x="613" y="446"/>
                  </a:lnTo>
                  <a:lnTo>
                    <a:pt x="624" y="418"/>
                  </a:lnTo>
                  <a:lnTo>
                    <a:pt x="631" y="388"/>
                  </a:lnTo>
                  <a:lnTo>
                    <a:pt x="636" y="356"/>
                  </a:lnTo>
                  <a:lnTo>
                    <a:pt x="638" y="324"/>
                  </a:lnTo>
                  <a:lnTo>
                    <a:pt x="649" y="324"/>
                  </a:lnTo>
                  <a:close/>
                </a:path>
              </a:pathLst>
            </a:custGeom>
            <a:solidFill>
              <a:srgbClr val="C4E7FF"/>
            </a:solidFill>
            <a:ln w="9525">
              <a:noFill/>
              <a:round/>
              <a:headEnd/>
              <a:tailEnd/>
            </a:ln>
          </p:spPr>
          <p:txBody>
            <a:bodyPr/>
            <a:lstStyle/>
            <a:p>
              <a:endParaRPr lang="en-US"/>
            </a:p>
          </p:txBody>
        </p:sp>
        <p:sp>
          <p:nvSpPr>
            <p:cNvPr id="53403" name="Freeform 156"/>
            <p:cNvSpPr>
              <a:spLocks/>
            </p:cNvSpPr>
            <p:nvPr/>
          </p:nvSpPr>
          <p:spPr bwMode="auto">
            <a:xfrm>
              <a:off x="4230837" y="2865458"/>
              <a:ext cx="900289" cy="1009650"/>
            </a:xfrm>
            <a:custGeom>
              <a:avLst/>
              <a:gdLst>
                <a:gd name="T0" fmla="*/ 2147483647 w 638"/>
                <a:gd name="T1" fmla="*/ 2147483647 h 636"/>
                <a:gd name="T2" fmla="*/ 2147483647 w 638"/>
                <a:gd name="T3" fmla="*/ 2147483647 h 636"/>
                <a:gd name="T4" fmla="*/ 2147483647 w 638"/>
                <a:gd name="T5" fmla="*/ 2147483647 h 636"/>
                <a:gd name="T6" fmla="*/ 2147483647 w 638"/>
                <a:gd name="T7" fmla="*/ 2147483647 h 636"/>
                <a:gd name="T8" fmla="*/ 2147483647 w 638"/>
                <a:gd name="T9" fmla="*/ 2147483647 h 636"/>
                <a:gd name="T10" fmla="*/ 2147483647 w 638"/>
                <a:gd name="T11" fmla="*/ 0 h 636"/>
                <a:gd name="T12" fmla="*/ 2147483647 w 638"/>
                <a:gd name="T13" fmla="*/ 2147483647 h 636"/>
                <a:gd name="T14" fmla="*/ 2147483647 w 638"/>
                <a:gd name="T15" fmla="*/ 2147483647 h 636"/>
                <a:gd name="T16" fmla="*/ 2147483647 w 638"/>
                <a:gd name="T17" fmla="*/ 2147483647 h 636"/>
                <a:gd name="T18" fmla="*/ 2147483647 w 638"/>
                <a:gd name="T19" fmla="*/ 2147483647 h 636"/>
                <a:gd name="T20" fmla="*/ 0 w 638"/>
                <a:gd name="T21" fmla="*/ 2147483647 h 636"/>
                <a:gd name="T22" fmla="*/ 2147483647 w 638"/>
                <a:gd name="T23" fmla="*/ 2147483647 h 636"/>
                <a:gd name="T24" fmla="*/ 2147483647 w 638"/>
                <a:gd name="T25" fmla="*/ 2147483647 h 636"/>
                <a:gd name="T26" fmla="*/ 2147483647 w 638"/>
                <a:gd name="T27" fmla="*/ 2147483647 h 636"/>
                <a:gd name="T28" fmla="*/ 2147483647 w 638"/>
                <a:gd name="T29" fmla="*/ 2147483647 h 636"/>
                <a:gd name="T30" fmla="*/ 2147483647 w 638"/>
                <a:gd name="T31" fmla="*/ 2147483647 h 636"/>
                <a:gd name="T32" fmla="*/ 2147483647 w 638"/>
                <a:gd name="T33" fmla="*/ 2147483647 h 636"/>
                <a:gd name="T34" fmla="*/ 2147483647 w 638"/>
                <a:gd name="T35" fmla="*/ 2147483647 h 636"/>
                <a:gd name="T36" fmla="*/ 2147483647 w 638"/>
                <a:gd name="T37" fmla="*/ 2147483647 h 636"/>
                <a:gd name="T38" fmla="*/ 2147483647 w 638"/>
                <a:gd name="T39" fmla="*/ 2147483647 h 636"/>
                <a:gd name="T40" fmla="*/ 2147483647 w 638"/>
                <a:gd name="T41" fmla="*/ 2147483647 h 636"/>
                <a:gd name="T42" fmla="*/ 2147483647 w 638"/>
                <a:gd name="T43" fmla="*/ 2147483647 h 636"/>
                <a:gd name="T44" fmla="*/ 2147483647 w 638"/>
                <a:gd name="T45" fmla="*/ 2147483647 h 636"/>
                <a:gd name="T46" fmla="*/ 2147483647 w 638"/>
                <a:gd name="T47" fmla="*/ 2147483647 h 636"/>
                <a:gd name="T48" fmla="*/ 2147483647 w 638"/>
                <a:gd name="T49" fmla="*/ 2147483647 h 636"/>
                <a:gd name="T50" fmla="*/ 2147483647 w 638"/>
                <a:gd name="T51" fmla="*/ 2147483647 h 636"/>
                <a:gd name="T52" fmla="*/ 2147483647 w 638"/>
                <a:gd name="T53" fmla="*/ 2147483647 h 636"/>
                <a:gd name="T54" fmla="*/ 2147483647 w 638"/>
                <a:gd name="T55" fmla="*/ 2147483647 h 636"/>
                <a:gd name="T56" fmla="*/ 2147483647 w 638"/>
                <a:gd name="T57" fmla="*/ 2147483647 h 636"/>
                <a:gd name="T58" fmla="*/ 2147483647 w 638"/>
                <a:gd name="T59" fmla="*/ 2147483647 h 636"/>
                <a:gd name="T60" fmla="*/ 2147483647 w 638"/>
                <a:gd name="T61" fmla="*/ 2147483647 h 636"/>
                <a:gd name="T62" fmla="*/ 2147483647 w 638"/>
                <a:gd name="T63" fmla="*/ 2147483647 h 636"/>
                <a:gd name="T64" fmla="*/ 2147483647 w 638"/>
                <a:gd name="T65" fmla="*/ 2147483647 h 636"/>
                <a:gd name="T66" fmla="*/ 2147483647 w 638"/>
                <a:gd name="T67" fmla="*/ 2147483647 h 636"/>
                <a:gd name="T68" fmla="*/ 2147483647 w 638"/>
                <a:gd name="T69" fmla="*/ 2147483647 h 636"/>
                <a:gd name="T70" fmla="*/ 2147483647 w 638"/>
                <a:gd name="T71" fmla="*/ 2147483647 h 636"/>
                <a:gd name="T72" fmla="*/ 2147483647 w 638"/>
                <a:gd name="T73" fmla="*/ 2147483647 h 636"/>
                <a:gd name="T74" fmla="*/ 2147483647 w 638"/>
                <a:gd name="T75" fmla="*/ 2147483647 h 636"/>
                <a:gd name="T76" fmla="*/ 2147483647 w 638"/>
                <a:gd name="T77" fmla="*/ 2147483647 h 636"/>
                <a:gd name="T78" fmla="*/ 2147483647 w 638"/>
                <a:gd name="T79" fmla="*/ 2147483647 h 636"/>
                <a:gd name="T80" fmla="*/ 2147483647 w 638"/>
                <a:gd name="T81" fmla="*/ 2147483647 h 636"/>
                <a:gd name="T82" fmla="*/ 2147483647 w 638"/>
                <a:gd name="T83" fmla="*/ 2147483647 h 636"/>
                <a:gd name="T84" fmla="*/ 2147483647 w 638"/>
                <a:gd name="T85" fmla="*/ 2147483647 h 6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38"/>
                <a:gd name="T130" fmla="*/ 0 h 636"/>
                <a:gd name="T131" fmla="*/ 638 w 638"/>
                <a:gd name="T132" fmla="*/ 636 h 6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38" h="636">
                  <a:moveTo>
                    <a:pt x="638" y="317"/>
                  </a:moveTo>
                  <a:lnTo>
                    <a:pt x="637" y="285"/>
                  </a:lnTo>
                  <a:lnTo>
                    <a:pt x="631" y="253"/>
                  </a:lnTo>
                  <a:lnTo>
                    <a:pt x="624" y="223"/>
                  </a:lnTo>
                  <a:lnTo>
                    <a:pt x="612" y="193"/>
                  </a:lnTo>
                  <a:lnTo>
                    <a:pt x="599" y="166"/>
                  </a:lnTo>
                  <a:lnTo>
                    <a:pt x="583" y="140"/>
                  </a:lnTo>
                  <a:lnTo>
                    <a:pt x="566" y="115"/>
                  </a:lnTo>
                  <a:lnTo>
                    <a:pt x="544" y="92"/>
                  </a:lnTo>
                  <a:lnTo>
                    <a:pt x="521" y="72"/>
                  </a:lnTo>
                  <a:lnTo>
                    <a:pt x="496" y="53"/>
                  </a:lnTo>
                  <a:lnTo>
                    <a:pt x="470" y="37"/>
                  </a:lnTo>
                  <a:lnTo>
                    <a:pt x="443" y="25"/>
                  </a:lnTo>
                  <a:lnTo>
                    <a:pt x="413" y="14"/>
                  </a:lnTo>
                  <a:lnTo>
                    <a:pt x="383" y="5"/>
                  </a:lnTo>
                  <a:lnTo>
                    <a:pt x="351" y="0"/>
                  </a:lnTo>
                  <a:lnTo>
                    <a:pt x="319" y="0"/>
                  </a:lnTo>
                  <a:lnTo>
                    <a:pt x="285" y="0"/>
                  </a:lnTo>
                  <a:lnTo>
                    <a:pt x="255" y="5"/>
                  </a:lnTo>
                  <a:lnTo>
                    <a:pt x="223" y="14"/>
                  </a:lnTo>
                  <a:lnTo>
                    <a:pt x="195" y="25"/>
                  </a:lnTo>
                  <a:lnTo>
                    <a:pt x="167" y="37"/>
                  </a:lnTo>
                  <a:lnTo>
                    <a:pt x="140" y="53"/>
                  </a:lnTo>
                  <a:lnTo>
                    <a:pt x="115" y="72"/>
                  </a:lnTo>
                  <a:lnTo>
                    <a:pt x="94" y="92"/>
                  </a:lnTo>
                  <a:lnTo>
                    <a:pt x="73" y="115"/>
                  </a:lnTo>
                  <a:lnTo>
                    <a:pt x="55" y="140"/>
                  </a:lnTo>
                  <a:lnTo>
                    <a:pt x="39" y="166"/>
                  </a:lnTo>
                  <a:lnTo>
                    <a:pt x="25" y="193"/>
                  </a:lnTo>
                  <a:lnTo>
                    <a:pt x="14" y="223"/>
                  </a:lnTo>
                  <a:lnTo>
                    <a:pt x="7" y="253"/>
                  </a:lnTo>
                  <a:lnTo>
                    <a:pt x="2" y="285"/>
                  </a:lnTo>
                  <a:lnTo>
                    <a:pt x="0" y="317"/>
                  </a:lnTo>
                  <a:lnTo>
                    <a:pt x="2" y="351"/>
                  </a:lnTo>
                  <a:lnTo>
                    <a:pt x="7" y="381"/>
                  </a:lnTo>
                  <a:lnTo>
                    <a:pt x="14" y="413"/>
                  </a:lnTo>
                  <a:lnTo>
                    <a:pt x="25" y="441"/>
                  </a:lnTo>
                  <a:lnTo>
                    <a:pt x="39" y="470"/>
                  </a:lnTo>
                  <a:lnTo>
                    <a:pt x="55" y="496"/>
                  </a:lnTo>
                  <a:lnTo>
                    <a:pt x="73" y="521"/>
                  </a:lnTo>
                  <a:lnTo>
                    <a:pt x="94" y="542"/>
                  </a:lnTo>
                  <a:lnTo>
                    <a:pt x="115" y="564"/>
                  </a:lnTo>
                  <a:lnTo>
                    <a:pt x="140" y="581"/>
                  </a:lnTo>
                  <a:lnTo>
                    <a:pt x="167" y="597"/>
                  </a:lnTo>
                  <a:lnTo>
                    <a:pt x="195" y="611"/>
                  </a:lnTo>
                  <a:lnTo>
                    <a:pt x="223" y="622"/>
                  </a:lnTo>
                  <a:lnTo>
                    <a:pt x="255" y="629"/>
                  </a:lnTo>
                  <a:lnTo>
                    <a:pt x="285" y="635"/>
                  </a:lnTo>
                  <a:lnTo>
                    <a:pt x="319" y="636"/>
                  </a:lnTo>
                  <a:lnTo>
                    <a:pt x="351" y="635"/>
                  </a:lnTo>
                  <a:lnTo>
                    <a:pt x="383" y="629"/>
                  </a:lnTo>
                  <a:lnTo>
                    <a:pt x="413" y="622"/>
                  </a:lnTo>
                  <a:lnTo>
                    <a:pt x="443" y="611"/>
                  </a:lnTo>
                  <a:lnTo>
                    <a:pt x="470" y="597"/>
                  </a:lnTo>
                  <a:lnTo>
                    <a:pt x="496" y="581"/>
                  </a:lnTo>
                  <a:lnTo>
                    <a:pt x="521" y="564"/>
                  </a:lnTo>
                  <a:lnTo>
                    <a:pt x="544" y="542"/>
                  </a:lnTo>
                  <a:lnTo>
                    <a:pt x="566" y="521"/>
                  </a:lnTo>
                  <a:lnTo>
                    <a:pt x="583" y="496"/>
                  </a:lnTo>
                  <a:lnTo>
                    <a:pt x="599" y="470"/>
                  </a:lnTo>
                  <a:lnTo>
                    <a:pt x="612" y="441"/>
                  </a:lnTo>
                  <a:lnTo>
                    <a:pt x="624" y="413"/>
                  </a:lnTo>
                  <a:lnTo>
                    <a:pt x="631" y="381"/>
                  </a:lnTo>
                  <a:lnTo>
                    <a:pt x="637" y="351"/>
                  </a:lnTo>
                  <a:lnTo>
                    <a:pt x="638" y="317"/>
                  </a:lnTo>
                  <a:lnTo>
                    <a:pt x="628" y="317"/>
                  </a:lnTo>
                  <a:lnTo>
                    <a:pt x="626" y="285"/>
                  </a:lnTo>
                  <a:lnTo>
                    <a:pt x="621" y="255"/>
                  </a:lnTo>
                  <a:lnTo>
                    <a:pt x="613" y="227"/>
                  </a:lnTo>
                  <a:lnTo>
                    <a:pt x="603" y="198"/>
                  </a:lnTo>
                  <a:lnTo>
                    <a:pt x="590" y="170"/>
                  </a:lnTo>
                  <a:lnTo>
                    <a:pt x="574" y="145"/>
                  </a:lnTo>
                  <a:lnTo>
                    <a:pt x="557" y="122"/>
                  </a:lnTo>
                  <a:lnTo>
                    <a:pt x="537" y="99"/>
                  </a:lnTo>
                  <a:lnTo>
                    <a:pt x="514" y="80"/>
                  </a:lnTo>
                  <a:lnTo>
                    <a:pt x="491" y="62"/>
                  </a:lnTo>
                  <a:lnTo>
                    <a:pt x="466" y="48"/>
                  </a:lnTo>
                  <a:lnTo>
                    <a:pt x="438" y="33"/>
                  </a:lnTo>
                  <a:lnTo>
                    <a:pt x="410" y="23"/>
                  </a:lnTo>
                  <a:lnTo>
                    <a:pt x="381" y="16"/>
                  </a:lnTo>
                  <a:lnTo>
                    <a:pt x="351" y="10"/>
                  </a:lnTo>
                  <a:lnTo>
                    <a:pt x="319" y="10"/>
                  </a:lnTo>
                  <a:lnTo>
                    <a:pt x="287" y="10"/>
                  </a:lnTo>
                  <a:lnTo>
                    <a:pt x="257" y="16"/>
                  </a:lnTo>
                  <a:lnTo>
                    <a:pt x="227" y="23"/>
                  </a:lnTo>
                  <a:lnTo>
                    <a:pt x="199" y="33"/>
                  </a:lnTo>
                  <a:lnTo>
                    <a:pt x="172" y="48"/>
                  </a:lnTo>
                  <a:lnTo>
                    <a:pt x="147" y="62"/>
                  </a:lnTo>
                  <a:lnTo>
                    <a:pt x="122" y="80"/>
                  </a:lnTo>
                  <a:lnTo>
                    <a:pt x="101" y="99"/>
                  </a:lnTo>
                  <a:lnTo>
                    <a:pt x="82" y="122"/>
                  </a:lnTo>
                  <a:lnTo>
                    <a:pt x="64" y="145"/>
                  </a:lnTo>
                  <a:lnTo>
                    <a:pt x="48" y="170"/>
                  </a:lnTo>
                  <a:lnTo>
                    <a:pt x="36" y="198"/>
                  </a:lnTo>
                  <a:lnTo>
                    <a:pt x="25" y="227"/>
                  </a:lnTo>
                  <a:lnTo>
                    <a:pt x="18" y="255"/>
                  </a:lnTo>
                  <a:lnTo>
                    <a:pt x="12" y="285"/>
                  </a:lnTo>
                  <a:lnTo>
                    <a:pt x="11" y="317"/>
                  </a:lnTo>
                  <a:lnTo>
                    <a:pt x="12" y="349"/>
                  </a:lnTo>
                  <a:lnTo>
                    <a:pt x="18" y="379"/>
                  </a:lnTo>
                  <a:lnTo>
                    <a:pt x="25" y="409"/>
                  </a:lnTo>
                  <a:lnTo>
                    <a:pt x="36" y="438"/>
                  </a:lnTo>
                  <a:lnTo>
                    <a:pt x="48" y="464"/>
                  </a:lnTo>
                  <a:lnTo>
                    <a:pt x="64" y="489"/>
                  </a:lnTo>
                  <a:lnTo>
                    <a:pt x="82" y="514"/>
                  </a:lnTo>
                  <a:lnTo>
                    <a:pt x="101" y="535"/>
                  </a:lnTo>
                  <a:lnTo>
                    <a:pt x="122" y="555"/>
                  </a:lnTo>
                  <a:lnTo>
                    <a:pt x="147" y="572"/>
                  </a:lnTo>
                  <a:lnTo>
                    <a:pt x="172" y="588"/>
                  </a:lnTo>
                  <a:lnTo>
                    <a:pt x="199" y="601"/>
                  </a:lnTo>
                  <a:lnTo>
                    <a:pt x="227" y="611"/>
                  </a:lnTo>
                  <a:lnTo>
                    <a:pt x="257" y="619"/>
                  </a:lnTo>
                  <a:lnTo>
                    <a:pt x="287" y="624"/>
                  </a:lnTo>
                  <a:lnTo>
                    <a:pt x="319" y="626"/>
                  </a:lnTo>
                  <a:lnTo>
                    <a:pt x="351" y="624"/>
                  </a:lnTo>
                  <a:lnTo>
                    <a:pt x="381" y="619"/>
                  </a:lnTo>
                  <a:lnTo>
                    <a:pt x="410" y="611"/>
                  </a:lnTo>
                  <a:lnTo>
                    <a:pt x="438" y="601"/>
                  </a:lnTo>
                  <a:lnTo>
                    <a:pt x="466" y="588"/>
                  </a:lnTo>
                  <a:lnTo>
                    <a:pt x="491" y="572"/>
                  </a:lnTo>
                  <a:lnTo>
                    <a:pt x="514" y="555"/>
                  </a:lnTo>
                  <a:lnTo>
                    <a:pt x="537" y="535"/>
                  </a:lnTo>
                  <a:lnTo>
                    <a:pt x="557" y="514"/>
                  </a:lnTo>
                  <a:lnTo>
                    <a:pt x="574" y="489"/>
                  </a:lnTo>
                  <a:lnTo>
                    <a:pt x="590" y="464"/>
                  </a:lnTo>
                  <a:lnTo>
                    <a:pt x="603" y="438"/>
                  </a:lnTo>
                  <a:lnTo>
                    <a:pt x="613" y="409"/>
                  </a:lnTo>
                  <a:lnTo>
                    <a:pt x="621" y="379"/>
                  </a:lnTo>
                  <a:lnTo>
                    <a:pt x="626" y="349"/>
                  </a:lnTo>
                  <a:lnTo>
                    <a:pt x="628" y="317"/>
                  </a:lnTo>
                  <a:lnTo>
                    <a:pt x="638" y="317"/>
                  </a:lnTo>
                  <a:close/>
                </a:path>
              </a:pathLst>
            </a:custGeom>
            <a:solidFill>
              <a:srgbClr val="C5E7FF"/>
            </a:solidFill>
            <a:ln w="9525">
              <a:noFill/>
              <a:round/>
              <a:headEnd/>
              <a:tailEnd/>
            </a:ln>
          </p:spPr>
          <p:txBody>
            <a:bodyPr/>
            <a:lstStyle/>
            <a:p>
              <a:endParaRPr lang="en-US"/>
            </a:p>
          </p:txBody>
        </p:sp>
        <p:sp>
          <p:nvSpPr>
            <p:cNvPr id="53404" name="Freeform 157"/>
            <p:cNvSpPr>
              <a:spLocks/>
            </p:cNvSpPr>
            <p:nvPr/>
          </p:nvSpPr>
          <p:spPr bwMode="auto">
            <a:xfrm>
              <a:off x="4237890" y="2873398"/>
              <a:ext cx="886178" cy="993775"/>
            </a:xfrm>
            <a:custGeom>
              <a:avLst/>
              <a:gdLst>
                <a:gd name="T0" fmla="*/ 2147483647 w 628"/>
                <a:gd name="T1" fmla="*/ 2147483647 h 626"/>
                <a:gd name="T2" fmla="*/ 2147483647 w 628"/>
                <a:gd name="T3" fmla="*/ 2147483647 h 626"/>
                <a:gd name="T4" fmla="*/ 2147483647 w 628"/>
                <a:gd name="T5" fmla="*/ 2147483647 h 626"/>
                <a:gd name="T6" fmla="*/ 2147483647 w 628"/>
                <a:gd name="T7" fmla="*/ 2147483647 h 626"/>
                <a:gd name="T8" fmla="*/ 2147483647 w 628"/>
                <a:gd name="T9" fmla="*/ 2147483647 h 626"/>
                <a:gd name="T10" fmla="*/ 2147483647 w 628"/>
                <a:gd name="T11" fmla="*/ 0 h 626"/>
                <a:gd name="T12" fmla="*/ 2147483647 w 628"/>
                <a:gd name="T13" fmla="*/ 2147483647 h 626"/>
                <a:gd name="T14" fmla="*/ 2147483647 w 628"/>
                <a:gd name="T15" fmla="*/ 2147483647 h 626"/>
                <a:gd name="T16" fmla="*/ 2147483647 w 628"/>
                <a:gd name="T17" fmla="*/ 2147483647 h 626"/>
                <a:gd name="T18" fmla="*/ 2147483647 w 628"/>
                <a:gd name="T19" fmla="*/ 2147483647 h 626"/>
                <a:gd name="T20" fmla="*/ 0 w 628"/>
                <a:gd name="T21" fmla="*/ 2147483647 h 626"/>
                <a:gd name="T22" fmla="*/ 2147483647 w 628"/>
                <a:gd name="T23" fmla="*/ 2147483647 h 626"/>
                <a:gd name="T24" fmla="*/ 2147483647 w 628"/>
                <a:gd name="T25" fmla="*/ 2147483647 h 626"/>
                <a:gd name="T26" fmla="*/ 2147483647 w 628"/>
                <a:gd name="T27" fmla="*/ 2147483647 h 626"/>
                <a:gd name="T28" fmla="*/ 2147483647 w 628"/>
                <a:gd name="T29" fmla="*/ 2147483647 h 626"/>
                <a:gd name="T30" fmla="*/ 2147483647 w 628"/>
                <a:gd name="T31" fmla="*/ 2147483647 h 626"/>
                <a:gd name="T32" fmla="*/ 2147483647 w 628"/>
                <a:gd name="T33" fmla="*/ 2147483647 h 626"/>
                <a:gd name="T34" fmla="*/ 2147483647 w 628"/>
                <a:gd name="T35" fmla="*/ 2147483647 h 626"/>
                <a:gd name="T36" fmla="*/ 2147483647 w 628"/>
                <a:gd name="T37" fmla="*/ 2147483647 h 626"/>
                <a:gd name="T38" fmla="*/ 2147483647 w 628"/>
                <a:gd name="T39" fmla="*/ 2147483647 h 626"/>
                <a:gd name="T40" fmla="*/ 2147483647 w 628"/>
                <a:gd name="T41" fmla="*/ 2147483647 h 626"/>
                <a:gd name="T42" fmla="*/ 2147483647 w 628"/>
                <a:gd name="T43" fmla="*/ 2147483647 h 626"/>
                <a:gd name="T44" fmla="*/ 2147483647 w 628"/>
                <a:gd name="T45" fmla="*/ 2147483647 h 626"/>
                <a:gd name="T46" fmla="*/ 2147483647 w 628"/>
                <a:gd name="T47" fmla="*/ 2147483647 h 626"/>
                <a:gd name="T48" fmla="*/ 2147483647 w 628"/>
                <a:gd name="T49" fmla="*/ 2147483647 h 626"/>
                <a:gd name="T50" fmla="*/ 2147483647 w 628"/>
                <a:gd name="T51" fmla="*/ 2147483647 h 626"/>
                <a:gd name="T52" fmla="*/ 2147483647 w 628"/>
                <a:gd name="T53" fmla="*/ 2147483647 h 626"/>
                <a:gd name="T54" fmla="*/ 2147483647 w 628"/>
                <a:gd name="T55" fmla="*/ 2147483647 h 626"/>
                <a:gd name="T56" fmla="*/ 2147483647 w 628"/>
                <a:gd name="T57" fmla="*/ 2147483647 h 626"/>
                <a:gd name="T58" fmla="*/ 2147483647 w 628"/>
                <a:gd name="T59" fmla="*/ 2147483647 h 626"/>
                <a:gd name="T60" fmla="*/ 2147483647 w 628"/>
                <a:gd name="T61" fmla="*/ 2147483647 h 626"/>
                <a:gd name="T62" fmla="*/ 2147483647 w 628"/>
                <a:gd name="T63" fmla="*/ 2147483647 h 626"/>
                <a:gd name="T64" fmla="*/ 2147483647 w 628"/>
                <a:gd name="T65" fmla="*/ 2147483647 h 626"/>
                <a:gd name="T66" fmla="*/ 2147483647 w 628"/>
                <a:gd name="T67" fmla="*/ 2147483647 h 626"/>
                <a:gd name="T68" fmla="*/ 2147483647 w 628"/>
                <a:gd name="T69" fmla="*/ 2147483647 h 626"/>
                <a:gd name="T70" fmla="*/ 2147483647 w 628"/>
                <a:gd name="T71" fmla="*/ 2147483647 h 626"/>
                <a:gd name="T72" fmla="*/ 2147483647 w 628"/>
                <a:gd name="T73" fmla="*/ 2147483647 h 626"/>
                <a:gd name="T74" fmla="*/ 2147483647 w 628"/>
                <a:gd name="T75" fmla="*/ 2147483647 h 626"/>
                <a:gd name="T76" fmla="*/ 2147483647 w 628"/>
                <a:gd name="T77" fmla="*/ 2147483647 h 626"/>
                <a:gd name="T78" fmla="*/ 2147483647 w 628"/>
                <a:gd name="T79" fmla="*/ 2147483647 h 626"/>
                <a:gd name="T80" fmla="*/ 2147483647 w 628"/>
                <a:gd name="T81" fmla="*/ 2147483647 h 626"/>
                <a:gd name="T82" fmla="*/ 2147483647 w 628"/>
                <a:gd name="T83" fmla="*/ 2147483647 h 626"/>
                <a:gd name="T84" fmla="*/ 2147483647 w 628"/>
                <a:gd name="T85" fmla="*/ 2147483647 h 62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8"/>
                <a:gd name="T130" fmla="*/ 0 h 626"/>
                <a:gd name="T131" fmla="*/ 628 w 628"/>
                <a:gd name="T132" fmla="*/ 626 h 62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8" h="626">
                  <a:moveTo>
                    <a:pt x="628" y="312"/>
                  </a:moveTo>
                  <a:lnTo>
                    <a:pt x="626" y="280"/>
                  </a:lnTo>
                  <a:lnTo>
                    <a:pt x="621" y="250"/>
                  </a:lnTo>
                  <a:lnTo>
                    <a:pt x="614" y="220"/>
                  </a:lnTo>
                  <a:lnTo>
                    <a:pt x="603" y="190"/>
                  </a:lnTo>
                  <a:lnTo>
                    <a:pt x="589" y="163"/>
                  </a:lnTo>
                  <a:lnTo>
                    <a:pt x="573" y="137"/>
                  </a:lnTo>
                  <a:lnTo>
                    <a:pt x="555" y="114"/>
                  </a:lnTo>
                  <a:lnTo>
                    <a:pt x="536" y="90"/>
                  </a:lnTo>
                  <a:lnTo>
                    <a:pt x="513" y="71"/>
                  </a:lnTo>
                  <a:lnTo>
                    <a:pt x="490" y="53"/>
                  </a:lnTo>
                  <a:lnTo>
                    <a:pt x="463" y="37"/>
                  </a:lnTo>
                  <a:lnTo>
                    <a:pt x="437" y="23"/>
                  </a:lnTo>
                  <a:lnTo>
                    <a:pt x="406" y="12"/>
                  </a:lnTo>
                  <a:lnTo>
                    <a:pt x="376" y="5"/>
                  </a:lnTo>
                  <a:lnTo>
                    <a:pt x="346" y="0"/>
                  </a:lnTo>
                  <a:lnTo>
                    <a:pt x="314" y="0"/>
                  </a:lnTo>
                  <a:lnTo>
                    <a:pt x="282" y="0"/>
                  </a:lnTo>
                  <a:lnTo>
                    <a:pt x="250" y="5"/>
                  </a:lnTo>
                  <a:lnTo>
                    <a:pt x="220" y="12"/>
                  </a:lnTo>
                  <a:lnTo>
                    <a:pt x="192" y="23"/>
                  </a:lnTo>
                  <a:lnTo>
                    <a:pt x="165" y="37"/>
                  </a:lnTo>
                  <a:lnTo>
                    <a:pt x="139" y="53"/>
                  </a:lnTo>
                  <a:lnTo>
                    <a:pt x="114" y="71"/>
                  </a:lnTo>
                  <a:lnTo>
                    <a:pt x="93" y="90"/>
                  </a:lnTo>
                  <a:lnTo>
                    <a:pt x="71" y="114"/>
                  </a:lnTo>
                  <a:lnTo>
                    <a:pt x="54" y="137"/>
                  </a:lnTo>
                  <a:lnTo>
                    <a:pt x="38" y="163"/>
                  </a:lnTo>
                  <a:lnTo>
                    <a:pt x="25" y="190"/>
                  </a:lnTo>
                  <a:lnTo>
                    <a:pt x="15" y="220"/>
                  </a:lnTo>
                  <a:lnTo>
                    <a:pt x="7" y="250"/>
                  </a:lnTo>
                  <a:lnTo>
                    <a:pt x="2" y="280"/>
                  </a:lnTo>
                  <a:lnTo>
                    <a:pt x="0" y="312"/>
                  </a:lnTo>
                  <a:lnTo>
                    <a:pt x="2" y="344"/>
                  </a:lnTo>
                  <a:lnTo>
                    <a:pt x="7" y="376"/>
                  </a:lnTo>
                  <a:lnTo>
                    <a:pt x="15" y="406"/>
                  </a:lnTo>
                  <a:lnTo>
                    <a:pt x="25" y="434"/>
                  </a:lnTo>
                  <a:lnTo>
                    <a:pt x="38" y="461"/>
                  </a:lnTo>
                  <a:lnTo>
                    <a:pt x="54" y="488"/>
                  </a:lnTo>
                  <a:lnTo>
                    <a:pt x="71" y="512"/>
                  </a:lnTo>
                  <a:lnTo>
                    <a:pt x="93" y="534"/>
                  </a:lnTo>
                  <a:lnTo>
                    <a:pt x="114" y="555"/>
                  </a:lnTo>
                  <a:lnTo>
                    <a:pt x="139" y="573"/>
                  </a:lnTo>
                  <a:lnTo>
                    <a:pt x="165" y="589"/>
                  </a:lnTo>
                  <a:lnTo>
                    <a:pt x="192" y="601"/>
                  </a:lnTo>
                  <a:lnTo>
                    <a:pt x="220" y="612"/>
                  </a:lnTo>
                  <a:lnTo>
                    <a:pt x="250" y="619"/>
                  </a:lnTo>
                  <a:lnTo>
                    <a:pt x="282" y="624"/>
                  </a:lnTo>
                  <a:lnTo>
                    <a:pt x="314" y="626"/>
                  </a:lnTo>
                  <a:lnTo>
                    <a:pt x="346" y="624"/>
                  </a:lnTo>
                  <a:lnTo>
                    <a:pt x="376" y="619"/>
                  </a:lnTo>
                  <a:lnTo>
                    <a:pt x="406" y="612"/>
                  </a:lnTo>
                  <a:lnTo>
                    <a:pt x="437" y="601"/>
                  </a:lnTo>
                  <a:lnTo>
                    <a:pt x="463" y="589"/>
                  </a:lnTo>
                  <a:lnTo>
                    <a:pt x="490" y="573"/>
                  </a:lnTo>
                  <a:lnTo>
                    <a:pt x="513" y="555"/>
                  </a:lnTo>
                  <a:lnTo>
                    <a:pt x="536" y="534"/>
                  </a:lnTo>
                  <a:lnTo>
                    <a:pt x="555" y="512"/>
                  </a:lnTo>
                  <a:lnTo>
                    <a:pt x="573" y="488"/>
                  </a:lnTo>
                  <a:lnTo>
                    <a:pt x="589" y="461"/>
                  </a:lnTo>
                  <a:lnTo>
                    <a:pt x="603" y="434"/>
                  </a:lnTo>
                  <a:lnTo>
                    <a:pt x="614" y="406"/>
                  </a:lnTo>
                  <a:lnTo>
                    <a:pt x="621" y="376"/>
                  </a:lnTo>
                  <a:lnTo>
                    <a:pt x="626" y="344"/>
                  </a:lnTo>
                  <a:lnTo>
                    <a:pt x="628" y="312"/>
                  </a:lnTo>
                  <a:lnTo>
                    <a:pt x="616" y="312"/>
                  </a:lnTo>
                  <a:lnTo>
                    <a:pt x="616" y="282"/>
                  </a:lnTo>
                  <a:lnTo>
                    <a:pt x="610" y="252"/>
                  </a:lnTo>
                  <a:lnTo>
                    <a:pt x="603" y="223"/>
                  </a:lnTo>
                  <a:lnTo>
                    <a:pt x="593" y="195"/>
                  </a:lnTo>
                  <a:lnTo>
                    <a:pt x="580" y="168"/>
                  </a:lnTo>
                  <a:lnTo>
                    <a:pt x="564" y="144"/>
                  </a:lnTo>
                  <a:lnTo>
                    <a:pt x="546" y="121"/>
                  </a:lnTo>
                  <a:lnTo>
                    <a:pt x="527" y="99"/>
                  </a:lnTo>
                  <a:lnTo>
                    <a:pt x="506" y="80"/>
                  </a:lnTo>
                  <a:lnTo>
                    <a:pt x="483" y="62"/>
                  </a:lnTo>
                  <a:lnTo>
                    <a:pt x="458" y="46"/>
                  </a:lnTo>
                  <a:lnTo>
                    <a:pt x="431" y="34"/>
                  </a:lnTo>
                  <a:lnTo>
                    <a:pt x="405" y="23"/>
                  </a:lnTo>
                  <a:lnTo>
                    <a:pt x="374" y="16"/>
                  </a:lnTo>
                  <a:lnTo>
                    <a:pt x="344" y="12"/>
                  </a:lnTo>
                  <a:lnTo>
                    <a:pt x="314" y="11"/>
                  </a:lnTo>
                  <a:lnTo>
                    <a:pt x="282" y="12"/>
                  </a:lnTo>
                  <a:lnTo>
                    <a:pt x="252" y="16"/>
                  </a:lnTo>
                  <a:lnTo>
                    <a:pt x="224" y="23"/>
                  </a:lnTo>
                  <a:lnTo>
                    <a:pt x="195" y="34"/>
                  </a:lnTo>
                  <a:lnTo>
                    <a:pt x="169" y="46"/>
                  </a:lnTo>
                  <a:lnTo>
                    <a:pt x="144" y="62"/>
                  </a:lnTo>
                  <a:lnTo>
                    <a:pt x="121" y="80"/>
                  </a:lnTo>
                  <a:lnTo>
                    <a:pt x="100" y="99"/>
                  </a:lnTo>
                  <a:lnTo>
                    <a:pt x="80" y="121"/>
                  </a:lnTo>
                  <a:lnTo>
                    <a:pt x="62" y="144"/>
                  </a:lnTo>
                  <a:lnTo>
                    <a:pt x="48" y="168"/>
                  </a:lnTo>
                  <a:lnTo>
                    <a:pt x="36" y="195"/>
                  </a:lnTo>
                  <a:lnTo>
                    <a:pt x="25" y="223"/>
                  </a:lnTo>
                  <a:lnTo>
                    <a:pt x="18" y="252"/>
                  </a:lnTo>
                  <a:lnTo>
                    <a:pt x="13" y="282"/>
                  </a:lnTo>
                  <a:lnTo>
                    <a:pt x="11" y="312"/>
                  </a:lnTo>
                  <a:lnTo>
                    <a:pt x="13" y="344"/>
                  </a:lnTo>
                  <a:lnTo>
                    <a:pt x="18" y="374"/>
                  </a:lnTo>
                  <a:lnTo>
                    <a:pt x="25" y="403"/>
                  </a:lnTo>
                  <a:lnTo>
                    <a:pt x="36" y="431"/>
                  </a:lnTo>
                  <a:lnTo>
                    <a:pt x="48" y="458"/>
                  </a:lnTo>
                  <a:lnTo>
                    <a:pt x="62" y="482"/>
                  </a:lnTo>
                  <a:lnTo>
                    <a:pt x="80" y="505"/>
                  </a:lnTo>
                  <a:lnTo>
                    <a:pt x="100" y="527"/>
                  </a:lnTo>
                  <a:lnTo>
                    <a:pt x="121" y="546"/>
                  </a:lnTo>
                  <a:lnTo>
                    <a:pt x="144" y="564"/>
                  </a:lnTo>
                  <a:lnTo>
                    <a:pt x="169" y="578"/>
                  </a:lnTo>
                  <a:lnTo>
                    <a:pt x="195" y="591"/>
                  </a:lnTo>
                  <a:lnTo>
                    <a:pt x="224" y="601"/>
                  </a:lnTo>
                  <a:lnTo>
                    <a:pt x="252" y="608"/>
                  </a:lnTo>
                  <a:lnTo>
                    <a:pt x="282" y="614"/>
                  </a:lnTo>
                  <a:lnTo>
                    <a:pt x="314" y="615"/>
                  </a:lnTo>
                  <a:lnTo>
                    <a:pt x="344" y="614"/>
                  </a:lnTo>
                  <a:lnTo>
                    <a:pt x="374" y="608"/>
                  </a:lnTo>
                  <a:lnTo>
                    <a:pt x="405" y="601"/>
                  </a:lnTo>
                  <a:lnTo>
                    <a:pt x="431" y="591"/>
                  </a:lnTo>
                  <a:lnTo>
                    <a:pt x="458" y="578"/>
                  </a:lnTo>
                  <a:lnTo>
                    <a:pt x="483" y="564"/>
                  </a:lnTo>
                  <a:lnTo>
                    <a:pt x="506" y="546"/>
                  </a:lnTo>
                  <a:lnTo>
                    <a:pt x="527" y="527"/>
                  </a:lnTo>
                  <a:lnTo>
                    <a:pt x="546" y="505"/>
                  </a:lnTo>
                  <a:lnTo>
                    <a:pt x="564" y="482"/>
                  </a:lnTo>
                  <a:lnTo>
                    <a:pt x="580" y="458"/>
                  </a:lnTo>
                  <a:lnTo>
                    <a:pt x="593" y="431"/>
                  </a:lnTo>
                  <a:lnTo>
                    <a:pt x="603" y="403"/>
                  </a:lnTo>
                  <a:lnTo>
                    <a:pt x="610" y="374"/>
                  </a:lnTo>
                  <a:lnTo>
                    <a:pt x="616" y="344"/>
                  </a:lnTo>
                  <a:lnTo>
                    <a:pt x="616" y="312"/>
                  </a:lnTo>
                  <a:lnTo>
                    <a:pt x="628" y="312"/>
                  </a:lnTo>
                  <a:close/>
                </a:path>
              </a:pathLst>
            </a:custGeom>
            <a:solidFill>
              <a:srgbClr val="C6E8FF"/>
            </a:solidFill>
            <a:ln w="9525">
              <a:noFill/>
              <a:round/>
              <a:headEnd/>
              <a:tailEnd/>
            </a:ln>
          </p:spPr>
          <p:txBody>
            <a:bodyPr/>
            <a:lstStyle/>
            <a:p>
              <a:endParaRPr lang="en-US"/>
            </a:p>
          </p:txBody>
        </p:sp>
        <p:sp>
          <p:nvSpPr>
            <p:cNvPr id="53405" name="Freeform 158"/>
            <p:cNvSpPr>
              <a:spLocks/>
            </p:cNvSpPr>
            <p:nvPr/>
          </p:nvSpPr>
          <p:spPr bwMode="auto">
            <a:xfrm>
              <a:off x="4246357" y="2881333"/>
              <a:ext cx="870656" cy="977900"/>
            </a:xfrm>
            <a:custGeom>
              <a:avLst/>
              <a:gdLst>
                <a:gd name="T0" fmla="*/ 2147483647 w 617"/>
                <a:gd name="T1" fmla="*/ 2147483647 h 616"/>
                <a:gd name="T2" fmla="*/ 2147483647 w 617"/>
                <a:gd name="T3" fmla="*/ 2147483647 h 616"/>
                <a:gd name="T4" fmla="*/ 2147483647 w 617"/>
                <a:gd name="T5" fmla="*/ 2147483647 h 616"/>
                <a:gd name="T6" fmla="*/ 2147483647 w 617"/>
                <a:gd name="T7" fmla="*/ 2147483647 h 616"/>
                <a:gd name="T8" fmla="*/ 2147483647 w 617"/>
                <a:gd name="T9" fmla="*/ 2147483647 h 616"/>
                <a:gd name="T10" fmla="*/ 2147483647 w 617"/>
                <a:gd name="T11" fmla="*/ 0 h 616"/>
                <a:gd name="T12" fmla="*/ 2147483647 w 617"/>
                <a:gd name="T13" fmla="*/ 2147483647 h 616"/>
                <a:gd name="T14" fmla="*/ 2147483647 w 617"/>
                <a:gd name="T15" fmla="*/ 2147483647 h 616"/>
                <a:gd name="T16" fmla="*/ 2147483647 w 617"/>
                <a:gd name="T17" fmla="*/ 2147483647 h 616"/>
                <a:gd name="T18" fmla="*/ 2147483647 w 617"/>
                <a:gd name="T19" fmla="*/ 2147483647 h 616"/>
                <a:gd name="T20" fmla="*/ 0 w 617"/>
                <a:gd name="T21" fmla="*/ 2147483647 h 616"/>
                <a:gd name="T22" fmla="*/ 2147483647 w 617"/>
                <a:gd name="T23" fmla="*/ 2147483647 h 616"/>
                <a:gd name="T24" fmla="*/ 2147483647 w 617"/>
                <a:gd name="T25" fmla="*/ 2147483647 h 616"/>
                <a:gd name="T26" fmla="*/ 2147483647 w 617"/>
                <a:gd name="T27" fmla="*/ 2147483647 h 616"/>
                <a:gd name="T28" fmla="*/ 2147483647 w 617"/>
                <a:gd name="T29" fmla="*/ 2147483647 h 616"/>
                <a:gd name="T30" fmla="*/ 2147483647 w 617"/>
                <a:gd name="T31" fmla="*/ 2147483647 h 616"/>
                <a:gd name="T32" fmla="*/ 2147483647 w 617"/>
                <a:gd name="T33" fmla="*/ 2147483647 h 616"/>
                <a:gd name="T34" fmla="*/ 2147483647 w 617"/>
                <a:gd name="T35" fmla="*/ 2147483647 h 616"/>
                <a:gd name="T36" fmla="*/ 2147483647 w 617"/>
                <a:gd name="T37" fmla="*/ 2147483647 h 616"/>
                <a:gd name="T38" fmla="*/ 2147483647 w 617"/>
                <a:gd name="T39" fmla="*/ 2147483647 h 616"/>
                <a:gd name="T40" fmla="*/ 2147483647 w 617"/>
                <a:gd name="T41" fmla="*/ 2147483647 h 616"/>
                <a:gd name="T42" fmla="*/ 2147483647 w 617"/>
                <a:gd name="T43" fmla="*/ 2147483647 h 616"/>
                <a:gd name="T44" fmla="*/ 2147483647 w 617"/>
                <a:gd name="T45" fmla="*/ 2147483647 h 616"/>
                <a:gd name="T46" fmla="*/ 2147483647 w 617"/>
                <a:gd name="T47" fmla="*/ 2147483647 h 616"/>
                <a:gd name="T48" fmla="*/ 2147483647 w 617"/>
                <a:gd name="T49" fmla="*/ 2147483647 h 616"/>
                <a:gd name="T50" fmla="*/ 2147483647 w 617"/>
                <a:gd name="T51" fmla="*/ 2147483647 h 616"/>
                <a:gd name="T52" fmla="*/ 2147483647 w 617"/>
                <a:gd name="T53" fmla="*/ 2147483647 h 616"/>
                <a:gd name="T54" fmla="*/ 2147483647 w 617"/>
                <a:gd name="T55" fmla="*/ 2147483647 h 616"/>
                <a:gd name="T56" fmla="*/ 2147483647 w 617"/>
                <a:gd name="T57" fmla="*/ 2147483647 h 616"/>
                <a:gd name="T58" fmla="*/ 2147483647 w 617"/>
                <a:gd name="T59" fmla="*/ 2147483647 h 616"/>
                <a:gd name="T60" fmla="*/ 2147483647 w 617"/>
                <a:gd name="T61" fmla="*/ 2147483647 h 616"/>
                <a:gd name="T62" fmla="*/ 2147483647 w 617"/>
                <a:gd name="T63" fmla="*/ 2147483647 h 616"/>
                <a:gd name="T64" fmla="*/ 2147483647 w 617"/>
                <a:gd name="T65" fmla="*/ 2147483647 h 616"/>
                <a:gd name="T66" fmla="*/ 2147483647 w 617"/>
                <a:gd name="T67" fmla="*/ 2147483647 h 616"/>
                <a:gd name="T68" fmla="*/ 2147483647 w 617"/>
                <a:gd name="T69" fmla="*/ 2147483647 h 616"/>
                <a:gd name="T70" fmla="*/ 2147483647 w 617"/>
                <a:gd name="T71" fmla="*/ 2147483647 h 616"/>
                <a:gd name="T72" fmla="*/ 2147483647 w 617"/>
                <a:gd name="T73" fmla="*/ 2147483647 h 616"/>
                <a:gd name="T74" fmla="*/ 2147483647 w 617"/>
                <a:gd name="T75" fmla="*/ 2147483647 h 616"/>
                <a:gd name="T76" fmla="*/ 2147483647 w 617"/>
                <a:gd name="T77" fmla="*/ 2147483647 h 616"/>
                <a:gd name="T78" fmla="*/ 2147483647 w 617"/>
                <a:gd name="T79" fmla="*/ 2147483647 h 616"/>
                <a:gd name="T80" fmla="*/ 2147483647 w 617"/>
                <a:gd name="T81" fmla="*/ 2147483647 h 616"/>
                <a:gd name="T82" fmla="*/ 2147483647 w 617"/>
                <a:gd name="T83" fmla="*/ 2147483647 h 616"/>
                <a:gd name="T84" fmla="*/ 2147483647 w 617"/>
                <a:gd name="T85" fmla="*/ 2147483647 h 61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7"/>
                <a:gd name="T130" fmla="*/ 0 h 616"/>
                <a:gd name="T131" fmla="*/ 617 w 617"/>
                <a:gd name="T132" fmla="*/ 616 h 61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7" h="616">
                  <a:moveTo>
                    <a:pt x="617" y="307"/>
                  </a:moveTo>
                  <a:lnTo>
                    <a:pt x="615" y="275"/>
                  </a:lnTo>
                  <a:lnTo>
                    <a:pt x="610" y="245"/>
                  </a:lnTo>
                  <a:lnTo>
                    <a:pt x="602" y="217"/>
                  </a:lnTo>
                  <a:lnTo>
                    <a:pt x="592" y="188"/>
                  </a:lnTo>
                  <a:lnTo>
                    <a:pt x="579" y="160"/>
                  </a:lnTo>
                  <a:lnTo>
                    <a:pt x="563" y="135"/>
                  </a:lnTo>
                  <a:lnTo>
                    <a:pt x="546" y="112"/>
                  </a:lnTo>
                  <a:lnTo>
                    <a:pt x="526" y="89"/>
                  </a:lnTo>
                  <a:lnTo>
                    <a:pt x="503" y="70"/>
                  </a:lnTo>
                  <a:lnTo>
                    <a:pt x="480" y="52"/>
                  </a:lnTo>
                  <a:lnTo>
                    <a:pt x="455" y="38"/>
                  </a:lnTo>
                  <a:lnTo>
                    <a:pt x="427" y="23"/>
                  </a:lnTo>
                  <a:lnTo>
                    <a:pt x="399" y="13"/>
                  </a:lnTo>
                  <a:lnTo>
                    <a:pt x="370" y="6"/>
                  </a:lnTo>
                  <a:lnTo>
                    <a:pt x="340" y="0"/>
                  </a:lnTo>
                  <a:lnTo>
                    <a:pt x="308" y="0"/>
                  </a:lnTo>
                  <a:lnTo>
                    <a:pt x="276" y="0"/>
                  </a:lnTo>
                  <a:lnTo>
                    <a:pt x="246" y="6"/>
                  </a:lnTo>
                  <a:lnTo>
                    <a:pt x="216" y="13"/>
                  </a:lnTo>
                  <a:lnTo>
                    <a:pt x="188" y="23"/>
                  </a:lnTo>
                  <a:lnTo>
                    <a:pt x="161" y="38"/>
                  </a:lnTo>
                  <a:lnTo>
                    <a:pt x="136" y="52"/>
                  </a:lnTo>
                  <a:lnTo>
                    <a:pt x="111" y="70"/>
                  </a:lnTo>
                  <a:lnTo>
                    <a:pt x="90" y="89"/>
                  </a:lnTo>
                  <a:lnTo>
                    <a:pt x="71" y="112"/>
                  </a:lnTo>
                  <a:lnTo>
                    <a:pt x="53" y="135"/>
                  </a:lnTo>
                  <a:lnTo>
                    <a:pt x="37" y="160"/>
                  </a:lnTo>
                  <a:lnTo>
                    <a:pt x="25" y="188"/>
                  </a:lnTo>
                  <a:lnTo>
                    <a:pt x="14" y="217"/>
                  </a:lnTo>
                  <a:lnTo>
                    <a:pt x="7" y="245"/>
                  </a:lnTo>
                  <a:lnTo>
                    <a:pt x="1" y="275"/>
                  </a:lnTo>
                  <a:lnTo>
                    <a:pt x="0" y="307"/>
                  </a:lnTo>
                  <a:lnTo>
                    <a:pt x="1" y="339"/>
                  </a:lnTo>
                  <a:lnTo>
                    <a:pt x="7" y="369"/>
                  </a:lnTo>
                  <a:lnTo>
                    <a:pt x="14" y="399"/>
                  </a:lnTo>
                  <a:lnTo>
                    <a:pt x="25" y="428"/>
                  </a:lnTo>
                  <a:lnTo>
                    <a:pt x="37" y="454"/>
                  </a:lnTo>
                  <a:lnTo>
                    <a:pt x="53" y="479"/>
                  </a:lnTo>
                  <a:lnTo>
                    <a:pt x="71" y="504"/>
                  </a:lnTo>
                  <a:lnTo>
                    <a:pt x="90" y="525"/>
                  </a:lnTo>
                  <a:lnTo>
                    <a:pt x="111" y="545"/>
                  </a:lnTo>
                  <a:lnTo>
                    <a:pt x="136" y="562"/>
                  </a:lnTo>
                  <a:lnTo>
                    <a:pt x="161" y="578"/>
                  </a:lnTo>
                  <a:lnTo>
                    <a:pt x="188" y="591"/>
                  </a:lnTo>
                  <a:lnTo>
                    <a:pt x="216" y="601"/>
                  </a:lnTo>
                  <a:lnTo>
                    <a:pt x="246" y="609"/>
                  </a:lnTo>
                  <a:lnTo>
                    <a:pt x="276" y="614"/>
                  </a:lnTo>
                  <a:lnTo>
                    <a:pt x="308" y="616"/>
                  </a:lnTo>
                  <a:lnTo>
                    <a:pt x="340" y="614"/>
                  </a:lnTo>
                  <a:lnTo>
                    <a:pt x="370" y="609"/>
                  </a:lnTo>
                  <a:lnTo>
                    <a:pt x="399" y="601"/>
                  </a:lnTo>
                  <a:lnTo>
                    <a:pt x="427" y="591"/>
                  </a:lnTo>
                  <a:lnTo>
                    <a:pt x="455" y="578"/>
                  </a:lnTo>
                  <a:lnTo>
                    <a:pt x="480" y="562"/>
                  </a:lnTo>
                  <a:lnTo>
                    <a:pt x="503" y="545"/>
                  </a:lnTo>
                  <a:lnTo>
                    <a:pt x="526" y="525"/>
                  </a:lnTo>
                  <a:lnTo>
                    <a:pt x="546" y="504"/>
                  </a:lnTo>
                  <a:lnTo>
                    <a:pt x="563" y="479"/>
                  </a:lnTo>
                  <a:lnTo>
                    <a:pt x="579" y="454"/>
                  </a:lnTo>
                  <a:lnTo>
                    <a:pt x="592" y="428"/>
                  </a:lnTo>
                  <a:lnTo>
                    <a:pt x="602" y="399"/>
                  </a:lnTo>
                  <a:lnTo>
                    <a:pt x="610" y="369"/>
                  </a:lnTo>
                  <a:lnTo>
                    <a:pt x="615" y="339"/>
                  </a:lnTo>
                  <a:lnTo>
                    <a:pt x="617" y="307"/>
                  </a:lnTo>
                  <a:lnTo>
                    <a:pt x="604" y="307"/>
                  </a:lnTo>
                  <a:lnTo>
                    <a:pt x="604" y="277"/>
                  </a:lnTo>
                  <a:lnTo>
                    <a:pt x="599" y="247"/>
                  </a:lnTo>
                  <a:lnTo>
                    <a:pt x="592" y="218"/>
                  </a:lnTo>
                  <a:lnTo>
                    <a:pt x="581" y="192"/>
                  </a:lnTo>
                  <a:lnTo>
                    <a:pt x="569" y="165"/>
                  </a:lnTo>
                  <a:lnTo>
                    <a:pt x="555" y="142"/>
                  </a:lnTo>
                  <a:lnTo>
                    <a:pt x="537" y="119"/>
                  </a:lnTo>
                  <a:lnTo>
                    <a:pt x="517" y="98"/>
                  </a:lnTo>
                  <a:lnTo>
                    <a:pt x="496" y="78"/>
                  </a:lnTo>
                  <a:lnTo>
                    <a:pt x="475" y="61"/>
                  </a:lnTo>
                  <a:lnTo>
                    <a:pt x="450" y="46"/>
                  </a:lnTo>
                  <a:lnTo>
                    <a:pt x="423" y="34"/>
                  </a:lnTo>
                  <a:lnTo>
                    <a:pt x="397" y="23"/>
                  </a:lnTo>
                  <a:lnTo>
                    <a:pt x="368" y="16"/>
                  </a:lnTo>
                  <a:lnTo>
                    <a:pt x="338" y="13"/>
                  </a:lnTo>
                  <a:lnTo>
                    <a:pt x="308" y="11"/>
                  </a:lnTo>
                  <a:lnTo>
                    <a:pt x="278" y="13"/>
                  </a:lnTo>
                  <a:lnTo>
                    <a:pt x="248" y="16"/>
                  </a:lnTo>
                  <a:lnTo>
                    <a:pt x="220" y="23"/>
                  </a:lnTo>
                  <a:lnTo>
                    <a:pt x="193" y="34"/>
                  </a:lnTo>
                  <a:lnTo>
                    <a:pt x="166" y="46"/>
                  </a:lnTo>
                  <a:lnTo>
                    <a:pt x="142" y="61"/>
                  </a:lnTo>
                  <a:lnTo>
                    <a:pt x="118" y="78"/>
                  </a:lnTo>
                  <a:lnTo>
                    <a:pt x="97" y="98"/>
                  </a:lnTo>
                  <a:lnTo>
                    <a:pt x="78" y="119"/>
                  </a:lnTo>
                  <a:lnTo>
                    <a:pt x="62" y="142"/>
                  </a:lnTo>
                  <a:lnTo>
                    <a:pt x="46" y="165"/>
                  </a:lnTo>
                  <a:lnTo>
                    <a:pt x="33" y="192"/>
                  </a:lnTo>
                  <a:lnTo>
                    <a:pt x="25" y="218"/>
                  </a:lnTo>
                  <a:lnTo>
                    <a:pt x="17" y="247"/>
                  </a:lnTo>
                  <a:lnTo>
                    <a:pt x="12" y="277"/>
                  </a:lnTo>
                  <a:lnTo>
                    <a:pt x="10" y="307"/>
                  </a:lnTo>
                  <a:lnTo>
                    <a:pt x="12" y="337"/>
                  </a:lnTo>
                  <a:lnTo>
                    <a:pt x="17" y="367"/>
                  </a:lnTo>
                  <a:lnTo>
                    <a:pt x="25" y="396"/>
                  </a:lnTo>
                  <a:lnTo>
                    <a:pt x="33" y="422"/>
                  </a:lnTo>
                  <a:lnTo>
                    <a:pt x="46" y="449"/>
                  </a:lnTo>
                  <a:lnTo>
                    <a:pt x="62" y="474"/>
                  </a:lnTo>
                  <a:lnTo>
                    <a:pt x="78" y="497"/>
                  </a:lnTo>
                  <a:lnTo>
                    <a:pt x="97" y="518"/>
                  </a:lnTo>
                  <a:lnTo>
                    <a:pt x="118" y="538"/>
                  </a:lnTo>
                  <a:lnTo>
                    <a:pt x="142" y="554"/>
                  </a:lnTo>
                  <a:lnTo>
                    <a:pt x="166" y="570"/>
                  </a:lnTo>
                  <a:lnTo>
                    <a:pt x="193" y="582"/>
                  </a:lnTo>
                  <a:lnTo>
                    <a:pt x="220" y="591"/>
                  </a:lnTo>
                  <a:lnTo>
                    <a:pt x="248" y="598"/>
                  </a:lnTo>
                  <a:lnTo>
                    <a:pt x="278" y="603"/>
                  </a:lnTo>
                  <a:lnTo>
                    <a:pt x="308" y="605"/>
                  </a:lnTo>
                  <a:lnTo>
                    <a:pt x="338" y="603"/>
                  </a:lnTo>
                  <a:lnTo>
                    <a:pt x="368" y="598"/>
                  </a:lnTo>
                  <a:lnTo>
                    <a:pt x="397" y="591"/>
                  </a:lnTo>
                  <a:lnTo>
                    <a:pt x="423" y="582"/>
                  </a:lnTo>
                  <a:lnTo>
                    <a:pt x="450" y="570"/>
                  </a:lnTo>
                  <a:lnTo>
                    <a:pt x="475" y="554"/>
                  </a:lnTo>
                  <a:lnTo>
                    <a:pt x="496" y="538"/>
                  </a:lnTo>
                  <a:lnTo>
                    <a:pt x="517" y="518"/>
                  </a:lnTo>
                  <a:lnTo>
                    <a:pt x="537" y="497"/>
                  </a:lnTo>
                  <a:lnTo>
                    <a:pt x="555" y="474"/>
                  </a:lnTo>
                  <a:lnTo>
                    <a:pt x="569" y="449"/>
                  </a:lnTo>
                  <a:lnTo>
                    <a:pt x="581" y="422"/>
                  </a:lnTo>
                  <a:lnTo>
                    <a:pt x="592" y="396"/>
                  </a:lnTo>
                  <a:lnTo>
                    <a:pt x="599" y="367"/>
                  </a:lnTo>
                  <a:lnTo>
                    <a:pt x="604" y="337"/>
                  </a:lnTo>
                  <a:lnTo>
                    <a:pt x="604" y="307"/>
                  </a:lnTo>
                  <a:lnTo>
                    <a:pt x="617" y="307"/>
                  </a:lnTo>
                  <a:close/>
                </a:path>
              </a:pathLst>
            </a:custGeom>
            <a:solidFill>
              <a:srgbClr val="C7E8FF"/>
            </a:solidFill>
            <a:ln w="9525">
              <a:noFill/>
              <a:round/>
              <a:headEnd/>
              <a:tailEnd/>
            </a:ln>
          </p:spPr>
          <p:txBody>
            <a:bodyPr/>
            <a:lstStyle/>
            <a:p>
              <a:endParaRPr lang="en-US"/>
            </a:p>
          </p:txBody>
        </p:sp>
        <p:sp>
          <p:nvSpPr>
            <p:cNvPr id="53406" name="Freeform 159"/>
            <p:cNvSpPr>
              <a:spLocks/>
            </p:cNvSpPr>
            <p:nvPr/>
          </p:nvSpPr>
          <p:spPr bwMode="auto">
            <a:xfrm>
              <a:off x="4253413" y="2890858"/>
              <a:ext cx="853722" cy="958850"/>
            </a:xfrm>
            <a:custGeom>
              <a:avLst/>
              <a:gdLst>
                <a:gd name="T0" fmla="*/ 2147483647 w 605"/>
                <a:gd name="T1" fmla="*/ 2147483647 h 604"/>
                <a:gd name="T2" fmla="*/ 2147483647 w 605"/>
                <a:gd name="T3" fmla="*/ 2147483647 h 604"/>
                <a:gd name="T4" fmla="*/ 2147483647 w 605"/>
                <a:gd name="T5" fmla="*/ 2147483647 h 604"/>
                <a:gd name="T6" fmla="*/ 2147483647 w 605"/>
                <a:gd name="T7" fmla="*/ 2147483647 h 604"/>
                <a:gd name="T8" fmla="*/ 2147483647 w 605"/>
                <a:gd name="T9" fmla="*/ 2147483647 h 604"/>
                <a:gd name="T10" fmla="*/ 2147483647 w 605"/>
                <a:gd name="T11" fmla="*/ 2147483647 h 604"/>
                <a:gd name="T12" fmla="*/ 2147483647 w 605"/>
                <a:gd name="T13" fmla="*/ 2147483647 h 604"/>
                <a:gd name="T14" fmla="*/ 2147483647 w 605"/>
                <a:gd name="T15" fmla="*/ 2147483647 h 604"/>
                <a:gd name="T16" fmla="*/ 2147483647 w 605"/>
                <a:gd name="T17" fmla="*/ 2147483647 h 604"/>
                <a:gd name="T18" fmla="*/ 2147483647 w 605"/>
                <a:gd name="T19" fmla="*/ 2147483647 h 604"/>
                <a:gd name="T20" fmla="*/ 0 w 605"/>
                <a:gd name="T21" fmla="*/ 2147483647 h 604"/>
                <a:gd name="T22" fmla="*/ 2147483647 w 605"/>
                <a:gd name="T23" fmla="*/ 2147483647 h 604"/>
                <a:gd name="T24" fmla="*/ 2147483647 w 605"/>
                <a:gd name="T25" fmla="*/ 2147483647 h 604"/>
                <a:gd name="T26" fmla="*/ 2147483647 w 605"/>
                <a:gd name="T27" fmla="*/ 2147483647 h 604"/>
                <a:gd name="T28" fmla="*/ 2147483647 w 605"/>
                <a:gd name="T29" fmla="*/ 2147483647 h 604"/>
                <a:gd name="T30" fmla="*/ 2147483647 w 605"/>
                <a:gd name="T31" fmla="*/ 2147483647 h 604"/>
                <a:gd name="T32" fmla="*/ 2147483647 w 605"/>
                <a:gd name="T33" fmla="*/ 2147483647 h 604"/>
                <a:gd name="T34" fmla="*/ 2147483647 w 605"/>
                <a:gd name="T35" fmla="*/ 2147483647 h 604"/>
                <a:gd name="T36" fmla="*/ 2147483647 w 605"/>
                <a:gd name="T37" fmla="*/ 2147483647 h 604"/>
                <a:gd name="T38" fmla="*/ 2147483647 w 605"/>
                <a:gd name="T39" fmla="*/ 2147483647 h 604"/>
                <a:gd name="T40" fmla="*/ 2147483647 w 605"/>
                <a:gd name="T41" fmla="*/ 2147483647 h 604"/>
                <a:gd name="T42" fmla="*/ 2147483647 w 605"/>
                <a:gd name="T43" fmla="*/ 2147483647 h 604"/>
                <a:gd name="T44" fmla="*/ 2147483647 w 605"/>
                <a:gd name="T45" fmla="*/ 2147483647 h 604"/>
                <a:gd name="T46" fmla="*/ 2147483647 w 605"/>
                <a:gd name="T47" fmla="*/ 2147483647 h 604"/>
                <a:gd name="T48" fmla="*/ 2147483647 w 605"/>
                <a:gd name="T49" fmla="*/ 2147483647 h 604"/>
                <a:gd name="T50" fmla="*/ 2147483647 w 605"/>
                <a:gd name="T51" fmla="*/ 2147483647 h 604"/>
                <a:gd name="T52" fmla="*/ 2147483647 w 605"/>
                <a:gd name="T53" fmla="*/ 2147483647 h 604"/>
                <a:gd name="T54" fmla="*/ 2147483647 w 605"/>
                <a:gd name="T55" fmla="*/ 2147483647 h 604"/>
                <a:gd name="T56" fmla="*/ 2147483647 w 605"/>
                <a:gd name="T57" fmla="*/ 2147483647 h 604"/>
                <a:gd name="T58" fmla="*/ 2147483647 w 605"/>
                <a:gd name="T59" fmla="*/ 2147483647 h 604"/>
                <a:gd name="T60" fmla="*/ 2147483647 w 605"/>
                <a:gd name="T61" fmla="*/ 2147483647 h 604"/>
                <a:gd name="T62" fmla="*/ 2147483647 w 605"/>
                <a:gd name="T63" fmla="*/ 2147483647 h 604"/>
                <a:gd name="T64" fmla="*/ 2147483647 w 605"/>
                <a:gd name="T65" fmla="*/ 2147483647 h 604"/>
                <a:gd name="T66" fmla="*/ 2147483647 w 605"/>
                <a:gd name="T67" fmla="*/ 2147483647 h 604"/>
                <a:gd name="T68" fmla="*/ 2147483647 w 605"/>
                <a:gd name="T69" fmla="*/ 2147483647 h 604"/>
                <a:gd name="T70" fmla="*/ 2147483647 w 605"/>
                <a:gd name="T71" fmla="*/ 2147483647 h 604"/>
                <a:gd name="T72" fmla="*/ 2147483647 w 605"/>
                <a:gd name="T73" fmla="*/ 2147483647 h 604"/>
                <a:gd name="T74" fmla="*/ 2147483647 w 605"/>
                <a:gd name="T75" fmla="*/ 2147483647 h 604"/>
                <a:gd name="T76" fmla="*/ 2147483647 w 605"/>
                <a:gd name="T77" fmla="*/ 2147483647 h 604"/>
                <a:gd name="T78" fmla="*/ 2147483647 w 605"/>
                <a:gd name="T79" fmla="*/ 2147483647 h 604"/>
                <a:gd name="T80" fmla="*/ 2147483647 w 605"/>
                <a:gd name="T81" fmla="*/ 2147483647 h 604"/>
                <a:gd name="T82" fmla="*/ 2147483647 w 605"/>
                <a:gd name="T83" fmla="*/ 2147483647 h 604"/>
                <a:gd name="T84" fmla="*/ 2147483647 w 605"/>
                <a:gd name="T85" fmla="*/ 2147483647 h 6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05"/>
                <a:gd name="T130" fmla="*/ 0 h 604"/>
                <a:gd name="T131" fmla="*/ 605 w 605"/>
                <a:gd name="T132" fmla="*/ 604 h 6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05" h="604">
                  <a:moveTo>
                    <a:pt x="605" y="301"/>
                  </a:moveTo>
                  <a:lnTo>
                    <a:pt x="605" y="271"/>
                  </a:lnTo>
                  <a:lnTo>
                    <a:pt x="599" y="241"/>
                  </a:lnTo>
                  <a:lnTo>
                    <a:pt x="592" y="212"/>
                  </a:lnTo>
                  <a:lnTo>
                    <a:pt x="582" y="184"/>
                  </a:lnTo>
                  <a:lnTo>
                    <a:pt x="569" y="157"/>
                  </a:lnTo>
                  <a:lnTo>
                    <a:pt x="553" y="133"/>
                  </a:lnTo>
                  <a:lnTo>
                    <a:pt x="535" y="110"/>
                  </a:lnTo>
                  <a:lnTo>
                    <a:pt x="516" y="88"/>
                  </a:lnTo>
                  <a:lnTo>
                    <a:pt x="495" y="69"/>
                  </a:lnTo>
                  <a:lnTo>
                    <a:pt x="472" y="51"/>
                  </a:lnTo>
                  <a:lnTo>
                    <a:pt x="447" y="35"/>
                  </a:lnTo>
                  <a:lnTo>
                    <a:pt x="420" y="23"/>
                  </a:lnTo>
                  <a:lnTo>
                    <a:pt x="394" y="12"/>
                  </a:lnTo>
                  <a:lnTo>
                    <a:pt x="363" y="5"/>
                  </a:lnTo>
                  <a:lnTo>
                    <a:pt x="333" y="1"/>
                  </a:lnTo>
                  <a:lnTo>
                    <a:pt x="303" y="0"/>
                  </a:lnTo>
                  <a:lnTo>
                    <a:pt x="271" y="1"/>
                  </a:lnTo>
                  <a:lnTo>
                    <a:pt x="241" y="5"/>
                  </a:lnTo>
                  <a:lnTo>
                    <a:pt x="213" y="12"/>
                  </a:lnTo>
                  <a:lnTo>
                    <a:pt x="184" y="23"/>
                  </a:lnTo>
                  <a:lnTo>
                    <a:pt x="158" y="35"/>
                  </a:lnTo>
                  <a:lnTo>
                    <a:pt x="133" y="51"/>
                  </a:lnTo>
                  <a:lnTo>
                    <a:pt x="110" y="69"/>
                  </a:lnTo>
                  <a:lnTo>
                    <a:pt x="89" y="88"/>
                  </a:lnTo>
                  <a:lnTo>
                    <a:pt x="69" y="110"/>
                  </a:lnTo>
                  <a:lnTo>
                    <a:pt x="51" y="133"/>
                  </a:lnTo>
                  <a:lnTo>
                    <a:pt x="37" y="157"/>
                  </a:lnTo>
                  <a:lnTo>
                    <a:pt x="25" y="184"/>
                  </a:lnTo>
                  <a:lnTo>
                    <a:pt x="14" y="212"/>
                  </a:lnTo>
                  <a:lnTo>
                    <a:pt x="7" y="241"/>
                  </a:lnTo>
                  <a:lnTo>
                    <a:pt x="2" y="271"/>
                  </a:lnTo>
                  <a:lnTo>
                    <a:pt x="0" y="301"/>
                  </a:lnTo>
                  <a:lnTo>
                    <a:pt x="2" y="333"/>
                  </a:lnTo>
                  <a:lnTo>
                    <a:pt x="7" y="363"/>
                  </a:lnTo>
                  <a:lnTo>
                    <a:pt x="14" y="392"/>
                  </a:lnTo>
                  <a:lnTo>
                    <a:pt x="25" y="420"/>
                  </a:lnTo>
                  <a:lnTo>
                    <a:pt x="37" y="447"/>
                  </a:lnTo>
                  <a:lnTo>
                    <a:pt x="51" y="471"/>
                  </a:lnTo>
                  <a:lnTo>
                    <a:pt x="69" y="494"/>
                  </a:lnTo>
                  <a:lnTo>
                    <a:pt x="89" y="516"/>
                  </a:lnTo>
                  <a:lnTo>
                    <a:pt x="110" y="535"/>
                  </a:lnTo>
                  <a:lnTo>
                    <a:pt x="133" y="553"/>
                  </a:lnTo>
                  <a:lnTo>
                    <a:pt x="158" y="567"/>
                  </a:lnTo>
                  <a:lnTo>
                    <a:pt x="184" y="580"/>
                  </a:lnTo>
                  <a:lnTo>
                    <a:pt x="213" y="590"/>
                  </a:lnTo>
                  <a:lnTo>
                    <a:pt x="241" y="597"/>
                  </a:lnTo>
                  <a:lnTo>
                    <a:pt x="271" y="603"/>
                  </a:lnTo>
                  <a:lnTo>
                    <a:pt x="303" y="604"/>
                  </a:lnTo>
                  <a:lnTo>
                    <a:pt x="333" y="603"/>
                  </a:lnTo>
                  <a:lnTo>
                    <a:pt x="363" y="597"/>
                  </a:lnTo>
                  <a:lnTo>
                    <a:pt x="394" y="590"/>
                  </a:lnTo>
                  <a:lnTo>
                    <a:pt x="420" y="580"/>
                  </a:lnTo>
                  <a:lnTo>
                    <a:pt x="447" y="567"/>
                  </a:lnTo>
                  <a:lnTo>
                    <a:pt x="472" y="553"/>
                  </a:lnTo>
                  <a:lnTo>
                    <a:pt x="495" y="535"/>
                  </a:lnTo>
                  <a:lnTo>
                    <a:pt x="516" y="516"/>
                  </a:lnTo>
                  <a:lnTo>
                    <a:pt x="535" y="494"/>
                  </a:lnTo>
                  <a:lnTo>
                    <a:pt x="553" y="471"/>
                  </a:lnTo>
                  <a:lnTo>
                    <a:pt x="569" y="447"/>
                  </a:lnTo>
                  <a:lnTo>
                    <a:pt x="582" y="420"/>
                  </a:lnTo>
                  <a:lnTo>
                    <a:pt x="592" y="392"/>
                  </a:lnTo>
                  <a:lnTo>
                    <a:pt x="599" y="363"/>
                  </a:lnTo>
                  <a:lnTo>
                    <a:pt x="605" y="333"/>
                  </a:lnTo>
                  <a:lnTo>
                    <a:pt x="605" y="301"/>
                  </a:lnTo>
                  <a:lnTo>
                    <a:pt x="594" y="301"/>
                  </a:lnTo>
                  <a:lnTo>
                    <a:pt x="594" y="271"/>
                  </a:lnTo>
                  <a:lnTo>
                    <a:pt x="589" y="243"/>
                  </a:lnTo>
                  <a:lnTo>
                    <a:pt x="582" y="214"/>
                  </a:lnTo>
                  <a:lnTo>
                    <a:pt x="571" y="188"/>
                  </a:lnTo>
                  <a:lnTo>
                    <a:pt x="560" y="163"/>
                  </a:lnTo>
                  <a:lnTo>
                    <a:pt x="544" y="138"/>
                  </a:lnTo>
                  <a:lnTo>
                    <a:pt x="528" y="117"/>
                  </a:lnTo>
                  <a:lnTo>
                    <a:pt x="509" y="95"/>
                  </a:lnTo>
                  <a:lnTo>
                    <a:pt x="488" y="76"/>
                  </a:lnTo>
                  <a:lnTo>
                    <a:pt x="466" y="60"/>
                  </a:lnTo>
                  <a:lnTo>
                    <a:pt x="441" y="46"/>
                  </a:lnTo>
                  <a:lnTo>
                    <a:pt x="417" y="33"/>
                  </a:lnTo>
                  <a:lnTo>
                    <a:pt x="390" y="23"/>
                  </a:lnTo>
                  <a:lnTo>
                    <a:pt x="362" y="16"/>
                  </a:lnTo>
                  <a:lnTo>
                    <a:pt x="333" y="12"/>
                  </a:lnTo>
                  <a:lnTo>
                    <a:pt x="303" y="10"/>
                  </a:lnTo>
                  <a:lnTo>
                    <a:pt x="273" y="12"/>
                  </a:lnTo>
                  <a:lnTo>
                    <a:pt x="245" y="16"/>
                  </a:lnTo>
                  <a:lnTo>
                    <a:pt x="216" y="23"/>
                  </a:lnTo>
                  <a:lnTo>
                    <a:pt x="190" y="33"/>
                  </a:lnTo>
                  <a:lnTo>
                    <a:pt x="163" y="46"/>
                  </a:lnTo>
                  <a:lnTo>
                    <a:pt x="140" y="60"/>
                  </a:lnTo>
                  <a:lnTo>
                    <a:pt x="117" y="76"/>
                  </a:lnTo>
                  <a:lnTo>
                    <a:pt x="96" y="95"/>
                  </a:lnTo>
                  <a:lnTo>
                    <a:pt x="78" y="117"/>
                  </a:lnTo>
                  <a:lnTo>
                    <a:pt x="60" y="138"/>
                  </a:lnTo>
                  <a:lnTo>
                    <a:pt x="46" y="163"/>
                  </a:lnTo>
                  <a:lnTo>
                    <a:pt x="34" y="188"/>
                  </a:lnTo>
                  <a:lnTo>
                    <a:pt x="25" y="214"/>
                  </a:lnTo>
                  <a:lnTo>
                    <a:pt x="18" y="243"/>
                  </a:lnTo>
                  <a:lnTo>
                    <a:pt x="12" y="271"/>
                  </a:lnTo>
                  <a:lnTo>
                    <a:pt x="11" y="301"/>
                  </a:lnTo>
                  <a:lnTo>
                    <a:pt x="12" y="331"/>
                  </a:lnTo>
                  <a:lnTo>
                    <a:pt x="18" y="360"/>
                  </a:lnTo>
                  <a:lnTo>
                    <a:pt x="25" y="388"/>
                  </a:lnTo>
                  <a:lnTo>
                    <a:pt x="34" y="415"/>
                  </a:lnTo>
                  <a:lnTo>
                    <a:pt x="46" y="441"/>
                  </a:lnTo>
                  <a:lnTo>
                    <a:pt x="60" y="464"/>
                  </a:lnTo>
                  <a:lnTo>
                    <a:pt x="78" y="487"/>
                  </a:lnTo>
                  <a:lnTo>
                    <a:pt x="96" y="509"/>
                  </a:lnTo>
                  <a:lnTo>
                    <a:pt x="117" y="526"/>
                  </a:lnTo>
                  <a:lnTo>
                    <a:pt x="140" y="544"/>
                  </a:lnTo>
                  <a:lnTo>
                    <a:pt x="163" y="558"/>
                  </a:lnTo>
                  <a:lnTo>
                    <a:pt x="190" y="571"/>
                  </a:lnTo>
                  <a:lnTo>
                    <a:pt x="216" y="580"/>
                  </a:lnTo>
                  <a:lnTo>
                    <a:pt x="245" y="587"/>
                  </a:lnTo>
                  <a:lnTo>
                    <a:pt x="273" y="592"/>
                  </a:lnTo>
                  <a:lnTo>
                    <a:pt x="303" y="594"/>
                  </a:lnTo>
                  <a:lnTo>
                    <a:pt x="333" y="592"/>
                  </a:lnTo>
                  <a:lnTo>
                    <a:pt x="362" y="587"/>
                  </a:lnTo>
                  <a:lnTo>
                    <a:pt x="390" y="580"/>
                  </a:lnTo>
                  <a:lnTo>
                    <a:pt x="417" y="571"/>
                  </a:lnTo>
                  <a:lnTo>
                    <a:pt x="441" y="558"/>
                  </a:lnTo>
                  <a:lnTo>
                    <a:pt x="466" y="544"/>
                  </a:lnTo>
                  <a:lnTo>
                    <a:pt x="488" y="526"/>
                  </a:lnTo>
                  <a:lnTo>
                    <a:pt x="509" y="509"/>
                  </a:lnTo>
                  <a:lnTo>
                    <a:pt x="528" y="487"/>
                  </a:lnTo>
                  <a:lnTo>
                    <a:pt x="544" y="464"/>
                  </a:lnTo>
                  <a:lnTo>
                    <a:pt x="560" y="441"/>
                  </a:lnTo>
                  <a:lnTo>
                    <a:pt x="571" y="415"/>
                  </a:lnTo>
                  <a:lnTo>
                    <a:pt x="582" y="388"/>
                  </a:lnTo>
                  <a:lnTo>
                    <a:pt x="589" y="360"/>
                  </a:lnTo>
                  <a:lnTo>
                    <a:pt x="594" y="331"/>
                  </a:lnTo>
                  <a:lnTo>
                    <a:pt x="594" y="301"/>
                  </a:lnTo>
                  <a:lnTo>
                    <a:pt x="605" y="301"/>
                  </a:lnTo>
                  <a:close/>
                </a:path>
              </a:pathLst>
            </a:custGeom>
            <a:solidFill>
              <a:srgbClr val="C8E9FF"/>
            </a:solidFill>
            <a:ln w="9525">
              <a:noFill/>
              <a:round/>
              <a:headEnd/>
              <a:tailEnd/>
            </a:ln>
          </p:spPr>
          <p:txBody>
            <a:bodyPr/>
            <a:lstStyle/>
            <a:p>
              <a:endParaRPr lang="en-US"/>
            </a:p>
          </p:txBody>
        </p:sp>
        <p:sp>
          <p:nvSpPr>
            <p:cNvPr id="53407" name="Freeform 160"/>
            <p:cNvSpPr>
              <a:spLocks/>
            </p:cNvSpPr>
            <p:nvPr/>
          </p:nvSpPr>
          <p:spPr bwMode="auto">
            <a:xfrm>
              <a:off x="4260468" y="2898798"/>
              <a:ext cx="838200" cy="942975"/>
            </a:xfrm>
            <a:custGeom>
              <a:avLst/>
              <a:gdLst>
                <a:gd name="T0" fmla="*/ 2147483647 w 594"/>
                <a:gd name="T1" fmla="*/ 2147483647 h 594"/>
                <a:gd name="T2" fmla="*/ 2147483647 w 594"/>
                <a:gd name="T3" fmla="*/ 2147483647 h 594"/>
                <a:gd name="T4" fmla="*/ 2147483647 w 594"/>
                <a:gd name="T5" fmla="*/ 2147483647 h 594"/>
                <a:gd name="T6" fmla="*/ 2147483647 w 594"/>
                <a:gd name="T7" fmla="*/ 2147483647 h 594"/>
                <a:gd name="T8" fmla="*/ 2147483647 w 594"/>
                <a:gd name="T9" fmla="*/ 2147483647 h 594"/>
                <a:gd name="T10" fmla="*/ 2147483647 w 594"/>
                <a:gd name="T11" fmla="*/ 2147483647 h 594"/>
                <a:gd name="T12" fmla="*/ 2147483647 w 594"/>
                <a:gd name="T13" fmla="*/ 2147483647 h 594"/>
                <a:gd name="T14" fmla="*/ 2147483647 w 594"/>
                <a:gd name="T15" fmla="*/ 2147483647 h 594"/>
                <a:gd name="T16" fmla="*/ 2147483647 w 594"/>
                <a:gd name="T17" fmla="*/ 2147483647 h 594"/>
                <a:gd name="T18" fmla="*/ 2147483647 w 594"/>
                <a:gd name="T19" fmla="*/ 2147483647 h 594"/>
                <a:gd name="T20" fmla="*/ 0 w 594"/>
                <a:gd name="T21" fmla="*/ 2147483647 h 594"/>
                <a:gd name="T22" fmla="*/ 2147483647 w 594"/>
                <a:gd name="T23" fmla="*/ 2147483647 h 594"/>
                <a:gd name="T24" fmla="*/ 2147483647 w 594"/>
                <a:gd name="T25" fmla="*/ 2147483647 h 594"/>
                <a:gd name="T26" fmla="*/ 2147483647 w 594"/>
                <a:gd name="T27" fmla="*/ 2147483647 h 594"/>
                <a:gd name="T28" fmla="*/ 2147483647 w 594"/>
                <a:gd name="T29" fmla="*/ 2147483647 h 594"/>
                <a:gd name="T30" fmla="*/ 2147483647 w 594"/>
                <a:gd name="T31" fmla="*/ 2147483647 h 594"/>
                <a:gd name="T32" fmla="*/ 2147483647 w 594"/>
                <a:gd name="T33" fmla="*/ 2147483647 h 594"/>
                <a:gd name="T34" fmla="*/ 2147483647 w 594"/>
                <a:gd name="T35" fmla="*/ 2147483647 h 594"/>
                <a:gd name="T36" fmla="*/ 2147483647 w 594"/>
                <a:gd name="T37" fmla="*/ 2147483647 h 594"/>
                <a:gd name="T38" fmla="*/ 2147483647 w 594"/>
                <a:gd name="T39" fmla="*/ 2147483647 h 594"/>
                <a:gd name="T40" fmla="*/ 2147483647 w 594"/>
                <a:gd name="T41" fmla="*/ 2147483647 h 594"/>
                <a:gd name="T42" fmla="*/ 2147483647 w 594"/>
                <a:gd name="T43" fmla="*/ 2147483647 h 594"/>
                <a:gd name="T44" fmla="*/ 2147483647 w 594"/>
                <a:gd name="T45" fmla="*/ 2147483647 h 594"/>
                <a:gd name="T46" fmla="*/ 2147483647 w 594"/>
                <a:gd name="T47" fmla="*/ 2147483647 h 594"/>
                <a:gd name="T48" fmla="*/ 2147483647 w 594"/>
                <a:gd name="T49" fmla="*/ 2147483647 h 594"/>
                <a:gd name="T50" fmla="*/ 2147483647 w 594"/>
                <a:gd name="T51" fmla="*/ 2147483647 h 594"/>
                <a:gd name="T52" fmla="*/ 2147483647 w 594"/>
                <a:gd name="T53" fmla="*/ 2147483647 h 594"/>
                <a:gd name="T54" fmla="*/ 2147483647 w 594"/>
                <a:gd name="T55" fmla="*/ 2147483647 h 594"/>
                <a:gd name="T56" fmla="*/ 2147483647 w 594"/>
                <a:gd name="T57" fmla="*/ 2147483647 h 594"/>
                <a:gd name="T58" fmla="*/ 2147483647 w 594"/>
                <a:gd name="T59" fmla="*/ 2147483647 h 594"/>
                <a:gd name="T60" fmla="*/ 2147483647 w 594"/>
                <a:gd name="T61" fmla="*/ 2147483647 h 594"/>
                <a:gd name="T62" fmla="*/ 2147483647 w 594"/>
                <a:gd name="T63" fmla="*/ 2147483647 h 594"/>
                <a:gd name="T64" fmla="*/ 2147483647 w 594"/>
                <a:gd name="T65" fmla="*/ 2147483647 h 594"/>
                <a:gd name="T66" fmla="*/ 2147483647 w 594"/>
                <a:gd name="T67" fmla="*/ 2147483647 h 594"/>
                <a:gd name="T68" fmla="*/ 2147483647 w 594"/>
                <a:gd name="T69" fmla="*/ 2147483647 h 594"/>
                <a:gd name="T70" fmla="*/ 2147483647 w 594"/>
                <a:gd name="T71" fmla="*/ 2147483647 h 594"/>
                <a:gd name="T72" fmla="*/ 2147483647 w 594"/>
                <a:gd name="T73" fmla="*/ 2147483647 h 594"/>
                <a:gd name="T74" fmla="*/ 2147483647 w 594"/>
                <a:gd name="T75" fmla="*/ 2147483647 h 594"/>
                <a:gd name="T76" fmla="*/ 2147483647 w 594"/>
                <a:gd name="T77" fmla="*/ 2147483647 h 594"/>
                <a:gd name="T78" fmla="*/ 2147483647 w 594"/>
                <a:gd name="T79" fmla="*/ 2147483647 h 594"/>
                <a:gd name="T80" fmla="*/ 2147483647 w 594"/>
                <a:gd name="T81" fmla="*/ 2147483647 h 594"/>
                <a:gd name="T82" fmla="*/ 2147483647 w 594"/>
                <a:gd name="T83" fmla="*/ 2147483647 h 594"/>
                <a:gd name="T84" fmla="*/ 2147483647 w 594"/>
                <a:gd name="T85" fmla="*/ 2147483647 h 59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94"/>
                <a:gd name="T130" fmla="*/ 0 h 594"/>
                <a:gd name="T131" fmla="*/ 594 w 594"/>
                <a:gd name="T132" fmla="*/ 594 h 59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94" h="594">
                  <a:moveTo>
                    <a:pt x="594" y="296"/>
                  </a:moveTo>
                  <a:lnTo>
                    <a:pt x="594" y="266"/>
                  </a:lnTo>
                  <a:lnTo>
                    <a:pt x="589" y="236"/>
                  </a:lnTo>
                  <a:lnTo>
                    <a:pt x="582" y="207"/>
                  </a:lnTo>
                  <a:lnTo>
                    <a:pt x="571" y="181"/>
                  </a:lnTo>
                  <a:lnTo>
                    <a:pt x="559" y="154"/>
                  </a:lnTo>
                  <a:lnTo>
                    <a:pt x="545" y="131"/>
                  </a:lnTo>
                  <a:lnTo>
                    <a:pt x="527" y="108"/>
                  </a:lnTo>
                  <a:lnTo>
                    <a:pt x="507" y="87"/>
                  </a:lnTo>
                  <a:lnTo>
                    <a:pt x="486" y="67"/>
                  </a:lnTo>
                  <a:lnTo>
                    <a:pt x="465" y="50"/>
                  </a:lnTo>
                  <a:lnTo>
                    <a:pt x="440" y="35"/>
                  </a:lnTo>
                  <a:lnTo>
                    <a:pt x="413" y="23"/>
                  </a:lnTo>
                  <a:lnTo>
                    <a:pt x="387" y="12"/>
                  </a:lnTo>
                  <a:lnTo>
                    <a:pt x="358" y="5"/>
                  </a:lnTo>
                  <a:lnTo>
                    <a:pt x="328" y="2"/>
                  </a:lnTo>
                  <a:lnTo>
                    <a:pt x="298" y="0"/>
                  </a:lnTo>
                  <a:lnTo>
                    <a:pt x="268" y="2"/>
                  </a:lnTo>
                  <a:lnTo>
                    <a:pt x="238" y="5"/>
                  </a:lnTo>
                  <a:lnTo>
                    <a:pt x="210" y="12"/>
                  </a:lnTo>
                  <a:lnTo>
                    <a:pt x="183" y="23"/>
                  </a:lnTo>
                  <a:lnTo>
                    <a:pt x="156" y="35"/>
                  </a:lnTo>
                  <a:lnTo>
                    <a:pt x="132" y="50"/>
                  </a:lnTo>
                  <a:lnTo>
                    <a:pt x="108" y="67"/>
                  </a:lnTo>
                  <a:lnTo>
                    <a:pt x="87" y="87"/>
                  </a:lnTo>
                  <a:lnTo>
                    <a:pt x="68" y="108"/>
                  </a:lnTo>
                  <a:lnTo>
                    <a:pt x="52" y="131"/>
                  </a:lnTo>
                  <a:lnTo>
                    <a:pt x="36" y="154"/>
                  </a:lnTo>
                  <a:lnTo>
                    <a:pt x="23" y="181"/>
                  </a:lnTo>
                  <a:lnTo>
                    <a:pt x="15" y="207"/>
                  </a:lnTo>
                  <a:lnTo>
                    <a:pt x="7" y="236"/>
                  </a:lnTo>
                  <a:lnTo>
                    <a:pt x="2" y="266"/>
                  </a:lnTo>
                  <a:lnTo>
                    <a:pt x="0" y="296"/>
                  </a:lnTo>
                  <a:lnTo>
                    <a:pt x="2" y="326"/>
                  </a:lnTo>
                  <a:lnTo>
                    <a:pt x="7" y="356"/>
                  </a:lnTo>
                  <a:lnTo>
                    <a:pt x="15" y="385"/>
                  </a:lnTo>
                  <a:lnTo>
                    <a:pt x="23" y="411"/>
                  </a:lnTo>
                  <a:lnTo>
                    <a:pt x="36" y="438"/>
                  </a:lnTo>
                  <a:lnTo>
                    <a:pt x="52" y="463"/>
                  </a:lnTo>
                  <a:lnTo>
                    <a:pt x="68" y="486"/>
                  </a:lnTo>
                  <a:lnTo>
                    <a:pt x="87" y="507"/>
                  </a:lnTo>
                  <a:lnTo>
                    <a:pt x="108" y="527"/>
                  </a:lnTo>
                  <a:lnTo>
                    <a:pt x="132" y="543"/>
                  </a:lnTo>
                  <a:lnTo>
                    <a:pt x="156" y="559"/>
                  </a:lnTo>
                  <a:lnTo>
                    <a:pt x="183" y="571"/>
                  </a:lnTo>
                  <a:lnTo>
                    <a:pt x="210" y="580"/>
                  </a:lnTo>
                  <a:lnTo>
                    <a:pt x="238" y="587"/>
                  </a:lnTo>
                  <a:lnTo>
                    <a:pt x="268" y="592"/>
                  </a:lnTo>
                  <a:lnTo>
                    <a:pt x="298" y="594"/>
                  </a:lnTo>
                  <a:lnTo>
                    <a:pt x="328" y="592"/>
                  </a:lnTo>
                  <a:lnTo>
                    <a:pt x="358" y="587"/>
                  </a:lnTo>
                  <a:lnTo>
                    <a:pt x="387" y="580"/>
                  </a:lnTo>
                  <a:lnTo>
                    <a:pt x="413" y="571"/>
                  </a:lnTo>
                  <a:lnTo>
                    <a:pt x="440" y="559"/>
                  </a:lnTo>
                  <a:lnTo>
                    <a:pt x="465" y="543"/>
                  </a:lnTo>
                  <a:lnTo>
                    <a:pt x="486" y="527"/>
                  </a:lnTo>
                  <a:lnTo>
                    <a:pt x="507" y="507"/>
                  </a:lnTo>
                  <a:lnTo>
                    <a:pt x="527" y="486"/>
                  </a:lnTo>
                  <a:lnTo>
                    <a:pt x="545" y="463"/>
                  </a:lnTo>
                  <a:lnTo>
                    <a:pt x="559" y="438"/>
                  </a:lnTo>
                  <a:lnTo>
                    <a:pt x="571" y="411"/>
                  </a:lnTo>
                  <a:lnTo>
                    <a:pt x="582" y="385"/>
                  </a:lnTo>
                  <a:lnTo>
                    <a:pt x="589" y="356"/>
                  </a:lnTo>
                  <a:lnTo>
                    <a:pt x="594" y="326"/>
                  </a:lnTo>
                  <a:lnTo>
                    <a:pt x="594" y="296"/>
                  </a:lnTo>
                  <a:lnTo>
                    <a:pt x="584" y="296"/>
                  </a:lnTo>
                  <a:lnTo>
                    <a:pt x="582" y="268"/>
                  </a:lnTo>
                  <a:lnTo>
                    <a:pt x="578" y="239"/>
                  </a:lnTo>
                  <a:lnTo>
                    <a:pt x="571" y="211"/>
                  </a:lnTo>
                  <a:lnTo>
                    <a:pt x="562" y="184"/>
                  </a:lnTo>
                  <a:lnTo>
                    <a:pt x="550" y="160"/>
                  </a:lnTo>
                  <a:lnTo>
                    <a:pt x="536" y="137"/>
                  </a:lnTo>
                  <a:lnTo>
                    <a:pt x="518" y="115"/>
                  </a:lnTo>
                  <a:lnTo>
                    <a:pt x="500" y="94"/>
                  </a:lnTo>
                  <a:lnTo>
                    <a:pt x="481" y="76"/>
                  </a:lnTo>
                  <a:lnTo>
                    <a:pt x="458" y="59"/>
                  </a:lnTo>
                  <a:lnTo>
                    <a:pt x="435" y="44"/>
                  </a:lnTo>
                  <a:lnTo>
                    <a:pt x="410" y="32"/>
                  </a:lnTo>
                  <a:lnTo>
                    <a:pt x="383" y="23"/>
                  </a:lnTo>
                  <a:lnTo>
                    <a:pt x="355" y="16"/>
                  </a:lnTo>
                  <a:lnTo>
                    <a:pt x="327" y="12"/>
                  </a:lnTo>
                  <a:lnTo>
                    <a:pt x="298" y="11"/>
                  </a:lnTo>
                  <a:lnTo>
                    <a:pt x="268" y="12"/>
                  </a:lnTo>
                  <a:lnTo>
                    <a:pt x="240" y="16"/>
                  </a:lnTo>
                  <a:lnTo>
                    <a:pt x="213" y="23"/>
                  </a:lnTo>
                  <a:lnTo>
                    <a:pt x="186" y="32"/>
                  </a:lnTo>
                  <a:lnTo>
                    <a:pt x="162" y="44"/>
                  </a:lnTo>
                  <a:lnTo>
                    <a:pt x="137" y="59"/>
                  </a:lnTo>
                  <a:lnTo>
                    <a:pt x="116" y="76"/>
                  </a:lnTo>
                  <a:lnTo>
                    <a:pt x="96" y="94"/>
                  </a:lnTo>
                  <a:lnTo>
                    <a:pt x="77" y="115"/>
                  </a:lnTo>
                  <a:lnTo>
                    <a:pt x="61" y="137"/>
                  </a:lnTo>
                  <a:lnTo>
                    <a:pt x="46" y="160"/>
                  </a:lnTo>
                  <a:lnTo>
                    <a:pt x="34" y="184"/>
                  </a:lnTo>
                  <a:lnTo>
                    <a:pt x="25" y="211"/>
                  </a:lnTo>
                  <a:lnTo>
                    <a:pt x="18" y="239"/>
                  </a:lnTo>
                  <a:lnTo>
                    <a:pt x="13" y="268"/>
                  </a:lnTo>
                  <a:lnTo>
                    <a:pt x="11" y="296"/>
                  </a:lnTo>
                  <a:lnTo>
                    <a:pt x="13" y="326"/>
                  </a:lnTo>
                  <a:lnTo>
                    <a:pt x="18" y="355"/>
                  </a:lnTo>
                  <a:lnTo>
                    <a:pt x="25" y="381"/>
                  </a:lnTo>
                  <a:lnTo>
                    <a:pt x="34" y="408"/>
                  </a:lnTo>
                  <a:lnTo>
                    <a:pt x="46" y="433"/>
                  </a:lnTo>
                  <a:lnTo>
                    <a:pt x="61" y="457"/>
                  </a:lnTo>
                  <a:lnTo>
                    <a:pt x="77" y="479"/>
                  </a:lnTo>
                  <a:lnTo>
                    <a:pt x="96" y="498"/>
                  </a:lnTo>
                  <a:lnTo>
                    <a:pt x="116" y="518"/>
                  </a:lnTo>
                  <a:lnTo>
                    <a:pt x="137" y="534"/>
                  </a:lnTo>
                  <a:lnTo>
                    <a:pt x="162" y="548"/>
                  </a:lnTo>
                  <a:lnTo>
                    <a:pt x="186" y="560"/>
                  </a:lnTo>
                  <a:lnTo>
                    <a:pt x="213" y="569"/>
                  </a:lnTo>
                  <a:lnTo>
                    <a:pt x="240" y="576"/>
                  </a:lnTo>
                  <a:lnTo>
                    <a:pt x="268" y="582"/>
                  </a:lnTo>
                  <a:lnTo>
                    <a:pt x="298" y="583"/>
                  </a:lnTo>
                  <a:lnTo>
                    <a:pt x="327" y="582"/>
                  </a:lnTo>
                  <a:lnTo>
                    <a:pt x="355" y="576"/>
                  </a:lnTo>
                  <a:lnTo>
                    <a:pt x="383" y="569"/>
                  </a:lnTo>
                  <a:lnTo>
                    <a:pt x="410" y="560"/>
                  </a:lnTo>
                  <a:lnTo>
                    <a:pt x="435" y="548"/>
                  </a:lnTo>
                  <a:lnTo>
                    <a:pt x="458" y="534"/>
                  </a:lnTo>
                  <a:lnTo>
                    <a:pt x="481" y="518"/>
                  </a:lnTo>
                  <a:lnTo>
                    <a:pt x="500" y="498"/>
                  </a:lnTo>
                  <a:lnTo>
                    <a:pt x="518" y="479"/>
                  </a:lnTo>
                  <a:lnTo>
                    <a:pt x="536" y="457"/>
                  </a:lnTo>
                  <a:lnTo>
                    <a:pt x="550" y="433"/>
                  </a:lnTo>
                  <a:lnTo>
                    <a:pt x="562" y="408"/>
                  </a:lnTo>
                  <a:lnTo>
                    <a:pt x="571" y="381"/>
                  </a:lnTo>
                  <a:lnTo>
                    <a:pt x="578" y="355"/>
                  </a:lnTo>
                  <a:lnTo>
                    <a:pt x="582" y="326"/>
                  </a:lnTo>
                  <a:lnTo>
                    <a:pt x="584" y="296"/>
                  </a:lnTo>
                  <a:lnTo>
                    <a:pt x="594" y="296"/>
                  </a:lnTo>
                  <a:close/>
                </a:path>
              </a:pathLst>
            </a:custGeom>
            <a:solidFill>
              <a:srgbClr val="C9E9FF"/>
            </a:solidFill>
            <a:ln w="9525">
              <a:noFill/>
              <a:round/>
              <a:headEnd/>
              <a:tailEnd/>
            </a:ln>
          </p:spPr>
          <p:txBody>
            <a:bodyPr/>
            <a:lstStyle/>
            <a:p>
              <a:endParaRPr lang="en-US"/>
            </a:p>
          </p:txBody>
        </p:sp>
        <p:sp>
          <p:nvSpPr>
            <p:cNvPr id="53408" name="Freeform 161"/>
            <p:cNvSpPr>
              <a:spLocks/>
            </p:cNvSpPr>
            <p:nvPr/>
          </p:nvSpPr>
          <p:spPr bwMode="auto">
            <a:xfrm>
              <a:off x="4268935" y="2906733"/>
              <a:ext cx="822678" cy="927100"/>
            </a:xfrm>
            <a:custGeom>
              <a:avLst/>
              <a:gdLst>
                <a:gd name="T0" fmla="*/ 2147483647 w 583"/>
                <a:gd name="T1" fmla="*/ 2147483647 h 584"/>
                <a:gd name="T2" fmla="*/ 2147483647 w 583"/>
                <a:gd name="T3" fmla="*/ 2147483647 h 584"/>
                <a:gd name="T4" fmla="*/ 2147483647 w 583"/>
                <a:gd name="T5" fmla="*/ 2147483647 h 584"/>
                <a:gd name="T6" fmla="*/ 2147483647 w 583"/>
                <a:gd name="T7" fmla="*/ 2147483647 h 584"/>
                <a:gd name="T8" fmla="*/ 2147483647 w 583"/>
                <a:gd name="T9" fmla="*/ 2147483647 h 584"/>
                <a:gd name="T10" fmla="*/ 2147483647 w 583"/>
                <a:gd name="T11" fmla="*/ 2147483647 h 584"/>
                <a:gd name="T12" fmla="*/ 2147483647 w 583"/>
                <a:gd name="T13" fmla="*/ 2147483647 h 584"/>
                <a:gd name="T14" fmla="*/ 2147483647 w 583"/>
                <a:gd name="T15" fmla="*/ 2147483647 h 584"/>
                <a:gd name="T16" fmla="*/ 2147483647 w 583"/>
                <a:gd name="T17" fmla="*/ 2147483647 h 584"/>
                <a:gd name="T18" fmla="*/ 2147483647 w 583"/>
                <a:gd name="T19" fmla="*/ 2147483647 h 584"/>
                <a:gd name="T20" fmla="*/ 0 w 583"/>
                <a:gd name="T21" fmla="*/ 2147483647 h 584"/>
                <a:gd name="T22" fmla="*/ 2147483647 w 583"/>
                <a:gd name="T23" fmla="*/ 2147483647 h 584"/>
                <a:gd name="T24" fmla="*/ 2147483647 w 583"/>
                <a:gd name="T25" fmla="*/ 2147483647 h 584"/>
                <a:gd name="T26" fmla="*/ 2147483647 w 583"/>
                <a:gd name="T27" fmla="*/ 2147483647 h 584"/>
                <a:gd name="T28" fmla="*/ 2147483647 w 583"/>
                <a:gd name="T29" fmla="*/ 2147483647 h 584"/>
                <a:gd name="T30" fmla="*/ 2147483647 w 583"/>
                <a:gd name="T31" fmla="*/ 2147483647 h 584"/>
                <a:gd name="T32" fmla="*/ 2147483647 w 583"/>
                <a:gd name="T33" fmla="*/ 2147483647 h 584"/>
                <a:gd name="T34" fmla="*/ 2147483647 w 583"/>
                <a:gd name="T35" fmla="*/ 2147483647 h 584"/>
                <a:gd name="T36" fmla="*/ 2147483647 w 583"/>
                <a:gd name="T37" fmla="*/ 2147483647 h 584"/>
                <a:gd name="T38" fmla="*/ 2147483647 w 583"/>
                <a:gd name="T39" fmla="*/ 2147483647 h 584"/>
                <a:gd name="T40" fmla="*/ 2147483647 w 583"/>
                <a:gd name="T41" fmla="*/ 2147483647 h 584"/>
                <a:gd name="T42" fmla="*/ 2147483647 w 583"/>
                <a:gd name="T43" fmla="*/ 2147483647 h 584"/>
                <a:gd name="T44" fmla="*/ 2147483647 w 583"/>
                <a:gd name="T45" fmla="*/ 2147483647 h 584"/>
                <a:gd name="T46" fmla="*/ 2147483647 w 583"/>
                <a:gd name="T47" fmla="*/ 2147483647 h 584"/>
                <a:gd name="T48" fmla="*/ 2147483647 w 583"/>
                <a:gd name="T49" fmla="*/ 2147483647 h 584"/>
                <a:gd name="T50" fmla="*/ 2147483647 w 583"/>
                <a:gd name="T51" fmla="*/ 2147483647 h 584"/>
                <a:gd name="T52" fmla="*/ 2147483647 w 583"/>
                <a:gd name="T53" fmla="*/ 2147483647 h 584"/>
                <a:gd name="T54" fmla="*/ 2147483647 w 583"/>
                <a:gd name="T55" fmla="*/ 2147483647 h 584"/>
                <a:gd name="T56" fmla="*/ 2147483647 w 583"/>
                <a:gd name="T57" fmla="*/ 2147483647 h 584"/>
                <a:gd name="T58" fmla="*/ 2147483647 w 583"/>
                <a:gd name="T59" fmla="*/ 2147483647 h 584"/>
                <a:gd name="T60" fmla="*/ 2147483647 w 583"/>
                <a:gd name="T61" fmla="*/ 2147483647 h 584"/>
                <a:gd name="T62" fmla="*/ 2147483647 w 583"/>
                <a:gd name="T63" fmla="*/ 2147483647 h 584"/>
                <a:gd name="T64" fmla="*/ 2147483647 w 583"/>
                <a:gd name="T65" fmla="*/ 2147483647 h 584"/>
                <a:gd name="T66" fmla="*/ 2147483647 w 583"/>
                <a:gd name="T67" fmla="*/ 2147483647 h 584"/>
                <a:gd name="T68" fmla="*/ 2147483647 w 583"/>
                <a:gd name="T69" fmla="*/ 2147483647 h 584"/>
                <a:gd name="T70" fmla="*/ 2147483647 w 583"/>
                <a:gd name="T71" fmla="*/ 2147483647 h 584"/>
                <a:gd name="T72" fmla="*/ 2147483647 w 583"/>
                <a:gd name="T73" fmla="*/ 2147483647 h 584"/>
                <a:gd name="T74" fmla="*/ 2147483647 w 583"/>
                <a:gd name="T75" fmla="*/ 2147483647 h 584"/>
                <a:gd name="T76" fmla="*/ 2147483647 w 583"/>
                <a:gd name="T77" fmla="*/ 2147483647 h 584"/>
                <a:gd name="T78" fmla="*/ 2147483647 w 583"/>
                <a:gd name="T79" fmla="*/ 2147483647 h 584"/>
                <a:gd name="T80" fmla="*/ 2147483647 w 583"/>
                <a:gd name="T81" fmla="*/ 2147483647 h 584"/>
                <a:gd name="T82" fmla="*/ 2147483647 w 583"/>
                <a:gd name="T83" fmla="*/ 2147483647 h 584"/>
                <a:gd name="T84" fmla="*/ 2147483647 w 583"/>
                <a:gd name="T85" fmla="*/ 2147483647 h 5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83"/>
                <a:gd name="T130" fmla="*/ 0 h 584"/>
                <a:gd name="T131" fmla="*/ 583 w 583"/>
                <a:gd name="T132" fmla="*/ 584 h 5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83" h="584">
                  <a:moveTo>
                    <a:pt x="583" y="291"/>
                  </a:moveTo>
                  <a:lnTo>
                    <a:pt x="583" y="261"/>
                  </a:lnTo>
                  <a:lnTo>
                    <a:pt x="578" y="233"/>
                  </a:lnTo>
                  <a:lnTo>
                    <a:pt x="571" y="204"/>
                  </a:lnTo>
                  <a:lnTo>
                    <a:pt x="560" y="178"/>
                  </a:lnTo>
                  <a:lnTo>
                    <a:pt x="549" y="153"/>
                  </a:lnTo>
                  <a:lnTo>
                    <a:pt x="533" y="128"/>
                  </a:lnTo>
                  <a:lnTo>
                    <a:pt x="517" y="107"/>
                  </a:lnTo>
                  <a:lnTo>
                    <a:pt x="498" y="85"/>
                  </a:lnTo>
                  <a:lnTo>
                    <a:pt x="477" y="66"/>
                  </a:lnTo>
                  <a:lnTo>
                    <a:pt x="455" y="50"/>
                  </a:lnTo>
                  <a:lnTo>
                    <a:pt x="430" y="36"/>
                  </a:lnTo>
                  <a:lnTo>
                    <a:pt x="406" y="23"/>
                  </a:lnTo>
                  <a:lnTo>
                    <a:pt x="379" y="13"/>
                  </a:lnTo>
                  <a:lnTo>
                    <a:pt x="351" y="6"/>
                  </a:lnTo>
                  <a:lnTo>
                    <a:pt x="322" y="2"/>
                  </a:lnTo>
                  <a:lnTo>
                    <a:pt x="292" y="0"/>
                  </a:lnTo>
                  <a:lnTo>
                    <a:pt x="262" y="2"/>
                  </a:lnTo>
                  <a:lnTo>
                    <a:pt x="234" y="6"/>
                  </a:lnTo>
                  <a:lnTo>
                    <a:pt x="205" y="13"/>
                  </a:lnTo>
                  <a:lnTo>
                    <a:pt x="179" y="23"/>
                  </a:lnTo>
                  <a:lnTo>
                    <a:pt x="152" y="36"/>
                  </a:lnTo>
                  <a:lnTo>
                    <a:pt x="129" y="50"/>
                  </a:lnTo>
                  <a:lnTo>
                    <a:pt x="106" y="66"/>
                  </a:lnTo>
                  <a:lnTo>
                    <a:pt x="85" y="85"/>
                  </a:lnTo>
                  <a:lnTo>
                    <a:pt x="67" y="107"/>
                  </a:lnTo>
                  <a:lnTo>
                    <a:pt x="49" y="128"/>
                  </a:lnTo>
                  <a:lnTo>
                    <a:pt x="35" y="153"/>
                  </a:lnTo>
                  <a:lnTo>
                    <a:pt x="23" y="178"/>
                  </a:lnTo>
                  <a:lnTo>
                    <a:pt x="14" y="204"/>
                  </a:lnTo>
                  <a:lnTo>
                    <a:pt x="7" y="233"/>
                  </a:lnTo>
                  <a:lnTo>
                    <a:pt x="1" y="261"/>
                  </a:lnTo>
                  <a:lnTo>
                    <a:pt x="0" y="291"/>
                  </a:lnTo>
                  <a:lnTo>
                    <a:pt x="1" y="321"/>
                  </a:lnTo>
                  <a:lnTo>
                    <a:pt x="7" y="350"/>
                  </a:lnTo>
                  <a:lnTo>
                    <a:pt x="14" y="378"/>
                  </a:lnTo>
                  <a:lnTo>
                    <a:pt x="23" y="405"/>
                  </a:lnTo>
                  <a:lnTo>
                    <a:pt x="35" y="431"/>
                  </a:lnTo>
                  <a:lnTo>
                    <a:pt x="49" y="454"/>
                  </a:lnTo>
                  <a:lnTo>
                    <a:pt x="67" y="477"/>
                  </a:lnTo>
                  <a:lnTo>
                    <a:pt x="85" y="499"/>
                  </a:lnTo>
                  <a:lnTo>
                    <a:pt x="106" y="516"/>
                  </a:lnTo>
                  <a:lnTo>
                    <a:pt x="129" y="534"/>
                  </a:lnTo>
                  <a:lnTo>
                    <a:pt x="152" y="548"/>
                  </a:lnTo>
                  <a:lnTo>
                    <a:pt x="179" y="561"/>
                  </a:lnTo>
                  <a:lnTo>
                    <a:pt x="205" y="570"/>
                  </a:lnTo>
                  <a:lnTo>
                    <a:pt x="234" y="577"/>
                  </a:lnTo>
                  <a:lnTo>
                    <a:pt x="262" y="582"/>
                  </a:lnTo>
                  <a:lnTo>
                    <a:pt x="292" y="584"/>
                  </a:lnTo>
                  <a:lnTo>
                    <a:pt x="322" y="582"/>
                  </a:lnTo>
                  <a:lnTo>
                    <a:pt x="351" y="577"/>
                  </a:lnTo>
                  <a:lnTo>
                    <a:pt x="379" y="570"/>
                  </a:lnTo>
                  <a:lnTo>
                    <a:pt x="406" y="561"/>
                  </a:lnTo>
                  <a:lnTo>
                    <a:pt x="430" y="548"/>
                  </a:lnTo>
                  <a:lnTo>
                    <a:pt x="455" y="534"/>
                  </a:lnTo>
                  <a:lnTo>
                    <a:pt x="477" y="516"/>
                  </a:lnTo>
                  <a:lnTo>
                    <a:pt x="498" y="499"/>
                  </a:lnTo>
                  <a:lnTo>
                    <a:pt x="517" y="477"/>
                  </a:lnTo>
                  <a:lnTo>
                    <a:pt x="533" y="454"/>
                  </a:lnTo>
                  <a:lnTo>
                    <a:pt x="549" y="431"/>
                  </a:lnTo>
                  <a:lnTo>
                    <a:pt x="560" y="405"/>
                  </a:lnTo>
                  <a:lnTo>
                    <a:pt x="571" y="378"/>
                  </a:lnTo>
                  <a:lnTo>
                    <a:pt x="578" y="350"/>
                  </a:lnTo>
                  <a:lnTo>
                    <a:pt x="583" y="321"/>
                  </a:lnTo>
                  <a:lnTo>
                    <a:pt x="583" y="291"/>
                  </a:lnTo>
                  <a:lnTo>
                    <a:pt x="572" y="291"/>
                  </a:lnTo>
                  <a:lnTo>
                    <a:pt x="571" y="263"/>
                  </a:lnTo>
                  <a:lnTo>
                    <a:pt x="567" y="234"/>
                  </a:lnTo>
                  <a:lnTo>
                    <a:pt x="560" y="208"/>
                  </a:lnTo>
                  <a:lnTo>
                    <a:pt x="551" y="183"/>
                  </a:lnTo>
                  <a:lnTo>
                    <a:pt x="539" y="158"/>
                  </a:lnTo>
                  <a:lnTo>
                    <a:pt x="524" y="135"/>
                  </a:lnTo>
                  <a:lnTo>
                    <a:pt x="508" y="112"/>
                  </a:lnTo>
                  <a:lnTo>
                    <a:pt x="491" y="93"/>
                  </a:lnTo>
                  <a:lnTo>
                    <a:pt x="471" y="75"/>
                  </a:lnTo>
                  <a:lnTo>
                    <a:pt x="448" y="59"/>
                  </a:lnTo>
                  <a:lnTo>
                    <a:pt x="425" y="45"/>
                  </a:lnTo>
                  <a:lnTo>
                    <a:pt x="400" y="32"/>
                  </a:lnTo>
                  <a:lnTo>
                    <a:pt x="376" y="23"/>
                  </a:lnTo>
                  <a:lnTo>
                    <a:pt x="349" y="16"/>
                  </a:lnTo>
                  <a:lnTo>
                    <a:pt x="321" y="13"/>
                  </a:lnTo>
                  <a:lnTo>
                    <a:pt x="292" y="11"/>
                  </a:lnTo>
                  <a:lnTo>
                    <a:pt x="264" y="13"/>
                  </a:lnTo>
                  <a:lnTo>
                    <a:pt x="235" y="16"/>
                  </a:lnTo>
                  <a:lnTo>
                    <a:pt x="209" y="23"/>
                  </a:lnTo>
                  <a:lnTo>
                    <a:pt x="182" y="32"/>
                  </a:lnTo>
                  <a:lnTo>
                    <a:pt x="157" y="45"/>
                  </a:lnTo>
                  <a:lnTo>
                    <a:pt x="134" y="59"/>
                  </a:lnTo>
                  <a:lnTo>
                    <a:pt x="113" y="75"/>
                  </a:lnTo>
                  <a:lnTo>
                    <a:pt x="94" y="93"/>
                  </a:lnTo>
                  <a:lnTo>
                    <a:pt x="76" y="112"/>
                  </a:lnTo>
                  <a:lnTo>
                    <a:pt x="58" y="135"/>
                  </a:lnTo>
                  <a:lnTo>
                    <a:pt x="44" y="158"/>
                  </a:lnTo>
                  <a:lnTo>
                    <a:pt x="33" y="183"/>
                  </a:lnTo>
                  <a:lnTo>
                    <a:pt x="23" y="208"/>
                  </a:lnTo>
                  <a:lnTo>
                    <a:pt x="17" y="234"/>
                  </a:lnTo>
                  <a:lnTo>
                    <a:pt x="12" y="263"/>
                  </a:lnTo>
                  <a:lnTo>
                    <a:pt x="10" y="291"/>
                  </a:lnTo>
                  <a:lnTo>
                    <a:pt x="12" y="319"/>
                  </a:lnTo>
                  <a:lnTo>
                    <a:pt x="17" y="348"/>
                  </a:lnTo>
                  <a:lnTo>
                    <a:pt x="23" y="374"/>
                  </a:lnTo>
                  <a:lnTo>
                    <a:pt x="33" y="401"/>
                  </a:lnTo>
                  <a:lnTo>
                    <a:pt x="44" y="426"/>
                  </a:lnTo>
                  <a:lnTo>
                    <a:pt x="58" y="449"/>
                  </a:lnTo>
                  <a:lnTo>
                    <a:pt x="76" y="470"/>
                  </a:lnTo>
                  <a:lnTo>
                    <a:pt x="94" y="490"/>
                  </a:lnTo>
                  <a:lnTo>
                    <a:pt x="113" y="507"/>
                  </a:lnTo>
                  <a:lnTo>
                    <a:pt x="134" y="525"/>
                  </a:lnTo>
                  <a:lnTo>
                    <a:pt x="157" y="539"/>
                  </a:lnTo>
                  <a:lnTo>
                    <a:pt x="182" y="550"/>
                  </a:lnTo>
                  <a:lnTo>
                    <a:pt x="209" y="561"/>
                  </a:lnTo>
                  <a:lnTo>
                    <a:pt x="235" y="566"/>
                  </a:lnTo>
                  <a:lnTo>
                    <a:pt x="264" y="571"/>
                  </a:lnTo>
                  <a:lnTo>
                    <a:pt x="292" y="573"/>
                  </a:lnTo>
                  <a:lnTo>
                    <a:pt x="321" y="571"/>
                  </a:lnTo>
                  <a:lnTo>
                    <a:pt x="349" y="566"/>
                  </a:lnTo>
                  <a:lnTo>
                    <a:pt x="376" y="561"/>
                  </a:lnTo>
                  <a:lnTo>
                    <a:pt x="400" y="550"/>
                  </a:lnTo>
                  <a:lnTo>
                    <a:pt x="425" y="539"/>
                  </a:lnTo>
                  <a:lnTo>
                    <a:pt x="448" y="525"/>
                  </a:lnTo>
                  <a:lnTo>
                    <a:pt x="471" y="507"/>
                  </a:lnTo>
                  <a:lnTo>
                    <a:pt x="491" y="490"/>
                  </a:lnTo>
                  <a:lnTo>
                    <a:pt x="508" y="470"/>
                  </a:lnTo>
                  <a:lnTo>
                    <a:pt x="524" y="449"/>
                  </a:lnTo>
                  <a:lnTo>
                    <a:pt x="539" y="426"/>
                  </a:lnTo>
                  <a:lnTo>
                    <a:pt x="551" y="401"/>
                  </a:lnTo>
                  <a:lnTo>
                    <a:pt x="560" y="374"/>
                  </a:lnTo>
                  <a:lnTo>
                    <a:pt x="567" y="348"/>
                  </a:lnTo>
                  <a:lnTo>
                    <a:pt x="571" y="319"/>
                  </a:lnTo>
                  <a:lnTo>
                    <a:pt x="572" y="291"/>
                  </a:lnTo>
                  <a:lnTo>
                    <a:pt x="583" y="291"/>
                  </a:lnTo>
                  <a:close/>
                </a:path>
              </a:pathLst>
            </a:custGeom>
            <a:solidFill>
              <a:srgbClr val="CAE9FF"/>
            </a:solidFill>
            <a:ln w="9525">
              <a:noFill/>
              <a:round/>
              <a:headEnd/>
              <a:tailEnd/>
            </a:ln>
          </p:spPr>
          <p:txBody>
            <a:bodyPr/>
            <a:lstStyle/>
            <a:p>
              <a:endParaRPr lang="en-US"/>
            </a:p>
          </p:txBody>
        </p:sp>
        <p:sp>
          <p:nvSpPr>
            <p:cNvPr id="53409" name="Freeform 162"/>
            <p:cNvSpPr>
              <a:spLocks/>
            </p:cNvSpPr>
            <p:nvPr/>
          </p:nvSpPr>
          <p:spPr bwMode="auto">
            <a:xfrm>
              <a:off x="4275991" y="2916258"/>
              <a:ext cx="808566" cy="908050"/>
            </a:xfrm>
            <a:custGeom>
              <a:avLst/>
              <a:gdLst>
                <a:gd name="T0" fmla="*/ 2147483647 w 573"/>
                <a:gd name="T1" fmla="*/ 2147483647 h 572"/>
                <a:gd name="T2" fmla="*/ 2147483647 w 573"/>
                <a:gd name="T3" fmla="*/ 2147483647 h 572"/>
                <a:gd name="T4" fmla="*/ 2147483647 w 573"/>
                <a:gd name="T5" fmla="*/ 2147483647 h 572"/>
                <a:gd name="T6" fmla="*/ 2147483647 w 573"/>
                <a:gd name="T7" fmla="*/ 2147483647 h 572"/>
                <a:gd name="T8" fmla="*/ 2147483647 w 573"/>
                <a:gd name="T9" fmla="*/ 2147483647 h 572"/>
                <a:gd name="T10" fmla="*/ 2147483647 w 573"/>
                <a:gd name="T11" fmla="*/ 2147483647 h 572"/>
                <a:gd name="T12" fmla="*/ 2147483647 w 573"/>
                <a:gd name="T13" fmla="*/ 2147483647 h 572"/>
                <a:gd name="T14" fmla="*/ 2147483647 w 573"/>
                <a:gd name="T15" fmla="*/ 2147483647 h 572"/>
                <a:gd name="T16" fmla="*/ 2147483647 w 573"/>
                <a:gd name="T17" fmla="*/ 2147483647 h 572"/>
                <a:gd name="T18" fmla="*/ 2147483647 w 573"/>
                <a:gd name="T19" fmla="*/ 2147483647 h 572"/>
                <a:gd name="T20" fmla="*/ 0 w 573"/>
                <a:gd name="T21" fmla="*/ 2147483647 h 572"/>
                <a:gd name="T22" fmla="*/ 2147483647 w 573"/>
                <a:gd name="T23" fmla="*/ 2147483647 h 572"/>
                <a:gd name="T24" fmla="*/ 2147483647 w 573"/>
                <a:gd name="T25" fmla="*/ 2147483647 h 572"/>
                <a:gd name="T26" fmla="*/ 2147483647 w 573"/>
                <a:gd name="T27" fmla="*/ 2147483647 h 572"/>
                <a:gd name="T28" fmla="*/ 2147483647 w 573"/>
                <a:gd name="T29" fmla="*/ 2147483647 h 572"/>
                <a:gd name="T30" fmla="*/ 2147483647 w 573"/>
                <a:gd name="T31" fmla="*/ 2147483647 h 572"/>
                <a:gd name="T32" fmla="*/ 2147483647 w 573"/>
                <a:gd name="T33" fmla="*/ 2147483647 h 572"/>
                <a:gd name="T34" fmla="*/ 2147483647 w 573"/>
                <a:gd name="T35" fmla="*/ 2147483647 h 572"/>
                <a:gd name="T36" fmla="*/ 2147483647 w 573"/>
                <a:gd name="T37" fmla="*/ 2147483647 h 572"/>
                <a:gd name="T38" fmla="*/ 2147483647 w 573"/>
                <a:gd name="T39" fmla="*/ 2147483647 h 572"/>
                <a:gd name="T40" fmla="*/ 2147483647 w 573"/>
                <a:gd name="T41" fmla="*/ 2147483647 h 572"/>
                <a:gd name="T42" fmla="*/ 2147483647 w 573"/>
                <a:gd name="T43" fmla="*/ 2147483647 h 572"/>
                <a:gd name="T44" fmla="*/ 2147483647 w 573"/>
                <a:gd name="T45" fmla="*/ 2147483647 h 572"/>
                <a:gd name="T46" fmla="*/ 2147483647 w 573"/>
                <a:gd name="T47" fmla="*/ 2147483647 h 572"/>
                <a:gd name="T48" fmla="*/ 2147483647 w 573"/>
                <a:gd name="T49" fmla="*/ 2147483647 h 572"/>
                <a:gd name="T50" fmla="*/ 2147483647 w 573"/>
                <a:gd name="T51" fmla="*/ 2147483647 h 572"/>
                <a:gd name="T52" fmla="*/ 2147483647 w 573"/>
                <a:gd name="T53" fmla="*/ 2147483647 h 572"/>
                <a:gd name="T54" fmla="*/ 2147483647 w 573"/>
                <a:gd name="T55" fmla="*/ 2147483647 h 572"/>
                <a:gd name="T56" fmla="*/ 2147483647 w 573"/>
                <a:gd name="T57" fmla="*/ 2147483647 h 572"/>
                <a:gd name="T58" fmla="*/ 2147483647 w 573"/>
                <a:gd name="T59" fmla="*/ 2147483647 h 572"/>
                <a:gd name="T60" fmla="*/ 2147483647 w 573"/>
                <a:gd name="T61" fmla="*/ 2147483647 h 572"/>
                <a:gd name="T62" fmla="*/ 2147483647 w 573"/>
                <a:gd name="T63" fmla="*/ 2147483647 h 572"/>
                <a:gd name="T64" fmla="*/ 2147483647 w 573"/>
                <a:gd name="T65" fmla="*/ 2147483647 h 572"/>
                <a:gd name="T66" fmla="*/ 2147483647 w 573"/>
                <a:gd name="T67" fmla="*/ 2147483647 h 572"/>
                <a:gd name="T68" fmla="*/ 2147483647 w 573"/>
                <a:gd name="T69" fmla="*/ 2147483647 h 572"/>
                <a:gd name="T70" fmla="*/ 2147483647 w 573"/>
                <a:gd name="T71" fmla="*/ 2147483647 h 572"/>
                <a:gd name="T72" fmla="*/ 2147483647 w 573"/>
                <a:gd name="T73" fmla="*/ 2147483647 h 572"/>
                <a:gd name="T74" fmla="*/ 2147483647 w 573"/>
                <a:gd name="T75" fmla="*/ 2147483647 h 572"/>
                <a:gd name="T76" fmla="*/ 2147483647 w 573"/>
                <a:gd name="T77" fmla="*/ 2147483647 h 572"/>
                <a:gd name="T78" fmla="*/ 2147483647 w 573"/>
                <a:gd name="T79" fmla="*/ 2147483647 h 572"/>
                <a:gd name="T80" fmla="*/ 2147483647 w 573"/>
                <a:gd name="T81" fmla="*/ 2147483647 h 572"/>
                <a:gd name="T82" fmla="*/ 2147483647 w 573"/>
                <a:gd name="T83" fmla="*/ 2147483647 h 572"/>
                <a:gd name="T84" fmla="*/ 2147483647 w 573"/>
                <a:gd name="T85" fmla="*/ 2147483647 h 5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73"/>
                <a:gd name="T130" fmla="*/ 0 h 572"/>
                <a:gd name="T131" fmla="*/ 573 w 573"/>
                <a:gd name="T132" fmla="*/ 572 h 5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73" h="572">
                  <a:moveTo>
                    <a:pt x="573" y="285"/>
                  </a:moveTo>
                  <a:lnTo>
                    <a:pt x="571" y="257"/>
                  </a:lnTo>
                  <a:lnTo>
                    <a:pt x="567" y="228"/>
                  </a:lnTo>
                  <a:lnTo>
                    <a:pt x="560" y="200"/>
                  </a:lnTo>
                  <a:lnTo>
                    <a:pt x="551" y="173"/>
                  </a:lnTo>
                  <a:lnTo>
                    <a:pt x="539" y="149"/>
                  </a:lnTo>
                  <a:lnTo>
                    <a:pt x="525" y="126"/>
                  </a:lnTo>
                  <a:lnTo>
                    <a:pt x="507" y="104"/>
                  </a:lnTo>
                  <a:lnTo>
                    <a:pt x="489" y="83"/>
                  </a:lnTo>
                  <a:lnTo>
                    <a:pt x="470" y="65"/>
                  </a:lnTo>
                  <a:lnTo>
                    <a:pt x="447" y="48"/>
                  </a:lnTo>
                  <a:lnTo>
                    <a:pt x="424" y="33"/>
                  </a:lnTo>
                  <a:lnTo>
                    <a:pt x="399" y="21"/>
                  </a:lnTo>
                  <a:lnTo>
                    <a:pt x="372" y="12"/>
                  </a:lnTo>
                  <a:lnTo>
                    <a:pt x="344" y="5"/>
                  </a:lnTo>
                  <a:lnTo>
                    <a:pt x="316" y="1"/>
                  </a:lnTo>
                  <a:lnTo>
                    <a:pt x="287" y="0"/>
                  </a:lnTo>
                  <a:lnTo>
                    <a:pt x="257" y="1"/>
                  </a:lnTo>
                  <a:lnTo>
                    <a:pt x="229" y="5"/>
                  </a:lnTo>
                  <a:lnTo>
                    <a:pt x="202" y="12"/>
                  </a:lnTo>
                  <a:lnTo>
                    <a:pt x="175" y="21"/>
                  </a:lnTo>
                  <a:lnTo>
                    <a:pt x="151" y="33"/>
                  </a:lnTo>
                  <a:lnTo>
                    <a:pt x="126" y="48"/>
                  </a:lnTo>
                  <a:lnTo>
                    <a:pt x="105" y="65"/>
                  </a:lnTo>
                  <a:lnTo>
                    <a:pt x="85" y="83"/>
                  </a:lnTo>
                  <a:lnTo>
                    <a:pt x="66" y="104"/>
                  </a:lnTo>
                  <a:lnTo>
                    <a:pt x="50" y="126"/>
                  </a:lnTo>
                  <a:lnTo>
                    <a:pt x="35" y="149"/>
                  </a:lnTo>
                  <a:lnTo>
                    <a:pt x="23" y="173"/>
                  </a:lnTo>
                  <a:lnTo>
                    <a:pt x="14" y="200"/>
                  </a:lnTo>
                  <a:lnTo>
                    <a:pt x="7" y="228"/>
                  </a:lnTo>
                  <a:lnTo>
                    <a:pt x="2" y="257"/>
                  </a:lnTo>
                  <a:lnTo>
                    <a:pt x="0" y="285"/>
                  </a:lnTo>
                  <a:lnTo>
                    <a:pt x="2" y="315"/>
                  </a:lnTo>
                  <a:lnTo>
                    <a:pt x="7" y="344"/>
                  </a:lnTo>
                  <a:lnTo>
                    <a:pt x="14" y="370"/>
                  </a:lnTo>
                  <a:lnTo>
                    <a:pt x="23" y="397"/>
                  </a:lnTo>
                  <a:lnTo>
                    <a:pt x="35" y="422"/>
                  </a:lnTo>
                  <a:lnTo>
                    <a:pt x="50" y="446"/>
                  </a:lnTo>
                  <a:lnTo>
                    <a:pt x="66" y="468"/>
                  </a:lnTo>
                  <a:lnTo>
                    <a:pt x="85" y="487"/>
                  </a:lnTo>
                  <a:lnTo>
                    <a:pt x="105" y="507"/>
                  </a:lnTo>
                  <a:lnTo>
                    <a:pt x="126" y="523"/>
                  </a:lnTo>
                  <a:lnTo>
                    <a:pt x="151" y="537"/>
                  </a:lnTo>
                  <a:lnTo>
                    <a:pt x="175" y="549"/>
                  </a:lnTo>
                  <a:lnTo>
                    <a:pt x="202" y="558"/>
                  </a:lnTo>
                  <a:lnTo>
                    <a:pt x="229" y="565"/>
                  </a:lnTo>
                  <a:lnTo>
                    <a:pt x="257" y="571"/>
                  </a:lnTo>
                  <a:lnTo>
                    <a:pt x="287" y="572"/>
                  </a:lnTo>
                  <a:lnTo>
                    <a:pt x="316" y="571"/>
                  </a:lnTo>
                  <a:lnTo>
                    <a:pt x="344" y="565"/>
                  </a:lnTo>
                  <a:lnTo>
                    <a:pt x="372" y="558"/>
                  </a:lnTo>
                  <a:lnTo>
                    <a:pt x="399" y="549"/>
                  </a:lnTo>
                  <a:lnTo>
                    <a:pt x="424" y="537"/>
                  </a:lnTo>
                  <a:lnTo>
                    <a:pt x="447" y="523"/>
                  </a:lnTo>
                  <a:lnTo>
                    <a:pt x="470" y="507"/>
                  </a:lnTo>
                  <a:lnTo>
                    <a:pt x="489" y="487"/>
                  </a:lnTo>
                  <a:lnTo>
                    <a:pt x="507" y="468"/>
                  </a:lnTo>
                  <a:lnTo>
                    <a:pt x="525" y="446"/>
                  </a:lnTo>
                  <a:lnTo>
                    <a:pt x="539" y="422"/>
                  </a:lnTo>
                  <a:lnTo>
                    <a:pt x="551" y="397"/>
                  </a:lnTo>
                  <a:lnTo>
                    <a:pt x="560" y="370"/>
                  </a:lnTo>
                  <a:lnTo>
                    <a:pt x="567" y="344"/>
                  </a:lnTo>
                  <a:lnTo>
                    <a:pt x="571" y="315"/>
                  </a:lnTo>
                  <a:lnTo>
                    <a:pt x="573" y="285"/>
                  </a:lnTo>
                  <a:lnTo>
                    <a:pt x="562" y="285"/>
                  </a:lnTo>
                  <a:lnTo>
                    <a:pt x="560" y="257"/>
                  </a:lnTo>
                  <a:lnTo>
                    <a:pt x="557" y="230"/>
                  </a:lnTo>
                  <a:lnTo>
                    <a:pt x="550" y="204"/>
                  </a:lnTo>
                  <a:lnTo>
                    <a:pt x="541" y="179"/>
                  </a:lnTo>
                  <a:lnTo>
                    <a:pt x="528" y="154"/>
                  </a:lnTo>
                  <a:lnTo>
                    <a:pt x="516" y="131"/>
                  </a:lnTo>
                  <a:lnTo>
                    <a:pt x="500" y="110"/>
                  </a:lnTo>
                  <a:lnTo>
                    <a:pt x="482" y="90"/>
                  </a:lnTo>
                  <a:lnTo>
                    <a:pt x="463" y="72"/>
                  </a:lnTo>
                  <a:lnTo>
                    <a:pt x="441" y="56"/>
                  </a:lnTo>
                  <a:lnTo>
                    <a:pt x="418" y="44"/>
                  </a:lnTo>
                  <a:lnTo>
                    <a:pt x="394" y="32"/>
                  </a:lnTo>
                  <a:lnTo>
                    <a:pt x="369" y="23"/>
                  </a:lnTo>
                  <a:lnTo>
                    <a:pt x="342" y="16"/>
                  </a:lnTo>
                  <a:lnTo>
                    <a:pt x="316" y="12"/>
                  </a:lnTo>
                  <a:lnTo>
                    <a:pt x="287" y="10"/>
                  </a:lnTo>
                  <a:lnTo>
                    <a:pt x="259" y="12"/>
                  </a:lnTo>
                  <a:lnTo>
                    <a:pt x="230" y="16"/>
                  </a:lnTo>
                  <a:lnTo>
                    <a:pt x="206" y="23"/>
                  </a:lnTo>
                  <a:lnTo>
                    <a:pt x="179" y="32"/>
                  </a:lnTo>
                  <a:lnTo>
                    <a:pt x="156" y="44"/>
                  </a:lnTo>
                  <a:lnTo>
                    <a:pt x="133" y="56"/>
                  </a:lnTo>
                  <a:lnTo>
                    <a:pt x="112" y="72"/>
                  </a:lnTo>
                  <a:lnTo>
                    <a:pt x="92" y="90"/>
                  </a:lnTo>
                  <a:lnTo>
                    <a:pt x="74" y="110"/>
                  </a:lnTo>
                  <a:lnTo>
                    <a:pt x="58" y="131"/>
                  </a:lnTo>
                  <a:lnTo>
                    <a:pt x="44" y="154"/>
                  </a:lnTo>
                  <a:lnTo>
                    <a:pt x="34" y="179"/>
                  </a:lnTo>
                  <a:lnTo>
                    <a:pt x="23" y="204"/>
                  </a:lnTo>
                  <a:lnTo>
                    <a:pt x="18" y="230"/>
                  </a:lnTo>
                  <a:lnTo>
                    <a:pt x="12" y="257"/>
                  </a:lnTo>
                  <a:lnTo>
                    <a:pt x="11" y="285"/>
                  </a:lnTo>
                  <a:lnTo>
                    <a:pt x="12" y="313"/>
                  </a:lnTo>
                  <a:lnTo>
                    <a:pt x="18" y="342"/>
                  </a:lnTo>
                  <a:lnTo>
                    <a:pt x="23" y="367"/>
                  </a:lnTo>
                  <a:lnTo>
                    <a:pt x="34" y="393"/>
                  </a:lnTo>
                  <a:lnTo>
                    <a:pt x="44" y="416"/>
                  </a:lnTo>
                  <a:lnTo>
                    <a:pt x="58" y="439"/>
                  </a:lnTo>
                  <a:lnTo>
                    <a:pt x="74" y="461"/>
                  </a:lnTo>
                  <a:lnTo>
                    <a:pt x="92" y="480"/>
                  </a:lnTo>
                  <a:lnTo>
                    <a:pt x="112" y="498"/>
                  </a:lnTo>
                  <a:lnTo>
                    <a:pt x="133" y="514"/>
                  </a:lnTo>
                  <a:lnTo>
                    <a:pt x="156" y="528"/>
                  </a:lnTo>
                  <a:lnTo>
                    <a:pt x="179" y="539"/>
                  </a:lnTo>
                  <a:lnTo>
                    <a:pt x="206" y="549"/>
                  </a:lnTo>
                  <a:lnTo>
                    <a:pt x="230" y="555"/>
                  </a:lnTo>
                  <a:lnTo>
                    <a:pt x="259" y="560"/>
                  </a:lnTo>
                  <a:lnTo>
                    <a:pt x="287" y="562"/>
                  </a:lnTo>
                  <a:lnTo>
                    <a:pt x="316" y="560"/>
                  </a:lnTo>
                  <a:lnTo>
                    <a:pt x="342" y="555"/>
                  </a:lnTo>
                  <a:lnTo>
                    <a:pt x="369" y="549"/>
                  </a:lnTo>
                  <a:lnTo>
                    <a:pt x="394" y="539"/>
                  </a:lnTo>
                  <a:lnTo>
                    <a:pt x="418" y="528"/>
                  </a:lnTo>
                  <a:lnTo>
                    <a:pt x="441" y="514"/>
                  </a:lnTo>
                  <a:lnTo>
                    <a:pt x="463" y="498"/>
                  </a:lnTo>
                  <a:lnTo>
                    <a:pt x="482" y="480"/>
                  </a:lnTo>
                  <a:lnTo>
                    <a:pt x="500" y="461"/>
                  </a:lnTo>
                  <a:lnTo>
                    <a:pt x="516" y="439"/>
                  </a:lnTo>
                  <a:lnTo>
                    <a:pt x="528" y="416"/>
                  </a:lnTo>
                  <a:lnTo>
                    <a:pt x="541" y="393"/>
                  </a:lnTo>
                  <a:lnTo>
                    <a:pt x="550" y="367"/>
                  </a:lnTo>
                  <a:lnTo>
                    <a:pt x="557" y="342"/>
                  </a:lnTo>
                  <a:lnTo>
                    <a:pt x="560" y="313"/>
                  </a:lnTo>
                  <a:lnTo>
                    <a:pt x="562" y="285"/>
                  </a:lnTo>
                  <a:lnTo>
                    <a:pt x="573" y="285"/>
                  </a:lnTo>
                  <a:close/>
                </a:path>
              </a:pathLst>
            </a:custGeom>
            <a:solidFill>
              <a:srgbClr val="CBEAFF"/>
            </a:solidFill>
            <a:ln w="9525">
              <a:noFill/>
              <a:round/>
              <a:headEnd/>
              <a:tailEnd/>
            </a:ln>
          </p:spPr>
          <p:txBody>
            <a:bodyPr/>
            <a:lstStyle/>
            <a:p>
              <a:endParaRPr lang="en-US"/>
            </a:p>
          </p:txBody>
        </p:sp>
        <p:sp>
          <p:nvSpPr>
            <p:cNvPr id="53410" name="Freeform 163"/>
            <p:cNvSpPr>
              <a:spLocks/>
            </p:cNvSpPr>
            <p:nvPr/>
          </p:nvSpPr>
          <p:spPr bwMode="auto">
            <a:xfrm>
              <a:off x="4283046" y="2924198"/>
              <a:ext cx="793044" cy="892175"/>
            </a:xfrm>
            <a:custGeom>
              <a:avLst/>
              <a:gdLst>
                <a:gd name="T0" fmla="*/ 2147483647 w 562"/>
                <a:gd name="T1" fmla="*/ 2147483647 h 562"/>
                <a:gd name="T2" fmla="*/ 2147483647 w 562"/>
                <a:gd name="T3" fmla="*/ 2147483647 h 562"/>
                <a:gd name="T4" fmla="*/ 2147483647 w 562"/>
                <a:gd name="T5" fmla="*/ 2147483647 h 562"/>
                <a:gd name="T6" fmla="*/ 2147483647 w 562"/>
                <a:gd name="T7" fmla="*/ 2147483647 h 562"/>
                <a:gd name="T8" fmla="*/ 2147483647 w 562"/>
                <a:gd name="T9" fmla="*/ 2147483647 h 562"/>
                <a:gd name="T10" fmla="*/ 2147483647 w 562"/>
                <a:gd name="T11" fmla="*/ 2147483647 h 562"/>
                <a:gd name="T12" fmla="*/ 2147483647 w 562"/>
                <a:gd name="T13" fmla="*/ 2147483647 h 562"/>
                <a:gd name="T14" fmla="*/ 2147483647 w 562"/>
                <a:gd name="T15" fmla="*/ 2147483647 h 562"/>
                <a:gd name="T16" fmla="*/ 2147483647 w 562"/>
                <a:gd name="T17" fmla="*/ 2147483647 h 562"/>
                <a:gd name="T18" fmla="*/ 2147483647 w 562"/>
                <a:gd name="T19" fmla="*/ 2147483647 h 562"/>
                <a:gd name="T20" fmla="*/ 0 w 562"/>
                <a:gd name="T21" fmla="*/ 2147483647 h 562"/>
                <a:gd name="T22" fmla="*/ 2147483647 w 562"/>
                <a:gd name="T23" fmla="*/ 2147483647 h 562"/>
                <a:gd name="T24" fmla="*/ 2147483647 w 562"/>
                <a:gd name="T25" fmla="*/ 2147483647 h 562"/>
                <a:gd name="T26" fmla="*/ 2147483647 w 562"/>
                <a:gd name="T27" fmla="*/ 2147483647 h 562"/>
                <a:gd name="T28" fmla="*/ 2147483647 w 562"/>
                <a:gd name="T29" fmla="*/ 2147483647 h 562"/>
                <a:gd name="T30" fmla="*/ 2147483647 w 562"/>
                <a:gd name="T31" fmla="*/ 2147483647 h 562"/>
                <a:gd name="T32" fmla="*/ 2147483647 w 562"/>
                <a:gd name="T33" fmla="*/ 2147483647 h 562"/>
                <a:gd name="T34" fmla="*/ 2147483647 w 562"/>
                <a:gd name="T35" fmla="*/ 2147483647 h 562"/>
                <a:gd name="T36" fmla="*/ 2147483647 w 562"/>
                <a:gd name="T37" fmla="*/ 2147483647 h 562"/>
                <a:gd name="T38" fmla="*/ 2147483647 w 562"/>
                <a:gd name="T39" fmla="*/ 2147483647 h 562"/>
                <a:gd name="T40" fmla="*/ 2147483647 w 562"/>
                <a:gd name="T41" fmla="*/ 2147483647 h 562"/>
                <a:gd name="T42" fmla="*/ 2147483647 w 562"/>
                <a:gd name="T43" fmla="*/ 2147483647 h 562"/>
                <a:gd name="T44" fmla="*/ 2147483647 w 562"/>
                <a:gd name="T45" fmla="*/ 2147483647 h 562"/>
                <a:gd name="T46" fmla="*/ 2147483647 w 562"/>
                <a:gd name="T47" fmla="*/ 2147483647 h 562"/>
                <a:gd name="T48" fmla="*/ 2147483647 w 562"/>
                <a:gd name="T49" fmla="*/ 2147483647 h 562"/>
                <a:gd name="T50" fmla="*/ 2147483647 w 562"/>
                <a:gd name="T51" fmla="*/ 2147483647 h 562"/>
                <a:gd name="T52" fmla="*/ 2147483647 w 562"/>
                <a:gd name="T53" fmla="*/ 2147483647 h 562"/>
                <a:gd name="T54" fmla="*/ 2147483647 w 562"/>
                <a:gd name="T55" fmla="*/ 2147483647 h 562"/>
                <a:gd name="T56" fmla="*/ 2147483647 w 562"/>
                <a:gd name="T57" fmla="*/ 2147483647 h 562"/>
                <a:gd name="T58" fmla="*/ 2147483647 w 562"/>
                <a:gd name="T59" fmla="*/ 2147483647 h 562"/>
                <a:gd name="T60" fmla="*/ 2147483647 w 562"/>
                <a:gd name="T61" fmla="*/ 2147483647 h 562"/>
                <a:gd name="T62" fmla="*/ 2147483647 w 562"/>
                <a:gd name="T63" fmla="*/ 2147483647 h 562"/>
                <a:gd name="T64" fmla="*/ 2147483647 w 562"/>
                <a:gd name="T65" fmla="*/ 2147483647 h 562"/>
                <a:gd name="T66" fmla="*/ 2147483647 w 562"/>
                <a:gd name="T67" fmla="*/ 2147483647 h 562"/>
                <a:gd name="T68" fmla="*/ 2147483647 w 562"/>
                <a:gd name="T69" fmla="*/ 2147483647 h 562"/>
                <a:gd name="T70" fmla="*/ 2147483647 w 562"/>
                <a:gd name="T71" fmla="*/ 2147483647 h 562"/>
                <a:gd name="T72" fmla="*/ 2147483647 w 562"/>
                <a:gd name="T73" fmla="*/ 2147483647 h 562"/>
                <a:gd name="T74" fmla="*/ 2147483647 w 562"/>
                <a:gd name="T75" fmla="*/ 2147483647 h 562"/>
                <a:gd name="T76" fmla="*/ 2147483647 w 562"/>
                <a:gd name="T77" fmla="*/ 2147483647 h 562"/>
                <a:gd name="T78" fmla="*/ 2147483647 w 562"/>
                <a:gd name="T79" fmla="*/ 2147483647 h 562"/>
                <a:gd name="T80" fmla="*/ 2147483647 w 562"/>
                <a:gd name="T81" fmla="*/ 2147483647 h 562"/>
                <a:gd name="T82" fmla="*/ 2147483647 w 562"/>
                <a:gd name="T83" fmla="*/ 2147483647 h 562"/>
                <a:gd name="T84" fmla="*/ 2147483647 w 562"/>
                <a:gd name="T85" fmla="*/ 2147483647 h 56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62"/>
                <a:gd name="T130" fmla="*/ 0 h 562"/>
                <a:gd name="T131" fmla="*/ 562 w 562"/>
                <a:gd name="T132" fmla="*/ 562 h 56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62" h="562">
                  <a:moveTo>
                    <a:pt x="562" y="280"/>
                  </a:moveTo>
                  <a:lnTo>
                    <a:pt x="561" y="252"/>
                  </a:lnTo>
                  <a:lnTo>
                    <a:pt x="557" y="223"/>
                  </a:lnTo>
                  <a:lnTo>
                    <a:pt x="550" y="197"/>
                  </a:lnTo>
                  <a:lnTo>
                    <a:pt x="541" y="172"/>
                  </a:lnTo>
                  <a:lnTo>
                    <a:pt x="529" y="147"/>
                  </a:lnTo>
                  <a:lnTo>
                    <a:pt x="514" y="124"/>
                  </a:lnTo>
                  <a:lnTo>
                    <a:pt x="498" y="101"/>
                  </a:lnTo>
                  <a:lnTo>
                    <a:pt x="481" y="82"/>
                  </a:lnTo>
                  <a:lnTo>
                    <a:pt x="461" y="64"/>
                  </a:lnTo>
                  <a:lnTo>
                    <a:pt x="438" y="48"/>
                  </a:lnTo>
                  <a:lnTo>
                    <a:pt x="415" y="34"/>
                  </a:lnTo>
                  <a:lnTo>
                    <a:pt x="390" y="21"/>
                  </a:lnTo>
                  <a:lnTo>
                    <a:pt x="366" y="12"/>
                  </a:lnTo>
                  <a:lnTo>
                    <a:pt x="339" y="5"/>
                  </a:lnTo>
                  <a:lnTo>
                    <a:pt x="311" y="2"/>
                  </a:lnTo>
                  <a:lnTo>
                    <a:pt x="282" y="0"/>
                  </a:lnTo>
                  <a:lnTo>
                    <a:pt x="254" y="2"/>
                  </a:lnTo>
                  <a:lnTo>
                    <a:pt x="225" y="5"/>
                  </a:lnTo>
                  <a:lnTo>
                    <a:pt x="199" y="12"/>
                  </a:lnTo>
                  <a:lnTo>
                    <a:pt x="172" y="21"/>
                  </a:lnTo>
                  <a:lnTo>
                    <a:pt x="147" y="34"/>
                  </a:lnTo>
                  <a:lnTo>
                    <a:pt x="124" y="48"/>
                  </a:lnTo>
                  <a:lnTo>
                    <a:pt x="103" y="64"/>
                  </a:lnTo>
                  <a:lnTo>
                    <a:pt x="84" y="82"/>
                  </a:lnTo>
                  <a:lnTo>
                    <a:pt x="66" y="101"/>
                  </a:lnTo>
                  <a:lnTo>
                    <a:pt x="48" y="124"/>
                  </a:lnTo>
                  <a:lnTo>
                    <a:pt x="34" y="147"/>
                  </a:lnTo>
                  <a:lnTo>
                    <a:pt x="23" y="172"/>
                  </a:lnTo>
                  <a:lnTo>
                    <a:pt x="13" y="197"/>
                  </a:lnTo>
                  <a:lnTo>
                    <a:pt x="7" y="223"/>
                  </a:lnTo>
                  <a:lnTo>
                    <a:pt x="2" y="252"/>
                  </a:lnTo>
                  <a:lnTo>
                    <a:pt x="0" y="280"/>
                  </a:lnTo>
                  <a:lnTo>
                    <a:pt x="2" y="308"/>
                  </a:lnTo>
                  <a:lnTo>
                    <a:pt x="7" y="337"/>
                  </a:lnTo>
                  <a:lnTo>
                    <a:pt x="13" y="363"/>
                  </a:lnTo>
                  <a:lnTo>
                    <a:pt x="23" y="390"/>
                  </a:lnTo>
                  <a:lnTo>
                    <a:pt x="34" y="415"/>
                  </a:lnTo>
                  <a:lnTo>
                    <a:pt x="48" y="438"/>
                  </a:lnTo>
                  <a:lnTo>
                    <a:pt x="66" y="459"/>
                  </a:lnTo>
                  <a:lnTo>
                    <a:pt x="84" y="479"/>
                  </a:lnTo>
                  <a:lnTo>
                    <a:pt x="103" y="496"/>
                  </a:lnTo>
                  <a:lnTo>
                    <a:pt x="124" y="514"/>
                  </a:lnTo>
                  <a:lnTo>
                    <a:pt x="147" y="528"/>
                  </a:lnTo>
                  <a:lnTo>
                    <a:pt x="172" y="539"/>
                  </a:lnTo>
                  <a:lnTo>
                    <a:pt x="199" y="550"/>
                  </a:lnTo>
                  <a:lnTo>
                    <a:pt x="225" y="555"/>
                  </a:lnTo>
                  <a:lnTo>
                    <a:pt x="254" y="560"/>
                  </a:lnTo>
                  <a:lnTo>
                    <a:pt x="282" y="562"/>
                  </a:lnTo>
                  <a:lnTo>
                    <a:pt x="311" y="560"/>
                  </a:lnTo>
                  <a:lnTo>
                    <a:pt x="339" y="555"/>
                  </a:lnTo>
                  <a:lnTo>
                    <a:pt x="366" y="550"/>
                  </a:lnTo>
                  <a:lnTo>
                    <a:pt x="390" y="539"/>
                  </a:lnTo>
                  <a:lnTo>
                    <a:pt x="415" y="528"/>
                  </a:lnTo>
                  <a:lnTo>
                    <a:pt x="438" y="514"/>
                  </a:lnTo>
                  <a:lnTo>
                    <a:pt x="461" y="496"/>
                  </a:lnTo>
                  <a:lnTo>
                    <a:pt x="481" y="479"/>
                  </a:lnTo>
                  <a:lnTo>
                    <a:pt x="498" y="459"/>
                  </a:lnTo>
                  <a:lnTo>
                    <a:pt x="514" y="438"/>
                  </a:lnTo>
                  <a:lnTo>
                    <a:pt x="529" y="415"/>
                  </a:lnTo>
                  <a:lnTo>
                    <a:pt x="541" y="390"/>
                  </a:lnTo>
                  <a:lnTo>
                    <a:pt x="550" y="363"/>
                  </a:lnTo>
                  <a:lnTo>
                    <a:pt x="557" y="337"/>
                  </a:lnTo>
                  <a:lnTo>
                    <a:pt x="561" y="308"/>
                  </a:lnTo>
                  <a:lnTo>
                    <a:pt x="562" y="280"/>
                  </a:lnTo>
                  <a:lnTo>
                    <a:pt x="552" y="280"/>
                  </a:lnTo>
                  <a:lnTo>
                    <a:pt x="550" y="254"/>
                  </a:lnTo>
                  <a:lnTo>
                    <a:pt x="546" y="227"/>
                  </a:lnTo>
                  <a:lnTo>
                    <a:pt x="539" y="200"/>
                  </a:lnTo>
                  <a:lnTo>
                    <a:pt x="530" y="175"/>
                  </a:lnTo>
                  <a:lnTo>
                    <a:pt x="520" y="152"/>
                  </a:lnTo>
                  <a:lnTo>
                    <a:pt x="506" y="129"/>
                  </a:lnTo>
                  <a:lnTo>
                    <a:pt x="490" y="108"/>
                  </a:lnTo>
                  <a:lnTo>
                    <a:pt x="474" y="90"/>
                  </a:lnTo>
                  <a:lnTo>
                    <a:pt x="454" y="73"/>
                  </a:lnTo>
                  <a:lnTo>
                    <a:pt x="433" y="57"/>
                  </a:lnTo>
                  <a:lnTo>
                    <a:pt x="410" y="43"/>
                  </a:lnTo>
                  <a:lnTo>
                    <a:pt x="387" y="32"/>
                  </a:lnTo>
                  <a:lnTo>
                    <a:pt x="362" y="23"/>
                  </a:lnTo>
                  <a:lnTo>
                    <a:pt x="337" y="16"/>
                  </a:lnTo>
                  <a:lnTo>
                    <a:pt x="309" y="12"/>
                  </a:lnTo>
                  <a:lnTo>
                    <a:pt x="282" y="11"/>
                  </a:lnTo>
                  <a:lnTo>
                    <a:pt x="254" y="12"/>
                  </a:lnTo>
                  <a:lnTo>
                    <a:pt x="227" y="16"/>
                  </a:lnTo>
                  <a:lnTo>
                    <a:pt x="201" y="23"/>
                  </a:lnTo>
                  <a:lnTo>
                    <a:pt x="176" y="32"/>
                  </a:lnTo>
                  <a:lnTo>
                    <a:pt x="153" y="43"/>
                  </a:lnTo>
                  <a:lnTo>
                    <a:pt x="131" y="57"/>
                  </a:lnTo>
                  <a:lnTo>
                    <a:pt x="110" y="73"/>
                  </a:lnTo>
                  <a:lnTo>
                    <a:pt x="91" y="90"/>
                  </a:lnTo>
                  <a:lnTo>
                    <a:pt x="73" y="108"/>
                  </a:lnTo>
                  <a:lnTo>
                    <a:pt x="57" y="129"/>
                  </a:lnTo>
                  <a:lnTo>
                    <a:pt x="45" y="152"/>
                  </a:lnTo>
                  <a:lnTo>
                    <a:pt x="32" y="175"/>
                  </a:lnTo>
                  <a:lnTo>
                    <a:pt x="23" y="200"/>
                  </a:lnTo>
                  <a:lnTo>
                    <a:pt x="18" y="227"/>
                  </a:lnTo>
                  <a:lnTo>
                    <a:pt x="13" y="254"/>
                  </a:lnTo>
                  <a:lnTo>
                    <a:pt x="11" y="280"/>
                  </a:lnTo>
                  <a:lnTo>
                    <a:pt x="13" y="308"/>
                  </a:lnTo>
                  <a:lnTo>
                    <a:pt x="18" y="335"/>
                  </a:lnTo>
                  <a:lnTo>
                    <a:pt x="23" y="362"/>
                  </a:lnTo>
                  <a:lnTo>
                    <a:pt x="32" y="387"/>
                  </a:lnTo>
                  <a:lnTo>
                    <a:pt x="45" y="410"/>
                  </a:lnTo>
                  <a:lnTo>
                    <a:pt x="57" y="431"/>
                  </a:lnTo>
                  <a:lnTo>
                    <a:pt x="73" y="452"/>
                  </a:lnTo>
                  <a:lnTo>
                    <a:pt x="91" y="472"/>
                  </a:lnTo>
                  <a:lnTo>
                    <a:pt x="110" y="489"/>
                  </a:lnTo>
                  <a:lnTo>
                    <a:pt x="131" y="505"/>
                  </a:lnTo>
                  <a:lnTo>
                    <a:pt x="153" y="518"/>
                  </a:lnTo>
                  <a:lnTo>
                    <a:pt x="176" y="530"/>
                  </a:lnTo>
                  <a:lnTo>
                    <a:pt x="201" y="539"/>
                  </a:lnTo>
                  <a:lnTo>
                    <a:pt x="227" y="544"/>
                  </a:lnTo>
                  <a:lnTo>
                    <a:pt x="254" y="550"/>
                  </a:lnTo>
                  <a:lnTo>
                    <a:pt x="282" y="551"/>
                  </a:lnTo>
                  <a:lnTo>
                    <a:pt x="309" y="550"/>
                  </a:lnTo>
                  <a:lnTo>
                    <a:pt x="337" y="544"/>
                  </a:lnTo>
                  <a:lnTo>
                    <a:pt x="362" y="539"/>
                  </a:lnTo>
                  <a:lnTo>
                    <a:pt x="387" y="530"/>
                  </a:lnTo>
                  <a:lnTo>
                    <a:pt x="410" y="518"/>
                  </a:lnTo>
                  <a:lnTo>
                    <a:pt x="433" y="505"/>
                  </a:lnTo>
                  <a:lnTo>
                    <a:pt x="454" y="489"/>
                  </a:lnTo>
                  <a:lnTo>
                    <a:pt x="474" y="472"/>
                  </a:lnTo>
                  <a:lnTo>
                    <a:pt x="490" y="452"/>
                  </a:lnTo>
                  <a:lnTo>
                    <a:pt x="506" y="431"/>
                  </a:lnTo>
                  <a:lnTo>
                    <a:pt x="520" y="410"/>
                  </a:lnTo>
                  <a:lnTo>
                    <a:pt x="530" y="387"/>
                  </a:lnTo>
                  <a:lnTo>
                    <a:pt x="539" y="362"/>
                  </a:lnTo>
                  <a:lnTo>
                    <a:pt x="546" y="335"/>
                  </a:lnTo>
                  <a:lnTo>
                    <a:pt x="550" y="308"/>
                  </a:lnTo>
                  <a:lnTo>
                    <a:pt x="552" y="280"/>
                  </a:lnTo>
                  <a:lnTo>
                    <a:pt x="562" y="280"/>
                  </a:lnTo>
                  <a:close/>
                </a:path>
              </a:pathLst>
            </a:custGeom>
            <a:solidFill>
              <a:srgbClr val="CCEAFF"/>
            </a:solidFill>
            <a:ln w="9525">
              <a:noFill/>
              <a:round/>
              <a:headEnd/>
              <a:tailEnd/>
            </a:ln>
          </p:spPr>
          <p:txBody>
            <a:bodyPr/>
            <a:lstStyle/>
            <a:p>
              <a:endParaRPr lang="en-US"/>
            </a:p>
          </p:txBody>
        </p:sp>
        <p:sp>
          <p:nvSpPr>
            <p:cNvPr id="53411" name="Freeform 164"/>
            <p:cNvSpPr>
              <a:spLocks/>
            </p:cNvSpPr>
            <p:nvPr/>
          </p:nvSpPr>
          <p:spPr bwMode="auto">
            <a:xfrm>
              <a:off x="4291515" y="2932133"/>
              <a:ext cx="777523" cy="876300"/>
            </a:xfrm>
            <a:custGeom>
              <a:avLst/>
              <a:gdLst>
                <a:gd name="T0" fmla="*/ 2147483647 w 551"/>
                <a:gd name="T1" fmla="*/ 2147483647 h 552"/>
                <a:gd name="T2" fmla="*/ 2147483647 w 551"/>
                <a:gd name="T3" fmla="*/ 2147483647 h 552"/>
                <a:gd name="T4" fmla="*/ 2147483647 w 551"/>
                <a:gd name="T5" fmla="*/ 2147483647 h 552"/>
                <a:gd name="T6" fmla="*/ 2147483647 w 551"/>
                <a:gd name="T7" fmla="*/ 2147483647 h 552"/>
                <a:gd name="T8" fmla="*/ 2147483647 w 551"/>
                <a:gd name="T9" fmla="*/ 2147483647 h 552"/>
                <a:gd name="T10" fmla="*/ 2147483647 w 551"/>
                <a:gd name="T11" fmla="*/ 2147483647 h 552"/>
                <a:gd name="T12" fmla="*/ 2147483647 w 551"/>
                <a:gd name="T13" fmla="*/ 2147483647 h 552"/>
                <a:gd name="T14" fmla="*/ 2147483647 w 551"/>
                <a:gd name="T15" fmla="*/ 2147483647 h 552"/>
                <a:gd name="T16" fmla="*/ 2147483647 w 551"/>
                <a:gd name="T17" fmla="*/ 2147483647 h 552"/>
                <a:gd name="T18" fmla="*/ 2147483647 w 551"/>
                <a:gd name="T19" fmla="*/ 2147483647 h 552"/>
                <a:gd name="T20" fmla="*/ 0 w 551"/>
                <a:gd name="T21" fmla="*/ 2147483647 h 552"/>
                <a:gd name="T22" fmla="*/ 2147483647 w 551"/>
                <a:gd name="T23" fmla="*/ 2147483647 h 552"/>
                <a:gd name="T24" fmla="*/ 2147483647 w 551"/>
                <a:gd name="T25" fmla="*/ 2147483647 h 552"/>
                <a:gd name="T26" fmla="*/ 2147483647 w 551"/>
                <a:gd name="T27" fmla="*/ 2147483647 h 552"/>
                <a:gd name="T28" fmla="*/ 2147483647 w 551"/>
                <a:gd name="T29" fmla="*/ 2147483647 h 552"/>
                <a:gd name="T30" fmla="*/ 2147483647 w 551"/>
                <a:gd name="T31" fmla="*/ 2147483647 h 552"/>
                <a:gd name="T32" fmla="*/ 2147483647 w 551"/>
                <a:gd name="T33" fmla="*/ 2147483647 h 552"/>
                <a:gd name="T34" fmla="*/ 2147483647 w 551"/>
                <a:gd name="T35" fmla="*/ 2147483647 h 552"/>
                <a:gd name="T36" fmla="*/ 2147483647 w 551"/>
                <a:gd name="T37" fmla="*/ 2147483647 h 552"/>
                <a:gd name="T38" fmla="*/ 2147483647 w 551"/>
                <a:gd name="T39" fmla="*/ 2147483647 h 552"/>
                <a:gd name="T40" fmla="*/ 2147483647 w 551"/>
                <a:gd name="T41" fmla="*/ 2147483647 h 552"/>
                <a:gd name="T42" fmla="*/ 2147483647 w 551"/>
                <a:gd name="T43" fmla="*/ 2147483647 h 552"/>
                <a:gd name="T44" fmla="*/ 2147483647 w 551"/>
                <a:gd name="T45" fmla="*/ 2147483647 h 552"/>
                <a:gd name="T46" fmla="*/ 2147483647 w 551"/>
                <a:gd name="T47" fmla="*/ 2147483647 h 552"/>
                <a:gd name="T48" fmla="*/ 2147483647 w 551"/>
                <a:gd name="T49" fmla="*/ 2147483647 h 552"/>
                <a:gd name="T50" fmla="*/ 2147483647 w 551"/>
                <a:gd name="T51" fmla="*/ 2147483647 h 552"/>
                <a:gd name="T52" fmla="*/ 2147483647 w 551"/>
                <a:gd name="T53" fmla="*/ 2147483647 h 552"/>
                <a:gd name="T54" fmla="*/ 2147483647 w 551"/>
                <a:gd name="T55" fmla="*/ 2147483647 h 552"/>
                <a:gd name="T56" fmla="*/ 2147483647 w 551"/>
                <a:gd name="T57" fmla="*/ 2147483647 h 552"/>
                <a:gd name="T58" fmla="*/ 2147483647 w 551"/>
                <a:gd name="T59" fmla="*/ 2147483647 h 552"/>
                <a:gd name="T60" fmla="*/ 2147483647 w 551"/>
                <a:gd name="T61" fmla="*/ 2147483647 h 552"/>
                <a:gd name="T62" fmla="*/ 2147483647 w 551"/>
                <a:gd name="T63" fmla="*/ 2147483647 h 552"/>
                <a:gd name="T64" fmla="*/ 2147483647 w 551"/>
                <a:gd name="T65" fmla="*/ 2147483647 h 552"/>
                <a:gd name="T66" fmla="*/ 2147483647 w 551"/>
                <a:gd name="T67" fmla="*/ 2147483647 h 552"/>
                <a:gd name="T68" fmla="*/ 2147483647 w 551"/>
                <a:gd name="T69" fmla="*/ 2147483647 h 552"/>
                <a:gd name="T70" fmla="*/ 2147483647 w 551"/>
                <a:gd name="T71" fmla="*/ 2147483647 h 552"/>
                <a:gd name="T72" fmla="*/ 2147483647 w 551"/>
                <a:gd name="T73" fmla="*/ 2147483647 h 552"/>
                <a:gd name="T74" fmla="*/ 2147483647 w 551"/>
                <a:gd name="T75" fmla="*/ 2147483647 h 552"/>
                <a:gd name="T76" fmla="*/ 2147483647 w 551"/>
                <a:gd name="T77" fmla="*/ 2147483647 h 552"/>
                <a:gd name="T78" fmla="*/ 2147483647 w 551"/>
                <a:gd name="T79" fmla="*/ 2147483647 h 552"/>
                <a:gd name="T80" fmla="*/ 2147483647 w 551"/>
                <a:gd name="T81" fmla="*/ 2147483647 h 552"/>
                <a:gd name="T82" fmla="*/ 2147483647 w 551"/>
                <a:gd name="T83" fmla="*/ 2147483647 h 552"/>
                <a:gd name="T84" fmla="*/ 2147483647 w 551"/>
                <a:gd name="T85" fmla="*/ 2147483647 h 55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1"/>
                <a:gd name="T130" fmla="*/ 0 h 552"/>
                <a:gd name="T131" fmla="*/ 551 w 551"/>
                <a:gd name="T132" fmla="*/ 552 h 55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1" h="552">
                  <a:moveTo>
                    <a:pt x="551" y="275"/>
                  </a:moveTo>
                  <a:lnTo>
                    <a:pt x="549" y="247"/>
                  </a:lnTo>
                  <a:lnTo>
                    <a:pt x="546" y="220"/>
                  </a:lnTo>
                  <a:lnTo>
                    <a:pt x="539" y="194"/>
                  </a:lnTo>
                  <a:lnTo>
                    <a:pt x="530" y="169"/>
                  </a:lnTo>
                  <a:lnTo>
                    <a:pt x="517" y="144"/>
                  </a:lnTo>
                  <a:lnTo>
                    <a:pt x="505" y="121"/>
                  </a:lnTo>
                  <a:lnTo>
                    <a:pt x="489" y="100"/>
                  </a:lnTo>
                  <a:lnTo>
                    <a:pt x="471" y="80"/>
                  </a:lnTo>
                  <a:lnTo>
                    <a:pt x="452" y="62"/>
                  </a:lnTo>
                  <a:lnTo>
                    <a:pt x="430" y="46"/>
                  </a:lnTo>
                  <a:lnTo>
                    <a:pt x="407" y="34"/>
                  </a:lnTo>
                  <a:lnTo>
                    <a:pt x="383" y="22"/>
                  </a:lnTo>
                  <a:lnTo>
                    <a:pt x="358" y="13"/>
                  </a:lnTo>
                  <a:lnTo>
                    <a:pt x="331" y="6"/>
                  </a:lnTo>
                  <a:lnTo>
                    <a:pt x="305" y="2"/>
                  </a:lnTo>
                  <a:lnTo>
                    <a:pt x="276" y="0"/>
                  </a:lnTo>
                  <a:lnTo>
                    <a:pt x="248" y="2"/>
                  </a:lnTo>
                  <a:lnTo>
                    <a:pt x="219" y="6"/>
                  </a:lnTo>
                  <a:lnTo>
                    <a:pt x="195" y="13"/>
                  </a:lnTo>
                  <a:lnTo>
                    <a:pt x="168" y="22"/>
                  </a:lnTo>
                  <a:lnTo>
                    <a:pt x="145" y="34"/>
                  </a:lnTo>
                  <a:lnTo>
                    <a:pt x="122" y="46"/>
                  </a:lnTo>
                  <a:lnTo>
                    <a:pt x="101" y="62"/>
                  </a:lnTo>
                  <a:lnTo>
                    <a:pt x="81" y="80"/>
                  </a:lnTo>
                  <a:lnTo>
                    <a:pt x="63" y="100"/>
                  </a:lnTo>
                  <a:lnTo>
                    <a:pt x="47" y="121"/>
                  </a:lnTo>
                  <a:lnTo>
                    <a:pt x="33" y="144"/>
                  </a:lnTo>
                  <a:lnTo>
                    <a:pt x="23" y="169"/>
                  </a:lnTo>
                  <a:lnTo>
                    <a:pt x="12" y="194"/>
                  </a:lnTo>
                  <a:lnTo>
                    <a:pt x="7" y="220"/>
                  </a:lnTo>
                  <a:lnTo>
                    <a:pt x="1" y="247"/>
                  </a:lnTo>
                  <a:lnTo>
                    <a:pt x="0" y="275"/>
                  </a:lnTo>
                  <a:lnTo>
                    <a:pt x="1" y="303"/>
                  </a:lnTo>
                  <a:lnTo>
                    <a:pt x="7" y="332"/>
                  </a:lnTo>
                  <a:lnTo>
                    <a:pt x="12" y="357"/>
                  </a:lnTo>
                  <a:lnTo>
                    <a:pt x="23" y="383"/>
                  </a:lnTo>
                  <a:lnTo>
                    <a:pt x="33" y="406"/>
                  </a:lnTo>
                  <a:lnTo>
                    <a:pt x="47" y="429"/>
                  </a:lnTo>
                  <a:lnTo>
                    <a:pt x="63" y="451"/>
                  </a:lnTo>
                  <a:lnTo>
                    <a:pt x="81" y="470"/>
                  </a:lnTo>
                  <a:lnTo>
                    <a:pt x="101" y="488"/>
                  </a:lnTo>
                  <a:lnTo>
                    <a:pt x="122" y="504"/>
                  </a:lnTo>
                  <a:lnTo>
                    <a:pt x="145" y="518"/>
                  </a:lnTo>
                  <a:lnTo>
                    <a:pt x="168" y="529"/>
                  </a:lnTo>
                  <a:lnTo>
                    <a:pt x="195" y="539"/>
                  </a:lnTo>
                  <a:lnTo>
                    <a:pt x="219" y="545"/>
                  </a:lnTo>
                  <a:lnTo>
                    <a:pt x="248" y="550"/>
                  </a:lnTo>
                  <a:lnTo>
                    <a:pt x="276" y="552"/>
                  </a:lnTo>
                  <a:lnTo>
                    <a:pt x="305" y="550"/>
                  </a:lnTo>
                  <a:lnTo>
                    <a:pt x="331" y="545"/>
                  </a:lnTo>
                  <a:lnTo>
                    <a:pt x="358" y="539"/>
                  </a:lnTo>
                  <a:lnTo>
                    <a:pt x="383" y="529"/>
                  </a:lnTo>
                  <a:lnTo>
                    <a:pt x="407" y="518"/>
                  </a:lnTo>
                  <a:lnTo>
                    <a:pt x="430" y="504"/>
                  </a:lnTo>
                  <a:lnTo>
                    <a:pt x="452" y="488"/>
                  </a:lnTo>
                  <a:lnTo>
                    <a:pt x="471" y="470"/>
                  </a:lnTo>
                  <a:lnTo>
                    <a:pt x="489" y="451"/>
                  </a:lnTo>
                  <a:lnTo>
                    <a:pt x="505" y="429"/>
                  </a:lnTo>
                  <a:lnTo>
                    <a:pt x="517" y="406"/>
                  </a:lnTo>
                  <a:lnTo>
                    <a:pt x="530" y="383"/>
                  </a:lnTo>
                  <a:lnTo>
                    <a:pt x="539" y="357"/>
                  </a:lnTo>
                  <a:lnTo>
                    <a:pt x="546" y="332"/>
                  </a:lnTo>
                  <a:lnTo>
                    <a:pt x="549" y="303"/>
                  </a:lnTo>
                  <a:lnTo>
                    <a:pt x="551" y="275"/>
                  </a:lnTo>
                  <a:lnTo>
                    <a:pt x="540" y="275"/>
                  </a:lnTo>
                  <a:lnTo>
                    <a:pt x="539" y="249"/>
                  </a:lnTo>
                  <a:lnTo>
                    <a:pt x="535" y="222"/>
                  </a:lnTo>
                  <a:lnTo>
                    <a:pt x="528" y="197"/>
                  </a:lnTo>
                  <a:lnTo>
                    <a:pt x="519" y="172"/>
                  </a:lnTo>
                  <a:lnTo>
                    <a:pt x="508" y="149"/>
                  </a:lnTo>
                  <a:lnTo>
                    <a:pt x="496" y="128"/>
                  </a:lnTo>
                  <a:lnTo>
                    <a:pt x="480" y="107"/>
                  </a:lnTo>
                  <a:lnTo>
                    <a:pt x="462" y="89"/>
                  </a:lnTo>
                  <a:lnTo>
                    <a:pt x="445" y="71"/>
                  </a:lnTo>
                  <a:lnTo>
                    <a:pt x="423" y="55"/>
                  </a:lnTo>
                  <a:lnTo>
                    <a:pt x="402" y="43"/>
                  </a:lnTo>
                  <a:lnTo>
                    <a:pt x="379" y="32"/>
                  </a:lnTo>
                  <a:lnTo>
                    <a:pt x="354" y="23"/>
                  </a:lnTo>
                  <a:lnTo>
                    <a:pt x="329" y="16"/>
                  </a:lnTo>
                  <a:lnTo>
                    <a:pt x="303" y="13"/>
                  </a:lnTo>
                  <a:lnTo>
                    <a:pt x="276" y="11"/>
                  </a:lnTo>
                  <a:lnTo>
                    <a:pt x="250" y="13"/>
                  </a:lnTo>
                  <a:lnTo>
                    <a:pt x="223" y="16"/>
                  </a:lnTo>
                  <a:lnTo>
                    <a:pt x="196" y="23"/>
                  </a:lnTo>
                  <a:lnTo>
                    <a:pt x="173" y="32"/>
                  </a:lnTo>
                  <a:lnTo>
                    <a:pt x="150" y="43"/>
                  </a:lnTo>
                  <a:lnTo>
                    <a:pt x="127" y="55"/>
                  </a:lnTo>
                  <a:lnTo>
                    <a:pt x="108" y="71"/>
                  </a:lnTo>
                  <a:lnTo>
                    <a:pt x="88" y="89"/>
                  </a:lnTo>
                  <a:lnTo>
                    <a:pt x="72" y="107"/>
                  </a:lnTo>
                  <a:lnTo>
                    <a:pt x="56" y="128"/>
                  </a:lnTo>
                  <a:lnTo>
                    <a:pt x="42" y="149"/>
                  </a:lnTo>
                  <a:lnTo>
                    <a:pt x="32" y="172"/>
                  </a:lnTo>
                  <a:lnTo>
                    <a:pt x="23" y="197"/>
                  </a:lnTo>
                  <a:lnTo>
                    <a:pt x="17" y="222"/>
                  </a:lnTo>
                  <a:lnTo>
                    <a:pt x="12" y="249"/>
                  </a:lnTo>
                  <a:lnTo>
                    <a:pt x="10" y="275"/>
                  </a:lnTo>
                  <a:lnTo>
                    <a:pt x="12" y="303"/>
                  </a:lnTo>
                  <a:lnTo>
                    <a:pt x="17" y="328"/>
                  </a:lnTo>
                  <a:lnTo>
                    <a:pt x="23" y="355"/>
                  </a:lnTo>
                  <a:lnTo>
                    <a:pt x="32" y="378"/>
                  </a:lnTo>
                  <a:lnTo>
                    <a:pt x="42" y="401"/>
                  </a:lnTo>
                  <a:lnTo>
                    <a:pt x="56" y="424"/>
                  </a:lnTo>
                  <a:lnTo>
                    <a:pt x="72" y="444"/>
                  </a:lnTo>
                  <a:lnTo>
                    <a:pt x="88" y="463"/>
                  </a:lnTo>
                  <a:lnTo>
                    <a:pt x="108" y="479"/>
                  </a:lnTo>
                  <a:lnTo>
                    <a:pt x="127" y="495"/>
                  </a:lnTo>
                  <a:lnTo>
                    <a:pt x="150" y="509"/>
                  </a:lnTo>
                  <a:lnTo>
                    <a:pt x="173" y="520"/>
                  </a:lnTo>
                  <a:lnTo>
                    <a:pt x="196" y="529"/>
                  </a:lnTo>
                  <a:lnTo>
                    <a:pt x="223" y="534"/>
                  </a:lnTo>
                  <a:lnTo>
                    <a:pt x="250" y="539"/>
                  </a:lnTo>
                  <a:lnTo>
                    <a:pt x="276" y="541"/>
                  </a:lnTo>
                  <a:lnTo>
                    <a:pt x="303" y="539"/>
                  </a:lnTo>
                  <a:lnTo>
                    <a:pt x="329" y="534"/>
                  </a:lnTo>
                  <a:lnTo>
                    <a:pt x="354" y="529"/>
                  </a:lnTo>
                  <a:lnTo>
                    <a:pt x="379" y="520"/>
                  </a:lnTo>
                  <a:lnTo>
                    <a:pt x="402" y="509"/>
                  </a:lnTo>
                  <a:lnTo>
                    <a:pt x="423" y="495"/>
                  </a:lnTo>
                  <a:lnTo>
                    <a:pt x="445" y="479"/>
                  </a:lnTo>
                  <a:lnTo>
                    <a:pt x="462" y="463"/>
                  </a:lnTo>
                  <a:lnTo>
                    <a:pt x="480" y="444"/>
                  </a:lnTo>
                  <a:lnTo>
                    <a:pt x="496" y="424"/>
                  </a:lnTo>
                  <a:lnTo>
                    <a:pt x="508" y="401"/>
                  </a:lnTo>
                  <a:lnTo>
                    <a:pt x="519" y="378"/>
                  </a:lnTo>
                  <a:lnTo>
                    <a:pt x="528" y="355"/>
                  </a:lnTo>
                  <a:lnTo>
                    <a:pt x="535" y="328"/>
                  </a:lnTo>
                  <a:lnTo>
                    <a:pt x="539" y="303"/>
                  </a:lnTo>
                  <a:lnTo>
                    <a:pt x="540" y="275"/>
                  </a:lnTo>
                  <a:lnTo>
                    <a:pt x="551" y="275"/>
                  </a:lnTo>
                  <a:close/>
                </a:path>
              </a:pathLst>
            </a:custGeom>
            <a:solidFill>
              <a:srgbClr val="CDEBFF"/>
            </a:solidFill>
            <a:ln w="9525">
              <a:noFill/>
              <a:round/>
              <a:headEnd/>
              <a:tailEnd/>
            </a:ln>
          </p:spPr>
          <p:txBody>
            <a:bodyPr/>
            <a:lstStyle/>
            <a:p>
              <a:endParaRPr lang="en-US"/>
            </a:p>
          </p:txBody>
        </p:sp>
        <p:sp>
          <p:nvSpPr>
            <p:cNvPr id="53412" name="Freeform 165"/>
            <p:cNvSpPr>
              <a:spLocks/>
            </p:cNvSpPr>
            <p:nvPr/>
          </p:nvSpPr>
          <p:spPr bwMode="auto">
            <a:xfrm>
              <a:off x="4298571" y="2941658"/>
              <a:ext cx="763411" cy="857250"/>
            </a:xfrm>
            <a:custGeom>
              <a:avLst/>
              <a:gdLst>
                <a:gd name="T0" fmla="*/ 2147483647 w 541"/>
                <a:gd name="T1" fmla="*/ 2147483647 h 540"/>
                <a:gd name="T2" fmla="*/ 2147483647 w 541"/>
                <a:gd name="T3" fmla="*/ 2147483647 h 540"/>
                <a:gd name="T4" fmla="*/ 2147483647 w 541"/>
                <a:gd name="T5" fmla="*/ 2147483647 h 540"/>
                <a:gd name="T6" fmla="*/ 2147483647 w 541"/>
                <a:gd name="T7" fmla="*/ 2147483647 h 540"/>
                <a:gd name="T8" fmla="*/ 2147483647 w 541"/>
                <a:gd name="T9" fmla="*/ 2147483647 h 540"/>
                <a:gd name="T10" fmla="*/ 2147483647 w 541"/>
                <a:gd name="T11" fmla="*/ 2147483647 h 540"/>
                <a:gd name="T12" fmla="*/ 2147483647 w 541"/>
                <a:gd name="T13" fmla="*/ 2147483647 h 540"/>
                <a:gd name="T14" fmla="*/ 2147483647 w 541"/>
                <a:gd name="T15" fmla="*/ 2147483647 h 540"/>
                <a:gd name="T16" fmla="*/ 2147483647 w 541"/>
                <a:gd name="T17" fmla="*/ 2147483647 h 540"/>
                <a:gd name="T18" fmla="*/ 2147483647 w 541"/>
                <a:gd name="T19" fmla="*/ 2147483647 h 540"/>
                <a:gd name="T20" fmla="*/ 0 w 541"/>
                <a:gd name="T21" fmla="*/ 2147483647 h 540"/>
                <a:gd name="T22" fmla="*/ 2147483647 w 541"/>
                <a:gd name="T23" fmla="*/ 2147483647 h 540"/>
                <a:gd name="T24" fmla="*/ 2147483647 w 541"/>
                <a:gd name="T25" fmla="*/ 2147483647 h 540"/>
                <a:gd name="T26" fmla="*/ 2147483647 w 541"/>
                <a:gd name="T27" fmla="*/ 2147483647 h 540"/>
                <a:gd name="T28" fmla="*/ 2147483647 w 541"/>
                <a:gd name="T29" fmla="*/ 2147483647 h 540"/>
                <a:gd name="T30" fmla="*/ 2147483647 w 541"/>
                <a:gd name="T31" fmla="*/ 2147483647 h 540"/>
                <a:gd name="T32" fmla="*/ 2147483647 w 541"/>
                <a:gd name="T33" fmla="*/ 2147483647 h 540"/>
                <a:gd name="T34" fmla="*/ 2147483647 w 541"/>
                <a:gd name="T35" fmla="*/ 2147483647 h 540"/>
                <a:gd name="T36" fmla="*/ 2147483647 w 541"/>
                <a:gd name="T37" fmla="*/ 2147483647 h 540"/>
                <a:gd name="T38" fmla="*/ 2147483647 w 541"/>
                <a:gd name="T39" fmla="*/ 2147483647 h 540"/>
                <a:gd name="T40" fmla="*/ 2147483647 w 541"/>
                <a:gd name="T41" fmla="*/ 2147483647 h 540"/>
                <a:gd name="T42" fmla="*/ 2147483647 w 541"/>
                <a:gd name="T43" fmla="*/ 2147483647 h 540"/>
                <a:gd name="T44" fmla="*/ 2147483647 w 541"/>
                <a:gd name="T45" fmla="*/ 2147483647 h 540"/>
                <a:gd name="T46" fmla="*/ 2147483647 w 541"/>
                <a:gd name="T47" fmla="*/ 2147483647 h 540"/>
                <a:gd name="T48" fmla="*/ 2147483647 w 541"/>
                <a:gd name="T49" fmla="*/ 2147483647 h 540"/>
                <a:gd name="T50" fmla="*/ 2147483647 w 541"/>
                <a:gd name="T51" fmla="*/ 2147483647 h 540"/>
                <a:gd name="T52" fmla="*/ 2147483647 w 541"/>
                <a:gd name="T53" fmla="*/ 2147483647 h 540"/>
                <a:gd name="T54" fmla="*/ 2147483647 w 541"/>
                <a:gd name="T55" fmla="*/ 2147483647 h 540"/>
                <a:gd name="T56" fmla="*/ 2147483647 w 541"/>
                <a:gd name="T57" fmla="*/ 2147483647 h 540"/>
                <a:gd name="T58" fmla="*/ 2147483647 w 541"/>
                <a:gd name="T59" fmla="*/ 2147483647 h 540"/>
                <a:gd name="T60" fmla="*/ 2147483647 w 541"/>
                <a:gd name="T61" fmla="*/ 2147483647 h 540"/>
                <a:gd name="T62" fmla="*/ 2147483647 w 541"/>
                <a:gd name="T63" fmla="*/ 2147483647 h 540"/>
                <a:gd name="T64" fmla="*/ 2147483647 w 541"/>
                <a:gd name="T65" fmla="*/ 2147483647 h 540"/>
                <a:gd name="T66" fmla="*/ 2147483647 w 541"/>
                <a:gd name="T67" fmla="*/ 2147483647 h 540"/>
                <a:gd name="T68" fmla="*/ 2147483647 w 541"/>
                <a:gd name="T69" fmla="*/ 2147483647 h 540"/>
                <a:gd name="T70" fmla="*/ 2147483647 w 541"/>
                <a:gd name="T71" fmla="*/ 2147483647 h 540"/>
                <a:gd name="T72" fmla="*/ 2147483647 w 541"/>
                <a:gd name="T73" fmla="*/ 2147483647 h 540"/>
                <a:gd name="T74" fmla="*/ 2147483647 w 541"/>
                <a:gd name="T75" fmla="*/ 2147483647 h 540"/>
                <a:gd name="T76" fmla="*/ 2147483647 w 541"/>
                <a:gd name="T77" fmla="*/ 2147483647 h 540"/>
                <a:gd name="T78" fmla="*/ 2147483647 w 541"/>
                <a:gd name="T79" fmla="*/ 2147483647 h 540"/>
                <a:gd name="T80" fmla="*/ 2147483647 w 541"/>
                <a:gd name="T81" fmla="*/ 2147483647 h 540"/>
                <a:gd name="T82" fmla="*/ 2147483647 w 541"/>
                <a:gd name="T83" fmla="*/ 2147483647 h 540"/>
                <a:gd name="T84" fmla="*/ 2147483647 w 541"/>
                <a:gd name="T85" fmla="*/ 2147483647 h 5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1"/>
                <a:gd name="T130" fmla="*/ 0 h 540"/>
                <a:gd name="T131" fmla="*/ 541 w 541"/>
                <a:gd name="T132" fmla="*/ 540 h 5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1" h="540">
                  <a:moveTo>
                    <a:pt x="541" y="269"/>
                  </a:moveTo>
                  <a:lnTo>
                    <a:pt x="539" y="243"/>
                  </a:lnTo>
                  <a:lnTo>
                    <a:pt x="535" y="216"/>
                  </a:lnTo>
                  <a:lnTo>
                    <a:pt x="528" y="189"/>
                  </a:lnTo>
                  <a:lnTo>
                    <a:pt x="519" y="164"/>
                  </a:lnTo>
                  <a:lnTo>
                    <a:pt x="509" y="141"/>
                  </a:lnTo>
                  <a:lnTo>
                    <a:pt x="495" y="118"/>
                  </a:lnTo>
                  <a:lnTo>
                    <a:pt x="479" y="97"/>
                  </a:lnTo>
                  <a:lnTo>
                    <a:pt x="463" y="79"/>
                  </a:lnTo>
                  <a:lnTo>
                    <a:pt x="443" y="62"/>
                  </a:lnTo>
                  <a:lnTo>
                    <a:pt x="422" y="46"/>
                  </a:lnTo>
                  <a:lnTo>
                    <a:pt x="399" y="32"/>
                  </a:lnTo>
                  <a:lnTo>
                    <a:pt x="376" y="21"/>
                  </a:lnTo>
                  <a:lnTo>
                    <a:pt x="351" y="12"/>
                  </a:lnTo>
                  <a:lnTo>
                    <a:pt x="326" y="5"/>
                  </a:lnTo>
                  <a:lnTo>
                    <a:pt x="298" y="1"/>
                  </a:lnTo>
                  <a:lnTo>
                    <a:pt x="271" y="0"/>
                  </a:lnTo>
                  <a:lnTo>
                    <a:pt x="243" y="1"/>
                  </a:lnTo>
                  <a:lnTo>
                    <a:pt x="216" y="5"/>
                  </a:lnTo>
                  <a:lnTo>
                    <a:pt x="190" y="12"/>
                  </a:lnTo>
                  <a:lnTo>
                    <a:pt x="165" y="21"/>
                  </a:lnTo>
                  <a:lnTo>
                    <a:pt x="142" y="32"/>
                  </a:lnTo>
                  <a:lnTo>
                    <a:pt x="120" y="46"/>
                  </a:lnTo>
                  <a:lnTo>
                    <a:pt x="99" y="62"/>
                  </a:lnTo>
                  <a:lnTo>
                    <a:pt x="80" y="79"/>
                  </a:lnTo>
                  <a:lnTo>
                    <a:pt x="62" y="97"/>
                  </a:lnTo>
                  <a:lnTo>
                    <a:pt x="46" y="118"/>
                  </a:lnTo>
                  <a:lnTo>
                    <a:pt x="34" y="141"/>
                  </a:lnTo>
                  <a:lnTo>
                    <a:pt x="21" y="164"/>
                  </a:lnTo>
                  <a:lnTo>
                    <a:pt x="12" y="189"/>
                  </a:lnTo>
                  <a:lnTo>
                    <a:pt x="7" y="216"/>
                  </a:lnTo>
                  <a:lnTo>
                    <a:pt x="2" y="243"/>
                  </a:lnTo>
                  <a:lnTo>
                    <a:pt x="0" y="269"/>
                  </a:lnTo>
                  <a:lnTo>
                    <a:pt x="2" y="297"/>
                  </a:lnTo>
                  <a:lnTo>
                    <a:pt x="7" y="324"/>
                  </a:lnTo>
                  <a:lnTo>
                    <a:pt x="12" y="351"/>
                  </a:lnTo>
                  <a:lnTo>
                    <a:pt x="21" y="376"/>
                  </a:lnTo>
                  <a:lnTo>
                    <a:pt x="34" y="399"/>
                  </a:lnTo>
                  <a:lnTo>
                    <a:pt x="46" y="420"/>
                  </a:lnTo>
                  <a:lnTo>
                    <a:pt x="62" y="441"/>
                  </a:lnTo>
                  <a:lnTo>
                    <a:pt x="80" y="461"/>
                  </a:lnTo>
                  <a:lnTo>
                    <a:pt x="99" y="478"/>
                  </a:lnTo>
                  <a:lnTo>
                    <a:pt x="120" y="494"/>
                  </a:lnTo>
                  <a:lnTo>
                    <a:pt x="142" y="507"/>
                  </a:lnTo>
                  <a:lnTo>
                    <a:pt x="165" y="519"/>
                  </a:lnTo>
                  <a:lnTo>
                    <a:pt x="190" y="528"/>
                  </a:lnTo>
                  <a:lnTo>
                    <a:pt x="216" y="533"/>
                  </a:lnTo>
                  <a:lnTo>
                    <a:pt x="243" y="539"/>
                  </a:lnTo>
                  <a:lnTo>
                    <a:pt x="271" y="540"/>
                  </a:lnTo>
                  <a:lnTo>
                    <a:pt x="298" y="539"/>
                  </a:lnTo>
                  <a:lnTo>
                    <a:pt x="326" y="533"/>
                  </a:lnTo>
                  <a:lnTo>
                    <a:pt x="351" y="528"/>
                  </a:lnTo>
                  <a:lnTo>
                    <a:pt x="376" y="519"/>
                  </a:lnTo>
                  <a:lnTo>
                    <a:pt x="399" y="507"/>
                  </a:lnTo>
                  <a:lnTo>
                    <a:pt x="422" y="494"/>
                  </a:lnTo>
                  <a:lnTo>
                    <a:pt x="443" y="478"/>
                  </a:lnTo>
                  <a:lnTo>
                    <a:pt x="463" y="461"/>
                  </a:lnTo>
                  <a:lnTo>
                    <a:pt x="479" y="441"/>
                  </a:lnTo>
                  <a:lnTo>
                    <a:pt x="495" y="420"/>
                  </a:lnTo>
                  <a:lnTo>
                    <a:pt x="509" y="399"/>
                  </a:lnTo>
                  <a:lnTo>
                    <a:pt x="519" y="376"/>
                  </a:lnTo>
                  <a:lnTo>
                    <a:pt x="528" y="351"/>
                  </a:lnTo>
                  <a:lnTo>
                    <a:pt x="535" y="324"/>
                  </a:lnTo>
                  <a:lnTo>
                    <a:pt x="539" y="297"/>
                  </a:lnTo>
                  <a:lnTo>
                    <a:pt x="541" y="269"/>
                  </a:lnTo>
                  <a:lnTo>
                    <a:pt x="530" y="269"/>
                  </a:lnTo>
                  <a:lnTo>
                    <a:pt x="528" y="243"/>
                  </a:lnTo>
                  <a:lnTo>
                    <a:pt x="525" y="218"/>
                  </a:lnTo>
                  <a:lnTo>
                    <a:pt x="519" y="193"/>
                  </a:lnTo>
                  <a:lnTo>
                    <a:pt x="511" y="168"/>
                  </a:lnTo>
                  <a:lnTo>
                    <a:pt x="498" y="147"/>
                  </a:lnTo>
                  <a:lnTo>
                    <a:pt x="486" y="124"/>
                  </a:lnTo>
                  <a:lnTo>
                    <a:pt x="472" y="104"/>
                  </a:lnTo>
                  <a:lnTo>
                    <a:pt x="454" y="86"/>
                  </a:lnTo>
                  <a:lnTo>
                    <a:pt x="436" y="69"/>
                  </a:lnTo>
                  <a:lnTo>
                    <a:pt x="417" y="55"/>
                  </a:lnTo>
                  <a:lnTo>
                    <a:pt x="395" y="42"/>
                  </a:lnTo>
                  <a:lnTo>
                    <a:pt x="372" y="32"/>
                  </a:lnTo>
                  <a:lnTo>
                    <a:pt x="347" y="23"/>
                  </a:lnTo>
                  <a:lnTo>
                    <a:pt x="323" y="16"/>
                  </a:lnTo>
                  <a:lnTo>
                    <a:pt x="298" y="12"/>
                  </a:lnTo>
                  <a:lnTo>
                    <a:pt x="271" y="10"/>
                  </a:lnTo>
                  <a:lnTo>
                    <a:pt x="245" y="12"/>
                  </a:lnTo>
                  <a:lnTo>
                    <a:pt x="218" y="16"/>
                  </a:lnTo>
                  <a:lnTo>
                    <a:pt x="193" y="23"/>
                  </a:lnTo>
                  <a:lnTo>
                    <a:pt x="170" y="32"/>
                  </a:lnTo>
                  <a:lnTo>
                    <a:pt x="147" y="42"/>
                  </a:lnTo>
                  <a:lnTo>
                    <a:pt x="126" y="55"/>
                  </a:lnTo>
                  <a:lnTo>
                    <a:pt x="106" y="69"/>
                  </a:lnTo>
                  <a:lnTo>
                    <a:pt x="87" y="86"/>
                  </a:lnTo>
                  <a:lnTo>
                    <a:pt x="71" y="104"/>
                  </a:lnTo>
                  <a:lnTo>
                    <a:pt x="57" y="124"/>
                  </a:lnTo>
                  <a:lnTo>
                    <a:pt x="42" y="147"/>
                  </a:lnTo>
                  <a:lnTo>
                    <a:pt x="32" y="168"/>
                  </a:lnTo>
                  <a:lnTo>
                    <a:pt x="23" y="193"/>
                  </a:lnTo>
                  <a:lnTo>
                    <a:pt x="16" y="218"/>
                  </a:lnTo>
                  <a:lnTo>
                    <a:pt x="12" y="243"/>
                  </a:lnTo>
                  <a:lnTo>
                    <a:pt x="12" y="269"/>
                  </a:lnTo>
                  <a:lnTo>
                    <a:pt x="12" y="296"/>
                  </a:lnTo>
                  <a:lnTo>
                    <a:pt x="16" y="322"/>
                  </a:lnTo>
                  <a:lnTo>
                    <a:pt x="23" y="347"/>
                  </a:lnTo>
                  <a:lnTo>
                    <a:pt x="32" y="370"/>
                  </a:lnTo>
                  <a:lnTo>
                    <a:pt x="42" y="393"/>
                  </a:lnTo>
                  <a:lnTo>
                    <a:pt x="57" y="415"/>
                  </a:lnTo>
                  <a:lnTo>
                    <a:pt x="71" y="434"/>
                  </a:lnTo>
                  <a:lnTo>
                    <a:pt x="87" y="454"/>
                  </a:lnTo>
                  <a:lnTo>
                    <a:pt x="106" y="469"/>
                  </a:lnTo>
                  <a:lnTo>
                    <a:pt x="126" y="485"/>
                  </a:lnTo>
                  <a:lnTo>
                    <a:pt x="147" y="498"/>
                  </a:lnTo>
                  <a:lnTo>
                    <a:pt x="170" y="508"/>
                  </a:lnTo>
                  <a:lnTo>
                    <a:pt x="193" y="517"/>
                  </a:lnTo>
                  <a:lnTo>
                    <a:pt x="218" y="524"/>
                  </a:lnTo>
                  <a:lnTo>
                    <a:pt x="245" y="528"/>
                  </a:lnTo>
                  <a:lnTo>
                    <a:pt x="271" y="528"/>
                  </a:lnTo>
                  <a:lnTo>
                    <a:pt x="298" y="528"/>
                  </a:lnTo>
                  <a:lnTo>
                    <a:pt x="323" y="524"/>
                  </a:lnTo>
                  <a:lnTo>
                    <a:pt x="347" y="517"/>
                  </a:lnTo>
                  <a:lnTo>
                    <a:pt x="372" y="508"/>
                  </a:lnTo>
                  <a:lnTo>
                    <a:pt x="395" y="498"/>
                  </a:lnTo>
                  <a:lnTo>
                    <a:pt x="417" y="485"/>
                  </a:lnTo>
                  <a:lnTo>
                    <a:pt x="436" y="469"/>
                  </a:lnTo>
                  <a:lnTo>
                    <a:pt x="454" y="454"/>
                  </a:lnTo>
                  <a:lnTo>
                    <a:pt x="472" y="434"/>
                  </a:lnTo>
                  <a:lnTo>
                    <a:pt x="486" y="415"/>
                  </a:lnTo>
                  <a:lnTo>
                    <a:pt x="498" y="393"/>
                  </a:lnTo>
                  <a:lnTo>
                    <a:pt x="511" y="370"/>
                  </a:lnTo>
                  <a:lnTo>
                    <a:pt x="519" y="347"/>
                  </a:lnTo>
                  <a:lnTo>
                    <a:pt x="525" y="322"/>
                  </a:lnTo>
                  <a:lnTo>
                    <a:pt x="528" y="296"/>
                  </a:lnTo>
                  <a:lnTo>
                    <a:pt x="530" y="269"/>
                  </a:lnTo>
                  <a:lnTo>
                    <a:pt x="541" y="269"/>
                  </a:lnTo>
                  <a:close/>
                </a:path>
              </a:pathLst>
            </a:custGeom>
            <a:solidFill>
              <a:srgbClr val="CEEBFF"/>
            </a:solidFill>
            <a:ln w="9525">
              <a:noFill/>
              <a:round/>
              <a:headEnd/>
              <a:tailEnd/>
            </a:ln>
          </p:spPr>
          <p:txBody>
            <a:bodyPr/>
            <a:lstStyle/>
            <a:p>
              <a:endParaRPr lang="en-US"/>
            </a:p>
          </p:txBody>
        </p:sp>
        <p:sp>
          <p:nvSpPr>
            <p:cNvPr id="53413" name="Freeform 166"/>
            <p:cNvSpPr>
              <a:spLocks/>
            </p:cNvSpPr>
            <p:nvPr/>
          </p:nvSpPr>
          <p:spPr bwMode="auto">
            <a:xfrm>
              <a:off x="4305626" y="2949598"/>
              <a:ext cx="747889" cy="841375"/>
            </a:xfrm>
            <a:custGeom>
              <a:avLst/>
              <a:gdLst>
                <a:gd name="T0" fmla="*/ 2147483647 w 530"/>
                <a:gd name="T1" fmla="*/ 2147483647 h 530"/>
                <a:gd name="T2" fmla="*/ 2147483647 w 530"/>
                <a:gd name="T3" fmla="*/ 2147483647 h 530"/>
                <a:gd name="T4" fmla="*/ 2147483647 w 530"/>
                <a:gd name="T5" fmla="*/ 2147483647 h 530"/>
                <a:gd name="T6" fmla="*/ 2147483647 w 530"/>
                <a:gd name="T7" fmla="*/ 2147483647 h 530"/>
                <a:gd name="T8" fmla="*/ 2147483647 w 530"/>
                <a:gd name="T9" fmla="*/ 2147483647 h 530"/>
                <a:gd name="T10" fmla="*/ 2147483647 w 530"/>
                <a:gd name="T11" fmla="*/ 2147483647 h 530"/>
                <a:gd name="T12" fmla="*/ 2147483647 w 530"/>
                <a:gd name="T13" fmla="*/ 2147483647 h 530"/>
                <a:gd name="T14" fmla="*/ 2147483647 w 530"/>
                <a:gd name="T15" fmla="*/ 2147483647 h 530"/>
                <a:gd name="T16" fmla="*/ 2147483647 w 530"/>
                <a:gd name="T17" fmla="*/ 2147483647 h 530"/>
                <a:gd name="T18" fmla="*/ 2147483647 w 530"/>
                <a:gd name="T19" fmla="*/ 2147483647 h 530"/>
                <a:gd name="T20" fmla="*/ 0 w 530"/>
                <a:gd name="T21" fmla="*/ 2147483647 h 530"/>
                <a:gd name="T22" fmla="*/ 2147483647 w 530"/>
                <a:gd name="T23" fmla="*/ 2147483647 h 530"/>
                <a:gd name="T24" fmla="*/ 2147483647 w 530"/>
                <a:gd name="T25" fmla="*/ 2147483647 h 530"/>
                <a:gd name="T26" fmla="*/ 2147483647 w 530"/>
                <a:gd name="T27" fmla="*/ 2147483647 h 530"/>
                <a:gd name="T28" fmla="*/ 2147483647 w 530"/>
                <a:gd name="T29" fmla="*/ 2147483647 h 530"/>
                <a:gd name="T30" fmla="*/ 2147483647 w 530"/>
                <a:gd name="T31" fmla="*/ 2147483647 h 530"/>
                <a:gd name="T32" fmla="*/ 2147483647 w 530"/>
                <a:gd name="T33" fmla="*/ 2147483647 h 530"/>
                <a:gd name="T34" fmla="*/ 2147483647 w 530"/>
                <a:gd name="T35" fmla="*/ 2147483647 h 530"/>
                <a:gd name="T36" fmla="*/ 2147483647 w 530"/>
                <a:gd name="T37" fmla="*/ 2147483647 h 530"/>
                <a:gd name="T38" fmla="*/ 2147483647 w 530"/>
                <a:gd name="T39" fmla="*/ 2147483647 h 530"/>
                <a:gd name="T40" fmla="*/ 2147483647 w 530"/>
                <a:gd name="T41" fmla="*/ 2147483647 h 530"/>
                <a:gd name="T42" fmla="*/ 2147483647 w 530"/>
                <a:gd name="T43" fmla="*/ 2147483647 h 530"/>
                <a:gd name="T44" fmla="*/ 2147483647 w 530"/>
                <a:gd name="T45" fmla="*/ 2147483647 h 530"/>
                <a:gd name="T46" fmla="*/ 2147483647 w 530"/>
                <a:gd name="T47" fmla="*/ 2147483647 h 530"/>
                <a:gd name="T48" fmla="*/ 2147483647 w 530"/>
                <a:gd name="T49" fmla="*/ 2147483647 h 530"/>
                <a:gd name="T50" fmla="*/ 2147483647 w 530"/>
                <a:gd name="T51" fmla="*/ 2147483647 h 530"/>
                <a:gd name="T52" fmla="*/ 2147483647 w 530"/>
                <a:gd name="T53" fmla="*/ 2147483647 h 530"/>
                <a:gd name="T54" fmla="*/ 2147483647 w 530"/>
                <a:gd name="T55" fmla="*/ 2147483647 h 530"/>
                <a:gd name="T56" fmla="*/ 2147483647 w 530"/>
                <a:gd name="T57" fmla="*/ 2147483647 h 530"/>
                <a:gd name="T58" fmla="*/ 2147483647 w 530"/>
                <a:gd name="T59" fmla="*/ 2147483647 h 530"/>
                <a:gd name="T60" fmla="*/ 2147483647 w 530"/>
                <a:gd name="T61" fmla="*/ 2147483647 h 530"/>
                <a:gd name="T62" fmla="*/ 2147483647 w 530"/>
                <a:gd name="T63" fmla="*/ 2147483647 h 530"/>
                <a:gd name="T64" fmla="*/ 2147483647 w 530"/>
                <a:gd name="T65" fmla="*/ 2147483647 h 530"/>
                <a:gd name="T66" fmla="*/ 2147483647 w 530"/>
                <a:gd name="T67" fmla="*/ 2147483647 h 530"/>
                <a:gd name="T68" fmla="*/ 2147483647 w 530"/>
                <a:gd name="T69" fmla="*/ 2147483647 h 530"/>
                <a:gd name="T70" fmla="*/ 2147483647 w 530"/>
                <a:gd name="T71" fmla="*/ 2147483647 h 530"/>
                <a:gd name="T72" fmla="*/ 2147483647 w 530"/>
                <a:gd name="T73" fmla="*/ 2147483647 h 530"/>
                <a:gd name="T74" fmla="*/ 2147483647 w 530"/>
                <a:gd name="T75" fmla="*/ 2147483647 h 530"/>
                <a:gd name="T76" fmla="*/ 2147483647 w 530"/>
                <a:gd name="T77" fmla="*/ 2147483647 h 530"/>
                <a:gd name="T78" fmla="*/ 2147483647 w 530"/>
                <a:gd name="T79" fmla="*/ 2147483647 h 530"/>
                <a:gd name="T80" fmla="*/ 2147483647 w 530"/>
                <a:gd name="T81" fmla="*/ 2147483647 h 530"/>
                <a:gd name="T82" fmla="*/ 2147483647 w 530"/>
                <a:gd name="T83" fmla="*/ 2147483647 h 530"/>
                <a:gd name="T84" fmla="*/ 2147483647 w 530"/>
                <a:gd name="T85" fmla="*/ 2147483647 h 5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30"/>
                <a:gd name="T130" fmla="*/ 0 h 530"/>
                <a:gd name="T131" fmla="*/ 530 w 530"/>
                <a:gd name="T132" fmla="*/ 530 h 5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30" h="530">
                  <a:moveTo>
                    <a:pt x="530" y="264"/>
                  </a:moveTo>
                  <a:lnTo>
                    <a:pt x="529" y="238"/>
                  </a:lnTo>
                  <a:lnTo>
                    <a:pt x="525" y="211"/>
                  </a:lnTo>
                  <a:lnTo>
                    <a:pt x="518" y="186"/>
                  </a:lnTo>
                  <a:lnTo>
                    <a:pt x="509" y="161"/>
                  </a:lnTo>
                  <a:lnTo>
                    <a:pt x="498" y="138"/>
                  </a:lnTo>
                  <a:lnTo>
                    <a:pt x="486" y="117"/>
                  </a:lnTo>
                  <a:lnTo>
                    <a:pt x="470" y="96"/>
                  </a:lnTo>
                  <a:lnTo>
                    <a:pt x="452" y="78"/>
                  </a:lnTo>
                  <a:lnTo>
                    <a:pt x="435" y="60"/>
                  </a:lnTo>
                  <a:lnTo>
                    <a:pt x="413" y="44"/>
                  </a:lnTo>
                  <a:lnTo>
                    <a:pt x="392" y="32"/>
                  </a:lnTo>
                  <a:lnTo>
                    <a:pt x="369" y="21"/>
                  </a:lnTo>
                  <a:lnTo>
                    <a:pt x="344" y="12"/>
                  </a:lnTo>
                  <a:lnTo>
                    <a:pt x="319" y="5"/>
                  </a:lnTo>
                  <a:lnTo>
                    <a:pt x="293" y="2"/>
                  </a:lnTo>
                  <a:lnTo>
                    <a:pt x="266" y="0"/>
                  </a:lnTo>
                  <a:lnTo>
                    <a:pt x="240" y="2"/>
                  </a:lnTo>
                  <a:lnTo>
                    <a:pt x="213" y="5"/>
                  </a:lnTo>
                  <a:lnTo>
                    <a:pt x="186" y="12"/>
                  </a:lnTo>
                  <a:lnTo>
                    <a:pt x="163" y="21"/>
                  </a:lnTo>
                  <a:lnTo>
                    <a:pt x="140" y="32"/>
                  </a:lnTo>
                  <a:lnTo>
                    <a:pt x="117" y="44"/>
                  </a:lnTo>
                  <a:lnTo>
                    <a:pt x="98" y="60"/>
                  </a:lnTo>
                  <a:lnTo>
                    <a:pt x="78" y="78"/>
                  </a:lnTo>
                  <a:lnTo>
                    <a:pt x="62" y="96"/>
                  </a:lnTo>
                  <a:lnTo>
                    <a:pt x="46" y="117"/>
                  </a:lnTo>
                  <a:lnTo>
                    <a:pt x="32" y="138"/>
                  </a:lnTo>
                  <a:lnTo>
                    <a:pt x="22" y="161"/>
                  </a:lnTo>
                  <a:lnTo>
                    <a:pt x="13" y="186"/>
                  </a:lnTo>
                  <a:lnTo>
                    <a:pt x="7" y="211"/>
                  </a:lnTo>
                  <a:lnTo>
                    <a:pt x="2" y="238"/>
                  </a:lnTo>
                  <a:lnTo>
                    <a:pt x="0" y="264"/>
                  </a:lnTo>
                  <a:lnTo>
                    <a:pt x="2" y="292"/>
                  </a:lnTo>
                  <a:lnTo>
                    <a:pt x="7" y="317"/>
                  </a:lnTo>
                  <a:lnTo>
                    <a:pt x="13" y="344"/>
                  </a:lnTo>
                  <a:lnTo>
                    <a:pt x="22" y="367"/>
                  </a:lnTo>
                  <a:lnTo>
                    <a:pt x="32" y="390"/>
                  </a:lnTo>
                  <a:lnTo>
                    <a:pt x="46" y="413"/>
                  </a:lnTo>
                  <a:lnTo>
                    <a:pt x="62" y="433"/>
                  </a:lnTo>
                  <a:lnTo>
                    <a:pt x="78" y="452"/>
                  </a:lnTo>
                  <a:lnTo>
                    <a:pt x="98" y="468"/>
                  </a:lnTo>
                  <a:lnTo>
                    <a:pt x="117" y="484"/>
                  </a:lnTo>
                  <a:lnTo>
                    <a:pt x="140" y="498"/>
                  </a:lnTo>
                  <a:lnTo>
                    <a:pt x="163" y="509"/>
                  </a:lnTo>
                  <a:lnTo>
                    <a:pt x="186" y="518"/>
                  </a:lnTo>
                  <a:lnTo>
                    <a:pt x="213" y="523"/>
                  </a:lnTo>
                  <a:lnTo>
                    <a:pt x="240" y="528"/>
                  </a:lnTo>
                  <a:lnTo>
                    <a:pt x="266" y="530"/>
                  </a:lnTo>
                  <a:lnTo>
                    <a:pt x="293" y="528"/>
                  </a:lnTo>
                  <a:lnTo>
                    <a:pt x="319" y="523"/>
                  </a:lnTo>
                  <a:lnTo>
                    <a:pt x="344" y="518"/>
                  </a:lnTo>
                  <a:lnTo>
                    <a:pt x="369" y="509"/>
                  </a:lnTo>
                  <a:lnTo>
                    <a:pt x="392" y="498"/>
                  </a:lnTo>
                  <a:lnTo>
                    <a:pt x="413" y="484"/>
                  </a:lnTo>
                  <a:lnTo>
                    <a:pt x="435" y="468"/>
                  </a:lnTo>
                  <a:lnTo>
                    <a:pt x="452" y="452"/>
                  </a:lnTo>
                  <a:lnTo>
                    <a:pt x="470" y="433"/>
                  </a:lnTo>
                  <a:lnTo>
                    <a:pt x="486" y="413"/>
                  </a:lnTo>
                  <a:lnTo>
                    <a:pt x="498" y="390"/>
                  </a:lnTo>
                  <a:lnTo>
                    <a:pt x="509" y="367"/>
                  </a:lnTo>
                  <a:lnTo>
                    <a:pt x="518" y="344"/>
                  </a:lnTo>
                  <a:lnTo>
                    <a:pt x="525" y="317"/>
                  </a:lnTo>
                  <a:lnTo>
                    <a:pt x="529" y="292"/>
                  </a:lnTo>
                  <a:lnTo>
                    <a:pt x="530" y="264"/>
                  </a:lnTo>
                  <a:lnTo>
                    <a:pt x="520" y="264"/>
                  </a:lnTo>
                  <a:lnTo>
                    <a:pt x="518" y="239"/>
                  </a:lnTo>
                  <a:lnTo>
                    <a:pt x="514" y="213"/>
                  </a:lnTo>
                  <a:lnTo>
                    <a:pt x="509" y="190"/>
                  </a:lnTo>
                  <a:lnTo>
                    <a:pt x="500" y="167"/>
                  </a:lnTo>
                  <a:lnTo>
                    <a:pt x="490" y="144"/>
                  </a:lnTo>
                  <a:lnTo>
                    <a:pt x="477" y="122"/>
                  </a:lnTo>
                  <a:lnTo>
                    <a:pt x="461" y="103"/>
                  </a:lnTo>
                  <a:lnTo>
                    <a:pt x="445" y="85"/>
                  </a:lnTo>
                  <a:lnTo>
                    <a:pt x="428" y="69"/>
                  </a:lnTo>
                  <a:lnTo>
                    <a:pt x="408" y="55"/>
                  </a:lnTo>
                  <a:lnTo>
                    <a:pt x="387" y="41"/>
                  </a:lnTo>
                  <a:lnTo>
                    <a:pt x="365" y="30"/>
                  </a:lnTo>
                  <a:lnTo>
                    <a:pt x="341" y="23"/>
                  </a:lnTo>
                  <a:lnTo>
                    <a:pt x="318" y="16"/>
                  </a:lnTo>
                  <a:lnTo>
                    <a:pt x="291" y="12"/>
                  </a:lnTo>
                  <a:lnTo>
                    <a:pt x="266" y="11"/>
                  </a:lnTo>
                  <a:lnTo>
                    <a:pt x="240" y="12"/>
                  </a:lnTo>
                  <a:lnTo>
                    <a:pt x="215" y="16"/>
                  </a:lnTo>
                  <a:lnTo>
                    <a:pt x="190" y="23"/>
                  </a:lnTo>
                  <a:lnTo>
                    <a:pt x="167" y="30"/>
                  </a:lnTo>
                  <a:lnTo>
                    <a:pt x="146" y="41"/>
                  </a:lnTo>
                  <a:lnTo>
                    <a:pt x="124" y="55"/>
                  </a:lnTo>
                  <a:lnTo>
                    <a:pt x="105" y="69"/>
                  </a:lnTo>
                  <a:lnTo>
                    <a:pt x="87" y="85"/>
                  </a:lnTo>
                  <a:lnTo>
                    <a:pt x="69" y="103"/>
                  </a:lnTo>
                  <a:lnTo>
                    <a:pt x="55" y="122"/>
                  </a:lnTo>
                  <a:lnTo>
                    <a:pt x="43" y="144"/>
                  </a:lnTo>
                  <a:lnTo>
                    <a:pt x="32" y="167"/>
                  </a:lnTo>
                  <a:lnTo>
                    <a:pt x="23" y="190"/>
                  </a:lnTo>
                  <a:lnTo>
                    <a:pt x="16" y="213"/>
                  </a:lnTo>
                  <a:lnTo>
                    <a:pt x="13" y="239"/>
                  </a:lnTo>
                  <a:lnTo>
                    <a:pt x="13" y="264"/>
                  </a:lnTo>
                  <a:lnTo>
                    <a:pt x="13" y="291"/>
                  </a:lnTo>
                  <a:lnTo>
                    <a:pt x="16" y="316"/>
                  </a:lnTo>
                  <a:lnTo>
                    <a:pt x="23" y="340"/>
                  </a:lnTo>
                  <a:lnTo>
                    <a:pt x="32" y="363"/>
                  </a:lnTo>
                  <a:lnTo>
                    <a:pt x="43" y="385"/>
                  </a:lnTo>
                  <a:lnTo>
                    <a:pt x="55" y="406"/>
                  </a:lnTo>
                  <a:lnTo>
                    <a:pt x="69" y="425"/>
                  </a:lnTo>
                  <a:lnTo>
                    <a:pt x="87" y="443"/>
                  </a:lnTo>
                  <a:lnTo>
                    <a:pt x="105" y="461"/>
                  </a:lnTo>
                  <a:lnTo>
                    <a:pt x="124" y="475"/>
                  </a:lnTo>
                  <a:lnTo>
                    <a:pt x="146" y="488"/>
                  </a:lnTo>
                  <a:lnTo>
                    <a:pt x="167" y="498"/>
                  </a:lnTo>
                  <a:lnTo>
                    <a:pt x="190" y="507"/>
                  </a:lnTo>
                  <a:lnTo>
                    <a:pt x="215" y="514"/>
                  </a:lnTo>
                  <a:lnTo>
                    <a:pt x="240" y="518"/>
                  </a:lnTo>
                  <a:lnTo>
                    <a:pt x="266" y="518"/>
                  </a:lnTo>
                  <a:lnTo>
                    <a:pt x="291" y="518"/>
                  </a:lnTo>
                  <a:lnTo>
                    <a:pt x="318" y="514"/>
                  </a:lnTo>
                  <a:lnTo>
                    <a:pt x="341" y="507"/>
                  </a:lnTo>
                  <a:lnTo>
                    <a:pt x="365" y="498"/>
                  </a:lnTo>
                  <a:lnTo>
                    <a:pt x="387" y="488"/>
                  </a:lnTo>
                  <a:lnTo>
                    <a:pt x="408" y="475"/>
                  </a:lnTo>
                  <a:lnTo>
                    <a:pt x="428" y="461"/>
                  </a:lnTo>
                  <a:lnTo>
                    <a:pt x="445" y="443"/>
                  </a:lnTo>
                  <a:lnTo>
                    <a:pt x="461" y="425"/>
                  </a:lnTo>
                  <a:lnTo>
                    <a:pt x="477" y="406"/>
                  </a:lnTo>
                  <a:lnTo>
                    <a:pt x="490" y="385"/>
                  </a:lnTo>
                  <a:lnTo>
                    <a:pt x="500" y="363"/>
                  </a:lnTo>
                  <a:lnTo>
                    <a:pt x="509" y="340"/>
                  </a:lnTo>
                  <a:lnTo>
                    <a:pt x="514" y="316"/>
                  </a:lnTo>
                  <a:lnTo>
                    <a:pt x="518" y="291"/>
                  </a:lnTo>
                  <a:lnTo>
                    <a:pt x="520" y="264"/>
                  </a:lnTo>
                  <a:lnTo>
                    <a:pt x="530" y="264"/>
                  </a:lnTo>
                  <a:close/>
                </a:path>
              </a:pathLst>
            </a:custGeom>
            <a:solidFill>
              <a:srgbClr val="CFEBFF"/>
            </a:solidFill>
            <a:ln w="9525">
              <a:noFill/>
              <a:round/>
              <a:headEnd/>
              <a:tailEnd/>
            </a:ln>
          </p:spPr>
          <p:txBody>
            <a:bodyPr/>
            <a:lstStyle/>
            <a:p>
              <a:endParaRPr lang="en-US"/>
            </a:p>
          </p:txBody>
        </p:sp>
        <p:sp>
          <p:nvSpPr>
            <p:cNvPr id="53414" name="Freeform 167"/>
            <p:cNvSpPr>
              <a:spLocks/>
            </p:cNvSpPr>
            <p:nvPr/>
          </p:nvSpPr>
          <p:spPr bwMode="auto">
            <a:xfrm>
              <a:off x="4315502" y="2957538"/>
              <a:ext cx="730956" cy="822325"/>
            </a:xfrm>
            <a:custGeom>
              <a:avLst/>
              <a:gdLst>
                <a:gd name="T0" fmla="*/ 2147483647 w 518"/>
                <a:gd name="T1" fmla="*/ 2147483647 h 518"/>
                <a:gd name="T2" fmla="*/ 2147483647 w 518"/>
                <a:gd name="T3" fmla="*/ 2147483647 h 518"/>
                <a:gd name="T4" fmla="*/ 2147483647 w 518"/>
                <a:gd name="T5" fmla="*/ 2147483647 h 518"/>
                <a:gd name="T6" fmla="*/ 2147483647 w 518"/>
                <a:gd name="T7" fmla="*/ 2147483647 h 518"/>
                <a:gd name="T8" fmla="*/ 2147483647 w 518"/>
                <a:gd name="T9" fmla="*/ 2147483647 h 518"/>
                <a:gd name="T10" fmla="*/ 2147483647 w 518"/>
                <a:gd name="T11" fmla="*/ 2147483647 h 518"/>
                <a:gd name="T12" fmla="*/ 2147483647 w 518"/>
                <a:gd name="T13" fmla="*/ 2147483647 h 518"/>
                <a:gd name="T14" fmla="*/ 2147483647 w 518"/>
                <a:gd name="T15" fmla="*/ 2147483647 h 518"/>
                <a:gd name="T16" fmla="*/ 2147483647 w 518"/>
                <a:gd name="T17" fmla="*/ 2147483647 h 518"/>
                <a:gd name="T18" fmla="*/ 2147483647 w 518"/>
                <a:gd name="T19" fmla="*/ 2147483647 h 518"/>
                <a:gd name="T20" fmla="*/ 0 w 518"/>
                <a:gd name="T21" fmla="*/ 2147483647 h 518"/>
                <a:gd name="T22" fmla="*/ 2147483647 w 518"/>
                <a:gd name="T23" fmla="*/ 2147483647 h 518"/>
                <a:gd name="T24" fmla="*/ 2147483647 w 518"/>
                <a:gd name="T25" fmla="*/ 2147483647 h 518"/>
                <a:gd name="T26" fmla="*/ 2147483647 w 518"/>
                <a:gd name="T27" fmla="*/ 2147483647 h 518"/>
                <a:gd name="T28" fmla="*/ 2147483647 w 518"/>
                <a:gd name="T29" fmla="*/ 2147483647 h 518"/>
                <a:gd name="T30" fmla="*/ 2147483647 w 518"/>
                <a:gd name="T31" fmla="*/ 2147483647 h 518"/>
                <a:gd name="T32" fmla="*/ 2147483647 w 518"/>
                <a:gd name="T33" fmla="*/ 2147483647 h 518"/>
                <a:gd name="T34" fmla="*/ 2147483647 w 518"/>
                <a:gd name="T35" fmla="*/ 2147483647 h 518"/>
                <a:gd name="T36" fmla="*/ 2147483647 w 518"/>
                <a:gd name="T37" fmla="*/ 2147483647 h 518"/>
                <a:gd name="T38" fmla="*/ 2147483647 w 518"/>
                <a:gd name="T39" fmla="*/ 2147483647 h 518"/>
                <a:gd name="T40" fmla="*/ 2147483647 w 518"/>
                <a:gd name="T41" fmla="*/ 2147483647 h 518"/>
                <a:gd name="T42" fmla="*/ 2147483647 w 518"/>
                <a:gd name="T43" fmla="*/ 2147483647 h 518"/>
                <a:gd name="T44" fmla="*/ 2147483647 w 518"/>
                <a:gd name="T45" fmla="*/ 2147483647 h 518"/>
                <a:gd name="T46" fmla="*/ 2147483647 w 518"/>
                <a:gd name="T47" fmla="*/ 2147483647 h 518"/>
                <a:gd name="T48" fmla="*/ 2147483647 w 518"/>
                <a:gd name="T49" fmla="*/ 2147483647 h 518"/>
                <a:gd name="T50" fmla="*/ 2147483647 w 518"/>
                <a:gd name="T51" fmla="*/ 2147483647 h 518"/>
                <a:gd name="T52" fmla="*/ 2147483647 w 518"/>
                <a:gd name="T53" fmla="*/ 2147483647 h 518"/>
                <a:gd name="T54" fmla="*/ 2147483647 w 518"/>
                <a:gd name="T55" fmla="*/ 2147483647 h 518"/>
                <a:gd name="T56" fmla="*/ 2147483647 w 518"/>
                <a:gd name="T57" fmla="*/ 2147483647 h 518"/>
                <a:gd name="T58" fmla="*/ 2147483647 w 518"/>
                <a:gd name="T59" fmla="*/ 2147483647 h 518"/>
                <a:gd name="T60" fmla="*/ 2147483647 w 518"/>
                <a:gd name="T61" fmla="*/ 2147483647 h 518"/>
                <a:gd name="T62" fmla="*/ 2147483647 w 518"/>
                <a:gd name="T63" fmla="*/ 2147483647 h 518"/>
                <a:gd name="T64" fmla="*/ 2147483647 w 518"/>
                <a:gd name="T65" fmla="*/ 2147483647 h 518"/>
                <a:gd name="T66" fmla="*/ 2147483647 w 518"/>
                <a:gd name="T67" fmla="*/ 2147483647 h 518"/>
                <a:gd name="T68" fmla="*/ 2147483647 w 518"/>
                <a:gd name="T69" fmla="*/ 2147483647 h 518"/>
                <a:gd name="T70" fmla="*/ 2147483647 w 518"/>
                <a:gd name="T71" fmla="*/ 2147483647 h 518"/>
                <a:gd name="T72" fmla="*/ 2147483647 w 518"/>
                <a:gd name="T73" fmla="*/ 2147483647 h 518"/>
                <a:gd name="T74" fmla="*/ 2147483647 w 518"/>
                <a:gd name="T75" fmla="*/ 2147483647 h 518"/>
                <a:gd name="T76" fmla="*/ 2147483647 w 518"/>
                <a:gd name="T77" fmla="*/ 2147483647 h 518"/>
                <a:gd name="T78" fmla="*/ 2147483647 w 518"/>
                <a:gd name="T79" fmla="*/ 2147483647 h 518"/>
                <a:gd name="T80" fmla="*/ 2147483647 w 518"/>
                <a:gd name="T81" fmla="*/ 2147483647 h 518"/>
                <a:gd name="T82" fmla="*/ 2147483647 w 518"/>
                <a:gd name="T83" fmla="*/ 2147483647 h 518"/>
                <a:gd name="T84" fmla="*/ 2147483647 w 518"/>
                <a:gd name="T85" fmla="*/ 2147483647 h 5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8"/>
                <a:gd name="T130" fmla="*/ 0 h 518"/>
                <a:gd name="T131" fmla="*/ 518 w 518"/>
                <a:gd name="T132" fmla="*/ 518 h 5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8" h="518">
                  <a:moveTo>
                    <a:pt x="518" y="259"/>
                  </a:moveTo>
                  <a:lnTo>
                    <a:pt x="516" y="233"/>
                  </a:lnTo>
                  <a:lnTo>
                    <a:pt x="513" y="208"/>
                  </a:lnTo>
                  <a:lnTo>
                    <a:pt x="507" y="183"/>
                  </a:lnTo>
                  <a:lnTo>
                    <a:pt x="499" y="158"/>
                  </a:lnTo>
                  <a:lnTo>
                    <a:pt x="486" y="137"/>
                  </a:lnTo>
                  <a:lnTo>
                    <a:pt x="474" y="114"/>
                  </a:lnTo>
                  <a:lnTo>
                    <a:pt x="460" y="94"/>
                  </a:lnTo>
                  <a:lnTo>
                    <a:pt x="442" y="76"/>
                  </a:lnTo>
                  <a:lnTo>
                    <a:pt x="424" y="59"/>
                  </a:lnTo>
                  <a:lnTo>
                    <a:pt x="405" y="45"/>
                  </a:lnTo>
                  <a:lnTo>
                    <a:pt x="383" y="32"/>
                  </a:lnTo>
                  <a:lnTo>
                    <a:pt x="360" y="22"/>
                  </a:lnTo>
                  <a:lnTo>
                    <a:pt x="335" y="13"/>
                  </a:lnTo>
                  <a:lnTo>
                    <a:pt x="311" y="6"/>
                  </a:lnTo>
                  <a:lnTo>
                    <a:pt x="286" y="2"/>
                  </a:lnTo>
                  <a:lnTo>
                    <a:pt x="259" y="0"/>
                  </a:lnTo>
                  <a:lnTo>
                    <a:pt x="233" y="2"/>
                  </a:lnTo>
                  <a:lnTo>
                    <a:pt x="206" y="6"/>
                  </a:lnTo>
                  <a:lnTo>
                    <a:pt x="181" y="13"/>
                  </a:lnTo>
                  <a:lnTo>
                    <a:pt x="158" y="22"/>
                  </a:lnTo>
                  <a:lnTo>
                    <a:pt x="135" y="32"/>
                  </a:lnTo>
                  <a:lnTo>
                    <a:pt x="114" y="45"/>
                  </a:lnTo>
                  <a:lnTo>
                    <a:pt x="94" y="59"/>
                  </a:lnTo>
                  <a:lnTo>
                    <a:pt x="75" y="76"/>
                  </a:lnTo>
                  <a:lnTo>
                    <a:pt x="59" y="94"/>
                  </a:lnTo>
                  <a:lnTo>
                    <a:pt x="45" y="114"/>
                  </a:lnTo>
                  <a:lnTo>
                    <a:pt x="30" y="137"/>
                  </a:lnTo>
                  <a:lnTo>
                    <a:pt x="20" y="158"/>
                  </a:lnTo>
                  <a:lnTo>
                    <a:pt x="11" y="183"/>
                  </a:lnTo>
                  <a:lnTo>
                    <a:pt x="4" y="208"/>
                  </a:lnTo>
                  <a:lnTo>
                    <a:pt x="0" y="233"/>
                  </a:lnTo>
                  <a:lnTo>
                    <a:pt x="0" y="259"/>
                  </a:lnTo>
                  <a:lnTo>
                    <a:pt x="0" y="286"/>
                  </a:lnTo>
                  <a:lnTo>
                    <a:pt x="4" y="312"/>
                  </a:lnTo>
                  <a:lnTo>
                    <a:pt x="11" y="337"/>
                  </a:lnTo>
                  <a:lnTo>
                    <a:pt x="20" y="360"/>
                  </a:lnTo>
                  <a:lnTo>
                    <a:pt x="30" y="383"/>
                  </a:lnTo>
                  <a:lnTo>
                    <a:pt x="45" y="405"/>
                  </a:lnTo>
                  <a:lnTo>
                    <a:pt x="59" y="424"/>
                  </a:lnTo>
                  <a:lnTo>
                    <a:pt x="75" y="444"/>
                  </a:lnTo>
                  <a:lnTo>
                    <a:pt x="94" y="459"/>
                  </a:lnTo>
                  <a:lnTo>
                    <a:pt x="114" y="475"/>
                  </a:lnTo>
                  <a:lnTo>
                    <a:pt x="135" y="488"/>
                  </a:lnTo>
                  <a:lnTo>
                    <a:pt x="158" y="498"/>
                  </a:lnTo>
                  <a:lnTo>
                    <a:pt x="181" y="507"/>
                  </a:lnTo>
                  <a:lnTo>
                    <a:pt x="206" y="514"/>
                  </a:lnTo>
                  <a:lnTo>
                    <a:pt x="233" y="518"/>
                  </a:lnTo>
                  <a:lnTo>
                    <a:pt x="259" y="518"/>
                  </a:lnTo>
                  <a:lnTo>
                    <a:pt x="286" y="518"/>
                  </a:lnTo>
                  <a:lnTo>
                    <a:pt x="311" y="514"/>
                  </a:lnTo>
                  <a:lnTo>
                    <a:pt x="335" y="507"/>
                  </a:lnTo>
                  <a:lnTo>
                    <a:pt x="360" y="498"/>
                  </a:lnTo>
                  <a:lnTo>
                    <a:pt x="383" y="488"/>
                  </a:lnTo>
                  <a:lnTo>
                    <a:pt x="405" y="475"/>
                  </a:lnTo>
                  <a:lnTo>
                    <a:pt x="424" y="459"/>
                  </a:lnTo>
                  <a:lnTo>
                    <a:pt x="442" y="444"/>
                  </a:lnTo>
                  <a:lnTo>
                    <a:pt x="460" y="424"/>
                  </a:lnTo>
                  <a:lnTo>
                    <a:pt x="474" y="405"/>
                  </a:lnTo>
                  <a:lnTo>
                    <a:pt x="486" y="383"/>
                  </a:lnTo>
                  <a:lnTo>
                    <a:pt x="499" y="360"/>
                  </a:lnTo>
                  <a:lnTo>
                    <a:pt x="507" y="337"/>
                  </a:lnTo>
                  <a:lnTo>
                    <a:pt x="513" y="312"/>
                  </a:lnTo>
                  <a:lnTo>
                    <a:pt x="516" y="286"/>
                  </a:lnTo>
                  <a:lnTo>
                    <a:pt x="518" y="259"/>
                  </a:lnTo>
                  <a:lnTo>
                    <a:pt x="507" y="259"/>
                  </a:lnTo>
                  <a:lnTo>
                    <a:pt x="506" y="234"/>
                  </a:lnTo>
                  <a:lnTo>
                    <a:pt x="502" y="209"/>
                  </a:lnTo>
                  <a:lnTo>
                    <a:pt x="497" y="186"/>
                  </a:lnTo>
                  <a:lnTo>
                    <a:pt x="488" y="163"/>
                  </a:lnTo>
                  <a:lnTo>
                    <a:pt x="477" y="140"/>
                  </a:lnTo>
                  <a:lnTo>
                    <a:pt x="465" y="121"/>
                  </a:lnTo>
                  <a:lnTo>
                    <a:pt x="451" y="101"/>
                  </a:lnTo>
                  <a:lnTo>
                    <a:pt x="435" y="84"/>
                  </a:lnTo>
                  <a:lnTo>
                    <a:pt x="417" y="68"/>
                  </a:lnTo>
                  <a:lnTo>
                    <a:pt x="397" y="53"/>
                  </a:lnTo>
                  <a:lnTo>
                    <a:pt x="378" y="41"/>
                  </a:lnTo>
                  <a:lnTo>
                    <a:pt x="355" y="30"/>
                  </a:lnTo>
                  <a:lnTo>
                    <a:pt x="332" y="22"/>
                  </a:lnTo>
                  <a:lnTo>
                    <a:pt x="309" y="16"/>
                  </a:lnTo>
                  <a:lnTo>
                    <a:pt x="284" y="13"/>
                  </a:lnTo>
                  <a:lnTo>
                    <a:pt x="259" y="11"/>
                  </a:lnTo>
                  <a:lnTo>
                    <a:pt x="233" y="13"/>
                  </a:lnTo>
                  <a:lnTo>
                    <a:pt x="210" y="16"/>
                  </a:lnTo>
                  <a:lnTo>
                    <a:pt x="185" y="22"/>
                  </a:lnTo>
                  <a:lnTo>
                    <a:pt x="162" y="30"/>
                  </a:lnTo>
                  <a:lnTo>
                    <a:pt x="140" y="41"/>
                  </a:lnTo>
                  <a:lnTo>
                    <a:pt x="119" y="53"/>
                  </a:lnTo>
                  <a:lnTo>
                    <a:pt x="101" y="68"/>
                  </a:lnTo>
                  <a:lnTo>
                    <a:pt x="84" y="84"/>
                  </a:lnTo>
                  <a:lnTo>
                    <a:pt x="68" y="101"/>
                  </a:lnTo>
                  <a:lnTo>
                    <a:pt x="54" y="121"/>
                  </a:lnTo>
                  <a:lnTo>
                    <a:pt x="41" y="140"/>
                  </a:lnTo>
                  <a:lnTo>
                    <a:pt x="30" y="163"/>
                  </a:lnTo>
                  <a:lnTo>
                    <a:pt x="22" y="186"/>
                  </a:lnTo>
                  <a:lnTo>
                    <a:pt x="15" y="209"/>
                  </a:lnTo>
                  <a:lnTo>
                    <a:pt x="11" y="234"/>
                  </a:lnTo>
                  <a:lnTo>
                    <a:pt x="11" y="259"/>
                  </a:lnTo>
                  <a:lnTo>
                    <a:pt x="11" y="286"/>
                  </a:lnTo>
                  <a:lnTo>
                    <a:pt x="15" y="309"/>
                  </a:lnTo>
                  <a:lnTo>
                    <a:pt x="22" y="334"/>
                  </a:lnTo>
                  <a:lnTo>
                    <a:pt x="30" y="357"/>
                  </a:lnTo>
                  <a:lnTo>
                    <a:pt x="41" y="378"/>
                  </a:lnTo>
                  <a:lnTo>
                    <a:pt x="54" y="399"/>
                  </a:lnTo>
                  <a:lnTo>
                    <a:pt x="68" y="417"/>
                  </a:lnTo>
                  <a:lnTo>
                    <a:pt x="84" y="435"/>
                  </a:lnTo>
                  <a:lnTo>
                    <a:pt x="101" y="451"/>
                  </a:lnTo>
                  <a:lnTo>
                    <a:pt x="119" y="465"/>
                  </a:lnTo>
                  <a:lnTo>
                    <a:pt x="140" y="477"/>
                  </a:lnTo>
                  <a:lnTo>
                    <a:pt x="162" y="488"/>
                  </a:lnTo>
                  <a:lnTo>
                    <a:pt x="185" y="497"/>
                  </a:lnTo>
                  <a:lnTo>
                    <a:pt x="210" y="504"/>
                  </a:lnTo>
                  <a:lnTo>
                    <a:pt x="233" y="507"/>
                  </a:lnTo>
                  <a:lnTo>
                    <a:pt x="259" y="507"/>
                  </a:lnTo>
                  <a:lnTo>
                    <a:pt x="284" y="507"/>
                  </a:lnTo>
                  <a:lnTo>
                    <a:pt x="309" y="504"/>
                  </a:lnTo>
                  <a:lnTo>
                    <a:pt x="332" y="497"/>
                  </a:lnTo>
                  <a:lnTo>
                    <a:pt x="355" y="488"/>
                  </a:lnTo>
                  <a:lnTo>
                    <a:pt x="378" y="477"/>
                  </a:lnTo>
                  <a:lnTo>
                    <a:pt x="397" y="465"/>
                  </a:lnTo>
                  <a:lnTo>
                    <a:pt x="417" y="451"/>
                  </a:lnTo>
                  <a:lnTo>
                    <a:pt x="435" y="435"/>
                  </a:lnTo>
                  <a:lnTo>
                    <a:pt x="451" y="417"/>
                  </a:lnTo>
                  <a:lnTo>
                    <a:pt x="465" y="399"/>
                  </a:lnTo>
                  <a:lnTo>
                    <a:pt x="477" y="378"/>
                  </a:lnTo>
                  <a:lnTo>
                    <a:pt x="488" y="357"/>
                  </a:lnTo>
                  <a:lnTo>
                    <a:pt x="497" y="334"/>
                  </a:lnTo>
                  <a:lnTo>
                    <a:pt x="502" y="309"/>
                  </a:lnTo>
                  <a:lnTo>
                    <a:pt x="506" y="286"/>
                  </a:lnTo>
                  <a:lnTo>
                    <a:pt x="507" y="259"/>
                  </a:lnTo>
                  <a:lnTo>
                    <a:pt x="518" y="259"/>
                  </a:lnTo>
                  <a:close/>
                </a:path>
              </a:pathLst>
            </a:custGeom>
            <a:solidFill>
              <a:srgbClr val="D0ECFF"/>
            </a:solidFill>
            <a:ln w="9525">
              <a:noFill/>
              <a:round/>
              <a:headEnd/>
              <a:tailEnd/>
            </a:ln>
          </p:spPr>
          <p:txBody>
            <a:bodyPr/>
            <a:lstStyle/>
            <a:p>
              <a:endParaRPr lang="en-US"/>
            </a:p>
          </p:txBody>
        </p:sp>
        <p:sp>
          <p:nvSpPr>
            <p:cNvPr id="53415" name="Freeform 168"/>
            <p:cNvSpPr>
              <a:spLocks/>
            </p:cNvSpPr>
            <p:nvPr/>
          </p:nvSpPr>
          <p:spPr bwMode="auto">
            <a:xfrm>
              <a:off x="4323968" y="2967058"/>
              <a:ext cx="715433" cy="804863"/>
            </a:xfrm>
            <a:custGeom>
              <a:avLst/>
              <a:gdLst>
                <a:gd name="T0" fmla="*/ 2147483647 w 507"/>
                <a:gd name="T1" fmla="*/ 2147483647 h 507"/>
                <a:gd name="T2" fmla="*/ 2147483647 w 507"/>
                <a:gd name="T3" fmla="*/ 2147483647 h 507"/>
                <a:gd name="T4" fmla="*/ 2147483647 w 507"/>
                <a:gd name="T5" fmla="*/ 2147483647 h 507"/>
                <a:gd name="T6" fmla="*/ 2147483647 w 507"/>
                <a:gd name="T7" fmla="*/ 2147483647 h 507"/>
                <a:gd name="T8" fmla="*/ 2147483647 w 507"/>
                <a:gd name="T9" fmla="*/ 2147483647 h 507"/>
                <a:gd name="T10" fmla="*/ 2147483647 w 507"/>
                <a:gd name="T11" fmla="*/ 2147483647 h 507"/>
                <a:gd name="T12" fmla="*/ 2147483647 w 507"/>
                <a:gd name="T13" fmla="*/ 2147483647 h 507"/>
                <a:gd name="T14" fmla="*/ 2147483647 w 507"/>
                <a:gd name="T15" fmla="*/ 2147483647 h 507"/>
                <a:gd name="T16" fmla="*/ 2147483647 w 507"/>
                <a:gd name="T17" fmla="*/ 2147483647 h 507"/>
                <a:gd name="T18" fmla="*/ 2147483647 w 507"/>
                <a:gd name="T19" fmla="*/ 2147483647 h 507"/>
                <a:gd name="T20" fmla="*/ 0 w 507"/>
                <a:gd name="T21" fmla="*/ 2147483647 h 507"/>
                <a:gd name="T22" fmla="*/ 2147483647 w 507"/>
                <a:gd name="T23" fmla="*/ 2147483647 h 507"/>
                <a:gd name="T24" fmla="*/ 2147483647 w 507"/>
                <a:gd name="T25" fmla="*/ 2147483647 h 507"/>
                <a:gd name="T26" fmla="*/ 2147483647 w 507"/>
                <a:gd name="T27" fmla="*/ 2147483647 h 507"/>
                <a:gd name="T28" fmla="*/ 2147483647 w 507"/>
                <a:gd name="T29" fmla="*/ 2147483647 h 507"/>
                <a:gd name="T30" fmla="*/ 2147483647 w 507"/>
                <a:gd name="T31" fmla="*/ 2147483647 h 507"/>
                <a:gd name="T32" fmla="*/ 2147483647 w 507"/>
                <a:gd name="T33" fmla="*/ 2147483647 h 507"/>
                <a:gd name="T34" fmla="*/ 2147483647 w 507"/>
                <a:gd name="T35" fmla="*/ 2147483647 h 507"/>
                <a:gd name="T36" fmla="*/ 2147483647 w 507"/>
                <a:gd name="T37" fmla="*/ 2147483647 h 507"/>
                <a:gd name="T38" fmla="*/ 2147483647 w 507"/>
                <a:gd name="T39" fmla="*/ 2147483647 h 507"/>
                <a:gd name="T40" fmla="*/ 2147483647 w 507"/>
                <a:gd name="T41" fmla="*/ 2147483647 h 507"/>
                <a:gd name="T42" fmla="*/ 2147483647 w 507"/>
                <a:gd name="T43" fmla="*/ 2147483647 h 507"/>
                <a:gd name="T44" fmla="*/ 2147483647 w 507"/>
                <a:gd name="T45" fmla="*/ 2147483647 h 507"/>
                <a:gd name="T46" fmla="*/ 2147483647 w 507"/>
                <a:gd name="T47" fmla="*/ 2147483647 h 507"/>
                <a:gd name="T48" fmla="*/ 2147483647 w 507"/>
                <a:gd name="T49" fmla="*/ 2147483647 h 507"/>
                <a:gd name="T50" fmla="*/ 2147483647 w 507"/>
                <a:gd name="T51" fmla="*/ 2147483647 h 507"/>
                <a:gd name="T52" fmla="*/ 2147483647 w 507"/>
                <a:gd name="T53" fmla="*/ 2147483647 h 507"/>
                <a:gd name="T54" fmla="*/ 2147483647 w 507"/>
                <a:gd name="T55" fmla="*/ 2147483647 h 507"/>
                <a:gd name="T56" fmla="*/ 2147483647 w 507"/>
                <a:gd name="T57" fmla="*/ 2147483647 h 507"/>
                <a:gd name="T58" fmla="*/ 2147483647 w 507"/>
                <a:gd name="T59" fmla="*/ 2147483647 h 507"/>
                <a:gd name="T60" fmla="*/ 2147483647 w 507"/>
                <a:gd name="T61" fmla="*/ 2147483647 h 507"/>
                <a:gd name="T62" fmla="*/ 2147483647 w 507"/>
                <a:gd name="T63" fmla="*/ 2147483647 h 507"/>
                <a:gd name="T64" fmla="*/ 2147483647 w 507"/>
                <a:gd name="T65" fmla="*/ 2147483647 h 507"/>
                <a:gd name="T66" fmla="*/ 2147483647 w 507"/>
                <a:gd name="T67" fmla="*/ 2147483647 h 507"/>
                <a:gd name="T68" fmla="*/ 2147483647 w 507"/>
                <a:gd name="T69" fmla="*/ 2147483647 h 507"/>
                <a:gd name="T70" fmla="*/ 2147483647 w 507"/>
                <a:gd name="T71" fmla="*/ 2147483647 h 507"/>
                <a:gd name="T72" fmla="*/ 2147483647 w 507"/>
                <a:gd name="T73" fmla="*/ 2147483647 h 507"/>
                <a:gd name="T74" fmla="*/ 2147483647 w 507"/>
                <a:gd name="T75" fmla="*/ 2147483647 h 507"/>
                <a:gd name="T76" fmla="*/ 2147483647 w 507"/>
                <a:gd name="T77" fmla="*/ 2147483647 h 507"/>
                <a:gd name="T78" fmla="*/ 2147483647 w 507"/>
                <a:gd name="T79" fmla="*/ 2147483647 h 507"/>
                <a:gd name="T80" fmla="*/ 2147483647 w 507"/>
                <a:gd name="T81" fmla="*/ 2147483647 h 507"/>
                <a:gd name="T82" fmla="*/ 2147483647 w 507"/>
                <a:gd name="T83" fmla="*/ 2147483647 h 507"/>
                <a:gd name="T84" fmla="*/ 2147483647 w 507"/>
                <a:gd name="T85" fmla="*/ 2147483647 h 5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7"/>
                <a:gd name="T130" fmla="*/ 0 h 507"/>
                <a:gd name="T131" fmla="*/ 507 w 507"/>
                <a:gd name="T132" fmla="*/ 507 h 5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7" h="507">
                  <a:moveTo>
                    <a:pt x="507" y="253"/>
                  </a:moveTo>
                  <a:lnTo>
                    <a:pt x="505" y="228"/>
                  </a:lnTo>
                  <a:lnTo>
                    <a:pt x="501" y="202"/>
                  </a:lnTo>
                  <a:lnTo>
                    <a:pt x="496" y="179"/>
                  </a:lnTo>
                  <a:lnTo>
                    <a:pt x="487" y="156"/>
                  </a:lnTo>
                  <a:lnTo>
                    <a:pt x="477" y="133"/>
                  </a:lnTo>
                  <a:lnTo>
                    <a:pt x="464" y="111"/>
                  </a:lnTo>
                  <a:lnTo>
                    <a:pt x="448" y="92"/>
                  </a:lnTo>
                  <a:lnTo>
                    <a:pt x="432" y="74"/>
                  </a:lnTo>
                  <a:lnTo>
                    <a:pt x="415" y="58"/>
                  </a:lnTo>
                  <a:lnTo>
                    <a:pt x="395" y="44"/>
                  </a:lnTo>
                  <a:lnTo>
                    <a:pt x="374" y="30"/>
                  </a:lnTo>
                  <a:lnTo>
                    <a:pt x="352" y="19"/>
                  </a:lnTo>
                  <a:lnTo>
                    <a:pt x="328" y="12"/>
                  </a:lnTo>
                  <a:lnTo>
                    <a:pt x="305" y="5"/>
                  </a:lnTo>
                  <a:lnTo>
                    <a:pt x="278" y="1"/>
                  </a:lnTo>
                  <a:lnTo>
                    <a:pt x="253" y="0"/>
                  </a:lnTo>
                  <a:lnTo>
                    <a:pt x="227" y="1"/>
                  </a:lnTo>
                  <a:lnTo>
                    <a:pt x="202" y="5"/>
                  </a:lnTo>
                  <a:lnTo>
                    <a:pt x="177" y="12"/>
                  </a:lnTo>
                  <a:lnTo>
                    <a:pt x="154" y="19"/>
                  </a:lnTo>
                  <a:lnTo>
                    <a:pt x="133" y="30"/>
                  </a:lnTo>
                  <a:lnTo>
                    <a:pt x="111" y="44"/>
                  </a:lnTo>
                  <a:lnTo>
                    <a:pt x="92" y="58"/>
                  </a:lnTo>
                  <a:lnTo>
                    <a:pt x="74" y="74"/>
                  </a:lnTo>
                  <a:lnTo>
                    <a:pt x="56" y="92"/>
                  </a:lnTo>
                  <a:lnTo>
                    <a:pt x="42" y="111"/>
                  </a:lnTo>
                  <a:lnTo>
                    <a:pt x="30" y="133"/>
                  </a:lnTo>
                  <a:lnTo>
                    <a:pt x="19" y="156"/>
                  </a:lnTo>
                  <a:lnTo>
                    <a:pt x="10" y="179"/>
                  </a:lnTo>
                  <a:lnTo>
                    <a:pt x="3" y="202"/>
                  </a:lnTo>
                  <a:lnTo>
                    <a:pt x="0" y="228"/>
                  </a:lnTo>
                  <a:lnTo>
                    <a:pt x="0" y="253"/>
                  </a:lnTo>
                  <a:lnTo>
                    <a:pt x="0" y="280"/>
                  </a:lnTo>
                  <a:lnTo>
                    <a:pt x="3" y="305"/>
                  </a:lnTo>
                  <a:lnTo>
                    <a:pt x="10" y="329"/>
                  </a:lnTo>
                  <a:lnTo>
                    <a:pt x="19" y="352"/>
                  </a:lnTo>
                  <a:lnTo>
                    <a:pt x="30" y="374"/>
                  </a:lnTo>
                  <a:lnTo>
                    <a:pt x="42" y="395"/>
                  </a:lnTo>
                  <a:lnTo>
                    <a:pt x="56" y="414"/>
                  </a:lnTo>
                  <a:lnTo>
                    <a:pt x="74" y="432"/>
                  </a:lnTo>
                  <a:lnTo>
                    <a:pt x="92" y="450"/>
                  </a:lnTo>
                  <a:lnTo>
                    <a:pt x="111" y="464"/>
                  </a:lnTo>
                  <a:lnTo>
                    <a:pt x="133" y="477"/>
                  </a:lnTo>
                  <a:lnTo>
                    <a:pt x="154" y="487"/>
                  </a:lnTo>
                  <a:lnTo>
                    <a:pt x="177" y="496"/>
                  </a:lnTo>
                  <a:lnTo>
                    <a:pt x="202" y="503"/>
                  </a:lnTo>
                  <a:lnTo>
                    <a:pt x="227" y="507"/>
                  </a:lnTo>
                  <a:lnTo>
                    <a:pt x="253" y="507"/>
                  </a:lnTo>
                  <a:lnTo>
                    <a:pt x="278" y="507"/>
                  </a:lnTo>
                  <a:lnTo>
                    <a:pt x="305" y="503"/>
                  </a:lnTo>
                  <a:lnTo>
                    <a:pt x="328" y="496"/>
                  </a:lnTo>
                  <a:lnTo>
                    <a:pt x="352" y="487"/>
                  </a:lnTo>
                  <a:lnTo>
                    <a:pt x="374" y="477"/>
                  </a:lnTo>
                  <a:lnTo>
                    <a:pt x="395" y="464"/>
                  </a:lnTo>
                  <a:lnTo>
                    <a:pt x="415" y="450"/>
                  </a:lnTo>
                  <a:lnTo>
                    <a:pt x="432" y="432"/>
                  </a:lnTo>
                  <a:lnTo>
                    <a:pt x="448" y="414"/>
                  </a:lnTo>
                  <a:lnTo>
                    <a:pt x="464" y="395"/>
                  </a:lnTo>
                  <a:lnTo>
                    <a:pt x="477" y="374"/>
                  </a:lnTo>
                  <a:lnTo>
                    <a:pt x="487" y="352"/>
                  </a:lnTo>
                  <a:lnTo>
                    <a:pt x="496" y="329"/>
                  </a:lnTo>
                  <a:lnTo>
                    <a:pt x="501" y="305"/>
                  </a:lnTo>
                  <a:lnTo>
                    <a:pt x="505" y="280"/>
                  </a:lnTo>
                  <a:lnTo>
                    <a:pt x="507" y="253"/>
                  </a:lnTo>
                  <a:lnTo>
                    <a:pt x="496" y="253"/>
                  </a:lnTo>
                  <a:lnTo>
                    <a:pt x="494" y="228"/>
                  </a:lnTo>
                  <a:lnTo>
                    <a:pt x="491" y="205"/>
                  </a:lnTo>
                  <a:lnTo>
                    <a:pt x="485" y="180"/>
                  </a:lnTo>
                  <a:lnTo>
                    <a:pt x="477" y="159"/>
                  </a:lnTo>
                  <a:lnTo>
                    <a:pt x="466" y="138"/>
                  </a:lnTo>
                  <a:lnTo>
                    <a:pt x="455" y="118"/>
                  </a:lnTo>
                  <a:lnTo>
                    <a:pt x="441" y="99"/>
                  </a:lnTo>
                  <a:lnTo>
                    <a:pt x="425" y="81"/>
                  </a:lnTo>
                  <a:lnTo>
                    <a:pt x="407" y="65"/>
                  </a:lnTo>
                  <a:lnTo>
                    <a:pt x="388" y="53"/>
                  </a:lnTo>
                  <a:lnTo>
                    <a:pt x="368" y="40"/>
                  </a:lnTo>
                  <a:lnTo>
                    <a:pt x="347" y="30"/>
                  </a:lnTo>
                  <a:lnTo>
                    <a:pt x="326" y="21"/>
                  </a:lnTo>
                  <a:lnTo>
                    <a:pt x="301" y="16"/>
                  </a:lnTo>
                  <a:lnTo>
                    <a:pt x="278" y="12"/>
                  </a:lnTo>
                  <a:lnTo>
                    <a:pt x="253" y="10"/>
                  </a:lnTo>
                  <a:lnTo>
                    <a:pt x="228" y="12"/>
                  </a:lnTo>
                  <a:lnTo>
                    <a:pt x="204" y="16"/>
                  </a:lnTo>
                  <a:lnTo>
                    <a:pt x="180" y="21"/>
                  </a:lnTo>
                  <a:lnTo>
                    <a:pt x="157" y="30"/>
                  </a:lnTo>
                  <a:lnTo>
                    <a:pt x="136" y="40"/>
                  </a:lnTo>
                  <a:lnTo>
                    <a:pt x="117" y="53"/>
                  </a:lnTo>
                  <a:lnTo>
                    <a:pt x="99" y="65"/>
                  </a:lnTo>
                  <a:lnTo>
                    <a:pt x="81" y="81"/>
                  </a:lnTo>
                  <a:lnTo>
                    <a:pt x="65" y="99"/>
                  </a:lnTo>
                  <a:lnTo>
                    <a:pt x="51" y="118"/>
                  </a:lnTo>
                  <a:lnTo>
                    <a:pt x="39" y="138"/>
                  </a:lnTo>
                  <a:lnTo>
                    <a:pt x="28" y="159"/>
                  </a:lnTo>
                  <a:lnTo>
                    <a:pt x="21" y="180"/>
                  </a:lnTo>
                  <a:lnTo>
                    <a:pt x="14" y="205"/>
                  </a:lnTo>
                  <a:lnTo>
                    <a:pt x="10" y="228"/>
                  </a:lnTo>
                  <a:lnTo>
                    <a:pt x="10" y="253"/>
                  </a:lnTo>
                  <a:lnTo>
                    <a:pt x="10" y="278"/>
                  </a:lnTo>
                  <a:lnTo>
                    <a:pt x="14" y="303"/>
                  </a:lnTo>
                  <a:lnTo>
                    <a:pt x="21" y="326"/>
                  </a:lnTo>
                  <a:lnTo>
                    <a:pt x="28" y="349"/>
                  </a:lnTo>
                  <a:lnTo>
                    <a:pt x="39" y="370"/>
                  </a:lnTo>
                  <a:lnTo>
                    <a:pt x="51" y="390"/>
                  </a:lnTo>
                  <a:lnTo>
                    <a:pt x="65" y="407"/>
                  </a:lnTo>
                  <a:lnTo>
                    <a:pt x="81" y="425"/>
                  </a:lnTo>
                  <a:lnTo>
                    <a:pt x="99" y="441"/>
                  </a:lnTo>
                  <a:lnTo>
                    <a:pt x="117" y="455"/>
                  </a:lnTo>
                  <a:lnTo>
                    <a:pt x="136" y="468"/>
                  </a:lnTo>
                  <a:lnTo>
                    <a:pt x="157" y="478"/>
                  </a:lnTo>
                  <a:lnTo>
                    <a:pt x="180" y="485"/>
                  </a:lnTo>
                  <a:lnTo>
                    <a:pt x="204" y="492"/>
                  </a:lnTo>
                  <a:lnTo>
                    <a:pt x="228" y="496"/>
                  </a:lnTo>
                  <a:lnTo>
                    <a:pt x="253" y="496"/>
                  </a:lnTo>
                  <a:lnTo>
                    <a:pt x="278" y="496"/>
                  </a:lnTo>
                  <a:lnTo>
                    <a:pt x="301" y="492"/>
                  </a:lnTo>
                  <a:lnTo>
                    <a:pt x="326" y="485"/>
                  </a:lnTo>
                  <a:lnTo>
                    <a:pt x="347" y="478"/>
                  </a:lnTo>
                  <a:lnTo>
                    <a:pt x="368" y="468"/>
                  </a:lnTo>
                  <a:lnTo>
                    <a:pt x="388" y="455"/>
                  </a:lnTo>
                  <a:lnTo>
                    <a:pt x="407" y="441"/>
                  </a:lnTo>
                  <a:lnTo>
                    <a:pt x="425" y="425"/>
                  </a:lnTo>
                  <a:lnTo>
                    <a:pt x="441" y="407"/>
                  </a:lnTo>
                  <a:lnTo>
                    <a:pt x="455" y="390"/>
                  </a:lnTo>
                  <a:lnTo>
                    <a:pt x="466" y="370"/>
                  </a:lnTo>
                  <a:lnTo>
                    <a:pt x="477" y="349"/>
                  </a:lnTo>
                  <a:lnTo>
                    <a:pt x="485" y="326"/>
                  </a:lnTo>
                  <a:lnTo>
                    <a:pt x="491" y="303"/>
                  </a:lnTo>
                  <a:lnTo>
                    <a:pt x="494" y="278"/>
                  </a:lnTo>
                  <a:lnTo>
                    <a:pt x="496" y="253"/>
                  </a:lnTo>
                  <a:lnTo>
                    <a:pt x="507" y="253"/>
                  </a:lnTo>
                  <a:close/>
                </a:path>
              </a:pathLst>
            </a:custGeom>
            <a:solidFill>
              <a:srgbClr val="D1ECFF"/>
            </a:solidFill>
            <a:ln w="9525">
              <a:noFill/>
              <a:round/>
              <a:headEnd/>
              <a:tailEnd/>
            </a:ln>
          </p:spPr>
          <p:txBody>
            <a:bodyPr/>
            <a:lstStyle/>
            <a:p>
              <a:endParaRPr lang="en-US"/>
            </a:p>
          </p:txBody>
        </p:sp>
        <p:sp>
          <p:nvSpPr>
            <p:cNvPr id="53416" name="Freeform 169"/>
            <p:cNvSpPr>
              <a:spLocks/>
            </p:cNvSpPr>
            <p:nvPr/>
          </p:nvSpPr>
          <p:spPr bwMode="auto">
            <a:xfrm>
              <a:off x="4331024" y="2974996"/>
              <a:ext cx="699911" cy="787400"/>
            </a:xfrm>
            <a:custGeom>
              <a:avLst/>
              <a:gdLst>
                <a:gd name="T0" fmla="*/ 2147483647 w 496"/>
                <a:gd name="T1" fmla="*/ 2147483647 h 496"/>
                <a:gd name="T2" fmla="*/ 2147483647 w 496"/>
                <a:gd name="T3" fmla="*/ 2147483647 h 496"/>
                <a:gd name="T4" fmla="*/ 2147483647 w 496"/>
                <a:gd name="T5" fmla="*/ 2147483647 h 496"/>
                <a:gd name="T6" fmla="*/ 2147483647 w 496"/>
                <a:gd name="T7" fmla="*/ 2147483647 h 496"/>
                <a:gd name="T8" fmla="*/ 2147483647 w 496"/>
                <a:gd name="T9" fmla="*/ 2147483647 h 496"/>
                <a:gd name="T10" fmla="*/ 2147483647 w 496"/>
                <a:gd name="T11" fmla="*/ 2147483647 h 496"/>
                <a:gd name="T12" fmla="*/ 2147483647 w 496"/>
                <a:gd name="T13" fmla="*/ 2147483647 h 496"/>
                <a:gd name="T14" fmla="*/ 2147483647 w 496"/>
                <a:gd name="T15" fmla="*/ 2147483647 h 496"/>
                <a:gd name="T16" fmla="*/ 2147483647 w 496"/>
                <a:gd name="T17" fmla="*/ 2147483647 h 496"/>
                <a:gd name="T18" fmla="*/ 2147483647 w 496"/>
                <a:gd name="T19" fmla="*/ 2147483647 h 496"/>
                <a:gd name="T20" fmla="*/ 0 w 496"/>
                <a:gd name="T21" fmla="*/ 2147483647 h 496"/>
                <a:gd name="T22" fmla="*/ 2147483647 w 496"/>
                <a:gd name="T23" fmla="*/ 2147483647 h 496"/>
                <a:gd name="T24" fmla="*/ 2147483647 w 496"/>
                <a:gd name="T25" fmla="*/ 2147483647 h 496"/>
                <a:gd name="T26" fmla="*/ 2147483647 w 496"/>
                <a:gd name="T27" fmla="*/ 2147483647 h 496"/>
                <a:gd name="T28" fmla="*/ 2147483647 w 496"/>
                <a:gd name="T29" fmla="*/ 2147483647 h 496"/>
                <a:gd name="T30" fmla="*/ 2147483647 w 496"/>
                <a:gd name="T31" fmla="*/ 2147483647 h 496"/>
                <a:gd name="T32" fmla="*/ 2147483647 w 496"/>
                <a:gd name="T33" fmla="*/ 2147483647 h 496"/>
                <a:gd name="T34" fmla="*/ 2147483647 w 496"/>
                <a:gd name="T35" fmla="*/ 2147483647 h 496"/>
                <a:gd name="T36" fmla="*/ 2147483647 w 496"/>
                <a:gd name="T37" fmla="*/ 2147483647 h 496"/>
                <a:gd name="T38" fmla="*/ 2147483647 w 496"/>
                <a:gd name="T39" fmla="*/ 2147483647 h 496"/>
                <a:gd name="T40" fmla="*/ 2147483647 w 496"/>
                <a:gd name="T41" fmla="*/ 2147483647 h 496"/>
                <a:gd name="T42" fmla="*/ 2147483647 w 496"/>
                <a:gd name="T43" fmla="*/ 2147483647 h 496"/>
                <a:gd name="T44" fmla="*/ 2147483647 w 496"/>
                <a:gd name="T45" fmla="*/ 2147483647 h 496"/>
                <a:gd name="T46" fmla="*/ 2147483647 w 496"/>
                <a:gd name="T47" fmla="*/ 2147483647 h 496"/>
                <a:gd name="T48" fmla="*/ 2147483647 w 496"/>
                <a:gd name="T49" fmla="*/ 2147483647 h 496"/>
                <a:gd name="T50" fmla="*/ 2147483647 w 496"/>
                <a:gd name="T51" fmla="*/ 2147483647 h 496"/>
                <a:gd name="T52" fmla="*/ 2147483647 w 496"/>
                <a:gd name="T53" fmla="*/ 2147483647 h 496"/>
                <a:gd name="T54" fmla="*/ 2147483647 w 496"/>
                <a:gd name="T55" fmla="*/ 2147483647 h 496"/>
                <a:gd name="T56" fmla="*/ 2147483647 w 496"/>
                <a:gd name="T57" fmla="*/ 2147483647 h 496"/>
                <a:gd name="T58" fmla="*/ 2147483647 w 496"/>
                <a:gd name="T59" fmla="*/ 2147483647 h 496"/>
                <a:gd name="T60" fmla="*/ 2147483647 w 496"/>
                <a:gd name="T61" fmla="*/ 2147483647 h 496"/>
                <a:gd name="T62" fmla="*/ 2147483647 w 496"/>
                <a:gd name="T63" fmla="*/ 2147483647 h 496"/>
                <a:gd name="T64" fmla="*/ 2147483647 w 496"/>
                <a:gd name="T65" fmla="*/ 2147483647 h 496"/>
                <a:gd name="T66" fmla="*/ 2147483647 w 496"/>
                <a:gd name="T67" fmla="*/ 2147483647 h 496"/>
                <a:gd name="T68" fmla="*/ 2147483647 w 496"/>
                <a:gd name="T69" fmla="*/ 2147483647 h 496"/>
                <a:gd name="T70" fmla="*/ 2147483647 w 496"/>
                <a:gd name="T71" fmla="*/ 2147483647 h 496"/>
                <a:gd name="T72" fmla="*/ 2147483647 w 496"/>
                <a:gd name="T73" fmla="*/ 2147483647 h 496"/>
                <a:gd name="T74" fmla="*/ 2147483647 w 496"/>
                <a:gd name="T75" fmla="*/ 2147483647 h 496"/>
                <a:gd name="T76" fmla="*/ 2147483647 w 496"/>
                <a:gd name="T77" fmla="*/ 2147483647 h 496"/>
                <a:gd name="T78" fmla="*/ 2147483647 w 496"/>
                <a:gd name="T79" fmla="*/ 2147483647 h 496"/>
                <a:gd name="T80" fmla="*/ 2147483647 w 496"/>
                <a:gd name="T81" fmla="*/ 2147483647 h 496"/>
                <a:gd name="T82" fmla="*/ 2147483647 w 496"/>
                <a:gd name="T83" fmla="*/ 2147483647 h 496"/>
                <a:gd name="T84" fmla="*/ 2147483647 w 496"/>
                <a:gd name="T85" fmla="*/ 2147483647 h 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96"/>
                <a:gd name="T130" fmla="*/ 0 h 496"/>
                <a:gd name="T131" fmla="*/ 496 w 496"/>
                <a:gd name="T132" fmla="*/ 496 h 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96" h="496">
                  <a:moveTo>
                    <a:pt x="496" y="248"/>
                  </a:moveTo>
                  <a:lnTo>
                    <a:pt x="495" y="223"/>
                  </a:lnTo>
                  <a:lnTo>
                    <a:pt x="491" y="198"/>
                  </a:lnTo>
                  <a:lnTo>
                    <a:pt x="486" y="175"/>
                  </a:lnTo>
                  <a:lnTo>
                    <a:pt x="477" y="152"/>
                  </a:lnTo>
                  <a:lnTo>
                    <a:pt x="466" y="129"/>
                  </a:lnTo>
                  <a:lnTo>
                    <a:pt x="454" y="110"/>
                  </a:lnTo>
                  <a:lnTo>
                    <a:pt x="440" y="90"/>
                  </a:lnTo>
                  <a:lnTo>
                    <a:pt x="424" y="73"/>
                  </a:lnTo>
                  <a:lnTo>
                    <a:pt x="406" y="57"/>
                  </a:lnTo>
                  <a:lnTo>
                    <a:pt x="386" y="42"/>
                  </a:lnTo>
                  <a:lnTo>
                    <a:pt x="367" y="30"/>
                  </a:lnTo>
                  <a:lnTo>
                    <a:pt x="344" y="19"/>
                  </a:lnTo>
                  <a:lnTo>
                    <a:pt x="321" y="11"/>
                  </a:lnTo>
                  <a:lnTo>
                    <a:pt x="298" y="5"/>
                  </a:lnTo>
                  <a:lnTo>
                    <a:pt x="273" y="2"/>
                  </a:lnTo>
                  <a:lnTo>
                    <a:pt x="248" y="0"/>
                  </a:lnTo>
                  <a:lnTo>
                    <a:pt x="222" y="2"/>
                  </a:lnTo>
                  <a:lnTo>
                    <a:pt x="199" y="5"/>
                  </a:lnTo>
                  <a:lnTo>
                    <a:pt x="174" y="11"/>
                  </a:lnTo>
                  <a:lnTo>
                    <a:pt x="151" y="19"/>
                  </a:lnTo>
                  <a:lnTo>
                    <a:pt x="129" y="30"/>
                  </a:lnTo>
                  <a:lnTo>
                    <a:pt x="108" y="42"/>
                  </a:lnTo>
                  <a:lnTo>
                    <a:pt x="90" y="57"/>
                  </a:lnTo>
                  <a:lnTo>
                    <a:pt x="73" y="73"/>
                  </a:lnTo>
                  <a:lnTo>
                    <a:pt x="57" y="90"/>
                  </a:lnTo>
                  <a:lnTo>
                    <a:pt x="43" y="110"/>
                  </a:lnTo>
                  <a:lnTo>
                    <a:pt x="30" y="129"/>
                  </a:lnTo>
                  <a:lnTo>
                    <a:pt x="19" y="152"/>
                  </a:lnTo>
                  <a:lnTo>
                    <a:pt x="11" y="175"/>
                  </a:lnTo>
                  <a:lnTo>
                    <a:pt x="4" y="198"/>
                  </a:lnTo>
                  <a:lnTo>
                    <a:pt x="0" y="223"/>
                  </a:lnTo>
                  <a:lnTo>
                    <a:pt x="0" y="248"/>
                  </a:lnTo>
                  <a:lnTo>
                    <a:pt x="0" y="275"/>
                  </a:lnTo>
                  <a:lnTo>
                    <a:pt x="4" y="298"/>
                  </a:lnTo>
                  <a:lnTo>
                    <a:pt x="11" y="323"/>
                  </a:lnTo>
                  <a:lnTo>
                    <a:pt x="19" y="346"/>
                  </a:lnTo>
                  <a:lnTo>
                    <a:pt x="30" y="367"/>
                  </a:lnTo>
                  <a:lnTo>
                    <a:pt x="43" y="388"/>
                  </a:lnTo>
                  <a:lnTo>
                    <a:pt x="57" y="406"/>
                  </a:lnTo>
                  <a:lnTo>
                    <a:pt x="73" y="424"/>
                  </a:lnTo>
                  <a:lnTo>
                    <a:pt x="90" y="440"/>
                  </a:lnTo>
                  <a:lnTo>
                    <a:pt x="108" y="454"/>
                  </a:lnTo>
                  <a:lnTo>
                    <a:pt x="129" y="466"/>
                  </a:lnTo>
                  <a:lnTo>
                    <a:pt x="151" y="477"/>
                  </a:lnTo>
                  <a:lnTo>
                    <a:pt x="174" y="486"/>
                  </a:lnTo>
                  <a:lnTo>
                    <a:pt x="199" y="493"/>
                  </a:lnTo>
                  <a:lnTo>
                    <a:pt x="222" y="496"/>
                  </a:lnTo>
                  <a:lnTo>
                    <a:pt x="248" y="496"/>
                  </a:lnTo>
                  <a:lnTo>
                    <a:pt x="273" y="496"/>
                  </a:lnTo>
                  <a:lnTo>
                    <a:pt x="298" y="493"/>
                  </a:lnTo>
                  <a:lnTo>
                    <a:pt x="321" y="486"/>
                  </a:lnTo>
                  <a:lnTo>
                    <a:pt x="344" y="477"/>
                  </a:lnTo>
                  <a:lnTo>
                    <a:pt x="367" y="466"/>
                  </a:lnTo>
                  <a:lnTo>
                    <a:pt x="386" y="454"/>
                  </a:lnTo>
                  <a:lnTo>
                    <a:pt x="406" y="440"/>
                  </a:lnTo>
                  <a:lnTo>
                    <a:pt x="424" y="424"/>
                  </a:lnTo>
                  <a:lnTo>
                    <a:pt x="440" y="406"/>
                  </a:lnTo>
                  <a:lnTo>
                    <a:pt x="454" y="388"/>
                  </a:lnTo>
                  <a:lnTo>
                    <a:pt x="466" y="367"/>
                  </a:lnTo>
                  <a:lnTo>
                    <a:pt x="477" y="346"/>
                  </a:lnTo>
                  <a:lnTo>
                    <a:pt x="486" y="323"/>
                  </a:lnTo>
                  <a:lnTo>
                    <a:pt x="491" y="298"/>
                  </a:lnTo>
                  <a:lnTo>
                    <a:pt x="495" y="275"/>
                  </a:lnTo>
                  <a:lnTo>
                    <a:pt x="496" y="248"/>
                  </a:lnTo>
                  <a:lnTo>
                    <a:pt x="486" y="248"/>
                  </a:lnTo>
                  <a:lnTo>
                    <a:pt x="484" y="225"/>
                  </a:lnTo>
                  <a:lnTo>
                    <a:pt x="480" y="200"/>
                  </a:lnTo>
                  <a:lnTo>
                    <a:pt x="475" y="177"/>
                  </a:lnTo>
                  <a:lnTo>
                    <a:pt x="466" y="156"/>
                  </a:lnTo>
                  <a:lnTo>
                    <a:pt x="457" y="135"/>
                  </a:lnTo>
                  <a:lnTo>
                    <a:pt x="445" y="115"/>
                  </a:lnTo>
                  <a:lnTo>
                    <a:pt x="431" y="97"/>
                  </a:lnTo>
                  <a:lnTo>
                    <a:pt x="417" y="80"/>
                  </a:lnTo>
                  <a:lnTo>
                    <a:pt x="399" y="65"/>
                  </a:lnTo>
                  <a:lnTo>
                    <a:pt x="381" y="51"/>
                  </a:lnTo>
                  <a:lnTo>
                    <a:pt x="362" y="39"/>
                  </a:lnTo>
                  <a:lnTo>
                    <a:pt x="340" y="30"/>
                  </a:lnTo>
                  <a:lnTo>
                    <a:pt x="319" y="21"/>
                  </a:lnTo>
                  <a:lnTo>
                    <a:pt x="296" y="16"/>
                  </a:lnTo>
                  <a:lnTo>
                    <a:pt x="273" y="12"/>
                  </a:lnTo>
                  <a:lnTo>
                    <a:pt x="248" y="11"/>
                  </a:lnTo>
                  <a:lnTo>
                    <a:pt x="223" y="12"/>
                  </a:lnTo>
                  <a:lnTo>
                    <a:pt x="200" y="16"/>
                  </a:lnTo>
                  <a:lnTo>
                    <a:pt x="177" y="21"/>
                  </a:lnTo>
                  <a:lnTo>
                    <a:pt x="156" y="30"/>
                  </a:lnTo>
                  <a:lnTo>
                    <a:pt x="135" y="39"/>
                  </a:lnTo>
                  <a:lnTo>
                    <a:pt x="115" y="51"/>
                  </a:lnTo>
                  <a:lnTo>
                    <a:pt x="97" y="65"/>
                  </a:lnTo>
                  <a:lnTo>
                    <a:pt x="80" y="80"/>
                  </a:lnTo>
                  <a:lnTo>
                    <a:pt x="64" y="97"/>
                  </a:lnTo>
                  <a:lnTo>
                    <a:pt x="51" y="115"/>
                  </a:lnTo>
                  <a:lnTo>
                    <a:pt x="39" y="135"/>
                  </a:lnTo>
                  <a:lnTo>
                    <a:pt x="28" y="156"/>
                  </a:lnTo>
                  <a:lnTo>
                    <a:pt x="21" y="177"/>
                  </a:lnTo>
                  <a:lnTo>
                    <a:pt x="14" y="200"/>
                  </a:lnTo>
                  <a:lnTo>
                    <a:pt x="11" y="225"/>
                  </a:lnTo>
                  <a:lnTo>
                    <a:pt x="11" y="248"/>
                  </a:lnTo>
                  <a:lnTo>
                    <a:pt x="11" y="273"/>
                  </a:lnTo>
                  <a:lnTo>
                    <a:pt x="14" y="296"/>
                  </a:lnTo>
                  <a:lnTo>
                    <a:pt x="21" y="319"/>
                  </a:lnTo>
                  <a:lnTo>
                    <a:pt x="28" y="340"/>
                  </a:lnTo>
                  <a:lnTo>
                    <a:pt x="39" y="362"/>
                  </a:lnTo>
                  <a:lnTo>
                    <a:pt x="51" y="381"/>
                  </a:lnTo>
                  <a:lnTo>
                    <a:pt x="64" y="401"/>
                  </a:lnTo>
                  <a:lnTo>
                    <a:pt x="80" y="417"/>
                  </a:lnTo>
                  <a:lnTo>
                    <a:pt x="97" y="433"/>
                  </a:lnTo>
                  <a:lnTo>
                    <a:pt x="115" y="445"/>
                  </a:lnTo>
                  <a:lnTo>
                    <a:pt x="135" y="457"/>
                  </a:lnTo>
                  <a:lnTo>
                    <a:pt x="156" y="468"/>
                  </a:lnTo>
                  <a:lnTo>
                    <a:pt x="177" y="475"/>
                  </a:lnTo>
                  <a:lnTo>
                    <a:pt x="200" y="482"/>
                  </a:lnTo>
                  <a:lnTo>
                    <a:pt x="223" y="486"/>
                  </a:lnTo>
                  <a:lnTo>
                    <a:pt x="248" y="486"/>
                  </a:lnTo>
                  <a:lnTo>
                    <a:pt x="273" y="486"/>
                  </a:lnTo>
                  <a:lnTo>
                    <a:pt x="296" y="482"/>
                  </a:lnTo>
                  <a:lnTo>
                    <a:pt x="319" y="475"/>
                  </a:lnTo>
                  <a:lnTo>
                    <a:pt x="340" y="468"/>
                  </a:lnTo>
                  <a:lnTo>
                    <a:pt x="362" y="457"/>
                  </a:lnTo>
                  <a:lnTo>
                    <a:pt x="381" y="445"/>
                  </a:lnTo>
                  <a:lnTo>
                    <a:pt x="399" y="433"/>
                  </a:lnTo>
                  <a:lnTo>
                    <a:pt x="417" y="417"/>
                  </a:lnTo>
                  <a:lnTo>
                    <a:pt x="431" y="401"/>
                  </a:lnTo>
                  <a:lnTo>
                    <a:pt x="445" y="381"/>
                  </a:lnTo>
                  <a:lnTo>
                    <a:pt x="457" y="362"/>
                  </a:lnTo>
                  <a:lnTo>
                    <a:pt x="466" y="340"/>
                  </a:lnTo>
                  <a:lnTo>
                    <a:pt x="475" y="319"/>
                  </a:lnTo>
                  <a:lnTo>
                    <a:pt x="480" y="296"/>
                  </a:lnTo>
                  <a:lnTo>
                    <a:pt x="484" y="273"/>
                  </a:lnTo>
                  <a:lnTo>
                    <a:pt x="486" y="248"/>
                  </a:lnTo>
                  <a:lnTo>
                    <a:pt x="496" y="248"/>
                  </a:lnTo>
                  <a:close/>
                </a:path>
              </a:pathLst>
            </a:custGeom>
            <a:solidFill>
              <a:srgbClr val="D2EDFF"/>
            </a:solidFill>
            <a:ln w="9525">
              <a:noFill/>
              <a:round/>
              <a:headEnd/>
              <a:tailEnd/>
            </a:ln>
          </p:spPr>
          <p:txBody>
            <a:bodyPr/>
            <a:lstStyle/>
            <a:p>
              <a:endParaRPr lang="en-US"/>
            </a:p>
          </p:txBody>
        </p:sp>
        <p:sp>
          <p:nvSpPr>
            <p:cNvPr id="53417" name="Freeform 170"/>
            <p:cNvSpPr>
              <a:spLocks/>
            </p:cNvSpPr>
            <p:nvPr/>
          </p:nvSpPr>
          <p:spPr bwMode="auto">
            <a:xfrm>
              <a:off x="4338082" y="2982938"/>
              <a:ext cx="685800" cy="771525"/>
            </a:xfrm>
            <a:custGeom>
              <a:avLst/>
              <a:gdLst>
                <a:gd name="T0" fmla="*/ 2147483647 w 486"/>
                <a:gd name="T1" fmla="*/ 2147483647 h 486"/>
                <a:gd name="T2" fmla="*/ 2147483647 w 486"/>
                <a:gd name="T3" fmla="*/ 2147483647 h 486"/>
                <a:gd name="T4" fmla="*/ 2147483647 w 486"/>
                <a:gd name="T5" fmla="*/ 2147483647 h 486"/>
                <a:gd name="T6" fmla="*/ 2147483647 w 486"/>
                <a:gd name="T7" fmla="*/ 2147483647 h 486"/>
                <a:gd name="T8" fmla="*/ 2147483647 w 486"/>
                <a:gd name="T9" fmla="*/ 2147483647 h 486"/>
                <a:gd name="T10" fmla="*/ 2147483647 w 486"/>
                <a:gd name="T11" fmla="*/ 2147483647 h 486"/>
                <a:gd name="T12" fmla="*/ 2147483647 w 486"/>
                <a:gd name="T13" fmla="*/ 2147483647 h 486"/>
                <a:gd name="T14" fmla="*/ 2147483647 w 486"/>
                <a:gd name="T15" fmla="*/ 2147483647 h 486"/>
                <a:gd name="T16" fmla="*/ 2147483647 w 486"/>
                <a:gd name="T17" fmla="*/ 2147483647 h 486"/>
                <a:gd name="T18" fmla="*/ 2147483647 w 486"/>
                <a:gd name="T19" fmla="*/ 2147483647 h 486"/>
                <a:gd name="T20" fmla="*/ 0 w 486"/>
                <a:gd name="T21" fmla="*/ 2147483647 h 486"/>
                <a:gd name="T22" fmla="*/ 2147483647 w 486"/>
                <a:gd name="T23" fmla="*/ 2147483647 h 486"/>
                <a:gd name="T24" fmla="*/ 2147483647 w 486"/>
                <a:gd name="T25" fmla="*/ 2147483647 h 486"/>
                <a:gd name="T26" fmla="*/ 2147483647 w 486"/>
                <a:gd name="T27" fmla="*/ 2147483647 h 486"/>
                <a:gd name="T28" fmla="*/ 2147483647 w 486"/>
                <a:gd name="T29" fmla="*/ 2147483647 h 486"/>
                <a:gd name="T30" fmla="*/ 2147483647 w 486"/>
                <a:gd name="T31" fmla="*/ 2147483647 h 486"/>
                <a:gd name="T32" fmla="*/ 2147483647 w 486"/>
                <a:gd name="T33" fmla="*/ 2147483647 h 486"/>
                <a:gd name="T34" fmla="*/ 2147483647 w 486"/>
                <a:gd name="T35" fmla="*/ 2147483647 h 486"/>
                <a:gd name="T36" fmla="*/ 2147483647 w 486"/>
                <a:gd name="T37" fmla="*/ 2147483647 h 486"/>
                <a:gd name="T38" fmla="*/ 2147483647 w 486"/>
                <a:gd name="T39" fmla="*/ 2147483647 h 486"/>
                <a:gd name="T40" fmla="*/ 2147483647 w 486"/>
                <a:gd name="T41" fmla="*/ 2147483647 h 486"/>
                <a:gd name="T42" fmla="*/ 2147483647 w 486"/>
                <a:gd name="T43" fmla="*/ 2147483647 h 486"/>
                <a:gd name="T44" fmla="*/ 2147483647 w 486"/>
                <a:gd name="T45" fmla="*/ 2147483647 h 486"/>
                <a:gd name="T46" fmla="*/ 2147483647 w 486"/>
                <a:gd name="T47" fmla="*/ 2147483647 h 486"/>
                <a:gd name="T48" fmla="*/ 2147483647 w 486"/>
                <a:gd name="T49" fmla="*/ 2147483647 h 486"/>
                <a:gd name="T50" fmla="*/ 2147483647 w 486"/>
                <a:gd name="T51" fmla="*/ 2147483647 h 486"/>
                <a:gd name="T52" fmla="*/ 2147483647 w 486"/>
                <a:gd name="T53" fmla="*/ 2147483647 h 486"/>
                <a:gd name="T54" fmla="*/ 2147483647 w 486"/>
                <a:gd name="T55" fmla="*/ 2147483647 h 486"/>
                <a:gd name="T56" fmla="*/ 2147483647 w 486"/>
                <a:gd name="T57" fmla="*/ 2147483647 h 486"/>
                <a:gd name="T58" fmla="*/ 2147483647 w 486"/>
                <a:gd name="T59" fmla="*/ 2147483647 h 486"/>
                <a:gd name="T60" fmla="*/ 2147483647 w 486"/>
                <a:gd name="T61" fmla="*/ 2147483647 h 486"/>
                <a:gd name="T62" fmla="*/ 2147483647 w 486"/>
                <a:gd name="T63" fmla="*/ 2147483647 h 486"/>
                <a:gd name="T64" fmla="*/ 2147483647 w 486"/>
                <a:gd name="T65" fmla="*/ 2147483647 h 486"/>
                <a:gd name="T66" fmla="*/ 2147483647 w 486"/>
                <a:gd name="T67" fmla="*/ 2147483647 h 486"/>
                <a:gd name="T68" fmla="*/ 2147483647 w 486"/>
                <a:gd name="T69" fmla="*/ 2147483647 h 486"/>
                <a:gd name="T70" fmla="*/ 2147483647 w 486"/>
                <a:gd name="T71" fmla="*/ 2147483647 h 486"/>
                <a:gd name="T72" fmla="*/ 2147483647 w 486"/>
                <a:gd name="T73" fmla="*/ 2147483647 h 486"/>
                <a:gd name="T74" fmla="*/ 2147483647 w 486"/>
                <a:gd name="T75" fmla="*/ 2147483647 h 486"/>
                <a:gd name="T76" fmla="*/ 2147483647 w 486"/>
                <a:gd name="T77" fmla="*/ 2147483647 h 486"/>
                <a:gd name="T78" fmla="*/ 2147483647 w 486"/>
                <a:gd name="T79" fmla="*/ 2147483647 h 486"/>
                <a:gd name="T80" fmla="*/ 2147483647 w 486"/>
                <a:gd name="T81" fmla="*/ 2147483647 h 486"/>
                <a:gd name="T82" fmla="*/ 2147483647 w 486"/>
                <a:gd name="T83" fmla="*/ 2147483647 h 486"/>
                <a:gd name="T84" fmla="*/ 2147483647 w 486"/>
                <a:gd name="T85" fmla="*/ 2147483647 h 48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86"/>
                <a:gd name="T130" fmla="*/ 0 h 486"/>
                <a:gd name="T131" fmla="*/ 486 w 486"/>
                <a:gd name="T132" fmla="*/ 486 h 48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86" h="486">
                  <a:moveTo>
                    <a:pt x="486" y="243"/>
                  </a:moveTo>
                  <a:lnTo>
                    <a:pt x="484" y="218"/>
                  </a:lnTo>
                  <a:lnTo>
                    <a:pt x="481" y="195"/>
                  </a:lnTo>
                  <a:lnTo>
                    <a:pt x="475" y="170"/>
                  </a:lnTo>
                  <a:lnTo>
                    <a:pt x="467" y="149"/>
                  </a:lnTo>
                  <a:lnTo>
                    <a:pt x="456" y="128"/>
                  </a:lnTo>
                  <a:lnTo>
                    <a:pt x="445" y="108"/>
                  </a:lnTo>
                  <a:lnTo>
                    <a:pt x="431" y="89"/>
                  </a:lnTo>
                  <a:lnTo>
                    <a:pt x="415" y="71"/>
                  </a:lnTo>
                  <a:lnTo>
                    <a:pt x="397" y="55"/>
                  </a:lnTo>
                  <a:lnTo>
                    <a:pt x="378" y="43"/>
                  </a:lnTo>
                  <a:lnTo>
                    <a:pt x="358" y="30"/>
                  </a:lnTo>
                  <a:lnTo>
                    <a:pt x="337" y="20"/>
                  </a:lnTo>
                  <a:lnTo>
                    <a:pt x="316" y="11"/>
                  </a:lnTo>
                  <a:lnTo>
                    <a:pt x="291" y="6"/>
                  </a:lnTo>
                  <a:lnTo>
                    <a:pt x="268" y="2"/>
                  </a:lnTo>
                  <a:lnTo>
                    <a:pt x="243" y="0"/>
                  </a:lnTo>
                  <a:lnTo>
                    <a:pt x="218" y="2"/>
                  </a:lnTo>
                  <a:lnTo>
                    <a:pt x="194" y="6"/>
                  </a:lnTo>
                  <a:lnTo>
                    <a:pt x="170" y="11"/>
                  </a:lnTo>
                  <a:lnTo>
                    <a:pt x="147" y="20"/>
                  </a:lnTo>
                  <a:lnTo>
                    <a:pt x="126" y="30"/>
                  </a:lnTo>
                  <a:lnTo>
                    <a:pt x="107" y="43"/>
                  </a:lnTo>
                  <a:lnTo>
                    <a:pt x="89" y="55"/>
                  </a:lnTo>
                  <a:lnTo>
                    <a:pt x="71" y="71"/>
                  </a:lnTo>
                  <a:lnTo>
                    <a:pt x="55" y="89"/>
                  </a:lnTo>
                  <a:lnTo>
                    <a:pt x="41" y="108"/>
                  </a:lnTo>
                  <a:lnTo>
                    <a:pt x="29" y="128"/>
                  </a:lnTo>
                  <a:lnTo>
                    <a:pt x="18" y="149"/>
                  </a:lnTo>
                  <a:lnTo>
                    <a:pt x="11" y="170"/>
                  </a:lnTo>
                  <a:lnTo>
                    <a:pt x="4" y="195"/>
                  </a:lnTo>
                  <a:lnTo>
                    <a:pt x="0" y="218"/>
                  </a:lnTo>
                  <a:lnTo>
                    <a:pt x="0" y="243"/>
                  </a:lnTo>
                  <a:lnTo>
                    <a:pt x="0" y="268"/>
                  </a:lnTo>
                  <a:lnTo>
                    <a:pt x="4" y="293"/>
                  </a:lnTo>
                  <a:lnTo>
                    <a:pt x="11" y="316"/>
                  </a:lnTo>
                  <a:lnTo>
                    <a:pt x="18" y="339"/>
                  </a:lnTo>
                  <a:lnTo>
                    <a:pt x="29" y="360"/>
                  </a:lnTo>
                  <a:lnTo>
                    <a:pt x="41" y="380"/>
                  </a:lnTo>
                  <a:lnTo>
                    <a:pt x="55" y="397"/>
                  </a:lnTo>
                  <a:lnTo>
                    <a:pt x="71" y="415"/>
                  </a:lnTo>
                  <a:lnTo>
                    <a:pt x="89" y="431"/>
                  </a:lnTo>
                  <a:lnTo>
                    <a:pt x="107" y="445"/>
                  </a:lnTo>
                  <a:lnTo>
                    <a:pt x="126" y="458"/>
                  </a:lnTo>
                  <a:lnTo>
                    <a:pt x="147" y="468"/>
                  </a:lnTo>
                  <a:lnTo>
                    <a:pt x="170" y="475"/>
                  </a:lnTo>
                  <a:lnTo>
                    <a:pt x="194" y="482"/>
                  </a:lnTo>
                  <a:lnTo>
                    <a:pt x="218" y="486"/>
                  </a:lnTo>
                  <a:lnTo>
                    <a:pt x="243" y="486"/>
                  </a:lnTo>
                  <a:lnTo>
                    <a:pt x="268" y="486"/>
                  </a:lnTo>
                  <a:lnTo>
                    <a:pt x="291" y="482"/>
                  </a:lnTo>
                  <a:lnTo>
                    <a:pt x="316" y="475"/>
                  </a:lnTo>
                  <a:lnTo>
                    <a:pt x="337" y="468"/>
                  </a:lnTo>
                  <a:lnTo>
                    <a:pt x="358" y="458"/>
                  </a:lnTo>
                  <a:lnTo>
                    <a:pt x="378" y="445"/>
                  </a:lnTo>
                  <a:lnTo>
                    <a:pt x="397" y="431"/>
                  </a:lnTo>
                  <a:lnTo>
                    <a:pt x="415" y="415"/>
                  </a:lnTo>
                  <a:lnTo>
                    <a:pt x="431" y="397"/>
                  </a:lnTo>
                  <a:lnTo>
                    <a:pt x="445" y="380"/>
                  </a:lnTo>
                  <a:lnTo>
                    <a:pt x="456" y="360"/>
                  </a:lnTo>
                  <a:lnTo>
                    <a:pt x="467" y="339"/>
                  </a:lnTo>
                  <a:lnTo>
                    <a:pt x="475" y="316"/>
                  </a:lnTo>
                  <a:lnTo>
                    <a:pt x="481" y="293"/>
                  </a:lnTo>
                  <a:lnTo>
                    <a:pt x="484" y="268"/>
                  </a:lnTo>
                  <a:lnTo>
                    <a:pt x="486" y="243"/>
                  </a:lnTo>
                  <a:lnTo>
                    <a:pt x="475" y="243"/>
                  </a:lnTo>
                  <a:lnTo>
                    <a:pt x="474" y="220"/>
                  </a:lnTo>
                  <a:lnTo>
                    <a:pt x="470" y="197"/>
                  </a:lnTo>
                  <a:lnTo>
                    <a:pt x="465" y="174"/>
                  </a:lnTo>
                  <a:lnTo>
                    <a:pt x="458" y="153"/>
                  </a:lnTo>
                  <a:lnTo>
                    <a:pt x="447" y="133"/>
                  </a:lnTo>
                  <a:lnTo>
                    <a:pt x="435" y="114"/>
                  </a:lnTo>
                  <a:lnTo>
                    <a:pt x="422" y="96"/>
                  </a:lnTo>
                  <a:lnTo>
                    <a:pt x="406" y="80"/>
                  </a:lnTo>
                  <a:lnTo>
                    <a:pt x="390" y="64"/>
                  </a:lnTo>
                  <a:lnTo>
                    <a:pt x="373" y="52"/>
                  </a:lnTo>
                  <a:lnTo>
                    <a:pt x="353" y="39"/>
                  </a:lnTo>
                  <a:lnTo>
                    <a:pt x="334" y="30"/>
                  </a:lnTo>
                  <a:lnTo>
                    <a:pt x="312" y="21"/>
                  </a:lnTo>
                  <a:lnTo>
                    <a:pt x="289" y="16"/>
                  </a:lnTo>
                  <a:lnTo>
                    <a:pt x="266" y="13"/>
                  </a:lnTo>
                  <a:lnTo>
                    <a:pt x="243" y="11"/>
                  </a:lnTo>
                  <a:lnTo>
                    <a:pt x="218" y="13"/>
                  </a:lnTo>
                  <a:lnTo>
                    <a:pt x="195" y="16"/>
                  </a:lnTo>
                  <a:lnTo>
                    <a:pt x="174" y="21"/>
                  </a:lnTo>
                  <a:lnTo>
                    <a:pt x="153" y="30"/>
                  </a:lnTo>
                  <a:lnTo>
                    <a:pt x="131" y="39"/>
                  </a:lnTo>
                  <a:lnTo>
                    <a:pt x="114" y="52"/>
                  </a:lnTo>
                  <a:lnTo>
                    <a:pt x="94" y="64"/>
                  </a:lnTo>
                  <a:lnTo>
                    <a:pt x="78" y="80"/>
                  </a:lnTo>
                  <a:lnTo>
                    <a:pt x="64" y="96"/>
                  </a:lnTo>
                  <a:lnTo>
                    <a:pt x="50" y="114"/>
                  </a:lnTo>
                  <a:lnTo>
                    <a:pt x="39" y="133"/>
                  </a:lnTo>
                  <a:lnTo>
                    <a:pt x="29" y="153"/>
                  </a:lnTo>
                  <a:lnTo>
                    <a:pt x="22" y="174"/>
                  </a:lnTo>
                  <a:lnTo>
                    <a:pt x="14" y="197"/>
                  </a:lnTo>
                  <a:lnTo>
                    <a:pt x="11" y="220"/>
                  </a:lnTo>
                  <a:lnTo>
                    <a:pt x="11" y="243"/>
                  </a:lnTo>
                  <a:lnTo>
                    <a:pt x="11" y="268"/>
                  </a:lnTo>
                  <a:lnTo>
                    <a:pt x="14" y="291"/>
                  </a:lnTo>
                  <a:lnTo>
                    <a:pt x="22" y="312"/>
                  </a:lnTo>
                  <a:lnTo>
                    <a:pt x="29" y="334"/>
                  </a:lnTo>
                  <a:lnTo>
                    <a:pt x="39" y="355"/>
                  </a:lnTo>
                  <a:lnTo>
                    <a:pt x="50" y="373"/>
                  </a:lnTo>
                  <a:lnTo>
                    <a:pt x="64" y="392"/>
                  </a:lnTo>
                  <a:lnTo>
                    <a:pt x="78" y="408"/>
                  </a:lnTo>
                  <a:lnTo>
                    <a:pt x="94" y="422"/>
                  </a:lnTo>
                  <a:lnTo>
                    <a:pt x="114" y="436"/>
                  </a:lnTo>
                  <a:lnTo>
                    <a:pt x="131" y="447"/>
                  </a:lnTo>
                  <a:lnTo>
                    <a:pt x="153" y="458"/>
                  </a:lnTo>
                  <a:lnTo>
                    <a:pt x="174" y="465"/>
                  </a:lnTo>
                  <a:lnTo>
                    <a:pt x="195" y="472"/>
                  </a:lnTo>
                  <a:lnTo>
                    <a:pt x="218" y="475"/>
                  </a:lnTo>
                  <a:lnTo>
                    <a:pt x="243" y="475"/>
                  </a:lnTo>
                  <a:lnTo>
                    <a:pt x="266" y="475"/>
                  </a:lnTo>
                  <a:lnTo>
                    <a:pt x="289" y="472"/>
                  </a:lnTo>
                  <a:lnTo>
                    <a:pt x="312" y="465"/>
                  </a:lnTo>
                  <a:lnTo>
                    <a:pt x="334" y="458"/>
                  </a:lnTo>
                  <a:lnTo>
                    <a:pt x="353" y="447"/>
                  </a:lnTo>
                  <a:lnTo>
                    <a:pt x="373" y="436"/>
                  </a:lnTo>
                  <a:lnTo>
                    <a:pt x="390" y="422"/>
                  </a:lnTo>
                  <a:lnTo>
                    <a:pt x="406" y="408"/>
                  </a:lnTo>
                  <a:lnTo>
                    <a:pt x="422" y="392"/>
                  </a:lnTo>
                  <a:lnTo>
                    <a:pt x="435" y="373"/>
                  </a:lnTo>
                  <a:lnTo>
                    <a:pt x="447" y="355"/>
                  </a:lnTo>
                  <a:lnTo>
                    <a:pt x="458" y="334"/>
                  </a:lnTo>
                  <a:lnTo>
                    <a:pt x="465" y="312"/>
                  </a:lnTo>
                  <a:lnTo>
                    <a:pt x="470" y="291"/>
                  </a:lnTo>
                  <a:lnTo>
                    <a:pt x="474" y="268"/>
                  </a:lnTo>
                  <a:lnTo>
                    <a:pt x="475" y="243"/>
                  </a:lnTo>
                  <a:lnTo>
                    <a:pt x="486" y="243"/>
                  </a:lnTo>
                  <a:close/>
                </a:path>
              </a:pathLst>
            </a:custGeom>
            <a:solidFill>
              <a:srgbClr val="D3EDFF"/>
            </a:solidFill>
            <a:ln w="9525">
              <a:noFill/>
              <a:round/>
              <a:headEnd/>
              <a:tailEnd/>
            </a:ln>
          </p:spPr>
          <p:txBody>
            <a:bodyPr/>
            <a:lstStyle/>
            <a:p>
              <a:endParaRPr lang="en-US"/>
            </a:p>
          </p:txBody>
        </p:sp>
        <p:sp>
          <p:nvSpPr>
            <p:cNvPr id="53418" name="Freeform 171"/>
            <p:cNvSpPr>
              <a:spLocks/>
            </p:cNvSpPr>
            <p:nvPr/>
          </p:nvSpPr>
          <p:spPr bwMode="auto">
            <a:xfrm>
              <a:off x="4346546" y="2992458"/>
              <a:ext cx="670277" cy="754063"/>
            </a:xfrm>
            <a:custGeom>
              <a:avLst/>
              <a:gdLst>
                <a:gd name="T0" fmla="*/ 2147483647 w 475"/>
                <a:gd name="T1" fmla="*/ 2147483647 h 475"/>
                <a:gd name="T2" fmla="*/ 2147483647 w 475"/>
                <a:gd name="T3" fmla="*/ 2147483647 h 475"/>
                <a:gd name="T4" fmla="*/ 2147483647 w 475"/>
                <a:gd name="T5" fmla="*/ 2147483647 h 475"/>
                <a:gd name="T6" fmla="*/ 2147483647 w 475"/>
                <a:gd name="T7" fmla="*/ 2147483647 h 475"/>
                <a:gd name="T8" fmla="*/ 2147483647 w 475"/>
                <a:gd name="T9" fmla="*/ 2147483647 h 475"/>
                <a:gd name="T10" fmla="*/ 2147483647 w 475"/>
                <a:gd name="T11" fmla="*/ 2147483647 h 475"/>
                <a:gd name="T12" fmla="*/ 2147483647 w 475"/>
                <a:gd name="T13" fmla="*/ 2147483647 h 475"/>
                <a:gd name="T14" fmla="*/ 2147483647 w 475"/>
                <a:gd name="T15" fmla="*/ 2147483647 h 475"/>
                <a:gd name="T16" fmla="*/ 2147483647 w 475"/>
                <a:gd name="T17" fmla="*/ 2147483647 h 475"/>
                <a:gd name="T18" fmla="*/ 2147483647 w 475"/>
                <a:gd name="T19" fmla="*/ 2147483647 h 475"/>
                <a:gd name="T20" fmla="*/ 0 w 475"/>
                <a:gd name="T21" fmla="*/ 2147483647 h 475"/>
                <a:gd name="T22" fmla="*/ 2147483647 w 475"/>
                <a:gd name="T23" fmla="*/ 2147483647 h 475"/>
                <a:gd name="T24" fmla="*/ 2147483647 w 475"/>
                <a:gd name="T25" fmla="*/ 2147483647 h 475"/>
                <a:gd name="T26" fmla="*/ 2147483647 w 475"/>
                <a:gd name="T27" fmla="*/ 2147483647 h 475"/>
                <a:gd name="T28" fmla="*/ 2147483647 w 475"/>
                <a:gd name="T29" fmla="*/ 2147483647 h 475"/>
                <a:gd name="T30" fmla="*/ 2147483647 w 475"/>
                <a:gd name="T31" fmla="*/ 2147483647 h 475"/>
                <a:gd name="T32" fmla="*/ 2147483647 w 475"/>
                <a:gd name="T33" fmla="*/ 2147483647 h 475"/>
                <a:gd name="T34" fmla="*/ 2147483647 w 475"/>
                <a:gd name="T35" fmla="*/ 2147483647 h 475"/>
                <a:gd name="T36" fmla="*/ 2147483647 w 475"/>
                <a:gd name="T37" fmla="*/ 2147483647 h 475"/>
                <a:gd name="T38" fmla="*/ 2147483647 w 475"/>
                <a:gd name="T39" fmla="*/ 2147483647 h 475"/>
                <a:gd name="T40" fmla="*/ 2147483647 w 475"/>
                <a:gd name="T41" fmla="*/ 2147483647 h 475"/>
                <a:gd name="T42" fmla="*/ 2147483647 w 475"/>
                <a:gd name="T43" fmla="*/ 2147483647 h 475"/>
                <a:gd name="T44" fmla="*/ 2147483647 w 475"/>
                <a:gd name="T45" fmla="*/ 2147483647 h 475"/>
                <a:gd name="T46" fmla="*/ 2147483647 w 475"/>
                <a:gd name="T47" fmla="*/ 2147483647 h 475"/>
                <a:gd name="T48" fmla="*/ 2147483647 w 475"/>
                <a:gd name="T49" fmla="*/ 2147483647 h 475"/>
                <a:gd name="T50" fmla="*/ 2147483647 w 475"/>
                <a:gd name="T51" fmla="*/ 2147483647 h 475"/>
                <a:gd name="T52" fmla="*/ 2147483647 w 475"/>
                <a:gd name="T53" fmla="*/ 2147483647 h 475"/>
                <a:gd name="T54" fmla="*/ 2147483647 w 475"/>
                <a:gd name="T55" fmla="*/ 2147483647 h 475"/>
                <a:gd name="T56" fmla="*/ 2147483647 w 475"/>
                <a:gd name="T57" fmla="*/ 2147483647 h 475"/>
                <a:gd name="T58" fmla="*/ 2147483647 w 475"/>
                <a:gd name="T59" fmla="*/ 2147483647 h 475"/>
                <a:gd name="T60" fmla="*/ 2147483647 w 475"/>
                <a:gd name="T61" fmla="*/ 2147483647 h 475"/>
                <a:gd name="T62" fmla="*/ 2147483647 w 475"/>
                <a:gd name="T63" fmla="*/ 2147483647 h 475"/>
                <a:gd name="T64" fmla="*/ 2147483647 w 475"/>
                <a:gd name="T65" fmla="*/ 2147483647 h 475"/>
                <a:gd name="T66" fmla="*/ 2147483647 w 475"/>
                <a:gd name="T67" fmla="*/ 2147483647 h 475"/>
                <a:gd name="T68" fmla="*/ 2147483647 w 475"/>
                <a:gd name="T69" fmla="*/ 2147483647 h 475"/>
                <a:gd name="T70" fmla="*/ 2147483647 w 475"/>
                <a:gd name="T71" fmla="*/ 2147483647 h 475"/>
                <a:gd name="T72" fmla="*/ 2147483647 w 475"/>
                <a:gd name="T73" fmla="*/ 2147483647 h 475"/>
                <a:gd name="T74" fmla="*/ 2147483647 w 475"/>
                <a:gd name="T75" fmla="*/ 2147483647 h 475"/>
                <a:gd name="T76" fmla="*/ 2147483647 w 475"/>
                <a:gd name="T77" fmla="*/ 2147483647 h 475"/>
                <a:gd name="T78" fmla="*/ 2147483647 w 475"/>
                <a:gd name="T79" fmla="*/ 2147483647 h 475"/>
                <a:gd name="T80" fmla="*/ 2147483647 w 475"/>
                <a:gd name="T81" fmla="*/ 2147483647 h 475"/>
                <a:gd name="T82" fmla="*/ 2147483647 w 475"/>
                <a:gd name="T83" fmla="*/ 2147483647 h 475"/>
                <a:gd name="T84" fmla="*/ 2147483647 w 475"/>
                <a:gd name="T85" fmla="*/ 2147483647 h 4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75"/>
                <a:gd name="T130" fmla="*/ 0 h 475"/>
                <a:gd name="T131" fmla="*/ 475 w 475"/>
                <a:gd name="T132" fmla="*/ 475 h 4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75" h="475">
                  <a:moveTo>
                    <a:pt x="475" y="237"/>
                  </a:moveTo>
                  <a:lnTo>
                    <a:pt x="473" y="214"/>
                  </a:lnTo>
                  <a:lnTo>
                    <a:pt x="469" y="189"/>
                  </a:lnTo>
                  <a:lnTo>
                    <a:pt x="464" y="166"/>
                  </a:lnTo>
                  <a:lnTo>
                    <a:pt x="455" y="145"/>
                  </a:lnTo>
                  <a:lnTo>
                    <a:pt x="446" y="124"/>
                  </a:lnTo>
                  <a:lnTo>
                    <a:pt x="434" y="104"/>
                  </a:lnTo>
                  <a:lnTo>
                    <a:pt x="420" y="86"/>
                  </a:lnTo>
                  <a:lnTo>
                    <a:pt x="406" y="69"/>
                  </a:lnTo>
                  <a:lnTo>
                    <a:pt x="388" y="54"/>
                  </a:lnTo>
                  <a:lnTo>
                    <a:pt x="370" y="40"/>
                  </a:lnTo>
                  <a:lnTo>
                    <a:pt x="351" y="28"/>
                  </a:lnTo>
                  <a:lnTo>
                    <a:pt x="329" y="19"/>
                  </a:lnTo>
                  <a:lnTo>
                    <a:pt x="308" y="10"/>
                  </a:lnTo>
                  <a:lnTo>
                    <a:pt x="285" y="5"/>
                  </a:lnTo>
                  <a:lnTo>
                    <a:pt x="262" y="1"/>
                  </a:lnTo>
                  <a:lnTo>
                    <a:pt x="237" y="0"/>
                  </a:lnTo>
                  <a:lnTo>
                    <a:pt x="212" y="1"/>
                  </a:lnTo>
                  <a:lnTo>
                    <a:pt x="189" y="5"/>
                  </a:lnTo>
                  <a:lnTo>
                    <a:pt x="166" y="10"/>
                  </a:lnTo>
                  <a:lnTo>
                    <a:pt x="145" y="19"/>
                  </a:lnTo>
                  <a:lnTo>
                    <a:pt x="124" y="28"/>
                  </a:lnTo>
                  <a:lnTo>
                    <a:pt x="104" y="40"/>
                  </a:lnTo>
                  <a:lnTo>
                    <a:pt x="86" y="54"/>
                  </a:lnTo>
                  <a:lnTo>
                    <a:pt x="69" y="69"/>
                  </a:lnTo>
                  <a:lnTo>
                    <a:pt x="53" y="86"/>
                  </a:lnTo>
                  <a:lnTo>
                    <a:pt x="40" y="104"/>
                  </a:lnTo>
                  <a:lnTo>
                    <a:pt x="28" y="124"/>
                  </a:lnTo>
                  <a:lnTo>
                    <a:pt x="17" y="145"/>
                  </a:lnTo>
                  <a:lnTo>
                    <a:pt x="10" y="166"/>
                  </a:lnTo>
                  <a:lnTo>
                    <a:pt x="3" y="189"/>
                  </a:lnTo>
                  <a:lnTo>
                    <a:pt x="0" y="214"/>
                  </a:lnTo>
                  <a:lnTo>
                    <a:pt x="0" y="237"/>
                  </a:lnTo>
                  <a:lnTo>
                    <a:pt x="0" y="262"/>
                  </a:lnTo>
                  <a:lnTo>
                    <a:pt x="3" y="285"/>
                  </a:lnTo>
                  <a:lnTo>
                    <a:pt x="10" y="308"/>
                  </a:lnTo>
                  <a:lnTo>
                    <a:pt x="17" y="329"/>
                  </a:lnTo>
                  <a:lnTo>
                    <a:pt x="28" y="351"/>
                  </a:lnTo>
                  <a:lnTo>
                    <a:pt x="40" y="370"/>
                  </a:lnTo>
                  <a:lnTo>
                    <a:pt x="53" y="390"/>
                  </a:lnTo>
                  <a:lnTo>
                    <a:pt x="69" y="406"/>
                  </a:lnTo>
                  <a:lnTo>
                    <a:pt x="86" y="422"/>
                  </a:lnTo>
                  <a:lnTo>
                    <a:pt x="104" y="434"/>
                  </a:lnTo>
                  <a:lnTo>
                    <a:pt x="124" y="446"/>
                  </a:lnTo>
                  <a:lnTo>
                    <a:pt x="145" y="457"/>
                  </a:lnTo>
                  <a:lnTo>
                    <a:pt x="166" y="464"/>
                  </a:lnTo>
                  <a:lnTo>
                    <a:pt x="189" y="471"/>
                  </a:lnTo>
                  <a:lnTo>
                    <a:pt x="212" y="475"/>
                  </a:lnTo>
                  <a:lnTo>
                    <a:pt x="237" y="475"/>
                  </a:lnTo>
                  <a:lnTo>
                    <a:pt x="262" y="475"/>
                  </a:lnTo>
                  <a:lnTo>
                    <a:pt x="285" y="471"/>
                  </a:lnTo>
                  <a:lnTo>
                    <a:pt x="308" y="464"/>
                  </a:lnTo>
                  <a:lnTo>
                    <a:pt x="329" y="457"/>
                  </a:lnTo>
                  <a:lnTo>
                    <a:pt x="351" y="446"/>
                  </a:lnTo>
                  <a:lnTo>
                    <a:pt x="370" y="434"/>
                  </a:lnTo>
                  <a:lnTo>
                    <a:pt x="388" y="422"/>
                  </a:lnTo>
                  <a:lnTo>
                    <a:pt x="406" y="406"/>
                  </a:lnTo>
                  <a:lnTo>
                    <a:pt x="420" y="390"/>
                  </a:lnTo>
                  <a:lnTo>
                    <a:pt x="434" y="370"/>
                  </a:lnTo>
                  <a:lnTo>
                    <a:pt x="446" y="351"/>
                  </a:lnTo>
                  <a:lnTo>
                    <a:pt x="455" y="329"/>
                  </a:lnTo>
                  <a:lnTo>
                    <a:pt x="464" y="308"/>
                  </a:lnTo>
                  <a:lnTo>
                    <a:pt x="469" y="285"/>
                  </a:lnTo>
                  <a:lnTo>
                    <a:pt x="473" y="262"/>
                  </a:lnTo>
                  <a:lnTo>
                    <a:pt x="475" y="237"/>
                  </a:lnTo>
                  <a:lnTo>
                    <a:pt x="464" y="237"/>
                  </a:lnTo>
                  <a:lnTo>
                    <a:pt x="462" y="214"/>
                  </a:lnTo>
                  <a:lnTo>
                    <a:pt x="459" y="191"/>
                  </a:lnTo>
                  <a:lnTo>
                    <a:pt x="453" y="170"/>
                  </a:lnTo>
                  <a:lnTo>
                    <a:pt x="446" y="148"/>
                  </a:lnTo>
                  <a:lnTo>
                    <a:pt x="436" y="129"/>
                  </a:lnTo>
                  <a:lnTo>
                    <a:pt x="425" y="111"/>
                  </a:lnTo>
                  <a:lnTo>
                    <a:pt x="413" y="93"/>
                  </a:lnTo>
                  <a:lnTo>
                    <a:pt x="397" y="78"/>
                  </a:lnTo>
                  <a:lnTo>
                    <a:pt x="381" y="63"/>
                  </a:lnTo>
                  <a:lnTo>
                    <a:pt x="363" y="49"/>
                  </a:lnTo>
                  <a:lnTo>
                    <a:pt x="345" y="39"/>
                  </a:lnTo>
                  <a:lnTo>
                    <a:pt x="326" y="28"/>
                  </a:lnTo>
                  <a:lnTo>
                    <a:pt x="305" y="21"/>
                  </a:lnTo>
                  <a:lnTo>
                    <a:pt x="283" y="15"/>
                  </a:lnTo>
                  <a:lnTo>
                    <a:pt x="260" y="12"/>
                  </a:lnTo>
                  <a:lnTo>
                    <a:pt x="237" y="10"/>
                  </a:lnTo>
                  <a:lnTo>
                    <a:pt x="214" y="12"/>
                  </a:lnTo>
                  <a:lnTo>
                    <a:pt x="191" y="15"/>
                  </a:lnTo>
                  <a:lnTo>
                    <a:pt x="170" y="21"/>
                  </a:lnTo>
                  <a:lnTo>
                    <a:pt x="149" y="28"/>
                  </a:lnTo>
                  <a:lnTo>
                    <a:pt x="129" y="39"/>
                  </a:lnTo>
                  <a:lnTo>
                    <a:pt x="110" y="49"/>
                  </a:lnTo>
                  <a:lnTo>
                    <a:pt x="92" y="63"/>
                  </a:lnTo>
                  <a:lnTo>
                    <a:pt x="76" y="78"/>
                  </a:lnTo>
                  <a:lnTo>
                    <a:pt x="62" y="93"/>
                  </a:lnTo>
                  <a:lnTo>
                    <a:pt x="49" y="111"/>
                  </a:lnTo>
                  <a:lnTo>
                    <a:pt x="37" y="129"/>
                  </a:lnTo>
                  <a:lnTo>
                    <a:pt x="28" y="148"/>
                  </a:lnTo>
                  <a:lnTo>
                    <a:pt x="21" y="170"/>
                  </a:lnTo>
                  <a:lnTo>
                    <a:pt x="14" y="191"/>
                  </a:lnTo>
                  <a:lnTo>
                    <a:pt x="10" y="214"/>
                  </a:lnTo>
                  <a:lnTo>
                    <a:pt x="10" y="237"/>
                  </a:lnTo>
                  <a:lnTo>
                    <a:pt x="10" y="260"/>
                  </a:lnTo>
                  <a:lnTo>
                    <a:pt x="14" y="283"/>
                  </a:lnTo>
                  <a:lnTo>
                    <a:pt x="21" y="304"/>
                  </a:lnTo>
                  <a:lnTo>
                    <a:pt x="28" y="326"/>
                  </a:lnTo>
                  <a:lnTo>
                    <a:pt x="37" y="345"/>
                  </a:lnTo>
                  <a:lnTo>
                    <a:pt x="49" y="365"/>
                  </a:lnTo>
                  <a:lnTo>
                    <a:pt x="62" y="383"/>
                  </a:lnTo>
                  <a:lnTo>
                    <a:pt x="76" y="398"/>
                  </a:lnTo>
                  <a:lnTo>
                    <a:pt x="92" y="413"/>
                  </a:lnTo>
                  <a:lnTo>
                    <a:pt x="110" y="425"/>
                  </a:lnTo>
                  <a:lnTo>
                    <a:pt x="129" y="437"/>
                  </a:lnTo>
                  <a:lnTo>
                    <a:pt x="149" y="446"/>
                  </a:lnTo>
                  <a:lnTo>
                    <a:pt x="170" y="453"/>
                  </a:lnTo>
                  <a:lnTo>
                    <a:pt x="191" y="461"/>
                  </a:lnTo>
                  <a:lnTo>
                    <a:pt x="214" y="464"/>
                  </a:lnTo>
                  <a:lnTo>
                    <a:pt x="237" y="464"/>
                  </a:lnTo>
                  <a:lnTo>
                    <a:pt x="260" y="464"/>
                  </a:lnTo>
                  <a:lnTo>
                    <a:pt x="283" y="461"/>
                  </a:lnTo>
                  <a:lnTo>
                    <a:pt x="305" y="453"/>
                  </a:lnTo>
                  <a:lnTo>
                    <a:pt x="326" y="446"/>
                  </a:lnTo>
                  <a:lnTo>
                    <a:pt x="345" y="437"/>
                  </a:lnTo>
                  <a:lnTo>
                    <a:pt x="363" y="425"/>
                  </a:lnTo>
                  <a:lnTo>
                    <a:pt x="381" y="413"/>
                  </a:lnTo>
                  <a:lnTo>
                    <a:pt x="397" y="398"/>
                  </a:lnTo>
                  <a:lnTo>
                    <a:pt x="413" y="383"/>
                  </a:lnTo>
                  <a:lnTo>
                    <a:pt x="425" y="365"/>
                  </a:lnTo>
                  <a:lnTo>
                    <a:pt x="436" y="345"/>
                  </a:lnTo>
                  <a:lnTo>
                    <a:pt x="446" y="326"/>
                  </a:lnTo>
                  <a:lnTo>
                    <a:pt x="453" y="304"/>
                  </a:lnTo>
                  <a:lnTo>
                    <a:pt x="459" y="283"/>
                  </a:lnTo>
                  <a:lnTo>
                    <a:pt x="462" y="260"/>
                  </a:lnTo>
                  <a:lnTo>
                    <a:pt x="464" y="237"/>
                  </a:lnTo>
                  <a:lnTo>
                    <a:pt x="475" y="237"/>
                  </a:lnTo>
                  <a:close/>
                </a:path>
              </a:pathLst>
            </a:custGeom>
            <a:solidFill>
              <a:srgbClr val="D4EDFF"/>
            </a:solidFill>
            <a:ln w="9525">
              <a:noFill/>
              <a:round/>
              <a:headEnd/>
              <a:tailEnd/>
            </a:ln>
          </p:spPr>
          <p:txBody>
            <a:bodyPr/>
            <a:lstStyle/>
            <a:p>
              <a:endParaRPr lang="en-US"/>
            </a:p>
          </p:txBody>
        </p:sp>
        <p:sp>
          <p:nvSpPr>
            <p:cNvPr id="53419" name="Freeform 172"/>
            <p:cNvSpPr>
              <a:spLocks/>
            </p:cNvSpPr>
            <p:nvPr/>
          </p:nvSpPr>
          <p:spPr bwMode="auto">
            <a:xfrm>
              <a:off x="4353603" y="3000396"/>
              <a:ext cx="654756" cy="736600"/>
            </a:xfrm>
            <a:custGeom>
              <a:avLst/>
              <a:gdLst>
                <a:gd name="T0" fmla="*/ 2147483647 w 464"/>
                <a:gd name="T1" fmla="*/ 2147483647 h 464"/>
                <a:gd name="T2" fmla="*/ 2147483647 w 464"/>
                <a:gd name="T3" fmla="*/ 2147483647 h 464"/>
                <a:gd name="T4" fmla="*/ 2147483647 w 464"/>
                <a:gd name="T5" fmla="*/ 2147483647 h 464"/>
                <a:gd name="T6" fmla="*/ 2147483647 w 464"/>
                <a:gd name="T7" fmla="*/ 2147483647 h 464"/>
                <a:gd name="T8" fmla="*/ 2147483647 w 464"/>
                <a:gd name="T9" fmla="*/ 2147483647 h 464"/>
                <a:gd name="T10" fmla="*/ 2147483647 w 464"/>
                <a:gd name="T11" fmla="*/ 2147483647 h 464"/>
                <a:gd name="T12" fmla="*/ 2147483647 w 464"/>
                <a:gd name="T13" fmla="*/ 2147483647 h 464"/>
                <a:gd name="T14" fmla="*/ 2147483647 w 464"/>
                <a:gd name="T15" fmla="*/ 2147483647 h 464"/>
                <a:gd name="T16" fmla="*/ 2147483647 w 464"/>
                <a:gd name="T17" fmla="*/ 2147483647 h 464"/>
                <a:gd name="T18" fmla="*/ 2147483647 w 464"/>
                <a:gd name="T19" fmla="*/ 2147483647 h 464"/>
                <a:gd name="T20" fmla="*/ 0 w 464"/>
                <a:gd name="T21" fmla="*/ 2147483647 h 464"/>
                <a:gd name="T22" fmla="*/ 2147483647 w 464"/>
                <a:gd name="T23" fmla="*/ 2147483647 h 464"/>
                <a:gd name="T24" fmla="*/ 2147483647 w 464"/>
                <a:gd name="T25" fmla="*/ 2147483647 h 464"/>
                <a:gd name="T26" fmla="*/ 2147483647 w 464"/>
                <a:gd name="T27" fmla="*/ 2147483647 h 464"/>
                <a:gd name="T28" fmla="*/ 2147483647 w 464"/>
                <a:gd name="T29" fmla="*/ 2147483647 h 464"/>
                <a:gd name="T30" fmla="*/ 2147483647 w 464"/>
                <a:gd name="T31" fmla="*/ 2147483647 h 464"/>
                <a:gd name="T32" fmla="*/ 2147483647 w 464"/>
                <a:gd name="T33" fmla="*/ 2147483647 h 464"/>
                <a:gd name="T34" fmla="*/ 2147483647 w 464"/>
                <a:gd name="T35" fmla="*/ 2147483647 h 464"/>
                <a:gd name="T36" fmla="*/ 2147483647 w 464"/>
                <a:gd name="T37" fmla="*/ 2147483647 h 464"/>
                <a:gd name="T38" fmla="*/ 2147483647 w 464"/>
                <a:gd name="T39" fmla="*/ 2147483647 h 464"/>
                <a:gd name="T40" fmla="*/ 2147483647 w 464"/>
                <a:gd name="T41" fmla="*/ 2147483647 h 464"/>
                <a:gd name="T42" fmla="*/ 2147483647 w 464"/>
                <a:gd name="T43" fmla="*/ 2147483647 h 464"/>
                <a:gd name="T44" fmla="*/ 2147483647 w 464"/>
                <a:gd name="T45" fmla="*/ 2147483647 h 464"/>
                <a:gd name="T46" fmla="*/ 2147483647 w 464"/>
                <a:gd name="T47" fmla="*/ 2147483647 h 464"/>
                <a:gd name="T48" fmla="*/ 2147483647 w 464"/>
                <a:gd name="T49" fmla="*/ 2147483647 h 464"/>
                <a:gd name="T50" fmla="*/ 2147483647 w 464"/>
                <a:gd name="T51" fmla="*/ 2147483647 h 464"/>
                <a:gd name="T52" fmla="*/ 2147483647 w 464"/>
                <a:gd name="T53" fmla="*/ 2147483647 h 464"/>
                <a:gd name="T54" fmla="*/ 2147483647 w 464"/>
                <a:gd name="T55" fmla="*/ 2147483647 h 464"/>
                <a:gd name="T56" fmla="*/ 2147483647 w 464"/>
                <a:gd name="T57" fmla="*/ 2147483647 h 464"/>
                <a:gd name="T58" fmla="*/ 2147483647 w 464"/>
                <a:gd name="T59" fmla="*/ 2147483647 h 464"/>
                <a:gd name="T60" fmla="*/ 2147483647 w 464"/>
                <a:gd name="T61" fmla="*/ 2147483647 h 464"/>
                <a:gd name="T62" fmla="*/ 2147483647 w 464"/>
                <a:gd name="T63" fmla="*/ 2147483647 h 464"/>
                <a:gd name="T64" fmla="*/ 2147483647 w 464"/>
                <a:gd name="T65" fmla="*/ 2147483647 h 464"/>
                <a:gd name="T66" fmla="*/ 2147483647 w 464"/>
                <a:gd name="T67" fmla="*/ 2147483647 h 464"/>
                <a:gd name="T68" fmla="*/ 2147483647 w 464"/>
                <a:gd name="T69" fmla="*/ 2147483647 h 464"/>
                <a:gd name="T70" fmla="*/ 2147483647 w 464"/>
                <a:gd name="T71" fmla="*/ 2147483647 h 464"/>
                <a:gd name="T72" fmla="*/ 2147483647 w 464"/>
                <a:gd name="T73" fmla="*/ 2147483647 h 464"/>
                <a:gd name="T74" fmla="*/ 2147483647 w 464"/>
                <a:gd name="T75" fmla="*/ 2147483647 h 464"/>
                <a:gd name="T76" fmla="*/ 2147483647 w 464"/>
                <a:gd name="T77" fmla="*/ 2147483647 h 464"/>
                <a:gd name="T78" fmla="*/ 2147483647 w 464"/>
                <a:gd name="T79" fmla="*/ 2147483647 h 464"/>
                <a:gd name="T80" fmla="*/ 2147483647 w 464"/>
                <a:gd name="T81" fmla="*/ 2147483647 h 464"/>
                <a:gd name="T82" fmla="*/ 2147483647 w 464"/>
                <a:gd name="T83" fmla="*/ 2147483647 h 464"/>
                <a:gd name="T84" fmla="*/ 2147483647 w 464"/>
                <a:gd name="T85" fmla="*/ 2147483647 h 46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4"/>
                <a:gd name="T130" fmla="*/ 0 h 464"/>
                <a:gd name="T131" fmla="*/ 464 w 464"/>
                <a:gd name="T132" fmla="*/ 464 h 46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4" h="464">
                  <a:moveTo>
                    <a:pt x="464" y="232"/>
                  </a:moveTo>
                  <a:lnTo>
                    <a:pt x="463" y="209"/>
                  </a:lnTo>
                  <a:lnTo>
                    <a:pt x="459" y="186"/>
                  </a:lnTo>
                  <a:lnTo>
                    <a:pt x="454" y="163"/>
                  </a:lnTo>
                  <a:lnTo>
                    <a:pt x="447" y="142"/>
                  </a:lnTo>
                  <a:lnTo>
                    <a:pt x="436" y="122"/>
                  </a:lnTo>
                  <a:lnTo>
                    <a:pt x="424" y="103"/>
                  </a:lnTo>
                  <a:lnTo>
                    <a:pt x="411" y="85"/>
                  </a:lnTo>
                  <a:lnTo>
                    <a:pt x="395" y="69"/>
                  </a:lnTo>
                  <a:lnTo>
                    <a:pt x="379" y="53"/>
                  </a:lnTo>
                  <a:lnTo>
                    <a:pt x="362" y="41"/>
                  </a:lnTo>
                  <a:lnTo>
                    <a:pt x="342" y="28"/>
                  </a:lnTo>
                  <a:lnTo>
                    <a:pt x="323" y="19"/>
                  </a:lnTo>
                  <a:lnTo>
                    <a:pt x="301" y="10"/>
                  </a:lnTo>
                  <a:lnTo>
                    <a:pt x="278" y="5"/>
                  </a:lnTo>
                  <a:lnTo>
                    <a:pt x="255" y="2"/>
                  </a:lnTo>
                  <a:lnTo>
                    <a:pt x="232" y="0"/>
                  </a:lnTo>
                  <a:lnTo>
                    <a:pt x="207" y="2"/>
                  </a:lnTo>
                  <a:lnTo>
                    <a:pt x="184" y="5"/>
                  </a:lnTo>
                  <a:lnTo>
                    <a:pt x="163" y="10"/>
                  </a:lnTo>
                  <a:lnTo>
                    <a:pt x="142" y="19"/>
                  </a:lnTo>
                  <a:lnTo>
                    <a:pt x="120" y="28"/>
                  </a:lnTo>
                  <a:lnTo>
                    <a:pt x="103" y="41"/>
                  </a:lnTo>
                  <a:lnTo>
                    <a:pt x="83" y="53"/>
                  </a:lnTo>
                  <a:lnTo>
                    <a:pt x="67" y="69"/>
                  </a:lnTo>
                  <a:lnTo>
                    <a:pt x="53" y="85"/>
                  </a:lnTo>
                  <a:lnTo>
                    <a:pt x="39" y="103"/>
                  </a:lnTo>
                  <a:lnTo>
                    <a:pt x="28" y="122"/>
                  </a:lnTo>
                  <a:lnTo>
                    <a:pt x="18" y="142"/>
                  </a:lnTo>
                  <a:lnTo>
                    <a:pt x="11" y="163"/>
                  </a:lnTo>
                  <a:lnTo>
                    <a:pt x="3" y="186"/>
                  </a:lnTo>
                  <a:lnTo>
                    <a:pt x="0" y="209"/>
                  </a:lnTo>
                  <a:lnTo>
                    <a:pt x="0" y="232"/>
                  </a:lnTo>
                  <a:lnTo>
                    <a:pt x="0" y="257"/>
                  </a:lnTo>
                  <a:lnTo>
                    <a:pt x="3" y="280"/>
                  </a:lnTo>
                  <a:lnTo>
                    <a:pt x="11" y="301"/>
                  </a:lnTo>
                  <a:lnTo>
                    <a:pt x="18" y="323"/>
                  </a:lnTo>
                  <a:lnTo>
                    <a:pt x="28" y="344"/>
                  </a:lnTo>
                  <a:lnTo>
                    <a:pt x="39" y="362"/>
                  </a:lnTo>
                  <a:lnTo>
                    <a:pt x="53" y="381"/>
                  </a:lnTo>
                  <a:lnTo>
                    <a:pt x="67" y="397"/>
                  </a:lnTo>
                  <a:lnTo>
                    <a:pt x="83" y="411"/>
                  </a:lnTo>
                  <a:lnTo>
                    <a:pt x="103" y="425"/>
                  </a:lnTo>
                  <a:lnTo>
                    <a:pt x="120" y="436"/>
                  </a:lnTo>
                  <a:lnTo>
                    <a:pt x="142" y="447"/>
                  </a:lnTo>
                  <a:lnTo>
                    <a:pt x="163" y="454"/>
                  </a:lnTo>
                  <a:lnTo>
                    <a:pt x="184" y="461"/>
                  </a:lnTo>
                  <a:lnTo>
                    <a:pt x="207" y="464"/>
                  </a:lnTo>
                  <a:lnTo>
                    <a:pt x="232" y="464"/>
                  </a:lnTo>
                  <a:lnTo>
                    <a:pt x="255" y="464"/>
                  </a:lnTo>
                  <a:lnTo>
                    <a:pt x="278" y="461"/>
                  </a:lnTo>
                  <a:lnTo>
                    <a:pt x="301" y="454"/>
                  </a:lnTo>
                  <a:lnTo>
                    <a:pt x="323" y="447"/>
                  </a:lnTo>
                  <a:lnTo>
                    <a:pt x="342" y="436"/>
                  </a:lnTo>
                  <a:lnTo>
                    <a:pt x="362" y="425"/>
                  </a:lnTo>
                  <a:lnTo>
                    <a:pt x="379" y="411"/>
                  </a:lnTo>
                  <a:lnTo>
                    <a:pt x="395" y="397"/>
                  </a:lnTo>
                  <a:lnTo>
                    <a:pt x="411" y="381"/>
                  </a:lnTo>
                  <a:lnTo>
                    <a:pt x="424" y="362"/>
                  </a:lnTo>
                  <a:lnTo>
                    <a:pt x="436" y="344"/>
                  </a:lnTo>
                  <a:lnTo>
                    <a:pt x="447" y="323"/>
                  </a:lnTo>
                  <a:lnTo>
                    <a:pt x="454" y="301"/>
                  </a:lnTo>
                  <a:lnTo>
                    <a:pt x="459" y="280"/>
                  </a:lnTo>
                  <a:lnTo>
                    <a:pt x="463" y="257"/>
                  </a:lnTo>
                  <a:lnTo>
                    <a:pt x="464" y="232"/>
                  </a:lnTo>
                  <a:lnTo>
                    <a:pt x="454" y="232"/>
                  </a:lnTo>
                  <a:lnTo>
                    <a:pt x="452" y="209"/>
                  </a:lnTo>
                  <a:lnTo>
                    <a:pt x="448" y="188"/>
                  </a:lnTo>
                  <a:lnTo>
                    <a:pt x="443" y="167"/>
                  </a:lnTo>
                  <a:lnTo>
                    <a:pt x="436" y="147"/>
                  </a:lnTo>
                  <a:lnTo>
                    <a:pt x="427" y="127"/>
                  </a:lnTo>
                  <a:lnTo>
                    <a:pt x="415" y="108"/>
                  </a:lnTo>
                  <a:lnTo>
                    <a:pt x="402" y="92"/>
                  </a:lnTo>
                  <a:lnTo>
                    <a:pt x="388" y="76"/>
                  </a:lnTo>
                  <a:lnTo>
                    <a:pt x="372" y="62"/>
                  </a:lnTo>
                  <a:lnTo>
                    <a:pt x="356" y="49"/>
                  </a:lnTo>
                  <a:lnTo>
                    <a:pt x="337" y="37"/>
                  </a:lnTo>
                  <a:lnTo>
                    <a:pt x="317" y="28"/>
                  </a:lnTo>
                  <a:lnTo>
                    <a:pt x="298" y="21"/>
                  </a:lnTo>
                  <a:lnTo>
                    <a:pt x="277" y="16"/>
                  </a:lnTo>
                  <a:lnTo>
                    <a:pt x="255" y="12"/>
                  </a:lnTo>
                  <a:lnTo>
                    <a:pt x="232" y="10"/>
                  </a:lnTo>
                  <a:lnTo>
                    <a:pt x="209" y="12"/>
                  </a:lnTo>
                  <a:lnTo>
                    <a:pt x="188" y="16"/>
                  </a:lnTo>
                  <a:lnTo>
                    <a:pt x="167" y="21"/>
                  </a:lnTo>
                  <a:lnTo>
                    <a:pt x="145" y="28"/>
                  </a:lnTo>
                  <a:lnTo>
                    <a:pt x="126" y="37"/>
                  </a:lnTo>
                  <a:lnTo>
                    <a:pt x="108" y="49"/>
                  </a:lnTo>
                  <a:lnTo>
                    <a:pt x="90" y="62"/>
                  </a:lnTo>
                  <a:lnTo>
                    <a:pt x="74" y="76"/>
                  </a:lnTo>
                  <a:lnTo>
                    <a:pt x="60" y="92"/>
                  </a:lnTo>
                  <a:lnTo>
                    <a:pt x="48" y="108"/>
                  </a:lnTo>
                  <a:lnTo>
                    <a:pt x="37" y="127"/>
                  </a:lnTo>
                  <a:lnTo>
                    <a:pt x="28" y="147"/>
                  </a:lnTo>
                  <a:lnTo>
                    <a:pt x="19" y="167"/>
                  </a:lnTo>
                  <a:lnTo>
                    <a:pt x="14" y="188"/>
                  </a:lnTo>
                  <a:lnTo>
                    <a:pt x="11" y="209"/>
                  </a:lnTo>
                  <a:lnTo>
                    <a:pt x="11" y="232"/>
                  </a:lnTo>
                  <a:lnTo>
                    <a:pt x="11" y="255"/>
                  </a:lnTo>
                  <a:lnTo>
                    <a:pt x="14" y="276"/>
                  </a:lnTo>
                  <a:lnTo>
                    <a:pt x="19" y="298"/>
                  </a:lnTo>
                  <a:lnTo>
                    <a:pt x="28" y="319"/>
                  </a:lnTo>
                  <a:lnTo>
                    <a:pt x="37" y="339"/>
                  </a:lnTo>
                  <a:lnTo>
                    <a:pt x="48" y="356"/>
                  </a:lnTo>
                  <a:lnTo>
                    <a:pt x="60" y="374"/>
                  </a:lnTo>
                  <a:lnTo>
                    <a:pt x="74" y="390"/>
                  </a:lnTo>
                  <a:lnTo>
                    <a:pt x="90" y="404"/>
                  </a:lnTo>
                  <a:lnTo>
                    <a:pt x="108" y="417"/>
                  </a:lnTo>
                  <a:lnTo>
                    <a:pt x="126" y="427"/>
                  </a:lnTo>
                  <a:lnTo>
                    <a:pt x="145" y="436"/>
                  </a:lnTo>
                  <a:lnTo>
                    <a:pt x="167" y="445"/>
                  </a:lnTo>
                  <a:lnTo>
                    <a:pt x="188" y="450"/>
                  </a:lnTo>
                  <a:lnTo>
                    <a:pt x="209" y="454"/>
                  </a:lnTo>
                  <a:lnTo>
                    <a:pt x="232" y="454"/>
                  </a:lnTo>
                  <a:lnTo>
                    <a:pt x="255" y="454"/>
                  </a:lnTo>
                  <a:lnTo>
                    <a:pt x="277" y="450"/>
                  </a:lnTo>
                  <a:lnTo>
                    <a:pt x="298" y="445"/>
                  </a:lnTo>
                  <a:lnTo>
                    <a:pt x="317" y="436"/>
                  </a:lnTo>
                  <a:lnTo>
                    <a:pt x="337" y="427"/>
                  </a:lnTo>
                  <a:lnTo>
                    <a:pt x="356" y="417"/>
                  </a:lnTo>
                  <a:lnTo>
                    <a:pt x="372" y="404"/>
                  </a:lnTo>
                  <a:lnTo>
                    <a:pt x="388" y="390"/>
                  </a:lnTo>
                  <a:lnTo>
                    <a:pt x="402" y="374"/>
                  </a:lnTo>
                  <a:lnTo>
                    <a:pt x="415" y="356"/>
                  </a:lnTo>
                  <a:lnTo>
                    <a:pt x="427" y="339"/>
                  </a:lnTo>
                  <a:lnTo>
                    <a:pt x="436" y="319"/>
                  </a:lnTo>
                  <a:lnTo>
                    <a:pt x="443" y="298"/>
                  </a:lnTo>
                  <a:lnTo>
                    <a:pt x="448" y="276"/>
                  </a:lnTo>
                  <a:lnTo>
                    <a:pt x="452" y="255"/>
                  </a:lnTo>
                  <a:lnTo>
                    <a:pt x="454" y="232"/>
                  </a:lnTo>
                  <a:lnTo>
                    <a:pt x="464" y="232"/>
                  </a:lnTo>
                  <a:close/>
                </a:path>
              </a:pathLst>
            </a:custGeom>
            <a:solidFill>
              <a:srgbClr val="D5EEFF"/>
            </a:solidFill>
            <a:ln w="9525">
              <a:noFill/>
              <a:round/>
              <a:headEnd/>
              <a:tailEnd/>
            </a:ln>
          </p:spPr>
          <p:txBody>
            <a:bodyPr/>
            <a:lstStyle/>
            <a:p>
              <a:endParaRPr lang="en-US"/>
            </a:p>
          </p:txBody>
        </p:sp>
        <p:sp>
          <p:nvSpPr>
            <p:cNvPr id="53420" name="Freeform 173"/>
            <p:cNvSpPr>
              <a:spLocks/>
            </p:cNvSpPr>
            <p:nvPr/>
          </p:nvSpPr>
          <p:spPr bwMode="auto">
            <a:xfrm>
              <a:off x="4360660" y="3008338"/>
              <a:ext cx="640644" cy="720725"/>
            </a:xfrm>
            <a:custGeom>
              <a:avLst/>
              <a:gdLst>
                <a:gd name="T0" fmla="*/ 2147483647 w 454"/>
                <a:gd name="T1" fmla="*/ 2147483647 h 454"/>
                <a:gd name="T2" fmla="*/ 2147483647 w 454"/>
                <a:gd name="T3" fmla="*/ 2147483647 h 454"/>
                <a:gd name="T4" fmla="*/ 2147483647 w 454"/>
                <a:gd name="T5" fmla="*/ 2147483647 h 454"/>
                <a:gd name="T6" fmla="*/ 2147483647 w 454"/>
                <a:gd name="T7" fmla="*/ 2147483647 h 454"/>
                <a:gd name="T8" fmla="*/ 2147483647 w 454"/>
                <a:gd name="T9" fmla="*/ 2147483647 h 454"/>
                <a:gd name="T10" fmla="*/ 2147483647 w 454"/>
                <a:gd name="T11" fmla="*/ 2147483647 h 454"/>
                <a:gd name="T12" fmla="*/ 2147483647 w 454"/>
                <a:gd name="T13" fmla="*/ 2147483647 h 454"/>
                <a:gd name="T14" fmla="*/ 2147483647 w 454"/>
                <a:gd name="T15" fmla="*/ 2147483647 h 454"/>
                <a:gd name="T16" fmla="*/ 2147483647 w 454"/>
                <a:gd name="T17" fmla="*/ 2147483647 h 454"/>
                <a:gd name="T18" fmla="*/ 2147483647 w 454"/>
                <a:gd name="T19" fmla="*/ 2147483647 h 454"/>
                <a:gd name="T20" fmla="*/ 0 w 454"/>
                <a:gd name="T21" fmla="*/ 2147483647 h 454"/>
                <a:gd name="T22" fmla="*/ 2147483647 w 454"/>
                <a:gd name="T23" fmla="*/ 2147483647 h 454"/>
                <a:gd name="T24" fmla="*/ 2147483647 w 454"/>
                <a:gd name="T25" fmla="*/ 2147483647 h 454"/>
                <a:gd name="T26" fmla="*/ 2147483647 w 454"/>
                <a:gd name="T27" fmla="*/ 2147483647 h 454"/>
                <a:gd name="T28" fmla="*/ 2147483647 w 454"/>
                <a:gd name="T29" fmla="*/ 2147483647 h 454"/>
                <a:gd name="T30" fmla="*/ 2147483647 w 454"/>
                <a:gd name="T31" fmla="*/ 2147483647 h 454"/>
                <a:gd name="T32" fmla="*/ 2147483647 w 454"/>
                <a:gd name="T33" fmla="*/ 2147483647 h 454"/>
                <a:gd name="T34" fmla="*/ 2147483647 w 454"/>
                <a:gd name="T35" fmla="*/ 2147483647 h 454"/>
                <a:gd name="T36" fmla="*/ 2147483647 w 454"/>
                <a:gd name="T37" fmla="*/ 2147483647 h 454"/>
                <a:gd name="T38" fmla="*/ 2147483647 w 454"/>
                <a:gd name="T39" fmla="*/ 2147483647 h 454"/>
                <a:gd name="T40" fmla="*/ 2147483647 w 454"/>
                <a:gd name="T41" fmla="*/ 2147483647 h 454"/>
                <a:gd name="T42" fmla="*/ 2147483647 w 454"/>
                <a:gd name="T43" fmla="*/ 2147483647 h 454"/>
                <a:gd name="T44" fmla="*/ 2147483647 w 454"/>
                <a:gd name="T45" fmla="*/ 2147483647 h 454"/>
                <a:gd name="T46" fmla="*/ 2147483647 w 454"/>
                <a:gd name="T47" fmla="*/ 2147483647 h 454"/>
                <a:gd name="T48" fmla="*/ 2147483647 w 454"/>
                <a:gd name="T49" fmla="*/ 2147483647 h 454"/>
                <a:gd name="T50" fmla="*/ 2147483647 w 454"/>
                <a:gd name="T51" fmla="*/ 2147483647 h 454"/>
                <a:gd name="T52" fmla="*/ 2147483647 w 454"/>
                <a:gd name="T53" fmla="*/ 2147483647 h 454"/>
                <a:gd name="T54" fmla="*/ 2147483647 w 454"/>
                <a:gd name="T55" fmla="*/ 2147483647 h 454"/>
                <a:gd name="T56" fmla="*/ 2147483647 w 454"/>
                <a:gd name="T57" fmla="*/ 2147483647 h 454"/>
                <a:gd name="T58" fmla="*/ 2147483647 w 454"/>
                <a:gd name="T59" fmla="*/ 2147483647 h 454"/>
                <a:gd name="T60" fmla="*/ 2147483647 w 454"/>
                <a:gd name="T61" fmla="*/ 2147483647 h 454"/>
                <a:gd name="T62" fmla="*/ 2147483647 w 454"/>
                <a:gd name="T63" fmla="*/ 2147483647 h 454"/>
                <a:gd name="T64" fmla="*/ 2147483647 w 454"/>
                <a:gd name="T65" fmla="*/ 2147483647 h 454"/>
                <a:gd name="T66" fmla="*/ 2147483647 w 454"/>
                <a:gd name="T67" fmla="*/ 2147483647 h 454"/>
                <a:gd name="T68" fmla="*/ 2147483647 w 454"/>
                <a:gd name="T69" fmla="*/ 2147483647 h 454"/>
                <a:gd name="T70" fmla="*/ 2147483647 w 454"/>
                <a:gd name="T71" fmla="*/ 2147483647 h 454"/>
                <a:gd name="T72" fmla="*/ 2147483647 w 454"/>
                <a:gd name="T73" fmla="*/ 2147483647 h 454"/>
                <a:gd name="T74" fmla="*/ 2147483647 w 454"/>
                <a:gd name="T75" fmla="*/ 2147483647 h 454"/>
                <a:gd name="T76" fmla="*/ 2147483647 w 454"/>
                <a:gd name="T77" fmla="*/ 2147483647 h 454"/>
                <a:gd name="T78" fmla="*/ 2147483647 w 454"/>
                <a:gd name="T79" fmla="*/ 2147483647 h 454"/>
                <a:gd name="T80" fmla="*/ 2147483647 w 454"/>
                <a:gd name="T81" fmla="*/ 2147483647 h 454"/>
                <a:gd name="T82" fmla="*/ 2147483647 w 454"/>
                <a:gd name="T83" fmla="*/ 2147483647 h 454"/>
                <a:gd name="T84" fmla="*/ 2147483647 w 454"/>
                <a:gd name="T85" fmla="*/ 2147483647 h 45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54"/>
                <a:gd name="T130" fmla="*/ 0 h 454"/>
                <a:gd name="T131" fmla="*/ 454 w 454"/>
                <a:gd name="T132" fmla="*/ 454 h 45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54" h="454">
                  <a:moveTo>
                    <a:pt x="454" y="227"/>
                  </a:moveTo>
                  <a:lnTo>
                    <a:pt x="452" y="204"/>
                  </a:lnTo>
                  <a:lnTo>
                    <a:pt x="449" y="181"/>
                  </a:lnTo>
                  <a:lnTo>
                    <a:pt x="443" y="160"/>
                  </a:lnTo>
                  <a:lnTo>
                    <a:pt x="436" y="138"/>
                  </a:lnTo>
                  <a:lnTo>
                    <a:pt x="426" y="119"/>
                  </a:lnTo>
                  <a:lnTo>
                    <a:pt x="415" y="101"/>
                  </a:lnTo>
                  <a:lnTo>
                    <a:pt x="403" y="83"/>
                  </a:lnTo>
                  <a:lnTo>
                    <a:pt x="387" y="68"/>
                  </a:lnTo>
                  <a:lnTo>
                    <a:pt x="371" y="53"/>
                  </a:lnTo>
                  <a:lnTo>
                    <a:pt x="353" y="39"/>
                  </a:lnTo>
                  <a:lnTo>
                    <a:pt x="335" y="29"/>
                  </a:lnTo>
                  <a:lnTo>
                    <a:pt x="316" y="18"/>
                  </a:lnTo>
                  <a:lnTo>
                    <a:pt x="295" y="11"/>
                  </a:lnTo>
                  <a:lnTo>
                    <a:pt x="273" y="5"/>
                  </a:lnTo>
                  <a:lnTo>
                    <a:pt x="250" y="2"/>
                  </a:lnTo>
                  <a:lnTo>
                    <a:pt x="227" y="0"/>
                  </a:lnTo>
                  <a:lnTo>
                    <a:pt x="204" y="2"/>
                  </a:lnTo>
                  <a:lnTo>
                    <a:pt x="181" y="5"/>
                  </a:lnTo>
                  <a:lnTo>
                    <a:pt x="160" y="11"/>
                  </a:lnTo>
                  <a:lnTo>
                    <a:pt x="139" y="18"/>
                  </a:lnTo>
                  <a:lnTo>
                    <a:pt x="119" y="29"/>
                  </a:lnTo>
                  <a:lnTo>
                    <a:pt x="100" y="39"/>
                  </a:lnTo>
                  <a:lnTo>
                    <a:pt x="82" y="53"/>
                  </a:lnTo>
                  <a:lnTo>
                    <a:pt x="66" y="68"/>
                  </a:lnTo>
                  <a:lnTo>
                    <a:pt x="52" y="83"/>
                  </a:lnTo>
                  <a:lnTo>
                    <a:pt x="39" y="101"/>
                  </a:lnTo>
                  <a:lnTo>
                    <a:pt x="27" y="119"/>
                  </a:lnTo>
                  <a:lnTo>
                    <a:pt x="18" y="138"/>
                  </a:lnTo>
                  <a:lnTo>
                    <a:pt x="11" y="160"/>
                  </a:lnTo>
                  <a:lnTo>
                    <a:pt x="4" y="181"/>
                  </a:lnTo>
                  <a:lnTo>
                    <a:pt x="0" y="204"/>
                  </a:lnTo>
                  <a:lnTo>
                    <a:pt x="0" y="227"/>
                  </a:lnTo>
                  <a:lnTo>
                    <a:pt x="0" y="250"/>
                  </a:lnTo>
                  <a:lnTo>
                    <a:pt x="4" y="273"/>
                  </a:lnTo>
                  <a:lnTo>
                    <a:pt x="11" y="294"/>
                  </a:lnTo>
                  <a:lnTo>
                    <a:pt x="18" y="316"/>
                  </a:lnTo>
                  <a:lnTo>
                    <a:pt x="27" y="335"/>
                  </a:lnTo>
                  <a:lnTo>
                    <a:pt x="39" y="355"/>
                  </a:lnTo>
                  <a:lnTo>
                    <a:pt x="52" y="373"/>
                  </a:lnTo>
                  <a:lnTo>
                    <a:pt x="66" y="388"/>
                  </a:lnTo>
                  <a:lnTo>
                    <a:pt x="82" y="403"/>
                  </a:lnTo>
                  <a:lnTo>
                    <a:pt x="100" y="415"/>
                  </a:lnTo>
                  <a:lnTo>
                    <a:pt x="119" y="427"/>
                  </a:lnTo>
                  <a:lnTo>
                    <a:pt x="139" y="436"/>
                  </a:lnTo>
                  <a:lnTo>
                    <a:pt x="160" y="443"/>
                  </a:lnTo>
                  <a:lnTo>
                    <a:pt x="181" y="451"/>
                  </a:lnTo>
                  <a:lnTo>
                    <a:pt x="204" y="454"/>
                  </a:lnTo>
                  <a:lnTo>
                    <a:pt x="227" y="454"/>
                  </a:lnTo>
                  <a:lnTo>
                    <a:pt x="250" y="454"/>
                  </a:lnTo>
                  <a:lnTo>
                    <a:pt x="273" y="451"/>
                  </a:lnTo>
                  <a:lnTo>
                    <a:pt x="295" y="443"/>
                  </a:lnTo>
                  <a:lnTo>
                    <a:pt x="316" y="436"/>
                  </a:lnTo>
                  <a:lnTo>
                    <a:pt x="335" y="427"/>
                  </a:lnTo>
                  <a:lnTo>
                    <a:pt x="353" y="415"/>
                  </a:lnTo>
                  <a:lnTo>
                    <a:pt x="371" y="403"/>
                  </a:lnTo>
                  <a:lnTo>
                    <a:pt x="387" y="388"/>
                  </a:lnTo>
                  <a:lnTo>
                    <a:pt x="403" y="373"/>
                  </a:lnTo>
                  <a:lnTo>
                    <a:pt x="415" y="355"/>
                  </a:lnTo>
                  <a:lnTo>
                    <a:pt x="426" y="335"/>
                  </a:lnTo>
                  <a:lnTo>
                    <a:pt x="436" y="316"/>
                  </a:lnTo>
                  <a:lnTo>
                    <a:pt x="443" y="294"/>
                  </a:lnTo>
                  <a:lnTo>
                    <a:pt x="449" y="273"/>
                  </a:lnTo>
                  <a:lnTo>
                    <a:pt x="452" y="250"/>
                  </a:lnTo>
                  <a:lnTo>
                    <a:pt x="454" y="227"/>
                  </a:lnTo>
                  <a:lnTo>
                    <a:pt x="443" y="227"/>
                  </a:lnTo>
                  <a:lnTo>
                    <a:pt x="442" y="206"/>
                  </a:lnTo>
                  <a:lnTo>
                    <a:pt x="438" y="185"/>
                  </a:lnTo>
                  <a:lnTo>
                    <a:pt x="433" y="163"/>
                  </a:lnTo>
                  <a:lnTo>
                    <a:pt x="426" y="144"/>
                  </a:lnTo>
                  <a:lnTo>
                    <a:pt x="417" y="124"/>
                  </a:lnTo>
                  <a:lnTo>
                    <a:pt x="406" y="107"/>
                  </a:lnTo>
                  <a:lnTo>
                    <a:pt x="394" y="91"/>
                  </a:lnTo>
                  <a:lnTo>
                    <a:pt x="380" y="75"/>
                  </a:lnTo>
                  <a:lnTo>
                    <a:pt x="364" y="60"/>
                  </a:lnTo>
                  <a:lnTo>
                    <a:pt x="348" y="48"/>
                  </a:lnTo>
                  <a:lnTo>
                    <a:pt x="330" y="37"/>
                  </a:lnTo>
                  <a:lnTo>
                    <a:pt x="311" y="29"/>
                  </a:lnTo>
                  <a:lnTo>
                    <a:pt x="291" y="21"/>
                  </a:lnTo>
                  <a:lnTo>
                    <a:pt x="270" y="16"/>
                  </a:lnTo>
                  <a:lnTo>
                    <a:pt x="248" y="13"/>
                  </a:lnTo>
                  <a:lnTo>
                    <a:pt x="227" y="11"/>
                  </a:lnTo>
                  <a:lnTo>
                    <a:pt x="204" y="13"/>
                  </a:lnTo>
                  <a:lnTo>
                    <a:pt x="183" y="16"/>
                  </a:lnTo>
                  <a:lnTo>
                    <a:pt x="163" y="21"/>
                  </a:lnTo>
                  <a:lnTo>
                    <a:pt x="142" y="29"/>
                  </a:lnTo>
                  <a:lnTo>
                    <a:pt x="124" y="37"/>
                  </a:lnTo>
                  <a:lnTo>
                    <a:pt x="107" y="48"/>
                  </a:lnTo>
                  <a:lnTo>
                    <a:pt x="89" y="60"/>
                  </a:lnTo>
                  <a:lnTo>
                    <a:pt x="75" y="75"/>
                  </a:lnTo>
                  <a:lnTo>
                    <a:pt x="61" y="91"/>
                  </a:lnTo>
                  <a:lnTo>
                    <a:pt x="48" y="107"/>
                  </a:lnTo>
                  <a:lnTo>
                    <a:pt x="37" y="124"/>
                  </a:lnTo>
                  <a:lnTo>
                    <a:pt x="27" y="144"/>
                  </a:lnTo>
                  <a:lnTo>
                    <a:pt x="20" y="163"/>
                  </a:lnTo>
                  <a:lnTo>
                    <a:pt x="14" y="185"/>
                  </a:lnTo>
                  <a:lnTo>
                    <a:pt x="13" y="206"/>
                  </a:lnTo>
                  <a:lnTo>
                    <a:pt x="11" y="227"/>
                  </a:lnTo>
                  <a:lnTo>
                    <a:pt x="13" y="250"/>
                  </a:lnTo>
                  <a:lnTo>
                    <a:pt x="14" y="271"/>
                  </a:lnTo>
                  <a:lnTo>
                    <a:pt x="20" y="291"/>
                  </a:lnTo>
                  <a:lnTo>
                    <a:pt x="27" y="312"/>
                  </a:lnTo>
                  <a:lnTo>
                    <a:pt x="37" y="330"/>
                  </a:lnTo>
                  <a:lnTo>
                    <a:pt x="48" y="348"/>
                  </a:lnTo>
                  <a:lnTo>
                    <a:pt x="61" y="365"/>
                  </a:lnTo>
                  <a:lnTo>
                    <a:pt x="75" y="380"/>
                  </a:lnTo>
                  <a:lnTo>
                    <a:pt x="89" y="394"/>
                  </a:lnTo>
                  <a:lnTo>
                    <a:pt x="107" y="406"/>
                  </a:lnTo>
                  <a:lnTo>
                    <a:pt x="124" y="417"/>
                  </a:lnTo>
                  <a:lnTo>
                    <a:pt x="142" y="427"/>
                  </a:lnTo>
                  <a:lnTo>
                    <a:pt x="163" y="435"/>
                  </a:lnTo>
                  <a:lnTo>
                    <a:pt x="183" y="440"/>
                  </a:lnTo>
                  <a:lnTo>
                    <a:pt x="204" y="442"/>
                  </a:lnTo>
                  <a:lnTo>
                    <a:pt x="227" y="443"/>
                  </a:lnTo>
                  <a:lnTo>
                    <a:pt x="248" y="442"/>
                  </a:lnTo>
                  <a:lnTo>
                    <a:pt x="270" y="440"/>
                  </a:lnTo>
                  <a:lnTo>
                    <a:pt x="291" y="435"/>
                  </a:lnTo>
                  <a:lnTo>
                    <a:pt x="311" y="427"/>
                  </a:lnTo>
                  <a:lnTo>
                    <a:pt x="330" y="417"/>
                  </a:lnTo>
                  <a:lnTo>
                    <a:pt x="348" y="406"/>
                  </a:lnTo>
                  <a:lnTo>
                    <a:pt x="364" y="394"/>
                  </a:lnTo>
                  <a:lnTo>
                    <a:pt x="380" y="380"/>
                  </a:lnTo>
                  <a:lnTo>
                    <a:pt x="394" y="365"/>
                  </a:lnTo>
                  <a:lnTo>
                    <a:pt x="406" y="348"/>
                  </a:lnTo>
                  <a:lnTo>
                    <a:pt x="417" y="330"/>
                  </a:lnTo>
                  <a:lnTo>
                    <a:pt x="426" y="312"/>
                  </a:lnTo>
                  <a:lnTo>
                    <a:pt x="433" y="291"/>
                  </a:lnTo>
                  <a:lnTo>
                    <a:pt x="438" y="271"/>
                  </a:lnTo>
                  <a:lnTo>
                    <a:pt x="442" y="250"/>
                  </a:lnTo>
                  <a:lnTo>
                    <a:pt x="443" y="227"/>
                  </a:lnTo>
                  <a:lnTo>
                    <a:pt x="454" y="227"/>
                  </a:lnTo>
                  <a:close/>
                </a:path>
              </a:pathLst>
            </a:custGeom>
            <a:solidFill>
              <a:srgbClr val="D6EEFF"/>
            </a:solidFill>
            <a:ln w="9525">
              <a:noFill/>
              <a:round/>
              <a:headEnd/>
              <a:tailEnd/>
            </a:ln>
          </p:spPr>
          <p:txBody>
            <a:bodyPr/>
            <a:lstStyle/>
            <a:p>
              <a:endParaRPr lang="en-US"/>
            </a:p>
          </p:txBody>
        </p:sp>
        <p:sp>
          <p:nvSpPr>
            <p:cNvPr id="53421" name="Freeform 174"/>
            <p:cNvSpPr>
              <a:spLocks/>
            </p:cNvSpPr>
            <p:nvPr/>
          </p:nvSpPr>
          <p:spPr bwMode="auto">
            <a:xfrm>
              <a:off x="4369124" y="3016271"/>
              <a:ext cx="625122" cy="704850"/>
            </a:xfrm>
            <a:custGeom>
              <a:avLst/>
              <a:gdLst>
                <a:gd name="T0" fmla="*/ 2147483647 w 443"/>
                <a:gd name="T1" fmla="*/ 2147483647 h 444"/>
                <a:gd name="T2" fmla="*/ 2147483647 w 443"/>
                <a:gd name="T3" fmla="*/ 2147483647 h 444"/>
                <a:gd name="T4" fmla="*/ 2147483647 w 443"/>
                <a:gd name="T5" fmla="*/ 2147483647 h 444"/>
                <a:gd name="T6" fmla="*/ 2147483647 w 443"/>
                <a:gd name="T7" fmla="*/ 2147483647 h 444"/>
                <a:gd name="T8" fmla="*/ 2147483647 w 443"/>
                <a:gd name="T9" fmla="*/ 2147483647 h 444"/>
                <a:gd name="T10" fmla="*/ 2147483647 w 443"/>
                <a:gd name="T11" fmla="*/ 2147483647 h 444"/>
                <a:gd name="T12" fmla="*/ 2147483647 w 443"/>
                <a:gd name="T13" fmla="*/ 2147483647 h 444"/>
                <a:gd name="T14" fmla="*/ 2147483647 w 443"/>
                <a:gd name="T15" fmla="*/ 2147483647 h 444"/>
                <a:gd name="T16" fmla="*/ 2147483647 w 443"/>
                <a:gd name="T17" fmla="*/ 2147483647 h 444"/>
                <a:gd name="T18" fmla="*/ 2147483647 w 443"/>
                <a:gd name="T19" fmla="*/ 2147483647 h 444"/>
                <a:gd name="T20" fmla="*/ 0 w 443"/>
                <a:gd name="T21" fmla="*/ 2147483647 h 444"/>
                <a:gd name="T22" fmla="*/ 2147483647 w 443"/>
                <a:gd name="T23" fmla="*/ 2147483647 h 444"/>
                <a:gd name="T24" fmla="*/ 2147483647 w 443"/>
                <a:gd name="T25" fmla="*/ 2147483647 h 444"/>
                <a:gd name="T26" fmla="*/ 2147483647 w 443"/>
                <a:gd name="T27" fmla="*/ 2147483647 h 444"/>
                <a:gd name="T28" fmla="*/ 2147483647 w 443"/>
                <a:gd name="T29" fmla="*/ 2147483647 h 444"/>
                <a:gd name="T30" fmla="*/ 2147483647 w 443"/>
                <a:gd name="T31" fmla="*/ 2147483647 h 444"/>
                <a:gd name="T32" fmla="*/ 2147483647 w 443"/>
                <a:gd name="T33" fmla="*/ 2147483647 h 444"/>
                <a:gd name="T34" fmla="*/ 2147483647 w 443"/>
                <a:gd name="T35" fmla="*/ 2147483647 h 444"/>
                <a:gd name="T36" fmla="*/ 2147483647 w 443"/>
                <a:gd name="T37" fmla="*/ 2147483647 h 444"/>
                <a:gd name="T38" fmla="*/ 2147483647 w 443"/>
                <a:gd name="T39" fmla="*/ 2147483647 h 444"/>
                <a:gd name="T40" fmla="*/ 2147483647 w 443"/>
                <a:gd name="T41" fmla="*/ 2147483647 h 444"/>
                <a:gd name="T42" fmla="*/ 2147483647 w 443"/>
                <a:gd name="T43" fmla="*/ 2147483647 h 444"/>
                <a:gd name="T44" fmla="*/ 2147483647 w 443"/>
                <a:gd name="T45" fmla="*/ 2147483647 h 444"/>
                <a:gd name="T46" fmla="*/ 2147483647 w 443"/>
                <a:gd name="T47" fmla="*/ 2147483647 h 444"/>
                <a:gd name="T48" fmla="*/ 2147483647 w 443"/>
                <a:gd name="T49" fmla="*/ 2147483647 h 444"/>
                <a:gd name="T50" fmla="*/ 2147483647 w 443"/>
                <a:gd name="T51" fmla="*/ 2147483647 h 444"/>
                <a:gd name="T52" fmla="*/ 2147483647 w 443"/>
                <a:gd name="T53" fmla="*/ 2147483647 h 444"/>
                <a:gd name="T54" fmla="*/ 2147483647 w 443"/>
                <a:gd name="T55" fmla="*/ 2147483647 h 444"/>
                <a:gd name="T56" fmla="*/ 2147483647 w 443"/>
                <a:gd name="T57" fmla="*/ 2147483647 h 444"/>
                <a:gd name="T58" fmla="*/ 2147483647 w 443"/>
                <a:gd name="T59" fmla="*/ 2147483647 h 444"/>
                <a:gd name="T60" fmla="*/ 2147483647 w 443"/>
                <a:gd name="T61" fmla="*/ 2147483647 h 444"/>
                <a:gd name="T62" fmla="*/ 2147483647 w 443"/>
                <a:gd name="T63" fmla="*/ 2147483647 h 444"/>
                <a:gd name="T64" fmla="*/ 2147483647 w 443"/>
                <a:gd name="T65" fmla="*/ 2147483647 h 444"/>
                <a:gd name="T66" fmla="*/ 2147483647 w 443"/>
                <a:gd name="T67" fmla="*/ 2147483647 h 444"/>
                <a:gd name="T68" fmla="*/ 2147483647 w 443"/>
                <a:gd name="T69" fmla="*/ 2147483647 h 444"/>
                <a:gd name="T70" fmla="*/ 2147483647 w 443"/>
                <a:gd name="T71" fmla="*/ 2147483647 h 444"/>
                <a:gd name="T72" fmla="*/ 2147483647 w 443"/>
                <a:gd name="T73" fmla="*/ 2147483647 h 444"/>
                <a:gd name="T74" fmla="*/ 2147483647 w 443"/>
                <a:gd name="T75" fmla="*/ 2147483647 h 444"/>
                <a:gd name="T76" fmla="*/ 2147483647 w 443"/>
                <a:gd name="T77" fmla="*/ 2147483647 h 444"/>
                <a:gd name="T78" fmla="*/ 2147483647 w 443"/>
                <a:gd name="T79" fmla="*/ 2147483647 h 444"/>
                <a:gd name="T80" fmla="*/ 2147483647 w 443"/>
                <a:gd name="T81" fmla="*/ 2147483647 h 444"/>
                <a:gd name="T82" fmla="*/ 2147483647 w 443"/>
                <a:gd name="T83" fmla="*/ 2147483647 h 444"/>
                <a:gd name="T84" fmla="*/ 2147483647 w 443"/>
                <a:gd name="T85" fmla="*/ 2147483647 h 44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43"/>
                <a:gd name="T130" fmla="*/ 0 h 444"/>
                <a:gd name="T131" fmla="*/ 443 w 443"/>
                <a:gd name="T132" fmla="*/ 444 h 44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43" h="444">
                  <a:moveTo>
                    <a:pt x="443" y="222"/>
                  </a:moveTo>
                  <a:lnTo>
                    <a:pt x="441" y="199"/>
                  </a:lnTo>
                  <a:lnTo>
                    <a:pt x="437" y="178"/>
                  </a:lnTo>
                  <a:lnTo>
                    <a:pt x="432" y="157"/>
                  </a:lnTo>
                  <a:lnTo>
                    <a:pt x="425" y="137"/>
                  </a:lnTo>
                  <a:lnTo>
                    <a:pt x="416" y="117"/>
                  </a:lnTo>
                  <a:lnTo>
                    <a:pt x="404" y="98"/>
                  </a:lnTo>
                  <a:lnTo>
                    <a:pt x="391" y="82"/>
                  </a:lnTo>
                  <a:lnTo>
                    <a:pt x="377" y="66"/>
                  </a:lnTo>
                  <a:lnTo>
                    <a:pt x="361" y="52"/>
                  </a:lnTo>
                  <a:lnTo>
                    <a:pt x="345" y="39"/>
                  </a:lnTo>
                  <a:lnTo>
                    <a:pt x="326" y="27"/>
                  </a:lnTo>
                  <a:lnTo>
                    <a:pt x="306" y="18"/>
                  </a:lnTo>
                  <a:lnTo>
                    <a:pt x="287" y="11"/>
                  </a:lnTo>
                  <a:lnTo>
                    <a:pt x="266" y="6"/>
                  </a:lnTo>
                  <a:lnTo>
                    <a:pt x="244" y="2"/>
                  </a:lnTo>
                  <a:lnTo>
                    <a:pt x="221" y="0"/>
                  </a:lnTo>
                  <a:lnTo>
                    <a:pt x="198" y="2"/>
                  </a:lnTo>
                  <a:lnTo>
                    <a:pt x="177" y="6"/>
                  </a:lnTo>
                  <a:lnTo>
                    <a:pt x="156" y="11"/>
                  </a:lnTo>
                  <a:lnTo>
                    <a:pt x="134" y="18"/>
                  </a:lnTo>
                  <a:lnTo>
                    <a:pt x="115" y="27"/>
                  </a:lnTo>
                  <a:lnTo>
                    <a:pt x="97" y="39"/>
                  </a:lnTo>
                  <a:lnTo>
                    <a:pt x="79" y="52"/>
                  </a:lnTo>
                  <a:lnTo>
                    <a:pt x="63" y="66"/>
                  </a:lnTo>
                  <a:lnTo>
                    <a:pt x="49" y="82"/>
                  </a:lnTo>
                  <a:lnTo>
                    <a:pt x="37" y="98"/>
                  </a:lnTo>
                  <a:lnTo>
                    <a:pt x="26" y="117"/>
                  </a:lnTo>
                  <a:lnTo>
                    <a:pt x="17" y="137"/>
                  </a:lnTo>
                  <a:lnTo>
                    <a:pt x="8" y="157"/>
                  </a:lnTo>
                  <a:lnTo>
                    <a:pt x="3" y="178"/>
                  </a:lnTo>
                  <a:lnTo>
                    <a:pt x="0" y="199"/>
                  </a:lnTo>
                  <a:lnTo>
                    <a:pt x="0" y="222"/>
                  </a:lnTo>
                  <a:lnTo>
                    <a:pt x="0" y="245"/>
                  </a:lnTo>
                  <a:lnTo>
                    <a:pt x="3" y="266"/>
                  </a:lnTo>
                  <a:lnTo>
                    <a:pt x="8" y="288"/>
                  </a:lnTo>
                  <a:lnTo>
                    <a:pt x="17" y="309"/>
                  </a:lnTo>
                  <a:lnTo>
                    <a:pt x="26" y="329"/>
                  </a:lnTo>
                  <a:lnTo>
                    <a:pt x="37" y="346"/>
                  </a:lnTo>
                  <a:lnTo>
                    <a:pt x="49" y="364"/>
                  </a:lnTo>
                  <a:lnTo>
                    <a:pt x="63" y="380"/>
                  </a:lnTo>
                  <a:lnTo>
                    <a:pt x="79" y="394"/>
                  </a:lnTo>
                  <a:lnTo>
                    <a:pt x="97" y="407"/>
                  </a:lnTo>
                  <a:lnTo>
                    <a:pt x="115" y="417"/>
                  </a:lnTo>
                  <a:lnTo>
                    <a:pt x="134" y="426"/>
                  </a:lnTo>
                  <a:lnTo>
                    <a:pt x="156" y="435"/>
                  </a:lnTo>
                  <a:lnTo>
                    <a:pt x="177" y="440"/>
                  </a:lnTo>
                  <a:lnTo>
                    <a:pt x="198" y="444"/>
                  </a:lnTo>
                  <a:lnTo>
                    <a:pt x="221" y="444"/>
                  </a:lnTo>
                  <a:lnTo>
                    <a:pt x="244" y="444"/>
                  </a:lnTo>
                  <a:lnTo>
                    <a:pt x="266" y="440"/>
                  </a:lnTo>
                  <a:lnTo>
                    <a:pt x="287" y="435"/>
                  </a:lnTo>
                  <a:lnTo>
                    <a:pt x="306" y="426"/>
                  </a:lnTo>
                  <a:lnTo>
                    <a:pt x="326" y="417"/>
                  </a:lnTo>
                  <a:lnTo>
                    <a:pt x="345" y="407"/>
                  </a:lnTo>
                  <a:lnTo>
                    <a:pt x="361" y="394"/>
                  </a:lnTo>
                  <a:lnTo>
                    <a:pt x="377" y="380"/>
                  </a:lnTo>
                  <a:lnTo>
                    <a:pt x="391" y="364"/>
                  </a:lnTo>
                  <a:lnTo>
                    <a:pt x="404" y="346"/>
                  </a:lnTo>
                  <a:lnTo>
                    <a:pt x="416" y="329"/>
                  </a:lnTo>
                  <a:lnTo>
                    <a:pt x="425" y="309"/>
                  </a:lnTo>
                  <a:lnTo>
                    <a:pt x="432" y="288"/>
                  </a:lnTo>
                  <a:lnTo>
                    <a:pt x="437" y="266"/>
                  </a:lnTo>
                  <a:lnTo>
                    <a:pt x="441" y="245"/>
                  </a:lnTo>
                  <a:lnTo>
                    <a:pt x="443" y="222"/>
                  </a:lnTo>
                  <a:lnTo>
                    <a:pt x="432" y="222"/>
                  </a:lnTo>
                  <a:lnTo>
                    <a:pt x="430" y="201"/>
                  </a:lnTo>
                  <a:lnTo>
                    <a:pt x="427" y="180"/>
                  </a:lnTo>
                  <a:lnTo>
                    <a:pt x="422" y="160"/>
                  </a:lnTo>
                  <a:lnTo>
                    <a:pt x="414" y="141"/>
                  </a:lnTo>
                  <a:lnTo>
                    <a:pt x="406" y="123"/>
                  </a:lnTo>
                  <a:lnTo>
                    <a:pt x="395" y="105"/>
                  </a:lnTo>
                  <a:lnTo>
                    <a:pt x="384" y="89"/>
                  </a:lnTo>
                  <a:lnTo>
                    <a:pt x="370" y="73"/>
                  </a:lnTo>
                  <a:lnTo>
                    <a:pt x="354" y="61"/>
                  </a:lnTo>
                  <a:lnTo>
                    <a:pt x="338" y="48"/>
                  </a:lnTo>
                  <a:lnTo>
                    <a:pt x="320" y="38"/>
                  </a:lnTo>
                  <a:lnTo>
                    <a:pt x="303" y="29"/>
                  </a:lnTo>
                  <a:lnTo>
                    <a:pt x="283" y="22"/>
                  </a:lnTo>
                  <a:lnTo>
                    <a:pt x="264" y="16"/>
                  </a:lnTo>
                  <a:lnTo>
                    <a:pt x="242" y="13"/>
                  </a:lnTo>
                  <a:lnTo>
                    <a:pt x="221" y="11"/>
                  </a:lnTo>
                  <a:lnTo>
                    <a:pt x="200" y="13"/>
                  </a:lnTo>
                  <a:lnTo>
                    <a:pt x="179" y="16"/>
                  </a:lnTo>
                  <a:lnTo>
                    <a:pt x="157" y="22"/>
                  </a:lnTo>
                  <a:lnTo>
                    <a:pt x="140" y="29"/>
                  </a:lnTo>
                  <a:lnTo>
                    <a:pt x="120" y="38"/>
                  </a:lnTo>
                  <a:lnTo>
                    <a:pt x="102" y="48"/>
                  </a:lnTo>
                  <a:lnTo>
                    <a:pt x="86" y="61"/>
                  </a:lnTo>
                  <a:lnTo>
                    <a:pt x="72" y="73"/>
                  </a:lnTo>
                  <a:lnTo>
                    <a:pt x="58" y="89"/>
                  </a:lnTo>
                  <a:lnTo>
                    <a:pt x="46" y="105"/>
                  </a:lnTo>
                  <a:lnTo>
                    <a:pt x="35" y="123"/>
                  </a:lnTo>
                  <a:lnTo>
                    <a:pt x="26" y="141"/>
                  </a:lnTo>
                  <a:lnTo>
                    <a:pt x="19" y="160"/>
                  </a:lnTo>
                  <a:lnTo>
                    <a:pt x="14" y="180"/>
                  </a:lnTo>
                  <a:lnTo>
                    <a:pt x="12" y="201"/>
                  </a:lnTo>
                  <a:lnTo>
                    <a:pt x="10" y="222"/>
                  </a:lnTo>
                  <a:lnTo>
                    <a:pt x="12" y="243"/>
                  </a:lnTo>
                  <a:lnTo>
                    <a:pt x="14" y="265"/>
                  </a:lnTo>
                  <a:lnTo>
                    <a:pt x="19" y="286"/>
                  </a:lnTo>
                  <a:lnTo>
                    <a:pt x="26" y="304"/>
                  </a:lnTo>
                  <a:lnTo>
                    <a:pt x="35" y="323"/>
                  </a:lnTo>
                  <a:lnTo>
                    <a:pt x="46" y="341"/>
                  </a:lnTo>
                  <a:lnTo>
                    <a:pt x="58" y="357"/>
                  </a:lnTo>
                  <a:lnTo>
                    <a:pt x="72" y="371"/>
                  </a:lnTo>
                  <a:lnTo>
                    <a:pt x="86" y="385"/>
                  </a:lnTo>
                  <a:lnTo>
                    <a:pt x="102" y="398"/>
                  </a:lnTo>
                  <a:lnTo>
                    <a:pt x="120" y="408"/>
                  </a:lnTo>
                  <a:lnTo>
                    <a:pt x="140" y="417"/>
                  </a:lnTo>
                  <a:lnTo>
                    <a:pt x="157" y="424"/>
                  </a:lnTo>
                  <a:lnTo>
                    <a:pt x="179" y="430"/>
                  </a:lnTo>
                  <a:lnTo>
                    <a:pt x="200" y="431"/>
                  </a:lnTo>
                  <a:lnTo>
                    <a:pt x="221" y="433"/>
                  </a:lnTo>
                  <a:lnTo>
                    <a:pt x="242" y="431"/>
                  </a:lnTo>
                  <a:lnTo>
                    <a:pt x="264" y="430"/>
                  </a:lnTo>
                  <a:lnTo>
                    <a:pt x="283" y="424"/>
                  </a:lnTo>
                  <a:lnTo>
                    <a:pt x="303" y="417"/>
                  </a:lnTo>
                  <a:lnTo>
                    <a:pt x="320" y="408"/>
                  </a:lnTo>
                  <a:lnTo>
                    <a:pt x="338" y="398"/>
                  </a:lnTo>
                  <a:lnTo>
                    <a:pt x="354" y="385"/>
                  </a:lnTo>
                  <a:lnTo>
                    <a:pt x="370" y="371"/>
                  </a:lnTo>
                  <a:lnTo>
                    <a:pt x="384" y="357"/>
                  </a:lnTo>
                  <a:lnTo>
                    <a:pt x="395" y="341"/>
                  </a:lnTo>
                  <a:lnTo>
                    <a:pt x="406" y="323"/>
                  </a:lnTo>
                  <a:lnTo>
                    <a:pt x="414" y="304"/>
                  </a:lnTo>
                  <a:lnTo>
                    <a:pt x="422" y="286"/>
                  </a:lnTo>
                  <a:lnTo>
                    <a:pt x="427" y="265"/>
                  </a:lnTo>
                  <a:lnTo>
                    <a:pt x="430" y="243"/>
                  </a:lnTo>
                  <a:lnTo>
                    <a:pt x="432" y="222"/>
                  </a:lnTo>
                  <a:lnTo>
                    <a:pt x="443" y="222"/>
                  </a:lnTo>
                  <a:close/>
                </a:path>
              </a:pathLst>
            </a:custGeom>
            <a:solidFill>
              <a:srgbClr val="D7EFFF"/>
            </a:solidFill>
            <a:ln w="9525">
              <a:noFill/>
              <a:round/>
              <a:headEnd/>
              <a:tailEnd/>
            </a:ln>
          </p:spPr>
          <p:txBody>
            <a:bodyPr/>
            <a:lstStyle/>
            <a:p>
              <a:endParaRPr lang="en-US"/>
            </a:p>
          </p:txBody>
        </p:sp>
        <p:sp>
          <p:nvSpPr>
            <p:cNvPr id="53422" name="Freeform 175"/>
            <p:cNvSpPr>
              <a:spLocks/>
            </p:cNvSpPr>
            <p:nvPr/>
          </p:nvSpPr>
          <p:spPr bwMode="auto">
            <a:xfrm>
              <a:off x="4376179" y="3025796"/>
              <a:ext cx="609600" cy="685800"/>
            </a:xfrm>
            <a:custGeom>
              <a:avLst/>
              <a:gdLst>
                <a:gd name="T0" fmla="*/ 2147483647 w 432"/>
                <a:gd name="T1" fmla="*/ 2147483647 h 432"/>
                <a:gd name="T2" fmla="*/ 2147483647 w 432"/>
                <a:gd name="T3" fmla="*/ 2147483647 h 432"/>
                <a:gd name="T4" fmla="*/ 2147483647 w 432"/>
                <a:gd name="T5" fmla="*/ 2147483647 h 432"/>
                <a:gd name="T6" fmla="*/ 2147483647 w 432"/>
                <a:gd name="T7" fmla="*/ 2147483647 h 432"/>
                <a:gd name="T8" fmla="*/ 2147483647 w 432"/>
                <a:gd name="T9" fmla="*/ 2147483647 h 432"/>
                <a:gd name="T10" fmla="*/ 2147483647 w 432"/>
                <a:gd name="T11" fmla="*/ 2147483647 h 432"/>
                <a:gd name="T12" fmla="*/ 2147483647 w 432"/>
                <a:gd name="T13" fmla="*/ 2147483647 h 432"/>
                <a:gd name="T14" fmla="*/ 2147483647 w 432"/>
                <a:gd name="T15" fmla="*/ 2147483647 h 432"/>
                <a:gd name="T16" fmla="*/ 2147483647 w 432"/>
                <a:gd name="T17" fmla="*/ 2147483647 h 432"/>
                <a:gd name="T18" fmla="*/ 2147483647 w 432"/>
                <a:gd name="T19" fmla="*/ 2147483647 h 432"/>
                <a:gd name="T20" fmla="*/ 0 w 432"/>
                <a:gd name="T21" fmla="*/ 2147483647 h 432"/>
                <a:gd name="T22" fmla="*/ 2147483647 w 432"/>
                <a:gd name="T23" fmla="*/ 2147483647 h 432"/>
                <a:gd name="T24" fmla="*/ 2147483647 w 432"/>
                <a:gd name="T25" fmla="*/ 2147483647 h 432"/>
                <a:gd name="T26" fmla="*/ 2147483647 w 432"/>
                <a:gd name="T27" fmla="*/ 2147483647 h 432"/>
                <a:gd name="T28" fmla="*/ 2147483647 w 432"/>
                <a:gd name="T29" fmla="*/ 2147483647 h 432"/>
                <a:gd name="T30" fmla="*/ 2147483647 w 432"/>
                <a:gd name="T31" fmla="*/ 2147483647 h 432"/>
                <a:gd name="T32" fmla="*/ 2147483647 w 432"/>
                <a:gd name="T33" fmla="*/ 2147483647 h 432"/>
                <a:gd name="T34" fmla="*/ 2147483647 w 432"/>
                <a:gd name="T35" fmla="*/ 2147483647 h 432"/>
                <a:gd name="T36" fmla="*/ 2147483647 w 432"/>
                <a:gd name="T37" fmla="*/ 2147483647 h 432"/>
                <a:gd name="T38" fmla="*/ 2147483647 w 432"/>
                <a:gd name="T39" fmla="*/ 2147483647 h 432"/>
                <a:gd name="T40" fmla="*/ 2147483647 w 432"/>
                <a:gd name="T41" fmla="*/ 2147483647 h 432"/>
                <a:gd name="T42" fmla="*/ 2147483647 w 432"/>
                <a:gd name="T43" fmla="*/ 2147483647 h 432"/>
                <a:gd name="T44" fmla="*/ 2147483647 w 432"/>
                <a:gd name="T45" fmla="*/ 2147483647 h 432"/>
                <a:gd name="T46" fmla="*/ 2147483647 w 432"/>
                <a:gd name="T47" fmla="*/ 2147483647 h 432"/>
                <a:gd name="T48" fmla="*/ 2147483647 w 432"/>
                <a:gd name="T49" fmla="*/ 2147483647 h 432"/>
                <a:gd name="T50" fmla="*/ 2147483647 w 432"/>
                <a:gd name="T51" fmla="*/ 2147483647 h 432"/>
                <a:gd name="T52" fmla="*/ 2147483647 w 432"/>
                <a:gd name="T53" fmla="*/ 2147483647 h 432"/>
                <a:gd name="T54" fmla="*/ 2147483647 w 432"/>
                <a:gd name="T55" fmla="*/ 2147483647 h 432"/>
                <a:gd name="T56" fmla="*/ 2147483647 w 432"/>
                <a:gd name="T57" fmla="*/ 2147483647 h 432"/>
                <a:gd name="T58" fmla="*/ 2147483647 w 432"/>
                <a:gd name="T59" fmla="*/ 2147483647 h 432"/>
                <a:gd name="T60" fmla="*/ 2147483647 w 432"/>
                <a:gd name="T61" fmla="*/ 2147483647 h 432"/>
                <a:gd name="T62" fmla="*/ 2147483647 w 432"/>
                <a:gd name="T63" fmla="*/ 2147483647 h 432"/>
                <a:gd name="T64" fmla="*/ 2147483647 w 432"/>
                <a:gd name="T65" fmla="*/ 2147483647 h 432"/>
                <a:gd name="T66" fmla="*/ 2147483647 w 432"/>
                <a:gd name="T67" fmla="*/ 2147483647 h 432"/>
                <a:gd name="T68" fmla="*/ 2147483647 w 432"/>
                <a:gd name="T69" fmla="*/ 2147483647 h 432"/>
                <a:gd name="T70" fmla="*/ 2147483647 w 432"/>
                <a:gd name="T71" fmla="*/ 2147483647 h 432"/>
                <a:gd name="T72" fmla="*/ 2147483647 w 432"/>
                <a:gd name="T73" fmla="*/ 2147483647 h 432"/>
                <a:gd name="T74" fmla="*/ 2147483647 w 432"/>
                <a:gd name="T75" fmla="*/ 2147483647 h 432"/>
                <a:gd name="T76" fmla="*/ 2147483647 w 432"/>
                <a:gd name="T77" fmla="*/ 2147483647 h 432"/>
                <a:gd name="T78" fmla="*/ 2147483647 w 432"/>
                <a:gd name="T79" fmla="*/ 2147483647 h 432"/>
                <a:gd name="T80" fmla="*/ 2147483647 w 432"/>
                <a:gd name="T81" fmla="*/ 2147483647 h 432"/>
                <a:gd name="T82" fmla="*/ 2147483647 w 432"/>
                <a:gd name="T83" fmla="*/ 2147483647 h 432"/>
                <a:gd name="T84" fmla="*/ 2147483647 w 432"/>
                <a:gd name="T85" fmla="*/ 2147483647 h 43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2"/>
                <a:gd name="T130" fmla="*/ 0 h 432"/>
                <a:gd name="T131" fmla="*/ 432 w 432"/>
                <a:gd name="T132" fmla="*/ 432 h 43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2" h="432">
                  <a:moveTo>
                    <a:pt x="432" y="216"/>
                  </a:moveTo>
                  <a:lnTo>
                    <a:pt x="431" y="195"/>
                  </a:lnTo>
                  <a:lnTo>
                    <a:pt x="427" y="174"/>
                  </a:lnTo>
                  <a:lnTo>
                    <a:pt x="422" y="152"/>
                  </a:lnTo>
                  <a:lnTo>
                    <a:pt x="415" y="133"/>
                  </a:lnTo>
                  <a:lnTo>
                    <a:pt x="406" y="113"/>
                  </a:lnTo>
                  <a:lnTo>
                    <a:pt x="395" y="96"/>
                  </a:lnTo>
                  <a:lnTo>
                    <a:pt x="383" y="80"/>
                  </a:lnTo>
                  <a:lnTo>
                    <a:pt x="369" y="64"/>
                  </a:lnTo>
                  <a:lnTo>
                    <a:pt x="353" y="49"/>
                  </a:lnTo>
                  <a:lnTo>
                    <a:pt x="337" y="37"/>
                  </a:lnTo>
                  <a:lnTo>
                    <a:pt x="319" y="26"/>
                  </a:lnTo>
                  <a:lnTo>
                    <a:pt x="300" y="18"/>
                  </a:lnTo>
                  <a:lnTo>
                    <a:pt x="280" y="10"/>
                  </a:lnTo>
                  <a:lnTo>
                    <a:pt x="259" y="5"/>
                  </a:lnTo>
                  <a:lnTo>
                    <a:pt x="237" y="2"/>
                  </a:lnTo>
                  <a:lnTo>
                    <a:pt x="216" y="0"/>
                  </a:lnTo>
                  <a:lnTo>
                    <a:pt x="193" y="2"/>
                  </a:lnTo>
                  <a:lnTo>
                    <a:pt x="172" y="5"/>
                  </a:lnTo>
                  <a:lnTo>
                    <a:pt x="152" y="10"/>
                  </a:lnTo>
                  <a:lnTo>
                    <a:pt x="131" y="18"/>
                  </a:lnTo>
                  <a:lnTo>
                    <a:pt x="113" y="26"/>
                  </a:lnTo>
                  <a:lnTo>
                    <a:pt x="96" y="37"/>
                  </a:lnTo>
                  <a:lnTo>
                    <a:pt x="78" y="49"/>
                  </a:lnTo>
                  <a:lnTo>
                    <a:pt x="64" y="64"/>
                  </a:lnTo>
                  <a:lnTo>
                    <a:pt x="50" y="80"/>
                  </a:lnTo>
                  <a:lnTo>
                    <a:pt x="37" y="96"/>
                  </a:lnTo>
                  <a:lnTo>
                    <a:pt x="26" y="113"/>
                  </a:lnTo>
                  <a:lnTo>
                    <a:pt x="16" y="133"/>
                  </a:lnTo>
                  <a:lnTo>
                    <a:pt x="9" y="152"/>
                  </a:lnTo>
                  <a:lnTo>
                    <a:pt x="3" y="174"/>
                  </a:lnTo>
                  <a:lnTo>
                    <a:pt x="2" y="195"/>
                  </a:lnTo>
                  <a:lnTo>
                    <a:pt x="0" y="216"/>
                  </a:lnTo>
                  <a:lnTo>
                    <a:pt x="2" y="239"/>
                  </a:lnTo>
                  <a:lnTo>
                    <a:pt x="3" y="260"/>
                  </a:lnTo>
                  <a:lnTo>
                    <a:pt x="9" y="280"/>
                  </a:lnTo>
                  <a:lnTo>
                    <a:pt x="16" y="301"/>
                  </a:lnTo>
                  <a:lnTo>
                    <a:pt x="26" y="319"/>
                  </a:lnTo>
                  <a:lnTo>
                    <a:pt x="37" y="337"/>
                  </a:lnTo>
                  <a:lnTo>
                    <a:pt x="50" y="354"/>
                  </a:lnTo>
                  <a:lnTo>
                    <a:pt x="64" y="369"/>
                  </a:lnTo>
                  <a:lnTo>
                    <a:pt x="78" y="383"/>
                  </a:lnTo>
                  <a:lnTo>
                    <a:pt x="96" y="395"/>
                  </a:lnTo>
                  <a:lnTo>
                    <a:pt x="113" y="406"/>
                  </a:lnTo>
                  <a:lnTo>
                    <a:pt x="131" y="416"/>
                  </a:lnTo>
                  <a:lnTo>
                    <a:pt x="152" y="424"/>
                  </a:lnTo>
                  <a:lnTo>
                    <a:pt x="172" y="429"/>
                  </a:lnTo>
                  <a:lnTo>
                    <a:pt x="193" y="431"/>
                  </a:lnTo>
                  <a:lnTo>
                    <a:pt x="216" y="432"/>
                  </a:lnTo>
                  <a:lnTo>
                    <a:pt x="237" y="431"/>
                  </a:lnTo>
                  <a:lnTo>
                    <a:pt x="259" y="429"/>
                  </a:lnTo>
                  <a:lnTo>
                    <a:pt x="280" y="424"/>
                  </a:lnTo>
                  <a:lnTo>
                    <a:pt x="300" y="416"/>
                  </a:lnTo>
                  <a:lnTo>
                    <a:pt x="319" y="406"/>
                  </a:lnTo>
                  <a:lnTo>
                    <a:pt x="337" y="395"/>
                  </a:lnTo>
                  <a:lnTo>
                    <a:pt x="353" y="383"/>
                  </a:lnTo>
                  <a:lnTo>
                    <a:pt x="369" y="369"/>
                  </a:lnTo>
                  <a:lnTo>
                    <a:pt x="383" y="354"/>
                  </a:lnTo>
                  <a:lnTo>
                    <a:pt x="395" y="337"/>
                  </a:lnTo>
                  <a:lnTo>
                    <a:pt x="406" y="319"/>
                  </a:lnTo>
                  <a:lnTo>
                    <a:pt x="415" y="301"/>
                  </a:lnTo>
                  <a:lnTo>
                    <a:pt x="422" y="280"/>
                  </a:lnTo>
                  <a:lnTo>
                    <a:pt x="427" y="260"/>
                  </a:lnTo>
                  <a:lnTo>
                    <a:pt x="431" y="239"/>
                  </a:lnTo>
                  <a:lnTo>
                    <a:pt x="432" y="216"/>
                  </a:lnTo>
                  <a:lnTo>
                    <a:pt x="422" y="216"/>
                  </a:lnTo>
                  <a:lnTo>
                    <a:pt x="420" y="195"/>
                  </a:lnTo>
                  <a:lnTo>
                    <a:pt x="417" y="175"/>
                  </a:lnTo>
                  <a:lnTo>
                    <a:pt x="411" y="156"/>
                  </a:lnTo>
                  <a:lnTo>
                    <a:pt x="406" y="136"/>
                  </a:lnTo>
                  <a:lnTo>
                    <a:pt x="397" y="119"/>
                  </a:lnTo>
                  <a:lnTo>
                    <a:pt x="386" y="103"/>
                  </a:lnTo>
                  <a:lnTo>
                    <a:pt x="374" y="87"/>
                  </a:lnTo>
                  <a:lnTo>
                    <a:pt x="362" y="71"/>
                  </a:lnTo>
                  <a:lnTo>
                    <a:pt x="346" y="58"/>
                  </a:lnTo>
                  <a:lnTo>
                    <a:pt x="331" y="46"/>
                  </a:lnTo>
                  <a:lnTo>
                    <a:pt x="314" y="35"/>
                  </a:lnTo>
                  <a:lnTo>
                    <a:pt x="296" y="28"/>
                  </a:lnTo>
                  <a:lnTo>
                    <a:pt x="276" y="21"/>
                  </a:lnTo>
                  <a:lnTo>
                    <a:pt x="257" y="16"/>
                  </a:lnTo>
                  <a:lnTo>
                    <a:pt x="237" y="12"/>
                  </a:lnTo>
                  <a:lnTo>
                    <a:pt x="216" y="10"/>
                  </a:lnTo>
                  <a:lnTo>
                    <a:pt x="195" y="12"/>
                  </a:lnTo>
                  <a:lnTo>
                    <a:pt x="174" y="16"/>
                  </a:lnTo>
                  <a:lnTo>
                    <a:pt x="154" y="21"/>
                  </a:lnTo>
                  <a:lnTo>
                    <a:pt x="136" y="28"/>
                  </a:lnTo>
                  <a:lnTo>
                    <a:pt x="119" y="35"/>
                  </a:lnTo>
                  <a:lnTo>
                    <a:pt x="101" y="46"/>
                  </a:lnTo>
                  <a:lnTo>
                    <a:pt x="85" y="58"/>
                  </a:lnTo>
                  <a:lnTo>
                    <a:pt x="71" y="71"/>
                  </a:lnTo>
                  <a:lnTo>
                    <a:pt x="57" y="87"/>
                  </a:lnTo>
                  <a:lnTo>
                    <a:pt x="46" y="103"/>
                  </a:lnTo>
                  <a:lnTo>
                    <a:pt x="35" y="119"/>
                  </a:lnTo>
                  <a:lnTo>
                    <a:pt x="26" y="136"/>
                  </a:lnTo>
                  <a:lnTo>
                    <a:pt x="19" y="156"/>
                  </a:lnTo>
                  <a:lnTo>
                    <a:pt x="14" y="175"/>
                  </a:lnTo>
                  <a:lnTo>
                    <a:pt x="12" y="195"/>
                  </a:lnTo>
                  <a:lnTo>
                    <a:pt x="11" y="216"/>
                  </a:lnTo>
                  <a:lnTo>
                    <a:pt x="12" y="237"/>
                  </a:lnTo>
                  <a:lnTo>
                    <a:pt x="14" y="259"/>
                  </a:lnTo>
                  <a:lnTo>
                    <a:pt x="19" y="278"/>
                  </a:lnTo>
                  <a:lnTo>
                    <a:pt x="26" y="296"/>
                  </a:lnTo>
                  <a:lnTo>
                    <a:pt x="35" y="314"/>
                  </a:lnTo>
                  <a:lnTo>
                    <a:pt x="46" y="331"/>
                  </a:lnTo>
                  <a:lnTo>
                    <a:pt x="57" y="347"/>
                  </a:lnTo>
                  <a:lnTo>
                    <a:pt x="71" y="362"/>
                  </a:lnTo>
                  <a:lnTo>
                    <a:pt x="85" y="376"/>
                  </a:lnTo>
                  <a:lnTo>
                    <a:pt x="101" y="386"/>
                  </a:lnTo>
                  <a:lnTo>
                    <a:pt x="119" y="397"/>
                  </a:lnTo>
                  <a:lnTo>
                    <a:pt x="136" y="406"/>
                  </a:lnTo>
                  <a:lnTo>
                    <a:pt x="154" y="413"/>
                  </a:lnTo>
                  <a:lnTo>
                    <a:pt x="174" y="418"/>
                  </a:lnTo>
                  <a:lnTo>
                    <a:pt x="195" y="420"/>
                  </a:lnTo>
                  <a:lnTo>
                    <a:pt x="216" y="422"/>
                  </a:lnTo>
                  <a:lnTo>
                    <a:pt x="237" y="420"/>
                  </a:lnTo>
                  <a:lnTo>
                    <a:pt x="257" y="418"/>
                  </a:lnTo>
                  <a:lnTo>
                    <a:pt x="276" y="413"/>
                  </a:lnTo>
                  <a:lnTo>
                    <a:pt x="296" y="406"/>
                  </a:lnTo>
                  <a:lnTo>
                    <a:pt x="314" y="397"/>
                  </a:lnTo>
                  <a:lnTo>
                    <a:pt x="331" y="386"/>
                  </a:lnTo>
                  <a:lnTo>
                    <a:pt x="346" y="376"/>
                  </a:lnTo>
                  <a:lnTo>
                    <a:pt x="362" y="362"/>
                  </a:lnTo>
                  <a:lnTo>
                    <a:pt x="374" y="347"/>
                  </a:lnTo>
                  <a:lnTo>
                    <a:pt x="386" y="331"/>
                  </a:lnTo>
                  <a:lnTo>
                    <a:pt x="397" y="314"/>
                  </a:lnTo>
                  <a:lnTo>
                    <a:pt x="406" y="296"/>
                  </a:lnTo>
                  <a:lnTo>
                    <a:pt x="411" y="278"/>
                  </a:lnTo>
                  <a:lnTo>
                    <a:pt x="417" y="259"/>
                  </a:lnTo>
                  <a:lnTo>
                    <a:pt x="420" y="237"/>
                  </a:lnTo>
                  <a:lnTo>
                    <a:pt x="422" y="216"/>
                  </a:lnTo>
                  <a:lnTo>
                    <a:pt x="432" y="216"/>
                  </a:lnTo>
                  <a:close/>
                </a:path>
              </a:pathLst>
            </a:custGeom>
            <a:solidFill>
              <a:srgbClr val="D8EFFF"/>
            </a:solidFill>
            <a:ln w="9525">
              <a:noFill/>
              <a:round/>
              <a:headEnd/>
              <a:tailEnd/>
            </a:ln>
          </p:spPr>
          <p:txBody>
            <a:bodyPr/>
            <a:lstStyle/>
            <a:p>
              <a:endParaRPr lang="en-US"/>
            </a:p>
          </p:txBody>
        </p:sp>
        <p:sp>
          <p:nvSpPr>
            <p:cNvPr id="53423" name="Freeform 176"/>
            <p:cNvSpPr>
              <a:spLocks/>
            </p:cNvSpPr>
            <p:nvPr/>
          </p:nvSpPr>
          <p:spPr bwMode="auto">
            <a:xfrm>
              <a:off x="4383237" y="3033738"/>
              <a:ext cx="595489" cy="669925"/>
            </a:xfrm>
            <a:custGeom>
              <a:avLst/>
              <a:gdLst>
                <a:gd name="T0" fmla="*/ 2147483647 w 422"/>
                <a:gd name="T1" fmla="*/ 2147483647 h 422"/>
                <a:gd name="T2" fmla="*/ 2147483647 w 422"/>
                <a:gd name="T3" fmla="*/ 2147483647 h 422"/>
                <a:gd name="T4" fmla="*/ 2147483647 w 422"/>
                <a:gd name="T5" fmla="*/ 2147483647 h 422"/>
                <a:gd name="T6" fmla="*/ 2147483647 w 422"/>
                <a:gd name="T7" fmla="*/ 2147483647 h 422"/>
                <a:gd name="T8" fmla="*/ 2147483647 w 422"/>
                <a:gd name="T9" fmla="*/ 2147483647 h 422"/>
                <a:gd name="T10" fmla="*/ 2147483647 w 422"/>
                <a:gd name="T11" fmla="*/ 2147483647 h 422"/>
                <a:gd name="T12" fmla="*/ 2147483647 w 422"/>
                <a:gd name="T13" fmla="*/ 2147483647 h 422"/>
                <a:gd name="T14" fmla="*/ 2147483647 w 422"/>
                <a:gd name="T15" fmla="*/ 2147483647 h 422"/>
                <a:gd name="T16" fmla="*/ 2147483647 w 422"/>
                <a:gd name="T17" fmla="*/ 2147483647 h 422"/>
                <a:gd name="T18" fmla="*/ 2147483647 w 422"/>
                <a:gd name="T19" fmla="*/ 2147483647 h 422"/>
                <a:gd name="T20" fmla="*/ 0 w 422"/>
                <a:gd name="T21" fmla="*/ 2147483647 h 422"/>
                <a:gd name="T22" fmla="*/ 2147483647 w 422"/>
                <a:gd name="T23" fmla="*/ 2147483647 h 422"/>
                <a:gd name="T24" fmla="*/ 2147483647 w 422"/>
                <a:gd name="T25" fmla="*/ 2147483647 h 422"/>
                <a:gd name="T26" fmla="*/ 2147483647 w 422"/>
                <a:gd name="T27" fmla="*/ 2147483647 h 422"/>
                <a:gd name="T28" fmla="*/ 2147483647 w 422"/>
                <a:gd name="T29" fmla="*/ 2147483647 h 422"/>
                <a:gd name="T30" fmla="*/ 2147483647 w 422"/>
                <a:gd name="T31" fmla="*/ 2147483647 h 422"/>
                <a:gd name="T32" fmla="*/ 2147483647 w 422"/>
                <a:gd name="T33" fmla="*/ 2147483647 h 422"/>
                <a:gd name="T34" fmla="*/ 2147483647 w 422"/>
                <a:gd name="T35" fmla="*/ 2147483647 h 422"/>
                <a:gd name="T36" fmla="*/ 2147483647 w 422"/>
                <a:gd name="T37" fmla="*/ 2147483647 h 422"/>
                <a:gd name="T38" fmla="*/ 2147483647 w 422"/>
                <a:gd name="T39" fmla="*/ 2147483647 h 422"/>
                <a:gd name="T40" fmla="*/ 2147483647 w 422"/>
                <a:gd name="T41" fmla="*/ 2147483647 h 422"/>
                <a:gd name="T42" fmla="*/ 2147483647 w 422"/>
                <a:gd name="T43" fmla="*/ 2147483647 h 422"/>
                <a:gd name="T44" fmla="*/ 2147483647 w 422"/>
                <a:gd name="T45" fmla="*/ 2147483647 h 422"/>
                <a:gd name="T46" fmla="*/ 2147483647 w 422"/>
                <a:gd name="T47" fmla="*/ 2147483647 h 422"/>
                <a:gd name="T48" fmla="*/ 2147483647 w 422"/>
                <a:gd name="T49" fmla="*/ 2147483647 h 422"/>
                <a:gd name="T50" fmla="*/ 2147483647 w 422"/>
                <a:gd name="T51" fmla="*/ 2147483647 h 422"/>
                <a:gd name="T52" fmla="*/ 2147483647 w 422"/>
                <a:gd name="T53" fmla="*/ 2147483647 h 422"/>
                <a:gd name="T54" fmla="*/ 2147483647 w 422"/>
                <a:gd name="T55" fmla="*/ 2147483647 h 422"/>
                <a:gd name="T56" fmla="*/ 2147483647 w 422"/>
                <a:gd name="T57" fmla="*/ 2147483647 h 422"/>
                <a:gd name="T58" fmla="*/ 2147483647 w 422"/>
                <a:gd name="T59" fmla="*/ 2147483647 h 422"/>
                <a:gd name="T60" fmla="*/ 2147483647 w 422"/>
                <a:gd name="T61" fmla="*/ 2147483647 h 422"/>
                <a:gd name="T62" fmla="*/ 2147483647 w 422"/>
                <a:gd name="T63" fmla="*/ 2147483647 h 422"/>
                <a:gd name="T64" fmla="*/ 2147483647 w 422"/>
                <a:gd name="T65" fmla="*/ 2147483647 h 422"/>
                <a:gd name="T66" fmla="*/ 2147483647 w 422"/>
                <a:gd name="T67" fmla="*/ 2147483647 h 422"/>
                <a:gd name="T68" fmla="*/ 2147483647 w 422"/>
                <a:gd name="T69" fmla="*/ 2147483647 h 422"/>
                <a:gd name="T70" fmla="*/ 2147483647 w 422"/>
                <a:gd name="T71" fmla="*/ 2147483647 h 422"/>
                <a:gd name="T72" fmla="*/ 2147483647 w 422"/>
                <a:gd name="T73" fmla="*/ 2147483647 h 422"/>
                <a:gd name="T74" fmla="*/ 2147483647 w 422"/>
                <a:gd name="T75" fmla="*/ 2147483647 h 422"/>
                <a:gd name="T76" fmla="*/ 2147483647 w 422"/>
                <a:gd name="T77" fmla="*/ 2147483647 h 422"/>
                <a:gd name="T78" fmla="*/ 2147483647 w 422"/>
                <a:gd name="T79" fmla="*/ 2147483647 h 422"/>
                <a:gd name="T80" fmla="*/ 2147483647 w 422"/>
                <a:gd name="T81" fmla="*/ 2147483647 h 422"/>
                <a:gd name="T82" fmla="*/ 2147483647 w 422"/>
                <a:gd name="T83" fmla="*/ 2147483647 h 422"/>
                <a:gd name="T84" fmla="*/ 2147483647 w 422"/>
                <a:gd name="T85" fmla="*/ 2147483647 h 42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22"/>
                <a:gd name="T130" fmla="*/ 0 h 422"/>
                <a:gd name="T131" fmla="*/ 422 w 422"/>
                <a:gd name="T132" fmla="*/ 422 h 42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22" h="422">
                  <a:moveTo>
                    <a:pt x="422" y="211"/>
                  </a:moveTo>
                  <a:lnTo>
                    <a:pt x="420" y="190"/>
                  </a:lnTo>
                  <a:lnTo>
                    <a:pt x="417" y="169"/>
                  </a:lnTo>
                  <a:lnTo>
                    <a:pt x="412" y="149"/>
                  </a:lnTo>
                  <a:lnTo>
                    <a:pt x="404" y="130"/>
                  </a:lnTo>
                  <a:lnTo>
                    <a:pt x="396" y="112"/>
                  </a:lnTo>
                  <a:lnTo>
                    <a:pt x="385" y="94"/>
                  </a:lnTo>
                  <a:lnTo>
                    <a:pt x="374" y="78"/>
                  </a:lnTo>
                  <a:lnTo>
                    <a:pt x="360" y="62"/>
                  </a:lnTo>
                  <a:lnTo>
                    <a:pt x="344" y="50"/>
                  </a:lnTo>
                  <a:lnTo>
                    <a:pt x="328" y="37"/>
                  </a:lnTo>
                  <a:lnTo>
                    <a:pt x="310" y="27"/>
                  </a:lnTo>
                  <a:lnTo>
                    <a:pt x="293" y="18"/>
                  </a:lnTo>
                  <a:lnTo>
                    <a:pt x="273" y="11"/>
                  </a:lnTo>
                  <a:lnTo>
                    <a:pt x="254" y="5"/>
                  </a:lnTo>
                  <a:lnTo>
                    <a:pt x="232" y="2"/>
                  </a:lnTo>
                  <a:lnTo>
                    <a:pt x="211" y="0"/>
                  </a:lnTo>
                  <a:lnTo>
                    <a:pt x="190" y="2"/>
                  </a:lnTo>
                  <a:lnTo>
                    <a:pt x="169" y="5"/>
                  </a:lnTo>
                  <a:lnTo>
                    <a:pt x="147" y="11"/>
                  </a:lnTo>
                  <a:lnTo>
                    <a:pt x="130" y="18"/>
                  </a:lnTo>
                  <a:lnTo>
                    <a:pt x="110" y="27"/>
                  </a:lnTo>
                  <a:lnTo>
                    <a:pt x="92" y="37"/>
                  </a:lnTo>
                  <a:lnTo>
                    <a:pt x="76" y="50"/>
                  </a:lnTo>
                  <a:lnTo>
                    <a:pt x="62" y="62"/>
                  </a:lnTo>
                  <a:lnTo>
                    <a:pt x="48" y="78"/>
                  </a:lnTo>
                  <a:lnTo>
                    <a:pt x="36" y="94"/>
                  </a:lnTo>
                  <a:lnTo>
                    <a:pt x="25" y="112"/>
                  </a:lnTo>
                  <a:lnTo>
                    <a:pt x="16" y="130"/>
                  </a:lnTo>
                  <a:lnTo>
                    <a:pt x="9" y="149"/>
                  </a:lnTo>
                  <a:lnTo>
                    <a:pt x="4" y="169"/>
                  </a:lnTo>
                  <a:lnTo>
                    <a:pt x="2" y="190"/>
                  </a:lnTo>
                  <a:lnTo>
                    <a:pt x="0" y="211"/>
                  </a:lnTo>
                  <a:lnTo>
                    <a:pt x="2" y="232"/>
                  </a:lnTo>
                  <a:lnTo>
                    <a:pt x="4" y="254"/>
                  </a:lnTo>
                  <a:lnTo>
                    <a:pt x="9" y="275"/>
                  </a:lnTo>
                  <a:lnTo>
                    <a:pt x="16" y="293"/>
                  </a:lnTo>
                  <a:lnTo>
                    <a:pt x="25" y="312"/>
                  </a:lnTo>
                  <a:lnTo>
                    <a:pt x="36" y="330"/>
                  </a:lnTo>
                  <a:lnTo>
                    <a:pt x="48" y="346"/>
                  </a:lnTo>
                  <a:lnTo>
                    <a:pt x="62" y="360"/>
                  </a:lnTo>
                  <a:lnTo>
                    <a:pt x="76" y="374"/>
                  </a:lnTo>
                  <a:lnTo>
                    <a:pt x="92" y="387"/>
                  </a:lnTo>
                  <a:lnTo>
                    <a:pt x="110" y="397"/>
                  </a:lnTo>
                  <a:lnTo>
                    <a:pt x="130" y="406"/>
                  </a:lnTo>
                  <a:lnTo>
                    <a:pt x="147" y="413"/>
                  </a:lnTo>
                  <a:lnTo>
                    <a:pt x="169" y="419"/>
                  </a:lnTo>
                  <a:lnTo>
                    <a:pt x="190" y="420"/>
                  </a:lnTo>
                  <a:lnTo>
                    <a:pt x="211" y="422"/>
                  </a:lnTo>
                  <a:lnTo>
                    <a:pt x="232" y="420"/>
                  </a:lnTo>
                  <a:lnTo>
                    <a:pt x="254" y="419"/>
                  </a:lnTo>
                  <a:lnTo>
                    <a:pt x="273" y="413"/>
                  </a:lnTo>
                  <a:lnTo>
                    <a:pt x="293" y="406"/>
                  </a:lnTo>
                  <a:lnTo>
                    <a:pt x="310" y="397"/>
                  </a:lnTo>
                  <a:lnTo>
                    <a:pt x="328" y="387"/>
                  </a:lnTo>
                  <a:lnTo>
                    <a:pt x="344" y="374"/>
                  </a:lnTo>
                  <a:lnTo>
                    <a:pt x="360" y="360"/>
                  </a:lnTo>
                  <a:lnTo>
                    <a:pt x="374" y="346"/>
                  </a:lnTo>
                  <a:lnTo>
                    <a:pt x="385" y="330"/>
                  </a:lnTo>
                  <a:lnTo>
                    <a:pt x="396" y="312"/>
                  </a:lnTo>
                  <a:lnTo>
                    <a:pt x="404" y="293"/>
                  </a:lnTo>
                  <a:lnTo>
                    <a:pt x="412" y="275"/>
                  </a:lnTo>
                  <a:lnTo>
                    <a:pt x="417" y="254"/>
                  </a:lnTo>
                  <a:lnTo>
                    <a:pt x="420" y="232"/>
                  </a:lnTo>
                  <a:lnTo>
                    <a:pt x="422" y="211"/>
                  </a:lnTo>
                  <a:lnTo>
                    <a:pt x="412" y="211"/>
                  </a:lnTo>
                  <a:lnTo>
                    <a:pt x="410" y="192"/>
                  </a:lnTo>
                  <a:lnTo>
                    <a:pt x="406" y="172"/>
                  </a:lnTo>
                  <a:lnTo>
                    <a:pt x="401" y="153"/>
                  </a:lnTo>
                  <a:lnTo>
                    <a:pt x="396" y="133"/>
                  </a:lnTo>
                  <a:lnTo>
                    <a:pt x="387" y="117"/>
                  </a:lnTo>
                  <a:lnTo>
                    <a:pt x="376" y="99"/>
                  </a:lnTo>
                  <a:lnTo>
                    <a:pt x="365" y="85"/>
                  </a:lnTo>
                  <a:lnTo>
                    <a:pt x="353" y="71"/>
                  </a:lnTo>
                  <a:lnTo>
                    <a:pt x="339" y="57"/>
                  </a:lnTo>
                  <a:lnTo>
                    <a:pt x="323" y="46"/>
                  </a:lnTo>
                  <a:lnTo>
                    <a:pt x="307" y="36"/>
                  </a:lnTo>
                  <a:lnTo>
                    <a:pt x="289" y="27"/>
                  </a:lnTo>
                  <a:lnTo>
                    <a:pt x="270" y="21"/>
                  </a:lnTo>
                  <a:lnTo>
                    <a:pt x="252" y="16"/>
                  </a:lnTo>
                  <a:lnTo>
                    <a:pt x="231" y="13"/>
                  </a:lnTo>
                  <a:lnTo>
                    <a:pt x="211" y="13"/>
                  </a:lnTo>
                  <a:lnTo>
                    <a:pt x="190" y="13"/>
                  </a:lnTo>
                  <a:lnTo>
                    <a:pt x="170" y="16"/>
                  </a:lnTo>
                  <a:lnTo>
                    <a:pt x="151" y="21"/>
                  </a:lnTo>
                  <a:lnTo>
                    <a:pt x="133" y="27"/>
                  </a:lnTo>
                  <a:lnTo>
                    <a:pt x="115" y="36"/>
                  </a:lnTo>
                  <a:lnTo>
                    <a:pt x="99" y="46"/>
                  </a:lnTo>
                  <a:lnTo>
                    <a:pt x="84" y="57"/>
                  </a:lnTo>
                  <a:lnTo>
                    <a:pt x="69" y="71"/>
                  </a:lnTo>
                  <a:lnTo>
                    <a:pt x="57" y="85"/>
                  </a:lnTo>
                  <a:lnTo>
                    <a:pt x="45" y="99"/>
                  </a:lnTo>
                  <a:lnTo>
                    <a:pt x="36" y="117"/>
                  </a:lnTo>
                  <a:lnTo>
                    <a:pt x="27" y="133"/>
                  </a:lnTo>
                  <a:lnTo>
                    <a:pt x="20" y="153"/>
                  </a:lnTo>
                  <a:lnTo>
                    <a:pt x="14" y="172"/>
                  </a:lnTo>
                  <a:lnTo>
                    <a:pt x="13" y="192"/>
                  </a:lnTo>
                  <a:lnTo>
                    <a:pt x="11" y="211"/>
                  </a:lnTo>
                  <a:lnTo>
                    <a:pt x="13" y="232"/>
                  </a:lnTo>
                  <a:lnTo>
                    <a:pt x="14" y="252"/>
                  </a:lnTo>
                  <a:lnTo>
                    <a:pt x="20" y="271"/>
                  </a:lnTo>
                  <a:lnTo>
                    <a:pt x="27" y="289"/>
                  </a:lnTo>
                  <a:lnTo>
                    <a:pt x="36" y="307"/>
                  </a:lnTo>
                  <a:lnTo>
                    <a:pt x="45" y="323"/>
                  </a:lnTo>
                  <a:lnTo>
                    <a:pt x="57" y="339"/>
                  </a:lnTo>
                  <a:lnTo>
                    <a:pt x="69" y="353"/>
                  </a:lnTo>
                  <a:lnTo>
                    <a:pt x="84" y="365"/>
                  </a:lnTo>
                  <a:lnTo>
                    <a:pt x="99" y="378"/>
                  </a:lnTo>
                  <a:lnTo>
                    <a:pt x="115" y="387"/>
                  </a:lnTo>
                  <a:lnTo>
                    <a:pt x="133" y="396"/>
                  </a:lnTo>
                  <a:lnTo>
                    <a:pt x="151" y="403"/>
                  </a:lnTo>
                  <a:lnTo>
                    <a:pt x="170" y="408"/>
                  </a:lnTo>
                  <a:lnTo>
                    <a:pt x="190" y="410"/>
                  </a:lnTo>
                  <a:lnTo>
                    <a:pt x="211" y="411"/>
                  </a:lnTo>
                  <a:lnTo>
                    <a:pt x="231" y="410"/>
                  </a:lnTo>
                  <a:lnTo>
                    <a:pt x="252" y="408"/>
                  </a:lnTo>
                  <a:lnTo>
                    <a:pt x="270" y="403"/>
                  </a:lnTo>
                  <a:lnTo>
                    <a:pt x="289" y="396"/>
                  </a:lnTo>
                  <a:lnTo>
                    <a:pt x="307" y="387"/>
                  </a:lnTo>
                  <a:lnTo>
                    <a:pt x="323" y="378"/>
                  </a:lnTo>
                  <a:lnTo>
                    <a:pt x="339" y="365"/>
                  </a:lnTo>
                  <a:lnTo>
                    <a:pt x="353" y="353"/>
                  </a:lnTo>
                  <a:lnTo>
                    <a:pt x="365" y="339"/>
                  </a:lnTo>
                  <a:lnTo>
                    <a:pt x="376" y="323"/>
                  </a:lnTo>
                  <a:lnTo>
                    <a:pt x="387" y="307"/>
                  </a:lnTo>
                  <a:lnTo>
                    <a:pt x="396" y="289"/>
                  </a:lnTo>
                  <a:lnTo>
                    <a:pt x="401" y="271"/>
                  </a:lnTo>
                  <a:lnTo>
                    <a:pt x="406" y="252"/>
                  </a:lnTo>
                  <a:lnTo>
                    <a:pt x="410" y="232"/>
                  </a:lnTo>
                  <a:lnTo>
                    <a:pt x="412" y="211"/>
                  </a:lnTo>
                  <a:lnTo>
                    <a:pt x="422" y="211"/>
                  </a:lnTo>
                  <a:close/>
                </a:path>
              </a:pathLst>
            </a:custGeom>
            <a:solidFill>
              <a:srgbClr val="D9EFFF"/>
            </a:solidFill>
            <a:ln w="9525">
              <a:noFill/>
              <a:round/>
              <a:headEnd/>
              <a:tailEnd/>
            </a:ln>
          </p:spPr>
          <p:txBody>
            <a:bodyPr/>
            <a:lstStyle/>
            <a:p>
              <a:endParaRPr lang="en-US"/>
            </a:p>
          </p:txBody>
        </p:sp>
        <p:sp>
          <p:nvSpPr>
            <p:cNvPr id="53424" name="Freeform 177"/>
            <p:cNvSpPr>
              <a:spLocks/>
            </p:cNvSpPr>
            <p:nvPr/>
          </p:nvSpPr>
          <p:spPr bwMode="auto">
            <a:xfrm>
              <a:off x="4391702" y="3041671"/>
              <a:ext cx="579966" cy="654050"/>
            </a:xfrm>
            <a:custGeom>
              <a:avLst/>
              <a:gdLst>
                <a:gd name="T0" fmla="*/ 2147483647 w 411"/>
                <a:gd name="T1" fmla="*/ 2147483647 h 412"/>
                <a:gd name="T2" fmla="*/ 2147483647 w 411"/>
                <a:gd name="T3" fmla="*/ 2147483647 h 412"/>
                <a:gd name="T4" fmla="*/ 2147483647 w 411"/>
                <a:gd name="T5" fmla="*/ 2147483647 h 412"/>
                <a:gd name="T6" fmla="*/ 2147483647 w 411"/>
                <a:gd name="T7" fmla="*/ 2147483647 h 412"/>
                <a:gd name="T8" fmla="*/ 2147483647 w 411"/>
                <a:gd name="T9" fmla="*/ 2147483647 h 412"/>
                <a:gd name="T10" fmla="*/ 2147483647 w 411"/>
                <a:gd name="T11" fmla="*/ 2147483647 h 412"/>
                <a:gd name="T12" fmla="*/ 2147483647 w 411"/>
                <a:gd name="T13" fmla="*/ 2147483647 h 412"/>
                <a:gd name="T14" fmla="*/ 2147483647 w 411"/>
                <a:gd name="T15" fmla="*/ 2147483647 h 412"/>
                <a:gd name="T16" fmla="*/ 2147483647 w 411"/>
                <a:gd name="T17" fmla="*/ 2147483647 h 412"/>
                <a:gd name="T18" fmla="*/ 2147483647 w 411"/>
                <a:gd name="T19" fmla="*/ 2147483647 h 412"/>
                <a:gd name="T20" fmla="*/ 0 w 411"/>
                <a:gd name="T21" fmla="*/ 2147483647 h 412"/>
                <a:gd name="T22" fmla="*/ 2147483647 w 411"/>
                <a:gd name="T23" fmla="*/ 2147483647 h 412"/>
                <a:gd name="T24" fmla="*/ 2147483647 w 411"/>
                <a:gd name="T25" fmla="*/ 2147483647 h 412"/>
                <a:gd name="T26" fmla="*/ 2147483647 w 411"/>
                <a:gd name="T27" fmla="*/ 2147483647 h 412"/>
                <a:gd name="T28" fmla="*/ 2147483647 w 411"/>
                <a:gd name="T29" fmla="*/ 2147483647 h 412"/>
                <a:gd name="T30" fmla="*/ 2147483647 w 411"/>
                <a:gd name="T31" fmla="*/ 2147483647 h 412"/>
                <a:gd name="T32" fmla="*/ 2147483647 w 411"/>
                <a:gd name="T33" fmla="*/ 2147483647 h 412"/>
                <a:gd name="T34" fmla="*/ 2147483647 w 411"/>
                <a:gd name="T35" fmla="*/ 2147483647 h 412"/>
                <a:gd name="T36" fmla="*/ 2147483647 w 411"/>
                <a:gd name="T37" fmla="*/ 2147483647 h 412"/>
                <a:gd name="T38" fmla="*/ 2147483647 w 411"/>
                <a:gd name="T39" fmla="*/ 2147483647 h 412"/>
                <a:gd name="T40" fmla="*/ 2147483647 w 411"/>
                <a:gd name="T41" fmla="*/ 2147483647 h 412"/>
                <a:gd name="T42" fmla="*/ 2147483647 w 411"/>
                <a:gd name="T43" fmla="*/ 2147483647 h 412"/>
                <a:gd name="T44" fmla="*/ 2147483647 w 411"/>
                <a:gd name="T45" fmla="*/ 2147483647 h 412"/>
                <a:gd name="T46" fmla="*/ 2147483647 w 411"/>
                <a:gd name="T47" fmla="*/ 2147483647 h 412"/>
                <a:gd name="T48" fmla="*/ 2147483647 w 411"/>
                <a:gd name="T49" fmla="*/ 2147483647 h 412"/>
                <a:gd name="T50" fmla="*/ 2147483647 w 411"/>
                <a:gd name="T51" fmla="*/ 2147483647 h 412"/>
                <a:gd name="T52" fmla="*/ 2147483647 w 411"/>
                <a:gd name="T53" fmla="*/ 2147483647 h 412"/>
                <a:gd name="T54" fmla="*/ 2147483647 w 411"/>
                <a:gd name="T55" fmla="*/ 2147483647 h 412"/>
                <a:gd name="T56" fmla="*/ 2147483647 w 411"/>
                <a:gd name="T57" fmla="*/ 2147483647 h 412"/>
                <a:gd name="T58" fmla="*/ 2147483647 w 411"/>
                <a:gd name="T59" fmla="*/ 2147483647 h 412"/>
                <a:gd name="T60" fmla="*/ 2147483647 w 411"/>
                <a:gd name="T61" fmla="*/ 2147483647 h 412"/>
                <a:gd name="T62" fmla="*/ 2147483647 w 411"/>
                <a:gd name="T63" fmla="*/ 2147483647 h 412"/>
                <a:gd name="T64" fmla="*/ 2147483647 w 411"/>
                <a:gd name="T65" fmla="*/ 2147483647 h 412"/>
                <a:gd name="T66" fmla="*/ 2147483647 w 411"/>
                <a:gd name="T67" fmla="*/ 2147483647 h 412"/>
                <a:gd name="T68" fmla="*/ 2147483647 w 411"/>
                <a:gd name="T69" fmla="*/ 2147483647 h 412"/>
                <a:gd name="T70" fmla="*/ 2147483647 w 411"/>
                <a:gd name="T71" fmla="*/ 2147483647 h 412"/>
                <a:gd name="T72" fmla="*/ 2147483647 w 411"/>
                <a:gd name="T73" fmla="*/ 2147483647 h 412"/>
                <a:gd name="T74" fmla="*/ 2147483647 w 411"/>
                <a:gd name="T75" fmla="*/ 2147483647 h 412"/>
                <a:gd name="T76" fmla="*/ 2147483647 w 411"/>
                <a:gd name="T77" fmla="*/ 2147483647 h 412"/>
                <a:gd name="T78" fmla="*/ 2147483647 w 411"/>
                <a:gd name="T79" fmla="*/ 2147483647 h 412"/>
                <a:gd name="T80" fmla="*/ 2147483647 w 411"/>
                <a:gd name="T81" fmla="*/ 2147483647 h 412"/>
                <a:gd name="T82" fmla="*/ 2147483647 w 411"/>
                <a:gd name="T83" fmla="*/ 2147483647 h 412"/>
                <a:gd name="T84" fmla="*/ 2147483647 w 411"/>
                <a:gd name="T85" fmla="*/ 2147483647 h 4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11"/>
                <a:gd name="T130" fmla="*/ 0 h 412"/>
                <a:gd name="T131" fmla="*/ 411 w 411"/>
                <a:gd name="T132" fmla="*/ 412 h 4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11" h="412">
                  <a:moveTo>
                    <a:pt x="411" y="206"/>
                  </a:moveTo>
                  <a:lnTo>
                    <a:pt x="409" y="185"/>
                  </a:lnTo>
                  <a:lnTo>
                    <a:pt x="406" y="165"/>
                  </a:lnTo>
                  <a:lnTo>
                    <a:pt x="400" y="146"/>
                  </a:lnTo>
                  <a:lnTo>
                    <a:pt x="395" y="126"/>
                  </a:lnTo>
                  <a:lnTo>
                    <a:pt x="386" y="109"/>
                  </a:lnTo>
                  <a:lnTo>
                    <a:pt x="375" y="93"/>
                  </a:lnTo>
                  <a:lnTo>
                    <a:pt x="363" y="77"/>
                  </a:lnTo>
                  <a:lnTo>
                    <a:pt x="351" y="61"/>
                  </a:lnTo>
                  <a:lnTo>
                    <a:pt x="335" y="48"/>
                  </a:lnTo>
                  <a:lnTo>
                    <a:pt x="320" y="36"/>
                  </a:lnTo>
                  <a:lnTo>
                    <a:pt x="303" y="25"/>
                  </a:lnTo>
                  <a:lnTo>
                    <a:pt x="285" y="18"/>
                  </a:lnTo>
                  <a:lnTo>
                    <a:pt x="265" y="11"/>
                  </a:lnTo>
                  <a:lnTo>
                    <a:pt x="246" y="6"/>
                  </a:lnTo>
                  <a:lnTo>
                    <a:pt x="226" y="2"/>
                  </a:lnTo>
                  <a:lnTo>
                    <a:pt x="205" y="0"/>
                  </a:lnTo>
                  <a:lnTo>
                    <a:pt x="184" y="2"/>
                  </a:lnTo>
                  <a:lnTo>
                    <a:pt x="163" y="6"/>
                  </a:lnTo>
                  <a:lnTo>
                    <a:pt x="143" y="11"/>
                  </a:lnTo>
                  <a:lnTo>
                    <a:pt x="125" y="18"/>
                  </a:lnTo>
                  <a:lnTo>
                    <a:pt x="108" y="25"/>
                  </a:lnTo>
                  <a:lnTo>
                    <a:pt x="90" y="36"/>
                  </a:lnTo>
                  <a:lnTo>
                    <a:pt x="74" y="48"/>
                  </a:lnTo>
                  <a:lnTo>
                    <a:pt x="60" y="61"/>
                  </a:lnTo>
                  <a:lnTo>
                    <a:pt x="46" y="77"/>
                  </a:lnTo>
                  <a:lnTo>
                    <a:pt x="35" y="93"/>
                  </a:lnTo>
                  <a:lnTo>
                    <a:pt x="24" y="109"/>
                  </a:lnTo>
                  <a:lnTo>
                    <a:pt x="15" y="126"/>
                  </a:lnTo>
                  <a:lnTo>
                    <a:pt x="8" y="146"/>
                  </a:lnTo>
                  <a:lnTo>
                    <a:pt x="3" y="165"/>
                  </a:lnTo>
                  <a:lnTo>
                    <a:pt x="1" y="185"/>
                  </a:lnTo>
                  <a:lnTo>
                    <a:pt x="0" y="206"/>
                  </a:lnTo>
                  <a:lnTo>
                    <a:pt x="1" y="227"/>
                  </a:lnTo>
                  <a:lnTo>
                    <a:pt x="3" y="249"/>
                  </a:lnTo>
                  <a:lnTo>
                    <a:pt x="8" y="268"/>
                  </a:lnTo>
                  <a:lnTo>
                    <a:pt x="15" y="286"/>
                  </a:lnTo>
                  <a:lnTo>
                    <a:pt x="24" y="304"/>
                  </a:lnTo>
                  <a:lnTo>
                    <a:pt x="35" y="321"/>
                  </a:lnTo>
                  <a:lnTo>
                    <a:pt x="46" y="337"/>
                  </a:lnTo>
                  <a:lnTo>
                    <a:pt x="60" y="352"/>
                  </a:lnTo>
                  <a:lnTo>
                    <a:pt x="74" y="366"/>
                  </a:lnTo>
                  <a:lnTo>
                    <a:pt x="90" y="376"/>
                  </a:lnTo>
                  <a:lnTo>
                    <a:pt x="108" y="387"/>
                  </a:lnTo>
                  <a:lnTo>
                    <a:pt x="125" y="396"/>
                  </a:lnTo>
                  <a:lnTo>
                    <a:pt x="143" y="403"/>
                  </a:lnTo>
                  <a:lnTo>
                    <a:pt x="163" y="408"/>
                  </a:lnTo>
                  <a:lnTo>
                    <a:pt x="184" y="410"/>
                  </a:lnTo>
                  <a:lnTo>
                    <a:pt x="205" y="412"/>
                  </a:lnTo>
                  <a:lnTo>
                    <a:pt x="226" y="410"/>
                  </a:lnTo>
                  <a:lnTo>
                    <a:pt x="246" y="408"/>
                  </a:lnTo>
                  <a:lnTo>
                    <a:pt x="265" y="403"/>
                  </a:lnTo>
                  <a:lnTo>
                    <a:pt x="285" y="396"/>
                  </a:lnTo>
                  <a:lnTo>
                    <a:pt x="303" y="387"/>
                  </a:lnTo>
                  <a:lnTo>
                    <a:pt x="320" y="376"/>
                  </a:lnTo>
                  <a:lnTo>
                    <a:pt x="335" y="366"/>
                  </a:lnTo>
                  <a:lnTo>
                    <a:pt x="351" y="352"/>
                  </a:lnTo>
                  <a:lnTo>
                    <a:pt x="363" y="337"/>
                  </a:lnTo>
                  <a:lnTo>
                    <a:pt x="375" y="321"/>
                  </a:lnTo>
                  <a:lnTo>
                    <a:pt x="386" y="304"/>
                  </a:lnTo>
                  <a:lnTo>
                    <a:pt x="395" y="286"/>
                  </a:lnTo>
                  <a:lnTo>
                    <a:pt x="400" y="268"/>
                  </a:lnTo>
                  <a:lnTo>
                    <a:pt x="406" y="249"/>
                  </a:lnTo>
                  <a:lnTo>
                    <a:pt x="409" y="227"/>
                  </a:lnTo>
                  <a:lnTo>
                    <a:pt x="411" y="206"/>
                  </a:lnTo>
                  <a:lnTo>
                    <a:pt x="400" y="206"/>
                  </a:lnTo>
                  <a:lnTo>
                    <a:pt x="398" y="187"/>
                  </a:lnTo>
                  <a:lnTo>
                    <a:pt x="395" y="167"/>
                  </a:lnTo>
                  <a:lnTo>
                    <a:pt x="391" y="149"/>
                  </a:lnTo>
                  <a:lnTo>
                    <a:pt x="384" y="132"/>
                  </a:lnTo>
                  <a:lnTo>
                    <a:pt x="375" y="114"/>
                  </a:lnTo>
                  <a:lnTo>
                    <a:pt x="367" y="98"/>
                  </a:lnTo>
                  <a:lnTo>
                    <a:pt x="354" y="82"/>
                  </a:lnTo>
                  <a:lnTo>
                    <a:pt x="342" y="70"/>
                  </a:lnTo>
                  <a:lnTo>
                    <a:pt x="329" y="57"/>
                  </a:lnTo>
                  <a:lnTo>
                    <a:pt x="313" y="45"/>
                  </a:lnTo>
                  <a:lnTo>
                    <a:pt x="297" y="36"/>
                  </a:lnTo>
                  <a:lnTo>
                    <a:pt x="280" y="27"/>
                  </a:lnTo>
                  <a:lnTo>
                    <a:pt x="262" y="22"/>
                  </a:lnTo>
                  <a:lnTo>
                    <a:pt x="244" y="16"/>
                  </a:lnTo>
                  <a:lnTo>
                    <a:pt x="225" y="13"/>
                  </a:lnTo>
                  <a:lnTo>
                    <a:pt x="205" y="13"/>
                  </a:lnTo>
                  <a:lnTo>
                    <a:pt x="186" y="13"/>
                  </a:lnTo>
                  <a:lnTo>
                    <a:pt x="166" y="16"/>
                  </a:lnTo>
                  <a:lnTo>
                    <a:pt x="147" y="22"/>
                  </a:lnTo>
                  <a:lnTo>
                    <a:pt x="129" y="27"/>
                  </a:lnTo>
                  <a:lnTo>
                    <a:pt x="113" y="36"/>
                  </a:lnTo>
                  <a:lnTo>
                    <a:pt x="95" y="45"/>
                  </a:lnTo>
                  <a:lnTo>
                    <a:pt x="81" y="57"/>
                  </a:lnTo>
                  <a:lnTo>
                    <a:pt x="67" y="70"/>
                  </a:lnTo>
                  <a:lnTo>
                    <a:pt x="54" y="82"/>
                  </a:lnTo>
                  <a:lnTo>
                    <a:pt x="44" y="98"/>
                  </a:lnTo>
                  <a:lnTo>
                    <a:pt x="33" y="114"/>
                  </a:lnTo>
                  <a:lnTo>
                    <a:pt x="26" y="132"/>
                  </a:lnTo>
                  <a:lnTo>
                    <a:pt x="19" y="149"/>
                  </a:lnTo>
                  <a:lnTo>
                    <a:pt x="14" y="167"/>
                  </a:lnTo>
                  <a:lnTo>
                    <a:pt x="12" y="187"/>
                  </a:lnTo>
                  <a:lnTo>
                    <a:pt x="10" y="206"/>
                  </a:lnTo>
                  <a:lnTo>
                    <a:pt x="12" y="226"/>
                  </a:lnTo>
                  <a:lnTo>
                    <a:pt x="14" y="245"/>
                  </a:lnTo>
                  <a:lnTo>
                    <a:pt x="19" y="265"/>
                  </a:lnTo>
                  <a:lnTo>
                    <a:pt x="26" y="282"/>
                  </a:lnTo>
                  <a:lnTo>
                    <a:pt x="33" y="300"/>
                  </a:lnTo>
                  <a:lnTo>
                    <a:pt x="44" y="316"/>
                  </a:lnTo>
                  <a:lnTo>
                    <a:pt x="54" y="330"/>
                  </a:lnTo>
                  <a:lnTo>
                    <a:pt x="67" y="344"/>
                  </a:lnTo>
                  <a:lnTo>
                    <a:pt x="81" y="357"/>
                  </a:lnTo>
                  <a:lnTo>
                    <a:pt x="95" y="367"/>
                  </a:lnTo>
                  <a:lnTo>
                    <a:pt x="113" y="378"/>
                  </a:lnTo>
                  <a:lnTo>
                    <a:pt x="129" y="385"/>
                  </a:lnTo>
                  <a:lnTo>
                    <a:pt x="147" y="392"/>
                  </a:lnTo>
                  <a:lnTo>
                    <a:pt x="166" y="398"/>
                  </a:lnTo>
                  <a:lnTo>
                    <a:pt x="186" y="399"/>
                  </a:lnTo>
                  <a:lnTo>
                    <a:pt x="205" y="401"/>
                  </a:lnTo>
                  <a:lnTo>
                    <a:pt x="225" y="399"/>
                  </a:lnTo>
                  <a:lnTo>
                    <a:pt x="244" y="398"/>
                  </a:lnTo>
                  <a:lnTo>
                    <a:pt x="262" y="392"/>
                  </a:lnTo>
                  <a:lnTo>
                    <a:pt x="280" y="385"/>
                  </a:lnTo>
                  <a:lnTo>
                    <a:pt x="297" y="378"/>
                  </a:lnTo>
                  <a:lnTo>
                    <a:pt x="313" y="367"/>
                  </a:lnTo>
                  <a:lnTo>
                    <a:pt x="329" y="357"/>
                  </a:lnTo>
                  <a:lnTo>
                    <a:pt x="342" y="344"/>
                  </a:lnTo>
                  <a:lnTo>
                    <a:pt x="354" y="330"/>
                  </a:lnTo>
                  <a:lnTo>
                    <a:pt x="367" y="316"/>
                  </a:lnTo>
                  <a:lnTo>
                    <a:pt x="375" y="300"/>
                  </a:lnTo>
                  <a:lnTo>
                    <a:pt x="384" y="282"/>
                  </a:lnTo>
                  <a:lnTo>
                    <a:pt x="391" y="265"/>
                  </a:lnTo>
                  <a:lnTo>
                    <a:pt x="395" y="245"/>
                  </a:lnTo>
                  <a:lnTo>
                    <a:pt x="398" y="226"/>
                  </a:lnTo>
                  <a:lnTo>
                    <a:pt x="400" y="206"/>
                  </a:lnTo>
                  <a:lnTo>
                    <a:pt x="411" y="206"/>
                  </a:lnTo>
                  <a:close/>
                </a:path>
              </a:pathLst>
            </a:custGeom>
            <a:solidFill>
              <a:srgbClr val="DAF0FF"/>
            </a:solidFill>
            <a:ln w="9525">
              <a:noFill/>
              <a:round/>
              <a:headEnd/>
              <a:tailEnd/>
            </a:ln>
          </p:spPr>
          <p:txBody>
            <a:bodyPr/>
            <a:lstStyle/>
            <a:p>
              <a:endParaRPr lang="en-US"/>
            </a:p>
          </p:txBody>
        </p:sp>
        <p:sp>
          <p:nvSpPr>
            <p:cNvPr id="53425" name="Freeform 178"/>
            <p:cNvSpPr>
              <a:spLocks/>
            </p:cNvSpPr>
            <p:nvPr/>
          </p:nvSpPr>
          <p:spPr bwMode="auto">
            <a:xfrm>
              <a:off x="4398757" y="3054373"/>
              <a:ext cx="565856" cy="631825"/>
            </a:xfrm>
            <a:custGeom>
              <a:avLst/>
              <a:gdLst>
                <a:gd name="T0" fmla="*/ 2147483647 w 401"/>
                <a:gd name="T1" fmla="*/ 2147483647 h 398"/>
                <a:gd name="T2" fmla="*/ 2147483647 w 401"/>
                <a:gd name="T3" fmla="*/ 2147483647 h 398"/>
                <a:gd name="T4" fmla="*/ 2147483647 w 401"/>
                <a:gd name="T5" fmla="*/ 2147483647 h 398"/>
                <a:gd name="T6" fmla="*/ 2147483647 w 401"/>
                <a:gd name="T7" fmla="*/ 2147483647 h 398"/>
                <a:gd name="T8" fmla="*/ 2147483647 w 401"/>
                <a:gd name="T9" fmla="*/ 2147483647 h 398"/>
                <a:gd name="T10" fmla="*/ 2147483647 w 401"/>
                <a:gd name="T11" fmla="*/ 0 h 398"/>
                <a:gd name="T12" fmla="*/ 2147483647 w 401"/>
                <a:gd name="T13" fmla="*/ 2147483647 h 398"/>
                <a:gd name="T14" fmla="*/ 2147483647 w 401"/>
                <a:gd name="T15" fmla="*/ 2147483647 h 398"/>
                <a:gd name="T16" fmla="*/ 2147483647 w 401"/>
                <a:gd name="T17" fmla="*/ 2147483647 h 398"/>
                <a:gd name="T18" fmla="*/ 2147483647 w 401"/>
                <a:gd name="T19" fmla="*/ 2147483647 h 398"/>
                <a:gd name="T20" fmla="*/ 0 w 401"/>
                <a:gd name="T21" fmla="*/ 2147483647 h 398"/>
                <a:gd name="T22" fmla="*/ 2147483647 w 401"/>
                <a:gd name="T23" fmla="*/ 2147483647 h 398"/>
                <a:gd name="T24" fmla="*/ 2147483647 w 401"/>
                <a:gd name="T25" fmla="*/ 2147483647 h 398"/>
                <a:gd name="T26" fmla="*/ 2147483647 w 401"/>
                <a:gd name="T27" fmla="*/ 2147483647 h 398"/>
                <a:gd name="T28" fmla="*/ 2147483647 w 401"/>
                <a:gd name="T29" fmla="*/ 2147483647 h 398"/>
                <a:gd name="T30" fmla="*/ 2147483647 w 401"/>
                <a:gd name="T31" fmla="*/ 2147483647 h 398"/>
                <a:gd name="T32" fmla="*/ 2147483647 w 401"/>
                <a:gd name="T33" fmla="*/ 2147483647 h 398"/>
                <a:gd name="T34" fmla="*/ 2147483647 w 401"/>
                <a:gd name="T35" fmla="*/ 2147483647 h 398"/>
                <a:gd name="T36" fmla="*/ 2147483647 w 401"/>
                <a:gd name="T37" fmla="*/ 2147483647 h 398"/>
                <a:gd name="T38" fmla="*/ 2147483647 w 401"/>
                <a:gd name="T39" fmla="*/ 2147483647 h 398"/>
                <a:gd name="T40" fmla="*/ 2147483647 w 401"/>
                <a:gd name="T41" fmla="*/ 2147483647 h 398"/>
                <a:gd name="T42" fmla="*/ 2147483647 w 401"/>
                <a:gd name="T43" fmla="*/ 2147483647 h 398"/>
                <a:gd name="T44" fmla="*/ 2147483647 w 401"/>
                <a:gd name="T45" fmla="*/ 2147483647 h 398"/>
                <a:gd name="T46" fmla="*/ 2147483647 w 401"/>
                <a:gd name="T47" fmla="*/ 2147483647 h 398"/>
                <a:gd name="T48" fmla="*/ 2147483647 w 401"/>
                <a:gd name="T49" fmla="*/ 2147483647 h 398"/>
                <a:gd name="T50" fmla="*/ 2147483647 w 401"/>
                <a:gd name="T51" fmla="*/ 2147483647 h 398"/>
                <a:gd name="T52" fmla="*/ 2147483647 w 401"/>
                <a:gd name="T53" fmla="*/ 2147483647 h 398"/>
                <a:gd name="T54" fmla="*/ 2147483647 w 401"/>
                <a:gd name="T55" fmla="*/ 2147483647 h 398"/>
                <a:gd name="T56" fmla="*/ 2147483647 w 401"/>
                <a:gd name="T57" fmla="*/ 2147483647 h 398"/>
                <a:gd name="T58" fmla="*/ 2147483647 w 401"/>
                <a:gd name="T59" fmla="*/ 2147483647 h 398"/>
                <a:gd name="T60" fmla="*/ 2147483647 w 401"/>
                <a:gd name="T61" fmla="*/ 2147483647 h 398"/>
                <a:gd name="T62" fmla="*/ 2147483647 w 401"/>
                <a:gd name="T63" fmla="*/ 2147483647 h 398"/>
                <a:gd name="T64" fmla="*/ 2147483647 w 401"/>
                <a:gd name="T65" fmla="*/ 2147483647 h 398"/>
                <a:gd name="T66" fmla="*/ 2147483647 w 401"/>
                <a:gd name="T67" fmla="*/ 2147483647 h 398"/>
                <a:gd name="T68" fmla="*/ 2147483647 w 401"/>
                <a:gd name="T69" fmla="*/ 2147483647 h 398"/>
                <a:gd name="T70" fmla="*/ 2147483647 w 401"/>
                <a:gd name="T71" fmla="*/ 2147483647 h 398"/>
                <a:gd name="T72" fmla="*/ 2147483647 w 401"/>
                <a:gd name="T73" fmla="*/ 2147483647 h 398"/>
                <a:gd name="T74" fmla="*/ 2147483647 w 401"/>
                <a:gd name="T75" fmla="*/ 2147483647 h 398"/>
                <a:gd name="T76" fmla="*/ 2147483647 w 401"/>
                <a:gd name="T77" fmla="*/ 2147483647 h 398"/>
                <a:gd name="T78" fmla="*/ 2147483647 w 401"/>
                <a:gd name="T79" fmla="*/ 2147483647 h 398"/>
                <a:gd name="T80" fmla="*/ 2147483647 w 401"/>
                <a:gd name="T81" fmla="*/ 2147483647 h 398"/>
                <a:gd name="T82" fmla="*/ 2147483647 w 401"/>
                <a:gd name="T83" fmla="*/ 2147483647 h 398"/>
                <a:gd name="T84" fmla="*/ 2147483647 w 401"/>
                <a:gd name="T85" fmla="*/ 2147483647 h 39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01"/>
                <a:gd name="T130" fmla="*/ 0 h 398"/>
                <a:gd name="T131" fmla="*/ 401 w 401"/>
                <a:gd name="T132" fmla="*/ 398 h 39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01" h="398">
                  <a:moveTo>
                    <a:pt x="401" y="198"/>
                  </a:moveTo>
                  <a:lnTo>
                    <a:pt x="399" y="179"/>
                  </a:lnTo>
                  <a:lnTo>
                    <a:pt x="395" y="159"/>
                  </a:lnTo>
                  <a:lnTo>
                    <a:pt x="390" y="140"/>
                  </a:lnTo>
                  <a:lnTo>
                    <a:pt x="385" y="120"/>
                  </a:lnTo>
                  <a:lnTo>
                    <a:pt x="376" y="104"/>
                  </a:lnTo>
                  <a:lnTo>
                    <a:pt x="365" y="86"/>
                  </a:lnTo>
                  <a:lnTo>
                    <a:pt x="354" y="72"/>
                  </a:lnTo>
                  <a:lnTo>
                    <a:pt x="342" y="58"/>
                  </a:lnTo>
                  <a:lnTo>
                    <a:pt x="328" y="44"/>
                  </a:lnTo>
                  <a:lnTo>
                    <a:pt x="312" y="33"/>
                  </a:lnTo>
                  <a:lnTo>
                    <a:pt x="296" y="23"/>
                  </a:lnTo>
                  <a:lnTo>
                    <a:pt x="278" y="14"/>
                  </a:lnTo>
                  <a:lnTo>
                    <a:pt x="259" y="8"/>
                  </a:lnTo>
                  <a:lnTo>
                    <a:pt x="241" y="3"/>
                  </a:lnTo>
                  <a:lnTo>
                    <a:pt x="220" y="0"/>
                  </a:lnTo>
                  <a:lnTo>
                    <a:pt x="200" y="0"/>
                  </a:lnTo>
                  <a:lnTo>
                    <a:pt x="179" y="0"/>
                  </a:lnTo>
                  <a:lnTo>
                    <a:pt x="159" y="3"/>
                  </a:lnTo>
                  <a:lnTo>
                    <a:pt x="140" y="8"/>
                  </a:lnTo>
                  <a:lnTo>
                    <a:pt x="122" y="14"/>
                  </a:lnTo>
                  <a:lnTo>
                    <a:pt x="104" y="23"/>
                  </a:lnTo>
                  <a:lnTo>
                    <a:pt x="88" y="33"/>
                  </a:lnTo>
                  <a:lnTo>
                    <a:pt x="73" y="44"/>
                  </a:lnTo>
                  <a:lnTo>
                    <a:pt x="58" y="58"/>
                  </a:lnTo>
                  <a:lnTo>
                    <a:pt x="46" y="72"/>
                  </a:lnTo>
                  <a:lnTo>
                    <a:pt x="34" y="86"/>
                  </a:lnTo>
                  <a:lnTo>
                    <a:pt x="25" y="104"/>
                  </a:lnTo>
                  <a:lnTo>
                    <a:pt x="16" y="120"/>
                  </a:lnTo>
                  <a:lnTo>
                    <a:pt x="9" y="140"/>
                  </a:lnTo>
                  <a:lnTo>
                    <a:pt x="3" y="159"/>
                  </a:lnTo>
                  <a:lnTo>
                    <a:pt x="2" y="179"/>
                  </a:lnTo>
                  <a:lnTo>
                    <a:pt x="0" y="198"/>
                  </a:lnTo>
                  <a:lnTo>
                    <a:pt x="2" y="219"/>
                  </a:lnTo>
                  <a:lnTo>
                    <a:pt x="3" y="239"/>
                  </a:lnTo>
                  <a:lnTo>
                    <a:pt x="9" y="258"/>
                  </a:lnTo>
                  <a:lnTo>
                    <a:pt x="16" y="276"/>
                  </a:lnTo>
                  <a:lnTo>
                    <a:pt x="25" y="294"/>
                  </a:lnTo>
                  <a:lnTo>
                    <a:pt x="34" y="310"/>
                  </a:lnTo>
                  <a:lnTo>
                    <a:pt x="46" y="326"/>
                  </a:lnTo>
                  <a:lnTo>
                    <a:pt x="58" y="340"/>
                  </a:lnTo>
                  <a:lnTo>
                    <a:pt x="73" y="352"/>
                  </a:lnTo>
                  <a:lnTo>
                    <a:pt x="88" y="365"/>
                  </a:lnTo>
                  <a:lnTo>
                    <a:pt x="104" y="374"/>
                  </a:lnTo>
                  <a:lnTo>
                    <a:pt x="122" y="383"/>
                  </a:lnTo>
                  <a:lnTo>
                    <a:pt x="140" y="390"/>
                  </a:lnTo>
                  <a:lnTo>
                    <a:pt x="159" y="395"/>
                  </a:lnTo>
                  <a:lnTo>
                    <a:pt x="179" y="397"/>
                  </a:lnTo>
                  <a:lnTo>
                    <a:pt x="200" y="398"/>
                  </a:lnTo>
                  <a:lnTo>
                    <a:pt x="220" y="397"/>
                  </a:lnTo>
                  <a:lnTo>
                    <a:pt x="241" y="395"/>
                  </a:lnTo>
                  <a:lnTo>
                    <a:pt x="259" y="390"/>
                  </a:lnTo>
                  <a:lnTo>
                    <a:pt x="278" y="383"/>
                  </a:lnTo>
                  <a:lnTo>
                    <a:pt x="296" y="374"/>
                  </a:lnTo>
                  <a:lnTo>
                    <a:pt x="312" y="365"/>
                  </a:lnTo>
                  <a:lnTo>
                    <a:pt x="328" y="352"/>
                  </a:lnTo>
                  <a:lnTo>
                    <a:pt x="342" y="340"/>
                  </a:lnTo>
                  <a:lnTo>
                    <a:pt x="354" y="326"/>
                  </a:lnTo>
                  <a:lnTo>
                    <a:pt x="365" y="310"/>
                  </a:lnTo>
                  <a:lnTo>
                    <a:pt x="376" y="294"/>
                  </a:lnTo>
                  <a:lnTo>
                    <a:pt x="385" y="276"/>
                  </a:lnTo>
                  <a:lnTo>
                    <a:pt x="390" y="258"/>
                  </a:lnTo>
                  <a:lnTo>
                    <a:pt x="395" y="239"/>
                  </a:lnTo>
                  <a:lnTo>
                    <a:pt x="399" y="219"/>
                  </a:lnTo>
                  <a:lnTo>
                    <a:pt x="401" y="198"/>
                  </a:lnTo>
                  <a:lnTo>
                    <a:pt x="388" y="198"/>
                  </a:lnTo>
                  <a:lnTo>
                    <a:pt x="388" y="179"/>
                  </a:lnTo>
                  <a:lnTo>
                    <a:pt x="385" y="161"/>
                  </a:lnTo>
                  <a:lnTo>
                    <a:pt x="381" y="143"/>
                  </a:lnTo>
                  <a:lnTo>
                    <a:pt x="374" y="125"/>
                  </a:lnTo>
                  <a:lnTo>
                    <a:pt x="367" y="108"/>
                  </a:lnTo>
                  <a:lnTo>
                    <a:pt x="356" y="93"/>
                  </a:lnTo>
                  <a:lnTo>
                    <a:pt x="346" y="78"/>
                  </a:lnTo>
                  <a:lnTo>
                    <a:pt x="333" y="65"/>
                  </a:lnTo>
                  <a:lnTo>
                    <a:pt x="321" y="53"/>
                  </a:lnTo>
                  <a:lnTo>
                    <a:pt x="305" y="42"/>
                  </a:lnTo>
                  <a:lnTo>
                    <a:pt x="291" y="31"/>
                  </a:lnTo>
                  <a:lnTo>
                    <a:pt x="273" y="24"/>
                  </a:lnTo>
                  <a:lnTo>
                    <a:pt x="257" y="17"/>
                  </a:lnTo>
                  <a:lnTo>
                    <a:pt x="237" y="14"/>
                  </a:lnTo>
                  <a:lnTo>
                    <a:pt x="220" y="10"/>
                  </a:lnTo>
                  <a:lnTo>
                    <a:pt x="200" y="10"/>
                  </a:lnTo>
                  <a:lnTo>
                    <a:pt x="181" y="10"/>
                  </a:lnTo>
                  <a:lnTo>
                    <a:pt x="161" y="14"/>
                  </a:lnTo>
                  <a:lnTo>
                    <a:pt x="143" y="17"/>
                  </a:lnTo>
                  <a:lnTo>
                    <a:pt x="126" y="24"/>
                  </a:lnTo>
                  <a:lnTo>
                    <a:pt x="110" y="31"/>
                  </a:lnTo>
                  <a:lnTo>
                    <a:pt x="94" y="42"/>
                  </a:lnTo>
                  <a:lnTo>
                    <a:pt x="80" y="53"/>
                  </a:lnTo>
                  <a:lnTo>
                    <a:pt x="65" y="65"/>
                  </a:lnTo>
                  <a:lnTo>
                    <a:pt x="53" y="78"/>
                  </a:lnTo>
                  <a:lnTo>
                    <a:pt x="42" y="93"/>
                  </a:lnTo>
                  <a:lnTo>
                    <a:pt x="34" y="108"/>
                  </a:lnTo>
                  <a:lnTo>
                    <a:pt x="26" y="125"/>
                  </a:lnTo>
                  <a:lnTo>
                    <a:pt x="19" y="143"/>
                  </a:lnTo>
                  <a:lnTo>
                    <a:pt x="14" y="161"/>
                  </a:lnTo>
                  <a:lnTo>
                    <a:pt x="12" y="179"/>
                  </a:lnTo>
                  <a:lnTo>
                    <a:pt x="10" y="198"/>
                  </a:lnTo>
                  <a:lnTo>
                    <a:pt x="12" y="218"/>
                  </a:lnTo>
                  <a:lnTo>
                    <a:pt x="14" y="237"/>
                  </a:lnTo>
                  <a:lnTo>
                    <a:pt x="19" y="255"/>
                  </a:lnTo>
                  <a:lnTo>
                    <a:pt x="26" y="273"/>
                  </a:lnTo>
                  <a:lnTo>
                    <a:pt x="34" y="289"/>
                  </a:lnTo>
                  <a:lnTo>
                    <a:pt x="42" y="305"/>
                  </a:lnTo>
                  <a:lnTo>
                    <a:pt x="53" y="319"/>
                  </a:lnTo>
                  <a:lnTo>
                    <a:pt x="65" y="333"/>
                  </a:lnTo>
                  <a:lnTo>
                    <a:pt x="80" y="345"/>
                  </a:lnTo>
                  <a:lnTo>
                    <a:pt x="94" y="356"/>
                  </a:lnTo>
                  <a:lnTo>
                    <a:pt x="110" y="365"/>
                  </a:lnTo>
                  <a:lnTo>
                    <a:pt x="126" y="372"/>
                  </a:lnTo>
                  <a:lnTo>
                    <a:pt x="143" y="379"/>
                  </a:lnTo>
                  <a:lnTo>
                    <a:pt x="161" y="384"/>
                  </a:lnTo>
                  <a:lnTo>
                    <a:pt x="181" y="386"/>
                  </a:lnTo>
                  <a:lnTo>
                    <a:pt x="200" y="388"/>
                  </a:lnTo>
                  <a:lnTo>
                    <a:pt x="220" y="386"/>
                  </a:lnTo>
                  <a:lnTo>
                    <a:pt x="237" y="384"/>
                  </a:lnTo>
                  <a:lnTo>
                    <a:pt x="257" y="379"/>
                  </a:lnTo>
                  <a:lnTo>
                    <a:pt x="273" y="372"/>
                  </a:lnTo>
                  <a:lnTo>
                    <a:pt x="291" y="365"/>
                  </a:lnTo>
                  <a:lnTo>
                    <a:pt x="305" y="356"/>
                  </a:lnTo>
                  <a:lnTo>
                    <a:pt x="321" y="345"/>
                  </a:lnTo>
                  <a:lnTo>
                    <a:pt x="333" y="333"/>
                  </a:lnTo>
                  <a:lnTo>
                    <a:pt x="346" y="319"/>
                  </a:lnTo>
                  <a:lnTo>
                    <a:pt x="356" y="305"/>
                  </a:lnTo>
                  <a:lnTo>
                    <a:pt x="367" y="289"/>
                  </a:lnTo>
                  <a:lnTo>
                    <a:pt x="374" y="273"/>
                  </a:lnTo>
                  <a:lnTo>
                    <a:pt x="381" y="255"/>
                  </a:lnTo>
                  <a:lnTo>
                    <a:pt x="385" y="237"/>
                  </a:lnTo>
                  <a:lnTo>
                    <a:pt x="388" y="218"/>
                  </a:lnTo>
                  <a:lnTo>
                    <a:pt x="388" y="198"/>
                  </a:lnTo>
                  <a:lnTo>
                    <a:pt x="401" y="198"/>
                  </a:lnTo>
                  <a:close/>
                </a:path>
              </a:pathLst>
            </a:custGeom>
            <a:solidFill>
              <a:srgbClr val="DBF0FF"/>
            </a:solidFill>
            <a:ln w="9525">
              <a:noFill/>
              <a:round/>
              <a:headEnd/>
              <a:tailEnd/>
            </a:ln>
          </p:spPr>
          <p:txBody>
            <a:bodyPr/>
            <a:lstStyle/>
            <a:p>
              <a:endParaRPr lang="en-US"/>
            </a:p>
          </p:txBody>
        </p:sp>
        <p:sp>
          <p:nvSpPr>
            <p:cNvPr id="53426" name="Freeform 179"/>
            <p:cNvSpPr>
              <a:spLocks/>
            </p:cNvSpPr>
            <p:nvPr/>
          </p:nvSpPr>
          <p:spPr bwMode="auto">
            <a:xfrm>
              <a:off x="4405815" y="3062308"/>
              <a:ext cx="550333" cy="615950"/>
            </a:xfrm>
            <a:custGeom>
              <a:avLst/>
              <a:gdLst>
                <a:gd name="T0" fmla="*/ 2147483647 w 390"/>
                <a:gd name="T1" fmla="*/ 2147483647 h 388"/>
                <a:gd name="T2" fmla="*/ 2147483647 w 390"/>
                <a:gd name="T3" fmla="*/ 2147483647 h 388"/>
                <a:gd name="T4" fmla="*/ 2147483647 w 390"/>
                <a:gd name="T5" fmla="*/ 2147483647 h 388"/>
                <a:gd name="T6" fmla="*/ 2147483647 w 390"/>
                <a:gd name="T7" fmla="*/ 2147483647 h 388"/>
                <a:gd name="T8" fmla="*/ 2147483647 w 390"/>
                <a:gd name="T9" fmla="*/ 2147483647 h 388"/>
                <a:gd name="T10" fmla="*/ 2147483647 w 390"/>
                <a:gd name="T11" fmla="*/ 0 h 388"/>
                <a:gd name="T12" fmla="*/ 2147483647 w 390"/>
                <a:gd name="T13" fmla="*/ 2147483647 h 388"/>
                <a:gd name="T14" fmla="*/ 2147483647 w 390"/>
                <a:gd name="T15" fmla="*/ 2147483647 h 388"/>
                <a:gd name="T16" fmla="*/ 2147483647 w 390"/>
                <a:gd name="T17" fmla="*/ 2147483647 h 388"/>
                <a:gd name="T18" fmla="*/ 2147483647 w 390"/>
                <a:gd name="T19" fmla="*/ 2147483647 h 388"/>
                <a:gd name="T20" fmla="*/ 0 w 390"/>
                <a:gd name="T21" fmla="*/ 2147483647 h 388"/>
                <a:gd name="T22" fmla="*/ 2147483647 w 390"/>
                <a:gd name="T23" fmla="*/ 2147483647 h 388"/>
                <a:gd name="T24" fmla="*/ 2147483647 w 390"/>
                <a:gd name="T25" fmla="*/ 2147483647 h 388"/>
                <a:gd name="T26" fmla="*/ 2147483647 w 390"/>
                <a:gd name="T27" fmla="*/ 2147483647 h 388"/>
                <a:gd name="T28" fmla="*/ 2147483647 w 390"/>
                <a:gd name="T29" fmla="*/ 2147483647 h 388"/>
                <a:gd name="T30" fmla="*/ 2147483647 w 390"/>
                <a:gd name="T31" fmla="*/ 2147483647 h 388"/>
                <a:gd name="T32" fmla="*/ 2147483647 w 390"/>
                <a:gd name="T33" fmla="*/ 2147483647 h 388"/>
                <a:gd name="T34" fmla="*/ 2147483647 w 390"/>
                <a:gd name="T35" fmla="*/ 2147483647 h 388"/>
                <a:gd name="T36" fmla="*/ 2147483647 w 390"/>
                <a:gd name="T37" fmla="*/ 2147483647 h 388"/>
                <a:gd name="T38" fmla="*/ 2147483647 w 390"/>
                <a:gd name="T39" fmla="*/ 2147483647 h 388"/>
                <a:gd name="T40" fmla="*/ 2147483647 w 390"/>
                <a:gd name="T41" fmla="*/ 2147483647 h 388"/>
                <a:gd name="T42" fmla="*/ 2147483647 w 390"/>
                <a:gd name="T43" fmla="*/ 2147483647 h 388"/>
                <a:gd name="T44" fmla="*/ 2147483647 w 390"/>
                <a:gd name="T45" fmla="*/ 2147483647 h 388"/>
                <a:gd name="T46" fmla="*/ 2147483647 w 390"/>
                <a:gd name="T47" fmla="*/ 2147483647 h 388"/>
                <a:gd name="T48" fmla="*/ 2147483647 w 390"/>
                <a:gd name="T49" fmla="*/ 2147483647 h 388"/>
                <a:gd name="T50" fmla="*/ 2147483647 w 390"/>
                <a:gd name="T51" fmla="*/ 2147483647 h 388"/>
                <a:gd name="T52" fmla="*/ 2147483647 w 390"/>
                <a:gd name="T53" fmla="*/ 2147483647 h 388"/>
                <a:gd name="T54" fmla="*/ 2147483647 w 390"/>
                <a:gd name="T55" fmla="*/ 2147483647 h 388"/>
                <a:gd name="T56" fmla="*/ 2147483647 w 390"/>
                <a:gd name="T57" fmla="*/ 2147483647 h 388"/>
                <a:gd name="T58" fmla="*/ 2147483647 w 390"/>
                <a:gd name="T59" fmla="*/ 2147483647 h 388"/>
                <a:gd name="T60" fmla="*/ 2147483647 w 390"/>
                <a:gd name="T61" fmla="*/ 2147483647 h 388"/>
                <a:gd name="T62" fmla="*/ 2147483647 w 390"/>
                <a:gd name="T63" fmla="*/ 2147483647 h 388"/>
                <a:gd name="T64" fmla="*/ 2147483647 w 390"/>
                <a:gd name="T65" fmla="*/ 2147483647 h 388"/>
                <a:gd name="T66" fmla="*/ 2147483647 w 390"/>
                <a:gd name="T67" fmla="*/ 2147483647 h 388"/>
                <a:gd name="T68" fmla="*/ 2147483647 w 390"/>
                <a:gd name="T69" fmla="*/ 2147483647 h 388"/>
                <a:gd name="T70" fmla="*/ 2147483647 w 390"/>
                <a:gd name="T71" fmla="*/ 2147483647 h 388"/>
                <a:gd name="T72" fmla="*/ 2147483647 w 390"/>
                <a:gd name="T73" fmla="*/ 2147483647 h 388"/>
                <a:gd name="T74" fmla="*/ 2147483647 w 390"/>
                <a:gd name="T75" fmla="*/ 2147483647 h 388"/>
                <a:gd name="T76" fmla="*/ 2147483647 w 390"/>
                <a:gd name="T77" fmla="*/ 2147483647 h 388"/>
                <a:gd name="T78" fmla="*/ 2147483647 w 390"/>
                <a:gd name="T79" fmla="*/ 2147483647 h 388"/>
                <a:gd name="T80" fmla="*/ 2147483647 w 390"/>
                <a:gd name="T81" fmla="*/ 2147483647 h 388"/>
                <a:gd name="T82" fmla="*/ 2147483647 w 390"/>
                <a:gd name="T83" fmla="*/ 2147483647 h 388"/>
                <a:gd name="T84" fmla="*/ 2147483647 w 390"/>
                <a:gd name="T85" fmla="*/ 2147483647 h 3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0"/>
                <a:gd name="T130" fmla="*/ 0 h 388"/>
                <a:gd name="T131" fmla="*/ 390 w 390"/>
                <a:gd name="T132" fmla="*/ 388 h 3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0" h="388">
                  <a:moveTo>
                    <a:pt x="390" y="193"/>
                  </a:moveTo>
                  <a:lnTo>
                    <a:pt x="388" y="174"/>
                  </a:lnTo>
                  <a:lnTo>
                    <a:pt x="385" y="154"/>
                  </a:lnTo>
                  <a:lnTo>
                    <a:pt x="381" y="136"/>
                  </a:lnTo>
                  <a:lnTo>
                    <a:pt x="374" y="119"/>
                  </a:lnTo>
                  <a:lnTo>
                    <a:pt x="365" y="101"/>
                  </a:lnTo>
                  <a:lnTo>
                    <a:pt x="357" y="85"/>
                  </a:lnTo>
                  <a:lnTo>
                    <a:pt x="344" y="69"/>
                  </a:lnTo>
                  <a:lnTo>
                    <a:pt x="332" y="57"/>
                  </a:lnTo>
                  <a:lnTo>
                    <a:pt x="319" y="44"/>
                  </a:lnTo>
                  <a:lnTo>
                    <a:pt x="303" y="32"/>
                  </a:lnTo>
                  <a:lnTo>
                    <a:pt x="287" y="23"/>
                  </a:lnTo>
                  <a:lnTo>
                    <a:pt x="270" y="14"/>
                  </a:lnTo>
                  <a:lnTo>
                    <a:pt x="252" y="9"/>
                  </a:lnTo>
                  <a:lnTo>
                    <a:pt x="234" y="3"/>
                  </a:lnTo>
                  <a:lnTo>
                    <a:pt x="215" y="0"/>
                  </a:lnTo>
                  <a:lnTo>
                    <a:pt x="195" y="0"/>
                  </a:lnTo>
                  <a:lnTo>
                    <a:pt x="176" y="0"/>
                  </a:lnTo>
                  <a:lnTo>
                    <a:pt x="156" y="3"/>
                  </a:lnTo>
                  <a:lnTo>
                    <a:pt x="137" y="9"/>
                  </a:lnTo>
                  <a:lnTo>
                    <a:pt x="119" y="14"/>
                  </a:lnTo>
                  <a:lnTo>
                    <a:pt x="103" y="23"/>
                  </a:lnTo>
                  <a:lnTo>
                    <a:pt x="85" y="32"/>
                  </a:lnTo>
                  <a:lnTo>
                    <a:pt x="71" y="44"/>
                  </a:lnTo>
                  <a:lnTo>
                    <a:pt x="57" y="57"/>
                  </a:lnTo>
                  <a:lnTo>
                    <a:pt x="44" y="69"/>
                  </a:lnTo>
                  <a:lnTo>
                    <a:pt x="34" y="85"/>
                  </a:lnTo>
                  <a:lnTo>
                    <a:pt x="23" y="101"/>
                  </a:lnTo>
                  <a:lnTo>
                    <a:pt x="16" y="119"/>
                  </a:lnTo>
                  <a:lnTo>
                    <a:pt x="9" y="136"/>
                  </a:lnTo>
                  <a:lnTo>
                    <a:pt x="4" y="154"/>
                  </a:lnTo>
                  <a:lnTo>
                    <a:pt x="2" y="174"/>
                  </a:lnTo>
                  <a:lnTo>
                    <a:pt x="0" y="193"/>
                  </a:lnTo>
                  <a:lnTo>
                    <a:pt x="2" y="213"/>
                  </a:lnTo>
                  <a:lnTo>
                    <a:pt x="4" y="232"/>
                  </a:lnTo>
                  <a:lnTo>
                    <a:pt x="9" y="252"/>
                  </a:lnTo>
                  <a:lnTo>
                    <a:pt x="16" y="269"/>
                  </a:lnTo>
                  <a:lnTo>
                    <a:pt x="23" y="287"/>
                  </a:lnTo>
                  <a:lnTo>
                    <a:pt x="34" y="303"/>
                  </a:lnTo>
                  <a:lnTo>
                    <a:pt x="44" y="317"/>
                  </a:lnTo>
                  <a:lnTo>
                    <a:pt x="57" y="331"/>
                  </a:lnTo>
                  <a:lnTo>
                    <a:pt x="71" y="344"/>
                  </a:lnTo>
                  <a:lnTo>
                    <a:pt x="85" y="354"/>
                  </a:lnTo>
                  <a:lnTo>
                    <a:pt x="103" y="365"/>
                  </a:lnTo>
                  <a:lnTo>
                    <a:pt x="119" y="372"/>
                  </a:lnTo>
                  <a:lnTo>
                    <a:pt x="137" y="379"/>
                  </a:lnTo>
                  <a:lnTo>
                    <a:pt x="156" y="385"/>
                  </a:lnTo>
                  <a:lnTo>
                    <a:pt x="176" y="386"/>
                  </a:lnTo>
                  <a:lnTo>
                    <a:pt x="195" y="388"/>
                  </a:lnTo>
                  <a:lnTo>
                    <a:pt x="215" y="386"/>
                  </a:lnTo>
                  <a:lnTo>
                    <a:pt x="234" y="385"/>
                  </a:lnTo>
                  <a:lnTo>
                    <a:pt x="252" y="379"/>
                  </a:lnTo>
                  <a:lnTo>
                    <a:pt x="270" y="372"/>
                  </a:lnTo>
                  <a:lnTo>
                    <a:pt x="287" y="365"/>
                  </a:lnTo>
                  <a:lnTo>
                    <a:pt x="303" y="354"/>
                  </a:lnTo>
                  <a:lnTo>
                    <a:pt x="319" y="344"/>
                  </a:lnTo>
                  <a:lnTo>
                    <a:pt x="332" y="331"/>
                  </a:lnTo>
                  <a:lnTo>
                    <a:pt x="344" y="317"/>
                  </a:lnTo>
                  <a:lnTo>
                    <a:pt x="357" y="303"/>
                  </a:lnTo>
                  <a:lnTo>
                    <a:pt x="365" y="287"/>
                  </a:lnTo>
                  <a:lnTo>
                    <a:pt x="374" y="269"/>
                  </a:lnTo>
                  <a:lnTo>
                    <a:pt x="381" y="252"/>
                  </a:lnTo>
                  <a:lnTo>
                    <a:pt x="385" y="232"/>
                  </a:lnTo>
                  <a:lnTo>
                    <a:pt x="388" y="213"/>
                  </a:lnTo>
                  <a:lnTo>
                    <a:pt x="390" y="193"/>
                  </a:lnTo>
                  <a:lnTo>
                    <a:pt x="378" y="193"/>
                  </a:lnTo>
                  <a:lnTo>
                    <a:pt x="378" y="175"/>
                  </a:lnTo>
                  <a:lnTo>
                    <a:pt x="374" y="156"/>
                  </a:lnTo>
                  <a:lnTo>
                    <a:pt x="371" y="138"/>
                  </a:lnTo>
                  <a:lnTo>
                    <a:pt x="364" y="122"/>
                  </a:lnTo>
                  <a:lnTo>
                    <a:pt x="357" y="106"/>
                  </a:lnTo>
                  <a:lnTo>
                    <a:pt x="348" y="90"/>
                  </a:lnTo>
                  <a:lnTo>
                    <a:pt x="337" y="76"/>
                  </a:lnTo>
                  <a:lnTo>
                    <a:pt x="325" y="64"/>
                  </a:lnTo>
                  <a:lnTo>
                    <a:pt x="312" y="51"/>
                  </a:lnTo>
                  <a:lnTo>
                    <a:pt x="298" y="41"/>
                  </a:lnTo>
                  <a:lnTo>
                    <a:pt x="282" y="32"/>
                  </a:lnTo>
                  <a:lnTo>
                    <a:pt x="266" y="25"/>
                  </a:lnTo>
                  <a:lnTo>
                    <a:pt x="250" y="18"/>
                  </a:lnTo>
                  <a:lnTo>
                    <a:pt x="232" y="14"/>
                  </a:lnTo>
                  <a:lnTo>
                    <a:pt x="213" y="10"/>
                  </a:lnTo>
                  <a:lnTo>
                    <a:pt x="195" y="10"/>
                  </a:lnTo>
                  <a:lnTo>
                    <a:pt x="176" y="10"/>
                  </a:lnTo>
                  <a:lnTo>
                    <a:pt x="158" y="14"/>
                  </a:lnTo>
                  <a:lnTo>
                    <a:pt x="140" y="18"/>
                  </a:lnTo>
                  <a:lnTo>
                    <a:pt x="122" y="25"/>
                  </a:lnTo>
                  <a:lnTo>
                    <a:pt x="107" y="32"/>
                  </a:lnTo>
                  <a:lnTo>
                    <a:pt x="92" y="41"/>
                  </a:lnTo>
                  <a:lnTo>
                    <a:pt x="78" y="51"/>
                  </a:lnTo>
                  <a:lnTo>
                    <a:pt x="66" y="64"/>
                  </a:lnTo>
                  <a:lnTo>
                    <a:pt x="53" y="76"/>
                  </a:lnTo>
                  <a:lnTo>
                    <a:pt x="43" y="90"/>
                  </a:lnTo>
                  <a:lnTo>
                    <a:pt x="34" y="106"/>
                  </a:lnTo>
                  <a:lnTo>
                    <a:pt x="25" y="122"/>
                  </a:lnTo>
                  <a:lnTo>
                    <a:pt x="20" y="138"/>
                  </a:lnTo>
                  <a:lnTo>
                    <a:pt x="14" y="156"/>
                  </a:lnTo>
                  <a:lnTo>
                    <a:pt x="13" y="175"/>
                  </a:lnTo>
                  <a:lnTo>
                    <a:pt x="11" y="193"/>
                  </a:lnTo>
                  <a:lnTo>
                    <a:pt x="13" y="213"/>
                  </a:lnTo>
                  <a:lnTo>
                    <a:pt x="14" y="230"/>
                  </a:lnTo>
                  <a:lnTo>
                    <a:pt x="20" y="248"/>
                  </a:lnTo>
                  <a:lnTo>
                    <a:pt x="25" y="266"/>
                  </a:lnTo>
                  <a:lnTo>
                    <a:pt x="34" y="282"/>
                  </a:lnTo>
                  <a:lnTo>
                    <a:pt x="43" y="296"/>
                  </a:lnTo>
                  <a:lnTo>
                    <a:pt x="53" y="310"/>
                  </a:lnTo>
                  <a:lnTo>
                    <a:pt x="66" y="323"/>
                  </a:lnTo>
                  <a:lnTo>
                    <a:pt x="78" y="335"/>
                  </a:lnTo>
                  <a:lnTo>
                    <a:pt x="92" y="346"/>
                  </a:lnTo>
                  <a:lnTo>
                    <a:pt x="107" y="354"/>
                  </a:lnTo>
                  <a:lnTo>
                    <a:pt x="122" y="363"/>
                  </a:lnTo>
                  <a:lnTo>
                    <a:pt x="140" y="369"/>
                  </a:lnTo>
                  <a:lnTo>
                    <a:pt x="158" y="374"/>
                  </a:lnTo>
                  <a:lnTo>
                    <a:pt x="176" y="376"/>
                  </a:lnTo>
                  <a:lnTo>
                    <a:pt x="195" y="378"/>
                  </a:lnTo>
                  <a:lnTo>
                    <a:pt x="213" y="376"/>
                  </a:lnTo>
                  <a:lnTo>
                    <a:pt x="232" y="374"/>
                  </a:lnTo>
                  <a:lnTo>
                    <a:pt x="250" y="369"/>
                  </a:lnTo>
                  <a:lnTo>
                    <a:pt x="266" y="363"/>
                  </a:lnTo>
                  <a:lnTo>
                    <a:pt x="282" y="354"/>
                  </a:lnTo>
                  <a:lnTo>
                    <a:pt x="298" y="346"/>
                  </a:lnTo>
                  <a:lnTo>
                    <a:pt x="312" y="335"/>
                  </a:lnTo>
                  <a:lnTo>
                    <a:pt x="325" y="323"/>
                  </a:lnTo>
                  <a:lnTo>
                    <a:pt x="337" y="310"/>
                  </a:lnTo>
                  <a:lnTo>
                    <a:pt x="348" y="296"/>
                  </a:lnTo>
                  <a:lnTo>
                    <a:pt x="357" y="282"/>
                  </a:lnTo>
                  <a:lnTo>
                    <a:pt x="364" y="266"/>
                  </a:lnTo>
                  <a:lnTo>
                    <a:pt x="371" y="248"/>
                  </a:lnTo>
                  <a:lnTo>
                    <a:pt x="374" y="230"/>
                  </a:lnTo>
                  <a:lnTo>
                    <a:pt x="378" y="213"/>
                  </a:lnTo>
                  <a:lnTo>
                    <a:pt x="378" y="193"/>
                  </a:lnTo>
                  <a:lnTo>
                    <a:pt x="390" y="193"/>
                  </a:lnTo>
                  <a:close/>
                </a:path>
              </a:pathLst>
            </a:custGeom>
            <a:solidFill>
              <a:srgbClr val="DCF1FF"/>
            </a:solidFill>
            <a:ln w="9525">
              <a:noFill/>
              <a:round/>
              <a:headEnd/>
              <a:tailEnd/>
            </a:ln>
          </p:spPr>
          <p:txBody>
            <a:bodyPr/>
            <a:lstStyle/>
            <a:p>
              <a:endParaRPr lang="en-US"/>
            </a:p>
          </p:txBody>
        </p:sp>
        <p:sp>
          <p:nvSpPr>
            <p:cNvPr id="53427" name="Freeform 180"/>
            <p:cNvSpPr>
              <a:spLocks/>
            </p:cNvSpPr>
            <p:nvPr/>
          </p:nvSpPr>
          <p:spPr bwMode="auto">
            <a:xfrm>
              <a:off x="4412868" y="3070248"/>
              <a:ext cx="533400" cy="600075"/>
            </a:xfrm>
            <a:custGeom>
              <a:avLst/>
              <a:gdLst>
                <a:gd name="T0" fmla="*/ 2147483647 w 378"/>
                <a:gd name="T1" fmla="*/ 2147483647 h 378"/>
                <a:gd name="T2" fmla="*/ 2147483647 w 378"/>
                <a:gd name="T3" fmla="*/ 2147483647 h 378"/>
                <a:gd name="T4" fmla="*/ 2147483647 w 378"/>
                <a:gd name="T5" fmla="*/ 2147483647 h 378"/>
                <a:gd name="T6" fmla="*/ 2147483647 w 378"/>
                <a:gd name="T7" fmla="*/ 2147483647 h 378"/>
                <a:gd name="T8" fmla="*/ 2147483647 w 378"/>
                <a:gd name="T9" fmla="*/ 2147483647 h 378"/>
                <a:gd name="T10" fmla="*/ 2147483647 w 378"/>
                <a:gd name="T11" fmla="*/ 0 h 378"/>
                <a:gd name="T12" fmla="*/ 2147483647 w 378"/>
                <a:gd name="T13" fmla="*/ 2147483647 h 378"/>
                <a:gd name="T14" fmla="*/ 2147483647 w 378"/>
                <a:gd name="T15" fmla="*/ 2147483647 h 378"/>
                <a:gd name="T16" fmla="*/ 2147483647 w 378"/>
                <a:gd name="T17" fmla="*/ 2147483647 h 378"/>
                <a:gd name="T18" fmla="*/ 2147483647 w 378"/>
                <a:gd name="T19" fmla="*/ 2147483647 h 378"/>
                <a:gd name="T20" fmla="*/ 0 w 378"/>
                <a:gd name="T21" fmla="*/ 2147483647 h 378"/>
                <a:gd name="T22" fmla="*/ 2147483647 w 378"/>
                <a:gd name="T23" fmla="*/ 2147483647 h 378"/>
                <a:gd name="T24" fmla="*/ 2147483647 w 378"/>
                <a:gd name="T25" fmla="*/ 2147483647 h 378"/>
                <a:gd name="T26" fmla="*/ 2147483647 w 378"/>
                <a:gd name="T27" fmla="*/ 2147483647 h 378"/>
                <a:gd name="T28" fmla="*/ 2147483647 w 378"/>
                <a:gd name="T29" fmla="*/ 2147483647 h 378"/>
                <a:gd name="T30" fmla="*/ 2147483647 w 378"/>
                <a:gd name="T31" fmla="*/ 2147483647 h 378"/>
                <a:gd name="T32" fmla="*/ 2147483647 w 378"/>
                <a:gd name="T33" fmla="*/ 2147483647 h 378"/>
                <a:gd name="T34" fmla="*/ 2147483647 w 378"/>
                <a:gd name="T35" fmla="*/ 2147483647 h 378"/>
                <a:gd name="T36" fmla="*/ 2147483647 w 378"/>
                <a:gd name="T37" fmla="*/ 2147483647 h 378"/>
                <a:gd name="T38" fmla="*/ 2147483647 w 378"/>
                <a:gd name="T39" fmla="*/ 2147483647 h 378"/>
                <a:gd name="T40" fmla="*/ 2147483647 w 378"/>
                <a:gd name="T41" fmla="*/ 2147483647 h 378"/>
                <a:gd name="T42" fmla="*/ 2147483647 w 378"/>
                <a:gd name="T43" fmla="*/ 2147483647 h 378"/>
                <a:gd name="T44" fmla="*/ 2147483647 w 378"/>
                <a:gd name="T45" fmla="*/ 2147483647 h 378"/>
                <a:gd name="T46" fmla="*/ 2147483647 w 378"/>
                <a:gd name="T47" fmla="*/ 2147483647 h 378"/>
                <a:gd name="T48" fmla="*/ 2147483647 w 378"/>
                <a:gd name="T49" fmla="*/ 2147483647 h 378"/>
                <a:gd name="T50" fmla="*/ 2147483647 w 378"/>
                <a:gd name="T51" fmla="*/ 2147483647 h 378"/>
                <a:gd name="T52" fmla="*/ 2147483647 w 378"/>
                <a:gd name="T53" fmla="*/ 2147483647 h 378"/>
                <a:gd name="T54" fmla="*/ 2147483647 w 378"/>
                <a:gd name="T55" fmla="*/ 2147483647 h 378"/>
                <a:gd name="T56" fmla="*/ 2147483647 w 378"/>
                <a:gd name="T57" fmla="*/ 2147483647 h 378"/>
                <a:gd name="T58" fmla="*/ 2147483647 w 378"/>
                <a:gd name="T59" fmla="*/ 2147483647 h 378"/>
                <a:gd name="T60" fmla="*/ 2147483647 w 378"/>
                <a:gd name="T61" fmla="*/ 2147483647 h 378"/>
                <a:gd name="T62" fmla="*/ 2147483647 w 378"/>
                <a:gd name="T63" fmla="*/ 2147483647 h 378"/>
                <a:gd name="T64" fmla="*/ 2147483647 w 378"/>
                <a:gd name="T65" fmla="*/ 2147483647 h 378"/>
                <a:gd name="T66" fmla="*/ 2147483647 w 378"/>
                <a:gd name="T67" fmla="*/ 2147483647 h 378"/>
                <a:gd name="T68" fmla="*/ 2147483647 w 378"/>
                <a:gd name="T69" fmla="*/ 2147483647 h 378"/>
                <a:gd name="T70" fmla="*/ 2147483647 w 378"/>
                <a:gd name="T71" fmla="*/ 2147483647 h 378"/>
                <a:gd name="T72" fmla="*/ 2147483647 w 378"/>
                <a:gd name="T73" fmla="*/ 2147483647 h 378"/>
                <a:gd name="T74" fmla="*/ 2147483647 w 378"/>
                <a:gd name="T75" fmla="*/ 2147483647 h 378"/>
                <a:gd name="T76" fmla="*/ 2147483647 w 378"/>
                <a:gd name="T77" fmla="*/ 2147483647 h 378"/>
                <a:gd name="T78" fmla="*/ 2147483647 w 378"/>
                <a:gd name="T79" fmla="*/ 2147483647 h 378"/>
                <a:gd name="T80" fmla="*/ 2147483647 w 378"/>
                <a:gd name="T81" fmla="*/ 2147483647 h 378"/>
                <a:gd name="T82" fmla="*/ 2147483647 w 378"/>
                <a:gd name="T83" fmla="*/ 2147483647 h 378"/>
                <a:gd name="T84" fmla="*/ 2147483647 w 378"/>
                <a:gd name="T85" fmla="*/ 2147483647 h 37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8"/>
                <a:gd name="T130" fmla="*/ 0 h 378"/>
                <a:gd name="T131" fmla="*/ 378 w 378"/>
                <a:gd name="T132" fmla="*/ 378 h 37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8" h="378">
                  <a:moveTo>
                    <a:pt x="378" y="188"/>
                  </a:moveTo>
                  <a:lnTo>
                    <a:pt x="378" y="169"/>
                  </a:lnTo>
                  <a:lnTo>
                    <a:pt x="375" y="151"/>
                  </a:lnTo>
                  <a:lnTo>
                    <a:pt x="371" y="133"/>
                  </a:lnTo>
                  <a:lnTo>
                    <a:pt x="364" y="115"/>
                  </a:lnTo>
                  <a:lnTo>
                    <a:pt x="357" y="98"/>
                  </a:lnTo>
                  <a:lnTo>
                    <a:pt x="346" y="83"/>
                  </a:lnTo>
                  <a:lnTo>
                    <a:pt x="336" y="68"/>
                  </a:lnTo>
                  <a:lnTo>
                    <a:pt x="323" y="55"/>
                  </a:lnTo>
                  <a:lnTo>
                    <a:pt x="311" y="43"/>
                  </a:lnTo>
                  <a:lnTo>
                    <a:pt x="295" y="32"/>
                  </a:lnTo>
                  <a:lnTo>
                    <a:pt x="281" y="21"/>
                  </a:lnTo>
                  <a:lnTo>
                    <a:pt x="263" y="14"/>
                  </a:lnTo>
                  <a:lnTo>
                    <a:pt x="247" y="7"/>
                  </a:lnTo>
                  <a:lnTo>
                    <a:pt x="227" y="4"/>
                  </a:lnTo>
                  <a:lnTo>
                    <a:pt x="210" y="0"/>
                  </a:lnTo>
                  <a:lnTo>
                    <a:pt x="190" y="0"/>
                  </a:lnTo>
                  <a:lnTo>
                    <a:pt x="171" y="0"/>
                  </a:lnTo>
                  <a:lnTo>
                    <a:pt x="151" y="4"/>
                  </a:lnTo>
                  <a:lnTo>
                    <a:pt x="133" y="7"/>
                  </a:lnTo>
                  <a:lnTo>
                    <a:pt x="116" y="14"/>
                  </a:lnTo>
                  <a:lnTo>
                    <a:pt x="100" y="21"/>
                  </a:lnTo>
                  <a:lnTo>
                    <a:pt x="84" y="32"/>
                  </a:lnTo>
                  <a:lnTo>
                    <a:pt x="70" y="43"/>
                  </a:lnTo>
                  <a:lnTo>
                    <a:pt x="55" y="55"/>
                  </a:lnTo>
                  <a:lnTo>
                    <a:pt x="43" y="68"/>
                  </a:lnTo>
                  <a:lnTo>
                    <a:pt x="32" y="83"/>
                  </a:lnTo>
                  <a:lnTo>
                    <a:pt x="24" y="98"/>
                  </a:lnTo>
                  <a:lnTo>
                    <a:pt x="16" y="115"/>
                  </a:lnTo>
                  <a:lnTo>
                    <a:pt x="9" y="133"/>
                  </a:lnTo>
                  <a:lnTo>
                    <a:pt x="4" y="151"/>
                  </a:lnTo>
                  <a:lnTo>
                    <a:pt x="2" y="169"/>
                  </a:lnTo>
                  <a:lnTo>
                    <a:pt x="0" y="188"/>
                  </a:lnTo>
                  <a:lnTo>
                    <a:pt x="2" y="208"/>
                  </a:lnTo>
                  <a:lnTo>
                    <a:pt x="4" y="227"/>
                  </a:lnTo>
                  <a:lnTo>
                    <a:pt x="9" y="245"/>
                  </a:lnTo>
                  <a:lnTo>
                    <a:pt x="16" y="263"/>
                  </a:lnTo>
                  <a:lnTo>
                    <a:pt x="24" y="279"/>
                  </a:lnTo>
                  <a:lnTo>
                    <a:pt x="32" y="295"/>
                  </a:lnTo>
                  <a:lnTo>
                    <a:pt x="43" y="309"/>
                  </a:lnTo>
                  <a:lnTo>
                    <a:pt x="55" y="323"/>
                  </a:lnTo>
                  <a:lnTo>
                    <a:pt x="70" y="335"/>
                  </a:lnTo>
                  <a:lnTo>
                    <a:pt x="84" y="346"/>
                  </a:lnTo>
                  <a:lnTo>
                    <a:pt x="100" y="355"/>
                  </a:lnTo>
                  <a:lnTo>
                    <a:pt x="116" y="362"/>
                  </a:lnTo>
                  <a:lnTo>
                    <a:pt x="133" y="369"/>
                  </a:lnTo>
                  <a:lnTo>
                    <a:pt x="151" y="374"/>
                  </a:lnTo>
                  <a:lnTo>
                    <a:pt x="171" y="376"/>
                  </a:lnTo>
                  <a:lnTo>
                    <a:pt x="190" y="378"/>
                  </a:lnTo>
                  <a:lnTo>
                    <a:pt x="210" y="376"/>
                  </a:lnTo>
                  <a:lnTo>
                    <a:pt x="227" y="374"/>
                  </a:lnTo>
                  <a:lnTo>
                    <a:pt x="247" y="369"/>
                  </a:lnTo>
                  <a:lnTo>
                    <a:pt x="263" y="362"/>
                  </a:lnTo>
                  <a:lnTo>
                    <a:pt x="281" y="355"/>
                  </a:lnTo>
                  <a:lnTo>
                    <a:pt x="295" y="346"/>
                  </a:lnTo>
                  <a:lnTo>
                    <a:pt x="311" y="335"/>
                  </a:lnTo>
                  <a:lnTo>
                    <a:pt x="323" y="323"/>
                  </a:lnTo>
                  <a:lnTo>
                    <a:pt x="336" y="309"/>
                  </a:lnTo>
                  <a:lnTo>
                    <a:pt x="346" y="295"/>
                  </a:lnTo>
                  <a:lnTo>
                    <a:pt x="357" y="279"/>
                  </a:lnTo>
                  <a:lnTo>
                    <a:pt x="364" y="263"/>
                  </a:lnTo>
                  <a:lnTo>
                    <a:pt x="371" y="245"/>
                  </a:lnTo>
                  <a:lnTo>
                    <a:pt x="375" y="227"/>
                  </a:lnTo>
                  <a:lnTo>
                    <a:pt x="378" y="208"/>
                  </a:lnTo>
                  <a:lnTo>
                    <a:pt x="378" y="188"/>
                  </a:lnTo>
                  <a:lnTo>
                    <a:pt x="367" y="188"/>
                  </a:lnTo>
                  <a:lnTo>
                    <a:pt x="367" y="170"/>
                  </a:lnTo>
                  <a:lnTo>
                    <a:pt x="364" y="153"/>
                  </a:lnTo>
                  <a:lnTo>
                    <a:pt x="360" y="135"/>
                  </a:lnTo>
                  <a:lnTo>
                    <a:pt x="353" y="119"/>
                  </a:lnTo>
                  <a:lnTo>
                    <a:pt x="346" y="103"/>
                  </a:lnTo>
                  <a:lnTo>
                    <a:pt x="337" y="89"/>
                  </a:lnTo>
                  <a:lnTo>
                    <a:pt x="327" y="75"/>
                  </a:lnTo>
                  <a:lnTo>
                    <a:pt x="316" y="62"/>
                  </a:lnTo>
                  <a:lnTo>
                    <a:pt x="304" y="52"/>
                  </a:lnTo>
                  <a:lnTo>
                    <a:pt x="289" y="41"/>
                  </a:lnTo>
                  <a:lnTo>
                    <a:pt x="275" y="32"/>
                  </a:lnTo>
                  <a:lnTo>
                    <a:pt x="259" y="25"/>
                  </a:lnTo>
                  <a:lnTo>
                    <a:pt x="243" y="18"/>
                  </a:lnTo>
                  <a:lnTo>
                    <a:pt x="226" y="14"/>
                  </a:lnTo>
                  <a:lnTo>
                    <a:pt x="208" y="11"/>
                  </a:lnTo>
                  <a:lnTo>
                    <a:pt x="190" y="11"/>
                  </a:lnTo>
                  <a:lnTo>
                    <a:pt x="172" y="11"/>
                  </a:lnTo>
                  <a:lnTo>
                    <a:pt x="155" y="14"/>
                  </a:lnTo>
                  <a:lnTo>
                    <a:pt x="137" y="18"/>
                  </a:lnTo>
                  <a:lnTo>
                    <a:pt x="121" y="25"/>
                  </a:lnTo>
                  <a:lnTo>
                    <a:pt x="105" y="32"/>
                  </a:lnTo>
                  <a:lnTo>
                    <a:pt x="91" y="41"/>
                  </a:lnTo>
                  <a:lnTo>
                    <a:pt x="77" y="52"/>
                  </a:lnTo>
                  <a:lnTo>
                    <a:pt x="64" y="62"/>
                  </a:lnTo>
                  <a:lnTo>
                    <a:pt x="52" y="75"/>
                  </a:lnTo>
                  <a:lnTo>
                    <a:pt x="41" y="89"/>
                  </a:lnTo>
                  <a:lnTo>
                    <a:pt x="32" y="103"/>
                  </a:lnTo>
                  <a:lnTo>
                    <a:pt x="25" y="119"/>
                  </a:lnTo>
                  <a:lnTo>
                    <a:pt x="20" y="135"/>
                  </a:lnTo>
                  <a:lnTo>
                    <a:pt x="15" y="153"/>
                  </a:lnTo>
                  <a:lnTo>
                    <a:pt x="13" y="170"/>
                  </a:lnTo>
                  <a:lnTo>
                    <a:pt x="11" y="188"/>
                  </a:lnTo>
                  <a:lnTo>
                    <a:pt x="13" y="208"/>
                  </a:lnTo>
                  <a:lnTo>
                    <a:pt x="15" y="225"/>
                  </a:lnTo>
                  <a:lnTo>
                    <a:pt x="20" y="241"/>
                  </a:lnTo>
                  <a:lnTo>
                    <a:pt x="25" y="257"/>
                  </a:lnTo>
                  <a:lnTo>
                    <a:pt x="32" y="273"/>
                  </a:lnTo>
                  <a:lnTo>
                    <a:pt x="41" y="287"/>
                  </a:lnTo>
                  <a:lnTo>
                    <a:pt x="52" y="302"/>
                  </a:lnTo>
                  <a:lnTo>
                    <a:pt x="64" y="314"/>
                  </a:lnTo>
                  <a:lnTo>
                    <a:pt x="77" y="326"/>
                  </a:lnTo>
                  <a:lnTo>
                    <a:pt x="91" y="337"/>
                  </a:lnTo>
                  <a:lnTo>
                    <a:pt x="105" y="346"/>
                  </a:lnTo>
                  <a:lnTo>
                    <a:pt x="121" y="353"/>
                  </a:lnTo>
                  <a:lnTo>
                    <a:pt x="137" y="358"/>
                  </a:lnTo>
                  <a:lnTo>
                    <a:pt x="155" y="364"/>
                  </a:lnTo>
                  <a:lnTo>
                    <a:pt x="172" y="365"/>
                  </a:lnTo>
                  <a:lnTo>
                    <a:pt x="190" y="367"/>
                  </a:lnTo>
                  <a:lnTo>
                    <a:pt x="208" y="365"/>
                  </a:lnTo>
                  <a:lnTo>
                    <a:pt x="226" y="364"/>
                  </a:lnTo>
                  <a:lnTo>
                    <a:pt x="243" y="358"/>
                  </a:lnTo>
                  <a:lnTo>
                    <a:pt x="259" y="353"/>
                  </a:lnTo>
                  <a:lnTo>
                    <a:pt x="275" y="346"/>
                  </a:lnTo>
                  <a:lnTo>
                    <a:pt x="289" y="337"/>
                  </a:lnTo>
                  <a:lnTo>
                    <a:pt x="304" y="326"/>
                  </a:lnTo>
                  <a:lnTo>
                    <a:pt x="316" y="314"/>
                  </a:lnTo>
                  <a:lnTo>
                    <a:pt x="327" y="302"/>
                  </a:lnTo>
                  <a:lnTo>
                    <a:pt x="337" y="287"/>
                  </a:lnTo>
                  <a:lnTo>
                    <a:pt x="346" y="273"/>
                  </a:lnTo>
                  <a:lnTo>
                    <a:pt x="353" y="257"/>
                  </a:lnTo>
                  <a:lnTo>
                    <a:pt x="360" y="241"/>
                  </a:lnTo>
                  <a:lnTo>
                    <a:pt x="364" y="225"/>
                  </a:lnTo>
                  <a:lnTo>
                    <a:pt x="367" y="208"/>
                  </a:lnTo>
                  <a:lnTo>
                    <a:pt x="367" y="188"/>
                  </a:lnTo>
                  <a:lnTo>
                    <a:pt x="378" y="188"/>
                  </a:lnTo>
                  <a:close/>
                </a:path>
              </a:pathLst>
            </a:custGeom>
            <a:solidFill>
              <a:srgbClr val="DDF1FF"/>
            </a:solidFill>
            <a:ln w="9525">
              <a:noFill/>
              <a:round/>
              <a:headEnd/>
              <a:tailEnd/>
            </a:ln>
          </p:spPr>
          <p:txBody>
            <a:bodyPr/>
            <a:lstStyle/>
            <a:p>
              <a:endParaRPr lang="en-US"/>
            </a:p>
          </p:txBody>
        </p:sp>
        <p:sp>
          <p:nvSpPr>
            <p:cNvPr id="53428" name="Freeform 181"/>
            <p:cNvSpPr>
              <a:spLocks/>
            </p:cNvSpPr>
            <p:nvPr/>
          </p:nvSpPr>
          <p:spPr bwMode="auto">
            <a:xfrm>
              <a:off x="4421335" y="3078183"/>
              <a:ext cx="517878" cy="584200"/>
            </a:xfrm>
            <a:custGeom>
              <a:avLst/>
              <a:gdLst>
                <a:gd name="T0" fmla="*/ 2147483647 w 367"/>
                <a:gd name="T1" fmla="*/ 2147483647 h 368"/>
                <a:gd name="T2" fmla="*/ 2147483647 w 367"/>
                <a:gd name="T3" fmla="*/ 2147483647 h 368"/>
                <a:gd name="T4" fmla="*/ 2147483647 w 367"/>
                <a:gd name="T5" fmla="*/ 2147483647 h 368"/>
                <a:gd name="T6" fmla="*/ 2147483647 w 367"/>
                <a:gd name="T7" fmla="*/ 2147483647 h 368"/>
                <a:gd name="T8" fmla="*/ 2147483647 w 367"/>
                <a:gd name="T9" fmla="*/ 2147483647 h 368"/>
                <a:gd name="T10" fmla="*/ 2147483647 w 367"/>
                <a:gd name="T11" fmla="*/ 0 h 368"/>
                <a:gd name="T12" fmla="*/ 2147483647 w 367"/>
                <a:gd name="T13" fmla="*/ 2147483647 h 368"/>
                <a:gd name="T14" fmla="*/ 2147483647 w 367"/>
                <a:gd name="T15" fmla="*/ 2147483647 h 368"/>
                <a:gd name="T16" fmla="*/ 2147483647 w 367"/>
                <a:gd name="T17" fmla="*/ 2147483647 h 368"/>
                <a:gd name="T18" fmla="*/ 2147483647 w 367"/>
                <a:gd name="T19" fmla="*/ 2147483647 h 368"/>
                <a:gd name="T20" fmla="*/ 0 w 367"/>
                <a:gd name="T21" fmla="*/ 2147483647 h 368"/>
                <a:gd name="T22" fmla="*/ 2147483647 w 367"/>
                <a:gd name="T23" fmla="*/ 2147483647 h 368"/>
                <a:gd name="T24" fmla="*/ 2147483647 w 367"/>
                <a:gd name="T25" fmla="*/ 2147483647 h 368"/>
                <a:gd name="T26" fmla="*/ 2147483647 w 367"/>
                <a:gd name="T27" fmla="*/ 2147483647 h 368"/>
                <a:gd name="T28" fmla="*/ 2147483647 w 367"/>
                <a:gd name="T29" fmla="*/ 2147483647 h 368"/>
                <a:gd name="T30" fmla="*/ 2147483647 w 367"/>
                <a:gd name="T31" fmla="*/ 2147483647 h 368"/>
                <a:gd name="T32" fmla="*/ 2147483647 w 367"/>
                <a:gd name="T33" fmla="*/ 2147483647 h 368"/>
                <a:gd name="T34" fmla="*/ 2147483647 w 367"/>
                <a:gd name="T35" fmla="*/ 2147483647 h 368"/>
                <a:gd name="T36" fmla="*/ 2147483647 w 367"/>
                <a:gd name="T37" fmla="*/ 2147483647 h 368"/>
                <a:gd name="T38" fmla="*/ 2147483647 w 367"/>
                <a:gd name="T39" fmla="*/ 2147483647 h 368"/>
                <a:gd name="T40" fmla="*/ 2147483647 w 367"/>
                <a:gd name="T41" fmla="*/ 2147483647 h 368"/>
                <a:gd name="T42" fmla="*/ 2147483647 w 367"/>
                <a:gd name="T43" fmla="*/ 2147483647 h 368"/>
                <a:gd name="T44" fmla="*/ 2147483647 w 367"/>
                <a:gd name="T45" fmla="*/ 2147483647 h 368"/>
                <a:gd name="T46" fmla="*/ 2147483647 w 367"/>
                <a:gd name="T47" fmla="*/ 2147483647 h 368"/>
                <a:gd name="T48" fmla="*/ 2147483647 w 367"/>
                <a:gd name="T49" fmla="*/ 2147483647 h 368"/>
                <a:gd name="T50" fmla="*/ 2147483647 w 367"/>
                <a:gd name="T51" fmla="*/ 2147483647 h 368"/>
                <a:gd name="T52" fmla="*/ 2147483647 w 367"/>
                <a:gd name="T53" fmla="*/ 2147483647 h 368"/>
                <a:gd name="T54" fmla="*/ 2147483647 w 367"/>
                <a:gd name="T55" fmla="*/ 2147483647 h 368"/>
                <a:gd name="T56" fmla="*/ 2147483647 w 367"/>
                <a:gd name="T57" fmla="*/ 2147483647 h 368"/>
                <a:gd name="T58" fmla="*/ 2147483647 w 367"/>
                <a:gd name="T59" fmla="*/ 2147483647 h 368"/>
                <a:gd name="T60" fmla="*/ 2147483647 w 367"/>
                <a:gd name="T61" fmla="*/ 2147483647 h 368"/>
                <a:gd name="T62" fmla="*/ 2147483647 w 367"/>
                <a:gd name="T63" fmla="*/ 2147483647 h 368"/>
                <a:gd name="T64" fmla="*/ 2147483647 w 367"/>
                <a:gd name="T65" fmla="*/ 2147483647 h 368"/>
                <a:gd name="T66" fmla="*/ 2147483647 w 367"/>
                <a:gd name="T67" fmla="*/ 2147483647 h 368"/>
                <a:gd name="T68" fmla="*/ 2147483647 w 367"/>
                <a:gd name="T69" fmla="*/ 2147483647 h 368"/>
                <a:gd name="T70" fmla="*/ 2147483647 w 367"/>
                <a:gd name="T71" fmla="*/ 2147483647 h 368"/>
                <a:gd name="T72" fmla="*/ 2147483647 w 367"/>
                <a:gd name="T73" fmla="*/ 2147483647 h 368"/>
                <a:gd name="T74" fmla="*/ 2147483647 w 367"/>
                <a:gd name="T75" fmla="*/ 2147483647 h 368"/>
                <a:gd name="T76" fmla="*/ 2147483647 w 367"/>
                <a:gd name="T77" fmla="*/ 2147483647 h 368"/>
                <a:gd name="T78" fmla="*/ 2147483647 w 367"/>
                <a:gd name="T79" fmla="*/ 2147483647 h 368"/>
                <a:gd name="T80" fmla="*/ 2147483647 w 367"/>
                <a:gd name="T81" fmla="*/ 2147483647 h 368"/>
                <a:gd name="T82" fmla="*/ 2147483647 w 367"/>
                <a:gd name="T83" fmla="*/ 2147483647 h 368"/>
                <a:gd name="T84" fmla="*/ 2147483647 w 367"/>
                <a:gd name="T85" fmla="*/ 2147483647 h 36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7"/>
                <a:gd name="T130" fmla="*/ 0 h 368"/>
                <a:gd name="T131" fmla="*/ 367 w 367"/>
                <a:gd name="T132" fmla="*/ 368 h 36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7" h="368">
                  <a:moveTo>
                    <a:pt x="367" y="183"/>
                  </a:moveTo>
                  <a:lnTo>
                    <a:pt x="367" y="165"/>
                  </a:lnTo>
                  <a:lnTo>
                    <a:pt x="363" y="146"/>
                  </a:lnTo>
                  <a:lnTo>
                    <a:pt x="360" y="128"/>
                  </a:lnTo>
                  <a:lnTo>
                    <a:pt x="353" y="112"/>
                  </a:lnTo>
                  <a:lnTo>
                    <a:pt x="346" y="96"/>
                  </a:lnTo>
                  <a:lnTo>
                    <a:pt x="337" y="80"/>
                  </a:lnTo>
                  <a:lnTo>
                    <a:pt x="326" y="66"/>
                  </a:lnTo>
                  <a:lnTo>
                    <a:pt x="314" y="54"/>
                  </a:lnTo>
                  <a:lnTo>
                    <a:pt x="301" y="41"/>
                  </a:lnTo>
                  <a:lnTo>
                    <a:pt x="287" y="31"/>
                  </a:lnTo>
                  <a:lnTo>
                    <a:pt x="271" y="22"/>
                  </a:lnTo>
                  <a:lnTo>
                    <a:pt x="255" y="15"/>
                  </a:lnTo>
                  <a:lnTo>
                    <a:pt x="239" y="8"/>
                  </a:lnTo>
                  <a:lnTo>
                    <a:pt x="221" y="4"/>
                  </a:lnTo>
                  <a:lnTo>
                    <a:pt x="202" y="0"/>
                  </a:lnTo>
                  <a:lnTo>
                    <a:pt x="184" y="0"/>
                  </a:lnTo>
                  <a:lnTo>
                    <a:pt x="165" y="0"/>
                  </a:lnTo>
                  <a:lnTo>
                    <a:pt x="147" y="4"/>
                  </a:lnTo>
                  <a:lnTo>
                    <a:pt x="129" y="8"/>
                  </a:lnTo>
                  <a:lnTo>
                    <a:pt x="111" y="15"/>
                  </a:lnTo>
                  <a:lnTo>
                    <a:pt x="96" y="22"/>
                  </a:lnTo>
                  <a:lnTo>
                    <a:pt x="81" y="31"/>
                  </a:lnTo>
                  <a:lnTo>
                    <a:pt x="67" y="41"/>
                  </a:lnTo>
                  <a:lnTo>
                    <a:pt x="55" y="54"/>
                  </a:lnTo>
                  <a:lnTo>
                    <a:pt x="42" y="66"/>
                  </a:lnTo>
                  <a:lnTo>
                    <a:pt x="32" y="80"/>
                  </a:lnTo>
                  <a:lnTo>
                    <a:pt x="23" y="96"/>
                  </a:lnTo>
                  <a:lnTo>
                    <a:pt x="14" y="112"/>
                  </a:lnTo>
                  <a:lnTo>
                    <a:pt x="9" y="128"/>
                  </a:lnTo>
                  <a:lnTo>
                    <a:pt x="3" y="146"/>
                  </a:lnTo>
                  <a:lnTo>
                    <a:pt x="2" y="165"/>
                  </a:lnTo>
                  <a:lnTo>
                    <a:pt x="0" y="183"/>
                  </a:lnTo>
                  <a:lnTo>
                    <a:pt x="2" y="203"/>
                  </a:lnTo>
                  <a:lnTo>
                    <a:pt x="3" y="220"/>
                  </a:lnTo>
                  <a:lnTo>
                    <a:pt x="9" y="238"/>
                  </a:lnTo>
                  <a:lnTo>
                    <a:pt x="14" y="256"/>
                  </a:lnTo>
                  <a:lnTo>
                    <a:pt x="23" y="272"/>
                  </a:lnTo>
                  <a:lnTo>
                    <a:pt x="32" y="286"/>
                  </a:lnTo>
                  <a:lnTo>
                    <a:pt x="42" y="300"/>
                  </a:lnTo>
                  <a:lnTo>
                    <a:pt x="55" y="313"/>
                  </a:lnTo>
                  <a:lnTo>
                    <a:pt x="67" y="325"/>
                  </a:lnTo>
                  <a:lnTo>
                    <a:pt x="81" y="336"/>
                  </a:lnTo>
                  <a:lnTo>
                    <a:pt x="96" y="344"/>
                  </a:lnTo>
                  <a:lnTo>
                    <a:pt x="111" y="353"/>
                  </a:lnTo>
                  <a:lnTo>
                    <a:pt x="129" y="359"/>
                  </a:lnTo>
                  <a:lnTo>
                    <a:pt x="147" y="364"/>
                  </a:lnTo>
                  <a:lnTo>
                    <a:pt x="165" y="366"/>
                  </a:lnTo>
                  <a:lnTo>
                    <a:pt x="184" y="368"/>
                  </a:lnTo>
                  <a:lnTo>
                    <a:pt x="202" y="366"/>
                  </a:lnTo>
                  <a:lnTo>
                    <a:pt x="221" y="364"/>
                  </a:lnTo>
                  <a:lnTo>
                    <a:pt x="239" y="359"/>
                  </a:lnTo>
                  <a:lnTo>
                    <a:pt x="255" y="353"/>
                  </a:lnTo>
                  <a:lnTo>
                    <a:pt x="271" y="344"/>
                  </a:lnTo>
                  <a:lnTo>
                    <a:pt x="287" y="336"/>
                  </a:lnTo>
                  <a:lnTo>
                    <a:pt x="301" y="325"/>
                  </a:lnTo>
                  <a:lnTo>
                    <a:pt x="314" y="313"/>
                  </a:lnTo>
                  <a:lnTo>
                    <a:pt x="326" y="300"/>
                  </a:lnTo>
                  <a:lnTo>
                    <a:pt x="337" y="286"/>
                  </a:lnTo>
                  <a:lnTo>
                    <a:pt x="346" y="272"/>
                  </a:lnTo>
                  <a:lnTo>
                    <a:pt x="353" y="256"/>
                  </a:lnTo>
                  <a:lnTo>
                    <a:pt x="360" y="238"/>
                  </a:lnTo>
                  <a:lnTo>
                    <a:pt x="363" y="220"/>
                  </a:lnTo>
                  <a:lnTo>
                    <a:pt x="367" y="203"/>
                  </a:lnTo>
                  <a:lnTo>
                    <a:pt x="367" y="183"/>
                  </a:lnTo>
                  <a:lnTo>
                    <a:pt x="356" y="183"/>
                  </a:lnTo>
                  <a:lnTo>
                    <a:pt x="356" y="165"/>
                  </a:lnTo>
                  <a:lnTo>
                    <a:pt x="353" y="149"/>
                  </a:lnTo>
                  <a:lnTo>
                    <a:pt x="349" y="132"/>
                  </a:lnTo>
                  <a:lnTo>
                    <a:pt x="344" y="116"/>
                  </a:lnTo>
                  <a:lnTo>
                    <a:pt x="337" y="102"/>
                  </a:lnTo>
                  <a:lnTo>
                    <a:pt x="328" y="87"/>
                  </a:lnTo>
                  <a:lnTo>
                    <a:pt x="317" y="73"/>
                  </a:lnTo>
                  <a:lnTo>
                    <a:pt x="307" y="61"/>
                  </a:lnTo>
                  <a:lnTo>
                    <a:pt x="294" y="50"/>
                  </a:lnTo>
                  <a:lnTo>
                    <a:pt x="280" y="39"/>
                  </a:lnTo>
                  <a:lnTo>
                    <a:pt x="266" y="32"/>
                  </a:lnTo>
                  <a:lnTo>
                    <a:pt x="252" y="24"/>
                  </a:lnTo>
                  <a:lnTo>
                    <a:pt x="236" y="18"/>
                  </a:lnTo>
                  <a:lnTo>
                    <a:pt x="218" y="15"/>
                  </a:lnTo>
                  <a:lnTo>
                    <a:pt x="202" y="11"/>
                  </a:lnTo>
                  <a:lnTo>
                    <a:pt x="184" y="11"/>
                  </a:lnTo>
                  <a:lnTo>
                    <a:pt x="166" y="11"/>
                  </a:lnTo>
                  <a:lnTo>
                    <a:pt x="149" y="15"/>
                  </a:lnTo>
                  <a:lnTo>
                    <a:pt x="133" y="18"/>
                  </a:lnTo>
                  <a:lnTo>
                    <a:pt x="117" y="24"/>
                  </a:lnTo>
                  <a:lnTo>
                    <a:pt x="101" y="32"/>
                  </a:lnTo>
                  <a:lnTo>
                    <a:pt x="87" y="39"/>
                  </a:lnTo>
                  <a:lnTo>
                    <a:pt x="74" y="50"/>
                  </a:lnTo>
                  <a:lnTo>
                    <a:pt x="62" y="61"/>
                  </a:lnTo>
                  <a:lnTo>
                    <a:pt x="51" y="73"/>
                  </a:lnTo>
                  <a:lnTo>
                    <a:pt x="41" y="87"/>
                  </a:lnTo>
                  <a:lnTo>
                    <a:pt x="32" y="102"/>
                  </a:lnTo>
                  <a:lnTo>
                    <a:pt x="25" y="116"/>
                  </a:lnTo>
                  <a:lnTo>
                    <a:pt x="19" y="132"/>
                  </a:lnTo>
                  <a:lnTo>
                    <a:pt x="14" y="149"/>
                  </a:lnTo>
                  <a:lnTo>
                    <a:pt x="12" y="165"/>
                  </a:lnTo>
                  <a:lnTo>
                    <a:pt x="10" y="183"/>
                  </a:lnTo>
                  <a:lnTo>
                    <a:pt x="12" y="201"/>
                  </a:lnTo>
                  <a:lnTo>
                    <a:pt x="14" y="219"/>
                  </a:lnTo>
                  <a:lnTo>
                    <a:pt x="19" y="235"/>
                  </a:lnTo>
                  <a:lnTo>
                    <a:pt x="25" y="250"/>
                  </a:lnTo>
                  <a:lnTo>
                    <a:pt x="32" y="266"/>
                  </a:lnTo>
                  <a:lnTo>
                    <a:pt x="41" y="281"/>
                  </a:lnTo>
                  <a:lnTo>
                    <a:pt x="51" y="293"/>
                  </a:lnTo>
                  <a:lnTo>
                    <a:pt x="62" y="305"/>
                  </a:lnTo>
                  <a:lnTo>
                    <a:pt x="74" y="316"/>
                  </a:lnTo>
                  <a:lnTo>
                    <a:pt x="87" y="327"/>
                  </a:lnTo>
                  <a:lnTo>
                    <a:pt x="101" y="336"/>
                  </a:lnTo>
                  <a:lnTo>
                    <a:pt x="117" y="343"/>
                  </a:lnTo>
                  <a:lnTo>
                    <a:pt x="133" y="348"/>
                  </a:lnTo>
                  <a:lnTo>
                    <a:pt x="149" y="353"/>
                  </a:lnTo>
                  <a:lnTo>
                    <a:pt x="166" y="355"/>
                  </a:lnTo>
                  <a:lnTo>
                    <a:pt x="184" y="357"/>
                  </a:lnTo>
                  <a:lnTo>
                    <a:pt x="202" y="355"/>
                  </a:lnTo>
                  <a:lnTo>
                    <a:pt x="218" y="353"/>
                  </a:lnTo>
                  <a:lnTo>
                    <a:pt x="236" y="348"/>
                  </a:lnTo>
                  <a:lnTo>
                    <a:pt x="252" y="343"/>
                  </a:lnTo>
                  <a:lnTo>
                    <a:pt x="266" y="336"/>
                  </a:lnTo>
                  <a:lnTo>
                    <a:pt x="280" y="327"/>
                  </a:lnTo>
                  <a:lnTo>
                    <a:pt x="294" y="316"/>
                  </a:lnTo>
                  <a:lnTo>
                    <a:pt x="307" y="305"/>
                  </a:lnTo>
                  <a:lnTo>
                    <a:pt x="317" y="293"/>
                  </a:lnTo>
                  <a:lnTo>
                    <a:pt x="328" y="281"/>
                  </a:lnTo>
                  <a:lnTo>
                    <a:pt x="337" y="266"/>
                  </a:lnTo>
                  <a:lnTo>
                    <a:pt x="344" y="250"/>
                  </a:lnTo>
                  <a:lnTo>
                    <a:pt x="349" y="235"/>
                  </a:lnTo>
                  <a:lnTo>
                    <a:pt x="353" y="219"/>
                  </a:lnTo>
                  <a:lnTo>
                    <a:pt x="356" y="201"/>
                  </a:lnTo>
                  <a:lnTo>
                    <a:pt x="356" y="183"/>
                  </a:lnTo>
                  <a:lnTo>
                    <a:pt x="367" y="183"/>
                  </a:lnTo>
                  <a:close/>
                </a:path>
              </a:pathLst>
            </a:custGeom>
            <a:solidFill>
              <a:srgbClr val="DEF1FF"/>
            </a:solidFill>
            <a:ln w="9525">
              <a:noFill/>
              <a:round/>
              <a:headEnd/>
              <a:tailEnd/>
            </a:ln>
          </p:spPr>
          <p:txBody>
            <a:bodyPr/>
            <a:lstStyle/>
            <a:p>
              <a:endParaRPr lang="en-US"/>
            </a:p>
          </p:txBody>
        </p:sp>
        <p:sp>
          <p:nvSpPr>
            <p:cNvPr id="53429" name="Freeform 182"/>
            <p:cNvSpPr>
              <a:spLocks/>
            </p:cNvSpPr>
            <p:nvPr/>
          </p:nvSpPr>
          <p:spPr bwMode="auto">
            <a:xfrm>
              <a:off x="4428390" y="3087708"/>
              <a:ext cx="502356" cy="565150"/>
            </a:xfrm>
            <a:custGeom>
              <a:avLst/>
              <a:gdLst>
                <a:gd name="T0" fmla="*/ 2147483647 w 356"/>
                <a:gd name="T1" fmla="*/ 2147483647 h 356"/>
                <a:gd name="T2" fmla="*/ 2147483647 w 356"/>
                <a:gd name="T3" fmla="*/ 2147483647 h 356"/>
                <a:gd name="T4" fmla="*/ 2147483647 w 356"/>
                <a:gd name="T5" fmla="*/ 2147483647 h 356"/>
                <a:gd name="T6" fmla="*/ 2147483647 w 356"/>
                <a:gd name="T7" fmla="*/ 2147483647 h 356"/>
                <a:gd name="T8" fmla="*/ 2147483647 w 356"/>
                <a:gd name="T9" fmla="*/ 2147483647 h 356"/>
                <a:gd name="T10" fmla="*/ 2147483647 w 356"/>
                <a:gd name="T11" fmla="*/ 0 h 356"/>
                <a:gd name="T12" fmla="*/ 2147483647 w 356"/>
                <a:gd name="T13" fmla="*/ 2147483647 h 356"/>
                <a:gd name="T14" fmla="*/ 2147483647 w 356"/>
                <a:gd name="T15" fmla="*/ 2147483647 h 356"/>
                <a:gd name="T16" fmla="*/ 2147483647 w 356"/>
                <a:gd name="T17" fmla="*/ 2147483647 h 356"/>
                <a:gd name="T18" fmla="*/ 2147483647 w 356"/>
                <a:gd name="T19" fmla="*/ 2147483647 h 356"/>
                <a:gd name="T20" fmla="*/ 0 w 356"/>
                <a:gd name="T21" fmla="*/ 2147483647 h 356"/>
                <a:gd name="T22" fmla="*/ 2147483647 w 356"/>
                <a:gd name="T23" fmla="*/ 2147483647 h 356"/>
                <a:gd name="T24" fmla="*/ 2147483647 w 356"/>
                <a:gd name="T25" fmla="*/ 2147483647 h 356"/>
                <a:gd name="T26" fmla="*/ 2147483647 w 356"/>
                <a:gd name="T27" fmla="*/ 2147483647 h 356"/>
                <a:gd name="T28" fmla="*/ 2147483647 w 356"/>
                <a:gd name="T29" fmla="*/ 2147483647 h 356"/>
                <a:gd name="T30" fmla="*/ 2147483647 w 356"/>
                <a:gd name="T31" fmla="*/ 2147483647 h 356"/>
                <a:gd name="T32" fmla="*/ 2147483647 w 356"/>
                <a:gd name="T33" fmla="*/ 2147483647 h 356"/>
                <a:gd name="T34" fmla="*/ 2147483647 w 356"/>
                <a:gd name="T35" fmla="*/ 2147483647 h 356"/>
                <a:gd name="T36" fmla="*/ 2147483647 w 356"/>
                <a:gd name="T37" fmla="*/ 2147483647 h 356"/>
                <a:gd name="T38" fmla="*/ 2147483647 w 356"/>
                <a:gd name="T39" fmla="*/ 2147483647 h 356"/>
                <a:gd name="T40" fmla="*/ 2147483647 w 356"/>
                <a:gd name="T41" fmla="*/ 2147483647 h 356"/>
                <a:gd name="T42" fmla="*/ 2147483647 w 356"/>
                <a:gd name="T43" fmla="*/ 2147483647 h 356"/>
                <a:gd name="T44" fmla="*/ 2147483647 w 356"/>
                <a:gd name="T45" fmla="*/ 2147483647 h 356"/>
                <a:gd name="T46" fmla="*/ 2147483647 w 356"/>
                <a:gd name="T47" fmla="*/ 2147483647 h 356"/>
                <a:gd name="T48" fmla="*/ 2147483647 w 356"/>
                <a:gd name="T49" fmla="*/ 2147483647 h 356"/>
                <a:gd name="T50" fmla="*/ 2147483647 w 356"/>
                <a:gd name="T51" fmla="*/ 2147483647 h 356"/>
                <a:gd name="T52" fmla="*/ 2147483647 w 356"/>
                <a:gd name="T53" fmla="*/ 2147483647 h 356"/>
                <a:gd name="T54" fmla="*/ 2147483647 w 356"/>
                <a:gd name="T55" fmla="*/ 2147483647 h 356"/>
                <a:gd name="T56" fmla="*/ 2147483647 w 356"/>
                <a:gd name="T57" fmla="*/ 2147483647 h 356"/>
                <a:gd name="T58" fmla="*/ 2147483647 w 356"/>
                <a:gd name="T59" fmla="*/ 2147483647 h 356"/>
                <a:gd name="T60" fmla="*/ 2147483647 w 356"/>
                <a:gd name="T61" fmla="*/ 2147483647 h 356"/>
                <a:gd name="T62" fmla="*/ 2147483647 w 356"/>
                <a:gd name="T63" fmla="*/ 2147483647 h 356"/>
                <a:gd name="T64" fmla="*/ 2147483647 w 356"/>
                <a:gd name="T65" fmla="*/ 2147483647 h 356"/>
                <a:gd name="T66" fmla="*/ 2147483647 w 356"/>
                <a:gd name="T67" fmla="*/ 2147483647 h 356"/>
                <a:gd name="T68" fmla="*/ 2147483647 w 356"/>
                <a:gd name="T69" fmla="*/ 2147483647 h 356"/>
                <a:gd name="T70" fmla="*/ 2147483647 w 356"/>
                <a:gd name="T71" fmla="*/ 2147483647 h 356"/>
                <a:gd name="T72" fmla="*/ 2147483647 w 356"/>
                <a:gd name="T73" fmla="*/ 2147483647 h 356"/>
                <a:gd name="T74" fmla="*/ 2147483647 w 356"/>
                <a:gd name="T75" fmla="*/ 2147483647 h 356"/>
                <a:gd name="T76" fmla="*/ 2147483647 w 356"/>
                <a:gd name="T77" fmla="*/ 2147483647 h 356"/>
                <a:gd name="T78" fmla="*/ 2147483647 w 356"/>
                <a:gd name="T79" fmla="*/ 2147483647 h 356"/>
                <a:gd name="T80" fmla="*/ 2147483647 w 356"/>
                <a:gd name="T81" fmla="*/ 2147483647 h 356"/>
                <a:gd name="T82" fmla="*/ 2147483647 w 356"/>
                <a:gd name="T83" fmla="*/ 2147483647 h 356"/>
                <a:gd name="T84" fmla="*/ 2147483647 w 356"/>
                <a:gd name="T85" fmla="*/ 2147483647 h 35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56"/>
                <a:gd name="T130" fmla="*/ 0 h 356"/>
                <a:gd name="T131" fmla="*/ 356 w 356"/>
                <a:gd name="T132" fmla="*/ 356 h 35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56" h="356">
                  <a:moveTo>
                    <a:pt x="356" y="177"/>
                  </a:moveTo>
                  <a:lnTo>
                    <a:pt x="356" y="159"/>
                  </a:lnTo>
                  <a:lnTo>
                    <a:pt x="353" y="142"/>
                  </a:lnTo>
                  <a:lnTo>
                    <a:pt x="349" y="124"/>
                  </a:lnTo>
                  <a:lnTo>
                    <a:pt x="342" y="108"/>
                  </a:lnTo>
                  <a:lnTo>
                    <a:pt x="335" y="92"/>
                  </a:lnTo>
                  <a:lnTo>
                    <a:pt x="326" y="78"/>
                  </a:lnTo>
                  <a:lnTo>
                    <a:pt x="316" y="64"/>
                  </a:lnTo>
                  <a:lnTo>
                    <a:pt x="305" y="51"/>
                  </a:lnTo>
                  <a:lnTo>
                    <a:pt x="293" y="41"/>
                  </a:lnTo>
                  <a:lnTo>
                    <a:pt x="278" y="30"/>
                  </a:lnTo>
                  <a:lnTo>
                    <a:pt x="264" y="21"/>
                  </a:lnTo>
                  <a:lnTo>
                    <a:pt x="248" y="14"/>
                  </a:lnTo>
                  <a:lnTo>
                    <a:pt x="232" y="7"/>
                  </a:lnTo>
                  <a:lnTo>
                    <a:pt x="215" y="3"/>
                  </a:lnTo>
                  <a:lnTo>
                    <a:pt x="197" y="0"/>
                  </a:lnTo>
                  <a:lnTo>
                    <a:pt x="179" y="0"/>
                  </a:lnTo>
                  <a:lnTo>
                    <a:pt x="161" y="0"/>
                  </a:lnTo>
                  <a:lnTo>
                    <a:pt x="144" y="3"/>
                  </a:lnTo>
                  <a:lnTo>
                    <a:pt x="126" y="7"/>
                  </a:lnTo>
                  <a:lnTo>
                    <a:pt x="110" y="14"/>
                  </a:lnTo>
                  <a:lnTo>
                    <a:pt x="94" y="21"/>
                  </a:lnTo>
                  <a:lnTo>
                    <a:pt x="80" y="30"/>
                  </a:lnTo>
                  <a:lnTo>
                    <a:pt x="66" y="41"/>
                  </a:lnTo>
                  <a:lnTo>
                    <a:pt x="53" y="51"/>
                  </a:lnTo>
                  <a:lnTo>
                    <a:pt x="41" y="64"/>
                  </a:lnTo>
                  <a:lnTo>
                    <a:pt x="30" y="78"/>
                  </a:lnTo>
                  <a:lnTo>
                    <a:pt x="21" y="92"/>
                  </a:lnTo>
                  <a:lnTo>
                    <a:pt x="14" y="108"/>
                  </a:lnTo>
                  <a:lnTo>
                    <a:pt x="9" y="124"/>
                  </a:lnTo>
                  <a:lnTo>
                    <a:pt x="4" y="142"/>
                  </a:lnTo>
                  <a:lnTo>
                    <a:pt x="2" y="159"/>
                  </a:lnTo>
                  <a:lnTo>
                    <a:pt x="0" y="177"/>
                  </a:lnTo>
                  <a:lnTo>
                    <a:pt x="2" y="197"/>
                  </a:lnTo>
                  <a:lnTo>
                    <a:pt x="4" y="214"/>
                  </a:lnTo>
                  <a:lnTo>
                    <a:pt x="9" y="230"/>
                  </a:lnTo>
                  <a:lnTo>
                    <a:pt x="14" y="246"/>
                  </a:lnTo>
                  <a:lnTo>
                    <a:pt x="21" y="262"/>
                  </a:lnTo>
                  <a:lnTo>
                    <a:pt x="30" y="276"/>
                  </a:lnTo>
                  <a:lnTo>
                    <a:pt x="41" y="291"/>
                  </a:lnTo>
                  <a:lnTo>
                    <a:pt x="53" y="303"/>
                  </a:lnTo>
                  <a:lnTo>
                    <a:pt x="66" y="315"/>
                  </a:lnTo>
                  <a:lnTo>
                    <a:pt x="80" y="326"/>
                  </a:lnTo>
                  <a:lnTo>
                    <a:pt x="94" y="335"/>
                  </a:lnTo>
                  <a:lnTo>
                    <a:pt x="110" y="342"/>
                  </a:lnTo>
                  <a:lnTo>
                    <a:pt x="126" y="347"/>
                  </a:lnTo>
                  <a:lnTo>
                    <a:pt x="144" y="353"/>
                  </a:lnTo>
                  <a:lnTo>
                    <a:pt x="161" y="354"/>
                  </a:lnTo>
                  <a:lnTo>
                    <a:pt x="179" y="356"/>
                  </a:lnTo>
                  <a:lnTo>
                    <a:pt x="197" y="354"/>
                  </a:lnTo>
                  <a:lnTo>
                    <a:pt x="215" y="353"/>
                  </a:lnTo>
                  <a:lnTo>
                    <a:pt x="232" y="347"/>
                  </a:lnTo>
                  <a:lnTo>
                    <a:pt x="248" y="342"/>
                  </a:lnTo>
                  <a:lnTo>
                    <a:pt x="264" y="335"/>
                  </a:lnTo>
                  <a:lnTo>
                    <a:pt x="278" y="326"/>
                  </a:lnTo>
                  <a:lnTo>
                    <a:pt x="293" y="315"/>
                  </a:lnTo>
                  <a:lnTo>
                    <a:pt x="305" y="303"/>
                  </a:lnTo>
                  <a:lnTo>
                    <a:pt x="316" y="291"/>
                  </a:lnTo>
                  <a:lnTo>
                    <a:pt x="326" y="276"/>
                  </a:lnTo>
                  <a:lnTo>
                    <a:pt x="335" y="262"/>
                  </a:lnTo>
                  <a:lnTo>
                    <a:pt x="342" y="246"/>
                  </a:lnTo>
                  <a:lnTo>
                    <a:pt x="349" y="230"/>
                  </a:lnTo>
                  <a:lnTo>
                    <a:pt x="353" y="214"/>
                  </a:lnTo>
                  <a:lnTo>
                    <a:pt x="356" y="197"/>
                  </a:lnTo>
                  <a:lnTo>
                    <a:pt x="356" y="177"/>
                  </a:lnTo>
                  <a:lnTo>
                    <a:pt x="346" y="177"/>
                  </a:lnTo>
                  <a:lnTo>
                    <a:pt x="346" y="161"/>
                  </a:lnTo>
                  <a:lnTo>
                    <a:pt x="342" y="143"/>
                  </a:lnTo>
                  <a:lnTo>
                    <a:pt x="339" y="127"/>
                  </a:lnTo>
                  <a:lnTo>
                    <a:pt x="333" y="112"/>
                  </a:lnTo>
                  <a:lnTo>
                    <a:pt x="326" y="97"/>
                  </a:lnTo>
                  <a:lnTo>
                    <a:pt x="317" y="83"/>
                  </a:lnTo>
                  <a:lnTo>
                    <a:pt x="309" y="71"/>
                  </a:lnTo>
                  <a:lnTo>
                    <a:pt x="298" y="58"/>
                  </a:lnTo>
                  <a:lnTo>
                    <a:pt x="286" y="48"/>
                  </a:lnTo>
                  <a:lnTo>
                    <a:pt x="273" y="39"/>
                  </a:lnTo>
                  <a:lnTo>
                    <a:pt x="259" y="30"/>
                  </a:lnTo>
                  <a:lnTo>
                    <a:pt x="245" y="23"/>
                  </a:lnTo>
                  <a:lnTo>
                    <a:pt x="229" y="18"/>
                  </a:lnTo>
                  <a:lnTo>
                    <a:pt x="213" y="14"/>
                  </a:lnTo>
                  <a:lnTo>
                    <a:pt x="195" y="10"/>
                  </a:lnTo>
                  <a:lnTo>
                    <a:pt x="179" y="10"/>
                  </a:lnTo>
                  <a:lnTo>
                    <a:pt x="161" y="10"/>
                  </a:lnTo>
                  <a:lnTo>
                    <a:pt x="145" y="14"/>
                  </a:lnTo>
                  <a:lnTo>
                    <a:pt x="130" y="18"/>
                  </a:lnTo>
                  <a:lnTo>
                    <a:pt x="114" y="23"/>
                  </a:lnTo>
                  <a:lnTo>
                    <a:pt x="99" y="30"/>
                  </a:lnTo>
                  <a:lnTo>
                    <a:pt x="85" y="39"/>
                  </a:lnTo>
                  <a:lnTo>
                    <a:pt x="73" y="48"/>
                  </a:lnTo>
                  <a:lnTo>
                    <a:pt x="60" y="58"/>
                  </a:lnTo>
                  <a:lnTo>
                    <a:pt x="50" y="71"/>
                  </a:lnTo>
                  <a:lnTo>
                    <a:pt x="39" y="83"/>
                  </a:lnTo>
                  <a:lnTo>
                    <a:pt x="32" y="97"/>
                  </a:lnTo>
                  <a:lnTo>
                    <a:pt x="25" y="112"/>
                  </a:lnTo>
                  <a:lnTo>
                    <a:pt x="20" y="127"/>
                  </a:lnTo>
                  <a:lnTo>
                    <a:pt x="14" y="143"/>
                  </a:lnTo>
                  <a:lnTo>
                    <a:pt x="13" y="161"/>
                  </a:lnTo>
                  <a:lnTo>
                    <a:pt x="11" y="177"/>
                  </a:lnTo>
                  <a:lnTo>
                    <a:pt x="13" y="195"/>
                  </a:lnTo>
                  <a:lnTo>
                    <a:pt x="14" y="211"/>
                  </a:lnTo>
                  <a:lnTo>
                    <a:pt x="20" y="227"/>
                  </a:lnTo>
                  <a:lnTo>
                    <a:pt x="25" y="243"/>
                  </a:lnTo>
                  <a:lnTo>
                    <a:pt x="32" y="257"/>
                  </a:lnTo>
                  <a:lnTo>
                    <a:pt x="39" y="271"/>
                  </a:lnTo>
                  <a:lnTo>
                    <a:pt x="50" y="284"/>
                  </a:lnTo>
                  <a:lnTo>
                    <a:pt x="60" y="296"/>
                  </a:lnTo>
                  <a:lnTo>
                    <a:pt x="73" y="307"/>
                  </a:lnTo>
                  <a:lnTo>
                    <a:pt x="85" y="317"/>
                  </a:lnTo>
                  <a:lnTo>
                    <a:pt x="99" y="324"/>
                  </a:lnTo>
                  <a:lnTo>
                    <a:pt x="114" y="331"/>
                  </a:lnTo>
                  <a:lnTo>
                    <a:pt x="130" y="337"/>
                  </a:lnTo>
                  <a:lnTo>
                    <a:pt x="145" y="342"/>
                  </a:lnTo>
                  <a:lnTo>
                    <a:pt x="161" y="344"/>
                  </a:lnTo>
                  <a:lnTo>
                    <a:pt x="179" y="346"/>
                  </a:lnTo>
                  <a:lnTo>
                    <a:pt x="195" y="344"/>
                  </a:lnTo>
                  <a:lnTo>
                    <a:pt x="213" y="342"/>
                  </a:lnTo>
                  <a:lnTo>
                    <a:pt x="229" y="337"/>
                  </a:lnTo>
                  <a:lnTo>
                    <a:pt x="245" y="331"/>
                  </a:lnTo>
                  <a:lnTo>
                    <a:pt x="259" y="324"/>
                  </a:lnTo>
                  <a:lnTo>
                    <a:pt x="273" y="317"/>
                  </a:lnTo>
                  <a:lnTo>
                    <a:pt x="286" y="307"/>
                  </a:lnTo>
                  <a:lnTo>
                    <a:pt x="298" y="296"/>
                  </a:lnTo>
                  <a:lnTo>
                    <a:pt x="309" y="284"/>
                  </a:lnTo>
                  <a:lnTo>
                    <a:pt x="317" y="271"/>
                  </a:lnTo>
                  <a:lnTo>
                    <a:pt x="326" y="257"/>
                  </a:lnTo>
                  <a:lnTo>
                    <a:pt x="333" y="243"/>
                  </a:lnTo>
                  <a:lnTo>
                    <a:pt x="339" y="227"/>
                  </a:lnTo>
                  <a:lnTo>
                    <a:pt x="342" y="211"/>
                  </a:lnTo>
                  <a:lnTo>
                    <a:pt x="346" y="195"/>
                  </a:lnTo>
                  <a:lnTo>
                    <a:pt x="346" y="177"/>
                  </a:lnTo>
                  <a:lnTo>
                    <a:pt x="356" y="177"/>
                  </a:lnTo>
                  <a:close/>
                </a:path>
              </a:pathLst>
            </a:custGeom>
            <a:solidFill>
              <a:srgbClr val="DFF2FF"/>
            </a:solidFill>
            <a:ln w="9525">
              <a:noFill/>
              <a:round/>
              <a:headEnd/>
              <a:tailEnd/>
            </a:ln>
          </p:spPr>
          <p:txBody>
            <a:bodyPr/>
            <a:lstStyle/>
            <a:p>
              <a:endParaRPr lang="en-US"/>
            </a:p>
          </p:txBody>
        </p:sp>
        <p:sp>
          <p:nvSpPr>
            <p:cNvPr id="53430" name="Freeform 183"/>
            <p:cNvSpPr>
              <a:spLocks/>
            </p:cNvSpPr>
            <p:nvPr/>
          </p:nvSpPr>
          <p:spPr bwMode="auto">
            <a:xfrm>
              <a:off x="4435446" y="3095648"/>
              <a:ext cx="488244" cy="549275"/>
            </a:xfrm>
            <a:custGeom>
              <a:avLst/>
              <a:gdLst>
                <a:gd name="T0" fmla="*/ 2147483647 w 346"/>
                <a:gd name="T1" fmla="*/ 2147483647 h 346"/>
                <a:gd name="T2" fmla="*/ 2147483647 w 346"/>
                <a:gd name="T3" fmla="*/ 2147483647 h 346"/>
                <a:gd name="T4" fmla="*/ 2147483647 w 346"/>
                <a:gd name="T5" fmla="*/ 2147483647 h 346"/>
                <a:gd name="T6" fmla="*/ 2147483647 w 346"/>
                <a:gd name="T7" fmla="*/ 2147483647 h 346"/>
                <a:gd name="T8" fmla="*/ 2147483647 w 346"/>
                <a:gd name="T9" fmla="*/ 2147483647 h 346"/>
                <a:gd name="T10" fmla="*/ 2147483647 w 346"/>
                <a:gd name="T11" fmla="*/ 0 h 346"/>
                <a:gd name="T12" fmla="*/ 2147483647 w 346"/>
                <a:gd name="T13" fmla="*/ 2147483647 h 346"/>
                <a:gd name="T14" fmla="*/ 2147483647 w 346"/>
                <a:gd name="T15" fmla="*/ 2147483647 h 346"/>
                <a:gd name="T16" fmla="*/ 2147483647 w 346"/>
                <a:gd name="T17" fmla="*/ 2147483647 h 346"/>
                <a:gd name="T18" fmla="*/ 2147483647 w 346"/>
                <a:gd name="T19" fmla="*/ 2147483647 h 346"/>
                <a:gd name="T20" fmla="*/ 0 w 346"/>
                <a:gd name="T21" fmla="*/ 2147483647 h 346"/>
                <a:gd name="T22" fmla="*/ 2147483647 w 346"/>
                <a:gd name="T23" fmla="*/ 2147483647 h 346"/>
                <a:gd name="T24" fmla="*/ 2147483647 w 346"/>
                <a:gd name="T25" fmla="*/ 2147483647 h 346"/>
                <a:gd name="T26" fmla="*/ 2147483647 w 346"/>
                <a:gd name="T27" fmla="*/ 2147483647 h 346"/>
                <a:gd name="T28" fmla="*/ 2147483647 w 346"/>
                <a:gd name="T29" fmla="*/ 2147483647 h 346"/>
                <a:gd name="T30" fmla="*/ 2147483647 w 346"/>
                <a:gd name="T31" fmla="*/ 2147483647 h 346"/>
                <a:gd name="T32" fmla="*/ 2147483647 w 346"/>
                <a:gd name="T33" fmla="*/ 2147483647 h 346"/>
                <a:gd name="T34" fmla="*/ 2147483647 w 346"/>
                <a:gd name="T35" fmla="*/ 2147483647 h 346"/>
                <a:gd name="T36" fmla="*/ 2147483647 w 346"/>
                <a:gd name="T37" fmla="*/ 2147483647 h 346"/>
                <a:gd name="T38" fmla="*/ 2147483647 w 346"/>
                <a:gd name="T39" fmla="*/ 2147483647 h 346"/>
                <a:gd name="T40" fmla="*/ 2147483647 w 346"/>
                <a:gd name="T41" fmla="*/ 2147483647 h 346"/>
                <a:gd name="T42" fmla="*/ 2147483647 w 346"/>
                <a:gd name="T43" fmla="*/ 2147483647 h 346"/>
                <a:gd name="T44" fmla="*/ 2147483647 w 346"/>
                <a:gd name="T45" fmla="*/ 2147483647 h 346"/>
                <a:gd name="T46" fmla="*/ 2147483647 w 346"/>
                <a:gd name="T47" fmla="*/ 2147483647 h 346"/>
                <a:gd name="T48" fmla="*/ 2147483647 w 346"/>
                <a:gd name="T49" fmla="*/ 2147483647 h 346"/>
                <a:gd name="T50" fmla="*/ 2147483647 w 346"/>
                <a:gd name="T51" fmla="*/ 2147483647 h 346"/>
                <a:gd name="T52" fmla="*/ 2147483647 w 346"/>
                <a:gd name="T53" fmla="*/ 2147483647 h 346"/>
                <a:gd name="T54" fmla="*/ 2147483647 w 346"/>
                <a:gd name="T55" fmla="*/ 2147483647 h 346"/>
                <a:gd name="T56" fmla="*/ 2147483647 w 346"/>
                <a:gd name="T57" fmla="*/ 2147483647 h 346"/>
                <a:gd name="T58" fmla="*/ 2147483647 w 346"/>
                <a:gd name="T59" fmla="*/ 2147483647 h 346"/>
                <a:gd name="T60" fmla="*/ 2147483647 w 346"/>
                <a:gd name="T61" fmla="*/ 2147483647 h 346"/>
                <a:gd name="T62" fmla="*/ 2147483647 w 346"/>
                <a:gd name="T63" fmla="*/ 2147483647 h 346"/>
                <a:gd name="T64" fmla="*/ 2147483647 w 346"/>
                <a:gd name="T65" fmla="*/ 2147483647 h 346"/>
                <a:gd name="T66" fmla="*/ 2147483647 w 346"/>
                <a:gd name="T67" fmla="*/ 2147483647 h 346"/>
                <a:gd name="T68" fmla="*/ 2147483647 w 346"/>
                <a:gd name="T69" fmla="*/ 2147483647 h 346"/>
                <a:gd name="T70" fmla="*/ 2147483647 w 346"/>
                <a:gd name="T71" fmla="*/ 2147483647 h 346"/>
                <a:gd name="T72" fmla="*/ 2147483647 w 346"/>
                <a:gd name="T73" fmla="*/ 2147483647 h 346"/>
                <a:gd name="T74" fmla="*/ 2147483647 w 346"/>
                <a:gd name="T75" fmla="*/ 2147483647 h 346"/>
                <a:gd name="T76" fmla="*/ 2147483647 w 346"/>
                <a:gd name="T77" fmla="*/ 2147483647 h 346"/>
                <a:gd name="T78" fmla="*/ 2147483647 w 346"/>
                <a:gd name="T79" fmla="*/ 2147483647 h 346"/>
                <a:gd name="T80" fmla="*/ 2147483647 w 346"/>
                <a:gd name="T81" fmla="*/ 2147483647 h 346"/>
                <a:gd name="T82" fmla="*/ 2147483647 w 346"/>
                <a:gd name="T83" fmla="*/ 2147483647 h 346"/>
                <a:gd name="T84" fmla="*/ 2147483647 w 346"/>
                <a:gd name="T85" fmla="*/ 2147483647 h 34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6"/>
                <a:gd name="T130" fmla="*/ 0 h 346"/>
                <a:gd name="T131" fmla="*/ 346 w 346"/>
                <a:gd name="T132" fmla="*/ 346 h 34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6" h="346">
                  <a:moveTo>
                    <a:pt x="346" y="172"/>
                  </a:moveTo>
                  <a:lnTo>
                    <a:pt x="346" y="154"/>
                  </a:lnTo>
                  <a:lnTo>
                    <a:pt x="343" y="138"/>
                  </a:lnTo>
                  <a:lnTo>
                    <a:pt x="339" y="121"/>
                  </a:lnTo>
                  <a:lnTo>
                    <a:pt x="334" y="105"/>
                  </a:lnTo>
                  <a:lnTo>
                    <a:pt x="327" y="91"/>
                  </a:lnTo>
                  <a:lnTo>
                    <a:pt x="318" y="76"/>
                  </a:lnTo>
                  <a:lnTo>
                    <a:pt x="307" y="62"/>
                  </a:lnTo>
                  <a:lnTo>
                    <a:pt x="297" y="50"/>
                  </a:lnTo>
                  <a:lnTo>
                    <a:pt x="284" y="39"/>
                  </a:lnTo>
                  <a:lnTo>
                    <a:pt x="270" y="28"/>
                  </a:lnTo>
                  <a:lnTo>
                    <a:pt x="256" y="21"/>
                  </a:lnTo>
                  <a:lnTo>
                    <a:pt x="242" y="13"/>
                  </a:lnTo>
                  <a:lnTo>
                    <a:pt x="226" y="7"/>
                  </a:lnTo>
                  <a:lnTo>
                    <a:pt x="208" y="4"/>
                  </a:lnTo>
                  <a:lnTo>
                    <a:pt x="192" y="0"/>
                  </a:lnTo>
                  <a:lnTo>
                    <a:pt x="174" y="0"/>
                  </a:lnTo>
                  <a:lnTo>
                    <a:pt x="156" y="0"/>
                  </a:lnTo>
                  <a:lnTo>
                    <a:pt x="139" y="4"/>
                  </a:lnTo>
                  <a:lnTo>
                    <a:pt x="123" y="7"/>
                  </a:lnTo>
                  <a:lnTo>
                    <a:pt x="107" y="13"/>
                  </a:lnTo>
                  <a:lnTo>
                    <a:pt x="91" y="21"/>
                  </a:lnTo>
                  <a:lnTo>
                    <a:pt x="77" y="28"/>
                  </a:lnTo>
                  <a:lnTo>
                    <a:pt x="64" y="39"/>
                  </a:lnTo>
                  <a:lnTo>
                    <a:pt x="52" y="50"/>
                  </a:lnTo>
                  <a:lnTo>
                    <a:pt x="41" y="62"/>
                  </a:lnTo>
                  <a:lnTo>
                    <a:pt x="31" y="76"/>
                  </a:lnTo>
                  <a:lnTo>
                    <a:pt x="22" y="91"/>
                  </a:lnTo>
                  <a:lnTo>
                    <a:pt x="15" y="105"/>
                  </a:lnTo>
                  <a:lnTo>
                    <a:pt x="9" y="121"/>
                  </a:lnTo>
                  <a:lnTo>
                    <a:pt x="4" y="138"/>
                  </a:lnTo>
                  <a:lnTo>
                    <a:pt x="2" y="154"/>
                  </a:lnTo>
                  <a:lnTo>
                    <a:pt x="0" y="172"/>
                  </a:lnTo>
                  <a:lnTo>
                    <a:pt x="2" y="190"/>
                  </a:lnTo>
                  <a:lnTo>
                    <a:pt x="4" y="208"/>
                  </a:lnTo>
                  <a:lnTo>
                    <a:pt x="9" y="224"/>
                  </a:lnTo>
                  <a:lnTo>
                    <a:pt x="15" y="239"/>
                  </a:lnTo>
                  <a:lnTo>
                    <a:pt x="22" y="255"/>
                  </a:lnTo>
                  <a:lnTo>
                    <a:pt x="31" y="270"/>
                  </a:lnTo>
                  <a:lnTo>
                    <a:pt x="41" y="282"/>
                  </a:lnTo>
                  <a:lnTo>
                    <a:pt x="52" y="294"/>
                  </a:lnTo>
                  <a:lnTo>
                    <a:pt x="64" y="305"/>
                  </a:lnTo>
                  <a:lnTo>
                    <a:pt x="77" y="316"/>
                  </a:lnTo>
                  <a:lnTo>
                    <a:pt x="91" y="325"/>
                  </a:lnTo>
                  <a:lnTo>
                    <a:pt x="107" y="332"/>
                  </a:lnTo>
                  <a:lnTo>
                    <a:pt x="123" y="337"/>
                  </a:lnTo>
                  <a:lnTo>
                    <a:pt x="139" y="342"/>
                  </a:lnTo>
                  <a:lnTo>
                    <a:pt x="156" y="344"/>
                  </a:lnTo>
                  <a:lnTo>
                    <a:pt x="174" y="346"/>
                  </a:lnTo>
                  <a:lnTo>
                    <a:pt x="192" y="344"/>
                  </a:lnTo>
                  <a:lnTo>
                    <a:pt x="208" y="342"/>
                  </a:lnTo>
                  <a:lnTo>
                    <a:pt x="226" y="337"/>
                  </a:lnTo>
                  <a:lnTo>
                    <a:pt x="242" y="332"/>
                  </a:lnTo>
                  <a:lnTo>
                    <a:pt x="256" y="325"/>
                  </a:lnTo>
                  <a:lnTo>
                    <a:pt x="270" y="316"/>
                  </a:lnTo>
                  <a:lnTo>
                    <a:pt x="284" y="305"/>
                  </a:lnTo>
                  <a:lnTo>
                    <a:pt x="297" y="294"/>
                  </a:lnTo>
                  <a:lnTo>
                    <a:pt x="307" y="282"/>
                  </a:lnTo>
                  <a:lnTo>
                    <a:pt x="318" y="270"/>
                  </a:lnTo>
                  <a:lnTo>
                    <a:pt x="327" y="255"/>
                  </a:lnTo>
                  <a:lnTo>
                    <a:pt x="334" y="239"/>
                  </a:lnTo>
                  <a:lnTo>
                    <a:pt x="339" y="224"/>
                  </a:lnTo>
                  <a:lnTo>
                    <a:pt x="343" y="208"/>
                  </a:lnTo>
                  <a:lnTo>
                    <a:pt x="346" y="190"/>
                  </a:lnTo>
                  <a:lnTo>
                    <a:pt x="346" y="172"/>
                  </a:lnTo>
                  <a:lnTo>
                    <a:pt x="336" y="172"/>
                  </a:lnTo>
                  <a:lnTo>
                    <a:pt x="336" y="156"/>
                  </a:lnTo>
                  <a:lnTo>
                    <a:pt x="332" y="140"/>
                  </a:lnTo>
                  <a:lnTo>
                    <a:pt x="328" y="124"/>
                  </a:lnTo>
                  <a:lnTo>
                    <a:pt x="323" y="110"/>
                  </a:lnTo>
                  <a:lnTo>
                    <a:pt x="316" y="96"/>
                  </a:lnTo>
                  <a:lnTo>
                    <a:pt x="309" y="82"/>
                  </a:lnTo>
                  <a:lnTo>
                    <a:pt x="298" y="69"/>
                  </a:lnTo>
                  <a:lnTo>
                    <a:pt x="288" y="59"/>
                  </a:lnTo>
                  <a:lnTo>
                    <a:pt x="277" y="48"/>
                  </a:lnTo>
                  <a:lnTo>
                    <a:pt x="265" y="37"/>
                  </a:lnTo>
                  <a:lnTo>
                    <a:pt x="250" y="30"/>
                  </a:lnTo>
                  <a:lnTo>
                    <a:pt x="236" y="23"/>
                  </a:lnTo>
                  <a:lnTo>
                    <a:pt x="222" y="18"/>
                  </a:lnTo>
                  <a:lnTo>
                    <a:pt x="206" y="14"/>
                  </a:lnTo>
                  <a:lnTo>
                    <a:pt x="190" y="11"/>
                  </a:lnTo>
                  <a:lnTo>
                    <a:pt x="174" y="11"/>
                  </a:lnTo>
                  <a:lnTo>
                    <a:pt x="156" y="11"/>
                  </a:lnTo>
                  <a:lnTo>
                    <a:pt x="140" y="14"/>
                  </a:lnTo>
                  <a:lnTo>
                    <a:pt x="126" y="18"/>
                  </a:lnTo>
                  <a:lnTo>
                    <a:pt x="110" y="23"/>
                  </a:lnTo>
                  <a:lnTo>
                    <a:pt x="96" y="30"/>
                  </a:lnTo>
                  <a:lnTo>
                    <a:pt x="84" y="37"/>
                  </a:lnTo>
                  <a:lnTo>
                    <a:pt x="71" y="48"/>
                  </a:lnTo>
                  <a:lnTo>
                    <a:pt x="59" y="59"/>
                  </a:lnTo>
                  <a:lnTo>
                    <a:pt x="48" y="69"/>
                  </a:lnTo>
                  <a:lnTo>
                    <a:pt x="39" y="82"/>
                  </a:lnTo>
                  <a:lnTo>
                    <a:pt x="31" y="96"/>
                  </a:lnTo>
                  <a:lnTo>
                    <a:pt x="25" y="110"/>
                  </a:lnTo>
                  <a:lnTo>
                    <a:pt x="18" y="124"/>
                  </a:lnTo>
                  <a:lnTo>
                    <a:pt x="15" y="140"/>
                  </a:lnTo>
                  <a:lnTo>
                    <a:pt x="13" y="156"/>
                  </a:lnTo>
                  <a:lnTo>
                    <a:pt x="11" y="172"/>
                  </a:lnTo>
                  <a:lnTo>
                    <a:pt x="13" y="190"/>
                  </a:lnTo>
                  <a:lnTo>
                    <a:pt x="15" y="206"/>
                  </a:lnTo>
                  <a:lnTo>
                    <a:pt x="18" y="220"/>
                  </a:lnTo>
                  <a:lnTo>
                    <a:pt x="25" y="236"/>
                  </a:lnTo>
                  <a:lnTo>
                    <a:pt x="31" y="250"/>
                  </a:lnTo>
                  <a:lnTo>
                    <a:pt x="39" y="263"/>
                  </a:lnTo>
                  <a:lnTo>
                    <a:pt x="48" y="275"/>
                  </a:lnTo>
                  <a:lnTo>
                    <a:pt x="59" y="287"/>
                  </a:lnTo>
                  <a:lnTo>
                    <a:pt x="71" y="298"/>
                  </a:lnTo>
                  <a:lnTo>
                    <a:pt x="84" y="307"/>
                  </a:lnTo>
                  <a:lnTo>
                    <a:pt x="96" y="316"/>
                  </a:lnTo>
                  <a:lnTo>
                    <a:pt x="110" y="321"/>
                  </a:lnTo>
                  <a:lnTo>
                    <a:pt x="126" y="328"/>
                  </a:lnTo>
                  <a:lnTo>
                    <a:pt x="140" y="332"/>
                  </a:lnTo>
                  <a:lnTo>
                    <a:pt x="156" y="333"/>
                  </a:lnTo>
                  <a:lnTo>
                    <a:pt x="174" y="335"/>
                  </a:lnTo>
                  <a:lnTo>
                    <a:pt x="190" y="333"/>
                  </a:lnTo>
                  <a:lnTo>
                    <a:pt x="206" y="332"/>
                  </a:lnTo>
                  <a:lnTo>
                    <a:pt x="222" y="328"/>
                  </a:lnTo>
                  <a:lnTo>
                    <a:pt x="236" y="321"/>
                  </a:lnTo>
                  <a:lnTo>
                    <a:pt x="250" y="316"/>
                  </a:lnTo>
                  <a:lnTo>
                    <a:pt x="265" y="307"/>
                  </a:lnTo>
                  <a:lnTo>
                    <a:pt x="277" y="298"/>
                  </a:lnTo>
                  <a:lnTo>
                    <a:pt x="288" y="287"/>
                  </a:lnTo>
                  <a:lnTo>
                    <a:pt x="298" y="275"/>
                  </a:lnTo>
                  <a:lnTo>
                    <a:pt x="309" y="263"/>
                  </a:lnTo>
                  <a:lnTo>
                    <a:pt x="316" y="250"/>
                  </a:lnTo>
                  <a:lnTo>
                    <a:pt x="323" y="236"/>
                  </a:lnTo>
                  <a:lnTo>
                    <a:pt x="328" y="220"/>
                  </a:lnTo>
                  <a:lnTo>
                    <a:pt x="332" y="206"/>
                  </a:lnTo>
                  <a:lnTo>
                    <a:pt x="336" y="190"/>
                  </a:lnTo>
                  <a:lnTo>
                    <a:pt x="336" y="172"/>
                  </a:lnTo>
                  <a:lnTo>
                    <a:pt x="346" y="172"/>
                  </a:lnTo>
                  <a:close/>
                </a:path>
              </a:pathLst>
            </a:custGeom>
            <a:solidFill>
              <a:srgbClr val="E0F2FF"/>
            </a:solidFill>
            <a:ln w="9525">
              <a:noFill/>
              <a:round/>
              <a:headEnd/>
              <a:tailEnd/>
            </a:ln>
          </p:spPr>
          <p:txBody>
            <a:bodyPr/>
            <a:lstStyle/>
            <a:p>
              <a:endParaRPr lang="en-US"/>
            </a:p>
          </p:txBody>
        </p:sp>
        <p:sp>
          <p:nvSpPr>
            <p:cNvPr id="53431" name="Freeform 184"/>
            <p:cNvSpPr>
              <a:spLocks/>
            </p:cNvSpPr>
            <p:nvPr/>
          </p:nvSpPr>
          <p:spPr bwMode="auto">
            <a:xfrm>
              <a:off x="4443915" y="3103583"/>
              <a:ext cx="472723" cy="533400"/>
            </a:xfrm>
            <a:custGeom>
              <a:avLst/>
              <a:gdLst>
                <a:gd name="T0" fmla="*/ 2147483647 w 335"/>
                <a:gd name="T1" fmla="*/ 2147483647 h 336"/>
                <a:gd name="T2" fmla="*/ 2147483647 w 335"/>
                <a:gd name="T3" fmla="*/ 2147483647 h 336"/>
                <a:gd name="T4" fmla="*/ 2147483647 w 335"/>
                <a:gd name="T5" fmla="*/ 2147483647 h 336"/>
                <a:gd name="T6" fmla="*/ 2147483647 w 335"/>
                <a:gd name="T7" fmla="*/ 2147483647 h 336"/>
                <a:gd name="T8" fmla="*/ 2147483647 w 335"/>
                <a:gd name="T9" fmla="*/ 2147483647 h 336"/>
                <a:gd name="T10" fmla="*/ 2147483647 w 335"/>
                <a:gd name="T11" fmla="*/ 0 h 336"/>
                <a:gd name="T12" fmla="*/ 2147483647 w 335"/>
                <a:gd name="T13" fmla="*/ 2147483647 h 336"/>
                <a:gd name="T14" fmla="*/ 2147483647 w 335"/>
                <a:gd name="T15" fmla="*/ 2147483647 h 336"/>
                <a:gd name="T16" fmla="*/ 2147483647 w 335"/>
                <a:gd name="T17" fmla="*/ 2147483647 h 336"/>
                <a:gd name="T18" fmla="*/ 2147483647 w 335"/>
                <a:gd name="T19" fmla="*/ 2147483647 h 336"/>
                <a:gd name="T20" fmla="*/ 0 w 335"/>
                <a:gd name="T21" fmla="*/ 2147483647 h 336"/>
                <a:gd name="T22" fmla="*/ 2147483647 w 335"/>
                <a:gd name="T23" fmla="*/ 2147483647 h 336"/>
                <a:gd name="T24" fmla="*/ 2147483647 w 335"/>
                <a:gd name="T25" fmla="*/ 2147483647 h 336"/>
                <a:gd name="T26" fmla="*/ 2147483647 w 335"/>
                <a:gd name="T27" fmla="*/ 2147483647 h 336"/>
                <a:gd name="T28" fmla="*/ 2147483647 w 335"/>
                <a:gd name="T29" fmla="*/ 2147483647 h 336"/>
                <a:gd name="T30" fmla="*/ 2147483647 w 335"/>
                <a:gd name="T31" fmla="*/ 2147483647 h 336"/>
                <a:gd name="T32" fmla="*/ 2147483647 w 335"/>
                <a:gd name="T33" fmla="*/ 2147483647 h 336"/>
                <a:gd name="T34" fmla="*/ 2147483647 w 335"/>
                <a:gd name="T35" fmla="*/ 2147483647 h 336"/>
                <a:gd name="T36" fmla="*/ 2147483647 w 335"/>
                <a:gd name="T37" fmla="*/ 2147483647 h 336"/>
                <a:gd name="T38" fmla="*/ 2147483647 w 335"/>
                <a:gd name="T39" fmla="*/ 2147483647 h 336"/>
                <a:gd name="T40" fmla="*/ 2147483647 w 335"/>
                <a:gd name="T41" fmla="*/ 2147483647 h 336"/>
                <a:gd name="T42" fmla="*/ 2147483647 w 335"/>
                <a:gd name="T43" fmla="*/ 2147483647 h 336"/>
                <a:gd name="T44" fmla="*/ 2147483647 w 335"/>
                <a:gd name="T45" fmla="*/ 2147483647 h 336"/>
                <a:gd name="T46" fmla="*/ 2147483647 w 335"/>
                <a:gd name="T47" fmla="*/ 2147483647 h 336"/>
                <a:gd name="T48" fmla="*/ 2147483647 w 335"/>
                <a:gd name="T49" fmla="*/ 2147483647 h 336"/>
                <a:gd name="T50" fmla="*/ 2147483647 w 335"/>
                <a:gd name="T51" fmla="*/ 2147483647 h 336"/>
                <a:gd name="T52" fmla="*/ 2147483647 w 335"/>
                <a:gd name="T53" fmla="*/ 2147483647 h 336"/>
                <a:gd name="T54" fmla="*/ 2147483647 w 335"/>
                <a:gd name="T55" fmla="*/ 2147483647 h 336"/>
                <a:gd name="T56" fmla="*/ 2147483647 w 335"/>
                <a:gd name="T57" fmla="*/ 2147483647 h 336"/>
                <a:gd name="T58" fmla="*/ 2147483647 w 335"/>
                <a:gd name="T59" fmla="*/ 2147483647 h 336"/>
                <a:gd name="T60" fmla="*/ 2147483647 w 335"/>
                <a:gd name="T61" fmla="*/ 2147483647 h 336"/>
                <a:gd name="T62" fmla="*/ 2147483647 w 335"/>
                <a:gd name="T63" fmla="*/ 2147483647 h 336"/>
                <a:gd name="T64" fmla="*/ 2147483647 w 335"/>
                <a:gd name="T65" fmla="*/ 2147483647 h 336"/>
                <a:gd name="T66" fmla="*/ 2147483647 w 335"/>
                <a:gd name="T67" fmla="*/ 2147483647 h 336"/>
                <a:gd name="T68" fmla="*/ 2147483647 w 335"/>
                <a:gd name="T69" fmla="*/ 2147483647 h 336"/>
                <a:gd name="T70" fmla="*/ 2147483647 w 335"/>
                <a:gd name="T71" fmla="*/ 2147483647 h 336"/>
                <a:gd name="T72" fmla="*/ 2147483647 w 335"/>
                <a:gd name="T73" fmla="*/ 2147483647 h 336"/>
                <a:gd name="T74" fmla="*/ 2147483647 w 335"/>
                <a:gd name="T75" fmla="*/ 2147483647 h 336"/>
                <a:gd name="T76" fmla="*/ 2147483647 w 335"/>
                <a:gd name="T77" fmla="*/ 2147483647 h 336"/>
                <a:gd name="T78" fmla="*/ 2147483647 w 335"/>
                <a:gd name="T79" fmla="*/ 2147483647 h 336"/>
                <a:gd name="T80" fmla="*/ 2147483647 w 335"/>
                <a:gd name="T81" fmla="*/ 2147483647 h 336"/>
                <a:gd name="T82" fmla="*/ 2147483647 w 335"/>
                <a:gd name="T83" fmla="*/ 2147483647 h 336"/>
                <a:gd name="T84" fmla="*/ 2147483647 w 335"/>
                <a:gd name="T85" fmla="*/ 2147483647 h 3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5"/>
                <a:gd name="T130" fmla="*/ 0 h 336"/>
                <a:gd name="T131" fmla="*/ 335 w 335"/>
                <a:gd name="T132" fmla="*/ 336 h 3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5" h="336">
                  <a:moveTo>
                    <a:pt x="335" y="167"/>
                  </a:moveTo>
                  <a:lnTo>
                    <a:pt x="335" y="151"/>
                  </a:lnTo>
                  <a:lnTo>
                    <a:pt x="331" y="133"/>
                  </a:lnTo>
                  <a:lnTo>
                    <a:pt x="328" y="117"/>
                  </a:lnTo>
                  <a:lnTo>
                    <a:pt x="322" y="102"/>
                  </a:lnTo>
                  <a:lnTo>
                    <a:pt x="315" y="87"/>
                  </a:lnTo>
                  <a:lnTo>
                    <a:pt x="306" y="73"/>
                  </a:lnTo>
                  <a:lnTo>
                    <a:pt x="298" y="61"/>
                  </a:lnTo>
                  <a:lnTo>
                    <a:pt x="287" y="48"/>
                  </a:lnTo>
                  <a:lnTo>
                    <a:pt x="275" y="38"/>
                  </a:lnTo>
                  <a:lnTo>
                    <a:pt x="262" y="29"/>
                  </a:lnTo>
                  <a:lnTo>
                    <a:pt x="248" y="20"/>
                  </a:lnTo>
                  <a:lnTo>
                    <a:pt x="234" y="13"/>
                  </a:lnTo>
                  <a:lnTo>
                    <a:pt x="218" y="8"/>
                  </a:lnTo>
                  <a:lnTo>
                    <a:pt x="202" y="4"/>
                  </a:lnTo>
                  <a:lnTo>
                    <a:pt x="184" y="0"/>
                  </a:lnTo>
                  <a:lnTo>
                    <a:pt x="168" y="0"/>
                  </a:lnTo>
                  <a:lnTo>
                    <a:pt x="150" y="0"/>
                  </a:lnTo>
                  <a:lnTo>
                    <a:pt x="134" y="4"/>
                  </a:lnTo>
                  <a:lnTo>
                    <a:pt x="119" y="8"/>
                  </a:lnTo>
                  <a:lnTo>
                    <a:pt x="103" y="13"/>
                  </a:lnTo>
                  <a:lnTo>
                    <a:pt x="88" y="20"/>
                  </a:lnTo>
                  <a:lnTo>
                    <a:pt x="74" y="29"/>
                  </a:lnTo>
                  <a:lnTo>
                    <a:pt x="62" y="38"/>
                  </a:lnTo>
                  <a:lnTo>
                    <a:pt x="49" y="48"/>
                  </a:lnTo>
                  <a:lnTo>
                    <a:pt x="39" y="61"/>
                  </a:lnTo>
                  <a:lnTo>
                    <a:pt x="28" y="73"/>
                  </a:lnTo>
                  <a:lnTo>
                    <a:pt x="21" y="87"/>
                  </a:lnTo>
                  <a:lnTo>
                    <a:pt x="14" y="102"/>
                  </a:lnTo>
                  <a:lnTo>
                    <a:pt x="9" y="117"/>
                  </a:lnTo>
                  <a:lnTo>
                    <a:pt x="3" y="133"/>
                  </a:lnTo>
                  <a:lnTo>
                    <a:pt x="2" y="151"/>
                  </a:lnTo>
                  <a:lnTo>
                    <a:pt x="0" y="167"/>
                  </a:lnTo>
                  <a:lnTo>
                    <a:pt x="2" y="185"/>
                  </a:lnTo>
                  <a:lnTo>
                    <a:pt x="3" y="201"/>
                  </a:lnTo>
                  <a:lnTo>
                    <a:pt x="9" y="217"/>
                  </a:lnTo>
                  <a:lnTo>
                    <a:pt x="14" y="233"/>
                  </a:lnTo>
                  <a:lnTo>
                    <a:pt x="21" y="247"/>
                  </a:lnTo>
                  <a:lnTo>
                    <a:pt x="28" y="261"/>
                  </a:lnTo>
                  <a:lnTo>
                    <a:pt x="39" y="274"/>
                  </a:lnTo>
                  <a:lnTo>
                    <a:pt x="49" y="286"/>
                  </a:lnTo>
                  <a:lnTo>
                    <a:pt x="62" y="297"/>
                  </a:lnTo>
                  <a:lnTo>
                    <a:pt x="74" y="307"/>
                  </a:lnTo>
                  <a:lnTo>
                    <a:pt x="88" y="314"/>
                  </a:lnTo>
                  <a:lnTo>
                    <a:pt x="103" y="321"/>
                  </a:lnTo>
                  <a:lnTo>
                    <a:pt x="119" y="327"/>
                  </a:lnTo>
                  <a:lnTo>
                    <a:pt x="134" y="332"/>
                  </a:lnTo>
                  <a:lnTo>
                    <a:pt x="150" y="334"/>
                  </a:lnTo>
                  <a:lnTo>
                    <a:pt x="168" y="336"/>
                  </a:lnTo>
                  <a:lnTo>
                    <a:pt x="184" y="334"/>
                  </a:lnTo>
                  <a:lnTo>
                    <a:pt x="202" y="332"/>
                  </a:lnTo>
                  <a:lnTo>
                    <a:pt x="218" y="327"/>
                  </a:lnTo>
                  <a:lnTo>
                    <a:pt x="234" y="321"/>
                  </a:lnTo>
                  <a:lnTo>
                    <a:pt x="248" y="314"/>
                  </a:lnTo>
                  <a:lnTo>
                    <a:pt x="262" y="307"/>
                  </a:lnTo>
                  <a:lnTo>
                    <a:pt x="275" y="297"/>
                  </a:lnTo>
                  <a:lnTo>
                    <a:pt x="287" y="286"/>
                  </a:lnTo>
                  <a:lnTo>
                    <a:pt x="298" y="274"/>
                  </a:lnTo>
                  <a:lnTo>
                    <a:pt x="306" y="261"/>
                  </a:lnTo>
                  <a:lnTo>
                    <a:pt x="315" y="247"/>
                  </a:lnTo>
                  <a:lnTo>
                    <a:pt x="322" y="233"/>
                  </a:lnTo>
                  <a:lnTo>
                    <a:pt x="328" y="217"/>
                  </a:lnTo>
                  <a:lnTo>
                    <a:pt x="331" y="201"/>
                  </a:lnTo>
                  <a:lnTo>
                    <a:pt x="335" y="185"/>
                  </a:lnTo>
                  <a:lnTo>
                    <a:pt x="335" y="167"/>
                  </a:lnTo>
                  <a:lnTo>
                    <a:pt x="324" y="167"/>
                  </a:lnTo>
                  <a:lnTo>
                    <a:pt x="324" y="151"/>
                  </a:lnTo>
                  <a:lnTo>
                    <a:pt x="321" y="135"/>
                  </a:lnTo>
                  <a:lnTo>
                    <a:pt x="317" y="121"/>
                  </a:lnTo>
                  <a:lnTo>
                    <a:pt x="312" y="107"/>
                  </a:lnTo>
                  <a:lnTo>
                    <a:pt x="306" y="93"/>
                  </a:lnTo>
                  <a:lnTo>
                    <a:pt x="298" y="80"/>
                  </a:lnTo>
                  <a:lnTo>
                    <a:pt x="289" y="68"/>
                  </a:lnTo>
                  <a:lnTo>
                    <a:pt x="278" y="57"/>
                  </a:lnTo>
                  <a:lnTo>
                    <a:pt x="267" y="47"/>
                  </a:lnTo>
                  <a:lnTo>
                    <a:pt x="255" y="38"/>
                  </a:lnTo>
                  <a:lnTo>
                    <a:pt x="243" y="31"/>
                  </a:lnTo>
                  <a:lnTo>
                    <a:pt x="228" y="23"/>
                  </a:lnTo>
                  <a:lnTo>
                    <a:pt x="214" y="18"/>
                  </a:lnTo>
                  <a:lnTo>
                    <a:pt x="200" y="15"/>
                  </a:lnTo>
                  <a:lnTo>
                    <a:pt x="184" y="11"/>
                  </a:lnTo>
                  <a:lnTo>
                    <a:pt x="168" y="11"/>
                  </a:lnTo>
                  <a:lnTo>
                    <a:pt x="152" y="11"/>
                  </a:lnTo>
                  <a:lnTo>
                    <a:pt x="136" y="15"/>
                  </a:lnTo>
                  <a:lnTo>
                    <a:pt x="122" y="18"/>
                  </a:lnTo>
                  <a:lnTo>
                    <a:pt x="106" y="23"/>
                  </a:lnTo>
                  <a:lnTo>
                    <a:pt x="94" y="31"/>
                  </a:lnTo>
                  <a:lnTo>
                    <a:pt x="80" y="38"/>
                  </a:lnTo>
                  <a:lnTo>
                    <a:pt x="69" y="47"/>
                  </a:lnTo>
                  <a:lnTo>
                    <a:pt x="56" y="57"/>
                  </a:lnTo>
                  <a:lnTo>
                    <a:pt x="48" y="68"/>
                  </a:lnTo>
                  <a:lnTo>
                    <a:pt x="39" y="80"/>
                  </a:lnTo>
                  <a:lnTo>
                    <a:pt x="30" y="93"/>
                  </a:lnTo>
                  <a:lnTo>
                    <a:pt x="23" y="107"/>
                  </a:lnTo>
                  <a:lnTo>
                    <a:pt x="17" y="121"/>
                  </a:lnTo>
                  <a:lnTo>
                    <a:pt x="14" y="135"/>
                  </a:lnTo>
                  <a:lnTo>
                    <a:pt x="12" y="151"/>
                  </a:lnTo>
                  <a:lnTo>
                    <a:pt x="10" y="167"/>
                  </a:lnTo>
                  <a:lnTo>
                    <a:pt x="12" y="183"/>
                  </a:lnTo>
                  <a:lnTo>
                    <a:pt x="14" y="199"/>
                  </a:lnTo>
                  <a:lnTo>
                    <a:pt x="17" y="215"/>
                  </a:lnTo>
                  <a:lnTo>
                    <a:pt x="23" y="229"/>
                  </a:lnTo>
                  <a:lnTo>
                    <a:pt x="30" y="242"/>
                  </a:lnTo>
                  <a:lnTo>
                    <a:pt x="39" y="256"/>
                  </a:lnTo>
                  <a:lnTo>
                    <a:pt x="48" y="266"/>
                  </a:lnTo>
                  <a:lnTo>
                    <a:pt x="56" y="279"/>
                  </a:lnTo>
                  <a:lnTo>
                    <a:pt x="69" y="288"/>
                  </a:lnTo>
                  <a:lnTo>
                    <a:pt x="80" y="298"/>
                  </a:lnTo>
                  <a:lnTo>
                    <a:pt x="94" y="305"/>
                  </a:lnTo>
                  <a:lnTo>
                    <a:pt x="106" y="313"/>
                  </a:lnTo>
                  <a:lnTo>
                    <a:pt x="122" y="318"/>
                  </a:lnTo>
                  <a:lnTo>
                    <a:pt x="136" y="321"/>
                  </a:lnTo>
                  <a:lnTo>
                    <a:pt x="152" y="323"/>
                  </a:lnTo>
                  <a:lnTo>
                    <a:pt x="168" y="325"/>
                  </a:lnTo>
                  <a:lnTo>
                    <a:pt x="184" y="323"/>
                  </a:lnTo>
                  <a:lnTo>
                    <a:pt x="200" y="321"/>
                  </a:lnTo>
                  <a:lnTo>
                    <a:pt x="214" y="318"/>
                  </a:lnTo>
                  <a:lnTo>
                    <a:pt x="228" y="313"/>
                  </a:lnTo>
                  <a:lnTo>
                    <a:pt x="243" y="305"/>
                  </a:lnTo>
                  <a:lnTo>
                    <a:pt x="255" y="298"/>
                  </a:lnTo>
                  <a:lnTo>
                    <a:pt x="267" y="288"/>
                  </a:lnTo>
                  <a:lnTo>
                    <a:pt x="278" y="279"/>
                  </a:lnTo>
                  <a:lnTo>
                    <a:pt x="289" y="266"/>
                  </a:lnTo>
                  <a:lnTo>
                    <a:pt x="298" y="256"/>
                  </a:lnTo>
                  <a:lnTo>
                    <a:pt x="306" y="242"/>
                  </a:lnTo>
                  <a:lnTo>
                    <a:pt x="312" y="229"/>
                  </a:lnTo>
                  <a:lnTo>
                    <a:pt x="317" y="215"/>
                  </a:lnTo>
                  <a:lnTo>
                    <a:pt x="321" y="199"/>
                  </a:lnTo>
                  <a:lnTo>
                    <a:pt x="324" y="183"/>
                  </a:lnTo>
                  <a:lnTo>
                    <a:pt x="324" y="167"/>
                  </a:lnTo>
                  <a:lnTo>
                    <a:pt x="335" y="167"/>
                  </a:lnTo>
                  <a:close/>
                </a:path>
              </a:pathLst>
            </a:custGeom>
            <a:solidFill>
              <a:srgbClr val="E1F3FF"/>
            </a:solidFill>
            <a:ln w="9525">
              <a:noFill/>
              <a:round/>
              <a:headEnd/>
              <a:tailEnd/>
            </a:ln>
          </p:spPr>
          <p:txBody>
            <a:bodyPr/>
            <a:lstStyle/>
            <a:p>
              <a:endParaRPr lang="en-US"/>
            </a:p>
          </p:txBody>
        </p:sp>
        <p:sp>
          <p:nvSpPr>
            <p:cNvPr id="53432" name="Freeform 185"/>
            <p:cNvSpPr>
              <a:spLocks/>
            </p:cNvSpPr>
            <p:nvPr/>
          </p:nvSpPr>
          <p:spPr bwMode="auto">
            <a:xfrm>
              <a:off x="4450971" y="3113108"/>
              <a:ext cx="458611" cy="514350"/>
            </a:xfrm>
            <a:custGeom>
              <a:avLst/>
              <a:gdLst>
                <a:gd name="T0" fmla="*/ 2147483647 w 325"/>
                <a:gd name="T1" fmla="*/ 2147483647 h 324"/>
                <a:gd name="T2" fmla="*/ 2147483647 w 325"/>
                <a:gd name="T3" fmla="*/ 2147483647 h 324"/>
                <a:gd name="T4" fmla="*/ 2147483647 w 325"/>
                <a:gd name="T5" fmla="*/ 2147483647 h 324"/>
                <a:gd name="T6" fmla="*/ 2147483647 w 325"/>
                <a:gd name="T7" fmla="*/ 2147483647 h 324"/>
                <a:gd name="T8" fmla="*/ 2147483647 w 325"/>
                <a:gd name="T9" fmla="*/ 2147483647 h 324"/>
                <a:gd name="T10" fmla="*/ 2147483647 w 325"/>
                <a:gd name="T11" fmla="*/ 0 h 324"/>
                <a:gd name="T12" fmla="*/ 2147483647 w 325"/>
                <a:gd name="T13" fmla="*/ 2147483647 h 324"/>
                <a:gd name="T14" fmla="*/ 2147483647 w 325"/>
                <a:gd name="T15" fmla="*/ 2147483647 h 324"/>
                <a:gd name="T16" fmla="*/ 2147483647 w 325"/>
                <a:gd name="T17" fmla="*/ 2147483647 h 324"/>
                <a:gd name="T18" fmla="*/ 2147483647 w 325"/>
                <a:gd name="T19" fmla="*/ 2147483647 h 324"/>
                <a:gd name="T20" fmla="*/ 0 w 325"/>
                <a:gd name="T21" fmla="*/ 2147483647 h 324"/>
                <a:gd name="T22" fmla="*/ 2147483647 w 325"/>
                <a:gd name="T23" fmla="*/ 2147483647 h 324"/>
                <a:gd name="T24" fmla="*/ 2147483647 w 325"/>
                <a:gd name="T25" fmla="*/ 2147483647 h 324"/>
                <a:gd name="T26" fmla="*/ 2147483647 w 325"/>
                <a:gd name="T27" fmla="*/ 2147483647 h 324"/>
                <a:gd name="T28" fmla="*/ 2147483647 w 325"/>
                <a:gd name="T29" fmla="*/ 2147483647 h 324"/>
                <a:gd name="T30" fmla="*/ 2147483647 w 325"/>
                <a:gd name="T31" fmla="*/ 2147483647 h 324"/>
                <a:gd name="T32" fmla="*/ 2147483647 w 325"/>
                <a:gd name="T33" fmla="*/ 2147483647 h 324"/>
                <a:gd name="T34" fmla="*/ 2147483647 w 325"/>
                <a:gd name="T35" fmla="*/ 2147483647 h 324"/>
                <a:gd name="T36" fmla="*/ 2147483647 w 325"/>
                <a:gd name="T37" fmla="*/ 2147483647 h 324"/>
                <a:gd name="T38" fmla="*/ 2147483647 w 325"/>
                <a:gd name="T39" fmla="*/ 2147483647 h 324"/>
                <a:gd name="T40" fmla="*/ 2147483647 w 325"/>
                <a:gd name="T41" fmla="*/ 2147483647 h 324"/>
                <a:gd name="T42" fmla="*/ 2147483647 w 325"/>
                <a:gd name="T43" fmla="*/ 2147483647 h 324"/>
                <a:gd name="T44" fmla="*/ 2147483647 w 325"/>
                <a:gd name="T45" fmla="*/ 2147483647 h 324"/>
                <a:gd name="T46" fmla="*/ 2147483647 w 325"/>
                <a:gd name="T47" fmla="*/ 2147483647 h 324"/>
                <a:gd name="T48" fmla="*/ 2147483647 w 325"/>
                <a:gd name="T49" fmla="*/ 2147483647 h 324"/>
                <a:gd name="T50" fmla="*/ 2147483647 w 325"/>
                <a:gd name="T51" fmla="*/ 2147483647 h 324"/>
                <a:gd name="T52" fmla="*/ 2147483647 w 325"/>
                <a:gd name="T53" fmla="*/ 2147483647 h 324"/>
                <a:gd name="T54" fmla="*/ 2147483647 w 325"/>
                <a:gd name="T55" fmla="*/ 2147483647 h 324"/>
                <a:gd name="T56" fmla="*/ 2147483647 w 325"/>
                <a:gd name="T57" fmla="*/ 2147483647 h 324"/>
                <a:gd name="T58" fmla="*/ 2147483647 w 325"/>
                <a:gd name="T59" fmla="*/ 2147483647 h 324"/>
                <a:gd name="T60" fmla="*/ 2147483647 w 325"/>
                <a:gd name="T61" fmla="*/ 2147483647 h 324"/>
                <a:gd name="T62" fmla="*/ 2147483647 w 325"/>
                <a:gd name="T63" fmla="*/ 2147483647 h 324"/>
                <a:gd name="T64" fmla="*/ 2147483647 w 325"/>
                <a:gd name="T65" fmla="*/ 2147483647 h 324"/>
                <a:gd name="T66" fmla="*/ 2147483647 w 325"/>
                <a:gd name="T67" fmla="*/ 2147483647 h 324"/>
                <a:gd name="T68" fmla="*/ 2147483647 w 325"/>
                <a:gd name="T69" fmla="*/ 2147483647 h 324"/>
                <a:gd name="T70" fmla="*/ 2147483647 w 325"/>
                <a:gd name="T71" fmla="*/ 2147483647 h 324"/>
                <a:gd name="T72" fmla="*/ 2147483647 w 325"/>
                <a:gd name="T73" fmla="*/ 2147483647 h 324"/>
                <a:gd name="T74" fmla="*/ 2147483647 w 325"/>
                <a:gd name="T75" fmla="*/ 2147483647 h 324"/>
                <a:gd name="T76" fmla="*/ 2147483647 w 325"/>
                <a:gd name="T77" fmla="*/ 2147483647 h 324"/>
                <a:gd name="T78" fmla="*/ 2147483647 w 325"/>
                <a:gd name="T79" fmla="*/ 2147483647 h 324"/>
                <a:gd name="T80" fmla="*/ 2147483647 w 325"/>
                <a:gd name="T81" fmla="*/ 2147483647 h 324"/>
                <a:gd name="T82" fmla="*/ 2147483647 w 325"/>
                <a:gd name="T83" fmla="*/ 2147483647 h 324"/>
                <a:gd name="T84" fmla="*/ 2147483647 w 325"/>
                <a:gd name="T85" fmla="*/ 2147483647 h 32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25"/>
                <a:gd name="T130" fmla="*/ 0 h 324"/>
                <a:gd name="T131" fmla="*/ 325 w 325"/>
                <a:gd name="T132" fmla="*/ 324 h 32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25" h="324">
                  <a:moveTo>
                    <a:pt x="325" y="161"/>
                  </a:moveTo>
                  <a:lnTo>
                    <a:pt x="325" y="145"/>
                  </a:lnTo>
                  <a:lnTo>
                    <a:pt x="321" y="129"/>
                  </a:lnTo>
                  <a:lnTo>
                    <a:pt x="317" y="113"/>
                  </a:lnTo>
                  <a:lnTo>
                    <a:pt x="312" y="99"/>
                  </a:lnTo>
                  <a:lnTo>
                    <a:pt x="305" y="85"/>
                  </a:lnTo>
                  <a:lnTo>
                    <a:pt x="298" y="71"/>
                  </a:lnTo>
                  <a:lnTo>
                    <a:pt x="287" y="58"/>
                  </a:lnTo>
                  <a:lnTo>
                    <a:pt x="277" y="48"/>
                  </a:lnTo>
                  <a:lnTo>
                    <a:pt x="266" y="37"/>
                  </a:lnTo>
                  <a:lnTo>
                    <a:pt x="254" y="26"/>
                  </a:lnTo>
                  <a:lnTo>
                    <a:pt x="239" y="19"/>
                  </a:lnTo>
                  <a:lnTo>
                    <a:pt x="225" y="12"/>
                  </a:lnTo>
                  <a:lnTo>
                    <a:pt x="211" y="7"/>
                  </a:lnTo>
                  <a:lnTo>
                    <a:pt x="195" y="3"/>
                  </a:lnTo>
                  <a:lnTo>
                    <a:pt x="179" y="0"/>
                  </a:lnTo>
                  <a:lnTo>
                    <a:pt x="163" y="0"/>
                  </a:lnTo>
                  <a:lnTo>
                    <a:pt x="145" y="0"/>
                  </a:lnTo>
                  <a:lnTo>
                    <a:pt x="129" y="3"/>
                  </a:lnTo>
                  <a:lnTo>
                    <a:pt x="115" y="7"/>
                  </a:lnTo>
                  <a:lnTo>
                    <a:pt x="99" y="12"/>
                  </a:lnTo>
                  <a:lnTo>
                    <a:pt x="85" y="19"/>
                  </a:lnTo>
                  <a:lnTo>
                    <a:pt x="73" y="26"/>
                  </a:lnTo>
                  <a:lnTo>
                    <a:pt x="60" y="37"/>
                  </a:lnTo>
                  <a:lnTo>
                    <a:pt x="48" y="48"/>
                  </a:lnTo>
                  <a:lnTo>
                    <a:pt x="37" y="58"/>
                  </a:lnTo>
                  <a:lnTo>
                    <a:pt x="28" y="71"/>
                  </a:lnTo>
                  <a:lnTo>
                    <a:pt x="20" y="85"/>
                  </a:lnTo>
                  <a:lnTo>
                    <a:pt x="14" y="99"/>
                  </a:lnTo>
                  <a:lnTo>
                    <a:pt x="7" y="113"/>
                  </a:lnTo>
                  <a:lnTo>
                    <a:pt x="4" y="129"/>
                  </a:lnTo>
                  <a:lnTo>
                    <a:pt x="2" y="145"/>
                  </a:lnTo>
                  <a:lnTo>
                    <a:pt x="0" y="161"/>
                  </a:lnTo>
                  <a:lnTo>
                    <a:pt x="2" y="179"/>
                  </a:lnTo>
                  <a:lnTo>
                    <a:pt x="4" y="195"/>
                  </a:lnTo>
                  <a:lnTo>
                    <a:pt x="7" y="209"/>
                  </a:lnTo>
                  <a:lnTo>
                    <a:pt x="14" y="225"/>
                  </a:lnTo>
                  <a:lnTo>
                    <a:pt x="20" y="239"/>
                  </a:lnTo>
                  <a:lnTo>
                    <a:pt x="28" y="252"/>
                  </a:lnTo>
                  <a:lnTo>
                    <a:pt x="37" y="264"/>
                  </a:lnTo>
                  <a:lnTo>
                    <a:pt x="48" y="276"/>
                  </a:lnTo>
                  <a:lnTo>
                    <a:pt x="60" y="287"/>
                  </a:lnTo>
                  <a:lnTo>
                    <a:pt x="73" y="296"/>
                  </a:lnTo>
                  <a:lnTo>
                    <a:pt x="85" y="305"/>
                  </a:lnTo>
                  <a:lnTo>
                    <a:pt x="99" y="310"/>
                  </a:lnTo>
                  <a:lnTo>
                    <a:pt x="115" y="317"/>
                  </a:lnTo>
                  <a:lnTo>
                    <a:pt x="129" y="321"/>
                  </a:lnTo>
                  <a:lnTo>
                    <a:pt x="145" y="322"/>
                  </a:lnTo>
                  <a:lnTo>
                    <a:pt x="163" y="324"/>
                  </a:lnTo>
                  <a:lnTo>
                    <a:pt x="179" y="322"/>
                  </a:lnTo>
                  <a:lnTo>
                    <a:pt x="195" y="321"/>
                  </a:lnTo>
                  <a:lnTo>
                    <a:pt x="211" y="317"/>
                  </a:lnTo>
                  <a:lnTo>
                    <a:pt x="225" y="310"/>
                  </a:lnTo>
                  <a:lnTo>
                    <a:pt x="239" y="305"/>
                  </a:lnTo>
                  <a:lnTo>
                    <a:pt x="254" y="296"/>
                  </a:lnTo>
                  <a:lnTo>
                    <a:pt x="266" y="287"/>
                  </a:lnTo>
                  <a:lnTo>
                    <a:pt x="277" y="276"/>
                  </a:lnTo>
                  <a:lnTo>
                    <a:pt x="287" y="264"/>
                  </a:lnTo>
                  <a:lnTo>
                    <a:pt x="298" y="252"/>
                  </a:lnTo>
                  <a:lnTo>
                    <a:pt x="305" y="239"/>
                  </a:lnTo>
                  <a:lnTo>
                    <a:pt x="312" y="225"/>
                  </a:lnTo>
                  <a:lnTo>
                    <a:pt x="317" y="209"/>
                  </a:lnTo>
                  <a:lnTo>
                    <a:pt x="321" y="195"/>
                  </a:lnTo>
                  <a:lnTo>
                    <a:pt x="325" y="179"/>
                  </a:lnTo>
                  <a:lnTo>
                    <a:pt x="325" y="161"/>
                  </a:lnTo>
                  <a:lnTo>
                    <a:pt x="314" y="161"/>
                  </a:lnTo>
                  <a:lnTo>
                    <a:pt x="314" y="147"/>
                  </a:lnTo>
                  <a:lnTo>
                    <a:pt x="310" y="131"/>
                  </a:lnTo>
                  <a:lnTo>
                    <a:pt x="307" y="117"/>
                  </a:lnTo>
                  <a:lnTo>
                    <a:pt x="301" y="103"/>
                  </a:lnTo>
                  <a:lnTo>
                    <a:pt x="296" y="90"/>
                  </a:lnTo>
                  <a:lnTo>
                    <a:pt x="289" y="78"/>
                  </a:lnTo>
                  <a:lnTo>
                    <a:pt x="280" y="65"/>
                  </a:lnTo>
                  <a:lnTo>
                    <a:pt x="270" y="55"/>
                  </a:lnTo>
                  <a:lnTo>
                    <a:pt x="259" y="44"/>
                  </a:lnTo>
                  <a:lnTo>
                    <a:pt x="248" y="37"/>
                  </a:lnTo>
                  <a:lnTo>
                    <a:pt x="234" y="28"/>
                  </a:lnTo>
                  <a:lnTo>
                    <a:pt x="222" y="23"/>
                  </a:lnTo>
                  <a:lnTo>
                    <a:pt x="208" y="17"/>
                  </a:lnTo>
                  <a:lnTo>
                    <a:pt x="193" y="14"/>
                  </a:lnTo>
                  <a:lnTo>
                    <a:pt x="179" y="10"/>
                  </a:lnTo>
                  <a:lnTo>
                    <a:pt x="163" y="10"/>
                  </a:lnTo>
                  <a:lnTo>
                    <a:pt x="147" y="10"/>
                  </a:lnTo>
                  <a:lnTo>
                    <a:pt x="133" y="14"/>
                  </a:lnTo>
                  <a:lnTo>
                    <a:pt x="117" y="17"/>
                  </a:lnTo>
                  <a:lnTo>
                    <a:pt x="105" y="23"/>
                  </a:lnTo>
                  <a:lnTo>
                    <a:pt x="90" y="28"/>
                  </a:lnTo>
                  <a:lnTo>
                    <a:pt x="78" y="37"/>
                  </a:lnTo>
                  <a:lnTo>
                    <a:pt x="67" y="44"/>
                  </a:lnTo>
                  <a:lnTo>
                    <a:pt x="55" y="55"/>
                  </a:lnTo>
                  <a:lnTo>
                    <a:pt x="46" y="65"/>
                  </a:lnTo>
                  <a:lnTo>
                    <a:pt x="37" y="78"/>
                  </a:lnTo>
                  <a:lnTo>
                    <a:pt x="30" y="90"/>
                  </a:lnTo>
                  <a:lnTo>
                    <a:pt x="23" y="103"/>
                  </a:lnTo>
                  <a:lnTo>
                    <a:pt x="18" y="117"/>
                  </a:lnTo>
                  <a:lnTo>
                    <a:pt x="14" y="131"/>
                  </a:lnTo>
                  <a:lnTo>
                    <a:pt x="12" y="147"/>
                  </a:lnTo>
                  <a:lnTo>
                    <a:pt x="11" y="161"/>
                  </a:lnTo>
                  <a:lnTo>
                    <a:pt x="12" y="177"/>
                  </a:lnTo>
                  <a:lnTo>
                    <a:pt x="14" y="191"/>
                  </a:lnTo>
                  <a:lnTo>
                    <a:pt x="18" y="207"/>
                  </a:lnTo>
                  <a:lnTo>
                    <a:pt x="23" y="220"/>
                  </a:lnTo>
                  <a:lnTo>
                    <a:pt x="30" y="234"/>
                  </a:lnTo>
                  <a:lnTo>
                    <a:pt x="37" y="246"/>
                  </a:lnTo>
                  <a:lnTo>
                    <a:pt x="46" y="259"/>
                  </a:lnTo>
                  <a:lnTo>
                    <a:pt x="55" y="269"/>
                  </a:lnTo>
                  <a:lnTo>
                    <a:pt x="67" y="278"/>
                  </a:lnTo>
                  <a:lnTo>
                    <a:pt x="78" y="287"/>
                  </a:lnTo>
                  <a:lnTo>
                    <a:pt x="90" y="294"/>
                  </a:lnTo>
                  <a:lnTo>
                    <a:pt x="105" y="301"/>
                  </a:lnTo>
                  <a:lnTo>
                    <a:pt x="117" y="307"/>
                  </a:lnTo>
                  <a:lnTo>
                    <a:pt x="133" y="310"/>
                  </a:lnTo>
                  <a:lnTo>
                    <a:pt x="147" y="312"/>
                  </a:lnTo>
                  <a:lnTo>
                    <a:pt x="163" y="314"/>
                  </a:lnTo>
                  <a:lnTo>
                    <a:pt x="179" y="312"/>
                  </a:lnTo>
                  <a:lnTo>
                    <a:pt x="193" y="310"/>
                  </a:lnTo>
                  <a:lnTo>
                    <a:pt x="208" y="307"/>
                  </a:lnTo>
                  <a:lnTo>
                    <a:pt x="222" y="301"/>
                  </a:lnTo>
                  <a:lnTo>
                    <a:pt x="234" y="294"/>
                  </a:lnTo>
                  <a:lnTo>
                    <a:pt x="248" y="287"/>
                  </a:lnTo>
                  <a:lnTo>
                    <a:pt x="259" y="278"/>
                  </a:lnTo>
                  <a:lnTo>
                    <a:pt x="270" y="269"/>
                  </a:lnTo>
                  <a:lnTo>
                    <a:pt x="280" y="259"/>
                  </a:lnTo>
                  <a:lnTo>
                    <a:pt x="289" y="246"/>
                  </a:lnTo>
                  <a:lnTo>
                    <a:pt x="296" y="234"/>
                  </a:lnTo>
                  <a:lnTo>
                    <a:pt x="301" y="220"/>
                  </a:lnTo>
                  <a:lnTo>
                    <a:pt x="307" y="207"/>
                  </a:lnTo>
                  <a:lnTo>
                    <a:pt x="310" y="191"/>
                  </a:lnTo>
                  <a:lnTo>
                    <a:pt x="314" y="177"/>
                  </a:lnTo>
                  <a:lnTo>
                    <a:pt x="314" y="161"/>
                  </a:lnTo>
                  <a:lnTo>
                    <a:pt x="325" y="161"/>
                  </a:lnTo>
                  <a:close/>
                </a:path>
              </a:pathLst>
            </a:custGeom>
            <a:solidFill>
              <a:srgbClr val="E2F3FF"/>
            </a:solidFill>
            <a:ln w="9525">
              <a:noFill/>
              <a:round/>
              <a:headEnd/>
              <a:tailEnd/>
            </a:ln>
          </p:spPr>
          <p:txBody>
            <a:bodyPr/>
            <a:lstStyle/>
            <a:p>
              <a:endParaRPr lang="en-US"/>
            </a:p>
          </p:txBody>
        </p:sp>
        <p:sp>
          <p:nvSpPr>
            <p:cNvPr id="53433" name="Freeform 186"/>
            <p:cNvSpPr>
              <a:spLocks/>
            </p:cNvSpPr>
            <p:nvPr/>
          </p:nvSpPr>
          <p:spPr bwMode="auto">
            <a:xfrm>
              <a:off x="4458026" y="3121048"/>
              <a:ext cx="443089" cy="498475"/>
            </a:xfrm>
            <a:custGeom>
              <a:avLst/>
              <a:gdLst>
                <a:gd name="T0" fmla="*/ 2147483647 w 314"/>
                <a:gd name="T1" fmla="*/ 2147483647 h 314"/>
                <a:gd name="T2" fmla="*/ 2147483647 w 314"/>
                <a:gd name="T3" fmla="*/ 2147483647 h 314"/>
                <a:gd name="T4" fmla="*/ 2147483647 w 314"/>
                <a:gd name="T5" fmla="*/ 2147483647 h 314"/>
                <a:gd name="T6" fmla="*/ 2147483647 w 314"/>
                <a:gd name="T7" fmla="*/ 2147483647 h 314"/>
                <a:gd name="T8" fmla="*/ 2147483647 w 314"/>
                <a:gd name="T9" fmla="*/ 2147483647 h 314"/>
                <a:gd name="T10" fmla="*/ 2147483647 w 314"/>
                <a:gd name="T11" fmla="*/ 0 h 314"/>
                <a:gd name="T12" fmla="*/ 2147483647 w 314"/>
                <a:gd name="T13" fmla="*/ 2147483647 h 314"/>
                <a:gd name="T14" fmla="*/ 2147483647 w 314"/>
                <a:gd name="T15" fmla="*/ 2147483647 h 314"/>
                <a:gd name="T16" fmla="*/ 2147483647 w 314"/>
                <a:gd name="T17" fmla="*/ 2147483647 h 314"/>
                <a:gd name="T18" fmla="*/ 2147483647 w 314"/>
                <a:gd name="T19" fmla="*/ 2147483647 h 314"/>
                <a:gd name="T20" fmla="*/ 0 w 314"/>
                <a:gd name="T21" fmla="*/ 2147483647 h 314"/>
                <a:gd name="T22" fmla="*/ 2147483647 w 314"/>
                <a:gd name="T23" fmla="*/ 2147483647 h 314"/>
                <a:gd name="T24" fmla="*/ 2147483647 w 314"/>
                <a:gd name="T25" fmla="*/ 2147483647 h 314"/>
                <a:gd name="T26" fmla="*/ 2147483647 w 314"/>
                <a:gd name="T27" fmla="*/ 2147483647 h 314"/>
                <a:gd name="T28" fmla="*/ 2147483647 w 314"/>
                <a:gd name="T29" fmla="*/ 2147483647 h 314"/>
                <a:gd name="T30" fmla="*/ 2147483647 w 314"/>
                <a:gd name="T31" fmla="*/ 2147483647 h 314"/>
                <a:gd name="T32" fmla="*/ 2147483647 w 314"/>
                <a:gd name="T33" fmla="*/ 2147483647 h 314"/>
                <a:gd name="T34" fmla="*/ 2147483647 w 314"/>
                <a:gd name="T35" fmla="*/ 2147483647 h 314"/>
                <a:gd name="T36" fmla="*/ 2147483647 w 314"/>
                <a:gd name="T37" fmla="*/ 2147483647 h 314"/>
                <a:gd name="T38" fmla="*/ 2147483647 w 314"/>
                <a:gd name="T39" fmla="*/ 2147483647 h 314"/>
                <a:gd name="T40" fmla="*/ 2147483647 w 314"/>
                <a:gd name="T41" fmla="*/ 2147483647 h 314"/>
                <a:gd name="T42" fmla="*/ 2147483647 w 314"/>
                <a:gd name="T43" fmla="*/ 2147483647 h 314"/>
                <a:gd name="T44" fmla="*/ 2147483647 w 314"/>
                <a:gd name="T45" fmla="*/ 2147483647 h 314"/>
                <a:gd name="T46" fmla="*/ 2147483647 w 314"/>
                <a:gd name="T47" fmla="*/ 2147483647 h 314"/>
                <a:gd name="T48" fmla="*/ 2147483647 w 314"/>
                <a:gd name="T49" fmla="*/ 2147483647 h 314"/>
                <a:gd name="T50" fmla="*/ 2147483647 w 314"/>
                <a:gd name="T51" fmla="*/ 2147483647 h 314"/>
                <a:gd name="T52" fmla="*/ 2147483647 w 314"/>
                <a:gd name="T53" fmla="*/ 2147483647 h 314"/>
                <a:gd name="T54" fmla="*/ 2147483647 w 314"/>
                <a:gd name="T55" fmla="*/ 2147483647 h 314"/>
                <a:gd name="T56" fmla="*/ 2147483647 w 314"/>
                <a:gd name="T57" fmla="*/ 2147483647 h 314"/>
                <a:gd name="T58" fmla="*/ 2147483647 w 314"/>
                <a:gd name="T59" fmla="*/ 2147483647 h 314"/>
                <a:gd name="T60" fmla="*/ 2147483647 w 314"/>
                <a:gd name="T61" fmla="*/ 2147483647 h 314"/>
                <a:gd name="T62" fmla="*/ 2147483647 w 314"/>
                <a:gd name="T63" fmla="*/ 2147483647 h 314"/>
                <a:gd name="T64" fmla="*/ 2147483647 w 314"/>
                <a:gd name="T65" fmla="*/ 2147483647 h 314"/>
                <a:gd name="T66" fmla="*/ 2147483647 w 314"/>
                <a:gd name="T67" fmla="*/ 2147483647 h 314"/>
                <a:gd name="T68" fmla="*/ 2147483647 w 314"/>
                <a:gd name="T69" fmla="*/ 2147483647 h 314"/>
                <a:gd name="T70" fmla="*/ 2147483647 w 314"/>
                <a:gd name="T71" fmla="*/ 2147483647 h 314"/>
                <a:gd name="T72" fmla="*/ 2147483647 w 314"/>
                <a:gd name="T73" fmla="*/ 2147483647 h 314"/>
                <a:gd name="T74" fmla="*/ 2147483647 w 314"/>
                <a:gd name="T75" fmla="*/ 2147483647 h 314"/>
                <a:gd name="T76" fmla="*/ 2147483647 w 314"/>
                <a:gd name="T77" fmla="*/ 2147483647 h 314"/>
                <a:gd name="T78" fmla="*/ 2147483647 w 314"/>
                <a:gd name="T79" fmla="*/ 2147483647 h 314"/>
                <a:gd name="T80" fmla="*/ 2147483647 w 314"/>
                <a:gd name="T81" fmla="*/ 2147483647 h 314"/>
                <a:gd name="T82" fmla="*/ 2147483647 w 314"/>
                <a:gd name="T83" fmla="*/ 2147483647 h 314"/>
                <a:gd name="T84" fmla="*/ 2147483647 w 314"/>
                <a:gd name="T85" fmla="*/ 2147483647 h 31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14"/>
                <a:gd name="T130" fmla="*/ 0 h 314"/>
                <a:gd name="T131" fmla="*/ 314 w 314"/>
                <a:gd name="T132" fmla="*/ 314 h 31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14" h="314">
                  <a:moveTo>
                    <a:pt x="314" y="156"/>
                  </a:moveTo>
                  <a:lnTo>
                    <a:pt x="314" y="140"/>
                  </a:lnTo>
                  <a:lnTo>
                    <a:pt x="311" y="124"/>
                  </a:lnTo>
                  <a:lnTo>
                    <a:pt x="307" y="110"/>
                  </a:lnTo>
                  <a:lnTo>
                    <a:pt x="302" y="96"/>
                  </a:lnTo>
                  <a:lnTo>
                    <a:pt x="296" y="82"/>
                  </a:lnTo>
                  <a:lnTo>
                    <a:pt x="288" y="69"/>
                  </a:lnTo>
                  <a:lnTo>
                    <a:pt x="279" y="57"/>
                  </a:lnTo>
                  <a:lnTo>
                    <a:pt x="268" y="46"/>
                  </a:lnTo>
                  <a:lnTo>
                    <a:pt x="257" y="36"/>
                  </a:lnTo>
                  <a:lnTo>
                    <a:pt x="245" y="27"/>
                  </a:lnTo>
                  <a:lnTo>
                    <a:pt x="233" y="20"/>
                  </a:lnTo>
                  <a:lnTo>
                    <a:pt x="218" y="12"/>
                  </a:lnTo>
                  <a:lnTo>
                    <a:pt x="204" y="7"/>
                  </a:lnTo>
                  <a:lnTo>
                    <a:pt x="190" y="4"/>
                  </a:lnTo>
                  <a:lnTo>
                    <a:pt x="174" y="0"/>
                  </a:lnTo>
                  <a:lnTo>
                    <a:pt x="158" y="0"/>
                  </a:lnTo>
                  <a:lnTo>
                    <a:pt x="142" y="0"/>
                  </a:lnTo>
                  <a:lnTo>
                    <a:pt x="126" y="4"/>
                  </a:lnTo>
                  <a:lnTo>
                    <a:pt x="112" y="7"/>
                  </a:lnTo>
                  <a:lnTo>
                    <a:pt x="96" y="12"/>
                  </a:lnTo>
                  <a:lnTo>
                    <a:pt x="84" y="20"/>
                  </a:lnTo>
                  <a:lnTo>
                    <a:pt x="70" y="27"/>
                  </a:lnTo>
                  <a:lnTo>
                    <a:pt x="59" y="36"/>
                  </a:lnTo>
                  <a:lnTo>
                    <a:pt x="46" y="46"/>
                  </a:lnTo>
                  <a:lnTo>
                    <a:pt x="38" y="57"/>
                  </a:lnTo>
                  <a:lnTo>
                    <a:pt x="29" y="69"/>
                  </a:lnTo>
                  <a:lnTo>
                    <a:pt x="20" y="82"/>
                  </a:lnTo>
                  <a:lnTo>
                    <a:pt x="13" y="96"/>
                  </a:lnTo>
                  <a:lnTo>
                    <a:pt x="7" y="110"/>
                  </a:lnTo>
                  <a:lnTo>
                    <a:pt x="4" y="124"/>
                  </a:lnTo>
                  <a:lnTo>
                    <a:pt x="2" y="140"/>
                  </a:lnTo>
                  <a:lnTo>
                    <a:pt x="0" y="156"/>
                  </a:lnTo>
                  <a:lnTo>
                    <a:pt x="2" y="172"/>
                  </a:lnTo>
                  <a:lnTo>
                    <a:pt x="4" y="188"/>
                  </a:lnTo>
                  <a:lnTo>
                    <a:pt x="7" y="204"/>
                  </a:lnTo>
                  <a:lnTo>
                    <a:pt x="13" y="218"/>
                  </a:lnTo>
                  <a:lnTo>
                    <a:pt x="20" y="231"/>
                  </a:lnTo>
                  <a:lnTo>
                    <a:pt x="29" y="245"/>
                  </a:lnTo>
                  <a:lnTo>
                    <a:pt x="38" y="255"/>
                  </a:lnTo>
                  <a:lnTo>
                    <a:pt x="46" y="268"/>
                  </a:lnTo>
                  <a:lnTo>
                    <a:pt x="59" y="277"/>
                  </a:lnTo>
                  <a:lnTo>
                    <a:pt x="70" y="287"/>
                  </a:lnTo>
                  <a:lnTo>
                    <a:pt x="84" y="294"/>
                  </a:lnTo>
                  <a:lnTo>
                    <a:pt x="96" y="302"/>
                  </a:lnTo>
                  <a:lnTo>
                    <a:pt x="112" y="307"/>
                  </a:lnTo>
                  <a:lnTo>
                    <a:pt x="126" y="310"/>
                  </a:lnTo>
                  <a:lnTo>
                    <a:pt x="142" y="312"/>
                  </a:lnTo>
                  <a:lnTo>
                    <a:pt x="158" y="314"/>
                  </a:lnTo>
                  <a:lnTo>
                    <a:pt x="174" y="312"/>
                  </a:lnTo>
                  <a:lnTo>
                    <a:pt x="190" y="310"/>
                  </a:lnTo>
                  <a:lnTo>
                    <a:pt x="204" y="307"/>
                  </a:lnTo>
                  <a:lnTo>
                    <a:pt x="218" y="302"/>
                  </a:lnTo>
                  <a:lnTo>
                    <a:pt x="233" y="294"/>
                  </a:lnTo>
                  <a:lnTo>
                    <a:pt x="245" y="287"/>
                  </a:lnTo>
                  <a:lnTo>
                    <a:pt x="257" y="277"/>
                  </a:lnTo>
                  <a:lnTo>
                    <a:pt x="268" y="268"/>
                  </a:lnTo>
                  <a:lnTo>
                    <a:pt x="279" y="255"/>
                  </a:lnTo>
                  <a:lnTo>
                    <a:pt x="288" y="245"/>
                  </a:lnTo>
                  <a:lnTo>
                    <a:pt x="296" y="231"/>
                  </a:lnTo>
                  <a:lnTo>
                    <a:pt x="302" y="218"/>
                  </a:lnTo>
                  <a:lnTo>
                    <a:pt x="307" y="204"/>
                  </a:lnTo>
                  <a:lnTo>
                    <a:pt x="311" y="188"/>
                  </a:lnTo>
                  <a:lnTo>
                    <a:pt x="314" y="172"/>
                  </a:lnTo>
                  <a:lnTo>
                    <a:pt x="314" y="156"/>
                  </a:lnTo>
                  <a:lnTo>
                    <a:pt x="304" y="156"/>
                  </a:lnTo>
                  <a:lnTo>
                    <a:pt x="304" y="142"/>
                  </a:lnTo>
                  <a:lnTo>
                    <a:pt x="300" y="128"/>
                  </a:lnTo>
                  <a:lnTo>
                    <a:pt x="296" y="114"/>
                  </a:lnTo>
                  <a:lnTo>
                    <a:pt x="293" y="99"/>
                  </a:lnTo>
                  <a:lnTo>
                    <a:pt x="286" y="87"/>
                  </a:lnTo>
                  <a:lnTo>
                    <a:pt x="279" y="75"/>
                  </a:lnTo>
                  <a:lnTo>
                    <a:pt x="270" y="64"/>
                  </a:lnTo>
                  <a:lnTo>
                    <a:pt x="261" y="53"/>
                  </a:lnTo>
                  <a:lnTo>
                    <a:pt x="250" y="44"/>
                  </a:lnTo>
                  <a:lnTo>
                    <a:pt x="240" y="36"/>
                  </a:lnTo>
                  <a:lnTo>
                    <a:pt x="227" y="28"/>
                  </a:lnTo>
                  <a:lnTo>
                    <a:pt x="215" y="21"/>
                  </a:lnTo>
                  <a:lnTo>
                    <a:pt x="201" y="18"/>
                  </a:lnTo>
                  <a:lnTo>
                    <a:pt x="187" y="14"/>
                  </a:lnTo>
                  <a:lnTo>
                    <a:pt x="172" y="11"/>
                  </a:lnTo>
                  <a:lnTo>
                    <a:pt x="158" y="11"/>
                  </a:lnTo>
                  <a:lnTo>
                    <a:pt x="142" y="11"/>
                  </a:lnTo>
                  <a:lnTo>
                    <a:pt x="128" y="14"/>
                  </a:lnTo>
                  <a:lnTo>
                    <a:pt x="114" y="18"/>
                  </a:lnTo>
                  <a:lnTo>
                    <a:pt x="101" y="21"/>
                  </a:lnTo>
                  <a:lnTo>
                    <a:pt x="89" y="28"/>
                  </a:lnTo>
                  <a:lnTo>
                    <a:pt x="77" y="36"/>
                  </a:lnTo>
                  <a:lnTo>
                    <a:pt x="64" y="44"/>
                  </a:lnTo>
                  <a:lnTo>
                    <a:pt x="55" y="53"/>
                  </a:lnTo>
                  <a:lnTo>
                    <a:pt x="45" y="64"/>
                  </a:lnTo>
                  <a:lnTo>
                    <a:pt x="38" y="75"/>
                  </a:lnTo>
                  <a:lnTo>
                    <a:pt x="29" y="87"/>
                  </a:lnTo>
                  <a:lnTo>
                    <a:pt x="23" y="99"/>
                  </a:lnTo>
                  <a:lnTo>
                    <a:pt x="18" y="114"/>
                  </a:lnTo>
                  <a:lnTo>
                    <a:pt x="15" y="128"/>
                  </a:lnTo>
                  <a:lnTo>
                    <a:pt x="13" y="142"/>
                  </a:lnTo>
                  <a:lnTo>
                    <a:pt x="13" y="156"/>
                  </a:lnTo>
                  <a:lnTo>
                    <a:pt x="13" y="172"/>
                  </a:lnTo>
                  <a:lnTo>
                    <a:pt x="15" y="186"/>
                  </a:lnTo>
                  <a:lnTo>
                    <a:pt x="18" y="200"/>
                  </a:lnTo>
                  <a:lnTo>
                    <a:pt x="23" y="213"/>
                  </a:lnTo>
                  <a:lnTo>
                    <a:pt x="29" y="225"/>
                  </a:lnTo>
                  <a:lnTo>
                    <a:pt x="38" y="238"/>
                  </a:lnTo>
                  <a:lnTo>
                    <a:pt x="45" y="250"/>
                  </a:lnTo>
                  <a:lnTo>
                    <a:pt x="55" y="259"/>
                  </a:lnTo>
                  <a:lnTo>
                    <a:pt x="64" y="270"/>
                  </a:lnTo>
                  <a:lnTo>
                    <a:pt x="77" y="277"/>
                  </a:lnTo>
                  <a:lnTo>
                    <a:pt x="89" y="286"/>
                  </a:lnTo>
                  <a:lnTo>
                    <a:pt x="101" y="291"/>
                  </a:lnTo>
                  <a:lnTo>
                    <a:pt x="114" y="296"/>
                  </a:lnTo>
                  <a:lnTo>
                    <a:pt x="128" y="300"/>
                  </a:lnTo>
                  <a:lnTo>
                    <a:pt x="142" y="302"/>
                  </a:lnTo>
                  <a:lnTo>
                    <a:pt x="158" y="303"/>
                  </a:lnTo>
                  <a:lnTo>
                    <a:pt x="172" y="302"/>
                  </a:lnTo>
                  <a:lnTo>
                    <a:pt x="187" y="300"/>
                  </a:lnTo>
                  <a:lnTo>
                    <a:pt x="201" y="296"/>
                  </a:lnTo>
                  <a:lnTo>
                    <a:pt x="215" y="291"/>
                  </a:lnTo>
                  <a:lnTo>
                    <a:pt x="227" y="286"/>
                  </a:lnTo>
                  <a:lnTo>
                    <a:pt x="240" y="277"/>
                  </a:lnTo>
                  <a:lnTo>
                    <a:pt x="250" y="270"/>
                  </a:lnTo>
                  <a:lnTo>
                    <a:pt x="261" y="259"/>
                  </a:lnTo>
                  <a:lnTo>
                    <a:pt x="270" y="250"/>
                  </a:lnTo>
                  <a:lnTo>
                    <a:pt x="279" y="238"/>
                  </a:lnTo>
                  <a:lnTo>
                    <a:pt x="286" y="225"/>
                  </a:lnTo>
                  <a:lnTo>
                    <a:pt x="293" y="213"/>
                  </a:lnTo>
                  <a:lnTo>
                    <a:pt x="296" y="200"/>
                  </a:lnTo>
                  <a:lnTo>
                    <a:pt x="300" y="186"/>
                  </a:lnTo>
                  <a:lnTo>
                    <a:pt x="304" y="172"/>
                  </a:lnTo>
                  <a:lnTo>
                    <a:pt x="304" y="156"/>
                  </a:lnTo>
                  <a:lnTo>
                    <a:pt x="314" y="156"/>
                  </a:lnTo>
                  <a:close/>
                </a:path>
              </a:pathLst>
            </a:custGeom>
            <a:solidFill>
              <a:srgbClr val="E3F3FF"/>
            </a:solidFill>
            <a:ln w="9525">
              <a:noFill/>
              <a:round/>
              <a:headEnd/>
              <a:tailEnd/>
            </a:ln>
          </p:spPr>
          <p:txBody>
            <a:bodyPr/>
            <a:lstStyle/>
            <a:p>
              <a:endParaRPr lang="en-US"/>
            </a:p>
          </p:txBody>
        </p:sp>
        <p:sp>
          <p:nvSpPr>
            <p:cNvPr id="53434" name="Freeform 187"/>
            <p:cNvSpPr>
              <a:spLocks/>
            </p:cNvSpPr>
            <p:nvPr/>
          </p:nvSpPr>
          <p:spPr bwMode="auto">
            <a:xfrm>
              <a:off x="4466493" y="3128983"/>
              <a:ext cx="427567" cy="482600"/>
            </a:xfrm>
            <a:custGeom>
              <a:avLst/>
              <a:gdLst>
                <a:gd name="T0" fmla="*/ 2147483647 w 303"/>
                <a:gd name="T1" fmla="*/ 2147483647 h 304"/>
                <a:gd name="T2" fmla="*/ 2147483647 w 303"/>
                <a:gd name="T3" fmla="*/ 2147483647 h 304"/>
                <a:gd name="T4" fmla="*/ 2147483647 w 303"/>
                <a:gd name="T5" fmla="*/ 2147483647 h 304"/>
                <a:gd name="T6" fmla="*/ 2147483647 w 303"/>
                <a:gd name="T7" fmla="*/ 2147483647 h 304"/>
                <a:gd name="T8" fmla="*/ 2147483647 w 303"/>
                <a:gd name="T9" fmla="*/ 2147483647 h 304"/>
                <a:gd name="T10" fmla="*/ 2147483647 w 303"/>
                <a:gd name="T11" fmla="*/ 0 h 304"/>
                <a:gd name="T12" fmla="*/ 2147483647 w 303"/>
                <a:gd name="T13" fmla="*/ 2147483647 h 304"/>
                <a:gd name="T14" fmla="*/ 2147483647 w 303"/>
                <a:gd name="T15" fmla="*/ 2147483647 h 304"/>
                <a:gd name="T16" fmla="*/ 2147483647 w 303"/>
                <a:gd name="T17" fmla="*/ 2147483647 h 304"/>
                <a:gd name="T18" fmla="*/ 2147483647 w 303"/>
                <a:gd name="T19" fmla="*/ 2147483647 h 304"/>
                <a:gd name="T20" fmla="*/ 0 w 303"/>
                <a:gd name="T21" fmla="*/ 2147483647 h 304"/>
                <a:gd name="T22" fmla="*/ 2147483647 w 303"/>
                <a:gd name="T23" fmla="*/ 2147483647 h 304"/>
                <a:gd name="T24" fmla="*/ 2147483647 w 303"/>
                <a:gd name="T25" fmla="*/ 2147483647 h 304"/>
                <a:gd name="T26" fmla="*/ 2147483647 w 303"/>
                <a:gd name="T27" fmla="*/ 2147483647 h 304"/>
                <a:gd name="T28" fmla="*/ 2147483647 w 303"/>
                <a:gd name="T29" fmla="*/ 2147483647 h 304"/>
                <a:gd name="T30" fmla="*/ 2147483647 w 303"/>
                <a:gd name="T31" fmla="*/ 2147483647 h 304"/>
                <a:gd name="T32" fmla="*/ 2147483647 w 303"/>
                <a:gd name="T33" fmla="*/ 2147483647 h 304"/>
                <a:gd name="T34" fmla="*/ 2147483647 w 303"/>
                <a:gd name="T35" fmla="*/ 2147483647 h 304"/>
                <a:gd name="T36" fmla="*/ 2147483647 w 303"/>
                <a:gd name="T37" fmla="*/ 2147483647 h 304"/>
                <a:gd name="T38" fmla="*/ 2147483647 w 303"/>
                <a:gd name="T39" fmla="*/ 2147483647 h 304"/>
                <a:gd name="T40" fmla="*/ 2147483647 w 303"/>
                <a:gd name="T41" fmla="*/ 2147483647 h 304"/>
                <a:gd name="T42" fmla="*/ 2147483647 w 303"/>
                <a:gd name="T43" fmla="*/ 2147483647 h 304"/>
                <a:gd name="T44" fmla="*/ 2147483647 w 303"/>
                <a:gd name="T45" fmla="*/ 2147483647 h 304"/>
                <a:gd name="T46" fmla="*/ 2147483647 w 303"/>
                <a:gd name="T47" fmla="*/ 2147483647 h 304"/>
                <a:gd name="T48" fmla="*/ 2147483647 w 303"/>
                <a:gd name="T49" fmla="*/ 2147483647 h 304"/>
                <a:gd name="T50" fmla="*/ 2147483647 w 303"/>
                <a:gd name="T51" fmla="*/ 2147483647 h 304"/>
                <a:gd name="T52" fmla="*/ 2147483647 w 303"/>
                <a:gd name="T53" fmla="*/ 2147483647 h 304"/>
                <a:gd name="T54" fmla="*/ 2147483647 w 303"/>
                <a:gd name="T55" fmla="*/ 2147483647 h 304"/>
                <a:gd name="T56" fmla="*/ 2147483647 w 303"/>
                <a:gd name="T57" fmla="*/ 2147483647 h 304"/>
                <a:gd name="T58" fmla="*/ 2147483647 w 303"/>
                <a:gd name="T59" fmla="*/ 2147483647 h 304"/>
                <a:gd name="T60" fmla="*/ 2147483647 w 303"/>
                <a:gd name="T61" fmla="*/ 2147483647 h 304"/>
                <a:gd name="T62" fmla="*/ 2147483647 w 303"/>
                <a:gd name="T63" fmla="*/ 2147483647 h 304"/>
                <a:gd name="T64" fmla="*/ 2147483647 w 303"/>
                <a:gd name="T65" fmla="*/ 2147483647 h 304"/>
                <a:gd name="T66" fmla="*/ 2147483647 w 303"/>
                <a:gd name="T67" fmla="*/ 2147483647 h 304"/>
                <a:gd name="T68" fmla="*/ 2147483647 w 303"/>
                <a:gd name="T69" fmla="*/ 2147483647 h 304"/>
                <a:gd name="T70" fmla="*/ 2147483647 w 303"/>
                <a:gd name="T71" fmla="*/ 2147483647 h 304"/>
                <a:gd name="T72" fmla="*/ 2147483647 w 303"/>
                <a:gd name="T73" fmla="*/ 2147483647 h 304"/>
                <a:gd name="T74" fmla="*/ 2147483647 w 303"/>
                <a:gd name="T75" fmla="*/ 2147483647 h 304"/>
                <a:gd name="T76" fmla="*/ 2147483647 w 303"/>
                <a:gd name="T77" fmla="*/ 2147483647 h 304"/>
                <a:gd name="T78" fmla="*/ 2147483647 w 303"/>
                <a:gd name="T79" fmla="*/ 2147483647 h 304"/>
                <a:gd name="T80" fmla="*/ 2147483647 w 303"/>
                <a:gd name="T81" fmla="*/ 2147483647 h 304"/>
                <a:gd name="T82" fmla="*/ 2147483647 w 303"/>
                <a:gd name="T83" fmla="*/ 2147483647 h 304"/>
                <a:gd name="T84" fmla="*/ 2147483647 w 303"/>
                <a:gd name="T85" fmla="*/ 2147483647 h 3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3"/>
                <a:gd name="T130" fmla="*/ 0 h 304"/>
                <a:gd name="T131" fmla="*/ 303 w 303"/>
                <a:gd name="T132" fmla="*/ 304 h 3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3" h="304">
                  <a:moveTo>
                    <a:pt x="303" y="151"/>
                  </a:moveTo>
                  <a:lnTo>
                    <a:pt x="303" y="137"/>
                  </a:lnTo>
                  <a:lnTo>
                    <a:pt x="299" y="121"/>
                  </a:lnTo>
                  <a:lnTo>
                    <a:pt x="296" y="107"/>
                  </a:lnTo>
                  <a:lnTo>
                    <a:pt x="290" y="93"/>
                  </a:lnTo>
                  <a:lnTo>
                    <a:pt x="285" y="80"/>
                  </a:lnTo>
                  <a:lnTo>
                    <a:pt x="278" y="68"/>
                  </a:lnTo>
                  <a:lnTo>
                    <a:pt x="269" y="55"/>
                  </a:lnTo>
                  <a:lnTo>
                    <a:pt x="259" y="45"/>
                  </a:lnTo>
                  <a:lnTo>
                    <a:pt x="248" y="34"/>
                  </a:lnTo>
                  <a:lnTo>
                    <a:pt x="237" y="27"/>
                  </a:lnTo>
                  <a:lnTo>
                    <a:pt x="223" y="18"/>
                  </a:lnTo>
                  <a:lnTo>
                    <a:pt x="211" y="13"/>
                  </a:lnTo>
                  <a:lnTo>
                    <a:pt x="197" y="7"/>
                  </a:lnTo>
                  <a:lnTo>
                    <a:pt x="182" y="4"/>
                  </a:lnTo>
                  <a:lnTo>
                    <a:pt x="168" y="0"/>
                  </a:lnTo>
                  <a:lnTo>
                    <a:pt x="152" y="0"/>
                  </a:lnTo>
                  <a:lnTo>
                    <a:pt x="136" y="0"/>
                  </a:lnTo>
                  <a:lnTo>
                    <a:pt x="122" y="4"/>
                  </a:lnTo>
                  <a:lnTo>
                    <a:pt x="106" y="7"/>
                  </a:lnTo>
                  <a:lnTo>
                    <a:pt x="94" y="13"/>
                  </a:lnTo>
                  <a:lnTo>
                    <a:pt x="79" y="18"/>
                  </a:lnTo>
                  <a:lnTo>
                    <a:pt x="67" y="27"/>
                  </a:lnTo>
                  <a:lnTo>
                    <a:pt x="56" y="34"/>
                  </a:lnTo>
                  <a:lnTo>
                    <a:pt x="44" y="45"/>
                  </a:lnTo>
                  <a:lnTo>
                    <a:pt x="35" y="55"/>
                  </a:lnTo>
                  <a:lnTo>
                    <a:pt x="26" y="68"/>
                  </a:lnTo>
                  <a:lnTo>
                    <a:pt x="19" y="80"/>
                  </a:lnTo>
                  <a:lnTo>
                    <a:pt x="12" y="93"/>
                  </a:lnTo>
                  <a:lnTo>
                    <a:pt x="7" y="107"/>
                  </a:lnTo>
                  <a:lnTo>
                    <a:pt x="3" y="121"/>
                  </a:lnTo>
                  <a:lnTo>
                    <a:pt x="1" y="137"/>
                  </a:lnTo>
                  <a:lnTo>
                    <a:pt x="0" y="151"/>
                  </a:lnTo>
                  <a:lnTo>
                    <a:pt x="1" y="167"/>
                  </a:lnTo>
                  <a:lnTo>
                    <a:pt x="3" y="181"/>
                  </a:lnTo>
                  <a:lnTo>
                    <a:pt x="7" y="197"/>
                  </a:lnTo>
                  <a:lnTo>
                    <a:pt x="12" y="210"/>
                  </a:lnTo>
                  <a:lnTo>
                    <a:pt x="19" y="224"/>
                  </a:lnTo>
                  <a:lnTo>
                    <a:pt x="26" y="236"/>
                  </a:lnTo>
                  <a:lnTo>
                    <a:pt x="35" y="249"/>
                  </a:lnTo>
                  <a:lnTo>
                    <a:pt x="44" y="259"/>
                  </a:lnTo>
                  <a:lnTo>
                    <a:pt x="56" y="268"/>
                  </a:lnTo>
                  <a:lnTo>
                    <a:pt x="67" y="277"/>
                  </a:lnTo>
                  <a:lnTo>
                    <a:pt x="79" y="284"/>
                  </a:lnTo>
                  <a:lnTo>
                    <a:pt x="94" y="291"/>
                  </a:lnTo>
                  <a:lnTo>
                    <a:pt x="106" y="297"/>
                  </a:lnTo>
                  <a:lnTo>
                    <a:pt x="122" y="300"/>
                  </a:lnTo>
                  <a:lnTo>
                    <a:pt x="136" y="302"/>
                  </a:lnTo>
                  <a:lnTo>
                    <a:pt x="152" y="304"/>
                  </a:lnTo>
                  <a:lnTo>
                    <a:pt x="168" y="302"/>
                  </a:lnTo>
                  <a:lnTo>
                    <a:pt x="182" y="300"/>
                  </a:lnTo>
                  <a:lnTo>
                    <a:pt x="197" y="297"/>
                  </a:lnTo>
                  <a:lnTo>
                    <a:pt x="211" y="291"/>
                  </a:lnTo>
                  <a:lnTo>
                    <a:pt x="223" y="284"/>
                  </a:lnTo>
                  <a:lnTo>
                    <a:pt x="237" y="277"/>
                  </a:lnTo>
                  <a:lnTo>
                    <a:pt x="248" y="268"/>
                  </a:lnTo>
                  <a:lnTo>
                    <a:pt x="259" y="259"/>
                  </a:lnTo>
                  <a:lnTo>
                    <a:pt x="269" y="249"/>
                  </a:lnTo>
                  <a:lnTo>
                    <a:pt x="278" y="236"/>
                  </a:lnTo>
                  <a:lnTo>
                    <a:pt x="285" y="224"/>
                  </a:lnTo>
                  <a:lnTo>
                    <a:pt x="290" y="210"/>
                  </a:lnTo>
                  <a:lnTo>
                    <a:pt x="296" y="197"/>
                  </a:lnTo>
                  <a:lnTo>
                    <a:pt x="299" y="181"/>
                  </a:lnTo>
                  <a:lnTo>
                    <a:pt x="303" y="167"/>
                  </a:lnTo>
                  <a:lnTo>
                    <a:pt x="303" y="151"/>
                  </a:lnTo>
                  <a:lnTo>
                    <a:pt x="292" y="151"/>
                  </a:lnTo>
                  <a:lnTo>
                    <a:pt x="292" y="137"/>
                  </a:lnTo>
                  <a:lnTo>
                    <a:pt x="289" y="123"/>
                  </a:lnTo>
                  <a:lnTo>
                    <a:pt x="285" y="110"/>
                  </a:lnTo>
                  <a:lnTo>
                    <a:pt x="282" y="96"/>
                  </a:lnTo>
                  <a:lnTo>
                    <a:pt x="275" y="84"/>
                  </a:lnTo>
                  <a:lnTo>
                    <a:pt x="267" y="73"/>
                  </a:lnTo>
                  <a:lnTo>
                    <a:pt x="260" y="62"/>
                  </a:lnTo>
                  <a:lnTo>
                    <a:pt x="251" y="52"/>
                  </a:lnTo>
                  <a:lnTo>
                    <a:pt x="241" y="43"/>
                  </a:lnTo>
                  <a:lnTo>
                    <a:pt x="230" y="36"/>
                  </a:lnTo>
                  <a:lnTo>
                    <a:pt x="220" y="29"/>
                  </a:lnTo>
                  <a:lnTo>
                    <a:pt x="207" y="22"/>
                  </a:lnTo>
                  <a:lnTo>
                    <a:pt x="193" y="18"/>
                  </a:lnTo>
                  <a:lnTo>
                    <a:pt x="181" y="15"/>
                  </a:lnTo>
                  <a:lnTo>
                    <a:pt x="166" y="11"/>
                  </a:lnTo>
                  <a:lnTo>
                    <a:pt x="152" y="11"/>
                  </a:lnTo>
                  <a:lnTo>
                    <a:pt x="138" y="11"/>
                  </a:lnTo>
                  <a:lnTo>
                    <a:pt x="124" y="15"/>
                  </a:lnTo>
                  <a:lnTo>
                    <a:pt x="110" y="18"/>
                  </a:lnTo>
                  <a:lnTo>
                    <a:pt x="97" y="22"/>
                  </a:lnTo>
                  <a:lnTo>
                    <a:pt x="85" y="29"/>
                  </a:lnTo>
                  <a:lnTo>
                    <a:pt x="72" y="36"/>
                  </a:lnTo>
                  <a:lnTo>
                    <a:pt x="62" y="43"/>
                  </a:lnTo>
                  <a:lnTo>
                    <a:pt x="53" y="52"/>
                  </a:lnTo>
                  <a:lnTo>
                    <a:pt x="44" y="62"/>
                  </a:lnTo>
                  <a:lnTo>
                    <a:pt x="35" y="73"/>
                  </a:lnTo>
                  <a:lnTo>
                    <a:pt x="28" y="84"/>
                  </a:lnTo>
                  <a:lnTo>
                    <a:pt x="23" y="96"/>
                  </a:lnTo>
                  <a:lnTo>
                    <a:pt x="17" y="110"/>
                  </a:lnTo>
                  <a:lnTo>
                    <a:pt x="14" y="123"/>
                  </a:lnTo>
                  <a:lnTo>
                    <a:pt x="12" y="137"/>
                  </a:lnTo>
                  <a:lnTo>
                    <a:pt x="12" y="151"/>
                  </a:lnTo>
                  <a:lnTo>
                    <a:pt x="12" y="165"/>
                  </a:lnTo>
                  <a:lnTo>
                    <a:pt x="14" y="179"/>
                  </a:lnTo>
                  <a:lnTo>
                    <a:pt x="17" y="194"/>
                  </a:lnTo>
                  <a:lnTo>
                    <a:pt x="23" y="206"/>
                  </a:lnTo>
                  <a:lnTo>
                    <a:pt x="28" y="218"/>
                  </a:lnTo>
                  <a:lnTo>
                    <a:pt x="35" y="231"/>
                  </a:lnTo>
                  <a:lnTo>
                    <a:pt x="44" y="242"/>
                  </a:lnTo>
                  <a:lnTo>
                    <a:pt x="53" y="250"/>
                  </a:lnTo>
                  <a:lnTo>
                    <a:pt x="62" y="259"/>
                  </a:lnTo>
                  <a:lnTo>
                    <a:pt x="72" y="268"/>
                  </a:lnTo>
                  <a:lnTo>
                    <a:pt x="85" y="275"/>
                  </a:lnTo>
                  <a:lnTo>
                    <a:pt x="97" y="281"/>
                  </a:lnTo>
                  <a:lnTo>
                    <a:pt x="110" y="286"/>
                  </a:lnTo>
                  <a:lnTo>
                    <a:pt x="124" y="289"/>
                  </a:lnTo>
                  <a:lnTo>
                    <a:pt x="138" y="291"/>
                  </a:lnTo>
                  <a:lnTo>
                    <a:pt x="152" y="291"/>
                  </a:lnTo>
                  <a:lnTo>
                    <a:pt x="166" y="291"/>
                  </a:lnTo>
                  <a:lnTo>
                    <a:pt x="181" y="289"/>
                  </a:lnTo>
                  <a:lnTo>
                    <a:pt x="193" y="286"/>
                  </a:lnTo>
                  <a:lnTo>
                    <a:pt x="207" y="281"/>
                  </a:lnTo>
                  <a:lnTo>
                    <a:pt x="220" y="275"/>
                  </a:lnTo>
                  <a:lnTo>
                    <a:pt x="230" y="268"/>
                  </a:lnTo>
                  <a:lnTo>
                    <a:pt x="241" y="259"/>
                  </a:lnTo>
                  <a:lnTo>
                    <a:pt x="251" y="250"/>
                  </a:lnTo>
                  <a:lnTo>
                    <a:pt x="260" y="242"/>
                  </a:lnTo>
                  <a:lnTo>
                    <a:pt x="267" y="231"/>
                  </a:lnTo>
                  <a:lnTo>
                    <a:pt x="275" y="218"/>
                  </a:lnTo>
                  <a:lnTo>
                    <a:pt x="282" y="206"/>
                  </a:lnTo>
                  <a:lnTo>
                    <a:pt x="285" y="194"/>
                  </a:lnTo>
                  <a:lnTo>
                    <a:pt x="289" y="179"/>
                  </a:lnTo>
                  <a:lnTo>
                    <a:pt x="292" y="165"/>
                  </a:lnTo>
                  <a:lnTo>
                    <a:pt x="292" y="151"/>
                  </a:lnTo>
                  <a:lnTo>
                    <a:pt x="303" y="151"/>
                  </a:lnTo>
                  <a:close/>
                </a:path>
              </a:pathLst>
            </a:custGeom>
            <a:solidFill>
              <a:srgbClr val="E4F4FF"/>
            </a:solidFill>
            <a:ln w="9525">
              <a:noFill/>
              <a:round/>
              <a:headEnd/>
              <a:tailEnd/>
            </a:ln>
          </p:spPr>
          <p:txBody>
            <a:bodyPr/>
            <a:lstStyle/>
            <a:p>
              <a:endParaRPr lang="en-US"/>
            </a:p>
          </p:txBody>
        </p:sp>
        <p:sp>
          <p:nvSpPr>
            <p:cNvPr id="53435" name="Freeform 188"/>
            <p:cNvSpPr>
              <a:spLocks/>
            </p:cNvSpPr>
            <p:nvPr/>
          </p:nvSpPr>
          <p:spPr bwMode="auto">
            <a:xfrm>
              <a:off x="4476368" y="3138508"/>
              <a:ext cx="410633" cy="463550"/>
            </a:xfrm>
            <a:custGeom>
              <a:avLst/>
              <a:gdLst>
                <a:gd name="T0" fmla="*/ 2147483647 w 291"/>
                <a:gd name="T1" fmla="*/ 2147483647 h 292"/>
                <a:gd name="T2" fmla="*/ 2147483647 w 291"/>
                <a:gd name="T3" fmla="*/ 2147483647 h 292"/>
                <a:gd name="T4" fmla="*/ 2147483647 w 291"/>
                <a:gd name="T5" fmla="*/ 2147483647 h 292"/>
                <a:gd name="T6" fmla="*/ 2147483647 w 291"/>
                <a:gd name="T7" fmla="*/ 2147483647 h 292"/>
                <a:gd name="T8" fmla="*/ 2147483647 w 291"/>
                <a:gd name="T9" fmla="*/ 2147483647 h 292"/>
                <a:gd name="T10" fmla="*/ 2147483647 w 291"/>
                <a:gd name="T11" fmla="*/ 0 h 292"/>
                <a:gd name="T12" fmla="*/ 2147483647 w 291"/>
                <a:gd name="T13" fmla="*/ 2147483647 h 292"/>
                <a:gd name="T14" fmla="*/ 2147483647 w 291"/>
                <a:gd name="T15" fmla="*/ 2147483647 h 292"/>
                <a:gd name="T16" fmla="*/ 2147483647 w 291"/>
                <a:gd name="T17" fmla="*/ 2147483647 h 292"/>
                <a:gd name="T18" fmla="*/ 2147483647 w 291"/>
                <a:gd name="T19" fmla="*/ 2147483647 h 292"/>
                <a:gd name="T20" fmla="*/ 0 w 291"/>
                <a:gd name="T21" fmla="*/ 2147483647 h 292"/>
                <a:gd name="T22" fmla="*/ 2147483647 w 291"/>
                <a:gd name="T23" fmla="*/ 2147483647 h 292"/>
                <a:gd name="T24" fmla="*/ 2147483647 w 291"/>
                <a:gd name="T25" fmla="*/ 2147483647 h 292"/>
                <a:gd name="T26" fmla="*/ 2147483647 w 291"/>
                <a:gd name="T27" fmla="*/ 2147483647 h 292"/>
                <a:gd name="T28" fmla="*/ 2147483647 w 291"/>
                <a:gd name="T29" fmla="*/ 2147483647 h 292"/>
                <a:gd name="T30" fmla="*/ 2147483647 w 291"/>
                <a:gd name="T31" fmla="*/ 2147483647 h 292"/>
                <a:gd name="T32" fmla="*/ 2147483647 w 291"/>
                <a:gd name="T33" fmla="*/ 2147483647 h 292"/>
                <a:gd name="T34" fmla="*/ 2147483647 w 291"/>
                <a:gd name="T35" fmla="*/ 2147483647 h 292"/>
                <a:gd name="T36" fmla="*/ 2147483647 w 291"/>
                <a:gd name="T37" fmla="*/ 2147483647 h 292"/>
                <a:gd name="T38" fmla="*/ 2147483647 w 291"/>
                <a:gd name="T39" fmla="*/ 2147483647 h 292"/>
                <a:gd name="T40" fmla="*/ 2147483647 w 291"/>
                <a:gd name="T41" fmla="*/ 2147483647 h 292"/>
                <a:gd name="T42" fmla="*/ 2147483647 w 291"/>
                <a:gd name="T43" fmla="*/ 2147483647 h 292"/>
                <a:gd name="T44" fmla="*/ 2147483647 w 291"/>
                <a:gd name="T45" fmla="*/ 2147483647 h 292"/>
                <a:gd name="T46" fmla="*/ 2147483647 w 291"/>
                <a:gd name="T47" fmla="*/ 2147483647 h 292"/>
                <a:gd name="T48" fmla="*/ 2147483647 w 291"/>
                <a:gd name="T49" fmla="*/ 2147483647 h 292"/>
                <a:gd name="T50" fmla="*/ 2147483647 w 291"/>
                <a:gd name="T51" fmla="*/ 2147483647 h 292"/>
                <a:gd name="T52" fmla="*/ 2147483647 w 291"/>
                <a:gd name="T53" fmla="*/ 2147483647 h 292"/>
                <a:gd name="T54" fmla="*/ 2147483647 w 291"/>
                <a:gd name="T55" fmla="*/ 2147483647 h 292"/>
                <a:gd name="T56" fmla="*/ 2147483647 w 291"/>
                <a:gd name="T57" fmla="*/ 2147483647 h 292"/>
                <a:gd name="T58" fmla="*/ 2147483647 w 291"/>
                <a:gd name="T59" fmla="*/ 2147483647 h 292"/>
                <a:gd name="T60" fmla="*/ 2147483647 w 291"/>
                <a:gd name="T61" fmla="*/ 2147483647 h 292"/>
                <a:gd name="T62" fmla="*/ 2147483647 w 291"/>
                <a:gd name="T63" fmla="*/ 2147483647 h 292"/>
                <a:gd name="T64" fmla="*/ 2147483647 w 291"/>
                <a:gd name="T65" fmla="*/ 2147483647 h 292"/>
                <a:gd name="T66" fmla="*/ 2147483647 w 291"/>
                <a:gd name="T67" fmla="*/ 2147483647 h 292"/>
                <a:gd name="T68" fmla="*/ 2147483647 w 291"/>
                <a:gd name="T69" fmla="*/ 2147483647 h 292"/>
                <a:gd name="T70" fmla="*/ 2147483647 w 291"/>
                <a:gd name="T71" fmla="*/ 2147483647 h 292"/>
                <a:gd name="T72" fmla="*/ 2147483647 w 291"/>
                <a:gd name="T73" fmla="*/ 2147483647 h 292"/>
                <a:gd name="T74" fmla="*/ 2147483647 w 291"/>
                <a:gd name="T75" fmla="*/ 2147483647 h 292"/>
                <a:gd name="T76" fmla="*/ 2147483647 w 291"/>
                <a:gd name="T77" fmla="*/ 2147483647 h 292"/>
                <a:gd name="T78" fmla="*/ 2147483647 w 291"/>
                <a:gd name="T79" fmla="*/ 2147483647 h 292"/>
                <a:gd name="T80" fmla="*/ 2147483647 w 291"/>
                <a:gd name="T81" fmla="*/ 2147483647 h 292"/>
                <a:gd name="T82" fmla="*/ 2147483647 w 291"/>
                <a:gd name="T83" fmla="*/ 2147483647 h 292"/>
                <a:gd name="T84" fmla="*/ 2147483647 w 291"/>
                <a:gd name="T85" fmla="*/ 2147483647 h 2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1"/>
                <a:gd name="T130" fmla="*/ 0 h 292"/>
                <a:gd name="T131" fmla="*/ 291 w 291"/>
                <a:gd name="T132" fmla="*/ 292 h 29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1" h="292">
                  <a:moveTo>
                    <a:pt x="291" y="145"/>
                  </a:moveTo>
                  <a:lnTo>
                    <a:pt x="291" y="131"/>
                  </a:lnTo>
                  <a:lnTo>
                    <a:pt x="287" y="117"/>
                  </a:lnTo>
                  <a:lnTo>
                    <a:pt x="283" y="103"/>
                  </a:lnTo>
                  <a:lnTo>
                    <a:pt x="280" y="88"/>
                  </a:lnTo>
                  <a:lnTo>
                    <a:pt x="273" y="76"/>
                  </a:lnTo>
                  <a:lnTo>
                    <a:pt x="266" y="64"/>
                  </a:lnTo>
                  <a:lnTo>
                    <a:pt x="257" y="53"/>
                  </a:lnTo>
                  <a:lnTo>
                    <a:pt x="248" y="42"/>
                  </a:lnTo>
                  <a:lnTo>
                    <a:pt x="237" y="33"/>
                  </a:lnTo>
                  <a:lnTo>
                    <a:pt x="227" y="25"/>
                  </a:lnTo>
                  <a:lnTo>
                    <a:pt x="214" y="17"/>
                  </a:lnTo>
                  <a:lnTo>
                    <a:pt x="202" y="10"/>
                  </a:lnTo>
                  <a:lnTo>
                    <a:pt x="188" y="7"/>
                  </a:lnTo>
                  <a:lnTo>
                    <a:pt x="174" y="3"/>
                  </a:lnTo>
                  <a:lnTo>
                    <a:pt x="159" y="0"/>
                  </a:lnTo>
                  <a:lnTo>
                    <a:pt x="145" y="0"/>
                  </a:lnTo>
                  <a:lnTo>
                    <a:pt x="129" y="0"/>
                  </a:lnTo>
                  <a:lnTo>
                    <a:pt x="115" y="3"/>
                  </a:lnTo>
                  <a:lnTo>
                    <a:pt x="101" y="7"/>
                  </a:lnTo>
                  <a:lnTo>
                    <a:pt x="88" y="10"/>
                  </a:lnTo>
                  <a:lnTo>
                    <a:pt x="76" y="17"/>
                  </a:lnTo>
                  <a:lnTo>
                    <a:pt x="64" y="25"/>
                  </a:lnTo>
                  <a:lnTo>
                    <a:pt x="51" y="33"/>
                  </a:lnTo>
                  <a:lnTo>
                    <a:pt x="42" y="42"/>
                  </a:lnTo>
                  <a:lnTo>
                    <a:pt x="32" y="53"/>
                  </a:lnTo>
                  <a:lnTo>
                    <a:pt x="25" y="64"/>
                  </a:lnTo>
                  <a:lnTo>
                    <a:pt x="16" y="76"/>
                  </a:lnTo>
                  <a:lnTo>
                    <a:pt x="10" y="88"/>
                  </a:lnTo>
                  <a:lnTo>
                    <a:pt x="5" y="103"/>
                  </a:lnTo>
                  <a:lnTo>
                    <a:pt x="2" y="117"/>
                  </a:lnTo>
                  <a:lnTo>
                    <a:pt x="0" y="131"/>
                  </a:lnTo>
                  <a:lnTo>
                    <a:pt x="0" y="145"/>
                  </a:lnTo>
                  <a:lnTo>
                    <a:pt x="0" y="161"/>
                  </a:lnTo>
                  <a:lnTo>
                    <a:pt x="2" y="175"/>
                  </a:lnTo>
                  <a:lnTo>
                    <a:pt x="5" y="189"/>
                  </a:lnTo>
                  <a:lnTo>
                    <a:pt x="10" y="202"/>
                  </a:lnTo>
                  <a:lnTo>
                    <a:pt x="16" y="214"/>
                  </a:lnTo>
                  <a:lnTo>
                    <a:pt x="25" y="227"/>
                  </a:lnTo>
                  <a:lnTo>
                    <a:pt x="32" y="239"/>
                  </a:lnTo>
                  <a:lnTo>
                    <a:pt x="42" y="248"/>
                  </a:lnTo>
                  <a:lnTo>
                    <a:pt x="51" y="259"/>
                  </a:lnTo>
                  <a:lnTo>
                    <a:pt x="64" y="266"/>
                  </a:lnTo>
                  <a:lnTo>
                    <a:pt x="76" y="275"/>
                  </a:lnTo>
                  <a:lnTo>
                    <a:pt x="88" y="280"/>
                  </a:lnTo>
                  <a:lnTo>
                    <a:pt x="101" y="285"/>
                  </a:lnTo>
                  <a:lnTo>
                    <a:pt x="115" y="289"/>
                  </a:lnTo>
                  <a:lnTo>
                    <a:pt x="129" y="291"/>
                  </a:lnTo>
                  <a:lnTo>
                    <a:pt x="145" y="292"/>
                  </a:lnTo>
                  <a:lnTo>
                    <a:pt x="159" y="291"/>
                  </a:lnTo>
                  <a:lnTo>
                    <a:pt x="174" y="289"/>
                  </a:lnTo>
                  <a:lnTo>
                    <a:pt x="188" y="285"/>
                  </a:lnTo>
                  <a:lnTo>
                    <a:pt x="202" y="280"/>
                  </a:lnTo>
                  <a:lnTo>
                    <a:pt x="214" y="275"/>
                  </a:lnTo>
                  <a:lnTo>
                    <a:pt x="227" y="266"/>
                  </a:lnTo>
                  <a:lnTo>
                    <a:pt x="237" y="259"/>
                  </a:lnTo>
                  <a:lnTo>
                    <a:pt x="248" y="248"/>
                  </a:lnTo>
                  <a:lnTo>
                    <a:pt x="257" y="239"/>
                  </a:lnTo>
                  <a:lnTo>
                    <a:pt x="266" y="227"/>
                  </a:lnTo>
                  <a:lnTo>
                    <a:pt x="273" y="214"/>
                  </a:lnTo>
                  <a:lnTo>
                    <a:pt x="280" y="202"/>
                  </a:lnTo>
                  <a:lnTo>
                    <a:pt x="283" y="189"/>
                  </a:lnTo>
                  <a:lnTo>
                    <a:pt x="287" y="175"/>
                  </a:lnTo>
                  <a:lnTo>
                    <a:pt x="291" y="161"/>
                  </a:lnTo>
                  <a:lnTo>
                    <a:pt x="291" y="145"/>
                  </a:lnTo>
                  <a:lnTo>
                    <a:pt x="280" y="145"/>
                  </a:lnTo>
                  <a:lnTo>
                    <a:pt x="280" y="131"/>
                  </a:lnTo>
                  <a:lnTo>
                    <a:pt x="276" y="119"/>
                  </a:lnTo>
                  <a:lnTo>
                    <a:pt x="275" y="106"/>
                  </a:lnTo>
                  <a:lnTo>
                    <a:pt x="269" y="94"/>
                  </a:lnTo>
                  <a:lnTo>
                    <a:pt x="264" y="81"/>
                  </a:lnTo>
                  <a:lnTo>
                    <a:pt x="257" y="71"/>
                  </a:lnTo>
                  <a:lnTo>
                    <a:pt x="250" y="60"/>
                  </a:lnTo>
                  <a:lnTo>
                    <a:pt x="241" y="49"/>
                  </a:lnTo>
                  <a:lnTo>
                    <a:pt x="230" y="40"/>
                  </a:lnTo>
                  <a:lnTo>
                    <a:pt x="220" y="33"/>
                  </a:lnTo>
                  <a:lnTo>
                    <a:pt x="209" y="26"/>
                  </a:lnTo>
                  <a:lnTo>
                    <a:pt x="197" y="21"/>
                  </a:lnTo>
                  <a:lnTo>
                    <a:pt x="184" y="17"/>
                  </a:lnTo>
                  <a:lnTo>
                    <a:pt x="172" y="14"/>
                  </a:lnTo>
                  <a:lnTo>
                    <a:pt x="159" y="10"/>
                  </a:lnTo>
                  <a:lnTo>
                    <a:pt x="145" y="10"/>
                  </a:lnTo>
                  <a:lnTo>
                    <a:pt x="131" y="10"/>
                  </a:lnTo>
                  <a:lnTo>
                    <a:pt x="117" y="14"/>
                  </a:lnTo>
                  <a:lnTo>
                    <a:pt x="104" y="17"/>
                  </a:lnTo>
                  <a:lnTo>
                    <a:pt x="92" y="21"/>
                  </a:lnTo>
                  <a:lnTo>
                    <a:pt x="80" y="26"/>
                  </a:lnTo>
                  <a:lnTo>
                    <a:pt x="69" y="33"/>
                  </a:lnTo>
                  <a:lnTo>
                    <a:pt x="58" y="40"/>
                  </a:lnTo>
                  <a:lnTo>
                    <a:pt x="49" y="49"/>
                  </a:lnTo>
                  <a:lnTo>
                    <a:pt x="41" y="60"/>
                  </a:lnTo>
                  <a:lnTo>
                    <a:pt x="33" y="71"/>
                  </a:lnTo>
                  <a:lnTo>
                    <a:pt x="26" y="81"/>
                  </a:lnTo>
                  <a:lnTo>
                    <a:pt x="21" y="94"/>
                  </a:lnTo>
                  <a:lnTo>
                    <a:pt x="16" y="106"/>
                  </a:lnTo>
                  <a:lnTo>
                    <a:pt x="12" y="119"/>
                  </a:lnTo>
                  <a:lnTo>
                    <a:pt x="10" y="131"/>
                  </a:lnTo>
                  <a:lnTo>
                    <a:pt x="10" y="145"/>
                  </a:lnTo>
                  <a:lnTo>
                    <a:pt x="10" y="159"/>
                  </a:lnTo>
                  <a:lnTo>
                    <a:pt x="12" y="173"/>
                  </a:lnTo>
                  <a:lnTo>
                    <a:pt x="16" y="186"/>
                  </a:lnTo>
                  <a:lnTo>
                    <a:pt x="21" y="198"/>
                  </a:lnTo>
                  <a:lnTo>
                    <a:pt x="26" y="211"/>
                  </a:lnTo>
                  <a:lnTo>
                    <a:pt x="33" y="221"/>
                  </a:lnTo>
                  <a:lnTo>
                    <a:pt x="41" y="232"/>
                  </a:lnTo>
                  <a:lnTo>
                    <a:pt x="49" y="241"/>
                  </a:lnTo>
                  <a:lnTo>
                    <a:pt x="58" y="250"/>
                  </a:lnTo>
                  <a:lnTo>
                    <a:pt x="69" y="257"/>
                  </a:lnTo>
                  <a:lnTo>
                    <a:pt x="80" y="264"/>
                  </a:lnTo>
                  <a:lnTo>
                    <a:pt x="92" y="269"/>
                  </a:lnTo>
                  <a:lnTo>
                    <a:pt x="104" y="275"/>
                  </a:lnTo>
                  <a:lnTo>
                    <a:pt x="117" y="278"/>
                  </a:lnTo>
                  <a:lnTo>
                    <a:pt x="131" y="280"/>
                  </a:lnTo>
                  <a:lnTo>
                    <a:pt x="145" y="280"/>
                  </a:lnTo>
                  <a:lnTo>
                    <a:pt x="159" y="280"/>
                  </a:lnTo>
                  <a:lnTo>
                    <a:pt x="172" y="278"/>
                  </a:lnTo>
                  <a:lnTo>
                    <a:pt x="184" y="275"/>
                  </a:lnTo>
                  <a:lnTo>
                    <a:pt x="197" y="269"/>
                  </a:lnTo>
                  <a:lnTo>
                    <a:pt x="209" y="264"/>
                  </a:lnTo>
                  <a:lnTo>
                    <a:pt x="220" y="257"/>
                  </a:lnTo>
                  <a:lnTo>
                    <a:pt x="230" y="250"/>
                  </a:lnTo>
                  <a:lnTo>
                    <a:pt x="241" y="241"/>
                  </a:lnTo>
                  <a:lnTo>
                    <a:pt x="250" y="232"/>
                  </a:lnTo>
                  <a:lnTo>
                    <a:pt x="257" y="221"/>
                  </a:lnTo>
                  <a:lnTo>
                    <a:pt x="264" y="211"/>
                  </a:lnTo>
                  <a:lnTo>
                    <a:pt x="269" y="198"/>
                  </a:lnTo>
                  <a:lnTo>
                    <a:pt x="275" y="186"/>
                  </a:lnTo>
                  <a:lnTo>
                    <a:pt x="276" y="173"/>
                  </a:lnTo>
                  <a:lnTo>
                    <a:pt x="280" y="159"/>
                  </a:lnTo>
                  <a:lnTo>
                    <a:pt x="280" y="145"/>
                  </a:lnTo>
                  <a:lnTo>
                    <a:pt x="291" y="145"/>
                  </a:lnTo>
                  <a:close/>
                </a:path>
              </a:pathLst>
            </a:custGeom>
            <a:solidFill>
              <a:srgbClr val="E5F4FF"/>
            </a:solidFill>
            <a:ln w="9525">
              <a:noFill/>
              <a:round/>
              <a:headEnd/>
              <a:tailEnd/>
            </a:ln>
          </p:spPr>
          <p:txBody>
            <a:bodyPr/>
            <a:lstStyle/>
            <a:p>
              <a:endParaRPr lang="en-US"/>
            </a:p>
          </p:txBody>
        </p:sp>
        <p:sp>
          <p:nvSpPr>
            <p:cNvPr id="53436" name="Freeform 189"/>
            <p:cNvSpPr>
              <a:spLocks/>
            </p:cNvSpPr>
            <p:nvPr/>
          </p:nvSpPr>
          <p:spPr bwMode="auto">
            <a:xfrm>
              <a:off x="4483424" y="3146446"/>
              <a:ext cx="395111" cy="444500"/>
            </a:xfrm>
            <a:custGeom>
              <a:avLst/>
              <a:gdLst>
                <a:gd name="T0" fmla="*/ 2147483647 w 280"/>
                <a:gd name="T1" fmla="*/ 2147483647 h 280"/>
                <a:gd name="T2" fmla="*/ 2147483647 w 280"/>
                <a:gd name="T3" fmla="*/ 2147483647 h 280"/>
                <a:gd name="T4" fmla="*/ 2147483647 w 280"/>
                <a:gd name="T5" fmla="*/ 2147483647 h 280"/>
                <a:gd name="T6" fmla="*/ 2147483647 w 280"/>
                <a:gd name="T7" fmla="*/ 2147483647 h 280"/>
                <a:gd name="T8" fmla="*/ 2147483647 w 280"/>
                <a:gd name="T9" fmla="*/ 2147483647 h 280"/>
                <a:gd name="T10" fmla="*/ 2147483647 w 280"/>
                <a:gd name="T11" fmla="*/ 0 h 280"/>
                <a:gd name="T12" fmla="*/ 2147483647 w 280"/>
                <a:gd name="T13" fmla="*/ 2147483647 h 280"/>
                <a:gd name="T14" fmla="*/ 2147483647 w 280"/>
                <a:gd name="T15" fmla="*/ 2147483647 h 280"/>
                <a:gd name="T16" fmla="*/ 2147483647 w 280"/>
                <a:gd name="T17" fmla="*/ 2147483647 h 280"/>
                <a:gd name="T18" fmla="*/ 2147483647 w 280"/>
                <a:gd name="T19" fmla="*/ 2147483647 h 280"/>
                <a:gd name="T20" fmla="*/ 0 w 280"/>
                <a:gd name="T21" fmla="*/ 2147483647 h 280"/>
                <a:gd name="T22" fmla="*/ 2147483647 w 280"/>
                <a:gd name="T23" fmla="*/ 2147483647 h 280"/>
                <a:gd name="T24" fmla="*/ 2147483647 w 280"/>
                <a:gd name="T25" fmla="*/ 2147483647 h 280"/>
                <a:gd name="T26" fmla="*/ 2147483647 w 280"/>
                <a:gd name="T27" fmla="*/ 2147483647 h 280"/>
                <a:gd name="T28" fmla="*/ 2147483647 w 280"/>
                <a:gd name="T29" fmla="*/ 2147483647 h 280"/>
                <a:gd name="T30" fmla="*/ 2147483647 w 280"/>
                <a:gd name="T31" fmla="*/ 2147483647 h 280"/>
                <a:gd name="T32" fmla="*/ 2147483647 w 280"/>
                <a:gd name="T33" fmla="*/ 2147483647 h 280"/>
                <a:gd name="T34" fmla="*/ 2147483647 w 280"/>
                <a:gd name="T35" fmla="*/ 2147483647 h 280"/>
                <a:gd name="T36" fmla="*/ 2147483647 w 280"/>
                <a:gd name="T37" fmla="*/ 2147483647 h 280"/>
                <a:gd name="T38" fmla="*/ 2147483647 w 280"/>
                <a:gd name="T39" fmla="*/ 2147483647 h 280"/>
                <a:gd name="T40" fmla="*/ 2147483647 w 280"/>
                <a:gd name="T41" fmla="*/ 2147483647 h 280"/>
                <a:gd name="T42" fmla="*/ 2147483647 w 280"/>
                <a:gd name="T43" fmla="*/ 2147483647 h 280"/>
                <a:gd name="T44" fmla="*/ 2147483647 w 280"/>
                <a:gd name="T45" fmla="*/ 2147483647 h 280"/>
                <a:gd name="T46" fmla="*/ 2147483647 w 280"/>
                <a:gd name="T47" fmla="*/ 2147483647 h 280"/>
                <a:gd name="T48" fmla="*/ 2147483647 w 280"/>
                <a:gd name="T49" fmla="*/ 2147483647 h 280"/>
                <a:gd name="T50" fmla="*/ 2147483647 w 280"/>
                <a:gd name="T51" fmla="*/ 2147483647 h 280"/>
                <a:gd name="T52" fmla="*/ 2147483647 w 280"/>
                <a:gd name="T53" fmla="*/ 2147483647 h 280"/>
                <a:gd name="T54" fmla="*/ 2147483647 w 280"/>
                <a:gd name="T55" fmla="*/ 2147483647 h 280"/>
                <a:gd name="T56" fmla="*/ 2147483647 w 280"/>
                <a:gd name="T57" fmla="*/ 2147483647 h 280"/>
                <a:gd name="T58" fmla="*/ 2147483647 w 280"/>
                <a:gd name="T59" fmla="*/ 2147483647 h 280"/>
                <a:gd name="T60" fmla="*/ 2147483647 w 280"/>
                <a:gd name="T61" fmla="*/ 2147483647 h 280"/>
                <a:gd name="T62" fmla="*/ 2147483647 w 280"/>
                <a:gd name="T63" fmla="*/ 2147483647 h 280"/>
                <a:gd name="T64" fmla="*/ 2147483647 w 280"/>
                <a:gd name="T65" fmla="*/ 2147483647 h 280"/>
                <a:gd name="T66" fmla="*/ 2147483647 w 280"/>
                <a:gd name="T67" fmla="*/ 2147483647 h 280"/>
                <a:gd name="T68" fmla="*/ 2147483647 w 280"/>
                <a:gd name="T69" fmla="*/ 2147483647 h 280"/>
                <a:gd name="T70" fmla="*/ 2147483647 w 280"/>
                <a:gd name="T71" fmla="*/ 2147483647 h 280"/>
                <a:gd name="T72" fmla="*/ 2147483647 w 280"/>
                <a:gd name="T73" fmla="*/ 2147483647 h 280"/>
                <a:gd name="T74" fmla="*/ 2147483647 w 280"/>
                <a:gd name="T75" fmla="*/ 2147483647 h 280"/>
                <a:gd name="T76" fmla="*/ 2147483647 w 280"/>
                <a:gd name="T77" fmla="*/ 2147483647 h 280"/>
                <a:gd name="T78" fmla="*/ 2147483647 w 280"/>
                <a:gd name="T79" fmla="*/ 2147483647 h 280"/>
                <a:gd name="T80" fmla="*/ 2147483647 w 280"/>
                <a:gd name="T81" fmla="*/ 2147483647 h 280"/>
                <a:gd name="T82" fmla="*/ 2147483647 w 280"/>
                <a:gd name="T83" fmla="*/ 2147483647 h 280"/>
                <a:gd name="T84" fmla="*/ 2147483647 w 280"/>
                <a:gd name="T85" fmla="*/ 2147483647 h 28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0"/>
                <a:gd name="T130" fmla="*/ 0 h 280"/>
                <a:gd name="T131" fmla="*/ 280 w 280"/>
                <a:gd name="T132" fmla="*/ 280 h 28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0" h="280">
                  <a:moveTo>
                    <a:pt x="280" y="140"/>
                  </a:moveTo>
                  <a:lnTo>
                    <a:pt x="280" y="126"/>
                  </a:lnTo>
                  <a:lnTo>
                    <a:pt x="277" y="112"/>
                  </a:lnTo>
                  <a:lnTo>
                    <a:pt x="273" y="99"/>
                  </a:lnTo>
                  <a:lnTo>
                    <a:pt x="270" y="85"/>
                  </a:lnTo>
                  <a:lnTo>
                    <a:pt x="263" y="73"/>
                  </a:lnTo>
                  <a:lnTo>
                    <a:pt x="255" y="62"/>
                  </a:lnTo>
                  <a:lnTo>
                    <a:pt x="248" y="51"/>
                  </a:lnTo>
                  <a:lnTo>
                    <a:pt x="239" y="41"/>
                  </a:lnTo>
                  <a:lnTo>
                    <a:pt x="229" y="32"/>
                  </a:lnTo>
                  <a:lnTo>
                    <a:pt x="218" y="25"/>
                  </a:lnTo>
                  <a:lnTo>
                    <a:pt x="208" y="18"/>
                  </a:lnTo>
                  <a:lnTo>
                    <a:pt x="195" y="11"/>
                  </a:lnTo>
                  <a:lnTo>
                    <a:pt x="181" y="7"/>
                  </a:lnTo>
                  <a:lnTo>
                    <a:pt x="169" y="4"/>
                  </a:lnTo>
                  <a:lnTo>
                    <a:pt x="154" y="0"/>
                  </a:lnTo>
                  <a:lnTo>
                    <a:pt x="140" y="0"/>
                  </a:lnTo>
                  <a:lnTo>
                    <a:pt x="126" y="0"/>
                  </a:lnTo>
                  <a:lnTo>
                    <a:pt x="112" y="4"/>
                  </a:lnTo>
                  <a:lnTo>
                    <a:pt x="98" y="7"/>
                  </a:lnTo>
                  <a:lnTo>
                    <a:pt x="85" y="11"/>
                  </a:lnTo>
                  <a:lnTo>
                    <a:pt x="73" y="18"/>
                  </a:lnTo>
                  <a:lnTo>
                    <a:pt x="60" y="25"/>
                  </a:lnTo>
                  <a:lnTo>
                    <a:pt x="50" y="32"/>
                  </a:lnTo>
                  <a:lnTo>
                    <a:pt x="41" y="41"/>
                  </a:lnTo>
                  <a:lnTo>
                    <a:pt x="32" y="51"/>
                  </a:lnTo>
                  <a:lnTo>
                    <a:pt x="23" y="62"/>
                  </a:lnTo>
                  <a:lnTo>
                    <a:pt x="16" y="73"/>
                  </a:lnTo>
                  <a:lnTo>
                    <a:pt x="11" y="85"/>
                  </a:lnTo>
                  <a:lnTo>
                    <a:pt x="5" y="99"/>
                  </a:lnTo>
                  <a:lnTo>
                    <a:pt x="2" y="112"/>
                  </a:lnTo>
                  <a:lnTo>
                    <a:pt x="0" y="126"/>
                  </a:lnTo>
                  <a:lnTo>
                    <a:pt x="0" y="140"/>
                  </a:lnTo>
                  <a:lnTo>
                    <a:pt x="0" y="154"/>
                  </a:lnTo>
                  <a:lnTo>
                    <a:pt x="2" y="168"/>
                  </a:lnTo>
                  <a:lnTo>
                    <a:pt x="5" y="183"/>
                  </a:lnTo>
                  <a:lnTo>
                    <a:pt x="11" y="195"/>
                  </a:lnTo>
                  <a:lnTo>
                    <a:pt x="16" y="207"/>
                  </a:lnTo>
                  <a:lnTo>
                    <a:pt x="23" y="220"/>
                  </a:lnTo>
                  <a:lnTo>
                    <a:pt x="32" y="231"/>
                  </a:lnTo>
                  <a:lnTo>
                    <a:pt x="41" y="239"/>
                  </a:lnTo>
                  <a:lnTo>
                    <a:pt x="50" y="248"/>
                  </a:lnTo>
                  <a:lnTo>
                    <a:pt x="60" y="257"/>
                  </a:lnTo>
                  <a:lnTo>
                    <a:pt x="73" y="264"/>
                  </a:lnTo>
                  <a:lnTo>
                    <a:pt x="85" y="270"/>
                  </a:lnTo>
                  <a:lnTo>
                    <a:pt x="98" y="275"/>
                  </a:lnTo>
                  <a:lnTo>
                    <a:pt x="112" y="278"/>
                  </a:lnTo>
                  <a:lnTo>
                    <a:pt x="126" y="280"/>
                  </a:lnTo>
                  <a:lnTo>
                    <a:pt x="140" y="280"/>
                  </a:lnTo>
                  <a:lnTo>
                    <a:pt x="154" y="280"/>
                  </a:lnTo>
                  <a:lnTo>
                    <a:pt x="169" y="278"/>
                  </a:lnTo>
                  <a:lnTo>
                    <a:pt x="181" y="275"/>
                  </a:lnTo>
                  <a:lnTo>
                    <a:pt x="195" y="270"/>
                  </a:lnTo>
                  <a:lnTo>
                    <a:pt x="208" y="264"/>
                  </a:lnTo>
                  <a:lnTo>
                    <a:pt x="218" y="257"/>
                  </a:lnTo>
                  <a:lnTo>
                    <a:pt x="229" y="248"/>
                  </a:lnTo>
                  <a:lnTo>
                    <a:pt x="239" y="239"/>
                  </a:lnTo>
                  <a:lnTo>
                    <a:pt x="248" y="231"/>
                  </a:lnTo>
                  <a:lnTo>
                    <a:pt x="255" y="220"/>
                  </a:lnTo>
                  <a:lnTo>
                    <a:pt x="263" y="207"/>
                  </a:lnTo>
                  <a:lnTo>
                    <a:pt x="270" y="195"/>
                  </a:lnTo>
                  <a:lnTo>
                    <a:pt x="273" y="183"/>
                  </a:lnTo>
                  <a:lnTo>
                    <a:pt x="277" y="168"/>
                  </a:lnTo>
                  <a:lnTo>
                    <a:pt x="280" y="154"/>
                  </a:lnTo>
                  <a:lnTo>
                    <a:pt x="280" y="140"/>
                  </a:lnTo>
                  <a:lnTo>
                    <a:pt x="270" y="140"/>
                  </a:lnTo>
                  <a:lnTo>
                    <a:pt x="270" y="128"/>
                  </a:lnTo>
                  <a:lnTo>
                    <a:pt x="266" y="115"/>
                  </a:lnTo>
                  <a:lnTo>
                    <a:pt x="264" y="103"/>
                  </a:lnTo>
                  <a:lnTo>
                    <a:pt x="259" y="90"/>
                  </a:lnTo>
                  <a:lnTo>
                    <a:pt x="254" y="78"/>
                  </a:lnTo>
                  <a:lnTo>
                    <a:pt x="247" y="67"/>
                  </a:lnTo>
                  <a:lnTo>
                    <a:pt x="239" y="59"/>
                  </a:lnTo>
                  <a:lnTo>
                    <a:pt x="232" y="50"/>
                  </a:lnTo>
                  <a:lnTo>
                    <a:pt x="222" y="41"/>
                  </a:lnTo>
                  <a:lnTo>
                    <a:pt x="213" y="34"/>
                  </a:lnTo>
                  <a:lnTo>
                    <a:pt x="202" y="27"/>
                  </a:lnTo>
                  <a:lnTo>
                    <a:pt x="190" y="21"/>
                  </a:lnTo>
                  <a:lnTo>
                    <a:pt x="179" y="16"/>
                  </a:lnTo>
                  <a:lnTo>
                    <a:pt x="167" y="14"/>
                  </a:lnTo>
                  <a:lnTo>
                    <a:pt x="153" y="12"/>
                  </a:lnTo>
                  <a:lnTo>
                    <a:pt x="140" y="11"/>
                  </a:lnTo>
                  <a:lnTo>
                    <a:pt x="126" y="12"/>
                  </a:lnTo>
                  <a:lnTo>
                    <a:pt x="114" y="14"/>
                  </a:lnTo>
                  <a:lnTo>
                    <a:pt x="101" y="16"/>
                  </a:lnTo>
                  <a:lnTo>
                    <a:pt x="89" y="21"/>
                  </a:lnTo>
                  <a:lnTo>
                    <a:pt x="78" y="27"/>
                  </a:lnTo>
                  <a:lnTo>
                    <a:pt x="67" y="34"/>
                  </a:lnTo>
                  <a:lnTo>
                    <a:pt x="57" y="41"/>
                  </a:lnTo>
                  <a:lnTo>
                    <a:pt x="48" y="50"/>
                  </a:lnTo>
                  <a:lnTo>
                    <a:pt x="39" y="59"/>
                  </a:lnTo>
                  <a:lnTo>
                    <a:pt x="32" y="67"/>
                  </a:lnTo>
                  <a:lnTo>
                    <a:pt x="25" y="78"/>
                  </a:lnTo>
                  <a:lnTo>
                    <a:pt x="20" y="90"/>
                  </a:lnTo>
                  <a:lnTo>
                    <a:pt x="16" y="103"/>
                  </a:lnTo>
                  <a:lnTo>
                    <a:pt x="13" y="115"/>
                  </a:lnTo>
                  <a:lnTo>
                    <a:pt x="11" y="128"/>
                  </a:lnTo>
                  <a:lnTo>
                    <a:pt x="11" y="140"/>
                  </a:lnTo>
                  <a:lnTo>
                    <a:pt x="11" y="154"/>
                  </a:lnTo>
                  <a:lnTo>
                    <a:pt x="13" y="167"/>
                  </a:lnTo>
                  <a:lnTo>
                    <a:pt x="16" y="179"/>
                  </a:lnTo>
                  <a:lnTo>
                    <a:pt x="20" y="192"/>
                  </a:lnTo>
                  <a:lnTo>
                    <a:pt x="25" y="202"/>
                  </a:lnTo>
                  <a:lnTo>
                    <a:pt x="32" y="213"/>
                  </a:lnTo>
                  <a:lnTo>
                    <a:pt x="39" y="223"/>
                  </a:lnTo>
                  <a:lnTo>
                    <a:pt x="48" y="232"/>
                  </a:lnTo>
                  <a:lnTo>
                    <a:pt x="57" y="241"/>
                  </a:lnTo>
                  <a:lnTo>
                    <a:pt x="67" y="248"/>
                  </a:lnTo>
                  <a:lnTo>
                    <a:pt x="78" y="255"/>
                  </a:lnTo>
                  <a:lnTo>
                    <a:pt x="89" y="261"/>
                  </a:lnTo>
                  <a:lnTo>
                    <a:pt x="101" y="264"/>
                  </a:lnTo>
                  <a:lnTo>
                    <a:pt x="114" y="268"/>
                  </a:lnTo>
                  <a:lnTo>
                    <a:pt x="126" y="270"/>
                  </a:lnTo>
                  <a:lnTo>
                    <a:pt x="140" y="270"/>
                  </a:lnTo>
                  <a:lnTo>
                    <a:pt x="153" y="270"/>
                  </a:lnTo>
                  <a:lnTo>
                    <a:pt x="167" y="268"/>
                  </a:lnTo>
                  <a:lnTo>
                    <a:pt x="179" y="264"/>
                  </a:lnTo>
                  <a:lnTo>
                    <a:pt x="190" y="261"/>
                  </a:lnTo>
                  <a:lnTo>
                    <a:pt x="202" y="255"/>
                  </a:lnTo>
                  <a:lnTo>
                    <a:pt x="213" y="248"/>
                  </a:lnTo>
                  <a:lnTo>
                    <a:pt x="222" y="241"/>
                  </a:lnTo>
                  <a:lnTo>
                    <a:pt x="232" y="232"/>
                  </a:lnTo>
                  <a:lnTo>
                    <a:pt x="239" y="223"/>
                  </a:lnTo>
                  <a:lnTo>
                    <a:pt x="247" y="213"/>
                  </a:lnTo>
                  <a:lnTo>
                    <a:pt x="254" y="202"/>
                  </a:lnTo>
                  <a:lnTo>
                    <a:pt x="259" y="192"/>
                  </a:lnTo>
                  <a:lnTo>
                    <a:pt x="264" y="179"/>
                  </a:lnTo>
                  <a:lnTo>
                    <a:pt x="266" y="167"/>
                  </a:lnTo>
                  <a:lnTo>
                    <a:pt x="270" y="154"/>
                  </a:lnTo>
                  <a:lnTo>
                    <a:pt x="270" y="140"/>
                  </a:lnTo>
                  <a:lnTo>
                    <a:pt x="280" y="140"/>
                  </a:lnTo>
                  <a:close/>
                </a:path>
              </a:pathLst>
            </a:custGeom>
            <a:solidFill>
              <a:srgbClr val="E6F5FF"/>
            </a:solidFill>
            <a:ln w="9525">
              <a:noFill/>
              <a:round/>
              <a:headEnd/>
              <a:tailEnd/>
            </a:ln>
          </p:spPr>
          <p:txBody>
            <a:bodyPr/>
            <a:lstStyle/>
            <a:p>
              <a:endParaRPr lang="en-US"/>
            </a:p>
          </p:txBody>
        </p:sp>
        <p:sp>
          <p:nvSpPr>
            <p:cNvPr id="53437" name="Freeform 190"/>
            <p:cNvSpPr>
              <a:spLocks/>
            </p:cNvSpPr>
            <p:nvPr/>
          </p:nvSpPr>
          <p:spPr bwMode="auto">
            <a:xfrm>
              <a:off x="4490482" y="3154388"/>
              <a:ext cx="381000" cy="428625"/>
            </a:xfrm>
            <a:custGeom>
              <a:avLst/>
              <a:gdLst>
                <a:gd name="T0" fmla="*/ 2147483647 w 270"/>
                <a:gd name="T1" fmla="*/ 2147483647 h 270"/>
                <a:gd name="T2" fmla="*/ 2147483647 w 270"/>
                <a:gd name="T3" fmla="*/ 2147483647 h 270"/>
                <a:gd name="T4" fmla="*/ 2147483647 w 270"/>
                <a:gd name="T5" fmla="*/ 2147483647 h 270"/>
                <a:gd name="T6" fmla="*/ 2147483647 w 270"/>
                <a:gd name="T7" fmla="*/ 2147483647 h 270"/>
                <a:gd name="T8" fmla="*/ 2147483647 w 270"/>
                <a:gd name="T9" fmla="*/ 2147483647 h 270"/>
                <a:gd name="T10" fmla="*/ 2147483647 w 270"/>
                <a:gd name="T11" fmla="*/ 0 h 270"/>
                <a:gd name="T12" fmla="*/ 2147483647 w 270"/>
                <a:gd name="T13" fmla="*/ 2147483647 h 270"/>
                <a:gd name="T14" fmla="*/ 2147483647 w 270"/>
                <a:gd name="T15" fmla="*/ 2147483647 h 270"/>
                <a:gd name="T16" fmla="*/ 2147483647 w 270"/>
                <a:gd name="T17" fmla="*/ 2147483647 h 270"/>
                <a:gd name="T18" fmla="*/ 2147483647 w 270"/>
                <a:gd name="T19" fmla="*/ 2147483647 h 270"/>
                <a:gd name="T20" fmla="*/ 0 w 270"/>
                <a:gd name="T21" fmla="*/ 2147483647 h 270"/>
                <a:gd name="T22" fmla="*/ 2147483647 w 270"/>
                <a:gd name="T23" fmla="*/ 2147483647 h 270"/>
                <a:gd name="T24" fmla="*/ 2147483647 w 270"/>
                <a:gd name="T25" fmla="*/ 2147483647 h 270"/>
                <a:gd name="T26" fmla="*/ 2147483647 w 270"/>
                <a:gd name="T27" fmla="*/ 2147483647 h 270"/>
                <a:gd name="T28" fmla="*/ 2147483647 w 270"/>
                <a:gd name="T29" fmla="*/ 2147483647 h 270"/>
                <a:gd name="T30" fmla="*/ 2147483647 w 270"/>
                <a:gd name="T31" fmla="*/ 2147483647 h 270"/>
                <a:gd name="T32" fmla="*/ 2147483647 w 270"/>
                <a:gd name="T33" fmla="*/ 2147483647 h 270"/>
                <a:gd name="T34" fmla="*/ 2147483647 w 270"/>
                <a:gd name="T35" fmla="*/ 2147483647 h 270"/>
                <a:gd name="T36" fmla="*/ 2147483647 w 270"/>
                <a:gd name="T37" fmla="*/ 2147483647 h 270"/>
                <a:gd name="T38" fmla="*/ 2147483647 w 270"/>
                <a:gd name="T39" fmla="*/ 2147483647 h 270"/>
                <a:gd name="T40" fmla="*/ 2147483647 w 270"/>
                <a:gd name="T41" fmla="*/ 2147483647 h 270"/>
                <a:gd name="T42" fmla="*/ 2147483647 w 270"/>
                <a:gd name="T43" fmla="*/ 2147483647 h 270"/>
                <a:gd name="T44" fmla="*/ 2147483647 w 270"/>
                <a:gd name="T45" fmla="*/ 2147483647 h 270"/>
                <a:gd name="T46" fmla="*/ 2147483647 w 270"/>
                <a:gd name="T47" fmla="*/ 2147483647 h 270"/>
                <a:gd name="T48" fmla="*/ 2147483647 w 270"/>
                <a:gd name="T49" fmla="*/ 2147483647 h 270"/>
                <a:gd name="T50" fmla="*/ 2147483647 w 270"/>
                <a:gd name="T51" fmla="*/ 2147483647 h 270"/>
                <a:gd name="T52" fmla="*/ 2147483647 w 270"/>
                <a:gd name="T53" fmla="*/ 2147483647 h 270"/>
                <a:gd name="T54" fmla="*/ 2147483647 w 270"/>
                <a:gd name="T55" fmla="*/ 2147483647 h 270"/>
                <a:gd name="T56" fmla="*/ 2147483647 w 270"/>
                <a:gd name="T57" fmla="*/ 2147483647 h 270"/>
                <a:gd name="T58" fmla="*/ 2147483647 w 270"/>
                <a:gd name="T59" fmla="*/ 2147483647 h 270"/>
                <a:gd name="T60" fmla="*/ 2147483647 w 270"/>
                <a:gd name="T61" fmla="*/ 2147483647 h 270"/>
                <a:gd name="T62" fmla="*/ 2147483647 w 270"/>
                <a:gd name="T63" fmla="*/ 2147483647 h 270"/>
                <a:gd name="T64" fmla="*/ 2147483647 w 270"/>
                <a:gd name="T65" fmla="*/ 2147483647 h 270"/>
                <a:gd name="T66" fmla="*/ 2147483647 w 270"/>
                <a:gd name="T67" fmla="*/ 2147483647 h 270"/>
                <a:gd name="T68" fmla="*/ 2147483647 w 270"/>
                <a:gd name="T69" fmla="*/ 2147483647 h 270"/>
                <a:gd name="T70" fmla="*/ 2147483647 w 270"/>
                <a:gd name="T71" fmla="*/ 2147483647 h 270"/>
                <a:gd name="T72" fmla="*/ 2147483647 w 270"/>
                <a:gd name="T73" fmla="*/ 2147483647 h 270"/>
                <a:gd name="T74" fmla="*/ 2147483647 w 270"/>
                <a:gd name="T75" fmla="*/ 2147483647 h 270"/>
                <a:gd name="T76" fmla="*/ 2147483647 w 270"/>
                <a:gd name="T77" fmla="*/ 2147483647 h 270"/>
                <a:gd name="T78" fmla="*/ 2147483647 w 270"/>
                <a:gd name="T79" fmla="*/ 2147483647 h 270"/>
                <a:gd name="T80" fmla="*/ 2147483647 w 270"/>
                <a:gd name="T81" fmla="*/ 2147483647 h 270"/>
                <a:gd name="T82" fmla="*/ 2147483647 w 270"/>
                <a:gd name="T83" fmla="*/ 2147483647 h 270"/>
                <a:gd name="T84" fmla="*/ 2147483647 w 270"/>
                <a:gd name="T85" fmla="*/ 2147483647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70"/>
                <a:gd name="T131" fmla="*/ 270 w 270"/>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70">
                  <a:moveTo>
                    <a:pt x="270" y="135"/>
                  </a:moveTo>
                  <a:lnTo>
                    <a:pt x="270" y="121"/>
                  </a:lnTo>
                  <a:lnTo>
                    <a:pt x="266" y="109"/>
                  </a:lnTo>
                  <a:lnTo>
                    <a:pt x="265" y="96"/>
                  </a:lnTo>
                  <a:lnTo>
                    <a:pt x="259" y="84"/>
                  </a:lnTo>
                  <a:lnTo>
                    <a:pt x="254" y="71"/>
                  </a:lnTo>
                  <a:lnTo>
                    <a:pt x="247" y="61"/>
                  </a:lnTo>
                  <a:lnTo>
                    <a:pt x="240" y="50"/>
                  </a:lnTo>
                  <a:lnTo>
                    <a:pt x="231" y="39"/>
                  </a:lnTo>
                  <a:lnTo>
                    <a:pt x="220" y="30"/>
                  </a:lnTo>
                  <a:lnTo>
                    <a:pt x="210" y="23"/>
                  </a:lnTo>
                  <a:lnTo>
                    <a:pt x="199" y="16"/>
                  </a:lnTo>
                  <a:lnTo>
                    <a:pt x="187" y="11"/>
                  </a:lnTo>
                  <a:lnTo>
                    <a:pt x="174" y="7"/>
                  </a:lnTo>
                  <a:lnTo>
                    <a:pt x="162" y="4"/>
                  </a:lnTo>
                  <a:lnTo>
                    <a:pt x="149" y="0"/>
                  </a:lnTo>
                  <a:lnTo>
                    <a:pt x="135" y="0"/>
                  </a:lnTo>
                  <a:lnTo>
                    <a:pt x="121" y="0"/>
                  </a:lnTo>
                  <a:lnTo>
                    <a:pt x="107" y="4"/>
                  </a:lnTo>
                  <a:lnTo>
                    <a:pt x="94" y="7"/>
                  </a:lnTo>
                  <a:lnTo>
                    <a:pt x="82" y="11"/>
                  </a:lnTo>
                  <a:lnTo>
                    <a:pt x="70" y="16"/>
                  </a:lnTo>
                  <a:lnTo>
                    <a:pt x="59" y="23"/>
                  </a:lnTo>
                  <a:lnTo>
                    <a:pt x="48" y="30"/>
                  </a:lnTo>
                  <a:lnTo>
                    <a:pt x="39" y="39"/>
                  </a:lnTo>
                  <a:lnTo>
                    <a:pt x="31" y="50"/>
                  </a:lnTo>
                  <a:lnTo>
                    <a:pt x="23" y="61"/>
                  </a:lnTo>
                  <a:lnTo>
                    <a:pt x="16" y="71"/>
                  </a:lnTo>
                  <a:lnTo>
                    <a:pt x="11" y="84"/>
                  </a:lnTo>
                  <a:lnTo>
                    <a:pt x="6" y="96"/>
                  </a:lnTo>
                  <a:lnTo>
                    <a:pt x="2" y="109"/>
                  </a:lnTo>
                  <a:lnTo>
                    <a:pt x="0" y="121"/>
                  </a:lnTo>
                  <a:lnTo>
                    <a:pt x="0" y="135"/>
                  </a:lnTo>
                  <a:lnTo>
                    <a:pt x="0" y="149"/>
                  </a:lnTo>
                  <a:lnTo>
                    <a:pt x="2" y="163"/>
                  </a:lnTo>
                  <a:lnTo>
                    <a:pt x="6" y="176"/>
                  </a:lnTo>
                  <a:lnTo>
                    <a:pt x="11" y="188"/>
                  </a:lnTo>
                  <a:lnTo>
                    <a:pt x="16" y="201"/>
                  </a:lnTo>
                  <a:lnTo>
                    <a:pt x="23" y="211"/>
                  </a:lnTo>
                  <a:lnTo>
                    <a:pt x="31" y="222"/>
                  </a:lnTo>
                  <a:lnTo>
                    <a:pt x="39" y="231"/>
                  </a:lnTo>
                  <a:lnTo>
                    <a:pt x="48" y="240"/>
                  </a:lnTo>
                  <a:lnTo>
                    <a:pt x="59" y="247"/>
                  </a:lnTo>
                  <a:lnTo>
                    <a:pt x="70" y="254"/>
                  </a:lnTo>
                  <a:lnTo>
                    <a:pt x="82" y="259"/>
                  </a:lnTo>
                  <a:lnTo>
                    <a:pt x="94" y="265"/>
                  </a:lnTo>
                  <a:lnTo>
                    <a:pt x="107" y="268"/>
                  </a:lnTo>
                  <a:lnTo>
                    <a:pt x="121" y="270"/>
                  </a:lnTo>
                  <a:lnTo>
                    <a:pt x="135" y="270"/>
                  </a:lnTo>
                  <a:lnTo>
                    <a:pt x="149" y="270"/>
                  </a:lnTo>
                  <a:lnTo>
                    <a:pt x="162" y="268"/>
                  </a:lnTo>
                  <a:lnTo>
                    <a:pt x="174" y="265"/>
                  </a:lnTo>
                  <a:lnTo>
                    <a:pt x="187" y="259"/>
                  </a:lnTo>
                  <a:lnTo>
                    <a:pt x="199" y="254"/>
                  </a:lnTo>
                  <a:lnTo>
                    <a:pt x="210" y="247"/>
                  </a:lnTo>
                  <a:lnTo>
                    <a:pt x="220" y="240"/>
                  </a:lnTo>
                  <a:lnTo>
                    <a:pt x="231" y="231"/>
                  </a:lnTo>
                  <a:lnTo>
                    <a:pt x="240" y="222"/>
                  </a:lnTo>
                  <a:lnTo>
                    <a:pt x="247" y="211"/>
                  </a:lnTo>
                  <a:lnTo>
                    <a:pt x="254" y="201"/>
                  </a:lnTo>
                  <a:lnTo>
                    <a:pt x="259" y="188"/>
                  </a:lnTo>
                  <a:lnTo>
                    <a:pt x="265" y="176"/>
                  </a:lnTo>
                  <a:lnTo>
                    <a:pt x="266" y="163"/>
                  </a:lnTo>
                  <a:lnTo>
                    <a:pt x="270" y="149"/>
                  </a:lnTo>
                  <a:lnTo>
                    <a:pt x="270" y="135"/>
                  </a:lnTo>
                  <a:lnTo>
                    <a:pt x="259" y="135"/>
                  </a:lnTo>
                  <a:lnTo>
                    <a:pt x="259" y="123"/>
                  </a:lnTo>
                  <a:lnTo>
                    <a:pt x="256" y="110"/>
                  </a:lnTo>
                  <a:lnTo>
                    <a:pt x="254" y="98"/>
                  </a:lnTo>
                  <a:lnTo>
                    <a:pt x="249" y="87"/>
                  </a:lnTo>
                  <a:lnTo>
                    <a:pt x="243" y="77"/>
                  </a:lnTo>
                  <a:lnTo>
                    <a:pt x="238" y="66"/>
                  </a:lnTo>
                  <a:lnTo>
                    <a:pt x="231" y="57"/>
                  </a:lnTo>
                  <a:lnTo>
                    <a:pt x="222" y="48"/>
                  </a:lnTo>
                  <a:lnTo>
                    <a:pt x="213" y="39"/>
                  </a:lnTo>
                  <a:lnTo>
                    <a:pt x="204" y="32"/>
                  </a:lnTo>
                  <a:lnTo>
                    <a:pt x="194" y="27"/>
                  </a:lnTo>
                  <a:lnTo>
                    <a:pt x="183" y="22"/>
                  </a:lnTo>
                  <a:lnTo>
                    <a:pt x="172" y="16"/>
                  </a:lnTo>
                  <a:lnTo>
                    <a:pt x="160" y="15"/>
                  </a:lnTo>
                  <a:lnTo>
                    <a:pt x="148" y="13"/>
                  </a:lnTo>
                  <a:lnTo>
                    <a:pt x="135" y="11"/>
                  </a:lnTo>
                  <a:lnTo>
                    <a:pt x="123" y="13"/>
                  </a:lnTo>
                  <a:lnTo>
                    <a:pt x="110" y="15"/>
                  </a:lnTo>
                  <a:lnTo>
                    <a:pt x="98" y="16"/>
                  </a:lnTo>
                  <a:lnTo>
                    <a:pt x="87" y="22"/>
                  </a:lnTo>
                  <a:lnTo>
                    <a:pt x="75" y="27"/>
                  </a:lnTo>
                  <a:lnTo>
                    <a:pt x="66" y="32"/>
                  </a:lnTo>
                  <a:lnTo>
                    <a:pt x="55" y="39"/>
                  </a:lnTo>
                  <a:lnTo>
                    <a:pt x="47" y="48"/>
                  </a:lnTo>
                  <a:lnTo>
                    <a:pt x="39" y="57"/>
                  </a:lnTo>
                  <a:lnTo>
                    <a:pt x="32" y="66"/>
                  </a:lnTo>
                  <a:lnTo>
                    <a:pt x="25" y="77"/>
                  </a:lnTo>
                  <a:lnTo>
                    <a:pt x="20" y="87"/>
                  </a:lnTo>
                  <a:lnTo>
                    <a:pt x="16" y="98"/>
                  </a:lnTo>
                  <a:lnTo>
                    <a:pt x="13" y="110"/>
                  </a:lnTo>
                  <a:lnTo>
                    <a:pt x="11" y="123"/>
                  </a:lnTo>
                  <a:lnTo>
                    <a:pt x="11" y="135"/>
                  </a:lnTo>
                  <a:lnTo>
                    <a:pt x="11" y="148"/>
                  </a:lnTo>
                  <a:lnTo>
                    <a:pt x="13" y="160"/>
                  </a:lnTo>
                  <a:lnTo>
                    <a:pt x="16" y="172"/>
                  </a:lnTo>
                  <a:lnTo>
                    <a:pt x="20" y="185"/>
                  </a:lnTo>
                  <a:lnTo>
                    <a:pt x="25" y="195"/>
                  </a:lnTo>
                  <a:lnTo>
                    <a:pt x="32" y="204"/>
                  </a:lnTo>
                  <a:lnTo>
                    <a:pt x="39" y="215"/>
                  </a:lnTo>
                  <a:lnTo>
                    <a:pt x="47" y="224"/>
                  </a:lnTo>
                  <a:lnTo>
                    <a:pt x="55" y="231"/>
                  </a:lnTo>
                  <a:lnTo>
                    <a:pt x="66" y="238"/>
                  </a:lnTo>
                  <a:lnTo>
                    <a:pt x="75" y="245"/>
                  </a:lnTo>
                  <a:lnTo>
                    <a:pt x="87" y="250"/>
                  </a:lnTo>
                  <a:lnTo>
                    <a:pt x="98" y="254"/>
                  </a:lnTo>
                  <a:lnTo>
                    <a:pt x="110" y="257"/>
                  </a:lnTo>
                  <a:lnTo>
                    <a:pt x="123" y="259"/>
                  </a:lnTo>
                  <a:lnTo>
                    <a:pt x="135" y="259"/>
                  </a:lnTo>
                  <a:lnTo>
                    <a:pt x="148" y="259"/>
                  </a:lnTo>
                  <a:lnTo>
                    <a:pt x="160" y="257"/>
                  </a:lnTo>
                  <a:lnTo>
                    <a:pt x="172" y="254"/>
                  </a:lnTo>
                  <a:lnTo>
                    <a:pt x="183" y="250"/>
                  </a:lnTo>
                  <a:lnTo>
                    <a:pt x="194" y="245"/>
                  </a:lnTo>
                  <a:lnTo>
                    <a:pt x="204" y="238"/>
                  </a:lnTo>
                  <a:lnTo>
                    <a:pt x="213" y="231"/>
                  </a:lnTo>
                  <a:lnTo>
                    <a:pt x="222" y="224"/>
                  </a:lnTo>
                  <a:lnTo>
                    <a:pt x="231" y="215"/>
                  </a:lnTo>
                  <a:lnTo>
                    <a:pt x="238" y="204"/>
                  </a:lnTo>
                  <a:lnTo>
                    <a:pt x="243" y="195"/>
                  </a:lnTo>
                  <a:lnTo>
                    <a:pt x="249" y="185"/>
                  </a:lnTo>
                  <a:lnTo>
                    <a:pt x="254" y="172"/>
                  </a:lnTo>
                  <a:lnTo>
                    <a:pt x="256" y="160"/>
                  </a:lnTo>
                  <a:lnTo>
                    <a:pt x="259" y="148"/>
                  </a:lnTo>
                  <a:lnTo>
                    <a:pt x="259" y="135"/>
                  </a:lnTo>
                  <a:lnTo>
                    <a:pt x="270" y="135"/>
                  </a:lnTo>
                  <a:close/>
                </a:path>
              </a:pathLst>
            </a:custGeom>
            <a:solidFill>
              <a:srgbClr val="E7F5FF"/>
            </a:solidFill>
            <a:ln w="9525">
              <a:noFill/>
              <a:round/>
              <a:headEnd/>
              <a:tailEnd/>
            </a:ln>
          </p:spPr>
          <p:txBody>
            <a:bodyPr/>
            <a:lstStyle/>
            <a:p>
              <a:endParaRPr lang="en-US"/>
            </a:p>
          </p:txBody>
        </p:sp>
        <p:sp>
          <p:nvSpPr>
            <p:cNvPr id="53438" name="Freeform 191"/>
            <p:cNvSpPr>
              <a:spLocks/>
            </p:cNvSpPr>
            <p:nvPr/>
          </p:nvSpPr>
          <p:spPr bwMode="auto">
            <a:xfrm>
              <a:off x="4498946" y="3163908"/>
              <a:ext cx="365477" cy="411163"/>
            </a:xfrm>
            <a:custGeom>
              <a:avLst/>
              <a:gdLst>
                <a:gd name="T0" fmla="*/ 2147483647 w 259"/>
                <a:gd name="T1" fmla="*/ 2147483647 h 259"/>
                <a:gd name="T2" fmla="*/ 2147483647 w 259"/>
                <a:gd name="T3" fmla="*/ 2147483647 h 259"/>
                <a:gd name="T4" fmla="*/ 2147483647 w 259"/>
                <a:gd name="T5" fmla="*/ 2147483647 h 259"/>
                <a:gd name="T6" fmla="*/ 2147483647 w 259"/>
                <a:gd name="T7" fmla="*/ 2147483647 h 259"/>
                <a:gd name="T8" fmla="*/ 2147483647 w 259"/>
                <a:gd name="T9" fmla="*/ 2147483647 h 259"/>
                <a:gd name="T10" fmla="*/ 2147483647 w 259"/>
                <a:gd name="T11" fmla="*/ 2147483647 h 259"/>
                <a:gd name="T12" fmla="*/ 2147483647 w 259"/>
                <a:gd name="T13" fmla="*/ 2147483647 h 259"/>
                <a:gd name="T14" fmla="*/ 2147483647 w 259"/>
                <a:gd name="T15" fmla="*/ 2147483647 h 259"/>
                <a:gd name="T16" fmla="*/ 2147483647 w 259"/>
                <a:gd name="T17" fmla="*/ 2147483647 h 259"/>
                <a:gd name="T18" fmla="*/ 2147483647 w 259"/>
                <a:gd name="T19" fmla="*/ 2147483647 h 259"/>
                <a:gd name="T20" fmla="*/ 0 w 259"/>
                <a:gd name="T21" fmla="*/ 2147483647 h 259"/>
                <a:gd name="T22" fmla="*/ 2147483647 w 259"/>
                <a:gd name="T23" fmla="*/ 2147483647 h 259"/>
                <a:gd name="T24" fmla="*/ 2147483647 w 259"/>
                <a:gd name="T25" fmla="*/ 2147483647 h 259"/>
                <a:gd name="T26" fmla="*/ 2147483647 w 259"/>
                <a:gd name="T27" fmla="*/ 2147483647 h 259"/>
                <a:gd name="T28" fmla="*/ 2147483647 w 259"/>
                <a:gd name="T29" fmla="*/ 2147483647 h 259"/>
                <a:gd name="T30" fmla="*/ 2147483647 w 259"/>
                <a:gd name="T31" fmla="*/ 2147483647 h 259"/>
                <a:gd name="T32" fmla="*/ 2147483647 w 259"/>
                <a:gd name="T33" fmla="*/ 2147483647 h 259"/>
                <a:gd name="T34" fmla="*/ 2147483647 w 259"/>
                <a:gd name="T35" fmla="*/ 2147483647 h 259"/>
                <a:gd name="T36" fmla="*/ 2147483647 w 259"/>
                <a:gd name="T37" fmla="*/ 2147483647 h 259"/>
                <a:gd name="T38" fmla="*/ 2147483647 w 259"/>
                <a:gd name="T39" fmla="*/ 2147483647 h 259"/>
                <a:gd name="T40" fmla="*/ 2147483647 w 259"/>
                <a:gd name="T41" fmla="*/ 2147483647 h 259"/>
                <a:gd name="T42" fmla="*/ 2147483647 w 259"/>
                <a:gd name="T43" fmla="*/ 2147483647 h 259"/>
                <a:gd name="T44" fmla="*/ 2147483647 w 259"/>
                <a:gd name="T45" fmla="*/ 2147483647 h 259"/>
                <a:gd name="T46" fmla="*/ 2147483647 w 259"/>
                <a:gd name="T47" fmla="*/ 2147483647 h 259"/>
                <a:gd name="T48" fmla="*/ 2147483647 w 259"/>
                <a:gd name="T49" fmla="*/ 2147483647 h 259"/>
                <a:gd name="T50" fmla="*/ 2147483647 w 259"/>
                <a:gd name="T51" fmla="*/ 2147483647 h 259"/>
                <a:gd name="T52" fmla="*/ 2147483647 w 259"/>
                <a:gd name="T53" fmla="*/ 2147483647 h 259"/>
                <a:gd name="T54" fmla="*/ 2147483647 w 259"/>
                <a:gd name="T55" fmla="*/ 2147483647 h 259"/>
                <a:gd name="T56" fmla="*/ 2147483647 w 259"/>
                <a:gd name="T57" fmla="*/ 2147483647 h 259"/>
                <a:gd name="T58" fmla="*/ 2147483647 w 259"/>
                <a:gd name="T59" fmla="*/ 2147483647 h 259"/>
                <a:gd name="T60" fmla="*/ 2147483647 w 259"/>
                <a:gd name="T61" fmla="*/ 2147483647 h 259"/>
                <a:gd name="T62" fmla="*/ 2147483647 w 259"/>
                <a:gd name="T63" fmla="*/ 2147483647 h 259"/>
                <a:gd name="T64" fmla="*/ 2147483647 w 259"/>
                <a:gd name="T65" fmla="*/ 2147483647 h 259"/>
                <a:gd name="T66" fmla="*/ 2147483647 w 259"/>
                <a:gd name="T67" fmla="*/ 2147483647 h 259"/>
                <a:gd name="T68" fmla="*/ 2147483647 w 259"/>
                <a:gd name="T69" fmla="*/ 2147483647 h 259"/>
                <a:gd name="T70" fmla="*/ 2147483647 w 259"/>
                <a:gd name="T71" fmla="*/ 2147483647 h 259"/>
                <a:gd name="T72" fmla="*/ 2147483647 w 259"/>
                <a:gd name="T73" fmla="*/ 2147483647 h 259"/>
                <a:gd name="T74" fmla="*/ 2147483647 w 259"/>
                <a:gd name="T75" fmla="*/ 2147483647 h 259"/>
                <a:gd name="T76" fmla="*/ 2147483647 w 259"/>
                <a:gd name="T77" fmla="*/ 2147483647 h 259"/>
                <a:gd name="T78" fmla="*/ 2147483647 w 259"/>
                <a:gd name="T79" fmla="*/ 2147483647 h 259"/>
                <a:gd name="T80" fmla="*/ 2147483647 w 259"/>
                <a:gd name="T81" fmla="*/ 2147483647 h 259"/>
                <a:gd name="T82" fmla="*/ 2147483647 w 259"/>
                <a:gd name="T83" fmla="*/ 2147483647 h 259"/>
                <a:gd name="T84" fmla="*/ 2147483647 w 259"/>
                <a:gd name="T85" fmla="*/ 2147483647 h 2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59"/>
                <a:gd name="T130" fmla="*/ 0 h 259"/>
                <a:gd name="T131" fmla="*/ 259 w 259"/>
                <a:gd name="T132" fmla="*/ 259 h 2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59" h="259">
                  <a:moveTo>
                    <a:pt x="259" y="129"/>
                  </a:moveTo>
                  <a:lnTo>
                    <a:pt x="259" y="117"/>
                  </a:lnTo>
                  <a:lnTo>
                    <a:pt x="255" y="104"/>
                  </a:lnTo>
                  <a:lnTo>
                    <a:pt x="253" y="92"/>
                  </a:lnTo>
                  <a:lnTo>
                    <a:pt x="248" y="79"/>
                  </a:lnTo>
                  <a:lnTo>
                    <a:pt x="243" y="67"/>
                  </a:lnTo>
                  <a:lnTo>
                    <a:pt x="236" y="56"/>
                  </a:lnTo>
                  <a:lnTo>
                    <a:pt x="228" y="48"/>
                  </a:lnTo>
                  <a:lnTo>
                    <a:pt x="221" y="39"/>
                  </a:lnTo>
                  <a:lnTo>
                    <a:pt x="211" y="30"/>
                  </a:lnTo>
                  <a:lnTo>
                    <a:pt x="202" y="23"/>
                  </a:lnTo>
                  <a:lnTo>
                    <a:pt x="191" y="16"/>
                  </a:lnTo>
                  <a:lnTo>
                    <a:pt x="179" y="10"/>
                  </a:lnTo>
                  <a:lnTo>
                    <a:pt x="168" y="5"/>
                  </a:lnTo>
                  <a:lnTo>
                    <a:pt x="156" y="3"/>
                  </a:lnTo>
                  <a:lnTo>
                    <a:pt x="142" y="1"/>
                  </a:lnTo>
                  <a:lnTo>
                    <a:pt x="129" y="0"/>
                  </a:lnTo>
                  <a:lnTo>
                    <a:pt x="115" y="1"/>
                  </a:lnTo>
                  <a:lnTo>
                    <a:pt x="103" y="3"/>
                  </a:lnTo>
                  <a:lnTo>
                    <a:pt x="90" y="5"/>
                  </a:lnTo>
                  <a:lnTo>
                    <a:pt x="78" y="10"/>
                  </a:lnTo>
                  <a:lnTo>
                    <a:pt x="67" y="16"/>
                  </a:lnTo>
                  <a:lnTo>
                    <a:pt x="56" y="23"/>
                  </a:lnTo>
                  <a:lnTo>
                    <a:pt x="46" y="30"/>
                  </a:lnTo>
                  <a:lnTo>
                    <a:pt x="37" y="39"/>
                  </a:lnTo>
                  <a:lnTo>
                    <a:pt x="28" y="48"/>
                  </a:lnTo>
                  <a:lnTo>
                    <a:pt x="21" y="56"/>
                  </a:lnTo>
                  <a:lnTo>
                    <a:pt x="14" y="67"/>
                  </a:lnTo>
                  <a:lnTo>
                    <a:pt x="9" y="79"/>
                  </a:lnTo>
                  <a:lnTo>
                    <a:pt x="5" y="92"/>
                  </a:lnTo>
                  <a:lnTo>
                    <a:pt x="2" y="104"/>
                  </a:lnTo>
                  <a:lnTo>
                    <a:pt x="0" y="117"/>
                  </a:lnTo>
                  <a:lnTo>
                    <a:pt x="0" y="129"/>
                  </a:lnTo>
                  <a:lnTo>
                    <a:pt x="0" y="143"/>
                  </a:lnTo>
                  <a:lnTo>
                    <a:pt x="2" y="156"/>
                  </a:lnTo>
                  <a:lnTo>
                    <a:pt x="5" y="168"/>
                  </a:lnTo>
                  <a:lnTo>
                    <a:pt x="9" y="181"/>
                  </a:lnTo>
                  <a:lnTo>
                    <a:pt x="14" y="191"/>
                  </a:lnTo>
                  <a:lnTo>
                    <a:pt x="21" y="202"/>
                  </a:lnTo>
                  <a:lnTo>
                    <a:pt x="28" y="212"/>
                  </a:lnTo>
                  <a:lnTo>
                    <a:pt x="37" y="221"/>
                  </a:lnTo>
                  <a:lnTo>
                    <a:pt x="46" y="230"/>
                  </a:lnTo>
                  <a:lnTo>
                    <a:pt x="56" y="237"/>
                  </a:lnTo>
                  <a:lnTo>
                    <a:pt x="67" y="244"/>
                  </a:lnTo>
                  <a:lnTo>
                    <a:pt x="78" y="250"/>
                  </a:lnTo>
                  <a:lnTo>
                    <a:pt x="90" y="253"/>
                  </a:lnTo>
                  <a:lnTo>
                    <a:pt x="103" y="257"/>
                  </a:lnTo>
                  <a:lnTo>
                    <a:pt x="115" y="259"/>
                  </a:lnTo>
                  <a:lnTo>
                    <a:pt x="129" y="259"/>
                  </a:lnTo>
                  <a:lnTo>
                    <a:pt x="142" y="259"/>
                  </a:lnTo>
                  <a:lnTo>
                    <a:pt x="156" y="257"/>
                  </a:lnTo>
                  <a:lnTo>
                    <a:pt x="168" y="253"/>
                  </a:lnTo>
                  <a:lnTo>
                    <a:pt x="179" y="250"/>
                  </a:lnTo>
                  <a:lnTo>
                    <a:pt x="191" y="244"/>
                  </a:lnTo>
                  <a:lnTo>
                    <a:pt x="202" y="237"/>
                  </a:lnTo>
                  <a:lnTo>
                    <a:pt x="211" y="230"/>
                  </a:lnTo>
                  <a:lnTo>
                    <a:pt x="221" y="221"/>
                  </a:lnTo>
                  <a:lnTo>
                    <a:pt x="228" y="212"/>
                  </a:lnTo>
                  <a:lnTo>
                    <a:pt x="236" y="202"/>
                  </a:lnTo>
                  <a:lnTo>
                    <a:pt x="243" y="191"/>
                  </a:lnTo>
                  <a:lnTo>
                    <a:pt x="248" y="181"/>
                  </a:lnTo>
                  <a:lnTo>
                    <a:pt x="253" y="168"/>
                  </a:lnTo>
                  <a:lnTo>
                    <a:pt x="255" y="156"/>
                  </a:lnTo>
                  <a:lnTo>
                    <a:pt x="259" y="143"/>
                  </a:lnTo>
                  <a:lnTo>
                    <a:pt x="259" y="129"/>
                  </a:lnTo>
                  <a:lnTo>
                    <a:pt x="248" y="129"/>
                  </a:lnTo>
                  <a:lnTo>
                    <a:pt x="246" y="117"/>
                  </a:lnTo>
                  <a:lnTo>
                    <a:pt x="244" y="106"/>
                  </a:lnTo>
                  <a:lnTo>
                    <a:pt x="243" y="94"/>
                  </a:lnTo>
                  <a:lnTo>
                    <a:pt x="239" y="83"/>
                  </a:lnTo>
                  <a:lnTo>
                    <a:pt x="234" y="72"/>
                  </a:lnTo>
                  <a:lnTo>
                    <a:pt x="227" y="64"/>
                  </a:lnTo>
                  <a:lnTo>
                    <a:pt x="221" y="55"/>
                  </a:lnTo>
                  <a:lnTo>
                    <a:pt x="213" y="46"/>
                  </a:lnTo>
                  <a:lnTo>
                    <a:pt x="204" y="39"/>
                  </a:lnTo>
                  <a:lnTo>
                    <a:pt x="195" y="32"/>
                  </a:lnTo>
                  <a:lnTo>
                    <a:pt x="186" y="24"/>
                  </a:lnTo>
                  <a:lnTo>
                    <a:pt x="175" y="19"/>
                  </a:lnTo>
                  <a:lnTo>
                    <a:pt x="165" y="16"/>
                  </a:lnTo>
                  <a:lnTo>
                    <a:pt x="152" y="14"/>
                  </a:lnTo>
                  <a:lnTo>
                    <a:pt x="142" y="12"/>
                  </a:lnTo>
                  <a:lnTo>
                    <a:pt x="129" y="10"/>
                  </a:lnTo>
                  <a:lnTo>
                    <a:pt x="117" y="12"/>
                  </a:lnTo>
                  <a:lnTo>
                    <a:pt x="104" y="14"/>
                  </a:lnTo>
                  <a:lnTo>
                    <a:pt x="94" y="16"/>
                  </a:lnTo>
                  <a:lnTo>
                    <a:pt x="83" y="19"/>
                  </a:lnTo>
                  <a:lnTo>
                    <a:pt x="72" y="24"/>
                  </a:lnTo>
                  <a:lnTo>
                    <a:pt x="62" y="32"/>
                  </a:lnTo>
                  <a:lnTo>
                    <a:pt x="53" y="39"/>
                  </a:lnTo>
                  <a:lnTo>
                    <a:pt x="44" y="46"/>
                  </a:lnTo>
                  <a:lnTo>
                    <a:pt x="37" y="55"/>
                  </a:lnTo>
                  <a:lnTo>
                    <a:pt x="30" y="64"/>
                  </a:lnTo>
                  <a:lnTo>
                    <a:pt x="25" y="72"/>
                  </a:lnTo>
                  <a:lnTo>
                    <a:pt x="19" y="83"/>
                  </a:lnTo>
                  <a:lnTo>
                    <a:pt x="16" y="94"/>
                  </a:lnTo>
                  <a:lnTo>
                    <a:pt x="12" y="106"/>
                  </a:lnTo>
                  <a:lnTo>
                    <a:pt x="10" y="117"/>
                  </a:lnTo>
                  <a:lnTo>
                    <a:pt x="10" y="129"/>
                  </a:lnTo>
                  <a:lnTo>
                    <a:pt x="10" y="142"/>
                  </a:lnTo>
                  <a:lnTo>
                    <a:pt x="12" y="154"/>
                  </a:lnTo>
                  <a:lnTo>
                    <a:pt x="16" y="165"/>
                  </a:lnTo>
                  <a:lnTo>
                    <a:pt x="19" y="175"/>
                  </a:lnTo>
                  <a:lnTo>
                    <a:pt x="25" y="186"/>
                  </a:lnTo>
                  <a:lnTo>
                    <a:pt x="30" y="196"/>
                  </a:lnTo>
                  <a:lnTo>
                    <a:pt x="37" y="205"/>
                  </a:lnTo>
                  <a:lnTo>
                    <a:pt x="44" y="214"/>
                  </a:lnTo>
                  <a:lnTo>
                    <a:pt x="53" y="221"/>
                  </a:lnTo>
                  <a:lnTo>
                    <a:pt x="62" y="228"/>
                  </a:lnTo>
                  <a:lnTo>
                    <a:pt x="72" y="234"/>
                  </a:lnTo>
                  <a:lnTo>
                    <a:pt x="83" y="239"/>
                  </a:lnTo>
                  <a:lnTo>
                    <a:pt x="94" y="243"/>
                  </a:lnTo>
                  <a:lnTo>
                    <a:pt x="104" y="246"/>
                  </a:lnTo>
                  <a:lnTo>
                    <a:pt x="117" y="248"/>
                  </a:lnTo>
                  <a:lnTo>
                    <a:pt x="129" y="248"/>
                  </a:lnTo>
                  <a:lnTo>
                    <a:pt x="142" y="248"/>
                  </a:lnTo>
                  <a:lnTo>
                    <a:pt x="152" y="246"/>
                  </a:lnTo>
                  <a:lnTo>
                    <a:pt x="165" y="243"/>
                  </a:lnTo>
                  <a:lnTo>
                    <a:pt x="175" y="239"/>
                  </a:lnTo>
                  <a:lnTo>
                    <a:pt x="186" y="234"/>
                  </a:lnTo>
                  <a:lnTo>
                    <a:pt x="195" y="228"/>
                  </a:lnTo>
                  <a:lnTo>
                    <a:pt x="204" y="221"/>
                  </a:lnTo>
                  <a:lnTo>
                    <a:pt x="213" y="214"/>
                  </a:lnTo>
                  <a:lnTo>
                    <a:pt x="221" y="205"/>
                  </a:lnTo>
                  <a:lnTo>
                    <a:pt x="227" y="196"/>
                  </a:lnTo>
                  <a:lnTo>
                    <a:pt x="234" y="186"/>
                  </a:lnTo>
                  <a:lnTo>
                    <a:pt x="239" y="175"/>
                  </a:lnTo>
                  <a:lnTo>
                    <a:pt x="243" y="165"/>
                  </a:lnTo>
                  <a:lnTo>
                    <a:pt x="244" y="154"/>
                  </a:lnTo>
                  <a:lnTo>
                    <a:pt x="246" y="142"/>
                  </a:lnTo>
                  <a:lnTo>
                    <a:pt x="248" y="129"/>
                  </a:lnTo>
                  <a:lnTo>
                    <a:pt x="259" y="129"/>
                  </a:lnTo>
                  <a:close/>
                </a:path>
              </a:pathLst>
            </a:custGeom>
            <a:solidFill>
              <a:srgbClr val="E8F5FF"/>
            </a:solidFill>
            <a:ln w="9525">
              <a:noFill/>
              <a:round/>
              <a:headEnd/>
              <a:tailEnd/>
            </a:ln>
          </p:spPr>
          <p:txBody>
            <a:bodyPr/>
            <a:lstStyle/>
            <a:p>
              <a:endParaRPr lang="en-US"/>
            </a:p>
          </p:txBody>
        </p:sp>
        <p:sp>
          <p:nvSpPr>
            <p:cNvPr id="53439" name="Freeform 192"/>
            <p:cNvSpPr>
              <a:spLocks/>
            </p:cNvSpPr>
            <p:nvPr/>
          </p:nvSpPr>
          <p:spPr bwMode="auto">
            <a:xfrm>
              <a:off x="4506003" y="3171846"/>
              <a:ext cx="349956" cy="393700"/>
            </a:xfrm>
            <a:custGeom>
              <a:avLst/>
              <a:gdLst>
                <a:gd name="T0" fmla="*/ 2147483647 w 248"/>
                <a:gd name="T1" fmla="*/ 2147483647 h 248"/>
                <a:gd name="T2" fmla="*/ 2147483647 w 248"/>
                <a:gd name="T3" fmla="*/ 2147483647 h 248"/>
                <a:gd name="T4" fmla="*/ 2147483647 w 248"/>
                <a:gd name="T5" fmla="*/ 2147483647 h 248"/>
                <a:gd name="T6" fmla="*/ 2147483647 w 248"/>
                <a:gd name="T7" fmla="*/ 2147483647 h 248"/>
                <a:gd name="T8" fmla="*/ 2147483647 w 248"/>
                <a:gd name="T9" fmla="*/ 2147483647 h 248"/>
                <a:gd name="T10" fmla="*/ 2147483647 w 248"/>
                <a:gd name="T11" fmla="*/ 2147483647 h 248"/>
                <a:gd name="T12" fmla="*/ 2147483647 w 248"/>
                <a:gd name="T13" fmla="*/ 2147483647 h 248"/>
                <a:gd name="T14" fmla="*/ 2147483647 w 248"/>
                <a:gd name="T15" fmla="*/ 2147483647 h 248"/>
                <a:gd name="T16" fmla="*/ 2147483647 w 248"/>
                <a:gd name="T17" fmla="*/ 2147483647 h 248"/>
                <a:gd name="T18" fmla="*/ 2147483647 w 248"/>
                <a:gd name="T19" fmla="*/ 2147483647 h 248"/>
                <a:gd name="T20" fmla="*/ 0 w 248"/>
                <a:gd name="T21" fmla="*/ 2147483647 h 248"/>
                <a:gd name="T22" fmla="*/ 2147483647 w 248"/>
                <a:gd name="T23" fmla="*/ 2147483647 h 248"/>
                <a:gd name="T24" fmla="*/ 2147483647 w 248"/>
                <a:gd name="T25" fmla="*/ 2147483647 h 248"/>
                <a:gd name="T26" fmla="*/ 2147483647 w 248"/>
                <a:gd name="T27" fmla="*/ 2147483647 h 248"/>
                <a:gd name="T28" fmla="*/ 2147483647 w 248"/>
                <a:gd name="T29" fmla="*/ 2147483647 h 248"/>
                <a:gd name="T30" fmla="*/ 2147483647 w 248"/>
                <a:gd name="T31" fmla="*/ 2147483647 h 248"/>
                <a:gd name="T32" fmla="*/ 2147483647 w 248"/>
                <a:gd name="T33" fmla="*/ 2147483647 h 248"/>
                <a:gd name="T34" fmla="*/ 2147483647 w 248"/>
                <a:gd name="T35" fmla="*/ 2147483647 h 248"/>
                <a:gd name="T36" fmla="*/ 2147483647 w 248"/>
                <a:gd name="T37" fmla="*/ 2147483647 h 248"/>
                <a:gd name="T38" fmla="*/ 2147483647 w 248"/>
                <a:gd name="T39" fmla="*/ 2147483647 h 248"/>
                <a:gd name="T40" fmla="*/ 2147483647 w 248"/>
                <a:gd name="T41" fmla="*/ 2147483647 h 248"/>
                <a:gd name="T42" fmla="*/ 2147483647 w 248"/>
                <a:gd name="T43" fmla="*/ 2147483647 h 248"/>
                <a:gd name="T44" fmla="*/ 2147483647 w 248"/>
                <a:gd name="T45" fmla="*/ 2147483647 h 248"/>
                <a:gd name="T46" fmla="*/ 2147483647 w 248"/>
                <a:gd name="T47" fmla="*/ 2147483647 h 248"/>
                <a:gd name="T48" fmla="*/ 2147483647 w 248"/>
                <a:gd name="T49" fmla="*/ 2147483647 h 248"/>
                <a:gd name="T50" fmla="*/ 2147483647 w 248"/>
                <a:gd name="T51" fmla="*/ 2147483647 h 248"/>
                <a:gd name="T52" fmla="*/ 2147483647 w 248"/>
                <a:gd name="T53" fmla="*/ 2147483647 h 248"/>
                <a:gd name="T54" fmla="*/ 2147483647 w 248"/>
                <a:gd name="T55" fmla="*/ 2147483647 h 248"/>
                <a:gd name="T56" fmla="*/ 2147483647 w 248"/>
                <a:gd name="T57" fmla="*/ 2147483647 h 248"/>
                <a:gd name="T58" fmla="*/ 2147483647 w 248"/>
                <a:gd name="T59" fmla="*/ 2147483647 h 248"/>
                <a:gd name="T60" fmla="*/ 2147483647 w 248"/>
                <a:gd name="T61" fmla="*/ 2147483647 h 248"/>
                <a:gd name="T62" fmla="*/ 2147483647 w 248"/>
                <a:gd name="T63" fmla="*/ 2147483647 h 248"/>
                <a:gd name="T64" fmla="*/ 2147483647 w 248"/>
                <a:gd name="T65" fmla="*/ 2147483647 h 248"/>
                <a:gd name="T66" fmla="*/ 2147483647 w 248"/>
                <a:gd name="T67" fmla="*/ 2147483647 h 248"/>
                <a:gd name="T68" fmla="*/ 2147483647 w 248"/>
                <a:gd name="T69" fmla="*/ 2147483647 h 248"/>
                <a:gd name="T70" fmla="*/ 2147483647 w 248"/>
                <a:gd name="T71" fmla="*/ 2147483647 h 248"/>
                <a:gd name="T72" fmla="*/ 2147483647 w 248"/>
                <a:gd name="T73" fmla="*/ 2147483647 h 248"/>
                <a:gd name="T74" fmla="*/ 2147483647 w 248"/>
                <a:gd name="T75" fmla="*/ 2147483647 h 248"/>
                <a:gd name="T76" fmla="*/ 2147483647 w 248"/>
                <a:gd name="T77" fmla="*/ 2147483647 h 248"/>
                <a:gd name="T78" fmla="*/ 2147483647 w 248"/>
                <a:gd name="T79" fmla="*/ 2147483647 h 248"/>
                <a:gd name="T80" fmla="*/ 2147483647 w 248"/>
                <a:gd name="T81" fmla="*/ 2147483647 h 248"/>
                <a:gd name="T82" fmla="*/ 2147483647 w 248"/>
                <a:gd name="T83" fmla="*/ 2147483647 h 248"/>
                <a:gd name="T84" fmla="*/ 2147483647 w 248"/>
                <a:gd name="T85" fmla="*/ 2147483647 h 24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8"/>
                <a:gd name="T130" fmla="*/ 0 h 248"/>
                <a:gd name="T131" fmla="*/ 248 w 248"/>
                <a:gd name="T132" fmla="*/ 248 h 24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8" h="248">
                  <a:moveTo>
                    <a:pt x="248" y="124"/>
                  </a:moveTo>
                  <a:lnTo>
                    <a:pt x="248" y="112"/>
                  </a:lnTo>
                  <a:lnTo>
                    <a:pt x="245" y="99"/>
                  </a:lnTo>
                  <a:lnTo>
                    <a:pt x="243" y="87"/>
                  </a:lnTo>
                  <a:lnTo>
                    <a:pt x="238" y="76"/>
                  </a:lnTo>
                  <a:lnTo>
                    <a:pt x="232" y="66"/>
                  </a:lnTo>
                  <a:lnTo>
                    <a:pt x="227" y="55"/>
                  </a:lnTo>
                  <a:lnTo>
                    <a:pt x="220" y="46"/>
                  </a:lnTo>
                  <a:lnTo>
                    <a:pt x="211" y="37"/>
                  </a:lnTo>
                  <a:lnTo>
                    <a:pt x="202" y="28"/>
                  </a:lnTo>
                  <a:lnTo>
                    <a:pt x="193" y="21"/>
                  </a:lnTo>
                  <a:lnTo>
                    <a:pt x="183" y="16"/>
                  </a:lnTo>
                  <a:lnTo>
                    <a:pt x="172" y="11"/>
                  </a:lnTo>
                  <a:lnTo>
                    <a:pt x="161" y="5"/>
                  </a:lnTo>
                  <a:lnTo>
                    <a:pt x="149" y="4"/>
                  </a:lnTo>
                  <a:lnTo>
                    <a:pt x="137" y="2"/>
                  </a:lnTo>
                  <a:lnTo>
                    <a:pt x="124" y="0"/>
                  </a:lnTo>
                  <a:lnTo>
                    <a:pt x="112" y="2"/>
                  </a:lnTo>
                  <a:lnTo>
                    <a:pt x="99" y="4"/>
                  </a:lnTo>
                  <a:lnTo>
                    <a:pt x="87" y="5"/>
                  </a:lnTo>
                  <a:lnTo>
                    <a:pt x="76" y="11"/>
                  </a:lnTo>
                  <a:lnTo>
                    <a:pt x="64" y="16"/>
                  </a:lnTo>
                  <a:lnTo>
                    <a:pt x="55" y="21"/>
                  </a:lnTo>
                  <a:lnTo>
                    <a:pt x="44" y="28"/>
                  </a:lnTo>
                  <a:lnTo>
                    <a:pt x="36" y="37"/>
                  </a:lnTo>
                  <a:lnTo>
                    <a:pt x="28" y="46"/>
                  </a:lnTo>
                  <a:lnTo>
                    <a:pt x="21" y="55"/>
                  </a:lnTo>
                  <a:lnTo>
                    <a:pt x="14" y="66"/>
                  </a:lnTo>
                  <a:lnTo>
                    <a:pt x="9" y="76"/>
                  </a:lnTo>
                  <a:lnTo>
                    <a:pt x="5" y="87"/>
                  </a:lnTo>
                  <a:lnTo>
                    <a:pt x="2" y="99"/>
                  </a:lnTo>
                  <a:lnTo>
                    <a:pt x="0" y="112"/>
                  </a:lnTo>
                  <a:lnTo>
                    <a:pt x="0" y="124"/>
                  </a:lnTo>
                  <a:lnTo>
                    <a:pt x="0" y="137"/>
                  </a:lnTo>
                  <a:lnTo>
                    <a:pt x="2" y="149"/>
                  </a:lnTo>
                  <a:lnTo>
                    <a:pt x="5" y="161"/>
                  </a:lnTo>
                  <a:lnTo>
                    <a:pt x="9" y="174"/>
                  </a:lnTo>
                  <a:lnTo>
                    <a:pt x="14" y="184"/>
                  </a:lnTo>
                  <a:lnTo>
                    <a:pt x="21" y="193"/>
                  </a:lnTo>
                  <a:lnTo>
                    <a:pt x="28" y="204"/>
                  </a:lnTo>
                  <a:lnTo>
                    <a:pt x="36" y="213"/>
                  </a:lnTo>
                  <a:lnTo>
                    <a:pt x="44" y="220"/>
                  </a:lnTo>
                  <a:lnTo>
                    <a:pt x="55" y="227"/>
                  </a:lnTo>
                  <a:lnTo>
                    <a:pt x="64" y="234"/>
                  </a:lnTo>
                  <a:lnTo>
                    <a:pt x="76" y="239"/>
                  </a:lnTo>
                  <a:lnTo>
                    <a:pt x="87" y="243"/>
                  </a:lnTo>
                  <a:lnTo>
                    <a:pt x="99" y="246"/>
                  </a:lnTo>
                  <a:lnTo>
                    <a:pt x="112" y="248"/>
                  </a:lnTo>
                  <a:lnTo>
                    <a:pt x="124" y="248"/>
                  </a:lnTo>
                  <a:lnTo>
                    <a:pt x="137" y="248"/>
                  </a:lnTo>
                  <a:lnTo>
                    <a:pt x="149" y="246"/>
                  </a:lnTo>
                  <a:lnTo>
                    <a:pt x="161" y="243"/>
                  </a:lnTo>
                  <a:lnTo>
                    <a:pt x="172" y="239"/>
                  </a:lnTo>
                  <a:lnTo>
                    <a:pt x="183" y="234"/>
                  </a:lnTo>
                  <a:lnTo>
                    <a:pt x="193" y="227"/>
                  </a:lnTo>
                  <a:lnTo>
                    <a:pt x="202" y="220"/>
                  </a:lnTo>
                  <a:lnTo>
                    <a:pt x="211" y="213"/>
                  </a:lnTo>
                  <a:lnTo>
                    <a:pt x="220" y="204"/>
                  </a:lnTo>
                  <a:lnTo>
                    <a:pt x="227" y="193"/>
                  </a:lnTo>
                  <a:lnTo>
                    <a:pt x="232" y="184"/>
                  </a:lnTo>
                  <a:lnTo>
                    <a:pt x="238" y="174"/>
                  </a:lnTo>
                  <a:lnTo>
                    <a:pt x="243" y="161"/>
                  </a:lnTo>
                  <a:lnTo>
                    <a:pt x="245" y="149"/>
                  </a:lnTo>
                  <a:lnTo>
                    <a:pt x="248" y="137"/>
                  </a:lnTo>
                  <a:lnTo>
                    <a:pt x="248" y="124"/>
                  </a:lnTo>
                  <a:lnTo>
                    <a:pt x="238" y="124"/>
                  </a:lnTo>
                  <a:lnTo>
                    <a:pt x="236" y="113"/>
                  </a:lnTo>
                  <a:lnTo>
                    <a:pt x="234" y="101"/>
                  </a:lnTo>
                  <a:lnTo>
                    <a:pt x="232" y="90"/>
                  </a:lnTo>
                  <a:lnTo>
                    <a:pt x="229" y="80"/>
                  </a:lnTo>
                  <a:lnTo>
                    <a:pt x="223" y="71"/>
                  </a:lnTo>
                  <a:lnTo>
                    <a:pt x="218" y="60"/>
                  </a:lnTo>
                  <a:lnTo>
                    <a:pt x="211" y="53"/>
                  </a:lnTo>
                  <a:lnTo>
                    <a:pt x="204" y="44"/>
                  </a:lnTo>
                  <a:lnTo>
                    <a:pt x="197" y="37"/>
                  </a:lnTo>
                  <a:lnTo>
                    <a:pt x="188" y="30"/>
                  </a:lnTo>
                  <a:lnTo>
                    <a:pt x="177" y="25"/>
                  </a:lnTo>
                  <a:lnTo>
                    <a:pt x="169" y="19"/>
                  </a:lnTo>
                  <a:lnTo>
                    <a:pt x="158" y="16"/>
                  </a:lnTo>
                  <a:lnTo>
                    <a:pt x="147" y="14"/>
                  </a:lnTo>
                  <a:lnTo>
                    <a:pt x="135" y="12"/>
                  </a:lnTo>
                  <a:lnTo>
                    <a:pt x="124" y="11"/>
                  </a:lnTo>
                  <a:lnTo>
                    <a:pt x="112" y="12"/>
                  </a:lnTo>
                  <a:lnTo>
                    <a:pt x="101" y="14"/>
                  </a:lnTo>
                  <a:lnTo>
                    <a:pt x="90" y="16"/>
                  </a:lnTo>
                  <a:lnTo>
                    <a:pt x="80" y="19"/>
                  </a:lnTo>
                  <a:lnTo>
                    <a:pt x="69" y="25"/>
                  </a:lnTo>
                  <a:lnTo>
                    <a:pt x="60" y="30"/>
                  </a:lnTo>
                  <a:lnTo>
                    <a:pt x="51" y="37"/>
                  </a:lnTo>
                  <a:lnTo>
                    <a:pt x="44" y="44"/>
                  </a:lnTo>
                  <a:lnTo>
                    <a:pt x="36" y="53"/>
                  </a:lnTo>
                  <a:lnTo>
                    <a:pt x="30" y="60"/>
                  </a:lnTo>
                  <a:lnTo>
                    <a:pt x="25" y="71"/>
                  </a:lnTo>
                  <a:lnTo>
                    <a:pt x="20" y="80"/>
                  </a:lnTo>
                  <a:lnTo>
                    <a:pt x="16" y="90"/>
                  </a:lnTo>
                  <a:lnTo>
                    <a:pt x="12" y="101"/>
                  </a:lnTo>
                  <a:lnTo>
                    <a:pt x="11" y="113"/>
                  </a:lnTo>
                  <a:lnTo>
                    <a:pt x="11" y="124"/>
                  </a:lnTo>
                  <a:lnTo>
                    <a:pt x="11" y="137"/>
                  </a:lnTo>
                  <a:lnTo>
                    <a:pt x="12" y="147"/>
                  </a:lnTo>
                  <a:lnTo>
                    <a:pt x="16" y="158"/>
                  </a:lnTo>
                  <a:lnTo>
                    <a:pt x="20" y="168"/>
                  </a:lnTo>
                  <a:lnTo>
                    <a:pt x="25" y="179"/>
                  </a:lnTo>
                  <a:lnTo>
                    <a:pt x="30" y="188"/>
                  </a:lnTo>
                  <a:lnTo>
                    <a:pt x="36" y="197"/>
                  </a:lnTo>
                  <a:lnTo>
                    <a:pt x="44" y="204"/>
                  </a:lnTo>
                  <a:lnTo>
                    <a:pt x="51" y="213"/>
                  </a:lnTo>
                  <a:lnTo>
                    <a:pt x="60" y="218"/>
                  </a:lnTo>
                  <a:lnTo>
                    <a:pt x="69" y="225"/>
                  </a:lnTo>
                  <a:lnTo>
                    <a:pt x="80" y="229"/>
                  </a:lnTo>
                  <a:lnTo>
                    <a:pt x="90" y="232"/>
                  </a:lnTo>
                  <a:lnTo>
                    <a:pt x="101" y="236"/>
                  </a:lnTo>
                  <a:lnTo>
                    <a:pt x="112" y="238"/>
                  </a:lnTo>
                  <a:lnTo>
                    <a:pt x="124" y="238"/>
                  </a:lnTo>
                  <a:lnTo>
                    <a:pt x="135" y="238"/>
                  </a:lnTo>
                  <a:lnTo>
                    <a:pt x="147" y="236"/>
                  </a:lnTo>
                  <a:lnTo>
                    <a:pt x="158" y="232"/>
                  </a:lnTo>
                  <a:lnTo>
                    <a:pt x="169" y="229"/>
                  </a:lnTo>
                  <a:lnTo>
                    <a:pt x="177" y="225"/>
                  </a:lnTo>
                  <a:lnTo>
                    <a:pt x="188" y="218"/>
                  </a:lnTo>
                  <a:lnTo>
                    <a:pt x="197" y="213"/>
                  </a:lnTo>
                  <a:lnTo>
                    <a:pt x="204" y="204"/>
                  </a:lnTo>
                  <a:lnTo>
                    <a:pt x="211" y="197"/>
                  </a:lnTo>
                  <a:lnTo>
                    <a:pt x="218" y="188"/>
                  </a:lnTo>
                  <a:lnTo>
                    <a:pt x="223" y="179"/>
                  </a:lnTo>
                  <a:lnTo>
                    <a:pt x="229" y="168"/>
                  </a:lnTo>
                  <a:lnTo>
                    <a:pt x="232" y="158"/>
                  </a:lnTo>
                  <a:lnTo>
                    <a:pt x="234" y="147"/>
                  </a:lnTo>
                  <a:lnTo>
                    <a:pt x="236" y="137"/>
                  </a:lnTo>
                  <a:lnTo>
                    <a:pt x="238" y="124"/>
                  </a:lnTo>
                  <a:lnTo>
                    <a:pt x="248" y="124"/>
                  </a:lnTo>
                  <a:close/>
                </a:path>
              </a:pathLst>
            </a:custGeom>
            <a:solidFill>
              <a:srgbClr val="E9F6FF"/>
            </a:solidFill>
            <a:ln w="9525">
              <a:noFill/>
              <a:round/>
              <a:headEnd/>
              <a:tailEnd/>
            </a:ln>
          </p:spPr>
          <p:txBody>
            <a:bodyPr/>
            <a:lstStyle/>
            <a:p>
              <a:endParaRPr lang="en-US"/>
            </a:p>
          </p:txBody>
        </p:sp>
        <p:sp>
          <p:nvSpPr>
            <p:cNvPr id="53440" name="Freeform 193"/>
            <p:cNvSpPr>
              <a:spLocks/>
            </p:cNvSpPr>
            <p:nvPr/>
          </p:nvSpPr>
          <p:spPr bwMode="auto">
            <a:xfrm>
              <a:off x="4513060" y="3179788"/>
              <a:ext cx="335844" cy="377825"/>
            </a:xfrm>
            <a:custGeom>
              <a:avLst/>
              <a:gdLst>
                <a:gd name="T0" fmla="*/ 2147483647 w 238"/>
                <a:gd name="T1" fmla="*/ 2147483647 h 238"/>
                <a:gd name="T2" fmla="*/ 2147483647 w 238"/>
                <a:gd name="T3" fmla="*/ 2147483647 h 238"/>
                <a:gd name="T4" fmla="*/ 2147483647 w 238"/>
                <a:gd name="T5" fmla="*/ 2147483647 h 238"/>
                <a:gd name="T6" fmla="*/ 2147483647 w 238"/>
                <a:gd name="T7" fmla="*/ 2147483647 h 238"/>
                <a:gd name="T8" fmla="*/ 2147483647 w 238"/>
                <a:gd name="T9" fmla="*/ 2147483647 h 238"/>
                <a:gd name="T10" fmla="*/ 2147483647 w 238"/>
                <a:gd name="T11" fmla="*/ 2147483647 h 238"/>
                <a:gd name="T12" fmla="*/ 2147483647 w 238"/>
                <a:gd name="T13" fmla="*/ 2147483647 h 238"/>
                <a:gd name="T14" fmla="*/ 2147483647 w 238"/>
                <a:gd name="T15" fmla="*/ 2147483647 h 238"/>
                <a:gd name="T16" fmla="*/ 2147483647 w 238"/>
                <a:gd name="T17" fmla="*/ 2147483647 h 238"/>
                <a:gd name="T18" fmla="*/ 2147483647 w 238"/>
                <a:gd name="T19" fmla="*/ 2147483647 h 238"/>
                <a:gd name="T20" fmla="*/ 0 w 238"/>
                <a:gd name="T21" fmla="*/ 2147483647 h 238"/>
                <a:gd name="T22" fmla="*/ 2147483647 w 238"/>
                <a:gd name="T23" fmla="*/ 2147483647 h 238"/>
                <a:gd name="T24" fmla="*/ 2147483647 w 238"/>
                <a:gd name="T25" fmla="*/ 2147483647 h 238"/>
                <a:gd name="T26" fmla="*/ 2147483647 w 238"/>
                <a:gd name="T27" fmla="*/ 2147483647 h 238"/>
                <a:gd name="T28" fmla="*/ 2147483647 w 238"/>
                <a:gd name="T29" fmla="*/ 2147483647 h 238"/>
                <a:gd name="T30" fmla="*/ 2147483647 w 238"/>
                <a:gd name="T31" fmla="*/ 2147483647 h 238"/>
                <a:gd name="T32" fmla="*/ 2147483647 w 238"/>
                <a:gd name="T33" fmla="*/ 2147483647 h 238"/>
                <a:gd name="T34" fmla="*/ 2147483647 w 238"/>
                <a:gd name="T35" fmla="*/ 2147483647 h 238"/>
                <a:gd name="T36" fmla="*/ 2147483647 w 238"/>
                <a:gd name="T37" fmla="*/ 2147483647 h 238"/>
                <a:gd name="T38" fmla="*/ 2147483647 w 238"/>
                <a:gd name="T39" fmla="*/ 2147483647 h 238"/>
                <a:gd name="T40" fmla="*/ 2147483647 w 238"/>
                <a:gd name="T41" fmla="*/ 2147483647 h 238"/>
                <a:gd name="T42" fmla="*/ 2147483647 w 238"/>
                <a:gd name="T43" fmla="*/ 2147483647 h 238"/>
                <a:gd name="T44" fmla="*/ 2147483647 w 238"/>
                <a:gd name="T45" fmla="*/ 2147483647 h 238"/>
                <a:gd name="T46" fmla="*/ 2147483647 w 238"/>
                <a:gd name="T47" fmla="*/ 2147483647 h 238"/>
                <a:gd name="T48" fmla="*/ 2147483647 w 238"/>
                <a:gd name="T49" fmla="*/ 2147483647 h 238"/>
                <a:gd name="T50" fmla="*/ 2147483647 w 238"/>
                <a:gd name="T51" fmla="*/ 2147483647 h 238"/>
                <a:gd name="T52" fmla="*/ 2147483647 w 238"/>
                <a:gd name="T53" fmla="*/ 2147483647 h 238"/>
                <a:gd name="T54" fmla="*/ 2147483647 w 238"/>
                <a:gd name="T55" fmla="*/ 2147483647 h 238"/>
                <a:gd name="T56" fmla="*/ 2147483647 w 238"/>
                <a:gd name="T57" fmla="*/ 2147483647 h 238"/>
                <a:gd name="T58" fmla="*/ 2147483647 w 238"/>
                <a:gd name="T59" fmla="*/ 2147483647 h 238"/>
                <a:gd name="T60" fmla="*/ 2147483647 w 238"/>
                <a:gd name="T61" fmla="*/ 2147483647 h 238"/>
                <a:gd name="T62" fmla="*/ 2147483647 w 238"/>
                <a:gd name="T63" fmla="*/ 2147483647 h 238"/>
                <a:gd name="T64" fmla="*/ 2147483647 w 238"/>
                <a:gd name="T65" fmla="*/ 2147483647 h 238"/>
                <a:gd name="T66" fmla="*/ 2147483647 w 238"/>
                <a:gd name="T67" fmla="*/ 2147483647 h 238"/>
                <a:gd name="T68" fmla="*/ 2147483647 w 238"/>
                <a:gd name="T69" fmla="*/ 2147483647 h 238"/>
                <a:gd name="T70" fmla="*/ 2147483647 w 238"/>
                <a:gd name="T71" fmla="*/ 2147483647 h 238"/>
                <a:gd name="T72" fmla="*/ 2147483647 w 238"/>
                <a:gd name="T73" fmla="*/ 2147483647 h 238"/>
                <a:gd name="T74" fmla="*/ 2147483647 w 238"/>
                <a:gd name="T75" fmla="*/ 2147483647 h 238"/>
                <a:gd name="T76" fmla="*/ 2147483647 w 238"/>
                <a:gd name="T77" fmla="*/ 2147483647 h 238"/>
                <a:gd name="T78" fmla="*/ 2147483647 w 238"/>
                <a:gd name="T79" fmla="*/ 2147483647 h 238"/>
                <a:gd name="T80" fmla="*/ 2147483647 w 238"/>
                <a:gd name="T81" fmla="*/ 2147483647 h 238"/>
                <a:gd name="T82" fmla="*/ 2147483647 w 238"/>
                <a:gd name="T83" fmla="*/ 2147483647 h 238"/>
                <a:gd name="T84" fmla="*/ 2147483647 w 238"/>
                <a:gd name="T85" fmla="*/ 2147483647 h 2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8"/>
                <a:gd name="T130" fmla="*/ 0 h 238"/>
                <a:gd name="T131" fmla="*/ 238 w 238"/>
                <a:gd name="T132" fmla="*/ 238 h 2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8" h="238">
                  <a:moveTo>
                    <a:pt x="238" y="119"/>
                  </a:moveTo>
                  <a:lnTo>
                    <a:pt x="236" y="107"/>
                  </a:lnTo>
                  <a:lnTo>
                    <a:pt x="234" y="96"/>
                  </a:lnTo>
                  <a:lnTo>
                    <a:pt x="233" y="84"/>
                  </a:lnTo>
                  <a:lnTo>
                    <a:pt x="229" y="73"/>
                  </a:lnTo>
                  <a:lnTo>
                    <a:pt x="224" y="62"/>
                  </a:lnTo>
                  <a:lnTo>
                    <a:pt x="217" y="54"/>
                  </a:lnTo>
                  <a:lnTo>
                    <a:pt x="211" y="45"/>
                  </a:lnTo>
                  <a:lnTo>
                    <a:pt x="203" y="36"/>
                  </a:lnTo>
                  <a:lnTo>
                    <a:pt x="194" y="29"/>
                  </a:lnTo>
                  <a:lnTo>
                    <a:pt x="185" y="22"/>
                  </a:lnTo>
                  <a:lnTo>
                    <a:pt x="176" y="14"/>
                  </a:lnTo>
                  <a:lnTo>
                    <a:pt x="165" y="9"/>
                  </a:lnTo>
                  <a:lnTo>
                    <a:pt x="155" y="6"/>
                  </a:lnTo>
                  <a:lnTo>
                    <a:pt x="142" y="4"/>
                  </a:lnTo>
                  <a:lnTo>
                    <a:pt x="132" y="2"/>
                  </a:lnTo>
                  <a:lnTo>
                    <a:pt x="119" y="0"/>
                  </a:lnTo>
                  <a:lnTo>
                    <a:pt x="107" y="2"/>
                  </a:lnTo>
                  <a:lnTo>
                    <a:pt x="94" y="4"/>
                  </a:lnTo>
                  <a:lnTo>
                    <a:pt x="84" y="6"/>
                  </a:lnTo>
                  <a:lnTo>
                    <a:pt x="73" y="9"/>
                  </a:lnTo>
                  <a:lnTo>
                    <a:pt x="62" y="14"/>
                  </a:lnTo>
                  <a:lnTo>
                    <a:pt x="52" y="22"/>
                  </a:lnTo>
                  <a:lnTo>
                    <a:pt x="43" y="29"/>
                  </a:lnTo>
                  <a:lnTo>
                    <a:pt x="34" y="36"/>
                  </a:lnTo>
                  <a:lnTo>
                    <a:pt x="27" y="45"/>
                  </a:lnTo>
                  <a:lnTo>
                    <a:pt x="20" y="54"/>
                  </a:lnTo>
                  <a:lnTo>
                    <a:pt x="15" y="62"/>
                  </a:lnTo>
                  <a:lnTo>
                    <a:pt x="9" y="73"/>
                  </a:lnTo>
                  <a:lnTo>
                    <a:pt x="6" y="84"/>
                  </a:lnTo>
                  <a:lnTo>
                    <a:pt x="2" y="96"/>
                  </a:lnTo>
                  <a:lnTo>
                    <a:pt x="0" y="107"/>
                  </a:lnTo>
                  <a:lnTo>
                    <a:pt x="0" y="119"/>
                  </a:lnTo>
                  <a:lnTo>
                    <a:pt x="0" y="132"/>
                  </a:lnTo>
                  <a:lnTo>
                    <a:pt x="2" y="144"/>
                  </a:lnTo>
                  <a:lnTo>
                    <a:pt x="6" y="155"/>
                  </a:lnTo>
                  <a:lnTo>
                    <a:pt x="9" y="165"/>
                  </a:lnTo>
                  <a:lnTo>
                    <a:pt x="15" y="176"/>
                  </a:lnTo>
                  <a:lnTo>
                    <a:pt x="20" y="186"/>
                  </a:lnTo>
                  <a:lnTo>
                    <a:pt x="27" y="195"/>
                  </a:lnTo>
                  <a:lnTo>
                    <a:pt x="34" y="204"/>
                  </a:lnTo>
                  <a:lnTo>
                    <a:pt x="43" y="211"/>
                  </a:lnTo>
                  <a:lnTo>
                    <a:pt x="52" y="218"/>
                  </a:lnTo>
                  <a:lnTo>
                    <a:pt x="62" y="224"/>
                  </a:lnTo>
                  <a:lnTo>
                    <a:pt x="73" y="229"/>
                  </a:lnTo>
                  <a:lnTo>
                    <a:pt x="84" y="233"/>
                  </a:lnTo>
                  <a:lnTo>
                    <a:pt x="94" y="236"/>
                  </a:lnTo>
                  <a:lnTo>
                    <a:pt x="107" y="238"/>
                  </a:lnTo>
                  <a:lnTo>
                    <a:pt x="119" y="238"/>
                  </a:lnTo>
                  <a:lnTo>
                    <a:pt x="132" y="238"/>
                  </a:lnTo>
                  <a:lnTo>
                    <a:pt x="142" y="236"/>
                  </a:lnTo>
                  <a:lnTo>
                    <a:pt x="155" y="233"/>
                  </a:lnTo>
                  <a:lnTo>
                    <a:pt x="165" y="229"/>
                  </a:lnTo>
                  <a:lnTo>
                    <a:pt x="176" y="224"/>
                  </a:lnTo>
                  <a:lnTo>
                    <a:pt x="185" y="218"/>
                  </a:lnTo>
                  <a:lnTo>
                    <a:pt x="194" y="211"/>
                  </a:lnTo>
                  <a:lnTo>
                    <a:pt x="203" y="204"/>
                  </a:lnTo>
                  <a:lnTo>
                    <a:pt x="211" y="195"/>
                  </a:lnTo>
                  <a:lnTo>
                    <a:pt x="217" y="186"/>
                  </a:lnTo>
                  <a:lnTo>
                    <a:pt x="224" y="176"/>
                  </a:lnTo>
                  <a:lnTo>
                    <a:pt x="229" y="165"/>
                  </a:lnTo>
                  <a:lnTo>
                    <a:pt x="233" y="155"/>
                  </a:lnTo>
                  <a:lnTo>
                    <a:pt x="234" y="144"/>
                  </a:lnTo>
                  <a:lnTo>
                    <a:pt x="236" y="132"/>
                  </a:lnTo>
                  <a:lnTo>
                    <a:pt x="238" y="119"/>
                  </a:lnTo>
                  <a:lnTo>
                    <a:pt x="227" y="119"/>
                  </a:lnTo>
                  <a:lnTo>
                    <a:pt x="226" y="108"/>
                  </a:lnTo>
                  <a:lnTo>
                    <a:pt x="226" y="98"/>
                  </a:lnTo>
                  <a:lnTo>
                    <a:pt x="222" y="87"/>
                  </a:lnTo>
                  <a:lnTo>
                    <a:pt x="218" y="78"/>
                  </a:lnTo>
                  <a:lnTo>
                    <a:pt x="213" y="68"/>
                  </a:lnTo>
                  <a:lnTo>
                    <a:pt x="208" y="59"/>
                  </a:lnTo>
                  <a:lnTo>
                    <a:pt x="203" y="50"/>
                  </a:lnTo>
                  <a:lnTo>
                    <a:pt x="195" y="43"/>
                  </a:lnTo>
                  <a:lnTo>
                    <a:pt x="188" y="36"/>
                  </a:lnTo>
                  <a:lnTo>
                    <a:pt x="179" y="30"/>
                  </a:lnTo>
                  <a:lnTo>
                    <a:pt x="171" y="25"/>
                  </a:lnTo>
                  <a:lnTo>
                    <a:pt x="162" y="20"/>
                  </a:lnTo>
                  <a:lnTo>
                    <a:pt x="151" y="16"/>
                  </a:lnTo>
                  <a:lnTo>
                    <a:pt x="140" y="14"/>
                  </a:lnTo>
                  <a:lnTo>
                    <a:pt x="130" y="13"/>
                  </a:lnTo>
                  <a:lnTo>
                    <a:pt x="119" y="11"/>
                  </a:lnTo>
                  <a:lnTo>
                    <a:pt x="109" y="13"/>
                  </a:lnTo>
                  <a:lnTo>
                    <a:pt x="98" y="14"/>
                  </a:lnTo>
                  <a:lnTo>
                    <a:pt x="87" y="16"/>
                  </a:lnTo>
                  <a:lnTo>
                    <a:pt x="77" y="20"/>
                  </a:lnTo>
                  <a:lnTo>
                    <a:pt x="68" y="25"/>
                  </a:lnTo>
                  <a:lnTo>
                    <a:pt x="59" y="30"/>
                  </a:lnTo>
                  <a:lnTo>
                    <a:pt x="50" y="36"/>
                  </a:lnTo>
                  <a:lnTo>
                    <a:pt x="43" y="43"/>
                  </a:lnTo>
                  <a:lnTo>
                    <a:pt x="36" y="50"/>
                  </a:lnTo>
                  <a:lnTo>
                    <a:pt x="29" y="59"/>
                  </a:lnTo>
                  <a:lnTo>
                    <a:pt x="23" y="68"/>
                  </a:lnTo>
                  <a:lnTo>
                    <a:pt x="20" y="78"/>
                  </a:lnTo>
                  <a:lnTo>
                    <a:pt x="16" y="87"/>
                  </a:lnTo>
                  <a:lnTo>
                    <a:pt x="13" y="98"/>
                  </a:lnTo>
                  <a:lnTo>
                    <a:pt x="11" y="108"/>
                  </a:lnTo>
                  <a:lnTo>
                    <a:pt x="11" y="119"/>
                  </a:lnTo>
                  <a:lnTo>
                    <a:pt x="11" y="130"/>
                  </a:lnTo>
                  <a:lnTo>
                    <a:pt x="13" y="142"/>
                  </a:lnTo>
                  <a:lnTo>
                    <a:pt x="16" y="151"/>
                  </a:lnTo>
                  <a:lnTo>
                    <a:pt x="20" y="162"/>
                  </a:lnTo>
                  <a:lnTo>
                    <a:pt x="23" y="171"/>
                  </a:lnTo>
                  <a:lnTo>
                    <a:pt x="29" y="179"/>
                  </a:lnTo>
                  <a:lnTo>
                    <a:pt x="36" y="188"/>
                  </a:lnTo>
                  <a:lnTo>
                    <a:pt x="43" y="195"/>
                  </a:lnTo>
                  <a:lnTo>
                    <a:pt x="50" y="202"/>
                  </a:lnTo>
                  <a:lnTo>
                    <a:pt x="59" y="210"/>
                  </a:lnTo>
                  <a:lnTo>
                    <a:pt x="68" y="215"/>
                  </a:lnTo>
                  <a:lnTo>
                    <a:pt x="77" y="218"/>
                  </a:lnTo>
                  <a:lnTo>
                    <a:pt x="87" y="222"/>
                  </a:lnTo>
                  <a:lnTo>
                    <a:pt x="98" y="226"/>
                  </a:lnTo>
                  <a:lnTo>
                    <a:pt x="109" y="227"/>
                  </a:lnTo>
                  <a:lnTo>
                    <a:pt x="119" y="227"/>
                  </a:lnTo>
                  <a:lnTo>
                    <a:pt x="130" y="227"/>
                  </a:lnTo>
                  <a:lnTo>
                    <a:pt x="140" y="226"/>
                  </a:lnTo>
                  <a:lnTo>
                    <a:pt x="151" y="222"/>
                  </a:lnTo>
                  <a:lnTo>
                    <a:pt x="162" y="218"/>
                  </a:lnTo>
                  <a:lnTo>
                    <a:pt x="171" y="215"/>
                  </a:lnTo>
                  <a:lnTo>
                    <a:pt x="179" y="210"/>
                  </a:lnTo>
                  <a:lnTo>
                    <a:pt x="188" y="202"/>
                  </a:lnTo>
                  <a:lnTo>
                    <a:pt x="195" y="195"/>
                  </a:lnTo>
                  <a:lnTo>
                    <a:pt x="203" y="188"/>
                  </a:lnTo>
                  <a:lnTo>
                    <a:pt x="208" y="179"/>
                  </a:lnTo>
                  <a:lnTo>
                    <a:pt x="213" y="171"/>
                  </a:lnTo>
                  <a:lnTo>
                    <a:pt x="218" y="162"/>
                  </a:lnTo>
                  <a:lnTo>
                    <a:pt x="222" y="151"/>
                  </a:lnTo>
                  <a:lnTo>
                    <a:pt x="226" y="142"/>
                  </a:lnTo>
                  <a:lnTo>
                    <a:pt x="226" y="130"/>
                  </a:lnTo>
                  <a:lnTo>
                    <a:pt x="227" y="119"/>
                  </a:lnTo>
                  <a:lnTo>
                    <a:pt x="238" y="119"/>
                  </a:lnTo>
                  <a:close/>
                </a:path>
              </a:pathLst>
            </a:custGeom>
            <a:solidFill>
              <a:srgbClr val="EAF6FF"/>
            </a:solidFill>
            <a:ln w="9525">
              <a:noFill/>
              <a:round/>
              <a:headEnd/>
              <a:tailEnd/>
            </a:ln>
          </p:spPr>
          <p:txBody>
            <a:bodyPr/>
            <a:lstStyle/>
            <a:p>
              <a:endParaRPr lang="en-US"/>
            </a:p>
          </p:txBody>
        </p:sp>
        <p:sp>
          <p:nvSpPr>
            <p:cNvPr id="53441" name="Freeform 194"/>
            <p:cNvSpPr>
              <a:spLocks/>
            </p:cNvSpPr>
            <p:nvPr/>
          </p:nvSpPr>
          <p:spPr bwMode="auto">
            <a:xfrm>
              <a:off x="4521524" y="3189308"/>
              <a:ext cx="320322" cy="360363"/>
            </a:xfrm>
            <a:custGeom>
              <a:avLst/>
              <a:gdLst>
                <a:gd name="T0" fmla="*/ 2147483647 w 227"/>
                <a:gd name="T1" fmla="*/ 2147483647 h 227"/>
                <a:gd name="T2" fmla="*/ 2147483647 w 227"/>
                <a:gd name="T3" fmla="*/ 2147483647 h 227"/>
                <a:gd name="T4" fmla="*/ 2147483647 w 227"/>
                <a:gd name="T5" fmla="*/ 2147483647 h 227"/>
                <a:gd name="T6" fmla="*/ 2147483647 w 227"/>
                <a:gd name="T7" fmla="*/ 2147483647 h 227"/>
                <a:gd name="T8" fmla="*/ 2147483647 w 227"/>
                <a:gd name="T9" fmla="*/ 2147483647 h 227"/>
                <a:gd name="T10" fmla="*/ 2147483647 w 227"/>
                <a:gd name="T11" fmla="*/ 2147483647 h 227"/>
                <a:gd name="T12" fmla="*/ 2147483647 w 227"/>
                <a:gd name="T13" fmla="*/ 2147483647 h 227"/>
                <a:gd name="T14" fmla="*/ 2147483647 w 227"/>
                <a:gd name="T15" fmla="*/ 2147483647 h 227"/>
                <a:gd name="T16" fmla="*/ 2147483647 w 227"/>
                <a:gd name="T17" fmla="*/ 2147483647 h 227"/>
                <a:gd name="T18" fmla="*/ 2147483647 w 227"/>
                <a:gd name="T19" fmla="*/ 2147483647 h 227"/>
                <a:gd name="T20" fmla="*/ 0 w 227"/>
                <a:gd name="T21" fmla="*/ 2147483647 h 227"/>
                <a:gd name="T22" fmla="*/ 2147483647 w 227"/>
                <a:gd name="T23" fmla="*/ 2147483647 h 227"/>
                <a:gd name="T24" fmla="*/ 2147483647 w 227"/>
                <a:gd name="T25" fmla="*/ 2147483647 h 227"/>
                <a:gd name="T26" fmla="*/ 2147483647 w 227"/>
                <a:gd name="T27" fmla="*/ 2147483647 h 227"/>
                <a:gd name="T28" fmla="*/ 2147483647 w 227"/>
                <a:gd name="T29" fmla="*/ 2147483647 h 227"/>
                <a:gd name="T30" fmla="*/ 2147483647 w 227"/>
                <a:gd name="T31" fmla="*/ 2147483647 h 227"/>
                <a:gd name="T32" fmla="*/ 2147483647 w 227"/>
                <a:gd name="T33" fmla="*/ 2147483647 h 227"/>
                <a:gd name="T34" fmla="*/ 2147483647 w 227"/>
                <a:gd name="T35" fmla="*/ 2147483647 h 227"/>
                <a:gd name="T36" fmla="*/ 2147483647 w 227"/>
                <a:gd name="T37" fmla="*/ 2147483647 h 227"/>
                <a:gd name="T38" fmla="*/ 2147483647 w 227"/>
                <a:gd name="T39" fmla="*/ 2147483647 h 227"/>
                <a:gd name="T40" fmla="*/ 2147483647 w 227"/>
                <a:gd name="T41" fmla="*/ 2147483647 h 227"/>
                <a:gd name="T42" fmla="*/ 2147483647 w 227"/>
                <a:gd name="T43" fmla="*/ 2147483647 h 227"/>
                <a:gd name="T44" fmla="*/ 2147483647 w 227"/>
                <a:gd name="T45" fmla="*/ 2147483647 h 227"/>
                <a:gd name="T46" fmla="*/ 2147483647 w 227"/>
                <a:gd name="T47" fmla="*/ 2147483647 h 227"/>
                <a:gd name="T48" fmla="*/ 2147483647 w 227"/>
                <a:gd name="T49" fmla="*/ 2147483647 h 227"/>
                <a:gd name="T50" fmla="*/ 2147483647 w 227"/>
                <a:gd name="T51" fmla="*/ 2147483647 h 227"/>
                <a:gd name="T52" fmla="*/ 2147483647 w 227"/>
                <a:gd name="T53" fmla="*/ 2147483647 h 227"/>
                <a:gd name="T54" fmla="*/ 2147483647 w 227"/>
                <a:gd name="T55" fmla="*/ 2147483647 h 227"/>
                <a:gd name="T56" fmla="*/ 2147483647 w 227"/>
                <a:gd name="T57" fmla="*/ 2147483647 h 227"/>
                <a:gd name="T58" fmla="*/ 2147483647 w 227"/>
                <a:gd name="T59" fmla="*/ 2147483647 h 227"/>
                <a:gd name="T60" fmla="*/ 2147483647 w 227"/>
                <a:gd name="T61" fmla="*/ 2147483647 h 227"/>
                <a:gd name="T62" fmla="*/ 2147483647 w 227"/>
                <a:gd name="T63" fmla="*/ 2147483647 h 227"/>
                <a:gd name="T64" fmla="*/ 2147483647 w 227"/>
                <a:gd name="T65" fmla="*/ 2147483647 h 227"/>
                <a:gd name="T66" fmla="*/ 2147483647 w 227"/>
                <a:gd name="T67" fmla="*/ 2147483647 h 227"/>
                <a:gd name="T68" fmla="*/ 2147483647 w 227"/>
                <a:gd name="T69" fmla="*/ 2147483647 h 227"/>
                <a:gd name="T70" fmla="*/ 2147483647 w 227"/>
                <a:gd name="T71" fmla="*/ 2147483647 h 227"/>
                <a:gd name="T72" fmla="*/ 2147483647 w 227"/>
                <a:gd name="T73" fmla="*/ 2147483647 h 227"/>
                <a:gd name="T74" fmla="*/ 2147483647 w 227"/>
                <a:gd name="T75" fmla="*/ 2147483647 h 227"/>
                <a:gd name="T76" fmla="*/ 2147483647 w 227"/>
                <a:gd name="T77" fmla="*/ 2147483647 h 227"/>
                <a:gd name="T78" fmla="*/ 2147483647 w 227"/>
                <a:gd name="T79" fmla="*/ 2147483647 h 227"/>
                <a:gd name="T80" fmla="*/ 2147483647 w 227"/>
                <a:gd name="T81" fmla="*/ 2147483647 h 227"/>
                <a:gd name="T82" fmla="*/ 2147483647 w 227"/>
                <a:gd name="T83" fmla="*/ 2147483647 h 227"/>
                <a:gd name="T84" fmla="*/ 2147483647 w 227"/>
                <a:gd name="T85" fmla="*/ 2147483647 h 2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27"/>
                <a:gd name="T130" fmla="*/ 0 h 227"/>
                <a:gd name="T131" fmla="*/ 227 w 227"/>
                <a:gd name="T132" fmla="*/ 227 h 2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27" h="227">
                  <a:moveTo>
                    <a:pt x="227" y="113"/>
                  </a:moveTo>
                  <a:lnTo>
                    <a:pt x="225" y="102"/>
                  </a:lnTo>
                  <a:lnTo>
                    <a:pt x="223" y="90"/>
                  </a:lnTo>
                  <a:lnTo>
                    <a:pt x="221" y="79"/>
                  </a:lnTo>
                  <a:lnTo>
                    <a:pt x="218" y="69"/>
                  </a:lnTo>
                  <a:lnTo>
                    <a:pt x="212" y="60"/>
                  </a:lnTo>
                  <a:lnTo>
                    <a:pt x="207" y="49"/>
                  </a:lnTo>
                  <a:lnTo>
                    <a:pt x="200" y="42"/>
                  </a:lnTo>
                  <a:lnTo>
                    <a:pt x="193" y="33"/>
                  </a:lnTo>
                  <a:lnTo>
                    <a:pt x="186" y="26"/>
                  </a:lnTo>
                  <a:lnTo>
                    <a:pt x="177" y="19"/>
                  </a:lnTo>
                  <a:lnTo>
                    <a:pt x="166" y="14"/>
                  </a:lnTo>
                  <a:lnTo>
                    <a:pt x="158" y="8"/>
                  </a:lnTo>
                  <a:lnTo>
                    <a:pt x="147" y="5"/>
                  </a:lnTo>
                  <a:lnTo>
                    <a:pt x="136" y="3"/>
                  </a:lnTo>
                  <a:lnTo>
                    <a:pt x="124" y="1"/>
                  </a:lnTo>
                  <a:lnTo>
                    <a:pt x="113" y="0"/>
                  </a:lnTo>
                  <a:lnTo>
                    <a:pt x="101" y="1"/>
                  </a:lnTo>
                  <a:lnTo>
                    <a:pt x="90" y="3"/>
                  </a:lnTo>
                  <a:lnTo>
                    <a:pt x="79" y="5"/>
                  </a:lnTo>
                  <a:lnTo>
                    <a:pt x="69" y="8"/>
                  </a:lnTo>
                  <a:lnTo>
                    <a:pt x="58" y="14"/>
                  </a:lnTo>
                  <a:lnTo>
                    <a:pt x="49" y="19"/>
                  </a:lnTo>
                  <a:lnTo>
                    <a:pt x="40" y="26"/>
                  </a:lnTo>
                  <a:lnTo>
                    <a:pt x="33" y="33"/>
                  </a:lnTo>
                  <a:lnTo>
                    <a:pt x="25" y="42"/>
                  </a:lnTo>
                  <a:lnTo>
                    <a:pt x="19" y="49"/>
                  </a:lnTo>
                  <a:lnTo>
                    <a:pt x="14" y="60"/>
                  </a:lnTo>
                  <a:lnTo>
                    <a:pt x="9" y="69"/>
                  </a:lnTo>
                  <a:lnTo>
                    <a:pt x="5" y="79"/>
                  </a:lnTo>
                  <a:lnTo>
                    <a:pt x="1" y="90"/>
                  </a:lnTo>
                  <a:lnTo>
                    <a:pt x="0" y="102"/>
                  </a:lnTo>
                  <a:lnTo>
                    <a:pt x="0" y="113"/>
                  </a:lnTo>
                  <a:lnTo>
                    <a:pt x="0" y="126"/>
                  </a:lnTo>
                  <a:lnTo>
                    <a:pt x="1" y="136"/>
                  </a:lnTo>
                  <a:lnTo>
                    <a:pt x="5" y="147"/>
                  </a:lnTo>
                  <a:lnTo>
                    <a:pt x="9" y="157"/>
                  </a:lnTo>
                  <a:lnTo>
                    <a:pt x="14" y="168"/>
                  </a:lnTo>
                  <a:lnTo>
                    <a:pt x="19" y="177"/>
                  </a:lnTo>
                  <a:lnTo>
                    <a:pt x="25" y="186"/>
                  </a:lnTo>
                  <a:lnTo>
                    <a:pt x="33" y="193"/>
                  </a:lnTo>
                  <a:lnTo>
                    <a:pt x="40" y="202"/>
                  </a:lnTo>
                  <a:lnTo>
                    <a:pt x="49" y="207"/>
                  </a:lnTo>
                  <a:lnTo>
                    <a:pt x="58" y="214"/>
                  </a:lnTo>
                  <a:lnTo>
                    <a:pt x="69" y="218"/>
                  </a:lnTo>
                  <a:lnTo>
                    <a:pt x="79" y="221"/>
                  </a:lnTo>
                  <a:lnTo>
                    <a:pt x="90" y="225"/>
                  </a:lnTo>
                  <a:lnTo>
                    <a:pt x="101" y="227"/>
                  </a:lnTo>
                  <a:lnTo>
                    <a:pt x="113" y="227"/>
                  </a:lnTo>
                  <a:lnTo>
                    <a:pt x="124" y="227"/>
                  </a:lnTo>
                  <a:lnTo>
                    <a:pt x="136" y="225"/>
                  </a:lnTo>
                  <a:lnTo>
                    <a:pt x="147" y="221"/>
                  </a:lnTo>
                  <a:lnTo>
                    <a:pt x="158" y="218"/>
                  </a:lnTo>
                  <a:lnTo>
                    <a:pt x="166" y="214"/>
                  </a:lnTo>
                  <a:lnTo>
                    <a:pt x="177" y="207"/>
                  </a:lnTo>
                  <a:lnTo>
                    <a:pt x="186" y="202"/>
                  </a:lnTo>
                  <a:lnTo>
                    <a:pt x="193" y="193"/>
                  </a:lnTo>
                  <a:lnTo>
                    <a:pt x="200" y="186"/>
                  </a:lnTo>
                  <a:lnTo>
                    <a:pt x="207" y="177"/>
                  </a:lnTo>
                  <a:lnTo>
                    <a:pt x="212" y="168"/>
                  </a:lnTo>
                  <a:lnTo>
                    <a:pt x="218" y="157"/>
                  </a:lnTo>
                  <a:lnTo>
                    <a:pt x="221" y="147"/>
                  </a:lnTo>
                  <a:lnTo>
                    <a:pt x="223" y="136"/>
                  </a:lnTo>
                  <a:lnTo>
                    <a:pt x="225" y="126"/>
                  </a:lnTo>
                  <a:lnTo>
                    <a:pt x="227" y="113"/>
                  </a:lnTo>
                  <a:lnTo>
                    <a:pt x="216" y="113"/>
                  </a:lnTo>
                  <a:lnTo>
                    <a:pt x="214" y="102"/>
                  </a:lnTo>
                  <a:lnTo>
                    <a:pt x="214" y="94"/>
                  </a:lnTo>
                  <a:lnTo>
                    <a:pt x="211" y="83"/>
                  </a:lnTo>
                  <a:lnTo>
                    <a:pt x="207" y="74"/>
                  </a:lnTo>
                  <a:lnTo>
                    <a:pt x="204" y="65"/>
                  </a:lnTo>
                  <a:lnTo>
                    <a:pt x="198" y="56"/>
                  </a:lnTo>
                  <a:lnTo>
                    <a:pt x="191" y="48"/>
                  </a:lnTo>
                  <a:lnTo>
                    <a:pt x="186" y="40"/>
                  </a:lnTo>
                  <a:lnTo>
                    <a:pt x="179" y="35"/>
                  </a:lnTo>
                  <a:lnTo>
                    <a:pt x="170" y="28"/>
                  </a:lnTo>
                  <a:lnTo>
                    <a:pt x="161" y="23"/>
                  </a:lnTo>
                  <a:lnTo>
                    <a:pt x="152" y="19"/>
                  </a:lnTo>
                  <a:lnTo>
                    <a:pt x="143" y="16"/>
                  </a:lnTo>
                  <a:lnTo>
                    <a:pt x="133" y="14"/>
                  </a:lnTo>
                  <a:lnTo>
                    <a:pt x="124" y="12"/>
                  </a:lnTo>
                  <a:lnTo>
                    <a:pt x="113" y="10"/>
                  </a:lnTo>
                  <a:lnTo>
                    <a:pt x="103" y="12"/>
                  </a:lnTo>
                  <a:lnTo>
                    <a:pt x="92" y="14"/>
                  </a:lnTo>
                  <a:lnTo>
                    <a:pt x="83" y="16"/>
                  </a:lnTo>
                  <a:lnTo>
                    <a:pt x="72" y="19"/>
                  </a:lnTo>
                  <a:lnTo>
                    <a:pt x="64" y="23"/>
                  </a:lnTo>
                  <a:lnTo>
                    <a:pt x="55" y="28"/>
                  </a:lnTo>
                  <a:lnTo>
                    <a:pt x="48" y="35"/>
                  </a:lnTo>
                  <a:lnTo>
                    <a:pt x="40" y="40"/>
                  </a:lnTo>
                  <a:lnTo>
                    <a:pt x="33" y="48"/>
                  </a:lnTo>
                  <a:lnTo>
                    <a:pt x="28" y="56"/>
                  </a:lnTo>
                  <a:lnTo>
                    <a:pt x="23" y="65"/>
                  </a:lnTo>
                  <a:lnTo>
                    <a:pt x="17" y="74"/>
                  </a:lnTo>
                  <a:lnTo>
                    <a:pt x="14" y="83"/>
                  </a:lnTo>
                  <a:lnTo>
                    <a:pt x="12" y="94"/>
                  </a:lnTo>
                  <a:lnTo>
                    <a:pt x="10" y="102"/>
                  </a:lnTo>
                  <a:lnTo>
                    <a:pt x="10" y="113"/>
                  </a:lnTo>
                  <a:lnTo>
                    <a:pt x="10" y="124"/>
                  </a:lnTo>
                  <a:lnTo>
                    <a:pt x="12" y="134"/>
                  </a:lnTo>
                  <a:lnTo>
                    <a:pt x="14" y="143"/>
                  </a:lnTo>
                  <a:lnTo>
                    <a:pt x="17" y="154"/>
                  </a:lnTo>
                  <a:lnTo>
                    <a:pt x="23" y="163"/>
                  </a:lnTo>
                  <a:lnTo>
                    <a:pt x="28" y="172"/>
                  </a:lnTo>
                  <a:lnTo>
                    <a:pt x="33" y="179"/>
                  </a:lnTo>
                  <a:lnTo>
                    <a:pt x="40" y="186"/>
                  </a:lnTo>
                  <a:lnTo>
                    <a:pt x="48" y="193"/>
                  </a:lnTo>
                  <a:lnTo>
                    <a:pt x="55" y="198"/>
                  </a:lnTo>
                  <a:lnTo>
                    <a:pt x="64" y="204"/>
                  </a:lnTo>
                  <a:lnTo>
                    <a:pt x="72" y="209"/>
                  </a:lnTo>
                  <a:lnTo>
                    <a:pt x="83" y="212"/>
                  </a:lnTo>
                  <a:lnTo>
                    <a:pt x="92" y="214"/>
                  </a:lnTo>
                  <a:lnTo>
                    <a:pt x="103" y="216"/>
                  </a:lnTo>
                  <a:lnTo>
                    <a:pt x="113" y="216"/>
                  </a:lnTo>
                  <a:lnTo>
                    <a:pt x="124" y="216"/>
                  </a:lnTo>
                  <a:lnTo>
                    <a:pt x="133" y="214"/>
                  </a:lnTo>
                  <a:lnTo>
                    <a:pt x="143" y="212"/>
                  </a:lnTo>
                  <a:lnTo>
                    <a:pt x="152" y="209"/>
                  </a:lnTo>
                  <a:lnTo>
                    <a:pt x="161" y="204"/>
                  </a:lnTo>
                  <a:lnTo>
                    <a:pt x="170" y="198"/>
                  </a:lnTo>
                  <a:lnTo>
                    <a:pt x="179" y="193"/>
                  </a:lnTo>
                  <a:lnTo>
                    <a:pt x="186" y="186"/>
                  </a:lnTo>
                  <a:lnTo>
                    <a:pt x="191" y="179"/>
                  </a:lnTo>
                  <a:lnTo>
                    <a:pt x="198" y="172"/>
                  </a:lnTo>
                  <a:lnTo>
                    <a:pt x="204" y="163"/>
                  </a:lnTo>
                  <a:lnTo>
                    <a:pt x="207" y="154"/>
                  </a:lnTo>
                  <a:lnTo>
                    <a:pt x="211" y="143"/>
                  </a:lnTo>
                  <a:lnTo>
                    <a:pt x="214" y="134"/>
                  </a:lnTo>
                  <a:lnTo>
                    <a:pt x="214" y="124"/>
                  </a:lnTo>
                  <a:lnTo>
                    <a:pt x="216" y="113"/>
                  </a:lnTo>
                  <a:lnTo>
                    <a:pt x="227" y="113"/>
                  </a:lnTo>
                  <a:close/>
                </a:path>
              </a:pathLst>
            </a:custGeom>
            <a:solidFill>
              <a:srgbClr val="EBF7FF"/>
            </a:solidFill>
            <a:ln w="9525">
              <a:noFill/>
              <a:round/>
              <a:headEnd/>
              <a:tailEnd/>
            </a:ln>
          </p:spPr>
          <p:txBody>
            <a:bodyPr/>
            <a:lstStyle/>
            <a:p>
              <a:endParaRPr lang="en-US"/>
            </a:p>
          </p:txBody>
        </p:sp>
        <p:sp>
          <p:nvSpPr>
            <p:cNvPr id="53442" name="Freeform 195"/>
            <p:cNvSpPr>
              <a:spLocks/>
            </p:cNvSpPr>
            <p:nvPr/>
          </p:nvSpPr>
          <p:spPr bwMode="auto">
            <a:xfrm>
              <a:off x="4528579" y="3197246"/>
              <a:ext cx="304800" cy="342900"/>
            </a:xfrm>
            <a:custGeom>
              <a:avLst/>
              <a:gdLst>
                <a:gd name="T0" fmla="*/ 2147483647 w 216"/>
                <a:gd name="T1" fmla="*/ 2147483647 h 216"/>
                <a:gd name="T2" fmla="*/ 2147483647 w 216"/>
                <a:gd name="T3" fmla="*/ 2147483647 h 216"/>
                <a:gd name="T4" fmla="*/ 2147483647 w 216"/>
                <a:gd name="T5" fmla="*/ 2147483647 h 216"/>
                <a:gd name="T6" fmla="*/ 2147483647 w 216"/>
                <a:gd name="T7" fmla="*/ 2147483647 h 216"/>
                <a:gd name="T8" fmla="*/ 2147483647 w 216"/>
                <a:gd name="T9" fmla="*/ 2147483647 h 216"/>
                <a:gd name="T10" fmla="*/ 2147483647 w 216"/>
                <a:gd name="T11" fmla="*/ 2147483647 h 216"/>
                <a:gd name="T12" fmla="*/ 2147483647 w 216"/>
                <a:gd name="T13" fmla="*/ 2147483647 h 216"/>
                <a:gd name="T14" fmla="*/ 2147483647 w 216"/>
                <a:gd name="T15" fmla="*/ 2147483647 h 216"/>
                <a:gd name="T16" fmla="*/ 2147483647 w 216"/>
                <a:gd name="T17" fmla="*/ 2147483647 h 216"/>
                <a:gd name="T18" fmla="*/ 2147483647 w 216"/>
                <a:gd name="T19" fmla="*/ 2147483647 h 216"/>
                <a:gd name="T20" fmla="*/ 0 w 216"/>
                <a:gd name="T21" fmla="*/ 2147483647 h 216"/>
                <a:gd name="T22" fmla="*/ 2147483647 w 216"/>
                <a:gd name="T23" fmla="*/ 2147483647 h 216"/>
                <a:gd name="T24" fmla="*/ 2147483647 w 216"/>
                <a:gd name="T25" fmla="*/ 2147483647 h 216"/>
                <a:gd name="T26" fmla="*/ 2147483647 w 216"/>
                <a:gd name="T27" fmla="*/ 2147483647 h 216"/>
                <a:gd name="T28" fmla="*/ 2147483647 w 216"/>
                <a:gd name="T29" fmla="*/ 2147483647 h 216"/>
                <a:gd name="T30" fmla="*/ 2147483647 w 216"/>
                <a:gd name="T31" fmla="*/ 2147483647 h 216"/>
                <a:gd name="T32" fmla="*/ 2147483647 w 216"/>
                <a:gd name="T33" fmla="*/ 2147483647 h 216"/>
                <a:gd name="T34" fmla="*/ 2147483647 w 216"/>
                <a:gd name="T35" fmla="*/ 2147483647 h 216"/>
                <a:gd name="T36" fmla="*/ 2147483647 w 216"/>
                <a:gd name="T37" fmla="*/ 2147483647 h 216"/>
                <a:gd name="T38" fmla="*/ 2147483647 w 216"/>
                <a:gd name="T39" fmla="*/ 2147483647 h 216"/>
                <a:gd name="T40" fmla="*/ 2147483647 w 216"/>
                <a:gd name="T41" fmla="*/ 2147483647 h 216"/>
                <a:gd name="T42" fmla="*/ 2147483647 w 216"/>
                <a:gd name="T43" fmla="*/ 2147483647 h 216"/>
                <a:gd name="T44" fmla="*/ 2147483647 w 216"/>
                <a:gd name="T45" fmla="*/ 2147483647 h 216"/>
                <a:gd name="T46" fmla="*/ 2147483647 w 216"/>
                <a:gd name="T47" fmla="*/ 2147483647 h 216"/>
                <a:gd name="T48" fmla="*/ 2147483647 w 216"/>
                <a:gd name="T49" fmla="*/ 2147483647 h 216"/>
                <a:gd name="T50" fmla="*/ 2147483647 w 216"/>
                <a:gd name="T51" fmla="*/ 2147483647 h 216"/>
                <a:gd name="T52" fmla="*/ 2147483647 w 216"/>
                <a:gd name="T53" fmla="*/ 2147483647 h 216"/>
                <a:gd name="T54" fmla="*/ 2147483647 w 216"/>
                <a:gd name="T55" fmla="*/ 2147483647 h 216"/>
                <a:gd name="T56" fmla="*/ 2147483647 w 216"/>
                <a:gd name="T57" fmla="*/ 2147483647 h 216"/>
                <a:gd name="T58" fmla="*/ 2147483647 w 216"/>
                <a:gd name="T59" fmla="*/ 2147483647 h 216"/>
                <a:gd name="T60" fmla="*/ 2147483647 w 216"/>
                <a:gd name="T61" fmla="*/ 2147483647 h 216"/>
                <a:gd name="T62" fmla="*/ 2147483647 w 216"/>
                <a:gd name="T63" fmla="*/ 2147483647 h 216"/>
                <a:gd name="T64" fmla="*/ 2147483647 w 216"/>
                <a:gd name="T65" fmla="*/ 2147483647 h 216"/>
                <a:gd name="T66" fmla="*/ 2147483647 w 216"/>
                <a:gd name="T67" fmla="*/ 2147483647 h 216"/>
                <a:gd name="T68" fmla="*/ 2147483647 w 216"/>
                <a:gd name="T69" fmla="*/ 2147483647 h 216"/>
                <a:gd name="T70" fmla="*/ 2147483647 w 216"/>
                <a:gd name="T71" fmla="*/ 2147483647 h 216"/>
                <a:gd name="T72" fmla="*/ 2147483647 w 216"/>
                <a:gd name="T73" fmla="*/ 2147483647 h 216"/>
                <a:gd name="T74" fmla="*/ 2147483647 w 216"/>
                <a:gd name="T75" fmla="*/ 2147483647 h 216"/>
                <a:gd name="T76" fmla="*/ 2147483647 w 216"/>
                <a:gd name="T77" fmla="*/ 2147483647 h 216"/>
                <a:gd name="T78" fmla="*/ 2147483647 w 216"/>
                <a:gd name="T79" fmla="*/ 2147483647 h 216"/>
                <a:gd name="T80" fmla="*/ 2147483647 w 216"/>
                <a:gd name="T81" fmla="*/ 2147483647 h 216"/>
                <a:gd name="T82" fmla="*/ 2147483647 w 216"/>
                <a:gd name="T83" fmla="*/ 2147483647 h 216"/>
                <a:gd name="T84" fmla="*/ 2147483647 w 216"/>
                <a:gd name="T85" fmla="*/ 2147483647 h 21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6"/>
                <a:gd name="T130" fmla="*/ 0 h 216"/>
                <a:gd name="T131" fmla="*/ 216 w 216"/>
                <a:gd name="T132" fmla="*/ 216 h 21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6" h="216">
                  <a:moveTo>
                    <a:pt x="216" y="108"/>
                  </a:moveTo>
                  <a:lnTo>
                    <a:pt x="215" y="97"/>
                  </a:lnTo>
                  <a:lnTo>
                    <a:pt x="215" y="87"/>
                  </a:lnTo>
                  <a:lnTo>
                    <a:pt x="211" y="76"/>
                  </a:lnTo>
                  <a:lnTo>
                    <a:pt x="207" y="67"/>
                  </a:lnTo>
                  <a:lnTo>
                    <a:pt x="202" y="57"/>
                  </a:lnTo>
                  <a:lnTo>
                    <a:pt x="197" y="48"/>
                  </a:lnTo>
                  <a:lnTo>
                    <a:pt x="192" y="39"/>
                  </a:lnTo>
                  <a:lnTo>
                    <a:pt x="184" y="32"/>
                  </a:lnTo>
                  <a:lnTo>
                    <a:pt x="177" y="25"/>
                  </a:lnTo>
                  <a:lnTo>
                    <a:pt x="168" y="19"/>
                  </a:lnTo>
                  <a:lnTo>
                    <a:pt x="160" y="14"/>
                  </a:lnTo>
                  <a:lnTo>
                    <a:pt x="151" y="9"/>
                  </a:lnTo>
                  <a:lnTo>
                    <a:pt x="140" y="5"/>
                  </a:lnTo>
                  <a:lnTo>
                    <a:pt x="129" y="3"/>
                  </a:lnTo>
                  <a:lnTo>
                    <a:pt x="119" y="2"/>
                  </a:lnTo>
                  <a:lnTo>
                    <a:pt x="108" y="0"/>
                  </a:lnTo>
                  <a:lnTo>
                    <a:pt x="98" y="2"/>
                  </a:lnTo>
                  <a:lnTo>
                    <a:pt x="87" y="3"/>
                  </a:lnTo>
                  <a:lnTo>
                    <a:pt x="76" y="5"/>
                  </a:lnTo>
                  <a:lnTo>
                    <a:pt x="66" y="9"/>
                  </a:lnTo>
                  <a:lnTo>
                    <a:pt x="57" y="14"/>
                  </a:lnTo>
                  <a:lnTo>
                    <a:pt x="48" y="19"/>
                  </a:lnTo>
                  <a:lnTo>
                    <a:pt x="39" y="25"/>
                  </a:lnTo>
                  <a:lnTo>
                    <a:pt x="32" y="32"/>
                  </a:lnTo>
                  <a:lnTo>
                    <a:pt x="25" y="39"/>
                  </a:lnTo>
                  <a:lnTo>
                    <a:pt x="18" y="48"/>
                  </a:lnTo>
                  <a:lnTo>
                    <a:pt x="12" y="57"/>
                  </a:lnTo>
                  <a:lnTo>
                    <a:pt x="9" y="67"/>
                  </a:lnTo>
                  <a:lnTo>
                    <a:pt x="5" y="76"/>
                  </a:lnTo>
                  <a:lnTo>
                    <a:pt x="2" y="87"/>
                  </a:lnTo>
                  <a:lnTo>
                    <a:pt x="0" y="97"/>
                  </a:lnTo>
                  <a:lnTo>
                    <a:pt x="0" y="108"/>
                  </a:lnTo>
                  <a:lnTo>
                    <a:pt x="0" y="119"/>
                  </a:lnTo>
                  <a:lnTo>
                    <a:pt x="2" y="131"/>
                  </a:lnTo>
                  <a:lnTo>
                    <a:pt x="5" y="140"/>
                  </a:lnTo>
                  <a:lnTo>
                    <a:pt x="9" y="151"/>
                  </a:lnTo>
                  <a:lnTo>
                    <a:pt x="12" y="160"/>
                  </a:lnTo>
                  <a:lnTo>
                    <a:pt x="18" y="168"/>
                  </a:lnTo>
                  <a:lnTo>
                    <a:pt x="25" y="177"/>
                  </a:lnTo>
                  <a:lnTo>
                    <a:pt x="32" y="184"/>
                  </a:lnTo>
                  <a:lnTo>
                    <a:pt x="39" y="191"/>
                  </a:lnTo>
                  <a:lnTo>
                    <a:pt x="48" y="199"/>
                  </a:lnTo>
                  <a:lnTo>
                    <a:pt x="57" y="204"/>
                  </a:lnTo>
                  <a:lnTo>
                    <a:pt x="66" y="207"/>
                  </a:lnTo>
                  <a:lnTo>
                    <a:pt x="76" y="211"/>
                  </a:lnTo>
                  <a:lnTo>
                    <a:pt x="87" y="215"/>
                  </a:lnTo>
                  <a:lnTo>
                    <a:pt x="98" y="216"/>
                  </a:lnTo>
                  <a:lnTo>
                    <a:pt x="108" y="216"/>
                  </a:lnTo>
                  <a:lnTo>
                    <a:pt x="119" y="216"/>
                  </a:lnTo>
                  <a:lnTo>
                    <a:pt x="129" y="215"/>
                  </a:lnTo>
                  <a:lnTo>
                    <a:pt x="140" y="211"/>
                  </a:lnTo>
                  <a:lnTo>
                    <a:pt x="151" y="207"/>
                  </a:lnTo>
                  <a:lnTo>
                    <a:pt x="160" y="204"/>
                  </a:lnTo>
                  <a:lnTo>
                    <a:pt x="168" y="199"/>
                  </a:lnTo>
                  <a:lnTo>
                    <a:pt x="177" y="191"/>
                  </a:lnTo>
                  <a:lnTo>
                    <a:pt x="184" y="184"/>
                  </a:lnTo>
                  <a:lnTo>
                    <a:pt x="192" y="177"/>
                  </a:lnTo>
                  <a:lnTo>
                    <a:pt x="197" y="168"/>
                  </a:lnTo>
                  <a:lnTo>
                    <a:pt x="202" y="160"/>
                  </a:lnTo>
                  <a:lnTo>
                    <a:pt x="207" y="151"/>
                  </a:lnTo>
                  <a:lnTo>
                    <a:pt x="211" y="140"/>
                  </a:lnTo>
                  <a:lnTo>
                    <a:pt x="215" y="131"/>
                  </a:lnTo>
                  <a:lnTo>
                    <a:pt x="215" y="119"/>
                  </a:lnTo>
                  <a:lnTo>
                    <a:pt x="216" y="108"/>
                  </a:lnTo>
                  <a:lnTo>
                    <a:pt x="206" y="108"/>
                  </a:lnTo>
                  <a:lnTo>
                    <a:pt x="204" y="99"/>
                  </a:lnTo>
                  <a:lnTo>
                    <a:pt x="204" y="89"/>
                  </a:lnTo>
                  <a:lnTo>
                    <a:pt x="200" y="80"/>
                  </a:lnTo>
                  <a:lnTo>
                    <a:pt x="197" y="71"/>
                  </a:lnTo>
                  <a:lnTo>
                    <a:pt x="193" y="62"/>
                  </a:lnTo>
                  <a:lnTo>
                    <a:pt x="188" y="55"/>
                  </a:lnTo>
                  <a:lnTo>
                    <a:pt x="183" y="46"/>
                  </a:lnTo>
                  <a:lnTo>
                    <a:pt x="177" y="39"/>
                  </a:lnTo>
                  <a:lnTo>
                    <a:pt x="170" y="34"/>
                  </a:lnTo>
                  <a:lnTo>
                    <a:pt x="161" y="28"/>
                  </a:lnTo>
                  <a:lnTo>
                    <a:pt x="154" y="23"/>
                  </a:lnTo>
                  <a:lnTo>
                    <a:pt x="145" y="19"/>
                  </a:lnTo>
                  <a:lnTo>
                    <a:pt x="137" y="16"/>
                  </a:lnTo>
                  <a:lnTo>
                    <a:pt x="128" y="14"/>
                  </a:lnTo>
                  <a:lnTo>
                    <a:pt x="117" y="12"/>
                  </a:lnTo>
                  <a:lnTo>
                    <a:pt x="108" y="11"/>
                  </a:lnTo>
                  <a:lnTo>
                    <a:pt x="98" y="12"/>
                  </a:lnTo>
                  <a:lnTo>
                    <a:pt x="89" y="14"/>
                  </a:lnTo>
                  <a:lnTo>
                    <a:pt x="78" y="16"/>
                  </a:lnTo>
                  <a:lnTo>
                    <a:pt x="69" y="19"/>
                  </a:lnTo>
                  <a:lnTo>
                    <a:pt x="62" y="23"/>
                  </a:lnTo>
                  <a:lnTo>
                    <a:pt x="53" y="28"/>
                  </a:lnTo>
                  <a:lnTo>
                    <a:pt x="46" y="34"/>
                  </a:lnTo>
                  <a:lnTo>
                    <a:pt x="39" y="39"/>
                  </a:lnTo>
                  <a:lnTo>
                    <a:pt x="32" y="46"/>
                  </a:lnTo>
                  <a:lnTo>
                    <a:pt x="27" y="55"/>
                  </a:lnTo>
                  <a:lnTo>
                    <a:pt x="23" y="62"/>
                  </a:lnTo>
                  <a:lnTo>
                    <a:pt x="18" y="71"/>
                  </a:lnTo>
                  <a:lnTo>
                    <a:pt x="14" y="80"/>
                  </a:lnTo>
                  <a:lnTo>
                    <a:pt x="12" y="89"/>
                  </a:lnTo>
                  <a:lnTo>
                    <a:pt x="11" y="99"/>
                  </a:lnTo>
                  <a:lnTo>
                    <a:pt x="11" y="108"/>
                  </a:lnTo>
                  <a:lnTo>
                    <a:pt x="11" y="119"/>
                  </a:lnTo>
                  <a:lnTo>
                    <a:pt x="12" y="128"/>
                  </a:lnTo>
                  <a:lnTo>
                    <a:pt x="14" y="138"/>
                  </a:lnTo>
                  <a:lnTo>
                    <a:pt x="18" y="147"/>
                  </a:lnTo>
                  <a:lnTo>
                    <a:pt x="23" y="154"/>
                  </a:lnTo>
                  <a:lnTo>
                    <a:pt x="27" y="163"/>
                  </a:lnTo>
                  <a:lnTo>
                    <a:pt x="32" y="170"/>
                  </a:lnTo>
                  <a:lnTo>
                    <a:pt x="39" y="177"/>
                  </a:lnTo>
                  <a:lnTo>
                    <a:pt x="46" y="184"/>
                  </a:lnTo>
                  <a:lnTo>
                    <a:pt x="53" y="190"/>
                  </a:lnTo>
                  <a:lnTo>
                    <a:pt x="62" y="193"/>
                  </a:lnTo>
                  <a:lnTo>
                    <a:pt x="69" y="199"/>
                  </a:lnTo>
                  <a:lnTo>
                    <a:pt x="78" y="202"/>
                  </a:lnTo>
                  <a:lnTo>
                    <a:pt x="89" y="204"/>
                  </a:lnTo>
                  <a:lnTo>
                    <a:pt x="98" y="206"/>
                  </a:lnTo>
                  <a:lnTo>
                    <a:pt x="108" y="206"/>
                  </a:lnTo>
                  <a:lnTo>
                    <a:pt x="117" y="206"/>
                  </a:lnTo>
                  <a:lnTo>
                    <a:pt x="128" y="204"/>
                  </a:lnTo>
                  <a:lnTo>
                    <a:pt x="137" y="202"/>
                  </a:lnTo>
                  <a:lnTo>
                    <a:pt x="145" y="199"/>
                  </a:lnTo>
                  <a:lnTo>
                    <a:pt x="154" y="193"/>
                  </a:lnTo>
                  <a:lnTo>
                    <a:pt x="161" y="190"/>
                  </a:lnTo>
                  <a:lnTo>
                    <a:pt x="170" y="184"/>
                  </a:lnTo>
                  <a:lnTo>
                    <a:pt x="177" y="177"/>
                  </a:lnTo>
                  <a:lnTo>
                    <a:pt x="183" y="170"/>
                  </a:lnTo>
                  <a:lnTo>
                    <a:pt x="188" y="163"/>
                  </a:lnTo>
                  <a:lnTo>
                    <a:pt x="193" y="154"/>
                  </a:lnTo>
                  <a:lnTo>
                    <a:pt x="197" y="147"/>
                  </a:lnTo>
                  <a:lnTo>
                    <a:pt x="200" y="138"/>
                  </a:lnTo>
                  <a:lnTo>
                    <a:pt x="204" y="128"/>
                  </a:lnTo>
                  <a:lnTo>
                    <a:pt x="204" y="119"/>
                  </a:lnTo>
                  <a:lnTo>
                    <a:pt x="206" y="108"/>
                  </a:lnTo>
                  <a:lnTo>
                    <a:pt x="216" y="108"/>
                  </a:lnTo>
                  <a:close/>
                </a:path>
              </a:pathLst>
            </a:custGeom>
            <a:solidFill>
              <a:srgbClr val="ECF7FF"/>
            </a:solidFill>
            <a:ln w="9525">
              <a:noFill/>
              <a:round/>
              <a:headEnd/>
              <a:tailEnd/>
            </a:ln>
          </p:spPr>
          <p:txBody>
            <a:bodyPr/>
            <a:lstStyle/>
            <a:p>
              <a:endParaRPr lang="en-US"/>
            </a:p>
          </p:txBody>
        </p:sp>
        <p:sp>
          <p:nvSpPr>
            <p:cNvPr id="53443" name="Freeform 196"/>
            <p:cNvSpPr>
              <a:spLocks/>
            </p:cNvSpPr>
            <p:nvPr/>
          </p:nvSpPr>
          <p:spPr bwMode="auto">
            <a:xfrm>
              <a:off x="4535637" y="3205188"/>
              <a:ext cx="290689" cy="327025"/>
            </a:xfrm>
            <a:custGeom>
              <a:avLst/>
              <a:gdLst>
                <a:gd name="T0" fmla="*/ 2147483647 w 206"/>
                <a:gd name="T1" fmla="*/ 2147483647 h 206"/>
                <a:gd name="T2" fmla="*/ 2147483647 w 206"/>
                <a:gd name="T3" fmla="*/ 2147483647 h 206"/>
                <a:gd name="T4" fmla="*/ 2147483647 w 206"/>
                <a:gd name="T5" fmla="*/ 2147483647 h 206"/>
                <a:gd name="T6" fmla="*/ 2147483647 w 206"/>
                <a:gd name="T7" fmla="*/ 2147483647 h 206"/>
                <a:gd name="T8" fmla="*/ 2147483647 w 206"/>
                <a:gd name="T9" fmla="*/ 2147483647 h 206"/>
                <a:gd name="T10" fmla="*/ 2147483647 w 206"/>
                <a:gd name="T11" fmla="*/ 2147483647 h 206"/>
                <a:gd name="T12" fmla="*/ 2147483647 w 206"/>
                <a:gd name="T13" fmla="*/ 2147483647 h 206"/>
                <a:gd name="T14" fmla="*/ 2147483647 w 206"/>
                <a:gd name="T15" fmla="*/ 2147483647 h 206"/>
                <a:gd name="T16" fmla="*/ 2147483647 w 206"/>
                <a:gd name="T17" fmla="*/ 2147483647 h 206"/>
                <a:gd name="T18" fmla="*/ 2147483647 w 206"/>
                <a:gd name="T19" fmla="*/ 2147483647 h 206"/>
                <a:gd name="T20" fmla="*/ 2147483647 w 206"/>
                <a:gd name="T21" fmla="*/ 2147483647 h 206"/>
                <a:gd name="T22" fmla="*/ 2147483647 w 206"/>
                <a:gd name="T23" fmla="*/ 2147483647 h 206"/>
                <a:gd name="T24" fmla="*/ 2147483647 w 206"/>
                <a:gd name="T25" fmla="*/ 2147483647 h 206"/>
                <a:gd name="T26" fmla="*/ 2147483647 w 206"/>
                <a:gd name="T27" fmla="*/ 2147483647 h 206"/>
                <a:gd name="T28" fmla="*/ 2147483647 w 206"/>
                <a:gd name="T29" fmla="*/ 2147483647 h 206"/>
                <a:gd name="T30" fmla="*/ 0 w 206"/>
                <a:gd name="T31" fmla="*/ 2147483647 h 206"/>
                <a:gd name="T32" fmla="*/ 0 w 206"/>
                <a:gd name="T33" fmla="*/ 2147483647 h 206"/>
                <a:gd name="T34" fmla="*/ 2147483647 w 206"/>
                <a:gd name="T35" fmla="*/ 2147483647 h 206"/>
                <a:gd name="T36" fmla="*/ 2147483647 w 206"/>
                <a:gd name="T37" fmla="*/ 2147483647 h 206"/>
                <a:gd name="T38" fmla="*/ 2147483647 w 206"/>
                <a:gd name="T39" fmla="*/ 2147483647 h 206"/>
                <a:gd name="T40" fmla="*/ 2147483647 w 206"/>
                <a:gd name="T41" fmla="*/ 2147483647 h 206"/>
                <a:gd name="T42" fmla="*/ 2147483647 w 206"/>
                <a:gd name="T43" fmla="*/ 2147483647 h 206"/>
                <a:gd name="T44" fmla="*/ 2147483647 w 206"/>
                <a:gd name="T45" fmla="*/ 2147483647 h 206"/>
                <a:gd name="T46" fmla="*/ 2147483647 w 206"/>
                <a:gd name="T47" fmla="*/ 2147483647 h 206"/>
                <a:gd name="T48" fmla="*/ 2147483647 w 206"/>
                <a:gd name="T49" fmla="*/ 2147483647 h 206"/>
                <a:gd name="T50" fmla="*/ 2147483647 w 206"/>
                <a:gd name="T51" fmla="*/ 2147483647 h 206"/>
                <a:gd name="T52" fmla="*/ 2147483647 w 206"/>
                <a:gd name="T53" fmla="*/ 2147483647 h 206"/>
                <a:gd name="T54" fmla="*/ 2147483647 w 206"/>
                <a:gd name="T55" fmla="*/ 2147483647 h 206"/>
                <a:gd name="T56" fmla="*/ 2147483647 w 206"/>
                <a:gd name="T57" fmla="*/ 2147483647 h 206"/>
                <a:gd name="T58" fmla="*/ 2147483647 w 206"/>
                <a:gd name="T59" fmla="*/ 2147483647 h 206"/>
                <a:gd name="T60" fmla="*/ 2147483647 w 206"/>
                <a:gd name="T61" fmla="*/ 2147483647 h 206"/>
                <a:gd name="T62" fmla="*/ 2147483647 w 206"/>
                <a:gd name="T63" fmla="*/ 2147483647 h 206"/>
                <a:gd name="T64" fmla="*/ 2147483647 w 206"/>
                <a:gd name="T65" fmla="*/ 2147483647 h 206"/>
                <a:gd name="T66" fmla="*/ 2147483647 w 206"/>
                <a:gd name="T67" fmla="*/ 2147483647 h 206"/>
                <a:gd name="T68" fmla="*/ 2147483647 w 206"/>
                <a:gd name="T69" fmla="*/ 2147483647 h 206"/>
                <a:gd name="T70" fmla="*/ 2147483647 w 206"/>
                <a:gd name="T71" fmla="*/ 2147483647 h 206"/>
                <a:gd name="T72" fmla="*/ 2147483647 w 206"/>
                <a:gd name="T73" fmla="*/ 2147483647 h 206"/>
                <a:gd name="T74" fmla="*/ 2147483647 w 206"/>
                <a:gd name="T75" fmla="*/ 2147483647 h 206"/>
                <a:gd name="T76" fmla="*/ 2147483647 w 206"/>
                <a:gd name="T77" fmla="*/ 2147483647 h 206"/>
                <a:gd name="T78" fmla="*/ 2147483647 w 206"/>
                <a:gd name="T79" fmla="*/ 2147483647 h 206"/>
                <a:gd name="T80" fmla="*/ 2147483647 w 206"/>
                <a:gd name="T81" fmla="*/ 2147483647 h 206"/>
                <a:gd name="T82" fmla="*/ 2147483647 w 206"/>
                <a:gd name="T83" fmla="*/ 2147483647 h 206"/>
                <a:gd name="T84" fmla="*/ 2147483647 w 206"/>
                <a:gd name="T85" fmla="*/ 2147483647 h 206"/>
                <a:gd name="T86" fmla="*/ 2147483647 w 206"/>
                <a:gd name="T87" fmla="*/ 2147483647 h 206"/>
                <a:gd name="T88" fmla="*/ 2147483647 w 206"/>
                <a:gd name="T89" fmla="*/ 2147483647 h 206"/>
                <a:gd name="T90" fmla="*/ 2147483647 w 206"/>
                <a:gd name="T91" fmla="*/ 2147483647 h 206"/>
                <a:gd name="T92" fmla="*/ 2147483647 w 206"/>
                <a:gd name="T93" fmla="*/ 2147483647 h 206"/>
                <a:gd name="T94" fmla="*/ 2147483647 w 206"/>
                <a:gd name="T95" fmla="*/ 2147483647 h 206"/>
                <a:gd name="T96" fmla="*/ 2147483647 w 206"/>
                <a:gd name="T97" fmla="*/ 2147483647 h 206"/>
                <a:gd name="T98" fmla="*/ 2147483647 w 206"/>
                <a:gd name="T99" fmla="*/ 2147483647 h 206"/>
                <a:gd name="T100" fmla="*/ 2147483647 w 206"/>
                <a:gd name="T101" fmla="*/ 2147483647 h 206"/>
                <a:gd name="T102" fmla="*/ 2147483647 w 206"/>
                <a:gd name="T103" fmla="*/ 2147483647 h 206"/>
                <a:gd name="T104" fmla="*/ 2147483647 w 206"/>
                <a:gd name="T105" fmla="*/ 2147483647 h 206"/>
                <a:gd name="T106" fmla="*/ 2147483647 w 206"/>
                <a:gd name="T107" fmla="*/ 2147483647 h 206"/>
                <a:gd name="T108" fmla="*/ 2147483647 w 206"/>
                <a:gd name="T109" fmla="*/ 2147483647 h 206"/>
                <a:gd name="T110" fmla="*/ 2147483647 w 206"/>
                <a:gd name="T111" fmla="*/ 2147483647 h 206"/>
                <a:gd name="T112" fmla="*/ 2147483647 w 206"/>
                <a:gd name="T113" fmla="*/ 2147483647 h 2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6"/>
                <a:gd name="T172" fmla="*/ 0 h 206"/>
                <a:gd name="T173" fmla="*/ 206 w 206"/>
                <a:gd name="T174" fmla="*/ 206 h 2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6" h="206">
                  <a:moveTo>
                    <a:pt x="206" y="103"/>
                  </a:moveTo>
                  <a:lnTo>
                    <a:pt x="204" y="92"/>
                  </a:lnTo>
                  <a:lnTo>
                    <a:pt x="204" y="84"/>
                  </a:lnTo>
                  <a:lnTo>
                    <a:pt x="201" y="73"/>
                  </a:lnTo>
                  <a:lnTo>
                    <a:pt x="197" y="64"/>
                  </a:lnTo>
                  <a:lnTo>
                    <a:pt x="194" y="55"/>
                  </a:lnTo>
                  <a:lnTo>
                    <a:pt x="188" y="46"/>
                  </a:lnTo>
                  <a:lnTo>
                    <a:pt x="181" y="38"/>
                  </a:lnTo>
                  <a:lnTo>
                    <a:pt x="176" y="30"/>
                  </a:lnTo>
                  <a:lnTo>
                    <a:pt x="169" y="25"/>
                  </a:lnTo>
                  <a:lnTo>
                    <a:pt x="160" y="18"/>
                  </a:lnTo>
                  <a:lnTo>
                    <a:pt x="151" y="13"/>
                  </a:lnTo>
                  <a:lnTo>
                    <a:pt x="142" y="9"/>
                  </a:lnTo>
                  <a:lnTo>
                    <a:pt x="133" y="6"/>
                  </a:lnTo>
                  <a:lnTo>
                    <a:pt x="123" y="4"/>
                  </a:lnTo>
                  <a:lnTo>
                    <a:pt x="114" y="2"/>
                  </a:lnTo>
                  <a:lnTo>
                    <a:pt x="103" y="0"/>
                  </a:lnTo>
                  <a:lnTo>
                    <a:pt x="93" y="2"/>
                  </a:lnTo>
                  <a:lnTo>
                    <a:pt x="82" y="4"/>
                  </a:lnTo>
                  <a:lnTo>
                    <a:pt x="73" y="6"/>
                  </a:lnTo>
                  <a:lnTo>
                    <a:pt x="62" y="9"/>
                  </a:lnTo>
                  <a:lnTo>
                    <a:pt x="54" y="13"/>
                  </a:lnTo>
                  <a:lnTo>
                    <a:pt x="45" y="18"/>
                  </a:lnTo>
                  <a:lnTo>
                    <a:pt x="38" y="25"/>
                  </a:lnTo>
                  <a:lnTo>
                    <a:pt x="30" y="30"/>
                  </a:lnTo>
                  <a:lnTo>
                    <a:pt x="23" y="38"/>
                  </a:lnTo>
                  <a:lnTo>
                    <a:pt x="18" y="46"/>
                  </a:lnTo>
                  <a:lnTo>
                    <a:pt x="13" y="55"/>
                  </a:lnTo>
                  <a:lnTo>
                    <a:pt x="7" y="64"/>
                  </a:lnTo>
                  <a:lnTo>
                    <a:pt x="4" y="73"/>
                  </a:lnTo>
                  <a:lnTo>
                    <a:pt x="2" y="84"/>
                  </a:lnTo>
                  <a:lnTo>
                    <a:pt x="0" y="92"/>
                  </a:lnTo>
                  <a:lnTo>
                    <a:pt x="0" y="103"/>
                  </a:lnTo>
                  <a:lnTo>
                    <a:pt x="0" y="114"/>
                  </a:lnTo>
                  <a:lnTo>
                    <a:pt x="2" y="124"/>
                  </a:lnTo>
                  <a:lnTo>
                    <a:pt x="4" y="133"/>
                  </a:lnTo>
                  <a:lnTo>
                    <a:pt x="7" y="144"/>
                  </a:lnTo>
                  <a:lnTo>
                    <a:pt x="13" y="153"/>
                  </a:lnTo>
                  <a:lnTo>
                    <a:pt x="18" y="162"/>
                  </a:lnTo>
                  <a:lnTo>
                    <a:pt x="23" y="169"/>
                  </a:lnTo>
                  <a:lnTo>
                    <a:pt x="30" y="176"/>
                  </a:lnTo>
                  <a:lnTo>
                    <a:pt x="38" y="183"/>
                  </a:lnTo>
                  <a:lnTo>
                    <a:pt x="45" y="188"/>
                  </a:lnTo>
                  <a:lnTo>
                    <a:pt x="54" y="194"/>
                  </a:lnTo>
                  <a:lnTo>
                    <a:pt x="62" y="199"/>
                  </a:lnTo>
                  <a:lnTo>
                    <a:pt x="73" y="202"/>
                  </a:lnTo>
                  <a:lnTo>
                    <a:pt x="82" y="204"/>
                  </a:lnTo>
                  <a:lnTo>
                    <a:pt x="93" y="206"/>
                  </a:lnTo>
                  <a:lnTo>
                    <a:pt x="103" y="206"/>
                  </a:lnTo>
                  <a:lnTo>
                    <a:pt x="114" y="206"/>
                  </a:lnTo>
                  <a:lnTo>
                    <a:pt x="123" y="204"/>
                  </a:lnTo>
                  <a:lnTo>
                    <a:pt x="133" y="202"/>
                  </a:lnTo>
                  <a:lnTo>
                    <a:pt x="142" y="199"/>
                  </a:lnTo>
                  <a:lnTo>
                    <a:pt x="151" y="194"/>
                  </a:lnTo>
                  <a:lnTo>
                    <a:pt x="160" y="188"/>
                  </a:lnTo>
                  <a:lnTo>
                    <a:pt x="169" y="183"/>
                  </a:lnTo>
                  <a:lnTo>
                    <a:pt x="176" y="176"/>
                  </a:lnTo>
                  <a:lnTo>
                    <a:pt x="181" y="169"/>
                  </a:lnTo>
                  <a:lnTo>
                    <a:pt x="188" y="162"/>
                  </a:lnTo>
                  <a:lnTo>
                    <a:pt x="194" y="153"/>
                  </a:lnTo>
                  <a:lnTo>
                    <a:pt x="197" y="144"/>
                  </a:lnTo>
                  <a:lnTo>
                    <a:pt x="201" y="133"/>
                  </a:lnTo>
                  <a:lnTo>
                    <a:pt x="204" y="124"/>
                  </a:lnTo>
                  <a:lnTo>
                    <a:pt x="204" y="114"/>
                  </a:lnTo>
                  <a:lnTo>
                    <a:pt x="206" y="103"/>
                  </a:lnTo>
                  <a:lnTo>
                    <a:pt x="195" y="103"/>
                  </a:lnTo>
                  <a:lnTo>
                    <a:pt x="194" y="94"/>
                  </a:lnTo>
                  <a:lnTo>
                    <a:pt x="194" y="85"/>
                  </a:lnTo>
                  <a:lnTo>
                    <a:pt x="190" y="77"/>
                  </a:lnTo>
                  <a:lnTo>
                    <a:pt x="188" y="68"/>
                  </a:lnTo>
                  <a:lnTo>
                    <a:pt x="179" y="52"/>
                  </a:lnTo>
                  <a:lnTo>
                    <a:pt x="167" y="39"/>
                  </a:lnTo>
                  <a:lnTo>
                    <a:pt x="155" y="27"/>
                  </a:lnTo>
                  <a:lnTo>
                    <a:pt x="139" y="20"/>
                  </a:lnTo>
                  <a:lnTo>
                    <a:pt x="130" y="16"/>
                  </a:lnTo>
                  <a:lnTo>
                    <a:pt x="121" y="14"/>
                  </a:lnTo>
                  <a:lnTo>
                    <a:pt x="112" y="13"/>
                  </a:lnTo>
                  <a:lnTo>
                    <a:pt x="103" y="11"/>
                  </a:lnTo>
                  <a:lnTo>
                    <a:pt x="93" y="13"/>
                  </a:lnTo>
                  <a:lnTo>
                    <a:pt x="84" y="14"/>
                  </a:lnTo>
                  <a:lnTo>
                    <a:pt x="75" y="16"/>
                  </a:lnTo>
                  <a:lnTo>
                    <a:pt x="68" y="20"/>
                  </a:lnTo>
                  <a:lnTo>
                    <a:pt x="52" y="27"/>
                  </a:lnTo>
                  <a:lnTo>
                    <a:pt x="38" y="39"/>
                  </a:lnTo>
                  <a:lnTo>
                    <a:pt x="27" y="52"/>
                  </a:lnTo>
                  <a:lnTo>
                    <a:pt x="18" y="68"/>
                  </a:lnTo>
                  <a:lnTo>
                    <a:pt x="15" y="77"/>
                  </a:lnTo>
                  <a:lnTo>
                    <a:pt x="13" y="85"/>
                  </a:lnTo>
                  <a:lnTo>
                    <a:pt x="11" y="94"/>
                  </a:lnTo>
                  <a:lnTo>
                    <a:pt x="11" y="103"/>
                  </a:lnTo>
                  <a:lnTo>
                    <a:pt x="11" y="114"/>
                  </a:lnTo>
                  <a:lnTo>
                    <a:pt x="13" y="123"/>
                  </a:lnTo>
                  <a:lnTo>
                    <a:pt x="15" y="131"/>
                  </a:lnTo>
                  <a:lnTo>
                    <a:pt x="18" y="139"/>
                  </a:lnTo>
                  <a:lnTo>
                    <a:pt x="27" y="155"/>
                  </a:lnTo>
                  <a:lnTo>
                    <a:pt x="38" y="169"/>
                  </a:lnTo>
                  <a:lnTo>
                    <a:pt x="52" y="179"/>
                  </a:lnTo>
                  <a:lnTo>
                    <a:pt x="68" y="188"/>
                  </a:lnTo>
                  <a:lnTo>
                    <a:pt x="75" y="192"/>
                  </a:lnTo>
                  <a:lnTo>
                    <a:pt x="84" y="194"/>
                  </a:lnTo>
                  <a:lnTo>
                    <a:pt x="93" y="195"/>
                  </a:lnTo>
                  <a:lnTo>
                    <a:pt x="103" y="195"/>
                  </a:lnTo>
                  <a:lnTo>
                    <a:pt x="112" y="195"/>
                  </a:lnTo>
                  <a:lnTo>
                    <a:pt x="121" y="194"/>
                  </a:lnTo>
                  <a:lnTo>
                    <a:pt x="130" y="192"/>
                  </a:lnTo>
                  <a:lnTo>
                    <a:pt x="139" y="188"/>
                  </a:lnTo>
                  <a:lnTo>
                    <a:pt x="155" y="179"/>
                  </a:lnTo>
                  <a:lnTo>
                    <a:pt x="167" y="169"/>
                  </a:lnTo>
                  <a:lnTo>
                    <a:pt x="179" y="155"/>
                  </a:lnTo>
                  <a:lnTo>
                    <a:pt x="188" y="139"/>
                  </a:lnTo>
                  <a:lnTo>
                    <a:pt x="190" y="131"/>
                  </a:lnTo>
                  <a:lnTo>
                    <a:pt x="194" y="123"/>
                  </a:lnTo>
                  <a:lnTo>
                    <a:pt x="194" y="114"/>
                  </a:lnTo>
                  <a:lnTo>
                    <a:pt x="195" y="103"/>
                  </a:lnTo>
                  <a:lnTo>
                    <a:pt x="206" y="103"/>
                  </a:lnTo>
                  <a:close/>
                </a:path>
              </a:pathLst>
            </a:custGeom>
            <a:solidFill>
              <a:srgbClr val="EDF7FF"/>
            </a:solidFill>
            <a:ln w="9525">
              <a:noFill/>
              <a:round/>
              <a:headEnd/>
              <a:tailEnd/>
            </a:ln>
          </p:spPr>
          <p:txBody>
            <a:bodyPr/>
            <a:lstStyle/>
            <a:p>
              <a:endParaRPr lang="en-US"/>
            </a:p>
          </p:txBody>
        </p:sp>
        <p:sp>
          <p:nvSpPr>
            <p:cNvPr id="53444" name="Freeform 197"/>
            <p:cNvSpPr>
              <a:spLocks/>
            </p:cNvSpPr>
            <p:nvPr/>
          </p:nvSpPr>
          <p:spPr bwMode="auto">
            <a:xfrm>
              <a:off x="4544102" y="3214708"/>
              <a:ext cx="275166" cy="309563"/>
            </a:xfrm>
            <a:custGeom>
              <a:avLst/>
              <a:gdLst>
                <a:gd name="T0" fmla="*/ 2147483647 w 195"/>
                <a:gd name="T1" fmla="*/ 2147483647 h 195"/>
                <a:gd name="T2" fmla="*/ 2147483647 w 195"/>
                <a:gd name="T3" fmla="*/ 2147483647 h 195"/>
                <a:gd name="T4" fmla="*/ 2147483647 w 195"/>
                <a:gd name="T5" fmla="*/ 2147483647 h 195"/>
                <a:gd name="T6" fmla="*/ 2147483647 w 195"/>
                <a:gd name="T7" fmla="*/ 2147483647 h 195"/>
                <a:gd name="T8" fmla="*/ 2147483647 w 195"/>
                <a:gd name="T9" fmla="*/ 2147483647 h 195"/>
                <a:gd name="T10" fmla="*/ 2147483647 w 195"/>
                <a:gd name="T11" fmla="*/ 2147483647 h 195"/>
                <a:gd name="T12" fmla="*/ 2147483647 w 195"/>
                <a:gd name="T13" fmla="*/ 2147483647 h 195"/>
                <a:gd name="T14" fmla="*/ 2147483647 w 195"/>
                <a:gd name="T15" fmla="*/ 2147483647 h 195"/>
                <a:gd name="T16" fmla="*/ 2147483647 w 195"/>
                <a:gd name="T17" fmla="*/ 2147483647 h 195"/>
                <a:gd name="T18" fmla="*/ 2147483647 w 195"/>
                <a:gd name="T19" fmla="*/ 2147483647 h 195"/>
                <a:gd name="T20" fmla="*/ 2147483647 w 195"/>
                <a:gd name="T21" fmla="*/ 2147483647 h 195"/>
                <a:gd name="T22" fmla="*/ 2147483647 w 195"/>
                <a:gd name="T23" fmla="*/ 2147483647 h 195"/>
                <a:gd name="T24" fmla="*/ 2147483647 w 195"/>
                <a:gd name="T25" fmla="*/ 2147483647 h 195"/>
                <a:gd name="T26" fmla="*/ 2147483647 w 195"/>
                <a:gd name="T27" fmla="*/ 2147483647 h 195"/>
                <a:gd name="T28" fmla="*/ 2147483647 w 195"/>
                <a:gd name="T29" fmla="*/ 2147483647 h 195"/>
                <a:gd name="T30" fmla="*/ 0 w 195"/>
                <a:gd name="T31" fmla="*/ 2147483647 h 195"/>
                <a:gd name="T32" fmla="*/ 0 w 195"/>
                <a:gd name="T33" fmla="*/ 2147483647 h 195"/>
                <a:gd name="T34" fmla="*/ 2147483647 w 195"/>
                <a:gd name="T35" fmla="*/ 2147483647 h 195"/>
                <a:gd name="T36" fmla="*/ 2147483647 w 195"/>
                <a:gd name="T37" fmla="*/ 2147483647 h 195"/>
                <a:gd name="T38" fmla="*/ 2147483647 w 195"/>
                <a:gd name="T39" fmla="*/ 2147483647 h 195"/>
                <a:gd name="T40" fmla="*/ 2147483647 w 195"/>
                <a:gd name="T41" fmla="*/ 2147483647 h 195"/>
                <a:gd name="T42" fmla="*/ 2147483647 w 195"/>
                <a:gd name="T43" fmla="*/ 2147483647 h 195"/>
                <a:gd name="T44" fmla="*/ 2147483647 w 195"/>
                <a:gd name="T45" fmla="*/ 2147483647 h 195"/>
                <a:gd name="T46" fmla="*/ 2147483647 w 195"/>
                <a:gd name="T47" fmla="*/ 2147483647 h 195"/>
                <a:gd name="T48" fmla="*/ 2147483647 w 195"/>
                <a:gd name="T49" fmla="*/ 2147483647 h 195"/>
                <a:gd name="T50" fmla="*/ 2147483647 w 195"/>
                <a:gd name="T51" fmla="*/ 2147483647 h 195"/>
                <a:gd name="T52" fmla="*/ 2147483647 w 195"/>
                <a:gd name="T53" fmla="*/ 2147483647 h 195"/>
                <a:gd name="T54" fmla="*/ 2147483647 w 195"/>
                <a:gd name="T55" fmla="*/ 2147483647 h 195"/>
                <a:gd name="T56" fmla="*/ 2147483647 w 195"/>
                <a:gd name="T57" fmla="*/ 2147483647 h 195"/>
                <a:gd name="T58" fmla="*/ 2147483647 w 195"/>
                <a:gd name="T59" fmla="*/ 2147483647 h 195"/>
                <a:gd name="T60" fmla="*/ 2147483647 w 195"/>
                <a:gd name="T61" fmla="*/ 2147483647 h 195"/>
                <a:gd name="T62" fmla="*/ 2147483647 w 195"/>
                <a:gd name="T63" fmla="*/ 2147483647 h 195"/>
                <a:gd name="T64" fmla="*/ 2147483647 w 195"/>
                <a:gd name="T65" fmla="*/ 2147483647 h 195"/>
                <a:gd name="T66" fmla="*/ 2147483647 w 195"/>
                <a:gd name="T67" fmla="*/ 2147483647 h 195"/>
                <a:gd name="T68" fmla="*/ 2147483647 w 195"/>
                <a:gd name="T69" fmla="*/ 2147483647 h 195"/>
                <a:gd name="T70" fmla="*/ 2147483647 w 195"/>
                <a:gd name="T71" fmla="*/ 2147483647 h 195"/>
                <a:gd name="T72" fmla="*/ 2147483647 w 195"/>
                <a:gd name="T73" fmla="*/ 2147483647 h 195"/>
                <a:gd name="T74" fmla="*/ 2147483647 w 195"/>
                <a:gd name="T75" fmla="*/ 2147483647 h 195"/>
                <a:gd name="T76" fmla="*/ 2147483647 w 195"/>
                <a:gd name="T77" fmla="*/ 2147483647 h 195"/>
                <a:gd name="T78" fmla="*/ 2147483647 w 195"/>
                <a:gd name="T79" fmla="*/ 2147483647 h 195"/>
                <a:gd name="T80" fmla="*/ 2147483647 w 195"/>
                <a:gd name="T81" fmla="*/ 2147483647 h 195"/>
                <a:gd name="T82" fmla="*/ 2147483647 w 195"/>
                <a:gd name="T83" fmla="*/ 2147483647 h 195"/>
                <a:gd name="T84" fmla="*/ 2147483647 w 195"/>
                <a:gd name="T85" fmla="*/ 2147483647 h 195"/>
                <a:gd name="T86" fmla="*/ 2147483647 w 195"/>
                <a:gd name="T87" fmla="*/ 2147483647 h 195"/>
                <a:gd name="T88" fmla="*/ 2147483647 w 195"/>
                <a:gd name="T89" fmla="*/ 2147483647 h 195"/>
                <a:gd name="T90" fmla="*/ 2147483647 w 195"/>
                <a:gd name="T91" fmla="*/ 2147483647 h 195"/>
                <a:gd name="T92" fmla="*/ 2147483647 w 195"/>
                <a:gd name="T93" fmla="*/ 2147483647 h 195"/>
                <a:gd name="T94" fmla="*/ 2147483647 w 195"/>
                <a:gd name="T95" fmla="*/ 2147483647 h 195"/>
                <a:gd name="T96" fmla="*/ 2147483647 w 195"/>
                <a:gd name="T97" fmla="*/ 2147483647 h 19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5"/>
                <a:gd name="T148" fmla="*/ 0 h 195"/>
                <a:gd name="T149" fmla="*/ 195 w 195"/>
                <a:gd name="T150" fmla="*/ 195 h 19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5" h="195">
                  <a:moveTo>
                    <a:pt x="195" y="97"/>
                  </a:moveTo>
                  <a:lnTo>
                    <a:pt x="193" y="88"/>
                  </a:lnTo>
                  <a:lnTo>
                    <a:pt x="193" y="78"/>
                  </a:lnTo>
                  <a:lnTo>
                    <a:pt x="189" y="69"/>
                  </a:lnTo>
                  <a:lnTo>
                    <a:pt x="186" y="60"/>
                  </a:lnTo>
                  <a:lnTo>
                    <a:pt x="182" y="51"/>
                  </a:lnTo>
                  <a:lnTo>
                    <a:pt x="177" y="44"/>
                  </a:lnTo>
                  <a:lnTo>
                    <a:pt x="172" y="35"/>
                  </a:lnTo>
                  <a:lnTo>
                    <a:pt x="166" y="28"/>
                  </a:lnTo>
                  <a:lnTo>
                    <a:pt x="159" y="23"/>
                  </a:lnTo>
                  <a:lnTo>
                    <a:pt x="150" y="17"/>
                  </a:lnTo>
                  <a:lnTo>
                    <a:pt x="143" y="12"/>
                  </a:lnTo>
                  <a:lnTo>
                    <a:pt x="134" y="8"/>
                  </a:lnTo>
                  <a:lnTo>
                    <a:pt x="126" y="5"/>
                  </a:lnTo>
                  <a:lnTo>
                    <a:pt x="117" y="3"/>
                  </a:lnTo>
                  <a:lnTo>
                    <a:pt x="106" y="1"/>
                  </a:lnTo>
                  <a:lnTo>
                    <a:pt x="97" y="0"/>
                  </a:lnTo>
                  <a:lnTo>
                    <a:pt x="87" y="1"/>
                  </a:lnTo>
                  <a:lnTo>
                    <a:pt x="78" y="3"/>
                  </a:lnTo>
                  <a:lnTo>
                    <a:pt x="67" y="5"/>
                  </a:lnTo>
                  <a:lnTo>
                    <a:pt x="58" y="8"/>
                  </a:lnTo>
                  <a:lnTo>
                    <a:pt x="51" y="12"/>
                  </a:lnTo>
                  <a:lnTo>
                    <a:pt x="42" y="17"/>
                  </a:lnTo>
                  <a:lnTo>
                    <a:pt x="35" y="23"/>
                  </a:lnTo>
                  <a:lnTo>
                    <a:pt x="28" y="28"/>
                  </a:lnTo>
                  <a:lnTo>
                    <a:pt x="21" y="35"/>
                  </a:lnTo>
                  <a:lnTo>
                    <a:pt x="16" y="44"/>
                  </a:lnTo>
                  <a:lnTo>
                    <a:pt x="12" y="51"/>
                  </a:lnTo>
                  <a:lnTo>
                    <a:pt x="7" y="60"/>
                  </a:lnTo>
                  <a:lnTo>
                    <a:pt x="3" y="69"/>
                  </a:lnTo>
                  <a:lnTo>
                    <a:pt x="1" y="78"/>
                  </a:lnTo>
                  <a:lnTo>
                    <a:pt x="0" y="88"/>
                  </a:lnTo>
                  <a:lnTo>
                    <a:pt x="0" y="97"/>
                  </a:lnTo>
                  <a:lnTo>
                    <a:pt x="0" y="108"/>
                  </a:lnTo>
                  <a:lnTo>
                    <a:pt x="1" y="117"/>
                  </a:lnTo>
                  <a:lnTo>
                    <a:pt x="3" y="127"/>
                  </a:lnTo>
                  <a:lnTo>
                    <a:pt x="7" y="136"/>
                  </a:lnTo>
                  <a:lnTo>
                    <a:pt x="12" y="143"/>
                  </a:lnTo>
                  <a:lnTo>
                    <a:pt x="16" y="152"/>
                  </a:lnTo>
                  <a:lnTo>
                    <a:pt x="21" y="159"/>
                  </a:lnTo>
                  <a:lnTo>
                    <a:pt x="28" y="166"/>
                  </a:lnTo>
                  <a:lnTo>
                    <a:pt x="35" y="173"/>
                  </a:lnTo>
                  <a:lnTo>
                    <a:pt x="42" y="179"/>
                  </a:lnTo>
                  <a:lnTo>
                    <a:pt x="51" y="182"/>
                  </a:lnTo>
                  <a:lnTo>
                    <a:pt x="58" y="188"/>
                  </a:lnTo>
                  <a:lnTo>
                    <a:pt x="67" y="191"/>
                  </a:lnTo>
                  <a:lnTo>
                    <a:pt x="78" y="193"/>
                  </a:lnTo>
                  <a:lnTo>
                    <a:pt x="87" y="195"/>
                  </a:lnTo>
                  <a:lnTo>
                    <a:pt x="97" y="195"/>
                  </a:lnTo>
                  <a:lnTo>
                    <a:pt x="106" y="195"/>
                  </a:lnTo>
                  <a:lnTo>
                    <a:pt x="117" y="193"/>
                  </a:lnTo>
                  <a:lnTo>
                    <a:pt x="126" y="191"/>
                  </a:lnTo>
                  <a:lnTo>
                    <a:pt x="134" y="188"/>
                  </a:lnTo>
                  <a:lnTo>
                    <a:pt x="143" y="182"/>
                  </a:lnTo>
                  <a:lnTo>
                    <a:pt x="150" y="179"/>
                  </a:lnTo>
                  <a:lnTo>
                    <a:pt x="159" y="173"/>
                  </a:lnTo>
                  <a:lnTo>
                    <a:pt x="166" y="166"/>
                  </a:lnTo>
                  <a:lnTo>
                    <a:pt x="172" y="159"/>
                  </a:lnTo>
                  <a:lnTo>
                    <a:pt x="177" y="152"/>
                  </a:lnTo>
                  <a:lnTo>
                    <a:pt x="182" y="143"/>
                  </a:lnTo>
                  <a:lnTo>
                    <a:pt x="186" y="136"/>
                  </a:lnTo>
                  <a:lnTo>
                    <a:pt x="189" y="127"/>
                  </a:lnTo>
                  <a:lnTo>
                    <a:pt x="193" y="117"/>
                  </a:lnTo>
                  <a:lnTo>
                    <a:pt x="193" y="108"/>
                  </a:lnTo>
                  <a:lnTo>
                    <a:pt x="195" y="97"/>
                  </a:lnTo>
                  <a:lnTo>
                    <a:pt x="184" y="97"/>
                  </a:lnTo>
                  <a:lnTo>
                    <a:pt x="182" y="79"/>
                  </a:lnTo>
                  <a:lnTo>
                    <a:pt x="177" y="63"/>
                  </a:lnTo>
                  <a:lnTo>
                    <a:pt x="168" y="49"/>
                  </a:lnTo>
                  <a:lnTo>
                    <a:pt x="157" y="37"/>
                  </a:lnTo>
                  <a:lnTo>
                    <a:pt x="145" y="26"/>
                  </a:lnTo>
                  <a:lnTo>
                    <a:pt x="131" y="17"/>
                  </a:lnTo>
                  <a:lnTo>
                    <a:pt x="115" y="12"/>
                  </a:lnTo>
                  <a:lnTo>
                    <a:pt x="97" y="12"/>
                  </a:lnTo>
                  <a:lnTo>
                    <a:pt x="79" y="12"/>
                  </a:lnTo>
                  <a:lnTo>
                    <a:pt x="63" y="17"/>
                  </a:lnTo>
                  <a:lnTo>
                    <a:pt x="49" y="26"/>
                  </a:lnTo>
                  <a:lnTo>
                    <a:pt x="35" y="37"/>
                  </a:lnTo>
                  <a:lnTo>
                    <a:pt x="24" y="49"/>
                  </a:lnTo>
                  <a:lnTo>
                    <a:pt x="17" y="63"/>
                  </a:lnTo>
                  <a:lnTo>
                    <a:pt x="12" y="79"/>
                  </a:lnTo>
                  <a:lnTo>
                    <a:pt x="10" y="97"/>
                  </a:lnTo>
                  <a:lnTo>
                    <a:pt x="12" y="115"/>
                  </a:lnTo>
                  <a:lnTo>
                    <a:pt x="17" y="131"/>
                  </a:lnTo>
                  <a:lnTo>
                    <a:pt x="24" y="147"/>
                  </a:lnTo>
                  <a:lnTo>
                    <a:pt x="35" y="159"/>
                  </a:lnTo>
                  <a:lnTo>
                    <a:pt x="49" y="170"/>
                  </a:lnTo>
                  <a:lnTo>
                    <a:pt x="63" y="177"/>
                  </a:lnTo>
                  <a:lnTo>
                    <a:pt x="79" y="182"/>
                  </a:lnTo>
                  <a:lnTo>
                    <a:pt x="97" y="184"/>
                  </a:lnTo>
                  <a:lnTo>
                    <a:pt x="115" y="182"/>
                  </a:lnTo>
                  <a:lnTo>
                    <a:pt x="131" y="177"/>
                  </a:lnTo>
                  <a:lnTo>
                    <a:pt x="145" y="170"/>
                  </a:lnTo>
                  <a:lnTo>
                    <a:pt x="157" y="159"/>
                  </a:lnTo>
                  <a:lnTo>
                    <a:pt x="168" y="147"/>
                  </a:lnTo>
                  <a:lnTo>
                    <a:pt x="177" y="131"/>
                  </a:lnTo>
                  <a:lnTo>
                    <a:pt x="182" y="115"/>
                  </a:lnTo>
                  <a:lnTo>
                    <a:pt x="184" y="97"/>
                  </a:lnTo>
                  <a:lnTo>
                    <a:pt x="195" y="97"/>
                  </a:lnTo>
                  <a:close/>
                </a:path>
              </a:pathLst>
            </a:custGeom>
            <a:solidFill>
              <a:srgbClr val="EEF8FF"/>
            </a:solidFill>
            <a:ln w="9525">
              <a:noFill/>
              <a:round/>
              <a:headEnd/>
              <a:tailEnd/>
            </a:ln>
          </p:spPr>
          <p:txBody>
            <a:bodyPr/>
            <a:lstStyle/>
            <a:p>
              <a:endParaRPr lang="en-US"/>
            </a:p>
          </p:txBody>
        </p:sp>
        <p:sp>
          <p:nvSpPr>
            <p:cNvPr id="53445" name="Freeform 198"/>
            <p:cNvSpPr>
              <a:spLocks/>
            </p:cNvSpPr>
            <p:nvPr/>
          </p:nvSpPr>
          <p:spPr bwMode="auto">
            <a:xfrm>
              <a:off x="4551157" y="3222646"/>
              <a:ext cx="259644" cy="292100"/>
            </a:xfrm>
            <a:custGeom>
              <a:avLst/>
              <a:gdLst>
                <a:gd name="T0" fmla="*/ 2147483647 w 184"/>
                <a:gd name="T1" fmla="*/ 2147483647 h 184"/>
                <a:gd name="T2" fmla="*/ 2147483647 w 184"/>
                <a:gd name="T3" fmla="*/ 2147483647 h 184"/>
                <a:gd name="T4" fmla="*/ 2147483647 w 184"/>
                <a:gd name="T5" fmla="*/ 2147483647 h 184"/>
                <a:gd name="T6" fmla="*/ 2147483647 w 184"/>
                <a:gd name="T7" fmla="*/ 2147483647 h 184"/>
                <a:gd name="T8" fmla="*/ 2147483647 w 184"/>
                <a:gd name="T9" fmla="*/ 2147483647 h 184"/>
                <a:gd name="T10" fmla="*/ 2147483647 w 184"/>
                <a:gd name="T11" fmla="*/ 2147483647 h 184"/>
                <a:gd name="T12" fmla="*/ 2147483647 w 184"/>
                <a:gd name="T13" fmla="*/ 2147483647 h 184"/>
                <a:gd name="T14" fmla="*/ 2147483647 w 184"/>
                <a:gd name="T15" fmla="*/ 2147483647 h 184"/>
                <a:gd name="T16" fmla="*/ 2147483647 w 184"/>
                <a:gd name="T17" fmla="*/ 2147483647 h 184"/>
                <a:gd name="T18" fmla="*/ 2147483647 w 184"/>
                <a:gd name="T19" fmla="*/ 2147483647 h 184"/>
                <a:gd name="T20" fmla="*/ 2147483647 w 184"/>
                <a:gd name="T21" fmla="*/ 2147483647 h 184"/>
                <a:gd name="T22" fmla="*/ 0 w 184"/>
                <a:gd name="T23" fmla="*/ 2147483647 h 184"/>
                <a:gd name="T24" fmla="*/ 0 w 184"/>
                <a:gd name="T25" fmla="*/ 2147483647 h 184"/>
                <a:gd name="T26" fmla="*/ 2147483647 w 184"/>
                <a:gd name="T27" fmla="*/ 2147483647 h 184"/>
                <a:gd name="T28" fmla="*/ 2147483647 w 184"/>
                <a:gd name="T29" fmla="*/ 2147483647 h 184"/>
                <a:gd name="T30" fmla="*/ 2147483647 w 184"/>
                <a:gd name="T31" fmla="*/ 2147483647 h 184"/>
                <a:gd name="T32" fmla="*/ 2147483647 w 184"/>
                <a:gd name="T33" fmla="*/ 2147483647 h 184"/>
                <a:gd name="T34" fmla="*/ 2147483647 w 184"/>
                <a:gd name="T35" fmla="*/ 2147483647 h 184"/>
                <a:gd name="T36" fmla="*/ 2147483647 w 184"/>
                <a:gd name="T37" fmla="*/ 2147483647 h 184"/>
                <a:gd name="T38" fmla="*/ 2147483647 w 184"/>
                <a:gd name="T39" fmla="*/ 2147483647 h 184"/>
                <a:gd name="T40" fmla="*/ 2147483647 w 184"/>
                <a:gd name="T41" fmla="*/ 2147483647 h 184"/>
                <a:gd name="T42" fmla="*/ 2147483647 w 184"/>
                <a:gd name="T43" fmla="*/ 2147483647 h 184"/>
                <a:gd name="T44" fmla="*/ 2147483647 w 184"/>
                <a:gd name="T45" fmla="*/ 2147483647 h 184"/>
                <a:gd name="T46" fmla="*/ 2147483647 w 184"/>
                <a:gd name="T47" fmla="*/ 2147483647 h 184"/>
                <a:gd name="T48" fmla="*/ 2147483647 w 184"/>
                <a:gd name="T49" fmla="*/ 2147483647 h 184"/>
                <a:gd name="T50" fmla="*/ 2147483647 w 184"/>
                <a:gd name="T51" fmla="*/ 2147483647 h 184"/>
                <a:gd name="T52" fmla="*/ 2147483647 w 184"/>
                <a:gd name="T53" fmla="*/ 2147483647 h 184"/>
                <a:gd name="T54" fmla="*/ 2147483647 w 184"/>
                <a:gd name="T55" fmla="*/ 2147483647 h 184"/>
                <a:gd name="T56" fmla="*/ 2147483647 w 184"/>
                <a:gd name="T57" fmla="*/ 2147483647 h 184"/>
                <a:gd name="T58" fmla="*/ 2147483647 w 184"/>
                <a:gd name="T59" fmla="*/ 2147483647 h 184"/>
                <a:gd name="T60" fmla="*/ 2147483647 w 184"/>
                <a:gd name="T61" fmla="*/ 2147483647 h 184"/>
                <a:gd name="T62" fmla="*/ 2147483647 w 184"/>
                <a:gd name="T63" fmla="*/ 2147483647 h 184"/>
                <a:gd name="T64" fmla="*/ 2147483647 w 184"/>
                <a:gd name="T65" fmla="*/ 2147483647 h 184"/>
                <a:gd name="T66" fmla="*/ 2147483647 w 184"/>
                <a:gd name="T67" fmla="*/ 2147483647 h 184"/>
                <a:gd name="T68" fmla="*/ 2147483647 w 184"/>
                <a:gd name="T69" fmla="*/ 2147483647 h 184"/>
                <a:gd name="T70" fmla="*/ 2147483647 w 184"/>
                <a:gd name="T71" fmla="*/ 2147483647 h 184"/>
                <a:gd name="T72" fmla="*/ 2147483647 w 184"/>
                <a:gd name="T73" fmla="*/ 2147483647 h 184"/>
                <a:gd name="T74" fmla="*/ 2147483647 w 184"/>
                <a:gd name="T75" fmla="*/ 2147483647 h 184"/>
                <a:gd name="T76" fmla="*/ 2147483647 w 184"/>
                <a:gd name="T77" fmla="*/ 2147483647 h 184"/>
                <a:gd name="T78" fmla="*/ 2147483647 w 184"/>
                <a:gd name="T79" fmla="*/ 2147483647 h 184"/>
                <a:gd name="T80" fmla="*/ 2147483647 w 184"/>
                <a:gd name="T81" fmla="*/ 2147483647 h 18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4"/>
                <a:gd name="T124" fmla="*/ 0 h 184"/>
                <a:gd name="T125" fmla="*/ 184 w 184"/>
                <a:gd name="T126" fmla="*/ 184 h 18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4" h="184">
                  <a:moveTo>
                    <a:pt x="184" y="92"/>
                  </a:moveTo>
                  <a:lnTo>
                    <a:pt x="183" y="83"/>
                  </a:lnTo>
                  <a:lnTo>
                    <a:pt x="183" y="74"/>
                  </a:lnTo>
                  <a:lnTo>
                    <a:pt x="179" y="66"/>
                  </a:lnTo>
                  <a:lnTo>
                    <a:pt x="177" y="57"/>
                  </a:lnTo>
                  <a:lnTo>
                    <a:pt x="168" y="41"/>
                  </a:lnTo>
                  <a:lnTo>
                    <a:pt x="156" y="28"/>
                  </a:lnTo>
                  <a:lnTo>
                    <a:pt x="144" y="16"/>
                  </a:lnTo>
                  <a:lnTo>
                    <a:pt x="128" y="9"/>
                  </a:lnTo>
                  <a:lnTo>
                    <a:pt x="119" y="5"/>
                  </a:lnTo>
                  <a:lnTo>
                    <a:pt x="110" y="3"/>
                  </a:lnTo>
                  <a:lnTo>
                    <a:pt x="101" y="2"/>
                  </a:lnTo>
                  <a:lnTo>
                    <a:pt x="92" y="0"/>
                  </a:lnTo>
                  <a:lnTo>
                    <a:pt x="82" y="2"/>
                  </a:lnTo>
                  <a:lnTo>
                    <a:pt x="73" y="3"/>
                  </a:lnTo>
                  <a:lnTo>
                    <a:pt x="64" y="5"/>
                  </a:lnTo>
                  <a:lnTo>
                    <a:pt x="57" y="9"/>
                  </a:lnTo>
                  <a:lnTo>
                    <a:pt x="41" y="16"/>
                  </a:lnTo>
                  <a:lnTo>
                    <a:pt x="27" y="28"/>
                  </a:lnTo>
                  <a:lnTo>
                    <a:pt x="16" y="41"/>
                  </a:lnTo>
                  <a:lnTo>
                    <a:pt x="7" y="57"/>
                  </a:lnTo>
                  <a:lnTo>
                    <a:pt x="4" y="66"/>
                  </a:lnTo>
                  <a:lnTo>
                    <a:pt x="2" y="74"/>
                  </a:lnTo>
                  <a:lnTo>
                    <a:pt x="0" y="83"/>
                  </a:lnTo>
                  <a:lnTo>
                    <a:pt x="0" y="92"/>
                  </a:lnTo>
                  <a:lnTo>
                    <a:pt x="0" y="103"/>
                  </a:lnTo>
                  <a:lnTo>
                    <a:pt x="2" y="112"/>
                  </a:lnTo>
                  <a:lnTo>
                    <a:pt x="4" y="120"/>
                  </a:lnTo>
                  <a:lnTo>
                    <a:pt x="7" y="128"/>
                  </a:lnTo>
                  <a:lnTo>
                    <a:pt x="16" y="144"/>
                  </a:lnTo>
                  <a:lnTo>
                    <a:pt x="27" y="158"/>
                  </a:lnTo>
                  <a:lnTo>
                    <a:pt x="41" y="168"/>
                  </a:lnTo>
                  <a:lnTo>
                    <a:pt x="57" y="177"/>
                  </a:lnTo>
                  <a:lnTo>
                    <a:pt x="64" y="181"/>
                  </a:lnTo>
                  <a:lnTo>
                    <a:pt x="73" y="183"/>
                  </a:lnTo>
                  <a:lnTo>
                    <a:pt x="82" y="184"/>
                  </a:lnTo>
                  <a:lnTo>
                    <a:pt x="92" y="184"/>
                  </a:lnTo>
                  <a:lnTo>
                    <a:pt x="101" y="184"/>
                  </a:lnTo>
                  <a:lnTo>
                    <a:pt x="110" y="183"/>
                  </a:lnTo>
                  <a:lnTo>
                    <a:pt x="119" y="181"/>
                  </a:lnTo>
                  <a:lnTo>
                    <a:pt x="128" y="177"/>
                  </a:lnTo>
                  <a:lnTo>
                    <a:pt x="144" y="168"/>
                  </a:lnTo>
                  <a:lnTo>
                    <a:pt x="156" y="158"/>
                  </a:lnTo>
                  <a:lnTo>
                    <a:pt x="168" y="144"/>
                  </a:lnTo>
                  <a:lnTo>
                    <a:pt x="177" y="128"/>
                  </a:lnTo>
                  <a:lnTo>
                    <a:pt x="179" y="120"/>
                  </a:lnTo>
                  <a:lnTo>
                    <a:pt x="183" y="112"/>
                  </a:lnTo>
                  <a:lnTo>
                    <a:pt x="183" y="103"/>
                  </a:lnTo>
                  <a:lnTo>
                    <a:pt x="184" y="92"/>
                  </a:lnTo>
                  <a:lnTo>
                    <a:pt x="174" y="92"/>
                  </a:lnTo>
                  <a:lnTo>
                    <a:pt x="172" y="76"/>
                  </a:lnTo>
                  <a:lnTo>
                    <a:pt x="167" y="60"/>
                  </a:lnTo>
                  <a:lnTo>
                    <a:pt x="160" y="48"/>
                  </a:lnTo>
                  <a:lnTo>
                    <a:pt x="149" y="35"/>
                  </a:lnTo>
                  <a:lnTo>
                    <a:pt x="137" y="25"/>
                  </a:lnTo>
                  <a:lnTo>
                    <a:pt x="124" y="18"/>
                  </a:lnTo>
                  <a:lnTo>
                    <a:pt x="108" y="12"/>
                  </a:lnTo>
                  <a:lnTo>
                    <a:pt x="92" y="12"/>
                  </a:lnTo>
                  <a:lnTo>
                    <a:pt x="76" y="12"/>
                  </a:lnTo>
                  <a:lnTo>
                    <a:pt x="60" y="18"/>
                  </a:lnTo>
                  <a:lnTo>
                    <a:pt x="46" y="25"/>
                  </a:lnTo>
                  <a:lnTo>
                    <a:pt x="34" y="35"/>
                  </a:lnTo>
                  <a:lnTo>
                    <a:pt x="25" y="48"/>
                  </a:lnTo>
                  <a:lnTo>
                    <a:pt x="18" y="60"/>
                  </a:lnTo>
                  <a:lnTo>
                    <a:pt x="12" y="76"/>
                  </a:lnTo>
                  <a:lnTo>
                    <a:pt x="11" y="92"/>
                  </a:lnTo>
                  <a:lnTo>
                    <a:pt x="12" y="108"/>
                  </a:lnTo>
                  <a:lnTo>
                    <a:pt x="18" y="124"/>
                  </a:lnTo>
                  <a:lnTo>
                    <a:pt x="25" y="138"/>
                  </a:lnTo>
                  <a:lnTo>
                    <a:pt x="34" y="151"/>
                  </a:lnTo>
                  <a:lnTo>
                    <a:pt x="46" y="159"/>
                  </a:lnTo>
                  <a:lnTo>
                    <a:pt x="60" y="167"/>
                  </a:lnTo>
                  <a:lnTo>
                    <a:pt x="76" y="172"/>
                  </a:lnTo>
                  <a:lnTo>
                    <a:pt x="92" y="174"/>
                  </a:lnTo>
                  <a:lnTo>
                    <a:pt x="108" y="172"/>
                  </a:lnTo>
                  <a:lnTo>
                    <a:pt x="124" y="167"/>
                  </a:lnTo>
                  <a:lnTo>
                    <a:pt x="137" y="159"/>
                  </a:lnTo>
                  <a:lnTo>
                    <a:pt x="149" y="151"/>
                  </a:lnTo>
                  <a:lnTo>
                    <a:pt x="160" y="138"/>
                  </a:lnTo>
                  <a:lnTo>
                    <a:pt x="167" y="124"/>
                  </a:lnTo>
                  <a:lnTo>
                    <a:pt x="172" y="108"/>
                  </a:lnTo>
                  <a:lnTo>
                    <a:pt x="174" y="92"/>
                  </a:lnTo>
                  <a:lnTo>
                    <a:pt x="184" y="92"/>
                  </a:lnTo>
                  <a:close/>
                </a:path>
              </a:pathLst>
            </a:custGeom>
            <a:solidFill>
              <a:srgbClr val="EFF8FF"/>
            </a:solidFill>
            <a:ln w="9525">
              <a:noFill/>
              <a:round/>
              <a:headEnd/>
              <a:tailEnd/>
            </a:ln>
          </p:spPr>
          <p:txBody>
            <a:bodyPr/>
            <a:lstStyle/>
            <a:p>
              <a:endParaRPr lang="en-US"/>
            </a:p>
          </p:txBody>
        </p:sp>
        <p:sp>
          <p:nvSpPr>
            <p:cNvPr id="53446" name="Freeform 199"/>
            <p:cNvSpPr>
              <a:spLocks/>
            </p:cNvSpPr>
            <p:nvPr/>
          </p:nvSpPr>
          <p:spPr bwMode="auto">
            <a:xfrm>
              <a:off x="4558215" y="3233758"/>
              <a:ext cx="245533" cy="273050"/>
            </a:xfrm>
            <a:custGeom>
              <a:avLst/>
              <a:gdLst>
                <a:gd name="T0" fmla="*/ 2147483647 w 174"/>
                <a:gd name="T1" fmla="*/ 2147483647 h 172"/>
                <a:gd name="T2" fmla="*/ 2147483647 w 174"/>
                <a:gd name="T3" fmla="*/ 2147483647 h 172"/>
                <a:gd name="T4" fmla="*/ 2147483647 w 174"/>
                <a:gd name="T5" fmla="*/ 2147483647 h 172"/>
                <a:gd name="T6" fmla="*/ 2147483647 w 174"/>
                <a:gd name="T7" fmla="*/ 0 h 172"/>
                <a:gd name="T8" fmla="*/ 2147483647 w 174"/>
                <a:gd name="T9" fmla="*/ 0 h 172"/>
                <a:gd name="T10" fmla="*/ 2147483647 w 174"/>
                <a:gd name="T11" fmla="*/ 2147483647 h 172"/>
                <a:gd name="T12" fmla="*/ 2147483647 w 174"/>
                <a:gd name="T13" fmla="*/ 2147483647 h 172"/>
                <a:gd name="T14" fmla="*/ 2147483647 w 174"/>
                <a:gd name="T15" fmla="*/ 2147483647 h 172"/>
                <a:gd name="T16" fmla="*/ 2147483647 w 174"/>
                <a:gd name="T17" fmla="*/ 2147483647 h 172"/>
                <a:gd name="T18" fmla="*/ 2147483647 w 174"/>
                <a:gd name="T19" fmla="*/ 2147483647 h 172"/>
                <a:gd name="T20" fmla="*/ 2147483647 w 174"/>
                <a:gd name="T21" fmla="*/ 2147483647 h 172"/>
                <a:gd name="T22" fmla="*/ 2147483647 w 174"/>
                <a:gd name="T23" fmla="*/ 2147483647 h 172"/>
                <a:gd name="T24" fmla="*/ 2147483647 w 174"/>
                <a:gd name="T25" fmla="*/ 2147483647 h 172"/>
                <a:gd name="T26" fmla="*/ 2147483647 w 174"/>
                <a:gd name="T27" fmla="*/ 2147483647 h 172"/>
                <a:gd name="T28" fmla="*/ 2147483647 w 174"/>
                <a:gd name="T29" fmla="*/ 2147483647 h 172"/>
                <a:gd name="T30" fmla="*/ 2147483647 w 174"/>
                <a:gd name="T31" fmla="*/ 2147483647 h 172"/>
                <a:gd name="T32" fmla="*/ 2147483647 w 174"/>
                <a:gd name="T33" fmla="*/ 2147483647 h 172"/>
                <a:gd name="T34" fmla="*/ 2147483647 w 174"/>
                <a:gd name="T35" fmla="*/ 2147483647 h 172"/>
                <a:gd name="T36" fmla="*/ 2147483647 w 174"/>
                <a:gd name="T37" fmla="*/ 2147483647 h 172"/>
                <a:gd name="T38" fmla="*/ 2147483647 w 174"/>
                <a:gd name="T39" fmla="*/ 2147483647 h 172"/>
                <a:gd name="T40" fmla="*/ 2147483647 w 174"/>
                <a:gd name="T41" fmla="*/ 2147483647 h 172"/>
                <a:gd name="T42" fmla="*/ 2147483647 w 174"/>
                <a:gd name="T43" fmla="*/ 2147483647 h 172"/>
                <a:gd name="T44" fmla="*/ 2147483647 w 174"/>
                <a:gd name="T45" fmla="*/ 2147483647 h 172"/>
                <a:gd name="T46" fmla="*/ 2147483647 w 174"/>
                <a:gd name="T47" fmla="*/ 2147483647 h 172"/>
                <a:gd name="T48" fmla="*/ 2147483647 w 174"/>
                <a:gd name="T49" fmla="*/ 2147483647 h 172"/>
                <a:gd name="T50" fmla="*/ 2147483647 w 174"/>
                <a:gd name="T51" fmla="*/ 2147483647 h 172"/>
                <a:gd name="T52" fmla="*/ 2147483647 w 174"/>
                <a:gd name="T53" fmla="*/ 2147483647 h 172"/>
                <a:gd name="T54" fmla="*/ 2147483647 w 174"/>
                <a:gd name="T55" fmla="*/ 2147483647 h 172"/>
                <a:gd name="T56" fmla="*/ 2147483647 w 174"/>
                <a:gd name="T57" fmla="*/ 2147483647 h 172"/>
                <a:gd name="T58" fmla="*/ 2147483647 w 174"/>
                <a:gd name="T59" fmla="*/ 2147483647 h 172"/>
                <a:gd name="T60" fmla="*/ 2147483647 w 174"/>
                <a:gd name="T61" fmla="*/ 2147483647 h 172"/>
                <a:gd name="T62" fmla="*/ 2147483647 w 174"/>
                <a:gd name="T63" fmla="*/ 2147483647 h 172"/>
                <a:gd name="T64" fmla="*/ 2147483647 w 174"/>
                <a:gd name="T65" fmla="*/ 2147483647 h 17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4"/>
                <a:gd name="T100" fmla="*/ 0 h 172"/>
                <a:gd name="T101" fmla="*/ 174 w 174"/>
                <a:gd name="T102" fmla="*/ 172 h 17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4" h="172">
                  <a:moveTo>
                    <a:pt x="174" y="85"/>
                  </a:moveTo>
                  <a:lnTo>
                    <a:pt x="172" y="67"/>
                  </a:lnTo>
                  <a:lnTo>
                    <a:pt x="167" y="51"/>
                  </a:lnTo>
                  <a:lnTo>
                    <a:pt x="158" y="37"/>
                  </a:lnTo>
                  <a:lnTo>
                    <a:pt x="147" y="25"/>
                  </a:lnTo>
                  <a:lnTo>
                    <a:pt x="135" y="14"/>
                  </a:lnTo>
                  <a:lnTo>
                    <a:pt x="121" y="5"/>
                  </a:lnTo>
                  <a:lnTo>
                    <a:pt x="105" y="0"/>
                  </a:lnTo>
                  <a:lnTo>
                    <a:pt x="87" y="0"/>
                  </a:lnTo>
                  <a:lnTo>
                    <a:pt x="69" y="0"/>
                  </a:lnTo>
                  <a:lnTo>
                    <a:pt x="53" y="5"/>
                  </a:lnTo>
                  <a:lnTo>
                    <a:pt x="39" y="14"/>
                  </a:lnTo>
                  <a:lnTo>
                    <a:pt x="25" y="25"/>
                  </a:lnTo>
                  <a:lnTo>
                    <a:pt x="14" y="37"/>
                  </a:lnTo>
                  <a:lnTo>
                    <a:pt x="7" y="51"/>
                  </a:lnTo>
                  <a:lnTo>
                    <a:pt x="2" y="67"/>
                  </a:lnTo>
                  <a:lnTo>
                    <a:pt x="0" y="85"/>
                  </a:lnTo>
                  <a:lnTo>
                    <a:pt x="2" y="103"/>
                  </a:lnTo>
                  <a:lnTo>
                    <a:pt x="7" y="119"/>
                  </a:lnTo>
                  <a:lnTo>
                    <a:pt x="14" y="135"/>
                  </a:lnTo>
                  <a:lnTo>
                    <a:pt x="25" y="147"/>
                  </a:lnTo>
                  <a:lnTo>
                    <a:pt x="39" y="158"/>
                  </a:lnTo>
                  <a:lnTo>
                    <a:pt x="53" y="165"/>
                  </a:lnTo>
                  <a:lnTo>
                    <a:pt x="69" y="170"/>
                  </a:lnTo>
                  <a:lnTo>
                    <a:pt x="87" y="172"/>
                  </a:lnTo>
                  <a:lnTo>
                    <a:pt x="105" y="170"/>
                  </a:lnTo>
                  <a:lnTo>
                    <a:pt x="121" y="165"/>
                  </a:lnTo>
                  <a:lnTo>
                    <a:pt x="135" y="158"/>
                  </a:lnTo>
                  <a:lnTo>
                    <a:pt x="147" y="147"/>
                  </a:lnTo>
                  <a:lnTo>
                    <a:pt x="158" y="135"/>
                  </a:lnTo>
                  <a:lnTo>
                    <a:pt x="167" y="119"/>
                  </a:lnTo>
                  <a:lnTo>
                    <a:pt x="172" y="103"/>
                  </a:lnTo>
                  <a:lnTo>
                    <a:pt x="174" y="85"/>
                  </a:lnTo>
                  <a:lnTo>
                    <a:pt x="162" y="85"/>
                  </a:lnTo>
                  <a:lnTo>
                    <a:pt x="162" y="71"/>
                  </a:lnTo>
                  <a:lnTo>
                    <a:pt x="156" y="57"/>
                  </a:lnTo>
                  <a:lnTo>
                    <a:pt x="149" y="43"/>
                  </a:lnTo>
                  <a:lnTo>
                    <a:pt x="140" y="32"/>
                  </a:lnTo>
                  <a:lnTo>
                    <a:pt x="130" y="23"/>
                  </a:lnTo>
                  <a:lnTo>
                    <a:pt x="116" y="16"/>
                  </a:lnTo>
                  <a:lnTo>
                    <a:pt x="101" y="11"/>
                  </a:lnTo>
                  <a:lnTo>
                    <a:pt x="87" y="11"/>
                  </a:lnTo>
                  <a:lnTo>
                    <a:pt x="71" y="11"/>
                  </a:lnTo>
                  <a:lnTo>
                    <a:pt x="57" y="16"/>
                  </a:lnTo>
                  <a:lnTo>
                    <a:pt x="45" y="23"/>
                  </a:lnTo>
                  <a:lnTo>
                    <a:pt x="34" y="32"/>
                  </a:lnTo>
                  <a:lnTo>
                    <a:pt x="23" y="43"/>
                  </a:lnTo>
                  <a:lnTo>
                    <a:pt x="16" y="57"/>
                  </a:lnTo>
                  <a:lnTo>
                    <a:pt x="13" y="71"/>
                  </a:lnTo>
                  <a:lnTo>
                    <a:pt x="11" y="85"/>
                  </a:lnTo>
                  <a:lnTo>
                    <a:pt x="13" y="101"/>
                  </a:lnTo>
                  <a:lnTo>
                    <a:pt x="16" y="115"/>
                  </a:lnTo>
                  <a:lnTo>
                    <a:pt x="23" y="128"/>
                  </a:lnTo>
                  <a:lnTo>
                    <a:pt x="34" y="138"/>
                  </a:lnTo>
                  <a:lnTo>
                    <a:pt x="45" y="149"/>
                  </a:lnTo>
                  <a:lnTo>
                    <a:pt x="57" y="156"/>
                  </a:lnTo>
                  <a:lnTo>
                    <a:pt x="71" y="160"/>
                  </a:lnTo>
                  <a:lnTo>
                    <a:pt x="87" y="161"/>
                  </a:lnTo>
                  <a:lnTo>
                    <a:pt x="101" y="160"/>
                  </a:lnTo>
                  <a:lnTo>
                    <a:pt x="116" y="156"/>
                  </a:lnTo>
                  <a:lnTo>
                    <a:pt x="130" y="149"/>
                  </a:lnTo>
                  <a:lnTo>
                    <a:pt x="140" y="138"/>
                  </a:lnTo>
                  <a:lnTo>
                    <a:pt x="149" y="128"/>
                  </a:lnTo>
                  <a:lnTo>
                    <a:pt x="156" y="115"/>
                  </a:lnTo>
                  <a:lnTo>
                    <a:pt x="162" y="101"/>
                  </a:lnTo>
                  <a:lnTo>
                    <a:pt x="162" y="85"/>
                  </a:lnTo>
                  <a:lnTo>
                    <a:pt x="174" y="85"/>
                  </a:lnTo>
                  <a:close/>
                </a:path>
              </a:pathLst>
            </a:custGeom>
            <a:solidFill>
              <a:srgbClr val="F0F9FF"/>
            </a:solidFill>
            <a:ln w="9525">
              <a:noFill/>
              <a:round/>
              <a:headEnd/>
              <a:tailEnd/>
            </a:ln>
          </p:spPr>
          <p:txBody>
            <a:bodyPr/>
            <a:lstStyle/>
            <a:p>
              <a:endParaRPr lang="en-US"/>
            </a:p>
          </p:txBody>
        </p:sp>
        <p:sp>
          <p:nvSpPr>
            <p:cNvPr id="53447" name="Freeform 200"/>
            <p:cNvSpPr>
              <a:spLocks/>
            </p:cNvSpPr>
            <p:nvPr/>
          </p:nvSpPr>
          <p:spPr bwMode="auto">
            <a:xfrm>
              <a:off x="4566679" y="3241698"/>
              <a:ext cx="230011" cy="257175"/>
            </a:xfrm>
            <a:custGeom>
              <a:avLst/>
              <a:gdLst>
                <a:gd name="T0" fmla="*/ 2147483647 w 163"/>
                <a:gd name="T1" fmla="*/ 2147483647 h 162"/>
                <a:gd name="T2" fmla="*/ 2147483647 w 163"/>
                <a:gd name="T3" fmla="*/ 2147483647 h 162"/>
                <a:gd name="T4" fmla="*/ 2147483647 w 163"/>
                <a:gd name="T5" fmla="*/ 2147483647 h 162"/>
                <a:gd name="T6" fmla="*/ 2147483647 w 163"/>
                <a:gd name="T7" fmla="*/ 0 h 162"/>
                <a:gd name="T8" fmla="*/ 2147483647 w 163"/>
                <a:gd name="T9" fmla="*/ 0 h 162"/>
                <a:gd name="T10" fmla="*/ 2147483647 w 163"/>
                <a:gd name="T11" fmla="*/ 2147483647 h 162"/>
                <a:gd name="T12" fmla="*/ 2147483647 w 163"/>
                <a:gd name="T13" fmla="*/ 2147483647 h 162"/>
                <a:gd name="T14" fmla="*/ 2147483647 w 163"/>
                <a:gd name="T15" fmla="*/ 2147483647 h 162"/>
                <a:gd name="T16" fmla="*/ 2147483647 w 163"/>
                <a:gd name="T17" fmla="*/ 2147483647 h 162"/>
                <a:gd name="T18" fmla="*/ 2147483647 w 163"/>
                <a:gd name="T19" fmla="*/ 2147483647 h 162"/>
                <a:gd name="T20" fmla="*/ 2147483647 w 163"/>
                <a:gd name="T21" fmla="*/ 2147483647 h 162"/>
                <a:gd name="T22" fmla="*/ 2147483647 w 163"/>
                <a:gd name="T23" fmla="*/ 2147483647 h 162"/>
                <a:gd name="T24" fmla="*/ 2147483647 w 163"/>
                <a:gd name="T25" fmla="*/ 2147483647 h 162"/>
                <a:gd name="T26" fmla="*/ 2147483647 w 163"/>
                <a:gd name="T27" fmla="*/ 2147483647 h 162"/>
                <a:gd name="T28" fmla="*/ 2147483647 w 163"/>
                <a:gd name="T29" fmla="*/ 2147483647 h 162"/>
                <a:gd name="T30" fmla="*/ 2147483647 w 163"/>
                <a:gd name="T31" fmla="*/ 2147483647 h 162"/>
                <a:gd name="T32" fmla="*/ 2147483647 w 163"/>
                <a:gd name="T33" fmla="*/ 2147483647 h 162"/>
                <a:gd name="T34" fmla="*/ 2147483647 w 163"/>
                <a:gd name="T35" fmla="*/ 2147483647 h 162"/>
                <a:gd name="T36" fmla="*/ 2147483647 w 163"/>
                <a:gd name="T37" fmla="*/ 2147483647 h 162"/>
                <a:gd name="T38" fmla="*/ 2147483647 w 163"/>
                <a:gd name="T39" fmla="*/ 2147483647 h 162"/>
                <a:gd name="T40" fmla="*/ 2147483647 w 163"/>
                <a:gd name="T41" fmla="*/ 2147483647 h 162"/>
                <a:gd name="T42" fmla="*/ 2147483647 w 163"/>
                <a:gd name="T43" fmla="*/ 2147483647 h 162"/>
                <a:gd name="T44" fmla="*/ 2147483647 w 163"/>
                <a:gd name="T45" fmla="*/ 2147483647 h 162"/>
                <a:gd name="T46" fmla="*/ 2147483647 w 163"/>
                <a:gd name="T47" fmla="*/ 2147483647 h 162"/>
                <a:gd name="T48" fmla="*/ 2147483647 w 163"/>
                <a:gd name="T49" fmla="*/ 2147483647 h 162"/>
                <a:gd name="T50" fmla="*/ 2147483647 w 163"/>
                <a:gd name="T51" fmla="*/ 2147483647 h 162"/>
                <a:gd name="T52" fmla="*/ 2147483647 w 163"/>
                <a:gd name="T53" fmla="*/ 2147483647 h 162"/>
                <a:gd name="T54" fmla="*/ 2147483647 w 163"/>
                <a:gd name="T55" fmla="*/ 2147483647 h 162"/>
                <a:gd name="T56" fmla="*/ 2147483647 w 163"/>
                <a:gd name="T57" fmla="*/ 2147483647 h 162"/>
                <a:gd name="T58" fmla="*/ 2147483647 w 163"/>
                <a:gd name="T59" fmla="*/ 2147483647 h 162"/>
                <a:gd name="T60" fmla="*/ 2147483647 w 163"/>
                <a:gd name="T61" fmla="*/ 2147483647 h 162"/>
                <a:gd name="T62" fmla="*/ 2147483647 w 163"/>
                <a:gd name="T63" fmla="*/ 2147483647 h 162"/>
                <a:gd name="T64" fmla="*/ 2147483647 w 163"/>
                <a:gd name="T65" fmla="*/ 2147483647 h 16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3"/>
                <a:gd name="T100" fmla="*/ 0 h 162"/>
                <a:gd name="T101" fmla="*/ 163 w 163"/>
                <a:gd name="T102" fmla="*/ 162 h 16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3" h="162">
                  <a:moveTo>
                    <a:pt x="163" y="80"/>
                  </a:moveTo>
                  <a:lnTo>
                    <a:pt x="161" y="64"/>
                  </a:lnTo>
                  <a:lnTo>
                    <a:pt x="156" y="48"/>
                  </a:lnTo>
                  <a:lnTo>
                    <a:pt x="149" y="36"/>
                  </a:lnTo>
                  <a:lnTo>
                    <a:pt x="138" y="23"/>
                  </a:lnTo>
                  <a:lnTo>
                    <a:pt x="126" y="13"/>
                  </a:lnTo>
                  <a:lnTo>
                    <a:pt x="113" y="6"/>
                  </a:lnTo>
                  <a:lnTo>
                    <a:pt x="97" y="0"/>
                  </a:lnTo>
                  <a:lnTo>
                    <a:pt x="81" y="0"/>
                  </a:lnTo>
                  <a:lnTo>
                    <a:pt x="65" y="0"/>
                  </a:lnTo>
                  <a:lnTo>
                    <a:pt x="49" y="6"/>
                  </a:lnTo>
                  <a:lnTo>
                    <a:pt x="35" y="13"/>
                  </a:lnTo>
                  <a:lnTo>
                    <a:pt x="23" y="23"/>
                  </a:lnTo>
                  <a:lnTo>
                    <a:pt x="14" y="36"/>
                  </a:lnTo>
                  <a:lnTo>
                    <a:pt x="7" y="48"/>
                  </a:lnTo>
                  <a:lnTo>
                    <a:pt x="1" y="64"/>
                  </a:lnTo>
                  <a:lnTo>
                    <a:pt x="0" y="80"/>
                  </a:lnTo>
                  <a:lnTo>
                    <a:pt x="1" y="96"/>
                  </a:lnTo>
                  <a:lnTo>
                    <a:pt x="7" y="112"/>
                  </a:lnTo>
                  <a:lnTo>
                    <a:pt x="14" y="126"/>
                  </a:lnTo>
                  <a:lnTo>
                    <a:pt x="23" y="139"/>
                  </a:lnTo>
                  <a:lnTo>
                    <a:pt x="35" y="147"/>
                  </a:lnTo>
                  <a:lnTo>
                    <a:pt x="49" y="155"/>
                  </a:lnTo>
                  <a:lnTo>
                    <a:pt x="65" y="160"/>
                  </a:lnTo>
                  <a:lnTo>
                    <a:pt x="81" y="162"/>
                  </a:lnTo>
                  <a:lnTo>
                    <a:pt x="97" y="160"/>
                  </a:lnTo>
                  <a:lnTo>
                    <a:pt x="113" y="155"/>
                  </a:lnTo>
                  <a:lnTo>
                    <a:pt x="126" y="147"/>
                  </a:lnTo>
                  <a:lnTo>
                    <a:pt x="138" y="139"/>
                  </a:lnTo>
                  <a:lnTo>
                    <a:pt x="149" y="126"/>
                  </a:lnTo>
                  <a:lnTo>
                    <a:pt x="156" y="112"/>
                  </a:lnTo>
                  <a:lnTo>
                    <a:pt x="161" y="96"/>
                  </a:lnTo>
                  <a:lnTo>
                    <a:pt x="163" y="80"/>
                  </a:lnTo>
                  <a:lnTo>
                    <a:pt x="150" y="80"/>
                  </a:lnTo>
                  <a:lnTo>
                    <a:pt x="150" y="66"/>
                  </a:lnTo>
                  <a:lnTo>
                    <a:pt x="145" y="54"/>
                  </a:lnTo>
                  <a:lnTo>
                    <a:pt x="140" y="41"/>
                  </a:lnTo>
                  <a:lnTo>
                    <a:pt x="131" y="30"/>
                  </a:lnTo>
                  <a:lnTo>
                    <a:pt x="120" y="22"/>
                  </a:lnTo>
                  <a:lnTo>
                    <a:pt x="108" y="16"/>
                  </a:lnTo>
                  <a:lnTo>
                    <a:pt x="95" y="11"/>
                  </a:lnTo>
                  <a:lnTo>
                    <a:pt x="81" y="11"/>
                  </a:lnTo>
                  <a:lnTo>
                    <a:pt x="67" y="11"/>
                  </a:lnTo>
                  <a:lnTo>
                    <a:pt x="53" y="16"/>
                  </a:lnTo>
                  <a:lnTo>
                    <a:pt x="42" y="22"/>
                  </a:lnTo>
                  <a:lnTo>
                    <a:pt x="32" y="30"/>
                  </a:lnTo>
                  <a:lnTo>
                    <a:pt x="23" y="41"/>
                  </a:lnTo>
                  <a:lnTo>
                    <a:pt x="16" y="54"/>
                  </a:lnTo>
                  <a:lnTo>
                    <a:pt x="12" y="66"/>
                  </a:lnTo>
                  <a:lnTo>
                    <a:pt x="10" y="80"/>
                  </a:lnTo>
                  <a:lnTo>
                    <a:pt x="12" y="94"/>
                  </a:lnTo>
                  <a:lnTo>
                    <a:pt x="16" y="108"/>
                  </a:lnTo>
                  <a:lnTo>
                    <a:pt x="23" y="119"/>
                  </a:lnTo>
                  <a:lnTo>
                    <a:pt x="32" y="130"/>
                  </a:lnTo>
                  <a:lnTo>
                    <a:pt x="42" y="139"/>
                  </a:lnTo>
                  <a:lnTo>
                    <a:pt x="53" y="146"/>
                  </a:lnTo>
                  <a:lnTo>
                    <a:pt x="67" y="149"/>
                  </a:lnTo>
                  <a:lnTo>
                    <a:pt x="81" y="151"/>
                  </a:lnTo>
                  <a:lnTo>
                    <a:pt x="95" y="149"/>
                  </a:lnTo>
                  <a:lnTo>
                    <a:pt x="108" y="146"/>
                  </a:lnTo>
                  <a:lnTo>
                    <a:pt x="120" y="139"/>
                  </a:lnTo>
                  <a:lnTo>
                    <a:pt x="131" y="130"/>
                  </a:lnTo>
                  <a:lnTo>
                    <a:pt x="140" y="119"/>
                  </a:lnTo>
                  <a:lnTo>
                    <a:pt x="145" y="108"/>
                  </a:lnTo>
                  <a:lnTo>
                    <a:pt x="150" y="94"/>
                  </a:lnTo>
                  <a:lnTo>
                    <a:pt x="150" y="80"/>
                  </a:lnTo>
                  <a:lnTo>
                    <a:pt x="163" y="80"/>
                  </a:lnTo>
                  <a:close/>
                </a:path>
              </a:pathLst>
            </a:custGeom>
            <a:solidFill>
              <a:srgbClr val="F1F9FF"/>
            </a:solidFill>
            <a:ln w="9525">
              <a:noFill/>
              <a:round/>
              <a:headEnd/>
              <a:tailEnd/>
            </a:ln>
          </p:spPr>
          <p:txBody>
            <a:bodyPr/>
            <a:lstStyle/>
            <a:p>
              <a:endParaRPr lang="en-US"/>
            </a:p>
          </p:txBody>
        </p:sp>
        <p:sp>
          <p:nvSpPr>
            <p:cNvPr id="53448" name="Freeform 201"/>
            <p:cNvSpPr>
              <a:spLocks/>
            </p:cNvSpPr>
            <p:nvPr/>
          </p:nvSpPr>
          <p:spPr bwMode="auto">
            <a:xfrm>
              <a:off x="4573735" y="3251223"/>
              <a:ext cx="213078" cy="238125"/>
            </a:xfrm>
            <a:custGeom>
              <a:avLst/>
              <a:gdLst>
                <a:gd name="T0" fmla="*/ 2147483647 w 151"/>
                <a:gd name="T1" fmla="*/ 2147483647 h 150"/>
                <a:gd name="T2" fmla="*/ 2147483647 w 151"/>
                <a:gd name="T3" fmla="*/ 2147483647 h 150"/>
                <a:gd name="T4" fmla="*/ 2147483647 w 151"/>
                <a:gd name="T5" fmla="*/ 2147483647 h 150"/>
                <a:gd name="T6" fmla="*/ 2147483647 w 151"/>
                <a:gd name="T7" fmla="*/ 0 h 150"/>
                <a:gd name="T8" fmla="*/ 2147483647 w 151"/>
                <a:gd name="T9" fmla="*/ 0 h 150"/>
                <a:gd name="T10" fmla="*/ 2147483647 w 151"/>
                <a:gd name="T11" fmla="*/ 2147483647 h 150"/>
                <a:gd name="T12" fmla="*/ 2147483647 w 151"/>
                <a:gd name="T13" fmla="*/ 2147483647 h 150"/>
                <a:gd name="T14" fmla="*/ 2147483647 w 151"/>
                <a:gd name="T15" fmla="*/ 2147483647 h 150"/>
                <a:gd name="T16" fmla="*/ 2147483647 w 151"/>
                <a:gd name="T17" fmla="*/ 2147483647 h 150"/>
                <a:gd name="T18" fmla="*/ 2147483647 w 151"/>
                <a:gd name="T19" fmla="*/ 2147483647 h 150"/>
                <a:gd name="T20" fmla="*/ 2147483647 w 151"/>
                <a:gd name="T21" fmla="*/ 2147483647 h 150"/>
                <a:gd name="T22" fmla="*/ 2147483647 w 151"/>
                <a:gd name="T23" fmla="*/ 2147483647 h 150"/>
                <a:gd name="T24" fmla="*/ 2147483647 w 151"/>
                <a:gd name="T25" fmla="*/ 2147483647 h 150"/>
                <a:gd name="T26" fmla="*/ 2147483647 w 151"/>
                <a:gd name="T27" fmla="*/ 2147483647 h 150"/>
                <a:gd name="T28" fmla="*/ 2147483647 w 151"/>
                <a:gd name="T29" fmla="*/ 2147483647 h 150"/>
                <a:gd name="T30" fmla="*/ 2147483647 w 151"/>
                <a:gd name="T31" fmla="*/ 2147483647 h 150"/>
                <a:gd name="T32" fmla="*/ 2147483647 w 151"/>
                <a:gd name="T33" fmla="*/ 2147483647 h 150"/>
                <a:gd name="T34" fmla="*/ 2147483647 w 151"/>
                <a:gd name="T35" fmla="*/ 2147483647 h 150"/>
                <a:gd name="T36" fmla="*/ 2147483647 w 151"/>
                <a:gd name="T37" fmla="*/ 2147483647 h 150"/>
                <a:gd name="T38" fmla="*/ 2147483647 w 151"/>
                <a:gd name="T39" fmla="*/ 2147483647 h 150"/>
                <a:gd name="T40" fmla="*/ 2147483647 w 151"/>
                <a:gd name="T41" fmla="*/ 2147483647 h 150"/>
                <a:gd name="T42" fmla="*/ 2147483647 w 151"/>
                <a:gd name="T43" fmla="*/ 2147483647 h 150"/>
                <a:gd name="T44" fmla="*/ 2147483647 w 151"/>
                <a:gd name="T45" fmla="*/ 2147483647 h 150"/>
                <a:gd name="T46" fmla="*/ 2147483647 w 151"/>
                <a:gd name="T47" fmla="*/ 2147483647 h 150"/>
                <a:gd name="T48" fmla="*/ 2147483647 w 151"/>
                <a:gd name="T49" fmla="*/ 2147483647 h 150"/>
                <a:gd name="T50" fmla="*/ 2147483647 w 151"/>
                <a:gd name="T51" fmla="*/ 2147483647 h 150"/>
                <a:gd name="T52" fmla="*/ 2147483647 w 151"/>
                <a:gd name="T53" fmla="*/ 2147483647 h 150"/>
                <a:gd name="T54" fmla="*/ 2147483647 w 151"/>
                <a:gd name="T55" fmla="*/ 2147483647 h 150"/>
                <a:gd name="T56" fmla="*/ 2147483647 w 151"/>
                <a:gd name="T57" fmla="*/ 2147483647 h 150"/>
                <a:gd name="T58" fmla="*/ 2147483647 w 151"/>
                <a:gd name="T59" fmla="*/ 2147483647 h 150"/>
                <a:gd name="T60" fmla="*/ 2147483647 w 151"/>
                <a:gd name="T61" fmla="*/ 2147483647 h 150"/>
                <a:gd name="T62" fmla="*/ 2147483647 w 151"/>
                <a:gd name="T63" fmla="*/ 2147483647 h 150"/>
                <a:gd name="T64" fmla="*/ 2147483647 w 151"/>
                <a:gd name="T65" fmla="*/ 2147483647 h 15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1"/>
                <a:gd name="T100" fmla="*/ 0 h 150"/>
                <a:gd name="T101" fmla="*/ 151 w 151"/>
                <a:gd name="T102" fmla="*/ 150 h 15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1" h="150">
                  <a:moveTo>
                    <a:pt x="151" y="74"/>
                  </a:moveTo>
                  <a:lnTo>
                    <a:pt x="151" y="60"/>
                  </a:lnTo>
                  <a:lnTo>
                    <a:pt x="145" y="46"/>
                  </a:lnTo>
                  <a:lnTo>
                    <a:pt x="138" y="32"/>
                  </a:lnTo>
                  <a:lnTo>
                    <a:pt x="129" y="21"/>
                  </a:lnTo>
                  <a:lnTo>
                    <a:pt x="119" y="12"/>
                  </a:lnTo>
                  <a:lnTo>
                    <a:pt x="105" y="5"/>
                  </a:lnTo>
                  <a:lnTo>
                    <a:pt x="90" y="0"/>
                  </a:lnTo>
                  <a:lnTo>
                    <a:pt x="76" y="0"/>
                  </a:lnTo>
                  <a:lnTo>
                    <a:pt x="60" y="0"/>
                  </a:lnTo>
                  <a:lnTo>
                    <a:pt x="46" y="5"/>
                  </a:lnTo>
                  <a:lnTo>
                    <a:pt x="34" y="12"/>
                  </a:lnTo>
                  <a:lnTo>
                    <a:pt x="23" y="21"/>
                  </a:lnTo>
                  <a:lnTo>
                    <a:pt x="12" y="32"/>
                  </a:lnTo>
                  <a:lnTo>
                    <a:pt x="5" y="46"/>
                  </a:lnTo>
                  <a:lnTo>
                    <a:pt x="2" y="60"/>
                  </a:lnTo>
                  <a:lnTo>
                    <a:pt x="0" y="74"/>
                  </a:lnTo>
                  <a:lnTo>
                    <a:pt x="2" y="90"/>
                  </a:lnTo>
                  <a:lnTo>
                    <a:pt x="5" y="104"/>
                  </a:lnTo>
                  <a:lnTo>
                    <a:pt x="12" y="117"/>
                  </a:lnTo>
                  <a:lnTo>
                    <a:pt x="23" y="127"/>
                  </a:lnTo>
                  <a:lnTo>
                    <a:pt x="34" y="138"/>
                  </a:lnTo>
                  <a:lnTo>
                    <a:pt x="46" y="145"/>
                  </a:lnTo>
                  <a:lnTo>
                    <a:pt x="60" y="149"/>
                  </a:lnTo>
                  <a:lnTo>
                    <a:pt x="76" y="150"/>
                  </a:lnTo>
                  <a:lnTo>
                    <a:pt x="90" y="149"/>
                  </a:lnTo>
                  <a:lnTo>
                    <a:pt x="105" y="145"/>
                  </a:lnTo>
                  <a:lnTo>
                    <a:pt x="119" y="138"/>
                  </a:lnTo>
                  <a:lnTo>
                    <a:pt x="129" y="127"/>
                  </a:lnTo>
                  <a:lnTo>
                    <a:pt x="138" y="117"/>
                  </a:lnTo>
                  <a:lnTo>
                    <a:pt x="145" y="104"/>
                  </a:lnTo>
                  <a:lnTo>
                    <a:pt x="151" y="90"/>
                  </a:lnTo>
                  <a:lnTo>
                    <a:pt x="151" y="74"/>
                  </a:lnTo>
                  <a:lnTo>
                    <a:pt x="140" y="74"/>
                  </a:lnTo>
                  <a:lnTo>
                    <a:pt x="140" y="62"/>
                  </a:lnTo>
                  <a:lnTo>
                    <a:pt x="135" y="49"/>
                  </a:lnTo>
                  <a:lnTo>
                    <a:pt x="129" y="39"/>
                  </a:lnTo>
                  <a:lnTo>
                    <a:pt x="122" y="28"/>
                  </a:lnTo>
                  <a:lnTo>
                    <a:pt x="112" y="21"/>
                  </a:lnTo>
                  <a:lnTo>
                    <a:pt x="101" y="16"/>
                  </a:lnTo>
                  <a:lnTo>
                    <a:pt x="89" y="10"/>
                  </a:lnTo>
                  <a:lnTo>
                    <a:pt x="76" y="10"/>
                  </a:lnTo>
                  <a:lnTo>
                    <a:pt x="62" y="10"/>
                  </a:lnTo>
                  <a:lnTo>
                    <a:pt x="51" y="16"/>
                  </a:lnTo>
                  <a:lnTo>
                    <a:pt x="39" y="21"/>
                  </a:lnTo>
                  <a:lnTo>
                    <a:pt x="30" y="28"/>
                  </a:lnTo>
                  <a:lnTo>
                    <a:pt x="21" y="39"/>
                  </a:lnTo>
                  <a:lnTo>
                    <a:pt x="16" y="49"/>
                  </a:lnTo>
                  <a:lnTo>
                    <a:pt x="12" y="62"/>
                  </a:lnTo>
                  <a:lnTo>
                    <a:pt x="11" y="74"/>
                  </a:lnTo>
                  <a:lnTo>
                    <a:pt x="12" y="88"/>
                  </a:lnTo>
                  <a:lnTo>
                    <a:pt x="16" y="99"/>
                  </a:lnTo>
                  <a:lnTo>
                    <a:pt x="21" y="111"/>
                  </a:lnTo>
                  <a:lnTo>
                    <a:pt x="30" y="120"/>
                  </a:lnTo>
                  <a:lnTo>
                    <a:pt x="39" y="129"/>
                  </a:lnTo>
                  <a:lnTo>
                    <a:pt x="51" y="134"/>
                  </a:lnTo>
                  <a:lnTo>
                    <a:pt x="62" y="138"/>
                  </a:lnTo>
                  <a:lnTo>
                    <a:pt x="76" y="140"/>
                  </a:lnTo>
                  <a:lnTo>
                    <a:pt x="89" y="138"/>
                  </a:lnTo>
                  <a:lnTo>
                    <a:pt x="101" y="134"/>
                  </a:lnTo>
                  <a:lnTo>
                    <a:pt x="112" y="129"/>
                  </a:lnTo>
                  <a:lnTo>
                    <a:pt x="122" y="120"/>
                  </a:lnTo>
                  <a:lnTo>
                    <a:pt x="129" y="111"/>
                  </a:lnTo>
                  <a:lnTo>
                    <a:pt x="135" y="99"/>
                  </a:lnTo>
                  <a:lnTo>
                    <a:pt x="140" y="88"/>
                  </a:lnTo>
                  <a:lnTo>
                    <a:pt x="140" y="74"/>
                  </a:lnTo>
                  <a:lnTo>
                    <a:pt x="151" y="74"/>
                  </a:lnTo>
                  <a:close/>
                </a:path>
              </a:pathLst>
            </a:custGeom>
            <a:solidFill>
              <a:srgbClr val="F2F9FF"/>
            </a:solidFill>
            <a:ln w="9525">
              <a:noFill/>
              <a:round/>
              <a:headEnd/>
              <a:tailEnd/>
            </a:ln>
          </p:spPr>
          <p:txBody>
            <a:bodyPr/>
            <a:lstStyle/>
            <a:p>
              <a:endParaRPr lang="en-US"/>
            </a:p>
          </p:txBody>
        </p:sp>
        <p:sp>
          <p:nvSpPr>
            <p:cNvPr id="53449" name="Freeform 202"/>
            <p:cNvSpPr>
              <a:spLocks/>
            </p:cNvSpPr>
            <p:nvPr/>
          </p:nvSpPr>
          <p:spPr bwMode="auto">
            <a:xfrm>
              <a:off x="4580790" y="3259158"/>
              <a:ext cx="197556" cy="222250"/>
            </a:xfrm>
            <a:custGeom>
              <a:avLst/>
              <a:gdLst>
                <a:gd name="T0" fmla="*/ 2147483647 w 140"/>
                <a:gd name="T1" fmla="*/ 2147483647 h 140"/>
                <a:gd name="T2" fmla="*/ 2147483647 w 140"/>
                <a:gd name="T3" fmla="*/ 2147483647 h 140"/>
                <a:gd name="T4" fmla="*/ 2147483647 w 140"/>
                <a:gd name="T5" fmla="*/ 2147483647 h 140"/>
                <a:gd name="T6" fmla="*/ 2147483647 w 140"/>
                <a:gd name="T7" fmla="*/ 0 h 140"/>
                <a:gd name="T8" fmla="*/ 2147483647 w 140"/>
                <a:gd name="T9" fmla="*/ 0 h 140"/>
                <a:gd name="T10" fmla="*/ 2147483647 w 140"/>
                <a:gd name="T11" fmla="*/ 2147483647 h 140"/>
                <a:gd name="T12" fmla="*/ 2147483647 w 140"/>
                <a:gd name="T13" fmla="*/ 2147483647 h 140"/>
                <a:gd name="T14" fmla="*/ 2147483647 w 140"/>
                <a:gd name="T15" fmla="*/ 2147483647 h 140"/>
                <a:gd name="T16" fmla="*/ 2147483647 w 140"/>
                <a:gd name="T17" fmla="*/ 2147483647 h 140"/>
                <a:gd name="T18" fmla="*/ 2147483647 w 140"/>
                <a:gd name="T19" fmla="*/ 2147483647 h 140"/>
                <a:gd name="T20" fmla="*/ 2147483647 w 140"/>
                <a:gd name="T21" fmla="*/ 2147483647 h 140"/>
                <a:gd name="T22" fmla="*/ 2147483647 w 140"/>
                <a:gd name="T23" fmla="*/ 2147483647 h 140"/>
                <a:gd name="T24" fmla="*/ 2147483647 w 140"/>
                <a:gd name="T25" fmla="*/ 2147483647 h 140"/>
                <a:gd name="T26" fmla="*/ 2147483647 w 140"/>
                <a:gd name="T27" fmla="*/ 2147483647 h 140"/>
                <a:gd name="T28" fmla="*/ 2147483647 w 140"/>
                <a:gd name="T29" fmla="*/ 2147483647 h 140"/>
                <a:gd name="T30" fmla="*/ 2147483647 w 140"/>
                <a:gd name="T31" fmla="*/ 2147483647 h 140"/>
                <a:gd name="T32" fmla="*/ 2147483647 w 140"/>
                <a:gd name="T33" fmla="*/ 2147483647 h 140"/>
                <a:gd name="T34" fmla="*/ 2147483647 w 140"/>
                <a:gd name="T35" fmla="*/ 2147483647 h 140"/>
                <a:gd name="T36" fmla="*/ 2147483647 w 140"/>
                <a:gd name="T37" fmla="*/ 2147483647 h 140"/>
                <a:gd name="T38" fmla="*/ 2147483647 w 140"/>
                <a:gd name="T39" fmla="*/ 2147483647 h 140"/>
                <a:gd name="T40" fmla="*/ 2147483647 w 140"/>
                <a:gd name="T41" fmla="*/ 2147483647 h 140"/>
                <a:gd name="T42" fmla="*/ 2147483647 w 140"/>
                <a:gd name="T43" fmla="*/ 2147483647 h 140"/>
                <a:gd name="T44" fmla="*/ 2147483647 w 140"/>
                <a:gd name="T45" fmla="*/ 2147483647 h 140"/>
                <a:gd name="T46" fmla="*/ 2147483647 w 140"/>
                <a:gd name="T47" fmla="*/ 2147483647 h 140"/>
                <a:gd name="T48" fmla="*/ 2147483647 w 140"/>
                <a:gd name="T49" fmla="*/ 2147483647 h 140"/>
                <a:gd name="T50" fmla="*/ 2147483647 w 140"/>
                <a:gd name="T51" fmla="*/ 2147483647 h 140"/>
                <a:gd name="T52" fmla="*/ 2147483647 w 140"/>
                <a:gd name="T53" fmla="*/ 2147483647 h 140"/>
                <a:gd name="T54" fmla="*/ 2147483647 w 140"/>
                <a:gd name="T55" fmla="*/ 2147483647 h 140"/>
                <a:gd name="T56" fmla="*/ 2147483647 w 140"/>
                <a:gd name="T57" fmla="*/ 2147483647 h 140"/>
                <a:gd name="T58" fmla="*/ 2147483647 w 140"/>
                <a:gd name="T59" fmla="*/ 2147483647 h 140"/>
                <a:gd name="T60" fmla="*/ 2147483647 w 140"/>
                <a:gd name="T61" fmla="*/ 2147483647 h 140"/>
                <a:gd name="T62" fmla="*/ 2147483647 w 140"/>
                <a:gd name="T63" fmla="*/ 2147483647 h 140"/>
                <a:gd name="T64" fmla="*/ 2147483647 w 140"/>
                <a:gd name="T65" fmla="*/ 2147483647 h 1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0"/>
                <a:gd name="T100" fmla="*/ 0 h 140"/>
                <a:gd name="T101" fmla="*/ 140 w 140"/>
                <a:gd name="T102" fmla="*/ 140 h 14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0" h="140">
                  <a:moveTo>
                    <a:pt x="140" y="69"/>
                  </a:moveTo>
                  <a:lnTo>
                    <a:pt x="140" y="55"/>
                  </a:lnTo>
                  <a:lnTo>
                    <a:pt x="135" y="43"/>
                  </a:lnTo>
                  <a:lnTo>
                    <a:pt x="130" y="30"/>
                  </a:lnTo>
                  <a:lnTo>
                    <a:pt x="121" y="19"/>
                  </a:lnTo>
                  <a:lnTo>
                    <a:pt x="110" y="11"/>
                  </a:lnTo>
                  <a:lnTo>
                    <a:pt x="98" y="5"/>
                  </a:lnTo>
                  <a:lnTo>
                    <a:pt x="85" y="0"/>
                  </a:lnTo>
                  <a:lnTo>
                    <a:pt x="71" y="0"/>
                  </a:lnTo>
                  <a:lnTo>
                    <a:pt x="57" y="0"/>
                  </a:lnTo>
                  <a:lnTo>
                    <a:pt x="43" y="5"/>
                  </a:lnTo>
                  <a:lnTo>
                    <a:pt x="32" y="11"/>
                  </a:lnTo>
                  <a:lnTo>
                    <a:pt x="22" y="19"/>
                  </a:lnTo>
                  <a:lnTo>
                    <a:pt x="13" y="30"/>
                  </a:lnTo>
                  <a:lnTo>
                    <a:pt x="6" y="43"/>
                  </a:lnTo>
                  <a:lnTo>
                    <a:pt x="2" y="55"/>
                  </a:lnTo>
                  <a:lnTo>
                    <a:pt x="0" y="69"/>
                  </a:lnTo>
                  <a:lnTo>
                    <a:pt x="2" y="83"/>
                  </a:lnTo>
                  <a:lnTo>
                    <a:pt x="6" y="97"/>
                  </a:lnTo>
                  <a:lnTo>
                    <a:pt x="13" y="108"/>
                  </a:lnTo>
                  <a:lnTo>
                    <a:pt x="22" y="119"/>
                  </a:lnTo>
                  <a:lnTo>
                    <a:pt x="32" y="128"/>
                  </a:lnTo>
                  <a:lnTo>
                    <a:pt x="43" y="135"/>
                  </a:lnTo>
                  <a:lnTo>
                    <a:pt x="57" y="138"/>
                  </a:lnTo>
                  <a:lnTo>
                    <a:pt x="71" y="140"/>
                  </a:lnTo>
                  <a:lnTo>
                    <a:pt x="85" y="138"/>
                  </a:lnTo>
                  <a:lnTo>
                    <a:pt x="98" y="135"/>
                  </a:lnTo>
                  <a:lnTo>
                    <a:pt x="110" y="128"/>
                  </a:lnTo>
                  <a:lnTo>
                    <a:pt x="121" y="119"/>
                  </a:lnTo>
                  <a:lnTo>
                    <a:pt x="130" y="108"/>
                  </a:lnTo>
                  <a:lnTo>
                    <a:pt x="135" y="97"/>
                  </a:lnTo>
                  <a:lnTo>
                    <a:pt x="140" y="83"/>
                  </a:lnTo>
                  <a:lnTo>
                    <a:pt x="140" y="69"/>
                  </a:lnTo>
                  <a:lnTo>
                    <a:pt x="130" y="69"/>
                  </a:lnTo>
                  <a:lnTo>
                    <a:pt x="130" y="57"/>
                  </a:lnTo>
                  <a:lnTo>
                    <a:pt x="126" y="46"/>
                  </a:lnTo>
                  <a:lnTo>
                    <a:pt x="121" y="37"/>
                  </a:lnTo>
                  <a:lnTo>
                    <a:pt x="114" y="28"/>
                  </a:lnTo>
                  <a:lnTo>
                    <a:pt x="105" y="19"/>
                  </a:lnTo>
                  <a:lnTo>
                    <a:pt x="94" y="14"/>
                  </a:lnTo>
                  <a:lnTo>
                    <a:pt x="84" y="11"/>
                  </a:lnTo>
                  <a:lnTo>
                    <a:pt x="71" y="11"/>
                  </a:lnTo>
                  <a:lnTo>
                    <a:pt x="59" y="11"/>
                  </a:lnTo>
                  <a:lnTo>
                    <a:pt x="48" y="14"/>
                  </a:lnTo>
                  <a:lnTo>
                    <a:pt x="37" y="19"/>
                  </a:lnTo>
                  <a:lnTo>
                    <a:pt x="29" y="28"/>
                  </a:lnTo>
                  <a:lnTo>
                    <a:pt x="22" y="37"/>
                  </a:lnTo>
                  <a:lnTo>
                    <a:pt x="16" y="46"/>
                  </a:lnTo>
                  <a:lnTo>
                    <a:pt x="13" y="57"/>
                  </a:lnTo>
                  <a:lnTo>
                    <a:pt x="11" y="69"/>
                  </a:lnTo>
                  <a:lnTo>
                    <a:pt x="13" y="82"/>
                  </a:lnTo>
                  <a:lnTo>
                    <a:pt x="16" y="92"/>
                  </a:lnTo>
                  <a:lnTo>
                    <a:pt x="22" y="103"/>
                  </a:lnTo>
                  <a:lnTo>
                    <a:pt x="29" y="112"/>
                  </a:lnTo>
                  <a:lnTo>
                    <a:pt x="37" y="119"/>
                  </a:lnTo>
                  <a:lnTo>
                    <a:pt x="48" y="124"/>
                  </a:lnTo>
                  <a:lnTo>
                    <a:pt x="59" y="128"/>
                  </a:lnTo>
                  <a:lnTo>
                    <a:pt x="71" y="129"/>
                  </a:lnTo>
                  <a:lnTo>
                    <a:pt x="84" y="128"/>
                  </a:lnTo>
                  <a:lnTo>
                    <a:pt x="94" y="124"/>
                  </a:lnTo>
                  <a:lnTo>
                    <a:pt x="105" y="119"/>
                  </a:lnTo>
                  <a:lnTo>
                    <a:pt x="114" y="112"/>
                  </a:lnTo>
                  <a:lnTo>
                    <a:pt x="121" y="103"/>
                  </a:lnTo>
                  <a:lnTo>
                    <a:pt x="126" y="92"/>
                  </a:lnTo>
                  <a:lnTo>
                    <a:pt x="130" y="82"/>
                  </a:lnTo>
                  <a:lnTo>
                    <a:pt x="130" y="69"/>
                  </a:lnTo>
                  <a:lnTo>
                    <a:pt x="140" y="69"/>
                  </a:lnTo>
                  <a:close/>
                </a:path>
              </a:pathLst>
            </a:custGeom>
            <a:solidFill>
              <a:srgbClr val="F3FAFF"/>
            </a:solidFill>
            <a:ln w="9525">
              <a:noFill/>
              <a:round/>
              <a:headEnd/>
              <a:tailEnd/>
            </a:ln>
          </p:spPr>
          <p:txBody>
            <a:bodyPr/>
            <a:lstStyle/>
            <a:p>
              <a:endParaRPr lang="en-US"/>
            </a:p>
          </p:txBody>
        </p:sp>
        <p:sp>
          <p:nvSpPr>
            <p:cNvPr id="53450" name="Freeform 203"/>
            <p:cNvSpPr>
              <a:spLocks/>
            </p:cNvSpPr>
            <p:nvPr/>
          </p:nvSpPr>
          <p:spPr bwMode="auto">
            <a:xfrm>
              <a:off x="4589260" y="3267098"/>
              <a:ext cx="182033" cy="206375"/>
            </a:xfrm>
            <a:custGeom>
              <a:avLst/>
              <a:gdLst>
                <a:gd name="T0" fmla="*/ 2147483647 w 129"/>
                <a:gd name="T1" fmla="*/ 2147483647 h 130"/>
                <a:gd name="T2" fmla="*/ 2147483647 w 129"/>
                <a:gd name="T3" fmla="*/ 2147483647 h 130"/>
                <a:gd name="T4" fmla="*/ 2147483647 w 129"/>
                <a:gd name="T5" fmla="*/ 2147483647 h 130"/>
                <a:gd name="T6" fmla="*/ 2147483647 w 129"/>
                <a:gd name="T7" fmla="*/ 0 h 130"/>
                <a:gd name="T8" fmla="*/ 2147483647 w 129"/>
                <a:gd name="T9" fmla="*/ 0 h 130"/>
                <a:gd name="T10" fmla="*/ 2147483647 w 129"/>
                <a:gd name="T11" fmla="*/ 2147483647 h 130"/>
                <a:gd name="T12" fmla="*/ 2147483647 w 129"/>
                <a:gd name="T13" fmla="*/ 2147483647 h 130"/>
                <a:gd name="T14" fmla="*/ 2147483647 w 129"/>
                <a:gd name="T15" fmla="*/ 2147483647 h 130"/>
                <a:gd name="T16" fmla="*/ 2147483647 w 129"/>
                <a:gd name="T17" fmla="*/ 2147483647 h 130"/>
                <a:gd name="T18" fmla="*/ 2147483647 w 129"/>
                <a:gd name="T19" fmla="*/ 2147483647 h 130"/>
                <a:gd name="T20" fmla="*/ 2147483647 w 129"/>
                <a:gd name="T21" fmla="*/ 2147483647 h 130"/>
                <a:gd name="T22" fmla="*/ 2147483647 w 129"/>
                <a:gd name="T23" fmla="*/ 2147483647 h 130"/>
                <a:gd name="T24" fmla="*/ 2147483647 w 129"/>
                <a:gd name="T25" fmla="*/ 2147483647 h 130"/>
                <a:gd name="T26" fmla="*/ 2147483647 w 129"/>
                <a:gd name="T27" fmla="*/ 2147483647 h 130"/>
                <a:gd name="T28" fmla="*/ 2147483647 w 129"/>
                <a:gd name="T29" fmla="*/ 2147483647 h 130"/>
                <a:gd name="T30" fmla="*/ 2147483647 w 129"/>
                <a:gd name="T31" fmla="*/ 2147483647 h 130"/>
                <a:gd name="T32" fmla="*/ 2147483647 w 129"/>
                <a:gd name="T33" fmla="*/ 2147483647 h 130"/>
                <a:gd name="T34" fmla="*/ 2147483647 w 129"/>
                <a:gd name="T35" fmla="*/ 2147483647 h 130"/>
                <a:gd name="T36" fmla="*/ 2147483647 w 129"/>
                <a:gd name="T37" fmla="*/ 2147483647 h 130"/>
                <a:gd name="T38" fmla="*/ 2147483647 w 129"/>
                <a:gd name="T39" fmla="*/ 2147483647 h 130"/>
                <a:gd name="T40" fmla="*/ 2147483647 w 129"/>
                <a:gd name="T41" fmla="*/ 2147483647 h 130"/>
                <a:gd name="T42" fmla="*/ 2147483647 w 129"/>
                <a:gd name="T43" fmla="*/ 2147483647 h 130"/>
                <a:gd name="T44" fmla="*/ 2147483647 w 129"/>
                <a:gd name="T45" fmla="*/ 2147483647 h 130"/>
                <a:gd name="T46" fmla="*/ 2147483647 w 129"/>
                <a:gd name="T47" fmla="*/ 2147483647 h 130"/>
                <a:gd name="T48" fmla="*/ 2147483647 w 129"/>
                <a:gd name="T49" fmla="*/ 2147483647 h 130"/>
                <a:gd name="T50" fmla="*/ 2147483647 w 129"/>
                <a:gd name="T51" fmla="*/ 2147483647 h 130"/>
                <a:gd name="T52" fmla="*/ 2147483647 w 129"/>
                <a:gd name="T53" fmla="*/ 2147483647 h 130"/>
                <a:gd name="T54" fmla="*/ 2147483647 w 129"/>
                <a:gd name="T55" fmla="*/ 2147483647 h 130"/>
                <a:gd name="T56" fmla="*/ 2147483647 w 129"/>
                <a:gd name="T57" fmla="*/ 2147483647 h 130"/>
                <a:gd name="T58" fmla="*/ 2147483647 w 129"/>
                <a:gd name="T59" fmla="*/ 2147483647 h 130"/>
                <a:gd name="T60" fmla="*/ 2147483647 w 129"/>
                <a:gd name="T61" fmla="*/ 2147483647 h 130"/>
                <a:gd name="T62" fmla="*/ 2147483647 w 129"/>
                <a:gd name="T63" fmla="*/ 2147483647 h 130"/>
                <a:gd name="T64" fmla="*/ 2147483647 w 129"/>
                <a:gd name="T65" fmla="*/ 2147483647 h 1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
                <a:gd name="T100" fmla="*/ 0 h 130"/>
                <a:gd name="T101" fmla="*/ 129 w 129"/>
                <a:gd name="T102" fmla="*/ 130 h 1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 h="130">
                  <a:moveTo>
                    <a:pt x="129" y="64"/>
                  </a:moveTo>
                  <a:lnTo>
                    <a:pt x="129" y="52"/>
                  </a:lnTo>
                  <a:lnTo>
                    <a:pt x="124" y="39"/>
                  </a:lnTo>
                  <a:lnTo>
                    <a:pt x="118" y="29"/>
                  </a:lnTo>
                  <a:lnTo>
                    <a:pt x="111" y="18"/>
                  </a:lnTo>
                  <a:lnTo>
                    <a:pt x="101" y="11"/>
                  </a:lnTo>
                  <a:lnTo>
                    <a:pt x="90" y="6"/>
                  </a:lnTo>
                  <a:lnTo>
                    <a:pt x="78" y="0"/>
                  </a:lnTo>
                  <a:lnTo>
                    <a:pt x="65" y="0"/>
                  </a:lnTo>
                  <a:lnTo>
                    <a:pt x="51" y="0"/>
                  </a:lnTo>
                  <a:lnTo>
                    <a:pt x="40" y="6"/>
                  </a:lnTo>
                  <a:lnTo>
                    <a:pt x="28" y="11"/>
                  </a:lnTo>
                  <a:lnTo>
                    <a:pt x="19" y="18"/>
                  </a:lnTo>
                  <a:lnTo>
                    <a:pt x="10" y="29"/>
                  </a:lnTo>
                  <a:lnTo>
                    <a:pt x="5" y="39"/>
                  </a:lnTo>
                  <a:lnTo>
                    <a:pt x="1" y="52"/>
                  </a:lnTo>
                  <a:lnTo>
                    <a:pt x="0" y="64"/>
                  </a:lnTo>
                  <a:lnTo>
                    <a:pt x="1" y="78"/>
                  </a:lnTo>
                  <a:lnTo>
                    <a:pt x="5" y="89"/>
                  </a:lnTo>
                  <a:lnTo>
                    <a:pt x="10" y="101"/>
                  </a:lnTo>
                  <a:lnTo>
                    <a:pt x="19" y="110"/>
                  </a:lnTo>
                  <a:lnTo>
                    <a:pt x="28" y="119"/>
                  </a:lnTo>
                  <a:lnTo>
                    <a:pt x="40" y="124"/>
                  </a:lnTo>
                  <a:lnTo>
                    <a:pt x="51" y="128"/>
                  </a:lnTo>
                  <a:lnTo>
                    <a:pt x="65" y="130"/>
                  </a:lnTo>
                  <a:lnTo>
                    <a:pt x="78" y="128"/>
                  </a:lnTo>
                  <a:lnTo>
                    <a:pt x="90" y="124"/>
                  </a:lnTo>
                  <a:lnTo>
                    <a:pt x="101" y="119"/>
                  </a:lnTo>
                  <a:lnTo>
                    <a:pt x="111" y="110"/>
                  </a:lnTo>
                  <a:lnTo>
                    <a:pt x="118" y="101"/>
                  </a:lnTo>
                  <a:lnTo>
                    <a:pt x="124" y="89"/>
                  </a:lnTo>
                  <a:lnTo>
                    <a:pt x="129" y="78"/>
                  </a:lnTo>
                  <a:lnTo>
                    <a:pt x="129" y="64"/>
                  </a:lnTo>
                  <a:lnTo>
                    <a:pt x="118" y="64"/>
                  </a:lnTo>
                  <a:lnTo>
                    <a:pt x="118" y="53"/>
                  </a:lnTo>
                  <a:lnTo>
                    <a:pt x="115" y="43"/>
                  </a:lnTo>
                  <a:lnTo>
                    <a:pt x="110" y="34"/>
                  </a:lnTo>
                  <a:lnTo>
                    <a:pt x="102" y="27"/>
                  </a:lnTo>
                  <a:lnTo>
                    <a:pt x="95" y="20"/>
                  </a:lnTo>
                  <a:lnTo>
                    <a:pt x="86" y="14"/>
                  </a:lnTo>
                  <a:lnTo>
                    <a:pt x="76" y="11"/>
                  </a:lnTo>
                  <a:lnTo>
                    <a:pt x="65" y="11"/>
                  </a:lnTo>
                  <a:lnTo>
                    <a:pt x="55" y="11"/>
                  </a:lnTo>
                  <a:lnTo>
                    <a:pt x="44" y="14"/>
                  </a:lnTo>
                  <a:lnTo>
                    <a:pt x="35" y="20"/>
                  </a:lnTo>
                  <a:lnTo>
                    <a:pt x="26" y="27"/>
                  </a:lnTo>
                  <a:lnTo>
                    <a:pt x="21" y="34"/>
                  </a:lnTo>
                  <a:lnTo>
                    <a:pt x="16" y="43"/>
                  </a:lnTo>
                  <a:lnTo>
                    <a:pt x="12" y="53"/>
                  </a:lnTo>
                  <a:lnTo>
                    <a:pt x="10" y="64"/>
                  </a:lnTo>
                  <a:lnTo>
                    <a:pt x="12" y="75"/>
                  </a:lnTo>
                  <a:lnTo>
                    <a:pt x="16" y="85"/>
                  </a:lnTo>
                  <a:lnTo>
                    <a:pt x="21" y="94"/>
                  </a:lnTo>
                  <a:lnTo>
                    <a:pt x="26" y="103"/>
                  </a:lnTo>
                  <a:lnTo>
                    <a:pt x="35" y="110"/>
                  </a:lnTo>
                  <a:lnTo>
                    <a:pt x="44" y="114"/>
                  </a:lnTo>
                  <a:lnTo>
                    <a:pt x="55" y="117"/>
                  </a:lnTo>
                  <a:lnTo>
                    <a:pt x="65" y="119"/>
                  </a:lnTo>
                  <a:lnTo>
                    <a:pt x="76" y="117"/>
                  </a:lnTo>
                  <a:lnTo>
                    <a:pt x="86" y="114"/>
                  </a:lnTo>
                  <a:lnTo>
                    <a:pt x="95" y="110"/>
                  </a:lnTo>
                  <a:lnTo>
                    <a:pt x="102" y="103"/>
                  </a:lnTo>
                  <a:lnTo>
                    <a:pt x="110" y="94"/>
                  </a:lnTo>
                  <a:lnTo>
                    <a:pt x="115" y="85"/>
                  </a:lnTo>
                  <a:lnTo>
                    <a:pt x="118" y="75"/>
                  </a:lnTo>
                  <a:lnTo>
                    <a:pt x="118" y="64"/>
                  </a:lnTo>
                  <a:lnTo>
                    <a:pt x="129" y="64"/>
                  </a:lnTo>
                  <a:close/>
                </a:path>
              </a:pathLst>
            </a:custGeom>
            <a:solidFill>
              <a:srgbClr val="F4FAFF"/>
            </a:solidFill>
            <a:ln w="9525">
              <a:noFill/>
              <a:round/>
              <a:headEnd/>
              <a:tailEnd/>
            </a:ln>
          </p:spPr>
          <p:txBody>
            <a:bodyPr/>
            <a:lstStyle/>
            <a:p>
              <a:endParaRPr lang="en-US"/>
            </a:p>
          </p:txBody>
        </p:sp>
        <p:sp>
          <p:nvSpPr>
            <p:cNvPr id="53451" name="Freeform 204"/>
            <p:cNvSpPr>
              <a:spLocks/>
            </p:cNvSpPr>
            <p:nvPr/>
          </p:nvSpPr>
          <p:spPr bwMode="auto">
            <a:xfrm>
              <a:off x="4596315" y="3276623"/>
              <a:ext cx="167923" cy="187325"/>
            </a:xfrm>
            <a:custGeom>
              <a:avLst/>
              <a:gdLst>
                <a:gd name="T0" fmla="*/ 2147483647 w 119"/>
                <a:gd name="T1" fmla="*/ 2147483647 h 118"/>
                <a:gd name="T2" fmla="*/ 2147483647 w 119"/>
                <a:gd name="T3" fmla="*/ 2147483647 h 118"/>
                <a:gd name="T4" fmla="*/ 2147483647 w 119"/>
                <a:gd name="T5" fmla="*/ 2147483647 h 118"/>
                <a:gd name="T6" fmla="*/ 2147483647 w 119"/>
                <a:gd name="T7" fmla="*/ 0 h 118"/>
                <a:gd name="T8" fmla="*/ 2147483647 w 119"/>
                <a:gd name="T9" fmla="*/ 0 h 118"/>
                <a:gd name="T10" fmla="*/ 2147483647 w 119"/>
                <a:gd name="T11" fmla="*/ 2147483647 h 118"/>
                <a:gd name="T12" fmla="*/ 2147483647 w 119"/>
                <a:gd name="T13" fmla="*/ 2147483647 h 118"/>
                <a:gd name="T14" fmla="*/ 2147483647 w 119"/>
                <a:gd name="T15" fmla="*/ 2147483647 h 118"/>
                <a:gd name="T16" fmla="*/ 2147483647 w 119"/>
                <a:gd name="T17" fmla="*/ 2147483647 h 118"/>
                <a:gd name="T18" fmla="*/ 2147483647 w 119"/>
                <a:gd name="T19" fmla="*/ 2147483647 h 118"/>
                <a:gd name="T20" fmla="*/ 2147483647 w 119"/>
                <a:gd name="T21" fmla="*/ 2147483647 h 118"/>
                <a:gd name="T22" fmla="*/ 2147483647 w 119"/>
                <a:gd name="T23" fmla="*/ 2147483647 h 118"/>
                <a:gd name="T24" fmla="*/ 2147483647 w 119"/>
                <a:gd name="T25" fmla="*/ 2147483647 h 118"/>
                <a:gd name="T26" fmla="*/ 2147483647 w 119"/>
                <a:gd name="T27" fmla="*/ 2147483647 h 118"/>
                <a:gd name="T28" fmla="*/ 2147483647 w 119"/>
                <a:gd name="T29" fmla="*/ 2147483647 h 118"/>
                <a:gd name="T30" fmla="*/ 2147483647 w 119"/>
                <a:gd name="T31" fmla="*/ 2147483647 h 118"/>
                <a:gd name="T32" fmla="*/ 2147483647 w 119"/>
                <a:gd name="T33" fmla="*/ 2147483647 h 118"/>
                <a:gd name="T34" fmla="*/ 2147483647 w 119"/>
                <a:gd name="T35" fmla="*/ 2147483647 h 118"/>
                <a:gd name="T36" fmla="*/ 2147483647 w 119"/>
                <a:gd name="T37" fmla="*/ 2147483647 h 118"/>
                <a:gd name="T38" fmla="*/ 2147483647 w 119"/>
                <a:gd name="T39" fmla="*/ 2147483647 h 118"/>
                <a:gd name="T40" fmla="*/ 2147483647 w 119"/>
                <a:gd name="T41" fmla="*/ 2147483647 h 118"/>
                <a:gd name="T42" fmla="*/ 2147483647 w 119"/>
                <a:gd name="T43" fmla="*/ 2147483647 h 118"/>
                <a:gd name="T44" fmla="*/ 2147483647 w 119"/>
                <a:gd name="T45" fmla="*/ 2147483647 h 118"/>
                <a:gd name="T46" fmla="*/ 2147483647 w 119"/>
                <a:gd name="T47" fmla="*/ 2147483647 h 118"/>
                <a:gd name="T48" fmla="*/ 2147483647 w 119"/>
                <a:gd name="T49" fmla="*/ 2147483647 h 118"/>
                <a:gd name="T50" fmla="*/ 2147483647 w 119"/>
                <a:gd name="T51" fmla="*/ 2147483647 h 118"/>
                <a:gd name="T52" fmla="*/ 2147483647 w 119"/>
                <a:gd name="T53" fmla="*/ 2147483647 h 118"/>
                <a:gd name="T54" fmla="*/ 2147483647 w 119"/>
                <a:gd name="T55" fmla="*/ 2147483647 h 118"/>
                <a:gd name="T56" fmla="*/ 2147483647 w 119"/>
                <a:gd name="T57" fmla="*/ 2147483647 h 118"/>
                <a:gd name="T58" fmla="*/ 2147483647 w 119"/>
                <a:gd name="T59" fmla="*/ 2147483647 h 118"/>
                <a:gd name="T60" fmla="*/ 2147483647 w 119"/>
                <a:gd name="T61" fmla="*/ 2147483647 h 118"/>
                <a:gd name="T62" fmla="*/ 2147483647 w 119"/>
                <a:gd name="T63" fmla="*/ 2147483647 h 118"/>
                <a:gd name="T64" fmla="*/ 2147483647 w 119"/>
                <a:gd name="T65" fmla="*/ 2147483647 h 1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9"/>
                <a:gd name="T100" fmla="*/ 0 h 118"/>
                <a:gd name="T101" fmla="*/ 119 w 119"/>
                <a:gd name="T102" fmla="*/ 118 h 11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9" h="118">
                  <a:moveTo>
                    <a:pt x="119" y="58"/>
                  </a:moveTo>
                  <a:lnTo>
                    <a:pt x="119" y="46"/>
                  </a:lnTo>
                  <a:lnTo>
                    <a:pt x="115" y="35"/>
                  </a:lnTo>
                  <a:lnTo>
                    <a:pt x="110" y="26"/>
                  </a:lnTo>
                  <a:lnTo>
                    <a:pt x="103" y="17"/>
                  </a:lnTo>
                  <a:lnTo>
                    <a:pt x="94" y="8"/>
                  </a:lnTo>
                  <a:lnTo>
                    <a:pt x="83" y="3"/>
                  </a:lnTo>
                  <a:lnTo>
                    <a:pt x="73" y="0"/>
                  </a:lnTo>
                  <a:lnTo>
                    <a:pt x="60" y="0"/>
                  </a:lnTo>
                  <a:lnTo>
                    <a:pt x="48" y="0"/>
                  </a:lnTo>
                  <a:lnTo>
                    <a:pt x="37" y="3"/>
                  </a:lnTo>
                  <a:lnTo>
                    <a:pt x="26" y="8"/>
                  </a:lnTo>
                  <a:lnTo>
                    <a:pt x="18" y="17"/>
                  </a:lnTo>
                  <a:lnTo>
                    <a:pt x="11" y="26"/>
                  </a:lnTo>
                  <a:lnTo>
                    <a:pt x="5" y="35"/>
                  </a:lnTo>
                  <a:lnTo>
                    <a:pt x="2" y="46"/>
                  </a:lnTo>
                  <a:lnTo>
                    <a:pt x="0" y="58"/>
                  </a:lnTo>
                  <a:lnTo>
                    <a:pt x="2" y="71"/>
                  </a:lnTo>
                  <a:lnTo>
                    <a:pt x="5" y="81"/>
                  </a:lnTo>
                  <a:lnTo>
                    <a:pt x="11" y="92"/>
                  </a:lnTo>
                  <a:lnTo>
                    <a:pt x="18" y="101"/>
                  </a:lnTo>
                  <a:lnTo>
                    <a:pt x="26" y="108"/>
                  </a:lnTo>
                  <a:lnTo>
                    <a:pt x="37" y="113"/>
                  </a:lnTo>
                  <a:lnTo>
                    <a:pt x="48" y="117"/>
                  </a:lnTo>
                  <a:lnTo>
                    <a:pt x="60" y="118"/>
                  </a:lnTo>
                  <a:lnTo>
                    <a:pt x="73" y="117"/>
                  </a:lnTo>
                  <a:lnTo>
                    <a:pt x="83" y="113"/>
                  </a:lnTo>
                  <a:lnTo>
                    <a:pt x="94" y="108"/>
                  </a:lnTo>
                  <a:lnTo>
                    <a:pt x="103" y="101"/>
                  </a:lnTo>
                  <a:lnTo>
                    <a:pt x="110" y="92"/>
                  </a:lnTo>
                  <a:lnTo>
                    <a:pt x="115" y="81"/>
                  </a:lnTo>
                  <a:lnTo>
                    <a:pt x="119" y="71"/>
                  </a:lnTo>
                  <a:lnTo>
                    <a:pt x="119" y="58"/>
                  </a:lnTo>
                  <a:lnTo>
                    <a:pt x="108" y="58"/>
                  </a:lnTo>
                  <a:lnTo>
                    <a:pt x="108" y="49"/>
                  </a:lnTo>
                  <a:lnTo>
                    <a:pt x="105" y="40"/>
                  </a:lnTo>
                  <a:lnTo>
                    <a:pt x="101" y="32"/>
                  </a:lnTo>
                  <a:lnTo>
                    <a:pt x="94" y="24"/>
                  </a:lnTo>
                  <a:lnTo>
                    <a:pt x="87" y="19"/>
                  </a:lnTo>
                  <a:lnTo>
                    <a:pt x="78" y="14"/>
                  </a:lnTo>
                  <a:lnTo>
                    <a:pt x="69" y="10"/>
                  </a:lnTo>
                  <a:lnTo>
                    <a:pt x="60" y="10"/>
                  </a:lnTo>
                  <a:lnTo>
                    <a:pt x="50" y="10"/>
                  </a:lnTo>
                  <a:lnTo>
                    <a:pt x="41" y="14"/>
                  </a:lnTo>
                  <a:lnTo>
                    <a:pt x="32" y="19"/>
                  </a:lnTo>
                  <a:lnTo>
                    <a:pt x="25" y="24"/>
                  </a:lnTo>
                  <a:lnTo>
                    <a:pt x="19" y="32"/>
                  </a:lnTo>
                  <a:lnTo>
                    <a:pt x="16" y="40"/>
                  </a:lnTo>
                  <a:lnTo>
                    <a:pt x="12" y="49"/>
                  </a:lnTo>
                  <a:lnTo>
                    <a:pt x="11" y="58"/>
                  </a:lnTo>
                  <a:lnTo>
                    <a:pt x="12" y="69"/>
                  </a:lnTo>
                  <a:lnTo>
                    <a:pt x="16" y="78"/>
                  </a:lnTo>
                  <a:lnTo>
                    <a:pt x="19" y="86"/>
                  </a:lnTo>
                  <a:lnTo>
                    <a:pt x="25" y="94"/>
                  </a:lnTo>
                  <a:lnTo>
                    <a:pt x="32" y="99"/>
                  </a:lnTo>
                  <a:lnTo>
                    <a:pt x="41" y="104"/>
                  </a:lnTo>
                  <a:lnTo>
                    <a:pt x="50" y="106"/>
                  </a:lnTo>
                  <a:lnTo>
                    <a:pt x="60" y="108"/>
                  </a:lnTo>
                  <a:lnTo>
                    <a:pt x="69" y="106"/>
                  </a:lnTo>
                  <a:lnTo>
                    <a:pt x="78" y="104"/>
                  </a:lnTo>
                  <a:lnTo>
                    <a:pt x="87" y="99"/>
                  </a:lnTo>
                  <a:lnTo>
                    <a:pt x="94" y="94"/>
                  </a:lnTo>
                  <a:lnTo>
                    <a:pt x="101" y="86"/>
                  </a:lnTo>
                  <a:lnTo>
                    <a:pt x="105" y="78"/>
                  </a:lnTo>
                  <a:lnTo>
                    <a:pt x="108" y="69"/>
                  </a:lnTo>
                  <a:lnTo>
                    <a:pt x="108" y="58"/>
                  </a:lnTo>
                  <a:lnTo>
                    <a:pt x="119" y="58"/>
                  </a:lnTo>
                  <a:close/>
                </a:path>
              </a:pathLst>
            </a:custGeom>
            <a:solidFill>
              <a:srgbClr val="F5FBFF"/>
            </a:solidFill>
            <a:ln w="9525">
              <a:noFill/>
              <a:round/>
              <a:headEnd/>
              <a:tailEnd/>
            </a:ln>
          </p:spPr>
          <p:txBody>
            <a:bodyPr/>
            <a:lstStyle/>
            <a:p>
              <a:endParaRPr lang="en-US"/>
            </a:p>
          </p:txBody>
        </p:sp>
        <p:sp>
          <p:nvSpPr>
            <p:cNvPr id="53452" name="Freeform 205"/>
            <p:cNvSpPr>
              <a:spLocks/>
            </p:cNvSpPr>
            <p:nvPr/>
          </p:nvSpPr>
          <p:spPr bwMode="auto">
            <a:xfrm>
              <a:off x="4603368" y="3284558"/>
              <a:ext cx="152400" cy="171450"/>
            </a:xfrm>
            <a:custGeom>
              <a:avLst/>
              <a:gdLst>
                <a:gd name="T0" fmla="*/ 2147483647 w 108"/>
                <a:gd name="T1" fmla="*/ 2147483647 h 108"/>
                <a:gd name="T2" fmla="*/ 2147483647 w 108"/>
                <a:gd name="T3" fmla="*/ 2147483647 h 108"/>
                <a:gd name="T4" fmla="*/ 2147483647 w 108"/>
                <a:gd name="T5" fmla="*/ 2147483647 h 108"/>
                <a:gd name="T6" fmla="*/ 2147483647 w 108"/>
                <a:gd name="T7" fmla="*/ 0 h 108"/>
                <a:gd name="T8" fmla="*/ 2147483647 w 108"/>
                <a:gd name="T9" fmla="*/ 0 h 108"/>
                <a:gd name="T10" fmla="*/ 2147483647 w 108"/>
                <a:gd name="T11" fmla="*/ 2147483647 h 108"/>
                <a:gd name="T12" fmla="*/ 2147483647 w 108"/>
                <a:gd name="T13" fmla="*/ 2147483647 h 108"/>
                <a:gd name="T14" fmla="*/ 2147483647 w 108"/>
                <a:gd name="T15" fmla="*/ 2147483647 h 108"/>
                <a:gd name="T16" fmla="*/ 2147483647 w 108"/>
                <a:gd name="T17" fmla="*/ 2147483647 h 108"/>
                <a:gd name="T18" fmla="*/ 2147483647 w 108"/>
                <a:gd name="T19" fmla="*/ 2147483647 h 108"/>
                <a:gd name="T20" fmla="*/ 2147483647 w 108"/>
                <a:gd name="T21" fmla="*/ 2147483647 h 108"/>
                <a:gd name="T22" fmla="*/ 2147483647 w 108"/>
                <a:gd name="T23" fmla="*/ 2147483647 h 108"/>
                <a:gd name="T24" fmla="*/ 2147483647 w 108"/>
                <a:gd name="T25" fmla="*/ 2147483647 h 108"/>
                <a:gd name="T26" fmla="*/ 2147483647 w 108"/>
                <a:gd name="T27" fmla="*/ 2147483647 h 108"/>
                <a:gd name="T28" fmla="*/ 2147483647 w 108"/>
                <a:gd name="T29" fmla="*/ 2147483647 h 108"/>
                <a:gd name="T30" fmla="*/ 2147483647 w 108"/>
                <a:gd name="T31" fmla="*/ 2147483647 h 108"/>
                <a:gd name="T32" fmla="*/ 2147483647 w 108"/>
                <a:gd name="T33" fmla="*/ 2147483647 h 108"/>
                <a:gd name="T34" fmla="*/ 2147483647 w 108"/>
                <a:gd name="T35" fmla="*/ 2147483647 h 108"/>
                <a:gd name="T36" fmla="*/ 2147483647 w 108"/>
                <a:gd name="T37" fmla="*/ 2147483647 h 108"/>
                <a:gd name="T38" fmla="*/ 2147483647 w 108"/>
                <a:gd name="T39" fmla="*/ 2147483647 h 108"/>
                <a:gd name="T40" fmla="*/ 2147483647 w 108"/>
                <a:gd name="T41" fmla="*/ 2147483647 h 108"/>
                <a:gd name="T42" fmla="*/ 2147483647 w 108"/>
                <a:gd name="T43" fmla="*/ 2147483647 h 108"/>
                <a:gd name="T44" fmla="*/ 2147483647 w 108"/>
                <a:gd name="T45" fmla="*/ 2147483647 h 108"/>
                <a:gd name="T46" fmla="*/ 2147483647 w 108"/>
                <a:gd name="T47" fmla="*/ 2147483647 h 108"/>
                <a:gd name="T48" fmla="*/ 2147483647 w 108"/>
                <a:gd name="T49" fmla="*/ 2147483647 h 108"/>
                <a:gd name="T50" fmla="*/ 2147483647 w 108"/>
                <a:gd name="T51" fmla="*/ 2147483647 h 108"/>
                <a:gd name="T52" fmla="*/ 2147483647 w 108"/>
                <a:gd name="T53" fmla="*/ 2147483647 h 108"/>
                <a:gd name="T54" fmla="*/ 2147483647 w 108"/>
                <a:gd name="T55" fmla="*/ 2147483647 h 108"/>
                <a:gd name="T56" fmla="*/ 2147483647 w 108"/>
                <a:gd name="T57" fmla="*/ 2147483647 h 108"/>
                <a:gd name="T58" fmla="*/ 2147483647 w 108"/>
                <a:gd name="T59" fmla="*/ 2147483647 h 108"/>
                <a:gd name="T60" fmla="*/ 2147483647 w 108"/>
                <a:gd name="T61" fmla="*/ 2147483647 h 108"/>
                <a:gd name="T62" fmla="*/ 2147483647 w 108"/>
                <a:gd name="T63" fmla="*/ 2147483647 h 108"/>
                <a:gd name="T64" fmla="*/ 2147483647 w 108"/>
                <a:gd name="T65" fmla="*/ 2147483647 h 1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8"/>
                <a:gd name="T100" fmla="*/ 0 h 108"/>
                <a:gd name="T101" fmla="*/ 108 w 108"/>
                <a:gd name="T102" fmla="*/ 108 h 1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8" h="108">
                  <a:moveTo>
                    <a:pt x="108" y="53"/>
                  </a:moveTo>
                  <a:lnTo>
                    <a:pt x="108" y="42"/>
                  </a:lnTo>
                  <a:lnTo>
                    <a:pt x="105" y="32"/>
                  </a:lnTo>
                  <a:lnTo>
                    <a:pt x="100" y="23"/>
                  </a:lnTo>
                  <a:lnTo>
                    <a:pt x="92" y="16"/>
                  </a:lnTo>
                  <a:lnTo>
                    <a:pt x="85" y="9"/>
                  </a:lnTo>
                  <a:lnTo>
                    <a:pt x="76" y="3"/>
                  </a:lnTo>
                  <a:lnTo>
                    <a:pt x="66" y="0"/>
                  </a:lnTo>
                  <a:lnTo>
                    <a:pt x="55" y="0"/>
                  </a:lnTo>
                  <a:lnTo>
                    <a:pt x="45" y="0"/>
                  </a:lnTo>
                  <a:lnTo>
                    <a:pt x="34" y="3"/>
                  </a:lnTo>
                  <a:lnTo>
                    <a:pt x="25" y="9"/>
                  </a:lnTo>
                  <a:lnTo>
                    <a:pt x="16" y="16"/>
                  </a:lnTo>
                  <a:lnTo>
                    <a:pt x="11" y="23"/>
                  </a:lnTo>
                  <a:lnTo>
                    <a:pt x="6" y="32"/>
                  </a:lnTo>
                  <a:lnTo>
                    <a:pt x="2" y="42"/>
                  </a:lnTo>
                  <a:lnTo>
                    <a:pt x="0" y="53"/>
                  </a:lnTo>
                  <a:lnTo>
                    <a:pt x="2" y="64"/>
                  </a:lnTo>
                  <a:lnTo>
                    <a:pt x="6" y="74"/>
                  </a:lnTo>
                  <a:lnTo>
                    <a:pt x="11" y="83"/>
                  </a:lnTo>
                  <a:lnTo>
                    <a:pt x="16" y="92"/>
                  </a:lnTo>
                  <a:lnTo>
                    <a:pt x="25" y="99"/>
                  </a:lnTo>
                  <a:lnTo>
                    <a:pt x="34" y="103"/>
                  </a:lnTo>
                  <a:lnTo>
                    <a:pt x="45" y="106"/>
                  </a:lnTo>
                  <a:lnTo>
                    <a:pt x="55" y="108"/>
                  </a:lnTo>
                  <a:lnTo>
                    <a:pt x="66" y="106"/>
                  </a:lnTo>
                  <a:lnTo>
                    <a:pt x="76" y="103"/>
                  </a:lnTo>
                  <a:lnTo>
                    <a:pt x="85" y="99"/>
                  </a:lnTo>
                  <a:lnTo>
                    <a:pt x="92" y="92"/>
                  </a:lnTo>
                  <a:lnTo>
                    <a:pt x="100" y="83"/>
                  </a:lnTo>
                  <a:lnTo>
                    <a:pt x="105" y="74"/>
                  </a:lnTo>
                  <a:lnTo>
                    <a:pt x="108" y="64"/>
                  </a:lnTo>
                  <a:lnTo>
                    <a:pt x="108" y="53"/>
                  </a:lnTo>
                  <a:lnTo>
                    <a:pt x="98" y="53"/>
                  </a:lnTo>
                  <a:lnTo>
                    <a:pt x="98" y="44"/>
                  </a:lnTo>
                  <a:lnTo>
                    <a:pt x="94" y="37"/>
                  </a:lnTo>
                  <a:lnTo>
                    <a:pt x="91" y="30"/>
                  </a:lnTo>
                  <a:lnTo>
                    <a:pt x="85" y="23"/>
                  </a:lnTo>
                  <a:lnTo>
                    <a:pt x="78" y="18"/>
                  </a:lnTo>
                  <a:lnTo>
                    <a:pt x="71" y="14"/>
                  </a:lnTo>
                  <a:lnTo>
                    <a:pt x="64" y="11"/>
                  </a:lnTo>
                  <a:lnTo>
                    <a:pt x="55" y="11"/>
                  </a:lnTo>
                  <a:lnTo>
                    <a:pt x="46" y="11"/>
                  </a:lnTo>
                  <a:lnTo>
                    <a:pt x="37" y="14"/>
                  </a:lnTo>
                  <a:lnTo>
                    <a:pt x="30" y="18"/>
                  </a:lnTo>
                  <a:lnTo>
                    <a:pt x="25" y="23"/>
                  </a:lnTo>
                  <a:lnTo>
                    <a:pt x="20" y="30"/>
                  </a:lnTo>
                  <a:lnTo>
                    <a:pt x="14" y="37"/>
                  </a:lnTo>
                  <a:lnTo>
                    <a:pt x="13" y="44"/>
                  </a:lnTo>
                  <a:lnTo>
                    <a:pt x="11" y="53"/>
                  </a:lnTo>
                  <a:lnTo>
                    <a:pt x="13" y="62"/>
                  </a:lnTo>
                  <a:lnTo>
                    <a:pt x="14" y="71"/>
                  </a:lnTo>
                  <a:lnTo>
                    <a:pt x="20" y="78"/>
                  </a:lnTo>
                  <a:lnTo>
                    <a:pt x="25" y="83"/>
                  </a:lnTo>
                  <a:lnTo>
                    <a:pt x="30" y="89"/>
                  </a:lnTo>
                  <a:lnTo>
                    <a:pt x="37" y="94"/>
                  </a:lnTo>
                  <a:lnTo>
                    <a:pt x="46" y="96"/>
                  </a:lnTo>
                  <a:lnTo>
                    <a:pt x="55" y="97"/>
                  </a:lnTo>
                  <a:lnTo>
                    <a:pt x="64" y="96"/>
                  </a:lnTo>
                  <a:lnTo>
                    <a:pt x="71" y="94"/>
                  </a:lnTo>
                  <a:lnTo>
                    <a:pt x="78" y="89"/>
                  </a:lnTo>
                  <a:lnTo>
                    <a:pt x="85" y="83"/>
                  </a:lnTo>
                  <a:lnTo>
                    <a:pt x="91" y="78"/>
                  </a:lnTo>
                  <a:lnTo>
                    <a:pt x="94" y="71"/>
                  </a:lnTo>
                  <a:lnTo>
                    <a:pt x="98" y="62"/>
                  </a:lnTo>
                  <a:lnTo>
                    <a:pt x="98" y="53"/>
                  </a:lnTo>
                  <a:lnTo>
                    <a:pt x="108" y="53"/>
                  </a:lnTo>
                  <a:close/>
                </a:path>
              </a:pathLst>
            </a:custGeom>
            <a:solidFill>
              <a:srgbClr val="F6FBFF"/>
            </a:solidFill>
            <a:ln w="9525">
              <a:noFill/>
              <a:round/>
              <a:headEnd/>
              <a:tailEnd/>
            </a:ln>
          </p:spPr>
          <p:txBody>
            <a:bodyPr/>
            <a:lstStyle/>
            <a:p>
              <a:endParaRPr lang="en-US"/>
            </a:p>
          </p:txBody>
        </p:sp>
        <p:sp>
          <p:nvSpPr>
            <p:cNvPr id="53453" name="Freeform 206"/>
            <p:cNvSpPr>
              <a:spLocks/>
            </p:cNvSpPr>
            <p:nvPr/>
          </p:nvSpPr>
          <p:spPr bwMode="auto">
            <a:xfrm>
              <a:off x="4611838" y="3292498"/>
              <a:ext cx="136877" cy="155575"/>
            </a:xfrm>
            <a:custGeom>
              <a:avLst/>
              <a:gdLst>
                <a:gd name="T0" fmla="*/ 2147483647 w 97"/>
                <a:gd name="T1" fmla="*/ 2147483647 h 98"/>
                <a:gd name="T2" fmla="*/ 2147483647 w 97"/>
                <a:gd name="T3" fmla="*/ 2147483647 h 98"/>
                <a:gd name="T4" fmla="*/ 2147483647 w 97"/>
                <a:gd name="T5" fmla="*/ 2147483647 h 98"/>
                <a:gd name="T6" fmla="*/ 2147483647 w 97"/>
                <a:gd name="T7" fmla="*/ 0 h 98"/>
                <a:gd name="T8" fmla="*/ 2147483647 w 97"/>
                <a:gd name="T9" fmla="*/ 0 h 98"/>
                <a:gd name="T10" fmla="*/ 2147483647 w 97"/>
                <a:gd name="T11" fmla="*/ 2147483647 h 98"/>
                <a:gd name="T12" fmla="*/ 2147483647 w 97"/>
                <a:gd name="T13" fmla="*/ 2147483647 h 98"/>
                <a:gd name="T14" fmla="*/ 2147483647 w 97"/>
                <a:gd name="T15" fmla="*/ 2147483647 h 98"/>
                <a:gd name="T16" fmla="*/ 2147483647 w 97"/>
                <a:gd name="T17" fmla="*/ 2147483647 h 98"/>
                <a:gd name="T18" fmla="*/ 2147483647 w 97"/>
                <a:gd name="T19" fmla="*/ 2147483647 h 98"/>
                <a:gd name="T20" fmla="*/ 2147483647 w 97"/>
                <a:gd name="T21" fmla="*/ 2147483647 h 98"/>
                <a:gd name="T22" fmla="*/ 2147483647 w 97"/>
                <a:gd name="T23" fmla="*/ 2147483647 h 98"/>
                <a:gd name="T24" fmla="*/ 2147483647 w 97"/>
                <a:gd name="T25" fmla="*/ 2147483647 h 98"/>
                <a:gd name="T26" fmla="*/ 2147483647 w 97"/>
                <a:gd name="T27" fmla="*/ 2147483647 h 98"/>
                <a:gd name="T28" fmla="*/ 2147483647 w 97"/>
                <a:gd name="T29" fmla="*/ 2147483647 h 98"/>
                <a:gd name="T30" fmla="*/ 2147483647 w 97"/>
                <a:gd name="T31" fmla="*/ 2147483647 h 98"/>
                <a:gd name="T32" fmla="*/ 2147483647 w 97"/>
                <a:gd name="T33" fmla="*/ 2147483647 h 98"/>
                <a:gd name="T34" fmla="*/ 2147483647 w 97"/>
                <a:gd name="T35" fmla="*/ 2147483647 h 98"/>
                <a:gd name="T36" fmla="*/ 2147483647 w 97"/>
                <a:gd name="T37" fmla="*/ 2147483647 h 98"/>
                <a:gd name="T38" fmla="*/ 2147483647 w 97"/>
                <a:gd name="T39" fmla="*/ 2147483647 h 98"/>
                <a:gd name="T40" fmla="*/ 2147483647 w 97"/>
                <a:gd name="T41" fmla="*/ 2147483647 h 98"/>
                <a:gd name="T42" fmla="*/ 2147483647 w 97"/>
                <a:gd name="T43" fmla="*/ 2147483647 h 98"/>
                <a:gd name="T44" fmla="*/ 2147483647 w 97"/>
                <a:gd name="T45" fmla="*/ 2147483647 h 98"/>
                <a:gd name="T46" fmla="*/ 2147483647 w 97"/>
                <a:gd name="T47" fmla="*/ 2147483647 h 98"/>
                <a:gd name="T48" fmla="*/ 2147483647 w 97"/>
                <a:gd name="T49" fmla="*/ 2147483647 h 98"/>
                <a:gd name="T50" fmla="*/ 2147483647 w 97"/>
                <a:gd name="T51" fmla="*/ 2147483647 h 98"/>
                <a:gd name="T52" fmla="*/ 2147483647 w 97"/>
                <a:gd name="T53" fmla="*/ 2147483647 h 98"/>
                <a:gd name="T54" fmla="*/ 2147483647 w 97"/>
                <a:gd name="T55" fmla="*/ 2147483647 h 98"/>
                <a:gd name="T56" fmla="*/ 2147483647 w 97"/>
                <a:gd name="T57" fmla="*/ 2147483647 h 98"/>
                <a:gd name="T58" fmla="*/ 2147483647 w 97"/>
                <a:gd name="T59" fmla="*/ 2147483647 h 98"/>
                <a:gd name="T60" fmla="*/ 2147483647 w 97"/>
                <a:gd name="T61" fmla="*/ 2147483647 h 98"/>
                <a:gd name="T62" fmla="*/ 2147483647 w 97"/>
                <a:gd name="T63" fmla="*/ 2147483647 h 98"/>
                <a:gd name="T64" fmla="*/ 2147483647 w 97"/>
                <a:gd name="T65" fmla="*/ 2147483647 h 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7"/>
                <a:gd name="T100" fmla="*/ 0 h 98"/>
                <a:gd name="T101" fmla="*/ 97 w 97"/>
                <a:gd name="T102" fmla="*/ 98 h 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7" h="98">
                  <a:moveTo>
                    <a:pt x="97" y="48"/>
                  </a:moveTo>
                  <a:lnTo>
                    <a:pt x="97" y="39"/>
                  </a:lnTo>
                  <a:lnTo>
                    <a:pt x="94" y="30"/>
                  </a:lnTo>
                  <a:lnTo>
                    <a:pt x="90" y="22"/>
                  </a:lnTo>
                  <a:lnTo>
                    <a:pt x="83" y="14"/>
                  </a:lnTo>
                  <a:lnTo>
                    <a:pt x="76" y="9"/>
                  </a:lnTo>
                  <a:lnTo>
                    <a:pt x="67" y="4"/>
                  </a:lnTo>
                  <a:lnTo>
                    <a:pt x="58" y="0"/>
                  </a:lnTo>
                  <a:lnTo>
                    <a:pt x="49" y="0"/>
                  </a:lnTo>
                  <a:lnTo>
                    <a:pt x="39" y="0"/>
                  </a:lnTo>
                  <a:lnTo>
                    <a:pt x="30" y="4"/>
                  </a:lnTo>
                  <a:lnTo>
                    <a:pt x="21" y="9"/>
                  </a:lnTo>
                  <a:lnTo>
                    <a:pt x="14" y="14"/>
                  </a:lnTo>
                  <a:lnTo>
                    <a:pt x="8" y="22"/>
                  </a:lnTo>
                  <a:lnTo>
                    <a:pt x="5" y="30"/>
                  </a:lnTo>
                  <a:lnTo>
                    <a:pt x="1" y="39"/>
                  </a:lnTo>
                  <a:lnTo>
                    <a:pt x="0" y="48"/>
                  </a:lnTo>
                  <a:lnTo>
                    <a:pt x="1" y="59"/>
                  </a:lnTo>
                  <a:lnTo>
                    <a:pt x="5" y="68"/>
                  </a:lnTo>
                  <a:lnTo>
                    <a:pt x="8" y="76"/>
                  </a:lnTo>
                  <a:lnTo>
                    <a:pt x="14" y="84"/>
                  </a:lnTo>
                  <a:lnTo>
                    <a:pt x="21" y="89"/>
                  </a:lnTo>
                  <a:lnTo>
                    <a:pt x="30" y="94"/>
                  </a:lnTo>
                  <a:lnTo>
                    <a:pt x="39" y="96"/>
                  </a:lnTo>
                  <a:lnTo>
                    <a:pt x="49" y="98"/>
                  </a:lnTo>
                  <a:lnTo>
                    <a:pt x="58" y="96"/>
                  </a:lnTo>
                  <a:lnTo>
                    <a:pt x="67" y="94"/>
                  </a:lnTo>
                  <a:lnTo>
                    <a:pt x="76" y="89"/>
                  </a:lnTo>
                  <a:lnTo>
                    <a:pt x="83" y="84"/>
                  </a:lnTo>
                  <a:lnTo>
                    <a:pt x="90" y="76"/>
                  </a:lnTo>
                  <a:lnTo>
                    <a:pt x="94" y="68"/>
                  </a:lnTo>
                  <a:lnTo>
                    <a:pt x="97" y="59"/>
                  </a:lnTo>
                  <a:lnTo>
                    <a:pt x="97" y="48"/>
                  </a:lnTo>
                  <a:lnTo>
                    <a:pt x="86" y="48"/>
                  </a:lnTo>
                  <a:lnTo>
                    <a:pt x="86" y="41"/>
                  </a:lnTo>
                  <a:lnTo>
                    <a:pt x="83" y="34"/>
                  </a:lnTo>
                  <a:lnTo>
                    <a:pt x="79" y="27"/>
                  </a:lnTo>
                  <a:lnTo>
                    <a:pt x="76" y="22"/>
                  </a:lnTo>
                  <a:lnTo>
                    <a:pt x="70" y="18"/>
                  </a:lnTo>
                  <a:lnTo>
                    <a:pt x="63" y="14"/>
                  </a:lnTo>
                  <a:lnTo>
                    <a:pt x="56" y="11"/>
                  </a:lnTo>
                  <a:lnTo>
                    <a:pt x="49" y="11"/>
                  </a:lnTo>
                  <a:lnTo>
                    <a:pt x="40" y="11"/>
                  </a:lnTo>
                  <a:lnTo>
                    <a:pt x="33" y="14"/>
                  </a:lnTo>
                  <a:lnTo>
                    <a:pt x="28" y="18"/>
                  </a:lnTo>
                  <a:lnTo>
                    <a:pt x="23" y="22"/>
                  </a:lnTo>
                  <a:lnTo>
                    <a:pt x="17" y="27"/>
                  </a:lnTo>
                  <a:lnTo>
                    <a:pt x="14" y="34"/>
                  </a:lnTo>
                  <a:lnTo>
                    <a:pt x="12" y="41"/>
                  </a:lnTo>
                  <a:lnTo>
                    <a:pt x="10" y="48"/>
                  </a:lnTo>
                  <a:lnTo>
                    <a:pt x="12" y="57"/>
                  </a:lnTo>
                  <a:lnTo>
                    <a:pt x="14" y="64"/>
                  </a:lnTo>
                  <a:lnTo>
                    <a:pt x="17" y="69"/>
                  </a:lnTo>
                  <a:lnTo>
                    <a:pt x="23" y="75"/>
                  </a:lnTo>
                  <a:lnTo>
                    <a:pt x="28" y="80"/>
                  </a:lnTo>
                  <a:lnTo>
                    <a:pt x="33" y="84"/>
                  </a:lnTo>
                  <a:lnTo>
                    <a:pt x="40" y="85"/>
                  </a:lnTo>
                  <a:lnTo>
                    <a:pt x="49" y="87"/>
                  </a:lnTo>
                  <a:lnTo>
                    <a:pt x="56" y="85"/>
                  </a:lnTo>
                  <a:lnTo>
                    <a:pt x="63" y="84"/>
                  </a:lnTo>
                  <a:lnTo>
                    <a:pt x="70" y="80"/>
                  </a:lnTo>
                  <a:lnTo>
                    <a:pt x="76" y="75"/>
                  </a:lnTo>
                  <a:lnTo>
                    <a:pt x="79" y="69"/>
                  </a:lnTo>
                  <a:lnTo>
                    <a:pt x="83" y="64"/>
                  </a:lnTo>
                  <a:lnTo>
                    <a:pt x="86" y="57"/>
                  </a:lnTo>
                  <a:lnTo>
                    <a:pt x="86" y="48"/>
                  </a:lnTo>
                  <a:lnTo>
                    <a:pt x="97" y="48"/>
                  </a:lnTo>
                  <a:close/>
                </a:path>
              </a:pathLst>
            </a:custGeom>
            <a:solidFill>
              <a:srgbClr val="F7FBFF"/>
            </a:solidFill>
            <a:ln w="9525">
              <a:noFill/>
              <a:round/>
              <a:headEnd/>
              <a:tailEnd/>
            </a:ln>
          </p:spPr>
          <p:txBody>
            <a:bodyPr/>
            <a:lstStyle/>
            <a:p>
              <a:endParaRPr lang="en-US"/>
            </a:p>
          </p:txBody>
        </p:sp>
        <p:sp>
          <p:nvSpPr>
            <p:cNvPr id="53454" name="Freeform 207"/>
            <p:cNvSpPr>
              <a:spLocks/>
            </p:cNvSpPr>
            <p:nvPr/>
          </p:nvSpPr>
          <p:spPr bwMode="auto">
            <a:xfrm>
              <a:off x="4618893" y="3302023"/>
              <a:ext cx="122767" cy="136525"/>
            </a:xfrm>
            <a:custGeom>
              <a:avLst/>
              <a:gdLst>
                <a:gd name="T0" fmla="*/ 2147483647 w 87"/>
                <a:gd name="T1" fmla="*/ 2147483647 h 86"/>
                <a:gd name="T2" fmla="*/ 2147483647 w 87"/>
                <a:gd name="T3" fmla="*/ 2147483647 h 86"/>
                <a:gd name="T4" fmla="*/ 2147483647 w 87"/>
                <a:gd name="T5" fmla="*/ 2147483647 h 86"/>
                <a:gd name="T6" fmla="*/ 2147483647 w 87"/>
                <a:gd name="T7" fmla="*/ 0 h 86"/>
                <a:gd name="T8" fmla="*/ 2147483647 w 87"/>
                <a:gd name="T9" fmla="*/ 0 h 86"/>
                <a:gd name="T10" fmla="*/ 2147483647 w 87"/>
                <a:gd name="T11" fmla="*/ 2147483647 h 86"/>
                <a:gd name="T12" fmla="*/ 2147483647 w 87"/>
                <a:gd name="T13" fmla="*/ 2147483647 h 86"/>
                <a:gd name="T14" fmla="*/ 2147483647 w 87"/>
                <a:gd name="T15" fmla="*/ 2147483647 h 86"/>
                <a:gd name="T16" fmla="*/ 2147483647 w 87"/>
                <a:gd name="T17" fmla="*/ 2147483647 h 86"/>
                <a:gd name="T18" fmla="*/ 2147483647 w 87"/>
                <a:gd name="T19" fmla="*/ 2147483647 h 86"/>
                <a:gd name="T20" fmla="*/ 2147483647 w 87"/>
                <a:gd name="T21" fmla="*/ 2147483647 h 86"/>
                <a:gd name="T22" fmla="*/ 2147483647 w 87"/>
                <a:gd name="T23" fmla="*/ 2147483647 h 86"/>
                <a:gd name="T24" fmla="*/ 2147483647 w 87"/>
                <a:gd name="T25" fmla="*/ 2147483647 h 86"/>
                <a:gd name="T26" fmla="*/ 2147483647 w 87"/>
                <a:gd name="T27" fmla="*/ 2147483647 h 86"/>
                <a:gd name="T28" fmla="*/ 2147483647 w 87"/>
                <a:gd name="T29" fmla="*/ 2147483647 h 86"/>
                <a:gd name="T30" fmla="*/ 2147483647 w 87"/>
                <a:gd name="T31" fmla="*/ 2147483647 h 86"/>
                <a:gd name="T32" fmla="*/ 2147483647 w 87"/>
                <a:gd name="T33" fmla="*/ 2147483647 h 86"/>
                <a:gd name="T34" fmla="*/ 2147483647 w 87"/>
                <a:gd name="T35" fmla="*/ 2147483647 h 86"/>
                <a:gd name="T36" fmla="*/ 2147483647 w 87"/>
                <a:gd name="T37" fmla="*/ 2147483647 h 86"/>
                <a:gd name="T38" fmla="*/ 2147483647 w 87"/>
                <a:gd name="T39" fmla="*/ 2147483647 h 86"/>
                <a:gd name="T40" fmla="*/ 2147483647 w 87"/>
                <a:gd name="T41" fmla="*/ 2147483647 h 86"/>
                <a:gd name="T42" fmla="*/ 2147483647 w 87"/>
                <a:gd name="T43" fmla="*/ 2147483647 h 86"/>
                <a:gd name="T44" fmla="*/ 2147483647 w 87"/>
                <a:gd name="T45" fmla="*/ 2147483647 h 86"/>
                <a:gd name="T46" fmla="*/ 2147483647 w 87"/>
                <a:gd name="T47" fmla="*/ 2147483647 h 86"/>
                <a:gd name="T48" fmla="*/ 2147483647 w 87"/>
                <a:gd name="T49" fmla="*/ 2147483647 h 86"/>
                <a:gd name="T50" fmla="*/ 2147483647 w 87"/>
                <a:gd name="T51" fmla="*/ 2147483647 h 86"/>
                <a:gd name="T52" fmla="*/ 2147483647 w 87"/>
                <a:gd name="T53" fmla="*/ 2147483647 h 86"/>
                <a:gd name="T54" fmla="*/ 2147483647 w 87"/>
                <a:gd name="T55" fmla="*/ 2147483647 h 86"/>
                <a:gd name="T56" fmla="*/ 2147483647 w 87"/>
                <a:gd name="T57" fmla="*/ 2147483647 h 86"/>
                <a:gd name="T58" fmla="*/ 2147483647 w 87"/>
                <a:gd name="T59" fmla="*/ 2147483647 h 86"/>
                <a:gd name="T60" fmla="*/ 2147483647 w 87"/>
                <a:gd name="T61" fmla="*/ 2147483647 h 86"/>
                <a:gd name="T62" fmla="*/ 2147483647 w 87"/>
                <a:gd name="T63" fmla="*/ 2147483647 h 86"/>
                <a:gd name="T64" fmla="*/ 2147483647 w 87"/>
                <a:gd name="T65" fmla="*/ 2147483647 h 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
                <a:gd name="T100" fmla="*/ 0 h 86"/>
                <a:gd name="T101" fmla="*/ 87 w 87"/>
                <a:gd name="T102" fmla="*/ 86 h 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 h="86">
                  <a:moveTo>
                    <a:pt x="87" y="42"/>
                  </a:moveTo>
                  <a:lnTo>
                    <a:pt x="87" y="33"/>
                  </a:lnTo>
                  <a:lnTo>
                    <a:pt x="83" y="26"/>
                  </a:lnTo>
                  <a:lnTo>
                    <a:pt x="80" y="19"/>
                  </a:lnTo>
                  <a:lnTo>
                    <a:pt x="74" y="12"/>
                  </a:lnTo>
                  <a:lnTo>
                    <a:pt x="67" y="7"/>
                  </a:lnTo>
                  <a:lnTo>
                    <a:pt x="60" y="3"/>
                  </a:lnTo>
                  <a:lnTo>
                    <a:pt x="53" y="0"/>
                  </a:lnTo>
                  <a:lnTo>
                    <a:pt x="44" y="0"/>
                  </a:lnTo>
                  <a:lnTo>
                    <a:pt x="35" y="0"/>
                  </a:lnTo>
                  <a:lnTo>
                    <a:pt x="26" y="3"/>
                  </a:lnTo>
                  <a:lnTo>
                    <a:pt x="19" y="7"/>
                  </a:lnTo>
                  <a:lnTo>
                    <a:pt x="14" y="12"/>
                  </a:lnTo>
                  <a:lnTo>
                    <a:pt x="9" y="19"/>
                  </a:lnTo>
                  <a:lnTo>
                    <a:pt x="3" y="26"/>
                  </a:lnTo>
                  <a:lnTo>
                    <a:pt x="2" y="33"/>
                  </a:lnTo>
                  <a:lnTo>
                    <a:pt x="0" y="42"/>
                  </a:lnTo>
                  <a:lnTo>
                    <a:pt x="2" y="51"/>
                  </a:lnTo>
                  <a:lnTo>
                    <a:pt x="3" y="60"/>
                  </a:lnTo>
                  <a:lnTo>
                    <a:pt x="9" y="67"/>
                  </a:lnTo>
                  <a:lnTo>
                    <a:pt x="14" y="72"/>
                  </a:lnTo>
                  <a:lnTo>
                    <a:pt x="19" y="78"/>
                  </a:lnTo>
                  <a:lnTo>
                    <a:pt x="26" y="83"/>
                  </a:lnTo>
                  <a:lnTo>
                    <a:pt x="35" y="85"/>
                  </a:lnTo>
                  <a:lnTo>
                    <a:pt x="44" y="86"/>
                  </a:lnTo>
                  <a:lnTo>
                    <a:pt x="53" y="85"/>
                  </a:lnTo>
                  <a:lnTo>
                    <a:pt x="60" y="83"/>
                  </a:lnTo>
                  <a:lnTo>
                    <a:pt x="67" y="78"/>
                  </a:lnTo>
                  <a:lnTo>
                    <a:pt x="74" y="72"/>
                  </a:lnTo>
                  <a:lnTo>
                    <a:pt x="80" y="67"/>
                  </a:lnTo>
                  <a:lnTo>
                    <a:pt x="83" y="60"/>
                  </a:lnTo>
                  <a:lnTo>
                    <a:pt x="87" y="51"/>
                  </a:lnTo>
                  <a:lnTo>
                    <a:pt x="87" y="42"/>
                  </a:lnTo>
                  <a:lnTo>
                    <a:pt x="76" y="42"/>
                  </a:lnTo>
                  <a:lnTo>
                    <a:pt x="76" y="37"/>
                  </a:lnTo>
                  <a:lnTo>
                    <a:pt x="74" y="30"/>
                  </a:lnTo>
                  <a:lnTo>
                    <a:pt x="71" y="24"/>
                  </a:lnTo>
                  <a:lnTo>
                    <a:pt x="67" y="19"/>
                  </a:lnTo>
                  <a:lnTo>
                    <a:pt x="62" y="16"/>
                  </a:lnTo>
                  <a:lnTo>
                    <a:pt x="57" y="12"/>
                  </a:lnTo>
                  <a:lnTo>
                    <a:pt x="50" y="10"/>
                  </a:lnTo>
                  <a:lnTo>
                    <a:pt x="44" y="10"/>
                  </a:lnTo>
                  <a:lnTo>
                    <a:pt x="37" y="10"/>
                  </a:lnTo>
                  <a:lnTo>
                    <a:pt x="32" y="12"/>
                  </a:lnTo>
                  <a:lnTo>
                    <a:pt x="26" y="16"/>
                  </a:lnTo>
                  <a:lnTo>
                    <a:pt x="21" y="19"/>
                  </a:lnTo>
                  <a:lnTo>
                    <a:pt x="18" y="24"/>
                  </a:lnTo>
                  <a:lnTo>
                    <a:pt x="14" y="30"/>
                  </a:lnTo>
                  <a:lnTo>
                    <a:pt x="12" y="37"/>
                  </a:lnTo>
                  <a:lnTo>
                    <a:pt x="12" y="42"/>
                  </a:lnTo>
                  <a:lnTo>
                    <a:pt x="12" y="49"/>
                  </a:lnTo>
                  <a:lnTo>
                    <a:pt x="14" y="55"/>
                  </a:lnTo>
                  <a:lnTo>
                    <a:pt x="18" y="60"/>
                  </a:lnTo>
                  <a:lnTo>
                    <a:pt x="21" y="65"/>
                  </a:lnTo>
                  <a:lnTo>
                    <a:pt x="26" y="69"/>
                  </a:lnTo>
                  <a:lnTo>
                    <a:pt x="32" y="72"/>
                  </a:lnTo>
                  <a:lnTo>
                    <a:pt x="37" y="74"/>
                  </a:lnTo>
                  <a:lnTo>
                    <a:pt x="44" y="76"/>
                  </a:lnTo>
                  <a:lnTo>
                    <a:pt x="50" y="74"/>
                  </a:lnTo>
                  <a:lnTo>
                    <a:pt x="57" y="72"/>
                  </a:lnTo>
                  <a:lnTo>
                    <a:pt x="62" y="69"/>
                  </a:lnTo>
                  <a:lnTo>
                    <a:pt x="67" y="65"/>
                  </a:lnTo>
                  <a:lnTo>
                    <a:pt x="71" y="60"/>
                  </a:lnTo>
                  <a:lnTo>
                    <a:pt x="74" y="55"/>
                  </a:lnTo>
                  <a:lnTo>
                    <a:pt x="76" y="49"/>
                  </a:lnTo>
                  <a:lnTo>
                    <a:pt x="76" y="42"/>
                  </a:lnTo>
                  <a:lnTo>
                    <a:pt x="87" y="42"/>
                  </a:lnTo>
                  <a:close/>
                </a:path>
              </a:pathLst>
            </a:custGeom>
            <a:solidFill>
              <a:srgbClr val="F8FCFF"/>
            </a:solidFill>
            <a:ln w="9525">
              <a:noFill/>
              <a:round/>
              <a:headEnd/>
              <a:tailEnd/>
            </a:ln>
          </p:spPr>
          <p:txBody>
            <a:bodyPr/>
            <a:lstStyle/>
            <a:p>
              <a:endParaRPr lang="en-US"/>
            </a:p>
          </p:txBody>
        </p:sp>
        <p:sp>
          <p:nvSpPr>
            <p:cNvPr id="53455" name="Freeform 208"/>
            <p:cNvSpPr>
              <a:spLocks/>
            </p:cNvSpPr>
            <p:nvPr/>
          </p:nvSpPr>
          <p:spPr bwMode="auto">
            <a:xfrm>
              <a:off x="4625946" y="3309958"/>
              <a:ext cx="107244" cy="120650"/>
            </a:xfrm>
            <a:custGeom>
              <a:avLst/>
              <a:gdLst>
                <a:gd name="T0" fmla="*/ 2147483647 w 76"/>
                <a:gd name="T1" fmla="*/ 2147483647 h 76"/>
                <a:gd name="T2" fmla="*/ 2147483647 w 76"/>
                <a:gd name="T3" fmla="*/ 2147483647 h 76"/>
                <a:gd name="T4" fmla="*/ 2147483647 w 76"/>
                <a:gd name="T5" fmla="*/ 2147483647 h 76"/>
                <a:gd name="T6" fmla="*/ 2147483647 w 76"/>
                <a:gd name="T7" fmla="*/ 0 h 76"/>
                <a:gd name="T8" fmla="*/ 2147483647 w 76"/>
                <a:gd name="T9" fmla="*/ 0 h 76"/>
                <a:gd name="T10" fmla="*/ 2147483647 w 76"/>
                <a:gd name="T11" fmla="*/ 2147483647 h 76"/>
                <a:gd name="T12" fmla="*/ 2147483647 w 76"/>
                <a:gd name="T13" fmla="*/ 2147483647 h 76"/>
                <a:gd name="T14" fmla="*/ 2147483647 w 76"/>
                <a:gd name="T15" fmla="*/ 2147483647 h 76"/>
                <a:gd name="T16" fmla="*/ 2147483647 w 76"/>
                <a:gd name="T17" fmla="*/ 2147483647 h 76"/>
                <a:gd name="T18" fmla="*/ 2147483647 w 76"/>
                <a:gd name="T19" fmla="*/ 2147483647 h 76"/>
                <a:gd name="T20" fmla="*/ 2147483647 w 76"/>
                <a:gd name="T21" fmla="*/ 2147483647 h 76"/>
                <a:gd name="T22" fmla="*/ 2147483647 w 76"/>
                <a:gd name="T23" fmla="*/ 2147483647 h 76"/>
                <a:gd name="T24" fmla="*/ 2147483647 w 76"/>
                <a:gd name="T25" fmla="*/ 2147483647 h 76"/>
                <a:gd name="T26" fmla="*/ 2147483647 w 76"/>
                <a:gd name="T27" fmla="*/ 2147483647 h 76"/>
                <a:gd name="T28" fmla="*/ 2147483647 w 76"/>
                <a:gd name="T29" fmla="*/ 2147483647 h 76"/>
                <a:gd name="T30" fmla="*/ 2147483647 w 76"/>
                <a:gd name="T31" fmla="*/ 2147483647 h 76"/>
                <a:gd name="T32" fmla="*/ 2147483647 w 76"/>
                <a:gd name="T33" fmla="*/ 2147483647 h 76"/>
                <a:gd name="T34" fmla="*/ 2147483647 w 76"/>
                <a:gd name="T35" fmla="*/ 2147483647 h 76"/>
                <a:gd name="T36" fmla="*/ 2147483647 w 76"/>
                <a:gd name="T37" fmla="*/ 2147483647 h 76"/>
                <a:gd name="T38" fmla="*/ 2147483647 w 76"/>
                <a:gd name="T39" fmla="*/ 2147483647 h 76"/>
                <a:gd name="T40" fmla="*/ 2147483647 w 76"/>
                <a:gd name="T41" fmla="*/ 2147483647 h 76"/>
                <a:gd name="T42" fmla="*/ 2147483647 w 76"/>
                <a:gd name="T43" fmla="*/ 2147483647 h 76"/>
                <a:gd name="T44" fmla="*/ 2147483647 w 76"/>
                <a:gd name="T45" fmla="*/ 2147483647 h 76"/>
                <a:gd name="T46" fmla="*/ 2147483647 w 76"/>
                <a:gd name="T47" fmla="*/ 2147483647 h 76"/>
                <a:gd name="T48" fmla="*/ 2147483647 w 76"/>
                <a:gd name="T49" fmla="*/ 2147483647 h 76"/>
                <a:gd name="T50" fmla="*/ 2147483647 w 76"/>
                <a:gd name="T51" fmla="*/ 2147483647 h 76"/>
                <a:gd name="T52" fmla="*/ 2147483647 w 76"/>
                <a:gd name="T53" fmla="*/ 2147483647 h 76"/>
                <a:gd name="T54" fmla="*/ 2147483647 w 76"/>
                <a:gd name="T55" fmla="*/ 2147483647 h 76"/>
                <a:gd name="T56" fmla="*/ 2147483647 w 76"/>
                <a:gd name="T57" fmla="*/ 2147483647 h 76"/>
                <a:gd name="T58" fmla="*/ 2147483647 w 76"/>
                <a:gd name="T59" fmla="*/ 2147483647 h 76"/>
                <a:gd name="T60" fmla="*/ 2147483647 w 76"/>
                <a:gd name="T61" fmla="*/ 2147483647 h 76"/>
                <a:gd name="T62" fmla="*/ 2147483647 w 76"/>
                <a:gd name="T63" fmla="*/ 2147483647 h 76"/>
                <a:gd name="T64" fmla="*/ 2147483647 w 76"/>
                <a:gd name="T65" fmla="*/ 2147483647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6"/>
                <a:gd name="T100" fmla="*/ 0 h 76"/>
                <a:gd name="T101" fmla="*/ 76 w 76"/>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6" h="76">
                  <a:moveTo>
                    <a:pt x="76" y="37"/>
                  </a:moveTo>
                  <a:lnTo>
                    <a:pt x="76" y="30"/>
                  </a:lnTo>
                  <a:lnTo>
                    <a:pt x="73" y="23"/>
                  </a:lnTo>
                  <a:lnTo>
                    <a:pt x="69" y="16"/>
                  </a:lnTo>
                  <a:lnTo>
                    <a:pt x="66" y="11"/>
                  </a:lnTo>
                  <a:lnTo>
                    <a:pt x="60" y="7"/>
                  </a:lnTo>
                  <a:lnTo>
                    <a:pt x="53" y="3"/>
                  </a:lnTo>
                  <a:lnTo>
                    <a:pt x="46" y="0"/>
                  </a:lnTo>
                  <a:lnTo>
                    <a:pt x="39" y="0"/>
                  </a:lnTo>
                  <a:lnTo>
                    <a:pt x="30" y="0"/>
                  </a:lnTo>
                  <a:lnTo>
                    <a:pt x="23" y="3"/>
                  </a:lnTo>
                  <a:lnTo>
                    <a:pt x="18" y="7"/>
                  </a:lnTo>
                  <a:lnTo>
                    <a:pt x="13" y="11"/>
                  </a:lnTo>
                  <a:lnTo>
                    <a:pt x="7" y="16"/>
                  </a:lnTo>
                  <a:lnTo>
                    <a:pt x="4" y="23"/>
                  </a:lnTo>
                  <a:lnTo>
                    <a:pt x="2" y="30"/>
                  </a:lnTo>
                  <a:lnTo>
                    <a:pt x="0" y="37"/>
                  </a:lnTo>
                  <a:lnTo>
                    <a:pt x="2" y="46"/>
                  </a:lnTo>
                  <a:lnTo>
                    <a:pt x="4" y="53"/>
                  </a:lnTo>
                  <a:lnTo>
                    <a:pt x="7" y="58"/>
                  </a:lnTo>
                  <a:lnTo>
                    <a:pt x="13" y="64"/>
                  </a:lnTo>
                  <a:lnTo>
                    <a:pt x="18" y="69"/>
                  </a:lnTo>
                  <a:lnTo>
                    <a:pt x="23" y="73"/>
                  </a:lnTo>
                  <a:lnTo>
                    <a:pt x="30" y="74"/>
                  </a:lnTo>
                  <a:lnTo>
                    <a:pt x="39" y="76"/>
                  </a:lnTo>
                  <a:lnTo>
                    <a:pt x="46" y="74"/>
                  </a:lnTo>
                  <a:lnTo>
                    <a:pt x="53" y="73"/>
                  </a:lnTo>
                  <a:lnTo>
                    <a:pt x="60" y="69"/>
                  </a:lnTo>
                  <a:lnTo>
                    <a:pt x="66" y="64"/>
                  </a:lnTo>
                  <a:lnTo>
                    <a:pt x="69" y="58"/>
                  </a:lnTo>
                  <a:lnTo>
                    <a:pt x="73" y="53"/>
                  </a:lnTo>
                  <a:lnTo>
                    <a:pt x="76" y="46"/>
                  </a:lnTo>
                  <a:lnTo>
                    <a:pt x="76" y="37"/>
                  </a:lnTo>
                  <a:lnTo>
                    <a:pt x="66" y="37"/>
                  </a:lnTo>
                  <a:lnTo>
                    <a:pt x="66" y="32"/>
                  </a:lnTo>
                  <a:lnTo>
                    <a:pt x="64" y="26"/>
                  </a:lnTo>
                  <a:lnTo>
                    <a:pt x="60" y="23"/>
                  </a:lnTo>
                  <a:lnTo>
                    <a:pt x="59" y="18"/>
                  </a:lnTo>
                  <a:lnTo>
                    <a:pt x="53" y="16"/>
                  </a:lnTo>
                  <a:lnTo>
                    <a:pt x="50" y="12"/>
                  </a:lnTo>
                  <a:lnTo>
                    <a:pt x="45" y="11"/>
                  </a:lnTo>
                  <a:lnTo>
                    <a:pt x="39" y="11"/>
                  </a:lnTo>
                  <a:lnTo>
                    <a:pt x="34" y="11"/>
                  </a:lnTo>
                  <a:lnTo>
                    <a:pt x="29" y="12"/>
                  </a:lnTo>
                  <a:lnTo>
                    <a:pt x="23" y="16"/>
                  </a:lnTo>
                  <a:lnTo>
                    <a:pt x="20" y="18"/>
                  </a:lnTo>
                  <a:lnTo>
                    <a:pt x="16" y="23"/>
                  </a:lnTo>
                  <a:lnTo>
                    <a:pt x="14" y="26"/>
                  </a:lnTo>
                  <a:lnTo>
                    <a:pt x="13" y="32"/>
                  </a:lnTo>
                  <a:lnTo>
                    <a:pt x="13" y="37"/>
                  </a:lnTo>
                  <a:lnTo>
                    <a:pt x="13" y="42"/>
                  </a:lnTo>
                  <a:lnTo>
                    <a:pt x="14" y="48"/>
                  </a:lnTo>
                  <a:lnTo>
                    <a:pt x="16" y="53"/>
                  </a:lnTo>
                  <a:lnTo>
                    <a:pt x="20" y="57"/>
                  </a:lnTo>
                  <a:lnTo>
                    <a:pt x="23" y="60"/>
                  </a:lnTo>
                  <a:lnTo>
                    <a:pt x="29" y="62"/>
                  </a:lnTo>
                  <a:lnTo>
                    <a:pt x="34" y="64"/>
                  </a:lnTo>
                  <a:lnTo>
                    <a:pt x="39" y="64"/>
                  </a:lnTo>
                  <a:lnTo>
                    <a:pt x="45" y="64"/>
                  </a:lnTo>
                  <a:lnTo>
                    <a:pt x="50" y="62"/>
                  </a:lnTo>
                  <a:lnTo>
                    <a:pt x="53" y="60"/>
                  </a:lnTo>
                  <a:lnTo>
                    <a:pt x="59" y="57"/>
                  </a:lnTo>
                  <a:lnTo>
                    <a:pt x="60" y="53"/>
                  </a:lnTo>
                  <a:lnTo>
                    <a:pt x="64" y="48"/>
                  </a:lnTo>
                  <a:lnTo>
                    <a:pt x="66" y="42"/>
                  </a:lnTo>
                  <a:lnTo>
                    <a:pt x="66" y="37"/>
                  </a:lnTo>
                  <a:lnTo>
                    <a:pt x="76" y="37"/>
                  </a:lnTo>
                  <a:close/>
                </a:path>
              </a:pathLst>
            </a:custGeom>
            <a:solidFill>
              <a:srgbClr val="F9FCFF"/>
            </a:solidFill>
            <a:ln w="9525">
              <a:noFill/>
              <a:round/>
              <a:headEnd/>
              <a:tailEnd/>
            </a:ln>
          </p:spPr>
          <p:txBody>
            <a:bodyPr/>
            <a:lstStyle/>
            <a:p>
              <a:endParaRPr lang="en-US"/>
            </a:p>
          </p:txBody>
        </p:sp>
        <p:sp>
          <p:nvSpPr>
            <p:cNvPr id="53456" name="Freeform 210"/>
            <p:cNvSpPr>
              <a:spLocks/>
            </p:cNvSpPr>
            <p:nvPr/>
          </p:nvSpPr>
          <p:spPr bwMode="auto">
            <a:xfrm>
              <a:off x="4635824" y="3317898"/>
              <a:ext cx="90311" cy="104775"/>
            </a:xfrm>
            <a:custGeom>
              <a:avLst/>
              <a:gdLst>
                <a:gd name="T0" fmla="*/ 2147483647 w 64"/>
                <a:gd name="T1" fmla="*/ 2147483647 h 66"/>
                <a:gd name="T2" fmla="*/ 2147483647 w 64"/>
                <a:gd name="T3" fmla="*/ 2147483647 h 66"/>
                <a:gd name="T4" fmla="*/ 2147483647 w 64"/>
                <a:gd name="T5" fmla="*/ 2147483647 h 66"/>
                <a:gd name="T6" fmla="*/ 2147483647 w 64"/>
                <a:gd name="T7" fmla="*/ 0 h 66"/>
                <a:gd name="T8" fmla="*/ 2147483647 w 64"/>
                <a:gd name="T9" fmla="*/ 0 h 66"/>
                <a:gd name="T10" fmla="*/ 2147483647 w 64"/>
                <a:gd name="T11" fmla="*/ 2147483647 h 66"/>
                <a:gd name="T12" fmla="*/ 2147483647 w 64"/>
                <a:gd name="T13" fmla="*/ 2147483647 h 66"/>
                <a:gd name="T14" fmla="*/ 0 w 64"/>
                <a:gd name="T15" fmla="*/ 2147483647 h 66"/>
                <a:gd name="T16" fmla="*/ 0 w 64"/>
                <a:gd name="T17" fmla="*/ 2147483647 h 66"/>
                <a:gd name="T18" fmla="*/ 2147483647 w 64"/>
                <a:gd name="T19" fmla="*/ 2147483647 h 66"/>
                <a:gd name="T20" fmla="*/ 2147483647 w 64"/>
                <a:gd name="T21" fmla="*/ 2147483647 h 66"/>
                <a:gd name="T22" fmla="*/ 2147483647 w 64"/>
                <a:gd name="T23" fmla="*/ 2147483647 h 66"/>
                <a:gd name="T24" fmla="*/ 2147483647 w 64"/>
                <a:gd name="T25" fmla="*/ 2147483647 h 66"/>
                <a:gd name="T26" fmla="*/ 2147483647 w 64"/>
                <a:gd name="T27" fmla="*/ 2147483647 h 66"/>
                <a:gd name="T28" fmla="*/ 2147483647 w 64"/>
                <a:gd name="T29" fmla="*/ 2147483647 h 66"/>
                <a:gd name="T30" fmla="*/ 2147483647 w 64"/>
                <a:gd name="T31" fmla="*/ 2147483647 h 66"/>
                <a:gd name="T32" fmla="*/ 2147483647 w 64"/>
                <a:gd name="T33" fmla="*/ 2147483647 h 66"/>
                <a:gd name="T34" fmla="*/ 2147483647 w 64"/>
                <a:gd name="T35" fmla="*/ 2147483647 h 66"/>
                <a:gd name="T36" fmla="*/ 2147483647 w 64"/>
                <a:gd name="T37" fmla="*/ 2147483647 h 66"/>
                <a:gd name="T38" fmla="*/ 2147483647 w 64"/>
                <a:gd name="T39" fmla="*/ 2147483647 h 66"/>
                <a:gd name="T40" fmla="*/ 2147483647 w 64"/>
                <a:gd name="T41" fmla="*/ 2147483647 h 66"/>
                <a:gd name="T42" fmla="*/ 2147483647 w 64"/>
                <a:gd name="T43" fmla="*/ 2147483647 h 66"/>
                <a:gd name="T44" fmla="*/ 2147483647 w 64"/>
                <a:gd name="T45" fmla="*/ 2147483647 h 66"/>
                <a:gd name="T46" fmla="*/ 2147483647 w 64"/>
                <a:gd name="T47" fmla="*/ 2147483647 h 66"/>
                <a:gd name="T48" fmla="*/ 2147483647 w 64"/>
                <a:gd name="T49" fmla="*/ 2147483647 h 66"/>
                <a:gd name="T50" fmla="*/ 2147483647 w 64"/>
                <a:gd name="T51" fmla="*/ 2147483647 h 66"/>
                <a:gd name="T52" fmla="*/ 2147483647 w 64"/>
                <a:gd name="T53" fmla="*/ 2147483647 h 66"/>
                <a:gd name="T54" fmla="*/ 2147483647 w 64"/>
                <a:gd name="T55" fmla="*/ 2147483647 h 66"/>
                <a:gd name="T56" fmla="*/ 2147483647 w 64"/>
                <a:gd name="T57" fmla="*/ 2147483647 h 66"/>
                <a:gd name="T58" fmla="*/ 2147483647 w 64"/>
                <a:gd name="T59" fmla="*/ 2147483647 h 66"/>
                <a:gd name="T60" fmla="*/ 2147483647 w 64"/>
                <a:gd name="T61" fmla="*/ 2147483647 h 66"/>
                <a:gd name="T62" fmla="*/ 2147483647 w 64"/>
                <a:gd name="T63" fmla="*/ 2147483647 h 66"/>
                <a:gd name="T64" fmla="*/ 2147483647 w 64"/>
                <a:gd name="T65" fmla="*/ 2147483647 h 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
                <a:gd name="T100" fmla="*/ 0 h 66"/>
                <a:gd name="T101" fmla="*/ 64 w 64"/>
                <a:gd name="T102" fmla="*/ 66 h 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 h="66">
                  <a:moveTo>
                    <a:pt x="64" y="32"/>
                  </a:moveTo>
                  <a:lnTo>
                    <a:pt x="64" y="27"/>
                  </a:lnTo>
                  <a:lnTo>
                    <a:pt x="62" y="20"/>
                  </a:lnTo>
                  <a:lnTo>
                    <a:pt x="59" y="14"/>
                  </a:lnTo>
                  <a:lnTo>
                    <a:pt x="55" y="9"/>
                  </a:lnTo>
                  <a:lnTo>
                    <a:pt x="50" y="6"/>
                  </a:lnTo>
                  <a:lnTo>
                    <a:pt x="45" y="2"/>
                  </a:lnTo>
                  <a:lnTo>
                    <a:pt x="38" y="0"/>
                  </a:lnTo>
                  <a:lnTo>
                    <a:pt x="32" y="0"/>
                  </a:lnTo>
                  <a:lnTo>
                    <a:pt x="25" y="0"/>
                  </a:lnTo>
                  <a:lnTo>
                    <a:pt x="20" y="2"/>
                  </a:lnTo>
                  <a:lnTo>
                    <a:pt x="14" y="6"/>
                  </a:lnTo>
                  <a:lnTo>
                    <a:pt x="9" y="9"/>
                  </a:lnTo>
                  <a:lnTo>
                    <a:pt x="6" y="14"/>
                  </a:lnTo>
                  <a:lnTo>
                    <a:pt x="2" y="20"/>
                  </a:lnTo>
                  <a:lnTo>
                    <a:pt x="0" y="27"/>
                  </a:lnTo>
                  <a:lnTo>
                    <a:pt x="0" y="32"/>
                  </a:lnTo>
                  <a:lnTo>
                    <a:pt x="0" y="39"/>
                  </a:lnTo>
                  <a:lnTo>
                    <a:pt x="2" y="45"/>
                  </a:lnTo>
                  <a:lnTo>
                    <a:pt x="6" y="50"/>
                  </a:lnTo>
                  <a:lnTo>
                    <a:pt x="9" y="55"/>
                  </a:lnTo>
                  <a:lnTo>
                    <a:pt x="14" y="59"/>
                  </a:lnTo>
                  <a:lnTo>
                    <a:pt x="20" y="62"/>
                  </a:lnTo>
                  <a:lnTo>
                    <a:pt x="25" y="64"/>
                  </a:lnTo>
                  <a:lnTo>
                    <a:pt x="32" y="66"/>
                  </a:lnTo>
                  <a:lnTo>
                    <a:pt x="38" y="64"/>
                  </a:lnTo>
                  <a:lnTo>
                    <a:pt x="45" y="62"/>
                  </a:lnTo>
                  <a:lnTo>
                    <a:pt x="50" y="59"/>
                  </a:lnTo>
                  <a:lnTo>
                    <a:pt x="55" y="55"/>
                  </a:lnTo>
                  <a:lnTo>
                    <a:pt x="59" y="50"/>
                  </a:lnTo>
                  <a:lnTo>
                    <a:pt x="62" y="45"/>
                  </a:lnTo>
                  <a:lnTo>
                    <a:pt x="64" y="39"/>
                  </a:lnTo>
                  <a:lnTo>
                    <a:pt x="64" y="32"/>
                  </a:lnTo>
                  <a:lnTo>
                    <a:pt x="53" y="32"/>
                  </a:lnTo>
                  <a:lnTo>
                    <a:pt x="53" y="29"/>
                  </a:lnTo>
                  <a:lnTo>
                    <a:pt x="52" y="25"/>
                  </a:lnTo>
                  <a:lnTo>
                    <a:pt x="50" y="20"/>
                  </a:lnTo>
                  <a:lnTo>
                    <a:pt x="46" y="18"/>
                  </a:lnTo>
                  <a:lnTo>
                    <a:pt x="45" y="14"/>
                  </a:lnTo>
                  <a:lnTo>
                    <a:pt x="41" y="13"/>
                  </a:lnTo>
                  <a:lnTo>
                    <a:pt x="36" y="11"/>
                  </a:lnTo>
                  <a:lnTo>
                    <a:pt x="32" y="11"/>
                  </a:lnTo>
                  <a:lnTo>
                    <a:pt x="27" y="11"/>
                  </a:lnTo>
                  <a:lnTo>
                    <a:pt x="23" y="13"/>
                  </a:lnTo>
                  <a:lnTo>
                    <a:pt x="20" y="14"/>
                  </a:lnTo>
                  <a:lnTo>
                    <a:pt x="16" y="18"/>
                  </a:lnTo>
                  <a:lnTo>
                    <a:pt x="14" y="20"/>
                  </a:lnTo>
                  <a:lnTo>
                    <a:pt x="13" y="25"/>
                  </a:lnTo>
                  <a:lnTo>
                    <a:pt x="11" y="29"/>
                  </a:lnTo>
                  <a:lnTo>
                    <a:pt x="11" y="32"/>
                  </a:lnTo>
                  <a:lnTo>
                    <a:pt x="11" y="37"/>
                  </a:lnTo>
                  <a:lnTo>
                    <a:pt x="13" y="41"/>
                  </a:lnTo>
                  <a:lnTo>
                    <a:pt x="14" y="45"/>
                  </a:lnTo>
                  <a:lnTo>
                    <a:pt x="16" y="48"/>
                  </a:lnTo>
                  <a:lnTo>
                    <a:pt x="20" y="50"/>
                  </a:lnTo>
                  <a:lnTo>
                    <a:pt x="23" y="52"/>
                  </a:lnTo>
                  <a:lnTo>
                    <a:pt x="27" y="53"/>
                  </a:lnTo>
                  <a:lnTo>
                    <a:pt x="32" y="53"/>
                  </a:lnTo>
                  <a:lnTo>
                    <a:pt x="36" y="53"/>
                  </a:lnTo>
                  <a:lnTo>
                    <a:pt x="41" y="52"/>
                  </a:lnTo>
                  <a:lnTo>
                    <a:pt x="45" y="50"/>
                  </a:lnTo>
                  <a:lnTo>
                    <a:pt x="46" y="48"/>
                  </a:lnTo>
                  <a:lnTo>
                    <a:pt x="50" y="45"/>
                  </a:lnTo>
                  <a:lnTo>
                    <a:pt x="52" y="41"/>
                  </a:lnTo>
                  <a:lnTo>
                    <a:pt x="53" y="37"/>
                  </a:lnTo>
                  <a:lnTo>
                    <a:pt x="53" y="32"/>
                  </a:lnTo>
                  <a:lnTo>
                    <a:pt x="64" y="32"/>
                  </a:lnTo>
                  <a:close/>
                </a:path>
              </a:pathLst>
            </a:custGeom>
            <a:solidFill>
              <a:srgbClr val="FAFDFF"/>
            </a:solidFill>
            <a:ln w="9525">
              <a:noFill/>
              <a:round/>
              <a:headEnd/>
              <a:tailEnd/>
            </a:ln>
          </p:spPr>
          <p:txBody>
            <a:bodyPr/>
            <a:lstStyle/>
            <a:p>
              <a:endParaRPr lang="en-US"/>
            </a:p>
          </p:txBody>
        </p:sp>
        <p:sp>
          <p:nvSpPr>
            <p:cNvPr id="53457" name="Freeform 211"/>
            <p:cNvSpPr>
              <a:spLocks/>
            </p:cNvSpPr>
            <p:nvPr/>
          </p:nvSpPr>
          <p:spPr bwMode="auto">
            <a:xfrm>
              <a:off x="4644290" y="3327421"/>
              <a:ext cx="74789" cy="84137"/>
            </a:xfrm>
            <a:custGeom>
              <a:avLst/>
              <a:gdLst>
                <a:gd name="T0" fmla="*/ 2147483647 w 53"/>
                <a:gd name="T1" fmla="*/ 2147483647 h 53"/>
                <a:gd name="T2" fmla="*/ 2147483647 w 53"/>
                <a:gd name="T3" fmla="*/ 2147483647 h 53"/>
                <a:gd name="T4" fmla="*/ 2147483647 w 53"/>
                <a:gd name="T5" fmla="*/ 2147483647 h 53"/>
                <a:gd name="T6" fmla="*/ 2147483647 w 53"/>
                <a:gd name="T7" fmla="*/ 0 h 53"/>
                <a:gd name="T8" fmla="*/ 2147483647 w 53"/>
                <a:gd name="T9" fmla="*/ 0 h 53"/>
                <a:gd name="T10" fmla="*/ 2147483647 w 53"/>
                <a:gd name="T11" fmla="*/ 2147483647 h 53"/>
                <a:gd name="T12" fmla="*/ 2147483647 w 53"/>
                <a:gd name="T13" fmla="*/ 2147483647 h 53"/>
                <a:gd name="T14" fmla="*/ 0 w 53"/>
                <a:gd name="T15" fmla="*/ 2147483647 h 53"/>
                <a:gd name="T16" fmla="*/ 0 w 53"/>
                <a:gd name="T17" fmla="*/ 2147483647 h 53"/>
                <a:gd name="T18" fmla="*/ 2147483647 w 53"/>
                <a:gd name="T19" fmla="*/ 2147483647 h 53"/>
                <a:gd name="T20" fmla="*/ 2147483647 w 53"/>
                <a:gd name="T21" fmla="*/ 2147483647 h 53"/>
                <a:gd name="T22" fmla="*/ 2147483647 w 53"/>
                <a:gd name="T23" fmla="*/ 2147483647 h 53"/>
                <a:gd name="T24" fmla="*/ 2147483647 w 53"/>
                <a:gd name="T25" fmla="*/ 2147483647 h 53"/>
                <a:gd name="T26" fmla="*/ 2147483647 w 53"/>
                <a:gd name="T27" fmla="*/ 2147483647 h 53"/>
                <a:gd name="T28" fmla="*/ 2147483647 w 53"/>
                <a:gd name="T29" fmla="*/ 2147483647 h 53"/>
                <a:gd name="T30" fmla="*/ 2147483647 w 53"/>
                <a:gd name="T31" fmla="*/ 2147483647 h 53"/>
                <a:gd name="T32" fmla="*/ 2147483647 w 53"/>
                <a:gd name="T33" fmla="*/ 2147483647 h 53"/>
                <a:gd name="T34" fmla="*/ 2147483647 w 53"/>
                <a:gd name="T35" fmla="*/ 2147483647 h 53"/>
                <a:gd name="T36" fmla="*/ 2147483647 w 53"/>
                <a:gd name="T37" fmla="*/ 2147483647 h 53"/>
                <a:gd name="T38" fmla="*/ 2147483647 w 53"/>
                <a:gd name="T39" fmla="*/ 2147483647 h 53"/>
                <a:gd name="T40" fmla="*/ 2147483647 w 53"/>
                <a:gd name="T41" fmla="*/ 2147483647 h 53"/>
                <a:gd name="T42" fmla="*/ 2147483647 w 53"/>
                <a:gd name="T43" fmla="*/ 2147483647 h 53"/>
                <a:gd name="T44" fmla="*/ 2147483647 w 53"/>
                <a:gd name="T45" fmla="*/ 2147483647 h 53"/>
                <a:gd name="T46" fmla="*/ 2147483647 w 53"/>
                <a:gd name="T47" fmla="*/ 2147483647 h 53"/>
                <a:gd name="T48" fmla="*/ 2147483647 w 53"/>
                <a:gd name="T49" fmla="*/ 2147483647 h 53"/>
                <a:gd name="T50" fmla="*/ 2147483647 w 53"/>
                <a:gd name="T51" fmla="*/ 2147483647 h 53"/>
                <a:gd name="T52" fmla="*/ 2147483647 w 53"/>
                <a:gd name="T53" fmla="*/ 2147483647 h 53"/>
                <a:gd name="T54" fmla="*/ 2147483647 w 53"/>
                <a:gd name="T55" fmla="*/ 2147483647 h 53"/>
                <a:gd name="T56" fmla="*/ 2147483647 w 53"/>
                <a:gd name="T57" fmla="*/ 2147483647 h 53"/>
                <a:gd name="T58" fmla="*/ 2147483647 w 53"/>
                <a:gd name="T59" fmla="*/ 2147483647 h 53"/>
                <a:gd name="T60" fmla="*/ 2147483647 w 53"/>
                <a:gd name="T61" fmla="*/ 2147483647 h 53"/>
                <a:gd name="T62" fmla="*/ 2147483647 w 53"/>
                <a:gd name="T63" fmla="*/ 2147483647 h 53"/>
                <a:gd name="T64" fmla="*/ 2147483647 w 53"/>
                <a:gd name="T65" fmla="*/ 2147483647 h 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3"/>
                <a:gd name="T100" fmla="*/ 0 h 53"/>
                <a:gd name="T101" fmla="*/ 53 w 53"/>
                <a:gd name="T102" fmla="*/ 53 h 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3" h="53">
                  <a:moveTo>
                    <a:pt x="53" y="26"/>
                  </a:moveTo>
                  <a:lnTo>
                    <a:pt x="53" y="21"/>
                  </a:lnTo>
                  <a:lnTo>
                    <a:pt x="51" y="15"/>
                  </a:lnTo>
                  <a:lnTo>
                    <a:pt x="47" y="12"/>
                  </a:lnTo>
                  <a:lnTo>
                    <a:pt x="46" y="7"/>
                  </a:lnTo>
                  <a:lnTo>
                    <a:pt x="40" y="5"/>
                  </a:lnTo>
                  <a:lnTo>
                    <a:pt x="37" y="1"/>
                  </a:lnTo>
                  <a:lnTo>
                    <a:pt x="32" y="0"/>
                  </a:lnTo>
                  <a:lnTo>
                    <a:pt x="26" y="0"/>
                  </a:lnTo>
                  <a:lnTo>
                    <a:pt x="21" y="0"/>
                  </a:lnTo>
                  <a:lnTo>
                    <a:pt x="16" y="1"/>
                  </a:lnTo>
                  <a:lnTo>
                    <a:pt x="10" y="5"/>
                  </a:lnTo>
                  <a:lnTo>
                    <a:pt x="7" y="7"/>
                  </a:lnTo>
                  <a:lnTo>
                    <a:pt x="3" y="12"/>
                  </a:lnTo>
                  <a:lnTo>
                    <a:pt x="1" y="15"/>
                  </a:lnTo>
                  <a:lnTo>
                    <a:pt x="0" y="21"/>
                  </a:lnTo>
                  <a:lnTo>
                    <a:pt x="0" y="26"/>
                  </a:lnTo>
                  <a:lnTo>
                    <a:pt x="0" y="31"/>
                  </a:lnTo>
                  <a:lnTo>
                    <a:pt x="1" y="37"/>
                  </a:lnTo>
                  <a:lnTo>
                    <a:pt x="3" y="42"/>
                  </a:lnTo>
                  <a:lnTo>
                    <a:pt x="7" y="46"/>
                  </a:lnTo>
                  <a:lnTo>
                    <a:pt x="10" y="49"/>
                  </a:lnTo>
                  <a:lnTo>
                    <a:pt x="16" y="51"/>
                  </a:lnTo>
                  <a:lnTo>
                    <a:pt x="21" y="53"/>
                  </a:lnTo>
                  <a:lnTo>
                    <a:pt x="26" y="53"/>
                  </a:lnTo>
                  <a:lnTo>
                    <a:pt x="32" y="53"/>
                  </a:lnTo>
                  <a:lnTo>
                    <a:pt x="37" y="51"/>
                  </a:lnTo>
                  <a:lnTo>
                    <a:pt x="40" y="49"/>
                  </a:lnTo>
                  <a:lnTo>
                    <a:pt x="46" y="46"/>
                  </a:lnTo>
                  <a:lnTo>
                    <a:pt x="47" y="42"/>
                  </a:lnTo>
                  <a:lnTo>
                    <a:pt x="51" y="37"/>
                  </a:lnTo>
                  <a:lnTo>
                    <a:pt x="53" y="31"/>
                  </a:lnTo>
                  <a:lnTo>
                    <a:pt x="53" y="26"/>
                  </a:lnTo>
                  <a:lnTo>
                    <a:pt x="42" y="26"/>
                  </a:lnTo>
                  <a:lnTo>
                    <a:pt x="42" y="23"/>
                  </a:lnTo>
                  <a:lnTo>
                    <a:pt x="40" y="21"/>
                  </a:lnTo>
                  <a:lnTo>
                    <a:pt x="39" y="17"/>
                  </a:lnTo>
                  <a:lnTo>
                    <a:pt x="37" y="15"/>
                  </a:lnTo>
                  <a:lnTo>
                    <a:pt x="35" y="14"/>
                  </a:lnTo>
                  <a:lnTo>
                    <a:pt x="32" y="12"/>
                  </a:lnTo>
                  <a:lnTo>
                    <a:pt x="30" y="10"/>
                  </a:lnTo>
                  <a:lnTo>
                    <a:pt x="26" y="10"/>
                  </a:lnTo>
                  <a:lnTo>
                    <a:pt x="23" y="10"/>
                  </a:lnTo>
                  <a:lnTo>
                    <a:pt x="19" y="12"/>
                  </a:lnTo>
                  <a:lnTo>
                    <a:pt x="17" y="14"/>
                  </a:lnTo>
                  <a:lnTo>
                    <a:pt x="14" y="15"/>
                  </a:lnTo>
                  <a:lnTo>
                    <a:pt x="12" y="17"/>
                  </a:lnTo>
                  <a:lnTo>
                    <a:pt x="10" y="21"/>
                  </a:lnTo>
                  <a:lnTo>
                    <a:pt x="10" y="23"/>
                  </a:lnTo>
                  <a:lnTo>
                    <a:pt x="10" y="26"/>
                  </a:lnTo>
                  <a:lnTo>
                    <a:pt x="10" y="30"/>
                  </a:lnTo>
                  <a:lnTo>
                    <a:pt x="10" y="33"/>
                  </a:lnTo>
                  <a:lnTo>
                    <a:pt x="12" y="35"/>
                  </a:lnTo>
                  <a:lnTo>
                    <a:pt x="14" y="39"/>
                  </a:lnTo>
                  <a:lnTo>
                    <a:pt x="17" y="40"/>
                  </a:lnTo>
                  <a:lnTo>
                    <a:pt x="19" y="42"/>
                  </a:lnTo>
                  <a:lnTo>
                    <a:pt x="23" y="42"/>
                  </a:lnTo>
                  <a:lnTo>
                    <a:pt x="26" y="42"/>
                  </a:lnTo>
                  <a:lnTo>
                    <a:pt x="30" y="42"/>
                  </a:lnTo>
                  <a:lnTo>
                    <a:pt x="32" y="42"/>
                  </a:lnTo>
                  <a:lnTo>
                    <a:pt x="35" y="40"/>
                  </a:lnTo>
                  <a:lnTo>
                    <a:pt x="37" y="39"/>
                  </a:lnTo>
                  <a:lnTo>
                    <a:pt x="39" y="35"/>
                  </a:lnTo>
                  <a:lnTo>
                    <a:pt x="40" y="33"/>
                  </a:lnTo>
                  <a:lnTo>
                    <a:pt x="42" y="30"/>
                  </a:lnTo>
                  <a:lnTo>
                    <a:pt x="42" y="26"/>
                  </a:lnTo>
                  <a:lnTo>
                    <a:pt x="53" y="26"/>
                  </a:lnTo>
                  <a:close/>
                </a:path>
              </a:pathLst>
            </a:custGeom>
            <a:solidFill>
              <a:srgbClr val="FBFDFF"/>
            </a:solidFill>
            <a:ln w="9525">
              <a:noFill/>
              <a:round/>
              <a:headEnd/>
              <a:tailEnd/>
            </a:ln>
          </p:spPr>
          <p:txBody>
            <a:bodyPr/>
            <a:lstStyle/>
            <a:p>
              <a:endParaRPr lang="en-US"/>
            </a:p>
          </p:txBody>
        </p:sp>
        <p:sp>
          <p:nvSpPr>
            <p:cNvPr id="53458" name="Freeform 212"/>
            <p:cNvSpPr>
              <a:spLocks/>
            </p:cNvSpPr>
            <p:nvPr/>
          </p:nvSpPr>
          <p:spPr bwMode="auto">
            <a:xfrm>
              <a:off x="4651348" y="3335363"/>
              <a:ext cx="59267" cy="66675"/>
            </a:xfrm>
            <a:custGeom>
              <a:avLst/>
              <a:gdLst>
                <a:gd name="T0" fmla="*/ 2147483647 w 42"/>
                <a:gd name="T1" fmla="*/ 2147483647 h 42"/>
                <a:gd name="T2" fmla="*/ 2147483647 w 42"/>
                <a:gd name="T3" fmla="*/ 2147483647 h 42"/>
                <a:gd name="T4" fmla="*/ 2147483647 w 42"/>
                <a:gd name="T5" fmla="*/ 2147483647 h 42"/>
                <a:gd name="T6" fmla="*/ 2147483647 w 42"/>
                <a:gd name="T7" fmla="*/ 0 h 42"/>
                <a:gd name="T8" fmla="*/ 2147483647 w 42"/>
                <a:gd name="T9" fmla="*/ 0 h 42"/>
                <a:gd name="T10" fmla="*/ 2147483647 w 42"/>
                <a:gd name="T11" fmla="*/ 2147483647 h 42"/>
                <a:gd name="T12" fmla="*/ 2147483647 w 42"/>
                <a:gd name="T13" fmla="*/ 2147483647 h 42"/>
                <a:gd name="T14" fmla="*/ 0 w 42"/>
                <a:gd name="T15" fmla="*/ 2147483647 h 42"/>
                <a:gd name="T16" fmla="*/ 0 w 42"/>
                <a:gd name="T17" fmla="*/ 2147483647 h 42"/>
                <a:gd name="T18" fmla="*/ 2147483647 w 42"/>
                <a:gd name="T19" fmla="*/ 2147483647 h 42"/>
                <a:gd name="T20" fmla="*/ 2147483647 w 42"/>
                <a:gd name="T21" fmla="*/ 2147483647 h 42"/>
                <a:gd name="T22" fmla="*/ 2147483647 w 42"/>
                <a:gd name="T23" fmla="*/ 2147483647 h 42"/>
                <a:gd name="T24" fmla="*/ 2147483647 w 42"/>
                <a:gd name="T25" fmla="*/ 2147483647 h 42"/>
                <a:gd name="T26" fmla="*/ 2147483647 w 42"/>
                <a:gd name="T27" fmla="*/ 2147483647 h 42"/>
                <a:gd name="T28" fmla="*/ 2147483647 w 42"/>
                <a:gd name="T29" fmla="*/ 2147483647 h 42"/>
                <a:gd name="T30" fmla="*/ 2147483647 w 42"/>
                <a:gd name="T31" fmla="*/ 2147483647 h 42"/>
                <a:gd name="T32" fmla="*/ 2147483647 w 42"/>
                <a:gd name="T33" fmla="*/ 2147483647 h 42"/>
                <a:gd name="T34" fmla="*/ 2147483647 w 42"/>
                <a:gd name="T35" fmla="*/ 2147483647 h 42"/>
                <a:gd name="T36" fmla="*/ 2147483647 w 42"/>
                <a:gd name="T37" fmla="*/ 2147483647 h 42"/>
                <a:gd name="T38" fmla="*/ 2147483647 w 42"/>
                <a:gd name="T39" fmla="*/ 2147483647 h 42"/>
                <a:gd name="T40" fmla="*/ 2147483647 w 42"/>
                <a:gd name="T41" fmla="*/ 2147483647 h 42"/>
                <a:gd name="T42" fmla="*/ 2147483647 w 42"/>
                <a:gd name="T43" fmla="*/ 2147483647 h 42"/>
                <a:gd name="T44" fmla="*/ 2147483647 w 42"/>
                <a:gd name="T45" fmla="*/ 2147483647 h 42"/>
                <a:gd name="T46" fmla="*/ 2147483647 w 42"/>
                <a:gd name="T47" fmla="*/ 2147483647 h 42"/>
                <a:gd name="T48" fmla="*/ 2147483647 w 42"/>
                <a:gd name="T49" fmla="*/ 2147483647 h 42"/>
                <a:gd name="T50" fmla="*/ 2147483647 w 42"/>
                <a:gd name="T51" fmla="*/ 2147483647 h 42"/>
                <a:gd name="T52" fmla="*/ 2147483647 w 42"/>
                <a:gd name="T53" fmla="*/ 2147483647 h 42"/>
                <a:gd name="T54" fmla="*/ 2147483647 w 42"/>
                <a:gd name="T55" fmla="*/ 2147483647 h 42"/>
                <a:gd name="T56" fmla="*/ 2147483647 w 42"/>
                <a:gd name="T57" fmla="*/ 2147483647 h 42"/>
                <a:gd name="T58" fmla="*/ 2147483647 w 42"/>
                <a:gd name="T59" fmla="*/ 2147483647 h 42"/>
                <a:gd name="T60" fmla="*/ 2147483647 w 42"/>
                <a:gd name="T61" fmla="*/ 2147483647 h 42"/>
                <a:gd name="T62" fmla="*/ 2147483647 w 42"/>
                <a:gd name="T63" fmla="*/ 2147483647 h 42"/>
                <a:gd name="T64" fmla="*/ 2147483647 w 42"/>
                <a:gd name="T65" fmla="*/ 2147483647 h 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2"/>
                <a:gd name="T100" fmla="*/ 0 h 42"/>
                <a:gd name="T101" fmla="*/ 42 w 42"/>
                <a:gd name="T102" fmla="*/ 42 h 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2" h="42">
                  <a:moveTo>
                    <a:pt x="42" y="21"/>
                  </a:moveTo>
                  <a:lnTo>
                    <a:pt x="42" y="18"/>
                  </a:lnTo>
                  <a:lnTo>
                    <a:pt x="41" y="14"/>
                  </a:lnTo>
                  <a:lnTo>
                    <a:pt x="39" y="9"/>
                  </a:lnTo>
                  <a:lnTo>
                    <a:pt x="35" y="7"/>
                  </a:lnTo>
                  <a:lnTo>
                    <a:pt x="34" y="3"/>
                  </a:lnTo>
                  <a:lnTo>
                    <a:pt x="30" y="2"/>
                  </a:lnTo>
                  <a:lnTo>
                    <a:pt x="25" y="0"/>
                  </a:lnTo>
                  <a:lnTo>
                    <a:pt x="21" y="0"/>
                  </a:lnTo>
                  <a:lnTo>
                    <a:pt x="16" y="0"/>
                  </a:lnTo>
                  <a:lnTo>
                    <a:pt x="12" y="2"/>
                  </a:lnTo>
                  <a:lnTo>
                    <a:pt x="9" y="3"/>
                  </a:lnTo>
                  <a:lnTo>
                    <a:pt x="5" y="7"/>
                  </a:lnTo>
                  <a:lnTo>
                    <a:pt x="3" y="9"/>
                  </a:lnTo>
                  <a:lnTo>
                    <a:pt x="2" y="14"/>
                  </a:lnTo>
                  <a:lnTo>
                    <a:pt x="0" y="18"/>
                  </a:lnTo>
                  <a:lnTo>
                    <a:pt x="0" y="21"/>
                  </a:lnTo>
                  <a:lnTo>
                    <a:pt x="0" y="26"/>
                  </a:lnTo>
                  <a:lnTo>
                    <a:pt x="2" y="30"/>
                  </a:lnTo>
                  <a:lnTo>
                    <a:pt x="3" y="34"/>
                  </a:lnTo>
                  <a:lnTo>
                    <a:pt x="5" y="37"/>
                  </a:lnTo>
                  <a:lnTo>
                    <a:pt x="9" y="39"/>
                  </a:lnTo>
                  <a:lnTo>
                    <a:pt x="12" y="41"/>
                  </a:lnTo>
                  <a:lnTo>
                    <a:pt x="16" y="42"/>
                  </a:lnTo>
                  <a:lnTo>
                    <a:pt x="21" y="42"/>
                  </a:lnTo>
                  <a:lnTo>
                    <a:pt x="25" y="42"/>
                  </a:lnTo>
                  <a:lnTo>
                    <a:pt x="30" y="41"/>
                  </a:lnTo>
                  <a:lnTo>
                    <a:pt x="34" y="39"/>
                  </a:lnTo>
                  <a:lnTo>
                    <a:pt x="35" y="37"/>
                  </a:lnTo>
                  <a:lnTo>
                    <a:pt x="39" y="34"/>
                  </a:lnTo>
                  <a:lnTo>
                    <a:pt x="41" y="30"/>
                  </a:lnTo>
                  <a:lnTo>
                    <a:pt x="42" y="26"/>
                  </a:lnTo>
                  <a:lnTo>
                    <a:pt x="42" y="21"/>
                  </a:lnTo>
                  <a:lnTo>
                    <a:pt x="32" y="21"/>
                  </a:lnTo>
                  <a:lnTo>
                    <a:pt x="32" y="19"/>
                  </a:lnTo>
                  <a:lnTo>
                    <a:pt x="30" y="18"/>
                  </a:lnTo>
                  <a:lnTo>
                    <a:pt x="30" y="16"/>
                  </a:lnTo>
                  <a:lnTo>
                    <a:pt x="28" y="14"/>
                  </a:lnTo>
                  <a:lnTo>
                    <a:pt x="27" y="12"/>
                  </a:lnTo>
                  <a:lnTo>
                    <a:pt x="25" y="12"/>
                  </a:lnTo>
                  <a:lnTo>
                    <a:pt x="23" y="10"/>
                  </a:lnTo>
                  <a:lnTo>
                    <a:pt x="21" y="10"/>
                  </a:lnTo>
                  <a:lnTo>
                    <a:pt x="19" y="10"/>
                  </a:lnTo>
                  <a:lnTo>
                    <a:pt x="16" y="12"/>
                  </a:lnTo>
                  <a:lnTo>
                    <a:pt x="14" y="12"/>
                  </a:lnTo>
                  <a:lnTo>
                    <a:pt x="12" y="14"/>
                  </a:lnTo>
                  <a:lnTo>
                    <a:pt x="12" y="16"/>
                  </a:lnTo>
                  <a:lnTo>
                    <a:pt x="11" y="18"/>
                  </a:lnTo>
                  <a:lnTo>
                    <a:pt x="11" y="19"/>
                  </a:lnTo>
                  <a:lnTo>
                    <a:pt x="11" y="21"/>
                  </a:lnTo>
                  <a:lnTo>
                    <a:pt x="11" y="23"/>
                  </a:lnTo>
                  <a:lnTo>
                    <a:pt x="11" y="26"/>
                  </a:lnTo>
                  <a:lnTo>
                    <a:pt x="12" y="28"/>
                  </a:lnTo>
                  <a:lnTo>
                    <a:pt x="12" y="30"/>
                  </a:lnTo>
                  <a:lnTo>
                    <a:pt x="14" y="30"/>
                  </a:lnTo>
                  <a:lnTo>
                    <a:pt x="16" y="32"/>
                  </a:lnTo>
                  <a:lnTo>
                    <a:pt x="19" y="32"/>
                  </a:lnTo>
                  <a:lnTo>
                    <a:pt x="21" y="32"/>
                  </a:lnTo>
                  <a:lnTo>
                    <a:pt x="23" y="32"/>
                  </a:lnTo>
                  <a:lnTo>
                    <a:pt x="25" y="32"/>
                  </a:lnTo>
                  <a:lnTo>
                    <a:pt x="27" y="30"/>
                  </a:lnTo>
                  <a:lnTo>
                    <a:pt x="28" y="30"/>
                  </a:lnTo>
                  <a:lnTo>
                    <a:pt x="30" y="28"/>
                  </a:lnTo>
                  <a:lnTo>
                    <a:pt x="30" y="26"/>
                  </a:lnTo>
                  <a:lnTo>
                    <a:pt x="32" y="23"/>
                  </a:lnTo>
                  <a:lnTo>
                    <a:pt x="32" y="21"/>
                  </a:lnTo>
                  <a:lnTo>
                    <a:pt x="42" y="21"/>
                  </a:lnTo>
                  <a:close/>
                </a:path>
              </a:pathLst>
            </a:custGeom>
            <a:solidFill>
              <a:srgbClr val="FCFDFF"/>
            </a:solidFill>
            <a:ln w="9525">
              <a:noFill/>
              <a:round/>
              <a:headEnd/>
              <a:tailEnd/>
            </a:ln>
          </p:spPr>
          <p:txBody>
            <a:bodyPr/>
            <a:lstStyle/>
            <a:p>
              <a:endParaRPr lang="en-US"/>
            </a:p>
          </p:txBody>
        </p:sp>
        <p:sp>
          <p:nvSpPr>
            <p:cNvPr id="53459" name="Freeform 213"/>
            <p:cNvSpPr>
              <a:spLocks/>
            </p:cNvSpPr>
            <p:nvPr/>
          </p:nvSpPr>
          <p:spPr bwMode="auto">
            <a:xfrm>
              <a:off x="4658403" y="3343296"/>
              <a:ext cx="45156" cy="50800"/>
            </a:xfrm>
            <a:custGeom>
              <a:avLst/>
              <a:gdLst>
                <a:gd name="T0" fmla="*/ 2147483647 w 32"/>
                <a:gd name="T1" fmla="*/ 2147483647 h 32"/>
                <a:gd name="T2" fmla="*/ 2147483647 w 32"/>
                <a:gd name="T3" fmla="*/ 2147483647 h 32"/>
                <a:gd name="T4" fmla="*/ 2147483647 w 32"/>
                <a:gd name="T5" fmla="*/ 2147483647 h 32"/>
                <a:gd name="T6" fmla="*/ 2147483647 w 32"/>
                <a:gd name="T7" fmla="*/ 2147483647 h 32"/>
                <a:gd name="T8" fmla="*/ 2147483647 w 32"/>
                <a:gd name="T9" fmla="*/ 2147483647 h 32"/>
                <a:gd name="T10" fmla="*/ 2147483647 w 32"/>
                <a:gd name="T11" fmla="*/ 2147483647 h 32"/>
                <a:gd name="T12" fmla="*/ 2147483647 w 32"/>
                <a:gd name="T13" fmla="*/ 2147483647 h 32"/>
                <a:gd name="T14" fmla="*/ 2147483647 w 32"/>
                <a:gd name="T15" fmla="*/ 0 h 32"/>
                <a:gd name="T16" fmla="*/ 2147483647 w 32"/>
                <a:gd name="T17" fmla="*/ 0 h 32"/>
                <a:gd name="T18" fmla="*/ 2147483647 w 32"/>
                <a:gd name="T19" fmla="*/ 0 h 32"/>
                <a:gd name="T20" fmla="*/ 2147483647 w 32"/>
                <a:gd name="T21" fmla="*/ 2147483647 h 32"/>
                <a:gd name="T22" fmla="*/ 2147483647 w 32"/>
                <a:gd name="T23" fmla="*/ 2147483647 h 32"/>
                <a:gd name="T24" fmla="*/ 2147483647 w 32"/>
                <a:gd name="T25" fmla="*/ 2147483647 h 32"/>
                <a:gd name="T26" fmla="*/ 2147483647 w 32"/>
                <a:gd name="T27" fmla="*/ 2147483647 h 32"/>
                <a:gd name="T28" fmla="*/ 0 w 32"/>
                <a:gd name="T29" fmla="*/ 2147483647 h 32"/>
                <a:gd name="T30" fmla="*/ 0 w 32"/>
                <a:gd name="T31" fmla="*/ 2147483647 h 32"/>
                <a:gd name="T32" fmla="*/ 0 w 32"/>
                <a:gd name="T33" fmla="*/ 2147483647 h 32"/>
                <a:gd name="T34" fmla="*/ 0 w 32"/>
                <a:gd name="T35" fmla="*/ 2147483647 h 32"/>
                <a:gd name="T36" fmla="*/ 0 w 32"/>
                <a:gd name="T37" fmla="*/ 2147483647 h 32"/>
                <a:gd name="T38" fmla="*/ 2147483647 w 32"/>
                <a:gd name="T39" fmla="*/ 2147483647 h 32"/>
                <a:gd name="T40" fmla="*/ 2147483647 w 32"/>
                <a:gd name="T41" fmla="*/ 2147483647 h 32"/>
                <a:gd name="T42" fmla="*/ 2147483647 w 32"/>
                <a:gd name="T43" fmla="*/ 2147483647 h 32"/>
                <a:gd name="T44" fmla="*/ 2147483647 w 32"/>
                <a:gd name="T45" fmla="*/ 2147483647 h 32"/>
                <a:gd name="T46" fmla="*/ 2147483647 w 32"/>
                <a:gd name="T47" fmla="*/ 2147483647 h 32"/>
                <a:gd name="T48" fmla="*/ 2147483647 w 32"/>
                <a:gd name="T49" fmla="*/ 2147483647 h 32"/>
                <a:gd name="T50" fmla="*/ 2147483647 w 32"/>
                <a:gd name="T51" fmla="*/ 2147483647 h 32"/>
                <a:gd name="T52" fmla="*/ 2147483647 w 32"/>
                <a:gd name="T53" fmla="*/ 2147483647 h 32"/>
                <a:gd name="T54" fmla="*/ 2147483647 w 32"/>
                <a:gd name="T55" fmla="*/ 2147483647 h 32"/>
                <a:gd name="T56" fmla="*/ 2147483647 w 32"/>
                <a:gd name="T57" fmla="*/ 2147483647 h 32"/>
                <a:gd name="T58" fmla="*/ 2147483647 w 32"/>
                <a:gd name="T59" fmla="*/ 2147483647 h 32"/>
                <a:gd name="T60" fmla="*/ 2147483647 w 32"/>
                <a:gd name="T61" fmla="*/ 2147483647 h 32"/>
                <a:gd name="T62" fmla="*/ 2147483647 w 32"/>
                <a:gd name="T63" fmla="*/ 2147483647 h 32"/>
                <a:gd name="T64" fmla="*/ 2147483647 w 32"/>
                <a:gd name="T65" fmla="*/ 2147483647 h 3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2"/>
                <a:gd name="T100" fmla="*/ 0 h 32"/>
                <a:gd name="T101" fmla="*/ 32 w 32"/>
                <a:gd name="T102" fmla="*/ 32 h 3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2" h="32">
                  <a:moveTo>
                    <a:pt x="32" y="16"/>
                  </a:moveTo>
                  <a:lnTo>
                    <a:pt x="32" y="13"/>
                  </a:lnTo>
                  <a:lnTo>
                    <a:pt x="30" y="11"/>
                  </a:lnTo>
                  <a:lnTo>
                    <a:pt x="29" y="7"/>
                  </a:lnTo>
                  <a:lnTo>
                    <a:pt x="27" y="5"/>
                  </a:lnTo>
                  <a:lnTo>
                    <a:pt x="25" y="4"/>
                  </a:lnTo>
                  <a:lnTo>
                    <a:pt x="22" y="2"/>
                  </a:lnTo>
                  <a:lnTo>
                    <a:pt x="20" y="0"/>
                  </a:lnTo>
                  <a:lnTo>
                    <a:pt x="16" y="0"/>
                  </a:lnTo>
                  <a:lnTo>
                    <a:pt x="13" y="0"/>
                  </a:lnTo>
                  <a:lnTo>
                    <a:pt x="9" y="2"/>
                  </a:lnTo>
                  <a:lnTo>
                    <a:pt x="7" y="4"/>
                  </a:lnTo>
                  <a:lnTo>
                    <a:pt x="4" y="5"/>
                  </a:lnTo>
                  <a:lnTo>
                    <a:pt x="2" y="7"/>
                  </a:lnTo>
                  <a:lnTo>
                    <a:pt x="0" y="11"/>
                  </a:lnTo>
                  <a:lnTo>
                    <a:pt x="0" y="13"/>
                  </a:lnTo>
                  <a:lnTo>
                    <a:pt x="0" y="16"/>
                  </a:lnTo>
                  <a:lnTo>
                    <a:pt x="0" y="20"/>
                  </a:lnTo>
                  <a:lnTo>
                    <a:pt x="0" y="23"/>
                  </a:lnTo>
                  <a:lnTo>
                    <a:pt x="2" y="25"/>
                  </a:lnTo>
                  <a:lnTo>
                    <a:pt x="4" y="29"/>
                  </a:lnTo>
                  <a:lnTo>
                    <a:pt x="7" y="30"/>
                  </a:lnTo>
                  <a:lnTo>
                    <a:pt x="9" y="32"/>
                  </a:lnTo>
                  <a:lnTo>
                    <a:pt x="13" y="32"/>
                  </a:lnTo>
                  <a:lnTo>
                    <a:pt x="16" y="32"/>
                  </a:lnTo>
                  <a:lnTo>
                    <a:pt x="20" y="32"/>
                  </a:lnTo>
                  <a:lnTo>
                    <a:pt x="22" y="32"/>
                  </a:lnTo>
                  <a:lnTo>
                    <a:pt x="25" y="30"/>
                  </a:lnTo>
                  <a:lnTo>
                    <a:pt x="27" y="29"/>
                  </a:lnTo>
                  <a:lnTo>
                    <a:pt x="29" y="25"/>
                  </a:lnTo>
                  <a:lnTo>
                    <a:pt x="30" y="23"/>
                  </a:lnTo>
                  <a:lnTo>
                    <a:pt x="32" y="20"/>
                  </a:lnTo>
                  <a:lnTo>
                    <a:pt x="32" y="16"/>
                  </a:lnTo>
                  <a:close/>
                </a:path>
              </a:pathLst>
            </a:custGeom>
            <a:solidFill>
              <a:srgbClr val="FDFEFF"/>
            </a:solidFill>
            <a:ln w="9525">
              <a:noFill/>
              <a:round/>
              <a:headEnd/>
              <a:tailEnd/>
            </a:ln>
          </p:spPr>
          <p:txBody>
            <a:bodyPr/>
            <a:lstStyle/>
            <a:p>
              <a:endParaRPr lang="en-US"/>
            </a:p>
          </p:txBody>
        </p:sp>
        <p:sp>
          <p:nvSpPr>
            <p:cNvPr id="53460" name="Freeform 214"/>
            <p:cNvSpPr>
              <a:spLocks/>
            </p:cNvSpPr>
            <p:nvPr/>
          </p:nvSpPr>
          <p:spPr bwMode="auto">
            <a:xfrm>
              <a:off x="4666868" y="3351238"/>
              <a:ext cx="29634" cy="34925"/>
            </a:xfrm>
            <a:custGeom>
              <a:avLst/>
              <a:gdLst>
                <a:gd name="T0" fmla="*/ 2147483647 w 21"/>
                <a:gd name="T1" fmla="*/ 2147483647 h 22"/>
                <a:gd name="T2" fmla="*/ 2147483647 w 21"/>
                <a:gd name="T3" fmla="*/ 2147483647 h 22"/>
                <a:gd name="T4" fmla="*/ 2147483647 w 21"/>
                <a:gd name="T5" fmla="*/ 2147483647 h 22"/>
                <a:gd name="T6" fmla="*/ 2147483647 w 21"/>
                <a:gd name="T7" fmla="*/ 2147483647 h 22"/>
                <a:gd name="T8" fmla="*/ 2147483647 w 21"/>
                <a:gd name="T9" fmla="*/ 2147483647 h 22"/>
                <a:gd name="T10" fmla="*/ 2147483647 w 21"/>
                <a:gd name="T11" fmla="*/ 2147483647 h 22"/>
                <a:gd name="T12" fmla="*/ 2147483647 w 21"/>
                <a:gd name="T13" fmla="*/ 2147483647 h 22"/>
                <a:gd name="T14" fmla="*/ 2147483647 w 21"/>
                <a:gd name="T15" fmla="*/ 0 h 22"/>
                <a:gd name="T16" fmla="*/ 2147483647 w 21"/>
                <a:gd name="T17" fmla="*/ 0 h 22"/>
                <a:gd name="T18" fmla="*/ 2147483647 w 21"/>
                <a:gd name="T19" fmla="*/ 0 h 22"/>
                <a:gd name="T20" fmla="*/ 2147483647 w 21"/>
                <a:gd name="T21" fmla="*/ 2147483647 h 22"/>
                <a:gd name="T22" fmla="*/ 2147483647 w 21"/>
                <a:gd name="T23" fmla="*/ 2147483647 h 22"/>
                <a:gd name="T24" fmla="*/ 2147483647 w 21"/>
                <a:gd name="T25" fmla="*/ 2147483647 h 22"/>
                <a:gd name="T26" fmla="*/ 2147483647 w 21"/>
                <a:gd name="T27" fmla="*/ 2147483647 h 22"/>
                <a:gd name="T28" fmla="*/ 0 w 21"/>
                <a:gd name="T29" fmla="*/ 2147483647 h 22"/>
                <a:gd name="T30" fmla="*/ 0 w 21"/>
                <a:gd name="T31" fmla="*/ 2147483647 h 22"/>
                <a:gd name="T32" fmla="*/ 0 w 21"/>
                <a:gd name="T33" fmla="*/ 2147483647 h 22"/>
                <a:gd name="T34" fmla="*/ 0 w 21"/>
                <a:gd name="T35" fmla="*/ 2147483647 h 22"/>
                <a:gd name="T36" fmla="*/ 0 w 21"/>
                <a:gd name="T37" fmla="*/ 2147483647 h 22"/>
                <a:gd name="T38" fmla="*/ 2147483647 w 21"/>
                <a:gd name="T39" fmla="*/ 2147483647 h 22"/>
                <a:gd name="T40" fmla="*/ 2147483647 w 21"/>
                <a:gd name="T41" fmla="*/ 2147483647 h 22"/>
                <a:gd name="T42" fmla="*/ 2147483647 w 21"/>
                <a:gd name="T43" fmla="*/ 2147483647 h 22"/>
                <a:gd name="T44" fmla="*/ 2147483647 w 21"/>
                <a:gd name="T45" fmla="*/ 2147483647 h 22"/>
                <a:gd name="T46" fmla="*/ 2147483647 w 21"/>
                <a:gd name="T47" fmla="*/ 2147483647 h 22"/>
                <a:gd name="T48" fmla="*/ 2147483647 w 21"/>
                <a:gd name="T49" fmla="*/ 2147483647 h 22"/>
                <a:gd name="T50" fmla="*/ 2147483647 w 21"/>
                <a:gd name="T51" fmla="*/ 2147483647 h 22"/>
                <a:gd name="T52" fmla="*/ 2147483647 w 21"/>
                <a:gd name="T53" fmla="*/ 2147483647 h 22"/>
                <a:gd name="T54" fmla="*/ 2147483647 w 21"/>
                <a:gd name="T55" fmla="*/ 2147483647 h 22"/>
                <a:gd name="T56" fmla="*/ 2147483647 w 21"/>
                <a:gd name="T57" fmla="*/ 2147483647 h 22"/>
                <a:gd name="T58" fmla="*/ 2147483647 w 21"/>
                <a:gd name="T59" fmla="*/ 2147483647 h 22"/>
                <a:gd name="T60" fmla="*/ 2147483647 w 21"/>
                <a:gd name="T61" fmla="*/ 2147483647 h 22"/>
                <a:gd name="T62" fmla="*/ 2147483647 w 21"/>
                <a:gd name="T63" fmla="*/ 2147483647 h 22"/>
                <a:gd name="T64" fmla="*/ 2147483647 w 21"/>
                <a:gd name="T65" fmla="*/ 2147483647 h 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1"/>
                <a:gd name="T100" fmla="*/ 0 h 22"/>
                <a:gd name="T101" fmla="*/ 21 w 21"/>
                <a:gd name="T102" fmla="*/ 22 h 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1" h="22">
                  <a:moveTo>
                    <a:pt x="21" y="11"/>
                  </a:moveTo>
                  <a:lnTo>
                    <a:pt x="21" y="9"/>
                  </a:lnTo>
                  <a:lnTo>
                    <a:pt x="19" y="8"/>
                  </a:lnTo>
                  <a:lnTo>
                    <a:pt x="19" y="6"/>
                  </a:lnTo>
                  <a:lnTo>
                    <a:pt x="17" y="4"/>
                  </a:lnTo>
                  <a:lnTo>
                    <a:pt x="16" y="2"/>
                  </a:lnTo>
                  <a:lnTo>
                    <a:pt x="14" y="2"/>
                  </a:lnTo>
                  <a:lnTo>
                    <a:pt x="12" y="0"/>
                  </a:lnTo>
                  <a:lnTo>
                    <a:pt x="10" y="0"/>
                  </a:lnTo>
                  <a:lnTo>
                    <a:pt x="8" y="0"/>
                  </a:lnTo>
                  <a:lnTo>
                    <a:pt x="5" y="2"/>
                  </a:lnTo>
                  <a:lnTo>
                    <a:pt x="3" y="2"/>
                  </a:lnTo>
                  <a:lnTo>
                    <a:pt x="1" y="4"/>
                  </a:lnTo>
                  <a:lnTo>
                    <a:pt x="1" y="6"/>
                  </a:lnTo>
                  <a:lnTo>
                    <a:pt x="0" y="8"/>
                  </a:lnTo>
                  <a:lnTo>
                    <a:pt x="0" y="9"/>
                  </a:lnTo>
                  <a:lnTo>
                    <a:pt x="0" y="11"/>
                  </a:lnTo>
                  <a:lnTo>
                    <a:pt x="0" y="13"/>
                  </a:lnTo>
                  <a:lnTo>
                    <a:pt x="0" y="16"/>
                  </a:lnTo>
                  <a:lnTo>
                    <a:pt x="1" y="18"/>
                  </a:lnTo>
                  <a:lnTo>
                    <a:pt x="1" y="20"/>
                  </a:lnTo>
                  <a:lnTo>
                    <a:pt x="3" y="20"/>
                  </a:lnTo>
                  <a:lnTo>
                    <a:pt x="5" y="22"/>
                  </a:lnTo>
                  <a:lnTo>
                    <a:pt x="8" y="22"/>
                  </a:lnTo>
                  <a:lnTo>
                    <a:pt x="10" y="22"/>
                  </a:lnTo>
                  <a:lnTo>
                    <a:pt x="12" y="22"/>
                  </a:lnTo>
                  <a:lnTo>
                    <a:pt x="14" y="22"/>
                  </a:lnTo>
                  <a:lnTo>
                    <a:pt x="16" y="20"/>
                  </a:lnTo>
                  <a:lnTo>
                    <a:pt x="17" y="20"/>
                  </a:lnTo>
                  <a:lnTo>
                    <a:pt x="19" y="18"/>
                  </a:lnTo>
                  <a:lnTo>
                    <a:pt x="19" y="16"/>
                  </a:lnTo>
                  <a:lnTo>
                    <a:pt x="21" y="13"/>
                  </a:lnTo>
                  <a:lnTo>
                    <a:pt x="21" y="11"/>
                  </a:lnTo>
                  <a:close/>
                </a:path>
              </a:pathLst>
            </a:custGeom>
            <a:solidFill>
              <a:srgbClr val="FEFEFF"/>
            </a:solidFill>
            <a:ln w="9525">
              <a:noFill/>
              <a:round/>
              <a:headEnd/>
              <a:tailEnd/>
            </a:ln>
          </p:spPr>
          <p:txBody>
            <a:bodyPr/>
            <a:lstStyle/>
            <a:p>
              <a:endParaRPr lang="en-US"/>
            </a:p>
          </p:txBody>
        </p:sp>
        <p:sp>
          <p:nvSpPr>
            <p:cNvPr id="53461" name="Freeform 215"/>
            <p:cNvSpPr>
              <a:spLocks/>
            </p:cNvSpPr>
            <p:nvPr/>
          </p:nvSpPr>
          <p:spPr bwMode="auto">
            <a:xfrm>
              <a:off x="4673924" y="3360763"/>
              <a:ext cx="15522" cy="15875"/>
            </a:xfrm>
            <a:custGeom>
              <a:avLst/>
              <a:gdLst>
                <a:gd name="T0" fmla="*/ 2147483647 w 11"/>
                <a:gd name="T1" fmla="*/ 2147483647 h 10"/>
                <a:gd name="T2" fmla="*/ 2147483647 w 11"/>
                <a:gd name="T3" fmla="*/ 2147483647 h 10"/>
                <a:gd name="T4" fmla="*/ 2147483647 w 11"/>
                <a:gd name="T5" fmla="*/ 2147483647 h 10"/>
                <a:gd name="T6" fmla="*/ 2147483647 w 11"/>
                <a:gd name="T7" fmla="*/ 2147483647 h 10"/>
                <a:gd name="T8" fmla="*/ 2147483647 w 11"/>
                <a:gd name="T9" fmla="*/ 2147483647 h 10"/>
                <a:gd name="T10" fmla="*/ 2147483647 w 11"/>
                <a:gd name="T11" fmla="*/ 2147483647 h 10"/>
                <a:gd name="T12" fmla="*/ 2147483647 w 11"/>
                <a:gd name="T13" fmla="*/ 0 h 10"/>
                <a:gd name="T14" fmla="*/ 2147483647 w 11"/>
                <a:gd name="T15" fmla="*/ 0 h 10"/>
                <a:gd name="T16" fmla="*/ 2147483647 w 11"/>
                <a:gd name="T17" fmla="*/ 0 h 10"/>
                <a:gd name="T18" fmla="*/ 2147483647 w 11"/>
                <a:gd name="T19" fmla="*/ 0 h 10"/>
                <a:gd name="T20" fmla="*/ 2147483647 w 11"/>
                <a:gd name="T21" fmla="*/ 0 h 10"/>
                <a:gd name="T22" fmla="*/ 2147483647 w 11"/>
                <a:gd name="T23" fmla="*/ 2147483647 h 10"/>
                <a:gd name="T24" fmla="*/ 2147483647 w 11"/>
                <a:gd name="T25" fmla="*/ 2147483647 h 10"/>
                <a:gd name="T26" fmla="*/ 0 w 11"/>
                <a:gd name="T27" fmla="*/ 2147483647 h 10"/>
                <a:gd name="T28" fmla="*/ 0 w 11"/>
                <a:gd name="T29" fmla="*/ 2147483647 h 10"/>
                <a:gd name="T30" fmla="*/ 0 w 11"/>
                <a:gd name="T31" fmla="*/ 2147483647 h 10"/>
                <a:gd name="T32" fmla="*/ 0 w 11"/>
                <a:gd name="T33" fmla="*/ 2147483647 h 10"/>
                <a:gd name="T34" fmla="*/ 0 w 11"/>
                <a:gd name="T35" fmla="*/ 2147483647 h 10"/>
                <a:gd name="T36" fmla="*/ 0 w 11"/>
                <a:gd name="T37" fmla="*/ 2147483647 h 10"/>
                <a:gd name="T38" fmla="*/ 0 w 11"/>
                <a:gd name="T39" fmla="*/ 2147483647 h 10"/>
                <a:gd name="T40" fmla="*/ 2147483647 w 11"/>
                <a:gd name="T41" fmla="*/ 2147483647 h 10"/>
                <a:gd name="T42" fmla="*/ 2147483647 w 11"/>
                <a:gd name="T43" fmla="*/ 2147483647 h 10"/>
                <a:gd name="T44" fmla="*/ 2147483647 w 11"/>
                <a:gd name="T45" fmla="*/ 2147483647 h 10"/>
                <a:gd name="T46" fmla="*/ 2147483647 w 11"/>
                <a:gd name="T47" fmla="*/ 2147483647 h 10"/>
                <a:gd name="T48" fmla="*/ 2147483647 w 11"/>
                <a:gd name="T49" fmla="*/ 2147483647 h 10"/>
                <a:gd name="T50" fmla="*/ 2147483647 w 11"/>
                <a:gd name="T51" fmla="*/ 2147483647 h 10"/>
                <a:gd name="T52" fmla="*/ 2147483647 w 11"/>
                <a:gd name="T53" fmla="*/ 2147483647 h 10"/>
                <a:gd name="T54" fmla="*/ 2147483647 w 11"/>
                <a:gd name="T55" fmla="*/ 2147483647 h 10"/>
                <a:gd name="T56" fmla="*/ 2147483647 w 11"/>
                <a:gd name="T57" fmla="*/ 2147483647 h 10"/>
                <a:gd name="T58" fmla="*/ 2147483647 w 11"/>
                <a:gd name="T59" fmla="*/ 2147483647 h 10"/>
                <a:gd name="T60" fmla="*/ 2147483647 w 11"/>
                <a:gd name="T61" fmla="*/ 2147483647 h 10"/>
                <a:gd name="T62" fmla="*/ 2147483647 w 11"/>
                <a:gd name="T63" fmla="*/ 2147483647 h 10"/>
                <a:gd name="T64" fmla="*/ 2147483647 w 11"/>
                <a:gd name="T65" fmla="*/ 2147483647 h 1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
                <a:gd name="T100" fmla="*/ 0 h 10"/>
                <a:gd name="T101" fmla="*/ 11 w 11"/>
                <a:gd name="T102" fmla="*/ 10 h 1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 h="10">
                  <a:moveTo>
                    <a:pt x="11" y="5"/>
                  </a:moveTo>
                  <a:lnTo>
                    <a:pt x="11" y="5"/>
                  </a:lnTo>
                  <a:lnTo>
                    <a:pt x="11" y="3"/>
                  </a:lnTo>
                  <a:lnTo>
                    <a:pt x="9" y="3"/>
                  </a:lnTo>
                  <a:lnTo>
                    <a:pt x="9" y="2"/>
                  </a:lnTo>
                  <a:lnTo>
                    <a:pt x="7" y="2"/>
                  </a:lnTo>
                  <a:lnTo>
                    <a:pt x="7" y="0"/>
                  </a:lnTo>
                  <a:lnTo>
                    <a:pt x="5" y="0"/>
                  </a:lnTo>
                  <a:lnTo>
                    <a:pt x="3" y="0"/>
                  </a:lnTo>
                  <a:lnTo>
                    <a:pt x="2" y="2"/>
                  </a:lnTo>
                  <a:lnTo>
                    <a:pt x="0" y="3"/>
                  </a:lnTo>
                  <a:lnTo>
                    <a:pt x="0" y="5"/>
                  </a:lnTo>
                  <a:lnTo>
                    <a:pt x="0" y="7"/>
                  </a:lnTo>
                  <a:lnTo>
                    <a:pt x="0" y="9"/>
                  </a:lnTo>
                  <a:lnTo>
                    <a:pt x="2" y="9"/>
                  </a:lnTo>
                  <a:lnTo>
                    <a:pt x="2" y="10"/>
                  </a:lnTo>
                  <a:lnTo>
                    <a:pt x="3" y="10"/>
                  </a:lnTo>
                  <a:lnTo>
                    <a:pt x="5" y="10"/>
                  </a:lnTo>
                  <a:lnTo>
                    <a:pt x="7" y="10"/>
                  </a:lnTo>
                  <a:lnTo>
                    <a:pt x="9" y="9"/>
                  </a:lnTo>
                  <a:lnTo>
                    <a:pt x="11" y="7"/>
                  </a:lnTo>
                  <a:lnTo>
                    <a:pt x="11" y="5"/>
                  </a:lnTo>
                  <a:close/>
                </a:path>
              </a:pathLst>
            </a:custGeom>
            <a:solidFill>
              <a:srgbClr val="FFFFFF"/>
            </a:solidFill>
            <a:ln w="9525">
              <a:noFill/>
              <a:round/>
              <a:headEnd/>
              <a:tailEnd/>
            </a:ln>
          </p:spPr>
          <p:txBody>
            <a:bodyPr/>
            <a:lstStyle/>
            <a:p>
              <a:endParaRPr lang="en-US"/>
            </a:p>
          </p:txBody>
        </p:sp>
        <p:sp>
          <p:nvSpPr>
            <p:cNvPr id="53462" name="Freeform 216"/>
            <p:cNvSpPr>
              <a:spLocks/>
            </p:cNvSpPr>
            <p:nvPr/>
          </p:nvSpPr>
          <p:spPr bwMode="auto">
            <a:xfrm>
              <a:off x="3389813" y="2003446"/>
              <a:ext cx="983544" cy="1682750"/>
            </a:xfrm>
            <a:custGeom>
              <a:avLst/>
              <a:gdLst>
                <a:gd name="T0" fmla="*/ 2147483647 w 697"/>
                <a:gd name="T1" fmla="*/ 2147483647 h 1060"/>
                <a:gd name="T2" fmla="*/ 2147483647 w 697"/>
                <a:gd name="T3" fmla="*/ 2147483647 h 1060"/>
                <a:gd name="T4" fmla="*/ 2147483647 w 697"/>
                <a:gd name="T5" fmla="*/ 2147483647 h 1060"/>
                <a:gd name="T6" fmla="*/ 2147483647 w 697"/>
                <a:gd name="T7" fmla="*/ 2147483647 h 1060"/>
                <a:gd name="T8" fmla="*/ 2147483647 w 697"/>
                <a:gd name="T9" fmla="*/ 2147483647 h 1060"/>
                <a:gd name="T10" fmla="*/ 2147483647 w 697"/>
                <a:gd name="T11" fmla="*/ 2147483647 h 1060"/>
                <a:gd name="T12" fmla="*/ 2147483647 w 697"/>
                <a:gd name="T13" fmla="*/ 2147483647 h 1060"/>
                <a:gd name="T14" fmla="*/ 2147483647 w 697"/>
                <a:gd name="T15" fmla="*/ 2147483647 h 1060"/>
                <a:gd name="T16" fmla="*/ 2147483647 w 697"/>
                <a:gd name="T17" fmla="*/ 2147483647 h 1060"/>
                <a:gd name="T18" fmla="*/ 2147483647 w 697"/>
                <a:gd name="T19" fmla="*/ 2147483647 h 1060"/>
                <a:gd name="T20" fmla="*/ 2147483647 w 697"/>
                <a:gd name="T21" fmla="*/ 2147483647 h 1060"/>
                <a:gd name="T22" fmla="*/ 2147483647 w 697"/>
                <a:gd name="T23" fmla="*/ 2147483647 h 1060"/>
                <a:gd name="T24" fmla="*/ 2147483647 w 697"/>
                <a:gd name="T25" fmla="*/ 2147483647 h 1060"/>
                <a:gd name="T26" fmla="*/ 0 w 697"/>
                <a:gd name="T27" fmla="*/ 2147483647 h 1060"/>
                <a:gd name="T28" fmla="*/ 2147483647 w 697"/>
                <a:gd name="T29" fmla="*/ 2147483647 h 1060"/>
                <a:gd name="T30" fmla="*/ 2147483647 w 697"/>
                <a:gd name="T31" fmla="*/ 2147483647 h 1060"/>
                <a:gd name="T32" fmla="*/ 2147483647 w 697"/>
                <a:gd name="T33" fmla="*/ 2147483647 h 1060"/>
                <a:gd name="T34" fmla="*/ 2147483647 w 697"/>
                <a:gd name="T35" fmla="*/ 2147483647 h 1060"/>
                <a:gd name="T36" fmla="*/ 2147483647 w 697"/>
                <a:gd name="T37" fmla="*/ 2147483647 h 1060"/>
                <a:gd name="T38" fmla="*/ 2147483647 w 697"/>
                <a:gd name="T39" fmla="*/ 2147483647 h 1060"/>
                <a:gd name="T40" fmla="*/ 2147483647 w 697"/>
                <a:gd name="T41" fmla="*/ 2147483647 h 1060"/>
                <a:gd name="T42" fmla="*/ 2147483647 w 697"/>
                <a:gd name="T43" fmla="*/ 2147483647 h 1060"/>
                <a:gd name="T44" fmla="*/ 2147483647 w 697"/>
                <a:gd name="T45" fmla="*/ 2147483647 h 1060"/>
                <a:gd name="T46" fmla="*/ 2147483647 w 697"/>
                <a:gd name="T47" fmla="*/ 2147483647 h 1060"/>
                <a:gd name="T48" fmla="*/ 2147483647 w 697"/>
                <a:gd name="T49" fmla="*/ 2147483647 h 1060"/>
                <a:gd name="T50" fmla="*/ 2147483647 w 697"/>
                <a:gd name="T51" fmla="*/ 2147483647 h 1060"/>
                <a:gd name="T52" fmla="*/ 2147483647 w 697"/>
                <a:gd name="T53" fmla="*/ 2147483647 h 1060"/>
                <a:gd name="T54" fmla="*/ 2147483647 w 697"/>
                <a:gd name="T55" fmla="*/ 2147483647 h 1060"/>
                <a:gd name="T56" fmla="*/ 2147483647 w 697"/>
                <a:gd name="T57" fmla="*/ 2147483647 h 1060"/>
                <a:gd name="T58" fmla="*/ 2147483647 w 697"/>
                <a:gd name="T59" fmla="*/ 2147483647 h 1060"/>
                <a:gd name="T60" fmla="*/ 2147483647 w 697"/>
                <a:gd name="T61" fmla="*/ 2147483647 h 1060"/>
                <a:gd name="T62" fmla="*/ 2147483647 w 697"/>
                <a:gd name="T63" fmla="*/ 2147483647 h 1060"/>
                <a:gd name="T64" fmla="*/ 2147483647 w 697"/>
                <a:gd name="T65" fmla="*/ 2147483647 h 10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97"/>
                <a:gd name="T100" fmla="*/ 0 h 1060"/>
                <a:gd name="T101" fmla="*/ 697 w 697"/>
                <a:gd name="T102" fmla="*/ 1060 h 10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97" h="1060">
                  <a:moveTo>
                    <a:pt x="692" y="0"/>
                  </a:moveTo>
                  <a:lnTo>
                    <a:pt x="646" y="11"/>
                  </a:lnTo>
                  <a:lnTo>
                    <a:pt x="601" y="25"/>
                  </a:lnTo>
                  <a:lnTo>
                    <a:pt x="559" y="39"/>
                  </a:lnTo>
                  <a:lnTo>
                    <a:pt x="518" y="57"/>
                  </a:lnTo>
                  <a:lnTo>
                    <a:pt x="477" y="76"/>
                  </a:lnTo>
                  <a:lnTo>
                    <a:pt x="438" y="98"/>
                  </a:lnTo>
                  <a:lnTo>
                    <a:pt x="401" y="121"/>
                  </a:lnTo>
                  <a:lnTo>
                    <a:pt x="364" y="146"/>
                  </a:lnTo>
                  <a:lnTo>
                    <a:pt x="330" y="170"/>
                  </a:lnTo>
                  <a:lnTo>
                    <a:pt x="296" y="199"/>
                  </a:lnTo>
                  <a:lnTo>
                    <a:pt x="265" y="227"/>
                  </a:lnTo>
                  <a:lnTo>
                    <a:pt x="234" y="259"/>
                  </a:lnTo>
                  <a:lnTo>
                    <a:pt x="206" y="291"/>
                  </a:lnTo>
                  <a:lnTo>
                    <a:pt x="179" y="323"/>
                  </a:lnTo>
                  <a:lnTo>
                    <a:pt x="155" y="358"/>
                  </a:lnTo>
                  <a:lnTo>
                    <a:pt x="130" y="394"/>
                  </a:lnTo>
                  <a:lnTo>
                    <a:pt x="109" y="429"/>
                  </a:lnTo>
                  <a:lnTo>
                    <a:pt x="89" y="468"/>
                  </a:lnTo>
                  <a:lnTo>
                    <a:pt x="71" y="505"/>
                  </a:lnTo>
                  <a:lnTo>
                    <a:pt x="55" y="544"/>
                  </a:lnTo>
                  <a:lnTo>
                    <a:pt x="41" y="585"/>
                  </a:lnTo>
                  <a:lnTo>
                    <a:pt x="29" y="626"/>
                  </a:lnTo>
                  <a:lnTo>
                    <a:pt x="20" y="669"/>
                  </a:lnTo>
                  <a:lnTo>
                    <a:pt x="11" y="709"/>
                  </a:lnTo>
                  <a:lnTo>
                    <a:pt x="6" y="752"/>
                  </a:lnTo>
                  <a:lnTo>
                    <a:pt x="2" y="796"/>
                  </a:lnTo>
                  <a:lnTo>
                    <a:pt x="0" y="839"/>
                  </a:lnTo>
                  <a:lnTo>
                    <a:pt x="2" y="883"/>
                  </a:lnTo>
                  <a:lnTo>
                    <a:pt x="4" y="927"/>
                  </a:lnTo>
                  <a:lnTo>
                    <a:pt x="11" y="972"/>
                  </a:lnTo>
                  <a:lnTo>
                    <a:pt x="18" y="1016"/>
                  </a:lnTo>
                  <a:lnTo>
                    <a:pt x="29" y="1060"/>
                  </a:lnTo>
                  <a:lnTo>
                    <a:pt x="50" y="1055"/>
                  </a:lnTo>
                  <a:lnTo>
                    <a:pt x="41" y="1011"/>
                  </a:lnTo>
                  <a:lnTo>
                    <a:pt x="32" y="968"/>
                  </a:lnTo>
                  <a:lnTo>
                    <a:pt x="27" y="926"/>
                  </a:lnTo>
                  <a:lnTo>
                    <a:pt x="25" y="883"/>
                  </a:lnTo>
                  <a:lnTo>
                    <a:pt x="23" y="839"/>
                  </a:lnTo>
                  <a:lnTo>
                    <a:pt x="25" y="798"/>
                  </a:lnTo>
                  <a:lnTo>
                    <a:pt x="29" y="755"/>
                  </a:lnTo>
                  <a:lnTo>
                    <a:pt x="34" y="713"/>
                  </a:lnTo>
                  <a:lnTo>
                    <a:pt x="41" y="672"/>
                  </a:lnTo>
                  <a:lnTo>
                    <a:pt x="52" y="631"/>
                  </a:lnTo>
                  <a:lnTo>
                    <a:pt x="62" y="592"/>
                  </a:lnTo>
                  <a:lnTo>
                    <a:pt x="77" y="553"/>
                  </a:lnTo>
                  <a:lnTo>
                    <a:pt x="93" y="514"/>
                  </a:lnTo>
                  <a:lnTo>
                    <a:pt x="110" y="477"/>
                  </a:lnTo>
                  <a:lnTo>
                    <a:pt x="128" y="442"/>
                  </a:lnTo>
                  <a:lnTo>
                    <a:pt x="149" y="406"/>
                  </a:lnTo>
                  <a:lnTo>
                    <a:pt x="172" y="371"/>
                  </a:lnTo>
                  <a:lnTo>
                    <a:pt x="197" y="337"/>
                  </a:lnTo>
                  <a:lnTo>
                    <a:pt x="224" y="305"/>
                  </a:lnTo>
                  <a:lnTo>
                    <a:pt x="250" y="273"/>
                  </a:lnTo>
                  <a:lnTo>
                    <a:pt x="281" y="245"/>
                  </a:lnTo>
                  <a:lnTo>
                    <a:pt x="311" y="216"/>
                  </a:lnTo>
                  <a:lnTo>
                    <a:pt x="344" y="188"/>
                  </a:lnTo>
                  <a:lnTo>
                    <a:pt x="378" y="163"/>
                  </a:lnTo>
                  <a:lnTo>
                    <a:pt x="413" y="140"/>
                  </a:lnTo>
                  <a:lnTo>
                    <a:pt x="449" y="117"/>
                  </a:lnTo>
                  <a:lnTo>
                    <a:pt x="488" y="98"/>
                  </a:lnTo>
                  <a:lnTo>
                    <a:pt x="527" y="78"/>
                  </a:lnTo>
                  <a:lnTo>
                    <a:pt x="568" y="60"/>
                  </a:lnTo>
                  <a:lnTo>
                    <a:pt x="608" y="46"/>
                  </a:lnTo>
                  <a:lnTo>
                    <a:pt x="653" y="32"/>
                  </a:lnTo>
                  <a:lnTo>
                    <a:pt x="697" y="21"/>
                  </a:lnTo>
                  <a:lnTo>
                    <a:pt x="692" y="0"/>
                  </a:lnTo>
                  <a:close/>
                </a:path>
              </a:pathLst>
            </a:custGeom>
            <a:solidFill>
              <a:srgbClr val="000000"/>
            </a:solidFill>
            <a:ln w="9525">
              <a:noFill/>
              <a:round/>
              <a:headEnd/>
              <a:tailEnd/>
            </a:ln>
          </p:spPr>
          <p:txBody>
            <a:bodyPr/>
            <a:lstStyle/>
            <a:p>
              <a:endParaRPr lang="en-US"/>
            </a:p>
          </p:txBody>
        </p:sp>
        <p:sp>
          <p:nvSpPr>
            <p:cNvPr id="53463" name="Freeform 217"/>
            <p:cNvSpPr>
              <a:spLocks/>
            </p:cNvSpPr>
            <p:nvPr/>
          </p:nvSpPr>
          <p:spPr bwMode="auto">
            <a:xfrm>
              <a:off x="4366304" y="1966938"/>
              <a:ext cx="1566333" cy="1095375"/>
            </a:xfrm>
            <a:custGeom>
              <a:avLst/>
              <a:gdLst>
                <a:gd name="T0" fmla="*/ 2147483647 w 1110"/>
                <a:gd name="T1" fmla="*/ 2147483647 h 690"/>
                <a:gd name="T2" fmla="*/ 2147483647 w 1110"/>
                <a:gd name="T3" fmla="*/ 2147483647 h 690"/>
                <a:gd name="T4" fmla="*/ 2147483647 w 1110"/>
                <a:gd name="T5" fmla="*/ 2147483647 h 690"/>
                <a:gd name="T6" fmla="*/ 2147483647 w 1110"/>
                <a:gd name="T7" fmla="*/ 2147483647 h 690"/>
                <a:gd name="T8" fmla="*/ 2147483647 w 1110"/>
                <a:gd name="T9" fmla="*/ 2147483647 h 690"/>
                <a:gd name="T10" fmla="*/ 2147483647 w 1110"/>
                <a:gd name="T11" fmla="*/ 2147483647 h 690"/>
                <a:gd name="T12" fmla="*/ 2147483647 w 1110"/>
                <a:gd name="T13" fmla="*/ 2147483647 h 690"/>
                <a:gd name="T14" fmla="*/ 2147483647 w 1110"/>
                <a:gd name="T15" fmla="*/ 2147483647 h 690"/>
                <a:gd name="T16" fmla="*/ 2147483647 w 1110"/>
                <a:gd name="T17" fmla="*/ 2147483647 h 690"/>
                <a:gd name="T18" fmla="*/ 2147483647 w 1110"/>
                <a:gd name="T19" fmla="*/ 2147483647 h 690"/>
                <a:gd name="T20" fmla="*/ 2147483647 w 1110"/>
                <a:gd name="T21" fmla="*/ 2147483647 h 690"/>
                <a:gd name="T22" fmla="*/ 2147483647 w 1110"/>
                <a:gd name="T23" fmla="*/ 2147483647 h 690"/>
                <a:gd name="T24" fmla="*/ 2147483647 w 1110"/>
                <a:gd name="T25" fmla="*/ 2147483647 h 690"/>
                <a:gd name="T26" fmla="*/ 2147483647 w 1110"/>
                <a:gd name="T27" fmla="*/ 0 h 690"/>
                <a:gd name="T28" fmla="*/ 2147483647 w 1110"/>
                <a:gd name="T29" fmla="*/ 2147483647 h 690"/>
                <a:gd name="T30" fmla="*/ 2147483647 w 1110"/>
                <a:gd name="T31" fmla="*/ 2147483647 h 690"/>
                <a:gd name="T32" fmla="*/ 2147483647 w 1110"/>
                <a:gd name="T33" fmla="*/ 2147483647 h 690"/>
                <a:gd name="T34" fmla="*/ 2147483647 w 1110"/>
                <a:gd name="T35" fmla="*/ 2147483647 h 690"/>
                <a:gd name="T36" fmla="*/ 2147483647 w 1110"/>
                <a:gd name="T37" fmla="*/ 2147483647 h 690"/>
                <a:gd name="T38" fmla="*/ 2147483647 w 1110"/>
                <a:gd name="T39" fmla="*/ 2147483647 h 690"/>
                <a:gd name="T40" fmla="*/ 2147483647 w 1110"/>
                <a:gd name="T41" fmla="*/ 2147483647 h 690"/>
                <a:gd name="T42" fmla="*/ 2147483647 w 1110"/>
                <a:gd name="T43" fmla="*/ 2147483647 h 690"/>
                <a:gd name="T44" fmla="*/ 2147483647 w 1110"/>
                <a:gd name="T45" fmla="*/ 2147483647 h 690"/>
                <a:gd name="T46" fmla="*/ 2147483647 w 1110"/>
                <a:gd name="T47" fmla="*/ 2147483647 h 690"/>
                <a:gd name="T48" fmla="*/ 2147483647 w 1110"/>
                <a:gd name="T49" fmla="*/ 2147483647 h 690"/>
                <a:gd name="T50" fmla="*/ 2147483647 w 1110"/>
                <a:gd name="T51" fmla="*/ 2147483647 h 690"/>
                <a:gd name="T52" fmla="*/ 2147483647 w 1110"/>
                <a:gd name="T53" fmla="*/ 2147483647 h 690"/>
                <a:gd name="T54" fmla="*/ 2147483647 w 1110"/>
                <a:gd name="T55" fmla="*/ 2147483647 h 690"/>
                <a:gd name="T56" fmla="*/ 2147483647 w 1110"/>
                <a:gd name="T57" fmla="*/ 2147483647 h 690"/>
                <a:gd name="T58" fmla="*/ 2147483647 w 1110"/>
                <a:gd name="T59" fmla="*/ 2147483647 h 690"/>
                <a:gd name="T60" fmla="*/ 2147483647 w 1110"/>
                <a:gd name="T61" fmla="*/ 2147483647 h 690"/>
                <a:gd name="T62" fmla="*/ 2147483647 w 1110"/>
                <a:gd name="T63" fmla="*/ 2147483647 h 690"/>
                <a:gd name="T64" fmla="*/ 2147483647 w 1110"/>
                <a:gd name="T65" fmla="*/ 2147483647 h 69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10"/>
                <a:gd name="T100" fmla="*/ 0 h 690"/>
                <a:gd name="T101" fmla="*/ 1110 w 1110"/>
                <a:gd name="T102" fmla="*/ 690 h 69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10" h="690">
                  <a:moveTo>
                    <a:pt x="1110" y="683"/>
                  </a:moveTo>
                  <a:lnTo>
                    <a:pt x="1097" y="640"/>
                  </a:lnTo>
                  <a:lnTo>
                    <a:pt x="1081" y="598"/>
                  </a:lnTo>
                  <a:lnTo>
                    <a:pt x="1065" y="555"/>
                  </a:lnTo>
                  <a:lnTo>
                    <a:pt x="1046" y="514"/>
                  </a:lnTo>
                  <a:lnTo>
                    <a:pt x="1025" y="475"/>
                  </a:lnTo>
                  <a:lnTo>
                    <a:pt x="1003" y="436"/>
                  </a:lnTo>
                  <a:lnTo>
                    <a:pt x="978" y="401"/>
                  </a:lnTo>
                  <a:lnTo>
                    <a:pt x="952" y="365"/>
                  </a:lnTo>
                  <a:lnTo>
                    <a:pt x="925" y="330"/>
                  </a:lnTo>
                  <a:lnTo>
                    <a:pt x="895" y="298"/>
                  </a:lnTo>
                  <a:lnTo>
                    <a:pt x="865" y="266"/>
                  </a:lnTo>
                  <a:lnTo>
                    <a:pt x="833" y="238"/>
                  </a:lnTo>
                  <a:lnTo>
                    <a:pt x="799" y="209"/>
                  </a:lnTo>
                  <a:lnTo>
                    <a:pt x="764" y="183"/>
                  </a:lnTo>
                  <a:lnTo>
                    <a:pt x="728" y="158"/>
                  </a:lnTo>
                  <a:lnTo>
                    <a:pt x="691" y="135"/>
                  </a:lnTo>
                  <a:lnTo>
                    <a:pt x="652" y="112"/>
                  </a:lnTo>
                  <a:lnTo>
                    <a:pt x="613" y="92"/>
                  </a:lnTo>
                  <a:lnTo>
                    <a:pt x="572" y="75"/>
                  </a:lnTo>
                  <a:lnTo>
                    <a:pt x="532" y="59"/>
                  </a:lnTo>
                  <a:lnTo>
                    <a:pt x="491" y="44"/>
                  </a:lnTo>
                  <a:lnTo>
                    <a:pt x="448" y="32"/>
                  </a:lnTo>
                  <a:lnTo>
                    <a:pt x="406" y="21"/>
                  </a:lnTo>
                  <a:lnTo>
                    <a:pt x="361" y="12"/>
                  </a:lnTo>
                  <a:lnTo>
                    <a:pt x="317" y="7"/>
                  </a:lnTo>
                  <a:lnTo>
                    <a:pt x="273" y="2"/>
                  </a:lnTo>
                  <a:lnTo>
                    <a:pt x="227" y="0"/>
                  </a:lnTo>
                  <a:lnTo>
                    <a:pt x="182" y="0"/>
                  </a:lnTo>
                  <a:lnTo>
                    <a:pt x="136" y="2"/>
                  </a:lnTo>
                  <a:lnTo>
                    <a:pt x="90" y="7"/>
                  </a:lnTo>
                  <a:lnTo>
                    <a:pt x="46" y="14"/>
                  </a:lnTo>
                  <a:lnTo>
                    <a:pt x="0" y="23"/>
                  </a:lnTo>
                  <a:lnTo>
                    <a:pt x="5" y="44"/>
                  </a:lnTo>
                  <a:lnTo>
                    <a:pt x="49" y="36"/>
                  </a:lnTo>
                  <a:lnTo>
                    <a:pt x="94" y="28"/>
                  </a:lnTo>
                  <a:lnTo>
                    <a:pt x="138" y="25"/>
                  </a:lnTo>
                  <a:lnTo>
                    <a:pt x="182" y="23"/>
                  </a:lnTo>
                  <a:lnTo>
                    <a:pt x="227" y="23"/>
                  </a:lnTo>
                  <a:lnTo>
                    <a:pt x="271" y="25"/>
                  </a:lnTo>
                  <a:lnTo>
                    <a:pt x="314" y="28"/>
                  </a:lnTo>
                  <a:lnTo>
                    <a:pt x="358" y="36"/>
                  </a:lnTo>
                  <a:lnTo>
                    <a:pt x="400" y="43"/>
                  </a:lnTo>
                  <a:lnTo>
                    <a:pt x="443" y="53"/>
                  </a:lnTo>
                  <a:lnTo>
                    <a:pt x="484" y="66"/>
                  </a:lnTo>
                  <a:lnTo>
                    <a:pt x="525" y="80"/>
                  </a:lnTo>
                  <a:lnTo>
                    <a:pt x="564" y="96"/>
                  </a:lnTo>
                  <a:lnTo>
                    <a:pt x="604" y="114"/>
                  </a:lnTo>
                  <a:lnTo>
                    <a:pt x="642" y="133"/>
                  </a:lnTo>
                  <a:lnTo>
                    <a:pt x="679" y="154"/>
                  </a:lnTo>
                  <a:lnTo>
                    <a:pt x="716" y="176"/>
                  </a:lnTo>
                  <a:lnTo>
                    <a:pt x="750" y="200"/>
                  </a:lnTo>
                  <a:lnTo>
                    <a:pt x="785" y="227"/>
                  </a:lnTo>
                  <a:lnTo>
                    <a:pt x="817" y="254"/>
                  </a:lnTo>
                  <a:lnTo>
                    <a:pt x="849" y="284"/>
                  </a:lnTo>
                  <a:lnTo>
                    <a:pt x="879" y="314"/>
                  </a:lnTo>
                  <a:lnTo>
                    <a:pt x="907" y="346"/>
                  </a:lnTo>
                  <a:lnTo>
                    <a:pt x="934" y="378"/>
                  </a:lnTo>
                  <a:lnTo>
                    <a:pt x="959" y="413"/>
                  </a:lnTo>
                  <a:lnTo>
                    <a:pt x="984" y="449"/>
                  </a:lnTo>
                  <a:lnTo>
                    <a:pt x="1005" y="486"/>
                  </a:lnTo>
                  <a:lnTo>
                    <a:pt x="1026" y="525"/>
                  </a:lnTo>
                  <a:lnTo>
                    <a:pt x="1044" y="564"/>
                  </a:lnTo>
                  <a:lnTo>
                    <a:pt x="1060" y="605"/>
                  </a:lnTo>
                  <a:lnTo>
                    <a:pt x="1074" y="647"/>
                  </a:lnTo>
                  <a:lnTo>
                    <a:pt x="1087" y="690"/>
                  </a:lnTo>
                  <a:lnTo>
                    <a:pt x="1110" y="683"/>
                  </a:lnTo>
                  <a:close/>
                </a:path>
              </a:pathLst>
            </a:custGeom>
            <a:solidFill>
              <a:srgbClr val="000000"/>
            </a:solidFill>
            <a:ln w="9525">
              <a:noFill/>
              <a:round/>
              <a:headEnd/>
              <a:tailEnd/>
            </a:ln>
          </p:spPr>
          <p:txBody>
            <a:bodyPr/>
            <a:lstStyle/>
            <a:p>
              <a:endParaRPr lang="en-US"/>
            </a:p>
          </p:txBody>
        </p:sp>
        <p:sp>
          <p:nvSpPr>
            <p:cNvPr id="53464" name="Freeform 218"/>
            <p:cNvSpPr>
              <a:spLocks/>
            </p:cNvSpPr>
            <p:nvPr/>
          </p:nvSpPr>
          <p:spPr bwMode="auto">
            <a:xfrm>
              <a:off x="4988604" y="3051201"/>
              <a:ext cx="980723" cy="1685925"/>
            </a:xfrm>
            <a:custGeom>
              <a:avLst/>
              <a:gdLst>
                <a:gd name="T0" fmla="*/ 2147483647 w 695"/>
                <a:gd name="T1" fmla="*/ 2147483647 h 1062"/>
                <a:gd name="T2" fmla="*/ 2147483647 w 695"/>
                <a:gd name="T3" fmla="*/ 2147483647 h 1062"/>
                <a:gd name="T4" fmla="*/ 2147483647 w 695"/>
                <a:gd name="T5" fmla="*/ 2147483647 h 1062"/>
                <a:gd name="T6" fmla="*/ 2147483647 w 695"/>
                <a:gd name="T7" fmla="*/ 2147483647 h 1062"/>
                <a:gd name="T8" fmla="*/ 2147483647 w 695"/>
                <a:gd name="T9" fmla="*/ 2147483647 h 1062"/>
                <a:gd name="T10" fmla="*/ 2147483647 w 695"/>
                <a:gd name="T11" fmla="*/ 2147483647 h 1062"/>
                <a:gd name="T12" fmla="*/ 2147483647 w 695"/>
                <a:gd name="T13" fmla="*/ 2147483647 h 1062"/>
                <a:gd name="T14" fmla="*/ 2147483647 w 695"/>
                <a:gd name="T15" fmla="*/ 2147483647 h 1062"/>
                <a:gd name="T16" fmla="*/ 2147483647 w 695"/>
                <a:gd name="T17" fmla="*/ 2147483647 h 1062"/>
                <a:gd name="T18" fmla="*/ 2147483647 w 695"/>
                <a:gd name="T19" fmla="*/ 2147483647 h 1062"/>
                <a:gd name="T20" fmla="*/ 2147483647 w 695"/>
                <a:gd name="T21" fmla="*/ 2147483647 h 1062"/>
                <a:gd name="T22" fmla="*/ 2147483647 w 695"/>
                <a:gd name="T23" fmla="*/ 2147483647 h 1062"/>
                <a:gd name="T24" fmla="*/ 2147483647 w 695"/>
                <a:gd name="T25" fmla="*/ 2147483647 h 1062"/>
                <a:gd name="T26" fmla="*/ 2147483647 w 695"/>
                <a:gd name="T27" fmla="*/ 2147483647 h 1062"/>
                <a:gd name="T28" fmla="*/ 2147483647 w 695"/>
                <a:gd name="T29" fmla="*/ 2147483647 h 1062"/>
                <a:gd name="T30" fmla="*/ 2147483647 w 695"/>
                <a:gd name="T31" fmla="*/ 2147483647 h 1062"/>
                <a:gd name="T32" fmla="*/ 2147483647 w 695"/>
                <a:gd name="T33" fmla="*/ 2147483647 h 1062"/>
                <a:gd name="T34" fmla="*/ 2147483647 w 695"/>
                <a:gd name="T35" fmla="*/ 2147483647 h 1062"/>
                <a:gd name="T36" fmla="*/ 2147483647 w 695"/>
                <a:gd name="T37" fmla="*/ 2147483647 h 1062"/>
                <a:gd name="T38" fmla="*/ 2147483647 w 695"/>
                <a:gd name="T39" fmla="*/ 2147483647 h 1062"/>
                <a:gd name="T40" fmla="*/ 2147483647 w 695"/>
                <a:gd name="T41" fmla="*/ 2147483647 h 1062"/>
                <a:gd name="T42" fmla="*/ 2147483647 w 695"/>
                <a:gd name="T43" fmla="*/ 2147483647 h 1062"/>
                <a:gd name="T44" fmla="*/ 2147483647 w 695"/>
                <a:gd name="T45" fmla="*/ 2147483647 h 1062"/>
                <a:gd name="T46" fmla="*/ 2147483647 w 695"/>
                <a:gd name="T47" fmla="*/ 2147483647 h 1062"/>
                <a:gd name="T48" fmla="*/ 2147483647 w 695"/>
                <a:gd name="T49" fmla="*/ 2147483647 h 1062"/>
                <a:gd name="T50" fmla="*/ 2147483647 w 695"/>
                <a:gd name="T51" fmla="*/ 2147483647 h 1062"/>
                <a:gd name="T52" fmla="*/ 2147483647 w 695"/>
                <a:gd name="T53" fmla="*/ 2147483647 h 1062"/>
                <a:gd name="T54" fmla="*/ 2147483647 w 695"/>
                <a:gd name="T55" fmla="*/ 2147483647 h 1062"/>
                <a:gd name="T56" fmla="*/ 2147483647 w 695"/>
                <a:gd name="T57" fmla="*/ 2147483647 h 1062"/>
                <a:gd name="T58" fmla="*/ 2147483647 w 695"/>
                <a:gd name="T59" fmla="*/ 2147483647 h 1062"/>
                <a:gd name="T60" fmla="*/ 2147483647 w 695"/>
                <a:gd name="T61" fmla="*/ 2147483647 h 1062"/>
                <a:gd name="T62" fmla="*/ 2147483647 w 695"/>
                <a:gd name="T63" fmla="*/ 2147483647 h 1062"/>
                <a:gd name="T64" fmla="*/ 0 w 695"/>
                <a:gd name="T65" fmla="*/ 2147483647 h 106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95"/>
                <a:gd name="T100" fmla="*/ 0 h 1062"/>
                <a:gd name="T101" fmla="*/ 695 w 695"/>
                <a:gd name="T102" fmla="*/ 1062 h 106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95" h="1062">
                  <a:moveTo>
                    <a:pt x="6" y="1062"/>
                  </a:moveTo>
                  <a:lnTo>
                    <a:pt x="50" y="1049"/>
                  </a:lnTo>
                  <a:lnTo>
                    <a:pt x="94" y="1037"/>
                  </a:lnTo>
                  <a:lnTo>
                    <a:pt x="137" y="1021"/>
                  </a:lnTo>
                  <a:lnTo>
                    <a:pt x="179" y="1003"/>
                  </a:lnTo>
                  <a:lnTo>
                    <a:pt x="220" y="984"/>
                  </a:lnTo>
                  <a:lnTo>
                    <a:pt x="259" y="964"/>
                  </a:lnTo>
                  <a:lnTo>
                    <a:pt x="296" y="941"/>
                  </a:lnTo>
                  <a:lnTo>
                    <a:pt x="332" y="916"/>
                  </a:lnTo>
                  <a:lnTo>
                    <a:pt x="367" y="890"/>
                  </a:lnTo>
                  <a:lnTo>
                    <a:pt x="401" y="862"/>
                  </a:lnTo>
                  <a:lnTo>
                    <a:pt x="433" y="833"/>
                  </a:lnTo>
                  <a:lnTo>
                    <a:pt x="463" y="803"/>
                  </a:lnTo>
                  <a:lnTo>
                    <a:pt x="491" y="771"/>
                  </a:lnTo>
                  <a:lnTo>
                    <a:pt x="518" y="737"/>
                  </a:lnTo>
                  <a:lnTo>
                    <a:pt x="543" y="704"/>
                  </a:lnTo>
                  <a:lnTo>
                    <a:pt x="566" y="668"/>
                  </a:lnTo>
                  <a:lnTo>
                    <a:pt x="587" y="631"/>
                  </a:lnTo>
                  <a:lnTo>
                    <a:pt x="608" y="594"/>
                  </a:lnTo>
                  <a:lnTo>
                    <a:pt x="626" y="555"/>
                  </a:lnTo>
                  <a:lnTo>
                    <a:pt x="642" y="516"/>
                  </a:lnTo>
                  <a:lnTo>
                    <a:pt x="656" y="475"/>
                  </a:lnTo>
                  <a:lnTo>
                    <a:pt x="667" y="434"/>
                  </a:lnTo>
                  <a:lnTo>
                    <a:pt x="677" y="393"/>
                  </a:lnTo>
                  <a:lnTo>
                    <a:pt x="685" y="351"/>
                  </a:lnTo>
                  <a:lnTo>
                    <a:pt x="692" y="308"/>
                  </a:lnTo>
                  <a:lnTo>
                    <a:pt x="695" y="266"/>
                  </a:lnTo>
                  <a:lnTo>
                    <a:pt x="695" y="221"/>
                  </a:lnTo>
                  <a:lnTo>
                    <a:pt x="695" y="177"/>
                  </a:lnTo>
                  <a:lnTo>
                    <a:pt x="692" y="135"/>
                  </a:lnTo>
                  <a:lnTo>
                    <a:pt x="686" y="90"/>
                  </a:lnTo>
                  <a:lnTo>
                    <a:pt x="679" y="46"/>
                  </a:lnTo>
                  <a:lnTo>
                    <a:pt x="669" y="0"/>
                  </a:lnTo>
                  <a:lnTo>
                    <a:pt x="646" y="7"/>
                  </a:lnTo>
                  <a:lnTo>
                    <a:pt x="656" y="49"/>
                  </a:lnTo>
                  <a:lnTo>
                    <a:pt x="663" y="92"/>
                  </a:lnTo>
                  <a:lnTo>
                    <a:pt x="669" y="136"/>
                  </a:lnTo>
                  <a:lnTo>
                    <a:pt x="672" y="179"/>
                  </a:lnTo>
                  <a:lnTo>
                    <a:pt x="674" y="221"/>
                  </a:lnTo>
                  <a:lnTo>
                    <a:pt x="672" y="264"/>
                  </a:lnTo>
                  <a:lnTo>
                    <a:pt x="669" y="307"/>
                  </a:lnTo>
                  <a:lnTo>
                    <a:pt x="663" y="347"/>
                  </a:lnTo>
                  <a:lnTo>
                    <a:pt x="654" y="388"/>
                  </a:lnTo>
                  <a:lnTo>
                    <a:pt x="646" y="429"/>
                  </a:lnTo>
                  <a:lnTo>
                    <a:pt x="633" y="468"/>
                  </a:lnTo>
                  <a:lnTo>
                    <a:pt x="621" y="507"/>
                  </a:lnTo>
                  <a:lnTo>
                    <a:pt x="605" y="546"/>
                  </a:lnTo>
                  <a:lnTo>
                    <a:pt x="587" y="583"/>
                  </a:lnTo>
                  <a:lnTo>
                    <a:pt x="568" y="620"/>
                  </a:lnTo>
                  <a:lnTo>
                    <a:pt x="546" y="656"/>
                  </a:lnTo>
                  <a:lnTo>
                    <a:pt x="523" y="690"/>
                  </a:lnTo>
                  <a:lnTo>
                    <a:pt x="500" y="723"/>
                  </a:lnTo>
                  <a:lnTo>
                    <a:pt x="474" y="757"/>
                  </a:lnTo>
                  <a:lnTo>
                    <a:pt x="445" y="787"/>
                  </a:lnTo>
                  <a:lnTo>
                    <a:pt x="417" y="817"/>
                  </a:lnTo>
                  <a:lnTo>
                    <a:pt x="385" y="846"/>
                  </a:lnTo>
                  <a:lnTo>
                    <a:pt x="353" y="872"/>
                  </a:lnTo>
                  <a:lnTo>
                    <a:pt x="319" y="897"/>
                  </a:lnTo>
                  <a:lnTo>
                    <a:pt x="284" y="922"/>
                  </a:lnTo>
                  <a:lnTo>
                    <a:pt x="247" y="943"/>
                  </a:lnTo>
                  <a:lnTo>
                    <a:pt x="209" y="964"/>
                  </a:lnTo>
                  <a:lnTo>
                    <a:pt x="170" y="984"/>
                  </a:lnTo>
                  <a:lnTo>
                    <a:pt x="130" y="1000"/>
                  </a:lnTo>
                  <a:lnTo>
                    <a:pt x="87" y="1016"/>
                  </a:lnTo>
                  <a:lnTo>
                    <a:pt x="45" y="1028"/>
                  </a:lnTo>
                  <a:lnTo>
                    <a:pt x="0" y="1039"/>
                  </a:lnTo>
                  <a:lnTo>
                    <a:pt x="6" y="1062"/>
                  </a:lnTo>
                  <a:close/>
                </a:path>
              </a:pathLst>
            </a:custGeom>
            <a:solidFill>
              <a:srgbClr val="000000"/>
            </a:solidFill>
            <a:ln w="9525">
              <a:noFill/>
              <a:round/>
              <a:headEnd/>
              <a:tailEnd/>
            </a:ln>
          </p:spPr>
          <p:txBody>
            <a:bodyPr/>
            <a:lstStyle/>
            <a:p>
              <a:endParaRPr lang="en-US"/>
            </a:p>
          </p:txBody>
        </p:sp>
        <p:sp>
          <p:nvSpPr>
            <p:cNvPr id="53465" name="Freeform 219"/>
            <p:cNvSpPr>
              <a:spLocks/>
            </p:cNvSpPr>
            <p:nvPr/>
          </p:nvSpPr>
          <p:spPr bwMode="auto">
            <a:xfrm>
              <a:off x="3430737" y="3678263"/>
              <a:ext cx="1566333" cy="1095375"/>
            </a:xfrm>
            <a:custGeom>
              <a:avLst/>
              <a:gdLst>
                <a:gd name="T0" fmla="*/ 2147483647 w 1110"/>
                <a:gd name="T1" fmla="*/ 2147483647 h 690"/>
                <a:gd name="T2" fmla="*/ 2147483647 w 1110"/>
                <a:gd name="T3" fmla="*/ 2147483647 h 690"/>
                <a:gd name="T4" fmla="*/ 2147483647 w 1110"/>
                <a:gd name="T5" fmla="*/ 2147483647 h 690"/>
                <a:gd name="T6" fmla="*/ 2147483647 w 1110"/>
                <a:gd name="T7" fmla="*/ 2147483647 h 690"/>
                <a:gd name="T8" fmla="*/ 2147483647 w 1110"/>
                <a:gd name="T9" fmla="*/ 2147483647 h 690"/>
                <a:gd name="T10" fmla="*/ 2147483647 w 1110"/>
                <a:gd name="T11" fmla="*/ 2147483647 h 690"/>
                <a:gd name="T12" fmla="*/ 2147483647 w 1110"/>
                <a:gd name="T13" fmla="*/ 2147483647 h 690"/>
                <a:gd name="T14" fmla="*/ 2147483647 w 1110"/>
                <a:gd name="T15" fmla="*/ 2147483647 h 690"/>
                <a:gd name="T16" fmla="*/ 2147483647 w 1110"/>
                <a:gd name="T17" fmla="*/ 2147483647 h 690"/>
                <a:gd name="T18" fmla="*/ 2147483647 w 1110"/>
                <a:gd name="T19" fmla="*/ 2147483647 h 690"/>
                <a:gd name="T20" fmla="*/ 2147483647 w 1110"/>
                <a:gd name="T21" fmla="*/ 2147483647 h 690"/>
                <a:gd name="T22" fmla="*/ 2147483647 w 1110"/>
                <a:gd name="T23" fmla="*/ 2147483647 h 690"/>
                <a:gd name="T24" fmla="*/ 2147483647 w 1110"/>
                <a:gd name="T25" fmla="*/ 2147483647 h 690"/>
                <a:gd name="T26" fmla="*/ 2147483647 w 1110"/>
                <a:gd name="T27" fmla="*/ 2147483647 h 690"/>
                <a:gd name="T28" fmla="*/ 2147483647 w 1110"/>
                <a:gd name="T29" fmla="*/ 2147483647 h 690"/>
                <a:gd name="T30" fmla="*/ 2147483647 w 1110"/>
                <a:gd name="T31" fmla="*/ 2147483647 h 690"/>
                <a:gd name="T32" fmla="*/ 2147483647 w 1110"/>
                <a:gd name="T33" fmla="*/ 2147483647 h 690"/>
                <a:gd name="T34" fmla="*/ 2147483647 w 1110"/>
                <a:gd name="T35" fmla="*/ 2147483647 h 690"/>
                <a:gd name="T36" fmla="*/ 2147483647 w 1110"/>
                <a:gd name="T37" fmla="*/ 2147483647 h 690"/>
                <a:gd name="T38" fmla="*/ 2147483647 w 1110"/>
                <a:gd name="T39" fmla="*/ 2147483647 h 690"/>
                <a:gd name="T40" fmla="*/ 2147483647 w 1110"/>
                <a:gd name="T41" fmla="*/ 2147483647 h 690"/>
                <a:gd name="T42" fmla="*/ 2147483647 w 1110"/>
                <a:gd name="T43" fmla="*/ 2147483647 h 690"/>
                <a:gd name="T44" fmla="*/ 2147483647 w 1110"/>
                <a:gd name="T45" fmla="*/ 2147483647 h 690"/>
                <a:gd name="T46" fmla="*/ 2147483647 w 1110"/>
                <a:gd name="T47" fmla="*/ 2147483647 h 690"/>
                <a:gd name="T48" fmla="*/ 2147483647 w 1110"/>
                <a:gd name="T49" fmla="*/ 2147483647 h 690"/>
                <a:gd name="T50" fmla="*/ 2147483647 w 1110"/>
                <a:gd name="T51" fmla="*/ 2147483647 h 690"/>
                <a:gd name="T52" fmla="*/ 2147483647 w 1110"/>
                <a:gd name="T53" fmla="*/ 2147483647 h 690"/>
                <a:gd name="T54" fmla="*/ 2147483647 w 1110"/>
                <a:gd name="T55" fmla="*/ 2147483647 h 690"/>
                <a:gd name="T56" fmla="*/ 2147483647 w 1110"/>
                <a:gd name="T57" fmla="*/ 2147483647 h 690"/>
                <a:gd name="T58" fmla="*/ 2147483647 w 1110"/>
                <a:gd name="T59" fmla="*/ 2147483647 h 690"/>
                <a:gd name="T60" fmla="*/ 2147483647 w 1110"/>
                <a:gd name="T61" fmla="*/ 2147483647 h 690"/>
                <a:gd name="T62" fmla="*/ 2147483647 w 1110"/>
                <a:gd name="T63" fmla="*/ 2147483647 h 690"/>
                <a:gd name="T64" fmla="*/ 2147483647 w 1110"/>
                <a:gd name="T65" fmla="*/ 0 h 69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10"/>
                <a:gd name="T100" fmla="*/ 0 h 690"/>
                <a:gd name="T101" fmla="*/ 1110 w 1110"/>
                <a:gd name="T102" fmla="*/ 690 h 69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10" h="690">
                  <a:moveTo>
                    <a:pt x="0" y="5"/>
                  </a:moveTo>
                  <a:lnTo>
                    <a:pt x="12" y="50"/>
                  </a:lnTo>
                  <a:lnTo>
                    <a:pt x="26" y="92"/>
                  </a:lnTo>
                  <a:lnTo>
                    <a:pt x="44" y="135"/>
                  </a:lnTo>
                  <a:lnTo>
                    <a:pt x="62" y="174"/>
                  </a:lnTo>
                  <a:lnTo>
                    <a:pt x="83" y="215"/>
                  </a:lnTo>
                  <a:lnTo>
                    <a:pt x="106" y="252"/>
                  </a:lnTo>
                  <a:lnTo>
                    <a:pt x="131" y="289"/>
                  </a:lnTo>
                  <a:lnTo>
                    <a:pt x="156" y="325"/>
                  </a:lnTo>
                  <a:lnTo>
                    <a:pt x="184" y="358"/>
                  </a:lnTo>
                  <a:lnTo>
                    <a:pt x="214" y="392"/>
                  </a:lnTo>
                  <a:lnTo>
                    <a:pt x="244" y="422"/>
                  </a:lnTo>
                  <a:lnTo>
                    <a:pt x="276" y="452"/>
                  </a:lnTo>
                  <a:lnTo>
                    <a:pt x="310" y="481"/>
                  </a:lnTo>
                  <a:lnTo>
                    <a:pt x="345" y="507"/>
                  </a:lnTo>
                  <a:lnTo>
                    <a:pt x="381" y="532"/>
                  </a:lnTo>
                  <a:lnTo>
                    <a:pt x="418" y="555"/>
                  </a:lnTo>
                  <a:lnTo>
                    <a:pt x="455" y="576"/>
                  </a:lnTo>
                  <a:lnTo>
                    <a:pt x="494" y="596"/>
                  </a:lnTo>
                  <a:lnTo>
                    <a:pt x="535" y="615"/>
                  </a:lnTo>
                  <a:lnTo>
                    <a:pt x="576" y="631"/>
                  </a:lnTo>
                  <a:lnTo>
                    <a:pt x="618" y="646"/>
                  </a:lnTo>
                  <a:lnTo>
                    <a:pt x="661" y="658"/>
                  </a:lnTo>
                  <a:lnTo>
                    <a:pt x="704" y="669"/>
                  </a:lnTo>
                  <a:lnTo>
                    <a:pt x="748" y="676"/>
                  </a:lnTo>
                  <a:lnTo>
                    <a:pt x="792" y="683"/>
                  </a:lnTo>
                  <a:lnTo>
                    <a:pt x="837" y="686"/>
                  </a:lnTo>
                  <a:lnTo>
                    <a:pt x="881" y="690"/>
                  </a:lnTo>
                  <a:lnTo>
                    <a:pt x="927" y="690"/>
                  </a:lnTo>
                  <a:lnTo>
                    <a:pt x="971" y="686"/>
                  </a:lnTo>
                  <a:lnTo>
                    <a:pt x="1017" y="683"/>
                  </a:lnTo>
                  <a:lnTo>
                    <a:pt x="1063" y="676"/>
                  </a:lnTo>
                  <a:lnTo>
                    <a:pt x="1110" y="667"/>
                  </a:lnTo>
                  <a:lnTo>
                    <a:pt x="1104" y="644"/>
                  </a:lnTo>
                  <a:lnTo>
                    <a:pt x="1060" y="653"/>
                  </a:lnTo>
                  <a:lnTo>
                    <a:pt x="1016" y="660"/>
                  </a:lnTo>
                  <a:lnTo>
                    <a:pt x="971" y="663"/>
                  </a:lnTo>
                  <a:lnTo>
                    <a:pt x="927" y="667"/>
                  </a:lnTo>
                  <a:lnTo>
                    <a:pt x="883" y="667"/>
                  </a:lnTo>
                  <a:lnTo>
                    <a:pt x="838" y="665"/>
                  </a:lnTo>
                  <a:lnTo>
                    <a:pt x="794" y="660"/>
                  </a:lnTo>
                  <a:lnTo>
                    <a:pt x="751" y="654"/>
                  </a:lnTo>
                  <a:lnTo>
                    <a:pt x="709" y="646"/>
                  </a:lnTo>
                  <a:lnTo>
                    <a:pt x="666" y="635"/>
                  </a:lnTo>
                  <a:lnTo>
                    <a:pt x="626" y="623"/>
                  </a:lnTo>
                  <a:lnTo>
                    <a:pt x="585" y="610"/>
                  </a:lnTo>
                  <a:lnTo>
                    <a:pt x="544" y="594"/>
                  </a:lnTo>
                  <a:lnTo>
                    <a:pt x="505" y="576"/>
                  </a:lnTo>
                  <a:lnTo>
                    <a:pt x="466" y="557"/>
                  </a:lnTo>
                  <a:lnTo>
                    <a:pt x="429" y="536"/>
                  </a:lnTo>
                  <a:lnTo>
                    <a:pt x="393" y="513"/>
                  </a:lnTo>
                  <a:lnTo>
                    <a:pt x="358" y="488"/>
                  </a:lnTo>
                  <a:lnTo>
                    <a:pt x="324" y="463"/>
                  </a:lnTo>
                  <a:lnTo>
                    <a:pt x="292" y="435"/>
                  </a:lnTo>
                  <a:lnTo>
                    <a:pt x="260" y="406"/>
                  </a:lnTo>
                  <a:lnTo>
                    <a:pt x="230" y="376"/>
                  </a:lnTo>
                  <a:lnTo>
                    <a:pt x="202" y="344"/>
                  </a:lnTo>
                  <a:lnTo>
                    <a:pt x="175" y="310"/>
                  </a:lnTo>
                  <a:lnTo>
                    <a:pt x="149" y="277"/>
                  </a:lnTo>
                  <a:lnTo>
                    <a:pt x="126" y="240"/>
                  </a:lnTo>
                  <a:lnTo>
                    <a:pt x="103" y="202"/>
                  </a:lnTo>
                  <a:lnTo>
                    <a:pt x="83" y="165"/>
                  </a:lnTo>
                  <a:lnTo>
                    <a:pt x="65" y="124"/>
                  </a:lnTo>
                  <a:lnTo>
                    <a:pt x="48" y="85"/>
                  </a:lnTo>
                  <a:lnTo>
                    <a:pt x="33" y="43"/>
                  </a:lnTo>
                  <a:lnTo>
                    <a:pt x="21" y="0"/>
                  </a:lnTo>
                  <a:lnTo>
                    <a:pt x="0" y="5"/>
                  </a:lnTo>
                  <a:close/>
                </a:path>
              </a:pathLst>
            </a:custGeom>
            <a:solidFill>
              <a:srgbClr val="000000"/>
            </a:solidFill>
            <a:ln w="9525">
              <a:noFill/>
              <a:round/>
              <a:headEnd/>
              <a:tailEnd/>
            </a:ln>
          </p:spPr>
          <p:txBody>
            <a:bodyPr/>
            <a:lstStyle/>
            <a:p>
              <a:endParaRPr lang="en-US"/>
            </a:p>
          </p:txBody>
        </p:sp>
        <p:sp>
          <p:nvSpPr>
            <p:cNvPr id="53466" name="Freeform 220"/>
            <p:cNvSpPr>
              <a:spLocks/>
            </p:cNvSpPr>
            <p:nvPr/>
          </p:nvSpPr>
          <p:spPr bwMode="auto">
            <a:xfrm>
              <a:off x="2787270" y="3216296"/>
              <a:ext cx="3828345" cy="309562"/>
            </a:xfrm>
            <a:custGeom>
              <a:avLst/>
              <a:gdLst>
                <a:gd name="T0" fmla="*/ 2147483647 w 2713"/>
                <a:gd name="T1" fmla="*/ 2147483647 h 195"/>
                <a:gd name="T2" fmla="*/ 2147483647 w 2713"/>
                <a:gd name="T3" fmla="*/ 2147483647 h 195"/>
                <a:gd name="T4" fmla="*/ 2147483647 w 2713"/>
                <a:gd name="T5" fmla="*/ 0 h 195"/>
                <a:gd name="T6" fmla="*/ 0 w 2713"/>
                <a:gd name="T7" fmla="*/ 2147483647 h 195"/>
                <a:gd name="T8" fmla="*/ 2147483647 w 2713"/>
                <a:gd name="T9" fmla="*/ 2147483647 h 195"/>
                <a:gd name="T10" fmla="*/ 2147483647 w 2713"/>
                <a:gd name="T11" fmla="*/ 2147483647 h 195"/>
                <a:gd name="T12" fmla="*/ 0 60000 65536"/>
                <a:gd name="T13" fmla="*/ 0 60000 65536"/>
                <a:gd name="T14" fmla="*/ 0 60000 65536"/>
                <a:gd name="T15" fmla="*/ 0 60000 65536"/>
                <a:gd name="T16" fmla="*/ 0 60000 65536"/>
                <a:gd name="T17" fmla="*/ 0 60000 65536"/>
                <a:gd name="T18" fmla="*/ 0 w 2713"/>
                <a:gd name="T19" fmla="*/ 0 h 195"/>
                <a:gd name="T20" fmla="*/ 2713 w 2713"/>
                <a:gd name="T21" fmla="*/ 195 h 195"/>
              </a:gdLst>
              <a:ahLst/>
              <a:cxnLst>
                <a:cxn ang="T12">
                  <a:pos x="T0" y="T1"/>
                </a:cxn>
                <a:cxn ang="T13">
                  <a:pos x="T2" y="T3"/>
                </a:cxn>
                <a:cxn ang="T14">
                  <a:pos x="T4" y="T5"/>
                </a:cxn>
                <a:cxn ang="T15">
                  <a:pos x="T6" y="T7"/>
                </a:cxn>
                <a:cxn ang="T16">
                  <a:pos x="T8" y="T9"/>
                </a:cxn>
                <a:cxn ang="T17">
                  <a:pos x="T10" y="T11"/>
                </a:cxn>
              </a:cxnLst>
              <a:rect l="T18" t="T19" r="T20" b="T21"/>
              <a:pathLst>
                <a:path w="2713" h="195">
                  <a:moveTo>
                    <a:pt x="2711" y="174"/>
                  </a:moveTo>
                  <a:lnTo>
                    <a:pt x="2713" y="151"/>
                  </a:lnTo>
                  <a:lnTo>
                    <a:pt x="4" y="0"/>
                  </a:lnTo>
                  <a:lnTo>
                    <a:pt x="0" y="45"/>
                  </a:lnTo>
                  <a:lnTo>
                    <a:pt x="2711" y="195"/>
                  </a:lnTo>
                  <a:lnTo>
                    <a:pt x="2711" y="174"/>
                  </a:lnTo>
                  <a:close/>
                </a:path>
              </a:pathLst>
            </a:custGeom>
            <a:solidFill>
              <a:srgbClr val="FF0000"/>
            </a:solidFill>
            <a:ln w="9525">
              <a:noFill/>
              <a:round/>
              <a:headEnd/>
              <a:tailEnd/>
            </a:ln>
          </p:spPr>
          <p:txBody>
            <a:bodyPr/>
            <a:lstStyle/>
            <a:p>
              <a:endParaRPr lang="en-US"/>
            </a:p>
          </p:txBody>
        </p:sp>
        <p:sp>
          <p:nvSpPr>
            <p:cNvPr id="53467" name="Freeform 221"/>
            <p:cNvSpPr>
              <a:spLocks/>
            </p:cNvSpPr>
            <p:nvPr/>
          </p:nvSpPr>
          <p:spPr bwMode="auto">
            <a:xfrm>
              <a:off x="4443912" y="1984396"/>
              <a:ext cx="272345" cy="2781300"/>
            </a:xfrm>
            <a:custGeom>
              <a:avLst/>
              <a:gdLst>
                <a:gd name="T0" fmla="*/ 2147483647 w 193"/>
                <a:gd name="T1" fmla="*/ 2147483647 h 1752"/>
                <a:gd name="T2" fmla="*/ 2147483647 w 193"/>
                <a:gd name="T3" fmla="*/ 2147483647 h 1752"/>
                <a:gd name="T4" fmla="*/ 2147483647 w 193"/>
                <a:gd name="T5" fmla="*/ 2147483647 h 1752"/>
                <a:gd name="T6" fmla="*/ 2147483647 w 193"/>
                <a:gd name="T7" fmla="*/ 2147483647 h 1752"/>
                <a:gd name="T8" fmla="*/ 2147483647 w 193"/>
                <a:gd name="T9" fmla="*/ 2147483647 h 1752"/>
                <a:gd name="T10" fmla="*/ 2147483647 w 193"/>
                <a:gd name="T11" fmla="*/ 2147483647 h 1752"/>
                <a:gd name="T12" fmla="*/ 2147483647 w 193"/>
                <a:gd name="T13" fmla="*/ 2147483647 h 1752"/>
                <a:gd name="T14" fmla="*/ 2147483647 w 193"/>
                <a:gd name="T15" fmla="*/ 2147483647 h 1752"/>
                <a:gd name="T16" fmla="*/ 2147483647 w 193"/>
                <a:gd name="T17" fmla="*/ 2147483647 h 1752"/>
                <a:gd name="T18" fmla="*/ 2147483647 w 193"/>
                <a:gd name="T19" fmla="*/ 2147483647 h 1752"/>
                <a:gd name="T20" fmla="*/ 2147483647 w 193"/>
                <a:gd name="T21" fmla="*/ 2147483647 h 1752"/>
                <a:gd name="T22" fmla="*/ 2147483647 w 193"/>
                <a:gd name="T23" fmla="*/ 2147483647 h 1752"/>
                <a:gd name="T24" fmla="*/ 2147483647 w 193"/>
                <a:gd name="T25" fmla="*/ 2147483647 h 1752"/>
                <a:gd name="T26" fmla="*/ 2147483647 w 193"/>
                <a:gd name="T27" fmla="*/ 2147483647 h 1752"/>
                <a:gd name="T28" fmla="*/ 2147483647 w 193"/>
                <a:gd name="T29" fmla="*/ 2147483647 h 1752"/>
                <a:gd name="T30" fmla="*/ 2147483647 w 193"/>
                <a:gd name="T31" fmla="*/ 2147483647 h 1752"/>
                <a:gd name="T32" fmla="*/ 2147483647 w 193"/>
                <a:gd name="T33" fmla="*/ 0 h 1752"/>
                <a:gd name="T34" fmla="*/ 2147483647 w 193"/>
                <a:gd name="T35" fmla="*/ 2147483647 h 1752"/>
                <a:gd name="T36" fmla="*/ 2147483647 w 193"/>
                <a:gd name="T37" fmla="*/ 2147483647 h 1752"/>
                <a:gd name="T38" fmla="*/ 2147483647 w 193"/>
                <a:gd name="T39" fmla="*/ 2147483647 h 1752"/>
                <a:gd name="T40" fmla="*/ 2147483647 w 193"/>
                <a:gd name="T41" fmla="*/ 2147483647 h 1752"/>
                <a:gd name="T42" fmla="*/ 2147483647 w 193"/>
                <a:gd name="T43" fmla="*/ 2147483647 h 1752"/>
                <a:gd name="T44" fmla="*/ 2147483647 w 193"/>
                <a:gd name="T45" fmla="*/ 2147483647 h 1752"/>
                <a:gd name="T46" fmla="*/ 0 w 193"/>
                <a:gd name="T47" fmla="*/ 2147483647 h 1752"/>
                <a:gd name="T48" fmla="*/ 0 w 193"/>
                <a:gd name="T49" fmla="*/ 2147483647 h 1752"/>
                <a:gd name="T50" fmla="*/ 2147483647 w 193"/>
                <a:gd name="T51" fmla="*/ 2147483647 h 1752"/>
                <a:gd name="T52" fmla="*/ 2147483647 w 193"/>
                <a:gd name="T53" fmla="*/ 2147483647 h 1752"/>
                <a:gd name="T54" fmla="*/ 2147483647 w 193"/>
                <a:gd name="T55" fmla="*/ 2147483647 h 1752"/>
                <a:gd name="T56" fmla="*/ 2147483647 w 193"/>
                <a:gd name="T57" fmla="*/ 2147483647 h 1752"/>
                <a:gd name="T58" fmla="*/ 2147483647 w 193"/>
                <a:gd name="T59" fmla="*/ 2147483647 h 1752"/>
                <a:gd name="T60" fmla="*/ 2147483647 w 193"/>
                <a:gd name="T61" fmla="*/ 2147483647 h 1752"/>
                <a:gd name="T62" fmla="*/ 2147483647 w 193"/>
                <a:gd name="T63" fmla="*/ 2147483647 h 1752"/>
                <a:gd name="T64" fmla="*/ 2147483647 w 193"/>
                <a:gd name="T65" fmla="*/ 2147483647 h 175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3"/>
                <a:gd name="T100" fmla="*/ 0 h 1752"/>
                <a:gd name="T101" fmla="*/ 193 w 193"/>
                <a:gd name="T102" fmla="*/ 1752 h 175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3" h="1752">
                  <a:moveTo>
                    <a:pt x="193" y="1741"/>
                  </a:moveTo>
                  <a:lnTo>
                    <a:pt x="175" y="1702"/>
                  </a:lnTo>
                  <a:lnTo>
                    <a:pt x="158" y="1661"/>
                  </a:lnTo>
                  <a:lnTo>
                    <a:pt x="142" y="1615"/>
                  </a:lnTo>
                  <a:lnTo>
                    <a:pt x="126" y="1567"/>
                  </a:lnTo>
                  <a:lnTo>
                    <a:pt x="111" y="1518"/>
                  </a:lnTo>
                  <a:lnTo>
                    <a:pt x="99" y="1464"/>
                  </a:lnTo>
                  <a:lnTo>
                    <a:pt x="87" y="1409"/>
                  </a:lnTo>
                  <a:lnTo>
                    <a:pt x="74" y="1351"/>
                  </a:lnTo>
                  <a:lnTo>
                    <a:pt x="64" y="1292"/>
                  </a:lnTo>
                  <a:lnTo>
                    <a:pt x="55" y="1232"/>
                  </a:lnTo>
                  <a:lnTo>
                    <a:pt x="46" y="1170"/>
                  </a:lnTo>
                  <a:lnTo>
                    <a:pt x="41" y="1106"/>
                  </a:lnTo>
                  <a:lnTo>
                    <a:pt x="33" y="1042"/>
                  </a:lnTo>
                  <a:lnTo>
                    <a:pt x="30" y="979"/>
                  </a:lnTo>
                  <a:lnTo>
                    <a:pt x="26" y="915"/>
                  </a:lnTo>
                  <a:lnTo>
                    <a:pt x="23" y="851"/>
                  </a:lnTo>
                  <a:lnTo>
                    <a:pt x="23" y="785"/>
                  </a:lnTo>
                  <a:lnTo>
                    <a:pt x="23" y="723"/>
                  </a:lnTo>
                  <a:lnTo>
                    <a:pt x="25" y="659"/>
                  </a:lnTo>
                  <a:lnTo>
                    <a:pt x="26" y="597"/>
                  </a:lnTo>
                  <a:lnTo>
                    <a:pt x="32" y="537"/>
                  </a:lnTo>
                  <a:lnTo>
                    <a:pt x="37" y="477"/>
                  </a:lnTo>
                  <a:lnTo>
                    <a:pt x="44" y="418"/>
                  </a:lnTo>
                  <a:lnTo>
                    <a:pt x="51" y="363"/>
                  </a:lnTo>
                  <a:lnTo>
                    <a:pt x="62" y="308"/>
                  </a:lnTo>
                  <a:lnTo>
                    <a:pt x="72" y="257"/>
                  </a:lnTo>
                  <a:lnTo>
                    <a:pt x="85" y="209"/>
                  </a:lnTo>
                  <a:lnTo>
                    <a:pt x="99" y="163"/>
                  </a:lnTo>
                  <a:lnTo>
                    <a:pt x="115" y="120"/>
                  </a:lnTo>
                  <a:lnTo>
                    <a:pt x="131" y="81"/>
                  </a:lnTo>
                  <a:lnTo>
                    <a:pt x="150" y="46"/>
                  </a:lnTo>
                  <a:lnTo>
                    <a:pt x="170" y="14"/>
                  </a:lnTo>
                  <a:lnTo>
                    <a:pt x="150" y="0"/>
                  </a:lnTo>
                  <a:lnTo>
                    <a:pt x="131" y="33"/>
                  </a:lnTo>
                  <a:lnTo>
                    <a:pt x="111" y="71"/>
                  </a:lnTo>
                  <a:lnTo>
                    <a:pt x="94" y="111"/>
                  </a:lnTo>
                  <a:lnTo>
                    <a:pt x="78" y="156"/>
                  </a:lnTo>
                  <a:lnTo>
                    <a:pt x="64" y="202"/>
                  </a:lnTo>
                  <a:lnTo>
                    <a:pt x="51" y="252"/>
                  </a:lnTo>
                  <a:lnTo>
                    <a:pt x="39" y="305"/>
                  </a:lnTo>
                  <a:lnTo>
                    <a:pt x="30" y="360"/>
                  </a:lnTo>
                  <a:lnTo>
                    <a:pt x="21" y="416"/>
                  </a:lnTo>
                  <a:lnTo>
                    <a:pt x="14" y="475"/>
                  </a:lnTo>
                  <a:lnTo>
                    <a:pt x="9" y="535"/>
                  </a:lnTo>
                  <a:lnTo>
                    <a:pt x="5" y="596"/>
                  </a:lnTo>
                  <a:lnTo>
                    <a:pt x="2" y="659"/>
                  </a:lnTo>
                  <a:lnTo>
                    <a:pt x="0" y="721"/>
                  </a:lnTo>
                  <a:lnTo>
                    <a:pt x="0" y="787"/>
                  </a:lnTo>
                  <a:lnTo>
                    <a:pt x="0" y="851"/>
                  </a:lnTo>
                  <a:lnTo>
                    <a:pt x="3" y="916"/>
                  </a:lnTo>
                  <a:lnTo>
                    <a:pt x="7" y="980"/>
                  </a:lnTo>
                  <a:lnTo>
                    <a:pt x="10" y="1046"/>
                  </a:lnTo>
                  <a:lnTo>
                    <a:pt x="17" y="1110"/>
                  </a:lnTo>
                  <a:lnTo>
                    <a:pt x="25" y="1172"/>
                  </a:lnTo>
                  <a:lnTo>
                    <a:pt x="32" y="1234"/>
                  </a:lnTo>
                  <a:lnTo>
                    <a:pt x="42" y="1296"/>
                  </a:lnTo>
                  <a:lnTo>
                    <a:pt x="51" y="1354"/>
                  </a:lnTo>
                  <a:lnTo>
                    <a:pt x="64" y="1413"/>
                  </a:lnTo>
                  <a:lnTo>
                    <a:pt x="76" y="1470"/>
                  </a:lnTo>
                  <a:lnTo>
                    <a:pt x="90" y="1523"/>
                  </a:lnTo>
                  <a:lnTo>
                    <a:pt x="104" y="1574"/>
                  </a:lnTo>
                  <a:lnTo>
                    <a:pt x="120" y="1624"/>
                  </a:lnTo>
                  <a:lnTo>
                    <a:pt x="136" y="1668"/>
                  </a:lnTo>
                  <a:lnTo>
                    <a:pt x="154" y="1713"/>
                  </a:lnTo>
                  <a:lnTo>
                    <a:pt x="172" y="1752"/>
                  </a:lnTo>
                  <a:lnTo>
                    <a:pt x="193" y="1741"/>
                  </a:lnTo>
                  <a:close/>
                </a:path>
              </a:pathLst>
            </a:custGeom>
            <a:solidFill>
              <a:srgbClr val="000000"/>
            </a:solidFill>
            <a:ln w="9525">
              <a:noFill/>
              <a:round/>
              <a:headEnd/>
              <a:tailEnd/>
            </a:ln>
          </p:spPr>
          <p:txBody>
            <a:bodyPr/>
            <a:lstStyle/>
            <a:p>
              <a:endParaRPr lang="en-US"/>
            </a:p>
          </p:txBody>
        </p:sp>
        <p:sp>
          <p:nvSpPr>
            <p:cNvPr id="53468" name="Freeform 222"/>
            <p:cNvSpPr>
              <a:spLocks/>
            </p:cNvSpPr>
            <p:nvPr/>
          </p:nvSpPr>
          <p:spPr bwMode="auto">
            <a:xfrm>
              <a:off x="6990971" y="1781196"/>
              <a:ext cx="1408289" cy="1517650"/>
            </a:xfrm>
            <a:custGeom>
              <a:avLst/>
              <a:gdLst>
                <a:gd name="T0" fmla="*/ 2147483647 w 998"/>
                <a:gd name="T1" fmla="*/ 2147483647 h 956"/>
                <a:gd name="T2" fmla="*/ 2147483647 w 998"/>
                <a:gd name="T3" fmla="*/ 2147483647 h 956"/>
                <a:gd name="T4" fmla="*/ 2147483647 w 998"/>
                <a:gd name="T5" fmla="*/ 2147483647 h 956"/>
                <a:gd name="T6" fmla="*/ 2147483647 w 998"/>
                <a:gd name="T7" fmla="*/ 2147483647 h 956"/>
                <a:gd name="T8" fmla="*/ 2147483647 w 998"/>
                <a:gd name="T9" fmla="*/ 2147483647 h 956"/>
                <a:gd name="T10" fmla="*/ 2147483647 w 998"/>
                <a:gd name="T11" fmla="*/ 2147483647 h 956"/>
                <a:gd name="T12" fmla="*/ 2147483647 w 998"/>
                <a:gd name="T13" fmla="*/ 2147483647 h 956"/>
                <a:gd name="T14" fmla="*/ 2147483647 w 998"/>
                <a:gd name="T15" fmla="*/ 2147483647 h 956"/>
                <a:gd name="T16" fmla="*/ 2147483647 w 998"/>
                <a:gd name="T17" fmla="*/ 2147483647 h 956"/>
                <a:gd name="T18" fmla="*/ 2147483647 w 998"/>
                <a:gd name="T19" fmla="*/ 2147483647 h 956"/>
                <a:gd name="T20" fmla="*/ 2147483647 w 998"/>
                <a:gd name="T21" fmla="*/ 2147483647 h 956"/>
                <a:gd name="T22" fmla="*/ 2147483647 w 998"/>
                <a:gd name="T23" fmla="*/ 2147483647 h 956"/>
                <a:gd name="T24" fmla="*/ 2147483647 w 998"/>
                <a:gd name="T25" fmla="*/ 2147483647 h 956"/>
                <a:gd name="T26" fmla="*/ 2147483647 w 998"/>
                <a:gd name="T27" fmla="*/ 2147483647 h 956"/>
                <a:gd name="T28" fmla="*/ 2147483647 w 998"/>
                <a:gd name="T29" fmla="*/ 2147483647 h 956"/>
                <a:gd name="T30" fmla="*/ 2147483647 w 998"/>
                <a:gd name="T31" fmla="*/ 2147483647 h 956"/>
                <a:gd name="T32" fmla="*/ 2147483647 w 998"/>
                <a:gd name="T33" fmla="*/ 2147483647 h 956"/>
                <a:gd name="T34" fmla="*/ 2147483647 w 998"/>
                <a:gd name="T35" fmla="*/ 2147483647 h 956"/>
                <a:gd name="T36" fmla="*/ 2147483647 w 998"/>
                <a:gd name="T37" fmla="*/ 2147483647 h 956"/>
                <a:gd name="T38" fmla="*/ 2147483647 w 998"/>
                <a:gd name="T39" fmla="*/ 2147483647 h 956"/>
                <a:gd name="T40" fmla="*/ 2147483647 w 998"/>
                <a:gd name="T41" fmla="*/ 2147483647 h 956"/>
                <a:gd name="T42" fmla="*/ 0 w 998"/>
                <a:gd name="T43" fmla="*/ 2147483647 h 956"/>
                <a:gd name="T44" fmla="*/ 0 w 998"/>
                <a:gd name="T45" fmla="*/ 2147483647 h 956"/>
                <a:gd name="T46" fmla="*/ 2147483647 w 998"/>
                <a:gd name="T47" fmla="*/ 2147483647 h 956"/>
                <a:gd name="T48" fmla="*/ 2147483647 w 998"/>
                <a:gd name="T49" fmla="*/ 2147483647 h 956"/>
                <a:gd name="T50" fmla="*/ 2147483647 w 998"/>
                <a:gd name="T51" fmla="*/ 2147483647 h 956"/>
                <a:gd name="T52" fmla="*/ 2147483647 w 998"/>
                <a:gd name="T53" fmla="*/ 2147483647 h 956"/>
                <a:gd name="T54" fmla="*/ 2147483647 w 998"/>
                <a:gd name="T55" fmla="*/ 2147483647 h 956"/>
                <a:gd name="T56" fmla="*/ 2147483647 w 998"/>
                <a:gd name="T57" fmla="*/ 2147483647 h 956"/>
                <a:gd name="T58" fmla="*/ 2147483647 w 998"/>
                <a:gd name="T59" fmla="*/ 2147483647 h 956"/>
                <a:gd name="T60" fmla="*/ 2147483647 w 998"/>
                <a:gd name="T61" fmla="*/ 2147483647 h 956"/>
                <a:gd name="T62" fmla="*/ 2147483647 w 998"/>
                <a:gd name="T63" fmla="*/ 2147483647 h 956"/>
                <a:gd name="T64" fmla="*/ 2147483647 w 998"/>
                <a:gd name="T65" fmla="*/ 2147483647 h 956"/>
                <a:gd name="T66" fmla="*/ 2147483647 w 998"/>
                <a:gd name="T67" fmla="*/ 2147483647 h 956"/>
                <a:gd name="T68" fmla="*/ 2147483647 w 998"/>
                <a:gd name="T69" fmla="*/ 2147483647 h 956"/>
                <a:gd name="T70" fmla="*/ 2147483647 w 998"/>
                <a:gd name="T71" fmla="*/ 2147483647 h 956"/>
                <a:gd name="T72" fmla="*/ 2147483647 w 998"/>
                <a:gd name="T73" fmla="*/ 2147483647 h 956"/>
                <a:gd name="T74" fmla="*/ 2147483647 w 998"/>
                <a:gd name="T75" fmla="*/ 2147483647 h 956"/>
                <a:gd name="T76" fmla="*/ 2147483647 w 998"/>
                <a:gd name="T77" fmla="*/ 0 h 956"/>
                <a:gd name="T78" fmla="*/ 2147483647 w 998"/>
                <a:gd name="T79" fmla="*/ 2147483647 h 956"/>
                <a:gd name="T80" fmla="*/ 2147483647 w 998"/>
                <a:gd name="T81" fmla="*/ 2147483647 h 956"/>
                <a:gd name="T82" fmla="*/ 2147483647 w 998"/>
                <a:gd name="T83" fmla="*/ 2147483647 h 956"/>
                <a:gd name="T84" fmla="*/ 2147483647 w 998"/>
                <a:gd name="T85" fmla="*/ 2147483647 h 956"/>
                <a:gd name="T86" fmla="*/ 2147483647 w 998"/>
                <a:gd name="T87" fmla="*/ 2147483647 h 956"/>
                <a:gd name="T88" fmla="*/ 2147483647 w 998"/>
                <a:gd name="T89" fmla="*/ 2147483647 h 956"/>
                <a:gd name="T90" fmla="*/ 2147483647 w 998"/>
                <a:gd name="T91" fmla="*/ 2147483647 h 956"/>
                <a:gd name="T92" fmla="*/ 2147483647 w 998"/>
                <a:gd name="T93" fmla="*/ 2147483647 h 956"/>
                <a:gd name="T94" fmla="*/ 2147483647 w 998"/>
                <a:gd name="T95" fmla="*/ 2147483647 h 956"/>
                <a:gd name="T96" fmla="*/ 2147483647 w 998"/>
                <a:gd name="T97" fmla="*/ 2147483647 h 956"/>
                <a:gd name="T98" fmla="*/ 2147483647 w 998"/>
                <a:gd name="T99" fmla="*/ 2147483647 h 956"/>
                <a:gd name="T100" fmla="*/ 2147483647 w 998"/>
                <a:gd name="T101" fmla="*/ 2147483647 h 956"/>
                <a:gd name="T102" fmla="*/ 2147483647 w 998"/>
                <a:gd name="T103" fmla="*/ 2147483647 h 956"/>
                <a:gd name="T104" fmla="*/ 2147483647 w 998"/>
                <a:gd name="T105" fmla="*/ 2147483647 h 956"/>
                <a:gd name="T106" fmla="*/ 2147483647 w 998"/>
                <a:gd name="T107" fmla="*/ 2147483647 h 956"/>
                <a:gd name="T108" fmla="*/ 2147483647 w 998"/>
                <a:gd name="T109" fmla="*/ 2147483647 h 956"/>
                <a:gd name="T110" fmla="*/ 2147483647 w 998"/>
                <a:gd name="T111" fmla="*/ 2147483647 h 956"/>
                <a:gd name="T112" fmla="*/ 2147483647 w 998"/>
                <a:gd name="T113" fmla="*/ 2147483647 h 95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98"/>
                <a:gd name="T172" fmla="*/ 0 h 956"/>
                <a:gd name="T173" fmla="*/ 998 w 998"/>
                <a:gd name="T174" fmla="*/ 956 h 95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98" h="956">
                  <a:moveTo>
                    <a:pt x="531" y="546"/>
                  </a:moveTo>
                  <a:lnTo>
                    <a:pt x="528" y="523"/>
                  </a:lnTo>
                  <a:lnTo>
                    <a:pt x="524" y="489"/>
                  </a:lnTo>
                  <a:lnTo>
                    <a:pt x="524" y="459"/>
                  </a:lnTo>
                  <a:lnTo>
                    <a:pt x="526" y="427"/>
                  </a:lnTo>
                  <a:lnTo>
                    <a:pt x="530" y="394"/>
                  </a:lnTo>
                  <a:lnTo>
                    <a:pt x="528" y="392"/>
                  </a:lnTo>
                  <a:lnTo>
                    <a:pt x="499" y="390"/>
                  </a:lnTo>
                  <a:lnTo>
                    <a:pt x="471" y="380"/>
                  </a:lnTo>
                  <a:lnTo>
                    <a:pt x="444" y="369"/>
                  </a:lnTo>
                  <a:lnTo>
                    <a:pt x="420" y="355"/>
                  </a:lnTo>
                  <a:lnTo>
                    <a:pt x="395" y="341"/>
                  </a:lnTo>
                  <a:lnTo>
                    <a:pt x="372" y="321"/>
                  </a:lnTo>
                  <a:lnTo>
                    <a:pt x="352" y="300"/>
                  </a:lnTo>
                  <a:lnTo>
                    <a:pt x="335" y="278"/>
                  </a:lnTo>
                  <a:lnTo>
                    <a:pt x="312" y="282"/>
                  </a:lnTo>
                  <a:lnTo>
                    <a:pt x="283" y="286"/>
                  </a:lnTo>
                  <a:lnTo>
                    <a:pt x="253" y="286"/>
                  </a:lnTo>
                  <a:lnTo>
                    <a:pt x="230" y="282"/>
                  </a:lnTo>
                  <a:lnTo>
                    <a:pt x="196" y="250"/>
                  </a:lnTo>
                  <a:lnTo>
                    <a:pt x="136" y="236"/>
                  </a:lnTo>
                  <a:lnTo>
                    <a:pt x="0" y="124"/>
                  </a:lnTo>
                  <a:lnTo>
                    <a:pt x="0" y="115"/>
                  </a:lnTo>
                  <a:lnTo>
                    <a:pt x="1" y="101"/>
                  </a:lnTo>
                  <a:lnTo>
                    <a:pt x="5" y="87"/>
                  </a:lnTo>
                  <a:lnTo>
                    <a:pt x="14" y="76"/>
                  </a:lnTo>
                  <a:lnTo>
                    <a:pt x="24" y="66"/>
                  </a:lnTo>
                  <a:lnTo>
                    <a:pt x="37" y="57"/>
                  </a:lnTo>
                  <a:lnTo>
                    <a:pt x="51" y="50"/>
                  </a:lnTo>
                  <a:lnTo>
                    <a:pt x="67" y="44"/>
                  </a:lnTo>
                  <a:lnTo>
                    <a:pt x="90" y="43"/>
                  </a:lnTo>
                  <a:lnTo>
                    <a:pt x="109" y="41"/>
                  </a:lnTo>
                  <a:lnTo>
                    <a:pt x="134" y="39"/>
                  </a:lnTo>
                  <a:lnTo>
                    <a:pt x="198" y="39"/>
                  </a:lnTo>
                  <a:lnTo>
                    <a:pt x="241" y="23"/>
                  </a:lnTo>
                  <a:lnTo>
                    <a:pt x="273" y="12"/>
                  </a:lnTo>
                  <a:lnTo>
                    <a:pt x="301" y="7"/>
                  </a:lnTo>
                  <a:lnTo>
                    <a:pt x="324" y="2"/>
                  </a:lnTo>
                  <a:lnTo>
                    <a:pt x="351" y="0"/>
                  </a:lnTo>
                  <a:lnTo>
                    <a:pt x="379" y="2"/>
                  </a:lnTo>
                  <a:lnTo>
                    <a:pt x="407" y="7"/>
                  </a:lnTo>
                  <a:lnTo>
                    <a:pt x="432" y="12"/>
                  </a:lnTo>
                  <a:lnTo>
                    <a:pt x="457" y="23"/>
                  </a:lnTo>
                  <a:lnTo>
                    <a:pt x="753" y="137"/>
                  </a:lnTo>
                  <a:lnTo>
                    <a:pt x="771" y="147"/>
                  </a:lnTo>
                  <a:lnTo>
                    <a:pt x="788" y="160"/>
                  </a:lnTo>
                  <a:lnTo>
                    <a:pt x="803" y="174"/>
                  </a:lnTo>
                  <a:lnTo>
                    <a:pt x="815" y="190"/>
                  </a:lnTo>
                  <a:lnTo>
                    <a:pt x="826" y="206"/>
                  </a:lnTo>
                  <a:lnTo>
                    <a:pt x="836" y="225"/>
                  </a:lnTo>
                  <a:lnTo>
                    <a:pt x="847" y="247"/>
                  </a:lnTo>
                  <a:lnTo>
                    <a:pt x="852" y="271"/>
                  </a:lnTo>
                  <a:lnTo>
                    <a:pt x="982" y="825"/>
                  </a:lnTo>
                  <a:lnTo>
                    <a:pt x="983" y="846"/>
                  </a:lnTo>
                  <a:lnTo>
                    <a:pt x="992" y="901"/>
                  </a:lnTo>
                  <a:lnTo>
                    <a:pt x="998" y="956"/>
                  </a:lnTo>
                  <a:lnTo>
                    <a:pt x="531" y="546"/>
                  </a:lnTo>
                  <a:close/>
                </a:path>
              </a:pathLst>
            </a:custGeom>
            <a:solidFill>
              <a:srgbClr val="FFE3D6"/>
            </a:solidFill>
            <a:ln w="9525">
              <a:noFill/>
              <a:round/>
              <a:headEnd/>
              <a:tailEnd/>
            </a:ln>
          </p:spPr>
          <p:txBody>
            <a:bodyPr/>
            <a:lstStyle/>
            <a:p>
              <a:endParaRPr lang="en-US"/>
            </a:p>
          </p:txBody>
        </p:sp>
        <p:sp>
          <p:nvSpPr>
            <p:cNvPr id="53469" name="Freeform 223"/>
            <p:cNvSpPr>
              <a:spLocks/>
            </p:cNvSpPr>
            <p:nvPr/>
          </p:nvSpPr>
          <p:spPr bwMode="auto">
            <a:xfrm>
              <a:off x="6990971" y="1781196"/>
              <a:ext cx="1408289" cy="1517650"/>
            </a:xfrm>
            <a:custGeom>
              <a:avLst/>
              <a:gdLst>
                <a:gd name="T0" fmla="*/ 2147483647 w 998"/>
                <a:gd name="T1" fmla="*/ 2147483647 h 956"/>
                <a:gd name="T2" fmla="*/ 2147483647 w 998"/>
                <a:gd name="T3" fmla="*/ 2147483647 h 956"/>
                <a:gd name="T4" fmla="*/ 2147483647 w 998"/>
                <a:gd name="T5" fmla="*/ 2147483647 h 956"/>
                <a:gd name="T6" fmla="*/ 2147483647 w 998"/>
                <a:gd name="T7" fmla="*/ 2147483647 h 956"/>
                <a:gd name="T8" fmla="*/ 2147483647 w 998"/>
                <a:gd name="T9" fmla="*/ 2147483647 h 956"/>
                <a:gd name="T10" fmla="*/ 2147483647 w 998"/>
                <a:gd name="T11" fmla="*/ 2147483647 h 956"/>
                <a:gd name="T12" fmla="*/ 2147483647 w 998"/>
                <a:gd name="T13" fmla="*/ 2147483647 h 956"/>
                <a:gd name="T14" fmla="*/ 2147483647 w 998"/>
                <a:gd name="T15" fmla="*/ 2147483647 h 956"/>
                <a:gd name="T16" fmla="*/ 2147483647 w 998"/>
                <a:gd name="T17" fmla="*/ 2147483647 h 956"/>
                <a:gd name="T18" fmla="*/ 2147483647 w 998"/>
                <a:gd name="T19" fmla="*/ 2147483647 h 956"/>
                <a:gd name="T20" fmla="*/ 2147483647 w 998"/>
                <a:gd name="T21" fmla="*/ 2147483647 h 956"/>
                <a:gd name="T22" fmla="*/ 2147483647 w 998"/>
                <a:gd name="T23" fmla="*/ 2147483647 h 956"/>
                <a:gd name="T24" fmla="*/ 2147483647 w 998"/>
                <a:gd name="T25" fmla="*/ 2147483647 h 956"/>
                <a:gd name="T26" fmla="*/ 2147483647 w 998"/>
                <a:gd name="T27" fmla="*/ 2147483647 h 956"/>
                <a:gd name="T28" fmla="*/ 2147483647 w 998"/>
                <a:gd name="T29" fmla="*/ 2147483647 h 956"/>
                <a:gd name="T30" fmla="*/ 2147483647 w 998"/>
                <a:gd name="T31" fmla="*/ 2147483647 h 956"/>
                <a:gd name="T32" fmla="*/ 2147483647 w 998"/>
                <a:gd name="T33" fmla="*/ 2147483647 h 956"/>
                <a:gd name="T34" fmla="*/ 2147483647 w 998"/>
                <a:gd name="T35" fmla="*/ 2147483647 h 956"/>
                <a:gd name="T36" fmla="*/ 2147483647 w 998"/>
                <a:gd name="T37" fmla="*/ 2147483647 h 956"/>
                <a:gd name="T38" fmla="*/ 2147483647 w 998"/>
                <a:gd name="T39" fmla="*/ 2147483647 h 956"/>
                <a:gd name="T40" fmla="*/ 2147483647 w 998"/>
                <a:gd name="T41" fmla="*/ 2147483647 h 956"/>
                <a:gd name="T42" fmla="*/ 0 w 998"/>
                <a:gd name="T43" fmla="*/ 2147483647 h 956"/>
                <a:gd name="T44" fmla="*/ 0 w 998"/>
                <a:gd name="T45" fmla="*/ 2147483647 h 956"/>
                <a:gd name="T46" fmla="*/ 2147483647 w 998"/>
                <a:gd name="T47" fmla="*/ 2147483647 h 956"/>
                <a:gd name="T48" fmla="*/ 2147483647 w 998"/>
                <a:gd name="T49" fmla="*/ 2147483647 h 956"/>
                <a:gd name="T50" fmla="*/ 2147483647 w 998"/>
                <a:gd name="T51" fmla="*/ 2147483647 h 956"/>
                <a:gd name="T52" fmla="*/ 2147483647 w 998"/>
                <a:gd name="T53" fmla="*/ 2147483647 h 956"/>
                <a:gd name="T54" fmla="*/ 2147483647 w 998"/>
                <a:gd name="T55" fmla="*/ 2147483647 h 956"/>
                <a:gd name="T56" fmla="*/ 2147483647 w 998"/>
                <a:gd name="T57" fmla="*/ 2147483647 h 956"/>
                <a:gd name="T58" fmla="*/ 2147483647 w 998"/>
                <a:gd name="T59" fmla="*/ 2147483647 h 956"/>
                <a:gd name="T60" fmla="*/ 2147483647 w 998"/>
                <a:gd name="T61" fmla="*/ 2147483647 h 956"/>
                <a:gd name="T62" fmla="*/ 2147483647 w 998"/>
                <a:gd name="T63" fmla="*/ 2147483647 h 956"/>
                <a:gd name="T64" fmla="*/ 2147483647 w 998"/>
                <a:gd name="T65" fmla="*/ 2147483647 h 956"/>
                <a:gd name="T66" fmla="*/ 2147483647 w 998"/>
                <a:gd name="T67" fmla="*/ 2147483647 h 956"/>
                <a:gd name="T68" fmla="*/ 2147483647 w 998"/>
                <a:gd name="T69" fmla="*/ 2147483647 h 956"/>
                <a:gd name="T70" fmla="*/ 2147483647 w 998"/>
                <a:gd name="T71" fmla="*/ 2147483647 h 956"/>
                <a:gd name="T72" fmla="*/ 2147483647 w 998"/>
                <a:gd name="T73" fmla="*/ 2147483647 h 956"/>
                <a:gd name="T74" fmla="*/ 2147483647 w 998"/>
                <a:gd name="T75" fmla="*/ 2147483647 h 956"/>
                <a:gd name="T76" fmla="*/ 2147483647 w 998"/>
                <a:gd name="T77" fmla="*/ 0 h 956"/>
                <a:gd name="T78" fmla="*/ 2147483647 w 998"/>
                <a:gd name="T79" fmla="*/ 2147483647 h 956"/>
                <a:gd name="T80" fmla="*/ 2147483647 w 998"/>
                <a:gd name="T81" fmla="*/ 2147483647 h 956"/>
                <a:gd name="T82" fmla="*/ 2147483647 w 998"/>
                <a:gd name="T83" fmla="*/ 2147483647 h 956"/>
                <a:gd name="T84" fmla="*/ 2147483647 w 998"/>
                <a:gd name="T85" fmla="*/ 2147483647 h 956"/>
                <a:gd name="T86" fmla="*/ 2147483647 w 998"/>
                <a:gd name="T87" fmla="*/ 2147483647 h 956"/>
                <a:gd name="T88" fmla="*/ 2147483647 w 998"/>
                <a:gd name="T89" fmla="*/ 2147483647 h 956"/>
                <a:gd name="T90" fmla="*/ 2147483647 w 998"/>
                <a:gd name="T91" fmla="*/ 2147483647 h 956"/>
                <a:gd name="T92" fmla="*/ 2147483647 w 998"/>
                <a:gd name="T93" fmla="*/ 2147483647 h 956"/>
                <a:gd name="T94" fmla="*/ 2147483647 w 998"/>
                <a:gd name="T95" fmla="*/ 2147483647 h 956"/>
                <a:gd name="T96" fmla="*/ 2147483647 w 998"/>
                <a:gd name="T97" fmla="*/ 2147483647 h 956"/>
                <a:gd name="T98" fmla="*/ 2147483647 w 998"/>
                <a:gd name="T99" fmla="*/ 2147483647 h 956"/>
                <a:gd name="T100" fmla="*/ 2147483647 w 998"/>
                <a:gd name="T101" fmla="*/ 2147483647 h 956"/>
                <a:gd name="T102" fmla="*/ 2147483647 w 998"/>
                <a:gd name="T103" fmla="*/ 2147483647 h 956"/>
                <a:gd name="T104" fmla="*/ 2147483647 w 998"/>
                <a:gd name="T105" fmla="*/ 2147483647 h 956"/>
                <a:gd name="T106" fmla="*/ 2147483647 w 998"/>
                <a:gd name="T107" fmla="*/ 2147483647 h 956"/>
                <a:gd name="T108" fmla="*/ 2147483647 w 998"/>
                <a:gd name="T109" fmla="*/ 2147483647 h 956"/>
                <a:gd name="T110" fmla="*/ 2147483647 w 998"/>
                <a:gd name="T111" fmla="*/ 2147483647 h 956"/>
                <a:gd name="T112" fmla="*/ 2147483647 w 998"/>
                <a:gd name="T113" fmla="*/ 2147483647 h 95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98"/>
                <a:gd name="T172" fmla="*/ 0 h 956"/>
                <a:gd name="T173" fmla="*/ 998 w 998"/>
                <a:gd name="T174" fmla="*/ 956 h 95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98" h="956">
                  <a:moveTo>
                    <a:pt x="531" y="546"/>
                  </a:moveTo>
                  <a:lnTo>
                    <a:pt x="528" y="523"/>
                  </a:lnTo>
                  <a:lnTo>
                    <a:pt x="524" y="489"/>
                  </a:lnTo>
                  <a:lnTo>
                    <a:pt x="524" y="459"/>
                  </a:lnTo>
                  <a:lnTo>
                    <a:pt x="526" y="427"/>
                  </a:lnTo>
                  <a:lnTo>
                    <a:pt x="530" y="394"/>
                  </a:lnTo>
                  <a:lnTo>
                    <a:pt x="528" y="392"/>
                  </a:lnTo>
                  <a:lnTo>
                    <a:pt x="499" y="390"/>
                  </a:lnTo>
                  <a:lnTo>
                    <a:pt x="471" y="380"/>
                  </a:lnTo>
                  <a:lnTo>
                    <a:pt x="444" y="369"/>
                  </a:lnTo>
                  <a:lnTo>
                    <a:pt x="420" y="355"/>
                  </a:lnTo>
                  <a:lnTo>
                    <a:pt x="395" y="341"/>
                  </a:lnTo>
                  <a:lnTo>
                    <a:pt x="372" y="321"/>
                  </a:lnTo>
                  <a:lnTo>
                    <a:pt x="352" y="300"/>
                  </a:lnTo>
                  <a:lnTo>
                    <a:pt x="335" y="278"/>
                  </a:lnTo>
                  <a:lnTo>
                    <a:pt x="312" y="282"/>
                  </a:lnTo>
                  <a:lnTo>
                    <a:pt x="283" y="286"/>
                  </a:lnTo>
                  <a:lnTo>
                    <a:pt x="253" y="286"/>
                  </a:lnTo>
                  <a:lnTo>
                    <a:pt x="230" y="282"/>
                  </a:lnTo>
                  <a:lnTo>
                    <a:pt x="196" y="250"/>
                  </a:lnTo>
                  <a:lnTo>
                    <a:pt x="136" y="236"/>
                  </a:lnTo>
                  <a:lnTo>
                    <a:pt x="0" y="124"/>
                  </a:lnTo>
                  <a:lnTo>
                    <a:pt x="0" y="115"/>
                  </a:lnTo>
                  <a:lnTo>
                    <a:pt x="1" y="101"/>
                  </a:lnTo>
                  <a:lnTo>
                    <a:pt x="5" y="87"/>
                  </a:lnTo>
                  <a:lnTo>
                    <a:pt x="14" y="76"/>
                  </a:lnTo>
                  <a:lnTo>
                    <a:pt x="24" y="66"/>
                  </a:lnTo>
                  <a:lnTo>
                    <a:pt x="37" y="57"/>
                  </a:lnTo>
                  <a:lnTo>
                    <a:pt x="51" y="50"/>
                  </a:lnTo>
                  <a:lnTo>
                    <a:pt x="67" y="44"/>
                  </a:lnTo>
                  <a:lnTo>
                    <a:pt x="90" y="43"/>
                  </a:lnTo>
                  <a:lnTo>
                    <a:pt x="109" y="41"/>
                  </a:lnTo>
                  <a:lnTo>
                    <a:pt x="134" y="39"/>
                  </a:lnTo>
                  <a:lnTo>
                    <a:pt x="198" y="39"/>
                  </a:lnTo>
                  <a:lnTo>
                    <a:pt x="241" y="23"/>
                  </a:lnTo>
                  <a:lnTo>
                    <a:pt x="273" y="12"/>
                  </a:lnTo>
                  <a:lnTo>
                    <a:pt x="301" y="7"/>
                  </a:lnTo>
                  <a:lnTo>
                    <a:pt x="324" y="2"/>
                  </a:lnTo>
                  <a:lnTo>
                    <a:pt x="351" y="0"/>
                  </a:lnTo>
                  <a:lnTo>
                    <a:pt x="379" y="2"/>
                  </a:lnTo>
                  <a:lnTo>
                    <a:pt x="407" y="7"/>
                  </a:lnTo>
                  <a:lnTo>
                    <a:pt x="432" y="12"/>
                  </a:lnTo>
                  <a:lnTo>
                    <a:pt x="457" y="23"/>
                  </a:lnTo>
                  <a:lnTo>
                    <a:pt x="753" y="137"/>
                  </a:lnTo>
                  <a:lnTo>
                    <a:pt x="771" y="147"/>
                  </a:lnTo>
                  <a:lnTo>
                    <a:pt x="788" y="160"/>
                  </a:lnTo>
                  <a:lnTo>
                    <a:pt x="803" y="174"/>
                  </a:lnTo>
                  <a:lnTo>
                    <a:pt x="815" y="190"/>
                  </a:lnTo>
                  <a:lnTo>
                    <a:pt x="826" y="206"/>
                  </a:lnTo>
                  <a:lnTo>
                    <a:pt x="836" y="225"/>
                  </a:lnTo>
                  <a:lnTo>
                    <a:pt x="847" y="247"/>
                  </a:lnTo>
                  <a:lnTo>
                    <a:pt x="852" y="271"/>
                  </a:lnTo>
                  <a:lnTo>
                    <a:pt x="982" y="825"/>
                  </a:lnTo>
                  <a:lnTo>
                    <a:pt x="983" y="846"/>
                  </a:lnTo>
                  <a:lnTo>
                    <a:pt x="992" y="901"/>
                  </a:lnTo>
                  <a:lnTo>
                    <a:pt x="998" y="956"/>
                  </a:lnTo>
                  <a:lnTo>
                    <a:pt x="531" y="546"/>
                  </a:lnTo>
                </a:path>
              </a:pathLst>
            </a:custGeom>
            <a:noFill/>
            <a:ln w="0" cap="sq">
              <a:solidFill>
                <a:srgbClr val="000000"/>
              </a:solidFill>
              <a:miter lim="800000"/>
              <a:headEnd/>
              <a:tailEnd/>
            </a:ln>
          </p:spPr>
          <p:txBody>
            <a:bodyPr/>
            <a:lstStyle/>
            <a:p>
              <a:endParaRPr lang="en-US"/>
            </a:p>
          </p:txBody>
        </p:sp>
        <p:sp>
          <p:nvSpPr>
            <p:cNvPr id="53470" name="Freeform 224"/>
            <p:cNvSpPr>
              <a:spLocks/>
            </p:cNvSpPr>
            <p:nvPr/>
          </p:nvSpPr>
          <p:spPr bwMode="auto">
            <a:xfrm>
              <a:off x="7315524" y="2222521"/>
              <a:ext cx="424744" cy="425450"/>
            </a:xfrm>
            <a:custGeom>
              <a:avLst/>
              <a:gdLst>
                <a:gd name="T0" fmla="*/ 2147483647 w 301"/>
                <a:gd name="T1" fmla="*/ 2147483647 h 268"/>
                <a:gd name="T2" fmla="*/ 2147483647 w 301"/>
                <a:gd name="T3" fmla="*/ 2147483647 h 268"/>
                <a:gd name="T4" fmla="*/ 2147483647 w 301"/>
                <a:gd name="T5" fmla="*/ 2147483647 h 268"/>
                <a:gd name="T6" fmla="*/ 2147483647 w 301"/>
                <a:gd name="T7" fmla="*/ 2147483647 h 268"/>
                <a:gd name="T8" fmla="*/ 2147483647 w 301"/>
                <a:gd name="T9" fmla="*/ 2147483647 h 268"/>
                <a:gd name="T10" fmla="*/ 2147483647 w 301"/>
                <a:gd name="T11" fmla="*/ 2147483647 h 268"/>
                <a:gd name="T12" fmla="*/ 2147483647 w 301"/>
                <a:gd name="T13" fmla="*/ 2147483647 h 268"/>
                <a:gd name="T14" fmla="*/ 2147483647 w 301"/>
                <a:gd name="T15" fmla="*/ 2147483647 h 268"/>
                <a:gd name="T16" fmla="*/ 2147483647 w 301"/>
                <a:gd name="T17" fmla="*/ 2147483647 h 268"/>
                <a:gd name="T18" fmla="*/ 2147483647 w 301"/>
                <a:gd name="T19" fmla="*/ 2147483647 h 268"/>
                <a:gd name="T20" fmla="*/ 2147483647 w 301"/>
                <a:gd name="T21" fmla="*/ 2147483647 h 268"/>
                <a:gd name="T22" fmla="*/ 2147483647 w 301"/>
                <a:gd name="T23" fmla="*/ 2147483647 h 268"/>
                <a:gd name="T24" fmla="*/ 2147483647 w 301"/>
                <a:gd name="T25" fmla="*/ 2147483647 h 268"/>
                <a:gd name="T26" fmla="*/ 2147483647 w 301"/>
                <a:gd name="T27" fmla="*/ 2147483647 h 268"/>
                <a:gd name="T28" fmla="*/ 2147483647 w 301"/>
                <a:gd name="T29" fmla="*/ 0 h 268"/>
                <a:gd name="T30" fmla="*/ 2147483647 w 301"/>
                <a:gd name="T31" fmla="*/ 2147483647 h 268"/>
                <a:gd name="T32" fmla="*/ 2147483647 w 301"/>
                <a:gd name="T33" fmla="*/ 2147483647 h 268"/>
                <a:gd name="T34" fmla="*/ 2147483647 w 301"/>
                <a:gd name="T35" fmla="*/ 2147483647 h 268"/>
                <a:gd name="T36" fmla="*/ 0 w 301"/>
                <a:gd name="T37" fmla="*/ 2147483647 h 268"/>
                <a:gd name="T38" fmla="*/ 2147483647 w 301"/>
                <a:gd name="T39" fmla="*/ 2147483647 h 26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1"/>
                <a:gd name="T61" fmla="*/ 0 h 268"/>
                <a:gd name="T62" fmla="*/ 301 w 301"/>
                <a:gd name="T63" fmla="*/ 268 h 26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1" h="268">
                  <a:moveTo>
                    <a:pt x="301" y="268"/>
                  </a:moveTo>
                  <a:lnTo>
                    <a:pt x="298" y="245"/>
                  </a:lnTo>
                  <a:lnTo>
                    <a:pt x="294" y="211"/>
                  </a:lnTo>
                  <a:lnTo>
                    <a:pt x="294" y="181"/>
                  </a:lnTo>
                  <a:lnTo>
                    <a:pt x="296" y="149"/>
                  </a:lnTo>
                  <a:lnTo>
                    <a:pt x="300" y="116"/>
                  </a:lnTo>
                  <a:lnTo>
                    <a:pt x="298" y="114"/>
                  </a:lnTo>
                  <a:lnTo>
                    <a:pt x="269" y="112"/>
                  </a:lnTo>
                  <a:lnTo>
                    <a:pt x="241" y="102"/>
                  </a:lnTo>
                  <a:lnTo>
                    <a:pt x="214" y="91"/>
                  </a:lnTo>
                  <a:lnTo>
                    <a:pt x="190" y="77"/>
                  </a:lnTo>
                  <a:lnTo>
                    <a:pt x="165" y="63"/>
                  </a:lnTo>
                  <a:lnTo>
                    <a:pt x="142" y="43"/>
                  </a:lnTo>
                  <a:lnTo>
                    <a:pt x="122" y="22"/>
                  </a:lnTo>
                  <a:lnTo>
                    <a:pt x="105" y="0"/>
                  </a:lnTo>
                  <a:lnTo>
                    <a:pt x="82" y="4"/>
                  </a:lnTo>
                  <a:lnTo>
                    <a:pt x="53" y="8"/>
                  </a:lnTo>
                  <a:lnTo>
                    <a:pt x="23" y="8"/>
                  </a:lnTo>
                  <a:lnTo>
                    <a:pt x="0" y="4"/>
                  </a:lnTo>
                  <a:lnTo>
                    <a:pt x="301" y="268"/>
                  </a:lnTo>
                  <a:close/>
                </a:path>
              </a:pathLst>
            </a:custGeom>
            <a:solidFill>
              <a:srgbClr val="FFC4AB"/>
            </a:solidFill>
            <a:ln w="9525">
              <a:noFill/>
              <a:round/>
              <a:headEnd/>
              <a:tailEnd/>
            </a:ln>
          </p:spPr>
          <p:txBody>
            <a:bodyPr/>
            <a:lstStyle/>
            <a:p>
              <a:endParaRPr lang="en-US"/>
            </a:p>
          </p:txBody>
        </p:sp>
        <p:sp>
          <p:nvSpPr>
            <p:cNvPr id="53471" name="Freeform 225"/>
            <p:cNvSpPr>
              <a:spLocks/>
            </p:cNvSpPr>
            <p:nvPr/>
          </p:nvSpPr>
          <p:spPr bwMode="auto">
            <a:xfrm>
              <a:off x="7315524" y="2222521"/>
              <a:ext cx="424744" cy="425450"/>
            </a:xfrm>
            <a:custGeom>
              <a:avLst/>
              <a:gdLst>
                <a:gd name="T0" fmla="*/ 2147483647 w 301"/>
                <a:gd name="T1" fmla="*/ 2147483647 h 268"/>
                <a:gd name="T2" fmla="*/ 2147483647 w 301"/>
                <a:gd name="T3" fmla="*/ 2147483647 h 268"/>
                <a:gd name="T4" fmla="*/ 2147483647 w 301"/>
                <a:gd name="T5" fmla="*/ 2147483647 h 268"/>
                <a:gd name="T6" fmla="*/ 2147483647 w 301"/>
                <a:gd name="T7" fmla="*/ 2147483647 h 268"/>
                <a:gd name="T8" fmla="*/ 2147483647 w 301"/>
                <a:gd name="T9" fmla="*/ 2147483647 h 268"/>
                <a:gd name="T10" fmla="*/ 2147483647 w 301"/>
                <a:gd name="T11" fmla="*/ 2147483647 h 268"/>
                <a:gd name="T12" fmla="*/ 2147483647 w 301"/>
                <a:gd name="T13" fmla="*/ 2147483647 h 268"/>
                <a:gd name="T14" fmla="*/ 2147483647 w 301"/>
                <a:gd name="T15" fmla="*/ 2147483647 h 268"/>
                <a:gd name="T16" fmla="*/ 2147483647 w 301"/>
                <a:gd name="T17" fmla="*/ 2147483647 h 268"/>
                <a:gd name="T18" fmla="*/ 2147483647 w 301"/>
                <a:gd name="T19" fmla="*/ 2147483647 h 268"/>
                <a:gd name="T20" fmla="*/ 2147483647 w 301"/>
                <a:gd name="T21" fmla="*/ 2147483647 h 268"/>
                <a:gd name="T22" fmla="*/ 2147483647 w 301"/>
                <a:gd name="T23" fmla="*/ 2147483647 h 268"/>
                <a:gd name="T24" fmla="*/ 2147483647 w 301"/>
                <a:gd name="T25" fmla="*/ 2147483647 h 268"/>
                <a:gd name="T26" fmla="*/ 2147483647 w 301"/>
                <a:gd name="T27" fmla="*/ 2147483647 h 268"/>
                <a:gd name="T28" fmla="*/ 2147483647 w 301"/>
                <a:gd name="T29" fmla="*/ 0 h 268"/>
                <a:gd name="T30" fmla="*/ 2147483647 w 301"/>
                <a:gd name="T31" fmla="*/ 2147483647 h 268"/>
                <a:gd name="T32" fmla="*/ 2147483647 w 301"/>
                <a:gd name="T33" fmla="*/ 2147483647 h 268"/>
                <a:gd name="T34" fmla="*/ 2147483647 w 301"/>
                <a:gd name="T35" fmla="*/ 2147483647 h 268"/>
                <a:gd name="T36" fmla="*/ 0 w 301"/>
                <a:gd name="T37" fmla="*/ 2147483647 h 268"/>
                <a:gd name="T38" fmla="*/ 2147483647 w 301"/>
                <a:gd name="T39" fmla="*/ 2147483647 h 26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1"/>
                <a:gd name="T61" fmla="*/ 0 h 268"/>
                <a:gd name="T62" fmla="*/ 301 w 301"/>
                <a:gd name="T63" fmla="*/ 268 h 26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1" h="268">
                  <a:moveTo>
                    <a:pt x="301" y="268"/>
                  </a:moveTo>
                  <a:lnTo>
                    <a:pt x="298" y="245"/>
                  </a:lnTo>
                  <a:lnTo>
                    <a:pt x="294" y="211"/>
                  </a:lnTo>
                  <a:lnTo>
                    <a:pt x="294" y="181"/>
                  </a:lnTo>
                  <a:lnTo>
                    <a:pt x="296" y="149"/>
                  </a:lnTo>
                  <a:lnTo>
                    <a:pt x="300" y="116"/>
                  </a:lnTo>
                  <a:lnTo>
                    <a:pt x="298" y="114"/>
                  </a:lnTo>
                  <a:lnTo>
                    <a:pt x="269" y="112"/>
                  </a:lnTo>
                  <a:lnTo>
                    <a:pt x="241" y="102"/>
                  </a:lnTo>
                  <a:lnTo>
                    <a:pt x="214" y="91"/>
                  </a:lnTo>
                  <a:lnTo>
                    <a:pt x="190" y="77"/>
                  </a:lnTo>
                  <a:lnTo>
                    <a:pt x="165" y="63"/>
                  </a:lnTo>
                  <a:lnTo>
                    <a:pt x="142" y="43"/>
                  </a:lnTo>
                  <a:lnTo>
                    <a:pt x="122" y="22"/>
                  </a:lnTo>
                  <a:lnTo>
                    <a:pt x="105" y="0"/>
                  </a:lnTo>
                  <a:lnTo>
                    <a:pt x="82" y="4"/>
                  </a:lnTo>
                  <a:lnTo>
                    <a:pt x="53" y="8"/>
                  </a:lnTo>
                  <a:lnTo>
                    <a:pt x="23" y="8"/>
                  </a:lnTo>
                  <a:lnTo>
                    <a:pt x="0" y="4"/>
                  </a:lnTo>
                  <a:lnTo>
                    <a:pt x="301" y="268"/>
                  </a:lnTo>
                </a:path>
              </a:pathLst>
            </a:custGeom>
            <a:noFill/>
            <a:ln w="0" cap="sq">
              <a:solidFill>
                <a:srgbClr val="000000"/>
              </a:solidFill>
              <a:miter lim="800000"/>
              <a:headEnd/>
              <a:tailEnd/>
            </a:ln>
          </p:spPr>
          <p:txBody>
            <a:bodyPr/>
            <a:lstStyle/>
            <a:p>
              <a:endParaRPr lang="en-US"/>
            </a:p>
          </p:txBody>
        </p:sp>
        <p:sp>
          <p:nvSpPr>
            <p:cNvPr id="53472" name="Freeform 226"/>
            <p:cNvSpPr>
              <a:spLocks/>
            </p:cNvSpPr>
            <p:nvPr/>
          </p:nvSpPr>
          <p:spPr bwMode="auto">
            <a:xfrm>
              <a:off x="6494260" y="2073297"/>
              <a:ext cx="1814689" cy="2674937"/>
            </a:xfrm>
            <a:custGeom>
              <a:avLst/>
              <a:gdLst>
                <a:gd name="T0" fmla="*/ 2147483647 w 1286"/>
                <a:gd name="T1" fmla="*/ 2147483647 h 1685"/>
                <a:gd name="T2" fmla="*/ 2147483647 w 1286"/>
                <a:gd name="T3" fmla="*/ 2147483647 h 1685"/>
                <a:gd name="T4" fmla="*/ 2147483647 w 1286"/>
                <a:gd name="T5" fmla="*/ 2147483647 h 1685"/>
                <a:gd name="T6" fmla="*/ 2147483647 w 1286"/>
                <a:gd name="T7" fmla="*/ 2147483647 h 1685"/>
                <a:gd name="T8" fmla="*/ 2147483647 w 1286"/>
                <a:gd name="T9" fmla="*/ 2147483647 h 1685"/>
                <a:gd name="T10" fmla="*/ 2147483647 w 1286"/>
                <a:gd name="T11" fmla="*/ 2147483647 h 1685"/>
                <a:gd name="T12" fmla="*/ 2147483647 w 1286"/>
                <a:gd name="T13" fmla="*/ 2147483647 h 1685"/>
                <a:gd name="T14" fmla="*/ 2147483647 w 1286"/>
                <a:gd name="T15" fmla="*/ 2147483647 h 1685"/>
                <a:gd name="T16" fmla="*/ 2147483647 w 1286"/>
                <a:gd name="T17" fmla="*/ 2147483647 h 1685"/>
                <a:gd name="T18" fmla="*/ 2147483647 w 1286"/>
                <a:gd name="T19" fmla="*/ 2147483647 h 1685"/>
                <a:gd name="T20" fmla="*/ 2147483647 w 1286"/>
                <a:gd name="T21" fmla="*/ 2147483647 h 1685"/>
                <a:gd name="T22" fmla="*/ 2147483647 w 1286"/>
                <a:gd name="T23" fmla="*/ 2147483647 h 1685"/>
                <a:gd name="T24" fmla="*/ 2147483647 w 1286"/>
                <a:gd name="T25" fmla="*/ 2147483647 h 1685"/>
                <a:gd name="T26" fmla="*/ 2147483647 w 1286"/>
                <a:gd name="T27" fmla="*/ 2147483647 h 1685"/>
                <a:gd name="T28" fmla="*/ 2147483647 w 1286"/>
                <a:gd name="T29" fmla="*/ 2147483647 h 1685"/>
                <a:gd name="T30" fmla="*/ 2147483647 w 1286"/>
                <a:gd name="T31" fmla="*/ 2147483647 h 1685"/>
                <a:gd name="T32" fmla="*/ 2147483647 w 1286"/>
                <a:gd name="T33" fmla="*/ 2147483647 h 1685"/>
                <a:gd name="T34" fmla="*/ 2147483647 w 1286"/>
                <a:gd name="T35" fmla="*/ 2147483647 h 1685"/>
                <a:gd name="T36" fmla="*/ 2147483647 w 1286"/>
                <a:gd name="T37" fmla="*/ 2147483647 h 1685"/>
                <a:gd name="T38" fmla="*/ 2147483647 w 1286"/>
                <a:gd name="T39" fmla="*/ 2147483647 h 1685"/>
                <a:gd name="T40" fmla="*/ 2147483647 w 1286"/>
                <a:gd name="T41" fmla="*/ 2147483647 h 1685"/>
                <a:gd name="T42" fmla="*/ 2147483647 w 1286"/>
                <a:gd name="T43" fmla="*/ 2147483647 h 1685"/>
                <a:gd name="T44" fmla="*/ 2147483647 w 1286"/>
                <a:gd name="T45" fmla="*/ 2147483647 h 1685"/>
                <a:gd name="T46" fmla="*/ 2147483647 w 1286"/>
                <a:gd name="T47" fmla="*/ 2147483647 h 1685"/>
                <a:gd name="T48" fmla="*/ 2147483647 w 1286"/>
                <a:gd name="T49" fmla="*/ 2147483647 h 1685"/>
                <a:gd name="T50" fmla="*/ 2147483647 w 1286"/>
                <a:gd name="T51" fmla="*/ 2147483647 h 1685"/>
                <a:gd name="T52" fmla="*/ 2147483647 w 1286"/>
                <a:gd name="T53" fmla="*/ 2147483647 h 1685"/>
                <a:gd name="T54" fmla="*/ 2147483647 w 1286"/>
                <a:gd name="T55" fmla="*/ 2147483647 h 1685"/>
                <a:gd name="T56" fmla="*/ 2147483647 w 1286"/>
                <a:gd name="T57" fmla="*/ 2147483647 h 1685"/>
                <a:gd name="T58" fmla="*/ 2147483647 w 1286"/>
                <a:gd name="T59" fmla="*/ 2147483647 h 1685"/>
                <a:gd name="T60" fmla="*/ 2147483647 w 1286"/>
                <a:gd name="T61" fmla="*/ 2147483647 h 1685"/>
                <a:gd name="T62" fmla="*/ 2147483647 w 1286"/>
                <a:gd name="T63" fmla="*/ 2147483647 h 1685"/>
                <a:gd name="T64" fmla="*/ 2147483647 w 1286"/>
                <a:gd name="T65" fmla="*/ 2147483647 h 1685"/>
                <a:gd name="T66" fmla="*/ 2147483647 w 1286"/>
                <a:gd name="T67" fmla="*/ 2147483647 h 1685"/>
                <a:gd name="T68" fmla="*/ 2147483647 w 1286"/>
                <a:gd name="T69" fmla="*/ 2147483647 h 1685"/>
                <a:gd name="T70" fmla="*/ 2147483647 w 1286"/>
                <a:gd name="T71" fmla="*/ 2147483647 h 1685"/>
                <a:gd name="T72" fmla="*/ 2147483647 w 1286"/>
                <a:gd name="T73" fmla="*/ 2147483647 h 1685"/>
                <a:gd name="T74" fmla="*/ 2147483647 w 1286"/>
                <a:gd name="T75" fmla="*/ 2147483647 h 1685"/>
                <a:gd name="T76" fmla="*/ 2147483647 w 1286"/>
                <a:gd name="T77" fmla="*/ 2147483647 h 168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6"/>
                <a:gd name="T118" fmla="*/ 0 h 1685"/>
                <a:gd name="T119" fmla="*/ 1286 w 1286"/>
                <a:gd name="T120" fmla="*/ 1685 h 168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6" h="1685">
                  <a:moveTo>
                    <a:pt x="188" y="749"/>
                  </a:moveTo>
                  <a:lnTo>
                    <a:pt x="165" y="825"/>
                  </a:lnTo>
                  <a:lnTo>
                    <a:pt x="137" y="899"/>
                  </a:lnTo>
                  <a:lnTo>
                    <a:pt x="103" y="974"/>
                  </a:lnTo>
                  <a:lnTo>
                    <a:pt x="75" y="1045"/>
                  </a:lnTo>
                  <a:lnTo>
                    <a:pt x="48" y="1118"/>
                  </a:lnTo>
                  <a:lnTo>
                    <a:pt x="32" y="1173"/>
                  </a:lnTo>
                  <a:lnTo>
                    <a:pt x="20" y="1222"/>
                  </a:lnTo>
                  <a:lnTo>
                    <a:pt x="9" y="1275"/>
                  </a:lnTo>
                  <a:lnTo>
                    <a:pt x="2" y="1325"/>
                  </a:lnTo>
                  <a:lnTo>
                    <a:pt x="0" y="1376"/>
                  </a:lnTo>
                  <a:lnTo>
                    <a:pt x="6" y="1426"/>
                  </a:lnTo>
                  <a:lnTo>
                    <a:pt x="15" y="1478"/>
                  </a:lnTo>
                  <a:lnTo>
                    <a:pt x="25" y="1520"/>
                  </a:lnTo>
                  <a:lnTo>
                    <a:pt x="36" y="1552"/>
                  </a:lnTo>
                  <a:lnTo>
                    <a:pt x="43" y="1584"/>
                  </a:lnTo>
                  <a:lnTo>
                    <a:pt x="43" y="1650"/>
                  </a:lnTo>
                  <a:lnTo>
                    <a:pt x="36" y="1685"/>
                  </a:lnTo>
                  <a:lnTo>
                    <a:pt x="777" y="1685"/>
                  </a:lnTo>
                  <a:lnTo>
                    <a:pt x="816" y="1596"/>
                  </a:lnTo>
                  <a:lnTo>
                    <a:pt x="869" y="1485"/>
                  </a:lnTo>
                  <a:lnTo>
                    <a:pt x="928" y="1375"/>
                  </a:lnTo>
                  <a:lnTo>
                    <a:pt x="990" y="1268"/>
                  </a:lnTo>
                  <a:lnTo>
                    <a:pt x="1059" y="1164"/>
                  </a:lnTo>
                  <a:lnTo>
                    <a:pt x="1130" y="1064"/>
                  </a:lnTo>
                  <a:lnTo>
                    <a:pt x="1206" y="969"/>
                  </a:lnTo>
                  <a:lnTo>
                    <a:pt x="1286" y="876"/>
                  </a:lnTo>
                  <a:lnTo>
                    <a:pt x="972" y="625"/>
                  </a:lnTo>
                  <a:lnTo>
                    <a:pt x="933" y="596"/>
                  </a:lnTo>
                  <a:lnTo>
                    <a:pt x="892" y="573"/>
                  </a:lnTo>
                  <a:lnTo>
                    <a:pt x="846" y="552"/>
                  </a:lnTo>
                  <a:lnTo>
                    <a:pt x="804" y="536"/>
                  </a:lnTo>
                  <a:lnTo>
                    <a:pt x="752" y="637"/>
                  </a:lnTo>
                  <a:lnTo>
                    <a:pt x="690" y="637"/>
                  </a:lnTo>
                  <a:lnTo>
                    <a:pt x="676" y="612"/>
                  </a:lnTo>
                  <a:lnTo>
                    <a:pt x="660" y="575"/>
                  </a:lnTo>
                  <a:lnTo>
                    <a:pt x="646" y="536"/>
                  </a:lnTo>
                  <a:lnTo>
                    <a:pt x="640" y="513"/>
                  </a:lnTo>
                  <a:lnTo>
                    <a:pt x="632" y="456"/>
                  </a:lnTo>
                  <a:lnTo>
                    <a:pt x="626" y="419"/>
                  </a:lnTo>
                  <a:lnTo>
                    <a:pt x="617" y="376"/>
                  </a:lnTo>
                  <a:lnTo>
                    <a:pt x="603" y="334"/>
                  </a:lnTo>
                  <a:lnTo>
                    <a:pt x="586" y="293"/>
                  </a:lnTo>
                  <a:lnTo>
                    <a:pt x="566" y="254"/>
                  </a:lnTo>
                  <a:lnTo>
                    <a:pt x="543" y="219"/>
                  </a:lnTo>
                  <a:lnTo>
                    <a:pt x="529" y="199"/>
                  </a:lnTo>
                  <a:lnTo>
                    <a:pt x="479" y="100"/>
                  </a:lnTo>
                  <a:lnTo>
                    <a:pt x="467" y="78"/>
                  </a:lnTo>
                  <a:lnTo>
                    <a:pt x="449" y="57"/>
                  </a:lnTo>
                  <a:lnTo>
                    <a:pt x="430" y="38"/>
                  </a:lnTo>
                  <a:lnTo>
                    <a:pt x="414" y="25"/>
                  </a:lnTo>
                  <a:lnTo>
                    <a:pt x="399" y="15"/>
                  </a:lnTo>
                  <a:lnTo>
                    <a:pt x="382" y="8"/>
                  </a:lnTo>
                  <a:lnTo>
                    <a:pt x="360" y="4"/>
                  </a:lnTo>
                  <a:lnTo>
                    <a:pt x="336" y="0"/>
                  </a:lnTo>
                  <a:lnTo>
                    <a:pt x="313" y="2"/>
                  </a:lnTo>
                  <a:lnTo>
                    <a:pt x="291" y="6"/>
                  </a:lnTo>
                  <a:lnTo>
                    <a:pt x="270" y="15"/>
                  </a:lnTo>
                  <a:lnTo>
                    <a:pt x="258" y="22"/>
                  </a:lnTo>
                  <a:lnTo>
                    <a:pt x="243" y="38"/>
                  </a:lnTo>
                  <a:lnTo>
                    <a:pt x="227" y="54"/>
                  </a:lnTo>
                  <a:lnTo>
                    <a:pt x="215" y="73"/>
                  </a:lnTo>
                  <a:lnTo>
                    <a:pt x="206" y="94"/>
                  </a:lnTo>
                  <a:lnTo>
                    <a:pt x="199" y="116"/>
                  </a:lnTo>
                  <a:lnTo>
                    <a:pt x="192" y="144"/>
                  </a:lnTo>
                  <a:lnTo>
                    <a:pt x="187" y="192"/>
                  </a:lnTo>
                  <a:lnTo>
                    <a:pt x="181" y="233"/>
                  </a:lnTo>
                  <a:lnTo>
                    <a:pt x="181" y="305"/>
                  </a:lnTo>
                  <a:lnTo>
                    <a:pt x="188" y="350"/>
                  </a:lnTo>
                  <a:lnTo>
                    <a:pt x="203" y="430"/>
                  </a:lnTo>
                  <a:lnTo>
                    <a:pt x="208" y="454"/>
                  </a:lnTo>
                  <a:lnTo>
                    <a:pt x="213" y="493"/>
                  </a:lnTo>
                  <a:lnTo>
                    <a:pt x="217" y="534"/>
                  </a:lnTo>
                  <a:lnTo>
                    <a:pt x="217" y="612"/>
                  </a:lnTo>
                  <a:lnTo>
                    <a:pt x="211" y="651"/>
                  </a:lnTo>
                  <a:lnTo>
                    <a:pt x="203" y="690"/>
                  </a:lnTo>
                  <a:lnTo>
                    <a:pt x="194" y="729"/>
                  </a:lnTo>
                  <a:lnTo>
                    <a:pt x="188" y="749"/>
                  </a:lnTo>
                  <a:close/>
                </a:path>
              </a:pathLst>
            </a:custGeom>
            <a:solidFill>
              <a:srgbClr val="FFE3D6"/>
            </a:solidFill>
            <a:ln w="9525">
              <a:noFill/>
              <a:round/>
              <a:headEnd/>
              <a:tailEnd/>
            </a:ln>
          </p:spPr>
          <p:txBody>
            <a:bodyPr/>
            <a:lstStyle/>
            <a:p>
              <a:endParaRPr lang="en-US"/>
            </a:p>
          </p:txBody>
        </p:sp>
        <p:sp>
          <p:nvSpPr>
            <p:cNvPr id="53473" name="Freeform 227"/>
            <p:cNvSpPr>
              <a:spLocks/>
            </p:cNvSpPr>
            <p:nvPr/>
          </p:nvSpPr>
          <p:spPr bwMode="auto">
            <a:xfrm>
              <a:off x="6494260" y="2073297"/>
              <a:ext cx="1814689" cy="2674937"/>
            </a:xfrm>
            <a:custGeom>
              <a:avLst/>
              <a:gdLst>
                <a:gd name="T0" fmla="*/ 2147483647 w 1286"/>
                <a:gd name="T1" fmla="*/ 2147483647 h 1685"/>
                <a:gd name="T2" fmla="*/ 2147483647 w 1286"/>
                <a:gd name="T3" fmla="*/ 2147483647 h 1685"/>
                <a:gd name="T4" fmla="*/ 2147483647 w 1286"/>
                <a:gd name="T5" fmla="*/ 2147483647 h 1685"/>
                <a:gd name="T6" fmla="*/ 2147483647 w 1286"/>
                <a:gd name="T7" fmla="*/ 2147483647 h 1685"/>
                <a:gd name="T8" fmla="*/ 2147483647 w 1286"/>
                <a:gd name="T9" fmla="*/ 2147483647 h 1685"/>
                <a:gd name="T10" fmla="*/ 2147483647 w 1286"/>
                <a:gd name="T11" fmla="*/ 2147483647 h 1685"/>
                <a:gd name="T12" fmla="*/ 2147483647 w 1286"/>
                <a:gd name="T13" fmla="*/ 2147483647 h 1685"/>
                <a:gd name="T14" fmla="*/ 2147483647 w 1286"/>
                <a:gd name="T15" fmla="*/ 2147483647 h 1685"/>
                <a:gd name="T16" fmla="*/ 2147483647 w 1286"/>
                <a:gd name="T17" fmla="*/ 2147483647 h 1685"/>
                <a:gd name="T18" fmla="*/ 2147483647 w 1286"/>
                <a:gd name="T19" fmla="*/ 2147483647 h 1685"/>
                <a:gd name="T20" fmla="*/ 2147483647 w 1286"/>
                <a:gd name="T21" fmla="*/ 2147483647 h 1685"/>
                <a:gd name="T22" fmla="*/ 2147483647 w 1286"/>
                <a:gd name="T23" fmla="*/ 2147483647 h 1685"/>
                <a:gd name="T24" fmla="*/ 2147483647 w 1286"/>
                <a:gd name="T25" fmla="*/ 2147483647 h 1685"/>
                <a:gd name="T26" fmla="*/ 2147483647 w 1286"/>
                <a:gd name="T27" fmla="*/ 2147483647 h 1685"/>
                <a:gd name="T28" fmla="*/ 2147483647 w 1286"/>
                <a:gd name="T29" fmla="*/ 2147483647 h 1685"/>
                <a:gd name="T30" fmla="*/ 2147483647 w 1286"/>
                <a:gd name="T31" fmla="*/ 2147483647 h 1685"/>
                <a:gd name="T32" fmla="*/ 2147483647 w 1286"/>
                <a:gd name="T33" fmla="*/ 2147483647 h 1685"/>
                <a:gd name="T34" fmla="*/ 2147483647 w 1286"/>
                <a:gd name="T35" fmla="*/ 2147483647 h 1685"/>
                <a:gd name="T36" fmla="*/ 2147483647 w 1286"/>
                <a:gd name="T37" fmla="*/ 2147483647 h 1685"/>
                <a:gd name="T38" fmla="*/ 2147483647 w 1286"/>
                <a:gd name="T39" fmla="*/ 2147483647 h 1685"/>
                <a:gd name="T40" fmla="*/ 2147483647 w 1286"/>
                <a:gd name="T41" fmla="*/ 2147483647 h 1685"/>
                <a:gd name="T42" fmla="*/ 2147483647 w 1286"/>
                <a:gd name="T43" fmla="*/ 2147483647 h 1685"/>
                <a:gd name="T44" fmla="*/ 2147483647 w 1286"/>
                <a:gd name="T45" fmla="*/ 2147483647 h 1685"/>
                <a:gd name="T46" fmla="*/ 2147483647 w 1286"/>
                <a:gd name="T47" fmla="*/ 2147483647 h 1685"/>
                <a:gd name="T48" fmla="*/ 2147483647 w 1286"/>
                <a:gd name="T49" fmla="*/ 2147483647 h 1685"/>
                <a:gd name="T50" fmla="*/ 2147483647 w 1286"/>
                <a:gd name="T51" fmla="*/ 2147483647 h 1685"/>
                <a:gd name="T52" fmla="*/ 2147483647 w 1286"/>
                <a:gd name="T53" fmla="*/ 2147483647 h 1685"/>
                <a:gd name="T54" fmla="*/ 2147483647 w 1286"/>
                <a:gd name="T55" fmla="*/ 2147483647 h 1685"/>
                <a:gd name="T56" fmla="*/ 2147483647 w 1286"/>
                <a:gd name="T57" fmla="*/ 2147483647 h 1685"/>
                <a:gd name="T58" fmla="*/ 2147483647 w 1286"/>
                <a:gd name="T59" fmla="*/ 2147483647 h 1685"/>
                <a:gd name="T60" fmla="*/ 2147483647 w 1286"/>
                <a:gd name="T61" fmla="*/ 2147483647 h 1685"/>
                <a:gd name="T62" fmla="*/ 2147483647 w 1286"/>
                <a:gd name="T63" fmla="*/ 2147483647 h 1685"/>
                <a:gd name="T64" fmla="*/ 2147483647 w 1286"/>
                <a:gd name="T65" fmla="*/ 2147483647 h 1685"/>
                <a:gd name="T66" fmla="*/ 2147483647 w 1286"/>
                <a:gd name="T67" fmla="*/ 2147483647 h 1685"/>
                <a:gd name="T68" fmla="*/ 2147483647 w 1286"/>
                <a:gd name="T69" fmla="*/ 2147483647 h 1685"/>
                <a:gd name="T70" fmla="*/ 2147483647 w 1286"/>
                <a:gd name="T71" fmla="*/ 2147483647 h 1685"/>
                <a:gd name="T72" fmla="*/ 2147483647 w 1286"/>
                <a:gd name="T73" fmla="*/ 2147483647 h 1685"/>
                <a:gd name="T74" fmla="*/ 2147483647 w 1286"/>
                <a:gd name="T75" fmla="*/ 2147483647 h 1685"/>
                <a:gd name="T76" fmla="*/ 2147483647 w 1286"/>
                <a:gd name="T77" fmla="*/ 2147483647 h 168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6"/>
                <a:gd name="T118" fmla="*/ 0 h 1685"/>
                <a:gd name="T119" fmla="*/ 1286 w 1286"/>
                <a:gd name="T120" fmla="*/ 1685 h 168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6" h="1685">
                  <a:moveTo>
                    <a:pt x="188" y="749"/>
                  </a:moveTo>
                  <a:lnTo>
                    <a:pt x="165" y="825"/>
                  </a:lnTo>
                  <a:lnTo>
                    <a:pt x="137" y="899"/>
                  </a:lnTo>
                  <a:lnTo>
                    <a:pt x="103" y="974"/>
                  </a:lnTo>
                  <a:lnTo>
                    <a:pt x="75" y="1045"/>
                  </a:lnTo>
                  <a:lnTo>
                    <a:pt x="48" y="1118"/>
                  </a:lnTo>
                  <a:lnTo>
                    <a:pt x="32" y="1173"/>
                  </a:lnTo>
                  <a:lnTo>
                    <a:pt x="20" y="1222"/>
                  </a:lnTo>
                  <a:lnTo>
                    <a:pt x="9" y="1275"/>
                  </a:lnTo>
                  <a:lnTo>
                    <a:pt x="2" y="1325"/>
                  </a:lnTo>
                  <a:lnTo>
                    <a:pt x="0" y="1376"/>
                  </a:lnTo>
                  <a:lnTo>
                    <a:pt x="6" y="1426"/>
                  </a:lnTo>
                  <a:lnTo>
                    <a:pt x="15" y="1478"/>
                  </a:lnTo>
                  <a:lnTo>
                    <a:pt x="25" y="1520"/>
                  </a:lnTo>
                  <a:lnTo>
                    <a:pt x="36" y="1552"/>
                  </a:lnTo>
                  <a:lnTo>
                    <a:pt x="43" y="1584"/>
                  </a:lnTo>
                  <a:lnTo>
                    <a:pt x="43" y="1650"/>
                  </a:lnTo>
                  <a:lnTo>
                    <a:pt x="36" y="1685"/>
                  </a:lnTo>
                  <a:lnTo>
                    <a:pt x="777" y="1685"/>
                  </a:lnTo>
                  <a:lnTo>
                    <a:pt x="816" y="1596"/>
                  </a:lnTo>
                  <a:lnTo>
                    <a:pt x="869" y="1485"/>
                  </a:lnTo>
                  <a:lnTo>
                    <a:pt x="928" y="1375"/>
                  </a:lnTo>
                  <a:lnTo>
                    <a:pt x="990" y="1268"/>
                  </a:lnTo>
                  <a:lnTo>
                    <a:pt x="1059" y="1164"/>
                  </a:lnTo>
                  <a:lnTo>
                    <a:pt x="1130" y="1064"/>
                  </a:lnTo>
                  <a:lnTo>
                    <a:pt x="1206" y="969"/>
                  </a:lnTo>
                  <a:lnTo>
                    <a:pt x="1286" y="876"/>
                  </a:lnTo>
                  <a:lnTo>
                    <a:pt x="972" y="625"/>
                  </a:lnTo>
                  <a:lnTo>
                    <a:pt x="933" y="596"/>
                  </a:lnTo>
                  <a:lnTo>
                    <a:pt x="892" y="573"/>
                  </a:lnTo>
                  <a:lnTo>
                    <a:pt x="846" y="552"/>
                  </a:lnTo>
                  <a:lnTo>
                    <a:pt x="804" y="536"/>
                  </a:lnTo>
                  <a:lnTo>
                    <a:pt x="752" y="637"/>
                  </a:lnTo>
                  <a:lnTo>
                    <a:pt x="690" y="637"/>
                  </a:lnTo>
                  <a:lnTo>
                    <a:pt x="676" y="612"/>
                  </a:lnTo>
                  <a:lnTo>
                    <a:pt x="660" y="575"/>
                  </a:lnTo>
                  <a:lnTo>
                    <a:pt x="646" y="536"/>
                  </a:lnTo>
                  <a:lnTo>
                    <a:pt x="640" y="513"/>
                  </a:lnTo>
                  <a:lnTo>
                    <a:pt x="632" y="456"/>
                  </a:lnTo>
                  <a:lnTo>
                    <a:pt x="626" y="419"/>
                  </a:lnTo>
                  <a:lnTo>
                    <a:pt x="617" y="376"/>
                  </a:lnTo>
                  <a:lnTo>
                    <a:pt x="603" y="334"/>
                  </a:lnTo>
                  <a:lnTo>
                    <a:pt x="586" y="293"/>
                  </a:lnTo>
                  <a:lnTo>
                    <a:pt x="566" y="254"/>
                  </a:lnTo>
                  <a:lnTo>
                    <a:pt x="543" y="219"/>
                  </a:lnTo>
                  <a:lnTo>
                    <a:pt x="529" y="199"/>
                  </a:lnTo>
                  <a:lnTo>
                    <a:pt x="479" y="100"/>
                  </a:lnTo>
                  <a:lnTo>
                    <a:pt x="467" y="78"/>
                  </a:lnTo>
                  <a:lnTo>
                    <a:pt x="449" y="57"/>
                  </a:lnTo>
                  <a:lnTo>
                    <a:pt x="430" y="38"/>
                  </a:lnTo>
                  <a:lnTo>
                    <a:pt x="414" y="25"/>
                  </a:lnTo>
                  <a:lnTo>
                    <a:pt x="399" y="15"/>
                  </a:lnTo>
                  <a:lnTo>
                    <a:pt x="382" y="8"/>
                  </a:lnTo>
                  <a:lnTo>
                    <a:pt x="360" y="4"/>
                  </a:lnTo>
                  <a:lnTo>
                    <a:pt x="336" y="0"/>
                  </a:lnTo>
                  <a:lnTo>
                    <a:pt x="313" y="2"/>
                  </a:lnTo>
                  <a:lnTo>
                    <a:pt x="291" y="6"/>
                  </a:lnTo>
                  <a:lnTo>
                    <a:pt x="270" y="15"/>
                  </a:lnTo>
                  <a:lnTo>
                    <a:pt x="258" y="22"/>
                  </a:lnTo>
                  <a:lnTo>
                    <a:pt x="243" y="38"/>
                  </a:lnTo>
                  <a:lnTo>
                    <a:pt x="227" y="54"/>
                  </a:lnTo>
                  <a:lnTo>
                    <a:pt x="215" y="73"/>
                  </a:lnTo>
                  <a:lnTo>
                    <a:pt x="206" y="94"/>
                  </a:lnTo>
                  <a:lnTo>
                    <a:pt x="199" y="116"/>
                  </a:lnTo>
                  <a:lnTo>
                    <a:pt x="192" y="144"/>
                  </a:lnTo>
                  <a:lnTo>
                    <a:pt x="187" y="192"/>
                  </a:lnTo>
                  <a:lnTo>
                    <a:pt x="181" y="233"/>
                  </a:lnTo>
                  <a:lnTo>
                    <a:pt x="181" y="305"/>
                  </a:lnTo>
                  <a:lnTo>
                    <a:pt x="188" y="350"/>
                  </a:lnTo>
                  <a:lnTo>
                    <a:pt x="203" y="430"/>
                  </a:lnTo>
                  <a:lnTo>
                    <a:pt x="208" y="454"/>
                  </a:lnTo>
                  <a:lnTo>
                    <a:pt x="213" y="493"/>
                  </a:lnTo>
                  <a:lnTo>
                    <a:pt x="217" y="534"/>
                  </a:lnTo>
                  <a:lnTo>
                    <a:pt x="217" y="612"/>
                  </a:lnTo>
                  <a:lnTo>
                    <a:pt x="211" y="651"/>
                  </a:lnTo>
                  <a:lnTo>
                    <a:pt x="203" y="690"/>
                  </a:lnTo>
                  <a:lnTo>
                    <a:pt x="194" y="729"/>
                  </a:lnTo>
                  <a:lnTo>
                    <a:pt x="188" y="749"/>
                  </a:lnTo>
                </a:path>
              </a:pathLst>
            </a:custGeom>
            <a:noFill/>
            <a:ln w="0" cap="sq">
              <a:solidFill>
                <a:srgbClr val="000000"/>
              </a:solidFill>
              <a:miter lim="800000"/>
              <a:headEnd/>
              <a:tailEnd/>
            </a:ln>
          </p:spPr>
          <p:txBody>
            <a:bodyPr/>
            <a:lstStyle/>
            <a:p>
              <a:endParaRPr lang="en-US"/>
            </a:p>
          </p:txBody>
        </p:sp>
        <p:sp>
          <p:nvSpPr>
            <p:cNvPr id="53474" name="Freeform 228"/>
            <p:cNvSpPr>
              <a:spLocks/>
            </p:cNvSpPr>
            <p:nvPr/>
          </p:nvSpPr>
          <p:spPr bwMode="auto">
            <a:xfrm>
              <a:off x="7397368" y="2887683"/>
              <a:ext cx="231422" cy="196850"/>
            </a:xfrm>
            <a:custGeom>
              <a:avLst/>
              <a:gdLst>
                <a:gd name="T0" fmla="*/ 2147483647 w 164"/>
                <a:gd name="T1" fmla="*/ 2147483647 h 124"/>
                <a:gd name="T2" fmla="*/ 2147483647 w 164"/>
                <a:gd name="T3" fmla="*/ 2147483647 h 124"/>
                <a:gd name="T4" fmla="*/ 2147483647 w 164"/>
                <a:gd name="T5" fmla="*/ 2147483647 h 124"/>
                <a:gd name="T6" fmla="*/ 2147483647 w 164"/>
                <a:gd name="T7" fmla="*/ 2147483647 h 124"/>
                <a:gd name="T8" fmla="*/ 2147483647 w 164"/>
                <a:gd name="T9" fmla="*/ 2147483647 h 124"/>
                <a:gd name="T10" fmla="*/ 0 w 164"/>
                <a:gd name="T11" fmla="*/ 0 h 124"/>
                <a:gd name="T12" fmla="*/ 2147483647 w 164"/>
                <a:gd name="T13" fmla="*/ 0 h 124"/>
                <a:gd name="T14" fmla="*/ 2147483647 w 164"/>
                <a:gd name="T15" fmla="*/ 2147483647 h 124"/>
                <a:gd name="T16" fmla="*/ 2147483647 w 164"/>
                <a:gd name="T17" fmla="*/ 2147483647 h 124"/>
                <a:gd name="T18" fmla="*/ 2147483647 w 164"/>
                <a:gd name="T19" fmla="*/ 2147483647 h 124"/>
                <a:gd name="T20" fmla="*/ 2147483647 w 164"/>
                <a:gd name="T21" fmla="*/ 2147483647 h 1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4"/>
                <a:gd name="T34" fmla="*/ 0 h 124"/>
                <a:gd name="T35" fmla="*/ 164 w 164"/>
                <a:gd name="T36" fmla="*/ 124 h 1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4" h="124">
                  <a:moveTo>
                    <a:pt x="112" y="124"/>
                  </a:moveTo>
                  <a:lnTo>
                    <a:pt x="50" y="124"/>
                  </a:lnTo>
                  <a:lnTo>
                    <a:pt x="36" y="99"/>
                  </a:lnTo>
                  <a:lnTo>
                    <a:pt x="20" y="62"/>
                  </a:lnTo>
                  <a:lnTo>
                    <a:pt x="6" y="23"/>
                  </a:lnTo>
                  <a:lnTo>
                    <a:pt x="0" y="0"/>
                  </a:lnTo>
                  <a:lnTo>
                    <a:pt x="20" y="0"/>
                  </a:lnTo>
                  <a:lnTo>
                    <a:pt x="70" y="2"/>
                  </a:lnTo>
                  <a:lnTo>
                    <a:pt x="117" y="11"/>
                  </a:lnTo>
                  <a:lnTo>
                    <a:pt x="164" y="23"/>
                  </a:lnTo>
                  <a:lnTo>
                    <a:pt x="112" y="124"/>
                  </a:lnTo>
                  <a:close/>
                </a:path>
              </a:pathLst>
            </a:custGeom>
            <a:solidFill>
              <a:srgbClr val="FFC4AB"/>
            </a:solidFill>
            <a:ln w="9525">
              <a:noFill/>
              <a:round/>
              <a:headEnd/>
              <a:tailEnd/>
            </a:ln>
          </p:spPr>
          <p:txBody>
            <a:bodyPr/>
            <a:lstStyle/>
            <a:p>
              <a:endParaRPr lang="en-US"/>
            </a:p>
          </p:txBody>
        </p:sp>
        <p:sp>
          <p:nvSpPr>
            <p:cNvPr id="53475" name="Freeform 229"/>
            <p:cNvSpPr>
              <a:spLocks/>
            </p:cNvSpPr>
            <p:nvPr/>
          </p:nvSpPr>
          <p:spPr bwMode="auto">
            <a:xfrm>
              <a:off x="7397368" y="2887683"/>
              <a:ext cx="231422" cy="196850"/>
            </a:xfrm>
            <a:custGeom>
              <a:avLst/>
              <a:gdLst>
                <a:gd name="T0" fmla="*/ 2147483647 w 164"/>
                <a:gd name="T1" fmla="*/ 2147483647 h 124"/>
                <a:gd name="T2" fmla="*/ 2147483647 w 164"/>
                <a:gd name="T3" fmla="*/ 2147483647 h 124"/>
                <a:gd name="T4" fmla="*/ 2147483647 w 164"/>
                <a:gd name="T5" fmla="*/ 2147483647 h 124"/>
                <a:gd name="T6" fmla="*/ 2147483647 w 164"/>
                <a:gd name="T7" fmla="*/ 2147483647 h 124"/>
                <a:gd name="T8" fmla="*/ 2147483647 w 164"/>
                <a:gd name="T9" fmla="*/ 2147483647 h 124"/>
                <a:gd name="T10" fmla="*/ 0 w 164"/>
                <a:gd name="T11" fmla="*/ 0 h 124"/>
                <a:gd name="T12" fmla="*/ 2147483647 w 164"/>
                <a:gd name="T13" fmla="*/ 0 h 124"/>
                <a:gd name="T14" fmla="*/ 2147483647 w 164"/>
                <a:gd name="T15" fmla="*/ 2147483647 h 124"/>
                <a:gd name="T16" fmla="*/ 2147483647 w 164"/>
                <a:gd name="T17" fmla="*/ 2147483647 h 124"/>
                <a:gd name="T18" fmla="*/ 2147483647 w 164"/>
                <a:gd name="T19" fmla="*/ 2147483647 h 124"/>
                <a:gd name="T20" fmla="*/ 2147483647 w 164"/>
                <a:gd name="T21" fmla="*/ 2147483647 h 1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4"/>
                <a:gd name="T34" fmla="*/ 0 h 124"/>
                <a:gd name="T35" fmla="*/ 164 w 164"/>
                <a:gd name="T36" fmla="*/ 124 h 1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4" h="124">
                  <a:moveTo>
                    <a:pt x="112" y="124"/>
                  </a:moveTo>
                  <a:lnTo>
                    <a:pt x="50" y="124"/>
                  </a:lnTo>
                  <a:lnTo>
                    <a:pt x="36" y="99"/>
                  </a:lnTo>
                  <a:lnTo>
                    <a:pt x="20" y="62"/>
                  </a:lnTo>
                  <a:lnTo>
                    <a:pt x="6" y="23"/>
                  </a:lnTo>
                  <a:lnTo>
                    <a:pt x="0" y="0"/>
                  </a:lnTo>
                  <a:lnTo>
                    <a:pt x="20" y="0"/>
                  </a:lnTo>
                  <a:lnTo>
                    <a:pt x="70" y="2"/>
                  </a:lnTo>
                  <a:lnTo>
                    <a:pt x="117" y="11"/>
                  </a:lnTo>
                  <a:lnTo>
                    <a:pt x="164" y="23"/>
                  </a:lnTo>
                  <a:lnTo>
                    <a:pt x="112" y="124"/>
                  </a:lnTo>
                </a:path>
              </a:pathLst>
            </a:custGeom>
            <a:noFill/>
            <a:ln w="0" cap="sq">
              <a:solidFill>
                <a:srgbClr val="000000"/>
              </a:solidFill>
              <a:miter lim="800000"/>
              <a:headEnd/>
              <a:tailEnd/>
            </a:ln>
          </p:spPr>
          <p:txBody>
            <a:bodyPr/>
            <a:lstStyle/>
            <a:p>
              <a:endParaRPr lang="en-US"/>
            </a:p>
          </p:txBody>
        </p:sp>
        <p:sp>
          <p:nvSpPr>
            <p:cNvPr id="53476" name="Freeform 230"/>
            <p:cNvSpPr>
              <a:spLocks/>
            </p:cNvSpPr>
            <p:nvPr/>
          </p:nvSpPr>
          <p:spPr bwMode="auto">
            <a:xfrm>
              <a:off x="6422290" y="2039963"/>
              <a:ext cx="436034" cy="1052513"/>
            </a:xfrm>
            <a:custGeom>
              <a:avLst/>
              <a:gdLst>
                <a:gd name="T0" fmla="*/ 2147483647 w 309"/>
                <a:gd name="T1" fmla="*/ 2147483647 h 663"/>
                <a:gd name="T2" fmla="*/ 2147483647 w 309"/>
                <a:gd name="T3" fmla="*/ 2147483647 h 663"/>
                <a:gd name="T4" fmla="*/ 2147483647 w 309"/>
                <a:gd name="T5" fmla="*/ 2147483647 h 663"/>
                <a:gd name="T6" fmla="*/ 2147483647 w 309"/>
                <a:gd name="T7" fmla="*/ 2147483647 h 663"/>
                <a:gd name="T8" fmla="*/ 2147483647 w 309"/>
                <a:gd name="T9" fmla="*/ 2147483647 h 663"/>
                <a:gd name="T10" fmla="*/ 2147483647 w 309"/>
                <a:gd name="T11" fmla="*/ 2147483647 h 663"/>
                <a:gd name="T12" fmla="*/ 2147483647 w 309"/>
                <a:gd name="T13" fmla="*/ 2147483647 h 663"/>
                <a:gd name="T14" fmla="*/ 2147483647 w 309"/>
                <a:gd name="T15" fmla="*/ 2147483647 h 663"/>
                <a:gd name="T16" fmla="*/ 2147483647 w 309"/>
                <a:gd name="T17" fmla="*/ 2147483647 h 663"/>
                <a:gd name="T18" fmla="*/ 2147483647 w 309"/>
                <a:gd name="T19" fmla="*/ 2147483647 h 663"/>
                <a:gd name="T20" fmla="*/ 2147483647 w 309"/>
                <a:gd name="T21" fmla="*/ 2147483647 h 663"/>
                <a:gd name="T22" fmla="*/ 2147483647 w 309"/>
                <a:gd name="T23" fmla="*/ 2147483647 h 663"/>
                <a:gd name="T24" fmla="*/ 2147483647 w 309"/>
                <a:gd name="T25" fmla="*/ 2147483647 h 663"/>
                <a:gd name="T26" fmla="*/ 2147483647 w 309"/>
                <a:gd name="T27" fmla="*/ 2147483647 h 663"/>
                <a:gd name="T28" fmla="*/ 2147483647 w 309"/>
                <a:gd name="T29" fmla="*/ 2147483647 h 663"/>
                <a:gd name="T30" fmla="*/ 2147483647 w 309"/>
                <a:gd name="T31" fmla="*/ 2147483647 h 663"/>
                <a:gd name="T32" fmla="*/ 2147483647 w 309"/>
                <a:gd name="T33" fmla="*/ 2147483647 h 663"/>
                <a:gd name="T34" fmla="*/ 2147483647 w 309"/>
                <a:gd name="T35" fmla="*/ 2147483647 h 663"/>
                <a:gd name="T36" fmla="*/ 2147483647 w 309"/>
                <a:gd name="T37" fmla="*/ 2147483647 h 663"/>
                <a:gd name="T38" fmla="*/ 2147483647 w 309"/>
                <a:gd name="T39" fmla="*/ 2147483647 h 663"/>
                <a:gd name="T40" fmla="*/ 2147483647 w 309"/>
                <a:gd name="T41" fmla="*/ 2147483647 h 663"/>
                <a:gd name="T42" fmla="*/ 2147483647 w 309"/>
                <a:gd name="T43" fmla="*/ 2147483647 h 663"/>
                <a:gd name="T44" fmla="*/ 2147483647 w 309"/>
                <a:gd name="T45" fmla="*/ 2147483647 h 663"/>
                <a:gd name="T46" fmla="*/ 0 w 309"/>
                <a:gd name="T47" fmla="*/ 2147483647 h 663"/>
                <a:gd name="T48" fmla="*/ 2147483647 w 309"/>
                <a:gd name="T49" fmla="*/ 2147483647 h 663"/>
                <a:gd name="T50" fmla="*/ 2147483647 w 309"/>
                <a:gd name="T51" fmla="*/ 2147483647 h 663"/>
                <a:gd name="T52" fmla="*/ 2147483647 w 309"/>
                <a:gd name="T53" fmla="*/ 2147483647 h 663"/>
                <a:gd name="T54" fmla="*/ 2147483647 w 309"/>
                <a:gd name="T55" fmla="*/ 2147483647 h 663"/>
                <a:gd name="T56" fmla="*/ 2147483647 w 309"/>
                <a:gd name="T57" fmla="*/ 2147483647 h 663"/>
                <a:gd name="T58" fmla="*/ 2147483647 w 309"/>
                <a:gd name="T59" fmla="*/ 2147483647 h 663"/>
                <a:gd name="T60" fmla="*/ 2147483647 w 309"/>
                <a:gd name="T61" fmla="*/ 2147483647 h 663"/>
                <a:gd name="T62" fmla="*/ 2147483647 w 309"/>
                <a:gd name="T63" fmla="*/ 2147483647 h 663"/>
                <a:gd name="T64" fmla="*/ 2147483647 w 309"/>
                <a:gd name="T65" fmla="*/ 2147483647 h 663"/>
                <a:gd name="T66" fmla="*/ 2147483647 w 309"/>
                <a:gd name="T67" fmla="*/ 2147483647 h 663"/>
                <a:gd name="T68" fmla="*/ 2147483647 w 309"/>
                <a:gd name="T69" fmla="*/ 2147483647 h 663"/>
                <a:gd name="T70" fmla="*/ 2147483647 w 309"/>
                <a:gd name="T71" fmla="*/ 2147483647 h 663"/>
                <a:gd name="T72" fmla="*/ 2147483647 w 309"/>
                <a:gd name="T73" fmla="*/ 2147483647 h 663"/>
                <a:gd name="T74" fmla="*/ 2147483647 w 309"/>
                <a:gd name="T75" fmla="*/ 2147483647 h 663"/>
                <a:gd name="T76" fmla="*/ 2147483647 w 309"/>
                <a:gd name="T77" fmla="*/ 2147483647 h 663"/>
                <a:gd name="T78" fmla="*/ 2147483647 w 309"/>
                <a:gd name="T79" fmla="*/ 2147483647 h 663"/>
                <a:gd name="T80" fmla="*/ 2147483647 w 309"/>
                <a:gd name="T81" fmla="*/ 2147483647 h 66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9"/>
                <a:gd name="T124" fmla="*/ 0 h 663"/>
                <a:gd name="T125" fmla="*/ 309 w 309"/>
                <a:gd name="T126" fmla="*/ 663 h 66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9" h="663">
                  <a:moveTo>
                    <a:pt x="309" y="43"/>
                  </a:moveTo>
                  <a:lnTo>
                    <a:pt x="294" y="59"/>
                  </a:lnTo>
                  <a:lnTo>
                    <a:pt x="278" y="75"/>
                  </a:lnTo>
                  <a:lnTo>
                    <a:pt x="266" y="94"/>
                  </a:lnTo>
                  <a:lnTo>
                    <a:pt x="257" y="114"/>
                  </a:lnTo>
                  <a:lnTo>
                    <a:pt x="250" y="135"/>
                  </a:lnTo>
                  <a:lnTo>
                    <a:pt x="243" y="165"/>
                  </a:lnTo>
                  <a:lnTo>
                    <a:pt x="238" y="213"/>
                  </a:lnTo>
                  <a:lnTo>
                    <a:pt x="234" y="254"/>
                  </a:lnTo>
                  <a:lnTo>
                    <a:pt x="234" y="326"/>
                  </a:lnTo>
                  <a:lnTo>
                    <a:pt x="239" y="371"/>
                  </a:lnTo>
                  <a:lnTo>
                    <a:pt x="254" y="451"/>
                  </a:lnTo>
                  <a:lnTo>
                    <a:pt x="259" y="475"/>
                  </a:lnTo>
                  <a:lnTo>
                    <a:pt x="264" y="514"/>
                  </a:lnTo>
                  <a:lnTo>
                    <a:pt x="268" y="553"/>
                  </a:lnTo>
                  <a:lnTo>
                    <a:pt x="268" y="580"/>
                  </a:lnTo>
                  <a:lnTo>
                    <a:pt x="243" y="608"/>
                  </a:lnTo>
                  <a:lnTo>
                    <a:pt x="229" y="623"/>
                  </a:lnTo>
                  <a:lnTo>
                    <a:pt x="213" y="633"/>
                  </a:lnTo>
                  <a:lnTo>
                    <a:pt x="195" y="644"/>
                  </a:lnTo>
                  <a:lnTo>
                    <a:pt x="176" y="651"/>
                  </a:lnTo>
                  <a:lnTo>
                    <a:pt x="156" y="658"/>
                  </a:lnTo>
                  <a:lnTo>
                    <a:pt x="135" y="662"/>
                  </a:lnTo>
                  <a:lnTo>
                    <a:pt x="115" y="663"/>
                  </a:lnTo>
                  <a:lnTo>
                    <a:pt x="94" y="663"/>
                  </a:lnTo>
                  <a:lnTo>
                    <a:pt x="75" y="662"/>
                  </a:lnTo>
                  <a:lnTo>
                    <a:pt x="57" y="656"/>
                  </a:lnTo>
                  <a:lnTo>
                    <a:pt x="39" y="647"/>
                  </a:lnTo>
                  <a:lnTo>
                    <a:pt x="28" y="639"/>
                  </a:lnTo>
                  <a:lnTo>
                    <a:pt x="21" y="628"/>
                  </a:lnTo>
                  <a:lnTo>
                    <a:pt x="14" y="617"/>
                  </a:lnTo>
                  <a:lnTo>
                    <a:pt x="11" y="605"/>
                  </a:lnTo>
                  <a:lnTo>
                    <a:pt x="9" y="592"/>
                  </a:lnTo>
                  <a:lnTo>
                    <a:pt x="5" y="578"/>
                  </a:lnTo>
                  <a:lnTo>
                    <a:pt x="9" y="566"/>
                  </a:lnTo>
                  <a:lnTo>
                    <a:pt x="11" y="553"/>
                  </a:lnTo>
                  <a:lnTo>
                    <a:pt x="21" y="537"/>
                  </a:lnTo>
                  <a:lnTo>
                    <a:pt x="30" y="523"/>
                  </a:lnTo>
                  <a:lnTo>
                    <a:pt x="60" y="493"/>
                  </a:lnTo>
                  <a:lnTo>
                    <a:pt x="76" y="482"/>
                  </a:lnTo>
                  <a:lnTo>
                    <a:pt x="62" y="477"/>
                  </a:lnTo>
                  <a:lnTo>
                    <a:pt x="46" y="467"/>
                  </a:lnTo>
                  <a:lnTo>
                    <a:pt x="30" y="456"/>
                  </a:lnTo>
                  <a:lnTo>
                    <a:pt x="20" y="442"/>
                  </a:lnTo>
                  <a:lnTo>
                    <a:pt x="11" y="431"/>
                  </a:lnTo>
                  <a:lnTo>
                    <a:pt x="4" y="417"/>
                  </a:lnTo>
                  <a:lnTo>
                    <a:pt x="2" y="403"/>
                  </a:lnTo>
                  <a:lnTo>
                    <a:pt x="0" y="387"/>
                  </a:lnTo>
                  <a:lnTo>
                    <a:pt x="2" y="373"/>
                  </a:lnTo>
                  <a:lnTo>
                    <a:pt x="5" y="360"/>
                  </a:lnTo>
                  <a:lnTo>
                    <a:pt x="11" y="348"/>
                  </a:lnTo>
                  <a:lnTo>
                    <a:pt x="20" y="334"/>
                  </a:lnTo>
                  <a:lnTo>
                    <a:pt x="27" y="325"/>
                  </a:lnTo>
                  <a:lnTo>
                    <a:pt x="41" y="309"/>
                  </a:lnTo>
                  <a:lnTo>
                    <a:pt x="62" y="291"/>
                  </a:lnTo>
                  <a:lnTo>
                    <a:pt x="82" y="279"/>
                  </a:lnTo>
                  <a:lnTo>
                    <a:pt x="103" y="264"/>
                  </a:lnTo>
                  <a:lnTo>
                    <a:pt x="122" y="256"/>
                  </a:lnTo>
                  <a:lnTo>
                    <a:pt x="110" y="250"/>
                  </a:lnTo>
                  <a:lnTo>
                    <a:pt x="96" y="243"/>
                  </a:lnTo>
                  <a:lnTo>
                    <a:pt x="83" y="234"/>
                  </a:lnTo>
                  <a:lnTo>
                    <a:pt x="73" y="224"/>
                  </a:lnTo>
                  <a:lnTo>
                    <a:pt x="66" y="213"/>
                  </a:lnTo>
                  <a:lnTo>
                    <a:pt x="57" y="202"/>
                  </a:lnTo>
                  <a:lnTo>
                    <a:pt x="50" y="190"/>
                  </a:lnTo>
                  <a:lnTo>
                    <a:pt x="46" y="178"/>
                  </a:lnTo>
                  <a:lnTo>
                    <a:pt x="41" y="162"/>
                  </a:lnTo>
                  <a:lnTo>
                    <a:pt x="41" y="147"/>
                  </a:lnTo>
                  <a:lnTo>
                    <a:pt x="46" y="135"/>
                  </a:lnTo>
                  <a:lnTo>
                    <a:pt x="50" y="121"/>
                  </a:lnTo>
                  <a:lnTo>
                    <a:pt x="57" y="108"/>
                  </a:lnTo>
                  <a:lnTo>
                    <a:pt x="62" y="98"/>
                  </a:lnTo>
                  <a:lnTo>
                    <a:pt x="73" y="87"/>
                  </a:lnTo>
                  <a:lnTo>
                    <a:pt x="83" y="78"/>
                  </a:lnTo>
                  <a:lnTo>
                    <a:pt x="105" y="62"/>
                  </a:lnTo>
                  <a:lnTo>
                    <a:pt x="129" y="46"/>
                  </a:lnTo>
                  <a:lnTo>
                    <a:pt x="154" y="32"/>
                  </a:lnTo>
                  <a:lnTo>
                    <a:pt x="181" y="21"/>
                  </a:lnTo>
                  <a:lnTo>
                    <a:pt x="206" y="13"/>
                  </a:lnTo>
                  <a:lnTo>
                    <a:pt x="234" y="4"/>
                  </a:lnTo>
                  <a:lnTo>
                    <a:pt x="262" y="0"/>
                  </a:lnTo>
                  <a:lnTo>
                    <a:pt x="309" y="43"/>
                  </a:lnTo>
                  <a:close/>
                </a:path>
              </a:pathLst>
            </a:custGeom>
            <a:solidFill>
              <a:srgbClr val="FFE3D6"/>
            </a:solidFill>
            <a:ln w="9525">
              <a:noFill/>
              <a:round/>
              <a:headEnd/>
              <a:tailEnd/>
            </a:ln>
          </p:spPr>
          <p:txBody>
            <a:bodyPr/>
            <a:lstStyle/>
            <a:p>
              <a:endParaRPr lang="en-US"/>
            </a:p>
          </p:txBody>
        </p:sp>
        <p:sp>
          <p:nvSpPr>
            <p:cNvPr id="53477" name="Freeform 231"/>
            <p:cNvSpPr>
              <a:spLocks/>
            </p:cNvSpPr>
            <p:nvPr/>
          </p:nvSpPr>
          <p:spPr bwMode="auto">
            <a:xfrm>
              <a:off x="6422290" y="2039963"/>
              <a:ext cx="436034" cy="1052513"/>
            </a:xfrm>
            <a:custGeom>
              <a:avLst/>
              <a:gdLst>
                <a:gd name="T0" fmla="*/ 2147483647 w 309"/>
                <a:gd name="T1" fmla="*/ 2147483647 h 663"/>
                <a:gd name="T2" fmla="*/ 2147483647 w 309"/>
                <a:gd name="T3" fmla="*/ 2147483647 h 663"/>
                <a:gd name="T4" fmla="*/ 2147483647 w 309"/>
                <a:gd name="T5" fmla="*/ 2147483647 h 663"/>
                <a:gd name="T6" fmla="*/ 2147483647 w 309"/>
                <a:gd name="T7" fmla="*/ 2147483647 h 663"/>
                <a:gd name="T8" fmla="*/ 2147483647 w 309"/>
                <a:gd name="T9" fmla="*/ 2147483647 h 663"/>
                <a:gd name="T10" fmla="*/ 2147483647 w 309"/>
                <a:gd name="T11" fmla="*/ 2147483647 h 663"/>
                <a:gd name="T12" fmla="*/ 2147483647 w 309"/>
                <a:gd name="T13" fmla="*/ 2147483647 h 663"/>
                <a:gd name="T14" fmla="*/ 2147483647 w 309"/>
                <a:gd name="T15" fmla="*/ 2147483647 h 663"/>
                <a:gd name="T16" fmla="*/ 2147483647 w 309"/>
                <a:gd name="T17" fmla="*/ 2147483647 h 663"/>
                <a:gd name="T18" fmla="*/ 2147483647 w 309"/>
                <a:gd name="T19" fmla="*/ 2147483647 h 663"/>
                <a:gd name="T20" fmla="*/ 2147483647 w 309"/>
                <a:gd name="T21" fmla="*/ 2147483647 h 663"/>
                <a:gd name="T22" fmla="*/ 2147483647 w 309"/>
                <a:gd name="T23" fmla="*/ 2147483647 h 663"/>
                <a:gd name="T24" fmla="*/ 2147483647 w 309"/>
                <a:gd name="T25" fmla="*/ 2147483647 h 663"/>
                <a:gd name="T26" fmla="*/ 2147483647 w 309"/>
                <a:gd name="T27" fmla="*/ 2147483647 h 663"/>
                <a:gd name="T28" fmla="*/ 2147483647 w 309"/>
                <a:gd name="T29" fmla="*/ 2147483647 h 663"/>
                <a:gd name="T30" fmla="*/ 2147483647 w 309"/>
                <a:gd name="T31" fmla="*/ 2147483647 h 663"/>
                <a:gd name="T32" fmla="*/ 2147483647 w 309"/>
                <a:gd name="T33" fmla="*/ 2147483647 h 663"/>
                <a:gd name="T34" fmla="*/ 2147483647 w 309"/>
                <a:gd name="T35" fmla="*/ 2147483647 h 663"/>
                <a:gd name="T36" fmla="*/ 2147483647 w 309"/>
                <a:gd name="T37" fmla="*/ 2147483647 h 663"/>
                <a:gd name="T38" fmla="*/ 2147483647 w 309"/>
                <a:gd name="T39" fmla="*/ 2147483647 h 663"/>
                <a:gd name="T40" fmla="*/ 2147483647 w 309"/>
                <a:gd name="T41" fmla="*/ 2147483647 h 663"/>
                <a:gd name="T42" fmla="*/ 2147483647 w 309"/>
                <a:gd name="T43" fmla="*/ 2147483647 h 663"/>
                <a:gd name="T44" fmla="*/ 2147483647 w 309"/>
                <a:gd name="T45" fmla="*/ 2147483647 h 663"/>
                <a:gd name="T46" fmla="*/ 0 w 309"/>
                <a:gd name="T47" fmla="*/ 2147483647 h 663"/>
                <a:gd name="T48" fmla="*/ 2147483647 w 309"/>
                <a:gd name="T49" fmla="*/ 2147483647 h 663"/>
                <a:gd name="T50" fmla="*/ 2147483647 w 309"/>
                <a:gd name="T51" fmla="*/ 2147483647 h 663"/>
                <a:gd name="T52" fmla="*/ 2147483647 w 309"/>
                <a:gd name="T53" fmla="*/ 2147483647 h 663"/>
                <a:gd name="T54" fmla="*/ 2147483647 w 309"/>
                <a:gd name="T55" fmla="*/ 2147483647 h 663"/>
                <a:gd name="T56" fmla="*/ 2147483647 w 309"/>
                <a:gd name="T57" fmla="*/ 2147483647 h 663"/>
                <a:gd name="T58" fmla="*/ 2147483647 w 309"/>
                <a:gd name="T59" fmla="*/ 2147483647 h 663"/>
                <a:gd name="T60" fmla="*/ 2147483647 w 309"/>
                <a:gd name="T61" fmla="*/ 2147483647 h 663"/>
                <a:gd name="T62" fmla="*/ 2147483647 w 309"/>
                <a:gd name="T63" fmla="*/ 2147483647 h 663"/>
                <a:gd name="T64" fmla="*/ 2147483647 w 309"/>
                <a:gd name="T65" fmla="*/ 2147483647 h 663"/>
                <a:gd name="T66" fmla="*/ 2147483647 w 309"/>
                <a:gd name="T67" fmla="*/ 2147483647 h 663"/>
                <a:gd name="T68" fmla="*/ 2147483647 w 309"/>
                <a:gd name="T69" fmla="*/ 2147483647 h 663"/>
                <a:gd name="T70" fmla="*/ 2147483647 w 309"/>
                <a:gd name="T71" fmla="*/ 2147483647 h 663"/>
                <a:gd name="T72" fmla="*/ 2147483647 w 309"/>
                <a:gd name="T73" fmla="*/ 2147483647 h 663"/>
                <a:gd name="T74" fmla="*/ 2147483647 w 309"/>
                <a:gd name="T75" fmla="*/ 2147483647 h 663"/>
                <a:gd name="T76" fmla="*/ 2147483647 w 309"/>
                <a:gd name="T77" fmla="*/ 2147483647 h 663"/>
                <a:gd name="T78" fmla="*/ 2147483647 w 309"/>
                <a:gd name="T79" fmla="*/ 2147483647 h 663"/>
                <a:gd name="T80" fmla="*/ 2147483647 w 309"/>
                <a:gd name="T81" fmla="*/ 2147483647 h 66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9"/>
                <a:gd name="T124" fmla="*/ 0 h 663"/>
                <a:gd name="T125" fmla="*/ 309 w 309"/>
                <a:gd name="T126" fmla="*/ 663 h 66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9" h="663">
                  <a:moveTo>
                    <a:pt x="309" y="43"/>
                  </a:moveTo>
                  <a:lnTo>
                    <a:pt x="294" y="59"/>
                  </a:lnTo>
                  <a:lnTo>
                    <a:pt x="278" y="75"/>
                  </a:lnTo>
                  <a:lnTo>
                    <a:pt x="266" y="94"/>
                  </a:lnTo>
                  <a:lnTo>
                    <a:pt x="257" y="114"/>
                  </a:lnTo>
                  <a:lnTo>
                    <a:pt x="250" y="135"/>
                  </a:lnTo>
                  <a:lnTo>
                    <a:pt x="243" y="165"/>
                  </a:lnTo>
                  <a:lnTo>
                    <a:pt x="238" y="213"/>
                  </a:lnTo>
                  <a:lnTo>
                    <a:pt x="234" y="254"/>
                  </a:lnTo>
                  <a:lnTo>
                    <a:pt x="234" y="326"/>
                  </a:lnTo>
                  <a:lnTo>
                    <a:pt x="239" y="371"/>
                  </a:lnTo>
                  <a:lnTo>
                    <a:pt x="254" y="451"/>
                  </a:lnTo>
                  <a:lnTo>
                    <a:pt x="259" y="475"/>
                  </a:lnTo>
                  <a:lnTo>
                    <a:pt x="264" y="514"/>
                  </a:lnTo>
                  <a:lnTo>
                    <a:pt x="268" y="553"/>
                  </a:lnTo>
                  <a:lnTo>
                    <a:pt x="268" y="580"/>
                  </a:lnTo>
                  <a:lnTo>
                    <a:pt x="243" y="608"/>
                  </a:lnTo>
                  <a:lnTo>
                    <a:pt x="229" y="623"/>
                  </a:lnTo>
                  <a:lnTo>
                    <a:pt x="213" y="633"/>
                  </a:lnTo>
                  <a:lnTo>
                    <a:pt x="195" y="644"/>
                  </a:lnTo>
                  <a:lnTo>
                    <a:pt x="176" y="651"/>
                  </a:lnTo>
                  <a:lnTo>
                    <a:pt x="156" y="658"/>
                  </a:lnTo>
                  <a:lnTo>
                    <a:pt x="135" y="662"/>
                  </a:lnTo>
                  <a:lnTo>
                    <a:pt x="115" y="663"/>
                  </a:lnTo>
                  <a:lnTo>
                    <a:pt x="94" y="663"/>
                  </a:lnTo>
                  <a:lnTo>
                    <a:pt x="75" y="662"/>
                  </a:lnTo>
                  <a:lnTo>
                    <a:pt x="57" y="656"/>
                  </a:lnTo>
                  <a:lnTo>
                    <a:pt x="39" y="647"/>
                  </a:lnTo>
                  <a:lnTo>
                    <a:pt x="28" y="639"/>
                  </a:lnTo>
                  <a:lnTo>
                    <a:pt x="21" y="628"/>
                  </a:lnTo>
                  <a:lnTo>
                    <a:pt x="14" y="617"/>
                  </a:lnTo>
                  <a:lnTo>
                    <a:pt x="11" y="605"/>
                  </a:lnTo>
                  <a:lnTo>
                    <a:pt x="9" y="592"/>
                  </a:lnTo>
                  <a:lnTo>
                    <a:pt x="5" y="578"/>
                  </a:lnTo>
                  <a:lnTo>
                    <a:pt x="9" y="566"/>
                  </a:lnTo>
                  <a:lnTo>
                    <a:pt x="11" y="553"/>
                  </a:lnTo>
                  <a:lnTo>
                    <a:pt x="21" y="537"/>
                  </a:lnTo>
                  <a:lnTo>
                    <a:pt x="30" y="523"/>
                  </a:lnTo>
                  <a:lnTo>
                    <a:pt x="60" y="493"/>
                  </a:lnTo>
                  <a:lnTo>
                    <a:pt x="76" y="482"/>
                  </a:lnTo>
                  <a:lnTo>
                    <a:pt x="62" y="477"/>
                  </a:lnTo>
                  <a:lnTo>
                    <a:pt x="46" y="467"/>
                  </a:lnTo>
                  <a:lnTo>
                    <a:pt x="30" y="456"/>
                  </a:lnTo>
                  <a:lnTo>
                    <a:pt x="20" y="442"/>
                  </a:lnTo>
                  <a:lnTo>
                    <a:pt x="11" y="431"/>
                  </a:lnTo>
                  <a:lnTo>
                    <a:pt x="4" y="417"/>
                  </a:lnTo>
                  <a:lnTo>
                    <a:pt x="2" y="403"/>
                  </a:lnTo>
                  <a:lnTo>
                    <a:pt x="0" y="387"/>
                  </a:lnTo>
                  <a:lnTo>
                    <a:pt x="2" y="373"/>
                  </a:lnTo>
                  <a:lnTo>
                    <a:pt x="5" y="360"/>
                  </a:lnTo>
                  <a:lnTo>
                    <a:pt x="11" y="348"/>
                  </a:lnTo>
                  <a:lnTo>
                    <a:pt x="20" y="334"/>
                  </a:lnTo>
                  <a:lnTo>
                    <a:pt x="27" y="325"/>
                  </a:lnTo>
                  <a:lnTo>
                    <a:pt x="41" y="309"/>
                  </a:lnTo>
                  <a:lnTo>
                    <a:pt x="62" y="291"/>
                  </a:lnTo>
                  <a:lnTo>
                    <a:pt x="82" y="279"/>
                  </a:lnTo>
                  <a:lnTo>
                    <a:pt x="103" y="264"/>
                  </a:lnTo>
                  <a:lnTo>
                    <a:pt x="122" y="256"/>
                  </a:lnTo>
                  <a:lnTo>
                    <a:pt x="110" y="250"/>
                  </a:lnTo>
                  <a:lnTo>
                    <a:pt x="96" y="243"/>
                  </a:lnTo>
                  <a:lnTo>
                    <a:pt x="83" y="234"/>
                  </a:lnTo>
                  <a:lnTo>
                    <a:pt x="73" y="224"/>
                  </a:lnTo>
                  <a:lnTo>
                    <a:pt x="66" y="213"/>
                  </a:lnTo>
                  <a:lnTo>
                    <a:pt x="57" y="202"/>
                  </a:lnTo>
                  <a:lnTo>
                    <a:pt x="50" y="190"/>
                  </a:lnTo>
                  <a:lnTo>
                    <a:pt x="46" y="178"/>
                  </a:lnTo>
                  <a:lnTo>
                    <a:pt x="41" y="162"/>
                  </a:lnTo>
                  <a:lnTo>
                    <a:pt x="41" y="147"/>
                  </a:lnTo>
                  <a:lnTo>
                    <a:pt x="46" y="135"/>
                  </a:lnTo>
                  <a:lnTo>
                    <a:pt x="50" y="121"/>
                  </a:lnTo>
                  <a:lnTo>
                    <a:pt x="57" y="108"/>
                  </a:lnTo>
                  <a:lnTo>
                    <a:pt x="62" y="98"/>
                  </a:lnTo>
                  <a:lnTo>
                    <a:pt x="73" y="87"/>
                  </a:lnTo>
                  <a:lnTo>
                    <a:pt x="83" y="78"/>
                  </a:lnTo>
                  <a:lnTo>
                    <a:pt x="105" y="62"/>
                  </a:lnTo>
                  <a:lnTo>
                    <a:pt x="129" y="46"/>
                  </a:lnTo>
                  <a:lnTo>
                    <a:pt x="154" y="32"/>
                  </a:lnTo>
                  <a:lnTo>
                    <a:pt x="181" y="21"/>
                  </a:lnTo>
                  <a:lnTo>
                    <a:pt x="206" y="13"/>
                  </a:lnTo>
                  <a:lnTo>
                    <a:pt x="234" y="4"/>
                  </a:lnTo>
                  <a:lnTo>
                    <a:pt x="262" y="0"/>
                  </a:lnTo>
                  <a:lnTo>
                    <a:pt x="309" y="43"/>
                  </a:lnTo>
                </a:path>
              </a:pathLst>
            </a:custGeom>
            <a:noFill/>
            <a:ln w="0" cap="sq">
              <a:solidFill>
                <a:srgbClr val="000000"/>
              </a:solidFill>
              <a:miter lim="800000"/>
              <a:headEnd/>
              <a:tailEnd/>
            </a:ln>
          </p:spPr>
          <p:txBody>
            <a:bodyPr/>
            <a:lstStyle/>
            <a:p>
              <a:endParaRPr lang="en-US"/>
            </a:p>
          </p:txBody>
        </p:sp>
        <p:sp>
          <p:nvSpPr>
            <p:cNvPr id="53478" name="Freeform 232"/>
            <p:cNvSpPr>
              <a:spLocks/>
            </p:cNvSpPr>
            <p:nvPr/>
          </p:nvSpPr>
          <p:spPr bwMode="auto">
            <a:xfrm>
              <a:off x="7153246" y="2155846"/>
              <a:ext cx="1603022" cy="1617662"/>
            </a:xfrm>
            <a:custGeom>
              <a:avLst/>
              <a:gdLst>
                <a:gd name="T0" fmla="*/ 0 w 1136"/>
                <a:gd name="T1" fmla="*/ 2147483647 h 1019"/>
                <a:gd name="T2" fmla="*/ 2147483647 w 1136"/>
                <a:gd name="T3" fmla="*/ 2147483647 h 1019"/>
                <a:gd name="T4" fmla="*/ 2147483647 w 1136"/>
                <a:gd name="T5" fmla="*/ 2147483647 h 1019"/>
                <a:gd name="T6" fmla="*/ 2147483647 w 1136"/>
                <a:gd name="T7" fmla="*/ 2147483647 h 1019"/>
                <a:gd name="T8" fmla="*/ 2147483647 w 1136"/>
                <a:gd name="T9" fmla="*/ 2147483647 h 1019"/>
                <a:gd name="T10" fmla="*/ 2147483647 w 1136"/>
                <a:gd name="T11" fmla="*/ 2147483647 h 1019"/>
                <a:gd name="T12" fmla="*/ 2147483647 w 1136"/>
                <a:gd name="T13" fmla="*/ 2147483647 h 1019"/>
                <a:gd name="T14" fmla="*/ 2147483647 w 1136"/>
                <a:gd name="T15" fmla="*/ 2147483647 h 1019"/>
                <a:gd name="T16" fmla="*/ 2147483647 w 1136"/>
                <a:gd name="T17" fmla="*/ 2147483647 h 1019"/>
                <a:gd name="T18" fmla="*/ 2147483647 w 1136"/>
                <a:gd name="T19" fmla="*/ 2147483647 h 1019"/>
                <a:gd name="T20" fmla="*/ 2147483647 w 1136"/>
                <a:gd name="T21" fmla="*/ 2147483647 h 1019"/>
                <a:gd name="T22" fmla="*/ 2147483647 w 1136"/>
                <a:gd name="T23" fmla="*/ 2147483647 h 1019"/>
                <a:gd name="T24" fmla="*/ 2147483647 w 1136"/>
                <a:gd name="T25" fmla="*/ 2147483647 h 1019"/>
                <a:gd name="T26" fmla="*/ 2147483647 w 1136"/>
                <a:gd name="T27" fmla="*/ 2147483647 h 1019"/>
                <a:gd name="T28" fmla="*/ 2147483647 w 1136"/>
                <a:gd name="T29" fmla="*/ 2147483647 h 1019"/>
                <a:gd name="T30" fmla="*/ 2147483647 w 1136"/>
                <a:gd name="T31" fmla="*/ 2147483647 h 1019"/>
                <a:gd name="T32" fmla="*/ 2147483647 w 1136"/>
                <a:gd name="T33" fmla="*/ 2147483647 h 1019"/>
                <a:gd name="T34" fmla="*/ 2147483647 w 1136"/>
                <a:gd name="T35" fmla="*/ 2147483647 h 1019"/>
                <a:gd name="T36" fmla="*/ 2147483647 w 1136"/>
                <a:gd name="T37" fmla="*/ 2147483647 h 1019"/>
                <a:gd name="T38" fmla="*/ 2147483647 w 1136"/>
                <a:gd name="T39" fmla="*/ 2147483647 h 1019"/>
                <a:gd name="T40" fmla="*/ 2147483647 w 1136"/>
                <a:gd name="T41" fmla="*/ 2147483647 h 1019"/>
                <a:gd name="T42" fmla="*/ 2147483647 w 1136"/>
                <a:gd name="T43" fmla="*/ 2147483647 h 1019"/>
                <a:gd name="T44" fmla="*/ 2147483647 w 1136"/>
                <a:gd name="T45" fmla="*/ 2147483647 h 1019"/>
                <a:gd name="T46" fmla="*/ 2147483647 w 1136"/>
                <a:gd name="T47" fmla="*/ 2147483647 h 1019"/>
                <a:gd name="T48" fmla="*/ 2147483647 w 1136"/>
                <a:gd name="T49" fmla="*/ 2147483647 h 1019"/>
                <a:gd name="T50" fmla="*/ 2147483647 w 1136"/>
                <a:gd name="T51" fmla="*/ 2147483647 h 1019"/>
                <a:gd name="T52" fmla="*/ 2147483647 w 1136"/>
                <a:gd name="T53" fmla="*/ 2147483647 h 1019"/>
                <a:gd name="T54" fmla="*/ 2147483647 w 1136"/>
                <a:gd name="T55" fmla="*/ 2147483647 h 1019"/>
                <a:gd name="T56" fmla="*/ 2147483647 w 1136"/>
                <a:gd name="T57" fmla="*/ 2147483647 h 1019"/>
                <a:gd name="T58" fmla="*/ 2147483647 w 1136"/>
                <a:gd name="T59" fmla="*/ 2147483647 h 1019"/>
                <a:gd name="T60" fmla="*/ 2147483647 w 1136"/>
                <a:gd name="T61" fmla="*/ 2147483647 h 1019"/>
                <a:gd name="T62" fmla="*/ 2147483647 w 1136"/>
                <a:gd name="T63" fmla="*/ 2147483647 h 1019"/>
                <a:gd name="T64" fmla="*/ 2147483647 w 1136"/>
                <a:gd name="T65" fmla="*/ 2147483647 h 1019"/>
                <a:gd name="T66" fmla="*/ 2147483647 w 1136"/>
                <a:gd name="T67" fmla="*/ 2147483647 h 1019"/>
                <a:gd name="T68" fmla="*/ 2147483647 w 1136"/>
                <a:gd name="T69" fmla="*/ 2147483647 h 1019"/>
                <a:gd name="T70" fmla="*/ 2147483647 w 1136"/>
                <a:gd name="T71" fmla="*/ 2147483647 h 1019"/>
                <a:gd name="T72" fmla="*/ 2147483647 w 1136"/>
                <a:gd name="T73" fmla="*/ 2147483647 h 1019"/>
                <a:gd name="T74" fmla="*/ 2147483647 w 1136"/>
                <a:gd name="T75" fmla="*/ 2147483647 h 1019"/>
                <a:gd name="T76" fmla="*/ 2147483647 w 1136"/>
                <a:gd name="T77" fmla="*/ 2147483647 h 1019"/>
                <a:gd name="T78" fmla="*/ 2147483647 w 1136"/>
                <a:gd name="T79" fmla="*/ 2147483647 h 1019"/>
                <a:gd name="T80" fmla="*/ 2147483647 w 1136"/>
                <a:gd name="T81" fmla="*/ 2147483647 h 1019"/>
                <a:gd name="T82" fmla="*/ 2147483647 w 1136"/>
                <a:gd name="T83" fmla="*/ 2147483647 h 1019"/>
                <a:gd name="T84" fmla="*/ 2147483647 w 1136"/>
                <a:gd name="T85" fmla="*/ 2147483647 h 1019"/>
                <a:gd name="T86" fmla="*/ 2147483647 w 1136"/>
                <a:gd name="T87" fmla="*/ 0 h 1019"/>
                <a:gd name="T88" fmla="*/ 0 w 1136"/>
                <a:gd name="T89" fmla="*/ 2147483647 h 101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36"/>
                <a:gd name="T136" fmla="*/ 0 h 1019"/>
                <a:gd name="T137" fmla="*/ 1136 w 1136"/>
                <a:gd name="T138" fmla="*/ 1019 h 101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36" h="1019">
                  <a:moveTo>
                    <a:pt x="0" y="26"/>
                  </a:moveTo>
                  <a:lnTo>
                    <a:pt x="12" y="48"/>
                  </a:lnTo>
                  <a:lnTo>
                    <a:pt x="62" y="145"/>
                  </a:lnTo>
                  <a:lnTo>
                    <a:pt x="879" y="803"/>
                  </a:lnTo>
                  <a:lnTo>
                    <a:pt x="798" y="716"/>
                  </a:lnTo>
                  <a:lnTo>
                    <a:pt x="712" y="631"/>
                  </a:lnTo>
                  <a:lnTo>
                    <a:pt x="622" y="548"/>
                  </a:lnTo>
                  <a:lnTo>
                    <a:pt x="533" y="468"/>
                  </a:lnTo>
                  <a:lnTo>
                    <a:pt x="439" y="394"/>
                  </a:lnTo>
                  <a:lnTo>
                    <a:pt x="342" y="321"/>
                  </a:lnTo>
                  <a:lnTo>
                    <a:pt x="244" y="252"/>
                  </a:lnTo>
                  <a:lnTo>
                    <a:pt x="140" y="188"/>
                  </a:lnTo>
                  <a:lnTo>
                    <a:pt x="62" y="145"/>
                  </a:lnTo>
                  <a:lnTo>
                    <a:pt x="74" y="167"/>
                  </a:lnTo>
                  <a:lnTo>
                    <a:pt x="99" y="202"/>
                  </a:lnTo>
                  <a:lnTo>
                    <a:pt x="119" y="241"/>
                  </a:lnTo>
                  <a:lnTo>
                    <a:pt x="136" y="280"/>
                  </a:lnTo>
                  <a:lnTo>
                    <a:pt x="150" y="324"/>
                  </a:lnTo>
                  <a:lnTo>
                    <a:pt x="159" y="367"/>
                  </a:lnTo>
                  <a:lnTo>
                    <a:pt x="165" y="404"/>
                  </a:lnTo>
                  <a:lnTo>
                    <a:pt x="173" y="459"/>
                  </a:lnTo>
                  <a:lnTo>
                    <a:pt x="193" y="459"/>
                  </a:lnTo>
                  <a:lnTo>
                    <a:pt x="241" y="463"/>
                  </a:lnTo>
                  <a:lnTo>
                    <a:pt x="290" y="470"/>
                  </a:lnTo>
                  <a:lnTo>
                    <a:pt x="337" y="484"/>
                  </a:lnTo>
                  <a:lnTo>
                    <a:pt x="379" y="500"/>
                  </a:lnTo>
                  <a:lnTo>
                    <a:pt x="425" y="521"/>
                  </a:lnTo>
                  <a:lnTo>
                    <a:pt x="464" y="544"/>
                  </a:lnTo>
                  <a:lnTo>
                    <a:pt x="505" y="573"/>
                  </a:lnTo>
                  <a:lnTo>
                    <a:pt x="819" y="824"/>
                  </a:lnTo>
                  <a:lnTo>
                    <a:pt x="1067" y="1019"/>
                  </a:lnTo>
                  <a:lnTo>
                    <a:pt x="1083" y="1019"/>
                  </a:lnTo>
                  <a:lnTo>
                    <a:pt x="1097" y="1016"/>
                  </a:lnTo>
                  <a:lnTo>
                    <a:pt x="1111" y="1011"/>
                  </a:lnTo>
                  <a:lnTo>
                    <a:pt x="1124" y="996"/>
                  </a:lnTo>
                  <a:lnTo>
                    <a:pt x="1133" y="982"/>
                  </a:lnTo>
                  <a:lnTo>
                    <a:pt x="1136" y="966"/>
                  </a:lnTo>
                  <a:lnTo>
                    <a:pt x="1136" y="949"/>
                  </a:lnTo>
                  <a:lnTo>
                    <a:pt x="1134" y="943"/>
                  </a:lnTo>
                  <a:lnTo>
                    <a:pt x="883" y="720"/>
                  </a:lnTo>
                  <a:lnTo>
                    <a:pt x="416" y="310"/>
                  </a:lnTo>
                  <a:lnTo>
                    <a:pt x="115" y="46"/>
                  </a:lnTo>
                  <a:lnTo>
                    <a:pt x="81" y="16"/>
                  </a:lnTo>
                  <a:lnTo>
                    <a:pt x="21" y="0"/>
                  </a:lnTo>
                  <a:lnTo>
                    <a:pt x="0" y="26"/>
                  </a:lnTo>
                  <a:close/>
                </a:path>
              </a:pathLst>
            </a:custGeom>
            <a:solidFill>
              <a:srgbClr val="0066FF"/>
            </a:solidFill>
            <a:ln w="9525">
              <a:noFill/>
              <a:round/>
              <a:headEnd/>
              <a:tailEnd/>
            </a:ln>
          </p:spPr>
          <p:txBody>
            <a:bodyPr/>
            <a:lstStyle/>
            <a:p>
              <a:endParaRPr lang="en-US"/>
            </a:p>
          </p:txBody>
        </p:sp>
        <p:sp>
          <p:nvSpPr>
            <p:cNvPr id="53479" name="Freeform 233"/>
            <p:cNvSpPr>
              <a:spLocks/>
            </p:cNvSpPr>
            <p:nvPr/>
          </p:nvSpPr>
          <p:spPr bwMode="auto">
            <a:xfrm>
              <a:off x="7153246" y="2155846"/>
              <a:ext cx="1603022" cy="1617662"/>
            </a:xfrm>
            <a:custGeom>
              <a:avLst/>
              <a:gdLst>
                <a:gd name="T0" fmla="*/ 0 w 1136"/>
                <a:gd name="T1" fmla="*/ 2147483647 h 1019"/>
                <a:gd name="T2" fmla="*/ 2147483647 w 1136"/>
                <a:gd name="T3" fmla="*/ 2147483647 h 1019"/>
                <a:gd name="T4" fmla="*/ 2147483647 w 1136"/>
                <a:gd name="T5" fmla="*/ 2147483647 h 1019"/>
                <a:gd name="T6" fmla="*/ 2147483647 w 1136"/>
                <a:gd name="T7" fmla="*/ 2147483647 h 1019"/>
                <a:gd name="T8" fmla="*/ 2147483647 w 1136"/>
                <a:gd name="T9" fmla="*/ 2147483647 h 1019"/>
                <a:gd name="T10" fmla="*/ 2147483647 w 1136"/>
                <a:gd name="T11" fmla="*/ 2147483647 h 1019"/>
                <a:gd name="T12" fmla="*/ 2147483647 w 1136"/>
                <a:gd name="T13" fmla="*/ 2147483647 h 1019"/>
                <a:gd name="T14" fmla="*/ 2147483647 w 1136"/>
                <a:gd name="T15" fmla="*/ 2147483647 h 1019"/>
                <a:gd name="T16" fmla="*/ 2147483647 w 1136"/>
                <a:gd name="T17" fmla="*/ 2147483647 h 1019"/>
                <a:gd name="T18" fmla="*/ 2147483647 w 1136"/>
                <a:gd name="T19" fmla="*/ 2147483647 h 1019"/>
                <a:gd name="T20" fmla="*/ 2147483647 w 1136"/>
                <a:gd name="T21" fmla="*/ 2147483647 h 1019"/>
                <a:gd name="T22" fmla="*/ 2147483647 w 1136"/>
                <a:gd name="T23" fmla="*/ 2147483647 h 1019"/>
                <a:gd name="T24" fmla="*/ 2147483647 w 1136"/>
                <a:gd name="T25" fmla="*/ 2147483647 h 1019"/>
                <a:gd name="T26" fmla="*/ 2147483647 w 1136"/>
                <a:gd name="T27" fmla="*/ 2147483647 h 1019"/>
                <a:gd name="T28" fmla="*/ 2147483647 w 1136"/>
                <a:gd name="T29" fmla="*/ 2147483647 h 1019"/>
                <a:gd name="T30" fmla="*/ 2147483647 w 1136"/>
                <a:gd name="T31" fmla="*/ 2147483647 h 1019"/>
                <a:gd name="T32" fmla="*/ 2147483647 w 1136"/>
                <a:gd name="T33" fmla="*/ 2147483647 h 1019"/>
                <a:gd name="T34" fmla="*/ 2147483647 w 1136"/>
                <a:gd name="T35" fmla="*/ 2147483647 h 1019"/>
                <a:gd name="T36" fmla="*/ 2147483647 w 1136"/>
                <a:gd name="T37" fmla="*/ 2147483647 h 1019"/>
                <a:gd name="T38" fmla="*/ 2147483647 w 1136"/>
                <a:gd name="T39" fmla="*/ 2147483647 h 1019"/>
                <a:gd name="T40" fmla="*/ 2147483647 w 1136"/>
                <a:gd name="T41" fmla="*/ 2147483647 h 1019"/>
                <a:gd name="T42" fmla="*/ 2147483647 w 1136"/>
                <a:gd name="T43" fmla="*/ 2147483647 h 1019"/>
                <a:gd name="T44" fmla="*/ 2147483647 w 1136"/>
                <a:gd name="T45" fmla="*/ 2147483647 h 1019"/>
                <a:gd name="T46" fmla="*/ 2147483647 w 1136"/>
                <a:gd name="T47" fmla="*/ 2147483647 h 1019"/>
                <a:gd name="T48" fmla="*/ 2147483647 w 1136"/>
                <a:gd name="T49" fmla="*/ 2147483647 h 1019"/>
                <a:gd name="T50" fmla="*/ 2147483647 w 1136"/>
                <a:gd name="T51" fmla="*/ 2147483647 h 1019"/>
                <a:gd name="T52" fmla="*/ 2147483647 w 1136"/>
                <a:gd name="T53" fmla="*/ 2147483647 h 1019"/>
                <a:gd name="T54" fmla="*/ 2147483647 w 1136"/>
                <a:gd name="T55" fmla="*/ 2147483647 h 1019"/>
                <a:gd name="T56" fmla="*/ 2147483647 w 1136"/>
                <a:gd name="T57" fmla="*/ 2147483647 h 1019"/>
                <a:gd name="T58" fmla="*/ 2147483647 w 1136"/>
                <a:gd name="T59" fmla="*/ 2147483647 h 1019"/>
                <a:gd name="T60" fmla="*/ 2147483647 w 1136"/>
                <a:gd name="T61" fmla="*/ 2147483647 h 1019"/>
                <a:gd name="T62" fmla="*/ 2147483647 w 1136"/>
                <a:gd name="T63" fmla="*/ 2147483647 h 1019"/>
                <a:gd name="T64" fmla="*/ 2147483647 w 1136"/>
                <a:gd name="T65" fmla="*/ 2147483647 h 1019"/>
                <a:gd name="T66" fmla="*/ 2147483647 w 1136"/>
                <a:gd name="T67" fmla="*/ 2147483647 h 1019"/>
                <a:gd name="T68" fmla="*/ 2147483647 w 1136"/>
                <a:gd name="T69" fmla="*/ 2147483647 h 1019"/>
                <a:gd name="T70" fmla="*/ 2147483647 w 1136"/>
                <a:gd name="T71" fmla="*/ 2147483647 h 1019"/>
                <a:gd name="T72" fmla="*/ 2147483647 w 1136"/>
                <a:gd name="T73" fmla="*/ 2147483647 h 1019"/>
                <a:gd name="T74" fmla="*/ 2147483647 w 1136"/>
                <a:gd name="T75" fmla="*/ 2147483647 h 1019"/>
                <a:gd name="T76" fmla="*/ 2147483647 w 1136"/>
                <a:gd name="T77" fmla="*/ 2147483647 h 1019"/>
                <a:gd name="T78" fmla="*/ 2147483647 w 1136"/>
                <a:gd name="T79" fmla="*/ 2147483647 h 1019"/>
                <a:gd name="T80" fmla="*/ 2147483647 w 1136"/>
                <a:gd name="T81" fmla="*/ 2147483647 h 1019"/>
                <a:gd name="T82" fmla="*/ 2147483647 w 1136"/>
                <a:gd name="T83" fmla="*/ 2147483647 h 1019"/>
                <a:gd name="T84" fmla="*/ 2147483647 w 1136"/>
                <a:gd name="T85" fmla="*/ 2147483647 h 1019"/>
                <a:gd name="T86" fmla="*/ 2147483647 w 1136"/>
                <a:gd name="T87" fmla="*/ 0 h 1019"/>
                <a:gd name="T88" fmla="*/ 0 w 1136"/>
                <a:gd name="T89" fmla="*/ 2147483647 h 101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36"/>
                <a:gd name="T136" fmla="*/ 0 h 1019"/>
                <a:gd name="T137" fmla="*/ 1136 w 1136"/>
                <a:gd name="T138" fmla="*/ 1019 h 101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36" h="1019">
                  <a:moveTo>
                    <a:pt x="0" y="26"/>
                  </a:moveTo>
                  <a:lnTo>
                    <a:pt x="12" y="48"/>
                  </a:lnTo>
                  <a:lnTo>
                    <a:pt x="62" y="145"/>
                  </a:lnTo>
                  <a:lnTo>
                    <a:pt x="879" y="803"/>
                  </a:lnTo>
                  <a:lnTo>
                    <a:pt x="798" y="716"/>
                  </a:lnTo>
                  <a:lnTo>
                    <a:pt x="712" y="631"/>
                  </a:lnTo>
                  <a:lnTo>
                    <a:pt x="622" y="548"/>
                  </a:lnTo>
                  <a:lnTo>
                    <a:pt x="533" y="468"/>
                  </a:lnTo>
                  <a:lnTo>
                    <a:pt x="439" y="394"/>
                  </a:lnTo>
                  <a:lnTo>
                    <a:pt x="342" y="321"/>
                  </a:lnTo>
                  <a:lnTo>
                    <a:pt x="244" y="252"/>
                  </a:lnTo>
                  <a:lnTo>
                    <a:pt x="140" y="188"/>
                  </a:lnTo>
                  <a:lnTo>
                    <a:pt x="62" y="145"/>
                  </a:lnTo>
                  <a:lnTo>
                    <a:pt x="74" y="167"/>
                  </a:lnTo>
                  <a:lnTo>
                    <a:pt x="99" y="202"/>
                  </a:lnTo>
                  <a:lnTo>
                    <a:pt x="119" y="241"/>
                  </a:lnTo>
                  <a:lnTo>
                    <a:pt x="136" y="280"/>
                  </a:lnTo>
                  <a:lnTo>
                    <a:pt x="150" y="324"/>
                  </a:lnTo>
                  <a:lnTo>
                    <a:pt x="159" y="367"/>
                  </a:lnTo>
                  <a:lnTo>
                    <a:pt x="165" y="404"/>
                  </a:lnTo>
                  <a:lnTo>
                    <a:pt x="173" y="459"/>
                  </a:lnTo>
                  <a:lnTo>
                    <a:pt x="193" y="459"/>
                  </a:lnTo>
                  <a:lnTo>
                    <a:pt x="241" y="463"/>
                  </a:lnTo>
                  <a:lnTo>
                    <a:pt x="290" y="470"/>
                  </a:lnTo>
                  <a:lnTo>
                    <a:pt x="337" y="484"/>
                  </a:lnTo>
                  <a:lnTo>
                    <a:pt x="379" y="500"/>
                  </a:lnTo>
                  <a:lnTo>
                    <a:pt x="425" y="521"/>
                  </a:lnTo>
                  <a:lnTo>
                    <a:pt x="464" y="544"/>
                  </a:lnTo>
                  <a:lnTo>
                    <a:pt x="505" y="573"/>
                  </a:lnTo>
                  <a:lnTo>
                    <a:pt x="819" y="824"/>
                  </a:lnTo>
                  <a:lnTo>
                    <a:pt x="1067" y="1019"/>
                  </a:lnTo>
                  <a:lnTo>
                    <a:pt x="1083" y="1019"/>
                  </a:lnTo>
                  <a:lnTo>
                    <a:pt x="1097" y="1016"/>
                  </a:lnTo>
                  <a:lnTo>
                    <a:pt x="1111" y="1011"/>
                  </a:lnTo>
                  <a:lnTo>
                    <a:pt x="1124" y="996"/>
                  </a:lnTo>
                  <a:lnTo>
                    <a:pt x="1133" y="982"/>
                  </a:lnTo>
                  <a:lnTo>
                    <a:pt x="1136" y="966"/>
                  </a:lnTo>
                  <a:lnTo>
                    <a:pt x="1136" y="949"/>
                  </a:lnTo>
                  <a:lnTo>
                    <a:pt x="1134" y="943"/>
                  </a:lnTo>
                  <a:lnTo>
                    <a:pt x="883" y="720"/>
                  </a:lnTo>
                  <a:lnTo>
                    <a:pt x="416" y="310"/>
                  </a:lnTo>
                  <a:lnTo>
                    <a:pt x="115" y="46"/>
                  </a:lnTo>
                  <a:lnTo>
                    <a:pt x="81" y="16"/>
                  </a:lnTo>
                  <a:lnTo>
                    <a:pt x="21" y="0"/>
                  </a:lnTo>
                  <a:lnTo>
                    <a:pt x="0" y="26"/>
                  </a:lnTo>
                </a:path>
              </a:pathLst>
            </a:custGeom>
            <a:noFill/>
            <a:ln w="0" cap="sq">
              <a:solidFill>
                <a:srgbClr val="000000"/>
              </a:solidFill>
              <a:miter lim="800000"/>
              <a:headEnd/>
              <a:tailEnd/>
            </a:ln>
          </p:spPr>
          <p:txBody>
            <a:bodyPr/>
            <a:lstStyle/>
            <a:p>
              <a:endParaRPr lang="en-US"/>
            </a:p>
          </p:txBody>
        </p:sp>
        <p:sp>
          <p:nvSpPr>
            <p:cNvPr id="53480" name="Freeform 234"/>
            <p:cNvSpPr>
              <a:spLocks/>
            </p:cNvSpPr>
            <p:nvPr/>
          </p:nvSpPr>
          <p:spPr bwMode="auto">
            <a:xfrm>
              <a:off x="6742614" y="1851051"/>
              <a:ext cx="440267" cy="346075"/>
            </a:xfrm>
            <a:custGeom>
              <a:avLst/>
              <a:gdLst>
                <a:gd name="T0" fmla="*/ 2147483647 w 312"/>
                <a:gd name="T1" fmla="*/ 2147483647 h 218"/>
                <a:gd name="T2" fmla="*/ 2147483647 w 312"/>
                <a:gd name="T3" fmla="*/ 2147483647 h 218"/>
                <a:gd name="T4" fmla="*/ 2147483647 w 312"/>
                <a:gd name="T5" fmla="*/ 2147483647 h 218"/>
                <a:gd name="T6" fmla="*/ 2147483647 w 312"/>
                <a:gd name="T7" fmla="*/ 2147483647 h 218"/>
                <a:gd name="T8" fmla="*/ 2147483647 w 312"/>
                <a:gd name="T9" fmla="*/ 2147483647 h 218"/>
                <a:gd name="T10" fmla="*/ 2147483647 w 312"/>
                <a:gd name="T11" fmla="*/ 2147483647 h 218"/>
                <a:gd name="T12" fmla="*/ 2147483647 w 312"/>
                <a:gd name="T13" fmla="*/ 2147483647 h 218"/>
                <a:gd name="T14" fmla="*/ 2147483647 w 312"/>
                <a:gd name="T15" fmla="*/ 2147483647 h 218"/>
                <a:gd name="T16" fmla="*/ 2147483647 w 312"/>
                <a:gd name="T17" fmla="*/ 2147483647 h 218"/>
                <a:gd name="T18" fmla="*/ 2147483647 w 312"/>
                <a:gd name="T19" fmla="*/ 2147483647 h 218"/>
                <a:gd name="T20" fmla="*/ 2147483647 w 312"/>
                <a:gd name="T21" fmla="*/ 2147483647 h 218"/>
                <a:gd name="T22" fmla="*/ 2147483647 w 312"/>
                <a:gd name="T23" fmla="*/ 2147483647 h 218"/>
                <a:gd name="T24" fmla="*/ 2147483647 w 312"/>
                <a:gd name="T25" fmla="*/ 2147483647 h 218"/>
                <a:gd name="T26" fmla="*/ 2147483647 w 312"/>
                <a:gd name="T27" fmla="*/ 2147483647 h 218"/>
                <a:gd name="T28" fmla="*/ 2147483647 w 312"/>
                <a:gd name="T29" fmla="*/ 2147483647 h 218"/>
                <a:gd name="T30" fmla="*/ 2147483647 w 312"/>
                <a:gd name="T31" fmla="*/ 2147483647 h 218"/>
                <a:gd name="T32" fmla="*/ 2147483647 w 312"/>
                <a:gd name="T33" fmla="*/ 2147483647 h 218"/>
                <a:gd name="T34" fmla="*/ 2147483647 w 312"/>
                <a:gd name="T35" fmla="*/ 0 h 218"/>
                <a:gd name="T36" fmla="*/ 2147483647 w 312"/>
                <a:gd name="T37" fmla="*/ 0 h 218"/>
                <a:gd name="T38" fmla="*/ 2147483647 w 312"/>
                <a:gd name="T39" fmla="*/ 2147483647 h 218"/>
                <a:gd name="T40" fmla="*/ 2147483647 w 312"/>
                <a:gd name="T41" fmla="*/ 2147483647 h 218"/>
                <a:gd name="T42" fmla="*/ 2147483647 w 312"/>
                <a:gd name="T43" fmla="*/ 2147483647 h 218"/>
                <a:gd name="T44" fmla="*/ 2147483647 w 312"/>
                <a:gd name="T45" fmla="*/ 2147483647 h 218"/>
                <a:gd name="T46" fmla="*/ 2147483647 w 312"/>
                <a:gd name="T47" fmla="*/ 2147483647 h 218"/>
                <a:gd name="T48" fmla="*/ 2147483647 w 312"/>
                <a:gd name="T49" fmla="*/ 2147483647 h 218"/>
                <a:gd name="T50" fmla="*/ 2147483647 w 312"/>
                <a:gd name="T51" fmla="*/ 2147483647 h 218"/>
                <a:gd name="T52" fmla="*/ 0 w 312"/>
                <a:gd name="T53" fmla="*/ 2147483647 h 218"/>
                <a:gd name="T54" fmla="*/ 0 w 312"/>
                <a:gd name="T55" fmla="*/ 2147483647 h 218"/>
                <a:gd name="T56" fmla="*/ 2147483647 w 312"/>
                <a:gd name="T57" fmla="*/ 2147483647 h 218"/>
                <a:gd name="T58" fmla="*/ 2147483647 w 312"/>
                <a:gd name="T59" fmla="*/ 2147483647 h 218"/>
                <a:gd name="T60" fmla="*/ 2147483647 w 312"/>
                <a:gd name="T61" fmla="*/ 2147483647 h 218"/>
                <a:gd name="T62" fmla="*/ 2147483647 w 312"/>
                <a:gd name="T63" fmla="*/ 2147483647 h 218"/>
                <a:gd name="T64" fmla="*/ 2147483647 w 312"/>
                <a:gd name="T65" fmla="*/ 2147483647 h 2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2"/>
                <a:gd name="T100" fmla="*/ 0 h 218"/>
                <a:gd name="T101" fmla="*/ 312 w 312"/>
                <a:gd name="T102" fmla="*/ 218 h 21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2" h="218">
                  <a:moveTo>
                    <a:pt x="82" y="162"/>
                  </a:moveTo>
                  <a:lnTo>
                    <a:pt x="94" y="155"/>
                  </a:lnTo>
                  <a:lnTo>
                    <a:pt x="115" y="146"/>
                  </a:lnTo>
                  <a:lnTo>
                    <a:pt x="137" y="142"/>
                  </a:lnTo>
                  <a:lnTo>
                    <a:pt x="160" y="140"/>
                  </a:lnTo>
                  <a:lnTo>
                    <a:pt x="184" y="144"/>
                  </a:lnTo>
                  <a:lnTo>
                    <a:pt x="206" y="148"/>
                  </a:lnTo>
                  <a:lnTo>
                    <a:pt x="223" y="155"/>
                  </a:lnTo>
                  <a:lnTo>
                    <a:pt x="238" y="165"/>
                  </a:lnTo>
                  <a:lnTo>
                    <a:pt x="254" y="178"/>
                  </a:lnTo>
                  <a:lnTo>
                    <a:pt x="273" y="195"/>
                  </a:lnTo>
                  <a:lnTo>
                    <a:pt x="291" y="218"/>
                  </a:lnTo>
                  <a:lnTo>
                    <a:pt x="312" y="192"/>
                  </a:lnTo>
                  <a:lnTo>
                    <a:pt x="176" y="80"/>
                  </a:lnTo>
                  <a:lnTo>
                    <a:pt x="90" y="9"/>
                  </a:lnTo>
                  <a:lnTo>
                    <a:pt x="80" y="4"/>
                  </a:lnTo>
                  <a:lnTo>
                    <a:pt x="69" y="2"/>
                  </a:lnTo>
                  <a:lnTo>
                    <a:pt x="64" y="0"/>
                  </a:lnTo>
                  <a:lnTo>
                    <a:pt x="59" y="0"/>
                  </a:lnTo>
                  <a:lnTo>
                    <a:pt x="48" y="2"/>
                  </a:lnTo>
                  <a:lnTo>
                    <a:pt x="37" y="4"/>
                  </a:lnTo>
                  <a:lnTo>
                    <a:pt x="30" y="9"/>
                  </a:lnTo>
                  <a:lnTo>
                    <a:pt x="21" y="15"/>
                  </a:lnTo>
                  <a:lnTo>
                    <a:pt x="14" y="22"/>
                  </a:lnTo>
                  <a:lnTo>
                    <a:pt x="7" y="32"/>
                  </a:lnTo>
                  <a:lnTo>
                    <a:pt x="4" y="39"/>
                  </a:lnTo>
                  <a:lnTo>
                    <a:pt x="0" y="50"/>
                  </a:lnTo>
                  <a:lnTo>
                    <a:pt x="0" y="71"/>
                  </a:lnTo>
                  <a:lnTo>
                    <a:pt x="2" y="80"/>
                  </a:lnTo>
                  <a:lnTo>
                    <a:pt x="7" y="89"/>
                  </a:lnTo>
                  <a:lnTo>
                    <a:pt x="11" y="98"/>
                  </a:lnTo>
                  <a:lnTo>
                    <a:pt x="35" y="119"/>
                  </a:lnTo>
                  <a:lnTo>
                    <a:pt x="82" y="162"/>
                  </a:lnTo>
                  <a:close/>
                </a:path>
              </a:pathLst>
            </a:custGeom>
            <a:solidFill>
              <a:srgbClr val="E5E5E5"/>
            </a:solidFill>
            <a:ln w="9525">
              <a:noFill/>
              <a:round/>
              <a:headEnd/>
              <a:tailEnd/>
            </a:ln>
          </p:spPr>
          <p:txBody>
            <a:bodyPr/>
            <a:lstStyle/>
            <a:p>
              <a:endParaRPr lang="en-US"/>
            </a:p>
          </p:txBody>
        </p:sp>
        <p:sp>
          <p:nvSpPr>
            <p:cNvPr id="53481" name="Freeform 235"/>
            <p:cNvSpPr>
              <a:spLocks/>
            </p:cNvSpPr>
            <p:nvPr/>
          </p:nvSpPr>
          <p:spPr bwMode="auto">
            <a:xfrm>
              <a:off x="6742614" y="1851051"/>
              <a:ext cx="440267" cy="346075"/>
            </a:xfrm>
            <a:custGeom>
              <a:avLst/>
              <a:gdLst>
                <a:gd name="T0" fmla="*/ 2147483647 w 312"/>
                <a:gd name="T1" fmla="*/ 2147483647 h 218"/>
                <a:gd name="T2" fmla="*/ 2147483647 w 312"/>
                <a:gd name="T3" fmla="*/ 2147483647 h 218"/>
                <a:gd name="T4" fmla="*/ 2147483647 w 312"/>
                <a:gd name="T5" fmla="*/ 2147483647 h 218"/>
                <a:gd name="T6" fmla="*/ 2147483647 w 312"/>
                <a:gd name="T7" fmla="*/ 2147483647 h 218"/>
                <a:gd name="T8" fmla="*/ 2147483647 w 312"/>
                <a:gd name="T9" fmla="*/ 2147483647 h 218"/>
                <a:gd name="T10" fmla="*/ 2147483647 w 312"/>
                <a:gd name="T11" fmla="*/ 2147483647 h 218"/>
                <a:gd name="T12" fmla="*/ 2147483647 w 312"/>
                <a:gd name="T13" fmla="*/ 2147483647 h 218"/>
                <a:gd name="T14" fmla="*/ 2147483647 w 312"/>
                <a:gd name="T15" fmla="*/ 2147483647 h 218"/>
                <a:gd name="T16" fmla="*/ 2147483647 w 312"/>
                <a:gd name="T17" fmla="*/ 2147483647 h 218"/>
                <a:gd name="T18" fmla="*/ 2147483647 w 312"/>
                <a:gd name="T19" fmla="*/ 2147483647 h 218"/>
                <a:gd name="T20" fmla="*/ 2147483647 w 312"/>
                <a:gd name="T21" fmla="*/ 2147483647 h 218"/>
                <a:gd name="T22" fmla="*/ 2147483647 w 312"/>
                <a:gd name="T23" fmla="*/ 2147483647 h 218"/>
                <a:gd name="T24" fmla="*/ 2147483647 w 312"/>
                <a:gd name="T25" fmla="*/ 2147483647 h 218"/>
                <a:gd name="T26" fmla="*/ 2147483647 w 312"/>
                <a:gd name="T27" fmla="*/ 2147483647 h 218"/>
                <a:gd name="T28" fmla="*/ 2147483647 w 312"/>
                <a:gd name="T29" fmla="*/ 2147483647 h 218"/>
                <a:gd name="T30" fmla="*/ 2147483647 w 312"/>
                <a:gd name="T31" fmla="*/ 2147483647 h 218"/>
                <a:gd name="T32" fmla="*/ 2147483647 w 312"/>
                <a:gd name="T33" fmla="*/ 2147483647 h 218"/>
                <a:gd name="T34" fmla="*/ 2147483647 w 312"/>
                <a:gd name="T35" fmla="*/ 0 h 218"/>
                <a:gd name="T36" fmla="*/ 2147483647 w 312"/>
                <a:gd name="T37" fmla="*/ 0 h 218"/>
                <a:gd name="T38" fmla="*/ 2147483647 w 312"/>
                <a:gd name="T39" fmla="*/ 2147483647 h 218"/>
                <a:gd name="T40" fmla="*/ 2147483647 w 312"/>
                <a:gd name="T41" fmla="*/ 2147483647 h 218"/>
                <a:gd name="T42" fmla="*/ 2147483647 w 312"/>
                <a:gd name="T43" fmla="*/ 2147483647 h 218"/>
                <a:gd name="T44" fmla="*/ 2147483647 w 312"/>
                <a:gd name="T45" fmla="*/ 2147483647 h 218"/>
                <a:gd name="T46" fmla="*/ 2147483647 w 312"/>
                <a:gd name="T47" fmla="*/ 2147483647 h 218"/>
                <a:gd name="T48" fmla="*/ 2147483647 w 312"/>
                <a:gd name="T49" fmla="*/ 2147483647 h 218"/>
                <a:gd name="T50" fmla="*/ 2147483647 w 312"/>
                <a:gd name="T51" fmla="*/ 2147483647 h 218"/>
                <a:gd name="T52" fmla="*/ 0 w 312"/>
                <a:gd name="T53" fmla="*/ 2147483647 h 218"/>
                <a:gd name="T54" fmla="*/ 0 w 312"/>
                <a:gd name="T55" fmla="*/ 2147483647 h 218"/>
                <a:gd name="T56" fmla="*/ 2147483647 w 312"/>
                <a:gd name="T57" fmla="*/ 2147483647 h 218"/>
                <a:gd name="T58" fmla="*/ 2147483647 w 312"/>
                <a:gd name="T59" fmla="*/ 2147483647 h 218"/>
                <a:gd name="T60" fmla="*/ 2147483647 w 312"/>
                <a:gd name="T61" fmla="*/ 2147483647 h 218"/>
                <a:gd name="T62" fmla="*/ 2147483647 w 312"/>
                <a:gd name="T63" fmla="*/ 2147483647 h 218"/>
                <a:gd name="T64" fmla="*/ 2147483647 w 312"/>
                <a:gd name="T65" fmla="*/ 2147483647 h 2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2"/>
                <a:gd name="T100" fmla="*/ 0 h 218"/>
                <a:gd name="T101" fmla="*/ 312 w 312"/>
                <a:gd name="T102" fmla="*/ 218 h 21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2" h="218">
                  <a:moveTo>
                    <a:pt x="82" y="162"/>
                  </a:moveTo>
                  <a:lnTo>
                    <a:pt x="94" y="155"/>
                  </a:lnTo>
                  <a:lnTo>
                    <a:pt x="115" y="146"/>
                  </a:lnTo>
                  <a:lnTo>
                    <a:pt x="137" y="142"/>
                  </a:lnTo>
                  <a:lnTo>
                    <a:pt x="160" y="140"/>
                  </a:lnTo>
                  <a:lnTo>
                    <a:pt x="184" y="144"/>
                  </a:lnTo>
                  <a:lnTo>
                    <a:pt x="206" y="148"/>
                  </a:lnTo>
                  <a:lnTo>
                    <a:pt x="223" y="155"/>
                  </a:lnTo>
                  <a:lnTo>
                    <a:pt x="238" y="165"/>
                  </a:lnTo>
                  <a:lnTo>
                    <a:pt x="254" y="178"/>
                  </a:lnTo>
                  <a:lnTo>
                    <a:pt x="273" y="195"/>
                  </a:lnTo>
                  <a:lnTo>
                    <a:pt x="291" y="218"/>
                  </a:lnTo>
                  <a:lnTo>
                    <a:pt x="312" y="192"/>
                  </a:lnTo>
                  <a:lnTo>
                    <a:pt x="176" y="80"/>
                  </a:lnTo>
                  <a:lnTo>
                    <a:pt x="90" y="9"/>
                  </a:lnTo>
                  <a:lnTo>
                    <a:pt x="80" y="4"/>
                  </a:lnTo>
                  <a:lnTo>
                    <a:pt x="69" y="2"/>
                  </a:lnTo>
                  <a:lnTo>
                    <a:pt x="64" y="0"/>
                  </a:lnTo>
                  <a:lnTo>
                    <a:pt x="59" y="0"/>
                  </a:lnTo>
                  <a:lnTo>
                    <a:pt x="48" y="2"/>
                  </a:lnTo>
                  <a:lnTo>
                    <a:pt x="37" y="4"/>
                  </a:lnTo>
                  <a:lnTo>
                    <a:pt x="30" y="9"/>
                  </a:lnTo>
                  <a:lnTo>
                    <a:pt x="21" y="15"/>
                  </a:lnTo>
                  <a:lnTo>
                    <a:pt x="14" y="22"/>
                  </a:lnTo>
                  <a:lnTo>
                    <a:pt x="7" y="32"/>
                  </a:lnTo>
                  <a:lnTo>
                    <a:pt x="4" y="39"/>
                  </a:lnTo>
                  <a:lnTo>
                    <a:pt x="0" y="50"/>
                  </a:lnTo>
                  <a:lnTo>
                    <a:pt x="0" y="71"/>
                  </a:lnTo>
                  <a:lnTo>
                    <a:pt x="2" y="80"/>
                  </a:lnTo>
                  <a:lnTo>
                    <a:pt x="7" y="89"/>
                  </a:lnTo>
                  <a:lnTo>
                    <a:pt x="11" y="98"/>
                  </a:lnTo>
                  <a:lnTo>
                    <a:pt x="35" y="119"/>
                  </a:lnTo>
                  <a:lnTo>
                    <a:pt x="82" y="162"/>
                  </a:lnTo>
                </a:path>
              </a:pathLst>
            </a:custGeom>
            <a:noFill/>
            <a:ln w="0" cap="sq">
              <a:solidFill>
                <a:srgbClr val="000000"/>
              </a:solidFill>
              <a:miter lim="800000"/>
              <a:headEnd/>
              <a:tailEnd/>
            </a:ln>
          </p:spPr>
          <p:txBody>
            <a:bodyPr/>
            <a:lstStyle/>
            <a:p>
              <a:endParaRPr lang="en-US"/>
            </a:p>
          </p:txBody>
        </p:sp>
        <p:sp>
          <p:nvSpPr>
            <p:cNvPr id="53482" name="Freeform 236"/>
            <p:cNvSpPr>
              <a:spLocks/>
            </p:cNvSpPr>
            <p:nvPr/>
          </p:nvSpPr>
          <p:spPr bwMode="auto">
            <a:xfrm>
              <a:off x="6419468" y="1435121"/>
              <a:ext cx="413456" cy="571500"/>
            </a:xfrm>
            <a:custGeom>
              <a:avLst/>
              <a:gdLst>
                <a:gd name="T0" fmla="*/ 2147483647 w 293"/>
                <a:gd name="T1" fmla="*/ 2147483647 h 360"/>
                <a:gd name="T2" fmla="*/ 2147483647 w 293"/>
                <a:gd name="T3" fmla="*/ 2147483647 h 360"/>
                <a:gd name="T4" fmla="*/ 2147483647 w 293"/>
                <a:gd name="T5" fmla="*/ 2147483647 h 360"/>
                <a:gd name="T6" fmla="*/ 2147483647 w 293"/>
                <a:gd name="T7" fmla="*/ 2147483647 h 360"/>
                <a:gd name="T8" fmla="*/ 2147483647 w 293"/>
                <a:gd name="T9" fmla="*/ 2147483647 h 360"/>
                <a:gd name="T10" fmla="*/ 2147483647 w 293"/>
                <a:gd name="T11" fmla="*/ 2147483647 h 360"/>
                <a:gd name="T12" fmla="*/ 2147483647 w 293"/>
                <a:gd name="T13" fmla="*/ 2147483647 h 360"/>
                <a:gd name="T14" fmla="*/ 2147483647 w 293"/>
                <a:gd name="T15" fmla="*/ 2147483647 h 360"/>
                <a:gd name="T16" fmla="*/ 2147483647 w 293"/>
                <a:gd name="T17" fmla="*/ 2147483647 h 360"/>
                <a:gd name="T18" fmla="*/ 2147483647 w 293"/>
                <a:gd name="T19" fmla="*/ 2147483647 h 360"/>
                <a:gd name="T20" fmla="*/ 2147483647 w 293"/>
                <a:gd name="T21" fmla="*/ 2147483647 h 360"/>
                <a:gd name="T22" fmla="*/ 2147483647 w 293"/>
                <a:gd name="T23" fmla="*/ 2147483647 h 360"/>
                <a:gd name="T24" fmla="*/ 2147483647 w 293"/>
                <a:gd name="T25" fmla="*/ 2147483647 h 360"/>
                <a:gd name="T26" fmla="*/ 2147483647 w 293"/>
                <a:gd name="T27" fmla="*/ 2147483647 h 360"/>
                <a:gd name="T28" fmla="*/ 0 w 293"/>
                <a:gd name="T29" fmla="*/ 0 h 360"/>
                <a:gd name="T30" fmla="*/ 2147483647 w 293"/>
                <a:gd name="T31" fmla="*/ 2147483647 h 360"/>
                <a:gd name="T32" fmla="*/ 2147483647 w 293"/>
                <a:gd name="T33" fmla="*/ 2147483647 h 3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3"/>
                <a:gd name="T52" fmla="*/ 0 h 360"/>
                <a:gd name="T53" fmla="*/ 293 w 293"/>
                <a:gd name="T54" fmla="*/ 360 h 3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3" h="360">
                  <a:moveTo>
                    <a:pt x="240" y="360"/>
                  </a:moveTo>
                  <a:lnTo>
                    <a:pt x="236" y="353"/>
                  </a:lnTo>
                  <a:lnTo>
                    <a:pt x="231" y="342"/>
                  </a:lnTo>
                  <a:lnTo>
                    <a:pt x="229" y="333"/>
                  </a:lnTo>
                  <a:lnTo>
                    <a:pt x="229" y="312"/>
                  </a:lnTo>
                  <a:lnTo>
                    <a:pt x="233" y="303"/>
                  </a:lnTo>
                  <a:lnTo>
                    <a:pt x="236" y="294"/>
                  </a:lnTo>
                  <a:lnTo>
                    <a:pt x="243" y="284"/>
                  </a:lnTo>
                  <a:lnTo>
                    <a:pt x="250" y="278"/>
                  </a:lnTo>
                  <a:lnTo>
                    <a:pt x="259" y="271"/>
                  </a:lnTo>
                  <a:lnTo>
                    <a:pt x="266" y="268"/>
                  </a:lnTo>
                  <a:lnTo>
                    <a:pt x="277" y="264"/>
                  </a:lnTo>
                  <a:lnTo>
                    <a:pt x="288" y="262"/>
                  </a:lnTo>
                  <a:lnTo>
                    <a:pt x="293" y="262"/>
                  </a:lnTo>
                  <a:lnTo>
                    <a:pt x="0" y="0"/>
                  </a:lnTo>
                  <a:lnTo>
                    <a:pt x="206" y="360"/>
                  </a:lnTo>
                  <a:lnTo>
                    <a:pt x="240" y="360"/>
                  </a:lnTo>
                  <a:close/>
                </a:path>
              </a:pathLst>
            </a:custGeom>
            <a:solidFill>
              <a:srgbClr val="FFFFFF"/>
            </a:solidFill>
            <a:ln w="9525">
              <a:noFill/>
              <a:round/>
              <a:headEnd/>
              <a:tailEnd/>
            </a:ln>
          </p:spPr>
          <p:txBody>
            <a:bodyPr/>
            <a:lstStyle/>
            <a:p>
              <a:endParaRPr lang="en-US"/>
            </a:p>
          </p:txBody>
        </p:sp>
        <p:sp>
          <p:nvSpPr>
            <p:cNvPr id="53483" name="Freeform 237"/>
            <p:cNvSpPr>
              <a:spLocks/>
            </p:cNvSpPr>
            <p:nvPr/>
          </p:nvSpPr>
          <p:spPr bwMode="auto">
            <a:xfrm>
              <a:off x="6419468" y="1435121"/>
              <a:ext cx="413456" cy="571500"/>
            </a:xfrm>
            <a:custGeom>
              <a:avLst/>
              <a:gdLst>
                <a:gd name="T0" fmla="*/ 2147483647 w 293"/>
                <a:gd name="T1" fmla="*/ 2147483647 h 360"/>
                <a:gd name="T2" fmla="*/ 2147483647 w 293"/>
                <a:gd name="T3" fmla="*/ 2147483647 h 360"/>
                <a:gd name="T4" fmla="*/ 2147483647 w 293"/>
                <a:gd name="T5" fmla="*/ 2147483647 h 360"/>
                <a:gd name="T6" fmla="*/ 2147483647 w 293"/>
                <a:gd name="T7" fmla="*/ 2147483647 h 360"/>
                <a:gd name="T8" fmla="*/ 2147483647 w 293"/>
                <a:gd name="T9" fmla="*/ 2147483647 h 360"/>
                <a:gd name="T10" fmla="*/ 2147483647 w 293"/>
                <a:gd name="T11" fmla="*/ 2147483647 h 360"/>
                <a:gd name="T12" fmla="*/ 2147483647 w 293"/>
                <a:gd name="T13" fmla="*/ 2147483647 h 360"/>
                <a:gd name="T14" fmla="*/ 2147483647 w 293"/>
                <a:gd name="T15" fmla="*/ 2147483647 h 360"/>
                <a:gd name="T16" fmla="*/ 2147483647 w 293"/>
                <a:gd name="T17" fmla="*/ 2147483647 h 360"/>
                <a:gd name="T18" fmla="*/ 2147483647 w 293"/>
                <a:gd name="T19" fmla="*/ 2147483647 h 360"/>
                <a:gd name="T20" fmla="*/ 2147483647 w 293"/>
                <a:gd name="T21" fmla="*/ 2147483647 h 360"/>
                <a:gd name="T22" fmla="*/ 2147483647 w 293"/>
                <a:gd name="T23" fmla="*/ 2147483647 h 360"/>
                <a:gd name="T24" fmla="*/ 2147483647 w 293"/>
                <a:gd name="T25" fmla="*/ 2147483647 h 360"/>
                <a:gd name="T26" fmla="*/ 2147483647 w 293"/>
                <a:gd name="T27" fmla="*/ 2147483647 h 360"/>
                <a:gd name="T28" fmla="*/ 0 w 293"/>
                <a:gd name="T29" fmla="*/ 0 h 360"/>
                <a:gd name="T30" fmla="*/ 2147483647 w 293"/>
                <a:gd name="T31" fmla="*/ 2147483647 h 360"/>
                <a:gd name="T32" fmla="*/ 2147483647 w 293"/>
                <a:gd name="T33" fmla="*/ 2147483647 h 3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3"/>
                <a:gd name="T52" fmla="*/ 0 h 360"/>
                <a:gd name="T53" fmla="*/ 293 w 293"/>
                <a:gd name="T54" fmla="*/ 360 h 3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3" h="360">
                  <a:moveTo>
                    <a:pt x="240" y="360"/>
                  </a:moveTo>
                  <a:lnTo>
                    <a:pt x="236" y="353"/>
                  </a:lnTo>
                  <a:lnTo>
                    <a:pt x="231" y="342"/>
                  </a:lnTo>
                  <a:lnTo>
                    <a:pt x="229" y="333"/>
                  </a:lnTo>
                  <a:lnTo>
                    <a:pt x="229" y="312"/>
                  </a:lnTo>
                  <a:lnTo>
                    <a:pt x="233" y="303"/>
                  </a:lnTo>
                  <a:lnTo>
                    <a:pt x="236" y="294"/>
                  </a:lnTo>
                  <a:lnTo>
                    <a:pt x="243" y="284"/>
                  </a:lnTo>
                  <a:lnTo>
                    <a:pt x="250" y="278"/>
                  </a:lnTo>
                  <a:lnTo>
                    <a:pt x="259" y="271"/>
                  </a:lnTo>
                  <a:lnTo>
                    <a:pt x="266" y="268"/>
                  </a:lnTo>
                  <a:lnTo>
                    <a:pt x="277" y="264"/>
                  </a:lnTo>
                  <a:lnTo>
                    <a:pt x="288" y="262"/>
                  </a:lnTo>
                  <a:lnTo>
                    <a:pt x="293" y="262"/>
                  </a:lnTo>
                  <a:lnTo>
                    <a:pt x="0" y="0"/>
                  </a:lnTo>
                  <a:lnTo>
                    <a:pt x="206" y="360"/>
                  </a:lnTo>
                  <a:lnTo>
                    <a:pt x="240" y="360"/>
                  </a:lnTo>
                </a:path>
              </a:pathLst>
            </a:custGeom>
            <a:noFill/>
            <a:ln w="0" cap="sq">
              <a:solidFill>
                <a:srgbClr val="000000"/>
              </a:solidFill>
              <a:miter lim="800000"/>
              <a:headEnd/>
              <a:tailEnd/>
            </a:ln>
          </p:spPr>
          <p:txBody>
            <a:bodyPr/>
            <a:lstStyle/>
            <a:p>
              <a:endParaRPr lang="en-US"/>
            </a:p>
          </p:txBody>
        </p:sp>
        <p:sp>
          <p:nvSpPr>
            <p:cNvPr id="53484" name="Freeform 238"/>
            <p:cNvSpPr>
              <a:spLocks/>
            </p:cNvSpPr>
            <p:nvPr/>
          </p:nvSpPr>
          <p:spPr bwMode="auto">
            <a:xfrm>
              <a:off x="7240735" y="2389213"/>
              <a:ext cx="1152878" cy="1044575"/>
            </a:xfrm>
            <a:custGeom>
              <a:avLst/>
              <a:gdLst>
                <a:gd name="T0" fmla="*/ 0 w 817"/>
                <a:gd name="T1" fmla="*/ 0 h 658"/>
                <a:gd name="T2" fmla="*/ 2147483647 w 817"/>
                <a:gd name="T3" fmla="*/ 2147483647 h 658"/>
                <a:gd name="T4" fmla="*/ 2147483647 w 817"/>
                <a:gd name="T5" fmla="*/ 2147483647 h 658"/>
                <a:gd name="T6" fmla="*/ 2147483647 w 817"/>
                <a:gd name="T7" fmla="*/ 2147483647 h 658"/>
                <a:gd name="T8" fmla="*/ 2147483647 w 817"/>
                <a:gd name="T9" fmla="*/ 2147483647 h 658"/>
                <a:gd name="T10" fmla="*/ 2147483647 w 817"/>
                <a:gd name="T11" fmla="*/ 2147483647 h 658"/>
                <a:gd name="T12" fmla="*/ 2147483647 w 817"/>
                <a:gd name="T13" fmla="*/ 2147483647 h 658"/>
                <a:gd name="T14" fmla="*/ 2147483647 w 817"/>
                <a:gd name="T15" fmla="*/ 2147483647 h 658"/>
                <a:gd name="T16" fmla="*/ 2147483647 w 817"/>
                <a:gd name="T17" fmla="*/ 2147483647 h 658"/>
                <a:gd name="T18" fmla="*/ 2147483647 w 817"/>
                <a:gd name="T19" fmla="*/ 2147483647 h 658"/>
                <a:gd name="T20" fmla="*/ 0 w 817"/>
                <a:gd name="T21" fmla="*/ 0 h 6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17"/>
                <a:gd name="T34" fmla="*/ 0 h 658"/>
                <a:gd name="T35" fmla="*/ 817 w 817"/>
                <a:gd name="T36" fmla="*/ 658 h 6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17" h="658">
                  <a:moveTo>
                    <a:pt x="0" y="0"/>
                  </a:moveTo>
                  <a:lnTo>
                    <a:pt x="817" y="658"/>
                  </a:lnTo>
                  <a:lnTo>
                    <a:pt x="736" y="569"/>
                  </a:lnTo>
                  <a:lnTo>
                    <a:pt x="650" y="484"/>
                  </a:lnTo>
                  <a:lnTo>
                    <a:pt x="560" y="401"/>
                  </a:lnTo>
                  <a:lnTo>
                    <a:pt x="471" y="321"/>
                  </a:lnTo>
                  <a:lnTo>
                    <a:pt x="377" y="247"/>
                  </a:lnTo>
                  <a:lnTo>
                    <a:pt x="280" y="174"/>
                  </a:lnTo>
                  <a:lnTo>
                    <a:pt x="182" y="105"/>
                  </a:lnTo>
                  <a:lnTo>
                    <a:pt x="78" y="41"/>
                  </a:lnTo>
                  <a:lnTo>
                    <a:pt x="0" y="0"/>
                  </a:lnTo>
                  <a:close/>
                </a:path>
              </a:pathLst>
            </a:custGeom>
            <a:solidFill>
              <a:srgbClr val="FFFFFF"/>
            </a:solidFill>
            <a:ln w="9525">
              <a:noFill/>
              <a:round/>
              <a:headEnd/>
              <a:tailEnd/>
            </a:ln>
          </p:spPr>
          <p:txBody>
            <a:bodyPr/>
            <a:lstStyle/>
            <a:p>
              <a:endParaRPr lang="en-US"/>
            </a:p>
          </p:txBody>
        </p:sp>
        <p:sp>
          <p:nvSpPr>
            <p:cNvPr id="53485" name="Freeform 239"/>
            <p:cNvSpPr>
              <a:spLocks/>
            </p:cNvSpPr>
            <p:nvPr/>
          </p:nvSpPr>
          <p:spPr bwMode="auto">
            <a:xfrm>
              <a:off x="7240735" y="2389213"/>
              <a:ext cx="1152878" cy="1044575"/>
            </a:xfrm>
            <a:custGeom>
              <a:avLst/>
              <a:gdLst>
                <a:gd name="T0" fmla="*/ 0 w 817"/>
                <a:gd name="T1" fmla="*/ 0 h 658"/>
                <a:gd name="T2" fmla="*/ 2147483647 w 817"/>
                <a:gd name="T3" fmla="*/ 2147483647 h 658"/>
                <a:gd name="T4" fmla="*/ 2147483647 w 817"/>
                <a:gd name="T5" fmla="*/ 2147483647 h 658"/>
                <a:gd name="T6" fmla="*/ 2147483647 w 817"/>
                <a:gd name="T7" fmla="*/ 2147483647 h 658"/>
                <a:gd name="T8" fmla="*/ 2147483647 w 817"/>
                <a:gd name="T9" fmla="*/ 2147483647 h 658"/>
                <a:gd name="T10" fmla="*/ 2147483647 w 817"/>
                <a:gd name="T11" fmla="*/ 2147483647 h 658"/>
                <a:gd name="T12" fmla="*/ 2147483647 w 817"/>
                <a:gd name="T13" fmla="*/ 2147483647 h 658"/>
                <a:gd name="T14" fmla="*/ 2147483647 w 817"/>
                <a:gd name="T15" fmla="*/ 2147483647 h 658"/>
                <a:gd name="T16" fmla="*/ 2147483647 w 817"/>
                <a:gd name="T17" fmla="*/ 2147483647 h 658"/>
                <a:gd name="T18" fmla="*/ 2147483647 w 817"/>
                <a:gd name="T19" fmla="*/ 2147483647 h 658"/>
                <a:gd name="T20" fmla="*/ 0 w 817"/>
                <a:gd name="T21" fmla="*/ 0 h 6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17"/>
                <a:gd name="T34" fmla="*/ 0 h 658"/>
                <a:gd name="T35" fmla="*/ 817 w 817"/>
                <a:gd name="T36" fmla="*/ 658 h 6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17" h="658">
                  <a:moveTo>
                    <a:pt x="0" y="0"/>
                  </a:moveTo>
                  <a:lnTo>
                    <a:pt x="817" y="658"/>
                  </a:lnTo>
                  <a:lnTo>
                    <a:pt x="736" y="569"/>
                  </a:lnTo>
                  <a:lnTo>
                    <a:pt x="650" y="484"/>
                  </a:lnTo>
                  <a:lnTo>
                    <a:pt x="560" y="401"/>
                  </a:lnTo>
                  <a:lnTo>
                    <a:pt x="471" y="321"/>
                  </a:lnTo>
                  <a:lnTo>
                    <a:pt x="377" y="247"/>
                  </a:lnTo>
                  <a:lnTo>
                    <a:pt x="280" y="174"/>
                  </a:lnTo>
                  <a:lnTo>
                    <a:pt x="182" y="105"/>
                  </a:lnTo>
                  <a:lnTo>
                    <a:pt x="78" y="41"/>
                  </a:lnTo>
                  <a:lnTo>
                    <a:pt x="0" y="0"/>
                  </a:lnTo>
                </a:path>
              </a:pathLst>
            </a:custGeom>
            <a:noFill/>
            <a:ln w="0" cap="sq">
              <a:solidFill>
                <a:srgbClr val="FFFFFF"/>
              </a:solidFill>
              <a:miter lim="800000"/>
              <a:headEnd/>
              <a:tailEnd/>
            </a:ln>
          </p:spPr>
          <p:txBody>
            <a:bodyPr/>
            <a:lstStyle/>
            <a:p>
              <a:endParaRPr lang="en-US"/>
            </a:p>
          </p:txBody>
        </p:sp>
        <p:sp>
          <p:nvSpPr>
            <p:cNvPr id="53486" name="Freeform 240"/>
            <p:cNvSpPr>
              <a:spLocks/>
            </p:cNvSpPr>
            <p:nvPr/>
          </p:nvSpPr>
          <p:spPr bwMode="auto">
            <a:xfrm>
              <a:off x="6529535" y="2774976"/>
              <a:ext cx="203200" cy="47625"/>
            </a:xfrm>
            <a:custGeom>
              <a:avLst/>
              <a:gdLst>
                <a:gd name="T0" fmla="*/ 0 w 144"/>
                <a:gd name="T1" fmla="*/ 2147483647 h 30"/>
                <a:gd name="T2" fmla="*/ 2147483647 w 144"/>
                <a:gd name="T3" fmla="*/ 2147483647 h 30"/>
                <a:gd name="T4" fmla="*/ 2147483647 w 144"/>
                <a:gd name="T5" fmla="*/ 2147483647 h 30"/>
                <a:gd name="T6" fmla="*/ 2147483647 w 144"/>
                <a:gd name="T7" fmla="*/ 2147483647 h 30"/>
                <a:gd name="T8" fmla="*/ 2147483647 w 144"/>
                <a:gd name="T9" fmla="*/ 2147483647 h 30"/>
                <a:gd name="T10" fmla="*/ 2147483647 w 144"/>
                <a:gd name="T11" fmla="*/ 2147483647 h 30"/>
                <a:gd name="T12" fmla="*/ 2147483647 w 144"/>
                <a:gd name="T13" fmla="*/ 2147483647 h 30"/>
                <a:gd name="T14" fmla="*/ 2147483647 w 144"/>
                <a:gd name="T15" fmla="*/ 2147483647 h 30"/>
                <a:gd name="T16" fmla="*/ 2147483647 w 144"/>
                <a:gd name="T17" fmla="*/ 2147483647 h 30"/>
                <a:gd name="T18" fmla="*/ 2147483647 w 144"/>
                <a:gd name="T19" fmla="*/ 0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4"/>
                <a:gd name="T31" fmla="*/ 0 h 30"/>
                <a:gd name="T32" fmla="*/ 144 w 144"/>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4" h="30">
                  <a:moveTo>
                    <a:pt x="0" y="19"/>
                  </a:moveTo>
                  <a:lnTo>
                    <a:pt x="22" y="27"/>
                  </a:lnTo>
                  <a:lnTo>
                    <a:pt x="38" y="28"/>
                  </a:lnTo>
                  <a:lnTo>
                    <a:pt x="57" y="30"/>
                  </a:lnTo>
                  <a:lnTo>
                    <a:pt x="77" y="28"/>
                  </a:lnTo>
                  <a:lnTo>
                    <a:pt x="94" y="25"/>
                  </a:lnTo>
                  <a:lnTo>
                    <a:pt x="114" y="19"/>
                  </a:lnTo>
                  <a:lnTo>
                    <a:pt x="128" y="12"/>
                  </a:lnTo>
                  <a:lnTo>
                    <a:pt x="144" y="2"/>
                  </a:lnTo>
                  <a:lnTo>
                    <a:pt x="144" y="0"/>
                  </a:lnTo>
                </a:path>
              </a:pathLst>
            </a:custGeom>
            <a:noFill/>
            <a:ln w="0" cap="sq">
              <a:solidFill>
                <a:srgbClr val="000000"/>
              </a:solidFill>
              <a:miter lim="800000"/>
              <a:headEnd/>
              <a:tailEnd/>
            </a:ln>
          </p:spPr>
          <p:txBody>
            <a:bodyPr/>
            <a:lstStyle/>
            <a:p>
              <a:endParaRPr lang="en-US"/>
            </a:p>
          </p:txBody>
        </p:sp>
        <p:sp>
          <p:nvSpPr>
            <p:cNvPr id="53487" name="Freeform 241"/>
            <p:cNvSpPr>
              <a:spLocks/>
            </p:cNvSpPr>
            <p:nvPr/>
          </p:nvSpPr>
          <p:spPr bwMode="auto">
            <a:xfrm>
              <a:off x="6594446" y="2443183"/>
              <a:ext cx="158044" cy="14288"/>
            </a:xfrm>
            <a:custGeom>
              <a:avLst/>
              <a:gdLst>
                <a:gd name="T0" fmla="*/ 2147483647 w 112"/>
                <a:gd name="T1" fmla="*/ 0 h 9"/>
                <a:gd name="T2" fmla="*/ 2147483647 w 112"/>
                <a:gd name="T3" fmla="*/ 2147483647 h 9"/>
                <a:gd name="T4" fmla="*/ 2147483647 w 112"/>
                <a:gd name="T5" fmla="*/ 2147483647 h 9"/>
                <a:gd name="T6" fmla="*/ 2147483647 w 112"/>
                <a:gd name="T7" fmla="*/ 2147483647 h 9"/>
                <a:gd name="T8" fmla="*/ 2147483647 w 112"/>
                <a:gd name="T9" fmla="*/ 2147483647 h 9"/>
                <a:gd name="T10" fmla="*/ 2147483647 w 112"/>
                <a:gd name="T11" fmla="*/ 2147483647 h 9"/>
                <a:gd name="T12" fmla="*/ 0 w 112"/>
                <a:gd name="T13" fmla="*/ 2147483647 h 9"/>
                <a:gd name="T14" fmla="*/ 0 60000 65536"/>
                <a:gd name="T15" fmla="*/ 0 60000 65536"/>
                <a:gd name="T16" fmla="*/ 0 60000 65536"/>
                <a:gd name="T17" fmla="*/ 0 60000 65536"/>
                <a:gd name="T18" fmla="*/ 0 60000 65536"/>
                <a:gd name="T19" fmla="*/ 0 60000 65536"/>
                <a:gd name="T20" fmla="*/ 0 60000 65536"/>
                <a:gd name="T21" fmla="*/ 0 w 112"/>
                <a:gd name="T22" fmla="*/ 0 h 9"/>
                <a:gd name="T23" fmla="*/ 112 w 112"/>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2" h="9">
                  <a:moveTo>
                    <a:pt x="112" y="0"/>
                  </a:moveTo>
                  <a:lnTo>
                    <a:pt x="89" y="5"/>
                  </a:lnTo>
                  <a:lnTo>
                    <a:pt x="70" y="7"/>
                  </a:lnTo>
                  <a:lnTo>
                    <a:pt x="52" y="9"/>
                  </a:lnTo>
                  <a:lnTo>
                    <a:pt x="32" y="7"/>
                  </a:lnTo>
                  <a:lnTo>
                    <a:pt x="18" y="7"/>
                  </a:lnTo>
                  <a:lnTo>
                    <a:pt x="0" y="3"/>
                  </a:lnTo>
                </a:path>
              </a:pathLst>
            </a:custGeom>
            <a:noFill/>
            <a:ln w="0" cap="sq">
              <a:solidFill>
                <a:srgbClr val="000000"/>
              </a:solidFill>
              <a:miter lim="800000"/>
              <a:headEnd/>
              <a:tailEnd/>
            </a:ln>
          </p:spPr>
          <p:txBody>
            <a:bodyPr/>
            <a:lstStyle/>
            <a:p>
              <a:endParaRPr lang="en-US"/>
            </a:p>
          </p:txBody>
        </p:sp>
        <p:sp>
          <p:nvSpPr>
            <p:cNvPr id="53488" name="Freeform 242"/>
            <p:cNvSpPr>
              <a:spLocks/>
            </p:cNvSpPr>
            <p:nvPr/>
          </p:nvSpPr>
          <p:spPr bwMode="auto">
            <a:xfrm>
              <a:off x="7738857" y="2352701"/>
              <a:ext cx="184855" cy="58737"/>
            </a:xfrm>
            <a:custGeom>
              <a:avLst/>
              <a:gdLst>
                <a:gd name="T0" fmla="*/ 0 w 131"/>
                <a:gd name="T1" fmla="*/ 2147483647 h 37"/>
                <a:gd name="T2" fmla="*/ 2147483647 w 131"/>
                <a:gd name="T3" fmla="*/ 2147483647 h 37"/>
                <a:gd name="T4" fmla="*/ 2147483647 w 131"/>
                <a:gd name="T5" fmla="*/ 2147483647 h 37"/>
                <a:gd name="T6" fmla="*/ 2147483647 w 131"/>
                <a:gd name="T7" fmla="*/ 2147483647 h 37"/>
                <a:gd name="T8" fmla="*/ 2147483647 w 131"/>
                <a:gd name="T9" fmla="*/ 2147483647 h 37"/>
                <a:gd name="T10" fmla="*/ 2147483647 w 131"/>
                <a:gd name="T11" fmla="*/ 2147483647 h 37"/>
                <a:gd name="T12" fmla="*/ 2147483647 w 131"/>
                <a:gd name="T13" fmla="*/ 2147483647 h 37"/>
                <a:gd name="T14" fmla="*/ 2147483647 w 131"/>
                <a:gd name="T15" fmla="*/ 0 h 37"/>
                <a:gd name="T16" fmla="*/ 0 60000 65536"/>
                <a:gd name="T17" fmla="*/ 0 60000 65536"/>
                <a:gd name="T18" fmla="*/ 0 60000 65536"/>
                <a:gd name="T19" fmla="*/ 0 60000 65536"/>
                <a:gd name="T20" fmla="*/ 0 60000 65536"/>
                <a:gd name="T21" fmla="*/ 0 60000 65536"/>
                <a:gd name="T22" fmla="*/ 0 60000 65536"/>
                <a:gd name="T23" fmla="*/ 0 60000 65536"/>
                <a:gd name="T24" fmla="*/ 0 w 131"/>
                <a:gd name="T25" fmla="*/ 0 h 37"/>
                <a:gd name="T26" fmla="*/ 131 w 131"/>
                <a:gd name="T27" fmla="*/ 37 h 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1" h="37">
                  <a:moveTo>
                    <a:pt x="0" y="34"/>
                  </a:moveTo>
                  <a:lnTo>
                    <a:pt x="23" y="37"/>
                  </a:lnTo>
                  <a:lnTo>
                    <a:pt x="44" y="37"/>
                  </a:lnTo>
                  <a:lnTo>
                    <a:pt x="65" y="34"/>
                  </a:lnTo>
                  <a:lnTo>
                    <a:pt x="88" y="30"/>
                  </a:lnTo>
                  <a:lnTo>
                    <a:pt x="104" y="20"/>
                  </a:lnTo>
                  <a:lnTo>
                    <a:pt x="124" y="9"/>
                  </a:lnTo>
                  <a:lnTo>
                    <a:pt x="131" y="0"/>
                  </a:lnTo>
                </a:path>
              </a:pathLst>
            </a:custGeom>
            <a:noFill/>
            <a:ln w="0" cap="sq">
              <a:solidFill>
                <a:srgbClr val="000000"/>
              </a:solidFill>
              <a:miter lim="800000"/>
              <a:headEnd/>
              <a:tailEnd/>
            </a:ln>
          </p:spPr>
          <p:txBody>
            <a:bodyPr/>
            <a:lstStyle/>
            <a:p>
              <a:endParaRPr lang="en-US"/>
            </a:p>
          </p:txBody>
        </p:sp>
        <p:sp>
          <p:nvSpPr>
            <p:cNvPr id="53489" name="Freeform 243"/>
            <p:cNvSpPr>
              <a:spLocks/>
            </p:cNvSpPr>
            <p:nvPr/>
          </p:nvSpPr>
          <p:spPr bwMode="auto">
            <a:xfrm>
              <a:off x="7463690" y="2124101"/>
              <a:ext cx="149578" cy="98425"/>
            </a:xfrm>
            <a:custGeom>
              <a:avLst/>
              <a:gdLst>
                <a:gd name="T0" fmla="*/ 0 w 106"/>
                <a:gd name="T1" fmla="*/ 2147483647 h 62"/>
                <a:gd name="T2" fmla="*/ 2147483647 w 106"/>
                <a:gd name="T3" fmla="*/ 2147483647 h 62"/>
                <a:gd name="T4" fmla="*/ 2147483647 w 106"/>
                <a:gd name="T5" fmla="*/ 2147483647 h 62"/>
                <a:gd name="T6" fmla="*/ 2147483647 w 106"/>
                <a:gd name="T7" fmla="*/ 2147483647 h 62"/>
                <a:gd name="T8" fmla="*/ 2147483647 w 106"/>
                <a:gd name="T9" fmla="*/ 2147483647 h 62"/>
                <a:gd name="T10" fmla="*/ 2147483647 w 106"/>
                <a:gd name="T11" fmla="*/ 0 h 62"/>
                <a:gd name="T12" fmla="*/ 0 60000 65536"/>
                <a:gd name="T13" fmla="*/ 0 60000 65536"/>
                <a:gd name="T14" fmla="*/ 0 60000 65536"/>
                <a:gd name="T15" fmla="*/ 0 60000 65536"/>
                <a:gd name="T16" fmla="*/ 0 60000 65536"/>
                <a:gd name="T17" fmla="*/ 0 60000 65536"/>
                <a:gd name="T18" fmla="*/ 0 w 106"/>
                <a:gd name="T19" fmla="*/ 0 h 62"/>
                <a:gd name="T20" fmla="*/ 106 w 106"/>
                <a:gd name="T21" fmla="*/ 62 h 62"/>
              </a:gdLst>
              <a:ahLst/>
              <a:cxnLst>
                <a:cxn ang="T12">
                  <a:pos x="T0" y="T1"/>
                </a:cxn>
                <a:cxn ang="T13">
                  <a:pos x="T2" y="T3"/>
                </a:cxn>
                <a:cxn ang="T14">
                  <a:pos x="T4" y="T5"/>
                </a:cxn>
                <a:cxn ang="T15">
                  <a:pos x="T6" y="T7"/>
                </a:cxn>
                <a:cxn ang="T16">
                  <a:pos x="T8" y="T9"/>
                </a:cxn>
                <a:cxn ang="T17">
                  <a:pos x="T10" y="T11"/>
                </a:cxn>
              </a:cxnLst>
              <a:rect l="T18" t="T19" r="T20" b="T21"/>
              <a:pathLst>
                <a:path w="106" h="62">
                  <a:moveTo>
                    <a:pt x="0" y="62"/>
                  </a:moveTo>
                  <a:lnTo>
                    <a:pt x="30" y="52"/>
                  </a:lnTo>
                  <a:lnTo>
                    <a:pt x="56" y="38"/>
                  </a:lnTo>
                  <a:lnTo>
                    <a:pt x="78" y="23"/>
                  </a:lnTo>
                  <a:lnTo>
                    <a:pt x="101" y="4"/>
                  </a:lnTo>
                  <a:lnTo>
                    <a:pt x="106" y="0"/>
                  </a:lnTo>
                </a:path>
              </a:pathLst>
            </a:custGeom>
            <a:noFill/>
            <a:ln w="0" cap="sq">
              <a:solidFill>
                <a:srgbClr val="000000"/>
              </a:solidFill>
              <a:miter lim="800000"/>
              <a:headEnd/>
              <a:tailEnd/>
            </a:ln>
          </p:spPr>
          <p:txBody>
            <a:bodyPr/>
            <a:lstStyle/>
            <a:p>
              <a:endParaRPr lang="en-US"/>
            </a:p>
          </p:txBody>
        </p:sp>
        <p:sp>
          <p:nvSpPr>
            <p:cNvPr id="53490" name="Freeform 244"/>
            <p:cNvSpPr>
              <a:spLocks/>
            </p:cNvSpPr>
            <p:nvPr/>
          </p:nvSpPr>
          <p:spPr bwMode="auto">
            <a:xfrm>
              <a:off x="6780713" y="2222526"/>
              <a:ext cx="77612" cy="180975"/>
            </a:xfrm>
            <a:custGeom>
              <a:avLst/>
              <a:gdLst>
                <a:gd name="T0" fmla="*/ 2147483647 w 55"/>
                <a:gd name="T1" fmla="*/ 2147483647 h 114"/>
                <a:gd name="T2" fmla="*/ 2147483647 w 55"/>
                <a:gd name="T3" fmla="*/ 2147483647 h 114"/>
                <a:gd name="T4" fmla="*/ 2147483647 w 55"/>
                <a:gd name="T5" fmla="*/ 2147483647 h 114"/>
                <a:gd name="T6" fmla="*/ 2147483647 w 55"/>
                <a:gd name="T7" fmla="*/ 2147483647 h 114"/>
                <a:gd name="T8" fmla="*/ 2147483647 w 55"/>
                <a:gd name="T9" fmla="*/ 2147483647 h 114"/>
                <a:gd name="T10" fmla="*/ 2147483647 w 55"/>
                <a:gd name="T11" fmla="*/ 2147483647 h 114"/>
                <a:gd name="T12" fmla="*/ 2147483647 w 55"/>
                <a:gd name="T13" fmla="*/ 2147483647 h 114"/>
                <a:gd name="T14" fmla="*/ 2147483647 w 55"/>
                <a:gd name="T15" fmla="*/ 2147483647 h 114"/>
                <a:gd name="T16" fmla="*/ 2147483647 w 55"/>
                <a:gd name="T17" fmla="*/ 2147483647 h 114"/>
                <a:gd name="T18" fmla="*/ 0 w 55"/>
                <a:gd name="T19" fmla="*/ 2147483647 h 114"/>
                <a:gd name="T20" fmla="*/ 0 w 55"/>
                <a:gd name="T21" fmla="*/ 2147483647 h 114"/>
                <a:gd name="T22" fmla="*/ 2147483647 w 55"/>
                <a:gd name="T23" fmla="*/ 0 h 1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5"/>
                <a:gd name="T37" fmla="*/ 0 h 114"/>
                <a:gd name="T38" fmla="*/ 55 w 55"/>
                <a:gd name="T39" fmla="*/ 114 h 11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5" h="114">
                  <a:moveTo>
                    <a:pt x="55" y="112"/>
                  </a:moveTo>
                  <a:lnTo>
                    <a:pt x="47" y="112"/>
                  </a:lnTo>
                  <a:lnTo>
                    <a:pt x="37" y="114"/>
                  </a:lnTo>
                  <a:lnTo>
                    <a:pt x="28" y="112"/>
                  </a:lnTo>
                  <a:lnTo>
                    <a:pt x="19" y="105"/>
                  </a:lnTo>
                  <a:lnTo>
                    <a:pt x="10" y="100"/>
                  </a:lnTo>
                  <a:lnTo>
                    <a:pt x="8" y="91"/>
                  </a:lnTo>
                  <a:lnTo>
                    <a:pt x="5" y="77"/>
                  </a:lnTo>
                  <a:lnTo>
                    <a:pt x="3" y="66"/>
                  </a:lnTo>
                  <a:lnTo>
                    <a:pt x="0" y="41"/>
                  </a:lnTo>
                  <a:lnTo>
                    <a:pt x="0" y="18"/>
                  </a:lnTo>
                  <a:lnTo>
                    <a:pt x="3" y="0"/>
                  </a:lnTo>
                </a:path>
              </a:pathLst>
            </a:custGeom>
            <a:noFill/>
            <a:ln w="0" cap="sq">
              <a:solidFill>
                <a:srgbClr val="000000"/>
              </a:solidFill>
              <a:miter lim="800000"/>
              <a:headEnd/>
              <a:tailEnd/>
            </a:ln>
          </p:spPr>
          <p:txBody>
            <a:bodyPr/>
            <a:lstStyle/>
            <a:p>
              <a:endParaRPr lang="en-US"/>
            </a:p>
          </p:txBody>
        </p:sp>
        <p:sp>
          <p:nvSpPr>
            <p:cNvPr id="53491" name="Freeform 245"/>
            <p:cNvSpPr>
              <a:spLocks/>
            </p:cNvSpPr>
            <p:nvPr/>
          </p:nvSpPr>
          <p:spPr bwMode="auto">
            <a:xfrm>
              <a:off x="6810346" y="2451126"/>
              <a:ext cx="114300" cy="1030287"/>
            </a:xfrm>
            <a:custGeom>
              <a:avLst/>
              <a:gdLst>
                <a:gd name="T0" fmla="*/ 2147483647 w 81"/>
                <a:gd name="T1" fmla="*/ 2147483647 h 649"/>
                <a:gd name="T2" fmla="*/ 2147483647 w 81"/>
                <a:gd name="T3" fmla="*/ 2147483647 h 649"/>
                <a:gd name="T4" fmla="*/ 2147483647 w 81"/>
                <a:gd name="T5" fmla="*/ 2147483647 h 649"/>
                <a:gd name="T6" fmla="*/ 2147483647 w 81"/>
                <a:gd name="T7" fmla="*/ 2147483647 h 649"/>
                <a:gd name="T8" fmla="*/ 2147483647 w 81"/>
                <a:gd name="T9" fmla="*/ 2147483647 h 649"/>
                <a:gd name="T10" fmla="*/ 2147483647 w 81"/>
                <a:gd name="T11" fmla="*/ 2147483647 h 649"/>
                <a:gd name="T12" fmla="*/ 2147483647 w 81"/>
                <a:gd name="T13" fmla="*/ 2147483647 h 649"/>
                <a:gd name="T14" fmla="*/ 2147483647 w 81"/>
                <a:gd name="T15" fmla="*/ 2147483647 h 649"/>
                <a:gd name="T16" fmla="*/ 2147483647 w 81"/>
                <a:gd name="T17" fmla="*/ 2147483647 h 649"/>
                <a:gd name="T18" fmla="*/ 2147483647 w 81"/>
                <a:gd name="T19" fmla="*/ 2147483647 h 649"/>
                <a:gd name="T20" fmla="*/ 2147483647 w 81"/>
                <a:gd name="T21" fmla="*/ 2147483647 h 649"/>
                <a:gd name="T22" fmla="*/ 2147483647 w 81"/>
                <a:gd name="T23" fmla="*/ 2147483647 h 649"/>
                <a:gd name="T24" fmla="*/ 2147483647 w 81"/>
                <a:gd name="T25" fmla="*/ 2147483647 h 649"/>
                <a:gd name="T26" fmla="*/ 2147483647 w 81"/>
                <a:gd name="T27" fmla="*/ 2147483647 h 649"/>
                <a:gd name="T28" fmla="*/ 2147483647 w 81"/>
                <a:gd name="T29" fmla="*/ 2147483647 h 649"/>
                <a:gd name="T30" fmla="*/ 2147483647 w 81"/>
                <a:gd name="T31" fmla="*/ 2147483647 h 649"/>
                <a:gd name="T32" fmla="*/ 0 w 81"/>
                <a:gd name="T33" fmla="*/ 2147483647 h 649"/>
                <a:gd name="T34" fmla="*/ 0 w 81"/>
                <a:gd name="T35" fmla="*/ 2147483647 h 649"/>
                <a:gd name="T36" fmla="*/ 2147483647 w 81"/>
                <a:gd name="T37" fmla="*/ 2147483647 h 649"/>
                <a:gd name="T38" fmla="*/ 2147483647 w 81"/>
                <a:gd name="T39" fmla="*/ 2147483647 h 649"/>
                <a:gd name="T40" fmla="*/ 2147483647 w 81"/>
                <a:gd name="T41" fmla="*/ 2147483647 h 649"/>
                <a:gd name="T42" fmla="*/ 2147483647 w 81"/>
                <a:gd name="T43" fmla="*/ 2147483647 h 649"/>
                <a:gd name="T44" fmla="*/ 2147483647 w 81"/>
                <a:gd name="T45" fmla="*/ 2147483647 h 649"/>
                <a:gd name="T46" fmla="*/ 2147483647 w 81"/>
                <a:gd name="T47" fmla="*/ 2147483647 h 649"/>
                <a:gd name="T48" fmla="*/ 2147483647 w 81"/>
                <a:gd name="T49" fmla="*/ 2147483647 h 649"/>
                <a:gd name="T50" fmla="*/ 2147483647 w 81"/>
                <a:gd name="T51" fmla="*/ 2147483647 h 649"/>
                <a:gd name="T52" fmla="*/ 2147483647 w 81"/>
                <a:gd name="T53" fmla="*/ 0 h 64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1"/>
                <a:gd name="T82" fmla="*/ 0 h 649"/>
                <a:gd name="T83" fmla="*/ 81 w 81"/>
                <a:gd name="T84" fmla="*/ 649 h 64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1" h="649">
                  <a:moveTo>
                    <a:pt x="74" y="649"/>
                  </a:moveTo>
                  <a:lnTo>
                    <a:pt x="80" y="615"/>
                  </a:lnTo>
                  <a:lnTo>
                    <a:pt x="81" y="580"/>
                  </a:lnTo>
                  <a:lnTo>
                    <a:pt x="80" y="544"/>
                  </a:lnTo>
                  <a:lnTo>
                    <a:pt x="76" y="525"/>
                  </a:lnTo>
                  <a:lnTo>
                    <a:pt x="76" y="513"/>
                  </a:lnTo>
                  <a:lnTo>
                    <a:pt x="73" y="479"/>
                  </a:lnTo>
                  <a:lnTo>
                    <a:pt x="67" y="445"/>
                  </a:lnTo>
                  <a:lnTo>
                    <a:pt x="60" y="410"/>
                  </a:lnTo>
                  <a:lnTo>
                    <a:pt x="51" y="376"/>
                  </a:lnTo>
                  <a:lnTo>
                    <a:pt x="42" y="344"/>
                  </a:lnTo>
                  <a:lnTo>
                    <a:pt x="30" y="312"/>
                  </a:lnTo>
                  <a:lnTo>
                    <a:pt x="19" y="286"/>
                  </a:lnTo>
                  <a:lnTo>
                    <a:pt x="11" y="264"/>
                  </a:lnTo>
                  <a:lnTo>
                    <a:pt x="5" y="241"/>
                  </a:lnTo>
                  <a:lnTo>
                    <a:pt x="2" y="218"/>
                  </a:lnTo>
                  <a:lnTo>
                    <a:pt x="0" y="197"/>
                  </a:lnTo>
                  <a:lnTo>
                    <a:pt x="0" y="174"/>
                  </a:lnTo>
                  <a:lnTo>
                    <a:pt x="2" y="153"/>
                  </a:lnTo>
                  <a:lnTo>
                    <a:pt x="7" y="131"/>
                  </a:lnTo>
                  <a:lnTo>
                    <a:pt x="11" y="110"/>
                  </a:lnTo>
                  <a:lnTo>
                    <a:pt x="19" y="89"/>
                  </a:lnTo>
                  <a:lnTo>
                    <a:pt x="26" y="67"/>
                  </a:lnTo>
                  <a:lnTo>
                    <a:pt x="39" y="51"/>
                  </a:lnTo>
                  <a:lnTo>
                    <a:pt x="51" y="30"/>
                  </a:lnTo>
                  <a:lnTo>
                    <a:pt x="67" y="14"/>
                  </a:lnTo>
                  <a:lnTo>
                    <a:pt x="81" y="0"/>
                  </a:lnTo>
                </a:path>
              </a:pathLst>
            </a:custGeom>
            <a:noFill/>
            <a:ln w="0" cap="sq">
              <a:solidFill>
                <a:srgbClr val="000000"/>
              </a:solidFill>
              <a:miter lim="800000"/>
              <a:headEnd/>
              <a:tailEnd/>
            </a:ln>
          </p:spPr>
          <p:txBody>
            <a:bodyPr/>
            <a:lstStyle/>
            <a:p>
              <a:endParaRPr lang="en-US"/>
            </a:p>
          </p:txBody>
        </p:sp>
        <p:sp>
          <p:nvSpPr>
            <p:cNvPr id="53492" name="Freeform 246"/>
            <p:cNvSpPr>
              <a:spLocks/>
            </p:cNvSpPr>
            <p:nvPr/>
          </p:nvSpPr>
          <p:spPr bwMode="auto">
            <a:xfrm>
              <a:off x="6703103" y="3284563"/>
              <a:ext cx="214489" cy="1190625"/>
            </a:xfrm>
            <a:custGeom>
              <a:avLst/>
              <a:gdLst>
                <a:gd name="T0" fmla="*/ 2147483647 w 152"/>
                <a:gd name="T1" fmla="*/ 0 h 750"/>
                <a:gd name="T2" fmla="*/ 2147483647 w 152"/>
                <a:gd name="T3" fmla="*/ 2147483647 h 750"/>
                <a:gd name="T4" fmla="*/ 2147483647 w 152"/>
                <a:gd name="T5" fmla="*/ 2147483647 h 750"/>
                <a:gd name="T6" fmla="*/ 2147483647 w 152"/>
                <a:gd name="T7" fmla="*/ 2147483647 h 750"/>
                <a:gd name="T8" fmla="*/ 2147483647 w 152"/>
                <a:gd name="T9" fmla="*/ 2147483647 h 750"/>
                <a:gd name="T10" fmla="*/ 2147483647 w 152"/>
                <a:gd name="T11" fmla="*/ 2147483647 h 750"/>
                <a:gd name="T12" fmla="*/ 2147483647 w 152"/>
                <a:gd name="T13" fmla="*/ 2147483647 h 750"/>
                <a:gd name="T14" fmla="*/ 2147483647 w 152"/>
                <a:gd name="T15" fmla="*/ 2147483647 h 750"/>
                <a:gd name="T16" fmla="*/ 2147483647 w 152"/>
                <a:gd name="T17" fmla="*/ 2147483647 h 750"/>
                <a:gd name="T18" fmla="*/ 2147483647 w 152"/>
                <a:gd name="T19" fmla="*/ 2147483647 h 750"/>
                <a:gd name="T20" fmla="*/ 2147483647 w 152"/>
                <a:gd name="T21" fmla="*/ 2147483647 h 750"/>
                <a:gd name="T22" fmla="*/ 2147483647 w 152"/>
                <a:gd name="T23" fmla="*/ 2147483647 h 750"/>
                <a:gd name="T24" fmla="*/ 0 w 152"/>
                <a:gd name="T25" fmla="*/ 2147483647 h 750"/>
                <a:gd name="T26" fmla="*/ 2147483647 w 152"/>
                <a:gd name="T27" fmla="*/ 2147483647 h 750"/>
                <a:gd name="T28" fmla="*/ 2147483647 w 152"/>
                <a:gd name="T29" fmla="*/ 2147483647 h 750"/>
                <a:gd name="T30" fmla="*/ 2147483647 w 152"/>
                <a:gd name="T31" fmla="*/ 2147483647 h 750"/>
                <a:gd name="T32" fmla="*/ 2147483647 w 152"/>
                <a:gd name="T33" fmla="*/ 2147483647 h 750"/>
                <a:gd name="T34" fmla="*/ 2147483647 w 152"/>
                <a:gd name="T35" fmla="*/ 2147483647 h 750"/>
                <a:gd name="T36" fmla="*/ 2147483647 w 152"/>
                <a:gd name="T37" fmla="*/ 2147483647 h 750"/>
                <a:gd name="T38" fmla="*/ 2147483647 w 152"/>
                <a:gd name="T39" fmla="*/ 2147483647 h 750"/>
                <a:gd name="T40" fmla="*/ 2147483647 w 152"/>
                <a:gd name="T41" fmla="*/ 2147483647 h 750"/>
                <a:gd name="T42" fmla="*/ 2147483647 w 152"/>
                <a:gd name="T43" fmla="*/ 2147483647 h 750"/>
                <a:gd name="T44" fmla="*/ 2147483647 w 152"/>
                <a:gd name="T45" fmla="*/ 2147483647 h 75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2"/>
                <a:gd name="T70" fmla="*/ 0 h 750"/>
                <a:gd name="T71" fmla="*/ 152 w 152"/>
                <a:gd name="T72" fmla="*/ 750 h 75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2" h="750">
                  <a:moveTo>
                    <a:pt x="152" y="0"/>
                  </a:moveTo>
                  <a:lnTo>
                    <a:pt x="129" y="46"/>
                  </a:lnTo>
                  <a:lnTo>
                    <a:pt x="111" y="92"/>
                  </a:lnTo>
                  <a:lnTo>
                    <a:pt x="90" y="138"/>
                  </a:lnTo>
                  <a:lnTo>
                    <a:pt x="74" y="186"/>
                  </a:lnTo>
                  <a:lnTo>
                    <a:pt x="60" y="236"/>
                  </a:lnTo>
                  <a:lnTo>
                    <a:pt x="44" y="284"/>
                  </a:lnTo>
                  <a:lnTo>
                    <a:pt x="23" y="365"/>
                  </a:lnTo>
                  <a:lnTo>
                    <a:pt x="17" y="402"/>
                  </a:lnTo>
                  <a:lnTo>
                    <a:pt x="12" y="443"/>
                  </a:lnTo>
                  <a:lnTo>
                    <a:pt x="7" y="482"/>
                  </a:lnTo>
                  <a:lnTo>
                    <a:pt x="3" y="521"/>
                  </a:lnTo>
                  <a:lnTo>
                    <a:pt x="0" y="573"/>
                  </a:lnTo>
                  <a:lnTo>
                    <a:pt x="3" y="617"/>
                  </a:lnTo>
                  <a:lnTo>
                    <a:pt x="7" y="635"/>
                  </a:lnTo>
                  <a:lnTo>
                    <a:pt x="9" y="651"/>
                  </a:lnTo>
                  <a:lnTo>
                    <a:pt x="14" y="667"/>
                  </a:lnTo>
                  <a:lnTo>
                    <a:pt x="21" y="684"/>
                  </a:lnTo>
                  <a:lnTo>
                    <a:pt x="30" y="699"/>
                  </a:lnTo>
                  <a:lnTo>
                    <a:pt x="40" y="713"/>
                  </a:lnTo>
                  <a:lnTo>
                    <a:pt x="51" y="725"/>
                  </a:lnTo>
                  <a:lnTo>
                    <a:pt x="63" y="739"/>
                  </a:lnTo>
                  <a:lnTo>
                    <a:pt x="78" y="750"/>
                  </a:lnTo>
                </a:path>
              </a:pathLst>
            </a:custGeom>
            <a:noFill/>
            <a:ln w="0" cap="sq">
              <a:solidFill>
                <a:srgbClr val="000000"/>
              </a:solidFill>
              <a:miter lim="800000"/>
              <a:headEnd/>
              <a:tailEnd/>
            </a:ln>
          </p:spPr>
          <p:txBody>
            <a:bodyPr/>
            <a:lstStyle/>
            <a:p>
              <a:endParaRPr lang="en-US"/>
            </a:p>
          </p:txBody>
        </p:sp>
        <p:sp>
          <p:nvSpPr>
            <p:cNvPr id="53493" name="Line 247"/>
            <p:cNvSpPr>
              <a:spLocks noChangeShapeType="1"/>
            </p:cNvSpPr>
            <p:nvPr/>
          </p:nvSpPr>
          <p:spPr bwMode="auto">
            <a:xfrm>
              <a:off x="7555413" y="3084533"/>
              <a:ext cx="183444" cy="7938"/>
            </a:xfrm>
            <a:prstGeom prst="line">
              <a:avLst/>
            </a:prstGeom>
            <a:noFill/>
            <a:ln w="0" cap="sq">
              <a:solidFill>
                <a:srgbClr val="000000"/>
              </a:solidFill>
              <a:miter lim="800000"/>
              <a:headEnd/>
              <a:tailEnd/>
            </a:ln>
          </p:spPr>
          <p:txBody>
            <a:bodyPr/>
            <a:lstStyle/>
            <a:p>
              <a:endParaRPr lang="en-US"/>
            </a:p>
          </p:txBody>
        </p:sp>
        <p:sp>
          <p:nvSpPr>
            <p:cNvPr id="53494" name="Line 248"/>
            <p:cNvSpPr>
              <a:spLocks noChangeShapeType="1"/>
            </p:cNvSpPr>
            <p:nvPr/>
          </p:nvSpPr>
          <p:spPr bwMode="auto">
            <a:xfrm flipH="1">
              <a:off x="6755312" y="1865338"/>
              <a:ext cx="112889" cy="144463"/>
            </a:xfrm>
            <a:prstGeom prst="line">
              <a:avLst/>
            </a:prstGeom>
            <a:noFill/>
            <a:ln w="0" cap="sq">
              <a:solidFill>
                <a:srgbClr val="000000"/>
              </a:solidFill>
              <a:miter lim="800000"/>
              <a:headEnd/>
              <a:tailEnd/>
            </a:ln>
          </p:spPr>
          <p:txBody>
            <a:bodyPr/>
            <a:lstStyle/>
            <a:p>
              <a:endParaRPr lang="en-US"/>
            </a:p>
          </p:txBody>
        </p:sp>
        <p:sp>
          <p:nvSpPr>
            <p:cNvPr id="53495" name="Freeform 249"/>
            <p:cNvSpPr>
              <a:spLocks/>
            </p:cNvSpPr>
            <p:nvPr/>
          </p:nvSpPr>
          <p:spPr bwMode="auto">
            <a:xfrm>
              <a:off x="2146624" y="1781196"/>
              <a:ext cx="1411111" cy="1517650"/>
            </a:xfrm>
            <a:custGeom>
              <a:avLst/>
              <a:gdLst>
                <a:gd name="T0" fmla="*/ 2147483647 w 1000"/>
                <a:gd name="T1" fmla="*/ 2147483647 h 956"/>
                <a:gd name="T2" fmla="*/ 2147483647 w 1000"/>
                <a:gd name="T3" fmla="*/ 2147483647 h 956"/>
                <a:gd name="T4" fmla="*/ 2147483647 w 1000"/>
                <a:gd name="T5" fmla="*/ 2147483647 h 956"/>
                <a:gd name="T6" fmla="*/ 2147483647 w 1000"/>
                <a:gd name="T7" fmla="*/ 2147483647 h 956"/>
                <a:gd name="T8" fmla="*/ 2147483647 w 1000"/>
                <a:gd name="T9" fmla="*/ 2147483647 h 956"/>
                <a:gd name="T10" fmla="*/ 2147483647 w 1000"/>
                <a:gd name="T11" fmla="*/ 2147483647 h 956"/>
                <a:gd name="T12" fmla="*/ 2147483647 w 1000"/>
                <a:gd name="T13" fmla="*/ 2147483647 h 956"/>
                <a:gd name="T14" fmla="*/ 2147483647 w 1000"/>
                <a:gd name="T15" fmla="*/ 2147483647 h 956"/>
                <a:gd name="T16" fmla="*/ 2147483647 w 1000"/>
                <a:gd name="T17" fmla="*/ 2147483647 h 956"/>
                <a:gd name="T18" fmla="*/ 2147483647 w 1000"/>
                <a:gd name="T19" fmla="*/ 2147483647 h 956"/>
                <a:gd name="T20" fmla="*/ 2147483647 w 1000"/>
                <a:gd name="T21" fmla="*/ 2147483647 h 956"/>
                <a:gd name="T22" fmla="*/ 2147483647 w 1000"/>
                <a:gd name="T23" fmla="*/ 2147483647 h 956"/>
                <a:gd name="T24" fmla="*/ 2147483647 w 1000"/>
                <a:gd name="T25" fmla="*/ 2147483647 h 956"/>
                <a:gd name="T26" fmla="*/ 2147483647 w 1000"/>
                <a:gd name="T27" fmla="*/ 2147483647 h 956"/>
                <a:gd name="T28" fmla="*/ 2147483647 w 1000"/>
                <a:gd name="T29" fmla="*/ 2147483647 h 956"/>
                <a:gd name="T30" fmla="*/ 2147483647 w 1000"/>
                <a:gd name="T31" fmla="*/ 2147483647 h 956"/>
                <a:gd name="T32" fmla="*/ 2147483647 w 1000"/>
                <a:gd name="T33" fmla="*/ 2147483647 h 956"/>
                <a:gd name="T34" fmla="*/ 2147483647 w 1000"/>
                <a:gd name="T35" fmla="*/ 2147483647 h 956"/>
                <a:gd name="T36" fmla="*/ 2147483647 w 1000"/>
                <a:gd name="T37" fmla="*/ 2147483647 h 956"/>
                <a:gd name="T38" fmla="*/ 2147483647 w 1000"/>
                <a:gd name="T39" fmla="*/ 2147483647 h 956"/>
                <a:gd name="T40" fmla="*/ 2147483647 w 1000"/>
                <a:gd name="T41" fmla="*/ 2147483647 h 956"/>
                <a:gd name="T42" fmla="*/ 0 w 1000"/>
                <a:gd name="T43" fmla="*/ 2147483647 h 956"/>
                <a:gd name="T44" fmla="*/ 0 w 1000"/>
                <a:gd name="T45" fmla="*/ 2147483647 h 956"/>
                <a:gd name="T46" fmla="*/ 2147483647 w 1000"/>
                <a:gd name="T47" fmla="*/ 2147483647 h 956"/>
                <a:gd name="T48" fmla="*/ 2147483647 w 1000"/>
                <a:gd name="T49" fmla="*/ 2147483647 h 956"/>
                <a:gd name="T50" fmla="*/ 2147483647 w 1000"/>
                <a:gd name="T51" fmla="*/ 2147483647 h 956"/>
                <a:gd name="T52" fmla="*/ 2147483647 w 1000"/>
                <a:gd name="T53" fmla="*/ 2147483647 h 956"/>
                <a:gd name="T54" fmla="*/ 2147483647 w 1000"/>
                <a:gd name="T55" fmla="*/ 2147483647 h 956"/>
                <a:gd name="T56" fmla="*/ 2147483647 w 1000"/>
                <a:gd name="T57" fmla="*/ 2147483647 h 956"/>
                <a:gd name="T58" fmla="*/ 2147483647 w 1000"/>
                <a:gd name="T59" fmla="*/ 2147483647 h 956"/>
                <a:gd name="T60" fmla="*/ 2147483647 w 1000"/>
                <a:gd name="T61" fmla="*/ 2147483647 h 956"/>
                <a:gd name="T62" fmla="*/ 2147483647 w 1000"/>
                <a:gd name="T63" fmla="*/ 2147483647 h 956"/>
                <a:gd name="T64" fmla="*/ 2147483647 w 1000"/>
                <a:gd name="T65" fmla="*/ 2147483647 h 956"/>
                <a:gd name="T66" fmla="*/ 2147483647 w 1000"/>
                <a:gd name="T67" fmla="*/ 2147483647 h 956"/>
                <a:gd name="T68" fmla="*/ 2147483647 w 1000"/>
                <a:gd name="T69" fmla="*/ 2147483647 h 956"/>
                <a:gd name="T70" fmla="*/ 2147483647 w 1000"/>
                <a:gd name="T71" fmla="*/ 2147483647 h 956"/>
                <a:gd name="T72" fmla="*/ 2147483647 w 1000"/>
                <a:gd name="T73" fmla="*/ 2147483647 h 956"/>
                <a:gd name="T74" fmla="*/ 2147483647 w 1000"/>
                <a:gd name="T75" fmla="*/ 2147483647 h 956"/>
                <a:gd name="T76" fmla="*/ 2147483647 w 1000"/>
                <a:gd name="T77" fmla="*/ 0 h 956"/>
                <a:gd name="T78" fmla="*/ 2147483647 w 1000"/>
                <a:gd name="T79" fmla="*/ 2147483647 h 956"/>
                <a:gd name="T80" fmla="*/ 2147483647 w 1000"/>
                <a:gd name="T81" fmla="*/ 2147483647 h 956"/>
                <a:gd name="T82" fmla="*/ 2147483647 w 1000"/>
                <a:gd name="T83" fmla="*/ 2147483647 h 956"/>
                <a:gd name="T84" fmla="*/ 2147483647 w 1000"/>
                <a:gd name="T85" fmla="*/ 2147483647 h 956"/>
                <a:gd name="T86" fmla="*/ 2147483647 w 1000"/>
                <a:gd name="T87" fmla="*/ 2147483647 h 956"/>
                <a:gd name="T88" fmla="*/ 2147483647 w 1000"/>
                <a:gd name="T89" fmla="*/ 2147483647 h 956"/>
                <a:gd name="T90" fmla="*/ 2147483647 w 1000"/>
                <a:gd name="T91" fmla="*/ 2147483647 h 956"/>
                <a:gd name="T92" fmla="*/ 2147483647 w 1000"/>
                <a:gd name="T93" fmla="*/ 2147483647 h 956"/>
                <a:gd name="T94" fmla="*/ 2147483647 w 1000"/>
                <a:gd name="T95" fmla="*/ 2147483647 h 956"/>
                <a:gd name="T96" fmla="*/ 2147483647 w 1000"/>
                <a:gd name="T97" fmla="*/ 2147483647 h 956"/>
                <a:gd name="T98" fmla="*/ 2147483647 w 1000"/>
                <a:gd name="T99" fmla="*/ 2147483647 h 956"/>
                <a:gd name="T100" fmla="*/ 2147483647 w 1000"/>
                <a:gd name="T101" fmla="*/ 2147483647 h 956"/>
                <a:gd name="T102" fmla="*/ 2147483647 w 1000"/>
                <a:gd name="T103" fmla="*/ 2147483647 h 956"/>
                <a:gd name="T104" fmla="*/ 2147483647 w 1000"/>
                <a:gd name="T105" fmla="*/ 2147483647 h 956"/>
                <a:gd name="T106" fmla="*/ 2147483647 w 1000"/>
                <a:gd name="T107" fmla="*/ 2147483647 h 956"/>
                <a:gd name="T108" fmla="*/ 2147483647 w 1000"/>
                <a:gd name="T109" fmla="*/ 2147483647 h 956"/>
                <a:gd name="T110" fmla="*/ 2147483647 w 1000"/>
                <a:gd name="T111" fmla="*/ 2147483647 h 956"/>
                <a:gd name="T112" fmla="*/ 2147483647 w 1000"/>
                <a:gd name="T113" fmla="*/ 2147483647 h 95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00"/>
                <a:gd name="T172" fmla="*/ 0 h 956"/>
                <a:gd name="T173" fmla="*/ 1000 w 1000"/>
                <a:gd name="T174" fmla="*/ 956 h 95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00" h="956">
                  <a:moveTo>
                    <a:pt x="534" y="546"/>
                  </a:moveTo>
                  <a:lnTo>
                    <a:pt x="530" y="523"/>
                  </a:lnTo>
                  <a:lnTo>
                    <a:pt x="525" y="489"/>
                  </a:lnTo>
                  <a:lnTo>
                    <a:pt x="525" y="459"/>
                  </a:lnTo>
                  <a:lnTo>
                    <a:pt x="527" y="427"/>
                  </a:lnTo>
                  <a:lnTo>
                    <a:pt x="532" y="394"/>
                  </a:lnTo>
                  <a:lnTo>
                    <a:pt x="530" y="392"/>
                  </a:lnTo>
                  <a:lnTo>
                    <a:pt x="500" y="390"/>
                  </a:lnTo>
                  <a:lnTo>
                    <a:pt x="474" y="380"/>
                  </a:lnTo>
                  <a:lnTo>
                    <a:pt x="447" y="369"/>
                  </a:lnTo>
                  <a:lnTo>
                    <a:pt x="422" y="355"/>
                  </a:lnTo>
                  <a:lnTo>
                    <a:pt x="397" y="341"/>
                  </a:lnTo>
                  <a:lnTo>
                    <a:pt x="374" y="321"/>
                  </a:lnTo>
                  <a:lnTo>
                    <a:pt x="355" y="300"/>
                  </a:lnTo>
                  <a:lnTo>
                    <a:pt x="335" y="278"/>
                  </a:lnTo>
                  <a:lnTo>
                    <a:pt x="314" y="282"/>
                  </a:lnTo>
                  <a:lnTo>
                    <a:pt x="284" y="286"/>
                  </a:lnTo>
                  <a:lnTo>
                    <a:pt x="256" y="286"/>
                  </a:lnTo>
                  <a:lnTo>
                    <a:pt x="233" y="282"/>
                  </a:lnTo>
                  <a:lnTo>
                    <a:pt x="199" y="250"/>
                  </a:lnTo>
                  <a:lnTo>
                    <a:pt x="139" y="236"/>
                  </a:lnTo>
                  <a:lnTo>
                    <a:pt x="0" y="124"/>
                  </a:lnTo>
                  <a:lnTo>
                    <a:pt x="0" y="115"/>
                  </a:lnTo>
                  <a:lnTo>
                    <a:pt x="2" y="101"/>
                  </a:lnTo>
                  <a:lnTo>
                    <a:pt x="7" y="87"/>
                  </a:lnTo>
                  <a:lnTo>
                    <a:pt x="16" y="76"/>
                  </a:lnTo>
                  <a:lnTo>
                    <a:pt x="25" y="66"/>
                  </a:lnTo>
                  <a:lnTo>
                    <a:pt x="39" y="57"/>
                  </a:lnTo>
                  <a:lnTo>
                    <a:pt x="53" y="50"/>
                  </a:lnTo>
                  <a:lnTo>
                    <a:pt x="69" y="44"/>
                  </a:lnTo>
                  <a:lnTo>
                    <a:pt x="92" y="43"/>
                  </a:lnTo>
                  <a:lnTo>
                    <a:pt x="110" y="41"/>
                  </a:lnTo>
                  <a:lnTo>
                    <a:pt x="135" y="39"/>
                  </a:lnTo>
                  <a:lnTo>
                    <a:pt x="201" y="39"/>
                  </a:lnTo>
                  <a:lnTo>
                    <a:pt x="241" y="23"/>
                  </a:lnTo>
                  <a:lnTo>
                    <a:pt x="273" y="12"/>
                  </a:lnTo>
                  <a:lnTo>
                    <a:pt x="303" y="7"/>
                  </a:lnTo>
                  <a:lnTo>
                    <a:pt x="327" y="2"/>
                  </a:lnTo>
                  <a:lnTo>
                    <a:pt x="353" y="0"/>
                  </a:lnTo>
                  <a:lnTo>
                    <a:pt x="381" y="2"/>
                  </a:lnTo>
                  <a:lnTo>
                    <a:pt x="410" y="7"/>
                  </a:lnTo>
                  <a:lnTo>
                    <a:pt x="435" y="12"/>
                  </a:lnTo>
                  <a:lnTo>
                    <a:pt x="459" y="23"/>
                  </a:lnTo>
                  <a:lnTo>
                    <a:pt x="756" y="137"/>
                  </a:lnTo>
                  <a:lnTo>
                    <a:pt x="773" y="147"/>
                  </a:lnTo>
                  <a:lnTo>
                    <a:pt x="791" y="160"/>
                  </a:lnTo>
                  <a:lnTo>
                    <a:pt x="805" y="174"/>
                  </a:lnTo>
                  <a:lnTo>
                    <a:pt x="818" y="190"/>
                  </a:lnTo>
                  <a:lnTo>
                    <a:pt x="828" y="206"/>
                  </a:lnTo>
                  <a:lnTo>
                    <a:pt x="839" y="225"/>
                  </a:lnTo>
                  <a:lnTo>
                    <a:pt x="848" y="247"/>
                  </a:lnTo>
                  <a:lnTo>
                    <a:pt x="855" y="271"/>
                  </a:lnTo>
                  <a:lnTo>
                    <a:pt x="984" y="825"/>
                  </a:lnTo>
                  <a:lnTo>
                    <a:pt x="986" y="846"/>
                  </a:lnTo>
                  <a:lnTo>
                    <a:pt x="995" y="901"/>
                  </a:lnTo>
                  <a:lnTo>
                    <a:pt x="1000" y="956"/>
                  </a:lnTo>
                  <a:lnTo>
                    <a:pt x="534" y="546"/>
                  </a:lnTo>
                  <a:close/>
                </a:path>
              </a:pathLst>
            </a:custGeom>
            <a:solidFill>
              <a:srgbClr val="FFE3D6"/>
            </a:solidFill>
            <a:ln w="9525">
              <a:noFill/>
              <a:round/>
              <a:headEnd/>
              <a:tailEnd/>
            </a:ln>
          </p:spPr>
          <p:txBody>
            <a:bodyPr/>
            <a:lstStyle/>
            <a:p>
              <a:endParaRPr lang="en-US"/>
            </a:p>
          </p:txBody>
        </p:sp>
        <p:sp>
          <p:nvSpPr>
            <p:cNvPr id="53496" name="Freeform 250"/>
            <p:cNvSpPr>
              <a:spLocks/>
            </p:cNvSpPr>
            <p:nvPr/>
          </p:nvSpPr>
          <p:spPr bwMode="auto">
            <a:xfrm>
              <a:off x="2146624" y="1781196"/>
              <a:ext cx="1411111" cy="1517650"/>
            </a:xfrm>
            <a:custGeom>
              <a:avLst/>
              <a:gdLst>
                <a:gd name="T0" fmla="*/ 2147483647 w 1000"/>
                <a:gd name="T1" fmla="*/ 2147483647 h 956"/>
                <a:gd name="T2" fmla="*/ 2147483647 w 1000"/>
                <a:gd name="T3" fmla="*/ 2147483647 h 956"/>
                <a:gd name="T4" fmla="*/ 2147483647 w 1000"/>
                <a:gd name="T5" fmla="*/ 2147483647 h 956"/>
                <a:gd name="T6" fmla="*/ 2147483647 w 1000"/>
                <a:gd name="T7" fmla="*/ 2147483647 h 956"/>
                <a:gd name="T8" fmla="*/ 2147483647 w 1000"/>
                <a:gd name="T9" fmla="*/ 2147483647 h 956"/>
                <a:gd name="T10" fmla="*/ 2147483647 w 1000"/>
                <a:gd name="T11" fmla="*/ 2147483647 h 956"/>
                <a:gd name="T12" fmla="*/ 2147483647 w 1000"/>
                <a:gd name="T13" fmla="*/ 2147483647 h 956"/>
                <a:gd name="T14" fmla="*/ 2147483647 w 1000"/>
                <a:gd name="T15" fmla="*/ 2147483647 h 956"/>
                <a:gd name="T16" fmla="*/ 2147483647 w 1000"/>
                <a:gd name="T17" fmla="*/ 2147483647 h 956"/>
                <a:gd name="T18" fmla="*/ 2147483647 w 1000"/>
                <a:gd name="T19" fmla="*/ 2147483647 h 956"/>
                <a:gd name="T20" fmla="*/ 2147483647 w 1000"/>
                <a:gd name="T21" fmla="*/ 2147483647 h 956"/>
                <a:gd name="T22" fmla="*/ 2147483647 w 1000"/>
                <a:gd name="T23" fmla="*/ 2147483647 h 956"/>
                <a:gd name="T24" fmla="*/ 2147483647 w 1000"/>
                <a:gd name="T25" fmla="*/ 2147483647 h 956"/>
                <a:gd name="T26" fmla="*/ 2147483647 w 1000"/>
                <a:gd name="T27" fmla="*/ 2147483647 h 956"/>
                <a:gd name="T28" fmla="*/ 2147483647 w 1000"/>
                <a:gd name="T29" fmla="*/ 2147483647 h 956"/>
                <a:gd name="T30" fmla="*/ 2147483647 w 1000"/>
                <a:gd name="T31" fmla="*/ 2147483647 h 956"/>
                <a:gd name="T32" fmla="*/ 2147483647 w 1000"/>
                <a:gd name="T33" fmla="*/ 2147483647 h 956"/>
                <a:gd name="T34" fmla="*/ 2147483647 w 1000"/>
                <a:gd name="T35" fmla="*/ 2147483647 h 956"/>
                <a:gd name="T36" fmla="*/ 2147483647 w 1000"/>
                <a:gd name="T37" fmla="*/ 2147483647 h 956"/>
                <a:gd name="T38" fmla="*/ 2147483647 w 1000"/>
                <a:gd name="T39" fmla="*/ 2147483647 h 956"/>
                <a:gd name="T40" fmla="*/ 2147483647 w 1000"/>
                <a:gd name="T41" fmla="*/ 2147483647 h 956"/>
                <a:gd name="T42" fmla="*/ 0 w 1000"/>
                <a:gd name="T43" fmla="*/ 2147483647 h 956"/>
                <a:gd name="T44" fmla="*/ 0 w 1000"/>
                <a:gd name="T45" fmla="*/ 2147483647 h 956"/>
                <a:gd name="T46" fmla="*/ 2147483647 w 1000"/>
                <a:gd name="T47" fmla="*/ 2147483647 h 956"/>
                <a:gd name="T48" fmla="*/ 2147483647 w 1000"/>
                <a:gd name="T49" fmla="*/ 2147483647 h 956"/>
                <a:gd name="T50" fmla="*/ 2147483647 w 1000"/>
                <a:gd name="T51" fmla="*/ 2147483647 h 956"/>
                <a:gd name="T52" fmla="*/ 2147483647 w 1000"/>
                <a:gd name="T53" fmla="*/ 2147483647 h 956"/>
                <a:gd name="T54" fmla="*/ 2147483647 w 1000"/>
                <a:gd name="T55" fmla="*/ 2147483647 h 956"/>
                <a:gd name="T56" fmla="*/ 2147483647 w 1000"/>
                <a:gd name="T57" fmla="*/ 2147483647 h 956"/>
                <a:gd name="T58" fmla="*/ 2147483647 w 1000"/>
                <a:gd name="T59" fmla="*/ 2147483647 h 956"/>
                <a:gd name="T60" fmla="*/ 2147483647 w 1000"/>
                <a:gd name="T61" fmla="*/ 2147483647 h 956"/>
                <a:gd name="T62" fmla="*/ 2147483647 w 1000"/>
                <a:gd name="T63" fmla="*/ 2147483647 h 956"/>
                <a:gd name="T64" fmla="*/ 2147483647 w 1000"/>
                <a:gd name="T65" fmla="*/ 2147483647 h 956"/>
                <a:gd name="T66" fmla="*/ 2147483647 w 1000"/>
                <a:gd name="T67" fmla="*/ 2147483647 h 956"/>
                <a:gd name="T68" fmla="*/ 2147483647 w 1000"/>
                <a:gd name="T69" fmla="*/ 2147483647 h 956"/>
                <a:gd name="T70" fmla="*/ 2147483647 w 1000"/>
                <a:gd name="T71" fmla="*/ 2147483647 h 956"/>
                <a:gd name="T72" fmla="*/ 2147483647 w 1000"/>
                <a:gd name="T73" fmla="*/ 2147483647 h 956"/>
                <a:gd name="T74" fmla="*/ 2147483647 w 1000"/>
                <a:gd name="T75" fmla="*/ 2147483647 h 956"/>
                <a:gd name="T76" fmla="*/ 2147483647 w 1000"/>
                <a:gd name="T77" fmla="*/ 0 h 956"/>
                <a:gd name="T78" fmla="*/ 2147483647 w 1000"/>
                <a:gd name="T79" fmla="*/ 2147483647 h 956"/>
                <a:gd name="T80" fmla="*/ 2147483647 w 1000"/>
                <a:gd name="T81" fmla="*/ 2147483647 h 956"/>
                <a:gd name="T82" fmla="*/ 2147483647 w 1000"/>
                <a:gd name="T83" fmla="*/ 2147483647 h 956"/>
                <a:gd name="T84" fmla="*/ 2147483647 w 1000"/>
                <a:gd name="T85" fmla="*/ 2147483647 h 956"/>
                <a:gd name="T86" fmla="*/ 2147483647 w 1000"/>
                <a:gd name="T87" fmla="*/ 2147483647 h 956"/>
                <a:gd name="T88" fmla="*/ 2147483647 w 1000"/>
                <a:gd name="T89" fmla="*/ 2147483647 h 956"/>
                <a:gd name="T90" fmla="*/ 2147483647 w 1000"/>
                <a:gd name="T91" fmla="*/ 2147483647 h 956"/>
                <a:gd name="T92" fmla="*/ 2147483647 w 1000"/>
                <a:gd name="T93" fmla="*/ 2147483647 h 956"/>
                <a:gd name="T94" fmla="*/ 2147483647 w 1000"/>
                <a:gd name="T95" fmla="*/ 2147483647 h 956"/>
                <a:gd name="T96" fmla="*/ 2147483647 w 1000"/>
                <a:gd name="T97" fmla="*/ 2147483647 h 956"/>
                <a:gd name="T98" fmla="*/ 2147483647 w 1000"/>
                <a:gd name="T99" fmla="*/ 2147483647 h 956"/>
                <a:gd name="T100" fmla="*/ 2147483647 w 1000"/>
                <a:gd name="T101" fmla="*/ 2147483647 h 956"/>
                <a:gd name="T102" fmla="*/ 2147483647 w 1000"/>
                <a:gd name="T103" fmla="*/ 2147483647 h 956"/>
                <a:gd name="T104" fmla="*/ 2147483647 w 1000"/>
                <a:gd name="T105" fmla="*/ 2147483647 h 956"/>
                <a:gd name="T106" fmla="*/ 2147483647 w 1000"/>
                <a:gd name="T107" fmla="*/ 2147483647 h 956"/>
                <a:gd name="T108" fmla="*/ 2147483647 w 1000"/>
                <a:gd name="T109" fmla="*/ 2147483647 h 956"/>
                <a:gd name="T110" fmla="*/ 2147483647 w 1000"/>
                <a:gd name="T111" fmla="*/ 2147483647 h 956"/>
                <a:gd name="T112" fmla="*/ 2147483647 w 1000"/>
                <a:gd name="T113" fmla="*/ 2147483647 h 95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00"/>
                <a:gd name="T172" fmla="*/ 0 h 956"/>
                <a:gd name="T173" fmla="*/ 1000 w 1000"/>
                <a:gd name="T174" fmla="*/ 956 h 95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00" h="956">
                  <a:moveTo>
                    <a:pt x="534" y="546"/>
                  </a:moveTo>
                  <a:lnTo>
                    <a:pt x="530" y="523"/>
                  </a:lnTo>
                  <a:lnTo>
                    <a:pt x="525" y="489"/>
                  </a:lnTo>
                  <a:lnTo>
                    <a:pt x="525" y="459"/>
                  </a:lnTo>
                  <a:lnTo>
                    <a:pt x="527" y="427"/>
                  </a:lnTo>
                  <a:lnTo>
                    <a:pt x="532" y="394"/>
                  </a:lnTo>
                  <a:lnTo>
                    <a:pt x="530" y="392"/>
                  </a:lnTo>
                  <a:lnTo>
                    <a:pt x="500" y="390"/>
                  </a:lnTo>
                  <a:lnTo>
                    <a:pt x="474" y="380"/>
                  </a:lnTo>
                  <a:lnTo>
                    <a:pt x="447" y="369"/>
                  </a:lnTo>
                  <a:lnTo>
                    <a:pt x="422" y="355"/>
                  </a:lnTo>
                  <a:lnTo>
                    <a:pt x="397" y="341"/>
                  </a:lnTo>
                  <a:lnTo>
                    <a:pt x="374" y="321"/>
                  </a:lnTo>
                  <a:lnTo>
                    <a:pt x="355" y="300"/>
                  </a:lnTo>
                  <a:lnTo>
                    <a:pt x="335" y="278"/>
                  </a:lnTo>
                  <a:lnTo>
                    <a:pt x="314" y="282"/>
                  </a:lnTo>
                  <a:lnTo>
                    <a:pt x="284" y="286"/>
                  </a:lnTo>
                  <a:lnTo>
                    <a:pt x="256" y="286"/>
                  </a:lnTo>
                  <a:lnTo>
                    <a:pt x="233" y="282"/>
                  </a:lnTo>
                  <a:lnTo>
                    <a:pt x="199" y="250"/>
                  </a:lnTo>
                  <a:lnTo>
                    <a:pt x="139" y="236"/>
                  </a:lnTo>
                  <a:lnTo>
                    <a:pt x="0" y="124"/>
                  </a:lnTo>
                  <a:lnTo>
                    <a:pt x="0" y="115"/>
                  </a:lnTo>
                  <a:lnTo>
                    <a:pt x="2" y="101"/>
                  </a:lnTo>
                  <a:lnTo>
                    <a:pt x="7" y="87"/>
                  </a:lnTo>
                  <a:lnTo>
                    <a:pt x="16" y="76"/>
                  </a:lnTo>
                  <a:lnTo>
                    <a:pt x="25" y="66"/>
                  </a:lnTo>
                  <a:lnTo>
                    <a:pt x="39" y="57"/>
                  </a:lnTo>
                  <a:lnTo>
                    <a:pt x="53" y="50"/>
                  </a:lnTo>
                  <a:lnTo>
                    <a:pt x="69" y="44"/>
                  </a:lnTo>
                  <a:lnTo>
                    <a:pt x="92" y="43"/>
                  </a:lnTo>
                  <a:lnTo>
                    <a:pt x="110" y="41"/>
                  </a:lnTo>
                  <a:lnTo>
                    <a:pt x="135" y="39"/>
                  </a:lnTo>
                  <a:lnTo>
                    <a:pt x="201" y="39"/>
                  </a:lnTo>
                  <a:lnTo>
                    <a:pt x="241" y="23"/>
                  </a:lnTo>
                  <a:lnTo>
                    <a:pt x="273" y="12"/>
                  </a:lnTo>
                  <a:lnTo>
                    <a:pt x="303" y="7"/>
                  </a:lnTo>
                  <a:lnTo>
                    <a:pt x="327" y="2"/>
                  </a:lnTo>
                  <a:lnTo>
                    <a:pt x="353" y="0"/>
                  </a:lnTo>
                  <a:lnTo>
                    <a:pt x="381" y="2"/>
                  </a:lnTo>
                  <a:lnTo>
                    <a:pt x="410" y="7"/>
                  </a:lnTo>
                  <a:lnTo>
                    <a:pt x="435" y="12"/>
                  </a:lnTo>
                  <a:lnTo>
                    <a:pt x="459" y="23"/>
                  </a:lnTo>
                  <a:lnTo>
                    <a:pt x="756" y="137"/>
                  </a:lnTo>
                  <a:lnTo>
                    <a:pt x="773" y="147"/>
                  </a:lnTo>
                  <a:lnTo>
                    <a:pt x="791" y="160"/>
                  </a:lnTo>
                  <a:lnTo>
                    <a:pt x="805" y="174"/>
                  </a:lnTo>
                  <a:lnTo>
                    <a:pt x="818" y="190"/>
                  </a:lnTo>
                  <a:lnTo>
                    <a:pt x="828" y="206"/>
                  </a:lnTo>
                  <a:lnTo>
                    <a:pt x="839" y="225"/>
                  </a:lnTo>
                  <a:lnTo>
                    <a:pt x="848" y="247"/>
                  </a:lnTo>
                  <a:lnTo>
                    <a:pt x="855" y="271"/>
                  </a:lnTo>
                  <a:lnTo>
                    <a:pt x="984" y="825"/>
                  </a:lnTo>
                  <a:lnTo>
                    <a:pt x="986" y="846"/>
                  </a:lnTo>
                  <a:lnTo>
                    <a:pt x="995" y="901"/>
                  </a:lnTo>
                  <a:lnTo>
                    <a:pt x="1000" y="956"/>
                  </a:lnTo>
                  <a:lnTo>
                    <a:pt x="534" y="546"/>
                  </a:lnTo>
                </a:path>
              </a:pathLst>
            </a:custGeom>
            <a:noFill/>
            <a:ln w="0" cap="sq">
              <a:solidFill>
                <a:srgbClr val="000000"/>
              </a:solidFill>
              <a:miter lim="800000"/>
              <a:headEnd/>
              <a:tailEnd/>
            </a:ln>
          </p:spPr>
          <p:txBody>
            <a:bodyPr/>
            <a:lstStyle/>
            <a:p>
              <a:endParaRPr lang="en-US"/>
            </a:p>
          </p:txBody>
        </p:sp>
        <p:sp>
          <p:nvSpPr>
            <p:cNvPr id="53497" name="Freeform 251"/>
            <p:cNvSpPr>
              <a:spLocks/>
            </p:cNvSpPr>
            <p:nvPr/>
          </p:nvSpPr>
          <p:spPr bwMode="auto">
            <a:xfrm>
              <a:off x="2475413" y="2222521"/>
              <a:ext cx="424744" cy="425450"/>
            </a:xfrm>
            <a:custGeom>
              <a:avLst/>
              <a:gdLst>
                <a:gd name="T0" fmla="*/ 2147483647 w 301"/>
                <a:gd name="T1" fmla="*/ 2147483647 h 268"/>
                <a:gd name="T2" fmla="*/ 2147483647 w 301"/>
                <a:gd name="T3" fmla="*/ 2147483647 h 268"/>
                <a:gd name="T4" fmla="*/ 2147483647 w 301"/>
                <a:gd name="T5" fmla="*/ 2147483647 h 268"/>
                <a:gd name="T6" fmla="*/ 2147483647 w 301"/>
                <a:gd name="T7" fmla="*/ 2147483647 h 268"/>
                <a:gd name="T8" fmla="*/ 2147483647 w 301"/>
                <a:gd name="T9" fmla="*/ 2147483647 h 268"/>
                <a:gd name="T10" fmla="*/ 2147483647 w 301"/>
                <a:gd name="T11" fmla="*/ 2147483647 h 268"/>
                <a:gd name="T12" fmla="*/ 2147483647 w 301"/>
                <a:gd name="T13" fmla="*/ 2147483647 h 268"/>
                <a:gd name="T14" fmla="*/ 2147483647 w 301"/>
                <a:gd name="T15" fmla="*/ 2147483647 h 268"/>
                <a:gd name="T16" fmla="*/ 2147483647 w 301"/>
                <a:gd name="T17" fmla="*/ 2147483647 h 268"/>
                <a:gd name="T18" fmla="*/ 2147483647 w 301"/>
                <a:gd name="T19" fmla="*/ 2147483647 h 268"/>
                <a:gd name="T20" fmla="*/ 2147483647 w 301"/>
                <a:gd name="T21" fmla="*/ 2147483647 h 268"/>
                <a:gd name="T22" fmla="*/ 2147483647 w 301"/>
                <a:gd name="T23" fmla="*/ 2147483647 h 268"/>
                <a:gd name="T24" fmla="*/ 2147483647 w 301"/>
                <a:gd name="T25" fmla="*/ 2147483647 h 268"/>
                <a:gd name="T26" fmla="*/ 2147483647 w 301"/>
                <a:gd name="T27" fmla="*/ 2147483647 h 268"/>
                <a:gd name="T28" fmla="*/ 2147483647 w 301"/>
                <a:gd name="T29" fmla="*/ 0 h 268"/>
                <a:gd name="T30" fmla="*/ 2147483647 w 301"/>
                <a:gd name="T31" fmla="*/ 2147483647 h 268"/>
                <a:gd name="T32" fmla="*/ 2147483647 w 301"/>
                <a:gd name="T33" fmla="*/ 2147483647 h 268"/>
                <a:gd name="T34" fmla="*/ 2147483647 w 301"/>
                <a:gd name="T35" fmla="*/ 2147483647 h 268"/>
                <a:gd name="T36" fmla="*/ 0 w 301"/>
                <a:gd name="T37" fmla="*/ 2147483647 h 268"/>
                <a:gd name="T38" fmla="*/ 2147483647 w 301"/>
                <a:gd name="T39" fmla="*/ 2147483647 h 26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1"/>
                <a:gd name="T61" fmla="*/ 0 h 268"/>
                <a:gd name="T62" fmla="*/ 301 w 301"/>
                <a:gd name="T63" fmla="*/ 268 h 26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1" h="268">
                  <a:moveTo>
                    <a:pt x="301" y="268"/>
                  </a:moveTo>
                  <a:lnTo>
                    <a:pt x="297" y="245"/>
                  </a:lnTo>
                  <a:lnTo>
                    <a:pt x="292" y="211"/>
                  </a:lnTo>
                  <a:lnTo>
                    <a:pt x="292" y="181"/>
                  </a:lnTo>
                  <a:lnTo>
                    <a:pt x="294" y="149"/>
                  </a:lnTo>
                  <a:lnTo>
                    <a:pt x="299" y="116"/>
                  </a:lnTo>
                  <a:lnTo>
                    <a:pt x="297" y="114"/>
                  </a:lnTo>
                  <a:lnTo>
                    <a:pt x="267" y="112"/>
                  </a:lnTo>
                  <a:lnTo>
                    <a:pt x="241" y="102"/>
                  </a:lnTo>
                  <a:lnTo>
                    <a:pt x="214" y="91"/>
                  </a:lnTo>
                  <a:lnTo>
                    <a:pt x="189" y="77"/>
                  </a:lnTo>
                  <a:lnTo>
                    <a:pt x="164" y="63"/>
                  </a:lnTo>
                  <a:lnTo>
                    <a:pt x="141" y="43"/>
                  </a:lnTo>
                  <a:lnTo>
                    <a:pt x="122" y="22"/>
                  </a:lnTo>
                  <a:lnTo>
                    <a:pt x="102" y="0"/>
                  </a:lnTo>
                  <a:lnTo>
                    <a:pt x="81" y="4"/>
                  </a:lnTo>
                  <a:lnTo>
                    <a:pt x="51" y="8"/>
                  </a:lnTo>
                  <a:lnTo>
                    <a:pt x="23" y="8"/>
                  </a:lnTo>
                  <a:lnTo>
                    <a:pt x="0" y="4"/>
                  </a:lnTo>
                  <a:lnTo>
                    <a:pt x="301" y="268"/>
                  </a:lnTo>
                  <a:close/>
                </a:path>
              </a:pathLst>
            </a:custGeom>
            <a:solidFill>
              <a:srgbClr val="FFC4AB"/>
            </a:solidFill>
            <a:ln w="9525">
              <a:noFill/>
              <a:round/>
              <a:headEnd/>
              <a:tailEnd/>
            </a:ln>
          </p:spPr>
          <p:txBody>
            <a:bodyPr/>
            <a:lstStyle/>
            <a:p>
              <a:endParaRPr lang="en-US"/>
            </a:p>
          </p:txBody>
        </p:sp>
        <p:sp>
          <p:nvSpPr>
            <p:cNvPr id="53498" name="Freeform 252"/>
            <p:cNvSpPr>
              <a:spLocks/>
            </p:cNvSpPr>
            <p:nvPr/>
          </p:nvSpPr>
          <p:spPr bwMode="auto">
            <a:xfrm>
              <a:off x="2475413" y="2222521"/>
              <a:ext cx="424744" cy="425450"/>
            </a:xfrm>
            <a:custGeom>
              <a:avLst/>
              <a:gdLst>
                <a:gd name="T0" fmla="*/ 2147483647 w 301"/>
                <a:gd name="T1" fmla="*/ 2147483647 h 268"/>
                <a:gd name="T2" fmla="*/ 2147483647 w 301"/>
                <a:gd name="T3" fmla="*/ 2147483647 h 268"/>
                <a:gd name="T4" fmla="*/ 2147483647 w 301"/>
                <a:gd name="T5" fmla="*/ 2147483647 h 268"/>
                <a:gd name="T6" fmla="*/ 2147483647 w 301"/>
                <a:gd name="T7" fmla="*/ 2147483647 h 268"/>
                <a:gd name="T8" fmla="*/ 2147483647 w 301"/>
                <a:gd name="T9" fmla="*/ 2147483647 h 268"/>
                <a:gd name="T10" fmla="*/ 2147483647 w 301"/>
                <a:gd name="T11" fmla="*/ 2147483647 h 268"/>
                <a:gd name="T12" fmla="*/ 2147483647 w 301"/>
                <a:gd name="T13" fmla="*/ 2147483647 h 268"/>
                <a:gd name="T14" fmla="*/ 2147483647 w 301"/>
                <a:gd name="T15" fmla="*/ 2147483647 h 268"/>
                <a:gd name="T16" fmla="*/ 2147483647 w 301"/>
                <a:gd name="T17" fmla="*/ 2147483647 h 268"/>
                <a:gd name="T18" fmla="*/ 2147483647 w 301"/>
                <a:gd name="T19" fmla="*/ 2147483647 h 268"/>
                <a:gd name="T20" fmla="*/ 2147483647 w 301"/>
                <a:gd name="T21" fmla="*/ 2147483647 h 268"/>
                <a:gd name="T22" fmla="*/ 2147483647 w 301"/>
                <a:gd name="T23" fmla="*/ 2147483647 h 268"/>
                <a:gd name="T24" fmla="*/ 2147483647 w 301"/>
                <a:gd name="T25" fmla="*/ 2147483647 h 268"/>
                <a:gd name="T26" fmla="*/ 2147483647 w 301"/>
                <a:gd name="T27" fmla="*/ 2147483647 h 268"/>
                <a:gd name="T28" fmla="*/ 2147483647 w 301"/>
                <a:gd name="T29" fmla="*/ 0 h 268"/>
                <a:gd name="T30" fmla="*/ 2147483647 w 301"/>
                <a:gd name="T31" fmla="*/ 2147483647 h 268"/>
                <a:gd name="T32" fmla="*/ 2147483647 w 301"/>
                <a:gd name="T33" fmla="*/ 2147483647 h 268"/>
                <a:gd name="T34" fmla="*/ 2147483647 w 301"/>
                <a:gd name="T35" fmla="*/ 2147483647 h 268"/>
                <a:gd name="T36" fmla="*/ 0 w 301"/>
                <a:gd name="T37" fmla="*/ 2147483647 h 268"/>
                <a:gd name="T38" fmla="*/ 2147483647 w 301"/>
                <a:gd name="T39" fmla="*/ 2147483647 h 26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01"/>
                <a:gd name="T61" fmla="*/ 0 h 268"/>
                <a:gd name="T62" fmla="*/ 301 w 301"/>
                <a:gd name="T63" fmla="*/ 268 h 26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01" h="268">
                  <a:moveTo>
                    <a:pt x="301" y="268"/>
                  </a:moveTo>
                  <a:lnTo>
                    <a:pt x="297" y="245"/>
                  </a:lnTo>
                  <a:lnTo>
                    <a:pt x="292" y="211"/>
                  </a:lnTo>
                  <a:lnTo>
                    <a:pt x="292" y="181"/>
                  </a:lnTo>
                  <a:lnTo>
                    <a:pt x="294" y="149"/>
                  </a:lnTo>
                  <a:lnTo>
                    <a:pt x="299" y="116"/>
                  </a:lnTo>
                  <a:lnTo>
                    <a:pt x="297" y="114"/>
                  </a:lnTo>
                  <a:lnTo>
                    <a:pt x="267" y="112"/>
                  </a:lnTo>
                  <a:lnTo>
                    <a:pt x="241" y="102"/>
                  </a:lnTo>
                  <a:lnTo>
                    <a:pt x="214" y="91"/>
                  </a:lnTo>
                  <a:lnTo>
                    <a:pt x="189" y="77"/>
                  </a:lnTo>
                  <a:lnTo>
                    <a:pt x="164" y="63"/>
                  </a:lnTo>
                  <a:lnTo>
                    <a:pt x="141" y="43"/>
                  </a:lnTo>
                  <a:lnTo>
                    <a:pt x="122" y="22"/>
                  </a:lnTo>
                  <a:lnTo>
                    <a:pt x="102" y="0"/>
                  </a:lnTo>
                  <a:lnTo>
                    <a:pt x="81" y="4"/>
                  </a:lnTo>
                  <a:lnTo>
                    <a:pt x="51" y="8"/>
                  </a:lnTo>
                  <a:lnTo>
                    <a:pt x="23" y="8"/>
                  </a:lnTo>
                  <a:lnTo>
                    <a:pt x="0" y="4"/>
                  </a:lnTo>
                  <a:lnTo>
                    <a:pt x="301" y="268"/>
                  </a:lnTo>
                </a:path>
              </a:pathLst>
            </a:custGeom>
            <a:noFill/>
            <a:ln w="0" cap="sq">
              <a:solidFill>
                <a:srgbClr val="000000"/>
              </a:solidFill>
              <a:miter lim="800000"/>
              <a:headEnd/>
              <a:tailEnd/>
            </a:ln>
          </p:spPr>
          <p:txBody>
            <a:bodyPr/>
            <a:lstStyle/>
            <a:p>
              <a:endParaRPr lang="en-US"/>
            </a:p>
          </p:txBody>
        </p:sp>
        <p:sp>
          <p:nvSpPr>
            <p:cNvPr id="53499" name="Freeform 253"/>
            <p:cNvSpPr>
              <a:spLocks/>
            </p:cNvSpPr>
            <p:nvPr/>
          </p:nvSpPr>
          <p:spPr bwMode="auto">
            <a:xfrm>
              <a:off x="1654149" y="2073297"/>
              <a:ext cx="1813277" cy="2674937"/>
            </a:xfrm>
            <a:custGeom>
              <a:avLst/>
              <a:gdLst>
                <a:gd name="T0" fmla="*/ 2147483647 w 1285"/>
                <a:gd name="T1" fmla="*/ 2147483647 h 1685"/>
                <a:gd name="T2" fmla="*/ 2147483647 w 1285"/>
                <a:gd name="T3" fmla="*/ 2147483647 h 1685"/>
                <a:gd name="T4" fmla="*/ 2147483647 w 1285"/>
                <a:gd name="T5" fmla="*/ 2147483647 h 1685"/>
                <a:gd name="T6" fmla="*/ 2147483647 w 1285"/>
                <a:gd name="T7" fmla="*/ 2147483647 h 1685"/>
                <a:gd name="T8" fmla="*/ 2147483647 w 1285"/>
                <a:gd name="T9" fmla="*/ 2147483647 h 1685"/>
                <a:gd name="T10" fmla="*/ 2147483647 w 1285"/>
                <a:gd name="T11" fmla="*/ 2147483647 h 1685"/>
                <a:gd name="T12" fmla="*/ 2147483647 w 1285"/>
                <a:gd name="T13" fmla="*/ 2147483647 h 1685"/>
                <a:gd name="T14" fmla="*/ 2147483647 w 1285"/>
                <a:gd name="T15" fmla="*/ 2147483647 h 1685"/>
                <a:gd name="T16" fmla="*/ 2147483647 w 1285"/>
                <a:gd name="T17" fmla="*/ 2147483647 h 1685"/>
                <a:gd name="T18" fmla="*/ 2147483647 w 1285"/>
                <a:gd name="T19" fmla="*/ 2147483647 h 1685"/>
                <a:gd name="T20" fmla="*/ 2147483647 w 1285"/>
                <a:gd name="T21" fmla="*/ 2147483647 h 1685"/>
                <a:gd name="T22" fmla="*/ 2147483647 w 1285"/>
                <a:gd name="T23" fmla="*/ 2147483647 h 1685"/>
                <a:gd name="T24" fmla="*/ 2147483647 w 1285"/>
                <a:gd name="T25" fmla="*/ 2147483647 h 1685"/>
                <a:gd name="T26" fmla="*/ 2147483647 w 1285"/>
                <a:gd name="T27" fmla="*/ 2147483647 h 1685"/>
                <a:gd name="T28" fmla="*/ 2147483647 w 1285"/>
                <a:gd name="T29" fmla="*/ 2147483647 h 1685"/>
                <a:gd name="T30" fmla="*/ 2147483647 w 1285"/>
                <a:gd name="T31" fmla="*/ 2147483647 h 1685"/>
                <a:gd name="T32" fmla="*/ 2147483647 w 1285"/>
                <a:gd name="T33" fmla="*/ 2147483647 h 1685"/>
                <a:gd name="T34" fmla="*/ 2147483647 w 1285"/>
                <a:gd name="T35" fmla="*/ 2147483647 h 1685"/>
                <a:gd name="T36" fmla="*/ 2147483647 w 1285"/>
                <a:gd name="T37" fmla="*/ 2147483647 h 1685"/>
                <a:gd name="T38" fmla="*/ 2147483647 w 1285"/>
                <a:gd name="T39" fmla="*/ 2147483647 h 1685"/>
                <a:gd name="T40" fmla="*/ 2147483647 w 1285"/>
                <a:gd name="T41" fmla="*/ 2147483647 h 1685"/>
                <a:gd name="T42" fmla="*/ 2147483647 w 1285"/>
                <a:gd name="T43" fmla="*/ 2147483647 h 1685"/>
                <a:gd name="T44" fmla="*/ 2147483647 w 1285"/>
                <a:gd name="T45" fmla="*/ 2147483647 h 1685"/>
                <a:gd name="T46" fmla="*/ 2147483647 w 1285"/>
                <a:gd name="T47" fmla="*/ 2147483647 h 1685"/>
                <a:gd name="T48" fmla="*/ 2147483647 w 1285"/>
                <a:gd name="T49" fmla="*/ 2147483647 h 1685"/>
                <a:gd name="T50" fmla="*/ 2147483647 w 1285"/>
                <a:gd name="T51" fmla="*/ 2147483647 h 1685"/>
                <a:gd name="T52" fmla="*/ 2147483647 w 1285"/>
                <a:gd name="T53" fmla="*/ 2147483647 h 1685"/>
                <a:gd name="T54" fmla="*/ 2147483647 w 1285"/>
                <a:gd name="T55" fmla="*/ 2147483647 h 1685"/>
                <a:gd name="T56" fmla="*/ 2147483647 w 1285"/>
                <a:gd name="T57" fmla="*/ 2147483647 h 1685"/>
                <a:gd name="T58" fmla="*/ 2147483647 w 1285"/>
                <a:gd name="T59" fmla="*/ 2147483647 h 1685"/>
                <a:gd name="T60" fmla="*/ 2147483647 w 1285"/>
                <a:gd name="T61" fmla="*/ 2147483647 h 1685"/>
                <a:gd name="T62" fmla="*/ 2147483647 w 1285"/>
                <a:gd name="T63" fmla="*/ 2147483647 h 1685"/>
                <a:gd name="T64" fmla="*/ 2147483647 w 1285"/>
                <a:gd name="T65" fmla="*/ 2147483647 h 1685"/>
                <a:gd name="T66" fmla="*/ 2147483647 w 1285"/>
                <a:gd name="T67" fmla="*/ 2147483647 h 1685"/>
                <a:gd name="T68" fmla="*/ 2147483647 w 1285"/>
                <a:gd name="T69" fmla="*/ 2147483647 h 1685"/>
                <a:gd name="T70" fmla="*/ 2147483647 w 1285"/>
                <a:gd name="T71" fmla="*/ 2147483647 h 1685"/>
                <a:gd name="T72" fmla="*/ 2147483647 w 1285"/>
                <a:gd name="T73" fmla="*/ 2147483647 h 1685"/>
                <a:gd name="T74" fmla="*/ 2147483647 w 1285"/>
                <a:gd name="T75" fmla="*/ 2147483647 h 1685"/>
                <a:gd name="T76" fmla="*/ 2147483647 w 1285"/>
                <a:gd name="T77" fmla="*/ 2147483647 h 168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5"/>
                <a:gd name="T118" fmla="*/ 0 h 1685"/>
                <a:gd name="T119" fmla="*/ 1285 w 1285"/>
                <a:gd name="T120" fmla="*/ 1685 h 168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5" h="1685">
                  <a:moveTo>
                    <a:pt x="188" y="749"/>
                  </a:moveTo>
                  <a:lnTo>
                    <a:pt x="165" y="825"/>
                  </a:lnTo>
                  <a:lnTo>
                    <a:pt x="135" y="899"/>
                  </a:lnTo>
                  <a:lnTo>
                    <a:pt x="101" y="974"/>
                  </a:lnTo>
                  <a:lnTo>
                    <a:pt x="73" y="1045"/>
                  </a:lnTo>
                  <a:lnTo>
                    <a:pt x="48" y="1118"/>
                  </a:lnTo>
                  <a:lnTo>
                    <a:pt x="32" y="1173"/>
                  </a:lnTo>
                  <a:lnTo>
                    <a:pt x="20" y="1222"/>
                  </a:lnTo>
                  <a:lnTo>
                    <a:pt x="9" y="1275"/>
                  </a:lnTo>
                  <a:lnTo>
                    <a:pt x="2" y="1325"/>
                  </a:lnTo>
                  <a:lnTo>
                    <a:pt x="0" y="1376"/>
                  </a:lnTo>
                  <a:lnTo>
                    <a:pt x="4" y="1426"/>
                  </a:lnTo>
                  <a:lnTo>
                    <a:pt x="12" y="1478"/>
                  </a:lnTo>
                  <a:lnTo>
                    <a:pt x="25" y="1520"/>
                  </a:lnTo>
                  <a:lnTo>
                    <a:pt x="36" y="1552"/>
                  </a:lnTo>
                  <a:lnTo>
                    <a:pt x="43" y="1584"/>
                  </a:lnTo>
                  <a:lnTo>
                    <a:pt x="43" y="1650"/>
                  </a:lnTo>
                  <a:lnTo>
                    <a:pt x="36" y="1685"/>
                  </a:lnTo>
                  <a:lnTo>
                    <a:pt x="777" y="1685"/>
                  </a:lnTo>
                  <a:lnTo>
                    <a:pt x="814" y="1596"/>
                  </a:lnTo>
                  <a:lnTo>
                    <a:pt x="869" y="1485"/>
                  </a:lnTo>
                  <a:lnTo>
                    <a:pt x="927" y="1375"/>
                  </a:lnTo>
                  <a:lnTo>
                    <a:pt x="989" y="1268"/>
                  </a:lnTo>
                  <a:lnTo>
                    <a:pt x="1058" y="1164"/>
                  </a:lnTo>
                  <a:lnTo>
                    <a:pt x="1129" y="1064"/>
                  </a:lnTo>
                  <a:lnTo>
                    <a:pt x="1206" y="969"/>
                  </a:lnTo>
                  <a:lnTo>
                    <a:pt x="1285" y="876"/>
                  </a:lnTo>
                  <a:lnTo>
                    <a:pt x="972" y="625"/>
                  </a:lnTo>
                  <a:lnTo>
                    <a:pt x="931" y="596"/>
                  </a:lnTo>
                  <a:lnTo>
                    <a:pt x="892" y="573"/>
                  </a:lnTo>
                  <a:lnTo>
                    <a:pt x="846" y="552"/>
                  </a:lnTo>
                  <a:lnTo>
                    <a:pt x="803" y="536"/>
                  </a:lnTo>
                  <a:lnTo>
                    <a:pt x="752" y="637"/>
                  </a:lnTo>
                  <a:lnTo>
                    <a:pt x="690" y="637"/>
                  </a:lnTo>
                  <a:lnTo>
                    <a:pt x="676" y="612"/>
                  </a:lnTo>
                  <a:lnTo>
                    <a:pt x="658" y="575"/>
                  </a:lnTo>
                  <a:lnTo>
                    <a:pt x="645" y="536"/>
                  </a:lnTo>
                  <a:lnTo>
                    <a:pt x="640" y="513"/>
                  </a:lnTo>
                  <a:lnTo>
                    <a:pt x="631" y="456"/>
                  </a:lnTo>
                  <a:lnTo>
                    <a:pt x="626" y="419"/>
                  </a:lnTo>
                  <a:lnTo>
                    <a:pt x="617" y="376"/>
                  </a:lnTo>
                  <a:lnTo>
                    <a:pt x="603" y="334"/>
                  </a:lnTo>
                  <a:lnTo>
                    <a:pt x="585" y="293"/>
                  </a:lnTo>
                  <a:lnTo>
                    <a:pt x="564" y="254"/>
                  </a:lnTo>
                  <a:lnTo>
                    <a:pt x="541" y="219"/>
                  </a:lnTo>
                  <a:lnTo>
                    <a:pt x="528" y="199"/>
                  </a:lnTo>
                  <a:lnTo>
                    <a:pt x="479" y="100"/>
                  </a:lnTo>
                  <a:lnTo>
                    <a:pt x="466" y="78"/>
                  </a:lnTo>
                  <a:lnTo>
                    <a:pt x="449" y="57"/>
                  </a:lnTo>
                  <a:lnTo>
                    <a:pt x="429" y="38"/>
                  </a:lnTo>
                  <a:lnTo>
                    <a:pt x="413" y="25"/>
                  </a:lnTo>
                  <a:lnTo>
                    <a:pt x="397" y="15"/>
                  </a:lnTo>
                  <a:lnTo>
                    <a:pt x="381" y="8"/>
                  </a:lnTo>
                  <a:lnTo>
                    <a:pt x="360" y="4"/>
                  </a:lnTo>
                  <a:lnTo>
                    <a:pt x="335" y="0"/>
                  </a:lnTo>
                  <a:lnTo>
                    <a:pt x="312" y="2"/>
                  </a:lnTo>
                  <a:lnTo>
                    <a:pt x="289" y="6"/>
                  </a:lnTo>
                  <a:lnTo>
                    <a:pt x="270" y="15"/>
                  </a:lnTo>
                  <a:lnTo>
                    <a:pt x="257" y="22"/>
                  </a:lnTo>
                  <a:lnTo>
                    <a:pt x="241" y="38"/>
                  </a:lnTo>
                  <a:lnTo>
                    <a:pt x="227" y="54"/>
                  </a:lnTo>
                  <a:lnTo>
                    <a:pt x="215" y="73"/>
                  </a:lnTo>
                  <a:lnTo>
                    <a:pt x="204" y="94"/>
                  </a:lnTo>
                  <a:lnTo>
                    <a:pt x="199" y="116"/>
                  </a:lnTo>
                  <a:lnTo>
                    <a:pt x="192" y="144"/>
                  </a:lnTo>
                  <a:lnTo>
                    <a:pt x="184" y="192"/>
                  </a:lnTo>
                  <a:lnTo>
                    <a:pt x="181" y="233"/>
                  </a:lnTo>
                  <a:lnTo>
                    <a:pt x="181" y="305"/>
                  </a:lnTo>
                  <a:lnTo>
                    <a:pt x="188" y="350"/>
                  </a:lnTo>
                  <a:lnTo>
                    <a:pt x="202" y="430"/>
                  </a:lnTo>
                  <a:lnTo>
                    <a:pt x="206" y="454"/>
                  </a:lnTo>
                  <a:lnTo>
                    <a:pt x="213" y="493"/>
                  </a:lnTo>
                  <a:lnTo>
                    <a:pt x="216" y="534"/>
                  </a:lnTo>
                  <a:lnTo>
                    <a:pt x="216" y="612"/>
                  </a:lnTo>
                  <a:lnTo>
                    <a:pt x="211" y="651"/>
                  </a:lnTo>
                  <a:lnTo>
                    <a:pt x="202" y="690"/>
                  </a:lnTo>
                  <a:lnTo>
                    <a:pt x="193" y="729"/>
                  </a:lnTo>
                  <a:lnTo>
                    <a:pt x="188" y="749"/>
                  </a:lnTo>
                  <a:close/>
                </a:path>
              </a:pathLst>
            </a:custGeom>
            <a:solidFill>
              <a:srgbClr val="FFE3D6"/>
            </a:solidFill>
            <a:ln w="9525">
              <a:noFill/>
              <a:round/>
              <a:headEnd/>
              <a:tailEnd/>
            </a:ln>
          </p:spPr>
          <p:txBody>
            <a:bodyPr/>
            <a:lstStyle/>
            <a:p>
              <a:endParaRPr lang="en-US"/>
            </a:p>
          </p:txBody>
        </p:sp>
        <p:sp>
          <p:nvSpPr>
            <p:cNvPr id="53500" name="Freeform 254"/>
            <p:cNvSpPr>
              <a:spLocks/>
            </p:cNvSpPr>
            <p:nvPr/>
          </p:nvSpPr>
          <p:spPr bwMode="auto">
            <a:xfrm>
              <a:off x="1654149" y="2073297"/>
              <a:ext cx="1813277" cy="2674937"/>
            </a:xfrm>
            <a:custGeom>
              <a:avLst/>
              <a:gdLst>
                <a:gd name="T0" fmla="*/ 2147483647 w 1285"/>
                <a:gd name="T1" fmla="*/ 2147483647 h 1685"/>
                <a:gd name="T2" fmla="*/ 2147483647 w 1285"/>
                <a:gd name="T3" fmla="*/ 2147483647 h 1685"/>
                <a:gd name="T4" fmla="*/ 2147483647 w 1285"/>
                <a:gd name="T5" fmla="*/ 2147483647 h 1685"/>
                <a:gd name="T6" fmla="*/ 2147483647 w 1285"/>
                <a:gd name="T7" fmla="*/ 2147483647 h 1685"/>
                <a:gd name="T8" fmla="*/ 2147483647 w 1285"/>
                <a:gd name="T9" fmla="*/ 2147483647 h 1685"/>
                <a:gd name="T10" fmla="*/ 2147483647 w 1285"/>
                <a:gd name="T11" fmla="*/ 2147483647 h 1685"/>
                <a:gd name="T12" fmla="*/ 2147483647 w 1285"/>
                <a:gd name="T13" fmla="*/ 2147483647 h 1685"/>
                <a:gd name="T14" fmla="*/ 2147483647 w 1285"/>
                <a:gd name="T15" fmla="*/ 2147483647 h 1685"/>
                <a:gd name="T16" fmla="*/ 2147483647 w 1285"/>
                <a:gd name="T17" fmla="*/ 2147483647 h 1685"/>
                <a:gd name="T18" fmla="*/ 2147483647 w 1285"/>
                <a:gd name="T19" fmla="*/ 2147483647 h 1685"/>
                <a:gd name="T20" fmla="*/ 2147483647 w 1285"/>
                <a:gd name="T21" fmla="*/ 2147483647 h 1685"/>
                <a:gd name="T22" fmla="*/ 2147483647 w 1285"/>
                <a:gd name="T23" fmla="*/ 2147483647 h 1685"/>
                <a:gd name="T24" fmla="*/ 2147483647 w 1285"/>
                <a:gd name="T25" fmla="*/ 2147483647 h 1685"/>
                <a:gd name="T26" fmla="*/ 2147483647 w 1285"/>
                <a:gd name="T27" fmla="*/ 2147483647 h 1685"/>
                <a:gd name="T28" fmla="*/ 2147483647 w 1285"/>
                <a:gd name="T29" fmla="*/ 2147483647 h 1685"/>
                <a:gd name="T30" fmla="*/ 2147483647 w 1285"/>
                <a:gd name="T31" fmla="*/ 2147483647 h 1685"/>
                <a:gd name="T32" fmla="*/ 2147483647 w 1285"/>
                <a:gd name="T33" fmla="*/ 2147483647 h 1685"/>
                <a:gd name="T34" fmla="*/ 2147483647 w 1285"/>
                <a:gd name="T35" fmla="*/ 2147483647 h 1685"/>
                <a:gd name="T36" fmla="*/ 2147483647 w 1285"/>
                <a:gd name="T37" fmla="*/ 2147483647 h 1685"/>
                <a:gd name="T38" fmla="*/ 2147483647 w 1285"/>
                <a:gd name="T39" fmla="*/ 2147483647 h 1685"/>
                <a:gd name="T40" fmla="*/ 2147483647 w 1285"/>
                <a:gd name="T41" fmla="*/ 2147483647 h 1685"/>
                <a:gd name="T42" fmla="*/ 2147483647 w 1285"/>
                <a:gd name="T43" fmla="*/ 2147483647 h 1685"/>
                <a:gd name="T44" fmla="*/ 2147483647 w 1285"/>
                <a:gd name="T45" fmla="*/ 2147483647 h 1685"/>
                <a:gd name="T46" fmla="*/ 2147483647 w 1285"/>
                <a:gd name="T47" fmla="*/ 2147483647 h 1685"/>
                <a:gd name="T48" fmla="*/ 2147483647 w 1285"/>
                <a:gd name="T49" fmla="*/ 2147483647 h 1685"/>
                <a:gd name="T50" fmla="*/ 2147483647 w 1285"/>
                <a:gd name="T51" fmla="*/ 2147483647 h 1685"/>
                <a:gd name="T52" fmla="*/ 2147483647 w 1285"/>
                <a:gd name="T53" fmla="*/ 2147483647 h 1685"/>
                <a:gd name="T54" fmla="*/ 2147483647 w 1285"/>
                <a:gd name="T55" fmla="*/ 2147483647 h 1685"/>
                <a:gd name="T56" fmla="*/ 2147483647 w 1285"/>
                <a:gd name="T57" fmla="*/ 2147483647 h 1685"/>
                <a:gd name="T58" fmla="*/ 2147483647 w 1285"/>
                <a:gd name="T59" fmla="*/ 2147483647 h 1685"/>
                <a:gd name="T60" fmla="*/ 2147483647 w 1285"/>
                <a:gd name="T61" fmla="*/ 2147483647 h 1685"/>
                <a:gd name="T62" fmla="*/ 2147483647 w 1285"/>
                <a:gd name="T63" fmla="*/ 2147483647 h 1685"/>
                <a:gd name="T64" fmla="*/ 2147483647 w 1285"/>
                <a:gd name="T65" fmla="*/ 2147483647 h 1685"/>
                <a:gd name="T66" fmla="*/ 2147483647 w 1285"/>
                <a:gd name="T67" fmla="*/ 2147483647 h 1685"/>
                <a:gd name="T68" fmla="*/ 2147483647 w 1285"/>
                <a:gd name="T69" fmla="*/ 2147483647 h 1685"/>
                <a:gd name="T70" fmla="*/ 2147483647 w 1285"/>
                <a:gd name="T71" fmla="*/ 2147483647 h 1685"/>
                <a:gd name="T72" fmla="*/ 2147483647 w 1285"/>
                <a:gd name="T73" fmla="*/ 2147483647 h 1685"/>
                <a:gd name="T74" fmla="*/ 2147483647 w 1285"/>
                <a:gd name="T75" fmla="*/ 2147483647 h 1685"/>
                <a:gd name="T76" fmla="*/ 2147483647 w 1285"/>
                <a:gd name="T77" fmla="*/ 2147483647 h 168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285"/>
                <a:gd name="T118" fmla="*/ 0 h 1685"/>
                <a:gd name="T119" fmla="*/ 1285 w 1285"/>
                <a:gd name="T120" fmla="*/ 1685 h 168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285" h="1685">
                  <a:moveTo>
                    <a:pt x="188" y="749"/>
                  </a:moveTo>
                  <a:lnTo>
                    <a:pt x="165" y="825"/>
                  </a:lnTo>
                  <a:lnTo>
                    <a:pt x="135" y="899"/>
                  </a:lnTo>
                  <a:lnTo>
                    <a:pt x="101" y="974"/>
                  </a:lnTo>
                  <a:lnTo>
                    <a:pt x="73" y="1045"/>
                  </a:lnTo>
                  <a:lnTo>
                    <a:pt x="48" y="1118"/>
                  </a:lnTo>
                  <a:lnTo>
                    <a:pt x="32" y="1173"/>
                  </a:lnTo>
                  <a:lnTo>
                    <a:pt x="20" y="1222"/>
                  </a:lnTo>
                  <a:lnTo>
                    <a:pt x="9" y="1275"/>
                  </a:lnTo>
                  <a:lnTo>
                    <a:pt x="2" y="1325"/>
                  </a:lnTo>
                  <a:lnTo>
                    <a:pt x="0" y="1376"/>
                  </a:lnTo>
                  <a:lnTo>
                    <a:pt x="4" y="1426"/>
                  </a:lnTo>
                  <a:lnTo>
                    <a:pt x="12" y="1478"/>
                  </a:lnTo>
                  <a:lnTo>
                    <a:pt x="25" y="1520"/>
                  </a:lnTo>
                  <a:lnTo>
                    <a:pt x="36" y="1552"/>
                  </a:lnTo>
                  <a:lnTo>
                    <a:pt x="43" y="1584"/>
                  </a:lnTo>
                  <a:lnTo>
                    <a:pt x="43" y="1650"/>
                  </a:lnTo>
                  <a:lnTo>
                    <a:pt x="36" y="1685"/>
                  </a:lnTo>
                  <a:lnTo>
                    <a:pt x="777" y="1685"/>
                  </a:lnTo>
                  <a:lnTo>
                    <a:pt x="814" y="1596"/>
                  </a:lnTo>
                  <a:lnTo>
                    <a:pt x="869" y="1485"/>
                  </a:lnTo>
                  <a:lnTo>
                    <a:pt x="927" y="1375"/>
                  </a:lnTo>
                  <a:lnTo>
                    <a:pt x="989" y="1268"/>
                  </a:lnTo>
                  <a:lnTo>
                    <a:pt x="1058" y="1164"/>
                  </a:lnTo>
                  <a:lnTo>
                    <a:pt x="1129" y="1064"/>
                  </a:lnTo>
                  <a:lnTo>
                    <a:pt x="1206" y="969"/>
                  </a:lnTo>
                  <a:lnTo>
                    <a:pt x="1285" y="876"/>
                  </a:lnTo>
                  <a:lnTo>
                    <a:pt x="972" y="625"/>
                  </a:lnTo>
                  <a:lnTo>
                    <a:pt x="931" y="596"/>
                  </a:lnTo>
                  <a:lnTo>
                    <a:pt x="892" y="573"/>
                  </a:lnTo>
                  <a:lnTo>
                    <a:pt x="846" y="552"/>
                  </a:lnTo>
                  <a:lnTo>
                    <a:pt x="803" y="536"/>
                  </a:lnTo>
                  <a:lnTo>
                    <a:pt x="752" y="637"/>
                  </a:lnTo>
                  <a:lnTo>
                    <a:pt x="690" y="637"/>
                  </a:lnTo>
                  <a:lnTo>
                    <a:pt x="676" y="612"/>
                  </a:lnTo>
                  <a:lnTo>
                    <a:pt x="658" y="575"/>
                  </a:lnTo>
                  <a:lnTo>
                    <a:pt x="645" y="536"/>
                  </a:lnTo>
                  <a:lnTo>
                    <a:pt x="640" y="513"/>
                  </a:lnTo>
                  <a:lnTo>
                    <a:pt x="631" y="456"/>
                  </a:lnTo>
                  <a:lnTo>
                    <a:pt x="626" y="419"/>
                  </a:lnTo>
                  <a:lnTo>
                    <a:pt x="617" y="376"/>
                  </a:lnTo>
                  <a:lnTo>
                    <a:pt x="603" y="334"/>
                  </a:lnTo>
                  <a:lnTo>
                    <a:pt x="585" y="293"/>
                  </a:lnTo>
                  <a:lnTo>
                    <a:pt x="564" y="254"/>
                  </a:lnTo>
                  <a:lnTo>
                    <a:pt x="541" y="219"/>
                  </a:lnTo>
                  <a:lnTo>
                    <a:pt x="528" y="199"/>
                  </a:lnTo>
                  <a:lnTo>
                    <a:pt x="479" y="100"/>
                  </a:lnTo>
                  <a:lnTo>
                    <a:pt x="466" y="78"/>
                  </a:lnTo>
                  <a:lnTo>
                    <a:pt x="449" y="57"/>
                  </a:lnTo>
                  <a:lnTo>
                    <a:pt x="429" y="38"/>
                  </a:lnTo>
                  <a:lnTo>
                    <a:pt x="413" y="25"/>
                  </a:lnTo>
                  <a:lnTo>
                    <a:pt x="397" y="15"/>
                  </a:lnTo>
                  <a:lnTo>
                    <a:pt x="381" y="8"/>
                  </a:lnTo>
                  <a:lnTo>
                    <a:pt x="360" y="4"/>
                  </a:lnTo>
                  <a:lnTo>
                    <a:pt x="335" y="0"/>
                  </a:lnTo>
                  <a:lnTo>
                    <a:pt x="312" y="2"/>
                  </a:lnTo>
                  <a:lnTo>
                    <a:pt x="289" y="6"/>
                  </a:lnTo>
                  <a:lnTo>
                    <a:pt x="270" y="15"/>
                  </a:lnTo>
                  <a:lnTo>
                    <a:pt x="257" y="22"/>
                  </a:lnTo>
                  <a:lnTo>
                    <a:pt x="241" y="38"/>
                  </a:lnTo>
                  <a:lnTo>
                    <a:pt x="227" y="54"/>
                  </a:lnTo>
                  <a:lnTo>
                    <a:pt x="215" y="73"/>
                  </a:lnTo>
                  <a:lnTo>
                    <a:pt x="204" y="94"/>
                  </a:lnTo>
                  <a:lnTo>
                    <a:pt x="199" y="116"/>
                  </a:lnTo>
                  <a:lnTo>
                    <a:pt x="192" y="144"/>
                  </a:lnTo>
                  <a:lnTo>
                    <a:pt x="184" y="192"/>
                  </a:lnTo>
                  <a:lnTo>
                    <a:pt x="181" y="233"/>
                  </a:lnTo>
                  <a:lnTo>
                    <a:pt x="181" y="305"/>
                  </a:lnTo>
                  <a:lnTo>
                    <a:pt x="188" y="350"/>
                  </a:lnTo>
                  <a:lnTo>
                    <a:pt x="202" y="430"/>
                  </a:lnTo>
                  <a:lnTo>
                    <a:pt x="206" y="454"/>
                  </a:lnTo>
                  <a:lnTo>
                    <a:pt x="213" y="493"/>
                  </a:lnTo>
                  <a:lnTo>
                    <a:pt x="216" y="534"/>
                  </a:lnTo>
                  <a:lnTo>
                    <a:pt x="216" y="612"/>
                  </a:lnTo>
                  <a:lnTo>
                    <a:pt x="211" y="651"/>
                  </a:lnTo>
                  <a:lnTo>
                    <a:pt x="202" y="690"/>
                  </a:lnTo>
                  <a:lnTo>
                    <a:pt x="193" y="729"/>
                  </a:lnTo>
                  <a:lnTo>
                    <a:pt x="188" y="749"/>
                  </a:lnTo>
                </a:path>
              </a:pathLst>
            </a:custGeom>
            <a:noFill/>
            <a:ln w="0" cap="sq">
              <a:solidFill>
                <a:srgbClr val="000000"/>
              </a:solidFill>
              <a:miter lim="800000"/>
              <a:headEnd/>
              <a:tailEnd/>
            </a:ln>
          </p:spPr>
          <p:txBody>
            <a:bodyPr/>
            <a:lstStyle/>
            <a:p>
              <a:endParaRPr lang="en-US"/>
            </a:p>
          </p:txBody>
        </p:sp>
        <p:sp>
          <p:nvSpPr>
            <p:cNvPr id="53501" name="Freeform 255"/>
            <p:cNvSpPr>
              <a:spLocks/>
            </p:cNvSpPr>
            <p:nvPr/>
          </p:nvSpPr>
          <p:spPr bwMode="auto">
            <a:xfrm>
              <a:off x="2557260" y="2887683"/>
              <a:ext cx="227188" cy="196850"/>
            </a:xfrm>
            <a:custGeom>
              <a:avLst/>
              <a:gdLst>
                <a:gd name="T0" fmla="*/ 2147483647 w 161"/>
                <a:gd name="T1" fmla="*/ 2147483647 h 124"/>
                <a:gd name="T2" fmla="*/ 2147483647 w 161"/>
                <a:gd name="T3" fmla="*/ 2147483647 h 124"/>
                <a:gd name="T4" fmla="*/ 2147483647 w 161"/>
                <a:gd name="T5" fmla="*/ 2147483647 h 124"/>
                <a:gd name="T6" fmla="*/ 2147483647 w 161"/>
                <a:gd name="T7" fmla="*/ 2147483647 h 124"/>
                <a:gd name="T8" fmla="*/ 2147483647 w 161"/>
                <a:gd name="T9" fmla="*/ 2147483647 h 124"/>
                <a:gd name="T10" fmla="*/ 0 w 161"/>
                <a:gd name="T11" fmla="*/ 0 h 124"/>
                <a:gd name="T12" fmla="*/ 2147483647 w 161"/>
                <a:gd name="T13" fmla="*/ 0 h 124"/>
                <a:gd name="T14" fmla="*/ 2147483647 w 161"/>
                <a:gd name="T15" fmla="*/ 2147483647 h 124"/>
                <a:gd name="T16" fmla="*/ 2147483647 w 161"/>
                <a:gd name="T17" fmla="*/ 2147483647 h 124"/>
                <a:gd name="T18" fmla="*/ 2147483647 w 161"/>
                <a:gd name="T19" fmla="*/ 2147483647 h 124"/>
                <a:gd name="T20" fmla="*/ 2147483647 w 161"/>
                <a:gd name="T21" fmla="*/ 2147483647 h 1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1"/>
                <a:gd name="T34" fmla="*/ 0 h 124"/>
                <a:gd name="T35" fmla="*/ 161 w 161"/>
                <a:gd name="T36" fmla="*/ 124 h 1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1" h="124">
                  <a:moveTo>
                    <a:pt x="112" y="124"/>
                  </a:moveTo>
                  <a:lnTo>
                    <a:pt x="50" y="124"/>
                  </a:lnTo>
                  <a:lnTo>
                    <a:pt x="36" y="99"/>
                  </a:lnTo>
                  <a:lnTo>
                    <a:pt x="18" y="62"/>
                  </a:lnTo>
                  <a:lnTo>
                    <a:pt x="5" y="23"/>
                  </a:lnTo>
                  <a:lnTo>
                    <a:pt x="0" y="0"/>
                  </a:lnTo>
                  <a:lnTo>
                    <a:pt x="18" y="0"/>
                  </a:lnTo>
                  <a:lnTo>
                    <a:pt x="67" y="2"/>
                  </a:lnTo>
                  <a:lnTo>
                    <a:pt x="117" y="11"/>
                  </a:lnTo>
                  <a:lnTo>
                    <a:pt x="161" y="23"/>
                  </a:lnTo>
                  <a:lnTo>
                    <a:pt x="112" y="124"/>
                  </a:lnTo>
                  <a:close/>
                </a:path>
              </a:pathLst>
            </a:custGeom>
            <a:solidFill>
              <a:srgbClr val="FFC4AB"/>
            </a:solidFill>
            <a:ln w="9525">
              <a:noFill/>
              <a:round/>
              <a:headEnd/>
              <a:tailEnd/>
            </a:ln>
          </p:spPr>
          <p:txBody>
            <a:bodyPr/>
            <a:lstStyle/>
            <a:p>
              <a:endParaRPr lang="en-US"/>
            </a:p>
          </p:txBody>
        </p:sp>
        <p:sp>
          <p:nvSpPr>
            <p:cNvPr id="53502" name="Freeform 256"/>
            <p:cNvSpPr>
              <a:spLocks/>
            </p:cNvSpPr>
            <p:nvPr/>
          </p:nvSpPr>
          <p:spPr bwMode="auto">
            <a:xfrm>
              <a:off x="2557260" y="2887683"/>
              <a:ext cx="227188" cy="196850"/>
            </a:xfrm>
            <a:custGeom>
              <a:avLst/>
              <a:gdLst>
                <a:gd name="T0" fmla="*/ 2147483647 w 161"/>
                <a:gd name="T1" fmla="*/ 2147483647 h 124"/>
                <a:gd name="T2" fmla="*/ 2147483647 w 161"/>
                <a:gd name="T3" fmla="*/ 2147483647 h 124"/>
                <a:gd name="T4" fmla="*/ 2147483647 w 161"/>
                <a:gd name="T5" fmla="*/ 2147483647 h 124"/>
                <a:gd name="T6" fmla="*/ 2147483647 w 161"/>
                <a:gd name="T7" fmla="*/ 2147483647 h 124"/>
                <a:gd name="T8" fmla="*/ 2147483647 w 161"/>
                <a:gd name="T9" fmla="*/ 2147483647 h 124"/>
                <a:gd name="T10" fmla="*/ 0 w 161"/>
                <a:gd name="T11" fmla="*/ 0 h 124"/>
                <a:gd name="T12" fmla="*/ 2147483647 w 161"/>
                <a:gd name="T13" fmla="*/ 0 h 124"/>
                <a:gd name="T14" fmla="*/ 2147483647 w 161"/>
                <a:gd name="T15" fmla="*/ 2147483647 h 124"/>
                <a:gd name="T16" fmla="*/ 2147483647 w 161"/>
                <a:gd name="T17" fmla="*/ 2147483647 h 124"/>
                <a:gd name="T18" fmla="*/ 2147483647 w 161"/>
                <a:gd name="T19" fmla="*/ 2147483647 h 124"/>
                <a:gd name="T20" fmla="*/ 2147483647 w 161"/>
                <a:gd name="T21" fmla="*/ 2147483647 h 1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61"/>
                <a:gd name="T34" fmla="*/ 0 h 124"/>
                <a:gd name="T35" fmla="*/ 161 w 161"/>
                <a:gd name="T36" fmla="*/ 124 h 1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61" h="124">
                  <a:moveTo>
                    <a:pt x="112" y="124"/>
                  </a:moveTo>
                  <a:lnTo>
                    <a:pt x="50" y="124"/>
                  </a:lnTo>
                  <a:lnTo>
                    <a:pt x="36" y="99"/>
                  </a:lnTo>
                  <a:lnTo>
                    <a:pt x="18" y="62"/>
                  </a:lnTo>
                  <a:lnTo>
                    <a:pt x="5" y="23"/>
                  </a:lnTo>
                  <a:lnTo>
                    <a:pt x="0" y="0"/>
                  </a:lnTo>
                  <a:lnTo>
                    <a:pt x="18" y="0"/>
                  </a:lnTo>
                  <a:lnTo>
                    <a:pt x="67" y="2"/>
                  </a:lnTo>
                  <a:lnTo>
                    <a:pt x="117" y="11"/>
                  </a:lnTo>
                  <a:lnTo>
                    <a:pt x="161" y="23"/>
                  </a:lnTo>
                  <a:lnTo>
                    <a:pt x="112" y="124"/>
                  </a:lnTo>
                </a:path>
              </a:pathLst>
            </a:custGeom>
            <a:noFill/>
            <a:ln w="0" cap="sq">
              <a:solidFill>
                <a:srgbClr val="000000"/>
              </a:solidFill>
              <a:miter lim="800000"/>
              <a:headEnd/>
              <a:tailEnd/>
            </a:ln>
          </p:spPr>
          <p:txBody>
            <a:bodyPr/>
            <a:lstStyle/>
            <a:p>
              <a:endParaRPr lang="en-US"/>
            </a:p>
          </p:txBody>
        </p:sp>
        <p:sp>
          <p:nvSpPr>
            <p:cNvPr id="53503" name="Freeform 257"/>
            <p:cNvSpPr>
              <a:spLocks/>
            </p:cNvSpPr>
            <p:nvPr/>
          </p:nvSpPr>
          <p:spPr bwMode="auto">
            <a:xfrm>
              <a:off x="1582179" y="2039963"/>
              <a:ext cx="434622" cy="1052513"/>
            </a:xfrm>
            <a:custGeom>
              <a:avLst/>
              <a:gdLst>
                <a:gd name="T0" fmla="*/ 2147483647 w 308"/>
                <a:gd name="T1" fmla="*/ 2147483647 h 663"/>
                <a:gd name="T2" fmla="*/ 2147483647 w 308"/>
                <a:gd name="T3" fmla="*/ 2147483647 h 663"/>
                <a:gd name="T4" fmla="*/ 2147483647 w 308"/>
                <a:gd name="T5" fmla="*/ 2147483647 h 663"/>
                <a:gd name="T6" fmla="*/ 2147483647 w 308"/>
                <a:gd name="T7" fmla="*/ 2147483647 h 663"/>
                <a:gd name="T8" fmla="*/ 2147483647 w 308"/>
                <a:gd name="T9" fmla="*/ 2147483647 h 663"/>
                <a:gd name="T10" fmla="*/ 2147483647 w 308"/>
                <a:gd name="T11" fmla="*/ 2147483647 h 663"/>
                <a:gd name="T12" fmla="*/ 2147483647 w 308"/>
                <a:gd name="T13" fmla="*/ 2147483647 h 663"/>
                <a:gd name="T14" fmla="*/ 2147483647 w 308"/>
                <a:gd name="T15" fmla="*/ 2147483647 h 663"/>
                <a:gd name="T16" fmla="*/ 2147483647 w 308"/>
                <a:gd name="T17" fmla="*/ 2147483647 h 663"/>
                <a:gd name="T18" fmla="*/ 2147483647 w 308"/>
                <a:gd name="T19" fmla="*/ 2147483647 h 663"/>
                <a:gd name="T20" fmla="*/ 2147483647 w 308"/>
                <a:gd name="T21" fmla="*/ 2147483647 h 663"/>
                <a:gd name="T22" fmla="*/ 2147483647 w 308"/>
                <a:gd name="T23" fmla="*/ 2147483647 h 663"/>
                <a:gd name="T24" fmla="*/ 2147483647 w 308"/>
                <a:gd name="T25" fmla="*/ 2147483647 h 663"/>
                <a:gd name="T26" fmla="*/ 2147483647 w 308"/>
                <a:gd name="T27" fmla="*/ 2147483647 h 663"/>
                <a:gd name="T28" fmla="*/ 2147483647 w 308"/>
                <a:gd name="T29" fmla="*/ 2147483647 h 663"/>
                <a:gd name="T30" fmla="*/ 2147483647 w 308"/>
                <a:gd name="T31" fmla="*/ 2147483647 h 663"/>
                <a:gd name="T32" fmla="*/ 2147483647 w 308"/>
                <a:gd name="T33" fmla="*/ 2147483647 h 663"/>
                <a:gd name="T34" fmla="*/ 2147483647 w 308"/>
                <a:gd name="T35" fmla="*/ 2147483647 h 663"/>
                <a:gd name="T36" fmla="*/ 2147483647 w 308"/>
                <a:gd name="T37" fmla="*/ 2147483647 h 663"/>
                <a:gd name="T38" fmla="*/ 2147483647 w 308"/>
                <a:gd name="T39" fmla="*/ 2147483647 h 663"/>
                <a:gd name="T40" fmla="*/ 2147483647 w 308"/>
                <a:gd name="T41" fmla="*/ 2147483647 h 663"/>
                <a:gd name="T42" fmla="*/ 2147483647 w 308"/>
                <a:gd name="T43" fmla="*/ 2147483647 h 663"/>
                <a:gd name="T44" fmla="*/ 2147483647 w 308"/>
                <a:gd name="T45" fmla="*/ 2147483647 h 663"/>
                <a:gd name="T46" fmla="*/ 0 w 308"/>
                <a:gd name="T47" fmla="*/ 2147483647 h 663"/>
                <a:gd name="T48" fmla="*/ 2147483647 w 308"/>
                <a:gd name="T49" fmla="*/ 2147483647 h 663"/>
                <a:gd name="T50" fmla="*/ 2147483647 w 308"/>
                <a:gd name="T51" fmla="*/ 2147483647 h 663"/>
                <a:gd name="T52" fmla="*/ 2147483647 w 308"/>
                <a:gd name="T53" fmla="*/ 2147483647 h 663"/>
                <a:gd name="T54" fmla="*/ 2147483647 w 308"/>
                <a:gd name="T55" fmla="*/ 2147483647 h 663"/>
                <a:gd name="T56" fmla="*/ 2147483647 w 308"/>
                <a:gd name="T57" fmla="*/ 2147483647 h 663"/>
                <a:gd name="T58" fmla="*/ 2147483647 w 308"/>
                <a:gd name="T59" fmla="*/ 2147483647 h 663"/>
                <a:gd name="T60" fmla="*/ 2147483647 w 308"/>
                <a:gd name="T61" fmla="*/ 2147483647 h 663"/>
                <a:gd name="T62" fmla="*/ 2147483647 w 308"/>
                <a:gd name="T63" fmla="*/ 2147483647 h 663"/>
                <a:gd name="T64" fmla="*/ 2147483647 w 308"/>
                <a:gd name="T65" fmla="*/ 2147483647 h 663"/>
                <a:gd name="T66" fmla="*/ 2147483647 w 308"/>
                <a:gd name="T67" fmla="*/ 2147483647 h 663"/>
                <a:gd name="T68" fmla="*/ 2147483647 w 308"/>
                <a:gd name="T69" fmla="*/ 2147483647 h 663"/>
                <a:gd name="T70" fmla="*/ 2147483647 w 308"/>
                <a:gd name="T71" fmla="*/ 2147483647 h 663"/>
                <a:gd name="T72" fmla="*/ 2147483647 w 308"/>
                <a:gd name="T73" fmla="*/ 2147483647 h 663"/>
                <a:gd name="T74" fmla="*/ 2147483647 w 308"/>
                <a:gd name="T75" fmla="*/ 2147483647 h 663"/>
                <a:gd name="T76" fmla="*/ 2147483647 w 308"/>
                <a:gd name="T77" fmla="*/ 2147483647 h 663"/>
                <a:gd name="T78" fmla="*/ 2147483647 w 308"/>
                <a:gd name="T79" fmla="*/ 2147483647 h 663"/>
                <a:gd name="T80" fmla="*/ 2147483647 w 308"/>
                <a:gd name="T81" fmla="*/ 2147483647 h 66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663"/>
                <a:gd name="T125" fmla="*/ 308 w 308"/>
                <a:gd name="T126" fmla="*/ 663 h 66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663">
                  <a:moveTo>
                    <a:pt x="308" y="43"/>
                  </a:moveTo>
                  <a:lnTo>
                    <a:pt x="292" y="59"/>
                  </a:lnTo>
                  <a:lnTo>
                    <a:pt x="278" y="75"/>
                  </a:lnTo>
                  <a:lnTo>
                    <a:pt x="266" y="94"/>
                  </a:lnTo>
                  <a:lnTo>
                    <a:pt x="255" y="114"/>
                  </a:lnTo>
                  <a:lnTo>
                    <a:pt x="250" y="135"/>
                  </a:lnTo>
                  <a:lnTo>
                    <a:pt x="243" y="165"/>
                  </a:lnTo>
                  <a:lnTo>
                    <a:pt x="235" y="213"/>
                  </a:lnTo>
                  <a:lnTo>
                    <a:pt x="232" y="254"/>
                  </a:lnTo>
                  <a:lnTo>
                    <a:pt x="232" y="326"/>
                  </a:lnTo>
                  <a:lnTo>
                    <a:pt x="239" y="371"/>
                  </a:lnTo>
                  <a:lnTo>
                    <a:pt x="253" y="451"/>
                  </a:lnTo>
                  <a:lnTo>
                    <a:pt x="257" y="475"/>
                  </a:lnTo>
                  <a:lnTo>
                    <a:pt x="264" y="514"/>
                  </a:lnTo>
                  <a:lnTo>
                    <a:pt x="267" y="553"/>
                  </a:lnTo>
                  <a:lnTo>
                    <a:pt x="267" y="580"/>
                  </a:lnTo>
                  <a:lnTo>
                    <a:pt x="243" y="608"/>
                  </a:lnTo>
                  <a:lnTo>
                    <a:pt x="228" y="623"/>
                  </a:lnTo>
                  <a:lnTo>
                    <a:pt x="211" y="633"/>
                  </a:lnTo>
                  <a:lnTo>
                    <a:pt x="195" y="644"/>
                  </a:lnTo>
                  <a:lnTo>
                    <a:pt x="173" y="651"/>
                  </a:lnTo>
                  <a:lnTo>
                    <a:pt x="156" y="658"/>
                  </a:lnTo>
                  <a:lnTo>
                    <a:pt x="134" y="662"/>
                  </a:lnTo>
                  <a:lnTo>
                    <a:pt x="113" y="663"/>
                  </a:lnTo>
                  <a:lnTo>
                    <a:pt x="94" y="663"/>
                  </a:lnTo>
                  <a:lnTo>
                    <a:pt x="74" y="662"/>
                  </a:lnTo>
                  <a:lnTo>
                    <a:pt x="55" y="656"/>
                  </a:lnTo>
                  <a:lnTo>
                    <a:pt x="39" y="647"/>
                  </a:lnTo>
                  <a:lnTo>
                    <a:pt x="28" y="639"/>
                  </a:lnTo>
                  <a:lnTo>
                    <a:pt x="19" y="628"/>
                  </a:lnTo>
                  <a:lnTo>
                    <a:pt x="14" y="617"/>
                  </a:lnTo>
                  <a:lnTo>
                    <a:pt x="10" y="605"/>
                  </a:lnTo>
                  <a:lnTo>
                    <a:pt x="9" y="592"/>
                  </a:lnTo>
                  <a:lnTo>
                    <a:pt x="5" y="578"/>
                  </a:lnTo>
                  <a:lnTo>
                    <a:pt x="9" y="566"/>
                  </a:lnTo>
                  <a:lnTo>
                    <a:pt x="10" y="553"/>
                  </a:lnTo>
                  <a:lnTo>
                    <a:pt x="19" y="537"/>
                  </a:lnTo>
                  <a:lnTo>
                    <a:pt x="30" y="523"/>
                  </a:lnTo>
                  <a:lnTo>
                    <a:pt x="60" y="493"/>
                  </a:lnTo>
                  <a:lnTo>
                    <a:pt x="76" y="482"/>
                  </a:lnTo>
                  <a:lnTo>
                    <a:pt x="62" y="477"/>
                  </a:lnTo>
                  <a:lnTo>
                    <a:pt x="44" y="467"/>
                  </a:lnTo>
                  <a:lnTo>
                    <a:pt x="30" y="456"/>
                  </a:lnTo>
                  <a:lnTo>
                    <a:pt x="17" y="442"/>
                  </a:lnTo>
                  <a:lnTo>
                    <a:pt x="10" y="431"/>
                  </a:lnTo>
                  <a:lnTo>
                    <a:pt x="3" y="417"/>
                  </a:lnTo>
                  <a:lnTo>
                    <a:pt x="1" y="403"/>
                  </a:lnTo>
                  <a:lnTo>
                    <a:pt x="0" y="387"/>
                  </a:lnTo>
                  <a:lnTo>
                    <a:pt x="1" y="373"/>
                  </a:lnTo>
                  <a:lnTo>
                    <a:pt x="5" y="360"/>
                  </a:lnTo>
                  <a:lnTo>
                    <a:pt x="10" y="348"/>
                  </a:lnTo>
                  <a:lnTo>
                    <a:pt x="17" y="334"/>
                  </a:lnTo>
                  <a:lnTo>
                    <a:pt x="26" y="325"/>
                  </a:lnTo>
                  <a:lnTo>
                    <a:pt x="40" y="309"/>
                  </a:lnTo>
                  <a:lnTo>
                    <a:pt x="62" y="291"/>
                  </a:lnTo>
                  <a:lnTo>
                    <a:pt x="81" y="279"/>
                  </a:lnTo>
                  <a:lnTo>
                    <a:pt x="101" y="264"/>
                  </a:lnTo>
                  <a:lnTo>
                    <a:pt x="122" y="256"/>
                  </a:lnTo>
                  <a:lnTo>
                    <a:pt x="110" y="250"/>
                  </a:lnTo>
                  <a:lnTo>
                    <a:pt x="95" y="243"/>
                  </a:lnTo>
                  <a:lnTo>
                    <a:pt x="83" y="234"/>
                  </a:lnTo>
                  <a:lnTo>
                    <a:pt x="72" y="224"/>
                  </a:lnTo>
                  <a:lnTo>
                    <a:pt x="63" y="213"/>
                  </a:lnTo>
                  <a:lnTo>
                    <a:pt x="55" y="202"/>
                  </a:lnTo>
                  <a:lnTo>
                    <a:pt x="49" y="190"/>
                  </a:lnTo>
                  <a:lnTo>
                    <a:pt x="44" y="178"/>
                  </a:lnTo>
                  <a:lnTo>
                    <a:pt x="40" y="162"/>
                  </a:lnTo>
                  <a:lnTo>
                    <a:pt x="40" y="147"/>
                  </a:lnTo>
                  <a:lnTo>
                    <a:pt x="44" y="135"/>
                  </a:lnTo>
                  <a:lnTo>
                    <a:pt x="49" y="121"/>
                  </a:lnTo>
                  <a:lnTo>
                    <a:pt x="55" y="108"/>
                  </a:lnTo>
                  <a:lnTo>
                    <a:pt x="62" y="98"/>
                  </a:lnTo>
                  <a:lnTo>
                    <a:pt x="72" y="87"/>
                  </a:lnTo>
                  <a:lnTo>
                    <a:pt x="83" y="78"/>
                  </a:lnTo>
                  <a:lnTo>
                    <a:pt x="104" y="62"/>
                  </a:lnTo>
                  <a:lnTo>
                    <a:pt x="129" y="46"/>
                  </a:lnTo>
                  <a:lnTo>
                    <a:pt x="154" y="32"/>
                  </a:lnTo>
                  <a:lnTo>
                    <a:pt x="180" y="21"/>
                  </a:lnTo>
                  <a:lnTo>
                    <a:pt x="205" y="13"/>
                  </a:lnTo>
                  <a:lnTo>
                    <a:pt x="232" y="4"/>
                  </a:lnTo>
                  <a:lnTo>
                    <a:pt x="262" y="0"/>
                  </a:lnTo>
                  <a:lnTo>
                    <a:pt x="308" y="43"/>
                  </a:lnTo>
                  <a:close/>
                </a:path>
              </a:pathLst>
            </a:custGeom>
            <a:solidFill>
              <a:srgbClr val="FFE3D6"/>
            </a:solidFill>
            <a:ln w="9525">
              <a:noFill/>
              <a:round/>
              <a:headEnd/>
              <a:tailEnd/>
            </a:ln>
          </p:spPr>
          <p:txBody>
            <a:bodyPr/>
            <a:lstStyle/>
            <a:p>
              <a:endParaRPr lang="en-US"/>
            </a:p>
          </p:txBody>
        </p:sp>
        <p:sp>
          <p:nvSpPr>
            <p:cNvPr id="53504" name="Freeform 258"/>
            <p:cNvSpPr>
              <a:spLocks/>
            </p:cNvSpPr>
            <p:nvPr/>
          </p:nvSpPr>
          <p:spPr bwMode="auto">
            <a:xfrm>
              <a:off x="1582179" y="2039963"/>
              <a:ext cx="434622" cy="1052513"/>
            </a:xfrm>
            <a:custGeom>
              <a:avLst/>
              <a:gdLst>
                <a:gd name="T0" fmla="*/ 2147483647 w 308"/>
                <a:gd name="T1" fmla="*/ 2147483647 h 663"/>
                <a:gd name="T2" fmla="*/ 2147483647 w 308"/>
                <a:gd name="T3" fmla="*/ 2147483647 h 663"/>
                <a:gd name="T4" fmla="*/ 2147483647 w 308"/>
                <a:gd name="T5" fmla="*/ 2147483647 h 663"/>
                <a:gd name="T6" fmla="*/ 2147483647 w 308"/>
                <a:gd name="T7" fmla="*/ 2147483647 h 663"/>
                <a:gd name="T8" fmla="*/ 2147483647 w 308"/>
                <a:gd name="T9" fmla="*/ 2147483647 h 663"/>
                <a:gd name="T10" fmla="*/ 2147483647 w 308"/>
                <a:gd name="T11" fmla="*/ 2147483647 h 663"/>
                <a:gd name="T12" fmla="*/ 2147483647 w 308"/>
                <a:gd name="T13" fmla="*/ 2147483647 h 663"/>
                <a:gd name="T14" fmla="*/ 2147483647 w 308"/>
                <a:gd name="T15" fmla="*/ 2147483647 h 663"/>
                <a:gd name="T16" fmla="*/ 2147483647 w 308"/>
                <a:gd name="T17" fmla="*/ 2147483647 h 663"/>
                <a:gd name="T18" fmla="*/ 2147483647 w 308"/>
                <a:gd name="T19" fmla="*/ 2147483647 h 663"/>
                <a:gd name="T20" fmla="*/ 2147483647 w 308"/>
                <a:gd name="T21" fmla="*/ 2147483647 h 663"/>
                <a:gd name="T22" fmla="*/ 2147483647 w 308"/>
                <a:gd name="T23" fmla="*/ 2147483647 h 663"/>
                <a:gd name="T24" fmla="*/ 2147483647 w 308"/>
                <a:gd name="T25" fmla="*/ 2147483647 h 663"/>
                <a:gd name="T26" fmla="*/ 2147483647 w 308"/>
                <a:gd name="T27" fmla="*/ 2147483647 h 663"/>
                <a:gd name="T28" fmla="*/ 2147483647 w 308"/>
                <a:gd name="T29" fmla="*/ 2147483647 h 663"/>
                <a:gd name="T30" fmla="*/ 2147483647 w 308"/>
                <a:gd name="T31" fmla="*/ 2147483647 h 663"/>
                <a:gd name="T32" fmla="*/ 2147483647 w 308"/>
                <a:gd name="T33" fmla="*/ 2147483647 h 663"/>
                <a:gd name="T34" fmla="*/ 2147483647 w 308"/>
                <a:gd name="T35" fmla="*/ 2147483647 h 663"/>
                <a:gd name="T36" fmla="*/ 2147483647 w 308"/>
                <a:gd name="T37" fmla="*/ 2147483647 h 663"/>
                <a:gd name="T38" fmla="*/ 2147483647 w 308"/>
                <a:gd name="T39" fmla="*/ 2147483647 h 663"/>
                <a:gd name="T40" fmla="*/ 2147483647 w 308"/>
                <a:gd name="T41" fmla="*/ 2147483647 h 663"/>
                <a:gd name="T42" fmla="*/ 2147483647 w 308"/>
                <a:gd name="T43" fmla="*/ 2147483647 h 663"/>
                <a:gd name="T44" fmla="*/ 2147483647 w 308"/>
                <a:gd name="T45" fmla="*/ 2147483647 h 663"/>
                <a:gd name="T46" fmla="*/ 0 w 308"/>
                <a:gd name="T47" fmla="*/ 2147483647 h 663"/>
                <a:gd name="T48" fmla="*/ 2147483647 w 308"/>
                <a:gd name="T49" fmla="*/ 2147483647 h 663"/>
                <a:gd name="T50" fmla="*/ 2147483647 w 308"/>
                <a:gd name="T51" fmla="*/ 2147483647 h 663"/>
                <a:gd name="T52" fmla="*/ 2147483647 w 308"/>
                <a:gd name="T53" fmla="*/ 2147483647 h 663"/>
                <a:gd name="T54" fmla="*/ 2147483647 w 308"/>
                <a:gd name="T55" fmla="*/ 2147483647 h 663"/>
                <a:gd name="T56" fmla="*/ 2147483647 w 308"/>
                <a:gd name="T57" fmla="*/ 2147483647 h 663"/>
                <a:gd name="T58" fmla="*/ 2147483647 w 308"/>
                <a:gd name="T59" fmla="*/ 2147483647 h 663"/>
                <a:gd name="T60" fmla="*/ 2147483647 w 308"/>
                <a:gd name="T61" fmla="*/ 2147483647 h 663"/>
                <a:gd name="T62" fmla="*/ 2147483647 w 308"/>
                <a:gd name="T63" fmla="*/ 2147483647 h 663"/>
                <a:gd name="T64" fmla="*/ 2147483647 w 308"/>
                <a:gd name="T65" fmla="*/ 2147483647 h 663"/>
                <a:gd name="T66" fmla="*/ 2147483647 w 308"/>
                <a:gd name="T67" fmla="*/ 2147483647 h 663"/>
                <a:gd name="T68" fmla="*/ 2147483647 w 308"/>
                <a:gd name="T69" fmla="*/ 2147483647 h 663"/>
                <a:gd name="T70" fmla="*/ 2147483647 w 308"/>
                <a:gd name="T71" fmla="*/ 2147483647 h 663"/>
                <a:gd name="T72" fmla="*/ 2147483647 w 308"/>
                <a:gd name="T73" fmla="*/ 2147483647 h 663"/>
                <a:gd name="T74" fmla="*/ 2147483647 w 308"/>
                <a:gd name="T75" fmla="*/ 2147483647 h 663"/>
                <a:gd name="T76" fmla="*/ 2147483647 w 308"/>
                <a:gd name="T77" fmla="*/ 2147483647 h 663"/>
                <a:gd name="T78" fmla="*/ 2147483647 w 308"/>
                <a:gd name="T79" fmla="*/ 2147483647 h 663"/>
                <a:gd name="T80" fmla="*/ 2147483647 w 308"/>
                <a:gd name="T81" fmla="*/ 2147483647 h 66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08"/>
                <a:gd name="T124" fmla="*/ 0 h 663"/>
                <a:gd name="T125" fmla="*/ 308 w 308"/>
                <a:gd name="T126" fmla="*/ 663 h 66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08" h="663">
                  <a:moveTo>
                    <a:pt x="308" y="43"/>
                  </a:moveTo>
                  <a:lnTo>
                    <a:pt x="292" y="59"/>
                  </a:lnTo>
                  <a:lnTo>
                    <a:pt x="278" y="75"/>
                  </a:lnTo>
                  <a:lnTo>
                    <a:pt x="266" y="94"/>
                  </a:lnTo>
                  <a:lnTo>
                    <a:pt x="255" y="114"/>
                  </a:lnTo>
                  <a:lnTo>
                    <a:pt x="250" y="135"/>
                  </a:lnTo>
                  <a:lnTo>
                    <a:pt x="243" y="165"/>
                  </a:lnTo>
                  <a:lnTo>
                    <a:pt x="235" y="213"/>
                  </a:lnTo>
                  <a:lnTo>
                    <a:pt x="232" y="254"/>
                  </a:lnTo>
                  <a:lnTo>
                    <a:pt x="232" y="326"/>
                  </a:lnTo>
                  <a:lnTo>
                    <a:pt x="239" y="371"/>
                  </a:lnTo>
                  <a:lnTo>
                    <a:pt x="253" y="451"/>
                  </a:lnTo>
                  <a:lnTo>
                    <a:pt x="257" y="475"/>
                  </a:lnTo>
                  <a:lnTo>
                    <a:pt x="264" y="514"/>
                  </a:lnTo>
                  <a:lnTo>
                    <a:pt x="267" y="553"/>
                  </a:lnTo>
                  <a:lnTo>
                    <a:pt x="267" y="580"/>
                  </a:lnTo>
                  <a:lnTo>
                    <a:pt x="243" y="608"/>
                  </a:lnTo>
                  <a:lnTo>
                    <a:pt x="228" y="623"/>
                  </a:lnTo>
                  <a:lnTo>
                    <a:pt x="211" y="633"/>
                  </a:lnTo>
                  <a:lnTo>
                    <a:pt x="195" y="644"/>
                  </a:lnTo>
                  <a:lnTo>
                    <a:pt x="173" y="651"/>
                  </a:lnTo>
                  <a:lnTo>
                    <a:pt x="156" y="658"/>
                  </a:lnTo>
                  <a:lnTo>
                    <a:pt x="134" y="662"/>
                  </a:lnTo>
                  <a:lnTo>
                    <a:pt x="113" y="663"/>
                  </a:lnTo>
                  <a:lnTo>
                    <a:pt x="94" y="663"/>
                  </a:lnTo>
                  <a:lnTo>
                    <a:pt x="74" y="662"/>
                  </a:lnTo>
                  <a:lnTo>
                    <a:pt x="55" y="656"/>
                  </a:lnTo>
                  <a:lnTo>
                    <a:pt x="39" y="647"/>
                  </a:lnTo>
                  <a:lnTo>
                    <a:pt x="28" y="639"/>
                  </a:lnTo>
                  <a:lnTo>
                    <a:pt x="19" y="628"/>
                  </a:lnTo>
                  <a:lnTo>
                    <a:pt x="14" y="617"/>
                  </a:lnTo>
                  <a:lnTo>
                    <a:pt x="10" y="605"/>
                  </a:lnTo>
                  <a:lnTo>
                    <a:pt x="9" y="592"/>
                  </a:lnTo>
                  <a:lnTo>
                    <a:pt x="5" y="578"/>
                  </a:lnTo>
                  <a:lnTo>
                    <a:pt x="9" y="566"/>
                  </a:lnTo>
                  <a:lnTo>
                    <a:pt x="10" y="553"/>
                  </a:lnTo>
                  <a:lnTo>
                    <a:pt x="19" y="537"/>
                  </a:lnTo>
                  <a:lnTo>
                    <a:pt x="30" y="523"/>
                  </a:lnTo>
                  <a:lnTo>
                    <a:pt x="60" y="493"/>
                  </a:lnTo>
                  <a:lnTo>
                    <a:pt x="76" y="482"/>
                  </a:lnTo>
                  <a:lnTo>
                    <a:pt x="62" y="477"/>
                  </a:lnTo>
                  <a:lnTo>
                    <a:pt x="44" y="467"/>
                  </a:lnTo>
                  <a:lnTo>
                    <a:pt x="30" y="456"/>
                  </a:lnTo>
                  <a:lnTo>
                    <a:pt x="17" y="442"/>
                  </a:lnTo>
                  <a:lnTo>
                    <a:pt x="10" y="431"/>
                  </a:lnTo>
                  <a:lnTo>
                    <a:pt x="3" y="417"/>
                  </a:lnTo>
                  <a:lnTo>
                    <a:pt x="1" y="403"/>
                  </a:lnTo>
                  <a:lnTo>
                    <a:pt x="0" y="387"/>
                  </a:lnTo>
                  <a:lnTo>
                    <a:pt x="1" y="373"/>
                  </a:lnTo>
                  <a:lnTo>
                    <a:pt x="5" y="360"/>
                  </a:lnTo>
                  <a:lnTo>
                    <a:pt x="10" y="348"/>
                  </a:lnTo>
                  <a:lnTo>
                    <a:pt x="17" y="334"/>
                  </a:lnTo>
                  <a:lnTo>
                    <a:pt x="26" y="325"/>
                  </a:lnTo>
                  <a:lnTo>
                    <a:pt x="40" y="309"/>
                  </a:lnTo>
                  <a:lnTo>
                    <a:pt x="62" y="291"/>
                  </a:lnTo>
                  <a:lnTo>
                    <a:pt x="81" y="279"/>
                  </a:lnTo>
                  <a:lnTo>
                    <a:pt x="101" y="264"/>
                  </a:lnTo>
                  <a:lnTo>
                    <a:pt x="122" y="256"/>
                  </a:lnTo>
                  <a:lnTo>
                    <a:pt x="110" y="250"/>
                  </a:lnTo>
                  <a:lnTo>
                    <a:pt x="95" y="243"/>
                  </a:lnTo>
                  <a:lnTo>
                    <a:pt x="83" y="234"/>
                  </a:lnTo>
                  <a:lnTo>
                    <a:pt x="72" y="224"/>
                  </a:lnTo>
                  <a:lnTo>
                    <a:pt x="63" y="213"/>
                  </a:lnTo>
                  <a:lnTo>
                    <a:pt x="55" y="202"/>
                  </a:lnTo>
                  <a:lnTo>
                    <a:pt x="49" y="190"/>
                  </a:lnTo>
                  <a:lnTo>
                    <a:pt x="44" y="178"/>
                  </a:lnTo>
                  <a:lnTo>
                    <a:pt x="40" y="162"/>
                  </a:lnTo>
                  <a:lnTo>
                    <a:pt x="40" y="147"/>
                  </a:lnTo>
                  <a:lnTo>
                    <a:pt x="44" y="135"/>
                  </a:lnTo>
                  <a:lnTo>
                    <a:pt x="49" y="121"/>
                  </a:lnTo>
                  <a:lnTo>
                    <a:pt x="55" y="108"/>
                  </a:lnTo>
                  <a:lnTo>
                    <a:pt x="62" y="98"/>
                  </a:lnTo>
                  <a:lnTo>
                    <a:pt x="72" y="87"/>
                  </a:lnTo>
                  <a:lnTo>
                    <a:pt x="83" y="78"/>
                  </a:lnTo>
                  <a:lnTo>
                    <a:pt x="104" y="62"/>
                  </a:lnTo>
                  <a:lnTo>
                    <a:pt x="129" y="46"/>
                  </a:lnTo>
                  <a:lnTo>
                    <a:pt x="154" y="32"/>
                  </a:lnTo>
                  <a:lnTo>
                    <a:pt x="180" y="21"/>
                  </a:lnTo>
                  <a:lnTo>
                    <a:pt x="205" y="13"/>
                  </a:lnTo>
                  <a:lnTo>
                    <a:pt x="232" y="4"/>
                  </a:lnTo>
                  <a:lnTo>
                    <a:pt x="262" y="0"/>
                  </a:lnTo>
                  <a:lnTo>
                    <a:pt x="308" y="43"/>
                  </a:lnTo>
                </a:path>
              </a:pathLst>
            </a:custGeom>
            <a:noFill/>
            <a:ln w="0" cap="sq">
              <a:solidFill>
                <a:srgbClr val="000000"/>
              </a:solidFill>
              <a:miter lim="800000"/>
              <a:headEnd/>
              <a:tailEnd/>
            </a:ln>
          </p:spPr>
          <p:txBody>
            <a:bodyPr/>
            <a:lstStyle/>
            <a:p>
              <a:endParaRPr lang="en-US"/>
            </a:p>
          </p:txBody>
        </p:sp>
        <p:sp>
          <p:nvSpPr>
            <p:cNvPr id="53505" name="Freeform 259"/>
            <p:cNvSpPr>
              <a:spLocks/>
            </p:cNvSpPr>
            <p:nvPr/>
          </p:nvSpPr>
          <p:spPr bwMode="auto">
            <a:xfrm>
              <a:off x="2311726" y="2155846"/>
              <a:ext cx="1604433" cy="1617662"/>
            </a:xfrm>
            <a:custGeom>
              <a:avLst/>
              <a:gdLst>
                <a:gd name="T0" fmla="*/ 0 w 1137"/>
                <a:gd name="T1" fmla="*/ 2147483647 h 1019"/>
                <a:gd name="T2" fmla="*/ 2147483647 w 1137"/>
                <a:gd name="T3" fmla="*/ 2147483647 h 1019"/>
                <a:gd name="T4" fmla="*/ 2147483647 w 1137"/>
                <a:gd name="T5" fmla="*/ 2147483647 h 1019"/>
                <a:gd name="T6" fmla="*/ 2147483647 w 1137"/>
                <a:gd name="T7" fmla="*/ 2147483647 h 1019"/>
                <a:gd name="T8" fmla="*/ 2147483647 w 1137"/>
                <a:gd name="T9" fmla="*/ 2147483647 h 1019"/>
                <a:gd name="T10" fmla="*/ 2147483647 w 1137"/>
                <a:gd name="T11" fmla="*/ 2147483647 h 1019"/>
                <a:gd name="T12" fmla="*/ 2147483647 w 1137"/>
                <a:gd name="T13" fmla="*/ 2147483647 h 1019"/>
                <a:gd name="T14" fmla="*/ 2147483647 w 1137"/>
                <a:gd name="T15" fmla="*/ 2147483647 h 1019"/>
                <a:gd name="T16" fmla="*/ 2147483647 w 1137"/>
                <a:gd name="T17" fmla="*/ 2147483647 h 1019"/>
                <a:gd name="T18" fmla="*/ 2147483647 w 1137"/>
                <a:gd name="T19" fmla="*/ 2147483647 h 1019"/>
                <a:gd name="T20" fmla="*/ 2147483647 w 1137"/>
                <a:gd name="T21" fmla="*/ 2147483647 h 1019"/>
                <a:gd name="T22" fmla="*/ 2147483647 w 1137"/>
                <a:gd name="T23" fmla="*/ 2147483647 h 1019"/>
                <a:gd name="T24" fmla="*/ 2147483647 w 1137"/>
                <a:gd name="T25" fmla="*/ 2147483647 h 1019"/>
                <a:gd name="T26" fmla="*/ 2147483647 w 1137"/>
                <a:gd name="T27" fmla="*/ 2147483647 h 1019"/>
                <a:gd name="T28" fmla="*/ 2147483647 w 1137"/>
                <a:gd name="T29" fmla="*/ 2147483647 h 1019"/>
                <a:gd name="T30" fmla="*/ 2147483647 w 1137"/>
                <a:gd name="T31" fmla="*/ 2147483647 h 1019"/>
                <a:gd name="T32" fmla="*/ 2147483647 w 1137"/>
                <a:gd name="T33" fmla="*/ 2147483647 h 1019"/>
                <a:gd name="T34" fmla="*/ 2147483647 w 1137"/>
                <a:gd name="T35" fmla="*/ 2147483647 h 1019"/>
                <a:gd name="T36" fmla="*/ 2147483647 w 1137"/>
                <a:gd name="T37" fmla="*/ 2147483647 h 1019"/>
                <a:gd name="T38" fmla="*/ 2147483647 w 1137"/>
                <a:gd name="T39" fmla="*/ 2147483647 h 1019"/>
                <a:gd name="T40" fmla="*/ 2147483647 w 1137"/>
                <a:gd name="T41" fmla="*/ 2147483647 h 1019"/>
                <a:gd name="T42" fmla="*/ 2147483647 w 1137"/>
                <a:gd name="T43" fmla="*/ 2147483647 h 1019"/>
                <a:gd name="T44" fmla="*/ 2147483647 w 1137"/>
                <a:gd name="T45" fmla="*/ 2147483647 h 1019"/>
                <a:gd name="T46" fmla="*/ 2147483647 w 1137"/>
                <a:gd name="T47" fmla="*/ 2147483647 h 1019"/>
                <a:gd name="T48" fmla="*/ 2147483647 w 1137"/>
                <a:gd name="T49" fmla="*/ 2147483647 h 1019"/>
                <a:gd name="T50" fmla="*/ 2147483647 w 1137"/>
                <a:gd name="T51" fmla="*/ 2147483647 h 1019"/>
                <a:gd name="T52" fmla="*/ 2147483647 w 1137"/>
                <a:gd name="T53" fmla="*/ 2147483647 h 1019"/>
                <a:gd name="T54" fmla="*/ 2147483647 w 1137"/>
                <a:gd name="T55" fmla="*/ 2147483647 h 1019"/>
                <a:gd name="T56" fmla="*/ 2147483647 w 1137"/>
                <a:gd name="T57" fmla="*/ 2147483647 h 1019"/>
                <a:gd name="T58" fmla="*/ 2147483647 w 1137"/>
                <a:gd name="T59" fmla="*/ 2147483647 h 1019"/>
                <a:gd name="T60" fmla="*/ 2147483647 w 1137"/>
                <a:gd name="T61" fmla="*/ 2147483647 h 1019"/>
                <a:gd name="T62" fmla="*/ 2147483647 w 1137"/>
                <a:gd name="T63" fmla="*/ 2147483647 h 1019"/>
                <a:gd name="T64" fmla="*/ 2147483647 w 1137"/>
                <a:gd name="T65" fmla="*/ 2147483647 h 1019"/>
                <a:gd name="T66" fmla="*/ 2147483647 w 1137"/>
                <a:gd name="T67" fmla="*/ 2147483647 h 1019"/>
                <a:gd name="T68" fmla="*/ 2147483647 w 1137"/>
                <a:gd name="T69" fmla="*/ 2147483647 h 1019"/>
                <a:gd name="T70" fmla="*/ 2147483647 w 1137"/>
                <a:gd name="T71" fmla="*/ 2147483647 h 1019"/>
                <a:gd name="T72" fmla="*/ 2147483647 w 1137"/>
                <a:gd name="T73" fmla="*/ 2147483647 h 1019"/>
                <a:gd name="T74" fmla="*/ 2147483647 w 1137"/>
                <a:gd name="T75" fmla="*/ 2147483647 h 1019"/>
                <a:gd name="T76" fmla="*/ 2147483647 w 1137"/>
                <a:gd name="T77" fmla="*/ 2147483647 h 1019"/>
                <a:gd name="T78" fmla="*/ 2147483647 w 1137"/>
                <a:gd name="T79" fmla="*/ 2147483647 h 1019"/>
                <a:gd name="T80" fmla="*/ 2147483647 w 1137"/>
                <a:gd name="T81" fmla="*/ 2147483647 h 1019"/>
                <a:gd name="T82" fmla="*/ 2147483647 w 1137"/>
                <a:gd name="T83" fmla="*/ 2147483647 h 1019"/>
                <a:gd name="T84" fmla="*/ 2147483647 w 1137"/>
                <a:gd name="T85" fmla="*/ 2147483647 h 1019"/>
                <a:gd name="T86" fmla="*/ 2147483647 w 1137"/>
                <a:gd name="T87" fmla="*/ 0 h 1019"/>
                <a:gd name="T88" fmla="*/ 0 w 1137"/>
                <a:gd name="T89" fmla="*/ 2147483647 h 101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37"/>
                <a:gd name="T136" fmla="*/ 0 h 1019"/>
                <a:gd name="T137" fmla="*/ 1137 w 1137"/>
                <a:gd name="T138" fmla="*/ 1019 h 101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37" h="1019">
                  <a:moveTo>
                    <a:pt x="0" y="26"/>
                  </a:moveTo>
                  <a:lnTo>
                    <a:pt x="13" y="48"/>
                  </a:lnTo>
                  <a:lnTo>
                    <a:pt x="62" y="145"/>
                  </a:lnTo>
                  <a:lnTo>
                    <a:pt x="880" y="803"/>
                  </a:lnTo>
                  <a:lnTo>
                    <a:pt x="798" y="716"/>
                  </a:lnTo>
                  <a:lnTo>
                    <a:pt x="713" y="631"/>
                  </a:lnTo>
                  <a:lnTo>
                    <a:pt x="623" y="548"/>
                  </a:lnTo>
                  <a:lnTo>
                    <a:pt x="534" y="468"/>
                  </a:lnTo>
                  <a:lnTo>
                    <a:pt x="440" y="394"/>
                  </a:lnTo>
                  <a:lnTo>
                    <a:pt x="342" y="321"/>
                  </a:lnTo>
                  <a:lnTo>
                    <a:pt x="245" y="252"/>
                  </a:lnTo>
                  <a:lnTo>
                    <a:pt x="140" y="188"/>
                  </a:lnTo>
                  <a:lnTo>
                    <a:pt x="62" y="145"/>
                  </a:lnTo>
                  <a:lnTo>
                    <a:pt x="75" y="167"/>
                  </a:lnTo>
                  <a:lnTo>
                    <a:pt x="98" y="202"/>
                  </a:lnTo>
                  <a:lnTo>
                    <a:pt x="119" y="241"/>
                  </a:lnTo>
                  <a:lnTo>
                    <a:pt x="135" y="280"/>
                  </a:lnTo>
                  <a:lnTo>
                    <a:pt x="151" y="324"/>
                  </a:lnTo>
                  <a:lnTo>
                    <a:pt x="160" y="367"/>
                  </a:lnTo>
                  <a:lnTo>
                    <a:pt x="165" y="404"/>
                  </a:lnTo>
                  <a:lnTo>
                    <a:pt x="174" y="459"/>
                  </a:lnTo>
                  <a:lnTo>
                    <a:pt x="192" y="459"/>
                  </a:lnTo>
                  <a:lnTo>
                    <a:pt x="241" y="463"/>
                  </a:lnTo>
                  <a:lnTo>
                    <a:pt x="291" y="470"/>
                  </a:lnTo>
                  <a:lnTo>
                    <a:pt x="335" y="484"/>
                  </a:lnTo>
                  <a:lnTo>
                    <a:pt x="380" y="500"/>
                  </a:lnTo>
                  <a:lnTo>
                    <a:pt x="426" y="521"/>
                  </a:lnTo>
                  <a:lnTo>
                    <a:pt x="465" y="544"/>
                  </a:lnTo>
                  <a:lnTo>
                    <a:pt x="506" y="573"/>
                  </a:lnTo>
                  <a:lnTo>
                    <a:pt x="819" y="824"/>
                  </a:lnTo>
                  <a:lnTo>
                    <a:pt x="1066" y="1019"/>
                  </a:lnTo>
                  <a:lnTo>
                    <a:pt x="1084" y="1019"/>
                  </a:lnTo>
                  <a:lnTo>
                    <a:pt x="1098" y="1016"/>
                  </a:lnTo>
                  <a:lnTo>
                    <a:pt x="1112" y="1011"/>
                  </a:lnTo>
                  <a:lnTo>
                    <a:pt x="1124" y="996"/>
                  </a:lnTo>
                  <a:lnTo>
                    <a:pt x="1133" y="982"/>
                  </a:lnTo>
                  <a:lnTo>
                    <a:pt x="1137" y="966"/>
                  </a:lnTo>
                  <a:lnTo>
                    <a:pt x="1137" y="949"/>
                  </a:lnTo>
                  <a:lnTo>
                    <a:pt x="1135" y="943"/>
                  </a:lnTo>
                  <a:lnTo>
                    <a:pt x="883" y="720"/>
                  </a:lnTo>
                  <a:lnTo>
                    <a:pt x="417" y="310"/>
                  </a:lnTo>
                  <a:lnTo>
                    <a:pt x="116" y="46"/>
                  </a:lnTo>
                  <a:lnTo>
                    <a:pt x="82" y="16"/>
                  </a:lnTo>
                  <a:lnTo>
                    <a:pt x="22" y="0"/>
                  </a:lnTo>
                  <a:lnTo>
                    <a:pt x="0" y="26"/>
                  </a:lnTo>
                  <a:close/>
                </a:path>
              </a:pathLst>
            </a:custGeom>
            <a:solidFill>
              <a:srgbClr val="0066FF"/>
            </a:solidFill>
            <a:ln w="9525">
              <a:noFill/>
              <a:round/>
              <a:headEnd/>
              <a:tailEnd/>
            </a:ln>
          </p:spPr>
          <p:txBody>
            <a:bodyPr/>
            <a:lstStyle/>
            <a:p>
              <a:endParaRPr lang="en-US"/>
            </a:p>
          </p:txBody>
        </p:sp>
        <p:sp>
          <p:nvSpPr>
            <p:cNvPr id="53506" name="Freeform 260"/>
            <p:cNvSpPr>
              <a:spLocks/>
            </p:cNvSpPr>
            <p:nvPr/>
          </p:nvSpPr>
          <p:spPr bwMode="auto">
            <a:xfrm>
              <a:off x="2311726" y="2155846"/>
              <a:ext cx="1604433" cy="1617662"/>
            </a:xfrm>
            <a:custGeom>
              <a:avLst/>
              <a:gdLst>
                <a:gd name="T0" fmla="*/ 0 w 1137"/>
                <a:gd name="T1" fmla="*/ 2147483647 h 1019"/>
                <a:gd name="T2" fmla="*/ 2147483647 w 1137"/>
                <a:gd name="T3" fmla="*/ 2147483647 h 1019"/>
                <a:gd name="T4" fmla="*/ 2147483647 w 1137"/>
                <a:gd name="T5" fmla="*/ 2147483647 h 1019"/>
                <a:gd name="T6" fmla="*/ 2147483647 w 1137"/>
                <a:gd name="T7" fmla="*/ 2147483647 h 1019"/>
                <a:gd name="T8" fmla="*/ 2147483647 w 1137"/>
                <a:gd name="T9" fmla="*/ 2147483647 h 1019"/>
                <a:gd name="T10" fmla="*/ 2147483647 w 1137"/>
                <a:gd name="T11" fmla="*/ 2147483647 h 1019"/>
                <a:gd name="T12" fmla="*/ 2147483647 w 1137"/>
                <a:gd name="T13" fmla="*/ 2147483647 h 1019"/>
                <a:gd name="T14" fmla="*/ 2147483647 w 1137"/>
                <a:gd name="T15" fmla="*/ 2147483647 h 1019"/>
                <a:gd name="T16" fmla="*/ 2147483647 w 1137"/>
                <a:gd name="T17" fmla="*/ 2147483647 h 1019"/>
                <a:gd name="T18" fmla="*/ 2147483647 w 1137"/>
                <a:gd name="T19" fmla="*/ 2147483647 h 1019"/>
                <a:gd name="T20" fmla="*/ 2147483647 w 1137"/>
                <a:gd name="T21" fmla="*/ 2147483647 h 1019"/>
                <a:gd name="T22" fmla="*/ 2147483647 w 1137"/>
                <a:gd name="T23" fmla="*/ 2147483647 h 1019"/>
                <a:gd name="T24" fmla="*/ 2147483647 w 1137"/>
                <a:gd name="T25" fmla="*/ 2147483647 h 1019"/>
                <a:gd name="T26" fmla="*/ 2147483647 w 1137"/>
                <a:gd name="T27" fmla="*/ 2147483647 h 1019"/>
                <a:gd name="T28" fmla="*/ 2147483647 w 1137"/>
                <a:gd name="T29" fmla="*/ 2147483647 h 1019"/>
                <a:gd name="T30" fmla="*/ 2147483647 w 1137"/>
                <a:gd name="T31" fmla="*/ 2147483647 h 1019"/>
                <a:gd name="T32" fmla="*/ 2147483647 w 1137"/>
                <a:gd name="T33" fmla="*/ 2147483647 h 1019"/>
                <a:gd name="T34" fmla="*/ 2147483647 w 1137"/>
                <a:gd name="T35" fmla="*/ 2147483647 h 1019"/>
                <a:gd name="T36" fmla="*/ 2147483647 w 1137"/>
                <a:gd name="T37" fmla="*/ 2147483647 h 1019"/>
                <a:gd name="T38" fmla="*/ 2147483647 w 1137"/>
                <a:gd name="T39" fmla="*/ 2147483647 h 1019"/>
                <a:gd name="T40" fmla="*/ 2147483647 w 1137"/>
                <a:gd name="T41" fmla="*/ 2147483647 h 1019"/>
                <a:gd name="T42" fmla="*/ 2147483647 w 1137"/>
                <a:gd name="T43" fmla="*/ 2147483647 h 1019"/>
                <a:gd name="T44" fmla="*/ 2147483647 w 1137"/>
                <a:gd name="T45" fmla="*/ 2147483647 h 1019"/>
                <a:gd name="T46" fmla="*/ 2147483647 w 1137"/>
                <a:gd name="T47" fmla="*/ 2147483647 h 1019"/>
                <a:gd name="T48" fmla="*/ 2147483647 w 1137"/>
                <a:gd name="T49" fmla="*/ 2147483647 h 1019"/>
                <a:gd name="T50" fmla="*/ 2147483647 w 1137"/>
                <a:gd name="T51" fmla="*/ 2147483647 h 1019"/>
                <a:gd name="T52" fmla="*/ 2147483647 w 1137"/>
                <a:gd name="T53" fmla="*/ 2147483647 h 1019"/>
                <a:gd name="T54" fmla="*/ 2147483647 w 1137"/>
                <a:gd name="T55" fmla="*/ 2147483647 h 1019"/>
                <a:gd name="T56" fmla="*/ 2147483647 w 1137"/>
                <a:gd name="T57" fmla="*/ 2147483647 h 1019"/>
                <a:gd name="T58" fmla="*/ 2147483647 w 1137"/>
                <a:gd name="T59" fmla="*/ 2147483647 h 1019"/>
                <a:gd name="T60" fmla="*/ 2147483647 w 1137"/>
                <a:gd name="T61" fmla="*/ 2147483647 h 1019"/>
                <a:gd name="T62" fmla="*/ 2147483647 w 1137"/>
                <a:gd name="T63" fmla="*/ 2147483647 h 1019"/>
                <a:gd name="T64" fmla="*/ 2147483647 w 1137"/>
                <a:gd name="T65" fmla="*/ 2147483647 h 1019"/>
                <a:gd name="T66" fmla="*/ 2147483647 w 1137"/>
                <a:gd name="T67" fmla="*/ 2147483647 h 1019"/>
                <a:gd name="T68" fmla="*/ 2147483647 w 1137"/>
                <a:gd name="T69" fmla="*/ 2147483647 h 1019"/>
                <a:gd name="T70" fmla="*/ 2147483647 w 1137"/>
                <a:gd name="T71" fmla="*/ 2147483647 h 1019"/>
                <a:gd name="T72" fmla="*/ 2147483647 w 1137"/>
                <a:gd name="T73" fmla="*/ 2147483647 h 1019"/>
                <a:gd name="T74" fmla="*/ 2147483647 w 1137"/>
                <a:gd name="T75" fmla="*/ 2147483647 h 1019"/>
                <a:gd name="T76" fmla="*/ 2147483647 w 1137"/>
                <a:gd name="T77" fmla="*/ 2147483647 h 1019"/>
                <a:gd name="T78" fmla="*/ 2147483647 w 1137"/>
                <a:gd name="T79" fmla="*/ 2147483647 h 1019"/>
                <a:gd name="T80" fmla="*/ 2147483647 w 1137"/>
                <a:gd name="T81" fmla="*/ 2147483647 h 1019"/>
                <a:gd name="T82" fmla="*/ 2147483647 w 1137"/>
                <a:gd name="T83" fmla="*/ 2147483647 h 1019"/>
                <a:gd name="T84" fmla="*/ 2147483647 w 1137"/>
                <a:gd name="T85" fmla="*/ 2147483647 h 1019"/>
                <a:gd name="T86" fmla="*/ 2147483647 w 1137"/>
                <a:gd name="T87" fmla="*/ 0 h 1019"/>
                <a:gd name="T88" fmla="*/ 0 w 1137"/>
                <a:gd name="T89" fmla="*/ 2147483647 h 101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37"/>
                <a:gd name="T136" fmla="*/ 0 h 1019"/>
                <a:gd name="T137" fmla="*/ 1137 w 1137"/>
                <a:gd name="T138" fmla="*/ 1019 h 101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37" h="1019">
                  <a:moveTo>
                    <a:pt x="0" y="26"/>
                  </a:moveTo>
                  <a:lnTo>
                    <a:pt x="13" y="48"/>
                  </a:lnTo>
                  <a:lnTo>
                    <a:pt x="62" y="145"/>
                  </a:lnTo>
                  <a:lnTo>
                    <a:pt x="880" y="803"/>
                  </a:lnTo>
                  <a:lnTo>
                    <a:pt x="798" y="716"/>
                  </a:lnTo>
                  <a:lnTo>
                    <a:pt x="713" y="631"/>
                  </a:lnTo>
                  <a:lnTo>
                    <a:pt x="623" y="548"/>
                  </a:lnTo>
                  <a:lnTo>
                    <a:pt x="534" y="468"/>
                  </a:lnTo>
                  <a:lnTo>
                    <a:pt x="440" y="394"/>
                  </a:lnTo>
                  <a:lnTo>
                    <a:pt x="342" y="321"/>
                  </a:lnTo>
                  <a:lnTo>
                    <a:pt x="245" y="252"/>
                  </a:lnTo>
                  <a:lnTo>
                    <a:pt x="140" y="188"/>
                  </a:lnTo>
                  <a:lnTo>
                    <a:pt x="62" y="145"/>
                  </a:lnTo>
                  <a:lnTo>
                    <a:pt x="75" y="167"/>
                  </a:lnTo>
                  <a:lnTo>
                    <a:pt x="98" y="202"/>
                  </a:lnTo>
                  <a:lnTo>
                    <a:pt x="119" y="241"/>
                  </a:lnTo>
                  <a:lnTo>
                    <a:pt x="135" y="280"/>
                  </a:lnTo>
                  <a:lnTo>
                    <a:pt x="151" y="324"/>
                  </a:lnTo>
                  <a:lnTo>
                    <a:pt x="160" y="367"/>
                  </a:lnTo>
                  <a:lnTo>
                    <a:pt x="165" y="404"/>
                  </a:lnTo>
                  <a:lnTo>
                    <a:pt x="174" y="459"/>
                  </a:lnTo>
                  <a:lnTo>
                    <a:pt x="192" y="459"/>
                  </a:lnTo>
                  <a:lnTo>
                    <a:pt x="241" y="463"/>
                  </a:lnTo>
                  <a:lnTo>
                    <a:pt x="291" y="470"/>
                  </a:lnTo>
                  <a:lnTo>
                    <a:pt x="335" y="484"/>
                  </a:lnTo>
                  <a:lnTo>
                    <a:pt x="380" y="500"/>
                  </a:lnTo>
                  <a:lnTo>
                    <a:pt x="426" y="521"/>
                  </a:lnTo>
                  <a:lnTo>
                    <a:pt x="465" y="544"/>
                  </a:lnTo>
                  <a:lnTo>
                    <a:pt x="506" y="573"/>
                  </a:lnTo>
                  <a:lnTo>
                    <a:pt x="819" y="824"/>
                  </a:lnTo>
                  <a:lnTo>
                    <a:pt x="1066" y="1019"/>
                  </a:lnTo>
                  <a:lnTo>
                    <a:pt x="1084" y="1019"/>
                  </a:lnTo>
                  <a:lnTo>
                    <a:pt x="1098" y="1016"/>
                  </a:lnTo>
                  <a:lnTo>
                    <a:pt x="1112" y="1011"/>
                  </a:lnTo>
                  <a:lnTo>
                    <a:pt x="1124" y="996"/>
                  </a:lnTo>
                  <a:lnTo>
                    <a:pt x="1133" y="982"/>
                  </a:lnTo>
                  <a:lnTo>
                    <a:pt x="1137" y="966"/>
                  </a:lnTo>
                  <a:lnTo>
                    <a:pt x="1137" y="949"/>
                  </a:lnTo>
                  <a:lnTo>
                    <a:pt x="1135" y="943"/>
                  </a:lnTo>
                  <a:lnTo>
                    <a:pt x="883" y="720"/>
                  </a:lnTo>
                  <a:lnTo>
                    <a:pt x="417" y="310"/>
                  </a:lnTo>
                  <a:lnTo>
                    <a:pt x="116" y="46"/>
                  </a:lnTo>
                  <a:lnTo>
                    <a:pt x="82" y="16"/>
                  </a:lnTo>
                  <a:lnTo>
                    <a:pt x="22" y="0"/>
                  </a:lnTo>
                  <a:lnTo>
                    <a:pt x="0" y="26"/>
                  </a:lnTo>
                </a:path>
              </a:pathLst>
            </a:custGeom>
            <a:noFill/>
            <a:ln w="0" cap="sq">
              <a:solidFill>
                <a:srgbClr val="000000"/>
              </a:solidFill>
              <a:miter lim="800000"/>
              <a:headEnd/>
              <a:tailEnd/>
            </a:ln>
          </p:spPr>
          <p:txBody>
            <a:bodyPr/>
            <a:lstStyle/>
            <a:p>
              <a:endParaRPr lang="en-US"/>
            </a:p>
          </p:txBody>
        </p:sp>
        <p:sp>
          <p:nvSpPr>
            <p:cNvPr id="53507" name="Freeform 261"/>
            <p:cNvSpPr>
              <a:spLocks/>
            </p:cNvSpPr>
            <p:nvPr/>
          </p:nvSpPr>
          <p:spPr bwMode="auto">
            <a:xfrm>
              <a:off x="1902502" y="1851051"/>
              <a:ext cx="440267" cy="346075"/>
            </a:xfrm>
            <a:custGeom>
              <a:avLst/>
              <a:gdLst>
                <a:gd name="T0" fmla="*/ 2147483647 w 312"/>
                <a:gd name="T1" fmla="*/ 2147483647 h 218"/>
                <a:gd name="T2" fmla="*/ 2147483647 w 312"/>
                <a:gd name="T3" fmla="*/ 2147483647 h 218"/>
                <a:gd name="T4" fmla="*/ 2147483647 w 312"/>
                <a:gd name="T5" fmla="*/ 2147483647 h 218"/>
                <a:gd name="T6" fmla="*/ 2147483647 w 312"/>
                <a:gd name="T7" fmla="*/ 2147483647 h 218"/>
                <a:gd name="T8" fmla="*/ 2147483647 w 312"/>
                <a:gd name="T9" fmla="*/ 2147483647 h 218"/>
                <a:gd name="T10" fmla="*/ 2147483647 w 312"/>
                <a:gd name="T11" fmla="*/ 2147483647 h 218"/>
                <a:gd name="T12" fmla="*/ 2147483647 w 312"/>
                <a:gd name="T13" fmla="*/ 2147483647 h 218"/>
                <a:gd name="T14" fmla="*/ 2147483647 w 312"/>
                <a:gd name="T15" fmla="*/ 2147483647 h 218"/>
                <a:gd name="T16" fmla="*/ 2147483647 w 312"/>
                <a:gd name="T17" fmla="*/ 2147483647 h 218"/>
                <a:gd name="T18" fmla="*/ 2147483647 w 312"/>
                <a:gd name="T19" fmla="*/ 2147483647 h 218"/>
                <a:gd name="T20" fmla="*/ 2147483647 w 312"/>
                <a:gd name="T21" fmla="*/ 2147483647 h 218"/>
                <a:gd name="T22" fmla="*/ 2147483647 w 312"/>
                <a:gd name="T23" fmla="*/ 2147483647 h 218"/>
                <a:gd name="T24" fmla="*/ 2147483647 w 312"/>
                <a:gd name="T25" fmla="*/ 2147483647 h 218"/>
                <a:gd name="T26" fmla="*/ 2147483647 w 312"/>
                <a:gd name="T27" fmla="*/ 2147483647 h 218"/>
                <a:gd name="T28" fmla="*/ 2147483647 w 312"/>
                <a:gd name="T29" fmla="*/ 2147483647 h 218"/>
                <a:gd name="T30" fmla="*/ 2147483647 w 312"/>
                <a:gd name="T31" fmla="*/ 2147483647 h 218"/>
                <a:gd name="T32" fmla="*/ 2147483647 w 312"/>
                <a:gd name="T33" fmla="*/ 2147483647 h 218"/>
                <a:gd name="T34" fmla="*/ 2147483647 w 312"/>
                <a:gd name="T35" fmla="*/ 0 h 218"/>
                <a:gd name="T36" fmla="*/ 2147483647 w 312"/>
                <a:gd name="T37" fmla="*/ 0 h 218"/>
                <a:gd name="T38" fmla="*/ 2147483647 w 312"/>
                <a:gd name="T39" fmla="*/ 2147483647 h 218"/>
                <a:gd name="T40" fmla="*/ 2147483647 w 312"/>
                <a:gd name="T41" fmla="*/ 2147483647 h 218"/>
                <a:gd name="T42" fmla="*/ 2147483647 w 312"/>
                <a:gd name="T43" fmla="*/ 2147483647 h 218"/>
                <a:gd name="T44" fmla="*/ 2147483647 w 312"/>
                <a:gd name="T45" fmla="*/ 2147483647 h 218"/>
                <a:gd name="T46" fmla="*/ 2147483647 w 312"/>
                <a:gd name="T47" fmla="*/ 2147483647 h 218"/>
                <a:gd name="T48" fmla="*/ 2147483647 w 312"/>
                <a:gd name="T49" fmla="*/ 2147483647 h 218"/>
                <a:gd name="T50" fmla="*/ 2147483647 w 312"/>
                <a:gd name="T51" fmla="*/ 2147483647 h 218"/>
                <a:gd name="T52" fmla="*/ 0 w 312"/>
                <a:gd name="T53" fmla="*/ 2147483647 h 218"/>
                <a:gd name="T54" fmla="*/ 0 w 312"/>
                <a:gd name="T55" fmla="*/ 2147483647 h 218"/>
                <a:gd name="T56" fmla="*/ 2147483647 w 312"/>
                <a:gd name="T57" fmla="*/ 2147483647 h 218"/>
                <a:gd name="T58" fmla="*/ 2147483647 w 312"/>
                <a:gd name="T59" fmla="*/ 2147483647 h 218"/>
                <a:gd name="T60" fmla="*/ 2147483647 w 312"/>
                <a:gd name="T61" fmla="*/ 2147483647 h 218"/>
                <a:gd name="T62" fmla="*/ 2147483647 w 312"/>
                <a:gd name="T63" fmla="*/ 2147483647 h 218"/>
                <a:gd name="T64" fmla="*/ 2147483647 w 312"/>
                <a:gd name="T65" fmla="*/ 2147483647 h 2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2"/>
                <a:gd name="T100" fmla="*/ 0 h 218"/>
                <a:gd name="T101" fmla="*/ 312 w 312"/>
                <a:gd name="T102" fmla="*/ 218 h 21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2" h="218">
                  <a:moveTo>
                    <a:pt x="81" y="162"/>
                  </a:moveTo>
                  <a:lnTo>
                    <a:pt x="94" y="155"/>
                  </a:lnTo>
                  <a:lnTo>
                    <a:pt x="113" y="146"/>
                  </a:lnTo>
                  <a:lnTo>
                    <a:pt x="136" y="142"/>
                  </a:lnTo>
                  <a:lnTo>
                    <a:pt x="159" y="140"/>
                  </a:lnTo>
                  <a:lnTo>
                    <a:pt x="184" y="144"/>
                  </a:lnTo>
                  <a:lnTo>
                    <a:pt x="205" y="148"/>
                  </a:lnTo>
                  <a:lnTo>
                    <a:pt x="221" y="155"/>
                  </a:lnTo>
                  <a:lnTo>
                    <a:pt x="237" y="165"/>
                  </a:lnTo>
                  <a:lnTo>
                    <a:pt x="253" y="178"/>
                  </a:lnTo>
                  <a:lnTo>
                    <a:pt x="273" y="195"/>
                  </a:lnTo>
                  <a:lnTo>
                    <a:pt x="290" y="218"/>
                  </a:lnTo>
                  <a:lnTo>
                    <a:pt x="312" y="192"/>
                  </a:lnTo>
                  <a:lnTo>
                    <a:pt x="173" y="80"/>
                  </a:lnTo>
                  <a:lnTo>
                    <a:pt x="88" y="9"/>
                  </a:lnTo>
                  <a:lnTo>
                    <a:pt x="78" y="4"/>
                  </a:lnTo>
                  <a:lnTo>
                    <a:pt x="69" y="2"/>
                  </a:lnTo>
                  <a:lnTo>
                    <a:pt x="63" y="0"/>
                  </a:lnTo>
                  <a:lnTo>
                    <a:pt x="58" y="0"/>
                  </a:lnTo>
                  <a:lnTo>
                    <a:pt x="47" y="2"/>
                  </a:lnTo>
                  <a:lnTo>
                    <a:pt x="37" y="4"/>
                  </a:lnTo>
                  <a:lnTo>
                    <a:pt x="28" y="9"/>
                  </a:lnTo>
                  <a:lnTo>
                    <a:pt x="21" y="15"/>
                  </a:lnTo>
                  <a:lnTo>
                    <a:pt x="14" y="22"/>
                  </a:lnTo>
                  <a:lnTo>
                    <a:pt x="5" y="32"/>
                  </a:lnTo>
                  <a:lnTo>
                    <a:pt x="3" y="39"/>
                  </a:lnTo>
                  <a:lnTo>
                    <a:pt x="0" y="50"/>
                  </a:lnTo>
                  <a:lnTo>
                    <a:pt x="0" y="71"/>
                  </a:lnTo>
                  <a:lnTo>
                    <a:pt x="1" y="80"/>
                  </a:lnTo>
                  <a:lnTo>
                    <a:pt x="5" y="89"/>
                  </a:lnTo>
                  <a:lnTo>
                    <a:pt x="8" y="98"/>
                  </a:lnTo>
                  <a:lnTo>
                    <a:pt x="35" y="119"/>
                  </a:lnTo>
                  <a:lnTo>
                    <a:pt x="81" y="162"/>
                  </a:lnTo>
                  <a:close/>
                </a:path>
              </a:pathLst>
            </a:custGeom>
            <a:solidFill>
              <a:srgbClr val="E5E5E5"/>
            </a:solidFill>
            <a:ln w="9525">
              <a:noFill/>
              <a:round/>
              <a:headEnd/>
              <a:tailEnd/>
            </a:ln>
          </p:spPr>
          <p:txBody>
            <a:bodyPr/>
            <a:lstStyle/>
            <a:p>
              <a:endParaRPr lang="en-US"/>
            </a:p>
          </p:txBody>
        </p:sp>
        <p:sp>
          <p:nvSpPr>
            <p:cNvPr id="53508" name="Freeform 262"/>
            <p:cNvSpPr>
              <a:spLocks/>
            </p:cNvSpPr>
            <p:nvPr/>
          </p:nvSpPr>
          <p:spPr bwMode="auto">
            <a:xfrm>
              <a:off x="1902502" y="1851051"/>
              <a:ext cx="440267" cy="346075"/>
            </a:xfrm>
            <a:custGeom>
              <a:avLst/>
              <a:gdLst>
                <a:gd name="T0" fmla="*/ 2147483647 w 312"/>
                <a:gd name="T1" fmla="*/ 2147483647 h 218"/>
                <a:gd name="T2" fmla="*/ 2147483647 w 312"/>
                <a:gd name="T3" fmla="*/ 2147483647 h 218"/>
                <a:gd name="T4" fmla="*/ 2147483647 w 312"/>
                <a:gd name="T5" fmla="*/ 2147483647 h 218"/>
                <a:gd name="T6" fmla="*/ 2147483647 w 312"/>
                <a:gd name="T7" fmla="*/ 2147483647 h 218"/>
                <a:gd name="T8" fmla="*/ 2147483647 w 312"/>
                <a:gd name="T9" fmla="*/ 2147483647 h 218"/>
                <a:gd name="T10" fmla="*/ 2147483647 w 312"/>
                <a:gd name="T11" fmla="*/ 2147483647 h 218"/>
                <a:gd name="T12" fmla="*/ 2147483647 w 312"/>
                <a:gd name="T13" fmla="*/ 2147483647 h 218"/>
                <a:gd name="T14" fmla="*/ 2147483647 w 312"/>
                <a:gd name="T15" fmla="*/ 2147483647 h 218"/>
                <a:gd name="T16" fmla="*/ 2147483647 w 312"/>
                <a:gd name="T17" fmla="*/ 2147483647 h 218"/>
                <a:gd name="T18" fmla="*/ 2147483647 w 312"/>
                <a:gd name="T19" fmla="*/ 2147483647 h 218"/>
                <a:gd name="T20" fmla="*/ 2147483647 w 312"/>
                <a:gd name="T21" fmla="*/ 2147483647 h 218"/>
                <a:gd name="T22" fmla="*/ 2147483647 w 312"/>
                <a:gd name="T23" fmla="*/ 2147483647 h 218"/>
                <a:gd name="T24" fmla="*/ 2147483647 w 312"/>
                <a:gd name="T25" fmla="*/ 2147483647 h 218"/>
                <a:gd name="T26" fmla="*/ 2147483647 w 312"/>
                <a:gd name="T27" fmla="*/ 2147483647 h 218"/>
                <a:gd name="T28" fmla="*/ 2147483647 w 312"/>
                <a:gd name="T29" fmla="*/ 2147483647 h 218"/>
                <a:gd name="T30" fmla="*/ 2147483647 w 312"/>
                <a:gd name="T31" fmla="*/ 2147483647 h 218"/>
                <a:gd name="T32" fmla="*/ 2147483647 w 312"/>
                <a:gd name="T33" fmla="*/ 2147483647 h 218"/>
                <a:gd name="T34" fmla="*/ 2147483647 w 312"/>
                <a:gd name="T35" fmla="*/ 0 h 218"/>
                <a:gd name="T36" fmla="*/ 2147483647 w 312"/>
                <a:gd name="T37" fmla="*/ 0 h 218"/>
                <a:gd name="T38" fmla="*/ 2147483647 w 312"/>
                <a:gd name="T39" fmla="*/ 2147483647 h 218"/>
                <a:gd name="T40" fmla="*/ 2147483647 w 312"/>
                <a:gd name="T41" fmla="*/ 2147483647 h 218"/>
                <a:gd name="T42" fmla="*/ 2147483647 w 312"/>
                <a:gd name="T43" fmla="*/ 2147483647 h 218"/>
                <a:gd name="T44" fmla="*/ 2147483647 w 312"/>
                <a:gd name="T45" fmla="*/ 2147483647 h 218"/>
                <a:gd name="T46" fmla="*/ 2147483647 w 312"/>
                <a:gd name="T47" fmla="*/ 2147483647 h 218"/>
                <a:gd name="T48" fmla="*/ 2147483647 w 312"/>
                <a:gd name="T49" fmla="*/ 2147483647 h 218"/>
                <a:gd name="T50" fmla="*/ 2147483647 w 312"/>
                <a:gd name="T51" fmla="*/ 2147483647 h 218"/>
                <a:gd name="T52" fmla="*/ 0 w 312"/>
                <a:gd name="T53" fmla="*/ 2147483647 h 218"/>
                <a:gd name="T54" fmla="*/ 0 w 312"/>
                <a:gd name="T55" fmla="*/ 2147483647 h 218"/>
                <a:gd name="T56" fmla="*/ 2147483647 w 312"/>
                <a:gd name="T57" fmla="*/ 2147483647 h 218"/>
                <a:gd name="T58" fmla="*/ 2147483647 w 312"/>
                <a:gd name="T59" fmla="*/ 2147483647 h 218"/>
                <a:gd name="T60" fmla="*/ 2147483647 w 312"/>
                <a:gd name="T61" fmla="*/ 2147483647 h 218"/>
                <a:gd name="T62" fmla="*/ 2147483647 w 312"/>
                <a:gd name="T63" fmla="*/ 2147483647 h 218"/>
                <a:gd name="T64" fmla="*/ 2147483647 w 312"/>
                <a:gd name="T65" fmla="*/ 2147483647 h 2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2"/>
                <a:gd name="T100" fmla="*/ 0 h 218"/>
                <a:gd name="T101" fmla="*/ 312 w 312"/>
                <a:gd name="T102" fmla="*/ 218 h 21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2" h="218">
                  <a:moveTo>
                    <a:pt x="81" y="162"/>
                  </a:moveTo>
                  <a:lnTo>
                    <a:pt x="94" y="155"/>
                  </a:lnTo>
                  <a:lnTo>
                    <a:pt x="113" y="146"/>
                  </a:lnTo>
                  <a:lnTo>
                    <a:pt x="136" y="142"/>
                  </a:lnTo>
                  <a:lnTo>
                    <a:pt x="159" y="140"/>
                  </a:lnTo>
                  <a:lnTo>
                    <a:pt x="184" y="144"/>
                  </a:lnTo>
                  <a:lnTo>
                    <a:pt x="205" y="148"/>
                  </a:lnTo>
                  <a:lnTo>
                    <a:pt x="221" y="155"/>
                  </a:lnTo>
                  <a:lnTo>
                    <a:pt x="237" y="165"/>
                  </a:lnTo>
                  <a:lnTo>
                    <a:pt x="253" y="178"/>
                  </a:lnTo>
                  <a:lnTo>
                    <a:pt x="273" y="195"/>
                  </a:lnTo>
                  <a:lnTo>
                    <a:pt x="290" y="218"/>
                  </a:lnTo>
                  <a:lnTo>
                    <a:pt x="312" y="192"/>
                  </a:lnTo>
                  <a:lnTo>
                    <a:pt x="173" y="80"/>
                  </a:lnTo>
                  <a:lnTo>
                    <a:pt x="88" y="9"/>
                  </a:lnTo>
                  <a:lnTo>
                    <a:pt x="78" y="4"/>
                  </a:lnTo>
                  <a:lnTo>
                    <a:pt x="69" y="2"/>
                  </a:lnTo>
                  <a:lnTo>
                    <a:pt x="63" y="0"/>
                  </a:lnTo>
                  <a:lnTo>
                    <a:pt x="58" y="0"/>
                  </a:lnTo>
                  <a:lnTo>
                    <a:pt x="47" y="2"/>
                  </a:lnTo>
                  <a:lnTo>
                    <a:pt x="37" y="4"/>
                  </a:lnTo>
                  <a:lnTo>
                    <a:pt x="28" y="9"/>
                  </a:lnTo>
                  <a:lnTo>
                    <a:pt x="21" y="15"/>
                  </a:lnTo>
                  <a:lnTo>
                    <a:pt x="14" y="22"/>
                  </a:lnTo>
                  <a:lnTo>
                    <a:pt x="5" y="32"/>
                  </a:lnTo>
                  <a:lnTo>
                    <a:pt x="3" y="39"/>
                  </a:lnTo>
                  <a:lnTo>
                    <a:pt x="0" y="50"/>
                  </a:lnTo>
                  <a:lnTo>
                    <a:pt x="0" y="71"/>
                  </a:lnTo>
                  <a:lnTo>
                    <a:pt x="1" y="80"/>
                  </a:lnTo>
                  <a:lnTo>
                    <a:pt x="5" y="89"/>
                  </a:lnTo>
                  <a:lnTo>
                    <a:pt x="8" y="98"/>
                  </a:lnTo>
                  <a:lnTo>
                    <a:pt x="35" y="119"/>
                  </a:lnTo>
                  <a:lnTo>
                    <a:pt x="81" y="162"/>
                  </a:lnTo>
                </a:path>
              </a:pathLst>
            </a:custGeom>
            <a:noFill/>
            <a:ln w="0" cap="sq">
              <a:solidFill>
                <a:srgbClr val="000000"/>
              </a:solidFill>
              <a:miter lim="800000"/>
              <a:headEnd/>
              <a:tailEnd/>
            </a:ln>
          </p:spPr>
          <p:txBody>
            <a:bodyPr/>
            <a:lstStyle/>
            <a:p>
              <a:endParaRPr lang="en-US"/>
            </a:p>
          </p:txBody>
        </p:sp>
        <p:sp>
          <p:nvSpPr>
            <p:cNvPr id="53509" name="Freeform 263"/>
            <p:cNvSpPr>
              <a:spLocks/>
            </p:cNvSpPr>
            <p:nvPr/>
          </p:nvSpPr>
          <p:spPr bwMode="auto">
            <a:xfrm>
              <a:off x="1579357" y="1435121"/>
              <a:ext cx="412044" cy="571500"/>
            </a:xfrm>
            <a:custGeom>
              <a:avLst/>
              <a:gdLst>
                <a:gd name="T0" fmla="*/ 2147483647 w 292"/>
                <a:gd name="T1" fmla="*/ 2147483647 h 360"/>
                <a:gd name="T2" fmla="*/ 2147483647 w 292"/>
                <a:gd name="T3" fmla="*/ 2147483647 h 360"/>
                <a:gd name="T4" fmla="*/ 2147483647 w 292"/>
                <a:gd name="T5" fmla="*/ 2147483647 h 360"/>
                <a:gd name="T6" fmla="*/ 2147483647 w 292"/>
                <a:gd name="T7" fmla="*/ 2147483647 h 360"/>
                <a:gd name="T8" fmla="*/ 2147483647 w 292"/>
                <a:gd name="T9" fmla="*/ 2147483647 h 360"/>
                <a:gd name="T10" fmla="*/ 2147483647 w 292"/>
                <a:gd name="T11" fmla="*/ 2147483647 h 360"/>
                <a:gd name="T12" fmla="*/ 2147483647 w 292"/>
                <a:gd name="T13" fmla="*/ 2147483647 h 360"/>
                <a:gd name="T14" fmla="*/ 2147483647 w 292"/>
                <a:gd name="T15" fmla="*/ 2147483647 h 360"/>
                <a:gd name="T16" fmla="*/ 2147483647 w 292"/>
                <a:gd name="T17" fmla="*/ 2147483647 h 360"/>
                <a:gd name="T18" fmla="*/ 2147483647 w 292"/>
                <a:gd name="T19" fmla="*/ 2147483647 h 360"/>
                <a:gd name="T20" fmla="*/ 2147483647 w 292"/>
                <a:gd name="T21" fmla="*/ 2147483647 h 360"/>
                <a:gd name="T22" fmla="*/ 2147483647 w 292"/>
                <a:gd name="T23" fmla="*/ 2147483647 h 360"/>
                <a:gd name="T24" fmla="*/ 2147483647 w 292"/>
                <a:gd name="T25" fmla="*/ 2147483647 h 360"/>
                <a:gd name="T26" fmla="*/ 2147483647 w 292"/>
                <a:gd name="T27" fmla="*/ 2147483647 h 360"/>
                <a:gd name="T28" fmla="*/ 0 w 292"/>
                <a:gd name="T29" fmla="*/ 0 h 360"/>
                <a:gd name="T30" fmla="*/ 2147483647 w 292"/>
                <a:gd name="T31" fmla="*/ 2147483647 h 360"/>
                <a:gd name="T32" fmla="*/ 2147483647 w 292"/>
                <a:gd name="T33" fmla="*/ 2147483647 h 3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2"/>
                <a:gd name="T52" fmla="*/ 0 h 360"/>
                <a:gd name="T53" fmla="*/ 292 w 292"/>
                <a:gd name="T54" fmla="*/ 360 h 3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2" h="360">
                  <a:moveTo>
                    <a:pt x="237" y="360"/>
                  </a:moveTo>
                  <a:lnTo>
                    <a:pt x="234" y="353"/>
                  </a:lnTo>
                  <a:lnTo>
                    <a:pt x="230" y="342"/>
                  </a:lnTo>
                  <a:lnTo>
                    <a:pt x="229" y="333"/>
                  </a:lnTo>
                  <a:lnTo>
                    <a:pt x="229" y="312"/>
                  </a:lnTo>
                  <a:lnTo>
                    <a:pt x="232" y="303"/>
                  </a:lnTo>
                  <a:lnTo>
                    <a:pt x="234" y="294"/>
                  </a:lnTo>
                  <a:lnTo>
                    <a:pt x="243" y="284"/>
                  </a:lnTo>
                  <a:lnTo>
                    <a:pt x="250" y="278"/>
                  </a:lnTo>
                  <a:lnTo>
                    <a:pt x="257" y="271"/>
                  </a:lnTo>
                  <a:lnTo>
                    <a:pt x="266" y="268"/>
                  </a:lnTo>
                  <a:lnTo>
                    <a:pt x="276" y="264"/>
                  </a:lnTo>
                  <a:lnTo>
                    <a:pt x="287" y="262"/>
                  </a:lnTo>
                  <a:lnTo>
                    <a:pt x="292" y="262"/>
                  </a:lnTo>
                  <a:lnTo>
                    <a:pt x="0" y="0"/>
                  </a:lnTo>
                  <a:lnTo>
                    <a:pt x="206" y="360"/>
                  </a:lnTo>
                  <a:lnTo>
                    <a:pt x="237" y="360"/>
                  </a:lnTo>
                  <a:close/>
                </a:path>
              </a:pathLst>
            </a:custGeom>
            <a:solidFill>
              <a:srgbClr val="FFFFFF"/>
            </a:solidFill>
            <a:ln w="9525">
              <a:noFill/>
              <a:round/>
              <a:headEnd/>
              <a:tailEnd/>
            </a:ln>
          </p:spPr>
          <p:txBody>
            <a:bodyPr/>
            <a:lstStyle/>
            <a:p>
              <a:endParaRPr lang="en-US"/>
            </a:p>
          </p:txBody>
        </p:sp>
        <p:sp>
          <p:nvSpPr>
            <p:cNvPr id="53510" name="Freeform 264"/>
            <p:cNvSpPr>
              <a:spLocks/>
            </p:cNvSpPr>
            <p:nvPr/>
          </p:nvSpPr>
          <p:spPr bwMode="auto">
            <a:xfrm>
              <a:off x="1579357" y="1435121"/>
              <a:ext cx="412044" cy="571500"/>
            </a:xfrm>
            <a:custGeom>
              <a:avLst/>
              <a:gdLst>
                <a:gd name="T0" fmla="*/ 2147483647 w 292"/>
                <a:gd name="T1" fmla="*/ 2147483647 h 360"/>
                <a:gd name="T2" fmla="*/ 2147483647 w 292"/>
                <a:gd name="T3" fmla="*/ 2147483647 h 360"/>
                <a:gd name="T4" fmla="*/ 2147483647 w 292"/>
                <a:gd name="T5" fmla="*/ 2147483647 h 360"/>
                <a:gd name="T6" fmla="*/ 2147483647 w 292"/>
                <a:gd name="T7" fmla="*/ 2147483647 h 360"/>
                <a:gd name="T8" fmla="*/ 2147483647 w 292"/>
                <a:gd name="T9" fmla="*/ 2147483647 h 360"/>
                <a:gd name="T10" fmla="*/ 2147483647 w 292"/>
                <a:gd name="T11" fmla="*/ 2147483647 h 360"/>
                <a:gd name="T12" fmla="*/ 2147483647 w 292"/>
                <a:gd name="T13" fmla="*/ 2147483647 h 360"/>
                <a:gd name="T14" fmla="*/ 2147483647 w 292"/>
                <a:gd name="T15" fmla="*/ 2147483647 h 360"/>
                <a:gd name="T16" fmla="*/ 2147483647 w 292"/>
                <a:gd name="T17" fmla="*/ 2147483647 h 360"/>
                <a:gd name="T18" fmla="*/ 2147483647 w 292"/>
                <a:gd name="T19" fmla="*/ 2147483647 h 360"/>
                <a:gd name="T20" fmla="*/ 2147483647 w 292"/>
                <a:gd name="T21" fmla="*/ 2147483647 h 360"/>
                <a:gd name="T22" fmla="*/ 2147483647 w 292"/>
                <a:gd name="T23" fmla="*/ 2147483647 h 360"/>
                <a:gd name="T24" fmla="*/ 2147483647 w 292"/>
                <a:gd name="T25" fmla="*/ 2147483647 h 360"/>
                <a:gd name="T26" fmla="*/ 2147483647 w 292"/>
                <a:gd name="T27" fmla="*/ 2147483647 h 360"/>
                <a:gd name="T28" fmla="*/ 0 w 292"/>
                <a:gd name="T29" fmla="*/ 0 h 360"/>
                <a:gd name="T30" fmla="*/ 2147483647 w 292"/>
                <a:gd name="T31" fmla="*/ 2147483647 h 360"/>
                <a:gd name="T32" fmla="*/ 2147483647 w 292"/>
                <a:gd name="T33" fmla="*/ 2147483647 h 360"/>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292"/>
                <a:gd name="T52" fmla="*/ 0 h 360"/>
                <a:gd name="T53" fmla="*/ 292 w 292"/>
                <a:gd name="T54" fmla="*/ 360 h 360"/>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292" h="360">
                  <a:moveTo>
                    <a:pt x="237" y="360"/>
                  </a:moveTo>
                  <a:lnTo>
                    <a:pt x="234" y="353"/>
                  </a:lnTo>
                  <a:lnTo>
                    <a:pt x="230" y="342"/>
                  </a:lnTo>
                  <a:lnTo>
                    <a:pt x="229" y="333"/>
                  </a:lnTo>
                  <a:lnTo>
                    <a:pt x="229" y="312"/>
                  </a:lnTo>
                  <a:lnTo>
                    <a:pt x="232" y="303"/>
                  </a:lnTo>
                  <a:lnTo>
                    <a:pt x="234" y="294"/>
                  </a:lnTo>
                  <a:lnTo>
                    <a:pt x="243" y="284"/>
                  </a:lnTo>
                  <a:lnTo>
                    <a:pt x="250" y="278"/>
                  </a:lnTo>
                  <a:lnTo>
                    <a:pt x="257" y="271"/>
                  </a:lnTo>
                  <a:lnTo>
                    <a:pt x="266" y="268"/>
                  </a:lnTo>
                  <a:lnTo>
                    <a:pt x="276" y="264"/>
                  </a:lnTo>
                  <a:lnTo>
                    <a:pt x="287" y="262"/>
                  </a:lnTo>
                  <a:lnTo>
                    <a:pt x="292" y="262"/>
                  </a:lnTo>
                  <a:lnTo>
                    <a:pt x="0" y="0"/>
                  </a:lnTo>
                  <a:lnTo>
                    <a:pt x="206" y="360"/>
                  </a:lnTo>
                  <a:lnTo>
                    <a:pt x="237" y="360"/>
                  </a:lnTo>
                </a:path>
              </a:pathLst>
            </a:custGeom>
            <a:noFill/>
            <a:ln w="0" cap="sq">
              <a:solidFill>
                <a:srgbClr val="000000"/>
              </a:solidFill>
              <a:miter lim="800000"/>
              <a:headEnd/>
              <a:tailEnd/>
            </a:ln>
          </p:spPr>
          <p:txBody>
            <a:bodyPr/>
            <a:lstStyle/>
            <a:p>
              <a:endParaRPr lang="en-US"/>
            </a:p>
          </p:txBody>
        </p:sp>
        <p:sp>
          <p:nvSpPr>
            <p:cNvPr id="53511" name="Freeform 265"/>
            <p:cNvSpPr>
              <a:spLocks/>
            </p:cNvSpPr>
            <p:nvPr/>
          </p:nvSpPr>
          <p:spPr bwMode="auto">
            <a:xfrm>
              <a:off x="2399215" y="2389213"/>
              <a:ext cx="1154289" cy="1044575"/>
            </a:xfrm>
            <a:custGeom>
              <a:avLst/>
              <a:gdLst>
                <a:gd name="T0" fmla="*/ 0 w 818"/>
                <a:gd name="T1" fmla="*/ 0 h 658"/>
                <a:gd name="T2" fmla="*/ 2147483647 w 818"/>
                <a:gd name="T3" fmla="*/ 2147483647 h 658"/>
                <a:gd name="T4" fmla="*/ 2147483647 w 818"/>
                <a:gd name="T5" fmla="*/ 2147483647 h 658"/>
                <a:gd name="T6" fmla="*/ 2147483647 w 818"/>
                <a:gd name="T7" fmla="*/ 2147483647 h 658"/>
                <a:gd name="T8" fmla="*/ 2147483647 w 818"/>
                <a:gd name="T9" fmla="*/ 2147483647 h 658"/>
                <a:gd name="T10" fmla="*/ 2147483647 w 818"/>
                <a:gd name="T11" fmla="*/ 2147483647 h 658"/>
                <a:gd name="T12" fmla="*/ 2147483647 w 818"/>
                <a:gd name="T13" fmla="*/ 2147483647 h 658"/>
                <a:gd name="T14" fmla="*/ 2147483647 w 818"/>
                <a:gd name="T15" fmla="*/ 2147483647 h 658"/>
                <a:gd name="T16" fmla="*/ 2147483647 w 818"/>
                <a:gd name="T17" fmla="*/ 2147483647 h 658"/>
                <a:gd name="T18" fmla="*/ 2147483647 w 818"/>
                <a:gd name="T19" fmla="*/ 2147483647 h 658"/>
                <a:gd name="T20" fmla="*/ 0 w 818"/>
                <a:gd name="T21" fmla="*/ 0 h 6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18"/>
                <a:gd name="T34" fmla="*/ 0 h 658"/>
                <a:gd name="T35" fmla="*/ 818 w 818"/>
                <a:gd name="T36" fmla="*/ 658 h 6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18" h="658">
                  <a:moveTo>
                    <a:pt x="0" y="0"/>
                  </a:moveTo>
                  <a:lnTo>
                    <a:pt x="818" y="658"/>
                  </a:lnTo>
                  <a:lnTo>
                    <a:pt x="736" y="569"/>
                  </a:lnTo>
                  <a:lnTo>
                    <a:pt x="651" y="484"/>
                  </a:lnTo>
                  <a:lnTo>
                    <a:pt x="561" y="401"/>
                  </a:lnTo>
                  <a:lnTo>
                    <a:pt x="472" y="321"/>
                  </a:lnTo>
                  <a:lnTo>
                    <a:pt x="378" y="247"/>
                  </a:lnTo>
                  <a:lnTo>
                    <a:pt x="280" y="174"/>
                  </a:lnTo>
                  <a:lnTo>
                    <a:pt x="183" y="105"/>
                  </a:lnTo>
                  <a:lnTo>
                    <a:pt x="78" y="41"/>
                  </a:lnTo>
                  <a:lnTo>
                    <a:pt x="0" y="0"/>
                  </a:lnTo>
                  <a:close/>
                </a:path>
              </a:pathLst>
            </a:custGeom>
            <a:solidFill>
              <a:srgbClr val="FFFFFF"/>
            </a:solidFill>
            <a:ln w="9525">
              <a:noFill/>
              <a:round/>
              <a:headEnd/>
              <a:tailEnd/>
            </a:ln>
          </p:spPr>
          <p:txBody>
            <a:bodyPr/>
            <a:lstStyle/>
            <a:p>
              <a:endParaRPr lang="en-US"/>
            </a:p>
          </p:txBody>
        </p:sp>
        <p:sp>
          <p:nvSpPr>
            <p:cNvPr id="53512" name="Freeform 266"/>
            <p:cNvSpPr>
              <a:spLocks/>
            </p:cNvSpPr>
            <p:nvPr/>
          </p:nvSpPr>
          <p:spPr bwMode="auto">
            <a:xfrm>
              <a:off x="2399215" y="2389213"/>
              <a:ext cx="1154289" cy="1044575"/>
            </a:xfrm>
            <a:custGeom>
              <a:avLst/>
              <a:gdLst>
                <a:gd name="T0" fmla="*/ 0 w 818"/>
                <a:gd name="T1" fmla="*/ 0 h 658"/>
                <a:gd name="T2" fmla="*/ 2147483647 w 818"/>
                <a:gd name="T3" fmla="*/ 2147483647 h 658"/>
                <a:gd name="T4" fmla="*/ 2147483647 w 818"/>
                <a:gd name="T5" fmla="*/ 2147483647 h 658"/>
                <a:gd name="T6" fmla="*/ 2147483647 w 818"/>
                <a:gd name="T7" fmla="*/ 2147483647 h 658"/>
                <a:gd name="T8" fmla="*/ 2147483647 w 818"/>
                <a:gd name="T9" fmla="*/ 2147483647 h 658"/>
                <a:gd name="T10" fmla="*/ 2147483647 w 818"/>
                <a:gd name="T11" fmla="*/ 2147483647 h 658"/>
                <a:gd name="T12" fmla="*/ 2147483647 w 818"/>
                <a:gd name="T13" fmla="*/ 2147483647 h 658"/>
                <a:gd name="T14" fmla="*/ 2147483647 w 818"/>
                <a:gd name="T15" fmla="*/ 2147483647 h 658"/>
                <a:gd name="T16" fmla="*/ 2147483647 w 818"/>
                <a:gd name="T17" fmla="*/ 2147483647 h 658"/>
                <a:gd name="T18" fmla="*/ 2147483647 w 818"/>
                <a:gd name="T19" fmla="*/ 2147483647 h 658"/>
                <a:gd name="T20" fmla="*/ 0 w 818"/>
                <a:gd name="T21" fmla="*/ 0 h 6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18"/>
                <a:gd name="T34" fmla="*/ 0 h 658"/>
                <a:gd name="T35" fmla="*/ 818 w 818"/>
                <a:gd name="T36" fmla="*/ 658 h 6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18" h="658">
                  <a:moveTo>
                    <a:pt x="0" y="0"/>
                  </a:moveTo>
                  <a:lnTo>
                    <a:pt x="818" y="658"/>
                  </a:lnTo>
                  <a:lnTo>
                    <a:pt x="736" y="569"/>
                  </a:lnTo>
                  <a:lnTo>
                    <a:pt x="651" y="484"/>
                  </a:lnTo>
                  <a:lnTo>
                    <a:pt x="561" y="401"/>
                  </a:lnTo>
                  <a:lnTo>
                    <a:pt x="472" y="321"/>
                  </a:lnTo>
                  <a:lnTo>
                    <a:pt x="378" y="247"/>
                  </a:lnTo>
                  <a:lnTo>
                    <a:pt x="280" y="174"/>
                  </a:lnTo>
                  <a:lnTo>
                    <a:pt x="183" y="105"/>
                  </a:lnTo>
                  <a:lnTo>
                    <a:pt x="78" y="41"/>
                  </a:lnTo>
                  <a:lnTo>
                    <a:pt x="0" y="0"/>
                  </a:lnTo>
                </a:path>
              </a:pathLst>
            </a:custGeom>
            <a:noFill/>
            <a:ln w="0" cap="sq">
              <a:solidFill>
                <a:srgbClr val="FFFFFF"/>
              </a:solidFill>
              <a:miter lim="800000"/>
              <a:headEnd/>
              <a:tailEnd/>
            </a:ln>
          </p:spPr>
          <p:txBody>
            <a:bodyPr/>
            <a:lstStyle/>
            <a:p>
              <a:endParaRPr lang="en-US"/>
            </a:p>
          </p:txBody>
        </p:sp>
        <p:sp>
          <p:nvSpPr>
            <p:cNvPr id="53513" name="Freeform 267"/>
            <p:cNvSpPr>
              <a:spLocks/>
            </p:cNvSpPr>
            <p:nvPr/>
          </p:nvSpPr>
          <p:spPr bwMode="auto">
            <a:xfrm>
              <a:off x="1689426" y="2774976"/>
              <a:ext cx="201789" cy="47625"/>
            </a:xfrm>
            <a:custGeom>
              <a:avLst/>
              <a:gdLst>
                <a:gd name="T0" fmla="*/ 0 w 143"/>
                <a:gd name="T1" fmla="*/ 2147483647 h 30"/>
                <a:gd name="T2" fmla="*/ 2147483647 w 143"/>
                <a:gd name="T3" fmla="*/ 2147483647 h 30"/>
                <a:gd name="T4" fmla="*/ 2147483647 w 143"/>
                <a:gd name="T5" fmla="*/ 2147483647 h 30"/>
                <a:gd name="T6" fmla="*/ 2147483647 w 143"/>
                <a:gd name="T7" fmla="*/ 2147483647 h 30"/>
                <a:gd name="T8" fmla="*/ 2147483647 w 143"/>
                <a:gd name="T9" fmla="*/ 2147483647 h 30"/>
                <a:gd name="T10" fmla="*/ 2147483647 w 143"/>
                <a:gd name="T11" fmla="*/ 2147483647 h 30"/>
                <a:gd name="T12" fmla="*/ 2147483647 w 143"/>
                <a:gd name="T13" fmla="*/ 2147483647 h 30"/>
                <a:gd name="T14" fmla="*/ 2147483647 w 143"/>
                <a:gd name="T15" fmla="*/ 2147483647 h 30"/>
                <a:gd name="T16" fmla="*/ 2147483647 w 143"/>
                <a:gd name="T17" fmla="*/ 2147483647 h 30"/>
                <a:gd name="T18" fmla="*/ 2147483647 w 143"/>
                <a:gd name="T19" fmla="*/ 0 h 3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43"/>
                <a:gd name="T31" fmla="*/ 0 h 30"/>
                <a:gd name="T32" fmla="*/ 143 w 143"/>
                <a:gd name="T33" fmla="*/ 30 h 3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43" h="30">
                  <a:moveTo>
                    <a:pt x="0" y="19"/>
                  </a:moveTo>
                  <a:lnTo>
                    <a:pt x="21" y="27"/>
                  </a:lnTo>
                  <a:lnTo>
                    <a:pt x="37" y="28"/>
                  </a:lnTo>
                  <a:lnTo>
                    <a:pt x="57" y="30"/>
                  </a:lnTo>
                  <a:lnTo>
                    <a:pt x="74" y="28"/>
                  </a:lnTo>
                  <a:lnTo>
                    <a:pt x="94" y="25"/>
                  </a:lnTo>
                  <a:lnTo>
                    <a:pt x="113" y="19"/>
                  </a:lnTo>
                  <a:lnTo>
                    <a:pt x="128" y="12"/>
                  </a:lnTo>
                  <a:lnTo>
                    <a:pt x="143" y="2"/>
                  </a:lnTo>
                  <a:lnTo>
                    <a:pt x="143" y="0"/>
                  </a:lnTo>
                </a:path>
              </a:pathLst>
            </a:custGeom>
            <a:noFill/>
            <a:ln w="0" cap="sq">
              <a:solidFill>
                <a:srgbClr val="000000"/>
              </a:solidFill>
              <a:miter lim="800000"/>
              <a:headEnd/>
              <a:tailEnd/>
            </a:ln>
          </p:spPr>
          <p:txBody>
            <a:bodyPr/>
            <a:lstStyle/>
            <a:p>
              <a:endParaRPr lang="en-US"/>
            </a:p>
          </p:txBody>
        </p:sp>
        <p:sp>
          <p:nvSpPr>
            <p:cNvPr id="53514" name="Freeform 268"/>
            <p:cNvSpPr>
              <a:spLocks/>
            </p:cNvSpPr>
            <p:nvPr/>
          </p:nvSpPr>
          <p:spPr bwMode="auto">
            <a:xfrm>
              <a:off x="1754335" y="2443183"/>
              <a:ext cx="155222" cy="14288"/>
            </a:xfrm>
            <a:custGeom>
              <a:avLst/>
              <a:gdLst>
                <a:gd name="T0" fmla="*/ 2147483647 w 110"/>
                <a:gd name="T1" fmla="*/ 0 h 9"/>
                <a:gd name="T2" fmla="*/ 2147483647 w 110"/>
                <a:gd name="T3" fmla="*/ 2147483647 h 9"/>
                <a:gd name="T4" fmla="*/ 2147483647 w 110"/>
                <a:gd name="T5" fmla="*/ 2147483647 h 9"/>
                <a:gd name="T6" fmla="*/ 2147483647 w 110"/>
                <a:gd name="T7" fmla="*/ 2147483647 h 9"/>
                <a:gd name="T8" fmla="*/ 2147483647 w 110"/>
                <a:gd name="T9" fmla="*/ 2147483647 h 9"/>
                <a:gd name="T10" fmla="*/ 2147483647 w 110"/>
                <a:gd name="T11" fmla="*/ 2147483647 h 9"/>
                <a:gd name="T12" fmla="*/ 0 w 110"/>
                <a:gd name="T13" fmla="*/ 2147483647 h 9"/>
                <a:gd name="T14" fmla="*/ 0 60000 65536"/>
                <a:gd name="T15" fmla="*/ 0 60000 65536"/>
                <a:gd name="T16" fmla="*/ 0 60000 65536"/>
                <a:gd name="T17" fmla="*/ 0 60000 65536"/>
                <a:gd name="T18" fmla="*/ 0 60000 65536"/>
                <a:gd name="T19" fmla="*/ 0 60000 65536"/>
                <a:gd name="T20" fmla="*/ 0 60000 65536"/>
                <a:gd name="T21" fmla="*/ 0 w 110"/>
                <a:gd name="T22" fmla="*/ 0 h 9"/>
                <a:gd name="T23" fmla="*/ 110 w 110"/>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0" h="9">
                  <a:moveTo>
                    <a:pt x="110" y="0"/>
                  </a:moveTo>
                  <a:lnTo>
                    <a:pt x="87" y="5"/>
                  </a:lnTo>
                  <a:lnTo>
                    <a:pt x="67" y="7"/>
                  </a:lnTo>
                  <a:lnTo>
                    <a:pt x="50" y="9"/>
                  </a:lnTo>
                  <a:lnTo>
                    <a:pt x="30" y="7"/>
                  </a:lnTo>
                  <a:lnTo>
                    <a:pt x="16" y="7"/>
                  </a:lnTo>
                  <a:lnTo>
                    <a:pt x="0" y="3"/>
                  </a:lnTo>
                </a:path>
              </a:pathLst>
            </a:custGeom>
            <a:noFill/>
            <a:ln w="0" cap="sq">
              <a:solidFill>
                <a:srgbClr val="000000"/>
              </a:solidFill>
              <a:miter lim="800000"/>
              <a:headEnd/>
              <a:tailEnd/>
            </a:ln>
          </p:spPr>
          <p:txBody>
            <a:bodyPr/>
            <a:lstStyle/>
            <a:p>
              <a:endParaRPr lang="en-US"/>
            </a:p>
          </p:txBody>
        </p:sp>
        <p:sp>
          <p:nvSpPr>
            <p:cNvPr id="53515" name="Freeform 269"/>
            <p:cNvSpPr>
              <a:spLocks/>
            </p:cNvSpPr>
            <p:nvPr/>
          </p:nvSpPr>
          <p:spPr bwMode="auto">
            <a:xfrm>
              <a:off x="2897337" y="2352701"/>
              <a:ext cx="184856" cy="58737"/>
            </a:xfrm>
            <a:custGeom>
              <a:avLst/>
              <a:gdLst>
                <a:gd name="T0" fmla="*/ 0 w 131"/>
                <a:gd name="T1" fmla="*/ 2147483647 h 37"/>
                <a:gd name="T2" fmla="*/ 2147483647 w 131"/>
                <a:gd name="T3" fmla="*/ 2147483647 h 37"/>
                <a:gd name="T4" fmla="*/ 2147483647 w 131"/>
                <a:gd name="T5" fmla="*/ 2147483647 h 37"/>
                <a:gd name="T6" fmla="*/ 2147483647 w 131"/>
                <a:gd name="T7" fmla="*/ 2147483647 h 37"/>
                <a:gd name="T8" fmla="*/ 2147483647 w 131"/>
                <a:gd name="T9" fmla="*/ 2147483647 h 37"/>
                <a:gd name="T10" fmla="*/ 2147483647 w 131"/>
                <a:gd name="T11" fmla="*/ 2147483647 h 37"/>
                <a:gd name="T12" fmla="*/ 2147483647 w 131"/>
                <a:gd name="T13" fmla="*/ 2147483647 h 37"/>
                <a:gd name="T14" fmla="*/ 2147483647 w 131"/>
                <a:gd name="T15" fmla="*/ 0 h 37"/>
                <a:gd name="T16" fmla="*/ 0 60000 65536"/>
                <a:gd name="T17" fmla="*/ 0 60000 65536"/>
                <a:gd name="T18" fmla="*/ 0 60000 65536"/>
                <a:gd name="T19" fmla="*/ 0 60000 65536"/>
                <a:gd name="T20" fmla="*/ 0 60000 65536"/>
                <a:gd name="T21" fmla="*/ 0 60000 65536"/>
                <a:gd name="T22" fmla="*/ 0 60000 65536"/>
                <a:gd name="T23" fmla="*/ 0 60000 65536"/>
                <a:gd name="T24" fmla="*/ 0 w 131"/>
                <a:gd name="T25" fmla="*/ 0 h 37"/>
                <a:gd name="T26" fmla="*/ 131 w 131"/>
                <a:gd name="T27" fmla="*/ 37 h 3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131" h="37">
                  <a:moveTo>
                    <a:pt x="0" y="34"/>
                  </a:moveTo>
                  <a:lnTo>
                    <a:pt x="23" y="37"/>
                  </a:lnTo>
                  <a:lnTo>
                    <a:pt x="44" y="37"/>
                  </a:lnTo>
                  <a:lnTo>
                    <a:pt x="64" y="34"/>
                  </a:lnTo>
                  <a:lnTo>
                    <a:pt x="87" y="30"/>
                  </a:lnTo>
                  <a:lnTo>
                    <a:pt x="103" y="20"/>
                  </a:lnTo>
                  <a:lnTo>
                    <a:pt x="122" y="9"/>
                  </a:lnTo>
                  <a:lnTo>
                    <a:pt x="131" y="0"/>
                  </a:lnTo>
                </a:path>
              </a:pathLst>
            </a:custGeom>
            <a:noFill/>
            <a:ln w="0" cap="sq">
              <a:solidFill>
                <a:srgbClr val="000000"/>
              </a:solidFill>
              <a:miter lim="800000"/>
              <a:headEnd/>
              <a:tailEnd/>
            </a:ln>
          </p:spPr>
          <p:txBody>
            <a:bodyPr/>
            <a:lstStyle/>
            <a:p>
              <a:endParaRPr lang="en-US"/>
            </a:p>
          </p:txBody>
        </p:sp>
        <p:sp>
          <p:nvSpPr>
            <p:cNvPr id="53516" name="Freeform 270"/>
            <p:cNvSpPr>
              <a:spLocks/>
            </p:cNvSpPr>
            <p:nvPr/>
          </p:nvSpPr>
          <p:spPr bwMode="auto">
            <a:xfrm>
              <a:off x="2619346" y="2124101"/>
              <a:ext cx="150988" cy="98425"/>
            </a:xfrm>
            <a:custGeom>
              <a:avLst/>
              <a:gdLst>
                <a:gd name="T0" fmla="*/ 0 w 107"/>
                <a:gd name="T1" fmla="*/ 2147483647 h 62"/>
                <a:gd name="T2" fmla="*/ 2147483647 w 107"/>
                <a:gd name="T3" fmla="*/ 2147483647 h 62"/>
                <a:gd name="T4" fmla="*/ 2147483647 w 107"/>
                <a:gd name="T5" fmla="*/ 2147483647 h 62"/>
                <a:gd name="T6" fmla="*/ 2147483647 w 107"/>
                <a:gd name="T7" fmla="*/ 2147483647 h 62"/>
                <a:gd name="T8" fmla="*/ 2147483647 w 107"/>
                <a:gd name="T9" fmla="*/ 2147483647 h 62"/>
                <a:gd name="T10" fmla="*/ 2147483647 w 107"/>
                <a:gd name="T11" fmla="*/ 0 h 62"/>
                <a:gd name="T12" fmla="*/ 0 60000 65536"/>
                <a:gd name="T13" fmla="*/ 0 60000 65536"/>
                <a:gd name="T14" fmla="*/ 0 60000 65536"/>
                <a:gd name="T15" fmla="*/ 0 60000 65536"/>
                <a:gd name="T16" fmla="*/ 0 60000 65536"/>
                <a:gd name="T17" fmla="*/ 0 60000 65536"/>
                <a:gd name="T18" fmla="*/ 0 w 107"/>
                <a:gd name="T19" fmla="*/ 0 h 62"/>
                <a:gd name="T20" fmla="*/ 107 w 107"/>
                <a:gd name="T21" fmla="*/ 62 h 62"/>
              </a:gdLst>
              <a:ahLst/>
              <a:cxnLst>
                <a:cxn ang="T12">
                  <a:pos x="T0" y="T1"/>
                </a:cxn>
                <a:cxn ang="T13">
                  <a:pos x="T2" y="T3"/>
                </a:cxn>
                <a:cxn ang="T14">
                  <a:pos x="T4" y="T5"/>
                </a:cxn>
                <a:cxn ang="T15">
                  <a:pos x="T6" y="T7"/>
                </a:cxn>
                <a:cxn ang="T16">
                  <a:pos x="T8" y="T9"/>
                </a:cxn>
                <a:cxn ang="T17">
                  <a:pos x="T10" y="T11"/>
                </a:cxn>
              </a:cxnLst>
              <a:rect l="T18" t="T19" r="T20" b="T21"/>
              <a:pathLst>
                <a:path w="107" h="62">
                  <a:moveTo>
                    <a:pt x="0" y="62"/>
                  </a:moveTo>
                  <a:lnTo>
                    <a:pt x="32" y="52"/>
                  </a:lnTo>
                  <a:lnTo>
                    <a:pt x="57" y="38"/>
                  </a:lnTo>
                  <a:lnTo>
                    <a:pt x="80" y="23"/>
                  </a:lnTo>
                  <a:lnTo>
                    <a:pt x="103" y="4"/>
                  </a:lnTo>
                  <a:lnTo>
                    <a:pt x="107" y="0"/>
                  </a:lnTo>
                </a:path>
              </a:pathLst>
            </a:custGeom>
            <a:noFill/>
            <a:ln w="0" cap="sq">
              <a:solidFill>
                <a:srgbClr val="000000"/>
              </a:solidFill>
              <a:miter lim="800000"/>
              <a:headEnd/>
              <a:tailEnd/>
            </a:ln>
          </p:spPr>
          <p:txBody>
            <a:bodyPr/>
            <a:lstStyle/>
            <a:p>
              <a:endParaRPr lang="en-US"/>
            </a:p>
          </p:txBody>
        </p:sp>
        <p:sp>
          <p:nvSpPr>
            <p:cNvPr id="53517" name="Freeform 271"/>
            <p:cNvSpPr>
              <a:spLocks/>
            </p:cNvSpPr>
            <p:nvPr/>
          </p:nvSpPr>
          <p:spPr bwMode="auto">
            <a:xfrm>
              <a:off x="1939190" y="2222526"/>
              <a:ext cx="77611" cy="180975"/>
            </a:xfrm>
            <a:custGeom>
              <a:avLst/>
              <a:gdLst>
                <a:gd name="T0" fmla="*/ 2147483647 w 55"/>
                <a:gd name="T1" fmla="*/ 2147483647 h 114"/>
                <a:gd name="T2" fmla="*/ 2147483647 w 55"/>
                <a:gd name="T3" fmla="*/ 2147483647 h 114"/>
                <a:gd name="T4" fmla="*/ 2147483647 w 55"/>
                <a:gd name="T5" fmla="*/ 2147483647 h 114"/>
                <a:gd name="T6" fmla="*/ 2147483647 w 55"/>
                <a:gd name="T7" fmla="*/ 2147483647 h 114"/>
                <a:gd name="T8" fmla="*/ 2147483647 w 55"/>
                <a:gd name="T9" fmla="*/ 2147483647 h 114"/>
                <a:gd name="T10" fmla="*/ 2147483647 w 55"/>
                <a:gd name="T11" fmla="*/ 2147483647 h 114"/>
                <a:gd name="T12" fmla="*/ 2147483647 w 55"/>
                <a:gd name="T13" fmla="*/ 2147483647 h 114"/>
                <a:gd name="T14" fmla="*/ 2147483647 w 55"/>
                <a:gd name="T15" fmla="*/ 2147483647 h 114"/>
                <a:gd name="T16" fmla="*/ 2147483647 w 55"/>
                <a:gd name="T17" fmla="*/ 2147483647 h 114"/>
                <a:gd name="T18" fmla="*/ 0 w 55"/>
                <a:gd name="T19" fmla="*/ 2147483647 h 114"/>
                <a:gd name="T20" fmla="*/ 0 w 55"/>
                <a:gd name="T21" fmla="*/ 2147483647 h 114"/>
                <a:gd name="T22" fmla="*/ 2147483647 w 55"/>
                <a:gd name="T23" fmla="*/ 0 h 11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55"/>
                <a:gd name="T37" fmla="*/ 0 h 114"/>
                <a:gd name="T38" fmla="*/ 55 w 55"/>
                <a:gd name="T39" fmla="*/ 114 h 11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55" h="114">
                  <a:moveTo>
                    <a:pt x="55" y="112"/>
                  </a:moveTo>
                  <a:lnTo>
                    <a:pt x="48" y="112"/>
                  </a:lnTo>
                  <a:lnTo>
                    <a:pt x="37" y="114"/>
                  </a:lnTo>
                  <a:lnTo>
                    <a:pt x="27" y="112"/>
                  </a:lnTo>
                  <a:lnTo>
                    <a:pt x="20" y="105"/>
                  </a:lnTo>
                  <a:lnTo>
                    <a:pt x="11" y="100"/>
                  </a:lnTo>
                  <a:lnTo>
                    <a:pt x="9" y="91"/>
                  </a:lnTo>
                  <a:lnTo>
                    <a:pt x="4" y="77"/>
                  </a:lnTo>
                  <a:lnTo>
                    <a:pt x="2" y="66"/>
                  </a:lnTo>
                  <a:lnTo>
                    <a:pt x="0" y="41"/>
                  </a:lnTo>
                  <a:lnTo>
                    <a:pt x="0" y="18"/>
                  </a:lnTo>
                  <a:lnTo>
                    <a:pt x="2" y="0"/>
                  </a:lnTo>
                </a:path>
              </a:pathLst>
            </a:custGeom>
            <a:noFill/>
            <a:ln w="0" cap="sq">
              <a:solidFill>
                <a:srgbClr val="000000"/>
              </a:solidFill>
              <a:miter lim="800000"/>
              <a:headEnd/>
              <a:tailEnd/>
            </a:ln>
          </p:spPr>
          <p:txBody>
            <a:bodyPr/>
            <a:lstStyle/>
            <a:p>
              <a:endParaRPr lang="en-US"/>
            </a:p>
          </p:txBody>
        </p:sp>
        <p:sp>
          <p:nvSpPr>
            <p:cNvPr id="53518" name="Freeform 272"/>
            <p:cNvSpPr>
              <a:spLocks/>
            </p:cNvSpPr>
            <p:nvPr/>
          </p:nvSpPr>
          <p:spPr bwMode="auto">
            <a:xfrm>
              <a:off x="1968823" y="2451126"/>
              <a:ext cx="112889" cy="1030287"/>
            </a:xfrm>
            <a:custGeom>
              <a:avLst/>
              <a:gdLst>
                <a:gd name="T0" fmla="*/ 2147483647 w 80"/>
                <a:gd name="T1" fmla="*/ 2147483647 h 649"/>
                <a:gd name="T2" fmla="*/ 2147483647 w 80"/>
                <a:gd name="T3" fmla="*/ 2147483647 h 649"/>
                <a:gd name="T4" fmla="*/ 2147483647 w 80"/>
                <a:gd name="T5" fmla="*/ 2147483647 h 649"/>
                <a:gd name="T6" fmla="*/ 2147483647 w 80"/>
                <a:gd name="T7" fmla="*/ 2147483647 h 649"/>
                <a:gd name="T8" fmla="*/ 2147483647 w 80"/>
                <a:gd name="T9" fmla="*/ 2147483647 h 649"/>
                <a:gd name="T10" fmla="*/ 2147483647 w 80"/>
                <a:gd name="T11" fmla="*/ 2147483647 h 649"/>
                <a:gd name="T12" fmla="*/ 2147483647 w 80"/>
                <a:gd name="T13" fmla="*/ 2147483647 h 649"/>
                <a:gd name="T14" fmla="*/ 2147483647 w 80"/>
                <a:gd name="T15" fmla="*/ 2147483647 h 649"/>
                <a:gd name="T16" fmla="*/ 2147483647 w 80"/>
                <a:gd name="T17" fmla="*/ 2147483647 h 649"/>
                <a:gd name="T18" fmla="*/ 2147483647 w 80"/>
                <a:gd name="T19" fmla="*/ 2147483647 h 649"/>
                <a:gd name="T20" fmla="*/ 2147483647 w 80"/>
                <a:gd name="T21" fmla="*/ 2147483647 h 649"/>
                <a:gd name="T22" fmla="*/ 2147483647 w 80"/>
                <a:gd name="T23" fmla="*/ 2147483647 h 649"/>
                <a:gd name="T24" fmla="*/ 2147483647 w 80"/>
                <a:gd name="T25" fmla="*/ 2147483647 h 649"/>
                <a:gd name="T26" fmla="*/ 2147483647 w 80"/>
                <a:gd name="T27" fmla="*/ 2147483647 h 649"/>
                <a:gd name="T28" fmla="*/ 2147483647 w 80"/>
                <a:gd name="T29" fmla="*/ 2147483647 h 649"/>
                <a:gd name="T30" fmla="*/ 2147483647 w 80"/>
                <a:gd name="T31" fmla="*/ 2147483647 h 649"/>
                <a:gd name="T32" fmla="*/ 0 w 80"/>
                <a:gd name="T33" fmla="*/ 2147483647 h 649"/>
                <a:gd name="T34" fmla="*/ 0 w 80"/>
                <a:gd name="T35" fmla="*/ 2147483647 h 649"/>
                <a:gd name="T36" fmla="*/ 2147483647 w 80"/>
                <a:gd name="T37" fmla="*/ 2147483647 h 649"/>
                <a:gd name="T38" fmla="*/ 2147483647 w 80"/>
                <a:gd name="T39" fmla="*/ 2147483647 h 649"/>
                <a:gd name="T40" fmla="*/ 2147483647 w 80"/>
                <a:gd name="T41" fmla="*/ 2147483647 h 649"/>
                <a:gd name="T42" fmla="*/ 2147483647 w 80"/>
                <a:gd name="T43" fmla="*/ 2147483647 h 649"/>
                <a:gd name="T44" fmla="*/ 2147483647 w 80"/>
                <a:gd name="T45" fmla="*/ 2147483647 h 649"/>
                <a:gd name="T46" fmla="*/ 2147483647 w 80"/>
                <a:gd name="T47" fmla="*/ 2147483647 h 649"/>
                <a:gd name="T48" fmla="*/ 2147483647 w 80"/>
                <a:gd name="T49" fmla="*/ 2147483647 h 649"/>
                <a:gd name="T50" fmla="*/ 2147483647 w 80"/>
                <a:gd name="T51" fmla="*/ 2147483647 h 649"/>
                <a:gd name="T52" fmla="*/ 2147483647 w 80"/>
                <a:gd name="T53" fmla="*/ 0 h 649"/>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80"/>
                <a:gd name="T82" fmla="*/ 0 h 649"/>
                <a:gd name="T83" fmla="*/ 80 w 80"/>
                <a:gd name="T84" fmla="*/ 649 h 649"/>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80" h="649">
                  <a:moveTo>
                    <a:pt x="75" y="649"/>
                  </a:moveTo>
                  <a:lnTo>
                    <a:pt x="78" y="615"/>
                  </a:lnTo>
                  <a:lnTo>
                    <a:pt x="80" y="580"/>
                  </a:lnTo>
                  <a:lnTo>
                    <a:pt x="78" y="544"/>
                  </a:lnTo>
                  <a:lnTo>
                    <a:pt x="77" y="525"/>
                  </a:lnTo>
                  <a:lnTo>
                    <a:pt x="77" y="513"/>
                  </a:lnTo>
                  <a:lnTo>
                    <a:pt x="73" y="479"/>
                  </a:lnTo>
                  <a:lnTo>
                    <a:pt x="66" y="445"/>
                  </a:lnTo>
                  <a:lnTo>
                    <a:pt x="61" y="410"/>
                  </a:lnTo>
                  <a:lnTo>
                    <a:pt x="52" y="376"/>
                  </a:lnTo>
                  <a:lnTo>
                    <a:pt x="41" y="344"/>
                  </a:lnTo>
                  <a:lnTo>
                    <a:pt x="29" y="312"/>
                  </a:lnTo>
                  <a:lnTo>
                    <a:pt x="18" y="286"/>
                  </a:lnTo>
                  <a:lnTo>
                    <a:pt x="11" y="264"/>
                  </a:lnTo>
                  <a:lnTo>
                    <a:pt x="4" y="241"/>
                  </a:lnTo>
                  <a:lnTo>
                    <a:pt x="2" y="218"/>
                  </a:lnTo>
                  <a:lnTo>
                    <a:pt x="0" y="197"/>
                  </a:lnTo>
                  <a:lnTo>
                    <a:pt x="0" y="174"/>
                  </a:lnTo>
                  <a:lnTo>
                    <a:pt x="2" y="153"/>
                  </a:lnTo>
                  <a:lnTo>
                    <a:pt x="6" y="131"/>
                  </a:lnTo>
                  <a:lnTo>
                    <a:pt x="11" y="110"/>
                  </a:lnTo>
                  <a:lnTo>
                    <a:pt x="18" y="89"/>
                  </a:lnTo>
                  <a:lnTo>
                    <a:pt x="27" y="67"/>
                  </a:lnTo>
                  <a:lnTo>
                    <a:pt x="39" y="51"/>
                  </a:lnTo>
                  <a:lnTo>
                    <a:pt x="52" y="30"/>
                  </a:lnTo>
                  <a:lnTo>
                    <a:pt x="66" y="14"/>
                  </a:lnTo>
                  <a:lnTo>
                    <a:pt x="80" y="0"/>
                  </a:lnTo>
                </a:path>
              </a:pathLst>
            </a:custGeom>
            <a:noFill/>
            <a:ln w="0" cap="sq">
              <a:solidFill>
                <a:srgbClr val="000000"/>
              </a:solidFill>
              <a:miter lim="800000"/>
              <a:headEnd/>
              <a:tailEnd/>
            </a:ln>
          </p:spPr>
          <p:txBody>
            <a:bodyPr/>
            <a:lstStyle/>
            <a:p>
              <a:endParaRPr lang="en-US"/>
            </a:p>
          </p:txBody>
        </p:sp>
        <p:sp>
          <p:nvSpPr>
            <p:cNvPr id="53519" name="Freeform 273"/>
            <p:cNvSpPr>
              <a:spLocks/>
            </p:cNvSpPr>
            <p:nvPr/>
          </p:nvSpPr>
          <p:spPr bwMode="auto">
            <a:xfrm>
              <a:off x="1861579" y="3284563"/>
              <a:ext cx="215900" cy="1190625"/>
            </a:xfrm>
            <a:custGeom>
              <a:avLst/>
              <a:gdLst>
                <a:gd name="T0" fmla="*/ 2147483647 w 153"/>
                <a:gd name="T1" fmla="*/ 0 h 750"/>
                <a:gd name="T2" fmla="*/ 2147483647 w 153"/>
                <a:gd name="T3" fmla="*/ 2147483647 h 750"/>
                <a:gd name="T4" fmla="*/ 2147483647 w 153"/>
                <a:gd name="T5" fmla="*/ 2147483647 h 750"/>
                <a:gd name="T6" fmla="*/ 2147483647 w 153"/>
                <a:gd name="T7" fmla="*/ 2147483647 h 750"/>
                <a:gd name="T8" fmla="*/ 2147483647 w 153"/>
                <a:gd name="T9" fmla="*/ 2147483647 h 750"/>
                <a:gd name="T10" fmla="*/ 2147483647 w 153"/>
                <a:gd name="T11" fmla="*/ 2147483647 h 750"/>
                <a:gd name="T12" fmla="*/ 2147483647 w 153"/>
                <a:gd name="T13" fmla="*/ 2147483647 h 750"/>
                <a:gd name="T14" fmla="*/ 2147483647 w 153"/>
                <a:gd name="T15" fmla="*/ 2147483647 h 750"/>
                <a:gd name="T16" fmla="*/ 2147483647 w 153"/>
                <a:gd name="T17" fmla="*/ 2147483647 h 750"/>
                <a:gd name="T18" fmla="*/ 2147483647 w 153"/>
                <a:gd name="T19" fmla="*/ 2147483647 h 750"/>
                <a:gd name="T20" fmla="*/ 2147483647 w 153"/>
                <a:gd name="T21" fmla="*/ 2147483647 h 750"/>
                <a:gd name="T22" fmla="*/ 2147483647 w 153"/>
                <a:gd name="T23" fmla="*/ 2147483647 h 750"/>
                <a:gd name="T24" fmla="*/ 0 w 153"/>
                <a:gd name="T25" fmla="*/ 2147483647 h 750"/>
                <a:gd name="T26" fmla="*/ 2147483647 w 153"/>
                <a:gd name="T27" fmla="*/ 2147483647 h 750"/>
                <a:gd name="T28" fmla="*/ 2147483647 w 153"/>
                <a:gd name="T29" fmla="*/ 2147483647 h 750"/>
                <a:gd name="T30" fmla="*/ 2147483647 w 153"/>
                <a:gd name="T31" fmla="*/ 2147483647 h 750"/>
                <a:gd name="T32" fmla="*/ 2147483647 w 153"/>
                <a:gd name="T33" fmla="*/ 2147483647 h 750"/>
                <a:gd name="T34" fmla="*/ 2147483647 w 153"/>
                <a:gd name="T35" fmla="*/ 2147483647 h 750"/>
                <a:gd name="T36" fmla="*/ 2147483647 w 153"/>
                <a:gd name="T37" fmla="*/ 2147483647 h 750"/>
                <a:gd name="T38" fmla="*/ 2147483647 w 153"/>
                <a:gd name="T39" fmla="*/ 2147483647 h 750"/>
                <a:gd name="T40" fmla="*/ 2147483647 w 153"/>
                <a:gd name="T41" fmla="*/ 2147483647 h 750"/>
                <a:gd name="T42" fmla="*/ 2147483647 w 153"/>
                <a:gd name="T43" fmla="*/ 2147483647 h 750"/>
                <a:gd name="T44" fmla="*/ 2147483647 w 153"/>
                <a:gd name="T45" fmla="*/ 2147483647 h 750"/>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3"/>
                <a:gd name="T70" fmla="*/ 0 h 750"/>
                <a:gd name="T71" fmla="*/ 153 w 153"/>
                <a:gd name="T72" fmla="*/ 750 h 750"/>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3" h="750">
                  <a:moveTo>
                    <a:pt x="153" y="0"/>
                  </a:moveTo>
                  <a:lnTo>
                    <a:pt x="130" y="46"/>
                  </a:lnTo>
                  <a:lnTo>
                    <a:pt x="112" y="92"/>
                  </a:lnTo>
                  <a:lnTo>
                    <a:pt x="91" y="138"/>
                  </a:lnTo>
                  <a:lnTo>
                    <a:pt x="75" y="186"/>
                  </a:lnTo>
                  <a:lnTo>
                    <a:pt x="59" y="236"/>
                  </a:lnTo>
                  <a:lnTo>
                    <a:pt x="45" y="284"/>
                  </a:lnTo>
                  <a:lnTo>
                    <a:pt x="23" y="365"/>
                  </a:lnTo>
                  <a:lnTo>
                    <a:pt x="18" y="402"/>
                  </a:lnTo>
                  <a:lnTo>
                    <a:pt x="11" y="443"/>
                  </a:lnTo>
                  <a:lnTo>
                    <a:pt x="7" y="482"/>
                  </a:lnTo>
                  <a:lnTo>
                    <a:pt x="4" y="521"/>
                  </a:lnTo>
                  <a:lnTo>
                    <a:pt x="0" y="573"/>
                  </a:lnTo>
                  <a:lnTo>
                    <a:pt x="4" y="617"/>
                  </a:lnTo>
                  <a:lnTo>
                    <a:pt x="7" y="635"/>
                  </a:lnTo>
                  <a:lnTo>
                    <a:pt x="9" y="651"/>
                  </a:lnTo>
                  <a:lnTo>
                    <a:pt x="13" y="667"/>
                  </a:lnTo>
                  <a:lnTo>
                    <a:pt x="21" y="684"/>
                  </a:lnTo>
                  <a:lnTo>
                    <a:pt x="30" y="699"/>
                  </a:lnTo>
                  <a:lnTo>
                    <a:pt x="41" y="713"/>
                  </a:lnTo>
                  <a:lnTo>
                    <a:pt x="52" y="725"/>
                  </a:lnTo>
                  <a:lnTo>
                    <a:pt x="64" y="739"/>
                  </a:lnTo>
                  <a:lnTo>
                    <a:pt x="78" y="750"/>
                  </a:lnTo>
                </a:path>
              </a:pathLst>
            </a:custGeom>
            <a:noFill/>
            <a:ln w="0" cap="sq">
              <a:solidFill>
                <a:srgbClr val="000000"/>
              </a:solidFill>
              <a:miter lim="800000"/>
              <a:headEnd/>
              <a:tailEnd/>
            </a:ln>
          </p:spPr>
          <p:txBody>
            <a:bodyPr/>
            <a:lstStyle/>
            <a:p>
              <a:endParaRPr lang="en-US"/>
            </a:p>
          </p:txBody>
        </p:sp>
        <p:sp>
          <p:nvSpPr>
            <p:cNvPr id="53520" name="Line 274"/>
            <p:cNvSpPr>
              <a:spLocks noChangeShapeType="1"/>
            </p:cNvSpPr>
            <p:nvPr/>
          </p:nvSpPr>
          <p:spPr bwMode="auto">
            <a:xfrm>
              <a:off x="2715302" y="3084533"/>
              <a:ext cx="179211" cy="7938"/>
            </a:xfrm>
            <a:prstGeom prst="line">
              <a:avLst/>
            </a:prstGeom>
            <a:noFill/>
            <a:ln w="0" cap="sq">
              <a:solidFill>
                <a:srgbClr val="000000"/>
              </a:solidFill>
              <a:miter lim="800000"/>
              <a:headEnd/>
              <a:tailEnd/>
            </a:ln>
          </p:spPr>
          <p:txBody>
            <a:bodyPr/>
            <a:lstStyle/>
            <a:p>
              <a:endParaRPr lang="en-US"/>
            </a:p>
          </p:txBody>
        </p:sp>
        <p:sp>
          <p:nvSpPr>
            <p:cNvPr id="53521" name="Line 275"/>
            <p:cNvSpPr>
              <a:spLocks noChangeShapeType="1"/>
            </p:cNvSpPr>
            <p:nvPr/>
          </p:nvSpPr>
          <p:spPr bwMode="auto">
            <a:xfrm flipH="1">
              <a:off x="1913791" y="1865338"/>
              <a:ext cx="112889" cy="144463"/>
            </a:xfrm>
            <a:prstGeom prst="line">
              <a:avLst/>
            </a:prstGeom>
            <a:noFill/>
            <a:ln w="0" cap="sq">
              <a:solidFill>
                <a:srgbClr val="000000"/>
              </a:solidFill>
              <a:miter lim="800000"/>
              <a:headEnd/>
              <a:tailEnd/>
            </a:ln>
          </p:spPr>
          <p:txBody>
            <a:bodyPr/>
            <a:lstStyle/>
            <a:p>
              <a:endParaRPr lang="en-US"/>
            </a:p>
          </p:txBody>
        </p:sp>
        <p:sp>
          <p:nvSpPr>
            <p:cNvPr id="53522" name="Freeform 276"/>
            <p:cNvSpPr>
              <a:spLocks/>
            </p:cNvSpPr>
            <p:nvPr/>
          </p:nvSpPr>
          <p:spPr bwMode="auto">
            <a:xfrm>
              <a:off x="6014482" y="1223983"/>
              <a:ext cx="193322" cy="528638"/>
            </a:xfrm>
            <a:custGeom>
              <a:avLst/>
              <a:gdLst>
                <a:gd name="T0" fmla="*/ 2147483647 w 137"/>
                <a:gd name="T1" fmla="*/ 2147483647 h 333"/>
                <a:gd name="T2" fmla="*/ 0 w 137"/>
                <a:gd name="T3" fmla="*/ 2147483647 h 333"/>
                <a:gd name="T4" fmla="*/ 2147483647 w 137"/>
                <a:gd name="T5" fmla="*/ 2147483647 h 333"/>
                <a:gd name="T6" fmla="*/ 2147483647 w 137"/>
                <a:gd name="T7" fmla="*/ 2147483647 h 333"/>
                <a:gd name="T8" fmla="*/ 2147483647 w 137"/>
                <a:gd name="T9" fmla="*/ 0 h 333"/>
                <a:gd name="T10" fmla="*/ 2147483647 w 137"/>
                <a:gd name="T11" fmla="*/ 2147483647 h 333"/>
                <a:gd name="T12" fmla="*/ 0 60000 65536"/>
                <a:gd name="T13" fmla="*/ 0 60000 65536"/>
                <a:gd name="T14" fmla="*/ 0 60000 65536"/>
                <a:gd name="T15" fmla="*/ 0 60000 65536"/>
                <a:gd name="T16" fmla="*/ 0 60000 65536"/>
                <a:gd name="T17" fmla="*/ 0 60000 65536"/>
                <a:gd name="T18" fmla="*/ 0 w 137"/>
                <a:gd name="T19" fmla="*/ 0 h 333"/>
                <a:gd name="T20" fmla="*/ 137 w 137"/>
                <a:gd name="T21" fmla="*/ 333 h 333"/>
              </a:gdLst>
              <a:ahLst/>
              <a:cxnLst>
                <a:cxn ang="T12">
                  <a:pos x="T0" y="T1"/>
                </a:cxn>
                <a:cxn ang="T13">
                  <a:pos x="T2" y="T3"/>
                </a:cxn>
                <a:cxn ang="T14">
                  <a:pos x="T4" y="T5"/>
                </a:cxn>
                <a:cxn ang="T15">
                  <a:pos x="T6" y="T7"/>
                </a:cxn>
                <a:cxn ang="T16">
                  <a:pos x="T8" y="T9"/>
                </a:cxn>
                <a:cxn ang="T17">
                  <a:pos x="T10" y="T11"/>
                </a:cxn>
              </a:cxnLst>
              <a:rect l="T18" t="T19" r="T20" b="T21"/>
              <a:pathLst>
                <a:path w="137" h="333">
                  <a:moveTo>
                    <a:pt x="11" y="4"/>
                  </a:moveTo>
                  <a:lnTo>
                    <a:pt x="0" y="9"/>
                  </a:lnTo>
                  <a:lnTo>
                    <a:pt x="115" y="333"/>
                  </a:lnTo>
                  <a:lnTo>
                    <a:pt x="137" y="326"/>
                  </a:lnTo>
                  <a:lnTo>
                    <a:pt x="21" y="0"/>
                  </a:lnTo>
                  <a:lnTo>
                    <a:pt x="11" y="4"/>
                  </a:lnTo>
                  <a:close/>
                </a:path>
              </a:pathLst>
            </a:custGeom>
            <a:solidFill>
              <a:schemeClr val="hlink"/>
            </a:solidFill>
            <a:ln w="9525">
              <a:noFill/>
              <a:round/>
              <a:headEnd/>
              <a:tailEnd/>
            </a:ln>
          </p:spPr>
          <p:txBody>
            <a:bodyPr/>
            <a:lstStyle/>
            <a:p>
              <a:endParaRPr lang="en-US"/>
            </a:p>
          </p:txBody>
        </p:sp>
        <p:sp>
          <p:nvSpPr>
            <p:cNvPr id="53523" name="Freeform 277"/>
            <p:cNvSpPr>
              <a:spLocks/>
            </p:cNvSpPr>
            <p:nvPr/>
          </p:nvSpPr>
          <p:spPr bwMode="auto">
            <a:xfrm>
              <a:off x="2331482" y="1612923"/>
              <a:ext cx="4071055" cy="47625"/>
            </a:xfrm>
            <a:custGeom>
              <a:avLst/>
              <a:gdLst>
                <a:gd name="T0" fmla="*/ 0 w 2885"/>
                <a:gd name="T1" fmla="*/ 2147483647 h 30"/>
                <a:gd name="T2" fmla="*/ 0 w 2885"/>
                <a:gd name="T3" fmla="*/ 2147483647 h 30"/>
                <a:gd name="T4" fmla="*/ 2147483647 w 2885"/>
                <a:gd name="T5" fmla="*/ 2147483647 h 30"/>
                <a:gd name="T6" fmla="*/ 2147483647 w 2885"/>
                <a:gd name="T7" fmla="*/ 0 h 30"/>
                <a:gd name="T8" fmla="*/ 0 w 2885"/>
                <a:gd name="T9" fmla="*/ 0 h 30"/>
                <a:gd name="T10" fmla="*/ 0 w 2885"/>
                <a:gd name="T11" fmla="*/ 2147483647 h 30"/>
                <a:gd name="T12" fmla="*/ 0 60000 65536"/>
                <a:gd name="T13" fmla="*/ 0 60000 65536"/>
                <a:gd name="T14" fmla="*/ 0 60000 65536"/>
                <a:gd name="T15" fmla="*/ 0 60000 65536"/>
                <a:gd name="T16" fmla="*/ 0 60000 65536"/>
                <a:gd name="T17" fmla="*/ 0 60000 65536"/>
                <a:gd name="T18" fmla="*/ 0 w 2885"/>
                <a:gd name="T19" fmla="*/ 0 h 30"/>
                <a:gd name="T20" fmla="*/ 2885 w 2885"/>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885" h="30">
                  <a:moveTo>
                    <a:pt x="0" y="14"/>
                  </a:moveTo>
                  <a:lnTo>
                    <a:pt x="0" y="30"/>
                  </a:lnTo>
                  <a:lnTo>
                    <a:pt x="2885" y="30"/>
                  </a:lnTo>
                  <a:lnTo>
                    <a:pt x="2885" y="0"/>
                  </a:lnTo>
                  <a:lnTo>
                    <a:pt x="0" y="0"/>
                  </a:lnTo>
                  <a:lnTo>
                    <a:pt x="0" y="14"/>
                  </a:lnTo>
                  <a:close/>
                </a:path>
              </a:pathLst>
            </a:custGeom>
            <a:solidFill>
              <a:srgbClr val="FF6600"/>
            </a:solidFill>
            <a:ln w="9525">
              <a:noFill/>
              <a:round/>
              <a:headEnd/>
              <a:tailEnd/>
            </a:ln>
          </p:spPr>
          <p:txBody>
            <a:bodyPr/>
            <a:lstStyle/>
            <a:p>
              <a:endParaRPr lang="en-US"/>
            </a:p>
          </p:txBody>
        </p:sp>
        <p:sp>
          <p:nvSpPr>
            <p:cNvPr id="53524" name="Freeform 278"/>
            <p:cNvSpPr>
              <a:spLocks/>
            </p:cNvSpPr>
            <p:nvPr/>
          </p:nvSpPr>
          <p:spPr bwMode="auto">
            <a:xfrm>
              <a:off x="2184725" y="1493862"/>
              <a:ext cx="292100" cy="284163"/>
            </a:xfrm>
            <a:custGeom>
              <a:avLst/>
              <a:gdLst>
                <a:gd name="T0" fmla="*/ 0 w 207"/>
                <a:gd name="T1" fmla="*/ 2147483647 h 179"/>
                <a:gd name="T2" fmla="*/ 2147483647 w 207"/>
                <a:gd name="T3" fmla="*/ 2147483647 h 179"/>
                <a:gd name="T4" fmla="*/ 2147483647 w 207"/>
                <a:gd name="T5" fmla="*/ 2147483647 h 179"/>
                <a:gd name="T6" fmla="*/ 2147483647 w 207"/>
                <a:gd name="T7" fmla="*/ 2147483647 h 179"/>
                <a:gd name="T8" fmla="*/ 2147483647 w 207"/>
                <a:gd name="T9" fmla="*/ 2147483647 h 179"/>
                <a:gd name="T10" fmla="*/ 2147483647 w 207"/>
                <a:gd name="T11" fmla="*/ 2147483647 h 179"/>
                <a:gd name="T12" fmla="*/ 2147483647 w 207"/>
                <a:gd name="T13" fmla="*/ 2147483647 h 179"/>
                <a:gd name="T14" fmla="*/ 2147483647 w 207"/>
                <a:gd name="T15" fmla="*/ 2147483647 h 179"/>
                <a:gd name="T16" fmla="*/ 2147483647 w 207"/>
                <a:gd name="T17" fmla="*/ 2147483647 h 179"/>
                <a:gd name="T18" fmla="*/ 2147483647 w 207"/>
                <a:gd name="T19" fmla="*/ 2147483647 h 179"/>
                <a:gd name="T20" fmla="*/ 2147483647 w 207"/>
                <a:gd name="T21" fmla="*/ 2147483647 h 179"/>
                <a:gd name="T22" fmla="*/ 2147483647 w 207"/>
                <a:gd name="T23" fmla="*/ 2147483647 h 179"/>
                <a:gd name="T24" fmla="*/ 2147483647 w 207"/>
                <a:gd name="T25" fmla="*/ 2147483647 h 179"/>
                <a:gd name="T26" fmla="*/ 2147483647 w 207"/>
                <a:gd name="T27" fmla="*/ 2147483647 h 179"/>
                <a:gd name="T28" fmla="*/ 2147483647 w 207"/>
                <a:gd name="T29" fmla="*/ 2147483647 h 179"/>
                <a:gd name="T30" fmla="*/ 2147483647 w 207"/>
                <a:gd name="T31" fmla="*/ 2147483647 h 179"/>
                <a:gd name="T32" fmla="*/ 2147483647 w 207"/>
                <a:gd name="T33" fmla="*/ 2147483647 h 179"/>
                <a:gd name="T34" fmla="*/ 2147483647 w 207"/>
                <a:gd name="T35" fmla="*/ 2147483647 h 179"/>
                <a:gd name="T36" fmla="*/ 2147483647 w 207"/>
                <a:gd name="T37" fmla="*/ 2147483647 h 179"/>
                <a:gd name="T38" fmla="*/ 2147483647 w 207"/>
                <a:gd name="T39" fmla="*/ 2147483647 h 179"/>
                <a:gd name="T40" fmla="*/ 2147483647 w 207"/>
                <a:gd name="T41" fmla="*/ 2147483647 h 179"/>
                <a:gd name="T42" fmla="*/ 2147483647 w 207"/>
                <a:gd name="T43" fmla="*/ 2147483647 h 179"/>
                <a:gd name="T44" fmla="*/ 2147483647 w 207"/>
                <a:gd name="T45" fmla="*/ 2147483647 h 179"/>
                <a:gd name="T46" fmla="*/ 2147483647 w 207"/>
                <a:gd name="T47" fmla="*/ 2147483647 h 179"/>
                <a:gd name="T48" fmla="*/ 2147483647 w 207"/>
                <a:gd name="T49" fmla="*/ 2147483647 h 179"/>
                <a:gd name="T50" fmla="*/ 2147483647 w 207"/>
                <a:gd name="T51" fmla="*/ 2147483647 h 179"/>
                <a:gd name="T52" fmla="*/ 2147483647 w 207"/>
                <a:gd name="T53" fmla="*/ 2147483647 h 179"/>
                <a:gd name="T54" fmla="*/ 2147483647 w 207"/>
                <a:gd name="T55" fmla="*/ 2147483647 h 179"/>
                <a:gd name="T56" fmla="*/ 2147483647 w 207"/>
                <a:gd name="T57" fmla="*/ 2147483647 h 179"/>
                <a:gd name="T58" fmla="*/ 2147483647 w 207"/>
                <a:gd name="T59" fmla="*/ 2147483647 h 179"/>
                <a:gd name="T60" fmla="*/ 2147483647 w 207"/>
                <a:gd name="T61" fmla="*/ 2147483647 h 179"/>
                <a:gd name="T62" fmla="*/ 2147483647 w 207"/>
                <a:gd name="T63" fmla="*/ 2147483647 h 179"/>
                <a:gd name="T64" fmla="*/ 2147483647 w 207"/>
                <a:gd name="T65" fmla="*/ 2147483647 h 179"/>
                <a:gd name="T66" fmla="*/ 2147483647 w 207"/>
                <a:gd name="T67" fmla="*/ 0 h 179"/>
                <a:gd name="T68" fmla="*/ 0 w 207"/>
                <a:gd name="T69" fmla="*/ 2147483647 h 17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7"/>
                <a:gd name="T106" fmla="*/ 0 h 179"/>
                <a:gd name="T107" fmla="*/ 207 w 207"/>
                <a:gd name="T108" fmla="*/ 179 h 17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7" h="179">
                  <a:moveTo>
                    <a:pt x="0" y="89"/>
                  </a:moveTo>
                  <a:lnTo>
                    <a:pt x="207" y="179"/>
                  </a:lnTo>
                  <a:lnTo>
                    <a:pt x="206" y="174"/>
                  </a:lnTo>
                  <a:lnTo>
                    <a:pt x="202" y="169"/>
                  </a:lnTo>
                  <a:lnTo>
                    <a:pt x="200" y="162"/>
                  </a:lnTo>
                  <a:lnTo>
                    <a:pt x="198" y="156"/>
                  </a:lnTo>
                  <a:lnTo>
                    <a:pt x="197" y="151"/>
                  </a:lnTo>
                  <a:lnTo>
                    <a:pt x="195" y="146"/>
                  </a:lnTo>
                  <a:lnTo>
                    <a:pt x="193" y="140"/>
                  </a:lnTo>
                  <a:lnTo>
                    <a:pt x="191" y="135"/>
                  </a:lnTo>
                  <a:lnTo>
                    <a:pt x="190" y="130"/>
                  </a:lnTo>
                  <a:lnTo>
                    <a:pt x="188" y="123"/>
                  </a:lnTo>
                  <a:lnTo>
                    <a:pt x="188" y="117"/>
                  </a:lnTo>
                  <a:lnTo>
                    <a:pt x="186" y="112"/>
                  </a:lnTo>
                  <a:lnTo>
                    <a:pt x="186" y="107"/>
                  </a:lnTo>
                  <a:lnTo>
                    <a:pt x="186" y="101"/>
                  </a:lnTo>
                  <a:lnTo>
                    <a:pt x="186" y="96"/>
                  </a:lnTo>
                  <a:lnTo>
                    <a:pt x="186" y="89"/>
                  </a:lnTo>
                  <a:lnTo>
                    <a:pt x="186" y="84"/>
                  </a:lnTo>
                  <a:lnTo>
                    <a:pt x="186" y="78"/>
                  </a:lnTo>
                  <a:lnTo>
                    <a:pt x="186" y="73"/>
                  </a:lnTo>
                  <a:lnTo>
                    <a:pt x="186" y="68"/>
                  </a:lnTo>
                  <a:lnTo>
                    <a:pt x="188" y="62"/>
                  </a:lnTo>
                  <a:lnTo>
                    <a:pt x="188" y="57"/>
                  </a:lnTo>
                  <a:lnTo>
                    <a:pt x="190" y="50"/>
                  </a:lnTo>
                  <a:lnTo>
                    <a:pt x="191" y="45"/>
                  </a:lnTo>
                  <a:lnTo>
                    <a:pt x="193" y="39"/>
                  </a:lnTo>
                  <a:lnTo>
                    <a:pt x="195" y="34"/>
                  </a:lnTo>
                  <a:lnTo>
                    <a:pt x="197" y="29"/>
                  </a:lnTo>
                  <a:lnTo>
                    <a:pt x="198" y="23"/>
                  </a:lnTo>
                  <a:lnTo>
                    <a:pt x="200" y="18"/>
                  </a:lnTo>
                  <a:lnTo>
                    <a:pt x="202" y="11"/>
                  </a:lnTo>
                  <a:lnTo>
                    <a:pt x="206" y="6"/>
                  </a:lnTo>
                  <a:lnTo>
                    <a:pt x="207" y="0"/>
                  </a:lnTo>
                  <a:lnTo>
                    <a:pt x="0" y="89"/>
                  </a:lnTo>
                  <a:close/>
                </a:path>
              </a:pathLst>
            </a:custGeom>
            <a:solidFill>
              <a:srgbClr val="FF6600"/>
            </a:solidFill>
            <a:ln w="9525">
              <a:noFill/>
              <a:round/>
              <a:headEnd/>
              <a:tailEnd/>
            </a:ln>
          </p:spPr>
          <p:txBody>
            <a:bodyPr/>
            <a:lstStyle/>
            <a:p>
              <a:endParaRPr lang="en-US"/>
            </a:p>
          </p:txBody>
        </p:sp>
        <p:sp>
          <p:nvSpPr>
            <p:cNvPr id="53525" name="Freeform 279"/>
            <p:cNvSpPr>
              <a:spLocks/>
            </p:cNvSpPr>
            <p:nvPr/>
          </p:nvSpPr>
          <p:spPr bwMode="auto">
            <a:xfrm>
              <a:off x="2331482" y="5089551"/>
              <a:ext cx="4071055" cy="47625"/>
            </a:xfrm>
            <a:custGeom>
              <a:avLst/>
              <a:gdLst>
                <a:gd name="T0" fmla="*/ 0 w 2885"/>
                <a:gd name="T1" fmla="*/ 2147483647 h 30"/>
                <a:gd name="T2" fmla="*/ 0 w 2885"/>
                <a:gd name="T3" fmla="*/ 2147483647 h 30"/>
                <a:gd name="T4" fmla="*/ 2147483647 w 2885"/>
                <a:gd name="T5" fmla="*/ 2147483647 h 30"/>
                <a:gd name="T6" fmla="*/ 2147483647 w 2885"/>
                <a:gd name="T7" fmla="*/ 0 h 30"/>
                <a:gd name="T8" fmla="*/ 0 w 2885"/>
                <a:gd name="T9" fmla="*/ 0 h 30"/>
                <a:gd name="T10" fmla="*/ 0 w 2885"/>
                <a:gd name="T11" fmla="*/ 2147483647 h 30"/>
                <a:gd name="T12" fmla="*/ 0 60000 65536"/>
                <a:gd name="T13" fmla="*/ 0 60000 65536"/>
                <a:gd name="T14" fmla="*/ 0 60000 65536"/>
                <a:gd name="T15" fmla="*/ 0 60000 65536"/>
                <a:gd name="T16" fmla="*/ 0 60000 65536"/>
                <a:gd name="T17" fmla="*/ 0 60000 65536"/>
                <a:gd name="T18" fmla="*/ 0 w 2885"/>
                <a:gd name="T19" fmla="*/ 0 h 30"/>
                <a:gd name="T20" fmla="*/ 2885 w 2885"/>
                <a:gd name="T21" fmla="*/ 30 h 30"/>
              </a:gdLst>
              <a:ahLst/>
              <a:cxnLst>
                <a:cxn ang="T12">
                  <a:pos x="T0" y="T1"/>
                </a:cxn>
                <a:cxn ang="T13">
                  <a:pos x="T2" y="T3"/>
                </a:cxn>
                <a:cxn ang="T14">
                  <a:pos x="T4" y="T5"/>
                </a:cxn>
                <a:cxn ang="T15">
                  <a:pos x="T6" y="T7"/>
                </a:cxn>
                <a:cxn ang="T16">
                  <a:pos x="T8" y="T9"/>
                </a:cxn>
                <a:cxn ang="T17">
                  <a:pos x="T10" y="T11"/>
                </a:cxn>
              </a:cxnLst>
              <a:rect l="T18" t="T19" r="T20" b="T21"/>
              <a:pathLst>
                <a:path w="2885" h="30">
                  <a:moveTo>
                    <a:pt x="0" y="15"/>
                  </a:moveTo>
                  <a:lnTo>
                    <a:pt x="0" y="30"/>
                  </a:lnTo>
                  <a:lnTo>
                    <a:pt x="2885" y="30"/>
                  </a:lnTo>
                  <a:lnTo>
                    <a:pt x="2885" y="0"/>
                  </a:lnTo>
                  <a:lnTo>
                    <a:pt x="0" y="0"/>
                  </a:lnTo>
                  <a:lnTo>
                    <a:pt x="0" y="15"/>
                  </a:lnTo>
                  <a:close/>
                </a:path>
              </a:pathLst>
            </a:custGeom>
            <a:solidFill>
              <a:srgbClr val="FF6600"/>
            </a:solidFill>
            <a:ln w="9525">
              <a:noFill/>
              <a:round/>
              <a:headEnd/>
              <a:tailEnd/>
            </a:ln>
          </p:spPr>
          <p:txBody>
            <a:bodyPr/>
            <a:lstStyle/>
            <a:p>
              <a:endParaRPr lang="en-US"/>
            </a:p>
          </p:txBody>
        </p:sp>
        <p:sp>
          <p:nvSpPr>
            <p:cNvPr id="53526" name="Freeform 280"/>
            <p:cNvSpPr>
              <a:spLocks/>
            </p:cNvSpPr>
            <p:nvPr/>
          </p:nvSpPr>
          <p:spPr bwMode="auto">
            <a:xfrm>
              <a:off x="2184725" y="4970488"/>
              <a:ext cx="292100" cy="284163"/>
            </a:xfrm>
            <a:custGeom>
              <a:avLst/>
              <a:gdLst>
                <a:gd name="T0" fmla="*/ 0 w 207"/>
                <a:gd name="T1" fmla="*/ 2147483647 h 179"/>
                <a:gd name="T2" fmla="*/ 2147483647 w 207"/>
                <a:gd name="T3" fmla="*/ 2147483647 h 179"/>
                <a:gd name="T4" fmla="*/ 2147483647 w 207"/>
                <a:gd name="T5" fmla="*/ 2147483647 h 179"/>
                <a:gd name="T6" fmla="*/ 2147483647 w 207"/>
                <a:gd name="T7" fmla="*/ 2147483647 h 179"/>
                <a:gd name="T8" fmla="*/ 2147483647 w 207"/>
                <a:gd name="T9" fmla="*/ 2147483647 h 179"/>
                <a:gd name="T10" fmla="*/ 2147483647 w 207"/>
                <a:gd name="T11" fmla="*/ 2147483647 h 179"/>
                <a:gd name="T12" fmla="*/ 2147483647 w 207"/>
                <a:gd name="T13" fmla="*/ 2147483647 h 179"/>
                <a:gd name="T14" fmla="*/ 2147483647 w 207"/>
                <a:gd name="T15" fmla="*/ 2147483647 h 179"/>
                <a:gd name="T16" fmla="*/ 2147483647 w 207"/>
                <a:gd name="T17" fmla="*/ 2147483647 h 179"/>
                <a:gd name="T18" fmla="*/ 2147483647 w 207"/>
                <a:gd name="T19" fmla="*/ 2147483647 h 179"/>
                <a:gd name="T20" fmla="*/ 2147483647 w 207"/>
                <a:gd name="T21" fmla="*/ 2147483647 h 179"/>
                <a:gd name="T22" fmla="*/ 2147483647 w 207"/>
                <a:gd name="T23" fmla="*/ 2147483647 h 179"/>
                <a:gd name="T24" fmla="*/ 2147483647 w 207"/>
                <a:gd name="T25" fmla="*/ 2147483647 h 179"/>
                <a:gd name="T26" fmla="*/ 2147483647 w 207"/>
                <a:gd name="T27" fmla="*/ 2147483647 h 179"/>
                <a:gd name="T28" fmla="*/ 2147483647 w 207"/>
                <a:gd name="T29" fmla="*/ 2147483647 h 179"/>
                <a:gd name="T30" fmla="*/ 2147483647 w 207"/>
                <a:gd name="T31" fmla="*/ 2147483647 h 179"/>
                <a:gd name="T32" fmla="*/ 2147483647 w 207"/>
                <a:gd name="T33" fmla="*/ 2147483647 h 179"/>
                <a:gd name="T34" fmla="*/ 2147483647 w 207"/>
                <a:gd name="T35" fmla="*/ 2147483647 h 179"/>
                <a:gd name="T36" fmla="*/ 2147483647 w 207"/>
                <a:gd name="T37" fmla="*/ 2147483647 h 179"/>
                <a:gd name="T38" fmla="*/ 2147483647 w 207"/>
                <a:gd name="T39" fmla="*/ 2147483647 h 179"/>
                <a:gd name="T40" fmla="*/ 2147483647 w 207"/>
                <a:gd name="T41" fmla="*/ 2147483647 h 179"/>
                <a:gd name="T42" fmla="*/ 2147483647 w 207"/>
                <a:gd name="T43" fmla="*/ 2147483647 h 179"/>
                <a:gd name="T44" fmla="*/ 2147483647 w 207"/>
                <a:gd name="T45" fmla="*/ 2147483647 h 179"/>
                <a:gd name="T46" fmla="*/ 2147483647 w 207"/>
                <a:gd name="T47" fmla="*/ 2147483647 h 179"/>
                <a:gd name="T48" fmla="*/ 2147483647 w 207"/>
                <a:gd name="T49" fmla="*/ 2147483647 h 179"/>
                <a:gd name="T50" fmla="*/ 2147483647 w 207"/>
                <a:gd name="T51" fmla="*/ 2147483647 h 179"/>
                <a:gd name="T52" fmla="*/ 2147483647 w 207"/>
                <a:gd name="T53" fmla="*/ 2147483647 h 179"/>
                <a:gd name="T54" fmla="*/ 2147483647 w 207"/>
                <a:gd name="T55" fmla="*/ 2147483647 h 179"/>
                <a:gd name="T56" fmla="*/ 2147483647 w 207"/>
                <a:gd name="T57" fmla="*/ 2147483647 h 179"/>
                <a:gd name="T58" fmla="*/ 2147483647 w 207"/>
                <a:gd name="T59" fmla="*/ 2147483647 h 179"/>
                <a:gd name="T60" fmla="*/ 2147483647 w 207"/>
                <a:gd name="T61" fmla="*/ 2147483647 h 179"/>
                <a:gd name="T62" fmla="*/ 2147483647 w 207"/>
                <a:gd name="T63" fmla="*/ 2147483647 h 179"/>
                <a:gd name="T64" fmla="*/ 2147483647 w 207"/>
                <a:gd name="T65" fmla="*/ 2147483647 h 179"/>
                <a:gd name="T66" fmla="*/ 2147483647 w 207"/>
                <a:gd name="T67" fmla="*/ 0 h 179"/>
                <a:gd name="T68" fmla="*/ 0 w 207"/>
                <a:gd name="T69" fmla="*/ 2147483647 h 17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7"/>
                <a:gd name="T106" fmla="*/ 0 h 179"/>
                <a:gd name="T107" fmla="*/ 207 w 207"/>
                <a:gd name="T108" fmla="*/ 179 h 17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7" h="179">
                  <a:moveTo>
                    <a:pt x="0" y="90"/>
                  </a:moveTo>
                  <a:lnTo>
                    <a:pt x="207" y="179"/>
                  </a:lnTo>
                  <a:lnTo>
                    <a:pt x="206" y="174"/>
                  </a:lnTo>
                  <a:lnTo>
                    <a:pt x="202" y="168"/>
                  </a:lnTo>
                  <a:lnTo>
                    <a:pt x="200" y="163"/>
                  </a:lnTo>
                  <a:lnTo>
                    <a:pt x="198" y="156"/>
                  </a:lnTo>
                  <a:lnTo>
                    <a:pt x="197" y="151"/>
                  </a:lnTo>
                  <a:lnTo>
                    <a:pt x="195" y="145"/>
                  </a:lnTo>
                  <a:lnTo>
                    <a:pt x="193" y="140"/>
                  </a:lnTo>
                  <a:lnTo>
                    <a:pt x="191" y="135"/>
                  </a:lnTo>
                  <a:lnTo>
                    <a:pt x="190" y="129"/>
                  </a:lnTo>
                  <a:lnTo>
                    <a:pt x="188" y="122"/>
                  </a:lnTo>
                  <a:lnTo>
                    <a:pt x="188" y="117"/>
                  </a:lnTo>
                  <a:lnTo>
                    <a:pt x="186" y="112"/>
                  </a:lnTo>
                  <a:lnTo>
                    <a:pt x="186" y="106"/>
                  </a:lnTo>
                  <a:lnTo>
                    <a:pt x="186" y="101"/>
                  </a:lnTo>
                  <a:lnTo>
                    <a:pt x="186" y="96"/>
                  </a:lnTo>
                  <a:lnTo>
                    <a:pt x="186" y="90"/>
                  </a:lnTo>
                  <a:lnTo>
                    <a:pt x="186" y="83"/>
                  </a:lnTo>
                  <a:lnTo>
                    <a:pt x="186" y="78"/>
                  </a:lnTo>
                  <a:lnTo>
                    <a:pt x="186" y="73"/>
                  </a:lnTo>
                  <a:lnTo>
                    <a:pt x="186" y="67"/>
                  </a:lnTo>
                  <a:lnTo>
                    <a:pt x="188" y="62"/>
                  </a:lnTo>
                  <a:lnTo>
                    <a:pt x="188" y="57"/>
                  </a:lnTo>
                  <a:lnTo>
                    <a:pt x="190" y="51"/>
                  </a:lnTo>
                  <a:lnTo>
                    <a:pt x="191" y="44"/>
                  </a:lnTo>
                  <a:lnTo>
                    <a:pt x="193" y="39"/>
                  </a:lnTo>
                  <a:lnTo>
                    <a:pt x="195" y="34"/>
                  </a:lnTo>
                  <a:lnTo>
                    <a:pt x="197" y="28"/>
                  </a:lnTo>
                  <a:lnTo>
                    <a:pt x="198" y="23"/>
                  </a:lnTo>
                  <a:lnTo>
                    <a:pt x="200" y="18"/>
                  </a:lnTo>
                  <a:lnTo>
                    <a:pt x="202" y="11"/>
                  </a:lnTo>
                  <a:lnTo>
                    <a:pt x="206" y="5"/>
                  </a:lnTo>
                  <a:lnTo>
                    <a:pt x="207" y="0"/>
                  </a:lnTo>
                  <a:lnTo>
                    <a:pt x="0" y="90"/>
                  </a:lnTo>
                  <a:close/>
                </a:path>
              </a:pathLst>
            </a:custGeom>
            <a:solidFill>
              <a:srgbClr val="FF6600"/>
            </a:solidFill>
            <a:ln w="9525">
              <a:noFill/>
              <a:round/>
              <a:headEnd/>
              <a:tailEnd/>
            </a:ln>
          </p:spPr>
          <p:txBody>
            <a:bodyPr/>
            <a:lstStyle/>
            <a:p>
              <a:endParaRPr lang="en-US"/>
            </a:p>
          </p:txBody>
        </p:sp>
      </p:grpSp>
    </p:spTree>
  </p:cSld>
  <p:clrMapOvr>
    <a:masterClrMapping/>
  </p:clrMapOvr>
  <p:transition/>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p:cNvSpPr/>
          <p:nvPr/>
        </p:nvSpPr>
        <p:spPr>
          <a:xfrm>
            <a:off x="522832" y="928670"/>
            <a:ext cx="8115300" cy="4588562"/>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54275"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54276"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54277"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54278"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54279" name="Rectangle 6"/>
          <p:cNvSpPr>
            <a:spLocks noGrp="1" noChangeArrowheads="1"/>
          </p:cNvSpPr>
          <p:nvPr>
            <p:ph type="title"/>
          </p:nvPr>
        </p:nvSpPr>
        <p:spPr>
          <a:xfrm>
            <a:off x="97604" y="197237"/>
            <a:ext cx="7453489" cy="536575"/>
          </a:xfrm>
        </p:spPr>
        <p:txBody>
          <a:bodyPr>
            <a:normAutofit/>
          </a:bodyPr>
          <a:lstStyle/>
          <a:p>
            <a:pPr eaLnBrk="1" hangingPunct="1">
              <a:lnSpc>
                <a:spcPct val="80000"/>
              </a:lnSpc>
            </a:pPr>
            <a:r>
              <a:rPr lang="en-US" dirty="0"/>
              <a:t> </a:t>
            </a:r>
            <a:r>
              <a:rPr lang="zh-CN" altLang="en-US" dirty="0"/>
              <a:t>逆规软性环曲面</a:t>
            </a:r>
            <a:r>
              <a:rPr lang="en-US" dirty="0"/>
              <a:t>: </a:t>
            </a:r>
          </a:p>
        </p:txBody>
      </p:sp>
      <p:sp>
        <p:nvSpPr>
          <p:cNvPr id="54287" name="Rectangle 15"/>
          <p:cNvSpPr>
            <a:spLocks noChangeArrowheads="1"/>
          </p:cNvSpPr>
          <p:nvPr/>
        </p:nvSpPr>
        <p:spPr bwMode="auto">
          <a:xfrm>
            <a:off x="428596" y="142852"/>
            <a:ext cx="6568722"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r>
              <a:rPr lang="en-US" sz="2800" dirty="0">
                <a:solidFill>
                  <a:schemeClr val="bg1"/>
                </a:solidFill>
                <a:latin typeface="Arial" pitchFamily="34" charset="0"/>
              </a:rPr>
              <a:t>  </a:t>
            </a:r>
            <a:r>
              <a:rPr lang="zh-CN" altLang="en-US" sz="2800" dirty="0">
                <a:solidFill>
                  <a:schemeClr val="bg1"/>
                </a:solidFill>
                <a:latin typeface="Arial" pitchFamily="34" charset="0"/>
              </a:rPr>
              <a:t>成品镜片</a:t>
            </a:r>
            <a:endParaRPr lang="en-US" sz="2800" dirty="0">
              <a:solidFill>
                <a:srgbClr val="FFFF00"/>
              </a:solidFill>
              <a:latin typeface="Arial" pitchFamily="34" charset="0"/>
            </a:endParaRPr>
          </a:p>
        </p:txBody>
      </p:sp>
      <p:grpSp>
        <p:nvGrpSpPr>
          <p:cNvPr id="2" name="Group 1"/>
          <p:cNvGrpSpPr/>
          <p:nvPr/>
        </p:nvGrpSpPr>
        <p:grpSpPr>
          <a:xfrm>
            <a:off x="847040" y="1069073"/>
            <a:ext cx="7413978" cy="4191005"/>
            <a:chOff x="1042782" y="1263633"/>
            <a:chExt cx="7413978" cy="4191005"/>
          </a:xfrm>
        </p:grpSpPr>
        <p:pic>
          <p:nvPicPr>
            <p:cNvPr id="54280" name="Picture 8"/>
            <p:cNvPicPr>
              <a:picLocks noChangeAspect="1" noChangeArrowheads="1"/>
            </p:cNvPicPr>
            <p:nvPr/>
          </p:nvPicPr>
          <p:blipFill>
            <a:blip r:embed="rId3" cstate="print"/>
            <a:srcRect/>
            <a:stretch>
              <a:fillRect/>
            </a:stretch>
          </p:blipFill>
          <p:spPr bwMode="auto">
            <a:xfrm>
              <a:off x="2764337" y="1309675"/>
              <a:ext cx="3908778" cy="4144963"/>
            </a:xfrm>
            <a:prstGeom prst="rect">
              <a:avLst/>
            </a:prstGeom>
            <a:noFill/>
            <a:ln w="9525">
              <a:noFill/>
              <a:miter lim="800000"/>
              <a:headEnd/>
              <a:tailEnd/>
            </a:ln>
          </p:spPr>
        </p:pic>
        <p:sp>
          <p:nvSpPr>
            <p:cNvPr id="54281" name="Text Box 9"/>
            <p:cNvSpPr txBox="1">
              <a:spLocks noChangeArrowheads="1"/>
            </p:cNvSpPr>
            <p:nvPr/>
          </p:nvSpPr>
          <p:spPr bwMode="auto">
            <a:xfrm>
              <a:off x="2726236" y="3271821"/>
              <a:ext cx="325730" cy="369332"/>
            </a:xfrm>
            <a:prstGeom prst="rect">
              <a:avLst/>
            </a:prstGeom>
            <a:noFill/>
            <a:ln w="9525">
              <a:noFill/>
              <a:miter lim="800000"/>
              <a:headEnd/>
              <a:tailEnd/>
            </a:ln>
          </p:spPr>
          <p:txBody>
            <a:bodyPr wrap="none">
              <a:spAutoFit/>
            </a:bodyPr>
            <a:lstStyle/>
            <a:p>
              <a:pPr algn="ctr" defTabSz="762000" eaLnBrk="0" hangingPunct="0"/>
              <a:r>
                <a:rPr lang="en-US" b="1">
                  <a:latin typeface="Arial" pitchFamily="34" charset="0"/>
                </a:rPr>
                <a:t>T</a:t>
              </a:r>
            </a:p>
          </p:txBody>
        </p:sp>
        <p:sp>
          <p:nvSpPr>
            <p:cNvPr id="54282" name="Text Box 10"/>
            <p:cNvSpPr txBox="1">
              <a:spLocks noChangeArrowheads="1"/>
            </p:cNvSpPr>
            <p:nvPr/>
          </p:nvSpPr>
          <p:spPr bwMode="auto">
            <a:xfrm>
              <a:off x="6331626" y="3274996"/>
              <a:ext cx="325730" cy="369332"/>
            </a:xfrm>
            <a:prstGeom prst="rect">
              <a:avLst/>
            </a:prstGeom>
            <a:noFill/>
            <a:ln w="9525">
              <a:noFill/>
              <a:miter lim="800000"/>
              <a:headEnd/>
              <a:tailEnd/>
            </a:ln>
          </p:spPr>
          <p:txBody>
            <a:bodyPr wrap="none">
              <a:spAutoFit/>
            </a:bodyPr>
            <a:lstStyle/>
            <a:p>
              <a:pPr algn="ctr" defTabSz="762000" eaLnBrk="0" hangingPunct="0"/>
              <a:r>
                <a:rPr lang="en-US" b="1">
                  <a:latin typeface="Arial" pitchFamily="34" charset="0"/>
                </a:rPr>
                <a:t>T</a:t>
              </a:r>
            </a:p>
          </p:txBody>
        </p:sp>
        <p:sp>
          <p:nvSpPr>
            <p:cNvPr id="54283" name="Text Box 11"/>
            <p:cNvSpPr txBox="1">
              <a:spLocks noChangeArrowheads="1"/>
            </p:cNvSpPr>
            <p:nvPr/>
          </p:nvSpPr>
          <p:spPr bwMode="auto">
            <a:xfrm>
              <a:off x="4577614" y="1331895"/>
              <a:ext cx="261610" cy="369332"/>
            </a:xfrm>
            <a:prstGeom prst="rect">
              <a:avLst/>
            </a:prstGeom>
            <a:noFill/>
            <a:ln w="9525">
              <a:noFill/>
              <a:miter lim="800000"/>
              <a:headEnd/>
              <a:tailEnd/>
            </a:ln>
          </p:spPr>
          <p:txBody>
            <a:bodyPr wrap="none">
              <a:spAutoFit/>
            </a:bodyPr>
            <a:lstStyle/>
            <a:p>
              <a:pPr algn="ctr" defTabSz="762000" eaLnBrk="0" hangingPunct="0"/>
              <a:r>
                <a:rPr lang="en-US" b="1" i="1">
                  <a:latin typeface="Arial" pitchFamily="34" charset="0"/>
                </a:rPr>
                <a:t>t</a:t>
              </a:r>
            </a:p>
          </p:txBody>
        </p:sp>
        <p:sp>
          <p:nvSpPr>
            <p:cNvPr id="54284" name="Text Box 12"/>
            <p:cNvSpPr txBox="1">
              <a:spLocks noChangeArrowheads="1"/>
            </p:cNvSpPr>
            <p:nvPr/>
          </p:nvSpPr>
          <p:spPr bwMode="auto">
            <a:xfrm>
              <a:off x="1042782" y="1639874"/>
              <a:ext cx="2098652" cy="461665"/>
            </a:xfrm>
            <a:prstGeom prst="rect">
              <a:avLst/>
            </a:prstGeom>
            <a:noFill/>
            <a:ln w="9525">
              <a:noFill/>
              <a:miter lim="800000"/>
              <a:headEnd/>
              <a:tailEnd/>
            </a:ln>
          </p:spPr>
          <p:txBody>
            <a:bodyPr wrap="none">
              <a:spAutoFit/>
            </a:bodyPr>
            <a:lstStyle/>
            <a:p>
              <a:pPr algn="ctr" defTabSz="762000" eaLnBrk="0" hangingPunct="0"/>
              <a:r>
                <a:rPr lang="en-US" sz="2400">
                  <a:latin typeface="Arial" pitchFamily="34" charset="0"/>
                </a:rPr>
                <a:t>PI / -2.00 x 90</a:t>
              </a:r>
            </a:p>
          </p:txBody>
        </p:sp>
        <p:sp>
          <p:nvSpPr>
            <p:cNvPr id="54285" name="Text Box 13"/>
            <p:cNvSpPr txBox="1">
              <a:spLocks noChangeArrowheads="1"/>
            </p:cNvSpPr>
            <p:nvPr/>
          </p:nvSpPr>
          <p:spPr bwMode="auto">
            <a:xfrm>
              <a:off x="4629828" y="4838683"/>
              <a:ext cx="261610" cy="369332"/>
            </a:xfrm>
            <a:prstGeom prst="rect">
              <a:avLst/>
            </a:prstGeom>
            <a:noFill/>
            <a:ln w="9525">
              <a:noFill/>
              <a:miter lim="800000"/>
              <a:headEnd/>
              <a:tailEnd/>
            </a:ln>
          </p:spPr>
          <p:txBody>
            <a:bodyPr wrap="none">
              <a:spAutoFit/>
            </a:bodyPr>
            <a:lstStyle/>
            <a:p>
              <a:pPr algn="ctr" defTabSz="762000" eaLnBrk="0" hangingPunct="0"/>
              <a:r>
                <a:rPr lang="en-US" b="1" i="1">
                  <a:latin typeface="Arial" pitchFamily="34" charset="0"/>
                </a:rPr>
                <a:t>t</a:t>
              </a:r>
            </a:p>
          </p:txBody>
        </p:sp>
        <p:sp>
          <p:nvSpPr>
            <p:cNvPr id="54286" name="Text Box 14"/>
            <p:cNvSpPr txBox="1">
              <a:spLocks noChangeArrowheads="1"/>
            </p:cNvSpPr>
            <p:nvPr/>
          </p:nvSpPr>
          <p:spPr bwMode="auto">
            <a:xfrm>
              <a:off x="6650670" y="1639874"/>
              <a:ext cx="1107997" cy="461665"/>
            </a:xfrm>
            <a:prstGeom prst="rect">
              <a:avLst/>
            </a:prstGeom>
            <a:noFill/>
            <a:ln w="9525">
              <a:noFill/>
              <a:miter lim="800000"/>
              <a:headEnd/>
              <a:tailEnd/>
            </a:ln>
          </p:spPr>
          <p:txBody>
            <a:bodyPr wrap="none">
              <a:spAutoFit/>
            </a:bodyPr>
            <a:lstStyle/>
            <a:p>
              <a:pPr algn="ctr" defTabSz="762000" eaLnBrk="0" hangingPunct="0"/>
              <a:r>
                <a:rPr lang="zh-CN" altLang="en-US" sz="2400" dirty="0">
                  <a:latin typeface="Arial" pitchFamily="34" charset="0"/>
                </a:rPr>
                <a:t>稳定性</a:t>
              </a:r>
              <a:endParaRPr lang="en-US" sz="2400" dirty="0">
                <a:latin typeface="Arial" pitchFamily="34" charset="0"/>
              </a:endParaRPr>
            </a:p>
          </p:txBody>
        </p:sp>
        <p:sp>
          <p:nvSpPr>
            <p:cNvPr id="54288" name="Freeform 16"/>
            <p:cNvSpPr>
              <a:spLocks/>
            </p:cNvSpPr>
            <p:nvPr/>
          </p:nvSpPr>
          <p:spPr bwMode="auto">
            <a:xfrm>
              <a:off x="7944526" y="1263633"/>
              <a:ext cx="512234" cy="698500"/>
            </a:xfrm>
            <a:custGeom>
              <a:avLst/>
              <a:gdLst>
                <a:gd name="T0" fmla="*/ 0 w 363"/>
                <a:gd name="T1" fmla="*/ 2147483647 h 440"/>
                <a:gd name="T2" fmla="*/ 2147483647 w 363"/>
                <a:gd name="T3" fmla="*/ 2147483647 h 440"/>
                <a:gd name="T4" fmla="*/ 2147483647 w 363"/>
                <a:gd name="T5" fmla="*/ 0 h 440"/>
                <a:gd name="T6" fmla="*/ 2147483647 w 363"/>
                <a:gd name="T7" fmla="*/ 2147483647 h 440"/>
                <a:gd name="T8" fmla="*/ 0 w 363"/>
                <a:gd name="T9" fmla="*/ 2147483647 h 440"/>
                <a:gd name="T10" fmla="*/ 0 60000 65536"/>
                <a:gd name="T11" fmla="*/ 0 60000 65536"/>
                <a:gd name="T12" fmla="*/ 0 60000 65536"/>
                <a:gd name="T13" fmla="*/ 0 60000 65536"/>
                <a:gd name="T14" fmla="*/ 0 60000 65536"/>
                <a:gd name="T15" fmla="*/ 0 w 363"/>
                <a:gd name="T16" fmla="*/ 0 h 440"/>
                <a:gd name="T17" fmla="*/ 363 w 363"/>
                <a:gd name="T18" fmla="*/ 440 h 440"/>
              </a:gdLst>
              <a:ahLst/>
              <a:cxnLst>
                <a:cxn ang="T10">
                  <a:pos x="T0" y="T1"/>
                </a:cxn>
                <a:cxn ang="T11">
                  <a:pos x="T2" y="T3"/>
                </a:cxn>
                <a:cxn ang="T12">
                  <a:pos x="T4" y="T5"/>
                </a:cxn>
                <a:cxn ang="T13">
                  <a:pos x="T6" y="T7"/>
                </a:cxn>
                <a:cxn ang="T14">
                  <a:pos x="T8" y="T9"/>
                </a:cxn>
              </a:cxnLst>
              <a:rect l="T15" t="T16" r="T17" b="T18"/>
              <a:pathLst>
                <a:path w="363" h="440">
                  <a:moveTo>
                    <a:pt x="0" y="331"/>
                  </a:moveTo>
                  <a:lnTo>
                    <a:pt x="109" y="440"/>
                  </a:lnTo>
                  <a:lnTo>
                    <a:pt x="363" y="0"/>
                  </a:lnTo>
                  <a:lnTo>
                    <a:pt x="100" y="385"/>
                  </a:lnTo>
                  <a:lnTo>
                    <a:pt x="0" y="331"/>
                  </a:lnTo>
                  <a:close/>
                </a:path>
              </a:pathLst>
            </a:custGeom>
            <a:solidFill>
              <a:schemeClr val="hlink"/>
            </a:solidFill>
            <a:ln w="9525">
              <a:solidFill>
                <a:srgbClr val="FFFFFF"/>
              </a:solidFill>
              <a:round/>
              <a:headEnd/>
              <a:tailEnd/>
            </a:ln>
          </p:spPr>
          <p:txBody>
            <a:bodyPr wrap="none" anchor="ctr"/>
            <a:lstStyle/>
            <a:p>
              <a:endParaRPr lang="en-US"/>
            </a:p>
          </p:txBody>
        </p:sp>
      </p:grpSp>
    </p:spTree>
  </p:cSld>
  <p:clrMapOvr>
    <a:masterClrMapping/>
  </p:clrMapOvr>
  <p:transition/>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 name="Rectangle 273"/>
          <p:cNvSpPr/>
          <p:nvPr/>
        </p:nvSpPr>
        <p:spPr>
          <a:xfrm>
            <a:off x="1182963" y="877905"/>
            <a:ext cx="6773333" cy="5122863"/>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55299" name="Rectangle 2"/>
          <p:cNvSpPr>
            <a:spLocks noChangeArrowheads="1"/>
          </p:cNvSpPr>
          <p:nvPr/>
        </p:nvSpPr>
        <p:spPr bwMode="auto">
          <a:xfrm>
            <a:off x="311856"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55300" name="Rectangle 3"/>
          <p:cNvSpPr>
            <a:spLocks noChangeArrowheads="1"/>
          </p:cNvSpPr>
          <p:nvPr/>
        </p:nvSpPr>
        <p:spPr bwMode="auto">
          <a:xfrm>
            <a:off x="2750256"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55301" name="Rectangle 4"/>
          <p:cNvSpPr>
            <a:spLocks noChangeArrowheads="1"/>
          </p:cNvSpPr>
          <p:nvPr/>
        </p:nvSpPr>
        <p:spPr bwMode="auto">
          <a:xfrm>
            <a:off x="311856"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55302" name="Rectangle 5"/>
          <p:cNvSpPr>
            <a:spLocks noChangeArrowheads="1"/>
          </p:cNvSpPr>
          <p:nvPr/>
        </p:nvSpPr>
        <p:spPr bwMode="auto">
          <a:xfrm>
            <a:off x="2750256"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55303" name="Rectangle 6"/>
          <p:cNvSpPr>
            <a:spLocks noGrp="1" noChangeArrowheads="1"/>
          </p:cNvSpPr>
          <p:nvPr>
            <p:ph type="title"/>
          </p:nvPr>
        </p:nvSpPr>
        <p:spPr>
          <a:xfrm>
            <a:off x="0" y="197237"/>
            <a:ext cx="6412089" cy="536575"/>
          </a:xfrm>
        </p:spPr>
        <p:txBody>
          <a:bodyPr>
            <a:normAutofit/>
          </a:bodyPr>
          <a:lstStyle/>
          <a:p>
            <a:pPr eaLnBrk="1" hangingPunct="1">
              <a:lnSpc>
                <a:spcPct val="80000"/>
              </a:lnSpc>
            </a:pPr>
            <a:r>
              <a:rPr lang="en-US" dirty="0"/>
              <a:t>  </a:t>
            </a:r>
            <a:r>
              <a:rPr lang="zh-CN" altLang="en-US" dirty="0"/>
              <a:t>斜轴环曲面</a:t>
            </a:r>
            <a:endParaRPr lang="en-US" dirty="0"/>
          </a:p>
        </p:txBody>
      </p:sp>
      <p:grpSp>
        <p:nvGrpSpPr>
          <p:cNvPr id="2" name="Group 1"/>
          <p:cNvGrpSpPr/>
          <p:nvPr/>
        </p:nvGrpSpPr>
        <p:grpSpPr>
          <a:xfrm>
            <a:off x="1619672" y="908720"/>
            <a:ext cx="5893131" cy="4948232"/>
            <a:chOff x="2078567" y="952518"/>
            <a:chExt cx="5893131" cy="4948232"/>
          </a:xfrm>
        </p:grpSpPr>
        <p:sp>
          <p:nvSpPr>
            <p:cNvPr id="55304" name="Freeform 9"/>
            <p:cNvSpPr>
              <a:spLocks/>
            </p:cNvSpPr>
            <p:nvPr/>
          </p:nvSpPr>
          <p:spPr bwMode="auto">
            <a:xfrm>
              <a:off x="2956278" y="2706700"/>
              <a:ext cx="90311" cy="101600"/>
            </a:xfrm>
            <a:custGeom>
              <a:avLst/>
              <a:gdLst>
                <a:gd name="T0" fmla="*/ 2147483647 w 64"/>
                <a:gd name="T1" fmla="*/ 2147483647 h 64"/>
                <a:gd name="T2" fmla="*/ 0 w 64"/>
                <a:gd name="T3" fmla="*/ 2147483647 h 64"/>
                <a:gd name="T4" fmla="*/ 2147483647 w 64"/>
                <a:gd name="T5" fmla="*/ 0 h 64"/>
                <a:gd name="T6" fmla="*/ 2147483647 w 64"/>
                <a:gd name="T7" fmla="*/ 2147483647 h 64"/>
                <a:gd name="T8" fmla="*/ 2147483647 w 64"/>
                <a:gd name="T9" fmla="*/ 2147483647 h 64"/>
                <a:gd name="T10" fmla="*/ 0 60000 65536"/>
                <a:gd name="T11" fmla="*/ 0 60000 65536"/>
                <a:gd name="T12" fmla="*/ 0 60000 65536"/>
                <a:gd name="T13" fmla="*/ 0 60000 65536"/>
                <a:gd name="T14" fmla="*/ 0 60000 65536"/>
                <a:gd name="T15" fmla="*/ 0 w 64"/>
                <a:gd name="T16" fmla="*/ 0 h 64"/>
                <a:gd name="T17" fmla="*/ 64 w 64"/>
                <a:gd name="T18" fmla="*/ 64 h 64"/>
              </a:gdLst>
              <a:ahLst/>
              <a:cxnLst>
                <a:cxn ang="T10">
                  <a:pos x="T0" y="T1"/>
                </a:cxn>
                <a:cxn ang="T11">
                  <a:pos x="T2" y="T3"/>
                </a:cxn>
                <a:cxn ang="T12">
                  <a:pos x="T4" y="T5"/>
                </a:cxn>
                <a:cxn ang="T13">
                  <a:pos x="T6" y="T7"/>
                </a:cxn>
                <a:cxn ang="T14">
                  <a:pos x="T8" y="T9"/>
                </a:cxn>
              </a:cxnLst>
              <a:rect l="T15" t="T16" r="T17" b="T18"/>
              <a:pathLst>
                <a:path w="64" h="64">
                  <a:moveTo>
                    <a:pt x="11" y="64"/>
                  </a:moveTo>
                  <a:lnTo>
                    <a:pt x="0" y="55"/>
                  </a:lnTo>
                  <a:lnTo>
                    <a:pt x="53" y="0"/>
                  </a:lnTo>
                  <a:lnTo>
                    <a:pt x="64" y="9"/>
                  </a:lnTo>
                  <a:lnTo>
                    <a:pt x="11" y="64"/>
                  </a:lnTo>
                  <a:close/>
                </a:path>
              </a:pathLst>
            </a:custGeom>
            <a:solidFill>
              <a:schemeClr val="hlink"/>
            </a:solidFill>
            <a:ln w="9525">
              <a:noFill/>
              <a:round/>
              <a:headEnd/>
              <a:tailEnd/>
            </a:ln>
          </p:spPr>
          <p:txBody>
            <a:bodyPr/>
            <a:lstStyle/>
            <a:p>
              <a:endParaRPr lang="en-US"/>
            </a:p>
          </p:txBody>
        </p:sp>
        <p:sp>
          <p:nvSpPr>
            <p:cNvPr id="55305" name="Freeform 10"/>
            <p:cNvSpPr>
              <a:spLocks/>
            </p:cNvSpPr>
            <p:nvPr/>
          </p:nvSpPr>
          <p:spPr bwMode="auto">
            <a:xfrm>
              <a:off x="2956278" y="2706700"/>
              <a:ext cx="90311" cy="101600"/>
            </a:xfrm>
            <a:custGeom>
              <a:avLst/>
              <a:gdLst>
                <a:gd name="T0" fmla="*/ 2147483647 w 64"/>
                <a:gd name="T1" fmla="*/ 2147483647 h 64"/>
                <a:gd name="T2" fmla="*/ 0 w 64"/>
                <a:gd name="T3" fmla="*/ 2147483647 h 64"/>
                <a:gd name="T4" fmla="*/ 2147483647 w 64"/>
                <a:gd name="T5" fmla="*/ 0 h 64"/>
                <a:gd name="T6" fmla="*/ 2147483647 w 64"/>
                <a:gd name="T7" fmla="*/ 2147483647 h 64"/>
                <a:gd name="T8" fmla="*/ 0 60000 65536"/>
                <a:gd name="T9" fmla="*/ 0 60000 65536"/>
                <a:gd name="T10" fmla="*/ 0 60000 65536"/>
                <a:gd name="T11" fmla="*/ 0 60000 65536"/>
                <a:gd name="T12" fmla="*/ 0 w 64"/>
                <a:gd name="T13" fmla="*/ 0 h 64"/>
                <a:gd name="T14" fmla="*/ 64 w 64"/>
                <a:gd name="T15" fmla="*/ 64 h 64"/>
              </a:gdLst>
              <a:ahLst/>
              <a:cxnLst>
                <a:cxn ang="T8">
                  <a:pos x="T0" y="T1"/>
                </a:cxn>
                <a:cxn ang="T9">
                  <a:pos x="T2" y="T3"/>
                </a:cxn>
                <a:cxn ang="T10">
                  <a:pos x="T4" y="T5"/>
                </a:cxn>
                <a:cxn ang="T11">
                  <a:pos x="T6" y="T7"/>
                </a:cxn>
              </a:cxnLst>
              <a:rect l="T12" t="T13" r="T14" b="T15"/>
              <a:pathLst>
                <a:path w="64" h="64">
                  <a:moveTo>
                    <a:pt x="11" y="64"/>
                  </a:moveTo>
                  <a:lnTo>
                    <a:pt x="0" y="55"/>
                  </a:lnTo>
                  <a:lnTo>
                    <a:pt x="53" y="0"/>
                  </a:lnTo>
                  <a:lnTo>
                    <a:pt x="64" y="9"/>
                  </a:lnTo>
                </a:path>
              </a:pathLst>
            </a:custGeom>
            <a:solidFill>
              <a:schemeClr val="hlink"/>
            </a:solidFill>
            <a:ln w="3175">
              <a:noFill/>
              <a:round/>
              <a:headEnd/>
              <a:tailEnd/>
            </a:ln>
          </p:spPr>
          <p:txBody>
            <a:bodyPr/>
            <a:lstStyle/>
            <a:p>
              <a:endParaRPr lang="en-US"/>
            </a:p>
          </p:txBody>
        </p:sp>
        <p:sp>
          <p:nvSpPr>
            <p:cNvPr id="55306" name="Freeform 11"/>
            <p:cNvSpPr>
              <a:spLocks/>
            </p:cNvSpPr>
            <p:nvPr/>
          </p:nvSpPr>
          <p:spPr bwMode="auto">
            <a:xfrm>
              <a:off x="3551769" y="2017730"/>
              <a:ext cx="88900" cy="100013"/>
            </a:xfrm>
            <a:custGeom>
              <a:avLst/>
              <a:gdLst>
                <a:gd name="T0" fmla="*/ 2147483647 w 63"/>
                <a:gd name="T1" fmla="*/ 2147483647 h 63"/>
                <a:gd name="T2" fmla="*/ 0 w 63"/>
                <a:gd name="T3" fmla="*/ 2147483647 h 63"/>
                <a:gd name="T4" fmla="*/ 2147483647 w 63"/>
                <a:gd name="T5" fmla="*/ 0 h 63"/>
                <a:gd name="T6" fmla="*/ 2147483647 w 63"/>
                <a:gd name="T7" fmla="*/ 2147483647 h 63"/>
                <a:gd name="T8" fmla="*/ 2147483647 w 63"/>
                <a:gd name="T9" fmla="*/ 2147483647 h 63"/>
                <a:gd name="T10" fmla="*/ 0 60000 65536"/>
                <a:gd name="T11" fmla="*/ 0 60000 65536"/>
                <a:gd name="T12" fmla="*/ 0 60000 65536"/>
                <a:gd name="T13" fmla="*/ 0 60000 65536"/>
                <a:gd name="T14" fmla="*/ 0 60000 65536"/>
                <a:gd name="T15" fmla="*/ 0 w 63"/>
                <a:gd name="T16" fmla="*/ 0 h 63"/>
                <a:gd name="T17" fmla="*/ 63 w 63"/>
                <a:gd name="T18" fmla="*/ 63 h 63"/>
              </a:gdLst>
              <a:ahLst/>
              <a:cxnLst>
                <a:cxn ang="T10">
                  <a:pos x="T0" y="T1"/>
                </a:cxn>
                <a:cxn ang="T11">
                  <a:pos x="T2" y="T3"/>
                </a:cxn>
                <a:cxn ang="T12">
                  <a:pos x="T4" y="T5"/>
                </a:cxn>
                <a:cxn ang="T13">
                  <a:pos x="T6" y="T7"/>
                </a:cxn>
                <a:cxn ang="T14">
                  <a:pos x="T8" y="T9"/>
                </a:cxn>
              </a:cxnLst>
              <a:rect l="T15" t="T16" r="T17" b="T18"/>
              <a:pathLst>
                <a:path w="63" h="63">
                  <a:moveTo>
                    <a:pt x="11" y="63"/>
                  </a:moveTo>
                  <a:lnTo>
                    <a:pt x="0" y="53"/>
                  </a:lnTo>
                  <a:lnTo>
                    <a:pt x="52" y="0"/>
                  </a:lnTo>
                  <a:lnTo>
                    <a:pt x="63" y="9"/>
                  </a:lnTo>
                  <a:lnTo>
                    <a:pt x="11" y="63"/>
                  </a:lnTo>
                  <a:close/>
                </a:path>
              </a:pathLst>
            </a:custGeom>
            <a:solidFill>
              <a:srgbClr val="FFFFFF"/>
            </a:solidFill>
            <a:ln w="9525">
              <a:noFill/>
              <a:round/>
              <a:headEnd/>
              <a:tailEnd/>
            </a:ln>
          </p:spPr>
          <p:txBody>
            <a:bodyPr/>
            <a:lstStyle/>
            <a:p>
              <a:endParaRPr lang="en-US"/>
            </a:p>
          </p:txBody>
        </p:sp>
        <p:sp>
          <p:nvSpPr>
            <p:cNvPr id="55307" name="Freeform 12"/>
            <p:cNvSpPr>
              <a:spLocks/>
            </p:cNvSpPr>
            <p:nvPr/>
          </p:nvSpPr>
          <p:spPr bwMode="auto">
            <a:xfrm>
              <a:off x="3551769" y="2017730"/>
              <a:ext cx="88900" cy="100013"/>
            </a:xfrm>
            <a:custGeom>
              <a:avLst/>
              <a:gdLst>
                <a:gd name="T0" fmla="*/ 2147483647 w 63"/>
                <a:gd name="T1" fmla="*/ 2147483647 h 63"/>
                <a:gd name="T2" fmla="*/ 0 w 63"/>
                <a:gd name="T3" fmla="*/ 2147483647 h 63"/>
                <a:gd name="T4" fmla="*/ 2147483647 w 63"/>
                <a:gd name="T5" fmla="*/ 0 h 63"/>
                <a:gd name="T6" fmla="*/ 2147483647 w 63"/>
                <a:gd name="T7" fmla="*/ 2147483647 h 63"/>
                <a:gd name="T8" fmla="*/ 0 60000 65536"/>
                <a:gd name="T9" fmla="*/ 0 60000 65536"/>
                <a:gd name="T10" fmla="*/ 0 60000 65536"/>
                <a:gd name="T11" fmla="*/ 0 60000 65536"/>
                <a:gd name="T12" fmla="*/ 0 w 63"/>
                <a:gd name="T13" fmla="*/ 0 h 63"/>
                <a:gd name="T14" fmla="*/ 63 w 63"/>
                <a:gd name="T15" fmla="*/ 63 h 63"/>
              </a:gdLst>
              <a:ahLst/>
              <a:cxnLst>
                <a:cxn ang="T8">
                  <a:pos x="T0" y="T1"/>
                </a:cxn>
                <a:cxn ang="T9">
                  <a:pos x="T2" y="T3"/>
                </a:cxn>
                <a:cxn ang="T10">
                  <a:pos x="T4" y="T5"/>
                </a:cxn>
                <a:cxn ang="T11">
                  <a:pos x="T6" y="T7"/>
                </a:cxn>
              </a:cxnLst>
              <a:rect l="T12" t="T13" r="T14" b="T15"/>
              <a:pathLst>
                <a:path w="63" h="63">
                  <a:moveTo>
                    <a:pt x="11" y="63"/>
                  </a:moveTo>
                  <a:lnTo>
                    <a:pt x="0" y="53"/>
                  </a:lnTo>
                  <a:lnTo>
                    <a:pt x="52" y="0"/>
                  </a:lnTo>
                  <a:lnTo>
                    <a:pt x="63" y="9"/>
                  </a:lnTo>
                </a:path>
              </a:pathLst>
            </a:custGeom>
            <a:noFill/>
            <a:ln w="3175">
              <a:solidFill>
                <a:srgbClr val="FFFFFF"/>
              </a:solidFill>
              <a:round/>
              <a:headEnd/>
              <a:tailEnd/>
            </a:ln>
          </p:spPr>
          <p:txBody>
            <a:bodyPr/>
            <a:lstStyle/>
            <a:p>
              <a:endParaRPr lang="en-US"/>
            </a:p>
          </p:txBody>
        </p:sp>
        <p:sp>
          <p:nvSpPr>
            <p:cNvPr id="55308" name="Freeform 13"/>
            <p:cNvSpPr>
              <a:spLocks/>
            </p:cNvSpPr>
            <p:nvPr/>
          </p:nvSpPr>
          <p:spPr bwMode="auto">
            <a:xfrm>
              <a:off x="3403602" y="2187593"/>
              <a:ext cx="88900" cy="103187"/>
            </a:xfrm>
            <a:custGeom>
              <a:avLst/>
              <a:gdLst>
                <a:gd name="T0" fmla="*/ 2147483647 w 63"/>
                <a:gd name="T1" fmla="*/ 2147483647 h 65"/>
                <a:gd name="T2" fmla="*/ 0 w 63"/>
                <a:gd name="T3" fmla="*/ 2147483647 h 65"/>
                <a:gd name="T4" fmla="*/ 2147483647 w 63"/>
                <a:gd name="T5" fmla="*/ 0 h 65"/>
                <a:gd name="T6" fmla="*/ 2147483647 w 63"/>
                <a:gd name="T7" fmla="*/ 2147483647 h 65"/>
                <a:gd name="T8" fmla="*/ 2147483647 w 63"/>
                <a:gd name="T9" fmla="*/ 2147483647 h 65"/>
                <a:gd name="T10" fmla="*/ 0 60000 65536"/>
                <a:gd name="T11" fmla="*/ 0 60000 65536"/>
                <a:gd name="T12" fmla="*/ 0 60000 65536"/>
                <a:gd name="T13" fmla="*/ 0 60000 65536"/>
                <a:gd name="T14" fmla="*/ 0 60000 65536"/>
                <a:gd name="T15" fmla="*/ 0 w 63"/>
                <a:gd name="T16" fmla="*/ 0 h 65"/>
                <a:gd name="T17" fmla="*/ 63 w 63"/>
                <a:gd name="T18" fmla="*/ 65 h 65"/>
              </a:gdLst>
              <a:ahLst/>
              <a:cxnLst>
                <a:cxn ang="T10">
                  <a:pos x="T0" y="T1"/>
                </a:cxn>
                <a:cxn ang="T11">
                  <a:pos x="T2" y="T3"/>
                </a:cxn>
                <a:cxn ang="T12">
                  <a:pos x="T4" y="T5"/>
                </a:cxn>
                <a:cxn ang="T13">
                  <a:pos x="T6" y="T7"/>
                </a:cxn>
                <a:cxn ang="T14">
                  <a:pos x="T8" y="T9"/>
                </a:cxn>
              </a:cxnLst>
              <a:rect l="T15" t="T16" r="T17" b="T18"/>
              <a:pathLst>
                <a:path w="63" h="65">
                  <a:moveTo>
                    <a:pt x="11" y="65"/>
                  </a:moveTo>
                  <a:lnTo>
                    <a:pt x="0" y="54"/>
                  </a:lnTo>
                  <a:lnTo>
                    <a:pt x="52" y="0"/>
                  </a:lnTo>
                  <a:lnTo>
                    <a:pt x="63" y="11"/>
                  </a:lnTo>
                  <a:lnTo>
                    <a:pt x="11" y="65"/>
                  </a:lnTo>
                  <a:close/>
                </a:path>
              </a:pathLst>
            </a:custGeom>
            <a:solidFill>
              <a:srgbClr val="FFFFFF"/>
            </a:solidFill>
            <a:ln w="9525">
              <a:noFill/>
              <a:round/>
              <a:headEnd/>
              <a:tailEnd/>
            </a:ln>
          </p:spPr>
          <p:txBody>
            <a:bodyPr/>
            <a:lstStyle/>
            <a:p>
              <a:endParaRPr lang="en-US"/>
            </a:p>
          </p:txBody>
        </p:sp>
        <p:sp>
          <p:nvSpPr>
            <p:cNvPr id="55309" name="Freeform 14"/>
            <p:cNvSpPr>
              <a:spLocks/>
            </p:cNvSpPr>
            <p:nvPr/>
          </p:nvSpPr>
          <p:spPr bwMode="auto">
            <a:xfrm>
              <a:off x="3403602" y="2187593"/>
              <a:ext cx="88900" cy="103187"/>
            </a:xfrm>
            <a:custGeom>
              <a:avLst/>
              <a:gdLst>
                <a:gd name="T0" fmla="*/ 2147483647 w 63"/>
                <a:gd name="T1" fmla="*/ 2147483647 h 65"/>
                <a:gd name="T2" fmla="*/ 0 w 63"/>
                <a:gd name="T3" fmla="*/ 2147483647 h 65"/>
                <a:gd name="T4" fmla="*/ 2147483647 w 63"/>
                <a:gd name="T5" fmla="*/ 0 h 65"/>
                <a:gd name="T6" fmla="*/ 2147483647 w 63"/>
                <a:gd name="T7" fmla="*/ 2147483647 h 65"/>
                <a:gd name="T8" fmla="*/ 0 60000 65536"/>
                <a:gd name="T9" fmla="*/ 0 60000 65536"/>
                <a:gd name="T10" fmla="*/ 0 60000 65536"/>
                <a:gd name="T11" fmla="*/ 0 60000 65536"/>
                <a:gd name="T12" fmla="*/ 0 w 63"/>
                <a:gd name="T13" fmla="*/ 0 h 65"/>
                <a:gd name="T14" fmla="*/ 63 w 63"/>
                <a:gd name="T15" fmla="*/ 65 h 65"/>
              </a:gdLst>
              <a:ahLst/>
              <a:cxnLst>
                <a:cxn ang="T8">
                  <a:pos x="T0" y="T1"/>
                </a:cxn>
                <a:cxn ang="T9">
                  <a:pos x="T2" y="T3"/>
                </a:cxn>
                <a:cxn ang="T10">
                  <a:pos x="T4" y="T5"/>
                </a:cxn>
                <a:cxn ang="T11">
                  <a:pos x="T6" y="T7"/>
                </a:cxn>
              </a:cxnLst>
              <a:rect l="T12" t="T13" r="T14" b="T15"/>
              <a:pathLst>
                <a:path w="63" h="65">
                  <a:moveTo>
                    <a:pt x="11" y="65"/>
                  </a:moveTo>
                  <a:lnTo>
                    <a:pt x="0" y="54"/>
                  </a:lnTo>
                  <a:lnTo>
                    <a:pt x="52" y="0"/>
                  </a:lnTo>
                  <a:lnTo>
                    <a:pt x="63" y="11"/>
                  </a:lnTo>
                </a:path>
              </a:pathLst>
            </a:custGeom>
            <a:noFill/>
            <a:ln w="3175">
              <a:solidFill>
                <a:srgbClr val="FFFFFF"/>
              </a:solidFill>
              <a:round/>
              <a:headEnd/>
              <a:tailEnd/>
            </a:ln>
          </p:spPr>
          <p:txBody>
            <a:bodyPr/>
            <a:lstStyle/>
            <a:p>
              <a:endParaRPr lang="en-US"/>
            </a:p>
          </p:txBody>
        </p:sp>
        <p:sp>
          <p:nvSpPr>
            <p:cNvPr id="55310" name="Freeform 15"/>
            <p:cNvSpPr>
              <a:spLocks/>
            </p:cNvSpPr>
            <p:nvPr/>
          </p:nvSpPr>
          <p:spPr bwMode="auto">
            <a:xfrm>
              <a:off x="3252611" y="2359043"/>
              <a:ext cx="88900" cy="104775"/>
            </a:xfrm>
            <a:custGeom>
              <a:avLst/>
              <a:gdLst>
                <a:gd name="T0" fmla="*/ 2147483647 w 63"/>
                <a:gd name="T1" fmla="*/ 2147483647 h 66"/>
                <a:gd name="T2" fmla="*/ 0 w 63"/>
                <a:gd name="T3" fmla="*/ 2147483647 h 66"/>
                <a:gd name="T4" fmla="*/ 2147483647 w 63"/>
                <a:gd name="T5" fmla="*/ 0 h 66"/>
                <a:gd name="T6" fmla="*/ 2147483647 w 63"/>
                <a:gd name="T7" fmla="*/ 2147483647 h 66"/>
                <a:gd name="T8" fmla="*/ 2147483647 w 63"/>
                <a:gd name="T9" fmla="*/ 2147483647 h 66"/>
                <a:gd name="T10" fmla="*/ 0 60000 65536"/>
                <a:gd name="T11" fmla="*/ 0 60000 65536"/>
                <a:gd name="T12" fmla="*/ 0 60000 65536"/>
                <a:gd name="T13" fmla="*/ 0 60000 65536"/>
                <a:gd name="T14" fmla="*/ 0 60000 65536"/>
                <a:gd name="T15" fmla="*/ 0 w 63"/>
                <a:gd name="T16" fmla="*/ 0 h 66"/>
                <a:gd name="T17" fmla="*/ 63 w 63"/>
                <a:gd name="T18" fmla="*/ 66 h 66"/>
              </a:gdLst>
              <a:ahLst/>
              <a:cxnLst>
                <a:cxn ang="T10">
                  <a:pos x="T0" y="T1"/>
                </a:cxn>
                <a:cxn ang="T11">
                  <a:pos x="T2" y="T3"/>
                </a:cxn>
                <a:cxn ang="T12">
                  <a:pos x="T4" y="T5"/>
                </a:cxn>
                <a:cxn ang="T13">
                  <a:pos x="T6" y="T7"/>
                </a:cxn>
                <a:cxn ang="T14">
                  <a:pos x="T8" y="T9"/>
                </a:cxn>
              </a:cxnLst>
              <a:rect l="T15" t="T16" r="T17" b="T18"/>
              <a:pathLst>
                <a:path w="63" h="66">
                  <a:moveTo>
                    <a:pt x="11" y="66"/>
                  </a:moveTo>
                  <a:lnTo>
                    <a:pt x="0" y="55"/>
                  </a:lnTo>
                  <a:lnTo>
                    <a:pt x="53" y="0"/>
                  </a:lnTo>
                  <a:lnTo>
                    <a:pt x="63" y="11"/>
                  </a:lnTo>
                  <a:lnTo>
                    <a:pt x="11" y="66"/>
                  </a:lnTo>
                  <a:close/>
                </a:path>
              </a:pathLst>
            </a:custGeom>
            <a:solidFill>
              <a:srgbClr val="FFFFFF"/>
            </a:solidFill>
            <a:ln w="9525">
              <a:noFill/>
              <a:round/>
              <a:headEnd/>
              <a:tailEnd/>
            </a:ln>
          </p:spPr>
          <p:txBody>
            <a:bodyPr/>
            <a:lstStyle/>
            <a:p>
              <a:endParaRPr lang="en-US"/>
            </a:p>
          </p:txBody>
        </p:sp>
        <p:sp>
          <p:nvSpPr>
            <p:cNvPr id="55311" name="Freeform 16"/>
            <p:cNvSpPr>
              <a:spLocks/>
            </p:cNvSpPr>
            <p:nvPr/>
          </p:nvSpPr>
          <p:spPr bwMode="auto">
            <a:xfrm>
              <a:off x="3252611" y="2359043"/>
              <a:ext cx="88900" cy="104775"/>
            </a:xfrm>
            <a:custGeom>
              <a:avLst/>
              <a:gdLst>
                <a:gd name="T0" fmla="*/ 2147483647 w 63"/>
                <a:gd name="T1" fmla="*/ 2147483647 h 66"/>
                <a:gd name="T2" fmla="*/ 0 w 63"/>
                <a:gd name="T3" fmla="*/ 2147483647 h 66"/>
                <a:gd name="T4" fmla="*/ 2147483647 w 63"/>
                <a:gd name="T5" fmla="*/ 0 h 66"/>
                <a:gd name="T6" fmla="*/ 2147483647 w 63"/>
                <a:gd name="T7" fmla="*/ 2147483647 h 66"/>
                <a:gd name="T8" fmla="*/ 0 60000 65536"/>
                <a:gd name="T9" fmla="*/ 0 60000 65536"/>
                <a:gd name="T10" fmla="*/ 0 60000 65536"/>
                <a:gd name="T11" fmla="*/ 0 60000 65536"/>
                <a:gd name="T12" fmla="*/ 0 w 63"/>
                <a:gd name="T13" fmla="*/ 0 h 66"/>
                <a:gd name="T14" fmla="*/ 63 w 63"/>
                <a:gd name="T15" fmla="*/ 66 h 66"/>
              </a:gdLst>
              <a:ahLst/>
              <a:cxnLst>
                <a:cxn ang="T8">
                  <a:pos x="T0" y="T1"/>
                </a:cxn>
                <a:cxn ang="T9">
                  <a:pos x="T2" y="T3"/>
                </a:cxn>
                <a:cxn ang="T10">
                  <a:pos x="T4" y="T5"/>
                </a:cxn>
                <a:cxn ang="T11">
                  <a:pos x="T6" y="T7"/>
                </a:cxn>
              </a:cxnLst>
              <a:rect l="T12" t="T13" r="T14" b="T15"/>
              <a:pathLst>
                <a:path w="63" h="66">
                  <a:moveTo>
                    <a:pt x="11" y="66"/>
                  </a:moveTo>
                  <a:lnTo>
                    <a:pt x="0" y="55"/>
                  </a:lnTo>
                  <a:lnTo>
                    <a:pt x="53" y="0"/>
                  </a:lnTo>
                  <a:lnTo>
                    <a:pt x="63" y="11"/>
                  </a:lnTo>
                </a:path>
              </a:pathLst>
            </a:custGeom>
            <a:noFill/>
            <a:ln w="3175">
              <a:solidFill>
                <a:srgbClr val="FFFFFF"/>
              </a:solidFill>
              <a:round/>
              <a:headEnd/>
              <a:tailEnd/>
            </a:ln>
          </p:spPr>
          <p:txBody>
            <a:bodyPr/>
            <a:lstStyle/>
            <a:p>
              <a:endParaRPr lang="en-US"/>
            </a:p>
          </p:txBody>
        </p:sp>
        <p:sp>
          <p:nvSpPr>
            <p:cNvPr id="55312" name="Freeform 17"/>
            <p:cNvSpPr>
              <a:spLocks/>
            </p:cNvSpPr>
            <p:nvPr/>
          </p:nvSpPr>
          <p:spPr bwMode="auto">
            <a:xfrm>
              <a:off x="3104445" y="2532075"/>
              <a:ext cx="90311" cy="103188"/>
            </a:xfrm>
            <a:custGeom>
              <a:avLst/>
              <a:gdLst>
                <a:gd name="T0" fmla="*/ 2147483647 w 64"/>
                <a:gd name="T1" fmla="*/ 2147483647 h 65"/>
                <a:gd name="T2" fmla="*/ 0 w 64"/>
                <a:gd name="T3" fmla="*/ 2147483647 h 65"/>
                <a:gd name="T4" fmla="*/ 2147483647 w 64"/>
                <a:gd name="T5" fmla="*/ 0 h 65"/>
                <a:gd name="T6" fmla="*/ 2147483647 w 64"/>
                <a:gd name="T7" fmla="*/ 2147483647 h 65"/>
                <a:gd name="T8" fmla="*/ 2147483647 w 64"/>
                <a:gd name="T9" fmla="*/ 2147483647 h 65"/>
                <a:gd name="T10" fmla="*/ 0 60000 65536"/>
                <a:gd name="T11" fmla="*/ 0 60000 65536"/>
                <a:gd name="T12" fmla="*/ 0 60000 65536"/>
                <a:gd name="T13" fmla="*/ 0 60000 65536"/>
                <a:gd name="T14" fmla="*/ 0 60000 65536"/>
                <a:gd name="T15" fmla="*/ 0 w 64"/>
                <a:gd name="T16" fmla="*/ 0 h 65"/>
                <a:gd name="T17" fmla="*/ 64 w 64"/>
                <a:gd name="T18" fmla="*/ 65 h 65"/>
              </a:gdLst>
              <a:ahLst/>
              <a:cxnLst>
                <a:cxn ang="T10">
                  <a:pos x="T0" y="T1"/>
                </a:cxn>
                <a:cxn ang="T11">
                  <a:pos x="T2" y="T3"/>
                </a:cxn>
                <a:cxn ang="T12">
                  <a:pos x="T4" y="T5"/>
                </a:cxn>
                <a:cxn ang="T13">
                  <a:pos x="T6" y="T7"/>
                </a:cxn>
                <a:cxn ang="T14">
                  <a:pos x="T8" y="T9"/>
                </a:cxn>
              </a:cxnLst>
              <a:rect l="T15" t="T16" r="T17" b="T18"/>
              <a:pathLst>
                <a:path w="64" h="65">
                  <a:moveTo>
                    <a:pt x="11" y="65"/>
                  </a:moveTo>
                  <a:lnTo>
                    <a:pt x="0" y="56"/>
                  </a:lnTo>
                  <a:lnTo>
                    <a:pt x="53" y="0"/>
                  </a:lnTo>
                  <a:lnTo>
                    <a:pt x="64" y="11"/>
                  </a:lnTo>
                  <a:lnTo>
                    <a:pt x="11" y="65"/>
                  </a:lnTo>
                  <a:close/>
                </a:path>
              </a:pathLst>
            </a:custGeom>
            <a:solidFill>
              <a:srgbClr val="FFFFFF"/>
            </a:solidFill>
            <a:ln w="9525">
              <a:noFill/>
              <a:round/>
              <a:headEnd/>
              <a:tailEnd/>
            </a:ln>
          </p:spPr>
          <p:txBody>
            <a:bodyPr/>
            <a:lstStyle/>
            <a:p>
              <a:endParaRPr lang="en-US"/>
            </a:p>
          </p:txBody>
        </p:sp>
        <p:sp>
          <p:nvSpPr>
            <p:cNvPr id="55313" name="Freeform 18"/>
            <p:cNvSpPr>
              <a:spLocks/>
            </p:cNvSpPr>
            <p:nvPr/>
          </p:nvSpPr>
          <p:spPr bwMode="auto">
            <a:xfrm>
              <a:off x="3104445" y="2532075"/>
              <a:ext cx="90311" cy="103188"/>
            </a:xfrm>
            <a:custGeom>
              <a:avLst/>
              <a:gdLst>
                <a:gd name="T0" fmla="*/ 2147483647 w 64"/>
                <a:gd name="T1" fmla="*/ 2147483647 h 65"/>
                <a:gd name="T2" fmla="*/ 0 w 64"/>
                <a:gd name="T3" fmla="*/ 2147483647 h 65"/>
                <a:gd name="T4" fmla="*/ 2147483647 w 64"/>
                <a:gd name="T5" fmla="*/ 0 h 65"/>
                <a:gd name="T6" fmla="*/ 2147483647 w 64"/>
                <a:gd name="T7" fmla="*/ 2147483647 h 65"/>
                <a:gd name="T8" fmla="*/ 0 60000 65536"/>
                <a:gd name="T9" fmla="*/ 0 60000 65536"/>
                <a:gd name="T10" fmla="*/ 0 60000 65536"/>
                <a:gd name="T11" fmla="*/ 0 60000 65536"/>
                <a:gd name="T12" fmla="*/ 0 w 64"/>
                <a:gd name="T13" fmla="*/ 0 h 65"/>
                <a:gd name="T14" fmla="*/ 64 w 64"/>
                <a:gd name="T15" fmla="*/ 65 h 65"/>
              </a:gdLst>
              <a:ahLst/>
              <a:cxnLst>
                <a:cxn ang="T8">
                  <a:pos x="T0" y="T1"/>
                </a:cxn>
                <a:cxn ang="T9">
                  <a:pos x="T2" y="T3"/>
                </a:cxn>
                <a:cxn ang="T10">
                  <a:pos x="T4" y="T5"/>
                </a:cxn>
                <a:cxn ang="T11">
                  <a:pos x="T6" y="T7"/>
                </a:cxn>
              </a:cxnLst>
              <a:rect l="T12" t="T13" r="T14" b="T15"/>
              <a:pathLst>
                <a:path w="64" h="65">
                  <a:moveTo>
                    <a:pt x="11" y="65"/>
                  </a:moveTo>
                  <a:lnTo>
                    <a:pt x="0" y="56"/>
                  </a:lnTo>
                  <a:lnTo>
                    <a:pt x="53" y="0"/>
                  </a:lnTo>
                  <a:lnTo>
                    <a:pt x="64" y="11"/>
                  </a:lnTo>
                </a:path>
              </a:pathLst>
            </a:custGeom>
            <a:noFill/>
            <a:ln w="3175">
              <a:solidFill>
                <a:srgbClr val="FFFFFF"/>
              </a:solidFill>
              <a:round/>
              <a:headEnd/>
              <a:tailEnd/>
            </a:ln>
          </p:spPr>
          <p:txBody>
            <a:bodyPr/>
            <a:lstStyle/>
            <a:p>
              <a:endParaRPr lang="en-US"/>
            </a:p>
          </p:txBody>
        </p:sp>
        <p:sp>
          <p:nvSpPr>
            <p:cNvPr id="55314" name="Freeform 19"/>
            <p:cNvSpPr>
              <a:spLocks/>
            </p:cNvSpPr>
            <p:nvPr/>
          </p:nvSpPr>
          <p:spPr bwMode="auto">
            <a:xfrm>
              <a:off x="3530602" y="2960700"/>
              <a:ext cx="2144889" cy="2489200"/>
            </a:xfrm>
            <a:custGeom>
              <a:avLst/>
              <a:gdLst>
                <a:gd name="T0" fmla="*/ 0 w 1520"/>
                <a:gd name="T1" fmla="*/ 2147483647 h 1568"/>
                <a:gd name="T2" fmla="*/ 2147483647 w 1520"/>
                <a:gd name="T3" fmla="*/ 2147483647 h 1568"/>
                <a:gd name="T4" fmla="*/ 2147483647 w 1520"/>
                <a:gd name="T5" fmla="*/ 2147483647 h 1568"/>
                <a:gd name="T6" fmla="*/ 2147483647 w 1520"/>
                <a:gd name="T7" fmla="*/ 0 h 1568"/>
                <a:gd name="T8" fmla="*/ 0 w 1520"/>
                <a:gd name="T9" fmla="*/ 2147483647 h 1568"/>
                <a:gd name="T10" fmla="*/ 2147483647 w 1520"/>
                <a:gd name="T11" fmla="*/ 2147483647 h 1568"/>
                <a:gd name="T12" fmla="*/ 0 w 1520"/>
                <a:gd name="T13" fmla="*/ 2147483647 h 1568"/>
                <a:gd name="T14" fmla="*/ 2147483647 w 1520"/>
                <a:gd name="T15" fmla="*/ 2147483647 h 1568"/>
                <a:gd name="T16" fmla="*/ 2147483647 w 1520"/>
                <a:gd name="T17" fmla="*/ 2147483647 h 1568"/>
                <a:gd name="T18" fmla="*/ 0 w 1520"/>
                <a:gd name="T19" fmla="*/ 2147483647 h 15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20"/>
                <a:gd name="T31" fmla="*/ 0 h 1568"/>
                <a:gd name="T32" fmla="*/ 1520 w 1520"/>
                <a:gd name="T33" fmla="*/ 1568 h 156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20" h="1568">
                  <a:moveTo>
                    <a:pt x="0" y="1561"/>
                  </a:moveTo>
                  <a:lnTo>
                    <a:pt x="11" y="1563"/>
                  </a:lnTo>
                  <a:lnTo>
                    <a:pt x="1520" y="10"/>
                  </a:lnTo>
                  <a:lnTo>
                    <a:pt x="1509" y="0"/>
                  </a:lnTo>
                  <a:lnTo>
                    <a:pt x="0" y="1552"/>
                  </a:lnTo>
                  <a:lnTo>
                    <a:pt x="13" y="1552"/>
                  </a:lnTo>
                  <a:lnTo>
                    <a:pt x="0" y="1561"/>
                  </a:lnTo>
                  <a:lnTo>
                    <a:pt x="6" y="1568"/>
                  </a:lnTo>
                  <a:lnTo>
                    <a:pt x="11" y="1563"/>
                  </a:lnTo>
                  <a:lnTo>
                    <a:pt x="0" y="1561"/>
                  </a:lnTo>
                  <a:close/>
                </a:path>
              </a:pathLst>
            </a:custGeom>
            <a:solidFill>
              <a:srgbClr val="FFFFFF"/>
            </a:solidFill>
            <a:ln w="9525">
              <a:noFill/>
              <a:round/>
              <a:headEnd/>
              <a:tailEnd/>
            </a:ln>
          </p:spPr>
          <p:txBody>
            <a:bodyPr/>
            <a:lstStyle/>
            <a:p>
              <a:endParaRPr lang="en-US"/>
            </a:p>
          </p:txBody>
        </p:sp>
        <p:sp>
          <p:nvSpPr>
            <p:cNvPr id="55315" name="Freeform 20"/>
            <p:cNvSpPr>
              <a:spLocks/>
            </p:cNvSpPr>
            <p:nvPr/>
          </p:nvSpPr>
          <p:spPr bwMode="auto">
            <a:xfrm>
              <a:off x="3530602" y="2960700"/>
              <a:ext cx="2144889" cy="2489200"/>
            </a:xfrm>
            <a:custGeom>
              <a:avLst/>
              <a:gdLst>
                <a:gd name="T0" fmla="*/ 0 w 1520"/>
                <a:gd name="T1" fmla="*/ 2147483647 h 1568"/>
                <a:gd name="T2" fmla="*/ 2147483647 w 1520"/>
                <a:gd name="T3" fmla="*/ 2147483647 h 1568"/>
                <a:gd name="T4" fmla="*/ 2147483647 w 1520"/>
                <a:gd name="T5" fmla="*/ 2147483647 h 1568"/>
                <a:gd name="T6" fmla="*/ 2147483647 w 1520"/>
                <a:gd name="T7" fmla="*/ 0 h 1568"/>
                <a:gd name="T8" fmla="*/ 0 w 1520"/>
                <a:gd name="T9" fmla="*/ 2147483647 h 1568"/>
                <a:gd name="T10" fmla="*/ 2147483647 w 1520"/>
                <a:gd name="T11" fmla="*/ 2147483647 h 1568"/>
                <a:gd name="T12" fmla="*/ 0 w 1520"/>
                <a:gd name="T13" fmla="*/ 2147483647 h 1568"/>
                <a:gd name="T14" fmla="*/ 2147483647 w 1520"/>
                <a:gd name="T15" fmla="*/ 2147483647 h 1568"/>
                <a:gd name="T16" fmla="*/ 2147483647 w 1520"/>
                <a:gd name="T17" fmla="*/ 2147483647 h 15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20"/>
                <a:gd name="T28" fmla="*/ 0 h 1568"/>
                <a:gd name="T29" fmla="*/ 1520 w 1520"/>
                <a:gd name="T30" fmla="*/ 1568 h 15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20" h="1568">
                  <a:moveTo>
                    <a:pt x="0" y="1561"/>
                  </a:moveTo>
                  <a:lnTo>
                    <a:pt x="11" y="1563"/>
                  </a:lnTo>
                  <a:lnTo>
                    <a:pt x="1520" y="10"/>
                  </a:lnTo>
                  <a:lnTo>
                    <a:pt x="1509" y="0"/>
                  </a:lnTo>
                  <a:lnTo>
                    <a:pt x="0" y="1552"/>
                  </a:lnTo>
                  <a:lnTo>
                    <a:pt x="13" y="1552"/>
                  </a:lnTo>
                  <a:lnTo>
                    <a:pt x="0" y="1561"/>
                  </a:lnTo>
                  <a:lnTo>
                    <a:pt x="6" y="1568"/>
                  </a:lnTo>
                  <a:lnTo>
                    <a:pt x="11" y="1563"/>
                  </a:lnTo>
                </a:path>
              </a:pathLst>
            </a:custGeom>
            <a:solidFill>
              <a:schemeClr val="hlink"/>
            </a:solidFill>
            <a:ln w="3175">
              <a:noFill/>
              <a:round/>
              <a:headEnd/>
              <a:tailEnd/>
            </a:ln>
          </p:spPr>
          <p:txBody>
            <a:bodyPr/>
            <a:lstStyle/>
            <a:p>
              <a:endParaRPr lang="en-US"/>
            </a:p>
          </p:txBody>
        </p:sp>
        <p:sp>
          <p:nvSpPr>
            <p:cNvPr id="55316" name="Freeform 21"/>
            <p:cNvSpPr>
              <a:spLocks/>
            </p:cNvSpPr>
            <p:nvPr/>
          </p:nvSpPr>
          <p:spPr bwMode="auto">
            <a:xfrm>
              <a:off x="2252135" y="952518"/>
              <a:ext cx="2130778" cy="2478087"/>
            </a:xfrm>
            <a:custGeom>
              <a:avLst/>
              <a:gdLst>
                <a:gd name="T0" fmla="*/ 2147483647 w 1510"/>
                <a:gd name="T1" fmla="*/ 2147483647 h 1561"/>
                <a:gd name="T2" fmla="*/ 2147483647 w 1510"/>
                <a:gd name="T3" fmla="*/ 2147483647 h 1561"/>
                <a:gd name="T4" fmla="*/ 0 w 1510"/>
                <a:gd name="T5" fmla="*/ 2147483647 h 1561"/>
                <a:gd name="T6" fmla="*/ 2147483647 w 1510"/>
                <a:gd name="T7" fmla="*/ 2147483647 h 1561"/>
                <a:gd name="T8" fmla="*/ 2147483647 w 1510"/>
                <a:gd name="T9" fmla="*/ 2147483647 h 1561"/>
                <a:gd name="T10" fmla="*/ 2147483647 w 1510"/>
                <a:gd name="T11" fmla="*/ 2147483647 h 1561"/>
                <a:gd name="T12" fmla="*/ 2147483647 w 1510"/>
                <a:gd name="T13" fmla="*/ 2147483647 h 1561"/>
                <a:gd name="T14" fmla="*/ 2147483647 w 1510"/>
                <a:gd name="T15" fmla="*/ 0 h 1561"/>
                <a:gd name="T16" fmla="*/ 2147483647 w 1510"/>
                <a:gd name="T17" fmla="*/ 2147483647 h 1561"/>
                <a:gd name="T18" fmla="*/ 2147483647 w 1510"/>
                <a:gd name="T19" fmla="*/ 2147483647 h 15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10"/>
                <a:gd name="T31" fmla="*/ 0 h 1561"/>
                <a:gd name="T32" fmla="*/ 1510 w 1510"/>
                <a:gd name="T33" fmla="*/ 1561 h 15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10" h="1561">
                  <a:moveTo>
                    <a:pt x="1510" y="7"/>
                  </a:moveTo>
                  <a:lnTo>
                    <a:pt x="1500" y="7"/>
                  </a:lnTo>
                  <a:lnTo>
                    <a:pt x="0" y="1552"/>
                  </a:lnTo>
                  <a:lnTo>
                    <a:pt x="11" y="1561"/>
                  </a:lnTo>
                  <a:lnTo>
                    <a:pt x="1510" y="16"/>
                  </a:lnTo>
                  <a:lnTo>
                    <a:pt x="1498" y="16"/>
                  </a:lnTo>
                  <a:lnTo>
                    <a:pt x="1510" y="7"/>
                  </a:lnTo>
                  <a:lnTo>
                    <a:pt x="1505" y="0"/>
                  </a:lnTo>
                  <a:lnTo>
                    <a:pt x="1500" y="7"/>
                  </a:lnTo>
                  <a:lnTo>
                    <a:pt x="1510" y="7"/>
                  </a:lnTo>
                  <a:close/>
                </a:path>
              </a:pathLst>
            </a:custGeom>
            <a:solidFill>
              <a:srgbClr val="FFFFFF"/>
            </a:solidFill>
            <a:ln w="9525">
              <a:noFill/>
              <a:round/>
              <a:headEnd/>
              <a:tailEnd/>
            </a:ln>
          </p:spPr>
          <p:txBody>
            <a:bodyPr/>
            <a:lstStyle/>
            <a:p>
              <a:endParaRPr lang="en-US"/>
            </a:p>
          </p:txBody>
        </p:sp>
        <p:sp>
          <p:nvSpPr>
            <p:cNvPr id="55317" name="Freeform 22"/>
            <p:cNvSpPr>
              <a:spLocks/>
            </p:cNvSpPr>
            <p:nvPr/>
          </p:nvSpPr>
          <p:spPr bwMode="auto">
            <a:xfrm>
              <a:off x="2252135" y="952518"/>
              <a:ext cx="2130778" cy="2478087"/>
            </a:xfrm>
            <a:custGeom>
              <a:avLst/>
              <a:gdLst>
                <a:gd name="T0" fmla="*/ 2147483647 w 1510"/>
                <a:gd name="T1" fmla="*/ 2147483647 h 1561"/>
                <a:gd name="T2" fmla="*/ 2147483647 w 1510"/>
                <a:gd name="T3" fmla="*/ 2147483647 h 1561"/>
                <a:gd name="T4" fmla="*/ 0 w 1510"/>
                <a:gd name="T5" fmla="*/ 2147483647 h 1561"/>
                <a:gd name="T6" fmla="*/ 2147483647 w 1510"/>
                <a:gd name="T7" fmla="*/ 2147483647 h 1561"/>
                <a:gd name="T8" fmla="*/ 2147483647 w 1510"/>
                <a:gd name="T9" fmla="*/ 2147483647 h 1561"/>
                <a:gd name="T10" fmla="*/ 2147483647 w 1510"/>
                <a:gd name="T11" fmla="*/ 2147483647 h 1561"/>
                <a:gd name="T12" fmla="*/ 2147483647 w 1510"/>
                <a:gd name="T13" fmla="*/ 2147483647 h 1561"/>
                <a:gd name="T14" fmla="*/ 2147483647 w 1510"/>
                <a:gd name="T15" fmla="*/ 0 h 1561"/>
                <a:gd name="T16" fmla="*/ 2147483647 w 1510"/>
                <a:gd name="T17" fmla="*/ 2147483647 h 15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510"/>
                <a:gd name="T28" fmla="*/ 0 h 1561"/>
                <a:gd name="T29" fmla="*/ 1510 w 1510"/>
                <a:gd name="T30" fmla="*/ 1561 h 156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510" h="1561">
                  <a:moveTo>
                    <a:pt x="1510" y="7"/>
                  </a:moveTo>
                  <a:lnTo>
                    <a:pt x="1500" y="7"/>
                  </a:lnTo>
                  <a:lnTo>
                    <a:pt x="0" y="1552"/>
                  </a:lnTo>
                  <a:lnTo>
                    <a:pt x="11" y="1561"/>
                  </a:lnTo>
                  <a:lnTo>
                    <a:pt x="1510" y="16"/>
                  </a:lnTo>
                  <a:lnTo>
                    <a:pt x="1498" y="16"/>
                  </a:lnTo>
                  <a:lnTo>
                    <a:pt x="1510" y="7"/>
                  </a:lnTo>
                  <a:lnTo>
                    <a:pt x="1505" y="0"/>
                  </a:lnTo>
                  <a:lnTo>
                    <a:pt x="1500" y="7"/>
                  </a:lnTo>
                </a:path>
              </a:pathLst>
            </a:custGeom>
            <a:solidFill>
              <a:schemeClr val="hlink"/>
            </a:solidFill>
            <a:ln w="3175">
              <a:noFill/>
              <a:round/>
              <a:headEnd/>
              <a:tailEnd/>
            </a:ln>
          </p:spPr>
          <p:txBody>
            <a:bodyPr/>
            <a:lstStyle/>
            <a:p>
              <a:endParaRPr lang="en-US"/>
            </a:p>
          </p:txBody>
        </p:sp>
        <p:sp>
          <p:nvSpPr>
            <p:cNvPr id="55318" name="Freeform 23"/>
            <p:cNvSpPr>
              <a:spLocks noEditPoints="1"/>
            </p:cNvSpPr>
            <p:nvPr/>
          </p:nvSpPr>
          <p:spPr bwMode="auto">
            <a:xfrm>
              <a:off x="3232856" y="1992325"/>
              <a:ext cx="1600200" cy="2268538"/>
            </a:xfrm>
            <a:custGeom>
              <a:avLst/>
              <a:gdLst>
                <a:gd name="T0" fmla="*/ 2147483647 w 1134"/>
                <a:gd name="T1" fmla="*/ 0 h 1429"/>
                <a:gd name="T2" fmla="*/ 2147483647 w 1134"/>
                <a:gd name="T3" fmla="*/ 2147483647 h 1429"/>
                <a:gd name="T4" fmla="*/ 2147483647 w 1134"/>
                <a:gd name="T5" fmla="*/ 2147483647 h 1429"/>
                <a:gd name="T6" fmla="*/ 2147483647 w 1134"/>
                <a:gd name="T7" fmla="*/ 2147483647 h 1429"/>
                <a:gd name="T8" fmla="*/ 2147483647 w 1134"/>
                <a:gd name="T9" fmla="*/ 2147483647 h 1429"/>
                <a:gd name="T10" fmla="*/ 2147483647 w 1134"/>
                <a:gd name="T11" fmla="*/ 2147483647 h 1429"/>
                <a:gd name="T12" fmla="*/ 2147483647 w 1134"/>
                <a:gd name="T13" fmla="*/ 2147483647 h 1429"/>
                <a:gd name="T14" fmla="*/ 2147483647 w 1134"/>
                <a:gd name="T15" fmla="*/ 2147483647 h 1429"/>
                <a:gd name="T16" fmla="*/ 2147483647 w 1134"/>
                <a:gd name="T17" fmla="*/ 2147483647 h 1429"/>
                <a:gd name="T18" fmla="*/ 2147483647 w 1134"/>
                <a:gd name="T19" fmla="*/ 2147483647 h 1429"/>
                <a:gd name="T20" fmla="*/ 0 w 1134"/>
                <a:gd name="T21" fmla="*/ 2147483647 h 1429"/>
                <a:gd name="T22" fmla="*/ 2147483647 w 1134"/>
                <a:gd name="T23" fmla="*/ 2147483647 h 1429"/>
                <a:gd name="T24" fmla="*/ 2147483647 w 1134"/>
                <a:gd name="T25" fmla="*/ 2147483647 h 1429"/>
                <a:gd name="T26" fmla="*/ 2147483647 w 1134"/>
                <a:gd name="T27" fmla="*/ 2147483647 h 1429"/>
                <a:gd name="T28" fmla="*/ 2147483647 w 1134"/>
                <a:gd name="T29" fmla="*/ 2147483647 h 1429"/>
                <a:gd name="T30" fmla="*/ 2147483647 w 1134"/>
                <a:gd name="T31" fmla="*/ 2147483647 h 1429"/>
                <a:gd name="T32" fmla="*/ 2147483647 w 1134"/>
                <a:gd name="T33" fmla="*/ 2147483647 h 1429"/>
                <a:gd name="T34" fmla="*/ 2147483647 w 1134"/>
                <a:gd name="T35" fmla="*/ 2147483647 h 1429"/>
                <a:gd name="T36" fmla="*/ 2147483647 w 1134"/>
                <a:gd name="T37" fmla="*/ 2147483647 h 1429"/>
                <a:gd name="T38" fmla="*/ 2147483647 w 1134"/>
                <a:gd name="T39" fmla="*/ 2147483647 h 1429"/>
                <a:gd name="T40" fmla="*/ 2147483647 w 1134"/>
                <a:gd name="T41" fmla="*/ 2147483647 h 1429"/>
                <a:gd name="T42" fmla="*/ 2147483647 w 1134"/>
                <a:gd name="T43" fmla="*/ 2147483647 h 1429"/>
                <a:gd name="T44" fmla="*/ 2147483647 w 1134"/>
                <a:gd name="T45" fmla="*/ 2147483647 h 1429"/>
                <a:gd name="T46" fmla="*/ 2147483647 w 1134"/>
                <a:gd name="T47" fmla="*/ 2147483647 h 1429"/>
                <a:gd name="T48" fmla="*/ 2147483647 w 1134"/>
                <a:gd name="T49" fmla="*/ 2147483647 h 1429"/>
                <a:gd name="T50" fmla="*/ 2147483647 w 1134"/>
                <a:gd name="T51" fmla="*/ 2147483647 h 1429"/>
                <a:gd name="T52" fmla="*/ 2147483647 w 1134"/>
                <a:gd name="T53" fmla="*/ 0 h 1429"/>
                <a:gd name="T54" fmla="*/ 2147483647 w 1134"/>
                <a:gd name="T55" fmla="*/ 2147483647 h 1429"/>
                <a:gd name="T56" fmla="*/ 2147483647 w 1134"/>
                <a:gd name="T57" fmla="*/ 2147483647 h 1429"/>
                <a:gd name="T58" fmla="*/ 2147483647 w 1134"/>
                <a:gd name="T59" fmla="*/ 2147483647 h 1429"/>
                <a:gd name="T60" fmla="*/ 2147483647 w 1134"/>
                <a:gd name="T61" fmla="*/ 2147483647 h 1429"/>
                <a:gd name="T62" fmla="*/ 2147483647 w 1134"/>
                <a:gd name="T63" fmla="*/ 2147483647 h 1429"/>
                <a:gd name="T64" fmla="*/ 2147483647 w 1134"/>
                <a:gd name="T65" fmla="*/ 2147483647 h 1429"/>
                <a:gd name="T66" fmla="*/ 2147483647 w 1134"/>
                <a:gd name="T67" fmla="*/ 2147483647 h 1429"/>
                <a:gd name="T68" fmla="*/ 2147483647 w 1134"/>
                <a:gd name="T69" fmla="*/ 2147483647 h 1429"/>
                <a:gd name="T70" fmla="*/ 2147483647 w 1134"/>
                <a:gd name="T71" fmla="*/ 2147483647 h 1429"/>
                <a:gd name="T72" fmla="*/ 2147483647 w 1134"/>
                <a:gd name="T73" fmla="*/ 2147483647 h 1429"/>
                <a:gd name="T74" fmla="*/ 2147483647 w 1134"/>
                <a:gd name="T75" fmla="*/ 2147483647 h 1429"/>
                <a:gd name="T76" fmla="*/ 2147483647 w 1134"/>
                <a:gd name="T77" fmla="*/ 2147483647 h 1429"/>
                <a:gd name="T78" fmla="*/ 2147483647 w 1134"/>
                <a:gd name="T79" fmla="*/ 2147483647 h 1429"/>
                <a:gd name="T80" fmla="*/ 2147483647 w 1134"/>
                <a:gd name="T81" fmla="*/ 2147483647 h 1429"/>
                <a:gd name="T82" fmla="*/ 2147483647 w 1134"/>
                <a:gd name="T83" fmla="*/ 2147483647 h 1429"/>
                <a:gd name="T84" fmla="*/ 2147483647 w 1134"/>
                <a:gd name="T85" fmla="*/ 2147483647 h 1429"/>
                <a:gd name="T86" fmla="*/ 2147483647 w 1134"/>
                <a:gd name="T87" fmla="*/ 2147483647 h 1429"/>
                <a:gd name="T88" fmla="*/ 2147483647 w 1134"/>
                <a:gd name="T89" fmla="*/ 2147483647 h 1429"/>
                <a:gd name="T90" fmla="*/ 2147483647 w 1134"/>
                <a:gd name="T91" fmla="*/ 2147483647 h 1429"/>
                <a:gd name="T92" fmla="*/ 2147483647 w 1134"/>
                <a:gd name="T93" fmla="*/ 2147483647 h 1429"/>
                <a:gd name="T94" fmla="*/ 2147483647 w 1134"/>
                <a:gd name="T95" fmla="*/ 2147483647 h 1429"/>
                <a:gd name="T96" fmla="*/ 2147483647 w 1134"/>
                <a:gd name="T97" fmla="*/ 2147483647 h 1429"/>
                <a:gd name="T98" fmla="*/ 2147483647 w 1134"/>
                <a:gd name="T99" fmla="*/ 2147483647 h 1429"/>
                <a:gd name="T100" fmla="*/ 2147483647 w 1134"/>
                <a:gd name="T101" fmla="*/ 2147483647 h 1429"/>
                <a:gd name="T102" fmla="*/ 2147483647 w 1134"/>
                <a:gd name="T103" fmla="*/ 2147483647 h 1429"/>
                <a:gd name="T104" fmla="*/ 2147483647 w 1134"/>
                <a:gd name="T105" fmla="*/ 2147483647 h 1429"/>
                <a:gd name="T106" fmla="*/ 2147483647 w 1134"/>
                <a:gd name="T107" fmla="*/ 2147483647 h 142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34"/>
                <a:gd name="T163" fmla="*/ 0 h 1429"/>
                <a:gd name="T164" fmla="*/ 1134 w 1134"/>
                <a:gd name="T165" fmla="*/ 1429 h 142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34" h="1429">
                  <a:moveTo>
                    <a:pt x="285" y="0"/>
                  </a:moveTo>
                  <a:lnTo>
                    <a:pt x="267" y="7"/>
                  </a:lnTo>
                  <a:lnTo>
                    <a:pt x="233" y="23"/>
                  </a:lnTo>
                  <a:lnTo>
                    <a:pt x="200" y="40"/>
                  </a:lnTo>
                  <a:lnTo>
                    <a:pt x="168" y="58"/>
                  </a:lnTo>
                  <a:lnTo>
                    <a:pt x="137" y="78"/>
                  </a:lnTo>
                  <a:lnTo>
                    <a:pt x="106" y="99"/>
                  </a:lnTo>
                  <a:lnTo>
                    <a:pt x="77" y="123"/>
                  </a:lnTo>
                  <a:lnTo>
                    <a:pt x="50" y="146"/>
                  </a:lnTo>
                  <a:lnTo>
                    <a:pt x="23" y="172"/>
                  </a:lnTo>
                  <a:lnTo>
                    <a:pt x="0" y="197"/>
                  </a:lnTo>
                  <a:lnTo>
                    <a:pt x="25" y="168"/>
                  </a:lnTo>
                  <a:lnTo>
                    <a:pt x="54" y="139"/>
                  </a:lnTo>
                  <a:lnTo>
                    <a:pt x="83" y="114"/>
                  </a:lnTo>
                  <a:lnTo>
                    <a:pt x="115" y="89"/>
                  </a:lnTo>
                  <a:lnTo>
                    <a:pt x="148" y="67"/>
                  </a:lnTo>
                  <a:lnTo>
                    <a:pt x="184" y="45"/>
                  </a:lnTo>
                  <a:lnTo>
                    <a:pt x="220" y="27"/>
                  </a:lnTo>
                  <a:lnTo>
                    <a:pt x="258" y="11"/>
                  </a:lnTo>
                  <a:lnTo>
                    <a:pt x="262" y="9"/>
                  </a:lnTo>
                  <a:lnTo>
                    <a:pt x="266" y="7"/>
                  </a:lnTo>
                  <a:lnTo>
                    <a:pt x="269" y="7"/>
                  </a:lnTo>
                  <a:lnTo>
                    <a:pt x="273" y="5"/>
                  </a:lnTo>
                  <a:lnTo>
                    <a:pt x="275" y="4"/>
                  </a:lnTo>
                  <a:lnTo>
                    <a:pt x="278" y="2"/>
                  </a:lnTo>
                  <a:lnTo>
                    <a:pt x="282" y="2"/>
                  </a:lnTo>
                  <a:lnTo>
                    <a:pt x="285" y="0"/>
                  </a:lnTo>
                  <a:close/>
                  <a:moveTo>
                    <a:pt x="846" y="1429"/>
                  </a:moveTo>
                  <a:lnTo>
                    <a:pt x="864" y="1422"/>
                  </a:lnTo>
                  <a:lnTo>
                    <a:pt x="899" y="1407"/>
                  </a:lnTo>
                  <a:lnTo>
                    <a:pt x="931" y="1389"/>
                  </a:lnTo>
                  <a:lnTo>
                    <a:pt x="964" y="1371"/>
                  </a:lnTo>
                  <a:lnTo>
                    <a:pt x="995" y="1351"/>
                  </a:lnTo>
                  <a:lnTo>
                    <a:pt x="1025" y="1330"/>
                  </a:lnTo>
                  <a:lnTo>
                    <a:pt x="1054" y="1308"/>
                  </a:lnTo>
                  <a:lnTo>
                    <a:pt x="1083" y="1282"/>
                  </a:lnTo>
                  <a:lnTo>
                    <a:pt x="1109" y="1257"/>
                  </a:lnTo>
                  <a:lnTo>
                    <a:pt x="1134" y="1232"/>
                  </a:lnTo>
                  <a:lnTo>
                    <a:pt x="1107" y="1261"/>
                  </a:lnTo>
                  <a:lnTo>
                    <a:pt x="1080" y="1290"/>
                  </a:lnTo>
                  <a:lnTo>
                    <a:pt x="1049" y="1315"/>
                  </a:lnTo>
                  <a:lnTo>
                    <a:pt x="1018" y="1340"/>
                  </a:lnTo>
                  <a:lnTo>
                    <a:pt x="984" y="1362"/>
                  </a:lnTo>
                  <a:lnTo>
                    <a:pt x="949" y="1384"/>
                  </a:lnTo>
                  <a:lnTo>
                    <a:pt x="913" y="1402"/>
                  </a:lnTo>
                  <a:lnTo>
                    <a:pt x="875" y="1418"/>
                  </a:lnTo>
                  <a:lnTo>
                    <a:pt x="872" y="1420"/>
                  </a:lnTo>
                  <a:lnTo>
                    <a:pt x="868" y="1422"/>
                  </a:lnTo>
                  <a:lnTo>
                    <a:pt x="864" y="1424"/>
                  </a:lnTo>
                  <a:lnTo>
                    <a:pt x="861" y="1424"/>
                  </a:lnTo>
                  <a:lnTo>
                    <a:pt x="857" y="1425"/>
                  </a:lnTo>
                  <a:lnTo>
                    <a:pt x="853" y="1427"/>
                  </a:lnTo>
                  <a:lnTo>
                    <a:pt x="850" y="1427"/>
                  </a:lnTo>
                  <a:lnTo>
                    <a:pt x="846" y="1429"/>
                  </a:lnTo>
                  <a:close/>
                </a:path>
              </a:pathLst>
            </a:custGeom>
            <a:solidFill>
              <a:srgbClr val="59BCFF"/>
            </a:solidFill>
            <a:ln w="9525">
              <a:noFill/>
              <a:round/>
              <a:headEnd/>
              <a:tailEnd/>
            </a:ln>
          </p:spPr>
          <p:txBody>
            <a:bodyPr/>
            <a:lstStyle/>
            <a:p>
              <a:endParaRPr lang="en-US"/>
            </a:p>
          </p:txBody>
        </p:sp>
        <p:sp>
          <p:nvSpPr>
            <p:cNvPr id="55319" name="Freeform 24"/>
            <p:cNvSpPr>
              <a:spLocks noEditPoints="1"/>
            </p:cNvSpPr>
            <p:nvPr/>
          </p:nvSpPr>
          <p:spPr bwMode="auto">
            <a:xfrm>
              <a:off x="3151014" y="1952638"/>
              <a:ext cx="1763889" cy="2347912"/>
            </a:xfrm>
            <a:custGeom>
              <a:avLst/>
              <a:gdLst>
                <a:gd name="T0" fmla="*/ 2147483647 w 1250"/>
                <a:gd name="T1" fmla="*/ 2147483647 h 1479"/>
                <a:gd name="T2" fmla="*/ 2147483647 w 1250"/>
                <a:gd name="T3" fmla="*/ 2147483647 h 1479"/>
                <a:gd name="T4" fmla="*/ 2147483647 w 1250"/>
                <a:gd name="T5" fmla="*/ 2147483647 h 1479"/>
                <a:gd name="T6" fmla="*/ 2147483647 w 1250"/>
                <a:gd name="T7" fmla="*/ 2147483647 h 1479"/>
                <a:gd name="T8" fmla="*/ 2147483647 w 1250"/>
                <a:gd name="T9" fmla="*/ 2147483647 h 1479"/>
                <a:gd name="T10" fmla="*/ 2147483647 w 1250"/>
                <a:gd name="T11" fmla="*/ 2147483647 h 1479"/>
                <a:gd name="T12" fmla="*/ 2147483647 w 1250"/>
                <a:gd name="T13" fmla="*/ 2147483647 h 1479"/>
                <a:gd name="T14" fmla="*/ 2147483647 w 1250"/>
                <a:gd name="T15" fmla="*/ 2147483647 h 1479"/>
                <a:gd name="T16" fmla="*/ 2147483647 w 1250"/>
                <a:gd name="T17" fmla="*/ 2147483647 h 1479"/>
                <a:gd name="T18" fmla="*/ 2147483647 w 1250"/>
                <a:gd name="T19" fmla="*/ 2147483647 h 1479"/>
                <a:gd name="T20" fmla="*/ 2147483647 w 1250"/>
                <a:gd name="T21" fmla="*/ 2147483647 h 1479"/>
                <a:gd name="T22" fmla="*/ 2147483647 w 1250"/>
                <a:gd name="T23" fmla="*/ 2147483647 h 1479"/>
                <a:gd name="T24" fmla="*/ 2147483647 w 1250"/>
                <a:gd name="T25" fmla="*/ 2147483647 h 1479"/>
                <a:gd name="T26" fmla="*/ 2147483647 w 1250"/>
                <a:gd name="T27" fmla="*/ 2147483647 h 1479"/>
                <a:gd name="T28" fmla="*/ 2147483647 w 1250"/>
                <a:gd name="T29" fmla="*/ 2147483647 h 1479"/>
                <a:gd name="T30" fmla="*/ 2147483647 w 1250"/>
                <a:gd name="T31" fmla="*/ 2147483647 h 1479"/>
                <a:gd name="T32" fmla="*/ 2147483647 w 1250"/>
                <a:gd name="T33" fmla="*/ 2147483647 h 1479"/>
                <a:gd name="T34" fmla="*/ 2147483647 w 1250"/>
                <a:gd name="T35" fmla="*/ 2147483647 h 1479"/>
                <a:gd name="T36" fmla="*/ 2147483647 w 1250"/>
                <a:gd name="T37" fmla="*/ 2147483647 h 1479"/>
                <a:gd name="T38" fmla="*/ 2147483647 w 1250"/>
                <a:gd name="T39" fmla="*/ 2147483647 h 1479"/>
                <a:gd name="T40" fmla="*/ 2147483647 w 1250"/>
                <a:gd name="T41" fmla="*/ 2147483647 h 1479"/>
                <a:gd name="T42" fmla="*/ 2147483647 w 1250"/>
                <a:gd name="T43" fmla="*/ 2147483647 h 1479"/>
                <a:gd name="T44" fmla="*/ 2147483647 w 1250"/>
                <a:gd name="T45" fmla="*/ 2147483647 h 1479"/>
                <a:gd name="T46" fmla="*/ 2147483647 w 1250"/>
                <a:gd name="T47" fmla="*/ 2147483647 h 1479"/>
                <a:gd name="T48" fmla="*/ 2147483647 w 1250"/>
                <a:gd name="T49" fmla="*/ 2147483647 h 1479"/>
                <a:gd name="T50" fmla="*/ 2147483647 w 1250"/>
                <a:gd name="T51" fmla="*/ 2147483647 h 1479"/>
                <a:gd name="T52" fmla="*/ 2147483647 w 1250"/>
                <a:gd name="T53" fmla="*/ 2147483647 h 1479"/>
                <a:gd name="T54" fmla="*/ 2147483647 w 1250"/>
                <a:gd name="T55" fmla="*/ 2147483647 h 1479"/>
                <a:gd name="T56" fmla="*/ 2147483647 w 1250"/>
                <a:gd name="T57" fmla="*/ 2147483647 h 1479"/>
                <a:gd name="T58" fmla="*/ 2147483647 w 1250"/>
                <a:gd name="T59" fmla="*/ 2147483647 h 1479"/>
                <a:gd name="T60" fmla="*/ 2147483647 w 1250"/>
                <a:gd name="T61" fmla="*/ 2147483647 h 1479"/>
                <a:gd name="T62" fmla="*/ 2147483647 w 1250"/>
                <a:gd name="T63" fmla="*/ 2147483647 h 1479"/>
                <a:gd name="T64" fmla="*/ 2147483647 w 1250"/>
                <a:gd name="T65" fmla="*/ 2147483647 h 1479"/>
                <a:gd name="T66" fmla="*/ 2147483647 w 1250"/>
                <a:gd name="T67" fmla="*/ 2147483647 h 1479"/>
                <a:gd name="T68" fmla="*/ 2147483647 w 1250"/>
                <a:gd name="T69" fmla="*/ 2147483647 h 1479"/>
                <a:gd name="T70" fmla="*/ 2147483647 w 1250"/>
                <a:gd name="T71" fmla="*/ 2147483647 h 1479"/>
                <a:gd name="T72" fmla="*/ 2147483647 w 1250"/>
                <a:gd name="T73" fmla="*/ 2147483647 h 1479"/>
                <a:gd name="T74" fmla="*/ 2147483647 w 1250"/>
                <a:gd name="T75" fmla="*/ 2147483647 h 1479"/>
                <a:gd name="T76" fmla="*/ 2147483647 w 1250"/>
                <a:gd name="T77" fmla="*/ 2147483647 h 1479"/>
                <a:gd name="T78" fmla="*/ 2147483647 w 1250"/>
                <a:gd name="T79" fmla="*/ 2147483647 h 1479"/>
                <a:gd name="T80" fmla="*/ 2147483647 w 1250"/>
                <a:gd name="T81" fmla="*/ 2147483647 h 14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50"/>
                <a:gd name="T124" fmla="*/ 0 h 1479"/>
                <a:gd name="T125" fmla="*/ 1250 w 1250"/>
                <a:gd name="T126" fmla="*/ 1479 h 14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50" h="1479">
                  <a:moveTo>
                    <a:pt x="439" y="0"/>
                  </a:moveTo>
                  <a:lnTo>
                    <a:pt x="434" y="1"/>
                  </a:lnTo>
                  <a:lnTo>
                    <a:pt x="398" y="10"/>
                  </a:lnTo>
                  <a:lnTo>
                    <a:pt x="362" y="23"/>
                  </a:lnTo>
                  <a:lnTo>
                    <a:pt x="327" y="36"/>
                  </a:lnTo>
                  <a:lnTo>
                    <a:pt x="293" y="52"/>
                  </a:lnTo>
                  <a:lnTo>
                    <a:pt x="260" y="68"/>
                  </a:lnTo>
                  <a:lnTo>
                    <a:pt x="228" y="86"/>
                  </a:lnTo>
                  <a:lnTo>
                    <a:pt x="197" y="106"/>
                  </a:lnTo>
                  <a:lnTo>
                    <a:pt x="168" y="128"/>
                  </a:lnTo>
                  <a:lnTo>
                    <a:pt x="139" y="152"/>
                  </a:lnTo>
                  <a:lnTo>
                    <a:pt x="112" y="175"/>
                  </a:lnTo>
                  <a:lnTo>
                    <a:pt x="85" y="200"/>
                  </a:lnTo>
                  <a:lnTo>
                    <a:pt x="59" y="228"/>
                  </a:lnTo>
                  <a:lnTo>
                    <a:pt x="36" y="255"/>
                  </a:lnTo>
                  <a:lnTo>
                    <a:pt x="12" y="284"/>
                  </a:lnTo>
                  <a:lnTo>
                    <a:pt x="0" y="302"/>
                  </a:lnTo>
                  <a:lnTo>
                    <a:pt x="14" y="280"/>
                  </a:lnTo>
                  <a:lnTo>
                    <a:pt x="29" y="258"/>
                  </a:lnTo>
                  <a:lnTo>
                    <a:pt x="43" y="238"/>
                  </a:lnTo>
                  <a:lnTo>
                    <a:pt x="61" y="218"/>
                  </a:lnTo>
                  <a:lnTo>
                    <a:pt x="78" y="199"/>
                  </a:lnTo>
                  <a:lnTo>
                    <a:pt x="96" y="180"/>
                  </a:lnTo>
                  <a:lnTo>
                    <a:pt x="114" y="162"/>
                  </a:lnTo>
                  <a:lnTo>
                    <a:pt x="134" y="144"/>
                  </a:lnTo>
                  <a:lnTo>
                    <a:pt x="154" y="128"/>
                  </a:lnTo>
                  <a:lnTo>
                    <a:pt x="175" y="114"/>
                  </a:lnTo>
                  <a:lnTo>
                    <a:pt x="197" y="97"/>
                  </a:lnTo>
                  <a:lnTo>
                    <a:pt x="219" y="83"/>
                  </a:lnTo>
                  <a:lnTo>
                    <a:pt x="242" y="70"/>
                  </a:lnTo>
                  <a:lnTo>
                    <a:pt x="266" y="57"/>
                  </a:lnTo>
                  <a:lnTo>
                    <a:pt x="291" y="47"/>
                  </a:lnTo>
                  <a:lnTo>
                    <a:pt x="316" y="36"/>
                  </a:lnTo>
                  <a:lnTo>
                    <a:pt x="331" y="30"/>
                  </a:lnTo>
                  <a:lnTo>
                    <a:pt x="347" y="25"/>
                  </a:lnTo>
                  <a:lnTo>
                    <a:pt x="362" y="19"/>
                  </a:lnTo>
                  <a:lnTo>
                    <a:pt x="378" y="14"/>
                  </a:lnTo>
                  <a:lnTo>
                    <a:pt x="392" y="10"/>
                  </a:lnTo>
                  <a:lnTo>
                    <a:pt x="409" y="7"/>
                  </a:lnTo>
                  <a:lnTo>
                    <a:pt x="423" y="3"/>
                  </a:lnTo>
                  <a:lnTo>
                    <a:pt x="439" y="0"/>
                  </a:lnTo>
                  <a:close/>
                  <a:moveTo>
                    <a:pt x="808" y="1479"/>
                  </a:moveTo>
                  <a:lnTo>
                    <a:pt x="816" y="1479"/>
                  </a:lnTo>
                  <a:lnTo>
                    <a:pt x="852" y="1468"/>
                  </a:lnTo>
                  <a:lnTo>
                    <a:pt x="886" y="1456"/>
                  </a:lnTo>
                  <a:lnTo>
                    <a:pt x="921" y="1443"/>
                  </a:lnTo>
                  <a:lnTo>
                    <a:pt x="955" y="1427"/>
                  </a:lnTo>
                  <a:lnTo>
                    <a:pt x="987" y="1411"/>
                  </a:lnTo>
                  <a:lnTo>
                    <a:pt x="1020" y="1393"/>
                  </a:lnTo>
                  <a:lnTo>
                    <a:pt x="1051" y="1373"/>
                  </a:lnTo>
                  <a:lnTo>
                    <a:pt x="1081" y="1351"/>
                  </a:lnTo>
                  <a:lnTo>
                    <a:pt x="1109" y="1329"/>
                  </a:lnTo>
                  <a:lnTo>
                    <a:pt x="1138" y="1304"/>
                  </a:lnTo>
                  <a:lnTo>
                    <a:pt x="1163" y="1279"/>
                  </a:lnTo>
                  <a:lnTo>
                    <a:pt x="1188" y="1253"/>
                  </a:lnTo>
                  <a:lnTo>
                    <a:pt x="1214" y="1224"/>
                  </a:lnTo>
                  <a:lnTo>
                    <a:pt x="1235" y="1195"/>
                  </a:lnTo>
                  <a:lnTo>
                    <a:pt x="1250" y="1177"/>
                  </a:lnTo>
                  <a:lnTo>
                    <a:pt x="1235" y="1199"/>
                  </a:lnTo>
                  <a:lnTo>
                    <a:pt x="1221" y="1221"/>
                  </a:lnTo>
                  <a:lnTo>
                    <a:pt x="1204" y="1241"/>
                  </a:lnTo>
                  <a:lnTo>
                    <a:pt x="1188" y="1260"/>
                  </a:lnTo>
                  <a:lnTo>
                    <a:pt x="1170" y="1280"/>
                  </a:lnTo>
                  <a:lnTo>
                    <a:pt x="1152" y="1298"/>
                  </a:lnTo>
                  <a:lnTo>
                    <a:pt x="1134" y="1317"/>
                  </a:lnTo>
                  <a:lnTo>
                    <a:pt x="1114" y="1335"/>
                  </a:lnTo>
                  <a:lnTo>
                    <a:pt x="1094" y="1351"/>
                  </a:lnTo>
                  <a:lnTo>
                    <a:pt x="1072" y="1367"/>
                  </a:lnTo>
                  <a:lnTo>
                    <a:pt x="1051" y="1382"/>
                  </a:lnTo>
                  <a:lnTo>
                    <a:pt x="1029" y="1396"/>
                  </a:lnTo>
                  <a:lnTo>
                    <a:pt x="1006" y="1409"/>
                  </a:lnTo>
                  <a:lnTo>
                    <a:pt x="982" y="1421"/>
                  </a:lnTo>
                  <a:lnTo>
                    <a:pt x="957" y="1432"/>
                  </a:lnTo>
                  <a:lnTo>
                    <a:pt x="933" y="1443"/>
                  </a:lnTo>
                  <a:lnTo>
                    <a:pt x="917" y="1450"/>
                  </a:lnTo>
                  <a:lnTo>
                    <a:pt x="902" y="1456"/>
                  </a:lnTo>
                  <a:lnTo>
                    <a:pt x="886" y="1459"/>
                  </a:lnTo>
                  <a:lnTo>
                    <a:pt x="872" y="1465"/>
                  </a:lnTo>
                  <a:lnTo>
                    <a:pt x="855" y="1468"/>
                  </a:lnTo>
                  <a:lnTo>
                    <a:pt x="841" y="1474"/>
                  </a:lnTo>
                  <a:lnTo>
                    <a:pt x="825" y="1478"/>
                  </a:lnTo>
                  <a:lnTo>
                    <a:pt x="808" y="1479"/>
                  </a:lnTo>
                  <a:close/>
                </a:path>
              </a:pathLst>
            </a:custGeom>
            <a:solidFill>
              <a:srgbClr val="5ABDFF"/>
            </a:solidFill>
            <a:ln w="9525">
              <a:noFill/>
              <a:round/>
              <a:headEnd/>
              <a:tailEnd/>
            </a:ln>
          </p:spPr>
          <p:txBody>
            <a:bodyPr/>
            <a:lstStyle/>
            <a:p>
              <a:endParaRPr lang="en-US"/>
            </a:p>
          </p:txBody>
        </p:sp>
        <p:sp>
          <p:nvSpPr>
            <p:cNvPr id="55320" name="Freeform 25"/>
            <p:cNvSpPr>
              <a:spLocks noEditPoints="1"/>
            </p:cNvSpPr>
            <p:nvPr/>
          </p:nvSpPr>
          <p:spPr bwMode="auto">
            <a:xfrm>
              <a:off x="3100211" y="1935175"/>
              <a:ext cx="1862667" cy="2382838"/>
            </a:xfrm>
            <a:custGeom>
              <a:avLst/>
              <a:gdLst>
                <a:gd name="T0" fmla="*/ 2147483647 w 1320"/>
                <a:gd name="T1" fmla="*/ 2147483647 h 1501"/>
                <a:gd name="T2" fmla="*/ 2147483647 w 1320"/>
                <a:gd name="T3" fmla="*/ 2147483647 h 1501"/>
                <a:gd name="T4" fmla="*/ 2147483647 w 1320"/>
                <a:gd name="T5" fmla="*/ 2147483647 h 1501"/>
                <a:gd name="T6" fmla="*/ 2147483647 w 1320"/>
                <a:gd name="T7" fmla="*/ 2147483647 h 1501"/>
                <a:gd name="T8" fmla="*/ 2147483647 w 1320"/>
                <a:gd name="T9" fmla="*/ 2147483647 h 1501"/>
                <a:gd name="T10" fmla="*/ 2147483647 w 1320"/>
                <a:gd name="T11" fmla="*/ 2147483647 h 1501"/>
                <a:gd name="T12" fmla="*/ 2147483647 w 1320"/>
                <a:gd name="T13" fmla="*/ 2147483647 h 1501"/>
                <a:gd name="T14" fmla="*/ 2147483647 w 1320"/>
                <a:gd name="T15" fmla="*/ 2147483647 h 1501"/>
                <a:gd name="T16" fmla="*/ 2147483647 w 1320"/>
                <a:gd name="T17" fmla="*/ 2147483647 h 1501"/>
                <a:gd name="T18" fmla="*/ 2147483647 w 1320"/>
                <a:gd name="T19" fmla="*/ 2147483647 h 1501"/>
                <a:gd name="T20" fmla="*/ 2147483647 w 1320"/>
                <a:gd name="T21" fmla="*/ 2147483647 h 1501"/>
                <a:gd name="T22" fmla="*/ 2147483647 w 1320"/>
                <a:gd name="T23" fmla="*/ 2147483647 h 1501"/>
                <a:gd name="T24" fmla="*/ 2147483647 w 1320"/>
                <a:gd name="T25" fmla="*/ 2147483647 h 1501"/>
                <a:gd name="T26" fmla="*/ 2147483647 w 1320"/>
                <a:gd name="T27" fmla="*/ 2147483647 h 1501"/>
                <a:gd name="T28" fmla="*/ 2147483647 w 1320"/>
                <a:gd name="T29" fmla="*/ 2147483647 h 1501"/>
                <a:gd name="T30" fmla="*/ 2147483647 w 1320"/>
                <a:gd name="T31" fmla="*/ 2147483647 h 1501"/>
                <a:gd name="T32" fmla="*/ 2147483647 w 1320"/>
                <a:gd name="T33" fmla="*/ 2147483647 h 1501"/>
                <a:gd name="T34" fmla="*/ 2147483647 w 1320"/>
                <a:gd name="T35" fmla="*/ 2147483647 h 1501"/>
                <a:gd name="T36" fmla="*/ 2147483647 w 1320"/>
                <a:gd name="T37" fmla="*/ 2147483647 h 1501"/>
                <a:gd name="T38" fmla="*/ 2147483647 w 1320"/>
                <a:gd name="T39" fmla="*/ 2147483647 h 1501"/>
                <a:gd name="T40" fmla="*/ 2147483647 w 1320"/>
                <a:gd name="T41" fmla="*/ 2147483647 h 1501"/>
                <a:gd name="T42" fmla="*/ 2147483647 w 1320"/>
                <a:gd name="T43" fmla="*/ 2147483647 h 1501"/>
                <a:gd name="T44" fmla="*/ 2147483647 w 1320"/>
                <a:gd name="T45" fmla="*/ 2147483647 h 1501"/>
                <a:gd name="T46" fmla="*/ 2147483647 w 1320"/>
                <a:gd name="T47" fmla="*/ 2147483647 h 1501"/>
                <a:gd name="T48" fmla="*/ 2147483647 w 1320"/>
                <a:gd name="T49" fmla="*/ 2147483647 h 1501"/>
                <a:gd name="T50" fmla="*/ 2147483647 w 1320"/>
                <a:gd name="T51" fmla="*/ 2147483647 h 1501"/>
                <a:gd name="T52" fmla="*/ 2147483647 w 1320"/>
                <a:gd name="T53" fmla="*/ 2147483647 h 1501"/>
                <a:gd name="T54" fmla="*/ 2147483647 w 1320"/>
                <a:gd name="T55" fmla="*/ 2147483647 h 1501"/>
                <a:gd name="T56" fmla="*/ 2147483647 w 1320"/>
                <a:gd name="T57" fmla="*/ 2147483647 h 1501"/>
                <a:gd name="T58" fmla="*/ 2147483647 w 1320"/>
                <a:gd name="T59" fmla="*/ 2147483647 h 1501"/>
                <a:gd name="T60" fmla="*/ 2147483647 w 1320"/>
                <a:gd name="T61" fmla="*/ 2147483647 h 1501"/>
                <a:gd name="T62" fmla="*/ 2147483647 w 1320"/>
                <a:gd name="T63" fmla="*/ 2147483647 h 1501"/>
                <a:gd name="T64" fmla="*/ 2147483647 w 1320"/>
                <a:gd name="T65" fmla="*/ 2147483647 h 1501"/>
                <a:gd name="T66" fmla="*/ 2147483647 w 1320"/>
                <a:gd name="T67" fmla="*/ 2147483647 h 1501"/>
                <a:gd name="T68" fmla="*/ 2147483647 w 1320"/>
                <a:gd name="T69" fmla="*/ 2147483647 h 1501"/>
                <a:gd name="T70" fmla="*/ 2147483647 w 1320"/>
                <a:gd name="T71" fmla="*/ 2147483647 h 1501"/>
                <a:gd name="T72" fmla="*/ 2147483647 w 1320"/>
                <a:gd name="T73" fmla="*/ 2147483647 h 1501"/>
                <a:gd name="T74" fmla="*/ 2147483647 w 1320"/>
                <a:gd name="T75" fmla="*/ 2147483647 h 1501"/>
                <a:gd name="T76" fmla="*/ 2147483647 w 1320"/>
                <a:gd name="T77" fmla="*/ 2147483647 h 1501"/>
                <a:gd name="T78" fmla="*/ 2147483647 w 1320"/>
                <a:gd name="T79" fmla="*/ 2147483647 h 1501"/>
                <a:gd name="T80" fmla="*/ 2147483647 w 1320"/>
                <a:gd name="T81" fmla="*/ 2147483647 h 1501"/>
                <a:gd name="T82" fmla="*/ 2147483647 w 1320"/>
                <a:gd name="T83" fmla="*/ 2147483647 h 1501"/>
                <a:gd name="T84" fmla="*/ 2147483647 w 1320"/>
                <a:gd name="T85" fmla="*/ 2147483647 h 1501"/>
                <a:gd name="T86" fmla="*/ 2147483647 w 1320"/>
                <a:gd name="T87" fmla="*/ 2147483647 h 1501"/>
                <a:gd name="T88" fmla="*/ 2147483647 w 1320"/>
                <a:gd name="T89" fmla="*/ 2147483647 h 1501"/>
                <a:gd name="T90" fmla="*/ 2147483647 w 1320"/>
                <a:gd name="T91" fmla="*/ 2147483647 h 1501"/>
                <a:gd name="T92" fmla="*/ 2147483647 w 1320"/>
                <a:gd name="T93" fmla="*/ 2147483647 h 150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320"/>
                <a:gd name="T142" fmla="*/ 0 h 1501"/>
                <a:gd name="T143" fmla="*/ 1320 w 1320"/>
                <a:gd name="T144" fmla="*/ 1501 h 150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320" h="1501">
                  <a:moveTo>
                    <a:pt x="379" y="36"/>
                  </a:moveTo>
                  <a:lnTo>
                    <a:pt x="361" y="43"/>
                  </a:lnTo>
                  <a:lnTo>
                    <a:pt x="327" y="59"/>
                  </a:lnTo>
                  <a:lnTo>
                    <a:pt x="294" y="76"/>
                  </a:lnTo>
                  <a:lnTo>
                    <a:pt x="262" y="94"/>
                  </a:lnTo>
                  <a:lnTo>
                    <a:pt x="231" y="114"/>
                  </a:lnTo>
                  <a:lnTo>
                    <a:pt x="200" y="135"/>
                  </a:lnTo>
                  <a:lnTo>
                    <a:pt x="171" y="159"/>
                  </a:lnTo>
                  <a:lnTo>
                    <a:pt x="144" y="182"/>
                  </a:lnTo>
                  <a:lnTo>
                    <a:pt x="117" y="208"/>
                  </a:lnTo>
                  <a:lnTo>
                    <a:pt x="94" y="233"/>
                  </a:lnTo>
                  <a:lnTo>
                    <a:pt x="79" y="249"/>
                  </a:lnTo>
                  <a:lnTo>
                    <a:pt x="67" y="267"/>
                  </a:lnTo>
                  <a:lnTo>
                    <a:pt x="54" y="286"/>
                  </a:lnTo>
                  <a:lnTo>
                    <a:pt x="41" y="304"/>
                  </a:lnTo>
                  <a:lnTo>
                    <a:pt x="30" y="322"/>
                  </a:lnTo>
                  <a:lnTo>
                    <a:pt x="19" y="340"/>
                  </a:lnTo>
                  <a:lnTo>
                    <a:pt x="9" y="360"/>
                  </a:lnTo>
                  <a:lnTo>
                    <a:pt x="0" y="378"/>
                  </a:lnTo>
                  <a:lnTo>
                    <a:pt x="12" y="358"/>
                  </a:lnTo>
                  <a:lnTo>
                    <a:pt x="32" y="327"/>
                  </a:lnTo>
                  <a:lnTo>
                    <a:pt x="52" y="296"/>
                  </a:lnTo>
                  <a:lnTo>
                    <a:pt x="76" y="267"/>
                  </a:lnTo>
                  <a:lnTo>
                    <a:pt x="99" y="240"/>
                  </a:lnTo>
                  <a:lnTo>
                    <a:pt x="124" y="215"/>
                  </a:lnTo>
                  <a:lnTo>
                    <a:pt x="150" y="190"/>
                  </a:lnTo>
                  <a:lnTo>
                    <a:pt x="179" y="166"/>
                  </a:lnTo>
                  <a:lnTo>
                    <a:pt x="206" y="143"/>
                  </a:lnTo>
                  <a:lnTo>
                    <a:pt x="237" y="123"/>
                  </a:lnTo>
                  <a:lnTo>
                    <a:pt x="267" y="103"/>
                  </a:lnTo>
                  <a:lnTo>
                    <a:pt x="298" y="85"/>
                  </a:lnTo>
                  <a:lnTo>
                    <a:pt x="331" y="67"/>
                  </a:lnTo>
                  <a:lnTo>
                    <a:pt x="365" y="52"/>
                  </a:lnTo>
                  <a:lnTo>
                    <a:pt x="399" y="38"/>
                  </a:lnTo>
                  <a:lnTo>
                    <a:pt x="436" y="27"/>
                  </a:lnTo>
                  <a:lnTo>
                    <a:pt x="470" y="16"/>
                  </a:lnTo>
                  <a:lnTo>
                    <a:pt x="508" y="7"/>
                  </a:lnTo>
                  <a:lnTo>
                    <a:pt x="544" y="2"/>
                  </a:lnTo>
                  <a:lnTo>
                    <a:pt x="551" y="0"/>
                  </a:lnTo>
                  <a:lnTo>
                    <a:pt x="530" y="2"/>
                  </a:lnTo>
                  <a:lnTo>
                    <a:pt x="508" y="5"/>
                  </a:lnTo>
                  <a:lnTo>
                    <a:pt x="486" y="9"/>
                  </a:lnTo>
                  <a:lnTo>
                    <a:pt x="464" y="12"/>
                  </a:lnTo>
                  <a:lnTo>
                    <a:pt x="443" y="18"/>
                  </a:lnTo>
                  <a:lnTo>
                    <a:pt x="423" y="23"/>
                  </a:lnTo>
                  <a:lnTo>
                    <a:pt x="401" y="29"/>
                  </a:lnTo>
                  <a:lnTo>
                    <a:pt x="379" y="36"/>
                  </a:lnTo>
                  <a:close/>
                  <a:moveTo>
                    <a:pt x="940" y="1465"/>
                  </a:moveTo>
                  <a:lnTo>
                    <a:pt x="958" y="1458"/>
                  </a:lnTo>
                  <a:lnTo>
                    <a:pt x="993" y="1443"/>
                  </a:lnTo>
                  <a:lnTo>
                    <a:pt x="1025" y="1425"/>
                  </a:lnTo>
                  <a:lnTo>
                    <a:pt x="1058" y="1407"/>
                  </a:lnTo>
                  <a:lnTo>
                    <a:pt x="1089" y="1387"/>
                  </a:lnTo>
                  <a:lnTo>
                    <a:pt x="1119" y="1366"/>
                  </a:lnTo>
                  <a:lnTo>
                    <a:pt x="1148" y="1344"/>
                  </a:lnTo>
                  <a:lnTo>
                    <a:pt x="1177" y="1318"/>
                  </a:lnTo>
                  <a:lnTo>
                    <a:pt x="1203" y="1293"/>
                  </a:lnTo>
                  <a:lnTo>
                    <a:pt x="1228" y="1268"/>
                  </a:lnTo>
                  <a:lnTo>
                    <a:pt x="1240" y="1252"/>
                  </a:lnTo>
                  <a:lnTo>
                    <a:pt x="1253" y="1233"/>
                  </a:lnTo>
                  <a:lnTo>
                    <a:pt x="1266" y="1217"/>
                  </a:lnTo>
                  <a:lnTo>
                    <a:pt x="1278" y="1199"/>
                  </a:lnTo>
                  <a:lnTo>
                    <a:pt x="1289" y="1181"/>
                  </a:lnTo>
                  <a:lnTo>
                    <a:pt x="1300" y="1161"/>
                  </a:lnTo>
                  <a:lnTo>
                    <a:pt x="1311" y="1143"/>
                  </a:lnTo>
                  <a:lnTo>
                    <a:pt x="1320" y="1123"/>
                  </a:lnTo>
                  <a:lnTo>
                    <a:pt x="1309" y="1143"/>
                  </a:lnTo>
                  <a:lnTo>
                    <a:pt x="1289" y="1174"/>
                  </a:lnTo>
                  <a:lnTo>
                    <a:pt x="1268" y="1205"/>
                  </a:lnTo>
                  <a:lnTo>
                    <a:pt x="1246" y="1233"/>
                  </a:lnTo>
                  <a:lnTo>
                    <a:pt x="1221" y="1261"/>
                  </a:lnTo>
                  <a:lnTo>
                    <a:pt x="1197" y="1286"/>
                  </a:lnTo>
                  <a:lnTo>
                    <a:pt x="1170" y="1311"/>
                  </a:lnTo>
                  <a:lnTo>
                    <a:pt x="1143" y="1337"/>
                  </a:lnTo>
                  <a:lnTo>
                    <a:pt x="1114" y="1358"/>
                  </a:lnTo>
                  <a:lnTo>
                    <a:pt x="1085" y="1380"/>
                  </a:lnTo>
                  <a:lnTo>
                    <a:pt x="1054" y="1400"/>
                  </a:lnTo>
                  <a:lnTo>
                    <a:pt x="1022" y="1418"/>
                  </a:lnTo>
                  <a:lnTo>
                    <a:pt x="989" y="1434"/>
                  </a:lnTo>
                  <a:lnTo>
                    <a:pt x="955" y="1449"/>
                  </a:lnTo>
                  <a:lnTo>
                    <a:pt x="920" y="1463"/>
                  </a:lnTo>
                  <a:lnTo>
                    <a:pt x="886" y="1474"/>
                  </a:lnTo>
                  <a:lnTo>
                    <a:pt x="850" y="1485"/>
                  </a:lnTo>
                  <a:lnTo>
                    <a:pt x="814" y="1494"/>
                  </a:lnTo>
                  <a:lnTo>
                    <a:pt x="776" y="1499"/>
                  </a:lnTo>
                  <a:lnTo>
                    <a:pt x="768" y="1501"/>
                  </a:lnTo>
                  <a:lnTo>
                    <a:pt x="790" y="1499"/>
                  </a:lnTo>
                  <a:lnTo>
                    <a:pt x="812" y="1496"/>
                  </a:lnTo>
                  <a:lnTo>
                    <a:pt x="833" y="1492"/>
                  </a:lnTo>
                  <a:lnTo>
                    <a:pt x="855" y="1489"/>
                  </a:lnTo>
                  <a:lnTo>
                    <a:pt x="877" y="1483"/>
                  </a:lnTo>
                  <a:lnTo>
                    <a:pt x="899" y="1478"/>
                  </a:lnTo>
                  <a:lnTo>
                    <a:pt x="920" y="1472"/>
                  </a:lnTo>
                  <a:lnTo>
                    <a:pt x="940" y="1465"/>
                  </a:lnTo>
                  <a:close/>
                </a:path>
              </a:pathLst>
            </a:custGeom>
            <a:solidFill>
              <a:srgbClr val="5BBDFF"/>
            </a:solidFill>
            <a:ln w="9525">
              <a:noFill/>
              <a:round/>
              <a:headEnd/>
              <a:tailEnd/>
            </a:ln>
          </p:spPr>
          <p:txBody>
            <a:bodyPr/>
            <a:lstStyle/>
            <a:p>
              <a:endParaRPr lang="en-US"/>
            </a:p>
          </p:txBody>
        </p:sp>
        <p:sp>
          <p:nvSpPr>
            <p:cNvPr id="55321" name="Freeform 26"/>
            <p:cNvSpPr>
              <a:spLocks noEditPoints="1"/>
            </p:cNvSpPr>
            <p:nvPr/>
          </p:nvSpPr>
          <p:spPr bwMode="auto">
            <a:xfrm>
              <a:off x="3063525" y="1932000"/>
              <a:ext cx="1937455" cy="2389188"/>
            </a:xfrm>
            <a:custGeom>
              <a:avLst/>
              <a:gdLst>
                <a:gd name="T0" fmla="*/ 2147483647 w 1373"/>
                <a:gd name="T1" fmla="*/ 2147483647 h 1505"/>
                <a:gd name="T2" fmla="*/ 2147483647 w 1373"/>
                <a:gd name="T3" fmla="*/ 2147483647 h 1505"/>
                <a:gd name="T4" fmla="*/ 2147483647 w 1373"/>
                <a:gd name="T5" fmla="*/ 2147483647 h 1505"/>
                <a:gd name="T6" fmla="*/ 2147483647 w 1373"/>
                <a:gd name="T7" fmla="*/ 2147483647 h 1505"/>
                <a:gd name="T8" fmla="*/ 2147483647 w 1373"/>
                <a:gd name="T9" fmla="*/ 2147483647 h 1505"/>
                <a:gd name="T10" fmla="*/ 2147483647 w 1373"/>
                <a:gd name="T11" fmla="*/ 2147483647 h 1505"/>
                <a:gd name="T12" fmla="*/ 2147483647 w 1373"/>
                <a:gd name="T13" fmla="*/ 2147483647 h 1505"/>
                <a:gd name="T14" fmla="*/ 2147483647 w 1373"/>
                <a:gd name="T15" fmla="*/ 2147483647 h 1505"/>
                <a:gd name="T16" fmla="*/ 2147483647 w 1373"/>
                <a:gd name="T17" fmla="*/ 2147483647 h 1505"/>
                <a:gd name="T18" fmla="*/ 2147483647 w 1373"/>
                <a:gd name="T19" fmla="*/ 2147483647 h 1505"/>
                <a:gd name="T20" fmla="*/ 2147483647 w 1373"/>
                <a:gd name="T21" fmla="*/ 2147483647 h 1505"/>
                <a:gd name="T22" fmla="*/ 2147483647 w 1373"/>
                <a:gd name="T23" fmla="*/ 2147483647 h 1505"/>
                <a:gd name="T24" fmla="*/ 2147483647 w 1373"/>
                <a:gd name="T25" fmla="*/ 2147483647 h 1505"/>
                <a:gd name="T26" fmla="*/ 2147483647 w 1373"/>
                <a:gd name="T27" fmla="*/ 2147483647 h 1505"/>
                <a:gd name="T28" fmla="*/ 2147483647 w 1373"/>
                <a:gd name="T29" fmla="*/ 2147483647 h 1505"/>
                <a:gd name="T30" fmla="*/ 2147483647 w 1373"/>
                <a:gd name="T31" fmla="*/ 2147483647 h 1505"/>
                <a:gd name="T32" fmla="*/ 2147483647 w 1373"/>
                <a:gd name="T33" fmla="*/ 2147483647 h 1505"/>
                <a:gd name="T34" fmla="*/ 2147483647 w 1373"/>
                <a:gd name="T35" fmla="*/ 2147483647 h 1505"/>
                <a:gd name="T36" fmla="*/ 2147483647 w 1373"/>
                <a:gd name="T37" fmla="*/ 2147483647 h 1505"/>
                <a:gd name="T38" fmla="*/ 2147483647 w 1373"/>
                <a:gd name="T39" fmla="*/ 2147483647 h 1505"/>
                <a:gd name="T40" fmla="*/ 2147483647 w 1373"/>
                <a:gd name="T41" fmla="*/ 2147483647 h 1505"/>
                <a:gd name="T42" fmla="*/ 2147483647 w 1373"/>
                <a:gd name="T43" fmla="*/ 2147483647 h 1505"/>
                <a:gd name="T44" fmla="*/ 2147483647 w 1373"/>
                <a:gd name="T45" fmla="*/ 2147483647 h 1505"/>
                <a:gd name="T46" fmla="*/ 2147483647 w 1373"/>
                <a:gd name="T47" fmla="*/ 0 h 1505"/>
                <a:gd name="T48" fmla="*/ 2147483647 w 1373"/>
                <a:gd name="T49" fmla="*/ 0 h 1505"/>
                <a:gd name="T50" fmla="*/ 2147483647 w 1373"/>
                <a:gd name="T51" fmla="*/ 2147483647 h 1505"/>
                <a:gd name="T52" fmla="*/ 2147483647 w 1373"/>
                <a:gd name="T53" fmla="*/ 2147483647 h 1505"/>
                <a:gd name="T54" fmla="*/ 2147483647 w 1373"/>
                <a:gd name="T55" fmla="*/ 2147483647 h 1505"/>
                <a:gd name="T56" fmla="*/ 2147483647 w 1373"/>
                <a:gd name="T57" fmla="*/ 2147483647 h 1505"/>
                <a:gd name="T58" fmla="*/ 2147483647 w 1373"/>
                <a:gd name="T59" fmla="*/ 2147483647 h 1505"/>
                <a:gd name="T60" fmla="*/ 2147483647 w 1373"/>
                <a:gd name="T61" fmla="*/ 2147483647 h 1505"/>
                <a:gd name="T62" fmla="*/ 2147483647 w 1373"/>
                <a:gd name="T63" fmla="*/ 2147483647 h 1505"/>
                <a:gd name="T64" fmla="*/ 2147483647 w 1373"/>
                <a:gd name="T65" fmla="*/ 2147483647 h 1505"/>
                <a:gd name="T66" fmla="*/ 2147483647 w 1373"/>
                <a:gd name="T67" fmla="*/ 2147483647 h 1505"/>
                <a:gd name="T68" fmla="*/ 2147483647 w 1373"/>
                <a:gd name="T69" fmla="*/ 2147483647 h 1505"/>
                <a:gd name="T70" fmla="*/ 2147483647 w 1373"/>
                <a:gd name="T71" fmla="*/ 2147483647 h 1505"/>
                <a:gd name="T72" fmla="*/ 2147483647 w 1373"/>
                <a:gd name="T73" fmla="*/ 2147483647 h 1505"/>
                <a:gd name="T74" fmla="*/ 2147483647 w 1373"/>
                <a:gd name="T75" fmla="*/ 2147483647 h 1505"/>
                <a:gd name="T76" fmla="*/ 2147483647 w 1373"/>
                <a:gd name="T77" fmla="*/ 2147483647 h 1505"/>
                <a:gd name="T78" fmla="*/ 2147483647 w 1373"/>
                <a:gd name="T79" fmla="*/ 2147483647 h 1505"/>
                <a:gd name="T80" fmla="*/ 2147483647 w 1373"/>
                <a:gd name="T81" fmla="*/ 2147483647 h 1505"/>
                <a:gd name="T82" fmla="*/ 2147483647 w 1373"/>
                <a:gd name="T83" fmla="*/ 2147483647 h 1505"/>
                <a:gd name="T84" fmla="*/ 2147483647 w 1373"/>
                <a:gd name="T85" fmla="*/ 2147483647 h 1505"/>
                <a:gd name="T86" fmla="*/ 2147483647 w 1373"/>
                <a:gd name="T87" fmla="*/ 2147483647 h 1505"/>
                <a:gd name="T88" fmla="*/ 2147483647 w 1373"/>
                <a:gd name="T89" fmla="*/ 2147483647 h 1505"/>
                <a:gd name="T90" fmla="*/ 2147483647 w 1373"/>
                <a:gd name="T91" fmla="*/ 2147483647 h 1505"/>
                <a:gd name="T92" fmla="*/ 2147483647 w 1373"/>
                <a:gd name="T93" fmla="*/ 2147483647 h 1505"/>
                <a:gd name="T94" fmla="*/ 2147483647 w 1373"/>
                <a:gd name="T95" fmla="*/ 2147483647 h 1505"/>
                <a:gd name="T96" fmla="*/ 2147483647 w 1373"/>
                <a:gd name="T97" fmla="*/ 2147483647 h 1505"/>
                <a:gd name="T98" fmla="*/ 2147483647 w 1373"/>
                <a:gd name="T99" fmla="*/ 2147483647 h 1505"/>
                <a:gd name="T100" fmla="*/ 2147483647 w 1373"/>
                <a:gd name="T101" fmla="*/ 2147483647 h 1505"/>
                <a:gd name="T102" fmla="*/ 2147483647 w 1373"/>
                <a:gd name="T103" fmla="*/ 2147483647 h 1505"/>
                <a:gd name="T104" fmla="*/ 2147483647 w 1373"/>
                <a:gd name="T105" fmla="*/ 2147483647 h 1505"/>
                <a:gd name="T106" fmla="*/ 2147483647 w 1373"/>
                <a:gd name="T107" fmla="*/ 2147483647 h 1505"/>
                <a:gd name="T108" fmla="*/ 2147483647 w 1373"/>
                <a:gd name="T109" fmla="*/ 2147483647 h 1505"/>
                <a:gd name="T110" fmla="*/ 2147483647 w 1373"/>
                <a:gd name="T111" fmla="*/ 2147483647 h 150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73"/>
                <a:gd name="T169" fmla="*/ 0 h 1505"/>
                <a:gd name="T170" fmla="*/ 1373 w 1373"/>
                <a:gd name="T171" fmla="*/ 1505 h 150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73" h="1505">
                  <a:moveTo>
                    <a:pt x="501" y="13"/>
                  </a:moveTo>
                  <a:lnTo>
                    <a:pt x="496" y="14"/>
                  </a:lnTo>
                  <a:lnTo>
                    <a:pt x="460" y="23"/>
                  </a:lnTo>
                  <a:lnTo>
                    <a:pt x="424" y="36"/>
                  </a:lnTo>
                  <a:lnTo>
                    <a:pt x="389" y="49"/>
                  </a:lnTo>
                  <a:lnTo>
                    <a:pt x="355" y="65"/>
                  </a:lnTo>
                  <a:lnTo>
                    <a:pt x="322" y="81"/>
                  </a:lnTo>
                  <a:lnTo>
                    <a:pt x="290" y="99"/>
                  </a:lnTo>
                  <a:lnTo>
                    <a:pt x="259" y="119"/>
                  </a:lnTo>
                  <a:lnTo>
                    <a:pt x="230" y="141"/>
                  </a:lnTo>
                  <a:lnTo>
                    <a:pt x="201" y="165"/>
                  </a:lnTo>
                  <a:lnTo>
                    <a:pt x="174" y="188"/>
                  </a:lnTo>
                  <a:lnTo>
                    <a:pt x="147" y="213"/>
                  </a:lnTo>
                  <a:lnTo>
                    <a:pt x="121" y="241"/>
                  </a:lnTo>
                  <a:lnTo>
                    <a:pt x="98" y="268"/>
                  </a:lnTo>
                  <a:lnTo>
                    <a:pt x="74" y="297"/>
                  </a:lnTo>
                  <a:lnTo>
                    <a:pt x="62" y="315"/>
                  </a:lnTo>
                  <a:lnTo>
                    <a:pt x="53" y="331"/>
                  </a:lnTo>
                  <a:lnTo>
                    <a:pt x="44" y="345"/>
                  </a:lnTo>
                  <a:lnTo>
                    <a:pt x="35" y="362"/>
                  </a:lnTo>
                  <a:lnTo>
                    <a:pt x="27" y="376"/>
                  </a:lnTo>
                  <a:lnTo>
                    <a:pt x="20" y="392"/>
                  </a:lnTo>
                  <a:lnTo>
                    <a:pt x="13" y="409"/>
                  </a:lnTo>
                  <a:lnTo>
                    <a:pt x="6" y="425"/>
                  </a:lnTo>
                  <a:lnTo>
                    <a:pt x="0" y="441"/>
                  </a:lnTo>
                  <a:lnTo>
                    <a:pt x="8" y="425"/>
                  </a:lnTo>
                  <a:lnTo>
                    <a:pt x="24" y="394"/>
                  </a:lnTo>
                  <a:lnTo>
                    <a:pt x="42" y="362"/>
                  </a:lnTo>
                  <a:lnTo>
                    <a:pt x="62" y="331"/>
                  </a:lnTo>
                  <a:lnTo>
                    <a:pt x="82" y="302"/>
                  </a:lnTo>
                  <a:lnTo>
                    <a:pt x="105" y="273"/>
                  </a:lnTo>
                  <a:lnTo>
                    <a:pt x="129" y="246"/>
                  </a:lnTo>
                  <a:lnTo>
                    <a:pt x="154" y="221"/>
                  </a:lnTo>
                  <a:lnTo>
                    <a:pt x="179" y="195"/>
                  </a:lnTo>
                  <a:lnTo>
                    <a:pt x="206" y="172"/>
                  </a:lnTo>
                  <a:lnTo>
                    <a:pt x="235" y="148"/>
                  </a:lnTo>
                  <a:lnTo>
                    <a:pt x="264" y="128"/>
                  </a:lnTo>
                  <a:lnTo>
                    <a:pt x="295" y="108"/>
                  </a:lnTo>
                  <a:lnTo>
                    <a:pt x="328" y="90"/>
                  </a:lnTo>
                  <a:lnTo>
                    <a:pt x="360" y="74"/>
                  </a:lnTo>
                  <a:lnTo>
                    <a:pt x="393" y="58"/>
                  </a:lnTo>
                  <a:lnTo>
                    <a:pt x="427" y="45"/>
                  </a:lnTo>
                  <a:lnTo>
                    <a:pt x="462" y="32"/>
                  </a:lnTo>
                  <a:lnTo>
                    <a:pt x="498" y="23"/>
                  </a:lnTo>
                  <a:lnTo>
                    <a:pt x="534" y="14"/>
                  </a:lnTo>
                  <a:lnTo>
                    <a:pt x="572" y="7"/>
                  </a:lnTo>
                  <a:lnTo>
                    <a:pt x="610" y="4"/>
                  </a:lnTo>
                  <a:lnTo>
                    <a:pt x="644" y="0"/>
                  </a:lnTo>
                  <a:lnTo>
                    <a:pt x="626" y="0"/>
                  </a:lnTo>
                  <a:lnTo>
                    <a:pt x="608" y="0"/>
                  </a:lnTo>
                  <a:lnTo>
                    <a:pt x="590" y="2"/>
                  </a:lnTo>
                  <a:lnTo>
                    <a:pt x="572" y="2"/>
                  </a:lnTo>
                  <a:lnTo>
                    <a:pt x="554" y="4"/>
                  </a:lnTo>
                  <a:lnTo>
                    <a:pt x="538" y="7"/>
                  </a:lnTo>
                  <a:lnTo>
                    <a:pt x="519" y="9"/>
                  </a:lnTo>
                  <a:lnTo>
                    <a:pt x="501" y="13"/>
                  </a:lnTo>
                  <a:close/>
                  <a:moveTo>
                    <a:pt x="870" y="1492"/>
                  </a:moveTo>
                  <a:lnTo>
                    <a:pt x="878" y="1492"/>
                  </a:lnTo>
                  <a:lnTo>
                    <a:pt x="914" y="1481"/>
                  </a:lnTo>
                  <a:lnTo>
                    <a:pt x="948" y="1469"/>
                  </a:lnTo>
                  <a:lnTo>
                    <a:pt x="983" y="1456"/>
                  </a:lnTo>
                  <a:lnTo>
                    <a:pt x="1017" y="1440"/>
                  </a:lnTo>
                  <a:lnTo>
                    <a:pt x="1049" y="1424"/>
                  </a:lnTo>
                  <a:lnTo>
                    <a:pt x="1082" y="1406"/>
                  </a:lnTo>
                  <a:lnTo>
                    <a:pt x="1113" y="1386"/>
                  </a:lnTo>
                  <a:lnTo>
                    <a:pt x="1143" y="1364"/>
                  </a:lnTo>
                  <a:lnTo>
                    <a:pt x="1171" y="1342"/>
                  </a:lnTo>
                  <a:lnTo>
                    <a:pt x="1200" y="1317"/>
                  </a:lnTo>
                  <a:lnTo>
                    <a:pt x="1225" y="1292"/>
                  </a:lnTo>
                  <a:lnTo>
                    <a:pt x="1250" y="1266"/>
                  </a:lnTo>
                  <a:lnTo>
                    <a:pt x="1276" y="1237"/>
                  </a:lnTo>
                  <a:lnTo>
                    <a:pt x="1297" y="1208"/>
                  </a:lnTo>
                  <a:lnTo>
                    <a:pt x="1312" y="1190"/>
                  </a:lnTo>
                  <a:lnTo>
                    <a:pt x="1321" y="1176"/>
                  </a:lnTo>
                  <a:lnTo>
                    <a:pt x="1328" y="1159"/>
                  </a:lnTo>
                  <a:lnTo>
                    <a:pt x="1337" y="1145"/>
                  </a:lnTo>
                  <a:lnTo>
                    <a:pt x="1344" y="1129"/>
                  </a:lnTo>
                  <a:lnTo>
                    <a:pt x="1353" y="1112"/>
                  </a:lnTo>
                  <a:lnTo>
                    <a:pt x="1361" y="1096"/>
                  </a:lnTo>
                  <a:lnTo>
                    <a:pt x="1366" y="1080"/>
                  </a:lnTo>
                  <a:lnTo>
                    <a:pt x="1373" y="1064"/>
                  </a:lnTo>
                  <a:lnTo>
                    <a:pt x="1366" y="1080"/>
                  </a:lnTo>
                  <a:lnTo>
                    <a:pt x="1350" y="1112"/>
                  </a:lnTo>
                  <a:lnTo>
                    <a:pt x="1332" y="1143"/>
                  </a:lnTo>
                  <a:lnTo>
                    <a:pt x="1312" y="1174"/>
                  </a:lnTo>
                  <a:lnTo>
                    <a:pt x="1290" y="1203"/>
                  </a:lnTo>
                  <a:lnTo>
                    <a:pt x="1268" y="1232"/>
                  </a:lnTo>
                  <a:lnTo>
                    <a:pt x="1245" y="1259"/>
                  </a:lnTo>
                  <a:lnTo>
                    <a:pt x="1219" y="1286"/>
                  </a:lnTo>
                  <a:lnTo>
                    <a:pt x="1192" y="1310"/>
                  </a:lnTo>
                  <a:lnTo>
                    <a:pt x="1165" y="1335"/>
                  </a:lnTo>
                  <a:lnTo>
                    <a:pt x="1136" y="1357"/>
                  </a:lnTo>
                  <a:lnTo>
                    <a:pt x="1107" y="1378"/>
                  </a:lnTo>
                  <a:lnTo>
                    <a:pt x="1077" y="1396"/>
                  </a:lnTo>
                  <a:lnTo>
                    <a:pt x="1046" y="1415"/>
                  </a:lnTo>
                  <a:lnTo>
                    <a:pt x="1013" y="1433"/>
                  </a:lnTo>
                  <a:lnTo>
                    <a:pt x="979" y="1447"/>
                  </a:lnTo>
                  <a:lnTo>
                    <a:pt x="945" y="1460"/>
                  </a:lnTo>
                  <a:lnTo>
                    <a:pt x="910" y="1472"/>
                  </a:lnTo>
                  <a:lnTo>
                    <a:pt x="874" y="1483"/>
                  </a:lnTo>
                  <a:lnTo>
                    <a:pt x="838" y="1491"/>
                  </a:lnTo>
                  <a:lnTo>
                    <a:pt x="802" y="1498"/>
                  </a:lnTo>
                  <a:lnTo>
                    <a:pt x="764" y="1503"/>
                  </a:lnTo>
                  <a:lnTo>
                    <a:pt x="729" y="1505"/>
                  </a:lnTo>
                  <a:lnTo>
                    <a:pt x="747" y="1505"/>
                  </a:lnTo>
                  <a:lnTo>
                    <a:pt x="764" y="1505"/>
                  </a:lnTo>
                  <a:lnTo>
                    <a:pt x="782" y="1503"/>
                  </a:lnTo>
                  <a:lnTo>
                    <a:pt x="800" y="1503"/>
                  </a:lnTo>
                  <a:lnTo>
                    <a:pt x="818" y="1501"/>
                  </a:lnTo>
                  <a:lnTo>
                    <a:pt x="836" y="1500"/>
                  </a:lnTo>
                  <a:lnTo>
                    <a:pt x="854" y="1496"/>
                  </a:lnTo>
                  <a:lnTo>
                    <a:pt x="870" y="1492"/>
                  </a:lnTo>
                  <a:close/>
                </a:path>
              </a:pathLst>
            </a:custGeom>
            <a:solidFill>
              <a:srgbClr val="5CBDFF"/>
            </a:solidFill>
            <a:ln w="9525">
              <a:noFill/>
              <a:round/>
              <a:headEnd/>
              <a:tailEnd/>
            </a:ln>
          </p:spPr>
          <p:txBody>
            <a:bodyPr/>
            <a:lstStyle/>
            <a:p>
              <a:endParaRPr lang="en-US"/>
            </a:p>
          </p:txBody>
        </p:sp>
        <p:sp>
          <p:nvSpPr>
            <p:cNvPr id="55322" name="Freeform 27"/>
            <p:cNvSpPr>
              <a:spLocks noEditPoints="1"/>
            </p:cNvSpPr>
            <p:nvPr/>
          </p:nvSpPr>
          <p:spPr bwMode="auto">
            <a:xfrm>
              <a:off x="3035302" y="1932000"/>
              <a:ext cx="1991077" cy="2389188"/>
            </a:xfrm>
            <a:custGeom>
              <a:avLst/>
              <a:gdLst>
                <a:gd name="T0" fmla="*/ 2147483647 w 1411"/>
                <a:gd name="T1" fmla="*/ 2147483647 h 1505"/>
                <a:gd name="T2" fmla="*/ 2147483647 w 1411"/>
                <a:gd name="T3" fmla="*/ 2147483647 h 1505"/>
                <a:gd name="T4" fmla="*/ 2147483647 w 1411"/>
                <a:gd name="T5" fmla="*/ 2147483647 h 1505"/>
                <a:gd name="T6" fmla="*/ 2147483647 w 1411"/>
                <a:gd name="T7" fmla="*/ 2147483647 h 1505"/>
                <a:gd name="T8" fmla="*/ 2147483647 w 1411"/>
                <a:gd name="T9" fmla="*/ 2147483647 h 1505"/>
                <a:gd name="T10" fmla="*/ 2147483647 w 1411"/>
                <a:gd name="T11" fmla="*/ 2147483647 h 1505"/>
                <a:gd name="T12" fmla="*/ 2147483647 w 1411"/>
                <a:gd name="T13" fmla="*/ 2147483647 h 1505"/>
                <a:gd name="T14" fmla="*/ 2147483647 w 1411"/>
                <a:gd name="T15" fmla="*/ 2147483647 h 1505"/>
                <a:gd name="T16" fmla="*/ 2147483647 w 1411"/>
                <a:gd name="T17" fmla="*/ 2147483647 h 1505"/>
                <a:gd name="T18" fmla="*/ 2147483647 w 1411"/>
                <a:gd name="T19" fmla="*/ 2147483647 h 1505"/>
                <a:gd name="T20" fmla="*/ 2147483647 w 1411"/>
                <a:gd name="T21" fmla="*/ 2147483647 h 1505"/>
                <a:gd name="T22" fmla="*/ 2147483647 w 1411"/>
                <a:gd name="T23" fmla="*/ 2147483647 h 1505"/>
                <a:gd name="T24" fmla="*/ 2147483647 w 1411"/>
                <a:gd name="T25" fmla="*/ 2147483647 h 1505"/>
                <a:gd name="T26" fmla="*/ 2147483647 w 1411"/>
                <a:gd name="T27" fmla="*/ 2147483647 h 1505"/>
                <a:gd name="T28" fmla="*/ 2147483647 w 1411"/>
                <a:gd name="T29" fmla="*/ 2147483647 h 1505"/>
                <a:gd name="T30" fmla="*/ 2147483647 w 1411"/>
                <a:gd name="T31" fmla="*/ 2147483647 h 1505"/>
                <a:gd name="T32" fmla="*/ 2147483647 w 1411"/>
                <a:gd name="T33" fmla="*/ 2147483647 h 1505"/>
                <a:gd name="T34" fmla="*/ 2147483647 w 1411"/>
                <a:gd name="T35" fmla="*/ 2147483647 h 1505"/>
                <a:gd name="T36" fmla="*/ 2147483647 w 1411"/>
                <a:gd name="T37" fmla="*/ 2147483647 h 1505"/>
                <a:gd name="T38" fmla="*/ 2147483647 w 1411"/>
                <a:gd name="T39" fmla="*/ 0 h 1505"/>
                <a:gd name="T40" fmla="*/ 2147483647 w 1411"/>
                <a:gd name="T41" fmla="*/ 2147483647 h 1505"/>
                <a:gd name="T42" fmla="*/ 2147483647 w 1411"/>
                <a:gd name="T43" fmla="*/ 2147483647 h 1505"/>
                <a:gd name="T44" fmla="*/ 2147483647 w 1411"/>
                <a:gd name="T45" fmla="*/ 2147483647 h 1505"/>
                <a:gd name="T46" fmla="*/ 2147483647 w 1411"/>
                <a:gd name="T47" fmla="*/ 2147483647 h 1505"/>
                <a:gd name="T48" fmla="*/ 2147483647 w 1411"/>
                <a:gd name="T49" fmla="*/ 2147483647 h 1505"/>
                <a:gd name="T50" fmla="*/ 2147483647 w 1411"/>
                <a:gd name="T51" fmla="*/ 2147483647 h 1505"/>
                <a:gd name="T52" fmla="*/ 2147483647 w 1411"/>
                <a:gd name="T53" fmla="*/ 2147483647 h 1505"/>
                <a:gd name="T54" fmla="*/ 2147483647 w 1411"/>
                <a:gd name="T55" fmla="*/ 2147483647 h 1505"/>
                <a:gd name="T56" fmla="*/ 2147483647 w 1411"/>
                <a:gd name="T57" fmla="*/ 2147483647 h 1505"/>
                <a:gd name="T58" fmla="*/ 2147483647 w 1411"/>
                <a:gd name="T59" fmla="*/ 2147483647 h 1505"/>
                <a:gd name="T60" fmla="*/ 2147483647 w 1411"/>
                <a:gd name="T61" fmla="*/ 2147483647 h 1505"/>
                <a:gd name="T62" fmla="*/ 2147483647 w 1411"/>
                <a:gd name="T63" fmla="*/ 2147483647 h 1505"/>
                <a:gd name="T64" fmla="*/ 2147483647 w 1411"/>
                <a:gd name="T65" fmla="*/ 2147483647 h 1505"/>
                <a:gd name="T66" fmla="*/ 2147483647 w 1411"/>
                <a:gd name="T67" fmla="*/ 2147483647 h 1505"/>
                <a:gd name="T68" fmla="*/ 2147483647 w 1411"/>
                <a:gd name="T69" fmla="*/ 2147483647 h 1505"/>
                <a:gd name="T70" fmla="*/ 2147483647 w 1411"/>
                <a:gd name="T71" fmla="*/ 2147483647 h 1505"/>
                <a:gd name="T72" fmla="*/ 2147483647 w 1411"/>
                <a:gd name="T73" fmla="*/ 2147483647 h 1505"/>
                <a:gd name="T74" fmla="*/ 2147483647 w 1411"/>
                <a:gd name="T75" fmla="*/ 2147483647 h 1505"/>
                <a:gd name="T76" fmla="*/ 2147483647 w 1411"/>
                <a:gd name="T77" fmla="*/ 2147483647 h 1505"/>
                <a:gd name="T78" fmla="*/ 2147483647 w 1411"/>
                <a:gd name="T79" fmla="*/ 2147483647 h 1505"/>
                <a:gd name="T80" fmla="*/ 2147483647 w 1411"/>
                <a:gd name="T81" fmla="*/ 2147483647 h 1505"/>
                <a:gd name="T82" fmla="*/ 2147483647 w 1411"/>
                <a:gd name="T83" fmla="*/ 2147483647 h 150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411"/>
                <a:gd name="T127" fmla="*/ 0 h 1505"/>
                <a:gd name="T128" fmla="*/ 1411 w 1411"/>
                <a:gd name="T129" fmla="*/ 1505 h 150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411" h="1505">
                  <a:moveTo>
                    <a:pt x="597" y="2"/>
                  </a:moveTo>
                  <a:lnTo>
                    <a:pt x="590" y="4"/>
                  </a:lnTo>
                  <a:lnTo>
                    <a:pt x="554" y="9"/>
                  </a:lnTo>
                  <a:lnTo>
                    <a:pt x="516" y="18"/>
                  </a:lnTo>
                  <a:lnTo>
                    <a:pt x="482" y="29"/>
                  </a:lnTo>
                  <a:lnTo>
                    <a:pt x="445" y="40"/>
                  </a:lnTo>
                  <a:lnTo>
                    <a:pt x="411" y="54"/>
                  </a:lnTo>
                  <a:lnTo>
                    <a:pt x="377" y="69"/>
                  </a:lnTo>
                  <a:lnTo>
                    <a:pt x="344" y="87"/>
                  </a:lnTo>
                  <a:lnTo>
                    <a:pt x="313" y="105"/>
                  </a:lnTo>
                  <a:lnTo>
                    <a:pt x="283" y="125"/>
                  </a:lnTo>
                  <a:lnTo>
                    <a:pt x="252" y="145"/>
                  </a:lnTo>
                  <a:lnTo>
                    <a:pt x="225" y="168"/>
                  </a:lnTo>
                  <a:lnTo>
                    <a:pt x="196" y="192"/>
                  </a:lnTo>
                  <a:lnTo>
                    <a:pt x="170" y="217"/>
                  </a:lnTo>
                  <a:lnTo>
                    <a:pt x="145" y="242"/>
                  </a:lnTo>
                  <a:lnTo>
                    <a:pt x="122" y="269"/>
                  </a:lnTo>
                  <a:lnTo>
                    <a:pt x="98" y="298"/>
                  </a:lnTo>
                  <a:lnTo>
                    <a:pt x="78" y="329"/>
                  </a:lnTo>
                  <a:lnTo>
                    <a:pt x="58" y="360"/>
                  </a:lnTo>
                  <a:lnTo>
                    <a:pt x="46" y="380"/>
                  </a:lnTo>
                  <a:lnTo>
                    <a:pt x="38" y="394"/>
                  </a:lnTo>
                  <a:lnTo>
                    <a:pt x="33" y="409"/>
                  </a:lnTo>
                  <a:lnTo>
                    <a:pt x="26" y="423"/>
                  </a:lnTo>
                  <a:lnTo>
                    <a:pt x="20" y="440"/>
                  </a:lnTo>
                  <a:lnTo>
                    <a:pt x="15" y="454"/>
                  </a:lnTo>
                  <a:lnTo>
                    <a:pt x="11" y="468"/>
                  </a:lnTo>
                  <a:lnTo>
                    <a:pt x="6" y="485"/>
                  </a:lnTo>
                  <a:lnTo>
                    <a:pt x="0" y="499"/>
                  </a:lnTo>
                  <a:lnTo>
                    <a:pt x="2" y="496"/>
                  </a:lnTo>
                  <a:lnTo>
                    <a:pt x="17" y="461"/>
                  </a:lnTo>
                  <a:lnTo>
                    <a:pt x="31" y="429"/>
                  </a:lnTo>
                  <a:lnTo>
                    <a:pt x="47" y="396"/>
                  </a:lnTo>
                  <a:lnTo>
                    <a:pt x="65" y="364"/>
                  </a:lnTo>
                  <a:lnTo>
                    <a:pt x="85" y="335"/>
                  </a:lnTo>
                  <a:lnTo>
                    <a:pt x="105" y="304"/>
                  </a:lnTo>
                  <a:lnTo>
                    <a:pt x="129" y="277"/>
                  </a:lnTo>
                  <a:lnTo>
                    <a:pt x="152" y="250"/>
                  </a:lnTo>
                  <a:lnTo>
                    <a:pt x="176" y="222"/>
                  </a:lnTo>
                  <a:lnTo>
                    <a:pt x="203" y="199"/>
                  </a:lnTo>
                  <a:lnTo>
                    <a:pt x="230" y="175"/>
                  </a:lnTo>
                  <a:lnTo>
                    <a:pt x="257" y="152"/>
                  </a:lnTo>
                  <a:lnTo>
                    <a:pt x="288" y="132"/>
                  </a:lnTo>
                  <a:lnTo>
                    <a:pt x="317" y="112"/>
                  </a:lnTo>
                  <a:lnTo>
                    <a:pt x="349" y="94"/>
                  </a:lnTo>
                  <a:lnTo>
                    <a:pt x="382" y="78"/>
                  </a:lnTo>
                  <a:lnTo>
                    <a:pt x="415" y="63"/>
                  </a:lnTo>
                  <a:lnTo>
                    <a:pt x="449" y="49"/>
                  </a:lnTo>
                  <a:lnTo>
                    <a:pt x="483" y="38"/>
                  </a:lnTo>
                  <a:lnTo>
                    <a:pt x="520" y="27"/>
                  </a:lnTo>
                  <a:lnTo>
                    <a:pt x="556" y="18"/>
                  </a:lnTo>
                  <a:lnTo>
                    <a:pt x="592" y="13"/>
                  </a:lnTo>
                  <a:lnTo>
                    <a:pt x="630" y="7"/>
                  </a:lnTo>
                  <a:lnTo>
                    <a:pt x="668" y="5"/>
                  </a:lnTo>
                  <a:lnTo>
                    <a:pt x="706" y="4"/>
                  </a:lnTo>
                  <a:lnTo>
                    <a:pt x="726" y="4"/>
                  </a:lnTo>
                  <a:lnTo>
                    <a:pt x="709" y="2"/>
                  </a:lnTo>
                  <a:lnTo>
                    <a:pt x="693" y="2"/>
                  </a:lnTo>
                  <a:lnTo>
                    <a:pt x="677" y="0"/>
                  </a:lnTo>
                  <a:lnTo>
                    <a:pt x="662" y="0"/>
                  </a:lnTo>
                  <a:lnTo>
                    <a:pt x="646" y="0"/>
                  </a:lnTo>
                  <a:lnTo>
                    <a:pt x="630" y="0"/>
                  </a:lnTo>
                  <a:lnTo>
                    <a:pt x="614" y="2"/>
                  </a:lnTo>
                  <a:lnTo>
                    <a:pt x="597" y="2"/>
                  </a:lnTo>
                  <a:close/>
                  <a:moveTo>
                    <a:pt x="814" y="1503"/>
                  </a:moveTo>
                  <a:lnTo>
                    <a:pt x="822" y="1501"/>
                  </a:lnTo>
                  <a:lnTo>
                    <a:pt x="860" y="1496"/>
                  </a:lnTo>
                  <a:lnTo>
                    <a:pt x="896" y="1487"/>
                  </a:lnTo>
                  <a:lnTo>
                    <a:pt x="932" y="1476"/>
                  </a:lnTo>
                  <a:lnTo>
                    <a:pt x="966" y="1465"/>
                  </a:lnTo>
                  <a:lnTo>
                    <a:pt x="1001" y="1451"/>
                  </a:lnTo>
                  <a:lnTo>
                    <a:pt x="1035" y="1436"/>
                  </a:lnTo>
                  <a:lnTo>
                    <a:pt x="1068" y="1420"/>
                  </a:lnTo>
                  <a:lnTo>
                    <a:pt x="1100" y="1402"/>
                  </a:lnTo>
                  <a:lnTo>
                    <a:pt x="1131" y="1382"/>
                  </a:lnTo>
                  <a:lnTo>
                    <a:pt x="1160" y="1360"/>
                  </a:lnTo>
                  <a:lnTo>
                    <a:pt x="1189" y="1339"/>
                  </a:lnTo>
                  <a:lnTo>
                    <a:pt x="1216" y="1313"/>
                  </a:lnTo>
                  <a:lnTo>
                    <a:pt x="1243" y="1288"/>
                  </a:lnTo>
                  <a:lnTo>
                    <a:pt x="1267" y="1263"/>
                  </a:lnTo>
                  <a:lnTo>
                    <a:pt x="1292" y="1235"/>
                  </a:lnTo>
                  <a:lnTo>
                    <a:pt x="1314" y="1207"/>
                  </a:lnTo>
                  <a:lnTo>
                    <a:pt x="1335" y="1176"/>
                  </a:lnTo>
                  <a:lnTo>
                    <a:pt x="1355" y="1145"/>
                  </a:lnTo>
                  <a:lnTo>
                    <a:pt x="1366" y="1125"/>
                  </a:lnTo>
                  <a:lnTo>
                    <a:pt x="1373" y="1111"/>
                  </a:lnTo>
                  <a:lnTo>
                    <a:pt x="1381" y="1096"/>
                  </a:lnTo>
                  <a:lnTo>
                    <a:pt x="1386" y="1082"/>
                  </a:lnTo>
                  <a:lnTo>
                    <a:pt x="1391" y="1067"/>
                  </a:lnTo>
                  <a:lnTo>
                    <a:pt x="1397" y="1051"/>
                  </a:lnTo>
                  <a:lnTo>
                    <a:pt x="1402" y="1036"/>
                  </a:lnTo>
                  <a:lnTo>
                    <a:pt x="1408" y="1020"/>
                  </a:lnTo>
                  <a:lnTo>
                    <a:pt x="1411" y="1006"/>
                  </a:lnTo>
                  <a:lnTo>
                    <a:pt x="1410" y="1009"/>
                  </a:lnTo>
                  <a:lnTo>
                    <a:pt x="1397" y="1044"/>
                  </a:lnTo>
                  <a:lnTo>
                    <a:pt x="1381" y="1078"/>
                  </a:lnTo>
                  <a:lnTo>
                    <a:pt x="1364" y="1109"/>
                  </a:lnTo>
                  <a:lnTo>
                    <a:pt x="1346" y="1141"/>
                  </a:lnTo>
                  <a:lnTo>
                    <a:pt x="1328" y="1172"/>
                  </a:lnTo>
                  <a:lnTo>
                    <a:pt x="1306" y="1201"/>
                  </a:lnTo>
                  <a:lnTo>
                    <a:pt x="1285" y="1228"/>
                  </a:lnTo>
                  <a:lnTo>
                    <a:pt x="1261" y="1255"/>
                  </a:lnTo>
                  <a:lnTo>
                    <a:pt x="1236" y="1282"/>
                  </a:lnTo>
                  <a:lnTo>
                    <a:pt x="1211" y="1308"/>
                  </a:lnTo>
                  <a:lnTo>
                    <a:pt x="1183" y="1331"/>
                  </a:lnTo>
                  <a:lnTo>
                    <a:pt x="1154" y="1353"/>
                  </a:lnTo>
                  <a:lnTo>
                    <a:pt x="1126" y="1373"/>
                  </a:lnTo>
                  <a:lnTo>
                    <a:pt x="1095" y="1393"/>
                  </a:lnTo>
                  <a:lnTo>
                    <a:pt x="1064" y="1411"/>
                  </a:lnTo>
                  <a:lnTo>
                    <a:pt x="1031" y="1427"/>
                  </a:lnTo>
                  <a:lnTo>
                    <a:pt x="997" y="1443"/>
                  </a:lnTo>
                  <a:lnTo>
                    <a:pt x="965" y="1456"/>
                  </a:lnTo>
                  <a:lnTo>
                    <a:pt x="928" y="1469"/>
                  </a:lnTo>
                  <a:lnTo>
                    <a:pt x="894" y="1478"/>
                  </a:lnTo>
                  <a:lnTo>
                    <a:pt x="858" y="1487"/>
                  </a:lnTo>
                  <a:lnTo>
                    <a:pt x="820" y="1492"/>
                  </a:lnTo>
                  <a:lnTo>
                    <a:pt x="784" y="1498"/>
                  </a:lnTo>
                  <a:lnTo>
                    <a:pt x="746" y="1501"/>
                  </a:lnTo>
                  <a:lnTo>
                    <a:pt x="706" y="1501"/>
                  </a:lnTo>
                  <a:lnTo>
                    <a:pt x="686" y="1501"/>
                  </a:lnTo>
                  <a:lnTo>
                    <a:pt x="702" y="1503"/>
                  </a:lnTo>
                  <a:lnTo>
                    <a:pt x="719" y="1503"/>
                  </a:lnTo>
                  <a:lnTo>
                    <a:pt x="735" y="1505"/>
                  </a:lnTo>
                  <a:lnTo>
                    <a:pt x="751" y="1505"/>
                  </a:lnTo>
                  <a:lnTo>
                    <a:pt x="767" y="1505"/>
                  </a:lnTo>
                  <a:lnTo>
                    <a:pt x="784" y="1505"/>
                  </a:lnTo>
                  <a:lnTo>
                    <a:pt x="800" y="1503"/>
                  </a:lnTo>
                  <a:lnTo>
                    <a:pt x="814" y="1503"/>
                  </a:lnTo>
                  <a:close/>
                </a:path>
              </a:pathLst>
            </a:custGeom>
            <a:solidFill>
              <a:srgbClr val="5DBEFF"/>
            </a:solidFill>
            <a:ln w="9525">
              <a:noFill/>
              <a:round/>
              <a:headEnd/>
              <a:tailEnd/>
            </a:ln>
          </p:spPr>
          <p:txBody>
            <a:bodyPr/>
            <a:lstStyle/>
            <a:p>
              <a:endParaRPr lang="en-US"/>
            </a:p>
          </p:txBody>
        </p:sp>
        <p:sp>
          <p:nvSpPr>
            <p:cNvPr id="55323" name="Freeform 28"/>
            <p:cNvSpPr>
              <a:spLocks noEditPoints="1"/>
            </p:cNvSpPr>
            <p:nvPr/>
          </p:nvSpPr>
          <p:spPr bwMode="auto">
            <a:xfrm>
              <a:off x="3018367" y="1932000"/>
              <a:ext cx="2029178" cy="2389188"/>
            </a:xfrm>
            <a:custGeom>
              <a:avLst/>
              <a:gdLst>
                <a:gd name="T0" fmla="*/ 2147483647 w 1438"/>
                <a:gd name="T1" fmla="*/ 2147483647 h 1505"/>
                <a:gd name="T2" fmla="*/ 2147483647 w 1438"/>
                <a:gd name="T3" fmla="*/ 2147483647 h 1505"/>
                <a:gd name="T4" fmla="*/ 2147483647 w 1438"/>
                <a:gd name="T5" fmla="*/ 2147483647 h 1505"/>
                <a:gd name="T6" fmla="*/ 2147483647 w 1438"/>
                <a:gd name="T7" fmla="*/ 2147483647 h 1505"/>
                <a:gd name="T8" fmla="*/ 2147483647 w 1438"/>
                <a:gd name="T9" fmla="*/ 2147483647 h 1505"/>
                <a:gd name="T10" fmla="*/ 2147483647 w 1438"/>
                <a:gd name="T11" fmla="*/ 2147483647 h 1505"/>
                <a:gd name="T12" fmla="*/ 2147483647 w 1438"/>
                <a:gd name="T13" fmla="*/ 2147483647 h 1505"/>
                <a:gd name="T14" fmla="*/ 2147483647 w 1438"/>
                <a:gd name="T15" fmla="*/ 2147483647 h 1505"/>
                <a:gd name="T16" fmla="*/ 2147483647 w 1438"/>
                <a:gd name="T17" fmla="*/ 2147483647 h 1505"/>
                <a:gd name="T18" fmla="*/ 2147483647 w 1438"/>
                <a:gd name="T19" fmla="*/ 2147483647 h 1505"/>
                <a:gd name="T20" fmla="*/ 2147483647 w 1438"/>
                <a:gd name="T21" fmla="*/ 2147483647 h 1505"/>
                <a:gd name="T22" fmla="*/ 2147483647 w 1438"/>
                <a:gd name="T23" fmla="*/ 2147483647 h 1505"/>
                <a:gd name="T24" fmla="*/ 2147483647 w 1438"/>
                <a:gd name="T25" fmla="*/ 2147483647 h 1505"/>
                <a:gd name="T26" fmla="*/ 2147483647 w 1438"/>
                <a:gd name="T27" fmla="*/ 2147483647 h 1505"/>
                <a:gd name="T28" fmla="*/ 2147483647 w 1438"/>
                <a:gd name="T29" fmla="*/ 2147483647 h 1505"/>
                <a:gd name="T30" fmla="*/ 2147483647 w 1438"/>
                <a:gd name="T31" fmla="*/ 2147483647 h 1505"/>
                <a:gd name="T32" fmla="*/ 2147483647 w 1438"/>
                <a:gd name="T33" fmla="*/ 2147483647 h 1505"/>
                <a:gd name="T34" fmla="*/ 2147483647 w 1438"/>
                <a:gd name="T35" fmla="*/ 2147483647 h 1505"/>
                <a:gd name="T36" fmla="*/ 2147483647 w 1438"/>
                <a:gd name="T37" fmla="*/ 2147483647 h 1505"/>
                <a:gd name="T38" fmla="*/ 2147483647 w 1438"/>
                <a:gd name="T39" fmla="*/ 2147483647 h 1505"/>
                <a:gd name="T40" fmla="*/ 2147483647 w 1438"/>
                <a:gd name="T41" fmla="*/ 2147483647 h 1505"/>
                <a:gd name="T42" fmla="*/ 2147483647 w 1438"/>
                <a:gd name="T43" fmla="*/ 2147483647 h 1505"/>
                <a:gd name="T44" fmla="*/ 2147483647 w 1438"/>
                <a:gd name="T45" fmla="*/ 0 h 1505"/>
                <a:gd name="T46" fmla="*/ 2147483647 w 1438"/>
                <a:gd name="T47" fmla="*/ 2147483647 h 1505"/>
                <a:gd name="T48" fmla="*/ 2147483647 w 1438"/>
                <a:gd name="T49" fmla="*/ 2147483647 h 1505"/>
                <a:gd name="T50" fmla="*/ 2147483647 w 1438"/>
                <a:gd name="T51" fmla="*/ 2147483647 h 1505"/>
                <a:gd name="T52" fmla="*/ 2147483647 w 1438"/>
                <a:gd name="T53" fmla="*/ 2147483647 h 1505"/>
                <a:gd name="T54" fmla="*/ 2147483647 w 1438"/>
                <a:gd name="T55" fmla="*/ 2147483647 h 1505"/>
                <a:gd name="T56" fmla="*/ 2147483647 w 1438"/>
                <a:gd name="T57" fmla="*/ 2147483647 h 1505"/>
                <a:gd name="T58" fmla="*/ 2147483647 w 1438"/>
                <a:gd name="T59" fmla="*/ 2147483647 h 1505"/>
                <a:gd name="T60" fmla="*/ 2147483647 w 1438"/>
                <a:gd name="T61" fmla="*/ 2147483647 h 1505"/>
                <a:gd name="T62" fmla="*/ 2147483647 w 1438"/>
                <a:gd name="T63" fmla="*/ 2147483647 h 1505"/>
                <a:gd name="T64" fmla="*/ 2147483647 w 1438"/>
                <a:gd name="T65" fmla="*/ 2147483647 h 1505"/>
                <a:gd name="T66" fmla="*/ 2147483647 w 1438"/>
                <a:gd name="T67" fmla="*/ 2147483647 h 1505"/>
                <a:gd name="T68" fmla="*/ 2147483647 w 1438"/>
                <a:gd name="T69" fmla="*/ 2147483647 h 1505"/>
                <a:gd name="T70" fmla="*/ 2147483647 w 1438"/>
                <a:gd name="T71" fmla="*/ 2147483647 h 1505"/>
                <a:gd name="T72" fmla="*/ 2147483647 w 1438"/>
                <a:gd name="T73" fmla="*/ 2147483647 h 1505"/>
                <a:gd name="T74" fmla="*/ 2147483647 w 1438"/>
                <a:gd name="T75" fmla="*/ 2147483647 h 1505"/>
                <a:gd name="T76" fmla="*/ 2147483647 w 1438"/>
                <a:gd name="T77" fmla="*/ 2147483647 h 1505"/>
                <a:gd name="T78" fmla="*/ 2147483647 w 1438"/>
                <a:gd name="T79" fmla="*/ 2147483647 h 1505"/>
                <a:gd name="T80" fmla="*/ 2147483647 w 1438"/>
                <a:gd name="T81" fmla="*/ 2147483647 h 1505"/>
                <a:gd name="T82" fmla="*/ 2147483647 w 1438"/>
                <a:gd name="T83" fmla="*/ 2147483647 h 1505"/>
                <a:gd name="T84" fmla="*/ 2147483647 w 1438"/>
                <a:gd name="T85" fmla="*/ 2147483647 h 1505"/>
                <a:gd name="T86" fmla="*/ 2147483647 w 1438"/>
                <a:gd name="T87" fmla="*/ 2147483647 h 1505"/>
                <a:gd name="T88" fmla="*/ 2147483647 w 1438"/>
                <a:gd name="T89" fmla="*/ 2147483647 h 1505"/>
                <a:gd name="T90" fmla="*/ 2147483647 w 1438"/>
                <a:gd name="T91" fmla="*/ 2147483647 h 150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438"/>
                <a:gd name="T139" fmla="*/ 0 h 1505"/>
                <a:gd name="T140" fmla="*/ 1438 w 1438"/>
                <a:gd name="T141" fmla="*/ 1505 h 150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438" h="1505">
                  <a:moveTo>
                    <a:pt x="676" y="0"/>
                  </a:moveTo>
                  <a:lnTo>
                    <a:pt x="642" y="4"/>
                  </a:lnTo>
                  <a:lnTo>
                    <a:pt x="604" y="7"/>
                  </a:lnTo>
                  <a:lnTo>
                    <a:pt x="566" y="14"/>
                  </a:lnTo>
                  <a:lnTo>
                    <a:pt x="530" y="23"/>
                  </a:lnTo>
                  <a:lnTo>
                    <a:pt x="494" y="32"/>
                  </a:lnTo>
                  <a:lnTo>
                    <a:pt x="459" y="45"/>
                  </a:lnTo>
                  <a:lnTo>
                    <a:pt x="425" y="58"/>
                  </a:lnTo>
                  <a:lnTo>
                    <a:pt x="392" y="74"/>
                  </a:lnTo>
                  <a:lnTo>
                    <a:pt x="360" y="90"/>
                  </a:lnTo>
                  <a:lnTo>
                    <a:pt x="327" y="108"/>
                  </a:lnTo>
                  <a:lnTo>
                    <a:pt x="296" y="128"/>
                  </a:lnTo>
                  <a:lnTo>
                    <a:pt x="267" y="148"/>
                  </a:lnTo>
                  <a:lnTo>
                    <a:pt x="238" y="172"/>
                  </a:lnTo>
                  <a:lnTo>
                    <a:pt x="211" y="195"/>
                  </a:lnTo>
                  <a:lnTo>
                    <a:pt x="186" y="221"/>
                  </a:lnTo>
                  <a:lnTo>
                    <a:pt x="161" y="246"/>
                  </a:lnTo>
                  <a:lnTo>
                    <a:pt x="137" y="273"/>
                  </a:lnTo>
                  <a:lnTo>
                    <a:pt x="114" y="302"/>
                  </a:lnTo>
                  <a:lnTo>
                    <a:pt x="94" y="331"/>
                  </a:lnTo>
                  <a:lnTo>
                    <a:pt x="74" y="362"/>
                  </a:lnTo>
                  <a:lnTo>
                    <a:pt x="56" y="394"/>
                  </a:lnTo>
                  <a:lnTo>
                    <a:pt x="40" y="425"/>
                  </a:lnTo>
                  <a:lnTo>
                    <a:pt x="32" y="441"/>
                  </a:lnTo>
                  <a:lnTo>
                    <a:pt x="27" y="456"/>
                  </a:lnTo>
                  <a:lnTo>
                    <a:pt x="21" y="470"/>
                  </a:lnTo>
                  <a:lnTo>
                    <a:pt x="18" y="485"/>
                  </a:lnTo>
                  <a:lnTo>
                    <a:pt x="12" y="501"/>
                  </a:lnTo>
                  <a:lnTo>
                    <a:pt x="9" y="515"/>
                  </a:lnTo>
                  <a:lnTo>
                    <a:pt x="5" y="530"/>
                  </a:lnTo>
                  <a:lnTo>
                    <a:pt x="2" y="544"/>
                  </a:lnTo>
                  <a:lnTo>
                    <a:pt x="0" y="561"/>
                  </a:lnTo>
                  <a:lnTo>
                    <a:pt x="7" y="532"/>
                  </a:lnTo>
                  <a:lnTo>
                    <a:pt x="20" y="497"/>
                  </a:lnTo>
                  <a:lnTo>
                    <a:pt x="32" y="463"/>
                  </a:lnTo>
                  <a:lnTo>
                    <a:pt x="47" y="430"/>
                  </a:lnTo>
                  <a:lnTo>
                    <a:pt x="63" y="398"/>
                  </a:lnTo>
                  <a:lnTo>
                    <a:pt x="81" y="367"/>
                  </a:lnTo>
                  <a:lnTo>
                    <a:pt x="101" y="336"/>
                  </a:lnTo>
                  <a:lnTo>
                    <a:pt x="121" y="307"/>
                  </a:lnTo>
                  <a:lnTo>
                    <a:pt x="144" y="279"/>
                  </a:lnTo>
                  <a:lnTo>
                    <a:pt x="168" y="251"/>
                  </a:lnTo>
                  <a:lnTo>
                    <a:pt x="191" y="226"/>
                  </a:lnTo>
                  <a:lnTo>
                    <a:pt x="219" y="203"/>
                  </a:lnTo>
                  <a:lnTo>
                    <a:pt x="244" y="179"/>
                  </a:lnTo>
                  <a:lnTo>
                    <a:pt x="273" y="155"/>
                  </a:lnTo>
                  <a:lnTo>
                    <a:pt x="302" y="136"/>
                  </a:lnTo>
                  <a:lnTo>
                    <a:pt x="333" y="116"/>
                  </a:lnTo>
                  <a:lnTo>
                    <a:pt x="363" y="98"/>
                  </a:lnTo>
                  <a:lnTo>
                    <a:pt x="396" y="81"/>
                  </a:lnTo>
                  <a:lnTo>
                    <a:pt x="428" y="67"/>
                  </a:lnTo>
                  <a:lnTo>
                    <a:pt x="463" y="54"/>
                  </a:lnTo>
                  <a:lnTo>
                    <a:pt x="497" y="42"/>
                  </a:lnTo>
                  <a:lnTo>
                    <a:pt x="532" y="32"/>
                  </a:lnTo>
                  <a:lnTo>
                    <a:pt x="568" y="23"/>
                  </a:lnTo>
                  <a:lnTo>
                    <a:pt x="606" y="16"/>
                  </a:lnTo>
                  <a:lnTo>
                    <a:pt x="642" y="13"/>
                  </a:lnTo>
                  <a:lnTo>
                    <a:pt x="680" y="9"/>
                  </a:lnTo>
                  <a:lnTo>
                    <a:pt x="718" y="9"/>
                  </a:lnTo>
                  <a:lnTo>
                    <a:pt x="756" y="9"/>
                  </a:lnTo>
                  <a:lnTo>
                    <a:pt x="792" y="13"/>
                  </a:lnTo>
                  <a:lnTo>
                    <a:pt x="778" y="9"/>
                  </a:lnTo>
                  <a:lnTo>
                    <a:pt x="763" y="7"/>
                  </a:lnTo>
                  <a:lnTo>
                    <a:pt x="749" y="5"/>
                  </a:lnTo>
                  <a:lnTo>
                    <a:pt x="734" y="4"/>
                  </a:lnTo>
                  <a:lnTo>
                    <a:pt x="720" y="2"/>
                  </a:lnTo>
                  <a:lnTo>
                    <a:pt x="705" y="2"/>
                  </a:lnTo>
                  <a:lnTo>
                    <a:pt x="691" y="0"/>
                  </a:lnTo>
                  <a:lnTo>
                    <a:pt x="676" y="0"/>
                  </a:lnTo>
                  <a:close/>
                  <a:moveTo>
                    <a:pt x="761" y="1505"/>
                  </a:moveTo>
                  <a:lnTo>
                    <a:pt x="796" y="1503"/>
                  </a:lnTo>
                  <a:lnTo>
                    <a:pt x="834" y="1498"/>
                  </a:lnTo>
                  <a:lnTo>
                    <a:pt x="870" y="1491"/>
                  </a:lnTo>
                  <a:lnTo>
                    <a:pt x="906" y="1483"/>
                  </a:lnTo>
                  <a:lnTo>
                    <a:pt x="942" y="1472"/>
                  </a:lnTo>
                  <a:lnTo>
                    <a:pt x="977" y="1460"/>
                  </a:lnTo>
                  <a:lnTo>
                    <a:pt x="1011" y="1447"/>
                  </a:lnTo>
                  <a:lnTo>
                    <a:pt x="1045" y="1433"/>
                  </a:lnTo>
                  <a:lnTo>
                    <a:pt x="1078" y="1415"/>
                  </a:lnTo>
                  <a:lnTo>
                    <a:pt x="1109" y="1396"/>
                  </a:lnTo>
                  <a:lnTo>
                    <a:pt x="1139" y="1378"/>
                  </a:lnTo>
                  <a:lnTo>
                    <a:pt x="1168" y="1357"/>
                  </a:lnTo>
                  <a:lnTo>
                    <a:pt x="1197" y="1335"/>
                  </a:lnTo>
                  <a:lnTo>
                    <a:pt x="1224" y="1310"/>
                  </a:lnTo>
                  <a:lnTo>
                    <a:pt x="1251" y="1286"/>
                  </a:lnTo>
                  <a:lnTo>
                    <a:pt x="1277" y="1259"/>
                  </a:lnTo>
                  <a:lnTo>
                    <a:pt x="1300" y="1232"/>
                  </a:lnTo>
                  <a:lnTo>
                    <a:pt x="1322" y="1203"/>
                  </a:lnTo>
                  <a:lnTo>
                    <a:pt x="1344" y="1174"/>
                  </a:lnTo>
                  <a:lnTo>
                    <a:pt x="1364" y="1143"/>
                  </a:lnTo>
                  <a:lnTo>
                    <a:pt x="1382" y="1112"/>
                  </a:lnTo>
                  <a:lnTo>
                    <a:pt x="1398" y="1080"/>
                  </a:lnTo>
                  <a:lnTo>
                    <a:pt x="1405" y="1064"/>
                  </a:lnTo>
                  <a:lnTo>
                    <a:pt x="1411" y="1049"/>
                  </a:lnTo>
                  <a:lnTo>
                    <a:pt x="1414" y="1035"/>
                  </a:lnTo>
                  <a:lnTo>
                    <a:pt x="1420" y="1020"/>
                  </a:lnTo>
                  <a:lnTo>
                    <a:pt x="1423" y="1006"/>
                  </a:lnTo>
                  <a:lnTo>
                    <a:pt x="1427" y="989"/>
                  </a:lnTo>
                  <a:lnTo>
                    <a:pt x="1431" y="975"/>
                  </a:lnTo>
                  <a:lnTo>
                    <a:pt x="1434" y="960"/>
                  </a:lnTo>
                  <a:lnTo>
                    <a:pt x="1438" y="946"/>
                  </a:lnTo>
                  <a:lnTo>
                    <a:pt x="1429" y="973"/>
                  </a:lnTo>
                  <a:lnTo>
                    <a:pt x="1418" y="1009"/>
                  </a:lnTo>
                  <a:lnTo>
                    <a:pt x="1403" y="1042"/>
                  </a:lnTo>
                  <a:lnTo>
                    <a:pt x="1389" y="1074"/>
                  </a:lnTo>
                  <a:lnTo>
                    <a:pt x="1373" y="1107"/>
                  </a:lnTo>
                  <a:lnTo>
                    <a:pt x="1355" y="1138"/>
                  </a:lnTo>
                  <a:lnTo>
                    <a:pt x="1335" y="1169"/>
                  </a:lnTo>
                  <a:lnTo>
                    <a:pt x="1315" y="1197"/>
                  </a:lnTo>
                  <a:lnTo>
                    <a:pt x="1293" y="1226"/>
                  </a:lnTo>
                  <a:lnTo>
                    <a:pt x="1270" y="1254"/>
                  </a:lnTo>
                  <a:lnTo>
                    <a:pt x="1244" y="1279"/>
                  </a:lnTo>
                  <a:lnTo>
                    <a:pt x="1219" y="1304"/>
                  </a:lnTo>
                  <a:lnTo>
                    <a:pt x="1192" y="1328"/>
                  </a:lnTo>
                  <a:lnTo>
                    <a:pt x="1163" y="1349"/>
                  </a:lnTo>
                  <a:lnTo>
                    <a:pt x="1134" y="1369"/>
                  </a:lnTo>
                  <a:lnTo>
                    <a:pt x="1105" y="1389"/>
                  </a:lnTo>
                  <a:lnTo>
                    <a:pt x="1072" y="1407"/>
                  </a:lnTo>
                  <a:lnTo>
                    <a:pt x="1042" y="1424"/>
                  </a:lnTo>
                  <a:lnTo>
                    <a:pt x="1007" y="1438"/>
                  </a:lnTo>
                  <a:lnTo>
                    <a:pt x="975" y="1453"/>
                  </a:lnTo>
                  <a:lnTo>
                    <a:pt x="940" y="1463"/>
                  </a:lnTo>
                  <a:lnTo>
                    <a:pt x="904" y="1474"/>
                  </a:lnTo>
                  <a:lnTo>
                    <a:pt x="868" y="1481"/>
                  </a:lnTo>
                  <a:lnTo>
                    <a:pt x="832" y="1489"/>
                  </a:lnTo>
                  <a:lnTo>
                    <a:pt x="794" y="1492"/>
                  </a:lnTo>
                  <a:lnTo>
                    <a:pt x="756" y="1496"/>
                  </a:lnTo>
                  <a:lnTo>
                    <a:pt x="718" y="1498"/>
                  </a:lnTo>
                  <a:lnTo>
                    <a:pt x="680" y="1496"/>
                  </a:lnTo>
                  <a:lnTo>
                    <a:pt x="644" y="1494"/>
                  </a:lnTo>
                  <a:lnTo>
                    <a:pt x="658" y="1496"/>
                  </a:lnTo>
                  <a:lnTo>
                    <a:pt x="673" y="1498"/>
                  </a:lnTo>
                  <a:lnTo>
                    <a:pt x="687" y="1500"/>
                  </a:lnTo>
                  <a:lnTo>
                    <a:pt x="702" y="1501"/>
                  </a:lnTo>
                  <a:lnTo>
                    <a:pt x="716" y="1503"/>
                  </a:lnTo>
                  <a:lnTo>
                    <a:pt x="732" y="1503"/>
                  </a:lnTo>
                  <a:lnTo>
                    <a:pt x="747" y="1505"/>
                  </a:lnTo>
                  <a:lnTo>
                    <a:pt x="761" y="1505"/>
                  </a:lnTo>
                  <a:close/>
                </a:path>
              </a:pathLst>
            </a:custGeom>
            <a:solidFill>
              <a:srgbClr val="5EBEFF"/>
            </a:solidFill>
            <a:ln w="9525">
              <a:noFill/>
              <a:round/>
              <a:headEnd/>
              <a:tailEnd/>
            </a:ln>
          </p:spPr>
          <p:txBody>
            <a:bodyPr/>
            <a:lstStyle/>
            <a:p>
              <a:endParaRPr lang="en-US"/>
            </a:p>
          </p:txBody>
        </p:sp>
        <p:sp>
          <p:nvSpPr>
            <p:cNvPr id="55324" name="Freeform 29"/>
            <p:cNvSpPr>
              <a:spLocks noEditPoints="1"/>
            </p:cNvSpPr>
            <p:nvPr/>
          </p:nvSpPr>
          <p:spPr bwMode="auto">
            <a:xfrm>
              <a:off x="3005667" y="1938350"/>
              <a:ext cx="2054578" cy="2376488"/>
            </a:xfrm>
            <a:custGeom>
              <a:avLst/>
              <a:gdLst>
                <a:gd name="T0" fmla="*/ 2147483647 w 1456"/>
                <a:gd name="T1" fmla="*/ 2147483647 h 1497"/>
                <a:gd name="T2" fmla="*/ 2147483647 w 1456"/>
                <a:gd name="T3" fmla="*/ 2147483647 h 1497"/>
                <a:gd name="T4" fmla="*/ 2147483647 w 1456"/>
                <a:gd name="T5" fmla="*/ 2147483647 h 1497"/>
                <a:gd name="T6" fmla="*/ 2147483647 w 1456"/>
                <a:gd name="T7" fmla="*/ 2147483647 h 1497"/>
                <a:gd name="T8" fmla="*/ 2147483647 w 1456"/>
                <a:gd name="T9" fmla="*/ 2147483647 h 1497"/>
                <a:gd name="T10" fmla="*/ 2147483647 w 1456"/>
                <a:gd name="T11" fmla="*/ 2147483647 h 1497"/>
                <a:gd name="T12" fmla="*/ 2147483647 w 1456"/>
                <a:gd name="T13" fmla="*/ 2147483647 h 1497"/>
                <a:gd name="T14" fmla="*/ 2147483647 w 1456"/>
                <a:gd name="T15" fmla="*/ 2147483647 h 1497"/>
                <a:gd name="T16" fmla="*/ 2147483647 w 1456"/>
                <a:gd name="T17" fmla="*/ 2147483647 h 1497"/>
                <a:gd name="T18" fmla="*/ 2147483647 w 1456"/>
                <a:gd name="T19" fmla="*/ 2147483647 h 1497"/>
                <a:gd name="T20" fmla="*/ 2147483647 w 1456"/>
                <a:gd name="T21" fmla="*/ 2147483647 h 1497"/>
                <a:gd name="T22" fmla="*/ 0 w 1456"/>
                <a:gd name="T23" fmla="*/ 2147483647 h 1497"/>
                <a:gd name="T24" fmla="*/ 2147483647 w 1456"/>
                <a:gd name="T25" fmla="*/ 2147483647 h 1497"/>
                <a:gd name="T26" fmla="*/ 2147483647 w 1456"/>
                <a:gd name="T27" fmla="*/ 2147483647 h 1497"/>
                <a:gd name="T28" fmla="*/ 2147483647 w 1456"/>
                <a:gd name="T29" fmla="*/ 2147483647 h 1497"/>
                <a:gd name="T30" fmla="*/ 2147483647 w 1456"/>
                <a:gd name="T31" fmla="*/ 2147483647 h 1497"/>
                <a:gd name="T32" fmla="*/ 2147483647 w 1456"/>
                <a:gd name="T33" fmla="*/ 2147483647 h 1497"/>
                <a:gd name="T34" fmla="*/ 2147483647 w 1456"/>
                <a:gd name="T35" fmla="*/ 2147483647 h 1497"/>
                <a:gd name="T36" fmla="*/ 2147483647 w 1456"/>
                <a:gd name="T37" fmla="*/ 2147483647 h 1497"/>
                <a:gd name="T38" fmla="*/ 2147483647 w 1456"/>
                <a:gd name="T39" fmla="*/ 2147483647 h 1497"/>
                <a:gd name="T40" fmla="*/ 2147483647 w 1456"/>
                <a:gd name="T41" fmla="*/ 2147483647 h 1497"/>
                <a:gd name="T42" fmla="*/ 2147483647 w 1456"/>
                <a:gd name="T43" fmla="*/ 2147483647 h 1497"/>
                <a:gd name="T44" fmla="*/ 2147483647 w 1456"/>
                <a:gd name="T45" fmla="*/ 2147483647 h 1497"/>
                <a:gd name="T46" fmla="*/ 2147483647 w 1456"/>
                <a:gd name="T47" fmla="*/ 2147483647 h 1497"/>
                <a:gd name="T48" fmla="*/ 2147483647 w 1456"/>
                <a:gd name="T49" fmla="*/ 2147483647 h 1497"/>
                <a:gd name="T50" fmla="*/ 2147483647 w 1456"/>
                <a:gd name="T51" fmla="*/ 2147483647 h 1497"/>
                <a:gd name="T52" fmla="*/ 2147483647 w 1456"/>
                <a:gd name="T53" fmla="*/ 2147483647 h 1497"/>
                <a:gd name="T54" fmla="*/ 2147483647 w 1456"/>
                <a:gd name="T55" fmla="*/ 2147483647 h 1497"/>
                <a:gd name="T56" fmla="*/ 2147483647 w 1456"/>
                <a:gd name="T57" fmla="*/ 2147483647 h 1497"/>
                <a:gd name="T58" fmla="*/ 2147483647 w 1456"/>
                <a:gd name="T59" fmla="*/ 2147483647 h 1497"/>
                <a:gd name="T60" fmla="*/ 2147483647 w 1456"/>
                <a:gd name="T61" fmla="*/ 2147483647 h 1497"/>
                <a:gd name="T62" fmla="*/ 2147483647 w 1456"/>
                <a:gd name="T63" fmla="*/ 2147483647 h 1497"/>
                <a:gd name="T64" fmla="*/ 2147483647 w 1456"/>
                <a:gd name="T65" fmla="*/ 2147483647 h 1497"/>
                <a:gd name="T66" fmla="*/ 2147483647 w 1456"/>
                <a:gd name="T67" fmla="*/ 2147483647 h 1497"/>
                <a:gd name="T68" fmla="*/ 2147483647 w 1456"/>
                <a:gd name="T69" fmla="*/ 2147483647 h 1497"/>
                <a:gd name="T70" fmla="*/ 2147483647 w 1456"/>
                <a:gd name="T71" fmla="*/ 2147483647 h 1497"/>
                <a:gd name="T72" fmla="*/ 2147483647 w 1456"/>
                <a:gd name="T73" fmla="*/ 2147483647 h 1497"/>
                <a:gd name="T74" fmla="*/ 2147483647 w 1456"/>
                <a:gd name="T75" fmla="*/ 2147483647 h 1497"/>
                <a:gd name="T76" fmla="*/ 2147483647 w 1456"/>
                <a:gd name="T77" fmla="*/ 2147483647 h 1497"/>
                <a:gd name="T78" fmla="*/ 2147483647 w 1456"/>
                <a:gd name="T79" fmla="*/ 2147483647 h 1497"/>
                <a:gd name="T80" fmla="*/ 2147483647 w 1456"/>
                <a:gd name="T81" fmla="*/ 2147483647 h 1497"/>
                <a:gd name="T82" fmla="*/ 2147483647 w 1456"/>
                <a:gd name="T83" fmla="*/ 2147483647 h 1497"/>
                <a:gd name="T84" fmla="*/ 2147483647 w 1456"/>
                <a:gd name="T85" fmla="*/ 2147483647 h 1497"/>
                <a:gd name="T86" fmla="*/ 2147483647 w 1456"/>
                <a:gd name="T87" fmla="*/ 2147483647 h 1497"/>
                <a:gd name="T88" fmla="*/ 2147483647 w 1456"/>
                <a:gd name="T89" fmla="*/ 2147483647 h 1497"/>
                <a:gd name="T90" fmla="*/ 2147483647 w 1456"/>
                <a:gd name="T91" fmla="*/ 2147483647 h 1497"/>
                <a:gd name="T92" fmla="*/ 2147483647 w 1456"/>
                <a:gd name="T93" fmla="*/ 2147483647 h 1497"/>
                <a:gd name="T94" fmla="*/ 2147483647 w 1456"/>
                <a:gd name="T95" fmla="*/ 2147483647 h 1497"/>
                <a:gd name="T96" fmla="*/ 2147483647 w 1456"/>
                <a:gd name="T97" fmla="*/ 2147483647 h 1497"/>
                <a:gd name="T98" fmla="*/ 2147483647 w 1456"/>
                <a:gd name="T99" fmla="*/ 2147483647 h 1497"/>
                <a:gd name="T100" fmla="*/ 2147483647 w 1456"/>
                <a:gd name="T101" fmla="*/ 2147483647 h 14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56"/>
                <a:gd name="T154" fmla="*/ 0 h 1497"/>
                <a:gd name="T155" fmla="*/ 1456 w 1456"/>
                <a:gd name="T156" fmla="*/ 1497 h 149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56" h="1497">
                  <a:moveTo>
                    <a:pt x="747" y="0"/>
                  </a:moveTo>
                  <a:lnTo>
                    <a:pt x="727" y="0"/>
                  </a:lnTo>
                  <a:lnTo>
                    <a:pt x="689" y="1"/>
                  </a:lnTo>
                  <a:lnTo>
                    <a:pt x="651" y="3"/>
                  </a:lnTo>
                  <a:lnTo>
                    <a:pt x="613" y="9"/>
                  </a:lnTo>
                  <a:lnTo>
                    <a:pt x="577" y="14"/>
                  </a:lnTo>
                  <a:lnTo>
                    <a:pt x="541" y="23"/>
                  </a:lnTo>
                  <a:lnTo>
                    <a:pt x="504" y="34"/>
                  </a:lnTo>
                  <a:lnTo>
                    <a:pt x="470" y="45"/>
                  </a:lnTo>
                  <a:lnTo>
                    <a:pt x="436" y="59"/>
                  </a:lnTo>
                  <a:lnTo>
                    <a:pt x="403" y="74"/>
                  </a:lnTo>
                  <a:lnTo>
                    <a:pt x="370" y="90"/>
                  </a:lnTo>
                  <a:lnTo>
                    <a:pt x="338" y="108"/>
                  </a:lnTo>
                  <a:lnTo>
                    <a:pt x="309" y="128"/>
                  </a:lnTo>
                  <a:lnTo>
                    <a:pt x="278" y="148"/>
                  </a:lnTo>
                  <a:lnTo>
                    <a:pt x="251" y="171"/>
                  </a:lnTo>
                  <a:lnTo>
                    <a:pt x="224" y="195"/>
                  </a:lnTo>
                  <a:lnTo>
                    <a:pt x="197" y="218"/>
                  </a:lnTo>
                  <a:lnTo>
                    <a:pt x="173" y="246"/>
                  </a:lnTo>
                  <a:lnTo>
                    <a:pt x="150" y="273"/>
                  </a:lnTo>
                  <a:lnTo>
                    <a:pt x="126" y="300"/>
                  </a:lnTo>
                  <a:lnTo>
                    <a:pt x="106" y="331"/>
                  </a:lnTo>
                  <a:lnTo>
                    <a:pt x="86" y="360"/>
                  </a:lnTo>
                  <a:lnTo>
                    <a:pt x="68" y="392"/>
                  </a:lnTo>
                  <a:lnTo>
                    <a:pt x="52" y="425"/>
                  </a:lnTo>
                  <a:lnTo>
                    <a:pt x="38" y="457"/>
                  </a:lnTo>
                  <a:lnTo>
                    <a:pt x="23" y="492"/>
                  </a:lnTo>
                  <a:lnTo>
                    <a:pt x="21" y="495"/>
                  </a:lnTo>
                  <a:lnTo>
                    <a:pt x="18" y="510"/>
                  </a:lnTo>
                  <a:lnTo>
                    <a:pt x="14" y="526"/>
                  </a:lnTo>
                  <a:lnTo>
                    <a:pt x="11" y="540"/>
                  </a:lnTo>
                  <a:lnTo>
                    <a:pt x="9" y="555"/>
                  </a:lnTo>
                  <a:lnTo>
                    <a:pt x="5" y="571"/>
                  </a:lnTo>
                  <a:lnTo>
                    <a:pt x="3" y="586"/>
                  </a:lnTo>
                  <a:lnTo>
                    <a:pt x="1" y="602"/>
                  </a:lnTo>
                  <a:lnTo>
                    <a:pt x="0" y="618"/>
                  </a:lnTo>
                  <a:lnTo>
                    <a:pt x="3" y="600"/>
                  </a:lnTo>
                  <a:lnTo>
                    <a:pt x="11" y="564"/>
                  </a:lnTo>
                  <a:lnTo>
                    <a:pt x="21" y="530"/>
                  </a:lnTo>
                  <a:lnTo>
                    <a:pt x="32" y="495"/>
                  </a:lnTo>
                  <a:lnTo>
                    <a:pt x="45" y="461"/>
                  </a:lnTo>
                  <a:lnTo>
                    <a:pt x="61" y="428"/>
                  </a:lnTo>
                  <a:lnTo>
                    <a:pt x="77" y="396"/>
                  </a:lnTo>
                  <a:lnTo>
                    <a:pt x="94" y="365"/>
                  </a:lnTo>
                  <a:lnTo>
                    <a:pt x="114" y="334"/>
                  </a:lnTo>
                  <a:lnTo>
                    <a:pt x="135" y="305"/>
                  </a:lnTo>
                  <a:lnTo>
                    <a:pt x="157" y="278"/>
                  </a:lnTo>
                  <a:lnTo>
                    <a:pt x="181" y="251"/>
                  </a:lnTo>
                  <a:lnTo>
                    <a:pt x="204" y="226"/>
                  </a:lnTo>
                  <a:lnTo>
                    <a:pt x="229" y="200"/>
                  </a:lnTo>
                  <a:lnTo>
                    <a:pt x="257" y="179"/>
                  </a:lnTo>
                  <a:lnTo>
                    <a:pt x="285" y="155"/>
                  </a:lnTo>
                  <a:lnTo>
                    <a:pt x="314" y="135"/>
                  </a:lnTo>
                  <a:lnTo>
                    <a:pt x="343" y="115"/>
                  </a:lnTo>
                  <a:lnTo>
                    <a:pt x="374" y="99"/>
                  </a:lnTo>
                  <a:lnTo>
                    <a:pt x="407" y="83"/>
                  </a:lnTo>
                  <a:lnTo>
                    <a:pt x="439" y="66"/>
                  </a:lnTo>
                  <a:lnTo>
                    <a:pt x="474" y="54"/>
                  </a:lnTo>
                  <a:lnTo>
                    <a:pt x="508" y="43"/>
                  </a:lnTo>
                  <a:lnTo>
                    <a:pt x="542" y="32"/>
                  </a:lnTo>
                  <a:lnTo>
                    <a:pt x="579" y="23"/>
                  </a:lnTo>
                  <a:lnTo>
                    <a:pt x="615" y="18"/>
                  </a:lnTo>
                  <a:lnTo>
                    <a:pt x="651" y="12"/>
                  </a:lnTo>
                  <a:lnTo>
                    <a:pt x="689" y="10"/>
                  </a:lnTo>
                  <a:lnTo>
                    <a:pt x="727" y="9"/>
                  </a:lnTo>
                  <a:lnTo>
                    <a:pt x="765" y="10"/>
                  </a:lnTo>
                  <a:lnTo>
                    <a:pt x="803" y="12"/>
                  </a:lnTo>
                  <a:lnTo>
                    <a:pt x="839" y="18"/>
                  </a:lnTo>
                  <a:lnTo>
                    <a:pt x="859" y="21"/>
                  </a:lnTo>
                  <a:lnTo>
                    <a:pt x="846" y="18"/>
                  </a:lnTo>
                  <a:lnTo>
                    <a:pt x="832" y="14"/>
                  </a:lnTo>
                  <a:lnTo>
                    <a:pt x="817" y="10"/>
                  </a:lnTo>
                  <a:lnTo>
                    <a:pt x="803" y="9"/>
                  </a:lnTo>
                  <a:lnTo>
                    <a:pt x="790" y="7"/>
                  </a:lnTo>
                  <a:lnTo>
                    <a:pt x="776" y="3"/>
                  </a:lnTo>
                  <a:lnTo>
                    <a:pt x="761" y="1"/>
                  </a:lnTo>
                  <a:lnTo>
                    <a:pt x="747" y="0"/>
                  </a:lnTo>
                  <a:close/>
                  <a:moveTo>
                    <a:pt x="707" y="1497"/>
                  </a:moveTo>
                  <a:lnTo>
                    <a:pt x="727" y="1497"/>
                  </a:lnTo>
                  <a:lnTo>
                    <a:pt x="767" y="1497"/>
                  </a:lnTo>
                  <a:lnTo>
                    <a:pt x="805" y="1494"/>
                  </a:lnTo>
                  <a:lnTo>
                    <a:pt x="841" y="1488"/>
                  </a:lnTo>
                  <a:lnTo>
                    <a:pt x="879" y="1483"/>
                  </a:lnTo>
                  <a:lnTo>
                    <a:pt x="915" y="1474"/>
                  </a:lnTo>
                  <a:lnTo>
                    <a:pt x="949" y="1465"/>
                  </a:lnTo>
                  <a:lnTo>
                    <a:pt x="986" y="1452"/>
                  </a:lnTo>
                  <a:lnTo>
                    <a:pt x="1018" y="1439"/>
                  </a:lnTo>
                  <a:lnTo>
                    <a:pt x="1052" y="1423"/>
                  </a:lnTo>
                  <a:lnTo>
                    <a:pt x="1085" y="1407"/>
                  </a:lnTo>
                  <a:lnTo>
                    <a:pt x="1116" y="1389"/>
                  </a:lnTo>
                  <a:lnTo>
                    <a:pt x="1147" y="1369"/>
                  </a:lnTo>
                  <a:lnTo>
                    <a:pt x="1175" y="1349"/>
                  </a:lnTo>
                  <a:lnTo>
                    <a:pt x="1204" y="1327"/>
                  </a:lnTo>
                  <a:lnTo>
                    <a:pt x="1232" y="1304"/>
                  </a:lnTo>
                  <a:lnTo>
                    <a:pt x="1257" y="1278"/>
                  </a:lnTo>
                  <a:lnTo>
                    <a:pt x="1282" y="1251"/>
                  </a:lnTo>
                  <a:lnTo>
                    <a:pt x="1306" y="1224"/>
                  </a:lnTo>
                  <a:lnTo>
                    <a:pt x="1327" y="1197"/>
                  </a:lnTo>
                  <a:lnTo>
                    <a:pt x="1349" y="1168"/>
                  </a:lnTo>
                  <a:lnTo>
                    <a:pt x="1367" y="1137"/>
                  </a:lnTo>
                  <a:lnTo>
                    <a:pt x="1385" y="1105"/>
                  </a:lnTo>
                  <a:lnTo>
                    <a:pt x="1402" y="1074"/>
                  </a:lnTo>
                  <a:lnTo>
                    <a:pt x="1418" y="1040"/>
                  </a:lnTo>
                  <a:lnTo>
                    <a:pt x="1431" y="1005"/>
                  </a:lnTo>
                  <a:lnTo>
                    <a:pt x="1432" y="1002"/>
                  </a:lnTo>
                  <a:lnTo>
                    <a:pt x="1436" y="987"/>
                  </a:lnTo>
                  <a:lnTo>
                    <a:pt x="1440" y="971"/>
                  </a:lnTo>
                  <a:lnTo>
                    <a:pt x="1443" y="956"/>
                  </a:lnTo>
                  <a:lnTo>
                    <a:pt x="1447" y="942"/>
                  </a:lnTo>
                  <a:lnTo>
                    <a:pt x="1449" y="926"/>
                  </a:lnTo>
                  <a:lnTo>
                    <a:pt x="1450" y="911"/>
                  </a:lnTo>
                  <a:lnTo>
                    <a:pt x="1454" y="895"/>
                  </a:lnTo>
                  <a:lnTo>
                    <a:pt x="1456" y="881"/>
                  </a:lnTo>
                  <a:lnTo>
                    <a:pt x="1452" y="897"/>
                  </a:lnTo>
                  <a:lnTo>
                    <a:pt x="1443" y="933"/>
                  </a:lnTo>
                  <a:lnTo>
                    <a:pt x="1434" y="969"/>
                  </a:lnTo>
                  <a:lnTo>
                    <a:pt x="1421" y="1004"/>
                  </a:lnTo>
                  <a:lnTo>
                    <a:pt x="1409" y="1036"/>
                  </a:lnTo>
                  <a:lnTo>
                    <a:pt x="1394" y="1069"/>
                  </a:lnTo>
                  <a:lnTo>
                    <a:pt x="1378" y="1101"/>
                  </a:lnTo>
                  <a:lnTo>
                    <a:pt x="1360" y="1132"/>
                  </a:lnTo>
                  <a:lnTo>
                    <a:pt x="1340" y="1163"/>
                  </a:lnTo>
                  <a:lnTo>
                    <a:pt x="1320" y="1192"/>
                  </a:lnTo>
                  <a:lnTo>
                    <a:pt x="1298" y="1219"/>
                  </a:lnTo>
                  <a:lnTo>
                    <a:pt x="1275" y="1246"/>
                  </a:lnTo>
                  <a:lnTo>
                    <a:pt x="1250" y="1271"/>
                  </a:lnTo>
                  <a:lnTo>
                    <a:pt x="1224" y="1297"/>
                  </a:lnTo>
                  <a:lnTo>
                    <a:pt x="1197" y="1320"/>
                  </a:lnTo>
                  <a:lnTo>
                    <a:pt x="1170" y="1342"/>
                  </a:lnTo>
                  <a:lnTo>
                    <a:pt x="1141" y="1362"/>
                  </a:lnTo>
                  <a:lnTo>
                    <a:pt x="1110" y="1382"/>
                  </a:lnTo>
                  <a:lnTo>
                    <a:pt x="1080" y="1400"/>
                  </a:lnTo>
                  <a:lnTo>
                    <a:pt x="1047" y="1416"/>
                  </a:lnTo>
                  <a:lnTo>
                    <a:pt x="1014" y="1430"/>
                  </a:lnTo>
                  <a:lnTo>
                    <a:pt x="982" y="1443"/>
                  </a:lnTo>
                  <a:lnTo>
                    <a:pt x="948" y="1456"/>
                  </a:lnTo>
                  <a:lnTo>
                    <a:pt x="911" y="1465"/>
                  </a:lnTo>
                  <a:lnTo>
                    <a:pt x="877" y="1474"/>
                  </a:lnTo>
                  <a:lnTo>
                    <a:pt x="839" y="1479"/>
                  </a:lnTo>
                  <a:lnTo>
                    <a:pt x="803" y="1485"/>
                  </a:lnTo>
                  <a:lnTo>
                    <a:pt x="765" y="1487"/>
                  </a:lnTo>
                  <a:lnTo>
                    <a:pt x="727" y="1488"/>
                  </a:lnTo>
                  <a:lnTo>
                    <a:pt x="689" y="1487"/>
                  </a:lnTo>
                  <a:lnTo>
                    <a:pt x="651" y="1485"/>
                  </a:lnTo>
                  <a:lnTo>
                    <a:pt x="615" y="1479"/>
                  </a:lnTo>
                  <a:lnTo>
                    <a:pt x="595" y="1476"/>
                  </a:lnTo>
                  <a:lnTo>
                    <a:pt x="609" y="1479"/>
                  </a:lnTo>
                  <a:lnTo>
                    <a:pt x="624" y="1483"/>
                  </a:lnTo>
                  <a:lnTo>
                    <a:pt x="636" y="1487"/>
                  </a:lnTo>
                  <a:lnTo>
                    <a:pt x="651" y="1488"/>
                  </a:lnTo>
                  <a:lnTo>
                    <a:pt x="665" y="1492"/>
                  </a:lnTo>
                  <a:lnTo>
                    <a:pt x="680" y="1494"/>
                  </a:lnTo>
                  <a:lnTo>
                    <a:pt x="694" y="1496"/>
                  </a:lnTo>
                  <a:lnTo>
                    <a:pt x="707" y="1497"/>
                  </a:lnTo>
                  <a:close/>
                </a:path>
              </a:pathLst>
            </a:custGeom>
            <a:solidFill>
              <a:srgbClr val="5FBFFF"/>
            </a:solidFill>
            <a:ln w="9525">
              <a:noFill/>
              <a:round/>
              <a:headEnd/>
              <a:tailEnd/>
            </a:ln>
          </p:spPr>
          <p:txBody>
            <a:bodyPr/>
            <a:lstStyle/>
            <a:p>
              <a:endParaRPr lang="en-US"/>
            </a:p>
          </p:txBody>
        </p:sp>
        <p:sp>
          <p:nvSpPr>
            <p:cNvPr id="55325" name="Freeform 30"/>
            <p:cNvSpPr>
              <a:spLocks noEditPoints="1"/>
            </p:cNvSpPr>
            <p:nvPr/>
          </p:nvSpPr>
          <p:spPr bwMode="auto">
            <a:xfrm>
              <a:off x="3000024" y="1946292"/>
              <a:ext cx="2064456" cy="2363787"/>
            </a:xfrm>
            <a:custGeom>
              <a:avLst/>
              <a:gdLst>
                <a:gd name="T0" fmla="*/ 2147483647 w 1463"/>
                <a:gd name="T1" fmla="*/ 0 h 1489"/>
                <a:gd name="T2" fmla="*/ 2147483647 w 1463"/>
                <a:gd name="T3" fmla="*/ 2147483647 h 1489"/>
                <a:gd name="T4" fmla="*/ 2147483647 w 1463"/>
                <a:gd name="T5" fmla="*/ 2147483647 h 1489"/>
                <a:gd name="T6" fmla="*/ 2147483647 w 1463"/>
                <a:gd name="T7" fmla="*/ 2147483647 h 1489"/>
                <a:gd name="T8" fmla="*/ 2147483647 w 1463"/>
                <a:gd name="T9" fmla="*/ 2147483647 h 1489"/>
                <a:gd name="T10" fmla="*/ 2147483647 w 1463"/>
                <a:gd name="T11" fmla="*/ 2147483647 h 1489"/>
                <a:gd name="T12" fmla="*/ 2147483647 w 1463"/>
                <a:gd name="T13" fmla="*/ 2147483647 h 1489"/>
                <a:gd name="T14" fmla="*/ 2147483647 w 1463"/>
                <a:gd name="T15" fmla="*/ 2147483647 h 1489"/>
                <a:gd name="T16" fmla="*/ 2147483647 w 1463"/>
                <a:gd name="T17" fmla="*/ 2147483647 h 1489"/>
                <a:gd name="T18" fmla="*/ 2147483647 w 1463"/>
                <a:gd name="T19" fmla="*/ 2147483647 h 1489"/>
                <a:gd name="T20" fmla="*/ 2147483647 w 1463"/>
                <a:gd name="T21" fmla="*/ 2147483647 h 1489"/>
                <a:gd name="T22" fmla="*/ 0 w 1463"/>
                <a:gd name="T23" fmla="*/ 2147483647 h 1489"/>
                <a:gd name="T24" fmla="*/ 0 w 1463"/>
                <a:gd name="T25" fmla="*/ 2147483647 h 1489"/>
                <a:gd name="T26" fmla="*/ 2147483647 w 1463"/>
                <a:gd name="T27" fmla="*/ 2147483647 h 1489"/>
                <a:gd name="T28" fmla="*/ 2147483647 w 1463"/>
                <a:gd name="T29" fmla="*/ 2147483647 h 1489"/>
                <a:gd name="T30" fmla="*/ 2147483647 w 1463"/>
                <a:gd name="T31" fmla="*/ 2147483647 h 1489"/>
                <a:gd name="T32" fmla="*/ 2147483647 w 1463"/>
                <a:gd name="T33" fmla="*/ 2147483647 h 1489"/>
                <a:gd name="T34" fmla="*/ 2147483647 w 1463"/>
                <a:gd name="T35" fmla="*/ 2147483647 h 1489"/>
                <a:gd name="T36" fmla="*/ 2147483647 w 1463"/>
                <a:gd name="T37" fmla="*/ 2147483647 h 1489"/>
                <a:gd name="T38" fmla="*/ 2147483647 w 1463"/>
                <a:gd name="T39" fmla="*/ 2147483647 h 1489"/>
                <a:gd name="T40" fmla="*/ 2147483647 w 1463"/>
                <a:gd name="T41" fmla="*/ 2147483647 h 1489"/>
                <a:gd name="T42" fmla="*/ 2147483647 w 1463"/>
                <a:gd name="T43" fmla="*/ 2147483647 h 1489"/>
                <a:gd name="T44" fmla="*/ 2147483647 w 1463"/>
                <a:gd name="T45" fmla="*/ 2147483647 h 1489"/>
                <a:gd name="T46" fmla="*/ 2147483647 w 1463"/>
                <a:gd name="T47" fmla="*/ 2147483647 h 1489"/>
                <a:gd name="T48" fmla="*/ 2147483647 w 1463"/>
                <a:gd name="T49" fmla="*/ 2147483647 h 1489"/>
                <a:gd name="T50" fmla="*/ 2147483647 w 1463"/>
                <a:gd name="T51" fmla="*/ 2147483647 h 1489"/>
                <a:gd name="T52" fmla="*/ 2147483647 w 1463"/>
                <a:gd name="T53" fmla="*/ 2147483647 h 1489"/>
                <a:gd name="T54" fmla="*/ 2147483647 w 1463"/>
                <a:gd name="T55" fmla="*/ 2147483647 h 1489"/>
                <a:gd name="T56" fmla="*/ 2147483647 w 1463"/>
                <a:gd name="T57" fmla="*/ 2147483647 h 1489"/>
                <a:gd name="T58" fmla="*/ 2147483647 w 1463"/>
                <a:gd name="T59" fmla="*/ 2147483647 h 1489"/>
                <a:gd name="T60" fmla="*/ 2147483647 w 1463"/>
                <a:gd name="T61" fmla="*/ 2147483647 h 1489"/>
                <a:gd name="T62" fmla="*/ 2147483647 w 1463"/>
                <a:gd name="T63" fmla="*/ 2147483647 h 1489"/>
                <a:gd name="T64" fmla="*/ 2147483647 w 1463"/>
                <a:gd name="T65" fmla="*/ 2147483647 h 1489"/>
                <a:gd name="T66" fmla="*/ 2147483647 w 1463"/>
                <a:gd name="T67" fmla="*/ 2147483647 h 1489"/>
                <a:gd name="T68" fmla="*/ 2147483647 w 1463"/>
                <a:gd name="T69" fmla="*/ 2147483647 h 1489"/>
                <a:gd name="T70" fmla="*/ 2147483647 w 1463"/>
                <a:gd name="T71" fmla="*/ 2147483647 h 1489"/>
                <a:gd name="T72" fmla="*/ 2147483647 w 1463"/>
                <a:gd name="T73" fmla="*/ 2147483647 h 1489"/>
                <a:gd name="T74" fmla="*/ 2147483647 w 1463"/>
                <a:gd name="T75" fmla="*/ 2147483647 h 1489"/>
                <a:gd name="T76" fmla="*/ 2147483647 w 1463"/>
                <a:gd name="T77" fmla="*/ 2147483647 h 1489"/>
                <a:gd name="T78" fmla="*/ 2147483647 w 1463"/>
                <a:gd name="T79" fmla="*/ 2147483647 h 1489"/>
                <a:gd name="T80" fmla="*/ 2147483647 w 1463"/>
                <a:gd name="T81" fmla="*/ 2147483647 h 1489"/>
                <a:gd name="T82" fmla="*/ 2147483647 w 1463"/>
                <a:gd name="T83" fmla="*/ 2147483647 h 1489"/>
                <a:gd name="T84" fmla="*/ 2147483647 w 1463"/>
                <a:gd name="T85" fmla="*/ 2147483647 h 1489"/>
                <a:gd name="T86" fmla="*/ 2147483647 w 1463"/>
                <a:gd name="T87" fmla="*/ 2147483647 h 1489"/>
                <a:gd name="T88" fmla="*/ 2147483647 w 1463"/>
                <a:gd name="T89" fmla="*/ 2147483647 h 1489"/>
                <a:gd name="T90" fmla="*/ 2147483647 w 1463"/>
                <a:gd name="T91" fmla="*/ 2147483647 h 1489"/>
                <a:gd name="T92" fmla="*/ 2147483647 w 1463"/>
                <a:gd name="T93" fmla="*/ 2147483647 h 1489"/>
                <a:gd name="T94" fmla="*/ 2147483647 w 1463"/>
                <a:gd name="T95" fmla="*/ 2147483647 h 1489"/>
                <a:gd name="T96" fmla="*/ 2147483647 w 1463"/>
                <a:gd name="T97" fmla="*/ 2147483647 h 1489"/>
                <a:gd name="T98" fmla="*/ 2147483647 w 1463"/>
                <a:gd name="T99" fmla="*/ 2147483647 h 1489"/>
                <a:gd name="T100" fmla="*/ 2147483647 w 1463"/>
                <a:gd name="T101" fmla="*/ 2147483647 h 1489"/>
                <a:gd name="T102" fmla="*/ 2147483647 w 1463"/>
                <a:gd name="T103" fmla="*/ 2147483647 h 1489"/>
                <a:gd name="T104" fmla="*/ 2147483647 w 1463"/>
                <a:gd name="T105" fmla="*/ 2147483647 h 1489"/>
                <a:gd name="T106" fmla="*/ 2147483647 w 1463"/>
                <a:gd name="T107" fmla="*/ 2147483647 h 1489"/>
                <a:gd name="T108" fmla="*/ 2147483647 w 1463"/>
                <a:gd name="T109" fmla="*/ 2147483647 h 148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463"/>
                <a:gd name="T166" fmla="*/ 0 h 1489"/>
                <a:gd name="T167" fmla="*/ 1463 w 1463"/>
                <a:gd name="T168" fmla="*/ 1489 h 148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463" h="1489">
                  <a:moveTo>
                    <a:pt x="805" y="4"/>
                  </a:moveTo>
                  <a:lnTo>
                    <a:pt x="769" y="0"/>
                  </a:lnTo>
                  <a:lnTo>
                    <a:pt x="731" y="0"/>
                  </a:lnTo>
                  <a:lnTo>
                    <a:pt x="693" y="0"/>
                  </a:lnTo>
                  <a:lnTo>
                    <a:pt x="655" y="4"/>
                  </a:lnTo>
                  <a:lnTo>
                    <a:pt x="619" y="7"/>
                  </a:lnTo>
                  <a:lnTo>
                    <a:pt x="581" y="14"/>
                  </a:lnTo>
                  <a:lnTo>
                    <a:pt x="545" y="23"/>
                  </a:lnTo>
                  <a:lnTo>
                    <a:pt x="510" y="33"/>
                  </a:lnTo>
                  <a:lnTo>
                    <a:pt x="476" y="45"/>
                  </a:lnTo>
                  <a:lnTo>
                    <a:pt x="441" y="58"/>
                  </a:lnTo>
                  <a:lnTo>
                    <a:pt x="409" y="72"/>
                  </a:lnTo>
                  <a:lnTo>
                    <a:pt x="376" y="89"/>
                  </a:lnTo>
                  <a:lnTo>
                    <a:pt x="346" y="107"/>
                  </a:lnTo>
                  <a:lnTo>
                    <a:pt x="315" y="127"/>
                  </a:lnTo>
                  <a:lnTo>
                    <a:pt x="286" y="146"/>
                  </a:lnTo>
                  <a:lnTo>
                    <a:pt x="257" y="170"/>
                  </a:lnTo>
                  <a:lnTo>
                    <a:pt x="232" y="194"/>
                  </a:lnTo>
                  <a:lnTo>
                    <a:pt x="204" y="217"/>
                  </a:lnTo>
                  <a:lnTo>
                    <a:pt x="181" y="242"/>
                  </a:lnTo>
                  <a:lnTo>
                    <a:pt x="157" y="270"/>
                  </a:lnTo>
                  <a:lnTo>
                    <a:pt x="134" y="298"/>
                  </a:lnTo>
                  <a:lnTo>
                    <a:pt x="114" y="327"/>
                  </a:lnTo>
                  <a:lnTo>
                    <a:pt x="94" y="358"/>
                  </a:lnTo>
                  <a:lnTo>
                    <a:pt x="76" y="389"/>
                  </a:lnTo>
                  <a:lnTo>
                    <a:pt x="60" y="421"/>
                  </a:lnTo>
                  <a:lnTo>
                    <a:pt x="45" y="454"/>
                  </a:lnTo>
                  <a:lnTo>
                    <a:pt x="33" y="488"/>
                  </a:lnTo>
                  <a:lnTo>
                    <a:pt x="20" y="523"/>
                  </a:lnTo>
                  <a:lnTo>
                    <a:pt x="13" y="552"/>
                  </a:lnTo>
                  <a:lnTo>
                    <a:pt x="9" y="566"/>
                  </a:lnTo>
                  <a:lnTo>
                    <a:pt x="7" y="581"/>
                  </a:lnTo>
                  <a:lnTo>
                    <a:pt x="5" y="597"/>
                  </a:lnTo>
                  <a:lnTo>
                    <a:pt x="4" y="611"/>
                  </a:lnTo>
                  <a:lnTo>
                    <a:pt x="2" y="628"/>
                  </a:lnTo>
                  <a:lnTo>
                    <a:pt x="0" y="642"/>
                  </a:lnTo>
                  <a:lnTo>
                    <a:pt x="0" y="658"/>
                  </a:lnTo>
                  <a:lnTo>
                    <a:pt x="0" y="673"/>
                  </a:lnTo>
                  <a:lnTo>
                    <a:pt x="0" y="669"/>
                  </a:lnTo>
                  <a:lnTo>
                    <a:pt x="5" y="631"/>
                  </a:lnTo>
                  <a:lnTo>
                    <a:pt x="11" y="595"/>
                  </a:lnTo>
                  <a:lnTo>
                    <a:pt x="20" y="561"/>
                  </a:lnTo>
                  <a:lnTo>
                    <a:pt x="29" y="525"/>
                  </a:lnTo>
                  <a:lnTo>
                    <a:pt x="42" y="490"/>
                  </a:lnTo>
                  <a:lnTo>
                    <a:pt x="54" y="458"/>
                  </a:lnTo>
                  <a:lnTo>
                    <a:pt x="69" y="425"/>
                  </a:lnTo>
                  <a:lnTo>
                    <a:pt x="85" y="393"/>
                  </a:lnTo>
                  <a:lnTo>
                    <a:pt x="103" y="362"/>
                  </a:lnTo>
                  <a:lnTo>
                    <a:pt x="121" y="333"/>
                  </a:lnTo>
                  <a:lnTo>
                    <a:pt x="143" y="304"/>
                  </a:lnTo>
                  <a:lnTo>
                    <a:pt x="165" y="277"/>
                  </a:lnTo>
                  <a:lnTo>
                    <a:pt x="186" y="250"/>
                  </a:lnTo>
                  <a:lnTo>
                    <a:pt x="212" y="224"/>
                  </a:lnTo>
                  <a:lnTo>
                    <a:pt x="237" y="199"/>
                  </a:lnTo>
                  <a:lnTo>
                    <a:pt x="264" y="177"/>
                  </a:lnTo>
                  <a:lnTo>
                    <a:pt x="291" y="154"/>
                  </a:lnTo>
                  <a:lnTo>
                    <a:pt x="320" y="134"/>
                  </a:lnTo>
                  <a:lnTo>
                    <a:pt x="349" y="116"/>
                  </a:lnTo>
                  <a:lnTo>
                    <a:pt x="382" y="98"/>
                  </a:lnTo>
                  <a:lnTo>
                    <a:pt x="412" y="81"/>
                  </a:lnTo>
                  <a:lnTo>
                    <a:pt x="445" y="67"/>
                  </a:lnTo>
                  <a:lnTo>
                    <a:pt x="478" y="52"/>
                  </a:lnTo>
                  <a:lnTo>
                    <a:pt x="512" y="42"/>
                  </a:lnTo>
                  <a:lnTo>
                    <a:pt x="548" y="33"/>
                  </a:lnTo>
                  <a:lnTo>
                    <a:pt x="583" y="23"/>
                  </a:lnTo>
                  <a:lnTo>
                    <a:pt x="619" y="16"/>
                  </a:lnTo>
                  <a:lnTo>
                    <a:pt x="657" y="13"/>
                  </a:lnTo>
                  <a:lnTo>
                    <a:pt x="693" y="9"/>
                  </a:lnTo>
                  <a:lnTo>
                    <a:pt x="731" y="9"/>
                  </a:lnTo>
                  <a:lnTo>
                    <a:pt x="769" y="9"/>
                  </a:lnTo>
                  <a:lnTo>
                    <a:pt x="807" y="13"/>
                  </a:lnTo>
                  <a:lnTo>
                    <a:pt x="843" y="16"/>
                  </a:lnTo>
                  <a:lnTo>
                    <a:pt x="879" y="23"/>
                  </a:lnTo>
                  <a:lnTo>
                    <a:pt x="915" y="33"/>
                  </a:lnTo>
                  <a:lnTo>
                    <a:pt x="917" y="33"/>
                  </a:lnTo>
                  <a:lnTo>
                    <a:pt x="903" y="27"/>
                  </a:lnTo>
                  <a:lnTo>
                    <a:pt x="890" y="23"/>
                  </a:lnTo>
                  <a:lnTo>
                    <a:pt x="876" y="20"/>
                  </a:lnTo>
                  <a:lnTo>
                    <a:pt x="861" y="16"/>
                  </a:lnTo>
                  <a:lnTo>
                    <a:pt x="847" y="13"/>
                  </a:lnTo>
                  <a:lnTo>
                    <a:pt x="834" y="9"/>
                  </a:lnTo>
                  <a:lnTo>
                    <a:pt x="819" y="5"/>
                  </a:lnTo>
                  <a:lnTo>
                    <a:pt x="805" y="4"/>
                  </a:lnTo>
                  <a:close/>
                  <a:moveTo>
                    <a:pt x="657" y="1485"/>
                  </a:moveTo>
                  <a:lnTo>
                    <a:pt x="693" y="1487"/>
                  </a:lnTo>
                  <a:lnTo>
                    <a:pt x="731" y="1489"/>
                  </a:lnTo>
                  <a:lnTo>
                    <a:pt x="769" y="1487"/>
                  </a:lnTo>
                  <a:lnTo>
                    <a:pt x="807" y="1483"/>
                  </a:lnTo>
                  <a:lnTo>
                    <a:pt x="845" y="1480"/>
                  </a:lnTo>
                  <a:lnTo>
                    <a:pt x="881" y="1472"/>
                  </a:lnTo>
                  <a:lnTo>
                    <a:pt x="917" y="1465"/>
                  </a:lnTo>
                  <a:lnTo>
                    <a:pt x="953" y="1454"/>
                  </a:lnTo>
                  <a:lnTo>
                    <a:pt x="988" y="1444"/>
                  </a:lnTo>
                  <a:lnTo>
                    <a:pt x="1020" y="1429"/>
                  </a:lnTo>
                  <a:lnTo>
                    <a:pt x="1055" y="1415"/>
                  </a:lnTo>
                  <a:lnTo>
                    <a:pt x="1085" y="1398"/>
                  </a:lnTo>
                  <a:lnTo>
                    <a:pt x="1118" y="1380"/>
                  </a:lnTo>
                  <a:lnTo>
                    <a:pt x="1147" y="1360"/>
                  </a:lnTo>
                  <a:lnTo>
                    <a:pt x="1176" y="1340"/>
                  </a:lnTo>
                  <a:lnTo>
                    <a:pt x="1205" y="1319"/>
                  </a:lnTo>
                  <a:lnTo>
                    <a:pt x="1232" y="1295"/>
                  </a:lnTo>
                  <a:lnTo>
                    <a:pt x="1257" y="1270"/>
                  </a:lnTo>
                  <a:lnTo>
                    <a:pt x="1283" y="1245"/>
                  </a:lnTo>
                  <a:lnTo>
                    <a:pt x="1306" y="1217"/>
                  </a:lnTo>
                  <a:lnTo>
                    <a:pt x="1328" y="1188"/>
                  </a:lnTo>
                  <a:lnTo>
                    <a:pt x="1348" y="1160"/>
                  </a:lnTo>
                  <a:lnTo>
                    <a:pt x="1368" y="1129"/>
                  </a:lnTo>
                  <a:lnTo>
                    <a:pt x="1386" y="1098"/>
                  </a:lnTo>
                  <a:lnTo>
                    <a:pt x="1402" y="1065"/>
                  </a:lnTo>
                  <a:lnTo>
                    <a:pt x="1416" y="1033"/>
                  </a:lnTo>
                  <a:lnTo>
                    <a:pt x="1431" y="1000"/>
                  </a:lnTo>
                  <a:lnTo>
                    <a:pt x="1442" y="964"/>
                  </a:lnTo>
                  <a:lnTo>
                    <a:pt x="1451" y="937"/>
                  </a:lnTo>
                  <a:lnTo>
                    <a:pt x="1453" y="921"/>
                  </a:lnTo>
                  <a:lnTo>
                    <a:pt x="1454" y="906"/>
                  </a:lnTo>
                  <a:lnTo>
                    <a:pt x="1458" y="890"/>
                  </a:lnTo>
                  <a:lnTo>
                    <a:pt x="1460" y="876"/>
                  </a:lnTo>
                  <a:lnTo>
                    <a:pt x="1460" y="859"/>
                  </a:lnTo>
                  <a:lnTo>
                    <a:pt x="1462" y="845"/>
                  </a:lnTo>
                  <a:lnTo>
                    <a:pt x="1462" y="828"/>
                  </a:lnTo>
                  <a:lnTo>
                    <a:pt x="1463" y="814"/>
                  </a:lnTo>
                  <a:lnTo>
                    <a:pt x="1462" y="819"/>
                  </a:lnTo>
                  <a:lnTo>
                    <a:pt x="1458" y="856"/>
                  </a:lnTo>
                  <a:lnTo>
                    <a:pt x="1451" y="892"/>
                  </a:lnTo>
                  <a:lnTo>
                    <a:pt x="1444" y="928"/>
                  </a:lnTo>
                  <a:lnTo>
                    <a:pt x="1433" y="962"/>
                  </a:lnTo>
                  <a:lnTo>
                    <a:pt x="1422" y="997"/>
                  </a:lnTo>
                  <a:lnTo>
                    <a:pt x="1409" y="1029"/>
                  </a:lnTo>
                  <a:lnTo>
                    <a:pt x="1393" y="1062"/>
                  </a:lnTo>
                  <a:lnTo>
                    <a:pt x="1377" y="1094"/>
                  </a:lnTo>
                  <a:lnTo>
                    <a:pt x="1360" y="1125"/>
                  </a:lnTo>
                  <a:lnTo>
                    <a:pt x="1340" y="1154"/>
                  </a:lnTo>
                  <a:lnTo>
                    <a:pt x="1321" y="1183"/>
                  </a:lnTo>
                  <a:lnTo>
                    <a:pt x="1299" y="1212"/>
                  </a:lnTo>
                  <a:lnTo>
                    <a:pt x="1275" y="1237"/>
                  </a:lnTo>
                  <a:lnTo>
                    <a:pt x="1252" y="1263"/>
                  </a:lnTo>
                  <a:lnTo>
                    <a:pt x="1225" y="1288"/>
                  </a:lnTo>
                  <a:lnTo>
                    <a:pt x="1199" y="1311"/>
                  </a:lnTo>
                  <a:lnTo>
                    <a:pt x="1170" y="1333"/>
                  </a:lnTo>
                  <a:lnTo>
                    <a:pt x="1141" y="1353"/>
                  </a:lnTo>
                  <a:lnTo>
                    <a:pt x="1113" y="1373"/>
                  </a:lnTo>
                  <a:lnTo>
                    <a:pt x="1082" y="1389"/>
                  </a:lnTo>
                  <a:lnTo>
                    <a:pt x="1049" y="1406"/>
                  </a:lnTo>
                  <a:lnTo>
                    <a:pt x="1017" y="1420"/>
                  </a:lnTo>
                  <a:lnTo>
                    <a:pt x="984" y="1434"/>
                  </a:lnTo>
                  <a:lnTo>
                    <a:pt x="950" y="1445"/>
                  </a:lnTo>
                  <a:lnTo>
                    <a:pt x="915" y="1456"/>
                  </a:lnTo>
                  <a:lnTo>
                    <a:pt x="879" y="1463"/>
                  </a:lnTo>
                  <a:lnTo>
                    <a:pt x="843" y="1471"/>
                  </a:lnTo>
                  <a:lnTo>
                    <a:pt x="807" y="1474"/>
                  </a:lnTo>
                  <a:lnTo>
                    <a:pt x="769" y="1478"/>
                  </a:lnTo>
                  <a:lnTo>
                    <a:pt x="731" y="1478"/>
                  </a:lnTo>
                  <a:lnTo>
                    <a:pt x="693" y="1478"/>
                  </a:lnTo>
                  <a:lnTo>
                    <a:pt x="657" y="1474"/>
                  </a:lnTo>
                  <a:lnTo>
                    <a:pt x="619" y="1471"/>
                  </a:lnTo>
                  <a:lnTo>
                    <a:pt x="583" y="1463"/>
                  </a:lnTo>
                  <a:lnTo>
                    <a:pt x="548" y="1456"/>
                  </a:lnTo>
                  <a:lnTo>
                    <a:pt x="546" y="1454"/>
                  </a:lnTo>
                  <a:lnTo>
                    <a:pt x="559" y="1460"/>
                  </a:lnTo>
                  <a:lnTo>
                    <a:pt x="573" y="1463"/>
                  </a:lnTo>
                  <a:lnTo>
                    <a:pt x="588" y="1469"/>
                  </a:lnTo>
                  <a:lnTo>
                    <a:pt x="601" y="1472"/>
                  </a:lnTo>
                  <a:lnTo>
                    <a:pt x="615" y="1476"/>
                  </a:lnTo>
                  <a:lnTo>
                    <a:pt x="630" y="1478"/>
                  </a:lnTo>
                  <a:lnTo>
                    <a:pt x="642" y="1482"/>
                  </a:lnTo>
                  <a:lnTo>
                    <a:pt x="657" y="1485"/>
                  </a:lnTo>
                  <a:close/>
                </a:path>
              </a:pathLst>
            </a:custGeom>
            <a:solidFill>
              <a:srgbClr val="60BFFF"/>
            </a:solidFill>
            <a:ln w="9525">
              <a:noFill/>
              <a:round/>
              <a:headEnd/>
              <a:tailEnd/>
            </a:ln>
          </p:spPr>
          <p:txBody>
            <a:bodyPr/>
            <a:lstStyle/>
            <a:p>
              <a:endParaRPr lang="en-US"/>
            </a:p>
          </p:txBody>
        </p:sp>
        <p:sp>
          <p:nvSpPr>
            <p:cNvPr id="55326" name="Freeform 31"/>
            <p:cNvSpPr>
              <a:spLocks noEditPoints="1"/>
            </p:cNvSpPr>
            <p:nvPr/>
          </p:nvSpPr>
          <p:spPr bwMode="auto">
            <a:xfrm>
              <a:off x="3000024" y="1952638"/>
              <a:ext cx="2064456" cy="2347912"/>
            </a:xfrm>
            <a:custGeom>
              <a:avLst/>
              <a:gdLst>
                <a:gd name="T0" fmla="*/ 2147483647 w 1463"/>
                <a:gd name="T1" fmla="*/ 2147483647 h 1479"/>
                <a:gd name="T2" fmla="*/ 2147483647 w 1463"/>
                <a:gd name="T3" fmla="*/ 2147483647 h 1479"/>
                <a:gd name="T4" fmla="*/ 2147483647 w 1463"/>
                <a:gd name="T5" fmla="*/ 2147483647 h 1479"/>
                <a:gd name="T6" fmla="*/ 2147483647 w 1463"/>
                <a:gd name="T7" fmla="*/ 2147483647 h 1479"/>
                <a:gd name="T8" fmla="*/ 2147483647 w 1463"/>
                <a:gd name="T9" fmla="*/ 2147483647 h 1479"/>
                <a:gd name="T10" fmla="*/ 2147483647 w 1463"/>
                <a:gd name="T11" fmla="*/ 2147483647 h 1479"/>
                <a:gd name="T12" fmla="*/ 2147483647 w 1463"/>
                <a:gd name="T13" fmla="*/ 2147483647 h 1479"/>
                <a:gd name="T14" fmla="*/ 2147483647 w 1463"/>
                <a:gd name="T15" fmla="*/ 2147483647 h 1479"/>
                <a:gd name="T16" fmla="*/ 2147483647 w 1463"/>
                <a:gd name="T17" fmla="*/ 2147483647 h 1479"/>
                <a:gd name="T18" fmla="*/ 2147483647 w 1463"/>
                <a:gd name="T19" fmla="*/ 2147483647 h 1479"/>
                <a:gd name="T20" fmla="*/ 2147483647 w 1463"/>
                <a:gd name="T21" fmla="*/ 2147483647 h 1479"/>
                <a:gd name="T22" fmla="*/ 0 w 1463"/>
                <a:gd name="T23" fmla="*/ 2147483647 h 1479"/>
                <a:gd name="T24" fmla="*/ 0 w 1463"/>
                <a:gd name="T25" fmla="*/ 2147483647 h 1479"/>
                <a:gd name="T26" fmla="*/ 0 w 1463"/>
                <a:gd name="T27" fmla="*/ 2147483647 h 1479"/>
                <a:gd name="T28" fmla="*/ 2147483647 w 1463"/>
                <a:gd name="T29" fmla="*/ 2147483647 h 1479"/>
                <a:gd name="T30" fmla="*/ 2147483647 w 1463"/>
                <a:gd name="T31" fmla="*/ 2147483647 h 1479"/>
                <a:gd name="T32" fmla="*/ 2147483647 w 1463"/>
                <a:gd name="T33" fmla="*/ 2147483647 h 1479"/>
                <a:gd name="T34" fmla="*/ 2147483647 w 1463"/>
                <a:gd name="T35" fmla="*/ 2147483647 h 1479"/>
                <a:gd name="T36" fmla="*/ 2147483647 w 1463"/>
                <a:gd name="T37" fmla="*/ 2147483647 h 1479"/>
                <a:gd name="T38" fmla="*/ 2147483647 w 1463"/>
                <a:gd name="T39" fmla="*/ 2147483647 h 1479"/>
                <a:gd name="T40" fmla="*/ 2147483647 w 1463"/>
                <a:gd name="T41" fmla="*/ 2147483647 h 1479"/>
                <a:gd name="T42" fmla="*/ 2147483647 w 1463"/>
                <a:gd name="T43" fmla="*/ 2147483647 h 1479"/>
                <a:gd name="T44" fmla="*/ 2147483647 w 1463"/>
                <a:gd name="T45" fmla="*/ 2147483647 h 1479"/>
                <a:gd name="T46" fmla="*/ 2147483647 w 1463"/>
                <a:gd name="T47" fmla="*/ 2147483647 h 1479"/>
                <a:gd name="T48" fmla="*/ 2147483647 w 1463"/>
                <a:gd name="T49" fmla="*/ 2147483647 h 1479"/>
                <a:gd name="T50" fmla="*/ 2147483647 w 1463"/>
                <a:gd name="T51" fmla="*/ 2147483647 h 1479"/>
                <a:gd name="T52" fmla="*/ 2147483647 w 1463"/>
                <a:gd name="T53" fmla="*/ 2147483647 h 1479"/>
                <a:gd name="T54" fmla="*/ 2147483647 w 1463"/>
                <a:gd name="T55" fmla="*/ 2147483647 h 1479"/>
                <a:gd name="T56" fmla="*/ 2147483647 w 1463"/>
                <a:gd name="T57" fmla="*/ 2147483647 h 1479"/>
                <a:gd name="T58" fmla="*/ 2147483647 w 1463"/>
                <a:gd name="T59" fmla="*/ 2147483647 h 1479"/>
                <a:gd name="T60" fmla="*/ 2147483647 w 1463"/>
                <a:gd name="T61" fmla="*/ 2147483647 h 1479"/>
                <a:gd name="T62" fmla="*/ 2147483647 w 1463"/>
                <a:gd name="T63" fmla="*/ 2147483647 h 1479"/>
                <a:gd name="T64" fmla="*/ 2147483647 w 1463"/>
                <a:gd name="T65" fmla="*/ 2147483647 h 1479"/>
                <a:gd name="T66" fmla="*/ 2147483647 w 1463"/>
                <a:gd name="T67" fmla="*/ 2147483647 h 1479"/>
                <a:gd name="T68" fmla="*/ 2147483647 w 1463"/>
                <a:gd name="T69" fmla="*/ 2147483647 h 1479"/>
                <a:gd name="T70" fmla="*/ 2147483647 w 1463"/>
                <a:gd name="T71" fmla="*/ 2147483647 h 1479"/>
                <a:gd name="T72" fmla="*/ 2147483647 w 1463"/>
                <a:gd name="T73" fmla="*/ 2147483647 h 1479"/>
                <a:gd name="T74" fmla="*/ 2147483647 w 1463"/>
                <a:gd name="T75" fmla="*/ 2147483647 h 1479"/>
                <a:gd name="T76" fmla="*/ 2147483647 w 1463"/>
                <a:gd name="T77" fmla="*/ 2147483647 h 1479"/>
                <a:gd name="T78" fmla="*/ 2147483647 w 1463"/>
                <a:gd name="T79" fmla="*/ 2147483647 h 1479"/>
                <a:gd name="T80" fmla="*/ 2147483647 w 1463"/>
                <a:gd name="T81" fmla="*/ 2147483647 h 1479"/>
                <a:gd name="T82" fmla="*/ 2147483647 w 1463"/>
                <a:gd name="T83" fmla="*/ 2147483647 h 1479"/>
                <a:gd name="T84" fmla="*/ 2147483647 w 1463"/>
                <a:gd name="T85" fmla="*/ 2147483647 h 1479"/>
                <a:gd name="T86" fmla="*/ 2147483647 w 1463"/>
                <a:gd name="T87" fmla="*/ 2147483647 h 1479"/>
                <a:gd name="T88" fmla="*/ 2147483647 w 1463"/>
                <a:gd name="T89" fmla="*/ 2147483647 h 1479"/>
                <a:gd name="T90" fmla="*/ 2147483647 w 1463"/>
                <a:gd name="T91" fmla="*/ 2147483647 h 1479"/>
                <a:gd name="T92" fmla="*/ 2147483647 w 1463"/>
                <a:gd name="T93" fmla="*/ 2147483647 h 1479"/>
                <a:gd name="T94" fmla="*/ 2147483647 w 1463"/>
                <a:gd name="T95" fmla="*/ 2147483647 h 1479"/>
                <a:gd name="T96" fmla="*/ 2147483647 w 1463"/>
                <a:gd name="T97" fmla="*/ 2147483647 h 1479"/>
                <a:gd name="T98" fmla="*/ 2147483647 w 1463"/>
                <a:gd name="T99" fmla="*/ 2147483647 h 1479"/>
                <a:gd name="T100" fmla="*/ 2147483647 w 1463"/>
                <a:gd name="T101" fmla="*/ 2147483647 h 1479"/>
                <a:gd name="T102" fmla="*/ 2147483647 w 1463"/>
                <a:gd name="T103" fmla="*/ 2147483647 h 1479"/>
                <a:gd name="T104" fmla="*/ 2147483647 w 1463"/>
                <a:gd name="T105" fmla="*/ 2147483647 h 1479"/>
                <a:gd name="T106" fmla="*/ 2147483647 w 1463"/>
                <a:gd name="T107" fmla="*/ 2147483647 h 1479"/>
                <a:gd name="T108" fmla="*/ 2147483647 w 1463"/>
                <a:gd name="T109" fmla="*/ 2147483647 h 1479"/>
                <a:gd name="T110" fmla="*/ 2147483647 w 1463"/>
                <a:gd name="T111" fmla="*/ 2147483647 h 1479"/>
                <a:gd name="T112" fmla="*/ 2147483647 w 1463"/>
                <a:gd name="T113" fmla="*/ 2147483647 h 1479"/>
                <a:gd name="T114" fmla="*/ 2147483647 w 1463"/>
                <a:gd name="T115" fmla="*/ 2147483647 h 1479"/>
                <a:gd name="T116" fmla="*/ 2147483647 w 1463"/>
                <a:gd name="T117" fmla="*/ 2147483647 h 147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463"/>
                <a:gd name="T178" fmla="*/ 0 h 1479"/>
                <a:gd name="T179" fmla="*/ 1463 w 1463"/>
                <a:gd name="T180" fmla="*/ 1479 h 147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463" h="1479">
                  <a:moveTo>
                    <a:pt x="863" y="12"/>
                  </a:moveTo>
                  <a:lnTo>
                    <a:pt x="843" y="9"/>
                  </a:lnTo>
                  <a:lnTo>
                    <a:pt x="807" y="3"/>
                  </a:lnTo>
                  <a:lnTo>
                    <a:pt x="769" y="1"/>
                  </a:lnTo>
                  <a:lnTo>
                    <a:pt x="731" y="0"/>
                  </a:lnTo>
                  <a:lnTo>
                    <a:pt x="693" y="1"/>
                  </a:lnTo>
                  <a:lnTo>
                    <a:pt x="655" y="3"/>
                  </a:lnTo>
                  <a:lnTo>
                    <a:pt x="619" y="9"/>
                  </a:lnTo>
                  <a:lnTo>
                    <a:pt x="583" y="14"/>
                  </a:lnTo>
                  <a:lnTo>
                    <a:pt x="546" y="23"/>
                  </a:lnTo>
                  <a:lnTo>
                    <a:pt x="512" y="34"/>
                  </a:lnTo>
                  <a:lnTo>
                    <a:pt x="478" y="45"/>
                  </a:lnTo>
                  <a:lnTo>
                    <a:pt x="443" y="57"/>
                  </a:lnTo>
                  <a:lnTo>
                    <a:pt x="411" y="74"/>
                  </a:lnTo>
                  <a:lnTo>
                    <a:pt x="378" y="90"/>
                  </a:lnTo>
                  <a:lnTo>
                    <a:pt x="347" y="106"/>
                  </a:lnTo>
                  <a:lnTo>
                    <a:pt x="318" y="126"/>
                  </a:lnTo>
                  <a:lnTo>
                    <a:pt x="289" y="146"/>
                  </a:lnTo>
                  <a:lnTo>
                    <a:pt x="261" y="170"/>
                  </a:lnTo>
                  <a:lnTo>
                    <a:pt x="233" y="191"/>
                  </a:lnTo>
                  <a:lnTo>
                    <a:pt x="208" y="217"/>
                  </a:lnTo>
                  <a:lnTo>
                    <a:pt x="185" y="242"/>
                  </a:lnTo>
                  <a:lnTo>
                    <a:pt x="161" y="269"/>
                  </a:lnTo>
                  <a:lnTo>
                    <a:pt x="139" y="296"/>
                  </a:lnTo>
                  <a:lnTo>
                    <a:pt x="118" y="325"/>
                  </a:lnTo>
                  <a:lnTo>
                    <a:pt x="98" y="356"/>
                  </a:lnTo>
                  <a:lnTo>
                    <a:pt x="81" y="387"/>
                  </a:lnTo>
                  <a:lnTo>
                    <a:pt x="65" y="419"/>
                  </a:lnTo>
                  <a:lnTo>
                    <a:pt x="49" y="452"/>
                  </a:lnTo>
                  <a:lnTo>
                    <a:pt x="36" y="486"/>
                  </a:lnTo>
                  <a:lnTo>
                    <a:pt x="25" y="521"/>
                  </a:lnTo>
                  <a:lnTo>
                    <a:pt x="15" y="555"/>
                  </a:lnTo>
                  <a:lnTo>
                    <a:pt x="7" y="591"/>
                  </a:lnTo>
                  <a:lnTo>
                    <a:pt x="4" y="609"/>
                  </a:lnTo>
                  <a:lnTo>
                    <a:pt x="2" y="624"/>
                  </a:lnTo>
                  <a:lnTo>
                    <a:pt x="0" y="640"/>
                  </a:lnTo>
                  <a:lnTo>
                    <a:pt x="0" y="656"/>
                  </a:lnTo>
                  <a:lnTo>
                    <a:pt x="0" y="671"/>
                  </a:lnTo>
                  <a:lnTo>
                    <a:pt x="0" y="687"/>
                  </a:lnTo>
                  <a:lnTo>
                    <a:pt x="0" y="703"/>
                  </a:lnTo>
                  <a:lnTo>
                    <a:pt x="0" y="718"/>
                  </a:lnTo>
                  <a:lnTo>
                    <a:pt x="0" y="734"/>
                  </a:lnTo>
                  <a:lnTo>
                    <a:pt x="2" y="701"/>
                  </a:lnTo>
                  <a:lnTo>
                    <a:pt x="5" y="665"/>
                  </a:lnTo>
                  <a:lnTo>
                    <a:pt x="9" y="629"/>
                  </a:lnTo>
                  <a:lnTo>
                    <a:pt x="16" y="593"/>
                  </a:lnTo>
                  <a:lnTo>
                    <a:pt x="24" y="557"/>
                  </a:lnTo>
                  <a:lnTo>
                    <a:pt x="34" y="522"/>
                  </a:lnTo>
                  <a:lnTo>
                    <a:pt x="45" y="488"/>
                  </a:lnTo>
                  <a:lnTo>
                    <a:pt x="58" y="455"/>
                  </a:lnTo>
                  <a:lnTo>
                    <a:pt x="72" y="423"/>
                  </a:lnTo>
                  <a:lnTo>
                    <a:pt x="89" y="392"/>
                  </a:lnTo>
                  <a:lnTo>
                    <a:pt x="107" y="361"/>
                  </a:lnTo>
                  <a:lnTo>
                    <a:pt x="125" y="331"/>
                  </a:lnTo>
                  <a:lnTo>
                    <a:pt x="147" y="303"/>
                  </a:lnTo>
                  <a:lnTo>
                    <a:pt x="168" y="275"/>
                  </a:lnTo>
                  <a:lnTo>
                    <a:pt x="190" y="249"/>
                  </a:lnTo>
                  <a:lnTo>
                    <a:pt x="215" y="224"/>
                  </a:lnTo>
                  <a:lnTo>
                    <a:pt x="241" y="199"/>
                  </a:lnTo>
                  <a:lnTo>
                    <a:pt x="266" y="177"/>
                  </a:lnTo>
                  <a:lnTo>
                    <a:pt x="295" y="155"/>
                  </a:lnTo>
                  <a:lnTo>
                    <a:pt x="322" y="133"/>
                  </a:lnTo>
                  <a:lnTo>
                    <a:pt x="353" y="115"/>
                  </a:lnTo>
                  <a:lnTo>
                    <a:pt x="384" y="97"/>
                  </a:lnTo>
                  <a:lnTo>
                    <a:pt x="414" y="81"/>
                  </a:lnTo>
                  <a:lnTo>
                    <a:pt x="447" y="67"/>
                  </a:lnTo>
                  <a:lnTo>
                    <a:pt x="479" y="54"/>
                  </a:lnTo>
                  <a:lnTo>
                    <a:pt x="514" y="41"/>
                  </a:lnTo>
                  <a:lnTo>
                    <a:pt x="548" y="32"/>
                  </a:lnTo>
                  <a:lnTo>
                    <a:pt x="584" y="25"/>
                  </a:lnTo>
                  <a:lnTo>
                    <a:pt x="621" y="18"/>
                  </a:lnTo>
                  <a:lnTo>
                    <a:pt x="657" y="12"/>
                  </a:lnTo>
                  <a:lnTo>
                    <a:pt x="693" y="10"/>
                  </a:lnTo>
                  <a:lnTo>
                    <a:pt x="731" y="9"/>
                  </a:lnTo>
                  <a:lnTo>
                    <a:pt x="769" y="10"/>
                  </a:lnTo>
                  <a:lnTo>
                    <a:pt x="805" y="12"/>
                  </a:lnTo>
                  <a:lnTo>
                    <a:pt x="843" y="18"/>
                  </a:lnTo>
                  <a:lnTo>
                    <a:pt x="879" y="25"/>
                  </a:lnTo>
                  <a:lnTo>
                    <a:pt x="914" y="32"/>
                  </a:lnTo>
                  <a:lnTo>
                    <a:pt x="948" y="41"/>
                  </a:lnTo>
                  <a:lnTo>
                    <a:pt x="975" y="50"/>
                  </a:lnTo>
                  <a:lnTo>
                    <a:pt x="961" y="45"/>
                  </a:lnTo>
                  <a:lnTo>
                    <a:pt x="948" y="39"/>
                  </a:lnTo>
                  <a:lnTo>
                    <a:pt x="933" y="34"/>
                  </a:lnTo>
                  <a:lnTo>
                    <a:pt x="919" y="29"/>
                  </a:lnTo>
                  <a:lnTo>
                    <a:pt x="906" y="25"/>
                  </a:lnTo>
                  <a:lnTo>
                    <a:pt x="892" y="19"/>
                  </a:lnTo>
                  <a:lnTo>
                    <a:pt x="877" y="16"/>
                  </a:lnTo>
                  <a:lnTo>
                    <a:pt x="863" y="12"/>
                  </a:lnTo>
                  <a:close/>
                  <a:moveTo>
                    <a:pt x="599" y="1467"/>
                  </a:moveTo>
                  <a:lnTo>
                    <a:pt x="619" y="1470"/>
                  </a:lnTo>
                  <a:lnTo>
                    <a:pt x="655" y="1476"/>
                  </a:lnTo>
                  <a:lnTo>
                    <a:pt x="693" y="1478"/>
                  </a:lnTo>
                  <a:lnTo>
                    <a:pt x="731" y="1479"/>
                  </a:lnTo>
                  <a:lnTo>
                    <a:pt x="769" y="1478"/>
                  </a:lnTo>
                  <a:lnTo>
                    <a:pt x="807" y="1476"/>
                  </a:lnTo>
                  <a:lnTo>
                    <a:pt x="843" y="1470"/>
                  </a:lnTo>
                  <a:lnTo>
                    <a:pt x="881" y="1465"/>
                  </a:lnTo>
                  <a:lnTo>
                    <a:pt x="915" y="1456"/>
                  </a:lnTo>
                  <a:lnTo>
                    <a:pt x="952" y="1447"/>
                  </a:lnTo>
                  <a:lnTo>
                    <a:pt x="986" y="1434"/>
                  </a:lnTo>
                  <a:lnTo>
                    <a:pt x="1018" y="1421"/>
                  </a:lnTo>
                  <a:lnTo>
                    <a:pt x="1051" y="1407"/>
                  </a:lnTo>
                  <a:lnTo>
                    <a:pt x="1084" y="1391"/>
                  </a:lnTo>
                  <a:lnTo>
                    <a:pt x="1114" y="1373"/>
                  </a:lnTo>
                  <a:lnTo>
                    <a:pt x="1145" y="1353"/>
                  </a:lnTo>
                  <a:lnTo>
                    <a:pt x="1174" y="1333"/>
                  </a:lnTo>
                  <a:lnTo>
                    <a:pt x="1201" y="1311"/>
                  </a:lnTo>
                  <a:lnTo>
                    <a:pt x="1228" y="1288"/>
                  </a:lnTo>
                  <a:lnTo>
                    <a:pt x="1254" y="1262"/>
                  </a:lnTo>
                  <a:lnTo>
                    <a:pt x="1279" y="1237"/>
                  </a:lnTo>
                  <a:lnTo>
                    <a:pt x="1302" y="1210"/>
                  </a:lnTo>
                  <a:lnTo>
                    <a:pt x="1324" y="1183"/>
                  </a:lnTo>
                  <a:lnTo>
                    <a:pt x="1344" y="1154"/>
                  </a:lnTo>
                  <a:lnTo>
                    <a:pt x="1364" y="1123"/>
                  </a:lnTo>
                  <a:lnTo>
                    <a:pt x="1382" y="1092"/>
                  </a:lnTo>
                  <a:lnTo>
                    <a:pt x="1398" y="1060"/>
                  </a:lnTo>
                  <a:lnTo>
                    <a:pt x="1413" y="1027"/>
                  </a:lnTo>
                  <a:lnTo>
                    <a:pt x="1425" y="995"/>
                  </a:lnTo>
                  <a:lnTo>
                    <a:pt x="1438" y="960"/>
                  </a:lnTo>
                  <a:lnTo>
                    <a:pt x="1447" y="924"/>
                  </a:lnTo>
                  <a:lnTo>
                    <a:pt x="1456" y="888"/>
                  </a:lnTo>
                  <a:lnTo>
                    <a:pt x="1460" y="872"/>
                  </a:lnTo>
                  <a:lnTo>
                    <a:pt x="1460" y="855"/>
                  </a:lnTo>
                  <a:lnTo>
                    <a:pt x="1462" y="839"/>
                  </a:lnTo>
                  <a:lnTo>
                    <a:pt x="1462" y="824"/>
                  </a:lnTo>
                  <a:lnTo>
                    <a:pt x="1463" y="808"/>
                  </a:lnTo>
                  <a:lnTo>
                    <a:pt x="1463" y="792"/>
                  </a:lnTo>
                  <a:lnTo>
                    <a:pt x="1463" y="777"/>
                  </a:lnTo>
                  <a:lnTo>
                    <a:pt x="1462" y="761"/>
                  </a:lnTo>
                  <a:lnTo>
                    <a:pt x="1462" y="745"/>
                  </a:lnTo>
                  <a:lnTo>
                    <a:pt x="1460" y="777"/>
                  </a:lnTo>
                  <a:lnTo>
                    <a:pt x="1458" y="814"/>
                  </a:lnTo>
                  <a:lnTo>
                    <a:pt x="1453" y="852"/>
                  </a:lnTo>
                  <a:lnTo>
                    <a:pt x="1447" y="886"/>
                  </a:lnTo>
                  <a:lnTo>
                    <a:pt x="1438" y="922"/>
                  </a:lnTo>
                  <a:lnTo>
                    <a:pt x="1429" y="957"/>
                  </a:lnTo>
                  <a:lnTo>
                    <a:pt x="1416" y="991"/>
                  </a:lnTo>
                  <a:lnTo>
                    <a:pt x="1404" y="1023"/>
                  </a:lnTo>
                  <a:lnTo>
                    <a:pt x="1389" y="1056"/>
                  </a:lnTo>
                  <a:lnTo>
                    <a:pt x="1373" y="1089"/>
                  </a:lnTo>
                  <a:lnTo>
                    <a:pt x="1357" y="1118"/>
                  </a:lnTo>
                  <a:lnTo>
                    <a:pt x="1337" y="1148"/>
                  </a:lnTo>
                  <a:lnTo>
                    <a:pt x="1317" y="1177"/>
                  </a:lnTo>
                  <a:lnTo>
                    <a:pt x="1295" y="1204"/>
                  </a:lnTo>
                  <a:lnTo>
                    <a:pt x="1272" y="1232"/>
                  </a:lnTo>
                  <a:lnTo>
                    <a:pt x="1248" y="1257"/>
                  </a:lnTo>
                  <a:lnTo>
                    <a:pt x="1223" y="1280"/>
                  </a:lnTo>
                  <a:lnTo>
                    <a:pt x="1196" y="1304"/>
                  </a:lnTo>
                  <a:lnTo>
                    <a:pt x="1169" y="1326"/>
                  </a:lnTo>
                  <a:lnTo>
                    <a:pt x="1140" y="1345"/>
                  </a:lnTo>
                  <a:lnTo>
                    <a:pt x="1111" y="1364"/>
                  </a:lnTo>
                  <a:lnTo>
                    <a:pt x="1080" y="1382"/>
                  </a:lnTo>
                  <a:lnTo>
                    <a:pt x="1047" y="1398"/>
                  </a:lnTo>
                  <a:lnTo>
                    <a:pt x="1015" y="1412"/>
                  </a:lnTo>
                  <a:lnTo>
                    <a:pt x="982" y="1425"/>
                  </a:lnTo>
                  <a:lnTo>
                    <a:pt x="948" y="1438"/>
                  </a:lnTo>
                  <a:lnTo>
                    <a:pt x="914" y="1447"/>
                  </a:lnTo>
                  <a:lnTo>
                    <a:pt x="879" y="1456"/>
                  </a:lnTo>
                  <a:lnTo>
                    <a:pt x="843" y="1461"/>
                  </a:lnTo>
                  <a:lnTo>
                    <a:pt x="805" y="1467"/>
                  </a:lnTo>
                  <a:lnTo>
                    <a:pt x="769" y="1468"/>
                  </a:lnTo>
                  <a:lnTo>
                    <a:pt x="731" y="1470"/>
                  </a:lnTo>
                  <a:lnTo>
                    <a:pt x="693" y="1468"/>
                  </a:lnTo>
                  <a:lnTo>
                    <a:pt x="657" y="1467"/>
                  </a:lnTo>
                  <a:lnTo>
                    <a:pt x="621" y="1461"/>
                  </a:lnTo>
                  <a:lnTo>
                    <a:pt x="584" y="1456"/>
                  </a:lnTo>
                  <a:lnTo>
                    <a:pt x="548" y="1447"/>
                  </a:lnTo>
                  <a:lnTo>
                    <a:pt x="514" y="1438"/>
                  </a:lnTo>
                  <a:lnTo>
                    <a:pt x="488" y="1429"/>
                  </a:lnTo>
                  <a:lnTo>
                    <a:pt x="501" y="1434"/>
                  </a:lnTo>
                  <a:lnTo>
                    <a:pt x="516" y="1440"/>
                  </a:lnTo>
                  <a:lnTo>
                    <a:pt x="528" y="1445"/>
                  </a:lnTo>
                  <a:lnTo>
                    <a:pt x="543" y="1450"/>
                  </a:lnTo>
                  <a:lnTo>
                    <a:pt x="557" y="1454"/>
                  </a:lnTo>
                  <a:lnTo>
                    <a:pt x="572" y="1459"/>
                  </a:lnTo>
                  <a:lnTo>
                    <a:pt x="584" y="1463"/>
                  </a:lnTo>
                  <a:lnTo>
                    <a:pt x="599" y="1467"/>
                  </a:lnTo>
                  <a:close/>
                </a:path>
              </a:pathLst>
            </a:custGeom>
            <a:solidFill>
              <a:srgbClr val="61BFFF"/>
            </a:solidFill>
            <a:ln w="9525">
              <a:noFill/>
              <a:round/>
              <a:headEnd/>
              <a:tailEnd/>
            </a:ln>
          </p:spPr>
          <p:txBody>
            <a:bodyPr/>
            <a:lstStyle/>
            <a:p>
              <a:endParaRPr lang="en-US"/>
            </a:p>
          </p:txBody>
        </p:sp>
        <p:sp>
          <p:nvSpPr>
            <p:cNvPr id="55327" name="Freeform 32"/>
            <p:cNvSpPr>
              <a:spLocks noEditPoints="1"/>
            </p:cNvSpPr>
            <p:nvPr/>
          </p:nvSpPr>
          <p:spPr bwMode="auto">
            <a:xfrm>
              <a:off x="3000024" y="1960575"/>
              <a:ext cx="2064456" cy="2332038"/>
            </a:xfrm>
            <a:custGeom>
              <a:avLst/>
              <a:gdLst>
                <a:gd name="T0" fmla="*/ 2147483647 w 1463"/>
                <a:gd name="T1" fmla="*/ 2147483647 h 1469"/>
                <a:gd name="T2" fmla="*/ 2147483647 w 1463"/>
                <a:gd name="T3" fmla="*/ 0 h 1469"/>
                <a:gd name="T4" fmla="*/ 2147483647 w 1463"/>
                <a:gd name="T5" fmla="*/ 2147483647 h 1469"/>
                <a:gd name="T6" fmla="*/ 2147483647 w 1463"/>
                <a:gd name="T7" fmla="*/ 2147483647 h 1469"/>
                <a:gd name="T8" fmla="*/ 2147483647 w 1463"/>
                <a:gd name="T9" fmla="*/ 2147483647 h 1469"/>
                <a:gd name="T10" fmla="*/ 2147483647 w 1463"/>
                <a:gd name="T11" fmla="*/ 2147483647 h 1469"/>
                <a:gd name="T12" fmla="*/ 2147483647 w 1463"/>
                <a:gd name="T13" fmla="*/ 2147483647 h 1469"/>
                <a:gd name="T14" fmla="*/ 2147483647 w 1463"/>
                <a:gd name="T15" fmla="*/ 2147483647 h 1469"/>
                <a:gd name="T16" fmla="*/ 2147483647 w 1463"/>
                <a:gd name="T17" fmla="*/ 2147483647 h 1469"/>
                <a:gd name="T18" fmla="*/ 0 w 1463"/>
                <a:gd name="T19" fmla="*/ 2147483647 h 1469"/>
                <a:gd name="T20" fmla="*/ 2147483647 w 1463"/>
                <a:gd name="T21" fmla="*/ 2147483647 h 1469"/>
                <a:gd name="T22" fmla="*/ 2147483647 w 1463"/>
                <a:gd name="T23" fmla="*/ 2147483647 h 1469"/>
                <a:gd name="T24" fmla="*/ 2147483647 w 1463"/>
                <a:gd name="T25" fmla="*/ 2147483647 h 1469"/>
                <a:gd name="T26" fmla="*/ 2147483647 w 1463"/>
                <a:gd name="T27" fmla="*/ 2147483647 h 1469"/>
                <a:gd name="T28" fmla="*/ 2147483647 w 1463"/>
                <a:gd name="T29" fmla="*/ 2147483647 h 1469"/>
                <a:gd name="T30" fmla="*/ 2147483647 w 1463"/>
                <a:gd name="T31" fmla="*/ 2147483647 h 1469"/>
                <a:gd name="T32" fmla="*/ 2147483647 w 1463"/>
                <a:gd name="T33" fmla="*/ 2147483647 h 1469"/>
                <a:gd name="T34" fmla="*/ 2147483647 w 1463"/>
                <a:gd name="T35" fmla="*/ 2147483647 h 1469"/>
                <a:gd name="T36" fmla="*/ 2147483647 w 1463"/>
                <a:gd name="T37" fmla="*/ 2147483647 h 1469"/>
                <a:gd name="T38" fmla="*/ 2147483647 w 1463"/>
                <a:gd name="T39" fmla="*/ 2147483647 h 1469"/>
                <a:gd name="T40" fmla="*/ 2147483647 w 1463"/>
                <a:gd name="T41" fmla="*/ 2147483647 h 1469"/>
                <a:gd name="T42" fmla="*/ 2147483647 w 1463"/>
                <a:gd name="T43" fmla="*/ 2147483647 h 1469"/>
                <a:gd name="T44" fmla="*/ 2147483647 w 1463"/>
                <a:gd name="T45" fmla="*/ 2147483647 h 1469"/>
                <a:gd name="T46" fmla="*/ 2147483647 w 1463"/>
                <a:gd name="T47" fmla="*/ 2147483647 h 1469"/>
                <a:gd name="T48" fmla="*/ 2147483647 w 1463"/>
                <a:gd name="T49" fmla="*/ 2147483647 h 1469"/>
                <a:gd name="T50" fmla="*/ 2147483647 w 1463"/>
                <a:gd name="T51" fmla="*/ 2147483647 h 1469"/>
                <a:gd name="T52" fmla="*/ 2147483647 w 1463"/>
                <a:gd name="T53" fmla="*/ 2147483647 h 1469"/>
                <a:gd name="T54" fmla="*/ 2147483647 w 1463"/>
                <a:gd name="T55" fmla="*/ 2147483647 h 1469"/>
                <a:gd name="T56" fmla="*/ 2147483647 w 1463"/>
                <a:gd name="T57" fmla="*/ 2147483647 h 1469"/>
                <a:gd name="T58" fmla="*/ 2147483647 w 1463"/>
                <a:gd name="T59" fmla="*/ 2147483647 h 1469"/>
                <a:gd name="T60" fmla="*/ 2147483647 w 1463"/>
                <a:gd name="T61" fmla="*/ 2147483647 h 1469"/>
                <a:gd name="T62" fmla="*/ 2147483647 w 1463"/>
                <a:gd name="T63" fmla="*/ 2147483647 h 1469"/>
                <a:gd name="T64" fmla="*/ 2147483647 w 1463"/>
                <a:gd name="T65" fmla="*/ 2147483647 h 1469"/>
                <a:gd name="T66" fmla="*/ 2147483647 w 1463"/>
                <a:gd name="T67" fmla="*/ 2147483647 h 1469"/>
                <a:gd name="T68" fmla="*/ 2147483647 w 1463"/>
                <a:gd name="T69" fmla="*/ 2147483647 h 1469"/>
                <a:gd name="T70" fmla="*/ 2147483647 w 1463"/>
                <a:gd name="T71" fmla="*/ 2147483647 h 1469"/>
                <a:gd name="T72" fmla="*/ 2147483647 w 1463"/>
                <a:gd name="T73" fmla="*/ 2147483647 h 1469"/>
                <a:gd name="T74" fmla="*/ 2147483647 w 1463"/>
                <a:gd name="T75" fmla="*/ 2147483647 h 1469"/>
                <a:gd name="T76" fmla="*/ 2147483647 w 1463"/>
                <a:gd name="T77" fmla="*/ 2147483647 h 1469"/>
                <a:gd name="T78" fmla="*/ 2147483647 w 1463"/>
                <a:gd name="T79" fmla="*/ 2147483647 h 1469"/>
                <a:gd name="T80" fmla="*/ 2147483647 w 1463"/>
                <a:gd name="T81" fmla="*/ 2147483647 h 1469"/>
                <a:gd name="T82" fmla="*/ 2147483647 w 1463"/>
                <a:gd name="T83" fmla="*/ 2147483647 h 1469"/>
                <a:gd name="T84" fmla="*/ 2147483647 w 1463"/>
                <a:gd name="T85" fmla="*/ 2147483647 h 1469"/>
                <a:gd name="T86" fmla="*/ 2147483647 w 1463"/>
                <a:gd name="T87" fmla="*/ 2147483647 h 1469"/>
                <a:gd name="T88" fmla="*/ 2147483647 w 1463"/>
                <a:gd name="T89" fmla="*/ 2147483647 h 1469"/>
                <a:gd name="T90" fmla="*/ 2147483647 w 1463"/>
                <a:gd name="T91" fmla="*/ 2147483647 h 1469"/>
                <a:gd name="T92" fmla="*/ 2147483647 w 1463"/>
                <a:gd name="T93" fmla="*/ 2147483647 h 1469"/>
                <a:gd name="T94" fmla="*/ 2147483647 w 1463"/>
                <a:gd name="T95" fmla="*/ 2147483647 h 1469"/>
                <a:gd name="T96" fmla="*/ 2147483647 w 1463"/>
                <a:gd name="T97" fmla="*/ 2147483647 h 1469"/>
                <a:gd name="T98" fmla="*/ 2147483647 w 1463"/>
                <a:gd name="T99" fmla="*/ 2147483647 h 1469"/>
                <a:gd name="T100" fmla="*/ 2147483647 w 1463"/>
                <a:gd name="T101" fmla="*/ 2147483647 h 14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63"/>
                <a:gd name="T154" fmla="*/ 0 h 1469"/>
                <a:gd name="T155" fmla="*/ 1463 w 1463"/>
                <a:gd name="T156" fmla="*/ 1469 h 14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63" h="1469">
                  <a:moveTo>
                    <a:pt x="917" y="24"/>
                  </a:moveTo>
                  <a:lnTo>
                    <a:pt x="915" y="24"/>
                  </a:lnTo>
                  <a:lnTo>
                    <a:pt x="879" y="14"/>
                  </a:lnTo>
                  <a:lnTo>
                    <a:pt x="843" y="7"/>
                  </a:lnTo>
                  <a:lnTo>
                    <a:pt x="807" y="4"/>
                  </a:lnTo>
                  <a:lnTo>
                    <a:pt x="769" y="0"/>
                  </a:lnTo>
                  <a:lnTo>
                    <a:pt x="731" y="0"/>
                  </a:lnTo>
                  <a:lnTo>
                    <a:pt x="693" y="0"/>
                  </a:lnTo>
                  <a:lnTo>
                    <a:pt x="657" y="4"/>
                  </a:lnTo>
                  <a:lnTo>
                    <a:pt x="619" y="7"/>
                  </a:lnTo>
                  <a:lnTo>
                    <a:pt x="583" y="14"/>
                  </a:lnTo>
                  <a:lnTo>
                    <a:pt x="548" y="24"/>
                  </a:lnTo>
                  <a:lnTo>
                    <a:pt x="512" y="33"/>
                  </a:lnTo>
                  <a:lnTo>
                    <a:pt x="478" y="43"/>
                  </a:lnTo>
                  <a:lnTo>
                    <a:pt x="445" y="58"/>
                  </a:lnTo>
                  <a:lnTo>
                    <a:pt x="412" y="72"/>
                  </a:lnTo>
                  <a:lnTo>
                    <a:pt x="382" y="89"/>
                  </a:lnTo>
                  <a:lnTo>
                    <a:pt x="349" y="107"/>
                  </a:lnTo>
                  <a:lnTo>
                    <a:pt x="320" y="125"/>
                  </a:lnTo>
                  <a:lnTo>
                    <a:pt x="291" y="145"/>
                  </a:lnTo>
                  <a:lnTo>
                    <a:pt x="264" y="168"/>
                  </a:lnTo>
                  <a:lnTo>
                    <a:pt x="237" y="190"/>
                  </a:lnTo>
                  <a:lnTo>
                    <a:pt x="212" y="215"/>
                  </a:lnTo>
                  <a:lnTo>
                    <a:pt x="186" y="241"/>
                  </a:lnTo>
                  <a:lnTo>
                    <a:pt x="165" y="268"/>
                  </a:lnTo>
                  <a:lnTo>
                    <a:pt x="143" y="295"/>
                  </a:lnTo>
                  <a:lnTo>
                    <a:pt x="121" y="324"/>
                  </a:lnTo>
                  <a:lnTo>
                    <a:pt x="103" y="353"/>
                  </a:lnTo>
                  <a:lnTo>
                    <a:pt x="85" y="384"/>
                  </a:lnTo>
                  <a:lnTo>
                    <a:pt x="69" y="416"/>
                  </a:lnTo>
                  <a:lnTo>
                    <a:pt x="54" y="449"/>
                  </a:lnTo>
                  <a:lnTo>
                    <a:pt x="42" y="481"/>
                  </a:lnTo>
                  <a:lnTo>
                    <a:pt x="29" y="516"/>
                  </a:lnTo>
                  <a:lnTo>
                    <a:pt x="20" y="552"/>
                  </a:lnTo>
                  <a:lnTo>
                    <a:pt x="11" y="586"/>
                  </a:lnTo>
                  <a:lnTo>
                    <a:pt x="5" y="622"/>
                  </a:lnTo>
                  <a:lnTo>
                    <a:pt x="0" y="660"/>
                  </a:lnTo>
                  <a:lnTo>
                    <a:pt x="0" y="664"/>
                  </a:lnTo>
                  <a:lnTo>
                    <a:pt x="0" y="682"/>
                  </a:lnTo>
                  <a:lnTo>
                    <a:pt x="0" y="698"/>
                  </a:lnTo>
                  <a:lnTo>
                    <a:pt x="0" y="715"/>
                  </a:lnTo>
                  <a:lnTo>
                    <a:pt x="2" y="731"/>
                  </a:lnTo>
                  <a:lnTo>
                    <a:pt x="2" y="749"/>
                  </a:lnTo>
                  <a:lnTo>
                    <a:pt x="4" y="765"/>
                  </a:lnTo>
                  <a:lnTo>
                    <a:pt x="5" y="781"/>
                  </a:lnTo>
                  <a:lnTo>
                    <a:pt x="9" y="800"/>
                  </a:lnTo>
                  <a:lnTo>
                    <a:pt x="7" y="772"/>
                  </a:lnTo>
                  <a:lnTo>
                    <a:pt x="5" y="734"/>
                  </a:lnTo>
                  <a:lnTo>
                    <a:pt x="7" y="696"/>
                  </a:lnTo>
                  <a:lnTo>
                    <a:pt x="9" y="660"/>
                  </a:lnTo>
                  <a:lnTo>
                    <a:pt x="15" y="624"/>
                  </a:lnTo>
                  <a:lnTo>
                    <a:pt x="20" y="588"/>
                  </a:lnTo>
                  <a:lnTo>
                    <a:pt x="29" y="554"/>
                  </a:lnTo>
                  <a:lnTo>
                    <a:pt x="38" y="519"/>
                  </a:lnTo>
                  <a:lnTo>
                    <a:pt x="49" y="485"/>
                  </a:lnTo>
                  <a:lnTo>
                    <a:pt x="63" y="452"/>
                  </a:lnTo>
                  <a:lnTo>
                    <a:pt x="78" y="420"/>
                  </a:lnTo>
                  <a:lnTo>
                    <a:pt x="92" y="389"/>
                  </a:lnTo>
                  <a:lnTo>
                    <a:pt x="110" y="358"/>
                  </a:lnTo>
                  <a:lnTo>
                    <a:pt x="130" y="329"/>
                  </a:lnTo>
                  <a:lnTo>
                    <a:pt x="150" y="300"/>
                  </a:lnTo>
                  <a:lnTo>
                    <a:pt x="172" y="273"/>
                  </a:lnTo>
                  <a:lnTo>
                    <a:pt x="194" y="246"/>
                  </a:lnTo>
                  <a:lnTo>
                    <a:pt x="219" y="221"/>
                  </a:lnTo>
                  <a:lnTo>
                    <a:pt x="242" y="197"/>
                  </a:lnTo>
                  <a:lnTo>
                    <a:pt x="270" y="175"/>
                  </a:lnTo>
                  <a:lnTo>
                    <a:pt x="297" y="154"/>
                  </a:lnTo>
                  <a:lnTo>
                    <a:pt x="326" y="132"/>
                  </a:lnTo>
                  <a:lnTo>
                    <a:pt x="355" y="114"/>
                  </a:lnTo>
                  <a:lnTo>
                    <a:pt x="385" y="96"/>
                  </a:lnTo>
                  <a:lnTo>
                    <a:pt x="416" y="80"/>
                  </a:lnTo>
                  <a:lnTo>
                    <a:pt x="449" y="65"/>
                  </a:lnTo>
                  <a:lnTo>
                    <a:pt x="481" y="52"/>
                  </a:lnTo>
                  <a:lnTo>
                    <a:pt x="516" y="42"/>
                  </a:lnTo>
                  <a:lnTo>
                    <a:pt x="550" y="33"/>
                  </a:lnTo>
                  <a:lnTo>
                    <a:pt x="584" y="24"/>
                  </a:lnTo>
                  <a:lnTo>
                    <a:pt x="621" y="18"/>
                  </a:lnTo>
                  <a:lnTo>
                    <a:pt x="657" y="13"/>
                  </a:lnTo>
                  <a:lnTo>
                    <a:pt x="695" y="9"/>
                  </a:lnTo>
                  <a:lnTo>
                    <a:pt x="731" y="9"/>
                  </a:lnTo>
                  <a:lnTo>
                    <a:pt x="769" y="9"/>
                  </a:lnTo>
                  <a:lnTo>
                    <a:pt x="805" y="13"/>
                  </a:lnTo>
                  <a:lnTo>
                    <a:pt x="841" y="18"/>
                  </a:lnTo>
                  <a:lnTo>
                    <a:pt x="877" y="24"/>
                  </a:lnTo>
                  <a:lnTo>
                    <a:pt x="912" y="33"/>
                  </a:lnTo>
                  <a:lnTo>
                    <a:pt x="946" y="42"/>
                  </a:lnTo>
                  <a:lnTo>
                    <a:pt x="980" y="52"/>
                  </a:lnTo>
                  <a:lnTo>
                    <a:pt x="1013" y="65"/>
                  </a:lnTo>
                  <a:lnTo>
                    <a:pt x="1037" y="76"/>
                  </a:lnTo>
                  <a:lnTo>
                    <a:pt x="1022" y="69"/>
                  </a:lnTo>
                  <a:lnTo>
                    <a:pt x="1008" y="62"/>
                  </a:lnTo>
                  <a:lnTo>
                    <a:pt x="991" y="54"/>
                  </a:lnTo>
                  <a:lnTo>
                    <a:pt x="977" y="47"/>
                  </a:lnTo>
                  <a:lnTo>
                    <a:pt x="962" y="40"/>
                  </a:lnTo>
                  <a:lnTo>
                    <a:pt x="948" y="34"/>
                  </a:lnTo>
                  <a:lnTo>
                    <a:pt x="932" y="29"/>
                  </a:lnTo>
                  <a:lnTo>
                    <a:pt x="917" y="24"/>
                  </a:lnTo>
                  <a:close/>
                  <a:moveTo>
                    <a:pt x="546" y="1445"/>
                  </a:moveTo>
                  <a:lnTo>
                    <a:pt x="548" y="1447"/>
                  </a:lnTo>
                  <a:lnTo>
                    <a:pt x="583" y="1454"/>
                  </a:lnTo>
                  <a:lnTo>
                    <a:pt x="619" y="1462"/>
                  </a:lnTo>
                  <a:lnTo>
                    <a:pt x="657" y="1465"/>
                  </a:lnTo>
                  <a:lnTo>
                    <a:pt x="693" y="1469"/>
                  </a:lnTo>
                  <a:lnTo>
                    <a:pt x="731" y="1469"/>
                  </a:lnTo>
                  <a:lnTo>
                    <a:pt x="769" y="1469"/>
                  </a:lnTo>
                  <a:lnTo>
                    <a:pt x="807" y="1465"/>
                  </a:lnTo>
                  <a:lnTo>
                    <a:pt x="843" y="1462"/>
                  </a:lnTo>
                  <a:lnTo>
                    <a:pt x="879" y="1454"/>
                  </a:lnTo>
                  <a:lnTo>
                    <a:pt x="915" y="1447"/>
                  </a:lnTo>
                  <a:lnTo>
                    <a:pt x="950" y="1436"/>
                  </a:lnTo>
                  <a:lnTo>
                    <a:pt x="984" y="1425"/>
                  </a:lnTo>
                  <a:lnTo>
                    <a:pt x="1017" y="1411"/>
                  </a:lnTo>
                  <a:lnTo>
                    <a:pt x="1049" y="1397"/>
                  </a:lnTo>
                  <a:lnTo>
                    <a:pt x="1082" y="1380"/>
                  </a:lnTo>
                  <a:lnTo>
                    <a:pt x="1113" y="1364"/>
                  </a:lnTo>
                  <a:lnTo>
                    <a:pt x="1141" y="1344"/>
                  </a:lnTo>
                  <a:lnTo>
                    <a:pt x="1170" y="1324"/>
                  </a:lnTo>
                  <a:lnTo>
                    <a:pt x="1199" y="1302"/>
                  </a:lnTo>
                  <a:lnTo>
                    <a:pt x="1225" y="1279"/>
                  </a:lnTo>
                  <a:lnTo>
                    <a:pt x="1252" y="1254"/>
                  </a:lnTo>
                  <a:lnTo>
                    <a:pt x="1275" y="1228"/>
                  </a:lnTo>
                  <a:lnTo>
                    <a:pt x="1299" y="1203"/>
                  </a:lnTo>
                  <a:lnTo>
                    <a:pt x="1321" y="1174"/>
                  </a:lnTo>
                  <a:lnTo>
                    <a:pt x="1340" y="1145"/>
                  </a:lnTo>
                  <a:lnTo>
                    <a:pt x="1360" y="1116"/>
                  </a:lnTo>
                  <a:lnTo>
                    <a:pt x="1377" y="1085"/>
                  </a:lnTo>
                  <a:lnTo>
                    <a:pt x="1393" y="1053"/>
                  </a:lnTo>
                  <a:lnTo>
                    <a:pt x="1409" y="1020"/>
                  </a:lnTo>
                  <a:lnTo>
                    <a:pt x="1422" y="988"/>
                  </a:lnTo>
                  <a:lnTo>
                    <a:pt x="1433" y="953"/>
                  </a:lnTo>
                  <a:lnTo>
                    <a:pt x="1444" y="919"/>
                  </a:lnTo>
                  <a:lnTo>
                    <a:pt x="1451" y="883"/>
                  </a:lnTo>
                  <a:lnTo>
                    <a:pt x="1458" y="847"/>
                  </a:lnTo>
                  <a:lnTo>
                    <a:pt x="1462" y="810"/>
                  </a:lnTo>
                  <a:lnTo>
                    <a:pt x="1463" y="805"/>
                  </a:lnTo>
                  <a:lnTo>
                    <a:pt x="1463" y="796"/>
                  </a:lnTo>
                  <a:lnTo>
                    <a:pt x="1463" y="787"/>
                  </a:lnTo>
                  <a:lnTo>
                    <a:pt x="1463" y="778"/>
                  </a:lnTo>
                  <a:lnTo>
                    <a:pt x="1463" y="769"/>
                  </a:lnTo>
                  <a:lnTo>
                    <a:pt x="1462" y="762"/>
                  </a:lnTo>
                  <a:lnTo>
                    <a:pt x="1462" y="753"/>
                  </a:lnTo>
                  <a:lnTo>
                    <a:pt x="1462" y="744"/>
                  </a:lnTo>
                  <a:lnTo>
                    <a:pt x="1462" y="734"/>
                  </a:lnTo>
                  <a:lnTo>
                    <a:pt x="1456" y="734"/>
                  </a:lnTo>
                  <a:lnTo>
                    <a:pt x="1456" y="696"/>
                  </a:lnTo>
                  <a:lnTo>
                    <a:pt x="1454" y="671"/>
                  </a:lnTo>
                  <a:lnTo>
                    <a:pt x="1454" y="678"/>
                  </a:lnTo>
                  <a:lnTo>
                    <a:pt x="1456" y="686"/>
                  </a:lnTo>
                  <a:lnTo>
                    <a:pt x="1458" y="695"/>
                  </a:lnTo>
                  <a:lnTo>
                    <a:pt x="1458" y="702"/>
                  </a:lnTo>
                  <a:lnTo>
                    <a:pt x="1460" y="711"/>
                  </a:lnTo>
                  <a:lnTo>
                    <a:pt x="1460" y="718"/>
                  </a:lnTo>
                  <a:lnTo>
                    <a:pt x="1460" y="727"/>
                  </a:lnTo>
                  <a:lnTo>
                    <a:pt x="1462" y="734"/>
                  </a:lnTo>
                  <a:lnTo>
                    <a:pt x="1456" y="734"/>
                  </a:lnTo>
                  <a:lnTo>
                    <a:pt x="1456" y="772"/>
                  </a:lnTo>
                  <a:lnTo>
                    <a:pt x="1453" y="809"/>
                  </a:lnTo>
                  <a:lnTo>
                    <a:pt x="1449" y="845"/>
                  </a:lnTo>
                  <a:lnTo>
                    <a:pt x="1442" y="881"/>
                  </a:lnTo>
                  <a:lnTo>
                    <a:pt x="1435" y="915"/>
                  </a:lnTo>
                  <a:lnTo>
                    <a:pt x="1424" y="950"/>
                  </a:lnTo>
                  <a:lnTo>
                    <a:pt x="1413" y="984"/>
                  </a:lnTo>
                  <a:lnTo>
                    <a:pt x="1400" y="1017"/>
                  </a:lnTo>
                  <a:lnTo>
                    <a:pt x="1386" y="1049"/>
                  </a:lnTo>
                  <a:lnTo>
                    <a:pt x="1369" y="1080"/>
                  </a:lnTo>
                  <a:lnTo>
                    <a:pt x="1351" y="1111"/>
                  </a:lnTo>
                  <a:lnTo>
                    <a:pt x="1333" y="1140"/>
                  </a:lnTo>
                  <a:lnTo>
                    <a:pt x="1313" y="1169"/>
                  </a:lnTo>
                  <a:lnTo>
                    <a:pt x="1292" y="1196"/>
                  </a:lnTo>
                  <a:lnTo>
                    <a:pt x="1268" y="1223"/>
                  </a:lnTo>
                  <a:lnTo>
                    <a:pt x="1245" y="1248"/>
                  </a:lnTo>
                  <a:lnTo>
                    <a:pt x="1219" y="1272"/>
                  </a:lnTo>
                  <a:lnTo>
                    <a:pt x="1192" y="1295"/>
                  </a:lnTo>
                  <a:lnTo>
                    <a:pt x="1165" y="1317"/>
                  </a:lnTo>
                  <a:lnTo>
                    <a:pt x="1138" y="1337"/>
                  </a:lnTo>
                  <a:lnTo>
                    <a:pt x="1107" y="1355"/>
                  </a:lnTo>
                  <a:lnTo>
                    <a:pt x="1076" y="1373"/>
                  </a:lnTo>
                  <a:lnTo>
                    <a:pt x="1046" y="1389"/>
                  </a:lnTo>
                  <a:lnTo>
                    <a:pt x="1013" y="1404"/>
                  </a:lnTo>
                  <a:lnTo>
                    <a:pt x="980" y="1416"/>
                  </a:lnTo>
                  <a:lnTo>
                    <a:pt x="946" y="1427"/>
                  </a:lnTo>
                  <a:lnTo>
                    <a:pt x="912" y="1438"/>
                  </a:lnTo>
                  <a:lnTo>
                    <a:pt x="877" y="1445"/>
                  </a:lnTo>
                  <a:lnTo>
                    <a:pt x="841" y="1453"/>
                  </a:lnTo>
                  <a:lnTo>
                    <a:pt x="805" y="1456"/>
                  </a:lnTo>
                  <a:lnTo>
                    <a:pt x="769" y="1460"/>
                  </a:lnTo>
                  <a:lnTo>
                    <a:pt x="731" y="1460"/>
                  </a:lnTo>
                  <a:lnTo>
                    <a:pt x="695" y="1460"/>
                  </a:lnTo>
                  <a:lnTo>
                    <a:pt x="657" y="1456"/>
                  </a:lnTo>
                  <a:lnTo>
                    <a:pt x="621" y="1453"/>
                  </a:lnTo>
                  <a:lnTo>
                    <a:pt x="584" y="1445"/>
                  </a:lnTo>
                  <a:lnTo>
                    <a:pt x="550" y="1438"/>
                  </a:lnTo>
                  <a:lnTo>
                    <a:pt x="516" y="1427"/>
                  </a:lnTo>
                  <a:lnTo>
                    <a:pt x="481" y="1416"/>
                  </a:lnTo>
                  <a:lnTo>
                    <a:pt x="449" y="1404"/>
                  </a:lnTo>
                  <a:lnTo>
                    <a:pt x="427" y="1393"/>
                  </a:lnTo>
                  <a:lnTo>
                    <a:pt x="441" y="1400"/>
                  </a:lnTo>
                  <a:lnTo>
                    <a:pt x="456" y="1409"/>
                  </a:lnTo>
                  <a:lnTo>
                    <a:pt x="470" y="1415"/>
                  </a:lnTo>
                  <a:lnTo>
                    <a:pt x="485" y="1422"/>
                  </a:lnTo>
                  <a:lnTo>
                    <a:pt x="501" y="1429"/>
                  </a:lnTo>
                  <a:lnTo>
                    <a:pt x="516" y="1435"/>
                  </a:lnTo>
                  <a:lnTo>
                    <a:pt x="530" y="1440"/>
                  </a:lnTo>
                  <a:lnTo>
                    <a:pt x="546" y="1445"/>
                  </a:lnTo>
                  <a:close/>
                </a:path>
              </a:pathLst>
            </a:custGeom>
            <a:solidFill>
              <a:srgbClr val="62C0FF"/>
            </a:solidFill>
            <a:ln w="9525">
              <a:noFill/>
              <a:round/>
              <a:headEnd/>
              <a:tailEnd/>
            </a:ln>
          </p:spPr>
          <p:txBody>
            <a:bodyPr/>
            <a:lstStyle/>
            <a:p>
              <a:endParaRPr lang="en-US"/>
            </a:p>
          </p:txBody>
        </p:sp>
        <p:sp>
          <p:nvSpPr>
            <p:cNvPr id="55328" name="Freeform 33"/>
            <p:cNvSpPr>
              <a:spLocks noEditPoints="1"/>
            </p:cNvSpPr>
            <p:nvPr/>
          </p:nvSpPr>
          <p:spPr bwMode="auto">
            <a:xfrm>
              <a:off x="3000025" y="1966925"/>
              <a:ext cx="2063044" cy="2319338"/>
            </a:xfrm>
            <a:custGeom>
              <a:avLst/>
              <a:gdLst>
                <a:gd name="T0" fmla="*/ 2147483647 w 1462"/>
                <a:gd name="T1" fmla="*/ 2147483647 h 1461"/>
                <a:gd name="T2" fmla="*/ 2147483647 w 1462"/>
                <a:gd name="T3" fmla="*/ 0 h 1461"/>
                <a:gd name="T4" fmla="*/ 2147483647 w 1462"/>
                <a:gd name="T5" fmla="*/ 2147483647 h 1461"/>
                <a:gd name="T6" fmla="*/ 2147483647 w 1462"/>
                <a:gd name="T7" fmla="*/ 2147483647 h 1461"/>
                <a:gd name="T8" fmla="*/ 2147483647 w 1462"/>
                <a:gd name="T9" fmla="*/ 2147483647 h 1461"/>
                <a:gd name="T10" fmla="*/ 2147483647 w 1462"/>
                <a:gd name="T11" fmla="*/ 2147483647 h 1461"/>
                <a:gd name="T12" fmla="*/ 2147483647 w 1462"/>
                <a:gd name="T13" fmla="*/ 2147483647 h 1461"/>
                <a:gd name="T14" fmla="*/ 2147483647 w 1462"/>
                <a:gd name="T15" fmla="*/ 2147483647 h 1461"/>
                <a:gd name="T16" fmla="*/ 2147483647 w 1462"/>
                <a:gd name="T17" fmla="*/ 2147483647 h 1461"/>
                <a:gd name="T18" fmla="*/ 0 w 1462"/>
                <a:gd name="T19" fmla="*/ 2147483647 h 1461"/>
                <a:gd name="T20" fmla="*/ 2147483647 w 1462"/>
                <a:gd name="T21" fmla="*/ 2147483647 h 1461"/>
                <a:gd name="T22" fmla="*/ 2147483647 w 1462"/>
                <a:gd name="T23" fmla="*/ 2147483647 h 1461"/>
                <a:gd name="T24" fmla="*/ 2147483647 w 1462"/>
                <a:gd name="T25" fmla="*/ 2147483647 h 1461"/>
                <a:gd name="T26" fmla="*/ 2147483647 w 1462"/>
                <a:gd name="T27" fmla="*/ 2147483647 h 1461"/>
                <a:gd name="T28" fmla="*/ 2147483647 w 1462"/>
                <a:gd name="T29" fmla="*/ 2147483647 h 1461"/>
                <a:gd name="T30" fmla="*/ 2147483647 w 1462"/>
                <a:gd name="T31" fmla="*/ 2147483647 h 1461"/>
                <a:gd name="T32" fmla="*/ 2147483647 w 1462"/>
                <a:gd name="T33" fmla="*/ 2147483647 h 1461"/>
                <a:gd name="T34" fmla="*/ 2147483647 w 1462"/>
                <a:gd name="T35" fmla="*/ 2147483647 h 1461"/>
                <a:gd name="T36" fmla="*/ 2147483647 w 1462"/>
                <a:gd name="T37" fmla="*/ 2147483647 h 1461"/>
                <a:gd name="T38" fmla="*/ 2147483647 w 1462"/>
                <a:gd name="T39" fmla="*/ 2147483647 h 1461"/>
                <a:gd name="T40" fmla="*/ 2147483647 w 1462"/>
                <a:gd name="T41" fmla="*/ 2147483647 h 1461"/>
                <a:gd name="T42" fmla="*/ 2147483647 w 1462"/>
                <a:gd name="T43" fmla="*/ 2147483647 h 1461"/>
                <a:gd name="T44" fmla="*/ 2147483647 w 1462"/>
                <a:gd name="T45" fmla="*/ 2147483647 h 1461"/>
                <a:gd name="T46" fmla="*/ 2147483647 w 1462"/>
                <a:gd name="T47" fmla="*/ 2147483647 h 1461"/>
                <a:gd name="T48" fmla="*/ 2147483647 w 1462"/>
                <a:gd name="T49" fmla="*/ 2147483647 h 1461"/>
                <a:gd name="T50" fmla="*/ 2147483647 w 1462"/>
                <a:gd name="T51" fmla="*/ 2147483647 h 1461"/>
                <a:gd name="T52" fmla="*/ 2147483647 w 1462"/>
                <a:gd name="T53" fmla="*/ 2147483647 h 1461"/>
                <a:gd name="T54" fmla="*/ 2147483647 w 1462"/>
                <a:gd name="T55" fmla="*/ 2147483647 h 1461"/>
                <a:gd name="T56" fmla="*/ 2147483647 w 1462"/>
                <a:gd name="T57" fmla="*/ 2147483647 h 1461"/>
                <a:gd name="T58" fmla="*/ 2147483647 w 1462"/>
                <a:gd name="T59" fmla="*/ 2147483647 h 1461"/>
                <a:gd name="T60" fmla="*/ 2147483647 w 1462"/>
                <a:gd name="T61" fmla="*/ 2147483647 h 1461"/>
                <a:gd name="T62" fmla="*/ 2147483647 w 1462"/>
                <a:gd name="T63" fmla="*/ 2147483647 h 1461"/>
                <a:gd name="T64" fmla="*/ 2147483647 w 1462"/>
                <a:gd name="T65" fmla="*/ 2147483647 h 1461"/>
                <a:gd name="T66" fmla="*/ 2147483647 w 1462"/>
                <a:gd name="T67" fmla="*/ 2147483647 h 1461"/>
                <a:gd name="T68" fmla="*/ 2147483647 w 1462"/>
                <a:gd name="T69" fmla="*/ 2147483647 h 1461"/>
                <a:gd name="T70" fmla="*/ 2147483647 w 1462"/>
                <a:gd name="T71" fmla="*/ 2147483647 h 1461"/>
                <a:gd name="T72" fmla="*/ 2147483647 w 1462"/>
                <a:gd name="T73" fmla="*/ 2147483647 h 1461"/>
                <a:gd name="T74" fmla="*/ 2147483647 w 1462"/>
                <a:gd name="T75" fmla="*/ 2147483647 h 1461"/>
                <a:gd name="T76" fmla="*/ 2147483647 w 1462"/>
                <a:gd name="T77" fmla="*/ 2147483647 h 1461"/>
                <a:gd name="T78" fmla="*/ 2147483647 w 1462"/>
                <a:gd name="T79" fmla="*/ 2147483647 h 1461"/>
                <a:gd name="T80" fmla="*/ 2147483647 w 1462"/>
                <a:gd name="T81" fmla="*/ 2147483647 h 1461"/>
                <a:gd name="T82" fmla="*/ 2147483647 w 1462"/>
                <a:gd name="T83" fmla="*/ 2147483647 h 1461"/>
                <a:gd name="T84" fmla="*/ 2147483647 w 1462"/>
                <a:gd name="T85" fmla="*/ 2147483647 h 1461"/>
                <a:gd name="T86" fmla="*/ 2147483647 w 1462"/>
                <a:gd name="T87" fmla="*/ 2147483647 h 1461"/>
                <a:gd name="T88" fmla="*/ 2147483647 w 1462"/>
                <a:gd name="T89" fmla="*/ 2147483647 h 1461"/>
                <a:gd name="T90" fmla="*/ 2147483647 w 1462"/>
                <a:gd name="T91" fmla="*/ 2147483647 h 1461"/>
                <a:gd name="T92" fmla="*/ 2147483647 w 1462"/>
                <a:gd name="T93" fmla="*/ 2147483647 h 1461"/>
                <a:gd name="T94" fmla="*/ 2147483647 w 1462"/>
                <a:gd name="T95" fmla="*/ 2147483647 h 1461"/>
                <a:gd name="T96" fmla="*/ 2147483647 w 1462"/>
                <a:gd name="T97" fmla="*/ 2147483647 h 1461"/>
                <a:gd name="T98" fmla="*/ 2147483647 w 1462"/>
                <a:gd name="T99" fmla="*/ 2147483647 h 1461"/>
                <a:gd name="T100" fmla="*/ 2147483647 w 1462"/>
                <a:gd name="T101" fmla="*/ 2147483647 h 1461"/>
                <a:gd name="T102" fmla="*/ 2147483647 w 1462"/>
                <a:gd name="T103" fmla="*/ 2147483647 h 1461"/>
                <a:gd name="T104" fmla="*/ 2147483647 w 1462"/>
                <a:gd name="T105" fmla="*/ 2147483647 h 1461"/>
                <a:gd name="T106" fmla="*/ 2147483647 w 1462"/>
                <a:gd name="T107" fmla="*/ 2147483647 h 146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62"/>
                <a:gd name="T163" fmla="*/ 0 h 1461"/>
                <a:gd name="T164" fmla="*/ 1462 w 1462"/>
                <a:gd name="T165" fmla="*/ 1461 h 146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62" h="1461">
                  <a:moveTo>
                    <a:pt x="975" y="41"/>
                  </a:moveTo>
                  <a:lnTo>
                    <a:pt x="948" y="32"/>
                  </a:lnTo>
                  <a:lnTo>
                    <a:pt x="914" y="23"/>
                  </a:lnTo>
                  <a:lnTo>
                    <a:pt x="879" y="16"/>
                  </a:lnTo>
                  <a:lnTo>
                    <a:pt x="843" y="9"/>
                  </a:lnTo>
                  <a:lnTo>
                    <a:pt x="805" y="3"/>
                  </a:lnTo>
                  <a:lnTo>
                    <a:pt x="769" y="1"/>
                  </a:lnTo>
                  <a:lnTo>
                    <a:pt x="731" y="0"/>
                  </a:lnTo>
                  <a:lnTo>
                    <a:pt x="693" y="1"/>
                  </a:lnTo>
                  <a:lnTo>
                    <a:pt x="657" y="3"/>
                  </a:lnTo>
                  <a:lnTo>
                    <a:pt x="621" y="9"/>
                  </a:lnTo>
                  <a:lnTo>
                    <a:pt x="584" y="16"/>
                  </a:lnTo>
                  <a:lnTo>
                    <a:pt x="548" y="23"/>
                  </a:lnTo>
                  <a:lnTo>
                    <a:pt x="514" y="32"/>
                  </a:lnTo>
                  <a:lnTo>
                    <a:pt x="479" y="45"/>
                  </a:lnTo>
                  <a:lnTo>
                    <a:pt x="447" y="58"/>
                  </a:lnTo>
                  <a:lnTo>
                    <a:pt x="414" y="72"/>
                  </a:lnTo>
                  <a:lnTo>
                    <a:pt x="384" y="88"/>
                  </a:lnTo>
                  <a:lnTo>
                    <a:pt x="353" y="106"/>
                  </a:lnTo>
                  <a:lnTo>
                    <a:pt x="322" y="124"/>
                  </a:lnTo>
                  <a:lnTo>
                    <a:pt x="295" y="146"/>
                  </a:lnTo>
                  <a:lnTo>
                    <a:pt x="266" y="168"/>
                  </a:lnTo>
                  <a:lnTo>
                    <a:pt x="241" y="190"/>
                  </a:lnTo>
                  <a:lnTo>
                    <a:pt x="215" y="215"/>
                  </a:lnTo>
                  <a:lnTo>
                    <a:pt x="190" y="240"/>
                  </a:lnTo>
                  <a:lnTo>
                    <a:pt x="168" y="266"/>
                  </a:lnTo>
                  <a:lnTo>
                    <a:pt x="147" y="294"/>
                  </a:lnTo>
                  <a:lnTo>
                    <a:pt x="125" y="322"/>
                  </a:lnTo>
                  <a:lnTo>
                    <a:pt x="107" y="352"/>
                  </a:lnTo>
                  <a:lnTo>
                    <a:pt x="89" y="383"/>
                  </a:lnTo>
                  <a:lnTo>
                    <a:pt x="72" y="414"/>
                  </a:lnTo>
                  <a:lnTo>
                    <a:pt x="58" y="446"/>
                  </a:lnTo>
                  <a:lnTo>
                    <a:pt x="45" y="479"/>
                  </a:lnTo>
                  <a:lnTo>
                    <a:pt x="34" y="513"/>
                  </a:lnTo>
                  <a:lnTo>
                    <a:pt x="24" y="548"/>
                  </a:lnTo>
                  <a:lnTo>
                    <a:pt x="16" y="584"/>
                  </a:lnTo>
                  <a:lnTo>
                    <a:pt x="9" y="620"/>
                  </a:lnTo>
                  <a:lnTo>
                    <a:pt x="5" y="656"/>
                  </a:lnTo>
                  <a:lnTo>
                    <a:pt x="2" y="692"/>
                  </a:lnTo>
                  <a:lnTo>
                    <a:pt x="0" y="725"/>
                  </a:lnTo>
                  <a:lnTo>
                    <a:pt x="2" y="743"/>
                  </a:lnTo>
                  <a:lnTo>
                    <a:pt x="4" y="761"/>
                  </a:lnTo>
                  <a:lnTo>
                    <a:pt x="5" y="779"/>
                  </a:lnTo>
                  <a:lnTo>
                    <a:pt x="9" y="797"/>
                  </a:lnTo>
                  <a:lnTo>
                    <a:pt x="13" y="815"/>
                  </a:lnTo>
                  <a:lnTo>
                    <a:pt x="15" y="834"/>
                  </a:lnTo>
                  <a:lnTo>
                    <a:pt x="20" y="852"/>
                  </a:lnTo>
                  <a:lnTo>
                    <a:pt x="24" y="870"/>
                  </a:lnTo>
                  <a:lnTo>
                    <a:pt x="18" y="841"/>
                  </a:lnTo>
                  <a:lnTo>
                    <a:pt x="15" y="805"/>
                  </a:lnTo>
                  <a:lnTo>
                    <a:pt x="11" y="768"/>
                  </a:lnTo>
                  <a:lnTo>
                    <a:pt x="11" y="730"/>
                  </a:lnTo>
                  <a:lnTo>
                    <a:pt x="11" y="694"/>
                  </a:lnTo>
                  <a:lnTo>
                    <a:pt x="15" y="656"/>
                  </a:lnTo>
                  <a:lnTo>
                    <a:pt x="18" y="620"/>
                  </a:lnTo>
                  <a:lnTo>
                    <a:pt x="25" y="586"/>
                  </a:lnTo>
                  <a:lnTo>
                    <a:pt x="33" y="550"/>
                  </a:lnTo>
                  <a:lnTo>
                    <a:pt x="42" y="517"/>
                  </a:lnTo>
                  <a:lnTo>
                    <a:pt x="54" y="483"/>
                  </a:lnTo>
                  <a:lnTo>
                    <a:pt x="67" y="450"/>
                  </a:lnTo>
                  <a:lnTo>
                    <a:pt x="81" y="418"/>
                  </a:lnTo>
                  <a:lnTo>
                    <a:pt x="98" y="387"/>
                  </a:lnTo>
                  <a:lnTo>
                    <a:pt x="114" y="356"/>
                  </a:lnTo>
                  <a:lnTo>
                    <a:pt x="134" y="327"/>
                  </a:lnTo>
                  <a:lnTo>
                    <a:pt x="154" y="300"/>
                  </a:lnTo>
                  <a:lnTo>
                    <a:pt x="176" y="273"/>
                  </a:lnTo>
                  <a:lnTo>
                    <a:pt x="197" y="246"/>
                  </a:lnTo>
                  <a:lnTo>
                    <a:pt x="221" y="220"/>
                  </a:lnTo>
                  <a:lnTo>
                    <a:pt x="246" y="197"/>
                  </a:lnTo>
                  <a:lnTo>
                    <a:pt x="273" y="175"/>
                  </a:lnTo>
                  <a:lnTo>
                    <a:pt x="300" y="153"/>
                  </a:lnTo>
                  <a:lnTo>
                    <a:pt x="327" y="133"/>
                  </a:lnTo>
                  <a:lnTo>
                    <a:pt x="356" y="114"/>
                  </a:lnTo>
                  <a:lnTo>
                    <a:pt x="387" y="97"/>
                  </a:lnTo>
                  <a:lnTo>
                    <a:pt x="418" y="81"/>
                  </a:lnTo>
                  <a:lnTo>
                    <a:pt x="450" y="67"/>
                  </a:lnTo>
                  <a:lnTo>
                    <a:pt x="483" y="54"/>
                  </a:lnTo>
                  <a:lnTo>
                    <a:pt x="517" y="41"/>
                  </a:lnTo>
                  <a:lnTo>
                    <a:pt x="552" y="32"/>
                  </a:lnTo>
                  <a:lnTo>
                    <a:pt x="586" y="25"/>
                  </a:lnTo>
                  <a:lnTo>
                    <a:pt x="621" y="18"/>
                  </a:lnTo>
                  <a:lnTo>
                    <a:pt x="657" y="14"/>
                  </a:lnTo>
                  <a:lnTo>
                    <a:pt x="695" y="10"/>
                  </a:lnTo>
                  <a:lnTo>
                    <a:pt x="731" y="9"/>
                  </a:lnTo>
                  <a:lnTo>
                    <a:pt x="769" y="10"/>
                  </a:lnTo>
                  <a:lnTo>
                    <a:pt x="805" y="14"/>
                  </a:lnTo>
                  <a:lnTo>
                    <a:pt x="841" y="18"/>
                  </a:lnTo>
                  <a:lnTo>
                    <a:pt x="877" y="25"/>
                  </a:lnTo>
                  <a:lnTo>
                    <a:pt x="912" y="32"/>
                  </a:lnTo>
                  <a:lnTo>
                    <a:pt x="946" y="41"/>
                  </a:lnTo>
                  <a:lnTo>
                    <a:pt x="979" y="54"/>
                  </a:lnTo>
                  <a:lnTo>
                    <a:pt x="1011" y="67"/>
                  </a:lnTo>
                  <a:lnTo>
                    <a:pt x="1044" y="81"/>
                  </a:lnTo>
                  <a:lnTo>
                    <a:pt x="1075" y="97"/>
                  </a:lnTo>
                  <a:lnTo>
                    <a:pt x="1102" y="112"/>
                  </a:lnTo>
                  <a:lnTo>
                    <a:pt x="1085" y="101"/>
                  </a:lnTo>
                  <a:lnTo>
                    <a:pt x="1071" y="92"/>
                  </a:lnTo>
                  <a:lnTo>
                    <a:pt x="1055" y="83"/>
                  </a:lnTo>
                  <a:lnTo>
                    <a:pt x="1040" y="74"/>
                  </a:lnTo>
                  <a:lnTo>
                    <a:pt x="1024" y="65"/>
                  </a:lnTo>
                  <a:lnTo>
                    <a:pt x="1008" y="58"/>
                  </a:lnTo>
                  <a:lnTo>
                    <a:pt x="991" y="50"/>
                  </a:lnTo>
                  <a:lnTo>
                    <a:pt x="975" y="41"/>
                  </a:lnTo>
                  <a:close/>
                  <a:moveTo>
                    <a:pt x="488" y="1420"/>
                  </a:moveTo>
                  <a:lnTo>
                    <a:pt x="514" y="1429"/>
                  </a:lnTo>
                  <a:lnTo>
                    <a:pt x="548" y="1438"/>
                  </a:lnTo>
                  <a:lnTo>
                    <a:pt x="584" y="1447"/>
                  </a:lnTo>
                  <a:lnTo>
                    <a:pt x="621" y="1452"/>
                  </a:lnTo>
                  <a:lnTo>
                    <a:pt x="657" y="1458"/>
                  </a:lnTo>
                  <a:lnTo>
                    <a:pt x="693" y="1459"/>
                  </a:lnTo>
                  <a:lnTo>
                    <a:pt x="731" y="1461"/>
                  </a:lnTo>
                  <a:lnTo>
                    <a:pt x="769" y="1459"/>
                  </a:lnTo>
                  <a:lnTo>
                    <a:pt x="805" y="1458"/>
                  </a:lnTo>
                  <a:lnTo>
                    <a:pt x="843" y="1452"/>
                  </a:lnTo>
                  <a:lnTo>
                    <a:pt x="879" y="1447"/>
                  </a:lnTo>
                  <a:lnTo>
                    <a:pt x="914" y="1438"/>
                  </a:lnTo>
                  <a:lnTo>
                    <a:pt x="948" y="1429"/>
                  </a:lnTo>
                  <a:lnTo>
                    <a:pt x="982" y="1416"/>
                  </a:lnTo>
                  <a:lnTo>
                    <a:pt x="1015" y="1403"/>
                  </a:lnTo>
                  <a:lnTo>
                    <a:pt x="1047" y="1389"/>
                  </a:lnTo>
                  <a:lnTo>
                    <a:pt x="1080" y="1373"/>
                  </a:lnTo>
                  <a:lnTo>
                    <a:pt x="1111" y="1355"/>
                  </a:lnTo>
                  <a:lnTo>
                    <a:pt x="1140" y="1336"/>
                  </a:lnTo>
                  <a:lnTo>
                    <a:pt x="1169" y="1317"/>
                  </a:lnTo>
                  <a:lnTo>
                    <a:pt x="1196" y="1295"/>
                  </a:lnTo>
                  <a:lnTo>
                    <a:pt x="1223" y="1271"/>
                  </a:lnTo>
                  <a:lnTo>
                    <a:pt x="1248" y="1248"/>
                  </a:lnTo>
                  <a:lnTo>
                    <a:pt x="1272" y="1223"/>
                  </a:lnTo>
                  <a:lnTo>
                    <a:pt x="1295" y="1195"/>
                  </a:lnTo>
                  <a:lnTo>
                    <a:pt x="1317" y="1168"/>
                  </a:lnTo>
                  <a:lnTo>
                    <a:pt x="1337" y="1139"/>
                  </a:lnTo>
                  <a:lnTo>
                    <a:pt x="1357" y="1109"/>
                  </a:lnTo>
                  <a:lnTo>
                    <a:pt x="1373" y="1080"/>
                  </a:lnTo>
                  <a:lnTo>
                    <a:pt x="1389" y="1047"/>
                  </a:lnTo>
                  <a:lnTo>
                    <a:pt x="1404" y="1014"/>
                  </a:lnTo>
                  <a:lnTo>
                    <a:pt x="1416" y="982"/>
                  </a:lnTo>
                  <a:lnTo>
                    <a:pt x="1429" y="948"/>
                  </a:lnTo>
                  <a:lnTo>
                    <a:pt x="1438" y="913"/>
                  </a:lnTo>
                  <a:lnTo>
                    <a:pt x="1447" y="877"/>
                  </a:lnTo>
                  <a:lnTo>
                    <a:pt x="1453" y="843"/>
                  </a:lnTo>
                  <a:lnTo>
                    <a:pt x="1458" y="805"/>
                  </a:lnTo>
                  <a:lnTo>
                    <a:pt x="1460" y="768"/>
                  </a:lnTo>
                  <a:lnTo>
                    <a:pt x="1462" y="736"/>
                  </a:lnTo>
                  <a:lnTo>
                    <a:pt x="1462" y="734"/>
                  </a:lnTo>
                  <a:lnTo>
                    <a:pt x="1462" y="732"/>
                  </a:lnTo>
                  <a:lnTo>
                    <a:pt x="1462" y="730"/>
                  </a:lnTo>
                  <a:lnTo>
                    <a:pt x="1453" y="730"/>
                  </a:lnTo>
                  <a:lnTo>
                    <a:pt x="1451" y="694"/>
                  </a:lnTo>
                  <a:lnTo>
                    <a:pt x="1449" y="656"/>
                  </a:lnTo>
                  <a:lnTo>
                    <a:pt x="1444" y="620"/>
                  </a:lnTo>
                  <a:lnTo>
                    <a:pt x="1438" y="593"/>
                  </a:lnTo>
                  <a:lnTo>
                    <a:pt x="1444" y="609"/>
                  </a:lnTo>
                  <a:lnTo>
                    <a:pt x="1447" y="627"/>
                  </a:lnTo>
                  <a:lnTo>
                    <a:pt x="1451" y="644"/>
                  </a:lnTo>
                  <a:lnTo>
                    <a:pt x="1453" y="662"/>
                  </a:lnTo>
                  <a:lnTo>
                    <a:pt x="1456" y="678"/>
                  </a:lnTo>
                  <a:lnTo>
                    <a:pt x="1458" y="696"/>
                  </a:lnTo>
                  <a:lnTo>
                    <a:pt x="1460" y="714"/>
                  </a:lnTo>
                  <a:lnTo>
                    <a:pt x="1462" y="730"/>
                  </a:lnTo>
                  <a:lnTo>
                    <a:pt x="1453" y="730"/>
                  </a:lnTo>
                  <a:lnTo>
                    <a:pt x="1451" y="768"/>
                  </a:lnTo>
                  <a:lnTo>
                    <a:pt x="1449" y="805"/>
                  </a:lnTo>
                  <a:lnTo>
                    <a:pt x="1444" y="841"/>
                  </a:lnTo>
                  <a:lnTo>
                    <a:pt x="1438" y="875"/>
                  </a:lnTo>
                  <a:lnTo>
                    <a:pt x="1429" y="911"/>
                  </a:lnTo>
                  <a:lnTo>
                    <a:pt x="1420" y="946"/>
                  </a:lnTo>
                  <a:lnTo>
                    <a:pt x="1409" y="978"/>
                  </a:lnTo>
                  <a:lnTo>
                    <a:pt x="1397" y="1011"/>
                  </a:lnTo>
                  <a:lnTo>
                    <a:pt x="1382" y="1043"/>
                  </a:lnTo>
                  <a:lnTo>
                    <a:pt x="1366" y="1074"/>
                  </a:lnTo>
                  <a:lnTo>
                    <a:pt x="1348" y="1105"/>
                  </a:lnTo>
                  <a:lnTo>
                    <a:pt x="1330" y="1134"/>
                  </a:lnTo>
                  <a:lnTo>
                    <a:pt x="1310" y="1163"/>
                  </a:lnTo>
                  <a:lnTo>
                    <a:pt x="1288" y="1190"/>
                  </a:lnTo>
                  <a:lnTo>
                    <a:pt x="1264" y="1215"/>
                  </a:lnTo>
                  <a:lnTo>
                    <a:pt x="1241" y="1241"/>
                  </a:lnTo>
                  <a:lnTo>
                    <a:pt x="1216" y="1264"/>
                  </a:lnTo>
                  <a:lnTo>
                    <a:pt x="1190" y="1288"/>
                  </a:lnTo>
                  <a:lnTo>
                    <a:pt x="1163" y="1309"/>
                  </a:lnTo>
                  <a:lnTo>
                    <a:pt x="1134" y="1329"/>
                  </a:lnTo>
                  <a:lnTo>
                    <a:pt x="1105" y="1347"/>
                  </a:lnTo>
                  <a:lnTo>
                    <a:pt x="1075" y="1365"/>
                  </a:lnTo>
                  <a:lnTo>
                    <a:pt x="1044" y="1380"/>
                  </a:lnTo>
                  <a:lnTo>
                    <a:pt x="1011" y="1394"/>
                  </a:lnTo>
                  <a:lnTo>
                    <a:pt x="979" y="1409"/>
                  </a:lnTo>
                  <a:lnTo>
                    <a:pt x="946" y="1420"/>
                  </a:lnTo>
                  <a:lnTo>
                    <a:pt x="912" y="1429"/>
                  </a:lnTo>
                  <a:lnTo>
                    <a:pt x="877" y="1438"/>
                  </a:lnTo>
                  <a:lnTo>
                    <a:pt x="841" y="1443"/>
                  </a:lnTo>
                  <a:lnTo>
                    <a:pt x="805" y="1449"/>
                  </a:lnTo>
                  <a:lnTo>
                    <a:pt x="769" y="1450"/>
                  </a:lnTo>
                  <a:lnTo>
                    <a:pt x="731" y="1452"/>
                  </a:lnTo>
                  <a:lnTo>
                    <a:pt x="695" y="1450"/>
                  </a:lnTo>
                  <a:lnTo>
                    <a:pt x="657" y="1449"/>
                  </a:lnTo>
                  <a:lnTo>
                    <a:pt x="621" y="1443"/>
                  </a:lnTo>
                  <a:lnTo>
                    <a:pt x="586" y="1438"/>
                  </a:lnTo>
                  <a:lnTo>
                    <a:pt x="552" y="1429"/>
                  </a:lnTo>
                  <a:lnTo>
                    <a:pt x="517" y="1420"/>
                  </a:lnTo>
                  <a:lnTo>
                    <a:pt x="483" y="1409"/>
                  </a:lnTo>
                  <a:lnTo>
                    <a:pt x="450" y="1394"/>
                  </a:lnTo>
                  <a:lnTo>
                    <a:pt x="418" y="1380"/>
                  </a:lnTo>
                  <a:lnTo>
                    <a:pt x="387" y="1365"/>
                  </a:lnTo>
                  <a:lnTo>
                    <a:pt x="362" y="1349"/>
                  </a:lnTo>
                  <a:lnTo>
                    <a:pt x="376" y="1360"/>
                  </a:lnTo>
                  <a:lnTo>
                    <a:pt x="393" y="1369"/>
                  </a:lnTo>
                  <a:lnTo>
                    <a:pt x="407" y="1378"/>
                  </a:lnTo>
                  <a:lnTo>
                    <a:pt x="423" y="1387"/>
                  </a:lnTo>
                  <a:lnTo>
                    <a:pt x="440" y="1396"/>
                  </a:lnTo>
                  <a:lnTo>
                    <a:pt x="456" y="1403"/>
                  </a:lnTo>
                  <a:lnTo>
                    <a:pt x="472" y="1412"/>
                  </a:lnTo>
                  <a:lnTo>
                    <a:pt x="488" y="1420"/>
                  </a:lnTo>
                  <a:close/>
                </a:path>
              </a:pathLst>
            </a:custGeom>
            <a:solidFill>
              <a:srgbClr val="63C0FF"/>
            </a:solidFill>
            <a:ln w="9525">
              <a:noFill/>
              <a:round/>
              <a:headEnd/>
              <a:tailEnd/>
            </a:ln>
          </p:spPr>
          <p:txBody>
            <a:bodyPr/>
            <a:lstStyle/>
            <a:p>
              <a:endParaRPr lang="en-US"/>
            </a:p>
          </p:txBody>
        </p:sp>
        <p:sp>
          <p:nvSpPr>
            <p:cNvPr id="55329" name="Freeform 34"/>
            <p:cNvSpPr>
              <a:spLocks noEditPoints="1"/>
            </p:cNvSpPr>
            <p:nvPr/>
          </p:nvSpPr>
          <p:spPr bwMode="auto">
            <a:xfrm>
              <a:off x="3007078" y="1974863"/>
              <a:ext cx="2047522" cy="2303462"/>
            </a:xfrm>
            <a:custGeom>
              <a:avLst/>
              <a:gdLst>
                <a:gd name="T0" fmla="*/ 2147483647 w 1451"/>
                <a:gd name="T1" fmla="*/ 2147483647 h 1451"/>
                <a:gd name="T2" fmla="*/ 2147483647 w 1451"/>
                <a:gd name="T3" fmla="*/ 2147483647 h 1451"/>
                <a:gd name="T4" fmla="*/ 2147483647 w 1451"/>
                <a:gd name="T5" fmla="*/ 2147483647 h 1451"/>
                <a:gd name="T6" fmla="*/ 2147483647 w 1451"/>
                <a:gd name="T7" fmla="*/ 2147483647 h 1451"/>
                <a:gd name="T8" fmla="*/ 2147483647 w 1451"/>
                <a:gd name="T9" fmla="*/ 2147483647 h 1451"/>
                <a:gd name="T10" fmla="*/ 2147483647 w 1451"/>
                <a:gd name="T11" fmla="*/ 2147483647 h 1451"/>
                <a:gd name="T12" fmla="*/ 2147483647 w 1451"/>
                <a:gd name="T13" fmla="*/ 2147483647 h 1451"/>
                <a:gd name="T14" fmla="*/ 2147483647 w 1451"/>
                <a:gd name="T15" fmla="*/ 2147483647 h 1451"/>
                <a:gd name="T16" fmla="*/ 2147483647 w 1451"/>
                <a:gd name="T17" fmla="*/ 2147483647 h 1451"/>
                <a:gd name="T18" fmla="*/ 2147483647 w 1451"/>
                <a:gd name="T19" fmla="*/ 2147483647 h 1451"/>
                <a:gd name="T20" fmla="*/ 2147483647 w 1451"/>
                <a:gd name="T21" fmla="*/ 2147483647 h 1451"/>
                <a:gd name="T22" fmla="*/ 2147483647 w 1451"/>
                <a:gd name="T23" fmla="*/ 2147483647 h 1451"/>
                <a:gd name="T24" fmla="*/ 2147483647 w 1451"/>
                <a:gd name="T25" fmla="*/ 2147483647 h 1451"/>
                <a:gd name="T26" fmla="*/ 2147483647 w 1451"/>
                <a:gd name="T27" fmla="*/ 2147483647 h 1451"/>
                <a:gd name="T28" fmla="*/ 2147483647 w 1451"/>
                <a:gd name="T29" fmla="*/ 2147483647 h 1451"/>
                <a:gd name="T30" fmla="*/ 2147483647 w 1451"/>
                <a:gd name="T31" fmla="*/ 2147483647 h 1451"/>
                <a:gd name="T32" fmla="*/ 2147483647 w 1451"/>
                <a:gd name="T33" fmla="*/ 2147483647 h 1451"/>
                <a:gd name="T34" fmla="*/ 2147483647 w 1451"/>
                <a:gd name="T35" fmla="*/ 2147483647 h 1451"/>
                <a:gd name="T36" fmla="*/ 2147483647 w 1451"/>
                <a:gd name="T37" fmla="*/ 2147483647 h 1451"/>
                <a:gd name="T38" fmla="*/ 2147483647 w 1451"/>
                <a:gd name="T39" fmla="*/ 2147483647 h 1451"/>
                <a:gd name="T40" fmla="*/ 2147483647 w 1451"/>
                <a:gd name="T41" fmla="*/ 2147483647 h 1451"/>
                <a:gd name="T42" fmla="*/ 2147483647 w 1451"/>
                <a:gd name="T43" fmla="*/ 2147483647 h 1451"/>
                <a:gd name="T44" fmla="*/ 2147483647 w 1451"/>
                <a:gd name="T45" fmla="*/ 2147483647 h 1451"/>
                <a:gd name="T46" fmla="*/ 2147483647 w 1451"/>
                <a:gd name="T47" fmla="*/ 2147483647 h 1451"/>
                <a:gd name="T48" fmla="*/ 2147483647 w 1451"/>
                <a:gd name="T49" fmla="*/ 2147483647 h 1451"/>
                <a:gd name="T50" fmla="*/ 2147483647 w 1451"/>
                <a:gd name="T51" fmla="*/ 2147483647 h 1451"/>
                <a:gd name="T52" fmla="*/ 2147483647 w 1451"/>
                <a:gd name="T53" fmla="*/ 2147483647 h 1451"/>
                <a:gd name="T54" fmla="*/ 2147483647 w 1451"/>
                <a:gd name="T55" fmla="*/ 2147483647 h 1451"/>
                <a:gd name="T56" fmla="*/ 2147483647 w 1451"/>
                <a:gd name="T57" fmla="*/ 2147483647 h 1451"/>
                <a:gd name="T58" fmla="*/ 2147483647 w 1451"/>
                <a:gd name="T59" fmla="*/ 2147483647 h 1451"/>
                <a:gd name="T60" fmla="*/ 2147483647 w 1451"/>
                <a:gd name="T61" fmla="*/ 0 h 1451"/>
                <a:gd name="T62" fmla="*/ 2147483647 w 1451"/>
                <a:gd name="T63" fmla="*/ 2147483647 h 1451"/>
                <a:gd name="T64" fmla="*/ 2147483647 w 1451"/>
                <a:gd name="T65" fmla="*/ 2147483647 h 1451"/>
                <a:gd name="T66" fmla="*/ 2147483647 w 1451"/>
                <a:gd name="T67" fmla="*/ 2147483647 h 1451"/>
                <a:gd name="T68" fmla="*/ 2147483647 w 1451"/>
                <a:gd name="T69" fmla="*/ 2147483647 h 1451"/>
                <a:gd name="T70" fmla="*/ 2147483647 w 1451"/>
                <a:gd name="T71" fmla="*/ 2147483647 h 1451"/>
                <a:gd name="T72" fmla="*/ 2147483647 w 1451"/>
                <a:gd name="T73" fmla="*/ 2147483647 h 1451"/>
                <a:gd name="T74" fmla="*/ 2147483647 w 1451"/>
                <a:gd name="T75" fmla="*/ 2147483647 h 1451"/>
                <a:gd name="T76" fmla="*/ 2147483647 w 1451"/>
                <a:gd name="T77" fmla="*/ 2147483647 h 1451"/>
                <a:gd name="T78" fmla="*/ 2147483647 w 1451"/>
                <a:gd name="T79" fmla="*/ 2147483647 h 1451"/>
                <a:gd name="T80" fmla="*/ 2147483647 w 1451"/>
                <a:gd name="T81" fmla="*/ 2147483647 h 1451"/>
                <a:gd name="T82" fmla="*/ 2147483647 w 1451"/>
                <a:gd name="T83" fmla="*/ 2147483647 h 1451"/>
                <a:gd name="T84" fmla="*/ 2147483647 w 1451"/>
                <a:gd name="T85" fmla="*/ 2147483647 h 1451"/>
                <a:gd name="T86" fmla="*/ 2147483647 w 1451"/>
                <a:gd name="T87" fmla="*/ 2147483647 h 1451"/>
                <a:gd name="T88" fmla="*/ 2147483647 w 1451"/>
                <a:gd name="T89" fmla="*/ 2147483647 h 1451"/>
                <a:gd name="T90" fmla="*/ 2147483647 w 1451"/>
                <a:gd name="T91" fmla="*/ 2147483647 h 1451"/>
                <a:gd name="T92" fmla="*/ 2147483647 w 1451"/>
                <a:gd name="T93" fmla="*/ 2147483647 h 1451"/>
                <a:gd name="T94" fmla="*/ 2147483647 w 1451"/>
                <a:gd name="T95" fmla="*/ 2147483647 h 1451"/>
                <a:gd name="T96" fmla="*/ 2147483647 w 1451"/>
                <a:gd name="T97" fmla="*/ 2147483647 h 1451"/>
                <a:gd name="T98" fmla="*/ 2147483647 w 1451"/>
                <a:gd name="T99" fmla="*/ 2147483647 h 1451"/>
                <a:gd name="T100" fmla="*/ 2147483647 w 1451"/>
                <a:gd name="T101" fmla="*/ 2147483647 h 1451"/>
                <a:gd name="T102" fmla="*/ 2147483647 w 1451"/>
                <a:gd name="T103" fmla="*/ 2147483647 h 1451"/>
                <a:gd name="T104" fmla="*/ 2147483647 w 1451"/>
                <a:gd name="T105" fmla="*/ 2147483647 h 1451"/>
                <a:gd name="T106" fmla="*/ 2147483647 w 1451"/>
                <a:gd name="T107" fmla="*/ 2147483647 h 1451"/>
                <a:gd name="T108" fmla="*/ 2147483647 w 1451"/>
                <a:gd name="T109" fmla="*/ 2147483647 h 1451"/>
                <a:gd name="T110" fmla="*/ 2147483647 w 1451"/>
                <a:gd name="T111" fmla="*/ 2147483647 h 1451"/>
                <a:gd name="T112" fmla="*/ 2147483647 w 1451"/>
                <a:gd name="T113" fmla="*/ 2147483647 h 145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51"/>
                <a:gd name="T172" fmla="*/ 0 h 1451"/>
                <a:gd name="T173" fmla="*/ 1451 w 1451"/>
                <a:gd name="T174" fmla="*/ 1451 h 145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51" h="1451">
                  <a:moveTo>
                    <a:pt x="1451" y="725"/>
                  </a:moveTo>
                  <a:lnTo>
                    <a:pt x="1451" y="687"/>
                  </a:lnTo>
                  <a:lnTo>
                    <a:pt x="1449" y="662"/>
                  </a:lnTo>
                  <a:lnTo>
                    <a:pt x="1446" y="640"/>
                  </a:lnTo>
                  <a:lnTo>
                    <a:pt x="1442" y="619"/>
                  </a:lnTo>
                  <a:lnTo>
                    <a:pt x="1437" y="599"/>
                  </a:lnTo>
                  <a:lnTo>
                    <a:pt x="1431" y="577"/>
                  </a:lnTo>
                  <a:lnTo>
                    <a:pt x="1426" y="555"/>
                  </a:lnTo>
                  <a:lnTo>
                    <a:pt x="1419" y="536"/>
                  </a:lnTo>
                  <a:lnTo>
                    <a:pt x="1411" y="514"/>
                  </a:lnTo>
                  <a:lnTo>
                    <a:pt x="1404" y="494"/>
                  </a:lnTo>
                  <a:lnTo>
                    <a:pt x="1410" y="512"/>
                  </a:lnTo>
                  <a:lnTo>
                    <a:pt x="1420" y="546"/>
                  </a:lnTo>
                  <a:lnTo>
                    <a:pt x="1428" y="581"/>
                  </a:lnTo>
                  <a:lnTo>
                    <a:pt x="1435" y="617"/>
                  </a:lnTo>
                  <a:lnTo>
                    <a:pt x="1439" y="653"/>
                  </a:lnTo>
                  <a:lnTo>
                    <a:pt x="1442" y="689"/>
                  </a:lnTo>
                  <a:lnTo>
                    <a:pt x="1442" y="725"/>
                  </a:lnTo>
                  <a:lnTo>
                    <a:pt x="1451" y="725"/>
                  </a:lnTo>
                  <a:lnTo>
                    <a:pt x="1451" y="763"/>
                  </a:lnTo>
                  <a:lnTo>
                    <a:pt x="1448" y="800"/>
                  </a:lnTo>
                  <a:lnTo>
                    <a:pt x="1444" y="836"/>
                  </a:lnTo>
                  <a:lnTo>
                    <a:pt x="1437" y="872"/>
                  </a:lnTo>
                  <a:lnTo>
                    <a:pt x="1430" y="906"/>
                  </a:lnTo>
                  <a:lnTo>
                    <a:pt x="1419" y="941"/>
                  </a:lnTo>
                  <a:lnTo>
                    <a:pt x="1408" y="975"/>
                  </a:lnTo>
                  <a:lnTo>
                    <a:pt x="1395" y="1008"/>
                  </a:lnTo>
                  <a:lnTo>
                    <a:pt x="1381" y="1040"/>
                  </a:lnTo>
                  <a:lnTo>
                    <a:pt x="1364" y="1071"/>
                  </a:lnTo>
                  <a:lnTo>
                    <a:pt x="1346" y="1102"/>
                  </a:lnTo>
                  <a:lnTo>
                    <a:pt x="1328" y="1131"/>
                  </a:lnTo>
                  <a:lnTo>
                    <a:pt x="1308" y="1160"/>
                  </a:lnTo>
                  <a:lnTo>
                    <a:pt x="1287" y="1187"/>
                  </a:lnTo>
                  <a:lnTo>
                    <a:pt x="1263" y="1214"/>
                  </a:lnTo>
                  <a:lnTo>
                    <a:pt x="1240" y="1239"/>
                  </a:lnTo>
                  <a:lnTo>
                    <a:pt x="1214" y="1263"/>
                  </a:lnTo>
                  <a:lnTo>
                    <a:pt x="1187" y="1286"/>
                  </a:lnTo>
                  <a:lnTo>
                    <a:pt x="1160" y="1308"/>
                  </a:lnTo>
                  <a:lnTo>
                    <a:pt x="1133" y="1328"/>
                  </a:lnTo>
                  <a:lnTo>
                    <a:pt x="1102" y="1346"/>
                  </a:lnTo>
                  <a:lnTo>
                    <a:pt x="1071" y="1364"/>
                  </a:lnTo>
                  <a:lnTo>
                    <a:pt x="1041" y="1380"/>
                  </a:lnTo>
                  <a:lnTo>
                    <a:pt x="1008" y="1395"/>
                  </a:lnTo>
                  <a:lnTo>
                    <a:pt x="975" y="1407"/>
                  </a:lnTo>
                  <a:lnTo>
                    <a:pt x="941" y="1418"/>
                  </a:lnTo>
                  <a:lnTo>
                    <a:pt x="907" y="1429"/>
                  </a:lnTo>
                  <a:lnTo>
                    <a:pt x="872" y="1436"/>
                  </a:lnTo>
                  <a:lnTo>
                    <a:pt x="836" y="1444"/>
                  </a:lnTo>
                  <a:lnTo>
                    <a:pt x="800" y="1447"/>
                  </a:lnTo>
                  <a:lnTo>
                    <a:pt x="764" y="1451"/>
                  </a:lnTo>
                  <a:lnTo>
                    <a:pt x="726" y="1451"/>
                  </a:lnTo>
                  <a:lnTo>
                    <a:pt x="690" y="1451"/>
                  </a:lnTo>
                  <a:lnTo>
                    <a:pt x="652" y="1447"/>
                  </a:lnTo>
                  <a:lnTo>
                    <a:pt x="616" y="1444"/>
                  </a:lnTo>
                  <a:lnTo>
                    <a:pt x="579" y="1436"/>
                  </a:lnTo>
                  <a:lnTo>
                    <a:pt x="545" y="1429"/>
                  </a:lnTo>
                  <a:lnTo>
                    <a:pt x="511" y="1418"/>
                  </a:lnTo>
                  <a:lnTo>
                    <a:pt x="476" y="1407"/>
                  </a:lnTo>
                  <a:lnTo>
                    <a:pt x="444" y="1395"/>
                  </a:lnTo>
                  <a:lnTo>
                    <a:pt x="422" y="1384"/>
                  </a:lnTo>
                  <a:lnTo>
                    <a:pt x="402" y="1373"/>
                  </a:lnTo>
                  <a:lnTo>
                    <a:pt x="382" y="1362"/>
                  </a:lnTo>
                  <a:lnTo>
                    <a:pt x="364" y="1350"/>
                  </a:lnTo>
                  <a:lnTo>
                    <a:pt x="346" y="1337"/>
                  </a:lnTo>
                  <a:lnTo>
                    <a:pt x="328" y="1324"/>
                  </a:lnTo>
                  <a:lnTo>
                    <a:pt x="310" y="1310"/>
                  </a:lnTo>
                  <a:lnTo>
                    <a:pt x="292" y="1295"/>
                  </a:lnTo>
                  <a:lnTo>
                    <a:pt x="274" y="1281"/>
                  </a:lnTo>
                  <a:lnTo>
                    <a:pt x="297" y="1299"/>
                  </a:lnTo>
                  <a:lnTo>
                    <a:pt x="326" y="1319"/>
                  </a:lnTo>
                  <a:lnTo>
                    <a:pt x="355" y="1339"/>
                  </a:lnTo>
                  <a:lnTo>
                    <a:pt x="384" y="1355"/>
                  </a:lnTo>
                  <a:lnTo>
                    <a:pt x="415" y="1371"/>
                  </a:lnTo>
                  <a:lnTo>
                    <a:pt x="447" y="1386"/>
                  </a:lnTo>
                  <a:lnTo>
                    <a:pt x="480" y="1398"/>
                  </a:lnTo>
                  <a:lnTo>
                    <a:pt x="512" y="1409"/>
                  </a:lnTo>
                  <a:lnTo>
                    <a:pt x="547" y="1420"/>
                  </a:lnTo>
                  <a:lnTo>
                    <a:pt x="581" y="1427"/>
                  </a:lnTo>
                  <a:lnTo>
                    <a:pt x="617" y="1435"/>
                  </a:lnTo>
                  <a:lnTo>
                    <a:pt x="653" y="1438"/>
                  </a:lnTo>
                  <a:lnTo>
                    <a:pt x="690" y="1442"/>
                  </a:lnTo>
                  <a:lnTo>
                    <a:pt x="726" y="1442"/>
                  </a:lnTo>
                  <a:lnTo>
                    <a:pt x="764" y="1442"/>
                  </a:lnTo>
                  <a:lnTo>
                    <a:pt x="800" y="1438"/>
                  </a:lnTo>
                  <a:lnTo>
                    <a:pt x="836" y="1435"/>
                  </a:lnTo>
                  <a:lnTo>
                    <a:pt x="871" y="1427"/>
                  </a:lnTo>
                  <a:lnTo>
                    <a:pt x="905" y="1420"/>
                  </a:lnTo>
                  <a:lnTo>
                    <a:pt x="939" y="1409"/>
                  </a:lnTo>
                  <a:lnTo>
                    <a:pt x="972" y="1398"/>
                  </a:lnTo>
                  <a:lnTo>
                    <a:pt x="1004" y="1386"/>
                  </a:lnTo>
                  <a:lnTo>
                    <a:pt x="1037" y="1371"/>
                  </a:lnTo>
                  <a:lnTo>
                    <a:pt x="1068" y="1355"/>
                  </a:lnTo>
                  <a:lnTo>
                    <a:pt x="1098" y="1339"/>
                  </a:lnTo>
                  <a:lnTo>
                    <a:pt x="1127" y="1319"/>
                  </a:lnTo>
                  <a:lnTo>
                    <a:pt x="1155" y="1299"/>
                  </a:lnTo>
                  <a:lnTo>
                    <a:pt x="1182" y="1279"/>
                  </a:lnTo>
                  <a:lnTo>
                    <a:pt x="1207" y="1255"/>
                  </a:lnTo>
                  <a:lnTo>
                    <a:pt x="1232" y="1232"/>
                  </a:lnTo>
                  <a:lnTo>
                    <a:pt x="1256" y="1207"/>
                  </a:lnTo>
                  <a:lnTo>
                    <a:pt x="1279" y="1181"/>
                  </a:lnTo>
                  <a:lnTo>
                    <a:pt x="1301" y="1154"/>
                  </a:lnTo>
                  <a:lnTo>
                    <a:pt x="1321" y="1127"/>
                  </a:lnTo>
                  <a:lnTo>
                    <a:pt x="1339" y="1096"/>
                  </a:lnTo>
                  <a:lnTo>
                    <a:pt x="1355" y="1067"/>
                  </a:lnTo>
                  <a:lnTo>
                    <a:pt x="1372" y="1037"/>
                  </a:lnTo>
                  <a:lnTo>
                    <a:pt x="1386" y="1004"/>
                  </a:lnTo>
                  <a:lnTo>
                    <a:pt x="1399" y="971"/>
                  </a:lnTo>
                  <a:lnTo>
                    <a:pt x="1410" y="939"/>
                  </a:lnTo>
                  <a:lnTo>
                    <a:pt x="1420" y="905"/>
                  </a:lnTo>
                  <a:lnTo>
                    <a:pt x="1428" y="870"/>
                  </a:lnTo>
                  <a:lnTo>
                    <a:pt x="1435" y="834"/>
                  </a:lnTo>
                  <a:lnTo>
                    <a:pt x="1439" y="800"/>
                  </a:lnTo>
                  <a:lnTo>
                    <a:pt x="1442" y="762"/>
                  </a:lnTo>
                  <a:lnTo>
                    <a:pt x="1442" y="725"/>
                  </a:lnTo>
                  <a:lnTo>
                    <a:pt x="1451" y="725"/>
                  </a:lnTo>
                  <a:close/>
                  <a:moveTo>
                    <a:pt x="1032" y="67"/>
                  </a:moveTo>
                  <a:lnTo>
                    <a:pt x="1008" y="56"/>
                  </a:lnTo>
                  <a:lnTo>
                    <a:pt x="975" y="43"/>
                  </a:lnTo>
                  <a:lnTo>
                    <a:pt x="941" y="33"/>
                  </a:lnTo>
                  <a:lnTo>
                    <a:pt x="907" y="24"/>
                  </a:lnTo>
                  <a:lnTo>
                    <a:pt x="872" y="15"/>
                  </a:lnTo>
                  <a:lnTo>
                    <a:pt x="836" y="9"/>
                  </a:lnTo>
                  <a:lnTo>
                    <a:pt x="800" y="4"/>
                  </a:lnTo>
                  <a:lnTo>
                    <a:pt x="764" y="0"/>
                  </a:lnTo>
                  <a:lnTo>
                    <a:pt x="726" y="0"/>
                  </a:lnTo>
                  <a:lnTo>
                    <a:pt x="690" y="0"/>
                  </a:lnTo>
                  <a:lnTo>
                    <a:pt x="652" y="4"/>
                  </a:lnTo>
                  <a:lnTo>
                    <a:pt x="616" y="9"/>
                  </a:lnTo>
                  <a:lnTo>
                    <a:pt x="579" y="15"/>
                  </a:lnTo>
                  <a:lnTo>
                    <a:pt x="545" y="24"/>
                  </a:lnTo>
                  <a:lnTo>
                    <a:pt x="511" y="33"/>
                  </a:lnTo>
                  <a:lnTo>
                    <a:pt x="476" y="43"/>
                  </a:lnTo>
                  <a:lnTo>
                    <a:pt x="444" y="56"/>
                  </a:lnTo>
                  <a:lnTo>
                    <a:pt x="411" y="71"/>
                  </a:lnTo>
                  <a:lnTo>
                    <a:pt x="380" y="87"/>
                  </a:lnTo>
                  <a:lnTo>
                    <a:pt x="350" y="105"/>
                  </a:lnTo>
                  <a:lnTo>
                    <a:pt x="321" y="123"/>
                  </a:lnTo>
                  <a:lnTo>
                    <a:pt x="292" y="145"/>
                  </a:lnTo>
                  <a:lnTo>
                    <a:pt x="265" y="166"/>
                  </a:lnTo>
                  <a:lnTo>
                    <a:pt x="237" y="188"/>
                  </a:lnTo>
                  <a:lnTo>
                    <a:pt x="214" y="212"/>
                  </a:lnTo>
                  <a:lnTo>
                    <a:pt x="189" y="237"/>
                  </a:lnTo>
                  <a:lnTo>
                    <a:pt x="167" y="264"/>
                  </a:lnTo>
                  <a:lnTo>
                    <a:pt x="145" y="291"/>
                  </a:lnTo>
                  <a:lnTo>
                    <a:pt x="125" y="320"/>
                  </a:lnTo>
                  <a:lnTo>
                    <a:pt x="105" y="349"/>
                  </a:lnTo>
                  <a:lnTo>
                    <a:pt x="87" y="380"/>
                  </a:lnTo>
                  <a:lnTo>
                    <a:pt x="73" y="411"/>
                  </a:lnTo>
                  <a:lnTo>
                    <a:pt x="58" y="443"/>
                  </a:lnTo>
                  <a:lnTo>
                    <a:pt x="44" y="476"/>
                  </a:lnTo>
                  <a:lnTo>
                    <a:pt x="33" y="510"/>
                  </a:lnTo>
                  <a:lnTo>
                    <a:pt x="24" y="545"/>
                  </a:lnTo>
                  <a:lnTo>
                    <a:pt x="15" y="579"/>
                  </a:lnTo>
                  <a:lnTo>
                    <a:pt x="10" y="615"/>
                  </a:lnTo>
                  <a:lnTo>
                    <a:pt x="4" y="651"/>
                  </a:lnTo>
                  <a:lnTo>
                    <a:pt x="2" y="687"/>
                  </a:lnTo>
                  <a:lnTo>
                    <a:pt x="0" y="725"/>
                  </a:lnTo>
                  <a:lnTo>
                    <a:pt x="2" y="763"/>
                  </a:lnTo>
                  <a:lnTo>
                    <a:pt x="4" y="791"/>
                  </a:lnTo>
                  <a:lnTo>
                    <a:pt x="8" y="810"/>
                  </a:lnTo>
                  <a:lnTo>
                    <a:pt x="11" y="832"/>
                  </a:lnTo>
                  <a:lnTo>
                    <a:pt x="15" y="852"/>
                  </a:lnTo>
                  <a:lnTo>
                    <a:pt x="20" y="874"/>
                  </a:lnTo>
                  <a:lnTo>
                    <a:pt x="28" y="896"/>
                  </a:lnTo>
                  <a:lnTo>
                    <a:pt x="33" y="915"/>
                  </a:lnTo>
                  <a:lnTo>
                    <a:pt x="40" y="937"/>
                  </a:lnTo>
                  <a:lnTo>
                    <a:pt x="48" y="957"/>
                  </a:lnTo>
                  <a:lnTo>
                    <a:pt x="42" y="939"/>
                  </a:lnTo>
                  <a:lnTo>
                    <a:pt x="33" y="905"/>
                  </a:lnTo>
                  <a:lnTo>
                    <a:pt x="24" y="870"/>
                  </a:lnTo>
                  <a:lnTo>
                    <a:pt x="19" y="834"/>
                  </a:lnTo>
                  <a:lnTo>
                    <a:pt x="13" y="800"/>
                  </a:lnTo>
                  <a:lnTo>
                    <a:pt x="11" y="762"/>
                  </a:lnTo>
                  <a:lnTo>
                    <a:pt x="10" y="725"/>
                  </a:lnTo>
                  <a:lnTo>
                    <a:pt x="11" y="689"/>
                  </a:lnTo>
                  <a:lnTo>
                    <a:pt x="13" y="653"/>
                  </a:lnTo>
                  <a:lnTo>
                    <a:pt x="19" y="617"/>
                  </a:lnTo>
                  <a:lnTo>
                    <a:pt x="24" y="581"/>
                  </a:lnTo>
                  <a:lnTo>
                    <a:pt x="33" y="546"/>
                  </a:lnTo>
                  <a:lnTo>
                    <a:pt x="42" y="512"/>
                  </a:lnTo>
                  <a:lnTo>
                    <a:pt x="53" y="479"/>
                  </a:lnTo>
                  <a:lnTo>
                    <a:pt x="66" y="447"/>
                  </a:lnTo>
                  <a:lnTo>
                    <a:pt x="80" y="414"/>
                  </a:lnTo>
                  <a:lnTo>
                    <a:pt x="96" y="384"/>
                  </a:lnTo>
                  <a:lnTo>
                    <a:pt x="113" y="355"/>
                  </a:lnTo>
                  <a:lnTo>
                    <a:pt x="133" y="326"/>
                  </a:lnTo>
                  <a:lnTo>
                    <a:pt x="152" y="297"/>
                  </a:lnTo>
                  <a:lnTo>
                    <a:pt x="174" y="270"/>
                  </a:lnTo>
                  <a:lnTo>
                    <a:pt x="196" y="244"/>
                  </a:lnTo>
                  <a:lnTo>
                    <a:pt x="219" y="219"/>
                  </a:lnTo>
                  <a:lnTo>
                    <a:pt x="245" y="195"/>
                  </a:lnTo>
                  <a:lnTo>
                    <a:pt x="270" y="172"/>
                  </a:lnTo>
                  <a:lnTo>
                    <a:pt x="297" y="152"/>
                  </a:lnTo>
                  <a:lnTo>
                    <a:pt x="326" y="132"/>
                  </a:lnTo>
                  <a:lnTo>
                    <a:pt x="355" y="112"/>
                  </a:lnTo>
                  <a:lnTo>
                    <a:pt x="384" y="96"/>
                  </a:lnTo>
                  <a:lnTo>
                    <a:pt x="415" y="80"/>
                  </a:lnTo>
                  <a:lnTo>
                    <a:pt x="447" y="65"/>
                  </a:lnTo>
                  <a:lnTo>
                    <a:pt x="480" y="53"/>
                  </a:lnTo>
                  <a:lnTo>
                    <a:pt x="512" y="42"/>
                  </a:lnTo>
                  <a:lnTo>
                    <a:pt x="547" y="33"/>
                  </a:lnTo>
                  <a:lnTo>
                    <a:pt x="581" y="24"/>
                  </a:lnTo>
                  <a:lnTo>
                    <a:pt x="617" y="18"/>
                  </a:lnTo>
                  <a:lnTo>
                    <a:pt x="653" y="13"/>
                  </a:lnTo>
                  <a:lnTo>
                    <a:pt x="690" y="11"/>
                  </a:lnTo>
                  <a:lnTo>
                    <a:pt x="726" y="9"/>
                  </a:lnTo>
                  <a:lnTo>
                    <a:pt x="764" y="11"/>
                  </a:lnTo>
                  <a:lnTo>
                    <a:pt x="800" y="13"/>
                  </a:lnTo>
                  <a:lnTo>
                    <a:pt x="836" y="18"/>
                  </a:lnTo>
                  <a:lnTo>
                    <a:pt x="871" y="24"/>
                  </a:lnTo>
                  <a:lnTo>
                    <a:pt x="905" y="33"/>
                  </a:lnTo>
                  <a:lnTo>
                    <a:pt x="939" y="42"/>
                  </a:lnTo>
                  <a:lnTo>
                    <a:pt x="972" y="53"/>
                  </a:lnTo>
                  <a:lnTo>
                    <a:pt x="1004" y="65"/>
                  </a:lnTo>
                  <a:lnTo>
                    <a:pt x="1037" y="80"/>
                  </a:lnTo>
                  <a:lnTo>
                    <a:pt x="1068" y="96"/>
                  </a:lnTo>
                  <a:lnTo>
                    <a:pt x="1098" y="112"/>
                  </a:lnTo>
                  <a:lnTo>
                    <a:pt x="1127" y="132"/>
                  </a:lnTo>
                  <a:lnTo>
                    <a:pt x="1155" y="152"/>
                  </a:lnTo>
                  <a:lnTo>
                    <a:pt x="1178" y="170"/>
                  </a:lnTo>
                  <a:lnTo>
                    <a:pt x="1162" y="156"/>
                  </a:lnTo>
                  <a:lnTo>
                    <a:pt x="1144" y="141"/>
                  </a:lnTo>
                  <a:lnTo>
                    <a:pt x="1126" y="127"/>
                  </a:lnTo>
                  <a:lnTo>
                    <a:pt x="1108" y="114"/>
                  </a:lnTo>
                  <a:lnTo>
                    <a:pt x="1088" y="101"/>
                  </a:lnTo>
                  <a:lnTo>
                    <a:pt x="1070" y="89"/>
                  </a:lnTo>
                  <a:lnTo>
                    <a:pt x="1050" y="78"/>
                  </a:lnTo>
                  <a:lnTo>
                    <a:pt x="1032" y="67"/>
                  </a:lnTo>
                  <a:close/>
                </a:path>
              </a:pathLst>
            </a:custGeom>
            <a:solidFill>
              <a:srgbClr val="64C1FF"/>
            </a:solidFill>
            <a:ln w="9525">
              <a:noFill/>
              <a:round/>
              <a:headEnd/>
              <a:tailEnd/>
            </a:ln>
          </p:spPr>
          <p:txBody>
            <a:bodyPr/>
            <a:lstStyle/>
            <a:p>
              <a:endParaRPr lang="en-US"/>
            </a:p>
          </p:txBody>
        </p:sp>
        <p:sp>
          <p:nvSpPr>
            <p:cNvPr id="55330" name="Freeform 35"/>
            <p:cNvSpPr>
              <a:spLocks/>
            </p:cNvSpPr>
            <p:nvPr/>
          </p:nvSpPr>
          <p:spPr bwMode="auto">
            <a:xfrm>
              <a:off x="3015545" y="1981213"/>
              <a:ext cx="2034822" cy="2290762"/>
            </a:xfrm>
            <a:custGeom>
              <a:avLst/>
              <a:gdLst>
                <a:gd name="T0" fmla="*/ 2147483647 w 1442"/>
                <a:gd name="T1" fmla="*/ 2147483647 h 1443"/>
                <a:gd name="T2" fmla="*/ 2147483647 w 1442"/>
                <a:gd name="T3" fmla="*/ 2147483647 h 1443"/>
                <a:gd name="T4" fmla="*/ 2147483647 w 1442"/>
                <a:gd name="T5" fmla="*/ 2147483647 h 1443"/>
                <a:gd name="T6" fmla="*/ 2147483647 w 1442"/>
                <a:gd name="T7" fmla="*/ 2147483647 h 1443"/>
                <a:gd name="T8" fmla="*/ 2147483647 w 1442"/>
                <a:gd name="T9" fmla="*/ 2147483647 h 1443"/>
                <a:gd name="T10" fmla="*/ 2147483647 w 1442"/>
                <a:gd name="T11" fmla="*/ 2147483647 h 1443"/>
                <a:gd name="T12" fmla="*/ 2147483647 w 1442"/>
                <a:gd name="T13" fmla="*/ 2147483647 h 1443"/>
                <a:gd name="T14" fmla="*/ 2147483647 w 1442"/>
                <a:gd name="T15" fmla="*/ 0 h 1443"/>
                <a:gd name="T16" fmla="*/ 2147483647 w 1442"/>
                <a:gd name="T17" fmla="*/ 2147483647 h 1443"/>
                <a:gd name="T18" fmla="*/ 2147483647 w 1442"/>
                <a:gd name="T19" fmla="*/ 2147483647 h 1443"/>
                <a:gd name="T20" fmla="*/ 2147483647 w 1442"/>
                <a:gd name="T21" fmla="*/ 2147483647 h 1443"/>
                <a:gd name="T22" fmla="*/ 2147483647 w 1442"/>
                <a:gd name="T23" fmla="*/ 2147483647 h 1443"/>
                <a:gd name="T24" fmla="*/ 2147483647 w 1442"/>
                <a:gd name="T25" fmla="*/ 2147483647 h 1443"/>
                <a:gd name="T26" fmla="*/ 2147483647 w 1442"/>
                <a:gd name="T27" fmla="*/ 2147483647 h 1443"/>
                <a:gd name="T28" fmla="*/ 2147483647 w 1442"/>
                <a:gd name="T29" fmla="*/ 2147483647 h 1443"/>
                <a:gd name="T30" fmla="*/ 2147483647 w 1442"/>
                <a:gd name="T31" fmla="*/ 2147483647 h 1443"/>
                <a:gd name="T32" fmla="*/ 2147483647 w 1442"/>
                <a:gd name="T33" fmla="*/ 2147483647 h 1443"/>
                <a:gd name="T34" fmla="*/ 2147483647 w 1442"/>
                <a:gd name="T35" fmla="*/ 2147483647 h 1443"/>
                <a:gd name="T36" fmla="*/ 2147483647 w 1442"/>
                <a:gd name="T37" fmla="*/ 2147483647 h 1443"/>
                <a:gd name="T38" fmla="*/ 2147483647 w 1442"/>
                <a:gd name="T39" fmla="*/ 2147483647 h 1443"/>
                <a:gd name="T40" fmla="*/ 2147483647 w 1442"/>
                <a:gd name="T41" fmla="*/ 2147483647 h 1443"/>
                <a:gd name="T42" fmla="*/ 2147483647 w 1442"/>
                <a:gd name="T43" fmla="*/ 2147483647 h 1443"/>
                <a:gd name="T44" fmla="*/ 2147483647 w 1442"/>
                <a:gd name="T45" fmla="*/ 2147483647 h 1443"/>
                <a:gd name="T46" fmla="*/ 2147483647 w 1442"/>
                <a:gd name="T47" fmla="*/ 2147483647 h 1443"/>
                <a:gd name="T48" fmla="*/ 2147483647 w 1442"/>
                <a:gd name="T49" fmla="*/ 2147483647 h 1443"/>
                <a:gd name="T50" fmla="*/ 2147483647 w 1442"/>
                <a:gd name="T51" fmla="*/ 2147483647 h 1443"/>
                <a:gd name="T52" fmla="*/ 2147483647 w 1442"/>
                <a:gd name="T53" fmla="*/ 2147483647 h 1443"/>
                <a:gd name="T54" fmla="*/ 2147483647 w 1442"/>
                <a:gd name="T55" fmla="*/ 2147483647 h 1443"/>
                <a:gd name="T56" fmla="*/ 2147483647 w 1442"/>
                <a:gd name="T57" fmla="*/ 2147483647 h 1443"/>
                <a:gd name="T58" fmla="*/ 2147483647 w 1442"/>
                <a:gd name="T59" fmla="*/ 2147483647 h 1443"/>
                <a:gd name="T60" fmla="*/ 2147483647 w 1442"/>
                <a:gd name="T61" fmla="*/ 2147483647 h 1443"/>
                <a:gd name="T62" fmla="*/ 2147483647 w 1442"/>
                <a:gd name="T63" fmla="*/ 2147483647 h 1443"/>
                <a:gd name="T64" fmla="*/ 2147483647 w 1442"/>
                <a:gd name="T65" fmla="*/ 2147483647 h 1443"/>
                <a:gd name="T66" fmla="*/ 2147483647 w 1442"/>
                <a:gd name="T67" fmla="*/ 2147483647 h 1443"/>
                <a:gd name="T68" fmla="*/ 2147483647 w 1442"/>
                <a:gd name="T69" fmla="*/ 2147483647 h 1443"/>
                <a:gd name="T70" fmla="*/ 2147483647 w 1442"/>
                <a:gd name="T71" fmla="*/ 2147483647 h 1443"/>
                <a:gd name="T72" fmla="*/ 2147483647 w 1442"/>
                <a:gd name="T73" fmla="*/ 2147483647 h 1443"/>
                <a:gd name="T74" fmla="*/ 2147483647 w 1442"/>
                <a:gd name="T75" fmla="*/ 2147483647 h 1443"/>
                <a:gd name="T76" fmla="*/ 2147483647 w 1442"/>
                <a:gd name="T77" fmla="*/ 2147483647 h 1443"/>
                <a:gd name="T78" fmla="*/ 2147483647 w 1442"/>
                <a:gd name="T79" fmla="*/ 2147483647 h 1443"/>
                <a:gd name="T80" fmla="*/ 2147483647 w 1442"/>
                <a:gd name="T81" fmla="*/ 2147483647 h 1443"/>
                <a:gd name="T82" fmla="*/ 2147483647 w 1442"/>
                <a:gd name="T83" fmla="*/ 2147483647 h 1443"/>
                <a:gd name="T84" fmla="*/ 2147483647 w 1442"/>
                <a:gd name="T85" fmla="*/ 2147483647 h 1443"/>
                <a:gd name="T86" fmla="*/ 2147483647 w 1442"/>
                <a:gd name="T87" fmla="*/ 2147483647 h 1443"/>
                <a:gd name="T88" fmla="*/ 2147483647 w 1442"/>
                <a:gd name="T89" fmla="*/ 2147483647 h 1443"/>
                <a:gd name="T90" fmla="*/ 2147483647 w 1442"/>
                <a:gd name="T91" fmla="*/ 2147483647 h 1443"/>
                <a:gd name="T92" fmla="*/ 2147483647 w 1442"/>
                <a:gd name="T93" fmla="*/ 2147483647 h 1443"/>
                <a:gd name="T94" fmla="*/ 2147483647 w 1442"/>
                <a:gd name="T95" fmla="*/ 2147483647 h 1443"/>
                <a:gd name="T96" fmla="*/ 2147483647 w 1442"/>
                <a:gd name="T97" fmla="*/ 2147483647 h 1443"/>
                <a:gd name="T98" fmla="*/ 2147483647 w 1442"/>
                <a:gd name="T99" fmla="*/ 2147483647 h 1443"/>
                <a:gd name="T100" fmla="*/ 2147483647 w 1442"/>
                <a:gd name="T101" fmla="*/ 2147483647 h 1443"/>
                <a:gd name="T102" fmla="*/ 2147483647 w 1442"/>
                <a:gd name="T103" fmla="*/ 2147483647 h 1443"/>
                <a:gd name="T104" fmla="*/ 2147483647 w 1442"/>
                <a:gd name="T105" fmla="*/ 2147483647 h 1443"/>
                <a:gd name="T106" fmla="*/ 2147483647 w 1442"/>
                <a:gd name="T107" fmla="*/ 2147483647 h 144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442"/>
                <a:gd name="T163" fmla="*/ 0 h 1443"/>
                <a:gd name="T164" fmla="*/ 1442 w 1442"/>
                <a:gd name="T165" fmla="*/ 1443 h 144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442" h="1443">
                  <a:moveTo>
                    <a:pt x="1442" y="721"/>
                  </a:moveTo>
                  <a:lnTo>
                    <a:pt x="1440" y="685"/>
                  </a:lnTo>
                  <a:lnTo>
                    <a:pt x="1438" y="647"/>
                  </a:lnTo>
                  <a:lnTo>
                    <a:pt x="1433" y="611"/>
                  </a:lnTo>
                  <a:lnTo>
                    <a:pt x="1427" y="584"/>
                  </a:lnTo>
                  <a:lnTo>
                    <a:pt x="1424" y="568"/>
                  </a:lnTo>
                  <a:lnTo>
                    <a:pt x="1420" y="551"/>
                  </a:lnTo>
                  <a:lnTo>
                    <a:pt x="1414" y="535"/>
                  </a:lnTo>
                  <a:lnTo>
                    <a:pt x="1409" y="519"/>
                  </a:lnTo>
                  <a:lnTo>
                    <a:pt x="1404" y="504"/>
                  </a:lnTo>
                  <a:lnTo>
                    <a:pt x="1398" y="488"/>
                  </a:lnTo>
                  <a:lnTo>
                    <a:pt x="1391" y="472"/>
                  </a:lnTo>
                  <a:lnTo>
                    <a:pt x="1384" y="456"/>
                  </a:lnTo>
                  <a:lnTo>
                    <a:pt x="1371" y="428"/>
                  </a:lnTo>
                  <a:lnTo>
                    <a:pt x="1358" y="401"/>
                  </a:lnTo>
                  <a:lnTo>
                    <a:pt x="1344" y="376"/>
                  </a:lnTo>
                  <a:lnTo>
                    <a:pt x="1328" y="351"/>
                  </a:lnTo>
                  <a:lnTo>
                    <a:pt x="1313" y="325"/>
                  </a:lnTo>
                  <a:lnTo>
                    <a:pt x="1295" y="302"/>
                  </a:lnTo>
                  <a:lnTo>
                    <a:pt x="1279" y="278"/>
                  </a:lnTo>
                  <a:lnTo>
                    <a:pt x="1259" y="255"/>
                  </a:lnTo>
                  <a:lnTo>
                    <a:pt x="1241" y="233"/>
                  </a:lnTo>
                  <a:lnTo>
                    <a:pt x="1221" y="213"/>
                  </a:lnTo>
                  <a:lnTo>
                    <a:pt x="1201" y="191"/>
                  </a:lnTo>
                  <a:lnTo>
                    <a:pt x="1179" y="173"/>
                  </a:lnTo>
                  <a:lnTo>
                    <a:pt x="1158" y="153"/>
                  </a:lnTo>
                  <a:lnTo>
                    <a:pt x="1136" y="135"/>
                  </a:lnTo>
                  <a:lnTo>
                    <a:pt x="1114" y="119"/>
                  </a:lnTo>
                  <a:lnTo>
                    <a:pt x="1091" y="103"/>
                  </a:lnTo>
                  <a:lnTo>
                    <a:pt x="1064" y="88"/>
                  </a:lnTo>
                  <a:lnTo>
                    <a:pt x="1033" y="72"/>
                  </a:lnTo>
                  <a:lnTo>
                    <a:pt x="1000" y="58"/>
                  </a:lnTo>
                  <a:lnTo>
                    <a:pt x="968" y="45"/>
                  </a:lnTo>
                  <a:lnTo>
                    <a:pt x="935" y="32"/>
                  </a:lnTo>
                  <a:lnTo>
                    <a:pt x="901" y="23"/>
                  </a:lnTo>
                  <a:lnTo>
                    <a:pt x="866" y="16"/>
                  </a:lnTo>
                  <a:lnTo>
                    <a:pt x="830" y="9"/>
                  </a:lnTo>
                  <a:lnTo>
                    <a:pt x="794" y="5"/>
                  </a:lnTo>
                  <a:lnTo>
                    <a:pt x="758" y="1"/>
                  </a:lnTo>
                  <a:lnTo>
                    <a:pt x="720" y="0"/>
                  </a:lnTo>
                  <a:lnTo>
                    <a:pt x="684" y="1"/>
                  </a:lnTo>
                  <a:lnTo>
                    <a:pt x="646" y="5"/>
                  </a:lnTo>
                  <a:lnTo>
                    <a:pt x="610" y="9"/>
                  </a:lnTo>
                  <a:lnTo>
                    <a:pt x="575" y="16"/>
                  </a:lnTo>
                  <a:lnTo>
                    <a:pt x="541" y="23"/>
                  </a:lnTo>
                  <a:lnTo>
                    <a:pt x="506" y="32"/>
                  </a:lnTo>
                  <a:lnTo>
                    <a:pt x="472" y="45"/>
                  </a:lnTo>
                  <a:lnTo>
                    <a:pt x="439" y="58"/>
                  </a:lnTo>
                  <a:lnTo>
                    <a:pt x="407" y="72"/>
                  </a:lnTo>
                  <a:lnTo>
                    <a:pt x="376" y="88"/>
                  </a:lnTo>
                  <a:lnTo>
                    <a:pt x="345" y="105"/>
                  </a:lnTo>
                  <a:lnTo>
                    <a:pt x="316" y="124"/>
                  </a:lnTo>
                  <a:lnTo>
                    <a:pt x="289" y="144"/>
                  </a:lnTo>
                  <a:lnTo>
                    <a:pt x="262" y="166"/>
                  </a:lnTo>
                  <a:lnTo>
                    <a:pt x="235" y="188"/>
                  </a:lnTo>
                  <a:lnTo>
                    <a:pt x="210" y="211"/>
                  </a:lnTo>
                  <a:lnTo>
                    <a:pt x="186" y="237"/>
                  </a:lnTo>
                  <a:lnTo>
                    <a:pt x="165" y="264"/>
                  </a:lnTo>
                  <a:lnTo>
                    <a:pt x="143" y="291"/>
                  </a:lnTo>
                  <a:lnTo>
                    <a:pt x="123" y="318"/>
                  </a:lnTo>
                  <a:lnTo>
                    <a:pt x="103" y="347"/>
                  </a:lnTo>
                  <a:lnTo>
                    <a:pt x="87" y="378"/>
                  </a:lnTo>
                  <a:lnTo>
                    <a:pt x="70" y="409"/>
                  </a:lnTo>
                  <a:lnTo>
                    <a:pt x="56" y="441"/>
                  </a:lnTo>
                  <a:lnTo>
                    <a:pt x="43" y="474"/>
                  </a:lnTo>
                  <a:lnTo>
                    <a:pt x="31" y="508"/>
                  </a:lnTo>
                  <a:lnTo>
                    <a:pt x="22" y="541"/>
                  </a:lnTo>
                  <a:lnTo>
                    <a:pt x="14" y="577"/>
                  </a:lnTo>
                  <a:lnTo>
                    <a:pt x="7" y="611"/>
                  </a:lnTo>
                  <a:lnTo>
                    <a:pt x="4" y="647"/>
                  </a:lnTo>
                  <a:lnTo>
                    <a:pt x="0" y="685"/>
                  </a:lnTo>
                  <a:lnTo>
                    <a:pt x="0" y="721"/>
                  </a:lnTo>
                  <a:lnTo>
                    <a:pt x="0" y="759"/>
                  </a:lnTo>
                  <a:lnTo>
                    <a:pt x="4" y="796"/>
                  </a:lnTo>
                  <a:lnTo>
                    <a:pt x="7" y="832"/>
                  </a:lnTo>
                  <a:lnTo>
                    <a:pt x="13" y="861"/>
                  </a:lnTo>
                  <a:lnTo>
                    <a:pt x="16" y="875"/>
                  </a:lnTo>
                  <a:lnTo>
                    <a:pt x="22" y="892"/>
                  </a:lnTo>
                  <a:lnTo>
                    <a:pt x="27" y="908"/>
                  </a:lnTo>
                  <a:lnTo>
                    <a:pt x="31" y="924"/>
                  </a:lnTo>
                  <a:lnTo>
                    <a:pt x="38" y="940"/>
                  </a:lnTo>
                  <a:lnTo>
                    <a:pt x="43" y="955"/>
                  </a:lnTo>
                  <a:lnTo>
                    <a:pt x="49" y="971"/>
                  </a:lnTo>
                  <a:lnTo>
                    <a:pt x="56" y="987"/>
                  </a:lnTo>
                  <a:lnTo>
                    <a:pt x="69" y="1015"/>
                  </a:lnTo>
                  <a:lnTo>
                    <a:pt x="83" y="1042"/>
                  </a:lnTo>
                  <a:lnTo>
                    <a:pt x="98" y="1067"/>
                  </a:lnTo>
                  <a:lnTo>
                    <a:pt x="112" y="1094"/>
                  </a:lnTo>
                  <a:lnTo>
                    <a:pt x="128" y="1118"/>
                  </a:lnTo>
                  <a:lnTo>
                    <a:pt x="145" y="1143"/>
                  </a:lnTo>
                  <a:lnTo>
                    <a:pt x="163" y="1165"/>
                  </a:lnTo>
                  <a:lnTo>
                    <a:pt x="181" y="1188"/>
                  </a:lnTo>
                  <a:lnTo>
                    <a:pt x="201" y="1210"/>
                  </a:lnTo>
                  <a:lnTo>
                    <a:pt x="219" y="1232"/>
                  </a:lnTo>
                  <a:lnTo>
                    <a:pt x="240" y="1251"/>
                  </a:lnTo>
                  <a:lnTo>
                    <a:pt x="260" y="1271"/>
                  </a:lnTo>
                  <a:lnTo>
                    <a:pt x="282" y="1289"/>
                  </a:lnTo>
                  <a:lnTo>
                    <a:pt x="304" y="1308"/>
                  </a:lnTo>
                  <a:lnTo>
                    <a:pt x="327" y="1324"/>
                  </a:lnTo>
                  <a:lnTo>
                    <a:pt x="351" y="1340"/>
                  </a:lnTo>
                  <a:lnTo>
                    <a:pt x="376" y="1356"/>
                  </a:lnTo>
                  <a:lnTo>
                    <a:pt x="407" y="1371"/>
                  </a:lnTo>
                  <a:lnTo>
                    <a:pt x="439" y="1385"/>
                  </a:lnTo>
                  <a:lnTo>
                    <a:pt x="472" y="1400"/>
                  </a:lnTo>
                  <a:lnTo>
                    <a:pt x="506" y="1411"/>
                  </a:lnTo>
                  <a:lnTo>
                    <a:pt x="541" y="1420"/>
                  </a:lnTo>
                  <a:lnTo>
                    <a:pt x="575" y="1429"/>
                  </a:lnTo>
                  <a:lnTo>
                    <a:pt x="610" y="1434"/>
                  </a:lnTo>
                  <a:lnTo>
                    <a:pt x="646" y="1440"/>
                  </a:lnTo>
                  <a:lnTo>
                    <a:pt x="684" y="1441"/>
                  </a:lnTo>
                  <a:lnTo>
                    <a:pt x="720" y="1443"/>
                  </a:lnTo>
                  <a:lnTo>
                    <a:pt x="758" y="1441"/>
                  </a:lnTo>
                  <a:lnTo>
                    <a:pt x="794" y="1440"/>
                  </a:lnTo>
                  <a:lnTo>
                    <a:pt x="830" y="1434"/>
                  </a:lnTo>
                  <a:lnTo>
                    <a:pt x="866" y="1429"/>
                  </a:lnTo>
                  <a:lnTo>
                    <a:pt x="901" y="1420"/>
                  </a:lnTo>
                  <a:lnTo>
                    <a:pt x="935" y="1411"/>
                  </a:lnTo>
                  <a:lnTo>
                    <a:pt x="968" y="1400"/>
                  </a:lnTo>
                  <a:lnTo>
                    <a:pt x="1000" y="1385"/>
                  </a:lnTo>
                  <a:lnTo>
                    <a:pt x="1033" y="1371"/>
                  </a:lnTo>
                  <a:lnTo>
                    <a:pt x="1064" y="1356"/>
                  </a:lnTo>
                  <a:lnTo>
                    <a:pt x="1094" y="1338"/>
                  </a:lnTo>
                  <a:lnTo>
                    <a:pt x="1123" y="1320"/>
                  </a:lnTo>
                  <a:lnTo>
                    <a:pt x="1152" y="1300"/>
                  </a:lnTo>
                  <a:lnTo>
                    <a:pt x="1179" y="1279"/>
                  </a:lnTo>
                  <a:lnTo>
                    <a:pt x="1205" y="1255"/>
                  </a:lnTo>
                  <a:lnTo>
                    <a:pt x="1230" y="1232"/>
                  </a:lnTo>
                  <a:lnTo>
                    <a:pt x="1253" y="1206"/>
                  </a:lnTo>
                  <a:lnTo>
                    <a:pt x="1277" y="1181"/>
                  </a:lnTo>
                  <a:lnTo>
                    <a:pt x="1299" y="1154"/>
                  </a:lnTo>
                  <a:lnTo>
                    <a:pt x="1319" y="1125"/>
                  </a:lnTo>
                  <a:lnTo>
                    <a:pt x="1337" y="1096"/>
                  </a:lnTo>
                  <a:lnTo>
                    <a:pt x="1355" y="1065"/>
                  </a:lnTo>
                  <a:lnTo>
                    <a:pt x="1371" y="1034"/>
                  </a:lnTo>
                  <a:lnTo>
                    <a:pt x="1386" y="1002"/>
                  </a:lnTo>
                  <a:lnTo>
                    <a:pt x="1398" y="969"/>
                  </a:lnTo>
                  <a:lnTo>
                    <a:pt x="1409" y="937"/>
                  </a:lnTo>
                  <a:lnTo>
                    <a:pt x="1418" y="902"/>
                  </a:lnTo>
                  <a:lnTo>
                    <a:pt x="1427" y="866"/>
                  </a:lnTo>
                  <a:lnTo>
                    <a:pt x="1433" y="832"/>
                  </a:lnTo>
                  <a:lnTo>
                    <a:pt x="1438" y="796"/>
                  </a:lnTo>
                  <a:lnTo>
                    <a:pt x="1440" y="759"/>
                  </a:lnTo>
                  <a:lnTo>
                    <a:pt x="1442" y="721"/>
                  </a:lnTo>
                  <a:lnTo>
                    <a:pt x="1433" y="721"/>
                  </a:lnTo>
                  <a:lnTo>
                    <a:pt x="1431" y="685"/>
                  </a:lnTo>
                  <a:lnTo>
                    <a:pt x="1429" y="649"/>
                  </a:lnTo>
                  <a:lnTo>
                    <a:pt x="1424" y="613"/>
                  </a:lnTo>
                  <a:lnTo>
                    <a:pt x="1418" y="579"/>
                  </a:lnTo>
                  <a:lnTo>
                    <a:pt x="1409" y="544"/>
                  </a:lnTo>
                  <a:lnTo>
                    <a:pt x="1400" y="510"/>
                  </a:lnTo>
                  <a:lnTo>
                    <a:pt x="1389" y="477"/>
                  </a:lnTo>
                  <a:lnTo>
                    <a:pt x="1376" y="445"/>
                  </a:lnTo>
                  <a:lnTo>
                    <a:pt x="1362" y="414"/>
                  </a:lnTo>
                  <a:lnTo>
                    <a:pt x="1346" y="383"/>
                  </a:lnTo>
                  <a:lnTo>
                    <a:pt x="1329" y="352"/>
                  </a:lnTo>
                  <a:lnTo>
                    <a:pt x="1310" y="323"/>
                  </a:lnTo>
                  <a:lnTo>
                    <a:pt x="1291" y="296"/>
                  </a:lnTo>
                  <a:lnTo>
                    <a:pt x="1270" y="269"/>
                  </a:lnTo>
                  <a:lnTo>
                    <a:pt x="1246" y="244"/>
                  </a:lnTo>
                  <a:lnTo>
                    <a:pt x="1223" y="219"/>
                  </a:lnTo>
                  <a:lnTo>
                    <a:pt x="1199" y="195"/>
                  </a:lnTo>
                  <a:lnTo>
                    <a:pt x="1172" y="172"/>
                  </a:lnTo>
                  <a:lnTo>
                    <a:pt x="1147" y="152"/>
                  </a:lnTo>
                  <a:lnTo>
                    <a:pt x="1118" y="132"/>
                  </a:lnTo>
                  <a:lnTo>
                    <a:pt x="1089" y="114"/>
                  </a:lnTo>
                  <a:lnTo>
                    <a:pt x="1060" y="96"/>
                  </a:lnTo>
                  <a:lnTo>
                    <a:pt x="1029" y="79"/>
                  </a:lnTo>
                  <a:lnTo>
                    <a:pt x="997" y="67"/>
                  </a:lnTo>
                  <a:lnTo>
                    <a:pt x="964" y="54"/>
                  </a:lnTo>
                  <a:lnTo>
                    <a:pt x="931" y="41"/>
                  </a:lnTo>
                  <a:lnTo>
                    <a:pt x="899" y="32"/>
                  </a:lnTo>
                  <a:lnTo>
                    <a:pt x="863" y="25"/>
                  </a:lnTo>
                  <a:lnTo>
                    <a:pt x="828" y="18"/>
                  </a:lnTo>
                  <a:lnTo>
                    <a:pt x="792" y="14"/>
                  </a:lnTo>
                  <a:lnTo>
                    <a:pt x="756" y="11"/>
                  </a:lnTo>
                  <a:lnTo>
                    <a:pt x="720" y="11"/>
                  </a:lnTo>
                  <a:lnTo>
                    <a:pt x="684" y="11"/>
                  </a:lnTo>
                  <a:lnTo>
                    <a:pt x="647" y="14"/>
                  </a:lnTo>
                  <a:lnTo>
                    <a:pt x="611" y="18"/>
                  </a:lnTo>
                  <a:lnTo>
                    <a:pt x="577" y="25"/>
                  </a:lnTo>
                  <a:lnTo>
                    <a:pt x="543" y="32"/>
                  </a:lnTo>
                  <a:lnTo>
                    <a:pt x="508" y="41"/>
                  </a:lnTo>
                  <a:lnTo>
                    <a:pt x="476" y="54"/>
                  </a:lnTo>
                  <a:lnTo>
                    <a:pt x="443" y="67"/>
                  </a:lnTo>
                  <a:lnTo>
                    <a:pt x="412" y="79"/>
                  </a:lnTo>
                  <a:lnTo>
                    <a:pt x="382" y="96"/>
                  </a:lnTo>
                  <a:lnTo>
                    <a:pt x="351" y="114"/>
                  </a:lnTo>
                  <a:lnTo>
                    <a:pt x="322" y="132"/>
                  </a:lnTo>
                  <a:lnTo>
                    <a:pt x="295" y="152"/>
                  </a:lnTo>
                  <a:lnTo>
                    <a:pt x="268" y="172"/>
                  </a:lnTo>
                  <a:lnTo>
                    <a:pt x="242" y="195"/>
                  </a:lnTo>
                  <a:lnTo>
                    <a:pt x="217" y="219"/>
                  </a:lnTo>
                  <a:lnTo>
                    <a:pt x="193" y="244"/>
                  </a:lnTo>
                  <a:lnTo>
                    <a:pt x="172" y="269"/>
                  </a:lnTo>
                  <a:lnTo>
                    <a:pt x="150" y="296"/>
                  </a:lnTo>
                  <a:lnTo>
                    <a:pt x="130" y="323"/>
                  </a:lnTo>
                  <a:lnTo>
                    <a:pt x="112" y="352"/>
                  </a:lnTo>
                  <a:lnTo>
                    <a:pt x="94" y="383"/>
                  </a:lnTo>
                  <a:lnTo>
                    <a:pt x="79" y="414"/>
                  </a:lnTo>
                  <a:lnTo>
                    <a:pt x="65" y="445"/>
                  </a:lnTo>
                  <a:lnTo>
                    <a:pt x="52" y="477"/>
                  </a:lnTo>
                  <a:lnTo>
                    <a:pt x="40" y="510"/>
                  </a:lnTo>
                  <a:lnTo>
                    <a:pt x="31" y="544"/>
                  </a:lnTo>
                  <a:lnTo>
                    <a:pt x="23" y="579"/>
                  </a:lnTo>
                  <a:lnTo>
                    <a:pt x="16" y="613"/>
                  </a:lnTo>
                  <a:lnTo>
                    <a:pt x="13" y="649"/>
                  </a:lnTo>
                  <a:lnTo>
                    <a:pt x="9" y="685"/>
                  </a:lnTo>
                  <a:lnTo>
                    <a:pt x="9" y="721"/>
                  </a:lnTo>
                  <a:lnTo>
                    <a:pt x="9" y="758"/>
                  </a:lnTo>
                  <a:lnTo>
                    <a:pt x="13" y="794"/>
                  </a:lnTo>
                  <a:lnTo>
                    <a:pt x="16" y="830"/>
                  </a:lnTo>
                  <a:lnTo>
                    <a:pt x="23" y="864"/>
                  </a:lnTo>
                  <a:lnTo>
                    <a:pt x="31" y="899"/>
                  </a:lnTo>
                  <a:lnTo>
                    <a:pt x="40" y="933"/>
                  </a:lnTo>
                  <a:lnTo>
                    <a:pt x="52" y="966"/>
                  </a:lnTo>
                  <a:lnTo>
                    <a:pt x="65" y="998"/>
                  </a:lnTo>
                  <a:lnTo>
                    <a:pt x="79" y="1031"/>
                  </a:lnTo>
                  <a:lnTo>
                    <a:pt x="94" y="1062"/>
                  </a:lnTo>
                  <a:lnTo>
                    <a:pt x="112" y="1090"/>
                  </a:lnTo>
                  <a:lnTo>
                    <a:pt x="130" y="1119"/>
                  </a:lnTo>
                  <a:lnTo>
                    <a:pt x="150" y="1148"/>
                  </a:lnTo>
                  <a:lnTo>
                    <a:pt x="172" y="1174"/>
                  </a:lnTo>
                  <a:lnTo>
                    <a:pt x="193" y="1201"/>
                  </a:lnTo>
                  <a:lnTo>
                    <a:pt x="217" y="1224"/>
                  </a:lnTo>
                  <a:lnTo>
                    <a:pt x="242" y="1248"/>
                  </a:lnTo>
                  <a:lnTo>
                    <a:pt x="268" y="1271"/>
                  </a:lnTo>
                  <a:lnTo>
                    <a:pt x="295" y="1291"/>
                  </a:lnTo>
                  <a:lnTo>
                    <a:pt x="322" y="1311"/>
                  </a:lnTo>
                  <a:lnTo>
                    <a:pt x="351" y="1331"/>
                  </a:lnTo>
                  <a:lnTo>
                    <a:pt x="382" y="1347"/>
                  </a:lnTo>
                  <a:lnTo>
                    <a:pt x="412" y="1364"/>
                  </a:lnTo>
                  <a:lnTo>
                    <a:pt x="443" y="1378"/>
                  </a:lnTo>
                  <a:lnTo>
                    <a:pt x="476" y="1391"/>
                  </a:lnTo>
                  <a:lnTo>
                    <a:pt x="508" y="1402"/>
                  </a:lnTo>
                  <a:lnTo>
                    <a:pt x="543" y="1411"/>
                  </a:lnTo>
                  <a:lnTo>
                    <a:pt x="577" y="1420"/>
                  </a:lnTo>
                  <a:lnTo>
                    <a:pt x="611" y="1425"/>
                  </a:lnTo>
                  <a:lnTo>
                    <a:pt x="647" y="1431"/>
                  </a:lnTo>
                  <a:lnTo>
                    <a:pt x="684" y="1432"/>
                  </a:lnTo>
                  <a:lnTo>
                    <a:pt x="720" y="1434"/>
                  </a:lnTo>
                  <a:lnTo>
                    <a:pt x="756" y="1432"/>
                  </a:lnTo>
                  <a:lnTo>
                    <a:pt x="792" y="1431"/>
                  </a:lnTo>
                  <a:lnTo>
                    <a:pt x="828" y="1425"/>
                  </a:lnTo>
                  <a:lnTo>
                    <a:pt x="863" y="1420"/>
                  </a:lnTo>
                  <a:lnTo>
                    <a:pt x="899" y="1411"/>
                  </a:lnTo>
                  <a:lnTo>
                    <a:pt x="931" y="1402"/>
                  </a:lnTo>
                  <a:lnTo>
                    <a:pt x="964" y="1391"/>
                  </a:lnTo>
                  <a:lnTo>
                    <a:pt x="997" y="1378"/>
                  </a:lnTo>
                  <a:lnTo>
                    <a:pt x="1029" y="1364"/>
                  </a:lnTo>
                  <a:lnTo>
                    <a:pt x="1060" y="1347"/>
                  </a:lnTo>
                  <a:lnTo>
                    <a:pt x="1089" y="1331"/>
                  </a:lnTo>
                  <a:lnTo>
                    <a:pt x="1118" y="1311"/>
                  </a:lnTo>
                  <a:lnTo>
                    <a:pt x="1147" y="1291"/>
                  </a:lnTo>
                  <a:lnTo>
                    <a:pt x="1172" y="1271"/>
                  </a:lnTo>
                  <a:lnTo>
                    <a:pt x="1199" y="1248"/>
                  </a:lnTo>
                  <a:lnTo>
                    <a:pt x="1223" y="1224"/>
                  </a:lnTo>
                  <a:lnTo>
                    <a:pt x="1246" y="1201"/>
                  </a:lnTo>
                  <a:lnTo>
                    <a:pt x="1270" y="1174"/>
                  </a:lnTo>
                  <a:lnTo>
                    <a:pt x="1291" y="1148"/>
                  </a:lnTo>
                  <a:lnTo>
                    <a:pt x="1310" y="1119"/>
                  </a:lnTo>
                  <a:lnTo>
                    <a:pt x="1329" y="1090"/>
                  </a:lnTo>
                  <a:lnTo>
                    <a:pt x="1346" y="1062"/>
                  </a:lnTo>
                  <a:lnTo>
                    <a:pt x="1362" y="1031"/>
                  </a:lnTo>
                  <a:lnTo>
                    <a:pt x="1376" y="998"/>
                  </a:lnTo>
                  <a:lnTo>
                    <a:pt x="1389" y="966"/>
                  </a:lnTo>
                  <a:lnTo>
                    <a:pt x="1400" y="933"/>
                  </a:lnTo>
                  <a:lnTo>
                    <a:pt x="1409" y="899"/>
                  </a:lnTo>
                  <a:lnTo>
                    <a:pt x="1418" y="864"/>
                  </a:lnTo>
                  <a:lnTo>
                    <a:pt x="1424" y="830"/>
                  </a:lnTo>
                  <a:lnTo>
                    <a:pt x="1429" y="794"/>
                  </a:lnTo>
                  <a:lnTo>
                    <a:pt x="1431" y="758"/>
                  </a:lnTo>
                  <a:lnTo>
                    <a:pt x="1433" y="721"/>
                  </a:lnTo>
                  <a:lnTo>
                    <a:pt x="1442" y="721"/>
                  </a:lnTo>
                  <a:close/>
                </a:path>
              </a:pathLst>
            </a:custGeom>
            <a:solidFill>
              <a:srgbClr val="65C1FF"/>
            </a:solidFill>
            <a:ln w="9525">
              <a:noFill/>
              <a:round/>
              <a:headEnd/>
              <a:tailEnd/>
            </a:ln>
          </p:spPr>
          <p:txBody>
            <a:bodyPr/>
            <a:lstStyle/>
            <a:p>
              <a:endParaRPr lang="en-US"/>
            </a:p>
          </p:txBody>
        </p:sp>
        <p:sp>
          <p:nvSpPr>
            <p:cNvPr id="55331" name="Freeform 36"/>
            <p:cNvSpPr>
              <a:spLocks/>
            </p:cNvSpPr>
            <p:nvPr/>
          </p:nvSpPr>
          <p:spPr bwMode="auto">
            <a:xfrm>
              <a:off x="3021189" y="1989150"/>
              <a:ext cx="2020711" cy="2274888"/>
            </a:xfrm>
            <a:custGeom>
              <a:avLst/>
              <a:gdLst>
                <a:gd name="T0" fmla="*/ 2147483647 w 1432"/>
                <a:gd name="T1" fmla="*/ 2147483647 h 1433"/>
                <a:gd name="T2" fmla="*/ 2147483647 w 1432"/>
                <a:gd name="T3" fmla="*/ 2147483647 h 1433"/>
                <a:gd name="T4" fmla="*/ 2147483647 w 1432"/>
                <a:gd name="T5" fmla="*/ 2147483647 h 1433"/>
                <a:gd name="T6" fmla="*/ 2147483647 w 1432"/>
                <a:gd name="T7" fmla="*/ 2147483647 h 1433"/>
                <a:gd name="T8" fmla="*/ 2147483647 w 1432"/>
                <a:gd name="T9" fmla="*/ 2147483647 h 1433"/>
                <a:gd name="T10" fmla="*/ 2147483647 w 1432"/>
                <a:gd name="T11" fmla="*/ 2147483647 h 1433"/>
                <a:gd name="T12" fmla="*/ 2147483647 w 1432"/>
                <a:gd name="T13" fmla="*/ 2147483647 h 1433"/>
                <a:gd name="T14" fmla="*/ 2147483647 w 1432"/>
                <a:gd name="T15" fmla="*/ 2147483647 h 1433"/>
                <a:gd name="T16" fmla="*/ 2147483647 w 1432"/>
                <a:gd name="T17" fmla="*/ 2147483647 h 1433"/>
                <a:gd name="T18" fmla="*/ 2147483647 w 1432"/>
                <a:gd name="T19" fmla="*/ 2147483647 h 1433"/>
                <a:gd name="T20" fmla="*/ 2147483647 w 1432"/>
                <a:gd name="T21" fmla="*/ 2147483647 h 1433"/>
                <a:gd name="T22" fmla="*/ 2147483647 w 1432"/>
                <a:gd name="T23" fmla="*/ 2147483647 h 1433"/>
                <a:gd name="T24" fmla="*/ 2147483647 w 1432"/>
                <a:gd name="T25" fmla="*/ 2147483647 h 1433"/>
                <a:gd name="T26" fmla="*/ 0 w 1432"/>
                <a:gd name="T27" fmla="*/ 2147483647 h 1433"/>
                <a:gd name="T28" fmla="*/ 2147483647 w 1432"/>
                <a:gd name="T29" fmla="*/ 2147483647 h 1433"/>
                <a:gd name="T30" fmla="*/ 2147483647 w 1432"/>
                <a:gd name="T31" fmla="*/ 2147483647 h 1433"/>
                <a:gd name="T32" fmla="*/ 2147483647 w 1432"/>
                <a:gd name="T33" fmla="*/ 2147483647 h 1433"/>
                <a:gd name="T34" fmla="*/ 2147483647 w 1432"/>
                <a:gd name="T35" fmla="*/ 2147483647 h 1433"/>
                <a:gd name="T36" fmla="*/ 2147483647 w 1432"/>
                <a:gd name="T37" fmla="*/ 2147483647 h 1433"/>
                <a:gd name="T38" fmla="*/ 2147483647 w 1432"/>
                <a:gd name="T39" fmla="*/ 2147483647 h 1433"/>
                <a:gd name="T40" fmla="*/ 2147483647 w 1432"/>
                <a:gd name="T41" fmla="*/ 2147483647 h 1433"/>
                <a:gd name="T42" fmla="*/ 2147483647 w 1432"/>
                <a:gd name="T43" fmla="*/ 2147483647 h 1433"/>
                <a:gd name="T44" fmla="*/ 2147483647 w 1432"/>
                <a:gd name="T45" fmla="*/ 2147483647 h 1433"/>
                <a:gd name="T46" fmla="*/ 2147483647 w 1432"/>
                <a:gd name="T47" fmla="*/ 2147483647 h 1433"/>
                <a:gd name="T48" fmla="*/ 2147483647 w 1432"/>
                <a:gd name="T49" fmla="*/ 2147483647 h 1433"/>
                <a:gd name="T50" fmla="*/ 2147483647 w 1432"/>
                <a:gd name="T51" fmla="*/ 2147483647 h 1433"/>
                <a:gd name="T52" fmla="*/ 2147483647 w 1432"/>
                <a:gd name="T53" fmla="*/ 2147483647 h 1433"/>
                <a:gd name="T54" fmla="*/ 2147483647 w 1432"/>
                <a:gd name="T55" fmla="*/ 2147483647 h 1433"/>
                <a:gd name="T56" fmla="*/ 2147483647 w 1432"/>
                <a:gd name="T57" fmla="*/ 2147483647 h 1433"/>
                <a:gd name="T58" fmla="*/ 2147483647 w 1432"/>
                <a:gd name="T59" fmla="*/ 2147483647 h 1433"/>
                <a:gd name="T60" fmla="*/ 2147483647 w 1432"/>
                <a:gd name="T61" fmla="*/ 2147483647 h 1433"/>
                <a:gd name="T62" fmla="*/ 2147483647 w 1432"/>
                <a:gd name="T63" fmla="*/ 2147483647 h 1433"/>
                <a:gd name="T64" fmla="*/ 2147483647 w 1432"/>
                <a:gd name="T65" fmla="*/ 2147483647 h 1433"/>
                <a:gd name="T66" fmla="*/ 2147483647 w 1432"/>
                <a:gd name="T67" fmla="*/ 2147483647 h 1433"/>
                <a:gd name="T68" fmla="*/ 2147483647 w 1432"/>
                <a:gd name="T69" fmla="*/ 2147483647 h 1433"/>
                <a:gd name="T70" fmla="*/ 2147483647 w 1432"/>
                <a:gd name="T71" fmla="*/ 2147483647 h 1433"/>
                <a:gd name="T72" fmla="*/ 2147483647 w 1432"/>
                <a:gd name="T73" fmla="*/ 2147483647 h 1433"/>
                <a:gd name="T74" fmla="*/ 2147483647 w 1432"/>
                <a:gd name="T75" fmla="*/ 2147483647 h 1433"/>
                <a:gd name="T76" fmla="*/ 2147483647 w 1432"/>
                <a:gd name="T77" fmla="*/ 2147483647 h 1433"/>
                <a:gd name="T78" fmla="*/ 2147483647 w 1432"/>
                <a:gd name="T79" fmla="*/ 2147483647 h 1433"/>
                <a:gd name="T80" fmla="*/ 2147483647 w 1432"/>
                <a:gd name="T81" fmla="*/ 2147483647 h 1433"/>
                <a:gd name="T82" fmla="*/ 2147483647 w 1432"/>
                <a:gd name="T83" fmla="*/ 2147483647 h 1433"/>
                <a:gd name="T84" fmla="*/ 2147483647 w 1432"/>
                <a:gd name="T85" fmla="*/ 2147483647 h 1433"/>
                <a:gd name="T86" fmla="*/ 2147483647 w 1432"/>
                <a:gd name="T87" fmla="*/ 2147483647 h 1433"/>
                <a:gd name="T88" fmla="*/ 2147483647 w 1432"/>
                <a:gd name="T89" fmla="*/ 2147483647 h 1433"/>
                <a:gd name="T90" fmla="*/ 2147483647 w 1432"/>
                <a:gd name="T91" fmla="*/ 2147483647 h 1433"/>
                <a:gd name="T92" fmla="*/ 2147483647 w 1432"/>
                <a:gd name="T93" fmla="*/ 2147483647 h 1433"/>
                <a:gd name="T94" fmla="*/ 2147483647 w 1432"/>
                <a:gd name="T95" fmla="*/ 2147483647 h 1433"/>
                <a:gd name="T96" fmla="*/ 2147483647 w 1432"/>
                <a:gd name="T97" fmla="*/ 2147483647 h 1433"/>
                <a:gd name="T98" fmla="*/ 2147483647 w 1432"/>
                <a:gd name="T99" fmla="*/ 2147483647 h 1433"/>
                <a:gd name="T100" fmla="*/ 2147483647 w 1432"/>
                <a:gd name="T101" fmla="*/ 2147483647 h 1433"/>
                <a:gd name="T102" fmla="*/ 2147483647 w 1432"/>
                <a:gd name="T103" fmla="*/ 2147483647 h 1433"/>
                <a:gd name="T104" fmla="*/ 2147483647 w 1432"/>
                <a:gd name="T105" fmla="*/ 2147483647 h 143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432"/>
                <a:gd name="T160" fmla="*/ 0 h 1433"/>
                <a:gd name="T161" fmla="*/ 1432 w 1432"/>
                <a:gd name="T162" fmla="*/ 1433 h 143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432" h="1433">
                  <a:moveTo>
                    <a:pt x="1432" y="716"/>
                  </a:moveTo>
                  <a:lnTo>
                    <a:pt x="1432" y="680"/>
                  </a:lnTo>
                  <a:lnTo>
                    <a:pt x="1429" y="644"/>
                  </a:lnTo>
                  <a:lnTo>
                    <a:pt x="1425" y="608"/>
                  </a:lnTo>
                  <a:lnTo>
                    <a:pt x="1418" y="572"/>
                  </a:lnTo>
                  <a:lnTo>
                    <a:pt x="1410" y="537"/>
                  </a:lnTo>
                  <a:lnTo>
                    <a:pt x="1400" y="503"/>
                  </a:lnTo>
                  <a:lnTo>
                    <a:pt x="1394" y="485"/>
                  </a:lnTo>
                  <a:lnTo>
                    <a:pt x="1392" y="479"/>
                  </a:lnTo>
                  <a:lnTo>
                    <a:pt x="1391" y="476"/>
                  </a:lnTo>
                  <a:lnTo>
                    <a:pt x="1389" y="472"/>
                  </a:lnTo>
                  <a:lnTo>
                    <a:pt x="1387" y="469"/>
                  </a:lnTo>
                  <a:lnTo>
                    <a:pt x="1385" y="463"/>
                  </a:lnTo>
                  <a:lnTo>
                    <a:pt x="1383" y="460"/>
                  </a:lnTo>
                  <a:lnTo>
                    <a:pt x="1382" y="456"/>
                  </a:lnTo>
                  <a:lnTo>
                    <a:pt x="1380" y="451"/>
                  </a:lnTo>
                  <a:lnTo>
                    <a:pt x="1360" y="409"/>
                  </a:lnTo>
                  <a:lnTo>
                    <a:pt x="1338" y="369"/>
                  </a:lnTo>
                  <a:lnTo>
                    <a:pt x="1315" y="329"/>
                  </a:lnTo>
                  <a:lnTo>
                    <a:pt x="1289" y="291"/>
                  </a:lnTo>
                  <a:lnTo>
                    <a:pt x="1260" y="257"/>
                  </a:lnTo>
                  <a:lnTo>
                    <a:pt x="1231" y="223"/>
                  </a:lnTo>
                  <a:lnTo>
                    <a:pt x="1201" y="192"/>
                  </a:lnTo>
                  <a:lnTo>
                    <a:pt x="1168" y="161"/>
                  </a:lnTo>
                  <a:lnTo>
                    <a:pt x="1145" y="143"/>
                  </a:lnTo>
                  <a:lnTo>
                    <a:pt x="1117" y="123"/>
                  </a:lnTo>
                  <a:lnTo>
                    <a:pt x="1088" y="103"/>
                  </a:lnTo>
                  <a:lnTo>
                    <a:pt x="1058" y="87"/>
                  </a:lnTo>
                  <a:lnTo>
                    <a:pt x="1027" y="71"/>
                  </a:lnTo>
                  <a:lnTo>
                    <a:pt x="994" y="56"/>
                  </a:lnTo>
                  <a:lnTo>
                    <a:pt x="962" y="44"/>
                  </a:lnTo>
                  <a:lnTo>
                    <a:pt x="929" y="33"/>
                  </a:lnTo>
                  <a:lnTo>
                    <a:pt x="895" y="24"/>
                  </a:lnTo>
                  <a:lnTo>
                    <a:pt x="861" y="15"/>
                  </a:lnTo>
                  <a:lnTo>
                    <a:pt x="826" y="9"/>
                  </a:lnTo>
                  <a:lnTo>
                    <a:pt x="790" y="4"/>
                  </a:lnTo>
                  <a:lnTo>
                    <a:pt x="754" y="2"/>
                  </a:lnTo>
                  <a:lnTo>
                    <a:pt x="716" y="0"/>
                  </a:lnTo>
                  <a:lnTo>
                    <a:pt x="680" y="2"/>
                  </a:lnTo>
                  <a:lnTo>
                    <a:pt x="643" y="4"/>
                  </a:lnTo>
                  <a:lnTo>
                    <a:pt x="607" y="9"/>
                  </a:lnTo>
                  <a:lnTo>
                    <a:pt x="571" y="15"/>
                  </a:lnTo>
                  <a:lnTo>
                    <a:pt x="537" y="24"/>
                  </a:lnTo>
                  <a:lnTo>
                    <a:pt x="502" y="33"/>
                  </a:lnTo>
                  <a:lnTo>
                    <a:pt x="470" y="44"/>
                  </a:lnTo>
                  <a:lnTo>
                    <a:pt x="437" y="56"/>
                  </a:lnTo>
                  <a:lnTo>
                    <a:pt x="405" y="71"/>
                  </a:lnTo>
                  <a:lnTo>
                    <a:pt x="374" y="87"/>
                  </a:lnTo>
                  <a:lnTo>
                    <a:pt x="345" y="103"/>
                  </a:lnTo>
                  <a:lnTo>
                    <a:pt x="316" y="123"/>
                  </a:lnTo>
                  <a:lnTo>
                    <a:pt x="287" y="143"/>
                  </a:lnTo>
                  <a:lnTo>
                    <a:pt x="260" y="163"/>
                  </a:lnTo>
                  <a:lnTo>
                    <a:pt x="235" y="186"/>
                  </a:lnTo>
                  <a:lnTo>
                    <a:pt x="209" y="210"/>
                  </a:lnTo>
                  <a:lnTo>
                    <a:pt x="186" y="235"/>
                  </a:lnTo>
                  <a:lnTo>
                    <a:pt x="164" y="261"/>
                  </a:lnTo>
                  <a:lnTo>
                    <a:pt x="142" y="288"/>
                  </a:lnTo>
                  <a:lnTo>
                    <a:pt x="123" y="317"/>
                  </a:lnTo>
                  <a:lnTo>
                    <a:pt x="103" y="346"/>
                  </a:lnTo>
                  <a:lnTo>
                    <a:pt x="86" y="375"/>
                  </a:lnTo>
                  <a:lnTo>
                    <a:pt x="70" y="405"/>
                  </a:lnTo>
                  <a:lnTo>
                    <a:pt x="56" y="438"/>
                  </a:lnTo>
                  <a:lnTo>
                    <a:pt x="43" y="470"/>
                  </a:lnTo>
                  <a:lnTo>
                    <a:pt x="32" y="503"/>
                  </a:lnTo>
                  <a:lnTo>
                    <a:pt x="23" y="537"/>
                  </a:lnTo>
                  <a:lnTo>
                    <a:pt x="14" y="572"/>
                  </a:lnTo>
                  <a:lnTo>
                    <a:pt x="9" y="608"/>
                  </a:lnTo>
                  <a:lnTo>
                    <a:pt x="3" y="644"/>
                  </a:lnTo>
                  <a:lnTo>
                    <a:pt x="1" y="680"/>
                  </a:lnTo>
                  <a:lnTo>
                    <a:pt x="0" y="716"/>
                  </a:lnTo>
                  <a:lnTo>
                    <a:pt x="1" y="753"/>
                  </a:lnTo>
                  <a:lnTo>
                    <a:pt x="3" y="791"/>
                  </a:lnTo>
                  <a:lnTo>
                    <a:pt x="9" y="825"/>
                  </a:lnTo>
                  <a:lnTo>
                    <a:pt x="14" y="861"/>
                  </a:lnTo>
                  <a:lnTo>
                    <a:pt x="23" y="896"/>
                  </a:lnTo>
                  <a:lnTo>
                    <a:pt x="32" y="930"/>
                  </a:lnTo>
                  <a:lnTo>
                    <a:pt x="38" y="948"/>
                  </a:lnTo>
                  <a:lnTo>
                    <a:pt x="39" y="953"/>
                  </a:lnTo>
                  <a:lnTo>
                    <a:pt x="41" y="957"/>
                  </a:lnTo>
                  <a:lnTo>
                    <a:pt x="43" y="961"/>
                  </a:lnTo>
                  <a:lnTo>
                    <a:pt x="45" y="966"/>
                  </a:lnTo>
                  <a:lnTo>
                    <a:pt x="47" y="970"/>
                  </a:lnTo>
                  <a:lnTo>
                    <a:pt x="48" y="973"/>
                  </a:lnTo>
                  <a:lnTo>
                    <a:pt x="50" y="979"/>
                  </a:lnTo>
                  <a:lnTo>
                    <a:pt x="52" y="982"/>
                  </a:lnTo>
                  <a:lnTo>
                    <a:pt x="72" y="1024"/>
                  </a:lnTo>
                  <a:lnTo>
                    <a:pt x="94" y="1066"/>
                  </a:lnTo>
                  <a:lnTo>
                    <a:pt x="119" y="1104"/>
                  </a:lnTo>
                  <a:lnTo>
                    <a:pt x="144" y="1142"/>
                  </a:lnTo>
                  <a:lnTo>
                    <a:pt x="171" y="1176"/>
                  </a:lnTo>
                  <a:lnTo>
                    <a:pt x="200" y="1210"/>
                  </a:lnTo>
                  <a:lnTo>
                    <a:pt x="231" y="1243"/>
                  </a:lnTo>
                  <a:lnTo>
                    <a:pt x="264" y="1272"/>
                  </a:lnTo>
                  <a:lnTo>
                    <a:pt x="287" y="1290"/>
                  </a:lnTo>
                  <a:lnTo>
                    <a:pt x="316" y="1310"/>
                  </a:lnTo>
                  <a:lnTo>
                    <a:pt x="345" y="1330"/>
                  </a:lnTo>
                  <a:lnTo>
                    <a:pt x="374" y="1346"/>
                  </a:lnTo>
                  <a:lnTo>
                    <a:pt x="405" y="1362"/>
                  </a:lnTo>
                  <a:lnTo>
                    <a:pt x="437" y="1377"/>
                  </a:lnTo>
                  <a:lnTo>
                    <a:pt x="470" y="1389"/>
                  </a:lnTo>
                  <a:lnTo>
                    <a:pt x="502" y="1400"/>
                  </a:lnTo>
                  <a:lnTo>
                    <a:pt x="537" y="1411"/>
                  </a:lnTo>
                  <a:lnTo>
                    <a:pt x="571" y="1418"/>
                  </a:lnTo>
                  <a:lnTo>
                    <a:pt x="607" y="1426"/>
                  </a:lnTo>
                  <a:lnTo>
                    <a:pt x="643" y="1429"/>
                  </a:lnTo>
                  <a:lnTo>
                    <a:pt x="680" y="1433"/>
                  </a:lnTo>
                  <a:lnTo>
                    <a:pt x="716" y="1433"/>
                  </a:lnTo>
                  <a:lnTo>
                    <a:pt x="754" y="1433"/>
                  </a:lnTo>
                  <a:lnTo>
                    <a:pt x="790" y="1429"/>
                  </a:lnTo>
                  <a:lnTo>
                    <a:pt x="826" y="1426"/>
                  </a:lnTo>
                  <a:lnTo>
                    <a:pt x="861" y="1418"/>
                  </a:lnTo>
                  <a:lnTo>
                    <a:pt x="895" y="1411"/>
                  </a:lnTo>
                  <a:lnTo>
                    <a:pt x="929" y="1400"/>
                  </a:lnTo>
                  <a:lnTo>
                    <a:pt x="962" y="1389"/>
                  </a:lnTo>
                  <a:lnTo>
                    <a:pt x="994" y="1377"/>
                  </a:lnTo>
                  <a:lnTo>
                    <a:pt x="1027" y="1362"/>
                  </a:lnTo>
                  <a:lnTo>
                    <a:pt x="1058" y="1346"/>
                  </a:lnTo>
                  <a:lnTo>
                    <a:pt x="1088" y="1330"/>
                  </a:lnTo>
                  <a:lnTo>
                    <a:pt x="1117" y="1310"/>
                  </a:lnTo>
                  <a:lnTo>
                    <a:pt x="1145" y="1290"/>
                  </a:lnTo>
                  <a:lnTo>
                    <a:pt x="1172" y="1270"/>
                  </a:lnTo>
                  <a:lnTo>
                    <a:pt x="1197" y="1246"/>
                  </a:lnTo>
                  <a:lnTo>
                    <a:pt x="1222" y="1223"/>
                  </a:lnTo>
                  <a:lnTo>
                    <a:pt x="1246" y="1198"/>
                  </a:lnTo>
                  <a:lnTo>
                    <a:pt x="1269" y="1172"/>
                  </a:lnTo>
                  <a:lnTo>
                    <a:pt x="1291" y="1145"/>
                  </a:lnTo>
                  <a:lnTo>
                    <a:pt x="1311" y="1118"/>
                  </a:lnTo>
                  <a:lnTo>
                    <a:pt x="1329" y="1087"/>
                  </a:lnTo>
                  <a:lnTo>
                    <a:pt x="1345" y="1058"/>
                  </a:lnTo>
                  <a:lnTo>
                    <a:pt x="1362" y="1028"/>
                  </a:lnTo>
                  <a:lnTo>
                    <a:pt x="1376" y="995"/>
                  </a:lnTo>
                  <a:lnTo>
                    <a:pt x="1389" y="962"/>
                  </a:lnTo>
                  <a:lnTo>
                    <a:pt x="1400" y="930"/>
                  </a:lnTo>
                  <a:lnTo>
                    <a:pt x="1410" y="896"/>
                  </a:lnTo>
                  <a:lnTo>
                    <a:pt x="1418" y="861"/>
                  </a:lnTo>
                  <a:lnTo>
                    <a:pt x="1425" y="825"/>
                  </a:lnTo>
                  <a:lnTo>
                    <a:pt x="1429" y="791"/>
                  </a:lnTo>
                  <a:lnTo>
                    <a:pt x="1432" y="753"/>
                  </a:lnTo>
                  <a:lnTo>
                    <a:pt x="1432" y="716"/>
                  </a:lnTo>
                  <a:lnTo>
                    <a:pt x="1423" y="716"/>
                  </a:lnTo>
                  <a:lnTo>
                    <a:pt x="1423" y="680"/>
                  </a:lnTo>
                  <a:lnTo>
                    <a:pt x="1420" y="644"/>
                  </a:lnTo>
                  <a:lnTo>
                    <a:pt x="1416" y="610"/>
                  </a:lnTo>
                  <a:lnTo>
                    <a:pt x="1409" y="574"/>
                  </a:lnTo>
                  <a:lnTo>
                    <a:pt x="1401" y="539"/>
                  </a:lnTo>
                  <a:lnTo>
                    <a:pt x="1392" y="507"/>
                  </a:lnTo>
                  <a:lnTo>
                    <a:pt x="1380" y="474"/>
                  </a:lnTo>
                  <a:lnTo>
                    <a:pt x="1367" y="441"/>
                  </a:lnTo>
                  <a:lnTo>
                    <a:pt x="1354" y="411"/>
                  </a:lnTo>
                  <a:lnTo>
                    <a:pt x="1338" y="380"/>
                  </a:lnTo>
                  <a:lnTo>
                    <a:pt x="1322" y="349"/>
                  </a:lnTo>
                  <a:lnTo>
                    <a:pt x="1302" y="322"/>
                  </a:lnTo>
                  <a:lnTo>
                    <a:pt x="1282" y="293"/>
                  </a:lnTo>
                  <a:lnTo>
                    <a:pt x="1262" y="266"/>
                  </a:lnTo>
                  <a:lnTo>
                    <a:pt x="1240" y="241"/>
                  </a:lnTo>
                  <a:lnTo>
                    <a:pt x="1217" y="217"/>
                  </a:lnTo>
                  <a:lnTo>
                    <a:pt x="1192" y="194"/>
                  </a:lnTo>
                  <a:lnTo>
                    <a:pt x="1166" y="170"/>
                  </a:lnTo>
                  <a:lnTo>
                    <a:pt x="1139" y="150"/>
                  </a:lnTo>
                  <a:lnTo>
                    <a:pt x="1112" y="130"/>
                  </a:lnTo>
                  <a:lnTo>
                    <a:pt x="1083" y="112"/>
                  </a:lnTo>
                  <a:lnTo>
                    <a:pt x="1054" y="94"/>
                  </a:lnTo>
                  <a:lnTo>
                    <a:pt x="1023" y="80"/>
                  </a:lnTo>
                  <a:lnTo>
                    <a:pt x="991" y="65"/>
                  </a:lnTo>
                  <a:lnTo>
                    <a:pt x="960" y="53"/>
                  </a:lnTo>
                  <a:lnTo>
                    <a:pt x="926" y="42"/>
                  </a:lnTo>
                  <a:lnTo>
                    <a:pt x="893" y="33"/>
                  </a:lnTo>
                  <a:lnTo>
                    <a:pt x="859" y="24"/>
                  </a:lnTo>
                  <a:lnTo>
                    <a:pt x="824" y="18"/>
                  </a:lnTo>
                  <a:lnTo>
                    <a:pt x="788" y="13"/>
                  </a:lnTo>
                  <a:lnTo>
                    <a:pt x="752" y="11"/>
                  </a:lnTo>
                  <a:lnTo>
                    <a:pt x="716" y="9"/>
                  </a:lnTo>
                  <a:lnTo>
                    <a:pt x="680" y="11"/>
                  </a:lnTo>
                  <a:lnTo>
                    <a:pt x="643" y="13"/>
                  </a:lnTo>
                  <a:lnTo>
                    <a:pt x="609" y="18"/>
                  </a:lnTo>
                  <a:lnTo>
                    <a:pt x="573" y="24"/>
                  </a:lnTo>
                  <a:lnTo>
                    <a:pt x="540" y="33"/>
                  </a:lnTo>
                  <a:lnTo>
                    <a:pt x="506" y="42"/>
                  </a:lnTo>
                  <a:lnTo>
                    <a:pt x="473" y="53"/>
                  </a:lnTo>
                  <a:lnTo>
                    <a:pt x="441" y="65"/>
                  </a:lnTo>
                  <a:lnTo>
                    <a:pt x="410" y="80"/>
                  </a:lnTo>
                  <a:lnTo>
                    <a:pt x="379" y="94"/>
                  </a:lnTo>
                  <a:lnTo>
                    <a:pt x="350" y="112"/>
                  </a:lnTo>
                  <a:lnTo>
                    <a:pt x="322" y="130"/>
                  </a:lnTo>
                  <a:lnTo>
                    <a:pt x="293" y="150"/>
                  </a:lnTo>
                  <a:lnTo>
                    <a:pt x="267" y="170"/>
                  </a:lnTo>
                  <a:lnTo>
                    <a:pt x="240" y="194"/>
                  </a:lnTo>
                  <a:lnTo>
                    <a:pt x="217" y="217"/>
                  </a:lnTo>
                  <a:lnTo>
                    <a:pt x="193" y="241"/>
                  </a:lnTo>
                  <a:lnTo>
                    <a:pt x="171" y="266"/>
                  </a:lnTo>
                  <a:lnTo>
                    <a:pt x="150" y="293"/>
                  </a:lnTo>
                  <a:lnTo>
                    <a:pt x="130" y="322"/>
                  </a:lnTo>
                  <a:lnTo>
                    <a:pt x="112" y="349"/>
                  </a:lnTo>
                  <a:lnTo>
                    <a:pt x="94" y="380"/>
                  </a:lnTo>
                  <a:lnTo>
                    <a:pt x="79" y="411"/>
                  </a:lnTo>
                  <a:lnTo>
                    <a:pt x="65" y="441"/>
                  </a:lnTo>
                  <a:lnTo>
                    <a:pt x="52" y="474"/>
                  </a:lnTo>
                  <a:lnTo>
                    <a:pt x="41" y="507"/>
                  </a:lnTo>
                  <a:lnTo>
                    <a:pt x="32" y="539"/>
                  </a:lnTo>
                  <a:lnTo>
                    <a:pt x="23" y="574"/>
                  </a:lnTo>
                  <a:lnTo>
                    <a:pt x="18" y="610"/>
                  </a:lnTo>
                  <a:lnTo>
                    <a:pt x="12" y="644"/>
                  </a:lnTo>
                  <a:lnTo>
                    <a:pt x="10" y="680"/>
                  </a:lnTo>
                  <a:lnTo>
                    <a:pt x="9" y="716"/>
                  </a:lnTo>
                  <a:lnTo>
                    <a:pt x="10" y="753"/>
                  </a:lnTo>
                  <a:lnTo>
                    <a:pt x="12" y="789"/>
                  </a:lnTo>
                  <a:lnTo>
                    <a:pt x="18" y="825"/>
                  </a:lnTo>
                  <a:lnTo>
                    <a:pt x="23" y="859"/>
                  </a:lnTo>
                  <a:lnTo>
                    <a:pt x="32" y="894"/>
                  </a:lnTo>
                  <a:lnTo>
                    <a:pt x="41" y="926"/>
                  </a:lnTo>
                  <a:lnTo>
                    <a:pt x="52" y="959"/>
                  </a:lnTo>
                  <a:lnTo>
                    <a:pt x="65" y="991"/>
                  </a:lnTo>
                  <a:lnTo>
                    <a:pt x="79" y="1024"/>
                  </a:lnTo>
                  <a:lnTo>
                    <a:pt x="94" y="1053"/>
                  </a:lnTo>
                  <a:lnTo>
                    <a:pt x="112" y="1084"/>
                  </a:lnTo>
                  <a:lnTo>
                    <a:pt x="130" y="1113"/>
                  </a:lnTo>
                  <a:lnTo>
                    <a:pt x="150" y="1140"/>
                  </a:lnTo>
                  <a:lnTo>
                    <a:pt x="171" y="1167"/>
                  </a:lnTo>
                  <a:lnTo>
                    <a:pt x="193" y="1192"/>
                  </a:lnTo>
                  <a:lnTo>
                    <a:pt x="217" y="1216"/>
                  </a:lnTo>
                  <a:lnTo>
                    <a:pt x="240" y="1239"/>
                  </a:lnTo>
                  <a:lnTo>
                    <a:pt x="267" y="1263"/>
                  </a:lnTo>
                  <a:lnTo>
                    <a:pt x="293" y="1283"/>
                  </a:lnTo>
                  <a:lnTo>
                    <a:pt x="322" y="1303"/>
                  </a:lnTo>
                  <a:lnTo>
                    <a:pt x="350" y="1321"/>
                  </a:lnTo>
                  <a:lnTo>
                    <a:pt x="379" y="1339"/>
                  </a:lnTo>
                  <a:lnTo>
                    <a:pt x="410" y="1353"/>
                  </a:lnTo>
                  <a:lnTo>
                    <a:pt x="441" y="1368"/>
                  </a:lnTo>
                  <a:lnTo>
                    <a:pt x="473" y="1380"/>
                  </a:lnTo>
                  <a:lnTo>
                    <a:pt x="506" y="1391"/>
                  </a:lnTo>
                  <a:lnTo>
                    <a:pt x="540" y="1402"/>
                  </a:lnTo>
                  <a:lnTo>
                    <a:pt x="573" y="1409"/>
                  </a:lnTo>
                  <a:lnTo>
                    <a:pt x="609" y="1415"/>
                  </a:lnTo>
                  <a:lnTo>
                    <a:pt x="643" y="1420"/>
                  </a:lnTo>
                  <a:lnTo>
                    <a:pt x="680" y="1422"/>
                  </a:lnTo>
                  <a:lnTo>
                    <a:pt x="716" y="1424"/>
                  </a:lnTo>
                  <a:lnTo>
                    <a:pt x="752" y="1422"/>
                  </a:lnTo>
                  <a:lnTo>
                    <a:pt x="788" y="1420"/>
                  </a:lnTo>
                  <a:lnTo>
                    <a:pt x="824" y="1415"/>
                  </a:lnTo>
                  <a:lnTo>
                    <a:pt x="859" y="1409"/>
                  </a:lnTo>
                  <a:lnTo>
                    <a:pt x="893" y="1402"/>
                  </a:lnTo>
                  <a:lnTo>
                    <a:pt x="926" y="1391"/>
                  </a:lnTo>
                  <a:lnTo>
                    <a:pt x="960" y="1380"/>
                  </a:lnTo>
                  <a:lnTo>
                    <a:pt x="991" y="1368"/>
                  </a:lnTo>
                  <a:lnTo>
                    <a:pt x="1023" y="1353"/>
                  </a:lnTo>
                  <a:lnTo>
                    <a:pt x="1054" y="1339"/>
                  </a:lnTo>
                  <a:lnTo>
                    <a:pt x="1083" y="1321"/>
                  </a:lnTo>
                  <a:lnTo>
                    <a:pt x="1112" y="1303"/>
                  </a:lnTo>
                  <a:lnTo>
                    <a:pt x="1139" y="1283"/>
                  </a:lnTo>
                  <a:lnTo>
                    <a:pt x="1166" y="1263"/>
                  </a:lnTo>
                  <a:lnTo>
                    <a:pt x="1192" y="1239"/>
                  </a:lnTo>
                  <a:lnTo>
                    <a:pt x="1217" y="1216"/>
                  </a:lnTo>
                  <a:lnTo>
                    <a:pt x="1240" y="1192"/>
                  </a:lnTo>
                  <a:lnTo>
                    <a:pt x="1262" y="1167"/>
                  </a:lnTo>
                  <a:lnTo>
                    <a:pt x="1282" y="1140"/>
                  </a:lnTo>
                  <a:lnTo>
                    <a:pt x="1302" y="1113"/>
                  </a:lnTo>
                  <a:lnTo>
                    <a:pt x="1322" y="1084"/>
                  </a:lnTo>
                  <a:lnTo>
                    <a:pt x="1338" y="1053"/>
                  </a:lnTo>
                  <a:lnTo>
                    <a:pt x="1354" y="1024"/>
                  </a:lnTo>
                  <a:lnTo>
                    <a:pt x="1367" y="991"/>
                  </a:lnTo>
                  <a:lnTo>
                    <a:pt x="1380" y="959"/>
                  </a:lnTo>
                  <a:lnTo>
                    <a:pt x="1392" y="926"/>
                  </a:lnTo>
                  <a:lnTo>
                    <a:pt x="1401" y="894"/>
                  </a:lnTo>
                  <a:lnTo>
                    <a:pt x="1409" y="859"/>
                  </a:lnTo>
                  <a:lnTo>
                    <a:pt x="1416" y="825"/>
                  </a:lnTo>
                  <a:lnTo>
                    <a:pt x="1420" y="789"/>
                  </a:lnTo>
                  <a:lnTo>
                    <a:pt x="1423" y="753"/>
                  </a:lnTo>
                  <a:lnTo>
                    <a:pt x="1423" y="716"/>
                  </a:lnTo>
                  <a:lnTo>
                    <a:pt x="1432" y="716"/>
                  </a:lnTo>
                  <a:close/>
                </a:path>
              </a:pathLst>
            </a:custGeom>
            <a:solidFill>
              <a:srgbClr val="66C1FF"/>
            </a:solidFill>
            <a:ln w="9525">
              <a:noFill/>
              <a:round/>
              <a:headEnd/>
              <a:tailEnd/>
            </a:ln>
          </p:spPr>
          <p:txBody>
            <a:bodyPr/>
            <a:lstStyle/>
            <a:p>
              <a:endParaRPr lang="en-US"/>
            </a:p>
          </p:txBody>
        </p:sp>
        <p:sp>
          <p:nvSpPr>
            <p:cNvPr id="55332" name="Freeform 37"/>
            <p:cNvSpPr>
              <a:spLocks/>
            </p:cNvSpPr>
            <p:nvPr/>
          </p:nvSpPr>
          <p:spPr bwMode="auto">
            <a:xfrm>
              <a:off x="3028245" y="1998679"/>
              <a:ext cx="2009422" cy="2259013"/>
            </a:xfrm>
            <a:custGeom>
              <a:avLst/>
              <a:gdLst>
                <a:gd name="T0" fmla="*/ 2147483647 w 1424"/>
                <a:gd name="T1" fmla="*/ 2147483647 h 1423"/>
                <a:gd name="T2" fmla="*/ 2147483647 w 1424"/>
                <a:gd name="T3" fmla="*/ 2147483647 h 1423"/>
                <a:gd name="T4" fmla="*/ 2147483647 w 1424"/>
                <a:gd name="T5" fmla="*/ 2147483647 h 1423"/>
                <a:gd name="T6" fmla="*/ 2147483647 w 1424"/>
                <a:gd name="T7" fmla="*/ 2147483647 h 1423"/>
                <a:gd name="T8" fmla="*/ 2147483647 w 1424"/>
                <a:gd name="T9" fmla="*/ 2147483647 h 1423"/>
                <a:gd name="T10" fmla="*/ 2147483647 w 1424"/>
                <a:gd name="T11" fmla="*/ 2147483647 h 1423"/>
                <a:gd name="T12" fmla="*/ 2147483647 w 1424"/>
                <a:gd name="T13" fmla="*/ 2147483647 h 1423"/>
                <a:gd name="T14" fmla="*/ 2147483647 w 1424"/>
                <a:gd name="T15" fmla="*/ 2147483647 h 1423"/>
                <a:gd name="T16" fmla="*/ 2147483647 w 1424"/>
                <a:gd name="T17" fmla="*/ 2147483647 h 1423"/>
                <a:gd name="T18" fmla="*/ 2147483647 w 1424"/>
                <a:gd name="T19" fmla="*/ 2147483647 h 1423"/>
                <a:gd name="T20" fmla="*/ 2147483647 w 1424"/>
                <a:gd name="T21" fmla="*/ 2147483647 h 1423"/>
                <a:gd name="T22" fmla="*/ 2147483647 w 1424"/>
                <a:gd name="T23" fmla="*/ 2147483647 h 1423"/>
                <a:gd name="T24" fmla="*/ 0 w 1424"/>
                <a:gd name="T25" fmla="*/ 2147483647 h 1423"/>
                <a:gd name="T26" fmla="*/ 2147483647 w 1424"/>
                <a:gd name="T27" fmla="*/ 2147483647 h 1423"/>
                <a:gd name="T28" fmla="*/ 2147483647 w 1424"/>
                <a:gd name="T29" fmla="*/ 2147483647 h 1423"/>
                <a:gd name="T30" fmla="*/ 2147483647 w 1424"/>
                <a:gd name="T31" fmla="*/ 2147483647 h 1423"/>
                <a:gd name="T32" fmla="*/ 2147483647 w 1424"/>
                <a:gd name="T33" fmla="*/ 2147483647 h 1423"/>
                <a:gd name="T34" fmla="*/ 2147483647 w 1424"/>
                <a:gd name="T35" fmla="*/ 2147483647 h 1423"/>
                <a:gd name="T36" fmla="*/ 2147483647 w 1424"/>
                <a:gd name="T37" fmla="*/ 2147483647 h 1423"/>
                <a:gd name="T38" fmla="*/ 2147483647 w 1424"/>
                <a:gd name="T39" fmla="*/ 2147483647 h 1423"/>
                <a:gd name="T40" fmla="*/ 2147483647 w 1424"/>
                <a:gd name="T41" fmla="*/ 2147483647 h 1423"/>
                <a:gd name="T42" fmla="*/ 2147483647 w 1424"/>
                <a:gd name="T43" fmla="*/ 2147483647 h 1423"/>
                <a:gd name="T44" fmla="*/ 2147483647 w 1424"/>
                <a:gd name="T45" fmla="*/ 2147483647 h 1423"/>
                <a:gd name="T46" fmla="*/ 2147483647 w 1424"/>
                <a:gd name="T47" fmla="*/ 2147483647 h 1423"/>
                <a:gd name="T48" fmla="*/ 2147483647 w 1424"/>
                <a:gd name="T49" fmla="*/ 2147483647 h 1423"/>
                <a:gd name="T50" fmla="*/ 2147483647 w 1424"/>
                <a:gd name="T51" fmla="*/ 2147483647 h 1423"/>
                <a:gd name="T52" fmla="*/ 2147483647 w 1424"/>
                <a:gd name="T53" fmla="*/ 2147483647 h 1423"/>
                <a:gd name="T54" fmla="*/ 2147483647 w 1424"/>
                <a:gd name="T55" fmla="*/ 2147483647 h 1423"/>
                <a:gd name="T56" fmla="*/ 2147483647 w 1424"/>
                <a:gd name="T57" fmla="*/ 2147483647 h 1423"/>
                <a:gd name="T58" fmla="*/ 2147483647 w 1424"/>
                <a:gd name="T59" fmla="*/ 2147483647 h 1423"/>
                <a:gd name="T60" fmla="*/ 2147483647 w 1424"/>
                <a:gd name="T61" fmla="*/ 2147483647 h 1423"/>
                <a:gd name="T62" fmla="*/ 2147483647 w 1424"/>
                <a:gd name="T63" fmla="*/ 2147483647 h 1423"/>
                <a:gd name="T64" fmla="*/ 2147483647 w 1424"/>
                <a:gd name="T65" fmla="*/ 2147483647 h 1423"/>
                <a:gd name="T66" fmla="*/ 2147483647 w 1424"/>
                <a:gd name="T67" fmla="*/ 2147483647 h 1423"/>
                <a:gd name="T68" fmla="*/ 2147483647 w 1424"/>
                <a:gd name="T69" fmla="*/ 2147483647 h 1423"/>
                <a:gd name="T70" fmla="*/ 2147483647 w 1424"/>
                <a:gd name="T71" fmla="*/ 2147483647 h 1423"/>
                <a:gd name="T72" fmla="*/ 2147483647 w 1424"/>
                <a:gd name="T73" fmla="*/ 2147483647 h 1423"/>
                <a:gd name="T74" fmla="*/ 2147483647 w 1424"/>
                <a:gd name="T75" fmla="*/ 2147483647 h 1423"/>
                <a:gd name="T76" fmla="*/ 2147483647 w 1424"/>
                <a:gd name="T77" fmla="*/ 2147483647 h 1423"/>
                <a:gd name="T78" fmla="*/ 2147483647 w 1424"/>
                <a:gd name="T79" fmla="*/ 2147483647 h 1423"/>
                <a:gd name="T80" fmla="*/ 2147483647 w 1424"/>
                <a:gd name="T81" fmla="*/ 2147483647 h 1423"/>
                <a:gd name="T82" fmla="*/ 2147483647 w 1424"/>
                <a:gd name="T83" fmla="*/ 2147483647 h 1423"/>
                <a:gd name="T84" fmla="*/ 2147483647 w 1424"/>
                <a:gd name="T85" fmla="*/ 2147483647 h 1423"/>
                <a:gd name="T86" fmla="*/ 2147483647 w 1424"/>
                <a:gd name="T87" fmla="*/ 2147483647 h 1423"/>
                <a:gd name="T88" fmla="*/ 2147483647 w 1424"/>
                <a:gd name="T89" fmla="*/ 2147483647 h 1423"/>
                <a:gd name="T90" fmla="*/ 2147483647 w 1424"/>
                <a:gd name="T91" fmla="*/ 2147483647 h 1423"/>
                <a:gd name="T92" fmla="*/ 2147483647 w 1424"/>
                <a:gd name="T93" fmla="*/ 2147483647 h 1423"/>
                <a:gd name="T94" fmla="*/ 2147483647 w 1424"/>
                <a:gd name="T95" fmla="*/ 2147483647 h 1423"/>
                <a:gd name="T96" fmla="*/ 2147483647 w 1424"/>
                <a:gd name="T97" fmla="*/ 2147483647 h 1423"/>
                <a:gd name="T98" fmla="*/ 2147483647 w 1424"/>
                <a:gd name="T99" fmla="*/ 2147483647 h 1423"/>
                <a:gd name="T100" fmla="*/ 2147483647 w 1424"/>
                <a:gd name="T101" fmla="*/ 2147483647 h 14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24"/>
                <a:gd name="T154" fmla="*/ 0 h 1423"/>
                <a:gd name="T155" fmla="*/ 1424 w 1424"/>
                <a:gd name="T156" fmla="*/ 1423 h 14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24" h="1423">
                  <a:moveTo>
                    <a:pt x="1424" y="710"/>
                  </a:moveTo>
                  <a:lnTo>
                    <a:pt x="1422" y="674"/>
                  </a:lnTo>
                  <a:lnTo>
                    <a:pt x="1420" y="638"/>
                  </a:lnTo>
                  <a:lnTo>
                    <a:pt x="1415" y="602"/>
                  </a:lnTo>
                  <a:lnTo>
                    <a:pt x="1409" y="568"/>
                  </a:lnTo>
                  <a:lnTo>
                    <a:pt x="1400" y="533"/>
                  </a:lnTo>
                  <a:lnTo>
                    <a:pt x="1391" y="499"/>
                  </a:lnTo>
                  <a:lnTo>
                    <a:pt x="1380" y="466"/>
                  </a:lnTo>
                  <a:lnTo>
                    <a:pt x="1367" y="434"/>
                  </a:lnTo>
                  <a:lnTo>
                    <a:pt x="1353" y="403"/>
                  </a:lnTo>
                  <a:lnTo>
                    <a:pt x="1337" y="372"/>
                  </a:lnTo>
                  <a:lnTo>
                    <a:pt x="1320" y="341"/>
                  </a:lnTo>
                  <a:lnTo>
                    <a:pt x="1301" y="312"/>
                  </a:lnTo>
                  <a:lnTo>
                    <a:pt x="1282" y="285"/>
                  </a:lnTo>
                  <a:lnTo>
                    <a:pt x="1261" y="258"/>
                  </a:lnTo>
                  <a:lnTo>
                    <a:pt x="1237" y="233"/>
                  </a:lnTo>
                  <a:lnTo>
                    <a:pt x="1214" y="208"/>
                  </a:lnTo>
                  <a:lnTo>
                    <a:pt x="1190" y="184"/>
                  </a:lnTo>
                  <a:lnTo>
                    <a:pt x="1163" y="161"/>
                  </a:lnTo>
                  <a:lnTo>
                    <a:pt x="1138" y="141"/>
                  </a:lnTo>
                  <a:lnTo>
                    <a:pt x="1109" y="121"/>
                  </a:lnTo>
                  <a:lnTo>
                    <a:pt x="1080" y="103"/>
                  </a:lnTo>
                  <a:lnTo>
                    <a:pt x="1051" y="85"/>
                  </a:lnTo>
                  <a:lnTo>
                    <a:pt x="1020" y="68"/>
                  </a:lnTo>
                  <a:lnTo>
                    <a:pt x="988" y="56"/>
                  </a:lnTo>
                  <a:lnTo>
                    <a:pt x="955" y="43"/>
                  </a:lnTo>
                  <a:lnTo>
                    <a:pt x="922" y="30"/>
                  </a:lnTo>
                  <a:lnTo>
                    <a:pt x="890" y="21"/>
                  </a:lnTo>
                  <a:lnTo>
                    <a:pt x="854" y="14"/>
                  </a:lnTo>
                  <a:lnTo>
                    <a:pt x="819" y="7"/>
                  </a:lnTo>
                  <a:lnTo>
                    <a:pt x="783" y="3"/>
                  </a:lnTo>
                  <a:lnTo>
                    <a:pt x="747" y="0"/>
                  </a:lnTo>
                  <a:lnTo>
                    <a:pt x="711" y="0"/>
                  </a:lnTo>
                  <a:lnTo>
                    <a:pt x="675" y="0"/>
                  </a:lnTo>
                  <a:lnTo>
                    <a:pt x="638" y="3"/>
                  </a:lnTo>
                  <a:lnTo>
                    <a:pt x="602" y="7"/>
                  </a:lnTo>
                  <a:lnTo>
                    <a:pt x="568" y="14"/>
                  </a:lnTo>
                  <a:lnTo>
                    <a:pt x="534" y="21"/>
                  </a:lnTo>
                  <a:lnTo>
                    <a:pt x="499" y="30"/>
                  </a:lnTo>
                  <a:lnTo>
                    <a:pt x="467" y="43"/>
                  </a:lnTo>
                  <a:lnTo>
                    <a:pt x="434" y="56"/>
                  </a:lnTo>
                  <a:lnTo>
                    <a:pt x="403" y="68"/>
                  </a:lnTo>
                  <a:lnTo>
                    <a:pt x="373" y="85"/>
                  </a:lnTo>
                  <a:lnTo>
                    <a:pt x="342" y="103"/>
                  </a:lnTo>
                  <a:lnTo>
                    <a:pt x="313" y="121"/>
                  </a:lnTo>
                  <a:lnTo>
                    <a:pt x="286" y="141"/>
                  </a:lnTo>
                  <a:lnTo>
                    <a:pt x="259" y="161"/>
                  </a:lnTo>
                  <a:lnTo>
                    <a:pt x="233" y="184"/>
                  </a:lnTo>
                  <a:lnTo>
                    <a:pt x="208" y="208"/>
                  </a:lnTo>
                  <a:lnTo>
                    <a:pt x="184" y="233"/>
                  </a:lnTo>
                  <a:lnTo>
                    <a:pt x="163" y="258"/>
                  </a:lnTo>
                  <a:lnTo>
                    <a:pt x="141" y="285"/>
                  </a:lnTo>
                  <a:lnTo>
                    <a:pt x="121" y="312"/>
                  </a:lnTo>
                  <a:lnTo>
                    <a:pt x="103" y="341"/>
                  </a:lnTo>
                  <a:lnTo>
                    <a:pt x="85" y="372"/>
                  </a:lnTo>
                  <a:lnTo>
                    <a:pt x="70" y="403"/>
                  </a:lnTo>
                  <a:lnTo>
                    <a:pt x="56" y="434"/>
                  </a:lnTo>
                  <a:lnTo>
                    <a:pt x="43" y="466"/>
                  </a:lnTo>
                  <a:lnTo>
                    <a:pt x="31" y="499"/>
                  </a:lnTo>
                  <a:lnTo>
                    <a:pt x="22" y="533"/>
                  </a:lnTo>
                  <a:lnTo>
                    <a:pt x="14" y="568"/>
                  </a:lnTo>
                  <a:lnTo>
                    <a:pt x="7" y="602"/>
                  </a:lnTo>
                  <a:lnTo>
                    <a:pt x="4" y="638"/>
                  </a:lnTo>
                  <a:lnTo>
                    <a:pt x="0" y="674"/>
                  </a:lnTo>
                  <a:lnTo>
                    <a:pt x="0" y="710"/>
                  </a:lnTo>
                  <a:lnTo>
                    <a:pt x="0" y="747"/>
                  </a:lnTo>
                  <a:lnTo>
                    <a:pt x="4" y="783"/>
                  </a:lnTo>
                  <a:lnTo>
                    <a:pt x="7" y="819"/>
                  </a:lnTo>
                  <a:lnTo>
                    <a:pt x="14" y="853"/>
                  </a:lnTo>
                  <a:lnTo>
                    <a:pt x="22" y="888"/>
                  </a:lnTo>
                  <a:lnTo>
                    <a:pt x="31" y="922"/>
                  </a:lnTo>
                  <a:lnTo>
                    <a:pt x="43" y="955"/>
                  </a:lnTo>
                  <a:lnTo>
                    <a:pt x="56" y="987"/>
                  </a:lnTo>
                  <a:lnTo>
                    <a:pt x="70" y="1020"/>
                  </a:lnTo>
                  <a:lnTo>
                    <a:pt x="85" y="1051"/>
                  </a:lnTo>
                  <a:lnTo>
                    <a:pt x="103" y="1079"/>
                  </a:lnTo>
                  <a:lnTo>
                    <a:pt x="121" y="1108"/>
                  </a:lnTo>
                  <a:lnTo>
                    <a:pt x="141" y="1137"/>
                  </a:lnTo>
                  <a:lnTo>
                    <a:pt x="163" y="1163"/>
                  </a:lnTo>
                  <a:lnTo>
                    <a:pt x="184" y="1190"/>
                  </a:lnTo>
                  <a:lnTo>
                    <a:pt x="208" y="1213"/>
                  </a:lnTo>
                  <a:lnTo>
                    <a:pt x="233" y="1237"/>
                  </a:lnTo>
                  <a:lnTo>
                    <a:pt x="259" y="1260"/>
                  </a:lnTo>
                  <a:lnTo>
                    <a:pt x="286" y="1280"/>
                  </a:lnTo>
                  <a:lnTo>
                    <a:pt x="313" y="1300"/>
                  </a:lnTo>
                  <a:lnTo>
                    <a:pt x="342" y="1320"/>
                  </a:lnTo>
                  <a:lnTo>
                    <a:pt x="373" y="1336"/>
                  </a:lnTo>
                  <a:lnTo>
                    <a:pt x="403" y="1353"/>
                  </a:lnTo>
                  <a:lnTo>
                    <a:pt x="434" y="1367"/>
                  </a:lnTo>
                  <a:lnTo>
                    <a:pt x="467" y="1380"/>
                  </a:lnTo>
                  <a:lnTo>
                    <a:pt x="499" y="1391"/>
                  </a:lnTo>
                  <a:lnTo>
                    <a:pt x="534" y="1400"/>
                  </a:lnTo>
                  <a:lnTo>
                    <a:pt x="568" y="1409"/>
                  </a:lnTo>
                  <a:lnTo>
                    <a:pt x="602" y="1414"/>
                  </a:lnTo>
                  <a:lnTo>
                    <a:pt x="638" y="1420"/>
                  </a:lnTo>
                  <a:lnTo>
                    <a:pt x="675" y="1421"/>
                  </a:lnTo>
                  <a:lnTo>
                    <a:pt x="711" y="1423"/>
                  </a:lnTo>
                  <a:lnTo>
                    <a:pt x="747" y="1421"/>
                  </a:lnTo>
                  <a:lnTo>
                    <a:pt x="783" y="1420"/>
                  </a:lnTo>
                  <a:lnTo>
                    <a:pt x="819" y="1414"/>
                  </a:lnTo>
                  <a:lnTo>
                    <a:pt x="854" y="1409"/>
                  </a:lnTo>
                  <a:lnTo>
                    <a:pt x="890" y="1400"/>
                  </a:lnTo>
                  <a:lnTo>
                    <a:pt x="922" y="1391"/>
                  </a:lnTo>
                  <a:lnTo>
                    <a:pt x="955" y="1380"/>
                  </a:lnTo>
                  <a:lnTo>
                    <a:pt x="988" y="1367"/>
                  </a:lnTo>
                  <a:lnTo>
                    <a:pt x="1020" y="1353"/>
                  </a:lnTo>
                  <a:lnTo>
                    <a:pt x="1051" y="1336"/>
                  </a:lnTo>
                  <a:lnTo>
                    <a:pt x="1080" y="1320"/>
                  </a:lnTo>
                  <a:lnTo>
                    <a:pt x="1109" y="1300"/>
                  </a:lnTo>
                  <a:lnTo>
                    <a:pt x="1138" y="1280"/>
                  </a:lnTo>
                  <a:lnTo>
                    <a:pt x="1163" y="1260"/>
                  </a:lnTo>
                  <a:lnTo>
                    <a:pt x="1190" y="1237"/>
                  </a:lnTo>
                  <a:lnTo>
                    <a:pt x="1214" y="1213"/>
                  </a:lnTo>
                  <a:lnTo>
                    <a:pt x="1237" y="1190"/>
                  </a:lnTo>
                  <a:lnTo>
                    <a:pt x="1261" y="1163"/>
                  </a:lnTo>
                  <a:lnTo>
                    <a:pt x="1282" y="1137"/>
                  </a:lnTo>
                  <a:lnTo>
                    <a:pt x="1301" y="1108"/>
                  </a:lnTo>
                  <a:lnTo>
                    <a:pt x="1320" y="1079"/>
                  </a:lnTo>
                  <a:lnTo>
                    <a:pt x="1337" y="1051"/>
                  </a:lnTo>
                  <a:lnTo>
                    <a:pt x="1353" y="1020"/>
                  </a:lnTo>
                  <a:lnTo>
                    <a:pt x="1367" y="987"/>
                  </a:lnTo>
                  <a:lnTo>
                    <a:pt x="1380" y="955"/>
                  </a:lnTo>
                  <a:lnTo>
                    <a:pt x="1391" y="922"/>
                  </a:lnTo>
                  <a:lnTo>
                    <a:pt x="1400" y="888"/>
                  </a:lnTo>
                  <a:lnTo>
                    <a:pt x="1409" y="853"/>
                  </a:lnTo>
                  <a:lnTo>
                    <a:pt x="1415" y="819"/>
                  </a:lnTo>
                  <a:lnTo>
                    <a:pt x="1420" y="783"/>
                  </a:lnTo>
                  <a:lnTo>
                    <a:pt x="1422" y="747"/>
                  </a:lnTo>
                  <a:lnTo>
                    <a:pt x="1424" y="710"/>
                  </a:lnTo>
                  <a:lnTo>
                    <a:pt x="1415" y="710"/>
                  </a:lnTo>
                  <a:lnTo>
                    <a:pt x="1413" y="674"/>
                  </a:lnTo>
                  <a:lnTo>
                    <a:pt x="1411" y="638"/>
                  </a:lnTo>
                  <a:lnTo>
                    <a:pt x="1405" y="604"/>
                  </a:lnTo>
                  <a:lnTo>
                    <a:pt x="1400" y="569"/>
                  </a:lnTo>
                  <a:lnTo>
                    <a:pt x="1391" y="535"/>
                  </a:lnTo>
                  <a:lnTo>
                    <a:pt x="1382" y="502"/>
                  </a:lnTo>
                  <a:lnTo>
                    <a:pt x="1371" y="470"/>
                  </a:lnTo>
                  <a:lnTo>
                    <a:pt x="1358" y="437"/>
                  </a:lnTo>
                  <a:lnTo>
                    <a:pt x="1344" y="407"/>
                  </a:lnTo>
                  <a:lnTo>
                    <a:pt x="1329" y="376"/>
                  </a:lnTo>
                  <a:lnTo>
                    <a:pt x="1311" y="347"/>
                  </a:lnTo>
                  <a:lnTo>
                    <a:pt x="1293" y="318"/>
                  </a:lnTo>
                  <a:lnTo>
                    <a:pt x="1273" y="291"/>
                  </a:lnTo>
                  <a:lnTo>
                    <a:pt x="1254" y="264"/>
                  </a:lnTo>
                  <a:lnTo>
                    <a:pt x="1232" y="238"/>
                  </a:lnTo>
                  <a:lnTo>
                    <a:pt x="1208" y="215"/>
                  </a:lnTo>
                  <a:lnTo>
                    <a:pt x="1183" y="191"/>
                  </a:lnTo>
                  <a:lnTo>
                    <a:pt x="1158" y="168"/>
                  </a:lnTo>
                  <a:lnTo>
                    <a:pt x="1132" y="148"/>
                  </a:lnTo>
                  <a:lnTo>
                    <a:pt x="1103" y="128"/>
                  </a:lnTo>
                  <a:lnTo>
                    <a:pt x="1076" y="110"/>
                  </a:lnTo>
                  <a:lnTo>
                    <a:pt x="1045" y="94"/>
                  </a:lnTo>
                  <a:lnTo>
                    <a:pt x="1017" y="77"/>
                  </a:lnTo>
                  <a:lnTo>
                    <a:pt x="984" y="63"/>
                  </a:lnTo>
                  <a:lnTo>
                    <a:pt x="953" y="50"/>
                  </a:lnTo>
                  <a:lnTo>
                    <a:pt x="921" y="39"/>
                  </a:lnTo>
                  <a:lnTo>
                    <a:pt x="886" y="30"/>
                  </a:lnTo>
                  <a:lnTo>
                    <a:pt x="852" y="23"/>
                  </a:lnTo>
                  <a:lnTo>
                    <a:pt x="818" y="16"/>
                  </a:lnTo>
                  <a:lnTo>
                    <a:pt x="783" y="12"/>
                  </a:lnTo>
                  <a:lnTo>
                    <a:pt x="747" y="9"/>
                  </a:lnTo>
                  <a:lnTo>
                    <a:pt x="711" y="9"/>
                  </a:lnTo>
                  <a:lnTo>
                    <a:pt x="675" y="9"/>
                  </a:lnTo>
                  <a:lnTo>
                    <a:pt x="638" y="12"/>
                  </a:lnTo>
                  <a:lnTo>
                    <a:pt x="604" y="16"/>
                  </a:lnTo>
                  <a:lnTo>
                    <a:pt x="570" y="23"/>
                  </a:lnTo>
                  <a:lnTo>
                    <a:pt x="535" y="30"/>
                  </a:lnTo>
                  <a:lnTo>
                    <a:pt x="503" y="39"/>
                  </a:lnTo>
                  <a:lnTo>
                    <a:pt x="470" y="50"/>
                  </a:lnTo>
                  <a:lnTo>
                    <a:pt x="438" y="63"/>
                  </a:lnTo>
                  <a:lnTo>
                    <a:pt x="407" y="77"/>
                  </a:lnTo>
                  <a:lnTo>
                    <a:pt x="376" y="94"/>
                  </a:lnTo>
                  <a:lnTo>
                    <a:pt x="347" y="110"/>
                  </a:lnTo>
                  <a:lnTo>
                    <a:pt x="318" y="128"/>
                  </a:lnTo>
                  <a:lnTo>
                    <a:pt x="291" y="148"/>
                  </a:lnTo>
                  <a:lnTo>
                    <a:pt x="264" y="168"/>
                  </a:lnTo>
                  <a:lnTo>
                    <a:pt x="239" y="191"/>
                  </a:lnTo>
                  <a:lnTo>
                    <a:pt x="215" y="215"/>
                  </a:lnTo>
                  <a:lnTo>
                    <a:pt x="192" y="238"/>
                  </a:lnTo>
                  <a:lnTo>
                    <a:pt x="170" y="264"/>
                  </a:lnTo>
                  <a:lnTo>
                    <a:pt x="148" y="291"/>
                  </a:lnTo>
                  <a:lnTo>
                    <a:pt x="128" y="318"/>
                  </a:lnTo>
                  <a:lnTo>
                    <a:pt x="110" y="347"/>
                  </a:lnTo>
                  <a:lnTo>
                    <a:pt x="94" y="376"/>
                  </a:lnTo>
                  <a:lnTo>
                    <a:pt x="78" y="407"/>
                  </a:lnTo>
                  <a:lnTo>
                    <a:pt x="63" y="437"/>
                  </a:lnTo>
                  <a:lnTo>
                    <a:pt x="51" y="470"/>
                  </a:lnTo>
                  <a:lnTo>
                    <a:pt x="40" y="502"/>
                  </a:lnTo>
                  <a:lnTo>
                    <a:pt x="31" y="535"/>
                  </a:lnTo>
                  <a:lnTo>
                    <a:pt x="23" y="569"/>
                  </a:lnTo>
                  <a:lnTo>
                    <a:pt x="16" y="604"/>
                  </a:lnTo>
                  <a:lnTo>
                    <a:pt x="13" y="638"/>
                  </a:lnTo>
                  <a:lnTo>
                    <a:pt x="9" y="674"/>
                  </a:lnTo>
                  <a:lnTo>
                    <a:pt x="9" y="710"/>
                  </a:lnTo>
                  <a:lnTo>
                    <a:pt x="9" y="747"/>
                  </a:lnTo>
                  <a:lnTo>
                    <a:pt x="13" y="783"/>
                  </a:lnTo>
                  <a:lnTo>
                    <a:pt x="16" y="817"/>
                  </a:lnTo>
                  <a:lnTo>
                    <a:pt x="23" y="852"/>
                  </a:lnTo>
                  <a:lnTo>
                    <a:pt x="31" y="886"/>
                  </a:lnTo>
                  <a:lnTo>
                    <a:pt x="40" y="920"/>
                  </a:lnTo>
                  <a:lnTo>
                    <a:pt x="51" y="953"/>
                  </a:lnTo>
                  <a:lnTo>
                    <a:pt x="63" y="984"/>
                  </a:lnTo>
                  <a:lnTo>
                    <a:pt x="78" y="1014"/>
                  </a:lnTo>
                  <a:lnTo>
                    <a:pt x="94" y="1045"/>
                  </a:lnTo>
                  <a:lnTo>
                    <a:pt x="110" y="1074"/>
                  </a:lnTo>
                  <a:lnTo>
                    <a:pt x="128" y="1103"/>
                  </a:lnTo>
                  <a:lnTo>
                    <a:pt x="148" y="1130"/>
                  </a:lnTo>
                  <a:lnTo>
                    <a:pt x="170" y="1157"/>
                  </a:lnTo>
                  <a:lnTo>
                    <a:pt x="192" y="1183"/>
                  </a:lnTo>
                  <a:lnTo>
                    <a:pt x="215" y="1208"/>
                  </a:lnTo>
                  <a:lnTo>
                    <a:pt x="239" y="1231"/>
                  </a:lnTo>
                  <a:lnTo>
                    <a:pt x="264" y="1253"/>
                  </a:lnTo>
                  <a:lnTo>
                    <a:pt x="291" y="1273"/>
                  </a:lnTo>
                  <a:lnTo>
                    <a:pt x="318" y="1293"/>
                  </a:lnTo>
                  <a:lnTo>
                    <a:pt x="347" y="1311"/>
                  </a:lnTo>
                  <a:lnTo>
                    <a:pt x="376" y="1329"/>
                  </a:lnTo>
                  <a:lnTo>
                    <a:pt x="407" y="1344"/>
                  </a:lnTo>
                  <a:lnTo>
                    <a:pt x="438" y="1358"/>
                  </a:lnTo>
                  <a:lnTo>
                    <a:pt x="470" y="1371"/>
                  </a:lnTo>
                  <a:lnTo>
                    <a:pt x="503" y="1382"/>
                  </a:lnTo>
                  <a:lnTo>
                    <a:pt x="535" y="1391"/>
                  </a:lnTo>
                  <a:lnTo>
                    <a:pt x="570" y="1400"/>
                  </a:lnTo>
                  <a:lnTo>
                    <a:pt x="604" y="1405"/>
                  </a:lnTo>
                  <a:lnTo>
                    <a:pt x="638" y="1409"/>
                  </a:lnTo>
                  <a:lnTo>
                    <a:pt x="675" y="1412"/>
                  </a:lnTo>
                  <a:lnTo>
                    <a:pt x="711" y="1412"/>
                  </a:lnTo>
                  <a:lnTo>
                    <a:pt x="747" y="1412"/>
                  </a:lnTo>
                  <a:lnTo>
                    <a:pt x="783" y="1409"/>
                  </a:lnTo>
                  <a:lnTo>
                    <a:pt x="818" y="1405"/>
                  </a:lnTo>
                  <a:lnTo>
                    <a:pt x="852" y="1400"/>
                  </a:lnTo>
                  <a:lnTo>
                    <a:pt x="886" y="1391"/>
                  </a:lnTo>
                  <a:lnTo>
                    <a:pt x="921" y="1382"/>
                  </a:lnTo>
                  <a:lnTo>
                    <a:pt x="953" y="1371"/>
                  </a:lnTo>
                  <a:lnTo>
                    <a:pt x="984" y="1358"/>
                  </a:lnTo>
                  <a:lnTo>
                    <a:pt x="1017" y="1344"/>
                  </a:lnTo>
                  <a:lnTo>
                    <a:pt x="1045" y="1329"/>
                  </a:lnTo>
                  <a:lnTo>
                    <a:pt x="1076" y="1311"/>
                  </a:lnTo>
                  <a:lnTo>
                    <a:pt x="1103" y="1293"/>
                  </a:lnTo>
                  <a:lnTo>
                    <a:pt x="1132" y="1273"/>
                  </a:lnTo>
                  <a:lnTo>
                    <a:pt x="1158" y="1253"/>
                  </a:lnTo>
                  <a:lnTo>
                    <a:pt x="1183" y="1231"/>
                  </a:lnTo>
                  <a:lnTo>
                    <a:pt x="1208" y="1208"/>
                  </a:lnTo>
                  <a:lnTo>
                    <a:pt x="1232" y="1183"/>
                  </a:lnTo>
                  <a:lnTo>
                    <a:pt x="1254" y="1157"/>
                  </a:lnTo>
                  <a:lnTo>
                    <a:pt x="1273" y="1130"/>
                  </a:lnTo>
                  <a:lnTo>
                    <a:pt x="1293" y="1103"/>
                  </a:lnTo>
                  <a:lnTo>
                    <a:pt x="1311" y="1074"/>
                  </a:lnTo>
                  <a:lnTo>
                    <a:pt x="1329" y="1045"/>
                  </a:lnTo>
                  <a:lnTo>
                    <a:pt x="1344" y="1014"/>
                  </a:lnTo>
                  <a:lnTo>
                    <a:pt x="1358" y="984"/>
                  </a:lnTo>
                  <a:lnTo>
                    <a:pt x="1371" y="953"/>
                  </a:lnTo>
                  <a:lnTo>
                    <a:pt x="1382" y="920"/>
                  </a:lnTo>
                  <a:lnTo>
                    <a:pt x="1391" y="886"/>
                  </a:lnTo>
                  <a:lnTo>
                    <a:pt x="1400" y="852"/>
                  </a:lnTo>
                  <a:lnTo>
                    <a:pt x="1405" y="817"/>
                  </a:lnTo>
                  <a:lnTo>
                    <a:pt x="1411" y="783"/>
                  </a:lnTo>
                  <a:lnTo>
                    <a:pt x="1413" y="747"/>
                  </a:lnTo>
                  <a:lnTo>
                    <a:pt x="1415" y="710"/>
                  </a:lnTo>
                  <a:lnTo>
                    <a:pt x="1424" y="710"/>
                  </a:lnTo>
                  <a:close/>
                </a:path>
              </a:pathLst>
            </a:custGeom>
            <a:solidFill>
              <a:srgbClr val="67C2FF"/>
            </a:solidFill>
            <a:ln w="9525">
              <a:noFill/>
              <a:round/>
              <a:headEnd/>
              <a:tailEnd/>
            </a:ln>
          </p:spPr>
          <p:txBody>
            <a:bodyPr/>
            <a:lstStyle/>
            <a:p>
              <a:endParaRPr lang="en-US"/>
            </a:p>
          </p:txBody>
        </p:sp>
        <p:sp>
          <p:nvSpPr>
            <p:cNvPr id="55333" name="Freeform 38"/>
            <p:cNvSpPr>
              <a:spLocks/>
            </p:cNvSpPr>
            <p:nvPr/>
          </p:nvSpPr>
          <p:spPr bwMode="auto">
            <a:xfrm>
              <a:off x="3033891" y="2003438"/>
              <a:ext cx="1995311" cy="2246312"/>
            </a:xfrm>
            <a:custGeom>
              <a:avLst/>
              <a:gdLst>
                <a:gd name="T0" fmla="*/ 2147483647 w 1414"/>
                <a:gd name="T1" fmla="*/ 2147483647 h 1415"/>
                <a:gd name="T2" fmla="*/ 2147483647 w 1414"/>
                <a:gd name="T3" fmla="*/ 2147483647 h 1415"/>
                <a:gd name="T4" fmla="*/ 2147483647 w 1414"/>
                <a:gd name="T5" fmla="*/ 2147483647 h 1415"/>
                <a:gd name="T6" fmla="*/ 2147483647 w 1414"/>
                <a:gd name="T7" fmla="*/ 2147483647 h 1415"/>
                <a:gd name="T8" fmla="*/ 2147483647 w 1414"/>
                <a:gd name="T9" fmla="*/ 2147483647 h 1415"/>
                <a:gd name="T10" fmla="*/ 2147483647 w 1414"/>
                <a:gd name="T11" fmla="*/ 2147483647 h 1415"/>
                <a:gd name="T12" fmla="*/ 2147483647 w 1414"/>
                <a:gd name="T13" fmla="*/ 2147483647 h 1415"/>
                <a:gd name="T14" fmla="*/ 2147483647 w 1414"/>
                <a:gd name="T15" fmla="*/ 2147483647 h 1415"/>
                <a:gd name="T16" fmla="*/ 2147483647 w 1414"/>
                <a:gd name="T17" fmla="*/ 2147483647 h 1415"/>
                <a:gd name="T18" fmla="*/ 2147483647 w 1414"/>
                <a:gd name="T19" fmla="*/ 2147483647 h 1415"/>
                <a:gd name="T20" fmla="*/ 2147483647 w 1414"/>
                <a:gd name="T21" fmla="*/ 2147483647 h 1415"/>
                <a:gd name="T22" fmla="*/ 2147483647 w 1414"/>
                <a:gd name="T23" fmla="*/ 2147483647 h 1415"/>
                <a:gd name="T24" fmla="*/ 0 w 1414"/>
                <a:gd name="T25" fmla="*/ 2147483647 h 1415"/>
                <a:gd name="T26" fmla="*/ 2147483647 w 1414"/>
                <a:gd name="T27" fmla="*/ 2147483647 h 1415"/>
                <a:gd name="T28" fmla="*/ 2147483647 w 1414"/>
                <a:gd name="T29" fmla="*/ 2147483647 h 1415"/>
                <a:gd name="T30" fmla="*/ 2147483647 w 1414"/>
                <a:gd name="T31" fmla="*/ 2147483647 h 1415"/>
                <a:gd name="T32" fmla="*/ 2147483647 w 1414"/>
                <a:gd name="T33" fmla="*/ 2147483647 h 1415"/>
                <a:gd name="T34" fmla="*/ 2147483647 w 1414"/>
                <a:gd name="T35" fmla="*/ 2147483647 h 1415"/>
                <a:gd name="T36" fmla="*/ 2147483647 w 1414"/>
                <a:gd name="T37" fmla="*/ 2147483647 h 1415"/>
                <a:gd name="T38" fmla="*/ 2147483647 w 1414"/>
                <a:gd name="T39" fmla="*/ 2147483647 h 1415"/>
                <a:gd name="T40" fmla="*/ 2147483647 w 1414"/>
                <a:gd name="T41" fmla="*/ 2147483647 h 1415"/>
                <a:gd name="T42" fmla="*/ 2147483647 w 1414"/>
                <a:gd name="T43" fmla="*/ 2147483647 h 1415"/>
                <a:gd name="T44" fmla="*/ 2147483647 w 1414"/>
                <a:gd name="T45" fmla="*/ 2147483647 h 1415"/>
                <a:gd name="T46" fmla="*/ 2147483647 w 1414"/>
                <a:gd name="T47" fmla="*/ 2147483647 h 1415"/>
                <a:gd name="T48" fmla="*/ 2147483647 w 1414"/>
                <a:gd name="T49" fmla="*/ 2147483647 h 1415"/>
                <a:gd name="T50" fmla="*/ 2147483647 w 1414"/>
                <a:gd name="T51" fmla="*/ 2147483647 h 1415"/>
                <a:gd name="T52" fmla="*/ 2147483647 w 1414"/>
                <a:gd name="T53" fmla="*/ 2147483647 h 1415"/>
                <a:gd name="T54" fmla="*/ 2147483647 w 1414"/>
                <a:gd name="T55" fmla="*/ 2147483647 h 1415"/>
                <a:gd name="T56" fmla="*/ 2147483647 w 1414"/>
                <a:gd name="T57" fmla="*/ 2147483647 h 1415"/>
                <a:gd name="T58" fmla="*/ 2147483647 w 1414"/>
                <a:gd name="T59" fmla="*/ 2147483647 h 1415"/>
                <a:gd name="T60" fmla="*/ 2147483647 w 1414"/>
                <a:gd name="T61" fmla="*/ 2147483647 h 1415"/>
                <a:gd name="T62" fmla="*/ 2147483647 w 1414"/>
                <a:gd name="T63" fmla="*/ 2147483647 h 1415"/>
                <a:gd name="T64" fmla="*/ 2147483647 w 1414"/>
                <a:gd name="T65" fmla="*/ 2147483647 h 1415"/>
                <a:gd name="T66" fmla="*/ 2147483647 w 1414"/>
                <a:gd name="T67" fmla="*/ 2147483647 h 1415"/>
                <a:gd name="T68" fmla="*/ 2147483647 w 1414"/>
                <a:gd name="T69" fmla="*/ 2147483647 h 1415"/>
                <a:gd name="T70" fmla="*/ 2147483647 w 1414"/>
                <a:gd name="T71" fmla="*/ 2147483647 h 1415"/>
                <a:gd name="T72" fmla="*/ 2147483647 w 1414"/>
                <a:gd name="T73" fmla="*/ 2147483647 h 1415"/>
                <a:gd name="T74" fmla="*/ 2147483647 w 1414"/>
                <a:gd name="T75" fmla="*/ 2147483647 h 1415"/>
                <a:gd name="T76" fmla="*/ 2147483647 w 1414"/>
                <a:gd name="T77" fmla="*/ 2147483647 h 1415"/>
                <a:gd name="T78" fmla="*/ 2147483647 w 1414"/>
                <a:gd name="T79" fmla="*/ 2147483647 h 1415"/>
                <a:gd name="T80" fmla="*/ 2147483647 w 1414"/>
                <a:gd name="T81" fmla="*/ 2147483647 h 1415"/>
                <a:gd name="T82" fmla="*/ 2147483647 w 1414"/>
                <a:gd name="T83" fmla="*/ 2147483647 h 1415"/>
                <a:gd name="T84" fmla="*/ 2147483647 w 1414"/>
                <a:gd name="T85" fmla="*/ 2147483647 h 1415"/>
                <a:gd name="T86" fmla="*/ 2147483647 w 1414"/>
                <a:gd name="T87" fmla="*/ 2147483647 h 1415"/>
                <a:gd name="T88" fmla="*/ 2147483647 w 1414"/>
                <a:gd name="T89" fmla="*/ 2147483647 h 1415"/>
                <a:gd name="T90" fmla="*/ 2147483647 w 1414"/>
                <a:gd name="T91" fmla="*/ 2147483647 h 1415"/>
                <a:gd name="T92" fmla="*/ 2147483647 w 1414"/>
                <a:gd name="T93" fmla="*/ 2147483647 h 1415"/>
                <a:gd name="T94" fmla="*/ 2147483647 w 1414"/>
                <a:gd name="T95" fmla="*/ 2147483647 h 1415"/>
                <a:gd name="T96" fmla="*/ 2147483647 w 1414"/>
                <a:gd name="T97" fmla="*/ 2147483647 h 1415"/>
                <a:gd name="T98" fmla="*/ 2147483647 w 1414"/>
                <a:gd name="T99" fmla="*/ 2147483647 h 1415"/>
                <a:gd name="T100" fmla="*/ 2147483647 w 1414"/>
                <a:gd name="T101" fmla="*/ 2147483647 h 141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14"/>
                <a:gd name="T154" fmla="*/ 0 h 1415"/>
                <a:gd name="T155" fmla="*/ 1414 w 1414"/>
                <a:gd name="T156" fmla="*/ 1415 h 141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14" h="1415">
                  <a:moveTo>
                    <a:pt x="1414" y="707"/>
                  </a:moveTo>
                  <a:lnTo>
                    <a:pt x="1414" y="671"/>
                  </a:lnTo>
                  <a:lnTo>
                    <a:pt x="1411" y="635"/>
                  </a:lnTo>
                  <a:lnTo>
                    <a:pt x="1407" y="601"/>
                  </a:lnTo>
                  <a:lnTo>
                    <a:pt x="1400" y="565"/>
                  </a:lnTo>
                  <a:lnTo>
                    <a:pt x="1392" y="530"/>
                  </a:lnTo>
                  <a:lnTo>
                    <a:pt x="1383" y="498"/>
                  </a:lnTo>
                  <a:lnTo>
                    <a:pt x="1371" y="465"/>
                  </a:lnTo>
                  <a:lnTo>
                    <a:pt x="1358" y="432"/>
                  </a:lnTo>
                  <a:lnTo>
                    <a:pt x="1345" y="402"/>
                  </a:lnTo>
                  <a:lnTo>
                    <a:pt x="1329" y="371"/>
                  </a:lnTo>
                  <a:lnTo>
                    <a:pt x="1313" y="340"/>
                  </a:lnTo>
                  <a:lnTo>
                    <a:pt x="1293" y="313"/>
                  </a:lnTo>
                  <a:lnTo>
                    <a:pt x="1273" y="284"/>
                  </a:lnTo>
                  <a:lnTo>
                    <a:pt x="1253" y="257"/>
                  </a:lnTo>
                  <a:lnTo>
                    <a:pt x="1231" y="232"/>
                  </a:lnTo>
                  <a:lnTo>
                    <a:pt x="1208" y="208"/>
                  </a:lnTo>
                  <a:lnTo>
                    <a:pt x="1183" y="185"/>
                  </a:lnTo>
                  <a:lnTo>
                    <a:pt x="1157" y="161"/>
                  </a:lnTo>
                  <a:lnTo>
                    <a:pt x="1130" y="141"/>
                  </a:lnTo>
                  <a:lnTo>
                    <a:pt x="1103" y="121"/>
                  </a:lnTo>
                  <a:lnTo>
                    <a:pt x="1074" y="103"/>
                  </a:lnTo>
                  <a:lnTo>
                    <a:pt x="1045" y="85"/>
                  </a:lnTo>
                  <a:lnTo>
                    <a:pt x="1014" y="71"/>
                  </a:lnTo>
                  <a:lnTo>
                    <a:pt x="982" y="56"/>
                  </a:lnTo>
                  <a:lnTo>
                    <a:pt x="951" y="44"/>
                  </a:lnTo>
                  <a:lnTo>
                    <a:pt x="917" y="33"/>
                  </a:lnTo>
                  <a:lnTo>
                    <a:pt x="884" y="24"/>
                  </a:lnTo>
                  <a:lnTo>
                    <a:pt x="850" y="15"/>
                  </a:lnTo>
                  <a:lnTo>
                    <a:pt x="815" y="9"/>
                  </a:lnTo>
                  <a:lnTo>
                    <a:pt x="779" y="4"/>
                  </a:lnTo>
                  <a:lnTo>
                    <a:pt x="743" y="2"/>
                  </a:lnTo>
                  <a:lnTo>
                    <a:pt x="707" y="0"/>
                  </a:lnTo>
                  <a:lnTo>
                    <a:pt x="671" y="2"/>
                  </a:lnTo>
                  <a:lnTo>
                    <a:pt x="634" y="4"/>
                  </a:lnTo>
                  <a:lnTo>
                    <a:pt x="600" y="9"/>
                  </a:lnTo>
                  <a:lnTo>
                    <a:pt x="564" y="15"/>
                  </a:lnTo>
                  <a:lnTo>
                    <a:pt x="531" y="24"/>
                  </a:lnTo>
                  <a:lnTo>
                    <a:pt x="497" y="33"/>
                  </a:lnTo>
                  <a:lnTo>
                    <a:pt x="464" y="44"/>
                  </a:lnTo>
                  <a:lnTo>
                    <a:pt x="432" y="56"/>
                  </a:lnTo>
                  <a:lnTo>
                    <a:pt x="401" y="71"/>
                  </a:lnTo>
                  <a:lnTo>
                    <a:pt x="370" y="85"/>
                  </a:lnTo>
                  <a:lnTo>
                    <a:pt x="341" y="103"/>
                  </a:lnTo>
                  <a:lnTo>
                    <a:pt x="313" y="121"/>
                  </a:lnTo>
                  <a:lnTo>
                    <a:pt x="284" y="141"/>
                  </a:lnTo>
                  <a:lnTo>
                    <a:pt x="258" y="161"/>
                  </a:lnTo>
                  <a:lnTo>
                    <a:pt x="231" y="185"/>
                  </a:lnTo>
                  <a:lnTo>
                    <a:pt x="208" y="208"/>
                  </a:lnTo>
                  <a:lnTo>
                    <a:pt x="184" y="232"/>
                  </a:lnTo>
                  <a:lnTo>
                    <a:pt x="162" y="257"/>
                  </a:lnTo>
                  <a:lnTo>
                    <a:pt x="141" y="284"/>
                  </a:lnTo>
                  <a:lnTo>
                    <a:pt x="121" y="313"/>
                  </a:lnTo>
                  <a:lnTo>
                    <a:pt x="103" y="340"/>
                  </a:lnTo>
                  <a:lnTo>
                    <a:pt x="85" y="371"/>
                  </a:lnTo>
                  <a:lnTo>
                    <a:pt x="70" y="402"/>
                  </a:lnTo>
                  <a:lnTo>
                    <a:pt x="56" y="432"/>
                  </a:lnTo>
                  <a:lnTo>
                    <a:pt x="43" y="465"/>
                  </a:lnTo>
                  <a:lnTo>
                    <a:pt x="32" y="498"/>
                  </a:lnTo>
                  <a:lnTo>
                    <a:pt x="23" y="530"/>
                  </a:lnTo>
                  <a:lnTo>
                    <a:pt x="14" y="565"/>
                  </a:lnTo>
                  <a:lnTo>
                    <a:pt x="9" y="601"/>
                  </a:lnTo>
                  <a:lnTo>
                    <a:pt x="3" y="635"/>
                  </a:lnTo>
                  <a:lnTo>
                    <a:pt x="1" y="671"/>
                  </a:lnTo>
                  <a:lnTo>
                    <a:pt x="0" y="707"/>
                  </a:lnTo>
                  <a:lnTo>
                    <a:pt x="1" y="744"/>
                  </a:lnTo>
                  <a:lnTo>
                    <a:pt x="3" y="780"/>
                  </a:lnTo>
                  <a:lnTo>
                    <a:pt x="9" y="816"/>
                  </a:lnTo>
                  <a:lnTo>
                    <a:pt x="14" y="850"/>
                  </a:lnTo>
                  <a:lnTo>
                    <a:pt x="23" y="885"/>
                  </a:lnTo>
                  <a:lnTo>
                    <a:pt x="32" y="917"/>
                  </a:lnTo>
                  <a:lnTo>
                    <a:pt x="43" y="950"/>
                  </a:lnTo>
                  <a:lnTo>
                    <a:pt x="56" y="982"/>
                  </a:lnTo>
                  <a:lnTo>
                    <a:pt x="70" y="1015"/>
                  </a:lnTo>
                  <a:lnTo>
                    <a:pt x="85" y="1044"/>
                  </a:lnTo>
                  <a:lnTo>
                    <a:pt x="103" y="1075"/>
                  </a:lnTo>
                  <a:lnTo>
                    <a:pt x="121" y="1104"/>
                  </a:lnTo>
                  <a:lnTo>
                    <a:pt x="141" y="1131"/>
                  </a:lnTo>
                  <a:lnTo>
                    <a:pt x="162" y="1158"/>
                  </a:lnTo>
                  <a:lnTo>
                    <a:pt x="184" y="1183"/>
                  </a:lnTo>
                  <a:lnTo>
                    <a:pt x="208" y="1207"/>
                  </a:lnTo>
                  <a:lnTo>
                    <a:pt x="231" y="1230"/>
                  </a:lnTo>
                  <a:lnTo>
                    <a:pt x="258" y="1254"/>
                  </a:lnTo>
                  <a:lnTo>
                    <a:pt x="284" y="1274"/>
                  </a:lnTo>
                  <a:lnTo>
                    <a:pt x="313" y="1294"/>
                  </a:lnTo>
                  <a:lnTo>
                    <a:pt x="341" y="1312"/>
                  </a:lnTo>
                  <a:lnTo>
                    <a:pt x="370" y="1330"/>
                  </a:lnTo>
                  <a:lnTo>
                    <a:pt x="401" y="1344"/>
                  </a:lnTo>
                  <a:lnTo>
                    <a:pt x="432" y="1359"/>
                  </a:lnTo>
                  <a:lnTo>
                    <a:pt x="464" y="1371"/>
                  </a:lnTo>
                  <a:lnTo>
                    <a:pt x="497" y="1382"/>
                  </a:lnTo>
                  <a:lnTo>
                    <a:pt x="531" y="1393"/>
                  </a:lnTo>
                  <a:lnTo>
                    <a:pt x="564" y="1400"/>
                  </a:lnTo>
                  <a:lnTo>
                    <a:pt x="600" y="1406"/>
                  </a:lnTo>
                  <a:lnTo>
                    <a:pt x="634" y="1411"/>
                  </a:lnTo>
                  <a:lnTo>
                    <a:pt x="671" y="1413"/>
                  </a:lnTo>
                  <a:lnTo>
                    <a:pt x="707" y="1415"/>
                  </a:lnTo>
                  <a:lnTo>
                    <a:pt x="743" y="1413"/>
                  </a:lnTo>
                  <a:lnTo>
                    <a:pt x="779" y="1411"/>
                  </a:lnTo>
                  <a:lnTo>
                    <a:pt x="815" y="1406"/>
                  </a:lnTo>
                  <a:lnTo>
                    <a:pt x="850" y="1400"/>
                  </a:lnTo>
                  <a:lnTo>
                    <a:pt x="884" y="1393"/>
                  </a:lnTo>
                  <a:lnTo>
                    <a:pt x="917" y="1382"/>
                  </a:lnTo>
                  <a:lnTo>
                    <a:pt x="951" y="1371"/>
                  </a:lnTo>
                  <a:lnTo>
                    <a:pt x="982" y="1359"/>
                  </a:lnTo>
                  <a:lnTo>
                    <a:pt x="1014" y="1344"/>
                  </a:lnTo>
                  <a:lnTo>
                    <a:pt x="1045" y="1330"/>
                  </a:lnTo>
                  <a:lnTo>
                    <a:pt x="1074" y="1312"/>
                  </a:lnTo>
                  <a:lnTo>
                    <a:pt x="1103" y="1294"/>
                  </a:lnTo>
                  <a:lnTo>
                    <a:pt x="1130" y="1274"/>
                  </a:lnTo>
                  <a:lnTo>
                    <a:pt x="1157" y="1254"/>
                  </a:lnTo>
                  <a:lnTo>
                    <a:pt x="1183" y="1230"/>
                  </a:lnTo>
                  <a:lnTo>
                    <a:pt x="1208" y="1207"/>
                  </a:lnTo>
                  <a:lnTo>
                    <a:pt x="1231" y="1183"/>
                  </a:lnTo>
                  <a:lnTo>
                    <a:pt x="1253" y="1158"/>
                  </a:lnTo>
                  <a:lnTo>
                    <a:pt x="1273" y="1131"/>
                  </a:lnTo>
                  <a:lnTo>
                    <a:pt x="1293" y="1104"/>
                  </a:lnTo>
                  <a:lnTo>
                    <a:pt x="1313" y="1075"/>
                  </a:lnTo>
                  <a:lnTo>
                    <a:pt x="1329" y="1044"/>
                  </a:lnTo>
                  <a:lnTo>
                    <a:pt x="1345" y="1015"/>
                  </a:lnTo>
                  <a:lnTo>
                    <a:pt x="1358" y="982"/>
                  </a:lnTo>
                  <a:lnTo>
                    <a:pt x="1371" y="950"/>
                  </a:lnTo>
                  <a:lnTo>
                    <a:pt x="1383" y="917"/>
                  </a:lnTo>
                  <a:lnTo>
                    <a:pt x="1392" y="885"/>
                  </a:lnTo>
                  <a:lnTo>
                    <a:pt x="1400" y="850"/>
                  </a:lnTo>
                  <a:lnTo>
                    <a:pt x="1407" y="816"/>
                  </a:lnTo>
                  <a:lnTo>
                    <a:pt x="1411" y="780"/>
                  </a:lnTo>
                  <a:lnTo>
                    <a:pt x="1414" y="744"/>
                  </a:lnTo>
                  <a:lnTo>
                    <a:pt x="1414" y="707"/>
                  </a:lnTo>
                  <a:lnTo>
                    <a:pt x="1405" y="707"/>
                  </a:lnTo>
                  <a:lnTo>
                    <a:pt x="1403" y="671"/>
                  </a:lnTo>
                  <a:lnTo>
                    <a:pt x="1401" y="637"/>
                  </a:lnTo>
                  <a:lnTo>
                    <a:pt x="1398" y="601"/>
                  </a:lnTo>
                  <a:lnTo>
                    <a:pt x="1391" y="566"/>
                  </a:lnTo>
                  <a:lnTo>
                    <a:pt x="1383" y="534"/>
                  </a:lnTo>
                  <a:lnTo>
                    <a:pt x="1374" y="499"/>
                  </a:lnTo>
                  <a:lnTo>
                    <a:pt x="1363" y="467"/>
                  </a:lnTo>
                  <a:lnTo>
                    <a:pt x="1351" y="436"/>
                  </a:lnTo>
                  <a:lnTo>
                    <a:pt x="1336" y="405"/>
                  </a:lnTo>
                  <a:lnTo>
                    <a:pt x="1320" y="375"/>
                  </a:lnTo>
                  <a:lnTo>
                    <a:pt x="1304" y="346"/>
                  </a:lnTo>
                  <a:lnTo>
                    <a:pt x="1286" y="317"/>
                  </a:lnTo>
                  <a:lnTo>
                    <a:pt x="1266" y="290"/>
                  </a:lnTo>
                  <a:lnTo>
                    <a:pt x="1246" y="264"/>
                  </a:lnTo>
                  <a:lnTo>
                    <a:pt x="1224" y="239"/>
                  </a:lnTo>
                  <a:lnTo>
                    <a:pt x="1201" y="214"/>
                  </a:lnTo>
                  <a:lnTo>
                    <a:pt x="1177" y="192"/>
                  </a:lnTo>
                  <a:lnTo>
                    <a:pt x="1152" y="168"/>
                  </a:lnTo>
                  <a:lnTo>
                    <a:pt x="1125" y="148"/>
                  </a:lnTo>
                  <a:lnTo>
                    <a:pt x="1098" y="129"/>
                  </a:lnTo>
                  <a:lnTo>
                    <a:pt x="1069" y="110"/>
                  </a:lnTo>
                  <a:lnTo>
                    <a:pt x="1040" y="94"/>
                  </a:lnTo>
                  <a:lnTo>
                    <a:pt x="1009" y="78"/>
                  </a:lnTo>
                  <a:lnTo>
                    <a:pt x="978" y="65"/>
                  </a:lnTo>
                  <a:lnTo>
                    <a:pt x="947" y="53"/>
                  </a:lnTo>
                  <a:lnTo>
                    <a:pt x="915" y="42"/>
                  </a:lnTo>
                  <a:lnTo>
                    <a:pt x="882" y="31"/>
                  </a:lnTo>
                  <a:lnTo>
                    <a:pt x="848" y="24"/>
                  </a:lnTo>
                  <a:lnTo>
                    <a:pt x="814" y="18"/>
                  </a:lnTo>
                  <a:lnTo>
                    <a:pt x="779" y="13"/>
                  </a:lnTo>
                  <a:lnTo>
                    <a:pt x="743" y="11"/>
                  </a:lnTo>
                  <a:lnTo>
                    <a:pt x="707" y="9"/>
                  </a:lnTo>
                  <a:lnTo>
                    <a:pt x="671" y="11"/>
                  </a:lnTo>
                  <a:lnTo>
                    <a:pt x="636" y="13"/>
                  </a:lnTo>
                  <a:lnTo>
                    <a:pt x="600" y="18"/>
                  </a:lnTo>
                  <a:lnTo>
                    <a:pt x="566" y="24"/>
                  </a:lnTo>
                  <a:lnTo>
                    <a:pt x="533" y="31"/>
                  </a:lnTo>
                  <a:lnTo>
                    <a:pt x="499" y="42"/>
                  </a:lnTo>
                  <a:lnTo>
                    <a:pt x="468" y="53"/>
                  </a:lnTo>
                  <a:lnTo>
                    <a:pt x="436" y="65"/>
                  </a:lnTo>
                  <a:lnTo>
                    <a:pt x="405" y="78"/>
                  </a:lnTo>
                  <a:lnTo>
                    <a:pt x="374" y="94"/>
                  </a:lnTo>
                  <a:lnTo>
                    <a:pt x="345" y="110"/>
                  </a:lnTo>
                  <a:lnTo>
                    <a:pt x="318" y="129"/>
                  </a:lnTo>
                  <a:lnTo>
                    <a:pt x="289" y="148"/>
                  </a:lnTo>
                  <a:lnTo>
                    <a:pt x="264" y="168"/>
                  </a:lnTo>
                  <a:lnTo>
                    <a:pt x="238" y="192"/>
                  </a:lnTo>
                  <a:lnTo>
                    <a:pt x="213" y="214"/>
                  </a:lnTo>
                  <a:lnTo>
                    <a:pt x="191" y="239"/>
                  </a:lnTo>
                  <a:lnTo>
                    <a:pt x="170" y="264"/>
                  </a:lnTo>
                  <a:lnTo>
                    <a:pt x="148" y="290"/>
                  </a:lnTo>
                  <a:lnTo>
                    <a:pt x="128" y="317"/>
                  </a:lnTo>
                  <a:lnTo>
                    <a:pt x="110" y="346"/>
                  </a:lnTo>
                  <a:lnTo>
                    <a:pt x="94" y="375"/>
                  </a:lnTo>
                  <a:lnTo>
                    <a:pt x="77" y="405"/>
                  </a:lnTo>
                  <a:lnTo>
                    <a:pt x="65" y="436"/>
                  </a:lnTo>
                  <a:lnTo>
                    <a:pt x="52" y="467"/>
                  </a:lnTo>
                  <a:lnTo>
                    <a:pt x="41" y="499"/>
                  </a:lnTo>
                  <a:lnTo>
                    <a:pt x="32" y="534"/>
                  </a:lnTo>
                  <a:lnTo>
                    <a:pt x="23" y="566"/>
                  </a:lnTo>
                  <a:lnTo>
                    <a:pt x="18" y="601"/>
                  </a:lnTo>
                  <a:lnTo>
                    <a:pt x="12" y="637"/>
                  </a:lnTo>
                  <a:lnTo>
                    <a:pt x="10" y="671"/>
                  </a:lnTo>
                  <a:lnTo>
                    <a:pt x="9" y="707"/>
                  </a:lnTo>
                  <a:lnTo>
                    <a:pt x="10" y="744"/>
                  </a:lnTo>
                  <a:lnTo>
                    <a:pt x="12" y="780"/>
                  </a:lnTo>
                  <a:lnTo>
                    <a:pt x="18" y="814"/>
                  </a:lnTo>
                  <a:lnTo>
                    <a:pt x="23" y="849"/>
                  </a:lnTo>
                  <a:lnTo>
                    <a:pt x="32" y="881"/>
                  </a:lnTo>
                  <a:lnTo>
                    <a:pt x="41" y="915"/>
                  </a:lnTo>
                  <a:lnTo>
                    <a:pt x="52" y="948"/>
                  </a:lnTo>
                  <a:lnTo>
                    <a:pt x="65" y="979"/>
                  </a:lnTo>
                  <a:lnTo>
                    <a:pt x="77" y="1010"/>
                  </a:lnTo>
                  <a:lnTo>
                    <a:pt x="94" y="1040"/>
                  </a:lnTo>
                  <a:lnTo>
                    <a:pt x="110" y="1069"/>
                  </a:lnTo>
                  <a:lnTo>
                    <a:pt x="128" y="1098"/>
                  </a:lnTo>
                  <a:lnTo>
                    <a:pt x="148" y="1125"/>
                  </a:lnTo>
                  <a:lnTo>
                    <a:pt x="170" y="1151"/>
                  </a:lnTo>
                  <a:lnTo>
                    <a:pt x="191" y="1176"/>
                  </a:lnTo>
                  <a:lnTo>
                    <a:pt x="213" y="1201"/>
                  </a:lnTo>
                  <a:lnTo>
                    <a:pt x="238" y="1225"/>
                  </a:lnTo>
                  <a:lnTo>
                    <a:pt x="264" y="1247"/>
                  </a:lnTo>
                  <a:lnTo>
                    <a:pt x="289" y="1266"/>
                  </a:lnTo>
                  <a:lnTo>
                    <a:pt x="318" y="1286"/>
                  </a:lnTo>
                  <a:lnTo>
                    <a:pt x="345" y="1304"/>
                  </a:lnTo>
                  <a:lnTo>
                    <a:pt x="374" y="1321"/>
                  </a:lnTo>
                  <a:lnTo>
                    <a:pt x="405" y="1337"/>
                  </a:lnTo>
                  <a:lnTo>
                    <a:pt x="436" y="1351"/>
                  </a:lnTo>
                  <a:lnTo>
                    <a:pt x="468" y="1362"/>
                  </a:lnTo>
                  <a:lnTo>
                    <a:pt x="499" y="1375"/>
                  </a:lnTo>
                  <a:lnTo>
                    <a:pt x="533" y="1384"/>
                  </a:lnTo>
                  <a:lnTo>
                    <a:pt x="566" y="1391"/>
                  </a:lnTo>
                  <a:lnTo>
                    <a:pt x="600" y="1397"/>
                  </a:lnTo>
                  <a:lnTo>
                    <a:pt x="636" y="1402"/>
                  </a:lnTo>
                  <a:lnTo>
                    <a:pt x="671" y="1404"/>
                  </a:lnTo>
                  <a:lnTo>
                    <a:pt x="707" y="1406"/>
                  </a:lnTo>
                  <a:lnTo>
                    <a:pt x="743" y="1404"/>
                  </a:lnTo>
                  <a:lnTo>
                    <a:pt x="779" y="1402"/>
                  </a:lnTo>
                  <a:lnTo>
                    <a:pt x="814" y="1397"/>
                  </a:lnTo>
                  <a:lnTo>
                    <a:pt x="848" y="1391"/>
                  </a:lnTo>
                  <a:lnTo>
                    <a:pt x="882" y="1384"/>
                  </a:lnTo>
                  <a:lnTo>
                    <a:pt x="915" y="1375"/>
                  </a:lnTo>
                  <a:lnTo>
                    <a:pt x="947" y="1362"/>
                  </a:lnTo>
                  <a:lnTo>
                    <a:pt x="978" y="1351"/>
                  </a:lnTo>
                  <a:lnTo>
                    <a:pt x="1009" y="1337"/>
                  </a:lnTo>
                  <a:lnTo>
                    <a:pt x="1040" y="1321"/>
                  </a:lnTo>
                  <a:lnTo>
                    <a:pt x="1069" y="1304"/>
                  </a:lnTo>
                  <a:lnTo>
                    <a:pt x="1098" y="1286"/>
                  </a:lnTo>
                  <a:lnTo>
                    <a:pt x="1125" y="1266"/>
                  </a:lnTo>
                  <a:lnTo>
                    <a:pt x="1152" y="1247"/>
                  </a:lnTo>
                  <a:lnTo>
                    <a:pt x="1177" y="1225"/>
                  </a:lnTo>
                  <a:lnTo>
                    <a:pt x="1201" y="1201"/>
                  </a:lnTo>
                  <a:lnTo>
                    <a:pt x="1224" y="1176"/>
                  </a:lnTo>
                  <a:lnTo>
                    <a:pt x="1246" y="1151"/>
                  </a:lnTo>
                  <a:lnTo>
                    <a:pt x="1266" y="1125"/>
                  </a:lnTo>
                  <a:lnTo>
                    <a:pt x="1286" y="1098"/>
                  </a:lnTo>
                  <a:lnTo>
                    <a:pt x="1304" y="1069"/>
                  </a:lnTo>
                  <a:lnTo>
                    <a:pt x="1320" y="1040"/>
                  </a:lnTo>
                  <a:lnTo>
                    <a:pt x="1336" y="1010"/>
                  </a:lnTo>
                  <a:lnTo>
                    <a:pt x="1351" y="979"/>
                  </a:lnTo>
                  <a:lnTo>
                    <a:pt x="1363" y="948"/>
                  </a:lnTo>
                  <a:lnTo>
                    <a:pt x="1374" y="915"/>
                  </a:lnTo>
                  <a:lnTo>
                    <a:pt x="1383" y="881"/>
                  </a:lnTo>
                  <a:lnTo>
                    <a:pt x="1391" y="849"/>
                  </a:lnTo>
                  <a:lnTo>
                    <a:pt x="1398" y="814"/>
                  </a:lnTo>
                  <a:lnTo>
                    <a:pt x="1401" y="780"/>
                  </a:lnTo>
                  <a:lnTo>
                    <a:pt x="1403" y="744"/>
                  </a:lnTo>
                  <a:lnTo>
                    <a:pt x="1405" y="707"/>
                  </a:lnTo>
                  <a:lnTo>
                    <a:pt x="1414" y="707"/>
                  </a:lnTo>
                  <a:close/>
                </a:path>
              </a:pathLst>
            </a:custGeom>
            <a:solidFill>
              <a:srgbClr val="68C2FF"/>
            </a:solidFill>
            <a:ln w="9525">
              <a:noFill/>
              <a:round/>
              <a:headEnd/>
              <a:tailEnd/>
            </a:ln>
          </p:spPr>
          <p:txBody>
            <a:bodyPr/>
            <a:lstStyle/>
            <a:p>
              <a:endParaRPr lang="en-US"/>
            </a:p>
          </p:txBody>
        </p:sp>
        <p:sp>
          <p:nvSpPr>
            <p:cNvPr id="55334" name="Freeform 39"/>
            <p:cNvSpPr>
              <a:spLocks/>
            </p:cNvSpPr>
            <p:nvPr/>
          </p:nvSpPr>
          <p:spPr bwMode="auto">
            <a:xfrm>
              <a:off x="3040945" y="2012963"/>
              <a:ext cx="1984022" cy="2227262"/>
            </a:xfrm>
            <a:custGeom>
              <a:avLst/>
              <a:gdLst>
                <a:gd name="T0" fmla="*/ 2147483647 w 1406"/>
                <a:gd name="T1" fmla="*/ 2147483647 h 1403"/>
                <a:gd name="T2" fmla="*/ 2147483647 w 1406"/>
                <a:gd name="T3" fmla="*/ 2147483647 h 1403"/>
                <a:gd name="T4" fmla="*/ 2147483647 w 1406"/>
                <a:gd name="T5" fmla="*/ 2147483647 h 1403"/>
                <a:gd name="T6" fmla="*/ 2147483647 w 1406"/>
                <a:gd name="T7" fmla="*/ 2147483647 h 1403"/>
                <a:gd name="T8" fmla="*/ 2147483647 w 1406"/>
                <a:gd name="T9" fmla="*/ 2147483647 h 1403"/>
                <a:gd name="T10" fmla="*/ 2147483647 w 1406"/>
                <a:gd name="T11" fmla="*/ 2147483647 h 1403"/>
                <a:gd name="T12" fmla="*/ 2147483647 w 1406"/>
                <a:gd name="T13" fmla="*/ 2147483647 h 1403"/>
                <a:gd name="T14" fmla="*/ 2147483647 w 1406"/>
                <a:gd name="T15" fmla="*/ 2147483647 h 1403"/>
                <a:gd name="T16" fmla="*/ 2147483647 w 1406"/>
                <a:gd name="T17" fmla="*/ 2147483647 h 1403"/>
                <a:gd name="T18" fmla="*/ 2147483647 w 1406"/>
                <a:gd name="T19" fmla="*/ 2147483647 h 1403"/>
                <a:gd name="T20" fmla="*/ 2147483647 w 1406"/>
                <a:gd name="T21" fmla="*/ 2147483647 h 1403"/>
                <a:gd name="T22" fmla="*/ 2147483647 w 1406"/>
                <a:gd name="T23" fmla="*/ 2147483647 h 1403"/>
                <a:gd name="T24" fmla="*/ 0 w 1406"/>
                <a:gd name="T25" fmla="*/ 2147483647 h 1403"/>
                <a:gd name="T26" fmla="*/ 2147483647 w 1406"/>
                <a:gd name="T27" fmla="*/ 2147483647 h 1403"/>
                <a:gd name="T28" fmla="*/ 2147483647 w 1406"/>
                <a:gd name="T29" fmla="*/ 2147483647 h 1403"/>
                <a:gd name="T30" fmla="*/ 2147483647 w 1406"/>
                <a:gd name="T31" fmla="*/ 2147483647 h 1403"/>
                <a:gd name="T32" fmla="*/ 2147483647 w 1406"/>
                <a:gd name="T33" fmla="*/ 2147483647 h 1403"/>
                <a:gd name="T34" fmla="*/ 2147483647 w 1406"/>
                <a:gd name="T35" fmla="*/ 2147483647 h 1403"/>
                <a:gd name="T36" fmla="*/ 2147483647 w 1406"/>
                <a:gd name="T37" fmla="*/ 2147483647 h 1403"/>
                <a:gd name="T38" fmla="*/ 2147483647 w 1406"/>
                <a:gd name="T39" fmla="*/ 2147483647 h 1403"/>
                <a:gd name="T40" fmla="*/ 2147483647 w 1406"/>
                <a:gd name="T41" fmla="*/ 2147483647 h 1403"/>
                <a:gd name="T42" fmla="*/ 2147483647 w 1406"/>
                <a:gd name="T43" fmla="*/ 2147483647 h 1403"/>
                <a:gd name="T44" fmla="*/ 2147483647 w 1406"/>
                <a:gd name="T45" fmla="*/ 2147483647 h 1403"/>
                <a:gd name="T46" fmla="*/ 2147483647 w 1406"/>
                <a:gd name="T47" fmla="*/ 2147483647 h 1403"/>
                <a:gd name="T48" fmla="*/ 2147483647 w 1406"/>
                <a:gd name="T49" fmla="*/ 2147483647 h 1403"/>
                <a:gd name="T50" fmla="*/ 2147483647 w 1406"/>
                <a:gd name="T51" fmla="*/ 2147483647 h 1403"/>
                <a:gd name="T52" fmla="*/ 2147483647 w 1406"/>
                <a:gd name="T53" fmla="*/ 2147483647 h 1403"/>
                <a:gd name="T54" fmla="*/ 2147483647 w 1406"/>
                <a:gd name="T55" fmla="*/ 2147483647 h 1403"/>
                <a:gd name="T56" fmla="*/ 2147483647 w 1406"/>
                <a:gd name="T57" fmla="*/ 2147483647 h 1403"/>
                <a:gd name="T58" fmla="*/ 2147483647 w 1406"/>
                <a:gd name="T59" fmla="*/ 2147483647 h 1403"/>
                <a:gd name="T60" fmla="*/ 2147483647 w 1406"/>
                <a:gd name="T61" fmla="*/ 2147483647 h 1403"/>
                <a:gd name="T62" fmla="*/ 2147483647 w 1406"/>
                <a:gd name="T63" fmla="*/ 2147483647 h 1403"/>
                <a:gd name="T64" fmla="*/ 2147483647 w 1406"/>
                <a:gd name="T65" fmla="*/ 2147483647 h 1403"/>
                <a:gd name="T66" fmla="*/ 2147483647 w 1406"/>
                <a:gd name="T67" fmla="*/ 2147483647 h 1403"/>
                <a:gd name="T68" fmla="*/ 2147483647 w 1406"/>
                <a:gd name="T69" fmla="*/ 2147483647 h 1403"/>
                <a:gd name="T70" fmla="*/ 2147483647 w 1406"/>
                <a:gd name="T71" fmla="*/ 2147483647 h 1403"/>
                <a:gd name="T72" fmla="*/ 2147483647 w 1406"/>
                <a:gd name="T73" fmla="*/ 2147483647 h 1403"/>
                <a:gd name="T74" fmla="*/ 2147483647 w 1406"/>
                <a:gd name="T75" fmla="*/ 2147483647 h 1403"/>
                <a:gd name="T76" fmla="*/ 2147483647 w 1406"/>
                <a:gd name="T77" fmla="*/ 2147483647 h 1403"/>
                <a:gd name="T78" fmla="*/ 2147483647 w 1406"/>
                <a:gd name="T79" fmla="*/ 2147483647 h 1403"/>
                <a:gd name="T80" fmla="*/ 2147483647 w 1406"/>
                <a:gd name="T81" fmla="*/ 2147483647 h 1403"/>
                <a:gd name="T82" fmla="*/ 2147483647 w 1406"/>
                <a:gd name="T83" fmla="*/ 2147483647 h 1403"/>
                <a:gd name="T84" fmla="*/ 2147483647 w 1406"/>
                <a:gd name="T85" fmla="*/ 2147483647 h 1403"/>
                <a:gd name="T86" fmla="*/ 2147483647 w 1406"/>
                <a:gd name="T87" fmla="*/ 2147483647 h 1403"/>
                <a:gd name="T88" fmla="*/ 2147483647 w 1406"/>
                <a:gd name="T89" fmla="*/ 2147483647 h 1403"/>
                <a:gd name="T90" fmla="*/ 2147483647 w 1406"/>
                <a:gd name="T91" fmla="*/ 2147483647 h 1403"/>
                <a:gd name="T92" fmla="*/ 2147483647 w 1406"/>
                <a:gd name="T93" fmla="*/ 2147483647 h 1403"/>
                <a:gd name="T94" fmla="*/ 2147483647 w 1406"/>
                <a:gd name="T95" fmla="*/ 2147483647 h 1403"/>
                <a:gd name="T96" fmla="*/ 2147483647 w 1406"/>
                <a:gd name="T97" fmla="*/ 2147483647 h 1403"/>
                <a:gd name="T98" fmla="*/ 2147483647 w 1406"/>
                <a:gd name="T99" fmla="*/ 2147483647 h 1403"/>
                <a:gd name="T100" fmla="*/ 2147483647 w 1406"/>
                <a:gd name="T101" fmla="*/ 2147483647 h 140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06"/>
                <a:gd name="T154" fmla="*/ 0 h 1403"/>
                <a:gd name="T155" fmla="*/ 1406 w 1406"/>
                <a:gd name="T156" fmla="*/ 1403 h 140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06" h="1403">
                  <a:moveTo>
                    <a:pt x="1406" y="701"/>
                  </a:moveTo>
                  <a:lnTo>
                    <a:pt x="1404" y="665"/>
                  </a:lnTo>
                  <a:lnTo>
                    <a:pt x="1402" y="629"/>
                  </a:lnTo>
                  <a:lnTo>
                    <a:pt x="1396" y="595"/>
                  </a:lnTo>
                  <a:lnTo>
                    <a:pt x="1391" y="560"/>
                  </a:lnTo>
                  <a:lnTo>
                    <a:pt x="1382" y="526"/>
                  </a:lnTo>
                  <a:lnTo>
                    <a:pt x="1373" y="493"/>
                  </a:lnTo>
                  <a:lnTo>
                    <a:pt x="1362" y="461"/>
                  </a:lnTo>
                  <a:lnTo>
                    <a:pt x="1349" y="428"/>
                  </a:lnTo>
                  <a:lnTo>
                    <a:pt x="1335" y="398"/>
                  </a:lnTo>
                  <a:lnTo>
                    <a:pt x="1320" y="367"/>
                  </a:lnTo>
                  <a:lnTo>
                    <a:pt x="1302" y="338"/>
                  </a:lnTo>
                  <a:lnTo>
                    <a:pt x="1284" y="309"/>
                  </a:lnTo>
                  <a:lnTo>
                    <a:pt x="1264" y="282"/>
                  </a:lnTo>
                  <a:lnTo>
                    <a:pt x="1245" y="255"/>
                  </a:lnTo>
                  <a:lnTo>
                    <a:pt x="1223" y="229"/>
                  </a:lnTo>
                  <a:lnTo>
                    <a:pt x="1199" y="206"/>
                  </a:lnTo>
                  <a:lnTo>
                    <a:pt x="1174" y="182"/>
                  </a:lnTo>
                  <a:lnTo>
                    <a:pt x="1149" y="159"/>
                  </a:lnTo>
                  <a:lnTo>
                    <a:pt x="1123" y="139"/>
                  </a:lnTo>
                  <a:lnTo>
                    <a:pt x="1094" y="119"/>
                  </a:lnTo>
                  <a:lnTo>
                    <a:pt x="1067" y="101"/>
                  </a:lnTo>
                  <a:lnTo>
                    <a:pt x="1036" y="85"/>
                  </a:lnTo>
                  <a:lnTo>
                    <a:pt x="1008" y="68"/>
                  </a:lnTo>
                  <a:lnTo>
                    <a:pt x="975" y="54"/>
                  </a:lnTo>
                  <a:lnTo>
                    <a:pt x="944" y="41"/>
                  </a:lnTo>
                  <a:lnTo>
                    <a:pt x="912" y="30"/>
                  </a:lnTo>
                  <a:lnTo>
                    <a:pt x="877" y="21"/>
                  </a:lnTo>
                  <a:lnTo>
                    <a:pt x="843" y="14"/>
                  </a:lnTo>
                  <a:lnTo>
                    <a:pt x="809" y="7"/>
                  </a:lnTo>
                  <a:lnTo>
                    <a:pt x="774" y="3"/>
                  </a:lnTo>
                  <a:lnTo>
                    <a:pt x="738" y="0"/>
                  </a:lnTo>
                  <a:lnTo>
                    <a:pt x="702" y="0"/>
                  </a:lnTo>
                  <a:lnTo>
                    <a:pt x="666" y="0"/>
                  </a:lnTo>
                  <a:lnTo>
                    <a:pt x="629" y="3"/>
                  </a:lnTo>
                  <a:lnTo>
                    <a:pt x="595" y="7"/>
                  </a:lnTo>
                  <a:lnTo>
                    <a:pt x="561" y="14"/>
                  </a:lnTo>
                  <a:lnTo>
                    <a:pt x="526" y="21"/>
                  </a:lnTo>
                  <a:lnTo>
                    <a:pt x="494" y="30"/>
                  </a:lnTo>
                  <a:lnTo>
                    <a:pt x="461" y="41"/>
                  </a:lnTo>
                  <a:lnTo>
                    <a:pt x="429" y="54"/>
                  </a:lnTo>
                  <a:lnTo>
                    <a:pt x="398" y="68"/>
                  </a:lnTo>
                  <a:lnTo>
                    <a:pt x="367" y="85"/>
                  </a:lnTo>
                  <a:lnTo>
                    <a:pt x="338" y="101"/>
                  </a:lnTo>
                  <a:lnTo>
                    <a:pt x="309" y="119"/>
                  </a:lnTo>
                  <a:lnTo>
                    <a:pt x="282" y="139"/>
                  </a:lnTo>
                  <a:lnTo>
                    <a:pt x="255" y="159"/>
                  </a:lnTo>
                  <a:lnTo>
                    <a:pt x="230" y="182"/>
                  </a:lnTo>
                  <a:lnTo>
                    <a:pt x="206" y="206"/>
                  </a:lnTo>
                  <a:lnTo>
                    <a:pt x="183" y="229"/>
                  </a:lnTo>
                  <a:lnTo>
                    <a:pt x="161" y="255"/>
                  </a:lnTo>
                  <a:lnTo>
                    <a:pt x="139" y="282"/>
                  </a:lnTo>
                  <a:lnTo>
                    <a:pt x="119" y="309"/>
                  </a:lnTo>
                  <a:lnTo>
                    <a:pt x="101" y="338"/>
                  </a:lnTo>
                  <a:lnTo>
                    <a:pt x="85" y="367"/>
                  </a:lnTo>
                  <a:lnTo>
                    <a:pt x="69" y="398"/>
                  </a:lnTo>
                  <a:lnTo>
                    <a:pt x="54" y="428"/>
                  </a:lnTo>
                  <a:lnTo>
                    <a:pt x="42" y="461"/>
                  </a:lnTo>
                  <a:lnTo>
                    <a:pt x="31" y="493"/>
                  </a:lnTo>
                  <a:lnTo>
                    <a:pt x="22" y="526"/>
                  </a:lnTo>
                  <a:lnTo>
                    <a:pt x="14" y="560"/>
                  </a:lnTo>
                  <a:lnTo>
                    <a:pt x="7" y="595"/>
                  </a:lnTo>
                  <a:lnTo>
                    <a:pt x="4" y="629"/>
                  </a:lnTo>
                  <a:lnTo>
                    <a:pt x="0" y="665"/>
                  </a:lnTo>
                  <a:lnTo>
                    <a:pt x="0" y="701"/>
                  </a:lnTo>
                  <a:lnTo>
                    <a:pt x="0" y="738"/>
                  </a:lnTo>
                  <a:lnTo>
                    <a:pt x="4" y="774"/>
                  </a:lnTo>
                  <a:lnTo>
                    <a:pt x="7" y="808"/>
                  </a:lnTo>
                  <a:lnTo>
                    <a:pt x="14" y="843"/>
                  </a:lnTo>
                  <a:lnTo>
                    <a:pt x="22" y="877"/>
                  </a:lnTo>
                  <a:lnTo>
                    <a:pt x="31" y="911"/>
                  </a:lnTo>
                  <a:lnTo>
                    <a:pt x="42" y="944"/>
                  </a:lnTo>
                  <a:lnTo>
                    <a:pt x="54" y="975"/>
                  </a:lnTo>
                  <a:lnTo>
                    <a:pt x="69" y="1005"/>
                  </a:lnTo>
                  <a:lnTo>
                    <a:pt x="85" y="1036"/>
                  </a:lnTo>
                  <a:lnTo>
                    <a:pt x="101" y="1065"/>
                  </a:lnTo>
                  <a:lnTo>
                    <a:pt x="119" y="1094"/>
                  </a:lnTo>
                  <a:lnTo>
                    <a:pt x="139" y="1121"/>
                  </a:lnTo>
                  <a:lnTo>
                    <a:pt x="161" y="1148"/>
                  </a:lnTo>
                  <a:lnTo>
                    <a:pt x="183" y="1174"/>
                  </a:lnTo>
                  <a:lnTo>
                    <a:pt x="206" y="1199"/>
                  </a:lnTo>
                  <a:lnTo>
                    <a:pt x="230" y="1222"/>
                  </a:lnTo>
                  <a:lnTo>
                    <a:pt x="255" y="1244"/>
                  </a:lnTo>
                  <a:lnTo>
                    <a:pt x="282" y="1264"/>
                  </a:lnTo>
                  <a:lnTo>
                    <a:pt x="309" y="1284"/>
                  </a:lnTo>
                  <a:lnTo>
                    <a:pt x="338" y="1302"/>
                  </a:lnTo>
                  <a:lnTo>
                    <a:pt x="367" y="1320"/>
                  </a:lnTo>
                  <a:lnTo>
                    <a:pt x="398" y="1335"/>
                  </a:lnTo>
                  <a:lnTo>
                    <a:pt x="429" y="1349"/>
                  </a:lnTo>
                  <a:lnTo>
                    <a:pt x="461" y="1362"/>
                  </a:lnTo>
                  <a:lnTo>
                    <a:pt x="494" y="1373"/>
                  </a:lnTo>
                  <a:lnTo>
                    <a:pt x="526" y="1382"/>
                  </a:lnTo>
                  <a:lnTo>
                    <a:pt x="561" y="1391"/>
                  </a:lnTo>
                  <a:lnTo>
                    <a:pt x="595" y="1396"/>
                  </a:lnTo>
                  <a:lnTo>
                    <a:pt x="629" y="1400"/>
                  </a:lnTo>
                  <a:lnTo>
                    <a:pt x="666" y="1403"/>
                  </a:lnTo>
                  <a:lnTo>
                    <a:pt x="702" y="1403"/>
                  </a:lnTo>
                  <a:lnTo>
                    <a:pt x="738" y="1403"/>
                  </a:lnTo>
                  <a:lnTo>
                    <a:pt x="774" y="1400"/>
                  </a:lnTo>
                  <a:lnTo>
                    <a:pt x="809" y="1396"/>
                  </a:lnTo>
                  <a:lnTo>
                    <a:pt x="843" y="1391"/>
                  </a:lnTo>
                  <a:lnTo>
                    <a:pt x="877" y="1382"/>
                  </a:lnTo>
                  <a:lnTo>
                    <a:pt x="912" y="1373"/>
                  </a:lnTo>
                  <a:lnTo>
                    <a:pt x="944" y="1362"/>
                  </a:lnTo>
                  <a:lnTo>
                    <a:pt x="975" y="1349"/>
                  </a:lnTo>
                  <a:lnTo>
                    <a:pt x="1008" y="1335"/>
                  </a:lnTo>
                  <a:lnTo>
                    <a:pt x="1036" y="1320"/>
                  </a:lnTo>
                  <a:lnTo>
                    <a:pt x="1067" y="1302"/>
                  </a:lnTo>
                  <a:lnTo>
                    <a:pt x="1094" y="1284"/>
                  </a:lnTo>
                  <a:lnTo>
                    <a:pt x="1123" y="1264"/>
                  </a:lnTo>
                  <a:lnTo>
                    <a:pt x="1149" y="1244"/>
                  </a:lnTo>
                  <a:lnTo>
                    <a:pt x="1174" y="1222"/>
                  </a:lnTo>
                  <a:lnTo>
                    <a:pt x="1199" y="1199"/>
                  </a:lnTo>
                  <a:lnTo>
                    <a:pt x="1223" y="1174"/>
                  </a:lnTo>
                  <a:lnTo>
                    <a:pt x="1245" y="1148"/>
                  </a:lnTo>
                  <a:lnTo>
                    <a:pt x="1264" y="1121"/>
                  </a:lnTo>
                  <a:lnTo>
                    <a:pt x="1284" y="1094"/>
                  </a:lnTo>
                  <a:lnTo>
                    <a:pt x="1302" y="1065"/>
                  </a:lnTo>
                  <a:lnTo>
                    <a:pt x="1320" y="1036"/>
                  </a:lnTo>
                  <a:lnTo>
                    <a:pt x="1335" y="1005"/>
                  </a:lnTo>
                  <a:lnTo>
                    <a:pt x="1349" y="975"/>
                  </a:lnTo>
                  <a:lnTo>
                    <a:pt x="1362" y="944"/>
                  </a:lnTo>
                  <a:lnTo>
                    <a:pt x="1373" y="911"/>
                  </a:lnTo>
                  <a:lnTo>
                    <a:pt x="1382" y="877"/>
                  </a:lnTo>
                  <a:lnTo>
                    <a:pt x="1391" y="843"/>
                  </a:lnTo>
                  <a:lnTo>
                    <a:pt x="1396" y="808"/>
                  </a:lnTo>
                  <a:lnTo>
                    <a:pt x="1402" y="774"/>
                  </a:lnTo>
                  <a:lnTo>
                    <a:pt x="1404" y="738"/>
                  </a:lnTo>
                  <a:lnTo>
                    <a:pt x="1406" y="701"/>
                  </a:lnTo>
                  <a:lnTo>
                    <a:pt x="1395" y="701"/>
                  </a:lnTo>
                  <a:lnTo>
                    <a:pt x="1395" y="665"/>
                  </a:lnTo>
                  <a:lnTo>
                    <a:pt x="1391" y="631"/>
                  </a:lnTo>
                  <a:lnTo>
                    <a:pt x="1387" y="597"/>
                  </a:lnTo>
                  <a:lnTo>
                    <a:pt x="1382" y="562"/>
                  </a:lnTo>
                  <a:lnTo>
                    <a:pt x="1373" y="528"/>
                  </a:lnTo>
                  <a:lnTo>
                    <a:pt x="1364" y="495"/>
                  </a:lnTo>
                  <a:lnTo>
                    <a:pt x="1353" y="463"/>
                  </a:lnTo>
                  <a:lnTo>
                    <a:pt x="1340" y="432"/>
                  </a:lnTo>
                  <a:lnTo>
                    <a:pt x="1328" y="401"/>
                  </a:lnTo>
                  <a:lnTo>
                    <a:pt x="1311" y="370"/>
                  </a:lnTo>
                  <a:lnTo>
                    <a:pt x="1295" y="341"/>
                  </a:lnTo>
                  <a:lnTo>
                    <a:pt x="1277" y="314"/>
                  </a:lnTo>
                  <a:lnTo>
                    <a:pt x="1257" y="287"/>
                  </a:lnTo>
                  <a:lnTo>
                    <a:pt x="1237" y="260"/>
                  </a:lnTo>
                  <a:lnTo>
                    <a:pt x="1216" y="235"/>
                  </a:lnTo>
                  <a:lnTo>
                    <a:pt x="1192" y="211"/>
                  </a:lnTo>
                  <a:lnTo>
                    <a:pt x="1169" y="188"/>
                  </a:lnTo>
                  <a:lnTo>
                    <a:pt x="1143" y="166"/>
                  </a:lnTo>
                  <a:lnTo>
                    <a:pt x="1116" y="146"/>
                  </a:lnTo>
                  <a:lnTo>
                    <a:pt x="1089" y="126"/>
                  </a:lnTo>
                  <a:lnTo>
                    <a:pt x="1062" y="108"/>
                  </a:lnTo>
                  <a:lnTo>
                    <a:pt x="1033" y="92"/>
                  </a:lnTo>
                  <a:lnTo>
                    <a:pt x="1002" y="77"/>
                  </a:lnTo>
                  <a:lnTo>
                    <a:pt x="971" y="63"/>
                  </a:lnTo>
                  <a:lnTo>
                    <a:pt x="941" y="50"/>
                  </a:lnTo>
                  <a:lnTo>
                    <a:pt x="908" y="39"/>
                  </a:lnTo>
                  <a:lnTo>
                    <a:pt x="875" y="30"/>
                  </a:lnTo>
                  <a:lnTo>
                    <a:pt x="841" y="23"/>
                  </a:lnTo>
                  <a:lnTo>
                    <a:pt x="809" y="16"/>
                  </a:lnTo>
                  <a:lnTo>
                    <a:pt x="772" y="12"/>
                  </a:lnTo>
                  <a:lnTo>
                    <a:pt x="738" y="9"/>
                  </a:lnTo>
                  <a:lnTo>
                    <a:pt x="702" y="9"/>
                  </a:lnTo>
                  <a:lnTo>
                    <a:pt x="666" y="9"/>
                  </a:lnTo>
                  <a:lnTo>
                    <a:pt x="631" y="12"/>
                  </a:lnTo>
                  <a:lnTo>
                    <a:pt x="597" y="16"/>
                  </a:lnTo>
                  <a:lnTo>
                    <a:pt x="563" y="23"/>
                  </a:lnTo>
                  <a:lnTo>
                    <a:pt x="528" y="30"/>
                  </a:lnTo>
                  <a:lnTo>
                    <a:pt x="496" y="39"/>
                  </a:lnTo>
                  <a:lnTo>
                    <a:pt x="463" y="50"/>
                  </a:lnTo>
                  <a:lnTo>
                    <a:pt x="432" y="63"/>
                  </a:lnTo>
                  <a:lnTo>
                    <a:pt x="402" y="77"/>
                  </a:lnTo>
                  <a:lnTo>
                    <a:pt x="373" y="92"/>
                  </a:lnTo>
                  <a:lnTo>
                    <a:pt x="344" y="108"/>
                  </a:lnTo>
                  <a:lnTo>
                    <a:pt x="315" y="126"/>
                  </a:lnTo>
                  <a:lnTo>
                    <a:pt x="288" y="146"/>
                  </a:lnTo>
                  <a:lnTo>
                    <a:pt x="260" y="166"/>
                  </a:lnTo>
                  <a:lnTo>
                    <a:pt x="237" y="188"/>
                  </a:lnTo>
                  <a:lnTo>
                    <a:pt x="212" y="211"/>
                  </a:lnTo>
                  <a:lnTo>
                    <a:pt x="190" y="235"/>
                  </a:lnTo>
                  <a:lnTo>
                    <a:pt x="168" y="260"/>
                  </a:lnTo>
                  <a:lnTo>
                    <a:pt x="147" y="287"/>
                  </a:lnTo>
                  <a:lnTo>
                    <a:pt x="127" y="314"/>
                  </a:lnTo>
                  <a:lnTo>
                    <a:pt x="109" y="341"/>
                  </a:lnTo>
                  <a:lnTo>
                    <a:pt x="92" y="370"/>
                  </a:lnTo>
                  <a:lnTo>
                    <a:pt x="78" y="401"/>
                  </a:lnTo>
                  <a:lnTo>
                    <a:pt x="63" y="432"/>
                  </a:lnTo>
                  <a:lnTo>
                    <a:pt x="51" y="463"/>
                  </a:lnTo>
                  <a:lnTo>
                    <a:pt x="40" y="495"/>
                  </a:lnTo>
                  <a:lnTo>
                    <a:pt x="31" y="528"/>
                  </a:lnTo>
                  <a:lnTo>
                    <a:pt x="24" y="562"/>
                  </a:lnTo>
                  <a:lnTo>
                    <a:pt x="16" y="597"/>
                  </a:lnTo>
                  <a:lnTo>
                    <a:pt x="13" y="631"/>
                  </a:lnTo>
                  <a:lnTo>
                    <a:pt x="9" y="665"/>
                  </a:lnTo>
                  <a:lnTo>
                    <a:pt x="9" y="701"/>
                  </a:lnTo>
                  <a:lnTo>
                    <a:pt x="9" y="738"/>
                  </a:lnTo>
                  <a:lnTo>
                    <a:pt x="13" y="772"/>
                  </a:lnTo>
                  <a:lnTo>
                    <a:pt x="16" y="806"/>
                  </a:lnTo>
                  <a:lnTo>
                    <a:pt x="24" y="841"/>
                  </a:lnTo>
                  <a:lnTo>
                    <a:pt x="31" y="875"/>
                  </a:lnTo>
                  <a:lnTo>
                    <a:pt x="40" y="908"/>
                  </a:lnTo>
                  <a:lnTo>
                    <a:pt x="51" y="940"/>
                  </a:lnTo>
                  <a:lnTo>
                    <a:pt x="63" y="971"/>
                  </a:lnTo>
                  <a:lnTo>
                    <a:pt x="78" y="1002"/>
                  </a:lnTo>
                  <a:lnTo>
                    <a:pt x="92" y="1033"/>
                  </a:lnTo>
                  <a:lnTo>
                    <a:pt x="109" y="1061"/>
                  </a:lnTo>
                  <a:lnTo>
                    <a:pt x="127" y="1089"/>
                  </a:lnTo>
                  <a:lnTo>
                    <a:pt x="147" y="1116"/>
                  </a:lnTo>
                  <a:lnTo>
                    <a:pt x="168" y="1143"/>
                  </a:lnTo>
                  <a:lnTo>
                    <a:pt x="190" y="1168"/>
                  </a:lnTo>
                  <a:lnTo>
                    <a:pt x="212" y="1192"/>
                  </a:lnTo>
                  <a:lnTo>
                    <a:pt x="237" y="1215"/>
                  </a:lnTo>
                  <a:lnTo>
                    <a:pt x="260" y="1237"/>
                  </a:lnTo>
                  <a:lnTo>
                    <a:pt x="288" y="1257"/>
                  </a:lnTo>
                  <a:lnTo>
                    <a:pt x="315" y="1277"/>
                  </a:lnTo>
                  <a:lnTo>
                    <a:pt x="344" y="1295"/>
                  </a:lnTo>
                  <a:lnTo>
                    <a:pt x="373" y="1311"/>
                  </a:lnTo>
                  <a:lnTo>
                    <a:pt x="402" y="1326"/>
                  </a:lnTo>
                  <a:lnTo>
                    <a:pt x="432" y="1340"/>
                  </a:lnTo>
                  <a:lnTo>
                    <a:pt x="463" y="1353"/>
                  </a:lnTo>
                  <a:lnTo>
                    <a:pt x="496" y="1364"/>
                  </a:lnTo>
                  <a:lnTo>
                    <a:pt x="528" y="1373"/>
                  </a:lnTo>
                  <a:lnTo>
                    <a:pt x="563" y="1380"/>
                  </a:lnTo>
                  <a:lnTo>
                    <a:pt x="597" y="1387"/>
                  </a:lnTo>
                  <a:lnTo>
                    <a:pt x="631" y="1391"/>
                  </a:lnTo>
                  <a:lnTo>
                    <a:pt x="666" y="1394"/>
                  </a:lnTo>
                  <a:lnTo>
                    <a:pt x="702" y="1394"/>
                  </a:lnTo>
                  <a:lnTo>
                    <a:pt x="738" y="1394"/>
                  </a:lnTo>
                  <a:lnTo>
                    <a:pt x="772" y="1391"/>
                  </a:lnTo>
                  <a:lnTo>
                    <a:pt x="809" y="1387"/>
                  </a:lnTo>
                  <a:lnTo>
                    <a:pt x="841" y="1380"/>
                  </a:lnTo>
                  <a:lnTo>
                    <a:pt x="875" y="1373"/>
                  </a:lnTo>
                  <a:lnTo>
                    <a:pt x="908" y="1364"/>
                  </a:lnTo>
                  <a:lnTo>
                    <a:pt x="941" y="1353"/>
                  </a:lnTo>
                  <a:lnTo>
                    <a:pt x="971" y="1340"/>
                  </a:lnTo>
                  <a:lnTo>
                    <a:pt x="1002" y="1326"/>
                  </a:lnTo>
                  <a:lnTo>
                    <a:pt x="1033" y="1311"/>
                  </a:lnTo>
                  <a:lnTo>
                    <a:pt x="1062" y="1295"/>
                  </a:lnTo>
                  <a:lnTo>
                    <a:pt x="1089" y="1277"/>
                  </a:lnTo>
                  <a:lnTo>
                    <a:pt x="1116" y="1257"/>
                  </a:lnTo>
                  <a:lnTo>
                    <a:pt x="1143" y="1237"/>
                  </a:lnTo>
                  <a:lnTo>
                    <a:pt x="1169" y="1215"/>
                  </a:lnTo>
                  <a:lnTo>
                    <a:pt x="1192" y="1192"/>
                  </a:lnTo>
                  <a:lnTo>
                    <a:pt x="1216" y="1168"/>
                  </a:lnTo>
                  <a:lnTo>
                    <a:pt x="1237" y="1143"/>
                  </a:lnTo>
                  <a:lnTo>
                    <a:pt x="1257" y="1116"/>
                  </a:lnTo>
                  <a:lnTo>
                    <a:pt x="1277" y="1089"/>
                  </a:lnTo>
                  <a:lnTo>
                    <a:pt x="1295" y="1061"/>
                  </a:lnTo>
                  <a:lnTo>
                    <a:pt x="1311" y="1033"/>
                  </a:lnTo>
                  <a:lnTo>
                    <a:pt x="1328" y="1002"/>
                  </a:lnTo>
                  <a:lnTo>
                    <a:pt x="1340" y="971"/>
                  </a:lnTo>
                  <a:lnTo>
                    <a:pt x="1353" y="940"/>
                  </a:lnTo>
                  <a:lnTo>
                    <a:pt x="1364" y="908"/>
                  </a:lnTo>
                  <a:lnTo>
                    <a:pt x="1373" y="875"/>
                  </a:lnTo>
                  <a:lnTo>
                    <a:pt x="1382" y="841"/>
                  </a:lnTo>
                  <a:lnTo>
                    <a:pt x="1387" y="806"/>
                  </a:lnTo>
                  <a:lnTo>
                    <a:pt x="1391" y="772"/>
                  </a:lnTo>
                  <a:lnTo>
                    <a:pt x="1395" y="738"/>
                  </a:lnTo>
                  <a:lnTo>
                    <a:pt x="1395" y="701"/>
                  </a:lnTo>
                  <a:lnTo>
                    <a:pt x="1406" y="701"/>
                  </a:lnTo>
                  <a:close/>
                </a:path>
              </a:pathLst>
            </a:custGeom>
            <a:solidFill>
              <a:srgbClr val="69C3FF"/>
            </a:solidFill>
            <a:ln w="9525">
              <a:noFill/>
              <a:round/>
              <a:headEnd/>
              <a:tailEnd/>
            </a:ln>
          </p:spPr>
          <p:txBody>
            <a:bodyPr/>
            <a:lstStyle/>
            <a:p>
              <a:endParaRPr lang="en-US"/>
            </a:p>
          </p:txBody>
        </p:sp>
        <p:sp>
          <p:nvSpPr>
            <p:cNvPr id="55335" name="Freeform 40"/>
            <p:cNvSpPr>
              <a:spLocks/>
            </p:cNvSpPr>
            <p:nvPr/>
          </p:nvSpPr>
          <p:spPr bwMode="auto">
            <a:xfrm>
              <a:off x="3046589" y="2017725"/>
              <a:ext cx="1969911" cy="2217738"/>
            </a:xfrm>
            <a:custGeom>
              <a:avLst/>
              <a:gdLst>
                <a:gd name="T0" fmla="*/ 2147483647 w 1396"/>
                <a:gd name="T1" fmla="*/ 2147483647 h 1397"/>
                <a:gd name="T2" fmla="*/ 2147483647 w 1396"/>
                <a:gd name="T3" fmla="*/ 2147483647 h 1397"/>
                <a:gd name="T4" fmla="*/ 2147483647 w 1396"/>
                <a:gd name="T5" fmla="*/ 2147483647 h 1397"/>
                <a:gd name="T6" fmla="*/ 2147483647 w 1396"/>
                <a:gd name="T7" fmla="*/ 2147483647 h 1397"/>
                <a:gd name="T8" fmla="*/ 2147483647 w 1396"/>
                <a:gd name="T9" fmla="*/ 2147483647 h 1397"/>
                <a:gd name="T10" fmla="*/ 2147483647 w 1396"/>
                <a:gd name="T11" fmla="*/ 2147483647 h 1397"/>
                <a:gd name="T12" fmla="*/ 2147483647 w 1396"/>
                <a:gd name="T13" fmla="*/ 2147483647 h 1397"/>
                <a:gd name="T14" fmla="*/ 2147483647 w 1396"/>
                <a:gd name="T15" fmla="*/ 2147483647 h 1397"/>
                <a:gd name="T16" fmla="*/ 2147483647 w 1396"/>
                <a:gd name="T17" fmla="*/ 2147483647 h 1397"/>
                <a:gd name="T18" fmla="*/ 2147483647 w 1396"/>
                <a:gd name="T19" fmla="*/ 2147483647 h 1397"/>
                <a:gd name="T20" fmla="*/ 2147483647 w 1396"/>
                <a:gd name="T21" fmla="*/ 2147483647 h 1397"/>
                <a:gd name="T22" fmla="*/ 2147483647 w 1396"/>
                <a:gd name="T23" fmla="*/ 2147483647 h 1397"/>
                <a:gd name="T24" fmla="*/ 0 w 1396"/>
                <a:gd name="T25" fmla="*/ 2147483647 h 1397"/>
                <a:gd name="T26" fmla="*/ 2147483647 w 1396"/>
                <a:gd name="T27" fmla="*/ 2147483647 h 1397"/>
                <a:gd name="T28" fmla="*/ 2147483647 w 1396"/>
                <a:gd name="T29" fmla="*/ 2147483647 h 1397"/>
                <a:gd name="T30" fmla="*/ 2147483647 w 1396"/>
                <a:gd name="T31" fmla="*/ 2147483647 h 1397"/>
                <a:gd name="T32" fmla="*/ 2147483647 w 1396"/>
                <a:gd name="T33" fmla="*/ 2147483647 h 1397"/>
                <a:gd name="T34" fmla="*/ 2147483647 w 1396"/>
                <a:gd name="T35" fmla="*/ 2147483647 h 1397"/>
                <a:gd name="T36" fmla="*/ 2147483647 w 1396"/>
                <a:gd name="T37" fmla="*/ 2147483647 h 1397"/>
                <a:gd name="T38" fmla="*/ 2147483647 w 1396"/>
                <a:gd name="T39" fmla="*/ 2147483647 h 1397"/>
                <a:gd name="T40" fmla="*/ 2147483647 w 1396"/>
                <a:gd name="T41" fmla="*/ 2147483647 h 1397"/>
                <a:gd name="T42" fmla="*/ 2147483647 w 1396"/>
                <a:gd name="T43" fmla="*/ 2147483647 h 1397"/>
                <a:gd name="T44" fmla="*/ 2147483647 w 1396"/>
                <a:gd name="T45" fmla="*/ 2147483647 h 1397"/>
                <a:gd name="T46" fmla="*/ 2147483647 w 1396"/>
                <a:gd name="T47" fmla="*/ 2147483647 h 1397"/>
                <a:gd name="T48" fmla="*/ 2147483647 w 1396"/>
                <a:gd name="T49" fmla="*/ 2147483647 h 1397"/>
                <a:gd name="T50" fmla="*/ 2147483647 w 1396"/>
                <a:gd name="T51" fmla="*/ 2147483647 h 1397"/>
                <a:gd name="T52" fmla="*/ 2147483647 w 1396"/>
                <a:gd name="T53" fmla="*/ 2147483647 h 1397"/>
                <a:gd name="T54" fmla="*/ 2147483647 w 1396"/>
                <a:gd name="T55" fmla="*/ 2147483647 h 1397"/>
                <a:gd name="T56" fmla="*/ 2147483647 w 1396"/>
                <a:gd name="T57" fmla="*/ 2147483647 h 1397"/>
                <a:gd name="T58" fmla="*/ 2147483647 w 1396"/>
                <a:gd name="T59" fmla="*/ 2147483647 h 1397"/>
                <a:gd name="T60" fmla="*/ 2147483647 w 1396"/>
                <a:gd name="T61" fmla="*/ 2147483647 h 1397"/>
                <a:gd name="T62" fmla="*/ 2147483647 w 1396"/>
                <a:gd name="T63" fmla="*/ 2147483647 h 1397"/>
                <a:gd name="T64" fmla="*/ 2147483647 w 1396"/>
                <a:gd name="T65" fmla="*/ 2147483647 h 1397"/>
                <a:gd name="T66" fmla="*/ 2147483647 w 1396"/>
                <a:gd name="T67" fmla="*/ 2147483647 h 1397"/>
                <a:gd name="T68" fmla="*/ 2147483647 w 1396"/>
                <a:gd name="T69" fmla="*/ 2147483647 h 1397"/>
                <a:gd name="T70" fmla="*/ 2147483647 w 1396"/>
                <a:gd name="T71" fmla="*/ 2147483647 h 1397"/>
                <a:gd name="T72" fmla="*/ 2147483647 w 1396"/>
                <a:gd name="T73" fmla="*/ 2147483647 h 1397"/>
                <a:gd name="T74" fmla="*/ 2147483647 w 1396"/>
                <a:gd name="T75" fmla="*/ 2147483647 h 1397"/>
                <a:gd name="T76" fmla="*/ 2147483647 w 1396"/>
                <a:gd name="T77" fmla="*/ 2147483647 h 1397"/>
                <a:gd name="T78" fmla="*/ 2147483647 w 1396"/>
                <a:gd name="T79" fmla="*/ 2147483647 h 1397"/>
                <a:gd name="T80" fmla="*/ 2147483647 w 1396"/>
                <a:gd name="T81" fmla="*/ 2147483647 h 1397"/>
                <a:gd name="T82" fmla="*/ 2147483647 w 1396"/>
                <a:gd name="T83" fmla="*/ 2147483647 h 1397"/>
                <a:gd name="T84" fmla="*/ 2147483647 w 1396"/>
                <a:gd name="T85" fmla="*/ 2147483647 h 1397"/>
                <a:gd name="T86" fmla="*/ 2147483647 w 1396"/>
                <a:gd name="T87" fmla="*/ 2147483647 h 1397"/>
                <a:gd name="T88" fmla="*/ 2147483647 w 1396"/>
                <a:gd name="T89" fmla="*/ 2147483647 h 1397"/>
                <a:gd name="T90" fmla="*/ 2147483647 w 1396"/>
                <a:gd name="T91" fmla="*/ 2147483647 h 1397"/>
                <a:gd name="T92" fmla="*/ 2147483647 w 1396"/>
                <a:gd name="T93" fmla="*/ 2147483647 h 1397"/>
                <a:gd name="T94" fmla="*/ 2147483647 w 1396"/>
                <a:gd name="T95" fmla="*/ 2147483647 h 1397"/>
                <a:gd name="T96" fmla="*/ 2147483647 w 1396"/>
                <a:gd name="T97" fmla="*/ 2147483647 h 1397"/>
                <a:gd name="T98" fmla="*/ 2147483647 w 1396"/>
                <a:gd name="T99" fmla="*/ 2147483647 h 1397"/>
                <a:gd name="T100" fmla="*/ 2147483647 w 1396"/>
                <a:gd name="T101" fmla="*/ 2147483647 h 139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96"/>
                <a:gd name="T154" fmla="*/ 0 h 1397"/>
                <a:gd name="T155" fmla="*/ 1396 w 1396"/>
                <a:gd name="T156" fmla="*/ 1397 h 139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96" h="1397">
                  <a:moveTo>
                    <a:pt x="1396" y="698"/>
                  </a:moveTo>
                  <a:lnTo>
                    <a:pt x="1394" y="662"/>
                  </a:lnTo>
                  <a:lnTo>
                    <a:pt x="1392" y="628"/>
                  </a:lnTo>
                  <a:lnTo>
                    <a:pt x="1389" y="592"/>
                  </a:lnTo>
                  <a:lnTo>
                    <a:pt x="1382" y="557"/>
                  </a:lnTo>
                  <a:lnTo>
                    <a:pt x="1374" y="525"/>
                  </a:lnTo>
                  <a:lnTo>
                    <a:pt x="1365" y="490"/>
                  </a:lnTo>
                  <a:lnTo>
                    <a:pt x="1354" y="458"/>
                  </a:lnTo>
                  <a:lnTo>
                    <a:pt x="1342" y="427"/>
                  </a:lnTo>
                  <a:lnTo>
                    <a:pt x="1327" y="396"/>
                  </a:lnTo>
                  <a:lnTo>
                    <a:pt x="1311" y="366"/>
                  </a:lnTo>
                  <a:lnTo>
                    <a:pt x="1295" y="337"/>
                  </a:lnTo>
                  <a:lnTo>
                    <a:pt x="1277" y="308"/>
                  </a:lnTo>
                  <a:lnTo>
                    <a:pt x="1257" y="281"/>
                  </a:lnTo>
                  <a:lnTo>
                    <a:pt x="1237" y="255"/>
                  </a:lnTo>
                  <a:lnTo>
                    <a:pt x="1215" y="230"/>
                  </a:lnTo>
                  <a:lnTo>
                    <a:pt x="1192" y="205"/>
                  </a:lnTo>
                  <a:lnTo>
                    <a:pt x="1168" y="183"/>
                  </a:lnTo>
                  <a:lnTo>
                    <a:pt x="1143" y="159"/>
                  </a:lnTo>
                  <a:lnTo>
                    <a:pt x="1116" y="139"/>
                  </a:lnTo>
                  <a:lnTo>
                    <a:pt x="1089" y="120"/>
                  </a:lnTo>
                  <a:lnTo>
                    <a:pt x="1060" y="101"/>
                  </a:lnTo>
                  <a:lnTo>
                    <a:pt x="1031" y="85"/>
                  </a:lnTo>
                  <a:lnTo>
                    <a:pt x="1000" y="69"/>
                  </a:lnTo>
                  <a:lnTo>
                    <a:pt x="969" y="56"/>
                  </a:lnTo>
                  <a:lnTo>
                    <a:pt x="938" y="44"/>
                  </a:lnTo>
                  <a:lnTo>
                    <a:pt x="906" y="33"/>
                  </a:lnTo>
                  <a:lnTo>
                    <a:pt x="873" y="22"/>
                  </a:lnTo>
                  <a:lnTo>
                    <a:pt x="839" y="15"/>
                  </a:lnTo>
                  <a:lnTo>
                    <a:pt x="805" y="9"/>
                  </a:lnTo>
                  <a:lnTo>
                    <a:pt x="770" y="4"/>
                  </a:lnTo>
                  <a:lnTo>
                    <a:pt x="734" y="2"/>
                  </a:lnTo>
                  <a:lnTo>
                    <a:pt x="698" y="0"/>
                  </a:lnTo>
                  <a:lnTo>
                    <a:pt x="662" y="2"/>
                  </a:lnTo>
                  <a:lnTo>
                    <a:pt x="627" y="4"/>
                  </a:lnTo>
                  <a:lnTo>
                    <a:pt x="591" y="9"/>
                  </a:lnTo>
                  <a:lnTo>
                    <a:pt x="557" y="15"/>
                  </a:lnTo>
                  <a:lnTo>
                    <a:pt x="524" y="22"/>
                  </a:lnTo>
                  <a:lnTo>
                    <a:pt x="490" y="33"/>
                  </a:lnTo>
                  <a:lnTo>
                    <a:pt x="459" y="44"/>
                  </a:lnTo>
                  <a:lnTo>
                    <a:pt x="427" y="56"/>
                  </a:lnTo>
                  <a:lnTo>
                    <a:pt x="396" y="69"/>
                  </a:lnTo>
                  <a:lnTo>
                    <a:pt x="365" y="85"/>
                  </a:lnTo>
                  <a:lnTo>
                    <a:pt x="336" y="101"/>
                  </a:lnTo>
                  <a:lnTo>
                    <a:pt x="309" y="120"/>
                  </a:lnTo>
                  <a:lnTo>
                    <a:pt x="280" y="139"/>
                  </a:lnTo>
                  <a:lnTo>
                    <a:pt x="255" y="159"/>
                  </a:lnTo>
                  <a:lnTo>
                    <a:pt x="229" y="183"/>
                  </a:lnTo>
                  <a:lnTo>
                    <a:pt x="204" y="205"/>
                  </a:lnTo>
                  <a:lnTo>
                    <a:pt x="182" y="230"/>
                  </a:lnTo>
                  <a:lnTo>
                    <a:pt x="161" y="255"/>
                  </a:lnTo>
                  <a:lnTo>
                    <a:pt x="139" y="281"/>
                  </a:lnTo>
                  <a:lnTo>
                    <a:pt x="119" y="308"/>
                  </a:lnTo>
                  <a:lnTo>
                    <a:pt x="101" y="337"/>
                  </a:lnTo>
                  <a:lnTo>
                    <a:pt x="85" y="366"/>
                  </a:lnTo>
                  <a:lnTo>
                    <a:pt x="68" y="396"/>
                  </a:lnTo>
                  <a:lnTo>
                    <a:pt x="56" y="427"/>
                  </a:lnTo>
                  <a:lnTo>
                    <a:pt x="43" y="458"/>
                  </a:lnTo>
                  <a:lnTo>
                    <a:pt x="32" y="490"/>
                  </a:lnTo>
                  <a:lnTo>
                    <a:pt x="23" y="525"/>
                  </a:lnTo>
                  <a:lnTo>
                    <a:pt x="14" y="557"/>
                  </a:lnTo>
                  <a:lnTo>
                    <a:pt x="9" y="592"/>
                  </a:lnTo>
                  <a:lnTo>
                    <a:pt x="3" y="628"/>
                  </a:lnTo>
                  <a:lnTo>
                    <a:pt x="1" y="662"/>
                  </a:lnTo>
                  <a:lnTo>
                    <a:pt x="0" y="698"/>
                  </a:lnTo>
                  <a:lnTo>
                    <a:pt x="1" y="735"/>
                  </a:lnTo>
                  <a:lnTo>
                    <a:pt x="3" y="771"/>
                  </a:lnTo>
                  <a:lnTo>
                    <a:pt x="9" y="805"/>
                  </a:lnTo>
                  <a:lnTo>
                    <a:pt x="14" y="840"/>
                  </a:lnTo>
                  <a:lnTo>
                    <a:pt x="23" y="872"/>
                  </a:lnTo>
                  <a:lnTo>
                    <a:pt x="32" y="906"/>
                  </a:lnTo>
                  <a:lnTo>
                    <a:pt x="43" y="939"/>
                  </a:lnTo>
                  <a:lnTo>
                    <a:pt x="56" y="970"/>
                  </a:lnTo>
                  <a:lnTo>
                    <a:pt x="68" y="1001"/>
                  </a:lnTo>
                  <a:lnTo>
                    <a:pt x="85" y="1031"/>
                  </a:lnTo>
                  <a:lnTo>
                    <a:pt x="101" y="1060"/>
                  </a:lnTo>
                  <a:lnTo>
                    <a:pt x="119" y="1089"/>
                  </a:lnTo>
                  <a:lnTo>
                    <a:pt x="139" y="1116"/>
                  </a:lnTo>
                  <a:lnTo>
                    <a:pt x="161" y="1142"/>
                  </a:lnTo>
                  <a:lnTo>
                    <a:pt x="182" y="1167"/>
                  </a:lnTo>
                  <a:lnTo>
                    <a:pt x="204" y="1192"/>
                  </a:lnTo>
                  <a:lnTo>
                    <a:pt x="229" y="1216"/>
                  </a:lnTo>
                  <a:lnTo>
                    <a:pt x="255" y="1238"/>
                  </a:lnTo>
                  <a:lnTo>
                    <a:pt x="280" y="1257"/>
                  </a:lnTo>
                  <a:lnTo>
                    <a:pt x="309" y="1277"/>
                  </a:lnTo>
                  <a:lnTo>
                    <a:pt x="336" y="1295"/>
                  </a:lnTo>
                  <a:lnTo>
                    <a:pt x="365" y="1312"/>
                  </a:lnTo>
                  <a:lnTo>
                    <a:pt x="396" y="1328"/>
                  </a:lnTo>
                  <a:lnTo>
                    <a:pt x="427" y="1342"/>
                  </a:lnTo>
                  <a:lnTo>
                    <a:pt x="459" y="1353"/>
                  </a:lnTo>
                  <a:lnTo>
                    <a:pt x="490" y="1366"/>
                  </a:lnTo>
                  <a:lnTo>
                    <a:pt x="524" y="1375"/>
                  </a:lnTo>
                  <a:lnTo>
                    <a:pt x="557" y="1382"/>
                  </a:lnTo>
                  <a:lnTo>
                    <a:pt x="591" y="1388"/>
                  </a:lnTo>
                  <a:lnTo>
                    <a:pt x="627" y="1393"/>
                  </a:lnTo>
                  <a:lnTo>
                    <a:pt x="662" y="1395"/>
                  </a:lnTo>
                  <a:lnTo>
                    <a:pt x="698" y="1397"/>
                  </a:lnTo>
                  <a:lnTo>
                    <a:pt x="734" y="1395"/>
                  </a:lnTo>
                  <a:lnTo>
                    <a:pt x="770" y="1393"/>
                  </a:lnTo>
                  <a:lnTo>
                    <a:pt x="805" y="1388"/>
                  </a:lnTo>
                  <a:lnTo>
                    <a:pt x="839" y="1382"/>
                  </a:lnTo>
                  <a:lnTo>
                    <a:pt x="873" y="1375"/>
                  </a:lnTo>
                  <a:lnTo>
                    <a:pt x="906" y="1366"/>
                  </a:lnTo>
                  <a:lnTo>
                    <a:pt x="938" y="1353"/>
                  </a:lnTo>
                  <a:lnTo>
                    <a:pt x="969" y="1342"/>
                  </a:lnTo>
                  <a:lnTo>
                    <a:pt x="1000" y="1328"/>
                  </a:lnTo>
                  <a:lnTo>
                    <a:pt x="1031" y="1312"/>
                  </a:lnTo>
                  <a:lnTo>
                    <a:pt x="1060" y="1295"/>
                  </a:lnTo>
                  <a:lnTo>
                    <a:pt x="1089" y="1277"/>
                  </a:lnTo>
                  <a:lnTo>
                    <a:pt x="1116" y="1257"/>
                  </a:lnTo>
                  <a:lnTo>
                    <a:pt x="1143" y="1238"/>
                  </a:lnTo>
                  <a:lnTo>
                    <a:pt x="1168" y="1216"/>
                  </a:lnTo>
                  <a:lnTo>
                    <a:pt x="1192" y="1192"/>
                  </a:lnTo>
                  <a:lnTo>
                    <a:pt x="1215" y="1167"/>
                  </a:lnTo>
                  <a:lnTo>
                    <a:pt x="1237" y="1142"/>
                  </a:lnTo>
                  <a:lnTo>
                    <a:pt x="1257" y="1116"/>
                  </a:lnTo>
                  <a:lnTo>
                    <a:pt x="1277" y="1089"/>
                  </a:lnTo>
                  <a:lnTo>
                    <a:pt x="1295" y="1060"/>
                  </a:lnTo>
                  <a:lnTo>
                    <a:pt x="1311" y="1031"/>
                  </a:lnTo>
                  <a:lnTo>
                    <a:pt x="1327" y="1001"/>
                  </a:lnTo>
                  <a:lnTo>
                    <a:pt x="1342" y="970"/>
                  </a:lnTo>
                  <a:lnTo>
                    <a:pt x="1354" y="939"/>
                  </a:lnTo>
                  <a:lnTo>
                    <a:pt x="1365" y="906"/>
                  </a:lnTo>
                  <a:lnTo>
                    <a:pt x="1374" y="872"/>
                  </a:lnTo>
                  <a:lnTo>
                    <a:pt x="1382" y="840"/>
                  </a:lnTo>
                  <a:lnTo>
                    <a:pt x="1389" y="805"/>
                  </a:lnTo>
                  <a:lnTo>
                    <a:pt x="1392" y="771"/>
                  </a:lnTo>
                  <a:lnTo>
                    <a:pt x="1394" y="735"/>
                  </a:lnTo>
                  <a:lnTo>
                    <a:pt x="1396" y="698"/>
                  </a:lnTo>
                  <a:lnTo>
                    <a:pt x="1387" y="698"/>
                  </a:lnTo>
                  <a:lnTo>
                    <a:pt x="1385" y="664"/>
                  </a:lnTo>
                  <a:lnTo>
                    <a:pt x="1383" y="628"/>
                  </a:lnTo>
                  <a:lnTo>
                    <a:pt x="1378" y="594"/>
                  </a:lnTo>
                  <a:lnTo>
                    <a:pt x="1373" y="559"/>
                  </a:lnTo>
                  <a:lnTo>
                    <a:pt x="1365" y="527"/>
                  </a:lnTo>
                  <a:lnTo>
                    <a:pt x="1356" y="494"/>
                  </a:lnTo>
                  <a:lnTo>
                    <a:pt x="1345" y="461"/>
                  </a:lnTo>
                  <a:lnTo>
                    <a:pt x="1333" y="431"/>
                  </a:lnTo>
                  <a:lnTo>
                    <a:pt x="1318" y="400"/>
                  </a:lnTo>
                  <a:lnTo>
                    <a:pt x="1304" y="371"/>
                  </a:lnTo>
                  <a:lnTo>
                    <a:pt x="1288" y="342"/>
                  </a:lnTo>
                  <a:lnTo>
                    <a:pt x="1269" y="313"/>
                  </a:lnTo>
                  <a:lnTo>
                    <a:pt x="1250" y="286"/>
                  </a:lnTo>
                  <a:lnTo>
                    <a:pt x="1230" y="261"/>
                  </a:lnTo>
                  <a:lnTo>
                    <a:pt x="1208" y="235"/>
                  </a:lnTo>
                  <a:lnTo>
                    <a:pt x="1184" y="212"/>
                  </a:lnTo>
                  <a:lnTo>
                    <a:pt x="1161" y="188"/>
                  </a:lnTo>
                  <a:lnTo>
                    <a:pt x="1136" y="167"/>
                  </a:lnTo>
                  <a:lnTo>
                    <a:pt x="1110" y="147"/>
                  </a:lnTo>
                  <a:lnTo>
                    <a:pt x="1083" y="127"/>
                  </a:lnTo>
                  <a:lnTo>
                    <a:pt x="1056" y="111"/>
                  </a:lnTo>
                  <a:lnTo>
                    <a:pt x="1027" y="92"/>
                  </a:lnTo>
                  <a:lnTo>
                    <a:pt x="996" y="78"/>
                  </a:lnTo>
                  <a:lnTo>
                    <a:pt x="966" y="63"/>
                  </a:lnTo>
                  <a:lnTo>
                    <a:pt x="935" y="53"/>
                  </a:lnTo>
                  <a:lnTo>
                    <a:pt x="902" y="42"/>
                  </a:lnTo>
                  <a:lnTo>
                    <a:pt x="870" y="31"/>
                  </a:lnTo>
                  <a:lnTo>
                    <a:pt x="837" y="24"/>
                  </a:lnTo>
                  <a:lnTo>
                    <a:pt x="803" y="18"/>
                  </a:lnTo>
                  <a:lnTo>
                    <a:pt x="768" y="13"/>
                  </a:lnTo>
                  <a:lnTo>
                    <a:pt x="734" y="11"/>
                  </a:lnTo>
                  <a:lnTo>
                    <a:pt x="698" y="9"/>
                  </a:lnTo>
                  <a:lnTo>
                    <a:pt x="663" y="11"/>
                  </a:lnTo>
                  <a:lnTo>
                    <a:pt x="627" y="13"/>
                  </a:lnTo>
                  <a:lnTo>
                    <a:pt x="593" y="18"/>
                  </a:lnTo>
                  <a:lnTo>
                    <a:pt x="559" y="24"/>
                  </a:lnTo>
                  <a:lnTo>
                    <a:pt x="526" y="31"/>
                  </a:lnTo>
                  <a:lnTo>
                    <a:pt x="493" y="42"/>
                  </a:lnTo>
                  <a:lnTo>
                    <a:pt x="461" y="53"/>
                  </a:lnTo>
                  <a:lnTo>
                    <a:pt x="430" y="63"/>
                  </a:lnTo>
                  <a:lnTo>
                    <a:pt x="399" y="78"/>
                  </a:lnTo>
                  <a:lnTo>
                    <a:pt x="370" y="92"/>
                  </a:lnTo>
                  <a:lnTo>
                    <a:pt x="341" y="111"/>
                  </a:lnTo>
                  <a:lnTo>
                    <a:pt x="313" y="127"/>
                  </a:lnTo>
                  <a:lnTo>
                    <a:pt x="285" y="147"/>
                  </a:lnTo>
                  <a:lnTo>
                    <a:pt x="260" y="167"/>
                  </a:lnTo>
                  <a:lnTo>
                    <a:pt x="235" y="188"/>
                  </a:lnTo>
                  <a:lnTo>
                    <a:pt x="211" y="212"/>
                  </a:lnTo>
                  <a:lnTo>
                    <a:pt x="188" y="235"/>
                  </a:lnTo>
                  <a:lnTo>
                    <a:pt x="166" y="261"/>
                  </a:lnTo>
                  <a:lnTo>
                    <a:pt x="146" y="286"/>
                  </a:lnTo>
                  <a:lnTo>
                    <a:pt x="128" y="313"/>
                  </a:lnTo>
                  <a:lnTo>
                    <a:pt x="110" y="342"/>
                  </a:lnTo>
                  <a:lnTo>
                    <a:pt x="94" y="371"/>
                  </a:lnTo>
                  <a:lnTo>
                    <a:pt x="77" y="400"/>
                  </a:lnTo>
                  <a:lnTo>
                    <a:pt x="63" y="431"/>
                  </a:lnTo>
                  <a:lnTo>
                    <a:pt x="52" y="461"/>
                  </a:lnTo>
                  <a:lnTo>
                    <a:pt x="41" y="494"/>
                  </a:lnTo>
                  <a:lnTo>
                    <a:pt x="32" y="527"/>
                  </a:lnTo>
                  <a:lnTo>
                    <a:pt x="23" y="559"/>
                  </a:lnTo>
                  <a:lnTo>
                    <a:pt x="18" y="594"/>
                  </a:lnTo>
                  <a:lnTo>
                    <a:pt x="14" y="628"/>
                  </a:lnTo>
                  <a:lnTo>
                    <a:pt x="10" y="664"/>
                  </a:lnTo>
                  <a:lnTo>
                    <a:pt x="10" y="698"/>
                  </a:lnTo>
                  <a:lnTo>
                    <a:pt x="10" y="735"/>
                  </a:lnTo>
                  <a:lnTo>
                    <a:pt x="14" y="769"/>
                  </a:lnTo>
                  <a:lnTo>
                    <a:pt x="18" y="803"/>
                  </a:lnTo>
                  <a:lnTo>
                    <a:pt x="23" y="838"/>
                  </a:lnTo>
                  <a:lnTo>
                    <a:pt x="32" y="870"/>
                  </a:lnTo>
                  <a:lnTo>
                    <a:pt x="41" y="903"/>
                  </a:lnTo>
                  <a:lnTo>
                    <a:pt x="52" y="935"/>
                  </a:lnTo>
                  <a:lnTo>
                    <a:pt x="63" y="966"/>
                  </a:lnTo>
                  <a:lnTo>
                    <a:pt x="77" y="997"/>
                  </a:lnTo>
                  <a:lnTo>
                    <a:pt x="94" y="1028"/>
                  </a:lnTo>
                  <a:lnTo>
                    <a:pt x="110" y="1055"/>
                  </a:lnTo>
                  <a:lnTo>
                    <a:pt x="128" y="1084"/>
                  </a:lnTo>
                  <a:lnTo>
                    <a:pt x="146" y="1111"/>
                  </a:lnTo>
                  <a:lnTo>
                    <a:pt x="166" y="1136"/>
                  </a:lnTo>
                  <a:lnTo>
                    <a:pt x="188" y="1162"/>
                  </a:lnTo>
                  <a:lnTo>
                    <a:pt x="211" y="1185"/>
                  </a:lnTo>
                  <a:lnTo>
                    <a:pt x="235" y="1209"/>
                  </a:lnTo>
                  <a:lnTo>
                    <a:pt x="260" y="1230"/>
                  </a:lnTo>
                  <a:lnTo>
                    <a:pt x="285" y="1250"/>
                  </a:lnTo>
                  <a:lnTo>
                    <a:pt x="313" y="1270"/>
                  </a:lnTo>
                  <a:lnTo>
                    <a:pt x="341" y="1288"/>
                  </a:lnTo>
                  <a:lnTo>
                    <a:pt x="370" y="1304"/>
                  </a:lnTo>
                  <a:lnTo>
                    <a:pt x="399" y="1319"/>
                  </a:lnTo>
                  <a:lnTo>
                    <a:pt x="430" y="1333"/>
                  </a:lnTo>
                  <a:lnTo>
                    <a:pt x="461" y="1346"/>
                  </a:lnTo>
                  <a:lnTo>
                    <a:pt x="493" y="1357"/>
                  </a:lnTo>
                  <a:lnTo>
                    <a:pt x="526" y="1366"/>
                  </a:lnTo>
                  <a:lnTo>
                    <a:pt x="559" y="1373"/>
                  </a:lnTo>
                  <a:lnTo>
                    <a:pt x="593" y="1379"/>
                  </a:lnTo>
                  <a:lnTo>
                    <a:pt x="627" y="1384"/>
                  </a:lnTo>
                  <a:lnTo>
                    <a:pt x="663" y="1386"/>
                  </a:lnTo>
                  <a:lnTo>
                    <a:pt x="698" y="1388"/>
                  </a:lnTo>
                  <a:lnTo>
                    <a:pt x="734" y="1386"/>
                  </a:lnTo>
                  <a:lnTo>
                    <a:pt x="768" y="1384"/>
                  </a:lnTo>
                  <a:lnTo>
                    <a:pt x="803" y="1379"/>
                  </a:lnTo>
                  <a:lnTo>
                    <a:pt x="837" y="1373"/>
                  </a:lnTo>
                  <a:lnTo>
                    <a:pt x="870" y="1366"/>
                  </a:lnTo>
                  <a:lnTo>
                    <a:pt x="902" y="1357"/>
                  </a:lnTo>
                  <a:lnTo>
                    <a:pt x="935" y="1346"/>
                  </a:lnTo>
                  <a:lnTo>
                    <a:pt x="966" y="1333"/>
                  </a:lnTo>
                  <a:lnTo>
                    <a:pt x="996" y="1319"/>
                  </a:lnTo>
                  <a:lnTo>
                    <a:pt x="1027" y="1304"/>
                  </a:lnTo>
                  <a:lnTo>
                    <a:pt x="1056" y="1288"/>
                  </a:lnTo>
                  <a:lnTo>
                    <a:pt x="1083" y="1270"/>
                  </a:lnTo>
                  <a:lnTo>
                    <a:pt x="1110" y="1250"/>
                  </a:lnTo>
                  <a:lnTo>
                    <a:pt x="1136" y="1230"/>
                  </a:lnTo>
                  <a:lnTo>
                    <a:pt x="1161" y="1209"/>
                  </a:lnTo>
                  <a:lnTo>
                    <a:pt x="1184" y="1185"/>
                  </a:lnTo>
                  <a:lnTo>
                    <a:pt x="1208" y="1162"/>
                  </a:lnTo>
                  <a:lnTo>
                    <a:pt x="1230" y="1136"/>
                  </a:lnTo>
                  <a:lnTo>
                    <a:pt x="1250" y="1111"/>
                  </a:lnTo>
                  <a:lnTo>
                    <a:pt x="1269" y="1084"/>
                  </a:lnTo>
                  <a:lnTo>
                    <a:pt x="1288" y="1055"/>
                  </a:lnTo>
                  <a:lnTo>
                    <a:pt x="1304" y="1028"/>
                  </a:lnTo>
                  <a:lnTo>
                    <a:pt x="1318" y="997"/>
                  </a:lnTo>
                  <a:lnTo>
                    <a:pt x="1333" y="966"/>
                  </a:lnTo>
                  <a:lnTo>
                    <a:pt x="1345" y="935"/>
                  </a:lnTo>
                  <a:lnTo>
                    <a:pt x="1356" y="903"/>
                  </a:lnTo>
                  <a:lnTo>
                    <a:pt x="1365" y="870"/>
                  </a:lnTo>
                  <a:lnTo>
                    <a:pt x="1373" y="838"/>
                  </a:lnTo>
                  <a:lnTo>
                    <a:pt x="1378" y="803"/>
                  </a:lnTo>
                  <a:lnTo>
                    <a:pt x="1383" y="769"/>
                  </a:lnTo>
                  <a:lnTo>
                    <a:pt x="1385" y="735"/>
                  </a:lnTo>
                  <a:lnTo>
                    <a:pt x="1387" y="698"/>
                  </a:lnTo>
                  <a:lnTo>
                    <a:pt x="1396" y="698"/>
                  </a:lnTo>
                  <a:close/>
                </a:path>
              </a:pathLst>
            </a:custGeom>
            <a:solidFill>
              <a:srgbClr val="6AC3FF"/>
            </a:solidFill>
            <a:ln w="9525">
              <a:noFill/>
              <a:round/>
              <a:headEnd/>
              <a:tailEnd/>
            </a:ln>
          </p:spPr>
          <p:txBody>
            <a:bodyPr/>
            <a:lstStyle/>
            <a:p>
              <a:endParaRPr lang="en-US"/>
            </a:p>
          </p:txBody>
        </p:sp>
        <p:sp>
          <p:nvSpPr>
            <p:cNvPr id="55336" name="Freeform 41"/>
            <p:cNvSpPr>
              <a:spLocks/>
            </p:cNvSpPr>
            <p:nvPr/>
          </p:nvSpPr>
          <p:spPr bwMode="auto">
            <a:xfrm>
              <a:off x="3053647" y="2027250"/>
              <a:ext cx="1955800" cy="2198688"/>
            </a:xfrm>
            <a:custGeom>
              <a:avLst/>
              <a:gdLst>
                <a:gd name="T0" fmla="*/ 2147483647 w 1386"/>
                <a:gd name="T1" fmla="*/ 2147483647 h 1385"/>
                <a:gd name="T2" fmla="*/ 2147483647 w 1386"/>
                <a:gd name="T3" fmla="*/ 2147483647 h 1385"/>
                <a:gd name="T4" fmla="*/ 2147483647 w 1386"/>
                <a:gd name="T5" fmla="*/ 2147483647 h 1385"/>
                <a:gd name="T6" fmla="*/ 2147483647 w 1386"/>
                <a:gd name="T7" fmla="*/ 2147483647 h 1385"/>
                <a:gd name="T8" fmla="*/ 2147483647 w 1386"/>
                <a:gd name="T9" fmla="*/ 2147483647 h 1385"/>
                <a:gd name="T10" fmla="*/ 2147483647 w 1386"/>
                <a:gd name="T11" fmla="*/ 2147483647 h 1385"/>
                <a:gd name="T12" fmla="*/ 2147483647 w 1386"/>
                <a:gd name="T13" fmla="*/ 2147483647 h 1385"/>
                <a:gd name="T14" fmla="*/ 2147483647 w 1386"/>
                <a:gd name="T15" fmla="*/ 2147483647 h 1385"/>
                <a:gd name="T16" fmla="*/ 2147483647 w 1386"/>
                <a:gd name="T17" fmla="*/ 2147483647 h 1385"/>
                <a:gd name="T18" fmla="*/ 2147483647 w 1386"/>
                <a:gd name="T19" fmla="*/ 2147483647 h 1385"/>
                <a:gd name="T20" fmla="*/ 2147483647 w 1386"/>
                <a:gd name="T21" fmla="*/ 2147483647 h 1385"/>
                <a:gd name="T22" fmla="*/ 2147483647 w 1386"/>
                <a:gd name="T23" fmla="*/ 2147483647 h 1385"/>
                <a:gd name="T24" fmla="*/ 0 w 1386"/>
                <a:gd name="T25" fmla="*/ 2147483647 h 1385"/>
                <a:gd name="T26" fmla="*/ 2147483647 w 1386"/>
                <a:gd name="T27" fmla="*/ 2147483647 h 1385"/>
                <a:gd name="T28" fmla="*/ 2147483647 w 1386"/>
                <a:gd name="T29" fmla="*/ 2147483647 h 1385"/>
                <a:gd name="T30" fmla="*/ 2147483647 w 1386"/>
                <a:gd name="T31" fmla="*/ 2147483647 h 1385"/>
                <a:gd name="T32" fmla="*/ 2147483647 w 1386"/>
                <a:gd name="T33" fmla="*/ 2147483647 h 1385"/>
                <a:gd name="T34" fmla="*/ 2147483647 w 1386"/>
                <a:gd name="T35" fmla="*/ 2147483647 h 1385"/>
                <a:gd name="T36" fmla="*/ 2147483647 w 1386"/>
                <a:gd name="T37" fmla="*/ 2147483647 h 1385"/>
                <a:gd name="T38" fmla="*/ 2147483647 w 1386"/>
                <a:gd name="T39" fmla="*/ 2147483647 h 1385"/>
                <a:gd name="T40" fmla="*/ 2147483647 w 1386"/>
                <a:gd name="T41" fmla="*/ 2147483647 h 1385"/>
                <a:gd name="T42" fmla="*/ 2147483647 w 1386"/>
                <a:gd name="T43" fmla="*/ 2147483647 h 1385"/>
                <a:gd name="T44" fmla="*/ 2147483647 w 1386"/>
                <a:gd name="T45" fmla="*/ 2147483647 h 1385"/>
                <a:gd name="T46" fmla="*/ 2147483647 w 1386"/>
                <a:gd name="T47" fmla="*/ 2147483647 h 1385"/>
                <a:gd name="T48" fmla="*/ 2147483647 w 1386"/>
                <a:gd name="T49" fmla="*/ 2147483647 h 1385"/>
                <a:gd name="T50" fmla="*/ 2147483647 w 1386"/>
                <a:gd name="T51" fmla="*/ 2147483647 h 1385"/>
                <a:gd name="T52" fmla="*/ 2147483647 w 1386"/>
                <a:gd name="T53" fmla="*/ 2147483647 h 1385"/>
                <a:gd name="T54" fmla="*/ 2147483647 w 1386"/>
                <a:gd name="T55" fmla="*/ 2147483647 h 1385"/>
                <a:gd name="T56" fmla="*/ 2147483647 w 1386"/>
                <a:gd name="T57" fmla="*/ 2147483647 h 1385"/>
                <a:gd name="T58" fmla="*/ 2147483647 w 1386"/>
                <a:gd name="T59" fmla="*/ 2147483647 h 1385"/>
                <a:gd name="T60" fmla="*/ 2147483647 w 1386"/>
                <a:gd name="T61" fmla="*/ 2147483647 h 1385"/>
                <a:gd name="T62" fmla="*/ 2147483647 w 1386"/>
                <a:gd name="T63" fmla="*/ 2147483647 h 1385"/>
                <a:gd name="T64" fmla="*/ 2147483647 w 1386"/>
                <a:gd name="T65" fmla="*/ 2147483647 h 1385"/>
                <a:gd name="T66" fmla="*/ 2147483647 w 1386"/>
                <a:gd name="T67" fmla="*/ 2147483647 h 1385"/>
                <a:gd name="T68" fmla="*/ 2147483647 w 1386"/>
                <a:gd name="T69" fmla="*/ 2147483647 h 1385"/>
                <a:gd name="T70" fmla="*/ 2147483647 w 1386"/>
                <a:gd name="T71" fmla="*/ 2147483647 h 1385"/>
                <a:gd name="T72" fmla="*/ 2147483647 w 1386"/>
                <a:gd name="T73" fmla="*/ 2147483647 h 1385"/>
                <a:gd name="T74" fmla="*/ 2147483647 w 1386"/>
                <a:gd name="T75" fmla="*/ 2147483647 h 1385"/>
                <a:gd name="T76" fmla="*/ 2147483647 w 1386"/>
                <a:gd name="T77" fmla="*/ 2147483647 h 1385"/>
                <a:gd name="T78" fmla="*/ 2147483647 w 1386"/>
                <a:gd name="T79" fmla="*/ 2147483647 h 1385"/>
                <a:gd name="T80" fmla="*/ 2147483647 w 1386"/>
                <a:gd name="T81" fmla="*/ 2147483647 h 1385"/>
                <a:gd name="T82" fmla="*/ 2147483647 w 1386"/>
                <a:gd name="T83" fmla="*/ 2147483647 h 1385"/>
                <a:gd name="T84" fmla="*/ 2147483647 w 1386"/>
                <a:gd name="T85" fmla="*/ 2147483647 h 1385"/>
                <a:gd name="T86" fmla="*/ 2147483647 w 1386"/>
                <a:gd name="T87" fmla="*/ 2147483647 h 1385"/>
                <a:gd name="T88" fmla="*/ 2147483647 w 1386"/>
                <a:gd name="T89" fmla="*/ 2147483647 h 1385"/>
                <a:gd name="T90" fmla="*/ 2147483647 w 1386"/>
                <a:gd name="T91" fmla="*/ 2147483647 h 1385"/>
                <a:gd name="T92" fmla="*/ 2147483647 w 1386"/>
                <a:gd name="T93" fmla="*/ 2147483647 h 1385"/>
                <a:gd name="T94" fmla="*/ 2147483647 w 1386"/>
                <a:gd name="T95" fmla="*/ 2147483647 h 1385"/>
                <a:gd name="T96" fmla="*/ 2147483647 w 1386"/>
                <a:gd name="T97" fmla="*/ 2147483647 h 1385"/>
                <a:gd name="T98" fmla="*/ 2147483647 w 1386"/>
                <a:gd name="T99" fmla="*/ 2147483647 h 1385"/>
                <a:gd name="T100" fmla="*/ 2147483647 w 1386"/>
                <a:gd name="T101" fmla="*/ 2147483647 h 13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86"/>
                <a:gd name="T154" fmla="*/ 0 h 1385"/>
                <a:gd name="T155" fmla="*/ 1386 w 1386"/>
                <a:gd name="T156" fmla="*/ 1385 h 13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86" h="1385">
                  <a:moveTo>
                    <a:pt x="1386" y="692"/>
                  </a:moveTo>
                  <a:lnTo>
                    <a:pt x="1386" y="656"/>
                  </a:lnTo>
                  <a:lnTo>
                    <a:pt x="1382" y="622"/>
                  </a:lnTo>
                  <a:lnTo>
                    <a:pt x="1378" y="588"/>
                  </a:lnTo>
                  <a:lnTo>
                    <a:pt x="1373" y="553"/>
                  </a:lnTo>
                  <a:lnTo>
                    <a:pt x="1364" y="519"/>
                  </a:lnTo>
                  <a:lnTo>
                    <a:pt x="1355" y="486"/>
                  </a:lnTo>
                  <a:lnTo>
                    <a:pt x="1344" y="454"/>
                  </a:lnTo>
                  <a:lnTo>
                    <a:pt x="1331" y="423"/>
                  </a:lnTo>
                  <a:lnTo>
                    <a:pt x="1319" y="392"/>
                  </a:lnTo>
                  <a:lnTo>
                    <a:pt x="1302" y="361"/>
                  </a:lnTo>
                  <a:lnTo>
                    <a:pt x="1286" y="332"/>
                  </a:lnTo>
                  <a:lnTo>
                    <a:pt x="1268" y="305"/>
                  </a:lnTo>
                  <a:lnTo>
                    <a:pt x="1248" y="278"/>
                  </a:lnTo>
                  <a:lnTo>
                    <a:pt x="1228" y="251"/>
                  </a:lnTo>
                  <a:lnTo>
                    <a:pt x="1207" y="226"/>
                  </a:lnTo>
                  <a:lnTo>
                    <a:pt x="1183" y="202"/>
                  </a:lnTo>
                  <a:lnTo>
                    <a:pt x="1160" y="179"/>
                  </a:lnTo>
                  <a:lnTo>
                    <a:pt x="1134" y="157"/>
                  </a:lnTo>
                  <a:lnTo>
                    <a:pt x="1107" y="137"/>
                  </a:lnTo>
                  <a:lnTo>
                    <a:pt x="1080" y="117"/>
                  </a:lnTo>
                  <a:lnTo>
                    <a:pt x="1053" y="99"/>
                  </a:lnTo>
                  <a:lnTo>
                    <a:pt x="1024" y="83"/>
                  </a:lnTo>
                  <a:lnTo>
                    <a:pt x="993" y="68"/>
                  </a:lnTo>
                  <a:lnTo>
                    <a:pt x="962" y="54"/>
                  </a:lnTo>
                  <a:lnTo>
                    <a:pt x="932" y="41"/>
                  </a:lnTo>
                  <a:lnTo>
                    <a:pt x="899" y="30"/>
                  </a:lnTo>
                  <a:lnTo>
                    <a:pt x="866" y="21"/>
                  </a:lnTo>
                  <a:lnTo>
                    <a:pt x="832" y="14"/>
                  </a:lnTo>
                  <a:lnTo>
                    <a:pt x="800" y="7"/>
                  </a:lnTo>
                  <a:lnTo>
                    <a:pt x="763" y="3"/>
                  </a:lnTo>
                  <a:lnTo>
                    <a:pt x="729" y="0"/>
                  </a:lnTo>
                  <a:lnTo>
                    <a:pt x="693" y="0"/>
                  </a:lnTo>
                  <a:lnTo>
                    <a:pt x="657" y="0"/>
                  </a:lnTo>
                  <a:lnTo>
                    <a:pt x="622" y="3"/>
                  </a:lnTo>
                  <a:lnTo>
                    <a:pt x="588" y="7"/>
                  </a:lnTo>
                  <a:lnTo>
                    <a:pt x="554" y="14"/>
                  </a:lnTo>
                  <a:lnTo>
                    <a:pt x="519" y="21"/>
                  </a:lnTo>
                  <a:lnTo>
                    <a:pt x="487" y="30"/>
                  </a:lnTo>
                  <a:lnTo>
                    <a:pt x="454" y="41"/>
                  </a:lnTo>
                  <a:lnTo>
                    <a:pt x="423" y="54"/>
                  </a:lnTo>
                  <a:lnTo>
                    <a:pt x="393" y="68"/>
                  </a:lnTo>
                  <a:lnTo>
                    <a:pt x="364" y="83"/>
                  </a:lnTo>
                  <a:lnTo>
                    <a:pt x="335" y="99"/>
                  </a:lnTo>
                  <a:lnTo>
                    <a:pt x="306" y="117"/>
                  </a:lnTo>
                  <a:lnTo>
                    <a:pt x="279" y="137"/>
                  </a:lnTo>
                  <a:lnTo>
                    <a:pt x="251" y="157"/>
                  </a:lnTo>
                  <a:lnTo>
                    <a:pt x="228" y="179"/>
                  </a:lnTo>
                  <a:lnTo>
                    <a:pt x="203" y="202"/>
                  </a:lnTo>
                  <a:lnTo>
                    <a:pt x="181" y="226"/>
                  </a:lnTo>
                  <a:lnTo>
                    <a:pt x="159" y="251"/>
                  </a:lnTo>
                  <a:lnTo>
                    <a:pt x="138" y="278"/>
                  </a:lnTo>
                  <a:lnTo>
                    <a:pt x="118" y="305"/>
                  </a:lnTo>
                  <a:lnTo>
                    <a:pt x="100" y="332"/>
                  </a:lnTo>
                  <a:lnTo>
                    <a:pt x="83" y="361"/>
                  </a:lnTo>
                  <a:lnTo>
                    <a:pt x="69" y="392"/>
                  </a:lnTo>
                  <a:lnTo>
                    <a:pt x="54" y="423"/>
                  </a:lnTo>
                  <a:lnTo>
                    <a:pt x="42" y="454"/>
                  </a:lnTo>
                  <a:lnTo>
                    <a:pt x="31" y="486"/>
                  </a:lnTo>
                  <a:lnTo>
                    <a:pt x="22" y="519"/>
                  </a:lnTo>
                  <a:lnTo>
                    <a:pt x="15" y="553"/>
                  </a:lnTo>
                  <a:lnTo>
                    <a:pt x="7" y="588"/>
                  </a:lnTo>
                  <a:lnTo>
                    <a:pt x="4" y="622"/>
                  </a:lnTo>
                  <a:lnTo>
                    <a:pt x="0" y="656"/>
                  </a:lnTo>
                  <a:lnTo>
                    <a:pt x="0" y="692"/>
                  </a:lnTo>
                  <a:lnTo>
                    <a:pt x="0" y="729"/>
                  </a:lnTo>
                  <a:lnTo>
                    <a:pt x="4" y="763"/>
                  </a:lnTo>
                  <a:lnTo>
                    <a:pt x="7" y="797"/>
                  </a:lnTo>
                  <a:lnTo>
                    <a:pt x="15" y="832"/>
                  </a:lnTo>
                  <a:lnTo>
                    <a:pt x="22" y="866"/>
                  </a:lnTo>
                  <a:lnTo>
                    <a:pt x="31" y="899"/>
                  </a:lnTo>
                  <a:lnTo>
                    <a:pt x="42" y="931"/>
                  </a:lnTo>
                  <a:lnTo>
                    <a:pt x="54" y="962"/>
                  </a:lnTo>
                  <a:lnTo>
                    <a:pt x="69" y="993"/>
                  </a:lnTo>
                  <a:lnTo>
                    <a:pt x="83" y="1024"/>
                  </a:lnTo>
                  <a:lnTo>
                    <a:pt x="100" y="1052"/>
                  </a:lnTo>
                  <a:lnTo>
                    <a:pt x="118" y="1080"/>
                  </a:lnTo>
                  <a:lnTo>
                    <a:pt x="138" y="1107"/>
                  </a:lnTo>
                  <a:lnTo>
                    <a:pt x="159" y="1134"/>
                  </a:lnTo>
                  <a:lnTo>
                    <a:pt x="181" y="1159"/>
                  </a:lnTo>
                  <a:lnTo>
                    <a:pt x="203" y="1183"/>
                  </a:lnTo>
                  <a:lnTo>
                    <a:pt x="228" y="1206"/>
                  </a:lnTo>
                  <a:lnTo>
                    <a:pt x="251" y="1228"/>
                  </a:lnTo>
                  <a:lnTo>
                    <a:pt x="279" y="1248"/>
                  </a:lnTo>
                  <a:lnTo>
                    <a:pt x="306" y="1268"/>
                  </a:lnTo>
                  <a:lnTo>
                    <a:pt x="335" y="1286"/>
                  </a:lnTo>
                  <a:lnTo>
                    <a:pt x="364" y="1302"/>
                  </a:lnTo>
                  <a:lnTo>
                    <a:pt x="393" y="1317"/>
                  </a:lnTo>
                  <a:lnTo>
                    <a:pt x="423" y="1331"/>
                  </a:lnTo>
                  <a:lnTo>
                    <a:pt x="454" y="1344"/>
                  </a:lnTo>
                  <a:lnTo>
                    <a:pt x="487" y="1355"/>
                  </a:lnTo>
                  <a:lnTo>
                    <a:pt x="519" y="1364"/>
                  </a:lnTo>
                  <a:lnTo>
                    <a:pt x="554" y="1371"/>
                  </a:lnTo>
                  <a:lnTo>
                    <a:pt x="588" y="1378"/>
                  </a:lnTo>
                  <a:lnTo>
                    <a:pt x="622" y="1382"/>
                  </a:lnTo>
                  <a:lnTo>
                    <a:pt x="657" y="1385"/>
                  </a:lnTo>
                  <a:lnTo>
                    <a:pt x="693" y="1385"/>
                  </a:lnTo>
                  <a:lnTo>
                    <a:pt x="729" y="1385"/>
                  </a:lnTo>
                  <a:lnTo>
                    <a:pt x="763" y="1382"/>
                  </a:lnTo>
                  <a:lnTo>
                    <a:pt x="800" y="1378"/>
                  </a:lnTo>
                  <a:lnTo>
                    <a:pt x="832" y="1371"/>
                  </a:lnTo>
                  <a:lnTo>
                    <a:pt x="866" y="1364"/>
                  </a:lnTo>
                  <a:lnTo>
                    <a:pt x="899" y="1355"/>
                  </a:lnTo>
                  <a:lnTo>
                    <a:pt x="932" y="1344"/>
                  </a:lnTo>
                  <a:lnTo>
                    <a:pt x="962" y="1331"/>
                  </a:lnTo>
                  <a:lnTo>
                    <a:pt x="993" y="1317"/>
                  </a:lnTo>
                  <a:lnTo>
                    <a:pt x="1024" y="1302"/>
                  </a:lnTo>
                  <a:lnTo>
                    <a:pt x="1053" y="1286"/>
                  </a:lnTo>
                  <a:lnTo>
                    <a:pt x="1080" y="1268"/>
                  </a:lnTo>
                  <a:lnTo>
                    <a:pt x="1107" y="1248"/>
                  </a:lnTo>
                  <a:lnTo>
                    <a:pt x="1134" y="1228"/>
                  </a:lnTo>
                  <a:lnTo>
                    <a:pt x="1160" y="1206"/>
                  </a:lnTo>
                  <a:lnTo>
                    <a:pt x="1183" y="1183"/>
                  </a:lnTo>
                  <a:lnTo>
                    <a:pt x="1207" y="1159"/>
                  </a:lnTo>
                  <a:lnTo>
                    <a:pt x="1228" y="1134"/>
                  </a:lnTo>
                  <a:lnTo>
                    <a:pt x="1248" y="1107"/>
                  </a:lnTo>
                  <a:lnTo>
                    <a:pt x="1268" y="1080"/>
                  </a:lnTo>
                  <a:lnTo>
                    <a:pt x="1286" y="1052"/>
                  </a:lnTo>
                  <a:lnTo>
                    <a:pt x="1302" y="1024"/>
                  </a:lnTo>
                  <a:lnTo>
                    <a:pt x="1319" y="993"/>
                  </a:lnTo>
                  <a:lnTo>
                    <a:pt x="1331" y="962"/>
                  </a:lnTo>
                  <a:lnTo>
                    <a:pt x="1344" y="931"/>
                  </a:lnTo>
                  <a:lnTo>
                    <a:pt x="1355" y="899"/>
                  </a:lnTo>
                  <a:lnTo>
                    <a:pt x="1364" y="866"/>
                  </a:lnTo>
                  <a:lnTo>
                    <a:pt x="1373" y="832"/>
                  </a:lnTo>
                  <a:lnTo>
                    <a:pt x="1378" y="797"/>
                  </a:lnTo>
                  <a:lnTo>
                    <a:pt x="1382" y="763"/>
                  </a:lnTo>
                  <a:lnTo>
                    <a:pt x="1386" y="729"/>
                  </a:lnTo>
                  <a:lnTo>
                    <a:pt x="1386" y="692"/>
                  </a:lnTo>
                  <a:lnTo>
                    <a:pt x="1377" y="692"/>
                  </a:lnTo>
                  <a:lnTo>
                    <a:pt x="1377" y="658"/>
                  </a:lnTo>
                  <a:lnTo>
                    <a:pt x="1373" y="622"/>
                  </a:lnTo>
                  <a:lnTo>
                    <a:pt x="1369" y="589"/>
                  </a:lnTo>
                  <a:lnTo>
                    <a:pt x="1364" y="555"/>
                  </a:lnTo>
                  <a:lnTo>
                    <a:pt x="1355" y="522"/>
                  </a:lnTo>
                  <a:lnTo>
                    <a:pt x="1346" y="490"/>
                  </a:lnTo>
                  <a:lnTo>
                    <a:pt x="1335" y="457"/>
                  </a:lnTo>
                  <a:lnTo>
                    <a:pt x="1324" y="427"/>
                  </a:lnTo>
                  <a:lnTo>
                    <a:pt x="1310" y="396"/>
                  </a:lnTo>
                  <a:lnTo>
                    <a:pt x="1295" y="367"/>
                  </a:lnTo>
                  <a:lnTo>
                    <a:pt x="1279" y="338"/>
                  </a:lnTo>
                  <a:lnTo>
                    <a:pt x="1261" y="311"/>
                  </a:lnTo>
                  <a:lnTo>
                    <a:pt x="1241" y="284"/>
                  </a:lnTo>
                  <a:lnTo>
                    <a:pt x="1221" y="258"/>
                  </a:lnTo>
                  <a:lnTo>
                    <a:pt x="1199" y="233"/>
                  </a:lnTo>
                  <a:lnTo>
                    <a:pt x="1178" y="209"/>
                  </a:lnTo>
                  <a:lnTo>
                    <a:pt x="1152" y="186"/>
                  </a:lnTo>
                  <a:lnTo>
                    <a:pt x="1129" y="164"/>
                  </a:lnTo>
                  <a:lnTo>
                    <a:pt x="1102" y="144"/>
                  </a:lnTo>
                  <a:lnTo>
                    <a:pt x="1076" y="126"/>
                  </a:lnTo>
                  <a:lnTo>
                    <a:pt x="1047" y="108"/>
                  </a:lnTo>
                  <a:lnTo>
                    <a:pt x="1018" y="92"/>
                  </a:lnTo>
                  <a:lnTo>
                    <a:pt x="990" y="76"/>
                  </a:lnTo>
                  <a:lnTo>
                    <a:pt x="959" y="63"/>
                  </a:lnTo>
                  <a:lnTo>
                    <a:pt x="928" y="50"/>
                  </a:lnTo>
                  <a:lnTo>
                    <a:pt x="897" y="39"/>
                  </a:lnTo>
                  <a:lnTo>
                    <a:pt x="865" y="30"/>
                  </a:lnTo>
                  <a:lnTo>
                    <a:pt x="830" y="23"/>
                  </a:lnTo>
                  <a:lnTo>
                    <a:pt x="798" y="16"/>
                  </a:lnTo>
                  <a:lnTo>
                    <a:pt x="763" y="12"/>
                  </a:lnTo>
                  <a:lnTo>
                    <a:pt x="729" y="10"/>
                  </a:lnTo>
                  <a:lnTo>
                    <a:pt x="693" y="9"/>
                  </a:lnTo>
                  <a:lnTo>
                    <a:pt x="658" y="10"/>
                  </a:lnTo>
                  <a:lnTo>
                    <a:pt x="624" y="12"/>
                  </a:lnTo>
                  <a:lnTo>
                    <a:pt x="590" y="16"/>
                  </a:lnTo>
                  <a:lnTo>
                    <a:pt x="555" y="23"/>
                  </a:lnTo>
                  <a:lnTo>
                    <a:pt x="523" y="30"/>
                  </a:lnTo>
                  <a:lnTo>
                    <a:pt x="490" y="39"/>
                  </a:lnTo>
                  <a:lnTo>
                    <a:pt x="458" y="50"/>
                  </a:lnTo>
                  <a:lnTo>
                    <a:pt x="427" y="63"/>
                  </a:lnTo>
                  <a:lnTo>
                    <a:pt x="396" y="76"/>
                  </a:lnTo>
                  <a:lnTo>
                    <a:pt x="367" y="92"/>
                  </a:lnTo>
                  <a:lnTo>
                    <a:pt x="338" y="108"/>
                  </a:lnTo>
                  <a:lnTo>
                    <a:pt x="311" y="126"/>
                  </a:lnTo>
                  <a:lnTo>
                    <a:pt x="284" y="144"/>
                  </a:lnTo>
                  <a:lnTo>
                    <a:pt x="259" y="164"/>
                  </a:lnTo>
                  <a:lnTo>
                    <a:pt x="233" y="186"/>
                  </a:lnTo>
                  <a:lnTo>
                    <a:pt x="210" y="209"/>
                  </a:lnTo>
                  <a:lnTo>
                    <a:pt x="186" y="233"/>
                  </a:lnTo>
                  <a:lnTo>
                    <a:pt x="165" y="258"/>
                  </a:lnTo>
                  <a:lnTo>
                    <a:pt x="145" y="284"/>
                  </a:lnTo>
                  <a:lnTo>
                    <a:pt x="127" y="311"/>
                  </a:lnTo>
                  <a:lnTo>
                    <a:pt x="109" y="338"/>
                  </a:lnTo>
                  <a:lnTo>
                    <a:pt x="92" y="367"/>
                  </a:lnTo>
                  <a:lnTo>
                    <a:pt x="76" y="396"/>
                  </a:lnTo>
                  <a:lnTo>
                    <a:pt x="63" y="427"/>
                  </a:lnTo>
                  <a:lnTo>
                    <a:pt x="51" y="457"/>
                  </a:lnTo>
                  <a:lnTo>
                    <a:pt x="40" y="490"/>
                  </a:lnTo>
                  <a:lnTo>
                    <a:pt x="31" y="522"/>
                  </a:lnTo>
                  <a:lnTo>
                    <a:pt x="24" y="555"/>
                  </a:lnTo>
                  <a:lnTo>
                    <a:pt x="16" y="589"/>
                  </a:lnTo>
                  <a:lnTo>
                    <a:pt x="13" y="622"/>
                  </a:lnTo>
                  <a:lnTo>
                    <a:pt x="11" y="658"/>
                  </a:lnTo>
                  <a:lnTo>
                    <a:pt x="9" y="692"/>
                  </a:lnTo>
                  <a:lnTo>
                    <a:pt x="11" y="729"/>
                  </a:lnTo>
                  <a:lnTo>
                    <a:pt x="13" y="763"/>
                  </a:lnTo>
                  <a:lnTo>
                    <a:pt x="16" y="797"/>
                  </a:lnTo>
                  <a:lnTo>
                    <a:pt x="24" y="830"/>
                  </a:lnTo>
                  <a:lnTo>
                    <a:pt x="31" y="864"/>
                  </a:lnTo>
                  <a:lnTo>
                    <a:pt x="40" y="897"/>
                  </a:lnTo>
                  <a:lnTo>
                    <a:pt x="51" y="928"/>
                  </a:lnTo>
                  <a:lnTo>
                    <a:pt x="63" y="958"/>
                  </a:lnTo>
                  <a:lnTo>
                    <a:pt x="76" y="989"/>
                  </a:lnTo>
                  <a:lnTo>
                    <a:pt x="92" y="1018"/>
                  </a:lnTo>
                  <a:lnTo>
                    <a:pt x="109" y="1047"/>
                  </a:lnTo>
                  <a:lnTo>
                    <a:pt x="127" y="1074"/>
                  </a:lnTo>
                  <a:lnTo>
                    <a:pt x="145" y="1101"/>
                  </a:lnTo>
                  <a:lnTo>
                    <a:pt x="165" y="1128"/>
                  </a:lnTo>
                  <a:lnTo>
                    <a:pt x="186" y="1152"/>
                  </a:lnTo>
                  <a:lnTo>
                    <a:pt x="210" y="1175"/>
                  </a:lnTo>
                  <a:lnTo>
                    <a:pt x="233" y="1199"/>
                  </a:lnTo>
                  <a:lnTo>
                    <a:pt x="259" y="1221"/>
                  </a:lnTo>
                  <a:lnTo>
                    <a:pt x="284" y="1241"/>
                  </a:lnTo>
                  <a:lnTo>
                    <a:pt x="311" y="1260"/>
                  </a:lnTo>
                  <a:lnTo>
                    <a:pt x="338" y="1277"/>
                  </a:lnTo>
                  <a:lnTo>
                    <a:pt x="367" y="1295"/>
                  </a:lnTo>
                  <a:lnTo>
                    <a:pt x="396" y="1309"/>
                  </a:lnTo>
                  <a:lnTo>
                    <a:pt x="427" y="1322"/>
                  </a:lnTo>
                  <a:lnTo>
                    <a:pt x="458" y="1335"/>
                  </a:lnTo>
                  <a:lnTo>
                    <a:pt x="490" y="1346"/>
                  </a:lnTo>
                  <a:lnTo>
                    <a:pt x="523" y="1355"/>
                  </a:lnTo>
                  <a:lnTo>
                    <a:pt x="555" y="1362"/>
                  </a:lnTo>
                  <a:lnTo>
                    <a:pt x="590" y="1369"/>
                  </a:lnTo>
                  <a:lnTo>
                    <a:pt x="624" y="1373"/>
                  </a:lnTo>
                  <a:lnTo>
                    <a:pt x="658" y="1376"/>
                  </a:lnTo>
                  <a:lnTo>
                    <a:pt x="693" y="1376"/>
                  </a:lnTo>
                  <a:lnTo>
                    <a:pt x="729" y="1376"/>
                  </a:lnTo>
                  <a:lnTo>
                    <a:pt x="763" y="1373"/>
                  </a:lnTo>
                  <a:lnTo>
                    <a:pt x="798" y="1369"/>
                  </a:lnTo>
                  <a:lnTo>
                    <a:pt x="830" y="1362"/>
                  </a:lnTo>
                  <a:lnTo>
                    <a:pt x="865" y="1355"/>
                  </a:lnTo>
                  <a:lnTo>
                    <a:pt x="897" y="1346"/>
                  </a:lnTo>
                  <a:lnTo>
                    <a:pt x="928" y="1335"/>
                  </a:lnTo>
                  <a:lnTo>
                    <a:pt x="959" y="1322"/>
                  </a:lnTo>
                  <a:lnTo>
                    <a:pt x="990" y="1309"/>
                  </a:lnTo>
                  <a:lnTo>
                    <a:pt x="1018" y="1295"/>
                  </a:lnTo>
                  <a:lnTo>
                    <a:pt x="1047" y="1277"/>
                  </a:lnTo>
                  <a:lnTo>
                    <a:pt x="1076" y="1260"/>
                  </a:lnTo>
                  <a:lnTo>
                    <a:pt x="1102" y="1241"/>
                  </a:lnTo>
                  <a:lnTo>
                    <a:pt x="1129" y="1221"/>
                  </a:lnTo>
                  <a:lnTo>
                    <a:pt x="1152" y="1199"/>
                  </a:lnTo>
                  <a:lnTo>
                    <a:pt x="1178" y="1175"/>
                  </a:lnTo>
                  <a:lnTo>
                    <a:pt x="1199" y="1152"/>
                  </a:lnTo>
                  <a:lnTo>
                    <a:pt x="1221" y="1128"/>
                  </a:lnTo>
                  <a:lnTo>
                    <a:pt x="1241" y="1101"/>
                  </a:lnTo>
                  <a:lnTo>
                    <a:pt x="1261" y="1074"/>
                  </a:lnTo>
                  <a:lnTo>
                    <a:pt x="1279" y="1047"/>
                  </a:lnTo>
                  <a:lnTo>
                    <a:pt x="1295" y="1018"/>
                  </a:lnTo>
                  <a:lnTo>
                    <a:pt x="1310" y="989"/>
                  </a:lnTo>
                  <a:lnTo>
                    <a:pt x="1324" y="958"/>
                  </a:lnTo>
                  <a:lnTo>
                    <a:pt x="1335" y="928"/>
                  </a:lnTo>
                  <a:lnTo>
                    <a:pt x="1346" y="897"/>
                  </a:lnTo>
                  <a:lnTo>
                    <a:pt x="1355" y="864"/>
                  </a:lnTo>
                  <a:lnTo>
                    <a:pt x="1364" y="830"/>
                  </a:lnTo>
                  <a:lnTo>
                    <a:pt x="1369" y="797"/>
                  </a:lnTo>
                  <a:lnTo>
                    <a:pt x="1373" y="763"/>
                  </a:lnTo>
                  <a:lnTo>
                    <a:pt x="1377" y="729"/>
                  </a:lnTo>
                  <a:lnTo>
                    <a:pt x="1377" y="692"/>
                  </a:lnTo>
                  <a:lnTo>
                    <a:pt x="1386" y="692"/>
                  </a:lnTo>
                  <a:close/>
                </a:path>
              </a:pathLst>
            </a:custGeom>
            <a:solidFill>
              <a:srgbClr val="6BC3FF"/>
            </a:solidFill>
            <a:ln w="9525">
              <a:noFill/>
              <a:round/>
              <a:headEnd/>
              <a:tailEnd/>
            </a:ln>
          </p:spPr>
          <p:txBody>
            <a:bodyPr/>
            <a:lstStyle/>
            <a:p>
              <a:endParaRPr lang="en-US"/>
            </a:p>
          </p:txBody>
        </p:sp>
        <p:sp>
          <p:nvSpPr>
            <p:cNvPr id="55337" name="Freeform 42"/>
            <p:cNvSpPr>
              <a:spLocks/>
            </p:cNvSpPr>
            <p:nvPr/>
          </p:nvSpPr>
          <p:spPr bwMode="auto">
            <a:xfrm>
              <a:off x="3060701" y="2032013"/>
              <a:ext cx="1943100" cy="2189162"/>
            </a:xfrm>
            <a:custGeom>
              <a:avLst/>
              <a:gdLst>
                <a:gd name="T0" fmla="*/ 2147483647 w 1377"/>
                <a:gd name="T1" fmla="*/ 2147483647 h 1379"/>
                <a:gd name="T2" fmla="*/ 2147483647 w 1377"/>
                <a:gd name="T3" fmla="*/ 2147483647 h 1379"/>
                <a:gd name="T4" fmla="*/ 2147483647 w 1377"/>
                <a:gd name="T5" fmla="*/ 2147483647 h 1379"/>
                <a:gd name="T6" fmla="*/ 2147483647 w 1377"/>
                <a:gd name="T7" fmla="*/ 2147483647 h 1379"/>
                <a:gd name="T8" fmla="*/ 2147483647 w 1377"/>
                <a:gd name="T9" fmla="*/ 2147483647 h 1379"/>
                <a:gd name="T10" fmla="*/ 2147483647 w 1377"/>
                <a:gd name="T11" fmla="*/ 2147483647 h 1379"/>
                <a:gd name="T12" fmla="*/ 2147483647 w 1377"/>
                <a:gd name="T13" fmla="*/ 2147483647 h 1379"/>
                <a:gd name="T14" fmla="*/ 2147483647 w 1377"/>
                <a:gd name="T15" fmla="*/ 2147483647 h 1379"/>
                <a:gd name="T16" fmla="*/ 2147483647 w 1377"/>
                <a:gd name="T17" fmla="*/ 2147483647 h 1379"/>
                <a:gd name="T18" fmla="*/ 2147483647 w 1377"/>
                <a:gd name="T19" fmla="*/ 2147483647 h 1379"/>
                <a:gd name="T20" fmla="*/ 2147483647 w 1377"/>
                <a:gd name="T21" fmla="*/ 2147483647 h 1379"/>
                <a:gd name="T22" fmla="*/ 2147483647 w 1377"/>
                <a:gd name="T23" fmla="*/ 2147483647 h 1379"/>
                <a:gd name="T24" fmla="*/ 0 w 1377"/>
                <a:gd name="T25" fmla="*/ 2147483647 h 1379"/>
                <a:gd name="T26" fmla="*/ 2147483647 w 1377"/>
                <a:gd name="T27" fmla="*/ 2147483647 h 1379"/>
                <a:gd name="T28" fmla="*/ 2147483647 w 1377"/>
                <a:gd name="T29" fmla="*/ 2147483647 h 1379"/>
                <a:gd name="T30" fmla="*/ 2147483647 w 1377"/>
                <a:gd name="T31" fmla="*/ 2147483647 h 1379"/>
                <a:gd name="T32" fmla="*/ 2147483647 w 1377"/>
                <a:gd name="T33" fmla="*/ 2147483647 h 1379"/>
                <a:gd name="T34" fmla="*/ 2147483647 w 1377"/>
                <a:gd name="T35" fmla="*/ 2147483647 h 1379"/>
                <a:gd name="T36" fmla="*/ 2147483647 w 1377"/>
                <a:gd name="T37" fmla="*/ 2147483647 h 1379"/>
                <a:gd name="T38" fmla="*/ 2147483647 w 1377"/>
                <a:gd name="T39" fmla="*/ 2147483647 h 1379"/>
                <a:gd name="T40" fmla="*/ 2147483647 w 1377"/>
                <a:gd name="T41" fmla="*/ 2147483647 h 1379"/>
                <a:gd name="T42" fmla="*/ 2147483647 w 1377"/>
                <a:gd name="T43" fmla="*/ 2147483647 h 1379"/>
                <a:gd name="T44" fmla="*/ 2147483647 w 1377"/>
                <a:gd name="T45" fmla="*/ 2147483647 h 1379"/>
                <a:gd name="T46" fmla="*/ 2147483647 w 1377"/>
                <a:gd name="T47" fmla="*/ 2147483647 h 1379"/>
                <a:gd name="T48" fmla="*/ 2147483647 w 1377"/>
                <a:gd name="T49" fmla="*/ 2147483647 h 1379"/>
                <a:gd name="T50" fmla="*/ 2147483647 w 1377"/>
                <a:gd name="T51" fmla="*/ 2147483647 h 1379"/>
                <a:gd name="T52" fmla="*/ 2147483647 w 1377"/>
                <a:gd name="T53" fmla="*/ 2147483647 h 1379"/>
                <a:gd name="T54" fmla="*/ 2147483647 w 1377"/>
                <a:gd name="T55" fmla="*/ 2147483647 h 1379"/>
                <a:gd name="T56" fmla="*/ 2147483647 w 1377"/>
                <a:gd name="T57" fmla="*/ 2147483647 h 1379"/>
                <a:gd name="T58" fmla="*/ 2147483647 w 1377"/>
                <a:gd name="T59" fmla="*/ 2147483647 h 1379"/>
                <a:gd name="T60" fmla="*/ 2147483647 w 1377"/>
                <a:gd name="T61" fmla="*/ 2147483647 h 1379"/>
                <a:gd name="T62" fmla="*/ 2147483647 w 1377"/>
                <a:gd name="T63" fmla="*/ 2147483647 h 1379"/>
                <a:gd name="T64" fmla="*/ 2147483647 w 1377"/>
                <a:gd name="T65" fmla="*/ 2147483647 h 1379"/>
                <a:gd name="T66" fmla="*/ 2147483647 w 1377"/>
                <a:gd name="T67" fmla="*/ 2147483647 h 1379"/>
                <a:gd name="T68" fmla="*/ 2147483647 w 1377"/>
                <a:gd name="T69" fmla="*/ 2147483647 h 1379"/>
                <a:gd name="T70" fmla="*/ 2147483647 w 1377"/>
                <a:gd name="T71" fmla="*/ 2147483647 h 1379"/>
                <a:gd name="T72" fmla="*/ 2147483647 w 1377"/>
                <a:gd name="T73" fmla="*/ 2147483647 h 1379"/>
                <a:gd name="T74" fmla="*/ 2147483647 w 1377"/>
                <a:gd name="T75" fmla="*/ 2147483647 h 1379"/>
                <a:gd name="T76" fmla="*/ 2147483647 w 1377"/>
                <a:gd name="T77" fmla="*/ 2147483647 h 1379"/>
                <a:gd name="T78" fmla="*/ 2147483647 w 1377"/>
                <a:gd name="T79" fmla="*/ 2147483647 h 1379"/>
                <a:gd name="T80" fmla="*/ 2147483647 w 1377"/>
                <a:gd name="T81" fmla="*/ 2147483647 h 1379"/>
                <a:gd name="T82" fmla="*/ 2147483647 w 1377"/>
                <a:gd name="T83" fmla="*/ 2147483647 h 1379"/>
                <a:gd name="T84" fmla="*/ 2147483647 w 1377"/>
                <a:gd name="T85" fmla="*/ 2147483647 h 1379"/>
                <a:gd name="T86" fmla="*/ 2147483647 w 1377"/>
                <a:gd name="T87" fmla="*/ 2147483647 h 1379"/>
                <a:gd name="T88" fmla="*/ 2147483647 w 1377"/>
                <a:gd name="T89" fmla="*/ 2147483647 h 1379"/>
                <a:gd name="T90" fmla="*/ 2147483647 w 1377"/>
                <a:gd name="T91" fmla="*/ 2147483647 h 1379"/>
                <a:gd name="T92" fmla="*/ 2147483647 w 1377"/>
                <a:gd name="T93" fmla="*/ 2147483647 h 1379"/>
                <a:gd name="T94" fmla="*/ 2147483647 w 1377"/>
                <a:gd name="T95" fmla="*/ 2147483647 h 1379"/>
                <a:gd name="T96" fmla="*/ 2147483647 w 1377"/>
                <a:gd name="T97" fmla="*/ 2147483647 h 1379"/>
                <a:gd name="T98" fmla="*/ 2147483647 w 1377"/>
                <a:gd name="T99" fmla="*/ 2147483647 h 1379"/>
                <a:gd name="T100" fmla="*/ 2147483647 w 1377"/>
                <a:gd name="T101" fmla="*/ 2147483647 h 13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77"/>
                <a:gd name="T154" fmla="*/ 0 h 1379"/>
                <a:gd name="T155" fmla="*/ 1377 w 1377"/>
                <a:gd name="T156" fmla="*/ 1379 h 137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77" h="1379">
                  <a:moveTo>
                    <a:pt x="1377" y="689"/>
                  </a:moveTo>
                  <a:lnTo>
                    <a:pt x="1375" y="655"/>
                  </a:lnTo>
                  <a:lnTo>
                    <a:pt x="1373" y="619"/>
                  </a:lnTo>
                  <a:lnTo>
                    <a:pt x="1368" y="585"/>
                  </a:lnTo>
                  <a:lnTo>
                    <a:pt x="1363" y="550"/>
                  </a:lnTo>
                  <a:lnTo>
                    <a:pt x="1355" y="518"/>
                  </a:lnTo>
                  <a:lnTo>
                    <a:pt x="1346" y="485"/>
                  </a:lnTo>
                  <a:lnTo>
                    <a:pt x="1335" y="452"/>
                  </a:lnTo>
                  <a:lnTo>
                    <a:pt x="1323" y="422"/>
                  </a:lnTo>
                  <a:lnTo>
                    <a:pt x="1308" y="391"/>
                  </a:lnTo>
                  <a:lnTo>
                    <a:pt x="1294" y="362"/>
                  </a:lnTo>
                  <a:lnTo>
                    <a:pt x="1278" y="333"/>
                  </a:lnTo>
                  <a:lnTo>
                    <a:pt x="1259" y="304"/>
                  </a:lnTo>
                  <a:lnTo>
                    <a:pt x="1240" y="277"/>
                  </a:lnTo>
                  <a:lnTo>
                    <a:pt x="1220" y="252"/>
                  </a:lnTo>
                  <a:lnTo>
                    <a:pt x="1198" y="226"/>
                  </a:lnTo>
                  <a:lnTo>
                    <a:pt x="1174" y="203"/>
                  </a:lnTo>
                  <a:lnTo>
                    <a:pt x="1151" y="179"/>
                  </a:lnTo>
                  <a:lnTo>
                    <a:pt x="1126" y="158"/>
                  </a:lnTo>
                  <a:lnTo>
                    <a:pt x="1100" y="138"/>
                  </a:lnTo>
                  <a:lnTo>
                    <a:pt x="1073" y="118"/>
                  </a:lnTo>
                  <a:lnTo>
                    <a:pt x="1046" y="102"/>
                  </a:lnTo>
                  <a:lnTo>
                    <a:pt x="1017" y="83"/>
                  </a:lnTo>
                  <a:lnTo>
                    <a:pt x="986" y="69"/>
                  </a:lnTo>
                  <a:lnTo>
                    <a:pt x="956" y="54"/>
                  </a:lnTo>
                  <a:lnTo>
                    <a:pt x="925" y="44"/>
                  </a:lnTo>
                  <a:lnTo>
                    <a:pt x="892" y="33"/>
                  </a:lnTo>
                  <a:lnTo>
                    <a:pt x="860" y="22"/>
                  </a:lnTo>
                  <a:lnTo>
                    <a:pt x="827" y="15"/>
                  </a:lnTo>
                  <a:lnTo>
                    <a:pt x="793" y="9"/>
                  </a:lnTo>
                  <a:lnTo>
                    <a:pt x="758" y="4"/>
                  </a:lnTo>
                  <a:lnTo>
                    <a:pt x="724" y="2"/>
                  </a:lnTo>
                  <a:lnTo>
                    <a:pt x="688" y="0"/>
                  </a:lnTo>
                  <a:lnTo>
                    <a:pt x="653" y="2"/>
                  </a:lnTo>
                  <a:lnTo>
                    <a:pt x="617" y="4"/>
                  </a:lnTo>
                  <a:lnTo>
                    <a:pt x="583" y="9"/>
                  </a:lnTo>
                  <a:lnTo>
                    <a:pt x="549" y="15"/>
                  </a:lnTo>
                  <a:lnTo>
                    <a:pt x="516" y="22"/>
                  </a:lnTo>
                  <a:lnTo>
                    <a:pt x="483" y="33"/>
                  </a:lnTo>
                  <a:lnTo>
                    <a:pt x="451" y="44"/>
                  </a:lnTo>
                  <a:lnTo>
                    <a:pt x="420" y="54"/>
                  </a:lnTo>
                  <a:lnTo>
                    <a:pt x="389" y="69"/>
                  </a:lnTo>
                  <a:lnTo>
                    <a:pt x="360" y="83"/>
                  </a:lnTo>
                  <a:lnTo>
                    <a:pt x="331" y="102"/>
                  </a:lnTo>
                  <a:lnTo>
                    <a:pt x="303" y="118"/>
                  </a:lnTo>
                  <a:lnTo>
                    <a:pt x="275" y="138"/>
                  </a:lnTo>
                  <a:lnTo>
                    <a:pt x="250" y="158"/>
                  </a:lnTo>
                  <a:lnTo>
                    <a:pt x="225" y="179"/>
                  </a:lnTo>
                  <a:lnTo>
                    <a:pt x="201" y="203"/>
                  </a:lnTo>
                  <a:lnTo>
                    <a:pt x="178" y="226"/>
                  </a:lnTo>
                  <a:lnTo>
                    <a:pt x="156" y="252"/>
                  </a:lnTo>
                  <a:lnTo>
                    <a:pt x="136" y="277"/>
                  </a:lnTo>
                  <a:lnTo>
                    <a:pt x="118" y="304"/>
                  </a:lnTo>
                  <a:lnTo>
                    <a:pt x="100" y="333"/>
                  </a:lnTo>
                  <a:lnTo>
                    <a:pt x="84" y="362"/>
                  </a:lnTo>
                  <a:lnTo>
                    <a:pt x="67" y="391"/>
                  </a:lnTo>
                  <a:lnTo>
                    <a:pt x="53" y="422"/>
                  </a:lnTo>
                  <a:lnTo>
                    <a:pt x="42" y="452"/>
                  </a:lnTo>
                  <a:lnTo>
                    <a:pt x="31" y="485"/>
                  </a:lnTo>
                  <a:lnTo>
                    <a:pt x="22" y="518"/>
                  </a:lnTo>
                  <a:lnTo>
                    <a:pt x="13" y="550"/>
                  </a:lnTo>
                  <a:lnTo>
                    <a:pt x="8" y="585"/>
                  </a:lnTo>
                  <a:lnTo>
                    <a:pt x="4" y="619"/>
                  </a:lnTo>
                  <a:lnTo>
                    <a:pt x="0" y="655"/>
                  </a:lnTo>
                  <a:lnTo>
                    <a:pt x="0" y="689"/>
                  </a:lnTo>
                  <a:lnTo>
                    <a:pt x="0" y="726"/>
                  </a:lnTo>
                  <a:lnTo>
                    <a:pt x="4" y="760"/>
                  </a:lnTo>
                  <a:lnTo>
                    <a:pt x="8" y="794"/>
                  </a:lnTo>
                  <a:lnTo>
                    <a:pt x="13" y="829"/>
                  </a:lnTo>
                  <a:lnTo>
                    <a:pt x="22" y="861"/>
                  </a:lnTo>
                  <a:lnTo>
                    <a:pt x="31" y="894"/>
                  </a:lnTo>
                  <a:lnTo>
                    <a:pt x="42" y="926"/>
                  </a:lnTo>
                  <a:lnTo>
                    <a:pt x="53" y="957"/>
                  </a:lnTo>
                  <a:lnTo>
                    <a:pt x="67" y="988"/>
                  </a:lnTo>
                  <a:lnTo>
                    <a:pt x="84" y="1019"/>
                  </a:lnTo>
                  <a:lnTo>
                    <a:pt x="100" y="1046"/>
                  </a:lnTo>
                  <a:lnTo>
                    <a:pt x="118" y="1075"/>
                  </a:lnTo>
                  <a:lnTo>
                    <a:pt x="136" y="1102"/>
                  </a:lnTo>
                  <a:lnTo>
                    <a:pt x="156" y="1127"/>
                  </a:lnTo>
                  <a:lnTo>
                    <a:pt x="178" y="1153"/>
                  </a:lnTo>
                  <a:lnTo>
                    <a:pt x="201" y="1176"/>
                  </a:lnTo>
                  <a:lnTo>
                    <a:pt x="225" y="1200"/>
                  </a:lnTo>
                  <a:lnTo>
                    <a:pt x="250" y="1221"/>
                  </a:lnTo>
                  <a:lnTo>
                    <a:pt x="275" y="1241"/>
                  </a:lnTo>
                  <a:lnTo>
                    <a:pt x="303" y="1261"/>
                  </a:lnTo>
                  <a:lnTo>
                    <a:pt x="331" y="1279"/>
                  </a:lnTo>
                  <a:lnTo>
                    <a:pt x="360" y="1295"/>
                  </a:lnTo>
                  <a:lnTo>
                    <a:pt x="389" y="1310"/>
                  </a:lnTo>
                  <a:lnTo>
                    <a:pt x="420" y="1324"/>
                  </a:lnTo>
                  <a:lnTo>
                    <a:pt x="451" y="1337"/>
                  </a:lnTo>
                  <a:lnTo>
                    <a:pt x="483" y="1348"/>
                  </a:lnTo>
                  <a:lnTo>
                    <a:pt x="516" y="1357"/>
                  </a:lnTo>
                  <a:lnTo>
                    <a:pt x="549" y="1364"/>
                  </a:lnTo>
                  <a:lnTo>
                    <a:pt x="583" y="1370"/>
                  </a:lnTo>
                  <a:lnTo>
                    <a:pt x="617" y="1375"/>
                  </a:lnTo>
                  <a:lnTo>
                    <a:pt x="653" y="1377"/>
                  </a:lnTo>
                  <a:lnTo>
                    <a:pt x="688" y="1379"/>
                  </a:lnTo>
                  <a:lnTo>
                    <a:pt x="724" y="1377"/>
                  </a:lnTo>
                  <a:lnTo>
                    <a:pt x="758" y="1375"/>
                  </a:lnTo>
                  <a:lnTo>
                    <a:pt x="793" y="1370"/>
                  </a:lnTo>
                  <a:lnTo>
                    <a:pt x="827" y="1364"/>
                  </a:lnTo>
                  <a:lnTo>
                    <a:pt x="860" y="1357"/>
                  </a:lnTo>
                  <a:lnTo>
                    <a:pt x="892" y="1348"/>
                  </a:lnTo>
                  <a:lnTo>
                    <a:pt x="925" y="1337"/>
                  </a:lnTo>
                  <a:lnTo>
                    <a:pt x="956" y="1324"/>
                  </a:lnTo>
                  <a:lnTo>
                    <a:pt x="986" y="1310"/>
                  </a:lnTo>
                  <a:lnTo>
                    <a:pt x="1017" y="1295"/>
                  </a:lnTo>
                  <a:lnTo>
                    <a:pt x="1046" y="1279"/>
                  </a:lnTo>
                  <a:lnTo>
                    <a:pt x="1073" y="1261"/>
                  </a:lnTo>
                  <a:lnTo>
                    <a:pt x="1100" y="1241"/>
                  </a:lnTo>
                  <a:lnTo>
                    <a:pt x="1126" y="1221"/>
                  </a:lnTo>
                  <a:lnTo>
                    <a:pt x="1151" y="1200"/>
                  </a:lnTo>
                  <a:lnTo>
                    <a:pt x="1174" y="1176"/>
                  </a:lnTo>
                  <a:lnTo>
                    <a:pt x="1198" y="1153"/>
                  </a:lnTo>
                  <a:lnTo>
                    <a:pt x="1220" y="1127"/>
                  </a:lnTo>
                  <a:lnTo>
                    <a:pt x="1240" y="1102"/>
                  </a:lnTo>
                  <a:lnTo>
                    <a:pt x="1259" y="1075"/>
                  </a:lnTo>
                  <a:lnTo>
                    <a:pt x="1278" y="1046"/>
                  </a:lnTo>
                  <a:lnTo>
                    <a:pt x="1294" y="1019"/>
                  </a:lnTo>
                  <a:lnTo>
                    <a:pt x="1308" y="988"/>
                  </a:lnTo>
                  <a:lnTo>
                    <a:pt x="1323" y="957"/>
                  </a:lnTo>
                  <a:lnTo>
                    <a:pt x="1335" y="926"/>
                  </a:lnTo>
                  <a:lnTo>
                    <a:pt x="1346" y="894"/>
                  </a:lnTo>
                  <a:lnTo>
                    <a:pt x="1355" y="861"/>
                  </a:lnTo>
                  <a:lnTo>
                    <a:pt x="1363" y="829"/>
                  </a:lnTo>
                  <a:lnTo>
                    <a:pt x="1368" y="794"/>
                  </a:lnTo>
                  <a:lnTo>
                    <a:pt x="1373" y="760"/>
                  </a:lnTo>
                  <a:lnTo>
                    <a:pt x="1375" y="726"/>
                  </a:lnTo>
                  <a:lnTo>
                    <a:pt x="1377" y="689"/>
                  </a:lnTo>
                  <a:lnTo>
                    <a:pt x="1368" y="689"/>
                  </a:lnTo>
                  <a:lnTo>
                    <a:pt x="1366" y="655"/>
                  </a:lnTo>
                  <a:lnTo>
                    <a:pt x="1364" y="621"/>
                  </a:lnTo>
                  <a:lnTo>
                    <a:pt x="1359" y="586"/>
                  </a:lnTo>
                  <a:lnTo>
                    <a:pt x="1354" y="552"/>
                  </a:lnTo>
                  <a:lnTo>
                    <a:pt x="1346" y="519"/>
                  </a:lnTo>
                  <a:lnTo>
                    <a:pt x="1337" y="487"/>
                  </a:lnTo>
                  <a:lnTo>
                    <a:pt x="1326" y="456"/>
                  </a:lnTo>
                  <a:lnTo>
                    <a:pt x="1314" y="425"/>
                  </a:lnTo>
                  <a:lnTo>
                    <a:pt x="1301" y="395"/>
                  </a:lnTo>
                  <a:lnTo>
                    <a:pt x="1285" y="366"/>
                  </a:lnTo>
                  <a:lnTo>
                    <a:pt x="1268" y="337"/>
                  </a:lnTo>
                  <a:lnTo>
                    <a:pt x="1252" y="310"/>
                  </a:lnTo>
                  <a:lnTo>
                    <a:pt x="1232" y="282"/>
                  </a:lnTo>
                  <a:lnTo>
                    <a:pt x="1212" y="257"/>
                  </a:lnTo>
                  <a:lnTo>
                    <a:pt x="1191" y="234"/>
                  </a:lnTo>
                  <a:lnTo>
                    <a:pt x="1169" y="210"/>
                  </a:lnTo>
                  <a:lnTo>
                    <a:pt x="1145" y="187"/>
                  </a:lnTo>
                  <a:lnTo>
                    <a:pt x="1120" y="165"/>
                  </a:lnTo>
                  <a:lnTo>
                    <a:pt x="1095" y="145"/>
                  </a:lnTo>
                  <a:lnTo>
                    <a:pt x="1068" y="127"/>
                  </a:lnTo>
                  <a:lnTo>
                    <a:pt x="1041" y="109"/>
                  </a:lnTo>
                  <a:lnTo>
                    <a:pt x="1012" y="92"/>
                  </a:lnTo>
                  <a:lnTo>
                    <a:pt x="983" y="78"/>
                  </a:lnTo>
                  <a:lnTo>
                    <a:pt x="952" y="64"/>
                  </a:lnTo>
                  <a:lnTo>
                    <a:pt x="921" y="51"/>
                  </a:lnTo>
                  <a:lnTo>
                    <a:pt x="890" y="42"/>
                  </a:lnTo>
                  <a:lnTo>
                    <a:pt x="858" y="31"/>
                  </a:lnTo>
                  <a:lnTo>
                    <a:pt x="825" y="24"/>
                  </a:lnTo>
                  <a:lnTo>
                    <a:pt x="791" y="18"/>
                  </a:lnTo>
                  <a:lnTo>
                    <a:pt x="758" y="15"/>
                  </a:lnTo>
                  <a:lnTo>
                    <a:pt x="724" y="11"/>
                  </a:lnTo>
                  <a:lnTo>
                    <a:pt x="688" y="11"/>
                  </a:lnTo>
                  <a:lnTo>
                    <a:pt x="653" y="11"/>
                  </a:lnTo>
                  <a:lnTo>
                    <a:pt x="619" y="15"/>
                  </a:lnTo>
                  <a:lnTo>
                    <a:pt x="585" y="18"/>
                  </a:lnTo>
                  <a:lnTo>
                    <a:pt x="552" y="24"/>
                  </a:lnTo>
                  <a:lnTo>
                    <a:pt x="518" y="31"/>
                  </a:lnTo>
                  <a:lnTo>
                    <a:pt x="487" y="42"/>
                  </a:lnTo>
                  <a:lnTo>
                    <a:pt x="454" y="51"/>
                  </a:lnTo>
                  <a:lnTo>
                    <a:pt x="424" y="64"/>
                  </a:lnTo>
                  <a:lnTo>
                    <a:pt x="393" y="78"/>
                  </a:lnTo>
                  <a:lnTo>
                    <a:pt x="364" y="92"/>
                  </a:lnTo>
                  <a:lnTo>
                    <a:pt x="337" y="109"/>
                  </a:lnTo>
                  <a:lnTo>
                    <a:pt x="308" y="127"/>
                  </a:lnTo>
                  <a:lnTo>
                    <a:pt x="283" y="145"/>
                  </a:lnTo>
                  <a:lnTo>
                    <a:pt x="256" y="165"/>
                  </a:lnTo>
                  <a:lnTo>
                    <a:pt x="232" y="187"/>
                  </a:lnTo>
                  <a:lnTo>
                    <a:pt x="208" y="210"/>
                  </a:lnTo>
                  <a:lnTo>
                    <a:pt x="185" y="234"/>
                  </a:lnTo>
                  <a:lnTo>
                    <a:pt x="163" y="257"/>
                  </a:lnTo>
                  <a:lnTo>
                    <a:pt x="143" y="282"/>
                  </a:lnTo>
                  <a:lnTo>
                    <a:pt x="125" y="310"/>
                  </a:lnTo>
                  <a:lnTo>
                    <a:pt x="107" y="337"/>
                  </a:lnTo>
                  <a:lnTo>
                    <a:pt x="91" y="366"/>
                  </a:lnTo>
                  <a:lnTo>
                    <a:pt x="76" y="395"/>
                  </a:lnTo>
                  <a:lnTo>
                    <a:pt x="62" y="425"/>
                  </a:lnTo>
                  <a:lnTo>
                    <a:pt x="49" y="456"/>
                  </a:lnTo>
                  <a:lnTo>
                    <a:pt x="40" y="487"/>
                  </a:lnTo>
                  <a:lnTo>
                    <a:pt x="31" y="519"/>
                  </a:lnTo>
                  <a:lnTo>
                    <a:pt x="22" y="552"/>
                  </a:lnTo>
                  <a:lnTo>
                    <a:pt x="17" y="586"/>
                  </a:lnTo>
                  <a:lnTo>
                    <a:pt x="13" y="621"/>
                  </a:lnTo>
                  <a:lnTo>
                    <a:pt x="10" y="655"/>
                  </a:lnTo>
                  <a:lnTo>
                    <a:pt x="10" y="689"/>
                  </a:lnTo>
                  <a:lnTo>
                    <a:pt x="10" y="724"/>
                  </a:lnTo>
                  <a:lnTo>
                    <a:pt x="13" y="758"/>
                  </a:lnTo>
                  <a:lnTo>
                    <a:pt x="17" y="793"/>
                  </a:lnTo>
                  <a:lnTo>
                    <a:pt x="22" y="827"/>
                  </a:lnTo>
                  <a:lnTo>
                    <a:pt x="31" y="860"/>
                  </a:lnTo>
                  <a:lnTo>
                    <a:pt x="40" y="892"/>
                  </a:lnTo>
                  <a:lnTo>
                    <a:pt x="49" y="923"/>
                  </a:lnTo>
                  <a:lnTo>
                    <a:pt x="62" y="954"/>
                  </a:lnTo>
                  <a:lnTo>
                    <a:pt x="76" y="984"/>
                  </a:lnTo>
                  <a:lnTo>
                    <a:pt x="91" y="1013"/>
                  </a:lnTo>
                  <a:lnTo>
                    <a:pt x="107" y="1042"/>
                  </a:lnTo>
                  <a:lnTo>
                    <a:pt x="125" y="1069"/>
                  </a:lnTo>
                  <a:lnTo>
                    <a:pt x="143" y="1096"/>
                  </a:lnTo>
                  <a:lnTo>
                    <a:pt x="163" y="1122"/>
                  </a:lnTo>
                  <a:lnTo>
                    <a:pt x="185" y="1147"/>
                  </a:lnTo>
                  <a:lnTo>
                    <a:pt x="208" y="1171"/>
                  </a:lnTo>
                  <a:lnTo>
                    <a:pt x="232" y="1192"/>
                  </a:lnTo>
                  <a:lnTo>
                    <a:pt x="256" y="1214"/>
                  </a:lnTo>
                  <a:lnTo>
                    <a:pt x="283" y="1234"/>
                  </a:lnTo>
                  <a:lnTo>
                    <a:pt x="308" y="1252"/>
                  </a:lnTo>
                  <a:lnTo>
                    <a:pt x="337" y="1270"/>
                  </a:lnTo>
                  <a:lnTo>
                    <a:pt x="364" y="1286"/>
                  </a:lnTo>
                  <a:lnTo>
                    <a:pt x="393" y="1303"/>
                  </a:lnTo>
                  <a:lnTo>
                    <a:pt x="424" y="1315"/>
                  </a:lnTo>
                  <a:lnTo>
                    <a:pt x="454" y="1328"/>
                  </a:lnTo>
                  <a:lnTo>
                    <a:pt x="487" y="1339"/>
                  </a:lnTo>
                  <a:lnTo>
                    <a:pt x="518" y="1348"/>
                  </a:lnTo>
                  <a:lnTo>
                    <a:pt x="552" y="1355"/>
                  </a:lnTo>
                  <a:lnTo>
                    <a:pt x="585" y="1361"/>
                  </a:lnTo>
                  <a:lnTo>
                    <a:pt x="619" y="1366"/>
                  </a:lnTo>
                  <a:lnTo>
                    <a:pt x="653" y="1368"/>
                  </a:lnTo>
                  <a:lnTo>
                    <a:pt x="688" y="1370"/>
                  </a:lnTo>
                  <a:lnTo>
                    <a:pt x="724" y="1368"/>
                  </a:lnTo>
                  <a:lnTo>
                    <a:pt x="758" y="1366"/>
                  </a:lnTo>
                  <a:lnTo>
                    <a:pt x="791" y="1361"/>
                  </a:lnTo>
                  <a:lnTo>
                    <a:pt x="825" y="1355"/>
                  </a:lnTo>
                  <a:lnTo>
                    <a:pt x="858" y="1348"/>
                  </a:lnTo>
                  <a:lnTo>
                    <a:pt x="890" y="1339"/>
                  </a:lnTo>
                  <a:lnTo>
                    <a:pt x="921" y="1328"/>
                  </a:lnTo>
                  <a:lnTo>
                    <a:pt x="952" y="1315"/>
                  </a:lnTo>
                  <a:lnTo>
                    <a:pt x="983" y="1303"/>
                  </a:lnTo>
                  <a:lnTo>
                    <a:pt x="1012" y="1286"/>
                  </a:lnTo>
                  <a:lnTo>
                    <a:pt x="1041" y="1270"/>
                  </a:lnTo>
                  <a:lnTo>
                    <a:pt x="1068" y="1252"/>
                  </a:lnTo>
                  <a:lnTo>
                    <a:pt x="1095" y="1234"/>
                  </a:lnTo>
                  <a:lnTo>
                    <a:pt x="1120" y="1214"/>
                  </a:lnTo>
                  <a:lnTo>
                    <a:pt x="1145" y="1192"/>
                  </a:lnTo>
                  <a:lnTo>
                    <a:pt x="1169" y="1171"/>
                  </a:lnTo>
                  <a:lnTo>
                    <a:pt x="1191" y="1147"/>
                  </a:lnTo>
                  <a:lnTo>
                    <a:pt x="1212" y="1122"/>
                  </a:lnTo>
                  <a:lnTo>
                    <a:pt x="1232" y="1096"/>
                  </a:lnTo>
                  <a:lnTo>
                    <a:pt x="1252" y="1069"/>
                  </a:lnTo>
                  <a:lnTo>
                    <a:pt x="1268" y="1042"/>
                  </a:lnTo>
                  <a:lnTo>
                    <a:pt x="1285" y="1013"/>
                  </a:lnTo>
                  <a:lnTo>
                    <a:pt x="1301" y="984"/>
                  </a:lnTo>
                  <a:lnTo>
                    <a:pt x="1314" y="954"/>
                  </a:lnTo>
                  <a:lnTo>
                    <a:pt x="1326" y="923"/>
                  </a:lnTo>
                  <a:lnTo>
                    <a:pt x="1337" y="892"/>
                  </a:lnTo>
                  <a:lnTo>
                    <a:pt x="1346" y="860"/>
                  </a:lnTo>
                  <a:lnTo>
                    <a:pt x="1354" y="827"/>
                  </a:lnTo>
                  <a:lnTo>
                    <a:pt x="1359" y="793"/>
                  </a:lnTo>
                  <a:lnTo>
                    <a:pt x="1364" y="758"/>
                  </a:lnTo>
                  <a:lnTo>
                    <a:pt x="1366" y="724"/>
                  </a:lnTo>
                  <a:lnTo>
                    <a:pt x="1368" y="689"/>
                  </a:lnTo>
                  <a:lnTo>
                    <a:pt x="1377" y="689"/>
                  </a:lnTo>
                  <a:close/>
                </a:path>
              </a:pathLst>
            </a:custGeom>
            <a:solidFill>
              <a:srgbClr val="6CC4FF"/>
            </a:solidFill>
            <a:ln w="9525">
              <a:noFill/>
              <a:round/>
              <a:headEnd/>
              <a:tailEnd/>
            </a:ln>
          </p:spPr>
          <p:txBody>
            <a:bodyPr/>
            <a:lstStyle/>
            <a:p>
              <a:endParaRPr lang="en-US"/>
            </a:p>
          </p:txBody>
        </p:sp>
        <p:sp>
          <p:nvSpPr>
            <p:cNvPr id="55338" name="Freeform 43"/>
            <p:cNvSpPr>
              <a:spLocks/>
            </p:cNvSpPr>
            <p:nvPr/>
          </p:nvSpPr>
          <p:spPr bwMode="auto">
            <a:xfrm>
              <a:off x="3066345" y="2041538"/>
              <a:ext cx="1930400" cy="2170112"/>
            </a:xfrm>
            <a:custGeom>
              <a:avLst/>
              <a:gdLst>
                <a:gd name="T0" fmla="*/ 2147483647 w 1368"/>
                <a:gd name="T1" fmla="*/ 2147483647 h 1367"/>
                <a:gd name="T2" fmla="*/ 2147483647 w 1368"/>
                <a:gd name="T3" fmla="*/ 2147483647 h 1367"/>
                <a:gd name="T4" fmla="*/ 2147483647 w 1368"/>
                <a:gd name="T5" fmla="*/ 2147483647 h 1367"/>
                <a:gd name="T6" fmla="*/ 2147483647 w 1368"/>
                <a:gd name="T7" fmla="*/ 2147483647 h 1367"/>
                <a:gd name="T8" fmla="*/ 2147483647 w 1368"/>
                <a:gd name="T9" fmla="*/ 2147483647 h 1367"/>
                <a:gd name="T10" fmla="*/ 2147483647 w 1368"/>
                <a:gd name="T11" fmla="*/ 2147483647 h 1367"/>
                <a:gd name="T12" fmla="*/ 2147483647 w 1368"/>
                <a:gd name="T13" fmla="*/ 2147483647 h 1367"/>
                <a:gd name="T14" fmla="*/ 2147483647 w 1368"/>
                <a:gd name="T15" fmla="*/ 2147483647 h 1367"/>
                <a:gd name="T16" fmla="*/ 2147483647 w 1368"/>
                <a:gd name="T17" fmla="*/ 2147483647 h 1367"/>
                <a:gd name="T18" fmla="*/ 2147483647 w 1368"/>
                <a:gd name="T19" fmla="*/ 2147483647 h 1367"/>
                <a:gd name="T20" fmla="*/ 2147483647 w 1368"/>
                <a:gd name="T21" fmla="*/ 2147483647 h 1367"/>
                <a:gd name="T22" fmla="*/ 2147483647 w 1368"/>
                <a:gd name="T23" fmla="*/ 2147483647 h 1367"/>
                <a:gd name="T24" fmla="*/ 0 w 1368"/>
                <a:gd name="T25" fmla="*/ 2147483647 h 1367"/>
                <a:gd name="T26" fmla="*/ 2147483647 w 1368"/>
                <a:gd name="T27" fmla="*/ 2147483647 h 1367"/>
                <a:gd name="T28" fmla="*/ 2147483647 w 1368"/>
                <a:gd name="T29" fmla="*/ 2147483647 h 1367"/>
                <a:gd name="T30" fmla="*/ 2147483647 w 1368"/>
                <a:gd name="T31" fmla="*/ 2147483647 h 1367"/>
                <a:gd name="T32" fmla="*/ 2147483647 w 1368"/>
                <a:gd name="T33" fmla="*/ 2147483647 h 1367"/>
                <a:gd name="T34" fmla="*/ 2147483647 w 1368"/>
                <a:gd name="T35" fmla="*/ 2147483647 h 1367"/>
                <a:gd name="T36" fmla="*/ 2147483647 w 1368"/>
                <a:gd name="T37" fmla="*/ 2147483647 h 1367"/>
                <a:gd name="T38" fmla="*/ 2147483647 w 1368"/>
                <a:gd name="T39" fmla="*/ 2147483647 h 1367"/>
                <a:gd name="T40" fmla="*/ 2147483647 w 1368"/>
                <a:gd name="T41" fmla="*/ 2147483647 h 1367"/>
                <a:gd name="T42" fmla="*/ 2147483647 w 1368"/>
                <a:gd name="T43" fmla="*/ 2147483647 h 1367"/>
                <a:gd name="T44" fmla="*/ 2147483647 w 1368"/>
                <a:gd name="T45" fmla="*/ 2147483647 h 1367"/>
                <a:gd name="T46" fmla="*/ 2147483647 w 1368"/>
                <a:gd name="T47" fmla="*/ 2147483647 h 1367"/>
                <a:gd name="T48" fmla="*/ 2147483647 w 1368"/>
                <a:gd name="T49" fmla="*/ 2147483647 h 1367"/>
                <a:gd name="T50" fmla="*/ 2147483647 w 1368"/>
                <a:gd name="T51" fmla="*/ 2147483647 h 1367"/>
                <a:gd name="T52" fmla="*/ 2147483647 w 1368"/>
                <a:gd name="T53" fmla="*/ 2147483647 h 1367"/>
                <a:gd name="T54" fmla="*/ 2147483647 w 1368"/>
                <a:gd name="T55" fmla="*/ 2147483647 h 1367"/>
                <a:gd name="T56" fmla="*/ 2147483647 w 1368"/>
                <a:gd name="T57" fmla="*/ 2147483647 h 1367"/>
                <a:gd name="T58" fmla="*/ 2147483647 w 1368"/>
                <a:gd name="T59" fmla="*/ 2147483647 h 1367"/>
                <a:gd name="T60" fmla="*/ 2147483647 w 1368"/>
                <a:gd name="T61" fmla="*/ 2147483647 h 1367"/>
                <a:gd name="T62" fmla="*/ 2147483647 w 1368"/>
                <a:gd name="T63" fmla="*/ 2147483647 h 1367"/>
                <a:gd name="T64" fmla="*/ 2147483647 w 1368"/>
                <a:gd name="T65" fmla="*/ 2147483647 h 1367"/>
                <a:gd name="T66" fmla="*/ 2147483647 w 1368"/>
                <a:gd name="T67" fmla="*/ 2147483647 h 1367"/>
                <a:gd name="T68" fmla="*/ 2147483647 w 1368"/>
                <a:gd name="T69" fmla="*/ 2147483647 h 1367"/>
                <a:gd name="T70" fmla="*/ 2147483647 w 1368"/>
                <a:gd name="T71" fmla="*/ 2147483647 h 1367"/>
                <a:gd name="T72" fmla="*/ 2147483647 w 1368"/>
                <a:gd name="T73" fmla="*/ 2147483647 h 1367"/>
                <a:gd name="T74" fmla="*/ 2147483647 w 1368"/>
                <a:gd name="T75" fmla="*/ 2147483647 h 1367"/>
                <a:gd name="T76" fmla="*/ 2147483647 w 1368"/>
                <a:gd name="T77" fmla="*/ 2147483647 h 1367"/>
                <a:gd name="T78" fmla="*/ 2147483647 w 1368"/>
                <a:gd name="T79" fmla="*/ 2147483647 h 1367"/>
                <a:gd name="T80" fmla="*/ 2147483647 w 1368"/>
                <a:gd name="T81" fmla="*/ 2147483647 h 1367"/>
                <a:gd name="T82" fmla="*/ 2147483647 w 1368"/>
                <a:gd name="T83" fmla="*/ 2147483647 h 1367"/>
                <a:gd name="T84" fmla="*/ 2147483647 w 1368"/>
                <a:gd name="T85" fmla="*/ 2147483647 h 1367"/>
                <a:gd name="T86" fmla="*/ 2147483647 w 1368"/>
                <a:gd name="T87" fmla="*/ 2147483647 h 1367"/>
                <a:gd name="T88" fmla="*/ 2147483647 w 1368"/>
                <a:gd name="T89" fmla="*/ 2147483647 h 1367"/>
                <a:gd name="T90" fmla="*/ 2147483647 w 1368"/>
                <a:gd name="T91" fmla="*/ 2147483647 h 1367"/>
                <a:gd name="T92" fmla="*/ 2147483647 w 1368"/>
                <a:gd name="T93" fmla="*/ 2147483647 h 1367"/>
                <a:gd name="T94" fmla="*/ 2147483647 w 1368"/>
                <a:gd name="T95" fmla="*/ 2147483647 h 1367"/>
                <a:gd name="T96" fmla="*/ 2147483647 w 1368"/>
                <a:gd name="T97" fmla="*/ 2147483647 h 1367"/>
                <a:gd name="T98" fmla="*/ 2147483647 w 1368"/>
                <a:gd name="T99" fmla="*/ 2147483647 h 1367"/>
                <a:gd name="T100" fmla="*/ 2147483647 w 1368"/>
                <a:gd name="T101" fmla="*/ 2147483647 h 136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68"/>
                <a:gd name="T154" fmla="*/ 0 h 1367"/>
                <a:gd name="T155" fmla="*/ 1368 w 1368"/>
                <a:gd name="T156" fmla="*/ 1367 h 136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68" h="1367">
                  <a:moveTo>
                    <a:pt x="1368" y="683"/>
                  </a:moveTo>
                  <a:lnTo>
                    <a:pt x="1368" y="649"/>
                  </a:lnTo>
                  <a:lnTo>
                    <a:pt x="1364" y="613"/>
                  </a:lnTo>
                  <a:lnTo>
                    <a:pt x="1360" y="580"/>
                  </a:lnTo>
                  <a:lnTo>
                    <a:pt x="1355" y="546"/>
                  </a:lnTo>
                  <a:lnTo>
                    <a:pt x="1346" y="513"/>
                  </a:lnTo>
                  <a:lnTo>
                    <a:pt x="1337" y="481"/>
                  </a:lnTo>
                  <a:lnTo>
                    <a:pt x="1326" y="448"/>
                  </a:lnTo>
                  <a:lnTo>
                    <a:pt x="1315" y="418"/>
                  </a:lnTo>
                  <a:lnTo>
                    <a:pt x="1301" y="387"/>
                  </a:lnTo>
                  <a:lnTo>
                    <a:pt x="1286" y="358"/>
                  </a:lnTo>
                  <a:lnTo>
                    <a:pt x="1270" y="329"/>
                  </a:lnTo>
                  <a:lnTo>
                    <a:pt x="1252" y="302"/>
                  </a:lnTo>
                  <a:lnTo>
                    <a:pt x="1232" y="275"/>
                  </a:lnTo>
                  <a:lnTo>
                    <a:pt x="1212" y="249"/>
                  </a:lnTo>
                  <a:lnTo>
                    <a:pt x="1190" y="224"/>
                  </a:lnTo>
                  <a:lnTo>
                    <a:pt x="1169" y="200"/>
                  </a:lnTo>
                  <a:lnTo>
                    <a:pt x="1143" y="177"/>
                  </a:lnTo>
                  <a:lnTo>
                    <a:pt x="1120" y="155"/>
                  </a:lnTo>
                  <a:lnTo>
                    <a:pt x="1093" y="135"/>
                  </a:lnTo>
                  <a:lnTo>
                    <a:pt x="1067" y="117"/>
                  </a:lnTo>
                  <a:lnTo>
                    <a:pt x="1038" y="99"/>
                  </a:lnTo>
                  <a:lnTo>
                    <a:pt x="1009" y="83"/>
                  </a:lnTo>
                  <a:lnTo>
                    <a:pt x="981" y="67"/>
                  </a:lnTo>
                  <a:lnTo>
                    <a:pt x="950" y="54"/>
                  </a:lnTo>
                  <a:lnTo>
                    <a:pt x="919" y="41"/>
                  </a:lnTo>
                  <a:lnTo>
                    <a:pt x="888" y="30"/>
                  </a:lnTo>
                  <a:lnTo>
                    <a:pt x="856" y="21"/>
                  </a:lnTo>
                  <a:lnTo>
                    <a:pt x="821" y="14"/>
                  </a:lnTo>
                  <a:lnTo>
                    <a:pt x="789" y="7"/>
                  </a:lnTo>
                  <a:lnTo>
                    <a:pt x="754" y="3"/>
                  </a:lnTo>
                  <a:lnTo>
                    <a:pt x="720" y="1"/>
                  </a:lnTo>
                  <a:lnTo>
                    <a:pt x="684" y="0"/>
                  </a:lnTo>
                  <a:lnTo>
                    <a:pt x="649" y="1"/>
                  </a:lnTo>
                  <a:lnTo>
                    <a:pt x="615" y="3"/>
                  </a:lnTo>
                  <a:lnTo>
                    <a:pt x="581" y="7"/>
                  </a:lnTo>
                  <a:lnTo>
                    <a:pt x="546" y="14"/>
                  </a:lnTo>
                  <a:lnTo>
                    <a:pt x="514" y="21"/>
                  </a:lnTo>
                  <a:lnTo>
                    <a:pt x="481" y="30"/>
                  </a:lnTo>
                  <a:lnTo>
                    <a:pt x="449" y="41"/>
                  </a:lnTo>
                  <a:lnTo>
                    <a:pt x="418" y="54"/>
                  </a:lnTo>
                  <a:lnTo>
                    <a:pt x="387" y="67"/>
                  </a:lnTo>
                  <a:lnTo>
                    <a:pt x="358" y="83"/>
                  </a:lnTo>
                  <a:lnTo>
                    <a:pt x="329" y="99"/>
                  </a:lnTo>
                  <a:lnTo>
                    <a:pt x="302" y="117"/>
                  </a:lnTo>
                  <a:lnTo>
                    <a:pt x="275" y="135"/>
                  </a:lnTo>
                  <a:lnTo>
                    <a:pt x="250" y="155"/>
                  </a:lnTo>
                  <a:lnTo>
                    <a:pt x="224" y="177"/>
                  </a:lnTo>
                  <a:lnTo>
                    <a:pt x="201" y="200"/>
                  </a:lnTo>
                  <a:lnTo>
                    <a:pt x="177" y="224"/>
                  </a:lnTo>
                  <a:lnTo>
                    <a:pt x="156" y="249"/>
                  </a:lnTo>
                  <a:lnTo>
                    <a:pt x="136" y="275"/>
                  </a:lnTo>
                  <a:lnTo>
                    <a:pt x="118" y="302"/>
                  </a:lnTo>
                  <a:lnTo>
                    <a:pt x="100" y="329"/>
                  </a:lnTo>
                  <a:lnTo>
                    <a:pt x="83" y="358"/>
                  </a:lnTo>
                  <a:lnTo>
                    <a:pt x="67" y="387"/>
                  </a:lnTo>
                  <a:lnTo>
                    <a:pt x="54" y="418"/>
                  </a:lnTo>
                  <a:lnTo>
                    <a:pt x="42" y="448"/>
                  </a:lnTo>
                  <a:lnTo>
                    <a:pt x="31" y="481"/>
                  </a:lnTo>
                  <a:lnTo>
                    <a:pt x="22" y="513"/>
                  </a:lnTo>
                  <a:lnTo>
                    <a:pt x="15" y="546"/>
                  </a:lnTo>
                  <a:lnTo>
                    <a:pt x="7" y="580"/>
                  </a:lnTo>
                  <a:lnTo>
                    <a:pt x="4" y="613"/>
                  </a:lnTo>
                  <a:lnTo>
                    <a:pt x="2" y="649"/>
                  </a:lnTo>
                  <a:lnTo>
                    <a:pt x="0" y="683"/>
                  </a:lnTo>
                  <a:lnTo>
                    <a:pt x="2" y="720"/>
                  </a:lnTo>
                  <a:lnTo>
                    <a:pt x="4" y="754"/>
                  </a:lnTo>
                  <a:lnTo>
                    <a:pt x="7" y="788"/>
                  </a:lnTo>
                  <a:lnTo>
                    <a:pt x="15" y="821"/>
                  </a:lnTo>
                  <a:lnTo>
                    <a:pt x="22" y="855"/>
                  </a:lnTo>
                  <a:lnTo>
                    <a:pt x="31" y="888"/>
                  </a:lnTo>
                  <a:lnTo>
                    <a:pt x="42" y="919"/>
                  </a:lnTo>
                  <a:lnTo>
                    <a:pt x="54" y="949"/>
                  </a:lnTo>
                  <a:lnTo>
                    <a:pt x="67" y="980"/>
                  </a:lnTo>
                  <a:lnTo>
                    <a:pt x="83" y="1009"/>
                  </a:lnTo>
                  <a:lnTo>
                    <a:pt x="100" y="1038"/>
                  </a:lnTo>
                  <a:lnTo>
                    <a:pt x="118" y="1065"/>
                  </a:lnTo>
                  <a:lnTo>
                    <a:pt x="136" y="1092"/>
                  </a:lnTo>
                  <a:lnTo>
                    <a:pt x="156" y="1119"/>
                  </a:lnTo>
                  <a:lnTo>
                    <a:pt x="177" y="1143"/>
                  </a:lnTo>
                  <a:lnTo>
                    <a:pt x="201" y="1166"/>
                  </a:lnTo>
                  <a:lnTo>
                    <a:pt x="224" y="1190"/>
                  </a:lnTo>
                  <a:lnTo>
                    <a:pt x="250" y="1212"/>
                  </a:lnTo>
                  <a:lnTo>
                    <a:pt x="275" y="1232"/>
                  </a:lnTo>
                  <a:lnTo>
                    <a:pt x="302" y="1251"/>
                  </a:lnTo>
                  <a:lnTo>
                    <a:pt x="329" y="1268"/>
                  </a:lnTo>
                  <a:lnTo>
                    <a:pt x="358" y="1286"/>
                  </a:lnTo>
                  <a:lnTo>
                    <a:pt x="387" y="1300"/>
                  </a:lnTo>
                  <a:lnTo>
                    <a:pt x="418" y="1313"/>
                  </a:lnTo>
                  <a:lnTo>
                    <a:pt x="449" y="1326"/>
                  </a:lnTo>
                  <a:lnTo>
                    <a:pt x="481" y="1337"/>
                  </a:lnTo>
                  <a:lnTo>
                    <a:pt x="514" y="1346"/>
                  </a:lnTo>
                  <a:lnTo>
                    <a:pt x="546" y="1353"/>
                  </a:lnTo>
                  <a:lnTo>
                    <a:pt x="581" y="1360"/>
                  </a:lnTo>
                  <a:lnTo>
                    <a:pt x="615" y="1364"/>
                  </a:lnTo>
                  <a:lnTo>
                    <a:pt x="649" y="1367"/>
                  </a:lnTo>
                  <a:lnTo>
                    <a:pt x="684" y="1367"/>
                  </a:lnTo>
                  <a:lnTo>
                    <a:pt x="720" y="1367"/>
                  </a:lnTo>
                  <a:lnTo>
                    <a:pt x="754" y="1364"/>
                  </a:lnTo>
                  <a:lnTo>
                    <a:pt x="789" y="1360"/>
                  </a:lnTo>
                  <a:lnTo>
                    <a:pt x="821" y="1353"/>
                  </a:lnTo>
                  <a:lnTo>
                    <a:pt x="856" y="1346"/>
                  </a:lnTo>
                  <a:lnTo>
                    <a:pt x="888" y="1337"/>
                  </a:lnTo>
                  <a:lnTo>
                    <a:pt x="919" y="1326"/>
                  </a:lnTo>
                  <a:lnTo>
                    <a:pt x="950" y="1313"/>
                  </a:lnTo>
                  <a:lnTo>
                    <a:pt x="981" y="1300"/>
                  </a:lnTo>
                  <a:lnTo>
                    <a:pt x="1009" y="1286"/>
                  </a:lnTo>
                  <a:lnTo>
                    <a:pt x="1038" y="1268"/>
                  </a:lnTo>
                  <a:lnTo>
                    <a:pt x="1067" y="1251"/>
                  </a:lnTo>
                  <a:lnTo>
                    <a:pt x="1093" y="1232"/>
                  </a:lnTo>
                  <a:lnTo>
                    <a:pt x="1120" y="1212"/>
                  </a:lnTo>
                  <a:lnTo>
                    <a:pt x="1143" y="1190"/>
                  </a:lnTo>
                  <a:lnTo>
                    <a:pt x="1169" y="1166"/>
                  </a:lnTo>
                  <a:lnTo>
                    <a:pt x="1190" y="1143"/>
                  </a:lnTo>
                  <a:lnTo>
                    <a:pt x="1212" y="1119"/>
                  </a:lnTo>
                  <a:lnTo>
                    <a:pt x="1232" y="1092"/>
                  </a:lnTo>
                  <a:lnTo>
                    <a:pt x="1252" y="1065"/>
                  </a:lnTo>
                  <a:lnTo>
                    <a:pt x="1270" y="1038"/>
                  </a:lnTo>
                  <a:lnTo>
                    <a:pt x="1286" y="1009"/>
                  </a:lnTo>
                  <a:lnTo>
                    <a:pt x="1301" y="980"/>
                  </a:lnTo>
                  <a:lnTo>
                    <a:pt x="1315" y="949"/>
                  </a:lnTo>
                  <a:lnTo>
                    <a:pt x="1326" y="919"/>
                  </a:lnTo>
                  <a:lnTo>
                    <a:pt x="1337" y="888"/>
                  </a:lnTo>
                  <a:lnTo>
                    <a:pt x="1346" y="855"/>
                  </a:lnTo>
                  <a:lnTo>
                    <a:pt x="1355" y="821"/>
                  </a:lnTo>
                  <a:lnTo>
                    <a:pt x="1360" y="788"/>
                  </a:lnTo>
                  <a:lnTo>
                    <a:pt x="1364" y="754"/>
                  </a:lnTo>
                  <a:lnTo>
                    <a:pt x="1368" y="720"/>
                  </a:lnTo>
                  <a:lnTo>
                    <a:pt x="1368" y="683"/>
                  </a:lnTo>
                  <a:lnTo>
                    <a:pt x="1359" y="683"/>
                  </a:lnTo>
                  <a:lnTo>
                    <a:pt x="1359" y="649"/>
                  </a:lnTo>
                  <a:lnTo>
                    <a:pt x="1355" y="615"/>
                  </a:lnTo>
                  <a:lnTo>
                    <a:pt x="1351" y="580"/>
                  </a:lnTo>
                  <a:lnTo>
                    <a:pt x="1346" y="548"/>
                  </a:lnTo>
                  <a:lnTo>
                    <a:pt x="1337" y="515"/>
                  </a:lnTo>
                  <a:lnTo>
                    <a:pt x="1328" y="483"/>
                  </a:lnTo>
                  <a:lnTo>
                    <a:pt x="1317" y="452"/>
                  </a:lnTo>
                  <a:lnTo>
                    <a:pt x="1306" y="421"/>
                  </a:lnTo>
                  <a:lnTo>
                    <a:pt x="1292" y="390"/>
                  </a:lnTo>
                  <a:lnTo>
                    <a:pt x="1277" y="361"/>
                  </a:lnTo>
                  <a:lnTo>
                    <a:pt x="1261" y="334"/>
                  </a:lnTo>
                  <a:lnTo>
                    <a:pt x="1243" y="307"/>
                  </a:lnTo>
                  <a:lnTo>
                    <a:pt x="1225" y="280"/>
                  </a:lnTo>
                  <a:lnTo>
                    <a:pt x="1205" y="255"/>
                  </a:lnTo>
                  <a:lnTo>
                    <a:pt x="1183" y="229"/>
                  </a:lnTo>
                  <a:lnTo>
                    <a:pt x="1161" y="206"/>
                  </a:lnTo>
                  <a:lnTo>
                    <a:pt x="1138" y="184"/>
                  </a:lnTo>
                  <a:lnTo>
                    <a:pt x="1113" y="162"/>
                  </a:lnTo>
                  <a:lnTo>
                    <a:pt x="1087" y="143"/>
                  </a:lnTo>
                  <a:lnTo>
                    <a:pt x="1062" y="124"/>
                  </a:lnTo>
                  <a:lnTo>
                    <a:pt x="1035" y="106"/>
                  </a:lnTo>
                  <a:lnTo>
                    <a:pt x="1006" y="90"/>
                  </a:lnTo>
                  <a:lnTo>
                    <a:pt x="977" y="76"/>
                  </a:lnTo>
                  <a:lnTo>
                    <a:pt x="946" y="63"/>
                  </a:lnTo>
                  <a:lnTo>
                    <a:pt x="915" y="50"/>
                  </a:lnTo>
                  <a:lnTo>
                    <a:pt x="885" y="39"/>
                  </a:lnTo>
                  <a:lnTo>
                    <a:pt x="852" y="30"/>
                  </a:lnTo>
                  <a:lnTo>
                    <a:pt x="820" y="23"/>
                  </a:lnTo>
                  <a:lnTo>
                    <a:pt x="787" y="16"/>
                  </a:lnTo>
                  <a:lnTo>
                    <a:pt x="753" y="12"/>
                  </a:lnTo>
                  <a:lnTo>
                    <a:pt x="718" y="11"/>
                  </a:lnTo>
                  <a:lnTo>
                    <a:pt x="684" y="9"/>
                  </a:lnTo>
                  <a:lnTo>
                    <a:pt x="649" y="11"/>
                  </a:lnTo>
                  <a:lnTo>
                    <a:pt x="615" y="12"/>
                  </a:lnTo>
                  <a:lnTo>
                    <a:pt x="581" y="16"/>
                  </a:lnTo>
                  <a:lnTo>
                    <a:pt x="548" y="23"/>
                  </a:lnTo>
                  <a:lnTo>
                    <a:pt x="516" y="30"/>
                  </a:lnTo>
                  <a:lnTo>
                    <a:pt x="483" y="39"/>
                  </a:lnTo>
                  <a:lnTo>
                    <a:pt x="452" y="50"/>
                  </a:lnTo>
                  <a:lnTo>
                    <a:pt x="422" y="63"/>
                  </a:lnTo>
                  <a:lnTo>
                    <a:pt x="393" y="76"/>
                  </a:lnTo>
                  <a:lnTo>
                    <a:pt x="362" y="90"/>
                  </a:lnTo>
                  <a:lnTo>
                    <a:pt x="335" y="106"/>
                  </a:lnTo>
                  <a:lnTo>
                    <a:pt x="308" y="124"/>
                  </a:lnTo>
                  <a:lnTo>
                    <a:pt x="280" y="143"/>
                  </a:lnTo>
                  <a:lnTo>
                    <a:pt x="255" y="162"/>
                  </a:lnTo>
                  <a:lnTo>
                    <a:pt x="230" y="184"/>
                  </a:lnTo>
                  <a:lnTo>
                    <a:pt x="208" y="206"/>
                  </a:lnTo>
                  <a:lnTo>
                    <a:pt x="185" y="229"/>
                  </a:lnTo>
                  <a:lnTo>
                    <a:pt x="163" y="255"/>
                  </a:lnTo>
                  <a:lnTo>
                    <a:pt x="143" y="280"/>
                  </a:lnTo>
                  <a:lnTo>
                    <a:pt x="125" y="307"/>
                  </a:lnTo>
                  <a:lnTo>
                    <a:pt x="107" y="334"/>
                  </a:lnTo>
                  <a:lnTo>
                    <a:pt x="91" y="361"/>
                  </a:lnTo>
                  <a:lnTo>
                    <a:pt x="76" y="390"/>
                  </a:lnTo>
                  <a:lnTo>
                    <a:pt x="63" y="421"/>
                  </a:lnTo>
                  <a:lnTo>
                    <a:pt x="51" y="452"/>
                  </a:lnTo>
                  <a:lnTo>
                    <a:pt x="40" y="483"/>
                  </a:lnTo>
                  <a:lnTo>
                    <a:pt x="31" y="515"/>
                  </a:lnTo>
                  <a:lnTo>
                    <a:pt x="24" y="548"/>
                  </a:lnTo>
                  <a:lnTo>
                    <a:pt x="18" y="580"/>
                  </a:lnTo>
                  <a:lnTo>
                    <a:pt x="13" y="615"/>
                  </a:lnTo>
                  <a:lnTo>
                    <a:pt x="11" y="649"/>
                  </a:lnTo>
                  <a:lnTo>
                    <a:pt x="9" y="683"/>
                  </a:lnTo>
                  <a:lnTo>
                    <a:pt x="11" y="718"/>
                  </a:lnTo>
                  <a:lnTo>
                    <a:pt x="13" y="752"/>
                  </a:lnTo>
                  <a:lnTo>
                    <a:pt x="18" y="787"/>
                  </a:lnTo>
                  <a:lnTo>
                    <a:pt x="24" y="819"/>
                  </a:lnTo>
                  <a:lnTo>
                    <a:pt x="31" y="852"/>
                  </a:lnTo>
                  <a:lnTo>
                    <a:pt x="40" y="884"/>
                  </a:lnTo>
                  <a:lnTo>
                    <a:pt x="51" y="915"/>
                  </a:lnTo>
                  <a:lnTo>
                    <a:pt x="63" y="946"/>
                  </a:lnTo>
                  <a:lnTo>
                    <a:pt x="76" y="977"/>
                  </a:lnTo>
                  <a:lnTo>
                    <a:pt x="91" y="1005"/>
                  </a:lnTo>
                  <a:lnTo>
                    <a:pt x="107" y="1033"/>
                  </a:lnTo>
                  <a:lnTo>
                    <a:pt x="125" y="1062"/>
                  </a:lnTo>
                  <a:lnTo>
                    <a:pt x="143" y="1087"/>
                  </a:lnTo>
                  <a:lnTo>
                    <a:pt x="163" y="1112"/>
                  </a:lnTo>
                  <a:lnTo>
                    <a:pt x="185" y="1138"/>
                  </a:lnTo>
                  <a:lnTo>
                    <a:pt x="208" y="1161"/>
                  </a:lnTo>
                  <a:lnTo>
                    <a:pt x="230" y="1183"/>
                  </a:lnTo>
                  <a:lnTo>
                    <a:pt x="255" y="1204"/>
                  </a:lnTo>
                  <a:lnTo>
                    <a:pt x="280" y="1224"/>
                  </a:lnTo>
                  <a:lnTo>
                    <a:pt x="308" y="1242"/>
                  </a:lnTo>
                  <a:lnTo>
                    <a:pt x="335" y="1261"/>
                  </a:lnTo>
                  <a:lnTo>
                    <a:pt x="362" y="1277"/>
                  </a:lnTo>
                  <a:lnTo>
                    <a:pt x="393" y="1291"/>
                  </a:lnTo>
                  <a:lnTo>
                    <a:pt x="422" y="1306"/>
                  </a:lnTo>
                  <a:lnTo>
                    <a:pt x="452" y="1317"/>
                  </a:lnTo>
                  <a:lnTo>
                    <a:pt x="483" y="1327"/>
                  </a:lnTo>
                  <a:lnTo>
                    <a:pt x="516" y="1337"/>
                  </a:lnTo>
                  <a:lnTo>
                    <a:pt x="548" y="1344"/>
                  </a:lnTo>
                  <a:lnTo>
                    <a:pt x="581" y="1351"/>
                  </a:lnTo>
                  <a:lnTo>
                    <a:pt x="615" y="1355"/>
                  </a:lnTo>
                  <a:lnTo>
                    <a:pt x="649" y="1358"/>
                  </a:lnTo>
                  <a:lnTo>
                    <a:pt x="684" y="1358"/>
                  </a:lnTo>
                  <a:lnTo>
                    <a:pt x="718" y="1358"/>
                  </a:lnTo>
                  <a:lnTo>
                    <a:pt x="753" y="1355"/>
                  </a:lnTo>
                  <a:lnTo>
                    <a:pt x="787" y="1351"/>
                  </a:lnTo>
                  <a:lnTo>
                    <a:pt x="820" y="1344"/>
                  </a:lnTo>
                  <a:lnTo>
                    <a:pt x="852" y="1337"/>
                  </a:lnTo>
                  <a:lnTo>
                    <a:pt x="885" y="1327"/>
                  </a:lnTo>
                  <a:lnTo>
                    <a:pt x="915" y="1317"/>
                  </a:lnTo>
                  <a:lnTo>
                    <a:pt x="946" y="1306"/>
                  </a:lnTo>
                  <a:lnTo>
                    <a:pt x="977" y="1291"/>
                  </a:lnTo>
                  <a:lnTo>
                    <a:pt x="1006" y="1277"/>
                  </a:lnTo>
                  <a:lnTo>
                    <a:pt x="1035" y="1261"/>
                  </a:lnTo>
                  <a:lnTo>
                    <a:pt x="1062" y="1242"/>
                  </a:lnTo>
                  <a:lnTo>
                    <a:pt x="1087" y="1224"/>
                  </a:lnTo>
                  <a:lnTo>
                    <a:pt x="1113" y="1204"/>
                  </a:lnTo>
                  <a:lnTo>
                    <a:pt x="1138" y="1183"/>
                  </a:lnTo>
                  <a:lnTo>
                    <a:pt x="1161" y="1161"/>
                  </a:lnTo>
                  <a:lnTo>
                    <a:pt x="1183" y="1138"/>
                  </a:lnTo>
                  <a:lnTo>
                    <a:pt x="1205" y="1112"/>
                  </a:lnTo>
                  <a:lnTo>
                    <a:pt x="1225" y="1087"/>
                  </a:lnTo>
                  <a:lnTo>
                    <a:pt x="1243" y="1062"/>
                  </a:lnTo>
                  <a:lnTo>
                    <a:pt x="1261" y="1033"/>
                  </a:lnTo>
                  <a:lnTo>
                    <a:pt x="1277" y="1005"/>
                  </a:lnTo>
                  <a:lnTo>
                    <a:pt x="1292" y="977"/>
                  </a:lnTo>
                  <a:lnTo>
                    <a:pt x="1306" y="946"/>
                  </a:lnTo>
                  <a:lnTo>
                    <a:pt x="1317" y="915"/>
                  </a:lnTo>
                  <a:lnTo>
                    <a:pt x="1328" y="884"/>
                  </a:lnTo>
                  <a:lnTo>
                    <a:pt x="1337" y="852"/>
                  </a:lnTo>
                  <a:lnTo>
                    <a:pt x="1346" y="819"/>
                  </a:lnTo>
                  <a:lnTo>
                    <a:pt x="1351" y="787"/>
                  </a:lnTo>
                  <a:lnTo>
                    <a:pt x="1355" y="752"/>
                  </a:lnTo>
                  <a:lnTo>
                    <a:pt x="1359" y="718"/>
                  </a:lnTo>
                  <a:lnTo>
                    <a:pt x="1359" y="683"/>
                  </a:lnTo>
                  <a:lnTo>
                    <a:pt x="1368" y="683"/>
                  </a:lnTo>
                  <a:close/>
                </a:path>
              </a:pathLst>
            </a:custGeom>
            <a:solidFill>
              <a:srgbClr val="6DC4FF"/>
            </a:solidFill>
            <a:ln w="9525">
              <a:noFill/>
              <a:round/>
              <a:headEnd/>
              <a:tailEnd/>
            </a:ln>
          </p:spPr>
          <p:txBody>
            <a:bodyPr/>
            <a:lstStyle/>
            <a:p>
              <a:endParaRPr lang="en-US"/>
            </a:p>
          </p:txBody>
        </p:sp>
        <p:sp>
          <p:nvSpPr>
            <p:cNvPr id="55339" name="Freeform 44"/>
            <p:cNvSpPr>
              <a:spLocks/>
            </p:cNvSpPr>
            <p:nvPr/>
          </p:nvSpPr>
          <p:spPr bwMode="auto">
            <a:xfrm>
              <a:off x="3074814" y="2049479"/>
              <a:ext cx="1916289" cy="2157413"/>
            </a:xfrm>
            <a:custGeom>
              <a:avLst/>
              <a:gdLst>
                <a:gd name="T0" fmla="*/ 2147483647 w 1358"/>
                <a:gd name="T1" fmla="*/ 2147483647 h 1359"/>
                <a:gd name="T2" fmla="*/ 2147483647 w 1358"/>
                <a:gd name="T3" fmla="*/ 2147483647 h 1359"/>
                <a:gd name="T4" fmla="*/ 2147483647 w 1358"/>
                <a:gd name="T5" fmla="*/ 2147483647 h 1359"/>
                <a:gd name="T6" fmla="*/ 2147483647 w 1358"/>
                <a:gd name="T7" fmla="*/ 2147483647 h 1359"/>
                <a:gd name="T8" fmla="*/ 2147483647 w 1358"/>
                <a:gd name="T9" fmla="*/ 2147483647 h 1359"/>
                <a:gd name="T10" fmla="*/ 2147483647 w 1358"/>
                <a:gd name="T11" fmla="*/ 2147483647 h 1359"/>
                <a:gd name="T12" fmla="*/ 2147483647 w 1358"/>
                <a:gd name="T13" fmla="*/ 2147483647 h 1359"/>
                <a:gd name="T14" fmla="*/ 2147483647 w 1358"/>
                <a:gd name="T15" fmla="*/ 2147483647 h 1359"/>
                <a:gd name="T16" fmla="*/ 2147483647 w 1358"/>
                <a:gd name="T17" fmla="*/ 2147483647 h 1359"/>
                <a:gd name="T18" fmla="*/ 2147483647 w 1358"/>
                <a:gd name="T19" fmla="*/ 2147483647 h 1359"/>
                <a:gd name="T20" fmla="*/ 2147483647 w 1358"/>
                <a:gd name="T21" fmla="*/ 2147483647 h 1359"/>
                <a:gd name="T22" fmla="*/ 2147483647 w 1358"/>
                <a:gd name="T23" fmla="*/ 2147483647 h 1359"/>
                <a:gd name="T24" fmla="*/ 0 w 1358"/>
                <a:gd name="T25" fmla="*/ 2147483647 h 1359"/>
                <a:gd name="T26" fmla="*/ 2147483647 w 1358"/>
                <a:gd name="T27" fmla="*/ 2147483647 h 1359"/>
                <a:gd name="T28" fmla="*/ 2147483647 w 1358"/>
                <a:gd name="T29" fmla="*/ 2147483647 h 1359"/>
                <a:gd name="T30" fmla="*/ 2147483647 w 1358"/>
                <a:gd name="T31" fmla="*/ 2147483647 h 1359"/>
                <a:gd name="T32" fmla="*/ 2147483647 w 1358"/>
                <a:gd name="T33" fmla="*/ 2147483647 h 1359"/>
                <a:gd name="T34" fmla="*/ 2147483647 w 1358"/>
                <a:gd name="T35" fmla="*/ 2147483647 h 1359"/>
                <a:gd name="T36" fmla="*/ 2147483647 w 1358"/>
                <a:gd name="T37" fmla="*/ 2147483647 h 1359"/>
                <a:gd name="T38" fmla="*/ 2147483647 w 1358"/>
                <a:gd name="T39" fmla="*/ 2147483647 h 1359"/>
                <a:gd name="T40" fmla="*/ 2147483647 w 1358"/>
                <a:gd name="T41" fmla="*/ 2147483647 h 1359"/>
                <a:gd name="T42" fmla="*/ 2147483647 w 1358"/>
                <a:gd name="T43" fmla="*/ 2147483647 h 1359"/>
                <a:gd name="T44" fmla="*/ 2147483647 w 1358"/>
                <a:gd name="T45" fmla="*/ 2147483647 h 1359"/>
                <a:gd name="T46" fmla="*/ 2147483647 w 1358"/>
                <a:gd name="T47" fmla="*/ 2147483647 h 1359"/>
                <a:gd name="T48" fmla="*/ 2147483647 w 1358"/>
                <a:gd name="T49" fmla="*/ 2147483647 h 1359"/>
                <a:gd name="T50" fmla="*/ 2147483647 w 1358"/>
                <a:gd name="T51" fmla="*/ 2147483647 h 1359"/>
                <a:gd name="T52" fmla="*/ 2147483647 w 1358"/>
                <a:gd name="T53" fmla="*/ 2147483647 h 1359"/>
                <a:gd name="T54" fmla="*/ 2147483647 w 1358"/>
                <a:gd name="T55" fmla="*/ 2147483647 h 1359"/>
                <a:gd name="T56" fmla="*/ 2147483647 w 1358"/>
                <a:gd name="T57" fmla="*/ 2147483647 h 1359"/>
                <a:gd name="T58" fmla="*/ 2147483647 w 1358"/>
                <a:gd name="T59" fmla="*/ 2147483647 h 1359"/>
                <a:gd name="T60" fmla="*/ 2147483647 w 1358"/>
                <a:gd name="T61" fmla="*/ 2147483647 h 1359"/>
                <a:gd name="T62" fmla="*/ 2147483647 w 1358"/>
                <a:gd name="T63" fmla="*/ 2147483647 h 1359"/>
                <a:gd name="T64" fmla="*/ 2147483647 w 1358"/>
                <a:gd name="T65" fmla="*/ 2147483647 h 1359"/>
                <a:gd name="T66" fmla="*/ 2147483647 w 1358"/>
                <a:gd name="T67" fmla="*/ 2147483647 h 1359"/>
                <a:gd name="T68" fmla="*/ 2147483647 w 1358"/>
                <a:gd name="T69" fmla="*/ 2147483647 h 1359"/>
                <a:gd name="T70" fmla="*/ 2147483647 w 1358"/>
                <a:gd name="T71" fmla="*/ 2147483647 h 1359"/>
                <a:gd name="T72" fmla="*/ 2147483647 w 1358"/>
                <a:gd name="T73" fmla="*/ 2147483647 h 1359"/>
                <a:gd name="T74" fmla="*/ 2147483647 w 1358"/>
                <a:gd name="T75" fmla="*/ 2147483647 h 1359"/>
                <a:gd name="T76" fmla="*/ 2147483647 w 1358"/>
                <a:gd name="T77" fmla="*/ 2147483647 h 1359"/>
                <a:gd name="T78" fmla="*/ 2147483647 w 1358"/>
                <a:gd name="T79" fmla="*/ 2147483647 h 1359"/>
                <a:gd name="T80" fmla="*/ 2147483647 w 1358"/>
                <a:gd name="T81" fmla="*/ 2147483647 h 1359"/>
                <a:gd name="T82" fmla="*/ 2147483647 w 1358"/>
                <a:gd name="T83" fmla="*/ 2147483647 h 1359"/>
                <a:gd name="T84" fmla="*/ 2147483647 w 1358"/>
                <a:gd name="T85" fmla="*/ 2147483647 h 1359"/>
                <a:gd name="T86" fmla="*/ 2147483647 w 1358"/>
                <a:gd name="T87" fmla="*/ 2147483647 h 1359"/>
                <a:gd name="T88" fmla="*/ 2147483647 w 1358"/>
                <a:gd name="T89" fmla="*/ 2147483647 h 1359"/>
                <a:gd name="T90" fmla="*/ 2147483647 w 1358"/>
                <a:gd name="T91" fmla="*/ 2147483647 h 1359"/>
                <a:gd name="T92" fmla="*/ 2147483647 w 1358"/>
                <a:gd name="T93" fmla="*/ 2147483647 h 1359"/>
                <a:gd name="T94" fmla="*/ 2147483647 w 1358"/>
                <a:gd name="T95" fmla="*/ 2147483647 h 1359"/>
                <a:gd name="T96" fmla="*/ 2147483647 w 1358"/>
                <a:gd name="T97" fmla="*/ 2147483647 h 1359"/>
                <a:gd name="T98" fmla="*/ 2147483647 w 1358"/>
                <a:gd name="T99" fmla="*/ 2147483647 h 1359"/>
                <a:gd name="T100" fmla="*/ 2147483647 w 1358"/>
                <a:gd name="T101" fmla="*/ 2147483647 h 135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58"/>
                <a:gd name="T154" fmla="*/ 0 h 1359"/>
                <a:gd name="T155" fmla="*/ 1358 w 1358"/>
                <a:gd name="T156" fmla="*/ 1359 h 135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58" h="1359">
                  <a:moveTo>
                    <a:pt x="1358" y="678"/>
                  </a:moveTo>
                  <a:lnTo>
                    <a:pt x="1356" y="644"/>
                  </a:lnTo>
                  <a:lnTo>
                    <a:pt x="1354" y="610"/>
                  </a:lnTo>
                  <a:lnTo>
                    <a:pt x="1349" y="575"/>
                  </a:lnTo>
                  <a:lnTo>
                    <a:pt x="1344" y="541"/>
                  </a:lnTo>
                  <a:lnTo>
                    <a:pt x="1336" y="508"/>
                  </a:lnTo>
                  <a:lnTo>
                    <a:pt x="1327" y="476"/>
                  </a:lnTo>
                  <a:lnTo>
                    <a:pt x="1316" y="445"/>
                  </a:lnTo>
                  <a:lnTo>
                    <a:pt x="1304" y="414"/>
                  </a:lnTo>
                  <a:lnTo>
                    <a:pt x="1291" y="384"/>
                  </a:lnTo>
                  <a:lnTo>
                    <a:pt x="1275" y="355"/>
                  </a:lnTo>
                  <a:lnTo>
                    <a:pt x="1258" y="326"/>
                  </a:lnTo>
                  <a:lnTo>
                    <a:pt x="1242" y="299"/>
                  </a:lnTo>
                  <a:lnTo>
                    <a:pt x="1222" y="271"/>
                  </a:lnTo>
                  <a:lnTo>
                    <a:pt x="1202" y="246"/>
                  </a:lnTo>
                  <a:lnTo>
                    <a:pt x="1181" y="223"/>
                  </a:lnTo>
                  <a:lnTo>
                    <a:pt x="1159" y="199"/>
                  </a:lnTo>
                  <a:lnTo>
                    <a:pt x="1135" y="176"/>
                  </a:lnTo>
                  <a:lnTo>
                    <a:pt x="1110" y="154"/>
                  </a:lnTo>
                  <a:lnTo>
                    <a:pt x="1085" y="134"/>
                  </a:lnTo>
                  <a:lnTo>
                    <a:pt x="1058" y="116"/>
                  </a:lnTo>
                  <a:lnTo>
                    <a:pt x="1031" y="98"/>
                  </a:lnTo>
                  <a:lnTo>
                    <a:pt x="1002" y="81"/>
                  </a:lnTo>
                  <a:lnTo>
                    <a:pt x="973" y="67"/>
                  </a:lnTo>
                  <a:lnTo>
                    <a:pt x="942" y="53"/>
                  </a:lnTo>
                  <a:lnTo>
                    <a:pt x="911" y="40"/>
                  </a:lnTo>
                  <a:lnTo>
                    <a:pt x="880" y="31"/>
                  </a:lnTo>
                  <a:lnTo>
                    <a:pt x="848" y="20"/>
                  </a:lnTo>
                  <a:lnTo>
                    <a:pt x="815" y="13"/>
                  </a:lnTo>
                  <a:lnTo>
                    <a:pt x="781" y="7"/>
                  </a:lnTo>
                  <a:lnTo>
                    <a:pt x="748" y="4"/>
                  </a:lnTo>
                  <a:lnTo>
                    <a:pt x="714" y="0"/>
                  </a:lnTo>
                  <a:lnTo>
                    <a:pt x="678" y="0"/>
                  </a:lnTo>
                  <a:lnTo>
                    <a:pt x="643" y="0"/>
                  </a:lnTo>
                  <a:lnTo>
                    <a:pt x="609" y="4"/>
                  </a:lnTo>
                  <a:lnTo>
                    <a:pt x="575" y="7"/>
                  </a:lnTo>
                  <a:lnTo>
                    <a:pt x="542" y="13"/>
                  </a:lnTo>
                  <a:lnTo>
                    <a:pt x="508" y="20"/>
                  </a:lnTo>
                  <a:lnTo>
                    <a:pt x="477" y="31"/>
                  </a:lnTo>
                  <a:lnTo>
                    <a:pt x="444" y="40"/>
                  </a:lnTo>
                  <a:lnTo>
                    <a:pt x="414" y="53"/>
                  </a:lnTo>
                  <a:lnTo>
                    <a:pt x="383" y="67"/>
                  </a:lnTo>
                  <a:lnTo>
                    <a:pt x="354" y="81"/>
                  </a:lnTo>
                  <a:lnTo>
                    <a:pt x="327" y="98"/>
                  </a:lnTo>
                  <a:lnTo>
                    <a:pt x="298" y="116"/>
                  </a:lnTo>
                  <a:lnTo>
                    <a:pt x="273" y="134"/>
                  </a:lnTo>
                  <a:lnTo>
                    <a:pt x="246" y="154"/>
                  </a:lnTo>
                  <a:lnTo>
                    <a:pt x="222" y="176"/>
                  </a:lnTo>
                  <a:lnTo>
                    <a:pt x="198" y="199"/>
                  </a:lnTo>
                  <a:lnTo>
                    <a:pt x="175" y="223"/>
                  </a:lnTo>
                  <a:lnTo>
                    <a:pt x="153" y="246"/>
                  </a:lnTo>
                  <a:lnTo>
                    <a:pt x="133" y="271"/>
                  </a:lnTo>
                  <a:lnTo>
                    <a:pt x="115" y="299"/>
                  </a:lnTo>
                  <a:lnTo>
                    <a:pt x="97" y="326"/>
                  </a:lnTo>
                  <a:lnTo>
                    <a:pt x="81" y="355"/>
                  </a:lnTo>
                  <a:lnTo>
                    <a:pt x="66" y="384"/>
                  </a:lnTo>
                  <a:lnTo>
                    <a:pt x="52" y="414"/>
                  </a:lnTo>
                  <a:lnTo>
                    <a:pt x="39" y="445"/>
                  </a:lnTo>
                  <a:lnTo>
                    <a:pt x="30" y="476"/>
                  </a:lnTo>
                  <a:lnTo>
                    <a:pt x="21" y="508"/>
                  </a:lnTo>
                  <a:lnTo>
                    <a:pt x="12" y="541"/>
                  </a:lnTo>
                  <a:lnTo>
                    <a:pt x="7" y="575"/>
                  </a:lnTo>
                  <a:lnTo>
                    <a:pt x="3" y="610"/>
                  </a:lnTo>
                  <a:lnTo>
                    <a:pt x="0" y="644"/>
                  </a:lnTo>
                  <a:lnTo>
                    <a:pt x="0" y="678"/>
                  </a:lnTo>
                  <a:lnTo>
                    <a:pt x="0" y="713"/>
                  </a:lnTo>
                  <a:lnTo>
                    <a:pt x="3" y="747"/>
                  </a:lnTo>
                  <a:lnTo>
                    <a:pt x="7" y="782"/>
                  </a:lnTo>
                  <a:lnTo>
                    <a:pt x="12" y="816"/>
                  </a:lnTo>
                  <a:lnTo>
                    <a:pt x="21" y="849"/>
                  </a:lnTo>
                  <a:lnTo>
                    <a:pt x="30" y="881"/>
                  </a:lnTo>
                  <a:lnTo>
                    <a:pt x="39" y="912"/>
                  </a:lnTo>
                  <a:lnTo>
                    <a:pt x="52" y="943"/>
                  </a:lnTo>
                  <a:lnTo>
                    <a:pt x="66" y="973"/>
                  </a:lnTo>
                  <a:lnTo>
                    <a:pt x="81" y="1002"/>
                  </a:lnTo>
                  <a:lnTo>
                    <a:pt x="97" y="1031"/>
                  </a:lnTo>
                  <a:lnTo>
                    <a:pt x="115" y="1058"/>
                  </a:lnTo>
                  <a:lnTo>
                    <a:pt x="133" y="1085"/>
                  </a:lnTo>
                  <a:lnTo>
                    <a:pt x="153" y="1111"/>
                  </a:lnTo>
                  <a:lnTo>
                    <a:pt x="175" y="1136"/>
                  </a:lnTo>
                  <a:lnTo>
                    <a:pt x="198" y="1160"/>
                  </a:lnTo>
                  <a:lnTo>
                    <a:pt x="222" y="1181"/>
                  </a:lnTo>
                  <a:lnTo>
                    <a:pt x="246" y="1203"/>
                  </a:lnTo>
                  <a:lnTo>
                    <a:pt x="273" y="1223"/>
                  </a:lnTo>
                  <a:lnTo>
                    <a:pt x="298" y="1241"/>
                  </a:lnTo>
                  <a:lnTo>
                    <a:pt x="327" y="1259"/>
                  </a:lnTo>
                  <a:lnTo>
                    <a:pt x="354" y="1275"/>
                  </a:lnTo>
                  <a:lnTo>
                    <a:pt x="383" y="1292"/>
                  </a:lnTo>
                  <a:lnTo>
                    <a:pt x="414" y="1304"/>
                  </a:lnTo>
                  <a:lnTo>
                    <a:pt x="444" y="1317"/>
                  </a:lnTo>
                  <a:lnTo>
                    <a:pt x="477" y="1328"/>
                  </a:lnTo>
                  <a:lnTo>
                    <a:pt x="508" y="1337"/>
                  </a:lnTo>
                  <a:lnTo>
                    <a:pt x="542" y="1344"/>
                  </a:lnTo>
                  <a:lnTo>
                    <a:pt x="575" y="1350"/>
                  </a:lnTo>
                  <a:lnTo>
                    <a:pt x="609" y="1355"/>
                  </a:lnTo>
                  <a:lnTo>
                    <a:pt x="643" y="1357"/>
                  </a:lnTo>
                  <a:lnTo>
                    <a:pt x="678" y="1359"/>
                  </a:lnTo>
                  <a:lnTo>
                    <a:pt x="714" y="1357"/>
                  </a:lnTo>
                  <a:lnTo>
                    <a:pt x="748" y="1355"/>
                  </a:lnTo>
                  <a:lnTo>
                    <a:pt x="781" y="1350"/>
                  </a:lnTo>
                  <a:lnTo>
                    <a:pt x="815" y="1344"/>
                  </a:lnTo>
                  <a:lnTo>
                    <a:pt x="848" y="1337"/>
                  </a:lnTo>
                  <a:lnTo>
                    <a:pt x="880" y="1328"/>
                  </a:lnTo>
                  <a:lnTo>
                    <a:pt x="911" y="1317"/>
                  </a:lnTo>
                  <a:lnTo>
                    <a:pt x="942" y="1304"/>
                  </a:lnTo>
                  <a:lnTo>
                    <a:pt x="973" y="1292"/>
                  </a:lnTo>
                  <a:lnTo>
                    <a:pt x="1002" y="1275"/>
                  </a:lnTo>
                  <a:lnTo>
                    <a:pt x="1031" y="1259"/>
                  </a:lnTo>
                  <a:lnTo>
                    <a:pt x="1058" y="1241"/>
                  </a:lnTo>
                  <a:lnTo>
                    <a:pt x="1085" y="1223"/>
                  </a:lnTo>
                  <a:lnTo>
                    <a:pt x="1110" y="1203"/>
                  </a:lnTo>
                  <a:lnTo>
                    <a:pt x="1135" y="1181"/>
                  </a:lnTo>
                  <a:lnTo>
                    <a:pt x="1159" y="1160"/>
                  </a:lnTo>
                  <a:lnTo>
                    <a:pt x="1181" y="1136"/>
                  </a:lnTo>
                  <a:lnTo>
                    <a:pt x="1202" y="1111"/>
                  </a:lnTo>
                  <a:lnTo>
                    <a:pt x="1222" y="1085"/>
                  </a:lnTo>
                  <a:lnTo>
                    <a:pt x="1242" y="1058"/>
                  </a:lnTo>
                  <a:lnTo>
                    <a:pt x="1258" y="1031"/>
                  </a:lnTo>
                  <a:lnTo>
                    <a:pt x="1275" y="1002"/>
                  </a:lnTo>
                  <a:lnTo>
                    <a:pt x="1291" y="973"/>
                  </a:lnTo>
                  <a:lnTo>
                    <a:pt x="1304" y="943"/>
                  </a:lnTo>
                  <a:lnTo>
                    <a:pt x="1316" y="912"/>
                  </a:lnTo>
                  <a:lnTo>
                    <a:pt x="1327" y="881"/>
                  </a:lnTo>
                  <a:lnTo>
                    <a:pt x="1336" y="849"/>
                  </a:lnTo>
                  <a:lnTo>
                    <a:pt x="1344" y="816"/>
                  </a:lnTo>
                  <a:lnTo>
                    <a:pt x="1349" y="782"/>
                  </a:lnTo>
                  <a:lnTo>
                    <a:pt x="1354" y="747"/>
                  </a:lnTo>
                  <a:lnTo>
                    <a:pt x="1356" y="713"/>
                  </a:lnTo>
                  <a:lnTo>
                    <a:pt x="1358" y="678"/>
                  </a:lnTo>
                  <a:lnTo>
                    <a:pt x="1349" y="678"/>
                  </a:lnTo>
                  <a:lnTo>
                    <a:pt x="1347" y="644"/>
                  </a:lnTo>
                  <a:lnTo>
                    <a:pt x="1345" y="610"/>
                  </a:lnTo>
                  <a:lnTo>
                    <a:pt x="1340" y="577"/>
                  </a:lnTo>
                  <a:lnTo>
                    <a:pt x="1334" y="543"/>
                  </a:lnTo>
                  <a:lnTo>
                    <a:pt x="1327" y="512"/>
                  </a:lnTo>
                  <a:lnTo>
                    <a:pt x="1318" y="479"/>
                  </a:lnTo>
                  <a:lnTo>
                    <a:pt x="1307" y="449"/>
                  </a:lnTo>
                  <a:lnTo>
                    <a:pt x="1295" y="418"/>
                  </a:lnTo>
                  <a:lnTo>
                    <a:pt x="1282" y="389"/>
                  </a:lnTo>
                  <a:lnTo>
                    <a:pt x="1268" y="360"/>
                  </a:lnTo>
                  <a:lnTo>
                    <a:pt x="1251" y="331"/>
                  </a:lnTo>
                  <a:lnTo>
                    <a:pt x="1233" y="304"/>
                  </a:lnTo>
                  <a:lnTo>
                    <a:pt x="1215" y="279"/>
                  </a:lnTo>
                  <a:lnTo>
                    <a:pt x="1195" y="253"/>
                  </a:lnTo>
                  <a:lnTo>
                    <a:pt x="1173" y="228"/>
                  </a:lnTo>
                  <a:lnTo>
                    <a:pt x="1152" y="205"/>
                  </a:lnTo>
                  <a:lnTo>
                    <a:pt x="1128" y="183"/>
                  </a:lnTo>
                  <a:lnTo>
                    <a:pt x="1105" y="161"/>
                  </a:lnTo>
                  <a:lnTo>
                    <a:pt x="1079" y="141"/>
                  </a:lnTo>
                  <a:lnTo>
                    <a:pt x="1052" y="123"/>
                  </a:lnTo>
                  <a:lnTo>
                    <a:pt x="1025" y="105"/>
                  </a:lnTo>
                  <a:lnTo>
                    <a:pt x="998" y="89"/>
                  </a:lnTo>
                  <a:lnTo>
                    <a:pt x="969" y="74"/>
                  </a:lnTo>
                  <a:lnTo>
                    <a:pt x="938" y="62"/>
                  </a:lnTo>
                  <a:lnTo>
                    <a:pt x="909" y="49"/>
                  </a:lnTo>
                  <a:lnTo>
                    <a:pt x="877" y="38"/>
                  </a:lnTo>
                  <a:lnTo>
                    <a:pt x="846" y="29"/>
                  </a:lnTo>
                  <a:lnTo>
                    <a:pt x="814" y="22"/>
                  </a:lnTo>
                  <a:lnTo>
                    <a:pt x="781" y="16"/>
                  </a:lnTo>
                  <a:lnTo>
                    <a:pt x="747" y="13"/>
                  </a:lnTo>
                  <a:lnTo>
                    <a:pt x="712" y="9"/>
                  </a:lnTo>
                  <a:lnTo>
                    <a:pt x="678" y="9"/>
                  </a:lnTo>
                  <a:lnTo>
                    <a:pt x="643" y="9"/>
                  </a:lnTo>
                  <a:lnTo>
                    <a:pt x="609" y="13"/>
                  </a:lnTo>
                  <a:lnTo>
                    <a:pt x="577" y="16"/>
                  </a:lnTo>
                  <a:lnTo>
                    <a:pt x="544" y="22"/>
                  </a:lnTo>
                  <a:lnTo>
                    <a:pt x="511" y="29"/>
                  </a:lnTo>
                  <a:lnTo>
                    <a:pt x="479" y="38"/>
                  </a:lnTo>
                  <a:lnTo>
                    <a:pt x="448" y="49"/>
                  </a:lnTo>
                  <a:lnTo>
                    <a:pt x="417" y="62"/>
                  </a:lnTo>
                  <a:lnTo>
                    <a:pt x="388" y="74"/>
                  </a:lnTo>
                  <a:lnTo>
                    <a:pt x="359" y="89"/>
                  </a:lnTo>
                  <a:lnTo>
                    <a:pt x="331" y="105"/>
                  </a:lnTo>
                  <a:lnTo>
                    <a:pt x="303" y="123"/>
                  </a:lnTo>
                  <a:lnTo>
                    <a:pt x="278" y="141"/>
                  </a:lnTo>
                  <a:lnTo>
                    <a:pt x="253" y="161"/>
                  </a:lnTo>
                  <a:lnTo>
                    <a:pt x="227" y="183"/>
                  </a:lnTo>
                  <a:lnTo>
                    <a:pt x="204" y="205"/>
                  </a:lnTo>
                  <a:lnTo>
                    <a:pt x="182" y="228"/>
                  </a:lnTo>
                  <a:lnTo>
                    <a:pt x="161" y="253"/>
                  </a:lnTo>
                  <a:lnTo>
                    <a:pt x="141" y="279"/>
                  </a:lnTo>
                  <a:lnTo>
                    <a:pt x="123" y="304"/>
                  </a:lnTo>
                  <a:lnTo>
                    <a:pt x="104" y="331"/>
                  </a:lnTo>
                  <a:lnTo>
                    <a:pt x="90" y="360"/>
                  </a:lnTo>
                  <a:lnTo>
                    <a:pt x="74" y="389"/>
                  </a:lnTo>
                  <a:lnTo>
                    <a:pt x="61" y="418"/>
                  </a:lnTo>
                  <a:lnTo>
                    <a:pt x="48" y="449"/>
                  </a:lnTo>
                  <a:lnTo>
                    <a:pt x="39" y="479"/>
                  </a:lnTo>
                  <a:lnTo>
                    <a:pt x="30" y="512"/>
                  </a:lnTo>
                  <a:lnTo>
                    <a:pt x="21" y="543"/>
                  </a:lnTo>
                  <a:lnTo>
                    <a:pt x="16" y="577"/>
                  </a:lnTo>
                  <a:lnTo>
                    <a:pt x="12" y="610"/>
                  </a:lnTo>
                  <a:lnTo>
                    <a:pt x="9" y="644"/>
                  </a:lnTo>
                  <a:lnTo>
                    <a:pt x="9" y="678"/>
                  </a:lnTo>
                  <a:lnTo>
                    <a:pt x="9" y="713"/>
                  </a:lnTo>
                  <a:lnTo>
                    <a:pt x="12" y="747"/>
                  </a:lnTo>
                  <a:lnTo>
                    <a:pt x="16" y="780"/>
                  </a:lnTo>
                  <a:lnTo>
                    <a:pt x="21" y="814"/>
                  </a:lnTo>
                  <a:lnTo>
                    <a:pt x="30" y="847"/>
                  </a:lnTo>
                  <a:lnTo>
                    <a:pt x="39" y="877"/>
                  </a:lnTo>
                  <a:lnTo>
                    <a:pt x="48" y="908"/>
                  </a:lnTo>
                  <a:lnTo>
                    <a:pt x="61" y="939"/>
                  </a:lnTo>
                  <a:lnTo>
                    <a:pt x="74" y="970"/>
                  </a:lnTo>
                  <a:lnTo>
                    <a:pt x="90" y="999"/>
                  </a:lnTo>
                  <a:lnTo>
                    <a:pt x="104" y="1026"/>
                  </a:lnTo>
                  <a:lnTo>
                    <a:pt x="123" y="1053"/>
                  </a:lnTo>
                  <a:lnTo>
                    <a:pt x="141" y="1080"/>
                  </a:lnTo>
                  <a:lnTo>
                    <a:pt x="161" y="1105"/>
                  </a:lnTo>
                  <a:lnTo>
                    <a:pt x="182" y="1129"/>
                  </a:lnTo>
                  <a:lnTo>
                    <a:pt x="204" y="1152"/>
                  </a:lnTo>
                  <a:lnTo>
                    <a:pt x="227" y="1174"/>
                  </a:lnTo>
                  <a:lnTo>
                    <a:pt x="253" y="1196"/>
                  </a:lnTo>
                  <a:lnTo>
                    <a:pt x="278" y="1216"/>
                  </a:lnTo>
                  <a:lnTo>
                    <a:pt x="303" y="1234"/>
                  </a:lnTo>
                  <a:lnTo>
                    <a:pt x="331" y="1252"/>
                  </a:lnTo>
                  <a:lnTo>
                    <a:pt x="359" y="1268"/>
                  </a:lnTo>
                  <a:lnTo>
                    <a:pt x="388" y="1283"/>
                  </a:lnTo>
                  <a:lnTo>
                    <a:pt x="417" y="1295"/>
                  </a:lnTo>
                  <a:lnTo>
                    <a:pt x="448" y="1308"/>
                  </a:lnTo>
                  <a:lnTo>
                    <a:pt x="479" y="1319"/>
                  </a:lnTo>
                  <a:lnTo>
                    <a:pt x="511" y="1328"/>
                  </a:lnTo>
                  <a:lnTo>
                    <a:pt x="544" y="1335"/>
                  </a:lnTo>
                  <a:lnTo>
                    <a:pt x="577" y="1341"/>
                  </a:lnTo>
                  <a:lnTo>
                    <a:pt x="609" y="1346"/>
                  </a:lnTo>
                  <a:lnTo>
                    <a:pt x="643" y="1348"/>
                  </a:lnTo>
                  <a:lnTo>
                    <a:pt x="678" y="1348"/>
                  </a:lnTo>
                  <a:lnTo>
                    <a:pt x="712" y="1348"/>
                  </a:lnTo>
                  <a:lnTo>
                    <a:pt x="747" y="1346"/>
                  </a:lnTo>
                  <a:lnTo>
                    <a:pt x="781" y="1341"/>
                  </a:lnTo>
                  <a:lnTo>
                    <a:pt x="814" y="1335"/>
                  </a:lnTo>
                  <a:lnTo>
                    <a:pt x="846" y="1328"/>
                  </a:lnTo>
                  <a:lnTo>
                    <a:pt x="877" y="1319"/>
                  </a:lnTo>
                  <a:lnTo>
                    <a:pt x="909" y="1308"/>
                  </a:lnTo>
                  <a:lnTo>
                    <a:pt x="938" y="1295"/>
                  </a:lnTo>
                  <a:lnTo>
                    <a:pt x="969" y="1283"/>
                  </a:lnTo>
                  <a:lnTo>
                    <a:pt x="998" y="1268"/>
                  </a:lnTo>
                  <a:lnTo>
                    <a:pt x="1025" y="1252"/>
                  </a:lnTo>
                  <a:lnTo>
                    <a:pt x="1052" y="1234"/>
                  </a:lnTo>
                  <a:lnTo>
                    <a:pt x="1079" y="1216"/>
                  </a:lnTo>
                  <a:lnTo>
                    <a:pt x="1105" y="1196"/>
                  </a:lnTo>
                  <a:lnTo>
                    <a:pt x="1128" y="1174"/>
                  </a:lnTo>
                  <a:lnTo>
                    <a:pt x="1152" y="1152"/>
                  </a:lnTo>
                  <a:lnTo>
                    <a:pt x="1173" y="1129"/>
                  </a:lnTo>
                  <a:lnTo>
                    <a:pt x="1195" y="1105"/>
                  </a:lnTo>
                  <a:lnTo>
                    <a:pt x="1215" y="1080"/>
                  </a:lnTo>
                  <a:lnTo>
                    <a:pt x="1233" y="1053"/>
                  </a:lnTo>
                  <a:lnTo>
                    <a:pt x="1251" y="1026"/>
                  </a:lnTo>
                  <a:lnTo>
                    <a:pt x="1268" y="999"/>
                  </a:lnTo>
                  <a:lnTo>
                    <a:pt x="1282" y="970"/>
                  </a:lnTo>
                  <a:lnTo>
                    <a:pt x="1295" y="939"/>
                  </a:lnTo>
                  <a:lnTo>
                    <a:pt x="1307" y="908"/>
                  </a:lnTo>
                  <a:lnTo>
                    <a:pt x="1318" y="877"/>
                  </a:lnTo>
                  <a:lnTo>
                    <a:pt x="1327" y="847"/>
                  </a:lnTo>
                  <a:lnTo>
                    <a:pt x="1334" y="814"/>
                  </a:lnTo>
                  <a:lnTo>
                    <a:pt x="1340" y="780"/>
                  </a:lnTo>
                  <a:lnTo>
                    <a:pt x="1345" y="747"/>
                  </a:lnTo>
                  <a:lnTo>
                    <a:pt x="1347" y="713"/>
                  </a:lnTo>
                  <a:lnTo>
                    <a:pt x="1349" y="678"/>
                  </a:lnTo>
                  <a:lnTo>
                    <a:pt x="1358" y="678"/>
                  </a:lnTo>
                  <a:close/>
                </a:path>
              </a:pathLst>
            </a:custGeom>
            <a:solidFill>
              <a:srgbClr val="6EC5FF"/>
            </a:solidFill>
            <a:ln w="9525">
              <a:noFill/>
              <a:round/>
              <a:headEnd/>
              <a:tailEnd/>
            </a:ln>
          </p:spPr>
          <p:txBody>
            <a:bodyPr/>
            <a:lstStyle/>
            <a:p>
              <a:endParaRPr lang="en-US"/>
            </a:p>
          </p:txBody>
        </p:sp>
        <p:sp>
          <p:nvSpPr>
            <p:cNvPr id="55340" name="Freeform 45"/>
            <p:cNvSpPr>
              <a:spLocks/>
            </p:cNvSpPr>
            <p:nvPr/>
          </p:nvSpPr>
          <p:spPr bwMode="auto">
            <a:xfrm>
              <a:off x="3079047" y="2055825"/>
              <a:ext cx="1905000" cy="2141538"/>
            </a:xfrm>
            <a:custGeom>
              <a:avLst/>
              <a:gdLst>
                <a:gd name="T0" fmla="*/ 2147483647 w 1350"/>
                <a:gd name="T1" fmla="*/ 2147483647 h 1349"/>
                <a:gd name="T2" fmla="*/ 2147483647 w 1350"/>
                <a:gd name="T3" fmla="*/ 2147483647 h 1349"/>
                <a:gd name="T4" fmla="*/ 2147483647 w 1350"/>
                <a:gd name="T5" fmla="*/ 2147483647 h 1349"/>
                <a:gd name="T6" fmla="*/ 2147483647 w 1350"/>
                <a:gd name="T7" fmla="*/ 2147483647 h 1349"/>
                <a:gd name="T8" fmla="*/ 2147483647 w 1350"/>
                <a:gd name="T9" fmla="*/ 2147483647 h 1349"/>
                <a:gd name="T10" fmla="*/ 2147483647 w 1350"/>
                <a:gd name="T11" fmla="*/ 2147483647 h 1349"/>
                <a:gd name="T12" fmla="*/ 2147483647 w 1350"/>
                <a:gd name="T13" fmla="*/ 2147483647 h 1349"/>
                <a:gd name="T14" fmla="*/ 2147483647 w 1350"/>
                <a:gd name="T15" fmla="*/ 2147483647 h 1349"/>
                <a:gd name="T16" fmla="*/ 2147483647 w 1350"/>
                <a:gd name="T17" fmla="*/ 2147483647 h 1349"/>
                <a:gd name="T18" fmla="*/ 2147483647 w 1350"/>
                <a:gd name="T19" fmla="*/ 2147483647 h 1349"/>
                <a:gd name="T20" fmla="*/ 2147483647 w 1350"/>
                <a:gd name="T21" fmla="*/ 2147483647 h 1349"/>
                <a:gd name="T22" fmla="*/ 2147483647 w 1350"/>
                <a:gd name="T23" fmla="*/ 2147483647 h 1349"/>
                <a:gd name="T24" fmla="*/ 0 w 1350"/>
                <a:gd name="T25" fmla="*/ 2147483647 h 1349"/>
                <a:gd name="T26" fmla="*/ 2147483647 w 1350"/>
                <a:gd name="T27" fmla="*/ 2147483647 h 1349"/>
                <a:gd name="T28" fmla="*/ 2147483647 w 1350"/>
                <a:gd name="T29" fmla="*/ 2147483647 h 1349"/>
                <a:gd name="T30" fmla="*/ 2147483647 w 1350"/>
                <a:gd name="T31" fmla="*/ 2147483647 h 1349"/>
                <a:gd name="T32" fmla="*/ 2147483647 w 1350"/>
                <a:gd name="T33" fmla="*/ 2147483647 h 1349"/>
                <a:gd name="T34" fmla="*/ 2147483647 w 1350"/>
                <a:gd name="T35" fmla="*/ 2147483647 h 1349"/>
                <a:gd name="T36" fmla="*/ 2147483647 w 1350"/>
                <a:gd name="T37" fmla="*/ 2147483647 h 1349"/>
                <a:gd name="T38" fmla="*/ 2147483647 w 1350"/>
                <a:gd name="T39" fmla="*/ 2147483647 h 1349"/>
                <a:gd name="T40" fmla="*/ 2147483647 w 1350"/>
                <a:gd name="T41" fmla="*/ 2147483647 h 1349"/>
                <a:gd name="T42" fmla="*/ 2147483647 w 1350"/>
                <a:gd name="T43" fmla="*/ 2147483647 h 1349"/>
                <a:gd name="T44" fmla="*/ 2147483647 w 1350"/>
                <a:gd name="T45" fmla="*/ 2147483647 h 1349"/>
                <a:gd name="T46" fmla="*/ 2147483647 w 1350"/>
                <a:gd name="T47" fmla="*/ 2147483647 h 1349"/>
                <a:gd name="T48" fmla="*/ 2147483647 w 1350"/>
                <a:gd name="T49" fmla="*/ 2147483647 h 1349"/>
                <a:gd name="T50" fmla="*/ 2147483647 w 1350"/>
                <a:gd name="T51" fmla="*/ 2147483647 h 1349"/>
                <a:gd name="T52" fmla="*/ 2147483647 w 1350"/>
                <a:gd name="T53" fmla="*/ 2147483647 h 1349"/>
                <a:gd name="T54" fmla="*/ 2147483647 w 1350"/>
                <a:gd name="T55" fmla="*/ 2147483647 h 1349"/>
                <a:gd name="T56" fmla="*/ 2147483647 w 1350"/>
                <a:gd name="T57" fmla="*/ 2147483647 h 1349"/>
                <a:gd name="T58" fmla="*/ 2147483647 w 1350"/>
                <a:gd name="T59" fmla="*/ 2147483647 h 1349"/>
                <a:gd name="T60" fmla="*/ 2147483647 w 1350"/>
                <a:gd name="T61" fmla="*/ 2147483647 h 1349"/>
                <a:gd name="T62" fmla="*/ 2147483647 w 1350"/>
                <a:gd name="T63" fmla="*/ 2147483647 h 1349"/>
                <a:gd name="T64" fmla="*/ 2147483647 w 1350"/>
                <a:gd name="T65" fmla="*/ 2147483647 h 1349"/>
                <a:gd name="T66" fmla="*/ 2147483647 w 1350"/>
                <a:gd name="T67" fmla="*/ 2147483647 h 1349"/>
                <a:gd name="T68" fmla="*/ 2147483647 w 1350"/>
                <a:gd name="T69" fmla="*/ 2147483647 h 1349"/>
                <a:gd name="T70" fmla="*/ 2147483647 w 1350"/>
                <a:gd name="T71" fmla="*/ 2147483647 h 1349"/>
                <a:gd name="T72" fmla="*/ 2147483647 w 1350"/>
                <a:gd name="T73" fmla="*/ 2147483647 h 1349"/>
                <a:gd name="T74" fmla="*/ 2147483647 w 1350"/>
                <a:gd name="T75" fmla="*/ 2147483647 h 1349"/>
                <a:gd name="T76" fmla="*/ 2147483647 w 1350"/>
                <a:gd name="T77" fmla="*/ 2147483647 h 1349"/>
                <a:gd name="T78" fmla="*/ 2147483647 w 1350"/>
                <a:gd name="T79" fmla="*/ 2147483647 h 1349"/>
                <a:gd name="T80" fmla="*/ 2147483647 w 1350"/>
                <a:gd name="T81" fmla="*/ 2147483647 h 1349"/>
                <a:gd name="T82" fmla="*/ 2147483647 w 1350"/>
                <a:gd name="T83" fmla="*/ 2147483647 h 1349"/>
                <a:gd name="T84" fmla="*/ 2147483647 w 1350"/>
                <a:gd name="T85" fmla="*/ 2147483647 h 1349"/>
                <a:gd name="T86" fmla="*/ 2147483647 w 1350"/>
                <a:gd name="T87" fmla="*/ 2147483647 h 1349"/>
                <a:gd name="T88" fmla="*/ 2147483647 w 1350"/>
                <a:gd name="T89" fmla="*/ 2147483647 h 1349"/>
                <a:gd name="T90" fmla="*/ 2147483647 w 1350"/>
                <a:gd name="T91" fmla="*/ 2147483647 h 1349"/>
                <a:gd name="T92" fmla="*/ 2147483647 w 1350"/>
                <a:gd name="T93" fmla="*/ 2147483647 h 1349"/>
                <a:gd name="T94" fmla="*/ 2147483647 w 1350"/>
                <a:gd name="T95" fmla="*/ 2147483647 h 1349"/>
                <a:gd name="T96" fmla="*/ 2147483647 w 1350"/>
                <a:gd name="T97" fmla="*/ 2147483647 h 1349"/>
                <a:gd name="T98" fmla="*/ 2147483647 w 1350"/>
                <a:gd name="T99" fmla="*/ 2147483647 h 1349"/>
                <a:gd name="T100" fmla="*/ 2147483647 w 1350"/>
                <a:gd name="T101" fmla="*/ 2147483647 h 13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50"/>
                <a:gd name="T154" fmla="*/ 0 h 1349"/>
                <a:gd name="T155" fmla="*/ 1350 w 1350"/>
                <a:gd name="T156" fmla="*/ 1349 h 134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50" h="1349">
                  <a:moveTo>
                    <a:pt x="1350" y="674"/>
                  </a:moveTo>
                  <a:lnTo>
                    <a:pt x="1350" y="640"/>
                  </a:lnTo>
                  <a:lnTo>
                    <a:pt x="1346" y="606"/>
                  </a:lnTo>
                  <a:lnTo>
                    <a:pt x="1342" y="571"/>
                  </a:lnTo>
                  <a:lnTo>
                    <a:pt x="1337" y="539"/>
                  </a:lnTo>
                  <a:lnTo>
                    <a:pt x="1328" y="506"/>
                  </a:lnTo>
                  <a:lnTo>
                    <a:pt x="1319" y="474"/>
                  </a:lnTo>
                  <a:lnTo>
                    <a:pt x="1308" y="443"/>
                  </a:lnTo>
                  <a:lnTo>
                    <a:pt x="1297" y="412"/>
                  </a:lnTo>
                  <a:lnTo>
                    <a:pt x="1283" y="381"/>
                  </a:lnTo>
                  <a:lnTo>
                    <a:pt x="1268" y="352"/>
                  </a:lnTo>
                  <a:lnTo>
                    <a:pt x="1252" y="325"/>
                  </a:lnTo>
                  <a:lnTo>
                    <a:pt x="1234" y="298"/>
                  </a:lnTo>
                  <a:lnTo>
                    <a:pt x="1216" y="271"/>
                  </a:lnTo>
                  <a:lnTo>
                    <a:pt x="1196" y="246"/>
                  </a:lnTo>
                  <a:lnTo>
                    <a:pt x="1174" y="220"/>
                  </a:lnTo>
                  <a:lnTo>
                    <a:pt x="1152" y="197"/>
                  </a:lnTo>
                  <a:lnTo>
                    <a:pt x="1129" y="175"/>
                  </a:lnTo>
                  <a:lnTo>
                    <a:pt x="1104" y="153"/>
                  </a:lnTo>
                  <a:lnTo>
                    <a:pt x="1078" y="134"/>
                  </a:lnTo>
                  <a:lnTo>
                    <a:pt x="1053" y="115"/>
                  </a:lnTo>
                  <a:lnTo>
                    <a:pt x="1026" y="97"/>
                  </a:lnTo>
                  <a:lnTo>
                    <a:pt x="997" y="81"/>
                  </a:lnTo>
                  <a:lnTo>
                    <a:pt x="968" y="67"/>
                  </a:lnTo>
                  <a:lnTo>
                    <a:pt x="937" y="54"/>
                  </a:lnTo>
                  <a:lnTo>
                    <a:pt x="906" y="41"/>
                  </a:lnTo>
                  <a:lnTo>
                    <a:pt x="876" y="30"/>
                  </a:lnTo>
                  <a:lnTo>
                    <a:pt x="843" y="21"/>
                  </a:lnTo>
                  <a:lnTo>
                    <a:pt x="811" y="14"/>
                  </a:lnTo>
                  <a:lnTo>
                    <a:pt x="778" y="7"/>
                  </a:lnTo>
                  <a:lnTo>
                    <a:pt x="744" y="3"/>
                  </a:lnTo>
                  <a:lnTo>
                    <a:pt x="709" y="2"/>
                  </a:lnTo>
                  <a:lnTo>
                    <a:pt x="675" y="0"/>
                  </a:lnTo>
                  <a:lnTo>
                    <a:pt x="640" y="2"/>
                  </a:lnTo>
                  <a:lnTo>
                    <a:pt x="606" y="3"/>
                  </a:lnTo>
                  <a:lnTo>
                    <a:pt x="572" y="7"/>
                  </a:lnTo>
                  <a:lnTo>
                    <a:pt x="539" y="14"/>
                  </a:lnTo>
                  <a:lnTo>
                    <a:pt x="507" y="21"/>
                  </a:lnTo>
                  <a:lnTo>
                    <a:pt x="474" y="30"/>
                  </a:lnTo>
                  <a:lnTo>
                    <a:pt x="443" y="41"/>
                  </a:lnTo>
                  <a:lnTo>
                    <a:pt x="413" y="54"/>
                  </a:lnTo>
                  <a:lnTo>
                    <a:pt x="384" y="67"/>
                  </a:lnTo>
                  <a:lnTo>
                    <a:pt x="353" y="81"/>
                  </a:lnTo>
                  <a:lnTo>
                    <a:pt x="326" y="97"/>
                  </a:lnTo>
                  <a:lnTo>
                    <a:pt x="299" y="115"/>
                  </a:lnTo>
                  <a:lnTo>
                    <a:pt x="271" y="134"/>
                  </a:lnTo>
                  <a:lnTo>
                    <a:pt x="246" y="153"/>
                  </a:lnTo>
                  <a:lnTo>
                    <a:pt x="221" y="175"/>
                  </a:lnTo>
                  <a:lnTo>
                    <a:pt x="199" y="197"/>
                  </a:lnTo>
                  <a:lnTo>
                    <a:pt x="176" y="220"/>
                  </a:lnTo>
                  <a:lnTo>
                    <a:pt x="154" y="246"/>
                  </a:lnTo>
                  <a:lnTo>
                    <a:pt x="134" y="271"/>
                  </a:lnTo>
                  <a:lnTo>
                    <a:pt x="116" y="298"/>
                  </a:lnTo>
                  <a:lnTo>
                    <a:pt x="98" y="325"/>
                  </a:lnTo>
                  <a:lnTo>
                    <a:pt x="82" y="352"/>
                  </a:lnTo>
                  <a:lnTo>
                    <a:pt x="67" y="381"/>
                  </a:lnTo>
                  <a:lnTo>
                    <a:pt x="54" y="412"/>
                  </a:lnTo>
                  <a:lnTo>
                    <a:pt x="42" y="443"/>
                  </a:lnTo>
                  <a:lnTo>
                    <a:pt x="31" y="474"/>
                  </a:lnTo>
                  <a:lnTo>
                    <a:pt x="22" y="506"/>
                  </a:lnTo>
                  <a:lnTo>
                    <a:pt x="15" y="539"/>
                  </a:lnTo>
                  <a:lnTo>
                    <a:pt x="9" y="571"/>
                  </a:lnTo>
                  <a:lnTo>
                    <a:pt x="4" y="606"/>
                  </a:lnTo>
                  <a:lnTo>
                    <a:pt x="2" y="640"/>
                  </a:lnTo>
                  <a:lnTo>
                    <a:pt x="0" y="674"/>
                  </a:lnTo>
                  <a:lnTo>
                    <a:pt x="2" y="709"/>
                  </a:lnTo>
                  <a:lnTo>
                    <a:pt x="4" y="743"/>
                  </a:lnTo>
                  <a:lnTo>
                    <a:pt x="9" y="778"/>
                  </a:lnTo>
                  <a:lnTo>
                    <a:pt x="15" y="810"/>
                  </a:lnTo>
                  <a:lnTo>
                    <a:pt x="22" y="843"/>
                  </a:lnTo>
                  <a:lnTo>
                    <a:pt x="31" y="875"/>
                  </a:lnTo>
                  <a:lnTo>
                    <a:pt x="42" y="906"/>
                  </a:lnTo>
                  <a:lnTo>
                    <a:pt x="54" y="937"/>
                  </a:lnTo>
                  <a:lnTo>
                    <a:pt x="67" y="968"/>
                  </a:lnTo>
                  <a:lnTo>
                    <a:pt x="82" y="996"/>
                  </a:lnTo>
                  <a:lnTo>
                    <a:pt x="98" y="1024"/>
                  </a:lnTo>
                  <a:lnTo>
                    <a:pt x="116" y="1053"/>
                  </a:lnTo>
                  <a:lnTo>
                    <a:pt x="134" y="1078"/>
                  </a:lnTo>
                  <a:lnTo>
                    <a:pt x="154" y="1103"/>
                  </a:lnTo>
                  <a:lnTo>
                    <a:pt x="176" y="1129"/>
                  </a:lnTo>
                  <a:lnTo>
                    <a:pt x="199" y="1152"/>
                  </a:lnTo>
                  <a:lnTo>
                    <a:pt x="221" y="1174"/>
                  </a:lnTo>
                  <a:lnTo>
                    <a:pt x="246" y="1195"/>
                  </a:lnTo>
                  <a:lnTo>
                    <a:pt x="271" y="1215"/>
                  </a:lnTo>
                  <a:lnTo>
                    <a:pt x="299" y="1233"/>
                  </a:lnTo>
                  <a:lnTo>
                    <a:pt x="326" y="1252"/>
                  </a:lnTo>
                  <a:lnTo>
                    <a:pt x="353" y="1268"/>
                  </a:lnTo>
                  <a:lnTo>
                    <a:pt x="384" y="1282"/>
                  </a:lnTo>
                  <a:lnTo>
                    <a:pt x="413" y="1297"/>
                  </a:lnTo>
                  <a:lnTo>
                    <a:pt x="443" y="1308"/>
                  </a:lnTo>
                  <a:lnTo>
                    <a:pt x="474" y="1318"/>
                  </a:lnTo>
                  <a:lnTo>
                    <a:pt x="507" y="1328"/>
                  </a:lnTo>
                  <a:lnTo>
                    <a:pt x="539" y="1335"/>
                  </a:lnTo>
                  <a:lnTo>
                    <a:pt x="572" y="1342"/>
                  </a:lnTo>
                  <a:lnTo>
                    <a:pt x="606" y="1346"/>
                  </a:lnTo>
                  <a:lnTo>
                    <a:pt x="640" y="1349"/>
                  </a:lnTo>
                  <a:lnTo>
                    <a:pt x="675" y="1349"/>
                  </a:lnTo>
                  <a:lnTo>
                    <a:pt x="709" y="1349"/>
                  </a:lnTo>
                  <a:lnTo>
                    <a:pt x="744" y="1346"/>
                  </a:lnTo>
                  <a:lnTo>
                    <a:pt x="778" y="1342"/>
                  </a:lnTo>
                  <a:lnTo>
                    <a:pt x="811" y="1335"/>
                  </a:lnTo>
                  <a:lnTo>
                    <a:pt x="843" y="1328"/>
                  </a:lnTo>
                  <a:lnTo>
                    <a:pt x="876" y="1318"/>
                  </a:lnTo>
                  <a:lnTo>
                    <a:pt x="906" y="1308"/>
                  </a:lnTo>
                  <a:lnTo>
                    <a:pt x="937" y="1297"/>
                  </a:lnTo>
                  <a:lnTo>
                    <a:pt x="968" y="1282"/>
                  </a:lnTo>
                  <a:lnTo>
                    <a:pt x="997" y="1268"/>
                  </a:lnTo>
                  <a:lnTo>
                    <a:pt x="1026" y="1252"/>
                  </a:lnTo>
                  <a:lnTo>
                    <a:pt x="1053" y="1233"/>
                  </a:lnTo>
                  <a:lnTo>
                    <a:pt x="1078" y="1215"/>
                  </a:lnTo>
                  <a:lnTo>
                    <a:pt x="1104" y="1195"/>
                  </a:lnTo>
                  <a:lnTo>
                    <a:pt x="1129" y="1174"/>
                  </a:lnTo>
                  <a:lnTo>
                    <a:pt x="1152" y="1152"/>
                  </a:lnTo>
                  <a:lnTo>
                    <a:pt x="1174" y="1129"/>
                  </a:lnTo>
                  <a:lnTo>
                    <a:pt x="1196" y="1103"/>
                  </a:lnTo>
                  <a:lnTo>
                    <a:pt x="1216" y="1078"/>
                  </a:lnTo>
                  <a:lnTo>
                    <a:pt x="1234" y="1053"/>
                  </a:lnTo>
                  <a:lnTo>
                    <a:pt x="1252" y="1024"/>
                  </a:lnTo>
                  <a:lnTo>
                    <a:pt x="1268" y="996"/>
                  </a:lnTo>
                  <a:lnTo>
                    <a:pt x="1283" y="968"/>
                  </a:lnTo>
                  <a:lnTo>
                    <a:pt x="1297" y="937"/>
                  </a:lnTo>
                  <a:lnTo>
                    <a:pt x="1308" y="906"/>
                  </a:lnTo>
                  <a:lnTo>
                    <a:pt x="1319" y="875"/>
                  </a:lnTo>
                  <a:lnTo>
                    <a:pt x="1328" y="843"/>
                  </a:lnTo>
                  <a:lnTo>
                    <a:pt x="1337" y="810"/>
                  </a:lnTo>
                  <a:lnTo>
                    <a:pt x="1342" y="778"/>
                  </a:lnTo>
                  <a:lnTo>
                    <a:pt x="1346" y="743"/>
                  </a:lnTo>
                  <a:lnTo>
                    <a:pt x="1350" y="709"/>
                  </a:lnTo>
                  <a:lnTo>
                    <a:pt x="1350" y="674"/>
                  </a:lnTo>
                  <a:lnTo>
                    <a:pt x="1341" y="674"/>
                  </a:lnTo>
                  <a:lnTo>
                    <a:pt x="1339" y="640"/>
                  </a:lnTo>
                  <a:lnTo>
                    <a:pt x="1337" y="606"/>
                  </a:lnTo>
                  <a:lnTo>
                    <a:pt x="1333" y="573"/>
                  </a:lnTo>
                  <a:lnTo>
                    <a:pt x="1326" y="541"/>
                  </a:lnTo>
                  <a:lnTo>
                    <a:pt x="1319" y="508"/>
                  </a:lnTo>
                  <a:lnTo>
                    <a:pt x="1310" y="477"/>
                  </a:lnTo>
                  <a:lnTo>
                    <a:pt x="1301" y="447"/>
                  </a:lnTo>
                  <a:lnTo>
                    <a:pt x="1288" y="416"/>
                  </a:lnTo>
                  <a:lnTo>
                    <a:pt x="1275" y="387"/>
                  </a:lnTo>
                  <a:lnTo>
                    <a:pt x="1261" y="358"/>
                  </a:lnTo>
                  <a:lnTo>
                    <a:pt x="1245" y="329"/>
                  </a:lnTo>
                  <a:lnTo>
                    <a:pt x="1227" y="302"/>
                  </a:lnTo>
                  <a:lnTo>
                    <a:pt x="1208" y="276"/>
                  </a:lnTo>
                  <a:lnTo>
                    <a:pt x="1189" y="251"/>
                  </a:lnTo>
                  <a:lnTo>
                    <a:pt x="1167" y="228"/>
                  </a:lnTo>
                  <a:lnTo>
                    <a:pt x="1145" y="204"/>
                  </a:lnTo>
                  <a:lnTo>
                    <a:pt x="1122" y="182"/>
                  </a:lnTo>
                  <a:lnTo>
                    <a:pt x="1098" y="161"/>
                  </a:lnTo>
                  <a:lnTo>
                    <a:pt x="1073" y="141"/>
                  </a:lnTo>
                  <a:lnTo>
                    <a:pt x="1047" y="123"/>
                  </a:lnTo>
                  <a:lnTo>
                    <a:pt x="1020" y="106"/>
                  </a:lnTo>
                  <a:lnTo>
                    <a:pt x="991" y="90"/>
                  </a:lnTo>
                  <a:lnTo>
                    <a:pt x="964" y="76"/>
                  </a:lnTo>
                  <a:lnTo>
                    <a:pt x="934" y="61"/>
                  </a:lnTo>
                  <a:lnTo>
                    <a:pt x="905" y="50"/>
                  </a:lnTo>
                  <a:lnTo>
                    <a:pt x="874" y="39"/>
                  </a:lnTo>
                  <a:lnTo>
                    <a:pt x="841" y="30"/>
                  </a:lnTo>
                  <a:lnTo>
                    <a:pt x="809" y="23"/>
                  </a:lnTo>
                  <a:lnTo>
                    <a:pt x="776" y="18"/>
                  </a:lnTo>
                  <a:lnTo>
                    <a:pt x="744" y="12"/>
                  </a:lnTo>
                  <a:lnTo>
                    <a:pt x="709" y="11"/>
                  </a:lnTo>
                  <a:lnTo>
                    <a:pt x="675" y="9"/>
                  </a:lnTo>
                  <a:lnTo>
                    <a:pt x="640" y="11"/>
                  </a:lnTo>
                  <a:lnTo>
                    <a:pt x="608" y="12"/>
                  </a:lnTo>
                  <a:lnTo>
                    <a:pt x="574" y="18"/>
                  </a:lnTo>
                  <a:lnTo>
                    <a:pt x="541" y="23"/>
                  </a:lnTo>
                  <a:lnTo>
                    <a:pt x="508" y="30"/>
                  </a:lnTo>
                  <a:lnTo>
                    <a:pt x="478" y="39"/>
                  </a:lnTo>
                  <a:lnTo>
                    <a:pt x="447" y="50"/>
                  </a:lnTo>
                  <a:lnTo>
                    <a:pt x="416" y="61"/>
                  </a:lnTo>
                  <a:lnTo>
                    <a:pt x="387" y="76"/>
                  </a:lnTo>
                  <a:lnTo>
                    <a:pt x="358" y="90"/>
                  </a:lnTo>
                  <a:lnTo>
                    <a:pt x="331" y="106"/>
                  </a:lnTo>
                  <a:lnTo>
                    <a:pt x="304" y="123"/>
                  </a:lnTo>
                  <a:lnTo>
                    <a:pt x="277" y="141"/>
                  </a:lnTo>
                  <a:lnTo>
                    <a:pt x="252" y="161"/>
                  </a:lnTo>
                  <a:lnTo>
                    <a:pt x="228" y="182"/>
                  </a:lnTo>
                  <a:lnTo>
                    <a:pt x="205" y="204"/>
                  </a:lnTo>
                  <a:lnTo>
                    <a:pt x="183" y="228"/>
                  </a:lnTo>
                  <a:lnTo>
                    <a:pt x="161" y="251"/>
                  </a:lnTo>
                  <a:lnTo>
                    <a:pt x="141" y="276"/>
                  </a:lnTo>
                  <a:lnTo>
                    <a:pt x="123" y="302"/>
                  </a:lnTo>
                  <a:lnTo>
                    <a:pt x="107" y="329"/>
                  </a:lnTo>
                  <a:lnTo>
                    <a:pt x="91" y="358"/>
                  </a:lnTo>
                  <a:lnTo>
                    <a:pt x="76" y="387"/>
                  </a:lnTo>
                  <a:lnTo>
                    <a:pt x="62" y="416"/>
                  </a:lnTo>
                  <a:lnTo>
                    <a:pt x="51" y="447"/>
                  </a:lnTo>
                  <a:lnTo>
                    <a:pt x="40" y="477"/>
                  </a:lnTo>
                  <a:lnTo>
                    <a:pt x="31" y="508"/>
                  </a:lnTo>
                  <a:lnTo>
                    <a:pt x="24" y="541"/>
                  </a:lnTo>
                  <a:lnTo>
                    <a:pt x="18" y="573"/>
                  </a:lnTo>
                  <a:lnTo>
                    <a:pt x="13" y="606"/>
                  </a:lnTo>
                  <a:lnTo>
                    <a:pt x="11" y="640"/>
                  </a:lnTo>
                  <a:lnTo>
                    <a:pt x="9" y="674"/>
                  </a:lnTo>
                  <a:lnTo>
                    <a:pt x="11" y="709"/>
                  </a:lnTo>
                  <a:lnTo>
                    <a:pt x="13" y="743"/>
                  </a:lnTo>
                  <a:lnTo>
                    <a:pt x="18" y="776"/>
                  </a:lnTo>
                  <a:lnTo>
                    <a:pt x="24" y="808"/>
                  </a:lnTo>
                  <a:lnTo>
                    <a:pt x="31" y="841"/>
                  </a:lnTo>
                  <a:lnTo>
                    <a:pt x="40" y="872"/>
                  </a:lnTo>
                  <a:lnTo>
                    <a:pt x="51" y="904"/>
                  </a:lnTo>
                  <a:lnTo>
                    <a:pt x="62" y="933"/>
                  </a:lnTo>
                  <a:lnTo>
                    <a:pt x="76" y="964"/>
                  </a:lnTo>
                  <a:lnTo>
                    <a:pt x="91" y="991"/>
                  </a:lnTo>
                  <a:lnTo>
                    <a:pt x="107" y="1020"/>
                  </a:lnTo>
                  <a:lnTo>
                    <a:pt x="123" y="1047"/>
                  </a:lnTo>
                  <a:lnTo>
                    <a:pt x="141" y="1072"/>
                  </a:lnTo>
                  <a:lnTo>
                    <a:pt x="161" y="1098"/>
                  </a:lnTo>
                  <a:lnTo>
                    <a:pt x="183" y="1121"/>
                  </a:lnTo>
                  <a:lnTo>
                    <a:pt x="205" y="1145"/>
                  </a:lnTo>
                  <a:lnTo>
                    <a:pt x="228" y="1167"/>
                  </a:lnTo>
                  <a:lnTo>
                    <a:pt x="252" y="1188"/>
                  </a:lnTo>
                  <a:lnTo>
                    <a:pt x="277" y="1208"/>
                  </a:lnTo>
                  <a:lnTo>
                    <a:pt x="304" y="1226"/>
                  </a:lnTo>
                  <a:lnTo>
                    <a:pt x="331" y="1244"/>
                  </a:lnTo>
                  <a:lnTo>
                    <a:pt x="358" y="1259"/>
                  </a:lnTo>
                  <a:lnTo>
                    <a:pt x="387" y="1275"/>
                  </a:lnTo>
                  <a:lnTo>
                    <a:pt x="416" y="1288"/>
                  </a:lnTo>
                  <a:lnTo>
                    <a:pt x="447" y="1300"/>
                  </a:lnTo>
                  <a:lnTo>
                    <a:pt x="478" y="1309"/>
                  </a:lnTo>
                  <a:lnTo>
                    <a:pt x="508" y="1318"/>
                  </a:lnTo>
                  <a:lnTo>
                    <a:pt x="541" y="1326"/>
                  </a:lnTo>
                  <a:lnTo>
                    <a:pt x="574" y="1333"/>
                  </a:lnTo>
                  <a:lnTo>
                    <a:pt x="608" y="1337"/>
                  </a:lnTo>
                  <a:lnTo>
                    <a:pt x="640" y="1338"/>
                  </a:lnTo>
                  <a:lnTo>
                    <a:pt x="675" y="1340"/>
                  </a:lnTo>
                  <a:lnTo>
                    <a:pt x="709" y="1338"/>
                  </a:lnTo>
                  <a:lnTo>
                    <a:pt x="744" y="1337"/>
                  </a:lnTo>
                  <a:lnTo>
                    <a:pt x="776" y="1333"/>
                  </a:lnTo>
                  <a:lnTo>
                    <a:pt x="809" y="1326"/>
                  </a:lnTo>
                  <a:lnTo>
                    <a:pt x="841" y="1318"/>
                  </a:lnTo>
                  <a:lnTo>
                    <a:pt x="874" y="1309"/>
                  </a:lnTo>
                  <a:lnTo>
                    <a:pt x="905" y="1300"/>
                  </a:lnTo>
                  <a:lnTo>
                    <a:pt x="934" y="1288"/>
                  </a:lnTo>
                  <a:lnTo>
                    <a:pt x="964" y="1275"/>
                  </a:lnTo>
                  <a:lnTo>
                    <a:pt x="991" y="1259"/>
                  </a:lnTo>
                  <a:lnTo>
                    <a:pt x="1020" y="1244"/>
                  </a:lnTo>
                  <a:lnTo>
                    <a:pt x="1047" y="1226"/>
                  </a:lnTo>
                  <a:lnTo>
                    <a:pt x="1073" y="1208"/>
                  </a:lnTo>
                  <a:lnTo>
                    <a:pt x="1098" y="1188"/>
                  </a:lnTo>
                  <a:lnTo>
                    <a:pt x="1122" y="1167"/>
                  </a:lnTo>
                  <a:lnTo>
                    <a:pt x="1145" y="1145"/>
                  </a:lnTo>
                  <a:lnTo>
                    <a:pt x="1167" y="1121"/>
                  </a:lnTo>
                  <a:lnTo>
                    <a:pt x="1189" y="1098"/>
                  </a:lnTo>
                  <a:lnTo>
                    <a:pt x="1208" y="1072"/>
                  </a:lnTo>
                  <a:lnTo>
                    <a:pt x="1227" y="1047"/>
                  </a:lnTo>
                  <a:lnTo>
                    <a:pt x="1245" y="1020"/>
                  </a:lnTo>
                  <a:lnTo>
                    <a:pt x="1261" y="991"/>
                  </a:lnTo>
                  <a:lnTo>
                    <a:pt x="1275" y="964"/>
                  </a:lnTo>
                  <a:lnTo>
                    <a:pt x="1288" y="933"/>
                  </a:lnTo>
                  <a:lnTo>
                    <a:pt x="1301" y="904"/>
                  </a:lnTo>
                  <a:lnTo>
                    <a:pt x="1310" y="872"/>
                  </a:lnTo>
                  <a:lnTo>
                    <a:pt x="1319" y="841"/>
                  </a:lnTo>
                  <a:lnTo>
                    <a:pt x="1326" y="808"/>
                  </a:lnTo>
                  <a:lnTo>
                    <a:pt x="1333" y="776"/>
                  </a:lnTo>
                  <a:lnTo>
                    <a:pt x="1337" y="743"/>
                  </a:lnTo>
                  <a:lnTo>
                    <a:pt x="1339" y="709"/>
                  </a:lnTo>
                  <a:lnTo>
                    <a:pt x="1341" y="674"/>
                  </a:lnTo>
                  <a:lnTo>
                    <a:pt x="1350" y="674"/>
                  </a:lnTo>
                  <a:close/>
                </a:path>
              </a:pathLst>
            </a:custGeom>
            <a:solidFill>
              <a:srgbClr val="6FC5FF"/>
            </a:solidFill>
            <a:ln w="9525">
              <a:noFill/>
              <a:round/>
              <a:headEnd/>
              <a:tailEnd/>
            </a:ln>
          </p:spPr>
          <p:txBody>
            <a:bodyPr/>
            <a:lstStyle/>
            <a:p>
              <a:endParaRPr lang="en-US"/>
            </a:p>
          </p:txBody>
        </p:sp>
        <p:sp>
          <p:nvSpPr>
            <p:cNvPr id="55341" name="Freeform 46"/>
            <p:cNvSpPr>
              <a:spLocks/>
            </p:cNvSpPr>
            <p:nvPr/>
          </p:nvSpPr>
          <p:spPr bwMode="auto">
            <a:xfrm>
              <a:off x="3087513" y="2063763"/>
              <a:ext cx="1890889" cy="2125662"/>
            </a:xfrm>
            <a:custGeom>
              <a:avLst/>
              <a:gdLst>
                <a:gd name="T0" fmla="*/ 2147483647 w 1340"/>
                <a:gd name="T1" fmla="*/ 2147483647 h 1339"/>
                <a:gd name="T2" fmla="*/ 2147483647 w 1340"/>
                <a:gd name="T3" fmla="*/ 2147483647 h 1339"/>
                <a:gd name="T4" fmla="*/ 2147483647 w 1340"/>
                <a:gd name="T5" fmla="*/ 2147483647 h 1339"/>
                <a:gd name="T6" fmla="*/ 2147483647 w 1340"/>
                <a:gd name="T7" fmla="*/ 2147483647 h 1339"/>
                <a:gd name="T8" fmla="*/ 2147483647 w 1340"/>
                <a:gd name="T9" fmla="*/ 2147483647 h 1339"/>
                <a:gd name="T10" fmla="*/ 2147483647 w 1340"/>
                <a:gd name="T11" fmla="*/ 2147483647 h 1339"/>
                <a:gd name="T12" fmla="*/ 2147483647 w 1340"/>
                <a:gd name="T13" fmla="*/ 2147483647 h 1339"/>
                <a:gd name="T14" fmla="*/ 2147483647 w 1340"/>
                <a:gd name="T15" fmla="*/ 2147483647 h 1339"/>
                <a:gd name="T16" fmla="*/ 2147483647 w 1340"/>
                <a:gd name="T17" fmla="*/ 2147483647 h 1339"/>
                <a:gd name="T18" fmla="*/ 2147483647 w 1340"/>
                <a:gd name="T19" fmla="*/ 2147483647 h 1339"/>
                <a:gd name="T20" fmla="*/ 2147483647 w 1340"/>
                <a:gd name="T21" fmla="*/ 2147483647 h 1339"/>
                <a:gd name="T22" fmla="*/ 2147483647 w 1340"/>
                <a:gd name="T23" fmla="*/ 2147483647 h 1339"/>
                <a:gd name="T24" fmla="*/ 0 w 1340"/>
                <a:gd name="T25" fmla="*/ 2147483647 h 1339"/>
                <a:gd name="T26" fmla="*/ 2147483647 w 1340"/>
                <a:gd name="T27" fmla="*/ 2147483647 h 1339"/>
                <a:gd name="T28" fmla="*/ 2147483647 w 1340"/>
                <a:gd name="T29" fmla="*/ 2147483647 h 1339"/>
                <a:gd name="T30" fmla="*/ 2147483647 w 1340"/>
                <a:gd name="T31" fmla="*/ 2147483647 h 1339"/>
                <a:gd name="T32" fmla="*/ 2147483647 w 1340"/>
                <a:gd name="T33" fmla="*/ 2147483647 h 1339"/>
                <a:gd name="T34" fmla="*/ 2147483647 w 1340"/>
                <a:gd name="T35" fmla="*/ 2147483647 h 1339"/>
                <a:gd name="T36" fmla="*/ 2147483647 w 1340"/>
                <a:gd name="T37" fmla="*/ 2147483647 h 1339"/>
                <a:gd name="T38" fmla="*/ 2147483647 w 1340"/>
                <a:gd name="T39" fmla="*/ 2147483647 h 1339"/>
                <a:gd name="T40" fmla="*/ 2147483647 w 1340"/>
                <a:gd name="T41" fmla="*/ 2147483647 h 1339"/>
                <a:gd name="T42" fmla="*/ 2147483647 w 1340"/>
                <a:gd name="T43" fmla="*/ 2147483647 h 1339"/>
                <a:gd name="T44" fmla="*/ 2147483647 w 1340"/>
                <a:gd name="T45" fmla="*/ 2147483647 h 1339"/>
                <a:gd name="T46" fmla="*/ 2147483647 w 1340"/>
                <a:gd name="T47" fmla="*/ 2147483647 h 1339"/>
                <a:gd name="T48" fmla="*/ 2147483647 w 1340"/>
                <a:gd name="T49" fmla="*/ 2147483647 h 1339"/>
                <a:gd name="T50" fmla="*/ 2147483647 w 1340"/>
                <a:gd name="T51" fmla="*/ 2147483647 h 1339"/>
                <a:gd name="T52" fmla="*/ 2147483647 w 1340"/>
                <a:gd name="T53" fmla="*/ 2147483647 h 1339"/>
                <a:gd name="T54" fmla="*/ 2147483647 w 1340"/>
                <a:gd name="T55" fmla="*/ 2147483647 h 1339"/>
                <a:gd name="T56" fmla="*/ 2147483647 w 1340"/>
                <a:gd name="T57" fmla="*/ 2147483647 h 1339"/>
                <a:gd name="T58" fmla="*/ 2147483647 w 1340"/>
                <a:gd name="T59" fmla="*/ 2147483647 h 1339"/>
                <a:gd name="T60" fmla="*/ 2147483647 w 1340"/>
                <a:gd name="T61" fmla="*/ 2147483647 h 1339"/>
                <a:gd name="T62" fmla="*/ 2147483647 w 1340"/>
                <a:gd name="T63" fmla="*/ 2147483647 h 1339"/>
                <a:gd name="T64" fmla="*/ 2147483647 w 1340"/>
                <a:gd name="T65" fmla="*/ 2147483647 h 1339"/>
                <a:gd name="T66" fmla="*/ 2147483647 w 1340"/>
                <a:gd name="T67" fmla="*/ 2147483647 h 1339"/>
                <a:gd name="T68" fmla="*/ 2147483647 w 1340"/>
                <a:gd name="T69" fmla="*/ 2147483647 h 1339"/>
                <a:gd name="T70" fmla="*/ 2147483647 w 1340"/>
                <a:gd name="T71" fmla="*/ 2147483647 h 1339"/>
                <a:gd name="T72" fmla="*/ 2147483647 w 1340"/>
                <a:gd name="T73" fmla="*/ 2147483647 h 1339"/>
                <a:gd name="T74" fmla="*/ 2147483647 w 1340"/>
                <a:gd name="T75" fmla="*/ 2147483647 h 1339"/>
                <a:gd name="T76" fmla="*/ 2147483647 w 1340"/>
                <a:gd name="T77" fmla="*/ 2147483647 h 1339"/>
                <a:gd name="T78" fmla="*/ 2147483647 w 1340"/>
                <a:gd name="T79" fmla="*/ 2147483647 h 1339"/>
                <a:gd name="T80" fmla="*/ 2147483647 w 1340"/>
                <a:gd name="T81" fmla="*/ 2147483647 h 1339"/>
                <a:gd name="T82" fmla="*/ 2147483647 w 1340"/>
                <a:gd name="T83" fmla="*/ 2147483647 h 1339"/>
                <a:gd name="T84" fmla="*/ 2147483647 w 1340"/>
                <a:gd name="T85" fmla="*/ 2147483647 h 1339"/>
                <a:gd name="T86" fmla="*/ 2147483647 w 1340"/>
                <a:gd name="T87" fmla="*/ 2147483647 h 1339"/>
                <a:gd name="T88" fmla="*/ 2147483647 w 1340"/>
                <a:gd name="T89" fmla="*/ 2147483647 h 1339"/>
                <a:gd name="T90" fmla="*/ 2147483647 w 1340"/>
                <a:gd name="T91" fmla="*/ 2147483647 h 1339"/>
                <a:gd name="T92" fmla="*/ 2147483647 w 1340"/>
                <a:gd name="T93" fmla="*/ 2147483647 h 1339"/>
                <a:gd name="T94" fmla="*/ 2147483647 w 1340"/>
                <a:gd name="T95" fmla="*/ 2147483647 h 1339"/>
                <a:gd name="T96" fmla="*/ 2147483647 w 1340"/>
                <a:gd name="T97" fmla="*/ 2147483647 h 1339"/>
                <a:gd name="T98" fmla="*/ 2147483647 w 1340"/>
                <a:gd name="T99" fmla="*/ 2147483647 h 1339"/>
                <a:gd name="T100" fmla="*/ 2147483647 w 1340"/>
                <a:gd name="T101" fmla="*/ 2147483647 h 133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40"/>
                <a:gd name="T154" fmla="*/ 0 h 1339"/>
                <a:gd name="T155" fmla="*/ 1340 w 1340"/>
                <a:gd name="T156" fmla="*/ 1339 h 133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40" h="1339">
                  <a:moveTo>
                    <a:pt x="1340" y="669"/>
                  </a:moveTo>
                  <a:lnTo>
                    <a:pt x="1338" y="635"/>
                  </a:lnTo>
                  <a:lnTo>
                    <a:pt x="1336" y="601"/>
                  </a:lnTo>
                  <a:lnTo>
                    <a:pt x="1331" y="568"/>
                  </a:lnTo>
                  <a:lnTo>
                    <a:pt x="1325" y="534"/>
                  </a:lnTo>
                  <a:lnTo>
                    <a:pt x="1318" y="503"/>
                  </a:lnTo>
                  <a:lnTo>
                    <a:pt x="1309" y="470"/>
                  </a:lnTo>
                  <a:lnTo>
                    <a:pt x="1298" y="440"/>
                  </a:lnTo>
                  <a:lnTo>
                    <a:pt x="1286" y="409"/>
                  </a:lnTo>
                  <a:lnTo>
                    <a:pt x="1273" y="380"/>
                  </a:lnTo>
                  <a:lnTo>
                    <a:pt x="1259" y="351"/>
                  </a:lnTo>
                  <a:lnTo>
                    <a:pt x="1242" y="322"/>
                  </a:lnTo>
                  <a:lnTo>
                    <a:pt x="1224" y="295"/>
                  </a:lnTo>
                  <a:lnTo>
                    <a:pt x="1206" y="270"/>
                  </a:lnTo>
                  <a:lnTo>
                    <a:pt x="1186" y="244"/>
                  </a:lnTo>
                  <a:lnTo>
                    <a:pt x="1164" y="219"/>
                  </a:lnTo>
                  <a:lnTo>
                    <a:pt x="1143" y="196"/>
                  </a:lnTo>
                  <a:lnTo>
                    <a:pt x="1119" y="174"/>
                  </a:lnTo>
                  <a:lnTo>
                    <a:pt x="1096" y="152"/>
                  </a:lnTo>
                  <a:lnTo>
                    <a:pt x="1070" y="132"/>
                  </a:lnTo>
                  <a:lnTo>
                    <a:pt x="1043" y="114"/>
                  </a:lnTo>
                  <a:lnTo>
                    <a:pt x="1016" y="96"/>
                  </a:lnTo>
                  <a:lnTo>
                    <a:pt x="989" y="80"/>
                  </a:lnTo>
                  <a:lnTo>
                    <a:pt x="960" y="65"/>
                  </a:lnTo>
                  <a:lnTo>
                    <a:pt x="929" y="53"/>
                  </a:lnTo>
                  <a:lnTo>
                    <a:pt x="900" y="40"/>
                  </a:lnTo>
                  <a:lnTo>
                    <a:pt x="868" y="29"/>
                  </a:lnTo>
                  <a:lnTo>
                    <a:pt x="837" y="20"/>
                  </a:lnTo>
                  <a:lnTo>
                    <a:pt x="805" y="13"/>
                  </a:lnTo>
                  <a:lnTo>
                    <a:pt x="772" y="7"/>
                  </a:lnTo>
                  <a:lnTo>
                    <a:pt x="738" y="4"/>
                  </a:lnTo>
                  <a:lnTo>
                    <a:pt x="703" y="0"/>
                  </a:lnTo>
                  <a:lnTo>
                    <a:pt x="669" y="0"/>
                  </a:lnTo>
                  <a:lnTo>
                    <a:pt x="634" y="0"/>
                  </a:lnTo>
                  <a:lnTo>
                    <a:pt x="600" y="4"/>
                  </a:lnTo>
                  <a:lnTo>
                    <a:pt x="568" y="7"/>
                  </a:lnTo>
                  <a:lnTo>
                    <a:pt x="535" y="13"/>
                  </a:lnTo>
                  <a:lnTo>
                    <a:pt x="502" y="20"/>
                  </a:lnTo>
                  <a:lnTo>
                    <a:pt x="470" y="29"/>
                  </a:lnTo>
                  <a:lnTo>
                    <a:pt x="439" y="40"/>
                  </a:lnTo>
                  <a:lnTo>
                    <a:pt x="408" y="53"/>
                  </a:lnTo>
                  <a:lnTo>
                    <a:pt x="379" y="65"/>
                  </a:lnTo>
                  <a:lnTo>
                    <a:pt x="350" y="80"/>
                  </a:lnTo>
                  <a:lnTo>
                    <a:pt x="322" y="96"/>
                  </a:lnTo>
                  <a:lnTo>
                    <a:pt x="294" y="114"/>
                  </a:lnTo>
                  <a:lnTo>
                    <a:pt x="269" y="132"/>
                  </a:lnTo>
                  <a:lnTo>
                    <a:pt x="244" y="152"/>
                  </a:lnTo>
                  <a:lnTo>
                    <a:pt x="218" y="174"/>
                  </a:lnTo>
                  <a:lnTo>
                    <a:pt x="195" y="196"/>
                  </a:lnTo>
                  <a:lnTo>
                    <a:pt x="173" y="219"/>
                  </a:lnTo>
                  <a:lnTo>
                    <a:pt x="152" y="244"/>
                  </a:lnTo>
                  <a:lnTo>
                    <a:pt x="132" y="270"/>
                  </a:lnTo>
                  <a:lnTo>
                    <a:pt x="114" y="295"/>
                  </a:lnTo>
                  <a:lnTo>
                    <a:pt x="95" y="322"/>
                  </a:lnTo>
                  <a:lnTo>
                    <a:pt x="81" y="351"/>
                  </a:lnTo>
                  <a:lnTo>
                    <a:pt x="65" y="380"/>
                  </a:lnTo>
                  <a:lnTo>
                    <a:pt x="52" y="409"/>
                  </a:lnTo>
                  <a:lnTo>
                    <a:pt x="39" y="440"/>
                  </a:lnTo>
                  <a:lnTo>
                    <a:pt x="30" y="470"/>
                  </a:lnTo>
                  <a:lnTo>
                    <a:pt x="21" y="503"/>
                  </a:lnTo>
                  <a:lnTo>
                    <a:pt x="12" y="534"/>
                  </a:lnTo>
                  <a:lnTo>
                    <a:pt x="7" y="568"/>
                  </a:lnTo>
                  <a:lnTo>
                    <a:pt x="3" y="601"/>
                  </a:lnTo>
                  <a:lnTo>
                    <a:pt x="0" y="635"/>
                  </a:lnTo>
                  <a:lnTo>
                    <a:pt x="0" y="669"/>
                  </a:lnTo>
                  <a:lnTo>
                    <a:pt x="0" y="704"/>
                  </a:lnTo>
                  <a:lnTo>
                    <a:pt x="3" y="738"/>
                  </a:lnTo>
                  <a:lnTo>
                    <a:pt x="7" y="771"/>
                  </a:lnTo>
                  <a:lnTo>
                    <a:pt x="12" y="805"/>
                  </a:lnTo>
                  <a:lnTo>
                    <a:pt x="21" y="838"/>
                  </a:lnTo>
                  <a:lnTo>
                    <a:pt x="30" y="868"/>
                  </a:lnTo>
                  <a:lnTo>
                    <a:pt x="39" y="899"/>
                  </a:lnTo>
                  <a:lnTo>
                    <a:pt x="52" y="930"/>
                  </a:lnTo>
                  <a:lnTo>
                    <a:pt x="65" y="961"/>
                  </a:lnTo>
                  <a:lnTo>
                    <a:pt x="81" y="990"/>
                  </a:lnTo>
                  <a:lnTo>
                    <a:pt x="95" y="1017"/>
                  </a:lnTo>
                  <a:lnTo>
                    <a:pt x="114" y="1044"/>
                  </a:lnTo>
                  <a:lnTo>
                    <a:pt x="132" y="1071"/>
                  </a:lnTo>
                  <a:lnTo>
                    <a:pt x="152" y="1096"/>
                  </a:lnTo>
                  <a:lnTo>
                    <a:pt x="173" y="1120"/>
                  </a:lnTo>
                  <a:lnTo>
                    <a:pt x="195" y="1143"/>
                  </a:lnTo>
                  <a:lnTo>
                    <a:pt x="218" y="1165"/>
                  </a:lnTo>
                  <a:lnTo>
                    <a:pt x="244" y="1187"/>
                  </a:lnTo>
                  <a:lnTo>
                    <a:pt x="269" y="1207"/>
                  </a:lnTo>
                  <a:lnTo>
                    <a:pt x="294" y="1225"/>
                  </a:lnTo>
                  <a:lnTo>
                    <a:pt x="322" y="1243"/>
                  </a:lnTo>
                  <a:lnTo>
                    <a:pt x="350" y="1259"/>
                  </a:lnTo>
                  <a:lnTo>
                    <a:pt x="379" y="1274"/>
                  </a:lnTo>
                  <a:lnTo>
                    <a:pt x="408" y="1286"/>
                  </a:lnTo>
                  <a:lnTo>
                    <a:pt x="439" y="1299"/>
                  </a:lnTo>
                  <a:lnTo>
                    <a:pt x="470" y="1310"/>
                  </a:lnTo>
                  <a:lnTo>
                    <a:pt x="502" y="1319"/>
                  </a:lnTo>
                  <a:lnTo>
                    <a:pt x="535" y="1326"/>
                  </a:lnTo>
                  <a:lnTo>
                    <a:pt x="568" y="1332"/>
                  </a:lnTo>
                  <a:lnTo>
                    <a:pt x="600" y="1337"/>
                  </a:lnTo>
                  <a:lnTo>
                    <a:pt x="634" y="1339"/>
                  </a:lnTo>
                  <a:lnTo>
                    <a:pt x="669" y="1339"/>
                  </a:lnTo>
                  <a:lnTo>
                    <a:pt x="703" y="1339"/>
                  </a:lnTo>
                  <a:lnTo>
                    <a:pt x="738" y="1337"/>
                  </a:lnTo>
                  <a:lnTo>
                    <a:pt x="772" y="1332"/>
                  </a:lnTo>
                  <a:lnTo>
                    <a:pt x="805" y="1326"/>
                  </a:lnTo>
                  <a:lnTo>
                    <a:pt x="837" y="1319"/>
                  </a:lnTo>
                  <a:lnTo>
                    <a:pt x="868" y="1310"/>
                  </a:lnTo>
                  <a:lnTo>
                    <a:pt x="900" y="1299"/>
                  </a:lnTo>
                  <a:lnTo>
                    <a:pt x="929" y="1286"/>
                  </a:lnTo>
                  <a:lnTo>
                    <a:pt x="960" y="1274"/>
                  </a:lnTo>
                  <a:lnTo>
                    <a:pt x="989" y="1259"/>
                  </a:lnTo>
                  <a:lnTo>
                    <a:pt x="1016" y="1243"/>
                  </a:lnTo>
                  <a:lnTo>
                    <a:pt x="1043" y="1225"/>
                  </a:lnTo>
                  <a:lnTo>
                    <a:pt x="1070" y="1207"/>
                  </a:lnTo>
                  <a:lnTo>
                    <a:pt x="1096" y="1187"/>
                  </a:lnTo>
                  <a:lnTo>
                    <a:pt x="1119" y="1165"/>
                  </a:lnTo>
                  <a:lnTo>
                    <a:pt x="1143" y="1143"/>
                  </a:lnTo>
                  <a:lnTo>
                    <a:pt x="1164" y="1120"/>
                  </a:lnTo>
                  <a:lnTo>
                    <a:pt x="1186" y="1096"/>
                  </a:lnTo>
                  <a:lnTo>
                    <a:pt x="1206" y="1071"/>
                  </a:lnTo>
                  <a:lnTo>
                    <a:pt x="1224" y="1044"/>
                  </a:lnTo>
                  <a:lnTo>
                    <a:pt x="1242" y="1017"/>
                  </a:lnTo>
                  <a:lnTo>
                    <a:pt x="1259" y="990"/>
                  </a:lnTo>
                  <a:lnTo>
                    <a:pt x="1273" y="961"/>
                  </a:lnTo>
                  <a:lnTo>
                    <a:pt x="1286" y="930"/>
                  </a:lnTo>
                  <a:lnTo>
                    <a:pt x="1298" y="899"/>
                  </a:lnTo>
                  <a:lnTo>
                    <a:pt x="1309" y="868"/>
                  </a:lnTo>
                  <a:lnTo>
                    <a:pt x="1318" y="838"/>
                  </a:lnTo>
                  <a:lnTo>
                    <a:pt x="1325" y="805"/>
                  </a:lnTo>
                  <a:lnTo>
                    <a:pt x="1331" y="771"/>
                  </a:lnTo>
                  <a:lnTo>
                    <a:pt x="1336" y="738"/>
                  </a:lnTo>
                  <a:lnTo>
                    <a:pt x="1338" y="704"/>
                  </a:lnTo>
                  <a:lnTo>
                    <a:pt x="1340" y="669"/>
                  </a:lnTo>
                  <a:lnTo>
                    <a:pt x="1329" y="669"/>
                  </a:lnTo>
                  <a:lnTo>
                    <a:pt x="1329" y="635"/>
                  </a:lnTo>
                  <a:lnTo>
                    <a:pt x="1327" y="603"/>
                  </a:lnTo>
                  <a:lnTo>
                    <a:pt x="1322" y="568"/>
                  </a:lnTo>
                  <a:lnTo>
                    <a:pt x="1316" y="537"/>
                  </a:lnTo>
                  <a:lnTo>
                    <a:pt x="1309" y="505"/>
                  </a:lnTo>
                  <a:lnTo>
                    <a:pt x="1300" y="474"/>
                  </a:lnTo>
                  <a:lnTo>
                    <a:pt x="1289" y="443"/>
                  </a:lnTo>
                  <a:lnTo>
                    <a:pt x="1278" y="413"/>
                  </a:lnTo>
                  <a:lnTo>
                    <a:pt x="1264" y="384"/>
                  </a:lnTo>
                  <a:lnTo>
                    <a:pt x="1249" y="355"/>
                  </a:lnTo>
                  <a:lnTo>
                    <a:pt x="1235" y="328"/>
                  </a:lnTo>
                  <a:lnTo>
                    <a:pt x="1217" y="300"/>
                  </a:lnTo>
                  <a:lnTo>
                    <a:pt x="1199" y="275"/>
                  </a:lnTo>
                  <a:lnTo>
                    <a:pt x="1179" y="250"/>
                  </a:lnTo>
                  <a:lnTo>
                    <a:pt x="1159" y="226"/>
                  </a:lnTo>
                  <a:lnTo>
                    <a:pt x="1136" y="203"/>
                  </a:lnTo>
                  <a:lnTo>
                    <a:pt x="1114" y="181"/>
                  </a:lnTo>
                  <a:lnTo>
                    <a:pt x="1089" y="159"/>
                  </a:lnTo>
                  <a:lnTo>
                    <a:pt x="1065" y="139"/>
                  </a:lnTo>
                  <a:lnTo>
                    <a:pt x="1038" y="121"/>
                  </a:lnTo>
                  <a:lnTo>
                    <a:pt x="1013" y="105"/>
                  </a:lnTo>
                  <a:lnTo>
                    <a:pt x="984" y="89"/>
                  </a:lnTo>
                  <a:lnTo>
                    <a:pt x="956" y="74"/>
                  </a:lnTo>
                  <a:lnTo>
                    <a:pt x="926" y="62"/>
                  </a:lnTo>
                  <a:lnTo>
                    <a:pt x="897" y="49"/>
                  </a:lnTo>
                  <a:lnTo>
                    <a:pt x="866" y="38"/>
                  </a:lnTo>
                  <a:lnTo>
                    <a:pt x="833" y="29"/>
                  </a:lnTo>
                  <a:lnTo>
                    <a:pt x="803" y="22"/>
                  </a:lnTo>
                  <a:lnTo>
                    <a:pt x="770" y="16"/>
                  </a:lnTo>
                  <a:lnTo>
                    <a:pt x="738" y="13"/>
                  </a:lnTo>
                  <a:lnTo>
                    <a:pt x="703" y="9"/>
                  </a:lnTo>
                  <a:lnTo>
                    <a:pt x="669" y="9"/>
                  </a:lnTo>
                  <a:lnTo>
                    <a:pt x="634" y="9"/>
                  </a:lnTo>
                  <a:lnTo>
                    <a:pt x="602" y="13"/>
                  </a:lnTo>
                  <a:lnTo>
                    <a:pt x="569" y="16"/>
                  </a:lnTo>
                  <a:lnTo>
                    <a:pt x="537" y="22"/>
                  </a:lnTo>
                  <a:lnTo>
                    <a:pt x="504" y="29"/>
                  </a:lnTo>
                  <a:lnTo>
                    <a:pt x="473" y="38"/>
                  </a:lnTo>
                  <a:lnTo>
                    <a:pt x="443" y="49"/>
                  </a:lnTo>
                  <a:lnTo>
                    <a:pt x="412" y="62"/>
                  </a:lnTo>
                  <a:lnTo>
                    <a:pt x="383" y="74"/>
                  </a:lnTo>
                  <a:lnTo>
                    <a:pt x="354" y="89"/>
                  </a:lnTo>
                  <a:lnTo>
                    <a:pt x="327" y="105"/>
                  </a:lnTo>
                  <a:lnTo>
                    <a:pt x="300" y="121"/>
                  </a:lnTo>
                  <a:lnTo>
                    <a:pt x="275" y="139"/>
                  </a:lnTo>
                  <a:lnTo>
                    <a:pt x="249" y="159"/>
                  </a:lnTo>
                  <a:lnTo>
                    <a:pt x="226" y="181"/>
                  </a:lnTo>
                  <a:lnTo>
                    <a:pt x="202" y="203"/>
                  </a:lnTo>
                  <a:lnTo>
                    <a:pt x="180" y="226"/>
                  </a:lnTo>
                  <a:lnTo>
                    <a:pt x="159" y="250"/>
                  </a:lnTo>
                  <a:lnTo>
                    <a:pt x="141" y="275"/>
                  </a:lnTo>
                  <a:lnTo>
                    <a:pt x="121" y="300"/>
                  </a:lnTo>
                  <a:lnTo>
                    <a:pt x="104" y="328"/>
                  </a:lnTo>
                  <a:lnTo>
                    <a:pt x="88" y="355"/>
                  </a:lnTo>
                  <a:lnTo>
                    <a:pt x="74" y="384"/>
                  </a:lnTo>
                  <a:lnTo>
                    <a:pt x="61" y="413"/>
                  </a:lnTo>
                  <a:lnTo>
                    <a:pt x="48" y="443"/>
                  </a:lnTo>
                  <a:lnTo>
                    <a:pt x="38" y="474"/>
                  </a:lnTo>
                  <a:lnTo>
                    <a:pt x="28" y="505"/>
                  </a:lnTo>
                  <a:lnTo>
                    <a:pt x="21" y="537"/>
                  </a:lnTo>
                  <a:lnTo>
                    <a:pt x="16" y="568"/>
                  </a:lnTo>
                  <a:lnTo>
                    <a:pt x="12" y="603"/>
                  </a:lnTo>
                  <a:lnTo>
                    <a:pt x="9" y="635"/>
                  </a:lnTo>
                  <a:lnTo>
                    <a:pt x="9" y="669"/>
                  </a:lnTo>
                  <a:lnTo>
                    <a:pt x="9" y="704"/>
                  </a:lnTo>
                  <a:lnTo>
                    <a:pt x="12" y="736"/>
                  </a:lnTo>
                  <a:lnTo>
                    <a:pt x="16" y="771"/>
                  </a:lnTo>
                  <a:lnTo>
                    <a:pt x="21" y="803"/>
                  </a:lnTo>
                  <a:lnTo>
                    <a:pt x="28" y="834"/>
                  </a:lnTo>
                  <a:lnTo>
                    <a:pt x="38" y="867"/>
                  </a:lnTo>
                  <a:lnTo>
                    <a:pt x="48" y="897"/>
                  </a:lnTo>
                  <a:lnTo>
                    <a:pt x="61" y="926"/>
                  </a:lnTo>
                  <a:lnTo>
                    <a:pt x="74" y="955"/>
                  </a:lnTo>
                  <a:lnTo>
                    <a:pt x="88" y="984"/>
                  </a:lnTo>
                  <a:lnTo>
                    <a:pt x="104" y="1011"/>
                  </a:lnTo>
                  <a:lnTo>
                    <a:pt x="121" y="1038"/>
                  </a:lnTo>
                  <a:lnTo>
                    <a:pt x="141" y="1066"/>
                  </a:lnTo>
                  <a:lnTo>
                    <a:pt x="159" y="1089"/>
                  </a:lnTo>
                  <a:lnTo>
                    <a:pt x="180" y="1114"/>
                  </a:lnTo>
                  <a:lnTo>
                    <a:pt x="202" y="1136"/>
                  </a:lnTo>
                  <a:lnTo>
                    <a:pt x="226" y="1158"/>
                  </a:lnTo>
                  <a:lnTo>
                    <a:pt x="249" y="1180"/>
                  </a:lnTo>
                  <a:lnTo>
                    <a:pt x="275" y="1199"/>
                  </a:lnTo>
                  <a:lnTo>
                    <a:pt x="300" y="1218"/>
                  </a:lnTo>
                  <a:lnTo>
                    <a:pt x="327" y="1234"/>
                  </a:lnTo>
                  <a:lnTo>
                    <a:pt x="354" y="1250"/>
                  </a:lnTo>
                  <a:lnTo>
                    <a:pt x="383" y="1265"/>
                  </a:lnTo>
                  <a:lnTo>
                    <a:pt x="412" y="1279"/>
                  </a:lnTo>
                  <a:lnTo>
                    <a:pt x="443" y="1290"/>
                  </a:lnTo>
                  <a:lnTo>
                    <a:pt x="473" y="1301"/>
                  </a:lnTo>
                  <a:lnTo>
                    <a:pt x="504" y="1310"/>
                  </a:lnTo>
                  <a:lnTo>
                    <a:pt x="537" y="1317"/>
                  </a:lnTo>
                  <a:lnTo>
                    <a:pt x="569" y="1323"/>
                  </a:lnTo>
                  <a:lnTo>
                    <a:pt x="602" y="1326"/>
                  </a:lnTo>
                  <a:lnTo>
                    <a:pt x="634" y="1330"/>
                  </a:lnTo>
                  <a:lnTo>
                    <a:pt x="669" y="1330"/>
                  </a:lnTo>
                  <a:lnTo>
                    <a:pt x="703" y="1330"/>
                  </a:lnTo>
                  <a:lnTo>
                    <a:pt x="738" y="1326"/>
                  </a:lnTo>
                  <a:lnTo>
                    <a:pt x="770" y="1323"/>
                  </a:lnTo>
                  <a:lnTo>
                    <a:pt x="803" y="1317"/>
                  </a:lnTo>
                  <a:lnTo>
                    <a:pt x="833" y="1310"/>
                  </a:lnTo>
                  <a:lnTo>
                    <a:pt x="866" y="1301"/>
                  </a:lnTo>
                  <a:lnTo>
                    <a:pt x="897" y="1290"/>
                  </a:lnTo>
                  <a:lnTo>
                    <a:pt x="926" y="1279"/>
                  </a:lnTo>
                  <a:lnTo>
                    <a:pt x="956" y="1265"/>
                  </a:lnTo>
                  <a:lnTo>
                    <a:pt x="984" y="1250"/>
                  </a:lnTo>
                  <a:lnTo>
                    <a:pt x="1013" y="1234"/>
                  </a:lnTo>
                  <a:lnTo>
                    <a:pt x="1038" y="1218"/>
                  </a:lnTo>
                  <a:lnTo>
                    <a:pt x="1065" y="1199"/>
                  </a:lnTo>
                  <a:lnTo>
                    <a:pt x="1089" y="1180"/>
                  </a:lnTo>
                  <a:lnTo>
                    <a:pt x="1114" y="1158"/>
                  </a:lnTo>
                  <a:lnTo>
                    <a:pt x="1136" y="1136"/>
                  </a:lnTo>
                  <a:lnTo>
                    <a:pt x="1159" y="1114"/>
                  </a:lnTo>
                  <a:lnTo>
                    <a:pt x="1179" y="1089"/>
                  </a:lnTo>
                  <a:lnTo>
                    <a:pt x="1199" y="1066"/>
                  </a:lnTo>
                  <a:lnTo>
                    <a:pt x="1217" y="1038"/>
                  </a:lnTo>
                  <a:lnTo>
                    <a:pt x="1235" y="1011"/>
                  </a:lnTo>
                  <a:lnTo>
                    <a:pt x="1249" y="984"/>
                  </a:lnTo>
                  <a:lnTo>
                    <a:pt x="1264" y="955"/>
                  </a:lnTo>
                  <a:lnTo>
                    <a:pt x="1278" y="926"/>
                  </a:lnTo>
                  <a:lnTo>
                    <a:pt x="1289" y="897"/>
                  </a:lnTo>
                  <a:lnTo>
                    <a:pt x="1300" y="867"/>
                  </a:lnTo>
                  <a:lnTo>
                    <a:pt x="1309" y="834"/>
                  </a:lnTo>
                  <a:lnTo>
                    <a:pt x="1316" y="803"/>
                  </a:lnTo>
                  <a:lnTo>
                    <a:pt x="1322" y="771"/>
                  </a:lnTo>
                  <a:lnTo>
                    <a:pt x="1327" y="736"/>
                  </a:lnTo>
                  <a:lnTo>
                    <a:pt x="1329" y="704"/>
                  </a:lnTo>
                  <a:lnTo>
                    <a:pt x="1329" y="669"/>
                  </a:lnTo>
                  <a:lnTo>
                    <a:pt x="1340" y="669"/>
                  </a:lnTo>
                  <a:close/>
                </a:path>
              </a:pathLst>
            </a:custGeom>
            <a:solidFill>
              <a:srgbClr val="70C5FF"/>
            </a:solidFill>
            <a:ln w="9525">
              <a:noFill/>
              <a:round/>
              <a:headEnd/>
              <a:tailEnd/>
            </a:ln>
          </p:spPr>
          <p:txBody>
            <a:bodyPr/>
            <a:lstStyle/>
            <a:p>
              <a:endParaRPr lang="en-US"/>
            </a:p>
          </p:txBody>
        </p:sp>
        <p:sp>
          <p:nvSpPr>
            <p:cNvPr id="55342" name="Freeform 47"/>
            <p:cNvSpPr>
              <a:spLocks/>
            </p:cNvSpPr>
            <p:nvPr/>
          </p:nvSpPr>
          <p:spPr bwMode="auto">
            <a:xfrm>
              <a:off x="3091745" y="2070113"/>
              <a:ext cx="1879600" cy="2112962"/>
            </a:xfrm>
            <a:custGeom>
              <a:avLst/>
              <a:gdLst>
                <a:gd name="T0" fmla="*/ 2147483647 w 1332"/>
                <a:gd name="T1" fmla="*/ 2147483647 h 1331"/>
                <a:gd name="T2" fmla="*/ 2147483647 w 1332"/>
                <a:gd name="T3" fmla="*/ 2147483647 h 1331"/>
                <a:gd name="T4" fmla="*/ 2147483647 w 1332"/>
                <a:gd name="T5" fmla="*/ 2147483647 h 1331"/>
                <a:gd name="T6" fmla="*/ 2147483647 w 1332"/>
                <a:gd name="T7" fmla="*/ 2147483647 h 1331"/>
                <a:gd name="T8" fmla="*/ 2147483647 w 1332"/>
                <a:gd name="T9" fmla="*/ 2147483647 h 1331"/>
                <a:gd name="T10" fmla="*/ 2147483647 w 1332"/>
                <a:gd name="T11" fmla="*/ 2147483647 h 1331"/>
                <a:gd name="T12" fmla="*/ 2147483647 w 1332"/>
                <a:gd name="T13" fmla="*/ 2147483647 h 1331"/>
                <a:gd name="T14" fmla="*/ 2147483647 w 1332"/>
                <a:gd name="T15" fmla="*/ 2147483647 h 1331"/>
                <a:gd name="T16" fmla="*/ 2147483647 w 1332"/>
                <a:gd name="T17" fmla="*/ 2147483647 h 1331"/>
                <a:gd name="T18" fmla="*/ 2147483647 w 1332"/>
                <a:gd name="T19" fmla="*/ 2147483647 h 1331"/>
                <a:gd name="T20" fmla="*/ 2147483647 w 1332"/>
                <a:gd name="T21" fmla="*/ 2147483647 h 1331"/>
                <a:gd name="T22" fmla="*/ 2147483647 w 1332"/>
                <a:gd name="T23" fmla="*/ 2147483647 h 1331"/>
                <a:gd name="T24" fmla="*/ 0 w 1332"/>
                <a:gd name="T25" fmla="*/ 2147483647 h 1331"/>
                <a:gd name="T26" fmla="*/ 2147483647 w 1332"/>
                <a:gd name="T27" fmla="*/ 2147483647 h 1331"/>
                <a:gd name="T28" fmla="*/ 2147483647 w 1332"/>
                <a:gd name="T29" fmla="*/ 2147483647 h 1331"/>
                <a:gd name="T30" fmla="*/ 2147483647 w 1332"/>
                <a:gd name="T31" fmla="*/ 2147483647 h 1331"/>
                <a:gd name="T32" fmla="*/ 2147483647 w 1332"/>
                <a:gd name="T33" fmla="*/ 2147483647 h 1331"/>
                <a:gd name="T34" fmla="*/ 2147483647 w 1332"/>
                <a:gd name="T35" fmla="*/ 2147483647 h 1331"/>
                <a:gd name="T36" fmla="*/ 2147483647 w 1332"/>
                <a:gd name="T37" fmla="*/ 2147483647 h 1331"/>
                <a:gd name="T38" fmla="*/ 2147483647 w 1332"/>
                <a:gd name="T39" fmla="*/ 2147483647 h 1331"/>
                <a:gd name="T40" fmla="*/ 2147483647 w 1332"/>
                <a:gd name="T41" fmla="*/ 2147483647 h 1331"/>
                <a:gd name="T42" fmla="*/ 2147483647 w 1332"/>
                <a:gd name="T43" fmla="*/ 2147483647 h 1331"/>
                <a:gd name="T44" fmla="*/ 2147483647 w 1332"/>
                <a:gd name="T45" fmla="*/ 2147483647 h 1331"/>
                <a:gd name="T46" fmla="*/ 2147483647 w 1332"/>
                <a:gd name="T47" fmla="*/ 2147483647 h 1331"/>
                <a:gd name="T48" fmla="*/ 2147483647 w 1332"/>
                <a:gd name="T49" fmla="*/ 2147483647 h 1331"/>
                <a:gd name="T50" fmla="*/ 2147483647 w 1332"/>
                <a:gd name="T51" fmla="*/ 2147483647 h 1331"/>
                <a:gd name="T52" fmla="*/ 2147483647 w 1332"/>
                <a:gd name="T53" fmla="*/ 2147483647 h 1331"/>
                <a:gd name="T54" fmla="*/ 2147483647 w 1332"/>
                <a:gd name="T55" fmla="*/ 2147483647 h 1331"/>
                <a:gd name="T56" fmla="*/ 2147483647 w 1332"/>
                <a:gd name="T57" fmla="*/ 2147483647 h 1331"/>
                <a:gd name="T58" fmla="*/ 2147483647 w 1332"/>
                <a:gd name="T59" fmla="*/ 2147483647 h 1331"/>
                <a:gd name="T60" fmla="*/ 2147483647 w 1332"/>
                <a:gd name="T61" fmla="*/ 2147483647 h 1331"/>
                <a:gd name="T62" fmla="*/ 2147483647 w 1332"/>
                <a:gd name="T63" fmla="*/ 2147483647 h 1331"/>
                <a:gd name="T64" fmla="*/ 2147483647 w 1332"/>
                <a:gd name="T65" fmla="*/ 2147483647 h 1331"/>
                <a:gd name="T66" fmla="*/ 2147483647 w 1332"/>
                <a:gd name="T67" fmla="*/ 2147483647 h 1331"/>
                <a:gd name="T68" fmla="*/ 2147483647 w 1332"/>
                <a:gd name="T69" fmla="*/ 2147483647 h 1331"/>
                <a:gd name="T70" fmla="*/ 2147483647 w 1332"/>
                <a:gd name="T71" fmla="*/ 2147483647 h 1331"/>
                <a:gd name="T72" fmla="*/ 2147483647 w 1332"/>
                <a:gd name="T73" fmla="*/ 2147483647 h 1331"/>
                <a:gd name="T74" fmla="*/ 2147483647 w 1332"/>
                <a:gd name="T75" fmla="*/ 2147483647 h 1331"/>
                <a:gd name="T76" fmla="*/ 2147483647 w 1332"/>
                <a:gd name="T77" fmla="*/ 2147483647 h 1331"/>
                <a:gd name="T78" fmla="*/ 2147483647 w 1332"/>
                <a:gd name="T79" fmla="*/ 2147483647 h 1331"/>
                <a:gd name="T80" fmla="*/ 2147483647 w 1332"/>
                <a:gd name="T81" fmla="*/ 2147483647 h 1331"/>
                <a:gd name="T82" fmla="*/ 2147483647 w 1332"/>
                <a:gd name="T83" fmla="*/ 2147483647 h 1331"/>
                <a:gd name="T84" fmla="*/ 2147483647 w 1332"/>
                <a:gd name="T85" fmla="*/ 2147483647 h 1331"/>
                <a:gd name="T86" fmla="*/ 2147483647 w 1332"/>
                <a:gd name="T87" fmla="*/ 2147483647 h 1331"/>
                <a:gd name="T88" fmla="*/ 2147483647 w 1332"/>
                <a:gd name="T89" fmla="*/ 2147483647 h 1331"/>
                <a:gd name="T90" fmla="*/ 2147483647 w 1332"/>
                <a:gd name="T91" fmla="*/ 2147483647 h 1331"/>
                <a:gd name="T92" fmla="*/ 2147483647 w 1332"/>
                <a:gd name="T93" fmla="*/ 2147483647 h 1331"/>
                <a:gd name="T94" fmla="*/ 2147483647 w 1332"/>
                <a:gd name="T95" fmla="*/ 2147483647 h 1331"/>
                <a:gd name="T96" fmla="*/ 2147483647 w 1332"/>
                <a:gd name="T97" fmla="*/ 2147483647 h 1331"/>
                <a:gd name="T98" fmla="*/ 2147483647 w 1332"/>
                <a:gd name="T99" fmla="*/ 2147483647 h 1331"/>
                <a:gd name="T100" fmla="*/ 2147483647 w 1332"/>
                <a:gd name="T101" fmla="*/ 2147483647 h 133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32"/>
                <a:gd name="T154" fmla="*/ 0 h 1331"/>
                <a:gd name="T155" fmla="*/ 1332 w 1332"/>
                <a:gd name="T156" fmla="*/ 1331 h 133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32" h="1331">
                  <a:moveTo>
                    <a:pt x="1332" y="665"/>
                  </a:moveTo>
                  <a:lnTo>
                    <a:pt x="1330" y="631"/>
                  </a:lnTo>
                  <a:lnTo>
                    <a:pt x="1328" y="597"/>
                  </a:lnTo>
                  <a:lnTo>
                    <a:pt x="1324" y="564"/>
                  </a:lnTo>
                  <a:lnTo>
                    <a:pt x="1317" y="532"/>
                  </a:lnTo>
                  <a:lnTo>
                    <a:pt x="1310" y="499"/>
                  </a:lnTo>
                  <a:lnTo>
                    <a:pt x="1301" y="468"/>
                  </a:lnTo>
                  <a:lnTo>
                    <a:pt x="1292" y="438"/>
                  </a:lnTo>
                  <a:lnTo>
                    <a:pt x="1279" y="407"/>
                  </a:lnTo>
                  <a:lnTo>
                    <a:pt x="1266" y="378"/>
                  </a:lnTo>
                  <a:lnTo>
                    <a:pt x="1252" y="349"/>
                  </a:lnTo>
                  <a:lnTo>
                    <a:pt x="1236" y="320"/>
                  </a:lnTo>
                  <a:lnTo>
                    <a:pt x="1218" y="293"/>
                  </a:lnTo>
                  <a:lnTo>
                    <a:pt x="1199" y="267"/>
                  </a:lnTo>
                  <a:lnTo>
                    <a:pt x="1180" y="242"/>
                  </a:lnTo>
                  <a:lnTo>
                    <a:pt x="1158" y="219"/>
                  </a:lnTo>
                  <a:lnTo>
                    <a:pt x="1136" y="195"/>
                  </a:lnTo>
                  <a:lnTo>
                    <a:pt x="1113" y="173"/>
                  </a:lnTo>
                  <a:lnTo>
                    <a:pt x="1089" y="152"/>
                  </a:lnTo>
                  <a:lnTo>
                    <a:pt x="1064" y="132"/>
                  </a:lnTo>
                  <a:lnTo>
                    <a:pt x="1038" y="114"/>
                  </a:lnTo>
                  <a:lnTo>
                    <a:pt x="1011" y="97"/>
                  </a:lnTo>
                  <a:lnTo>
                    <a:pt x="982" y="81"/>
                  </a:lnTo>
                  <a:lnTo>
                    <a:pt x="955" y="67"/>
                  </a:lnTo>
                  <a:lnTo>
                    <a:pt x="925" y="52"/>
                  </a:lnTo>
                  <a:lnTo>
                    <a:pt x="896" y="41"/>
                  </a:lnTo>
                  <a:lnTo>
                    <a:pt x="865" y="30"/>
                  </a:lnTo>
                  <a:lnTo>
                    <a:pt x="832" y="21"/>
                  </a:lnTo>
                  <a:lnTo>
                    <a:pt x="800" y="14"/>
                  </a:lnTo>
                  <a:lnTo>
                    <a:pt x="767" y="9"/>
                  </a:lnTo>
                  <a:lnTo>
                    <a:pt x="735" y="3"/>
                  </a:lnTo>
                  <a:lnTo>
                    <a:pt x="700" y="2"/>
                  </a:lnTo>
                  <a:lnTo>
                    <a:pt x="666" y="0"/>
                  </a:lnTo>
                  <a:lnTo>
                    <a:pt x="631" y="2"/>
                  </a:lnTo>
                  <a:lnTo>
                    <a:pt x="599" y="3"/>
                  </a:lnTo>
                  <a:lnTo>
                    <a:pt x="565" y="9"/>
                  </a:lnTo>
                  <a:lnTo>
                    <a:pt x="532" y="14"/>
                  </a:lnTo>
                  <a:lnTo>
                    <a:pt x="499" y="21"/>
                  </a:lnTo>
                  <a:lnTo>
                    <a:pt x="469" y="30"/>
                  </a:lnTo>
                  <a:lnTo>
                    <a:pt x="438" y="41"/>
                  </a:lnTo>
                  <a:lnTo>
                    <a:pt x="407" y="52"/>
                  </a:lnTo>
                  <a:lnTo>
                    <a:pt x="378" y="67"/>
                  </a:lnTo>
                  <a:lnTo>
                    <a:pt x="349" y="81"/>
                  </a:lnTo>
                  <a:lnTo>
                    <a:pt x="322" y="97"/>
                  </a:lnTo>
                  <a:lnTo>
                    <a:pt x="295" y="114"/>
                  </a:lnTo>
                  <a:lnTo>
                    <a:pt x="268" y="132"/>
                  </a:lnTo>
                  <a:lnTo>
                    <a:pt x="243" y="152"/>
                  </a:lnTo>
                  <a:lnTo>
                    <a:pt x="219" y="173"/>
                  </a:lnTo>
                  <a:lnTo>
                    <a:pt x="196" y="195"/>
                  </a:lnTo>
                  <a:lnTo>
                    <a:pt x="174" y="219"/>
                  </a:lnTo>
                  <a:lnTo>
                    <a:pt x="152" y="242"/>
                  </a:lnTo>
                  <a:lnTo>
                    <a:pt x="132" y="267"/>
                  </a:lnTo>
                  <a:lnTo>
                    <a:pt x="114" y="293"/>
                  </a:lnTo>
                  <a:lnTo>
                    <a:pt x="98" y="320"/>
                  </a:lnTo>
                  <a:lnTo>
                    <a:pt x="82" y="349"/>
                  </a:lnTo>
                  <a:lnTo>
                    <a:pt x="67" y="378"/>
                  </a:lnTo>
                  <a:lnTo>
                    <a:pt x="53" y="407"/>
                  </a:lnTo>
                  <a:lnTo>
                    <a:pt x="42" y="438"/>
                  </a:lnTo>
                  <a:lnTo>
                    <a:pt x="31" y="468"/>
                  </a:lnTo>
                  <a:lnTo>
                    <a:pt x="22" y="499"/>
                  </a:lnTo>
                  <a:lnTo>
                    <a:pt x="15" y="532"/>
                  </a:lnTo>
                  <a:lnTo>
                    <a:pt x="9" y="564"/>
                  </a:lnTo>
                  <a:lnTo>
                    <a:pt x="4" y="597"/>
                  </a:lnTo>
                  <a:lnTo>
                    <a:pt x="2" y="631"/>
                  </a:lnTo>
                  <a:lnTo>
                    <a:pt x="0" y="665"/>
                  </a:lnTo>
                  <a:lnTo>
                    <a:pt x="2" y="700"/>
                  </a:lnTo>
                  <a:lnTo>
                    <a:pt x="4" y="734"/>
                  </a:lnTo>
                  <a:lnTo>
                    <a:pt x="9" y="767"/>
                  </a:lnTo>
                  <a:lnTo>
                    <a:pt x="15" y="799"/>
                  </a:lnTo>
                  <a:lnTo>
                    <a:pt x="22" y="832"/>
                  </a:lnTo>
                  <a:lnTo>
                    <a:pt x="31" y="863"/>
                  </a:lnTo>
                  <a:lnTo>
                    <a:pt x="42" y="895"/>
                  </a:lnTo>
                  <a:lnTo>
                    <a:pt x="53" y="924"/>
                  </a:lnTo>
                  <a:lnTo>
                    <a:pt x="67" y="955"/>
                  </a:lnTo>
                  <a:lnTo>
                    <a:pt x="82" y="982"/>
                  </a:lnTo>
                  <a:lnTo>
                    <a:pt x="98" y="1011"/>
                  </a:lnTo>
                  <a:lnTo>
                    <a:pt x="114" y="1038"/>
                  </a:lnTo>
                  <a:lnTo>
                    <a:pt x="132" y="1063"/>
                  </a:lnTo>
                  <a:lnTo>
                    <a:pt x="152" y="1089"/>
                  </a:lnTo>
                  <a:lnTo>
                    <a:pt x="174" y="1112"/>
                  </a:lnTo>
                  <a:lnTo>
                    <a:pt x="196" y="1136"/>
                  </a:lnTo>
                  <a:lnTo>
                    <a:pt x="219" y="1158"/>
                  </a:lnTo>
                  <a:lnTo>
                    <a:pt x="243" y="1179"/>
                  </a:lnTo>
                  <a:lnTo>
                    <a:pt x="268" y="1199"/>
                  </a:lnTo>
                  <a:lnTo>
                    <a:pt x="295" y="1217"/>
                  </a:lnTo>
                  <a:lnTo>
                    <a:pt x="322" y="1235"/>
                  </a:lnTo>
                  <a:lnTo>
                    <a:pt x="349" y="1250"/>
                  </a:lnTo>
                  <a:lnTo>
                    <a:pt x="378" y="1266"/>
                  </a:lnTo>
                  <a:lnTo>
                    <a:pt x="407" y="1279"/>
                  </a:lnTo>
                  <a:lnTo>
                    <a:pt x="438" y="1291"/>
                  </a:lnTo>
                  <a:lnTo>
                    <a:pt x="469" y="1300"/>
                  </a:lnTo>
                  <a:lnTo>
                    <a:pt x="499" y="1309"/>
                  </a:lnTo>
                  <a:lnTo>
                    <a:pt x="532" y="1317"/>
                  </a:lnTo>
                  <a:lnTo>
                    <a:pt x="565" y="1324"/>
                  </a:lnTo>
                  <a:lnTo>
                    <a:pt x="599" y="1328"/>
                  </a:lnTo>
                  <a:lnTo>
                    <a:pt x="631" y="1329"/>
                  </a:lnTo>
                  <a:lnTo>
                    <a:pt x="666" y="1331"/>
                  </a:lnTo>
                  <a:lnTo>
                    <a:pt x="700" y="1329"/>
                  </a:lnTo>
                  <a:lnTo>
                    <a:pt x="735" y="1328"/>
                  </a:lnTo>
                  <a:lnTo>
                    <a:pt x="767" y="1324"/>
                  </a:lnTo>
                  <a:lnTo>
                    <a:pt x="800" y="1317"/>
                  </a:lnTo>
                  <a:lnTo>
                    <a:pt x="832" y="1309"/>
                  </a:lnTo>
                  <a:lnTo>
                    <a:pt x="865" y="1300"/>
                  </a:lnTo>
                  <a:lnTo>
                    <a:pt x="896" y="1291"/>
                  </a:lnTo>
                  <a:lnTo>
                    <a:pt x="925" y="1279"/>
                  </a:lnTo>
                  <a:lnTo>
                    <a:pt x="955" y="1266"/>
                  </a:lnTo>
                  <a:lnTo>
                    <a:pt x="982" y="1250"/>
                  </a:lnTo>
                  <a:lnTo>
                    <a:pt x="1011" y="1235"/>
                  </a:lnTo>
                  <a:lnTo>
                    <a:pt x="1038" y="1217"/>
                  </a:lnTo>
                  <a:lnTo>
                    <a:pt x="1064" y="1199"/>
                  </a:lnTo>
                  <a:lnTo>
                    <a:pt x="1089" y="1179"/>
                  </a:lnTo>
                  <a:lnTo>
                    <a:pt x="1113" y="1158"/>
                  </a:lnTo>
                  <a:lnTo>
                    <a:pt x="1136" y="1136"/>
                  </a:lnTo>
                  <a:lnTo>
                    <a:pt x="1158" y="1112"/>
                  </a:lnTo>
                  <a:lnTo>
                    <a:pt x="1180" y="1089"/>
                  </a:lnTo>
                  <a:lnTo>
                    <a:pt x="1199" y="1063"/>
                  </a:lnTo>
                  <a:lnTo>
                    <a:pt x="1218" y="1038"/>
                  </a:lnTo>
                  <a:lnTo>
                    <a:pt x="1236" y="1011"/>
                  </a:lnTo>
                  <a:lnTo>
                    <a:pt x="1252" y="982"/>
                  </a:lnTo>
                  <a:lnTo>
                    <a:pt x="1266" y="955"/>
                  </a:lnTo>
                  <a:lnTo>
                    <a:pt x="1279" y="924"/>
                  </a:lnTo>
                  <a:lnTo>
                    <a:pt x="1292" y="895"/>
                  </a:lnTo>
                  <a:lnTo>
                    <a:pt x="1301" y="863"/>
                  </a:lnTo>
                  <a:lnTo>
                    <a:pt x="1310" y="832"/>
                  </a:lnTo>
                  <a:lnTo>
                    <a:pt x="1317" y="799"/>
                  </a:lnTo>
                  <a:lnTo>
                    <a:pt x="1324" y="767"/>
                  </a:lnTo>
                  <a:lnTo>
                    <a:pt x="1328" y="734"/>
                  </a:lnTo>
                  <a:lnTo>
                    <a:pt x="1330" y="700"/>
                  </a:lnTo>
                  <a:lnTo>
                    <a:pt x="1332" y="665"/>
                  </a:lnTo>
                  <a:lnTo>
                    <a:pt x="1322" y="665"/>
                  </a:lnTo>
                  <a:lnTo>
                    <a:pt x="1321" y="631"/>
                  </a:lnTo>
                  <a:lnTo>
                    <a:pt x="1319" y="599"/>
                  </a:lnTo>
                  <a:lnTo>
                    <a:pt x="1315" y="566"/>
                  </a:lnTo>
                  <a:lnTo>
                    <a:pt x="1308" y="533"/>
                  </a:lnTo>
                  <a:lnTo>
                    <a:pt x="1301" y="501"/>
                  </a:lnTo>
                  <a:lnTo>
                    <a:pt x="1294" y="470"/>
                  </a:lnTo>
                  <a:lnTo>
                    <a:pt x="1283" y="439"/>
                  </a:lnTo>
                  <a:lnTo>
                    <a:pt x="1270" y="410"/>
                  </a:lnTo>
                  <a:lnTo>
                    <a:pt x="1257" y="381"/>
                  </a:lnTo>
                  <a:lnTo>
                    <a:pt x="1243" y="353"/>
                  </a:lnTo>
                  <a:lnTo>
                    <a:pt x="1227" y="325"/>
                  </a:lnTo>
                  <a:lnTo>
                    <a:pt x="1210" y="298"/>
                  </a:lnTo>
                  <a:lnTo>
                    <a:pt x="1192" y="273"/>
                  </a:lnTo>
                  <a:lnTo>
                    <a:pt x="1172" y="248"/>
                  </a:lnTo>
                  <a:lnTo>
                    <a:pt x="1152" y="224"/>
                  </a:lnTo>
                  <a:lnTo>
                    <a:pt x="1131" y="202"/>
                  </a:lnTo>
                  <a:lnTo>
                    <a:pt x="1107" y="181"/>
                  </a:lnTo>
                  <a:lnTo>
                    <a:pt x="1084" y="159"/>
                  </a:lnTo>
                  <a:lnTo>
                    <a:pt x="1058" y="141"/>
                  </a:lnTo>
                  <a:lnTo>
                    <a:pt x="1033" y="121"/>
                  </a:lnTo>
                  <a:lnTo>
                    <a:pt x="1006" y="105"/>
                  </a:lnTo>
                  <a:lnTo>
                    <a:pt x="979" y="88"/>
                  </a:lnTo>
                  <a:lnTo>
                    <a:pt x="950" y="74"/>
                  </a:lnTo>
                  <a:lnTo>
                    <a:pt x="921" y="61"/>
                  </a:lnTo>
                  <a:lnTo>
                    <a:pt x="892" y="49"/>
                  </a:lnTo>
                  <a:lnTo>
                    <a:pt x="861" y="40"/>
                  </a:lnTo>
                  <a:lnTo>
                    <a:pt x="830" y="30"/>
                  </a:lnTo>
                  <a:lnTo>
                    <a:pt x="798" y="23"/>
                  </a:lnTo>
                  <a:lnTo>
                    <a:pt x="765" y="18"/>
                  </a:lnTo>
                  <a:lnTo>
                    <a:pt x="733" y="12"/>
                  </a:lnTo>
                  <a:lnTo>
                    <a:pt x="700" y="11"/>
                  </a:lnTo>
                  <a:lnTo>
                    <a:pt x="666" y="9"/>
                  </a:lnTo>
                  <a:lnTo>
                    <a:pt x="633" y="11"/>
                  </a:lnTo>
                  <a:lnTo>
                    <a:pt x="599" y="12"/>
                  </a:lnTo>
                  <a:lnTo>
                    <a:pt x="566" y="18"/>
                  </a:lnTo>
                  <a:lnTo>
                    <a:pt x="534" y="23"/>
                  </a:lnTo>
                  <a:lnTo>
                    <a:pt x="503" y="30"/>
                  </a:lnTo>
                  <a:lnTo>
                    <a:pt x="470" y="40"/>
                  </a:lnTo>
                  <a:lnTo>
                    <a:pt x="442" y="49"/>
                  </a:lnTo>
                  <a:lnTo>
                    <a:pt x="411" y="61"/>
                  </a:lnTo>
                  <a:lnTo>
                    <a:pt x="382" y="74"/>
                  </a:lnTo>
                  <a:lnTo>
                    <a:pt x="353" y="88"/>
                  </a:lnTo>
                  <a:lnTo>
                    <a:pt x="326" y="105"/>
                  </a:lnTo>
                  <a:lnTo>
                    <a:pt x="299" y="121"/>
                  </a:lnTo>
                  <a:lnTo>
                    <a:pt x="273" y="141"/>
                  </a:lnTo>
                  <a:lnTo>
                    <a:pt x="250" y="159"/>
                  </a:lnTo>
                  <a:lnTo>
                    <a:pt x="224" y="181"/>
                  </a:lnTo>
                  <a:lnTo>
                    <a:pt x="203" y="202"/>
                  </a:lnTo>
                  <a:lnTo>
                    <a:pt x="181" y="224"/>
                  </a:lnTo>
                  <a:lnTo>
                    <a:pt x="159" y="248"/>
                  </a:lnTo>
                  <a:lnTo>
                    <a:pt x="141" y="273"/>
                  </a:lnTo>
                  <a:lnTo>
                    <a:pt x="123" y="298"/>
                  </a:lnTo>
                  <a:lnTo>
                    <a:pt x="105" y="325"/>
                  </a:lnTo>
                  <a:lnTo>
                    <a:pt x="89" y="353"/>
                  </a:lnTo>
                  <a:lnTo>
                    <a:pt x="74" y="381"/>
                  </a:lnTo>
                  <a:lnTo>
                    <a:pt x="62" y="410"/>
                  </a:lnTo>
                  <a:lnTo>
                    <a:pt x="51" y="439"/>
                  </a:lnTo>
                  <a:lnTo>
                    <a:pt x="40" y="470"/>
                  </a:lnTo>
                  <a:lnTo>
                    <a:pt x="31" y="501"/>
                  </a:lnTo>
                  <a:lnTo>
                    <a:pt x="24" y="533"/>
                  </a:lnTo>
                  <a:lnTo>
                    <a:pt x="18" y="566"/>
                  </a:lnTo>
                  <a:lnTo>
                    <a:pt x="13" y="599"/>
                  </a:lnTo>
                  <a:lnTo>
                    <a:pt x="11" y="631"/>
                  </a:lnTo>
                  <a:lnTo>
                    <a:pt x="11" y="665"/>
                  </a:lnTo>
                  <a:lnTo>
                    <a:pt x="11" y="700"/>
                  </a:lnTo>
                  <a:lnTo>
                    <a:pt x="13" y="732"/>
                  </a:lnTo>
                  <a:lnTo>
                    <a:pt x="18" y="765"/>
                  </a:lnTo>
                  <a:lnTo>
                    <a:pt x="24" y="798"/>
                  </a:lnTo>
                  <a:lnTo>
                    <a:pt x="31" y="830"/>
                  </a:lnTo>
                  <a:lnTo>
                    <a:pt x="40" y="861"/>
                  </a:lnTo>
                  <a:lnTo>
                    <a:pt x="51" y="892"/>
                  </a:lnTo>
                  <a:lnTo>
                    <a:pt x="62" y="921"/>
                  </a:lnTo>
                  <a:lnTo>
                    <a:pt x="74" y="949"/>
                  </a:lnTo>
                  <a:lnTo>
                    <a:pt x="89" y="978"/>
                  </a:lnTo>
                  <a:lnTo>
                    <a:pt x="105" y="1006"/>
                  </a:lnTo>
                  <a:lnTo>
                    <a:pt x="123" y="1033"/>
                  </a:lnTo>
                  <a:lnTo>
                    <a:pt x="141" y="1058"/>
                  </a:lnTo>
                  <a:lnTo>
                    <a:pt x="159" y="1083"/>
                  </a:lnTo>
                  <a:lnTo>
                    <a:pt x="181" y="1107"/>
                  </a:lnTo>
                  <a:lnTo>
                    <a:pt x="203" y="1129"/>
                  </a:lnTo>
                  <a:lnTo>
                    <a:pt x="224" y="1152"/>
                  </a:lnTo>
                  <a:lnTo>
                    <a:pt x="250" y="1172"/>
                  </a:lnTo>
                  <a:lnTo>
                    <a:pt x="273" y="1192"/>
                  </a:lnTo>
                  <a:lnTo>
                    <a:pt x="299" y="1210"/>
                  </a:lnTo>
                  <a:lnTo>
                    <a:pt x="326" y="1226"/>
                  </a:lnTo>
                  <a:lnTo>
                    <a:pt x="353" y="1243"/>
                  </a:lnTo>
                  <a:lnTo>
                    <a:pt x="382" y="1257"/>
                  </a:lnTo>
                  <a:lnTo>
                    <a:pt x="411" y="1270"/>
                  </a:lnTo>
                  <a:lnTo>
                    <a:pt x="442" y="1282"/>
                  </a:lnTo>
                  <a:lnTo>
                    <a:pt x="470" y="1291"/>
                  </a:lnTo>
                  <a:lnTo>
                    <a:pt x="503" y="1300"/>
                  </a:lnTo>
                  <a:lnTo>
                    <a:pt x="534" y="1308"/>
                  </a:lnTo>
                  <a:lnTo>
                    <a:pt x="566" y="1315"/>
                  </a:lnTo>
                  <a:lnTo>
                    <a:pt x="599" y="1319"/>
                  </a:lnTo>
                  <a:lnTo>
                    <a:pt x="633" y="1320"/>
                  </a:lnTo>
                  <a:lnTo>
                    <a:pt x="666" y="1322"/>
                  </a:lnTo>
                  <a:lnTo>
                    <a:pt x="700" y="1320"/>
                  </a:lnTo>
                  <a:lnTo>
                    <a:pt x="733" y="1319"/>
                  </a:lnTo>
                  <a:lnTo>
                    <a:pt x="765" y="1315"/>
                  </a:lnTo>
                  <a:lnTo>
                    <a:pt x="798" y="1308"/>
                  </a:lnTo>
                  <a:lnTo>
                    <a:pt x="830" y="1300"/>
                  </a:lnTo>
                  <a:lnTo>
                    <a:pt x="861" y="1291"/>
                  </a:lnTo>
                  <a:lnTo>
                    <a:pt x="892" y="1282"/>
                  </a:lnTo>
                  <a:lnTo>
                    <a:pt x="921" y="1270"/>
                  </a:lnTo>
                  <a:lnTo>
                    <a:pt x="950" y="1257"/>
                  </a:lnTo>
                  <a:lnTo>
                    <a:pt x="979" y="1243"/>
                  </a:lnTo>
                  <a:lnTo>
                    <a:pt x="1006" y="1226"/>
                  </a:lnTo>
                  <a:lnTo>
                    <a:pt x="1033" y="1210"/>
                  </a:lnTo>
                  <a:lnTo>
                    <a:pt x="1058" y="1192"/>
                  </a:lnTo>
                  <a:lnTo>
                    <a:pt x="1084" y="1172"/>
                  </a:lnTo>
                  <a:lnTo>
                    <a:pt x="1107" y="1152"/>
                  </a:lnTo>
                  <a:lnTo>
                    <a:pt x="1131" y="1129"/>
                  </a:lnTo>
                  <a:lnTo>
                    <a:pt x="1152" y="1107"/>
                  </a:lnTo>
                  <a:lnTo>
                    <a:pt x="1172" y="1083"/>
                  </a:lnTo>
                  <a:lnTo>
                    <a:pt x="1192" y="1058"/>
                  </a:lnTo>
                  <a:lnTo>
                    <a:pt x="1210" y="1033"/>
                  </a:lnTo>
                  <a:lnTo>
                    <a:pt x="1227" y="1006"/>
                  </a:lnTo>
                  <a:lnTo>
                    <a:pt x="1243" y="978"/>
                  </a:lnTo>
                  <a:lnTo>
                    <a:pt x="1257" y="949"/>
                  </a:lnTo>
                  <a:lnTo>
                    <a:pt x="1270" y="921"/>
                  </a:lnTo>
                  <a:lnTo>
                    <a:pt x="1283" y="892"/>
                  </a:lnTo>
                  <a:lnTo>
                    <a:pt x="1294" y="861"/>
                  </a:lnTo>
                  <a:lnTo>
                    <a:pt x="1301" y="830"/>
                  </a:lnTo>
                  <a:lnTo>
                    <a:pt x="1308" y="798"/>
                  </a:lnTo>
                  <a:lnTo>
                    <a:pt x="1315" y="765"/>
                  </a:lnTo>
                  <a:lnTo>
                    <a:pt x="1319" y="732"/>
                  </a:lnTo>
                  <a:lnTo>
                    <a:pt x="1321" y="700"/>
                  </a:lnTo>
                  <a:lnTo>
                    <a:pt x="1322" y="665"/>
                  </a:lnTo>
                  <a:lnTo>
                    <a:pt x="1332" y="665"/>
                  </a:lnTo>
                  <a:close/>
                </a:path>
              </a:pathLst>
            </a:custGeom>
            <a:solidFill>
              <a:srgbClr val="71C6FF"/>
            </a:solidFill>
            <a:ln w="9525">
              <a:noFill/>
              <a:round/>
              <a:headEnd/>
              <a:tailEnd/>
            </a:ln>
          </p:spPr>
          <p:txBody>
            <a:bodyPr/>
            <a:lstStyle/>
            <a:p>
              <a:endParaRPr lang="en-US"/>
            </a:p>
          </p:txBody>
        </p:sp>
        <p:sp>
          <p:nvSpPr>
            <p:cNvPr id="55343" name="Freeform 48"/>
            <p:cNvSpPr>
              <a:spLocks/>
            </p:cNvSpPr>
            <p:nvPr/>
          </p:nvSpPr>
          <p:spPr bwMode="auto">
            <a:xfrm>
              <a:off x="3100211" y="2078050"/>
              <a:ext cx="1862667" cy="2097088"/>
            </a:xfrm>
            <a:custGeom>
              <a:avLst/>
              <a:gdLst>
                <a:gd name="T0" fmla="*/ 2147483647 w 1320"/>
                <a:gd name="T1" fmla="*/ 2147483647 h 1321"/>
                <a:gd name="T2" fmla="*/ 2147483647 w 1320"/>
                <a:gd name="T3" fmla="*/ 2147483647 h 1321"/>
                <a:gd name="T4" fmla="*/ 2147483647 w 1320"/>
                <a:gd name="T5" fmla="*/ 2147483647 h 1321"/>
                <a:gd name="T6" fmla="*/ 2147483647 w 1320"/>
                <a:gd name="T7" fmla="*/ 2147483647 h 1321"/>
                <a:gd name="T8" fmla="*/ 2147483647 w 1320"/>
                <a:gd name="T9" fmla="*/ 2147483647 h 1321"/>
                <a:gd name="T10" fmla="*/ 2147483647 w 1320"/>
                <a:gd name="T11" fmla="*/ 2147483647 h 1321"/>
                <a:gd name="T12" fmla="*/ 2147483647 w 1320"/>
                <a:gd name="T13" fmla="*/ 2147483647 h 1321"/>
                <a:gd name="T14" fmla="*/ 2147483647 w 1320"/>
                <a:gd name="T15" fmla="*/ 2147483647 h 1321"/>
                <a:gd name="T16" fmla="*/ 2147483647 w 1320"/>
                <a:gd name="T17" fmla="*/ 2147483647 h 1321"/>
                <a:gd name="T18" fmla="*/ 2147483647 w 1320"/>
                <a:gd name="T19" fmla="*/ 2147483647 h 1321"/>
                <a:gd name="T20" fmla="*/ 2147483647 w 1320"/>
                <a:gd name="T21" fmla="*/ 2147483647 h 1321"/>
                <a:gd name="T22" fmla="*/ 2147483647 w 1320"/>
                <a:gd name="T23" fmla="*/ 2147483647 h 1321"/>
                <a:gd name="T24" fmla="*/ 0 w 1320"/>
                <a:gd name="T25" fmla="*/ 2147483647 h 1321"/>
                <a:gd name="T26" fmla="*/ 2147483647 w 1320"/>
                <a:gd name="T27" fmla="*/ 2147483647 h 1321"/>
                <a:gd name="T28" fmla="*/ 2147483647 w 1320"/>
                <a:gd name="T29" fmla="*/ 2147483647 h 1321"/>
                <a:gd name="T30" fmla="*/ 2147483647 w 1320"/>
                <a:gd name="T31" fmla="*/ 2147483647 h 1321"/>
                <a:gd name="T32" fmla="*/ 2147483647 w 1320"/>
                <a:gd name="T33" fmla="*/ 2147483647 h 1321"/>
                <a:gd name="T34" fmla="*/ 2147483647 w 1320"/>
                <a:gd name="T35" fmla="*/ 2147483647 h 1321"/>
                <a:gd name="T36" fmla="*/ 2147483647 w 1320"/>
                <a:gd name="T37" fmla="*/ 2147483647 h 1321"/>
                <a:gd name="T38" fmla="*/ 2147483647 w 1320"/>
                <a:gd name="T39" fmla="*/ 2147483647 h 1321"/>
                <a:gd name="T40" fmla="*/ 2147483647 w 1320"/>
                <a:gd name="T41" fmla="*/ 2147483647 h 1321"/>
                <a:gd name="T42" fmla="*/ 2147483647 w 1320"/>
                <a:gd name="T43" fmla="*/ 2147483647 h 1321"/>
                <a:gd name="T44" fmla="*/ 2147483647 w 1320"/>
                <a:gd name="T45" fmla="*/ 2147483647 h 1321"/>
                <a:gd name="T46" fmla="*/ 2147483647 w 1320"/>
                <a:gd name="T47" fmla="*/ 2147483647 h 1321"/>
                <a:gd name="T48" fmla="*/ 2147483647 w 1320"/>
                <a:gd name="T49" fmla="*/ 2147483647 h 1321"/>
                <a:gd name="T50" fmla="*/ 2147483647 w 1320"/>
                <a:gd name="T51" fmla="*/ 2147483647 h 1321"/>
                <a:gd name="T52" fmla="*/ 2147483647 w 1320"/>
                <a:gd name="T53" fmla="*/ 2147483647 h 1321"/>
                <a:gd name="T54" fmla="*/ 2147483647 w 1320"/>
                <a:gd name="T55" fmla="*/ 2147483647 h 1321"/>
                <a:gd name="T56" fmla="*/ 2147483647 w 1320"/>
                <a:gd name="T57" fmla="*/ 2147483647 h 1321"/>
                <a:gd name="T58" fmla="*/ 2147483647 w 1320"/>
                <a:gd name="T59" fmla="*/ 2147483647 h 1321"/>
                <a:gd name="T60" fmla="*/ 2147483647 w 1320"/>
                <a:gd name="T61" fmla="*/ 2147483647 h 1321"/>
                <a:gd name="T62" fmla="*/ 2147483647 w 1320"/>
                <a:gd name="T63" fmla="*/ 2147483647 h 1321"/>
                <a:gd name="T64" fmla="*/ 2147483647 w 1320"/>
                <a:gd name="T65" fmla="*/ 2147483647 h 1321"/>
                <a:gd name="T66" fmla="*/ 2147483647 w 1320"/>
                <a:gd name="T67" fmla="*/ 2147483647 h 1321"/>
                <a:gd name="T68" fmla="*/ 2147483647 w 1320"/>
                <a:gd name="T69" fmla="*/ 2147483647 h 1321"/>
                <a:gd name="T70" fmla="*/ 2147483647 w 1320"/>
                <a:gd name="T71" fmla="*/ 2147483647 h 1321"/>
                <a:gd name="T72" fmla="*/ 2147483647 w 1320"/>
                <a:gd name="T73" fmla="*/ 2147483647 h 1321"/>
                <a:gd name="T74" fmla="*/ 2147483647 w 1320"/>
                <a:gd name="T75" fmla="*/ 2147483647 h 1321"/>
                <a:gd name="T76" fmla="*/ 2147483647 w 1320"/>
                <a:gd name="T77" fmla="*/ 2147483647 h 1321"/>
                <a:gd name="T78" fmla="*/ 2147483647 w 1320"/>
                <a:gd name="T79" fmla="*/ 2147483647 h 1321"/>
                <a:gd name="T80" fmla="*/ 2147483647 w 1320"/>
                <a:gd name="T81" fmla="*/ 2147483647 h 1321"/>
                <a:gd name="T82" fmla="*/ 2147483647 w 1320"/>
                <a:gd name="T83" fmla="*/ 2147483647 h 1321"/>
                <a:gd name="T84" fmla="*/ 2147483647 w 1320"/>
                <a:gd name="T85" fmla="*/ 2147483647 h 1321"/>
                <a:gd name="T86" fmla="*/ 2147483647 w 1320"/>
                <a:gd name="T87" fmla="*/ 2147483647 h 1321"/>
                <a:gd name="T88" fmla="*/ 2147483647 w 1320"/>
                <a:gd name="T89" fmla="*/ 2147483647 h 1321"/>
                <a:gd name="T90" fmla="*/ 2147483647 w 1320"/>
                <a:gd name="T91" fmla="*/ 2147483647 h 1321"/>
                <a:gd name="T92" fmla="*/ 2147483647 w 1320"/>
                <a:gd name="T93" fmla="*/ 2147483647 h 1321"/>
                <a:gd name="T94" fmla="*/ 2147483647 w 1320"/>
                <a:gd name="T95" fmla="*/ 2147483647 h 1321"/>
                <a:gd name="T96" fmla="*/ 2147483647 w 1320"/>
                <a:gd name="T97" fmla="*/ 2147483647 h 1321"/>
                <a:gd name="T98" fmla="*/ 2147483647 w 1320"/>
                <a:gd name="T99" fmla="*/ 2147483647 h 1321"/>
                <a:gd name="T100" fmla="*/ 2147483647 w 1320"/>
                <a:gd name="T101" fmla="*/ 2147483647 h 13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20"/>
                <a:gd name="T154" fmla="*/ 0 h 1321"/>
                <a:gd name="T155" fmla="*/ 1320 w 1320"/>
                <a:gd name="T156" fmla="*/ 1321 h 13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20" h="1321">
                  <a:moveTo>
                    <a:pt x="1320" y="660"/>
                  </a:moveTo>
                  <a:lnTo>
                    <a:pt x="1320" y="626"/>
                  </a:lnTo>
                  <a:lnTo>
                    <a:pt x="1318" y="594"/>
                  </a:lnTo>
                  <a:lnTo>
                    <a:pt x="1313" y="559"/>
                  </a:lnTo>
                  <a:lnTo>
                    <a:pt x="1307" y="528"/>
                  </a:lnTo>
                  <a:lnTo>
                    <a:pt x="1300" y="496"/>
                  </a:lnTo>
                  <a:lnTo>
                    <a:pt x="1291" y="465"/>
                  </a:lnTo>
                  <a:lnTo>
                    <a:pt x="1280" y="434"/>
                  </a:lnTo>
                  <a:lnTo>
                    <a:pt x="1269" y="404"/>
                  </a:lnTo>
                  <a:lnTo>
                    <a:pt x="1255" y="375"/>
                  </a:lnTo>
                  <a:lnTo>
                    <a:pt x="1240" y="346"/>
                  </a:lnTo>
                  <a:lnTo>
                    <a:pt x="1226" y="319"/>
                  </a:lnTo>
                  <a:lnTo>
                    <a:pt x="1208" y="291"/>
                  </a:lnTo>
                  <a:lnTo>
                    <a:pt x="1190" y="266"/>
                  </a:lnTo>
                  <a:lnTo>
                    <a:pt x="1170" y="241"/>
                  </a:lnTo>
                  <a:lnTo>
                    <a:pt x="1150" y="217"/>
                  </a:lnTo>
                  <a:lnTo>
                    <a:pt x="1127" y="194"/>
                  </a:lnTo>
                  <a:lnTo>
                    <a:pt x="1105" y="172"/>
                  </a:lnTo>
                  <a:lnTo>
                    <a:pt x="1080" y="150"/>
                  </a:lnTo>
                  <a:lnTo>
                    <a:pt x="1056" y="130"/>
                  </a:lnTo>
                  <a:lnTo>
                    <a:pt x="1029" y="112"/>
                  </a:lnTo>
                  <a:lnTo>
                    <a:pt x="1004" y="96"/>
                  </a:lnTo>
                  <a:lnTo>
                    <a:pt x="975" y="80"/>
                  </a:lnTo>
                  <a:lnTo>
                    <a:pt x="947" y="65"/>
                  </a:lnTo>
                  <a:lnTo>
                    <a:pt x="917" y="53"/>
                  </a:lnTo>
                  <a:lnTo>
                    <a:pt x="888" y="40"/>
                  </a:lnTo>
                  <a:lnTo>
                    <a:pt x="857" y="29"/>
                  </a:lnTo>
                  <a:lnTo>
                    <a:pt x="824" y="20"/>
                  </a:lnTo>
                  <a:lnTo>
                    <a:pt x="794" y="13"/>
                  </a:lnTo>
                  <a:lnTo>
                    <a:pt x="761" y="7"/>
                  </a:lnTo>
                  <a:lnTo>
                    <a:pt x="729" y="4"/>
                  </a:lnTo>
                  <a:lnTo>
                    <a:pt x="694" y="0"/>
                  </a:lnTo>
                  <a:lnTo>
                    <a:pt x="660" y="0"/>
                  </a:lnTo>
                  <a:lnTo>
                    <a:pt x="625" y="0"/>
                  </a:lnTo>
                  <a:lnTo>
                    <a:pt x="593" y="4"/>
                  </a:lnTo>
                  <a:lnTo>
                    <a:pt x="560" y="7"/>
                  </a:lnTo>
                  <a:lnTo>
                    <a:pt x="528" y="13"/>
                  </a:lnTo>
                  <a:lnTo>
                    <a:pt x="495" y="20"/>
                  </a:lnTo>
                  <a:lnTo>
                    <a:pt x="464" y="29"/>
                  </a:lnTo>
                  <a:lnTo>
                    <a:pt x="434" y="40"/>
                  </a:lnTo>
                  <a:lnTo>
                    <a:pt x="403" y="53"/>
                  </a:lnTo>
                  <a:lnTo>
                    <a:pt x="374" y="65"/>
                  </a:lnTo>
                  <a:lnTo>
                    <a:pt x="345" y="80"/>
                  </a:lnTo>
                  <a:lnTo>
                    <a:pt x="318" y="96"/>
                  </a:lnTo>
                  <a:lnTo>
                    <a:pt x="291" y="112"/>
                  </a:lnTo>
                  <a:lnTo>
                    <a:pt x="266" y="130"/>
                  </a:lnTo>
                  <a:lnTo>
                    <a:pt x="240" y="150"/>
                  </a:lnTo>
                  <a:lnTo>
                    <a:pt x="217" y="172"/>
                  </a:lnTo>
                  <a:lnTo>
                    <a:pt x="193" y="194"/>
                  </a:lnTo>
                  <a:lnTo>
                    <a:pt x="171" y="217"/>
                  </a:lnTo>
                  <a:lnTo>
                    <a:pt x="150" y="241"/>
                  </a:lnTo>
                  <a:lnTo>
                    <a:pt x="132" y="266"/>
                  </a:lnTo>
                  <a:lnTo>
                    <a:pt x="112" y="291"/>
                  </a:lnTo>
                  <a:lnTo>
                    <a:pt x="95" y="319"/>
                  </a:lnTo>
                  <a:lnTo>
                    <a:pt x="79" y="346"/>
                  </a:lnTo>
                  <a:lnTo>
                    <a:pt x="65" y="375"/>
                  </a:lnTo>
                  <a:lnTo>
                    <a:pt x="52" y="404"/>
                  </a:lnTo>
                  <a:lnTo>
                    <a:pt x="39" y="434"/>
                  </a:lnTo>
                  <a:lnTo>
                    <a:pt x="29" y="465"/>
                  </a:lnTo>
                  <a:lnTo>
                    <a:pt x="19" y="496"/>
                  </a:lnTo>
                  <a:lnTo>
                    <a:pt x="12" y="528"/>
                  </a:lnTo>
                  <a:lnTo>
                    <a:pt x="7" y="559"/>
                  </a:lnTo>
                  <a:lnTo>
                    <a:pt x="3" y="594"/>
                  </a:lnTo>
                  <a:lnTo>
                    <a:pt x="0" y="626"/>
                  </a:lnTo>
                  <a:lnTo>
                    <a:pt x="0" y="660"/>
                  </a:lnTo>
                  <a:lnTo>
                    <a:pt x="0" y="695"/>
                  </a:lnTo>
                  <a:lnTo>
                    <a:pt x="3" y="727"/>
                  </a:lnTo>
                  <a:lnTo>
                    <a:pt x="7" y="762"/>
                  </a:lnTo>
                  <a:lnTo>
                    <a:pt x="12" y="794"/>
                  </a:lnTo>
                  <a:lnTo>
                    <a:pt x="19" y="825"/>
                  </a:lnTo>
                  <a:lnTo>
                    <a:pt x="29" y="858"/>
                  </a:lnTo>
                  <a:lnTo>
                    <a:pt x="39" y="888"/>
                  </a:lnTo>
                  <a:lnTo>
                    <a:pt x="52" y="917"/>
                  </a:lnTo>
                  <a:lnTo>
                    <a:pt x="65" y="946"/>
                  </a:lnTo>
                  <a:lnTo>
                    <a:pt x="79" y="975"/>
                  </a:lnTo>
                  <a:lnTo>
                    <a:pt x="95" y="1002"/>
                  </a:lnTo>
                  <a:lnTo>
                    <a:pt x="112" y="1029"/>
                  </a:lnTo>
                  <a:lnTo>
                    <a:pt x="132" y="1057"/>
                  </a:lnTo>
                  <a:lnTo>
                    <a:pt x="150" y="1080"/>
                  </a:lnTo>
                  <a:lnTo>
                    <a:pt x="171" y="1105"/>
                  </a:lnTo>
                  <a:lnTo>
                    <a:pt x="193" y="1127"/>
                  </a:lnTo>
                  <a:lnTo>
                    <a:pt x="217" y="1149"/>
                  </a:lnTo>
                  <a:lnTo>
                    <a:pt x="240" y="1171"/>
                  </a:lnTo>
                  <a:lnTo>
                    <a:pt x="266" y="1190"/>
                  </a:lnTo>
                  <a:lnTo>
                    <a:pt x="291" y="1209"/>
                  </a:lnTo>
                  <a:lnTo>
                    <a:pt x="318" y="1225"/>
                  </a:lnTo>
                  <a:lnTo>
                    <a:pt x="345" y="1241"/>
                  </a:lnTo>
                  <a:lnTo>
                    <a:pt x="374" y="1256"/>
                  </a:lnTo>
                  <a:lnTo>
                    <a:pt x="403" y="1270"/>
                  </a:lnTo>
                  <a:lnTo>
                    <a:pt x="434" y="1281"/>
                  </a:lnTo>
                  <a:lnTo>
                    <a:pt x="464" y="1292"/>
                  </a:lnTo>
                  <a:lnTo>
                    <a:pt x="495" y="1301"/>
                  </a:lnTo>
                  <a:lnTo>
                    <a:pt x="528" y="1308"/>
                  </a:lnTo>
                  <a:lnTo>
                    <a:pt x="560" y="1314"/>
                  </a:lnTo>
                  <a:lnTo>
                    <a:pt x="593" y="1317"/>
                  </a:lnTo>
                  <a:lnTo>
                    <a:pt x="625" y="1321"/>
                  </a:lnTo>
                  <a:lnTo>
                    <a:pt x="660" y="1321"/>
                  </a:lnTo>
                  <a:lnTo>
                    <a:pt x="694" y="1321"/>
                  </a:lnTo>
                  <a:lnTo>
                    <a:pt x="729" y="1317"/>
                  </a:lnTo>
                  <a:lnTo>
                    <a:pt x="761" y="1314"/>
                  </a:lnTo>
                  <a:lnTo>
                    <a:pt x="794" y="1308"/>
                  </a:lnTo>
                  <a:lnTo>
                    <a:pt x="824" y="1301"/>
                  </a:lnTo>
                  <a:lnTo>
                    <a:pt x="857" y="1292"/>
                  </a:lnTo>
                  <a:lnTo>
                    <a:pt x="888" y="1281"/>
                  </a:lnTo>
                  <a:lnTo>
                    <a:pt x="917" y="1270"/>
                  </a:lnTo>
                  <a:lnTo>
                    <a:pt x="947" y="1256"/>
                  </a:lnTo>
                  <a:lnTo>
                    <a:pt x="975" y="1241"/>
                  </a:lnTo>
                  <a:lnTo>
                    <a:pt x="1004" y="1225"/>
                  </a:lnTo>
                  <a:lnTo>
                    <a:pt x="1029" y="1209"/>
                  </a:lnTo>
                  <a:lnTo>
                    <a:pt x="1056" y="1190"/>
                  </a:lnTo>
                  <a:lnTo>
                    <a:pt x="1080" y="1171"/>
                  </a:lnTo>
                  <a:lnTo>
                    <a:pt x="1105" y="1149"/>
                  </a:lnTo>
                  <a:lnTo>
                    <a:pt x="1127" y="1127"/>
                  </a:lnTo>
                  <a:lnTo>
                    <a:pt x="1150" y="1105"/>
                  </a:lnTo>
                  <a:lnTo>
                    <a:pt x="1170" y="1080"/>
                  </a:lnTo>
                  <a:lnTo>
                    <a:pt x="1190" y="1057"/>
                  </a:lnTo>
                  <a:lnTo>
                    <a:pt x="1208" y="1029"/>
                  </a:lnTo>
                  <a:lnTo>
                    <a:pt x="1226" y="1002"/>
                  </a:lnTo>
                  <a:lnTo>
                    <a:pt x="1240" y="975"/>
                  </a:lnTo>
                  <a:lnTo>
                    <a:pt x="1255" y="946"/>
                  </a:lnTo>
                  <a:lnTo>
                    <a:pt x="1269" y="917"/>
                  </a:lnTo>
                  <a:lnTo>
                    <a:pt x="1280" y="888"/>
                  </a:lnTo>
                  <a:lnTo>
                    <a:pt x="1291" y="858"/>
                  </a:lnTo>
                  <a:lnTo>
                    <a:pt x="1300" y="825"/>
                  </a:lnTo>
                  <a:lnTo>
                    <a:pt x="1307" y="794"/>
                  </a:lnTo>
                  <a:lnTo>
                    <a:pt x="1313" y="762"/>
                  </a:lnTo>
                  <a:lnTo>
                    <a:pt x="1318" y="727"/>
                  </a:lnTo>
                  <a:lnTo>
                    <a:pt x="1320" y="695"/>
                  </a:lnTo>
                  <a:lnTo>
                    <a:pt x="1320" y="660"/>
                  </a:lnTo>
                  <a:lnTo>
                    <a:pt x="1311" y="660"/>
                  </a:lnTo>
                  <a:lnTo>
                    <a:pt x="1311" y="628"/>
                  </a:lnTo>
                  <a:lnTo>
                    <a:pt x="1307" y="594"/>
                  </a:lnTo>
                  <a:lnTo>
                    <a:pt x="1304" y="561"/>
                  </a:lnTo>
                  <a:lnTo>
                    <a:pt x="1298" y="530"/>
                  </a:lnTo>
                  <a:lnTo>
                    <a:pt x="1291" y="498"/>
                  </a:lnTo>
                  <a:lnTo>
                    <a:pt x="1282" y="467"/>
                  </a:lnTo>
                  <a:lnTo>
                    <a:pt x="1271" y="436"/>
                  </a:lnTo>
                  <a:lnTo>
                    <a:pt x="1260" y="407"/>
                  </a:lnTo>
                  <a:lnTo>
                    <a:pt x="1248" y="378"/>
                  </a:lnTo>
                  <a:lnTo>
                    <a:pt x="1233" y="349"/>
                  </a:lnTo>
                  <a:lnTo>
                    <a:pt x="1217" y="322"/>
                  </a:lnTo>
                  <a:lnTo>
                    <a:pt x="1201" y="297"/>
                  </a:lnTo>
                  <a:lnTo>
                    <a:pt x="1183" y="272"/>
                  </a:lnTo>
                  <a:lnTo>
                    <a:pt x="1163" y="246"/>
                  </a:lnTo>
                  <a:lnTo>
                    <a:pt x="1143" y="223"/>
                  </a:lnTo>
                  <a:lnTo>
                    <a:pt x="1121" y="201"/>
                  </a:lnTo>
                  <a:lnTo>
                    <a:pt x="1098" y="179"/>
                  </a:lnTo>
                  <a:lnTo>
                    <a:pt x="1074" y="158"/>
                  </a:lnTo>
                  <a:lnTo>
                    <a:pt x="1051" y="139"/>
                  </a:lnTo>
                  <a:lnTo>
                    <a:pt x="1023" y="121"/>
                  </a:lnTo>
                  <a:lnTo>
                    <a:pt x="998" y="103"/>
                  </a:lnTo>
                  <a:lnTo>
                    <a:pt x="971" y="89"/>
                  </a:lnTo>
                  <a:lnTo>
                    <a:pt x="942" y="74"/>
                  </a:lnTo>
                  <a:lnTo>
                    <a:pt x="913" y="60"/>
                  </a:lnTo>
                  <a:lnTo>
                    <a:pt x="884" y="49"/>
                  </a:lnTo>
                  <a:lnTo>
                    <a:pt x="853" y="38"/>
                  </a:lnTo>
                  <a:lnTo>
                    <a:pt x="823" y="29"/>
                  </a:lnTo>
                  <a:lnTo>
                    <a:pt x="792" y="22"/>
                  </a:lnTo>
                  <a:lnTo>
                    <a:pt x="759" y="16"/>
                  </a:lnTo>
                  <a:lnTo>
                    <a:pt x="727" y="13"/>
                  </a:lnTo>
                  <a:lnTo>
                    <a:pt x="694" y="11"/>
                  </a:lnTo>
                  <a:lnTo>
                    <a:pt x="660" y="9"/>
                  </a:lnTo>
                  <a:lnTo>
                    <a:pt x="627" y="11"/>
                  </a:lnTo>
                  <a:lnTo>
                    <a:pt x="593" y="13"/>
                  </a:lnTo>
                  <a:lnTo>
                    <a:pt x="560" y="16"/>
                  </a:lnTo>
                  <a:lnTo>
                    <a:pt x="530" y="22"/>
                  </a:lnTo>
                  <a:lnTo>
                    <a:pt x="497" y="29"/>
                  </a:lnTo>
                  <a:lnTo>
                    <a:pt x="466" y="38"/>
                  </a:lnTo>
                  <a:lnTo>
                    <a:pt x="436" y="49"/>
                  </a:lnTo>
                  <a:lnTo>
                    <a:pt x="407" y="60"/>
                  </a:lnTo>
                  <a:lnTo>
                    <a:pt x="378" y="74"/>
                  </a:lnTo>
                  <a:lnTo>
                    <a:pt x="351" y="89"/>
                  </a:lnTo>
                  <a:lnTo>
                    <a:pt x="323" y="103"/>
                  </a:lnTo>
                  <a:lnTo>
                    <a:pt x="296" y="121"/>
                  </a:lnTo>
                  <a:lnTo>
                    <a:pt x="271" y="139"/>
                  </a:lnTo>
                  <a:lnTo>
                    <a:pt x="246" y="158"/>
                  </a:lnTo>
                  <a:lnTo>
                    <a:pt x="222" y="179"/>
                  </a:lnTo>
                  <a:lnTo>
                    <a:pt x="200" y="201"/>
                  </a:lnTo>
                  <a:lnTo>
                    <a:pt x="179" y="223"/>
                  </a:lnTo>
                  <a:lnTo>
                    <a:pt x="157" y="246"/>
                  </a:lnTo>
                  <a:lnTo>
                    <a:pt x="139" y="272"/>
                  </a:lnTo>
                  <a:lnTo>
                    <a:pt x="121" y="297"/>
                  </a:lnTo>
                  <a:lnTo>
                    <a:pt x="103" y="322"/>
                  </a:lnTo>
                  <a:lnTo>
                    <a:pt x="88" y="349"/>
                  </a:lnTo>
                  <a:lnTo>
                    <a:pt x="74" y="378"/>
                  </a:lnTo>
                  <a:lnTo>
                    <a:pt x="59" y="407"/>
                  </a:lnTo>
                  <a:lnTo>
                    <a:pt x="48" y="436"/>
                  </a:lnTo>
                  <a:lnTo>
                    <a:pt x="38" y="467"/>
                  </a:lnTo>
                  <a:lnTo>
                    <a:pt x="29" y="498"/>
                  </a:lnTo>
                  <a:lnTo>
                    <a:pt x="21" y="530"/>
                  </a:lnTo>
                  <a:lnTo>
                    <a:pt x="16" y="561"/>
                  </a:lnTo>
                  <a:lnTo>
                    <a:pt x="12" y="594"/>
                  </a:lnTo>
                  <a:lnTo>
                    <a:pt x="10" y="628"/>
                  </a:lnTo>
                  <a:lnTo>
                    <a:pt x="9" y="660"/>
                  </a:lnTo>
                  <a:lnTo>
                    <a:pt x="10" y="695"/>
                  </a:lnTo>
                  <a:lnTo>
                    <a:pt x="12" y="727"/>
                  </a:lnTo>
                  <a:lnTo>
                    <a:pt x="16" y="760"/>
                  </a:lnTo>
                  <a:lnTo>
                    <a:pt x="21" y="793"/>
                  </a:lnTo>
                  <a:lnTo>
                    <a:pt x="29" y="823"/>
                  </a:lnTo>
                  <a:lnTo>
                    <a:pt x="38" y="854"/>
                  </a:lnTo>
                  <a:lnTo>
                    <a:pt x="48" y="885"/>
                  </a:lnTo>
                  <a:lnTo>
                    <a:pt x="59" y="914"/>
                  </a:lnTo>
                  <a:lnTo>
                    <a:pt x="74" y="943"/>
                  </a:lnTo>
                  <a:lnTo>
                    <a:pt x="88" y="972"/>
                  </a:lnTo>
                  <a:lnTo>
                    <a:pt x="103" y="999"/>
                  </a:lnTo>
                  <a:lnTo>
                    <a:pt x="121" y="1024"/>
                  </a:lnTo>
                  <a:lnTo>
                    <a:pt x="139" y="1051"/>
                  </a:lnTo>
                  <a:lnTo>
                    <a:pt x="157" y="1075"/>
                  </a:lnTo>
                  <a:lnTo>
                    <a:pt x="179" y="1098"/>
                  </a:lnTo>
                  <a:lnTo>
                    <a:pt x="200" y="1122"/>
                  </a:lnTo>
                  <a:lnTo>
                    <a:pt x="222" y="1143"/>
                  </a:lnTo>
                  <a:lnTo>
                    <a:pt x="246" y="1163"/>
                  </a:lnTo>
                  <a:lnTo>
                    <a:pt x="271" y="1183"/>
                  </a:lnTo>
                  <a:lnTo>
                    <a:pt x="296" y="1201"/>
                  </a:lnTo>
                  <a:lnTo>
                    <a:pt x="323" y="1218"/>
                  </a:lnTo>
                  <a:lnTo>
                    <a:pt x="351" y="1234"/>
                  </a:lnTo>
                  <a:lnTo>
                    <a:pt x="378" y="1248"/>
                  </a:lnTo>
                  <a:lnTo>
                    <a:pt x="407" y="1261"/>
                  </a:lnTo>
                  <a:lnTo>
                    <a:pt x="436" y="1272"/>
                  </a:lnTo>
                  <a:lnTo>
                    <a:pt x="466" y="1283"/>
                  </a:lnTo>
                  <a:lnTo>
                    <a:pt x="497" y="1292"/>
                  </a:lnTo>
                  <a:lnTo>
                    <a:pt x="530" y="1299"/>
                  </a:lnTo>
                  <a:lnTo>
                    <a:pt x="560" y="1304"/>
                  </a:lnTo>
                  <a:lnTo>
                    <a:pt x="593" y="1308"/>
                  </a:lnTo>
                  <a:lnTo>
                    <a:pt x="627" y="1312"/>
                  </a:lnTo>
                  <a:lnTo>
                    <a:pt x="660" y="1312"/>
                  </a:lnTo>
                  <a:lnTo>
                    <a:pt x="694" y="1312"/>
                  </a:lnTo>
                  <a:lnTo>
                    <a:pt x="727" y="1308"/>
                  </a:lnTo>
                  <a:lnTo>
                    <a:pt x="759" y="1304"/>
                  </a:lnTo>
                  <a:lnTo>
                    <a:pt x="792" y="1299"/>
                  </a:lnTo>
                  <a:lnTo>
                    <a:pt x="823" y="1292"/>
                  </a:lnTo>
                  <a:lnTo>
                    <a:pt x="853" y="1283"/>
                  </a:lnTo>
                  <a:lnTo>
                    <a:pt x="884" y="1272"/>
                  </a:lnTo>
                  <a:lnTo>
                    <a:pt x="913" y="1261"/>
                  </a:lnTo>
                  <a:lnTo>
                    <a:pt x="942" y="1248"/>
                  </a:lnTo>
                  <a:lnTo>
                    <a:pt x="971" y="1234"/>
                  </a:lnTo>
                  <a:lnTo>
                    <a:pt x="998" y="1218"/>
                  </a:lnTo>
                  <a:lnTo>
                    <a:pt x="1023" y="1201"/>
                  </a:lnTo>
                  <a:lnTo>
                    <a:pt x="1051" y="1183"/>
                  </a:lnTo>
                  <a:lnTo>
                    <a:pt x="1074" y="1163"/>
                  </a:lnTo>
                  <a:lnTo>
                    <a:pt x="1098" y="1143"/>
                  </a:lnTo>
                  <a:lnTo>
                    <a:pt x="1121" y="1122"/>
                  </a:lnTo>
                  <a:lnTo>
                    <a:pt x="1143" y="1098"/>
                  </a:lnTo>
                  <a:lnTo>
                    <a:pt x="1163" y="1075"/>
                  </a:lnTo>
                  <a:lnTo>
                    <a:pt x="1183" y="1051"/>
                  </a:lnTo>
                  <a:lnTo>
                    <a:pt x="1201" y="1024"/>
                  </a:lnTo>
                  <a:lnTo>
                    <a:pt x="1217" y="999"/>
                  </a:lnTo>
                  <a:lnTo>
                    <a:pt x="1233" y="972"/>
                  </a:lnTo>
                  <a:lnTo>
                    <a:pt x="1248" y="943"/>
                  </a:lnTo>
                  <a:lnTo>
                    <a:pt x="1260" y="914"/>
                  </a:lnTo>
                  <a:lnTo>
                    <a:pt x="1271" y="885"/>
                  </a:lnTo>
                  <a:lnTo>
                    <a:pt x="1282" y="854"/>
                  </a:lnTo>
                  <a:lnTo>
                    <a:pt x="1291" y="823"/>
                  </a:lnTo>
                  <a:lnTo>
                    <a:pt x="1298" y="793"/>
                  </a:lnTo>
                  <a:lnTo>
                    <a:pt x="1304" y="760"/>
                  </a:lnTo>
                  <a:lnTo>
                    <a:pt x="1307" y="727"/>
                  </a:lnTo>
                  <a:lnTo>
                    <a:pt x="1311" y="695"/>
                  </a:lnTo>
                  <a:lnTo>
                    <a:pt x="1311" y="660"/>
                  </a:lnTo>
                  <a:lnTo>
                    <a:pt x="1320" y="660"/>
                  </a:lnTo>
                  <a:close/>
                </a:path>
              </a:pathLst>
            </a:custGeom>
            <a:solidFill>
              <a:srgbClr val="72C6FF"/>
            </a:solidFill>
            <a:ln w="9525">
              <a:noFill/>
              <a:round/>
              <a:headEnd/>
              <a:tailEnd/>
            </a:ln>
          </p:spPr>
          <p:txBody>
            <a:bodyPr/>
            <a:lstStyle/>
            <a:p>
              <a:endParaRPr lang="en-US"/>
            </a:p>
          </p:txBody>
        </p:sp>
        <p:sp>
          <p:nvSpPr>
            <p:cNvPr id="55344" name="Freeform 49"/>
            <p:cNvSpPr>
              <a:spLocks/>
            </p:cNvSpPr>
            <p:nvPr/>
          </p:nvSpPr>
          <p:spPr bwMode="auto">
            <a:xfrm>
              <a:off x="3107269" y="2084400"/>
              <a:ext cx="1849967" cy="2084388"/>
            </a:xfrm>
            <a:custGeom>
              <a:avLst/>
              <a:gdLst>
                <a:gd name="T0" fmla="*/ 2147483647 w 1311"/>
                <a:gd name="T1" fmla="*/ 2147483647 h 1313"/>
                <a:gd name="T2" fmla="*/ 2147483647 w 1311"/>
                <a:gd name="T3" fmla="*/ 2147483647 h 1313"/>
                <a:gd name="T4" fmla="*/ 2147483647 w 1311"/>
                <a:gd name="T5" fmla="*/ 2147483647 h 1313"/>
                <a:gd name="T6" fmla="*/ 2147483647 w 1311"/>
                <a:gd name="T7" fmla="*/ 2147483647 h 1313"/>
                <a:gd name="T8" fmla="*/ 2147483647 w 1311"/>
                <a:gd name="T9" fmla="*/ 2147483647 h 1313"/>
                <a:gd name="T10" fmla="*/ 2147483647 w 1311"/>
                <a:gd name="T11" fmla="*/ 2147483647 h 1313"/>
                <a:gd name="T12" fmla="*/ 2147483647 w 1311"/>
                <a:gd name="T13" fmla="*/ 2147483647 h 1313"/>
                <a:gd name="T14" fmla="*/ 2147483647 w 1311"/>
                <a:gd name="T15" fmla="*/ 2147483647 h 1313"/>
                <a:gd name="T16" fmla="*/ 2147483647 w 1311"/>
                <a:gd name="T17" fmla="*/ 2147483647 h 1313"/>
                <a:gd name="T18" fmla="*/ 2147483647 w 1311"/>
                <a:gd name="T19" fmla="*/ 2147483647 h 1313"/>
                <a:gd name="T20" fmla="*/ 2147483647 w 1311"/>
                <a:gd name="T21" fmla="*/ 2147483647 h 1313"/>
                <a:gd name="T22" fmla="*/ 2147483647 w 1311"/>
                <a:gd name="T23" fmla="*/ 2147483647 h 1313"/>
                <a:gd name="T24" fmla="*/ 0 w 1311"/>
                <a:gd name="T25" fmla="*/ 2147483647 h 1313"/>
                <a:gd name="T26" fmla="*/ 2147483647 w 1311"/>
                <a:gd name="T27" fmla="*/ 2147483647 h 1313"/>
                <a:gd name="T28" fmla="*/ 2147483647 w 1311"/>
                <a:gd name="T29" fmla="*/ 2147483647 h 1313"/>
                <a:gd name="T30" fmla="*/ 2147483647 w 1311"/>
                <a:gd name="T31" fmla="*/ 2147483647 h 1313"/>
                <a:gd name="T32" fmla="*/ 2147483647 w 1311"/>
                <a:gd name="T33" fmla="*/ 2147483647 h 1313"/>
                <a:gd name="T34" fmla="*/ 2147483647 w 1311"/>
                <a:gd name="T35" fmla="*/ 2147483647 h 1313"/>
                <a:gd name="T36" fmla="*/ 2147483647 w 1311"/>
                <a:gd name="T37" fmla="*/ 2147483647 h 1313"/>
                <a:gd name="T38" fmla="*/ 2147483647 w 1311"/>
                <a:gd name="T39" fmla="*/ 2147483647 h 1313"/>
                <a:gd name="T40" fmla="*/ 2147483647 w 1311"/>
                <a:gd name="T41" fmla="*/ 2147483647 h 1313"/>
                <a:gd name="T42" fmla="*/ 2147483647 w 1311"/>
                <a:gd name="T43" fmla="*/ 2147483647 h 1313"/>
                <a:gd name="T44" fmla="*/ 2147483647 w 1311"/>
                <a:gd name="T45" fmla="*/ 2147483647 h 1313"/>
                <a:gd name="T46" fmla="*/ 2147483647 w 1311"/>
                <a:gd name="T47" fmla="*/ 2147483647 h 1313"/>
                <a:gd name="T48" fmla="*/ 2147483647 w 1311"/>
                <a:gd name="T49" fmla="*/ 2147483647 h 1313"/>
                <a:gd name="T50" fmla="*/ 2147483647 w 1311"/>
                <a:gd name="T51" fmla="*/ 2147483647 h 1313"/>
                <a:gd name="T52" fmla="*/ 2147483647 w 1311"/>
                <a:gd name="T53" fmla="*/ 2147483647 h 1313"/>
                <a:gd name="T54" fmla="*/ 2147483647 w 1311"/>
                <a:gd name="T55" fmla="*/ 2147483647 h 1313"/>
                <a:gd name="T56" fmla="*/ 2147483647 w 1311"/>
                <a:gd name="T57" fmla="*/ 2147483647 h 1313"/>
                <a:gd name="T58" fmla="*/ 2147483647 w 1311"/>
                <a:gd name="T59" fmla="*/ 2147483647 h 1313"/>
                <a:gd name="T60" fmla="*/ 2147483647 w 1311"/>
                <a:gd name="T61" fmla="*/ 2147483647 h 1313"/>
                <a:gd name="T62" fmla="*/ 2147483647 w 1311"/>
                <a:gd name="T63" fmla="*/ 2147483647 h 1313"/>
                <a:gd name="T64" fmla="*/ 2147483647 w 1311"/>
                <a:gd name="T65" fmla="*/ 2147483647 h 1313"/>
                <a:gd name="T66" fmla="*/ 2147483647 w 1311"/>
                <a:gd name="T67" fmla="*/ 2147483647 h 1313"/>
                <a:gd name="T68" fmla="*/ 2147483647 w 1311"/>
                <a:gd name="T69" fmla="*/ 2147483647 h 1313"/>
                <a:gd name="T70" fmla="*/ 2147483647 w 1311"/>
                <a:gd name="T71" fmla="*/ 2147483647 h 1313"/>
                <a:gd name="T72" fmla="*/ 2147483647 w 1311"/>
                <a:gd name="T73" fmla="*/ 2147483647 h 1313"/>
                <a:gd name="T74" fmla="*/ 2147483647 w 1311"/>
                <a:gd name="T75" fmla="*/ 2147483647 h 1313"/>
                <a:gd name="T76" fmla="*/ 2147483647 w 1311"/>
                <a:gd name="T77" fmla="*/ 2147483647 h 1313"/>
                <a:gd name="T78" fmla="*/ 2147483647 w 1311"/>
                <a:gd name="T79" fmla="*/ 2147483647 h 1313"/>
                <a:gd name="T80" fmla="*/ 2147483647 w 1311"/>
                <a:gd name="T81" fmla="*/ 2147483647 h 1313"/>
                <a:gd name="T82" fmla="*/ 2147483647 w 1311"/>
                <a:gd name="T83" fmla="*/ 2147483647 h 1313"/>
                <a:gd name="T84" fmla="*/ 2147483647 w 1311"/>
                <a:gd name="T85" fmla="*/ 2147483647 h 1313"/>
                <a:gd name="T86" fmla="*/ 2147483647 w 1311"/>
                <a:gd name="T87" fmla="*/ 2147483647 h 1313"/>
                <a:gd name="T88" fmla="*/ 2147483647 w 1311"/>
                <a:gd name="T89" fmla="*/ 2147483647 h 1313"/>
                <a:gd name="T90" fmla="*/ 2147483647 w 1311"/>
                <a:gd name="T91" fmla="*/ 2147483647 h 1313"/>
                <a:gd name="T92" fmla="*/ 2147483647 w 1311"/>
                <a:gd name="T93" fmla="*/ 2147483647 h 1313"/>
                <a:gd name="T94" fmla="*/ 2147483647 w 1311"/>
                <a:gd name="T95" fmla="*/ 2147483647 h 1313"/>
                <a:gd name="T96" fmla="*/ 2147483647 w 1311"/>
                <a:gd name="T97" fmla="*/ 2147483647 h 1313"/>
                <a:gd name="T98" fmla="*/ 2147483647 w 1311"/>
                <a:gd name="T99" fmla="*/ 2147483647 h 1313"/>
                <a:gd name="T100" fmla="*/ 2147483647 w 1311"/>
                <a:gd name="T101" fmla="*/ 2147483647 h 131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11"/>
                <a:gd name="T154" fmla="*/ 0 h 1313"/>
                <a:gd name="T155" fmla="*/ 1311 w 1311"/>
                <a:gd name="T156" fmla="*/ 1313 h 131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11" h="1313">
                  <a:moveTo>
                    <a:pt x="1311" y="656"/>
                  </a:moveTo>
                  <a:lnTo>
                    <a:pt x="1310" y="622"/>
                  </a:lnTo>
                  <a:lnTo>
                    <a:pt x="1308" y="590"/>
                  </a:lnTo>
                  <a:lnTo>
                    <a:pt x="1304" y="557"/>
                  </a:lnTo>
                  <a:lnTo>
                    <a:pt x="1297" y="524"/>
                  </a:lnTo>
                  <a:lnTo>
                    <a:pt x="1290" y="492"/>
                  </a:lnTo>
                  <a:lnTo>
                    <a:pt x="1283" y="461"/>
                  </a:lnTo>
                  <a:lnTo>
                    <a:pt x="1272" y="430"/>
                  </a:lnTo>
                  <a:lnTo>
                    <a:pt x="1259" y="401"/>
                  </a:lnTo>
                  <a:lnTo>
                    <a:pt x="1246" y="372"/>
                  </a:lnTo>
                  <a:lnTo>
                    <a:pt x="1232" y="344"/>
                  </a:lnTo>
                  <a:lnTo>
                    <a:pt x="1216" y="316"/>
                  </a:lnTo>
                  <a:lnTo>
                    <a:pt x="1199" y="289"/>
                  </a:lnTo>
                  <a:lnTo>
                    <a:pt x="1181" y="264"/>
                  </a:lnTo>
                  <a:lnTo>
                    <a:pt x="1161" y="239"/>
                  </a:lnTo>
                  <a:lnTo>
                    <a:pt x="1141" y="215"/>
                  </a:lnTo>
                  <a:lnTo>
                    <a:pt x="1120" y="193"/>
                  </a:lnTo>
                  <a:lnTo>
                    <a:pt x="1096" y="172"/>
                  </a:lnTo>
                  <a:lnTo>
                    <a:pt x="1073" y="150"/>
                  </a:lnTo>
                  <a:lnTo>
                    <a:pt x="1047" y="132"/>
                  </a:lnTo>
                  <a:lnTo>
                    <a:pt x="1022" y="112"/>
                  </a:lnTo>
                  <a:lnTo>
                    <a:pt x="995" y="96"/>
                  </a:lnTo>
                  <a:lnTo>
                    <a:pt x="968" y="79"/>
                  </a:lnTo>
                  <a:lnTo>
                    <a:pt x="939" y="65"/>
                  </a:lnTo>
                  <a:lnTo>
                    <a:pt x="910" y="52"/>
                  </a:lnTo>
                  <a:lnTo>
                    <a:pt x="881" y="40"/>
                  </a:lnTo>
                  <a:lnTo>
                    <a:pt x="850" y="31"/>
                  </a:lnTo>
                  <a:lnTo>
                    <a:pt x="819" y="21"/>
                  </a:lnTo>
                  <a:lnTo>
                    <a:pt x="787" y="14"/>
                  </a:lnTo>
                  <a:lnTo>
                    <a:pt x="754" y="9"/>
                  </a:lnTo>
                  <a:lnTo>
                    <a:pt x="722" y="3"/>
                  </a:lnTo>
                  <a:lnTo>
                    <a:pt x="689" y="2"/>
                  </a:lnTo>
                  <a:lnTo>
                    <a:pt x="655" y="0"/>
                  </a:lnTo>
                  <a:lnTo>
                    <a:pt x="622" y="2"/>
                  </a:lnTo>
                  <a:lnTo>
                    <a:pt x="588" y="3"/>
                  </a:lnTo>
                  <a:lnTo>
                    <a:pt x="555" y="9"/>
                  </a:lnTo>
                  <a:lnTo>
                    <a:pt x="523" y="14"/>
                  </a:lnTo>
                  <a:lnTo>
                    <a:pt x="492" y="21"/>
                  </a:lnTo>
                  <a:lnTo>
                    <a:pt x="459" y="31"/>
                  </a:lnTo>
                  <a:lnTo>
                    <a:pt x="431" y="40"/>
                  </a:lnTo>
                  <a:lnTo>
                    <a:pt x="400" y="52"/>
                  </a:lnTo>
                  <a:lnTo>
                    <a:pt x="371" y="65"/>
                  </a:lnTo>
                  <a:lnTo>
                    <a:pt x="342" y="79"/>
                  </a:lnTo>
                  <a:lnTo>
                    <a:pt x="315" y="96"/>
                  </a:lnTo>
                  <a:lnTo>
                    <a:pt x="288" y="112"/>
                  </a:lnTo>
                  <a:lnTo>
                    <a:pt x="262" y="132"/>
                  </a:lnTo>
                  <a:lnTo>
                    <a:pt x="239" y="150"/>
                  </a:lnTo>
                  <a:lnTo>
                    <a:pt x="213" y="172"/>
                  </a:lnTo>
                  <a:lnTo>
                    <a:pt x="192" y="193"/>
                  </a:lnTo>
                  <a:lnTo>
                    <a:pt x="170" y="215"/>
                  </a:lnTo>
                  <a:lnTo>
                    <a:pt x="148" y="239"/>
                  </a:lnTo>
                  <a:lnTo>
                    <a:pt x="130" y="264"/>
                  </a:lnTo>
                  <a:lnTo>
                    <a:pt x="112" y="289"/>
                  </a:lnTo>
                  <a:lnTo>
                    <a:pt x="94" y="316"/>
                  </a:lnTo>
                  <a:lnTo>
                    <a:pt x="78" y="344"/>
                  </a:lnTo>
                  <a:lnTo>
                    <a:pt x="63" y="372"/>
                  </a:lnTo>
                  <a:lnTo>
                    <a:pt x="51" y="401"/>
                  </a:lnTo>
                  <a:lnTo>
                    <a:pt x="40" y="430"/>
                  </a:lnTo>
                  <a:lnTo>
                    <a:pt x="29" y="461"/>
                  </a:lnTo>
                  <a:lnTo>
                    <a:pt x="20" y="492"/>
                  </a:lnTo>
                  <a:lnTo>
                    <a:pt x="13" y="524"/>
                  </a:lnTo>
                  <a:lnTo>
                    <a:pt x="7" y="557"/>
                  </a:lnTo>
                  <a:lnTo>
                    <a:pt x="2" y="590"/>
                  </a:lnTo>
                  <a:lnTo>
                    <a:pt x="0" y="622"/>
                  </a:lnTo>
                  <a:lnTo>
                    <a:pt x="0" y="656"/>
                  </a:lnTo>
                  <a:lnTo>
                    <a:pt x="0" y="691"/>
                  </a:lnTo>
                  <a:lnTo>
                    <a:pt x="2" y="723"/>
                  </a:lnTo>
                  <a:lnTo>
                    <a:pt x="7" y="756"/>
                  </a:lnTo>
                  <a:lnTo>
                    <a:pt x="13" y="789"/>
                  </a:lnTo>
                  <a:lnTo>
                    <a:pt x="20" y="821"/>
                  </a:lnTo>
                  <a:lnTo>
                    <a:pt x="29" y="852"/>
                  </a:lnTo>
                  <a:lnTo>
                    <a:pt x="40" y="883"/>
                  </a:lnTo>
                  <a:lnTo>
                    <a:pt x="51" y="912"/>
                  </a:lnTo>
                  <a:lnTo>
                    <a:pt x="63" y="940"/>
                  </a:lnTo>
                  <a:lnTo>
                    <a:pt x="78" y="969"/>
                  </a:lnTo>
                  <a:lnTo>
                    <a:pt x="94" y="997"/>
                  </a:lnTo>
                  <a:lnTo>
                    <a:pt x="112" y="1024"/>
                  </a:lnTo>
                  <a:lnTo>
                    <a:pt x="130" y="1049"/>
                  </a:lnTo>
                  <a:lnTo>
                    <a:pt x="148" y="1074"/>
                  </a:lnTo>
                  <a:lnTo>
                    <a:pt x="170" y="1098"/>
                  </a:lnTo>
                  <a:lnTo>
                    <a:pt x="192" y="1120"/>
                  </a:lnTo>
                  <a:lnTo>
                    <a:pt x="213" y="1141"/>
                  </a:lnTo>
                  <a:lnTo>
                    <a:pt x="239" y="1163"/>
                  </a:lnTo>
                  <a:lnTo>
                    <a:pt x="262" y="1183"/>
                  </a:lnTo>
                  <a:lnTo>
                    <a:pt x="288" y="1201"/>
                  </a:lnTo>
                  <a:lnTo>
                    <a:pt x="315" y="1217"/>
                  </a:lnTo>
                  <a:lnTo>
                    <a:pt x="342" y="1234"/>
                  </a:lnTo>
                  <a:lnTo>
                    <a:pt x="371" y="1248"/>
                  </a:lnTo>
                  <a:lnTo>
                    <a:pt x="400" y="1261"/>
                  </a:lnTo>
                  <a:lnTo>
                    <a:pt x="431" y="1273"/>
                  </a:lnTo>
                  <a:lnTo>
                    <a:pt x="459" y="1282"/>
                  </a:lnTo>
                  <a:lnTo>
                    <a:pt x="492" y="1291"/>
                  </a:lnTo>
                  <a:lnTo>
                    <a:pt x="523" y="1299"/>
                  </a:lnTo>
                  <a:lnTo>
                    <a:pt x="555" y="1306"/>
                  </a:lnTo>
                  <a:lnTo>
                    <a:pt x="588" y="1310"/>
                  </a:lnTo>
                  <a:lnTo>
                    <a:pt x="622" y="1311"/>
                  </a:lnTo>
                  <a:lnTo>
                    <a:pt x="655" y="1313"/>
                  </a:lnTo>
                  <a:lnTo>
                    <a:pt x="689" y="1311"/>
                  </a:lnTo>
                  <a:lnTo>
                    <a:pt x="722" y="1310"/>
                  </a:lnTo>
                  <a:lnTo>
                    <a:pt x="754" y="1306"/>
                  </a:lnTo>
                  <a:lnTo>
                    <a:pt x="787" y="1299"/>
                  </a:lnTo>
                  <a:lnTo>
                    <a:pt x="819" y="1291"/>
                  </a:lnTo>
                  <a:lnTo>
                    <a:pt x="850" y="1282"/>
                  </a:lnTo>
                  <a:lnTo>
                    <a:pt x="881" y="1273"/>
                  </a:lnTo>
                  <a:lnTo>
                    <a:pt x="910" y="1261"/>
                  </a:lnTo>
                  <a:lnTo>
                    <a:pt x="939" y="1248"/>
                  </a:lnTo>
                  <a:lnTo>
                    <a:pt x="968" y="1234"/>
                  </a:lnTo>
                  <a:lnTo>
                    <a:pt x="995" y="1217"/>
                  </a:lnTo>
                  <a:lnTo>
                    <a:pt x="1022" y="1201"/>
                  </a:lnTo>
                  <a:lnTo>
                    <a:pt x="1047" y="1183"/>
                  </a:lnTo>
                  <a:lnTo>
                    <a:pt x="1073" y="1163"/>
                  </a:lnTo>
                  <a:lnTo>
                    <a:pt x="1096" y="1141"/>
                  </a:lnTo>
                  <a:lnTo>
                    <a:pt x="1120" y="1120"/>
                  </a:lnTo>
                  <a:lnTo>
                    <a:pt x="1141" y="1098"/>
                  </a:lnTo>
                  <a:lnTo>
                    <a:pt x="1161" y="1074"/>
                  </a:lnTo>
                  <a:lnTo>
                    <a:pt x="1181" y="1049"/>
                  </a:lnTo>
                  <a:lnTo>
                    <a:pt x="1199" y="1024"/>
                  </a:lnTo>
                  <a:lnTo>
                    <a:pt x="1216" y="997"/>
                  </a:lnTo>
                  <a:lnTo>
                    <a:pt x="1232" y="969"/>
                  </a:lnTo>
                  <a:lnTo>
                    <a:pt x="1246" y="940"/>
                  </a:lnTo>
                  <a:lnTo>
                    <a:pt x="1259" y="912"/>
                  </a:lnTo>
                  <a:lnTo>
                    <a:pt x="1272" y="883"/>
                  </a:lnTo>
                  <a:lnTo>
                    <a:pt x="1283" y="852"/>
                  </a:lnTo>
                  <a:lnTo>
                    <a:pt x="1290" y="821"/>
                  </a:lnTo>
                  <a:lnTo>
                    <a:pt x="1297" y="789"/>
                  </a:lnTo>
                  <a:lnTo>
                    <a:pt x="1304" y="756"/>
                  </a:lnTo>
                  <a:lnTo>
                    <a:pt x="1308" y="723"/>
                  </a:lnTo>
                  <a:lnTo>
                    <a:pt x="1310" y="691"/>
                  </a:lnTo>
                  <a:lnTo>
                    <a:pt x="1311" y="656"/>
                  </a:lnTo>
                  <a:lnTo>
                    <a:pt x="1302" y="656"/>
                  </a:lnTo>
                  <a:lnTo>
                    <a:pt x="1301" y="624"/>
                  </a:lnTo>
                  <a:lnTo>
                    <a:pt x="1299" y="591"/>
                  </a:lnTo>
                  <a:lnTo>
                    <a:pt x="1295" y="559"/>
                  </a:lnTo>
                  <a:lnTo>
                    <a:pt x="1288" y="526"/>
                  </a:lnTo>
                  <a:lnTo>
                    <a:pt x="1281" y="495"/>
                  </a:lnTo>
                  <a:lnTo>
                    <a:pt x="1273" y="465"/>
                  </a:lnTo>
                  <a:lnTo>
                    <a:pt x="1263" y="434"/>
                  </a:lnTo>
                  <a:lnTo>
                    <a:pt x="1252" y="405"/>
                  </a:lnTo>
                  <a:lnTo>
                    <a:pt x="1237" y="376"/>
                  </a:lnTo>
                  <a:lnTo>
                    <a:pt x="1225" y="349"/>
                  </a:lnTo>
                  <a:lnTo>
                    <a:pt x="1208" y="322"/>
                  </a:lnTo>
                  <a:lnTo>
                    <a:pt x="1192" y="295"/>
                  </a:lnTo>
                  <a:lnTo>
                    <a:pt x="1174" y="269"/>
                  </a:lnTo>
                  <a:lnTo>
                    <a:pt x="1154" y="246"/>
                  </a:lnTo>
                  <a:lnTo>
                    <a:pt x="1134" y="222"/>
                  </a:lnTo>
                  <a:lnTo>
                    <a:pt x="1112" y="199"/>
                  </a:lnTo>
                  <a:lnTo>
                    <a:pt x="1091" y="177"/>
                  </a:lnTo>
                  <a:lnTo>
                    <a:pt x="1067" y="157"/>
                  </a:lnTo>
                  <a:lnTo>
                    <a:pt x="1042" y="139"/>
                  </a:lnTo>
                  <a:lnTo>
                    <a:pt x="1017" y="121"/>
                  </a:lnTo>
                  <a:lnTo>
                    <a:pt x="991" y="103"/>
                  </a:lnTo>
                  <a:lnTo>
                    <a:pt x="964" y="88"/>
                  </a:lnTo>
                  <a:lnTo>
                    <a:pt x="935" y="74"/>
                  </a:lnTo>
                  <a:lnTo>
                    <a:pt x="906" y="61"/>
                  </a:lnTo>
                  <a:lnTo>
                    <a:pt x="877" y="49"/>
                  </a:lnTo>
                  <a:lnTo>
                    <a:pt x="847" y="40"/>
                  </a:lnTo>
                  <a:lnTo>
                    <a:pt x="818" y="31"/>
                  </a:lnTo>
                  <a:lnTo>
                    <a:pt x="785" y="23"/>
                  </a:lnTo>
                  <a:lnTo>
                    <a:pt x="754" y="18"/>
                  </a:lnTo>
                  <a:lnTo>
                    <a:pt x="722" y="12"/>
                  </a:lnTo>
                  <a:lnTo>
                    <a:pt x="689" y="11"/>
                  </a:lnTo>
                  <a:lnTo>
                    <a:pt x="655" y="11"/>
                  </a:lnTo>
                  <a:lnTo>
                    <a:pt x="622" y="11"/>
                  </a:lnTo>
                  <a:lnTo>
                    <a:pt x="590" y="12"/>
                  </a:lnTo>
                  <a:lnTo>
                    <a:pt x="557" y="18"/>
                  </a:lnTo>
                  <a:lnTo>
                    <a:pt x="525" y="23"/>
                  </a:lnTo>
                  <a:lnTo>
                    <a:pt x="494" y="31"/>
                  </a:lnTo>
                  <a:lnTo>
                    <a:pt x="463" y="40"/>
                  </a:lnTo>
                  <a:lnTo>
                    <a:pt x="432" y="49"/>
                  </a:lnTo>
                  <a:lnTo>
                    <a:pt x="403" y="61"/>
                  </a:lnTo>
                  <a:lnTo>
                    <a:pt x="374" y="74"/>
                  </a:lnTo>
                  <a:lnTo>
                    <a:pt x="347" y="88"/>
                  </a:lnTo>
                  <a:lnTo>
                    <a:pt x="320" y="103"/>
                  </a:lnTo>
                  <a:lnTo>
                    <a:pt x="293" y="121"/>
                  </a:lnTo>
                  <a:lnTo>
                    <a:pt x="268" y="139"/>
                  </a:lnTo>
                  <a:lnTo>
                    <a:pt x="244" y="157"/>
                  </a:lnTo>
                  <a:lnTo>
                    <a:pt x="221" y="177"/>
                  </a:lnTo>
                  <a:lnTo>
                    <a:pt x="197" y="199"/>
                  </a:lnTo>
                  <a:lnTo>
                    <a:pt x="177" y="222"/>
                  </a:lnTo>
                  <a:lnTo>
                    <a:pt x="156" y="246"/>
                  </a:lnTo>
                  <a:lnTo>
                    <a:pt x="138" y="269"/>
                  </a:lnTo>
                  <a:lnTo>
                    <a:pt x="119" y="295"/>
                  </a:lnTo>
                  <a:lnTo>
                    <a:pt x="101" y="322"/>
                  </a:lnTo>
                  <a:lnTo>
                    <a:pt x="87" y="349"/>
                  </a:lnTo>
                  <a:lnTo>
                    <a:pt x="72" y="376"/>
                  </a:lnTo>
                  <a:lnTo>
                    <a:pt x="60" y="405"/>
                  </a:lnTo>
                  <a:lnTo>
                    <a:pt x="47" y="434"/>
                  </a:lnTo>
                  <a:lnTo>
                    <a:pt x="38" y="465"/>
                  </a:lnTo>
                  <a:lnTo>
                    <a:pt x="29" y="495"/>
                  </a:lnTo>
                  <a:lnTo>
                    <a:pt x="22" y="526"/>
                  </a:lnTo>
                  <a:lnTo>
                    <a:pt x="16" y="559"/>
                  </a:lnTo>
                  <a:lnTo>
                    <a:pt x="13" y="591"/>
                  </a:lnTo>
                  <a:lnTo>
                    <a:pt x="9" y="624"/>
                  </a:lnTo>
                  <a:lnTo>
                    <a:pt x="9" y="656"/>
                  </a:lnTo>
                  <a:lnTo>
                    <a:pt x="9" y="689"/>
                  </a:lnTo>
                  <a:lnTo>
                    <a:pt x="13" y="723"/>
                  </a:lnTo>
                  <a:lnTo>
                    <a:pt x="16" y="756"/>
                  </a:lnTo>
                  <a:lnTo>
                    <a:pt x="22" y="787"/>
                  </a:lnTo>
                  <a:lnTo>
                    <a:pt x="29" y="817"/>
                  </a:lnTo>
                  <a:lnTo>
                    <a:pt x="38" y="848"/>
                  </a:lnTo>
                  <a:lnTo>
                    <a:pt x="47" y="879"/>
                  </a:lnTo>
                  <a:lnTo>
                    <a:pt x="60" y="908"/>
                  </a:lnTo>
                  <a:lnTo>
                    <a:pt x="72" y="937"/>
                  </a:lnTo>
                  <a:lnTo>
                    <a:pt x="87" y="964"/>
                  </a:lnTo>
                  <a:lnTo>
                    <a:pt x="101" y="991"/>
                  </a:lnTo>
                  <a:lnTo>
                    <a:pt x="119" y="1018"/>
                  </a:lnTo>
                  <a:lnTo>
                    <a:pt x="138" y="1044"/>
                  </a:lnTo>
                  <a:lnTo>
                    <a:pt x="156" y="1067"/>
                  </a:lnTo>
                  <a:lnTo>
                    <a:pt x="177" y="1091"/>
                  </a:lnTo>
                  <a:lnTo>
                    <a:pt x="197" y="1114"/>
                  </a:lnTo>
                  <a:lnTo>
                    <a:pt x="221" y="1136"/>
                  </a:lnTo>
                  <a:lnTo>
                    <a:pt x="244" y="1156"/>
                  </a:lnTo>
                  <a:lnTo>
                    <a:pt x="268" y="1176"/>
                  </a:lnTo>
                  <a:lnTo>
                    <a:pt x="293" y="1194"/>
                  </a:lnTo>
                  <a:lnTo>
                    <a:pt x="320" y="1210"/>
                  </a:lnTo>
                  <a:lnTo>
                    <a:pt x="347" y="1224"/>
                  </a:lnTo>
                  <a:lnTo>
                    <a:pt x="374" y="1239"/>
                  </a:lnTo>
                  <a:lnTo>
                    <a:pt x="403" y="1252"/>
                  </a:lnTo>
                  <a:lnTo>
                    <a:pt x="432" y="1264"/>
                  </a:lnTo>
                  <a:lnTo>
                    <a:pt x="463" y="1273"/>
                  </a:lnTo>
                  <a:lnTo>
                    <a:pt x="494" y="1282"/>
                  </a:lnTo>
                  <a:lnTo>
                    <a:pt x="525" y="1290"/>
                  </a:lnTo>
                  <a:lnTo>
                    <a:pt x="557" y="1295"/>
                  </a:lnTo>
                  <a:lnTo>
                    <a:pt x="590" y="1300"/>
                  </a:lnTo>
                  <a:lnTo>
                    <a:pt x="622" y="1302"/>
                  </a:lnTo>
                  <a:lnTo>
                    <a:pt x="655" y="1304"/>
                  </a:lnTo>
                  <a:lnTo>
                    <a:pt x="689" y="1302"/>
                  </a:lnTo>
                  <a:lnTo>
                    <a:pt x="722" y="1300"/>
                  </a:lnTo>
                  <a:lnTo>
                    <a:pt x="754" y="1295"/>
                  </a:lnTo>
                  <a:lnTo>
                    <a:pt x="785" y="1290"/>
                  </a:lnTo>
                  <a:lnTo>
                    <a:pt x="818" y="1282"/>
                  </a:lnTo>
                  <a:lnTo>
                    <a:pt x="847" y="1273"/>
                  </a:lnTo>
                  <a:lnTo>
                    <a:pt x="877" y="1264"/>
                  </a:lnTo>
                  <a:lnTo>
                    <a:pt x="906" y="1252"/>
                  </a:lnTo>
                  <a:lnTo>
                    <a:pt x="935" y="1239"/>
                  </a:lnTo>
                  <a:lnTo>
                    <a:pt x="964" y="1224"/>
                  </a:lnTo>
                  <a:lnTo>
                    <a:pt x="991" y="1210"/>
                  </a:lnTo>
                  <a:lnTo>
                    <a:pt x="1017" y="1194"/>
                  </a:lnTo>
                  <a:lnTo>
                    <a:pt x="1042" y="1176"/>
                  </a:lnTo>
                  <a:lnTo>
                    <a:pt x="1067" y="1156"/>
                  </a:lnTo>
                  <a:lnTo>
                    <a:pt x="1091" y="1136"/>
                  </a:lnTo>
                  <a:lnTo>
                    <a:pt x="1112" y="1114"/>
                  </a:lnTo>
                  <a:lnTo>
                    <a:pt x="1134" y="1091"/>
                  </a:lnTo>
                  <a:lnTo>
                    <a:pt x="1154" y="1067"/>
                  </a:lnTo>
                  <a:lnTo>
                    <a:pt x="1174" y="1044"/>
                  </a:lnTo>
                  <a:lnTo>
                    <a:pt x="1192" y="1018"/>
                  </a:lnTo>
                  <a:lnTo>
                    <a:pt x="1208" y="991"/>
                  </a:lnTo>
                  <a:lnTo>
                    <a:pt x="1225" y="964"/>
                  </a:lnTo>
                  <a:lnTo>
                    <a:pt x="1237" y="937"/>
                  </a:lnTo>
                  <a:lnTo>
                    <a:pt x="1252" y="908"/>
                  </a:lnTo>
                  <a:lnTo>
                    <a:pt x="1263" y="879"/>
                  </a:lnTo>
                  <a:lnTo>
                    <a:pt x="1273" y="848"/>
                  </a:lnTo>
                  <a:lnTo>
                    <a:pt x="1281" y="817"/>
                  </a:lnTo>
                  <a:lnTo>
                    <a:pt x="1288" y="787"/>
                  </a:lnTo>
                  <a:lnTo>
                    <a:pt x="1295" y="756"/>
                  </a:lnTo>
                  <a:lnTo>
                    <a:pt x="1299" y="723"/>
                  </a:lnTo>
                  <a:lnTo>
                    <a:pt x="1301" y="689"/>
                  </a:lnTo>
                  <a:lnTo>
                    <a:pt x="1302" y="656"/>
                  </a:lnTo>
                  <a:lnTo>
                    <a:pt x="1311" y="656"/>
                  </a:lnTo>
                  <a:close/>
                </a:path>
              </a:pathLst>
            </a:custGeom>
            <a:solidFill>
              <a:srgbClr val="73C7FF"/>
            </a:solidFill>
            <a:ln w="9525">
              <a:noFill/>
              <a:round/>
              <a:headEnd/>
              <a:tailEnd/>
            </a:ln>
          </p:spPr>
          <p:txBody>
            <a:bodyPr/>
            <a:lstStyle/>
            <a:p>
              <a:endParaRPr lang="en-US"/>
            </a:p>
          </p:txBody>
        </p:sp>
        <p:sp>
          <p:nvSpPr>
            <p:cNvPr id="55345" name="Freeform 50"/>
            <p:cNvSpPr>
              <a:spLocks/>
            </p:cNvSpPr>
            <p:nvPr/>
          </p:nvSpPr>
          <p:spPr bwMode="auto">
            <a:xfrm>
              <a:off x="3112913" y="2092338"/>
              <a:ext cx="1837267" cy="2068512"/>
            </a:xfrm>
            <a:custGeom>
              <a:avLst/>
              <a:gdLst>
                <a:gd name="T0" fmla="*/ 2147483647 w 1302"/>
                <a:gd name="T1" fmla="*/ 2147483647 h 1303"/>
                <a:gd name="T2" fmla="*/ 2147483647 w 1302"/>
                <a:gd name="T3" fmla="*/ 2147483647 h 1303"/>
                <a:gd name="T4" fmla="*/ 2147483647 w 1302"/>
                <a:gd name="T5" fmla="*/ 2147483647 h 1303"/>
                <a:gd name="T6" fmla="*/ 2147483647 w 1302"/>
                <a:gd name="T7" fmla="*/ 2147483647 h 1303"/>
                <a:gd name="T8" fmla="*/ 2147483647 w 1302"/>
                <a:gd name="T9" fmla="*/ 2147483647 h 1303"/>
                <a:gd name="T10" fmla="*/ 2147483647 w 1302"/>
                <a:gd name="T11" fmla="*/ 2147483647 h 1303"/>
                <a:gd name="T12" fmla="*/ 2147483647 w 1302"/>
                <a:gd name="T13" fmla="*/ 2147483647 h 1303"/>
                <a:gd name="T14" fmla="*/ 2147483647 w 1302"/>
                <a:gd name="T15" fmla="*/ 2147483647 h 1303"/>
                <a:gd name="T16" fmla="*/ 2147483647 w 1302"/>
                <a:gd name="T17" fmla="*/ 2147483647 h 1303"/>
                <a:gd name="T18" fmla="*/ 2147483647 w 1302"/>
                <a:gd name="T19" fmla="*/ 2147483647 h 1303"/>
                <a:gd name="T20" fmla="*/ 2147483647 w 1302"/>
                <a:gd name="T21" fmla="*/ 2147483647 h 1303"/>
                <a:gd name="T22" fmla="*/ 2147483647 w 1302"/>
                <a:gd name="T23" fmla="*/ 2147483647 h 1303"/>
                <a:gd name="T24" fmla="*/ 0 w 1302"/>
                <a:gd name="T25" fmla="*/ 2147483647 h 1303"/>
                <a:gd name="T26" fmla="*/ 2147483647 w 1302"/>
                <a:gd name="T27" fmla="*/ 2147483647 h 1303"/>
                <a:gd name="T28" fmla="*/ 2147483647 w 1302"/>
                <a:gd name="T29" fmla="*/ 2147483647 h 1303"/>
                <a:gd name="T30" fmla="*/ 2147483647 w 1302"/>
                <a:gd name="T31" fmla="*/ 2147483647 h 1303"/>
                <a:gd name="T32" fmla="*/ 2147483647 w 1302"/>
                <a:gd name="T33" fmla="*/ 2147483647 h 1303"/>
                <a:gd name="T34" fmla="*/ 2147483647 w 1302"/>
                <a:gd name="T35" fmla="*/ 2147483647 h 1303"/>
                <a:gd name="T36" fmla="*/ 2147483647 w 1302"/>
                <a:gd name="T37" fmla="*/ 2147483647 h 1303"/>
                <a:gd name="T38" fmla="*/ 2147483647 w 1302"/>
                <a:gd name="T39" fmla="*/ 2147483647 h 1303"/>
                <a:gd name="T40" fmla="*/ 2147483647 w 1302"/>
                <a:gd name="T41" fmla="*/ 2147483647 h 1303"/>
                <a:gd name="T42" fmla="*/ 2147483647 w 1302"/>
                <a:gd name="T43" fmla="*/ 2147483647 h 1303"/>
                <a:gd name="T44" fmla="*/ 2147483647 w 1302"/>
                <a:gd name="T45" fmla="*/ 2147483647 h 1303"/>
                <a:gd name="T46" fmla="*/ 2147483647 w 1302"/>
                <a:gd name="T47" fmla="*/ 2147483647 h 1303"/>
                <a:gd name="T48" fmla="*/ 2147483647 w 1302"/>
                <a:gd name="T49" fmla="*/ 2147483647 h 1303"/>
                <a:gd name="T50" fmla="*/ 2147483647 w 1302"/>
                <a:gd name="T51" fmla="*/ 2147483647 h 1303"/>
                <a:gd name="T52" fmla="*/ 2147483647 w 1302"/>
                <a:gd name="T53" fmla="*/ 2147483647 h 1303"/>
                <a:gd name="T54" fmla="*/ 2147483647 w 1302"/>
                <a:gd name="T55" fmla="*/ 2147483647 h 1303"/>
                <a:gd name="T56" fmla="*/ 2147483647 w 1302"/>
                <a:gd name="T57" fmla="*/ 2147483647 h 1303"/>
                <a:gd name="T58" fmla="*/ 2147483647 w 1302"/>
                <a:gd name="T59" fmla="*/ 2147483647 h 1303"/>
                <a:gd name="T60" fmla="*/ 2147483647 w 1302"/>
                <a:gd name="T61" fmla="*/ 2147483647 h 1303"/>
                <a:gd name="T62" fmla="*/ 2147483647 w 1302"/>
                <a:gd name="T63" fmla="*/ 2147483647 h 1303"/>
                <a:gd name="T64" fmla="*/ 2147483647 w 1302"/>
                <a:gd name="T65" fmla="*/ 2147483647 h 1303"/>
                <a:gd name="T66" fmla="*/ 2147483647 w 1302"/>
                <a:gd name="T67" fmla="*/ 2147483647 h 1303"/>
                <a:gd name="T68" fmla="*/ 2147483647 w 1302"/>
                <a:gd name="T69" fmla="*/ 2147483647 h 1303"/>
                <a:gd name="T70" fmla="*/ 2147483647 w 1302"/>
                <a:gd name="T71" fmla="*/ 2147483647 h 1303"/>
                <a:gd name="T72" fmla="*/ 2147483647 w 1302"/>
                <a:gd name="T73" fmla="*/ 2147483647 h 1303"/>
                <a:gd name="T74" fmla="*/ 2147483647 w 1302"/>
                <a:gd name="T75" fmla="*/ 2147483647 h 1303"/>
                <a:gd name="T76" fmla="*/ 2147483647 w 1302"/>
                <a:gd name="T77" fmla="*/ 2147483647 h 1303"/>
                <a:gd name="T78" fmla="*/ 2147483647 w 1302"/>
                <a:gd name="T79" fmla="*/ 2147483647 h 1303"/>
                <a:gd name="T80" fmla="*/ 2147483647 w 1302"/>
                <a:gd name="T81" fmla="*/ 2147483647 h 1303"/>
                <a:gd name="T82" fmla="*/ 2147483647 w 1302"/>
                <a:gd name="T83" fmla="*/ 2147483647 h 1303"/>
                <a:gd name="T84" fmla="*/ 2147483647 w 1302"/>
                <a:gd name="T85" fmla="*/ 2147483647 h 1303"/>
                <a:gd name="T86" fmla="*/ 2147483647 w 1302"/>
                <a:gd name="T87" fmla="*/ 2147483647 h 1303"/>
                <a:gd name="T88" fmla="*/ 2147483647 w 1302"/>
                <a:gd name="T89" fmla="*/ 2147483647 h 1303"/>
                <a:gd name="T90" fmla="*/ 2147483647 w 1302"/>
                <a:gd name="T91" fmla="*/ 2147483647 h 1303"/>
                <a:gd name="T92" fmla="*/ 2147483647 w 1302"/>
                <a:gd name="T93" fmla="*/ 2147483647 h 1303"/>
                <a:gd name="T94" fmla="*/ 2147483647 w 1302"/>
                <a:gd name="T95" fmla="*/ 2147483647 h 1303"/>
                <a:gd name="T96" fmla="*/ 2147483647 w 1302"/>
                <a:gd name="T97" fmla="*/ 2147483647 h 1303"/>
                <a:gd name="T98" fmla="*/ 2147483647 w 1302"/>
                <a:gd name="T99" fmla="*/ 2147483647 h 1303"/>
                <a:gd name="T100" fmla="*/ 2147483647 w 1302"/>
                <a:gd name="T101" fmla="*/ 2147483647 h 130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02"/>
                <a:gd name="T154" fmla="*/ 0 h 1303"/>
                <a:gd name="T155" fmla="*/ 1302 w 1302"/>
                <a:gd name="T156" fmla="*/ 1303 h 130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02" h="1303">
                  <a:moveTo>
                    <a:pt x="1302" y="651"/>
                  </a:moveTo>
                  <a:lnTo>
                    <a:pt x="1302" y="619"/>
                  </a:lnTo>
                  <a:lnTo>
                    <a:pt x="1298" y="585"/>
                  </a:lnTo>
                  <a:lnTo>
                    <a:pt x="1295" y="552"/>
                  </a:lnTo>
                  <a:lnTo>
                    <a:pt x="1289" y="521"/>
                  </a:lnTo>
                  <a:lnTo>
                    <a:pt x="1282" y="489"/>
                  </a:lnTo>
                  <a:lnTo>
                    <a:pt x="1273" y="458"/>
                  </a:lnTo>
                  <a:lnTo>
                    <a:pt x="1262" y="427"/>
                  </a:lnTo>
                  <a:lnTo>
                    <a:pt x="1251" y="398"/>
                  </a:lnTo>
                  <a:lnTo>
                    <a:pt x="1239" y="369"/>
                  </a:lnTo>
                  <a:lnTo>
                    <a:pt x="1224" y="340"/>
                  </a:lnTo>
                  <a:lnTo>
                    <a:pt x="1208" y="313"/>
                  </a:lnTo>
                  <a:lnTo>
                    <a:pt x="1192" y="288"/>
                  </a:lnTo>
                  <a:lnTo>
                    <a:pt x="1174" y="263"/>
                  </a:lnTo>
                  <a:lnTo>
                    <a:pt x="1154" y="237"/>
                  </a:lnTo>
                  <a:lnTo>
                    <a:pt x="1134" y="214"/>
                  </a:lnTo>
                  <a:lnTo>
                    <a:pt x="1112" y="192"/>
                  </a:lnTo>
                  <a:lnTo>
                    <a:pt x="1089" y="170"/>
                  </a:lnTo>
                  <a:lnTo>
                    <a:pt x="1065" y="149"/>
                  </a:lnTo>
                  <a:lnTo>
                    <a:pt x="1042" y="130"/>
                  </a:lnTo>
                  <a:lnTo>
                    <a:pt x="1014" y="112"/>
                  </a:lnTo>
                  <a:lnTo>
                    <a:pt x="989" y="94"/>
                  </a:lnTo>
                  <a:lnTo>
                    <a:pt x="962" y="80"/>
                  </a:lnTo>
                  <a:lnTo>
                    <a:pt x="933" y="65"/>
                  </a:lnTo>
                  <a:lnTo>
                    <a:pt x="904" y="51"/>
                  </a:lnTo>
                  <a:lnTo>
                    <a:pt x="875" y="40"/>
                  </a:lnTo>
                  <a:lnTo>
                    <a:pt x="844" y="29"/>
                  </a:lnTo>
                  <a:lnTo>
                    <a:pt x="814" y="20"/>
                  </a:lnTo>
                  <a:lnTo>
                    <a:pt x="783" y="13"/>
                  </a:lnTo>
                  <a:lnTo>
                    <a:pt x="750" y="7"/>
                  </a:lnTo>
                  <a:lnTo>
                    <a:pt x="718" y="4"/>
                  </a:lnTo>
                  <a:lnTo>
                    <a:pt x="685" y="2"/>
                  </a:lnTo>
                  <a:lnTo>
                    <a:pt x="651" y="0"/>
                  </a:lnTo>
                  <a:lnTo>
                    <a:pt x="618" y="2"/>
                  </a:lnTo>
                  <a:lnTo>
                    <a:pt x="584" y="4"/>
                  </a:lnTo>
                  <a:lnTo>
                    <a:pt x="551" y="7"/>
                  </a:lnTo>
                  <a:lnTo>
                    <a:pt x="521" y="13"/>
                  </a:lnTo>
                  <a:lnTo>
                    <a:pt x="488" y="20"/>
                  </a:lnTo>
                  <a:lnTo>
                    <a:pt x="457" y="29"/>
                  </a:lnTo>
                  <a:lnTo>
                    <a:pt x="427" y="40"/>
                  </a:lnTo>
                  <a:lnTo>
                    <a:pt x="398" y="51"/>
                  </a:lnTo>
                  <a:lnTo>
                    <a:pt x="369" y="65"/>
                  </a:lnTo>
                  <a:lnTo>
                    <a:pt x="342" y="80"/>
                  </a:lnTo>
                  <a:lnTo>
                    <a:pt x="314" y="94"/>
                  </a:lnTo>
                  <a:lnTo>
                    <a:pt x="287" y="112"/>
                  </a:lnTo>
                  <a:lnTo>
                    <a:pt x="262" y="130"/>
                  </a:lnTo>
                  <a:lnTo>
                    <a:pt x="237" y="149"/>
                  </a:lnTo>
                  <a:lnTo>
                    <a:pt x="213" y="170"/>
                  </a:lnTo>
                  <a:lnTo>
                    <a:pt x="191" y="192"/>
                  </a:lnTo>
                  <a:lnTo>
                    <a:pt x="170" y="214"/>
                  </a:lnTo>
                  <a:lnTo>
                    <a:pt x="148" y="237"/>
                  </a:lnTo>
                  <a:lnTo>
                    <a:pt x="130" y="263"/>
                  </a:lnTo>
                  <a:lnTo>
                    <a:pt x="112" y="288"/>
                  </a:lnTo>
                  <a:lnTo>
                    <a:pt x="94" y="313"/>
                  </a:lnTo>
                  <a:lnTo>
                    <a:pt x="79" y="340"/>
                  </a:lnTo>
                  <a:lnTo>
                    <a:pt x="65" y="369"/>
                  </a:lnTo>
                  <a:lnTo>
                    <a:pt x="50" y="398"/>
                  </a:lnTo>
                  <a:lnTo>
                    <a:pt x="39" y="427"/>
                  </a:lnTo>
                  <a:lnTo>
                    <a:pt x="29" y="458"/>
                  </a:lnTo>
                  <a:lnTo>
                    <a:pt x="20" y="489"/>
                  </a:lnTo>
                  <a:lnTo>
                    <a:pt x="12" y="521"/>
                  </a:lnTo>
                  <a:lnTo>
                    <a:pt x="7" y="552"/>
                  </a:lnTo>
                  <a:lnTo>
                    <a:pt x="3" y="585"/>
                  </a:lnTo>
                  <a:lnTo>
                    <a:pt x="1" y="619"/>
                  </a:lnTo>
                  <a:lnTo>
                    <a:pt x="0" y="651"/>
                  </a:lnTo>
                  <a:lnTo>
                    <a:pt x="1" y="686"/>
                  </a:lnTo>
                  <a:lnTo>
                    <a:pt x="3" y="718"/>
                  </a:lnTo>
                  <a:lnTo>
                    <a:pt x="7" y="751"/>
                  </a:lnTo>
                  <a:lnTo>
                    <a:pt x="12" y="784"/>
                  </a:lnTo>
                  <a:lnTo>
                    <a:pt x="20" y="814"/>
                  </a:lnTo>
                  <a:lnTo>
                    <a:pt x="29" y="845"/>
                  </a:lnTo>
                  <a:lnTo>
                    <a:pt x="39" y="876"/>
                  </a:lnTo>
                  <a:lnTo>
                    <a:pt x="50" y="905"/>
                  </a:lnTo>
                  <a:lnTo>
                    <a:pt x="65" y="934"/>
                  </a:lnTo>
                  <a:lnTo>
                    <a:pt x="79" y="963"/>
                  </a:lnTo>
                  <a:lnTo>
                    <a:pt x="94" y="990"/>
                  </a:lnTo>
                  <a:lnTo>
                    <a:pt x="112" y="1015"/>
                  </a:lnTo>
                  <a:lnTo>
                    <a:pt x="130" y="1042"/>
                  </a:lnTo>
                  <a:lnTo>
                    <a:pt x="148" y="1066"/>
                  </a:lnTo>
                  <a:lnTo>
                    <a:pt x="170" y="1089"/>
                  </a:lnTo>
                  <a:lnTo>
                    <a:pt x="191" y="1113"/>
                  </a:lnTo>
                  <a:lnTo>
                    <a:pt x="213" y="1134"/>
                  </a:lnTo>
                  <a:lnTo>
                    <a:pt x="237" y="1154"/>
                  </a:lnTo>
                  <a:lnTo>
                    <a:pt x="262" y="1174"/>
                  </a:lnTo>
                  <a:lnTo>
                    <a:pt x="287" y="1192"/>
                  </a:lnTo>
                  <a:lnTo>
                    <a:pt x="314" y="1209"/>
                  </a:lnTo>
                  <a:lnTo>
                    <a:pt x="342" y="1225"/>
                  </a:lnTo>
                  <a:lnTo>
                    <a:pt x="369" y="1239"/>
                  </a:lnTo>
                  <a:lnTo>
                    <a:pt x="398" y="1252"/>
                  </a:lnTo>
                  <a:lnTo>
                    <a:pt x="427" y="1263"/>
                  </a:lnTo>
                  <a:lnTo>
                    <a:pt x="457" y="1274"/>
                  </a:lnTo>
                  <a:lnTo>
                    <a:pt x="488" y="1283"/>
                  </a:lnTo>
                  <a:lnTo>
                    <a:pt x="521" y="1290"/>
                  </a:lnTo>
                  <a:lnTo>
                    <a:pt x="551" y="1295"/>
                  </a:lnTo>
                  <a:lnTo>
                    <a:pt x="584" y="1299"/>
                  </a:lnTo>
                  <a:lnTo>
                    <a:pt x="618" y="1303"/>
                  </a:lnTo>
                  <a:lnTo>
                    <a:pt x="651" y="1303"/>
                  </a:lnTo>
                  <a:lnTo>
                    <a:pt x="685" y="1303"/>
                  </a:lnTo>
                  <a:lnTo>
                    <a:pt x="718" y="1299"/>
                  </a:lnTo>
                  <a:lnTo>
                    <a:pt x="750" y="1295"/>
                  </a:lnTo>
                  <a:lnTo>
                    <a:pt x="783" y="1290"/>
                  </a:lnTo>
                  <a:lnTo>
                    <a:pt x="814" y="1283"/>
                  </a:lnTo>
                  <a:lnTo>
                    <a:pt x="844" y="1274"/>
                  </a:lnTo>
                  <a:lnTo>
                    <a:pt x="875" y="1263"/>
                  </a:lnTo>
                  <a:lnTo>
                    <a:pt x="904" y="1252"/>
                  </a:lnTo>
                  <a:lnTo>
                    <a:pt x="933" y="1239"/>
                  </a:lnTo>
                  <a:lnTo>
                    <a:pt x="962" y="1225"/>
                  </a:lnTo>
                  <a:lnTo>
                    <a:pt x="989" y="1209"/>
                  </a:lnTo>
                  <a:lnTo>
                    <a:pt x="1014" y="1192"/>
                  </a:lnTo>
                  <a:lnTo>
                    <a:pt x="1042" y="1174"/>
                  </a:lnTo>
                  <a:lnTo>
                    <a:pt x="1065" y="1154"/>
                  </a:lnTo>
                  <a:lnTo>
                    <a:pt x="1089" y="1134"/>
                  </a:lnTo>
                  <a:lnTo>
                    <a:pt x="1112" y="1113"/>
                  </a:lnTo>
                  <a:lnTo>
                    <a:pt x="1134" y="1089"/>
                  </a:lnTo>
                  <a:lnTo>
                    <a:pt x="1154" y="1066"/>
                  </a:lnTo>
                  <a:lnTo>
                    <a:pt x="1174" y="1042"/>
                  </a:lnTo>
                  <a:lnTo>
                    <a:pt x="1192" y="1015"/>
                  </a:lnTo>
                  <a:lnTo>
                    <a:pt x="1208" y="990"/>
                  </a:lnTo>
                  <a:lnTo>
                    <a:pt x="1224" y="963"/>
                  </a:lnTo>
                  <a:lnTo>
                    <a:pt x="1239" y="934"/>
                  </a:lnTo>
                  <a:lnTo>
                    <a:pt x="1251" y="905"/>
                  </a:lnTo>
                  <a:lnTo>
                    <a:pt x="1262" y="876"/>
                  </a:lnTo>
                  <a:lnTo>
                    <a:pt x="1273" y="845"/>
                  </a:lnTo>
                  <a:lnTo>
                    <a:pt x="1282" y="814"/>
                  </a:lnTo>
                  <a:lnTo>
                    <a:pt x="1289" y="784"/>
                  </a:lnTo>
                  <a:lnTo>
                    <a:pt x="1295" y="751"/>
                  </a:lnTo>
                  <a:lnTo>
                    <a:pt x="1298" y="718"/>
                  </a:lnTo>
                  <a:lnTo>
                    <a:pt x="1302" y="686"/>
                  </a:lnTo>
                  <a:lnTo>
                    <a:pt x="1302" y="651"/>
                  </a:lnTo>
                  <a:lnTo>
                    <a:pt x="1293" y="651"/>
                  </a:lnTo>
                  <a:lnTo>
                    <a:pt x="1293" y="619"/>
                  </a:lnTo>
                  <a:lnTo>
                    <a:pt x="1289" y="586"/>
                  </a:lnTo>
                  <a:lnTo>
                    <a:pt x="1286" y="554"/>
                  </a:lnTo>
                  <a:lnTo>
                    <a:pt x="1280" y="523"/>
                  </a:lnTo>
                  <a:lnTo>
                    <a:pt x="1273" y="490"/>
                  </a:lnTo>
                  <a:lnTo>
                    <a:pt x="1264" y="462"/>
                  </a:lnTo>
                  <a:lnTo>
                    <a:pt x="1255" y="431"/>
                  </a:lnTo>
                  <a:lnTo>
                    <a:pt x="1242" y="402"/>
                  </a:lnTo>
                  <a:lnTo>
                    <a:pt x="1230" y="373"/>
                  </a:lnTo>
                  <a:lnTo>
                    <a:pt x="1215" y="346"/>
                  </a:lnTo>
                  <a:lnTo>
                    <a:pt x="1201" y="319"/>
                  </a:lnTo>
                  <a:lnTo>
                    <a:pt x="1183" y="293"/>
                  </a:lnTo>
                  <a:lnTo>
                    <a:pt x="1166" y="268"/>
                  </a:lnTo>
                  <a:lnTo>
                    <a:pt x="1146" y="243"/>
                  </a:lnTo>
                  <a:lnTo>
                    <a:pt x="1127" y="219"/>
                  </a:lnTo>
                  <a:lnTo>
                    <a:pt x="1105" y="197"/>
                  </a:lnTo>
                  <a:lnTo>
                    <a:pt x="1083" y="176"/>
                  </a:lnTo>
                  <a:lnTo>
                    <a:pt x="1060" y="156"/>
                  </a:lnTo>
                  <a:lnTo>
                    <a:pt x="1036" y="138"/>
                  </a:lnTo>
                  <a:lnTo>
                    <a:pt x="1011" y="120"/>
                  </a:lnTo>
                  <a:lnTo>
                    <a:pt x="984" y="103"/>
                  </a:lnTo>
                  <a:lnTo>
                    <a:pt x="957" y="87"/>
                  </a:lnTo>
                  <a:lnTo>
                    <a:pt x="929" y="73"/>
                  </a:lnTo>
                  <a:lnTo>
                    <a:pt x="900" y="60"/>
                  </a:lnTo>
                  <a:lnTo>
                    <a:pt x="872" y="49"/>
                  </a:lnTo>
                  <a:lnTo>
                    <a:pt x="843" y="38"/>
                  </a:lnTo>
                  <a:lnTo>
                    <a:pt x="812" y="29"/>
                  </a:lnTo>
                  <a:lnTo>
                    <a:pt x="781" y="22"/>
                  </a:lnTo>
                  <a:lnTo>
                    <a:pt x="749" y="16"/>
                  </a:lnTo>
                  <a:lnTo>
                    <a:pt x="716" y="13"/>
                  </a:lnTo>
                  <a:lnTo>
                    <a:pt x="683" y="11"/>
                  </a:lnTo>
                  <a:lnTo>
                    <a:pt x="651" y="9"/>
                  </a:lnTo>
                  <a:lnTo>
                    <a:pt x="618" y="11"/>
                  </a:lnTo>
                  <a:lnTo>
                    <a:pt x="586" y="13"/>
                  </a:lnTo>
                  <a:lnTo>
                    <a:pt x="553" y="16"/>
                  </a:lnTo>
                  <a:lnTo>
                    <a:pt x="522" y="22"/>
                  </a:lnTo>
                  <a:lnTo>
                    <a:pt x="492" y="29"/>
                  </a:lnTo>
                  <a:lnTo>
                    <a:pt x="461" y="38"/>
                  </a:lnTo>
                  <a:lnTo>
                    <a:pt x="430" y="49"/>
                  </a:lnTo>
                  <a:lnTo>
                    <a:pt x="401" y="60"/>
                  </a:lnTo>
                  <a:lnTo>
                    <a:pt x="372" y="73"/>
                  </a:lnTo>
                  <a:lnTo>
                    <a:pt x="345" y="87"/>
                  </a:lnTo>
                  <a:lnTo>
                    <a:pt x="318" y="103"/>
                  </a:lnTo>
                  <a:lnTo>
                    <a:pt x="293" y="120"/>
                  </a:lnTo>
                  <a:lnTo>
                    <a:pt x="267" y="138"/>
                  </a:lnTo>
                  <a:lnTo>
                    <a:pt x="242" y="156"/>
                  </a:lnTo>
                  <a:lnTo>
                    <a:pt x="220" y="176"/>
                  </a:lnTo>
                  <a:lnTo>
                    <a:pt x="197" y="197"/>
                  </a:lnTo>
                  <a:lnTo>
                    <a:pt x="175" y="219"/>
                  </a:lnTo>
                  <a:lnTo>
                    <a:pt x="155" y="243"/>
                  </a:lnTo>
                  <a:lnTo>
                    <a:pt x="137" y="268"/>
                  </a:lnTo>
                  <a:lnTo>
                    <a:pt x="119" y="293"/>
                  </a:lnTo>
                  <a:lnTo>
                    <a:pt x="103" y="319"/>
                  </a:lnTo>
                  <a:lnTo>
                    <a:pt x="86" y="346"/>
                  </a:lnTo>
                  <a:lnTo>
                    <a:pt x="72" y="373"/>
                  </a:lnTo>
                  <a:lnTo>
                    <a:pt x="59" y="402"/>
                  </a:lnTo>
                  <a:lnTo>
                    <a:pt x="48" y="431"/>
                  </a:lnTo>
                  <a:lnTo>
                    <a:pt x="38" y="462"/>
                  </a:lnTo>
                  <a:lnTo>
                    <a:pt x="29" y="490"/>
                  </a:lnTo>
                  <a:lnTo>
                    <a:pt x="21" y="523"/>
                  </a:lnTo>
                  <a:lnTo>
                    <a:pt x="16" y="554"/>
                  </a:lnTo>
                  <a:lnTo>
                    <a:pt x="12" y="586"/>
                  </a:lnTo>
                  <a:lnTo>
                    <a:pt x="10" y="619"/>
                  </a:lnTo>
                  <a:lnTo>
                    <a:pt x="9" y="651"/>
                  </a:lnTo>
                  <a:lnTo>
                    <a:pt x="10" y="684"/>
                  </a:lnTo>
                  <a:lnTo>
                    <a:pt x="12" y="717"/>
                  </a:lnTo>
                  <a:lnTo>
                    <a:pt x="16" y="749"/>
                  </a:lnTo>
                  <a:lnTo>
                    <a:pt x="21" y="782"/>
                  </a:lnTo>
                  <a:lnTo>
                    <a:pt x="29" y="812"/>
                  </a:lnTo>
                  <a:lnTo>
                    <a:pt x="38" y="843"/>
                  </a:lnTo>
                  <a:lnTo>
                    <a:pt x="48" y="872"/>
                  </a:lnTo>
                  <a:lnTo>
                    <a:pt x="59" y="901"/>
                  </a:lnTo>
                  <a:lnTo>
                    <a:pt x="72" y="930"/>
                  </a:lnTo>
                  <a:lnTo>
                    <a:pt x="86" y="957"/>
                  </a:lnTo>
                  <a:lnTo>
                    <a:pt x="103" y="984"/>
                  </a:lnTo>
                  <a:lnTo>
                    <a:pt x="119" y="1011"/>
                  </a:lnTo>
                  <a:lnTo>
                    <a:pt x="137" y="1035"/>
                  </a:lnTo>
                  <a:lnTo>
                    <a:pt x="155" y="1060"/>
                  </a:lnTo>
                  <a:lnTo>
                    <a:pt x="175" y="1084"/>
                  </a:lnTo>
                  <a:lnTo>
                    <a:pt x="197" y="1106"/>
                  </a:lnTo>
                  <a:lnTo>
                    <a:pt x="220" y="1127"/>
                  </a:lnTo>
                  <a:lnTo>
                    <a:pt x="242" y="1147"/>
                  </a:lnTo>
                  <a:lnTo>
                    <a:pt x="267" y="1165"/>
                  </a:lnTo>
                  <a:lnTo>
                    <a:pt x="293" y="1183"/>
                  </a:lnTo>
                  <a:lnTo>
                    <a:pt x="318" y="1201"/>
                  </a:lnTo>
                  <a:lnTo>
                    <a:pt x="345" y="1216"/>
                  </a:lnTo>
                  <a:lnTo>
                    <a:pt x="372" y="1230"/>
                  </a:lnTo>
                  <a:lnTo>
                    <a:pt x="401" y="1243"/>
                  </a:lnTo>
                  <a:lnTo>
                    <a:pt x="430" y="1254"/>
                  </a:lnTo>
                  <a:lnTo>
                    <a:pt x="461" y="1265"/>
                  </a:lnTo>
                  <a:lnTo>
                    <a:pt x="492" y="1274"/>
                  </a:lnTo>
                  <a:lnTo>
                    <a:pt x="522" y="1281"/>
                  </a:lnTo>
                  <a:lnTo>
                    <a:pt x="553" y="1286"/>
                  </a:lnTo>
                  <a:lnTo>
                    <a:pt x="586" y="1290"/>
                  </a:lnTo>
                  <a:lnTo>
                    <a:pt x="618" y="1294"/>
                  </a:lnTo>
                  <a:lnTo>
                    <a:pt x="651" y="1294"/>
                  </a:lnTo>
                  <a:lnTo>
                    <a:pt x="683" y="1294"/>
                  </a:lnTo>
                  <a:lnTo>
                    <a:pt x="716" y="1290"/>
                  </a:lnTo>
                  <a:lnTo>
                    <a:pt x="749" y="1286"/>
                  </a:lnTo>
                  <a:lnTo>
                    <a:pt x="781" y="1281"/>
                  </a:lnTo>
                  <a:lnTo>
                    <a:pt x="812" y="1274"/>
                  </a:lnTo>
                  <a:lnTo>
                    <a:pt x="843" y="1265"/>
                  </a:lnTo>
                  <a:lnTo>
                    <a:pt x="872" y="1254"/>
                  </a:lnTo>
                  <a:lnTo>
                    <a:pt x="900" y="1243"/>
                  </a:lnTo>
                  <a:lnTo>
                    <a:pt x="929" y="1230"/>
                  </a:lnTo>
                  <a:lnTo>
                    <a:pt x="957" y="1216"/>
                  </a:lnTo>
                  <a:lnTo>
                    <a:pt x="984" y="1201"/>
                  </a:lnTo>
                  <a:lnTo>
                    <a:pt x="1011" y="1183"/>
                  </a:lnTo>
                  <a:lnTo>
                    <a:pt x="1036" y="1165"/>
                  </a:lnTo>
                  <a:lnTo>
                    <a:pt x="1060" y="1147"/>
                  </a:lnTo>
                  <a:lnTo>
                    <a:pt x="1083" y="1127"/>
                  </a:lnTo>
                  <a:lnTo>
                    <a:pt x="1105" y="1106"/>
                  </a:lnTo>
                  <a:lnTo>
                    <a:pt x="1127" y="1084"/>
                  </a:lnTo>
                  <a:lnTo>
                    <a:pt x="1146" y="1060"/>
                  </a:lnTo>
                  <a:lnTo>
                    <a:pt x="1166" y="1035"/>
                  </a:lnTo>
                  <a:lnTo>
                    <a:pt x="1183" y="1011"/>
                  </a:lnTo>
                  <a:lnTo>
                    <a:pt x="1201" y="984"/>
                  </a:lnTo>
                  <a:lnTo>
                    <a:pt x="1215" y="957"/>
                  </a:lnTo>
                  <a:lnTo>
                    <a:pt x="1230" y="930"/>
                  </a:lnTo>
                  <a:lnTo>
                    <a:pt x="1242" y="901"/>
                  </a:lnTo>
                  <a:lnTo>
                    <a:pt x="1255" y="872"/>
                  </a:lnTo>
                  <a:lnTo>
                    <a:pt x="1264" y="843"/>
                  </a:lnTo>
                  <a:lnTo>
                    <a:pt x="1273" y="812"/>
                  </a:lnTo>
                  <a:lnTo>
                    <a:pt x="1280" y="782"/>
                  </a:lnTo>
                  <a:lnTo>
                    <a:pt x="1286" y="749"/>
                  </a:lnTo>
                  <a:lnTo>
                    <a:pt x="1289" y="717"/>
                  </a:lnTo>
                  <a:lnTo>
                    <a:pt x="1293" y="684"/>
                  </a:lnTo>
                  <a:lnTo>
                    <a:pt x="1293" y="651"/>
                  </a:lnTo>
                  <a:lnTo>
                    <a:pt x="1302" y="651"/>
                  </a:lnTo>
                  <a:close/>
                </a:path>
              </a:pathLst>
            </a:custGeom>
            <a:solidFill>
              <a:srgbClr val="74C7FF"/>
            </a:solidFill>
            <a:ln w="9525">
              <a:noFill/>
              <a:round/>
              <a:headEnd/>
              <a:tailEnd/>
            </a:ln>
          </p:spPr>
          <p:txBody>
            <a:bodyPr/>
            <a:lstStyle/>
            <a:p>
              <a:endParaRPr lang="en-US"/>
            </a:p>
          </p:txBody>
        </p:sp>
        <p:sp>
          <p:nvSpPr>
            <p:cNvPr id="55346" name="Freeform 51"/>
            <p:cNvSpPr>
              <a:spLocks/>
            </p:cNvSpPr>
            <p:nvPr/>
          </p:nvSpPr>
          <p:spPr bwMode="auto">
            <a:xfrm>
              <a:off x="3119969" y="2101867"/>
              <a:ext cx="1824566" cy="2052637"/>
            </a:xfrm>
            <a:custGeom>
              <a:avLst/>
              <a:gdLst>
                <a:gd name="T0" fmla="*/ 2147483647 w 1293"/>
                <a:gd name="T1" fmla="*/ 2147483647 h 1293"/>
                <a:gd name="T2" fmla="*/ 2147483647 w 1293"/>
                <a:gd name="T3" fmla="*/ 2147483647 h 1293"/>
                <a:gd name="T4" fmla="*/ 2147483647 w 1293"/>
                <a:gd name="T5" fmla="*/ 2147483647 h 1293"/>
                <a:gd name="T6" fmla="*/ 2147483647 w 1293"/>
                <a:gd name="T7" fmla="*/ 2147483647 h 1293"/>
                <a:gd name="T8" fmla="*/ 2147483647 w 1293"/>
                <a:gd name="T9" fmla="*/ 2147483647 h 1293"/>
                <a:gd name="T10" fmla="*/ 2147483647 w 1293"/>
                <a:gd name="T11" fmla="*/ 2147483647 h 1293"/>
                <a:gd name="T12" fmla="*/ 2147483647 w 1293"/>
                <a:gd name="T13" fmla="*/ 2147483647 h 1293"/>
                <a:gd name="T14" fmla="*/ 2147483647 w 1293"/>
                <a:gd name="T15" fmla="*/ 2147483647 h 1293"/>
                <a:gd name="T16" fmla="*/ 2147483647 w 1293"/>
                <a:gd name="T17" fmla="*/ 2147483647 h 1293"/>
                <a:gd name="T18" fmla="*/ 2147483647 w 1293"/>
                <a:gd name="T19" fmla="*/ 2147483647 h 1293"/>
                <a:gd name="T20" fmla="*/ 2147483647 w 1293"/>
                <a:gd name="T21" fmla="*/ 2147483647 h 1293"/>
                <a:gd name="T22" fmla="*/ 2147483647 w 1293"/>
                <a:gd name="T23" fmla="*/ 2147483647 h 1293"/>
                <a:gd name="T24" fmla="*/ 0 w 1293"/>
                <a:gd name="T25" fmla="*/ 2147483647 h 1293"/>
                <a:gd name="T26" fmla="*/ 2147483647 w 1293"/>
                <a:gd name="T27" fmla="*/ 2147483647 h 1293"/>
                <a:gd name="T28" fmla="*/ 2147483647 w 1293"/>
                <a:gd name="T29" fmla="*/ 2147483647 h 1293"/>
                <a:gd name="T30" fmla="*/ 2147483647 w 1293"/>
                <a:gd name="T31" fmla="*/ 2147483647 h 1293"/>
                <a:gd name="T32" fmla="*/ 2147483647 w 1293"/>
                <a:gd name="T33" fmla="*/ 2147483647 h 1293"/>
                <a:gd name="T34" fmla="*/ 2147483647 w 1293"/>
                <a:gd name="T35" fmla="*/ 2147483647 h 1293"/>
                <a:gd name="T36" fmla="*/ 2147483647 w 1293"/>
                <a:gd name="T37" fmla="*/ 2147483647 h 1293"/>
                <a:gd name="T38" fmla="*/ 2147483647 w 1293"/>
                <a:gd name="T39" fmla="*/ 2147483647 h 1293"/>
                <a:gd name="T40" fmla="*/ 2147483647 w 1293"/>
                <a:gd name="T41" fmla="*/ 2147483647 h 1293"/>
                <a:gd name="T42" fmla="*/ 2147483647 w 1293"/>
                <a:gd name="T43" fmla="*/ 2147483647 h 1293"/>
                <a:gd name="T44" fmla="*/ 2147483647 w 1293"/>
                <a:gd name="T45" fmla="*/ 2147483647 h 1293"/>
                <a:gd name="T46" fmla="*/ 2147483647 w 1293"/>
                <a:gd name="T47" fmla="*/ 2147483647 h 1293"/>
                <a:gd name="T48" fmla="*/ 2147483647 w 1293"/>
                <a:gd name="T49" fmla="*/ 2147483647 h 1293"/>
                <a:gd name="T50" fmla="*/ 2147483647 w 1293"/>
                <a:gd name="T51" fmla="*/ 2147483647 h 1293"/>
                <a:gd name="T52" fmla="*/ 2147483647 w 1293"/>
                <a:gd name="T53" fmla="*/ 2147483647 h 1293"/>
                <a:gd name="T54" fmla="*/ 2147483647 w 1293"/>
                <a:gd name="T55" fmla="*/ 2147483647 h 1293"/>
                <a:gd name="T56" fmla="*/ 2147483647 w 1293"/>
                <a:gd name="T57" fmla="*/ 2147483647 h 1293"/>
                <a:gd name="T58" fmla="*/ 2147483647 w 1293"/>
                <a:gd name="T59" fmla="*/ 2147483647 h 1293"/>
                <a:gd name="T60" fmla="*/ 2147483647 w 1293"/>
                <a:gd name="T61" fmla="*/ 2147483647 h 1293"/>
                <a:gd name="T62" fmla="*/ 2147483647 w 1293"/>
                <a:gd name="T63" fmla="*/ 2147483647 h 1293"/>
                <a:gd name="T64" fmla="*/ 2147483647 w 1293"/>
                <a:gd name="T65" fmla="*/ 2147483647 h 1293"/>
                <a:gd name="T66" fmla="*/ 2147483647 w 1293"/>
                <a:gd name="T67" fmla="*/ 2147483647 h 1293"/>
                <a:gd name="T68" fmla="*/ 2147483647 w 1293"/>
                <a:gd name="T69" fmla="*/ 2147483647 h 1293"/>
                <a:gd name="T70" fmla="*/ 2147483647 w 1293"/>
                <a:gd name="T71" fmla="*/ 2147483647 h 1293"/>
                <a:gd name="T72" fmla="*/ 2147483647 w 1293"/>
                <a:gd name="T73" fmla="*/ 2147483647 h 1293"/>
                <a:gd name="T74" fmla="*/ 2147483647 w 1293"/>
                <a:gd name="T75" fmla="*/ 2147483647 h 1293"/>
                <a:gd name="T76" fmla="*/ 2147483647 w 1293"/>
                <a:gd name="T77" fmla="*/ 2147483647 h 1293"/>
                <a:gd name="T78" fmla="*/ 2147483647 w 1293"/>
                <a:gd name="T79" fmla="*/ 2147483647 h 1293"/>
                <a:gd name="T80" fmla="*/ 2147483647 w 1293"/>
                <a:gd name="T81" fmla="*/ 2147483647 h 1293"/>
                <a:gd name="T82" fmla="*/ 2147483647 w 1293"/>
                <a:gd name="T83" fmla="*/ 2147483647 h 1293"/>
                <a:gd name="T84" fmla="*/ 2147483647 w 1293"/>
                <a:gd name="T85" fmla="*/ 2147483647 h 1293"/>
                <a:gd name="T86" fmla="*/ 2147483647 w 1293"/>
                <a:gd name="T87" fmla="*/ 2147483647 h 1293"/>
                <a:gd name="T88" fmla="*/ 2147483647 w 1293"/>
                <a:gd name="T89" fmla="*/ 2147483647 h 1293"/>
                <a:gd name="T90" fmla="*/ 2147483647 w 1293"/>
                <a:gd name="T91" fmla="*/ 2147483647 h 1293"/>
                <a:gd name="T92" fmla="*/ 2147483647 w 1293"/>
                <a:gd name="T93" fmla="*/ 2147483647 h 1293"/>
                <a:gd name="T94" fmla="*/ 2147483647 w 1293"/>
                <a:gd name="T95" fmla="*/ 2147483647 h 1293"/>
                <a:gd name="T96" fmla="*/ 2147483647 w 1293"/>
                <a:gd name="T97" fmla="*/ 2147483647 h 1293"/>
                <a:gd name="T98" fmla="*/ 2147483647 w 1293"/>
                <a:gd name="T99" fmla="*/ 2147483647 h 1293"/>
                <a:gd name="T100" fmla="*/ 2147483647 w 1293"/>
                <a:gd name="T101" fmla="*/ 2147483647 h 129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93"/>
                <a:gd name="T154" fmla="*/ 0 h 1293"/>
                <a:gd name="T155" fmla="*/ 1293 w 1293"/>
                <a:gd name="T156" fmla="*/ 1293 h 129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93" h="1293">
                  <a:moveTo>
                    <a:pt x="1293" y="645"/>
                  </a:moveTo>
                  <a:lnTo>
                    <a:pt x="1292" y="613"/>
                  </a:lnTo>
                  <a:lnTo>
                    <a:pt x="1290" y="580"/>
                  </a:lnTo>
                  <a:lnTo>
                    <a:pt x="1286" y="548"/>
                  </a:lnTo>
                  <a:lnTo>
                    <a:pt x="1279" y="515"/>
                  </a:lnTo>
                  <a:lnTo>
                    <a:pt x="1272" y="484"/>
                  </a:lnTo>
                  <a:lnTo>
                    <a:pt x="1264" y="454"/>
                  </a:lnTo>
                  <a:lnTo>
                    <a:pt x="1254" y="423"/>
                  </a:lnTo>
                  <a:lnTo>
                    <a:pt x="1243" y="394"/>
                  </a:lnTo>
                  <a:lnTo>
                    <a:pt x="1228" y="365"/>
                  </a:lnTo>
                  <a:lnTo>
                    <a:pt x="1216" y="338"/>
                  </a:lnTo>
                  <a:lnTo>
                    <a:pt x="1199" y="311"/>
                  </a:lnTo>
                  <a:lnTo>
                    <a:pt x="1183" y="284"/>
                  </a:lnTo>
                  <a:lnTo>
                    <a:pt x="1165" y="258"/>
                  </a:lnTo>
                  <a:lnTo>
                    <a:pt x="1145" y="235"/>
                  </a:lnTo>
                  <a:lnTo>
                    <a:pt x="1125" y="211"/>
                  </a:lnTo>
                  <a:lnTo>
                    <a:pt x="1103" y="188"/>
                  </a:lnTo>
                  <a:lnTo>
                    <a:pt x="1082" y="166"/>
                  </a:lnTo>
                  <a:lnTo>
                    <a:pt x="1058" y="146"/>
                  </a:lnTo>
                  <a:lnTo>
                    <a:pt x="1033" y="128"/>
                  </a:lnTo>
                  <a:lnTo>
                    <a:pt x="1008" y="110"/>
                  </a:lnTo>
                  <a:lnTo>
                    <a:pt x="982" y="92"/>
                  </a:lnTo>
                  <a:lnTo>
                    <a:pt x="955" y="77"/>
                  </a:lnTo>
                  <a:lnTo>
                    <a:pt x="926" y="63"/>
                  </a:lnTo>
                  <a:lnTo>
                    <a:pt x="897" y="50"/>
                  </a:lnTo>
                  <a:lnTo>
                    <a:pt x="868" y="38"/>
                  </a:lnTo>
                  <a:lnTo>
                    <a:pt x="838" y="29"/>
                  </a:lnTo>
                  <a:lnTo>
                    <a:pt x="809" y="20"/>
                  </a:lnTo>
                  <a:lnTo>
                    <a:pt x="776" y="12"/>
                  </a:lnTo>
                  <a:lnTo>
                    <a:pt x="745" y="7"/>
                  </a:lnTo>
                  <a:lnTo>
                    <a:pt x="713" y="1"/>
                  </a:lnTo>
                  <a:lnTo>
                    <a:pt x="680" y="0"/>
                  </a:lnTo>
                  <a:lnTo>
                    <a:pt x="646" y="0"/>
                  </a:lnTo>
                  <a:lnTo>
                    <a:pt x="613" y="0"/>
                  </a:lnTo>
                  <a:lnTo>
                    <a:pt x="581" y="1"/>
                  </a:lnTo>
                  <a:lnTo>
                    <a:pt x="548" y="7"/>
                  </a:lnTo>
                  <a:lnTo>
                    <a:pt x="516" y="12"/>
                  </a:lnTo>
                  <a:lnTo>
                    <a:pt x="485" y="20"/>
                  </a:lnTo>
                  <a:lnTo>
                    <a:pt x="454" y="29"/>
                  </a:lnTo>
                  <a:lnTo>
                    <a:pt x="423" y="38"/>
                  </a:lnTo>
                  <a:lnTo>
                    <a:pt x="394" y="50"/>
                  </a:lnTo>
                  <a:lnTo>
                    <a:pt x="365" y="63"/>
                  </a:lnTo>
                  <a:lnTo>
                    <a:pt x="338" y="77"/>
                  </a:lnTo>
                  <a:lnTo>
                    <a:pt x="311" y="92"/>
                  </a:lnTo>
                  <a:lnTo>
                    <a:pt x="284" y="110"/>
                  </a:lnTo>
                  <a:lnTo>
                    <a:pt x="259" y="128"/>
                  </a:lnTo>
                  <a:lnTo>
                    <a:pt x="235" y="146"/>
                  </a:lnTo>
                  <a:lnTo>
                    <a:pt x="212" y="166"/>
                  </a:lnTo>
                  <a:lnTo>
                    <a:pt x="188" y="188"/>
                  </a:lnTo>
                  <a:lnTo>
                    <a:pt x="168" y="211"/>
                  </a:lnTo>
                  <a:lnTo>
                    <a:pt x="147" y="235"/>
                  </a:lnTo>
                  <a:lnTo>
                    <a:pt x="129" y="258"/>
                  </a:lnTo>
                  <a:lnTo>
                    <a:pt x="110" y="284"/>
                  </a:lnTo>
                  <a:lnTo>
                    <a:pt x="92" y="311"/>
                  </a:lnTo>
                  <a:lnTo>
                    <a:pt x="78" y="338"/>
                  </a:lnTo>
                  <a:lnTo>
                    <a:pt x="63" y="365"/>
                  </a:lnTo>
                  <a:lnTo>
                    <a:pt x="51" y="394"/>
                  </a:lnTo>
                  <a:lnTo>
                    <a:pt x="38" y="423"/>
                  </a:lnTo>
                  <a:lnTo>
                    <a:pt x="29" y="454"/>
                  </a:lnTo>
                  <a:lnTo>
                    <a:pt x="20" y="484"/>
                  </a:lnTo>
                  <a:lnTo>
                    <a:pt x="13" y="515"/>
                  </a:lnTo>
                  <a:lnTo>
                    <a:pt x="7" y="548"/>
                  </a:lnTo>
                  <a:lnTo>
                    <a:pt x="4" y="580"/>
                  </a:lnTo>
                  <a:lnTo>
                    <a:pt x="0" y="613"/>
                  </a:lnTo>
                  <a:lnTo>
                    <a:pt x="0" y="645"/>
                  </a:lnTo>
                  <a:lnTo>
                    <a:pt x="0" y="678"/>
                  </a:lnTo>
                  <a:lnTo>
                    <a:pt x="4" y="712"/>
                  </a:lnTo>
                  <a:lnTo>
                    <a:pt x="7" y="745"/>
                  </a:lnTo>
                  <a:lnTo>
                    <a:pt x="13" y="776"/>
                  </a:lnTo>
                  <a:lnTo>
                    <a:pt x="20" y="806"/>
                  </a:lnTo>
                  <a:lnTo>
                    <a:pt x="29" y="837"/>
                  </a:lnTo>
                  <a:lnTo>
                    <a:pt x="38" y="868"/>
                  </a:lnTo>
                  <a:lnTo>
                    <a:pt x="51" y="897"/>
                  </a:lnTo>
                  <a:lnTo>
                    <a:pt x="63" y="926"/>
                  </a:lnTo>
                  <a:lnTo>
                    <a:pt x="78" y="953"/>
                  </a:lnTo>
                  <a:lnTo>
                    <a:pt x="92" y="980"/>
                  </a:lnTo>
                  <a:lnTo>
                    <a:pt x="110" y="1007"/>
                  </a:lnTo>
                  <a:lnTo>
                    <a:pt x="129" y="1033"/>
                  </a:lnTo>
                  <a:lnTo>
                    <a:pt x="147" y="1056"/>
                  </a:lnTo>
                  <a:lnTo>
                    <a:pt x="168" y="1080"/>
                  </a:lnTo>
                  <a:lnTo>
                    <a:pt x="188" y="1103"/>
                  </a:lnTo>
                  <a:lnTo>
                    <a:pt x="212" y="1125"/>
                  </a:lnTo>
                  <a:lnTo>
                    <a:pt x="235" y="1145"/>
                  </a:lnTo>
                  <a:lnTo>
                    <a:pt x="259" y="1165"/>
                  </a:lnTo>
                  <a:lnTo>
                    <a:pt x="284" y="1183"/>
                  </a:lnTo>
                  <a:lnTo>
                    <a:pt x="311" y="1199"/>
                  </a:lnTo>
                  <a:lnTo>
                    <a:pt x="338" y="1213"/>
                  </a:lnTo>
                  <a:lnTo>
                    <a:pt x="365" y="1228"/>
                  </a:lnTo>
                  <a:lnTo>
                    <a:pt x="394" y="1241"/>
                  </a:lnTo>
                  <a:lnTo>
                    <a:pt x="423" y="1253"/>
                  </a:lnTo>
                  <a:lnTo>
                    <a:pt x="454" y="1262"/>
                  </a:lnTo>
                  <a:lnTo>
                    <a:pt x="485" y="1271"/>
                  </a:lnTo>
                  <a:lnTo>
                    <a:pt x="516" y="1279"/>
                  </a:lnTo>
                  <a:lnTo>
                    <a:pt x="548" y="1284"/>
                  </a:lnTo>
                  <a:lnTo>
                    <a:pt x="581" y="1289"/>
                  </a:lnTo>
                  <a:lnTo>
                    <a:pt x="613" y="1291"/>
                  </a:lnTo>
                  <a:lnTo>
                    <a:pt x="646" y="1293"/>
                  </a:lnTo>
                  <a:lnTo>
                    <a:pt x="680" y="1291"/>
                  </a:lnTo>
                  <a:lnTo>
                    <a:pt x="713" y="1289"/>
                  </a:lnTo>
                  <a:lnTo>
                    <a:pt x="745" y="1284"/>
                  </a:lnTo>
                  <a:lnTo>
                    <a:pt x="776" y="1279"/>
                  </a:lnTo>
                  <a:lnTo>
                    <a:pt x="809" y="1271"/>
                  </a:lnTo>
                  <a:lnTo>
                    <a:pt x="838" y="1262"/>
                  </a:lnTo>
                  <a:lnTo>
                    <a:pt x="868" y="1253"/>
                  </a:lnTo>
                  <a:lnTo>
                    <a:pt x="897" y="1241"/>
                  </a:lnTo>
                  <a:lnTo>
                    <a:pt x="926" y="1228"/>
                  </a:lnTo>
                  <a:lnTo>
                    <a:pt x="955" y="1213"/>
                  </a:lnTo>
                  <a:lnTo>
                    <a:pt x="982" y="1199"/>
                  </a:lnTo>
                  <a:lnTo>
                    <a:pt x="1008" y="1183"/>
                  </a:lnTo>
                  <a:lnTo>
                    <a:pt x="1033" y="1165"/>
                  </a:lnTo>
                  <a:lnTo>
                    <a:pt x="1058" y="1145"/>
                  </a:lnTo>
                  <a:lnTo>
                    <a:pt x="1082" y="1125"/>
                  </a:lnTo>
                  <a:lnTo>
                    <a:pt x="1103" y="1103"/>
                  </a:lnTo>
                  <a:lnTo>
                    <a:pt x="1125" y="1080"/>
                  </a:lnTo>
                  <a:lnTo>
                    <a:pt x="1145" y="1056"/>
                  </a:lnTo>
                  <a:lnTo>
                    <a:pt x="1165" y="1033"/>
                  </a:lnTo>
                  <a:lnTo>
                    <a:pt x="1183" y="1007"/>
                  </a:lnTo>
                  <a:lnTo>
                    <a:pt x="1199" y="980"/>
                  </a:lnTo>
                  <a:lnTo>
                    <a:pt x="1216" y="953"/>
                  </a:lnTo>
                  <a:lnTo>
                    <a:pt x="1228" y="926"/>
                  </a:lnTo>
                  <a:lnTo>
                    <a:pt x="1243" y="897"/>
                  </a:lnTo>
                  <a:lnTo>
                    <a:pt x="1254" y="868"/>
                  </a:lnTo>
                  <a:lnTo>
                    <a:pt x="1264" y="837"/>
                  </a:lnTo>
                  <a:lnTo>
                    <a:pt x="1272" y="806"/>
                  </a:lnTo>
                  <a:lnTo>
                    <a:pt x="1279" y="776"/>
                  </a:lnTo>
                  <a:lnTo>
                    <a:pt x="1286" y="745"/>
                  </a:lnTo>
                  <a:lnTo>
                    <a:pt x="1290" y="712"/>
                  </a:lnTo>
                  <a:lnTo>
                    <a:pt x="1292" y="678"/>
                  </a:lnTo>
                  <a:lnTo>
                    <a:pt x="1293" y="645"/>
                  </a:lnTo>
                  <a:lnTo>
                    <a:pt x="1284" y="645"/>
                  </a:lnTo>
                  <a:lnTo>
                    <a:pt x="1283" y="613"/>
                  </a:lnTo>
                  <a:lnTo>
                    <a:pt x="1281" y="580"/>
                  </a:lnTo>
                  <a:lnTo>
                    <a:pt x="1275" y="548"/>
                  </a:lnTo>
                  <a:lnTo>
                    <a:pt x="1270" y="517"/>
                  </a:lnTo>
                  <a:lnTo>
                    <a:pt x="1263" y="486"/>
                  </a:lnTo>
                  <a:lnTo>
                    <a:pt x="1255" y="456"/>
                  </a:lnTo>
                  <a:lnTo>
                    <a:pt x="1245" y="427"/>
                  </a:lnTo>
                  <a:lnTo>
                    <a:pt x="1234" y="398"/>
                  </a:lnTo>
                  <a:lnTo>
                    <a:pt x="1221" y="369"/>
                  </a:lnTo>
                  <a:lnTo>
                    <a:pt x="1207" y="342"/>
                  </a:lnTo>
                  <a:lnTo>
                    <a:pt x="1192" y="314"/>
                  </a:lnTo>
                  <a:lnTo>
                    <a:pt x="1174" y="289"/>
                  </a:lnTo>
                  <a:lnTo>
                    <a:pt x="1158" y="264"/>
                  </a:lnTo>
                  <a:lnTo>
                    <a:pt x="1138" y="240"/>
                  </a:lnTo>
                  <a:lnTo>
                    <a:pt x="1118" y="217"/>
                  </a:lnTo>
                  <a:lnTo>
                    <a:pt x="1096" y="195"/>
                  </a:lnTo>
                  <a:lnTo>
                    <a:pt x="1075" y="173"/>
                  </a:lnTo>
                  <a:lnTo>
                    <a:pt x="1051" y="153"/>
                  </a:lnTo>
                  <a:lnTo>
                    <a:pt x="1028" y="135"/>
                  </a:lnTo>
                  <a:lnTo>
                    <a:pt x="1002" y="117"/>
                  </a:lnTo>
                  <a:lnTo>
                    <a:pt x="977" y="101"/>
                  </a:lnTo>
                  <a:lnTo>
                    <a:pt x="950" y="85"/>
                  </a:lnTo>
                  <a:lnTo>
                    <a:pt x="923" y="72"/>
                  </a:lnTo>
                  <a:lnTo>
                    <a:pt x="894" y="58"/>
                  </a:lnTo>
                  <a:lnTo>
                    <a:pt x="865" y="47"/>
                  </a:lnTo>
                  <a:lnTo>
                    <a:pt x="836" y="38"/>
                  </a:lnTo>
                  <a:lnTo>
                    <a:pt x="805" y="29"/>
                  </a:lnTo>
                  <a:lnTo>
                    <a:pt x="774" y="21"/>
                  </a:lnTo>
                  <a:lnTo>
                    <a:pt x="744" y="16"/>
                  </a:lnTo>
                  <a:lnTo>
                    <a:pt x="711" y="12"/>
                  </a:lnTo>
                  <a:lnTo>
                    <a:pt x="678" y="9"/>
                  </a:lnTo>
                  <a:lnTo>
                    <a:pt x="646" y="9"/>
                  </a:lnTo>
                  <a:lnTo>
                    <a:pt x="613" y="9"/>
                  </a:lnTo>
                  <a:lnTo>
                    <a:pt x="581" y="12"/>
                  </a:lnTo>
                  <a:lnTo>
                    <a:pt x="550" y="16"/>
                  </a:lnTo>
                  <a:lnTo>
                    <a:pt x="517" y="21"/>
                  </a:lnTo>
                  <a:lnTo>
                    <a:pt x="487" y="29"/>
                  </a:lnTo>
                  <a:lnTo>
                    <a:pt x="456" y="38"/>
                  </a:lnTo>
                  <a:lnTo>
                    <a:pt x="427" y="47"/>
                  </a:lnTo>
                  <a:lnTo>
                    <a:pt x="398" y="58"/>
                  </a:lnTo>
                  <a:lnTo>
                    <a:pt x="369" y="72"/>
                  </a:lnTo>
                  <a:lnTo>
                    <a:pt x="342" y="85"/>
                  </a:lnTo>
                  <a:lnTo>
                    <a:pt x="317" y="101"/>
                  </a:lnTo>
                  <a:lnTo>
                    <a:pt x="289" y="117"/>
                  </a:lnTo>
                  <a:lnTo>
                    <a:pt x="264" y="135"/>
                  </a:lnTo>
                  <a:lnTo>
                    <a:pt x="241" y="153"/>
                  </a:lnTo>
                  <a:lnTo>
                    <a:pt x="217" y="173"/>
                  </a:lnTo>
                  <a:lnTo>
                    <a:pt x="195" y="195"/>
                  </a:lnTo>
                  <a:lnTo>
                    <a:pt x="174" y="217"/>
                  </a:lnTo>
                  <a:lnTo>
                    <a:pt x="154" y="240"/>
                  </a:lnTo>
                  <a:lnTo>
                    <a:pt x="136" y="264"/>
                  </a:lnTo>
                  <a:lnTo>
                    <a:pt x="118" y="289"/>
                  </a:lnTo>
                  <a:lnTo>
                    <a:pt x="101" y="314"/>
                  </a:lnTo>
                  <a:lnTo>
                    <a:pt x="85" y="342"/>
                  </a:lnTo>
                  <a:lnTo>
                    <a:pt x="72" y="369"/>
                  </a:lnTo>
                  <a:lnTo>
                    <a:pt x="60" y="398"/>
                  </a:lnTo>
                  <a:lnTo>
                    <a:pt x="47" y="427"/>
                  </a:lnTo>
                  <a:lnTo>
                    <a:pt x="38" y="456"/>
                  </a:lnTo>
                  <a:lnTo>
                    <a:pt x="29" y="486"/>
                  </a:lnTo>
                  <a:lnTo>
                    <a:pt x="22" y="517"/>
                  </a:lnTo>
                  <a:lnTo>
                    <a:pt x="16" y="548"/>
                  </a:lnTo>
                  <a:lnTo>
                    <a:pt x="13" y="580"/>
                  </a:lnTo>
                  <a:lnTo>
                    <a:pt x="9" y="613"/>
                  </a:lnTo>
                  <a:lnTo>
                    <a:pt x="9" y="645"/>
                  </a:lnTo>
                  <a:lnTo>
                    <a:pt x="9" y="678"/>
                  </a:lnTo>
                  <a:lnTo>
                    <a:pt x="13" y="711"/>
                  </a:lnTo>
                  <a:lnTo>
                    <a:pt x="16" y="743"/>
                  </a:lnTo>
                  <a:lnTo>
                    <a:pt x="22" y="774"/>
                  </a:lnTo>
                  <a:lnTo>
                    <a:pt x="29" y="805"/>
                  </a:lnTo>
                  <a:lnTo>
                    <a:pt x="38" y="835"/>
                  </a:lnTo>
                  <a:lnTo>
                    <a:pt x="47" y="864"/>
                  </a:lnTo>
                  <a:lnTo>
                    <a:pt x="60" y="893"/>
                  </a:lnTo>
                  <a:lnTo>
                    <a:pt x="72" y="922"/>
                  </a:lnTo>
                  <a:lnTo>
                    <a:pt x="85" y="949"/>
                  </a:lnTo>
                  <a:lnTo>
                    <a:pt x="101" y="977"/>
                  </a:lnTo>
                  <a:lnTo>
                    <a:pt x="118" y="1002"/>
                  </a:lnTo>
                  <a:lnTo>
                    <a:pt x="136" y="1027"/>
                  </a:lnTo>
                  <a:lnTo>
                    <a:pt x="154" y="1051"/>
                  </a:lnTo>
                  <a:lnTo>
                    <a:pt x="174" y="1074"/>
                  </a:lnTo>
                  <a:lnTo>
                    <a:pt x="195" y="1096"/>
                  </a:lnTo>
                  <a:lnTo>
                    <a:pt x="217" y="1118"/>
                  </a:lnTo>
                  <a:lnTo>
                    <a:pt x="241" y="1138"/>
                  </a:lnTo>
                  <a:lnTo>
                    <a:pt x="264" y="1156"/>
                  </a:lnTo>
                  <a:lnTo>
                    <a:pt x="289" y="1174"/>
                  </a:lnTo>
                  <a:lnTo>
                    <a:pt x="317" y="1190"/>
                  </a:lnTo>
                  <a:lnTo>
                    <a:pt x="342" y="1206"/>
                  </a:lnTo>
                  <a:lnTo>
                    <a:pt x="369" y="1221"/>
                  </a:lnTo>
                  <a:lnTo>
                    <a:pt x="398" y="1233"/>
                  </a:lnTo>
                  <a:lnTo>
                    <a:pt x="427" y="1244"/>
                  </a:lnTo>
                  <a:lnTo>
                    <a:pt x="456" y="1255"/>
                  </a:lnTo>
                  <a:lnTo>
                    <a:pt x="487" y="1262"/>
                  </a:lnTo>
                  <a:lnTo>
                    <a:pt x="517" y="1270"/>
                  </a:lnTo>
                  <a:lnTo>
                    <a:pt x="550" y="1275"/>
                  </a:lnTo>
                  <a:lnTo>
                    <a:pt x="581" y="1280"/>
                  </a:lnTo>
                  <a:lnTo>
                    <a:pt x="613" y="1282"/>
                  </a:lnTo>
                  <a:lnTo>
                    <a:pt x="646" y="1282"/>
                  </a:lnTo>
                  <a:lnTo>
                    <a:pt x="678" y="1282"/>
                  </a:lnTo>
                  <a:lnTo>
                    <a:pt x="711" y="1280"/>
                  </a:lnTo>
                  <a:lnTo>
                    <a:pt x="744" y="1275"/>
                  </a:lnTo>
                  <a:lnTo>
                    <a:pt x="774" y="1270"/>
                  </a:lnTo>
                  <a:lnTo>
                    <a:pt x="805" y="1262"/>
                  </a:lnTo>
                  <a:lnTo>
                    <a:pt x="836" y="1255"/>
                  </a:lnTo>
                  <a:lnTo>
                    <a:pt x="865" y="1244"/>
                  </a:lnTo>
                  <a:lnTo>
                    <a:pt x="894" y="1233"/>
                  </a:lnTo>
                  <a:lnTo>
                    <a:pt x="923" y="1221"/>
                  </a:lnTo>
                  <a:lnTo>
                    <a:pt x="950" y="1206"/>
                  </a:lnTo>
                  <a:lnTo>
                    <a:pt x="977" y="1190"/>
                  </a:lnTo>
                  <a:lnTo>
                    <a:pt x="1002" y="1174"/>
                  </a:lnTo>
                  <a:lnTo>
                    <a:pt x="1028" y="1156"/>
                  </a:lnTo>
                  <a:lnTo>
                    <a:pt x="1051" y="1138"/>
                  </a:lnTo>
                  <a:lnTo>
                    <a:pt x="1075" y="1118"/>
                  </a:lnTo>
                  <a:lnTo>
                    <a:pt x="1096" y="1096"/>
                  </a:lnTo>
                  <a:lnTo>
                    <a:pt x="1118" y="1074"/>
                  </a:lnTo>
                  <a:lnTo>
                    <a:pt x="1138" y="1051"/>
                  </a:lnTo>
                  <a:lnTo>
                    <a:pt x="1158" y="1027"/>
                  </a:lnTo>
                  <a:lnTo>
                    <a:pt x="1174" y="1002"/>
                  </a:lnTo>
                  <a:lnTo>
                    <a:pt x="1192" y="977"/>
                  </a:lnTo>
                  <a:lnTo>
                    <a:pt x="1207" y="949"/>
                  </a:lnTo>
                  <a:lnTo>
                    <a:pt x="1221" y="922"/>
                  </a:lnTo>
                  <a:lnTo>
                    <a:pt x="1234" y="893"/>
                  </a:lnTo>
                  <a:lnTo>
                    <a:pt x="1245" y="864"/>
                  </a:lnTo>
                  <a:lnTo>
                    <a:pt x="1255" y="835"/>
                  </a:lnTo>
                  <a:lnTo>
                    <a:pt x="1263" y="805"/>
                  </a:lnTo>
                  <a:lnTo>
                    <a:pt x="1270" y="774"/>
                  </a:lnTo>
                  <a:lnTo>
                    <a:pt x="1275" y="743"/>
                  </a:lnTo>
                  <a:lnTo>
                    <a:pt x="1281" y="711"/>
                  </a:lnTo>
                  <a:lnTo>
                    <a:pt x="1283" y="678"/>
                  </a:lnTo>
                  <a:lnTo>
                    <a:pt x="1284" y="645"/>
                  </a:lnTo>
                  <a:lnTo>
                    <a:pt x="1293" y="645"/>
                  </a:lnTo>
                  <a:close/>
                </a:path>
              </a:pathLst>
            </a:custGeom>
            <a:solidFill>
              <a:srgbClr val="75C7FF"/>
            </a:solidFill>
            <a:ln w="9525">
              <a:noFill/>
              <a:round/>
              <a:headEnd/>
              <a:tailEnd/>
            </a:ln>
          </p:spPr>
          <p:txBody>
            <a:bodyPr/>
            <a:lstStyle/>
            <a:p>
              <a:endParaRPr lang="en-US"/>
            </a:p>
          </p:txBody>
        </p:sp>
        <p:sp>
          <p:nvSpPr>
            <p:cNvPr id="55347" name="Freeform 52"/>
            <p:cNvSpPr>
              <a:spLocks/>
            </p:cNvSpPr>
            <p:nvPr/>
          </p:nvSpPr>
          <p:spPr bwMode="auto">
            <a:xfrm>
              <a:off x="3125611" y="2106625"/>
              <a:ext cx="1811867" cy="2039938"/>
            </a:xfrm>
            <a:custGeom>
              <a:avLst/>
              <a:gdLst>
                <a:gd name="T0" fmla="*/ 2147483647 w 1284"/>
                <a:gd name="T1" fmla="*/ 2147483647 h 1285"/>
                <a:gd name="T2" fmla="*/ 2147483647 w 1284"/>
                <a:gd name="T3" fmla="*/ 2147483647 h 1285"/>
                <a:gd name="T4" fmla="*/ 2147483647 w 1284"/>
                <a:gd name="T5" fmla="*/ 2147483647 h 1285"/>
                <a:gd name="T6" fmla="*/ 2147483647 w 1284"/>
                <a:gd name="T7" fmla="*/ 2147483647 h 1285"/>
                <a:gd name="T8" fmla="*/ 2147483647 w 1284"/>
                <a:gd name="T9" fmla="*/ 2147483647 h 1285"/>
                <a:gd name="T10" fmla="*/ 2147483647 w 1284"/>
                <a:gd name="T11" fmla="*/ 2147483647 h 1285"/>
                <a:gd name="T12" fmla="*/ 2147483647 w 1284"/>
                <a:gd name="T13" fmla="*/ 2147483647 h 1285"/>
                <a:gd name="T14" fmla="*/ 2147483647 w 1284"/>
                <a:gd name="T15" fmla="*/ 2147483647 h 1285"/>
                <a:gd name="T16" fmla="*/ 2147483647 w 1284"/>
                <a:gd name="T17" fmla="*/ 2147483647 h 1285"/>
                <a:gd name="T18" fmla="*/ 2147483647 w 1284"/>
                <a:gd name="T19" fmla="*/ 2147483647 h 1285"/>
                <a:gd name="T20" fmla="*/ 2147483647 w 1284"/>
                <a:gd name="T21" fmla="*/ 2147483647 h 1285"/>
                <a:gd name="T22" fmla="*/ 2147483647 w 1284"/>
                <a:gd name="T23" fmla="*/ 2147483647 h 1285"/>
                <a:gd name="T24" fmla="*/ 0 w 1284"/>
                <a:gd name="T25" fmla="*/ 2147483647 h 1285"/>
                <a:gd name="T26" fmla="*/ 2147483647 w 1284"/>
                <a:gd name="T27" fmla="*/ 2147483647 h 1285"/>
                <a:gd name="T28" fmla="*/ 2147483647 w 1284"/>
                <a:gd name="T29" fmla="*/ 2147483647 h 1285"/>
                <a:gd name="T30" fmla="*/ 2147483647 w 1284"/>
                <a:gd name="T31" fmla="*/ 2147483647 h 1285"/>
                <a:gd name="T32" fmla="*/ 2147483647 w 1284"/>
                <a:gd name="T33" fmla="*/ 2147483647 h 1285"/>
                <a:gd name="T34" fmla="*/ 2147483647 w 1284"/>
                <a:gd name="T35" fmla="*/ 2147483647 h 1285"/>
                <a:gd name="T36" fmla="*/ 2147483647 w 1284"/>
                <a:gd name="T37" fmla="*/ 2147483647 h 1285"/>
                <a:gd name="T38" fmla="*/ 2147483647 w 1284"/>
                <a:gd name="T39" fmla="*/ 2147483647 h 1285"/>
                <a:gd name="T40" fmla="*/ 2147483647 w 1284"/>
                <a:gd name="T41" fmla="*/ 2147483647 h 1285"/>
                <a:gd name="T42" fmla="*/ 2147483647 w 1284"/>
                <a:gd name="T43" fmla="*/ 2147483647 h 1285"/>
                <a:gd name="T44" fmla="*/ 2147483647 w 1284"/>
                <a:gd name="T45" fmla="*/ 2147483647 h 1285"/>
                <a:gd name="T46" fmla="*/ 2147483647 w 1284"/>
                <a:gd name="T47" fmla="*/ 2147483647 h 1285"/>
                <a:gd name="T48" fmla="*/ 2147483647 w 1284"/>
                <a:gd name="T49" fmla="*/ 2147483647 h 1285"/>
                <a:gd name="T50" fmla="*/ 2147483647 w 1284"/>
                <a:gd name="T51" fmla="*/ 2147483647 h 1285"/>
                <a:gd name="T52" fmla="*/ 2147483647 w 1284"/>
                <a:gd name="T53" fmla="*/ 2147483647 h 1285"/>
                <a:gd name="T54" fmla="*/ 2147483647 w 1284"/>
                <a:gd name="T55" fmla="*/ 2147483647 h 1285"/>
                <a:gd name="T56" fmla="*/ 2147483647 w 1284"/>
                <a:gd name="T57" fmla="*/ 2147483647 h 1285"/>
                <a:gd name="T58" fmla="*/ 2147483647 w 1284"/>
                <a:gd name="T59" fmla="*/ 2147483647 h 1285"/>
                <a:gd name="T60" fmla="*/ 2147483647 w 1284"/>
                <a:gd name="T61" fmla="*/ 2147483647 h 1285"/>
                <a:gd name="T62" fmla="*/ 2147483647 w 1284"/>
                <a:gd name="T63" fmla="*/ 2147483647 h 1285"/>
                <a:gd name="T64" fmla="*/ 2147483647 w 1284"/>
                <a:gd name="T65" fmla="*/ 2147483647 h 1285"/>
                <a:gd name="T66" fmla="*/ 2147483647 w 1284"/>
                <a:gd name="T67" fmla="*/ 2147483647 h 1285"/>
                <a:gd name="T68" fmla="*/ 2147483647 w 1284"/>
                <a:gd name="T69" fmla="*/ 2147483647 h 1285"/>
                <a:gd name="T70" fmla="*/ 2147483647 w 1284"/>
                <a:gd name="T71" fmla="*/ 2147483647 h 1285"/>
                <a:gd name="T72" fmla="*/ 2147483647 w 1284"/>
                <a:gd name="T73" fmla="*/ 2147483647 h 1285"/>
                <a:gd name="T74" fmla="*/ 2147483647 w 1284"/>
                <a:gd name="T75" fmla="*/ 2147483647 h 1285"/>
                <a:gd name="T76" fmla="*/ 2147483647 w 1284"/>
                <a:gd name="T77" fmla="*/ 2147483647 h 1285"/>
                <a:gd name="T78" fmla="*/ 2147483647 w 1284"/>
                <a:gd name="T79" fmla="*/ 2147483647 h 1285"/>
                <a:gd name="T80" fmla="*/ 2147483647 w 1284"/>
                <a:gd name="T81" fmla="*/ 2147483647 h 1285"/>
                <a:gd name="T82" fmla="*/ 2147483647 w 1284"/>
                <a:gd name="T83" fmla="*/ 2147483647 h 1285"/>
                <a:gd name="T84" fmla="*/ 2147483647 w 1284"/>
                <a:gd name="T85" fmla="*/ 2147483647 h 1285"/>
                <a:gd name="T86" fmla="*/ 2147483647 w 1284"/>
                <a:gd name="T87" fmla="*/ 2147483647 h 1285"/>
                <a:gd name="T88" fmla="*/ 2147483647 w 1284"/>
                <a:gd name="T89" fmla="*/ 2147483647 h 1285"/>
                <a:gd name="T90" fmla="*/ 2147483647 w 1284"/>
                <a:gd name="T91" fmla="*/ 2147483647 h 1285"/>
                <a:gd name="T92" fmla="*/ 2147483647 w 1284"/>
                <a:gd name="T93" fmla="*/ 2147483647 h 1285"/>
                <a:gd name="T94" fmla="*/ 2147483647 w 1284"/>
                <a:gd name="T95" fmla="*/ 2147483647 h 1285"/>
                <a:gd name="T96" fmla="*/ 2147483647 w 1284"/>
                <a:gd name="T97" fmla="*/ 2147483647 h 1285"/>
                <a:gd name="T98" fmla="*/ 2147483647 w 1284"/>
                <a:gd name="T99" fmla="*/ 2147483647 h 1285"/>
                <a:gd name="T100" fmla="*/ 2147483647 w 1284"/>
                <a:gd name="T101" fmla="*/ 2147483647 h 128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84"/>
                <a:gd name="T154" fmla="*/ 0 h 1285"/>
                <a:gd name="T155" fmla="*/ 1284 w 1284"/>
                <a:gd name="T156" fmla="*/ 1285 h 128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84" h="1285">
                  <a:moveTo>
                    <a:pt x="1284" y="642"/>
                  </a:moveTo>
                  <a:lnTo>
                    <a:pt x="1284" y="610"/>
                  </a:lnTo>
                  <a:lnTo>
                    <a:pt x="1280" y="577"/>
                  </a:lnTo>
                  <a:lnTo>
                    <a:pt x="1277" y="545"/>
                  </a:lnTo>
                  <a:lnTo>
                    <a:pt x="1271" y="514"/>
                  </a:lnTo>
                  <a:lnTo>
                    <a:pt x="1264" y="481"/>
                  </a:lnTo>
                  <a:lnTo>
                    <a:pt x="1255" y="453"/>
                  </a:lnTo>
                  <a:lnTo>
                    <a:pt x="1246" y="422"/>
                  </a:lnTo>
                  <a:lnTo>
                    <a:pt x="1233" y="393"/>
                  </a:lnTo>
                  <a:lnTo>
                    <a:pt x="1221" y="364"/>
                  </a:lnTo>
                  <a:lnTo>
                    <a:pt x="1206" y="337"/>
                  </a:lnTo>
                  <a:lnTo>
                    <a:pt x="1192" y="310"/>
                  </a:lnTo>
                  <a:lnTo>
                    <a:pt x="1174" y="284"/>
                  </a:lnTo>
                  <a:lnTo>
                    <a:pt x="1157" y="259"/>
                  </a:lnTo>
                  <a:lnTo>
                    <a:pt x="1137" y="234"/>
                  </a:lnTo>
                  <a:lnTo>
                    <a:pt x="1118" y="210"/>
                  </a:lnTo>
                  <a:lnTo>
                    <a:pt x="1096" y="188"/>
                  </a:lnTo>
                  <a:lnTo>
                    <a:pt x="1074" y="167"/>
                  </a:lnTo>
                  <a:lnTo>
                    <a:pt x="1051" y="147"/>
                  </a:lnTo>
                  <a:lnTo>
                    <a:pt x="1027" y="129"/>
                  </a:lnTo>
                  <a:lnTo>
                    <a:pt x="1002" y="111"/>
                  </a:lnTo>
                  <a:lnTo>
                    <a:pt x="975" y="94"/>
                  </a:lnTo>
                  <a:lnTo>
                    <a:pt x="948" y="78"/>
                  </a:lnTo>
                  <a:lnTo>
                    <a:pt x="920" y="64"/>
                  </a:lnTo>
                  <a:lnTo>
                    <a:pt x="891" y="51"/>
                  </a:lnTo>
                  <a:lnTo>
                    <a:pt x="863" y="40"/>
                  </a:lnTo>
                  <a:lnTo>
                    <a:pt x="834" y="29"/>
                  </a:lnTo>
                  <a:lnTo>
                    <a:pt x="803" y="20"/>
                  </a:lnTo>
                  <a:lnTo>
                    <a:pt x="772" y="13"/>
                  </a:lnTo>
                  <a:lnTo>
                    <a:pt x="740" y="7"/>
                  </a:lnTo>
                  <a:lnTo>
                    <a:pt x="707" y="4"/>
                  </a:lnTo>
                  <a:lnTo>
                    <a:pt x="674" y="2"/>
                  </a:lnTo>
                  <a:lnTo>
                    <a:pt x="642" y="0"/>
                  </a:lnTo>
                  <a:lnTo>
                    <a:pt x="609" y="2"/>
                  </a:lnTo>
                  <a:lnTo>
                    <a:pt x="577" y="4"/>
                  </a:lnTo>
                  <a:lnTo>
                    <a:pt x="544" y="7"/>
                  </a:lnTo>
                  <a:lnTo>
                    <a:pt x="513" y="13"/>
                  </a:lnTo>
                  <a:lnTo>
                    <a:pt x="483" y="20"/>
                  </a:lnTo>
                  <a:lnTo>
                    <a:pt x="452" y="29"/>
                  </a:lnTo>
                  <a:lnTo>
                    <a:pt x="421" y="40"/>
                  </a:lnTo>
                  <a:lnTo>
                    <a:pt x="392" y="51"/>
                  </a:lnTo>
                  <a:lnTo>
                    <a:pt x="363" y="64"/>
                  </a:lnTo>
                  <a:lnTo>
                    <a:pt x="336" y="78"/>
                  </a:lnTo>
                  <a:lnTo>
                    <a:pt x="309" y="94"/>
                  </a:lnTo>
                  <a:lnTo>
                    <a:pt x="284" y="111"/>
                  </a:lnTo>
                  <a:lnTo>
                    <a:pt x="258" y="129"/>
                  </a:lnTo>
                  <a:lnTo>
                    <a:pt x="233" y="147"/>
                  </a:lnTo>
                  <a:lnTo>
                    <a:pt x="211" y="167"/>
                  </a:lnTo>
                  <a:lnTo>
                    <a:pt x="188" y="188"/>
                  </a:lnTo>
                  <a:lnTo>
                    <a:pt x="166" y="210"/>
                  </a:lnTo>
                  <a:lnTo>
                    <a:pt x="146" y="234"/>
                  </a:lnTo>
                  <a:lnTo>
                    <a:pt x="128" y="259"/>
                  </a:lnTo>
                  <a:lnTo>
                    <a:pt x="110" y="284"/>
                  </a:lnTo>
                  <a:lnTo>
                    <a:pt x="94" y="310"/>
                  </a:lnTo>
                  <a:lnTo>
                    <a:pt x="77" y="337"/>
                  </a:lnTo>
                  <a:lnTo>
                    <a:pt x="63" y="364"/>
                  </a:lnTo>
                  <a:lnTo>
                    <a:pt x="50" y="393"/>
                  </a:lnTo>
                  <a:lnTo>
                    <a:pt x="39" y="422"/>
                  </a:lnTo>
                  <a:lnTo>
                    <a:pt x="29" y="453"/>
                  </a:lnTo>
                  <a:lnTo>
                    <a:pt x="20" y="481"/>
                  </a:lnTo>
                  <a:lnTo>
                    <a:pt x="12" y="514"/>
                  </a:lnTo>
                  <a:lnTo>
                    <a:pt x="7" y="545"/>
                  </a:lnTo>
                  <a:lnTo>
                    <a:pt x="3" y="577"/>
                  </a:lnTo>
                  <a:lnTo>
                    <a:pt x="1" y="610"/>
                  </a:lnTo>
                  <a:lnTo>
                    <a:pt x="0" y="642"/>
                  </a:lnTo>
                  <a:lnTo>
                    <a:pt x="1" y="675"/>
                  </a:lnTo>
                  <a:lnTo>
                    <a:pt x="3" y="708"/>
                  </a:lnTo>
                  <a:lnTo>
                    <a:pt x="7" y="740"/>
                  </a:lnTo>
                  <a:lnTo>
                    <a:pt x="12" y="773"/>
                  </a:lnTo>
                  <a:lnTo>
                    <a:pt x="20" y="803"/>
                  </a:lnTo>
                  <a:lnTo>
                    <a:pt x="29" y="834"/>
                  </a:lnTo>
                  <a:lnTo>
                    <a:pt x="39" y="863"/>
                  </a:lnTo>
                  <a:lnTo>
                    <a:pt x="50" y="892"/>
                  </a:lnTo>
                  <a:lnTo>
                    <a:pt x="63" y="921"/>
                  </a:lnTo>
                  <a:lnTo>
                    <a:pt x="77" y="948"/>
                  </a:lnTo>
                  <a:lnTo>
                    <a:pt x="94" y="975"/>
                  </a:lnTo>
                  <a:lnTo>
                    <a:pt x="110" y="1002"/>
                  </a:lnTo>
                  <a:lnTo>
                    <a:pt x="128" y="1026"/>
                  </a:lnTo>
                  <a:lnTo>
                    <a:pt x="146" y="1051"/>
                  </a:lnTo>
                  <a:lnTo>
                    <a:pt x="166" y="1075"/>
                  </a:lnTo>
                  <a:lnTo>
                    <a:pt x="188" y="1097"/>
                  </a:lnTo>
                  <a:lnTo>
                    <a:pt x="211" y="1118"/>
                  </a:lnTo>
                  <a:lnTo>
                    <a:pt x="233" y="1138"/>
                  </a:lnTo>
                  <a:lnTo>
                    <a:pt x="258" y="1156"/>
                  </a:lnTo>
                  <a:lnTo>
                    <a:pt x="284" y="1174"/>
                  </a:lnTo>
                  <a:lnTo>
                    <a:pt x="309" y="1192"/>
                  </a:lnTo>
                  <a:lnTo>
                    <a:pt x="336" y="1207"/>
                  </a:lnTo>
                  <a:lnTo>
                    <a:pt x="363" y="1221"/>
                  </a:lnTo>
                  <a:lnTo>
                    <a:pt x="392" y="1234"/>
                  </a:lnTo>
                  <a:lnTo>
                    <a:pt x="421" y="1245"/>
                  </a:lnTo>
                  <a:lnTo>
                    <a:pt x="452" y="1256"/>
                  </a:lnTo>
                  <a:lnTo>
                    <a:pt x="483" y="1265"/>
                  </a:lnTo>
                  <a:lnTo>
                    <a:pt x="513" y="1272"/>
                  </a:lnTo>
                  <a:lnTo>
                    <a:pt x="544" y="1277"/>
                  </a:lnTo>
                  <a:lnTo>
                    <a:pt x="577" y="1281"/>
                  </a:lnTo>
                  <a:lnTo>
                    <a:pt x="609" y="1285"/>
                  </a:lnTo>
                  <a:lnTo>
                    <a:pt x="642" y="1285"/>
                  </a:lnTo>
                  <a:lnTo>
                    <a:pt x="674" y="1285"/>
                  </a:lnTo>
                  <a:lnTo>
                    <a:pt x="707" y="1281"/>
                  </a:lnTo>
                  <a:lnTo>
                    <a:pt x="740" y="1277"/>
                  </a:lnTo>
                  <a:lnTo>
                    <a:pt x="772" y="1272"/>
                  </a:lnTo>
                  <a:lnTo>
                    <a:pt x="803" y="1265"/>
                  </a:lnTo>
                  <a:lnTo>
                    <a:pt x="834" y="1256"/>
                  </a:lnTo>
                  <a:lnTo>
                    <a:pt x="863" y="1245"/>
                  </a:lnTo>
                  <a:lnTo>
                    <a:pt x="891" y="1234"/>
                  </a:lnTo>
                  <a:lnTo>
                    <a:pt x="920" y="1221"/>
                  </a:lnTo>
                  <a:lnTo>
                    <a:pt x="948" y="1207"/>
                  </a:lnTo>
                  <a:lnTo>
                    <a:pt x="975" y="1192"/>
                  </a:lnTo>
                  <a:lnTo>
                    <a:pt x="1002" y="1174"/>
                  </a:lnTo>
                  <a:lnTo>
                    <a:pt x="1027" y="1156"/>
                  </a:lnTo>
                  <a:lnTo>
                    <a:pt x="1051" y="1138"/>
                  </a:lnTo>
                  <a:lnTo>
                    <a:pt x="1074" y="1118"/>
                  </a:lnTo>
                  <a:lnTo>
                    <a:pt x="1096" y="1097"/>
                  </a:lnTo>
                  <a:lnTo>
                    <a:pt x="1118" y="1075"/>
                  </a:lnTo>
                  <a:lnTo>
                    <a:pt x="1137" y="1051"/>
                  </a:lnTo>
                  <a:lnTo>
                    <a:pt x="1157" y="1026"/>
                  </a:lnTo>
                  <a:lnTo>
                    <a:pt x="1174" y="1002"/>
                  </a:lnTo>
                  <a:lnTo>
                    <a:pt x="1192" y="975"/>
                  </a:lnTo>
                  <a:lnTo>
                    <a:pt x="1206" y="948"/>
                  </a:lnTo>
                  <a:lnTo>
                    <a:pt x="1221" y="921"/>
                  </a:lnTo>
                  <a:lnTo>
                    <a:pt x="1233" y="892"/>
                  </a:lnTo>
                  <a:lnTo>
                    <a:pt x="1246" y="863"/>
                  </a:lnTo>
                  <a:lnTo>
                    <a:pt x="1255" y="834"/>
                  </a:lnTo>
                  <a:lnTo>
                    <a:pt x="1264" y="803"/>
                  </a:lnTo>
                  <a:lnTo>
                    <a:pt x="1271" y="773"/>
                  </a:lnTo>
                  <a:lnTo>
                    <a:pt x="1277" y="740"/>
                  </a:lnTo>
                  <a:lnTo>
                    <a:pt x="1280" y="708"/>
                  </a:lnTo>
                  <a:lnTo>
                    <a:pt x="1284" y="675"/>
                  </a:lnTo>
                  <a:lnTo>
                    <a:pt x="1284" y="642"/>
                  </a:lnTo>
                  <a:lnTo>
                    <a:pt x="1275" y="642"/>
                  </a:lnTo>
                  <a:lnTo>
                    <a:pt x="1275" y="610"/>
                  </a:lnTo>
                  <a:lnTo>
                    <a:pt x="1271" y="577"/>
                  </a:lnTo>
                  <a:lnTo>
                    <a:pt x="1268" y="547"/>
                  </a:lnTo>
                  <a:lnTo>
                    <a:pt x="1262" y="516"/>
                  </a:lnTo>
                  <a:lnTo>
                    <a:pt x="1255" y="485"/>
                  </a:lnTo>
                  <a:lnTo>
                    <a:pt x="1246" y="454"/>
                  </a:lnTo>
                  <a:lnTo>
                    <a:pt x="1237" y="425"/>
                  </a:lnTo>
                  <a:lnTo>
                    <a:pt x="1224" y="396"/>
                  </a:lnTo>
                  <a:lnTo>
                    <a:pt x="1212" y="367"/>
                  </a:lnTo>
                  <a:lnTo>
                    <a:pt x="1199" y="340"/>
                  </a:lnTo>
                  <a:lnTo>
                    <a:pt x="1183" y="315"/>
                  </a:lnTo>
                  <a:lnTo>
                    <a:pt x="1166" y="290"/>
                  </a:lnTo>
                  <a:lnTo>
                    <a:pt x="1148" y="264"/>
                  </a:lnTo>
                  <a:lnTo>
                    <a:pt x="1130" y="241"/>
                  </a:lnTo>
                  <a:lnTo>
                    <a:pt x="1110" y="217"/>
                  </a:lnTo>
                  <a:lnTo>
                    <a:pt x="1090" y="196"/>
                  </a:lnTo>
                  <a:lnTo>
                    <a:pt x="1067" y="174"/>
                  </a:lnTo>
                  <a:lnTo>
                    <a:pt x="1045" y="154"/>
                  </a:lnTo>
                  <a:lnTo>
                    <a:pt x="1020" y="136"/>
                  </a:lnTo>
                  <a:lnTo>
                    <a:pt x="996" y="118"/>
                  </a:lnTo>
                  <a:lnTo>
                    <a:pt x="971" y="102"/>
                  </a:lnTo>
                  <a:lnTo>
                    <a:pt x="944" y="87"/>
                  </a:lnTo>
                  <a:lnTo>
                    <a:pt x="917" y="73"/>
                  </a:lnTo>
                  <a:lnTo>
                    <a:pt x="888" y="60"/>
                  </a:lnTo>
                  <a:lnTo>
                    <a:pt x="859" y="49"/>
                  </a:lnTo>
                  <a:lnTo>
                    <a:pt x="830" y="38"/>
                  </a:lnTo>
                  <a:lnTo>
                    <a:pt x="801" y="29"/>
                  </a:lnTo>
                  <a:lnTo>
                    <a:pt x="770" y="22"/>
                  </a:lnTo>
                  <a:lnTo>
                    <a:pt x="738" y="17"/>
                  </a:lnTo>
                  <a:lnTo>
                    <a:pt x="707" y="13"/>
                  </a:lnTo>
                  <a:lnTo>
                    <a:pt x="674" y="11"/>
                  </a:lnTo>
                  <a:lnTo>
                    <a:pt x="642" y="9"/>
                  </a:lnTo>
                  <a:lnTo>
                    <a:pt x="609" y="11"/>
                  </a:lnTo>
                  <a:lnTo>
                    <a:pt x="577" y="13"/>
                  </a:lnTo>
                  <a:lnTo>
                    <a:pt x="546" y="17"/>
                  </a:lnTo>
                  <a:lnTo>
                    <a:pt x="515" y="22"/>
                  </a:lnTo>
                  <a:lnTo>
                    <a:pt x="484" y="29"/>
                  </a:lnTo>
                  <a:lnTo>
                    <a:pt x="454" y="38"/>
                  </a:lnTo>
                  <a:lnTo>
                    <a:pt x="425" y="49"/>
                  </a:lnTo>
                  <a:lnTo>
                    <a:pt x="396" y="60"/>
                  </a:lnTo>
                  <a:lnTo>
                    <a:pt x="369" y="73"/>
                  </a:lnTo>
                  <a:lnTo>
                    <a:pt x="340" y="87"/>
                  </a:lnTo>
                  <a:lnTo>
                    <a:pt x="314" y="102"/>
                  </a:lnTo>
                  <a:lnTo>
                    <a:pt x="289" y="118"/>
                  </a:lnTo>
                  <a:lnTo>
                    <a:pt x="264" y="136"/>
                  </a:lnTo>
                  <a:lnTo>
                    <a:pt x="240" y="154"/>
                  </a:lnTo>
                  <a:lnTo>
                    <a:pt x="217" y="174"/>
                  </a:lnTo>
                  <a:lnTo>
                    <a:pt x="195" y="196"/>
                  </a:lnTo>
                  <a:lnTo>
                    <a:pt x="173" y="217"/>
                  </a:lnTo>
                  <a:lnTo>
                    <a:pt x="153" y="241"/>
                  </a:lnTo>
                  <a:lnTo>
                    <a:pt x="135" y="264"/>
                  </a:lnTo>
                  <a:lnTo>
                    <a:pt x="117" y="290"/>
                  </a:lnTo>
                  <a:lnTo>
                    <a:pt x="101" y="315"/>
                  </a:lnTo>
                  <a:lnTo>
                    <a:pt x="87" y="340"/>
                  </a:lnTo>
                  <a:lnTo>
                    <a:pt x="72" y="367"/>
                  </a:lnTo>
                  <a:lnTo>
                    <a:pt x="59" y="396"/>
                  </a:lnTo>
                  <a:lnTo>
                    <a:pt x="49" y="425"/>
                  </a:lnTo>
                  <a:lnTo>
                    <a:pt x="38" y="454"/>
                  </a:lnTo>
                  <a:lnTo>
                    <a:pt x="29" y="485"/>
                  </a:lnTo>
                  <a:lnTo>
                    <a:pt x="23" y="516"/>
                  </a:lnTo>
                  <a:lnTo>
                    <a:pt x="16" y="547"/>
                  </a:lnTo>
                  <a:lnTo>
                    <a:pt x="12" y="577"/>
                  </a:lnTo>
                  <a:lnTo>
                    <a:pt x="11" y="610"/>
                  </a:lnTo>
                  <a:lnTo>
                    <a:pt x="9" y="642"/>
                  </a:lnTo>
                  <a:lnTo>
                    <a:pt x="11" y="675"/>
                  </a:lnTo>
                  <a:lnTo>
                    <a:pt x="12" y="708"/>
                  </a:lnTo>
                  <a:lnTo>
                    <a:pt x="16" y="738"/>
                  </a:lnTo>
                  <a:lnTo>
                    <a:pt x="23" y="771"/>
                  </a:lnTo>
                  <a:lnTo>
                    <a:pt x="29" y="800"/>
                  </a:lnTo>
                  <a:lnTo>
                    <a:pt x="38" y="831"/>
                  </a:lnTo>
                  <a:lnTo>
                    <a:pt x="49" y="860"/>
                  </a:lnTo>
                  <a:lnTo>
                    <a:pt x="59" y="888"/>
                  </a:lnTo>
                  <a:lnTo>
                    <a:pt x="72" y="917"/>
                  </a:lnTo>
                  <a:lnTo>
                    <a:pt x="87" y="945"/>
                  </a:lnTo>
                  <a:lnTo>
                    <a:pt x="101" y="970"/>
                  </a:lnTo>
                  <a:lnTo>
                    <a:pt x="117" y="997"/>
                  </a:lnTo>
                  <a:lnTo>
                    <a:pt x="135" y="1021"/>
                  </a:lnTo>
                  <a:lnTo>
                    <a:pt x="153" y="1046"/>
                  </a:lnTo>
                  <a:lnTo>
                    <a:pt x="173" y="1068"/>
                  </a:lnTo>
                  <a:lnTo>
                    <a:pt x="195" y="1089"/>
                  </a:lnTo>
                  <a:lnTo>
                    <a:pt x="217" y="1111"/>
                  </a:lnTo>
                  <a:lnTo>
                    <a:pt x="240" y="1131"/>
                  </a:lnTo>
                  <a:lnTo>
                    <a:pt x="264" y="1149"/>
                  </a:lnTo>
                  <a:lnTo>
                    <a:pt x="289" y="1167"/>
                  </a:lnTo>
                  <a:lnTo>
                    <a:pt x="314" y="1183"/>
                  </a:lnTo>
                  <a:lnTo>
                    <a:pt x="340" y="1200"/>
                  </a:lnTo>
                  <a:lnTo>
                    <a:pt x="369" y="1212"/>
                  </a:lnTo>
                  <a:lnTo>
                    <a:pt x="396" y="1225"/>
                  </a:lnTo>
                  <a:lnTo>
                    <a:pt x="425" y="1238"/>
                  </a:lnTo>
                  <a:lnTo>
                    <a:pt x="454" y="1247"/>
                  </a:lnTo>
                  <a:lnTo>
                    <a:pt x="484" y="1256"/>
                  </a:lnTo>
                  <a:lnTo>
                    <a:pt x="515" y="1263"/>
                  </a:lnTo>
                  <a:lnTo>
                    <a:pt x="546" y="1268"/>
                  </a:lnTo>
                  <a:lnTo>
                    <a:pt x="577" y="1272"/>
                  </a:lnTo>
                  <a:lnTo>
                    <a:pt x="609" y="1274"/>
                  </a:lnTo>
                  <a:lnTo>
                    <a:pt x="642" y="1276"/>
                  </a:lnTo>
                  <a:lnTo>
                    <a:pt x="674" y="1274"/>
                  </a:lnTo>
                  <a:lnTo>
                    <a:pt x="707" y="1272"/>
                  </a:lnTo>
                  <a:lnTo>
                    <a:pt x="738" y="1268"/>
                  </a:lnTo>
                  <a:lnTo>
                    <a:pt x="770" y="1263"/>
                  </a:lnTo>
                  <a:lnTo>
                    <a:pt x="801" y="1256"/>
                  </a:lnTo>
                  <a:lnTo>
                    <a:pt x="830" y="1247"/>
                  </a:lnTo>
                  <a:lnTo>
                    <a:pt x="859" y="1238"/>
                  </a:lnTo>
                  <a:lnTo>
                    <a:pt x="888" y="1225"/>
                  </a:lnTo>
                  <a:lnTo>
                    <a:pt x="917" y="1212"/>
                  </a:lnTo>
                  <a:lnTo>
                    <a:pt x="944" y="1200"/>
                  </a:lnTo>
                  <a:lnTo>
                    <a:pt x="971" y="1183"/>
                  </a:lnTo>
                  <a:lnTo>
                    <a:pt x="996" y="1167"/>
                  </a:lnTo>
                  <a:lnTo>
                    <a:pt x="1020" y="1149"/>
                  </a:lnTo>
                  <a:lnTo>
                    <a:pt x="1045" y="1131"/>
                  </a:lnTo>
                  <a:lnTo>
                    <a:pt x="1067" y="1111"/>
                  </a:lnTo>
                  <a:lnTo>
                    <a:pt x="1090" y="1089"/>
                  </a:lnTo>
                  <a:lnTo>
                    <a:pt x="1110" y="1068"/>
                  </a:lnTo>
                  <a:lnTo>
                    <a:pt x="1130" y="1046"/>
                  </a:lnTo>
                  <a:lnTo>
                    <a:pt x="1148" y="1021"/>
                  </a:lnTo>
                  <a:lnTo>
                    <a:pt x="1166" y="997"/>
                  </a:lnTo>
                  <a:lnTo>
                    <a:pt x="1183" y="970"/>
                  </a:lnTo>
                  <a:lnTo>
                    <a:pt x="1199" y="945"/>
                  </a:lnTo>
                  <a:lnTo>
                    <a:pt x="1212" y="917"/>
                  </a:lnTo>
                  <a:lnTo>
                    <a:pt x="1224" y="888"/>
                  </a:lnTo>
                  <a:lnTo>
                    <a:pt x="1237" y="860"/>
                  </a:lnTo>
                  <a:lnTo>
                    <a:pt x="1246" y="831"/>
                  </a:lnTo>
                  <a:lnTo>
                    <a:pt x="1255" y="800"/>
                  </a:lnTo>
                  <a:lnTo>
                    <a:pt x="1262" y="771"/>
                  </a:lnTo>
                  <a:lnTo>
                    <a:pt x="1268" y="738"/>
                  </a:lnTo>
                  <a:lnTo>
                    <a:pt x="1271" y="708"/>
                  </a:lnTo>
                  <a:lnTo>
                    <a:pt x="1275" y="675"/>
                  </a:lnTo>
                  <a:lnTo>
                    <a:pt x="1275" y="642"/>
                  </a:lnTo>
                  <a:lnTo>
                    <a:pt x="1284" y="642"/>
                  </a:lnTo>
                  <a:close/>
                </a:path>
              </a:pathLst>
            </a:custGeom>
            <a:solidFill>
              <a:srgbClr val="76C8FF"/>
            </a:solidFill>
            <a:ln w="9525">
              <a:noFill/>
              <a:round/>
              <a:headEnd/>
              <a:tailEnd/>
            </a:ln>
          </p:spPr>
          <p:txBody>
            <a:bodyPr/>
            <a:lstStyle/>
            <a:p>
              <a:endParaRPr lang="en-US"/>
            </a:p>
          </p:txBody>
        </p:sp>
        <p:sp>
          <p:nvSpPr>
            <p:cNvPr id="55348" name="Freeform 53"/>
            <p:cNvSpPr>
              <a:spLocks/>
            </p:cNvSpPr>
            <p:nvPr/>
          </p:nvSpPr>
          <p:spPr bwMode="auto">
            <a:xfrm>
              <a:off x="3132669" y="2116150"/>
              <a:ext cx="1799167" cy="2020888"/>
            </a:xfrm>
            <a:custGeom>
              <a:avLst/>
              <a:gdLst>
                <a:gd name="T0" fmla="*/ 2147483647 w 1275"/>
                <a:gd name="T1" fmla="*/ 2147483647 h 1273"/>
                <a:gd name="T2" fmla="*/ 2147483647 w 1275"/>
                <a:gd name="T3" fmla="*/ 2147483647 h 1273"/>
                <a:gd name="T4" fmla="*/ 2147483647 w 1275"/>
                <a:gd name="T5" fmla="*/ 2147483647 h 1273"/>
                <a:gd name="T6" fmla="*/ 2147483647 w 1275"/>
                <a:gd name="T7" fmla="*/ 2147483647 h 1273"/>
                <a:gd name="T8" fmla="*/ 2147483647 w 1275"/>
                <a:gd name="T9" fmla="*/ 2147483647 h 1273"/>
                <a:gd name="T10" fmla="*/ 2147483647 w 1275"/>
                <a:gd name="T11" fmla="*/ 2147483647 h 1273"/>
                <a:gd name="T12" fmla="*/ 2147483647 w 1275"/>
                <a:gd name="T13" fmla="*/ 2147483647 h 1273"/>
                <a:gd name="T14" fmla="*/ 2147483647 w 1275"/>
                <a:gd name="T15" fmla="*/ 2147483647 h 1273"/>
                <a:gd name="T16" fmla="*/ 2147483647 w 1275"/>
                <a:gd name="T17" fmla="*/ 2147483647 h 1273"/>
                <a:gd name="T18" fmla="*/ 2147483647 w 1275"/>
                <a:gd name="T19" fmla="*/ 2147483647 h 1273"/>
                <a:gd name="T20" fmla="*/ 2147483647 w 1275"/>
                <a:gd name="T21" fmla="*/ 2147483647 h 1273"/>
                <a:gd name="T22" fmla="*/ 2147483647 w 1275"/>
                <a:gd name="T23" fmla="*/ 2147483647 h 1273"/>
                <a:gd name="T24" fmla="*/ 0 w 1275"/>
                <a:gd name="T25" fmla="*/ 2147483647 h 1273"/>
                <a:gd name="T26" fmla="*/ 2147483647 w 1275"/>
                <a:gd name="T27" fmla="*/ 2147483647 h 1273"/>
                <a:gd name="T28" fmla="*/ 2147483647 w 1275"/>
                <a:gd name="T29" fmla="*/ 2147483647 h 1273"/>
                <a:gd name="T30" fmla="*/ 2147483647 w 1275"/>
                <a:gd name="T31" fmla="*/ 2147483647 h 1273"/>
                <a:gd name="T32" fmla="*/ 2147483647 w 1275"/>
                <a:gd name="T33" fmla="*/ 2147483647 h 1273"/>
                <a:gd name="T34" fmla="*/ 2147483647 w 1275"/>
                <a:gd name="T35" fmla="*/ 2147483647 h 1273"/>
                <a:gd name="T36" fmla="*/ 2147483647 w 1275"/>
                <a:gd name="T37" fmla="*/ 2147483647 h 1273"/>
                <a:gd name="T38" fmla="*/ 2147483647 w 1275"/>
                <a:gd name="T39" fmla="*/ 2147483647 h 1273"/>
                <a:gd name="T40" fmla="*/ 2147483647 w 1275"/>
                <a:gd name="T41" fmla="*/ 2147483647 h 1273"/>
                <a:gd name="T42" fmla="*/ 2147483647 w 1275"/>
                <a:gd name="T43" fmla="*/ 2147483647 h 1273"/>
                <a:gd name="T44" fmla="*/ 2147483647 w 1275"/>
                <a:gd name="T45" fmla="*/ 2147483647 h 1273"/>
                <a:gd name="T46" fmla="*/ 2147483647 w 1275"/>
                <a:gd name="T47" fmla="*/ 2147483647 h 1273"/>
                <a:gd name="T48" fmla="*/ 2147483647 w 1275"/>
                <a:gd name="T49" fmla="*/ 2147483647 h 1273"/>
                <a:gd name="T50" fmla="*/ 2147483647 w 1275"/>
                <a:gd name="T51" fmla="*/ 2147483647 h 1273"/>
                <a:gd name="T52" fmla="*/ 2147483647 w 1275"/>
                <a:gd name="T53" fmla="*/ 2147483647 h 1273"/>
                <a:gd name="T54" fmla="*/ 2147483647 w 1275"/>
                <a:gd name="T55" fmla="*/ 2147483647 h 1273"/>
                <a:gd name="T56" fmla="*/ 2147483647 w 1275"/>
                <a:gd name="T57" fmla="*/ 2147483647 h 1273"/>
                <a:gd name="T58" fmla="*/ 2147483647 w 1275"/>
                <a:gd name="T59" fmla="*/ 2147483647 h 1273"/>
                <a:gd name="T60" fmla="*/ 2147483647 w 1275"/>
                <a:gd name="T61" fmla="*/ 2147483647 h 1273"/>
                <a:gd name="T62" fmla="*/ 2147483647 w 1275"/>
                <a:gd name="T63" fmla="*/ 2147483647 h 1273"/>
                <a:gd name="T64" fmla="*/ 2147483647 w 1275"/>
                <a:gd name="T65" fmla="*/ 2147483647 h 1273"/>
                <a:gd name="T66" fmla="*/ 2147483647 w 1275"/>
                <a:gd name="T67" fmla="*/ 2147483647 h 1273"/>
                <a:gd name="T68" fmla="*/ 2147483647 w 1275"/>
                <a:gd name="T69" fmla="*/ 2147483647 h 1273"/>
                <a:gd name="T70" fmla="*/ 2147483647 w 1275"/>
                <a:gd name="T71" fmla="*/ 2147483647 h 1273"/>
                <a:gd name="T72" fmla="*/ 2147483647 w 1275"/>
                <a:gd name="T73" fmla="*/ 2147483647 h 1273"/>
                <a:gd name="T74" fmla="*/ 2147483647 w 1275"/>
                <a:gd name="T75" fmla="*/ 2147483647 h 1273"/>
                <a:gd name="T76" fmla="*/ 2147483647 w 1275"/>
                <a:gd name="T77" fmla="*/ 2147483647 h 1273"/>
                <a:gd name="T78" fmla="*/ 2147483647 w 1275"/>
                <a:gd name="T79" fmla="*/ 2147483647 h 1273"/>
                <a:gd name="T80" fmla="*/ 2147483647 w 1275"/>
                <a:gd name="T81" fmla="*/ 2147483647 h 1273"/>
                <a:gd name="T82" fmla="*/ 2147483647 w 1275"/>
                <a:gd name="T83" fmla="*/ 2147483647 h 1273"/>
                <a:gd name="T84" fmla="*/ 2147483647 w 1275"/>
                <a:gd name="T85" fmla="*/ 2147483647 h 1273"/>
                <a:gd name="T86" fmla="*/ 2147483647 w 1275"/>
                <a:gd name="T87" fmla="*/ 2147483647 h 1273"/>
                <a:gd name="T88" fmla="*/ 2147483647 w 1275"/>
                <a:gd name="T89" fmla="*/ 2147483647 h 1273"/>
                <a:gd name="T90" fmla="*/ 2147483647 w 1275"/>
                <a:gd name="T91" fmla="*/ 2147483647 h 1273"/>
                <a:gd name="T92" fmla="*/ 2147483647 w 1275"/>
                <a:gd name="T93" fmla="*/ 2147483647 h 1273"/>
                <a:gd name="T94" fmla="*/ 2147483647 w 1275"/>
                <a:gd name="T95" fmla="*/ 2147483647 h 1273"/>
                <a:gd name="T96" fmla="*/ 2147483647 w 1275"/>
                <a:gd name="T97" fmla="*/ 2147483647 h 1273"/>
                <a:gd name="T98" fmla="*/ 2147483647 w 1275"/>
                <a:gd name="T99" fmla="*/ 2147483647 h 1273"/>
                <a:gd name="T100" fmla="*/ 2147483647 w 1275"/>
                <a:gd name="T101" fmla="*/ 2147483647 h 127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75"/>
                <a:gd name="T154" fmla="*/ 0 h 1273"/>
                <a:gd name="T155" fmla="*/ 1275 w 1275"/>
                <a:gd name="T156" fmla="*/ 1273 h 127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75" h="1273">
                  <a:moveTo>
                    <a:pt x="1275" y="636"/>
                  </a:moveTo>
                  <a:lnTo>
                    <a:pt x="1274" y="604"/>
                  </a:lnTo>
                  <a:lnTo>
                    <a:pt x="1272" y="571"/>
                  </a:lnTo>
                  <a:lnTo>
                    <a:pt x="1266" y="539"/>
                  </a:lnTo>
                  <a:lnTo>
                    <a:pt x="1261" y="508"/>
                  </a:lnTo>
                  <a:lnTo>
                    <a:pt x="1254" y="477"/>
                  </a:lnTo>
                  <a:lnTo>
                    <a:pt x="1246" y="447"/>
                  </a:lnTo>
                  <a:lnTo>
                    <a:pt x="1236" y="418"/>
                  </a:lnTo>
                  <a:lnTo>
                    <a:pt x="1225" y="389"/>
                  </a:lnTo>
                  <a:lnTo>
                    <a:pt x="1212" y="360"/>
                  </a:lnTo>
                  <a:lnTo>
                    <a:pt x="1198" y="333"/>
                  </a:lnTo>
                  <a:lnTo>
                    <a:pt x="1183" y="305"/>
                  </a:lnTo>
                  <a:lnTo>
                    <a:pt x="1165" y="280"/>
                  </a:lnTo>
                  <a:lnTo>
                    <a:pt x="1149" y="255"/>
                  </a:lnTo>
                  <a:lnTo>
                    <a:pt x="1129" y="231"/>
                  </a:lnTo>
                  <a:lnTo>
                    <a:pt x="1109" y="208"/>
                  </a:lnTo>
                  <a:lnTo>
                    <a:pt x="1087" y="186"/>
                  </a:lnTo>
                  <a:lnTo>
                    <a:pt x="1066" y="164"/>
                  </a:lnTo>
                  <a:lnTo>
                    <a:pt x="1042" y="144"/>
                  </a:lnTo>
                  <a:lnTo>
                    <a:pt x="1019" y="126"/>
                  </a:lnTo>
                  <a:lnTo>
                    <a:pt x="993" y="108"/>
                  </a:lnTo>
                  <a:lnTo>
                    <a:pt x="968" y="92"/>
                  </a:lnTo>
                  <a:lnTo>
                    <a:pt x="941" y="76"/>
                  </a:lnTo>
                  <a:lnTo>
                    <a:pt x="914" y="63"/>
                  </a:lnTo>
                  <a:lnTo>
                    <a:pt x="885" y="49"/>
                  </a:lnTo>
                  <a:lnTo>
                    <a:pt x="856" y="38"/>
                  </a:lnTo>
                  <a:lnTo>
                    <a:pt x="827" y="29"/>
                  </a:lnTo>
                  <a:lnTo>
                    <a:pt x="796" y="20"/>
                  </a:lnTo>
                  <a:lnTo>
                    <a:pt x="765" y="12"/>
                  </a:lnTo>
                  <a:lnTo>
                    <a:pt x="735" y="7"/>
                  </a:lnTo>
                  <a:lnTo>
                    <a:pt x="702" y="3"/>
                  </a:lnTo>
                  <a:lnTo>
                    <a:pt x="669" y="0"/>
                  </a:lnTo>
                  <a:lnTo>
                    <a:pt x="637" y="0"/>
                  </a:lnTo>
                  <a:lnTo>
                    <a:pt x="604" y="0"/>
                  </a:lnTo>
                  <a:lnTo>
                    <a:pt x="572" y="3"/>
                  </a:lnTo>
                  <a:lnTo>
                    <a:pt x="541" y="7"/>
                  </a:lnTo>
                  <a:lnTo>
                    <a:pt x="508" y="12"/>
                  </a:lnTo>
                  <a:lnTo>
                    <a:pt x="478" y="20"/>
                  </a:lnTo>
                  <a:lnTo>
                    <a:pt x="447" y="29"/>
                  </a:lnTo>
                  <a:lnTo>
                    <a:pt x="418" y="38"/>
                  </a:lnTo>
                  <a:lnTo>
                    <a:pt x="389" y="49"/>
                  </a:lnTo>
                  <a:lnTo>
                    <a:pt x="360" y="63"/>
                  </a:lnTo>
                  <a:lnTo>
                    <a:pt x="333" y="76"/>
                  </a:lnTo>
                  <a:lnTo>
                    <a:pt x="308" y="92"/>
                  </a:lnTo>
                  <a:lnTo>
                    <a:pt x="280" y="108"/>
                  </a:lnTo>
                  <a:lnTo>
                    <a:pt x="255" y="126"/>
                  </a:lnTo>
                  <a:lnTo>
                    <a:pt x="232" y="144"/>
                  </a:lnTo>
                  <a:lnTo>
                    <a:pt x="208" y="164"/>
                  </a:lnTo>
                  <a:lnTo>
                    <a:pt x="186" y="186"/>
                  </a:lnTo>
                  <a:lnTo>
                    <a:pt x="165" y="208"/>
                  </a:lnTo>
                  <a:lnTo>
                    <a:pt x="145" y="231"/>
                  </a:lnTo>
                  <a:lnTo>
                    <a:pt x="127" y="255"/>
                  </a:lnTo>
                  <a:lnTo>
                    <a:pt x="109" y="280"/>
                  </a:lnTo>
                  <a:lnTo>
                    <a:pt x="92" y="305"/>
                  </a:lnTo>
                  <a:lnTo>
                    <a:pt x="76" y="333"/>
                  </a:lnTo>
                  <a:lnTo>
                    <a:pt x="63" y="360"/>
                  </a:lnTo>
                  <a:lnTo>
                    <a:pt x="51" y="389"/>
                  </a:lnTo>
                  <a:lnTo>
                    <a:pt x="38" y="418"/>
                  </a:lnTo>
                  <a:lnTo>
                    <a:pt x="29" y="447"/>
                  </a:lnTo>
                  <a:lnTo>
                    <a:pt x="20" y="477"/>
                  </a:lnTo>
                  <a:lnTo>
                    <a:pt x="13" y="508"/>
                  </a:lnTo>
                  <a:lnTo>
                    <a:pt x="7" y="539"/>
                  </a:lnTo>
                  <a:lnTo>
                    <a:pt x="4" y="571"/>
                  </a:lnTo>
                  <a:lnTo>
                    <a:pt x="0" y="604"/>
                  </a:lnTo>
                  <a:lnTo>
                    <a:pt x="0" y="636"/>
                  </a:lnTo>
                  <a:lnTo>
                    <a:pt x="0" y="669"/>
                  </a:lnTo>
                  <a:lnTo>
                    <a:pt x="4" y="702"/>
                  </a:lnTo>
                  <a:lnTo>
                    <a:pt x="7" y="734"/>
                  </a:lnTo>
                  <a:lnTo>
                    <a:pt x="13" y="765"/>
                  </a:lnTo>
                  <a:lnTo>
                    <a:pt x="20" y="796"/>
                  </a:lnTo>
                  <a:lnTo>
                    <a:pt x="29" y="826"/>
                  </a:lnTo>
                  <a:lnTo>
                    <a:pt x="38" y="855"/>
                  </a:lnTo>
                  <a:lnTo>
                    <a:pt x="51" y="884"/>
                  </a:lnTo>
                  <a:lnTo>
                    <a:pt x="63" y="913"/>
                  </a:lnTo>
                  <a:lnTo>
                    <a:pt x="76" y="940"/>
                  </a:lnTo>
                  <a:lnTo>
                    <a:pt x="92" y="968"/>
                  </a:lnTo>
                  <a:lnTo>
                    <a:pt x="109" y="993"/>
                  </a:lnTo>
                  <a:lnTo>
                    <a:pt x="127" y="1018"/>
                  </a:lnTo>
                  <a:lnTo>
                    <a:pt x="145" y="1042"/>
                  </a:lnTo>
                  <a:lnTo>
                    <a:pt x="165" y="1065"/>
                  </a:lnTo>
                  <a:lnTo>
                    <a:pt x="186" y="1087"/>
                  </a:lnTo>
                  <a:lnTo>
                    <a:pt x="208" y="1109"/>
                  </a:lnTo>
                  <a:lnTo>
                    <a:pt x="232" y="1129"/>
                  </a:lnTo>
                  <a:lnTo>
                    <a:pt x="255" y="1147"/>
                  </a:lnTo>
                  <a:lnTo>
                    <a:pt x="280" y="1165"/>
                  </a:lnTo>
                  <a:lnTo>
                    <a:pt x="308" y="1181"/>
                  </a:lnTo>
                  <a:lnTo>
                    <a:pt x="333" y="1197"/>
                  </a:lnTo>
                  <a:lnTo>
                    <a:pt x="360" y="1212"/>
                  </a:lnTo>
                  <a:lnTo>
                    <a:pt x="389" y="1224"/>
                  </a:lnTo>
                  <a:lnTo>
                    <a:pt x="418" y="1235"/>
                  </a:lnTo>
                  <a:lnTo>
                    <a:pt x="447" y="1246"/>
                  </a:lnTo>
                  <a:lnTo>
                    <a:pt x="478" y="1253"/>
                  </a:lnTo>
                  <a:lnTo>
                    <a:pt x="508" y="1261"/>
                  </a:lnTo>
                  <a:lnTo>
                    <a:pt x="541" y="1266"/>
                  </a:lnTo>
                  <a:lnTo>
                    <a:pt x="572" y="1271"/>
                  </a:lnTo>
                  <a:lnTo>
                    <a:pt x="604" y="1273"/>
                  </a:lnTo>
                  <a:lnTo>
                    <a:pt x="637" y="1273"/>
                  </a:lnTo>
                  <a:lnTo>
                    <a:pt x="669" y="1273"/>
                  </a:lnTo>
                  <a:lnTo>
                    <a:pt x="702" y="1271"/>
                  </a:lnTo>
                  <a:lnTo>
                    <a:pt x="735" y="1266"/>
                  </a:lnTo>
                  <a:lnTo>
                    <a:pt x="765" y="1261"/>
                  </a:lnTo>
                  <a:lnTo>
                    <a:pt x="796" y="1253"/>
                  </a:lnTo>
                  <a:lnTo>
                    <a:pt x="827" y="1246"/>
                  </a:lnTo>
                  <a:lnTo>
                    <a:pt x="856" y="1235"/>
                  </a:lnTo>
                  <a:lnTo>
                    <a:pt x="885" y="1224"/>
                  </a:lnTo>
                  <a:lnTo>
                    <a:pt x="914" y="1212"/>
                  </a:lnTo>
                  <a:lnTo>
                    <a:pt x="941" y="1197"/>
                  </a:lnTo>
                  <a:lnTo>
                    <a:pt x="968" y="1181"/>
                  </a:lnTo>
                  <a:lnTo>
                    <a:pt x="993" y="1165"/>
                  </a:lnTo>
                  <a:lnTo>
                    <a:pt x="1019" y="1147"/>
                  </a:lnTo>
                  <a:lnTo>
                    <a:pt x="1042" y="1129"/>
                  </a:lnTo>
                  <a:lnTo>
                    <a:pt x="1066" y="1109"/>
                  </a:lnTo>
                  <a:lnTo>
                    <a:pt x="1087" y="1087"/>
                  </a:lnTo>
                  <a:lnTo>
                    <a:pt x="1109" y="1065"/>
                  </a:lnTo>
                  <a:lnTo>
                    <a:pt x="1129" y="1042"/>
                  </a:lnTo>
                  <a:lnTo>
                    <a:pt x="1149" y="1018"/>
                  </a:lnTo>
                  <a:lnTo>
                    <a:pt x="1165" y="993"/>
                  </a:lnTo>
                  <a:lnTo>
                    <a:pt x="1183" y="968"/>
                  </a:lnTo>
                  <a:lnTo>
                    <a:pt x="1198" y="940"/>
                  </a:lnTo>
                  <a:lnTo>
                    <a:pt x="1212" y="913"/>
                  </a:lnTo>
                  <a:lnTo>
                    <a:pt x="1225" y="884"/>
                  </a:lnTo>
                  <a:lnTo>
                    <a:pt x="1236" y="855"/>
                  </a:lnTo>
                  <a:lnTo>
                    <a:pt x="1246" y="826"/>
                  </a:lnTo>
                  <a:lnTo>
                    <a:pt x="1254" y="796"/>
                  </a:lnTo>
                  <a:lnTo>
                    <a:pt x="1261" y="765"/>
                  </a:lnTo>
                  <a:lnTo>
                    <a:pt x="1266" y="734"/>
                  </a:lnTo>
                  <a:lnTo>
                    <a:pt x="1272" y="702"/>
                  </a:lnTo>
                  <a:lnTo>
                    <a:pt x="1274" y="669"/>
                  </a:lnTo>
                  <a:lnTo>
                    <a:pt x="1275" y="636"/>
                  </a:lnTo>
                  <a:lnTo>
                    <a:pt x="1265" y="636"/>
                  </a:lnTo>
                  <a:lnTo>
                    <a:pt x="1265" y="604"/>
                  </a:lnTo>
                  <a:lnTo>
                    <a:pt x="1263" y="573"/>
                  </a:lnTo>
                  <a:lnTo>
                    <a:pt x="1257" y="541"/>
                  </a:lnTo>
                  <a:lnTo>
                    <a:pt x="1252" y="510"/>
                  </a:lnTo>
                  <a:lnTo>
                    <a:pt x="1245" y="479"/>
                  </a:lnTo>
                  <a:lnTo>
                    <a:pt x="1237" y="450"/>
                  </a:lnTo>
                  <a:lnTo>
                    <a:pt x="1227" y="421"/>
                  </a:lnTo>
                  <a:lnTo>
                    <a:pt x="1216" y="392"/>
                  </a:lnTo>
                  <a:lnTo>
                    <a:pt x="1203" y="365"/>
                  </a:lnTo>
                  <a:lnTo>
                    <a:pt x="1189" y="338"/>
                  </a:lnTo>
                  <a:lnTo>
                    <a:pt x="1174" y="311"/>
                  </a:lnTo>
                  <a:lnTo>
                    <a:pt x="1158" y="286"/>
                  </a:lnTo>
                  <a:lnTo>
                    <a:pt x="1140" y="260"/>
                  </a:lnTo>
                  <a:lnTo>
                    <a:pt x="1122" y="237"/>
                  </a:lnTo>
                  <a:lnTo>
                    <a:pt x="1102" y="215"/>
                  </a:lnTo>
                  <a:lnTo>
                    <a:pt x="1082" y="193"/>
                  </a:lnTo>
                  <a:lnTo>
                    <a:pt x="1060" y="172"/>
                  </a:lnTo>
                  <a:lnTo>
                    <a:pt x="1037" y="152"/>
                  </a:lnTo>
                  <a:lnTo>
                    <a:pt x="1013" y="134"/>
                  </a:lnTo>
                  <a:lnTo>
                    <a:pt x="988" y="115"/>
                  </a:lnTo>
                  <a:lnTo>
                    <a:pt x="962" y="99"/>
                  </a:lnTo>
                  <a:lnTo>
                    <a:pt x="937" y="85"/>
                  </a:lnTo>
                  <a:lnTo>
                    <a:pt x="910" y="70"/>
                  </a:lnTo>
                  <a:lnTo>
                    <a:pt x="881" y="58"/>
                  </a:lnTo>
                  <a:lnTo>
                    <a:pt x="854" y="47"/>
                  </a:lnTo>
                  <a:lnTo>
                    <a:pt x="823" y="38"/>
                  </a:lnTo>
                  <a:lnTo>
                    <a:pt x="794" y="29"/>
                  </a:lnTo>
                  <a:lnTo>
                    <a:pt x="763" y="21"/>
                  </a:lnTo>
                  <a:lnTo>
                    <a:pt x="733" y="16"/>
                  </a:lnTo>
                  <a:lnTo>
                    <a:pt x="702" y="12"/>
                  </a:lnTo>
                  <a:lnTo>
                    <a:pt x="669" y="9"/>
                  </a:lnTo>
                  <a:lnTo>
                    <a:pt x="637" y="9"/>
                  </a:lnTo>
                  <a:lnTo>
                    <a:pt x="604" y="9"/>
                  </a:lnTo>
                  <a:lnTo>
                    <a:pt x="574" y="12"/>
                  </a:lnTo>
                  <a:lnTo>
                    <a:pt x="541" y="16"/>
                  </a:lnTo>
                  <a:lnTo>
                    <a:pt x="510" y="21"/>
                  </a:lnTo>
                  <a:lnTo>
                    <a:pt x="479" y="29"/>
                  </a:lnTo>
                  <a:lnTo>
                    <a:pt x="451" y="38"/>
                  </a:lnTo>
                  <a:lnTo>
                    <a:pt x="422" y="47"/>
                  </a:lnTo>
                  <a:lnTo>
                    <a:pt x="393" y="58"/>
                  </a:lnTo>
                  <a:lnTo>
                    <a:pt x="366" y="70"/>
                  </a:lnTo>
                  <a:lnTo>
                    <a:pt x="338" y="85"/>
                  </a:lnTo>
                  <a:lnTo>
                    <a:pt x="311" y="99"/>
                  </a:lnTo>
                  <a:lnTo>
                    <a:pt x="286" y="115"/>
                  </a:lnTo>
                  <a:lnTo>
                    <a:pt x="261" y="134"/>
                  </a:lnTo>
                  <a:lnTo>
                    <a:pt x="237" y="152"/>
                  </a:lnTo>
                  <a:lnTo>
                    <a:pt x="215" y="172"/>
                  </a:lnTo>
                  <a:lnTo>
                    <a:pt x="194" y="193"/>
                  </a:lnTo>
                  <a:lnTo>
                    <a:pt x="172" y="215"/>
                  </a:lnTo>
                  <a:lnTo>
                    <a:pt x="152" y="237"/>
                  </a:lnTo>
                  <a:lnTo>
                    <a:pt x="134" y="260"/>
                  </a:lnTo>
                  <a:lnTo>
                    <a:pt x="116" y="286"/>
                  </a:lnTo>
                  <a:lnTo>
                    <a:pt x="100" y="311"/>
                  </a:lnTo>
                  <a:lnTo>
                    <a:pt x="85" y="338"/>
                  </a:lnTo>
                  <a:lnTo>
                    <a:pt x="71" y="365"/>
                  </a:lnTo>
                  <a:lnTo>
                    <a:pt x="58" y="392"/>
                  </a:lnTo>
                  <a:lnTo>
                    <a:pt x="47" y="421"/>
                  </a:lnTo>
                  <a:lnTo>
                    <a:pt x="38" y="450"/>
                  </a:lnTo>
                  <a:lnTo>
                    <a:pt x="29" y="479"/>
                  </a:lnTo>
                  <a:lnTo>
                    <a:pt x="22" y="510"/>
                  </a:lnTo>
                  <a:lnTo>
                    <a:pt x="16" y="541"/>
                  </a:lnTo>
                  <a:lnTo>
                    <a:pt x="13" y="573"/>
                  </a:lnTo>
                  <a:lnTo>
                    <a:pt x="9" y="604"/>
                  </a:lnTo>
                  <a:lnTo>
                    <a:pt x="9" y="636"/>
                  </a:lnTo>
                  <a:lnTo>
                    <a:pt x="9" y="669"/>
                  </a:lnTo>
                  <a:lnTo>
                    <a:pt x="13" y="702"/>
                  </a:lnTo>
                  <a:lnTo>
                    <a:pt x="16" y="732"/>
                  </a:lnTo>
                  <a:lnTo>
                    <a:pt x="22" y="763"/>
                  </a:lnTo>
                  <a:lnTo>
                    <a:pt x="29" y="794"/>
                  </a:lnTo>
                  <a:lnTo>
                    <a:pt x="38" y="823"/>
                  </a:lnTo>
                  <a:lnTo>
                    <a:pt x="47" y="852"/>
                  </a:lnTo>
                  <a:lnTo>
                    <a:pt x="58" y="881"/>
                  </a:lnTo>
                  <a:lnTo>
                    <a:pt x="71" y="910"/>
                  </a:lnTo>
                  <a:lnTo>
                    <a:pt x="85" y="937"/>
                  </a:lnTo>
                  <a:lnTo>
                    <a:pt x="100" y="962"/>
                  </a:lnTo>
                  <a:lnTo>
                    <a:pt x="116" y="987"/>
                  </a:lnTo>
                  <a:lnTo>
                    <a:pt x="134" y="1013"/>
                  </a:lnTo>
                  <a:lnTo>
                    <a:pt x="152" y="1036"/>
                  </a:lnTo>
                  <a:lnTo>
                    <a:pt x="172" y="1060"/>
                  </a:lnTo>
                  <a:lnTo>
                    <a:pt x="194" y="1081"/>
                  </a:lnTo>
                  <a:lnTo>
                    <a:pt x="215" y="1101"/>
                  </a:lnTo>
                  <a:lnTo>
                    <a:pt x="237" y="1121"/>
                  </a:lnTo>
                  <a:lnTo>
                    <a:pt x="261" y="1139"/>
                  </a:lnTo>
                  <a:lnTo>
                    <a:pt x="286" y="1157"/>
                  </a:lnTo>
                  <a:lnTo>
                    <a:pt x="311" y="1174"/>
                  </a:lnTo>
                  <a:lnTo>
                    <a:pt x="338" y="1188"/>
                  </a:lnTo>
                  <a:lnTo>
                    <a:pt x="366" y="1203"/>
                  </a:lnTo>
                  <a:lnTo>
                    <a:pt x="393" y="1215"/>
                  </a:lnTo>
                  <a:lnTo>
                    <a:pt x="422" y="1226"/>
                  </a:lnTo>
                  <a:lnTo>
                    <a:pt x="451" y="1237"/>
                  </a:lnTo>
                  <a:lnTo>
                    <a:pt x="479" y="1244"/>
                  </a:lnTo>
                  <a:lnTo>
                    <a:pt x="510" y="1252"/>
                  </a:lnTo>
                  <a:lnTo>
                    <a:pt x="541" y="1257"/>
                  </a:lnTo>
                  <a:lnTo>
                    <a:pt x="574" y="1261"/>
                  </a:lnTo>
                  <a:lnTo>
                    <a:pt x="604" y="1264"/>
                  </a:lnTo>
                  <a:lnTo>
                    <a:pt x="637" y="1264"/>
                  </a:lnTo>
                  <a:lnTo>
                    <a:pt x="669" y="1264"/>
                  </a:lnTo>
                  <a:lnTo>
                    <a:pt x="702" y="1261"/>
                  </a:lnTo>
                  <a:lnTo>
                    <a:pt x="733" y="1257"/>
                  </a:lnTo>
                  <a:lnTo>
                    <a:pt x="763" y="1252"/>
                  </a:lnTo>
                  <a:lnTo>
                    <a:pt x="794" y="1244"/>
                  </a:lnTo>
                  <a:lnTo>
                    <a:pt x="823" y="1237"/>
                  </a:lnTo>
                  <a:lnTo>
                    <a:pt x="854" y="1226"/>
                  </a:lnTo>
                  <a:lnTo>
                    <a:pt x="881" y="1215"/>
                  </a:lnTo>
                  <a:lnTo>
                    <a:pt x="910" y="1203"/>
                  </a:lnTo>
                  <a:lnTo>
                    <a:pt x="937" y="1188"/>
                  </a:lnTo>
                  <a:lnTo>
                    <a:pt x="962" y="1174"/>
                  </a:lnTo>
                  <a:lnTo>
                    <a:pt x="988" y="1157"/>
                  </a:lnTo>
                  <a:lnTo>
                    <a:pt x="1013" y="1139"/>
                  </a:lnTo>
                  <a:lnTo>
                    <a:pt x="1037" y="1121"/>
                  </a:lnTo>
                  <a:lnTo>
                    <a:pt x="1060" y="1101"/>
                  </a:lnTo>
                  <a:lnTo>
                    <a:pt x="1082" y="1081"/>
                  </a:lnTo>
                  <a:lnTo>
                    <a:pt x="1102" y="1060"/>
                  </a:lnTo>
                  <a:lnTo>
                    <a:pt x="1122" y="1036"/>
                  </a:lnTo>
                  <a:lnTo>
                    <a:pt x="1140" y="1013"/>
                  </a:lnTo>
                  <a:lnTo>
                    <a:pt x="1158" y="987"/>
                  </a:lnTo>
                  <a:lnTo>
                    <a:pt x="1174" y="962"/>
                  </a:lnTo>
                  <a:lnTo>
                    <a:pt x="1189" y="937"/>
                  </a:lnTo>
                  <a:lnTo>
                    <a:pt x="1203" y="910"/>
                  </a:lnTo>
                  <a:lnTo>
                    <a:pt x="1216" y="881"/>
                  </a:lnTo>
                  <a:lnTo>
                    <a:pt x="1227" y="852"/>
                  </a:lnTo>
                  <a:lnTo>
                    <a:pt x="1237" y="823"/>
                  </a:lnTo>
                  <a:lnTo>
                    <a:pt x="1245" y="794"/>
                  </a:lnTo>
                  <a:lnTo>
                    <a:pt x="1252" y="763"/>
                  </a:lnTo>
                  <a:lnTo>
                    <a:pt x="1257" y="732"/>
                  </a:lnTo>
                  <a:lnTo>
                    <a:pt x="1263" y="702"/>
                  </a:lnTo>
                  <a:lnTo>
                    <a:pt x="1265" y="669"/>
                  </a:lnTo>
                  <a:lnTo>
                    <a:pt x="1265" y="636"/>
                  </a:lnTo>
                  <a:lnTo>
                    <a:pt x="1275" y="636"/>
                  </a:lnTo>
                  <a:close/>
                </a:path>
              </a:pathLst>
            </a:custGeom>
            <a:solidFill>
              <a:srgbClr val="77C8FF"/>
            </a:solidFill>
            <a:ln w="9525">
              <a:noFill/>
              <a:round/>
              <a:headEnd/>
              <a:tailEnd/>
            </a:ln>
          </p:spPr>
          <p:txBody>
            <a:bodyPr/>
            <a:lstStyle/>
            <a:p>
              <a:endParaRPr lang="en-US"/>
            </a:p>
          </p:txBody>
        </p:sp>
        <p:sp>
          <p:nvSpPr>
            <p:cNvPr id="55349" name="Freeform 54"/>
            <p:cNvSpPr>
              <a:spLocks/>
            </p:cNvSpPr>
            <p:nvPr/>
          </p:nvSpPr>
          <p:spPr bwMode="auto">
            <a:xfrm>
              <a:off x="3138313" y="2120913"/>
              <a:ext cx="1786467" cy="2011362"/>
            </a:xfrm>
            <a:custGeom>
              <a:avLst/>
              <a:gdLst>
                <a:gd name="T0" fmla="*/ 2147483647 w 1266"/>
                <a:gd name="T1" fmla="*/ 2147483647 h 1267"/>
                <a:gd name="T2" fmla="*/ 2147483647 w 1266"/>
                <a:gd name="T3" fmla="*/ 2147483647 h 1267"/>
                <a:gd name="T4" fmla="*/ 2147483647 w 1266"/>
                <a:gd name="T5" fmla="*/ 2147483647 h 1267"/>
                <a:gd name="T6" fmla="*/ 2147483647 w 1266"/>
                <a:gd name="T7" fmla="*/ 2147483647 h 1267"/>
                <a:gd name="T8" fmla="*/ 2147483647 w 1266"/>
                <a:gd name="T9" fmla="*/ 2147483647 h 1267"/>
                <a:gd name="T10" fmla="*/ 2147483647 w 1266"/>
                <a:gd name="T11" fmla="*/ 2147483647 h 1267"/>
                <a:gd name="T12" fmla="*/ 2147483647 w 1266"/>
                <a:gd name="T13" fmla="*/ 2147483647 h 1267"/>
                <a:gd name="T14" fmla="*/ 2147483647 w 1266"/>
                <a:gd name="T15" fmla="*/ 2147483647 h 1267"/>
                <a:gd name="T16" fmla="*/ 2147483647 w 1266"/>
                <a:gd name="T17" fmla="*/ 2147483647 h 1267"/>
                <a:gd name="T18" fmla="*/ 2147483647 w 1266"/>
                <a:gd name="T19" fmla="*/ 2147483647 h 1267"/>
                <a:gd name="T20" fmla="*/ 2147483647 w 1266"/>
                <a:gd name="T21" fmla="*/ 2147483647 h 1267"/>
                <a:gd name="T22" fmla="*/ 2147483647 w 1266"/>
                <a:gd name="T23" fmla="*/ 2147483647 h 1267"/>
                <a:gd name="T24" fmla="*/ 0 w 1266"/>
                <a:gd name="T25" fmla="*/ 2147483647 h 1267"/>
                <a:gd name="T26" fmla="*/ 2147483647 w 1266"/>
                <a:gd name="T27" fmla="*/ 2147483647 h 1267"/>
                <a:gd name="T28" fmla="*/ 2147483647 w 1266"/>
                <a:gd name="T29" fmla="*/ 2147483647 h 1267"/>
                <a:gd name="T30" fmla="*/ 2147483647 w 1266"/>
                <a:gd name="T31" fmla="*/ 2147483647 h 1267"/>
                <a:gd name="T32" fmla="*/ 2147483647 w 1266"/>
                <a:gd name="T33" fmla="*/ 2147483647 h 1267"/>
                <a:gd name="T34" fmla="*/ 2147483647 w 1266"/>
                <a:gd name="T35" fmla="*/ 2147483647 h 1267"/>
                <a:gd name="T36" fmla="*/ 2147483647 w 1266"/>
                <a:gd name="T37" fmla="*/ 2147483647 h 1267"/>
                <a:gd name="T38" fmla="*/ 2147483647 w 1266"/>
                <a:gd name="T39" fmla="*/ 2147483647 h 1267"/>
                <a:gd name="T40" fmla="*/ 2147483647 w 1266"/>
                <a:gd name="T41" fmla="*/ 2147483647 h 1267"/>
                <a:gd name="T42" fmla="*/ 2147483647 w 1266"/>
                <a:gd name="T43" fmla="*/ 2147483647 h 1267"/>
                <a:gd name="T44" fmla="*/ 2147483647 w 1266"/>
                <a:gd name="T45" fmla="*/ 2147483647 h 1267"/>
                <a:gd name="T46" fmla="*/ 2147483647 w 1266"/>
                <a:gd name="T47" fmla="*/ 2147483647 h 1267"/>
                <a:gd name="T48" fmla="*/ 2147483647 w 1266"/>
                <a:gd name="T49" fmla="*/ 2147483647 h 1267"/>
                <a:gd name="T50" fmla="*/ 2147483647 w 1266"/>
                <a:gd name="T51" fmla="*/ 2147483647 h 1267"/>
                <a:gd name="T52" fmla="*/ 2147483647 w 1266"/>
                <a:gd name="T53" fmla="*/ 2147483647 h 1267"/>
                <a:gd name="T54" fmla="*/ 2147483647 w 1266"/>
                <a:gd name="T55" fmla="*/ 2147483647 h 1267"/>
                <a:gd name="T56" fmla="*/ 2147483647 w 1266"/>
                <a:gd name="T57" fmla="*/ 2147483647 h 1267"/>
                <a:gd name="T58" fmla="*/ 2147483647 w 1266"/>
                <a:gd name="T59" fmla="*/ 2147483647 h 1267"/>
                <a:gd name="T60" fmla="*/ 2147483647 w 1266"/>
                <a:gd name="T61" fmla="*/ 2147483647 h 1267"/>
                <a:gd name="T62" fmla="*/ 2147483647 w 1266"/>
                <a:gd name="T63" fmla="*/ 2147483647 h 1267"/>
                <a:gd name="T64" fmla="*/ 2147483647 w 1266"/>
                <a:gd name="T65" fmla="*/ 2147483647 h 1267"/>
                <a:gd name="T66" fmla="*/ 2147483647 w 1266"/>
                <a:gd name="T67" fmla="*/ 2147483647 h 1267"/>
                <a:gd name="T68" fmla="*/ 2147483647 w 1266"/>
                <a:gd name="T69" fmla="*/ 2147483647 h 1267"/>
                <a:gd name="T70" fmla="*/ 2147483647 w 1266"/>
                <a:gd name="T71" fmla="*/ 2147483647 h 1267"/>
                <a:gd name="T72" fmla="*/ 2147483647 w 1266"/>
                <a:gd name="T73" fmla="*/ 2147483647 h 1267"/>
                <a:gd name="T74" fmla="*/ 2147483647 w 1266"/>
                <a:gd name="T75" fmla="*/ 2147483647 h 1267"/>
                <a:gd name="T76" fmla="*/ 2147483647 w 1266"/>
                <a:gd name="T77" fmla="*/ 2147483647 h 1267"/>
                <a:gd name="T78" fmla="*/ 2147483647 w 1266"/>
                <a:gd name="T79" fmla="*/ 2147483647 h 1267"/>
                <a:gd name="T80" fmla="*/ 2147483647 w 1266"/>
                <a:gd name="T81" fmla="*/ 2147483647 h 1267"/>
                <a:gd name="T82" fmla="*/ 2147483647 w 1266"/>
                <a:gd name="T83" fmla="*/ 2147483647 h 1267"/>
                <a:gd name="T84" fmla="*/ 2147483647 w 1266"/>
                <a:gd name="T85" fmla="*/ 2147483647 h 1267"/>
                <a:gd name="T86" fmla="*/ 2147483647 w 1266"/>
                <a:gd name="T87" fmla="*/ 2147483647 h 1267"/>
                <a:gd name="T88" fmla="*/ 2147483647 w 1266"/>
                <a:gd name="T89" fmla="*/ 2147483647 h 1267"/>
                <a:gd name="T90" fmla="*/ 2147483647 w 1266"/>
                <a:gd name="T91" fmla="*/ 2147483647 h 1267"/>
                <a:gd name="T92" fmla="*/ 2147483647 w 1266"/>
                <a:gd name="T93" fmla="*/ 2147483647 h 1267"/>
                <a:gd name="T94" fmla="*/ 2147483647 w 1266"/>
                <a:gd name="T95" fmla="*/ 2147483647 h 1267"/>
                <a:gd name="T96" fmla="*/ 2147483647 w 1266"/>
                <a:gd name="T97" fmla="*/ 2147483647 h 1267"/>
                <a:gd name="T98" fmla="*/ 2147483647 w 1266"/>
                <a:gd name="T99" fmla="*/ 2147483647 h 1267"/>
                <a:gd name="T100" fmla="*/ 2147483647 w 1266"/>
                <a:gd name="T101" fmla="*/ 2147483647 h 126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66"/>
                <a:gd name="T154" fmla="*/ 0 h 1267"/>
                <a:gd name="T155" fmla="*/ 1266 w 1266"/>
                <a:gd name="T156" fmla="*/ 1267 h 126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66" h="1267">
                  <a:moveTo>
                    <a:pt x="1266" y="633"/>
                  </a:moveTo>
                  <a:lnTo>
                    <a:pt x="1266" y="601"/>
                  </a:lnTo>
                  <a:lnTo>
                    <a:pt x="1262" y="568"/>
                  </a:lnTo>
                  <a:lnTo>
                    <a:pt x="1259" y="538"/>
                  </a:lnTo>
                  <a:lnTo>
                    <a:pt x="1253" y="507"/>
                  </a:lnTo>
                  <a:lnTo>
                    <a:pt x="1246" y="476"/>
                  </a:lnTo>
                  <a:lnTo>
                    <a:pt x="1237" y="445"/>
                  </a:lnTo>
                  <a:lnTo>
                    <a:pt x="1228" y="416"/>
                  </a:lnTo>
                  <a:lnTo>
                    <a:pt x="1215" y="387"/>
                  </a:lnTo>
                  <a:lnTo>
                    <a:pt x="1203" y="358"/>
                  </a:lnTo>
                  <a:lnTo>
                    <a:pt x="1190" y="331"/>
                  </a:lnTo>
                  <a:lnTo>
                    <a:pt x="1174" y="306"/>
                  </a:lnTo>
                  <a:lnTo>
                    <a:pt x="1157" y="281"/>
                  </a:lnTo>
                  <a:lnTo>
                    <a:pt x="1139" y="255"/>
                  </a:lnTo>
                  <a:lnTo>
                    <a:pt x="1121" y="232"/>
                  </a:lnTo>
                  <a:lnTo>
                    <a:pt x="1101" y="208"/>
                  </a:lnTo>
                  <a:lnTo>
                    <a:pt x="1081" y="187"/>
                  </a:lnTo>
                  <a:lnTo>
                    <a:pt x="1058" y="165"/>
                  </a:lnTo>
                  <a:lnTo>
                    <a:pt x="1036" y="145"/>
                  </a:lnTo>
                  <a:lnTo>
                    <a:pt x="1011" y="127"/>
                  </a:lnTo>
                  <a:lnTo>
                    <a:pt x="987" y="109"/>
                  </a:lnTo>
                  <a:lnTo>
                    <a:pt x="962" y="93"/>
                  </a:lnTo>
                  <a:lnTo>
                    <a:pt x="935" y="78"/>
                  </a:lnTo>
                  <a:lnTo>
                    <a:pt x="908" y="64"/>
                  </a:lnTo>
                  <a:lnTo>
                    <a:pt x="879" y="51"/>
                  </a:lnTo>
                  <a:lnTo>
                    <a:pt x="850" y="40"/>
                  </a:lnTo>
                  <a:lnTo>
                    <a:pt x="821" y="29"/>
                  </a:lnTo>
                  <a:lnTo>
                    <a:pt x="792" y="20"/>
                  </a:lnTo>
                  <a:lnTo>
                    <a:pt x="761" y="13"/>
                  </a:lnTo>
                  <a:lnTo>
                    <a:pt x="729" y="8"/>
                  </a:lnTo>
                  <a:lnTo>
                    <a:pt x="698" y="4"/>
                  </a:lnTo>
                  <a:lnTo>
                    <a:pt x="665" y="2"/>
                  </a:lnTo>
                  <a:lnTo>
                    <a:pt x="633" y="0"/>
                  </a:lnTo>
                  <a:lnTo>
                    <a:pt x="600" y="2"/>
                  </a:lnTo>
                  <a:lnTo>
                    <a:pt x="568" y="4"/>
                  </a:lnTo>
                  <a:lnTo>
                    <a:pt x="537" y="8"/>
                  </a:lnTo>
                  <a:lnTo>
                    <a:pt x="506" y="13"/>
                  </a:lnTo>
                  <a:lnTo>
                    <a:pt x="475" y="20"/>
                  </a:lnTo>
                  <a:lnTo>
                    <a:pt x="445" y="29"/>
                  </a:lnTo>
                  <a:lnTo>
                    <a:pt x="416" y="40"/>
                  </a:lnTo>
                  <a:lnTo>
                    <a:pt x="387" y="51"/>
                  </a:lnTo>
                  <a:lnTo>
                    <a:pt x="360" y="64"/>
                  </a:lnTo>
                  <a:lnTo>
                    <a:pt x="331" y="78"/>
                  </a:lnTo>
                  <a:lnTo>
                    <a:pt x="305" y="93"/>
                  </a:lnTo>
                  <a:lnTo>
                    <a:pt x="280" y="109"/>
                  </a:lnTo>
                  <a:lnTo>
                    <a:pt x="255" y="127"/>
                  </a:lnTo>
                  <a:lnTo>
                    <a:pt x="231" y="145"/>
                  </a:lnTo>
                  <a:lnTo>
                    <a:pt x="208" y="165"/>
                  </a:lnTo>
                  <a:lnTo>
                    <a:pt x="186" y="187"/>
                  </a:lnTo>
                  <a:lnTo>
                    <a:pt x="164" y="208"/>
                  </a:lnTo>
                  <a:lnTo>
                    <a:pt x="144" y="232"/>
                  </a:lnTo>
                  <a:lnTo>
                    <a:pt x="126" y="255"/>
                  </a:lnTo>
                  <a:lnTo>
                    <a:pt x="108" y="281"/>
                  </a:lnTo>
                  <a:lnTo>
                    <a:pt x="92" y="306"/>
                  </a:lnTo>
                  <a:lnTo>
                    <a:pt x="78" y="331"/>
                  </a:lnTo>
                  <a:lnTo>
                    <a:pt x="63" y="358"/>
                  </a:lnTo>
                  <a:lnTo>
                    <a:pt x="50" y="387"/>
                  </a:lnTo>
                  <a:lnTo>
                    <a:pt x="40" y="416"/>
                  </a:lnTo>
                  <a:lnTo>
                    <a:pt x="29" y="445"/>
                  </a:lnTo>
                  <a:lnTo>
                    <a:pt x="20" y="476"/>
                  </a:lnTo>
                  <a:lnTo>
                    <a:pt x="14" y="507"/>
                  </a:lnTo>
                  <a:lnTo>
                    <a:pt x="7" y="538"/>
                  </a:lnTo>
                  <a:lnTo>
                    <a:pt x="3" y="568"/>
                  </a:lnTo>
                  <a:lnTo>
                    <a:pt x="2" y="601"/>
                  </a:lnTo>
                  <a:lnTo>
                    <a:pt x="0" y="633"/>
                  </a:lnTo>
                  <a:lnTo>
                    <a:pt x="2" y="666"/>
                  </a:lnTo>
                  <a:lnTo>
                    <a:pt x="3" y="699"/>
                  </a:lnTo>
                  <a:lnTo>
                    <a:pt x="7" y="729"/>
                  </a:lnTo>
                  <a:lnTo>
                    <a:pt x="14" y="762"/>
                  </a:lnTo>
                  <a:lnTo>
                    <a:pt x="20" y="791"/>
                  </a:lnTo>
                  <a:lnTo>
                    <a:pt x="29" y="822"/>
                  </a:lnTo>
                  <a:lnTo>
                    <a:pt x="40" y="851"/>
                  </a:lnTo>
                  <a:lnTo>
                    <a:pt x="50" y="879"/>
                  </a:lnTo>
                  <a:lnTo>
                    <a:pt x="63" y="908"/>
                  </a:lnTo>
                  <a:lnTo>
                    <a:pt x="78" y="936"/>
                  </a:lnTo>
                  <a:lnTo>
                    <a:pt x="92" y="961"/>
                  </a:lnTo>
                  <a:lnTo>
                    <a:pt x="108" y="988"/>
                  </a:lnTo>
                  <a:lnTo>
                    <a:pt x="126" y="1012"/>
                  </a:lnTo>
                  <a:lnTo>
                    <a:pt x="144" y="1037"/>
                  </a:lnTo>
                  <a:lnTo>
                    <a:pt x="164" y="1059"/>
                  </a:lnTo>
                  <a:lnTo>
                    <a:pt x="186" y="1080"/>
                  </a:lnTo>
                  <a:lnTo>
                    <a:pt x="208" y="1102"/>
                  </a:lnTo>
                  <a:lnTo>
                    <a:pt x="231" y="1122"/>
                  </a:lnTo>
                  <a:lnTo>
                    <a:pt x="255" y="1140"/>
                  </a:lnTo>
                  <a:lnTo>
                    <a:pt x="280" y="1158"/>
                  </a:lnTo>
                  <a:lnTo>
                    <a:pt x="305" y="1174"/>
                  </a:lnTo>
                  <a:lnTo>
                    <a:pt x="331" y="1191"/>
                  </a:lnTo>
                  <a:lnTo>
                    <a:pt x="360" y="1203"/>
                  </a:lnTo>
                  <a:lnTo>
                    <a:pt x="387" y="1216"/>
                  </a:lnTo>
                  <a:lnTo>
                    <a:pt x="416" y="1229"/>
                  </a:lnTo>
                  <a:lnTo>
                    <a:pt x="445" y="1238"/>
                  </a:lnTo>
                  <a:lnTo>
                    <a:pt x="475" y="1247"/>
                  </a:lnTo>
                  <a:lnTo>
                    <a:pt x="506" y="1254"/>
                  </a:lnTo>
                  <a:lnTo>
                    <a:pt x="537" y="1259"/>
                  </a:lnTo>
                  <a:lnTo>
                    <a:pt x="568" y="1263"/>
                  </a:lnTo>
                  <a:lnTo>
                    <a:pt x="600" y="1265"/>
                  </a:lnTo>
                  <a:lnTo>
                    <a:pt x="633" y="1267"/>
                  </a:lnTo>
                  <a:lnTo>
                    <a:pt x="665" y="1265"/>
                  </a:lnTo>
                  <a:lnTo>
                    <a:pt x="698" y="1263"/>
                  </a:lnTo>
                  <a:lnTo>
                    <a:pt x="729" y="1259"/>
                  </a:lnTo>
                  <a:lnTo>
                    <a:pt x="761" y="1254"/>
                  </a:lnTo>
                  <a:lnTo>
                    <a:pt x="792" y="1247"/>
                  </a:lnTo>
                  <a:lnTo>
                    <a:pt x="821" y="1238"/>
                  </a:lnTo>
                  <a:lnTo>
                    <a:pt x="850" y="1229"/>
                  </a:lnTo>
                  <a:lnTo>
                    <a:pt x="879" y="1216"/>
                  </a:lnTo>
                  <a:lnTo>
                    <a:pt x="908" y="1203"/>
                  </a:lnTo>
                  <a:lnTo>
                    <a:pt x="935" y="1191"/>
                  </a:lnTo>
                  <a:lnTo>
                    <a:pt x="962" y="1174"/>
                  </a:lnTo>
                  <a:lnTo>
                    <a:pt x="987" y="1158"/>
                  </a:lnTo>
                  <a:lnTo>
                    <a:pt x="1011" y="1140"/>
                  </a:lnTo>
                  <a:lnTo>
                    <a:pt x="1036" y="1122"/>
                  </a:lnTo>
                  <a:lnTo>
                    <a:pt x="1058" y="1102"/>
                  </a:lnTo>
                  <a:lnTo>
                    <a:pt x="1081" y="1080"/>
                  </a:lnTo>
                  <a:lnTo>
                    <a:pt x="1101" y="1059"/>
                  </a:lnTo>
                  <a:lnTo>
                    <a:pt x="1121" y="1037"/>
                  </a:lnTo>
                  <a:lnTo>
                    <a:pt x="1139" y="1012"/>
                  </a:lnTo>
                  <a:lnTo>
                    <a:pt x="1157" y="988"/>
                  </a:lnTo>
                  <a:lnTo>
                    <a:pt x="1174" y="961"/>
                  </a:lnTo>
                  <a:lnTo>
                    <a:pt x="1190" y="936"/>
                  </a:lnTo>
                  <a:lnTo>
                    <a:pt x="1203" y="908"/>
                  </a:lnTo>
                  <a:lnTo>
                    <a:pt x="1215" y="879"/>
                  </a:lnTo>
                  <a:lnTo>
                    <a:pt x="1228" y="851"/>
                  </a:lnTo>
                  <a:lnTo>
                    <a:pt x="1237" y="822"/>
                  </a:lnTo>
                  <a:lnTo>
                    <a:pt x="1246" y="791"/>
                  </a:lnTo>
                  <a:lnTo>
                    <a:pt x="1253" y="762"/>
                  </a:lnTo>
                  <a:lnTo>
                    <a:pt x="1259" y="729"/>
                  </a:lnTo>
                  <a:lnTo>
                    <a:pt x="1262" y="699"/>
                  </a:lnTo>
                  <a:lnTo>
                    <a:pt x="1266" y="666"/>
                  </a:lnTo>
                  <a:lnTo>
                    <a:pt x="1266" y="633"/>
                  </a:lnTo>
                  <a:lnTo>
                    <a:pt x="1257" y="633"/>
                  </a:lnTo>
                  <a:lnTo>
                    <a:pt x="1255" y="601"/>
                  </a:lnTo>
                  <a:lnTo>
                    <a:pt x="1253" y="570"/>
                  </a:lnTo>
                  <a:lnTo>
                    <a:pt x="1250" y="539"/>
                  </a:lnTo>
                  <a:lnTo>
                    <a:pt x="1244" y="509"/>
                  </a:lnTo>
                  <a:lnTo>
                    <a:pt x="1237" y="478"/>
                  </a:lnTo>
                  <a:lnTo>
                    <a:pt x="1228" y="449"/>
                  </a:lnTo>
                  <a:lnTo>
                    <a:pt x="1219" y="420"/>
                  </a:lnTo>
                  <a:lnTo>
                    <a:pt x="1208" y="391"/>
                  </a:lnTo>
                  <a:lnTo>
                    <a:pt x="1195" y="364"/>
                  </a:lnTo>
                  <a:lnTo>
                    <a:pt x="1181" y="337"/>
                  </a:lnTo>
                  <a:lnTo>
                    <a:pt x="1166" y="310"/>
                  </a:lnTo>
                  <a:lnTo>
                    <a:pt x="1150" y="284"/>
                  </a:lnTo>
                  <a:lnTo>
                    <a:pt x="1132" y="261"/>
                  </a:lnTo>
                  <a:lnTo>
                    <a:pt x="1114" y="237"/>
                  </a:lnTo>
                  <a:lnTo>
                    <a:pt x="1094" y="214"/>
                  </a:lnTo>
                  <a:lnTo>
                    <a:pt x="1074" y="192"/>
                  </a:lnTo>
                  <a:lnTo>
                    <a:pt x="1053" y="172"/>
                  </a:lnTo>
                  <a:lnTo>
                    <a:pt x="1029" y="152"/>
                  </a:lnTo>
                  <a:lnTo>
                    <a:pt x="1005" y="134"/>
                  </a:lnTo>
                  <a:lnTo>
                    <a:pt x="982" y="116"/>
                  </a:lnTo>
                  <a:lnTo>
                    <a:pt x="957" y="100"/>
                  </a:lnTo>
                  <a:lnTo>
                    <a:pt x="930" y="85"/>
                  </a:lnTo>
                  <a:lnTo>
                    <a:pt x="904" y="71"/>
                  </a:lnTo>
                  <a:lnTo>
                    <a:pt x="875" y="60"/>
                  </a:lnTo>
                  <a:lnTo>
                    <a:pt x="848" y="47"/>
                  </a:lnTo>
                  <a:lnTo>
                    <a:pt x="819" y="38"/>
                  </a:lnTo>
                  <a:lnTo>
                    <a:pt x="788" y="29"/>
                  </a:lnTo>
                  <a:lnTo>
                    <a:pt x="759" y="22"/>
                  </a:lnTo>
                  <a:lnTo>
                    <a:pt x="729" y="17"/>
                  </a:lnTo>
                  <a:lnTo>
                    <a:pt x="696" y="13"/>
                  </a:lnTo>
                  <a:lnTo>
                    <a:pt x="665" y="11"/>
                  </a:lnTo>
                  <a:lnTo>
                    <a:pt x="633" y="9"/>
                  </a:lnTo>
                  <a:lnTo>
                    <a:pt x="600" y="11"/>
                  </a:lnTo>
                  <a:lnTo>
                    <a:pt x="570" y="13"/>
                  </a:lnTo>
                  <a:lnTo>
                    <a:pt x="539" y="17"/>
                  </a:lnTo>
                  <a:lnTo>
                    <a:pt x="508" y="22"/>
                  </a:lnTo>
                  <a:lnTo>
                    <a:pt x="477" y="29"/>
                  </a:lnTo>
                  <a:lnTo>
                    <a:pt x="448" y="38"/>
                  </a:lnTo>
                  <a:lnTo>
                    <a:pt x="419" y="47"/>
                  </a:lnTo>
                  <a:lnTo>
                    <a:pt x="390" y="60"/>
                  </a:lnTo>
                  <a:lnTo>
                    <a:pt x="363" y="71"/>
                  </a:lnTo>
                  <a:lnTo>
                    <a:pt x="336" y="85"/>
                  </a:lnTo>
                  <a:lnTo>
                    <a:pt x="311" y="100"/>
                  </a:lnTo>
                  <a:lnTo>
                    <a:pt x="286" y="116"/>
                  </a:lnTo>
                  <a:lnTo>
                    <a:pt x="260" y="134"/>
                  </a:lnTo>
                  <a:lnTo>
                    <a:pt x="237" y="152"/>
                  </a:lnTo>
                  <a:lnTo>
                    <a:pt x="213" y="172"/>
                  </a:lnTo>
                  <a:lnTo>
                    <a:pt x="193" y="192"/>
                  </a:lnTo>
                  <a:lnTo>
                    <a:pt x="172" y="214"/>
                  </a:lnTo>
                  <a:lnTo>
                    <a:pt x="152" y="237"/>
                  </a:lnTo>
                  <a:lnTo>
                    <a:pt x="134" y="261"/>
                  </a:lnTo>
                  <a:lnTo>
                    <a:pt x="116" y="284"/>
                  </a:lnTo>
                  <a:lnTo>
                    <a:pt x="99" y="310"/>
                  </a:lnTo>
                  <a:lnTo>
                    <a:pt x="85" y="337"/>
                  </a:lnTo>
                  <a:lnTo>
                    <a:pt x="72" y="364"/>
                  </a:lnTo>
                  <a:lnTo>
                    <a:pt x="59" y="391"/>
                  </a:lnTo>
                  <a:lnTo>
                    <a:pt x="47" y="420"/>
                  </a:lnTo>
                  <a:lnTo>
                    <a:pt x="38" y="449"/>
                  </a:lnTo>
                  <a:lnTo>
                    <a:pt x="29" y="478"/>
                  </a:lnTo>
                  <a:lnTo>
                    <a:pt x="23" y="509"/>
                  </a:lnTo>
                  <a:lnTo>
                    <a:pt x="18" y="539"/>
                  </a:lnTo>
                  <a:lnTo>
                    <a:pt x="12" y="570"/>
                  </a:lnTo>
                  <a:lnTo>
                    <a:pt x="11" y="601"/>
                  </a:lnTo>
                  <a:lnTo>
                    <a:pt x="11" y="633"/>
                  </a:lnTo>
                  <a:lnTo>
                    <a:pt x="11" y="666"/>
                  </a:lnTo>
                  <a:lnTo>
                    <a:pt x="12" y="697"/>
                  </a:lnTo>
                  <a:lnTo>
                    <a:pt x="18" y="729"/>
                  </a:lnTo>
                  <a:lnTo>
                    <a:pt x="23" y="760"/>
                  </a:lnTo>
                  <a:lnTo>
                    <a:pt x="29" y="789"/>
                  </a:lnTo>
                  <a:lnTo>
                    <a:pt x="38" y="820"/>
                  </a:lnTo>
                  <a:lnTo>
                    <a:pt x="47" y="849"/>
                  </a:lnTo>
                  <a:lnTo>
                    <a:pt x="59" y="876"/>
                  </a:lnTo>
                  <a:lnTo>
                    <a:pt x="72" y="903"/>
                  </a:lnTo>
                  <a:lnTo>
                    <a:pt x="85" y="930"/>
                  </a:lnTo>
                  <a:lnTo>
                    <a:pt x="99" y="957"/>
                  </a:lnTo>
                  <a:lnTo>
                    <a:pt x="116" y="983"/>
                  </a:lnTo>
                  <a:lnTo>
                    <a:pt x="134" y="1006"/>
                  </a:lnTo>
                  <a:lnTo>
                    <a:pt x="152" y="1030"/>
                  </a:lnTo>
                  <a:lnTo>
                    <a:pt x="172" y="1053"/>
                  </a:lnTo>
                  <a:lnTo>
                    <a:pt x="193" y="1075"/>
                  </a:lnTo>
                  <a:lnTo>
                    <a:pt x="213" y="1095"/>
                  </a:lnTo>
                  <a:lnTo>
                    <a:pt x="237" y="1115"/>
                  </a:lnTo>
                  <a:lnTo>
                    <a:pt x="260" y="1133"/>
                  </a:lnTo>
                  <a:lnTo>
                    <a:pt x="286" y="1151"/>
                  </a:lnTo>
                  <a:lnTo>
                    <a:pt x="311" y="1167"/>
                  </a:lnTo>
                  <a:lnTo>
                    <a:pt x="336" y="1182"/>
                  </a:lnTo>
                  <a:lnTo>
                    <a:pt x="363" y="1196"/>
                  </a:lnTo>
                  <a:lnTo>
                    <a:pt x="390" y="1209"/>
                  </a:lnTo>
                  <a:lnTo>
                    <a:pt x="419" y="1220"/>
                  </a:lnTo>
                  <a:lnTo>
                    <a:pt x="448" y="1229"/>
                  </a:lnTo>
                  <a:lnTo>
                    <a:pt x="477" y="1238"/>
                  </a:lnTo>
                  <a:lnTo>
                    <a:pt x="508" y="1245"/>
                  </a:lnTo>
                  <a:lnTo>
                    <a:pt x="539" y="1250"/>
                  </a:lnTo>
                  <a:lnTo>
                    <a:pt x="570" y="1254"/>
                  </a:lnTo>
                  <a:lnTo>
                    <a:pt x="600" y="1256"/>
                  </a:lnTo>
                  <a:lnTo>
                    <a:pt x="633" y="1258"/>
                  </a:lnTo>
                  <a:lnTo>
                    <a:pt x="665" y="1256"/>
                  </a:lnTo>
                  <a:lnTo>
                    <a:pt x="696" y="1254"/>
                  </a:lnTo>
                  <a:lnTo>
                    <a:pt x="729" y="1250"/>
                  </a:lnTo>
                  <a:lnTo>
                    <a:pt x="759" y="1245"/>
                  </a:lnTo>
                  <a:lnTo>
                    <a:pt x="788" y="1238"/>
                  </a:lnTo>
                  <a:lnTo>
                    <a:pt x="819" y="1229"/>
                  </a:lnTo>
                  <a:lnTo>
                    <a:pt x="848" y="1220"/>
                  </a:lnTo>
                  <a:lnTo>
                    <a:pt x="875" y="1209"/>
                  </a:lnTo>
                  <a:lnTo>
                    <a:pt x="904" y="1196"/>
                  </a:lnTo>
                  <a:lnTo>
                    <a:pt x="930" y="1182"/>
                  </a:lnTo>
                  <a:lnTo>
                    <a:pt x="957" y="1167"/>
                  </a:lnTo>
                  <a:lnTo>
                    <a:pt x="982" y="1151"/>
                  </a:lnTo>
                  <a:lnTo>
                    <a:pt x="1005" y="1133"/>
                  </a:lnTo>
                  <a:lnTo>
                    <a:pt x="1029" y="1115"/>
                  </a:lnTo>
                  <a:lnTo>
                    <a:pt x="1053" y="1095"/>
                  </a:lnTo>
                  <a:lnTo>
                    <a:pt x="1074" y="1075"/>
                  </a:lnTo>
                  <a:lnTo>
                    <a:pt x="1094" y="1053"/>
                  </a:lnTo>
                  <a:lnTo>
                    <a:pt x="1114" y="1030"/>
                  </a:lnTo>
                  <a:lnTo>
                    <a:pt x="1132" y="1006"/>
                  </a:lnTo>
                  <a:lnTo>
                    <a:pt x="1150" y="983"/>
                  </a:lnTo>
                  <a:lnTo>
                    <a:pt x="1166" y="957"/>
                  </a:lnTo>
                  <a:lnTo>
                    <a:pt x="1181" y="930"/>
                  </a:lnTo>
                  <a:lnTo>
                    <a:pt x="1195" y="903"/>
                  </a:lnTo>
                  <a:lnTo>
                    <a:pt x="1208" y="876"/>
                  </a:lnTo>
                  <a:lnTo>
                    <a:pt x="1219" y="849"/>
                  </a:lnTo>
                  <a:lnTo>
                    <a:pt x="1228" y="820"/>
                  </a:lnTo>
                  <a:lnTo>
                    <a:pt x="1237" y="789"/>
                  </a:lnTo>
                  <a:lnTo>
                    <a:pt x="1244" y="760"/>
                  </a:lnTo>
                  <a:lnTo>
                    <a:pt x="1250" y="729"/>
                  </a:lnTo>
                  <a:lnTo>
                    <a:pt x="1253" y="697"/>
                  </a:lnTo>
                  <a:lnTo>
                    <a:pt x="1255" y="666"/>
                  </a:lnTo>
                  <a:lnTo>
                    <a:pt x="1257" y="633"/>
                  </a:lnTo>
                  <a:lnTo>
                    <a:pt x="1266" y="633"/>
                  </a:lnTo>
                  <a:close/>
                </a:path>
              </a:pathLst>
            </a:custGeom>
            <a:solidFill>
              <a:srgbClr val="78C9FF"/>
            </a:solidFill>
            <a:ln w="9525">
              <a:noFill/>
              <a:round/>
              <a:headEnd/>
              <a:tailEnd/>
            </a:ln>
          </p:spPr>
          <p:txBody>
            <a:bodyPr/>
            <a:lstStyle/>
            <a:p>
              <a:endParaRPr lang="en-US"/>
            </a:p>
          </p:txBody>
        </p:sp>
        <p:sp>
          <p:nvSpPr>
            <p:cNvPr id="55350" name="Freeform 55"/>
            <p:cNvSpPr>
              <a:spLocks/>
            </p:cNvSpPr>
            <p:nvPr/>
          </p:nvSpPr>
          <p:spPr bwMode="auto">
            <a:xfrm>
              <a:off x="3145369" y="2130438"/>
              <a:ext cx="1772356" cy="1992312"/>
            </a:xfrm>
            <a:custGeom>
              <a:avLst/>
              <a:gdLst>
                <a:gd name="T0" fmla="*/ 2147483647 w 1256"/>
                <a:gd name="T1" fmla="*/ 2147483647 h 1255"/>
                <a:gd name="T2" fmla="*/ 2147483647 w 1256"/>
                <a:gd name="T3" fmla="*/ 2147483647 h 1255"/>
                <a:gd name="T4" fmla="*/ 2147483647 w 1256"/>
                <a:gd name="T5" fmla="*/ 2147483647 h 1255"/>
                <a:gd name="T6" fmla="*/ 2147483647 w 1256"/>
                <a:gd name="T7" fmla="*/ 2147483647 h 1255"/>
                <a:gd name="T8" fmla="*/ 2147483647 w 1256"/>
                <a:gd name="T9" fmla="*/ 2147483647 h 1255"/>
                <a:gd name="T10" fmla="*/ 2147483647 w 1256"/>
                <a:gd name="T11" fmla="*/ 2147483647 h 1255"/>
                <a:gd name="T12" fmla="*/ 2147483647 w 1256"/>
                <a:gd name="T13" fmla="*/ 2147483647 h 1255"/>
                <a:gd name="T14" fmla="*/ 2147483647 w 1256"/>
                <a:gd name="T15" fmla="*/ 2147483647 h 1255"/>
                <a:gd name="T16" fmla="*/ 2147483647 w 1256"/>
                <a:gd name="T17" fmla="*/ 2147483647 h 1255"/>
                <a:gd name="T18" fmla="*/ 2147483647 w 1256"/>
                <a:gd name="T19" fmla="*/ 2147483647 h 1255"/>
                <a:gd name="T20" fmla="*/ 2147483647 w 1256"/>
                <a:gd name="T21" fmla="*/ 2147483647 h 1255"/>
                <a:gd name="T22" fmla="*/ 2147483647 w 1256"/>
                <a:gd name="T23" fmla="*/ 2147483647 h 1255"/>
                <a:gd name="T24" fmla="*/ 0 w 1256"/>
                <a:gd name="T25" fmla="*/ 2147483647 h 1255"/>
                <a:gd name="T26" fmla="*/ 2147483647 w 1256"/>
                <a:gd name="T27" fmla="*/ 2147483647 h 1255"/>
                <a:gd name="T28" fmla="*/ 2147483647 w 1256"/>
                <a:gd name="T29" fmla="*/ 2147483647 h 1255"/>
                <a:gd name="T30" fmla="*/ 2147483647 w 1256"/>
                <a:gd name="T31" fmla="*/ 2147483647 h 1255"/>
                <a:gd name="T32" fmla="*/ 2147483647 w 1256"/>
                <a:gd name="T33" fmla="*/ 2147483647 h 1255"/>
                <a:gd name="T34" fmla="*/ 2147483647 w 1256"/>
                <a:gd name="T35" fmla="*/ 2147483647 h 1255"/>
                <a:gd name="T36" fmla="*/ 2147483647 w 1256"/>
                <a:gd name="T37" fmla="*/ 2147483647 h 1255"/>
                <a:gd name="T38" fmla="*/ 2147483647 w 1256"/>
                <a:gd name="T39" fmla="*/ 2147483647 h 1255"/>
                <a:gd name="T40" fmla="*/ 2147483647 w 1256"/>
                <a:gd name="T41" fmla="*/ 2147483647 h 1255"/>
                <a:gd name="T42" fmla="*/ 2147483647 w 1256"/>
                <a:gd name="T43" fmla="*/ 2147483647 h 1255"/>
                <a:gd name="T44" fmla="*/ 2147483647 w 1256"/>
                <a:gd name="T45" fmla="*/ 2147483647 h 1255"/>
                <a:gd name="T46" fmla="*/ 2147483647 w 1256"/>
                <a:gd name="T47" fmla="*/ 2147483647 h 1255"/>
                <a:gd name="T48" fmla="*/ 2147483647 w 1256"/>
                <a:gd name="T49" fmla="*/ 2147483647 h 1255"/>
                <a:gd name="T50" fmla="*/ 2147483647 w 1256"/>
                <a:gd name="T51" fmla="*/ 2147483647 h 1255"/>
                <a:gd name="T52" fmla="*/ 2147483647 w 1256"/>
                <a:gd name="T53" fmla="*/ 2147483647 h 1255"/>
                <a:gd name="T54" fmla="*/ 2147483647 w 1256"/>
                <a:gd name="T55" fmla="*/ 2147483647 h 1255"/>
                <a:gd name="T56" fmla="*/ 2147483647 w 1256"/>
                <a:gd name="T57" fmla="*/ 2147483647 h 1255"/>
                <a:gd name="T58" fmla="*/ 2147483647 w 1256"/>
                <a:gd name="T59" fmla="*/ 2147483647 h 1255"/>
                <a:gd name="T60" fmla="*/ 2147483647 w 1256"/>
                <a:gd name="T61" fmla="*/ 2147483647 h 1255"/>
                <a:gd name="T62" fmla="*/ 2147483647 w 1256"/>
                <a:gd name="T63" fmla="*/ 2147483647 h 1255"/>
                <a:gd name="T64" fmla="*/ 2147483647 w 1256"/>
                <a:gd name="T65" fmla="*/ 2147483647 h 1255"/>
                <a:gd name="T66" fmla="*/ 2147483647 w 1256"/>
                <a:gd name="T67" fmla="*/ 2147483647 h 1255"/>
                <a:gd name="T68" fmla="*/ 2147483647 w 1256"/>
                <a:gd name="T69" fmla="*/ 2147483647 h 1255"/>
                <a:gd name="T70" fmla="*/ 2147483647 w 1256"/>
                <a:gd name="T71" fmla="*/ 2147483647 h 1255"/>
                <a:gd name="T72" fmla="*/ 2147483647 w 1256"/>
                <a:gd name="T73" fmla="*/ 2147483647 h 1255"/>
                <a:gd name="T74" fmla="*/ 2147483647 w 1256"/>
                <a:gd name="T75" fmla="*/ 2147483647 h 1255"/>
                <a:gd name="T76" fmla="*/ 2147483647 w 1256"/>
                <a:gd name="T77" fmla="*/ 2147483647 h 1255"/>
                <a:gd name="T78" fmla="*/ 2147483647 w 1256"/>
                <a:gd name="T79" fmla="*/ 2147483647 h 1255"/>
                <a:gd name="T80" fmla="*/ 2147483647 w 1256"/>
                <a:gd name="T81" fmla="*/ 2147483647 h 1255"/>
                <a:gd name="T82" fmla="*/ 2147483647 w 1256"/>
                <a:gd name="T83" fmla="*/ 2147483647 h 1255"/>
                <a:gd name="T84" fmla="*/ 2147483647 w 1256"/>
                <a:gd name="T85" fmla="*/ 2147483647 h 1255"/>
                <a:gd name="T86" fmla="*/ 2147483647 w 1256"/>
                <a:gd name="T87" fmla="*/ 2147483647 h 1255"/>
                <a:gd name="T88" fmla="*/ 2147483647 w 1256"/>
                <a:gd name="T89" fmla="*/ 2147483647 h 1255"/>
                <a:gd name="T90" fmla="*/ 2147483647 w 1256"/>
                <a:gd name="T91" fmla="*/ 2147483647 h 1255"/>
                <a:gd name="T92" fmla="*/ 2147483647 w 1256"/>
                <a:gd name="T93" fmla="*/ 2147483647 h 1255"/>
                <a:gd name="T94" fmla="*/ 2147483647 w 1256"/>
                <a:gd name="T95" fmla="*/ 2147483647 h 1255"/>
                <a:gd name="T96" fmla="*/ 2147483647 w 1256"/>
                <a:gd name="T97" fmla="*/ 2147483647 h 1255"/>
                <a:gd name="T98" fmla="*/ 2147483647 w 1256"/>
                <a:gd name="T99" fmla="*/ 2147483647 h 1255"/>
                <a:gd name="T100" fmla="*/ 2147483647 w 1256"/>
                <a:gd name="T101" fmla="*/ 2147483647 h 12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56"/>
                <a:gd name="T154" fmla="*/ 0 h 1255"/>
                <a:gd name="T155" fmla="*/ 1256 w 1256"/>
                <a:gd name="T156" fmla="*/ 1255 h 12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56" h="1255">
                  <a:moveTo>
                    <a:pt x="1256" y="627"/>
                  </a:moveTo>
                  <a:lnTo>
                    <a:pt x="1256" y="595"/>
                  </a:lnTo>
                  <a:lnTo>
                    <a:pt x="1254" y="564"/>
                  </a:lnTo>
                  <a:lnTo>
                    <a:pt x="1248" y="532"/>
                  </a:lnTo>
                  <a:lnTo>
                    <a:pt x="1243" y="501"/>
                  </a:lnTo>
                  <a:lnTo>
                    <a:pt x="1236" y="470"/>
                  </a:lnTo>
                  <a:lnTo>
                    <a:pt x="1228" y="441"/>
                  </a:lnTo>
                  <a:lnTo>
                    <a:pt x="1218" y="412"/>
                  </a:lnTo>
                  <a:lnTo>
                    <a:pt x="1207" y="383"/>
                  </a:lnTo>
                  <a:lnTo>
                    <a:pt x="1194" y="356"/>
                  </a:lnTo>
                  <a:lnTo>
                    <a:pt x="1180" y="329"/>
                  </a:lnTo>
                  <a:lnTo>
                    <a:pt x="1165" y="302"/>
                  </a:lnTo>
                  <a:lnTo>
                    <a:pt x="1149" y="277"/>
                  </a:lnTo>
                  <a:lnTo>
                    <a:pt x="1131" y="251"/>
                  </a:lnTo>
                  <a:lnTo>
                    <a:pt x="1113" y="228"/>
                  </a:lnTo>
                  <a:lnTo>
                    <a:pt x="1093" y="206"/>
                  </a:lnTo>
                  <a:lnTo>
                    <a:pt x="1073" y="184"/>
                  </a:lnTo>
                  <a:lnTo>
                    <a:pt x="1051" y="163"/>
                  </a:lnTo>
                  <a:lnTo>
                    <a:pt x="1028" y="143"/>
                  </a:lnTo>
                  <a:lnTo>
                    <a:pt x="1004" y="125"/>
                  </a:lnTo>
                  <a:lnTo>
                    <a:pt x="979" y="106"/>
                  </a:lnTo>
                  <a:lnTo>
                    <a:pt x="953" y="90"/>
                  </a:lnTo>
                  <a:lnTo>
                    <a:pt x="928" y="76"/>
                  </a:lnTo>
                  <a:lnTo>
                    <a:pt x="901" y="61"/>
                  </a:lnTo>
                  <a:lnTo>
                    <a:pt x="872" y="49"/>
                  </a:lnTo>
                  <a:lnTo>
                    <a:pt x="845" y="38"/>
                  </a:lnTo>
                  <a:lnTo>
                    <a:pt x="814" y="29"/>
                  </a:lnTo>
                  <a:lnTo>
                    <a:pt x="785" y="20"/>
                  </a:lnTo>
                  <a:lnTo>
                    <a:pt x="754" y="12"/>
                  </a:lnTo>
                  <a:lnTo>
                    <a:pt x="724" y="7"/>
                  </a:lnTo>
                  <a:lnTo>
                    <a:pt x="693" y="3"/>
                  </a:lnTo>
                  <a:lnTo>
                    <a:pt x="660" y="0"/>
                  </a:lnTo>
                  <a:lnTo>
                    <a:pt x="628" y="0"/>
                  </a:lnTo>
                  <a:lnTo>
                    <a:pt x="595" y="0"/>
                  </a:lnTo>
                  <a:lnTo>
                    <a:pt x="565" y="3"/>
                  </a:lnTo>
                  <a:lnTo>
                    <a:pt x="532" y="7"/>
                  </a:lnTo>
                  <a:lnTo>
                    <a:pt x="501" y="12"/>
                  </a:lnTo>
                  <a:lnTo>
                    <a:pt x="470" y="20"/>
                  </a:lnTo>
                  <a:lnTo>
                    <a:pt x="442" y="29"/>
                  </a:lnTo>
                  <a:lnTo>
                    <a:pt x="413" y="38"/>
                  </a:lnTo>
                  <a:lnTo>
                    <a:pt x="384" y="49"/>
                  </a:lnTo>
                  <a:lnTo>
                    <a:pt x="357" y="61"/>
                  </a:lnTo>
                  <a:lnTo>
                    <a:pt x="329" y="76"/>
                  </a:lnTo>
                  <a:lnTo>
                    <a:pt x="302" y="90"/>
                  </a:lnTo>
                  <a:lnTo>
                    <a:pt x="277" y="106"/>
                  </a:lnTo>
                  <a:lnTo>
                    <a:pt x="252" y="125"/>
                  </a:lnTo>
                  <a:lnTo>
                    <a:pt x="228" y="143"/>
                  </a:lnTo>
                  <a:lnTo>
                    <a:pt x="206" y="163"/>
                  </a:lnTo>
                  <a:lnTo>
                    <a:pt x="185" y="184"/>
                  </a:lnTo>
                  <a:lnTo>
                    <a:pt x="163" y="206"/>
                  </a:lnTo>
                  <a:lnTo>
                    <a:pt x="143" y="228"/>
                  </a:lnTo>
                  <a:lnTo>
                    <a:pt x="125" y="251"/>
                  </a:lnTo>
                  <a:lnTo>
                    <a:pt x="107" y="277"/>
                  </a:lnTo>
                  <a:lnTo>
                    <a:pt x="91" y="302"/>
                  </a:lnTo>
                  <a:lnTo>
                    <a:pt x="76" y="329"/>
                  </a:lnTo>
                  <a:lnTo>
                    <a:pt x="62" y="356"/>
                  </a:lnTo>
                  <a:lnTo>
                    <a:pt x="49" y="383"/>
                  </a:lnTo>
                  <a:lnTo>
                    <a:pt x="38" y="412"/>
                  </a:lnTo>
                  <a:lnTo>
                    <a:pt x="29" y="441"/>
                  </a:lnTo>
                  <a:lnTo>
                    <a:pt x="20" y="470"/>
                  </a:lnTo>
                  <a:lnTo>
                    <a:pt x="13" y="501"/>
                  </a:lnTo>
                  <a:lnTo>
                    <a:pt x="7" y="532"/>
                  </a:lnTo>
                  <a:lnTo>
                    <a:pt x="4" y="564"/>
                  </a:lnTo>
                  <a:lnTo>
                    <a:pt x="0" y="595"/>
                  </a:lnTo>
                  <a:lnTo>
                    <a:pt x="0" y="627"/>
                  </a:lnTo>
                  <a:lnTo>
                    <a:pt x="0" y="660"/>
                  </a:lnTo>
                  <a:lnTo>
                    <a:pt x="4" y="693"/>
                  </a:lnTo>
                  <a:lnTo>
                    <a:pt x="7" y="723"/>
                  </a:lnTo>
                  <a:lnTo>
                    <a:pt x="13" y="754"/>
                  </a:lnTo>
                  <a:lnTo>
                    <a:pt x="20" y="785"/>
                  </a:lnTo>
                  <a:lnTo>
                    <a:pt x="29" y="814"/>
                  </a:lnTo>
                  <a:lnTo>
                    <a:pt x="38" y="843"/>
                  </a:lnTo>
                  <a:lnTo>
                    <a:pt x="49" y="872"/>
                  </a:lnTo>
                  <a:lnTo>
                    <a:pt x="62" y="901"/>
                  </a:lnTo>
                  <a:lnTo>
                    <a:pt x="76" y="928"/>
                  </a:lnTo>
                  <a:lnTo>
                    <a:pt x="91" y="953"/>
                  </a:lnTo>
                  <a:lnTo>
                    <a:pt x="107" y="978"/>
                  </a:lnTo>
                  <a:lnTo>
                    <a:pt x="125" y="1004"/>
                  </a:lnTo>
                  <a:lnTo>
                    <a:pt x="143" y="1027"/>
                  </a:lnTo>
                  <a:lnTo>
                    <a:pt x="163" y="1051"/>
                  </a:lnTo>
                  <a:lnTo>
                    <a:pt x="185" y="1072"/>
                  </a:lnTo>
                  <a:lnTo>
                    <a:pt x="206" y="1092"/>
                  </a:lnTo>
                  <a:lnTo>
                    <a:pt x="228" y="1112"/>
                  </a:lnTo>
                  <a:lnTo>
                    <a:pt x="252" y="1130"/>
                  </a:lnTo>
                  <a:lnTo>
                    <a:pt x="277" y="1148"/>
                  </a:lnTo>
                  <a:lnTo>
                    <a:pt x="302" y="1165"/>
                  </a:lnTo>
                  <a:lnTo>
                    <a:pt x="329" y="1179"/>
                  </a:lnTo>
                  <a:lnTo>
                    <a:pt x="357" y="1194"/>
                  </a:lnTo>
                  <a:lnTo>
                    <a:pt x="384" y="1206"/>
                  </a:lnTo>
                  <a:lnTo>
                    <a:pt x="413" y="1217"/>
                  </a:lnTo>
                  <a:lnTo>
                    <a:pt x="442" y="1228"/>
                  </a:lnTo>
                  <a:lnTo>
                    <a:pt x="470" y="1235"/>
                  </a:lnTo>
                  <a:lnTo>
                    <a:pt x="501" y="1243"/>
                  </a:lnTo>
                  <a:lnTo>
                    <a:pt x="532" y="1248"/>
                  </a:lnTo>
                  <a:lnTo>
                    <a:pt x="565" y="1252"/>
                  </a:lnTo>
                  <a:lnTo>
                    <a:pt x="595" y="1255"/>
                  </a:lnTo>
                  <a:lnTo>
                    <a:pt x="628" y="1255"/>
                  </a:lnTo>
                  <a:lnTo>
                    <a:pt x="660" y="1255"/>
                  </a:lnTo>
                  <a:lnTo>
                    <a:pt x="693" y="1252"/>
                  </a:lnTo>
                  <a:lnTo>
                    <a:pt x="724" y="1248"/>
                  </a:lnTo>
                  <a:lnTo>
                    <a:pt x="754" y="1243"/>
                  </a:lnTo>
                  <a:lnTo>
                    <a:pt x="785" y="1235"/>
                  </a:lnTo>
                  <a:lnTo>
                    <a:pt x="814" y="1228"/>
                  </a:lnTo>
                  <a:lnTo>
                    <a:pt x="845" y="1217"/>
                  </a:lnTo>
                  <a:lnTo>
                    <a:pt x="872" y="1206"/>
                  </a:lnTo>
                  <a:lnTo>
                    <a:pt x="901" y="1194"/>
                  </a:lnTo>
                  <a:lnTo>
                    <a:pt x="928" y="1179"/>
                  </a:lnTo>
                  <a:lnTo>
                    <a:pt x="953" y="1165"/>
                  </a:lnTo>
                  <a:lnTo>
                    <a:pt x="979" y="1148"/>
                  </a:lnTo>
                  <a:lnTo>
                    <a:pt x="1004" y="1130"/>
                  </a:lnTo>
                  <a:lnTo>
                    <a:pt x="1028" y="1112"/>
                  </a:lnTo>
                  <a:lnTo>
                    <a:pt x="1051" y="1092"/>
                  </a:lnTo>
                  <a:lnTo>
                    <a:pt x="1073" y="1072"/>
                  </a:lnTo>
                  <a:lnTo>
                    <a:pt x="1093" y="1051"/>
                  </a:lnTo>
                  <a:lnTo>
                    <a:pt x="1113" y="1027"/>
                  </a:lnTo>
                  <a:lnTo>
                    <a:pt x="1131" y="1004"/>
                  </a:lnTo>
                  <a:lnTo>
                    <a:pt x="1149" y="978"/>
                  </a:lnTo>
                  <a:lnTo>
                    <a:pt x="1165" y="953"/>
                  </a:lnTo>
                  <a:lnTo>
                    <a:pt x="1180" y="928"/>
                  </a:lnTo>
                  <a:lnTo>
                    <a:pt x="1194" y="901"/>
                  </a:lnTo>
                  <a:lnTo>
                    <a:pt x="1207" y="872"/>
                  </a:lnTo>
                  <a:lnTo>
                    <a:pt x="1218" y="843"/>
                  </a:lnTo>
                  <a:lnTo>
                    <a:pt x="1228" y="814"/>
                  </a:lnTo>
                  <a:lnTo>
                    <a:pt x="1236" y="785"/>
                  </a:lnTo>
                  <a:lnTo>
                    <a:pt x="1243" y="754"/>
                  </a:lnTo>
                  <a:lnTo>
                    <a:pt x="1248" y="723"/>
                  </a:lnTo>
                  <a:lnTo>
                    <a:pt x="1254" y="693"/>
                  </a:lnTo>
                  <a:lnTo>
                    <a:pt x="1256" y="660"/>
                  </a:lnTo>
                  <a:lnTo>
                    <a:pt x="1256" y="627"/>
                  </a:lnTo>
                  <a:lnTo>
                    <a:pt x="1246" y="627"/>
                  </a:lnTo>
                  <a:lnTo>
                    <a:pt x="1246" y="595"/>
                  </a:lnTo>
                  <a:lnTo>
                    <a:pt x="1243" y="564"/>
                  </a:lnTo>
                  <a:lnTo>
                    <a:pt x="1239" y="533"/>
                  </a:lnTo>
                  <a:lnTo>
                    <a:pt x="1234" y="503"/>
                  </a:lnTo>
                  <a:lnTo>
                    <a:pt x="1227" y="474"/>
                  </a:lnTo>
                  <a:lnTo>
                    <a:pt x="1219" y="443"/>
                  </a:lnTo>
                  <a:lnTo>
                    <a:pt x="1208" y="414"/>
                  </a:lnTo>
                  <a:lnTo>
                    <a:pt x="1198" y="387"/>
                  </a:lnTo>
                  <a:lnTo>
                    <a:pt x="1187" y="360"/>
                  </a:lnTo>
                  <a:lnTo>
                    <a:pt x="1172" y="333"/>
                  </a:lnTo>
                  <a:lnTo>
                    <a:pt x="1158" y="307"/>
                  </a:lnTo>
                  <a:lnTo>
                    <a:pt x="1142" y="282"/>
                  </a:lnTo>
                  <a:lnTo>
                    <a:pt x="1123" y="257"/>
                  </a:lnTo>
                  <a:lnTo>
                    <a:pt x="1105" y="235"/>
                  </a:lnTo>
                  <a:lnTo>
                    <a:pt x="1085" y="211"/>
                  </a:lnTo>
                  <a:lnTo>
                    <a:pt x="1066" y="190"/>
                  </a:lnTo>
                  <a:lnTo>
                    <a:pt x="1044" y="170"/>
                  </a:lnTo>
                  <a:lnTo>
                    <a:pt x="1022" y="150"/>
                  </a:lnTo>
                  <a:lnTo>
                    <a:pt x="999" y="132"/>
                  </a:lnTo>
                  <a:lnTo>
                    <a:pt x="973" y="114"/>
                  </a:lnTo>
                  <a:lnTo>
                    <a:pt x="950" y="99"/>
                  </a:lnTo>
                  <a:lnTo>
                    <a:pt x="923" y="83"/>
                  </a:lnTo>
                  <a:lnTo>
                    <a:pt x="896" y="70"/>
                  </a:lnTo>
                  <a:lnTo>
                    <a:pt x="868" y="58"/>
                  </a:lnTo>
                  <a:lnTo>
                    <a:pt x="841" y="47"/>
                  </a:lnTo>
                  <a:lnTo>
                    <a:pt x="812" y="36"/>
                  </a:lnTo>
                  <a:lnTo>
                    <a:pt x="783" y="29"/>
                  </a:lnTo>
                  <a:lnTo>
                    <a:pt x="753" y="21"/>
                  </a:lnTo>
                  <a:lnTo>
                    <a:pt x="722" y="16"/>
                  </a:lnTo>
                  <a:lnTo>
                    <a:pt x="691" y="12"/>
                  </a:lnTo>
                  <a:lnTo>
                    <a:pt x="660" y="11"/>
                  </a:lnTo>
                  <a:lnTo>
                    <a:pt x="628" y="9"/>
                  </a:lnTo>
                  <a:lnTo>
                    <a:pt x="597" y="11"/>
                  </a:lnTo>
                  <a:lnTo>
                    <a:pt x="565" y="12"/>
                  </a:lnTo>
                  <a:lnTo>
                    <a:pt x="534" y="16"/>
                  </a:lnTo>
                  <a:lnTo>
                    <a:pt x="503" y="21"/>
                  </a:lnTo>
                  <a:lnTo>
                    <a:pt x="474" y="29"/>
                  </a:lnTo>
                  <a:lnTo>
                    <a:pt x="443" y="36"/>
                  </a:lnTo>
                  <a:lnTo>
                    <a:pt x="416" y="47"/>
                  </a:lnTo>
                  <a:lnTo>
                    <a:pt x="387" y="58"/>
                  </a:lnTo>
                  <a:lnTo>
                    <a:pt x="360" y="70"/>
                  </a:lnTo>
                  <a:lnTo>
                    <a:pt x="333" y="83"/>
                  </a:lnTo>
                  <a:lnTo>
                    <a:pt x="308" y="99"/>
                  </a:lnTo>
                  <a:lnTo>
                    <a:pt x="282" y="114"/>
                  </a:lnTo>
                  <a:lnTo>
                    <a:pt x="259" y="132"/>
                  </a:lnTo>
                  <a:lnTo>
                    <a:pt x="235" y="150"/>
                  </a:lnTo>
                  <a:lnTo>
                    <a:pt x="212" y="170"/>
                  </a:lnTo>
                  <a:lnTo>
                    <a:pt x="190" y="190"/>
                  </a:lnTo>
                  <a:lnTo>
                    <a:pt x="170" y="211"/>
                  </a:lnTo>
                  <a:lnTo>
                    <a:pt x="150" y="235"/>
                  </a:lnTo>
                  <a:lnTo>
                    <a:pt x="132" y="257"/>
                  </a:lnTo>
                  <a:lnTo>
                    <a:pt x="116" y="282"/>
                  </a:lnTo>
                  <a:lnTo>
                    <a:pt x="100" y="307"/>
                  </a:lnTo>
                  <a:lnTo>
                    <a:pt x="83" y="333"/>
                  </a:lnTo>
                  <a:lnTo>
                    <a:pt x="71" y="360"/>
                  </a:lnTo>
                  <a:lnTo>
                    <a:pt x="58" y="387"/>
                  </a:lnTo>
                  <a:lnTo>
                    <a:pt x="47" y="414"/>
                  </a:lnTo>
                  <a:lnTo>
                    <a:pt x="38" y="443"/>
                  </a:lnTo>
                  <a:lnTo>
                    <a:pt x="29" y="474"/>
                  </a:lnTo>
                  <a:lnTo>
                    <a:pt x="22" y="503"/>
                  </a:lnTo>
                  <a:lnTo>
                    <a:pt x="16" y="533"/>
                  </a:lnTo>
                  <a:lnTo>
                    <a:pt x="13" y="564"/>
                  </a:lnTo>
                  <a:lnTo>
                    <a:pt x="11" y="595"/>
                  </a:lnTo>
                  <a:lnTo>
                    <a:pt x="9" y="627"/>
                  </a:lnTo>
                  <a:lnTo>
                    <a:pt x="11" y="660"/>
                  </a:lnTo>
                  <a:lnTo>
                    <a:pt x="13" y="691"/>
                  </a:lnTo>
                  <a:lnTo>
                    <a:pt x="16" y="722"/>
                  </a:lnTo>
                  <a:lnTo>
                    <a:pt x="22" y="752"/>
                  </a:lnTo>
                  <a:lnTo>
                    <a:pt x="29" y="783"/>
                  </a:lnTo>
                  <a:lnTo>
                    <a:pt x="38" y="812"/>
                  </a:lnTo>
                  <a:lnTo>
                    <a:pt x="47" y="841"/>
                  </a:lnTo>
                  <a:lnTo>
                    <a:pt x="58" y="868"/>
                  </a:lnTo>
                  <a:lnTo>
                    <a:pt x="71" y="895"/>
                  </a:lnTo>
                  <a:lnTo>
                    <a:pt x="83" y="922"/>
                  </a:lnTo>
                  <a:lnTo>
                    <a:pt x="100" y="948"/>
                  </a:lnTo>
                  <a:lnTo>
                    <a:pt x="116" y="973"/>
                  </a:lnTo>
                  <a:lnTo>
                    <a:pt x="132" y="998"/>
                  </a:lnTo>
                  <a:lnTo>
                    <a:pt x="150" y="1022"/>
                  </a:lnTo>
                  <a:lnTo>
                    <a:pt x="170" y="1044"/>
                  </a:lnTo>
                  <a:lnTo>
                    <a:pt x="190" y="1065"/>
                  </a:lnTo>
                  <a:lnTo>
                    <a:pt x="212" y="1085"/>
                  </a:lnTo>
                  <a:lnTo>
                    <a:pt x="235" y="1105"/>
                  </a:lnTo>
                  <a:lnTo>
                    <a:pt x="259" y="1123"/>
                  </a:lnTo>
                  <a:lnTo>
                    <a:pt x="282" y="1141"/>
                  </a:lnTo>
                  <a:lnTo>
                    <a:pt x="308" y="1157"/>
                  </a:lnTo>
                  <a:lnTo>
                    <a:pt x="333" y="1172"/>
                  </a:lnTo>
                  <a:lnTo>
                    <a:pt x="360" y="1185"/>
                  </a:lnTo>
                  <a:lnTo>
                    <a:pt x="387" y="1197"/>
                  </a:lnTo>
                  <a:lnTo>
                    <a:pt x="416" y="1208"/>
                  </a:lnTo>
                  <a:lnTo>
                    <a:pt x="443" y="1219"/>
                  </a:lnTo>
                  <a:lnTo>
                    <a:pt x="474" y="1226"/>
                  </a:lnTo>
                  <a:lnTo>
                    <a:pt x="503" y="1233"/>
                  </a:lnTo>
                  <a:lnTo>
                    <a:pt x="534" y="1239"/>
                  </a:lnTo>
                  <a:lnTo>
                    <a:pt x="565" y="1243"/>
                  </a:lnTo>
                  <a:lnTo>
                    <a:pt x="597" y="1246"/>
                  </a:lnTo>
                  <a:lnTo>
                    <a:pt x="628" y="1246"/>
                  </a:lnTo>
                  <a:lnTo>
                    <a:pt x="660" y="1246"/>
                  </a:lnTo>
                  <a:lnTo>
                    <a:pt x="691" y="1243"/>
                  </a:lnTo>
                  <a:lnTo>
                    <a:pt x="722" y="1239"/>
                  </a:lnTo>
                  <a:lnTo>
                    <a:pt x="753" y="1233"/>
                  </a:lnTo>
                  <a:lnTo>
                    <a:pt x="783" y="1226"/>
                  </a:lnTo>
                  <a:lnTo>
                    <a:pt x="812" y="1219"/>
                  </a:lnTo>
                  <a:lnTo>
                    <a:pt x="841" y="1208"/>
                  </a:lnTo>
                  <a:lnTo>
                    <a:pt x="868" y="1197"/>
                  </a:lnTo>
                  <a:lnTo>
                    <a:pt x="896" y="1185"/>
                  </a:lnTo>
                  <a:lnTo>
                    <a:pt x="923" y="1172"/>
                  </a:lnTo>
                  <a:lnTo>
                    <a:pt x="950" y="1157"/>
                  </a:lnTo>
                  <a:lnTo>
                    <a:pt x="973" y="1141"/>
                  </a:lnTo>
                  <a:lnTo>
                    <a:pt x="999" y="1123"/>
                  </a:lnTo>
                  <a:lnTo>
                    <a:pt x="1022" y="1105"/>
                  </a:lnTo>
                  <a:lnTo>
                    <a:pt x="1044" y="1085"/>
                  </a:lnTo>
                  <a:lnTo>
                    <a:pt x="1066" y="1065"/>
                  </a:lnTo>
                  <a:lnTo>
                    <a:pt x="1085" y="1044"/>
                  </a:lnTo>
                  <a:lnTo>
                    <a:pt x="1105" y="1022"/>
                  </a:lnTo>
                  <a:lnTo>
                    <a:pt x="1123" y="998"/>
                  </a:lnTo>
                  <a:lnTo>
                    <a:pt x="1142" y="973"/>
                  </a:lnTo>
                  <a:lnTo>
                    <a:pt x="1158" y="948"/>
                  </a:lnTo>
                  <a:lnTo>
                    <a:pt x="1172" y="922"/>
                  </a:lnTo>
                  <a:lnTo>
                    <a:pt x="1187" y="895"/>
                  </a:lnTo>
                  <a:lnTo>
                    <a:pt x="1198" y="868"/>
                  </a:lnTo>
                  <a:lnTo>
                    <a:pt x="1208" y="841"/>
                  </a:lnTo>
                  <a:lnTo>
                    <a:pt x="1219" y="812"/>
                  </a:lnTo>
                  <a:lnTo>
                    <a:pt x="1227" y="783"/>
                  </a:lnTo>
                  <a:lnTo>
                    <a:pt x="1234" y="752"/>
                  </a:lnTo>
                  <a:lnTo>
                    <a:pt x="1239" y="722"/>
                  </a:lnTo>
                  <a:lnTo>
                    <a:pt x="1243" y="691"/>
                  </a:lnTo>
                  <a:lnTo>
                    <a:pt x="1246" y="660"/>
                  </a:lnTo>
                  <a:lnTo>
                    <a:pt x="1246" y="627"/>
                  </a:lnTo>
                  <a:lnTo>
                    <a:pt x="1256" y="627"/>
                  </a:lnTo>
                  <a:close/>
                </a:path>
              </a:pathLst>
            </a:custGeom>
            <a:solidFill>
              <a:srgbClr val="79C9FF"/>
            </a:solidFill>
            <a:ln w="9525">
              <a:noFill/>
              <a:round/>
              <a:headEnd/>
              <a:tailEnd/>
            </a:ln>
          </p:spPr>
          <p:txBody>
            <a:bodyPr/>
            <a:lstStyle/>
            <a:p>
              <a:endParaRPr lang="en-US"/>
            </a:p>
          </p:txBody>
        </p:sp>
        <p:sp>
          <p:nvSpPr>
            <p:cNvPr id="55351" name="Freeform 56"/>
            <p:cNvSpPr>
              <a:spLocks/>
            </p:cNvSpPr>
            <p:nvPr/>
          </p:nvSpPr>
          <p:spPr bwMode="auto">
            <a:xfrm>
              <a:off x="3153834" y="2135200"/>
              <a:ext cx="1758244" cy="1982788"/>
            </a:xfrm>
            <a:custGeom>
              <a:avLst/>
              <a:gdLst>
                <a:gd name="T0" fmla="*/ 2147483647 w 1246"/>
                <a:gd name="T1" fmla="*/ 2147483647 h 1249"/>
                <a:gd name="T2" fmla="*/ 2147483647 w 1246"/>
                <a:gd name="T3" fmla="*/ 2147483647 h 1249"/>
                <a:gd name="T4" fmla="*/ 2147483647 w 1246"/>
                <a:gd name="T5" fmla="*/ 2147483647 h 1249"/>
                <a:gd name="T6" fmla="*/ 2147483647 w 1246"/>
                <a:gd name="T7" fmla="*/ 2147483647 h 1249"/>
                <a:gd name="T8" fmla="*/ 2147483647 w 1246"/>
                <a:gd name="T9" fmla="*/ 2147483647 h 1249"/>
                <a:gd name="T10" fmla="*/ 2147483647 w 1246"/>
                <a:gd name="T11" fmla="*/ 2147483647 h 1249"/>
                <a:gd name="T12" fmla="*/ 2147483647 w 1246"/>
                <a:gd name="T13" fmla="*/ 2147483647 h 1249"/>
                <a:gd name="T14" fmla="*/ 2147483647 w 1246"/>
                <a:gd name="T15" fmla="*/ 2147483647 h 1249"/>
                <a:gd name="T16" fmla="*/ 2147483647 w 1246"/>
                <a:gd name="T17" fmla="*/ 2147483647 h 1249"/>
                <a:gd name="T18" fmla="*/ 2147483647 w 1246"/>
                <a:gd name="T19" fmla="*/ 2147483647 h 1249"/>
                <a:gd name="T20" fmla="*/ 2147483647 w 1246"/>
                <a:gd name="T21" fmla="*/ 2147483647 h 1249"/>
                <a:gd name="T22" fmla="*/ 2147483647 w 1246"/>
                <a:gd name="T23" fmla="*/ 2147483647 h 1249"/>
                <a:gd name="T24" fmla="*/ 0 w 1246"/>
                <a:gd name="T25" fmla="*/ 2147483647 h 1249"/>
                <a:gd name="T26" fmla="*/ 2147483647 w 1246"/>
                <a:gd name="T27" fmla="*/ 2147483647 h 1249"/>
                <a:gd name="T28" fmla="*/ 2147483647 w 1246"/>
                <a:gd name="T29" fmla="*/ 2147483647 h 1249"/>
                <a:gd name="T30" fmla="*/ 2147483647 w 1246"/>
                <a:gd name="T31" fmla="*/ 2147483647 h 1249"/>
                <a:gd name="T32" fmla="*/ 2147483647 w 1246"/>
                <a:gd name="T33" fmla="*/ 2147483647 h 1249"/>
                <a:gd name="T34" fmla="*/ 2147483647 w 1246"/>
                <a:gd name="T35" fmla="*/ 2147483647 h 1249"/>
                <a:gd name="T36" fmla="*/ 2147483647 w 1246"/>
                <a:gd name="T37" fmla="*/ 2147483647 h 1249"/>
                <a:gd name="T38" fmla="*/ 2147483647 w 1246"/>
                <a:gd name="T39" fmla="*/ 2147483647 h 1249"/>
                <a:gd name="T40" fmla="*/ 2147483647 w 1246"/>
                <a:gd name="T41" fmla="*/ 2147483647 h 1249"/>
                <a:gd name="T42" fmla="*/ 2147483647 w 1246"/>
                <a:gd name="T43" fmla="*/ 2147483647 h 1249"/>
                <a:gd name="T44" fmla="*/ 2147483647 w 1246"/>
                <a:gd name="T45" fmla="*/ 2147483647 h 1249"/>
                <a:gd name="T46" fmla="*/ 2147483647 w 1246"/>
                <a:gd name="T47" fmla="*/ 2147483647 h 1249"/>
                <a:gd name="T48" fmla="*/ 2147483647 w 1246"/>
                <a:gd name="T49" fmla="*/ 2147483647 h 1249"/>
                <a:gd name="T50" fmla="*/ 2147483647 w 1246"/>
                <a:gd name="T51" fmla="*/ 2147483647 h 1249"/>
                <a:gd name="T52" fmla="*/ 2147483647 w 1246"/>
                <a:gd name="T53" fmla="*/ 2147483647 h 1249"/>
                <a:gd name="T54" fmla="*/ 2147483647 w 1246"/>
                <a:gd name="T55" fmla="*/ 2147483647 h 1249"/>
                <a:gd name="T56" fmla="*/ 2147483647 w 1246"/>
                <a:gd name="T57" fmla="*/ 2147483647 h 1249"/>
                <a:gd name="T58" fmla="*/ 2147483647 w 1246"/>
                <a:gd name="T59" fmla="*/ 2147483647 h 1249"/>
                <a:gd name="T60" fmla="*/ 2147483647 w 1246"/>
                <a:gd name="T61" fmla="*/ 2147483647 h 1249"/>
                <a:gd name="T62" fmla="*/ 2147483647 w 1246"/>
                <a:gd name="T63" fmla="*/ 2147483647 h 1249"/>
                <a:gd name="T64" fmla="*/ 2147483647 w 1246"/>
                <a:gd name="T65" fmla="*/ 2147483647 h 1249"/>
                <a:gd name="T66" fmla="*/ 2147483647 w 1246"/>
                <a:gd name="T67" fmla="*/ 2147483647 h 1249"/>
                <a:gd name="T68" fmla="*/ 2147483647 w 1246"/>
                <a:gd name="T69" fmla="*/ 2147483647 h 1249"/>
                <a:gd name="T70" fmla="*/ 2147483647 w 1246"/>
                <a:gd name="T71" fmla="*/ 2147483647 h 1249"/>
                <a:gd name="T72" fmla="*/ 2147483647 w 1246"/>
                <a:gd name="T73" fmla="*/ 2147483647 h 1249"/>
                <a:gd name="T74" fmla="*/ 2147483647 w 1246"/>
                <a:gd name="T75" fmla="*/ 2147483647 h 1249"/>
                <a:gd name="T76" fmla="*/ 2147483647 w 1246"/>
                <a:gd name="T77" fmla="*/ 2147483647 h 1249"/>
                <a:gd name="T78" fmla="*/ 2147483647 w 1246"/>
                <a:gd name="T79" fmla="*/ 2147483647 h 1249"/>
                <a:gd name="T80" fmla="*/ 2147483647 w 1246"/>
                <a:gd name="T81" fmla="*/ 2147483647 h 1249"/>
                <a:gd name="T82" fmla="*/ 2147483647 w 1246"/>
                <a:gd name="T83" fmla="*/ 2147483647 h 1249"/>
                <a:gd name="T84" fmla="*/ 2147483647 w 1246"/>
                <a:gd name="T85" fmla="*/ 2147483647 h 1249"/>
                <a:gd name="T86" fmla="*/ 2147483647 w 1246"/>
                <a:gd name="T87" fmla="*/ 2147483647 h 1249"/>
                <a:gd name="T88" fmla="*/ 2147483647 w 1246"/>
                <a:gd name="T89" fmla="*/ 2147483647 h 1249"/>
                <a:gd name="T90" fmla="*/ 2147483647 w 1246"/>
                <a:gd name="T91" fmla="*/ 2147483647 h 1249"/>
                <a:gd name="T92" fmla="*/ 2147483647 w 1246"/>
                <a:gd name="T93" fmla="*/ 2147483647 h 1249"/>
                <a:gd name="T94" fmla="*/ 2147483647 w 1246"/>
                <a:gd name="T95" fmla="*/ 2147483647 h 1249"/>
                <a:gd name="T96" fmla="*/ 2147483647 w 1246"/>
                <a:gd name="T97" fmla="*/ 2147483647 h 1249"/>
                <a:gd name="T98" fmla="*/ 2147483647 w 1246"/>
                <a:gd name="T99" fmla="*/ 2147483647 h 1249"/>
                <a:gd name="T100" fmla="*/ 2147483647 w 1246"/>
                <a:gd name="T101" fmla="*/ 2147483647 h 124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46"/>
                <a:gd name="T154" fmla="*/ 0 h 1249"/>
                <a:gd name="T155" fmla="*/ 1246 w 1246"/>
                <a:gd name="T156" fmla="*/ 1249 h 124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46" h="1249">
                  <a:moveTo>
                    <a:pt x="1246" y="624"/>
                  </a:moveTo>
                  <a:lnTo>
                    <a:pt x="1244" y="592"/>
                  </a:lnTo>
                  <a:lnTo>
                    <a:pt x="1242" y="561"/>
                  </a:lnTo>
                  <a:lnTo>
                    <a:pt x="1239" y="530"/>
                  </a:lnTo>
                  <a:lnTo>
                    <a:pt x="1233" y="500"/>
                  </a:lnTo>
                  <a:lnTo>
                    <a:pt x="1226" y="469"/>
                  </a:lnTo>
                  <a:lnTo>
                    <a:pt x="1217" y="440"/>
                  </a:lnTo>
                  <a:lnTo>
                    <a:pt x="1208" y="411"/>
                  </a:lnTo>
                  <a:lnTo>
                    <a:pt x="1197" y="382"/>
                  </a:lnTo>
                  <a:lnTo>
                    <a:pt x="1184" y="355"/>
                  </a:lnTo>
                  <a:lnTo>
                    <a:pt x="1170" y="328"/>
                  </a:lnTo>
                  <a:lnTo>
                    <a:pt x="1155" y="301"/>
                  </a:lnTo>
                  <a:lnTo>
                    <a:pt x="1139" y="275"/>
                  </a:lnTo>
                  <a:lnTo>
                    <a:pt x="1121" y="252"/>
                  </a:lnTo>
                  <a:lnTo>
                    <a:pt x="1103" y="228"/>
                  </a:lnTo>
                  <a:lnTo>
                    <a:pt x="1083" y="205"/>
                  </a:lnTo>
                  <a:lnTo>
                    <a:pt x="1063" y="183"/>
                  </a:lnTo>
                  <a:lnTo>
                    <a:pt x="1042" y="163"/>
                  </a:lnTo>
                  <a:lnTo>
                    <a:pt x="1018" y="143"/>
                  </a:lnTo>
                  <a:lnTo>
                    <a:pt x="994" y="125"/>
                  </a:lnTo>
                  <a:lnTo>
                    <a:pt x="971" y="107"/>
                  </a:lnTo>
                  <a:lnTo>
                    <a:pt x="946" y="91"/>
                  </a:lnTo>
                  <a:lnTo>
                    <a:pt x="919" y="76"/>
                  </a:lnTo>
                  <a:lnTo>
                    <a:pt x="893" y="62"/>
                  </a:lnTo>
                  <a:lnTo>
                    <a:pt x="864" y="51"/>
                  </a:lnTo>
                  <a:lnTo>
                    <a:pt x="837" y="38"/>
                  </a:lnTo>
                  <a:lnTo>
                    <a:pt x="808" y="29"/>
                  </a:lnTo>
                  <a:lnTo>
                    <a:pt x="777" y="20"/>
                  </a:lnTo>
                  <a:lnTo>
                    <a:pt x="748" y="13"/>
                  </a:lnTo>
                  <a:lnTo>
                    <a:pt x="718" y="8"/>
                  </a:lnTo>
                  <a:lnTo>
                    <a:pt x="685" y="4"/>
                  </a:lnTo>
                  <a:lnTo>
                    <a:pt x="654" y="2"/>
                  </a:lnTo>
                  <a:lnTo>
                    <a:pt x="622" y="0"/>
                  </a:lnTo>
                  <a:lnTo>
                    <a:pt x="589" y="2"/>
                  </a:lnTo>
                  <a:lnTo>
                    <a:pt x="559" y="4"/>
                  </a:lnTo>
                  <a:lnTo>
                    <a:pt x="528" y="8"/>
                  </a:lnTo>
                  <a:lnTo>
                    <a:pt x="497" y="13"/>
                  </a:lnTo>
                  <a:lnTo>
                    <a:pt x="466" y="20"/>
                  </a:lnTo>
                  <a:lnTo>
                    <a:pt x="437" y="29"/>
                  </a:lnTo>
                  <a:lnTo>
                    <a:pt x="408" y="38"/>
                  </a:lnTo>
                  <a:lnTo>
                    <a:pt x="379" y="51"/>
                  </a:lnTo>
                  <a:lnTo>
                    <a:pt x="352" y="62"/>
                  </a:lnTo>
                  <a:lnTo>
                    <a:pt x="325" y="76"/>
                  </a:lnTo>
                  <a:lnTo>
                    <a:pt x="300" y="91"/>
                  </a:lnTo>
                  <a:lnTo>
                    <a:pt x="275" y="107"/>
                  </a:lnTo>
                  <a:lnTo>
                    <a:pt x="249" y="125"/>
                  </a:lnTo>
                  <a:lnTo>
                    <a:pt x="226" y="143"/>
                  </a:lnTo>
                  <a:lnTo>
                    <a:pt x="202" y="163"/>
                  </a:lnTo>
                  <a:lnTo>
                    <a:pt x="182" y="183"/>
                  </a:lnTo>
                  <a:lnTo>
                    <a:pt x="161" y="205"/>
                  </a:lnTo>
                  <a:lnTo>
                    <a:pt x="141" y="228"/>
                  </a:lnTo>
                  <a:lnTo>
                    <a:pt x="123" y="252"/>
                  </a:lnTo>
                  <a:lnTo>
                    <a:pt x="105" y="275"/>
                  </a:lnTo>
                  <a:lnTo>
                    <a:pt x="88" y="301"/>
                  </a:lnTo>
                  <a:lnTo>
                    <a:pt x="74" y="328"/>
                  </a:lnTo>
                  <a:lnTo>
                    <a:pt x="61" y="355"/>
                  </a:lnTo>
                  <a:lnTo>
                    <a:pt x="48" y="382"/>
                  </a:lnTo>
                  <a:lnTo>
                    <a:pt x="36" y="411"/>
                  </a:lnTo>
                  <a:lnTo>
                    <a:pt x="27" y="440"/>
                  </a:lnTo>
                  <a:lnTo>
                    <a:pt x="18" y="469"/>
                  </a:lnTo>
                  <a:lnTo>
                    <a:pt x="12" y="500"/>
                  </a:lnTo>
                  <a:lnTo>
                    <a:pt x="7" y="530"/>
                  </a:lnTo>
                  <a:lnTo>
                    <a:pt x="1" y="561"/>
                  </a:lnTo>
                  <a:lnTo>
                    <a:pt x="0" y="592"/>
                  </a:lnTo>
                  <a:lnTo>
                    <a:pt x="0" y="624"/>
                  </a:lnTo>
                  <a:lnTo>
                    <a:pt x="0" y="657"/>
                  </a:lnTo>
                  <a:lnTo>
                    <a:pt x="1" y="688"/>
                  </a:lnTo>
                  <a:lnTo>
                    <a:pt x="7" y="720"/>
                  </a:lnTo>
                  <a:lnTo>
                    <a:pt x="12" y="751"/>
                  </a:lnTo>
                  <a:lnTo>
                    <a:pt x="18" y="780"/>
                  </a:lnTo>
                  <a:lnTo>
                    <a:pt x="27" y="811"/>
                  </a:lnTo>
                  <a:lnTo>
                    <a:pt x="36" y="840"/>
                  </a:lnTo>
                  <a:lnTo>
                    <a:pt x="48" y="867"/>
                  </a:lnTo>
                  <a:lnTo>
                    <a:pt x="61" y="894"/>
                  </a:lnTo>
                  <a:lnTo>
                    <a:pt x="74" y="921"/>
                  </a:lnTo>
                  <a:lnTo>
                    <a:pt x="88" y="948"/>
                  </a:lnTo>
                  <a:lnTo>
                    <a:pt x="105" y="974"/>
                  </a:lnTo>
                  <a:lnTo>
                    <a:pt x="123" y="997"/>
                  </a:lnTo>
                  <a:lnTo>
                    <a:pt x="141" y="1021"/>
                  </a:lnTo>
                  <a:lnTo>
                    <a:pt x="161" y="1044"/>
                  </a:lnTo>
                  <a:lnTo>
                    <a:pt x="182" y="1066"/>
                  </a:lnTo>
                  <a:lnTo>
                    <a:pt x="202" y="1086"/>
                  </a:lnTo>
                  <a:lnTo>
                    <a:pt x="226" y="1106"/>
                  </a:lnTo>
                  <a:lnTo>
                    <a:pt x="249" y="1124"/>
                  </a:lnTo>
                  <a:lnTo>
                    <a:pt x="275" y="1142"/>
                  </a:lnTo>
                  <a:lnTo>
                    <a:pt x="300" y="1158"/>
                  </a:lnTo>
                  <a:lnTo>
                    <a:pt x="325" y="1173"/>
                  </a:lnTo>
                  <a:lnTo>
                    <a:pt x="352" y="1187"/>
                  </a:lnTo>
                  <a:lnTo>
                    <a:pt x="379" y="1200"/>
                  </a:lnTo>
                  <a:lnTo>
                    <a:pt x="408" y="1211"/>
                  </a:lnTo>
                  <a:lnTo>
                    <a:pt x="437" y="1220"/>
                  </a:lnTo>
                  <a:lnTo>
                    <a:pt x="466" y="1229"/>
                  </a:lnTo>
                  <a:lnTo>
                    <a:pt x="497" y="1236"/>
                  </a:lnTo>
                  <a:lnTo>
                    <a:pt x="528" y="1241"/>
                  </a:lnTo>
                  <a:lnTo>
                    <a:pt x="559" y="1245"/>
                  </a:lnTo>
                  <a:lnTo>
                    <a:pt x="589" y="1247"/>
                  </a:lnTo>
                  <a:lnTo>
                    <a:pt x="622" y="1249"/>
                  </a:lnTo>
                  <a:lnTo>
                    <a:pt x="654" y="1247"/>
                  </a:lnTo>
                  <a:lnTo>
                    <a:pt x="685" y="1245"/>
                  </a:lnTo>
                  <a:lnTo>
                    <a:pt x="718" y="1241"/>
                  </a:lnTo>
                  <a:lnTo>
                    <a:pt x="748" y="1236"/>
                  </a:lnTo>
                  <a:lnTo>
                    <a:pt x="777" y="1229"/>
                  </a:lnTo>
                  <a:lnTo>
                    <a:pt x="808" y="1220"/>
                  </a:lnTo>
                  <a:lnTo>
                    <a:pt x="837" y="1211"/>
                  </a:lnTo>
                  <a:lnTo>
                    <a:pt x="864" y="1200"/>
                  </a:lnTo>
                  <a:lnTo>
                    <a:pt x="893" y="1187"/>
                  </a:lnTo>
                  <a:lnTo>
                    <a:pt x="919" y="1173"/>
                  </a:lnTo>
                  <a:lnTo>
                    <a:pt x="946" y="1158"/>
                  </a:lnTo>
                  <a:lnTo>
                    <a:pt x="971" y="1142"/>
                  </a:lnTo>
                  <a:lnTo>
                    <a:pt x="994" y="1124"/>
                  </a:lnTo>
                  <a:lnTo>
                    <a:pt x="1018" y="1106"/>
                  </a:lnTo>
                  <a:lnTo>
                    <a:pt x="1042" y="1086"/>
                  </a:lnTo>
                  <a:lnTo>
                    <a:pt x="1063" y="1066"/>
                  </a:lnTo>
                  <a:lnTo>
                    <a:pt x="1083" y="1044"/>
                  </a:lnTo>
                  <a:lnTo>
                    <a:pt x="1103" y="1021"/>
                  </a:lnTo>
                  <a:lnTo>
                    <a:pt x="1121" y="997"/>
                  </a:lnTo>
                  <a:lnTo>
                    <a:pt x="1139" y="974"/>
                  </a:lnTo>
                  <a:lnTo>
                    <a:pt x="1155" y="948"/>
                  </a:lnTo>
                  <a:lnTo>
                    <a:pt x="1170" y="921"/>
                  </a:lnTo>
                  <a:lnTo>
                    <a:pt x="1184" y="894"/>
                  </a:lnTo>
                  <a:lnTo>
                    <a:pt x="1197" y="867"/>
                  </a:lnTo>
                  <a:lnTo>
                    <a:pt x="1208" y="840"/>
                  </a:lnTo>
                  <a:lnTo>
                    <a:pt x="1217" y="811"/>
                  </a:lnTo>
                  <a:lnTo>
                    <a:pt x="1226" y="780"/>
                  </a:lnTo>
                  <a:lnTo>
                    <a:pt x="1233" y="751"/>
                  </a:lnTo>
                  <a:lnTo>
                    <a:pt x="1239" y="720"/>
                  </a:lnTo>
                  <a:lnTo>
                    <a:pt x="1242" y="688"/>
                  </a:lnTo>
                  <a:lnTo>
                    <a:pt x="1244" y="657"/>
                  </a:lnTo>
                  <a:lnTo>
                    <a:pt x="1246" y="624"/>
                  </a:lnTo>
                  <a:lnTo>
                    <a:pt x="1237" y="624"/>
                  </a:lnTo>
                  <a:lnTo>
                    <a:pt x="1235" y="594"/>
                  </a:lnTo>
                  <a:lnTo>
                    <a:pt x="1233" y="561"/>
                  </a:lnTo>
                  <a:lnTo>
                    <a:pt x="1230" y="530"/>
                  </a:lnTo>
                  <a:lnTo>
                    <a:pt x="1224" y="501"/>
                  </a:lnTo>
                  <a:lnTo>
                    <a:pt x="1217" y="471"/>
                  </a:lnTo>
                  <a:lnTo>
                    <a:pt x="1208" y="442"/>
                  </a:lnTo>
                  <a:lnTo>
                    <a:pt x="1199" y="413"/>
                  </a:lnTo>
                  <a:lnTo>
                    <a:pt x="1188" y="386"/>
                  </a:lnTo>
                  <a:lnTo>
                    <a:pt x="1175" y="359"/>
                  </a:lnTo>
                  <a:lnTo>
                    <a:pt x="1163" y="331"/>
                  </a:lnTo>
                  <a:lnTo>
                    <a:pt x="1148" y="306"/>
                  </a:lnTo>
                  <a:lnTo>
                    <a:pt x="1132" y="281"/>
                  </a:lnTo>
                  <a:lnTo>
                    <a:pt x="1114" y="257"/>
                  </a:lnTo>
                  <a:lnTo>
                    <a:pt x="1096" y="234"/>
                  </a:lnTo>
                  <a:lnTo>
                    <a:pt x="1076" y="212"/>
                  </a:lnTo>
                  <a:lnTo>
                    <a:pt x="1056" y="190"/>
                  </a:lnTo>
                  <a:lnTo>
                    <a:pt x="1034" y="170"/>
                  </a:lnTo>
                  <a:lnTo>
                    <a:pt x="1013" y="151"/>
                  </a:lnTo>
                  <a:lnTo>
                    <a:pt x="989" y="132"/>
                  </a:lnTo>
                  <a:lnTo>
                    <a:pt x="966" y="116"/>
                  </a:lnTo>
                  <a:lnTo>
                    <a:pt x="940" y="100"/>
                  </a:lnTo>
                  <a:lnTo>
                    <a:pt x="915" y="85"/>
                  </a:lnTo>
                  <a:lnTo>
                    <a:pt x="888" y="71"/>
                  </a:lnTo>
                  <a:lnTo>
                    <a:pt x="861" y="58"/>
                  </a:lnTo>
                  <a:lnTo>
                    <a:pt x="833" y="47"/>
                  </a:lnTo>
                  <a:lnTo>
                    <a:pt x="805" y="38"/>
                  </a:lnTo>
                  <a:lnTo>
                    <a:pt x="776" y="29"/>
                  </a:lnTo>
                  <a:lnTo>
                    <a:pt x="747" y="24"/>
                  </a:lnTo>
                  <a:lnTo>
                    <a:pt x="716" y="18"/>
                  </a:lnTo>
                  <a:lnTo>
                    <a:pt x="685" y="13"/>
                  </a:lnTo>
                  <a:lnTo>
                    <a:pt x="654" y="11"/>
                  </a:lnTo>
                  <a:lnTo>
                    <a:pt x="622" y="11"/>
                  </a:lnTo>
                  <a:lnTo>
                    <a:pt x="591" y="11"/>
                  </a:lnTo>
                  <a:lnTo>
                    <a:pt x="559" y="13"/>
                  </a:lnTo>
                  <a:lnTo>
                    <a:pt x="530" y="18"/>
                  </a:lnTo>
                  <a:lnTo>
                    <a:pt x="499" y="24"/>
                  </a:lnTo>
                  <a:lnTo>
                    <a:pt x="468" y="29"/>
                  </a:lnTo>
                  <a:lnTo>
                    <a:pt x="439" y="38"/>
                  </a:lnTo>
                  <a:lnTo>
                    <a:pt x="410" y="47"/>
                  </a:lnTo>
                  <a:lnTo>
                    <a:pt x="383" y="58"/>
                  </a:lnTo>
                  <a:lnTo>
                    <a:pt x="356" y="71"/>
                  </a:lnTo>
                  <a:lnTo>
                    <a:pt x="329" y="85"/>
                  </a:lnTo>
                  <a:lnTo>
                    <a:pt x="303" y="100"/>
                  </a:lnTo>
                  <a:lnTo>
                    <a:pt x="278" y="116"/>
                  </a:lnTo>
                  <a:lnTo>
                    <a:pt x="255" y="132"/>
                  </a:lnTo>
                  <a:lnTo>
                    <a:pt x="231" y="151"/>
                  </a:lnTo>
                  <a:lnTo>
                    <a:pt x="209" y="170"/>
                  </a:lnTo>
                  <a:lnTo>
                    <a:pt x="188" y="190"/>
                  </a:lnTo>
                  <a:lnTo>
                    <a:pt x="168" y="212"/>
                  </a:lnTo>
                  <a:lnTo>
                    <a:pt x="148" y="234"/>
                  </a:lnTo>
                  <a:lnTo>
                    <a:pt x="130" y="257"/>
                  </a:lnTo>
                  <a:lnTo>
                    <a:pt x="114" y="281"/>
                  </a:lnTo>
                  <a:lnTo>
                    <a:pt x="97" y="306"/>
                  </a:lnTo>
                  <a:lnTo>
                    <a:pt x="83" y="331"/>
                  </a:lnTo>
                  <a:lnTo>
                    <a:pt x="68" y="359"/>
                  </a:lnTo>
                  <a:lnTo>
                    <a:pt x="56" y="386"/>
                  </a:lnTo>
                  <a:lnTo>
                    <a:pt x="45" y="413"/>
                  </a:lnTo>
                  <a:lnTo>
                    <a:pt x="36" y="442"/>
                  </a:lnTo>
                  <a:lnTo>
                    <a:pt x="27" y="471"/>
                  </a:lnTo>
                  <a:lnTo>
                    <a:pt x="21" y="501"/>
                  </a:lnTo>
                  <a:lnTo>
                    <a:pt x="16" y="530"/>
                  </a:lnTo>
                  <a:lnTo>
                    <a:pt x="10" y="561"/>
                  </a:lnTo>
                  <a:lnTo>
                    <a:pt x="9" y="594"/>
                  </a:lnTo>
                  <a:lnTo>
                    <a:pt x="9" y="624"/>
                  </a:lnTo>
                  <a:lnTo>
                    <a:pt x="9" y="657"/>
                  </a:lnTo>
                  <a:lnTo>
                    <a:pt x="10" y="688"/>
                  </a:lnTo>
                  <a:lnTo>
                    <a:pt x="16" y="719"/>
                  </a:lnTo>
                  <a:lnTo>
                    <a:pt x="21" y="749"/>
                  </a:lnTo>
                  <a:lnTo>
                    <a:pt x="27" y="778"/>
                  </a:lnTo>
                  <a:lnTo>
                    <a:pt x="36" y="807"/>
                  </a:lnTo>
                  <a:lnTo>
                    <a:pt x="45" y="836"/>
                  </a:lnTo>
                  <a:lnTo>
                    <a:pt x="56" y="863"/>
                  </a:lnTo>
                  <a:lnTo>
                    <a:pt x="68" y="890"/>
                  </a:lnTo>
                  <a:lnTo>
                    <a:pt x="83" y="918"/>
                  </a:lnTo>
                  <a:lnTo>
                    <a:pt x="97" y="943"/>
                  </a:lnTo>
                  <a:lnTo>
                    <a:pt x="114" y="968"/>
                  </a:lnTo>
                  <a:lnTo>
                    <a:pt x="130" y="992"/>
                  </a:lnTo>
                  <a:lnTo>
                    <a:pt x="148" y="1015"/>
                  </a:lnTo>
                  <a:lnTo>
                    <a:pt x="168" y="1037"/>
                  </a:lnTo>
                  <a:lnTo>
                    <a:pt x="188" y="1059"/>
                  </a:lnTo>
                  <a:lnTo>
                    <a:pt x="209" y="1079"/>
                  </a:lnTo>
                  <a:lnTo>
                    <a:pt x="231" y="1098"/>
                  </a:lnTo>
                  <a:lnTo>
                    <a:pt x="255" y="1117"/>
                  </a:lnTo>
                  <a:lnTo>
                    <a:pt x="278" y="1135"/>
                  </a:lnTo>
                  <a:lnTo>
                    <a:pt x="303" y="1149"/>
                  </a:lnTo>
                  <a:lnTo>
                    <a:pt x="329" y="1165"/>
                  </a:lnTo>
                  <a:lnTo>
                    <a:pt x="356" y="1178"/>
                  </a:lnTo>
                  <a:lnTo>
                    <a:pt x="383" y="1191"/>
                  </a:lnTo>
                  <a:lnTo>
                    <a:pt x="410" y="1202"/>
                  </a:lnTo>
                  <a:lnTo>
                    <a:pt x="439" y="1211"/>
                  </a:lnTo>
                  <a:lnTo>
                    <a:pt x="468" y="1220"/>
                  </a:lnTo>
                  <a:lnTo>
                    <a:pt x="499" y="1227"/>
                  </a:lnTo>
                  <a:lnTo>
                    <a:pt x="530" y="1232"/>
                  </a:lnTo>
                  <a:lnTo>
                    <a:pt x="559" y="1236"/>
                  </a:lnTo>
                  <a:lnTo>
                    <a:pt x="591" y="1238"/>
                  </a:lnTo>
                  <a:lnTo>
                    <a:pt x="622" y="1240"/>
                  </a:lnTo>
                  <a:lnTo>
                    <a:pt x="654" y="1238"/>
                  </a:lnTo>
                  <a:lnTo>
                    <a:pt x="685" y="1236"/>
                  </a:lnTo>
                  <a:lnTo>
                    <a:pt x="716" y="1232"/>
                  </a:lnTo>
                  <a:lnTo>
                    <a:pt x="747" y="1227"/>
                  </a:lnTo>
                  <a:lnTo>
                    <a:pt x="776" y="1220"/>
                  </a:lnTo>
                  <a:lnTo>
                    <a:pt x="805" y="1211"/>
                  </a:lnTo>
                  <a:lnTo>
                    <a:pt x="833" y="1202"/>
                  </a:lnTo>
                  <a:lnTo>
                    <a:pt x="861" y="1191"/>
                  </a:lnTo>
                  <a:lnTo>
                    <a:pt x="888" y="1178"/>
                  </a:lnTo>
                  <a:lnTo>
                    <a:pt x="915" y="1165"/>
                  </a:lnTo>
                  <a:lnTo>
                    <a:pt x="940" y="1149"/>
                  </a:lnTo>
                  <a:lnTo>
                    <a:pt x="966" y="1135"/>
                  </a:lnTo>
                  <a:lnTo>
                    <a:pt x="989" y="1117"/>
                  </a:lnTo>
                  <a:lnTo>
                    <a:pt x="1013" y="1098"/>
                  </a:lnTo>
                  <a:lnTo>
                    <a:pt x="1034" y="1079"/>
                  </a:lnTo>
                  <a:lnTo>
                    <a:pt x="1056" y="1059"/>
                  </a:lnTo>
                  <a:lnTo>
                    <a:pt x="1076" y="1037"/>
                  </a:lnTo>
                  <a:lnTo>
                    <a:pt x="1096" y="1015"/>
                  </a:lnTo>
                  <a:lnTo>
                    <a:pt x="1114" y="992"/>
                  </a:lnTo>
                  <a:lnTo>
                    <a:pt x="1132" y="968"/>
                  </a:lnTo>
                  <a:lnTo>
                    <a:pt x="1148" y="943"/>
                  </a:lnTo>
                  <a:lnTo>
                    <a:pt x="1163" y="918"/>
                  </a:lnTo>
                  <a:lnTo>
                    <a:pt x="1175" y="890"/>
                  </a:lnTo>
                  <a:lnTo>
                    <a:pt x="1188" y="863"/>
                  </a:lnTo>
                  <a:lnTo>
                    <a:pt x="1199" y="836"/>
                  </a:lnTo>
                  <a:lnTo>
                    <a:pt x="1208" y="807"/>
                  </a:lnTo>
                  <a:lnTo>
                    <a:pt x="1217" y="778"/>
                  </a:lnTo>
                  <a:lnTo>
                    <a:pt x="1224" y="749"/>
                  </a:lnTo>
                  <a:lnTo>
                    <a:pt x="1230" y="719"/>
                  </a:lnTo>
                  <a:lnTo>
                    <a:pt x="1233" y="688"/>
                  </a:lnTo>
                  <a:lnTo>
                    <a:pt x="1235" y="657"/>
                  </a:lnTo>
                  <a:lnTo>
                    <a:pt x="1237" y="624"/>
                  </a:lnTo>
                  <a:lnTo>
                    <a:pt x="1246" y="624"/>
                  </a:lnTo>
                  <a:close/>
                </a:path>
              </a:pathLst>
            </a:custGeom>
            <a:solidFill>
              <a:srgbClr val="7AC9FF"/>
            </a:solidFill>
            <a:ln w="9525">
              <a:noFill/>
              <a:round/>
              <a:headEnd/>
              <a:tailEnd/>
            </a:ln>
          </p:spPr>
          <p:txBody>
            <a:bodyPr/>
            <a:lstStyle/>
            <a:p>
              <a:endParaRPr lang="en-US"/>
            </a:p>
          </p:txBody>
        </p:sp>
        <p:sp>
          <p:nvSpPr>
            <p:cNvPr id="55352" name="Freeform 57"/>
            <p:cNvSpPr>
              <a:spLocks/>
            </p:cNvSpPr>
            <p:nvPr/>
          </p:nvSpPr>
          <p:spPr bwMode="auto">
            <a:xfrm>
              <a:off x="3158068" y="2144725"/>
              <a:ext cx="1745545" cy="1963738"/>
            </a:xfrm>
            <a:custGeom>
              <a:avLst/>
              <a:gdLst>
                <a:gd name="T0" fmla="*/ 2147483647 w 1237"/>
                <a:gd name="T1" fmla="*/ 2147483647 h 1237"/>
                <a:gd name="T2" fmla="*/ 2147483647 w 1237"/>
                <a:gd name="T3" fmla="*/ 2147483647 h 1237"/>
                <a:gd name="T4" fmla="*/ 2147483647 w 1237"/>
                <a:gd name="T5" fmla="*/ 2147483647 h 1237"/>
                <a:gd name="T6" fmla="*/ 2147483647 w 1237"/>
                <a:gd name="T7" fmla="*/ 2147483647 h 1237"/>
                <a:gd name="T8" fmla="*/ 2147483647 w 1237"/>
                <a:gd name="T9" fmla="*/ 2147483647 h 1237"/>
                <a:gd name="T10" fmla="*/ 2147483647 w 1237"/>
                <a:gd name="T11" fmla="*/ 2147483647 h 1237"/>
                <a:gd name="T12" fmla="*/ 2147483647 w 1237"/>
                <a:gd name="T13" fmla="*/ 2147483647 h 1237"/>
                <a:gd name="T14" fmla="*/ 2147483647 w 1237"/>
                <a:gd name="T15" fmla="*/ 2147483647 h 1237"/>
                <a:gd name="T16" fmla="*/ 2147483647 w 1237"/>
                <a:gd name="T17" fmla="*/ 2147483647 h 1237"/>
                <a:gd name="T18" fmla="*/ 2147483647 w 1237"/>
                <a:gd name="T19" fmla="*/ 2147483647 h 1237"/>
                <a:gd name="T20" fmla="*/ 2147483647 w 1237"/>
                <a:gd name="T21" fmla="*/ 2147483647 h 1237"/>
                <a:gd name="T22" fmla="*/ 2147483647 w 1237"/>
                <a:gd name="T23" fmla="*/ 2147483647 h 1237"/>
                <a:gd name="T24" fmla="*/ 0 w 1237"/>
                <a:gd name="T25" fmla="*/ 2147483647 h 1237"/>
                <a:gd name="T26" fmla="*/ 2147483647 w 1237"/>
                <a:gd name="T27" fmla="*/ 2147483647 h 1237"/>
                <a:gd name="T28" fmla="*/ 2147483647 w 1237"/>
                <a:gd name="T29" fmla="*/ 2147483647 h 1237"/>
                <a:gd name="T30" fmla="*/ 2147483647 w 1237"/>
                <a:gd name="T31" fmla="*/ 2147483647 h 1237"/>
                <a:gd name="T32" fmla="*/ 2147483647 w 1237"/>
                <a:gd name="T33" fmla="*/ 2147483647 h 1237"/>
                <a:gd name="T34" fmla="*/ 2147483647 w 1237"/>
                <a:gd name="T35" fmla="*/ 2147483647 h 1237"/>
                <a:gd name="T36" fmla="*/ 2147483647 w 1237"/>
                <a:gd name="T37" fmla="*/ 2147483647 h 1237"/>
                <a:gd name="T38" fmla="*/ 2147483647 w 1237"/>
                <a:gd name="T39" fmla="*/ 2147483647 h 1237"/>
                <a:gd name="T40" fmla="*/ 2147483647 w 1237"/>
                <a:gd name="T41" fmla="*/ 2147483647 h 1237"/>
                <a:gd name="T42" fmla="*/ 2147483647 w 1237"/>
                <a:gd name="T43" fmla="*/ 2147483647 h 1237"/>
                <a:gd name="T44" fmla="*/ 2147483647 w 1237"/>
                <a:gd name="T45" fmla="*/ 2147483647 h 1237"/>
                <a:gd name="T46" fmla="*/ 2147483647 w 1237"/>
                <a:gd name="T47" fmla="*/ 2147483647 h 1237"/>
                <a:gd name="T48" fmla="*/ 2147483647 w 1237"/>
                <a:gd name="T49" fmla="*/ 2147483647 h 1237"/>
                <a:gd name="T50" fmla="*/ 2147483647 w 1237"/>
                <a:gd name="T51" fmla="*/ 2147483647 h 1237"/>
                <a:gd name="T52" fmla="*/ 2147483647 w 1237"/>
                <a:gd name="T53" fmla="*/ 2147483647 h 1237"/>
                <a:gd name="T54" fmla="*/ 2147483647 w 1237"/>
                <a:gd name="T55" fmla="*/ 2147483647 h 1237"/>
                <a:gd name="T56" fmla="*/ 2147483647 w 1237"/>
                <a:gd name="T57" fmla="*/ 2147483647 h 1237"/>
                <a:gd name="T58" fmla="*/ 2147483647 w 1237"/>
                <a:gd name="T59" fmla="*/ 2147483647 h 1237"/>
                <a:gd name="T60" fmla="*/ 2147483647 w 1237"/>
                <a:gd name="T61" fmla="*/ 2147483647 h 1237"/>
                <a:gd name="T62" fmla="*/ 2147483647 w 1237"/>
                <a:gd name="T63" fmla="*/ 2147483647 h 1237"/>
                <a:gd name="T64" fmla="*/ 2147483647 w 1237"/>
                <a:gd name="T65" fmla="*/ 2147483647 h 1237"/>
                <a:gd name="T66" fmla="*/ 2147483647 w 1237"/>
                <a:gd name="T67" fmla="*/ 2147483647 h 1237"/>
                <a:gd name="T68" fmla="*/ 2147483647 w 1237"/>
                <a:gd name="T69" fmla="*/ 2147483647 h 1237"/>
                <a:gd name="T70" fmla="*/ 2147483647 w 1237"/>
                <a:gd name="T71" fmla="*/ 2147483647 h 1237"/>
                <a:gd name="T72" fmla="*/ 2147483647 w 1237"/>
                <a:gd name="T73" fmla="*/ 2147483647 h 1237"/>
                <a:gd name="T74" fmla="*/ 2147483647 w 1237"/>
                <a:gd name="T75" fmla="*/ 2147483647 h 1237"/>
                <a:gd name="T76" fmla="*/ 2147483647 w 1237"/>
                <a:gd name="T77" fmla="*/ 2147483647 h 1237"/>
                <a:gd name="T78" fmla="*/ 2147483647 w 1237"/>
                <a:gd name="T79" fmla="*/ 2147483647 h 1237"/>
                <a:gd name="T80" fmla="*/ 2147483647 w 1237"/>
                <a:gd name="T81" fmla="*/ 2147483647 h 1237"/>
                <a:gd name="T82" fmla="*/ 2147483647 w 1237"/>
                <a:gd name="T83" fmla="*/ 2147483647 h 1237"/>
                <a:gd name="T84" fmla="*/ 2147483647 w 1237"/>
                <a:gd name="T85" fmla="*/ 2147483647 h 1237"/>
                <a:gd name="T86" fmla="*/ 2147483647 w 1237"/>
                <a:gd name="T87" fmla="*/ 2147483647 h 1237"/>
                <a:gd name="T88" fmla="*/ 2147483647 w 1237"/>
                <a:gd name="T89" fmla="*/ 2147483647 h 1237"/>
                <a:gd name="T90" fmla="*/ 2147483647 w 1237"/>
                <a:gd name="T91" fmla="*/ 2147483647 h 1237"/>
                <a:gd name="T92" fmla="*/ 2147483647 w 1237"/>
                <a:gd name="T93" fmla="*/ 2147483647 h 1237"/>
                <a:gd name="T94" fmla="*/ 2147483647 w 1237"/>
                <a:gd name="T95" fmla="*/ 2147483647 h 1237"/>
                <a:gd name="T96" fmla="*/ 2147483647 w 1237"/>
                <a:gd name="T97" fmla="*/ 2147483647 h 1237"/>
                <a:gd name="T98" fmla="*/ 2147483647 w 1237"/>
                <a:gd name="T99" fmla="*/ 2147483647 h 1237"/>
                <a:gd name="T100" fmla="*/ 2147483647 w 1237"/>
                <a:gd name="T101" fmla="*/ 2147483647 h 123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37"/>
                <a:gd name="T154" fmla="*/ 0 h 1237"/>
                <a:gd name="T155" fmla="*/ 1237 w 1237"/>
                <a:gd name="T156" fmla="*/ 1237 h 123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37" h="1237">
                  <a:moveTo>
                    <a:pt x="1237" y="618"/>
                  </a:moveTo>
                  <a:lnTo>
                    <a:pt x="1237" y="586"/>
                  </a:lnTo>
                  <a:lnTo>
                    <a:pt x="1234" y="555"/>
                  </a:lnTo>
                  <a:lnTo>
                    <a:pt x="1230" y="524"/>
                  </a:lnTo>
                  <a:lnTo>
                    <a:pt x="1225" y="494"/>
                  </a:lnTo>
                  <a:lnTo>
                    <a:pt x="1218" y="465"/>
                  </a:lnTo>
                  <a:lnTo>
                    <a:pt x="1210" y="434"/>
                  </a:lnTo>
                  <a:lnTo>
                    <a:pt x="1199" y="405"/>
                  </a:lnTo>
                  <a:lnTo>
                    <a:pt x="1189" y="378"/>
                  </a:lnTo>
                  <a:lnTo>
                    <a:pt x="1178" y="351"/>
                  </a:lnTo>
                  <a:lnTo>
                    <a:pt x="1163" y="324"/>
                  </a:lnTo>
                  <a:lnTo>
                    <a:pt x="1149" y="298"/>
                  </a:lnTo>
                  <a:lnTo>
                    <a:pt x="1133" y="273"/>
                  </a:lnTo>
                  <a:lnTo>
                    <a:pt x="1114" y="248"/>
                  </a:lnTo>
                  <a:lnTo>
                    <a:pt x="1096" y="226"/>
                  </a:lnTo>
                  <a:lnTo>
                    <a:pt x="1076" y="202"/>
                  </a:lnTo>
                  <a:lnTo>
                    <a:pt x="1057" y="181"/>
                  </a:lnTo>
                  <a:lnTo>
                    <a:pt x="1035" y="161"/>
                  </a:lnTo>
                  <a:lnTo>
                    <a:pt x="1013" y="141"/>
                  </a:lnTo>
                  <a:lnTo>
                    <a:pt x="990" y="123"/>
                  </a:lnTo>
                  <a:lnTo>
                    <a:pt x="964" y="105"/>
                  </a:lnTo>
                  <a:lnTo>
                    <a:pt x="941" y="90"/>
                  </a:lnTo>
                  <a:lnTo>
                    <a:pt x="914" y="74"/>
                  </a:lnTo>
                  <a:lnTo>
                    <a:pt x="887" y="61"/>
                  </a:lnTo>
                  <a:lnTo>
                    <a:pt x="859" y="49"/>
                  </a:lnTo>
                  <a:lnTo>
                    <a:pt x="832" y="38"/>
                  </a:lnTo>
                  <a:lnTo>
                    <a:pt x="803" y="27"/>
                  </a:lnTo>
                  <a:lnTo>
                    <a:pt x="774" y="20"/>
                  </a:lnTo>
                  <a:lnTo>
                    <a:pt x="744" y="12"/>
                  </a:lnTo>
                  <a:lnTo>
                    <a:pt x="713" y="7"/>
                  </a:lnTo>
                  <a:lnTo>
                    <a:pt x="682" y="3"/>
                  </a:lnTo>
                  <a:lnTo>
                    <a:pt x="651" y="2"/>
                  </a:lnTo>
                  <a:lnTo>
                    <a:pt x="619" y="0"/>
                  </a:lnTo>
                  <a:lnTo>
                    <a:pt x="588" y="2"/>
                  </a:lnTo>
                  <a:lnTo>
                    <a:pt x="556" y="3"/>
                  </a:lnTo>
                  <a:lnTo>
                    <a:pt x="525" y="7"/>
                  </a:lnTo>
                  <a:lnTo>
                    <a:pt x="494" y="12"/>
                  </a:lnTo>
                  <a:lnTo>
                    <a:pt x="465" y="20"/>
                  </a:lnTo>
                  <a:lnTo>
                    <a:pt x="434" y="27"/>
                  </a:lnTo>
                  <a:lnTo>
                    <a:pt x="407" y="38"/>
                  </a:lnTo>
                  <a:lnTo>
                    <a:pt x="378" y="49"/>
                  </a:lnTo>
                  <a:lnTo>
                    <a:pt x="351" y="61"/>
                  </a:lnTo>
                  <a:lnTo>
                    <a:pt x="324" y="74"/>
                  </a:lnTo>
                  <a:lnTo>
                    <a:pt x="299" y="90"/>
                  </a:lnTo>
                  <a:lnTo>
                    <a:pt x="273" y="105"/>
                  </a:lnTo>
                  <a:lnTo>
                    <a:pt x="250" y="123"/>
                  </a:lnTo>
                  <a:lnTo>
                    <a:pt x="226" y="141"/>
                  </a:lnTo>
                  <a:lnTo>
                    <a:pt x="203" y="161"/>
                  </a:lnTo>
                  <a:lnTo>
                    <a:pt x="181" y="181"/>
                  </a:lnTo>
                  <a:lnTo>
                    <a:pt x="161" y="202"/>
                  </a:lnTo>
                  <a:lnTo>
                    <a:pt x="141" y="226"/>
                  </a:lnTo>
                  <a:lnTo>
                    <a:pt x="123" y="248"/>
                  </a:lnTo>
                  <a:lnTo>
                    <a:pt x="107" y="273"/>
                  </a:lnTo>
                  <a:lnTo>
                    <a:pt x="91" y="298"/>
                  </a:lnTo>
                  <a:lnTo>
                    <a:pt x="74" y="324"/>
                  </a:lnTo>
                  <a:lnTo>
                    <a:pt x="62" y="351"/>
                  </a:lnTo>
                  <a:lnTo>
                    <a:pt x="49" y="378"/>
                  </a:lnTo>
                  <a:lnTo>
                    <a:pt x="38" y="405"/>
                  </a:lnTo>
                  <a:lnTo>
                    <a:pt x="29" y="434"/>
                  </a:lnTo>
                  <a:lnTo>
                    <a:pt x="20" y="465"/>
                  </a:lnTo>
                  <a:lnTo>
                    <a:pt x="13" y="494"/>
                  </a:lnTo>
                  <a:lnTo>
                    <a:pt x="7" y="524"/>
                  </a:lnTo>
                  <a:lnTo>
                    <a:pt x="4" y="555"/>
                  </a:lnTo>
                  <a:lnTo>
                    <a:pt x="2" y="586"/>
                  </a:lnTo>
                  <a:lnTo>
                    <a:pt x="0" y="618"/>
                  </a:lnTo>
                  <a:lnTo>
                    <a:pt x="2" y="651"/>
                  </a:lnTo>
                  <a:lnTo>
                    <a:pt x="4" y="682"/>
                  </a:lnTo>
                  <a:lnTo>
                    <a:pt x="7" y="713"/>
                  </a:lnTo>
                  <a:lnTo>
                    <a:pt x="13" y="743"/>
                  </a:lnTo>
                  <a:lnTo>
                    <a:pt x="20" y="774"/>
                  </a:lnTo>
                  <a:lnTo>
                    <a:pt x="29" y="803"/>
                  </a:lnTo>
                  <a:lnTo>
                    <a:pt x="38" y="832"/>
                  </a:lnTo>
                  <a:lnTo>
                    <a:pt x="49" y="859"/>
                  </a:lnTo>
                  <a:lnTo>
                    <a:pt x="62" y="886"/>
                  </a:lnTo>
                  <a:lnTo>
                    <a:pt x="74" y="913"/>
                  </a:lnTo>
                  <a:lnTo>
                    <a:pt x="91" y="939"/>
                  </a:lnTo>
                  <a:lnTo>
                    <a:pt x="107" y="964"/>
                  </a:lnTo>
                  <a:lnTo>
                    <a:pt x="123" y="989"/>
                  </a:lnTo>
                  <a:lnTo>
                    <a:pt x="141" y="1013"/>
                  </a:lnTo>
                  <a:lnTo>
                    <a:pt x="161" y="1035"/>
                  </a:lnTo>
                  <a:lnTo>
                    <a:pt x="181" y="1056"/>
                  </a:lnTo>
                  <a:lnTo>
                    <a:pt x="203" y="1076"/>
                  </a:lnTo>
                  <a:lnTo>
                    <a:pt x="226" y="1096"/>
                  </a:lnTo>
                  <a:lnTo>
                    <a:pt x="250" y="1114"/>
                  </a:lnTo>
                  <a:lnTo>
                    <a:pt x="273" y="1132"/>
                  </a:lnTo>
                  <a:lnTo>
                    <a:pt x="299" y="1148"/>
                  </a:lnTo>
                  <a:lnTo>
                    <a:pt x="324" y="1163"/>
                  </a:lnTo>
                  <a:lnTo>
                    <a:pt x="351" y="1176"/>
                  </a:lnTo>
                  <a:lnTo>
                    <a:pt x="378" y="1188"/>
                  </a:lnTo>
                  <a:lnTo>
                    <a:pt x="407" y="1199"/>
                  </a:lnTo>
                  <a:lnTo>
                    <a:pt x="434" y="1210"/>
                  </a:lnTo>
                  <a:lnTo>
                    <a:pt x="465" y="1217"/>
                  </a:lnTo>
                  <a:lnTo>
                    <a:pt x="494" y="1224"/>
                  </a:lnTo>
                  <a:lnTo>
                    <a:pt x="525" y="1230"/>
                  </a:lnTo>
                  <a:lnTo>
                    <a:pt x="556" y="1234"/>
                  </a:lnTo>
                  <a:lnTo>
                    <a:pt x="588" y="1237"/>
                  </a:lnTo>
                  <a:lnTo>
                    <a:pt x="619" y="1237"/>
                  </a:lnTo>
                  <a:lnTo>
                    <a:pt x="651" y="1237"/>
                  </a:lnTo>
                  <a:lnTo>
                    <a:pt x="682" y="1234"/>
                  </a:lnTo>
                  <a:lnTo>
                    <a:pt x="713" y="1230"/>
                  </a:lnTo>
                  <a:lnTo>
                    <a:pt x="744" y="1224"/>
                  </a:lnTo>
                  <a:lnTo>
                    <a:pt x="774" y="1217"/>
                  </a:lnTo>
                  <a:lnTo>
                    <a:pt x="803" y="1210"/>
                  </a:lnTo>
                  <a:lnTo>
                    <a:pt x="832" y="1199"/>
                  </a:lnTo>
                  <a:lnTo>
                    <a:pt x="859" y="1188"/>
                  </a:lnTo>
                  <a:lnTo>
                    <a:pt x="887" y="1176"/>
                  </a:lnTo>
                  <a:lnTo>
                    <a:pt x="914" y="1163"/>
                  </a:lnTo>
                  <a:lnTo>
                    <a:pt x="941" y="1148"/>
                  </a:lnTo>
                  <a:lnTo>
                    <a:pt x="964" y="1132"/>
                  </a:lnTo>
                  <a:lnTo>
                    <a:pt x="990" y="1114"/>
                  </a:lnTo>
                  <a:lnTo>
                    <a:pt x="1013" y="1096"/>
                  </a:lnTo>
                  <a:lnTo>
                    <a:pt x="1035" y="1076"/>
                  </a:lnTo>
                  <a:lnTo>
                    <a:pt x="1057" y="1056"/>
                  </a:lnTo>
                  <a:lnTo>
                    <a:pt x="1076" y="1035"/>
                  </a:lnTo>
                  <a:lnTo>
                    <a:pt x="1096" y="1013"/>
                  </a:lnTo>
                  <a:lnTo>
                    <a:pt x="1114" y="989"/>
                  </a:lnTo>
                  <a:lnTo>
                    <a:pt x="1133" y="964"/>
                  </a:lnTo>
                  <a:lnTo>
                    <a:pt x="1149" y="939"/>
                  </a:lnTo>
                  <a:lnTo>
                    <a:pt x="1163" y="913"/>
                  </a:lnTo>
                  <a:lnTo>
                    <a:pt x="1178" y="886"/>
                  </a:lnTo>
                  <a:lnTo>
                    <a:pt x="1189" y="859"/>
                  </a:lnTo>
                  <a:lnTo>
                    <a:pt x="1199" y="832"/>
                  </a:lnTo>
                  <a:lnTo>
                    <a:pt x="1210" y="803"/>
                  </a:lnTo>
                  <a:lnTo>
                    <a:pt x="1218" y="774"/>
                  </a:lnTo>
                  <a:lnTo>
                    <a:pt x="1225" y="743"/>
                  </a:lnTo>
                  <a:lnTo>
                    <a:pt x="1230" y="713"/>
                  </a:lnTo>
                  <a:lnTo>
                    <a:pt x="1234" y="682"/>
                  </a:lnTo>
                  <a:lnTo>
                    <a:pt x="1237" y="651"/>
                  </a:lnTo>
                  <a:lnTo>
                    <a:pt x="1237" y="618"/>
                  </a:lnTo>
                  <a:lnTo>
                    <a:pt x="1228" y="618"/>
                  </a:lnTo>
                  <a:lnTo>
                    <a:pt x="1228" y="588"/>
                  </a:lnTo>
                  <a:lnTo>
                    <a:pt x="1225" y="557"/>
                  </a:lnTo>
                  <a:lnTo>
                    <a:pt x="1221" y="526"/>
                  </a:lnTo>
                  <a:lnTo>
                    <a:pt x="1216" y="495"/>
                  </a:lnTo>
                  <a:lnTo>
                    <a:pt x="1209" y="467"/>
                  </a:lnTo>
                  <a:lnTo>
                    <a:pt x="1201" y="438"/>
                  </a:lnTo>
                  <a:lnTo>
                    <a:pt x="1192" y="409"/>
                  </a:lnTo>
                  <a:lnTo>
                    <a:pt x="1181" y="381"/>
                  </a:lnTo>
                  <a:lnTo>
                    <a:pt x="1169" y="354"/>
                  </a:lnTo>
                  <a:lnTo>
                    <a:pt x="1154" y="329"/>
                  </a:lnTo>
                  <a:lnTo>
                    <a:pt x="1140" y="302"/>
                  </a:lnTo>
                  <a:lnTo>
                    <a:pt x="1125" y="278"/>
                  </a:lnTo>
                  <a:lnTo>
                    <a:pt x="1107" y="255"/>
                  </a:lnTo>
                  <a:lnTo>
                    <a:pt x="1089" y="231"/>
                  </a:lnTo>
                  <a:lnTo>
                    <a:pt x="1071" y="210"/>
                  </a:lnTo>
                  <a:lnTo>
                    <a:pt x="1049" y="188"/>
                  </a:lnTo>
                  <a:lnTo>
                    <a:pt x="1029" y="168"/>
                  </a:lnTo>
                  <a:lnTo>
                    <a:pt x="1006" y="148"/>
                  </a:lnTo>
                  <a:lnTo>
                    <a:pt x="984" y="130"/>
                  </a:lnTo>
                  <a:lnTo>
                    <a:pt x="961" y="114"/>
                  </a:lnTo>
                  <a:lnTo>
                    <a:pt x="935" y="97"/>
                  </a:lnTo>
                  <a:lnTo>
                    <a:pt x="910" y="83"/>
                  </a:lnTo>
                  <a:lnTo>
                    <a:pt x="883" y="69"/>
                  </a:lnTo>
                  <a:lnTo>
                    <a:pt x="856" y="58"/>
                  </a:lnTo>
                  <a:lnTo>
                    <a:pt x="829" y="47"/>
                  </a:lnTo>
                  <a:lnTo>
                    <a:pt x="800" y="36"/>
                  </a:lnTo>
                  <a:lnTo>
                    <a:pt x="771" y="29"/>
                  </a:lnTo>
                  <a:lnTo>
                    <a:pt x="742" y="21"/>
                  </a:lnTo>
                  <a:lnTo>
                    <a:pt x="711" y="16"/>
                  </a:lnTo>
                  <a:lnTo>
                    <a:pt x="682" y="12"/>
                  </a:lnTo>
                  <a:lnTo>
                    <a:pt x="651" y="11"/>
                  </a:lnTo>
                  <a:lnTo>
                    <a:pt x="619" y="9"/>
                  </a:lnTo>
                  <a:lnTo>
                    <a:pt x="588" y="11"/>
                  </a:lnTo>
                  <a:lnTo>
                    <a:pt x="557" y="12"/>
                  </a:lnTo>
                  <a:lnTo>
                    <a:pt x="527" y="16"/>
                  </a:lnTo>
                  <a:lnTo>
                    <a:pt x="496" y="21"/>
                  </a:lnTo>
                  <a:lnTo>
                    <a:pt x="467" y="29"/>
                  </a:lnTo>
                  <a:lnTo>
                    <a:pt x="438" y="36"/>
                  </a:lnTo>
                  <a:lnTo>
                    <a:pt x="409" y="47"/>
                  </a:lnTo>
                  <a:lnTo>
                    <a:pt x="382" y="58"/>
                  </a:lnTo>
                  <a:lnTo>
                    <a:pt x="355" y="69"/>
                  </a:lnTo>
                  <a:lnTo>
                    <a:pt x="329" y="83"/>
                  </a:lnTo>
                  <a:lnTo>
                    <a:pt x="304" y="97"/>
                  </a:lnTo>
                  <a:lnTo>
                    <a:pt x="279" y="114"/>
                  </a:lnTo>
                  <a:lnTo>
                    <a:pt x="255" y="130"/>
                  </a:lnTo>
                  <a:lnTo>
                    <a:pt x="232" y="148"/>
                  </a:lnTo>
                  <a:lnTo>
                    <a:pt x="210" y="168"/>
                  </a:lnTo>
                  <a:lnTo>
                    <a:pt x="188" y="188"/>
                  </a:lnTo>
                  <a:lnTo>
                    <a:pt x="168" y="210"/>
                  </a:lnTo>
                  <a:lnTo>
                    <a:pt x="149" y="231"/>
                  </a:lnTo>
                  <a:lnTo>
                    <a:pt x="130" y="255"/>
                  </a:lnTo>
                  <a:lnTo>
                    <a:pt x="114" y="278"/>
                  </a:lnTo>
                  <a:lnTo>
                    <a:pt x="98" y="302"/>
                  </a:lnTo>
                  <a:lnTo>
                    <a:pt x="83" y="329"/>
                  </a:lnTo>
                  <a:lnTo>
                    <a:pt x="71" y="354"/>
                  </a:lnTo>
                  <a:lnTo>
                    <a:pt x="58" y="381"/>
                  </a:lnTo>
                  <a:lnTo>
                    <a:pt x="47" y="409"/>
                  </a:lnTo>
                  <a:lnTo>
                    <a:pt x="36" y="438"/>
                  </a:lnTo>
                  <a:lnTo>
                    <a:pt x="29" y="467"/>
                  </a:lnTo>
                  <a:lnTo>
                    <a:pt x="22" y="495"/>
                  </a:lnTo>
                  <a:lnTo>
                    <a:pt x="16" y="526"/>
                  </a:lnTo>
                  <a:lnTo>
                    <a:pt x="13" y="557"/>
                  </a:lnTo>
                  <a:lnTo>
                    <a:pt x="11" y="588"/>
                  </a:lnTo>
                  <a:lnTo>
                    <a:pt x="9" y="618"/>
                  </a:lnTo>
                  <a:lnTo>
                    <a:pt x="11" y="649"/>
                  </a:lnTo>
                  <a:lnTo>
                    <a:pt x="13" y="682"/>
                  </a:lnTo>
                  <a:lnTo>
                    <a:pt x="16" y="711"/>
                  </a:lnTo>
                  <a:lnTo>
                    <a:pt x="22" y="741"/>
                  </a:lnTo>
                  <a:lnTo>
                    <a:pt x="29" y="770"/>
                  </a:lnTo>
                  <a:lnTo>
                    <a:pt x="36" y="799"/>
                  </a:lnTo>
                  <a:lnTo>
                    <a:pt x="47" y="828"/>
                  </a:lnTo>
                  <a:lnTo>
                    <a:pt x="58" y="855"/>
                  </a:lnTo>
                  <a:lnTo>
                    <a:pt x="71" y="883"/>
                  </a:lnTo>
                  <a:lnTo>
                    <a:pt x="83" y="910"/>
                  </a:lnTo>
                  <a:lnTo>
                    <a:pt x="98" y="935"/>
                  </a:lnTo>
                  <a:lnTo>
                    <a:pt x="114" y="959"/>
                  </a:lnTo>
                  <a:lnTo>
                    <a:pt x="130" y="984"/>
                  </a:lnTo>
                  <a:lnTo>
                    <a:pt x="149" y="1006"/>
                  </a:lnTo>
                  <a:lnTo>
                    <a:pt x="168" y="1029"/>
                  </a:lnTo>
                  <a:lnTo>
                    <a:pt x="188" y="1049"/>
                  </a:lnTo>
                  <a:lnTo>
                    <a:pt x="210" y="1069"/>
                  </a:lnTo>
                  <a:lnTo>
                    <a:pt x="232" y="1089"/>
                  </a:lnTo>
                  <a:lnTo>
                    <a:pt x="255" y="1107"/>
                  </a:lnTo>
                  <a:lnTo>
                    <a:pt x="279" y="1123"/>
                  </a:lnTo>
                  <a:lnTo>
                    <a:pt x="304" y="1139"/>
                  </a:lnTo>
                  <a:lnTo>
                    <a:pt x="329" y="1154"/>
                  </a:lnTo>
                  <a:lnTo>
                    <a:pt x="355" y="1168"/>
                  </a:lnTo>
                  <a:lnTo>
                    <a:pt x="382" y="1181"/>
                  </a:lnTo>
                  <a:lnTo>
                    <a:pt x="409" y="1192"/>
                  </a:lnTo>
                  <a:lnTo>
                    <a:pt x="438" y="1201"/>
                  </a:lnTo>
                  <a:lnTo>
                    <a:pt x="467" y="1208"/>
                  </a:lnTo>
                  <a:lnTo>
                    <a:pt x="496" y="1215"/>
                  </a:lnTo>
                  <a:lnTo>
                    <a:pt x="527" y="1221"/>
                  </a:lnTo>
                  <a:lnTo>
                    <a:pt x="557" y="1224"/>
                  </a:lnTo>
                  <a:lnTo>
                    <a:pt x="588" y="1228"/>
                  </a:lnTo>
                  <a:lnTo>
                    <a:pt x="619" y="1228"/>
                  </a:lnTo>
                  <a:lnTo>
                    <a:pt x="651" y="1228"/>
                  </a:lnTo>
                  <a:lnTo>
                    <a:pt x="682" y="1224"/>
                  </a:lnTo>
                  <a:lnTo>
                    <a:pt x="711" y="1221"/>
                  </a:lnTo>
                  <a:lnTo>
                    <a:pt x="742" y="1215"/>
                  </a:lnTo>
                  <a:lnTo>
                    <a:pt x="771" y="1208"/>
                  </a:lnTo>
                  <a:lnTo>
                    <a:pt x="800" y="1201"/>
                  </a:lnTo>
                  <a:lnTo>
                    <a:pt x="829" y="1192"/>
                  </a:lnTo>
                  <a:lnTo>
                    <a:pt x="856" y="1181"/>
                  </a:lnTo>
                  <a:lnTo>
                    <a:pt x="883" y="1168"/>
                  </a:lnTo>
                  <a:lnTo>
                    <a:pt x="910" y="1154"/>
                  </a:lnTo>
                  <a:lnTo>
                    <a:pt x="935" y="1139"/>
                  </a:lnTo>
                  <a:lnTo>
                    <a:pt x="961" y="1123"/>
                  </a:lnTo>
                  <a:lnTo>
                    <a:pt x="984" y="1107"/>
                  </a:lnTo>
                  <a:lnTo>
                    <a:pt x="1006" y="1089"/>
                  </a:lnTo>
                  <a:lnTo>
                    <a:pt x="1029" y="1069"/>
                  </a:lnTo>
                  <a:lnTo>
                    <a:pt x="1049" y="1049"/>
                  </a:lnTo>
                  <a:lnTo>
                    <a:pt x="1071" y="1029"/>
                  </a:lnTo>
                  <a:lnTo>
                    <a:pt x="1089" y="1006"/>
                  </a:lnTo>
                  <a:lnTo>
                    <a:pt x="1107" y="984"/>
                  </a:lnTo>
                  <a:lnTo>
                    <a:pt x="1125" y="959"/>
                  </a:lnTo>
                  <a:lnTo>
                    <a:pt x="1140" y="935"/>
                  </a:lnTo>
                  <a:lnTo>
                    <a:pt x="1154" y="910"/>
                  </a:lnTo>
                  <a:lnTo>
                    <a:pt x="1169" y="883"/>
                  </a:lnTo>
                  <a:lnTo>
                    <a:pt x="1181" y="855"/>
                  </a:lnTo>
                  <a:lnTo>
                    <a:pt x="1192" y="828"/>
                  </a:lnTo>
                  <a:lnTo>
                    <a:pt x="1201" y="799"/>
                  </a:lnTo>
                  <a:lnTo>
                    <a:pt x="1209" y="770"/>
                  </a:lnTo>
                  <a:lnTo>
                    <a:pt x="1216" y="741"/>
                  </a:lnTo>
                  <a:lnTo>
                    <a:pt x="1221" y="711"/>
                  </a:lnTo>
                  <a:lnTo>
                    <a:pt x="1225" y="682"/>
                  </a:lnTo>
                  <a:lnTo>
                    <a:pt x="1228" y="649"/>
                  </a:lnTo>
                  <a:lnTo>
                    <a:pt x="1228" y="618"/>
                  </a:lnTo>
                  <a:lnTo>
                    <a:pt x="1237" y="618"/>
                  </a:lnTo>
                  <a:close/>
                </a:path>
              </a:pathLst>
            </a:custGeom>
            <a:solidFill>
              <a:srgbClr val="7BCAFF"/>
            </a:solidFill>
            <a:ln w="9525">
              <a:noFill/>
              <a:round/>
              <a:headEnd/>
              <a:tailEnd/>
            </a:ln>
          </p:spPr>
          <p:txBody>
            <a:bodyPr/>
            <a:lstStyle/>
            <a:p>
              <a:endParaRPr lang="en-US"/>
            </a:p>
          </p:txBody>
        </p:sp>
        <p:sp>
          <p:nvSpPr>
            <p:cNvPr id="55353" name="Freeform 58"/>
            <p:cNvSpPr>
              <a:spLocks/>
            </p:cNvSpPr>
            <p:nvPr/>
          </p:nvSpPr>
          <p:spPr bwMode="auto">
            <a:xfrm>
              <a:off x="3166534" y="2152667"/>
              <a:ext cx="1732844" cy="1951037"/>
            </a:xfrm>
            <a:custGeom>
              <a:avLst/>
              <a:gdLst>
                <a:gd name="T0" fmla="*/ 2147483647 w 1228"/>
                <a:gd name="T1" fmla="*/ 2147483647 h 1229"/>
                <a:gd name="T2" fmla="*/ 2147483647 w 1228"/>
                <a:gd name="T3" fmla="*/ 2147483647 h 1229"/>
                <a:gd name="T4" fmla="*/ 2147483647 w 1228"/>
                <a:gd name="T5" fmla="*/ 2147483647 h 1229"/>
                <a:gd name="T6" fmla="*/ 2147483647 w 1228"/>
                <a:gd name="T7" fmla="*/ 2147483647 h 1229"/>
                <a:gd name="T8" fmla="*/ 2147483647 w 1228"/>
                <a:gd name="T9" fmla="*/ 2147483647 h 1229"/>
                <a:gd name="T10" fmla="*/ 2147483647 w 1228"/>
                <a:gd name="T11" fmla="*/ 2147483647 h 1229"/>
                <a:gd name="T12" fmla="*/ 2147483647 w 1228"/>
                <a:gd name="T13" fmla="*/ 2147483647 h 1229"/>
                <a:gd name="T14" fmla="*/ 2147483647 w 1228"/>
                <a:gd name="T15" fmla="*/ 2147483647 h 1229"/>
                <a:gd name="T16" fmla="*/ 2147483647 w 1228"/>
                <a:gd name="T17" fmla="*/ 2147483647 h 1229"/>
                <a:gd name="T18" fmla="*/ 2147483647 w 1228"/>
                <a:gd name="T19" fmla="*/ 2147483647 h 1229"/>
                <a:gd name="T20" fmla="*/ 2147483647 w 1228"/>
                <a:gd name="T21" fmla="*/ 2147483647 h 1229"/>
                <a:gd name="T22" fmla="*/ 2147483647 w 1228"/>
                <a:gd name="T23" fmla="*/ 2147483647 h 1229"/>
                <a:gd name="T24" fmla="*/ 0 w 1228"/>
                <a:gd name="T25" fmla="*/ 2147483647 h 1229"/>
                <a:gd name="T26" fmla="*/ 2147483647 w 1228"/>
                <a:gd name="T27" fmla="*/ 2147483647 h 1229"/>
                <a:gd name="T28" fmla="*/ 2147483647 w 1228"/>
                <a:gd name="T29" fmla="*/ 2147483647 h 1229"/>
                <a:gd name="T30" fmla="*/ 2147483647 w 1228"/>
                <a:gd name="T31" fmla="*/ 2147483647 h 1229"/>
                <a:gd name="T32" fmla="*/ 2147483647 w 1228"/>
                <a:gd name="T33" fmla="*/ 2147483647 h 1229"/>
                <a:gd name="T34" fmla="*/ 2147483647 w 1228"/>
                <a:gd name="T35" fmla="*/ 2147483647 h 1229"/>
                <a:gd name="T36" fmla="*/ 2147483647 w 1228"/>
                <a:gd name="T37" fmla="*/ 2147483647 h 1229"/>
                <a:gd name="T38" fmla="*/ 2147483647 w 1228"/>
                <a:gd name="T39" fmla="*/ 2147483647 h 1229"/>
                <a:gd name="T40" fmla="*/ 2147483647 w 1228"/>
                <a:gd name="T41" fmla="*/ 2147483647 h 1229"/>
                <a:gd name="T42" fmla="*/ 2147483647 w 1228"/>
                <a:gd name="T43" fmla="*/ 2147483647 h 1229"/>
                <a:gd name="T44" fmla="*/ 2147483647 w 1228"/>
                <a:gd name="T45" fmla="*/ 2147483647 h 1229"/>
                <a:gd name="T46" fmla="*/ 2147483647 w 1228"/>
                <a:gd name="T47" fmla="*/ 2147483647 h 1229"/>
                <a:gd name="T48" fmla="*/ 2147483647 w 1228"/>
                <a:gd name="T49" fmla="*/ 2147483647 h 1229"/>
                <a:gd name="T50" fmla="*/ 2147483647 w 1228"/>
                <a:gd name="T51" fmla="*/ 2147483647 h 1229"/>
                <a:gd name="T52" fmla="*/ 2147483647 w 1228"/>
                <a:gd name="T53" fmla="*/ 2147483647 h 1229"/>
                <a:gd name="T54" fmla="*/ 2147483647 w 1228"/>
                <a:gd name="T55" fmla="*/ 2147483647 h 1229"/>
                <a:gd name="T56" fmla="*/ 2147483647 w 1228"/>
                <a:gd name="T57" fmla="*/ 2147483647 h 1229"/>
                <a:gd name="T58" fmla="*/ 2147483647 w 1228"/>
                <a:gd name="T59" fmla="*/ 2147483647 h 1229"/>
                <a:gd name="T60" fmla="*/ 2147483647 w 1228"/>
                <a:gd name="T61" fmla="*/ 2147483647 h 1229"/>
                <a:gd name="T62" fmla="*/ 2147483647 w 1228"/>
                <a:gd name="T63" fmla="*/ 2147483647 h 1229"/>
                <a:gd name="T64" fmla="*/ 2147483647 w 1228"/>
                <a:gd name="T65" fmla="*/ 2147483647 h 1229"/>
                <a:gd name="T66" fmla="*/ 2147483647 w 1228"/>
                <a:gd name="T67" fmla="*/ 2147483647 h 1229"/>
                <a:gd name="T68" fmla="*/ 2147483647 w 1228"/>
                <a:gd name="T69" fmla="*/ 2147483647 h 1229"/>
                <a:gd name="T70" fmla="*/ 2147483647 w 1228"/>
                <a:gd name="T71" fmla="*/ 2147483647 h 1229"/>
                <a:gd name="T72" fmla="*/ 2147483647 w 1228"/>
                <a:gd name="T73" fmla="*/ 2147483647 h 1229"/>
                <a:gd name="T74" fmla="*/ 2147483647 w 1228"/>
                <a:gd name="T75" fmla="*/ 2147483647 h 1229"/>
                <a:gd name="T76" fmla="*/ 2147483647 w 1228"/>
                <a:gd name="T77" fmla="*/ 2147483647 h 1229"/>
                <a:gd name="T78" fmla="*/ 2147483647 w 1228"/>
                <a:gd name="T79" fmla="*/ 2147483647 h 1229"/>
                <a:gd name="T80" fmla="*/ 2147483647 w 1228"/>
                <a:gd name="T81" fmla="*/ 2147483647 h 1229"/>
                <a:gd name="T82" fmla="*/ 2147483647 w 1228"/>
                <a:gd name="T83" fmla="*/ 2147483647 h 1229"/>
                <a:gd name="T84" fmla="*/ 2147483647 w 1228"/>
                <a:gd name="T85" fmla="*/ 2147483647 h 1229"/>
                <a:gd name="T86" fmla="*/ 2147483647 w 1228"/>
                <a:gd name="T87" fmla="*/ 2147483647 h 1229"/>
                <a:gd name="T88" fmla="*/ 2147483647 w 1228"/>
                <a:gd name="T89" fmla="*/ 2147483647 h 1229"/>
                <a:gd name="T90" fmla="*/ 2147483647 w 1228"/>
                <a:gd name="T91" fmla="*/ 2147483647 h 1229"/>
                <a:gd name="T92" fmla="*/ 2147483647 w 1228"/>
                <a:gd name="T93" fmla="*/ 2147483647 h 1229"/>
                <a:gd name="T94" fmla="*/ 2147483647 w 1228"/>
                <a:gd name="T95" fmla="*/ 2147483647 h 1229"/>
                <a:gd name="T96" fmla="*/ 2147483647 w 1228"/>
                <a:gd name="T97" fmla="*/ 2147483647 h 1229"/>
                <a:gd name="T98" fmla="*/ 2147483647 w 1228"/>
                <a:gd name="T99" fmla="*/ 2147483647 h 1229"/>
                <a:gd name="T100" fmla="*/ 2147483647 w 1228"/>
                <a:gd name="T101" fmla="*/ 2147483647 h 12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28"/>
                <a:gd name="T154" fmla="*/ 0 h 1229"/>
                <a:gd name="T155" fmla="*/ 1228 w 1228"/>
                <a:gd name="T156" fmla="*/ 1229 h 12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28" h="1229">
                  <a:moveTo>
                    <a:pt x="1228" y="613"/>
                  </a:moveTo>
                  <a:lnTo>
                    <a:pt x="1226" y="583"/>
                  </a:lnTo>
                  <a:lnTo>
                    <a:pt x="1224" y="550"/>
                  </a:lnTo>
                  <a:lnTo>
                    <a:pt x="1221" y="519"/>
                  </a:lnTo>
                  <a:lnTo>
                    <a:pt x="1215" y="490"/>
                  </a:lnTo>
                  <a:lnTo>
                    <a:pt x="1208" y="460"/>
                  </a:lnTo>
                  <a:lnTo>
                    <a:pt x="1199" y="431"/>
                  </a:lnTo>
                  <a:lnTo>
                    <a:pt x="1190" y="402"/>
                  </a:lnTo>
                  <a:lnTo>
                    <a:pt x="1179" y="375"/>
                  </a:lnTo>
                  <a:lnTo>
                    <a:pt x="1166" y="348"/>
                  </a:lnTo>
                  <a:lnTo>
                    <a:pt x="1154" y="320"/>
                  </a:lnTo>
                  <a:lnTo>
                    <a:pt x="1139" y="295"/>
                  </a:lnTo>
                  <a:lnTo>
                    <a:pt x="1123" y="270"/>
                  </a:lnTo>
                  <a:lnTo>
                    <a:pt x="1105" y="246"/>
                  </a:lnTo>
                  <a:lnTo>
                    <a:pt x="1087" y="223"/>
                  </a:lnTo>
                  <a:lnTo>
                    <a:pt x="1067" y="201"/>
                  </a:lnTo>
                  <a:lnTo>
                    <a:pt x="1047" y="179"/>
                  </a:lnTo>
                  <a:lnTo>
                    <a:pt x="1025" y="159"/>
                  </a:lnTo>
                  <a:lnTo>
                    <a:pt x="1004" y="140"/>
                  </a:lnTo>
                  <a:lnTo>
                    <a:pt x="980" y="121"/>
                  </a:lnTo>
                  <a:lnTo>
                    <a:pt x="957" y="105"/>
                  </a:lnTo>
                  <a:lnTo>
                    <a:pt x="931" y="89"/>
                  </a:lnTo>
                  <a:lnTo>
                    <a:pt x="906" y="74"/>
                  </a:lnTo>
                  <a:lnTo>
                    <a:pt x="879" y="60"/>
                  </a:lnTo>
                  <a:lnTo>
                    <a:pt x="852" y="47"/>
                  </a:lnTo>
                  <a:lnTo>
                    <a:pt x="824" y="36"/>
                  </a:lnTo>
                  <a:lnTo>
                    <a:pt x="796" y="27"/>
                  </a:lnTo>
                  <a:lnTo>
                    <a:pt x="767" y="18"/>
                  </a:lnTo>
                  <a:lnTo>
                    <a:pt x="738" y="13"/>
                  </a:lnTo>
                  <a:lnTo>
                    <a:pt x="707" y="7"/>
                  </a:lnTo>
                  <a:lnTo>
                    <a:pt x="676" y="2"/>
                  </a:lnTo>
                  <a:lnTo>
                    <a:pt x="645" y="0"/>
                  </a:lnTo>
                  <a:lnTo>
                    <a:pt x="613" y="0"/>
                  </a:lnTo>
                  <a:lnTo>
                    <a:pt x="582" y="0"/>
                  </a:lnTo>
                  <a:lnTo>
                    <a:pt x="550" y="2"/>
                  </a:lnTo>
                  <a:lnTo>
                    <a:pt x="521" y="7"/>
                  </a:lnTo>
                  <a:lnTo>
                    <a:pt x="490" y="13"/>
                  </a:lnTo>
                  <a:lnTo>
                    <a:pt x="459" y="18"/>
                  </a:lnTo>
                  <a:lnTo>
                    <a:pt x="430" y="27"/>
                  </a:lnTo>
                  <a:lnTo>
                    <a:pt x="401" y="36"/>
                  </a:lnTo>
                  <a:lnTo>
                    <a:pt x="374" y="47"/>
                  </a:lnTo>
                  <a:lnTo>
                    <a:pt x="347" y="60"/>
                  </a:lnTo>
                  <a:lnTo>
                    <a:pt x="320" y="74"/>
                  </a:lnTo>
                  <a:lnTo>
                    <a:pt x="294" y="89"/>
                  </a:lnTo>
                  <a:lnTo>
                    <a:pt x="269" y="105"/>
                  </a:lnTo>
                  <a:lnTo>
                    <a:pt x="246" y="121"/>
                  </a:lnTo>
                  <a:lnTo>
                    <a:pt x="222" y="140"/>
                  </a:lnTo>
                  <a:lnTo>
                    <a:pt x="200" y="159"/>
                  </a:lnTo>
                  <a:lnTo>
                    <a:pt x="179" y="179"/>
                  </a:lnTo>
                  <a:lnTo>
                    <a:pt x="159" y="201"/>
                  </a:lnTo>
                  <a:lnTo>
                    <a:pt x="139" y="223"/>
                  </a:lnTo>
                  <a:lnTo>
                    <a:pt x="121" y="246"/>
                  </a:lnTo>
                  <a:lnTo>
                    <a:pt x="105" y="270"/>
                  </a:lnTo>
                  <a:lnTo>
                    <a:pt x="88" y="295"/>
                  </a:lnTo>
                  <a:lnTo>
                    <a:pt x="74" y="320"/>
                  </a:lnTo>
                  <a:lnTo>
                    <a:pt x="59" y="348"/>
                  </a:lnTo>
                  <a:lnTo>
                    <a:pt x="47" y="375"/>
                  </a:lnTo>
                  <a:lnTo>
                    <a:pt x="36" y="402"/>
                  </a:lnTo>
                  <a:lnTo>
                    <a:pt x="27" y="431"/>
                  </a:lnTo>
                  <a:lnTo>
                    <a:pt x="18" y="460"/>
                  </a:lnTo>
                  <a:lnTo>
                    <a:pt x="12" y="490"/>
                  </a:lnTo>
                  <a:lnTo>
                    <a:pt x="7" y="519"/>
                  </a:lnTo>
                  <a:lnTo>
                    <a:pt x="1" y="550"/>
                  </a:lnTo>
                  <a:lnTo>
                    <a:pt x="0" y="583"/>
                  </a:lnTo>
                  <a:lnTo>
                    <a:pt x="0" y="613"/>
                  </a:lnTo>
                  <a:lnTo>
                    <a:pt x="0" y="646"/>
                  </a:lnTo>
                  <a:lnTo>
                    <a:pt x="1" y="677"/>
                  </a:lnTo>
                  <a:lnTo>
                    <a:pt x="7" y="708"/>
                  </a:lnTo>
                  <a:lnTo>
                    <a:pt x="12" y="738"/>
                  </a:lnTo>
                  <a:lnTo>
                    <a:pt x="18" y="767"/>
                  </a:lnTo>
                  <a:lnTo>
                    <a:pt x="27" y="796"/>
                  </a:lnTo>
                  <a:lnTo>
                    <a:pt x="36" y="825"/>
                  </a:lnTo>
                  <a:lnTo>
                    <a:pt x="47" y="852"/>
                  </a:lnTo>
                  <a:lnTo>
                    <a:pt x="59" y="879"/>
                  </a:lnTo>
                  <a:lnTo>
                    <a:pt x="74" y="907"/>
                  </a:lnTo>
                  <a:lnTo>
                    <a:pt x="88" y="932"/>
                  </a:lnTo>
                  <a:lnTo>
                    <a:pt x="105" y="957"/>
                  </a:lnTo>
                  <a:lnTo>
                    <a:pt x="121" y="981"/>
                  </a:lnTo>
                  <a:lnTo>
                    <a:pt x="139" y="1004"/>
                  </a:lnTo>
                  <a:lnTo>
                    <a:pt x="159" y="1026"/>
                  </a:lnTo>
                  <a:lnTo>
                    <a:pt x="179" y="1048"/>
                  </a:lnTo>
                  <a:lnTo>
                    <a:pt x="200" y="1068"/>
                  </a:lnTo>
                  <a:lnTo>
                    <a:pt x="222" y="1087"/>
                  </a:lnTo>
                  <a:lnTo>
                    <a:pt x="246" y="1106"/>
                  </a:lnTo>
                  <a:lnTo>
                    <a:pt x="269" y="1124"/>
                  </a:lnTo>
                  <a:lnTo>
                    <a:pt x="294" y="1138"/>
                  </a:lnTo>
                  <a:lnTo>
                    <a:pt x="320" y="1154"/>
                  </a:lnTo>
                  <a:lnTo>
                    <a:pt x="347" y="1167"/>
                  </a:lnTo>
                  <a:lnTo>
                    <a:pt x="374" y="1180"/>
                  </a:lnTo>
                  <a:lnTo>
                    <a:pt x="401" y="1191"/>
                  </a:lnTo>
                  <a:lnTo>
                    <a:pt x="430" y="1200"/>
                  </a:lnTo>
                  <a:lnTo>
                    <a:pt x="459" y="1209"/>
                  </a:lnTo>
                  <a:lnTo>
                    <a:pt x="490" y="1216"/>
                  </a:lnTo>
                  <a:lnTo>
                    <a:pt x="521" y="1221"/>
                  </a:lnTo>
                  <a:lnTo>
                    <a:pt x="550" y="1225"/>
                  </a:lnTo>
                  <a:lnTo>
                    <a:pt x="582" y="1227"/>
                  </a:lnTo>
                  <a:lnTo>
                    <a:pt x="613" y="1229"/>
                  </a:lnTo>
                  <a:lnTo>
                    <a:pt x="645" y="1227"/>
                  </a:lnTo>
                  <a:lnTo>
                    <a:pt x="676" y="1225"/>
                  </a:lnTo>
                  <a:lnTo>
                    <a:pt x="707" y="1221"/>
                  </a:lnTo>
                  <a:lnTo>
                    <a:pt x="738" y="1216"/>
                  </a:lnTo>
                  <a:lnTo>
                    <a:pt x="767" y="1209"/>
                  </a:lnTo>
                  <a:lnTo>
                    <a:pt x="796" y="1200"/>
                  </a:lnTo>
                  <a:lnTo>
                    <a:pt x="824" y="1191"/>
                  </a:lnTo>
                  <a:lnTo>
                    <a:pt x="852" y="1180"/>
                  </a:lnTo>
                  <a:lnTo>
                    <a:pt x="879" y="1167"/>
                  </a:lnTo>
                  <a:lnTo>
                    <a:pt x="906" y="1154"/>
                  </a:lnTo>
                  <a:lnTo>
                    <a:pt x="931" y="1138"/>
                  </a:lnTo>
                  <a:lnTo>
                    <a:pt x="957" y="1124"/>
                  </a:lnTo>
                  <a:lnTo>
                    <a:pt x="980" y="1106"/>
                  </a:lnTo>
                  <a:lnTo>
                    <a:pt x="1004" y="1087"/>
                  </a:lnTo>
                  <a:lnTo>
                    <a:pt x="1025" y="1068"/>
                  </a:lnTo>
                  <a:lnTo>
                    <a:pt x="1047" y="1048"/>
                  </a:lnTo>
                  <a:lnTo>
                    <a:pt x="1067" y="1026"/>
                  </a:lnTo>
                  <a:lnTo>
                    <a:pt x="1087" y="1004"/>
                  </a:lnTo>
                  <a:lnTo>
                    <a:pt x="1105" y="981"/>
                  </a:lnTo>
                  <a:lnTo>
                    <a:pt x="1123" y="957"/>
                  </a:lnTo>
                  <a:lnTo>
                    <a:pt x="1139" y="932"/>
                  </a:lnTo>
                  <a:lnTo>
                    <a:pt x="1154" y="907"/>
                  </a:lnTo>
                  <a:lnTo>
                    <a:pt x="1166" y="879"/>
                  </a:lnTo>
                  <a:lnTo>
                    <a:pt x="1179" y="852"/>
                  </a:lnTo>
                  <a:lnTo>
                    <a:pt x="1190" y="825"/>
                  </a:lnTo>
                  <a:lnTo>
                    <a:pt x="1199" y="796"/>
                  </a:lnTo>
                  <a:lnTo>
                    <a:pt x="1208" y="767"/>
                  </a:lnTo>
                  <a:lnTo>
                    <a:pt x="1215" y="738"/>
                  </a:lnTo>
                  <a:lnTo>
                    <a:pt x="1221" y="708"/>
                  </a:lnTo>
                  <a:lnTo>
                    <a:pt x="1224" y="677"/>
                  </a:lnTo>
                  <a:lnTo>
                    <a:pt x="1226" y="646"/>
                  </a:lnTo>
                  <a:lnTo>
                    <a:pt x="1228" y="613"/>
                  </a:lnTo>
                  <a:lnTo>
                    <a:pt x="1219" y="613"/>
                  </a:lnTo>
                  <a:lnTo>
                    <a:pt x="1217" y="583"/>
                  </a:lnTo>
                  <a:lnTo>
                    <a:pt x="1215" y="552"/>
                  </a:lnTo>
                  <a:lnTo>
                    <a:pt x="1212" y="521"/>
                  </a:lnTo>
                  <a:lnTo>
                    <a:pt x="1206" y="492"/>
                  </a:lnTo>
                  <a:lnTo>
                    <a:pt x="1199" y="463"/>
                  </a:lnTo>
                  <a:lnTo>
                    <a:pt x="1192" y="434"/>
                  </a:lnTo>
                  <a:lnTo>
                    <a:pt x="1181" y="405"/>
                  </a:lnTo>
                  <a:lnTo>
                    <a:pt x="1170" y="378"/>
                  </a:lnTo>
                  <a:lnTo>
                    <a:pt x="1159" y="351"/>
                  </a:lnTo>
                  <a:lnTo>
                    <a:pt x="1145" y="326"/>
                  </a:lnTo>
                  <a:lnTo>
                    <a:pt x="1130" y="301"/>
                  </a:lnTo>
                  <a:lnTo>
                    <a:pt x="1114" y="275"/>
                  </a:lnTo>
                  <a:lnTo>
                    <a:pt x="1098" y="252"/>
                  </a:lnTo>
                  <a:lnTo>
                    <a:pt x="1080" y="228"/>
                  </a:lnTo>
                  <a:lnTo>
                    <a:pt x="1061" y="206"/>
                  </a:lnTo>
                  <a:lnTo>
                    <a:pt x="1042" y="187"/>
                  </a:lnTo>
                  <a:lnTo>
                    <a:pt x="1020" y="167"/>
                  </a:lnTo>
                  <a:lnTo>
                    <a:pt x="998" y="147"/>
                  </a:lnTo>
                  <a:lnTo>
                    <a:pt x="975" y="129"/>
                  </a:lnTo>
                  <a:lnTo>
                    <a:pt x="951" y="112"/>
                  </a:lnTo>
                  <a:lnTo>
                    <a:pt x="928" y="96"/>
                  </a:lnTo>
                  <a:lnTo>
                    <a:pt x="902" y="82"/>
                  </a:lnTo>
                  <a:lnTo>
                    <a:pt x="875" y="69"/>
                  </a:lnTo>
                  <a:lnTo>
                    <a:pt x="848" y="56"/>
                  </a:lnTo>
                  <a:lnTo>
                    <a:pt x="821" y="45"/>
                  </a:lnTo>
                  <a:lnTo>
                    <a:pt x="794" y="36"/>
                  </a:lnTo>
                  <a:lnTo>
                    <a:pt x="765" y="27"/>
                  </a:lnTo>
                  <a:lnTo>
                    <a:pt x="736" y="22"/>
                  </a:lnTo>
                  <a:lnTo>
                    <a:pt x="705" y="16"/>
                  </a:lnTo>
                  <a:lnTo>
                    <a:pt x="674" y="11"/>
                  </a:lnTo>
                  <a:lnTo>
                    <a:pt x="644" y="9"/>
                  </a:lnTo>
                  <a:lnTo>
                    <a:pt x="613" y="9"/>
                  </a:lnTo>
                  <a:lnTo>
                    <a:pt x="582" y="9"/>
                  </a:lnTo>
                  <a:lnTo>
                    <a:pt x="551" y="11"/>
                  </a:lnTo>
                  <a:lnTo>
                    <a:pt x="521" y="16"/>
                  </a:lnTo>
                  <a:lnTo>
                    <a:pt x="492" y="22"/>
                  </a:lnTo>
                  <a:lnTo>
                    <a:pt x="463" y="27"/>
                  </a:lnTo>
                  <a:lnTo>
                    <a:pt x="434" y="36"/>
                  </a:lnTo>
                  <a:lnTo>
                    <a:pt x="405" y="45"/>
                  </a:lnTo>
                  <a:lnTo>
                    <a:pt x="378" y="56"/>
                  </a:lnTo>
                  <a:lnTo>
                    <a:pt x="351" y="69"/>
                  </a:lnTo>
                  <a:lnTo>
                    <a:pt x="325" y="82"/>
                  </a:lnTo>
                  <a:lnTo>
                    <a:pt x="300" y="96"/>
                  </a:lnTo>
                  <a:lnTo>
                    <a:pt x="275" y="112"/>
                  </a:lnTo>
                  <a:lnTo>
                    <a:pt x="251" y="129"/>
                  </a:lnTo>
                  <a:lnTo>
                    <a:pt x="229" y="147"/>
                  </a:lnTo>
                  <a:lnTo>
                    <a:pt x="206" y="167"/>
                  </a:lnTo>
                  <a:lnTo>
                    <a:pt x="186" y="187"/>
                  </a:lnTo>
                  <a:lnTo>
                    <a:pt x="166" y="206"/>
                  </a:lnTo>
                  <a:lnTo>
                    <a:pt x="146" y="228"/>
                  </a:lnTo>
                  <a:lnTo>
                    <a:pt x="128" y="252"/>
                  </a:lnTo>
                  <a:lnTo>
                    <a:pt x="112" y="275"/>
                  </a:lnTo>
                  <a:lnTo>
                    <a:pt x="96" y="301"/>
                  </a:lnTo>
                  <a:lnTo>
                    <a:pt x="81" y="326"/>
                  </a:lnTo>
                  <a:lnTo>
                    <a:pt x="68" y="351"/>
                  </a:lnTo>
                  <a:lnTo>
                    <a:pt x="56" y="378"/>
                  </a:lnTo>
                  <a:lnTo>
                    <a:pt x="45" y="405"/>
                  </a:lnTo>
                  <a:lnTo>
                    <a:pt x="36" y="434"/>
                  </a:lnTo>
                  <a:lnTo>
                    <a:pt x="27" y="463"/>
                  </a:lnTo>
                  <a:lnTo>
                    <a:pt x="21" y="492"/>
                  </a:lnTo>
                  <a:lnTo>
                    <a:pt x="16" y="521"/>
                  </a:lnTo>
                  <a:lnTo>
                    <a:pt x="12" y="552"/>
                  </a:lnTo>
                  <a:lnTo>
                    <a:pt x="9" y="583"/>
                  </a:lnTo>
                  <a:lnTo>
                    <a:pt x="9" y="613"/>
                  </a:lnTo>
                  <a:lnTo>
                    <a:pt x="9" y="644"/>
                  </a:lnTo>
                  <a:lnTo>
                    <a:pt x="12" y="675"/>
                  </a:lnTo>
                  <a:lnTo>
                    <a:pt x="16" y="706"/>
                  </a:lnTo>
                  <a:lnTo>
                    <a:pt x="21" y="735"/>
                  </a:lnTo>
                  <a:lnTo>
                    <a:pt x="27" y="765"/>
                  </a:lnTo>
                  <a:lnTo>
                    <a:pt x="36" y="794"/>
                  </a:lnTo>
                  <a:lnTo>
                    <a:pt x="45" y="821"/>
                  </a:lnTo>
                  <a:lnTo>
                    <a:pt x="56" y="849"/>
                  </a:lnTo>
                  <a:lnTo>
                    <a:pt x="68" y="876"/>
                  </a:lnTo>
                  <a:lnTo>
                    <a:pt x="81" y="901"/>
                  </a:lnTo>
                  <a:lnTo>
                    <a:pt x="96" y="926"/>
                  </a:lnTo>
                  <a:lnTo>
                    <a:pt x="112" y="952"/>
                  </a:lnTo>
                  <a:lnTo>
                    <a:pt x="128" y="975"/>
                  </a:lnTo>
                  <a:lnTo>
                    <a:pt x="146" y="999"/>
                  </a:lnTo>
                  <a:lnTo>
                    <a:pt x="166" y="1020"/>
                  </a:lnTo>
                  <a:lnTo>
                    <a:pt x="186" y="1040"/>
                  </a:lnTo>
                  <a:lnTo>
                    <a:pt x="206" y="1062"/>
                  </a:lnTo>
                  <a:lnTo>
                    <a:pt x="229" y="1080"/>
                  </a:lnTo>
                  <a:lnTo>
                    <a:pt x="251" y="1098"/>
                  </a:lnTo>
                  <a:lnTo>
                    <a:pt x="275" y="1115"/>
                  </a:lnTo>
                  <a:lnTo>
                    <a:pt x="300" y="1131"/>
                  </a:lnTo>
                  <a:lnTo>
                    <a:pt x="325" y="1145"/>
                  </a:lnTo>
                  <a:lnTo>
                    <a:pt x="351" y="1158"/>
                  </a:lnTo>
                  <a:lnTo>
                    <a:pt x="378" y="1171"/>
                  </a:lnTo>
                  <a:lnTo>
                    <a:pt x="405" y="1181"/>
                  </a:lnTo>
                  <a:lnTo>
                    <a:pt x="434" y="1191"/>
                  </a:lnTo>
                  <a:lnTo>
                    <a:pt x="463" y="1200"/>
                  </a:lnTo>
                  <a:lnTo>
                    <a:pt x="492" y="1207"/>
                  </a:lnTo>
                  <a:lnTo>
                    <a:pt x="521" y="1212"/>
                  </a:lnTo>
                  <a:lnTo>
                    <a:pt x="551" y="1216"/>
                  </a:lnTo>
                  <a:lnTo>
                    <a:pt x="582" y="1218"/>
                  </a:lnTo>
                  <a:lnTo>
                    <a:pt x="613" y="1218"/>
                  </a:lnTo>
                  <a:lnTo>
                    <a:pt x="644" y="1218"/>
                  </a:lnTo>
                  <a:lnTo>
                    <a:pt x="674" y="1216"/>
                  </a:lnTo>
                  <a:lnTo>
                    <a:pt x="705" y="1212"/>
                  </a:lnTo>
                  <a:lnTo>
                    <a:pt x="736" y="1207"/>
                  </a:lnTo>
                  <a:lnTo>
                    <a:pt x="765" y="1200"/>
                  </a:lnTo>
                  <a:lnTo>
                    <a:pt x="794" y="1191"/>
                  </a:lnTo>
                  <a:lnTo>
                    <a:pt x="821" y="1181"/>
                  </a:lnTo>
                  <a:lnTo>
                    <a:pt x="848" y="1171"/>
                  </a:lnTo>
                  <a:lnTo>
                    <a:pt x="875" y="1158"/>
                  </a:lnTo>
                  <a:lnTo>
                    <a:pt x="902" y="1145"/>
                  </a:lnTo>
                  <a:lnTo>
                    <a:pt x="928" y="1131"/>
                  </a:lnTo>
                  <a:lnTo>
                    <a:pt x="951" y="1115"/>
                  </a:lnTo>
                  <a:lnTo>
                    <a:pt x="975" y="1098"/>
                  </a:lnTo>
                  <a:lnTo>
                    <a:pt x="998" y="1080"/>
                  </a:lnTo>
                  <a:lnTo>
                    <a:pt x="1020" y="1062"/>
                  </a:lnTo>
                  <a:lnTo>
                    <a:pt x="1042" y="1040"/>
                  </a:lnTo>
                  <a:lnTo>
                    <a:pt x="1061" y="1020"/>
                  </a:lnTo>
                  <a:lnTo>
                    <a:pt x="1080" y="999"/>
                  </a:lnTo>
                  <a:lnTo>
                    <a:pt x="1098" y="975"/>
                  </a:lnTo>
                  <a:lnTo>
                    <a:pt x="1114" y="952"/>
                  </a:lnTo>
                  <a:lnTo>
                    <a:pt x="1130" y="926"/>
                  </a:lnTo>
                  <a:lnTo>
                    <a:pt x="1145" y="901"/>
                  </a:lnTo>
                  <a:lnTo>
                    <a:pt x="1159" y="876"/>
                  </a:lnTo>
                  <a:lnTo>
                    <a:pt x="1170" y="849"/>
                  </a:lnTo>
                  <a:lnTo>
                    <a:pt x="1181" y="821"/>
                  </a:lnTo>
                  <a:lnTo>
                    <a:pt x="1192" y="794"/>
                  </a:lnTo>
                  <a:lnTo>
                    <a:pt x="1199" y="765"/>
                  </a:lnTo>
                  <a:lnTo>
                    <a:pt x="1206" y="735"/>
                  </a:lnTo>
                  <a:lnTo>
                    <a:pt x="1212" y="706"/>
                  </a:lnTo>
                  <a:lnTo>
                    <a:pt x="1215" y="675"/>
                  </a:lnTo>
                  <a:lnTo>
                    <a:pt x="1217" y="644"/>
                  </a:lnTo>
                  <a:lnTo>
                    <a:pt x="1219" y="613"/>
                  </a:lnTo>
                  <a:lnTo>
                    <a:pt x="1228" y="613"/>
                  </a:lnTo>
                  <a:close/>
                </a:path>
              </a:pathLst>
            </a:custGeom>
            <a:solidFill>
              <a:srgbClr val="7CCAFF"/>
            </a:solidFill>
            <a:ln w="9525">
              <a:noFill/>
              <a:round/>
              <a:headEnd/>
              <a:tailEnd/>
            </a:ln>
          </p:spPr>
          <p:txBody>
            <a:bodyPr/>
            <a:lstStyle/>
            <a:p>
              <a:endParaRPr lang="en-US"/>
            </a:p>
          </p:txBody>
        </p:sp>
        <p:sp>
          <p:nvSpPr>
            <p:cNvPr id="55354" name="Freeform 59"/>
            <p:cNvSpPr>
              <a:spLocks/>
            </p:cNvSpPr>
            <p:nvPr/>
          </p:nvSpPr>
          <p:spPr bwMode="auto">
            <a:xfrm>
              <a:off x="3170767" y="2159013"/>
              <a:ext cx="1720144" cy="1935162"/>
            </a:xfrm>
            <a:custGeom>
              <a:avLst/>
              <a:gdLst>
                <a:gd name="T0" fmla="*/ 2147483647 w 1219"/>
                <a:gd name="T1" fmla="*/ 2147483647 h 1219"/>
                <a:gd name="T2" fmla="*/ 2147483647 w 1219"/>
                <a:gd name="T3" fmla="*/ 2147483647 h 1219"/>
                <a:gd name="T4" fmla="*/ 2147483647 w 1219"/>
                <a:gd name="T5" fmla="*/ 2147483647 h 1219"/>
                <a:gd name="T6" fmla="*/ 2147483647 w 1219"/>
                <a:gd name="T7" fmla="*/ 2147483647 h 1219"/>
                <a:gd name="T8" fmla="*/ 2147483647 w 1219"/>
                <a:gd name="T9" fmla="*/ 2147483647 h 1219"/>
                <a:gd name="T10" fmla="*/ 2147483647 w 1219"/>
                <a:gd name="T11" fmla="*/ 2147483647 h 1219"/>
                <a:gd name="T12" fmla="*/ 2147483647 w 1219"/>
                <a:gd name="T13" fmla="*/ 2147483647 h 1219"/>
                <a:gd name="T14" fmla="*/ 2147483647 w 1219"/>
                <a:gd name="T15" fmla="*/ 2147483647 h 1219"/>
                <a:gd name="T16" fmla="*/ 2147483647 w 1219"/>
                <a:gd name="T17" fmla="*/ 2147483647 h 1219"/>
                <a:gd name="T18" fmla="*/ 2147483647 w 1219"/>
                <a:gd name="T19" fmla="*/ 2147483647 h 1219"/>
                <a:gd name="T20" fmla="*/ 2147483647 w 1219"/>
                <a:gd name="T21" fmla="*/ 2147483647 h 1219"/>
                <a:gd name="T22" fmla="*/ 2147483647 w 1219"/>
                <a:gd name="T23" fmla="*/ 2147483647 h 1219"/>
                <a:gd name="T24" fmla="*/ 0 w 1219"/>
                <a:gd name="T25" fmla="*/ 2147483647 h 1219"/>
                <a:gd name="T26" fmla="*/ 2147483647 w 1219"/>
                <a:gd name="T27" fmla="*/ 2147483647 h 1219"/>
                <a:gd name="T28" fmla="*/ 2147483647 w 1219"/>
                <a:gd name="T29" fmla="*/ 2147483647 h 1219"/>
                <a:gd name="T30" fmla="*/ 2147483647 w 1219"/>
                <a:gd name="T31" fmla="*/ 2147483647 h 1219"/>
                <a:gd name="T32" fmla="*/ 2147483647 w 1219"/>
                <a:gd name="T33" fmla="*/ 2147483647 h 1219"/>
                <a:gd name="T34" fmla="*/ 2147483647 w 1219"/>
                <a:gd name="T35" fmla="*/ 2147483647 h 1219"/>
                <a:gd name="T36" fmla="*/ 2147483647 w 1219"/>
                <a:gd name="T37" fmla="*/ 2147483647 h 1219"/>
                <a:gd name="T38" fmla="*/ 2147483647 w 1219"/>
                <a:gd name="T39" fmla="*/ 2147483647 h 1219"/>
                <a:gd name="T40" fmla="*/ 2147483647 w 1219"/>
                <a:gd name="T41" fmla="*/ 2147483647 h 1219"/>
                <a:gd name="T42" fmla="*/ 2147483647 w 1219"/>
                <a:gd name="T43" fmla="*/ 2147483647 h 1219"/>
                <a:gd name="T44" fmla="*/ 2147483647 w 1219"/>
                <a:gd name="T45" fmla="*/ 2147483647 h 1219"/>
                <a:gd name="T46" fmla="*/ 2147483647 w 1219"/>
                <a:gd name="T47" fmla="*/ 2147483647 h 1219"/>
                <a:gd name="T48" fmla="*/ 2147483647 w 1219"/>
                <a:gd name="T49" fmla="*/ 2147483647 h 1219"/>
                <a:gd name="T50" fmla="*/ 2147483647 w 1219"/>
                <a:gd name="T51" fmla="*/ 2147483647 h 1219"/>
                <a:gd name="T52" fmla="*/ 2147483647 w 1219"/>
                <a:gd name="T53" fmla="*/ 2147483647 h 1219"/>
                <a:gd name="T54" fmla="*/ 2147483647 w 1219"/>
                <a:gd name="T55" fmla="*/ 2147483647 h 1219"/>
                <a:gd name="T56" fmla="*/ 2147483647 w 1219"/>
                <a:gd name="T57" fmla="*/ 2147483647 h 1219"/>
                <a:gd name="T58" fmla="*/ 2147483647 w 1219"/>
                <a:gd name="T59" fmla="*/ 2147483647 h 1219"/>
                <a:gd name="T60" fmla="*/ 2147483647 w 1219"/>
                <a:gd name="T61" fmla="*/ 2147483647 h 1219"/>
                <a:gd name="T62" fmla="*/ 2147483647 w 1219"/>
                <a:gd name="T63" fmla="*/ 2147483647 h 1219"/>
                <a:gd name="T64" fmla="*/ 2147483647 w 1219"/>
                <a:gd name="T65" fmla="*/ 2147483647 h 1219"/>
                <a:gd name="T66" fmla="*/ 2147483647 w 1219"/>
                <a:gd name="T67" fmla="*/ 2147483647 h 1219"/>
                <a:gd name="T68" fmla="*/ 2147483647 w 1219"/>
                <a:gd name="T69" fmla="*/ 2147483647 h 1219"/>
                <a:gd name="T70" fmla="*/ 2147483647 w 1219"/>
                <a:gd name="T71" fmla="*/ 2147483647 h 1219"/>
                <a:gd name="T72" fmla="*/ 2147483647 w 1219"/>
                <a:gd name="T73" fmla="*/ 2147483647 h 1219"/>
                <a:gd name="T74" fmla="*/ 2147483647 w 1219"/>
                <a:gd name="T75" fmla="*/ 2147483647 h 1219"/>
                <a:gd name="T76" fmla="*/ 2147483647 w 1219"/>
                <a:gd name="T77" fmla="*/ 2147483647 h 1219"/>
                <a:gd name="T78" fmla="*/ 2147483647 w 1219"/>
                <a:gd name="T79" fmla="*/ 2147483647 h 1219"/>
                <a:gd name="T80" fmla="*/ 2147483647 w 1219"/>
                <a:gd name="T81" fmla="*/ 2147483647 h 1219"/>
                <a:gd name="T82" fmla="*/ 2147483647 w 1219"/>
                <a:gd name="T83" fmla="*/ 2147483647 h 1219"/>
                <a:gd name="T84" fmla="*/ 2147483647 w 1219"/>
                <a:gd name="T85" fmla="*/ 2147483647 h 1219"/>
                <a:gd name="T86" fmla="*/ 2147483647 w 1219"/>
                <a:gd name="T87" fmla="*/ 2147483647 h 1219"/>
                <a:gd name="T88" fmla="*/ 2147483647 w 1219"/>
                <a:gd name="T89" fmla="*/ 2147483647 h 1219"/>
                <a:gd name="T90" fmla="*/ 2147483647 w 1219"/>
                <a:gd name="T91" fmla="*/ 2147483647 h 1219"/>
                <a:gd name="T92" fmla="*/ 2147483647 w 1219"/>
                <a:gd name="T93" fmla="*/ 2147483647 h 1219"/>
                <a:gd name="T94" fmla="*/ 2147483647 w 1219"/>
                <a:gd name="T95" fmla="*/ 2147483647 h 1219"/>
                <a:gd name="T96" fmla="*/ 2147483647 w 1219"/>
                <a:gd name="T97" fmla="*/ 2147483647 h 1219"/>
                <a:gd name="T98" fmla="*/ 2147483647 w 1219"/>
                <a:gd name="T99" fmla="*/ 2147483647 h 1219"/>
                <a:gd name="T100" fmla="*/ 2147483647 w 1219"/>
                <a:gd name="T101" fmla="*/ 2147483647 h 121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19"/>
                <a:gd name="T154" fmla="*/ 0 h 1219"/>
                <a:gd name="T155" fmla="*/ 1219 w 1219"/>
                <a:gd name="T156" fmla="*/ 1219 h 121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19" h="1219">
                  <a:moveTo>
                    <a:pt x="1219" y="609"/>
                  </a:moveTo>
                  <a:lnTo>
                    <a:pt x="1219" y="579"/>
                  </a:lnTo>
                  <a:lnTo>
                    <a:pt x="1216" y="548"/>
                  </a:lnTo>
                  <a:lnTo>
                    <a:pt x="1212" y="517"/>
                  </a:lnTo>
                  <a:lnTo>
                    <a:pt x="1207" y="486"/>
                  </a:lnTo>
                  <a:lnTo>
                    <a:pt x="1200" y="458"/>
                  </a:lnTo>
                  <a:lnTo>
                    <a:pt x="1192" y="429"/>
                  </a:lnTo>
                  <a:lnTo>
                    <a:pt x="1183" y="400"/>
                  </a:lnTo>
                  <a:lnTo>
                    <a:pt x="1172" y="372"/>
                  </a:lnTo>
                  <a:lnTo>
                    <a:pt x="1160" y="345"/>
                  </a:lnTo>
                  <a:lnTo>
                    <a:pt x="1145" y="320"/>
                  </a:lnTo>
                  <a:lnTo>
                    <a:pt x="1131" y="293"/>
                  </a:lnTo>
                  <a:lnTo>
                    <a:pt x="1116" y="269"/>
                  </a:lnTo>
                  <a:lnTo>
                    <a:pt x="1098" y="246"/>
                  </a:lnTo>
                  <a:lnTo>
                    <a:pt x="1080" y="222"/>
                  </a:lnTo>
                  <a:lnTo>
                    <a:pt x="1062" y="201"/>
                  </a:lnTo>
                  <a:lnTo>
                    <a:pt x="1040" y="179"/>
                  </a:lnTo>
                  <a:lnTo>
                    <a:pt x="1020" y="159"/>
                  </a:lnTo>
                  <a:lnTo>
                    <a:pt x="997" y="139"/>
                  </a:lnTo>
                  <a:lnTo>
                    <a:pt x="975" y="121"/>
                  </a:lnTo>
                  <a:lnTo>
                    <a:pt x="952" y="105"/>
                  </a:lnTo>
                  <a:lnTo>
                    <a:pt x="926" y="88"/>
                  </a:lnTo>
                  <a:lnTo>
                    <a:pt x="901" y="74"/>
                  </a:lnTo>
                  <a:lnTo>
                    <a:pt x="874" y="60"/>
                  </a:lnTo>
                  <a:lnTo>
                    <a:pt x="847" y="49"/>
                  </a:lnTo>
                  <a:lnTo>
                    <a:pt x="820" y="38"/>
                  </a:lnTo>
                  <a:lnTo>
                    <a:pt x="791" y="27"/>
                  </a:lnTo>
                  <a:lnTo>
                    <a:pt x="762" y="20"/>
                  </a:lnTo>
                  <a:lnTo>
                    <a:pt x="733" y="12"/>
                  </a:lnTo>
                  <a:lnTo>
                    <a:pt x="702" y="7"/>
                  </a:lnTo>
                  <a:lnTo>
                    <a:pt x="673" y="3"/>
                  </a:lnTo>
                  <a:lnTo>
                    <a:pt x="642" y="2"/>
                  </a:lnTo>
                  <a:lnTo>
                    <a:pt x="610" y="0"/>
                  </a:lnTo>
                  <a:lnTo>
                    <a:pt x="579" y="2"/>
                  </a:lnTo>
                  <a:lnTo>
                    <a:pt x="548" y="3"/>
                  </a:lnTo>
                  <a:lnTo>
                    <a:pt x="518" y="7"/>
                  </a:lnTo>
                  <a:lnTo>
                    <a:pt x="487" y="12"/>
                  </a:lnTo>
                  <a:lnTo>
                    <a:pt x="458" y="20"/>
                  </a:lnTo>
                  <a:lnTo>
                    <a:pt x="429" y="27"/>
                  </a:lnTo>
                  <a:lnTo>
                    <a:pt x="400" y="38"/>
                  </a:lnTo>
                  <a:lnTo>
                    <a:pt x="373" y="49"/>
                  </a:lnTo>
                  <a:lnTo>
                    <a:pt x="346" y="60"/>
                  </a:lnTo>
                  <a:lnTo>
                    <a:pt x="320" y="74"/>
                  </a:lnTo>
                  <a:lnTo>
                    <a:pt x="295" y="88"/>
                  </a:lnTo>
                  <a:lnTo>
                    <a:pt x="270" y="105"/>
                  </a:lnTo>
                  <a:lnTo>
                    <a:pt x="246" y="121"/>
                  </a:lnTo>
                  <a:lnTo>
                    <a:pt x="223" y="139"/>
                  </a:lnTo>
                  <a:lnTo>
                    <a:pt x="201" y="159"/>
                  </a:lnTo>
                  <a:lnTo>
                    <a:pt x="179" y="179"/>
                  </a:lnTo>
                  <a:lnTo>
                    <a:pt x="159" y="201"/>
                  </a:lnTo>
                  <a:lnTo>
                    <a:pt x="140" y="222"/>
                  </a:lnTo>
                  <a:lnTo>
                    <a:pt x="121" y="246"/>
                  </a:lnTo>
                  <a:lnTo>
                    <a:pt x="105" y="269"/>
                  </a:lnTo>
                  <a:lnTo>
                    <a:pt x="89" y="293"/>
                  </a:lnTo>
                  <a:lnTo>
                    <a:pt x="74" y="320"/>
                  </a:lnTo>
                  <a:lnTo>
                    <a:pt x="62" y="345"/>
                  </a:lnTo>
                  <a:lnTo>
                    <a:pt x="49" y="372"/>
                  </a:lnTo>
                  <a:lnTo>
                    <a:pt x="38" y="400"/>
                  </a:lnTo>
                  <a:lnTo>
                    <a:pt x="27" y="429"/>
                  </a:lnTo>
                  <a:lnTo>
                    <a:pt x="20" y="458"/>
                  </a:lnTo>
                  <a:lnTo>
                    <a:pt x="13" y="486"/>
                  </a:lnTo>
                  <a:lnTo>
                    <a:pt x="7" y="517"/>
                  </a:lnTo>
                  <a:lnTo>
                    <a:pt x="4" y="548"/>
                  </a:lnTo>
                  <a:lnTo>
                    <a:pt x="2" y="579"/>
                  </a:lnTo>
                  <a:lnTo>
                    <a:pt x="0" y="609"/>
                  </a:lnTo>
                  <a:lnTo>
                    <a:pt x="2" y="640"/>
                  </a:lnTo>
                  <a:lnTo>
                    <a:pt x="4" y="673"/>
                  </a:lnTo>
                  <a:lnTo>
                    <a:pt x="7" y="702"/>
                  </a:lnTo>
                  <a:lnTo>
                    <a:pt x="13" y="732"/>
                  </a:lnTo>
                  <a:lnTo>
                    <a:pt x="20" y="761"/>
                  </a:lnTo>
                  <a:lnTo>
                    <a:pt x="27" y="790"/>
                  </a:lnTo>
                  <a:lnTo>
                    <a:pt x="38" y="819"/>
                  </a:lnTo>
                  <a:lnTo>
                    <a:pt x="49" y="846"/>
                  </a:lnTo>
                  <a:lnTo>
                    <a:pt x="62" y="874"/>
                  </a:lnTo>
                  <a:lnTo>
                    <a:pt x="74" y="901"/>
                  </a:lnTo>
                  <a:lnTo>
                    <a:pt x="89" y="926"/>
                  </a:lnTo>
                  <a:lnTo>
                    <a:pt x="105" y="950"/>
                  </a:lnTo>
                  <a:lnTo>
                    <a:pt x="121" y="975"/>
                  </a:lnTo>
                  <a:lnTo>
                    <a:pt x="140" y="997"/>
                  </a:lnTo>
                  <a:lnTo>
                    <a:pt x="159" y="1020"/>
                  </a:lnTo>
                  <a:lnTo>
                    <a:pt x="179" y="1040"/>
                  </a:lnTo>
                  <a:lnTo>
                    <a:pt x="201" y="1060"/>
                  </a:lnTo>
                  <a:lnTo>
                    <a:pt x="223" y="1080"/>
                  </a:lnTo>
                  <a:lnTo>
                    <a:pt x="246" y="1098"/>
                  </a:lnTo>
                  <a:lnTo>
                    <a:pt x="270" y="1114"/>
                  </a:lnTo>
                  <a:lnTo>
                    <a:pt x="295" y="1130"/>
                  </a:lnTo>
                  <a:lnTo>
                    <a:pt x="320" y="1145"/>
                  </a:lnTo>
                  <a:lnTo>
                    <a:pt x="346" y="1159"/>
                  </a:lnTo>
                  <a:lnTo>
                    <a:pt x="373" y="1172"/>
                  </a:lnTo>
                  <a:lnTo>
                    <a:pt x="400" y="1183"/>
                  </a:lnTo>
                  <a:lnTo>
                    <a:pt x="429" y="1192"/>
                  </a:lnTo>
                  <a:lnTo>
                    <a:pt x="458" y="1199"/>
                  </a:lnTo>
                  <a:lnTo>
                    <a:pt x="487" y="1206"/>
                  </a:lnTo>
                  <a:lnTo>
                    <a:pt x="518" y="1212"/>
                  </a:lnTo>
                  <a:lnTo>
                    <a:pt x="548" y="1215"/>
                  </a:lnTo>
                  <a:lnTo>
                    <a:pt x="579" y="1219"/>
                  </a:lnTo>
                  <a:lnTo>
                    <a:pt x="610" y="1219"/>
                  </a:lnTo>
                  <a:lnTo>
                    <a:pt x="642" y="1219"/>
                  </a:lnTo>
                  <a:lnTo>
                    <a:pt x="673" y="1215"/>
                  </a:lnTo>
                  <a:lnTo>
                    <a:pt x="702" y="1212"/>
                  </a:lnTo>
                  <a:lnTo>
                    <a:pt x="733" y="1206"/>
                  </a:lnTo>
                  <a:lnTo>
                    <a:pt x="762" y="1199"/>
                  </a:lnTo>
                  <a:lnTo>
                    <a:pt x="791" y="1192"/>
                  </a:lnTo>
                  <a:lnTo>
                    <a:pt x="820" y="1183"/>
                  </a:lnTo>
                  <a:lnTo>
                    <a:pt x="847" y="1172"/>
                  </a:lnTo>
                  <a:lnTo>
                    <a:pt x="874" y="1159"/>
                  </a:lnTo>
                  <a:lnTo>
                    <a:pt x="901" y="1145"/>
                  </a:lnTo>
                  <a:lnTo>
                    <a:pt x="926" y="1130"/>
                  </a:lnTo>
                  <a:lnTo>
                    <a:pt x="952" y="1114"/>
                  </a:lnTo>
                  <a:lnTo>
                    <a:pt x="975" y="1098"/>
                  </a:lnTo>
                  <a:lnTo>
                    <a:pt x="997" y="1080"/>
                  </a:lnTo>
                  <a:lnTo>
                    <a:pt x="1020" y="1060"/>
                  </a:lnTo>
                  <a:lnTo>
                    <a:pt x="1040" y="1040"/>
                  </a:lnTo>
                  <a:lnTo>
                    <a:pt x="1062" y="1020"/>
                  </a:lnTo>
                  <a:lnTo>
                    <a:pt x="1080" y="997"/>
                  </a:lnTo>
                  <a:lnTo>
                    <a:pt x="1098" y="975"/>
                  </a:lnTo>
                  <a:lnTo>
                    <a:pt x="1116" y="950"/>
                  </a:lnTo>
                  <a:lnTo>
                    <a:pt x="1131" y="926"/>
                  </a:lnTo>
                  <a:lnTo>
                    <a:pt x="1145" y="901"/>
                  </a:lnTo>
                  <a:lnTo>
                    <a:pt x="1160" y="874"/>
                  </a:lnTo>
                  <a:lnTo>
                    <a:pt x="1172" y="846"/>
                  </a:lnTo>
                  <a:lnTo>
                    <a:pt x="1183" y="819"/>
                  </a:lnTo>
                  <a:lnTo>
                    <a:pt x="1192" y="790"/>
                  </a:lnTo>
                  <a:lnTo>
                    <a:pt x="1200" y="761"/>
                  </a:lnTo>
                  <a:lnTo>
                    <a:pt x="1207" y="732"/>
                  </a:lnTo>
                  <a:lnTo>
                    <a:pt x="1212" y="702"/>
                  </a:lnTo>
                  <a:lnTo>
                    <a:pt x="1216" y="673"/>
                  </a:lnTo>
                  <a:lnTo>
                    <a:pt x="1219" y="640"/>
                  </a:lnTo>
                  <a:lnTo>
                    <a:pt x="1219" y="609"/>
                  </a:lnTo>
                  <a:lnTo>
                    <a:pt x="1210" y="609"/>
                  </a:lnTo>
                  <a:lnTo>
                    <a:pt x="1210" y="579"/>
                  </a:lnTo>
                  <a:lnTo>
                    <a:pt x="1207" y="548"/>
                  </a:lnTo>
                  <a:lnTo>
                    <a:pt x="1203" y="519"/>
                  </a:lnTo>
                  <a:lnTo>
                    <a:pt x="1198" y="488"/>
                  </a:lnTo>
                  <a:lnTo>
                    <a:pt x="1192" y="459"/>
                  </a:lnTo>
                  <a:lnTo>
                    <a:pt x="1183" y="430"/>
                  </a:lnTo>
                  <a:lnTo>
                    <a:pt x="1174" y="403"/>
                  </a:lnTo>
                  <a:lnTo>
                    <a:pt x="1163" y="376"/>
                  </a:lnTo>
                  <a:lnTo>
                    <a:pt x="1151" y="349"/>
                  </a:lnTo>
                  <a:lnTo>
                    <a:pt x="1138" y="324"/>
                  </a:lnTo>
                  <a:lnTo>
                    <a:pt x="1124" y="298"/>
                  </a:lnTo>
                  <a:lnTo>
                    <a:pt x="1107" y="275"/>
                  </a:lnTo>
                  <a:lnTo>
                    <a:pt x="1091" y="251"/>
                  </a:lnTo>
                  <a:lnTo>
                    <a:pt x="1073" y="228"/>
                  </a:lnTo>
                  <a:lnTo>
                    <a:pt x="1055" y="206"/>
                  </a:lnTo>
                  <a:lnTo>
                    <a:pt x="1035" y="186"/>
                  </a:lnTo>
                  <a:lnTo>
                    <a:pt x="1013" y="166"/>
                  </a:lnTo>
                  <a:lnTo>
                    <a:pt x="992" y="146"/>
                  </a:lnTo>
                  <a:lnTo>
                    <a:pt x="970" y="128"/>
                  </a:lnTo>
                  <a:lnTo>
                    <a:pt x="946" y="112"/>
                  </a:lnTo>
                  <a:lnTo>
                    <a:pt x="921" y="96"/>
                  </a:lnTo>
                  <a:lnTo>
                    <a:pt x="896" y="81"/>
                  </a:lnTo>
                  <a:lnTo>
                    <a:pt x="870" y="69"/>
                  </a:lnTo>
                  <a:lnTo>
                    <a:pt x="843" y="56"/>
                  </a:lnTo>
                  <a:lnTo>
                    <a:pt x="816" y="45"/>
                  </a:lnTo>
                  <a:lnTo>
                    <a:pt x="789" y="36"/>
                  </a:lnTo>
                  <a:lnTo>
                    <a:pt x="760" y="29"/>
                  </a:lnTo>
                  <a:lnTo>
                    <a:pt x="731" y="22"/>
                  </a:lnTo>
                  <a:lnTo>
                    <a:pt x="702" y="16"/>
                  </a:lnTo>
                  <a:lnTo>
                    <a:pt x="671" y="12"/>
                  </a:lnTo>
                  <a:lnTo>
                    <a:pt x="641" y="11"/>
                  </a:lnTo>
                  <a:lnTo>
                    <a:pt x="610" y="9"/>
                  </a:lnTo>
                  <a:lnTo>
                    <a:pt x="579" y="11"/>
                  </a:lnTo>
                  <a:lnTo>
                    <a:pt x="548" y="12"/>
                  </a:lnTo>
                  <a:lnTo>
                    <a:pt x="519" y="16"/>
                  </a:lnTo>
                  <a:lnTo>
                    <a:pt x="489" y="22"/>
                  </a:lnTo>
                  <a:lnTo>
                    <a:pt x="460" y="29"/>
                  </a:lnTo>
                  <a:lnTo>
                    <a:pt x="433" y="36"/>
                  </a:lnTo>
                  <a:lnTo>
                    <a:pt x="404" y="45"/>
                  </a:lnTo>
                  <a:lnTo>
                    <a:pt x="376" y="56"/>
                  </a:lnTo>
                  <a:lnTo>
                    <a:pt x="349" y="69"/>
                  </a:lnTo>
                  <a:lnTo>
                    <a:pt x="324" y="81"/>
                  </a:lnTo>
                  <a:lnTo>
                    <a:pt x="299" y="96"/>
                  </a:lnTo>
                  <a:lnTo>
                    <a:pt x="275" y="112"/>
                  </a:lnTo>
                  <a:lnTo>
                    <a:pt x="252" y="128"/>
                  </a:lnTo>
                  <a:lnTo>
                    <a:pt x="228" y="146"/>
                  </a:lnTo>
                  <a:lnTo>
                    <a:pt x="206" y="166"/>
                  </a:lnTo>
                  <a:lnTo>
                    <a:pt x="187" y="186"/>
                  </a:lnTo>
                  <a:lnTo>
                    <a:pt x="167" y="206"/>
                  </a:lnTo>
                  <a:lnTo>
                    <a:pt x="147" y="228"/>
                  </a:lnTo>
                  <a:lnTo>
                    <a:pt x="129" y="251"/>
                  </a:lnTo>
                  <a:lnTo>
                    <a:pt x="112" y="275"/>
                  </a:lnTo>
                  <a:lnTo>
                    <a:pt x="96" y="298"/>
                  </a:lnTo>
                  <a:lnTo>
                    <a:pt x="82" y="324"/>
                  </a:lnTo>
                  <a:lnTo>
                    <a:pt x="69" y="349"/>
                  </a:lnTo>
                  <a:lnTo>
                    <a:pt x="58" y="376"/>
                  </a:lnTo>
                  <a:lnTo>
                    <a:pt x="47" y="403"/>
                  </a:lnTo>
                  <a:lnTo>
                    <a:pt x="36" y="430"/>
                  </a:lnTo>
                  <a:lnTo>
                    <a:pt x="29" y="459"/>
                  </a:lnTo>
                  <a:lnTo>
                    <a:pt x="22" y="488"/>
                  </a:lnTo>
                  <a:lnTo>
                    <a:pt x="17" y="519"/>
                  </a:lnTo>
                  <a:lnTo>
                    <a:pt x="13" y="548"/>
                  </a:lnTo>
                  <a:lnTo>
                    <a:pt x="11" y="579"/>
                  </a:lnTo>
                  <a:lnTo>
                    <a:pt x="9" y="609"/>
                  </a:lnTo>
                  <a:lnTo>
                    <a:pt x="11" y="640"/>
                  </a:lnTo>
                  <a:lnTo>
                    <a:pt x="13" y="671"/>
                  </a:lnTo>
                  <a:lnTo>
                    <a:pt x="17" y="702"/>
                  </a:lnTo>
                  <a:lnTo>
                    <a:pt x="22" y="731"/>
                  </a:lnTo>
                  <a:lnTo>
                    <a:pt x="29" y="760"/>
                  </a:lnTo>
                  <a:lnTo>
                    <a:pt x="36" y="789"/>
                  </a:lnTo>
                  <a:lnTo>
                    <a:pt x="47" y="816"/>
                  </a:lnTo>
                  <a:lnTo>
                    <a:pt x="58" y="843"/>
                  </a:lnTo>
                  <a:lnTo>
                    <a:pt x="69" y="870"/>
                  </a:lnTo>
                  <a:lnTo>
                    <a:pt x="82" y="895"/>
                  </a:lnTo>
                  <a:lnTo>
                    <a:pt x="96" y="921"/>
                  </a:lnTo>
                  <a:lnTo>
                    <a:pt x="112" y="946"/>
                  </a:lnTo>
                  <a:lnTo>
                    <a:pt x="129" y="969"/>
                  </a:lnTo>
                  <a:lnTo>
                    <a:pt x="147" y="991"/>
                  </a:lnTo>
                  <a:lnTo>
                    <a:pt x="167" y="1013"/>
                  </a:lnTo>
                  <a:lnTo>
                    <a:pt x="187" y="1035"/>
                  </a:lnTo>
                  <a:lnTo>
                    <a:pt x="206" y="1054"/>
                  </a:lnTo>
                  <a:lnTo>
                    <a:pt x="228" y="1073"/>
                  </a:lnTo>
                  <a:lnTo>
                    <a:pt x="252" y="1091"/>
                  </a:lnTo>
                  <a:lnTo>
                    <a:pt x="275" y="1107"/>
                  </a:lnTo>
                  <a:lnTo>
                    <a:pt x="299" y="1123"/>
                  </a:lnTo>
                  <a:lnTo>
                    <a:pt x="324" y="1138"/>
                  </a:lnTo>
                  <a:lnTo>
                    <a:pt x="349" y="1150"/>
                  </a:lnTo>
                  <a:lnTo>
                    <a:pt x="376" y="1163"/>
                  </a:lnTo>
                  <a:lnTo>
                    <a:pt x="404" y="1174"/>
                  </a:lnTo>
                  <a:lnTo>
                    <a:pt x="433" y="1183"/>
                  </a:lnTo>
                  <a:lnTo>
                    <a:pt x="460" y="1190"/>
                  </a:lnTo>
                  <a:lnTo>
                    <a:pt x="489" y="1197"/>
                  </a:lnTo>
                  <a:lnTo>
                    <a:pt x="519" y="1203"/>
                  </a:lnTo>
                  <a:lnTo>
                    <a:pt x="548" y="1206"/>
                  </a:lnTo>
                  <a:lnTo>
                    <a:pt x="579" y="1208"/>
                  </a:lnTo>
                  <a:lnTo>
                    <a:pt x="610" y="1210"/>
                  </a:lnTo>
                  <a:lnTo>
                    <a:pt x="641" y="1208"/>
                  </a:lnTo>
                  <a:lnTo>
                    <a:pt x="671" y="1206"/>
                  </a:lnTo>
                  <a:lnTo>
                    <a:pt x="702" y="1203"/>
                  </a:lnTo>
                  <a:lnTo>
                    <a:pt x="731" y="1197"/>
                  </a:lnTo>
                  <a:lnTo>
                    <a:pt x="760" y="1190"/>
                  </a:lnTo>
                  <a:lnTo>
                    <a:pt x="789" y="1183"/>
                  </a:lnTo>
                  <a:lnTo>
                    <a:pt x="816" y="1174"/>
                  </a:lnTo>
                  <a:lnTo>
                    <a:pt x="843" y="1163"/>
                  </a:lnTo>
                  <a:lnTo>
                    <a:pt x="870" y="1150"/>
                  </a:lnTo>
                  <a:lnTo>
                    <a:pt x="896" y="1138"/>
                  </a:lnTo>
                  <a:lnTo>
                    <a:pt x="921" y="1123"/>
                  </a:lnTo>
                  <a:lnTo>
                    <a:pt x="946" y="1107"/>
                  </a:lnTo>
                  <a:lnTo>
                    <a:pt x="970" y="1091"/>
                  </a:lnTo>
                  <a:lnTo>
                    <a:pt x="992" y="1073"/>
                  </a:lnTo>
                  <a:lnTo>
                    <a:pt x="1013" y="1054"/>
                  </a:lnTo>
                  <a:lnTo>
                    <a:pt x="1035" y="1035"/>
                  </a:lnTo>
                  <a:lnTo>
                    <a:pt x="1055" y="1013"/>
                  </a:lnTo>
                  <a:lnTo>
                    <a:pt x="1073" y="991"/>
                  </a:lnTo>
                  <a:lnTo>
                    <a:pt x="1091" y="969"/>
                  </a:lnTo>
                  <a:lnTo>
                    <a:pt x="1107" y="946"/>
                  </a:lnTo>
                  <a:lnTo>
                    <a:pt x="1124" y="921"/>
                  </a:lnTo>
                  <a:lnTo>
                    <a:pt x="1138" y="895"/>
                  </a:lnTo>
                  <a:lnTo>
                    <a:pt x="1151" y="870"/>
                  </a:lnTo>
                  <a:lnTo>
                    <a:pt x="1163" y="843"/>
                  </a:lnTo>
                  <a:lnTo>
                    <a:pt x="1174" y="816"/>
                  </a:lnTo>
                  <a:lnTo>
                    <a:pt x="1183" y="789"/>
                  </a:lnTo>
                  <a:lnTo>
                    <a:pt x="1192" y="760"/>
                  </a:lnTo>
                  <a:lnTo>
                    <a:pt x="1198" y="731"/>
                  </a:lnTo>
                  <a:lnTo>
                    <a:pt x="1203" y="702"/>
                  </a:lnTo>
                  <a:lnTo>
                    <a:pt x="1207" y="671"/>
                  </a:lnTo>
                  <a:lnTo>
                    <a:pt x="1210" y="640"/>
                  </a:lnTo>
                  <a:lnTo>
                    <a:pt x="1210" y="609"/>
                  </a:lnTo>
                  <a:lnTo>
                    <a:pt x="1219" y="609"/>
                  </a:lnTo>
                  <a:close/>
                </a:path>
              </a:pathLst>
            </a:custGeom>
            <a:solidFill>
              <a:srgbClr val="7DCBFF"/>
            </a:solidFill>
            <a:ln w="9525">
              <a:noFill/>
              <a:round/>
              <a:headEnd/>
              <a:tailEnd/>
            </a:ln>
          </p:spPr>
          <p:txBody>
            <a:bodyPr/>
            <a:lstStyle/>
            <a:p>
              <a:endParaRPr lang="en-US"/>
            </a:p>
          </p:txBody>
        </p:sp>
        <p:sp>
          <p:nvSpPr>
            <p:cNvPr id="55355" name="Freeform 60"/>
            <p:cNvSpPr>
              <a:spLocks/>
            </p:cNvSpPr>
            <p:nvPr/>
          </p:nvSpPr>
          <p:spPr bwMode="auto">
            <a:xfrm>
              <a:off x="3179234" y="2166950"/>
              <a:ext cx="1707444" cy="1919288"/>
            </a:xfrm>
            <a:custGeom>
              <a:avLst/>
              <a:gdLst>
                <a:gd name="T0" fmla="*/ 2147483647 w 1210"/>
                <a:gd name="T1" fmla="*/ 2147483647 h 1209"/>
                <a:gd name="T2" fmla="*/ 2147483647 w 1210"/>
                <a:gd name="T3" fmla="*/ 2147483647 h 1209"/>
                <a:gd name="T4" fmla="*/ 2147483647 w 1210"/>
                <a:gd name="T5" fmla="*/ 2147483647 h 1209"/>
                <a:gd name="T6" fmla="*/ 2147483647 w 1210"/>
                <a:gd name="T7" fmla="*/ 2147483647 h 1209"/>
                <a:gd name="T8" fmla="*/ 2147483647 w 1210"/>
                <a:gd name="T9" fmla="*/ 2147483647 h 1209"/>
                <a:gd name="T10" fmla="*/ 2147483647 w 1210"/>
                <a:gd name="T11" fmla="*/ 2147483647 h 1209"/>
                <a:gd name="T12" fmla="*/ 2147483647 w 1210"/>
                <a:gd name="T13" fmla="*/ 2147483647 h 1209"/>
                <a:gd name="T14" fmla="*/ 2147483647 w 1210"/>
                <a:gd name="T15" fmla="*/ 2147483647 h 1209"/>
                <a:gd name="T16" fmla="*/ 2147483647 w 1210"/>
                <a:gd name="T17" fmla="*/ 2147483647 h 1209"/>
                <a:gd name="T18" fmla="*/ 2147483647 w 1210"/>
                <a:gd name="T19" fmla="*/ 2147483647 h 1209"/>
                <a:gd name="T20" fmla="*/ 2147483647 w 1210"/>
                <a:gd name="T21" fmla="*/ 2147483647 h 1209"/>
                <a:gd name="T22" fmla="*/ 2147483647 w 1210"/>
                <a:gd name="T23" fmla="*/ 2147483647 h 1209"/>
                <a:gd name="T24" fmla="*/ 0 w 1210"/>
                <a:gd name="T25" fmla="*/ 2147483647 h 1209"/>
                <a:gd name="T26" fmla="*/ 2147483647 w 1210"/>
                <a:gd name="T27" fmla="*/ 2147483647 h 1209"/>
                <a:gd name="T28" fmla="*/ 2147483647 w 1210"/>
                <a:gd name="T29" fmla="*/ 2147483647 h 1209"/>
                <a:gd name="T30" fmla="*/ 2147483647 w 1210"/>
                <a:gd name="T31" fmla="*/ 2147483647 h 1209"/>
                <a:gd name="T32" fmla="*/ 2147483647 w 1210"/>
                <a:gd name="T33" fmla="*/ 2147483647 h 1209"/>
                <a:gd name="T34" fmla="*/ 2147483647 w 1210"/>
                <a:gd name="T35" fmla="*/ 2147483647 h 1209"/>
                <a:gd name="T36" fmla="*/ 2147483647 w 1210"/>
                <a:gd name="T37" fmla="*/ 2147483647 h 1209"/>
                <a:gd name="T38" fmla="*/ 2147483647 w 1210"/>
                <a:gd name="T39" fmla="*/ 2147483647 h 1209"/>
                <a:gd name="T40" fmla="*/ 2147483647 w 1210"/>
                <a:gd name="T41" fmla="*/ 2147483647 h 1209"/>
                <a:gd name="T42" fmla="*/ 2147483647 w 1210"/>
                <a:gd name="T43" fmla="*/ 2147483647 h 1209"/>
                <a:gd name="T44" fmla="*/ 2147483647 w 1210"/>
                <a:gd name="T45" fmla="*/ 2147483647 h 1209"/>
                <a:gd name="T46" fmla="*/ 2147483647 w 1210"/>
                <a:gd name="T47" fmla="*/ 2147483647 h 1209"/>
                <a:gd name="T48" fmla="*/ 2147483647 w 1210"/>
                <a:gd name="T49" fmla="*/ 2147483647 h 1209"/>
                <a:gd name="T50" fmla="*/ 2147483647 w 1210"/>
                <a:gd name="T51" fmla="*/ 2147483647 h 1209"/>
                <a:gd name="T52" fmla="*/ 2147483647 w 1210"/>
                <a:gd name="T53" fmla="*/ 2147483647 h 1209"/>
                <a:gd name="T54" fmla="*/ 2147483647 w 1210"/>
                <a:gd name="T55" fmla="*/ 2147483647 h 1209"/>
                <a:gd name="T56" fmla="*/ 2147483647 w 1210"/>
                <a:gd name="T57" fmla="*/ 2147483647 h 1209"/>
                <a:gd name="T58" fmla="*/ 2147483647 w 1210"/>
                <a:gd name="T59" fmla="*/ 2147483647 h 1209"/>
                <a:gd name="T60" fmla="*/ 2147483647 w 1210"/>
                <a:gd name="T61" fmla="*/ 2147483647 h 1209"/>
                <a:gd name="T62" fmla="*/ 2147483647 w 1210"/>
                <a:gd name="T63" fmla="*/ 2147483647 h 1209"/>
                <a:gd name="T64" fmla="*/ 2147483647 w 1210"/>
                <a:gd name="T65" fmla="*/ 2147483647 h 1209"/>
                <a:gd name="T66" fmla="*/ 2147483647 w 1210"/>
                <a:gd name="T67" fmla="*/ 2147483647 h 1209"/>
                <a:gd name="T68" fmla="*/ 2147483647 w 1210"/>
                <a:gd name="T69" fmla="*/ 2147483647 h 1209"/>
                <a:gd name="T70" fmla="*/ 2147483647 w 1210"/>
                <a:gd name="T71" fmla="*/ 2147483647 h 1209"/>
                <a:gd name="T72" fmla="*/ 2147483647 w 1210"/>
                <a:gd name="T73" fmla="*/ 2147483647 h 1209"/>
                <a:gd name="T74" fmla="*/ 2147483647 w 1210"/>
                <a:gd name="T75" fmla="*/ 2147483647 h 1209"/>
                <a:gd name="T76" fmla="*/ 2147483647 w 1210"/>
                <a:gd name="T77" fmla="*/ 2147483647 h 1209"/>
                <a:gd name="T78" fmla="*/ 2147483647 w 1210"/>
                <a:gd name="T79" fmla="*/ 2147483647 h 1209"/>
                <a:gd name="T80" fmla="*/ 2147483647 w 1210"/>
                <a:gd name="T81" fmla="*/ 2147483647 h 1209"/>
                <a:gd name="T82" fmla="*/ 2147483647 w 1210"/>
                <a:gd name="T83" fmla="*/ 2147483647 h 1209"/>
                <a:gd name="T84" fmla="*/ 2147483647 w 1210"/>
                <a:gd name="T85" fmla="*/ 2147483647 h 1209"/>
                <a:gd name="T86" fmla="*/ 2147483647 w 1210"/>
                <a:gd name="T87" fmla="*/ 2147483647 h 1209"/>
                <a:gd name="T88" fmla="*/ 2147483647 w 1210"/>
                <a:gd name="T89" fmla="*/ 2147483647 h 1209"/>
                <a:gd name="T90" fmla="*/ 2147483647 w 1210"/>
                <a:gd name="T91" fmla="*/ 2147483647 h 1209"/>
                <a:gd name="T92" fmla="*/ 2147483647 w 1210"/>
                <a:gd name="T93" fmla="*/ 2147483647 h 1209"/>
                <a:gd name="T94" fmla="*/ 2147483647 w 1210"/>
                <a:gd name="T95" fmla="*/ 2147483647 h 1209"/>
                <a:gd name="T96" fmla="*/ 2147483647 w 1210"/>
                <a:gd name="T97" fmla="*/ 2147483647 h 1209"/>
                <a:gd name="T98" fmla="*/ 2147483647 w 1210"/>
                <a:gd name="T99" fmla="*/ 2147483647 h 1209"/>
                <a:gd name="T100" fmla="*/ 2147483647 w 1210"/>
                <a:gd name="T101" fmla="*/ 2147483647 h 12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10"/>
                <a:gd name="T154" fmla="*/ 0 h 1209"/>
                <a:gd name="T155" fmla="*/ 1210 w 1210"/>
                <a:gd name="T156" fmla="*/ 1209 h 12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10" h="1209">
                  <a:moveTo>
                    <a:pt x="1210" y="604"/>
                  </a:moveTo>
                  <a:lnTo>
                    <a:pt x="1208" y="574"/>
                  </a:lnTo>
                  <a:lnTo>
                    <a:pt x="1206" y="543"/>
                  </a:lnTo>
                  <a:lnTo>
                    <a:pt x="1203" y="512"/>
                  </a:lnTo>
                  <a:lnTo>
                    <a:pt x="1197" y="483"/>
                  </a:lnTo>
                  <a:lnTo>
                    <a:pt x="1190" y="454"/>
                  </a:lnTo>
                  <a:lnTo>
                    <a:pt x="1183" y="425"/>
                  </a:lnTo>
                  <a:lnTo>
                    <a:pt x="1172" y="396"/>
                  </a:lnTo>
                  <a:lnTo>
                    <a:pt x="1161" y="369"/>
                  </a:lnTo>
                  <a:lnTo>
                    <a:pt x="1150" y="342"/>
                  </a:lnTo>
                  <a:lnTo>
                    <a:pt x="1136" y="317"/>
                  </a:lnTo>
                  <a:lnTo>
                    <a:pt x="1121" y="292"/>
                  </a:lnTo>
                  <a:lnTo>
                    <a:pt x="1105" y="266"/>
                  </a:lnTo>
                  <a:lnTo>
                    <a:pt x="1089" y="243"/>
                  </a:lnTo>
                  <a:lnTo>
                    <a:pt x="1071" y="219"/>
                  </a:lnTo>
                  <a:lnTo>
                    <a:pt x="1052" y="197"/>
                  </a:lnTo>
                  <a:lnTo>
                    <a:pt x="1033" y="178"/>
                  </a:lnTo>
                  <a:lnTo>
                    <a:pt x="1011" y="158"/>
                  </a:lnTo>
                  <a:lnTo>
                    <a:pt x="989" y="138"/>
                  </a:lnTo>
                  <a:lnTo>
                    <a:pt x="966" y="120"/>
                  </a:lnTo>
                  <a:lnTo>
                    <a:pt x="942" y="103"/>
                  </a:lnTo>
                  <a:lnTo>
                    <a:pt x="919" y="87"/>
                  </a:lnTo>
                  <a:lnTo>
                    <a:pt x="893" y="73"/>
                  </a:lnTo>
                  <a:lnTo>
                    <a:pt x="866" y="60"/>
                  </a:lnTo>
                  <a:lnTo>
                    <a:pt x="839" y="47"/>
                  </a:lnTo>
                  <a:lnTo>
                    <a:pt x="812" y="36"/>
                  </a:lnTo>
                  <a:lnTo>
                    <a:pt x="785" y="27"/>
                  </a:lnTo>
                  <a:lnTo>
                    <a:pt x="756" y="18"/>
                  </a:lnTo>
                  <a:lnTo>
                    <a:pt x="727" y="13"/>
                  </a:lnTo>
                  <a:lnTo>
                    <a:pt x="696" y="7"/>
                  </a:lnTo>
                  <a:lnTo>
                    <a:pt x="665" y="2"/>
                  </a:lnTo>
                  <a:lnTo>
                    <a:pt x="635" y="0"/>
                  </a:lnTo>
                  <a:lnTo>
                    <a:pt x="604" y="0"/>
                  </a:lnTo>
                  <a:lnTo>
                    <a:pt x="573" y="0"/>
                  </a:lnTo>
                  <a:lnTo>
                    <a:pt x="542" y="2"/>
                  </a:lnTo>
                  <a:lnTo>
                    <a:pt x="512" y="7"/>
                  </a:lnTo>
                  <a:lnTo>
                    <a:pt x="483" y="13"/>
                  </a:lnTo>
                  <a:lnTo>
                    <a:pt x="454" y="18"/>
                  </a:lnTo>
                  <a:lnTo>
                    <a:pt x="425" y="27"/>
                  </a:lnTo>
                  <a:lnTo>
                    <a:pt x="396" y="36"/>
                  </a:lnTo>
                  <a:lnTo>
                    <a:pt x="369" y="47"/>
                  </a:lnTo>
                  <a:lnTo>
                    <a:pt x="342" y="60"/>
                  </a:lnTo>
                  <a:lnTo>
                    <a:pt x="316" y="73"/>
                  </a:lnTo>
                  <a:lnTo>
                    <a:pt x="291" y="87"/>
                  </a:lnTo>
                  <a:lnTo>
                    <a:pt x="266" y="103"/>
                  </a:lnTo>
                  <a:lnTo>
                    <a:pt x="242" y="120"/>
                  </a:lnTo>
                  <a:lnTo>
                    <a:pt x="220" y="138"/>
                  </a:lnTo>
                  <a:lnTo>
                    <a:pt x="197" y="158"/>
                  </a:lnTo>
                  <a:lnTo>
                    <a:pt x="177" y="178"/>
                  </a:lnTo>
                  <a:lnTo>
                    <a:pt x="157" y="197"/>
                  </a:lnTo>
                  <a:lnTo>
                    <a:pt x="137" y="219"/>
                  </a:lnTo>
                  <a:lnTo>
                    <a:pt x="119" y="243"/>
                  </a:lnTo>
                  <a:lnTo>
                    <a:pt x="103" y="266"/>
                  </a:lnTo>
                  <a:lnTo>
                    <a:pt x="87" y="292"/>
                  </a:lnTo>
                  <a:lnTo>
                    <a:pt x="72" y="317"/>
                  </a:lnTo>
                  <a:lnTo>
                    <a:pt x="59" y="342"/>
                  </a:lnTo>
                  <a:lnTo>
                    <a:pt x="47" y="369"/>
                  </a:lnTo>
                  <a:lnTo>
                    <a:pt x="36" y="396"/>
                  </a:lnTo>
                  <a:lnTo>
                    <a:pt x="27" y="425"/>
                  </a:lnTo>
                  <a:lnTo>
                    <a:pt x="18" y="454"/>
                  </a:lnTo>
                  <a:lnTo>
                    <a:pt x="12" y="483"/>
                  </a:lnTo>
                  <a:lnTo>
                    <a:pt x="7" y="512"/>
                  </a:lnTo>
                  <a:lnTo>
                    <a:pt x="3" y="543"/>
                  </a:lnTo>
                  <a:lnTo>
                    <a:pt x="0" y="574"/>
                  </a:lnTo>
                  <a:lnTo>
                    <a:pt x="0" y="604"/>
                  </a:lnTo>
                  <a:lnTo>
                    <a:pt x="0" y="635"/>
                  </a:lnTo>
                  <a:lnTo>
                    <a:pt x="3" y="666"/>
                  </a:lnTo>
                  <a:lnTo>
                    <a:pt x="7" y="697"/>
                  </a:lnTo>
                  <a:lnTo>
                    <a:pt x="12" y="726"/>
                  </a:lnTo>
                  <a:lnTo>
                    <a:pt x="18" y="756"/>
                  </a:lnTo>
                  <a:lnTo>
                    <a:pt x="27" y="785"/>
                  </a:lnTo>
                  <a:lnTo>
                    <a:pt x="36" y="812"/>
                  </a:lnTo>
                  <a:lnTo>
                    <a:pt x="47" y="840"/>
                  </a:lnTo>
                  <a:lnTo>
                    <a:pt x="59" y="867"/>
                  </a:lnTo>
                  <a:lnTo>
                    <a:pt x="72" y="892"/>
                  </a:lnTo>
                  <a:lnTo>
                    <a:pt x="87" y="917"/>
                  </a:lnTo>
                  <a:lnTo>
                    <a:pt x="103" y="943"/>
                  </a:lnTo>
                  <a:lnTo>
                    <a:pt x="119" y="966"/>
                  </a:lnTo>
                  <a:lnTo>
                    <a:pt x="137" y="990"/>
                  </a:lnTo>
                  <a:lnTo>
                    <a:pt x="157" y="1011"/>
                  </a:lnTo>
                  <a:lnTo>
                    <a:pt x="177" y="1031"/>
                  </a:lnTo>
                  <a:lnTo>
                    <a:pt x="197" y="1053"/>
                  </a:lnTo>
                  <a:lnTo>
                    <a:pt x="220" y="1071"/>
                  </a:lnTo>
                  <a:lnTo>
                    <a:pt x="242" y="1089"/>
                  </a:lnTo>
                  <a:lnTo>
                    <a:pt x="266" y="1106"/>
                  </a:lnTo>
                  <a:lnTo>
                    <a:pt x="291" y="1122"/>
                  </a:lnTo>
                  <a:lnTo>
                    <a:pt x="316" y="1136"/>
                  </a:lnTo>
                  <a:lnTo>
                    <a:pt x="342" y="1149"/>
                  </a:lnTo>
                  <a:lnTo>
                    <a:pt x="369" y="1162"/>
                  </a:lnTo>
                  <a:lnTo>
                    <a:pt x="396" y="1172"/>
                  </a:lnTo>
                  <a:lnTo>
                    <a:pt x="425" y="1182"/>
                  </a:lnTo>
                  <a:lnTo>
                    <a:pt x="454" y="1191"/>
                  </a:lnTo>
                  <a:lnTo>
                    <a:pt x="483" y="1198"/>
                  </a:lnTo>
                  <a:lnTo>
                    <a:pt x="512" y="1203"/>
                  </a:lnTo>
                  <a:lnTo>
                    <a:pt x="542" y="1207"/>
                  </a:lnTo>
                  <a:lnTo>
                    <a:pt x="573" y="1209"/>
                  </a:lnTo>
                  <a:lnTo>
                    <a:pt x="604" y="1209"/>
                  </a:lnTo>
                  <a:lnTo>
                    <a:pt x="635" y="1209"/>
                  </a:lnTo>
                  <a:lnTo>
                    <a:pt x="665" y="1207"/>
                  </a:lnTo>
                  <a:lnTo>
                    <a:pt x="696" y="1203"/>
                  </a:lnTo>
                  <a:lnTo>
                    <a:pt x="727" y="1198"/>
                  </a:lnTo>
                  <a:lnTo>
                    <a:pt x="756" y="1191"/>
                  </a:lnTo>
                  <a:lnTo>
                    <a:pt x="785" y="1182"/>
                  </a:lnTo>
                  <a:lnTo>
                    <a:pt x="812" y="1172"/>
                  </a:lnTo>
                  <a:lnTo>
                    <a:pt x="839" y="1162"/>
                  </a:lnTo>
                  <a:lnTo>
                    <a:pt x="866" y="1149"/>
                  </a:lnTo>
                  <a:lnTo>
                    <a:pt x="893" y="1136"/>
                  </a:lnTo>
                  <a:lnTo>
                    <a:pt x="919" y="1122"/>
                  </a:lnTo>
                  <a:lnTo>
                    <a:pt x="942" y="1106"/>
                  </a:lnTo>
                  <a:lnTo>
                    <a:pt x="966" y="1089"/>
                  </a:lnTo>
                  <a:lnTo>
                    <a:pt x="989" y="1071"/>
                  </a:lnTo>
                  <a:lnTo>
                    <a:pt x="1011" y="1053"/>
                  </a:lnTo>
                  <a:lnTo>
                    <a:pt x="1033" y="1031"/>
                  </a:lnTo>
                  <a:lnTo>
                    <a:pt x="1052" y="1011"/>
                  </a:lnTo>
                  <a:lnTo>
                    <a:pt x="1071" y="990"/>
                  </a:lnTo>
                  <a:lnTo>
                    <a:pt x="1089" y="966"/>
                  </a:lnTo>
                  <a:lnTo>
                    <a:pt x="1105" y="943"/>
                  </a:lnTo>
                  <a:lnTo>
                    <a:pt x="1121" y="917"/>
                  </a:lnTo>
                  <a:lnTo>
                    <a:pt x="1136" y="892"/>
                  </a:lnTo>
                  <a:lnTo>
                    <a:pt x="1150" y="867"/>
                  </a:lnTo>
                  <a:lnTo>
                    <a:pt x="1161" y="840"/>
                  </a:lnTo>
                  <a:lnTo>
                    <a:pt x="1172" y="812"/>
                  </a:lnTo>
                  <a:lnTo>
                    <a:pt x="1183" y="785"/>
                  </a:lnTo>
                  <a:lnTo>
                    <a:pt x="1190" y="756"/>
                  </a:lnTo>
                  <a:lnTo>
                    <a:pt x="1197" y="726"/>
                  </a:lnTo>
                  <a:lnTo>
                    <a:pt x="1203" y="697"/>
                  </a:lnTo>
                  <a:lnTo>
                    <a:pt x="1206" y="666"/>
                  </a:lnTo>
                  <a:lnTo>
                    <a:pt x="1208" y="635"/>
                  </a:lnTo>
                  <a:lnTo>
                    <a:pt x="1210" y="604"/>
                  </a:lnTo>
                  <a:lnTo>
                    <a:pt x="1199" y="604"/>
                  </a:lnTo>
                  <a:lnTo>
                    <a:pt x="1199" y="574"/>
                  </a:lnTo>
                  <a:lnTo>
                    <a:pt x="1197" y="543"/>
                  </a:lnTo>
                  <a:lnTo>
                    <a:pt x="1194" y="514"/>
                  </a:lnTo>
                  <a:lnTo>
                    <a:pt x="1188" y="485"/>
                  </a:lnTo>
                  <a:lnTo>
                    <a:pt x="1181" y="456"/>
                  </a:lnTo>
                  <a:lnTo>
                    <a:pt x="1174" y="427"/>
                  </a:lnTo>
                  <a:lnTo>
                    <a:pt x="1163" y="400"/>
                  </a:lnTo>
                  <a:lnTo>
                    <a:pt x="1154" y="373"/>
                  </a:lnTo>
                  <a:lnTo>
                    <a:pt x="1141" y="346"/>
                  </a:lnTo>
                  <a:lnTo>
                    <a:pt x="1128" y="320"/>
                  </a:lnTo>
                  <a:lnTo>
                    <a:pt x="1114" y="295"/>
                  </a:lnTo>
                  <a:lnTo>
                    <a:pt x="1098" y="272"/>
                  </a:lnTo>
                  <a:lnTo>
                    <a:pt x="1081" y="248"/>
                  </a:lnTo>
                  <a:lnTo>
                    <a:pt x="1063" y="226"/>
                  </a:lnTo>
                  <a:lnTo>
                    <a:pt x="1045" y="205"/>
                  </a:lnTo>
                  <a:lnTo>
                    <a:pt x="1025" y="183"/>
                  </a:lnTo>
                  <a:lnTo>
                    <a:pt x="1005" y="163"/>
                  </a:lnTo>
                  <a:lnTo>
                    <a:pt x="984" y="145"/>
                  </a:lnTo>
                  <a:lnTo>
                    <a:pt x="960" y="127"/>
                  </a:lnTo>
                  <a:lnTo>
                    <a:pt x="937" y="111"/>
                  </a:lnTo>
                  <a:lnTo>
                    <a:pt x="913" y="96"/>
                  </a:lnTo>
                  <a:lnTo>
                    <a:pt x="888" y="82"/>
                  </a:lnTo>
                  <a:lnTo>
                    <a:pt x="863" y="67"/>
                  </a:lnTo>
                  <a:lnTo>
                    <a:pt x="835" y="56"/>
                  </a:lnTo>
                  <a:lnTo>
                    <a:pt x="808" y="45"/>
                  </a:lnTo>
                  <a:lnTo>
                    <a:pt x="781" y="36"/>
                  </a:lnTo>
                  <a:lnTo>
                    <a:pt x="752" y="27"/>
                  </a:lnTo>
                  <a:lnTo>
                    <a:pt x="725" y="22"/>
                  </a:lnTo>
                  <a:lnTo>
                    <a:pt x="694" y="17"/>
                  </a:lnTo>
                  <a:lnTo>
                    <a:pt x="665" y="13"/>
                  </a:lnTo>
                  <a:lnTo>
                    <a:pt x="635" y="9"/>
                  </a:lnTo>
                  <a:lnTo>
                    <a:pt x="604" y="9"/>
                  </a:lnTo>
                  <a:lnTo>
                    <a:pt x="573" y="9"/>
                  </a:lnTo>
                  <a:lnTo>
                    <a:pt x="544" y="13"/>
                  </a:lnTo>
                  <a:lnTo>
                    <a:pt x="513" y="17"/>
                  </a:lnTo>
                  <a:lnTo>
                    <a:pt x="484" y="22"/>
                  </a:lnTo>
                  <a:lnTo>
                    <a:pt x="456" y="27"/>
                  </a:lnTo>
                  <a:lnTo>
                    <a:pt x="427" y="36"/>
                  </a:lnTo>
                  <a:lnTo>
                    <a:pt x="399" y="45"/>
                  </a:lnTo>
                  <a:lnTo>
                    <a:pt x="372" y="56"/>
                  </a:lnTo>
                  <a:lnTo>
                    <a:pt x="345" y="67"/>
                  </a:lnTo>
                  <a:lnTo>
                    <a:pt x="320" y="82"/>
                  </a:lnTo>
                  <a:lnTo>
                    <a:pt x="296" y="96"/>
                  </a:lnTo>
                  <a:lnTo>
                    <a:pt x="271" y="111"/>
                  </a:lnTo>
                  <a:lnTo>
                    <a:pt x="247" y="127"/>
                  </a:lnTo>
                  <a:lnTo>
                    <a:pt x="226" y="145"/>
                  </a:lnTo>
                  <a:lnTo>
                    <a:pt x="204" y="163"/>
                  </a:lnTo>
                  <a:lnTo>
                    <a:pt x="182" y="183"/>
                  </a:lnTo>
                  <a:lnTo>
                    <a:pt x="164" y="205"/>
                  </a:lnTo>
                  <a:lnTo>
                    <a:pt x="144" y="226"/>
                  </a:lnTo>
                  <a:lnTo>
                    <a:pt x="126" y="248"/>
                  </a:lnTo>
                  <a:lnTo>
                    <a:pt x="110" y="272"/>
                  </a:lnTo>
                  <a:lnTo>
                    <a:pt x="96" y="295"/>
                  </a:lnTo>
                  <a:lnTo>
                    <a:pt x="81" y="320"/>
                  </a:lnTo>
                  <a:lnTo>
                    <a:pt x="67" y="346"/>
                  </a:lnTo>
                  <a:lnTo>
                    <a:pt x="56" y="373"/>
                  </a:lnTo>
                  <a:lnTo>
                    <a:pt x="45" y="400"/>
                  </a:lnTo>
                  <a:lnTo>
                    <a:pt x="36" y="427"/>
                  </a:lnTo>
                  <a:lnTo>
                    <a:pt x="27" y="456"/>
                  </a:lnTo>
                  <a:lnTo>
                    <a:pt x="21" y="485"/>
                  </a:lnTo>
                  <a:lnTo>
                    <a:pt x="16" y="514"/>
                  </a:lnTo>
                  <a:lnTo>
                    <a:pt x="12" y="543"/>
                  </a:lnTo>
                  <a:lnTo>
                    <a:pt x="9" y="574"/>
                  </a:lnTo>
                  <a:lnTo>
                    <a:pt x="9" y="604"/>
                  </a:lnTo>
                  <a:lnTo>
                    <a:pt x="9" y="635"/>
                  </a:lnTo>
                  <a:lnTo>
                    <a:pt x="12" y="666"/>
                  </a:lnTo>
                  <a:lnTo>
                    <a:pt x="16" y="695"/>
                  </a:lnTo>
                  <a:lnTo>
                    <a:pt x="21" y="724"/>
                  </a:lnTo>
                  <a:lnTo>
                    <a:pt x="27" y="753"/>
                  </a:lnTo>
                  <a:lnTo>
                    <a:pt x="36" y="782"/>
                  </a:lnTo>
                  <a:lnTo>
                    <a:pt x="45" y="809"/>
                  </a:lnTo>
                  <a:lnTo>
                    <a:pt x="56" y="836"/>
                  </a:lnTo>
                  <a:lnTo>
                    <a:pt x="67" y="863"/>
                  </a:lnTo>
                  <a:lnTo>
                    <a:pt x="81" y="888"/>
                  </a:lnTo>
                  <a:lnTo>
                    <a:pt x="96" y="914"/>
                  </a:lnTo>
                  <a:lnTo>
                    <a:pt x="110" y="937"/>
                  </a:lnTo>
                  <a:lnTo>
                    <a:pt x="126" y="961"/>
                  </a:lnTo>
                  <a:lnTo>
                    <a:pt x="144" y="983"/>
                  </a:lnTo>
                  <a:lnTo>
                    <a:pt x="164" y="1004"/>
                  </a:lnTo>
                  <a:lnTo>
                    <a:pt x="182" y="1026"/>
                  </a:lnTo>
                  <a:lnTo>
                    <a:pt x="204" y="1046"/>
                  </a:lnTo>
                  <a:lnTo>
                    <a:pt x="226" y="1064"/>
                  </a:lnTo>
                  <a:lnTo>
                    <a:pt x="247" y="1082"/>
                  </a:lnTo>
                  <a:lnTo>
                    <a:pt x="271" y="1098"/>
                  </a:lnTo>
                  <a:lnTo>
                    <a:pt x="296" y="1115"/>
                  </a:lnTo>
                  <a:lnTo>
                    <a:pt x="320" y="1129"/>
                  </a:lnTo>
                  <a:lnTo>
                    <a:pt x="345" y="1142"/>
                  </a:lnTo>
                  <a:lnTo>
                    <a:pt x="372" y="1153"/>
                  </a:lnTo>
                  <a:lnTo>
                    <a:pt x="399" y="1163"/>
                  </a:lnTo>
                  <a:lnTo>
                    <a:pt x="427" y="1172"/>
                  </a:lnTo>
                  <a:lnTo>
                    <a:pt x="456" y="1182"/>
                  </a:lnTo>
                  <a:lnTo>
                    <a:pt x="484" y="1189"/>
                  </a:lnTo>
                  <a:lnTo>
                    <a:pt x="513" y="1192"/>
                  </a:lnTo>
                  <a:lnTo>
                    <a:pt x="544" y="1198"/>
                  </a:lnTo>
                  <a:lnTo>
                    <a:pt x="573" y="1200"/>
                  </a:lnTo>
                  <a:lnTo>
                    <a:pt x="604" y="1200"/>
                  </a:lnTo>
                  <a:lnTo>
                    <a:pt x="635" y="1200"/>
                  </a:lnTo>
                  <a:lnTo>
                    <a:pt x="665" y="1198"/>
                  </a:lnTo>
                  <a:lnTo>
                    <a:pt x="694" y="1192"/>
                  </a:lnTo>
                  <a:lnTo>
                    <a:pt x="725" y="1189"/>
                  </a:lnTo>
                  <a:lnTo>
                    <a:pt x="752" y="1182"/>
                  </a:lnTo>
                  <a:lnTo>
                    <a:pt x="781" y="1172"/>
                  </a:lnTo>
                  <a:lnTo>
                    <a:pt x="808" y="1163"/>
                  </a:lnTo>
                  <a:lnTo>
                    <a:pt x="835" y="1153"/>
                  </a:lnTo>
                  <a:lnTo>
                    <a:pt x="863" y="1142"/>
                  </a:lnTo>
                  <a:lnTo>
                    <a:pt x="888" y="1129"/>
                  </a:lnTo>
                  <a:lnTo>
                    <a:pt x="913" y="1115"/>
                  </a:lnTo>
                  <a:lnTo>
                    <a:pt x="937" y="1098"/>
                  </a:lnTo>
                  <a:lnTo>
                    <a:pt x="960" y="1082"/>
                  </a:lnTo>
                  <a:lnTo>
                    <a:pt x="984" y="1064"/>
                  </a:lnTo>
                  <a:lnTo>
                    <a:pt x="1005" y="1046"/>
                  </a:lnTo>
                  <a:lnTo>
                    <a:pt x="1025" y="1026"/>
                  </a:lnTo>
                  <a:lnTo>
                    <a:pt x="1045" y="1004"/>
                  </a:lnTo>
                  <a:lnTo>
                    <a:pt x="1063" y="983"/>
                  </a:lnTo>
                  <a:lnTo>
                    <a:pt x="1081" y="961"/>
                  </a:lnTo>
                  <a:lnTo>
                    <a:pt x="1098" y="937"/>
                  </a:lnTo>
                  <a:lnTo>
                    <a:pt x="1114" y="914"/>
                  </a:lnTo>
                  <a:lnTo>
                    <a:pt x="1128" y="888"/>
                  </a:lnTo>
                  <a:lnTo>
                    <a:pt x="1141" y="863"/>
                  </a:lnTo>
                  <a:lnTo>
                    <a:pt x="1154" y="836"/>
                  </a:lnTo>
                  <a:lnTo>
                    <a:pt x="1163" y="809"/>
                  </a:lnTo>
                  <a:lnTo>
                    <a:pt x="1174" y="782"/>
                  </a:lnTo>
                  <a:lnTo>
                    <a:pt x="1181" y="753"/>
                  </a:lnTo>
                  <a:lnTo>
                    <a:pt x="1188" y="724"/>
                  </a:lnTo>
                  <a:lnTo>
                    <a:pt x="1194" y="695"/>
                  </a:lnTo>
                  <a:lnTo>
                    <a:pt x="1197" y="666"/>
                  </a:lnTo>
                  <a:lnTo>
                    <a:pt x="1199" y="635"/>
                  </a:lnTo>
                  <a:lnTo>
                    <a:pt x="1199" y="604"/>
                  </a:lnTo>
                  <a:lnTo>
                    <a:pt x="1210" y="604"/>
                  </a:lnTo>
                  <a:close/>
                </a:path>
              </a:pathLst>
            </a:custGeom>
            <a:solidFill>
              <a:srgbClr val="7ECBFF"/>
            </a:solidFill>
            <a:ln w="9525">
              <a:noFill/>
              <a:round/>
              <a:headEnd/>
              <a:tailEnd/>
            </a:ln>
          </p:spPr>
          <p:txBody>
            <a:bodyPr/>
            <a:lstStyle/>
            <a:p>
              <a:endParaRPr lang="en-US"/>
            </a:p>
          </p:txBody>
        </p:sp>
        <p:sp>
          <p:nvSpPr>
            <p:cNvPr id="55356" name="Freeform 61"/>
            <p:cNvSpPr>
              <a:spLocks/>
            </p:cNvSpPr>
            <p:nvPr/>
          </p:nvSpPr>
          <p:spPr bwMode="auto">
            <a:xfrm>
              <a:off x="3183468" y="2173300"/>
              <a:ext cx="1694745" cy="1906588"/>
            </a:xfrm>
            <a:custGeom>
              <a:avLst/>
              <a:gdLst>
                <a:gd name="T0" fmla="*/ 2147483647 w 1201"/>
                <a:gd name="T1" fmla="*/ 2147483647 h 1201"/>
                <a:gd name="T2" fmla="*/ 2147483647 w 1201"/>
                <a:gd name="T3" fmla="*/ 2147483647 h 1201"/>
                <a:gd name="T4" fmla="*/ 2147483647 w 1201"/>
                <a:gd name="T5" fmla="*/ 2147483647 h 1201"/>
                <a:gd name="T6" fmla="*/ 2147483647 w 1201"/>
                <a:gd name="T7" fmla="*/ 2147483647 h 1201"/>
                <a:gd name="T8" fmla="*/ 2147483647 w 1201"/>
                <a:gd name="T9" fmla="*/ 2147483647 h 1201"/>
                <a:gd name="T10" fmla="*/ 2147483647 w 1201"/>
                <a:gd name="T11" fmla="*/ 2147483647 h 1201"/>
                <a:gd name="T12" fmla="*/ 2147483647 w 1201"/>
                <a:gd name="T13" fmla="*/ 2147483647 h 1201"/>
                <a:gd name="T14" fmla="*/ 2147483647 w 1201"/>
                <a:gd name="T15" fmla="*/ 2147483647 h 1201"/>
                <a:gd name="T16" fmla="*/ 2147483647 w 1201"/>
                <a:gd name="T17" fmla="*/ 2147483647 h 1201"/>
                <a:gd name="T18" fmla="*/ 2147483647 w 1201"/>
                <a:gd name="T19" fmla="*/ 2147483647 h 1201"/>
                <a:gd name="T20" fmla="*/ 2147483647 w 1201"/>
                <a:gd name="T21" fmla="*/ 2147483647 h 1201"/>
                <a:gd name="T22" fmla="*/ 2147483647 w 1201"/>
                <a:gd name="T23" fmla="*/ 2147483647 h 1201"/>
                <a:gd name="T24" fmla="*/ 0 w 1201"/>
                <a:gd name="T25" fmla="*/ 2147483647 h 1201"/>
                <a:gd name="T26" fmla="*/ 2147483647 w 1201"/>
                <a:gd name="T27" fmla="*/ 2147483647 h 1201"/>
                <a:gd name="T28" fmla="*/ 2147483647 w 1201"/>
                <a:gd name="T29" fmla="*/ 2147483647 h 1201"/>
                <a:gd name="T30" fmla="*/ 2147483647 w 1201"/>
                <a:gd name="T31" fmla="*/ 2147483647 h 1201"/>
                <a:gd name="T32" fmla="*/ 2147483647 w 1201"/>
                <a:gd name="T33" fmla="*/ 2147483647 h 1201"/>
                <a:gd name="T34" fmla="*/ 2147483647 w 1201"/>
                <a:gd name="T35" fmla="*/ 2147483647 h 1201"/>
                <a:gd name="T36" fmla="*/ 2147483647 w 1201"/>
                <a:gd name="T37" fmla="*/ 2147483647 h 1201"/>
                <a:gd name="T38" fmla="*/ 2147483647 w 1201"/>
                <a:gd name="T39" fmla="*/ 2147483647 h 1201"/>
                <a:gd name="T40" fmla="*/ 2147483647 w 1201"/>
                <a:gd name="T41" fmla="*/ 2147483647 h 1201"/>
                <a:gd name="T42" fmla="*/ 2147483647 w 1201"/>
                <a:gd name="T43" fmla="*/ 2147483647 h 1201"/>
                <a:gd name="T44" fmla="*/ 2147483647 w 1201"/>
                <a:gd name="T45" fmla="*/ 2147483647 h 1201"/>
                <a:gd name="T46" fmla="*/ 2147483647 w 1201"/>
                <a:gd name="T47" fmla="*/ 2147483647 h 1201"/>
                <a:gd name="T48" fmla="*/ 2147483647 w 1201"/>
                <a:gd name="T49" fmla="*/ 2147483647 h 1201"/>
                <a:gd name="T50" fmla="*/ 2147483647 w 1201"/>
                <a:gd name="T51" fmla="*/ 2147483647 h 1201"/>
                <a:gd name="T52" fmla="*/ 2147483647 w 1201"/>
                <a:gd name="T53" fmla="*/ 2147483647 h 1201"/>
                <a:gd name="T54" fmla="*/ 2147483647 w 1201"/>
                <a:gd name="T55" fmla="*/ 2147483647 h 1201"/>
                <a:gd name="T56" fmla="*/ 2147483647 w 1201"/>
                <a:gd name="T57" fmla="*/ 2147483647 h 1201"/>
                <a:gd name="T58" fmla="*/ 2147483647 w 1201"/>
                <a:gd name="T59" fmla="*/ 2147483647 h 1201"/>
                <a:gd name="T60" fmla="*/ 2147483647 w 1201"/>
                <a:gd name="T61" fmla="*/ 2147483647 h 1201"/>
                <a:gd name="T62" fmla="*/ 2147483647 w 1201"/>
                <a:gd name="T63" fmla="*/ 2147483647 h 1201"/>
                <a:gd name="T64" fmla="*/ 2147483647 w 1201"/>
                <a:gd name="T65" fmla="*/ 2147483647 h 1201"/>
                <a:gd name="T66" fmla="*/ 2147483647 w 1201"/>
                <a:gd name="T67" fmla="*/ 2147483647 h 1201"/>
                <a:gd name="T68" fmla="*/ 2147483647 w 1201"/>
                <a:gd name="T69" fmla="*/ 2147483647 h 1201"/>
                <a:gd name="T70" fmla="*/ 2147483647 w 1201"/>
                <a:gd name="T71" fmla="*/ 2147483647 h 1201"/>
                <a:gd name="T72" fmla="*/ 2147483647 w 1201"/>
                <a:gd name="T73" fmla="*/ 2147483647 h 1201"/>
                <a:gd name="T74" fmla="*/ 2147483647 w 1201"/>
                <a:gd name="T75" fmla="*/ 2147483647 h 1201"/>
                <a:gd name="T76" fmla="*/ 2147483647 w 1201"/>
                <a:gd name="T77" fmla="*/ 2147483647 h 1201"/>
                <a:gd name="T78" fmla="*/ 2147483647 w 1201"/>
                <a:gd name="T79" fmla="*/ 2147483647 h 1201"/>
                <a:gd name="T80" fmla="*/ 2147483647 w 1201"/>
                <a:gd name="T81" fmla="*/ 2147483647 h 1201"/>
                <a:gd name="T82" fmla="*/ 2147483647 w 1201"/>
                <a:gd name="T83" fmla="*/ 2147483647 h 1201"/>
                <a:gd name="T84" fmla="*/ 2147483647 w 1201"/>
                <a:gd name="T85" fmla="*/ 2147483647 h 1201"/>
                <a:gd name="T86" fmla="*/ 2147483647 w 1201"/>
                <a:gd name="T87" fmla="*/ 2147483647 h 1201"/>
                <a:gd name="T88" fmla="*/ 2147483647 w 1201"/>
                <a:gd name="T89" fmla="*/ 2147483647 h 1201"/>
                <a:gd name="T90" fmla="*/ 2147483647 w 1201"/>
                <a:gd name="T91" fmla="*/ 2147483647 h 1201"/>
                <a:gd name="T92" fmla="*/ 2147483647 w 1201"/>
                <a:gd name="T93" fmla="*/ 2147483647 h 1201"/>
                <a:gd name="T94" fmla="*/ 2147483647 w 1201"/>
                <a:gd name="T95" fmla="*/ 2147483647 h 1201"/>
                <a:gd name="T96" fmla="*/ 2147483647 w 1201"/>
                <a:gd name="T97" fmla="*/ 2147483647 h 1201"/>
                <a:gd name="T98" fmla="*/ 2147483647 w 1201"/>
                <a:gd name="T99" fmla="*/ 2147483647 h 1201"/>
                <a:gd name="T100" fmla="*/ 2147483647 w 1201"/>
                <a:gd name="T101" fmla="*/ 2147483647 h 120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201"/>
                <a:gd name="T154" fmla="*/ 0 h 1201"/>
                <a:gd name="T155" fmla="*/ 1201 w 1201"/>
                <a:gd name="T156" fmla="*/ 1201 h 120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201" h="1201">
                  <a:moveTo>
                    <a:pt x="1201" y="600"/>
                  </a:moveTo>
                  <a:lnTo>
                    <a:pt x="1201" y="570"/>
                  </a:lnTo>
                  <a:lnTo>
                    <a:pt x="1198" y="539"/>
                  </a:lnTo>
                  <a:lnTo>
                    <a:pt x="1194" y="510"/>
                  </a:lnTo>
                  <a:lnTo>
                    <a:pt x="1189" y="479"/>
                  </a:lnTo>
                  <a:lnTo>
                    <a:pt x="1183" y="450"/>
                  </a:lnTo>
                  <a:lnTo>
                    <a:pt x="1174" y="421"/>
                  </a:lnTo>
                  <a:lnTo>
                    <a:pt x="1165" y="394"/>
                  </a:lnTo>
                  <a:lnTo>
                    <a:pt x="1154" y="367"/>
                  </a:lnTo>
                  <a:lnTo>
                    <a:pt x="1142" y="340"/>
                  </a:lnTo>
                  <a:lnTo>
                    <a:pt x="1129" y="315"/>
                  </a:lnTo>
                  <a:lnTo>
                    <a:pt x="1115" y="289"/>
                  </a:lnTo>
                  <a:lnTo>
                    <a:pt x="1098" y="266"/>
                  </a:lnTo>
                  <a:lnTo>
                    <a:pt x="1082" y="242"/>
                  </a:lnTo>
                  <a:lnTo>
                    <a:pt x="1064" y="219"/>
                  </a:lnTo>
                  <a:lnTo>
                    <a:pt x="1046" y="197"/>
                  </a:lnTo>
                  <a:lnTo>
                    <a:pt x="1026" y="177"/>
                  </a:lnTo>
                  <a:lnTo>
                    <a:pt x="1004" y="157"/>
                  </a:lnTo>
                  <a:lnTo>
                    <a:pt x="983" y="137"/>
                  </a:lnTo>
                  <a:lnTo>
                    <a:pt x="961" y="119"/>
                  </a:lnTo>
                  <a:lnTo>
                    <a:pt x="937" y="103"/>
                  </a:lnTo>
                  <a:lnTo>
                    <a:pt x="912" y="87"/>
                  </a:lnTo>
                  <a:lnTo>
                    <a:pt x="887" y="72"/>
                  </a:lnTo>
                  <a:lnTo>
                    <a:pt x="861" y="60"/>
                  </a:lnTo>
                  <a:lnTo>
                    <a:pt x="834" y="47"/>
                  </a:lnTo>
                  <a:lnTo>
                    <a:pt x="807" y="36"/>
                  </a:lnTo>
                  <a:lnTo>
                    <a:pt x="780" y="27"/>
                  </a:lnTo>
                  <a:lnTo>
                    <a:pt x="751" y="20"/>
                  </a:lnTo>
                  <a:lnTo>
                    <a:pt x="722" y="13"/>
                  </a:lnTo>
                  <a:lnTo>
                    <a:pt x="693" y="7"/>
                  </a:lnTo>
                  <a:lnTo>
                    <a:pt x="662" y="3"/>
                  </a:lnTo>
                  <a:lnTo>
                    <a:pt x="632" y="2"/>
                  </a:lnTo>
                  <a:lnTo>
                    <a:pt x="601" y="0"/>
                  </a:lnTo>
                  <a:lnTo>
                    <a:pt x="570" y="2"/>
                  </a:lnTo>
                  <a:lnTo>
                    <a:pt x="539" y="3"/>
                  </a:lnTo>
                  <a:lnTo>
                    <a:pt x="510" y="7"/>
                  </a:lnTo>
                  <a:lnTo>
                    <a:pt x="480" y="13"/>
                  </a:lnTo>
                  <a:lnTo>
                    <a:pt x="451" y="20"/>
                  </a:lnTo>
                  <a:lnTo>
                    <a:pt x="424" y="27"/>
                  </a:lnTo>
                  <a:lnTo>
                    <a:pt x="395" y="36"/>
                  </a:lnTo>
                  <a:lnTo>
                    <a:pt x="367" y="47"/>
                  </a:lnTo>
                  <a:lnTo>
                    <a:pt x="340" y="60"/>
                  </a:lnTo>
                  <a:lnTo>
                    <a:pt x="315" y="72"/>
                  </a:lnTo>
                  <a:lnTo>
                    <a:pt x="290" y="87"/>
                  </a:lnTo>
                  <a:lnTo>
                    <a:pt x="266" y="103"/>
                  </a:lnTo>
                  <a:lnTo>
                    <a:pt x="243" y="119"/>
                  </a:lnTo>
                  <a:lnTo>
                    <a:pt x="219" y="137"/>
                  </a:lnTo>
                  <a:lnTo>
                    <a:pt x="197" y="157"/>
                  </a:lnTo>
                  <a:lnTo>
                    <a:pt x="178" y="177"/>
                  </a:lnTo>
                  <a:lnTo>
                    <a:pt x="158" y="197"/>
                  </a:lnTo>
                  <a:lnTo>
                    <a:pt x="138" y="219"/>
                  </a:lnTo>
                  <a:lnTo>
                    <a:pt x="120" y="242"/>
                  </a:lnTo>
                  <a:lnTo>
                    <a:pt x="103" y="266"/>
                  </a:lnTo>
                  <a:lnTo>
                    <a:pt x="87" y="289"/>
                  </a:lnTo>
                  <a:lnTo>
                    <a:pt x="73" y="315"/>
                  </a:lnTo>
                  <a:lnTo>
                    <a:pt x="60" y="340"/>
                  </a:lnTo>
                  <a:lnTo>
                    <a:pt x="49" y="367"/>
                  </a:lnTo>
                  <a:lnTo>
                    <a:pt x="38" y="394"/>
                  </a:lnTo>
                  <a:lnTo>
                    <a:pt x="27" y="421"/>
                  </a:lnTo>
                  <a:lnTo>
                    <a:pt x="20" y="450"/>
                  </a:lnTo>
                  <a:lnTo>
                    <a:pt x="13" y="479"/>
                  </a:lnTo>
                  <a:lnTo>
                    <a:pt x="8" y="510"/>
                  </a:lnTo>
                  <a:lnTo>
                    <a:pt x="4" y="539"/>
                  </a:lnTo>
                  <a:lnTo>
                    <a:pt x="2" y="570"/>
                  </a:lnTo>
                  <a:lnTo>
                    <a:pt x="0" y="600"/>
                  </a:lnTo>
                  <a:lnTo>
                    <a:pt x="2" y="631"/>
                  </a:lnTo>
                  <a:lnTo>
                    <a:pt x="4" y="662"/>
                  </a:lnTo>
                  <a:lnTo>
                    <a:pt x="8" y="693"/>
                  </a:lnTo>
                  <a:lnTo>
                    <a:pt x="13" y="722"/>
                  </a:lnTo>
                  <a:lnTo>
                    <a:pt x="20" y="751"/>
                  </a:lnTo>
                  <a:lnTo>
                    <a:pt x="27" y="780"/>
                  </a:lnTo>
                  <a:lnTo>
                    <a:pt x="38" y="807"/>
                  </a:lnTo>
                  <a:lnTo>
                    <a:pt x="49" y="834"/>
                  </a:lnTo>
                  <a:lnTo>
                    <a:pt x="60" y="861"/>
                  </a:lnTo>
                  <a:lnTo>
                    <a:pt x="73" y="886"/>
                  </a:lnTo>
                  <a:lnTo>
                    <a:pt x="87" y="912"/>
                  </a:lnTo>
                  <a:lnTo>
                    <a:pt x="103" y="937"/>
                  </a:lnTo>
                  <a:lnTo>
                    <a:pt x="120" y="960"/>
                  </a:lnTo>
                  <a:lnTo>
                    <a:pt x="138" y="982"/>
                  </a:lnTo>
                  <a:lnTo>
                    <a:pt x="158" y="1004"/>
                  </a:lnTo>
                  <a:lnTo>
                    <a:pt x="178" y="1026"/>
                  </a:lnTo>
                  <a:lnTo>
                    <a:pt x="197" y="1045"/>
                  </a:lnTo>
                  <a:lnTo>
                    <a:pt x="219" y="1064"/>
                  </a:lnTo>
                  <a:lnTo>
                    <a:pt x="243" y="1082"/>
                  </a:lnTo>
                  <a:lnTo>
                    <a:pt x="266" y="1098"/>
                  </a:lnTo>
                  <a:lnTo>
                    <a:pt x="290" y="1114"/>
                  </a:lnTo>
                  <a:lnTo>
                    <a:pt x="315" y="1129"/>
                  </a:lnTo>
                  <a:lnTo>
                    <a:pt x="340" y="1141"/>
                  </a:lnTo>
                  <a:lnTo>
                    <a:pt x="367" y="1154"/>
                  </a:lnTo>
                  <a:lnTo>
                    <a:pt x="395" y="1165"/>
                  </a:lnTo>
                  <a:lnTo>
                    <a:pt x="424" y="1174"/>
                  </a:lnTo>
                  <a:lnTo>
                    <a:pt x="451" y="1181"/>
                  </a:lnTo>
                  <a:lnTo>
                    <a:pt x="480" y="1188"/>
                  </a:lnTo>
                  <a:lnTo>
                    <a:pt x="510" y="1194"/>
                  </a:lnTo>
                  <a:lnTo>
                    <a:pt x="539" y="1197"/>
                  </a:lnTo>
                  <a:lnTo>
                    <a:pt x="570" y="1199"/>
                  </a:lnTo>
                  <a:lnTo>
                    <a:pt x="601" y="1201"/>
                  </a:lnTo>
                  <a:lnTo>
                    <a:pt x="632" y="1199"/>
                  </a:lnTo>
                  <a:lnTo>
                    <a:pt x="662" y="1197"/>
                  </a:lnTo>
                  <a:lnTo>
                    <a:pt x="693" y="1194"/>
                  </a:lnTo>
                  <a:lnTo>
                    <a:pt x="722" y="1188"/>
                  </a:lnTo>
                  <a:lnTo>
                    <a:pt x="751" y="1181"/>
                  </a:lnTo>
                  <a:lnTo>
                    <a:pt x="780" y="1174"/>
                  </a:lnTo>
                  <a:lnTo>
                    <a:pt x="807" y="1165"/>
                  </a:lnTo>
                  <a:lnTo>
                    <a:pt x="834" y="1154"/>
                  </a:lnTo>
                  <a:lnTo>
                    <a:pt x="861" y="1141"/>
                  </a:lnTo>
                  <a:lnTo>
                    <a:pt x="887" y="1129"/>
                  </a:lnTo>
                  <a:lnTo>
                    <a:pt x="912" y="1114"/>
                  </a:lnTo>
                  <a:lnTo>
                    <a:pt x="937" y="1098"/>
                  </a:lnTo>
                  <a:lnTo>
                    <a:pt x="961" y="1082"/>
                  </a:lnTo>
                  <a:lnTo>
                    <a:pt x="983" y="1064"/>
                  </a:lnTo>
                  <a:lnTo>
                    <a:pt x="1004" y="1045"/>
                  </a:lnTo>
                  <a:lnTo>
                    <a:pt x="1026" y="1026"/>
                  </a:lnTo>
                  <a:lnTo>
                    <a:pt x="1046" y="1004"/>
                  </a:lnTo>
                  <a:lnTo>
                    <a:pt x="1064" y="982"/>
                  </a:lnTo>
                  <a:lnTo>
                    <a:pt x="1082" y="960"/>
                  </a:lnTo>
                  <a:lnTo>
                    <a:pt x="1098" y="937"/>
                  </a:lnTo>
                  <a:lnTo>
                    <a:pt x="1115" y="912"/>
                  </a:lnTo>
                  <a:lnTo>
                    <a:pt x="1129" y="886"/>
                  </a:lnTo>
                  <a:lnTo>
                    <a:pt x="1142" y="861"/>
                  </a:lnTo>
                  <a:lnTo>
                    <a:pt x="1154" y="834"/>
                  </a:lnTo>
                  <a:lnTo>
                    <a:pt x="1165" y="807"/>
                  </a:lnTo>
                  <a:lnTo>
                    <a:pt x="1174" y="780"/>
                  </a:lnTo>
                  <a:lnTo>
                    <a:pt x="1183" y="751"/>
                  </a:lnTo>
                  <a:lnTo>
                    <a:pt x="1189" y="722"/>
                  </a:lnTo>
                  <a:lnTo>
                    <a:pt x="1194" y="693"/>
                  </a:lnTo>
                  <a:lnTo>
                    <a:pt x="1198" y="662"/>
                  </a:lnTo>
                  <a:lnTo>
                    <a:pt x="1201" y="631"/>
                  </a:lnTo>
                  <a:lnTo>
                    <a:pt x="1201" y="600"/>
                  </a:lnTo>
                  <a:lnTo>
                    <a:pt x="1192" y="600"/>
                  </a:lnTo>
                  <a:lnTo>
                    <a:pt x="1191" y="570"/>
                  </a:lnTo>
                  <a:lnTo>
                    <a:pt x="1189" y="541"/>
                  </a:lnTo>
                  <a:lnTo>
                    <a:pt x="1185" y="510"/>
                  </a:lnTo>
                  <a:lnTo>
                    <a:pt x="1180" y="481"/>
                  </a:lnTo>
                  <a:lnTo>
                    <a:pt x="1174" y="452"/>
                  </a:lnTo>
                  <a:lnTo>
                    <a:pt x="1165" y="425"/>
                  </a:lnTo>
                  <a:lnTo>
                    <a:pt x="1156" y="398"/>
                  </a:lnTo>
                  <a:lnTo>
                    <a:pt x="1145" y="371"/>
                  </a:lnTo>
                  <a:lnTo>
                    <a:pt x="1134" y="345"/>
                  </a:lnTo>
                  <a:lnTo>
                    <a:pt x="1120" y="318"/>
                  </a:lnTo>
                  <a:lnTo>
                    <a:pt x="1107" y="295"/>
                  </a:lnTo>
                  <a:lnTo>
                    <a:pt x="1091" y="269"/>
                  </a:lnTo>
                  <a:lnTo>
                    <a:pt x="1075" y="248"/>
                  </a:lnTo>
                  <a:lnTo>
                    <a:pt x="1057" y="224"/>
                  </a:lnTo>
                  <a:lnTo>
                    <a:pt x="1039" y="202"/>
                  </a:lnTo>
                  <a:lnTo>
                    <a:pt x="1019" y="183"/>
                  </a:lnTo>
                  <a:lnTo>
                    <a:pt x="999" y="163"/>
                  </a:lnTo>
                  <a:lnTo>
                    <a:pt x="977" y="145"/>
                  </a:lnTo>
                  <a:lnTo>
                    <a:pt x="955" y="127"/>
                  </a:lnTo>
                  <a:lnTo>
                    <a:pt x="932" y="110"/>
                  </a:lnTo>
                  <a:lnTo>
                    <a:pt x="908" y="96"/>
                  </a:lnTo>
                  <a:lnTo>
                    <a:pt x="883" y="81"/>
                  </a:lnTo>
                  <a:lnTo>
                    <a:pt x="858" y="69"/>
                  </a:lnTo>
                  <a:lnTo>
                    <a:pt x="831" y="56"/>
                  </a:lnTo>
                  <a:lnTo>
                    <a:pt x="803" y="45"/>
                  </a:lnTo>
                  <a:lnTo>
                    <a:pt x="776" y="36"/>
                  </a:lnTo>
                  <a:lnTo>
                    <a:pt x="749" y="29"/>
                  </a:lnTo>
                  <a:lnTo>
                    <a:pt x="720" y="22"/>
                  </a:lnTo>
                  <a:lnTo>
                    <a:pt x="691" y="16"/>
                  </a:lnTo>
                  <a:lnTo>
                    <a:pt x="662" y="13"/>
                  </a:lnTo>
                  <a:lnTo>
                    <a:pt x="632" y="11"/>
                  </a:lnTo>
                  <a:lnTo>
                    <a:pt x="601" y="9"/>
                  </a:lnTo>
                  <a:lnTo>
                    <a:pt x="570" y="11"/>
                  </a:lnTo>
                  <a:lnTo>
                    <a:pt x="541" y="13"/>
                  </a:lnTo>
                  <a:lnTo>
                    <a:pt x="510" y="16"/>
                  </a:lnTo>
                  <a:lnTo>
                    <a:pt x="481" y="22"/>
                  </a:lnTo>
                  <a:lnTo>
                    <a:pt x="454" y="29"/>
                  </a:lnTo>
                  <a:lnTo>
                    <a:pt x="425" y="36"/>
                  </a:lnTo>
                  <a:lnTo>
                    <a:pt x="398" y="45"/>
                  </a:lnTo>
                  <a:lnTo>
                    <a:pt x="371" y="56"/>
                  </a:lnTo>
                  <a:lnTo>
                    <a:pt x="346" y="69"/>
                  </a:lnTo>
                  <a:lnTo>
                    <a:pt x="320" y="81"/>
                  </a:lnTo>
                  <a:lnTo>
                    <a:pt x="295" y="96"/>
                  </a:lnTo>
                  <a:lnTo>
                    <a:pt x="272" y="110"/>
                  </a:lnTo>
                  <a:lnTo>
                    <a:pt x="248" y="127"/>
                  </a:lnTo>
                  <a:lnTo>
                    <a:pt x="225" y="145"/>
                  </a:lnTo>
                  <a:lnTo>
                    <a:pt x="205" y="163"/>
                  </a:lnTo>
                  <a:lnTo>
                    <a:pt x="183" y="183"/>
                  </a:lnTo>
                  <a:lnTo>
                    <a:pt x="163" y="202"/>
                  </a:lnTo>
                  <a:lnTo>
                    <a:pt x="145" y="224"/>
                  </a:lnTo>
                  <a:lnTo>
                    <a:pt x="127" y="248"/>
                  </a:lnTo>
                  <a:lnTo>
                    <a:pt x="111" y="269"/>
                  </a:lnTo>
                  <a:lnTo>
                    <a:pt x="96" y="295"/>
                  </a:lnTo>
                  <a:lnTo>
                    <a:pt x="82" y="318"/>
                  </a:lnTo>
                  <a:lnTo>
                    <a:pt x="69" y="345"/>
                  </a:lnTo>
                  <a:lnTo>
                    <a:pt x="56" y="371"/>
                  </a:lnTo>
                  <a:lnTo>
                    <a:pt x="46" y="398"/>
                  </a:lnTo>
                  <a:lnTo>
                    <a:pt x="36" y="425"/>
                  </a:lnTo>
                  <a:lnTo>
                    <a:pt x="29" y="452"/>
                  </a:lnTo>
                  <a:lnTo>
                    <a:pt x="22" y="481"/>
                  </a:lnTo>
                  <a:lnTo>
                    <a:pt x="17" y="510"/>
                  </a:lnTo>
                  <a:lnTo>
                    <a:pt x="13" y="541"/>
                  </a:lnTo>
                  <a:lnTo>
                    <a:pt x="11" y="570"/>
                  </a:lnTo>
                  <a:lnTo>
                    <a:pt x="11" y="600"/>
                  </a:lnTo>
                  <a:lnTo>
                    <a:pt x="11" y="631"/>
                  </a:lnTo>
                  <a:lnTo>
                    <a:pt x="13" y="660"/>
                  </a:lnTo>
                  <a:lnTo>
                    <a:pt x="17" y="691"/>
                  </a:lnTo>
                  <a:lnTo>
                    <a:pt x="22" y="720"/>
                  </a:lnTo>
                  <a:lnTo>
                    <a:pt x="29" y="749"/>
                  </a:lnTo>
                  <a:lnTo>
                    <a:pt x="36" y="776"/>
                  </a:lnTo>
                  <a:lnTo>
                    <a:pt x="46" y="803"/>
                  </a:lnTo>
                  <a:lnTo>
                    <a:pt x="56" y="830"/>
                  </a:lnTo>
                  <a:lnTo>
                    <a:pt x="69" y="857"/>
                  </a:lnTo>
                  <a:lnTo>
                    <a:pt x="82" y="883"/>
                  </a:lnTo>
                  <a:lnTo>
                    <a:pt x="96" y="906"/>
                  </a:lnTo>
                  <a:lnTo>
                    <a:pt x="111" y="932"/>
                  </a:lnTo>
                  <a:lnTo>
                    <a:pt x="127" y="955"/>
                  </a:lnTo>
                  <a:lnTo>
                    <a:pt x="145" y="977"/>
                  </a:lnTo>
                  <a:lnTo>
                    <a:pt x="163" y="998"/>
                  </a:lnTo>
                  <a:lnTo>
                    <a:pt x="183" y="1018"/>
                  </a:lnTo>
                  <a:lnTo>
                    <a:pt x="205" y="1038"/>
                  </a:lnTo>
                  <a:lnTo>
                    <a:pt x="225" y="1056"/>
                  </a:lnTo>
                  <a:lnTo>
                    <a:pt x="248" y="1074"/>
                  </a:lnTo>
                  <a:lnTo>
                    <a:pt x="272" y="1091"/>
                  </a:lnTo>
                  <a:lnTo>
                    <a:pt x="295" y="1105"/>
                  </a:lnTo>
                  <a:lnTo>
                    <a:pt x="320" y="1120"/>
                  </a:lnTo>
                  <a:lnTo>
                    <a:pt x="346" y="1132"/>
                  </a:lnTo>
                  <a:lnTo>
                    <a:pt x="371" y="1145"/>
                  </a:lnTo>
                  <a:lnTo>
                    <a:pt x="398" y="1156"/>
                  </a:lnTo>
                  <a:lnTo>
                    <a:pt x="425" y="1165"/>
                  </a:lnTo>
                  <a:lnTo>
                    <a:pt x="454" y="1172"/>
                  </a:lnTo>
                  <a:lnTo>
                    <a:pt x="481" y="1179"/>
                  </a:lnTo>
                  <a:lnTo>
                    <a:pt x="510" y="1185"/>
                  </a:lnTo>
                  <a:lnTo>
                    <a:pt x="541" y="1188"/>
                  </a:lnTo>
                  <a:lnTo>
                    <a:pt x="570" y="1190"/>
                  </a:lnTo>
                  <a:lnTo>
                    <a:pt x="601" y="1192"/>
                  </a:lnTo>
                  <a:lnTo>
                    <a:pt x="632" y="1190"/>
                  </a:lnTo>
                  <a:lnTo>
                    <a:pt x="662" y="1188"/>
                  </a:lnTo>
                  <a:lnTo>
                    <a:pt x="691" y="1185"/>
                  </a:lnTo>
                  <a:lnTo>
                    <a:pt x="720" y="1179"/>
                  </a:lnTo>
                  <a:lnTo>
                    <a:pt x="749" y="1172"/>
                  </a:lnTo>
                  <a:lnTo>
                    <a:pt x="776" y="1165"/>
                  </a:lnTo>
                  <a:lnTo>
                    <a:pt x="803" y="1156"/>
                  </a:lnTo>
                  <a:lnTo>
                    <a:pt x="831" y="1145"/>
                  </a:lnTo>
                  <a:lnTo>
                    <a:pt x="858" y="1132"/>
                  </a:lnTo>
                  <a:lnTo>
                    <a:pt x="883" y="1120"/>
                  </a:lnTo>
                  <a:lnTo>
                    <a:pt x="908" y="1105"/>
                  </a:lnTo>
                  <a:lnTo>
                    <a:pt x="932" y="1091"/>
                  </a:lnTo>
                  <a:lnTo>
                    <a:pt x="955" y="1074"/>
                  </a:lnTo>
                  <a:lnTo>
                    <a:pt x="977" y="1056"/>
                  </a:lnTo>
                  <a:lnTo>
                    <a:pt x="999" y="1038"/>
                  </a:lnTo>
                  <a:lnTo>
                    <a:pt x="1019" y="1018"/>
                  </a:lnTo>
                  <a:lnTo>
                    <a:pt x="1039" y="998"/>
                  </a:lnTo>
                  <a:lnTo>
                    <a:pt x="1057" y="977"/>
                  </a:lnTo>
                  <a:lnTo>
                    <a:pt x="1075" y="955"/>
                  </a:lnTo>
                  <a:lnTo>
                    <a:pt x="1091" y="932"/>
                  </a:lnTo>
                  <a:lnTo>
                    <a:pt x="1107" y="906"/>
                  </a:lnTo>
                  <a:lnTo>
                    <a:pt x="1120" y="883"/>
                  </a:lnTo>
                  <a:lnTo>
                    <a:pt x="1134" y="857"/>
                  </a:lnTo>
                  <a:lnTo>
                    <a:pt x="1145" y="830"/>
                  </a:lnTo>
                  <a:lnTo>
                    <a:pt x="1156" y="803"/>
                  </a:lnTo>
                  <a:lnTo>
                    <a:pt x="1165" y="776"/>
                  </a:lnTo>
                  <a:lnTo>
                    <a:pt x="1174" y="749"/>
                  </a:lnTo>
                  <a:lnTo>
                    <a:pt x="1180" y="720"/>
                  </a:lnTo>
                  <a:lnTo>
                    <a:pt x="1185" y="691"/>
                  </a:lnTo>
                  <a:lnTo>
                    <a:pt x="1189" y="660"/>
                  </a:lnTo>
                  <a:lnTo>
                    <a:pt x="1191" y="631"/>
                  </a:lnTo>
                  <a:lnTo>
                    <a:pt x="1192" y="600"/>
                  </a:lnTo>
                  <a:lnTo>
                    <a:pt x="1201" y="600"/>
                  </a:lnTo>
                  <a:close/>
                </a:path>
              </a:pathLst>
            </a:custGeom>
            <a:solidFill>
              <a:srgbClr val="7FCBFF"/>
            </a:solidFill>
            <a:ln w="9525">
              <a:noFill/>
              <a:round/>
              <a:headEnd/>
              <a:tailEnd/>
            </a:ln>
          </p:spPr>
          <p:txBody>
            <a:bodyPr/>
            <a:lstStyle/>
            <a:p>
              <a:endParaRPr lang="en-US"/>
            </a:p>
          </p:txBody>
        </p:sp>
        <p:sp>
          <p:nvSpPr>
            <p:cNvPr id="55357" name="Freeform 62"/>
            <p:cNvSpPr>
              <a:spLocks/>
            </p:cNvSpPr>
            <p:nvPr/>
          </p:nvSpPr>
          <p:spPr bwMode="auto">
            <a:xfrm>
              <a:off x="3191936" y="2181238"/>
              <a:ext cx="1679222" cy="1890712"/>
            </a:xfrm>
            <a:custGeom>
              <a:avLst/>
              <a:gdLst>
                <a:gd name="T0" fmla="*/ 2147483647 w 1190"/>
                <a:gd name="T1" fmla="*/ 2147483647 h 1191"/>
                <a:gd name="T2" fmla="*/ 2147483647 w 1190"/>
                <a:gd name="T3" fmla="*/ 2147483647 h 1191"/>
                <a:gd name="T4" fmla="*/ 2147483647 w 1190"/>
                <a:gd name="T5" fmla="*/ 2147483647 h 1191"/>
                <a:gd name="T6" fmla="*/ 2147483647 w 1190"/>
                <a:gd name="T7" fmla="*/ 2147483647 h 1191"/>
                <a:gd name="T8" fmla="*/ 2147483647 w 1190"/>
                <a:gd name="T9" fmla="*/ 2147483647 h 1191"/>
                <a:gd name="T10" fmla="*/ 2147483647 w 1190"/>
                <a:gd name="T11" fmla="*/ 2147483647 h 1191"/>
                <a:gd name="T12" fmla="*/ 2147483647 w 1190"/>
                <a:gd name="T13" fmla="*/ 2147483647 h 1191"/>
                <a:gd name="T14" fmla="*/ 2147483647 w 1190"/>
                <a:gd name="T15" fmla="*/ 2147483647 h 1191"/>
                <a:gd name="T16" fmla="*/ 2147483647 w 1190"/>
                <a:gd name="T17" fmla="*/ 2147483647 h 1191"/>
                <a:gd name="T18" fmla="*/ 2147483647 w 1190"/>
                <a:gd name="T19" fmla="*/ 2147483647 h 1191"/>
                <a:gd name="T20" fmla="*/ 2147483647 w 1190"/>
                <a:gd name="T21" fmla="*/ 2147483647 h 1191"/>
                <a:gd name="T22" fmla="*/ 2147483647 w 1190"/>
                <a:gd name="T23" fmla="*/ 2147483647 h 1191"/>
                <a:gd name="T24" fmla="*/ 0 w 1190"/>
                <a:gd name="T25" fmla="*/ 2147483647 h 1191"/>
                <a:gd name="T26" fmla="*/ 2147483647 w 1190"/>
                <a:gd name="T27" fmla="*/ 2147483647 h 1191"/>
                <a:gd name="T28" fmla="*/ 2147483647 w 1190"/>
                <a:gd name="T29" fmla="*/ 2147483647 h 1191"/>
                <a:gd name="T30" fmla="*/ 2147483647 w 1190"/>
                <a:gd name="T31" fmla="*/ 2147483647 h 1191"/>
                <a:gd name="T32" fmla="*/ 2147483647 w 1190"/>
                <a:gd name="T33" fmla="*/ 2147483647 h 1191"/>
                <a:gd name="T34" fmla="*/ 2147483647 w 1190"/>
                <a:gd name="T35" fmla="*/ 2147483647 h 1191"/>
                <a:gd name="T36" fmla="*/ 2147483647 w 1190"/>
                <a:gd name="T37" fmla="*/ 2147483647 h 1191"/>
                <a:gd name="T38" fmla="*/ 2147483647 w 1190"/>
                <a:gd name="T39" fmla="*/ 2147483647 h 1191"/>
                <a:gd name="T40" fmla="*/ 2147483647 w 1190"/>
                <a:gd name="T41" fmla="*/ 2147483647 h 1191"/>
                <a:gd name="T42" fmla="*/ 2147483647 w 1190"/>
                <a:gd name="T43" fmla="*/ 2147483647 h 1191"/>
                <a:gd name="T44" fmla="*/ 2147483647 w 1190"/>
                <a:gd name="T45" fmla="*/ 2147483647 h 1191"/>
                <a:gd name="T46" fmla="*/ 2147483647 w 1190"/>
                <a:gd name="T47" fmla="*/ 2147483647 h 1191"/>
                <a:gd name="T48" fmla="*/ 2147483647 w 1190"/>
                <a:gd name="T49" fmla="*/ 2147483647 h 1191"/>
                <a:gd name="T50" fmla="*/ 2147483647 w 1190"/>
                <a:gd name="T51" fmla="*/ 2147483647 h 1191"/>
                <a:gd name="T52" fmla="*/ 2147483647 w 1190"/>
                <a:gd name="T53" fmla="*/ 2147483647 h 1191"/>
                <a:gd name="T54" fmla="*/ 2147483647 w 1190"/>
                <a:gd name="T55" fmla="*/ 2147483647 h 1191"/>
                <a:gd name="T56" fmla="*/ 2147483647 w 1190"/>
                <a:gd name="T57" fmla="*/ 2147483647 h 1191"/>
                <a:gd name="T58" fmla="*/ 2147483647 w 1190"/>
                <a:gd name="T59" fmla="*/ 2147483647 h 1191"/>
                <a:gd name="T60" fmla="*/ 2147483647 w 1190"/>
                <a:gd name="T61" fmla="*/ 2147483647 h 1191"/>
                <a:gd name="T62" fmla="*/ 2147483647 w 1190"/>
                <a:gd name="T63" fmla="*/ 2147483647 h 1191"/>
                <a:gd name="T64" fmla="*/ 2147483647 w 1190"/>
                <a:gd name="T65" fmla="*/ 2147483647 h 1191"/>
                <a:gd name="T66" fmla="*/ 2147483647 w 1190"/>
                <a:gd name="T67" fmla="*/ 2147483647 h 1191"/>
                <a:gd name="T68" fmla="*/ 2147483647 w 1190"/>
                <a:gd name="T69" fmla="*/ 2147483647 h 1191"/>
                <a:gd name="T70" fmla="*/ 2147483647 w 1190"/>
                <a:gd name="T71" fmla="*/ 2147483647 h 1191"/>
                <a:gd name="T72" fmla="*/ 2147483647 w 1190"/>
                <a:gd name="T73" fmla="*/ 2147483647 h 1191"/>
                <a:gd name="T74" fmla="*/ 2147483647 w 1190"/>
                <a:gd name="T75" fmla="*/ 2147483647 h 1191"/>
                <a:gd name="T76" fmla="*/ 2147483647 w 1190"/>
                <a:gd name="T77" fmla="*/ 2147483647 h 1191"/>
                <a:gd name="T78" fmla="*/ 2147483647 w 1190"/>
                <a:gd name="T79" fmla="*/ 2147483647 h 1191"/>
                <a:gd name="T80" fmla="*/ 2147483647 w 1190"/>
                <a:gd name="T81" fmla="*/ 2147483647 h 1191"/>
                <a:gd name="T82" fmla="*/ 2147483647 w 1190"/>
                <a:gd name="T83" fmla="*/ 2147483647 h 1191"/>
                <a:gd name="T84" fmla="*/ 2147483647 w 1190"/>
                <a:gd name="T85" fmla="*/ 2147483647 h 1191"/>
                <a:gd name="T86" fmla="*/ 2147483647 w 1190"/>
                <a:gd name="T87" fmla="*/ 2147483647 h 1191"/>
                <a:gd name="T88" fmla="*/ 2147483647 w 1190"/>
                <a:gd name="T89" fmla="*/ 2147483647 h 1191"/>
                <a:gd name="T90" fmla="*/ 2147483647 w 1190"/>
                <a:gd name="T91" fmla="*/ 2147483647 h 1191"/>
                <a:gd name="T92" fmla="*/ 2147483647 w 1190"/>
                <a:gd name="T93" fmla="*/ 2147483647 h 1191"/>
                <a:gd name="T94" fmla="*/ 2147483647 w 1190"/>
                <a:gd name="T95" fmla="*/ 2147483647 h 1191"/>
                <a:gd name="T96" fmla="*/ 2147483647 w 1190"/>
                <a:gd name="T97" fmla="*/ 2147483647 h 1191"/>
                <a:gd name="T98" fmla="*/ 2147483647 w 1190"/>
                <a:gd name="T99" fmla="*/ 2147483647 h 1191"/>
                <a:gd name="T100" fmla="*/ 2147483647 w 1190"/>
                <a:gd name="T101" fmla="*/ 2147483647 h 119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90"/>
                <a:gd name="T154" fmla="*/ 0 h 1191"/>
                <a:gd name="T155" fmla="*/ 1190 w 1190"/>
                <a:gd name="T156" fmla="*/ 1191 h 119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90" h="1191">
                  <a:moveTo>
                    <a:pt x="1190" y="595"/>
                  </a:moveTo>
                  <a:lnTo>
                    <a:pt x="1190" y="565"/>
                  </a:lnTo>
                  <a:lnTo>
                    <a:pt x="1188" y="534"/>
                  </a:lnTo>
                  <a:lnTo>
                    <a:pt x="1185" y="505"/>
                  </a:lnTo>
                  <a:lnTo>
                    <a:pt x="1179" y="476"/>
                  </a:lnTo>
                  <a:lnTo>
                    <a:pt x="1172" y="447"/>
                  </a:lnTo>
                  <a:lnTo>
                    <a:pt x="1165" y="418"/>
                  </a:lnTo>
                  <a:lnTo>
                    <a:pt x="1154" y="391"/>
                  </a:lnTo>
                  <a:lnTo>
                    <a:pt x="1145" y="364"/>
                  </a:lnTo>
                  <a:lnTo>
                    <a:pt x="1132" y="337"/>
                  </a:lnTo>
                  <a:lnTo>
                    <a:pt x="1119" y="311"/>
                  </a:lnTo>
                  <a:lnTo>
                    <a:pt x="1105" y="286"/>
                  </a:lnTo>
                  <a:lnTo>
                    <a:pt x="1089" y="263"/>
                  </a:lnTo>
                  <a:lnTo>
                    <a:pt x="1072" y="239"/>
                  </a:lnTo>
                  <a:lnTo>
                    <a:pt x="1054" y="217"/>
                  </a:lnTo>
                  <a:lnTo>
                    <a:pt x="1036" y="196"/>
                  </a:lnTo>
                  <a:lnTo>
                    <a:pt x="1016" y="174"/>
                  </a:lnTo>
                  <a:lnTo>
                    <a:pt x="996" y="154"/>
                  </a:lnTo>
                  <a:lnTo>
                    <a:pt x="975" y="136"/>
                  </a:lnTo>
                  <a:lnTo>
                    <a:pt x="951" y="118"/>
                  </a:lnTo>
                  <a:lnTo>
                    <a:pt x="928" y="102"/>
                  </a:lnTo>
                  <a:lnTo>
                    <a:pt x="904" y="87"/>
                  </a:lnTo>
                  <a:lnTo>
                    <a:pt x="879" y="73"/>
                  </a:lnTo>
                  <a:lnTo>
                    <a:pt x="854" y="58"/>
                  </a:lnTo>
                  <a:lnTo>
                    <a:pt x="826" y="47"/>
                  </a:lnTo>
                  <a:lnTo>
                    <a:pt x="799" y="36"/>
                  </a:lnTo>
                  <a:lnTo>
                    <a:pt x="772" y="27"/>
                  </a:lnTo>
                  <a:lnTo>
                    <a:pt x="743" y="18"/>
                  </a:lnTo>
                  <a:lnTo>
                    <a:pt x="716" y="13"/>
                  </a:lnTo>
                  <a:lnTo>
                    <a:pt x="685" y="8"/>
                  </a:lnTo>
                  <a:lnTo>
                    <a:pt x="656" y="4"/>
                  </a:lnTo>
                  <a:lnTo>
                    <a:pt x="626" y="0"/>
                  </a:lnTo>
                  <a:lnTo>
                    <a:pt x="595" y="0"/>
                  </a:lnTo>
                  <a:lnTo>
                    <a:pt x="564" y="0"/>
                  </a:lnTo>
                  <a:lnTo>
                    <a:pt x="535" y="4"/>
                  </a:lnTo>
                  <a:lnTo>
                    <a:pt x="504" y="8"/>
                  </a:lnTo>
                  <a:lnTo>
                    <a:pt x="475" y="13"/>
                  </a:lnTo>
                  <a:lnTo>
                    <a:pt x="447" y="18"/>
                  </a:lnTo>
                  <a:lnTo>
                    <a:pt x="418" y="27"/>
                  </a:lnTo>
                  <a:lnTo>
                    <a:pt x="390" y="36"/>
                  </a:lnTo>
                  <a:lnTo>
                    <a:pt x="363" y="47"/>
                  </a:lnTo>
                  <a:lnTo>
                    <a:pt x="336" y="58"/>
                  </a:lnTo>
                  <a:lnTo>
                    <a:pt x="311" y="73"/>
                  </a:lnTo>
                  <a:lnTo>
                    <a:pt x="287" y="87"/>
                  </a:lnTo>
                  <a:lnTo>
                    <a:pt x="262" y="102"/>
                  </a:lnTo>
                  <a:lnTo>
                    <a:pt x="238" y="118"/>
                  </a:lnTo>
                  <a:lnTo>
                    <a:pt x="217" y="136"/>
                  </a:lnTo>
                  <a:lnTo>
                    <a:pt x="195" y="154"/>
                  </a:lnTo>
                  <a:lnTo>
                    <a:pt x="173" y="174"/>
                  </a:lnTo>
                  <a:lnTo>
                    <a:pt x="155" y="196"/>
                  </a:lnTo>
                  <a:lnTo>
                    <a:pt x="135" y="217"/>
                  </a:lnTo>
                  <a:lnTo>
                    <a:pt x="117" y="239"/>
                  </a:lnTo>
                  <a:lnTo>
                    <a:pt x="101" y="263"/>
                  </a:lnTo>
                  <a:lnTo>
                    <a:pt x="87" y="286"/>
                  </a:lnTo>
                  <a:lnTo>
                    <a:pt x="72" y="311"/>
                  </a:lnTo>
                  <a:lnTo>
                    <a:pt x="58" y="337"/>
                  </a:lnTo>
                  <a:lnTo>
                    <a:pt x="47" y="364"/>
                  </a:lnTo>
                  <a:lnTo>
                    <a:pt x="36" y="391"/>
                  </a:lnTo>
                  <a:lnTo>
                    <a:pt x="27" y="418"/>
                  </a:lnTo>
                  <a:lnTo>
                    <a:pt x="18" y="447"/>
                  </a:lnTo>
                  <a:lnTo>
                    <a:pt x="12" y="476"/>
                  </a:lnTo>
                  <a:lnTo>
                    <a:pt x="7" y="505"/>
                  </a:lnTo>
                  <a:lnTo>
                    <a:pt x="3" y="534"/>
                  </a:lnTo>
                  <a:lnTo>
                    <a:pt x="0" y="565"/>
                  </a:lnTo>
                  <a:lnTo>
                    <a:pt x="0" y="595"/>
                  </a:lnTo>
                  <a:lnTo>
                    <a:pt x="0" y="626"/>
                  </a:lnTo>
                  <a:lnTo>
                    <a:pt x="3" y="657"/>
                  </a:lnTo>
                  <a:lnTo>
                    <a:pt x="7" y="686"/>
                  </a:lnTo>
                  <a:lnTo>
                    <a:pt x="12" y="715"/>
                  </a:lnTo>
                  <a:lnTo>
                    <a:pt x="18" y="744"/>
                  </a:lnTo>
                  <a:lnTo>
                    <a:pt x="27" y="773"/>
                  </a:lnTo>
                  <a:lnTo>
                    <a:pt x="36" y="800"/>
                  </a:lnTo>
                  <a:lnTo>
                    <a:pt x="47" y="827"/>
                  </a:lnTo>
                  <a:lnTo>
                    <a:pt x="58" y="854"/>
                  </a:lnTo>
                  <a:lnTo>
                    <a:pt x="72" y="879"/>
                  </a:lnTo>
                  <a:lnTo>
                    <a:pt x="87" y="905"/>
                  </a:lnTo>
                  <a:lnTo>
                    <a:pt x="101" y="928"/>
                  </a:lnTo>
                  <a:lnTo>
                    <a:pt x="117" y="952"/>
                  </a:lnTo>
                  <a:lnTo>
                    <a:pt x="135" y="974"/>
                  </a:lnTo>
                  <a:lnTo>
                    <a:pt x="155" y="995"/>
                  </a:lnTo>
                  <a:lnTo>
                    <a:pt x="173" y="1017"/>
                  </a:lnTo>
                  <a:lnTo>
                    <a:pt x="195" y="1037"/>
                  </a:lnTo>
                  <a:lnTo>
                    <a:pt x="217" y="1055"/>
                  </a:lnTo>
                  <a:lnTo>
                    <a:pt x="238" y="1073"/>
                  </a:lnTo>
                  <a:lnTo>
                    <a:pt x="262" y="1089"/>
                  </a:lnTo>
                  <a:lnTo>
                    <a:pt x="287" y="1106"/>
                  </a:lnTo>
                  <a:lnTo>
                    <a:pt x="311" y="1120"/>
                  </a:lnTo>
                  <a:lnTo>
                    <a:pt x="336" y="1133"/>
                  </a:lnTo>
                  <a:lnTo>
                    <a:pt x="363" y="1144"/>
                  </a:lnTo>
                  <a:lnTo>
                    <a:pt x="390" y="1154"/>
                  </a:lnTo>
                  <a:lnTo>
                    <a:pt x="418" y="1163"/>
                  </a:lnTo>
                  <a:lnTo>
                    <a:pt x="447" y="1173"/>
                  </a:lnTo>
                  <a:lnTo>
                    <a:pt x="475" y="1180"/>
                  </a:lnTo>
                  <a:lnTo>
                    <a:pt x="504" y="1183"/>
                  </a:lnTo>
                  <a:lnTo>
                    <a:pt x="535" y="1189"/>
                  </a:lnTo>
                  <a:lnTo>
                    <a:pt x="564" y="1191"/>
                  </a:lnTo>
                  <a:lnTo>
                    <a:pt x="595" y="1191"/>
                  </a:lnTo>
                  <a:lnTo>
                    <a:pt x="626" y="1191"/>
                  </a:lnTo>
                  <a:lnTo>
                    <a:pt x="656" y="1189"/>
                  </a:lnTo>
                  <a:lnTo>
                    <a:pt x="685" y="1183"/>
                  </a:lnTo>
                  <a:lnTo>
                    <a:pt x="716" y="1180"/>
                  </a:lnTo>
                  <a:lnTo>
                    <a:pt x="743" y="1173"/>
                  </a:lnTo>
                  <a:lnTo>
                    <a:pt x="772" y="1163"/>
                  </a:lnTo>
                  <a:lnTo>
                    <a:pt x="799" y="1154"/>
                  </a:lnTo>
                  <a:lnTo>
                    <a:pt x="826" y="1144"/>
                  </a:lnTo>
                  <a:lnTo>
                    <a:pt x="854" y="1133"/>
                  </a:lnTo>
                  <a:lnTo>
                    <a:pt x="879" y="1120"/>
                  </a:lnTo>
                  <a:lnTo>
                    <a:pt x="904" y="1106"/>
                  </a:lnTo>
                  <a:lnTo>
                    <a:pt x="928" y="1089"/>
                  </a:lnTo>
                  <a:lnTo>
                    <a:pt x="951" y="1073"/>
                  </a:lnTo>
                  <a:lnTo>
                    <a:pt x="975" y="1055"/>
                  </a:lnTo>
                  <a:lnTo>
                    <a:pt x="996" y="1037"/>
                  </a:lnTo>
                  <a:lnTo>
                    <a:pt x="1016" y="1017"/>
                  </a:lnTo>
                  <a:lnTo>
                    <a:pt x="1036" y="995"/>
                  </a:lnTo>
                  <a:lnTo>
                    <a:pt x="1054" y="974"/>
                  </a:lnTo>
                  <a:lnTo>
                    <a:pt x="1072" y="952"/>
                  </a:lnTo>
                  <a:lnTo>
                    <a:pt x="1089" y="928"/>
                  </a:lnTo>
                  <a:lnTo>
                    <a:pt x="1105" y="905"/>
                  </a:lnTo>
                  <a:lnTo>
                    <a:pt x="1119" y="879"/>
                  </a:lnTo>
                  <a:lnTo>
                    <a:pt x="1132" y="854"/>
                  </a:lnTo>
                  <a:lnTo>
                    <a:pt x="1145" y="827"/>
                  </a:lnTo>
                  <a:lnTo>
                    <a:pt x="1154" y="800"/>
                  </a:lnTo>
                  <a:lnTo>
                    <a:pt x="1165" y="773"/>
                  </a:lnTo>
                  <a:lnTo>
                    <a:pt x="1172" y="744"/>
                  </a:lnTo>
                  <a:lnTo>
                    <a:pt x="1179" y="715"/>
                  </a:lnTo>
                  <a:lnTo>
                    <a:pt x="1185" y="686"/>
                  </a:lnTo>
                  <a:lnTo>
                    <a:pt x="1188" y="657"/>
                  </a:lnTo>
                  <a:lnTo>
                    <a:pt x="1190" y="626"/>
                  </a:lnTo>
                  <a:lnTo>
                    <a:pt x="1190" y="595"/>
                  </a:lnTo>
                  <a:lnTo>
                    <a:pt x="1181" y="595"/>
                  </a:lnTo>
                  <a:lnTo>
                    <a:pt x="1181" y="565"/>
                  </a:lnTo>
                  <a:lnTo>
                    <a:pt x="1179" y="536"/>
                  </a:lnTo>
                  <a:lnTo>
                    <a:pt x="1175" y="507"/>
                  </a:lnTo>
                  <a:lnTo>
                    <a:pt x="1170" y="478"/>
                  </a:lnTo>
                  <a:lnTo>
                    <a:pt x="1163" y="449"/>
                  </a:lnTo>
                  <a:lnTo>
                    <a:pt x="1156" y="422"/>
                  </a:lnTo>
                  <a:lnTo>
                    <a:pt x="1147" y="395"/>
                  </a:lnTo>
                  <a:lnTo>
                    <a:pt x="1136" y="368"/>
                  </a:lnTo>
                  <a:lnTo>
                    <a:pt x="1123" y="342"/>
                  </a:lnTo>
                  <a:lnTo>
                    <a:pt x="1110" y="317"/>
                  </a:lnTo>
                  <a:lnTo>
                    <a:pt x="1096" y="292"/>
                  </a:lnTo>
                  <a:lnTo>
                    <a:pt x="1081" y="268"/>
                  </a:lnTo>
                  <a:lnTo>
                    <a:pt x="1065" y="245"/>
                  </a:lnTo>
                  <a:lnTo>
                    <a:pt x="1047" y="223"/>
                  </a:lnTo>
                  <a:lnTo>
                    <a:pt x="1029" y="201"/>
                  </a:lnTo>
                  <a:lnTo>
                    <a:pt x="1009" y="181"/>
                  </a:lnTo>
                  <a:lnTo>
                    <a:pt x="989" y="161"/>
                  </a:lnTo>
                  <a:lnTo>
                    <a:pt x="967" y="143"/>
                  </a:lnTo>
                  <a:lnTo>
                    <a:pt x="946" y="125"/>
                  </a:lnTo>
                  <a:lnTo>
                    <a:pt x="922" y="109"/>
                  </a:lnTo>
                  <a:lnTo>
                    <a:pt x="899" y="94"/>
                  </a:lnTo>
                  <a:lnTo>
                    <a:pt x="875" y="80"/>
                  </a:lnTo>
                  <a:lnTo>
                    <a:pt x="850" y="67"/>
                  </a:lnTo>
                  <a:lnTo>
                    <a:pt x="823" y="56"/>
                  </a:lnTo>
                  <a:lnTo>
                    <a:pt x="797" y="46"/>
                  </a:lnTo>
                  <a:lnTo>
                    <a:pt x="770" y="36"/>
                  </a:lnTo>
                  <a:lnTo>
                    <a:pt x="741" y="27"/>
                  </a:lnTo>
                  <a:lnTo>
                    <a:pt x="714" y="22"/>
                  </a:lnTo>
                  <a:lnTo>
                    <a:pt x="685" y="17"/>
                  </a:lnTo>
                  <a:lnTo>
                    <a:pt x="655" y="13"/>
                  </a:lnTo>
                  <a:lnTo>
                    <a:pt x="626" y="9"/>
                  </a:lnTo>
                  <a:lnTo>
                    <a:pt x="595" y="9"/>
                  </a:lnTo>
                  <a:lnTo>
                    <a:pt x="566" y="9"/>
                  </a:lnTo>
                  <a:lnTo>
                    <a:pt x="535" y="13"/>
                  </a:lnTo>
                  <a:lnTo>
                    <a:pt x="506" y="17"/>
                  </a:lnTo>
                  <a:lnTo>
                    <a:pt x="477" y="22"/>
                  </a:lnTo>
                  <a:lnTo>
                    <a:pt x="448" y="27"/>
                  </a:lnTo>
                  <a:lnTo>
                    <a:pt x="421" y="36"/>
                  </a:lnTo>
                  <a:lnTo>
                    <a:pt x="394" y="46"/>
                  </a:lnTo>
                  <a:lnTo>
                    <a:pt x="367" y="56"/>
                  </a:lnTo>
                  <a:lnTo>
                    <a:pt x="342" y="67"/>
                  </a:lnTo>
                  <a:lnTo>
                    <a:pt x="316" y="80"/>
                  </a:lnTo>
                  <a:lnTo>
                    <a:pt x="291" y="94"/>
                  </a:lnTo>
                  <a:lnTo>
                    <a:pt x="267" y="109"/>
                  </a:lnTo>
                  <a:lnTo>
                    <a:pt x="244" y="125"/>
                  </a:lnTo>
                  <a:lnTo>
                    <a:pt x="222" y="143"/>
                  </a:lnTo>
                  <a:lnTo>
                    <a:pt x="201" y="161"/>
                  </a:lnTo>
                  <a:lnTo>
                    <a:pt x="181" y="181"/>
                  </a:lnTo>
                  <a:lnTo>
                    <a:pt x="161" y="201"/>
                  </a:lnTo>
                  <a:lnTo>
                    <a:pt x="143" y="223"/>
                  </a:lnTo>
                  <a:lnTo>
                    <a:pt x="126" y="245"/>
                  </a:lnTo>
                  <a:lnTo>
                    <a:pt x="108" y="268"/>
                  </a:lnTo>
                  <a:lnTo>
                    <a:pt x="94" y="292"/>
                  </a:lnTo>
                  <a:lnTo>
                    <a:pt x="79" y="317"/>
                  </a:lnTo>
                  <a:lnTo>
                    <a:pt x="67" y="342"/>
                  </a:lnTo>
                  <a:lnTo>
                    <a:pt x="56" y="368"/>
                  </a:lnTo>
                  <a:lnTo>
                    <a:pt x="45" y="395"/>
                  </a:lnTo>
                  <a:lnTo>
                    <a:pt x="36" y="422"/>
                  </a:lnTo>
                  <a:lnTo>
                    <a:pt x="27" y="449"/>
                  </a:lnTo>
                  <a:lnTo>
                    <a:pt x="21" y="478"/>
                  </a:lnTo>
                  <a:lnTo>
                    <a:pt x="16" y="507"/>
                  </a:lnTo>
                  <a:lnTo>
                    <a:pt x="12" y="536"/>
                  </a:lnTo>
                  <a:lnTo>
                    <a:pt x="11" y="565"/>
                  </a:lnTo>
                  <a:lnTo>
                    <a:pt x="9" y="595"/>
                  </a:lnTo>
                  <a:lnTo>
                    <a:pt x="11" y="626"/>
                  </a:lnTo>
                  <a:lnTo>
                    <a:pt x="12" y="655"/>
                  </a:lnTo>
                  <a:lnTo>
                    <a:pt x="16" y="684"/>
                  </a:lnTo>
                  <a:lnTo>
                    <a:pt x="21" y="713"/>
                  </a:lnTo>
                  <a:lnTo>
                    <a:pt x="27" y="742"/>
                  </a:lnTo>
                  <a:lnTo>
                    <a:pt x="36" y="769"/>
                  </a:lnTo>
                  <a:lnTo>
                    <a:pt x="45" y="798"/>
                  </a:lnTo>
                  <a:lnTo>
                    <a:pt x="56" y="823"/>
                  </a:lnTo>
                  <a:lnTo>
                    <a:pt x="67" y="851"/>
                  </a:lnTo>
                  <a:lnTo>
                    <a:pt x="79" y="876"/>
                  </a:lnTo>
                  <a:lnTo>
                    <a:pt x="94" y="899"/>
                  </a:lnTo>
                  <a:lnTo>
                    <a:pt x="108" y="923"/>
                  </a:lnTo>
                  <a:lnTo>
                    <a:pt x="126" y="946"/>
                  </a:lnTo>
                  <a:lnTo>
                    <a:pt x="143" y="968"/>
                  </a:lnTo>
                  <a:lnTo>
                    <a:pt x="161" y="990"/>
                  </a:lnTo>
                  <a:lnTo>
                    <a:pt x="181" y="1010"/>
                  </a:lnTo>
                  <a:lnTo>
                    <a:pt x="201" y="1030"/>
                  </a:lnTo>
                  <a:lnTo>
                    <a:pt x="222" y="1048"/>
                  </a:lnTo>
                  <a:lnTo>
                    <a:pt x="244" y="1066"/>
                  </a:lnTo>
                  <a:lnTo>
                    <a:pt x="267" y="1082"/>
                  </a:lnTo>
                  <a:lnTo>
                    <a:pt x="291" y="1097"/>
                  </a:lnTo>
                  <a:lnTo>
                    <a:pt x="316" y="1111"/>
                  </a:lnTo>
                  <a:lnTo>
                    <a:pt x="342" y="1124"/>
                  </a:lnTo>
                  <a:lnTo>
                    <a:pt x="367" y="1136"/>
                  </a:lnTo>
                  <a:lnTo>
                    <a:pt x="394" y="1145"/>
                  </a:lnTo>
                  <a:lnTo>
                    <a:pt x="421" y="1156"/>
                  </a:lnTo>
                  <a:lnTo>
                    <a:pt x="448" y="1163"/>
                  </a:lnTo>
                  <a:lnTo>
                    <a:pt x="477" y="1171"/>
                  </a:lnTo>
                  <a:lnTo>
                    <a:pt x="506" y="1174"/>
                  </a:lnTo>
                  <a:lnTo>
                    <a:pt x="535" y="1178"/>
                  </a:lnTo>
                  <a:lnTo>
                    <a:pt x="566" y="1182"/>
                  </a:lnTo>
                  <a:lnTo>
                    <a:pt x="595" y="1182"/>
                  </a:lnTo>
                  <a:lnTo>
                    <a:pt x="626" y="1182"/>
                  </a:lnTo>
                  <a:lnTo>
                    <a:pt x="655" y="1178"/>
                  </a:lnTo>
                  <a:lnTo>
                    <a:pt x="685" y="1174"/>
                  </a:lnTo>
                  <a:lnTo>
                    <a:pt x="714" y="1171"/>
                  </a:lnTo>
                  <a:lnTo>
                    <a:pt x="741" y="1163"/>
                  </a:lnTo>
                  <a:lnTo>
                    <a:pt x="770" y="1156"/>
                  </a:lnTo>
                  <a:lnTo>
                    <a:pt x="797" y="1145"/>
                  </a:lnTo>
                  <a:lnTo>
                    <a:pt x="823" y="1136"/>
                  </a:lnTo>
                  <a:lnTo>
                    <a:pt x="850" y="1124"/>
                  </a:lnTo>
                  <a:lnTo>
                    <a:pt x="875" y="1111"/>
                  </a:lnTo>
                  <a:lnTo>
                    <a:pt x="899" y="1097"/>
                  </a:lnTo>
                  <a:lnTo>
                    <a:pt x="922" y="1082"/>
                  </a:lnTo>
                  <a:lnTo>
                    <a:pt x="946" y="1066"/>
                  </a:lnTo>
                  <a:lnTo>
                    <a:pt x="967" y="1048"/>
                  </a:lnTo>
                  <a:lnTo>
                    <a:pt x="989" y="1030"/>
                  </a:lnTo>
                  <a:lnTo>
                    <a:pt x="1009" y="1010"/>
                  </a:lnTo>
                  <a:lnTo>
                    <a:pt x="1029" y="990"/>
                  </a:lnTo>
                  <a:lnTo>
                    <a:pt x="1047" y="968"/>
                  </a:lnTo>
                  <a:lnTo>
                    <a:pt x="1065" y="946"/>
                  </a:lnTo>
                  <a:lnTo>
                    <a:pt x="1081" y="923"/>
                  </a:lnTo>
                  <a:lnTo>
                    <a:pt x="1096" y="899"/>
                  </a:lnTo>
                  <a:lnTo>
                    <a:pt x="1110" y="876"/>
                  </a:lnTo>
                  <a:lnTo>
                    <a:pt x="1123" y="851"/>
                  </a:lnTo>
                  <a:lnTo>
                    <a:pt x="1136" y="823"/>
                  </a:lnTo>
                  <a:lnTo>
                    <a:pt x="1147" y="798"/>
                  </a:lnTo>
                  <a:lnTo>
                    <a:pt x="1156" y="769"/>
                  </a:lnTo>
                  <a:lnTo>
                    <a:pt x="1163" y="742"/>
                  </a:lnTo>
                  <a:lnTo>
                    <a:pt x="1170" y="713"/>
                  </a:lnTo>
                  <a:lnTo>
                    <a:pt x="1175" y="684"/>
                  </a:lnTo>
                  <a:lnTo>
                    <a:pt x="1179" y="655"/>
                  </a:lnTo>
                  <a:lnTo>
                    <a:pt x="1181" y="626"/>
                  </a:lnTo>
                  <a:lnTo>
                    <a:pt x="1181" y="595"/>
                  </a:lnTo>
                  <a:lnTo>
                    <a:pt x="1190" y="595"/>
                  </a:lnTo>
                  <a:close/>
                </a:path>
              </a:pathLst>
            </a:custGeom>
            <a:solidFill>
              <a:srgbClr val="80CCFF"/>
            </a:solidFill>
            <a:ln w="9525">
              <a:noFill/>
              <a:round/>
              <a:headEnd/>
              <a:tailEnd/>
            </a:ln>
          </p:spPr>
          <p:txBody>
            <a:bodyPr/>
            <a:lstStyle/>
            <a:p>
              <a:endParaRPr lang="en-US"/>
            </a:p>
          </p:txBody>
        </p:sp>
        <p:sp>
          <p:nvSpPr>
            <p:cNvPr id="55358" name="Freeform 63"/>
            <p:cNvSpPr>
              <a:spLocks/>
            </p:cNvSpPr>
            <p:nvPr/>
          </p:nvSpPr>
          <p:spPr bwMode="auto">
            <a:xfrm>
              <a:off x="3198991" y="2187588"/>
              <a:ext cx="1666522" cy="1878012"/>
            </a:xfrm>
            <a:custGeom>
              <a:avLst/>
              <a:gdLst>
                <a:gd name="T0" fmla="*/ 2147483647 w 1181"/>
                <a:gd name="T1" fmla="*/ 2147483647 h 1183"/>
                <a:gd name="T2" fmla="*/ 2147483647 w 1181"/>
                <a:gd name="T3" fmla="*/ 2147483647 h 1183"/>
                <a:gd name="T4" fmla="*/ 2147483647 w 1181"/>
                <a:gd name="T5" fmla="*/ 2147483647 h 1183"/>
                <a:gd name="T6" fmla="*/ 2147483647 w 1181"/>
                <a:gd name="T7" fmla="*/ 2147483647 h 1183"/>
                <a:gd name="T8" fmla="*/ 2147483647 w 1181"/>
                <a:gd name="T9" fmla="*/ 2147483647 h 1183"/>
                <a:gd name="T10" fmla="*/ 2147483647 w 1181"/>
                <a:gd name="T11" fmla="*/ 2147483647 h 1183"/>
                <a:gd name="T12" fmla="*/ 2147483647 w 1181"/>
                <a:gd name="T13" fmla="*/ 2147483647 h 1183"/>
                <a:gd name="T14" fmla="*/ 2147483647 w 1181"/>
                <a:gd name="T15" fmla="*/ 2147483647 h 1183"/>
                <a:gd name="T16" fmla="*/ 2147483647 w 1181"/>
                <a:gd name="T17" fmla="*/ 2147483647 h 1183"/>
                <a:gd name="T18" fmla="*/ 2147483647 w 1181"/>
                <a:gd name="T19" fmla="*/ 2147483647 h 1183"/>
                <a:gd name="T20" fmla="*/ 2147483647 w 1181"/>
                <a:gd name="T21" fmla="*/ 2147483647 h 1183"/>
                <a:gd name="T22" fmla="*/ 2147483647 w 1181"/>
                <a:gd name="T23" fmla="*/ 2147483647 h 1183"/>
                <a:gd name="T24" fmla="*/ 0 w 1181"/>
                <a:gd name="T25" fmla="*/ 2147483647 h 1183"/>
                <a:gd name="T26" fmla="*/ 2147483647 w 1181"/>
                <a:gd name="T27" fmla="*/ 2147483647 h 1183"/>
                <a:gd name="T28" fmla="*/ 2147483647 w 1181"/>
                <a:gd name="T29" fmla="*/ 2147483647 h 1183"/>
                <a:gd name="T30" fmla="*/ 2147483647 w 1181"/>
                <a:gd name="T31" fmla="*/ 2147483647 h 1183"/>
                <a:gd name="T32" fmla="*/ 2147483647 w 1181"/>
                <a:gd name="T33" fmla="*/ 2147483647 h 1183"/>
                <a:gd name="T34" fmla="*/ 2147483647 w 1181"/>
                <a:gd name="T35" fmla="*/ 2147483647 h 1183"/>
                <a:gd name="T36" fmla="*/ 2147483647 w 1181"/>
                <a:gd name="T37" fmla="*/ 2147483647 h 1183"/>
                <a:gd name="T38" fmla="*/ 2147483647 w 1181"/>
                <a:gd name="T39" fmla="*/ 2147483647 h 1183"/>
                <a:gd name="T40" fmla="*/ 2147483647 w 1181"/>
                <a:gd name="T41" fmla="*/ 2147483647 h 1183"/>
                <a:gd name="T42" fmla="*/ 2147483647 w 1181"/>
                <a:gd name="T43" fmla="*/ 2147483647 h 1183"/>
                <a:gd name="T44" fmla="*/ 2147483647 w 1181"/>
                <a:gd name="T45" fmla="*/ 2147483647 h 1183"/>
                <a:gd name="T46" fmla="*/ 2147483647 w 1181"/>
                <a:gd name="T47" fmla="*/ 2147483647 h 1183"/>
                <a:gd name="T48" fmla="*/ 2147483647 w 1181"/>
                <a:gd name="T49" fmla="*/ 2147483647 h 1183"/>
                <a:gd name="T50" fmla="*/ 2147483647 w 1181"/>
                <a:gd name="T51" fmla="*/ 2147483647 h 1183"/>
                <a:gd name="T52" fmla="*/ 2147483647 w 1181"/>
                <a:gd name="T53" fmla="*/ 2147483647 h 1183"/>
                <a:gd name="T54" fmla="*/ 2147483647 w 1181"/>
                <a:gd name="T55" fmla="*/ 2147483647 h 1183"/>
                <a:gd name="T56" fmla="*/ 2147483647 w 1181"/>
                <a:gd name="T57" fmla="*/ 2147483647 h 1183"/>
                <a:gd name="T58" fmla="*/ 2147483647 w 1181"/>
                <a:gd name="T59" fmla="*/ 2147483647 h 1183"/>
                <a:gd name="T60" fmla="*/ 2147483647 w 1181"/>
                <a:gd name="T61" fmla="*/ 2147483647 h 1183"/>
                <a:gd name="T62" fmla="*/ 2147483647 w 1181"/>
                <a:gd name="T63" fmla="*/ 2147483647 h 1183"/>
                <a:gd name="T64" fmla="*/ 2147483647 w 1181"/>
                <a:gd name="T65" fmla="*/ 2147483647 h 1183"/>
                <a:gd name="T66" fmla="*/ 2147483647 w 1181"/>
                <a:gd name="T67" fmla="*/ 2147483647 h 1183"/>
                <a:gd name="T68" fmla="*/ 2147483647 w 1181"/>
                <a:gd name="T69" fmla="*/ 2147483647 h 1183"/>
                <a:gd name="T70" fmla="*/ 2147483647 w 1181"/>
                <a:gd name="T71" fmla="*/ 2147483647 h 1183"/>
                <a:gd name="T72" fmla="*/ 2147483647 w 1181"/>
                <a:gd name="T73" fmla="*/ 2147483647 h 1183"/>
                <a:gd name="T74" fmla="*/ 2147483647 w 1181"/>
                <a:gd name="T75" fmla="*/ 2147483647 h 1183"/>
                <a:gd name="T76" fmla="*/ 2147483647 w 1181"/>
                <a:gd name="T77" fmla="*/ 2147483647 h 1183"/>
                <a:gd name="T78" fmla="*/ 2147483647 w 1181"/>
                <a:gd name="T79" fmla="*/ 2147483647 h 1183"/>
                <a:gd name="T80" fmla="*/ 2147483647 w 1181"/>
                <a:gd name="T81" fmla="*/ 2147483647 h 1183"/>
                <a:gd name="T82" fmla="*/ 2147483647 w 1181"/>
                <a:gd name="T83" fmla="*/ 2147483647 h 1183"/>
                <a:gd name="T84" fmla="*/ 2147483647 w 1181"/>
                <a:gd name="T85" fmla="*/ 2147483647 h 1183"/>
                <a:gd name="T86" fmla="*/ 2147483647 w 1181"/>
                <a:gd name="T87" fmla="*/ 2147483647 h 1183"/>
                <a:gd name="T88" fmla="*/ 2147483647 w 1181"/>
                <a:gd name="T89" fmla="*/ 2147483647 h 1183"/>
                <a:gd name="T90" fmla="*/ 2147483647 w 1181"/>
                <a:gd name="T91" fmla="*/ 2147483647 h 1183"/>
                <a:gd name="T92" fmla="*/ 2147483647 w 1181"/>
                <a:gd name="T93" fmla="*/ 2147483647 h 1183"/>
                <a:gd name="T94" fmla="*/ 2147483647 w 1181"/>
                <a:gd name="T95" fmla="*/ 2147483647 h 1183"/>
                <a:gd name="T96" fmla="*/ 2147483647 w 1181"/>
                <a:gd name="T97" fmla="*/ 2147483647 h 1183"/>
                <a:gd name="T98" fmla="*/ 2147483647 w 1181"/>
                <a:gd name="T99" fmla="*/ 2147483647 h 1183"/>
                <a:gd name="T100" fmla="*/ 2147483647 w 1181"/>
                <a:gd name="T101" fmla="*/ 2147483647 h 118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81"/>
                <a:gd name="T154" fmla="*/ 0 h 1183"/>
                <a:gd name="T155" fmla="*/ 1181 w 1181"/>
                <a:gd name="T156" fmla="*/ 1183 h 118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81" h="1183">
                  <a:moveTo>
                    <a:pt x="1181" y="591"/>
                  </a:moveTo>
                  <a:lnTo>
                    <a:pt x="1180" y="561"/>
                  </a:lnTo>
                  <a:lnTo>
                    <a:pt x="1178" y="532"/>
                  </a:lnTo>
                  <a:lnTo>
                    <a:pt x="1174" y="501"/>
                  </a:lnTo>
                  <a:lnTo>
                    <a:pt x="1169" y="472"/>
                  </a:lnTo>
                  <a:lnTo>
                    <a:pt x="1163" y="443"/>
                  </a:lnTo>
                  <a:lnTo>
                    <a:pt x="1154" y="416"/>
                  </a:lnTo>
                  <a:lnTo>
                    <a:pt x="1145" y="389"/>
                  </a:lnTo>
                  <a:lnTo>
                    <a:pt x="1134" y="362"/>
                  </a:lnTo>
                  <a:lnTo>
                    <a:pt x="1123" y="336"/>
                  </a:lnTo>
                  <a:lnTo>
                    <a:pt x="1109" y="309"/>
                  </a:lnTo>
                  <a:lnTo>
                    <a:pt x="1096" y="286"/>
                  </a:lnTo>
                  <a:lnTo>
                    <a:pt x="1080" y="260"/>
                  </a:lnTo>
                  <a:lnTo>
                    <a:pt x="1064" y="239"/>
                  </a:lnTo>
                  <a:lnTo>
                    <a:pt x="1046" y="215"/>
                  </a:lnTo>
                  <a:lnTo>
                    <a:pt x="1028" y="193"/>
                  </a:lnTo>
                  <a:lnTo>
                    <a:pt x="1008" y="174"/>
                  </a:lnTo>
                  <a:lnTo>
                    <a:pt x="988" y="154"/>
                  </a:lnTo>
                  <a:lnTo>
                    <a:pt x="966" y="136"/>
                  </a:lnTo>
                  <a:lnTo>
                    <a:pt x="944" y="118"/>
                  </a:lnTo>
                  <a:lnTo>
                    <a:pt x="921" y="101"/>
                  </a:lnTo>
                  <a:lnTo>
                    <a:pt x="897" y="87"/>
                  </a:lnTo>
                  <a:lnTo>
                    <a:pt x="872" y="72"/>
                  </a:lnTo>
                  <a:lnTo>
                    <a:pt x="847" y="60"/>
                  </a:lnTo>
                  <a:lnTo>
                    <a:pt x="820" y="47"/>
                  </a:lnTo>
                  <a:lnTo>
                    <a:pt x="792" y="36"/>
                  </a:lnTo>
                  <a:lnTo>
                    <a:pt x="765" y="27"/>
                  </a:lnTo>
                  <a:lnTo>
                    <a:pt x="738" y="20"/>
                  </a:lnTo>
                  <a:lnTo>
                    <a:pt x="709" y="13"/>
                  </a:lnTo>
                  <a:lnTo>
                    <a:pt x="680" y="7"/>
                  </a:lnTo>
                  <a:lnTo>
                    <a:pt x="651" y="4"/>
                  </a:lnTo>
                  <a:lnTo>
                    <a:pt x="621" y="2"/>
                  </a:lnTo>
                  <a:lnTo>
                    <a:pt x="590" y="0"/>
                  </a:lnTo>
                  <a:lnTo>
                    <a:pt x="559" y="2"/>
                  </a:lnTo>
                  <a:lnTo>
                    <a:pt x="530" y="4"/>
                  </a:lnTo>
                  <a:lnTo>
                    <a:pt x="499" y="7"/>
                  </a:lnTo>
                  <a:lnTo>
                    <a:pt x="470" y="13"/>
                  </a:lnTo>
                  <a:lnTo>
                    <a:pt x="443" y="20"/>
                  </a:lnTo>
                  <a:lnTo>
                    <a:pt x="414" y="27"/>
                  </a:lnTo>
                  <a:lnTo>
                    <a:pt x="387" y="36"/>
                  </a:lnTo>
                  <a:lnTo>
                    <a:pt x="360" y="47"/>
                  </a:lnTo>
                  <a:lnTo>
                    <a:pt x="335" y="60"/>
                  </a:lnTo>
                  <a:lnTo>
                    <a:pt x="309" y="72"/>
                  </a:lnTo>
                  <a:lnTo>
                    <a:pt x="284" y="87"/>
                  </a:lnTo>
                  <a:lnTo>
                    <a:pt x="261" y="101"/>
                  </a:lnTo>
                  <a:lnTo>
                    <a:pt x="237" y="118"/>
                  </a:lnTo>
                  <a:lnTo>
                    <a:pt x="214" y="136"/>
                  </a:lnTo>
                  <a:lnTo>
                    <a:pt x="194" y="154"/>
                  </a:lnTo>
                  <a:lnTo>
                    <a:pt x="172" y="174"/>
                  </a:lnTo>
                  <a:lnTo>
                    <a:pt x="152" y="193"/>
                  </a:lnTo>
                  <a:lnTo>
                    <a:pt x="134" y="215"/>
                  </a:lnTo>
                  <a:lnTo>
                    <a:pt x="116" y="239"/>
                  </a:lnTo>
                  <a:lnTo>
                    <a:pt x="100" y="260"/>
                  </a:lnTo>
                  <a:lnTo>
                    <a:pt x="85" y="286"/>
                  </a:lnTo>
                  <a:lnTo>
                    <a:pt x="71" y="309"/>
                  </a:lnTo>
                  <a:lnTo>
                    <a:pt x="58" y="336"/>
                  </a:lnTo>
                  <a:lnTo>
                    <a:pt x="45" y="362"/>
                  </a:lnTo>
                  <a:lnTo>
                    <a:pt x="35" y="389"/>
                  </a:lnTo>
                  <a:lnTo>
                    <a:pt x="25" y="416"/>
                  </a:lnTo>
                  <a:lnTo>
                    <a:pt x="18" y="443"/>
                  </a:lnTo>
                  <a:lnTo>
                    <a:pt x="11" y="472"/>
                  </a:lnTo>
                  <a:lnTo>
                    <a:pt x="6" y="501"/>
                  </a:lnTo>
                  <a:lnTo>
                    <a:pt x="2" y="532"/>
                  </a:lnTo>
                  <a:lnTo>
                    <a:pt x="0" y="561"/>
                  </a:lnTo>
                  <a:lnTo>
                    <a:pt x="0" y="591"/>
                  </a:lnTo>
                  <a:lnTo>
                    <a:pt x="0" y="622"/>
                  </a:lnTo>
                  <a:lnTo>
                    <a:pt x="2" y="651"/>
                  </a:lnTo>
                  <a:lnTo>
                    <a:pt x="6" y="682"/>
                  </a:lnTo>
                  <a:lnTo>
                    <a:pt x="11" y="711"/>
                  </a:lnTo>
                  <a:lnTo>
                    <a:pt x="18" y="740"/>
                  </a:lnTo>
                  <a:lnTo>
                    <a:pt x="25" y="767"/>
                  </a:lnTo>
                  <a:lnTo>
                    <a:pt x="35" y="794"/>
                  </a:lnTo>
                  <a:lnTo>
                    <a:pt x="45" y="821"/>
                  </a:lnTo>
                  <a:lnTo>
                    <a:pt x="58" y="848"/>
                  </a:lnTo>
                  <a:lnTo>
                    <a:pt x="71" y="874"/>
                  </a:lnTo>
                  <a:lnTo>
                    <a:pt x="85" y="897"/>
                  </a:lnTo>
                  <a:lnTo>
                    <a:pt x="100" y="923"/>
                  </a:lnTo>
                  <a:lnTo>
                    <a:pt x="116" y="946"/>
                  </a:lnTo>
                  <a:lnTo>
                    <a:pt x="134" y="968"/>
                  </a:lnTo>
                  <a:lnTo>
                    <a:pt x="152" y="989"/>
                  </a:lnTo>
                  <a:lnTo>
                    <a:pt x="172" y="1009"/>
                  </a:lnTo>
                  <a:lnTo>
                    <a:pt x="194" y="1029"/>
                  </a:lnTo>
                  <a:lnTo>
                    <a:pt x="214" y="1047"/>
                  </a:lnTo>
                  <a:lnTo>
                    <a:pt x="237" y="1065"/>
                  </a:lnTo>
                  <a:lnTo>
                    <a:pt x="261" y="1082"/>
                  </a:lnTo>
                  <a:lnTo>
                    <a:pt x="284" y="1096"/>
                  </a:lnTo>
                  <a:lnTo>
                    <a:pt x="309" y="1111"/>
                  </a:lnTo>
                  <a:lnTo>
                    <a:pt x="335" y="1123"/>
                  </a:lnTo>
                  <a:lnTo>
                    <a:pt x="360" y="1136"/>
                  </a:lnTo>
                  <a:lnTo>
                    <a:pt x="387" y="1147"/>
                  </a:lnTo>
                  <a:lnTo>
                    <a:pt x="414" y="1156"/>
                  </a:lnTo>
                  <a:lnTo>
                    <a:pt x="443" y="1163"/>
                  </a:lnTo>
                  <a:lnTo>
                    <a:pt x="470" y="1170"/>
                  </a:lnTo>
                  <a:lnTo>
                    <a:pt x="499" y="1176"/>
                  </a:lnTo>
                  <a:lnTo>
                    <a:pt x="530" y="1179"/>
                  </a:lnTo>
                  <a:lnTo>
                    <a:pt x="559" y="1181"/>
                  </a:lnTo>
                  <a:lnTo>
                    <a:pt x="590" y="1183"/>
                  </a:lnTo>
                  <a:lnTo>
                    <a:pt x="621" y="1181"/>
                  </a:lnTo>
                  <a:lnTo>
                    <a:pt x="651" y="1179"/>
                  </a:lnTo>
                  <a:lnTo>
                    <a:pt x="680" y="1176"/>
                  </a:lnTo>
                  <a:lnTo>
                    <a:pt x="709" y="1170"/>
                  </a:lnTo>
                  <a:lnTo>
                    <a:pt x="738" y="1163"/>
                  </a:lnTo>
                  <a:lnTo>
                    <a:pt x="765" y="1156"/>
                  </a:lnTo>
                  <a:lnTo>
                    <a:pt x="792" y="1147"/>
                  </a:lnTo>
                  <a:lnTo>
                    <a:pt x="820" y="1136"/>
                  </a:lnTo>
                  <a:lnTo>
                    <a:pt x="847" y="1123"/>
                  </a:lnTo>
                  <a:lnTo>
                    <a:pt x="872" y="1111"/>
                  </a:lnTo>
                  <a:lnTo>
                    <a:pt x="897" y="1096"/>
                  </a:lnTo>
                  <a:lnTo>
                    <a:pt x="921" y="1082"/>
                  </a:lnTo>
                  <a:lnTo>
                    <a:pt x="944" y="1065"/>
                  </a:lnTo>
                  <a:lnTo>
                    <a:pt x="966" y="1047"/>
                  </a:lnTo>
                  <a:lnTo>
                    <a:pt x="988" y="1029"/>
                  </a:lnTo>
                  <a:lnTo>
                    <a:pt x="1008" y="1009"/>
                  </a:lnTo>
                  <a:lnTo>
                    <a:pt x="1028" y="989"/>
                  </a:lnTo>
                  <a:lnTo>
                    <a:pt x="1046" y="968"/>
                  </a:lnTo>
                  <a:lnTo>
                    <a:pt x="1064" y="946"/>
                  </a:lnTo>
                  <a:lnTo>
                    <a:pt x="1080" y="923"/>
                  </a:lnTo>
                  <a:lnTo>
                    <a:pt x="1096" y="897"/>
                  </a:lnTo>
                  <a:lnTo>
                    <a:pt x="1109" y="874"/>
                  </a:lnTo>
                  <a:lnTo>
                    <a:pt x="1123" y="848"/>
                  </a:lnTo>
                  <a:lnTo>
                    <a:pt x="1134" y="821"/>
                  </a:lnTo>
                  <a:lnTo>
                    <a:pt x="1145" y="794"/>
                  </a:lnTo>
                  <a:lnTo>
                    <a:pt x="1154" y="767"/>
                  </a:lnTo>
                  <a:lnTo>
                    <a:pt x="1163" y="740"/>
                  </a:lnTo>
                  <a:lnTo>
                    <a:pt x="1169" y="711"/>
                  </a:lnTo>
                  <a:lnTo>
                    <a:pt x="1174" y="682"/>
                  </a:lnTo>
                  <a:lnTo>
                    <a:pt x="1178" y="651"/>
                  </a:lnTo>
                  <a:lnTo>
                    <a:pt x="1180" y="622"/>
                  </a:lnTo>
                  <a:lnTo>
                    <a:pt x="1181" y="591"/>
                  </a:lnTo>
                  <a:lnTo>
                    <a:pt x="1172" y="591"/>
                  </a:lnTo>
                  <a:lnTo>
                    <a:pt x="1170" y="563"/>
                  </a:lnTo>
                  <a:lnTo>
                    <a:pt x="1169" y="532"/>
                  </a:lnTo>
                  <a:lnTo>
                    <a:pt x="1165" y="503"/>
                  </a:lnTo>
                  <a:lnTo>
                    <a:pt x="1160" y="474"/>
                  </a:lnTo>
                  <a:lnTo>
                    <a:pt x="1154" y="447"/>
                  </a:lnTo>
                  <a:lnTo>
                    <a:pt x="1145" y="420"/>
                  </a:lnTo>
                  <a:lnTo>
                    <a:pt x="1136" y="392"/>
                  </a:lnTo>
                  <a:lnTo>
                    <a:pt x="1125" y="365"/>
                  </a:lnTo>
                  <a:lnTo>
                    <a:pt x="1114" y="340"/>
                  </a:lnTo>
                  <a:lnTo>
                    <a:pt x="1102" y="315"/>
                  </a:lnTo>
                  <a:lnTo>
                    <a:pt x="1087" y="289"/>
                  </a:lnTo>
                  <a:lnTo>
                    <a:pt x="1073" y="266"/>
                  </a:lnTo>
                  <a:lnTo>
                    <a:pt x="1057" y="244"/>
                  </a:lnTo>
                  <a:lnTo>
                    <a:pt x="1038" y="222"/>
                  </a:lnTo>
                  <a:lnTo>
                    <a:pt x="1020" y="201"/>
                  </a:lnTo>
                  <a:lnTo>
                    <a:pt x="1002" y="181"/>
                  </a:lnTo>
                  <a:lnTo>
                    <a:pt x="981" y="161"/>
                  </a:lnTo>
                  <a:lnTo>
                    <a:pt x="961" y="143"/>
                  </a:lnTo>
                  <a:lnTo>
                    <a:pt x="939" y="125"/>
                  </a:lnTo>
                  <a:lnTo>
                    <a:pt x="915" y="110"/>
                  </a:lnTo>
                  <a:lnTo>
                    <a:pt x="892" y="94"/>
                  </a:lnTo>
                  <a:lnTo>
                    <a:pt x="867" y="80"/>
                  </a:lnTo>
                  <a:lnTo>
                    <a:pt x="843" y="67"/>
                  </a:lnTo>
                  <a:lnTo>
                    <a:pt x="816" y="56"/>
                  </a:lnTo>
                  <a:lnTo>
                    <a:pt x="791" y="45"/>
                  </a:lnTo>
                  <a:lnTo>
                    <a:pt x="763" y="36"/>
                  </a:lnTo>
                  <a:lnTo>
                    <a:pt x="736" y="29"/>
                  </a:lnTo>
                  <a:lnTo>
                    <a:pt x="707" y="22"/>
                  </a:lnTo>
                  <a:lnTo>
                    <a:pt x="678" y="16"/>
                  </a:lnTo>
                  <a:lnTo>
                    <a:pt x="650" y="13"/>
                  </a:lnTo>
                  <a:lnTo>
                    <a:pt x="621" y="11"/>
                  </a:lnTo>
                  <a:lnTo>
                    <a:pt x="590" y="11"/>
                  </a:lnTo>
                  <a:lnTo>
                    <a:pt x="561" y="11"/>
                  </a:lnTo>
                  <a:lnTo>
                    <a:pt x="530" y="13"/>
                  </a:lnTo>
                  <a:lnTo>
                    <a:pt x="501" y="16"/>
                  </a:lnTo>
                  <a:lnTo>
                    <a:pt x="472" y="22"/>
                  </a:lnTo>
                  <a:lnTo>
                    <a:pt x="445" y="29"/>
                  </a:lnTo>
                  <a:lnTo>
                    <a:pt x="418" y="36"/>
                  </a:lnTo>
                  <a:lnTo>
                    <a:pt x="391" y="45"/>
                  </a:lnTo>
                  <a:lnTo>
                    <a:pt x="364" y="56"/>
                  </a:lnTo>
                  <a:lnTo>
                    <a:pt x="338" y="67"/>
                  </a:lnTo>
                  <a:lnTo>
                    <a:pt x="313" y="80"/>
                  </a:lnTo>
                  <a:lnTo>
                    <a:pt x="290" y="94"/>
                  </a:lnTo>
                  <a:lnTo>
                    <a:pt x="264" y="110"/>
                  </a:lnTo>
                  <a:lnTo>
                    <a:pt x="243" y="125"/>
                  </a:lnTo>
                  <a:lnTo>
                    <a:pt x="221" y="143"/>
                  </a:lnTo>
                  <a:lnTo>
                    <a:pt x="199" y="161"/>
                  </a:lnTo>
                  <a:lnTo>
                    <a:pt x="179" y="181"/>
                  </a:lnTo>
                  <a:lnTo>
                    <a:pt x="159" y="201"/>
                  </a:lnTo>
                  <a:lnTo>
                    <a:pt x="141" y="222"/>
                  </a:lnTo>
                  <a:lnTo>
                    <a:pt x="125" y="244"/>
                  </a:lnTo>
                  <a:lnTo>
                    <a:pt x="109" y="266"/>
                  </a:lnTo>
                  <a:lnTo>
                    <a:pt x="92" y="289"/>
                  </a:lnTo>
                  <a:lnTo>
                    <a:pt x="80" y="315"/>
                  </a:lnTo>
                  <a:lnTo>
                    <a:pt x="65" y="340"/>
                  </a:lnTo>
                  <a:lnTo>
                    <a:pt x="54" y="365"/>
                  </a:lnTo>
                  <a:lnTo>
                    <a:pt x="44" y="392"/>
                  </a:lnTo>
                  <a:lnTo>
                    <a:pt x="35" y="420"/>
                  </a:lnTo>
                  <a:lnTo>
                    <a:pt x="27" y="447"/>
                  </a:lnTo>
                  <a:lnTo>
                    <a:pt x="20" y="474"/>
                  </a:lnTo>
                  <a:lnTo>
                    <a:pt x="15" y="503"/>
                  </a:lnTo>
                  <a:lnTo>
                    <a:pt x="11" y="532"/>
                  </a:lnTo>
                  <a:lnTo>
                    <a:pt x="9" y="563"/>
                  </a:lnTo>
                  <a:lnTo>
                    <a:pt x="9" y="591"/>
                  </a:lnTo>
                  <a:lnTo>
                    <a:pt x="9" y="622"/>
                  </a:lnTo>
                  <a:lnTo>
                    <a:pt x="11" y="651"/>
                  </a:lnTo>
                  <a:lnTo>
                    <a:pt x="15" y="680"/>
                  </a:lnTo>
                  <a:lnTo>
                    <a:pt x="20" y="709"/>
                  </a:lnTo>
                  <a:lnTo>
                    <a:pt x="27" y="736"/>
                  </a:lnTo>
                  <a:lnTo>
                    <a:pt x="35" y="765"/>
                  </a:lnTo>
                  <a:lnTo>
                    <a:pt x="44" y="792"/>
                  </a:lnTo>
                  <a:lnTo>
                    <a:pt x="54" y="818"/>
                  </a:lnTo>
                  <a:lnTo>
                    <a:pt x="65" y="843"/>
                  </a:lnTo>
                  <a:lnTo>
                    <a:pt x="80" y="868"/>
                  </a:lnTo>
                  <a:lnTo>
                    <a:pt x="92" y="894"/>
                  </a:lnTo>
                  <a:lnTo>
                    <a:pt x="109" y="917"/>
                  </a:lnTo>
                  <a:lnTo>
                    <a:pt x="125" y="939"/>
                  </a:lnTo>
                  <a:lnTo>
                    <a:pt x="141" y="962"/>
                  </a:lnTo>
                  <a:lnTo>
                    <a:pt x="159" y="982"/>
                  </a:lnTo>
                  <a:lnTo>
                    <a:pt x="179" y="1002"/>
                  </a:lnTo>
                  <a:lnTo>
                    <a:pt x="199" y="1022"/>
                  </a:lnTo>
                  <a:lnTo>
                    <a:pt x="221" y="1040"/>
                  </a:lnTo>
                  <a:lnTo>
                    <a:pt x="243" y="1058"/>
                  </a:lnTo>
                  <a:lnTo>
                    <a:pt x="264" y="1074"/>
                  </a:lnTo>
                  <a:lnTo>
                    <a:pt x="290" y="1089"/>
                  </a:lnTo>
                  <a:lnTo>
                    <a:pt x="313" y="1103"/>
                  </a:lnTo>
                  <a:lnTo>
                    <a:pt x="338" y="1116"/>
                  </a:lnTo>
                  <a:lnTo>
                    <a:pt x="364" y="1127"/>
                  </a:lnTo>
                  <a:lnTo>
                    <a:pt x="391" y="1138"/>
                  </a:lnTo>
                  <a:lnTo>
                    <a:pt x="418" y="1147"/>
                  </a:lnTo>
                  <a:lnTo>
                    <a:pt x="445" y="1154"/>
                  </a:lnTo>
                  <a:lnTo>
                    <a:pt x="472" y="1161"/>
                  </a:lnTo>
                  <a:lnTo>
                    <a:pt x="501" y="1167"/>
                  </a:lnTo>
                  <a:lnTo>
                    <a:pt x="530" y="1170"/>
                  </a:lnTo>
                  <a:lnTo>
                    <a:pt x="561" y="1172"/>
                  </a:lnTo>
                  <a:lnTo>
                    <a:pt x="590" y="1174"/>
                  </a:lnTo>
                  <a:lnTo>
                    <a:pt x="621" y="1172"/>
                  </a:lnTo>
                  <a:lnTo>
                    <a:pt x="650" y="1170"/>
                  </a:lnTo>
                  <a:lnTo>
                    <a:pt x="678" y="1167"/>
                  </a:lnTo>
                  <a:lnTo>
                    <a:pt x="707" y="1161"/>
                  </a:lnTo>
                  <a:lnTo>
                    <a:pt x="736" y="1154"/>
                  </a:lnTo>
                  <a:lnTo>
                    <a:pt x="763" y="1147"/>
                  </a:lnTo>
                  <a:lnTo>
                    <a:pt x="791" y="1138"/>
                  </a:lnTo>
                  <a:lnTo>
                    <a:pt x="816" y="1127"/>
                  </a:lnTo>
                  <a:lnTo>
                    <a:pt x="843" y="1116"/>
                  </a:lnTo>
                  <a:lnTo>
                    <a:pt x="867" y="1103"/>
                  </a:lnTo>
                  <a:lnTo>
                    <a:pt x="892" y="1089"/>
                  </a:lnTo>
                  <a:lnTo>
                    <a:pt x="915" y="1074"/>
                  </a:lnTo>
                  <a:lnTo>
                    <a:pt x="939" y="1058"/>
                  </a:lnTo>
                  <a:lnTo>
                    <a:pt x="961" y="1040"/>
                  </a:lnTo>
                  <a:lnTo>
                    <a:pt x="981" y="1022"/>
                  </a:lnTo>
                  <a:lnTo>
                    <a:pt x="1002" y="1002"/>
                  </a:lnTo>
                  <a:lnTo>
                    <a:pt x="1020" y="982"/>
                  </a:lnTo>
                  <a:lnTo>
                    <a:pt x="1038" y="962"/>
                  </a:lnTo>
                  <a:lnTo>
                    <a:pt x="1057" y="939"/>
                  </a:lnTo>
                  <a:lnTo>
                    <a:pt x="1073" y="917"/>
                  </a:lnTo>
                  <a:lnTo>
                    <a:pt x="1087" y="894"/>
                  </a:lnTo>
                  <a:lnTo>
                    <a:pt x="1102" y="868"/>
                  </a:lnTo>
                  <a:lnTo>
                    <a:pt x="1114" y="843"/>
                  </a:lnTo>
                  <a:lnTo>
                    <a:pt x="1125" y="818"/>
                  </a:lnTo>
                  <a:lnTo>
                    <a:pt x="1136" y="792"/>
                  </a:lnTo>
                  <a:lnTo>
                    <a:pt x="1145" y="765"/>
                  </a:lnTo>
                  <a:lnTo>
                    <a:pt x="1154" y="736"/>
                  </a:lnTo>
                  <a:lnTo>
                    <a:pt x="1160" y="709"/>
                  </a:lnTo>
                  <a:lnTo>
                    <a:pt x="1165" y="680"/>
                  </a:lnTo>
                  <a:lnTo>
                    <a:pt x="1169" y="651"/>
                  </a:lnTo>
                  <a:lnTo>
                    <a:pt x="1170" y="622"/>
                  </a:lnTo>
                  <a:lnTo>
                    <a:pt x="1172" y="591"/>
                  </a:lnTo>
                  <a:lnTo>
                    <a:pt x="1181" y="591"/>
                  </a:lnTo>
                  <a:close/>
                </a:path>
              </a:pathLst>
            </a:custGeom>
            <a:solidFill>
              <a:srgbClr val="81CCFF"/>
            </a:solidFill>
            <a:ln w="9525">
              <a:noFill/>
              <a:round/>
              <a:headEnd/>
              <a:tailEnd/>
            </a:ln>
          </p:spPr>
          <p:txBody>
            <a:bodyPr/>
            <a:lstStyle/>
            <a:p>
              <a:endParaRPr lang="en-US"/>
            </a:p>
          </p:txBody>
        </p:sp>
        <p:sp>
          <p:nvSpPr>
            <p:cNvPr id="55359" name="Freeform 64"/>
            <p:cNvSpPr>
              <a:spLocks/>
            </p:cNvSpPr>
            <p:nvPr/>
          </p:nvSpPr>
          <p:spPr bwMode="auto">
            <a:xfrm>
              <a:off x="3204634" y="2195525"/>
              <a:ext cx="1653822" cy="1862138"/>
            </a:xfrm>
            <a:custGeom>
              <a:avLst/>
              <a:gdLst>
                <a:gd name="T0" fmla="*/ 2147483647 w 1172"/>
                <a:gd name="T1" fmla="*/ 2147483647 h 1173"/>
                <a:gd name="T2" fmla="*/ 2147483647 w 1172"/>
                <a:gd name="T3" fmla="*/ 2147483647 h 1173"/>
                <a:gd name="T4" fmla="*/ 2147483647 w 1172"/>
                <a:gd name="T5" fmla="*/ 2147483647 h 1173"/>
                <a:gd name="T6" fmla="*/ 2147483647 w 1172"/>
                <a:gd name="T7" fmla="*/ 2147483647 h 1173"/>
                <a:gd name="T8" fmla="*/ 2147483647 w 1172"/>
                <a:gd name="T9" fmla="*/ 2147483647 h 1173"/>
                <a:gd name="T10" fmla="*/ 2147483647 w 1172"/>
                <a:gd name="T11" fmla="*/ 2147483647 h 1173"/>
                <a:gd name="T12" fmla="*/ 2147483647 w 1172"/>
                <a:gd name="T13" fmla="*/ 2147483647 h 1173"/>
                <a:gd name="T14" fmla="*/ 2147483647 w 1172"/>
                <a:gd name="T15" fmla="*/ 2147483647 h 1173"/>
                <a:gd name="T16" fmla="*/ 2147483647 w 1172"/>
                <a:gd name="T17" fmla="*/ 2147483647 h 1173"/>
                <a:gd name="T18" fmla="*/ 2147483647 w 1172"/>
                <a:gd name="T19" fmla="*/ 2147483647 h 1173"/>
                <a:gd name="T20" fmla="*/ 2147483647 w 1172"/>
                <a:gd name="T21" fmla="*/ 2147483647 h 1173"/>
                <a:gd name="T22" fmla="*/ 2147483647 w 1172"/>
                <a:gd name="T23" fmla="*/ 2147483647 h 1173"/>
                <a:gd name="T24" fmla="*/ 0 w 1172"/>
                <a:gd name="T25" fmla="*/ 2147483647 h 1173"/>
                <a:gd name="T26" fmla="*/ 2147483647 w 1172"/>
                <a:gd name="T27" fmla="*/ 2147483647 h 1173"/>
                <a:gd name="T28" fmla="*/ 2147483647 w 1172"/>
                <a:gd name="T29" fmla="*/ 2147483647 h 1173"/>
                <a:gd name="T30" fmla="*/ 2147483647 w 1172"/>
                <a:gd name="T31" fmla="*/ 2147483647 h 1173"/>
                <a:gd name="T32" fmla="*/ 2147483647 w 1172"/>
                <a:gd name="T33" fmla="*/ 2147483647 h 1173"/>
                <a:gd name="T34" fmla="*/ 2147483647 w 1172"/>
                <a:gd name="T35" fmla="*/ 2147483647 h 1173"/>
                <a:gd name="T36" fmla="*/ 2147483647 w 1172"/>
                <a:gd name="T37" fmla="*/ 2147483647 h 1173"/>
                <a:gd name="T38" fmla="*/ 2147483647 w 1172"/>
                <a:gd name="T39" fmla="*/ 2147483647 h 1173"/>
                <a:gd name="T40" fmla="*/ 2147483647 w 1172"/>
                <a:gd name="T41" fmla="*/ 2147483647 h 1173"/>
                <a:gd name="T42" fmla="*/ 2147483647 w 1172"/>
                <a:gd name="T43" fmla="*/ 2147483647 h 1173"/>
                <a:gd name="T44" fmla="*/ 2147483647 w 1172"/>
                <a:gd name="T45" fmla="*/ 2147483647 h 1173"/>
                <a:gd name="T46" fmla="*/ 2147483647 w 1172"/>
                <a:gd name="T47" fmla="*/ 2147483647 h 1173"/>
                <a:gd name="T48" fmla="*/ 2147483647 w 1172"/>
                <a:gd name="T49" fmla="*/ 2147483647 h 1173"/>
                <a:gd name="T50" fmla="*/ 2147483647 w 1172"/>
                <a:gd name="T51" fmla="*/ 2147483647 h 1173"/>
                <a:gd name="T52" fmla="*/ 2147483647 w 1172"/>
                <a:gd name="T53" fmla="*/ 2147483647 h 1173"/>
                <a:gd name="T54" fmla="*/ 2147483647 w 1172"/>
                <a:gd name="T55" fmla="*/ 2147483647 h 1173"/>
                <a:gd name="T56" fmla="*/ 2147483647 w 1172"/>
                <a:gd name="T57" fmla="*/ 2147483647 h 1173"/>
                <a:gd name="T58" fmla="*/ 2147483647 w 1172"/>
                <a:gd name="T59" fmla="*/ 2147483647 h 1173"/>
                <a:gd name="T60" fmla="*/ 2147483647 w 1172"/>
                <a:gd name="T61" fmla="*/ 2147483647 h 1173"/>
                <a:gd name="T62" fmla="*/ 2147483647 w 1172"/>
                <a:gd name="T63" fmla="*/ 2147483647 h 1173"/>
                <a:gd name="T64" fmla="*/ 2147483647 w 1172"/>
                <a:gd name="T65" fmla="*/ 2147483647 h 1173"/>
                <a:gd name="T66" fmla="*/ 2147483647 w 1172"/>
                <a:gd name="T67" fmla="*/ 2147483647 h 1173"/>
                <a:gd name="T68" fmla="*/ 2147483647 w 1172"/>
                <a:gd name="T69" fmla="*/ 2147483647 h 1173"/>
                <a:gd name="T70" fmla="*/ 2147483647 w 1172"/>
                <a:gd name="T71" fmla="*/ 2147483647 h 1173"/>
                <a:gd name="T72" fmla="*/ 2147483647 w 1172"/>
                <a:gd name="T73" fmla="*/ 2147483647 h 1173"/>
                <a:gd name="T74" fmla="*/ 2147483647 w 1172"/>
                <a:gd name="T75" fmla="*/ 2147483647 h 1173"/>
                <a:gd name="T76" fmla="*/ 2147483647 w 1172"/>
                <a:gd name="T77" fmla="*/ 2147483647 h 1173"/>
                <a:gd name="T78" fmla="*/ 2147483647 w 1172"/>
                <a:gd name="T79" fmla="*/ 2147483647 h 1173"/>
                <a:gd name="T80" fmla="*/ 2147483647 w 1172"/>
                <a:gd name="T81" fmla="*/ 2147483647 h 1173"/>
                <a:gd name="T82" fmla="*/ 2147483647 w 1172"/>
                <a:gd name="T83" fmla="*/ 2147483647 h 1173"/>
                <a:gd name="T84" fmla="*/ 2147483647 w 1172"/>
                <a:gd name="T85" fmla="*/ 2147483647 h 1173"/>
                <a:gd name="T86" fmla="*/ 2147483647 w 1172"/>
                <a:gd name="T87" fmla="*/ 2147483647 h 1173"/>
                <a:gd name="T88" fmla="*/ 2147483647 w 1172"/>
                <a:gd name="T89" fmla="*/ 2147483647 h 1173"/>
                <a:gd name="T90" fmla="*/ 2147483647 w 1172"/>
                <a:gd name="T91" fmla="*/ 2147483647 h 1173"/>
                <a:gd name="T92" fmla="*/ 2147483647 w 1172"/>
                <a:gd name="T93" fmla="*/ 2147483647 h 1173"/>
                <a:gd name="T94" fmla="*/ 2147483647 w 1172"/>
                <a:gd name="T95" fmla="*/ 2147483647 h 1173"/>
                <a:gd name="T96" fmla="*/ 2147483647 w 1172"/>
                <a:gd name="T97" fmla="*/ 2147483647 h 1173"/>
                <a:gd name="T98" fmla="*/ 2147483647 w 1172"/>
                <a:gd name="T99" fmla="*/ 2147483647 h 1173"/>
                <a:gd name="T100" fmla="*/ 2147483647 w 1172"/>
                <a:gd name="T101" fmla="*/ 2147483647 h 117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72"/>
                <a:gd name="T154" fmla="*/ 0 h 1173"/>
                <a:gd name="T155" fmla="*/ 1172 w 1172"/>
                <a:gd name="T156" fmla="*/ 1173 h 117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72" h="1173">
                  <a:moveTo>
                    <a:pt x="1172" y="586"/>
                  </a:moveTo>
                  <a:lnTo>
                    <a:pt x="1172" y="556"/>
                  </a:lnTo>
                  <a:lnTo>
                    <a:pt x="1170" y="527"/>
                  </a:lnTo>
                  <a:lnTo>
                    <a:pt x="1166" y="498"/>
                  </a:lnTo>
                  <a:lnTo>
                    <a:pt x="1161" y="469"/>
                  </a:lnTo>
                  <a:lnTo>
                    <a:pt x="1154" y="440"/>
                  </a:lnTo>
                  <a:lnTo>
                    <a:pt x="1147" y="413"/>
                  </a:lnTo>
                  <a:lnTo>
                    <a:pt x="1138" y="386"/>
                  </a:lnTo>
                  <a:lnTo>
                    <a:pt x="1127" y="359"/>
                  </a:lnTo>
                  <a:lnTo>
                    <a:pt x="1114" y="333"/>
                  </a:lnTo>
                  <a:lnTo>
                    <a:pt x="1101" y="308"/>
                  </a:lnTo>
                  <a:lnTo>
                    <a:pt x="1087" y="283"/>
                  </a:lnTo>
                  <a:lnTo>
                    <a:pt x="1072" y="259"/>
                  </a:lnTo>
                  <a:lnTo>
                    <a:pt x="1056" y="236"/>
                  </a:lnTo>
                  <a:lnTo>
                    <a:pt x="1038" y="214"/>
                  </a:lnTo>
                  <a:lnTo>
                    <a:pt x="1020" y="192"/>
                  </a:lnTo>
                  <a:lnTo>
                    <a:pt x="1000" y="172"/>
                  </a:lnTo>
                  <a:lnTo>
                    <a:pt x="980" y="152"/>
                  </a:lnTo>
                  <a:lnTo>
                    <a:pt x="958" y="134"/>
                  </a:lnTo>
                  <a:lnTo>
                    <a:pt x="937" y="116"/>
                  </a:lnTo>
                  <a:lnTo>
                    <a:pt x="913" y="100"/>
                  </a:lnTo>
                  <a:lnTo>
                    <a:pt x="890" y="85"/>
                  </a:lnTo>
                  <a:lnTo>
                    <a:pt x="866" y="71"/>
                  </a:lnTo>
                  <a:lnTo>
                    <a:pt x="841" y="58"/>
                  </a:lnTo>
                  <a:lnTo>
                    <a:pt x="814" y="47"/>
                  </a:lnTo>
                  <a:lnTo>
                    <a:pt x="788" y="37"/>
                  </a:lnTo>
                  <a:lnTo>
                    <a:pt x="761" y="27"/>
                  </a:lnTo>
                  <a:lnTo>
                    <a:pt x="732" y="18"/>
                  </a:lnTo>
                  <a:lnTo>
                    <a:pt x="705" y="13"/>
                  </a:lnTo>
                  <a:lnTo>
                    <a:pt x="676" y="8"/>
                  </a:lnTo>
                  <a:lnTo>
                    <a:pt x="646" y="4"/>
                  </a:lnTo>
                  <a:lnTo>
                    <a:pt x="617" y="0"/>
                  </a:lnTo>
                  <a:lnTo>
                    <a:pt x="586" y="0"/>
                  </a:lnTo>
                  <a:lnTo>
                    <a:pt x="557" y="0"/>
                  </a:lnTo>
                  <a:lnTo>
                    <a:pt x="526" y="4"/>
                  </a:lnTo>
                  <a:lnTo>
                    <a:pt x="497" y="8"/>
                  </a:lnTo>
                  <a:lnTo>
                    <a:pt x="468" y="13"/>
                  </a:lnTo>
                  <a:lnTo>
                    <a:pt x="439" y="18"/>
                  </a:lnTo>
                  <a:lnTo>
                    <a:pt x="412" y="27"/>
                  </a:lnTo>
                  <a:lnTo>
                    <a:pt x="385" y="37"/>
                  </a:lnTo>
                  <a:lnTo>
                    <a:pt x="358" y="47"/>
                  </a:lnTo>
                  <a:lnTo>
                    <a:pt x="333" y="58"/>
                  </a:lnTo>
                  <a:lnTo>
                    <a:pt x="307" y="71"/>
                  </a:lnTo>
                  <a:lnTo>
                    <a:pt x="282" y="85"/>
                  </a:lnTo>
                  <a:lnTo>
                    <a:pt x="258" y="100"/>
                  </a:lnTo>
                  <a:lnTo>
                    <a:pt x="235" y="116"/>
                  </a:lnTo>
                  <a:lnTo>
                    <a:pt x="213" y="134"/>
                  </a:lnTo>
                  <a:lnTo>
                    <a:pt x="192" y="152"/>
                  </a:lnTo>
                  <a:lnTo>
                    <a:pt x="172" y="172"/>
                  </a:lnTo>
                  <a:lnTo>
                    <a:pt x="152" y="192"/>
                  </a:lnTo>
                  <a:lnTo>
                    <a:pt x="134" y="214"/>
                  </a:lnTo>
                  <a:lnTo>
                    <a:pt x="117" y="236"/>
                  </a:lnTo>
                  <a:lnTo>
                    <a:pt x="99" y="259"/>
                  </a:lnTo>
                  <a:lnTo>
                    <a:pt x="85" y="283"/>
                  </a:lnTo>
                  <a:lnTo>
                    <a:pt x="70" y="308"/>
                  </a:lnTo>
                  <a:lnTo>
                    <a:pt x="58" y="333"/>
                  </a:lnTo>
                  <a:lnTo>
                    <a:pt x="47" y="359"/>
                  </a:lnTo>
                  <a:lnTo>
                    <a:pt x="36" y="386"/>
                  </a:lnTo>
                  <a:lnTo>
                    <a:pt x="27" y="413"/>
                  </a:lnTo>
                  <a:lnTo>
                    <a:pt x="18" y="440"/>
                  </a:lnTo>
                  <a:lnTo>
                    <a:pt x="12" y="469"/>
                  </a:lnTo>
                  <a:lnTo>
                    <a:pt x="7" y="498"/>
                  </a:lnTo>
                  <a:lnTo>
                    <a:pt x="3" y="527"/>
                  </a:lnTo>
                  <a:lnTo>
                    <a:pt x="2" y="556"/>
                  </a:lnTo>
                  <a:lnTo>
                    <a:pt x="0" y="586"/>
                  </a:lnTo>
                  <a:lnTo>
                    <a:pt x="2" y="617"/>
                  </a:lnTo>
                  <a:lnTo>
                    <a:pt x="3" y="646"/>
                  </a:lnTo>
                  <a:lnTo>
                    <a:pt x="7" y="675"/>
                  </a:lnTo>
                  <a:lnTo>
                    <a:pt x="12" y="704"/>
                  </a:lnTo>
                  <a:lnTo>
                    <a:pt x="18" y="733"/>
                  </a:lnTo>
                  <a:lnTo>
                    <a:pt x="27" y="760"/>
                  </a:lnTo>
                  <a:lnTo>
                    <a:pt x="36" y="789"/>
                  </a:lnTo>
                  <a:lnTo>
                    <a:pt x="47" y="814"/>
                  </a:lnTo>
                  <a:lnTo>
                    <a:pt x="58" y="842"/>
                  </a:lnTo>
                  <a:lnTo>
                    <a:pt x="70" y="867"/>
                  </a:lnTo>
                  <a:lnTo>
                    <a:pt x="85" y="890"/>
                  </a:lnTo>
                  <a:lnTo>
                    <a:pt x="99" y="914"/>
                  </a:lnTo>
                  <a:lnTo>
                    <a:pt x="117" y="937"/>
                  </a:lnTo>
                  <a:lnTo>
                    <a:pt x="134" y="959"/>
                  </a:lnTo>
                  <a:lnTo>
                    <a:pt x="152" y="981"/>
                  </a:lnTo>
                  <a:lnTo>
                    <a:pt x="172" y="1001"/>
                  </a:lnTo>
                  <a:lnTo>
                    <a:pt x="192" y="1021"/>
                  </a:lnTo>
                  <a:lnTo>
                    <a:pt x="213" y="1039"/>
                  </a:lnTo>
                  <a:lnTo>
                    <a:pt x="235" y="1057"/>
                  </a:lnTo>
                  <a:lnTo>
                    <a:pt x="258" y="1073"/>
                  </a:lnTo>
                  <a:lnTo>
                    <a:pt x="282" y="1088"/>
                  </a:lnTo>
                  <a:lnTo>
                    <a:pt x="307" y="1102"/>
                  </a:lnTo>
                  <a:lnTo>
                    <a:pt x="333" y="1115"/>
                  </a:lnTo>
                  <a:lnTo>
                    <a:pt x="358" y="1127"/>
                  </a:lnTo>
                  <a:lnTo>
                    <a:pt x="385" y="1136"/>
                  </a:lnTo>
                  <a:lnTo>
                    <a:pt x="412" y="1147"/>
                  </a:lnTo>
                  <a:lnTo>
                    <a:pt x="439" y="1154"/>
                  </a:lnTo>
                  <a:lnTo>
                    <a:pt x="468" y="1162"/>
                  </a:lnTo>
                  <a:lnTo>
                    <a:pt x="497" y="1165"/>
                  </a:lnTo>
                  <a:lnTo>
                    <a:pt x="526" y="1169"/>
                  </a:lnTo>
                  <a:lnTo>
                    <a:pt x="557" y="1173"/>
                  </a:lnTo>
                  <a:lnTo>
                    <a:pt x="586" y="1173"/>
                  </a:lnTo>
                  <a:lnTo>
                    <a:pt x="617" y="1173"/>
                  </a:lnTo>
                  <a:lnTo>
                    <a:pt x="646" y="1169"/>
                  </a:lnTo>
                  <a:lnTo>
                    <a:pt x="676" y="1165"/>
                  </a:lnTo>
                  <a:lnTo>
                    <a:pt x="705" y="1162"/>
                  </a:lnTo>
                  <a:lnTo>
                    <a:pt x="732" y="1154"/>
                  </a:lnTo>
                  <a:lnTo>
                    <a:pt x="761" y="1147"/>
                  </a:lnTo>
                  <a:lnTo>
                    <a:pt x="788" y="1136"/>
                  </a:lnTo>
                  <a:lnTo>
                    <a:pt x="814" y="1127"/>
                  </a:lnTo>
                  <a:lnTo>
                    <a:pt x="841" y="1115"/>
                  </a:lnTo>
                  <a:lnTo>
                    <a:pt x="866" y="1102"/>
                  </a:lnTo>
                  <a:lnTo>
                    <a:pt x="890" y="1088"/>
                  </a:lnTo>
                  <a:lnTo>
                    <a:pt x="913" y="1073"/>
                  </a:lnTo>
                  <a:lnTo>
                    <a:pt x="937" y="1057"/>
                  </a:lnTo>
                  <a:lnTo>
                    <a:pt x="958" y="1039"/>
                  </a:lnTo>
                  <a:lnTo>
                    <a:pt x="980" y="1021"/>
                  </a:lnTo>
                  <a:lnTo>
                    <a:pt x="1000" y="1001"/>
                  </a:lnTo>
                  <a:lnTo>
                    <a:pt x="1020" y="981"/>
                  </a:lnTo>
                  <a:lnTo>
                    <a:pt x="1038" y="959"/>
                  </a:lnTo>
                  <a:lnTo>
                    <a:pt x="1056" y="937"/>
                  </a:lnTo>
                  <a:lnTo>
                    <a:pt x="1072" y="914"/>
                  </a:lnTo>
                  <a:lnTo>
                    <a:pt x="1087" y="890"/>
                  </a:lnTo>
                  <a:lnTo>
                    <a:pt x="1101" y="867"/>
                  </a:lnTo>
                  <a:lnTo>
                    <a:pt x="1114" y="842"/>
                  </a:lnTo>
                  <a:lnTo>
                    <a:pt x="1127" y="814"/>
                  </a:lnTo>
                  <a:lnTo>
                    <a:pt x="1138" y="789"/>
                  </a:lnTo>
                  <a:lnTo>
                    <a:pt x="1147" y="760"/>
                  </a:lnTo>
                  <a:lnTo>
                    <a:pt x="1154" y="733"/>
                  </a:lnTo>
                  <a:lnTo>
                    <a:pt x="1161" y="704"/>
                  </a:lnTo>
                  <a:lnTo>
                    <a:pt x="1166" y="675"/>
                  </a:lnTo>
                  <a:lnTo>
                    <a:pt x="1170" y="646"/>
                  </a:lnTo>
                  <a:lnTo>
                    <a:pt x="1172" y="617"/>
                  </a:lnTo>
                  <a:lnTo>
                    <a:pt x="1172" y="586"/>
                  </a:lnTo>
                  <a:lnTo>
                    <a:pt x="1163" y="586"/>
                  </a:lnTo>
                  <a:lnTo>
                    <a:pt x="1163" y="558"/>
                  </a:lnTo>
                  <a:lnTo>
                    <a:pt x="1159" y="527"/>
                  </a:lnTo>
                  <a:lnTo>
                    <a:pt x="1156" y="500"/>
                  </a:lnTo>
                  <a:lnTo>
                    <a:pt x="1152" y="471"/>
                  </a:lnTo>
                  <a:lnTo>
                    <a:pt x="1145" y="442"/>
                  </a:lnTo>
                  <a:lnTo>
                    <a:pt x="1138" y="415"/>
                  </a:lnTo>
                  <a:lnTo>
                    <a:pt x="1129" y="387"/>
                  </a:lnTo>
                  <a:lnTo>
                    <a:pt x="1118" y="362"/>
                  </a:lnTo>
                  <a:lnTo>
                    <a:pt x="1107" y="337"/>
                  </a:lnTo>
                  <a:lnTo>
                    <a:pt x="1094" y="311"/>
                  </a:lnTo>
                  <a:lnTo>
                    <a:pt x="1080" y="288"/>
                  </a:lnTo>
                  <a:lnTo>
                    <a:pt x="1065" y="264"/>
                  </a:lnTo>
                  <a:lnTo>
                    <a:pt x="1049" y="241"/>
                  </a:lnTo>
                  <a:lnTo>
                    <a:pt x="1031" y="219"/>
                  </a:lnTo>
                  <a:lnTo>
                    <a:pt x="1013" y="199"/>
                  </a:lnTo>
                  <a:lnTo>
                    <a:pt x="995" y="179"/>
                  </a:lnTo>
                  <a:lnTo>
                    <a:pt x="975" y="160"/>
                  </a:lnTo>
                  <a:lnTo>
                    <a:pt x="953" y="141"/>
                  </a:lnTo>
                  <a:lnTo>
                    <a:pt x="931" y="125"/>
                  </a:lnTo>
                  <a:lnTo>
                    <a:pt x="908" y="109"/>
                  </a:lnTo>
                  <a:lnTo>
                    <a:pt x="886" y="93"/>
                  </a:lnTo>
                  <a:lnTo>
                    <a:pt x="861" y="80"/>
                  </a:lnTo>
                  <a:lnTo>
                    <a:pt x="835" y="67"/>
                  </a:lnTo>
                  <a:lnTo>
                    <a:pt x="810" y="55"/>
                  </a:lnTo>
                  <a:lnTo>
                    <a:pt x="785" y="46"/>
                  </a:lnTo>
                  <a:lnTo>
                    <a:pt x="758" y="37"/>
                  </a:lnTo>
                  <a:lnTo>
                    <a:pt x="731" y="27"/>
                  </a:lnTo>
                  <a:lnTo>
                    <a:pt x="702" y="22"/>
                  </a:lnTo>
                  <a:lnTo>
                    <a:pt x="674" y="17"/>
                  </a:lnTo>
                  <a:lnTo>
                    <a:pt x="646" y="13"/>
                  </a:lnTo>
                  <a:lnTo>
                    <a:pt x="617" y="11"/>
                  </a:lnTo>
                  <a:lnTo>
                    <a:pt x="586" y="9"/>
                  </a:lnTo>
                  <a:lnTo>
                    <a:pt x="557" y="11"/>
                  </a:lnTo>
                  <a:lnTo>
                    <a:pt x="528" y="13"/>
                  </a:lnTo>
                  <a:lnTo>
                    <a:pt x="499" y="17"/>
                  </a:lnTo>
                  <a:lnTo>
                    <a:pt x="470" y="22"/>
                  </a:lnTo>
                  <a:lnTo>
                    <a:pt x="443" y="27"/>
                  </a:lnTo>
                  <a:lnTo>
                    <a:pt x="414" y="37"/>
                  </a:lnTo>
                  <a:lnTo>
                    <a:pt x="389" y="46"/>
                  </a:lnTo>
                  <a:lnTo>
                    <a:pt x="362" y="55"/>
                  </a:lnTo>
                  <a:lnTo>
                    <a:pt x="336" y="67"/>
                  </a:lnTo>
                  <a:lnTo>
                    <a:pt x="311" y="80"/>
                  </a:lnTo>
                  <a:lnTo>
                    <a:pt x="287" y="93"/>
                  </a:lnTo>
                  <a:lnTo>
                    <a:pt x="264" y="109"/>
                  </a:lnTo>
                  <a:lnTo>
                    <a:pt x="240" y="125"/>
                  </a:lnTo>
                  <a:lnTo>
                    <a:pt x="219" y="141"/>
                  </a:lnTo>
                  <a:lnTo>
                    <a:pt x="199" y="160"/>
                  </a:lnTo>
                  <a:lnTo>
                    <a:pt x="179" y="179"/>
                  </a:lnTo>
                  <a:lnTo>
                    <a:pt x="159" y="199"/>
                  </a:lnTo>
                  <a:lnTo>
                    <a:pt x="141" y="219"/>
                  </a:lnTo>
                  <a:lnTo>
                    <a:pt x="125" y="241"/>
                  </a:lnTo>
                  <a:lnTo>
                    <a:pt x="108" y="264"/>
                  </a:lnTo>
                  <a:lnTo>
                    <a:pt x="92" y="288"/>
                  </a:lnTo>
                  <a:lnTo>
                    <a:pt x="79" y="311"/>
                  </a:lnTo>
                  <a:lnTo>
                    <a:pt x="67" y="337"/>
                  </a:lnTo>
                  <a:lnTo>
                    <a:pt x="54" y="362"/>
                  </a:lnTo>
                  <a:lnTo>
                    <a:pt x="45" y="387"/>
                  </a:lnTo>
                  <a:lnTo>
                    <a:pt x="36" y="415"/>
                  </a:lnTo>
                  <a:lnTo>
                    <a:pt x="27" y="442"/>
                  </a:lnTo>
                  <a:lnTo>
                    <a:pt x="21" y="471"/>
                  </a:lnTo>
                  <a:lnTo>
                    <a:pt x="16" y="500"/>
                  </a:lnTo>
                  <a:lnTo>
                    <a:pt x="12" y="527"/>
                  </a:lnTo>
                  <a:lnTo>
                    <a:pt x="11" y="558"/>
                  </a:lnTo>
                  <a:lnTo>
                    <a:pt x="9" y="586"/>
                  </a:lnTo>
                  <a:lnTo>
                    <a:pt x="11" y="617"/>
                  </a:lnTo>
                  <a:lnTo>
                    <a:pt x="12" y="646"/>
                  </a:lnTo>
                  <a:lnTo>
                    <a:pt x="16" y="675"/>
                  </a:lnTo>
                  <a:lnTo>
                    <a:pt x="21" y="702"/>
                  </a:lnTo>
                  <a:lnTo>
                    <a:pt x="27" y="731"/>
                  </a:lnTo>
                  <a:lnTo>
                    <a:pt x="36" y="758"/>
                  </a:lnTo>
                  <a:lnTo>
                    <a:pt x="45" y="785"/>
                  </a:lnTo>
                  <a:lnTo>
                    <a:pt x="54" y="811"/>
                  </a:lnTo>
                  <a:lnTo>
                    <a:pt x="67" y="836"/>
                  </a:lnTo>
                  <a:lnTo>
                    <a:pt x="79" y="861"/>
                  </a:lnTo>
                  <a:lnTo>
                    <a:pt x="92" y="885"/>
                  </a:lnTo>
                  <a:lnTo>
                    <a:pt x="108" y="908"/>
                  </a:lnTo>
                  <a:lnTo>
                    <a:pt x="125" y="932"/>
                  </a:lnTo>
                  <a:lnTo>
                    <a:pt x="141" y="954"/>
                  </a:lnTo>
                  <a:lnTo>
                    <a:pt x="159" y="975"/>
                  </a:lnTo>
                  <a:lnTo>
                    <a:pt x="179" y="995"/>
                  </a:lnTo>
                  <a:lnTo>
                    <a:pt x="199" y="1013"/>
                  </a:lnTo>
                  <a:lnTo>
                    <a:pt x="219" y="1031"/>
                  </a:lnTo>
                  <a:lnTo>
                    <a:pt x="240" y="1050"/>
                  </a:lnTo>
                  <a:lnTo>
                    <a:pt x="264" y="1066"/>
                  </a:lnTo>
                  <a:lnTo>
                    <a:pt x="287" y="1080"/>
                  </a:lnTo>
                  <a:lnTo>
                    <a:pt x="311" y="1093"/>
                  </a:lnTo>
                  <a:lnTo>
                    <a:pt x="336" y="1107"/>
                  </a:lnTo>
                  <a:lnTo>
                    <a:pt x="362" y="1118"/>
                  </a:lnTo>
                  <a:lnTo>
                    <a:pt x="389" y="1129"/>
                  </a:lnTo>
                  <a:lnTo>
                    <a:pt x="414" y="1138"/>
                  </a:lnTo>
                  <a:lnTo>
                    <a:pt x="443" y="1145"/>
                  </a:lnTo>
                  <a:lnTo>
                    <a:pt x="470" y="1153"/>
                  </a:lnTo>
                  <a:lnTo>
                    <a:pt x="499" y="1156"/>
                  </a:lnTo>
                  <a:lnTo>
                    <a:pt x="528" y="1160"/>
                  </a:lnTo>
                  <a:lnTo>
                    <a:pt x="557" y="1164"/>
                  </a:lnTo>
                  <a:lnTo>
                    <a:pt x="586" y="1164"/>
                  </a:lnTo>
                  <a:lnTo>
                    <a:pt x="617" y="1164"/>
                  </a:lnTo>
                  <a:lnTo>
                    <a:pt x="646" y="1160"/>
                  </a:lnTo>
                  <a:lnTo>
                    <a:pt x="674" y="1156"/>
                  </a:lnTo>
                  <a:lnTo>
                    <a:pt x="702" y="1153"/>
                  </a:lnTo>
                  <a:lnTo>
                    <a:pt x="731" y="1145"/>
                  </a:lnTo>
                  <a:lnTo>
                    <a:pt x="758" y="1138"/>
                  </a:lnTo>
                  <a:lnTo>
                    <a:pt x="785" y="1129"/>
                  </a:lnTo>
                  <a:lnTo>
                    <a:pt x="810" y="1118"/>
                  </a:lnTo>
                  <a:lnTo>
                    <a:pt x="835" y="1107"/>
                  </a:lnTo>
                  <a:lnTo>
                    <a:pt x="861" y="1093"/>
                  </a:lnTo>
                  <a:lnTo>
                    <a:pt x="886" y="1080"/>
                  </a:lnTo>
                  <a:lnTo>
                    <a:pt x="908" y="1066"/>
                  </a:lnTo>
                  <a:lnTo>
                    <a:pt x="931" y="1050"/>
                  </a:lnTo>
                  <a:lnTo>
                    <a:pt x="953" y="1031"/>
                  </a:lnTo>
                  <a:lnTo>
                    <a:pt x="975" y="1013"/>
                  </a:lnTo>
                  <a:lnTo>
                    <a:pt x="995" y="995"/>
                  </a:lnTo>
                  <a:lnTo>
                    <a:pt x="1013" y="975"/>
                  </a:lnTo>
                  <a:lnTo>
                    <a:pt x="1031" y="954"/>
                  </a:lnTo>
                  <a:lnTo>
                    <a:pt x="1049" y="932"/>
                  </a:lnTo>
                  <a:lnTo>
                    <a:pt x="1065" y="908"/>
                  </a:lnTo>
                  <a:lnTo>
                    <a:pt x="1080" y="885"/>
                  </a:lnTo>
                  <a:lnTo>
                    <a:pt x="1094" y="861"/>
                  </a:lnTo>
                  <a:lnTo>
                    <a:pt x="1107" y="836"/>
                  </a:lnTo>
                  <a:lnTo>
                    <a:pt x="1118" y="811"/>
                  </a:lnTo>
                  <a:lnTo>
                    <a:pt x="1129" y="785"/>
                  </a:lnTo>
                  <a:lnTo>
                    <a:pt x="1138" y="758"/>
                  </a:lnTo>
                  <a:lnTo>
                    <a:pt x="1145" y="731"/>
                  </a:lnTo>
                  <a:lnTo>
                    <a:pt x="1152" y="702"/>
                  </a:lnTo>
                  <a:lnTo>
                    <a:pt x="1156" y="675"/>
                  </a:lnTo>
                  <a:lnTo>
                    <a:pt x="1159" y="646"/>
                  </a:lnTo>
                  <a:lnTo>
                    <a:pt x="1163" y="617"/>
                  </a:lnTo>
                  <a:lnTo>
                    <a:pt x="1163" y="586"/>
                  </a:lnTo>
                  <a:lnTo>
                    <a:pt x="1172" y="586"/>
                  </a:lnTo>
                  <a:close/>
                </a:path>
              </a:pathLst>
            </a:custGeom>
            <a:solidFill>
              <a:srgbClr val="82CDFF"/>
            </a:solidFill>
            <a:ln w="9525">
              <a:noFill/>
              <a:round/>
              <a:headEnd/>
              <a:tailEnd/>
            </a:ln>
          </p:spPr>
          <p:txBody>
            <a:bodyPr/>
            <a:lstStyle/>
            <a:p>
              <a:endParaRPr lang="en-US"/>
            </a:p>
          </p:txBody>
        </p:sp>
        <p:sp>
          <p:nvSpPr>
            <p:cNvPr id="55360" name="Freeform 65"/>
            <p:cNvSpPr>
              <a:spLocks/>
            </p:cNvSpPr>
            <p:nvPr/>
          </p:nvSpPr>
          <p:spPr bwMode="auto">
            <a:xfrm>
              <a:off x="3211691" y="2205054"/>
              <a:ext cx="1641123" cy="1846263"/>
            </a:xfrm>
            <a:custGeom>
              <a:avLst/>
              <a:gdLst>
                <a:gd name="T0" fmla="*/ 2147483647 w 1163"/>
                <a:gd name="T1" fmla="*/ 2147483647 h 1163"/>
                <a:gd name="T2" fmla="*/ 2147483647 w 1163"/>
                <a:gd name="T3" fmla="*/ 2147483647 h 1163"/>
                <a:gd name="T4" fmla="*/ 2147483647 w 1163"/>
                <a:gd name="T5" fmla="*/ 2147483647 h 1163"/>
                <a:gd name="T6" fmla="*/ 2147483647 w 1163"/>
                <a:gd name="T7" fmla="*/ 2147483647 h 1163"/>
                <a:gd name="T8" fmla="*/ 2147483647 w 1163"/>
                <a:gd name="T9" fmla="*/ 2147483647 h 1163"/>
                <a:gd name="T10" fmla="*/ 2147483647 w 1163"/>
                <a:gd name="T11" fmla="*/ 2147483647 h 1163"/>
                <a:gd name="T12" fmla="*/ 2147483647 w 1163"/>
                <a:gd name="T13" fmla="*/ 2147483647 h 1163"/>
                <a:gd name="T14" fmla="*/ 2147483647 w 1163"/>
                <a:gd name="T15" fmla="*/ 2147483647 h 1163"/>
                <a:gd name="T16" fmla="*/ 2147483647 w 1163"/>
                <a:gd name="T17" fmla="*/ 2147483647 h 1163"/>
                <a:gd name="T18" fmla="*/ 2147483647 w 1163"/>
                <a:gd name="T19" fmla="*/ 2147483647 h 1163"/>
                <a:gd name="T20" fmla="*/ 2147483647 w 1163"/>
                <a:gd name="T21" fmla="*/ 2147483647 h 1163"/>
                <a:gd name="T22" fmla="*/ 2147483647 w 1163"/>
                <a:gd name="T23" fmla="*/ 2147483647 h 1163"/>
                <a:gd name="T24" fmla="*/ 0 w 1163"/>
                <a:gd name="T25" fmla="*/ 2147483647 h 1163"/>
                <a:gd name="T26" fmla="*/ 2147483647 w 1163"/>
                <a:gd name="T27" fmla="*/ 2147483647 h 1163"/>
                <a:gd name="T28" fmla="*/ 2147483647 w 1163"/>
                <a:gd name="T29" fmla="*/ 2147483647 h 1163"/>
                <a:gd name="T30" fmla="*/ 2147483647 w 1163"/>
                <a:gd name="T31" fmla="*/ 2147483647 h 1163"/>
                <a:gd name="T32" fmla="*/ 2147483647 w 1163"/>
                <a:gd name="T33" fmla="*/ 2147483647 h 1163"/>
                <a:gd name="T34" fmla="*/ 2147483647 w 1163"/>
                <a:gd name="T35" fmla="*/ 2147483647 h 1163"/>
                <a:gd name="T36" fmla="*/ 2147483647 w 1163"/>
                <a:gd name="T37" fmla="*/ 2147483647 h 1163"/>
                <a:gd name="T38" fmla="*/ 2147483647 w 1163"/>
                <a:gd name="T39" fmla="*/ 2147483647 h 1163"/>
                <a:gd name="T40" fmla="*/ 2147483647 w 1163"/>
                <a:gd name="T41" fmla="*/ 2147483647 h 1163"/>
                <a:gd name="T42" fmla="*/ 2147483647 w 1163"/>
                <a:gd name="T43" fmla="*/ 2147483647 h 1163"/>
                <a:gd name="T44" fmla="*/ 2147483647 w 1163"/>
                <a:gd name="T45" fmla="*/ 2147483647 h 1163"/>
                <a:gd name="T46" fmla="*/ 2147483647 w 1163"/>
                <a:gd name="T47" fmla="*/ 2147483647 h 1163"/>
                <a:gd name="T48" fmla="*/ 2147483647 w 1163"/>
                <a:gd name="T49" fmla="*/ 2147483647 h 1163"/>
                <a:gd name="T50" fmla="*/ 2147483647 w 1163"/>
                <a:gd name="T51" fmla="*/ 2147483647 h 1163"/>
                <a:gd name="T52" fmla="*/ 2147483647 w 1163"/>
                <a:gd name="T53" fmla="*/ 2147483647 h 1163"/>
                <a:gd name="T54" fmla="*/ 2147483647 w 1163"/>
                <a:gd name="T55" fmla="*/ 2147483647 h 1163"/>
                <a:gd name="T56" fmla="*/ 2147483647 w 1163"/>
                <a:gd name="T57" fmla="*/ 2147483647 h 1163"/>
                <a:gd name="T58" fmla="*/ 2147483647 w 1163"/>
                <a:gd name="T59" fmla="*/ 2147483647 h 1163"/>
                <a:gd name="T60" fmla="*/ 2147483647 w 1163"/>
                <a:gd name="T61" fmla="*/ 2147483647 h 1163"/>
                <a:gd name="T62" fmla="*/ 2147483647 w 1163"/>
                <a:gd name="T63" fmla="*/ 2147483647 h 1163"/>
                <a:gd name="T64" fmla="*/ 2147483647 w 1163"/>
                <a:gd name="T65" fmla="*/ 2147483647 h 1163"/>
                <a:gd name="T66" fmla="*/ 2147483647 w 1163"/>
                <a:gd name="T67" fmla="*/ 2147483647 h 1163"/>
                <a:gd name="T68" fmla="*/ 2147483647 w 1163"/>
                <a:gd name="T69" fmla="*/ 2147483647 h 1163"/>
                <a:gd name="T70" fmla="*/ 2147483647 w 1163"/>
                <a:gd name="T71" fmla="*/ 2147483647 h 1163"/>
                <a:gd name="T72" fmla="*/ 2147483647 w 1163"/>
                <a:gd name="T73" fmla="*/ 2147483647 h 1163"/>
                <a:gd name="T74" fmla="*/ 2147483647 w 1163"/>
                <a:gd name="T75" fmla="*/ 2147483647 h 1163"/>
                <a:gd name="T76" fmla="*/ 2147483647 w 1163"/>
                <a:gd name="T77" fmla="*/ 2147483647 h 1163"/>
                <a:gd name="T78" fmla="*/ 2147483647 w 1163"/>
                <a:gd name="T79" fmla="*/ 2147483647 h 1163"/>
                <a:gd name="T80" fmla="*/ 2147483647 w 1163"/>
                <a:gd name="T81" fmla="*/ 2147483647 h 1163"/>
                <a:gd name="T82" fmla="*/ 2147483647 w 1163"/>
                <a:gd name="T83" fmla="*/ 2147483647 h 1163"/>
                <a:gd name="T84" fmla="*/ 2147483647 w 1163"/>
                <a:gd name="T85" fmla="*/ 2147483647 h 1163"/>
                <a:gd name="T86" fmla="*/ 2147483647 w 1163"/>
                <a:gd name="T87" fmla="*/ 2147483647 h 1163"/>
                <a:gd name="T88" fmla="*/ 2147483647 w 1163"/>
                <a:gd name="T89" fmla="*/ 2147483647 h 1163"/>
                <a:gd name="T90" fmla="*/ 2147483647 w 1163"/>
                <a:gd name="T91" fmla="*/ 2147483647 h 1163"/>
                <a:gd name="T92" fmla="*/ 2147483647 w 1163"/>
                <a:gd name="T93" fmla="*/ 2147483647 h 1163"/>
                <a:gd name="T94" fmla="*/ 2147483647 w 1163"/>
                <a:gd name="T95" fmla="*/ 2147483647 h 1163"/>
                <a:gd name="T96" fmla="*/ 2147483647 w 1163"/>
                <a:gd name="T97" fmla="*/ 2147483647 h 1163"/>
                <a:gd name="T98" fmla="*/ 2147483647 w 1163"/>
                <a:gd name="T99" fmla="*/ 2147483647 h 1163"/>
                <a:gd name="T100" fmla="*/ 2147483647 w 1163"/>
                <a:gd name="T101" fmla="*/ 2147483647 h 116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63"/>
                <a:gd name="T154" fmla="*/ 0 h 1163"/>
                <a:gd name="T155" fmla="*/ 1163 w 1163"/>
                <a:gd name="T156" fmla="*/ 1163 h 116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63" h="1163">
                  <a:moveTo>
                    <a:pt x="1163" y="580"/>
                  </a:moveTo>
                  <a:lnTo>
                    <a:pt x="1161" y="552"/>
                  </a:lnTo>
                  <a:lnTo>
                    <a:pt x="1160" y="521"/>
                  </a:lnTo>
                  <a:lnTo>
                    <a:pt x="1156" y="492"/>
                  </a:lnTo>
                  <a:lnTo>
                    <a:pt x="1151" y="463"/>
                  </a:lnTo>
                  <a:lnTo>
                    <a:pt x="1145" y="436"/>
                  </a:lnTo>
                  <a:lnTo>
                    <a:pt x="1136" y="409"/>
                  </a:lnTo>
                  <a:lnTo>
                    <a:pt x="1127" y="381"/>
                  </a:lnTo>
                  <a:lnTo>
                    <a:pt x="1116" y="354"/>
                  </a:lnTo>
                  <a:lnTo>
                    <a:pt x="1105" y="329"/>
                  </a:lnTo>
                  <a:lnTo>
                    <a:pt x="1093" y="304"/>
                  </a:lnTo>
                  <a:lnTo>
                    <a:pt x="1078" y="278"/>
                  </a:lnTo>
                  <a:lnTo>
                    <a:pt x="1064" y="255"/>
                  </a:lnTo>
                  <a:lnTo>
                    <a:pt x="1048" y="233"/>
                  </a:lnTo>
                  <a:lnTo>
                    <a:pt x="1029" y="211"/>
                  </a:lnTo>
                  <a:lnTo>
                    <a:pt x="1011" y="190"/>
                  </a:lnTo>
                  <a:lnTo>
                    <a:pt x="993" y="170"/>
                  </a:lnTo>
                  <a:lnTo>
                    <a:pt x="972" y="150"/>
                  </a:lnTo>
                  <a:lnTo>
                    <a:pt x="952" y="132"/>
                  </a:lnTo>
                  <a:lnTo>
                    <a:pt x="930" y="114"/>
                  </a:lnTo>
                  <a:lnTo>
                    <a:pt x="906" y="99"/>
                  </a:lnTo>
                  <a:lnTo>
                    <a:pt x="883" y="83"/>
                  </a:lnTo>
                  <a:lnTo>
                    <a:pt x="858" y="69"/>
                  </a:lnTo>
                  <a:lnTo>
                    <a:pt x="834" y="56"/>
                  </a:lnTo>
                  <a:lnTo>
                    <a:pt x="807" y="45"/>
                  </a:lnTo>
                  <a:lnTo>
                    <a:pt x="782" y="34"/>
                  </a:lnTo>
                  <a:lnTo>
                    <a:pt x="754" y="25"/>
                  </a:lnTo>
                  <a:lnTo>
                    <a:pt x="727" y="18"/>
                  </a:lnTo>
                  <a:lnTo>
                    <a:pt x="698" y="11"/>
                  </a:lnTo>
                  <a:lnTo>
                    <a:pt x="669" y="5"/>
                  </a:lnTo>
                  <a:lnTo>
                    <a:pt x="641" y="2"/>
                  </a:lnTo>
                  <a:lnTo>
                    <a:pt x="612" y="0"/>
                  </a:lnTo>
                  <a:lnTo>
                    <a:pt x="581" y="0"/>
                  </a:lnTo>
                  <a:lnTo>
                    <a:pt x="552" y="0"/>
                  </a:lnTo>
                  <a:lnTo>
                    <a:pt x="521" y="2"/>
                  </a:lnTo>
                  <a:lnTo>
                    <a:pt x="492" y="5"/>
                  </a:lnTo>
                  <a:lnTo>
                    <a:pt x="463" y="11"/>
                  </a:lnTo>
                  <a:lnTo>
                    <a:pt x="436" y="18"/>
                  </a:lnTo>
                  <a:lnTo>
                    <a:pt x="409" y="25"/>
                  </a:lnTo>
                  <a:lnTo>
                    <a:pt x="382" y="34"/>
                  </a:lnTo>
                  <a:lnTo>
                    <a:pt x="355" y="45"/>
                  </a:lnTo>
                  <a:lnTo>
                    <a:pt x="329" y="56"/>
                  </a:lnTo>
                  <a:lnTo>
                    <a:pt x="304" y="69"/>
                  </a:lnTo>
                  <a:lnTo>
                    <a:pt x="281" y="83"/>
                  </a:lnTo>
                  <a:lnTo>
                    <a:pt x="255" y="99"/>
                  </a:lnTo>
                  <a:lnTo>
                    <a:pt x="234" y="114"/>
                  </a:lnTo>
                  <a:lnTo>
                    <a:pt x="212" y="132"/>
                  </a:lnTo>
                  <a:lnTo>
                    <a:pt x="190" y="150"/>
                  </a:lnTo>
                  <a:lnTo>
                    <a:pt x="170" y="170"/>
                  </a:lnTo>
                  <a:lnTo>
                    <a:pt x="150" y="190"/>
                  </a:lnTo>
                  <a:lnTo>
                    <a:pt x="132" y="211"/>
                  </a:lnTo>
                  <a:lnTo>
                    <a:pt x="116" y="233"/>
                  </a:lnTo>
                  <a:lnTo>
                    <a:pt x="100" y="255"/>
                  </a:lnTo>
                  <a:lnTo>
                    <a:pt x="83" y="278"/>
                  </a:lnTo>
                  <a:lnTo>
                    <a:pt x="71" y="304"/>
                  </a:lnTo>
                  <a:lnTo>
                    <a:pt x="56" y="329"/>
                  </a:lnTo>
                  <a:lnTo>
                    <a:pt x="45" y="354"/>
                  </a:lnTo>
                  <a:lnTo>
                    <a:pt x="35" y="381"/>
                  </a:lnTo>
                  <a:lnTo>
                    <a:pt x="26" y="409"/>
                  </a:lnTo>
                  <a:lnTo>
                    <a:pt x="18" y="436"/>
                  </a:lnTo>
                  <a:lnTo>
                    <a:pt x="11" y="463"/>
                  </a:lnTo>
                  <a:lnTo>
                    <a:pt x="6" y="492"/>
                  </a:lnTo>
                  <a:lnTo>
                    <a:pt x="2" y="521"/>
                  </a:lnTo>
                  <a:lnTo>
                    <a:pt x="0" y="552"/>
                  </a:lnTo>
                  <a:lnTo>
                    <a:pt x="0" y="580"/>
                  </a:lnTo>
                  <a:lnTo>
                    <a:pt x="0" y="611"/>
                  </a:lnTo>
                  <a:lnTo>
                    <a:pt x="2" y="640"/>
                  </a:lnTo>
                  <a:lnTo>
                    <a:pt x="6" y="669"/>
                  </a:lnTo>
                  <a:lnTo>
                    <a:pt x="11" y="698"/>
                  </a:lnTo>
                  <a:lnTo>
                    <a:pt x="18" y="725"/>
                  </a:lnTo>
                  <a:lnTo>
                    <a:pt x="26" y="754"/>
                  </a:lnTo>
                  <a:lnTo>
                    <a:pt x="35" y="781"/>
                  </a:lnTo>
                  <a:lnTo>
                    <a:pt x="45" y="807"/>
                  </a:lnTo>
                  <a:lnTo>
                    <a:pt x="56" y="832"/>
                  </a:lnTo>
                  <a:lnTo>
                    <a:pt x="71" y="857"/>
                  </a:lnTo>
                  <a:lnTo>
                    <a:pt x="83" y="883"/>
                  </a:lnTo>
                  <a:lnTo>
                    <a:pt x="100" y="906"/>
                  </a:lnTo>
                  <a:lnTo>
                    <a:pt x="116" y="928"/>
                  </a:lnTo>
                  <a:lnTo>
                    <a:pt x="132" y="951"/>
                  </a:lnTo>
                  <a:lnTo>
                    <a:pt x="150" y="971"/>
                  </a:lnTo>
                  <a:lnTo>
                    <a:pt x="170" y="991"/>
                  </a:lnTo>
                  <a:lnTo>
                    <a:pt x="190" y="1011"/>
                  </a:lnTo>
                  <a:lnTo>
                    <a:pt x="212" y="1029"/>
                  </a:lnTo>
                  <a:lnTo>
                    <a:pt x="234" y="1047"/>
                  </a:lnTo>
                  <a:lnTo>
                    <a:pt x="255" y="1063"/>
                  </a:lnTo>
                  <a:lnTo>
                    <a:pt x="281" y="1078"/>
                  </a:lnTo>
                  <a:lnTo>
                    <a:pt x="304" y="1092"/>
                  </a:lnTo>
                  <a:lnTo>
                    <a:pt x="329" y="1105"/>
                  </a:lnTo>
                  <a:lnTo>
                    <a:pt x="355" y="1116"/>
                  </a:lnTo>
                  <a:lnTo>
                    <a:pt x="382" y="1127"/>
                  </a:lnTo>
                  <a:lnTo>
                    <a:pt x="409" y="1136"/>
                  </a:lnTo>
                  <a:lnTo>
                    <a:pt x="436" y="1143"/>
                  </a:lnTo>
                  <a:lnTo>
                    <a:pt x="463" y="1150"/>
                  </a:lnTo>
                  <a:lnTo>
                    <a:pt x="492" y="1156"/>
                  </a:lnTo>
                  <a:lnTo>
                    <a:pt x="521" y="1159"/>
                  </a:lnTo>
                  <a:lnTo>
                    <a:pt x="552" y="1161"/>
                  </a:lnTo>
                  <a:lnTo>
                    <a:pt x="581" y="1163"/>
                  </a:lnTo>
                  <a:lnTo>
                    <a:pt x="612" y="1161"/>
                  </a:lnTo>
                  <a:lnTo>
                    <a:pt x="641" y="1159"/>
                  </a:lnTo>
                  <a:lnTo>
                    <a:pt x="669" y="1156"/>
                  </a:lnTo>
                  <a:lnTo>
                    <a:pt x="698" y="1150"/>
                  </a:lnTo>
                  <a:lnTo>
                    <a:pt x="727" y="1143"/>
                  </a:lnTo>
                  <a:lnTo>
                    <a:pt x="754" y="1136"/>
                  </a:lnTo>
                  <a:lnTo>
                    <a:pt x="782" y="1127"/>
                  </a:lnTo>
                  <a:lnTo>
                    <a:pt x="807" y="1116"/>
                  </a:lnTo>
                  <a:lnTo>
                    <a:pt x="834" y="1105"/>
                  </a:lnTo>
                  <a:lnTo>
                    <a:pt x="858" y="1092"/>
                  </a:lnTo>
                  <a:lnTo>
                    <a:pt x="883" y="1078"/>
                  </a:lnTo>
                  <a:lnTo>
                    <a:pt x="906" y="1063"/>
                  </a:lnTo>
                  <a:lnTo>
                    <a:pt x="930" y="1047"/>
                  </a:lnTo>
                  <a:lnTo>
                    <a:pt x="952" y="1029"/>
                  </a:lnTo>
                  <a:lnTo>
                    <a:pt x="972" y="1011"/>
                  </a:lnTo>
                  <a:lnTo>
                    <a:pt x="993" y="991"/>
                  </a:lnTo>
                  <a:lnTo>
                    <a:pt x="1011" y="971"/>
                  </a:lnTo>
                  <a:lnTo>
                    <a:pt x="1029" y="951"/>
                  </a:lnTo>
                  <a:lnTo>
                    <a:pt x="1048" y="928"/>
                  </a:lnTo>
                  <a:lnTo>
                    <a:pt x="1064" y="906"/>
                  </a:lnTo>
                  <a:lnTo>
                    <a:pt x="1078" y="883"/>
                  </a:lnTo>
                  <a:lnTo>
                    <a:pt x="1093" y="857"/>
                  </a:lnTo>
                  <a:lnTo>
                    <a:pt x="1105" y="832"/>
                  </a:lnTo>
                  <a:lnTo>
                    <a:pt x="1116" y="807"/>
                  </a:lnTo>
                  <a:lnTo>
                    <a:pt x="1127" y="781"/>
                  </a:lnTo>
                  <a:lnTo>
                    <a:pt x="1136" y="754"/>
                  </a:lnTo>
                  <a:lnTo>
                    <a:pt x="1145" y="725"/>
                  </a:lnTo>
                  <a:lnTo>
                    <a:pt x="1151" y="698"/>
                  </a:lnTo>
                  <a:lnTo>
                    <a:pt x="1156" y="669"/>
                  </a:lnTo>
                  <a:lnTo>
                    <a:pt x="1160" y="640"/>
                  </a:lnTo>
                  <a:lnTo>
                    <a:pt x="1161" y="611"/>
                  </a:lnTo>
                  <a:lnTo>
                    <a:pt x="1163" y="580"/>
                  </a:lnTo>
                  <a:lnTo>
                    <a:pt x="1154" y="580"/>
                  </a:lnTo>
                  <a:lnTo>
                    <a:pt x="1152" y="552"/>
                  </a:lnTo>
                  <a:lnTo>
                    <a:pt x="1151" y="523"/>
                  </a:lnTo>
                  <a:lnTo>
                    <a:pt x="1147" y="494"/>
                  </a:lnTo>
                  <a:lnTo>
                    <a:pt x="1142" y="465"/>
                  </a:lnTo>
                  <a:lnTo>
                    <a:pt x="1136" y="438"/>
                  </a:lnTo>
                  <a:lnTo>
                    <a:pt x="1127" y="410"/>
                  </a:lnTo>
                  <a:lnTo>
                    <a:pt x="1118" y="383"/>
                  </a:lnTo>
                  <a:lnTo>
                    <a:pt x="1109" y="358"/>
                  </a:lnTo>
                  <a:lnTo>
                    <a:pt x="1096" y="333"/>
                  </a:lnTo>
                  <a:lnTo>
                    <a:pt x="1084" y="307"/>
                  </a:lnTo>
                  <a:lnTo>
                    <a:pt x="1071" y="284"/>
                  </a:lnTo>
                  <a:lnTo>
                    <a:pt x="1057" y="260"/>
                  </a:lnTo>
                  <a:lnTo>
                    <a:pt x="1040" y="239"/>
                  </a:lnTo>
                  <a:lnTo>
                    <a:pt x="1022" y="217"/>
                  </a:lnTo>
                  <a:lnTo>
                    <a:pt x="1004" y="195"/>
                  </a:lnTo>
                  <a:lnTo>
                    <a:pt x="986" y="175"/>
                  </a:lnTo>
                  <a:lnTo>
                    <a:pt x="966" y="157"/>
                  </a:lnTo>
                  <a:lnTo>
                    <a:pt x="944" y="139"/>
                  </a:lnTo>
                  <a:lnTo>
                    <a:pt x="923" y="123"/>
                  </a:lnTo>
                  <a:lnTo>
                    <a:pt x="901" y="107"/>
                  </a:lnTo>
                  <a:lnTo>
                    <a:pt x="878" y="92"/>
                  </a:lnTo>
                  <a:lnTo>
                    <a:pt x="854" y="78"/>
                  </a:lnTo>
                  <a:lnTo>
                    <a:pt x="829" y="65"/>
                  </a:lnTo>
                  <a:lnTo>
                    <a:pt x="803" y="54"/>
                  </a:lnTo>
                  <a:lnTo>
                    <a:pt x="778" y="43"/>
                  </a:lnTo>
                  <a:lnTo>
                    <a:pt x="751" y="34"/>
                  </a:lnTo>
                  <a:lnTo>
                    <a:pt x="724" y="27"/>
                  </a:lnTo>
                  <a:lnTo>
                    <a:pt x="697" y="20"/>
                  </a:lnTo>
                  <a:lnTo>
                    <a:pt x="668" y="14"/>
                  </a:lnTo>
                  <a:lnTo>
                    <a:pt x="641" y="11"/>
                  </a:lnTo>
                  <a:lnTo>
                    <a:pt x="610" y="9"/>
                  </a:lnTo>
                  <a:lnTo>
                    <a:pt x="581" y="9"/>
                  </a:lnTo>
                  <a:lnTo>
                    <a:pt x="552" y="9"/>
                  </a:lnTo>
                  <a:lnTo>
                    <a:pt x="523" y="11"/>
                  </a:lnTo>
                  <a:lnTo>
                    <a:pt x="494" y="14"/>
                  </a:lnTo>
                  <a:lnTo>
                    <a:pt x="465" y="20"/>
                  </a:lnTo>
                  <a:lnTo>
                    <a:pt x="438" y="27"/>
                  </a:lnTo>
                  <a:lnTo>
                    <a:pt x="411" y="34"/>
                  </a:lnTo>
                  <a:lnTo>
                    <a:pt x="384" y="43"/>
                  </a:lnTo>
                  <a:lnTo>
                    <a:pt x="358" y="54"/>
                  </a:lnTo>
                  <a:lnTo>
                    <a:pt x="333" y="65"/>
                  </a:lnTo>
                  <a:lnTo>
                    <a:pt x="308" y="78"/>
                  </a:lnTo>
                  <a:lnTo>
                    <a:pt x="284" y="92"/>
                  </a:lnTo>
                  <a:lnTo>
                    <a:pt x="261" y="107"/>
                  </a:lnTo>
                  <a:lnTo>
                    <a:pt x="239" y="123"/>
                  </a:lnTo>
                  <a:lnTo>
                    <a:pt x="217" y="139"/>
                  </a:lnTo>
                  <a:lnTo>
                    <a:pt x="197" y="157"/>
                  </a:lnTo>
                  <a:lnTo>
                    <a:pt x="177" y="175"/>
                  </a:lnTo>
                  <a:lnTo>
                    <a:pt x="158" y="195"/>
                  </a:lnTo>
                  <a:lnTo>
                    <a:pt x="139" y="217"/>
                  </a:lnTo>
                  <a:lnTo>
                    <a:pt x="123" y="239"/>
                  </a:lnTo>
                  <a:lnTo>
                    <a:pt x="107" y="260"/>
                  </a:lnTo>
                  <a:lnTo>
                    <a:pt x="92" y="284"/>
                  </a:lnTo>
                  <a:lnTo>
                    <a:pt x="78" y="307"/>
                  </a:lnTo>
                  <a:lnTo>
                    <a:pt x="65" y="333"/>
                  </a:lnTo>
                  <a:lnTo>
                    <a:pt x="54" y="358"/>
                  </a:lnTo>
                  <a:lnTo>
                    <a:pt x="44" y="383"/>
                  </a:lnTo>
                  <a:lnTo>
                    <a:pt x="35" y="410"/>
                  </a:lnTo>
                  <a:lnTo>
                    <a:pt x="27" y="438"/>
                  </a:lnTo>
                  <a:lnTo>
                    <a:pt x="20" y="465"/>
                  </a:lnTo>
                  <a:lnTo>
                    <a:pt x="16" y="494"/>
                  </a:lnTo>
                  <a:lnTo>
                    <a:pt x="11" y="523"/>
                  </a:lnTo>
                  <a:lnTo>
                    <a:pt x="9" y="552"/>
                  </a:lnTo>
                  <a:lnTo>
                    <a:pt x="9" y="580"/>
                  </a:lnTo>
                  <a:lnTo>
                    <a:pt x="9" y="609"/>
                  </a:lnTo>
                  <a:lnTo>
                    <a:pt x="11" y="638"/>
                  </a:lnTo>
                  <a:lnTo>
                    <a:pt x="16" y="667"/>
                  </a:lnTo>
                  <a:lnTo>
                    <a:pt x="20" y="696"/>
                  </a:lnTo>
                  <a:lnTo>
                    <a:pt x="27" y="723"/>
                  </a:lnTo>
                  <a:lnTo>
                    <a:pt x="35" y="751"/>
                  </a:lnTo>
                  <a:lnTo>
                    <a:pt x="44" y="778"/>
                  </a:lnTo>
                  <a:lnTo>
                    <a:pt x="54" y="803"/>
                  </a:lnTo>
                  <a:lnTo>
                    <a:pt x="65" y="828"/>
                  </a:lnTo>
                  <a:lnTo>
                    <a:pt x="78" y="854"/>
                  </a:lnTo>
                  <a:lnTo>
                    <a:pt x="92" y="877"/>
                  </a:lnTo>
                  <a:lnTo>
                    <a:pt x="107" y="901"/>
                  </a:lnTo>
                  <a:lnTo>
                    <a:pt x="123" y="922"/>
                  </a:lnTo>
                  <a:lnTo>
                    <a:pt x="139" y="944"/>
                  </a:lnTo>
                  <a:lnTo>
                    <a:pt x="158" y="966"/>
                  </a:lnTo>
                  <a:lnTo>
                    <a:pt x="177" y="986"/>
                  </a:lnTo>
                  <a:lnTo>
                    <a:pt x="197" y="1004"/>
                  </a:lnTo>
                  <a:lnTo>
                    <a:pt x="217" y="1022"/>
                  </a:lnTo>
                  <a:lnTo>
                    <a:pt x="239" y="1040"/>
                  </a:lnTo>
                  <a:lnTo>
                    <a:pt x="261" y="1054"/>
                  </a:lnTo>
                  <a:lnTo>
                    <a:pt x="284" y="1071"/>
                  </a:lnTo>
                  <a:lnTo>
                    <a:pt x="308" y="1083"/>
                  </a:lnTo>
                  <a:lnTo>
                    <a:pt x="333" y="1096"/>
                  </a:lnTo>
                  <a:lnTo>
                    <a:pt x="358" y="1109"/>
                  </a:lnTo>
                  <a:lnTo>
                    <a:pt x="384" y="1118"/>
                  </a:lnTo>
                  <a:lnTo>
                    <a:pt x="411" y="1127"/>
                  </a:lnTo>
                  <a:lnTo>
                    <a:pt x="438" y="1134"/>
                  </a:lnTo>
                  <a:lnTo>
                    <a:pt x="465" y="1141"/>
                  </a:lnTo>
                  <a:lnTo>
                    <a:pt x="494" y="1147"/>
                  </a:lnTo>
                  <a:lnTo>
                    <a:pt x="523" y="1150"/>
                  </a:lnTo>
                  <a:lnTo>
                    <a:pt x="552" y="1152"/>
                  </a:lnTo>
                  <a:lnTo>
                    <a:pt x="581" y="1152"/>
                  </a:lnTo>
                  <a:lnTo>
                    <a:pt x="610" y="1152"/>
                  </a:lnTo>
                  <a:lnTo>
                    <a:pt x="641" y="1150"/>
                  </a:lnTo>
                  <a:lnTo>
                    <a:pt x="668" y="1147"/>
                  </a:lnTo>
                  <a:lnTo>
                    <a:pt x="697" y="1141"/>
                  </a:lnTo>
                  <a:lnTo>
                    <a:pt x="724" y="1134"/>
                  </a:lnTo>
                  <a:lnTo>
                    <a:pt x="751" y="1127"/>
                  </a:lnTo>
                  <a:lnTo>
                    <a:pt x="778" y="1118"/>
                  </a:lnTo>
                  <a:lnTo>
                    <a:pt x="803" y="1109"/>
                  </a:lnTo>
                  <a:lnTo>
                    <a:pt x="829" y="1096"/>
                  </a:lnTo>
                  <a:lnTo>
                    <a:pt x="854" y="1083"/>
                  </a:lnTo>
                  <a:lnTo>
                    <a:pt x="878" y="1071"/>
                  </a:lnTo>
                  <a:lnTo>
                    <a:pt x="901" y="1054"/>
                  </a:lnTo>
                  <a:lnTo>
                    <a:pt x="923" y="1040"/>
                  </a:lnTo>
                  <a:lnTo>
                    <a:pt x="944" y="1022"/>
                  </a:lnTo>
                  <a:lnTo>
                    <a:pt x="966" y="1004"/>
                  </a:lnTo>
                  <a:lnTo>
                    <a:pt x="986" y="986"/>
                  </a:lnTo>
                  <a:lnTo>
                    <a:pt x="1004" y="966"/>
                  </a:lnTo>
                  <a:lnTo>
                    <a:pt x="1022" y="944"/>
                  </a:lnTo>
                  <a:lnTo>
                    <a:pt x="1040" y="922"/>
                  </a:lnTo>
                  <a:lnTo>
                    <a:pt x="1057" y="901"/>
                  </a:lnTo>
                  <a:lnTo>
                    <a:pt x="1071" y="877"/>
                  </a:lnTo>
                  <a:lnTo>
                    <a:pt x="1084" y="854"/>
                  </a:lnTo>
                  <a:lnTo>
                    <a:pt x="1096" y="828"/>
                  </a:lnTo>
                  <a:lnTo>
                    <a:pt x="1109" y="803"/>
                  </a:lnTo>
                  <a:lnTo>
                    <a:pt x="1118" y="778"/>
                  </a:lnTo>
                  <a:lnTo>
                    <a:pt x="1127" y="751"/>
                  </a:lnTo>
                  <a:lnTo>
                    <a:pt x="1136" y="723"/>
                  </a:lnTo>
                  <a:lnTo>
                    <a:pt x="1142" y="696"/>
                  </a:lnTo>
                  <a:lnTo>
                    <a:pt x="1147" y="667"/>
                  </a:lnTo>
                  <a:lnTo>
                    <a:pt x="1151" y="638"/>
                  </a:lnTo>
                  <a:lnTo>
                    <a:pt x="1152" y="609"/>
                  </a:lnTo>
                  <a:lnTo>
                    <a:pt x="1154" y="580"/>
                  </a:lnTo>
                  <a:lnTo>
                    <a:pt x="1163" y="580"/>
                  </a:lnTo>
                  <a:close/>
                </a:path>
              </a:pathLst>
            </a:custGeom>
            <a:solidFill>
              <a:srgbClr val="83CDFF"/>
            </a:solidFill>
            <a:ln w="9525">
              <a:noFill/>
              <a:round/>
              <a:headEnd/>
              <a:tailEnd/>
            </a:ln>
          </p:spPr>
          <p:txBody>
            <a:bodyPr/>
            <a:lstStyle/>
            <a:p>
              <a:endParaRPr lang="en-US"/>
            </a:p>
          </p:txBody>
        </p:sp>
        <p:sp>
          <p:nvSpPr>
            <p:cNvPr id="55361" name="Freeform 66"/>
            <p:cNvSpPr>
              <a:spLocks/>
            </p:cNvSpPr>
            <p:nvPr/>
          </p:nvSpPr>
          <p:spPr bwMode="auto">
            <a:xfrm>
              <a:off x="3217336" y="2209813"/>
              <a:ext cx="1628422" cy="1833562"/>
            </a:xfrm>
            <a:custGeom>
              <a:avLst/>
              <a:gdLst>
                <a:gd name="T0" fmla="*/ 2147483647 w 1154"/>
                <a:gd name="T1" fmla="*/ 2147483647 h 1155"/>
                <a:gd name="T2" fmla="*/ 2147483647 w 1154"/>
                <a:gd name="T3" fmla="*/ 2147483647 h 1155"/>
                <a:gd name="T4" fmla="*/ 2147483647 w 1154"/>
                <a:gd name="T5" fmla="*/ 2147483647 h 1155"/>
                <a:gd name="T6" fmla="*/ 2147483647 w 1154"/>
                <a:gd name="T7" fmla="*/ 2147483647 h 1155"/>
                <a:gd name="T8" fmla="*/ 2147483647 w 1154"/>
                <a:gd name="T9" fmla="*/ 2147483647 h 1155"/>
                <a:gd name="T10" fmla="*/ 2147483647 w 1154"/>
                <a:gd name="T11" fmla="*/ 2147483647 h 1155"/>
                <a:gd name="T12" fmla="*/ 2147483647 w 1154"/>
                <a:gd name="T13" fmla="*/ 2147483647 h 1155"/>
                <a:gd name="T14" fmla="*/ 2147483647 w 1154"/>
                <a:gd name="T15" fmla="*/ 2147483647 h 1155"/>
                <a:gd name="T16" fmla="*/ 2147483647 w 1154"/>
                <a:gd name="T17" fmla="*/ 2147483647 h 1155"/>
                <a:gd name="T18" fmla="*/ 2147483647 w 1154"/>
                <a:gd name="T19" fmla="*/ 2147483647 h 1155"/>
                <a:gd name="T20" fmla="*/ 2147483647 w 1154"/>
                <a:gd name="T21" fmla="*/ 2147483647 h 1155"/>
                <a:gd name="T22" fmla="*/ 2147483647 w 1154"/>
                <a:gd name="T23" fmla="*/ 2147483647 h 1155"/>
                <a:gd name="T24" fmla="*/ 0 w 1154"/>
                <a:gd name="T25" fmla="*/ 2147483647 h 1155"/>
                <a:gd name="T26" fmla="*/ 2147483647 w 1154"/>
                <a:gd name="T27" fmla="*/ 2147483647 h 1155"/>
                <a:gd name="T28" fmla="*/ 2147483647 w 1154"/>
                <a:gd name="T29" fmla="*/ 2147483647 h 1155"/>
                <a:gd name="T30" fmla="*/ 2147483647 w 1154"/>
                <a:gd name="T31" fmla="*/ 2147483647 h 1155"/>
                <a:gd name="T32" fmla="*/ 2147483647 w 1154"/>
                <a:gd name="T33" fmla="*/ 2147483647 h 1155"/>
                <a:gd name="T34" fmla="*/ 2147483647 w 1154"/>
                <a:gd name="T35" fmla="*/ 2147483647 h 1155"/>
                <a:gd name="T36" fmla="*/ 2147483647 w 1154"/>
                <a:gd name="T37" fmla="*/ 2147483647 h 1155"/>
                <a:gd name="T38" fmla="*/ 2147483647 w 1154"/>
                <a:gd name="T39" fmla="*/ 2147483647 h 1155"/>
                <a:gd name="T40" fmla="*/ 2147483647 w 1154"/>
                <a:gd name="T41" fmla="*/ 2147483647 h 1155"/>
                <a:gd name="T42" fmla="*/ 2147483647 w 1154"/>
                <a:gd name="T43" fmla="*/ 2147483647 h 1155"/>
                <a:gd name="T44" fmla="*/ 2147483647 w 1154"/>
                <a:gd name="T45" fmla="*/ 2147483647 h 1155"/>
                <a:gd name="T46" fmla="*/ 2147483647 w 1154"/>
                <a:gd name="T47" fmla="*/ 2147483647 h 1155"/>
                <a:gd name="T48" fmla="*/ 2147483647 w 1154"/>
                <a:gd name="T49" fmla="*/ 2147483647 h 1155"/>
                <a:gd name="T50" fmla="*/ 2147483647 w 1154"/>
                <a:gd name="T51" fmla="*/ 2147483647 h 1155"/>
                <a:gd name="T52" fmla="*/ 2147483647 w 1154"/>
                <a:gd name="T53" fmla="*/ 2147483647 h 1155"/>
                <a:gd name="T54" fmla="*/ 2147483647 w 1154"/>
                <a:gd name="T55" fmla="*/ 2147483647 h 1155"/>
                <a:gd name="T56" fmla="*/ 2147483647 w 1154"/>
                <a:gd name="T57" fmla="*/ 2147483647 h 1155"/>
                <a:gd name="T58" fmla="*/ 2147483647 w 1154"/>
                <a:gd name="T59" fmla="*/ 2147483647 h 1155"/>
                <a:gd name="T60" fmla="*/ 2147483647 w 1154"/>
                <a:gd name="T61" fmla="*/ 2147483647 h 1155"/>
                <a:gd name="T62" fmla="*/ 2147483647 w 1154"/>
                <a:gd name="T63" fmla="*/ 2147483647 h 1155"/>
                <a:gd name="T64" fmla="*/ 2147483647 w 1154"/>
                <a:gd name="T65" fmla="*/ 2147483647 h 1155"/>
                <a:gd name="T66" fmla="*/ 2147483647 w 1154"/>
                <a:gd name="T67" fmla="*/ 2147483647 h 1155"/>
                <a:gd name="T68" fmla="*/ 2147483647 w 1154"/>
                <a:gd name="T69" fmla="*/ 2147483647 h 1155"/>
                <a:gd name="T70" fmla="*/ 2147483647 w 1154"/>
                <a:gd name="T71" fmla="*/ 2147483647 h 1155"/>
                <a:gd name="T72" fmla="*/ 2147483647 w 1154"/>
                <a:gd name="T73" fmla="*/ 2147483647 h 1155"/>
                <a:gd name="T74" fmla="*/ 2147483647 w 1154"/>
                <a:gd name="T75" fmla="*/ 2147483647 h 1155"/>
                <a:gd name="T76" fmla="*/ 2147483647 w 1154"/>
                <a:gd name="T77" fmla="*/ 2147483647 h 1155"/>
                <a:gd name="T78" fmla="*/ 2147483647 w 1154"/>
                <a:gd name="T79" fmla="*/ 2147483647 h 1155"/>
                <a:gd name="T80" fmla="*/ 2147483647 w 1154"/>
                <a:gd name="T81" fmla="*/ 2147483647 h 1155"/>
                <a:gd name="T82" fmla="*/ 2147483647 w 1154"/>
                <a:gd name="T83" fmla="*/ 2147483647 h 1155"/>
                <a:gd name="T84" fmla="*/ 2147483647 w 1154"/>
                <a:gd name="T85" fmla="*/ 2147483647 h 1155"/>
                <a:gd name="T86" fmla="*/ 2147483647 w 1154"/>
                <a:gd name="T87" fmla="*/ 2147483647 h 1155"/>
                <a:gd name="T88" fmla="*/ 2147483647 w 1154"/>
                <a:gd name="T89" fmla="*/ 2147483647 h 1155"/>
                <a:gd name="T90" fmla="*/ 2147483647 w 1154"/>
                <a:gd name="T91" fmla="*/ 2147483647 h 1155"/>
                <a:gd name="T92" fmla="*/ 2147483647 w 1154"/>
                <a:gd name="T93" fmla="*/ 2147483647 h 1155"/>
                <a:gd name="T94" fmla="*/ 2147483647 w 1154"/>
                <a:gd name="T95" fmla="*/ 2147483647 h 1155"/>
                <a:gd name="T96" fmla="*/ 2147483647 w 1154"/>
                <a:gd name="T97" fmla="*/ 2147483647 h 1155"/>
                <a:gd name="T98" fmla="*/ 2147483647 w 1154"/>
                <a:gd name="T99" fmla="*/ 2147483647 h 1155"/>
                <a:gd name="T100" fmla="*/ 2147483647 w 1154"/>
                <a:gd name="T101" fmla="*/ 2147483647 h 11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54"/>
                <a:gd name="T154" fmla="*/ 0 h 1155"/>
                <a:gd name="T155" fmla="*/ 1154 w 1154"/>
                <a:gd name="T156" fmla="*/ 1155 h 11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54" h="1155">
                  <a:moveTo>
                    <a:pt x="1154" y="577"/>
                  </a:moveTo>
                  <a:lnTo>
                    <a:pt x="1154" y="549"/>
                  </a:lnTo>
                  <a:lnTo>
                    <a:pt x="1150" y="518"/>
                  </a:lnTo>
                  <a:lnTo>
                    <a:pt x="1147" y="491"/>
                  </a:lnTo>
                  <a:lnTo>
                    <a:pt x="1143" y="462"/>
                  </a:lnTo>
                  <a:lnTo>
                    <a:pt x="1136" y="433"/>
                  </a:lnTo>
                  <a:lnTo>
                    <a:pt x="1129" y="406"/>
                  </a:lnTo>
                  <a:lnTo>
                    <a:pt x="1120" y="378"/>
                  </a:lnTo>
                  <a:lnTo>
                    <a:pt x="1109" y="353"/>
                  </a:lnTo>
                  <a:lnTo>
                    <a:pt x="1098" y="328"/>
                  </a:lnTo>
                  <a:lnTo>
                    <a:pt x="1085" y="302"/>
                  </a:lnTo>
                  <a:lnTo>
                    <a:pt x="1071" y="279"/>
                  </a:lnTo>
                  <a:lnTo>
                    <a:pt x="1056" y="255"/>
                  </a:lnTo>
                  <a:lnTo>
                    <a:pt x="1040" y="232"/>
                  </a:lnTo>
                  <a:lnTo>
                    <a:pt x="1022" y="210"/>
                  </a:lnTo>
                  <a:lnTo>
                    <a:pt x="1004" y="190"/>
                  </a:lnTo>
                  <a:lnTo>
                    <a:pt x="986" y="170"/>
                  </a:lnTo>
                  <a:lnTo>
                    <a:pt x="966" y="151"/>
                  </a:lnTo>
                  <a:lnTo>
                    <a:pt x="944" y="132"/>
                  </a:lnTo>
                  <a:lnTo>
                    <a:pt x="922" y="116"/>
                  </a:lnTo>
                  <a:lnTo>
                    <a:pt x="899" y="100"/>
                  </a:lnTo>
                  <a:lnTo>
                    <a:pt x="877" y="84"/>
                  </a:lnTo>
                  <a:lnTo>
                    <a:pt x="852" y="71"/>
                  </a:lnTo>
                  <a:lnTo>
                    <a:pt x="826" y="58"/>
                  </a:lnTo>
                  <a:lnTo>
                    <a:pt x="801" y="46"/>
                  </a:lnTo>
                  <a:lnTo>
                    <a:pt x="776" y="37"/>
                  </a:lnTo>
                  <a:lnTo>
                    <a:pt x="749" y="28"/>
                  </a:lnTo>
                  <a:lnTo>
                    <a:pt x="722" y="18"/>
                  </a:lnTo>
                  <a:lnTo>
                    <a:pt x="693" y="13"/>
                  </a:lnTo>
                  <a:lnTo>
                    <a:pt x="665" y="8"/>
                  </a:lnTo>
                  <a:lnTo>
                    <a:pt x="637" y="4"/>
                  </a:lnTo>
                  <a:lnTo>
                    <a:pt x="608" y="2"/>
                  </a:lnTo>
                  <a:lnTo>
                    <a:pt x="577" y="0"/>
                  </a:lnTo>
                  <a:lnTo>
                    <a:pt x="548" y="2"/>
                  </a:lnTo>
                  <a:lnTo>
                    <a:pt x="519" y="4"/>
                  </a:lnTo>
                  <a:lnTo>
                    <a:pt x="490" y="8"/>
                  </a:lnTo>
                  <a:lnTo>
                    <a:pt x="461" y="13"/>
                  </a:lnTo>
                  <a:lnTo>
                    <a:pt x="434" y="18"/>
                  </a:lnTo>
                  <a:lnTo>
                    <a:pt x="405" y="28"/>
                  </a:lnTo>
                  <a:lnTo>
                    <a:pt x="380" y="37"/>
                  </a:lnTo>
                  <a:lnTo>
                    <a:pt x="353" y="46"/>
                  </a:lnTo>
                  <a:lnTo>
                    <a:pt x="327" y="58"/>
                  </a:lnTo>
                  <a:lnTo>
                    <a:pt x="302" y="71"/>
                  </a:lnTo>
                  <a:lnTo>
                    <a:pt x="278" y="84"/>
                  </a:lnTo>
                  <a:lnTo>
                    <a:pt x="255" y="100"/>
                  </a:lnTo>
                  <a:lnTo>
                    <a:pt x="231" y="116"/>
                  </a:lnTo>
                  <a:lnTo>
                    <a:pt x="210" y="132"/>
                  </a:lnTo>
                  <a:lnTo>
                    <a:pt x="190" y="151"/>
                  </a:lnTo>
                  <a:lnTo>
                    <a:pt x="170" y="170"/>
                  </a:lnTo>
                  <a:lnTo>
                    <a:pt x="150" y="190"/>
                  </a:lnTo>
                  <a:lnTo>
                    <a:pt x="132" y="210"/>
                  </a:lnTo>
                  <a:lnTo>
                    <a:pt x="116" y="232"/>
                  </a:lnTo>
                  <a:lnTo>
                    <a:pt x="99" y="255"/>
                  </a:lnTo>
                  <a:lnTo>
                    <a:pt x="83" y="279"/>
                  </a:lnTo>
                  <a:lnTo>
                    <a:pt x="70" y="302"/>
                  </a:lnTo>
                  <a:lnTo>
                    <a:pt x="58" y="328"/>
                  </a:lnTo>
                  <a:lnTo>
                    <a:pt x="45" y="353"/>
                  </a:lnTo>
                  <a:lnTo>
                    <a:pt x="36" y="378"/>
                  </a:lnTo>
                  <a:lnTo>
                    <a:pt x="27" y="406"/>
                  </a:lnTo>
                  <a:lnTo>
                    <a:pt x="18" y="433"/>
                  </a:lnTo>
                  <a:lnTo>
                    <a:pt x="12" y="462"/>
                  </a:lnTo>
                  <a:lnTo>
                    <a:pt x="7" y="491"/>
                  </a:lnTo>
                  <a:lnTo>
                    <a:pt x="3" y="518"/>
                  </a:lnTo>
                  <a:lnTo>
                    <a:pt x="2" y="549"/>
                  </a:lnTo>
                  <a:lnTo>
                    <a:pt x="0" y="577"/>
                  </a:lnTo>
                  <a:lnTo>
                    <a:pt x="2" y="608"/>
                  </a:lnTo>
                  <a:lnTo>
                    <a:pt x="3" y="637"/>
                  </a:lnTo>
                  <a:lnTo>
                    <a:pt x="7" y="666"/>
                  </a:lnTo>
                  <a:lnTo>
                    <a:pt x="12" y="693"/>
                  </a:lnTo>
                  <a:lnTo>
                    <a:pt x="18" y="722"/>
                  </a:lnTo>
                  <a:lnTo>
                    <a:pt x="27" y="749"/>
                  </a:lnTo>
                  <a:lnTo>
                    <a:pt x="36" y="776"/>
                  </a:lnTo>
                  <a:lnTo>
                    <a:pt x="45" y="802"/>
                  </a:lnTo>
                  <a:lnTo>
                    <a:pt x="58" y="827"/>
                  </a:lnTo>
                  <a:lnTo>
                    <a:pt x="70" y="852"/>
                  </a:lnTo>
                  <a:lnTo>
                    <a:pt x="83" y="876"/>
                  </a:lnTo>
                  <a:lnTo>
                    <a:pt x="99" y="899"/>
                  </a:lnTo>
                  <a:lnTo>
                    <a:pt x="116" y="923"/>
                  </a:lnTo>
                  <a:lnTo>
                    <a:pt x="132" y="945"/>
                  </a:lnTo>
                  <a:lnTo>
                    <a:pt x="150" y="966"/>
                  </a:lnTo>
                  <a:lnTo>
                    <a:pt x="170" y="986"/>
                  </a:lnTo>
                  <a:lnTo>
                    <a:pt x="190" y="1004"/>
                  </a:lnTo>
                  <a:lnTo>
                    <a:pt x="210" y="1022"/>
                  </a:lnTo>
                  <a:lnTo>
                    <a:pt x="231" y="1041"/>
                  </a:lnTo>
                  <a:lnTo>
                    <a:pt x="255" y="1057"/>
                  </a:lnTo>
                  <a:lnTo>
                    <a:pt x="278" y="1071"/>
                  </a:lnTo>
                  <a:lnTo>
                    <a:pt x="302" y="1084"/>
                  </a:lnTo>
                  <a:lnTo>
                    <a:pt x="327" y="1098"/>
                  </a:lnTo>
                  <a:lnTo>
                    <a:pt x="353" y="1109"/>
                  </a:lnTo>
                  <a:lnTo>
                    <a:pt x="380" y="1120"/>
                  </a:lnTo>
                  <a:lnTo>
                    <a:pt x="405" y="1129"/>
                  </a:lnTo>
                  <a:lnTo>
                    <a:pt x="434" y="1136"/>
                  </a:lnTo>
                  <a:lnTo>
                    <a:pt x="461" y="1144"/>
                  </a:lnTo>
                  <a:lnTo>
                    <a:pt x="490" y="1147"/>
                  </a:lnTo>
                  <a:lnTo>
                    <a:pt x="519" y="1151"/>
                  </a:lnTo>
                  <a:lnTo>
                    <a:pt x="548" y="1155"/>
                  </a:lnTo>
                  <a:lnTo>
                    <a:pt x="577" y="1155"/>
                  </a:lnTo>
                  <a:lnTo>
                    <a:pt x="608" y="1155"/>
                  </a:lnTo>
                  <a:lnTo>
                    <a:pt x="637" y="1151"/>
                  </a:lnTo>
                  <a:lnTo>
                    <a:pt x="665" y="1147"/>
                  </a:lnTo>
                  <a:lnTo>
                    <a:pt x="693" y="1144"/>
                  </a:lnTo>
                  <a:lnTo>
                    <a:pt x="722" y="1136"/>
                  </a:lnTo>
                  <a:lnTo>
                    <a:pt x="749" y="1129"/>
                  </a:lnTo>
                  <a:lnTo>
                    <a:pt x="776" y="1120"/>
                  </a:lnTo>
                  <a:lnTo>
                    <a:pt x="801" y="1109"/>
                  </a:lnTo>
                  <a:lnTo>
                    <a:pt x="826" y="1098"/>
                  </a:lnTo>
                  <a:lnTo>
                    <a:pt x="852" y="1084"/>
                  </a:lnTo>
                  <a:lnTo>
                    <a:pt x="877" y="1071"/>
                  </a:lnTo>
                  <a:lnTo>
                    <a:pt x="899" y="1057"/>
                  </a:lnTo>
                  <a:lnTo>
                    <a:pt x="922" y="1041"/>
                  </a:lnTo>
                  <a:lnTo>
                    <a:pt x="944" y="1022"/>
                  </a:lnTo>
                  <a:lnTo>
                    <a:pt x="966" y="1004"/>
                  </a:lnTo>
                  <a:lnTo>
                    <a:pt x="986" y="986"/>
                  </a:lnTo>
                  <a:lnTo>
                    <a:pt x="1004" y="966"/>
                  </a:lnTo>
                  <a:lnTo>
                    <a:pt x="1022" y="945"/>
                  </a:lnTo>
                  <a:lnTo>
                    <a:pt x="1040" y="923"/>
                  </a:lnTo>
                  <a:lnTo>
                    <a:pt x="1056" y="899"/>
                  </a:lnTo>
                  <a:lnTo>
                    <a:pt x="1071" y="876"/>
                  </a:lnTo>
                  <a:lnTo>
                    <a:pt x="1085" y="852"/>
                  </a:lnTo>
                  <a:lnTo>
                    <a:pt x="1098" y="827"/>
                  </a:lnTo>
                  <a:lnTo>
                    <a:pt x="1109" y="802"/>
                  </a:lnTo>
                  <a:lnTo>
                    <a:pt x="1120" y="776"/>
                  </a:lnTo>
                  <a:lnTo>
                    <a:pt x="1129" y="749"/>
                  </a:lnTo>
                  <a:lnTo>
                    <a:pt x="1136" y="722"/>
                  </a:lnTo>
                  <a:lnTo>
                    <a:pt x="1143" y="693"/>
                  </a:lnTo>
                  <a:lnTo>
                    <a:pt x="1147" y="666"/>
                  </a:lnTo>
                  <a:lnTo>
                    <a:pt x="1150" y="637"/>
                  </a:lnTo>
                  <a:lnTo>
                    <a:pt x="1154" y="608"/>
                  </a:lnTo>
                  <a:lnTo>
                    <a:pt x="1154" y="577"/>
                  </a:lnTo>
                  <a:lnTo>
                    <a:pt x="1145" y="577"/>
                  </a:lnTo>
                  <a:lnTo>
                    <a:pt x="1145" y="549"/>
                  </a:lnTo>
                  <a:lnTo>
                    <a:pt x="1141" y="520"/>
                  </a:lnTo>
                  <a:lnTo>
                    <a:pt x="1138" y="491"/>
                  </a:lnTo>
                  <a:lnTo>
                    <a:pt x="1134" y="463"/>
                  </a:lnTo>
                  <a:lnTo>
                    <a:pt x="1127" y="436"/>
                  </a:lnTo>
                  <a:lnTo>
                    <a:pt x="1120" y="409"/>
                  </a:lnTo>
                  <a:lnTo>
                    <a:pt x="1110" y="382"/>
                  </a:lnTo>
                  <a:lnTo>
                    <a:pt x="1100" y="357"/>
                  </a:lnTo>
                  <a:lnTo>
                    <a:pt x="1089" y="331"/>
                  </a:lnTo>
                  <a:lnTo>
                    <a:pt x="1076" y="308"/>
                  </a:lnTo>
                  <a:lnTo>
                    <a:pt x="1063" y="283"/>
                  </a:lnTo>
                  <a:lnTo>
                    <a:pt x="1047" y="261"/>
                  </a:lnTo>
                  <a:lnTo>
                    <a:pt x="1033" y="237"/>
                  </a:lnTo>
                  <a:lnTo>
                    <a:pt x="1015" y="217"/>
                  </a:lnTo>
                  <a:lnTo>
                    <a:pt x="997" y="196"/>
                  </a:lnTo>
                  <a:lnTo>
                    <a:pt x="978" y="176"/>
                  </a:lnTo>
                  <a:lnTo>
                    <a:pt x="959" y="158"/>
                  </a:lnTo>
                  <a:lnTo>
                    <a:pt x="939" y="140"/>
                  </a:lnTo>
                  <a:lnTo>
                    <a:pt x="917" y="123"/>
                  </a:lnTo>
                  <a:lnTo>
                    <a:pt x="895" y="107"/>
                  </a:lnTo>
                  <a:lnTo>
                    <a:pt x="872" y="93"/>
                  </a:lnTo>
                  <a:lnTo>
                    <a:pt x="848" y="78"/>
                  </a:lnTo>
                  <a:lnTo>
                    <a:pt x="823" y="66"/>
                  </a:lnTo>
                  <a:lnTo>
                    <a:pt x="798" y="55"/>
                  </a:lnTo>
                  <a:lnTo>
                    <a:pt x="772" y="44"/>
                  </a:lnTo>
                  <a:lnTo>
                    <a:pt x="745" y="35"/>
                  </a:lnTo>
                  <a:lnTo>
                    <a:pt x="720" y="28"/>
                  </a:lnTo>
                  <a:lnTo>
                    <a:pt x="691" y="22"/>
                  </a:lnTo>
                  <a:lnTo>
                    <a:pt x="664" y="17"/>
                  </a:lnTo>
                  <a:lnTo>
                    <a:pt x="635" y="13"/>
                  </a:lnTo>
                  <a:lnTo>
                    <a:pt x="606" y="11"/>
                  </a:lnTo>
                  <a:lnTo>
                    <a:pt x="577" y="9"/>
                  </a:lnTo>
                  <a:lnTo>
                    <a:pt x="548" y="11"/>
                  </a:lnTo>
                  <a:lnTo>
                    <a:pt x="519" y="13"/>
                  </a:lnTo>
                  <a:lnTo>
                    <a:pt x="490" y="17"/>
                  </a:lnTo>
                  <a:lnTo>
                    <a:pt x="463" y="22"/>
                  </a:lnTo>
                  <a:lnTo>
                    <a:pt x="436" y="28"/>
                  </a:lnTo>
                  <a:lnTo>
                    <a:pt x="409" y="35"/>
                  </a:lnTo>
                  <a:lnTo>
                    <a:pt x="381" y="44"/>
                  </a:lnTo>
                  <a:lnTo>
                    <a:pt x="356" y="55"/>
                  </a:lnTo>
                  <a:lnTo>
                    <a:pt x="331" y="66"/>
                  </a:lnTo>
                  <a:lnTo>
                    <a:pt x="307" y="78"/>
                  </a:lnTo>
                  <a:lnTo>
                    <a:pt x="284" y="93"/>
                  </a:lnTo>
                  <a:lnTo>
                    <a:pt x="260" y="107"/>
                  </a:lnTo>
                  <a:lnTo>
                    <a:pt x="237" y="123"/>
                  </a:lnTo>
                  <a:lnTo>
                    <a:pt x="217" y="140"/>
                  </a:lnTo>
                  <a:lnTo>
                    <a:pt x="195" y="158"/>
                  </a:lnTo>
                  <a:lnTo>
                    <a:pt x="175" y="176"/>
                  </a:lnTo>
                  <a:lnTo>
                    <a:pt x="157" y="196"/>
                  </a:lnTo>
                  <a:lnTo>
                    <a:pt x="139" y="217"/>
                  </a:lnTo>
                  <a:lnTo>
                    <a:pt x="123" y="237"/>
                  </a:lnTo>
                  <a:lnTo>
                    <a:pt x="107" y="261"/>
                  </a:lnTo>
                  <a:lnTo>
                    <a:pt x="92" y="283"/>
                  </a:lnTo>
                  <a:lnTo>
                    <a:pt x="78" y="308"/>
                  </a:lnTo>
                  <a:lnTo>
                    <a:pt x="65" y="331"/>
                  </a:lnTo>
                  <a:lnTo>
                    <a:pt x="54" y="357"/>
                  </a:lnTo>
                  <a:lnTo>
                    <a:pt x="43" y="382"/>
                  </a:lnTo>
                  <a:lnTo>
                    <a:pt x="36" y="409"/>
                  </a:lnTo>
                  <a:lnTo>
                    <a:pt x="27" y="436"/>
                  </a:lnTo>
                  <a:lnTo>
                    <a:pt x="22" y="463"/>
                  </a:lnTo>
                  <a:lnTo>
                    <a:pt x="16" y="491"/>
                  </a:lnTo>
                  <a:lnTo>
                    <a:pt x="12" y="520"/>
                  </a:lnTo>
                  <a:lnTo>
                    <a:pt x="11" y="549"/>
                  </a:lnTo>
                  <a:lnTo>
                    <a:pt x="9" y="577"/>
                  </a:lnTo>
                  <a:lnTo>
                    <a:pt x="11" y="606"/>
                  </a:lnTo>
                  <a:lnTo>
                    <a:pt x="12" y="635"/>
                  </a:lnTo>
                  <a:lnTo>
                    <a:pt x="16" y="664"/>
                  </a:lnTo>
                  <a:lnTo>
                    <a:pt x="22" y="691"/>
                  </a:lnTo>
                  <a:lnTo>
                    <a:pt x="27" y="720"/>
                  </a:lnTo>
                  <a:lnTo>
                    <a:pt x="36" y="746"/>
                  </a:lnTo>
                  <a:lnTo>
                    <a:pt x="43" y="773"/>
                  </a:lnTo>
                  <a:lnTo>
                    <a:pt x="54" y="798"/>
                  </a:lnTo>
                  <a:lnTo>
                    <a:pt x="65" y="823"/>
                  </a:lnTo>
                  <a:lnTo>
                    <a:pt x="78" y="849"/>
                  </a:lnTo>
                  <a:lnTo>
                    <a:pt x="92" y="872"/>
                  </a:lnTo>
                  <a:lnTo>
                    <a:pt x="107" y="896"/>
                  </a:lnTo>
                  <a:lnTo>
                    <a:pt x="123" y="918"/>
                  </a:lnTo>
                  <a:lnTo>
                    <a:pt x="139" y="939"/>
                  </a:lnTo>
                  <a:lnTo>
                    <a:pt x="157" y="959"/>
                  </a:lnTo>
                  <a:lnTo>
                    <a:pt x="175" y="979"/>
                  </a:lnTo>
                  <a:lnTo>
                    <a:pt x="195" y="997"/>
                  </a:lnTo>
                  <a:lnTo>
                    <a:pt x="217" y="1015"/>
                  </a:lnTo>
                  <a:lnTo>
                    <a:pt x="237" y="1033"/>
                  </a:lnTo>
                  <a:lnTo>
                    <a:pt x="260" y="1048"/>
                  </a:lnTo>
                  <a:lnTo>
                    <a:pt x="284" y="1062"/>
                  </a:lnTo>
                  <a:lnTo>
                    <a:pt x="307" y="1077"/>
                  </a:lnTo>
                  <a:lnTo>
                    <a:pt x="331" y="1089"/>
                  </a:lnTo>
                  <a:lnTo>
                    <a:pt x="356" y="1100"/>
                  </a:lnTo>
                  <a:lnTo>
                    <a:pt x="381" y="1111"/>
                  </a:lnTo>
                  <a:lnTo>
                    <a:pt x="409" y="1120"/>
                  </a:lnTo>
                  <a:lnTo>
                    <a:pt x="436" y="1127"/>
                  </a:lnTo>
                  <a:lnTo>
                    <a:pt x="463" y="1133"/>
                  </a:lnTo>
                  <a:lnTo>
                    <a:pt x="490" y="1138"/>
                  </a:lnTo>
                  <a:lnTo>
                    <a:pt x="519" y="1142"/>
                  </a:lnTo>
                  <a:lnTo>
                    <a:pt x="548" y="1144"/>
                  </a:lnTo>
                  <a:lnTo>
                    <a:pt x="577" y="1145"/>
                  </a:lnTo>
                  <a:lnTo>
                    <a:pt x="606" y="1144"/>
                  </a:lnTo>
                  <a:lnTo>
                    <a:pt x="635" y="1142"/>
                  </a:lnTo>
                  <a:lnTo>
                    <a:pt x="664" y="1138"/>
                  </a:lnTo>
                  <a:lnTo>
                    <a:pt x="691" y="1133"/>
                  </a:lnTo>
                  <a:lnTo>
                    <a:pt x="720" y="1127"/>
                  </a:lnTo>
                  <a:lnTo>
                    <a:pt x="745" y="1120"/>
                  </a:lnTo>
                  <a:lnTo>
                    <a:pt x="772" y="1111"/>
                  </a:lnTo>
                  <a:lnTo>
                    <a:pt x="798" y="1100"/>
                  </a:lnTo>
                  <a:lnTo>
                    <a:pt x="823" y="1089"/>
                  </a:lnTo>
                  <a:lnTo>
                    <a:pt x="848" y="1077"/>
                  </a:lnTo>
                  <a:lnTo>
                    <a:pt x="872" y="1062"/>
                  </a:lnTo>
                  <a:lnTo>
                    <a:pt x="895" y="1048"/>
                  </a:lnTo>
                  <a:lnTo>
                    <a:pt x="917" y="1033"/>
                  </a:lnTo>
                  <a:lnTo>
                    <a:pt x="939" y="1015"/>
                  </a:lnTo>
                  <a:lnTo>
                    <a:pt x="959" y="997"/>
                  </a:lnTo>
                  <a:lnTo>
                    <a:pt x="978" y="979"/>
                  </a:lnTo>
                  <a:lnTo>
                    <a:pt x="997" y="959"/>
                  </a:lnTo>
                  <a:lnTo>
                    <a:pt x="1015" y="939"/>
                  </a:lnTo>
                  <a:lnTo>
                    <a:pt x="1033" y="918"/>
                  </a:lnTo>
                  <a:lnTo>
                    <a:pt x="1047" y="896"/>
                  </a:lnTo>
                  <a:lnTo>
                    <a:pt x="1063" y="872"/>
                  </a:lnTo>
                  <a:lnTo>
                    <a:pt x="1076" y="849"/>
                  </a:lnTo>
                  <a:lnTo>
                    <a:pt x="1089" y="823"/>
                  </a:lnTo>
                  <a:lnTo>
                    <a:pt x="1100" y="798"/>
                  </a:lnTo>
                  <a:lnTo>
                    <a:pt x="1110" y="773"/>
                  </a:lnTo>
                  <a:lnTo>
                    <a:pt x="1120" y="746"/>
                  </a:lnTo>
                  <a:lnTo>
                    <a:pt x="1127" y="720"/>
                  </a:lnTo>
                  <a:lnTo>
                    <a:pt x="1134" y="691"/>
                  </a:lnTo>
                  <a:lnTo>
                    <a:pt x="1138" y="664"/>
                  </a:lnTo>
                  <a:lnTo>
                    <a:pt x="1141" y="635"/>
                  </a:lnTo>
                  <a:lnTo>
                    <a:pt x="1145" y="606"/>
                  </a:lnTo>
                  <a:lnTo>
                    <a:pt x="1145" y="577"/>
                  </a:lnTo>
                  <a:lnTo>
                    <a:pt x="1154" y="577"/>
                  </a:lnTo>
                  <a:close/>
                </a:path>
              </a:pathLst>
            </a:custGeom>
            <a:solidFill>
              <a:srgbClr val="84CDFF"/>
            </a:solidFill>
            <a:ln w="9525">
              <a:noFill/>
              <a:round/>
              <a:headEnd/>
              <a:tailEnd/>
            </a:ln>
          </p:spPr>
          <p:txBody>
            <a:bodyPr/>
            <a:lstStyle/>
            <a:p>
              <a:endParaRPr lang="en-US"/>
            </a:p>
          </p:txBody>
        </p:sp>
        <p:sp>
          <p:nvSpPr>
            <p:cNvPr id="55362" name="Freeform 67"/>
            <p:cNvSpPr>
              <a:spLocks/>
            </p:cNvSpPr>
            <p:nvPr/>
          </p:nvSpPr>
          <p:spPr bwMode="auto">
            <a:xfrm>
              <a:off x="3224391" y="2219338"/>
              <a:ext cx="1615722" cy="1814512"/>
            </a:xfrm>
            <a:custGeom>
              <a:avLst/>
              <a:gdLst>
                <a:gd name="T0" fmla="*/ 2147483647 w 1145"/>
                <a:gd name="T1" fmla="*/ 2147483647 h 1143"/>
                <a:gd name="T2" fmla="*/ 2147483647 w 1145"/>
                <a:gd name="T3" fmla="*/ 2147483647 h 1143"/>
                <a:gd name="T4" fmla="*/ 2147483647 w 1145"/>
                <a:gd name="T5" fmla="*/ 2147483647 h 1143"/>
                <a:gd name="T6" fmla="*/ 2147483647 w 1145"/>
                <a:gd name="T7" fmla="*/ 2147483647 h 1143"/>
                <a:gd name="T8" fmla="*/ 2147483647 w 1145"/>
                <a:gd name="T9" fmla="*/ 2147483647 h 1143"/>
                <a:gd name="T10" fmla="*/ 2147483647 w 1145"/>
                <a:gd name="T11" fmla="*/ 2147483647 h 1143"/>
                <a:gd name="T12" fmla="*/ 2147483647 w 1145"/>
                <a:gd name="T13" fmla="*/ 2147483647 h 1143"/>
                <a:gd name="T14" fmla="*/ 2147483647 w 1145"/>
                <a:gd name="T15" fmla="*/ 2147483647 h 1143"/>
                <a:gd name="T16" fmla="*/ 2147483647 w 1145"/>
                <a:gd name="T17" fmla="*/ 2147483647 h 1143"/>
                <a:gd name="T18" fmla="*/ 2147483647 w 1145"/>
                <a:gd name="T19" fmla="*/ 2147483647 h 1143"/>
                <a:gd name="T20" fmla="*/ 2147483647 w 1145"/>
                <a:gd name="T21" fmla="*/ 2147483647 h 1143"/>
                <a:gd name="T22" fmla="*/ 2147483647 w 1145"/>
                <a:gd name="T23" fmla="*/ 2147483647 h 1143"/>
                <a:gd name="T24" fmla="*/ 0 w 1145"/>
                <a:gd name="T25" fmla="*/ 2147483647 h 1143"/>
                <a:gd name="T26" fmla="*/ 2147483647 w 1145"/>
                <a:gd name="T27" fmla="*/ 2147483647 h 1143"/>
                <a:gd name="T28" fmla="*/ 2147483647 w 1145"/>
                <a:gd name="T29" fmla="*/ 2147483647 h 1143"/>
                <a:gd name="T30" fmla="*/ 2147483647 w 1145"/>
                <a:gd name="T31" fmla="*/ 2147483647 h 1143"/>
                <a:gd name="T32" fmla="*/ 2147483647 w 1145"/>
                <a:gd name="T33" fmla="*/ 2147483647 h 1143"/>
                <a:gd name="T34" fmla="*/ 2147483647 w 1145"/>
                <a:gd name="T35" fmla="*/ 2147483647 h 1143"/>
                <a:gd name="T36" fmla="*/ 2147483647 w 1145"/>
                <a:gd name="T37" fmla="*/ 2147483647 h 1143"/>
                <a:gd name="T38" fmla="*/ 2147483647 w 1145"/>
                <a:gd name="T39" fmla="*/ 2147483647 h 1143"/>
                <a:gd name="T40" fmla="*/ 2147483647 w 1145"/>
                <a:gd name="T41" fmla="*/ 2147483647 h 1143"/>
                <a:gd name="T42" fmla="*/ 2147483647 w 1145"/>
                <a:gd name="T43" fmla="*/ 2147483647 h 1143"/>
                <a:gd name="T44" fmla="*/ 2147483647 w 1145"/>
                <a:gd name="T45" fmla="*/ 2147483647 h 1143"/>
                <a:gd name="T46" fmla="*/ 2147483647 w 1145"/>
                <a:gd name="T47" fmla="*/ 2147483647 h 1143"/>
                <a:gd name="T48" fmla="*/ 2147483647 w 1145"/>
                <a:gd name="T49" fmla="*/ 2147483647 h 1143"/>
                <a:gd name="T50" fmla="*/ 2147483647 w 1145"/>
                <a:gd name="T51" fmla="*/ 2147483647 h 1143"/>
                <a:gd name="T52" fmla="*/ 2147483647 w 1145"/>
                <a:gd name="T53" fmla="*/ 2147483647 h 1143"/>
                <a:gd name="T54" fmla="*/ 2147483647 w 1145"/>
                <a:gd name="T55" fmla="*/ 2147483647 h 1143"/>
                <a:gd name="T56" fmla="*/ 2147483647 w 1145"/>
                <a:gd name="T57" fmla="*/ 2147483647 h 1143"/>
                <a:gd name="T58" fmla="*/ 2147483647 w 1145"/>
                <a:gd name="T59" fmla="*/ 2147483647 h 1143"/>
                <a:gd name="T60" fmla="*/ 2147483647 w 1145"/>
                <a:gd name="T61" fmla="*/ 2147483647 h 1143"/>
                <a:gd name="T62" fmla="*/ 2147483647 w 1145"/>
                <a:gd name="T63" fmla="*/ 2147483647 h 1143"/>
                <a:gd name="T64" fmla="*/ 2147483647 w 1145"/>
                <a:gd name="T65" fmla="*/ 2147483647 h 1143"/>
                <a:gd name="T66" fmla="*/ 2147483647 w 1145"/>
                <a:gd name="T67" fmla="*/ 2147483647 h 1143"/>
                <a:gd name="T68" fmla="*/ 2147483647 w 1145"/>
                <a:gd name="T69" fmla="*/ 2147483647 h 1143"/>
                <a:gd name="T70" fmla="*/ 2147483647 w 1145"/>
                <a:gd name="T71" fmla="*/ 2147483647 h 1143"/>
                <a:gd name="T72" fmla="*/ 2147483647 w 1145"/>
                <a:gd name="T73" fmla="*/ 2147483647 h 1143"/>
                <a:gd name="T74" fmla="*/ 2147483647 w 1145"/>
                <a:gd name="T75" fmla="*/ 2147483647 h 1143"/>
                <a:gd name="T76" fmla="*/ 2147483647 w 1145"/>
                <a:gd name="T77" fmla="*/ 2147483647 h 1143"/>
                <a:gd name="T78" fmla="*/ 2147483647 w 1145"/>
                <a:gd name="T79" fmla="*/ 2147483647 h 1143"/>
                <a:gd name="T80" fmla="*/ 2147483647 w 1145"/>
                <a:gd name="T81" fmla="*/ 2147483647 h 1143"/>
                <a:gd name="T82" fmla="*/ 2147483647 w 1145"/>
                <a:gd name="T83" fmla="*/ 2147483647 h 1143"/>
                <a:gd name="T84" fmla="*/ 2147483647 w 1145"/>
                <a:gd name="T85" fmla="*/ 2147483647 h 1143"/>
                <a:gd name="T86" fmla="*/ 2147483647 w 1145"/>
                <a:gd name="T87" fmla="*/ 2147483647 h 1143"/>
                <a:gd name="T88" fmla="*/ 2147483647 w 1145"/>
                <a:gd name="T89" fmla="*/ 2147483647 h 1143"/>
                <a:gd name="T90" fmla="*/ 2147483647 w 1145"/>
                <a:gd name="T91" fmla="*/ 2147483647 h 1143"/>
                <a:gd name="T92" fmla="*/ 2147483647 w 1145"/>
                <a:gd name="T93" fmla="*/ 2147483647 h 1143"/>
                <a:gd name="T94" fmla="*/ 2147483647 w 1145"/>
                <a:gd name="T95" fmla="*/ 2147483647 h 1143"/>
                <a:gd name="T96" fmla="*/ 2147483647 w 1145"/>
                <a:gd name="T97" fmla="*/ 2147483647 h 1143"/>
                <a:gd name="T98" fmla="*/ 2147483647 w 1145"/>
                <a:gd name="T99" fmla="*/ 2147483647 h 1143"/>
                <a:gd name="T100" fmla="*/ 2147483647 w 1145"/>
                <a:gd name="T101" fmla="*/ 2147483647 h 114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45"/>
                <a:gd name="T154" fmla="*/ 0 h 1143"/>
                <a:gd name="T155" fmla="*/ 1145 w 1145"/>
                <a:gd name="T156" fmla="*/ 1143 h 114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45" h="1143">
                  <a:moveTo>
                    <a:pt x="1145" y="571"/>
                  </a:moveTo>
                  <a:lnTo>
                    <a:pt x="1143" y="543"/>
                  </a:lnTo>
                  <a:lnTo>
                    <a:pt x="1142" y="514"/>
                  </a:lnTo>
                  <a:lnTo>
                    <a:pt x="1138" y="485"/>
                  </a:lnTo>
                  <a:lnTo>
                    <a:pt x="1133" y="456"/>
                  </a:lnTo>
                  <a:lnTo>
                    <a:pt x="1127" y="429"/>
                  </a:lnTo>
                  <a:lnTo>
                    <a:pt x="1118" y="401"/>
                  </a:lnTo>
                  <a:lnTo>
                    <a:pt x="1109" y="374"/>
                  </a:lnTo>
                  <a:lnTo>
                    <a:pt x="1100" y="349"/>
                  </a:lnTo>
                  <a:lnTo>
                    <a:pt x="1087" y="324"/>
                  </a:lnTo>
                  <a:lnTo>
                    <a:pt x="1075" y="298"/>
                  </a:lnTo>
                  <a:lnTo>
                    <a:pt x="1062" y="275"/>
                  </a:lnTo>
                  <a:lnTo>
                    <a:pt x="1048" y="251"/>
                  </a:lnTo>
                  <a:lnTo>
                    <a:pt x="1031" y="230"/>
                  </a:lnTo>
                  <a:lnTo>
                    <a:pt x="1013" y="208"/>
                  </a:lnTo>
                  <a:lnTo>
                    <a:pt x="995" y="186"/>
                  </a:lnTo>
                  <a:lnTo>
                    <a:pt x="977" y="166"/>
                  </a:lnTo>
                  <a:lnTo>
                    <a:pt x="957" y="148"/>
                  </a:lnTo>
                  <a:lnTo>
                    <a:pt x="935" y="130"/>
                  </a:lnTo>
                  <a:lnTo>
                    <a:pt x="914" y="114"/>
                  </a:lnTo>
                  <a:lnTo>
                    <a:pt x="892" y="98"/>
                  </a:lnTo>
                  <a:lnTo>
                    <a:pt x="869" y="83"/>
                  </a:lnTo>
                  <a:lnTo>
                    <a:pt x="845" y="69"/>
                  </a:lnTo>
                  <a:lnTo>
                    <a:pt x="820" y="56"/>
                  </a:lnTo>
                  <a:lnTo>
                    <a:pt x="794" y="45"/>
                  </a:lnTo>
                  <a:lnTo>
                    <a:pt x="769" y="34"/>
                  </a:lnTo>
                  <a:lnTo>
                    <a:pt x="742" y="25"/>
                  </a:lnTo>
                  <a:lnTo>
                    <a:pt x="715" y="18"/>
                  </a:lnTo>
                  <a:lnTo>
                    <a:pt x="688" y="11"/>
                  </a:lnTo>
                  <a:lnTo>
                    <a:pt x="659" y="5"/>
                  </a:lnTo>
                  <a:lnTo>
                    <a:pt x="632" y="2"/>
                  </a:lnTo>
                  <a:lnTo>
                    <a:pt x="601" y="0"/>
                  </a:lnTo>
                  <a:lnTo>
                    <a:pt x="572" y="0"/>
                  </a:lnTo>
                  <a:lnTo>
                    <a:pt x="543" y="0"/>
                  </a:lnTo>
                  <a:lnTo>
                    <a:pt x="514" y="2"/>
                  </a:lnTo>
                  <a:lnTo>
                    <a:pt x="485" y="5"/>
                  </a:lnTo>
                  <a:lnTo>
                    <a:pt x="456" y="11"/>
                  </a:lnTo>
                  <a:lnTo>
                    <a:pt x="429" y="18"/>
                  </a:lnTo>
                  <a:lnTo>
                    <a:pt x="402" y="25"/>
                  </a:lnTo>
                  <a:lnTo>
                    <a:pt x="375" y="34"/>
                  </a:lnTo>
                  <a:lnTo>
                    <a:pt x="349" y="45"/>
                  </a:lnTo>
                  <a:lnTo>
                    <a:pt x="324" y="56"/>
                  </a:lnTo>
                  <a:lnTo>
                    <a:pt x="299" y="69"/>
                  </a:lnTo>
                  <a:lnTo>
                    <a:pt x="275" y="83"/>
                  </a:lnTo>
                  <a:lnTo>
                    <a:pt x="252" y="98"/>
                  </a:lnTo>
                  <a:lnTo>
                    <a:pt x="230" y="114"/>
                  </a:lnTo>
                  <a:lnTo>
                    <a:pt x="208" y="130"/>
                  </a:lnTo>
                  <a:lnTo>
                    <a:pt x="188" y="148"/>
                  </a:lnTo>
                  <a:lnTo>
                    <a:pt x="168" y="166"/>
                  </a:lnTo>
                  <a:lnTo>
                    <a:pt x="149" y="186"/>
                  </a:lnTo>
                  <a:lnTo>
                    <a:pt x="130" y="208"/>
                  </a:lnTo>
                  <a:lnTo>
                    <a:pt x="114" y="230"/>
                  </a:lnTo>
                  <a:lnTo>
                    <a:pt x="98" y="251"/>
                  </a:lnTo>
                  <a:lnTo>
                    <a:pt x="83" y="275"/>
                  </a:lnTo>
                  <a:lnTo>
                    <a:pt x="69" y="298"/>
                  </a:lnTo>
                  <a:lnTo>
                    <a:pt x="56" y="324"/>
                  </a:lnTo>
                  <a:lnTo>
                    <a:pt x="45" y="349"/>
                  </a:lnTo>
                  <a:lnTo>
                    <a:pt x="35" y="374"/>
                  </a:lnTo>
                  <a:lnTo>
                    <a:pt x="26" y="401"/>
                  </a:lnTo>
                  <a:lnTo>
                    <a:pt x="18" y="429"/>
                  </a:lnTo>
                  <a:lnTo>
                    <a:pt x="11" y="456"/>
                  </a:lnTo>
                  <a:lnTo>
                    <a:pt x="7" y="485"/>
                  </a:lnTo>
                  <a:lnTo>
                    <a:pt x="2" y="514"/>
                  </a:lnTo>
                  <a:lnTo>
                    <a:pt x="0" y="543"/>
                  </a:lnTo>
                  <a:lnTo>
                    <a:pt x="0" y="571"/>
                  </a:lnTo>
                  <a:lnTo>
                    <a:pt x="0" y="600"/>
                  </a:lnTo>
                  <a:lnTo>
                    <a:pt x="2" y="629"/>
                  </a:lnTo>
                  <a:lnTo>
                    <a:pt x="7" y="658"/>
                  </a:lnTo>
                  <a:lnTo>
                    <a:pt x="11" y="687"/>
                  </a:lnTo>
                  <a:lnTo>
                    <a:pt x="18" y="714"/>
                  </a:lnTo>
                  <a:lnTo>
                    <a:pt x="26" y="742"/>
                  </a:lnTo>
                  <a:lnTo>
                    <a:pt x="35" y="769"/>
                  </a:lnTo>
                  <a:lnTo>
                    <a:pt x="45" y="794"/>
                  </a:lnTo>
                  <a:lnTo>
                    <a:pt x="56" y="819"/>
                  </a:lnTo>
                  <a:lnTo>
                    <a:pt x="69" y="845"/>
                  </a:lnTo>
                  <a:lnTo>
                    <a:pt x="83" y="868"/>
                  </a:lnTo>
                  <a:lnTo>
                    <a:pt x="98" y="892"/>
                  </a:lnTo>
                  <a:lnTo>
                    <a:pt x="114" y="913"/>
                  </a:lnTo>
                  <a:lnTo>
                    <a:pt x="130" y="935"/>
                  </a:lnTo>
                  <a:lnTo>
                    <a:pt x="149" y="957"/>
                  </a:lnTo>
                  <a:lnTo>
                    <a:pt x="168" y="977"/>
                  </a:lnTo>
                  <a:lnTo>
                    <a:pt x="188" y="995"/>
                  </a:lnTo>
                  <a:lnTo>
                    <a:pt x="208" y="1013"/>
                  </a:lnTo>
                  <a:lnTo>
                    <a:pt x="230" y="1031"/>
                  </a:lnTo>
                  <a:lnTo>
                    <a:pt x="252" y="1045"/>
                  </a:lnTo>
                  <a:lnTo>
                    <a:pt x="275" y="1062"/>
                  </a:lnTo>
                  <a:lnTo>
                    <a:pt x="299" y="1074"/>
                  </a:lnTo>
                  <a:lnTo>
                    <a:pt x="324" y="1087"/>
                  </a:lnTo>
                  <a:lnTo>
                    <a:pt x="349" y="1100"/>
                  </a:lnTo>
                  <a:lnTo>
                    <a:pt x="375" y="1109"/>
                  </a:lnTo>
                  <a:lnTo>
                    <a:pt x="402" y="1118"/>
                  </a:lnTo>
                  <a:lnTo>
                    <a:pt x="429" y="1125"/>
                  </a:lnTo>
                  <a:lnTo>
                    <a:pt x="456" y="1132"/>
                  </a:lnTo>
                  <a:lnTo>
                    <a:pt x="485" y="1138"/>
                  </a:lnTo>
                  <a:lnTo>
                    <a:pt x="514" y="1141"/>
                  </a:lnTo>
                  <a:lnTo>
                    <a:pt x="543" y="1143"/>
                  </a:lnTo>
                  <a:lnTo>
                    <a:pt x="572" y="1143"/>
                  </a:lnTo>
                  <a:lnTo>
                    <a:pt x="601" y="1143"/>
                  </a:lnTo>
                  <a:lnTo>
                    <a:pt x="632" y="1141"/>
                  </a:lnTo>
                  <a:lnTo>
                    <a:pt x="659" y="1138"/>
                  </a:lnTo>
                  <a:lnTo>
                    <a:pt x="688" y="1132"/>
                  </a:lnTo>
                  <a:lnTo>
                    <a:pt x="715" y="1125"/>
                  </a:lnTo>
                  <a:lnTo>
                    <a:pt x="742" y="1118"/>
                  </a:lnTo>
                  <a:lnTo>
                    <a:pt x="769" y="1109"/>
                  </a:lnTo>
                  <a:lnTo>
                    <a:pt x="794" y="1100"/>
                  </a:lnTo>
                  <a:lnTo>
                    <a:pt x="820" y="1087"/>
                  </a:lnTo>
                  <a:lnTo>
                    <a:pt x="845" y="1074"/>
                  </a:lnTo>
                  <a:lnTo>
                    <a:pt x="869" y="1062"/>
                  </a:lnTo>
                  <a:lnTo>
                    <a:pt x="892" y="1045"/>
                  </a:lnTo>
                  <a:lnTo>
                    <a:pt x="914" y="1031"/>
                  </a:lnTo>
                  <a:lnTo>
                    <a:pt x="935" y="1013"/>
                  </a:lnTo>
                  <a:lnTo>
                    <a:pt x="957" y="995"/>
                  </a:lnTo>
                  <a:lnTo>
                    <a:pt x="977" y="977"/>
                  </a:lnTo>
                  <a:lnTo>
                    <a:pt x="995" y="957"/>
                  </a:lnTo>
                  <a:lnTo>
                    <a:pt x="1013" y="935"/>
                  </a:lnTo>
                  <a:lnTo>
                    <a:pt x="1031" y="913"/>
                  </a:lnTo>
                  <a:lnTo>
                    <a:pt x="1048" y="892"/>
                  </a:lnTo>
                  <a:lnTo>
                    <a:pt x="1062" y="868"/>
                  </a:lnTo>
                  <a:lnTo>
                    <a:pt x="1075" y="845"/>
                  </a:lnTo>
                  <a:lnTo>
                    <a:pt x="1087" y="819"/>
                  </a:lnTo>
                  <a:lnTo>
                    <a:pt x="1100" y="794"/>
                  </a:lnTo>
                  <a:lnTo>
                    <a:pt x="1109" y="769"/>
                  </a:lnTo>
                  <a:lnTo>
                    <a:pt x="1118" y="742"/>
                  </a:lnTo>
                  <a:lnTo>
                    <a:pt x="1127" y="714"/>
                  </a:lnTo>
                  <a:lnTo>
                    <a:pt x="1133" y="687"/>
                  </a:lnTo>
                  <a:lnTo>
                    <a:pt x="1138" y="658"/>
                  </a:lnTo>
                  <a:lnTo>
                    <a:pt x="1142" y="629"/>
                  </a:lnTo>
                  <a:lnTo>
                    <a:pt x="1143" y="600"/>
                  </a:lnTo>
                  <a:lnTo>
                    <a:pt x="1145" y="571"/>
                  </a:lnTo>
                  <a:lnTo>
                    <a:pt x="1134" y="571"/>
                  </a:lnTo>
                  <a:lnTo>
                    <a:pt x="1134" y="543"/>
                  </a:lnTo>
                  <a:lnTo>
                    <a:pt x="1133" y="514"/>
                  </a:lnTo>
                  <a:lnTo>
                    <a:pt x="1129" y="486"/>
                  </a:lnTo>
                  <a:lnTo>
                    <a:pt x="1124" y="457"/>
                  </a:lnTo>
                  <a:lnTo>
                    <a:pt x="1118" y="430"/>
                  </a:lnTo>
                  <a:lnTo>
                    <a:pt x="1109" y="405"/>
                  </a:lnTo>
                  <a:lnTo>
                    <a:pt x="1102" y="378"/>
                  </a:lnTo>
                  <a:lnTo>
                    <a:pt x="1091" y="353"/>
                  </a:lnTo>
                  <a:lnTo>
                    <a:pt x="1080" y="327"/>
                  </a:lnTo>
                  <a:lnTo>
                    <a:pt x="1067" y="304"/>
                  </a:lnTo>
                  <a:lnTo>
                    <a:pt x="1053" y="280"/>
                  </a:lnTo>
                  <a:lnTo>
                    <a:pt x="1039" y="257"/>
                  </a:lnTo>
                  <a:lnTo>
                    <a:pt x="1024" y="235"/>
                  </a:lnTo>
                  <a:lnTo>
                    <a:pt x="1006" y="213"/>
                  </a:lnTo>
                  <a:lnTo>
                    <a:pt x="990" y="193"/>
                  </a:lnTo>
                  <a:lnTo>
                    <a:pt x="970" y="173"/>
                  </a:lnTo>
                  <a:lnTo>
                    <a:pt x="950" y="155"/>
                  </a:lnTo>
                  <a:lnTo>
                    <a:pt x="930" y="137"/>
                  </a:lnTo>
                  <a:lnTo>
                    <a:pt x="908" y="121"/>
                  </a:lnTo>
                  <a:lnTo>
                    <a:pt x="887" y="105"/>
                  </a:lnTo>
                  <a:lnTo>
                    <a:pt x="865" y="90"/>
                  </a:lnTo>
                  <a:lnTo>
                    <a:pt x="841" y="76"/>
                  </a:lnTo>
                  <a:lnTo>
                    <a:pt x="816" y="65"/>
                  </a:lnTo>
                  <a:lnTo>
                    <a:pt x="791" y="52"/>
                  </a:lnTo>
                  <a:lnTo>
                    <a:pt x="765" y="43"/>
                  </a:lnTo>
                  <a:lnTo>
                    <a:pt x="740" y="34"/>
                  </a:lnTo>
                  <a:lnTo>
                    <a:pt x="713" y="27"/>
                  </a:lnTo>
                  <a:lnTo>
                    <a:pt x="686" y="20"/>
                  </a:lnTo>
                  <a:lnTo>
                    <a:pt x="659" y="16"/>
                  </a:lnTo>
                  <a:lnTo>
                    <a:pt x="630" y="12"/>
                  </a:lnTo>
                  <a:lnTo>
                    <a:pt x="601" y="9"/>
                  </a:lnTo>
                  <a:lnTo>
                    <a:pt x="572" y="9"/>
                  </a:lnTo>
                  <a:lnTo>
                    <a:pt x="543" y="9"/>
                  </a:lnTo>
                  <a:lnTo>
                    <a:pt x="514" y="12"/>
                  </a:lnTo>
                  <a:lnTo>
                    <a:pt x="487" y="16"/>
                  </a:lnTo>
                  <a:lnTo>
                    <a:pt x="458" y="20"/>
                  </a:lnTo>
                  <a:lnTo>
                    <a:pt x="431" y="27"/>
                  </a:lnTo>
                  <a:lnTo>
                    <a:pt x="405" y="34"/>
                  </a:lnTo>
                  <a:lnTo>
                    <a:pt x="378" y="43"/>
                  </a:lnTo>
                  <a:lnTo>
                    <a:pt x="353" y="52"/>
                  </a:lnTo>
                  <a:lnTo>
                    <a:pt x="328" y="65"/>
                  </a:lnTo>
                  <a:lnTo>
                    <a:pt x="304" y="76"/>
                  </a:lnTo>
                  <a:lnTo>
                    <a:pt x="281" y="90"/>
                  </a:lnTo>
                  <a:lnTo>
                    <a:pt x="257" y="105"/>
                  </a:lnTo>
                  <a:lnTo>
                    <a:pt x="235" y="121"/>
                  </a:lnTo>
                  <a:lnTo>
                    <a:pt x="214" y="137"/>
                  </a:lnTo>
                  <a:lnTo>
                    <a:pt x="194" y="155"/>
                  </a:lnTo>
                  <a:lnTo>
                    <a:pt x="174" y="173"/>
                  </a:lnTo>
                  <a:lnTo>
                    <a:pt x="156" y="193"/>
                  </a:lnTo>
                  <a:lnTo>
                    <a:pt x="138" y="213"/>
                  </a:lnTo>
                  <a:lnTo>
                    <a:pt x="121" y="235"/>
                  </a:lnTo>
                  <a:lnTo>
                    <a:pt x="105" y="257"/>
                  </a:lnTo>
                  <a:lnTo>
                    <a:pt x="91" y="280"/>
                  </a:lnTo>
                  <a:lnTo>
                    <a:pt x="78" y="304"/>
                  </a:lnTo>
                  <a:lnTo>
                    <a:pt x="65" y="327"/>
                  </a:lnTo>
                  <a:lnTo>
                    <a:pt x="53" y="353"/>
                  </a:lnTo>
                  <a:lnTo>
                    <a:pt x="44" y="378"/>
                  </a:lnTo>
                  <a:lnTo>
                    <a:pt x="35" y="405"/>
                  </a:lnTo>
                  <a:lnTo>
                    <a:pt x="27" y="430"/>
                  </a:lnTo>
                  <a:lnTo>
                    <a:pt x="20" y="457"/>
                  </a:lnTo>
                  <a:lnTo>
                    <a:pt x="17" y="486"/>
                  </a:lnTo>
                  <a:lnTo>
                    <a:pt x="13" y="514"/>
                  </a:lnTo>
                  <a:lnTo>
                    <a:pt x="9" y="543"/>
                  </a:lnTo>
                  <a:lnTo>
                    <a:pt x="9" y="571"/>
                  </a:lnTo>
                  <a:lnTo>
                    <a:pt x="9" y="600"/>
                  </a:lnTo>
                  <a:lnTo>
                    <a:pt x="13" y="629"/>
                  </a:lnTo>
                  <a:lnTo>
                    <a:pt x="17" y="656"/>
                  </a:lnTo>
                  <a:lnTo>
                    <a:pt x="20" y="685"/>
                  </a:lnTo>
                  <a:lnTo>
                    <a:pt x="27" y="713"/>
                  </a:lnTo>
                  <a:lnTo>
                    <a:pt x="35" y="740"/>
                  </a:lnTo>
                  <a:lnTo>
                    <a:pt x="44" y="765"/>
                  </a:lnTo>
                  <a:lnTo>
                    <a:pt x="53" y="790"/>
                  </a:lnTo>
                  <a:lnTo>
                    <a:pt x="65" y="816"/>
                  </a:lnTo>
                  <a:lnTo>
                    <a:pt x="78" y="839"/>
                  </a:lnTo>
                  <a:lnTo>
                    <a:pt x="91" y="863"/>
                  </a:lnTo>
                  <a:lnTo>
                    <a:pt x="105" y="886"/>
                  </a:lnTo>
                  <a:lnTo>
                    <a:pt x="121" y="908"/>
                  </a:lnTo>
                  <a:lnTo>
                    <a:pt x="138" y="930"/>
                  </a:lnTo>
                  <a:lnTo>
                    <a:pt x="156" y="950"/>
                  </a:lnTo>
                  <a:lnTo>
                    <a:pt x="174" y="969"/>
                  </a:lnTo>
                  <a:lnTo>
                    <a:pt x="194" y="988"/>
                  </a:lnTo>
                  <a:lnTo>
                    <a:pt x="214" y="1006"/>
                  </a:lnTo>
                  <a:lnTo>
                    <a:pt x="235" y="1022"/>
                  </a:lnTo>
                  <a:lnTo>
                    <a:pt x="257" y="1038"/>
                  </a:lnTo>
                  <a:lnTo>
                    <a:pt x="281" y="1053"/>
                  </a:lnTo>
                  <a:lnTo>
                    <a:pt x="304" y="1067"/>
                  </a:lnTo>
                  <a:lnTo>
                    <a:pt x="328" y="1080"/>
                  </a:lnTo>
                  <a:lnTo>
                    <a:pt x="353" y="1091"/>
                  </a:lnTo>
                  <a:lnTo>
                    <a:pt x="378" y="1100"/>
                  </a:lnTo>
                  <a:lnTo>
                    <a:pt x="405" y="1109"/>
                  </a:lnTo>
                  <a:lnTo>
                    <a:pt x="431" y="1116"/>
                  </a:lnTo>
                  <a:lnTo>
                    <a:pt x="458" y="1123"/>
                  </a:lnTo>
                  <a:lnTo>
                    <a:pt x="487" y="1129"/>
                  </a:lnTo>
                  <a:lnTo>
                    <a:pt x="514" y="1132"/>
                  </a:lnTo>
                  <a:lnTo>
                    <a:pt x="543" y="1134"/>
                  </a:lnTo>
                  <a:lnTo>
                    <a:pt x="572" y="1134"/>
                  </a:lnTo>
                  <a:lnTo>
                    <a:pt x="601" y="1134"/>
                  </a:lnTo>
                  <a:lnTo>
                    <a:pt x="630" y="1132"/>
                  </a:lnTo>
                  <a:lnTo>
                    <a:pt x="659" y="1129"/>
                  </a:lnTo>
                  <a:lnTo>
                    <a:pt x="686" y="1123"/>
                  </a:lnTo>
                  <a:lnTo>
                    <a:pt x="713" y="1116"/>
                  </a:lnTo>
                  <a:lnTo>
                    <a:pt x="740" y="1109"/>
                  </a:lnTo>
                  <a:lnTo>
                    <a:pt x="765" y="1100"/>
                  </a:lnTo>
                  <a:lnTo>
                    <a:pt x="791" y="1091"/>
                  </a:lnTo>
                  <a:lnTo>
                    <a:pt x="816" y="1080"/>
                  </a:lnTo>
                  <a:lnTo>
                    <a:pt x="841" y="1067"/>
                  </a:lnTo>
                  <a:lnTo>
                    <a:pt x="865" y="1053"/>
                  </a:lnTo>
                  <a:lnTo>
                    <a:pt x="887" y="1038"/>
                  </a:lnTo>
                  <a:lnTo>
                    <a:pt x="908" y="1022"/>
                  </a:lnTo>
                  <a:lnTo>
                    <a:pt x="930" y="1006"/>
                  </a:lnTo>
                  <a:lnTo>
                    <a:pt x="950" y="988"/>
                  </a:lnTo>
                  <a:lnTo>
                    <a:pt x="970" y="969"/>
                  </a:lnTo>
                  <a:lnTo>
                    <a:pt x="990" y="950"/>
                  </a:lnTo>
                  <a:lnTo>
                    <a:pt x="1006" y="930"/>
                  </a:lnTo>
                  <a:lnTo>
                    <a:pt x="1024" y="908"/>
                  </a:lnTo>
                  <a:lnTo>
                    <a:pt x="1039" y="886"/>
                  </a:lnTo>
                  <a:lnTo>
                    <a:pt x="1053" y="863"/>
                  </a:lnTo>
                  <a:lnTo>
                    <a:pt x="1067" y="839"/>
                  </a:lnTo>
                  <a:lnTo>
                    <a:pt x="1080" y="816"/>
                  </a:lnTo>
                  <a:lnTo>
                    <a:pt x="1091" y="790"/>
                  </a:lnTo>
                  <a:lnTo>
                    <a:pt x="1102" y="765"/>
                  </a:lnTo>
                  <a:lnTo>
                    <a:pt x="1109" y="740"/>
                  </a:lnTo>
                  <a:lnTo>
                    <a:pt x="1118" y="713"/>
                  </a:lnTo>
                  <a:lnTo>
                    <a:pt x="1124" y="685"/>
                  </a:lnTo>
                  <a:lnTo>
                    <a:pt x="1129" y="656"/>
                  </a:lnTo>
                  <a:lnTo>
                    <a:pt x="1133" y="629"/>
                  </a:lnTo>
                  <a:lnTo>
                    <a:pt x="1134" y="600"/>
                  </a:lnTo>
                  <a:lnTo>
                    <a:pt x="1134" y="571"/>
                  </a:lnTo>
                  <a:lnTo>
                    <a:pt x="1145" y="571"/>
                  </a:lnTo>
                  <a:close/>
                </a:path>
              </a:pathLst>
            </a:custGeom>
            <a:solidFill>
              <a:srgbClr val="85CEFF"/>
            </a:solidFill>
            <a:ln w="9525">
              <a:noFill/>
              <a:round/>
              <a:headEnd/>
              <a:tailEnd/>
            </a:ln>
          </p:spPr>
          <p:txBody>
            <a:bodyPr/>
            <a:lstStyle/>
            <a:p>
              <a:endParaRPr lang="en-US"/>
            </a:p>
          </p:txBody>
        </p:sp>
        <p:sp>
          <p:nvSpPr>
            <p:cNvPr id="55363" name="Freeform 68"/>
            <p:cNvSpPr>
              <a:spLocks/>
            </p:cNvSpPr>
            <p:nvPr/>
          </p:nvSpPr>
          <p:spPr bwMode="auto">
            <a:xfrm>
              <a:off x="3230034" y="2224100"/>
              <a:ext cx="1603022" cy="1803400"/>
            </a:xfrm>
            <a:custGeom>
              <a:avLst/>
              <a:gdLst>
                <a:gd name="T0" fmla="*/ 2147483647 w 1136"/>
                <a:gd name="T1" fmla="*/ 2147483647 h 1136"/>
                <a:gd name="T2" fmla="*/ 2147483647 w 1136"/>
                <a:gd name="T3" fmla="*/ 2147483647 h 1136"/>
                <a:gd name="T4" fmla="*/ 2147483647 w 1136"/>
                <a:gd name="T5" fmla="*/ 2147483647 h 1136"/>
                <a:gd name="T6" fmla="*/ 2147483647 w 1136"/>
                <a:gd name="T7" fmla="*/ 2147483647 h 1136"/>
                <a:gd name="T8" fmla="*/ 2147483647 w 1136"/>
                <a:gd name="T9" fmla="*/ 2147483647 h 1136"/>
                <a:gd name="T10" fmla="*/ 2147483647 w 1136"/>
                <a:gd name="T11" fmla="*/ 2147483647 h 1136"/>
                <a:gd name="T12" fmla="*/ 2147483647 w 1136"/>
                <a:gd name="T13" fmla="*/ 2147483647 h 1136"/>
                <a:gd name="T14" fmla="*/ 2147483647 w 1136"/>
                <a:gd name="T15" fmla="*/ 2147483647 h 1136"/>
                <a:gd name="T16" fmla="*/ 2147483647 w 1136"/>
                <a:gd name="T17" fmla="*/ 2147483647 h 1136"/>
                <a:gd name="T18" fmla="*/ 2147483647 w 1136"/>
                <a:gd name="T19" fmla="*/ 2147483647 h 1136"/>
                <a:gd name="T20" fmla="*/ 2147483647 w 1136"/>
                <a:gd name="T21" fmla="*/ 2147483647 h 1136"/>
                <a:gd name="T22" fmla="*/ 2147483647 w 1136"/>
                <a:gd name="T23" fmla="*/ 2147483647 h 1136"/>
                <a:gd name="T24" fmla="*/ 0 w 1136"/>
                <a:gd name="T25" fmla="*/ 2147483647 h 1136"/>
                <a:gd name="T26" fmla="*/ 2147483647 w 1136"/>
                <a:gd name="T27" fmla="*/ 2147483647 h 1136"/>
                <a:gd name="T28" fmla="*/ 2147483647 w 1136"/>
                <a:gd name="T29" fmla="*/ 2147483647 h 1136"/>
                <a:gd name="T30" fmla="*/ 2147483647 w 1136"/>
                <a:gd name="T31" fmla="*/ 2147483647 h 1136"/>
                <a:gd name="T32" fmla="*/ 2147483647 w 1136"/>
                <a:gd name="T33" fmla="*/ 2147483647 h 1136"/>
                <a:gd name="T34" fmla="*/ 2147483647 w 1136"/>
                <a:gd name="T35" fmla="*/ 2147483647 h 1136"/>
                <a:gd name="T36" fmla="*/ 2147483647 w 1136"/>
                <a:gd name="T37" fmla="*/ 2147483647 h 1136"/>
                <a:gd name="T38" fmla="*/ 2147483647 w 1136"/>
                <a:gd name="T39" fmla="*/ 2147483647 h 1136"/>
                <a:gd name="T40" fmla="*/ 2147483647 w 1136"/>
                <a:gd name="T41" fmla="*/ 2147483647 h 1136"/>
                <a:gd name="T42" fmla="*/ 2147483647 w 1136"/>
                <a:gd name="T43" fmla="*/ 2147483647 h 1136"/>
                <a:gd name="T44" fmla="*/ 2147483647 w 1136"/>
                <a:gd name="T45" fmla="*/ 2147483647 h 1136"/>
                <a:gd name="T46" fmla="*/ 2147483647 w 1136"/>
                <a:gd name="T47" fmla="*/ 2147483647 h 1136"/>
                <a:gd name="T48" fmla="*/ 2147483647 w 1136"/>
                <a:gd name="T49" fmla="*/ 2147483647 h 1136"/>
                <a:gd name="T50" fmla="*/ 2147483647 w 1136"/>
                <a:gd name="T51" fmla="*/ 2147483647 h 1136"/>
                <a:gd name="T52" fmla="*/ 2147483647 w 1136"/>
                <a:gd name="T53" fmla="*/ 2147483647 h 1136"/>
                <a:gd name="T54" fmla="*/ 2147483647 w 1136"/>
                <a:gd name="T55" fmla="*/ 2147483647 h 1136"/>
                <a:gd name="T56" fmla="*/ 2147483647 w 1136"/>
                <a:gd name="T57" fmla="*/ 2147483647 h 1136"/>
                <a:gd name="T58" fmla="*/ 2147483647 w 1136"/>
                <a:gd name="T59" fmla="*/ 2147483647 h 1136"/>
                <a:gd name="T60" fmla="*/ 2147483647 w 1136"/>
                <a:gd name="T61" fmla="*/ 2147483647 h 1136"/>
                <a:gd name="T62" fmla="*/ 2147483647 w 1136"/>
                <a:gd name="T63" fmla="*/ 2147483647 h 1136"/>
                <a:gd name="T64" fmla="*/ 2147483647 w 1136"/>
                <a:gd name="T65" fmla="*/ 2147483647 h 1136"/>
                <a:gd name="T66" fmla="*/ 2147483647 w 1136"/>
                <a:gd name="T67" fmla="*/ 2147483647 h 1136"/>
                <a:gd name="T68" fmla="*/ 2147483647 w 1136"/>
                <a:gd name="T69" fmla="*/ 2147483647 h 1136"/>
                <a:gd name="T70" fmla="*/ 2147483647 w 1136"/>
                <a:gd name="T71" fmla="*/ 2147483647 h 1136"/>
                <a:gd name="T72" fmla="*/ 2147483647 w 1136"/>
                <a:gd name="T73" fmla="*/ 2147483647 h 1136"/>
                <a:gd name="T74" fmla="*/ 2147483647 w 1136"/>
                <a:gd name="T75" fmla="*/ 2147483647 h 1136"/>
                <a:gd name="T76" fmla="*/ 2147483647 w 1136"/>
                <a:gd name="T77" fmla="*/ 2147483647 h 1136"/>
                <a:gd name="T78" fmla="*/ 2147483647 w 1136"/>
                <a:gd name="T79" fmla="*/ 2147483647 h 1136"/>
                <a:gd name="T80" fmla="*/ 2147483647 w 1136"/>
                <a:gd name="T81" fmla="*/ 2147483647 h 1136"/>
                <a:gd name="T82" fmla="*/ 2147483647 w 1136"/>
                <a:gd name="T83" fmla="*/ 2147483647 h 1136"/>
                <a:gd name="T84" fmla="*/ 2147483647 w 1136"/>
                <a:gd name="T85" fmla="*/ 2147483647 h 1136"/>
                <a:gd name="T86" fmla="*/ 2147483647 w 1136"/>
                <a:gd name="T87" fmla="*/ 2147483647 h 1136"/>
                <a:gd name="T88" fmla="*/ 2147483647 w 1136"/>
                <a:gd name="T89" fmla="*/ 2147483647 h 1136"/>
                <a:gd name="T90" fmla="*/ 2147483647 w 1136"/>
                <a:gd name="T91" fmla="*/ 2147483647 h 1136"/>
                <a:gd name="T92" fmla="*/ 2147483647 w 1136"/>
                <a:gd name="T93" fmla="*/ 2147483647 h 1136"/>
                <a:gd name="T94" fmla="*/ 2147483647 w 1136"/>
                <a:gd name="T95" fmla="*/ 2147483647 h 1136"/>
                <a:gd name="T96" fmla="*/ 2147483647 w 1136"/>
                <a:gd name="T97" fmla="*/ 2147483647 h 1136"/>
                <a:gd name="T98" fmla="*/ 2147483647 w 1136"/>
                <a:gd name="T99" fmla="*/ 2147483647 h 1136"/>
                <a:gd name="T100" fmla="*/ 2147483647 w 1136"/>
                <a:gd name="T101" fmla="*/ 2147483647 h 11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36"/>
                <a:gd name="T154" fmla="*/ 0 h 1136"/>
                <a:gd name="T155" fmla="*/ 1136 w 1136"/>
                <a:gd name="T156" fmla="*/ 1136 h 11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36" h="1136">
                  <a:moveTo>
                    <a:pt x="1136" y="568"/>
                  </a:moveTo>
                  <a:lnTo>
                    <a:pt x="1136" y="540"/>
                  </a:lnTo>
                  <a:lnTo>
                    <a:pt x="1132" y="511"/>
                  </a:lnTo>
                  <a:lnTo>
                    <a:pt x="1129" y="482"/>
                  </a:lnTo>
                  <a:lnTo>
                    <a:pt x="1125" y="454"/>
                  </a:lnTo>
                  <a:lnTo>
                    <a:pt x="1118" y="427"/>
                  </a:lnTo>
                  <a:lnTo>
                    <a:pt x="1111" y="400"/>
                  </a:lnTo>
                  <a:lnTo>
                    <a:pt x="1101" y="373"/>
                  </a:lnTo>
                  <a:lnTo>
                    <a:pt x="1091" y="348"/>
                  </a:lnTo>
                  <a:lnTo>
                    <a:pt x="1080" y="322"/>
                  </a:lnTo>
                  <a:lnTo>
                    <a:pt x="1067" y="299"/>
                  </a:lnTo>
                  <a:lnTo>
                    <a:pt x="1054" y="274"/>
                  </a:lnTo>
                  <a:lnTo>
                    <a:pt x="1038" y="252"/>
                  </a:lnTo>
                  <a:lnTo>
                    <a:pt x="1024" y="228"/>
                  </a:lnTo>
                  <a:lnTo>
                    <a:pt x="1006" y="208"/>
                  </a:lnTo>
                  <a:lnTo>
                    <a:pt x="988" y="187"/>
                  </a:lnTo>
                  <a:lnTo>
                    <a:pt x="969" y="167"/>
                  </a:lnTo>
                  <a:lnTo>
                    <a:pt x="950" y="149"/>
                  </a:lnTo>
                  <a:lnTo>
                    <a:pt x="930" y="131"/>
                  </a:lnTo>
                  <a:lnTo>
                    <a:pt x="908" y="114"/>
                  </a:lnTo>
                  <a:lnTo>
                    <a:pt x="886" y="98"/>
                  </a:lnTo>
                  <a:lnTo>
                    <a:pt x="863" y="84"/>
                  </a:lnTo>
                  <a:lnTo>
                    <a:pt x="839" y="69"/>
                  </a:lnTo>
                  <a:lnTo>
                    <a:pt x="814" y="57"/>
                  </a:lnTo>
                  <a:lnTo>
                    <a:pt x="789" y="46"/>
                  </a:lnTo>
                  <a:lnTo>
                    <a:pt x="763" y="35"/>
                  </a:lnTo>
                  <a:lnTo>
                    <a:pt x="736" y="26"/>
                  </a:lnTo>
                  <a:lnTo>
                    <a:pt x="711" y="19"/>
                  </a:lnTo>
                  <a:lnTo>
                    <a:pt x="682" y="13"/>
                  </a:lnTo>
                  <a:lnTo>
                    <a:pt x="655" y="8"/>
                  </a:lnTo>
                  <a:lnTo>
                    <a:pt x="626" y="4"/>
                  </a:lnTo>
                  <a:lnTo>
                    <a:pt x="597" y="2"/>
                  </a:lnTo>
                  <a:lnTo>
                    <a:pt x="568" y="0"/>
                  </a:lnTo>
                  <a:lnTo>
                    <a:pt x="539" y="2"/>
                  </a:lnTo>
                  <a:lnTo>
                    <a:pt x="510" y="4"/>
                  </a:lnTo>
                  <a:lnTo>
                    <a:pt x="481" y="8"/>
                  </a:lnTo>
                  <a:lnTo>
                    <a:pt x="454" y="13"/>
                  </a:lnTo>
                  <a:lnTo>
                    <a:pt x="427" y="19"/>
                  </a:lnTo>
                  <a:lnTo>
                    <a:pt x="400" y="26"/>
                  </a:lnTo>
                  <a:lnTo>
                    <a:pt x="372" y="35"/>
                  </a:lnTo>
                  <a:lnTo>
                    <a:pt x="347" y="46"/>
                  </a:lnTo>
                  <a:lnTo>
                    <a:pt x="322" y="57"/>
                  </a:lnTo>
                  <a:lnTo>
                    <a:pt x="298" y="69"/>
                  </a:lnTo>
                  <a:lnTo>
                    <a:pt x="275" y="84"/>
                  </a:lnTo>
                  <a:lnTo>
                    <a:pt x="251" y="98"/>
                  </a:lnTo>
                  <a:lnTo>
                    <a:pt x="228" y="114"/>
                  </a:lnTo>
                  <a:lnTo>
                    <a:pt x="208" y="131"/>
                  </a:lnTo>
                  <a:lnTo>
                    <a:pt x="186" y="149"/>
                  </a:lnTo>
                  <a:lnTo>
                    <a:pt x="166" y="167"/>
                  </a:lnTo>
                  <a:lnTo>
                    <a:pt x="148" y="187"/>
                  </a:lnTo>
                  <a:lnTo>
                    <a:pt x="130" y="208"/>
                  </a:lnTo>
                  <a:lnTo>
                    <a:pt x="114" y="228"/>
                  </a:lnTo>
                  <a:lnTo>
                    <a:pt x="98" y="252"/>
                  </a:lnTo>
                  <a:lnTo>
                    <a:pt x="83" y="274"/>
                  </a:lnTo>
                  <a:lnTo>
                    <a:pt x="69" y="299"/>
                  </a:lnTo>
                  <a:lnTo>
                    <a:pt x="56" y="322"/>
                  </a:lnTo>
                  <a:lnTo>
                    <a:pt x="45" y="348"/>
                  </a:lnTo>
                  <a:lnTo>
                    <a:pt x="34" y="373"/>
                  </a:lnTo>
                  <a:lnTo>
                    <a:pt x="27" y="400"/>
                  </a:lnTo>
                  <a:lnTo>
                    <a:pt x="18" y="427"/>
                  </a:lnTo>
                  <a:lnTo>
                    <a:pt x="13" y="454"/>
                  </a:lnTo>
                  <a:lnTo>
                    <a:pt x="7" y="482"/>
                  </a:lnTo>
                  <a:lnTo>
                    <a:pt x="3" y="511"/>
                  </a:lnTo>
                  <a:lnTo>
                    <a:pt x="2" y="540"/>
                  </a:lnTo>
                  <a:lnTo>
                    <a:pt x="0" y="568"/>
                  </a:lnTo>
                  <a:lnTo>
                    <a:pt x="2" y="597"/>
                  </a:lnTo>
                  <a:lnTo>
                    <a:pt x="3" y="626"/>
                  </a:lnTo>
                  <a:lnTo>
                    <a:pt x="7" y="655"/>
                  </a:lnTo>
                  <a:lnTo>
                    <a:pt x="13" y="682"/>
                  </a:lnTo>
                  <a:lnTo>
                    <a:pt x="18" y="711"/>
                  </a:lnTo>
                  <a:lnTo>
                    <a:pt x="27" y="737"/>
                  </a:lnTo>
                  <a:lnTo>
                    <a:pt x="34" y="764"/>
                  </a:lnTo>
                  <a:lnTo>
                    <a:pt x="45" y="789"/>
                  </a:lnTo>
                  <a:lnTo>
                    <a:pt x="56" y="814"/>
                  </a:lnTo>
                  <a:lnTo>
                    <a:pt x="69" y="840"/>
                  </a:lnTo>
                  <a:lnTo>
                    <a:pt x="83" y="863"/>
                  </a:lnTo>
                  <a:lnTo>
                    <a:pt x="98" y="887"/>
                  </a:lnTo>
                  <a:lnTo>
                    <a:pt x="114" y="909"/>
                  </a:lnTo>
                  <a:lnTo>
                    <a:pt x="130" y="930"/>
                  </a:lnTo>
                  <a:lnTo>
                    <a:pt x="148" y="950"/>
                  </a:lnTo>
                  <a:lnTo>
                    <a:pt x="166" y="970"/>
                  </a:lnTo>
                  <a:lnTo>
                    <a:pt x="186" y="988"/>
                  </a:lnTo>
                  <a:lnTo>
                    <a:pt x="208" y="1006"/>
                  </a:lnTo>
                  <a:lnTo>
                    <a:pt x="228" y="1024"/>
                  </a:lnTo>
                  <a:lnTo>
                    <a:pt x="251" y="1039"/>
                  </a:lnTo>
                  <a:lnTo>
                    <a:pt x="275" y="1053"/>
                  </a:lnTo>
                  <a:lnTo>
                    <a:pt x="298" y="1068"/>
                  </a:lnTo>
                  <a:lnTo>
                    <a:pt x="322" y="1080"/>
                  </a:lnTo>
                  <a:lnTo>
                    <a:pt x="347" y="1091"/>
                  </a:lnTo>
                  <a:lnTo>
                    <a:pt x="372" y="1102"/>
                  </a:lnTo>
                  <a:lnTo>
                    <a:pt x="400" y="1111"/>
                  </a:lnTo>
                  <a:lnTo>
                    <a:pt x="427" y="1118"/>
                  </a:lnTo>
                  <a:lnTo>
                    <a:pt x="454" y="1124"/>
                  </a:lnTo>
                  <a:lnTo>
                    <a:pt x="481" y="1129"/>
                  </a:lnTo>
                  <a:lnTo>
                    <a:pt x="510" y="1133"/>
                  </a:lnTo>
                  <a:lnTo>
                    <a:pt x="539" y="1135"/>
                  </a:lnTo>
                  <a:lnTo>
                    <a:pt x="568" y="1136"/>
                  </a:lnTo>
                  <a:lnTo>
                    <a:pt x="597" y="1135"/>
                  </a:lnTo>
                  <a:lnTo>
                    <a:pt x="626" y="1133"/>
                  </a:lnTo>
                  <a:lnTo>
                    <a:pt x="655" y="1129"/>
                  </a:lnTo>
                  <a:lnTo>
                    <a:pt x="682" y="1124"/>
                  </a:lnTo>
                  <a:lnTo>
                    <a:pt x="711" y="1118"/>
                  </a:lnTo>
                  <a:lnTo>
                    <a:pt x="736" y="1111"/>
                  </a:lnTo>
                  <a:lnTo>
                    <a:pt x="763" y="1102"/>
                  </a:lnTo>
                  <a:lnTo>
                    <a:pt x="789" y="1091"/>
                  </a:lnTo>
                  <a:lnTo>
                    <a:pt x="814" y="1080"/>
                  </a:lnTo>
                  <a:lnTo>
                    <a:pt x="839" y="1068"/>
                  </a:lnTo>
                  <a:lnTo>
                    <a:pt x="863" y="1053"/>
                  </a:lnTo>
                  <a:lnTo>
                    <a:pt x="886" y="1039"/>
                  </a:lnTo>
                  <a:lnTo>
                    <a:pt x="908" y="1024"/>
                  </a:lnTo>
                  <a:lnTo>
                    <a:pt x="930" y="1006"/>
                  </a:lnTo>
                  <a:lnTo>
                    <a:pt x="950" y="988"/>
                  </a:lnTo>
                  <a:lnTo>
                    <a:pt x="969" y="970"/>
                  </a:lnTo>
                  <a:lnTo>
                    <a:pt x="988" y="950"/>
                  </a:lnTo>
                  <a:lnTo>
                    <a:pt x="1006" y="930"/>
                  </a:lnTo>
                  <a:lnTo>
                    <a:pt x="1024" y="909"/>
                  </a:lnTo>
                  <a:lnTo>
                    <a:pt x="1038" y="887"/>
                  </a:lnTo>
                  <a:lnTo>
                    <a:pt x="1054" y="863"/>
                  </a:lnTo>
                  <a:lnTo>
                    <a:pt x="1067" y="840"/>
                  </a:lnTo>
                  <a:lnTo>
                    <a:pt x="1080" y="814"/>
                  </a:lnTo>
                  <a:lnTo>
                    <a:pt x="1091" y="789"/>
                  </a:lnTo>
                  <a:lnTo>
                    <a:pt x="1101" y="764"/>
                  </a:lnTo>
                  <a:lnTo>
                    <a:pt x="1111" y="737"/>
                  </a:lnTo>
                  <a:lnTo>
                    <a:pt x="1118" y="711"/>
                  </a:lnTo>
                  <a:lnTo>
                    <a:pt x="1125" y="682"/>
                  </a:lnTo>
                  <a:lnTo>
                    <a:pt x="1129" y="655"/>
                  </a:lnTo>
                  <a:lnTo>
                    <a:pt x="1132" y="626"/>
                  </a:lnTo>
                  <a:lnTo>
                    <a:pt x="1136" y="597"/>
                  </a:lnTo>
                  <a:lnTo>
                    <a:pt x="1136" y="568"/>
                  </a:lnTo>
                  <a:lnTo>
                    <a:pt x="1127" y="568"/>
                  </a:lnTo>
                  <a:lnTo>
                    <a:pt x="1125" y="540"/>
                  </a:lnTo>
                  <a:lnTo>
                    <a:pt x="1123" y="512"/>
                  </a:lnTo>
                  <a:lnTo>
                    <a:pt x="1120" y="483"/>
                  </a:lnTo>
                  <a:lnTo>
                    <a:pt x="1116" y="456"/>
                  </a:lnTo>
                  <a:lnTo>
                    <a:pt x="1109" y="429"/>
                  </a:lnTo>
                  <a:lnTo>
                    <a:pt x="1101" y="402"/>
                  </a:lnTo>
                  <a:lnTo>
                    <a:pt x="1092" y="377"/>
                  </a:lnTo>
                  <a:lnTo>
                    <a:pt x="1083" y="351"/>
                  </a:lnTo>
                  <a:lnTo>
                    <a:pt x="1071" y="326"/>
                  </a:lnTo>
                  <a:lnTo>
                    <a:pt x="1060" y="303"/>
                  </a:lnTo>
                  <a:lnTo>
                    <a:pt x="1045" y="279"/>
                  </a:lnTo>
                  <a:lnTo>
                    <a:pt x="1031" y="257"/>
                  </a:lnTo>
                  <a:lnTo>
                    <a:pt x="1015" y="234"/>
                  </a:lnTo>
                  <a:lnTo>
                    <a:pt x="998" y="214"/>
                  </a:lnTo>
                  <a:lnTo>
                    <a:pt x="982" y="194"/>
                  </a:lnTo>
                  <a:lnTo>
                    <a:pt x="962" y="174"/>
                  </a:lnTo>
                  <a:lnTo>
                    <a:pt x="944" y="156"/>
                  </a:lnTo>
                  <a:lnTo>
                    <a:pt x="922" y="138"/>
                  </a:lnTo>
                  <a:lnTo>
                    <a:pt x="902" y="122"/>
                  </a:lnTo>
                  <a:lnTo>
                    <a:pt x="881" y="105"/>
                  </a:lnTo>
                  <a:lnTo>
                    <a:pt x="857" y="91"/>
                  </a:lnTo>
                  <a:lnTo>
                    <a:pt x="834" y="78"/>
                  </a:lnTo>
                  <a:lnTo>
                    <a:pt x="810" y="66"/>
                  </a:lnTo>
                  <a:lnTo>
                    <a:pt x="785" y="55"/>
                  </a:lnTo>
                  <a:lnTo>
                    <a:pt x="760" y="44"/>
                  </a:lnTo>
                  <a:lnTo>
                    <a:pt x="734" y="35"/>
                  </a:lnTo>
                  <a:lnTo>
                    <a:pt x="707" y="28"/>
                  </a:lnTo>
                  <a:lnTo>
                    <a:pt x="680" y="22"/>
                  </a:lnTo>
                  <a:lnTo>
                    <a:pt x="653" y="17"/>
                  </a:lnTo>
                  <a:lnTo>
                    <a:pt x="626" y="13"/>
                  </a:lnTo>
                  <a:lnTo>
                    <a:pt x="597" y="11"/>
                  </a:lnTo>
                  <a:lnTo>
                    <a:pt x="568" y="9"/>
                  </a:lnTo>
                  <a:lnTo>
                    <a:pt x="539" y="11"/>
                  </a:lnTo>
                  <a:lnTo>
                    <a:pt x="512" y="13"/>
                  </a:lnTo>
                  <a:lnTo>
                    <a:pt x="483" y="17"/>
                  </a:lnTo>
                  <a:lnTo>
                    <a:pt x="456" y="22"/>
                  </a:lnTo>
                  <a:lnTo>
                    <a:pt x="429" y="28"/>
                  </a:lnTo>
                  <a:lnTo>
                    <a:pt x="401" y="35"/>
                  </a:lnTo>
                  <a:lnTo>
                    <a:pt x="376" y="44"/>
                  </a:lnTo>
                  <a:lnTo>
                    <a:pt x="351" y="55"/>
                  </a:lnTo>
                  <a:lnTo>
                    <a:pt x="325" y="66"/>
                  </a:lnTo>
                  <a:lnTo>
                    <a:pt x="302" y="78"/>
                  </a:lnTo>
                  <a:lnTo>
                    <a:pt x="278" y="91"/>
                  </a:lnTo>
                  <a:lnTo>
                    <a:pt x="257" y="105"/>
                  </a:lnTo>
                  <a:lnTo>
                    <a:pt x="235" y="122"/>
                  </a:lnTo>
                  <a:lnTo>
                    <a:pt x="213" y="138"/>
                  </a:lnTo>
                  <a:lnTo>
                    <a:pt x="193" y="156"/>
                  </a:lnTo>
                  <a:lnTo>
                    <a:pt x="174" y="174"/>
                  </a:lnTo>
                  <a:lnTo>
                    <a:pt x="155" y="194"/>
                  </a:lnTo>
                  <a:lnTo>
                    <a:pt x="137" y="214"/>
                  </a:lnTo>
                  <a:lnTo>
                    <a:pt x="121" y="234"/>
                  </a:lnTo>
                  <a:lnTo>
                    <a:pt x="105" y="257"/>
                  </a:lnTo>
                  <a:lnTo>
                    <a:pt x="90" y="279"/>
                  </a:lnTo>
                  <a:lnTo>
                    <a:pt x="78" y="303"/>
                  </a:lnTo>
                  <a:lnTo>
                    <a:pt x="65" y="326"/>
                  </a:lnTo>
                  <a:lnTo>
                    <a:pt x="54" y="351"/>
                  </a:lnTo>
                  <a:lnTo>
                    <a:pt x="43" y="377"/>
                  </a:lnTo>
                  <a:lnTo>
                    <a:pt x="34" y="402"/>
                  </a:lnTo>
                  <a:lnTo>
                    <a:pt x="27" y="429"/>
                  </a:lnTo>
                  <a:lnTo>
                    <a:pt x="22" y="456"/>
                  </a:lnTo>
                  <a:lnTo>
                    <a:pt x="16" y="483"/>
                  </a:lnTo>
                  <a:lnTo>
                    <a:pt x="13" y="512"/>
                  </a:lnTo>
                  <a:lnTo>
                    <a:pt x="11" y="540"/>
                  </a:lnTo>
                  <a:lnTo>
                    <a:pt x="11" y="568"/>
                  </a:lnTo>
                  <a:lnTo>
                    <a:pt x="11" y="597"/>
                  </a:lnTo>
                  <a:lnTo>
                    <a:pt x="13" y="626"/>
                  </a:lnTo>
                  <a:lnTo>
                    <a:pt x="16" y="653"/>
                  </a:lnTo>
                  <a:lnTo>
                    <a:pt x="22" y="681"/>
                  </a:lnTo>
                  <a:lnTo>
                    <a:pt x="27" y="708"/>
                  </a:lnTo>
                  <a:lnTo>
                    <a:pt x="34" y="735"/>
                  </a:lnTo>
                  <a:lnTo>
                    <a:pt x="43" y="760"/>
                  </a:lnTo>
                  <a:lnTo>
                    <a:pt x="54" y="786"/>
                  </a:lnTo>
                  <a:lnTo>
                    <a:pt x="65" y="811"/>
                  </a:lnTo>
                  <a:lnTo>
                    <a:pt x="78" y="834"/>
                  </a:lnTo>
                  <a:lnTo>
                    <a:pt x="90" y="858"/>
                  </a:lnTo>
                  <a:lnTo>
                    <a:pt x="105" y="881"/>
                  </a:lnTo>
                  <a:lnTo>
                    <a:pt x="121" y="903"/>
                  </a:lnTo>
                  <a:lnTo>
                    <a:pt x="137" y="923"/>
                  </a:lnTo>
                  <a:lnTo>
                    <a:pt x="155" y="945"/>
                  </a:lnTo>
                  <a:lnTo>
                    <a:pt x="174" y="963"/>
                  </a:lnTo>
                  <a:lnTo>
                    <a:pt x="193" y="983"/>
                  </a:lnTo>
                  <a:lnTo>
                    <a:pt x="213" y="999"/>
                  </a:lnTo>
                  <a:lnTo>
                    <a:pt x="235" y="1015"/>
                  </a:lnTo>
                  <a:lnTo>
                    <a:pt x="257" y="1032"/>
                  </a:lnTo>
                  <a:lnTo>
                    <a:pt x="278" y="1046"/>
                  </a:lnTo>
                  <a:lnTo>
                    <a:pt x="302" y="1059"/>
                  </a:lnTo>
                  <a:lnTo>
                    <a:pt x="325" y="1071"/>
                  </a:lnTo>
                  <a:lnTo>
                    <a:pt x="351" y="1082"/>
                  </a:lnTo>
                  <a:lnTo>
                    <a:pt x="376" y="1093"/>
                  </a:lnTo>
                  <a:lnTo>
                    <a:pt x="401" y="1102"/>
                  </a:lnTo>
                  <a:lnTo>
                    <a:pt x="429" y="1109"/>
                  </a:lnTo>
                  <a:lnTo>
                    <a:pt x="456" y="1115"/>
                  </a:lnTo>
                  <a:lnTo>
                    <a:pt x="483" y="1120"/>
                  </a:lnTo>
                  <a:lnTo>
                    <a:pt x="512" y="1124"/>
                  </a:lnTo>
                  <a:lnTo>
                    <a:pt x="539" y="1126"/>
                  </a:lnTo>
                  <a:lnTo>
                    <a:pt x="568" y="1127"/>
                  </a:lnTo>
                  <a:lnTo>
                    <a:pt x="597" y="1126"/>
                  </a:lnTo>
                  <a:lnTo>
                    <a:pt x="626" y="1124"/>
                  </a:lnTo>
                  <a:lnTo>
                    <a:pt x="653" y="1120"/>
                  </a:lnTo>
                  <a:lnTo>
                    <a:pt x="680" y="1115"/>
                  </a:lnTo>
                  <a:lnTo>
                    <a:pt x="707" y="1109"/>
                  </a:lnTo>
                  <a:lnTo>
                    <a:pt x="734" y="1102"/>
                  </a:lnTo>
                  <a:lnTo>
                    <a:pt x="760" y="1093"/>
                  </a:lnTo>
                  <a:lnTo>
                    <a:pt x="785" y="1082"/>
                  </a:lnTo>
                  <a:lnTo>
                    <a:pt x="810" y="1071"/>
                  </a:lnTo>
                  <a:lnTo>
                    <a:pt x="834" y="1059"/>
                  </a:lnTo>
                  <a:lnTo>
                    <a:pt x="857" y="1046"/>
                  </a:lnTo>
                  <a:lnTo>
                    <a:pt x="881" y="1032"/>
                  </a:lnTo>
                  <a:lnTo>
                    <a:pt x="902" y="1015"/>
                  </a:lnTo>
                  <a:lnTo>
                    <a:pt x="922" y="999"/>
                  </a:lnTo>
                  <a:lnTo>
                    <a:pt x="944" y="983"/>
                  </a:lnTo>
                  <a:lnTo>
                    <a:pt x="962" y="963"/>
                  </a:lnTo>
                  <a:lnTo>
                    <a:pt x="982" y="945"/>
                  </a:lnTo>
                  <a:lnTo>
                    <a:pt x="998" y="923"/>
                  </a:lnTo>
                  <a:lnTo>
                    <a:pt x="1015" y="903"/>
                  </a:lnTo>
                  <a:lnTo>
                    <a:pt x="1031" y="881"/>
                  </a:lnTo>
                  <a:lnTo>
                    <a:pt x="1045" y="858"/>
                  </a:lnTo>
                  <a:lnTo>
                    <a:pt x="1060" y="834"/>
                  </a:lnTo>
                  <a:lnTo>
                    <a:pt x="1071" y="811"/>
                  </a:lnTo>
                  <a:lnTo>
                    <a:pt x="1083" y="786"/>
                  </a:lnTo>
                  <a:lnTo>
                    <a:pt x="1092" y="760"/>
                  </a:lnTo>
                  <a:lnTo>
                    <a:pt x="1101" y="735"/>
                  </a:lnTo>
                  <a:lnTo>
                    <a:pt x="1109" y="708"/>
                  </a:lnTo>
                  <a:lnTo>
                    <a:pt x="1116" y="681"/>
                  </a:lnTo>
                  <a:lnTo>
                    <a:pt x="1120" y="653"/>
                  </a:lnTo>
                  <a:lnTo>
                    <a:pt x="1123" y="626"/>
                  </a:lnTo>
                  <a:lnTo>
                    <a:pt x="1125" y="597"/>
                  </a:lnTo>
                  <a:lnTo>
                    <a:pt x="1127" y="568"/>
                  </a:lnTo>
                  <a:lnTo>
                    <a:pt x="1136" y="568"/>
                  </a:lnTo>
                  <a:close/>
                </a:path>
              </a:pathLst>
            </a:custGeom>
            <a:solidFill>
              <a:srgbClr val="86CEFF"/>
            </a:solidFill>
            <a:ln w="9525">
              <a:noFill/>
              <a:round/>
              <a:headEnd/>
              <a:tailEnd/>
            </a:ln>
          </p:spPr>
          <p:txBody>
            <a:bodyPr/>
            <a:lstStyle/>
            <a:p>
              <a:endParaRPr lang="en-US"/>
            </a:p>
          </p:txBody>
        </p:sp>
        <p:sp>
          <p:nvSpPr>
            <p:cNvPr id="55364" name="Freeform 69"/>
            <p:cNvSpPr>
              <a:spLocks/>
            </p:cNvSpPr>
            <p:nvPr/>
          </p:nvSpPr>
          <p:spPr bwMode="auto">
            <a:xfrm>
              <a:off x="3237089" y="2233625"/>
              <a:ext cx="1587500" cy="1785938"/>
            </a:xfrm>
            <a:custGeom>
              <a:avLst/>
              <a:gdLst>
                <a:gd name="T0" fmla="*/ 2147483647 w 1125"/>
                <a:gd name="T1" fmla="*/ 2147483647 h 1125"/>
                <a:gd name="T2" fmla="*/ 2147483647 w 1125"/>
                <a:gd name="T3" fmla="*/ 2147483647 h 1125"/>
                <a:gd name="T4" fmla="*/ 2147483647 w 1125"/>
                <a:gd name="T5" fmla="*/ 2147483647 h 1125"/>
                <a:gd name="T6" fmla="*/ 2147483647 w 1125"/>
                <a:gd name="T7" fmla="*/ 2147483647 h 1125"/>
                <a:gd name="T8" fmla="*/ 2147483647 w 1125"/>
                <a:gd name="T9" fmla="*/ 2147483647 h 1125"/>
                <a:gd name="T10" fmla="*/ 2147483647 w 1125"/>
                <a:gd name="T11" fmla="*/ 2147483647 h 1125"/>
                <a:gd name="T12" fmla="*/ 2147483647 w 1125"/>
                <a:gd name="T13" fmla="*/ 2147483647 h 1125"/>
                <a:gd name="T14" fmla="*/ 2147483647 w 1125"/>
                <a:gd name="T15" fmla="*/ 2147483647 h 1125"/>
                <a:gd name="T16" fmla="*/ 2147483647 w 1125"/>
                <a:gd name="T17" fmla="*/ 2147483647 h 1125"/>
                <a:gd name="T18" fmla="*/ 2147483647 w 1125"/>
                <a:gd name="T19" fmla="*/ 2147483647 h 1125"/>
                <a:gd name="T20" fmla="*/ 2147483647 w 1125"/>
                <a:gd name="T21" fmla="*/ 2147483647 h 1125"/>
                <a:gd name="T22" fmla="*/ 2147483647 w 1125"/>
                <a:gd name="T23" fmla="*/ 2147483647 h 1125"/>
                <a:gd name="T24" fmla="*/ 0 w 1125"/>
                <a:gd name="T25" fmla="*/ 2147483647 h 1125"/>
                <a:gd name="T26" fmla="*/ 2147483647 w 1125"/>
                <a:gd name="T27" fmla="*/ 2147483647 h 1125"/>
                <a:gd name="T28" fmla="*/ 2147483647 w 1125"/>
                <a:gd name="T29" fmla="*/ 2147483647 h 1125"/>
                <a:gd name="T30" fmla="*/ 2147483647 w 1125"/>
                <a:gd name="T31" fmla="*/ 2147483647 h 1125"/>
                <a:gd name="T32" fmla="*/ 2147483647 w 1125"/>
                <a:gd name="T33" fmla="*/ 2147483647 h 1125"/>
                <a:gd name="T34" fmla="*/ 2147483647 w 1125"/>
                <a:gd name="T35" fmla="*/ 2147483647 h 1125"/>
                <a:gd name="T36" fmla="*/ 2147483647 w 1125"/>
                <a:gd name="T37" fmla="*/ 2147483647 h 1125"/>
                <a:gd name="T38" fmla="*/ 2147483647 w 1125"/>
                <a:gd name="T39" fmla="*/ 2147483647 h 1125"/>
                <a:gd name="T40" fmla="*/ 2147483647 w 1125"/>
                <a:gd name="T41" fmla="*/ 2147483647 h 1125"/>
                <a:gd name="T42" fmla="*/ 2147483647 w 1125"/>
                <a:gd name="T43" fmla="*/ 2147483647 h 1125"/>
                <a:gd name="T44" fmla="*/ 2147483647 w 1125"/>
                <a:gd name="T45" fmla="*/ 2147483647 h 1125"/>
                <a:gd name="T46" fmla="*/ 2147483647 w 1125"/>
                <a:gd name="T47" fmla="*/ 2147483647 h 1125"/>
                <a:gd name="T48" fmla="*/ 2147483647 w 1125"/>
                <a:gd name="T49" fmla="*/ 2147483647 h 1125"/>
                <a:gd name="T50" fmla="*/ 2147483647 w 1125"/>
                <a:gd name="T51" fmla="*/ 2147483647 h 1125"/>
                <a:gd name="T52" fmla="*/ 2147483647 w 1125"/>
                <a:gd name="T53" fmla="*/ 2147483647 h 1125"/>
                <a:gd name="T54" fmla="*/ 2147483647 w 1125"/>
                <a:gd name="T55" fmla="*/ 2147483647 h 1125"/>
                <a:gd name="T56" fmla="*/ 2147483647 w 1125"/>
                <a:gd name="T57" fmla="*/ 2147483647 h 1125"/>
                <a:gd name="T58" fmla="*/ 2147483647 w 1125"/>
                <a:gd name="T59" fmla="*/ 2147483647 h 1125"/>
                <a:gd name="T60" fmla="*/ 2147483647 w 1125"/>
                <a:gd name="T61" fmla="*/ 2147483647 h 1125"/>
                <a:gd name="T62" fmla="*/ 2147483647 w 1125"/>
                <a:gd name="T63" fmla="*/ 2147483647 h 1125"/>
                <a:gd name="T64" fmla="*/ 2147483647 w 1125"/>
                <a:gd name="T65" fmla="*/ 2147483647 h 1125"/>
                <a:gd name="T66" fmla="*/ 2147483647 w 1125"/>
                <a:gd name="T67" fmla="*/ 2147483647 h 1125"/>
                <a:gd name="T68" fmla="*/ 2147483647 w 1125"/>
                <a:gd name="T69" fmla="*/ 2147483647 h 1125"/>
                <a:gd name="T70" fmla="*/ 2147483647 w 1125"/>
                <a:gd name="T71" fmla="*/ 2147483647 h 1125"/>
                <a:gd name="T72" fmla="*/ 2147483647 w 1125"/>
                <a:gd name="T73" fmla="*/ 2147483647 h 1125"/>
                <a:gd name="T74" fmla="*/ 2147483647 w 1125"/>
                <a:gd name="T75" fmla="*/ 2147483647 h 1125"/>
                <a:gd name="T76" fmla="*/ 2147483647 w 1125"/>
                <a:gd name="T77" fmla="*/ 2147483647 h 1125"/>
                <a:gd name="T78" fmla="*/ 2147483647 w 1125"/>
                <a:gd name="T79" fmla="*/ 2147483647 h 1125"/>
                <a:gd name="T80" fmla="*/ 2147483647 w 1125"/>
                <a:gd name="T81" fmla="*/ 2147483647 h 1125"/>
                <a:gd name="T82" fmla="*/ 2147483647 w 1125"/>
                <a:gd name="T83" fmla="*/ 2147483647 h 1125"/>
                <a:gd name="T84" fmla="*/ 2147483647 w 1125"/>
                <a:gd name="T85" fmla="*/ 2147483647 h 1125"/>
                <a:gd name="T86" fmla="*/ 2147483647 w 1125"/>
                <a:gd name="T87" fmla="*/ 2147483647 h 1125"/>
                <a:gd name="T88" fmla="*/ 2147483647 w 1125"/>
                <a:gd name="T89" fmla="*/ 2147483647 h 1125"/>
                <a:gd name="T90" fmla="*/ 2147483647 w 1125"/>
                <a:gd name="T91" fmla="*/ 2147483647 h 1125"/>
                <a:gd name="T92" fmla="*/ 2147483647 w 1125"/>
                <a:gd name="T93" fmla="*/ 2147483647 h 1125"/>
                <a:gd name="T94" fmla="*/ 2147483647 w 1125"/>
                <a:gd name="T95" fmla="*/ 2147483647 h 1125"/>
                <a:gd name="T96" fmla="*/ 2147483647 w 1125"/>
                <a:gd name="T97" fmla="*/ 2147483647 h 1125"/>
                <a:gd name="T98" fmla="*/ 2147483647 w 1125"/>
                <a:gd name="T99" fmla="*/ 2147483647 h 1125"/>
                <a:gd name="T100" fmla="*/ 2147483647 w 1125"/>
                <a:gd name="T101" fmla="*/ 2147483647 h 112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25"/>
                <a:gd name="T154" fmla="*/ 0 h 1125"/>
                <a:gd name="T155" fmla="*/ 1125 w 1125"/>
                <a:gd name="T156" fmla="*/ 1125 h 112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25" h="1125">
                  <a:moveTo>
                    <a:pt x="1125" y="562"/>
                  </a:moveTo>
                  <a:lnTo>
                    <a:pt x="1125" y="534"/>
                  </a:lnTo>
                  <a:lnTo>
                    <a:pt x="1124" y="505"/>
                  </a:lnTo>
                  <a:lnTo>
                    <a:pt x="1120" y="477"/>
                  </a:lnTo>
                  <a:lnTo>
                    <a:pt x="1115" y="448"/>
                  </a:lnTo>
                  <a:lnTo>
                    <a:pt x="1109" y="421"/>
                  </a:lnTo>
                  <a:lnTo>
                    <a:pt x="1100" y="396"/>
                  </a:lnTo>
                  <a:lnTo>
                    <a:pt x="1093" y="369"/>
                  </a:lnTo>
                  <a:lnTo>
                    <a:pt x="1082" y="344"/>
                  </a:lnTo>
                  <a:lnTo>
                    <a:pt x="1071" y="318"/>
                  </a:lnTo>
                  <a:lnTo>
                    <a:pt x="1058" y="295"/>
                  </a:lnTo>
                  <a:lnTo>
                    <a:pt x="1044" y="271"/>
                  </a:lnTo>
                  <a:lnTo>
                    <a:pt x="1030" y="248"/>
                  </a:lnTo>
                  <a:lnTo>
                    <a:pt x="1015" y="226"/>
                  </a:lnTo>
                  <a:lnTo>
                    <a:pt x="997" y="204"/>
                  </a:lnTo>
                  <a:lnTo>
                    <a:pt x="981" y="184"/>
                  </a:lnTo>
                  <a:lnTo>
                    <a:pt x="961" y="164"/>
                  </a:lnTo>
                  <a:lnTo>
                    <a:pt x="941" y="146"/>
                  </a:lnTo>
                  <a:lnTo>
                    <a:pt x="921" y="128"/>
                  </a:lnTo>
                  <a:lnTo>
                    <a:pt x="899" y="112"/>
                  </a:lnTo>
                  <a:lnTo>
                    <a:pt x="878" y="96"/>
                  </a:lnTo>
                  <a:lnTo>
                    <a:pt x="856" y="81"/>
                  </a:lnTo>
                  <a:lnTo>
                    <a:pt x="832" y="67"/>
                  </a:lnTo>
                  <a:lnTo>
                    <a:pt x="807" y="56"/>
                  </a:lnTo>
                  <a:lnTo>
                    <a:pt x="782" y="43"/>
                  </a:lnTo>
                  <a:lnTo>
                    <a:pt x="756" y="34"/>
                  </a:lnTo>
                  <a:lnTo>
                    <a:pt x="731" y="25"/>
                  </a:lnTo>
                  <a:lnTo>
                    <a:pt x="704" y="18"/>
                  </a:lnTo>
                  <a:lnTo>
                    <a:pt x="677" y="11"/>
                  </a:lnTo>
                  <a:lnTo>
                    <a:pt x="650" y="7"/>
                  </a:lnTo>
                  <a:lnTo>
                    <a:pt x="621" y="3"/>
                  </a:lnTo>
                  <a:lnTo>
                    <a:pt x="592" y="0"/>
                  </a:lnTo>
                  <a:lnTo>
                    <a:pt x="563" y="0"/>
                  </a:lnTo>
                  <a:lnTo>
                    <a:pt x="534" y="0"/>
                  </a:lnTo>
                  <a:lnTo>
                    <a:pt x="505" y="3"/>
                  </a:lnTo>
                  <a:lnTo>
                    <a:pt x="478" y="7"/>
                  </a:lnTo>
                  <a:lnTo>
                    <a:pt x="449" y="11"/>
                  </a:lnTo>
                  <a:lnTo>
                    <a:pt x="422" y="18"/>
                  </a:lnTo>
                  <a:lnTo>
                    <a:pt x="396" y="25"/>
                  </a:lnTo>
                  <a:lnTo>
                    <a:pt x="369" y="34"/>
                  </a:lnTo>
                  <a:lnTo>
                    <a:pt x="344" y="43"/>
                  </a:lnTo>
                  <a:lnTo>
                    <a:pt x="319" y="56"/>
                  </a:lnTo>
                  <a:lnTo>
                    <a:pt x="295" y="67"/>
                  </a:lnTo>
                  <a:lnTo>
                    <a:pt x="272" y="81"/>
                  </a:lnTo>
                  <a:lnTo>
                    <a:pt x="248" y="96"/>
                  </a:lnTo>
                  <a:lnTo>
                    <a:pt x="226" y="112"/>
                  </a:lnTo>
                  <a:lnTo>
                    <a:pt x="205" y="128"/>
                  </a:lnTo>
                  <a:lnTo>
                    <a:pt x="185" y="146"/>
                  </a:lnTo>
                  <a:lnTo>
                    <a:pt x="165" y="164"/>
                  </a:lnTo>
                  <a:lnTo>
                    <a:pt x="147" y="184"/>
                  </a:lnTo>
                  <a:lnTo>
                    <a:pt x="129" y="204"/>
                  </a:lnTo>
                  <a:lnTo>
                    <a:pt x="112" y="226"/>
                  </a:lnTo>
                  <a:lnTo>
                    <a:pt x="96" y="248"/>
                  </a:lnTo>
                  <a:lnTo>
                    <a:pt x="82" y="271"/>
                  </a:lnTo>
                  <a:lnTo>
                    <a:pt x="69" y="295"/>
                  </a:lnTo>
                  <a:lnTo>
                    <a:pt x="56" y="318"/>
                  </a:lnTo>
                  <a:lnTo>
                    <a:pt x="44" y="344"/>
                  </a:lnTo>
                  <a:lnTo>
                    <a:pt x="35" y="369"/>
                  </a:lnTo>
                  <a:lnTo>
                    <a:pt x="26" y="396"/>
                  </a:lnTo>
                  <a:lnTo>
                    <a:pt x="18" y="421"/>
                  </a:lnTo>
                  <a:lnTo>
                    <a:pt x="11" y="448"/>
                  </a:lnTo>
                  <a:lnTo>
                    <a:pt x="8" y="477"/>
                  </a:lnTo>
                  <a:lnTo>
                    <a:pt x="4" y="505"/>
                  </a:lnTo>
                  <a:lnTo>
                    <a:pt x="0" y="534"/>
                  </a:lnTo>
                  <a:lnTo>
                    <a:pt x="0" y="562"/>
                  </a:lnTo>
                  <a:lnTo>
                    <a:pt x="0" y="591"/>
                  </a:lnTo>
                  <a:lnTo>
                    <a:pt x="4" y="620"/>
                  </a:lnTo>
                  <a:lnTo>
                    <a:pt x="8" y="647"/>
                  </a:lnTo>
                  <a:lnTo>
                    <a:pt x="11" y="676"/>
                  </a:lnTo>
                  <a:lnTo>
                    <a:pt x="18" y="704"/>
                  </a:lnTo>
                  <a:lnTo>
                    <a:pt x="26" y="731"/>
                  </a:lnTo>
                  <a:lnTo>
                    <a:pt x="35" y="756"/>
                  </a:lnTo>
                  <a:lnTo>
                    <a:pt x="44" y="781"/>
                  </a:lnTo>
                  <a:lnTo>
                    <a:pt x="56" y="807"/>
                  </a:lnTo>
                  <a:lnTo>
                    <a:pt x="69" y="830"/>
                  </a:lnTo>
                  <a:lnTo>
                    <a:pt x="82" y="854"/>
                  </a:lnTo>
                  <a:lnTo>
                    <a:pt x="96" y="877"/>
                  </a:lnTo>
                  <a:lnTo>
                    <a:pt x="112" y="899"/>
                  </a:lnTo>
                  <a:lnTo>
                    <a:pt x="129" y="921"/>
                  </a:lnTo>
                  <a:lnTo>
                    <a:pt x="147" y="941"/>
                  </a:lnTo>
                  <a:lnTo>
                    <a:pt x="165" y="960"/>
                  </a:lnTo>
                  <a:lnTo>
                    <a:pt x="185" y="979"/>
                  </a:lnTo>
                  <a:lnTo>
                    <a:pt x="205" y="997"/>
                  </a:lnTo>
                  <a:lnTo>
                    <a:pt x="226" y="1013"/>
                  </a:lnTo>
                  <a:lnTo>
                    <a:pt x="248" y="1029"/>
                  </a:lnTo>
                  <a:lnTo>
                    <a:pt x="272" y="1044"/>
                  </a:lnTo>
                  <a:lnTo>
                    <a:pt x="295" y="1058"/>
                  </a:lnTo>
                  <a:lnTo>
                    <a:pt x="319" y="1071"/>
                  </a:lnTo>
                  <a:lnTo>
                    <a:pt x="344" y="1082"/>
                  </a:lnTo>
                  <a:lnTo>
                    <a:pt x="369" y="1091"/>
                  </a:lnTo>
                  <a:lnTo>
                    <a:pt x="396" y="1100"/>
                  </a:lnTo>
                  <a:lnTo>
                    <a:pt x="422" y="1107"/>
                  </a:lnTo>
                  <a:lnTo>
                    <a:pt x="449" y="1114"/>
                  </a:lnTo>
                  <a:lnTo>
                    <a:pt x="478" y="1120"/>
                  </a:lnTo>
                  <a:lnTo>
                    <a:pt x="505" y="1123"/>
                  </a:lnTo>
                  <a:lnTo>
                    <a:pt x="534" y="1125"/>
                  </a:lnTo>
                  <a:lnTo>
                    <a:pt x="563" y="1125"/>
                  </a:lnTo>
                  <a:lnTo>
                    <a:pt x="592" y="1125"/>
                  </a:lnTo>
                  <a:lnTo>
                    <a:pt x="621" y="1123"/>
                  </a:lnTo>
                  <a:lnTo>
                    <a:pt x="650" y="1120"/>
                  </a:lnTo>
                  <a:lnTo>
                    <a:pt x="677" y="1114"/>
                  </a:lnTo>
                  <a:lnTo>
                    <a:pt x="704" y="1107"/>
                  </a:lnTo>
                  <a:lnTo>
                    <a:pt x="731" y="1100"/>
                  </a:lnTo>
                  <a:lnTo>
                    <a:pt x="756" y="1091"/>
                  </a:lnTo>
                  <a:lnTo>
                    <a:pt x="782" y="1082"/>
                  </a:lnTo>
                  <a:lnTo>
                    <a:pt x="807" y="1071"/>
                  </a:lnTo>
                  <a:lnTo>
                    <a:pt x="832" y="1058"/>
                  </a:lnTo>
                  <a:lnTo>
                    <a:pt x="856" y="1044"/>
                  </a:lnTo>
                  <a:lnTo>
                    <a:pt x="878" y="1029"/>
                  </a:lnTo>
                  <a:lnTo>
                    <a:pt x="899" y="1013"/>
                  </a:lnTo>
                  <a:lnTo>
                    <a:pt x="921" y="997"/>
                  </a:lnTo>
                  <a:lnTo>
                    <a:pt x="941" y="979"/>
                  </a:lnTo>
                  <a:lnTo>
                    <a:pt x="961" y="960"/>
                  </a:lnTo>
                  <a:lnTo>
                    <a:pt x="981" y="941"/>
                  </a:lnTo>
                  <a:lnTo>
                    <a:pt x="997" y="921"/>
                  </a:lnTo>
                  <a:lnTo>
                    <a:pt x="1015" y="899"/>
                  </a:lnTo>
                  <a:lnTo>
                    <a:pt x="1030" y="877"/>
                  </a:lnTo>
                  <a:lnTo>
                    <a:pt x="1044" y="854"/>
                  </a:lnTo>
                  <a:lnTo>
                    <a:pt x="1058" y="830"/>
                  </a:lnTo>
                  <a:lnTo>
                    <a:pt x="1071" y="807"/>
                  </a:lnTo>
                  <a:lnTo>
                    <a:pt x="1082" y="781"/>
                  </a:lnTo>
                  <a:lnTo>
                    <a:pt x="1093" y="756"/>
                  </a:lnTo>
                  <a:lnTo>
                    <a:pt x="1100" y="731"/>
                  </a:lnTo>
                  <a:lnTo>
                    <a:pt x="1109" y="704"/>
                  </a:lnTo>
                  <a:lnTo>
                    <a:pt x="1115" y="676"/>
                  </a:lnTo>
                  <a:lnTo>
                    <a:pt x="1120" y="647"/>
                  </a:lnTo>
                  <a:lnTo>
                    <a:pt x="1124" y="620"/>
                  </a:lnTo>
                  <a:lnTo>
                    <a:pt x="1125" y="591"/>
                  </a:lnTo>
                  <a:lnTo>
                    <a:pt x="1125" y="562"/>
                  </a:lnTo>
                  <a:lnTo>
                    <a:pt x="1116" y="562"/>
                  </a:lnTo>
                  <a:lnTo>
                    <a:pt x="1116" y="534"/>
                  </a:lnTo>
                  <a:lnTo>
                    <a:pt x="1115" y="506"/>
                  </a:lnTo>
                  <a:lnTo>
                    <a:pt x="1111" y="477"/>
                  </a:lnTo>
                  <a:lnTo>
                    <a:pt x="1106" y="450"/>
                  </a:lnTo>
                  <a:lnTo>
                    <a:pt x="1100" y="425"/>
                  </a:lnTo>
                  <a:lnTo>
                    <a:pt x="1091" y="398"/>
                  </a:lnTo>
                  <a:lnTo>
                    <a:pt x="1084" y="373"/>
                  </a:lnTo>
                  <a:lnTo>
                    <a:pt x="1073" y="347"/>
                  </a:lnTo>
                  <a:lnTo>
                    <a:pt x="1062" y="322"/>
                  </a:lnTo>
                  <a:lnTo>
                    <a:pt x="1049" y="298"/>
                  </a:lnTo>
                  <a:lnTo>
                    <a:pt x="1037" y="275"/>
                  </a:lnTo>
                  <a:lnTo>
                    <a:pt x="1022" y="253"/>
                  </a:lnTo>
                  <a:lnTo>
                    <a:pt x="1006" y="231"/>
                  </a:lnTo>
                  <a:lnTo>
                    <a:pt x="990" y="210"/>
                  </a:lnTo>
                  <a:lnTo>
                    <a:pt x="973" y="190"/>
                  </a:lnTo>
                  <a:lnTo>
                    <a:pt x="955" y="172"/>
                  </a:lnTo>
                  <a:lnTo>
                    <a:pt x="935" y="154"/>
                  </a:lnTo>
                  <a:lnTo>
                    <a:pt x="916" y="136"/>
                  </a:lnTo>
                  <a:lnTo>
                    <a:pt x="894" y="119"/>
                  </a:lnTo>
                  <a:lnTo>
                    <a:pt x="872" y="103"/>
                  </a:lnTo>
                  <a:lnTo>
                    <a:pt x="850" y="89"/>
                  </a:lnTo>
                  <a:lnTo>
                    <a:pt x="827" y="76"/>
                  </a:lnTo>
                  <a:lnTo>
                    <a:pt x="803" y="63"/>
                  </a:lnTo>
                  <a:lnTo>
                    <a:pt x="778" y="52"/>
                  </a:lnTo>
                  <a:lnTo>
                    <a:pt x="753" y="43"/>
                  </a:lnTo>
                  <a:lnTo>
                    <a:pt x="727" y="34"/>
                  </a:lnTo>
                  <a:lnTo>
                    <a:pt x="702" y="27"/>
                  </a:lnTo>
                  <a:lnTo>
                    <a:pt x="675" y="20"/>
                  </a:lnTo>
                  <a:lnTo>
                    <a:pt x="648" y="16"/>
                  </a:lnTo>
                  <a:lnTo>
                    <a:pt x="619" y="13"/>
                  </a:lnTo>
                  <a:lnTo>
                    <a:pt x="592" y="9"/>
                  </a:lnTo>
                  <a:lnTo>
                    <a:pt x="563" y="9"/>
                  </a:lnTo>
                  <a:lnTo>
                    <a:pt x="534" y="9"/>
                  </a:lnTo>
                  <a:lnTo>
                    <a:pt x="507" y="13"/>
                  </a:lnTo>
                  <a:lnTo>
                    <a:pt x="480" y="16"/>
                  </a:lnTo>
                  <a:lnTo>
                    <a:pt x="453" y="20"/>
                  </a:lnTo>
                  <a:lnTo>
                    <a:pt x="425" y="27"/>
                  </a:lnTo>
                  <a:lnTo>
                    <a:pt x="398" y="34"/>
                  </a:lnTo>
                  <a:lnTo>
                    <a:pt x="373" y="43"/>
                  </a:lnTo>
                  <a:lnTo>
                    <a:pt x="348" y="52"/>
                  </a:lnTo>
                  <a:lnTo>
                    <a:pt x="324" y="63"/>
                  </a:lnTo>
                  <a:lnTo>
                    <a:pt x="299" y="76"/>
                  </a:lnTo>
                  <a:lnTo>
                    <a:pt x="277" y="89"/>
                  </a:lnTo>
                  <a:lnTo>
                    <a:pt x="254" y="103"/>
                  </a:lnTo>
                  <a:lnTo>
                    <a:pt x="232" y="119"/>
                  </a:lnTo>
                  <a:lnTo>
                    <a:pt x="212" y="136"/>
                  </a:lnTo>
                  <a:lnTo>
                    <a:pt x="190" y="154"/>
                  </a:lnTo>
                  <a:lnTo>
                    <a:pt x="172" y="172"/>
                  </a:lnTo>
                  <a:lnTo>
                    <a:pt x="154" y="190"/>
                  </a:lnTo>
                  <a:lnTo>
                    <a:pt x="136" y="210"/>
                  </a:lnTo>
                  <a:lnTo>
                    <a:pt x="120" y="231"/>
                  </a:lnTo>
                  <a:lnTo>
                    <a:pt x="103" y="253"/>
                  </a:lnTo>
                  <a:lnTo>
                    <a:pt x="89" y="275"/>
                  </a:lnTo>
                  <a:lnTo>
                    <a:pt x="76" y="298"/>
                  </a:lnTo>
                  <a:lnTo>
                    <a:pt x="64" y="322"/>
                  </a:lnTo>
                  <a:lnTo>
                    <a:pt x="53" y="347"/>
                  </a:lnTo>
                  <a:lnTo>
                    <a:pt x="44" y="373"/>
                  </a:lnTo>
                  <a:lnTo>
                    <a:pt x="35" y="398"/>
                  </a:lnTo>
                  <a:lnTo>
                    <a:pt x="27" y="425"/>
                  </a:lnTo>
                  <a:lnTo>
                    <a:pt x="20" y="450"/>
                  </a:lnTo>
                  <a:lnTo>
                    <a:pt x="17" y="477"/>
                  </a:lnTo>
                  <a:lnTo>
                    <a:pt x="13" y="506"/>
                  </a:lnTo>
                  <a:lnTo>
                    <a:pt x="11" y="534"/>
                  </a:lnTo>
                  <a:lnTo>
                    <a:pt x="9" y="562"/>
                  </a:lnTo>
                  <a:lnTo>
                    <a:pt x="11" y="591"/>
                  </a:lnTo>
                  <a:lnTo>
                    <a:pt x="13" y="619"/>
                  </a:lnTo>
                  <a:lnTo>
                    <a:pt x="17" y="647"/>
                  </a:lnTo>
                  <a:lnTo>
                    <a:pt x="20" y="675"/>
                  </a:lnTo>
                  <a:lnTo>
                    <a:pt x="27" y="702"/>
                  </a:lnTo>
                  <a:lnTo>
                    <a:pt x="35" y="727"/>
                  </a:lnTo>
                  <a:lnTo>
                    <a:pt x="44" y="752"/>
                  </a:lnTo>
                  <a:lnTo>
                    <a:pt x="53" y="778"/>
                  </a:lnTo>
                  <a:lnTo>
                    <a:pt x="64" y="803"/>
                  </a:lnTo>
                  <a:lnTo>
                    <a:pt x="76" y="827"/>
                  </a:lnTo>
                  <a:lnTo>
                    <a:pt x="89" y="850"/>
                  </a:lnTo>
                  <a:lnTo>
                    <a:pt x="103" y="872"/>
                  </a:lnTo>
                  <a:lnTo>
                    <a:pt x="120" y="894"/>
                  </a:lnTo>
                  <a:lnTo>
                    <a:pt x="136" y="915"/>
                  </a:lnTo>
                  <a:lnTo>
                    <a:pt x="154" y="935"/>
                  </a:lnTo>
                  <a:lnTo>
                    <a:pt x="172" y="953"/>
                  </a:lnTo>
                  <a:lnTo>
                    <a:pt x="190" y="973"/>
                  </a:lnTo>
                  <a:lnTo>
                    <a:pt x="212" y="989"/>
                  </a:lnTo>
                  <a:lnTo>
                    <a:pt x="232" y="1006"/>
                  </a:lnTo>
                  <a:lnTo>
                    <a:pt x="254" y="1022"/>
                  </a:lnTo>
                  <a:lnTo>
                    <a:pt x="277" y="1036"/>
                  </a:lnTo>
                  <a:lnTo>
                    <a:pt x="299" y="1049"/>
                  </a:lnTo>
                  <a:lnTo>
                    <a:pt x="324" y="1062"/>
                  </a:lnTo>
                  <a:lnTo>
                    <a:pt x="348" y="1073"/>
                  </a:lnTo>
                  <a:lnTo>
                    <a:pt x="373" y="1083"/>
                  </a:lnTo>
                  <a:lnTo>
                    <a:pt x="398" y="1091"/>
                  </a:lnTo>
                  <a:lnTo>
                    <a:pt x="425" y="1098"/>
                  </a:lnTo>
                  <a:lnTo>
                    <a:pt x="453" y="1105"/>
                  </a:lnTo>
                  <a:lnTo>
                    <a:pt x="480" y="1111"/>
                  </a:lnTo>
                  <a:lnTo>
                    <a:pt x="507" y="1114"/>
                  </a:lnTo>
                  <a:lnTo>
                    <a:pt x="534" y="1116"/>
                  </a:lnTo>
                  <a:lnTo>
                    <a:pt x="563" y="1116"/>
                  </a:lnTo>
                  <a:lnTo>
                    <a:pt x="592" y="1116"/>
                  </a:lnTo>
                  <a:lnTo>
                    <a:pt x="619" y="1114"/>
                  </a:lnTo>
                  <a:lnTo>
                    <a:pt x="648" y="1111"/>
                  </a:lnTo>
                  <a:lnTo>
                    <a:pt x="675" y="1105"/>
                  </a:lnTo>
                  <a:lnTo>
                    <a:pt x="702" y="1098"/>
                  </a:lnTo>
                  <a:lnTo>
                    <a:pt x="727" y="1091"/>
                  </a:lnTo>
                  <a:lnTo>
                    <a:pt x="753" y="1083"/>
                  </a:lnTo>
                  <a:lnTo>
                    <a:pt x="778" y="1073"/>
                  </a:lnTo>
                  <a:lnTo>
                    <a:pt x="803" y="1062"/>
                  </a:lnTo>
                  <a:lnTo>
                    <a:pt x="827" y="1049"/>
                  </a:lnTo>
                  <a:lnTo>
                    <a:pt x="850" y="1036"/>
                  </a:lnTo>
                  <a:lnTo>
                    <a:pt x="872" y="1022"/>
                  </a:lnTo>
                  <a:lnTo>
                    <a:pt x="894" y="1006"/>
                  </a:lnTo>
                  <a:lnTo>
                    <a:pt x="916" y="989"/>
                  </a:lnTo>
                  <a:lnTo>
                    <a:pt x="935" y="973"/>
                  </a:lnTo>
                  <a:lnTo>
                    <a:pt x="955" y="953"/>
                  </a:lnTo>
                  <a:lnTo>
                    <a:pt x="973" y="935"/>
                  </a:lnTo>
                  <a:lnTo>
                    <a:pt x="990" y="915"/>
                  </a:lnTo>
                  <a:lnTo>
                    <a:pt x="1006" y="894"/>
                  </a:lnTo>
                  <a:lnTo>
                    <a:pt x="1022" y="872"/>
                  </a:lnTo>
                  <a:lnTo>
                    <a:pt x="1037" y="850"/>
                  </a:lnTo>
                  <a:lnTo>
                    <a:pt x="1049" y="827"/>
                  </a:lnTo>
                  <a:lnTo>
                    <a:pt x="1062" y="803"/>
                  </a:lnTo>
                  <a:lnTo>
                    <a:pt x="1073" y="778"/>
                  </a:lnTo>
                  <a:lnTo>
                    <a:pt x="1084" y="752"/>
                  </a:lnTo>
                  <a:lnTo>
                    <a:pt x="1091" y="727"/>
                  </a:lnTo>
                  <a:lnTo>
                    <a:pt x="1100" y="702"/>
                  </a:lnTo>
                  <a:lnTo>
                    <a:pt x="1106" y="675"/>
                  </a:lnTo>
                  <a:lnTo>
                    <a:pt x="1111" y="647"/>
                  </a:lnTo>
                  <a:lnTo>
                    <a:pt x="1115" y="619"/>
                  </a:lnTo>
                  <a:lnTo>
                    <a:pt x="1116" y="591"/>
                  </a:lnTo>
                  <a:lnTo>
                    <a:pt x="1116" y="562"/>
                  </a:lnTo>
                  <a:lnTo>
                    <a:pt x="1125" y="562"/>
                  </a:lnTo>
                  <a:close/>
                </a:path>
              </a:pathLst>
            </a:custGeom>
            <a:solidFill>
              <a:srgbClr val="87CFFF"/>
            </a:solidFill>
            <a:ln w="9525">
              <a:noFill/>
              <a:round/>
              <a:headEnd/>
              <a:tailEnd/>
            </a:ln>
          </p:spPr>
          <p:txBody>
            <a:bodyPr/>
            <a:lstStyle/>
            <a:p>
              <a:endParaRPr lang="en-US"/>
            </a:p>
          </p:txBody>
        </p:sp>
        <p:sp>
          <p:nvSpPr>
            <p:cNvPr id="55365" name="Freeform 70"/>
            <p:cNvSpPr>
              <a:spLocks/>
            </p:cNvSpPr>
            <p:nvPr/>
          </p:nvSpPr>
          <p:spPr bwMode="auto">
            <a:xfrm>
              <a:off x="3245556" y="2238392"/>
              <a:ext cx="1574800" cy="1774825"/>
            </a:xfrm>
            <a:custGeom>
              <a:avLst/>
              <a:gdLst>
                <a:gd name="T0" fmla="*/ 2147483647 w 1116"/>
                <a:gd name="T1" fmla="*/ 2147483647 h 1118"/>
                <a:gd name="T2" fmla="*/ 2147483647 w 1116"/>
                <a:gd name="T3" fmla="*/ 2147483647 h 1118"/>
                <a:gd name="T4" fmla="*/ 2147483647 w 1116"/>
                <a:gd name="T5" fmla="*/ 2147483647 h 1118"/>
                <a:gd name="T6" fmla="*/ 2147483647 w 1116"/>
                <a:gd name="T7" fmla="*/ 2147483647 h 1118"/>
                <a:gd name="T8" fmla="*/ 2147483647 w 1116"/>
                <a:gd name="T9" fmla="*/ 2147483647 h 1118"/>
                <a:gd name="T10" fmla="*/ 2147483647 w 1116"/>
                <a:gd name="T11" fmla="*/ 2147483647 h 1118"/>
                <a:gd name="T12" fmla="*/ 2147483647 w 1116"/>
                <a:gd name="T13" fmla="*/ 2147483647 h 1118"/>
                <a:gd name="T14" fmla="*/ 2147483647 w 1116"/>
                <a:gd name="T15" fmla="*/ 2147483647 h 1118"/>
                <a:gd name="T16" fmla="*/ 2147483647 w 1116"/>
                <a:gd name="T17" fmla="*/ 2147483647 h 1118"/>
                <a:gd name="T18" fmla="*/ 2147483647 w 1116"/>
                <a:gd name="T19" fmla="*/ 2147483647 h 1118"/>
                <a:gd name="T20" fmla="*/ 2147483647 w 1116"/>
                <a:gd name="T21" fmla="*/ 2147483647 h 1118"/>
                <a:gd name="T22" fmla="*/ 2147483647 w 1116"/>
                <a:gd name="T23" fmla="*/ 2147483647 h 1118"/>
                <a:gd name="T24" fmla="*/ 0 w 1116"/>
                <a:gd name="T25" fmla="*/ 2147483647 h 1118"/>
                <a:gd name="T26" fmla="*/ 2147483647 w 1116"/>
                <a:gd name="T27" fmla="*/ 2147483647 h 1118"/>
                <a:gd name="T28" fmla="*/ 2147483647 w 1116"/>
                <a:gd name="T29" fmla="*/ 2147483647 h 1118"/>
                <a:gd name="T30" fmla="*/ 2147483647 w 1116"/>
                <a:gd name="T31" fmla="*/ 2147483647 h 1118"/>
                <a:gd name="T32" fmla="*/ 2147483647 w 1116"/>
                <a:gd name="T33" fmla="*/ 2147483647 h 1118"/>
                <a:gd name="T34" fmla="*/ 2147483647 w 1116"/>
                <a:gd name="T35" fmla="*/ 2147483647 h 1118"/>
                <a:gd name="T36" fmla="*/ 2147483647 w 1116"/>
                <a:gd name="T37" fmla="*/ 2147483647 h 1118"/>
                <a:gd name="T38" fmla="*/ 2147483647 w 1116"/>
                <a:gd name="T39" fmla="*/ 2147483647 h 1118"/>
                <a:gd name="T40" fmla="*/ 2147483647 w 1116"/>
                <a:gd name="T41" fmla="*/ 2147483647 h 1118"/>
                <a:gd name="T42" fmla="*/ 2147483647 w 1116"/>
                <a:gd name="T43" fmla="*/ 2147483647 h 1118"/>
                <a:gd name="T44" fmla="*/ 2147483647 w 1116"/>
                <a:gd name="T45" fmla="*/ 2147483647 h 1118"/>
                <a:gd name="T46" fmla="*/ 2147483647 w 1116"/>
                <a:gd name="T47" fmla="*/ 2147483647 h 1118"/>
                <a:gd name="T48" fmla="*/ 2147483647 w 1116"/>
                <a:gd name="T49" fmla="*/ 2147483647 h 1118"/>
                <a:gd name="T50" fmla="*/ 2147483647 w 1116"/>
                <a:gd name="T51" fmla="*/ 2147483647 h 1118"/>
                <a:gd name="T52" fmla="*/ 2147483647 w 1116"/>
                <a:gd name="T53" fmla="*/ 2147483647 h 1118"/>
                <a:gd name="T54" fmla="*/ 2147483647 w 1116"/>
                <a:gd name="T55" fmla="*/ 2147483647 h 1118"/>
                <a:gd name="T56" fmla="*/ 2147483647 w 1116"/>
                <a:gd name="T57" fmla="*/ 2147483647 h 1118"/>
                <a:gd name="T58" fmla="*/ 2147483647 w 1116"/>
                <a:gd name="T59" fmla="*/ 2147483647 h 1118"/>
                <a:gd name="T60" fmla="*/ 2147483647 w 1116"/>
                <a:gd name="T61" fmla="*/ 2147483647 h 1118"/>
                <a:gd name="T62" fmla="*/ 2147483647 w 1116"/>
                <a:gd name="T63" fmla="*/ 2147483647 h 1118"/>
                <a:gd name="T64" fmla="*/ 2147483647 w 1116"/>
                <a:gd name="T65" fmla="*/ 2147483647 h 1118"/>
                <a:gd name="T66" fmla="*/ 2147483647 w 1116"/>
                <a:gd name="T67" fmla="*/ 2147483647 h 1118"/>
                <a:gd name="T68" fmla="*/ 2147483647 w 1116"/>
                <a:gd name="T69" fmla="*/ 2147483647 h 1118"/>
                <a:gd name="T70" fmla="*/ 2147483647 w 1116"/>
                <a:gd name="T71" fmla="*/ 2147483647 h 1118"/>
                <a:gd name="T72" fmla="*/ 2147483647 w 1116"/>
                <a:gd name="T73" fmla="*/ 2147483647 h 1118"/>
                <a:gd name="T74" fmla="*/ 2147483647 w 1116"/>
                <a:gd name="T75" fmla="*/ 2147483647 h 1118"/>
                <a:gd name="T76" fmla="*/ 2147483647 w 1116"/>
                <a:gd name="T77" fmla="*/ 2147483647 h 1118"/>
                <a:gd name="T78" fmla="*/ 2147483647 w 1116"/>
                <a:gd name="T79" fmla="*/ 2147483647 h 1118"/>
                <a:gd name="T80" fmla="*/ 2147483647 w 1116"/>
                <a:gd name="T81" fmla="*/ 2147483647 h 1118"/>
                <a:gd name="T82" fmla="*/ 2147483647 w 1116"/>
                <a:gd name="T83" fmla="*/ 2147483647 h 1118"/>
                <a:gd name="T84" fmla="*/ 2147483647 w 1116"/>
                <a:gd name="T85" fmla="*/ 2147483647 h 1118"/>
                <a:gd name="T86" fmla="*/ 2147483647 w 1116"/>
                <a:gd name="T87" fmla="*/ 2147483647 h 1118"/>
                <a:gd name="T88" fmla="*/ 2147483647 w 1116"/>
                <a:gd name="T89" fmla="*/ 2147483647 h 1118"/>
                <a:gd name="T90" fmla="*/ 2147483647 w 1116"/>
                <a:gd name="T91" fmla="*/ 2147483647 h 1118"/>
                <a:gd name="T92" fmla="*/ 2147483647 w 1116"/>
                <a:gd name="T93" fmla="*/ 2147483647 h 1118"/>
                <a:gd name="T94" fmla="*/ 2147483647 w 1116"/>
                <a:gd name="T95" fmla="*/ 2147483647 h 1118"/>
                <a:gd name="T96" fmla="*/ 2147483647 w 1116"/>
                <a:gd name="T97" fmla="*/ 2147483647 h 1118"/>
                <a:gd name="T98" fmla="*/ 2147483647 w 1116"/>
                <a:gd name="T99" fmla="*/ 2147483647 h 1118"/>
                <a:gd name="T100" fmla="*/ 2147483647 w 1116"/>
                <a:gd name="T101" fmla="*/ 2147483647 h 111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16"/>
                <a:gd name="T154" fmla="*/ 0 h 1118"/>
                <a:gd name="T155" fmla="*/ 1116 w 1116"/>
                <a:gd name="T156" fmla="*/ 1118 h 111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16" h="1118">
                  <a:moveTo>
                    <a:pt x="1116" y="559"/>
                  </a:moveTo>
                  <a:lnTo>
                    <a:pt x="1114" y="531"/>
                  </a:lnTo>
                  <a:lnTo>
                    <a:pt x="1112" y="503"/>
                  </a:lnTo>
                  <a:lnTo>
                    <a:pt x="1109" y="474"/>
                  </a:lnTo>
                  <a:lnTo>
                    <a:pt x="1105" y="447"/>
                  </a:lnTo>
                  <a:lnTo>
                    <a:pt x="1098" y="420"/>
                  </a:lnTo>
                  <a:lnTo>
                    <a:pt x="1090" y="393"/>
                  </a:lnTo>
                  <a:lnTo>
                    <a:pt x="1081" y="368"/>
                  </a:lnTo>
                  <a:lnTo>
                    <a:pt x="1072" y="342"/>
                  </a:lnTo>
                  <a:lnTo>
                    <a:pt x="1060" y="317"/>
                  </a:lnTo>
                  <a:lnTo>
                    <a:pt x="1049" y="294"/>
                  </a:lnTo>
                  <a:lnTo>
                    <a:pt x="1034" y="270"/>
                  </a:lnTo>
                  <a:lnTo>
                    <a:pt x="1020" y="248"/>
                  </a:lnTo>
                  <a:lnTo>
                    <a:pt x="1004" y="225"/>
                  </a:lnTo>
                  <a:lnTo>
                    <a:pt x="987" y="205"/>
                  </a:lnTo>
                  <a:lnTo>
                    <a:pt x="971" y="185"/>
                  </a:lnTo>
                  <a:lnTo>
                    <a:pt x="951" y="165"/>
                  </a:lnTo>
                  <a:lnTo>
                    <a:pt x="933" y="147"/>
                  </a:lnTo>
                  <a:lnTo>
                    <a:pt x="913" y="129"/>
                  </a:lnTo>
                  <a:lnTo>
                    <a:pt x="891" y="113"/>
                  </a:lnTo>
                  <a:lnTo>
                    <a:pt x="870" y="96"/>
                  </a:lnTo>
                  <a:lnTo>
                    <a:pt x="846" y="82"/>
                  </a:lnTo>
                  <a:lnTo>
                    <a:pt x="823" y="69"/>
                  </a:lnTo>
                  <a:lnTo>
                    <a:pt x="799" y="57"/>
                  </a:lnTo>
                  <a:lnTo>
                    <a:pt x="774" y="46"/>
                  </a:lnTo>
                  <a:lnTo>
                    <a:pt x="749" y="35"/>
                  </a:lnTo>
                  <a:lnTo>
                    <a:pt x="723" y="26"/>
                  </a:lnTo>
                  <a:lnTo>
                    <a:pt x="696" y="19"/>
                  </a:lnTo>
                  <a:lnTo>
                    <a:pt x="669" y="13"/>
                  </a:lnTo>
                  <a:lnTo>
                    <a:pt x="642" y="8"/>
                  </a:lnTo>
                  <a:lnTo>
                    <a:pt x="615" y="4"/>
                  </a:lnTo>
                  <a:lnTo>
                    <a:pt x="586" y="2"/>
                  </a:lnTo>
                  <a:lnTo>
                    <a:pt x="557" y="0"/>
                  </a:lnTo>
                  <a:lnTo>
                    <a:pt x="528" y="2"/>
                  </a:lnTo>
                  <a:lnTo>
                    <a:pt x="501" y="4"/>
                  </a:lnTo>
                  <a:lnTo>
                    <a:pt x="472" y="8"/>
                  </a:lnTo>
                  <a:lnTo>
                    <a:pt x="445" y="13"/>
                  </a:lnTo>
                  <a:lnTo>
                    <a:pt x="418" y="19"/>
                  </a:lnTo>
                  <a:lnTo>
                    <a:pt x="390" y="26"/>
                  </a:lnTo>
                  <a:lnTo>
                    <a:pt x="365" y="35"/>
                  </a:lnTo>
                  <a:lnTo>
                    <a:pt x="340" y="46"/>
                  </a:lnTo>
                  <a:lnTo>
                    <a:pt x="314" y="57"/>
                  </a:lnTo>
                  <a:lnTo>
                    <a:pt x="291" y="69"/>
                  </a:lnTo>
                  <a:lnTo>
                    <a:pt x="267" y="82"/>
                  </a:lnTo>
                  <a:lnTo>
                    <a:pt x="246" y="96"/>
                  </a:lnTo>
                  <a:lnTo>
                    <a:pt x="224" y="113"/>
                  </a:lnTo>
                  <a:lnTo>
                    <a:pt x="202" y="129"/>
                  </a:lnTo>
                  <a:lnTo>
                    <a:pt x="182" y="147"/>
                  </a:lnTo>
                  <a:lnTo>
                    <a:pt x="163" y="165"/>
                  </a:lnTo>
                  <a:lnTo>
                    <a:pt x="144" y="185"/>
                  </a:lnTo>
                  <a:lnTo>
                    <a:pt x="126" y="205"/>
                  </a:lnTo>
                  <a:lnTo>
                    <a:pt x="110" y="225"/>
                  </a:lnTo>
                  <a:lnTo>
                    <a:pt x="94" y="248"/>
                  </a:lnTo>
                  <a:lnTo>
                    <a:pt x="79" y="270"/>
                  </a:lnTo>
                  <a:lnTo>
                    <a:pt x="67" y="294"/>
                  </a:lnTo>
                  <a:lnTo>
                    <a:pt x="54" y="317"/>
                  </a:lnTo>
                  <a:lnTo>
                    <a:pt x="43" y="342"/>
                  </a:lnTo>
                  <a:lnTo>
                    <a:pt x="32" y="368"/>
                  </a:lnTo>
                  <a:lnTo>
                    <a:pt x="23" y="393"/>
                  </a:lnTo>
                  <a:lnTo>
                    <a:pt x="16" y="420"/>
                  </a:lnTo>
                  <a:lnTo>
                    <a:pt x="11" y="447"/>
                  </a:lnTo>
                  <a:lnTo>
                    <a:pt x="5" y="474"/>
                  </a:lnTo>
                  <a:lnTo>
                    <a:pt x="2" y="503"/>
                  </a:lnTo>
                  <a:lnTo>
                    <a:pt x="0" y="531"/>
                  </a:lnTo>
                  <a:lnTo>
                    <a:pt x="0" y="559"/>
                  </a:lnTo>
                  <a:lnTo>
                    <a:pt x="0" y="588"/>
                  </a:lnTo>
                  <a:lnTo>
                    <a:pt x="2" y="617"/>
                  </a:lnTo>
                  <a:lnTo>
                    <a:pt x="5" y="644"/>
                  </a:lnTo>
                  <a:lnTo>
                    <a:pt x="11" y="672"/>
                  </a:lnTo>
                  <a:lnTo>
                    <a:pt x="16" y="699"/>
                  </a:lnTo>
                  <a:lnTo>
                    <a:pt x="23" y="726"/>
                  </a:lnTo>
                  <a:lnTo>
                    <a:pt x="32" y="751"/>
                  </a:lnTo>
                  <a:lnTo>
                    <a:pt x="43" y="777"/>
                  </a:lnTo>
                  <a:lnTo>
                    <a:pt x="54" y="802"/>
                  </a:lnTo>
                  <a:lnTo>
                    <a:pt x="67" y="825"/>
                  </a:lnTo>
                  <a:lnTo>
                    <a:pt x="79" y="849"/>
                  </a:lnTo>
                  <a:lnTo>
                    <a:pt x="94" y="872"/>
                  </a:lnTo>
                  <a:lnTo>
                    <a:pt x="110" y="894"/>
                  </a:lnTo>
                  <a:lnTo>
                    <a:pt x="126" y="914"/>
                  </a:lnTo>
                  <a:lnTo>
                    <a:pt x="144" y="936"/>
                  </a:lnTo>
                  <a:lnTo>
                    <a:pt x="163" y="954"/>
                  </a:lnTo>
                  <a:lnTo>
                    <a:pt x="182" y="974"/>
                  </a:lnTo>
                  <a:lnTo>
                    <a:pt x="202" y="990"/>
                  </a:lnTo>
                  <a:lnTo>
                    <a:pt x="224" y="1006"/>
                  </a:lnTo>
                  <a:lnTo>
                    <a:pt x="246" y="1023"/>
                  </a:lnTo>
                  <a:lnTo>
                    <a:pt x="267" y="1037"/>
                  </a:lnTo>
                  <a:lnTo>
                    <a:pt x="291" y="1050"/>
                  </a:lnTo>
                  <a:lnTo>
                    <a:pt x="314" y="1062"/>
                  </a:lnTo>
                  <a:lnTo>
                    <a:pt x="340" y="1073"/>
                  </a:lnTo>
                  <a:lnTo>
                    <a:pt x="365" y="1084"/>
                  </a:lnTo>
                  <a:lnTo>
                    <a:pt x="390" y="1093"/>
                  </a:lnTo>
                  <a:lnTo>
                    <a:pt x="418" y="1100"/>
                  </a:lnTo>
                  <a:lnTo>
                    <a:pt x="445" y="1106"/>
                  </a:lnTo>
                  <a:lnTo>
                    <a:pt x="472" y="1111"/>
                  </a:lnTo>
                  <a:lnTo>
                    <a:pt x="501" y="1115"/>
                  </a:lnTo>
                  <a:lnTo>
                    <a:pt x="528" y="1117"/>
                  </a:lnTo>
                  <a:lnTo>
                    <a:pt x="557" y="1118"/>
                  </a:lnTo>
                  <a:lnTo>
                    <a:pt x="586" y="1117"/>
                  </a:lnTo>
                  <a:lnTo>
                    <a:pt x="615" y="1115"/>
                  </a:lnTo>
                  <a:lnTo>
                    <a:pt x="642" y="1111"/>
                  </a:lnTo>
                  <a:lnTo>
                    <a:pt x="669" y="1106"/>
                  </a:lnTo>
                  <a:lnTo>
                    <a:pt x="696" y="1100"/>
                  </a:lnTo>
                  <a:lnTo>
                    <a:pt x="723" y="1093"/>
                  </a:lnTo>
                  <a:lnTo>
                    <a:pt x="749" y="1084"/>
                  </a:lnTo>
                  <a:lnTo>
                    <a:pt x="774" y="1073"/>
                  </a:lnTo>
                  <a:lnTo>
                    <a:pt x="799" y="1062"/>
                  </a:lnTo>
                  <a:lnTo>
                    <a:pt x="823" y="1050"/>
                  </a:lnTo>
                  <a:lnTo>
                    <a:pt x="846" y="1037"/>
                  </a:lnTo>
                  <a:lnTo>
                    <a:pt x="870" y="1023"/>
                  </a:lnTo>
                  <a:lnTo>
                    <a:pt x="891" y="1006"/>
                  </a:lnTo>
                  <a:lnTo>
                    <a:pt x="913" y="990"/>
                  </a:lnTo>
                  <a:lnTo>
                    <a:pt x="933" y="974"/>
                  </a:lnTo>
                  <a:lnTo>
                    <a:pt x="951" y="954"/>
                  </a:lnTo>
                  <a:lnTo>
                    <a:pt x="971" y="936"/>
                  </a:lnTo>
                  <a:lnTo>
                    <a:pt x="987" y="914"/>
                  </a:lnTo>
                  <a:lnTo>
                    <a:pt x="1004" y="894"/>
                  </a:lnTo>
                  <a:lnTo>
                    <a:pt x="1020" y="872"/>
                  </a:lnTo>
                  <a:lnTo>
                    <a:pt x="1034" y="849"/>
                  </a:lnTo>
                  <a:lnTo>
                    <a:pt x="1049" y="825"/>
                  </a:lnTo>
                  <a:lnTo>
                    <a:pt x="1060" y="802"/>
                  </a:lnTo>
                  <a:lnTo>
                    <a:pt x="1072" y="777"/>
                  </a:lnTo>
                  <a:lnTo>
                    <a:pt x="1081" y="751"/>
                  </a:lnTo>
                  <a:lnTo>
                    <a:pt x="1090" y="726"/>
                  </a:lnTo>
                  <a:lnTo>
                    <a:pt x="1098" y="699"/>
                  </a:lnTo>
                  <a:lnTo>
                    <a:pt x="1105" y="672"/>
                  </a:lnTo>
                  <a:lnTo>
                    <a:pt x="1109" y="644"/>
                  </a:lnTo>
                  <a:lnTo>
                    <a:pt x="1112" y="617"/>
                  </a:lnTo>
                  <a:lnTo>
                    <a:pt x="1114" y="588"/>
                  </a:lnTo>
                  <a:lnTo>
                    <a:pt x="1116" y="559"/>
                  </a:lnTo>
                  <a:lnTo>
                    <a:pt x="1107" y="559"/>
                  </a:lnTo>
                  <a:lnTo>
                    <a:pt x="1105" y="531"/>
                  </a:lnTo>
                  <a:lnTo>
                    <a:pt x="1103" y="503"/>
                  </a:lnTo>
                  <a:lnTo>
                    <a:pt x="1100" y="476"/>
                  </a:lnTo>
                  <a:lnTo>
                    <a:pt x="1096" y="449"/>
                  </a:lnTo>
                  <a:lnTo>
                    <a:pt x="1089" y="422"/>
                  </a:lnTo>
                  <a:lnTo>
                    <a:pt x="1081" y="397"/>
                  </a:lnTo>
                  <a:lnTo>
                    <a:pt x="1072" y="371"/>
                  </a:lnTo>
                  <a:lnTo>
                    <a:pt x="1063" y="346"/>
                  </a:lnTo>
                  <a:lnTo>
                    <a:pt x="1052" y="322"/>
                  </a:lnTo>
                  <a:lnTo>
                    <a:pt x="1040" y="297"/>
                  </a:lnTo>
                  <a:lnTo>
                    <a:pt x="1027" y="275"/>
                  </a:lnTo>
                  <a:lnTo>
                    <a:pt x="1013" y="252"/>
                  </a:lnTo>
                  <a:lnTo>
                    <a:pt x="996" y="232"/>
                  </a:lnTo>
                  <a:lnTo>
                    <a:pt x="980" y="210"/>
                  </a:lnTo>
                  <a:lnTo>
                    <a:pt x="964" y="190"/>
                  </a:lnTo>
                  <a:lnTo>
                    <a:pt x="946" y="172"/>
                  </a:lnTo>
                  <a:lnTo>
                    <a:pt x="926" y="152"/>
                  </a:lnTo>
                  <a:lnTo>
                    <a:pt x="906" y="136"/>
                  </a:lnTo>
                  <a:lnTo>
                    <a:pt x="886" y="120"/>
                  </a:lnTo>
                  <a:lnTo>
                    <a:pt x="864" y="104"/>
                  </a:lnTo>
                  <a:lnTo>
                    <a:pt x="843" y="91"/>
                  </a:lnTo>
                  <a:lnTo>
                    <a:pt x="819" y="76"/>
                  </a:lnTo>
                  <a:lnTo>
                    <a:pt x="796" y="66"/>
                  </a:lnTo>
                  <a:lnTo>
                    <a:pt x="770" y="53"/>
                  </a:lnTo>
                  <a:lnTo>
                    <a:pt x="747" y="44"/>
                  </a:lnTo>
                  <a:lnTo>
                    <a:pt x="720" y="35"/>
                  </a:lnTo>
                  <a:lnTo>
                    <a:pt x="694" y="28"/>
                  </a:lnTo>
                  <a:lnTo>
                    <a:pt x="667" y="22"/>
                  </a:lnTo>
                  <a:lnTo>
                    <a:pt x="640" y="17"/>
                  </a:lnTo>
                  <a:lnTo>
                    <a:pt x="613" y="13"/>
                  </a:lnTo>
                  <a:lnTo>
                    <a:pt x="586" y="11"/>
                  </a:lnTo>
                  <a:lnTo>
                    <a:pt x="557" y="11"/>
                  </a:lnTo>
                  <a:lnTo>
                    <a:pt x="530" y="11"/>
                  </a:lnTo>
                  <a:lnTo>
                    <a:pt x="501" y="13"/>
                  </a:lnTo>
                  <a:lnTo>
                    <a:pt x="474" y="17"/>
                  </a:lnTo>
                  <a:lnTo>
                    <a:pt x="447" y="22"/>
                  </a:lnTo>
                  <a:lnTo>
                    <a:pt x="419" y="28"/>
                  </a:lnTo>
                  <a:lnTo>
                    <a:pt x="394" y="35"/>
                  </a:lnTo>
                  <a:lnTo>
                    <a:pt x="369" y="44"/>
                  </a:lnTo>
                  <a:lnTo>
                    <a:pt x="343" y="53"/>
                  </a:lnTo>
                  <a:lnTo>
                    <a:pt x="320" y="66"/>
                  </a:lnTo>
                  <a:lnTo>
                    <a:pt x="296" y="76"/>
                  </a:lnTo>
                  <a:lnTo>
                    <a:pt x="273" y="91"/>
                  </a:lnTo>
                  <a:lnTo>
                    <a:pt x="251" y="104"/>
                  </a:lnTo>
                  <a:lnTo>
                    <a:pt x="229" y="120"/>
                  </a:lnTo>
                  <a:lnTo>
                    <a:pt x="208" y="136"/>
                  </a:lnTo>
                  <a:lnTo>
                    <a:pt x="188" y="152"/>
                  </a:lnTo>
                  <a:lnTo>
                    <a:pt x="170" y="172"/>
                  </a:lnTo>
                  <a:lnTo>
                    <a:pt x="152" y="190"/>
                  </a:lnTo>
                  <a:lnTo>
                    <a:pt x="134" y="210"/>
                  </a:lnTo>
                  <a:lnTo>
                    <a:pt x="117" y="232"/>
                  </a:lnTo>
                  <a:lnTo>
                    <a:pt x="103" y="252"/>
                  </a:lnTo>
                  <a:lnTo>
                    <a:pt x="88" y="275"/>
                  </a:lnTo>
                  <a:lnTo>
                    <a:pt x="74" y="297"/>
                  </a:lnTo>
                  <a:lnTo>
                    <a:pt x="63" y="322"/>
                  </a:lnTo>
                  <a:lnTo>
                    <a:pt x="52" y="346"/>
                  </a:lnTo>
                  <a:lnTo>
                    <a:pt x="41" y="371"/>
                  </a:lnTo>
                  <a:lnTo>
                    <a:pt x="32" y="397"/>
                  </a:lnTo>
                  <a:lnTo>
                    <a:pt x="25" y="422"/>
                  </a:lnTo>
                  <a:lnTo>
                    <a:pt x="20" y="449"/>
                  </a:lnTo>
                  <a:lnTo>
                    <a:pt x="14" y="476"/>
                  </a:lnTo>
                  <a:lnTo>
                    <a:pt x="11" y="503"/>
                  </a:lnTo>
                  <a:lnTo>
                    <a:pt x="9" y="531"/>
                  </a:lnTo>
                  <a:lnTo>
                    <a:pt x="9" y="559"/>
                  </a:lnTo>
                  <a:lnTo>
                    <a:pt x="9" y="588"/>
                  </a:lnTo>
                  <a:lnTo>
                    <a:pt x="11" y="616"/>
                  </a:lnTo>
                  <a:lnTo>
                    <a:pt x="14" y="643"/>
                  </a:lnTo>
                  <a:lnTo>
                    <a:pt x="20" y="670"/>
                  </a:lnTo>
                  <a:lnTo>
                    <a:pt x="25" y="697"/>
                  </a:lnTo>
                  <a:lnTo>
                    <a:pt x="32" y="722"/>
                  </a:lnTo>
                  <a:lnTo>
                    <a:pt x="41" y="748"/>
                  </a:lnTo>
                  <a:lnTo>
                    <a:pt x="52" y="773"/>
                  </a:lnTo>
                  <a:lnTo>
                    <a:pt x="63" y="798"/>
                  </a:lnTo>
                  <a:lnTo>
                    <a:pt x="74" y="822"/>
                  </a:lnTo>
                  <a:lnTo>
                    <a:pt x="88" y="843"/>
                  </a:lnTo>
                  <a:lnTo>
                    <a:pt x="103" y="867"/>
                  </a:lnTo>
                  <a:lnTo>
                    <a:pt x="117" y="889"/>
                  </a:lnTo>
                  <a:lnTo>
                    <a:pt x="134" y="909"/>
                  </a:lnTo>
                  <a:lnTo>
                    <a:pt x="152" y="928"/>
                  </a:lnTo>
                  <a:lnTo>
                    <a:pt x="170" y="948"/>
                  </a:lnTo>
                  <a:lnTo>
                    <a:pt x="188" y="966"/>
                  </a:lnTo>
                  <a:lnTo>
                    <a:pt x="208" y="983"/>
                  </a:lnTo>
                  <a:lnTo>
                    <a:pt x="229" y="999"/>
                  </a:lnTo>
                  <a:lnTo>
                    <a:pt x="251" y="1015"/>
                  </a:lnTo>
                  <a:lnTo>
                    <a:pt x="273" y="1030"/>
                  </a:lnTo>
                  <a:lnTo>
                    <a:pt x="296" y="1042"/>
                  </a:lnTo>
                  <a:lnTo>
                    <a:pt x="320" y="1055"/>
                  </a:lnTo>
                  <a:lnTo>
                    <a:pt x="343" y="1066"/>
                  </a:lnTo>
                  <a:lnTo>
                    <a:pt x="369" y="1075"/>
                  </a:lnTo>
                  <a:lnTo>
                    <a:pt x="394" y="1084"/>
                  </a:lnTo>
                  <a:lnTo>
                    <a:pt x="419" y="1091"/>
                  </a:lnTo>
                  <a:lnTo>
                    <a:pt x="447" y="1097"/>
                  </a:lnTo>
                  <a:lnTo>
                    <a:pt x="474" y="1102"/>
                  </a:lnTo>
                  <a:lnTo>
                    <a:pt x="501" y="1106"/>
                  </a:lnTo>
                  <a:lnTo>
                    <a:pt x="530" y="1108"/>
                  </a:lnTo>
                  <a:lnTo>
                    <a:pt x="557" y="1109"/>
                  </a:lnTo>
                  <a:lnTo>
                    <a:pt x="586" y="1108"/>
                  </a:lnTo>
                  <a:lnTo>
                    <a:pt x="613" y="1106"/>
                  </a:lnTo>
                  <a:lnTo>
                    <a:pt x="640" y="1102"/>
                  </a:lnTo>
                  <a:lnTo>
                    <a:pt x="667" y="1097"/>
                  </a:lnTo>
                  <a:lnTo>
                    <a:pt x="694" y="1091"/>
                  </a:lnTo>
                  <a:lnTo>
                    <a:pt x="720" y="1084"/>
                  </a:lnTo>
                  <a:lnTo>
                    <a:pt x="747" y="1075"/>
                  </a:lnTo>
                  <a:lnTo>
                    <a:pt x="770" y="1066"/>
                  </a:lnTo>
                  <a:lnTo>
                    <a:pt x="796" y="1055"/>
                  </a:lnTo>
                  <a:lnTo>
                    <a:pt x="819" y="1042"/>
                  </a:lnTo>
                  <a:lnTo>
                    <a:pt x="843" y="1030"/>
                  </a:lnTo>
                  <a:lnTo>
                    <a:pt x="864" y="1015"/>
                  </a:lnTo>
                  <a:lnTo>
                    <a:pt x="886" y="999"/>
                  </a:lnTo>
                  <a:lnTo>
                    <a:pt x="906" y="983"/>
                  </a:lnTo>
                  <a:lnTo>
                    <a:pt x="926" y="966"/>
                  </a:lnTo>
                  <a:lnTo>
                    <a:pt x="946" y="948"/>
                  </a:lnTo>
                  <a:lnTo>
                    <a:pt x="964" y="928"/>
                  </a:lnTo>
                  <a:lnTo>
                    <a:pt x="980" y="909"/>
                  </a:lnTo>
                  <a:lnTo>
                    <a:pt x="996" y="889"/>
                  </a:lnTo>
                  <a:lnTo>
                    <a:pt x="1013" y="867"/>
                  </a:lnTo>
                  <a:lnTo>
                    <a:pt x="1027" y="843"/>
                  </a:lnTo>
                  <a:lnTo>
                    <a:pt x="1040" y="822"/>
                  </a:lnTo>
                  <a:lnTo>
                    <a:pt x="1052" y="798"/>
                  </a:lnTo>
                  <a:lnTo>
                    <a:pt x="1063" y="773"/>
                  </a:lnTo>
                  <a:lnTo>
                    <a:pt x="1072" y="748"/>
                  </a:lnTo>
                  <a:lnTo>
                    <a:pt x="1081" y="722"/>
                  </a:lnTo>
                  <a:lnTo>
                    <a:pt x="1089" y="697"/>
                  </a:lnTo>
                  <a:lnTo>
                    <a:pt x="1096" y="670"/>
                  </a:lnTo>
                  <a:lnTo>
                    <a:pt x="1100" y="643"/>
                  </a:lnTo>
                  <a:lnTo>
                    <a:pt x="1103" y="616"/>
                  </a:lnTo>
                  <a:lnTo>
                    <a:pt x="1105" y="588"/>
                  </a:lnTo>
                  <a:lnTo>
                    <a:pt x="1107" y="559"/>
                  </a:lnTo>
                  <a:lnTo>
                    <a:pt x="1116" y="559"/>
                  </a:lnTo>
                  <a:close/>
                </a:path>
              </a:pathLst>
            </a:custGeom>
            <a:solidFill>
              <a:srgbClr val="88CFFF"/>
            </a:solidFill>
            <a:ln w="9525">
              <a:noFill/>
              <a:round/>
              <a:headEnd/>
              <a:tailEnd/>
            </a:ln>
          </p:spPr>
          <p:txBody>
            <a:bodyPr/>
            <a:lstStyle/>
            <a:p>
              <a:endParaRPr lang="en-US"/>
            </a:p>
          </p:txBody>
        </p:sp>
        <p:sp>
          <p:nvSpPr>
            <p:cNvPr id="55366" name="Freeform 71"/>
            <p:cNvSpPr>
              <a:spLocks/>
            </p:cNvSpPr>
            <p:nvPr/>
          </p:nvSpPr>
          <p:spPr bwMode="auto">
            <a:xfrm>
              <a:off x="3249789" y="2247913"/>
              <a:ext cx="1562100" cy="1757362"/>
            </a:xfrm>
            <a:custGeom>
              <a:avLst/>
              <a:gdLst>
                <a:gd name="T0" fmla="*/ 2147483647 w 1107"/>
                <a:gd name="T1" fmla="*/ 2147483647 h 1107"/>
                <a:gd name="T2" fmla="*/ 2147483647 w 1107"/>
                <a:gd name="T3" fmla="*/ 2147483647 h 1107"/>
                <a:gd name="T4" fmla="*/ 2147483647 w 1107"/>
                <a:gd name="T5" fmla="*/ 2147483647 h 1107"/>
                <a:gd name="T6" fmla="*/ 2147483647 w 1107"/>
                <a:gd name="T7" fmla="*/ 2147483647 h 1107"/>
                <a:gd name="T8" fmla="*/ 2147483647 w 1107"/>
                <a:gd name="T9" fmla="*/ 2147483647 h 1107"/>
                <a:gd name="T10" fmla="*/ 2147483647 w 1107"/>
                <a:gd name="T11" fmla="*/ 2147483647 h 1107"/>
                <a:gd name="T12" fmla="*/ 2147483647 w 1107"/>
                <a:gd name="T13" fmla="*/ 2147483647 h 1107"/>
                <a:gd name="T14" fmla="*/ 2147483647 w 1107"/>
                <a:gd name="T15" fmla="*/ 2147483647 h 1107"/>
                <a:gd name="T16" fmla="*/ 2147483647 w 1107"/>
                <a:gd name="T17" fmla="*/ 2147483647 h 1107"/>
                <a:gd name="T18" fmla="*/ 2147483647 w 1107"/>
                <a:gd name="T19" fmla="*/ 2147483647 h 1107"/>
                <a:gd name="T20" fmla="*/ 2147483647 w 1107"/>
                <a:gd name="T21" fmla="*/ 2147483647 h 1107"/>
                <a:gd name="T22" fmla="*/ 2147483647 w 1107"/>
                <a:gd name="T23" fmla="*/ 2147483647 h 1107"/>
                <a:gd name="T24" fmla="*/ 0 w 1107"/>
                <a:gd name="T25" fmla="*/ 2147483647 h 1107"/>
                <a:gd name="T26" fmla="*/ 2147483647 w 1107"/>
                <a:gd name="T27" fmla="*/ 2147483647 h 1107"/>
                <a:gd name="T28" fmla="*/ 2147483647 w 1107"/>
                <a:gd name="T29" fmla="*/ 2147483647 h 1107"/>
                <a:gd name="T30" fmla="*/ 2147483647 w 1107"/>
                <a:gd name="T31" fmla="*/ 2147483647 h 1107"/>
                <a:gd name="T32" fmla="*/ 2147483647 w 1107"/>
                <a:gd name="T33" fmla="*/ 2147483647 h 1107"/>
                <a:gd name="T34" fmla="*/ 2147483647 w 1107"/>
                <a:gd name="T35" fmla="*/ 2147483647 h 1107"/>
                <a:gd name="T36" fmla="*/ 2147483647 w 1107"/>
                <a:gd name="T37" fmla="*/ 2147483647 h 1107"/>
                <a:gd name="T38" fmla="*/ 2147483647 w 1107"/>
                <a:gd name="T39" fmla="*/ 2147483647 h 1107"/>
                <a:gd name="T40" fmla="*/ 2147483647 w 1107"/>
                <a:gd name="T41" fmla="*/ 2147483647 h 1107"/>
                <a:gd name="T42" fmla="*/ 2147483647 w 1107"/>
                <a:gd name="T43" fmla="*/ 2147483647 h 1107"/>
                <a:gd name="T44" fmla="*/ 2147483647 w 1107"/>
                <a:gd name="T45" fmla="*/ 2147483647 h 1107"/>
                <a:gd name="T46" fmla="*/ 2147483647 w 1107"/>
                <a:gd name="T47" fmla="*/ 2147483647 h 1107"/>
                <a:gd name="T48" fmla="*/ 2147483647 w 1107"/>
                <a:gd name="T49" fmla="*/ 2147483647 h 1107"/>
                <a:gd name="T50" fmla="*/ 2147483647 w 1107"/>
                <a:gd name="T51" fmla="*/ 2147483647 h 1107"/>
                <a:gd name="T52" fmla="*/ 2147483647 w 1107"/>
                <a:gd name="T53" fmla="*/ 2147483647 h 1107"/>
                <a:gd name="T54" fmla="*/ 2147483647 w 1107"/>
                <a:gd name="T55" fmla="*/ 2147483647 h 1107"/>
                <a:gd name="T56" fmla="*/ 2147483647 w 1107"/>
                <a:gd name="T57" fmla="*/ 2147483647 h 1107"/>
                <a:gd name="T58" fmla="*/ 2147483647 w 1107"/>
                <a:gd name="T59" fmla="*/ 2147483647 h 1107"/>
                <a:gd name="T60" fmla="*/ 2147483647 w 1107"/>
                <a:gd name="T61" fmla="*/ 2147483647 h 1107"/>
                <a:gd name="T62" fmla="*/ 2147483647 w 1107"/>
                <a:gd name="T63" fmla="*/ 2147483647 h 1107"/>
                <a:gd name="T64" fmla="*/ 2147483647 w 1107"/>
                <a:gd name="T65" fmla="*/ 2147483647 h 1107"/>
                <a:gd name="T66" fmla="*/ 2147483647 w 1107"/>
                <a:gd name="T67" fmla="*/ 2147483647 h 1107"/>
                <a:gd name="T68" fmla="*/ 2147483647 w 1107"/>
                <a:gd name="T69" fmla="*/ 2147483647 h 1107"/>
                <a:gd name="T70" fmla="*/ 2147483647 w 1107"/>
                <a:gd name="T71" fmla="*/ 2147483647 h 1107"/>
                <a:gd name="T72" fmla="*/ 2147483647 w 1107"/>
                <a:gd name="T73" fmla="*/ 2147483647 h 1107"/>
                <a:gd name="T74" fmla="*/ 2147483647 w 1107"/>
                <a:gd name="T75" fmla="*/ 2147483647 h 1107"/>
                <a:gd name="T76" fmla="*/ 2147483647 w 1107"/>
                <a:gd name="T77" fmla="*/ 2147483647 h 1107"/>
                <a:gd name="T78" fmla="*/ 2147483647 w 1107"/>
                <a:gd name="T79" fmla="*/ 2147483647 h 1107"/>
                <a:gd name="T80" fmla="*/ 2147483647 w 1107"/>
                <a:gd name="T81" fmla="*/ 2147483647 h 1107"/>
                <a:gd name="T82" fmla="*/ 2147483647 w 1107"/>
                <a:gd name="T83" fmla="*/ 2147483647 h 1107"/>
                <a:gd name="T84" fmla="*/ 2147483647 w 1107"/>
                <a:gd name="T85" fmla="*/ 2147483647 h 1107"/>
                <a:gd name="T86" fmla="*/ 2147483647 w 1107"/>
                <a:gd name="T87" fmla="*/ 2147483647 h 1107"/>
                <a:gd name="T88" fmla="*/ 2147483647 w 1107"/>
                <a:gd name="T89" fmla="*/ 2147483647 h 1107"/>
                <a:gd name="T90" fmla="*/ 2147483647 w 1107"/>
                <a:gd name="T91" fmla="*/ 2147483647 h 1107"/>
                <a:gd name="T92" fmla="*/ 2147483647 w 1107"/>
                <a:gd name="T93" fmla="*/ 2147483647 h 1107"/>
                <a:gd name="T94" fmla="*/ 2147483647 w 1107"/>
                <a:gd name="T95" fmla="*/ 2147483647 h 1107"/>
                <a:gd name="T96" fmla="*/ 2147483647 w 1107"/>
                <a:gd name="T97" fmla="*/ 2147483647 h 1107"/>
                <a:gd name="T98" fmla="*/ 2147483647 w 1107"/>
                <a:gd name="T99" fmla="*/ 2147483647 h 1107"/>
                <a:gd name="T100" fmla="*/ 2147483647 w 1107"/>
                <a:gd name="T101" fmla="*/ 2147483647 h 110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07"/>
                <a:gd name="T154" fmla="*/ 0 h 1107"/>
                <a:gd name="T155" fmla="*/ 1107 w 1107"/>
                <a:gd name="T156" fmla="*/ 1107 h 110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07" h="1107">
                  <a:moveTo>
                    <a:pt x="1107" y="553"/>
                  </a:moveTo>
                  <a:lnTo>
                    <a:pt x="1107" y="525"/>
                  </a:lnTo>
                  <a:lnTo>
                    <a:pt x="1106" y="497"/>
                  </a:lnTo>
                  <a:lnTo>
                    <a:pt x="1102" y="468"/>
                  </a:lnTo>
                  <a:lnTo>
                    <a:pt x="1097" y="441"/>
                  </a:lnTo>
                  <a:lnTo>
                    <a:pt x="1091" y="416"/>
                  </a:lnTo>
                  <a:lnTo>
                    <a:pt x="1082" y="389"/>
                  </a:lnTo>
                  <a:lnTo>
                    <a:pt x="1075" y="364"/>
                  </a:lnTo>
                  <a:lnTo>
                    <a:pt x="1064" y="338"/>
                  </a:lnTo>
                  <a:lnTo>
                    <a:pt x="1053" y="313"/>
                  </a:lnTo>
                  <a:lnTo>
                    <a:pt x="1040" y="289"/>
                  </a:lnTo>
                  <a:lnTo>
                    <a:pt x="1028" y="266"/>
                  </a:lnTo>
                  <a:lnTo>
                    <a:pt x="1013" y="244"/>
                  </a:lnTo>
                  <a:lnTo>
                    <a:pt x="997" y="222"/>
                  </a:lnTo>
                  <a:lnTo>
                    <a:pt x="981" y="201"/>
                  </a:lnTo>
                  <a:lnTo>
                    <a:pt x="964" y="181"/>
                  </a:lnTo>
                  <a:lnTo>
                    <a:pt x="946" y="163"/>
                  </a:lnTo>
                  <a:lnTo>
                    <a:pt x="926" y="145"/>
                  </a:lnTo>
                  <a:lnTo>
                    <a:pt x="907" y="127"/>
                  </a:lnTo>
                  <a:lnTo>
                    <a:pt x="885" y="110"/>
                  </a:lnTo>
                  <a:lnTo>
                    <a:pt x="863" y="94"/>
                  </a:lnTo>
                  <a:lnTo>
                    <a:pt x="841" y="80"/>
                  </a:lnTo>
                  <a:lnTo>
                    <a:pt x="818" y="67"/>
                  </a:lnTo>
                  <a:lnTo>
                    <a:pt x="794" y="54"/>
                  </a:lnTo>
                  <a:lnTo>
                    <a:pt x="769" y="43"/>
                  </a:lnTo>
                  <a:lnTo>
                    <a:pt x="744" y="34"/>
                  </a:lnTo>
                  <a:lnTo>
                    <a:pt x="718" y="25"/>
                  </a:lnTo>
                  <a:lnTo>
                    <a:pt x="693" y="18"/>
                  </a:lnTo>
                  <a:lnTo>
                    <a:pt x="666" y="11"/>
                  </a:lnTo>
                  <a:lnTo>
                    <a:pt x="639" y="7"/>
                  </a:lnTo>
                  <a:lnTo>
                    <a:pt x="610" y="4"/>
                  </a:lnTo>
                  <a:lnTo>
                    <a:pt x="583" y="0"/>
                  </a:lnTo>
                  <a:lnTo>
                    <a:pt x="554" y="0"/>
                  </a:lnTo>
                  <a:lnTo>
                    <a:pt x="525" y="0"/>
                  </a:lnTo>
                  <a:lnTo>
                    <a:pt x="498" y="4"/>
                  </a:lnTo>
                  <a:lnTo>
                    <a:pt x="471" y="7"/>
                  </a:lnTo>
                  <a:lnTo>
                    <a:pt x="444" y="11"/>
                  </a:lnTo>
                  <a:lnTo>
                    <a:pt x="416" y="18"/>
                  </a:lnTo>
                  <a:lnTo>
                    <a:pt x="389" y="25"/>
                  </a:lnTo>
                  <a:lnTo>
                    <a:pt x="364" y="34"/>
                  </a:lnTo>
                  <a:lnTo>
                    <a:pt x="339" y="43"/>
                  </a:lnTo>
                  <a:lnTo>
                    <a:pt x="315" y="54"/>
                  </a:lnTo>
                  <a:lnTo>
                    <a:pt x="290" y="67"/>
                  </a:lnTo>
                  <a:lnTo>
                    <a:pt x="268" y="80"/>
                  </a:lnTo>
                  <a:lnTo>
                    <a:pt x="245" y="94"/>
                  </a:lnTo>
                  <a:lnTo>
                    <a:pt x="223" y="110"/>
                  </a:lnTo>
                  <a:lnTo>
                    <a:pt x="203" y="127"/>
                  </a:lnTo>
                  <a:lnTo>
                    <a:pt x="181" y="145"/>
                  </a:lnTo>
                  <a:lnTo>
                    <a:pt x="163" y="163"/>
                  </a:lnTo>
                  <a:lnTo>
                    <a:pt x="145" y="181"/>
                  </a:lnTo>
                  <a:lnTo>
                    <a:pt x="127" y="201"/>
                  </a:lnTo>
                  <a:lnTo>
                    <a:pt x="111" y="222"/>
                  </a:lnTo>
                  <a:lnTo>
                    <a:pt x="94" y="244"/>
                  </a:lnTo>
                  <a:lnTo>
                    <a:pt x="80" y="266"/>
                  </a:lnTo>
                  <a:lnTo>
                    <a:pt x="67" y="289"/>
                  </a:lnTo>
                  <a:lnTo>
                    <a:pt x="55" y="313"/>
                  </a:lnTo>
                  <a:lnTo>
                    <a:pt x="44" y="338"/>
                  </a:lnTo>
                  <a:lnTo>
                    <a:pt x="35" y="364"/>
                  </a:lnTo>
                  <a:lnTo>
                    <a:pt x="26" y="389"/>
                  </a:lnTo>
                  <a:lnTo>
                    <a:pt x="18" y="416"/>
                  </a:lnTo>
                  <a:lnTo>
                    <a:pt x="11" y="441"/>
                  </a:lnTo>
                  <a:lnTo>
                    <a:pt x="8" y="468"/>
                  </a:lnTo>
                  <a:lnTo>
                    <a:pt x="4" y="497"/>
                  </a:lnTo>
                  <a:lnTo>
                    <a:pt x="2" y="525"/>
                  </a:lnTo>
                  <a:lnTo>
                    <a:pt x="0" y="553"/>
                  </a:lnTo>
                  <a:lnTo>
                    <a:pt x="2" y="582"/>
                  </a:lnTo>
                  <a:lnTo>
                    <a:pt x="4" y="610"/>
                  </a:lnTo>
                  <a:lnTo>
                    <a:pt x="8" y="638"/>
                  </a:lnTo>
                  <a:lnTo>
                    <a:pt x="11" y="666"/>
                  </a:lnTo>
                  <a:lnTo>
                    <a:pt x="18" y="693"/>
                  </a:lnTo>
                  <a:lnTo>
                    <a:pt x="26" y="718"/>
                  </a:lnTo>
                  <a:lnTo>
                    <a:pt x="35" y="743"/>
                  </a:lnTo>
                  <a:lnTo>
                    <a:pt x="44" y="769"/>
                  </a:lnTo>
                  <a:lnTo>
                    <a:pt x="55" y="794"/>
                  </a:lnTo>
                  <a:lnTo>
                    <a:pt x="67" y="818"/>
                  </a:lnTo>
                  <a:lnTo>
                    <a:pt x="80" y="841"/>
                  </a:lnTo>
                  <a:lnTo>
                    <a:pt x="94" y="863"/>
                  </a:lnTo>
                  <a:lnTo>
                    <a:pt x="111" y="885"/>
                  </a:lnTo>
                  <a:lnTo>
                    <a:pt x="127" y="906"/>
                  </a:lnTo>
                  <a:lnTo>
                    <a:pt x="145" y="926"/>
                  </a:lnTo>
                  <a:lnTo>
                    <a:pt x="163" y="944"/>
                  </a:lnTo>
                  <a:lnTo>
                    <a:pt x="181" y="964"/>
                  </a:lnTo>
                  <a:lnTo>
                    <a:pt x="203" y="980"/>
                  </a:lnTo>
                  <a:lnTo>
                    <a:pt x="223" y="997"/>
                  </a:lnTo>
                  <a:lnTo>
                    <a:pt x="245" y="1013"/>
                  </a:lnTo>
                  <a:lnTo>
                    <a:pt x="268" y="1027"/>
                  </a:lnTo>
                  <a:lnTo>
                    <a:pt x="290" y="1040"/>
                  </a:lnTo>
                  <a:lnTo>
                    <a:pt x="315" y="1053"/>
                  </a:lnTo>
                  <a:lnTo>
                    <a:pt x="339" y="1064"/>
                  </a:lnTo>
                  <a:lnTo>
                    <a:pt x="364" y="1074"/>
                  </a:lnTo>
                  <a:lnTo>
                    <a:pt x="389" y="1082"/>
                  </a:lnTo>
                  <a:lnTo>
                    <a:pt x="416" y="1089"/>
                  </a:lnTo>
                  <a:lnTo>
                    <a:pt x="444" y="1096"/>
                  </a:lnTo>
                  <a:lnTo>
                    <a:pt x="471" y="1102"/>
                  </a:lnTo>
                  <a:lnTo>
                    <a:pt x="498" y="1105"/>
                  </a:lnTo>
                  <a:lnTo>
                    <a:pt x="525" y="1107"/>
                  </a:lnTo>
                  <a:lnTo>
                    <a:pt x="554" y="1107"/>
                  </a:lnTo>
                  <a:lnTo>
                    <a:pt x="583" y="1107"/>
                  </a:lnTo>
                  <a:lnTo>
                    <a:pt x="610" y="1105"/>
                  </a:lnTo>
                  <a:lnTo>
                    <a:pt x="639" y="1102"/>
                  </a:lnTo>
                  <a:lnTo>
                    <a:pt x="666" y="1096"/>
                  </a:lnTo>
                  <a:lnTo>
                    <a:pt x="693" y="1089"/>
                  </a:lnTo>
                  <a:lnTo>
                    <a:pt x="718" y="1082"/>
                  </a:lnTo>
                  <a:lnTo>
                    <a:pt x="744" y="1074"/>
                  </a:lnTo>
                  <a:lnTo>
                    <a:pt x="769" y="1064"/>
                  </a:lnTo>
                  <a:lnTo>
                    <a:pt x="794" y="1053"/>
                  </a:lnTo>
                  <a:lnTo>
                    <a:pt x="818" y="1040"/>
                  </a:lnTo>
                  <a:lnTo>
                    <a:pt x="841" y="1027"/>
                  </a:lnTo>
                  <a:lnTo>
                    <a:pt x="863" y="1013"/>
                  </a:lnTo>
                  <a:lnTo>
                    <a:pt x="885" y="997"/>
                  </a:lnTo>
                  <a:lnTo>
                    <a:pt x="907" y="980"/>
                  </a:lnTo>
                  <a:lnTo>
                    <a:pt x="926" y="964"/>
                  </a:lnTo>
                  <a:lnTo>
                    <a:pt x="946" y="944"/>
                  </a:lnTo>
                  <a:lnTo>
                    <a:pt x="964" y="926"/>
                  </a:lnTo>
                  <a:lnTo>
                    <a:pt x="981" y="906"/>
                  </a:lnTo>
                  <a:lnTo>
                    <a:pt x="997" y="885"/>
                  </a:lnTo>
                  <a:lnTo>
                    <a:pt x="1013" y="863"/>
                  </a:lnTo>
                  <a:lnTo>
                    <a:pt x="1028" y="841"/>
                  </a:lnTo>
                  <a:lnTo>
                    <a:pt x="1040" y="818"/>
                  </a:lnTo>
                  <a:lnTo>
                    <a:pt x="1053" y="794"/>
                  </a:lnTo>
                  <a:lnTo>
                    <a:pt x="1064" y="769"/>
                  </a:lnTo>
                  <a:lnTo>
                    <a:pt x="1075" y="743"/>
                  </a:lnTo>
                  <a:lnTo>
                    <a:pt x="1082" y="718"/>
                  </a:lnTo>
                  <a:lnTo>
                    <a:pt x="1091" y="693"/>
                  </a:lnTo>
                  <a:lnTo>
                    <a:pt x="1097" y="666"/>
                  </a:lnTo>
                  <a:lnTo>
                    <a:pt x="1102" y="638"/>
                  </a:lnTo>
                  <a:lnTo>
                    <a:pt x="1106" y="610"/>
                  </a:lnTo>
                  <a:lnTo>
                    <a:pt x="1107" y="582"/>
                  </a:lnTo>
                  <a:lnTo>
                    <a:pt x="1107" y="553"/>
                  </a:lnTo>
                  <a:lnTo>
                    <a:pt x="1098" y="553"/>
                  </a:lnTo>
                  <a:lnTo>
                    <a:pt x="1098" y="526"/>
                  </a:lnTo>
                  <a:lnTo>
                    <a:pt x="1097" y="497"/>
                  </a:lnTo>
                  <a:lnTo>
                    <a:pt x="1093" y="470"/>
                  </a:lnTo>
                  <a:lnTo>
                    <a:pt x="1087" y="443"/>
                  </a:lnTo>
                  <a:lnTo>
                    <a:pt x="1082" y="418"/>
                  </a:lnTo>
                  <a:lnTo>
                    <a:pt x="1075" y="392"/>
                  </a:lnTo>
                  <a:lnTo>
                    <a:pt x="1066" y="367"/>
                  </a:lnTo>
                  <a:lnTo>
                    <a:pt x="1055" y="342"/>
                  </a:lnTo>
                  <a:lnTo>
                    <a:pt x="1044" y="318"/>
                  </a:lnTo>
                  <a:lnTo>
                    <a:pt x="1033" y="295"/>
                  </a:lnTo>
                  <a:lnTo>
                    <a:pt x="1021" y="271"/>
                  </a:lnTo>
                  <a:lnTo>
                    <a:pt x="1006" y="250"/>
                  </a:lnTo>
                  <a:lnTo>
                    <a:pt x="990" y="228"/>
                  </a:lnTo>
                  <a:lnTo>
                    <a:pt x="974" y="208"/>
                  </a:lnTo>
                  <a:lnTo>
                    <a:pt x="957" y="188"/>
                  </a:lnTo>
                  <a:lnTo>
                    <a:pt x="939" y="168"/>
                  </a:lnTo>
                  <a:lnTo>
                    <a:pt x="921" y="150"/>
                  </a:lnTo>
                  <a:lnTo>
                    <a:pt x="901" y="134"/>
                  </a:lnTo>
                  <a:lnTo>
                    <a:pt x="879" y="117"/>
                  </a:lnTo>
                  <a:lnTo>
                    <a:pt x="858" y="103"/>
                  </a:lnTo>
                  <a:lnTo>
                    <a:pt x="836" y="89"/>
                  </a:lnTo>
                  <a:lnTo>
                    <a:pt x="814" y="76"/>
                  </a:lnTo>
                  <a:lnTo>
                    <a:pt x="791" y="63"/>
                  </a:lnTo>
                  <a:lnTo>
                    <a:pt x="765" y="52"/>
                  </a:lnTo>
                  <a:lnTo>
                    <a:pt x="742" y="42"/>
                  </a:lnTo>
                  <a:lnTo>
                    <a:pt x="717" y="34"/>
                  </a:lnTo>
                  <a:lnTo>
                    <a:pt x="690" y="27"/>
                  </a:lnTo>
                  <a:lnTo>
                    <a:pt x="664" y="20"/>
                  </a:lnTo>
                  <a:lnTo>
                    <a:pt x="637" y="16"/>
                  </a:lnTo>
                  <a:lnTo>
                    <a:pt x="610" y="13"/>
                  </a:lnTo>
                  <a:lnTo>
                    <a:pt x="583" y="11"/>
                  </a:lnTo>
                  <a:lnTo>
                    <a:pt x="554" y="9"/>
                  </a:lnTo>
                  <a:lnTo>
                    <a:pt x="527" y="11"/>
                  </a:lnTo>
                  <a:lnTo>
                    <a:pt x="498" y="13"/>
                  </a:lnTo>
                  <a:lnTo>
                    <a:pt x="471" y="16"/>
                  </a:lnTo>
                  <a:lnTo>
                    <a:pt x="445" y="20"/>
                  </a:lnTo>
                  <a:lnTo>
                    <a:pt x="418" y="27"/>
                  </a:lnTo>
                  <a:lnTo>
                    <a:pt x="393" y="34"/>
                  </a:lnTo>
                  <a:lnTo>
                    <a:pt x="368" y="42"/>
                  </a:lnTo>
                  <a:lnTo>
                    <a:pt x="342" y="52"/>
                  </a:lnTo>
                  <a:lnTo>
                    <a:pt x="319" y="63"/>
                  </a:lnTo>
                  <a:lnTo>
                    <a:pt x="295" y="76"/>
                  </a:lnTo>
                  <a:lnTo>
                    <a:pt x="272" y="89"/>
                  </a:lnTo>
                  <a:lnTo>
                    <a:pt x="250" y="103"/>
                  </a:lnTo>
                  <a:lnTo>
                    <a:pt x="228" y="117"/>
                  </a:lnTo>
                  <a:lnTo>
                    <a:pt x="208" y="134"/>
                  </a:lnTo>
                  <a:lnTo>
                    <a:pt x="188" y="150"/>
                  </a:lnTo>
                  <a:lnTo>
                    <a:pt x="169" y="168"/>
                  </a:lnTo>
                  <a:lnTo>
                    <a:pt x="150" y="188"/>
                  </a:lnTo>
                  <a:lnTo>
                    <a:pt x="134" y="208"/>
                  </a:lnTo>
                  <a:lnTo>
                    <a:pt x="118" y="228"/>
                  </a:lnTo>
                  <a:lnTo>
                    <a:pt x="103" y="250"/>
                  </a:lnTo>
                  <a:lnTo>
                    <a:pt x="89" y="271"/>
                  </a:lnTo>
                  <a:lnTo>
                    <a:pt x="76" y="295"/>
                  </a:lnTo>
                  <a:lnTo>
                    <a:pt x="64" y="318"/>
                  </a:lnTo>
                  <a:lnTo>
                    <a:pt x="53" y="342"/>
                  </a:lnTo>
                  <a:lnTo>
                    <a:pt x="44" y="367"/>
                  </a:lnTo>
                  <a:lnTo>
                    <a:pt x="35" y="392"/>
                  </a:lnTo>
                  <a:lnTo>
                    <a:pt x="27" y="418"/>
                  </a:lnTo>
                  <a:lnTo>
                    <a:pt x="20" y="443"/>
                  </a:lnTo>
                  <a:lnTo>
                    <a:pt x="17" y="470"/>
                  </a:lnTo>
                  <a:lnTo>
                    <a:pt x="13" y="497"/>
                  </a:lnTo>
                  <a:lnTo>
                    <a:pt x="11" y="526"/>
                  </a:lnTo>
                  <a:lnTo>
                    <a:pt x="9" y="553"/>
                  </a:lnTo>
                  <a:lnTo>
                    <a:pt x="11" y="582"/>
                  </a:lnTo>
                  <a:lnTo>
                    <a:pt x="13" y="610"/>
                  </a:lnTo>
                  <a:lnTo>
                    <a:pt x="17" y="637"/>
                  </a:lnTo>
                  <a:lnTo>
                    <a:pt x="20" y="664"/>
                  </a:lnTo>
                  <a:lnTo>
                    <a:pt x="27" y="689"/>
                  </a:lnTo>
                  <a:lnTo>
                    <a:pt x="35" y="716"/>
                  </a:lnTo>
                  <a:lnTo>
                    <a:pt x="44" y="742"/>
                  </a:lnTo>
                  <a:lnTo>
                    <a:pt x="53" y="765"/>
                  </a:lnTo>
                  <a:lnTo>
                    <a:pt x="64" y="790"/>
                  </a:lnTo>
                  <a:lnTo>
                    <a:pt x="76" y="814"/>
                  </a:lnTo>
                  <a:lnTo>
                    <a:pt x="89" y="836"/>
                  </a:lnTo>
                  <a:lnTo>
                    <a:pt x="103" y="857"/>
                  </a:lnTo>
                  <a:lnTo>
                    <a:pt x="118" y="879"/>
                  </a:lnTo>
                  <a:lnTo>
                    <a:pt x="134" y="899"/>
                  </a:lnTo>
                  <a:lnTo>
                    <a:pt x="150" y="919"/>
                  </a:lnTo>
                  <a:lnTo>
                    <a:pt x="169" y="939"/>
                  </a:lnTo>
                  <a:lnTo>
                    <a:pt x="188" y="957"/>
                  </a:lnTo>
                  <a:lnTo>
                    <a:pt x="208" y="973"/>
                  </a:lnTo>
                  <a:lnTo>
                    <a:pt x="228" y="989"/>
                  </a:lnTo>
                  <a:lnTo>
                    <a:pt x="250" y="1006"/>
                  </a:lnTo>
                  <a:lnTo>
                    <a:pt x="272" y="1018"/>
                  </a:lnTo>
                  <a:lnTo>
                    <a:pt x="295" y="1033"/>
                  </a:lnTo>
                  <a:lnTo>
                    <a:pt x="319" y="1044"/>
                  </a:lnTo>
                  <a:lnTo>
                    <a:pt x="342" y="1055"/>
                  </a:lnTo>
                  <a:lnTo>
                    <a:pt x="368" y="1065"/>
                  </a:lnTo>
                  <a:lnTo>
                    <a:pt x="393" y="1073"/>
                  </a:lnTo>
                  <a:lnTo>
                    <a:pt x="418" y="1082"/>
                  </a:lnTo>
                  <a:lnTo>
                    <a:pt x="445" y="1087"/>
                  </a:lnTo>
                  <a:lnTo>
                    <a:pt x="471" y="1093"/>
                  </a:lnTo>
                  <a:lnTo>
                    <a:pt x="498" y="1094"/>
                  </a:lnTo>
                  <a:lnTo>
                    <a:pt x="527" y="1098"/>
                  </a:lnTo>
                  <a:lnTo>
                    <a:pt x="554" y="1098"/>
                  </a:lnTo>
                  <a:lnTo>
                    <a:pt x="583" y="1098"/>
                  </a:lnTo>
                  <a:lnTo>
                    <a:pt x="610" y="1094"/>
                  </a:lnTo>
                  <a:lnTo>
                    <a:pt x="637" y="1093"/>
                  </a:lnTo>
                  <a:lnTo>
                    <a:pt x="664" y="1087"/>
                  </a:lnTo>
                  <a:lnTo>
                    <a:pt x="690" y="1082"/>
                  </a:lnTo>
                  <a:lnTo>
                    <a:pt x="717" y="1073"/>
                  </a:lnTo>
                  <a:lnTo>
                    <a:pt x="742" y="1065"/>
                  </a:lnTo>
                  <a:lnTo>
                    <a:pt x="765" y="1055"/>
                  </a:lnTo>
                  <a:lnTo>
                    <a:pt x="791" y="1044"/>
                  </a:lnTo>
                  <a:lnTo>
                    <a:pt x="814" y="1033"/>
                  </a:lnTo>
                  <a:lnTo>
                    <a:pt x="836" y="1018"/>
                  </a:lnTo>
                  <a:lnTo>
                    <a:pt x="858" y="1006"/>
                  </a:lnTo>
                  <a:lnTo>
                    <a:pt x="879" y="989"/>
                  </a:lnTo>
                  <a:lnTo>
                    <a:pt x="901" y="973"/>
                  </a:lnTo>
                  <a:lnTo>
                    <a:pt x="921" y="957"/>
                  </a:lnTo>
                  <a:lnTo>
                    <a:pt x="939" y="939"/>
                  </a:lnTo>
                  <a:lnTo>
                    <a:pt x="957" y="919"/>
                  </a:lnTo>
                  <a:lnTo>
                    <a:pt x="974" y="899"/>
                  </a:lnTo>
                  <a:lnTo>
                    <a:pt x="990" y="879"/>
                  </a:lnTo>
                  <a:lnTo>
                    <a:pt x="1006" y="857"/>
                  </a:lnTo>
                  <a:lnTo>
                    <a:pt x="1021" y="836"/>
                  </a:lnTo>
                  <a:lnTo>
                    <a:pt x="1033" y="814"/>
                  </a:lnTo>
                  <a:lnTo>
                    <a:pt x="1044" y="790"/>
                  </a:lnTo>
                  <a:lnTo>
                    <a:pt x="1055" y="765"/>
                  </a:lnTo>
                  <a:lnTo>
                    <a:pt x="1066" y="742"/>
                  </a:lnTo>
                  <a:lnTo>
                    <a:pt x="1075" y="716"/>
                  </a:lnTo>
                  <a:lnTo>
                    <a:pt x="1082" y="689"/>
                  </a:lnTo>
                  <a:lnTo>
                    <a:pt x="1087" y="664"/>
                  </a:lnTo>
                  <a:lnTo>
                    <a:pt x="1093" y="637"/>
                  </a:lnTo>
                  <a:lnTo>
                    <a:pt x="1097" y="610"/>
                  </a:lnTo>
                  <a:lnTo>
                    <a:pt x="1098" y="582"/>
                  </a:lnTo>
                  <a:lnTo>
                    <a:pt x="1098" y="553"/>
                  </a:lnTo>
                  <a:lnTo>
                    <a:pt x="1107" y="553"/>
                  </a:lnTo>
                  <a:close/>
                </a:path>
              </a:pathLst>
            </a:custGeom>
            <a:solidFill>
              <a:srgbClr val="89CFFF"/>
            </a:solidFill>
            <a:ln w="9525">
              <a:noFill/>
              <a:round/>
              <a:headEnd/>
              <a:tailEnd/>
            </a:ln>
          </p:spPr>
          <p:txBody>
            <a:bodyPr/>
            <a:lstStyle/>
            <a:p>
              <a:endParaRPr lang="en-US"/>
            </a:p>
          </p:txBody>
        </p:sp>
        <p:sp>
          <p:nvSpPr>
            <p:cNvPr id="55367" name="Freeform 72"/>
            <p:cNvSpPr>
              <a:spLocks/>
            </p:cNvSpPr>
            <p:nvPr/>
          </p:nvSpPr>
          <p:spPr bwMode="auto">
            <a:xfrm>
              <a:off x="3258256" y="2255851"/>
              <a:ext cx="1549400" cy="1743075"/>
            </a:xfrm>
            <a:custGeom>
              <a:avLst/>
              <a:gdLst>
                <a:gd name="T0" fmla="*/ 2147483647 w 1098"/>
                <a:gd name="T1" fmla="*/ 2147483647 h 1098"/>
                <a:gd name="T2" fmla="*/ 2147483647 w 1098"/>
                <a:gd name="T3" fmla="*/ 2147483647 h 1098"/>
                <a:gd name="T4" fmla="*/ 2147483647 w 1098"/>
                <a:gd name="T5" fmla="*/ 2147483647 h 1098"/>
                <a:gd name="T6" fmla="*/ 2147483647 w 1098"/>
                <a:gd name="T7" fmla="*/ 2147483647 h 1098"/>
                <a:gd name="T8" fmla="*/ 2147483647 w 1098"/>
                <a:gd name="T9" fmla="*/ 2147483647 h 1098"/>
                <a:gd name="T10" fmla="*/ 2147483647 w 1098"/>
                <a:gd name="T11" fmla="*/ 2147483647 h 1098"/>
                <a:gd name="T12" fmla="*/ 2147483647 w 1098"/>
                <a:gd name="T13" fmla="*/ 2147483647 h 1098"/>
                <a:gd name="T14" fmla="*/ 2147483647 w 1098"/>
                <a:gd name="T15" fmla="*/ 2147483647 h 1098"/>
                <a:gd name="T16" fmla="*/ 2147483647 w 1098"/>
                <a:gd name="T17" fmla="*/ 2147483647 h 1098"/>
                <a:gd name="T18" fmla="*/ 2147483647 w 1098"/>
                <a:gd name="T19" fmla="*/ 2147483647 h 1098"/>
                <a:gd name="T20" fmla="*/ 2147483647 w 1098"/>
                <a:gd name="T21" fmla="*/ 2147483647 h 1098"/>
                <a:gd name="T22" fmla="*/ 2147483647 w 1098"/>
                <a:gd name="T23" fmla="*/ 2147483647 h 1098"/>
                <a:gd name="T24" fmla="*/ 0 w 1098"/>
                <a:gd name="T25" fmla="*/ 2147483647 h 1098"/>
                <a:gd name="T26" fmla="*/ 2147483647 w 1098"/>
                <a:gd name="T27" fmla="*/ 2147483647 h 1098"/>
                <a:gd name="T28" fmla="*/ 2147483647 w 1098"/>
                <a:gd name="T29" fmla="*/ 2147483647 h 1098"/>
                <a:gd name="T30" fmla="*/ 2147483647 w 1098"/>
                <a:gd name="T31" fmla="*/ 2147483647 h 1098"/>
                <a:gd name="T32" fmla="*/ 2147483647 w 1098"/>
                <a:gd name="T33" fmla="*/ 2147483647 h 1098"/>
                <a:gd name="T34" fmla="*/ 2147483647 w 1098"/>
                <a:gd name="T35" fmla="*/ 2147483647 h 1098"/>
                <a:gd name="T36" fmla="*/ 2147483647 w 1098"/>
                <a:gd name="T37" fmla="*/ 2147483647 h 1098"/>
                <a:gd name="T38" fmla="*/ 2147483647 w 1098"/>
                <a:gd name="T39" fmla="*/ 2147483647 h 1098"/>
                <a:gd name="T40" fmla="*/ 2147483647 w 1098"/>
                <a:gd name="T41" fmla="*/ 2147483647 h 1098"/>
                <a:gd name="T42" fmla="*/ 2147483647 w 1098"/>
                <a:gd name="T43" fmla="*/ 2147483647 h 1098"/>
                <a:gd name="T44" fmla="*/ 2147483647 w 1098"/>
                <a:gd name="T45" fmla="*/ 2147483647 h 1098"/>
                <a:gd name="T46" fmla="*/ 2147483647 w 1098"/>
                <a:gd name="T47" fmla="*/ 2147483647 h 1098"/>
                <a:gd name="T48" fmla="*/ 2147483647 w 1098"/>
                <a:gd name="T49" fmla="*/ 2147483647 h 1098"/>
                <a:gd name="T50" fmla="*/ 2147483647 w 1098"/>
                <a:gd name="T51" fmla="*/ 2147483647 h 1098"/>
                <a:gd name="T52" fmla="*/ 2147483647 w 1098"/>
                <a:gd name="T53" fmla="*/ 2147483647 h 1098"/>
                <a:gd name="T54" fmla="*/ 2147483647 w 1098"/>
                <a:gd name="T55" fmla="*/ 2147483647 h 1098"/>
                <a:gd name="T56" fmla="*/ 2147483647 w 1098"/>
                <a:gd name="T57" fmla="*/ 2147483647 h 1098"/>
                <a:gd name="T58" fmla="*/ 2147483647 w 1098"/>
                <a:gd name="T59" fmla="*/ 2147483647 h 1098"/>
                <a:gd name="T60" fmla="*/ 2147483647 w 1098"/>
                <a:gd name="T61" fmla="*/ 2147483647 h 1098"/>
                <a:gd name="T62" fmla="*/ 2147483647 w 1098"/>
                <a:gd name="T63" fmla="*/ 2147483647 h 1098"/>
                <a:gd name="T64" fmla="*/ 2147483647 w 1098"/>
                <a:gd name="T65" fmla="*/ 2147483647 h 1098"/>
                <a:gd name="T66" fmla="*/ 2147483647 w 1098"/>
                <a:gd name="T67" fmla="*/ 2147483647 h 1098"/>
                <a:gd name="T68" fmla="*/ 2147483647 w 1098"/>
                <a:gd name="T69" fmla="*/ 2147483647 h 1098"/>
                <a:gd name="T70" fmla="*/ 2147483647 w 1098"/>
                <a:gd name="T71" fmla="*/ 2147483647 h 1098"/>
                <a:gd name="T72" fmla="*/ 2147483647 w 1098"/>
                <a:gd name="T73" fmla="*/ 2147483647 h 1098"/>
                <a:gd name="T74" fmla="*/ 2147483647 w 1098"/>
                <a:gd name="T75" fmla="*/ 2147483647 h 1098"/>
                <a:gd name="T76" fmla="*/ 2147483647 w 1098"/>
                <a:gd name="T77" fmla="*/ 2147483647 h 1098"/>
                <a:gd name="T78" fmla="*/ 2147483647 w 1098"/>
                <a:gd name="T79" fmla="*/ 2147483647 h 1098"/>
                <a:gd name="T80" fmla="*/ 2147483647 w 1098"/>
                <a:gd name="T81" fmla="*/ 2147483647 h 1098"/>
                <a:gd name="T82" fmla="*/ 2147483647 w 1098"/>
                <a:gd name="T83" fmla="*/ 2147483647 h 1098"/>
                <a:gd name="T84" fmla="*/ 2147483647 w 1098"/>
                <a:gd name="T85" fmla="*/ 2147483647 h 1098"/>
                <a:gd name="T86" fmla="*/ 2147483647 w 1098"/>
                <a:gd name="T87" fmla="*/ 2147483647 h 1098"/>
                <a:gd name="T88" fmla="*/ 2147483647 w 1098"/>
                <a:gd name="T89" fmla="*/ 2147483647 h 1098"/>
                <a:gd name="T90" fmla="*/ 2147483647 w 1098"/>
                <a:gd name="T91" fmla="*/ 2147483647 h 1098"/>
                <a:gd name="T92" fmla="*/ 2147483647 w 1098"/>
                <a:gd name="T93" fmla="*/ 2147483647 h 1098"/>
                <a:gd name="T94" fmla="*/ 2147483647 w 1098"/>
                <a:gd name="T95" fmla="*/ 2147483647 h 1098"/>
                <a:gd name="T96" fmla="*/ 2147483647 w 1098"/>
                <a:gd name="T97" fmla="*/ 2147483647 h 1098"/>
                <a:gd name="T98" fmla="*/ 2147483647 w 1098"/>
                <a:gd name="T99" fmla="*/ 2147483647 h 1098"/>
                <a:gd name="T100" fmla="*/ 2147483647 w 1098"/>
                <a:gd name="T101" fmla="*/ 2147483647 h 10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98"/>
                <a:gd name="T154" fmla="*/ 0 h 1098"/>
                <a:gd name="T155" fmla="*/ 1098 w 1098"/>
                <a:gd name="T156" fmla="*/ 1098 h 109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98" h="1098">
                  <a:moveTo>
                    <a:pt x="1098" y="548"/>
                  </a:moveTo>
                  <a:lnTo>
                    <a:pt x="1096" y="520"/>
                  </a:lnTo>
                  <a:lnTo>
                    <a:pt x="1094" y="492"/>
                  </a:lnTo>
                  <a:lnTo>
                    <a:pt x="1091" y="465"/>
                  </a:lnTo>
                  <a:lnTo>
                    <a:pt x="1087" y="438"/>
                  </a:lnTo>
                  <a:lnTo>
                    <a:pt x="1080" y="411"/>
                  </a:lnTo>
                  <a:lnTo>
                    <a:pt x="1072" y="386"/>
                  </a:lnTo>
                  <a:lnTo>
                    <a:pt x="1063" y="360"/>
                  </a:lnTo>
                  <a:lnTo>
                    <a:pt x="1054" y="335"/>
                  </a:lnTo>
                  <a:lnTo>
                    <a:pt x="1043" y="311"/>
                  </a:lnTo>
                  <a:lnTo>
                    <a:pt x="1031" y="286"/>
                  </a:lnTo>
                  <a:lnTo>
                    <a:pt x="1018" y="264"/>
                  </a:lnTo>
                  <a:lnTo>
                    <a:pt x="1004" y="241"/>
                  </a:lnTo>
                  <a:lnTo>
                    <a:pt x="987" y="221"/>
                  </a:lnTo>
                  <a:lnTo>
                    <a:pt x="971" y="199"/>
                  </a:lnTo>
                  <a:lnTo>
                    <a:pt x="955" y="179"/>
                  </a:lnTo>
                  <a:lnTo>
                    <a:pt x="937" y="161"/>
                  </a:lnTo>
                  <a:lnTo>
                    <a:pt x="917" y="141"/>
                  </a:lnTo>
                  <a:lnTo>
                    <a:pt x="897" y="125"/>
                  </a:lnTo>
                  <a:lnTo>
                    <a:pt x="877" y="109"/>
                  </a:lnTo>
                  <a:lnTo>
                    <a:pt x="855" y="93"/>
                  </a:lnTo>
                  <a:lnTo>
                    <a:pt x="834" y="80"/>
                  </a:lnTo>
                  <a:lnTo>
                    <a:pt x="810" y="65"/>
                  </a:lnTo>
                  <a:lnTo>
                    <a:pt x="787" y="55"/>
                  </a:lnTo>
                  <a:lnTo>
                    <a:pt x="761" y="42"/>
                  </a:lnTo>
                  <a:lnTo>
                    <a:pt x="738" y="33"/>
                  </a:lnTo>
                  <a:lnTo>
                    <a:pt x="711" y="24"/>
                  </a:lnTo>
                  <a:lnTo>
                    <a:pt x="685" y="17"/>
                  </a:lnTo>
                  <a:lnTo>
                    <a:pt x="658" y="11"/>
                  </a:lnTo>
                  <a:lnTo>
                    <a:pt x="631" y="6"/>
                  </a:lnTo>
                  <a:lnTo>
                    <a:pt x="604" y="2"/>
                  </a:lnTo>
                  <a:lnTo>
                    <a:pt x="577" y="0"/>
                  </a:lnTo>
                  <a:lnTo>
                    <a:pt x="548" y="0"/>
                  </a:lnTo>
                  <a:lnTo>
                    <a:pt x="521" y="0"/>
                  </a:lnTo>
                  <a:lnTo>
                    <a:pt x="492" y="2"/>
                  </a:lnTo>
                  <a:lnTo>
                    <a:pt x="465" y="6"/>
                  </a:lnTo>
                  <a:lnTo>
                    <a:pt x="438" y="11"/>
                  </a:lnTo>
                  <a:lnTo>
                    <a:pt x="410" y="17"/>
                  </a:lnTo>
                  <a:lnTo>
                    <a:pt x="385" y="24"/>
                  </a:lnTo>
                  <a:lnTo>
                    <a:pt x="360" y="33"/>
                  </a:lnTo>
                  <a:lnTo>
                    <a:pt x="334" y="42"/>
                  </a:lnTo>
                  <a:lnTo>
                    <a:pt x="311" y="55"/>
                  </a:lnTo>
                  <a:lnTo>
                    <a:pt x="287" y="65"/>
                  </a:lnTo>
                  <a:lnTo>
                    <a:pt x="264" y="80"/>
                  </a:lnTo>
                  <a:lnTo>
                    <a:pt x="242" y="93"/>
                  </a:lnTo>
                  <a:lnTo>
                    <a:pt x="220" y="109"/>
                  </a:lnTo>
                  <a:lnTo>
                    <a:pt x="199" y="125"/>
                  </a:lnTo>
                  <a:lnTo>
                    <a:pt x="179" y="141"/>
                  </a:lnTo>
                  <a:lnTo>
                    <a:pt x="161" y="161"/>
                  </a:lnTo>
                  <a:lnTo>
                    <a:pt x="143" y="179"/>
                  </a:lnTo>
                  <a:lnTo>
                    <a:pt x="125" y="199"/>
                  </a:lnTo>
                  <a:lnTo>
                    <a:pt x="108" y="221"/>
                  </a:lnTo>
                  <a:lnTo>
                    <a:pt x="94" y="241"/>
                  </a:lnTo>
                  <a:lnTo>
                    <a:pt x="79" y="264"/>
                  </a:lnTo>
                  <a:lnTo>
                    <a:pt x="65" y="286"/>
                  </a:lnTo>
                  <a:lnTo>
                    <a:pt x="54" y="311"/>
                  </a:lnTo>
                  <a:lnTo>
                    <a:pt x="43" y="335"/>
                  </a:lnTo>
                  <a:lnTo>
                    <a:pt x="32" y="360"/>
                  </a:lnTo>
                  <a:lnTo>
                    <a:pt x="23" y="386"/>
                  </a:lnTo>
                  <a:lnTo>
                    <a:pt x="16" y="411"/>
                  </a:lnTo>
                  <a:lnTo>
                    <a:pt x="11" y="438"/>
                  </a:lnTo>
                  <a:lnTo>
                    <a:pt x="5" y="465"/>
                  </a:lnTo>
                  <a:lnTo>
                    <a:pt x="2" y="492"/>
                  </a:lnTo>
                  <a:lnTo>
                    <a:pt x="0" y="520"/>
                  </a:lnTo>
                  <a:lnTo>
                    <a:pt x="0" y="548"/>
                  </a:lnTo>
                  <a:lnTo>
                    <a:pt x="0" y="577"/>
                  </a:lnTo>
                  <a:lnTo>
                    <a:pt x="2" y="605"/>
                  </a:lnTo>
                  <a:lnTo>
                    <a:pt x="5" y="632"/>
                  </a:lnTo>
                  <a:lnTo>
                    <a:pt x="11" y="659"/>
                  </a:lnTo>
                  <a:lnTo>
                    <a:pt x="16" y="686"/>
                  </a:lnTo>
                  <a:lnTo>
                    <a:pt x="23" y="711"/>
                  </a:lnTo>
                  <a:lnTo>
                    <a:pt x="32" y="737"/>
                  </a:lnTo>
                  <a:lnTo>
                    <a:pt x="43" y="762"/>
                  </a:lnTo>
                  <a:lnTo>
                    <a:pt x="54" y="787"/>
                  </a:lnTo>
                  <a:lnTo>
                    <a:pt x="65" y="811"/>
                  </a:lnTo>
                  <a:lnTo>
                    <a:pt x="79" y="832"/>
                  </a:lnTo>
                  <a:lnTo>
                    <a:pt x="94" y="856"/>
                  </a:lnTo>
                  <a:lnTo>
                    <a:pt x="108" y="878"/>
                  </a:lnTo>
                  <a:lnTo>
                    <a:pt x="125" y="898"/>
                  </a:lnTo>
                  <a:lnTo>
                    <a:pt x="143" y="917"/>
                  </a:lnTo>
                  <a:lnTo>
                    <a:pt x="161" y="937"/>
                  </a:lnTo>
                  <a:lnTo>
                    <a:pt x="179" y="955"/>
                  </a:lnTo>
                  <a:lnTo>
                    <a:pt x="199" y="972"/>
                  </a:lnTo>
                  <a:lnTo>
                    <a:pt x="220" y="988"/>
                  </a:lnTo>
                  <a:lnTo>
                    <a:pt x="242" y="1004"/>
                  </a:lnTo>
                  <a:lnTo>
                    <a:pt x="264" y="1019"/>
                  </a:lnTo>
                  <a:lnTo>
                    <a:pt x="287" y="1031"/>
                  </a:lnTo>
                  <a:lnTo>
                    <a:pt x="311" y="1044"/>
                  </a:lnTo>
                  <a:lnTo>
                    <a:pt x="334" y="1055"/>
                  </a:lnTo>
                  <a:lnTo>
                    <a:pt x="360" y="1064"/>
                  </a:lnTo>
                  <a:lnTo>
                    <a:pt x="385" y="1073"/>
                  </a:lnTo>
                  <a:lnTo>
                    <a:pt x="410" y="1080"/>
                  </a:lnTo>
                  <a:lnTo>
                    <a:pt x="438" y="1086"/>
                  </a:lnTo>
                  <a:lnTo>
                    <a:pt x="465" y="1091"/>
                  </a:lnTo>
                  <a:lnTo>
                    <a:pt x="492" y="1095"/>
                  </a:lnTo>
                  <a:lnTo>
                    <a:pt x="521" y="1097"/>
                  </a:lnTo>
                  <a:lnTo>
                    <a:pt x="548" y="1098"/>
                  </a:lnTo>
                  <a:lnTo>
                    <a:pt x="577" y="1097"/>
                  </a:lnTo>
                  <a:lnTo>
                    <a:pt x="604" y="1095"/>
                  </a:lnTo>
                  <a:lnTo>
                    <a:pt x="631" y="1091"/>
                  </a:lnTo>
                  <a:lnTo>
                    <a:pt x="658" y="1086"/>
                  </a:lnTo>
                  <a:lnTo>
                    <a:pt x="685" y="1080"/>
                  </a:lnTo>
                  <a:lnTo>
                    <a:pt x="711" y="1073"/>
                  </a:lnTo>
                  <a:lnTo>
                    <a:pt x="738" y="1064"/>
                  </a:lnTo>
                  <a:lnTo>
                    <a:pt x="761" y="1055"/>
                  </a:lnTo>
                  <a:lnTo>
                    <a:pt x="787" y="1044"/>
                  </a:lnTo>
                  <a:lnTo>
                    <a:pt x="810" y="1031"/>
                  </a:lnTo>
                  <a:lnTo>
                    <a:pt x="834" y="1019"/>
                  </a:lnTo>
                  <a:lnTo>
                    <a:pt x="855" y="1004"/>
                  </a:lnTo>
                  <a:lnTo>
                    <a:pt x="877" y="988"/>
                  </a:lnTo>
                  <a:lnTo>
                    <a:pt x="897" y="972"/>
                  </a:lnTo>
                  <a:lnTo>
                    <a:pt x="917" y="955"/>
                  </a:lnTo>
                  <a:lnTo>
                    <a:pt x="937" y="937"/>
                  </a:lnTo>
                  <a:lnTo>
                    <a:pt x="955" y="917"/>
                  </a:lnTo>
                  <a:lnTo>
                    <a:pt x="971" y="898"/>
                  </a:lnTo>
                  <a:lnTo>
                    <a:pt x="987" y="878"/>
                  </a:lnTo>
                  <a:lnTo>
                    <a:pt x="1004" y="856"/>
                  </a:lnTo>
                  <a:lnTo>
                    <a:pt x="1018" y="832"/>
                  </a:lnTo>
                  <a:lnTo>
                    <a:pt x="1031" y="811"/>
                  </a:lnTo>
                  <a:lnTo>
                    <a:pt x="1043" y="787"/>
                  </a:lnTo>
                  <a:lnTo>
                    <a:pt x="1054" y="762"/>
                  </a:lnTo>
                  <a:lnTo>
                    <a:pt x="1063" y="737"/>
                  </a:lnTo>
                  <a:lnTo>
                    <a:pt x="1072" y="711"/>
                  </a:lnTo>
                  <a:lnTo>
                    <a:pt x="1080" y="686"/>
                  </a:lnTo>
                  <a:lnTo>
                    <a:pt x="1087" y="659"/>
                  </a:lnTo>
                  <a:lnTo>
                    <a:pt x="1091" y="632"/>
                  </a:lnTo>
                  <a:lnTo>
                    <a:pt x="1094" y="605"/>
                  </a:lnTo>
                  <a:lnTo>
                    <a:pt x="1096" y="577"/>
                  </a:lnTo>
                  <a:lnTo>
                    <a:pt x="1098" y="548"/>
                  </a:lnTo>
                  <a:lnTo>
                    <a:pt x="1089" y="548"/>
                  </a:lnTo>
                  <a:lnTo>
                    <a:pt x="1087" y="521"/>
                  </a:lnTo>
                  <a:lnTo>
                    <a:pt x="1085" y="494"/>
                  </a:lnTo>
                  <a:lnTo>
                    <a:pt x="1081" y="467"/>
                  </a:lnTo>
                  <a:lnTo>
                    <a:pt x="1076" y="440"/>
                  </a:lnTo>
                  <a:lnTo>
                    <a:pt x="1071" y="415"/>
                  </a:lnTo>
                  <a:lnTo>
                    <a:pt x="1063" y="387"/>
                  </a:lnTo>
                  <a:lnTo>
                    <a:pt x="1054" y="364"/>
                  </a:lnTo>
                  <a:lnTo>
                    <a:pt x="1045" y="339"/>
                  </a:lnTo>
                  <a:lnTo>
                    <a:pt x="1034" y="315"/>
                  </a:lnTo>
                  <a:lnTo>
                    <a:pt x="1024" y="292"/>
                  </a:lnTo>
                  <a:lnTo>
                    <a:pt x="1009" y="268"/>
                  </a:lnTo>
                  <a:lnTo>
                    <a:pt x="996" y="246"/>
                  </a:lnTo>
                  <a:lnTo>
                    <a:pt x="980" y="226"/>
                  </a:lnTo>
                  <a:lnTo>
                    <a:pt x="964" y="205"/>
                  </a:lnTo>
                  <a:lnTo>
                    <a:pt x="948" y="187"/>
                  </a:lnTo>
                  <a:lnTo>
                    <a:pt x="930" y="167"/>
                  </a:lnTo>
                  <a:lnTo>
                    <a:pt x="911" y="149"/>
                  </a:lnTo>
                  <a:lnTo>
                    <a:pt x="892" y="132"/>
                  </a:lnTo>
                  <a:lnTo>
                    <a:pt x="872" y="116"/>
                  </a:lnTo>
                  <a:lnTo>
                    <a:pt x="850" y="102"/>
                  </a:lnTo>
                  <a:lnTo>
                    <a:pt x="828" y="87"/>
                  </a:lnTo>
                  <a:lnTo>
                    <a:pt x="805" y="75"/>
                  </a:lnTo>
                  <a:lnTo>
                    <a:pt x="783" y="62"/>
                  </a:lnTo>
                  <a:lnTo>
                    <a:pt x="758" y="51"/>
                  </a:lnTo>
                  <a:lnTo>
                    <a:pt x="734" y="42"/>
                  </a:lnTo>
                  <a:lnTo>
                    <a:pt x="709" y="33"/>
                  </a:lnTo>
                  <a:lnTo>
                    <a:pt x="684" y="26"/>
                  </a:lnTo>
                  <a:lnTo>
                    <a:pt x="656" y="20"/>
                  </a:lnTo>
                  <a:lnTo>
                    <a:pt x="631" y="15"/>
                  </a:lnTo>
                  <a:lnTo>
                    <a:pt x="604" y="11"/>
                  </a:lnTo>
                  <a:lnTo>
                    <a:pt x="577" y="9"/>
                  </a:lnTo>
                  <a:lnTo>
                    <a:pt x="548" y="9"/>
                  </a:lnTo>
                  <a:lnTo>
                    <a:pt x="521" y="9"/>
                  </a:lnTo>
                  <a:lnTo>
                    <a:pt x="494" y="11"/>
                  </a:lnTo>
                  <a:lnTo>
                    <a:pt x="466" y="15"/>
                  </a:lnTo>
                  <a:lnTo>
                    <a:pt x="439" y="20"/>
                  </a:lnTo>
                  <a:lnTo>
                    <a:pt x="414" y="26"/>
                  </a:lnTo>
                  <a:lnTo>
                    <a:pt x="387" y="33"/>
                  </a:lnTo>
                  <a:lnTo>
                    <a:pt x="363" y="42"/>
                  </a:lnTo>
                  <a:lnTo>
                    <a:pt x="338" y="51"/>
                  </a:lnTo>
                  <a:lnTo>
                    <a:pt x="314" y="62"/>
                  </a:lnTo>
                  <a:lnTo>
                    <a:pt x="291" y="75"/>
                  </a:lnTo>
                  <a:lnTo>
                    <a:pt x="269" y="87"/>
                  </a:lnTo>
                  <a:lnTo>
                    <a:pt x="246" y="102"/>
                  </a:lnTo>
                  <a:lnTo>
                    <a:pt x="226" y="116"/>
                  </a:lnTo>
                  <a:lnTo>
                    <a:pt x="204" y="132"/>
                  </a:lnTo>
                  <a:lnTo>
                    <a:pt x="186" y="149"/>
                  </a:lnTo>
                  <a:lnTo>
                    <a:pt x="166" y="167"/>
                  </a:lnTo>
                  <a:lnTo>
                    <a:pt x="148" y="187"/>
                  </a:lnTo>
                  <a:lnTo>
                    <a:pt x="132" y="205"/>
                  </a:lnTo>
                  <a:lnTo>
                    <a:pt x="116" y="226"/>
                  </a:lnTo>
                  <a:lnTo>
                    <a:pt x="101" y="246"/>
                  </a:lnTo>
                  <a:lnTo>
                    <a:pt x="87" y="268"/>
                  </a:lnTo>
                  <a:lnTo>
                    <a:pt x="74" y="292"/>
                  </a:lnTo>
                  <a:lnTo>
                    <a:pt x="61" y="315"/>
                  </a:lnTo>
                  <a:lnTo>
                    <a:pt x="50" y="339"/>
                  </a:lnTo>
                  <a:lnTo>
                    <a:pt x="41" y="364"/>
                  </a:lnTo>
                  <a:lnTo>
                    <a:pt x="32" y="387"/>
                  </a:lnTo>
                  <a:lnTo>
                    <a:pt x="25" y="415"/>
                  </a:lnTo>
                  <a:lnTo>
                    <a:pt x="20" y="440"/>
                  </a:lnTo>
                  <a:lnTo>
                    <a:pt x="14" y="467"/>
                  </a:lnTo>
                  <a:lnTo>
                    <a:pt x="11" y="494"/>
                  </a:lnTo>
                  <a:lnTo>
                    <a:pt x="9" y="521"/>
                  </a:lnTo>
                  <a:lnTo>
                    <a:pt x="9" y="548"/>
                  </a:lnTo>
                  <a:lnTo>
                    <a:pt x="9" y="576"/>
                  </a:lnTo>
                  <a:lnTo>
                    <a:pt x="11" y="605"/>
                  </a:lnTo>
                  <a:lnTo>
                    <a:pt x="14" y="632"/>
                  </a:lnTo>
                  <a:lnTo>
                    <a:pt x="20" y="657"/>
                  </a:lnTo>
                  <a:lnTo>
                    <a:pt x="25" y="684"/>
                  </a:lnTo>
                  <a:lnTo>
                    <a:pt x="32" y="709"/>
                  </a:lnTo>
                  <a:lnTo>
                    <a:pt x="41" y="735"/>
                  </a:lnTo>
                  <a:lnTo>
                    <a:pt x="50" y="758"/>
                  </a:lnTo>
                  <a:lnTo>
                    <a:pt x="61" y="782"/>
                  </a:lnTo>
                  <a:lnTo>
                    <a:pt x="74" y="805"/>
                  </a:lnTo>
                  <a:lnTo>
                    <a:pt x="87" y="829"/>
                  </a:lnTo>
                  <a:lnTo>
                    <a:pt x="101" y="851"/>
                  </a:lnTo>
                  <a:lnTo>
                    <a:pt x="116" y="872"/>
                  </a:lnTo>
                  <a:lnTo>
                    <a:pt x="132" y="892"/>
                  </a:lnTo>
                  <a:lnTo>
                    <a:pt x="148" y="912"/>
                  </a:lnTo>
                  <a:lnTo>
                    <a:pt x="166" y="930"/>
                  </a:lnTo>
                  <a:lnTo>
                    <a:pt x="186" y="948"/>
                  </a:lnTo>
                  <a:lnTo>
                    <a:pt x="204" y="965"/>
                  </a:lnTo>
                  <a:lnTo>
                    <a:pt x="226" y="981"/>
                  </a:lnTo>
                  <a:lnTo>
                    <a:pt x="246" y="995"/>
                  </a:lnTo>
                  <a:lnTo>
                    <a:pt x="269" y="1010"/>
                  </a:lnTo>
                  <a:lnTo>
                    <a:pt x="291" y="1022"/>
                  </a:lnTo>
                  <a:lnTo>
                    <a:pt x="314" y="1035"/>
                  </a:lnTo>
                  <a:lnTo>
                    <a:pt x="338" y="1046"/>
                  </a:lnTo>
                  <a:lnTo>
                    <a:pt x="363" y="1055"/>
                  </a:lnTo>
                  <a:lnTo>
                    <a:pt x="387" y="1064"/>
                  </a:lnTo>
                  <a:lnTo>
                    <a:pt x="414" y="1071"/>
                  </a:lnTo>
                  <a:lnTo>
                    <a:pt x="439" y="1077"/>
                  </a:lnTo>
                  <a:lnTo>
                    <a:pt x="466" y="1082"/>
                  </a:lnTo>
                  <a:lnTo>
                    <a:pt x="494" y="1086"/>
                  </a:lnTo>
                  <a:lnTo>
                    <a:pt x="521" y="1088"/>
                  </a:lnTo>
                  <a:lnTo>
                    <a:pt x="548" y="1088"/>
                  </a:lnTo>
                  <a:lnTo>
                    <a:pt x="577" y="1088"/>
                  </a:lnTo>
                  <a:lnTo>
                    <a:pt x="604" y="1086"/>
                  </a:lnTo>
                  <a:lnTo>
                    <a:pt x="631" y="1082"/>
                  </a:lnTo>
                  <a:lnTo>
                    <a:pt x="656" y="1077"/>
                  </a:lnTo>
                  <a:lnTo>
                    <a:pt x="684" y="1071"/>
                  </a:lnTo>
                  <a:lnTo>
                    <a:pt x="709" y="1064"/>
                  </a:lnTo>
                  <a:lnTo>
                    <a:pt x="734" y="1055"/>
                  </a:lnTo>
                  <a:lnTo>
                    <a:pt x="758" y="1046"/>
                  </a:lnTo>
                  <a:lnTo>
                    <a:pt x="783" y="1035"/>
                  </a:lnTo>
                  <a:lnTo>
                    <a:pt x="805" y="1022"/>
                  </a:lnTo>
                  <a:lnTo>
                    <a:pt x="828" y="1010"/>
                  </a:lnTo>
                  <a:lnTo>
                    <a:pt x="850" y="995"/>
                  </a:lnTo>
                  <a:lnTo>
                    <a:pt x="872" y="981"/>
                  </a:lnTo>
                  <a:lnTo>
                    <a:pt x="892" y="965"/>
                  </a:lnTo>
                  <a:lnTo>
                    <a:pt x="911" y="948"/>
                  </a:lnTo>
                  <a:lnTo>
                    <a:pt x="930" y="930"/>
                  </a:lnTo>
                  <a:lnTo>
                    <a:pt x="948" y="912"/>
                  </a:lnTo>
                  <a:lnTo>
                    <a:pt x="964" y="892"/>
                  </a:lnTo>
                  <a:lnTo>
                    <a:pt x="980" y="872"/>
                  </a:lnTo>
                  <a:lnTo>
                    <a:pt x="996" y="851"/>
                  </a:lnTo>
                  <a:lnTo>
                    <a:pt x="1009" y="829"/>
                  </a:lnTo>
                  <a:lnTo>
                    <a:pt x="1024" y="805"/>
                  </a:lnTo>
                  <a:lnTo>
                    <a:pt x="1034" y="782"/>
                  </a:lnTo>
                  <a:lnTo>
                    <a:pt x="1045" y="758"/>
                  </a:lnTo>
                  <a:lnTo>
                    <a:pt x="1054" y="735"/>
                  </a:lnTo>
                  <a:lnTo>
                    <a:pt x="1063" y="709"/>
                  </a:lnTo>
                  <a:lnTo>
                    <a:pt x="1071" y="684"/>
                  </a:lnTo>
                  <a:lnTo>
                    <a:pt x="1076" y="657"/>
                  </a:lnTo>
                  <a:lnTo>
                    <a:pt x="1081" y="632"/>
                  </a:lnTo>
                  <a:lnTo>
                    <a:pt x="1085" y="605"/>
                  </a:lnTo>
                  <a:lnTo>
                    <a:pt x="1087" y="576"/>
                  </a:lnTo>
                  <a:lnTo>
                    <a:pt x="1089" y="548"/>
                  </a:lnTo>
                  <a:lnTo>
                    <a:pt x="1098" y="548"/>
                  </a:lnTo>
                  <a:close/>
                </a:path>
              </a:pathLst>
            </a:custGeom>
            <a:solidFill>
              <a:srgbClr val="8AD0FF"/>
            </a:solidFill>
            <a:ln w="9525">
              <a:noFill/>
              <a:round/>
              <a:headEnd/>
              <a:tailEnd/>
            </a:ln>
          </p:spPr>
          <p:txBody>
            <a:bodyPr/>
            <a:lstStyle/>
            <a:p>
              <a:endParaRPr lang="en-US"/>
            </a:p>
          </p:txBody>
        </p:sp>
        <p:sp>
          <p:nvSpPr>
            <p:cNvPr id="55368" name="Freeform 73"/>
            <p:cNvSpPr>
              <a:spLocks/>
            </p:cNvSpPr>
            <p:nvPr/>
          </p:nvSpPr>
          <p:spPr bwMode="auto">
            <a:xfrm>
              <a:off x="3262489" y="2262200"/>
              <a:ext cx="1536700" cy="1728788"/>
            </a:xfrm>
            <a:custGeom>
              <a:avLst/>
              <a:gdLst>
                <a:gd name="T0" fmla="*/ 2147483647 w 1089"/>
                <a:gd name="T1" fmla="*/ 2147483647 h 1089"/>
                <a:gd name="T2" fmla="*/ 2147483647 w 1089"/>
                <a:gd name="T3" fmla="*/ 2147483647 h 1089"/>
                <a:gd name="T4" fmla="*/ 2147483647 w 1089"/>
                <a:gd name="T5" fmla="*/ 2147483647 h 1089"/>
                <a:gd name="T6" fmla="*/ 2147483647 w 1089"/>
                <a:gd name="T7" fmla="*/ 2147483647 h 1089"/>
                <a:gd name="T8" fmla="*/ 2147483647 w 1089"/>
                <a:gd name="T9" fmla="*/ 2147483647 h 1089"/>
                <a:gd name="T10" fmla="*/ 2147483647 w 1089"/>
                <a:gd name="T11" fmla="*/ 2147483647 h 1089"/>
                <a:gd name="T12" fmla="*/ 2147483647 w 1089"/>
                <a:gd name="T13" fmla="*/ 2147483647 h 1089"/>
                <a:gd name="T14" fmla="*/ 2147483647 w 1089"/>
                <a:gd name="T15" fmla="*/ 2147483647 h 1089"/>
                <a:gd name="T16" fmla="*/ 2147483647 w 1089"/>
                <a:gd name="T17" fmla="*/ 2147483647 h 1089"/>
                <a:gd name="T18" fmla="*/ 2147483647 w 1089"/>
                <a:gd name="T19" fmla="*/ 2147483647 h 1089"/>
                <a:gd name="T20" fmla="*/ 2147483647 w 1089"/>
                <a:gd name="T21" fmla="*/ 2147483647 h 1089"/>
                <a:gd name="T22" fmla="*/ 2147483647 w 1089"/>
                <a:gd name="T23" fmla="*/ 2147483647 h 1089"/>
                <a:gd name="T24" fmla="*/ 0 w 1089"/>
                <a:gd name="T25" fmla="*/ 2147483647 h 1089"/>
                <a:gd name="T26" fmla="*/ 2147483647 w 1089"/>
                <a:gd name="T27" fmla="*/ 2147483647 h 1089"/>
                <a:gd name="T28" fmla="*/ 2147483647 w 1089"/>
                <a:gd name="T29" fmla="*/ 2147483647 h 1089"/>
                <a:gd name="T30" fmla="*/ 2147483647 w 1089"/>
                <a:gd name="T31" fmla="*/ 2147483647 h 1089"/>
                <a:gd name="T32" fmla="*/ 2147483647 w 1089"/>
                <a:gd name="T33" fmla="*/ 2147483647 h 1089"/>
                <a:gd name="T34" fmla="*/ 2147483647 w 1089"/>
                <a:gd name="T35" fmla="*/ 2147483647 h 1089"/>
                <a:gd name="T36" fmla="*/ 2147483647 w 1089"/>
                <a:gd name="T37" fmla="*/ 2147483647 h 1089"/>
                <a:gd name="T38" fmla="*/ 2147483647 w 1089"/>
                <a:gd name="T39" fmla="*/ 2147483647 h 1089"/>
                <a:gd name="T40" fmla="*/ 2147483647 w 1089"/>
                <a:gd name="T41" fmla="*/ 2147483647 h 1089"/>
                <a:gd name="T42" fmla="*/ 2147483647 w 1089"/>
                <a:gd name="T43" fmla="*/ 2147483647 h 1089"/>
                <a:gd name="T44" fmla="*/ 2147483647 w 1089"/>
                <a:gd name="T45" fmla="*/ 2147483647 h 1089"/>
                <a:gd name="T46" fmla="*/ 2147483647 w 1089"/>
                <a:gd name="T47" fmla="*/ 2147483647 h 1089"/>
                <a:gd name="T48" fmla="*/ 2147483647 w 1089"/>
                <a:gd name="T49" fmla="*/ 2147483647 h 1089"/>
                <a:gd name="T50" fmla="*/ 2147483647 w 1089"/>
                <a:gd name="T51" fmla="*/ 2147483647 h 1089"/>
                <a:gd name="T52" fmla="*/ 2147483647 w 1089"/>
                <a:gd name="T53" fmla="*/ 2147483647 h 1089"/>
                <a:gd name="T54" fmla="*/ 2147483647 w 1089"/>
                <a:gd name="T55" fmla="*/ 2147483647 h 1089"/>
                <a:gd name="T56" fmla="*/ 2147483647 w 1089"/>
                <a:gd name="T57" fmla="*/ 2147483647 h 1089"/>
                <a:gd name="T58" fmla="*/ 2147483647 w 1089"/>
                <a:gd name="T59" fmla="*/ 2147483647 h 1089"/>
                <a:gd name="T60" fmla="*/ 2147483647 w 1089"/>
                <a:gd name="T61" fmla="*/ 2147483647 h 1089"/>
                <a:gd name="T62" fmla="*/ 2147483647 w 1089"/>
                <a:gd name="T63" fmla="*/ 2147483647 h 1089"/>
                <a:gd name="T64" fmla="*/ 2147483647 w 1089"/>
                <a:gd name="T65" fmla="*/ 2147483647 h 1089"/>
                <a:gd name="T66" fmla="*/ 2147483647 w 1089"/>
                <a:gd name="T67" fmla="*/ 2147483647 h 1089"/>
                <a:gd name="T68" fmla="*/ 2147483647 w 1089"/>
                <a:gd name="T69" fmla="*/ 2147483647 h 1089"/>
                <a:gd name="T70" fmla="*/ 2147483647 w 1089"/>
                <a:gd name="T71" fmla="*/ 2147483647 h 1089"/>
                <a:gd name="T72" fmla="*/ 2147483647 w 1089"/>
                <a:gd name="T73" fmla="*/ 2147483647 h 1089"/>
                <a:gd name="T74" fmla="*/ 2147483647 w 1089"/>
                <a:gd name="T75" fmla="*/ 2147483647 h 1089"/>
                <a:gd name="T76" fmla="*/ 2147483647 w 1089"/>
                <a:gd name="T77" fmla="*/ 2147483647 h 1089"/>
                <a:gd name="T78" fmla="*/ 2147483647 w 1089"/>
                <a:gd name="T79" fmla="*/ 2147483647 h 1089"/>
                <a:gd name="T80" fmla="*/ 2147483647 w 1089"/>
                <a:gd name="T81" fmla="*/ 2147483647 h 1089"/>
                <a:gd name="T82" fmla="*/ 2147483647 w 1089"/>
                <a:gd name="T83" fmla="*/ 2147483647 h 1089"/>
                <a:gd name="T84" fmla="*/ 2147483647 w 1089"/>
                <a:gd name="T85" fmla="*/ 2147483647 h 1089"/>
                <a:gd name="T86" fmla="*/ 2147483647 w 1089"/>
                <a:gd name="T87" fmla="*/ 2147483647 h 1089"/>
                <a:gd name="T88" fmla="*/ 2147483647 w 1089"/>
                <a:gd name="T89" fmla="*/ 2147483647 h 1089"/>
                <a:gd name="T90" fmla="*/ 2147483647 w 1089"/>
                <a:gd name="T91" fmla="*/ 2147483647 h 1089"/>
                <a:gd name="T92" fmla="*/ 2147483647 w 1089"/>
                <a:gd name="T93" fmla="*/ 2147483647 h 1089"/>
                <a:gd name="T94" fmla="*/ 2147483647 w 1089"/>
                <a:gd name="T95" fmla="*/ 2147483647 h 1089"/>
                <a:gd name="T96" fmla="*/ 2147483647 w 1089"/>
                <a:gd name="T97" fmla="*/ 2147483647 h 1089"/>
                <a:gd name="T98" fmla="*/ 2147483647 w 1089"/>
                <a:gd name="T99" fmla="*/ 2147483647 h 1089"/>
                <a:gd name="T100" fmla="*/ 2147483647 w 1089"/>
                <a:gd name="T101" fmla="*/ 2147483647 h 108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89"/>
                <a:gd name="T154" fmla="*/ 0 h 1089"/>
                <a:gd name="T155" fmla="*/ 1089 w 1089"/>
                <a:gd name="T156" fmla="*/ 1089 h 108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89" h="1089">
                  <a:moveTo>
                    <a:pt x="1089" y="544"/>
                  </a:moveTo>
                  <a:lnTo>
                    <a:pt x="1089" y="517"/>
                  </a:lnTo>
                  <a:lnTo>
                    <a:pt x="1088" y="488"/>
                  </a:lnTo>
                  <a:lnTo>
                    <a:pt x="1084" y="461"/>
                  </a:lnTo>
                  <a:lnTo>
                    <a:pt x="1078" y="434"/>
                  </a:lnTo>
                  <a:lnTo>
                    <a:pt x="1073" y="409"/>
                  </a:lnTo>
                  <a:lnTo>
                    <a:pt x="1066" y="383"/>
                  </a:lnTo>
                  <a:lnTo>
                    <a:pt x="1057" y="358"/>
                  </a:lnTo>
                  <a:lnTo>
                    <a:pt x="1046" y="333"/>
                  </a:lnTo>
                  <a:lnTo>
                    <a:pt x="1035" y="309"/>
                  </a:lnTo>
                  <a:lnTo>
                    <a:pt x="1024" y="286"/>
                  </a:lnTo>
                  <a:lnTo>
                    <a:pt x="1012" y="262"/>
                  </a:lnTo>
                  <a:lnTo>
                    <a:pt x="997" y="241"/>
                  </a:lnTo>
                  <a:lnTo>
                    <a:pt x="981" y="219"/>
                  </a:lnTo>
                  <a:lnTo>
                    <a:pt x="965" y="199"/>
                  </a:lnTo>
                  <a:lnTo>
                    <a:pt x="948" y="179"/>
                  </a:lnTo>
                  <a:lnTo>
                    <a:pt x="930" y="159"/>
                  </a:lnTo>
                  <a:lnTo>
                    <a:pt x="912" y="141"/>
                  </a:lnTo>
                  <a:lnTo>
                    <a:pt x="892" y="125"/>
                  </a:lnTo>
                  <a:lnTo>
                    <a:pt x="870" y="108"/>
                  </a:lnTo>
                  <a:lnTo>
                    <a:pt x="849" y="94"/>
                  </a:lnTo>
                  <a:lnTo>
                    <a:pt x="827" y="80"/>
                  </a:lnTo>
                  <a:lnTo>
                    <a:pt x="805" y="67"/>
                  </a:lnTo>
                  <a:lnTo>
                    <a:pt x="782" y="54"/>
                  </a:lnTo>
                  <a:lnTo>
                    <a:pt x="756" y="43"/>
                  </a:lnTo>
                  <a:lnTo>
                    <a:pt x="733" y="33"/>
                  </a:lnTo>
                  <a:lnTo>
                    <a:pt x="708" y="25"/>
                  </a:lnTo>
                  <a:lnTo>
                    <a:pt x="681" y="18"/>
                  </a:lnTo>
                  <a:lnTo>
                    <a:pt x="655" y="11"/>
                  </a:lnTo>
                  <a:lnTo>
                    <a:pt x="628" y="7"/>
                  </a:lnTo>
                  <a:lnTo>
                    <a:pt x="601" y="4"/>
                  </a:lnTo>
                  <a:lnTo>
                    <a:pt x="574" y="2"/>
                  </a:lnTo>
                  <a:lnTo>
                    <a:pt x="545" y="0"/>
                  </a:lnTo>
                  <a:lnTo>
                    <a:pt x="518" y="2"/>
                  </a:lnTo>
                  <a:lnTo>
                    <a:pt x="489" y="4"/>
                  </a:lnTo>
                  <a:lnTo>
                    <a:pt x="462" y="7"/>
                  </a:lnTo>
                  <a:lnTo>
                    <a:pt x="436" y="11"/>
                  </a:lnTo>
                  <a:lnTo>
                    <a:pt x="409" y="18"/>
                  </a:lnTo>
                  <a:lnTo>
                    <a:pt x="384" y="25"/>
                  </a:lnTo>
                  <a:lnTo>
                    <a:pt x="359" y="33"/>
                  </a:lnTo>
                  <a:lnTo>
                    <a:pt x="333" y="43"/>
                  </a:lnTo>
                  <a:lnTo>
                    <a:pt x="310" y="54"/>
                  </a:lnTo>
                  <a:lnTo>
                    <a:pt x="286" y="67"/>
                  </a:lnTo>
                  <a:lnTo>
                    <a:pt x="263" y="80"/>
                  </a:lnTo>
                  <a:lnTo>
                    <a:pt x="241" y="94"/>
                  </a:lnTo>
                  <a:lnTo>
                    <a:pt x="219" y="108"/>
                  </a:lnTo>
                  <a:lnTo>
                    <a:pt x="199" y="125"/>
                  </a:lnTo>
                  <a:lnTo>
                    <a:pt x="179" y="141"/>
                  </a:lnTo>
                  <a:lnTo>
                    <a:pt x="160" y="159"/>
                  </a:lnTo>
                  <a:lnTo>
                    <a:pt x="141" y="179"/>
                  </a:lnTo>
                  <a:lnTo>
                    <a:pt x="125" y="199"/>
                  </a:lnTo>
                  <a:lnTo>
                    <a:pt x="109" y="219"/>
                  </a:lnTo>
                  <a:lnTo>
                    <a:pt x="94" y="241"/>
                  </a:lnTo>
                  <a:lnTo>
                    <a:pt x="80" y="262"/>
                  </a:lnTo>
                  <a:lnTo>
                    <a:pt x="67" y="286"/>
                  </a:lnTo>
                  <a:lnTo>
                    <a:pt x="55" y="309"/>
                  </a:lnTo>
                  <a:lnTo>
                    <a:pt x="44" y="333"/>
                  </a:lnTo>
                  <a:lnTo>
                    <a:pt x="35" y="358"/>
                  </a:lnTo>
                  <a:lnTo>
                    <a:pt x="26" y="383"/>
                  </a:lnTo>
                  <a:lnTo>
                    <a:pt x="18" y="409"/>
                  </a:lnTo>
                  <a:lnTo>
                    <a:pt x="11" y="434"/>
                  </a:lnTo>
                  <a:lnTo>
                    <a:pt x="8" y="461"/>
                  </a:lnTo>
                  <a:lnTo>
                    <a:pt x="4" y="488"/>
                  </a:lnTo>
                  <a:lnTo>
                    <a:pt x="2" y="517"/>
                  </a:lnTo>
                  <a:lnTo>
                    <a:pt x="0" y="544"/>
                  </a:lnTo>
                  <a:lnTo>
                    <a:pt x="2" y="573"/>
                  </a:lnTo>
                  <a:lnTo>
                    <a:pt x="4" y="601"/>
                  </a:lnTo>
                  <a:lnTo>
                    <a:pt x="8" y="628"/>
                  </a:lnTo>
                  <a:lnTo>
                    <a:pt x="11" y="655"/>
                  </a:lnTo>
                  <a:lnTo>
                    <a:pt x="18" y="680"/>
                  </a:lnTo>
                  <a:lnTo>
                    <a:pt x="26" y="707"/>
                  </a:lnTo>
                  <a:lnTo>
                    <a:pt x="35" y="733"/>
                  </a:lnTo>
                  <a:lnTo>
                    <a:pt x="44" y="756"/>
                  </a:lnTo>
                  <a:lnTo>
                    <a:pt x="55" y="781"/>
                  </a:lnTo>
                  <a:lnTo>
                    <a:pt x="67" y="805"/>
                  </a:lnTo>
                  <a:lnTo>
                    <a:pt x="80" y="827"/>
                  </a:lnTo>
                  <a:lnTo>
                    <a:pt x="94" y="848"/>
                  </a:lnTo>
                  <a:lnTo>
                    <a:pt x="109" y="870"/>
                  </a:lnTo>
                  <a:lnTo>
                    <a:pt x="125" y="890"/>
                  </a:lnTo>
                  <a:lnTo>
                    <a:pt x="141" y="910"/>
                  </a:lnTo>
                  <a:lnTo>
                    <a:pt x="160" y="930"/>
                  </a:lnTo>
                  <a:lnTo>
                    <a:pt x="179" y="948"/>
                  </a:lnTo>
                  <a:lnTo>
                    <a:pt x="199" y="964"/>
                  </a:lnTo>
                  <a:lnTo>
                    <a:pt x="219" y="980"/>
                  </a:lnTo>
                  <a:lnTo>
                    <a:pt x="241" y="997"/>
                  </a:lnTo>
                  <a:lnTo>
                    <a:pt x="263" y="1009"/>
                  </a:lnTo>
                  <a:lnTo>
                    <a:pt x="286" y="1024"/>
                  </a:lnTo>
                  <a:lnTo>
                    <a:pt x="310" y="1035"/>
                  </a:lnTo>
                  <a:lnTo>
                    <a:pt x="333" y="1046"/>
                  </a:lnTo>
                  <a:lnTo>
                    <a:pt x="359" y="1056"/>
                  </a:lnTo>
                  <a:lnTo>
                    <a:pt x="384" y="1064"/>
                  </a:lnTo>
                  <a:lnTo>
                    <a:pt x="409" y="1073"/>
                  </a:lnTo>
                  <a:lnTo>
                    <a:pt x="436" y="1078"/>
                  </a:lnTo>
                  <a:lnTo>
                    <a:pt x="462" y="1084"/>
                  </a:lnTo>
                  <a:lnTo>
                    <a:pt x="489" y="1085"/>
                  </a:lnTo>
                  <a:lnTo>
                    <a:pt x="518" y="1089"/>
                  </a:lnTo>
                  <a:lnTo>
                    <a:pt x="545" y="1089"/>
                  </a:lnTo>
                  <a:lnTo>
                    <a:pt x="574" y="1089"/>
                  </a:lnTo>
                  <a:lnTo>
                    <a:pt x="601" y="1085"/>
                  </a:lnTo>
                  <a:lnTo>
                    <a:pt x="628" y="1084"/>
                  </a:lnTo>
                  <a:lnTo>
                    <a:pt x="655" y="1078"/>
                  </a:lnTo>
                  <a:lnTo>
                    <a:pt x="681" y="1073"/>
                  </a:lnTo>
                  <a:lnTo>
                    <a:pt x="708" y="1064"/>
                  </a:lnTo>
                  <a:lnTo>
                    <a:pt x="733" y="1056"/>
                  </a:lnTo>
                  <a:lnTo>
                    <a:pt x="756" y="1046"/>
                  </a:lnTo>
                  <a:lnTo>
                    <a:pt x="782" y="1035"/>
                  </a:lnTo>
                  <a:lnTo>
                    <a:pt x="805" y="1024"/>
                  </a:lnTo>
                  <a:lnTo>
                    <a:pt x="827" y="1009"/>
                  </a:lnTo>
                  <a:lnTo>
                    <a:pt x="849" y="997"/>
                  </a:lnTo>
                  <a:lnTo>
                    <a:pt x="870" y="980"/>
                  </a:lnTo>
                  <a:lnTo>
                    <a:pt x="892" y="964"/>
                  </a:lnTo>
                  <a:lnTo>
                    <a:pt x="912" y="948"/>
                  </a:lnTo>
                  <a:lnTo>
                    <a:pt x="930" y="930"/>
                  </a:lnTo>
                  <a:lnTo>
                    <a:pt x="948" y="910"/>
                  </a:lnTo>
                  <a:lnTo>
                    <a:pt x="965" y="890"/>
                  </a:lnTo>
                  <a:lnTo>
                    <a:pt x="981" y="870"/>
                  </a:lnTo>
                  <a:lnTo>
                    <a:pt x="997" y="848"/>
                  </a:lnTo>
                  <a:lnTo>
                    <a:pt x="1012" y="827"/>
                  </a:lnTo>
                  <a:lnTo>
                    <a:pt x="1024" y="805"/>
                  </a:lnTo>
                  <a:lnTo>
                    <a:pt x="1035" y="781"/>
                  </a:lnTo>
                  <a:lnTo>
                    <a:pt x="1046" y="756"/>
                  </a:lnTo>
                  <a:lnTo>
                    <a:pt x="1057" y="733"/>
                  </a:lnTo>
                  <a:lnTo>
                    <a:pt x="1066" y="707"/>
                  </a:lnTo>
                  <a:lnTo>
                    <a:pt x="1073" y="680"/>
                  </a:lnTo>
                  <a:lnTo>
                    <a:pt x="1078" y="655"/>
                  </a:lnTo>
                  <a:lnTo>
                    <a:pt x="1084" y="628"/>
                  </a:lnTo>
                  <a:lnTo>
                    <a:pt x="1088" y="601"/>
                  </a:lnTo>
                  <a:lnTo>
                    <a:pt x="1089" y="573"/>
                  </a:lnTo>
                  <a:lnTo>
                    <a:pt x="1089" y="544"/>
                  </a:lnTo>
                  <a:lnTo>
                    <a:pt x="1080" y="544"/>
                  </a:lnTo>
                  <a:lnTo>
                    <a:pt x="1080" y="517"/>
                  </a:lnTo>
                  <a:lnTo>
                    <a:pt x="1077" y="490"/>
                  </a:lnTo>
                  <a:lnTo>
                    <a:pt x="1075" y="463"/>
                  </a:lnTo>
                  <a:lnTo>
                    <a:pt x="1069" y="436"/>
                  </a:lnTo>
                  <a:lnTo>
                    <a:pt x="1064" y="411"/>
                  </a:lnTo>
                  <a:lnTo>
                    <a:pt x="1057" y="385"/>
                  </a:lnTo>
                  <a:lnTo>
                    <a:pt x="1048" y="360"/>
                  </a:lnTo>
                  <a:lnTo>
                    <a:pt x="1039" y="336"/>
                  </a:lnTo>
                  <a:lnTo>
                    <a:pt x="1028" y="313"/>
                  </a:lnTo>
                  <a:lnTo>
                    <a:pt x="1015" y="289"/>
                  </a:lnTo>
                  <a:lnTo>
                    <a:pt x="1002" y="268"/>
                  </a:lnTo>
                  <a:lnTo>
                    <a:pt x="988" y="246"/>
                  </a:lnTo>
                  <a:lnTo>
                    <a:pt x="974" y="224"/>
                  </a:lnTo>
                  <a:lnTo>
                    <a:pt x="957" y="204"/>
                  </a:lnTo>
                  <a:lnTo>
                    <a:pt x="941" y="184"/>
                  </a:lnTo>
                  <a:lnTo>
                    <a:pt x="923" y="166"/>
                  </a:lnTo>
                  <a:lnTo>
                    <a:pt x="905" y="148"/>
                  </a:lnTo>
                  <a:lnTo>
                    <a:pt x="885" y="132"/>
                  </a:lnTo>
                  <a:lnTo>
                    <a:pt x="865" y="116"/>
                  </a:lnTo>
                  <a:lnTo>
                    <a:pt x="845" y="101"/>
                  </a:lnTo>
                  <a:lnTo>
                    <a:pt x="823" y="87"/>
                  </a:lnTo>
                  <a:lnTo>
                    <a:pt x="800" y="74"/>
                  </a:lnTo>
                  <a:lnTo>
                    <a:pt x="776" y="63"/>
                  </a:lnTo>
                  <a:lnTo>
                    <a:pt x="753" y="52"/>
                  </a:lnTo>
                  <a:lnTo>
                    <a:pt x="729" y="42"/>
                  </a:lnTo>
                  <a:lnTo>
                    <a:pt x="704" y="34"/>
                  </a:lnTo>
                  <a:lnTo>
                    <a:pt x="679" y="27"/>
                  </a:lnTo>
                  <a:lnTo>
                    <a:pt x="653" y="20"/>
                  </a:lnTo>
                  <a:lnTo>
                    <a:pt x="626" y="16"/>
                  </a:lnTo>
                  <a:lnTo>
                    <a:pt x="599" y="13"/>
                  </a:lnTo>
                  <a:lnTo>
                    <a:pt x="572" y="11"/>
                  </a:lnTo>
                  <a:lnTo>
                    <a:pt x="545" y="9"/>
                  </a:lnTo>
                  <a:lnTo>
                    <a:pt x="518" y="11"/>
                  </a:lnTo>
                  <a:lnTo>
                    <a:pt x="491" y="13"/>
                  </a:lnTo>
                  <a:lnTo>
                    <a:pt x="463" y="16"/>
                  </a:lnTo>
                  <a:lnTo>
                    <a:pt x="438" y="20"/>
                  </a:lnTo>
                  <a:lnTo>
                    <a:pt x="411" y="27"/>
                  </a:lnTo>
                  <a:lnTo>
                    <a:pt x="386" y="34"/>
                  </a:lnTo>
                  <a:lnTo>
                    <a:pt x="362" y="42"/>
                  </a:lnTo>
                  <a:lnTo>
                    <a:pt x="337" y="52"/>
                  </a:lnTo>
                  <a:lnTo>
                    <a:pt x="313" y="63"/>
                  </a:lnTo>
                  <a:lnTo>
                    <a:pt x="290" y="74"/>
                  </a:lnTo>
                  <a:lnTo>
                    <a:pt x="268" y="87"/>
                  </a:lnTo>
                  <a:lnTo>
                    <a:pt x="246" y="101"/>
                  </a:lnTo>
                  <a:lnTo>
                    <a:pt x="225" y="116"/>
                  </a:lnTo>
                  <a:lnTo>
                    <a:pt x="205" y="132"/>
                  </a:lnTo>
                  <a:lnTo>
                    <a:pt x="185" y="148"/>
                  </a:lnTo>
                  <a:lnTo>
                    <a:pt x="167" y="166"/>
                  </a:lnTo>
                  <a:lnTo>
                    <a:pt x="149" y="184"/>
                  </a:lnTo>
                  <a:lnTo>
                    <a:pt x="132" y="204"/>
                  </a:lnTo>
                  <a:lnTo>
                    <a:pt x="116" y="224"/>
                  </a:lnTo>
                  <a:lnTo>
                    <a:pt x="102" y="246"/>
                  </a:lnTo>
                  <a:lnTo>
                    <a:pt x="87" y="268"/>
                  </a:lnTo>
                  <a:lnTo>
                    <a:pt x="75" y="289"/>
                  </a:lnTo>
                  <a:lnTo>
                    <a:pt x="64" y="313"/>
                  </a:lnTo>
                  <a:lnTo>
                    <a:pt x="53" y="336"/>
                  </a:lnTo>
                  <a:lnTo>
                    <a:pt x="42" y="360"/>
                  </a:lnTo>
                  <a:lnTo>
                    <a:pt x="35" y="385"/>
                  </a:lnTo>
                  <a:lnTo>
                    <a:pt x="28" y="411"/>
                  </a:lnTo>
                  <a:lnTo>
                    <a:pt x="20" y="436"/>
                  </a:lnTo>
                  <a:lnTo>
                    <a:pt x="17" y="463"/>
                  </a:lnTo>
                  <a:lnTo>
                    <a:pt x="13" y="490"/>
                  </a:lnTo>
                  <a:lnTo>
                    <a:pt x="11" y="517"/>
                  </a:lnTo>
                  <a:lnTo>
                    <a:pt x="9" y="544"/>
                  </a:lnTo>
                  <a:lnTo>
                    <a:pt x="11" y="572"/>
                  </a:lnTo>
                  <a:lnTo>
                    <a:pt x="13" y="599"/>
                  </a:lnTo>
                  <a:lnTo>
                    <a:pt x="17" y="626"/>
                  </a:lnTo>
                  <a:lnTo>
                    <a:pt x="20" y="653"/>
                  </a:lnTo>
                  <a:lnTo>
                    <a:pt x="28" y="678"/>
                  </a:lnTo>
                  <a:lnTo>
                    <a:pt x="35" y="704"/>
                  </a:lnTo>
                  <a:lnTo>
                    <a:pt x="42" y="729"/>
                  </a:lnTo>
                  <a:lnTo>
                    <a:pt x="53" y="752"/>
                  </a:lnTo>
                  <a:lnTo>
                    <a:pt x="64" y="776"/>
                  </a:lnTo>
                  <a:lnTo>
                    <a:pt x="75" y="800"/>
                  </a:lnTo>
                  <a:lnTo>
                    <a:pt x="87" y="821"/>
                  </a:lnTo>
                  <a:lnTo>
                    <a:pt x="102" y="843"/>
                  </a:lnTo>
                  <a:lnTo>
                    <a:pt x="116" y="865"/>
                  </a:lnTo>
                  <a:lnTo>
                    <a:pt x="132" y="885"/>
                  </a:lnTo>
                  <a:lnTo>
                    <a:pt x="149" y="904"/>
                  </a:lnTo>
                  <a:lnTo>
                    <a:pt x="167" y="923"/>
                  </a:lnTo>
                  <a:lnTo>
                    <a:pt x="185" y="941"/>
                  </a:lnTo>
                  <a:lnTo>
                    <a:pt x="205" y="957"/>
                  </a:lnTo>
                  <a:lnTo>
                    <a:pt x="225" y="973"/>
                  </a:lnTo>
                  <a:lnTo>
                    <a:pt x="246" y="988"/>
                  </a:lnTo>
                  <a:lnTo>
                    <a:pt x="268" y="1002"/>
                  </a:lnTo>
                  <a:lnTo>
                    <a:pt x="290" y="1015"/>
                  </a:lnTo>
                  <a:lnTo>
                    <a:pt x="313" y="1027"/>
                  </a:lnTo>
                  <a:lnTo>
                    <a:pt x="337" y="1038"/>
                  </a:lnTo>
                  <a:lnTo>
                    <a:pt x="362" y="1047"/>
                  </a:lnTo>
                  <a:lnTo>
                    <a:pt x="386" y="1056"/>
                  </a:lnTo>
                  <a:lnTo>
                    <a:pt x="411" y="1064"/>
                  </a:lnTo>
                  <a:lnTo>
                    <a:pt x="438" y="1069"/>
                  </a:lnTo>
                  <a:lnTo>
                    <a:pt x="463" y="1073"/>
                  </a:lnTo>
                  <a:lnTo>
                    <a:pt x="491" y="1076"/>
                  </a:lnTo>
                  <a:lnTo>
                    <a:pt x="518" y="1078"/>
                  </a:lnTo>
                  <a:lnTo>
                    <a:pt x="545" y="1080"/>
                  </a:lnTo>
                  <a:lnTo>
                    <a:pt x="572" y="1078"/>
                  </a:lnTo>
                  <a:lnTo>
                    <a:pt x="599" y="1076"/>
                  </a:lnTo>
                  <a:lnTo>
                    <a:pt x="626" y="1073"/>
                  </a:lnTo>
                  <a:lnTo>
                    <a:pt x="653" y="1069"/>
                  </a:lnTo>
                  <a:lnTo>
                    <a:pt x="679" y="1064"/>
                  </a:lnTo>
                  <a:lnTo>
                    <a:pt x="704" y="1056"/>
                  </a:lnTo>
                  <a:lnTo>
                    <a:pt x="729" y="1047"/>
                  </a:lnTo>
                  <a:lnTo>
                    <a:pt x="753" y="1038"/>
                  </a:lnTo>
                  <a:lnTo>
                    <a:pt x="776" y="1027"/>
                  </a:lnTo>
                  <a:lnTo>
                    <a:pt x="800" y="1015"/>
                  </a:lnTo>
                  <a:lnTo>
                    <a:pt x="823" y="1002"/>
                  </a:lnTo>
                  <a:lnTo>
                    <a:pt x="845" y="988"/>
                  </a:lnTo>
                  <a:lnTo>
                    <a:pt x="865" y="973"/>
                  </a:lnTo>
                  <a:lnTo>
                    <a:pt x="885" y="957"/>
                  </a:lnTo>
                  <a:lnTo>
                    <a:pt x="905" y="941"/>
                  </a:lnTo>
                  <a:lnTo>
                    <a:pt x="923" y="923"/>
                  </a:lnTo>
                  <a:lnTo>
                    <a:pt x="941" y="904"/>
                  </a:lnTo>
                  <a:lnTo>
                    <a:pt x="957" y="885"/>
                  </a:lnTo>
                  <a:lnTo>
                    <a:pt x="974" y="865"/>
                  </a:lnTo>
                  <a:lnTo>
                    <a:pt x="988" y="843"/>
                  </a:lnTo>
                  <a:lnTo>
                    <a:pt x="1002" y="821"/>
                  </a:lnTo>
                  <a:lnTo>
                    <a:pt x="1015" y="800"/>
                  </a:lnTo>
                  <a:lnTo>
                    <a:pt x="1028" y="776"/>
                  </a:lnTo>
                  <a:lnTo>
                    <a:pt x="1039" y="752"/>
                  </a:lnTo>
                  <a:lnTo>
                    <a:pt x="1048" y="729"/>
                  </a:lnTo>
                  <a:lnTo>
                    <a:pt x="1057" y="704"/>
                  </a:lnTo>
                  <a:lnTo>
                    <a:pt x="1064" y="678"/>
                  </a:lnTo>
                  <a:lnTo>
                    <a:pt x="1069" y="653"/>
                  </a:lnTo>
                  <a:lnTo>
                    <a:pt x="1075" y="626"/>
                  </a:lnTo>
                  <a:lnTo>
                    <a:pt x="1077" y="599"/>
                  </a:lnTo>
                  <a:lnTo>
                    <a:pt x="1080" y="572"/>
                  </a:lnTo>
                  <a:lnTo>
                    <a:pt x="1080" y="544"/>
                  </a:lnTo>
                  <a:lnTo>
                    <a:pt x="1089" y="544"/>
                  </a:lnTo>
                  <a:close/>
                </a:path>
              </a:pathLst>
            </a:custGeom>
            <a:solidFill>
              <a:srgbClr val="8BD0FF"/>
            </a:solidFill>
            <a:ln w="9525">
              <a:noFill/>
              <a:round/>
              <a:headEnd/>
              <a:tailEnd/>
            </a:ln>
          </p:spPr>
          <p:txBody>
            <a:bodyPr/>
            <a:lstStyle/>
            <a:p>
              <a:endParaRPr lang="en-US"/>
            </a:p>
          </p:txBody>
        </p:sp>
        <p:sp>
          <p:nvSpPr>
            <p:cNvPr id="55369" name="Freeform 74"/>
            <p:cNvSpPr>
              <a:spLocks/>
            </p:cNvSpPr>
            <p:nvPr/>
          </p:nvSpPr>
          <p:spPr bwMode="auto">
            <a:xfrm>
              <a:off x="3270956" y="2270138"/>
              <a:ext cx="1524000" cy="1712912"/>
            </a:xfrm>
            <a:custGeom>
              <a:avLst/>
              <a:gdLst>
                <a:gd name="T0" fmla="*/ 2147483647 w 1080"/>
                <a:gd name="T1" fmla="*/ 2147483647 h 1079"/>
                <a:gd name="T2" fmla="*/ 2147483647 w 1080"/>
                <a:gd name="T3" fmla="*/ 2147483647 h 1079"/>
                <a:gd name="T4" fmla="*/ 2147483647 w 1080"/>
                <a:gd name="T5" fmla="*/ 2147483647 h 1079"/>
                <a:gd name="T6" fmla="*/ 2147483647 w 1080"/>
                <a:gd name="T7" fmla="*/ 2147483647 h 1079"/>
                <a:gd name="T8" fmla="*/ 2147483647 w 1080"/>
                <a:gd name="T9" fmla="*/ 2147483647 h 1079"/>
                <a:gd name="T10" fmla="*/ 2147483647 w 1080"/>
                <a:gd name="T11" fmla="*/ 2147483647 h 1079"/>
                <a:gd name="T12" fmla="*/ 2147483647 w 1080"/>
                <a:gd name="T13" fmla="*/ 2147483647 h 1079"/>
                <a:gd name="T14" fmla="*/ 2147483647 w 1080"/>
                <a:gd name="T15" fmla="*/ 2147483647 h 1079"/>
                <a:gd name="T16" fmla="*/ 2147483647 w 1080"/>
                <a:gd name="T17" fmla="*/ 2147483647 h 1079"/>
                <a:gd name="T18" fmla="*/ 2147483647 w 1080"/>
                <a:gd name="T19" fmla="*/ 2147483647 h 1079"/>
                <a:gd name="T20" fmla="*/ 2147483647 w 1080"/>
                <a:gd name="T21" fmla="*/ 2147483647 h 1079"/>
                <a:gd name="T22" fmla="*/ 2147483647 w 1080"/>
                <a:gd name="T23" fmla="*/ 2147483647 h 1079"/>
                <a:gd name="T24" fmla="*/ 0 w 1080"/>
                <a:gd name="T25" fmla="*/ 2147483647 h 1079"/>
                <a:gd name="T26" fmla="*/ 2147483647 w 1080"/>
                <a:gd name="T27" fmla="*/ 2147483647 h 1079"/>
                <a:gd name="T28" fmla="*/ 2147483647 w 1080"/>
                <a:gd name="T29" fmla="*/ 2147483647 h 1079"/>
                <a:gd name="T30" fmla="*/ 2147483647 w 1080"/>
                <a:gd name="T31" fmla="*/ 2147483647 h 1079"/>
                <a:gd name="T32" fmla="*/ 2147483647 w 1080"/>
                <a:gd name="T33" fmla="*/ 2147483647 h 1079"/>
                <a:gd name="T34" fmla="*/ 2147483647 w 1080"/>
                <a:gd name="T35" fmla="*/ 2147483647 h 1079"/>
                <a:gd name="T36" fmla="*/ 2147483647 w 1080"/>
                <a:gd name="T37" fmla="*/ 2147483647 h 1079"/>
                <a:gd name="T38" fmla="*/ 2147483647 w 1080"/>
                <a:gd name="T39" fmla="*/ 2147483647 h 1079"/>
                <a:gd name="T40" fmla="*/ 2147483647 w 1080"/>
                <a:gd name="T41" fmla="*/ 2147483647 h 1079"/>
                <a:gd name="T42" fmla="*/ 2147483647 w 1080"/>
                <a:gd name="T43" fmla="*/ 2147483647 h 1079"/>
                <a:gd name="T44" fmla="*/ 2147483647 w 1080"/>
                <a:gd name="T45" fmla="*/ 2147483647 h 1079"/>
                <a:gd name="T46" fmla="*/ 2147483647 w 1080"/>
                <a:gd name="T47" fmla="*/ 2147483647 h 1079"/>
                <a:gd name="T48" fmla="*/ 2147483647 w 1080"/>
                <a:gd name="T49" fmla="*/ 2147483647 h 1079"/>
                <a:gd name="T50" fmla="*/ 2147483647 w 1080"/>
                <a:gd name="T51" fmla="*/ 2147483647 h 1079"/>
                <a:gd name="T52" fmla="*/ 2147483647 w 1080"/>
                <a:gd name="T53" fmla="*/ 2147483647 h 1079"/>
                <a:gd name="T54" fmla="*/ 2147483647 w 1080"/>
                <a:gd name="T55" fmla="*/ 2147483647 h 1079"/>
                <a:gd name="T56" fmla="*/ 2147483647 w 1080"/>
                <a:gd name="T57" fmla="*/ 2147483647 h 1079"/>
                <a:gd name="T58" fmla="*/ 2147483647 w 1080"/>
                <a:gd name="T59" fmla="*/ 2147483647 h 1079"/>
                <a:gd name="T60" fmla="*/ 2147483647 w 1080"/>
                <a:gd name="T61" fmla="*/ 2147483647 h 1079"/>
                <a:gd name="T62" fmla="*/ 2147483647 w 1080"/>
                <a:gd name="T63" fmla="*/ 2147483647 h 1079"/>
                <a:gd name="T64" fmla="*/ 2147483647 w 1080"/>
                <a:gd name="T65" fmla="*/ 2147483647 h 1079"/>
                <a:gd name="T66" fmla="*/ 2147483647 w 1080"/>
                <a:gd name="T67" fmla="*/ 2147483647 h 1079"/>
                <a:gd name="T68" fmla="*/ 2147483647 w 1080"/>
                <a:gd name="T69" fmla="*/ 2147483647 h 1079"/>
                <a:gd name="T70" fmla="*/ 2147483647 w 1080"/>
                <a:gd name="T71" fmla="*/ 2147483647 h 1079"/>
                <a:gd name="T72" fmla="*/ 2147483647 w 1080"/>
                <a:gd name="T73" fmla="*/ 2147483647 h 1079"/>
                <a:gd name="T74" fmla="*/ 2147483647 w 1080"/>
                <a:gd name="T75" fmla="*/ 2147483647 h 1079"/>
                <a:gd name="T76" fmla="*/ 2147483647 w 1080"/>
                <a:gd name="T77" fmla="*/ 2147483647 h 1079"/>
                <a:gd name="T78" fmla="*/ 2147483647 w 1080"/>
                <a:gd name="T79" fmla="*/ 2147483647 h 1079"/>
                <a:gd name="T80" fmla="*/ 2147483647 w 1080"/>
                <a:gd name="T81" fmla="*/ 2147483647 h 1079"/>
                <a:gd name="T82" fmla="*/ 2147483647 w 1080"/>
                <a:gd name="T83" fmla="*/ 2147483647 h 1079"/>
                <a:gd name="T84" fmla="*/ 2147483647 w 1080"/>
                <a:gd name="T85" fmla="*/ 2147483647 h 1079"/>
                <a:gd name="T86" fmla="*/ 2147483647 w 1080"/>
                <a:gd name="T87" fmla="*/ 2147483647 h 1079"/>
                <a:gd name="T88" fmla="*/ 2147483647 w 1080"/>
                <a:gd name="T89" fmla="*/ 2147483647 h 1079"/>
                <a:gd name="T90" fmla="*/ 2147483647 w 1080"/>
                <a:gd name="T91" fmla="*/ 2147483647 h 1079"/>
                <a:gd name="T92" fmla="*/ 2147483647 w 1080"/>
                <a:gd name="T93" fmla="*/ 2147483647 h 1079"/>
                <a:gd name="T94" fmla="*/ 2147483647 w 1080"/>
                <a:gd name="T95" fmla="*/ 2147483647 h 1079"/>
                <a:gd name="T96" fmla="*/ 2147483647 w 1080"/>
                <a:gd name="T97" fmla="*/ 2147483647 h 1079"/>
                <a:gd name="T98" fmla="*/ 2147483647 w 1080"/>
                <a:gd name="T99" fmla="*/ 2147483647 h 1079"/>
                <a:gd name="T100" fmla="*/ 2147483647 w 1080"/>
                <a:gd name="T101" fmla="*/ 2147483647 h 10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80"/>
                <a:gd name="T154" fmla="*/ 0 h 1079"/>
                <a:gd name="T155" fmla="*/ 1080 w 1080"/>
                <a:gd name="T156" fmla="*/ 1079 h 107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80" h="1079">
                  <a:moveTo>
                    <a:pt x="1080" y="539"/>
                  </a:moveTo>
                  <a:lnTo>
                    <a:pt x="1078" y="512"/>
                  </a:lnTo>
                  <a:lnTo>
                    <a:pt x="1076" y="485"/>
                  </a:lnTo>
                  <a:lnTo>
                    <a:pt x="1072" y="458"/>
                  </a:lnTo>
                  <a:lnTo>
                    <a:pt x="1067" y="431"/>
                  </a:lnTo>
                  <a:lnTo>
                    <a:pt x="1062" y="406"/>
                  </a:lnTo>
                  <a:lnTo>
                    <a:pt x="1054" y="378"/>
                  </a:lnTo>
                  <a:lnTo>
                    <a:pt x="1045" y="355"/>
                  </a:lnTo>
                  <a:lnTo>
                    <a:pt x="1036" y="330"/>
                  </a:lnTo>
                  <a:lnTo>
                    <a:pt x="1025" y="306"/>
                  </a:lnTo>
                  <a:lnTo>
                    <a:pt x="1015" y="283"/>
                  </a:lnTo>
                  <a:lnTo>
                    <a:pt x="1000" y="259"/>
                  </a:lnTo>
                  <a:lnTo>
                    <a:pt x="987" y="237"/>
                  </a:lnTo>
                  <a:lnTo>
                    <a:pt x="971" y="217"/>
                  </a:lnTo>
                  <a:lnTo>
                    <a:pt x="955" y="196"/>
                  </a:lnTo>
                  <a:lnTo>
                    <a:pt x="939" y="178"/>
                  </a:lnTo>
                  <a:lnTo>
                    <a:pt x="921" y="158"/>
                  </a:lnTo>
                  <a:lnTo>
                    <a:pt x="902" y="140"/>
                  </a:lnTo>
                  <a:lnTo>
                    <a:pt x="883" y="123"/>
                  </a:lnTo>
                  <a:lnTo>
                    <a:pt x="863" y="107"/>
                  </a:lnTo>
                  <a:lnTo>
                    <a:pt x="841" y="93"/>
                  </a:lnTo>
                  <a:lnTo>
                    <a:pt x="819" y="78"/>
                  </a:lnTo>
                  <a:lnTo>
                    <a:pt x="796" y="66"/>
                  </a:lnTo>
                  <a:lnTo>
                    <a:pt x="774" y="53"/>
                  </a:lnTo>
                  <a:lnTo>
                    <a:pt x="749" y="42"/>
                  </a:lnTo>
                  <a:lnTo>
                    <a:pt x="725" y="33"/>
                  </a:lnTo>
                  <a:lnTo>
                    <a:pt x="700" y="24"/>
                  </a:lnTo>
                  <a:lnTo>
                    <a:pt x="675" y="17"/>
                  </a:lnTo>
                  <a:lnTo>
                    <a:pt x="647" y="11"/>
                  </a:lnTo>
                  <a:lnTo>
                    <a:pt x="622" y="6"/>
                  </a:lnTo>
                  <a:lnTo>
                    <a:pt x="595" y="2"/>
                  </a:lnTo>
                  <a:lnTo>
                    <a:pt x="568" y="0"/>
                  </a:lnTo>
                  <a:lnTo>
                    <a:pt x="539" y="0"/>
                  </a:lnTo>
                  <a:lnTo>
                    <a:pt x="512" y="0"/>
                  </a:lnTo>
                  <a:lnTo>
                    <a:pt x="485" y="2"/>
                  </a:lnTo>
                  <a:lnTo>
                    <a:pt x="457" y="6"/>
                  </a:lnTo>
                  <a:lnTo>
                    <a:pt x="430" y="11"/>
                  </a:lnTo>
                  <a:lnTo>
                    <a:pt x="405" y="17"/>
                  </a:lnTo>
                  <a:lnTo>
                    <a:pt x="378" y="24"/>
                  </a:lnTo>
                  <a:lnTo>
                    <a:pt x="354" y="33"/>
                  </a:lnTo>
                  <a:lnTo>
                    <a:pt x="329" y="42"/>
                  </a:lnTo>
                  <a:lnTo>
                    <a:pt x="305" y="53"/>
                  </a:lnTo>
                  <a:lnTo>
                    <a:pt x="282" y="66"/>
                  </a:lnTo>
                  <a:lnTo>
                    <a:pt x="260" y="78"/>
                  </a:lnTo>
                  <a:lnTo>
                    <a:pt x="237" y="93"/>
                  </a:lnTo>
                  <a:lnTo>
                    <a:pt x="217" y="107"/>
                  </a:lnTo>
                  <a:lnTo>
                    <a:pt x="195" y="123"/>
                  </a:lnTo>
                  <a:lnTo>
                    <a:pt x="177" y="140"/>
                  </a:lnTo>
                  <a:lnTo>
                    <a:pt x="157" y="158"/>
                  </a:lnTo>
                  <a:lnTo>
                    <a:pt x="139" y="178"/>
                  </a:lnTo>
                  <a:lnTo>
                    <a:pt x="123" y="196"/>
                  </a:lnTo>
                  <a:lnTo>
                    <a:pt x="107" y="217"/>
                  </a:lnTo>
                  <a:lnTo>
                    <a:pt x="92" y="237"/>
                  </a:lnTo>
                  <a:lnTo>
                    <a:pt x="78" y="259"/>
                  </a:lnTo>
                  <a:lnTo>
                    <a:pt x="65" y="283"/>
                  </a:lnTo>
                  <a:lnTo>
                    <a:pt x="52" y="306"/>
                  </a:lnTo>
                  <a:lnTo>
                    <a:pt x="41" y="330"/>
                  </a:lnTo>
                  <a:lnTo>
                    <a:pt x="32" y="355"/>
                  </a:lnTo>
                  <a:lnTo>
                    <a:pt x="23" y="378"/>
                  </a:lnTo>
                  <a:lnTo>
                    <a:pt x="16" y="406"/>
                  </a:lnTo>
                  <a:lnTo>
                    <a:pt x="11" y="431"/>
                  </a:lnTo>
                  <a:lnTo>
                    <a:pt x="5" y="458"/>
                  </a:lnTo>
                  <a:lnTo>
                    <a:pt x="2" y="485"/>
                  </a:lnTo>
                  <a:lnTo>
                    <a:pt x="0" y="512"/>
                  </a:lnTo>
                  <a:lnTo>
                    <a:pt x="0" y="539"/>
                  </a:lnTo>
                  <a:lnTo>
                    <a:pt x="0" y="567"/>
                  </a:lnTo>
                  <a:lnTo>
                    <a:pt x="2" y="596"/>
                  </a:lnTo>
                  <a:lnTo>
                    <a:pt x="5" y="623"/>
                  </a:lnTo>
                  <a:lnTo>
                    <a:pt x="11" y="648"/>
                  </a:lnTo>
                  <a:lnTo>
                    <a:pt x="16" y="675"/>
                  </a:lnTo>
                  <a:lnTo>
                    <a:pt x="23" y="700"/>
                  </a:lnTo>
                  <a:lnTo>
                    <a:pt x="32" y="726"/>
                  </a:lnTo>
                  <a:lnTo>
                    <a:pt x="41" y="749"/>
                  </a:lnTo>
                  <a:lnTo>
                    <a:pt x="52" y="773"/>
                  </a:lnTo>
                  <a:lnTo>
                    <a:pt x="65" y="796"/>
                  </a:lnTo>
                  <a:lnTo>
                    <a:pt x="78" y="820"/>
                  </a:lnTo>
                  <a:lnTo>
                    <a:pt x="92" y="842"/>
                  </a:lnTo>
                  <a:lnTo>
                    <a:pt x="107" y="863"/>
                  </a:lnTo>
                  <a:lnTo>
                    <a:pt x="123" y="883"/>
                  </a:lnTo>
                  <a:lnTo>
                    <a:pt x="139" y="903"/>
                  </a:lnTo>
                  <a:lnTo>
                    <a:pt x="157" y="921"/>
                  </a:lnTo>
                  <a:lnTo>
                    <a:pt x="177" y="939"/>
                  </a:lnTo>
                  <a:lnTo>
                    <a:pt x="195" y="956"/>
                  </a:lnTo>
                  <a:lnTo>
                    <a:pt x="217" y="972"/>
                  </a:lnTo>
                  <a:lnTo>
                    <a:pt x="237" y="986"/>
                  </a:lnTo>
                  <a:lnTo>
                    <a:pt x="260" y="1001"/>
                  </a:lnTo>
                  <a:lnTo>
                    <a:pt x="282" y="1013"/>
                  </a:lnTo>
                  <a:lnTo>
                    <a:pt x="305" y="1026"/>
                  </a:lnTo>
                  <a:lnTo>
                    <a:pt x="329" y="1037"/>
                  </a:lnTo>
                  <a:lnTo>
                    <a:pt x="354" y="1046"/>
                  </a:lnTo>
                  <a:lnTo>
                    <a:pt x="378" y="1055"/>
                  </a:lnTo>
                  <a:lnTo>
                    <a:pt x="405" y="1062"/>
                  </a:lnTo>
                  <a:lnTo>
                    <a:pt x="430" y="1068"/>
                  </a:lnTo>
                  <a:lnTo>
                    <a:pt x="457" y="1073"/>
                  </a:lnTo>
                  <a:lnTo>
                    <a:pt x="485" y="1077"/>
                  </a:lnTo>
                  <a:lnTo>
                    <a:pt x="512" y="1079"/>
                  </a:lnTo>
                  <a:lnTo>
                    <a:pt x="539" y="1079"/>
                  </a:lnTo>
                  <a:lnTo>
                    <a:pt x="568" y="1079"/>
                  </a:lnTo>
                  <a:lnTo>
                    <a:pt x="595" y="1077"/>
                  </a:lnTo>
                  <a:lnTo>
                    <a:pt x="622" y="1073"/>
                  </a:lnTo>
                  <a:lnTo>
                    <a:pt x="647" y="1068"/>
                  </a:lnTo>
                  <a:lnTo>
                    <a:pt x="675" y="1062"/>
                  </a:lnTo>
                  <a:lnTo>
                    <a:pt x="700" y="1055"/>
                  </a:lnTo>
                  <a:lnTo>
                    <a:pt x="725" y="1046"/>
                  </a:lnTo>
                  <a:lnTo>
                    <a:pt x="749" y="1037"/>
                  </a:lnTo>
                  <a:lnTo>
                    <a:pt x="774" y="1026"/>
                  </a:lnTo>
                  <a:lnTo>
                    <a:pt x="796" y="1013"/>
                  </a:lnTo>
                  <a:lnTo>
                    <a:pt x="819" y="1001"/>
                  </a:lnTo>
                  <a:lnTo>
                    <a:pt x="841" y="986"/>
                  </a:lnTo>
                  <a:lnTo>
                    <a:pt x="863" y="972"/>
                  </a:lnTo>
                  <a:lnTo>
                    <a:pt x="883" y="956"/>
                  </a:lnTo>
                  <a:lnTo>
                    <a:pt x="902" y="939"/>
                  </a:lnTo>
                  <a:lnTo>
                    <a:pt x="921" y="921"/>
                  </a:lnTo>
                  <a:lnTo>
                    <a:pt x="939" y="903"/>
                  </a:lnTo>
                  <a:lnTo>
                    <a:pt x="955" y="883"/>
                  </a:lnTo>
                  <a:lnTo>
                    <a:pt x="971" y="863"/>
                  </a:lnTo>
                  <a:lnTo>
                    <a:pt x="987" y="842"/>
                  </a:lnTo>
                  <a:lnTo>
                    <a:pt x="1000" y="820"/>
                  </a:lnTo>
                  <a:lnTo>
                    <a:pt x="1015" y="796"/>
                  </a:lnTo>
                  <a:lnTo>
                    <a:pt x="1025" y="773"/>
                  </a:lnTo>
                  <a:lnTo>
                    <a:pt x="1036" y="749"/>
                  </a:lnTo>
                  <a:lnTo>
                    <a:pt x="1045" y="726"/>
                  </a:lnTo>
                  <a:lnTo>
                    <a:pt x="1054" y="700"/>
                  </a:lnTo>
                  <a:lnTo>
                    <a:pt x="1062" y="675"/>
                  </a:lnTo>
                  <a:lnTo>
                    <a:pt x="1067" y="648"/>
                  </a:lnTo>
                  <a:lnTo>
                    <a:pt x="1072" y="623"/>
                  </a:lnTo>
                  <a:lnTo>
                    <a:pt x="1076" y="596"/>
                  </a:lnTo>
                  <a:lnTo>
                    <a:pt x="1078" y="567"/>
                  </a:lnTo>
                  <a:lnTo>
                    <a:pt x="1080" y="539"/>
                  </a:lnTo>
                  <a:lnTo>
                    <a:pt x="1069" y="539"/>
                  </a:lnTo>
                  <a:lnTo>
                    <a:pt x="1069" y="512"/>
                  </a:lnTo>
                  <a:lnTo>
                    <a:pt x="1067" y="485"/>
                  </a:lnTo>
                  <a:lnTo>
                    <a:pt x="1063" y="458"/>
                  </a:lnTo>
                  <a:lnTo>
                    <a:pt x="1058" y="433"/>
                  </a:lnTo>
                  <a:lnTo>
                    <a:pt x="1053" y="407"/>
                  </a:lnTo>
                  <a:lnTo>
                    <a:pt x="1045" y="382"/>
                  </a:lnTo>
                  <a:lnTo>
                    <a:pt x="1038" y="357"/>
                  </a:lnTo>
                  <a:lnTo>
                    <a:pt x="1027" y="333"/>
                  </a:lnTo>
                  <a:lnTo>
                    <a:pt x="1016" y="310"/>
                  </a:lnTo>
                  <a:lnTo>
                    <a:pt x="1006" y="286"/>
                  </a:lnTo>
                  <a:lnTo>
                    <a:pt x="993" y="264"/>
                  </a:lnTo>
                  <a:lnTo>
                    <a:pt x="978" y="243"/>
                  </a:lnTo>
                  <a:lnTo>
                    <a:pt x="964" y="223"/>
                  </a:lnTo>
                  <a:lnTo>
                    <a:pt x="948" y="203"/>
                  </a:lnTo>
                  <a:lnTo>
                    <a:pt x="931" y="183"/>
                  </a:lnTo>
                  <a:lnTo>
                    <a:pt x="915" y="165"/>
                  </a:lnTo>
                  <a:lnTo>
                    <a:pt x="895" y="147"/>
                  </a:lnTo>
                  <a:lnTo>
                    <a:pt x="877" y="131"/>
                  </a:lnTo>
                  <a:lnTo>
                    <a:pt x="857" y="114"/>
                  </a:lnTo>
                  <a:lnTo>
                    <a:pt x="836" y="100"/>
                  </a:lnTo>
                  <a:lnTo>
                    <a:pt x="814" y="85"/>
                  </a:lnTo>
                  <a:lnTo>
                    <a:pt x="792" y="73"/>
                  </a:lnTo>
                  <a:lnTo>
                    <a:pt x="769" y="62"/>
                  </a:lnTo>
                  <a:lnTo>
                    <a:pt x="745" y="51"/>
                  </a:lnTo>
                  <a:lnTo>
                    <a:pt x="722" y="42"/>
                  </a:lnTo>
                  <a:lnTo>
                    <a:pt x="696" y="33"/>
                  </a:lnTo>
                  <a:lnTo>
                    <a:pt x="671" y="26"/>
                  </a:lnTo>
                  <a:lnTo>
                    <a:pt x="646" y="20"/>
                  </a:lnTo>
                  <a:lnTo>
                    <a:pt x="620" y="15"/>
                  </a:lnTo>
                  <a:lnTo>
                    <a:pt x="593" y="11"/>
                  </a:lnTo>
                  <a:lnTo>
                    <a:pt x="566" y="9"/>
                  </a:lnTo>
                  <a:lnTo>
                    <a:pt x="539" y="9"/>
                  </a:lnTo>
                  <a:lnTo>
                    <a:pt x="512" y="9"/>
                  </a:lnTo>
                  <a:lnTo>
                    <a:pt x="485" y="11"/>
                  </a:lnTo>
                  <a:lnTo>
                    <a:pt x="459" y="15"/>
                  </a:lnTo>
                  <a:lnTo>
                    <a:pt x="432" y="20"/>
                  </a:lnTo>
                  <a:lnTo>
                    <a:pt x="407" y="26"/>
                  </a:lnTo>
                  <a:lnTo>
                    <a:pt x="381" y="33"/>
                  </a:lnTo>
                  <a:lnTo>
                    <a:pt x="356" y="42"/>
                  </a:lnTo>
                  <a:lnTo>
                    <a:pt x="333" y="51"/>
                  </a:lnTo>
                  <a:lnTo>
                    <a:pt x="309" y="62"/>
                  </a:lnTo>
                  <a:lnTo>
                    <a:pt x="286" y="73"/>
                  </a:lnTo>
                  <a:lnTo>
                    <a:pt x="264" y="85"/>
                  </a:lnTo>
                  <a:lnTo>
                    <a:pt x="242" y="100"/>
                  </a:lnTo>
                  <a:lnTo>
                    <a:pt x="222" y="114"/>
                  </a:lnTo>
                  <a:lnTo>
                    <a:pt x="202" y="131"/>
                  </a:lnTo>
                  <a:lnTo>
                    <a:pt x="182" y="147"/>
                  </a:lnTo>
                  <a:lnTo>
                    <a:pt x="164" y="165"/>
                  </a:lnTo>
                  <a:lnTo>
                    <a:pt x="146" y="183"/>
                  </a:lnTo>
                  <a:lnTo>
                    <a:pt x="130" y="203"/>
                  </a:lnTo>
                  <a:lnTo>
                    <a:pt x="114" y="223"/>
                  </a:lnTo>
                  <a:lnTo>
                    <a:pt x="99" y="243"/>
                  </a:lnTo>
                  <a:lnTo>
                    <a:pt x="85" y="264"/>
                  </a:lnTo>
                  <a:lnTo>
                    <a:pt x="72" y="286"/>
                  </a:lnTo>
                  <a:lnTo>
                    <a:pt x="61" y="310"/>
                  </a:lnTo>
                  <a:lnTo>
                    <a:pt x="50" y="333"/>
                  </a:lnTo>
                  <a:lnTo>
                    <a:pt x="41" y="357"/>
                  </a:lnTo>
                  <a:lnTo>
                    <a:pt x="32" y="382"/>
                  </a:lnTo>
                  <a:lnTo>
                    <a:pt x="25" y="407"/>
                  </a:lnTo>
                  <a:lnTo>
                    <a:pt x="20" y="433"/>
                  </a:lnTo>
                  <a:lnTo>
                    <a:pt x="14" y="458"/>
                  </a:lnTo>
                  <a:lnTo>
                    <a:pt x="12" y="485"/>
                  </a:lnTo>
                  <a:lnTo>
                    <a:pt x="9" y="512"/>
                  </a:lnTo>
                  <a:lnTo>
                    <a:pt x="9" y="539"/>
                  </a:lnTo>
                  <a:lnTo>
                    <a:pt x="9" y="567"/>
                  </a:lnTo>
                  <a:lnTo>
                    <a:pt x="12" y="594"/>
                  </a:lnTo>
                  <a:lnTo>
                    <a:pt x="14" y="621"/>
                  </a:lnTo>
                  <a:lnTo>
                    <a:pt x="20" y="646"/>
                  </a:lnTo>
                  <a:lnTo>
                    <a:pt x="25" y="672"/>
                  </a:lnTo>
                  <a:lnTo>
                    <a:pt x="32" y="697"/>
                  </a:lnTo>
                  <a:lnTo>
                    <a:pt x="41" y="722"/>
                  </a:lnTo>
                  <a:lnTo>
                    <a:pt x="50" y="746"/>
                  </a:lnTo>
                  <a:lnTo>
                    <a:pt x="61" y="769"/>
                  </a:lnTo>
                  <a:lnTo>
                    <a:pt x="72" y="793"/>
                  </a:lnTo>
                  <a:lnTo>
                    <a:pt x="85" y="814"/>
                  </a:lnTo>
                  <a:lnTo>
                    <a:pt x="99" y="836"/>
                  </a:lnTo>
                  <a:lnTo>
                    <a:pt x="114" y="858"/>
                  </a:lnTo>
                  <a:lnTo>
                    <a:pt x="130" y="878"/>
                  </a:lnTo>
                  <a:lnTo>
                    <a:pt x="146" y="896"/>
                  </a:lnTo>
                  <a:lnTo>
                    <a:pt x="164" y="914"/>
                  </a:lnTo>
                  <a:lnTo>
                    <a:pt x="182" y="932"/>
                  </a:lnTo>
                  <a:lnTo>
                    <a:pt x="202" y="948"/>
                  </a:lnTo>
                  <a:lnTo>
                    <a:pt x="222" y="965"/>
                  </a:lnTo>
                  <a:lnTo>
                    <a:pt x="242" y="979"/>
                  </a:lnTo>
                  <a:lnTo>
                    <a:pt x="264" y="994"/>
                  </a:lnTo>
                  <a:lnTo>
                    <a:pt x="286" y="1006"/>
                  </a:lnTo>
                  <a:lnTo>
                    <a:pt x="309" y="1017"/>
                  </a:lnTo>
                  <a:lnTo>
                    <a:pt x="333" y="1028"/>
                  </a:lnTo>
                  <a:lnTo>
                    <a:pt x="356" y="1037"/>
                  </a:lnTo>
                  <a:lnTo>
                    <a:pt x="381" y="1046"/>
                  </a:lnTo>
                  <a:lnTo>
                    <a:pt x="407" y="1053"/>
                  </a:lnTo>
                  <a:lnTo>
                    <a:pt x="432" y="1059"/>
                  </a:lnTo>
                  <a:lnTo>
                    <a:pt x="459" y="1064"/>
                  </a:lnTo>
                  <a:lnTo>
                    <a:pt x="485" y="1068"/>
                  </a:lnTo>
                  <a:lnTo>
                    <a:pt x="512" y="1069"/>
                  </a:lnTo>
                  <a:lnTo>
                    <a:pt x="539" y="1069"/>
                  </a:lnTo>
                  <a:lnTo>
                    <a:pt x="566" y="1069"/>
                  </a:lnTo>
                  <a:lnTo>
                    <a:pt x="593" y="1068"/>
                  </a:lnTo>
                  <a:lnTo>
                    <a:pt x="620" y="1064"/>
                  </a:lnTo>
                  <a:lnTo>
                    <a:pt x="646" y="1059"/>
                  </a:lnTo>
                  <a:lnTo>
                    <a:pt x="671" y="1053"/>
                  </a:lnTo>
                  <a:lnTo>
                    <a:pt x="696" y="1046"/>
                  </a:lnTo>
                  <a:lnTo>
                    <a:pt x="722" y="1037"/>
                  </a:lnTo>
                  <a:lnTo>
                    <a:pt x="745" y="1028"/>
                  </a:lnTo>
                  <a:lnTo>
                    <a:pt x="769" y="1017"/>
                  </a:lnTo>
                  <a:lnTo>
                    <a:pt x="792" y="1006"/>
                  </a:lnTo>
                  <a:lnTo>
                    <a:pt x="814" y="994"/>
                  </a:lnTo>
                  <a:lnTo>
                    <a:pt x="836" y="979"/>
                  </a:lnTo>
                  <a:lnTo>
                    <a:pt x="857" y="965"/>
                  </a:lnTo>
                  <a:lnTo>
                    <a:pt x="877" y="948"/>
                  </a:lnTo>
                  <a:lnTo>
                    <a:pt x="895" y="932"/>
                  </a:lnTo>
                  <a:lnTo>
                    <a:pt x="915" y="914"/>
                  </a:lnTo>
                  <a:lnTo>
                    <a:pt x="931" y="896"/>
                  </a:lnTo>
                  <a:lnTo>
                    <a:pt x="948" y="878"/>
                  </a:lnTo>
                  <a:lnTo>
                    <a:pt x="964" y="858"/>
                  </a:lnTo>
                  <a:lnTo>
                    <a:pt x="978" y="836"/>
                  </a:lnTo>
                  <a:lnTo>
                    <a:pt x="993" y="814"/>
                  </a:lnTo>
                  <a:lnTo>
                    <a:pt x="1006" y="793"/>
                  </a:lnTo>
                  <a:lnTo>
                    <a:pt x="1016" y="769"/>
                  </a:lnTo>
                  <a:lnTo>
                    <a:pt x="1027" y="746"/>
                  </a:lnTo>
                  <a:lnTo>
                    <a:pt x="1038" y="722"/>
                  </a:lnTo>
                  <a:lnTo>
                    <a:pt x="1045" y="697"/>
                  </a:lnTo>
                  <a:lnTo>
                    <a:pt x="1053" y="672"/>
                  </a:lnTo>
                  <a:lnTo>
                    <a:pt x="1058" y="646"/>
                  </a:lnTo>
                  <a:lnTo>
                    <a:pt x="1063" y="621"/>
                  </a:lnTo>
                  <a:lnTo>
                    <a:pt x="1067" y="594"/>
                  </a:lnTo>
                  <a:lnTo>
                    <a:pt x="1069" y="567"/>
                  </a:lnTo>
                  <a:lnTo>
                    <a:pt x="1069" y="539"/>
                  </a:lnTo>
                  <a:lnTo>
                    <a:pt x="1080" y="539"/>
                  </a:lnTo>
                  <a:close/>
                </a:path>
              </a:pathLst>
            </a:custGeom>
            <a:solidFill>
              <a:srgbClr val="8CD1FF"/>
            </a:solidFill>
            <a:ln w="9525">
              <a:noFill/>
              <a:round/>
              <a:headEnd/>
              <a:tailEnd/>
            </a:ln>
          </p:spPr>
          <p:txBody>
            <a:bodyPr/>
            <a:lstStyle/>
            <a:p>
              <a:endParaRPr lang="en-US"/>
            </a:p>
          </p:txBody>
        </p:sp>
        <p:sp>
          <p:nvSpPr>
            <p:cNvPr id="55370" name="Freeform 75"/>
            <p:cNvSpPr>
              <a:spLocks/>
            </p:cNvSpPr>
            <p:nvPr/>
          </p:nvSpPr>
          <p:spPr bwMode="auto">
            <a:xfrm>
              <a:off x="3275189" y="2276488"/>
              <a:ext cx="1511300" cy="1700212"/>
            </a:xfrm>
            <a:custGeom>
              <a:avLst/>
              <a:gdLst>
                <a:gd name="T0" fmla="*/ 2147483647 w 1071"/>
                <a:gd name="T1" fmla="*/ 2147483647 h 1071"/>
                <a:gd name="T2" fmla="*/ 2147483647 w 1071"/>
                <a:gd name="T3" fmla="*/ 2147483647 h 1071"/>
                <a:gd name="T4" fmla="*/ 2147483647 w 1071"/>
                <a:gd name="T5" fmla="*/ 2147483647 h 1071"/>
                <a:gd name="T6" fmla="*/ 2147483647 w 1071"/>
                <a:gd name="T7" fmla="*/ 2147483647 h 1071"/>
                <a:gd name="T8" fmla="*/ 2147483647 w 1071"/>
                <a:gd name="T9" fmla="*/ 2147483647 h 1071"/>
                <a:gd name="T10" fmla="*/ 2147483647 w 1071"/>
                <a:gd name="T11" fmla="*/ 2147483647 h 1071"/>
                <a:gd name="T12" fmla="*/ 2147483647 w 1071"/>
                <a:gd name="T13" fmla="*/ 2147483647 h 1071"/>
                <a:gd name="T14" fmla="*/ 2147483647 w 1071"/>
                <a:gd name="T15" fmla="*/ 2147483647 h 1071"/>
                <a:gd name="T16" fmla="*/ 2147483647 w 1071"/>
                <a:gd name="T17" fmla="*/ 2147483647 h 1071"/>
                <a:gd name="T18" fmla="*/ 2147483647 w 1071"/>
                <a:gd name="T19" fmla="*/ 2147483647 h 1071"/>
                <a:gd name="T20" fmla="*/ 2147483647 w 1071"/>
                <a:gd name="T21" fmla="*/ 2147483647 h 1071"/>
                <a:gd name="T22" fmla="*/ 2147483647 w 1071"/>
                <a:gd name="T23" fmla="*/ 2147483647 h 1071"/>
                <a:gd name="T24" fmla="*/ 0 w 1071"/>
                <a:gd name="T25" fmla="*/ 2147483647 h 1071"/>
                <a:gd name="T26" fmla="*/ 2147483647 w 1071"/>
                <a:gd name="T27" fmla="*/ 2147483647 h 1071"/>
                <a:gd name="T28" fmla="*/ 2147483647 w 1071"/>
                <a:gd name="T29" fmla="*/ 2147483647 h 1071"/>
                <a:gd name="T30" fmla="*/ 2147483647 w 1071"/>
                <a:gd name="T31" fmla="*/ 2147483647 h 1071"/>
                <a:gd name="T32" fmla="*/ 2147483647 w 1071"/>
                <a:gd name="T33" fmla="*/ 2147483647 h 1071"/>
                <a:gd name="T34" fmla="*/ 2147483647 w 1071"/>
                <a:gd name="T35" fmla="*/ 2147483647 h 1071"/>
                <a:gd name="T36" fmla="*/ 2147483647 w 1071"/>
                <a:gd name="T37" fmla="*/ 2147483647 h 1071"/>
                <a:gd name="T38" fmla="*/ 2147483647 w 1071"/>
                <a:gd name="T39" fmla="*/ 2147483647 h 1071"/>
                <a:gd name="T40" fmla="*/ 2147483647 w 1071"/>
                <a:gd name="T41" fmla="*/ 2147483647 h 1071"/>
                <a:gd name="T42" fmla="*/ 2147483647 w 1071"/>
                <a:gd name="T43" fmla="*/ 2147483647 h 1071"/>
                <a:gd name="T44" fmla="*/ 2147483647 w 1071"/>
                <a:gd name="T45" fmla="*/ 2147483647 h 1071"/>
                <a:gd name="T46" fmla="*/ 2147483647 w 1071"/>
                <a:gd name="T47" fmla="*/ 2147483647 h 1071"/>
                <a:gd name="T48" fmla="*/ 2147483647 w 1071"/>
                <a:gd name="T49" fmla="*/ 2147483647 h 1071"/>
                <a:gd name="T50" fmla="*/ 2147483647 w 1071"/>
                <a:gd name="T51" fmla="*/ 2147483647 h 1071"/>
                <a:gd name="T52" fmla="*/ 2147483647 w 1071"/>
                <a:gd name="T53" fmla="*/ 2147483647 h 1071"/>
                <a:gd name="T54" fmla="*/ 2147483647 w 1071"/>
                <a:gd name="T55" fmla="*/ 2147483647 h 1071"/>
                <a:gd name="T56" fmla="*/ 2147483647 w 1071"/>
                <a:gd name="T57" fmla="*/ 2147483647 h 1071"/>
                <a:gd name="T58" fmla="*/ 2147483647 w 1071"/>
                <a:gd name="T59" fmla="*/ 2147483647 h 1071"/>
                <a:gd name="T60" fmla="*/ 2147483647 w 1071"/>
                <a:gd name="T61" fmla="*/ 2147483647 h 1071"/>
                <a:gd name="T62" fmla="*/ 2147483647 w 1071"/>
                <a:gd name="T63" fmla="*/ 2147483647 h 1071"/>
                <a:gd name="T64" fmla="*/ 2147483647 w 1071"/>
                <a:gd name="T65" fmla="*/ 2147483647 h 1071"/>
                <a:gd name="T66" fmla="*/ 2147483647 w 1071"/>
                <a:gd name="T67" fmla="*/ 2147483647 h 1071"/>
                <a:gd name="T68" fmla="*/ 2147483647 w 1071"/>
                <a:gd name="T69" fmla="*/ 2147483647 h 1071"/>
                <a:gd name="T70" fmla="*/ 2147483647 w 1071"/>
                <a:gd name="T71" fmla="*/ 2147483647 h 1071"/>
                <a:gd name="T72" fmla="*/ 2147483647 w 1071"/>
                <a:gd name="T73" fmla="*/ 2147483647 h 1071"/>
                <a:gd name="T74" fmla="*/ 2147483647 w 1071"/>
                <a:gd name="T75" fmla="*/ 2147483647 h 1071"/>
                <a:gd name="T76" fmla="*/ 2147483647 w 1071"/>
                <a:gd name="T77" fmla="*/ 2147483647 h 1071"/>
                <a:gd name="T78" fmla="*/ 2147483647 w 1071"/>
                <a:gd name="T79" fmla="*/ 2147483647 h 1071"/>
                <a:gd name="T80" fmla="*/ 2147483647 w 1071"/>
                <a:gd name="T81" fmla="*/ 2147483647 h 1071"/>
                <a:gd name="T82" fmla="*/ 2147483647 w 1071"/>
                <a:gd name="T83" fmla="*/ 2147483647 h 1071"/>
                <a:gd name="T84" fmla="*/ 2147483647 w 1071"/>
                <a:gd name="T85" fmla="*/ 2147483647 h 1071"/>
                <a:gd name="T86" fmla="*/ 2147483647 w 1071"/>
                <a:gd name="T87" fmla="*/ 2147483647 h 1071"/>
                <a:gd name="T88" fmla="*/ 2147483647 w 1071"/>
                <a:gd name="T89" fmla="*/ 2147483647 h 1071"/>
                <a:gd name="T90" fmla="*/ 2147483647 w 1071"/>
                <a:gd name="T91" fmla="*/ 2147483647 h 1071"/>
                <a:gd name="T92" fmla="*/ 2147483647 w 1071"/>
                <a:gd name="T93" fmla="*/ 2147483647 h 1071"/>
                <a:gd name="T94" fmla="*/ 2147483647 w 1071"/>
                <a:gd name="T95" fmla="*/ 2147483647 h 1071"/>
                <a:gd name="T96" fmla="*/ 2147483647 w 1071"/>
                <a:gd name="T97" fmla="*/ 2147483647 h 1071"/>
                <a:gd name="T98" fmla="*/ 2147483647 w 1071"/>
                <a:gd name="T99" fmla="*/ 2147483647 h 1071"/>
                <a:gd name="T100" fmla="*/ 2147483647 w 1071"/>
                <a:gd name="T101" fmla="*/ 2147483647 h 107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71"/>
                <a:gd name="T154" fmla="*/ 0 h 1071"/>
                <a:gd name="T155" fmla="*/ 1071 w 1071"/>
                <a:gd name="T156" fmla="*/ 1071 h 107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71" h="1071">
                  <a:moveTo>
                    <a:pt x="1071" y="535"/>
                  </a:moveTo>
                  <a:lnTo>
                    <a:pt x="1071" y="508"/>
                  </a:lnTo>
                  <a:lnTo>
                    <a:pt x="1068" y="481"/>
                  </a:lnTo>
                  <a:lnTo>
                    <a:pt x="1066" y="454"/>
                  </a:lnTo>
                  <a:lnTo>
                    <a:pt x="1060" y="427"/>
                  </a:lnTo>
                  <a:lnTo>
                    <a:pt x="1055" y="402"/>
                  </a:lnTo>
                  <a:lnTo>
                    <a:pt x="1048" y="376"/>
                  </a:lnTo>
                  <a:lnTo>
                    <a:pt x="1039" y="351"/>
                  </a:lnTo>
                  <a:lnTo>
                    <a:pt x="1030" y="327"/>
                  </a:lnTo>
                  <a:lnTo>
                    <a:pt x="1019" y="304"/>
                  </a:lnTo>
                  <a:lnTo>
                    <a:pt x="1006" y="280"/>
                  </a:lnTo>
                  <a:lnTo>
                    <a:pt x="993" y="259"/>
                  </a:lnTo>
                  <a:lnTo>
                    <a:pt x="979" y="237"/>
                  </a:lnTo>
                  <a:lnTo>
                    <a:pt x="965" y="215"/>
                  </a:lnTo>
                  <a:lnTo>
                    <a:pt x="948" y="195"/>
                  </a:lnTo>
                  <a:lnTo>
                    <a:pt x="932" y="175"/>
                  </a:lnTo>
                  <a:lnTo>
                    <a:pt x="914" y="157"/>
                  </a:lnTo>
                  <a:lnTo>
                    <a:pt x="896" y="139"/>
                  </a:lnTo>
                  <a:lnTo>
                    <a:pt x="876" y="123"/>
                  </a:lnTo>
                  <a:lnTo>
                    <a:pt x="856" y="107"/>
                  </a:lnTo>
                  <a:lnTo>
                    <a:pt x="836" y="92"/>
                  </a:lnTo>
                  <a:lnTo>
                    <a:pt x="814" y="78"/>
                  </a:lnTo>
                  <a:lnTo>
                    <a:pt x="791" y="65"/>
                  </a:lnTo>
                  <a:lnTo>
                    <a:pt x="767" y="54"/>
                  </a:lnTo>
                  <a:lnTo>
                    <a:pt x="744" y="43"/>
                  </a:lnTo>
                  <a:lnTo>
                    <a:pt x="720" y="33"/>
                  </a:lnTo>
                  <a:lnTo>
                    <a:pt x="695" y="25"/>
                  </a:lnTo>
                  <a:lnTo>
                    <a:pt x="670" y="18"/>
                  </a:lnTo>
                  <a:lnTo>
                    <a:pt x="644" y="11"/>
                  </a:lnTo>
                  <a:lnTo>
                    <a:pt x="617" y="7"/>
                  </a:lnTo>
                  <a:lnTo>
                    <a:pt x="590" y="4"/>
                  </a:lnTo>
                  <a:lnTo>
                    <a:pt x="563" y="2"/>
                  </a:lnTo>
                  <a:lnTo>
                    <a:pt x="536" y="0"/>
                  </a:lnTo>
                  <a:lnTo>
                    <a:pt x="509" y="2"/>
                  </a:lnTo>
                  <a:lnTo>
                    <a:pt x="482" y="4"/>
                  </a:lnTo>
                  <a:lnTo>
                    <a:pt x="454" y="7"/>
                  </a:lnTo>
                  <a:lnTo>
                    <a:pt x="429" y="11"/>
                  </a:lnTo>
                  <a:lnTo>
                    <a:pt x="402" y="18"/>
                  </a:lnTo>
                  <a:lnTo>
                    <a:pt x="377" y="25"/>
                  </a:lnTo>
                  <a:lnTo>
                    <a:pt x="353" y="33"/>
                  </a:lnTo>
                  <a:lnTo>
                    <a:pt x="328" y="43"/>
                  </a:lnTo>
                  <a:lnTo>
                    <a:pt x="304" y="54"/>
                  </a:lnTo>
                  <a:lnTo>
                    <a:pt x="281" y="65"/>
                  </a:lnTo>
                  <a:lnTo>
                    <a:pt x="259" y="78"/>
                  </a:lnTo>
                  <a:lnTo>
                    <a:pt x="237" y="92"/>
                  </a:lnTo>
                  <a:lnTo>
                    <a:pt x="216" y="107"/>
                  </a:lnTo>
                  <a:lnTo>
                    <a:pt x="196" y="123"/>
                  </a:lnTo>
                  <a:lnTo>
                    <a:pt x="176" y="139"/>
                  </a:lnTo>
                  <a:lnTo>
                    <a:pt x="158" y="157"/>
                  </a:lnTo>
                  <a:lnTo>
                    <a:pt x="140" y="175"/>
                  </a:lnTo>
                  <a:lnTo>
                    <a:pt x="123" y="195"/>
                  </a:lnTo>
                  <a:lnTo>
                    <a:pt x="107" y="215"/>
                  </a:lnTo>
                  <a:lnTo>
                    <a:pt x="93" y="237"/>
                  </a:lnTo>
                  <a:lnTo>
                    <a:pt x="78" y="259"/>
                  </a:lnTo>
                  <a:lnTo>
                    <a:pt x="66" y="280"/>
                  </a:lnTo>
                  <a:lnTo>
                    <a:pt x="55" y="304"/>
                  </a:lnTo>
                  <a:lnTo>
                    <a:pt x="44" y="327"/>
                  </a:lnTo>
                  <a:lnTo>
                    <a:pt x="33" y="351"/>
                  </a:lnTo>
                  <a:lnTo>
                    <a:pt x="26" y="376"/>
                  </a:lnTo>
                  <a:lnTo>
                    <a:pt x="19" y="402"/>
                  </a:lnTo>
                  <a:lnTo>
                    <a:pt x="11" y="427"/>
                  </a:lnTo>
                  <a:lnTo>
                    <a:pt x="8" y="454"/>
                  </a:lnTo>
                  <a:lnTo>
                    <a:pt x="4" y="481"/>
                  </a:lnTo>
                  <a:lnTo>
                    <a:pt x="2" y="508"/>
                  </a:lnTo>
                  <a:lnTo>
                    <a:pt x="0" y="535"/>
                  </a:lnTo>
                  <a:lnTo>
                    <a:pt x="2" y="563"/>
                  </a:lnTo>
                  <a:lnTo>
                    <a:pt x="4" y="590"/>
                  </a:lnTo>
                  <a:lnTo>
                    <a:pt x="8" y="617"/>
                  </a:lnTo>
                  <a:lnTo>
                    <a:pt x="11" y="644"/>
                  </a:lnTo>
                  <a:lnTo>
                    <a:pt x="19" y="669"/>
                  </a:lnTo>
                  <a:lnTo>
                    <a:pt x="26" y="695"/>
                  </a:lnTo>
                  <a:lnTo>
                    <a:pt x="33" y="720"/>
                  </a:lnTo>
                  <a:lnTo>
                    <a:pt x="44" y="743"/>
                  </a:lnTo>
                  <a:lnTo>
                    <a:pt x="55" y="767"/>
                  </a:lnTo>
                  <a:lnTo>
                    <a:pt x="66" y="791"/>
                  </a:lnTo>
                  <a:lnTo>
                    <a:pt x="78" y="812"/>
                  </a:lnTo>
                  <a:lnTo>
                    <a:pt x="93" y="834"/>
                  </a:lnTo>
                  <a:lnTo>
                    <a:pt x="107" y="856"/>
                  </a:lnTo>
                  <a:lnTo>
                    <a:pt x="123" y="876"/>
                  </a:lnTo>
                  <a:lnTo>
                    <a:pt x="140" y="895"/>
                  </a:lnTo>
                  <a:lnTo>
                    <a:pt x="158" y="914"/>
                  </a:lnTo>
                  <a:lnTo>
                    <a:pt x="176" y="932"/>
                  </a:lnTo>
                  <a:lnTo>
                    <a:pt x="196" y="948"/>
                  </a:lnTo>
                  <a:lnTo>
                    <a:pt x="216" y="964"/>
                  </a:lnTo>
                  <a:lnTo>
                    <a:pt x="237" y="979"/>
                  </a:lnTo>
                  <a:lnTo>
                    <a:pt x="259" y="993"/>
                  </a:lnTo>
                  <a:lnTo>
                    <a:pt x="281" y="1006"/>
                  </a:lnTo>
                  <a:lnTo>
                    <a:pt x="304" y="1018"/>
                  </a:lnTo>
                  <a:lnTo>
                    <a:pt x="328" y="1029"/>
                  </a:lnTo>
                  <a:lnTo>
                    <a:pt x="353" y="1038"/>
                  </a:lnTo>
                  <a:lnTo>
                    <a:pt x="377" y="1047"/>
                  </a:lnTo>
                  <a:lnTo>
                    <a:pt x="402" y="1055"/>
                  </a:lnTo>
                  <a:lnTo>
                    <a:pt x="429" y="1060"/>
                  </a:lnTo>
                  <a:lnTo>
                    <a:pt x="454" y="1064"/>
                  </a:lnTo>
                  <a:lnTo>
                    <a:pt x="482" y="1067"/>
                  </a:lnTo>
                  <a:lnTo>
                    <a:pt x="509" y="1069"/>
                  </a:lnTo>
                  <a:lnTo>
                    <a:pt x="536" y="1071"/>
                  </a:lnTo>
                  <a:lnTo>
                    <a:pt x="563" y="1069"/>
                  </a:lnTo>
                  <a:lnTo>
                    <a:pt x="590" y="1067"/>
                  </a:lnTo>
                  <a:lnTo>
                    <a:pt x="617" y="1064"/>
                  </a:lnTo>
                  <a:lnTo>
                    <a:pt x="644" y="1060"/>
                  </a:lnTo>
                  <a:lnTo>
                    <a:pt x="670" y="1055"/>
                  </a:lnTo>
                  <a:lnTo>
                    <a:pt x="695" y="1047"/>
                  </a:lnTo>
                  <a:lnTo>
                    <a:pt x="720" y="1038"/>
                  </a:lnTo>
                  <a:lnTo>
                    <a:pt x="744" y="1029"/>
                  </a:lnTo>
                  <a:lnTo>
                    <a:pt x="767" y="1018"/>
                  </a:lnTo>
                  <a:lnTo>
                    <a:pt x="791" y="1006"/>
                  </a:lnTo>
                  <a:lnTo>
                    <a:pt x="814" y="993"/>
                  </a:lnTo>
                  <a:lnTo>
                    <a:pt x="836" y="979"/>
                  </a:lnTo>
                  <a:lnTo>
                    <a:pt x="856" y="964"/>
                  </a:lnTo>
                  <a:lnTo>
                    <a:pt x="876" y="948"/>
                  </a:lnTo>
                  <a:lnTo>
                    <a:pt x="896" y="932"/>
                  </a:lnTo>
                  <a:lnTo>
                    <a:pt x="914" y="914"/>
                  </a:lnTo>
                  <a:lnTo>
                    <a:pt x="932" y="895"/>
                  </a:lnTo>
                  <a:lnTo>
                    <a:pt x="948" y="876"/>
                  </a:lnTo>
                  <a:lnTo>
                    <a:pt x="965" y="856"/>
                  </a:lnTo>
                  <a:lnTo>
                    <a:pt x="979" y="834"/>
                  </a:lnTo>
                  <a:lnTo>
                    <a:pt x="993" y="812"/>
                  </a:lnTo>
                  <a:lnTo>
                    <a:pt x="1006" y="791"/>
                  </a:lnTo>
                  <a:lnTo>
                    <a:pt x="1019" y="767"/>
                  </a:lnTo>
                  <a:lnTo>
                    <a:pt x="1030" y="743"/>
                  </a:lnTo>
                  <a:lnTo>
                    <a:pt x="1039" y="720"/>
                  </a:lnTo>
                  <a:lnTo>
                    <a:pt x="1048" y="695"/>
                  </a:lnTo>
                  <a:lnTo>
                    <a:pt x="1055" y="669"/>
                  </a:lnTo>
                  <a:lnTo>
                    <a:pt x="1060" y="644"/>
                  </a:lnTo>
                  <a:lnTo>
                    <a:pt x="1066" y="617"/>
                  </a:lnTo>
                  <a:lnTo>
                    <a:pt x="1068" y="590"/>
                  </a:lnTo>
                  <a:lnTo>
                    <a:pt x="1071" y="563"/>
                  </a:lnTo>
                  <a:lnTo>
                    <a:pt x="1071" y="535"/>
                  </a:lnTo>
                  <a:lnTo>
                    <a:pt x="1062" y="535"/>
                  </a:lnTo>
                  <a:lnTo>
                    <a:pt x="1060" y="508"/>
                  </a:lnTo>
                  <a:lnTo>
                    <a:pt x="1059" y="481"/>
                  </a:lnTo>
                  <a:lnTo>
                    <a:pt x="1055" y="456"/>
                  </a:lnTo>
                  <a:lnTo>
                    <a:pt x="1051" y="431"/>
                  </a:lnTo>
                  <a:lnTo>
                    <a:pt x="1046" y="403"/>
                  </a:lnTo>
                  <a:lnTo>
                    <a:pt x="1039" y="380"/>
                  </a:lnTo>
                  <a:lnTo>
                    <a:pt x="1030" y="355"/>
                  </a:lnTo>
                  <a:lnTo>
                    <a:pt x="1021" y="331"/>
                  </a:lnTo>
                  <a:lnTo>
                    <a:pt x="1010" y="308"/>
                  </a:lnTo>
                  <a:lnTo>
                    <a:pt x="999" y="286"/>
                  </a:lnTo>
                  <a:lnTo>
                    <a:pt x="986" y="262"/>
                  </a:lnTo>
                  <a:lnTo>
                    <a:pt x="972" y="242"/>
                  </a:lnTo>
                  <a:lnTo>
                    <a:pt x="957" y="221"/>
                  </a:lnTo>
                  <a:lnTo>
                    <a:pt x="941" y="201"/>
                  </a:lnTo>
                  <a:lnTo>
                    <a:pt x="925" y="183"/>
                  </a:lnTo>
                  <a:lnTo>
                    <a:pt x="908" y="165"/>
                  </a:lnTo>
                  <a:lnTo>
                    <a:pt x="890" y="147"/>
                  </a:lnTo>
                  <a:lnTo>
                    <a:pt x="870" y="130"/>
                  </a:lnTo>
                  <a:lnTo>
                    <a:pt x="851" y="114"/>
                  </a:lnTo>
                  <a:lnTo>
                    <a:pt x="831" y="99"/>
                  </a:lnTo>
                  <a:lnTo>
                    <a:pt x="809" y="87"/>
                  </a:lnTo>
                  <a:lnTo>
                    <a:pt x="787" y="74"/>
                  </a:lnTo>
                  <a:lnTo>
                    <a:pt x="764" y="62"/>
                  </a:lnTo>
                  <a:lnTo>
                    <a:pt x="740" y="51"/>
                  </a:lnTo>
                  <a:lnTo>
                    <a:pt x="717" y="42"/>
                  </a:lnTo>
                  <a:lnTo>
                    <a:pt x="693" y="34"/>
                  </a:lnTo>
                  <a:lnTo>
                    <a:pt x="668" y="27"/>
                  </a:lnTo>
                  <a:lnTo>
                    <a:pt x="643" y="20"/>
                  </a:lnTo>
                  <a:lnTo>
                    <a:pt x="615" y="16"/>
                  </a:lnTo>
                  <a:lnTo>
                    <a:pt x="590" y="13"/>
                  </a:lnTo>
                  <a:lnTo>
                    <a:pt x="563" y="11"/>
                  </a:lnTo>
                  <a:lnTo>
                    <a:pt x="536" y="9"/>
                  </a:lnTo>
                  <a:lnTo>
                    <a:pt x="509" y="11"/>
                  </a:lnTo>
                  <a:lnTo>
                    <a:pt x="482" y="13"/>
                  </a:lnTo>
                  <a:lnTo>
                    <a:pt x="456" y="16"/>
                  </a:lnTo>
                  <a:lnTo>
                    <a:pt x="431" y="20"/>
                  </a:lnTo>
                  <a:lnTo>
                    <a:pt x="406" y="27"/>
                  </a:lnTo>
                  <a:lnTo>
                    <a:pt x="380" y="34"/>
                  </a:lnTo>
                  <a:lnTo>
                    <a:pt x="355" y="42"/>
                  </a:lnTo>
                  <a:lnTo>
                    <a:pt x="331" y="51"/>
                  </a:lnTo>
                  <a:lnTo>
                    <a:pt x="308" y="62"/>
                  </a:lnTo>
                  <a:lnTo>
                    <a:pt x="286" y="74"/>
                  </a:lnTo>
                  <a:lnTo>
                    <a:pt x="265" y="87"/>
                  </a:lnTo>
                  <a:lnTo>
                    <a:pt x="243" y="99"/>
                  </a:lnTo>
                  <a:lnTo>
                    <a:pt x="221" y="114"/>
                  </a:lnTo>
                  <a:lnTo>
                    <a:pt x="201" y="130"/>
                  </a:lnTo>
                  <a:lnTo>
                    <a:pt x="183" y="147"/>
                  </a:lnTo>
                  <a:lnTo>
                    <a:pt x="165" y="165"/>
                  </a:lnTo>
                  <a:lnTo>
                    <a:pt x="147" y="183"/>
                  </a:lnTo>
                  <a:lnTo>
                    <a:pt x="131" y="201"/>
                  </a:lnTo>
                  <a:lnTo>
                    <a:pt x="114" y="221"/>
                  </a:lnTo>
                  <a:lnTo>
                    <a:pt x="100" y="242"/>
                  </a:lnTo>
                  <a:lnTo>
                    <a:pt x="87" y="262"/>
                  </a:lnTo>
                  <a:lnTo>
                    <a:pt x="75" y="286"/>
                  </a:lnTo>
                  <a:lnTo>
                    <a:pt x="62" y="308"/>
                  </a:lnTo>
                  <a:lnTo>
                    <a:pt x="51" y="331"/>
                  </a:lnTo>
                  <a:lnTo>
                    <a:pt x="42" y="355"/>
                  </a:lnTo>
                  <a:lnTo>
                    <a:pt x="35" y="380"/>
                  </a:lnTo>
                  <a:lnTo>
                    <a:pt x="28" y="403"/>
                  </a:lnTo>
                  <a:lnTo>
                    <a:pt x="20" y="431"/>
                  </a:lnTo>
                  <a:lnTo>
                    <a:pt x="17" y="456"/>
                  </a:lnTo>
                  <a:lnTo>
                    <a:pt x="13" y="481"/>
                  </a:lnTo>
                  <a:lnTo>
                    <a:pt x="11" y="508"/>
                  </a:lnTo>
                  <a:lnTo>
                    <a:pt x="11" y="535"/>
                  </a:lnTo>
                  <a:lnTo>
                    <a:pt x="11" y="563"/>
                  </a:lnTo>
                  <a:lnTo>
                    <a:pt x="13" y="590"/>
                  </a:lnTo>
                  <a:lnTo>
                    <a:pt x="17" y="615"/>
                  </a:lnTo>
                  <a:lnTo>
                    <a:pt x="20" y="642"/>
                  </a:lnTo>
                  <a:lnTo>
                    <a:pt x="28" y="668"/>
                  </a:lnTo>
                  <a:lnTo>
                    <a:pt x="35" y="693"/>
                  </a:lnTo>
                  <a:lnTo>
                    <a:pt x="42" y="716"/>
                  </a:lnTo>
                  <a:lnTo>
                    <a:pt x="51" y="740"/>
                  </a:lnTo>
                  <a:lnTo>
                    <a:pt x="62" y="763"/>
                  </a:lnTo>
                  <a:lnTo>
                    <a:pt x="75" y="787"/>
                  </a:lnTo>
                  <a:lnTo>
                    <a:pt x="87" y="809"/>
                  </a:lnTo>
                  <a:lnTo>
                    <a:pt x="100" y="830"/>
                  </a:lnTo>
                  <a:lnTo>
                    <a:pt x="114" y="850"/>
                  </a:lnTo>
                  <a:lnTo>
                    <a:pt x="131" y="870"/>
                  </a:lnTo>
                  <a:lnTo>
                    <a:pt x="147" y="888"/>
                  </a:lnTo>
                  <a:lnTo>
                    <a:pt x="165" y="908"/>
                  </a:lnTo>
                  <a:lnTo>
                    <a:pt x="183" y="924"/>
                  </a:lnTo>
                  <a:lnTo>
                    <a:pt x="201" y="941"/>
                  </a:lnTo>
                  <a:lnTo>
                    <a:pt x="221" y="957"/>
                  </a:lnTo>
                  <a:lnTo>
                    <a:pt x="243" y="971"/>
                  </a:lnTo>
                  <a:lnTo>
                    <a:pt x="265" y="986"/>
                  </a:lnTo>
                  <a:lnTo>
                    <a:pt x="286" y="999"/>
                  </a:lnTo>
                  <a:lnTo>
                    <a:pt x="308" y="1009"/>
                  </a:lnTo>
                  <a:lnTo>
                    <a:pt x="331" y="1020"/>
                  </a:lnTo>
                  <a:lnTo>
                    <a:pt x="355" y="1029"/>
                  </a:lnTo>
                  <a:lnTo>
                    <a:pt x="380" y="1038"/>
                  </a:lnTo>
                  <a:lnTo>
                    <a:pt x="406" y="1046"/>
                  </a:lnTo>
                  <a:lnTo>
                    <a:pt x="431" y="1051"/>
                  </a:lnTo>
                  <a:lnTo>
                    <a:pt x="456" y="1055"/>
                  </a:lnTo>
                  <a:lnTo>
                    <a:pt x="482" y="1058"/>
                  </a:lnTo>
                  <a:lnTo>
                    <a:pt x="509" y="1060"/>
                  </a:lnTo>
                  <a:lnTo>
                    <a:pt x="536" y="1062"/>
                  </a:lnTo>
                  <a:lnTo>
                    <a:pt x="563" y="1060"/>
                  </a:lnTo>
                  <a:lnTo>
                    <a:pt x="590" y="1058"/>
                  </a:lnTo>
                  <a:lnTo>
                    <a:pt x="615" y="1055"/>
                  </a:lnTo>
                  <a:lnTo>
                    <a:pt x="643" y="1051"/>
                  </a:lnTo>
                  <a:lnTo>
                    <a:pt x="668" y="1046"/>
                  </a:lnTo>
                  <a:lnTo>
                    <a:pt x="693" y="1038"/>
                  </a:lnTo>
                  <a:lnTo>
                    <a:pt x="717" y="1029"/>
                  </a:lnTo>
                  <a:lnTo>
                    <a:pt x="740" y="1020"/>
                  </a:lnTo>
                  <a:lnTo>
                    <a:pt x="764" y="1009"/>
                  </a:lnTo>
                  <a:lnTo>
                    <a:pt x="787" y="999"/>
                  </a:lnTo>
                  <a:lnTo>
                    <a:pt x="809" y="986"/>
                  </a:lnTo>
                  <a:lnTo>
                    <a:pt x="831" y="971"/>
                  </a:lnTo>
                  <a:lnTo>
                    <a:pt x="851" y="957"/>
                  </a:lnTo>
                  <a:lnTo>
                    <a:pt x="870" y="941"/>
                  </a:lnTo>
                  <a:lnTo>
                    <a:pt x="890" y="924"/>
                  </a:lnTo>
                  <a:lnTo>
                    <a:pt x="908" y="908"/>
                  </a:lnTo>
                  <a:lnTo>
                    <a:pt x="925" y="888"/>
                  </a:lnTo>
                  <a:lnTo>
                    <a:pt x="941" y="870"/>
                  </a:lnTo>
                  <a:lnTo>
                    <a:pt x="957" y="850"/>
                  </a:lnTo>
                  <a:lnTo>
                    <a:pt x="972" y="830"/>
                  </a:lnTo>
                  <a:lnTo>
                    <a:pt x="986" y="809"/>
                  </a:lnTo>
                  <a:lnTo>
                    <a:pt x="999" y="787"/>
                  </a:lnTo>
                  <a:lnTo>
                    <a:pt x="1010" y="763"/>
                  </a:lnTo>
                  <a:lnTo>
                    <a:pt x="1021" y="740"/>
                  </a:lnTo>
                  <a:lnTo>
                    <a:pt x="1030" y="716"/>
                  </a:lnTo>
                  <a:lnTo>
                    <a:pt x="1039" y="693"/>
                  </a:lnTo>
                  <a:lnTo>
                    <a:pt x="1046" y="668"/>
                  </a:lnTo>
                  <a:lnTo>
                    <a:pt x="1051" y="642"/>
                  </a:lnTo>
                  <a:lnTo>
                    <a:pt x="1055" y="615"/>
                  </a:lnTo>
                  <a:lnTo>
                    <a:pt x="1059" y="590"/>
                  </a:lnTo>
                  <a:lnTo>
                    <a:pt x="1060" y="563"/>
                  </a:lnTo>
                  <a:lnTo>
                    <a:pt x="1062" y="535"/>
                  </a:lnTo>
                  <a:lnTo>
                    <a:pt x="1071" y="535"/>
                  </a:lnTo>
                  <a:close/>
                </a:path>
              </a:pathLst>
            </a:custGeom>
            <a:solidFill>
              <a:srgbClr val="8DD1FF"/>
            </a:solidFill>
            <a:ln w="9525">
              <a:noFill/>
              <a:round/>
              <a:headEnd/>
              <a:tailEnd/>
            </a:ln>
          </p:spPr>
          <p:txBody>
            <a:bodyPr/>
            <a:lstStyle/>
            <a:p>
              <a:endParaRPr lang="en-US"/>
            </a:p>
          </p:txBody>
        </p:sp>
        <p:sp>
          <p:nvSpPr>
            <p:cNvPr id="55371" name="Freeform 76"/>
            <p:cNvSpPr>
              <a:spLocks/>
            </p:cNvSpPr>
            <p:nvPr/>
          </p:nvSpPr>
          <p:spPr bwMode="auto">
            <a:xfrm>
              <a:off x="3283656" y="2284425"/>
              <a:ext cx="1495778" cy="1682750"/>
            </a:xfrm>
            <a:custGeom>
              <a:avLst/>
              <a:gdLst>
                <a:gd name="T0" fmla="*/ 2147483647 w 1060"/>
                <a:gd name="T1" fmla="*/ 2147483647 h 1060"/>
                <a:gd name="T2" fmla="*/ 2147483647 w 1060"/>
                <a:gd name="T3" fmla="*/ 2147483647 h 1060"/>
                <a:gd name="T4" fmla="*/ 2147483647 w 1060"/>
                <a:gd name="T5" fmla="*/ 2147483647 h 1060"/>
                <a:gd name="T6" fmla="*/ 2147483647 w 1060"/>
                <a:gd name="T7" fmla="*/ 2147483647 h 1060"/>
                <a:gd name="T8" fmla="*/ 2147483647 w 1060"/>
                <a:gd name="T9" fmla="*/ 2147483647 h 1060"/>
                <a:gd name="T10" fmla="*/ 2147483647 w 1060"/>
                <a:gd name="T11" fmla="*/ 2147483647 h 1060"/>
                <a:gd name="T12" fmla="*/ 2147483647 w 1060"/>
                <a:gd name="T13" fmla="*/ 2147483647 h 1060"/>
                <a:gd name="T14" fmla="*/ 2147483647 w 1060"/>
                <a:gd name="T15" fmla="*/ 2147483647 h 1060"/>
                <a:gd name="T16" fmla="*/ 2147483647 w 1060"/>
                <a:gd name="T17" fmla="*/ 2147483647 h 1060"/>
                <a:gd name="T18" fmla="*/ 2147483647 w 1060"/>
                <a:gd name="T19" fmla="*/ 2147483647 h 1060"/>
                <a:gd name="T20" fmla="*/ 2147483647 w 1060"/>
                <a:gd name="T21" fmla="*/ 2147483647 h 1060"/>
                <a:gd name="T22" fmla="*/ 2147483647 w 1060"/>
                <a:gd name="T23" fmla="*/ 2147483647 h 1060"/>
                <a:gd name="T24" fmla="*/ 0 w 1060"/>
                <a:gd name="T25" fmla="*/ 2147483647 h 1060"/>
                <a:gd name="T26" fmla="*/ 2147483647 w 1060"/>
                <a:gd name="T27" fmla="*/ 2147483647 h 1060"/>
                <a:gd name="T28" fmla="*/ 2147483647 w 1060"/>
                <a:gd name="T29" fmla="*/ 2147483647 h 1060"/>
                <a:gd name="T30" fmla="*/ 2147483647 w 1060"/>
                <a:gd name="T31" fmla="*/ 2147483647 h 1060"/>
                <a:gd name="T32" fmla="*/ 2147483647 w 1060"/>
                <a:gd name="T33" fmla="*/ 2147483647 h 1060"/>
                <a:gd name="T34" fmla="*/ 2147483647 w 1060"/>
                <a:gd name="T35" fmla="*/ 2147483647 h 1060"/>
                <a:gd name="T36" fmla="*/ 2147483647 w 1060"/>
                <a:gd name="T37" fmla="*/ 2147483647 h 1060"/>
                <a:gd name="T38" fmla="*/ 2147483647 w 1060"/>
                <a:gd name="T39" fmla="*/ 2147483647 h 1060"/>
                <a:gd name="T40" fmla="*/ 2147483647 w 1060"/>
                <a:gd name="T41" fmla="*/ 2147483647 h 1060"/>
                <a:gd name="T42" fmla="*/ 2147483647 w 1060"/>
                <a:gd name="T43" fmla="*/ 2147483647 h 1060"/>
                <a:gd name="T44" fmla="*/ 2147483647 w 1060"/>
                <a:gd name="T45" fmla="*/ 2147483647 h 1060"/>
                <a:gd name="T46" fmla="*/ 2147483647 w 1060"/>
                <a:gd name="T47" fmla="*/ 2147483647 h 1060"/>
                <a:gd name="T48" fmla="*/ 2147483647 w 1060"/>
                <a:gd name="T49" fmla="*/ 2147483647 h 1060"/>
                <a:gd name="T50" fmla="*/ 2147483647 w 1060"/>
                <a:gd name="T51" fmla="*/ 2147483647 h 1060"/>
                <a:gd name="T52" fmla="*/ 2147483647 w 1060"/>
                <a:gd name="T53" fmla="*/ 2147483647 h 1060"/>
                <a:gd name="T54" fmla="*/ 2147483647 w 1060"/>
                <a:gd name="T55" fmla="*/ 2147483647 h 1060"/>
                <a:gd name="T56" fmla="*/ 2147483647 w 1060"/>
                <a:gd name="T57" fmla="*/ 2147483647 h 1060"/>
                <a:gd name="T58" fmla="*/ 2147483647 w 1060"/>
                <a:gd name="T59" fmla="*/ 2147483647 h 1060"/>
                <a:gd name="T60" fmla="*/ 2147483647 w 1060"/>
                <a:gd name="T61" fmla="*/ 2147483647 h 1060"/>
                <a:gd name="T62" fmla="*/ 2147483647 w 1060"/>
                <a:gd name="T63" fmla="*/ 2147483647 h 1060"/>
                <a:gd name="T64" fmla="*/ 2147483647 w 1060"/>
                <a:gd name="T65" fmla="*/ 2147483647 h 1060"/>
                <a:gd name="T66" fmla="*/ 2147483647 w 1060"/>
                <a:gd name="T67" fmla="*/ 2147483647 h 1060"/>
                <a:gd name="T68" fmla="*/ 2147483647 w 1060"/>
                <a:gd name="T69" fmla="*/ 2147483647 h 1060"/>
                <a:gd name="T70" fmla="*/ 2147483647 w 1060"/>
                <a:gd name="T71" fmla="*/ 2147483647 h 1060"/>
                <a:gd name="T72" fmla="*/ 2147483647 w 1060"/>
                <a:gd name="T73" fmla="*/ 2147483647 h 1060"/>
                <a:gd name="T74" fmla="*/ 2147483647 w 1060"/>
                <a:gd name="T75" fmla="*/ 2147483647 h 1060"/>
                <a:gd name="T76" fmla="*/ 2147483647 w 1060"/>
                <a:gd name="T77" fmla="*/ 2147483647 h 1060"/>
                <a:gd name="T78" fmla="*/ 2147483647 w 1060"/>
                <a:gd name="T79" fmla="*/ 2147483647 h 1060"/>
                <a:gd name="T80" fmla="*/ 2147483647 w 1060"/>
                <a:gd name="T81" fmla="*/ 2147483647 h 1060"/>
                <a:gd name="T82" fmla="*/ 2147483647 w 1060"/>
                <a:gd name="T83" fmla="*/ 2147483647 h 1060"/>
                <a:gd name="T84" fmla="*/ 2147483647 w 1060"/>
                <a:gd name="T85" fmla="*/ 2147483647 h 1060"/>
                <a:gd name="T86" fmla="*/ 2147483647 w 1060"/>
                <a:gd name="T87" fmla="*/ 2147483647 h 1060"/>
                <a:gd name="T88" fmla="*/ 2147483647 w 1060"/>
                <a:gd name="T89" fmla="*/ 2147483647 h 1060"/>
                <a:gd name="T90" fmla="*/ 2147483647 w 1060"/>
                <a:gd name="T91" fmla="*/ 2147483647 h 1060"/>
                <a:gd name="T92" fmla="*/ 2147483647 w 1060"/>
                <a:gd name="T93" fmla="*/ 2147483647 h 1060"/>
                <a:gd name="T94" fmla="*/ 2147483647 w 1060"/>
                <a:gd name="T95" fmla="*/ 2147483647 h 1060"/>
                <a:gd name="T96" fmla="*/ 2147483647 w 1060"/>
                <a:gd name="T97" fmla="*/ 2147483647 h 1060"/>
                <a:gd name="T98" fmla="*/ 2147483647 w 1060"/>
                <a:gd name="T99" fmla="*/ 2147483647 h 1060"/>
                <a:gd name="T100" fmla="*/ 2147483647 w 1060"/>
                <a:gd name="T101" fmla="*/ 2147483647 h 106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60"/>
                <a:gd name="T154" fmla="*/ 0 h 1060"/>
                <a:gd name="T155" fmla="*/ 1060 w 1060"/>
                <a:gd name="T156" fmla="*/ 1060 h 106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60" h="1060">
                  <a:moveTo>
                    <a:pt x="1060" y="530"/>
                  </a:moveTo>
                  <a:lnTo>
                    <a:pt x="1060" y="503"/>
                  </a:lnTo>
                  <a:lnTo>
                    <a:pt x="1058" y="476"/>
                  </a:lnTo>
                  <a:lnTo>
                    <a:pt x="1054" y="449"/>
                  </a:lnTo>
                  <a:lnTo>
                    <a:pt x="1049" y="424"/>
                  </a:lnTo>
                  <a:lnTo>
                    <a:pt x="1044" y="398"/>
                  </a:lnTo>
                  <a:lnTo>
                    <a:pt x="1036" y="373"/>
                  </a:lnTo>
                  <a:lnTo>
                    <a:pt x="1029" y="348"/>
                  </a:lnTo>
                  <a:lnTo>
                    <a:pt x="1018" y="324"/>
                  </a:lnTo>
                  <a:lnTo>
                    <a:pt x="1007" y="301"/>
                  </a:lnTo>
                  <a:lnTo>
                    <a:pt x="997" y="277"/>
                  </a:lnTo>
                  <a:lnTo>
                    <a:pt x="984" y="255"/>
                  </a:lnTo>
                  <a:lnTo>
                    <a:pt x="969" y="234"/>
                  </a:lnTo>
                  <a:lnTo>
                    <a:pt x="955" y="214"/>
                  </a:lnTo>
                  <a:lnTo>
                    <a:pt x="939" y="194"/>
                  </a:lnTo>
                  <a:lnTo>
                    <a:pt x="922" y="174"/>
                  </a:lnTo>
                  <a:lnTo>
                    <a:pt x="906" y="156"/>
                  </a:lnTo>
                  <a:lnTo>
                    <a:pt x="886" y="138"/>
                  </a:lnTo>
                  <a:lnTo>
                    <a:pt x="868" y="122"/>
                  </a:lnTo>
                  <a:lnTo>
                    <a:pt x="848" y="105"/>
                  </a:lnTo>
                  <a:lnTo>
                    <a:pt x="827" y="91"/>
                  </a:lnTo>
                  <a:lnTo>
                    <a:pt x="805" y="76"/>
                  </a:lnTo>
                  <a:lnTo>
                    <a:pt x="783" y="64"/>
                  </a:lnTo>
                  <a:lnTo>
                    <a:pt x="760" y="53"/>
                  </a:lnTo>
                  <a:lnTo>
                    <a:pt x="736" y="42"/>
                  </a:lnTo>
                  <a:lnTo>
                    <a:pt x="713" y="33"/>
                  </a:lnTo>
                  <a:lnTo>
                    <a:pt x="687" y="24"/>
                  </a:lnTo>
                  <a:lnTo>
                    <a:pt x="662" y="17"/>
                  </a:lnTo>
                  <a:lnTo>
                    <a:pt x="637" y="11"/>
                  </a:lnTo>
                  <a:lnTo>
                    <a:pt x="611" y="6"/>
                  </a:lnTo>
                  <a:lnTo>
                    <a:pt x="584" y="2"/>
                  </a:lnTo>
                  <a:lnTo>
                    <a:pt x="557" y="0"/>
                  </a:lnTo>
                  <a:lnTo>
                    <a:pt x="530" y="0"/>
                  </a:lnTo>
                  <a:lnTo>
                    <a:pt x="503" y="0"/>
                  </a:lnTo>
                  <a:lnTo>
                    <a:pt x="476" y="2"/>
                  </a:lnTo>
                  <a:lnTo>
                    <a:pt x="450" y="6"/>
                  </a:lnTo>
                  <a:lnTo>
                    <a:pt x="423" y="11"/>
                  </a:lnTo>
                  <a:lnTo>
                    <a:pt x="398" y="17"/>
                  </a:lnTo>
                  <a:lnTo>
                    <a:pt x="372" y="24"/>
                  </a:lnTo>
                  <a:lnTo>
                    <a:pt x="347" y="33"/>
                  </a:lnTo>
                  <a:lnTo>
                    <a:pt x="324" y="42"/>
                  </a:lnTo>
                  <a:lnTo>
                    <a:pt x="300" y="53"/>
                  </a:lnTo>
                  <a:lnTo>
                    <a:pt x="277" y="64"/>
                  </a:lnTo>
                  <a:lnTo>
                    <a:pt x="255" y="76"/>
                  </a:lnTo>
                  <a:lnTo>
                    <a:pt x="233" y="91"/>
                  </a:lnTo>
                  <a:lnTo>
                    <a:pt x="213" y="105"/>
                  </a:lnTo>
                  <a:lnTo>
                    <a:pt x="193" y="122"/>
                  </a:lnTo>
                  <a:lnTo>
                    <a:pt x="173" y="138"/>
                  </a:lnTo>
                  <a:lnTo>
                    <a:pt x="155" y="156"/>
                  </a:lnTo>
                  <a:lnTo>
                    <a:pt x="137" y="174"/>
                  </a:lnTo>
                  <a:lnTo>
                    <a:pt x="121" y="194"/>
                  </a:lnTo>
                  <a:lnTo>
                    <a:pt x="105" y="214"/>
                  </a:lnTo>
                  <a:lnTo>
                    <a:pt x="90" y="234"/>
                  </a:lnTo>
                  <a:lnTo>
                    <a:pt x="76" y="255"/>
                  </a:lnTo>
                  <a:lnTo>
                    <a:pt x="63" y="277"/>
                  </a:lnTo>
                  <a:lnTo>
                    <a:pt x="52" y="301"/>
                  </a:lnTo>
                  <a:lnTo>
                    <a:pt x="41" y="324"/>
                  </a:lnTo>
                  <a:lnTo>
                    <a:pt x="32" y="348"/>
                  </a:lnTo>
                  <a:lnTo>
                    <a:pt x="23" y="373"/>
                  </a:lnTo>
                  <a:lnTo>
                    <a:pt x="16" y="398"/>
                  </a:lnTo>
                  <a:lnTo>
                    <a:pt x="11" y="424"/>
                  </a:lnTo>
                  <a:lnTo>
                    <a:pt x="5" y="449"/>
                  </a:lnTo>
                  <a:lnTo>
                    <a:pt x="3" y="476"/>
                  </a:lnTo>
                  <a:lnTo>
                    <a:pt x="0" y="503"/>
                  </a:lnTo>
                  <a:lnTo>
                    <a:pt x="0" y="530"/>
                  </a:lnTo>
                  <a:lnTo>
                    <a:pt x="0" y="558"/>
                  </a:lnTo>
                  <a:lnTo>
                    <a:pt x="3" y="585"/>
                  </a:lnTo>
                  <a:lnTo>
                    <a:pt x="5" y="612"/>
                  </a:lnTo>
                  <a:lnTo>
                    <a:pt x="11" y="637"/>
                  </a:lnTo>
                  <a:lnTo>
                    <a:pt x="16" y="663"/>
                  </a:lnTo>
                  <a:lnTo>
                    <a:pt x="23" y="688"/>
                  </a:lnTo>
                  <a:lnTo>
                    <a:pt x="32" y="713"/>
                  </a:lnTo>
                  <a:lnTo>
                    <a:pt x="41" y="737"/>
                  </a:lnTo>
                  <a:lnTo>
                    <a:pt x="52" y="760"/>
                  </a:lnTo>
                  <a:lnTo>
                    <a:pt x="63" y="784"/>
                  </a:lnTo>
                  <a:lnTo>
                    <a:pt x="76" y="805"/>
                  </a:lnTo>
                  <a:lnTo>
                    <a:pt x="90" y="827"/>
                  </a:lnTo>
                  <a:lnTo>
                    <a:pt x="105" y="849"/>
                  </a:lnTo>
                  <a:lnTo>
                    <a:pt x="121" y="869"/>
                  </a:lnTo>
                  <a:lnTo>
                    <a:pt x="137" y="887"/>
                  </a:lnTo>
                  <a:lnTo>
                    <a:pt x="155" y="905"/>
                  </a:lnTo>
                  <a:lnTo>
                    <a:pt x="173" y="923"/>
                  </a:lnTo>
                  <a:lnTo>
                    <a:pt x="193" y="939"/>
                  </a:lnTo>
                  <a:lnTo>
                    <a:pt x="213" y="956"/>
                  </a:lnTo>
                  <a:lnTo>
                    <a:pt x="233" y="970"/>
                  </a:lnTo>
                  <a:lnTo>
                    <a:pt x="255" y="985"/>
                  </a:lnTo>
                  <a:lnTo>
                    <a:pt x="277" y="997"/>
                  </a:lnTo>
                  <a:lnTo>
                    <a:pt x="300" y="1008"/>
                  </a:lnTo>
                  <a:lnTo>
                    <a:pt x="324" y="1019"/>
                  </a:lnTo>
                  <a:lnTo>
                    <a:pt x="347" y="1028"/>
                  </a:lnTo>
                  <a:lnTo>
                    <a:pt x="372" y="1037"/>
                  </a:lnTo>
                  <a:lnTo>
                    <a:pt x="398" y="1044"/>
                  </a:lnTo>
                  <a:lnTo>
                    <a:pt x="423" y="1050"/>
                  </a:lnTo>
                  <a:lnTo>
                    <a:pt x="450" y="1055"/>
                  </a:lnTo>
                  <a:lnTo>
                    <a:pt x="476" y="1059"/>
                  </a:lnTo>
                  <a:lnTo>
                    <a:pt x="503" y="1060"/>
                  </a:lnTo>
                  <a:lnTo>
                    <a:pt x="530" y="1060"/>
                  </a:lnTo>
                  <a:lnTo>
                    <a:pt x="557" y="1060"/>
                  </a:lnTo>
                  <a:lnTo>
                    <a:pt x="584" y="1059"/>
                  </a:lnTo>
                  <a:lnTo>
                    <a:pt x="611" y="1055"/>
                  </a:lnTo>
                  <a:lnTo>
                    <a:pt x="637" y="1050"/>
                  </a:lnTo>
                  <a:lnTo>
                    <a:pt x="662" y="1044"/>
                  </a:lnTo>
                  <a:lnTo>
                    <a:pt x="687" y="1037"/>
                  </a:lnTo>
                  <a:lnTo>
                    <a:pt x="713" y="1028"/>
                  </a:lnTo>
                  <a:lnTo>
                    <a:pt x="736" y="1019"/>
                  </a:lnTo>
                  <a:lnTo>
                    <a:pt x="760" y="1008"/>
                  </a:lnTo>
                  <a:lnTo>
                    <a:pt x="783" y="997"/>
                  </a:lnTo>
                  <a:lnTo>
                    <a:pt x="805" y="985"/>
                  </a:lnTo>
                  <a:lnTo>
                    <a:pt x="827" y="970"/>
                  </a:lnTo>
                  <a:lnTo>
                    <a:pt x="848" y="956"/>
                  </a:lnTo>
                  <a:lnTo>
                    <a:pt x="868" y="939"/>
                  </a:lnTo>
                  <a:lnTo>
                    <a:pt x="886" y="923"/>
                  </a:lnTo>
                  <a:lnTo>
                    <a:pt x="906" y="905"/>
                  </a:lnTo>
                  <a:lnTo>
                    <a:pt x="922" y="887"/>
                  </a:lnTo>
                  <a:lnTo>
                    <a:pt x="939" y="869"/>
                  </a:lnTo>
                  <a:lnTo>
                    <a:pt x="955" y="849"/>
                  </a:lnTo>
                  <a:lnTo>
                    <a:pt x="969" y="827"/>
                  </a:lnTo>
                  <a:lnTo>
                    <a:pt x="984" y="805"/>
                  </a:lnTo>
                  <a:lnTo>
                    <a:pt x="997" y="784"/>
                  </a:lnTo>
                  <a:lnTo>
                    <a:pt x="1007" y="760"/>
                  </a:lnTo>
                  <a:lnTo>
                    <a:pt x="1018" y="737"/>
                  </a:lnTo>
                  <a:lnTo>
                    <a:pt x="1029" y="713"/>
                  </a:lnTo>
                  <a:lnTo>
                    <a:pt x="1036" y="688"/>
                  </a:lnTo>
                  <a:lnTo>
                    <a:pt x="1044" y="663"/>
                  </a:lnTo>
                  <a:lnTo>
                    <a:pt x="1049" y="637"/>
                  </a:lnTo>
                  <a:lnTo>
                    <a:pt x="1054" y="612"/>
                  </a:lnTo>
                  <a:lnTo>
                    <a:pt x="1058" y="585"/>
                  </a:lnTo>
                  <a:lnTo>
                    <a:pt x="1060" y="558"/>
                  </a:lnTo>
                  <a:lnTo>
                    <a:pt x="1060" y="530"/>
                  </a:lnTo>
                  <a:lnTo>
                    <a:pt x="1051" y="530"/>
                  </a:lnTo>
                  <a:lnTo>
                    <a:pt x="1051" y="503"/>
                  </a:lnTo>
                  <a:lnTo>
                    <a:pt x="1049" y="478"/>
                  </a:lnTo>
                  <a:lnTo>
                    <a:pt x="1045" y="451"/>
                  </a:lnTo>
                  <a:lnTo>
                    <a:pt x="1040" y="426"/>
                  </a:lnTo>
                  <a:lnTo>
                    <a:pt x="1035" y="400"/>
                  </a:lnTo>
                  <a:lnTo>
                    <a:pt x="1027" y="375"/>
                  </a:lnTo>
                  <a:lnTo>
                    <a:pt x="1020" y="351"/>
                  </a:lnTo>
                  <a:lnTo>
                    <a:pt x="1011" y="328"/>
                  </a:lnTo>
                  <a:lnTo>
                    <a:pt x="1000" y="304"/>
                  </a:lnTo>
                  <a:lnTo>
                    <a:pt x="987" y="283"/>
                  </a:lnTo>
                  <a:lnTo>
                    <a:pt x="977" y="261"/>
                  </a:lnTo>
                  <a:lnTo>
                    <a:pt x="962" y="239"/>
                  </a:lnTo>
                  <a:lnTo>
                    <a:pt x="948" y="219"/>
                  </a:lnTo>
                  <a:lnTo>
                    <a:pt x="931" y="199"/>
                  </a:lnTo>
                  <a:lnTo>
                    <a:pt x="915" y="180"/>
                  </a:lnTo>
                  <a:lnTo>
                    <a:pt x="899" y="161"/>
                  </a:lnTo>
                  <a:lnTo>
                    <a:pt x="881" y="145"/>
                  </a:lnTo>
                  <a:lnTo>
                    <a:pt x="861" y="129"/>
                  </a:lnTo>
                  <a:lnTo>
                    <a:pt x="843" y="113"/>
                  </a:lnTo>
                  <a:lnTo>
                    <a:pt x="821" y="98"/>
                  </a:lnTo>
                  <a:lnTo>
                    <a:pt x="801" y="85"/>
                  </a:lnTo>
                  <a:lnTo>
                    <a:pt x="778" y="73"/>
                  </a:lnTo>
                  <a:lnTo>
                    <a:pt x="756" y="60"/>
                  </a:lnTo>
                  <a:lnTo>
                    <a:pt x="732" y="51"/>
                  </a:lnTo>
                  <a:lnTo>
                    <a:pt x="709" y="42"/>
                  </a:lnTo>
                  <a:lnTo>
                    <a:pt x="685" y="33"/>
                  </a:lnTo>
                  <a:lnTo>
                    <a:pt x="660" y="26"/>
                  </a:lnTo>
                  <a:lnTo>
                    <a:pt x="635" y="20"/>
                  </a:lnTo>
                  <a:lnTo>
                    <a:pt x="609" y="15"/>
                  </a:lnTo>
                  <a:lnTo>
                    <a:pt x="584" y="13"/>
                  </a:lnTo>
                  <a:lnTo>
                    <a:pt x="557" y="9"/>
                  </a:lnTo>
                  <a:lnTo>
                    <a:pt x="530" y="9"/>
                  </a:lnTo>
                  <a:lnTo>
                    <a:pt x="503" y="9"/>
                  </a:lnTo>
                  <a:lnTo>
                    <a:pt x="477" y="13"/>
                  </a:lnTo>
                  <a:lnTo>
                    <a:pt x="450" y="15"/>
                  </a:lnTo>
                  <a:lnTo>
                    <a:pt x="425" y="20"/>
                  </a:lnTo>
                  <a:lnTo>
                    <a:pt x="400" y="26"/>
                  </a:lnTo>
                  <a:lnTo>
                    <a:pt x="376" y="33"/>
                  </a:lnTo>
                  <a:lnTo>
                    <a:pt x="351" y="42"/>
                  </a:lnTo>
                  <a:lnTo>
                    <a:pt x="327" y="51"/>
                  </a:lnTo>
                  <a:lnTo>
                    <a:pt x="304" y="60"/>
                  </a:lnTo>
                  <a:lnTo>
                    <a:pt x="282" y="73"/>
                  </a:lnTo>
                  <a:lnTo>
                    <a:pt x="260" y="85"/>
                  </a:lnTo>
                  <a:lnTo>
                    <a:pt x="239" y="98"/>
                  </a:lnTo>
                  <a:lnTo>
                    <a:pt x="219" y="113"/>
                  </a:lnTo>
                  <a:lnTo>
                    <a:pt x="199" y="129"/>
                  </a:lnTo>
                  <a:lnTo>
                    <a:pt x="181" y="145"/>
                  </a:lnTo>
                  <a:lnTo>
                    <a:pt x="163" y="161"/>
                  </a:lnTo>
                  <a:lnTo>
                    <a:pt x="145" y="180"/>
                  </a:lnTo>
                  <a:lnTo>
                    <a:pt x="128" y="199"/>
                  </a:lnTo>
                  <a:lnTo>
                    <a:pt x="112" y="219"/>
                  </a:lnTo>
                  <a:lnTo>
                    <a:pt x="98" y="239"/>
                  </a:lnTo>
                  <a:lnTo>
                    <a:pt x="85" y="261"/>
                  </a:lnTo>
                  <a:lnTo>
                    <a:pt x="72" y="283"/>
                  </a:lnTo>
                  <a:lnTo>
                    <a:pt x="61" y="304"/>
                  </a:lnTo>
                  <a:lnTo>
                    <a:pt x="50" y="328"/>
                  </a:lnTo>
                  <a:lnTo>
                    <a:pt x="41" y="351"/>
                  </a:lnTo>
                  <a:lnTo>
                    <a:pt x="32" y="375"/>
                  </a:lnTo>
                  <a:lnTo>
                    <a:pt x="25" y="400"/>
                  </a:lnTo>
                  <a:lnTo>
                    <a:pt x="20" y="426"/>
                  </a:lnTo>
                  <a:lnTo>
                    <a:pt x="14" y="451"/>
                  </a:lnTo>
                  <a:lnTo>
                    <a:pt x="13" y="478"/>
                  </a:lnTo>
                  <a:lnTo>
                    <a:pt x="11" y="503"/>
                  </a:lnTo>
                  <a:lnTo>
                    <a:pt x="9" y="530"/>
                  </a:lnTo>
                  <a:lnTo>
                    <a:pt x="11" y="558"/>
                  </a:lnTo>
                  <a:lnTo>
                    <a:pt x="13" y="585"/>
                  </a:lnTo>
                  <a:lnTo>
                    <a:pt x="14" y="610"/>
                  </a:lnTo>
                  <a:lnTo>
                    <a:pt x="20" y="635"/>
                  </a:lnTo>
                  <a:lnTo>
                    <a:pt x="25" y="661"/>
                  </a:lnTo>
                  <a:lnTo>
                    <a:pt x="32" y="686"/>
                  </a:lnTo>
                  <a:lnTo>
                    <a:pt x="41" y="710"/>
                  </a:lnTo>
                  <a:lnTo>
                    <a:pt x="50" y="733"/>
                  </a:lnTo>
                  <a:lnTo>
                    <a:pt x="61" y="757"/>
                  </a:lnTo>
                  <a:lnTo>
                    <a:pt x="72" y="778"/>
                  </a:lnTo>
                  <a:lnTo>
                    <a:pt x="85" y="800"/>
                  </a:lnTo>
                  <a:lnTo>
                    <a:pt x="98" y="822"/>
                  </a:lnTo>
                  <a:lnTo>
                    <a:pt x="112" y="842"/>
                  </a:lnTo>
                  <a:lnTo>
                    <a:pt x="128" y="862"/>
                  </a:lnTo>
                  <a:lnTo>
                    <a:pt x="145" y="881"/>
                  </a:lnTo>
                  <a:lnTo>
                    <a:pt x="163" y="899"/>
                  </a:lnTo>
                  <a:lnTo>
                    <a:pt x="181" y="916"/>
                  </a:lnTo>
                  <a:lnTo>
                    <a:pt x="199" y="932"/>
                  </a:lnTo>
                  <a:lnTo>
                    <a:pt x="219" y="948"/>
                  </a:lnTo>
                  <a:lnTo>
                    <a:pt x="239" y="963"/>
                  </a:lnTo>
                  <a:lnTo>
                    <a:pt x="260" y="975"/>
                  </a:lnTo>
                  <a:lnTo>
                    <a:pt x="282" y="988"/>
                  </a:lnTo>
                  <a:lnTo>
                    <a:pt x="304" y="1001"/>
                  </a:lnTo>
                  <a:lnTo>
                    <a:pt x="327" y="1010"/>
                  </a:lnTo>
                  <a:lnTo>
                    <a:pt x="351" y="1021"/>
                  </a:lnTo>
                  <a:lnTo>
                    <a:pt x="376" y="1028"/>
                  </a:lnTo>
                  <a:lnTo>
                    <a:pt x="400" y="1035"/>
                  </a:lnTo>
                  <a:lnTo>
                    <a:pt x="425" y="1041"/>
                  </a:lnTo>
                  <a:lnTo>
                    <a:pt x="450" y="1046"/>
                  </a:lnTo>
                  <a:lnTo>
                    <a:pt x="477" y="1050"/>
                  </a:lnTo>
                  <a:lnTo>
                    <a:pt x="503" y="1051"/>
                  </a:lnTo>
                  <a:lnTo>
                    <a:pt x="530" y="1051"/>
                  </a:lnTo>
                  <a:lnTo>
                    <a:pt x="557" y="1051"/>
                  </a:lnTo>
                  <a:lnTo>
                    <a:pt x="584" y="1050"/>
                  </a:lnTo>
                  <a:lnTo>
                    <a:pt x="609" y="1046"/>
                  </a:lnTo>
                  <a:lnTo>
                    <a:pt x="635" y="1041"/>
                  </a:lnTo>
                  <a:lnTo>
                    <a:pt x="660" y="1035"/>
                  </a:lnTo>
                  <a:lnTo>
                    <a:pt x="685" y="1028"/>
                  </a:lnTo>
                  <a:lnTo>
                    <a:pt x="709" y="1021"/>
                  </a:lnTo>
                  <a:lnTo>
                    <a:pt x="732" y="1010"/>
                  </a:lnTo>
                  <a:lnTo>
                    <a:pt x="756" y="1001"/>
                  </a:lnTo>
                  <a:lnTo>
                    <a:pt x="778" y="988"/>
                  </a:lnTo>
                  <a:lnTo>
                    <a:pt x="801" y="975"/>
                  </a:lnTo>
                  <a:lnTo>
                    <a:pt x="821" y="963"/>
                  </a:lnTo>
                  <a:lnTo>
                    <a:pt x="843" y="948"/>
                  </a:lnTo>
                  <a:lnTo>
                    <a:pt x="861" y="932"/>
                  </a:lnTo>
                  <a:lnTo>
                    <a:pt x="881" y="916"/>
                  </a:lnTo>
                  <a:lnTo>
                    <a:pt x="899" y="899"/>
                  </a:lnTo>
                  <a:lnTo>
                    <a:pt x="915" y="881"/>
                  </a:lnTo>
                  <a:lnTo>
                    <a:pt x="931" y="862"/>
                  </a:lnTo>
                  <a:lnTo>
                    <a:pt x="948" y="842"/>
                  </a:lnTo>
                  <a:lnTo>
                    <a:pt x="962" y="822"/>
                  </a:lnTo>
                  <a:lnTo>
                    <a:pt x="977" y="800"/>
                  </a:lnTo>
                  <a:lnTo>
                    <a:pt x="987" y="778"/>
                  </a:lnTo>
                  <a:lnTo>
                    <a:pt x="1000" y="757"/>
                  </a:lnTo>
                  <a:lnTo>
                    <a:pt x="1011" y="733"/>
                  </a:lnTo>
                  <a:lnTo>
                    <a:pt x="1020" y="710"/>
                  </a:lnTo>
                  <a:lnTo>
                    <a:pt x="1027" y="686"/>
                  </a:lnTo>
                  <a:lnTo>
                    <a:pt x="1035" y="661"/>
                  </a:lnTo>
                  <a:lnTo>
                    <a:pt x="1040" y="635"/>
                  </a:lnTo>
                  <a:lnTo>
                    <a:pt x="1045" y="610"/>
                  </a:lnTo>
                  <a:lnTo>
                    <a:pt x="1049" y="585"/>
                  </a:lnTo>
                  <a:lnTo>
                    <a:pt x="1051" y="558"/>
                  </a:lnTo>
                  <a:lnTo>
                    <a:pt x="1051" y="530"/>
                  </a:lnTo>
                  <a:lnTo>
                    <a:pt x="1060" y="530"/>
                  </a:lnTo>
                  <a:close/>
                </a:path>
              </a:pathLst>
            </a:custGeom>
            <a:solidFill>
              <a:srgbClr val="8ED1FF"/>
            </a:solidFill>
            <a:ln w="9525">
              <a:noFill/>
              <a:round/>
              <a:headEnd/>
              <a:tailEnd/>
            </a:ln>
          </p:spPr>
          <p:txBody>
            <a:bodyPr/>
            <a:lstStyle/>
            <a:p>
              <a:endParaRPr lang="en-US"/>
            </a:p>
          </p:txBody>
        </p:sp>
        <p:sp>
          <p:nvSpPr>
            <p:cNvPr id="55372" name="Freeform 77"/>
            <p:cNvSpPr>
              <a:spLocks/>
            </p:cNvSpPr>
            <p:nvPr/>
          </p:nvSpPr>
          <p:spPr bwMode="auto">
            <a:xfrm>
              <a:off x="3290713" y="2290775"/>
              <a:ext cx="1483078" cy="1671638"/>
            </a:xfrm>
            <a:custGeom>
              <a:avLst/>
              <a:gdLst>
                <a:gd name="T0" fmla="*/ 2147483647 w 1051"/>
                <a:gd name="T1" fmla="*/ 2147483647 h 1053"/>
                <a:gd name="T2" fmla="*/ 2147483647 w 1051"/>
                <a:gd name="T3" fmla="*/ 2147483647 h 1053"/>
                <a:gd name="T4" fmla="*/ 2147483647 w 1051"/>
                <a:gd name="T5" fmla="*/ 2147483647 h 1053"/>
                <a:gd name="T6" fmla="*/ 2147483647 w 1051"/>
                <a:gd name="T7" fmla="*/ 2147483647 h 1053"/>
                <a:gd name="T8" fmla="*/ 2147483647 w 1051"/>
                <a:gd name="T9" fmla="*/ 2147483647 h 1053"/>
                <a:gd name="T10" fmla="*/ 2147483647 w 1051"/>
                <a:gd name="T11" fmla="*/ 2147483647 h 1053"/>
                <a:gd name="T12" fmla="*/ 2147483647 w 1051"/>
                <a:gd name="T13" fmla="*/ 2147483647 h 1053"/>
                <a:gd name="T14" fmla="*/ 2147483647 w 1051"/>
                <a:gd name="T15" fmla="*/ 2147483647 h 1053"/>
                <a:gd name="T16" fmla="*/ 2147483647 w 1051"/>
                <a:gd name="T17" fmla="*/ 2147483647 h 1053"/>
                <a:gd name="T18" fmla="*/ 2147483647 w 1051"/>
                <a:gd name="T19" fmla="*/ 2147483647 h 1053"/>
                <a:gd name="T20" fmla="*/ 2147483647 w 1051"/>
                <a:gd name="T21" fmla="*/ 2147483647 h 1053"/>
                <a:gd name="T22" fmla="*/ 2147483647 w 1051"/>
                <a:gd name="T23" fmla="*/ 2147483647 h 1053"/>
                <a:gd name="T24" fmla="*/ 0 w 1051"/>
                <a:gd name="T25" fmla="*/ 2147483647 h 1053"/>
                <a:gd name="T26" fmla="*/ 2147483647 w 1051"/>
                <a:gd name="T27" fmla="*/ 2147483647 h 1053"/>
                <a:gd name="T28" fmla="*/ 2147483647 w 1051"/>
                <a:gd name="T29" fmla="*/ 2147483647 h 1053"/>
                <a:gd name="T30" fmla="*/ 2147483647 w 1051"/>
                <a:gd name="T31" fmla="*/ 2147483647 h 1053"/>
                <a:gd name="T32" fmla="*/ 2147483647 w 1051"/>
                <a:gd name="T33" fmla="*/ 2147483647 h 1053"/>
                <a:gd name="T34" fmla="*/ 2147483647 w 1051"/>
                <a:gd name="T35" fmla="*/ 2147483647 h 1053"/>
                <a:gd name="T36" fmla="*/ 2147483647 w 1051"/>
                <a:gd name="T37" fmla="*/ 2147483647 h 1053"/>
                <a:gd name="T38" fmla="*/ 2147483647 w 1051"/>
                <a:gd name="T39" fmla="*/ 2147483647 h 1053"/>
                <a:gd name="T40" fmla="*/ 2147483647 w 1051"/>
                <a:gd name="T41" fmla="*/ 2147483647 h 1053"/>
                <a:gd name="T42" fmla="*/ 2147483647 w 1051"/>
                <a:gd name="T43" fmla="*/ 2147483647 h 1053"/>
                <a:gd name="T44" fmla="*/ 2147483647 w 1051"/>
                <a:gd name="T45" fmla="*/ 2147483647 h 1053"/>
                <a:gd name="T46" fmla="*/ 2147483647 w 1051"/>
                <a:gd name="T47" fmla="*/ 2147483647 h 1053"/>
                <a:gd name="T48" fmla="*/ 2147483647 w 1051"/>
                <a:gd name="T49" fmla="*/ 2147483647 h 1053"/>
                <a:gd name="T50" fmla="*/ 2147483647 w 1051"/>
                <a:gd name="T51" fmla="*/ 2147483647 h 1053"/>
                <a:gd name="T52" fmla="*/ 2147483647 w 1051"/>
                <a:gd name="T53" fmla="*/ 2147483647 h 1053"/>
                <a:gd name="T54" fmla="*/ 2147483647 w 1051"/>
                <a:gd name="T55" fmla="*/ 2147483647 h 1053"/>
                <a:gd name="T56" fmla="*/ 2147483647 w 1051"/>
                <a:gd name="T57" fmla="*/ 2147483647 h 1053"/>
                <a:gd name="T58" fmla="*/ 2147483647 w 1051"/>
                <a:gd name="T59" fmla="*/ 2147483647 h 1053"/>
                <a:gd name="T60" fmla="*/ 2147483647 w 1051"/>
                <a:gd name="T61" fmla="*/ 2147483647 h 1053"/>
                <a:gd name="T62" fmla="*/ 2147483647 w 1051"/>
                <a:gd name="T63" fmla="*/ 2147483647 h 1053"/>
                <a:gd name="T64" fmla="*/ 2147483647 w 1051"/>
                <a:gd name="T65" fmla="*/ 2147483647 h 1053"/>
                <a:gd name="T66" fmla="*/ 2147483647 w 1051"/>
                <a:gd name="T67" fmla="*/ 2147483647 h 1053"/>
                <a:gd name="T68" fmla="*/ 2147483647 w 1051"/>
                <a:gd name="T69" fmla="*/ 2147483647 h 1053"/>
                <a:gd name="T70" fmla="*/ 2147483647 w 1051"/>
                <a:gd name="T71" fmla="*/ 2147483647 h 1053"/>
                <a:gd name="T72" fmla="*/ 2147483647 w 1051"/>
                <a:gd name="T73" fmla="*/ 2147483647 h 1053"/>
                <a:gd name="T74" fmla="*/ 2147483647 w 1051"/>
                <a:gd name="T75" fmla="*/ 2147483647 h 1053"/>
                <a:gd name="T76" fmla="*/ 2147483647 w 1051"/>
                <a:gd name="T77" fmla="*/ 2147483647 h 1053"/>
                <a:gd name="T78" fmla="*/ 2147483647 w 1051"/>
                <a:gd name="T79" fmla="*/ 2147483647 h 1053"/>
                <a:gd name="T80" fmla="*/ 2147483647 w 1051"/>
                <a:gd name="T81" fmla="*/ 2147483647 h 1053"/>
                <a:gd name="T82" fmla="*/ 2147483647 w 1051"/>
                <a:gd name="T83" fmla="*/ 2147483647 h 1053"/>
                <a:gd name="T84" fmla="*/ 2147483647 w 1051"/>
                <a:gd name="T85" fmla="*/ 2147483647 h 1053"/>
                <a:gd name="T86" fmla="*/ 2147483647 w 1051"/>
                <a:gd name="T87" fmla="*/ 2147483647 h 1053"/>
                <a:gd name="T88" fmla="*/ 2147483647 w 1051"/>
                <a:gd name="T89" fmla="*/ 2147483647 h 1053"/>
                <a:gd name="T90" fmla="*/ 2147483647 w 1051"/>
                <a:gd name="T91" fmla="*/ 2147483647 h 1053"/>
                <a:gd name="T92" fmla="*/ 2147483647 w 1051"/>
                <a:gd name="T93" fmla="*/ 2147483647 h 1053"/>
                <a:gd name="T94" fmla="*/ 2147483647 w 1051"/>
                <a:gd name="T95" fmla="*/ 2147483647 h 1053"/>
                <a:gd name="T96" fmla="*/ 2147483647 w 1051"/>
                <a:gd name="T97" fmla="*/ 2147483647 h 1053"/>
                <a:gd name="T98" fmla="*/ 2147483647 w 1051"/>
                <a:gd name="T99" fmla="*/ 2147483647 h 1053"/>
                <a:gd name="T100" fmla="*/ 2147483647 w 1051"/>
                <a:gd name="T101" fmla="*/ 2147483647 h 105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51"/>
                <a:gd name="T154" fmla="*/ 0 h 1053"/>
                <a:gd name="T155" fmla="*/ 1051 w 1051"/>
                <a:gd name="T156" fmla="*/ 1053 h 105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51" h="1053">
                  <a:moveTo>
                    <a:pt x="1051" y="526"/>
                  </a:moveTo>
                  <a:lnTo>
                    <a:pt x="1049" y="499"/>
                  </a:lnTo>
                  <a:lnTo>
                    <a:pt x="1048" y="472"/>
                  </a:lnTo>
                  <a:lnTo>
                    <a:pt x="1044" y="447"/>
                  </a:lnTo>
                  <a:lnTo>
                    <a:pt x="1040" y="422"/>
                  </a:lnTo>
                  <a:lnTo>
                    <a:pt x="1035" y="394"/>
                  </a:lnTo>
                  <a:lnTo>
                    <a:pt x="1028" y="371"/>
                  </a:lnTo>
                  <a:lnTo>
                    <a:pt x="1019" y="346"/>
                  </a:lnTo>
                  <a:lnTo>
                    <a:pt x="1010" y="322"/>
                  </a:lnTo>
                  <a:lnTo>
                    <a:pt x="999" y="299"/>
                  </a:lnTo>
                  <a:lnTo>
                    <a:pt x="988" y="277"/>
                  </a:lnTo>
                  <a:lnTo>
                    <a:pt x="975" y="253"/>
                  </a:lnTo>
                  <a:lnTo>
                    <a:pt x="961" y="233"/>
                  </a:lnTo>
                  <a:lnTo>
                    <a:pt x="946" y="212"/>
                  </a:lnTo>
                  <a:lnTo>
                    <a:pt x="930" y="192"/>
                  </a:lnTo>
                  <a:lnTo>
                    <a:pt x="914" y="174"/>
                  </a:lnTo>
                  <a:lnTo>
                    <a:pt x="897" y="156"/>
                  </a:lnTo>
                  <a:lnTo>
                    <a:pt x="879" y="138"/>
                  </a:lnTo>
                  <a:lnTo>
                    <a:pt x="859" y="121"/>
                  </a:lnTo>
                  <a:lnTo>
                    <a:pt x="840" y="105"/>
                  </a:lnTo>
                  <a:lnTo>
                    <a:pt x="820" y="90"/>
                  </a:lnTo>
                  <a:lnTo>
                    <a:pt x="798" y="78"/>
                  </a:lnTo>
                  <a:lnTo>
                    <a:pt x="776" y="65"/>
                  </a:lnTo>
                  <a:lnTo>
                    <a:pt x="753" y="53"/>
                  </a:lnTo>
                  <a:lnTo>
                    <a:pt x="729" y="42"/>
                  </a:lnTo>
                  <a:lnTo>
                    <a:pt x="706" y="33"/>
                  </a:lnTo>
                  <a:lnTo>
                    <a:pt x="682" y="25"/>
                  </a:lnTo>
                  <a:lnTo>
                    <a:pt x="657" y="18"/>
                  </a:lnTo>
                  <a:lnTo>
                    <a:pt x="632" y="11"/>
                  </a:lnTo>
                  <a:lnTo>
                    <a:pt x="604" y="7"/>
                  </a:lnTo>
                  <a:lnTo>
                    <a:pt x="579" y="4"/>
                  </a:lnTo>
                  <a:lnTo>
                    <a:pt x="552" y="2"/>
                  </a:lnTo>
                  <a:lnTo>
                    <a:pt x="525" y="0"/>
                  </a:lnTo>
                  <a:lnTo>
                    <a:pt x="498" y="2"/>
                  </a:lnTo>
                  <a:lnTo>
                    <a:pt x="471" y="4"/>
                  </a:lnTo>
                  <a:lnTo>
                    <a:pt x="445" y="7"/>
                  </a:lnTo>
                  <a:lnTo>
                    <a:pt x="420" y="11"/>
                  </a:lnTo>
                  <a:lnTo>
                    <a:pt x="395" y="18"/>
                  </a:lnTo>
                  <a:lnTo>
                    <a:pt x="369" y="25"/>
                  </a:lnTo>
                  <a:lnTo>
                    <a:pt x="344" y="33"/>
                  </a:lnTo>
                  <a:lnTo>
                    <a:pt x="320" y="42"/>
                  </a:lnTo>
                  <a:lnTo>
                    <a:pt x="297" y="53"/>
                  </a:lnTo>
                  <a:lnTo>
                    <a:pt x="275" y="65"/>
                  </a:lnTo>
                  <a:lnTo>
                    <a:pt x="254" y="78"/>
                  </a:lnTo>
                  <a:lnTo>
                    <a:pt x="232" y="90"/>
                  </a:lnTo>
                  <a:lnTo>
                    <a:pt x="210" y="105"/>
                  </a:lnTo>
                  <a:lnTo>
                    <a:pt x="190" y="121"/>
                  </a:lnTo>
                  <a:lnTo>
                    <a:pt x="172" y="138"/>
                  </a:lnTo>
                  <a:lnTo>
                    <a:pt x="154" y="156"/>
                  </a:lnTo>
                  <a:lnTo>
                    <a:pt x="136" y="174"/>
                  </a:lnTo>
                  <a:lnTo>
                    <a:pt x="120" y="192"/>
                  </a:lnTo>
                  <a:lnTo>
                    <a:pt x="103" y="212"/>
                  </a:lnTo>
                  <a:lnTo>
                    <a:pt x="89" y="233"/>
                  </a:lnTo>
                  <a:lnTo>
                    <a:pt x="76" y="253"/>
                  </a:lnTo>
                  <a:lnTo>
                    <a:pt x="64" y="277"/>
                  </a:lnTo>
                  <a:lnTo>
                    <a:pt x="51" y="299"/>
                  </a:lnTo>
                  <a:lnTo>
                    <a:pt x="40" y="322"/>
                  </a:lnTo>
                  <a:lnTo>
                    <a:pt x="31" y="346"/>
                  </a:lnTo>
                  <a:lnTo>
                    <a:pt x="24" y="371"/>
                  </a:lnTo>
                  <a:lnTo>
                    <a:pt x="17" y="394"/>
                  </a:lnTo>
                  <a:lnTo>
                    <a:pt x="9" y="422"/>
                  </a:lnTo>
                  <a:lnTo>
                    <a:pt x="6" y="447"/>
                  </a:lnTo>
                  <a:lnTo>
                    <a:pt x="2" y="472"/>
                  </a:lnTo>
                  <a:lnTo>
                    <a:pt x="0" y="499"/>
                  </a:lnTo>
                  <a:lnTo>
                    <a:pt x="0" y="526"/>
                  </a:lnTo>
                  <a:lnTo>
                    <a:pt x="0" y="554"/>
                  </a:lnTo>
                  <a:lnTo>
                    <a:pt x="2" y="581"/>
                  </a:lnTo>
                  <a:lnTo>
                    <a:pt x="6" y="606"/>
                  </a:lnTo>
                  <a:lnTo>
                    <a:pt x="9" y="633"/>
                  </a:lnTo>
                  <a:lnTo>
                    <a:pt x="17" y="659"/>
                  </a:lnTo>
                  <a:lnTo>
                    <a:pt x="24" y="684"/>
                  </a:lnTo>
                  <a:lnTo>
                    <a:pt x="31" y="707"/>
                  </a:lnTo>
                  <a:lnTo>
                    <a:pt x="40" y="731"/>
                  </a:lnTo>
                  <a:lnTo>
                    <a:pt x="51" y="754"/>
                  </a:lnTo>
                  <a:lnTo>
                    <a:pt x="64" y="778"/>
                  </a:lnTo>
                  <a:lnTo>
                    <a:pt x="76" y="800"/>
                  </a:lnTo>
                  <a:lnTo>
                    <a:pt x="89" y="821"/>
                  </a:lnTo>
                  <a:lnTo>
                    <a:pt x="103" y="841"/>
                  </a:lnTo>
                  <a:lnTo>
                    <a:pt x="120" y="861"/>
                  </a:lnTo>
                  <a:lnTo>
                    <a:pt x="136" y="879"/>
                  </a:lnTo>
                  <a:lnTo>
                    <a:pt x="154" y="899"/>
                  </a:lnTo>
                  <a:lnTo>
                    <a:pt x="172" y="915"/>
                  </a:lnTo>
                  <a:lnTo>
                    <a:pt x="190" y="932"/>
                  </a:lnTo>
                  <a:lnTo>
                    <a:pt x="210" y="948"/>
                  </a:lnTo>
                  <a:lnTo>
                    <a:pt x="232" y="962"/>
                  </a:lnTo>
                  <a:lnTo>
                    <a:pt x="254" y="977"/>
                  </a:lnTo>
                  <a:lnTo>
                    <a:pt x="275" y="990"/>
                  </a:lnTo>
                  <a:lnTo>
                    <a:pt x="297" y="1000"/>
                  </a:lnTo>
                  <a:lnTo>
                    <a:pt x="320" y="1011"/>
                  </a:lnTo>
                  <a:lnTo>
                    <a:pt x="344" y="1020"/>
                  </a:lnTo>
                  <a:lnTo>
                    <a:pt x="369" y="1029"/>
                  </a:lnTo>
                  <a:lnTo>
                    <a:pt x="395" y="1037"/>
                  </a:lnTo>
                  <a:lnTo>
                    <a:pt x="420" y="1042"/>
                  </a:lnTo>
                  <a:lnTo>
                    <a:pt x="445" y="1046"/>
                  </a:lnTo>
                  <a:lnTo>
                    <a:pt x="471" y="1049"/>
                  </a:lnTo>
                  <a:lnTo>
                    <a:pt x="498" y="1051"/>
                  </a:lnTo>
                  <a:lnTo>
                    <a:pt x="525" y="1053"/>
                  </a:lnTo>
                  <a:lnTo>
                    <a:pt x="552" y="1051"/>
                  </a:lnTo>
                  <a:lnTo>
                    <a:pt x="579" y="1049"/>
                  </a:lnTo>
                  <a:lnTo>
                    <a:pt x="604" y="1046"/>
                  </a:lnTo>
                  <a:lnTo>
                    <a:pt x="632" y="1042"/>
                  </a:lnTo>
                  <a:lnTo>
                    <a:pt x="657" y="1037"/>
                  </a:lnTo>
                  <a:lnTo>
                    <a:pt x="682" y="1029"/>
                  </a:lnTo>
                  <a:lnTo>
                    <a:pt x="706" y="1020"/>
                  </a:lnTo>
                  <a:lnTo>
                    <a:pt x="729" y="1011"/>
                  </a:lnTo>
                  <a:lnTo>
                    <a:pt x="753" y="1000"/>
                  </a:lnTo>
                  <a:lnTo>
                    <a:pt x="776" y="990"/>
                  </a:lnTo>
                  <a:lnTo>
                    <a:pt x="798" y="977"/>
                  </a:lnTo>
                  <a:lnTo>
                    <a:pt x="820" y="962"/>
                  </a:lnTo>
                  <a:lnTo>
                    <a:pt x="840" y="948"/>
                  </a:lnTo>
                  <a:lnTo>
                    <a:pt x="859" y="932"/>
                  </a:lnTo>
                  <a:lnTo>
                    <a:pt x="879" y="915"/>
                  </a:lnTo>
                  <a:lnTo>
                    <a:pt x="897" y="899"/>
                  </a:lnTo>
                  <a:lnTo>
                    <a:pt x="914" y="879"/>
                  </a:lnTo>
                  <a:lnTo>
                    <a:pt x="930" y="861"/>
                  </a:lnTo>
                  <a:lnTo>
                    <a:pt x="946" y="841"/>
                  </a:lnTo>
                  <a:lnTo>
                    <a:pt x="961" y="821"/>
                  </a:lnTo>
                  <a:lnTo>
                    <a:pt x="975" y="800"/>
                  </a:lnTo>
                  <a:lnTo>
                    <a:pt x="988" y="778"/>
                  </a:lnTo>
                  <a:lnTo>
                    <a:pt x="999" y="754"/>
                  </a:lnTo>
                  <a:lnTo>
                    <a:pt x="1010" y="731"/>
                  </a:lnTo>
                  <a:lnTo>
                    <a:pt x="1019" y="707"/>
                  </a:lnTo>
                  <a:lnTo>
                    <a:pt x="1028" y="684"/>
                  </a:lnTo>
                  <a:lnTo>
                    <a:pt x="1035" y="659"/>
                  </a:lnTo>
                  <a:lnTo>
                    <a:pt x="1040" y="633"/>
                  </a:lnTo>
                  <a:lnTo>
                    <a:pt x="1044" y="606"/>
                  </a:lnTo>
                  <a:lnTo>
                    <a:pt x="1048" y="581"/>
                  </a:lnTo>
                  <a:lnTo>
                    <a:pt x="1049" y="554"/>
                  </a:lnTo>
                  <a:lnTo>
                    <a:pt x="1051" y="526"/>
                  </a:lnTo>
                  <a:lnTo>
                    <a:pt x="1042" y="526"/>
                  </a:lnTo>
                  <a:lnTo>
                    <a:pt x="1040" y="499"/>
                  </a:lnTo>
                  <a:lnTo>
                    <a:pt x="1039" y="474"/>
                  </a:lnTo>
                  <a:lnTo>
                    <a:pt x="1035" y="449"/>
                  </a:lnTo>
                  <a:lnTo>
                    <a:pt x="1031" y="423"/>
                  </a:lnTo>
                  <a:lnTo>
                    <a:pt x="1026" y="398"/>
                  </a:lnTo>
                  <a:lnTo>
                    <a:pt x="1019" y="373"/>
                  </a:lnTo>
                  <a:lnTo>
                    <a:pt x="1010" y="349"/>
                  </a:lnTo>
                  <a:lnTo>
                    <a:pt x="1001" y="326"/>
                  </a:lnTo>
                  <a:lnTo>
                    <a:pt x="992" y="302"/>
                  </a:lnTo>
                  <a:lnTo>
                    <a:pt x="979" y="280"/>
                  </a:lnTo>
                  <a:lnTo>
                    <a:pt x="966" y="259"/>
                  </a:lnTo>
                  <a:lnTo>
                    <a:pt x="954" y="237"/>
                  </a:lnTo>
                  <a:lnTo>
                    <a:pt x="939" y="217"/>
                  </a:lnTo>
                  <a:lnTo>
                    <a:pt x="923" y="199"/>
                  </a:lnTo>
                  <a:lnTo>
                    <a:pt x="908" y="179"/>
                  </a:lnTo>
                  <a:lnTo>
                    <a:pt x="890" y="161"/>
                  </a:lnTo>
                  <a:lnTo>
                    <a:pt x="872" y="145"/>
                  </a:lnTo>
                  <a:lnTo>
                    <a:pt x="854" y="128"/>
                  </a:lnTo>
                  <a:lnTo>
                    <a:pt x="834" y="112"/>
                  </a:lnTo>
                  <a:lnTo>
                    <a:pt x="814" y="98"/>
                  </a:lnTo>
                  <a:lnTo>
                    <a:pt x="793" y="85"/>
                  </a:lnTo>
                  <a:lnTo>
                    <a:pt x="771" y="72"/>
                  </a:lnTo>
                  <a:lnTo>
                    <a:pt x="749" y="62"/>
                  </a:lnTo>
                  <a:lnTo>
                    <a:pt x="726" y="51"/>
                  </a:lnTo>
                  <a:lnTo>
                    <a:pt x="702" y="42"/>
                  </a:lnTo>
                  <a:lnTo>
                    <a:pt x="679" y="33"/>
                  </a:lnTo>
                  <a:lnTo>
                    <a:pt x="655" y="27"/>
                  </a:lnTo>
                  <a:lnTo>
                    <a:pt x="630" y="20"/>
                  </a:lnTo>
                  <a:lnTo>
                    <a:pt x="604" y="16"/>
                  </a:lnTo>
                  <a:lnTo>
                    <a:pt x="577" y="13"/>
                  </a:lnTo>
                  <a:lnTo>
                    <a:pt x="552" y="11"/>
                  </a:lnTo>
                  <a:lnTo>
                    <a:pt x="525" y="11"/>
                  </a:lnTo>
                  <a:lnTo>
                    <a:pt x="500" y="11"/>
                  </a:lnTo>
                  <a:lnTo>
                    <a:pt x="472" y="13"/>
                  </a:lnTo>
                  <a:lnTo>
                    <a:pt x="447" y="16"/>
                  </a:lnTo>
                  <a:lnTo>
                    <a:pt x="422" y="20"/>
                  </a:lnTo>
                  <a:lnTo>
                    <a:pt x="396" y="27"/>
                  </a:lnTo>
                  <a:lnTo>
                    <a:pt x="371" y="33"/>
                  </a:lnTo>
                  <a:lnTo>
                    <a:pt x="348" y="42"/>
                  </a:lnTo>
                  <a:lnTo>
                    <a:pt x="324" y="51"/>
                  </a:lnTo>
                  <a:lnTo>
                    <a:pt x="301" y="62"/>
                  </a:lnTo>
                  <a:lnTo>
                    <a:pt x="279" y="72"/>
                  </a:lnTo>
                  <a:lnTo>
                    <a:pt x="257" y="85"/>
                  </a:lnTo>
                  <a:lnTo>
                    <a:pt x="237" y="98"/>
                  </a:lnTo>
                  <a:lnTo>
                    <a:pt x="216" y="112"/>
                  </a:lnTo>
                  <a:lnTo>
                    <a:pt x="197" y="128"/>
                  </a:lnTo>
                  <a:lnTo>
                    <a:pt x="178" y="145"/>
                  </a:lnTo>
                  <a:lnTo>
                    <a:pt x="159" y="161"/>
                  </a:lnTo>
                  <a:lnTo>
                    <a:pt x="143" y="179"/>
                  </a:lnTo>
                  <a:lnTo>
                    <a:pt x="127" y="199"/>
                  </a:lnTo>
                  <a:lnTo>
                    <a:pt x="111" y="217"/>
                  </a:lnTo>
                  <a:lnTo>
                    <a:pt x="96" y="237"/>
                  </a:lnTo>
                  <a:lnTo>
                    <a:pt x="83" y="259"/>
                  </a:lnTo>
                  <a:lnTo>
                    <a:pt x="71" y="280"/>
                  </a:lnTo>
                  <a:lnTo>
                    <a:pt x="60" y="302"/>
                  </a:lnTo>
                  <a:lnTo>
                    <a:pt x="49" y="326"/>
                  </a:lnTo>
                  <a:lnTo>
                    <a:pt x="40" y="349"/>
                  </a:lnTo>
                  <a:lnTo>
                    <a:pt x="33" y="373"/>
                  </a:lnTo>
                  <a:lnTo>
                    <a:pt x="26" y="398"/>
                  </a:lnTo>
                  <a:lnTo>
                    <a:pt x="20" y="423"/>
                  </a:lnTo>
                  <a:lnTo>
                    <a:pt x="15" y="449"/>
                  </a:lnTo>
                  <a:lnTo>
                    <a:pt x="11" y="474"/>
                  </a:lnTo>
                  <a:lnTo>
                    <a:pt x="9" y="499"/>
                  </a:lnTo>
                  <a:lnTo>
                    <a:pt x="9" y="526"/>
                  </a:lnTo>
                  <a:lnTo>
                    <a:pt x="9" y="554"/>
                  </a:lnTo>
                  <a:lnTo>
                    <a:pt x="11" y="579"/>
                  </a:lnTo>
                  <a:lnTo>
                    <a:pt x="15" y="606"/>
                  </a:lnTo>
                  <a:lnTo>
                    <a:pt x="20" y="631"/>
                  </a:lnTo>
                  <a:lnTo>
                    <a:pt x="26" y="655"/>
                  </a:lnTo>
                  <a:lnTo>
                    <a:pt x="33" y="680"/>
                  </a:lnTo>
                  <a:lnTo>
                    <a:pt x="40" y="704"/>
                  </a:lnTo>
                  <a:lnTo>
                    <a:pt x="49" y="727"/>
                  </a:lnTo>
                  <a:lnTo>
                    <a:pt x="60" y="751"/>
                  </a:lnTo>
                  <a:lnTo>
                    <a:pt x="71" y="772"/>
                  </a:lnTo>
                  <a:lnTo>
                    <a:pt x="83" y="794"/>
                  </a:lnTo>
                  <a:lnTo>
                    <a:pt x="96" y="816"/>
                  </a:lnTo>
                  <a:lnTo>
                    <a:pt x="111" y="836"/>
                  </a:lnTo>
                  <a:lnTo>
                    <a:pt x="127" y="856"/>
                  </a:lnTo>
                  <a:lnTo>
                    <a:pt x="143" y="874"/>
                  </a:lnTo>
                  <a:lnTo>
                    <a:pt x="159" y="892"/>
                  </a:lnTo>
                  <a:lnTo>
                    <a:pt x="178" y="908"/>
                  </a:lnTo>
                  <a:lnTo>
                    <a:pt x="197" y="924"/>
                  </a:lnTo>
                  <a:lnTo>
                    <a:pt x="216" y="941"/>
                  </a:lnTo>
                  <a:lnTo>
                    <a:pt x="237" y="955"/>
                  </a:lnTo>
                  <a:lnTo>
                    <a:pt x="257" y="968"/>
                  </a:lnTo>
                  <a:lnTo>
                    <a:pt x="279" y="981"/>
                  </a:lnTo>
                  <a:lnTo>
                    <a:pt x="301" y="991"/>
                  </a:lnTo>
                  <a:lnTo>
                    <a:pt x="324" y="1002"/>
                  </a:lnTo>
                  <a:lnTo>
                    <a:pt x="348" y="1011"/>
                  </a:lnTo>
                  <a:lnTo>
                    <a:pt x="371" y="1020"/>
                  </a:lnTo>
                  <a:lnTo>
                    <a:pt x="396" y="1028"/>
                  </a:lnTo>
                  <a:lnTo>
                    <a:pt x="422" y="1033"/>
                  </a:lnTo>
                  <a:lnTo>
                    <a:pt x="447" y="1037"/>
                  </a:lnTo>
                  <a:lnTo>
                    <a:pt x="472" y="1040"/>
                  </a:lnTo>
                  <a:lnTo>
                    <a:pt x="500" y="1042"/>
                  </a:lnTo>
                  <a:lnTo>
                    <a:pt x="525" y="1044"/>
                  </a:lnTo>
                  <a:lnTo>
                    <a:pt x="552" y="1042"/>
                  </a:lnTo>
                  <a:lnTo>
                    <a:pt x="577" y="1040"/>
                  </a:lnTo>
                  <a:lnTo>
                    <a:pt x="604" y="1037"/>
                  </a:lnTo>
                  <a:lnTo>
                    <a:pt x="630" y="1033"/>
                  </a:lnTo>
                  <a:lnTo>
                    <a:pt x="655" y="1028"/>
                  </a:lnTo>
                  <a:lnTo>
                    <a:pt x="679" y="1020"/>
                  </a:lnTo>
                  <a:lnTo>
                    <a:pt x="702" y="1011"/>
                  </a:lnTo>
                  <a:lnTo>
                    <a:pt x="726" y="1002"/>
                  </a:lnTo>
                  <a:lnTo>
                    <a:pt x="749" y="991"/>
                  </a:lnTo>
                  <a:lnTo>
                    <a:pt x="771" y="981"/>
                  </a:lnTo>
                  <a:lnTo>
                    <a:pt x="793" y="968"/>
                  </a:lnTo>
                  <a:lnTo>
                    <a:pt x="814" y="955"/>
                  </a:lnTo>
                  <a:lnTo>
                    <a:pt x="834" y="941"/>
                  </a:lnTo>
                  <a:lnTo>
                    <a:pt x="854" y="924"/>
                  </a:lnTo>
                  <a:lnTo>
                    <a:pt x="872" y="908"/>
                  </a:lnTo>
                  <a:lnTo>
                    <a:pt x="890" y="892"/>
                  </a:lnTo>
                  <a:lnTo>
                    <a:pt x="908" y="874"/>
                  </a:lnTo>
                  <a:lnTo>
                    <a:pt x="923" y="856"/>
                  </a:lnTo>
                  <a:lnTo>
                    <a:pt x="939" y="836"/>
                  </a:lnTo>
                  <a:lnTo>
                    <a:pt x="954" y="816"/>
                  </a:lnTo>
                  <a:lnTo>
                    <a:pt x="966" y="794"/>
                  </a:lnTo>
                  <a:lnTo>
                    <a:pt x="979" y="772"/>
                  </a:lnTo>
                  <a:lnTo>
                    <a:pt x="992" y="751"/>
                  </a:lnTo>
                  <a:lnTo>
                    <a:pt x="1001" y="727"/>
                  </a:lnTo>
                  <a:lnTo>
                    <a:pt x="1010" y="704"/>
                  </a:lnTo>
                  <a:lnTo>
                    <a:pt x="1019" y="680"/>
                  </a:lnTo>
                  <a:lnTo>
                    <a:pt x="1026" y="655"/>
                  </a:lnTo>
                  <a:lnTo>
                    <a:pt x="1031" y="631"/>
                  </a:lnTo>
                  <a:lnTo>
                    <a:pt x="1035" y="606"/>
                  </a:lnTo>
                  <a:lnTo>
                    <a:pt x="1039" y="579"/>
                  </a:lnTo>
                  <a:lnTo>
                    <a:pt x="1040" y="554"/>
                  </a:lnTo>
                  <a:lnTo>
                    <a:pt x="1042" y="526"/>
                  </a:lnTo>
                  <a:lnTo>
                    <a:pt x="1051" y="526"/>
                  </a:lnTo>
                  <a:close/>
                </a:path>
              </a:pathLst>
            </a:custGeom>
            <a:solidFill>
              <a:srgbClr val="8FD2FF"/>
            </a:solidFill>
            <a:ln w="9525">
              <a:noFill/>
              <a:round/>
              <a:headEnd/>
              <a:tailEnd/>
            </a:ln>
          </p:spPr>
          <p:txBody>
            <a:bodyPr/>
            <a:lstStyle/>
            <a:p>
              <a:endParaRPr lang="en-US"/>
            </a:p>
          </p:txBody>
        </p:sp>
        <p:sp>
          <p:nvSpPr>
            <p:cNvPr id="55373" name="Freeform 78"/>
            <p:cNvSpPr>
              <a:spLocks/>
            </p:cNvSpPr>
            <p:nvPr/>
          </p:nvSpPr>
          <p:spPr bwMode="auto">
            <a:xfrm>
              <a:off x="3296358" y="2298717"/>
              <a:ext cx="1470378" cy="1654175"/>
            </a:xfrm>
            <a:custGeom>
              <a:avLst/>
              <a:gdLst>
                <a:gd name="T0" fmla="*/ 2147483647 w 1042"/>
                <a:gd name="T1" fmla="*/ 2147483647 h 1042"/>
                <a:gd name="T2" fmla="*/ 2147483647 w 1042"/>
                <a:gd name="T3" fmla="*/ 2147483647 h 1042"/>
                <a:gd name="T4" fmla="*/ 2147483647 w 1042"/>
                <a:gd name="T5" fmla="*/ 2147483647 h 1042"/>
                <a:gd name="T6" fmla="*/ 2147483647 w 1042"/>
                <a:gd name="T7" fmla="*/ 2147483647 h 1042"/>
                <a:gd name="T8" fmla="*/ 2147483647 w 1042"/>
                <a:gd name="T9" fmla="*/ 2147483647 h 1042"/>
                <a:gd name="T10" fmla="*/ 2147483647 w 1042"/>
                <a:gd name="T11" fmla="*/ 2147483647 h 1042"/>
                <a:gd name="T12" fmla="*/ 2147483647 w 1042"/>
                <a:gd name="T13" fmla="*/ 2147483647 h 1042"/>
                <a:gd name="T14" fmla="*/ 2147483647 w 1042"/>
                <a:gd name="T15" fmla="*/ 2147483647 h 1042"/>
                <a:gd name="T16" fmla="*/ 2147483647 w 1042"/>
                <a:gd name="T17" fmla="*/ 2147483647 h 1042"/>
                <a:gd name="T18" fmla="*/ 2147483647 w 1042"/>
                <a:gd name="T19" fmla="*/ 2147483647 h 1042"/>
                <a:gd name="T20" fmla="*/ 2147483647 w 1042"/>
                <a:gd name="T21" fmla="*/ 2147483647 h 1042"/>
                <a:gd name="T22" fmla="*/ 2147483647 w 1042"/>
                <a:gd name="T23" fmla="*/ 2147483647 h 1042"/>
                <a:gd name="T24" fmla="*/ 0 w 1042"/>
                <a:gd name="T25" fmla="*/ 2147483647 h 1042"/>
                <a:gd name="T26" fmla="*/ 2147483647 w 1042"/>
                <a:gd name="T27" fmla="*/ 2147483647 h 1042"/>
                <a:gd name="T28" fmla="*/ 2147483647 w 1042"/>
                <a:gd name="T29" fmla="*/ 2147483647 h 1042"/>
                <a:gd name="T30" fmla="*/ 2147483647 w 1042"/>
                <a:gd name="T31" fmla="*/ 2147483647 h 1042"/>
                <a:gd name="T32" fmla="*/ 2147483647 w 1042"/>
                <a:gd name="T33" fmla="*/ 2147483647 h 1042"/>
                <a:gd name="T34" fmla="*/ 2147483647 w 1042"/>
                <a:gd name="T35" fmla="*/ 2147483647 h 1042"/>
                <a:gd name="T36" fmla="*/ 2147483647 w 1042"/>
                <a:gd name="T37" fmla="*/ 2147483647 h 1042"/>
                <a:gd name="T38" fmla="*/ 2147483647 w 1042"/>
                <a:gd name="T39" fmla="*/ 2147483647 h 1042"/>
                <a:gd name="T40" fmla="*/ 2147483647 w 1042"/>
                <a:gd name="T41" fmla="*/ 2147483647 h 1042"/>
                <a:gd name="T42" fmla="*/ 2147483647 w 1042"/>
                <a:gd name="T43" fmla="*/ 2147483647 h 1042"/>
                <a:gd name="T44" fmla="*/ 2147483647 w 1042"/>
                <a:gd name="T45" fmla="*/ 2147483647 h 1042"/>
                <a:gd name="T46" fmla="*/ 2147483647 w 1042"/>
                <a:gd name="T47" fmla="*/ 2147483647 h 1042"/>
                <a:gd name="T48" fmla="*/ 2147483647 w 1042"/>
                <a:gd name="T49" fmla="*/ 2147483647 h 1042"/>
                <a:gd name="T50" fmla="*/ 2147483647 w 1042"/>
                <a:gd name="T51" fmla="*/ 2147483647 h 1042"/>
                <a:gd name="T52" fmla="*/ 2147483647 w 1042"/>
                <a:gd name="T53" fmla="*/ 2147483647 h 1042"/>
                <a:gd name="T54" fmla="*/ 2147483647 w 1042"/>
                <a:gd name="T55" fmla="*/ 2147483647 h 1042"/>
                <a:gd name="T56" fmla="*/ 2147483647 w 1042"/>
                <a:gd name="T57" fmla="*/ 2147483647 h 1042"/>
                <a:gd name="T58" fmla="*/ 2147483647 w 1042"/>
                <a:gd name="T59" fmla="*/ 2147483647 h 1042"/>
                <a:gd name="T60" fmla="*/ 2147483647 w 1042"/>
                <a:gd name="T61" fmla="*/ 2147483647 h 1042"/>
                <a:gd name="T62" fmla="*/ 2147483647 w 1042"/>
                <a:gd name="T63" fmla="*/ 2147483647 h 1042"/>
                <a:gd name="T64" fmla="*/ 2147483647 w 1042"/>
                <a:gd name="T65" fmla="*/ 2147483647 h 1042"/>
                <a:gd name="T66" fmla="*/ 2147483647 w 1042"/>
                <a:gd name="T67" fmla="*/ 2147483647 h 1042"/>
                <a:gd name="T68" fmla="*/ 2147483647 w 1042"/>
                <a:gd name="T69" fmla="*/ 2147483647 h 1042"/>
                <a:gd name="T70" fmla="*/ 2147483647 w 1042"/>
                <a:gd name="T71" fmla="*/ 2147483647 h 1042"/>
                <a:gd name="T72" fmla="*/ 2147483647 w 1042"/>
                <a:gd name="T73" fmla="*/ 2147483647 h 1042"/>
                <a:gd name="T74" fmla="*/ 2147483647 w 1042"/>
                <a:gd name="T75" fmla="*/ 2147483647 h 1042"/>
                <a:gd name="T76" fmla="*/ 2147483647 w 1042"/>
                <a:gd name="T77" fmla="*/ 2147483647 h 1042"/>
                <a:gd name="T78" fmla="*/ 2147483647 w 1042"/>
                <a:gd name="T79" fmla="*/ 2147483647 h 1042"/>
                <a:gd name="T80" fmla="*/ 2147483647 w 1042"/>
                <a:gd name="T81" fmla="*/ 2147483647 h 1042"/>
                <a:gd name="T82" fmla="*/ 2147483647 w 1042"/>
                <a:gd name="T83" fmla="*/ 2147483647 h 1042"/>
                <a:gd name="T84" fmla="*/ 2147483647 w 1042"/>
                <a:gd name="T85" fmla="*/ 2147483647 h 1042"/>
                <a:gd name="T86" fmla="*/ 2147483647 w 1042"/>
                <a:gd name="T87" fmla="*/ 2147483647 h 1042"/>
                <a:gd name="T88" fmla="*/ 2147483647 w 1042"/>
                <a:gd name="T89" fmla="*/ 2147483647 h 1042"/>
                <a:gd name="T90" fmla="*/ 2147483647 w 1042"/>
                <a:gd name="T91" fmla="*/ 2147483647 h 1042"/>
                <a:gd name="T92" fmla="*/ 2147483647 w 1042"/>
                <a:gd name="T93" fmla="*/ 2147483647 h 1042"/>
                <a:gd name="T94" fmla="*/ 2147483647 w 1042"/>
                <a:gd name="T95" fmla="*/ 2147483647 h 1042"/>
                <a:gd name="T96" fmla="*/ 2147483647 w 1042"/>
                <a:gd name="T97" fmla="*/ 2147483647 h 1042"/>
                <a:gd name="T98" fmla="*/ 2147483647 w 1042"/>
                <a:gd name="T99" fmla="*/ 2147483647 h 1042"/>
                <a:gd name="T100" fmla="*/ 2147483647 w 1042"/>
                <a:gd name="T101" fmla="*/ 2147483647 h 104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42"/>
                <a:gd name="T154" fmla="*/ 0 h 1042"/>
                <a:gd name="T155" fmla="*/ 1042 w 1042"/>
                <a:gd name="T156" fmla="*/ 1042 h 104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42" h="1042">
                  <a:moveTo>
                    <a:pt x="1042" y="521"/>
                  </a:moveTo>
                  <a:lnTo>
                    <a:pt x="1042" y="494"/>
                  </a:lnTo>
                  <a:lnTo>
                    <a:pt x="1040" y="469"/>
                  </a:lnTo>
                  <a:lnTo>
                    <a:pt x="1036" y="442"/>
                  </a:lnTo>
                  <a:lnTo>
                    <a:pt x="1031" y="417"/>
                  </a:lnTo>
                  <a:lnTo>
                    <a:pt x="1026" y="391"/>
                  </a:lnTo>
                  <a:lnTo>
                    <a:pt x="1018" y="366"/>
                  </a:lnTo>
                  <a:lnTo>
                    <a:pt x="1011" y="342"/>
                  </a:lnTo>
                  <a:lnTo>
                    <a:pt x="1002" y="319"/>
                  </a:lnTo>
                  <a:lnTo>
                    <a:pt x="991" y="295"/>
                  </a:lnTo>
                  <a:lnTo>
                    <a:pt x="978" y="274"/>
                  </a:lnTo>
                  <a:lnTo>
                    <a:pt x="968" y="252"/>
                  </a:lnTo>
                  <a:lnTo>
                    <a:pt x="953" y="230"/>
                  </a:lnTo>
                  <a:lnTo>
                    <a:pt x="939" y="210"/>
                  </a:lnTo>
                  <a:lnTo>
                    <a:pt x="922" y="190"/>
                  </a:lnTo>
                  <a:lnTo>
                    <a:pt x="906" y="171"/>
                  </a:lnTo>
                  <a:lnTo>
                    <a:pt x="890" y="152"/>
                  </a:lnTo>
                  <a:lnTo>
                    <a:pt x="872" y="136"/>
                  </a:lnTo>
                  <a:lnTo>
                    <a:pt x="852" y="120"/>
                  </a:lnTo>
                  <a:lnTo>
                    <a:pt x="834" y="104"/>
                  </a:lnTo>
                  <a:lnTo>
                    <a:pt x="812" y="89"/>
                  </a:lnTo>
                  <a:lnTo>
                    <a:pt x="792" y="76"/>
                  </a:lnTo>
                  <a:lnTo>
                    <a:pt x="769" y="64"/>
                  </a:lnTo>
                  <a:lnTo>
                    <a:pt x="747" y="51"/>
                  </a:lnTo>
                  <a:lnTo>
                    <a:pt x="723" y="42"/>
                  </a:lnTo>
                  <a:lnTo>
                    <a:pt x="700" y="33"/>
                  </a:lnTo>
                  <a:lnTo>
                    <a:pt x="676" y="24"/>
                  </a:lnTo>
                  <a:lnTo>
                    <a:pt x="651" y="17"/>
                  </a:lnTo>
                  <a:lnTo>
                    <a:pt x="626" y="11"/>
                  </a:lnTo>
                  <a:lnTo>
                    <a:pt x="600" y="6"/>
                  </a:lnTo>
                  <a:lnTo>
                    <a:pt x="575" y="4"/>
                  </a:lnTo>
                  <a:lnTo>
                    <a:pt x="548" y="0"/>
                  </a:lnTo>
                  <a:lnTo>
                    <a:pt x="521" y="0"/>
                  </a:lnTo>
                  <a:lnTo>
                    <a:pt x="494" y="0"/>
                  </a:lnTo>
                  <a:lnTo>
                    <a:pt x="468" y="4"/>
                  </a:lnTo>
                  <a:lnTo>
                    <a:pt x="441" y="6"/>
                  </a:lnTo>
                  <a:lnTo>
                    <a:pt x="416" y="11"/>
                  </a:lnTo>
                  <a:lnTo>
                    <a:pt x="391" y="17"/>
                  </a:lnTo>
                  <a:lnTo>
                    <a:pt x="367" y="24"/>
                  </a:lnTo>
                  <a:lnTo>
                    <a:pt x="342" y="33"/>
                  </a:lnTo>
                  <a:lnTo>
                    <a:pt x="318" y="42"/>
                  </a:lnTo>
                  <a:lnTo>
                    <a:pt x="295" y="51"/>
                  </a:lnTo>
                  <a:lnTo>
                    <a:pt x="273" y="64"/>
                  </a:lnTo>
                  <a:lnTo>
                    <a:pt x="251" y="76"/>
                  </a:lnTo>
                  <a:lnTo>
                    <a:pt x="230" y="89"/>
                  </a:lnTo>
                  <a:lnTo>
                    <a:pt x="210" y="104"/>
                  </a:lnTo>
                  <a:lnTo>
                    <a:pt x="190" y="120"/>
                  </a:lnTo>
                  <a:lnTo>
                    <a:pt x="172" y="136"/>
                  </a:lnTo>
                  <a:lnTo>
                    <a:pt x="154" y="152"/>
                  </a:lnTo>
                  <a:lnTo>
                    <a:pt x="136" y="171"/>
                  </a:lnTo>
                  <a:lnTo>
                    <a:pt x="119" y="190"/>
                  </a:lnTo>
                  <a:lnTo>
                    <a:pt x="103" y="210"/>
                  </a:lnTo>
                  <a:lnTo>
                    <a:pt x="89" y="230"/>
                  </a:lnTo>
                  <a:lnTo>
                    <a:pt x="76" y="252"/>
                  </a:lnTo>
                  <a:lnTo>
                    <a:pt x="63" y="274"/>
                  </a:lnTo>
                  <a:lnTo>
                    <a:pt x="52" y="295"/>
                  </a:lnTo>
                  <a:lnTo>
                    <a:pt x="41" y="319"/>
                  </a:lnTo>
                  <a:lnTo>
                    <a:pt x="32" y="342"/>
                  </a:lnTo>
                  <a:lnTo>
                    <a:pt x="23" y="366"/>
                  </a:lnTo>
                  <a:lnTo>
                    <a:pt x="16" y="391"/>
                  </a:lnTo>
                  <a:lnTo>
                    <a:pt x="11" y="417"/>
                  </a:lnTo>
                  <a:lnTo>
                    <a:pt x="5" y="442"/>
                  </a:lnTo>
                  <a:lnTo>
                    <a:pt x="4" y="469"/>
                  </a:lnTo>
                  <a:lnTo>
                    <a:pt x="2" y="494"/>
                  </a:lnTo>
                  <a:lnTo>
                    <a:pt x="0" y="521"/>
                  </a:lnTo>
                  <a:lnTo>
                    <a:pt x="2" y="549"/>
                  </a:lnTo>
                  <a:lnTo>
                    <a:pt x="4" y="576"/>
                  </a:lnTo>
                  <a:lnTo>
                    <a:pt x="5" y="601"/>
                  </a:lnTo>
                  <a:lnTo>
                    <a:pt x="11" y="626"/>
                  </a:lnTo>
                  <a:lnTo>
                    <a:pt x="16" y="652"/>
                  </a:lnTo>
                  <a:lnTo>
                    <a:pt x="23" y="677"/>
                  </a:lnTo>
                  <a:lnTo>
                    <a:pt x="32" y="701"/>
                  </a:lnTo>
                  <a:lnTo>
                    <a:pt x="41" y="724"/>
                  </a:lnTo>
                  <a:lnTo>
                    <a:pt x="52" y="748"/>
                  </a:lnTo>
                  <a:lnTo>
                    <a:pt x="63" y="769"/>
                  </a:lnTo>
                  <a:lnTo>
                    <a:pt x="76" y="791"/>
                  </a:lnTo>
                  <a:lnTo>
                    <a:pt x="89" y="813"/>
                  </a:lnTo>
                  <a:lnTo>
                    <a:pt x="103" y="833"/>
                  </a:lnTo>
                  <a:lnTo>
                    <a:pt x="119" y="853"/>
                  </a:lnTo>
                  <a:lnTo>
                    <a:pt x="136" y="872"/>
                  </a:lnTo>
                  <a:lnTo>
                    <a:pt x="154" y="890"/>
                  </a:lnTo>
                  <a:lnTo>
                    <a:pt x="172" y="907"/>
                  </a:lnTo>
                  <a:lnTo>
                    <a:pt x="190" y="923"/>
                  </a:lnTo>
                  <a:lnTo>
                    <a:pt x="210" y="939"/>
                  </a:lnTo>
                  <a:lnTo>
                    <a:pt x="230" y="954"/>
                  </a:lnTo>
                  <a:lnTo>
                    <a:pt x="251" y="966"/>
                  </a:lnTo>
                  <a:lnTo>
                    <a:pt x="273" y="979"/>
                  </a:lnTo>
                  <a:lnTo>
                    <a:pt x="295" y="992"/>
                  </a:lnTo>
                  <a:lnTo>
                    <a:pt x="318" y="1001"/>
                  </a:lnTo>
                  <a:lnTo>
                    <a:pt x="342" y="1012"/>
                  </a:lnTo>
                  <a:lnTo>
                    <a:pt x="367" y="1019"/>
                  </a:lnTo>
                  <a:lnTo>
                    <a:pt x="391" y="1026"/>
                  </a:lnTo>
                  <a:lnTo>
                    <a:pt x="416" y="1032"/>
                  </a:lnTo>
                  <a:lnTo>
                    <a:pt x="441" y="1037"/>
                  </a:lnTo>
                  <a:lnTo>
                    <a:pt x="468" y="1041"/>
                  </a:lnTo>
                  <a:lnTo>
                    <a:pt x="494" y="1042"/>
                  </a:lnTo>
                  <a:lnTo>
                    <a:pt x="521" y="1042"/>
                  </a:lnTo>
                  <a:lnTo>
                    <a:pt x="548" y="1042"/>
                  </a:lnTo>
                  <a:lnTo>
                    <a:pt x="575" y="1041"/>
                  </a:lnTo>
                  <a:lnTo>
                    <a:pt x="600" y="1037"/>
                  </a:lnTo>
                  <a:lnTo>
                    <a:pt x="626" y="1032"/>
                  </a:lnTo>
                  <a:lnTo>
                    <a:pt x="651" y="1026"/>
                  </a:lnTo>
                  <a:lnTo>
                    <a:pt x="676" y="1019"/>
                  </a:lnTo>
                  <a:lnTo>
                    <a:pt x="700" y="1012"/>
                  </a:lnTo>
                  <a:lnTo>
                    <a:pt x="723" y="1001"/>
                  </a:lnTo>
                  <a:lnTo>
                    <a:pt x="747" y="992"/>
                  </a:lnTo>
                  <a:lnTo>
                    <a:pt x="769" y="979"/>
                  </a:lnTo>
                  <a:lnTo>
                    <a:pt x="792" y="966"/>
                  </a:lnTo>
                  <a:lnTo>
                    <a:pt x="812" y="954"/>
                  </a:lnTo>
                  <a:lnTo>
                    <a:pt x="834" y="939"/>
                  </a:lnTo>
                  <a:lnTo>
                    <a:pt x="852" y="923"/>
                  </a:lnTo>
                  <a:lnTo>
                    <a:pt x="872" y="907"/>
                  </a:lnTo>
                  <a:lnTo>
                    <a:pt x="890" y="890"/>
                  </a:lnTo>
                  <a:lnTo>
                    <a:pt x="906" y="872"/>
                  </a:lnTo>
                  <a:lnTo>
                    <a:pt x="922" y="853"/>
                  </a:lnTo>
                  <a:lnTo>
                    <a:pt x="939" y="833"/>
                  </a:lnTo>
                  <a:lnTo>
                    <a:pt x="953" y="813"/>
                  </a:lnTo>
                  <a:lnTo>
                    <a:pt x="968" y="791"/>
                  </a:lnTo>
                  <a:lnTo>
                    <a:pt x="978" y="769"/>
                  </a:lnTo>
                  <a:lnTo>
                    <a:pt x="991" y="748"/>
                  </a:lnTo>
                  <a:lnTo>
                    <a:pt x="1002" y="724"/>
                  </a:lnTo>
                  <a:lnTo>
                    <a:pt x="1011" y="701"/>
                  </a:lnTo>
                  <a:lnTo>
                    <a:pt x="1018" y="677"/>
                  </a:lnTo>
                  <a:lnTo>
                    <a:pt x="1026" y="652"/>
                  </a:lnTo>
                  <a:lnTo>
                    <a:pt x="1031" y="626"/>
                  </a:lnTo>
                  <a:lnTo>
                    <a:pt x="1036" y="601"/>
                  </a:lnTo>
                  <a:lnTo>
                    <a:pt x="1040" y="576"/>
                  </a:lnTo>
                  <a:lnTo>
                    <a:pt x="1042" y="549"/>
                  </a:lnTo>
                  <a:lnTo>
                    <a:pt x="1042" y="521"/>
                  </a:lnTo>
                  <a:lnTo>
                    <a:pt x="1033" y="521"/>
                  </a:lnTo>
                  <a:lnTo>
                    <a:pt x="1033" y="496"/>
                  </a:lnTo>
                  <a:lnTo>
                    <a:pt x="1031" y="469"/>
                  </a:lnTo>
                  <a:lnTo>
                    <a:pt x="1027" y="444"/>
                  </a:lnTo>
                  <a:lnTo>
                    <a:pt x="1022" y="418"/>
                  </a:lnTo>
                  <a:lnTo>
                    <a:pt x="1016" y="393"/>
                  </a:lnTo>
                  <a:lnTo>
                    <a:pt x="1009" y="370"/>
                  </a:lnTo>
                  <a:lnTo>
                    <a:pt x="1002" y="346"/>
                  </a:lnTo>
                  <a:lnTo>
                    <a:pt x="993" y="322"/>
                  </a:lnTo>
                  <a:lnTo>
                    <a:pt x="982" y="299"/>
                  </a:lnTo>
                  <a:lnTo>
                    <a:pt x="971" y="277"/>
                  </a:lnTo>
                  <a:lnTo>
                    <a:pt x="959" y="256"/>
                  </a:lnTo>
                  <a:lnTo>
                    <a:pt x="946" y="236"/>
                  </a:lnTo>
                  <a:lnTo>
                    <a:pt x="931" y="216"/>
                  </a:lnTo>
                  <a:lnTo>
                    <a:pt x="915" y="196"/>
                  </a:lnTo>
                  <a:lnTo>
                    <a:pt x="901" y="178"/>
                  </a:lnTo>
                  <a:lnTo>
                    <a:pt x="883" y="160"/>
                  </a:lnTo>
                  <a:lnTo>
                    <a:pt x="865" y="143"/>
                  </a:lnTo>
                  <a:lnTo>
                    <a:pt x="846" y="127"/>
                  </a:lnTo>
                  <a:lnTo>
                    <a:pt x="827" y="111"/>
                  </a:lnTo>
                  <a:lnTo>
                    <a:pt x="807" y="98"/>
                  </a:lnTo>
                  <a:lnTo>
                    <a:pt x="787" y="84"/>
                  </a:lnTo>
                  <a:lnTo>
                    <a:pt x="765" y="71"/>
                  </a:lnTo>
                  <a:lnTo>
                    <a:pt x="743" y="60"/>
                  </a:lnTo>
                  <a:lnTo>
                    <a:pt x="720" y="49"/>
                  </a:lnTo>
                  <a:lnTo>
                    <a:pt x="696" y="40"/>
                  </a:lnTo>
                  <a:lnTo>
                    <a:pt x="673" y="33"/>
                  </a:lnTo>
                  <a:lnTo>
                    <a:pt x="649" y="26"/>
                  </a:lnTo>
                  <a:lnTo>
                    <a:pt x="624" y="20"/>
                  </a:lnTo>
                  <a:lnTo>
                    <a:pt x="599" y="15"/>
                  </a:lnTo>
                  <a:lnTo>
                    <a:pt x="573" y="13"/>
                  </a:lnTo>
                  <a:lnTo>
                    <a:pt x="548" y="11"/>
                  </a:lnTo>
                  <a:lnTo>
                    <a:pt x="521" y="10"/>
                  </a:lnTo>
                  <a:lnTo>
                    <a:pt x="496" y="11"/>
                  </a:lnTo>
                  <a:lnTo>
                    <a:pt x="468" y="13"/>
                  </a:lnTo>
                  <a:lnTo>
                    <a:pt x="443" y="15"/>
                  </a:lnTo>
                  <a:lnTo>
                    <a:pt x="418" y="20"/>
                  </a:lnTo>
                  <a:lnTo>
                    <a:pt x="394" y="26"/>
                  </a:lnTo>
                  <a:lnTo>
                    <a:pt x="369" y="33"/>
                  </a:lnTo>
                  <a:lnTo>
                    <a:pt x="345" y="40"/>
                  </a:lnTo>
                  <a:lnTo>
                    <a:pt x="322" y="49"/>
                  </a:lnTo>
                  <a:lnTo>
                    <a:pt x="300" y="60"/>
                  </a:lnTo>
                  <a:lnTo>
                    <a:pt x="277" y="71"/>
                  </a:lnTo>
                  <a:lnTo>
                    <a:pt x="257" y="84"/>
                  </a:lnTo>
                  <a:lnTo>
                    <a:pt x="235" y="98"/>
                  </a:lnTo>
                  <a:lnTo>
                    <a:pt x="215" y="111"/>
                  </a:lnTo>
                  <a:lnTo>
                    <a:pt x="195" y="127"/>
                  </a:lnTo>
                  <a:lnTo>
                    <a:pt x="177" y="143"/>
                  </a:lnTo>
                  <a:lnTo>
                    <a:pt x="159" y="160"/>
                  </a:lnTo>
                  <a:lnTo>
                    <a:pt x="143" y="178"/>
                  </a:lnTo>
                  <a:lnTo>
                    <a:pt x="127" y="196"/>
                  </a:lnTo>
                  <a:lnTo>
                    <a:pt x="112" y="216"/>
                  </a:lnTo>
                  <a:lnTo>
                    <a:pt x="98" y="236"/>
                  </a:lnTo>
                  <a:lnTo>
                    <a:pt x="83" y="256"/>
                  </a:lnTo>
                  <a:lnTo>
                    <a:pt x="70" y="277"/>
                  </a:lnTo>
                  <a:lnTo>
                    <a:pt x="60" y="299"/>
                  </a:lnTo>
                  <a:lnTo>
                    <a:pt x="51" y="322"/>
                  </a:lnTo>
                  <a:lnTo>
                    <a:pt x="40" y="346"/>
                  </a:lnTo>
                  <a:lnTo>
                    <a:pt x="32" y="370"/>
                  </a:lnTo>
                  <a:lnTo>
                    <a:pt x="25" y="393"/>
                  </a:lnTo>
                  <a:lnTo>
                    <a:pt x="20" y="418"/>
                  </a:lnTo>
                  <a:lnTo>
                    <a:pt x="16" y="444"/>
                  </a:lnTo>
                  <a:lnTo>
                    <a:pt x="13" y="469"/>
                  </a:lnTo>
                  <a:lnTo>
                    <a:pt x="11" y="496"/>
                  </a:lnTo>
                  <a:lnTo>
                    <a:pt x="9" y="521"/>
                  </a:lnTo>
                  <a:lnTo>
                    <a:pt x="11" y="549"/>
                  </a:lnTo>
                  <a:lnTo>
                    <a:pt x="13" y="574"/>
                  </a:lnTo>
                  <a:lnTo>
                    <a:pt x="16" y="599"/>
                  </a:lnTo>
                  <a:lnTo>
                    <a:pt x="20" y="625"/>
                  </a:lnTo>
                  <a:lnTo>
                    <a:pt x="25" y="650"/>
                  </a:lnTo>
                  <a:lnTo>
                    <a:pt x="32" y="673"/>
                  </a:lnTo>
                  <a:lnTo>
                    <a:pt x="40" y="697"/>
                  </a:lnTo>
                  <a:lnTo>
                    <a:pt x="51" y="720"/>
                  </a:lnTo>
                  <a:lnTo>
                    <a:pt x="60" y="744"/>
                  </a:lnTo>
                  <a:lnTo>
                    <a:pt x="70" y="766"/>
                  </a:lnTo>
                  <a:lnTo>
                    <a:pt x="83" y="787"/>
                  </a:lnTo>
                  <a:lnTo>
                    <a:pt x="98" y="807"/>
                  </a:lnTo>
                  <a:lnTo>
                    <a:pt x="112" y="827"/>
                  </a:lnTo>
                  <a:lnTo>
                    <a:pt x="127" y="847"/>
                  </a:lnTo>
                  <a:lnTo>
                    <a:pt x="143" y="865"/>
                  </a:lnTo>
                  <a:lnTo>
                    <a:pt x="159" y="883"/>
                  </a:lnTo>
                  <a:lnTo>
                    <a:pt x="177" y="900"/>
                  </a:lnTo>
                  <a:lnTo>
                    <a:pt x="195" y="916"/>
                  </a:lnTo>
                  <a:lnTo>
                    <a:pt x="215" y="932"/>
                  </a:lnTo>
                  <a:lnTo>
                    <a:pt x="235" y="947"/>
                  </a:lnTo>
                  <a:lnTo>
                    <a:pt x="257" y="959"/>
                  </a:lnTo>
                  <a:lnTo>
                    <a:pt x="277" y="972"/>
                  </a:lnTo>
                  <a:lnTo>
                    <a:pt x="300" y="983"/>
                  </a:lnTo>
                  <a:lnTo>
                    <a:pt x="322" y="994"/>
                  </a:lnTo>
                  <a:lnTo>
                    <a:pt x="345" y="1003"/>
                  </a:lnTo>
                  <a:lnTo>
                    <a:pt x="369" y="1010"/>
                  </a:lnTo>
                  <a:lnTo>
                    <a:pt x="394" y="1017"/>
                  </a:lnTo>
                  <a:lnTo>
                    <a:pt x="418" y="1023"/>
                  </a:lnTo>
                  <a:lnTo>
                    <a:pt x="443" y="1028"/>
                  </a:lnTo>
                  <a:lnTo>
                    <a:pt x="468" y="1032"/>
                  </a:lnTo>
                  <a:lnTo>
                    <a:pt x="496" y="1033"/>
                  </a:lnTo>
                  <a:lnTo>
                    <a:pt x="521" y="1033"/>
                  </a:lnTo>
                  <a:lnTo>
                    <a:pt x="548" y="1033"/>
                  </a:lnTo>
                  <a:lnTo>
                    <a:pt x="573" y="1032"/>
                  </a:lnTo>
                  <a:lnTo>
                    <a:pt x="599" y="1028"/>
                  </a:lnTo>
                  <a:lnTo>
                    <a:pt x="624" y="1023"/>
                  </a:lnTo>
                  <a:lnTo>
                    <a:pt x="649" y="1017"/>
                  </a:lnTo>
                  <a:lnTo>
                    <a:pt x="673" y="1010"/>
                  </a:lnTo>
                  <a:lnTo>
                    <a:pt x="696" y="1003"/>
                  </a:lnTo>
                  <a:lnTo>
                    <a:pt x="720" y="994"/>
                  </a:lnTo>
                  <a:lnTo>
                    <a:pt x="743" y="983"/>
                  </a:lnTo>
                  <a:lnTo>
                    <a:pt x="765" y="972"/>
                  </a:lnTo>
                  <a:lnTo>
                    <a:pt x="787" y="959"/>
                  </a:lnTo>
                  <a:lnTo>
                    <a:pt x="807" y="947"/>
                  </a:lnTo>
                  <a:lnTo>
                    <a:pt x="827" y="932"/>
                  </a:lnTo>
                  <a:lnTo>
                    <a:pt x="846" y="916"/>
                  </a:lnTo>
                  <a:lnTo>
                    <a:pt x="865" y="900"/>
                  </a:lnTo>
                  <a:lnTo>
                    <a:pt x="883" y="883"/>
                  </a:lnTo>
                  <a:lnTo>
                    <a:pt x="901" y="865"/>
                  </a:lnTo>
                  <a:lnTo>
                    <a:pt x="915" y="847"/>
                  </a:lnTo>
                  <a:lnTo>
                    <a:pt x="931" y="827"/>
                  </a:lnTo>
                  <a:lnTo>
                    <a:pt x="946" y="807"/>
                  </a:lnTo>
                  <a:lnTo>
                    <a:pt x="959" y="787"/>
                  </a:lnTo>
                  <a:lnTo>
                    <a:pt x="971" y="766"/>
                  </a:lnTo>
                  <a:lnTo>
                    <a:pt x="982" y="744"/>
                  </a:lnTo>
                  <a:lnTo>
                    <a:pt x="993" y="720"/>
                  </a:lnTo>
                  <a:lnTo>
                    <a:pt x="1002" y="697"/>
                  </a:lnTo>
                  <a:lnTo>
                    <a:pt x="1009" y="673"/>
                  </a:lnTo>
                  <a:lnTo>
                    <a:pt x="1016" y="650"/>
                  </a:lnTo>
                  <a:lnTo>
                    <a:pt x="1022" y="625"/>
                  </a:lnTo>
                  <a:lnTo>
                    <a:pt x="1027" y="599"/>
                  </a:lnTo>
                  <a:lnTo>
                    <a:pt x="1031" y="574"/>
                  </a:lnTo>
                  <a:lnTo>
                    <a:pt x="1033" y="549"/>
                  </a:lnTo>
                  <a:lnTo>
                    <a:pt x="1033" y="521"/>
                  </a:lnTo>
                  <a:lnTo>
                    <a:pt x="1042" y="521"/>
                  </a:lnTo>
                  <a:close/>
                </a:path>
              </a:pathLst>
            </a:custGeom>
            <a:solidFill>
              <a:srgbClr val="90D2FF"/>
            </a:solidFill>
            <a:ln w="9525">
              <a:noFill/>
              <a:round/>
              <a:headEnd/>
              <a:tailEnd/>
            </a:ln>
          </p:spPr>
          <p:txBody>
            <a:bodyPr/>
            <a:lstStyle/>
            <a:p>
              <a:endParaRPr lang="en-US"/>
            </a:p>
          </p:txBody>
        </p:sp>
        <p:sp>
          <p:nvSpPr>
            <p:cNvPr id="55374" name="Freeform 79"/>
            <p:cNvSpPr>
              <a:spLocks/>
            </p:cNvSpPr>
            <p:nvPr/>
          </p:nvSpPr>
          <p:spPr bwMode="auto">
            <a:xfrm>
              <a:off x="3303414" y="2308242"/>
              <a:ext cx="1457677" cy="1639887"/>
            </a:xfrm>
            <a:custGeom>
              <a:avLst/>
              <a:gdLst>
                <a:gd name="T0" fmla="*/ 2147483647 w 1033"/>
                <a:gd name="T1" fmla="*/ 2147483647 h 1033"/>
                <a:gd name="T2" fmla="*/ 2147483647 w 1033"/>
                <a:gd name="T3" fmla="*/ 2147483647 h 1033"/>
                <a:gd name="T4" fmla="*/ 2147483647 w 1033"/>
                <a:gd name="T5" fmla="*/ 2147483647 h 1033"/>
                <a:gd name="T6" fmla="*/ 2147483647 w 1033"/>
                <a:gd name="T7" fmla="*/ 2147483647 h 1033"/>
                <a:gd name="T8" fmla="*/ 2147483647 w 1033"/>
                <a:gd name="T9" fmla="*/ 2147483647 h 1033"/>
                <a:gd name="T10" fmla="*/ 2147483647 w 1033"/>
                <a:gd name="T11" fmla="*/ 2147483647 h 1033"/>
                <a:gd name="T12" fmla="*/ 2147483647 w 1033"/>
                <a:gd name="T13" fmla="*/ 2147483647 h 1033"/>
                <a:gd name="T14" fmla="*/ 2147483647 w 1033"/>
                <a:gd name="T15" fmla="*/ 2147483647 h 1033"/>
                <a:gd name="T16" fmla="*/ 2147483647 w 1033"/>
                <a:gd name="T17" fmla="*/ 2147483647 h 1033"/>
                <a:gd name="T18" fmla="*/ 2147483647 w 1033"/>
                <a:gd name="T19" fmla="*/ 2147483647 h 1033"/>
                <a:gd name="T20" fmla="*/ 2147483647 w 1033"/>
                <a:gd name="T21" fmla="*/ 2147483647 h 1033"/>
                <a:gd name="T22" fmla="*/ 2147483647 w 1033"/>
                <a:gd name="T23" fmla="*/ 2147483647 h 1033"/>
                <a:gd name="T24" fmla="*/ 0 w 1033"/>
                <a:gd name="T25" fmla="*/ 2147483647 h 1033"/>
                <a:gd name="T26" fmla="*/ 2147483647 w 1033"/>
                <a:gd name="T27" fmla="*/ 2147483647 h 1033"/>
                <a:gd name="T28" fmla="*/ 2147483647 w 1033"/>
                <a:gd name="T29" fmla="*/ 2147483647 h 1033"/>
                <a:gd name="T30" fmla="*/ 2147483647 w 1033"/>
                <a:gd name="T31" fmla="*/ 2147483647 h 1033"/>
                <a:gd name="T32" fmla="*/ 2147483647 w 1033"/>
                <a:gd name="T33" fmla="*/ 2147483647 h 1033"/>
                <a:gd name="T34" fmla="*/ 2147483647 w 1033"/>
                <a:gd name="T35" fmla="*/ 2147483647 h 1033"/>
                <a:gd name="T36" fmla="*/ 2147483647 w 1033"/>
                <a:gd name="T37" fmla="*/ 2147483647 h 1033"/>
                <a:gd name="T38" fmla="*/ 2147483647 w 1033"/>
                <a:gd name="T39" fmla="*/ 2147483647 h 1033"/>
                <a:gd name="T40" fmla="*/ 2147483647 w 1033"/>
                <a:gd name="T41" fmla="*/ 2147483647 h 1033"/>
                <a:gd name="T42" fmla="*/ 2147483647 w 1033"/>
                <a:gd name="T43" fmla="*/ 2147483647 h 1033"/>
                <a:gd name="T44" fmla="*/ 2147483647 w 1033"/>
                <a:gd name="T45" fmla="*/ 2147483647 h 1033"/>
                <a:gd name="T46" fmla="*/ 2147483647 w 1033"/>
                <a:gd name="T47" fmla="*/ 2147483647 h 1033"/>
                <a:gd name="T48" fmla="*/ 2147483647 w 1033"/>
                <a:gd name="T49" fmla="*/ 2147483647 h 1033"/>
                <a:gd name="T50" fmla="*/ 2147483647 w 1033"/>
                <a:gd name="T51" fmla="*/ 2147483647 h 1033"/>
                <a:gd name="T52" fmla="*/ 2147483647 w 1033"/>
                <a:gd name="T53" fmla="*/ 2147483647 h 1033"/>
                <a:gd name="T54" fmla="*/ 2147483647 w 1033"/>
                <a:gd name="T55" fmla="*/ 2147483647 h 1033"/>
                <a:gd name="T56" fmla="*/ 2147483647 w 1033"/>
                <a:gd name="T57" fmla="*/ 2147483647 h 1033"/>
                <a:gd name="T58" fmla="*/ 2147483647 w 1033"/>
                <a:gd name="T59" fmla="*/ 2147483647 h 1033"/>
                <a:gd name="T60" fmla="*/ 2147483647 w 1033"/>
                <a:gd name="T61" fmla="*/ 2147483647 h 1033"/>
                <a:gd name="T62" fmla="*/ 2147483647 w 1033"/>
                <a:gd name="T63" fmla="*/ 2147483647 h 1033"/>
                <a:gd name="T64" fmla="*/ 2147483647 w 1033"/>
                <a:gd name="T65" fmla="*/ 2147483647 h 1033"/>
                <a:gd name="T66" fmla="*/ 2147483647 w 1033"/>
                <a:gd name="T67" fmla="*/ 2147483647 h 1033"/>
                <a:gd name="T68" fmla="*/ 2147483647 w 1033"/>
                <a:gd name="T69" fmla="*/ 2147483647 h 1033"/>
                <a:gd name="T70" fmla="*/ 2147483647 w 1033"/>
                <a:gd name="T71" fmla="*/ 2147483647 h 1033"/>
                <a:gd name="T72" fmla="*/ 2147483647 w 1033"/>
                <a:gd name="T73" fmla="*/ 2147483647 h 1033"/>
                <a:gd name="T74" fmla="*/ 2147483647 w 1033"/>
                <a:gd name="T75" fmla="*/ 2147483647 h 1033"/>
                <a:gd name="T76" fmla="*/ 2147483647 w 1033"/>
                <a:gd name="T77" fmla="*/ 2147483647 h 1033"/>
                <a:gd name="T78" fmla="*/ 2147483647 w 1033"/>
                <a:gd name="T79" fmla="*/ 2147483647 h 1033"/>
                <a:gd name="T80" fmla="*/ 2147483647 w 1033"/>
                <a:gd name="T81" fmla="*/ 2147483647 h 1033"/>
                <a:gd name="T82" fmla="*/ 2147483647 w 1033"/>
                <a:gd name="T83" fmla="*/ 2147483647 h 1033"/>
                <a:gd name="T84" fmla="*/ 2147483647 w 1033"/>
                <a:gd name="T85" fmla="*/ 2147483647 h 1033"/>
                <a:gd name="T86" fmla="*/ 2147483647 w 1033"/>
                <a:gd name="T87" fmla="*/ 2147483647 h 1033"/>
                <a:gd name="T88" fmla="*/ 2147483647 w 1033"/>
                <a:gd name="T89" fmla="*/ 2147483647 h 1033"/>
                <a:gd name="T90" fmla="*/ 2147483647 w 1033"/>
                <a:gd name="T91" fmla="*/ 2147483647 h 1033"/>
                <a:gd name="T92" fmla="*/ 2147483647 w 1033"/>
                <a:gd name="T93" fmla="*/ 2147483647 h 1033"/>
                <a:gd name="T94" fmla="*/ 2147483647 w 1033"/>
                <a:gd name="T95" fmla="*/ 2147483647 h 1033"/>
                <a:gd name="T96" fmla="*/ 2147483647 w 1033"/>
                <a:gd name="T97" fmla="*/ 2147483647 h 1033"/>
                <a:gd name="T98" fmla="*/ 2147483647 w 1033"/>
                <a:gd name="T99" fmla="*/ 2147483647 h 1033"/>
                <a:gd name="T100" fmla="*/ 2147483647 w 1033"/>
                <a:gd name="T101" fmla="*/ 2147483647 h 103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33"/>
                <a:gd name="T154" fmla="*/ 0 h 1033"/>
                <a:gd name="T155" fmla="*/ 1033 w 1033"/>
                <a:gd name="T156" fmla="*/ 1033 h 103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33" h="1033">
                  <a:moveTo>
                    <a:pt x="1033" y="515"/>
                  </a:moveTo>
                  <a:lnTo>
                    <a:pt x="1031" y="488"/>
                  </a:lnTo>
                  <a:lnTo>
                    <a:pt x="1030" y="463"/>
                  </a:lnTo>
                  <a:lnTo>
                    <a:pt x="1026" y="438"/>
                  </a:lnTo>
                  <a:lnTo>
                    <a:pt x="1022" y="412"/>
                  </a:lnTo>
                  <a:lnTo>
                    <a:pt x="1017" y="387"/>
                  </a:lnTo>
                  <a:lnTo>
                    <a:pt x="1010" y="362"/>
                  </a:lnTo>
                  <a:lnTo>
                    <a:pt x="1001" y="338"/>
                  </a:lnTo>
                  <a:lnTo>
                    <a:pt x="992" y="315"/>
                  </a:lnTo>
                  <a:lnTo>
                    <a:pt x="983" y="291"/>
                  </a:lnTo>
                  <a:lnTo>
                    <a:pt x="970" y="269"/>
                  </a:lnTo>
                  <a:lnTo>
                    <a:pt x="957" y="248"/>
                  </a:lnTo>
                  <a:lnTo>
                    <a:pt x="945" y="226"/>
                  </a:lnTo>
                  <a:lnTo>
                    <a:pt x="930" y="206"/>
                  </a:lnTo>
                  <a:lnTo>
                    <a:pt x="914" y="188"/>
                  </a:lnTo>
                  <a:lnTo>
                    <a:pt x="899" y="168"/>
                  </a:lnTo>
                  <a:lnTo>
                    <a:pt x="881" y="150"/>
                  </a:lnTo>
                  <a:lnTo>
                    <a:pt x="863" y="134"/>
                  </a:lnTo>
                  <a:lnTo>
                    <a:pt x="845" y="117"/>
                  </a:lnTo>
                  <a:lnTo>
                    <a:pt x="825" y="101"/>
                  </a:lnTo>
                  <a:lnTo>
                    <a:pt x="805" y="87"/>
                  </a:lnTo>
                  <a:lnTo>
                    <a:pt x="784" y="74"/>
                  </a:lnTo>
                  <a:lnTo>
                    <a:pt x="762" y="61"/>
                  </a:lnTo>
                  <a:lnTo>
                    <a:pt x="740" y="51"/>
                  </a:lnTo>
                  <a:lnTo>
                    <a:pt x="717" y="40"/>
                  </a:lnTo>
                  <a:lnTo>
                    <a:pt x="693" y="31"/>
                  </a:lnTo>
                  <a:lnTo>
                    <a:pt x="670" y="22"/>
                  </a:lnTo>
                  <a:lnTo>
                    <a:pt x="646" y="16"/>
                  </a:lnTo>
                  <a:lnTo>
                    <a:pt x="621" y="9"/>
                  </a:lnTo>
                  <a:lnTo>
                    <a:pt x="595" y="5"/>
                  </a:lnTo>
                  <a:lnTo>
                    <a:pt x="568" y="2"/>
                  </a:lnTo>
                  <a:lnTo>
                    <a:pt x="543" y="0"/>
                  </a:lnTo>
                  <a:lnTo>
                    <a:pt x="516" y="0"/>
                  </a:lnTo>
                  <a:lnTo>
                    <a:pt x="491" y="0"/>
                  </a:lnTo>
                  <a:lnTo>
                    <a:pt x="463" y="2"/>
                  </a:lnTo>
                  <a:lnTo>
                    <a:pt x="438" y="5"/>
                  </a:lnTo>
                  <a:lnTo>
                    <a:pt x="413" y="9"/>
                  </a:lnTo>
                  <a:lnTo>
                    <a:pt x="387" y="16"/>
                  </a:lnTo>
                  <a:lnTo>
                    <a:pt x="362" y="22"/>
                  </a:lnTo>
                  <a:lnTo>
                    <a:pt x="339" y="31"/>
                  </a:lnTo>
                  <a:lnTo>
                    <a:pt x="315" y="40"/>
                  </a:lnTo>
                  <a:lnTo>
                    <a:pt x="292" y="51"/>
                  </a:lnTo>
                  <a:lnTo>
                    <a:pt x="270" y="61"/>
                  </a:lnTo>
                  <a:lnTo>
                    <a:pt x="248" y="74"/>
                  </a:lnTo>
                  <a:lnTo>
                    <a:pt x="228" y="87"/>
                  </a:lnTo>
                  <a:lnTo>
                    <a:pt x="207" y="101"/>
                  </a:lnTo>
                  <a:lnTo>
                    <a:pt x="188" y="117"/>
                  </a:lnTo>
                  <a:lnTo>
                    <a:pt x="169" y="134"/>
                  </a:lnTo>
                  <a:lnTo>
                    <a:pt x="150" y="150"/>
                  </a:lnTo>
                  <a:lnTo>
                    <a:pt x="134" y="168"/>
                  </a:lnTo>
                  <a:lnTo>
                    <a:pt x="118" y="188"/>
                  </a:lnTo>
                  <a:lnTo>
                    <a:pt x="102" y="206"/>
                  </a:lnTo>
                  <a:lnTo>
                    <a:pt x="87" y="226"/>
                  </a:lnTo>
                  <a:lnTo>
                    <a:pt x="74" y="248"/>
                  </a:lnTo>
                  <a:lnTo>
                    <a:pt x="62" y="269"/>
                  </a:lnTo>
                  <a:lnTo>
                    <a:pt x="51" y="291"/>
                  </a:lnTo>
                  <a:lnTo>
                    <a:pt x="40" y="315"/>
                  </a:lnTo>
                  <a:lnTo>
                    <a:pt x="31" y="338"/>
                  </a:lnTo>
                  <a:lnTo>
                    <a:pt x="24" y="362"/>
                  </a:lnTo>
                  <a:lnTo>
                    <a:pt x="17" y="387"/>
                  </a:lnTo>
                  <a:lnTo>
                    <a:pt x="11" y="412"/>
                  </a:lnTo>
                  <a:lnTo>
                    <a:pt x="6" y="438"/>
                  </a:lnTo>
                  <a:lnTo>
                    <a:pt x="2" y="463"/>
                  </a:lnTo>
                  <a:lnTo>
                    <a:pt x="0" y="488"/>
                  </a:lnTo>
                  <a:lnTo>
                    <a:pt x="0" y="515"/>
                  </a:lnTo>
                  <a:lnTo>
                    <a:pt x="0" y="543"/>
                  </a:lnTo>
                  <a:lnTo>
                    <a:pt x="2" y="568"/>
                  </a:lnTo>
                  <a:lnTo>
                    <a:pt x="6" y="595"/>
                  </a:lnTo>
                  <a:lnTo>
                    <a:pt x="11" y="620"/>
                  </a:lnTo>
                  <a:lnTo>
                    <a:pt x="17" y="644"/>
                  </a:lnTo>
                  <a:lnTo>
                    <a:pt x="24" y="669"/>
                  </a:lnTo>
                  <a:lnTo>
                    <a:pt x="31" y="693"/>
                  </a:lnTo>
                  <a:lnTo>
                    <a:pt x="40" y="716"/>
                  </a:lnTo>
                  <a:lnTo>
                    <a:pt x="51" y="740"/>
                  </a:lnTo>
                  <a:lnTo>
                    <a:pt x="62" y="761"/>
                  </a:lnTo>
                  <a:lnTo>
                    <a:pt x="74" y="783"/>
                  </a:lnTo>
                  <a:lnTo>
                    <a:pt x="87" y="805"/>
                  </a:lnTo>
                  <a:lnTo>
                    <a:pt x="102" y="825"/>
                  </a:lnTo>
                  <a:lnTo>
                    <a:pt x="118" y="845"/>
                  </a:lnTo>
                  <a:lnTo>
                    <a:pt x="134" y="863"/>
                  </a:lnTo>
                  <a:lnTo>
                    <a:pt x="150" y="881"/>
                  </a:lnTo>
                  <a:lnTo>
                    <a:pt x="169" y="897"/>
                  </a:lnTo>
                  <a:lnTo>
                    <a:pt x="188" y="913"/>
                  </a:lnTo>
                  <a:lnTo>
                    <a:pt x="207" y="930"/>
                  </a:lnTo>
                  <a:lnTo>
                    <a:pt x="228" y="944"/>
                  </a:lnTo>
                  <a:lnTo>
                    <a:pt x="248" y="957"/>
                  </a:lnTo>
                  <a:lnTo>
                    <a:pt x="270" y="970"/>
                  </a:lnTo>
                  <a:lnTo>
                    <a:pt x="292" y="980"/>
                  </a:lnTo>
                  <a:lnTo>
                    <a:pt x="315" y="991"/>
                  </a:lnTo>
                  <a:lnTo>
                    <a:pt x="339" y="1000"/>
                  </a:lnTo>
                  <a:lnTo>
                    <a:pt x="362" y="1009"/>
                  </a:lnTo>
                  <a:lnTo>
                    <a:pt x="387" y="1017"/>
                  </a:lnTo>
                  <a:lnTo>
                    <a:pt x="413" y="1022"/>
                  </a:lnTo>
                  <a:lnTo>
                    <a:pt x="438" y="1026"/>
                  </a:lnTo>
                  <a:lnTo>
                    <a:pt x="463" y="1029"/>
                  </a:lnTo>
                  <a:lnTo>
                    <a:pt x="491" y="1031"/>
                  </a:lnTo>
                  <a:lnTo>
                    <a:pt x="516" y="1033"/>
                  </a:lnTo>
                  <a:lnTo>
                    <a:pt x="543" y="1031"/>
                  </a:lnTo>
                  <a:lnTo>
                    <a:pt x="568" y="1029"/>
                  </a:lnTo>
                  <a:lnTo>
                    <a:pt x="595" y="1026"/>
                  </a:lnTo>
                  <a:lnTo>
                    <a:pt x="621" y="1022"/>
                  </a:lnTo>
                  <a:lnTo>
                    <a:pt x="646" y="1017"/>
                  </a:lnTo>
                  <a:lnTo>
                    <a:pt x="670" y="1009"/>
                  </a:lnTo>
                  <a:lnTo>
                    <a:pt x="693" y="1000"/>
                  </a:lnTo>
                  <a:lnTo>
                    <a:pt x="717" y="991"/>
                  </a:lnTo>
                  <a:lnTo>
                    <a:pt x="740" y="980"/>
                  </a:lnTo>
                  <a:lnTo>
                    <a:pt x="762" y="970"/>
                  </a:lnTo>
                  <a:lnTo>
                    <a:pt x="784" y="957"/>
                  </a:lnTo>
                  <a:lnTo>
                    <a:pt x="805" y="944"/>
                  </a:lnTo>
                  <a:lnTo>
                    <a:pt x="825" y="930"/>
                  </a:lnTo>
                  <a:lnTo>
                    <a:pt x="845" y="913"/>
                  </a:lnTo>
                  <a:lnTo>
                    <a:pt x="863" y="897"/>
                  </a:lnTo>
                  <a:lnTo>
                    <a:pt x="881" y="881"/>
                  </a:lnTo>
                  <a:lnTo>
                    <a:pt x="899" y="863"/>
                  </a:lnTo>
                  <a:lnTo>
                    <a:pt x="914" y="845"/>
                  </a:lnTo>
                  <a:lnTo>
                    <a:pt x="930" y="825"/>
                  </a:lnTo>
                  <a:lnTo>
                    <a:pt x="945" y="805"/>
                  </a:lnTo>
                  <a:lnTo>
                    <a:pt x="957" y="783"/>
                  </a:lnTo>
                  <a:lnTo>
                    <a:pt x="970" y="761"/>
                  </a:lnTo>
                  <a:lnTo>
                    <a:pt x="983" y="740"/>
                  </a:lnTo>
                  <a:lnTo>
                    <a:pt x="992" y="716"/>
                  </a:lnTo>
                  <a:lnTo>
                    <a:pt x="1001" y="693"/>
                  </a:lnTo>
                  <a:lnTo>
                    <a:pt x="1010" y="669"/>
                  </a:lnTo>
                  <a:lnTo>
                    <a:pt x="1017" y="644"/>
                  </a:lnTo>
                  <a:lnTo>
                    <a:pt x="1022" y="620"/>
                  </a:lnTo>
                  <a:lnTo>
                    <a:pt x="1026" y="595"/>
                  </a:lnTo>
                  <a:lnTo>
                    <a:pt x="1030" y="568"/>
                  </a:lnTo>
                  <a:lnTo>
                    <a:pt x="1031" y="543"/>
                  </a:lnTo>
                  <a:lnTo>
                    <a:pt x="1033" y="515"/>
                  </a:lnTo>
                  <a:lnTo>
                    <a:pt x="1024" y="515"/>
                  </a:lnTo>
                  <a:lnTo>
                    <a:pt x="1022" y="490"/>
                  </a:lnTo>
                  <a:lnTo>
                    <a:pt x="1021" y="463"/>
                  </a:lnTo>
                  <a:lnTo>
                    <a:pt x="1017" y="438"/>
                  </a:lnTo>
                  <a:lnTo>
                    <a:pt x="1013" y="414"/>
                  </a:lnTo>
                  <a:lnTo>
                    <a:pt x="1008" y="389"/>
                  </a:lnTo>
                  <a:lnTo>
                    <a:pt x="1001" y="365"/>
                  </a:lnTo>
                  <a:lnTo>
                    <a:pt x="993" y="342"/>
                  </a:lnTo>
                  <a:lnTo>
                    <a:pt x="983" y="318"/>
                  </a:lnTo>
                  <a:lnTo>
                    <a:pt x="973" y="297"/>
                  </a:lnTo>
                  <a:lnTo>
                    <a:pt x="963" y="273"/>
                  </a:lnTo>
                  <a:lnTo>
                    <a:pt x="950" y="253"/>
                  </a:lnTo>
                  <a:lnTo>
                    <a:pt x="937" y="231"/>
                  </a:lnTo>
                  <a:lnTo>
                    <a:pt x="923" y="212"/>
                  </a:lnTo>
                  <a:lnTo>
                    <a:pt x="908" y="193"/>
                  </a:lnTo>
                  <a:lnTo>
                    <a:pt x="892" y="175"/>
                  </a:lnTo>
                  <a:lnTo>
                    <a:pt x="874" y="157"/>
                  </a:lnTo>
                  <a:lnTo>
                    <a:pt x="858" y="141"/>
                  </a:lnTo>
                  <a:lnTo>
                    <a:pt x="840" y="125"/>
                  </a:lnTo>
                  <a:lnTo>
                    <a:pt x="820" y="108"/>
                  </a:lnTo>
                  <a:lnTo>
                    <a:pt x="800" y="96"/>
                  </a:lnTo>
                  <a:lnTo>
                    <a:pt x="780" y="81"/>
                  </a:lnTo>
                  <a:lnTo>
                    <a:pt x="758" y="70"/>
                  </a:lnTo>
                  <a:lnTo>
                    <a:pt x="737" y="58"/>
                  </a:lnTo>
                  <a:lnTo>
                    <a:pt x="713" y="49"/>
                  </a:lnTo>
                  <a:lnTo>
                    <a:pt x="691" y="40"/>
                  </a:lnTo>
                  <a:lnTo>
                    <a:pt x="668" y="31"/>
                  </a:lnTo>
                  <a:lnTo>
                    <a:pt x="642" y="25"/>
                  </a:lnTo>
                  <a:lnTo>
                    <a:pt x="619" y="18"/>
                  </a:lnTo>
                  <a:lnTo>
                    <a:pt x="594" y="14"/>
                  </a:lnTo>
                  <a:lnTo>
                    <a:pt x="568" y="11"/>
                  </a:lnTo>
                  <a:lnTo>
                    <a:pt x="543" y="9"/>
                  </a:lnTo>
                  <a:lnTo>
                    <a:pt x="516" y="9"/>
                  </a:lnTo>
                  <a:lnTo>
                    <a:pt x="491" y="9"/>
                  </a:lnTo>
                  <a:lnTo>
                    <a:pt x="465" y="11"/>
                  </a:lnTo>
                  <a:lnTo>
                    <a:pt x="440" y="14"/>
                  </a:lnTo>
                  <a:lnTo>
                    <a:pt x="415" y="18"/>
                  </a:lnTo>
                  <a:lnTo>
                    <a:pt x="389" y="25"/>
                  </a:lnTo>
                  <a:lnTo>
                    <a:pt x="366" y="31"/>
                  </a:lnTo>
                  <a:lnTo>
                    <a:pt x="342" y="40"/>
                  </a:lnTo>
                  <a:lnTo>
                    <a:pt x="319" y="49"/>
                  </a:lnTo>
                  <a:lnTo>
                    <a:pt x="297" y="58"/>
                  </a:lnTo>
                  <a:lnTo>
                    <a:pt x="275" y="70"/>
                  </a:lnTo>
                  <a:lnTo>
                    <a:pt x="254" y="81"/>
                  </a:lnTo>
                  <a:lnTo>
                    <a:pt x="232" y="96"/>
                  </a:lnTo>
                  <a:lnTo>
                    <a:pt x="212" y="108"/>
                  </a:lnTo>
                  <a:lnTo>
                    <a:pt x="194" y="125"/>
                  </a:lnTo>
                  <a:lnTo>
                    <a:pt x="176" y="141"/>
                  </a:lnTo>
                  <a:lnTo>
                    <a:pt x="158" y="157"/>
                  </a:lnTo>
                  <a:lnTo>
                    <a:pt x="141" y="175"/>
                  </a:lnTo>
                  <a:lnTo>
                    <a:pt x="125" y="193"/>
                  </a:lnTo>
                  <a:lnTo>
                    <a:pt x="111" y="212"/>
                  </a:lnTo>
                  <a:lnTo>
                    <a:pt x="96" y="231"/>
                  </a:lnTo>
                  <a:lnTo>
                    <a:pt x="82" y="253"/>
                  </a:lnTo>
                  <a:lnTo>
                    <a:pt x="71" y="273"/>
                  </a:lnTo>
                  <a:lnTo>
                    <a:pt x="60" y="297"/>
                  </a:lnTo>
                  <a:lnTo>
                    <a:pt x="49" y="318"/>
                  </a:lnTo>
                  <a:lnTo>
                    <a:pt x="40" y="342"/>
                  </a:lnTo>
                  <a:lnTo>
                    <a:pt x="31" y="365"/>
                  </a:lnTo>
                  <a:lnTo>
                    <a:pt x="26" y="389"/>
                  </a:lnTo>
                  <a:lnTo>
                    <a:pt x="20" y="414"/>
                  </a:lnTo>
                  <a:lnTo>
                    <a:pt x="15" y="438"/>
                  </a:lnTo>
                  <a:lnTo>
                    <a:pt x="11" y="463"/>
                  </a:lnTo>
                  <a:lnTo>
                    <a:pt x="9" y="490"/>
                  </a:lnTo>
                  <a:lnTo>
                    <a:pt x="9" y="515"/>
                  </a:lnTo>
                  <a:lnTo>
                    <a:pt x="9" y="543"/>
                  </a:lnTo>
                  <a:lnTo>
                    <a:pt x="11" y="568"/>
                  </a:lnTo>
                  <a:lnTo>
                    <a:pt x="15" y="593"/>
                  </a:lnTo>
                  <a:lnTo>
                    <a:pt x="20" y="619"/>
                  </a:lnTo>
                  <a:lnTo>
                    <a:pt x="26" y="642"/>
                  </a:lnTo>
                  <a:lnTo>
                    <a:pt x="31" y="666"/>
                  </a:lnTo>
                  <a:lnTo>
                    <a:pt x="40" y="689"/>
                  </a:lnTo>
                  <a:lnTo>
                    <a:pt x="49" y="713"/>
                  </a:lnTo>
                  <a:lnTo>
                    <a:pt x="60" y="736"/>
                  </a:lnTo>
                  <a:lnTo>
                    <a:pt x="71" y="758"/>
                  </a:lnTo>
                  <a:lnTo>
                    <a:pt x="82" y="778"/>
                  </a:lnTo>
                  <a:lnTo>
                    <a:pt x="96" y="799"/>
                  </a:lnTo>
                  <a:lnTo>
                    <a:pt x="111" y="819"/>
                  </a:lnTo>
                  <a:lnTo>
                    <a:pt x="125" y="837"/>
                  </a:lnTo>
                  <a:lnTo>
                    <a:pt x="141" y="857"/>
                  </a:lnTo>
                  <a:lnTo>
                    <a:pt x="158" y="874"/>
                  </a:lnTo>
                  <a:lnTo>
                    <a:pt x="176" y="892"/>
                  </a:lnTo>
                  <a:lnTo>
                    <a:pt x="194" y="906"/>
                  </a:lnTo>
                  <a:lnTo>
                    <a:pt x="212" y="922"/>
                  </a:lnTo>
                  <a:lnTo>
                    <a:pt x="232" y="937"/>
                  </a:lnTo>
                  <a:lnTo>
                    <a:pt x="254" y="950"/>
                  </a:lnTo>
                  <a:lnTo>
                    <a:pt x="275" y="962"/>
                  </a:lnTo>
                  <a:lnTo>
                    <a:pt x="297" y="973"/>
                  </a:lnTo>
                  <a:lnTo>
                    <a:pt x="319" y="982"/>
                  </a:lnTo>
                  <a:lnTo>
                    <a:pt x="342" y="991"/>
                  </a:lnTo>
                  <a:lnTo>
                    <a:pt x="366" y="1000"/>
                  </a:lnTo>
                  <a:lnTo>
                    <a:pt x="389" y="1008"/>
                  </a:lnTo>
                  <a:lnTo>
                    <a:pt x="415" y="1013"/>
                  </a:lnTo>
                  <a:lnTo>
                    <a:pt x="440" y="1017"/>
                  </a:lnTo>
                  <a:lnTo>
                    <a:pt x="465" y="1020"/>
                  </a:lnTo>
                  <a:lnTo>
                    <a:pt x="491" y="1022"/>
                  </a:lnTo>
                  <a:lnTo>
                    <a:pt x="516" y="1022"/>
                  </a:lnTo>
                  <a:lnTo>
                    <a:pt x="543" y="1022"/>
                  </a:lnTo>
                  <a:lnTo>
                    <a:pt x="568" y="1020"/>
                  </a:lnTo>
                  <a:lnTo>
                    <a:pt x="594" y="1017"/>
                  </a:lnTo>
                  <a:lnTo>
                    <a:pt x="619" y="1013"/>
                  </a:lnTo>
                  <a:lnTo>
                    <a:pt x="642" y="1008"/>
                  </a:lnTo>
                  <a:lnTo>
                    <a:pt x="668" y="1000"/>
                  </a:lnTo>
                  <a:lnTo>
                    <a:pt x="691" y="991"/>
                  </a:lnTo>
                  <a:lnTo>
                    <a:pt x="713" y="982"/>
                  </a:lnTo>
                  <a:lnTo>
                    <a:pt x="737" y="973"/>
                  </a:lnTo>
                  <a:lnTo>
                    <a:pt x="758" y="962"/>
                  </a:lnTo>
                  <a:lnTo>
                    <a:pt x="780" y="950"/>
                  </a:lnTo>
                  <a:lnTo>
                    <a:pt x="800" y="937"/>
                  </a:lnTo>
                  <a:lnTo>
                    <a:pt x="820" y="922"/>
                  </a:lnTo>
                  <a:lnTo>
                    <a:pt x="840" y="906"/>
                  </a:lnTo>
                  <a:lnTo>
                    <a:pt x="858" y="892"/>
                  </a:lnTo>
                  <a:lnTo>
                    <a:pt x="874" y="874"/>
                  </a:lnTo>
                  <a:lnTo>
                    <a:pt x="892" y="857"/>
                  </a:lnTo>
                  <a:lnTo>
                    <a:pt x="908" y="837"/>
                  </a:lnTo>
                  <a:lnTo>
                    <a:pt x="923" y="819"/>
                  </a:lnTo>
                  <a:lnTo>
                    <a:pt x="937" y="799"/>
                  </a:lnTo>
                  <a:lnTo>
                    <a:pt x="950" y="778"/>
                  </a:lnTo>
                  <a:lnTo>
                    <a:pt x="963" y="758"/>
                  </a:lnTo>
                  <a:lnTo>
                    <a:pt x="973" y="736"/>
                  </a:lnTo>
                  <a:lnTo>
                    <a:pt x="983" y="713"/>
                  </a:lnTo>
                  <a:lnTo>
                    <a:pt x="993" y="689"/>
                  </a:lnTo>
                  <a:lnTo>
                    <a:pt x="1001" y="666"/>
                  </a:lnTo>
                  <a:lnTo>
                    <a:pt x="1008" y="642"/>
                  </a:lnTo>
                  <a:lnTo>
                    <a:pt x="1013" y="619"/>
                  </a:lnTo>
                  <a:lnTo>
                    <a:pt x="1017" y="593"/>
                  </a:lnTo>
                  <a:lnTo>
                    <a:pt x="1021" y="568"/>
                  </a:lnTo>
                  <a:lnTo>
                    <a:pt x="1022" y="543"/>
                  </a:lnTo>
                  <a:lnTo>
                    <a:pt x="1024" y="515"/>
                  </a:lnTo>
                  <a:lnTo>
                    <a:pt x="1033" y="515"/>
                  </a:lnTo>
                  <a:close/>
                </a:path>
              </a:pathLst>
            </a:custGeom>
            <a:solidFill>
              <a:srgbClr val="91D3FF"/>
            </a:solidFill>
            <a:ln w="9525">
              <a:noFill/>
              <a:round/>
              <a:headEnd/>
              <a:tailEnd/>
            </a:ln>
          </p:spPr>
          <p:txBody>
            <a:bodyPr/>
            <a:lstStyle/>
            <a:p>
              <a:endParaRPr lang="en-US"/>
            </a:p>
          </p:txBody>
        </p:sp>
        <p:sp>
          <p:nvSpPr>
            <p:cNvPr id="55375" name="Freeform 80"/>
            <p:cNvSpPr>
              <a:spLocks/>
            </p:cNvSpPr>
            <p:nvPr/>
          </p:nvSpPr>
          <p:spPr bwMode="auto">
            <a:xfrm>
              <a:off x="3309056" y="2314588"/>
              <a:ext cx="1444978" cy="1624012"/>
            </a:xfrm>
            <a:custGeom>
              <a:avLst/>
              <a:gdLst>
                <a:gd name="T0" fmla="*/ 2147483647 w 1024"/>
                <a:gd name="T1" fmla="*/ 2147483647 h 1023"/>
                <a:gd name="T2" fmla="*/ 2147483647 w 1024"/>
                <a:gd name="T3" fmla="*/ 2147483647 h 1023"/>
                <a:gd name="T4" fmla="*/ 2147483647 w 1024"/>
                <a:gd name="T5" fmla="*/ 2147483647 h 1023"/>
                <a:gd name="T6" fmla="*/ 2147483647 w 1024"/>
                <a:gd name="T7" fmla="*/ 2147483647 h 1023"/>
                <a:gd name="T8" fmla="*/ 2147483647 w 1024"/>
                <a:gd name="T9" fmla="*/ 2147483647 h 1023"/>
                <a:gd name="T10" fmla="*/ 2147483647 w 1024"/>
                <a:gd name="T11" fmla="*/ 2147483647 h 1023"/>
                <a:gd name="T12" fmla="*/ 2147483647 w 1024"/>
                <a:gd name="T13" fmla="*/ 2147483647 h 1023"/>
                <a:gd name="T14" fmla="*/ 2147483647 w 1024"/>
                <a:gd name="T15" fmla="*/ 2147483647 h 1023"/>
                <a:gd name="T16" fmla="*/ 2147483647 w 1024"/>
                <a:gd name="T17" fmla="*/ 2147483647 h 1023"/>
                <a:gd name="T18" fmla="*/ 2147483647 w 1024"/>
                <a:gd name="T19" fmla="*/ 2147483647 h 1023"/>
                <a:gd name="T20" fmla="*/ 2147483647 w 1024"/>
                <a:gd name="T21" fmla="*/ 2147483647 h 1023"/>
                <a:gd name="T22" fmla="*/ 2147483647 w 1024"/>
                <a:gd name="T23" fmla="*/ 2147483647 h 1023"/>
                <a:gd name="T24" fmla="*/ 0 w 1024"/>
                <a:gd name="T25" fmla="*/ 2147483647 h 1023"/>
                <a:gd name="T26" fmla="*/ 2147483647 w 1024"/>
                <a:gd name="T27" fmla="*/ 2147483647 h 1023"/>
                <a:gd name="T28" fmla="*/ 2147483647 w 1024"/>
                <a:gd name="T29" fmla="*/ 2147483647 h 1023"/>
                <a:gd name="T30" fmla="*/ 2147483647 w 1024"/>
                <a:gd name="T31" fmla="*/ 2147483647 h 1023"/>
                <a:gd name="T32" fmla="*/ 2147483647 w 1024"/>
                <a:gd name="T33" fmla="*/ 2147483647 h 1023"/>
                <a:gd name="T34" fmla="*/ 2147483647 w 1024"/>
                <a:gd name="T35" fmla="*/ 2147483647 h 1023"/>
                <a:gd name="T36" fmla="*/ 2147483647 w 1024"/>
                <a:gd name="T37" fmla="*/ 2147483647 h 1023"/>
                <a:gd name="T38" fmla="*/ 2147483647 w 1024"/>
                <a:gd name="T39" fmla="*/ 2147483647 h 1023"/>
                <a:gd name="T40" fmla="*/ 2147483647 w 1024"/>
                <a:gd name="T41" fmla="*/ 2147483647 h 1023"/>
                <a:gd name="T42" fmla="*/ 2147483647 w 1024"/>
                <a:gd name="T43" fmla="*/ 2147483647 h 1023"/>
                <a:gd name="T44" fmla="*/ 2147483647 w 1024"/>
                <a:gd name="T45" fmla="*/ 2147483647 h 1023"/>
                <a:gd name="T46" fmla="*/ 2147483647 w 1024"/>
                <a:gd name="T47" fmla="*/ 2147483647 h 1023"/>
                <a:gd name="T48" fmla="*/ 2147483647 w 1024"/>
                <a:gd name="T49" fmla="*/ 2147483647 h 1023"/>
                <a:gd name="T50" fmla="*/ 2147483647 w 1024"/>
                <a:gd name="T51" fmla="*/ 2147483647 h 1023"/>
                <a:gd name="T52" fmla="*/ 2147483647 w 1024"/>
                <a:gd name="T53" fmla="*/ 2147483647 h 1023"/>
                <a:gd name="T54" fmla="*/ 2147483647 w 1024"/>
                <a:gd name="T55" fmla="*/ 2147483647 h 1023"/>
                <a:gd name="T56" fmla="*/ 2147483647 w 1024"/>
                <a:gd name="T57" fmla="*/ 2147483647 h 1023"/>
                <a:gd name="T58" fmla="*/ 2147483647 w 1024"/>
                <a:gd name="T59" fmla="*/ 2147483647 h 1023"/>
                <a:gd name="T60" fmla="*/ 2147483647 w 1024"/>
                <a:gd name="T61" fmla="*/ 2147483647 h 1023"/>
                <a:gd name="T62" fmla="*/ 2147483647 w 1024"/>
                <a:gd name="T63" fmla="*/ 2147483647 h 1023"/>
                <a:gd name="T64" fmla="*/ 2147483647 w 1024"/>
                <a:gd name="T65" fmla="*/ 2147483647 h 1023"/>
                <a:gd name="T66" fmla="*/ 2147483647 w 1024"/>
                <a:gd name="T67" fmla="*/ 2147483647 h 1023"/>
                <a:gd name="T68" fmla="*/ 2147483647 w 1024"/>
                <a:gd name="T69" fmla="*/ 2147483647 h 1023"/>
                <a:gd name="T70" fmla="*/ 2147483647 w 1024"/>
                <a:gd name="T71" fmla="*/ 2147483647 h 1023"/>
                <a:gd name="T72" fmla="*/ 2147483647 w 1024"/>
                <a:gd name="T73" fmla="*/ 2147483647 h 1023"/>
                <a:gd name="T74" fmla="*/ 2147483647 w 1024"/>
                <a:gd name="T75" fmla="*/ 2147483647 h 1023"/>
                <a:gd name="T76" fmla="*/ 2147483647 w 1024"/>
                <a:gd name="T77" fmla="*/ 2147483647 h 1023"/>
                <a:gd name="T78" fmla="*/ 2147483647 w 1024"/>
                <a:gd name="T79" fmla="*/ 2147483647 h 1023"/>
                <a:gd name="T80" fmla="*/ 2147483647 w 1024"/>
                <a:gd name="T81" fmla="*/ 2147483647 h 1023"/>
                <a:gd name="T82" fmla="*/ 2147483647 w 1024"/>
                <a:gd name="T83" fmla="*/ 2147483647 h 1023"/>
                <a:gd name="T84" fmla="*/ 2147483647 w 1024"/>
                <a:gd name="T85" fmla="*/ 2147483647 h 1023"/>
                <a:gd name="T86" fmla="*/ 2147483647 w 1024"/>
                <a:gd name="T87" fmla="*/ 2147483647 h 1023"/>
                <a:gd name="T88" fmla="*/ 2147483647 w 1024"/>
                <a:gd name="T89" fmla="*/ 2147483647 h 1023"/>
                <a:gd name="T90" fmla="*/ 2147483647 w 1024"/>
                <a:gd name="T91" fmla="*/ 2147483647 h 1023"/>
                <a:gd name="T92" fmla="*/ 2147483647 w 1024"/>
                <a:gd name="T93" fmla="*/ 2147483647 h 1023"/>
                <a:gd name="T94" fmla="*/ 2147483647 w 1024"/>
                <a:gd name="T95" fmla="*/ 2147483647 h 1023"/>
                <a:gd name="T96" fmla="*/ 2147483647 w 1024"/>
                <a:gd name="T97" fmla="*/ 2147483647 h 1023"/>
                <a:gd name="T98" fmla="*/ 2147483647 w 1024"/>
                <a:gd name="T99" fmla="*/ 2147483647 h 1023"/>
                <a:gd name="T100" fmla="*/ 2147483647 w 1024"/>
                <a:gd name="T101" fmla="*/ 2147483647 h 10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24"/>
                <a:gd name="T154" fmla="*/ 0 h 1023"/>
                <a:gd name="T155" fmla="*/ 1024 w 1024"/>
                <a:gd name="T156" fmla="*/ 1023 h 10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24" h="1023">
                  <a:moveTo>
                    <a:pt x="1024" y="511"/>
                  </a:moveTo>
                  <a:lnTo>
                    <a:pt x="1024" y="486"/>
                  </a:lnTo>
                  <a:lnTo>
                    <a:pt x="1022" y="459"/>
                  </a:lnTo>
                  <a:lnTo>
                    <a:pt x="1018" y="434"/>
                  </a:lnTo>
                  <a:lnTo>
                    <a:pt x="1013" y="408"/>
                  </a:lnTo>
                  <a:lnTo>
                    <a:pt x="1007" y="383"/>
                  </a:lnTo>
                  <a:lnTo>
                    <a:pt x="1000" y="360"/>
                  </a:lnTo>
                  <a:lnTo>
                    <a:pt x="993" y="336"/>
                  </a:lnTo>
                  <a:lnTo>
                    <a:pt x="984" y="312"/>
                  </a:lnTo>
                  <a:lnTo>
                    <a:pt x="973" y="289"/>
                  </a:lnTo>
                  <a:lnTo>
                    <a:pt x="962" y="267"/>
                  </a:lnTo>
                  <a:lnTo>
                    <a:pt x="950" y="246"/>
                  </a:lnTo>
                  <a:lnTo>
                    <a:pt x="937" y="226"/>
                  </a:lnTo>
                  <a:lnTo>
                    <a:pt x="922" y="206"/>
                  </a:lnTo>
                  <a:lnTo>
                    <a:pt x="906" y="186"/>
                  </a:lnTo>
                  <a:lnTo>
                    <a:pt x="892" y="168"/>
                  </a:lnTo>
                  <a:lnTo>
                    <a:pt x="874" y="150"/>
                  </a:lnTo>
                  <a:lnTo>
                    <a:pt x="856" y="133"/>
                  </a:lnTo>
                  <a:lnTo>
                    <a:pt x="837" y="117"/>
                  </a:lnTo>
                  <a:lnTo>
                    <a:pt x="818" y="101"/>
                  </a:lnTo>
                  <a:lnTo>
                    <a:pt x="798" y="88"/>
                  </a:lnTo>
                  <a:lnTo>
                    <a:pt x="778" y="74"/>
                  </a:lnTo>
                  <a:lnTo>
                    <a:pt x="756" y="61"/>
                  </a:lnTo>
                  <a:lnTo>
                    <a:pt x="734" y="50"/>
                  </a:lnTo>
                  <a:lnTo>
                    <a:pt x="711" y="39"/>
                  </a:lnTo>
                  <a:lnTo>
                    <a:pt x="687" y="30"/>
                  </a:lnTo>
                  <a:lnTo>
                    <a:pt x="664" y="23"/>
                  </a:lnTo>
                  <a:lnTo>
                    <a:pt x="640" y="16"/>
                  </a:lnTo>
                  <a:lnTo>
                    <a:pt x="615" y="10"/>
                  </a:lnTo>
                  <a:lnTo>
                    <a:pt x="590" y="5"/>
                  </a:lnTo>
                  <a:lnTo>
                    <a:pt x="564" y="3"/>
                  </a:lnTo>
                  <a:lnTo>
                    <a:pt x="539" y="1"/>
                  </a:lnTo>
                  <a:lnTo>
                    <a:pt x="512" y="0"/>
                  </a:lnTo>
                  <a:lnTo>
                    <a:pt x="487" y="1"/>
                  </a:lnTo>
                  <a:lnTo>
                    <a:pt x="459" y="3"/>
                  </a:lnTo>
                  <a:lnTo>
                    <a:pt x="434" y="5"/>
                  </a:lnTo>
                  <a:lnTo>
                    <a:pt x="409" y="10"/>
                  </a:lnTo>
                  <a:lnTo>
                    <a:pt x="385" y="16"/>
                  </a:lnTo>
                  <a:lnTo>
                    <a:pt x="360" y="23"/>
                  </a:lnTo>
                  <a:lnTo>
                    <a:pt x="336" y="30"/>
                  </a:lnTo>
                  <a:lnTo>
                    <a:pt x="313" y="39"/>
                  </a:lnTo>
                  <a:lnTo>
                    <a:pt x="291" y="50"/>
                  </a:lnTo>
                  <a:lnTo>
                    <a:pt x="268" y="61"/>
                  </a:lnTo>
                  <a:lnTo>
                    <a:pt x="248" y="74"/>
                  </a:lnTo>
                  <a:lnTo>
                    <a:pt x="226" y="88"/>
                  </a:lnTo>
                  <a:lnTo>
                    <a:pt x="206" y="101"/>
                  </a:lnTo>
                  <a:lnTo>
                    <a:pt x="186" y="117"/>
                  </a:lnTo>
                  <a:lnTo>
                    <a:pt x="168" y="133"/>
                  </a:lnTo>
                  <a:lnTo>
                    <a:pt x="150" y="150"/>
                  </a:lnTo>
                  <a:lnTo>
                    <a:pt x="134" y="168"/>
                  </a:lnTo>
                  <a:lnTo>
                    <a:pt x="118" y="186"/>
                  </a:lnTo>
                  <a:lnTo>
                    <a:pt x="103" y="206"/>
                  </a:lnTo>
                  <a:lnTo>
                    <a:pt x="89" y="226"/>
                  </a:lnTo>
                  <a:lnTo>
                    <a:pt x="74" y="246"/>
                  </a:lnTo>
                  <a:lnTo>
                    <a:pt x="61" y="267"/>
                  </a:lnTo>
                  <a:lnTo>
                    <a:pt x="51" y="289"/>
                  </a:lnTo>
                  <a:lnTo>
                    <a:pt x="42" y="312"/>
                  </a:lnTo>
                  <a:lnTo>
                    <a:pt x="31" y="336"/>
                  </a:lnTo>
                  <a:lnTo>
                    <a:pt x="23" y="360"/>
                  </a:lnTo>
                  <a:lnTo>
                    <a:pt x="16" y="383"/>
                  </a:lnTo>
                  <a:lnTo>
                    <a:pt x="11" y="408"/>
                  </a:lnTo>
                  <a:lnTo>
                    <a:pt x="7" y="434"/>
                  </a:lnTo>
                  <a:lnTo>
                    <a:pt x="4" y="459"/>
                  </a:lnTo>
                  <a:lnTo>
                    <a:pt x="2" y="486"/>
                  </a:lnTo>
                  <a:lnTo>
                    <a:pt x="0" y="511"/>
                  </a:lnTo>
                  <a:lnTo>
                    <a:pt x="2" y="539"/>
                  </a:lnTo>
                  <a:lnTo>
                    <a:pt x="4" y="564"/>
                  </a:lnTo>
                  <a:lnTo>
                    <a:pt x="7" y="589"/>
                  </a:lnTo>
                  <a:lnTo>
                    <a:pt x="11" y="615"/>
                  </a:lnTo>
                  <a:lnTo>
                    <a:pt x="16" y="640"/>
                  </a:lnTo>
                  <a:lnTo>
                    <a:pt x="23" y="663"/>
                  </a:lnTo>
                  <a:lnTo>
                    <a:pt x="31" y="687"/>
                  </a:lnTo>
                  <a:lnTo>
                    <a:pt x="42" y="710"/>
                  </a:lnTo>
                  <a:lnTo>
                    <a:pt x="51" y="734"/>
                  </a:lnTo>
                  <a:lnTo>
                    <a:pt x="61" y="756"/>
                  </a:lnTo>
                  <a:lnTo>
                    <a:pt x="74" y="777"/>
                  </a:lnTo>
                  <a:lnTo>
                    <a:pt x="89" y="797"/>
                  </a:lnTo>
                  <a:lnTo>
                    <a:pt x="103" y="817"/>
                  </a:lnTo>
                  <a:lnTo>
                    <a:pt x="118" y="837"/>
                  </a:lnTo>
                  <a:lnTo>
                    <a:pt x="134" y="855"/>
                  </a:lnTo>
                  <a:lnTo>
                    <a:pt x="150" y="873"/>
                  </a:lnTo>
                  <a:lnTo>
                    <a:pt x="168" y="890"/>
                  </a:lnTo>
                  <a:lnTo>
                    <a:pt x="186" y="906"/>
                  </a:lnTo>
                  <a:lnTo>
                    <a:pt x="206" y="922"/>
                  </a:lnTo>
                  <a:lnTo>
                    <a:pt x="226" y="937"/>
                  </a:lnTo>
                  <a:lnTo>
                    <a:pt x="248" y="949"/>
                  </a:lnTo>
                  <a:lnTo>
                    <a:pt x="268" y="962"/>
                  </a:lnTo>
                  <a:lnTo>
                    <a:pt x="291" y="973"/>
                  </a:lnTo>
                  <a:lnTo>
                    <a:pt x="313" y="984"/>
                  </a:lnTo>
                  <a:lnTo>
                    <a:pt x="336" y="993"/>
                  </a:lnTo>
                  <a:lnTo>
                    <a:pt x="360" y="1000"/>
                  </a:lnTo>
                  <a:lnTo>
                    <a:pt x="385" y="1007"/>
                  </a:lnTo>
                  <a:lnTo>
                    <a:pt x="409" y="1013"/>
                  </a:lnTo>
                  <a:lnTo>
                    <a:pt x="434" y="1018"/>
                  </a:lnTo>
                  <a:lnTo>
                    <a:pt x="459" y="1022"/>
                  </a:lnTo>
                  <a:lnTo>
                    <a:pt x="487" y="1023"/>
                  </a:lnTo>
                  <a:lnTo>
                    <a:pt x="512" y="1023"/>
                  </a:lnTo>
                  <a:lnTo>
                    <a:pt x="539" y="1023"/>
                  </a:lnTo>
                  <a:lnTo>
                    <a:pt x="564" y="1022"/>
                  </a:lnTo>
                  <a:lnTo>
                    <a:pt x="590" y="1018"/>
                  </a:lnTo>
                  <a:lnTo>
                    <a:pt x="615" y="1013"/>
                  </a:lnTo>
                  <a:lnTo>
                    <a:pt x="640" y="1007"/>
                  </a:lnTo>
                  <a:lnTo>
                    <a:pt x="664" y="1000"/>
                  </a:lnTo>
                  <a:lnTo>
                    <a:pt x="687" y="993"/>
                  </a:lnTo>
                  <a:lnTo>
                    <a:pt x="711" y="984"/>
                  </a:lnTo>
                  <a:lnTo>
                    <a:pt x="734" y="973"/>
                  </a:lnTo>
                  <a:lnTo>
                    <a:pt x="756" y="962"/>
                  </a:lnTo>
                  <a:lnTo>
                    <a:pt x="778" y="949"/>
                  </a:lnTo>
                  <a:lnTo>
                    <a:pt x="798" y="937"/>
                  </a:lnTo>
                  <a:lnTo>
                    <a:pt x="818" y="922"/>
                  </a:lnTo>
                  <a:lnTo>
                    <a:pt x="837" y="906"/>
                  </a:lnTo>
                  <a:lnTo>
                    <a:pt x="856" y="890"/>
                  </a:lnTo>
                  <a:lnTo>
                    <a:pt x="874" y="873"/>
                  </a:lnTo>
                  <a:lnTo>
                    <a:pt x="892" y="855"/>
                  </a:lnTo>
                  <a:lnTo>
                    <a:pt x="906" y="837"/>
                  </a:lnTo>
                  <a:lnTo>
                    <a:pt x="922" y="817"/>
                  </a:lnTo>
                  <a:lnTo>
                    <a:pt x="937" y="797"/>
                  </a:lnTo>
                  <a:lnTo>
                    <a:pt x="950" y="777"/>
                  </a:lnTo>
                  <a:lnTo>
                    <a:pt x="962" y="756"/>
                  </a:lnTo>
                  <a:lnTo>
                    <a:pt x="973" y="734"/>
                  </a:lnTo>
                  <a:lnTo>
                    <a:pt x="984" y="710"/>
                  </a:lnTo>
                  <a:lnTo>
                    <a:pt x="993" y="687"/>
                  </a:lnTo>
                  <a:lnTo>
                    <a:pt x="1000" y="663"/>
                  </a:lnTo>
                  <a:lnTo>
                    <a:pt x="1007" y="640"/>
                  </a:lnTo>
                  <a:lnTo>
                    <a:pt x="1013" y="615"/>
                  </a:lnTo>
                  <a:lnTo>
                    <a:pt x="1018" y="589"/>
                  </a:lnTo>
                  <a:lnTo>
                    <a:pt x="1022" y="564"/>
                  </a:lnTo>
                  <a:lnTo>
                    <a:pt x="1024" y="539"/>
                  </a:lnTo>
                  <a:lnTo>
                    <a:pt x="1024" y="511"/>
                  </a:lnTo>
                  <a:lnTo>
                    <a:pt x="1015" y="511"/>
                  </a:lnTo>
                  <a:lnTo>
                    <a:pt x="1015" y="486"/>
                  </a:lnTo>
                  <a:lnTo>
                    <a:pt x="1013" y="461"/>
                  </a:lnTo>
                  <a:lnTo>
                    <a:pt x="1009" y="435"/>
                  </a:lnTo>
                  <a:lnTo>
                    <a:pt x="1004" y="410"/>
                  </a:lnTo>
                  <a:lnTo>
                    <a:pt x="998" y="387"/>
                  </a:lnTo>
                  <a:lnTo>
                    <a:pt x="991" y="363"/>
                  </a:lnTo>
                  <a:lnTo>
                    <a:pt x="984" y="340"/>
                  </a:lnTo>
                  <a:lnTo>
                    <a:pt x="975" y="316"/>
                  </a:lnTo>
                  <a:lnTo>
                    <a:pt x="966" y="294"/>
                  </a:lnTo>
                  <a:lnTo>
                    <a:pt x="953" y="273"/>
                  </a:lnTo>
                  <a:lnTo>
                    <a:pt x="942" y="251"/>
                  </a:lnTo>
                  <a:lnTo>
                    <a:pt x="930" y="231"/>
                  </a:lnTo>
                  <a:lnTo>
                    <a:pt x="915" y="211"/>
                  </a:lnTo>
                  <a:lnTo>
                    <a:pt x="901" y="191"/>
                  </a:lnTo>
                  <a:lnTo>
                    <a:pt x="884" y="173"/>
                  </a:lnTo>
                  <a:lnTo>
                    <a:pt x="868" y="157"/>
                  </a:lnTo>
                  <a:lnTo>
                    <a:pt x="850" y="141"/>
                  </a:lnTo>
                  <a:lnTo>
                    <a:pt x="832" y="124"/>
                  </a:lnTo>
                  <a:lnTo>
                    <a:pt x="812" y="110"/>
                  </a:lnTo>
                  <a:lnTo>
                    <a:pt x="792" y="95"/>
                  </a:lnTo>
                  <a:lnTo>
                    <a:pt x="772" y="83"/>
                  </a:lnTo>
                  <a:lnTo>
                    <a:pt x="752" y="70"/>
                  </a:lnTo>
                  <a:lnTo>
                    <a:pt x="731" y="59"/>
                  </a:lnTo>
                  <a:lnTo>
                    <a:pt x="707" y="48"/>
                  </a:lnTo>
                  <a:lnTo>
                    <a:pt x="685" y="39"/>
                  </a:lnTo>
                  <a:lnTo>
                    <a:pt x="662" y="32"/>
                  </a:lnTo>
                  <a:lnTo>
                    <a:pt x="638" y="25"/>
                  </a:lnTo>
                  <a:lnTo>
                    <a:pt x="613" y="19"/>
                  </a:lnTo>
                  <a:lnTo>
                    <a:pt x="588" y="16"/>
                  </a:lnTo>
                  <a:lnTo>
                    <a:pt x="564" y="12"/>
                  </a:lnTo>
                  <a:lnTo>
                    <a:pt x="537" y="10"/>
                  </a:lnTo>
                  <a:lnTo>
                    <a:pt x="512" y="9"/>
                  </a:lnTo>
                  <a:lnTo>
                    <a:pt x="487" y="10"/>
                  </a:lnTo>
                  <a:lnTo>
                    <a:pt x="461" y="12"/>
                  </a:lnTo>
                  <a:lnTo>
                    <a:pt x="436" y="16"/>
                  </a:lnTo>
                  <a:lnTo>
                    <a:pt x="411" y="19"/>
                  </a:lnTo>
                  <a:lnTo>
                    <a:pt x="387" y="25"/>
                  </a:lnTo>
                  <a:lnTo>
                    <a:pt x="364" y="32"/>
                  </a:lnTo>
                  <a:lnTo>
                    <a:pt x="340" y="39"/>
                  </a:lnTo>
                  <a:lnTo>
                    <a:pt x="316" y="48"/>
                  </a:lnTo>
                  <a:lnTo>
                    <a:pt x="295" y="59"/>
                  </a:lnTo>
                  <a:lnTo>
                    <a:pt x="273" y="70"/>
                  </a:lnTo>
                  <a:lnTo>
                    <a:pt x="251" y="83"/>
                  </a:lnTo>
                  <a:lnTo>
                    <a:pt x="231" y="95"/>
                  </a:lnTo>
                  <a:lnTo>
                    <a:pt x="212" y="110"/>
                  </a:lnTo>
                  <a:lnTo>
                    <a:pt x="193" y="124"/>
                  </a:lnTo>
                  <a:lnTo>
                    <a:pt x="174" y="141"/>
                  </a:lnTo>
                  <a:lnTo>
                    <a:pt x="157" y="157"/>
                  </a:lnTo>
                  <a:lnTo>
                    <a:pt x="141" y="173"/>
                  </a:lnTo>
                  <a:lnTo>
                    <a:pt x="125" y="191"/>
                  </a:lnTo>
                  <a:lnTo>
                    <a:pt x="110" y="211"/>
                  </a:lnTo>
                  <a:lnTo>
                    <a:pt x="96" y="231"/>
                  </a:lnTo>
                  <a:lnTo>
                    <a:pt x="83" y="251"/>
                  </a:lnTo>
                  <a:lnTo>
                    <a:pt x="70" y="273"/>
                  </a:lnTo>
                  <a:lnTo>
                    <a:pt x="60" y="294"/>
                  </a:lnTo>
                  <a:lnTo>
                    <a:pt x="49" y="316"/>
                  </a:lnTo>
                  <a:lnTo>
                    <a:pt x="40" y="340"/>
                  </a:lnTo>
                  <a:lnTo>
                    <a:pt x="32" y="363"/>
                  </a:lnTo>
                  <a:lnTo>
                    <a:pt x="25" y="387"/>
                  </a:lnTo>
                  <a:lnTo>
                    <a:pt x="20" y="410"/>
                  </a:lnTo>
                  <a:lnTo>
                    <a:pt x="16" y="435"/>
                  </a:lnTo>
                  <a:lnTo>
                    <a:pt x="13" y="461"/>
                  </a:lnTo>
                  <a:lnTo>
                    <a:pt x="11" y="486"/>
                  </a:lnTo>
                  <a:lnTo>
                    <a:pt x="9" y="511"/>
                  </a:lnTo>
                  <a:lnTo>
                    <a:pt x="11" y="537"/>
                  </a:lnTo>
                  <a:lnTo>
                    <a:pt x="13" y="562"/>
                  </a:lnTo>
                  <a:lnTo>
                    <a:pt x="16" y="587"/>
                  </a:lnTo>
                  <a:lnTo>
                    <a:pt x="20" y="613"/>
                  </a:lnTo>
                  <a:lnTo>
                    <a:pt x="25" y="638"/>
                  </a:lnTo>
                  <a:lnTo>
                    <a:pt x="32" y="662"/>
                  </a:lnTo>
                  <a:lnTo>
                    <a:pt x="40" y="685"/>
                  </a:lnTo>
                  <a:lnTo>
                    <a:pt x="49" y="707"/>
                  </a:lnTo>
                  <a:lnTo>
                    <a:pt x="60" y="730"/>
                  </a:lnTo>
                  <a:lnTo>
                    <a:pt x="70" y="750"/>
                  </a:lnTo>
                  <a:lnTo>
                    <a:pt x="83" y="772"/>
                  </a:lnTo>
                  <a:lnTo>
                    <a:pt x="96" y="792"/>
                  </a:lnTo>
                  <a:lnTo>
                    <a:pt x="110" y="812"/>
                  </a:lnTo>
                  <a:lnTo>
                    <a:pt x="125" y="832"/>
                  </a:lnTo>
                  <a:lnTo>
                    <a:pt x="141" y="850"/>
                  </a:lnTo>
                  <a:lnTo>
                    <a:pt x="157" y="866"/>
                  </a:lnTo>
                  <a:lnTo>
                    <a:pt x="174" y="884"/>
                  </a:lnTo>
                  <a:lnTo>
                    <a:pt x="193" y="899"/>
                  </a:lnTo>
                  <a:lnTo>
                    <a:pt x="212" y="915"/>
                  </a:lnTo>
                  <a:lnTo>
                    <a:pt x="231" y="928"/>
                  </a:lnTo>
                  <a:lnTo>
                    <a:pt x="251" y="942"/>
                  </a:lnTo>
                  <a:lnTo>
                    <a:pt x="273" y="953"/>
                  </a:lnTo>
                  <a:lnTo>
                    <a:pt x="295" y="964"/>
                  </a:lnTo>
                  <a:lnTo>
                    <a:pt x="316" y="975"/>
                  </a:lnTo>
                  <a:lnTo>
                    <a:pt x="340" y="984"/>
                  </a:lnTo>
                  <a:lnTo>
                    <a:pt x="364" y="991"/>
                  </a:lnTo>
                  <a:lnTo>
                    <a:pt x="387" y="998"/>
                  </a:lnTo>
                  <a:lnTo>
                    <a:pt x="411" y="1004"/>
                  </a:lnTo>
                  <a:lnTo>
                    <a:pt x="436" y="1009"/>
                  </a:lnTo>
                  <a:lnTo>
                    <a:pt x="461" y="1011"/>
                  </a:lnTo>
                  <a:lnTo>
                    <a:pt x="487" y="1013"/>
                  </a:lnTo>
                  <a:lnTo>
                    <a:pt x="512" y="1014"/>
                  </a:lnTo>
                  <a:lnTo>
                    <a:pt x="537" y="1013"/>
                  </a:lnTo>
                  <a:lnTo>
                    <a:pt x="564" y="1011"/>
                  </a:lnTo>
                  <a:lnTo>
                    <a:pt x="588" y="1009"/>
                  </a:lnTo>
                  <a:lnTo>
                    <a:pt x="613" y="1004"/>
                  </a:lnTo>
                  <a:lnTo>
                    <a:pt x="638" y="998"/>
                  </a:lnTo>
                  <a:lnTo>
                    <a:pt x="662" y="991"/>
                  </a:lnTo>
                  <a:lnTo>
                    <a:pt x="685" y="984"/>
                  </a:lnTo>
                  <a:lnTo>
                    <a:pt x="707" y="975"/>
                  </a:lnTo>
                  <a:lnTo>
                    <a:pt x="731" y="964"/>
                  </a:lnTo>
                  <a:lnTo>
                    <a:pt x="752" y="953"/>
                  </a:lnTo>
                  <a:lnTo>
                    <a:pt x="772" y="942"/>
                  </a:lnTo>
                  <a:lnTo>
                    <a:pt x="792" y="928"/>
                  </a:lnTo>
                  <a:lnTo>
                    <a:pt x="812" y="915"/>
                  </a:lnTo>
                  <a:lnTo>
                    <a:pt x="832" y="899"/>
                  </a:lnTo>
                  <a:lnTo>
                    <a:pt x="850" y="884"/>
                  </a:lnTo>
                  <a:lnTo>
                    <a:pt x="868" y="866"/>
                  </a:lnTo>
                  <a:lnTo>
                    <a:pt x="884" y="850"/>
                  </a:lnTo>
                  <a:lnTo>
                    <a:pt x="901" y="832"/>
                  </a:lnTo>
                  <a:lnTo>
                    <a:pt x="915" y="812"/>
                  </a:lnTo>
                  <a:lnTo>
                    <a:pt x="930" y="792"/>
                  </a:lnTo>
                  <a:lnTo>
                    <a:pt x="942" y="772"/>
                  </a:lnTo>
                  <a:lnTo>
                    <a:pt x="953" y="750"/>
                  </a:lnTo>
                  <a:lnTo>
                    <a:pt x="966" y="730"/>
                  </a:lnTo>
                  <a:lnTo>
                    <a:pt x="975" y="707"/>
                  </a:lnTo>
                  <a:lnTo>
                    <a:pt x="984" y="685"/>
                  </a:lnTo>
                  <a:lnTo>
                    <a:pt x="991" y="662"/>
                  </a:lnTo>
                  <a:lnTo>
                    <a:pt x="998" y="638"/>
                  </a:lnTo>
                  <a:lnTo>
                    <a:pt x="1004" y="613"/>
                  </a:lnTo>
                  <a:lnTo>
                    <a:pt x="1009" y="587"/>
                  </a:lnTo>
                  <a:lnTo>
                    <a:pt x="1013" y="562"/>
                  </a:lnTo>
                  <a:lnTo>
                    <a:pt x="1015" y="537"/>
                  </a:lnTo>
                  <a:lnTo>
                    <a:pt x="1015" y="511"/>
                  </a:lnTo>
                  <a:lnTo>
                    <a:pt x="1024" y="511"/>
                  </a:lnTo>
                  <a:close/>
                </a:path>
              </a:pathLst>
            </a:custGeom>
            <a:solidFill>
              <a:srgbClr val="92D3FF"/>
            </a:solidFill>
            <a:ln w="9525">
              <a:noFill/>
              <a:round/>
              <a:headEnd/>
              <a:tailEnd/>
            </a:ln>
          </p:spPr>
          <p:txBody>
            <a:bodyPr/>
            <a:lstStyle/>
            <a:p>
              <a:endParaRPr lang="en-US"/>
            </a:p>
          </p:txBody>
        </p:sp>
        <p:sp>
          <p:nvSpPr>
            <p:cNvPr id="55376" name="Freeform 81"/>
            <p:cNvSpPr>
              <a:spLocks/>
            </p:cNvSpPr>
            <p:nvPr/>
          </p:nvSpPr>
          <p:spPr bwMode="auto">
            <a:xfrm>
              <a:off x="3316113" y="2322525"/>
              <a:ext cx="1432278" cy="1608138"/>
            </a:xfrm>
            <a:custGeom>
              <a:avLst/>
              <a:gdLst>
                <a:gd name="T0" fmla="*/ 2147483647 w 1015"/>
                <a:gd name="T1" fmla="*/ 2147483647 h 1013"/>
                <a:gd name="T2" fmla="*/ 2147483647 w 1015"/>
                <a:gd name="T3" fmla="*/ 2147483647 h 1013"/>
                <a:gd name="T4" fmla="*/ 2147483647 w 1015"/>
                <a:gd name="T5" fmla="*/ 2147483647 h 1013"/>
                <a:gd name="T6" fmla="*/ 2147483647 w 1015"/>
                <a:gd name="T7" fmla="*/ 2147483647 h 1013"/>
                <a:gd name="T8" fmla="*/ 2147483647 w 1015"/>
                <a:gd name="T9" fmla="*/ 2147483647 h 1013"/>
                <a:gd name="T10" fmla="*/ 2147483647 w 1015"/>
                <a:gd name="T11" fmla="*/ 2147483647 h 1013"/>
                <a:gd name="T12" fmla="*/ 2147483647 w 1015"/>
                <a:gd name="T13" fmla="*/ 2147483647 h 1013"/>
                <a:gd name="T14" fmla="*/ 2147483647 w 1015"/>
                <a:gd name="T15" fmla="*/ 2147483647 h 1013"/>
                <a:gd name="T16" fmla="*/ 2147483647 w 1015"/>
                <a:gd name="T17" fmla="*/ 2147483647 h 1013"/>
                <a:gd name="T18" fmla="*/ 2147483647 w 1015"/>
                <a:gd name="T19" fmla="*/ 2147483647 h 1013"/>
                <a:gd name="T20" fmla="*/ 2147483647 w 1015"/>
                <a:gd name="T21" fmla="*/ 2147483647 h 1013"/>
                <a:gd name="T22" fmla="*/ 2147483647 w 1015"/>
                <a:gd name="T23" fmla="*/ 2147483647 h 1013"/>
                <a:gd name="T24" fmla="*/ 0 w 1015"/>
                <a:gd name="T25" fmla="*/ 2147483647 h 1013"/>
                <a:gd name="T26" fmla="*/ 2147483647 w 1015"/>
                <a:gd name="T27" fmla="*/ 2147483647 h 1013"/>
                <a:gd name="T28" fmla="*/ 2147483647 w 1015"/>
                <a:gd name="T29" fmla="*/ 2147483647 h 1013"/>
                <a:gd name="T30" fmla="*/ 2147483647 w 1015"/>
                <a:gd name="T31" fmla="*/ 2147483647 h 1013"/>
                <a:gd name="T32" fmla="*/ 2147483647 w 1015"/>
                <a:gd name="T33" fmla="*/ 2147483647 h 1013"/>
                <a:gd name="T34" fmla="*/ 2147483647 w 1015"/>
                <a:gd name="T35" fmla="*/ 2147483647 h 1013"/>
                <a:gd name="T36" fmla="*/ 2147483647 w 1015"/>
                <a:gd name="T37" fmla="*/ 2147483647 h 1013"/>
                <a:gd name="T38" fmla="*/ 2147483647 w 1015"/>
                <a:gd name="T39" fmla="*/ 2147483647 h 1013"/>
                <a:gd name="T40" fmla="*/ 2147483647 w 1015"/>
                <a:gd name="T41" fmla="*/ 2147483647 h 1013"/>
                <a:gd name="T42" fmla="*/ 2147483647 w 1015"/>
                <a:gd name="T43" fmla="*/ 2147483647 h 1013"/>
                <a:gd name="T44" fmla="*/ 2147483647 w 1015"/>
                <a:gd name="T45" fmla="*/ 2147483647 h 1013"/>
                <a:gd name="T46" fmla="*/ 2147483647 w 1015"/>
                <a:gd name="T47" fmla="*/ 2147483647 h 1013"/>
                <a:gd name="T48" fmla="*/ 2147483647 w 1015"/>
                <a:gd name="T49" fmla="*/ 2147483647 h 1013"/>
                <a:gd name="T50" fmla="*/ 2147483647 w 1015"/>
                <a:gd name="T51" fmla="*/ 2147483647 h 1013"/>
                <a:gd name="T52" fmla="*/ 2147483647 w 1015"/>
                <a:gd name="T53" fmla="*/ 2147483647 h 1013"/>
                <a:gd name="T54" fmla="*/ 2147483647 w 1015"/>
                <a:gd name="T55" fmla="*/ 2147483647 h 1013"/>
                <a:gd name="T56" fmla="*/ 2147483647 w 1015"/>
                <a:gd name="T57" fmla="*/ 2147483647 h 1013"/>
                <a:gd name="T58" fmla="*/ 2147483647 w 1015"/>
                <a:gd name="T59" fmla="*/ 2147483647 h 1013"/>
                <a:gd name="T60" fmla="*/ 2147483647 w 1015"/>
                <a:gd name="T61" fmla="*/ 2147483647 h 1013"/>
                <a:gd name="T62" fmla="*/ 2147483647 w 1015"/>
                <a:gd name="T63" fmla="*/ 2147483647 h 1013"/>
                <a:gd name="T64" fmla="*/ 2147483647 w 1015"/>
                <a:gd name="T65" fmla="*/ 2147483647 h 1013"/>
                <a:gd name="T66" fmla="*/ 2147483647 w 1015"/>
                <a:gd name="T67" fmla="*/ 2147483647 h 1013"/>
                <a:gd name="T68" fmla="*/ 2147483647 w 1015"/>
                <a:gd name="T69" fmla="*/ 2147483647 h 1013"/>
                <a:gd name="T70" fmla="*/ 2147483647 w 1015"/>
                <a:gd name="T71" fmla="*/ 2147483647 h 1013"/>
                <a:gd name="T72" fmla="*/ 2147483647 w 1015"/>
                <a:gd name="T73" fmla="*/ 2147483647 h 1013"/>
                <a:gd name="T74" fmla="*/ 2147483647 w 1015"/>
                <a:gd name="T75" fmla="*/ 2147483647 h 1013"/>
                <a:gd name="T76" fmla="*/ 2147483647 w 1015"/>
                <a:gd name="T77" fmla="*/ 2147483647 h 1013"/>
                <a:gd name="T78" fmla="*/ 2147483647 w 1015"/>
                <a:gd name="T79" fmla="*/ 2147483647 h 1013"/>
                <a:gd name="T80" fmla="*/ 2147483647 w 1015"/>
                <a:gd name="T81" fmla="*/ 2147483647 h 1013"/>
                <a:gd name="T82" fmla="*/ 2147483647 w 1015"/>
                <a:gd name="T83" fmla="*/ 2147483647 h 1013"/>
                <a:gd name="T84" fmla="*/ 2147483647 w 1015"/>
                <a:gd name="T85" fmla="*/ 2147483647 h 1013"/>
                <a:gd name="T86" fmla="*/ 2147483647 w 1015"/>
                <a:gd name="T87" fmla="*/ 2147483647 h 1013"/>
                <a:gd name="T88" fmla="*/ 2147483647 w 1015"/>
                <a:gd name="T89" fmla="*/ 2147483647 h 1013"/>
                <a:gd name="T90" fmla="*/ 2147483647 w 1015"/>
                <a:gd name="T91" fmla="*/ 2147483647 h 1013"/>
                <a:gd name="T92" fmla="*/ 2147483647 w 1015"/>
                <a:gd name="T93" fmla="*/ 2147483647 h 1013"/>
                <a:gd name="T94" fmla="*/ 2147483647 w 1015"/>
                <a:gd name="T95" fmla="*/ 2147483647 h 1013"/>
                <a:gd name="T96" fmla="*/ 2147483647 w 1015"/>
                <a:gd name="T97" fmla="*/ 2147483647 h 1013"/>
                <a:gd name="T98" fmla="*/ 2147483647 w 1015"/>
                <a:gd name="T99" fmla="*/ 2147483647 h 1013"/>
                <a:gd name="T100" fmla="*/ 2147483647 w 1015"/>
                <a:gd name="T101" fmla="*/ 2147483647 h 101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15"/>
                <a:gd name="T154" fmla="*/ 0 h 1013"/>
                <a:gd name="T155" fmla="*/ 1015 w 1015"/>
                <a:gd name="T156" fmla="*/ 1013 h 101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15" h="1013">
                  <a:moveTo>
                    <a:pt x="1015" y="506"/>
                  </a:moveTo>
                  <a:lnTo>
                    <a:pt x="1013" y="481"/>
                  </a:lnTo>
                  <a:lnTo>
                    <a:pt x="1012" y="454"/>
                  </a:lnTo>
                  <a:lnTo>
                    <a:pt x="1008" y="429"/>
                  </a:lnTo>
                  <a:lnTo>
                    <a:pt x="1004" y="405"/>
                  </a:lnTo>
                  <a:lnTo>
                    <a:pt x="999" y="380"/>
                  </a:lnTo>
                  <a:lnTo>
                    <a:pt x="992" y="356"/>
                  </a:lnTo>
                  <a:lnTo>
                    <a:pt x="984" y="333"/>
                  </a:lnTo>
                  <a:lnTo>
                    <a:pt x="974" y="309"/>
                  </a:lnTo>
                  <a:lnTo>
                    <a:pt x="964" y="288"/>
                  </a:lnTo>
                  <a:lnTo>
                    <a:pt x="954" y="264"/>
                  </a:lnTo>
                  <a:lnTo>
                    <a:pt x="941" y="244"/>
                  </a:lnTo>
                  <a:lnTo>
                    <a:pt x="928" y="222"/>
                  </a:lnTo>
                  <a:lnTo>
                    <a:pt x="914" y="203"/>
                  </a:lnTo>
                  <a:lnTo>
                    <a:pt x="899" y="184"/>
                  </a:lnTo>
                  <a:lnTo>
                    <a:pt x="883" y="166"/>
                  </a:lnTo>
                  <a:lnTo>
                    <a:pt x="865" y="148"/>
                  </a:lnTo>
                  <a:lnTo>
                    <a:pt x="849" y="132"/>
                  </a:lnTo>
                  <a:lnTo>
                    <a:pt x="831" y="116"/>
                  </a:lnTo>
                  <a:lnTo>
                    <a:pt x="811" y="99"/>
                  </a:lnTo>
                  <a:lnTo>
                    <a:pt x="791" y="87"/>
                  </a:lnTo>
                  <a:lnTo>
                    <a:pt x="771" y="72"/>
                  </a:lnTo>
                  <a:lnTo>
                    <a:pt x="749" y="61"/>
                  </a:lnTo>
                  <a:lnTo>
                    <a:pt x="728" y="49"/>
                  </a:lnTo>
                  <a:lnTo>
                    <a:pt x="704" y="40"/>
                  </a:lnTo>
                  <a:lnTo>
                    <a:pt x="682" y="31"/>
                  </a:lnTo>
                  <a:lnTo>
                    <a:pt x="659" y="22"/>
                  </a:lnTo>
                  <a:lnTo>
                    <a:pt x="633" y="16"/>
                  </a:lnTo>
                  <a:lnTo>
                    <a:pt x="610" y="9"/>
                  </a:lnTo>
                  <a:lnTo>
                    <a:pt x="585" y="5"/>
                  </a:lnTo>
                  <a:lnTo>
                    <a:pt x="559" y="2"/>
                  </a:lnTo>
                  <a:lnTo>
                    <a:pt x="534" y="0"/>
                  </a:lnTo>
                  <a:lnTo>
                    <a:pt x="507" y="0"/>
                  </a:lnTo>
                  <a:lnTo>
                    <a:pt x="482" y="0"/>
                  </a:lnTo>
                  <a:lnTo>
                    <a:pt x="456" y="2"/>
                  </a:lnTo>
                  <a:lnTo>
                    <a:pt x="431" y="5"/>
                  </a:lnTo>
                  <a:lnTo>
                    <a:pt x="406" y="9"/>
                  </a:lnTo>
                  <a:lnTo>
                    <a:pt x="380" y="16"/>
                  </a:lnTo>
                  <a:lnTo>
                    <a:pt x="357" y="22"/>
                  </a:lnTo>
                  <a:lnTo>
                    <a:pt x="333" y="31"/>
                  </a:lnTo>
                  <a:lnTo>
                    <a:pt x="310" y="40"/>
                  </a:lnTo>
                  <a:lnTo>
                    <a:pt x="288" y="49"/>
                  </a:lnTo>
                  <a:lnTo>
                    <a:pt x="266" y="61"/>
                  </a:lnTo>
                  <a:lnTo>
                    <a:pt x="245" y="72"/>
                  </a:lnTo>
                  <a:lnTo>
                    <a:pt x="223" y="87"/>
                  </a:lnTo>
                  <a:lnTo>
                    <a:pt x="203" y="99"/>
                  </a:lnTo>
                  <a:lnTo>
                    <a:pt x="185" y="116"/>
                  </a:lnTo>
                  <a:lnTo>
                    <a:pt x="167" y="132"/>
                  </a:lnTo>
                  <a:lnTo>
                    <a:pt x="149" y="148"/>
                  </a:lnTo>
                  <a:lnTo>
                    <a:pt x="132" y="166"/>
                  </a:lnTo>
                  <a:lnTo>
                    <a:pt x="116" y="184"/>
                  </a:lnTo>
                  <a:lnTo>
                    <a:pt x="102" y="203"/>
                  </a:lnTo>
                  <a:lnTo>
                    <a:pt x="87" y="222"/>
                  </a:lnTo>
                  <a:lnTo>
                    <a:pt x="73" y="244"/>
                  </a:lnTo>
                  <a:lnTo>
                    <a:pt x="62" y="264"/>
                  </a:lnTo>
                  <a:lnTo>
                    <a:pt x="51" y="288"/>
                  </a:lnTo>
                  <a:lnTo>
                    <a:pt x="40" y="309"/>
                  </a:lnTo>
                  <a:lnTo>
                    <a:pt x="31" y="333"/>
                  </a:lnTo>
                  <a:lnTo>
                    <a:pt x="22" y="356"/>
                  </a:lnTo>
                  <a:lnTo>
                    <a:pt x="17" y="380"/>
                  </a:lnTo>
                  <a:lnTo>
                    <a:pt x="11" y="405"/>
                  </a:lnTo>
                  <a:lnTo>
                    <a:pt x="6" y="429"/>
                  </a:lnTo>
                  <a:lnTo>
                    <a:pt x="2" y="454"/>
                  </a:lnTo>
                  <a:lnTo>
                    <a:pt x="0" y="481"/>
                  </a:lnTo>
                  <a:lnTo>
                    <a:pt x="0" y="506"/>
                  </a:lnTo>
                  <a:lnTo>
                    <a:pt x="0" y="534"/>
                  </a:lnTo>
                  <a:lnTo>
                    <a:pt x="2" y="559"/>
                  </a:lnTo>
                  <a:lnTo>
                    <a:pt x="6" y="584"/>
                  </a:lnTo>
                  <a:lnTo>
                    <a:pt x="11" y="610"/>
                  </a:lnTo>
                  <a:lnTo>
                    <a:pt x="17" y="633"/>
                  </a:lnTo>
                  <a:lnTo>
                    <a:pt x="22" y="657"/>
                  </a:lnTo>
                  <a:lnTo>
                    <a:pt x="31" y="680"/>
                  </a:lnTo>
                  <a:lnTo>
                    <a:pt x="40" y="704"/>
                  </a:lnTo>
                  <a:lnTo>
                    <a:pt x="51" y="727"/>
                  </a:lnTo>
                  <a:lnTo>
                    <a:pt x="62" y="749"/>
                  </a:lnTo>
                  <a:lnTo>
                    <a:pt x="73" y="769"/>
                  </a:lnTo>
                  <a:lnTo>
                    <a:pt x="87" y="790"/>
                  </a:lnTo>
                  <a:lnTo>
                    <a:pt x="102" y="810"/>
                  </a:lnTo>
                  <a:lnTo>
                    <a:pt x="116" y="828"/>
                  </a:lnTo>
                  <a:lnTo>
                    <a:pt x="132" y="848"/>
                  </a:lnTo>
                  <a:lnTo>
                    <a:pt x="149" y="865"/>
                  </a:lnTo>
                  <a:lnTo>
                    <a:pt x="167" y="883"/>
                  </a:lnTo>
                  <a:lnTo>
                    <a:pt x="185" y="897"/>
                  </a:lnTo>
                  <a:lnTo>
                    <a:pt x="203" y="913"/>
                  </a:lnTo>
                  <a:lnTo>
                    <a:pt x="223" y="928"/>
                  </a:lnTo>
                  <a:lnTo>
                    <a:pt x="245" y="941"/>
                  </a:lnTo>
                  <a:lnTo>
                    <a:pt x="266" y="953"/>
                  </a:lnTo>
                  <a:lnTo>
                    <a:pt x="288" y="964"/>
                  </a:lnTo>
                  <a:lnTo>
                    <a:pt x="310" y="973"/>
                  </a:lnTo>
                  <a:lnTo>
                    <a:pt x="333" y="982"/>
                  </a:lnTo>
                  <a:lnTo>
                    <a:pt x="357" y="991"/>
                  </a:lnTo>
                  <a:lnTo>
                    <a:pt x="380" y="999"/>
                  </a:lnTo>
                  <a:lnTo>
                    <a:pt x="406" y="1004"/>
                  </a:lnTo>
                  <a:lnTo>
                    <a:pt x="431" y="1008"/>
                  </a:lnTo>
                  <a:lnTo>
                    <a:pt x="456" y="1011"/>
                  </a:lnTo>
                  <a:lnTo>
                    <a:pt x="482" y="1013"/>
                  </a:lnTo>
                  <a:lnTo>
                    <a:pt x="507" y="1013"/>
                  </a:lnTo>
                  <a:lnTo>
                    <a:pt x="534" y="1013"/>
                  </a:lnTo>
                  <a:lnTo>
                    <a:pt x="559" y="1011"/>
                  </a:lnTo>
                  <a:lnTo>
                    <a:pt x="585" y="1008"/>
                  </a:lnTo>
                  <a:lnTo>
                    <a:pt x="610" y="1004"/>
                  </a:lnTo>
                  <a:lnTo>
                    <a:pt x="633" y="999"/>
                  </a:lnTo>
                  <a:lnTo>
                    <a:pt x="659" y="991"/>
                  </a:lnTo>
                  <a:lnTo>
                    <a:pt x="682" y="982"/>
                  </a:lnTo>
                  <a:lnTo>
                    <a:pt x="704" y="973"/>
                  </a:lnTo>
                  <a:lnTo>
                    <a:pt x="728" y="964"/>
                  </a:lnTo>
                  <a:lnTo>
                    <a:pt x="749" y="953"/>
                  </a:lnTo>
                  <a:lnTo>
                    <a:pt x="771" y="941"/>
                  </a:lnTo>
                  <a:lnTo>
                    <a:pt x="791" y="928"/>
                  </a:lnTo>
                  <a:lnTo>
                    <a:pt x="811" y="913"/>
                  </a:lnTo>
                  <a:lnTo>
                    <a:pt x="831" y="897"/>
                  </a:lnTo>
                  <a:lnTo>
                    <a:pt x="849" y="883"/>
                  </a:lnTo>
                  <a:lnTo>
                    <a:pt x="865" y="865"/>
                  </a:lnTo>
                  <a:lnTo>
                    <a:pt x="883" y="848"/>
                  </a:lnTo>
                  <a:lnTo>
                    <a:pt x="899" y="828"/>
                  </a:lnTo>
                  <a:lnTo>
                    <a:pt x="914" y="810"/>
                  </a:lnTo>
                  <a:lnTo>
                    <a:pt x="928" y="790"/>
                  </a:lnTo>
                  <a:lnTo>
                    <a:pt x="941" y="769"/>
                  </a:lnTo>
                  <a:lnTo>
                    <a:pt x="954" y="749"/>
                  </a:lnTo>
                  <a:lnTo>
                    <a:pt x="964" y="727"/>
                  </a:lnTo>
                  <a:lnTo>
                    <a:pt x="974" y="704"/>
                  </a:lnTo>
                  <a:lnTo>
                    <a:pt x="984" y="680"/>
                  </a:lnTo>
                  <a:lnTo>
                    <a:pt x="992" y="657"/>
                  </a:lnTo>
                  <a:lnTo>
                    <a:pt x="999" y="633"/>
                  </a:lnTo>
                  <a:lnTo>
                    <a:pt x="1004" y="610"/>
                  </a:lnTo>
                  <a:lnTo>
                    <a:pt x="1008" y="584"/>
                  </a:lnTo>
                  <a:lnTo>
                    <a:pt x="1012" y="559"/>
                  </a:lnTo>
                  <a:lnTo>
                    <a:pt x="1013" y="534"/>
                  </a:lnTo>
                  <a:lnTo>
                    <a:pt x="1015" y="506"/>
                  </a:lnTo>
                  <a:lnTo>
                    <a:pt x="1004" y="506"/>
                  </a:lnTo>
                  <a:lnTo>
                    <a:pt x="1004" y="481"/>
                  </a:lnTo>
                  <a:lnTo>
                    <a:pt x="1002" y="456"/>
                  </a:lnTo>
                  <a:lnTo>
                    <a:pt x="999" y="430"/>
                  </a:lnTo>
                  <a:lnTo>
                    <a:pt x="995" y="407"/>
                  </a:lnTo>
                  <a:lnTo>
                    <a:pt x="990" y="382"/>
                  </a:lnTo>
                  <a:lnTo>
                    <a:pt x="983" y="358"/>
                  </a:lnTo>
                  <a:lnTo>
                    <a:pt x="975" y="335"/>
                  </a:lnTo>
                  <a:lnTo>
                    <a:pt x="966" y="313"/>
                  </a:lnTo>
                  <a:lnTo>
                    <a:pt x="955" y="291"/>
                  </a:lnTo>
                  <a:lnTo>
                    <a:pt x="945" y="269"/>
                  </a:lnTo>
                  <a:lnTo>
                    <a:pt x="934" y="248"/>
                  </a:lnTo>
                  <a:lnTo>
                    <a:pt x="919" y="228"/>
                  </a:lnTo>
                  <a:lnTo>
                    <a:pt x="907" y="208"/>
                  </a:lnTo>
                  <a:lnTo>
                    <a:pt x="892" y="190"/>
                  </a:lnTo>
                  <a:lnTo>
                    <a:pt x="876" y="172"/>
                  </a:lnTo>
                  <a:lnTo>
                    <a:pt x="860" y="156"/>
                  </a:lnTo>
                  <a:lnTo>
                    <a:pt x="841" y="137"/>
                  </a:lnTo>
                  <a:lnTo>
                    <a:pt x="823" y="123"/>
                  </a:lnTo>
                  <a:lnTo>
                    <a:pt x="805" y="108"/>
                  </a:lnTo>
                  <a:lnTo>
                    <a:pt x="785" y="94"/>
                  </a:lnTo>
                  <a:lnTo>
                    <a:pt x="766" y="81"/>
                  </a:lnTo>
                  <a:lnTo>
                    <a:pt x="744" y="69"/>
                  </a:lnTo>
                  <a:lnTo>
                    <a:pt x="722" y="58"/>
                  </a:lnTo>
                  <a:lnTo>
                    <a:pt x="700" y="49"/>
                  </a:lnTo>
                  <a:lnTo>
                    <a:pt x="679" y="40"/>
                  </a:lnTo>
                  <a:lnTo>
                    <a:pt x="655" y="31"/>
                  </a:lnTo>
                  <a:lnTo>
                    <a:pt x="632" y="25"/>
                  </a:lnTo>
                  <a:lnTo>
                    <a:pt x="608" y="20"/>
                  </a:lnTo>
                  <a:lnTo>
                    <a:pt x="583" y="14"/>
                  </a:lnTo>
                  <a:lnTo>
                    <a:pt x="557" y="11"/>
                  </a:lnTo>
                  <a:lnTo>
                    <a:pt x="532" y="9"/>
                  </a:lnTo>
                  <a:lnTo>
                    <a:pt x="507" y="9"/>
                  </a:lnTo>
                  <a:lnTo>
                    <a:pt x="482" y="9"/>
                  </a:lnTo>
                  <a:lnTo>
                    <a:pt x="456" y="11"/>
                  </a:lnTo>
                  <a:lnTo>
                    <a:pt x="431" y="14"/>
                  </a:lnTo>
                  <a:lnTo>
                    <a:pt x="407" y="20"/>
                  </a:lnTo>
                  <a:lnTo>
                    <a:pt x="382" y="25"/>
                  </a:lnTo>
                  <a:lnTo>
                    <a:pt x="359" y="31"/>
                  </a:lnTo>
                  <a:lnTo>
                    <a:pt x="337" y="40"/>
                  </a:lnTo>
                  <a:lnTo>
                    <a:pt x="313" y="49"/>
                  </a:lnTo>
                  <a:lnTo>
                    <a:pt x="292" y="58"/>
                  </a:lnTo>
                  <a:lnTo>
                    <a:pt x="270" y="69"/>
                  </a:lnTo>
                  <a:lnTo>
                    <a:pt x="250" y="81"/>
                  </a:lnTo>
                  <a:lnTo>
                    <a:pt x="228" y="94"/>
                  </a:lnTo>
                  <a:lnTo>
                    <a:pt x="210" y="108"/>
                  </a:lnTo>
                  <a:lnTo>
                    <a:pt x="190" y="123"/>
                  </a:lnTo>
                  <a:lnTo>
                    <a:pt x="172" y="137"/>
                  </a:lnTo>
                  <a:lnTo>
                    <a:pt x="156" y="156"/>
                  </a:lnTo>
                  <a:lnTo>
                    <a:pt x="140" y="172"/>
                  </a:lnTo>
                  <a:lnTo>
                    <a:pt x="123" y="190"/>
                  </a:lnTo>
                  <a:lnTo>
                    <a:pt x="109" y="208"/>
                  </a:lnTo>
                  <a:lnTo>
                    <a:pt x="94" y="228"/>
                  </a:lnTo>
                  <a:lnTo>
                    <a:pt x="82" y="248"/>
                  </a:lnTo>
                  <a:lnTo>
                    <a:pt x="69" y="269"/>
                  </a:lnTo>
                  <a:lnTo>
                    <a:pt x="58" y="291"/>
                  </a:lnTo>
                  <a:lnTo>
                    <a:pt x="49" y="313"/>
                  </a:lnTo>
                  <a:lnTo>
                    <a:pt x="40" y="335"/>
                  </a:lnTo>
                  <a:lnTo>
                    <a:pt x="31" y="358"/>
                  </a:lnTo>
                  <a:lnTo>
                    <a:pt x="26" y="382"/>
                  </a:lnTo>
                  <a:lnTo>
                    <a:pt x="20" y="407"/>
                  </a:lnTo>
                  <a:lnTo>
                    <a:pt x="15" y="430"/>
                  </a:lnTo>
                  <a:lnTo>
                    <a:pt x="11" y="456"/>
                  </a:lnTo>
                  <a:lnTo>
                    <a:pt x="9" y="481"/>
                  </a:lnTo>
                  <a:lnTo>
                    <a:pt x="9" y="506"/>
                  </a:lnTo>
                  <a:lnTo>
                    <a:pt x="9" y="532"/>
                  </a:lnTo>
                  <a:lnTo>
                    <a:pt x="11" y="557"/>
                  </a:lnTo>
                  <a:lnTo>
                    <a:pt x="15" y="582"/>
                  </a:lnTo>
                  <a:lnTo>
                    <a:pt x="20" y="608"/>
                  </a:lnTo>
                  <a:lnTo>
                    <a:pt x="26" y="631"/>
                  </a:lnTo>
                  <a:lnTo>
                    <a:pt x="31" y="655"/>
                  </a:lnTo>
                  <a:lnTo>
                    <a:pt x="40" y="678"/>
                  </a:lnTo>
                  <a:lnTo>
                    <a:pt x="49" y="700"/>
                  </a:lnTo>
                  <a:lnTo>
                    <a:pt x="58" y="722"/>
                  </a:lnTo>
                  <a:lnTo>
                    <a:pt x="69" y="743"/>
                  </a:lnTo>
                  <a:lnTo>
                    <a:pt x="82" y="765"/>
                  </a:lnTo>
                  <a:lnTo>
                    <a:pt x="94" y="785"/>
                  </a:lnTo>
                  <a:lnTo>
                    <a:pt x="109" y="805"/>
                  </a:lnTo>
                  <a:lnTo>
                    <a:pt x="123" y="823"/>
                  </a:lnTo>
                  <a:lnTo>
                    <a:pt x="140" y="841"/>
                  </a:lnTo>
                  <a:lnTo>
                    <a:pt x="156" y="859"/>
                  </a:lnTo>
                  <a:lnTo>
                    <a:pt x="172" y="875"/>
                  </a:lnTo>
                  <a:lnTo>
                    <a:pt x="190" y="890"/>
                  </a:lnTo>
                  <a:lnTo>
                    <a:pt x="210" y="906"/>
                  </a:lnTo>
                  <a:lnTo>
                    <a:pt x="228" y="919"/>
                  </a:lnTo>
                  <a:lnTo>
                    <a:pt x="250" y="932"/>
                  </a:lnTo>
                  <a:lnTo>
                    <a:pt x="270" y="944"/>
                  </a:lnTo>
                  <a:lnTo>
                    <a:pt x="292" y="955"/>
                  </a:lnTo>
                  <a:lnTo>
                    <a:pt x="313" y="966"/>
                  </a:lnTo>
                  <a:lnTo>
                    <a:pt x="337" y="975"/>
                  </a:lnTo>
                  <a:lnTo>
                    <a:pt x="359" y="982"/>
                  </a:lnTo>
                  <a:lnTo>
                    <a:pt x="382" y="989"/>
                  </a:lnTo>
                  <a:lnTo>
                    <a:pt x="407" y="995"/>
                  </a:lnTo>
                  <a:lnTo>
                    <a:pt x="431" y="999"/>
                  </a:lnTo>
                  <a:lnTo>
                    <a:pt x="456" y="1002"/>
                  </a:lnTo>
                  <a:lnTo>
                    <a:pt x="482" y="1004"/>
                  </a:lnTo>
                  <a:lnTo>
                    <a:pt x="507" y="1004"/>
                  </a:lnTo>
                  <a:lnTo>
                    <a:pt x="532" y="1004"/>
                  </a:lnTo>
                  <a:lnTo>
                    <a:pt x="557" y="1002"/>
                  </a:lnTo>
                  <a:lnTo>
                    <a:pt x="583" y="999"/>
                  </a:lnTo>
                  <a:lnTo>
                    <a:pt x="608" y="995"/>
                  </a:lnTo>
                  <a:lnTo>
                    <a:pt x="632" y="989"/>
                  </a:lnTo>
                  <a:lnTo>
                    <a:pt x="655" y="982"/>
                  </a:lnTo>
                  <a:lnTo>
                    <a:pt x="679" y="975"/>
                  </a:lnTo>
                  <a:lnTo>
                    <a:pt x="700" y="966"/>
                  </a:lnTo>
                  <a:lnTo>
                    <a:pt x="722" y="955"/>
                  </a:lnTo>
                  <a:lnTo>
                    <a:pt x="744" y="944"/>
                  </a:lnTo>
                  <a:lnTo>
                    <a:pt x="766" y="932"/>
                  </a:lnTo>
                  <a:lnTo>
                    <a:pt x="785" y="919"/>
                  </a:lnTo>
                  <a:lnTo>
                    <a:pt x="805" y="906"/>
                  </a:lnTo>
                  <a:lnTo>
                    <a:pt x="823" y="890"/>
                  </a:lnTo>
                  <a:lnTo>
                    <a:pt x="841" y="875"/>
                  </a:lnTo>
                  <a:lnTo>
                    <a:pt x="860" y="859"/>
                  </a:lnTo>
                  <a:lnTo>
                    <a:pt x="876" y="841"/>
                  </a:lnTo>
                  <a:lnTo>
                    <a:pt x="892" y="823"/>
                  </a:lnTo>
                  <a:lnTo>
                    <a:pt x="907" y="805"/>
                  </a:lnTo>
                  <a:lnTo>
                    <a:pt x="919" y="785"/>
                  </a:lnTo>
                  <a:lnTo>
                    <a:pt x="934" y="765"/>
                  </a:lnTo>
                  <a:lnTo>
                    <a:pt x="945" y="743"/>
                  </a:lnTo>
                  <a:lnTo>
                    <a:pt x="955" y="722"/>
                  </a:lnTo>
                  <a:lnTo>
                    <a:pt x="966" y="700"/>
                  </a:lnTo>
                  <a:lnTo>
                    <a:pt x="975" y="678"/>
                  </a:lnTo>
                  <a:lnTo>
                    <a:pt x="983" y="655"/>
                  </a:lnTo>
                  <a:lnTo>
                    <a:pt x="990" y="631"/>
                  </a:lnTo>
                  <a:lnTo>
                    <a:pt x="995" y="608"/>
                  </a:lnTo>
                  <a:lnTo>
                    <a:pt x="999" y="582"/>
                  </a:lnTo>
                  <a:lnTo>
                    <a:pt x="1002" y="557"/>
                  </a:lnTo>
                  <a:lnTo>
                    <a:pt x="1004" y="532"/>
                  </a:lnTo>
                  <a:lnTo>
                    <a:pt x="1004" y="506"/>
                  </a:lnTo>
                  <a:lnTo>
                    <a:pt x="1015" y="506"/>
                  </a:lnTo>
                  <a:close/>
                </a:path>
              </a:pathLst>
            </a:custGeom>
            <a:solidFill>
              <a:srgbClr val="93D3FF"/>
            </a:solidFill>
            <a:ln w="9525">
              <a:noFill/>
              <a:round/>
              <a:headEnd/>
              <a:tailEnd/>
            </a:ln>
          </p:spPr>
          <p:txBody>
            <a:bodyPr/>
            <a:lstStyle/>
            <a:p>
              <a:endParaRPr lang="en-US"/>
            </a:p>
          </p:txBody>
        </p:sp>
        <p:sp>
          <p:nvSpPr>
            <p:cNvPr id="55377" name="Freeform 82"/>
            <p:cNvSpPr>
              <a:spLocks/>
            </p:cNvSpPr>
            <p:nvPr/>
          </p:nvSpPr>
          <p:spPr bwMode="auto">
            <a:xfrm>
              <a:off x="3321758" y="2328875"/>
              <a:ext cx="1419578" cy="1595438"/>
            </a:xfrm>
            <a:custGeom>
              <a:avLst/>
              <a:gdLst>
                <a:gd name="T0" fmla="*/ 2147483647 w 1006"/>
                <a:gd name="T1" fmla="*/ 2147483647 h 1005"/>
                <a:gd name="T2" fmla="*/ 2147483647 w 1006"/>
                <a:gd name="T3" fmla="*/ 2147483647 h 1005"/>
                <a:gd name="T4" fmla="*/ 2147483647 w 1006"/>
                <a:gd name="T5" fmla="*/ 2147483647 h 1005"/>
                <a:gd name="T6" fmla="*/ 2147483647 w 1006"/>
                <a:gd name="T7" fmla="*/ 2147483647 h 1005"/>
                <a:gd name="T8" fmla="*/ 2147483647 w 1006"/>
                <a:gd name="T9" fmla="*/ 2147483647 h 1005"/>
                <a:gd name="T10" fmla="*/ 2147483647 w 1006"/>
                <a:gd name="T11" fmla="*/ 2147483647 h 1005"/>
                <a:gd name="T12" fmla="*/ 2147483647 w 1006"/>
                <a:gd name="T13" fmla="*/ 2147483647 h 1005"/>
                <a:gd name="T14" fmla="*/ 2147483647 w 1006"/>
                <a:gd name="T15" fmla="*/ 2147483647 h 1005"/>
                <a:gd name="T16" fmla="*/ 2147483647 w 1006"/>
                <a:gd name="T17" fmla="*/ 2147483647 h 1005"/>
                <a:gd name="T18" fmla="*/ 2147483647 w 1006"/>
                <a:gd name="T19" fmla="*/ 2147483647 h 1005"/>
                <a:gd name="T20" fmla="*/ 2147483647 w 1006"/>
                <a:gd name="T21" fmla="*/ 2147483647 h 1005"/>
                <a:gd name="T22" fmla="*/ 2147483647 w 1006"/>
                <a:gd name="T23" fmla="*/ 2147483647 h 1005"/>
                <a:gd name="T24" fmla="*/ 0 w 1006"/>
                <a:gd name="T25" fmla="*/ 2147483647 h 1005"/>
                <a:gd name="T26" fmla="*/ 2147483647 w 1006"/>
                <a:gd name="T27" fmla="*/ 2147483647 h 1005"/>
                <a:gd name="T28" fmla="*/ 2147483647 w 1006"/>
                <a:gd name="T29" fmla="*/ 2147483647 h 1005"/>
                <a:gd name="T30" fmla="*/ 2147483647 w 1006"/>
                <a:gd name="T31" fmla="*/ 2147483647 h 1005"/>
                <a:gd name="T32" fmla="*/ 2147483647 w 1006"/>
                <a:gd name="T33" fmla="*/ 2147483647 h 1005"/>
                <a:gd name="T34" fmla="*/ 2147483647 w 1006"/>
                <a:gd name="T35" fmla="*/ 2147483647 h 1005"/>
                <a:gd name="T36" fmla="*/ 2147483647 w 1006"/>
                <a:gd name="T37" fmla="*/ 2147483647 h 1005"/>
                <a:gd name="T38" fmla="*/ 2147483647 w 1006"/>
                <a:gd name="T39" fmla="*/ 2147483647 h 1005"/>
                <a:gd name="T40" fmla="*/ 2147483647 w 1006"/>
                <a:gd name="T41" fmla="*/ 2147483647 h 1005"/>
                <a:gd name="T42" fmla="*/ 2147483647 w 1006"/>
                <a:gd name="T43" fmla="*/ 2147483647 h 1005"/>
                <a:gd name="T44" fmla="*/ 2147483647 w 1006"/>
                <a:gd name="T45" fmla="*/ 2147483647 h 1005"/>
                <a:gd name="T46" fmla="*/ 2147483647 w 1006"/>
                <a:gd name="T47" fmla="*/ 2147483647 h 1005"/>
                <a:gd name="T48" fmla="*/ 2147483647 w 1006"/>
                <a:gd name="T49" fmla="*/ 2147483647 h 1005"/>
                <a:gd name="T50" fmla="*/ 2147483647 w 1006"/>
                <a:gd name="T51" fmla="*/ 2147483647 h 1005"/>
                <a:gd name="T52" fmla="*/ 2147483647 w 1006"/>
                <a:gd name="T53" fmla="*/ 2147483647 h 1005"/>
                <a:gd name="T54" fmla="*/ 2147483647 w 1006"/>
                <a:gd name="T55" fmla="*/ 2147483647 h 1005"/>
                <a:gd name="T56" fmla="*/ 2147483647 w 1006"/>
                <a:gd name="T57" fmla="*/ 2147483647 h 1005"/>
                <a:gd name="T58" fmla="*/ 2147483647 w 1006"/>
                <a:gd name="T59" fmla="*/ 2147483647 h 1005"/>
                <a:gd name="T60" fmla="*/ 2147483647 w 1006"/>
                <a:gd name="T61" fmla="*/ 2147483647 h 1005"/>
                <a:gd name="T62" fmla="*/ 2147483647 w 1006"/>
                <a:gd name="T63" fmla="*/ 2147483647 h 1005"/>
                <a:gd name="T64" fmla="*/ 2147483647 w 1006"/>
                <a:gd name="T65" fmla="*/ 2147483647 h 1005"/>
                <a:gd name="T66" fmla="*/ 2147483647 w 1006"/>
                <a:gd name="T67" fmla="*/ 2147483647 h 1005"/>
                <a:gd name="T68" fmla="*/ 2147483647 w 1006"/>
                <a:gd name="T69" fmla="*/ 2147483647 h 1005"/>
                <a:gd name="T70" fmla="*/ 2147483647 w 1006"/>
                <a:gd name="T71" fmla="*/ 2147483647 h 1005"/>
                <a:gd name="T72" fmla="*/ 2147483647 w 1006"/>
                <a:gd name="T73" fmla="*/ 2147483647 h 1005"/>
                <a:gd name="T74" fmla="*/ 2147483647 w 1006"/>
                <a:gd name="T75" fmla="*/ 2147483647 h 1005"/>
                <a:gd name="T76" fmla="*/ 2147483647 w 1006"/>
                <a:gd name="T77" fmla="*/ 2147483647 h 1005"/>
                <a:gd name="T78" fmla="*/ 2147483647 w 1006"/>
                <a:gd name="T79" fmla="*/ 2147483647 h 1005"/>
                <a:gd name="T80" fmla="*/ 2147483647 w 1006"/>
                <a:gd name="T81" fmla="*/ 2147483647 h 1005"/>
                <a:gd name="T82" fmla="*/ 2147483647 w 1006"/>
                <a:gd name="T83" fmla="*/ 2147483647 h 1005"/>
                <a:gd name="T84" fmla="*/ 2147483647 w 1006"/>
                <a:gd name="T85" fmla="*/ 2147483647 h 1005"/>
                <a:gd name="T86" fmla="*/ 2147483647 w 1006"/>
                <a:gd name="T87" fmla="*/ 2147483647 h 1005"/>
                <a:gd name="T88" fmla="*/ 2147483647 w 1006"/>
                <a:gd name="T89" fmla="*/ 2147483647 h 1005"/>
                <a:gd name="T90" fmla="*/ 2147483647 w 1006"/>
                <a:gd name="T91" fmla="*/ 2147483647 h 1005"/>
                <a:gd name="T92" fmla="*/ 2147483647 w 1006"/>
                <a:gd name="T93" fmla="*/ 2147483647 h 1005"/>
                <a:gd name="T94" fmla="*/ 2147483647 w 1006"/>
                <a:gd name="T95" fmla="*/ 2147483647 h 1005"/>
                <a:gd name="T96" fmla="*/ 2147483647 w 1006"/>
                <a:gd name="T97" fmla="*/ 2147483647 h 1005"/>
                <a:gd name="T98" fmla="*/ 2147483647 w 1006"/>
                <a:gd name="T99" fmla="*/ 2147483647 h 1005"/>
                <a:gd name="T100" fmla="*/ 2147483647 w 1006"/>
                <a:gd name="T101" fmla="*/ 2147483647 h 100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06"/>
                <a:gd name="T154" fmla="*/ 0 h 1005"/>
                <a:gd name="T155" fmla="*/ 1006 w 1006"/>
                <a:gd name="T156" fmla="*/ 1005 h 100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06" h="1005">
                  <a:moveTo>
                    <a:pt x="1006" y="502"/>
                  </a:moveTo>
                  <a:lnTo>
                    <a:pt x="1006" y="477"/>
                  </a:lnTo>
                  <a:lnTo>
                    <a:pt x="1004" y="452"/>
                  </a:lnTo>
                  <a:lnTo>
                    <a:pt x="1000" y="426"/>
                  </a:lnTo>
                  <a:lnTo>
                    <a:pt x="995" y="401"/>
                  </a:lnTo>
                  <a:lnTo>
                    <a:pt x="989" y="378"/>
                  </a:lnTo>
                  <a:lnTo>
                    <a:pt x="982" y="354"/>
                  </a:lnTo>
                  <a:lnTo>
                    <a:pt x="975" y="331"/>
                  </a:lnTo>
                  <a:lnTo>
                    <a:pt x="966" y="307"/>
                  </a:lnTo>
                  <a:lnTo>
                    <a:pt x="957" y="285"/>
                  </a:lnTo>
                  <a:lnTo>
                    <a:pt x="944" y="264"/>
                  </a:lnTo>
                  <a:lnTo>
                    <a:pt x="933" y="242"/>
                  </a:lnTo>
                  <a:lnTo>
                    <a:pt x="921" y="222"/>
                  </a:lnTo>
                  <a:lnTo>
                    <a:pt x="906" y="202"/>
                  </a:lnTo>
                  <a:lnTo>
                    <a:pt x="892" y="182"/>
                  </a:lnTo>
                  <a:lnTo>
                    <a:pt x="875" y="164"/>
                  </a:lnTo>
                  <a:lnTo>
                    <a:pt x="859" y="148"/>
                  </a:lnTo>
                  <a:lnTo>
                    <a:pt x="841" y="132"/>
                  </a:lnTo>
                  <a:lnTo>
                    <a:pt x="823" y="115"/>
                  </a:lnTo>
                  <a:lnTo>
                    <a:pt x="803" y="101"/>
                  </a:lnTo>
                  <a:lnTo>
                    <a:pt x="783" y="86"/>
                  </a:lnTo>
                  <a:lnTo>
                    <a:pt x="763" y="74"/>
                  </a:lnTo>
                  <a:lnTo>
                    <a:pt x="743" y="61"/>
                  </a:lnTo>
                  <a:lnTo>
                    <a:pt x="722" y="50"/>
                  </a:lnTo>
                  <a:lnTo>
                    <a:pt x="698" y="39"/>
                  </a:lnTo>
                  <a:lnTo>
                    <a:pt x="676" y="30"/>
                  </a:lnTo>
                  <a:lnTo>
                    <a:pt x="653" y="23"/>
                  </a:lnTo>
                  <a:lnTo>
                    <a:pt x="629" y="16"/>
                  </a:lnTo>
                  <a:lnTo>
                    <a:pt x="604" y="10"/>
                  </a:lnTo>
                  <a:lnTo>
                    <a:pt x="579" y="7"/>
                  </a:lnTo>
                  <a:lnTo>
                    <a:pt x="555" y="3"/>
                  </a:lnTo>
                  <a:lnTo>
                    <a:pt x="528" y="1"/>
                  </a:lnTo>
                  <a:lnTo>
                    <a:pt x="503" y="0"/>
                  </a:lnTo>
                  <a:lnTo>
                    <a:pt x="478" y="1"/>
                  </a:lnTo>
                  <a:lnTo>
                    <a:pt x="452" y="3"/>
                  </a:lnTo>
                  <a:lnTo>
                    <a:pt x="427" y="7"/>
                  </a:lnTo>
                  <a:lnTo>
                    <a:pt x="402" y="10"/>
                  </a:lnTo>
                  <a:lnTo>
                    <a:pt x="378" y="16"/>
                  </a:lnTo>
                  <a:lnTo>
                    <a:pt x="355" y="23"/>
                  </a:lnTo>
                  <a:lnTo>
                    <a:pt x="331" y="30"/>
                  </a:lnTo>
                  <a:lnTo>
                    <a:pt x="307" y="39"/>
                  </a:lnTo>
                  <a:lnTo>
                    <a:pt x="286" y="50"/>
                  </a:lnTo>
                  <a:lnTo>
                    <a:pt x="264" y="61"/>
                  </a:lnTo>
                  <a:lnTo>
                    <a:pt x="242" y="74"/>
                  </a:lnTo>
                  <a:lnTo>
                    <a:pt x="222" y="86"/>
                  </a:lnTo>
                  <a:lnTo>
                    <a:pt x="203" y="101"/>
                  </a:lnTo>
                  <a:lnTo>
                    <a:pt x="184" y="115"/>
                  </a:lnTo>
                  <a:lnTo>
                    <a:pt x="165" y="132"/>
                  </a:lnTo>
                  <a:lnTo>
                    <a:pt x="148" y="148"/>
                  </a:lnTo>
                  <a:lnTo>
                    <a:pt x="132" y="164"/>
                  </a:lnTo>
                  <a:lnTo>
                    <a:pt x="116" y="182"/>
                  </a:lnTo>
                  <a:lnTo>
                    <a:pt x="101" y="202"/>
                  </a:lnTo>
                  <a:lnTo>
                    <a:pt x="87" y="222"/>
                  </a:lnTo>
                  <a:lnTo>
                    <a:pt x="74" y="242"/>
                  </a:lnTo>
                  <a:lnTo>
                    <a:pt x="61" y="264"/>
                  </a:lnTo>
                  <a:lnTo>
                    <a:pt x="51" y="285"/>
                  </a:lnTo>
                  <a:lnTo>
                    <a:pt x="40" y="307"/>
                  </a:lnTo>
                  <a:lnTo>
                    <a:pt x="31" y="331"/>
                  </a:lnTo>
                  <a:lnTo>
                    <a:pt x="23" y="354"/>
                  </a:lnTo>
                  <a:lnTo>
                    <a:pt x="16" y="378"/>
                  </a:lnTo>
                  <a:lnTo>
                    <a:pt x="11" y="401"/>
                  </a:lnTo>
                  <a:lnTo>
                    <a:pt x="7" y="426"/>
                  </a:lnTo>
                  <a:lnTo>
                    <a:pt x="4" y="452"/>
                  </a:lnTo>
                  <a:lnTo>
                    <a:pt x="2" y="477"/>
                  </a:lnTo>
                  <a:lnTo>
                    <a:pt x="0" y="502"/>
                  </a:lnTo>
                  <a:lnTo>
                    <a:pt x="2" y="528"/>
                  </a:lnTo>
                  <a:lnTo>
                    <a:pt x="4" y="553"/>
                  </a:lnTo>
                  <a:lnTo>
                    <a:pt x="7" y="578"/>
                  </a:lnTo>
                  <a:lnTo>
                    <a:pt x="11" y="604"/>
                  </a:lnTo>
                  <a:lnTo>
                    <a:pt x="16" y="629"/>
                  </a:lnTo>
                  <a:lnTo>
                    <a:pt x="23" y="653"/>
                  </a:lnTo>
                  <a:lnTo>
                    <a:pt x="31" y="676"/>
                  </a:lnTo>
                  <a:lnTo>
                    <a:pt x="40" y="698"/>
                  </a:lnTo>
                  <a:lnTo>
                    <a:pt x="51" y="721"/>
                  </a:lnTo>
                  <a:lnTo>
                    <a:pt x="61" y="741"/>
                  </a:lnTo>
                  <a:lnTo>
                    <a:pt x="74" y="763"/>
                  </a:lnTo>
                  <a:lnTo>
                    <a:pt x="87" y="783"/>
                  </a:lnTo>
                  <a:lnTo>
                    <a:pt x="101" y="803"/>
                  </a:lnTo>
                  <a:lnTo>
                    <a:pt x="116" y="823"/>
                  </a:lnTo>
                  <a:lnTo>
                    <a:pt x="132" y="841"/>
                  </a:lnTo>
                  <a:lnTo>
                    <a:pt x="148" y="857"/>
                  </a:lnTo>
                  <a:lnTo>
                    <a:pt x="165" y="875"/>
                  </a:lnTo>
                  <a:lnTo>
                    <a:pt x="184" y="890"/>
                  </a:lnTo>
                  <a:lnTo>
                    <a:pt x="203" y="906"/>
                  </a:lnTo>
                  <a:lnTo>
                    <a:pt x="222" y="919"/>
                  </a:lnTo>
                  <a:lnTo>
                    <a:pt x="242" y="933"/>
                  </a:lnTo>
                  <a:lnTo>
                    <a:pt x="264" y="944"/>
                  </a:lnTo>
                  <a:lnTo>
                    <a:pt x="286" y="955"/>
                  </a:lnTo>
                  <a:lnTo>
                    <a:pt x="307" y="966"/>
                  </a:lnTo>
                  <a:lnTo>
                    <a:pt x="331" y="975"/>
                  </a:lnTo>
                  <a:lnTo>
                    <a:pt x="355" y="982"/>
                  </a:lnTo>
                  <a:lnTo>
                    <a:pt x="378" y="989"/>
                  </a:lnTo>
                  <a:lnTo>
                    <a:pt x="402" y="995"/>
                  </a:lnTo>
                  <a:lnTo>
                    <a:pt x="427" y="1000"/>
                  </a:lnTo>
                  <a:lnTo>
                    <a:pt x="452" y="1002"/>
                  </a:lnTo>
                  <a:lnTo>
                    <a:pt x="478" y="1004"/>
                  </a:lnTo>
                  <a:lnTo>
                    <a:pt x="503" y="1005"/>
                  </a:lnTo>
                  <a:lnTo>
                    <a:pt x="528" y="1004"/>
                  </a:lnTo>
                  <a:lnTo>
                    <a:pt x="555" y="1002"/>
                  </a:lnTo>
                  <a:lnTo>
                    <a:pt x="579" y="1000"/>
                  </a:lnTo>
                  <a:lnTo>
                    <a:pt x="604" y="995"/>
                  </a:lnTo>
                  <a:lnTo>
                    <a:pt x="629" y="989"/>
                  </a:lnTo>
                  <a:lnTo>
                    <a:pt x="653" y="982"/>
                  </a:lnTo>
                  <a:lnTo>
                    <a:pt x="676" y="975"/>
                  </a:lnTo>
                  <a:lnTo>
                    <a:pt x="698" y="966"/>
                  </a:lnTo>
                  <a:lnTo>
                    <a:pt x="722" y="955"/>
                  </a:lnTo>
                  <a:lnTo>
                    <a:pt x="743" y="944"/>
                  </a:lnTo>
                  <a:lnTo>
                    <a:pt x="763" y="933"/>
                  </a:lnTo>
                  <a:lnTo>
                    <a:pt x="783" y="919"/>
                  </a:lnTo>
                  <a:lnTo>
                    <a:pt x="803" y="906"/>
                  </a:lnTo>
                  <a:lnTo>
                    <a:pt x="823" y="890"/>
                  </a:lnTo>
                  <a:lnTo>
                    <a:pt x="841" y="875"/>
                  </a:lnTo>
                  <a:lnTo>
                    <a:pt x="859" y="857"/>
                  </a:lnTo>
                  <a:lnTo>
                    <a:pt x="875" y="841"/>
                  </a:lnTo>
                  <a:lnTo>
                    <a:pt x="892" y="823"/>
                  </a:lnTo>
                  <a:lnTo>
                    <a:pt x="906" y="803"/>
                  </a:lnTo>
                  <a:lnTo>
                    <a:pt x="921" y="783"/>
                  </a:lnTo>
                  <a:lnTo>
                    <a:pt x="933" y="763"/>
                  </a:lnTo>
                  <a:lnTo>
                    <a:pt x="944" y="741"/>
                  </a:lnTo>
                  <a:lnTo>
                    <a:pt x="957" y="721"/>
                  </a:lnTo>
                  <a:lnTo>
                    <a:pt x="966" y="698"/>
                  </a:lnTo>
                  <a:lnTo>
                    <a:pt x="975" y="676"/>
                  </a:lnTo>
                  <a:lnTo>
                    <a:pt x="982" y="653"/>
                  </a:lnTo>
                  <a:lnTo>
                    <a:pt x="989" y="629"/>
                  </a:lnTo>
                  <a:lnTo>
                    <a:pt x="995" y="604"/>
                  </a:lnTo>
                  <a:lnTo>
                    <a:pt x="1000" y="578"/>
                  </a:lnTo>
                  <a:lnTo>
                    <a:pt x="1004" y="553"/>
                  </a:lnTo>
                  <a:lnTo>
                    <a:pt x="1006" y="528"/>
                  </a:lnTo>
                  <a:lnTo>
                    <a:pt x="1006" y="502"/>
                  </a:lnTo>
                  <a:lnTo>
                    <a:pt x="997" y="502"/>
                  </a:lnTo>
                  <a:lnTo>
                    <a:pt x="995" y="477"/>
                  </a:lnTo>
                  <a:lnTo>
                    <a:pt x="993" y="452"/>
                  </a:lnTo>
                  <a:lnTo>
                    <a:pt x="991" y="428"/>
                  </a:lnTo>
                  <a:lnTo>
                    <a:pt x="986" y="403"/>
                  </a:lnTo>
                  <a:lnTo>
                    <a:pt x="980" y="379"/>
                  </a:lnTo>
                  <a:lnTo>
                    <a:pt x="975" y="356"/>
                  </a:lnTo>
                  <a:lnTo>
                    <a:pt x="966" y="332"/>
                  </a:lnTo>
                  <a:lnTo>
                    <a:pt x="957" y="311"/>
                  </a:lnTo>
                  <a:lnTo>
                    <a:pt x="948" y="289"/>
                  </a:lnTo>
                  <a:lnTo>
                    <a:pt x="937" y="267"/>
                  </a:lnTo>
                  <a:lnTo>
                    <a:pt x="924" y="247"/>
                  </a:lnTo>
                  <a:lnTo>
                    <a:pt x="912" y="227"/>
                  </a:lnTo>
                  <a:lnTo>
                    <a:pt x="899" y="208"/>
                  </a:lnTo>
                  <a:lnTo>
                    <a:pt x="885" y="190"/>
                  </a:lnTo>
                  <a:lnTo>
                    <a:pt x="868" y="171"/>
                  </a:lnTo>
                  <a:lnTo>
                    <a:pt x="852" y="153"/>
                  </a:lnTo>
                  <a:lnTo>
                    <a:pt x="834" y="137"/>
                  </a:lnTo>
                  <a:lnTo>
                    <a:pt x="818" y="123"/>
                  </a:lnTo>
                  <a:lnTo>
                    <a:pt x="798" y="108"/>
                  </a:lnTo>
                  <a:lnTo>
                    <a:pt x="780" y="94"/>
                  </a:lnTo>
                  <a:lnTo>
                    <a:pt x="760" y="81"/>
                  </a:lnTo>
                  <a:lnTo>
                    <a:pt x="738" y="68"/>
                  </a:lnTo>
                  <a:lnTo>
                    <a:pt x="716" y="57"/>
                  </a:lnTo>
                  <a:lnTo>
                    <a:pt x="695" y="48"/>
                  </a:lnTo>
                  <a:lnTo>
                    <a:pt x="673" y="39"/>
                  </a:lnTo>
                  <a:lnTo>
                    <a:pt x="649" y="32"/>
                  </a:lnTo>
                  <a:lnTo>
                    <a:pt x="626" y="25"/>
                  </a:lnTo>
                  <a:lnTo>
                    <a:pt x="602" y="19"/>
                  </a:lnTo>
                  <a:lnTo>
                    <a:pt x="579" y="16"/>
                  </a:lnTo>
                  <a:lnTo>
                    <a:pt x="553" y="12"/>
                  </a:lnTo>
                  <a:lnTo>
                    <a:pt x="528" y="10"/>
                  </a:lnTo>
                  <a:lnTo>
                    <a:pt x="503" y="9"/>
                  </a:lnTo>
                  <a:lnTo>
                    <a:pt x="478" y="10"/>
                  </a:lnTo>
                  <a:lnTo>
                    <a:pt x="452" y="12"/>
                  </a:lnTo>
                  <a:lnTo>
                    <a:pt x="429" y="16"/>
                  </a:lnTo>
                  <a:lnTo>
                    <a:pt x="403" y="19"/>
                  </a:lnTo>
                  <a:lnTo>
                    <a:pt x="380" y="25"/>
                  </a:lnTo>
                  <a:lnTo>
                    <a:pt x="356" y="32"/>
                  </a:lnTo>
                  <a:lnTo>
                    <a:pt x="333" y="39"/>
                  </a:lnTo>
                  <a:lnTo>
                    <a:pt x="311" y="48"/>
                  </a:lnTo>
                  <a:lnTo>
                    <a:pt x="289" y="57"/>
                  </a:lnTo>
                  <a:lnTo>
                    <a:pt x="268" y="68"/>
                  </a:lnTo>
                  <a:lnTo>
                    <a:pt x="248" y="81"/>
                  </a:lnTo>
                  <a:lnTo>
                    <a:pt x="228" y="94"/>
                  </a:lnTo>
                  <a:lnTo>
                    <a:pt x="208" y="108"/>
                  </a:lnTo>
                  <a:lnTo>
                    <a:pt x="190" y="123"/>
                  </a:lnTo>
                  <a:lnTo>
                    <a:pt x="172" y="137"/>
                  </a:lnTo>
                  <a:lnTo>
                    <a:pt x="154" y="153"/>
                  </a:lnTo>
                  <a:lnTo>
                    <a:pt x="137" y="171"/>
                  </a:lnTo>
                  <a:lnTo>
                    <a:pt x="123" y="190"/>
                  </a:lnTo>
                  <a:lnTo>
                    <a:pt x="109" y="208"/>
                  </a:lnTo>
                  <a:lnTo>
                    <a:pt x="94" y="227"/>
                  </a:lnTo>
                  <a:lnTo>
                    <a:pt x="81" y="247"/>
                  </a:lnTo>
                  <a:lnTo>
                    <a:pt x="69" y="267"/>
                  </a:lnTo>
                  <a:lnTo>
                    <a:pt x="58" y="289"/>
                  </a:lnTo>
                  <a:lnTo>
                    <a:pt x="49" y="311"/>
                  </a:lnTo>
                  <a:lnTo>
                    <a:pt x="40" y="332"/>
                  </a:lnTo>
                  <a:lnTo>
                    <a:pt x="33" y="356"/>
                  </a:lnTo>
                  <a:lnTo>
                    <a:pt x="25" y="379"/>
                  </a:lnTo>
                  <a:lnTo>
                    <a:pt x="20" y="403"/>
                  </a:lnTo>
                  <a:lnTo>
                    <a:pt x="16" y="428"/>
                  </a:lnTo>
                  <a:lnTo>
                    <a:pt x="13" y="452"/>
                  </a:lnTo>
                  <a:lnTo>
                    <a:pt x="11" y="477"/>
                  </a:lnTo>
                  <a:lnTo>
                    <a:pt x="11" y="502"/>
                  </a:lnTo>
                  <a:lnTo>
                    <a:pt x="11" y="528"/>
                  </a:lnTo>
                  <a:lnTo>
                    <a:pt x="13" y="553"/>
                  </a:lnTo>
                  <a:lnTo>
                    <a:pt x="16" y="578"/>
                  </a:lnTo>
                  <a:lnTo>
                    <a:pt x="20" y="602"/>
                  </a:lnTo>
                  <a:lnTo>
                    <a:pt x="25" y="625"/>
                  </a:lnTo>
                  <a:lnTo>
                    <a:pt x="33" y="649"/>
                  </a:lnTo>
                  <a:lnTo>
                    <a:pt x="40" y="673"/>
                  </a:lnTo>
                  <a:lnTo>
                    <a:pt x="49" y="694"/>
                  </a:lnTo>
                  <a:lnTo>
                    <a:pt x="58" y="716"/>
                  </a:lnTo>
                  <a:lnTo>
                    <a:pt x="69" y="738"/>
                  </a:lnTo>
                  <a:lnTo>
                    <a:pt x="81" y="758"/>
                  </a:lnTo>
                  <a:lnTo>
                    <a:pt x="94" y="779"/>
                  </a:lnTo>
                  <a:lnTo>
                    <a:pt x="109" y="797"/>
                  </a:lnTo>
                  <a:lnTo>
                    <a:pt x="123" y="815"/>
                  </a:lnTo>
                  <a:lnTo>
                    <a:pt x="137" y="834"/>
                  </a:lnTo>
                  <a:lnTo>
                    <a:pt x="154" y="852"/>
                  </a:lnTo>
                  <a:lnTo>
                    <a:pt x="172" y="868"/>
                  </a:lnTo>
                  <a:lnTo>
                    <a:pt x="190" y="882"/>
                  </a:lnTo>
                  <a:lnTo>
                    <a:pt x="208" y="899"/>
                  </a:lnTo>
                  <a:lnTo>
                    <a:pt x="228" y="911"/>
                  </a:lnTo>
                  <a:lnTo>
                    <a:pt x="248" y="924"/>
                  </a:lnTo>
                  <a:lnTo>
                    <a:pt x="268" y="937"/>
                  </a:lnTo>
                  <a:lnTo>
                    <a:pt x="289" y="947"/>
                  </a:lnTo>
                  <a:lnTo>
                    <a:pt x="311" y="957"/>
                  </a:lnTo>
                  <a:lnTo>
                    <a:pt x="333" y="966"/>
                  </a:lnTo>
                  <a:lnTo>
                    <a:pt x="356" y="973"/>
                  </a:lnTo>
                  <a:lnTo>
                    <a:pt x="380" y="980"/>
                  </a:lnTo>
                  <a:lnTo>
                    <a:pt x="403" y="985"/>
                  </a:lnTo>
                  <a:lnTo>
                    <a:pt x="429" y="991"/>
                  </a:lnTo>
                  <a:lnTo>
                    <a:pt x="452" y="993"/>
                  </a:lnTo>
                  <a:lnTo>
                    <a:pt x="478" y="995"/>
                  </a:lnTo>
                  <a:lnTo>
                    <a:pt x="503" y="996"/>
                  </a:lnTo>
                  <a:lnTo>
                    <a:pt x="528" y="995"/>
                  </a:lnTo>
                  <a:lnTo>
                    <a:pt x="553" y="993"/>
                  </a:lnTo>
                  <a:lnTo>
                    <a:pt x="579" y="991"/>
                  </a:lnTo>
                  <a:lnTo>
                    <a:pt x="602" y="985"/>
                  </a:lnTo>
                  <a:lnTo>
                    <a:pt x="626" y="980"/>
                  </a:lnTo>
                  <a:lnTo>
                    <a:pt x="649" y="973"/>
                  </a:lnTo>
                  <a:lnTo>
                    <a:pt x="673" y="966"/>
                  </a:lnTo>
                  <a:lnTo>
                    <a:pt x="695" y="957"/>
                  </a:lnTo>
                  <a:lnTo>
                    <a:pt x="716" y="947"/>
                  </a:lnTo>
                  <a:lnTo>
                    <a:pt x="738" y="937"/>
                  </a:lnTo>
                  <a:lnTo>
                    <a:pt x="760" y="924"/>
                  </a:lnTo>
                  <a:lnTo>
                    <a:pt x="780" y="911"/>
                  </a:lnTo>
                  <a:lnTo>
                    <a:pt x="798" y="899"/>
                  </a:lnTo>
                  <a:lnTo>
                    <a:pt x="818" y="882"/>
                  </a:lnTo>
                  <a:lnTo>
                    <a:pt x="834" y="868"/>
                  </a:lnTo>
                  <a:lnTo>
                    <a:pt x="852" y="852"/>
                  </a:lnTo>
                  <a:lnTo>
                    <a:pt x="868" y="834"/>
                  </a:lnTo>
                  <a:lnTo>
                    <a:pt x="885" y="815"/>
                  </a:lnTo>
                  <a:lnTo>
                    <a:pt x="899" y="797"/>
                  </a:lnTo>
                  <a:lnTo>
                    <a:pt x="912" y="779"/>
                  </a:lnTo>
                  <a:lnTo>
                    <a:pt x="924" y="758"/>
                  </a:lnTo>
                  <a:lnTo>
                    <a:pt x="937" y="738"/>
                  </a:lnTo>
                  <a:lnTo>
                    <a:pt x="948" y="716"/>
                  </a:lnTo>
                  <a:lnTo>
                    <a:pt x="957" y="694"/>
                  </a:lnTo>
                  <a:lnTo>
                    <a:pt x="966" y="673"/>
                  </a:lnTo>
                  <a:lnTo>
                    <a:pt x="975" y="649"/>
                  </a:lnTo>
                  <a:lnTo>
                    <a:pt x="980" y="625"/>
                  </a:lnTo>
                  <a:lnTo>
                    <a:pt x="986" y="602"/>
                  </a:lnTo>
                  <a:lnTo>
                    <a:pt x="991" y="578"/>
                  </a:lnTo>
                  <a:lnTo>
                    <a:pt x="993" y="553"/>
                  </a:lnTo>
                  <a:lnTo>
                    <a:pt x="995" y="528"/>
                  </a:lnTo>
                  <a:lnTo>
                    <a:pt x="997" y="502"/>
                  </a:lnTo>
                  <a:lnTo>
                    <a:pt x="1006" y="502"/>
                  </a:lnTo>
                  <a:close/>
                </a:path>
              </a:pathLst>
            </a:custGeom>
            <a:solidFill>
              <a:srgbClr val="94D4FF"/>
            </a:solidFill>
            <a:ln w="9525">
              <a:noFill/>
              <a:round/>
              <a:headEnd/>
              <a:tailEnd/>
            </a:ln>
          </p:spPr>
          <p:txBody>
            <a:bodyPr/>
            <a:lstStyle/>
            <a:p>
              <a:endParaRPr lang="en-US"/>
            </a:p>
          </p:txBody>
        </p:sp>
        <p:sp>
          <p:nvSpPr>
            <p:cNvPr id="55378" name="Freeform 83"/>
            <p:cNvSpPr>
              <a:spLocks/>
            </p:cNvSpPr>
            <p:nvPr/>
          </p:nvSpPr>
          <p:spPr bwMode="auto">
            <a:xfrm>
              <a:off x="3328813" y="2336813"/>
              <a:ext cx="1404055" cy="1579562"/>
            </a:xfrm>
            <a:custGeom>
              <a:avLst/>
              <a:gdLst>
                <a:gd name="T0" fmla="*/ 2147483647 w 995"/>
                <a:gd name="T1" fmla="*/ 2147483647 h 995"/>
                <a:gd name="T2" fmla="*/ 2147483647 w 995"/>
                <a:gd name="T3" fmla="*/ 2147483647 h 995"/>
                <a:gd name="T4" fmla="*/ 2147483647 w 995"/>
                <a:gd name="T5" fmla="*/ 2147483647 h 995"/>
                <a:gd name="T6" fmla="*/ 2147483647 w 995"/>
                <a:gd name="T7" fmla="*/ 2147483647 h 995"/>
                <a:gd name="T8" fmla="*/ 2147483647 w 995"/>
                <a:gd name="T9" fmla="*/ 2147483647 h 995"/>
                <a:gd name="T10" fmla="*/ 2147483647 w 995"/>
                <a:gd name="T11" fmla="*/ 2147483647 h 995"/>
                <a:gd name="T12" fmla="*/ 2147483647 w 995"/>
                <a:gd name="T13" fmla="*/ 2147483647 h 995"/>
                <a:gd name="T14" fmla="*/ 2147483647 w 995"/>
                <a:gd name="T15" fmla="*/ 2147483647 h 995"/>
                <a:gd name="T16" fmla="*/ 2147483647 w 995"/>
                <a:gd name="T17" fmla="*/ 2147483647 h 995"/>
                <a:gd name="T18" fmla="*/ 2147483647 w 995"/>
                <a:gd name="T19" fmla="*/ 2147483647 h 995"/>
                <a:gd name="T20" fmla="*/ 2147483647 w 995"/>
                <a:gd name="T21" fmla="*/ 2147483647 h 995"/>
                <a:gd name="T22" fmla="*/ 2147483647 w 995"/>
                <a:gd name="T23" fmla="*/ 2147483647 h 995"/>
                <a:gd name="T24" fmla="*/ 0 w 995"/>
                <a:gd name="T25" fmla="*/ 2147483647 h 995"/>
                <a:gd name="T26" fmla="*/ 2147483647 w 995"/>
                <a:gd name="T27" fmla="*/ 2147483647 h 995"/>
                <a:gd name="T28" fmla="*/ 2147483647 w 995"/>
                <a:gd name="T29" fmla="*/ 2147483647 h 995"/>
                <a:gd name="T30" fmla="*/ 2147483647 w 995"/>
                <a:gd name="T31" fmla="*/ 2147483647 h 995"/>
                <a:gd name="T32" fmla="*/ 2147483647 w 995"/>
                <a:gd name="T33" fmla="*/ 2147483647 h 995"/>
                <a:gd name="T34" fmla="*/ 2147483647 w 995"/>
                <a:gd name="T35" fmla="*/ 2147483647 h 995"/>
                <a:gd name="T36" fmla="*/ 2147483647 w 995"/>
                <a:gd name="T37" fmla="*/ 2147483647 h 995"/>
                <a:gd name="T38" fmla="*/ 2147483647 w 995"/>
                <a:gd name="T39" fmla="*/ 2147483647 h 995"/>
                <a:gd name="T40" fmla="*/ 2147483647 w 995"/>
                <a:gd name="T41" fmla="*/ 2147483647 h 995"/>
                <a:gd name="T42" fmla="*/ 2147483647 w 995"/>
                <a:gd name="T43" fmla="*/ 2147483647 h 995"/>
                <a:gd name="T44" fmla="*/ 2147483647 w 995"/>
                <a:gd name="T45" fmla="*/ 2147483647 h 995"/>
                <a:gd name="T46" fmla="*/ 2147483647 w 995"/>
                <a:gd name="T47" fmla="*/ 2147483647 h 995"/>
                <a:gd name="T48" fmla="*/ 2147483647 w 995"/>
                <a:gd name="T49" fmla="*/ 2147483647 h 995"/>
                <a:gd name="T50" fmla="*/ 2147483647 w 995"/>
                <a:gd name="T51" fmla="*/ 2147483647 h 995"/>
                <a:gd name="T52" fmla="*/ 2147483647 w 995"/>
                <a:gd name="T53" fmla="*/ 2147483647 h 995"/>
                <a:gd name="T54" fmla="*/ 2147483647 w 995"/>
                <a:gd name="T55" fmla="*/ 2147483647 h 995"/>
                <a:gd name="T56" fmla="*/ 2147483647 w 995"/>
                <a:gd name="T57" fmla="*/ 2147483647 h 995"/>
                <a:gd name="T58" fmla="*/ 2147483647 w 995"/>
                <a:gd name="T59" fmla="*/ 2147483647 h 995"/>
                <a:gd name="T60" fmla="*/ 2147483647 w 995"/>
                <a:gd name="T61" fmla="*/ 2147483647 h 995"/>
                <a:gd name="T62" fmla="*/ 2147483647 w 995"/>
                <a:gd name="T63" fmla="*/ 2147483647 h 995"/>
                <a:gd name="T64" fmla="*/ 2147483647 w 995"/>
                <a:gd name="T65" fmla="*/ 2147483647 h 995"/>
                <a:gd name="T66" fmla="*/ 2147483647 w 995"/>
                <a:gd name="T67" fmla="*/ 2147483647 h 995"/>
                <a:gd name="T68" fmla="*/ 2147483647 w 995"/>
                <a:gd name="T69" fmla="*/ 2147483647 h 995"/>
                <a:gd name="T70" fmla="*/ 2147483647 w 995"/>
                <a:gd name="T71" fmla="*/ 2147483647 h 995"/>
                <a:gd name="T72" fmla="*/ 2147483647 w 995"/>
                <a:gd name="T73" fmla="*/ 2147483647 h 995"/>
                <a:gd name="T74" fmla="*/ 2147483647 w 995"/>
                <a:gd name="T75" fmla="*/ 2147483647 h 995"/>
                <a:gd name="T76" fmla="*/ 2147483647 w 995"/>
                <a:gd name="T77" fmla="*/ 2147483647 h 995"/>
                <a:gd name="T78" fmla="*/ 2147483647 w 995"/>
                <a:gd name="T79" fmla="*/ 2147483647 h 995"/>
                <a:gd name="T80" fmla="*/ 2147483647 w 995"/>
                <a:gd name="T81" fmla="*/ 2147483647 h 995"/>
                <a:gd name="T82" fmla="*/ 2147483647 w 995"/>
                <a:gd name="T83" fmla="*/ 2147483647 h 995"/>
                <a:gd name="T84" fmla="*/ 2147483647 w 995"/>
                <a:gd name="T85" fmla="*/ 2147483647 h 995"/>
                <a:gd name="T86" fmla="*/ 2147483647 w 995"/>
                <a:gd name="T87" fmla="*/ 2147483647 h 995"/>
                <a:gd name="T88" fmla="*/ 2147483647 w 995"/>
                <a:gd name="T89" fmla="*/ 2147483647 h 995"/>
                <a:gd name="T90" fmla="*/ 2147483647 w 995"/>
                <a:gd name="T91" fmla="*/ 2147483647 h 995"/>
                <a:gd name="T92" fmla="*/ 2147483647 w 995"/>
                <a:gd name="T93" fmla="*/ 2147483647 h 995"/>
                <a:gd name="T94" fmla="*/ 2147483647 w 995"/>
                <a:gd name="T95" fmla="*/ 2147483647 h 995"/>
                <a:gd name="T96" fmla="*/ 2147483647 w 995"/>
                <a:gd name="T97" fmla="*/ 2147483647 h 995"/>
                <a:gd name="T98" fmla="*/ 2147483647 w 995"/>
                <a:gd name="T99" fmla="*/ 2147483647 h 995"/>
                <a:gd name="T100" fmla="*/ 2147483647 w 995"/>
                <a:gd name="T101" fmla="*/ 2147483647 h 99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95"/>
                <a:gd name="T154" fmla="*/ 0 h 995"/>
                <a:gd name="T155" fmla="*/ 995 w 995"/>
                <a:gd name="T156" fmla="*/ 995 h 99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95" h="995">
                  <a:moveTo>
                    <a:pt x="995" y="497"/>
                  </a:moveTo>
                  <a:lnTo>
                    <a:pt x="995" y="472"/>
                  </a:lnTo>
                  <a:lnTo>
                    <a:pt x="993" y="447"/>
                  </a:lnTo>
                  <a:lnTo>
                    <a:pt x="990" y="421"/>
                  </a:lnTo>
                  <a:lnTo>
                    <a:pt x="986" y="398"/>
                  </a:lnTo>
                  <a:lnTo>
                    <a:pt x="981" y="373"/>
                  </a:lnTo>
                  <a:lnTo>
                    <a:pt x="974" y="349"/>
                  </a:lnTo>
                  <a:lnTo>
                    <a:pt x="966" y="326"/>
                  </a:lnTo>
                  <a:lnTo>
                    <a:pt x="957" y="304"/>
                  </a:lnTo>
                  <a:lnTo>
                    <a:pt x="946" y="282"/>
                  </a:lnTo>
                  <a:lnTo>
                    <a:pt x="936" y="260"/>
                  </a:lnTo>
                  <a:lnTo>
                    <a:pt x="925" y="239"/>
                  </a:lnTo>
                  <a:lnTo>
                    <a:pt x="910" y="219"/>
                  </a:lnTo>
                  <a:lnTo>
                    <a:pt x="898" y="199"/>
                  </a:lnTo>
                  <a:lnTo>
                    <a:pt x="883" y="181"/>
                  </a:lnTo>
                  <a:lnTo>
                    <a:pt x="867" y="163"/>
                  </a:lnTo>
                  <a:lnTo>
                    <a:pt x="851" y="147"/>
                  </a:lnTo>
                  <a:lnTo>
                    <a:pt x="832" y="128"/>
                  </a:lnTo>
                  <a:lnTo>
                    <a:pt x="814" y="114"/>
                  </a:lnTo>
                  <a:lnTo>
                    <a:pt x="796" y="99"/>
                  </a:lnTo>
                  <a:lnTo>
                    <a:pt x="776" y="85"/>
                  </a:lnTo>
                  <a:lnTo>
                    <a:pt x="757" y="72"/>
                  </a:lnTo>
                  <a:lnTo>
                    <a:pt x="735" y="60"/>
                  </a:lnTo>
                  <a:lnTo>
                    <a:pt x="713" y="49"/>
                  </a:lnTo>
                  <a:lnTo>
                    <a:pt x="691" y="40"/>
                  </a:lnTo>
                  <a:lnTo>
                    <a:pt x="670" y="31"/>
                  </a:lnTo>
                  <a:lnTo>
                    <a:pt x="646" y="22"/>
                  </a:lnTo>
                  <a:lnTo>
                    <a:pt x="623" y="16"/>
                  </a:lnTo>
                  <a:lnTo>
                    <a:pt x="599" y="11"/>
                  </a:lnTo>
                  <a:lnTo>
                    <a:pt x="574" y="5"/>
                  </a:lnTo>
                  <a:lnTo>
                    <a:pt x="548" y="2"/>
                  </a:lnTo>
                  <a:lnTo>
                    <a:pt x="523" y="0"/>
                  </a:lnTo>
                  <a:lnTo>
                    <a:pt x="498" y="0"/>
                  </a:lnTo>
                  <a:lnTo>
                    <a:pt x="473" y="0"/>
                  </a:lnTo>
                  <a:lnTo>
                    <a:pt x="447" y="2"/>
                  </a:lnTo>
                  <a:lnTo>
                    <a:pt x="422" y="5"/>
                  </a:lnTo>
                  <a:lnTo>
                    <a:pt x="398" y="11"/>
                  </a:lnTo>
                  <a:lnTo>
                    <a:pt x="373" y="16"/>
                  </a:lnTo>
                  <a:lnTo>
                    <a:pt x="350" y="22"/>
                  </a:lnTo>
                  <a:lnTo>
                    <a:pt x="328" y="31"/>
                  </a:lnTo>
                  <a:lnTo>
                    <a:pt x="304" y="40"/>
                  </a:lnTo>
                  <a:lnTo>
                    <a:pt x="283" y="49"/>
                  </a:lnTo>
                  <a:lnTo>
                    <a:pt x="261" y="60"/>
                  </a:lnTo>
                  <a:lnTo>
                    <a:pt x="241" y="72"/>
                  </a:lnTo>
                  <a:lnTo>
                    <a:pt x="219" y="85"/>
                  </a:lnTo>
                  <a:lnTo>
                    <a:pt x="201" y="99"/>
                  </a:lnTo>
                  <a:lnTo>
                    <a:pt x="181" y="114"/>
                  </a:lnTo>
                  <a:lnTo>
                    <a:pt x="163" y="128"/>
                  </a:lnTo>
                  <a:lnTo>
                    <a:pt x="147" y="147"/>
                  </a:lnTo>
                  <a:lnTo>
                    <a:pt x="131" y="163"/>
                  </a:lnTo>
                  <a:lnTo>
                    <a:pt x="114" y="181"/>
                  </a:lnTo>
                  <a:lnTo>
                    <a:pt x="100" y="199"/>
                  </a:lnTo>
                  <a:lnTo>
                    <a:pt x="85" y="219"/>
                  </a:lnTo>
                  <a:lnTo>
                    <a:pt x="73" y="239"/>
                  </a:lnTo>
                  <a:lnTo>
                    <a:pt x="60" y="260"/>
                  </a:lnTo>
                  <a:lnTo>
                    <a:pt x="49" y="282"/>
                  </a:lnTo>
                  <a:lnTo>
                    <a:pt x="40" y="304"/>
                  </a:lnTo>
                  <a:lnTo>
                    <a:pt x="31" y="326"/>
                  </a:lnTo>
                  <a:lnTo>
                    <a:pt x="22" y="349"/>
                  </a:lnTo>
                  <a:lnTo>
                    <a:pt x="17" y="373"/>
                  </a:lnTo>
                  <a:lnTo>
                    <a:pt x="11" y="398"/>
                  </a:lnTo>
                  <a:lnTo>
                    <a:pt x="6" y="421"/>
                  </a:lnTo>
                  <a:lnTo>
                    <a:pt x="2" y="447"/>
                  </a:lnTo>
                  <a:lnTo>
                    <a:pt x="0" y="472"/>
                  </a:lnTo>
                  <a:lnTo>
                    <a:pt x="0" y="497"/>
                  </a:lnTo>
                  <a:lnTo>
                    <a:pt x="0" y="523"/>
                  </a:lnTo>
                  <a:lnTo>
                    <a:pt x="2" y="548"/>
                  </a:lnTo>
                  <a:lnTo>
                    <a:pt x="6" y="573"/>
                  </a:lnTo>
                  <a:lnTo>
                    <a:pt x="11" y="599"/>
                  </a:lnTo>
                  <a:lnTo>
                    <a:pt x="17" y="622"/>
                  </a:lnTo>
                  <a:lnTo>
                    <a:pt x="22" y="646"/>
                  </a:lnTo>
                  <a:lnTo>
                    <a:pt x="31" y="669"/>
                  </a:lnTo>
                  <a:lnTo>
                    <a:pt x="40" y="691"/>
                  </a:lnTo>
                  <a:lnTo>
                    <a:pt x="49" y="713"/>
                  </a:lnTo>
                  <a:lnTo>
                    <a:pt x="60" y="734"/>
                  </a:lnTo>
                  <a:lnTo>
                    <a:pt x="73" y="756"/>
                  </a:lnTo>
                  <a:lnTo>
                    <a:pt x="85" y="776"/>
                  </a:lnTo>
                  <a:lnTo>
                    <a:pt x="100" y="796"/>
                  </a:lnTo>
                  <a:lnTo>
                    <a:pt x="114" y="814"/>
                  </a:lnTo>
                  <a:lnTo>
                    <a:pt x="131" y="832"/>
                  </a:lnTo>
                  <a:lnTo>
                    <a:pt x="147" y="850"/>
                  </a:lnTo>
                  <a:lnTo>
                    <a:pt x="163" y="866"/>
                  </a:lnTo>
                  <a:lnTo>
                    <a:pt x="181" y="881"/>
                  </a:lnTo>
                  <a:lnTo>
                    <a:pt x="201" y="897"/>
                  </a:lnTo>
                  <a:lnTo>
                    <a:pt x="219" y="910"/>
                  </a:lnTo>
                  <a:lnTo>
                    <a:pt x="241" y="923"/>
                  </a:lnTo>
                  <a:lnTo>
                    <a:pt x="261" y="935"/>
                  </a:lnTo>
                  <a:lnTo>
                    <a:pt x="283" y="946"/>
                  </a:lnTo>
                  <a:lnTo>
                    <a:pt x="304" y="957"/>
                  </a:lnTo>
                  <a:lnTo>
                    <a:pt x="328" y="966"/>
                  </a:lnTo>
                  <a:lnTo>
                    <a:pt x="350" y="973"/>
                  </a:lnTo>
                  <a:lnTo>
                    <a:pt x="373" y="980"/>
                  </a:lnTo>
                  <a:lnTo>
                    <a:pt x="398" y="986"/>
                  </a:lnTo>
                  <a:lnTo>
                    <a:pt x="422" y="990"/>
                  </a:lnTo>
                  <a:lnTo>
                    <a:pt x="447" y="993"/>
                  </a:lnTo>
                  <a:lnTo>
                    <a:pt x="473" y="995"/>
                  </a:lnTo>
                  <a:lnTo>
                    <a:pt x="498" y="995"/>
                  </a:lnTo>
                  <a:lnTo>
                    <a:pt x="523" y="995"/>
                  </a:lnTo>
                  <a:lnTo>
                    <a:pt x="548" y="993"/>
                  </a:lnTo>
                  <a:lnTo>
                    <a:pt x="574" y="990"/>
                  </a:lnTo>
                  <a:lnTo>
                    <a:pt x="599" y="986"/>
                  </a:lnTo>
                  <a:lnTo>
                    <a:pt x="623" y="980"/>
                  </a:lnTo>
                  <a:lnTo>
                    <a:pt x="646" y="973"/>
                  </a:lnTo>
                  <a:lnTo>
                    <a:pt x="670" y="966"/>
                  </a:lnTo>
                  <a:lnTo>
                    <a:pt x="691" y="957"/>
                  </a:lnTo>
                  <a:lnTo>
                    <a:pt x="713" y="946"/>
                  </a:lnTo>
                  <a:lnTo>
                    <a:pt x="735" y="935"/>
                  </a:lnTo>
                  <a:lnTo>
                    <a:pt x="757" y="923"/>
                  </a:lnTo>
                  <a:lnTo>
                    <a:pt x="776" y="910"/>
                  </a:lnTo>
                  <a:lnTo>
                    <a:pt x="796" y="897"/>
                  </a:lnTo>
                  <a:lnTo>
                    <a:pt x="814" y="881"/>
                  </a:lnTo>
                  <a:lnTo>
                    <a:pt x="832" y="866"/>
                  </a:lnTo>
                  <a:lnTo>
                    <a:pt x="851" y="850"/>
                  </a:lnTo>
                  <a:lnTo>
                    <a:pt x="867" y="832"/>
                  </a:lnTo>
                  <a:lnTo>
                    <a:pt x="883" y="814"/>
                  </a:lnTo>
                  <a:lnTo>
                    <a:pt x="898" y="796"/>
                  </a:lnTo>
                  <a:lnTo>
                    <a:pt x="910" y="776"/>
                  </a:lnTo>
                  <a:lnTo>
                    <a:pt x="925" y="756"/>
                  </a:lnTo>
                  <a:lnTo>
                    <a:pt x="936" y="734"/>
                  </a:lnTo>
                  <a:lnTo>
                    <a:pt x="946" y="713"/>
                  </a:lnTo>
                  <a:lnTo>
                    <a:pt x="957" y="691"/>
                  </a:lnTo>
                  <a:lnTo>
                    <a:pt x="966" y="669"/>
                  </a:lnTo>
                  <a:lnTo>
                    <a:pt x="974" y="646"/>
                  </a:lnTo>
                  <a:lnTo>
                    <a:pt x="981" y="622"/>
                  </a:lnTo>
                  <a:lnTo>
                    <a:pt x="986" y="599"/>
                  </a:lnTo>
                  <a:lnTo>
                    <a:pt x="990" y="573"/>
                  </a:lnTo>
                  <a:lnTo>
                    <a:pt x="993" y="548"/>
                  </a:lnTo>
                  <a:lnTo>
                    <a:pt x="995" y="523"/>
                  </a:lnTo>
                  <a:lnTo>
                    <a:pt x="995" y="497"/>
                  </a:lnTo>
                  <a:lnTo>
                    <a:pt x="986" y="497"/>
                  </a:lnTo>
                  <a:lnTo>
                    <a:pt x="986" y="472"/>
                  </a:lnTo>
                  <a:lnTo>
                    <a:pt x="984" y="447"/>
                  </a:lnTo>
                  <a:lnTo>
                    <a:pt x="981" y="423"/>
                  </a:lnTo>
                  <a:lnTo>
                    <a:pt x="977" y="400"/>
                  </a:lnTo>
                  <a:lnTo>
                    <a:pt x="972" y="376"/>
                  </a:lnTo>
                  <a:lnTo>
                    <a:pt x="965" y="353"/>
                  </a:lnTo>
                  <a:lnTo>
                    <a:pt x="957" y="329"/>
                  </a:lnTo>
                  <a:lnTo>
                    <a:pt x="948" y="308"/>
                  </a:lnTo>
                  <a:lnTo>
                    <a:pt x="939" y="286"/>
                  </a:lnTo>
                  <a:lnTo>
                    <a:pt x="928" y="264"/>
                  </a:lnTo>
                  <a:lnTo>
                    <a:pt x="916" y="244"/>
                  </a:lnTo>
                  <a:lnTo>
                    <a:pt x="903" y="224"/>
                  </a:lnTo>
                  <a:lnTo>
                    <a:pt x="890" y="206"/>
                  </a:lnTo>
                  <a:lnTo>
                    <a:pt x="876" y="186"/>
                  </a:lnTo>
                  <a:lnTo>
                    <a:pt x="860" y="170"/>
                  </a:lnTo>
                  <a:lnTo>
                    <a:pt x="843" y="152"/>
                  </a:lnTo>
                  <a:lnTo>
                    <a:pt x="827" y="136"/>
                  </a:lnTo>
                  <a:lnTo>
                    <a:pt x="809" y="121"/>
                  </a:lnTo>
                  <a:lnTo>
                    <a:pt x="791" y="107"/>
                  </a:lnTo>
                  <a:lnTo>
                    <a:pt x="771" y="92"/>
                  </a:lnTo>
                  <a:lnTo>
                    <a:pt x="751" y="80"/>
                  </a:lnTo>
                  <a:lnTo>
                    <a:pt x="731" y="69"/>
                  </a:lnTo>
                  <a:lnTo>
                    <a:pt x="709" y="58"/>
                  </a:lnTo>
                  <a:lnTo>
                    <a:pt x="688" y="47"/>
                  </a:lnTo>
                  <a:lnTo>
                    <a:pt x="666" y="38"/>
                  </a:lnTo>
                  <a:lnTo>
                    <a:pt x="643" y="31"/>
                  </a:lnTo>
                  <a:lnTo>
                    <a:pt x="621" y="25"/>
                  </a:lnTo>
                  <a:lnTo>
                    <a:pt x="597" y="20"/>
                  </a:lnTo>
                  <a:lnTo>
                    <a:pt x="572" y="14"/>
                  </a:lnTo>
                  <a:lnTo>
                    <a:pt x="548" y="11"/>
                  </a:lnTo>
                  <a:lnTo>
                    <a:pt x="523" y="9"/>
                  </a:lnTo>
                  <a:lnTo>
                    <a:pt x="498" y="9"/>
                  </a:lnTo>
                  <a:lnTo>
                    <a:pt x="473" y="9"/>
                  </a:lnTo>
                  <a:lnTo>
                    <a:pt x="449" y="11"/>
                  </a:lnTo>
                  <a:lnTo>
                    <a:pt x="424" y="14"/>
                  </a:lnTo>
                  <a:lnTo>
                    <a:pt x="400" y="20"/>
                  </a:lnTo>
                  <a:lnTo>
                    <a:pt x="377" y="25"/>
                  </a:lnTo>
                  <a:lnTo>
                    <a:pt x="353" y="31"/>
                  </a:lnTo>
                  <a:lnTo>
                    <a:pt x="330" y="38"/>
                  </a:lnTo>
                  <a:lnTo>
                    <a:pt x="308" y="47"/>
                  </a:lnTo>
                  <a:lnTo>
                    <a:pt x="286" y="58"/>
                  </a:lnTo>
                  <a:lnTo>
                    <a:pt x="264" y="69"/>
                  </a:lnTo>
                  <a:lnTo>
                    <a:pt x="245" y="80"/>
                  </a:lnTo>
                  <a:lnTo>
                    <a:pt x="225" y="92"/>
                  </a:lnTo>
                  <a:lnTo>
                    <a:pt x="207" y="107"/>
                  </a:lnTo>
                  <a:lnTo>
                    <a:pt x="187" y="121"/>
                  </a:lnTo>
                  <a:lnTo>
                    <a:pt x="170" y="136"/>
                  </a:lnTo>
                  <a:lnTo>
                    <a:pt x="152" y="152"/>
                  </a:lnTo>
                  <a:lnTo>
                    <a:pt x="136" y="170"/>
                  </a:lnTo>
                  <a:lnTo>
                    <a:pt x="122" y="186"/>
                  </a:lnTo>
                  <a:lnTo>
                    <a:pt x="107" y="206"/>
                  </a:lnTo>
                  <a:lnTo>
                    <a:pt x="93" y="224"/>
                  </a:lnTo>
                  <a:lnTo>
                    <a:pt x="80" y="244"/>
                  </a:lnTo>
                  <a:lnTo>
                    <a:pt x="69" y="264"/>
                  </a:lnTo>
                  <a:lnTo>
                    <a:pt x="58" y="286"/>
                  </a:lnTo>
                  <a:lnTo>
                    <a:pt x="47" y="308"/>
                  </a:lnTo>
                  <a:lnTo>
                    <a:pt x="40" y="329"/>
                  </a:lnTo>
                  <a:lnTo>
                    <a:pt x="31" y="353"/>
                  </a:lnTo>
                  <a:lnTo>
                    <a:pt x="26" y="376"/>
                  </a:lnTo>
                  <a:lnTo>
                    <a:pt x="20" y="400"/>
                  </a:lnTo>
                  <a:lnTo>
                    <a:pt x="15" y="423"/>
                  </a:lnTo>
                  <a:lnTo>
                    <a:pt x="13" y="447"/>
                  </a:lnTo>
                  <a:lnTo>
                    <a:pt x="11" y="472"/>
                  </a:lnTo>
                  <a:lnTo>
                    <a:pt x="9" y="497"/>
                  </a:lnTo>
                  <a:lnTo>
                    <a:pt x="11" y="523"/>
                  </a:lnTo>
                  <a:lnTo>
                    <a:pt x="13" y="548"/>
                  </a:lnTo>
                  <a:lnTo>
                    <a:pt x="15" y="572"/>
                  </a:lnTo>
                  <a:lnTo>
                    <a:pt x="20" y="597"/>
                  </a:lnTo>
                  <a:lnTo>
                    <a:pt x="26" y="620"/>
                  </a:lnTo>
                  <a:lnTo>
                    <a:pt x="31" y="642"/>
                  </a:lnTo>
                  <a:lnTo>
                    <a:pt x="40" y="666"/>
                  </a:lnTo>
                  <a:lnTo>
                    <a:pt x="47" y="687"/>
                  </a:lnTo>
                  <a:lnTo>
                    <a:pt x="58" y="709"/>
                  </a:lnTo>
                  <a:lnTo>
                    <a:pt x="69" y="731"/>
                  </a:lnTo>
                  <a:lnTo>
                    <a:pt x="80" y="751"/>
                  </a:lnTo>
                  <a:lnTo>
                    <a:pt x="93" y="771"/>
                  </a:lnTo>
                  <a:lnTo>
                    <a:pt x="107" y="791"/>
                  </a:lnTo>
                  <a:lnTo>
                    <a:pt x="122" y="809"/>
                  </a:lnTo>
                  <a:lnTo>
                    <a:pt x="136" y="827"/>
                  </a:lnTo>
                  <a:lnTo>
                    <a:pt x="152" y="843"/>
                  </a:lnTo>
                  <a:lnTo>
                    <a:pt x="170" y="859"/>
                  </a:lnTo>
                  <a:lnTo>
                    <a:pt x="187" y="874"/>
                  </a:lnTo>
                  <a:lnTo>
                    <a:pt x="207" y="888"/>
                  </a:lnTo>
                  <a:lnTo>
                    <a:pt x="225" y="903"/>
                  </a:lnTo>
                  <a:lnTo>
                    <a:pt x="245" y="915"/>
                  </a:lnTo>
                  <a:lnTo>
                    <a:pt x="264" y="928"/>
                  </a:lnTo>
                  <a:lnTo>
                    <a:pt x="286" y="937"/>
                  </a:lnTo>
                  <a:lnTo>
                    <a:pt x="308" y="948"/>
                  </a:lnTo>
                  <a:lnTo>
                    <a:pt x="330" y="957"/>
                  </a:lnTo>
                  <a:lnTo>
                    <a:pt x="353" y="964"/>
                  </a:lnTo>
                  <a:lnTo>
                    <a:pt x="377" y="971"/>
                  </a:lnTo>
                  <a:lnTo>
                    <a:pt x="400" y="977"/>
                  </a:lnTo>
                  <a:lnTo>
                    <a:pt x="424" y="980"/>
                  </a:lnTo>
                  <a:lnTo>
                    <a:pt x="449" y="984"/>
                  </a:lnTo>
                  <a:lnTo>
                    <a:pt x="473" y="986"/>
                  </a:lnTo>
                  <a:lnTo>
                    <a:pt x="498" y="986"/>
                  </a:lnTo>
                  <a:lnTo>
                    <a:pt x="523" y="986"/>
                  </a:lnTo>
                  <a:lnTo>
                    <a:pt x="548" y="984"/>
                  </a:lnTo>
                  <a:lnTo>
                    <a:pt x="572" y="980"/>
                  </a:lnTo>
                  <a:lnTo>
                    <a:pt x="597" y="977"/>
                  </a:lnTo>
                  <a:lnTo>
                    <a:pt x="621" y="971"/>
                  </a:lnTo>
                  <a:lnTo>
                    <a:pt x="643" y="964"/>
                  </a:lnTo>
                  <a:lnTo>
                    <a:pt x="666" y="957"/>
                  </a:lnTo>
                  <a:lnTo>
                    <a:pt x="688" y="948"/>
                  </a:lnTo>
                  <a:lnTo>
                    <a:pt x="709" y="937"/>
                  </a:lnTo>
                  <a:lnTo>
                    <a:pt x="731" y="928"/>
                  </a:lnTo>
                  <a:lnTo>
                    <a:pt x="751" y="915"/>
                  </a:lnTo>
                  <a:lnTo>
                    <a:pt x="771" y="903"/>
                  </a:lnTo>
                  <a:lnTo>
                    <a:pt x="791" y="888"/>
                  </a:lnTo>
                  <a:lnTo>
                    <a:pt x="809" y="874"/>
                  </a:lnTo>
                  <a:lnTo>
                    <a:pt x="827" y="859"/>
                  </a:lnTo>
                  <a:lnTo>
                    <a:pt x="843" y="843"/>
                  </a:lnTo>
                  <a:lnTo>
                    <a:pt x="860" y="827"/>
                  </a:lnTo>
                  <a:lnTo>
                    <a:pt x="876" y="809"/>
                  </a:lnTo>
                  <a:lnTo>
                    <a:pt x="890" y="791"/>
                  </a:lnTo>
                  <a:lnTo>
                    <a:pt x="903" y="771"/>
                  </a:lnTo>
                  <a:lnTo>
                    <a:pt x="916" y="751"/>
                  </a:lnTo>
                  <a:lnTo>
                    <a:pt x="928" y="731"/>
                  </a:lnTo>
                  <a:lnTo>
                    <a:pt x="939" y="709"/>
                  </a:lnTo>
                  <a:lnTo>
                    <a:pt x="948" y="687"/>
                  </a:lnTo>
                  <a:lnTo>
                    <a:pt x="957" y="666"/>
                  </a:lnTo>
                  <a:lnTo>
                    <a:pt x="965" y="642"/>
                  </a:lnTo>
                  <a:lnTo>
                    <a:pt x="972" y="620"/>
                  </a:lnTo>
                  <a:lnTo>
                    <a:pt x="977" y="597"/>
                  </a:lnTo>
                  <a:lnTo>
                    <a:pt x="981" y="572"/>
                  </a:lnTo>
                  <a:lnTo>
                    <a:pt x="984" y="548"/>
                  </a:lnTo>
                  <a:lnTo>
                    <a:pt x="986" y="523"/>
                  </a:lnTo>
                  <a:lnTo>
                    <a:pt x="986" y="497"/>
                  </a:lnTo>
                  <a:lnTo>
                    <a:pt x="995" y="497"/>
                  </a:lnTo>
                  <a:close/>
                </a:path>
              </a:pathLst>
            </a:custGeom>
            <a:solidFill>
              <a:srgbClr val="95D4FF"/>
            </a:solidFill>
            <a:ln w="9525">
              <a:noFill/>
              <a:round/>
              <a:headEnd/>
              <a:tailEnd/>
            </a:ln>
          </p:spPr>
          <p:txBody>
            <a:bodyPr/>
            <a:lstStyle/>
            <a:p>
              <a:endParaRPr lang="en-US"/>
            </a:p>
          </p:txBody>
        </p:sp>
        <p:sp>
          <p:nvSpPr>
            <p:cNvPr id="55379" name="Freeform 84"/>
            <p:cNvSpPr>
              <a:spLocks/>
            </p:cNvSpPr>
            <p:nvPr/>
          </p:nvSpPr>
          <p:spPr bwMode="auto">
            <a:xfrm>
              <a:off x="3337278" y="2343163"/>
              <a:ext cx="1391356" cy="1566862"/>
            </a:xfrm>
            <a:custGeom>
              <a:avLst/>
              <a:gdLst>
                <a:gd name="T0" fmla="*/ 2147483647 w 986"/>
                <a:gd name="T1" fmla="*/ 2147483647 h 987"/>
                <a:gd name="T2" fmla="*/ 2147483647 w 986"/>
                <a:gd name="T3" fmla="*/ 2147483647 h 987"/>
                <a:gd name="T4" fmla="*/ 2147483647 w 986"/>
                <a:gd name="T5" fmla="*/ 2147483647 h 987"/>
                <a:gd name="T6" fmla="*/ 2147483647 w 986"/>
                <a:gd name="T7" fmla="*/ 2147483647 h 987"/>
                <a:gd name="T8" fmla="*/ 2147483647 w 986"/>
                <a:gd name="T9" fmla="*/ 2147483647 h 987"/>
                <a:gd name="T10" fmla="*/ 2147483647 w 986"/>
                <a:gd name="T11" fmla="*/ 2147483647 h 987"/>
                <a:gd name="T12" fmla="*/ 2147483647 w 986"/>
                <a:gd name="T13" fmla="*/ 2147483647 h 987"/>
                <a:gd name="T14" fmla="*/ 2147483647 w 986"/>
                <a:gd name="T15" fmla="*/ 2147483647 h 987"/>
                <a:gd name="T16" fmla="*/ 2147483647 w 986"/>
                <a:gd name="T17" fmla="*/ 2147483647 h 987"/>
                <a:gd name="T18" fmla="*/ 2147483647 w 986"/>
                <a:gd name="T19" fmla="*/ 2147483647 h 987"/>
                <a:gd name="T20" fmla="*/ 2147483647 w 986"/>
                <a:gd name="T21" fmla="*/ 2147483647 h 987"/>
                <a:gd name="T22" fmla="*/ 2147483647 w 986"/>
                <a:gd name="T23" fmla="*/ 2147483647 h 987"/>
                <a:gd name="T24" fmla="*/ 0 w 986"/>
                <a:gd name="T25" fmla="*/ 2147483647 h 987"/>
                <a:gd name="T26" fmla="*/ 2147483647 w 986"/>
                <a:gd name="T27" fmla="*/ 2147483647 h 987"/>
                <a:gd name="T28" fmla="*/ 2147483647 w 986"/>
                <a:gd name="T29" fmla="*/ 2147483647 h 987"/>
                <a:gd name="T30" fmla="*/ 2147483647 w 986"/>
                <a:gd name="T31" fmla="*/ 2147483647 h 987"/>
                <a:gd name="T32" fmla="*/ 2147483647 w 986"/>
                <a:gd name="T33" fmla="*/ 2147483647 h 987"/>
                <a:gd name="T34" fmla="*/ 2147483647 w 986"/>
                <a:gd name="T35" fmla="*/ 2147483647 h 987"/>
                <a:gd name="T36" fmla="*/ 2147483647 w 986"/>
                <a:gd name="T37" fmla="*/ 2147483647 h 987"/>
                <a:gd name="T38" fmla="*/ 2147483647 w 986"/>
                <a:gd name="T39" fmla="*/ 2147483647 h 987"/>
                <a:gd name="T40" fmla="*/ 2147483647 w 986"/>
                <a:gd name="T41" fmla="*/ 2147483647 h 987"/>
                <a:gd name="T42" fmla="*/ 2147483647 w 986"/>
                <a:gd name="T43" fmla="*/ 2147483647 h 987"/>
                <a:gd name="T44" fmla="*/ 2147483647 w 986"/>
                <a:gd name="T45" fmla="*/ 2147483647 h 987"/>
                <a:gd name="T46" fmla="*/ 2147483647 w 986"/>
                <a:gd name="T47" fmla="*/ 2147483647 h 987"/>
                <a:gd name="T48" fmla="*/ 2147483647 w 986"/>
                <a:gd name="T49" fmla="*/ 2147483647 h 987"/>
                <a:gd name="T50" fmla="*/ 2147483647 w 986"/>
                <a:gd name="T51" fmla="*/ 2147483647 h 987"/>
                <a:gd name="T52" fmla="*/ 2147483647 w 986"/>
                <a:gd name="T53" fmla="*/ 2147483647 h 987"/>
                <a:gd name="T54" fmla="*/ 2147483647 w 986"/>
                <a:gd name="T55" fmla="*/ 2147483647 h 987"/>
                <a:gd name="T56" fmla="*/ 2147483647 w 986"/>
                <a:gd name="T57" fmla="*/ 2147483647 h 987"/>
                <a:gd name="T58" fmla="*/ 2147483647 w 986"/>
                <a:gd name="T59" fmla="*/ 2147483647 h 987"/>
                <a:gd name="T60" fmla="*/ 2147483647 w 986"/>
                <a:gd name="T61" fmla="*/ 2147483647 h 987"/>
                <a:gd name="T62" fmla="*/ 2147483647 w 986"/>
                <a:gd name="T63" fmla="*/ 2147483647 h 987"/>
                <a:gd name="T64" fmla="*/ 2147483647 w 986"/>
                <a:gd name="T65" fmla="*/ 2147483647 h 987"/>
                <a:gd name="T66" fmla="*/ 2147483647 w 986"/>
                <a:gd name="T67" fmla="*/ 2147483647 h 987"/>
                <a:gd name="T68" fmla="*/ 2147483647 w 986"/>
                <a:gd name="T69" fmla="*/ 2147483647 h 987"/>
                <a:gd name="T70" fmla="*/ 2147483647 w 986"/>
                <a:gd name="T71" fmla="*/ 2147483647 h 987"/>
                <a:gd name="T72" fmla="*/ 2147483647 w 986"/>
                <a:gd name="T73" fmla="*/ 2147483647 h 987"/>
                <a:gd name="T74" fmla="*/ 2147483647 w 986"/>
                <a:gd name="T75" fmla="*/ 2147483647 h 987"/>
                <a:gd name="T76" fmla="*/ 2147483647 w 986"/>
                <a:gd name="T77" fmla="*/ 2147483647 h 987"/>
                <a:gd name="T78" fmla="*/ 2147483647 w 986"/>
                <a:gd name="T79" fmla="*/ 2147483647 h 987"/>
                <a:gd name="T80" fmla="*/ 2147483647 w 986"/>
                <a:gd name="T81" fmla="*/ 2147483647 h 987"/>
                <a:gd name="T82" fmla="*/ 2147483647 w 986"/>
                <a:gd name="T83" fmla="*/ 2147483647 h 987"/>
                <a:gd name="T84" fmla="*/ 2147483647 w 986"/>
                <a:gd name="T85" fmla="*/ 2147483647 h 987"/>
                <a:gd name="T86" fmla="*/ 2147483647 w 986"/>
                <a:gd name="T87" fmla="*/ 2147483647 h 987"/>
                <a:gd name="T88" fmla="*/ 2147483647 w 986"/>
                <a:gd name="T89" fmla="*/ 2147483647 h 987"/>
                <a:gd name="T90" fmla="*/ 2147483647 w 986"/>
                <a:gd name="T91" fmla="*/ 2147483647 h 987"/>
                <a:gd name="T92" fmla="*/ 2147483647 w 986"/>
                <a:gd name="T93" fmla="*/ 2147483647 h 987"/>
                <a:gd name="T94" fmla="*/ 2147483647 w 986"/>
                <a:gd name="T95" fmla="*/ 2147483647 h 987"/>
                <a:gd name="T96" fmla="*/ 2147483647 w 986"/>
                <a:gd name="T97" fmla="*/ 2147483647 h 987"/>
                <a:gd name="T98" fmla="*/ 2147483647 w 986"/>
                <a:gd name="T99" fmla="*/ 2147483647 h 987"/>
                <a:gd name="T100" fmla="*/ 2147483647 w 986"/>
                <a:gd name="T101" fmla="*/ 2147483647 h 98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86"/>
                <a:gd name="T154" fmla="*/ 0 h 987"/>
                <a:gd name="T155" fmla="*/ 986 w 986"/>
                <a:gd name="T156" fmla="*/ 987 h 98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86" h="987">
                  <a:moveTo>
                    <a:pt x="986" y="493"/>
                  </a:moveTo>
                  <a:lnTo>
                    <a:pt x="984" y="468"/>
                  </a:lnTo>
                  <a:lnTo>
                    <a:pt x="982" y="443"/>
                  </a:lnTo>
                  <a:lnTo>
                    <a:pt x="980" y="419"/>
                  </a:lnTo>
                  <a:lnTo>
                    <a:pt x="975" y="394"/>
                  </a:lnTo>
                  <a:lnTo>
                    <a:pt x="969" y="370"/>
                  </a:lnTo>
                  <a:lnTo>
                    <a:pt x="964" y="347"/>
                  </a:lnTo>
                  <a:lnTo>
                    <a:pt x="955" y="323"/>
                  </a:lnTo>
                  <a:lnTo>
                    <a:pt x="946" y="302"/>
                  </a:lnTo>
                  <a:lnTo>
                    <a:pt x="937" y="280"/>
                  </a:lnTo>
                  <a:lnTo>
                    <a:pt x="926" y="258"/>
                  </a:lnTo>
                  <a:lnTo>
                    <a:pt x="913" y="238"/>
                  </a:lnTo>
                  <a:lnTo>
                    <a:pt x="901" y="218"/>
                  </a:lnTo>
                  <a:lnTo>
                    <a:pt x="888" y="199"/>
                  </a:lnTo>
                  <a:lnTo>
                    <a:pt x="874" y="181"/>
                  </a:lnTo>
                  <a:lnTo>
                    <a:pt x="857" y="162"/>
                  </a:lnTo>
                  <a:lnTo>
                    <a:pt x="841" y="144"/>
                  </a:lnTo>
                  <a:lnTo>
                    <a:pt x="823" y="128"/>
                  </a:lnTo>
                  <a:lnTo>
                    <a:pt x="807" y="114"/>
                  </a:lnTo>
                  <a:lnTo>
                    <a:pt x="787" y="99"/>
                  </a:lnTo>
                  <a:lnTo>
                    <a:pt x="769" y="85"/>
                  </a:lnTo>
                  <a:lnTo>
                    <a:pt x="749" y="72"/>
                  </a:lnTo>
                  <a:lnTo>
                    <a:pt x="727" y="59"/>
                  </a:lnTo>
                  <a:lnTo>
                    <a:pt x="705" y="48"/>
                  </a:lnTo>
                  <a:lnTo>
                    <a:pt x="684" y="39"/>
                  </a:lnTo>
                  <a:lnTo>
                    <a:pt x="662" y="30"/>
                  </a:lnTo>
                  <a:lnTo>
                    <a:pt x="638" y="23"/>
                  </a:lnTo>
                  <a:lnTo>
                    <a:pt x="615" y="16"/>
                  </a:lnTo>
                  <a:lnTo>
                    <a:pt x="591" y="10"/>
                  </a:lnTo>
                  <a:lnTo>
                    <a:pt x="568" y="7"/>
                  </a:lnTo>
                  <a:lnTo>
                    <a:pt x="542" y="3"/>
                  </a:lnTo>
                  <a:lnTo>
                    <a:pt x="517" y="1"/>
                  </a:lnTo>
                  <a:lnTo>
                    <a:pt x="492" y="0"/>
                  </a:lnTo>
                  <a:lnTo>
                    <a:pt x="467" y="1"/>
                  </a:lnTo>
                  <a:lnTo>
                    <a:pt x="441" y="3"/>
                  </a:lnTo>
                  <a:lnTo>
                    <a:pt x="418" y="7"/>
                  </a:lnTo>
                  <a:lnTo>
                    <a:pt x="392" y="10"/>
                  </a:lnTo>
                  <a:lnTo>
                    <a:pt x="369" y="16"/>
                  </a:lnTo>
                  <a:lnTo>
                    <a:pt x="345" y="23"/>
                  </a:lnTo>
                  <a:lnTo>
                    <a:pt x="322" y="30"/>
                  </a:lnTo>
                  <a:lnTo>
                    <a:pt x="300" y="39"/>
                  </a:lnTo>
                  <a:lnTo>
                    <a:pt x="278" y="48"/>
                  </a:lnTo>
                  <a:lnTo>
                    <a:pt x="257" y="59"/>
                  </a:lnTo>
                  <a:lnTo>
                    <a:pt x="237" y="72"/>
                  </a:lnTo>
                  <a:lnTo>
                    <a:pt x="217" y="85"/>
                  </a:lnTo>
                  <a:lnTo>
                    <a:pt x="197" y="99"/>
                  </a:lnTo>
                  <a:lnTo>
                    <a:pt x="179" y="114"/>
                  </a:lnTo>
                  <a:lnTo>
                    <a:pt x="161" y="128"/>
                  </a:lnTo>
                  <a:lnTo>
                    <a:pt x="143" y="144"/>
                  </a:lnTo>
                  <a:lnTo>
                    <a:pt x="126" y="162"/>
                  </a:lnTo>
                  <a:lnTo>
                    <a:pt x="112" y="181"/>
                  </a:lnTo>
                  <a:lnTo>
                    <a:pt x="98" y="199"/>
                  </a:lnTo>
                  <a:lnTo>
                    <a:pt x="83" y="218"/>
                  </a:lnTo>
                  <a:lnTo>
                    <a:pt x="70" y="238"/>
                  </a:lnTo>
                  <a:lnTo>
                    <a:pt x="58" y="258"/>
                  </a:lnTo>
                  <a:lnTo>
                    <a:pt x="47" y="280"/>
                  </a:lnTo>
                  <a:lnTo>
                    <a:pt x="38" y="302"/>
                  </a:lnTo>
                  <a:lnTo>
                    <a:pt x="29" y="323"/>
                  </a:lnTo>
                  <a:lnTo>
                    <a:pt x="22" y="347"/>
                  </a:lnTo>
                  <a:lnTo>
                    <a:pt x="14" y="370"/>
                  </a:lnTo>
                  <a:lnTo>
                    <a:pt x="9" y="394"/>
                  </a:lnTo>
                  <a:lnTo>
                    <a:pt x="5" y="419"/>
                  </a:lnTo>
                  <a:lnTo>
                    <a:pt x="2" y="443"/>
                  </a:lnTo>
                  <a:lnTo>
                    <a:pt x="0" y="468"/>
                  </a:lnTo>
                  <a:lnTo>
                    <a:pt x="0" y="493"/>
                  </a:lnTo>
                  <a:lnTo>
                    <a:pt x="0" y="519"/>
                  </a:lnTo>
                  <a:lnTo>
                    <a:pt x="2" y="544"/>
                  </a:lnTo>
                  <a:lnTo>
                    <a:pt x="5" y="569"/>
                  </a:lnTo>
                  <a:lnTo>
                    <a:pt x="9" y="593"/>
                  </a:lnTo>
                  <a:lnTo>
                    <a:pt x="14" y="616"/>
                  </a:lnTo>
                  <a:lnTo>
                    <a:pt x="22" y="640"/>
                  </a:lnTo>
                  <a:lnTo>
                    <a:pt x="29" y="664"/>
                  </a:lnTo>
                  <a:lnTo>
                    <a:pt x="38" y="685"/>
                  </a:lnTo>
                  <a:lnTo>
                    <a:pt x="47" y="707"/>
                  </a:lnTo>
                  <a:lnTo>
                    <a:pt x="58" y="729"/>
                  </a:lnTo>
                  <a:lnTo>
                    <a:pt x="70" y="749"/>
                  </a:lnTo>
                  <a:lnTo>
                    <a:pt x="83" y="770"/>
                  </a:lnTo>
                  <a:lnTo>
                    <a:pt x="98" y="788"/>
                  </a:lnTo>
                  <a:lnTo>
                    <a:pt x="112" y="806"/>
                  </a:lnTo>
                  <a:lnTo>
                    <a:pt x="126" y="825"/>
                  </a:lnTo>
                  <a:lnTo>
                    <a:pt x="143" y="843"/>
                  </a:lnTo>
                  <a:lnTo>
                    <a:pt x="161" y="859"/>
                  </a:lnTo>
                  <a:lnTo>
                    <a:pt x="179" y="873"/>
                  </a:lnTo>
                  <a:lnTo>
                    <a:pt x="197" y="890"/>
                  </a:lnTo>
                  <a:lnTo>
                    <a:pt x="217" y="902"/>
                  </a:lnTo>
                  <a:lnTo>
                    <a:pt x="237" y="915"/>
                  </a:lnTo>
                  <a:lnTo>
                    <a:pt x="257" y="928"/>
                  </a:lnTo>
                  <a:lnTo>
                    <a:pt x="278" y="938"/>
                  </a:lnTo>
                  <a:lnTo>
                    <a:pt x="300" y="948"/>
                  </a:lnTo>
                  <a:lnTo>
                    <a:pt x="322" y="957"/>
                  </a:lnTo>
                  <a:lnTo>
                    <a:pt x="345" y="964"/>
                  </a:lnTo>
                  <a:lnTo>
                    <a:pt x="369" y="971"/>
                  </a:lnTo>
                  <a:lnTo>
                    <a:pt x="392" y="976"/>
                  </a:lnTo>
                  <a:lnTo>
                    <a:pt x="418" y="982"/>
                  </a:lnTo>
                  <a:lnTo>
                    <a:pt x="441" y="984"/>
                  </a:lnTo>
                  <a:lnTo>
                    <a:pt x="467" y="986"/>
                  </a:lnTo>
                  <a:lnTo>
                    <a:pt x="492" y="987"/>
                  </a:lnTo>
                  <a:lnTo>
                    <a:pt x="517" y="986"/>
                  </a:lnTo>
                  <a:lnTo>
                    <a:pt x="542" y="984"/>
                  </a:lnTo>
                  <a:lnTo>
                    <a:pt x="568" y="982"/>
                  </a:lnTo>
                  <a:lnTo>
                    <a:pt x="591" y="976"/>
                  </a:lnTo>
                  <a:lnTo>
                    <a:pt x="615" y="971"/>
                  </a:lnTo>
                  <a:lnTo>
                    <a:pt x="638" y="964"/>
                  </a:lnTo>
                  <a:lnTo>
                    <a:pt x="662" y="957"/>
                  </a:lnTo>
                  <a:lnTo>
                    <a:pt x="684" y="948"/>
                  </a:lnTo>
                  <a:lnTo>
                    <a:pt x="705" y="938"/>
                  </a:lnTo>
                  <a:lnTo>
                    <a:pt x="727" y="928"/>
                  </a:lnTo>
                  <a:lnTo>
                    <a:pt x="749" y="915"/>
                  </a:lnTo>
                  <a:lnTo>
                    <a:pt x="769" y="902"/>
                  </a:lnTo>
                  <a:lnTo>
                    <a:pt x="787" y="890"/>
                  </a:lnTo>
                  <a:lnTo>
                    <a:pt x="807" y="873"/>
                  </a:lnTo>
                  <a:lnTo>
                    <a:pt x="823" y="859"/>
                  </a:lnTo>
                  <a:lnTo>
                    <a:pt x="841" y="843"/>
                  </a:lnTo>
                  <a:lnTo>
                    <a:pt x="857" y="825"/>
                  </a:lnTo>
                  <a:lnTo>
                    <a:pt x="874" y="806"/>
                  </a:lnTo>
                  <a:lnTo>
                    <a:pt x="888" y="788"/>
                  </a:lnTo>
                  <a:lnTo>
                    <a:pt x="901" y="770"/>
                  </a:lnTo>
                  <a:lnTo>
                    <a:pt x="913" y="749"/>
                  </a:lnTo>
                  <a:lnTo>
                    <a:pt x="926" y="729"/>
                  </a:lnTo>
                  <a:lnTo>
                    <a:pt x="937" y="707"/>
                  </a:lnTo>
                  <a:lnTo>
                    <a:pt x="946" y="685"/>
                  </a:lnTo>
                  <a:lnTo>
                    <a:pt x="955" y="664"/>
                  </a:lnTo>
                  <a:lnTo>
                    <a:pt x="964" y="640"/>
                  </a:lnTo>
                  <a:lnTo>
                    <a:pt x="969" y="616"/>
                  </a:lnTo>
                  <a:lnTo>
                    <a:pt x="975" y="593"/>
                  </a:lnTo>
                  <a:lnTo>
                    <a:pt x="980" y="569"/>
                  </a:lnTo>
                  <a:lnTo>
                    <a:pt x="982" y="544"/>
                  </a:lnTo>
                  <a:lnTo>
                    <a:pt x="984" y="519"/>
                  </a:lnTo>
                  <a:lnTo>
                    <a:pt x="986" y="493"/>
                  </a:lnTo>
                  <a:lnTo>
                    <a:pt x="977" y="493"/>
                  </a:lnTo>
                  <a:lnTo>
                    <a:pt x="975" y="468"/>
                  </a:lnTo>
                  <a:lnTo>
                    <a:pt x="973" y="445"/>
                  </a:lnTo>
                  <a:lnTo>
                    <a:pt x="971" y="419"/>
                  </a:lnTo>
                  <a:lnTo>
                    <a:pt x="966" y="396"/>
                  </a:lnTo>
                  <a:lnTo>
                    <a:pt x="960" y="372"/>
                  </a:lnTo>
                  <a:lnTo>
                    <a:pt x="955" y="351"/>
                  </a:lnTo>
                  <a:lnTo>
                    <a:pt x="946" y="327"/>
                  </a:lnTo>
                  <a:lnTo>
                    <a:pt x="939" y="305"/>
                  </a:lnTo>
                  <a:lnTo>
                    <a:pt x="928" y="284"/>
                  </a:lnTo>
                  <a:lnTo>
                    <a:pt x="917" y="264"/>
                  </a:lnTo>
                  <a:lnTo>
                    <a:pt x="906" y="242"/>
                  </a:lnTo>
                  <a:lnTo>
                    <a:pt x="893" y="224"/>
                  </a:lnTo>
                  <a:lnTo>
                    <a:pt x="881" y="204"/>
                  </a:lnTo>
                  <a:lnTo>
                    <a:pt x="866" y="186"/>
                  </a:lnTo>
                  <a:lnTo>
                    <a:pt x="850" y="168"/>
                  </a:lnTo>
                  <a:lnTo>
                    <a:pt x="834" y="152"/>
                  </a:lnTo>
                  <a:lnTo>
                    <a:pt x="817" y="135"/>
                  </a:lnTo>
                  <a:lnTo>
                    <a:pt x="799" y="121"/>
                  </a:lnTo>
                  <a:lnTo>
                    <a:pt x="781" y="106"/>
                  </a:lnTo>
                  <a:lnTo>
                    <a:pt x="763" y="92"/>
                  </a:lnTo>
                  <a:lnTo>
                    <a:pt x="743" y="79"/>
                  </a:lnTo>
                  <a:lnTo>
                    <a:pt x="723" y="68"/>
                  </a:lnTo>
                  <a:lnTo>
                    <a:pt x="702" y="57"/>
                  </a:lnTo>
                  <a:lnTo>
                    <a:pt x="680" y="48"/>
                  </a:lnTo>
                  <a:lnTo>
                    <a:pt x="658" y="39"/>
                  </a:lnTo>
                  <a:lnTo>
                    <a:pt x="637" y="32"/>
                  </a:lnTo>
                  <a:lnTo>
                    <a:pt x="613" y="25"/>
                  </a:lnTo>
                  <a:lnTo>
                    <a:pt x="590" y="20"/>
                  </a:lnTo>
                  <a:lnTo>
                    <a:pt x="566" y="16"/>
                  </a:lnTo>
                  <a:lnTo>
                    <a:pt x="542" y="12"/>
                  </a:lnTo>
                  <a:lnTo>
                    <a:pt x="517" y="10"/>
                  </a:lnTo>
                  <a:lnTo>
                    <a:pt x="492" y="10"/>
                  </a:lnTo>
                  <a:lnTo>
                    <a:pt x="467" y="10"/>
                  </a:lnTo>
                  <a:lnTo>
                    <a:pt x="443" y="12"/>
                  </a:lnTo>
                  <a:lnTo>
                    <a:pt x="418" y="16"/>
                  </a:lnTo>
                  <a:lnTo>
                    <a:pt x="394" y="20"/>
                  </a:lnTo>
                  <a:lnTo>
                    <a:pt x="371" y="25"/>
                  </a:lnTo>
                  <a:lnTo>
                    <a:pt x="349" y="32"/>
                  </a:lnTo>
                  <a:lnTo>
                    <a:pt x="325" y="39"/>
                  </a:lnTo>
                  <a:lnTo>
                    <a:pt x="304" y="48"/>
                  </a:lnTo>
                  <a:lnTo>
                    <a:pt x="282" y="57"/>
                  </a:lnTo>
                  <a:lnTo>
                    <a:pt x="262" y="68"/>
                  </a:lnTo>
                  <a:lnTo>
                    <a:pt x="242" y="79"/>
                  </a:lnTo>
                  <a:lnTo>
                    <a:pt x="222" y="92"/>
                  </a:lnTo>
                  <a:lnTo>
                    <a:pt x="202" y="106"/>
                  </a:lnTo>
                  <a:lnTo>
                    <a:pt x="184" y="121"/>
                  </a:lnTo>
                  <a:lnTo>
                    <a:pt x="166" y="135"/>
                  </a:lnTo>
                  <a:lnTo>
                    <a:pt x="150" y="152"/>
                  </a:lnTo>
                  <a:lnTo>
                    <a:pt x="134" y="168"/>
                  </a:lnTo>
                  <a:lnTo>
                    <a:pt x="119" y="186"/>
                  </a:lnTo>
                  <a:lnTo>
                    <a:pt x="105" y="204"/>
                  </a:lnTo>
                  <a:lnTo>
                    <a:pt x="90" y="224"/>
                  </a:lnTo>
                  <a:lnTo>
                    <a:pt x="78" y="242"/>
                  </a:lnTo>
                  <a:lnTo>
                    <a:pt x="67" y="264"/>
                  </a:lnTo>
                  <a:lnTo>
                    <a:pt x="56" y="284"/>
                  </a:lnTo>
                  <a:lnTo>
                    <a:pt x="47" y="305"/>
                  </a:lnTo>
                  <a:lnTo>
                    <a:pt x="38" y="327"/>
                  </a:lnTo>
                  <a:lnTo>
                    <a:pt x="31" y="351"/>
                  </a:lnTo>
                  <a:lnTo>
                    <a:pt x="23" y="372"/>
                  </a:lnTo>
                  <a:lnTo>
                    <a:pt x="18" y="396"/>
                  </a:lnTo>
                  <a:lnTo>
                    <a:pt x="14" y="419"/>
                  </a:lnTo>
                  <a:lnTo>
                    <a:pt x="11" y="445"/>
                  </a:lnTo>
                  <a:lnTo>
                    <a:pt x="9" y="468"/>
                  </a:lnTo>
                  <a:lnTo>
                    <a:pt x="9" y="493"/>
                  </a:lnTo>
                  <a:lnTo>
                    <a:pt x="9" y="519"/>
                  </a:lnTo>
                  <a:lnTo>
                    <a:pt x="11" y="542"/>
                  </a:lnTo>
                  <a:lnTo>
                    <a:pt x="14" y="568"/>
                  </a:lnTo>
                  <a:lnTo>
                    <a:pt x="18" y="591"/>
                  </a:lnTo>
                  <a:lnTo>
                    <a:pt x="23" y="615"/>
                  </a:lnTo>
                  <a:lnTo>
                    <a:pt x="31" y="638"/>
                  </a:lnTo>
                  <a:lnTo>
                    <a:pt x="38" y="660"/>
                  </a:lnTo>
                  <a:lnTo>
                    <a:pt x="47" y="682"/>
                  </a:lnTo>
                  <a:lnTo>
                    <a:pt x="56" y="703"/>
                  </a:lnTo>
                  <a:lnTo>
                    <a:pt x="67" y="725"/>
                  </a:lnTo>
                  <a:lnTo>
                    <a:pt x="78" y="745"/>
                  </a:lnTo>
                  <a:lnTo>
                    <a:pt x="90" y="765"/>
                  </a:lnTo>
                  <a:lnTo>
                    <a:pt x="105" y="783"/>
                  </a:lnTo>
                  <a:lnTo>
                    <a:pt x="119" y="801"/>
                  </a:lnTo>
                  <a:lnTo>
                    <a:pt x="134" y="819"/>
                  </a:lnTo>
                  <a:lnTo>
                    <a:pt x="150" y="835"/>
                  </a:lnTo>
                  <a:lnTo>
                    <a:pt x="166" y="852"/>
                  </a:lnTo>
                  <a:lnTo>
                    <a:pt x="184" y="866"/>
                  </a:lnTo>
                  <a:lnTo>
                    <a:pt x="202" y="881"/>
                  </a:lnTo>
                  <a:lnTo>
                    <a:pt x="222" y="895"/>
                  </a:lnTo>
                  <a:lnTo>
                    <a:pt x="242" y="908"/>
                  </a:lnTo>
                  <a:lnTo>
                    <a:pt x="262" y="919"/>
                  </a:lnTo>
                  <a:lnTo>
                    <a:pt x="282" y="929"/>
                  </a:lnTo>
                  <a:lnTo>
                    <a:pt x="304" y="940"/>
                  </a:lnTo>
                  <a:lnTo>
                    <a:pt x="325" y="948"/>
                  </a:lnTo>
                  <a:lnTo>
                    <a:pt x="349" y="957"/>
                  </a:lnTo>
                  <a:lnTo>
                    <a:pt x="371" y="962"/>
                  </a:lnTo>
                  <a:lnTo>
                    <a:pt x="394" y="967"/>
                  </a:lnTo>
                  <a:lnTo>
                    <a:pt x="418" y="971"/>
                  </a:lnTo>
                  <a:lnTo>
                    <a:pt x="443" y="975"/>
                  </a:lnTo>
                  <a:lnTo>
                    <a:pt x="467" y="976"/>
                  </a:lnTo>
                  <a:lnTo>
                    <a:pt x="492" y="978"/>
                  </a:lnTo>
                  <a:lnTo>
                    <a:pt x="517" y="976"/>
                  </a:lnTo>
                  <a:lnTo>
                    <a:pt x="542" y="975"/>
                  </a:lnTo>
                  <a:lnTo>
                    <a:pt x="566" y="971"/>
                  </a:lnTo>
                  <a:lnTo>
                    <a:pt x="590" y="967"/>
                  </a:lnTo>
                  <a:lnTo>
                    <a:pt x="613" y="962"/>
                  </a:lnTo>
                  <a:lnTo>
                    <a:pt x="637" y="957"/>
                  </a:lnTo>
                  <a:lnTo>
                    <a:pt x="658" y="948"/>
                  </a:lnTo>
                  <a:lnTo>
                    <a:pt x="680" y="940"/>
                  </a:lnTo>
                  <a:lnTo>
                    <a:pt x="702" y="929"/>
                  </a:lnTo>
                  <a:lnTo>
                    <a:pt x="723" y="919"/>
                  </a:lnTo>
                  <a:lnTo>
                    <a:pt x="743" y="908"/>
                  </a:lnTo>
                  <a:lnTo>
                    <a:pt x="763" y="895"/>
                  </a:lnTo>
                  <a:lnTo>
                    <a:pt x="781" y="881"/>
                  </a:lnTo>
                  <a:lnTo>
                    <a:pt x="799" y="866"/>
                  </a:lnTo>
                  <a:lnTo>
                    <a:pt x="817" y="852"/>
                  </a:lnTo>
                  <a:lnTo>
                    <a:pt x="834" y="835"/>
                  </a:lnTo>
                  <a:lnTo>
                    <a:pt x="850" y="819"/>
                  </a:lnTo>
                  <a:lnTo>
                    <a:pt x="866" y="801"/>
                  </a:lnTo>
                  <a:lnTo>
                    <a:pt x="881" y="783"/>
                  </a:lnTo>
                  <a:lnTo>
                    <a:pt x="893" y="765"/>
                  </a:lnTo>
                  <a:lnTo>
                    <a:pt x="906" y="745"/>
                  </a:lnTo>
                  <a:lnTo>
                    <a:pt x="917" y="725"/>
                  </a:lnTo>
                  <a:lnTo>
                    <a:pt x="928" y="703"/>
                  </a:lnTo>
                  <a:lnTo>
                    <a:pt x="939" y="682"/>
                  </a:lnTo>
                  <a:lnTo>
                    <a:pt x="946" y="660"/>
                  </a:lnTo>
                  <a:lnTo>
                    <a:pt x="955" y="638"/>
                  </a:lnTo>
                  <a:lnTo>
                    <a:pt x="960" y="615"/>
                  </a:lnTo>
                  <a:lnTo>
                    <a:pt x="966" y="591"/>
                  </a:lnTo>
                  <a:lnTo>
                    <a:pt x="971" y="568"/>
                  </a:lnTo>
                  <a:lnTo>
                    <a:pt x="973" y="542"/>
                  </a:lnTo>
                  <a:lnTo>
                    <a:pt x="975" y="519"/>
                  </a:lnTo>
                  <a:lnTo>
                    <a:pt x="977" y="493"/>
                  </a:lnTo>
                  <a:lnTo>
                    <a:pt x="986" y="493"/>
                  </a:lnTo>
                  <a:close/>
                </a:path>
              </a:pathLst>
            </a:custGeom>
            <a:solidFill>
              <a:srgbClr val="96D5FF"/>
            </a:solidFill>
            <a:ln w="9525">
              <a:noFill/>
              <a:round/>
              <a:headEnd/>
              <a:tailEnd/>
            </a:ln>
          </p:spPr>
          <p:txBody>
            <a:bodyPr/>
            <a:lstStyle/>
            <a:p>
              <a:endParaRPr lang="en-US"/>
            </a:p>
          </p:txBody>
        </p:sp>
        <p:sp>
          <p:nvSpPr>
            <p:cNvPr id="55380" name="Freeform 85"/>
            <p:cNvSpPr>
              <a:spLocks/>
            </p:cNvSpPr>
            <p:nvPr/>
          </p:nvSpPr>
          <p:spPr bwMode="auto">
            <a:xfrm>
              <a:off x="3341511" y="2351100"/>
              <a:ext cx="1378656" cy="1550988"/>
            </a:xfrm>
            <a:custGeom>
              <a:avLst/>
              <a:gdLst>
                <a:gd name="T0" fmla="*/ 2147483647 w 977"/>
                <a:gd name="T1" fmla="*/ 2147483647 h 977"/>
                <a:gd name="T2" fmla="*/ 2147483647 w 977"/>
                <a:gd name="T3" fmla="*/ 2147483647 h 977"/>
                <a:gd name="T4" fmla="*/ 2147483647 w 977"/>
                <a:gd name="T5" fmla="*/ 2147483647 h 977"/>
                <a:gd name="T6" fmla="*/ 2147483647 w 977"/>
                <a:gd name="T7" fmla="*/ 2147483647 h 977"/>
                <a:gd name="T8" fmla="*/ 2147483647 w 977"/>
                <a:gd name="T9" fmla="*/ 2147483647 h 977"/>
                <a:gd name="T10" fmla="*/ 2147483647 w 977"/>
                <a:gd name="T11" fmla="*/ 2147483647 h 977"/>
                <a:gd name="T12" fmla="*/ 2147483647 w 977"/>
                <a:gd name="T13" fmla="*/ 2147483647 h 977"/>
                <a:gd name="T14" fmla="*/ 2147483647 w 977"/>
                <a:gd name="T15" fmla="*/ 2147483647 h 977"/>
                <a:gd name="T16" fmla="*/ 2147483647 w 977"/>
                <a:gd name="T17" fmla="*/ 2147483647 h 977"/>
                <a:gd name="T18" fmla="*/ 2147483647 w 977"/>
                <a:gd name="T19" fmla="*/ 2147483647 h 977"/>
                <a:gd name="T20" fmla="*/ 2147483647 w 977"/>
                <a:gd name="T21" fmla="*/ 2147483647 h 977"/>
                <a:gd name="T22" fmla="*/ 2147483647 w 977"/>
                <a:gd name="T23" fmla="*/ 2147483647 h 977"/>
                <a:gd name="T24" fmla="*/ 0 w 977"/>
                <a:gd name="T25" fmla="*/ 2147483647 h 977"/>
                <a:gd name="T26" fmla="*/ 2147483647 w 977"/>
                <a:gd name="T27" fmla="*/ 2147483647 h 977"/>
                <a:gd name="T28" fmla="*/ 2147483647 w 977"/>
                <a:gd name="T29" fmla="*/ 2147483647 h 977"/>
                <a:gd name="T30" fmla="*/ 2147483647 w 977"/>
                <a:gd name="T31" fmla="*/ 2147483647 h 977"/>
                <a:gd name="T32" fmla="*/ 2147483647 w 977"/>
                <a:gd name="T33" fmla="*/ 2147483647 h 977"/>
                <a:gd name="T34" fmla="*/ 2147483647 w 977"/>
                <a:gd name="T35" fmla="*/ 2147483647 h 977"/>
                <a:gd name="T36" fmla="*/ 2147483647 w 977"/>
                <a:gd name="T37" fmla="*/ 2147483647 h 977"/>
                <a:gd name="T38" fmla="*/ 2147483647 w 977"/>
                <a:gd name="T39" fmla="*/ 2147483647 h 977"/>
                <a:gd name="T40" fmla="*/ 2147483647 w 977"/>
                <a:gd name="T41" fmla="*/ 2147483647 h 977"/>
                <a:gd name="T42" fmla="*/ 2147483647 w 977"/>
                <a:gd name="T43" fmla="*/ 2147483647 h 977"/>
                <a:gd name="T44" fmla="*/ 2147483647 w 977"/>
                <a:gd name="T45" fmla="*/ 2147483647 h 977"/>
                <a:gd name="T46" fmla="*/ 2147483647 w 977"/>
                <a:gd name="T47" fmla="*/ 2147483647 h 977"/>
                <a:gd name="T48" fmla="*/ 2147483647 w 977"/>
                <a:gd name="T49" fmla="*/ 2147483647 h 977"/>
                <a:gd name="T50" fmla="*/ 2147483647 w 977"/>
                <a:gd name="T51" fmla="*/ 2147483647 h 977"/>
                <a:gd name="T52" fmla="*/ 2147483647 w 977"/>
                <a:gd name="T53" fmla="*/ 2147483647 h 977"/>
                <a:gd name="T54" fmla="*/ 2147483647 w 977"/>
                <a:gd name="T55" fmla="*/ 2147483647 h 977"/>
                <a:gd name="T56" fmla="*/ 2147483647 w 977"/>
                <a:gd name="T57" fmla="*/ 2147483647 h 977"/>
                <a:gd name="T58" fmla="*/ 2147483647 w 977"/>
                <a:gd name="T59" fmla="*/ 2147483647 h 977"/>
                <a:gd name="T60" fmla="*/ 2147483647 w 977"/>
                <a:gd name="T61" fmla="*/ 2147483647 h 977"/>
                <a:gd name="T62" fmla="*/ 2147483647 w 977"/>
                <a:gd name="T63" fmla="*/ 2147483647 h 977"/>
                <a:gd name="T64" fmla="*/ 2147483647 w 977"/>
                <a:gd name="T65" fmla="*/ 2147483647 h 977"/>
                <a:gd name="T66" fmla="*/ 2147483647 w 977"/>
                <a:gd name="T67" fmla="*/ 2147483647 h 977"/>
                <a:gd name="T68" fmla="*/ 2147483647 w 977"/>
                <a:gd name="T69" fmla="*/ 2147483647 h 977"/>
                <a:gd name="T70" fmla="*/ 2147483647 w 977"/>
                <a:gd name="T71" fmla="*/ 2147483647 h 977"/>
                <a:gd name="T72" fmla="*/ 2147483647 w 977"/>
                <a:gd name="T73" fmla="*/ 2147483647 h 977"/>
                <a:gd name="T74" fmla="*/ 2147483647 w 977"/>
                <a:gd name="T75" fmla="*/ 2147483647 h 977"/>
                <a:gd name="T76" fmla="*/ 2147483647 w 977"/>
                <a:gd name="T77" fmla="*/ 2147483647 h 977"/>
                <a:gd name="T78" fmla="*/ 2147483647 w 977"/>
                <a:gd name="T79" fmla="*/ 2147483647 h 977"/>
                <a:gd name="T80" fmla="*/ 2147483647 w 977"/>
                <a:gd name="T81" fmla="*/ 2147483647 h 977"/>
                <a:gd name="T82" fmla="*/ 2147483647 w 977"/>
                <a:gd name="T83" fmla="*/ 2147483647 h 977"/>
                <a:gd name="T84" fmla="*/ 2147483647 w 977"/>
                <a:gd name="T85" fmla="*/ 2147483647 h 977"/>
                <a:gd name="T86" fmla="*/ 2147483647 w 977"/>
                <a:gd name="T87" fmla="*/ 2147483647 h 977"/>
                <a:gd name="T88" fmla="*/ 2147483647 w 977"/>
                <a:gd name="T89" fmla="*/ 2147483647 h 977"/>
                <a:gd name="T90" fmla="*/ 2147483647 w 977"/>
                <a:gd name="T91" fmla="*/ 2147483647 h 977"/>
                <a:gd name="T92" fmla="*/ 2147483647 w 977"/>
                <a:gd name="T93" fmla="*/ 2147483647 h 977"/>
                <a:gd name="T94" fmla="*/ 2147483647 w 977"/>
                <a:gd name="T95" fmla="*/ 2147483647 h 977"/>
                <a:gd name="T96" fmla="*/ 2147483647 w 977"/>
                <a:gd name="T97" fmla="*/ 2147483647 h 977"/>
                <a:gd name="T98" fmla="*/ 2147483647 w 977"/>
                <a:gd name="T99" fmla="*/ 2147483647 h 977"/>
                <a:gd name="T100" fmla="*/ 2147483647 w 977"/>
                <a:gd name="T101" fmla="*/ 2147483647 h 97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77"/>
                <a:gd name="T154" fmla="*/ 0 h 977"/>
                <a:gd name="T155" fmla="*/ 977 w 977"/>
                <a:gd name="T156" fmla="*/ 977 h 97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77" h="977">
                  <a:moveTo>
                    <a:pt x="977" y="488"/>
                  </a:moveTo>
                  <a:lnTo>
                    <a:pt x="977" y="463"/>
                  </a:lnTo>
                  <a:lnTo>
                    <a:pt x="975" y="438"/>
                  </a:lnTo>
                  <a:lnTo>
                    <a:pt x="972" y="414"/>
                  </a:lnTo>
                  <a:lnTo>
                    <a:pt x="968" y="391"/>
                  </a:lnTo>
                  <a:lnTo>
                    <a:pt x="963" y="367"/>
                  </a:lnTo>
                  <a:lnTo>
                    <a:pt x="956" y="344"/>
                  </a:lnTo>
                  <a:lnTo>
                    <a:pt x="948" y="320"/>
                  </a:lnTo>
                  <a:lnTo>
                    <a:pt x="939" y="299"/>
                  </a:lnTo>
                  <a:lnTo>
                    <a:pt x="930" y="277"/>
                  </a:lnTo>
                  <a:lnTo>
                    <a:pt x="919" y="255"/>
                  </a:lnTo>
                  <a:lnTo>
                    <a:pt x="907" y="235"/>
                  </a:lnTo>
                  <a:lnTo>
                    <a:pt x="894" y="215"/>
                  </a:lnTo>
                  <a:lnTo>
                    <a:pt x="881" y="197"/>
                  </a:lnTo>
                  <a:lnTo>
                    <a:pt x="867" y="177"/>
                  </a:lnTo>
                  <a:lnTo>
                    <a:pt x="851" y="161"/>
                  </a:lnTo>
                  <a:lnTo>
                    <a:pt x="834" y="143"/>
                  </a:lnTo>
                  <a:lnTo>
                    <a:pt x="818" y="127"/>
                  </a:lnTo>
                  <a:lnTo>
                    <a:pt x="800" y="112"/>
                  </a:lnTo>
                  <a:lnTo>
                    <a:pt x="782" y="98"/>
                  </a:lnTo>
                  <a:lnTo>
                    <a:pt x="762" y="83"/>
                  </a:lnTo>
                  <a:lnTo>
                    <a:pt x="742" y="71"/>
                  </a:lnTo>
                  <a:lnTo>
                    <a:pt x="722" y="60"/>
                  </a:lnTo>
                  <a:lnTo>
                    <a:pt x="700" y="49"/>
                  </a:lnTo>
                  <a:lnTo>
                    <a:pt x="679" y="38"/>
                  </a:lnTo>
                  <a:lnTo>
                    <a:pt x="657" y="29"/>
                  </a:lnTo>
                  <a:lnTo>
                    <a:pt x="634" y="22"/>
                  </a:lnTo>
                  <a:lnTo>
                    <a:pt x="612" y="16"/>
                  </a:lnTo>
                  <a:lnTo>
                    <a:pt x="588" y="11"/>
                  </a:lnTo>
                  <a:lnTo>
                    <a:pt x="563" y="5"/>
                  </a:lnTo>
                  <a:lnTo>
                    <a:pt x="539" y="2"/>
                  </a:lnTo>
                  <a:lnTo>
                    <a:pt x="514" y="0"/>
                  </a:lnTo>
                  <a:lnTo>
                    <a:pt x="489" y="0"/>
                  </a:lnTo>
                  <a:lnTo>
                    <a:pt x="464" y="0"/>
                  </a:lnTo>
                  <a:lnTo>
                    <a:pt x="440" y="2"/>
                  </a:lnTo>
                  <a:lnTo>
                    <a:pt x="415" y="5"/>
                  </a:lnTo>
                  <a:lnTo>
                    <a:pt x="391" y="11"/>
                  </a:lnTo>
                  <a:lnTo>
                    <a:pt x="368" y="16"/>
                  </a:lnTo>
                  <a:lnTo>
                    <a:pt x="344" y="22"/>
                  </a:lnTo>
                  <a:lnTo>
                    <a:pt x="321" y="29"/>
                  </a:lnTo>
                  <a:lnTo>
                    <a:pt x="299" y="38"/>
                  </a:lnTo>
                  <a:lnTo>
                    <a:pt x="277" y="49"/>
                  </a:lnTo>
                  <a:lnTo>
                    <a:pt x="255" y="60"/>
                  </a:lnTo>
                  <a:lnTo>
                    <a:pt x="236" y="71"/>
                  </a:lnTo>
                  <a:lnTo>
                    <a:pt x="216" y="83"/>
                  </a:lnTo>
                  <a:lnTo>
                    <a:pt x="198" y="98"/>
                  </a:lnTo>
                  <a:lnTo>
                    <a:pt x="178" y="112"/>
                  </a:lnTo>
                  <a:lnTo>
                    <a:pt x="161" y="127"/>
                  </a:lnTo>
                  <a:lnTo>
                    <a:pt x="143" y="143"/>
                  </a:lnTo>
                  <a:lnTo>
                    <a:pt x="127" y="161"/>
                  </a:lnTo>
                  <a:lnTo>
                    <a:pt x="113" y="177"/>
                  </a:lnTo>
                  <a:lnTo>
                    <a:pt x="98" y="197"/>
                  </a:lnTo>
                  <a:lnTo>
                    <a:pt x="84" y="215"/>
                  </a:lnTo>
                  <a:lnTo>
                    <a:pt x="71" y="235"/>
                  </a:lnTo>
                  <a:lnTo>
                    <a:pt x="60" y="255"/>
                  </a:lnTo>
                  <a:lnTo>
                    <a:pt x="49" y="277"/>
                  </a:lnTo>
                  <a:lnTo>
                    <a:pt x="38" y="299"/>
                  </a:lnTo>
                  <a:lnTo>
                    <a:pt x="31" y="320"/>
                  </a:lnTo>
                  <a:lnTo>
                    <a:pt x="22" y="344"/>
                  </a:lnTo>
                  <a:lnTo>
                    <a:pt x="17" y="367"/>
                  </a:lnTo>
                  <a:lnTo>
                    <a:pt x="11" y="391"/>
                  </a:lnTo>
                  <a:lnTo>
                    <a:pt x="6" y="414"/>
                  </a:lnTo>
                  <a:lnTo>
                    <a:pt x="4" y="438"/>
                  </a:lnTo>
                  <a:lnTo>
                    <a:pt x="2" y="463"/>
                  </a:lnTo>
                  <a:lnTo>
                    <a:pt x="0" y="488"/>
                  </a:lnTo>
                  <a:lnTo>
                    <a:pt x="2" y="514"/>
                  </a:lnTo>
                  <a:lnTo>
                    <a:pt x="4" y="539"/>
                  </a:lnTo>
                  <a:lnTo>
                    <a:pt x="6" y="563"/>
                  </a:lnTo>
                  <a:lnTo>
                    <a:pt x="11" y="588"/>
                  </a:lnTo>
                  <a:lnTo>
                    <a:pt x="17" y="611"/>
                  </a:lnTo>
                  <a:lnTo>
                    <a:pt x="22" y="633"/>
                  </a:lnTo>
                  <a:lnTo>
                    <a:pt x="31" y="657"/>
                  </a:lnTo>
                  <a:lnTo>
                    <a:pt x="38" y="678"/>
                  </a:lnTo>
                  <a:lnTo>
                    <a:pt x="49" y="700"/>
                  </a:lnTo>
                  <a:lnTo>
                    <a:pt x="60" y="722"/>
                  </a:lnTo>
                  <a:lnTo>
                    <a:pt x="71" y="742"/>
                  </a:lnTo>
                  <a:lnTo>
                    <a:pt x="84" y="762"/>
                  </a:lnTo>
                  <a:lnTo>
                    <a:pt x="98" y="782"/>
                  </a:lnTo>
                  <a:lnTo>
                    <a:pt x="113" y="800"/>
                  </a:lnTo>
                  <a:lnTo>
                    <a:pt x="127" y="818"/>
                  </a:lnTo>
                  <a:lnTo>
                    <a:pt x="143" y="834"/>
                  </a:lnTo>
                  <a:lnTo>
                    <a:pt x="161" y="850"/>
                  </a:lnTo>
                  <a:lnTo>
                    <a:pt x="178" y="865"/>
                  </a:lnTo>
                  <a:lnTo>
                    <a:pt x="198" y="879"/>
                  </a:lnTo>
                  <a:lnTo>
                    <a:pt x="216" y="894"/>
                  </a:lnTo>
                  <a:lnTo>
                    <a:pt x="236" y="906"/>
                  </a:lnTo>
                  <a:lnTo>
                    <a:pt x="255" y="919"/>
                  </a:lnTo>
                  <a:lnTo>
                    <a:pt x="277" y="928"/>
                  </a:lnTo>
                  <a:lnTo>
                    <a:pt x="299" y="939"/>
                  </a:lnTo>
                  <a:lnTo>
                    <a:pt x="321" y="948"/>
                  </a:lnTo>
                  <a:lnTo>
                    <a:pt x="344" y="955"/>
                  </a:lnTo>
                  <a:lnTo>
                    <a:pt x="368" y="962"/>
                  </a:lnTo>
                  <a:lnTo>
                    <a:pt x="391" y="968"/>
                  </a:lnTo>
                  <a:lnTo>
                    <a:pt x="415" y="971"/>
                  </a:lnTo>
                  <a:lnTo>
                    <a:pt x="440" y="975"/>
                  </a:lnTo>
                  <a:lnTo>
                    <a:pt x="464" y="977"/>
                  </a:lnTo>
                  <a:lnTo>
                    <a:pt x="489" y="977"/>
                  </a:lnTo>
                  <a:lnTo>
                    <a:pt x="514" y="977"/>
                  </a:lnTo>
                  <a:lnTo>
                    <a:pt x="539" y="975"/>
                  </a:lnTo>
                  <a:lnTo>
                    <a:pt x="563" y="971"/>
                  </a:lnTo>
                  <a:lnTo>
                    <a:pt x="588" y="968"/>
                  </a:lnTo>
                  <a:lnTo>
                    <a:pt x="612" y="962"/>
                  </a:lnTo>
                  <a:lnTo>
                    <a:pt x="634" y="955"/>
                  </a:lnTo>
                  <a:lnTo>
                    <a:pt x="657" y="948"/>
                  </a:lnTo>
                  <a:lnTo>
                    <a:pt x="679" y="939"/>
                  </a:lnTo>
                  <a:lnTo>
                    <a:pt x="700" y="928"/>
                  </a:lnTo>
                  <a:lnTo>
                    <a:pt x="722" y="919"/>
                  </a:lnTo>
                  <a:lnTo>
                    <a:pt x="742" y="906"/>
                  </a:lnTo>
                  <a:lnTo>
                    <a:pt x="762" y="894"/>
                  </a:lnTo>
                  <a:lnTo>
                    <a:pt x="782" y="879"/>
                  </a:lnTo>
                  <a:lnTo>
                    <a:pt x="800" y="865"/>
                  </a:lnTo>
                  <a:lnTo>
                    <a:pt x="818" y="850"/>
                  </a:lnTo>
                  <a:lnTo>
                    <a:pt x="834" y="834"/>
                  </a:lnTo>
                  <a:lnTo>
                    <a:pt x="851" y="818"/>
                  </a:lnTo>
                  <a:lnTo>
                    <a:pt x="867" y="800"/>
                  </a:lnTo>
                  <a:lnTo>
                    <a:pt x="881" y="782"/>
                  </a:lnTo>
                  <a:lnTo>
                    <a:pt x="894" y="762"/>
                  </a:lnTo>
                  <a:lnTo>
                    <a:pt x="907" y="742"/>
                  </a:lnTo>
                  <a:lnTo>
                    <a:pt x="919" y="722"/>
                  </a:lnTo>
                  <a:lnTo>
                    <a:pt x="930" y="700"/>
                  </a:lnTo>
                  <a:lnTo>
                    <a:pt x="939" y="678"/>
                  </a:lnTo>
                  <a:lnTo>
                    <a:pt x="948" y="657"/>
                  </a:lnTo>
                  <a:lnTo>
                    <a:pt x="956" y="633"/>
                  </a:lnTo>
                  <a:lnTo>
                    <a:pt x="963" y="611"/>
                  </a:lnTo>
                  <a:lnTo>
                    <a:pt x="968" y="588"/>
                  </a:lnTo>
                  <a:lnTo>
                    <a:pt x="972" y="563"/>
                  </a:lnTo>
                  <a:lnTo>
                    <a:pt x="975" y="539"/>
                  </a:lnTo>
                  <a:lnTo>
                    <a:pt x="977" y="514"/>
                  </a:lnTo>
                  <a:lnTo>
                    <a:pt x="977" y="488"/>
                  </a:lnTo>
                  <a:lnTo>
                    <a:pt x="968" y="488"/>
                  </a:lnTo>
                  <a:lnTo>
                    <a:pt x="968" y="463"/>
                  </a:lnTo>
                  <a:lnTo>
                    <a:pt x="966" y="440"/>
                  </a:lnTo>
                  <a:lnTo>
                    <a:pt x="963" y="416"/>
                  </a:lnTo>
                  <a:lnTo>
                    <a:pt x="959" y="393"/>
                  </a:lnTo>
                  <a:lnTo>
                    <a:pt x="954" y="369"/>
                  </a:lnTo>
                  <a:lnTo>
                    <a:pt x="946" y="346"/>
                  </a:lnTo>
                  <a:lnTo>
                    <a:pt x="939" y="324"/>
                  </a:lnTo>
                  <a:lnTo>
                    <a:pt x="930" y="302"/>
                  </a:lnTo>
                  <a:lnTo>
                    <a:pt x="921" y="280"/>
                  </a:lnTo>
                  <a:lnTo>
                    <a:pt x="910" y="261"/>
                  </a:lnTo>
                  <a:lnTo>
                    <a:pt x="899" y="241"/>
                  </a:lnTo>
                  <a:lnTo>
                    <a:pt x="887" y="221"/>
                  </a:lnTo>
                  <a:lnTo>
                    <a:pt x="872" y="203"/>
                  </a:lnTo>
                  <a:lnTo>
                    <a:pt x="860" y="185"/>
                  </a:lnTo>
                  <a:lnTo>
                    <a:pt x="843" y="166"/>
                  </a:lnTo>
                  <a:lnTo>
                    <a:pt x="829" y="150"/>
                  </a:lnTo>
                  <a:lnTo>
                    <a:pt x="811" y="134"/>
                  </a:lnTo>
                  <a:lnTo>
                    <a:pt x="795" y="119"/>
                  </a:lnTo>
                  <a:lnTo>
                    <a:pt x="776" y="105"/>
                  </a:lnTo>
                  <a:lnTo>
                    <a:pt x="757" y="90"/>
                  </a:lnTo>
                  <a:lnTo>
                    <a:pt x="738" y="80"/>
                  </a:lnTo>
                  <a:lnTo>
                    <a:pt x="717" y="67"/>
                  </a:lnTo>
                  <a:lnTo>
                    <a:pt x="697" y="56"/>
                  </a:lnTo>
                  <a:lnTo>
                    <a:pt x="675" y="47"/>
                  </a:lnTo>
                  <a:lnTo>
                    <a:pt x="653" y="38"/>
                  </a:lnTo>
                  <a:lnTo>
                    <a:pt x="632" y="31"/>
                  </a:lnTo>
                  <a:lnTo>
                    <a:pt x="608" y="25"/>
                  </a:lnTo>
                  <a:lnTo>
                    <a:pt x="587" y="20"/>
                  </a:lnTo>
                  <a:lnTo>
                    <a:pt x="563" y="15"/>
                  </a:lnTo>
                  <a:lnTo>
                    <a:pt x="538" y="13"/>
                  </a:lnTo>
                  <a:lnTo>
                    <a:pt x="514" y="11"/>
                  </a:lnTo>
                  <a:lnTo>
                    <a:pt x="489" y="9"/>
                  </a:lnTo>
                  <a:lnTo>
                    <a:pt x="465" y="11"/>
                  </a:lnTo>
                  <a:lnTo>
                    <a:pt x="440" y="13"/>
                  </a:lnTo>
                  <a:lnTo>
                    <a:pt x="416" y="15"/>
                  </a:lnTo>
                  <a:lnTo>
                    <a:pt x="393" y="20"/>
                  </a:lnTo>
                  <a:lnTo>
                    <a:pt x="369" y="25"/>
                  </a:lnTo>
                  <a:lnTo>
                    <a:pt x="346" y="31"/>
                  </a:lnTo>
                  <a:lnTo>
                    <a:pt x="324" y="38"/>
                  </a:lnTo>
                  <a:lnTo>
                    <a:pt x="303" y="47"/>
                  </a:lnTo>
                  <a:lnTo>
                    <a:pt x="281" y="56"/>
                  </a:lnTo>
                  <a:lnTo>
                    <a:pt x="261" y="67"/>
                  </a:lnTo>
                  <a:lnTo>
                    <a:pt x="241" y="80"/>
                  </a:lnTo>
                  <a:lnTo>
                    <a:pt x="221" y="90"/>
                  </a:lnTo>
                  <a:lnTo>
                    <a:pt x="203" y="105"/>
                  </a:lnTo>
                  <a:lnTo>
                    <a:pt x="185" y="119"/>
                  </a:lnTo>
                  <a:lnTo>
                    <a:pt x="167" y="134"/>
                  </a:lnTo>
                  <a:lnTo>
                    <a:pt x="151" y="150"/>
                  </a:lnTo>
                  <a:lnTo>
                    <a:pt x="134" y="166"/>
                  </a:lnTo>
                  <a:lnTo>
                    <a:pt x="120" y="185"/>
                  </a:lnTo>
                  <a:lnTo>
                    <a:pt x="105" y="203"/>
                  </a:lnTo>
                  <a:lnTo>
                    <a:pt x="93" y="221"/>
                  </a:lnTo>
                  <a:lnTo>
                    <a:pt x="80" y="241"/>
                  </a:lnTo>
                  <a:lnTo>
                    <a:pt x="67" y="261"/>
                  </a:lnTo>
                  <a:lnTo>
                    <a:pt x="57" y="280"/>
                  </a:lnTo>
                  <a:lnTo>
                    <a:pt x="47" y="302"/>
                  </a:lnTo>
                  <a:lnTo>
                    <a:pt x="38" y="324"/>
                  </a:lnTo>
                  <a:lnTo>
                    <a:pt x="31" y="346"/>
                  </a:lnTo>
                  <a:lnTo>
                    <a:pt x="26" y="369"/>
                  </a:lnTo>
                  <a:lnTo>
                    <a:pt x="20" y="393"/>
                  </a:lnTo>
                  <a:lnTo>
                    <a:pt x="15" y="416"/>
                  </a:lnTo>
                  <a:lnTo>
                    <a:pt x="13" y="440"/>
                  </a:lnTo>
                  <a:lnTo>
                    <a:pt x="11" y="463"/>
                  </a:lnTo>
                  <a:lnTo>
                    <a:pt x="9" y="488"/>
                  </a:lnTo>
                  <a:lnTo>
                    <a:pt x="11" y="514"/>
                  </a:lnTo>
                  <a:lnTo>
                    <a:pt x="13" y="537"/>
                  </a:lnTo>
                  <a:lnTo>
                    <a:pt x="15" y="561"/>
                  </a:lnTo>
                  <a:lnTo>
                    <a:pt x="20" y="584"/>
                  </a:lnTo>
                  <a:lnTo>
                    <a:pt x="26" y="608"/>
                  </a:lnTo>
                  <a:lnTo>
                    <a:pt x="31" y="631"/>
                  </a:lnTo>
                  <a:lnTo>
                    <a:pt x="38" y="653"/>
                  </a:lnTo>
                  <a:lnTo>
                    <a:pt x="47" y="675"/>
                  </a:lnTo>
                  <a:lnTo>
                    <a:pt x="57" y="696"/>
                  </a:lnTo>
                  <a:lnTo>
                    <a:pt x="67" y="716"/>
                  </a:lnTo>
                  <a:lnTo>
                    <a:pt x="80" y="736"/>
                  </a:lnTo>
                  <a:lnTo>
                    <a:pt x="93" y="756"/>
                  </a:lnTo>
                  <a:lnTo>
                    <a:pt x="105" y="776"/>
                  </a:lnTo>
                  <a:lnTo>
                    <a:pt x="120" y="794"/>
                  </a:lnTo>
                  <a:lnTo>
                    <a:pt x="134" y="810"/>
                  </a:lnTo>
                  <a:lnTo>
                    <a:pt x="151" y="827"/>
                  </a:lnTo>
                  <a:lnTo>
                    <a:pt x="167" y="843"/>
                  </a:lnTo>
                  <a:lnTo>
                    <a:pt x="185" y="857"/>
                  </a:lnTo>
                  <a:lnTo>
                    <a:pt x="203" y="872"/>
                  </a:lnTo>
                  <a:lnTo>
                    <a:pt x="221" y="886"/>
                  </a:lnTo>
                  <a:lnTo>
                    <a:pt x="241" y="899"/>
                  </a:lnTo>
                  <a:lnTo>
                    <a:pt x="261" y="910"/>
                  </a:lnTo>
                  <a:lnTo>
                    <a:pt x="281" y="921"/>
                  </a:lnTo>
                  <a:lnTo>
                    <a:pt x="303" y="930"/>
                  </a:lnTo>
                  <a:lnTo>
                    <a:pt x="324" y="939"/>
                  </a:lnTo>
                  <a:lnTo>
                    <a:pt x="346" y="946"/>
                  </a:lnTo>
                  <a:lnTo>
                    <a:pt x="369" y="953"/>
                  </a:lnTo>
                  <a:lnTo>
                    <a:pt x="393" y="959"/>
                  </a:lnTo>
                  <a:lnTo>
                    <a:pt x="416" y="962"/>
                  </a:lnTo>
                  <a:lnTo>
                    <a:pt x="440" y="966"/>
                  </a:lnTo>
                  <a:lnTo>
                    <a:pt x="465" y="968"/>
                  </a:lnTo>
                  <a:lnTo>
                    <a:pt x="489" y="968"/>
                  </a:lnTo>
                  <a:lnTo>
                    <a:pt x="514" y="968"/>
                  </a:lnTo>
                  <a:lnTo>
                    <a:pt x="538" y="966"/>
                  </a:lnTo>
                  <a:lnTo>
                    <a:pt x="563" y="962"/>
                  </a:lnTo>
                  <a:lnTo>
                    <a:pt x="587" y="959"/>
                  </a:lnTo>
                  <a:lnTo>
                    <a:pt x="608" y="953"/>
                  </a:lnTo>
                  <a:lnTo>
                    <a:pt x="632" y="946"/>
                  </a:lnTo>
                  <a:lnTo>
                    <a:pt x="653" y="939"/>
                  </a:lnTo>
                  <a:lnTo>
                    <a:pt x="675" y="930"/>
                  </a:lnTo>
                  <a:lnTo>
                    <a:pt x="697" y="921"/>
                  </a:lnTo>
                  <a:lnTo>
                    <a:pt x="717" y="910"/>
                  </a:lnTo>
                  <a:lnTo>
                    <a:pt x="738" y="899"/>
                  </a:lnTo>
                  <a:lnTo>
                    <a:pt x="757" y="886"/>
                  </a:lnTo>
                  <a:lnTo>
                    <a:pt x="776" y="872"/>
                  </a:lnTo>
                  <a:lnTo>
                    <a:pt x="795" y="857"/>
                  </a:lnTo>
                  <a:lnTo>
                    <a:pt x="811" y="843"/>
                  </a:lnTo>
                  <a:lnTo>
                    <a:pt x="829" y="827"/>
                  </a:lnTo>
                  <a:lnTo>
                    <a:pt x="843" y="810"/>
                  </a:lnTo>
                  <a:lnTo>
                    <a:pt x="860" y="794"/>
                  </a:lnTo>
                  <a:lnTo>
                    <a:pt x="872" y="776"/>
                  </a:lnTo>
                  <a:lnTo>
                    <a:pt x="887" y="756"/>
                  </a:lnTo>
                  <a:lnTo>
                    <a:pt x="899" y="736"/>
                  </a:lnTo>
                  <a:lnTo>
                    <a:pt x="910" y="716"/>
                  </a:lnTo>
                  <a:lnTo>
                    <a:pt x="921" y="696"/>
                  </a:lnTo>
                  <a:lnTo>
                    <a:pt x="930" y="675"/>
                  </a:lnTo>
                  <a:lnTo>
                    <a:pt x="939" y="653"/>
                  </a:lnTo>
                  <a:lnTo>
                    <a:pt x="946" y="631"/>
                  </a:lnTo>
                  <a:lnTo>
                    <a:pt x="954" y="608"/>
                  </a:lnTo>
                  <a:lnTo>
                    <a:pt x="959" y="584"/>
                  </a:lnTo>
                  <a:lnTo>
                    <a:pt x="963" y="561"/>
                  </a:lnTo>
                  <a:lnTo>
                    <a:pt x="966" y="537"/>
                  </a:lnTo>
                  <a:lnTo>
                    <a:pt x="968" y="514"/>
                  </a:lnTo>
                  <a:lnTo>
                    <a:pt x="968" y="488"/>
                  </a:lnTo>
                  <a:lnTo>
                    <a:pt x="977" y="488"/>
                  </a:lnTo>
                  <a:close/>
                </a:path>
              </a:pathLst>
            </a:custGeom>
            <a:solidFill>
              <a:srgbClr val="97D5FF"/>
            </a:solidFill>
            <a:ln w="9525">
              <a:noFill/>
              <a:round/>
              <a:headEnd/>
              <a:tailEnd/>
            </a:ln>
          </p:spPr>
          <p:txBody>
            <a:bodyPr/>
            <a:lstStyle/>
            <a:p>
              <a:endParaRPr lang="en-US"/>
            </a:p>
          </p:txBody>
        </p:sp>
        <p:sp>
          <p:nvSpPr>
            <p:cNvPr id="55381" name="Freeform 86"/>
            <p:cNvSpPr>
              <a:spLocks/>
            </p:cNvSpPr>
            <p:nvPr/>
          </p:nvSpPr>
          <p:spPr bwMode="auto">
            <a:xfrm>
              <a:off x="3349978" y="2359038"/>
              <a:ext cx="1365956" cy="1536700"/>
            </a:xfrm>
            <a:custGeom>
              <a:avLst/>
              <a:gdLst>
                <a:gd name="T0" fmla="*/ 2147483647 w 968"/>
                <a:gd name="T1" fmla="*/ 2147483647 h 968"/>
                <a:gd name="T2" fmla="*/ 2147483647 w 968"/>
                <a:gd name="T3" fmla="*/ 2147483647 h 968"/>
                <a:gd name="T4" fmla="*/ 2147483647 w 968"/>
                <a:gd name="T5" fmla="*/ 2147483647 h 968"/>
                <a:gd name="T6" fmla="*/ 2147483647 w 968"/>
                <a:gd name="T7" fmla="*/ 2147483647 h 968"/>
                <a:gd name="T8" fmla="*/ 2147483647 w 968"/>
                <a:gd name="T9" fmla="*/ 2147483647 h 968"/>
                <a:gd name="T10" fmla="*/ 2147483647 w 968"/>
                <a:gd name="T11" fmla="*/ 2147483647 h 968"/>
                <a:gd name="T12" fmla="*/ 2147483647 w 968"/>
                <a:gd name="T13" fmla="*/ 2147483647 h 968"/>
                <a:gd name="T14" fmla="*/ 2147483647 w 968"/>
                <a:gd name="T15" fmla="*/ 2147483647 h 968"/>
                <a:gd name="T16" fmla="*/ 2147483647 w 968"/>
                <a:gd name="T17" fmla="*/ 2147483647 h 968"/>
                <a:gd name="T18" fmla="*/ 2147483647 w 968"/>
                <a:gd name="T19" fmla="*/ 2147483647 h 968"/>
                <a:gd name="T20" fmla="*/ 2147483647 w 968"/>
                <a:gd name="T21" fmla="*/ 2147483647 h 968"/>
                <a:gd name="T22" fmla="*/ 2147483647 w 968"/>
                <a:gd name="T23" fmla="*/ 2147483647 h 968"/>
                <a:gd name="T24" fmla="*/ 0 w 968"/>
                <a:gd name="T25" fmla="*/ 2147483647 h 968"/>
                <a:gd name="T26" fmla="*/ 2147483647 w 968"/>
                <a:gd name="T27" fmla="*/ 2147483647 h 968"/>
                <a:gd name="T28" fmla="*/ 2147483647 w 968"/>
                <a:gd name="T29" fmla="*/ 2147483647 h 968"/>
                <a:gd name="T30" fmla="*/ 2147483647 w 968"/>
                <a:gd name="T31" fmla="*/ 2147483647 h 968"/>
                <a:gd name="T32" fmla="*/ 2147483647 w 968"/>
                <a:gd name="T33" fmla="*/ 2147483647 h 968"/>
                <a:gd name="T34" fmla="*/ 2147483647 w 968"/>
                <a:gd name="T35" fmla="*/ 2147483647 h 968"/>
                <a:gd name="T36" fmla="*/ 2147483647 w 968"/>
                <a:gd name="T37" fmla="*/ 2147483647 h 968"/>
                <a:gd name="T38" fmla="*/ 2147483647 w 968"/>
                <a:gd name="T39" fmla="*/ 2147483647 h 968"/>
                <a:gd name="T40" fmla="*/ 2147483647 w 968"/>
                <a:gd name="T41" fmla="*/ 2147483647 h 968"/>
                <a:gd name="T42" fmla="*/ 2147483647 w 968"/>
                <a:gd name="T43" fmla="*/ 2147483647 h 968"/>
                <a:gd name="T44" fmla="*/ 2147483647 w 968"/>
                <a:gd name="T45" fmla="*/ 2147483647 h 968"/>
                <a:gd name="T46" fmla="*/ 2147483647 w 968"/>
                <a:gd name="T47" fmla="*/ 2147483647 h 968"/>
                <a:gd name="T48" fmla="*/ 2147483647 w 968"/>
                <a:gd name="T49" fmla="*/ 2147483647 h 968"/>
                <a:gd name="T50" fmla="*/ 2147483647 w 968"/>
                <a:gd name="T51" fmla="*/ 2147483647 h 968"/>
                <a:gd name="T52" fmla="*/ 2147483647 w 968"/>
                <a:gd name="T53" fmla="*/ 2147483647 h 968"/>
                <a:gd name="T54" fmla="*/ 2147483647 w 968"/>
                <a:gd name="T55" fmla="*/ 2147483647 h 968"/>
                <a:gd name="T56" fmla="*/ 2147483647 w 968"/>
                <a:gd name="T57" fmla="*/ 2147483647 h 968"/>
                <a:gd name="T58" fmla="*/ 2147483647 w 968"/>
                <a:gd name="T59" fmla="*/ 2147483647 h 968"/>
                <a:gd name="T60" fmla="*/ 2147483647 w 968"/>
                <a:gd name="T61" fmla="*/ 2147483647 h 968"/>
                <a:gd name="T62" fmla="*/ 2147483647 w 968"/>
                <a:gd name="T63" fmla="*/ 2147483647 h 968"/>
                <a:gd name="T64" fmla="*/ 2147483647 w 968"/>
                <a:gd name="T65" fmla="*/ 2147483647 h 968"/>
                <a:gd name="T66" fmla="*/ 2147483647 w 968"/>
                <a:gd name="T67" fmla="*/ 2147483647 h 968"/>
                <a:gd name="T68" fmla="*/ 2147483647 w 968"/>
                <a:gd name="T69" fmla="*/ 2147483647 h 968"/>
                <a:gd name="T70" fmla="*/ 2147483647 w 968"/>
                <a:gd name="T71" fmla="*/ 2147483647 h 968"/>
                <a:gd name="T72" fmla="*/ 2147483647 w 968"/>
                <a:gd name="T73" fmla="*/ 2147483647 h 968"/>
                <a:gd name="T74" fmla="*/ 2147483647 w 968"/>
                <a:gd name="T75" fmla="*/ 2147483647 h 968"/>
                <a:gd name="T76" fmla="*/ 2147483647 w 968"/>
                <a:gd name="T77" fmla="*/ 2147483647 h 968"/>
                <a:gd name="T78" fmla="*/ 2147483647 w 968"/>
                <a:gd name="T79" fmla="*/ 2147483647 h 968"/>
                <a:gd name="T80" fmla="*/ 2147483647 w 968"/>
                <a:gd name="T81" fmla="*/ 2147483647 h 968"/>
                <a:gd name="T82" fmla="*/ 2147483647 w 968"/>
                <a:gd name="T83" fmla="*/ 2147483647 h 968"/>
                <a:gd name="T84" fmla="*/ 2147483647 w 968"/>
                <a:gd name="T85" fmla="*/ 2147483647 h 968"/>
                <a:gd name="T86" fmla="*/ 2147483647 w 968"/>
                <a:gd name="T87" fmla="*/ 2147483647 h 968"/>
                <a:gd name="T88" fmla="*/ 2147483647 w 968"/>
                <a:gd name="T89" fmla="*/ 2147483647 h 968"/>
                <a:gd name="T90" fmla="*/ 2147483647 w 968"/>
                <a:gd name="T91" fmla="*/ 2147483647 h 968"/>
                <a:gd name="T92" fmla="*/ 2147483647 w 968"/>
                <a:gd name="T93" fmla="*/ 2147483647 h 968"/>
                <a:gd name="T94" fmla="*/ 2147483647 w 968"/>
                <a:gd name="T95" fmla="*/ 2147483647 h 968"/>
                <a:gd name="T96" fmla="*/ 2147483647 w 968"/>
                <a:gd name="T97" fmla="*/ 2147483647 h 968"/>
                <a:gd name="T98" fmla="*/ 2147483647 w 968"/>
                <a:gd name="T99" fmla="*/ 2147483647 h 968"/>
                <a:gd name="T100" fmla="*/ 2147483647 w 968"/>
                <a:gd name="T101" fmla="*/ 2147483647 h 96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68"/>
                <a:gd name="T154" fmla="*/ 0 h 968"/>
                <a:gd name="T155" fmla="*/ 968 w 968"/>
                <a:gd name="T156" fmla="*/ 968 h 96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68" h="968">
                  <a:moveTo>
                    <a:pt x="968" y="483"/>
                  </a:moveTo>
                  <a:lnTo>
                    <a:pt x="966" y="458"/>
                  </a:lnTo>
                  <a:lnTo>
                    <a:pt x="964" y="435"/>
                  </a:lnTo>
                  <a:lnTo>
                    <a:pt x="962" y="409"/>
                  </a:lnTo>
                  <a:lnTo>
                    <a:pt x="957" y="386"/>
                  </a:lnTo>
                  <a:lnTo>
                    <a:pt x="951" y="362"/>
                  </a:lnTo>
                  <a:lnTo>
                    <a:pt x="946" y="341"/>
                  </a:lnTo>
                  <a:lnTo>
                    <a:pt x="937" y="317"/>
                  </a:lnTo>
                  <a:lnTo>
                    <a:pt x="930" y="295"/>
                  </a:lnTo>
                  <a:lnTo>
                    <a:pt x="919" y="274"/>
                  </a:lnTo>
                  <a:lnTo>
                    <a:pt x="908" y="254"/>
                  </a:lnTo>
                  <a:lnTo>
                    <a:pt x="897" y="232"/>
                  </a:lnTo>
                  <a:lnTo>
                    <a:pt x="884" y="214"/>
                  </a:lnTo>
                  <a:lnTo>
                    <a:pt x="872" y="194"/>
                  </a:lnTo>
                  <a:lnTo>
                    <a:pt x="857" y="176"/>
                  </a:lnTo>
                  <a:lnTo>
                    <a:pt x="841" y="158"/>
                  </a:lnTo>
                  <a:lnTo>
                    <a:pt x="825" y="142"/>
                  </a:lnTo>
                  <a:lnTo>
                    <a:pt x="808" y="125"/>
                  </a:lnTo>
                  <a:lnTo>
                    <a:pt x="790" y="111"/>
                  </a:lnTo>
                  <a:lnTo>
                    <a:pt x="772" y="96"/>
                  </a:lnTo>
                  <a:lnTo>
                    <a:pt x="754" y="82"/>
                  </a:lnTo>
                  <a:lnTo>
                    <a:pt x="734" y="69"/>
                  </a:lnTo>
                  <a:lnTo>
                    <a:pt x="714" y="58"/>
                  </a:lnTo>
                  <a:lnTo>
                    <a:pt x="693" y="47"/>
                  </a:lnTo>
                  <a:lnTo>
                    <a:pt x="671" y="38"/>
                  </a:lnTo>
                  <a:lnTo>
                    <a:pt x="649" y="29"/>
                  </a:lnTo>
                  <a:lnTo>
                    <a:pt x="628" y="22"/>
                  </a:lnTo>
                  <a:lnTo>
                    <a:pt x="604" y="15"/>
                  </a:lnTo>
                  <a:lnTo>
                    <a:pt x="581" y="10"/>
                  </a:lnTo>
                  <a:lnTo>
                    <a:pt x="557" y="6"/>
                  </a:lnTo>
                  <a:lnTo>
                    <a:pt x="533" y="2"/>
                  </a:lnTo>
                  <a:lnTo>
                    <a:pt x="508" y="0"/>
                  </a:lnTo>
                  <a:lnTo>
                    <a:pt x="483" y="0"/>
                  </a:lnTo>
                  <a:lnTo>
                    <a:pt x="458" y="0"/>
                  </a:lnTo>
                  <a:lnTo>
                    <a:pt x="434" y="2"/>
                  </a:lnTo>
                  <a:lnTo>
                    <a:pt x="409" y="6"/>
                  </a:lnTo>
                  <a:lnTo>
                    <a:pt x="385" y="10"/>
                  </a:lnTo>
                  <a:lnTo>
                    <a:pt x="362" y="15"/>
                  </a:lnTo>
                  <a:lnTo>
                    <a:pt x="340" y="22"/>
                  </a:lnTo>
                  <a:lnTo>
                    <a:pt x="316" y="29"/>
                  </a:lnTo>
                  <a:lnTo>
                    <a:pt x="295" y="38"/>
                  </a:lnTo>
                  <a:lnTo>
                    <a:pt x="273" y="47"/>
                  </a:lnTo>
                  <a:lnTo>
                    <a:pt x="253" y="58"/>
                  </a:lnTo>
                  <a:lnTo>
                    <a:pt x="233" y="69"/>
                  </a:lnTo>
                  <a:lnTo>
                    <a:pt x="213" y="82"/>
                  </a:lnTo>
                  <a:lnTo>
                    <a:pt x="193" y="96"/>
                  </a:lnTo>
                  <a:lnTo>
                    <a:pt x="175" y="111"/>
                  </a:lnTo>
                  <a:lnTo>
                    <a:pt x="157" y="125"/>
                  </a:lnTo>
                  <a:lnTo>
                    <a:pt x="141" y="142"/>
                  </a:lnTo>
                  <a:lnTo>
                    <a:pt x="125" y="158"/>
                  </a:lnTo>
                  <a:lnTo>
                    <a:pt x="110" y="176"/>
                  </a:lnTo>
                  <a:lnTo>
                    <a:pt x="96" y="194"/>
                  </a:lnTo>
                  <a:lnTo>
                    <a:pt x="81" y="214"/>
                  </a:lnTo>
                  <a:lnTo>
                    <a:pt x="69" y="232"/>
                  </a:lnTo>
                  <a:lnTo>
                    <a:pt x="58" y="254"/>
                  </a:lnTo>
                  <a:lnTo>
                    <a:pt x="47" y="274"/>
                  </a:lnTo>
                  <a:lnTo>
                    <a:pt x="38" y="295"/>
                  </a:lnTo>
                  <a:lnTo>
                    <a:pt x="29" y="317"/>
                  </a:lnTo>
                  <a:lnTo>
                    <a:pt x="22" y="341"/>
                  </a:lnTo>
                  <a:lnTo>
                    <a:pt x="14" y="362"/>
                  </a:lnTo>
                  <a:lnTo>
                    <a:pt x="9" y="386"/>
                  </a:lnTo>
                  <a:lnTo>
                    <a:pt x="5" y="409"/>
                  </a:lnTo>
                  <a:lnTo>
                    <a:pt x="2" y="435"/>
                  </a:lnTo>
                  <a:lnTo>
                    <a:pt x="0" y="458"/>
                  </a:lnTo>
                  <a:lnTo>
                    <a:pt x="0" y="483"/>
                  </a:lnTo>
                  <a:lnTo>
                    <a:pt x="0" y="509"/>
                  </a:lnTo>
                  <a:lnTo>
                    <a:pt x="2" y="532"/>
                  </a:lnTo>
                  <a:lnTo>
                    <a:pt x="5" y="558"/>
                  </a:lnTo>
                  <a:lnTo>
                    <a:pt x="9" y="581"/>
                  </a:lnTo>
                  <a:lnTo>
                    <a:pt x="14" y="605"/>
                  </a:lnTo>
                  <a:lnTo>
                    <a:pt x="22" y="628"/>
                  </a:lnTo>
                  <a:lnTo>
                    <a:pt x="29" y="650"/>
                  </a:lnTo>
                  <a:lnTo>
                    <a:pt x="38" y="672"/>
                  </a:lnTo>
                  <a:lnTo>
                    <a:pt x="47" y="693"/>
                  </a:lnTo>
                  <a:lnTo>
                    <a:pt x="58" y="715"/>
                  </a:lnTo>
                  <a:lnTo>
                    <a:pt x="69" y="735"/>
                  </a:lnTo>
                  <a:lnTo>
                    <a:pt x="81" y="755"/>
                  </a:lnTo>
                  <a:lnTo>
                    <a:pt x="96" y="773"/>
                  </a:lnTo>
                  <a:lnTo>
                    <a:pt x="110" y="791"/>
                  </a:lnTo>
                  <a:lnTo>
                    <a:pt x="125" y="809"/>
                  </a:lnTo>
                  <a:lnTo>
                    <a:pt x="141" y="825"/>
                  </a:lnTo>
                  <a:lnTo>
                    <a:pt x="157" y="842"/>
                  </a:lnTo>
                  <a:lnTo>
                    <a:pt x="175" y="856"/>
                  </a:lnTo>
                  <a:lnTo>
                    <a:pt x="193" y="871"/>
                  </a:lnTo>
                  <a:lnTo>
                    <a:pt x="213" y="885"/>
                  </a:lnTo>
                  <a:lnTo>
                    <a:pt x="233" y="898"/>
                  </a:lnTo>
                  <a:lnTo>
                    <a:pt x="253" y="909"/>
                  </a:lnTo>
                  <a:lnTo>
                    <a:pt x="273" y="919"/>
                  </a:lnTo>
                  <a:lnTo>
                    <a:pt x="295" y="930"/>
                  </a:lnTo>
                  <a:lnTo>
                    <a:pt x="316" y="938"/>
                  </a:lnTo>
                  <a:lnTo>
                    <a:pt x="340" y="947"/>
                  </a:lnTo>
                  <a:lnTo>
                    <a:pt x="362" y="952"/>
                  </a:lnTo>
                  <a:lnTo>
                    <a:pt x="385" y="957"/>
                  </a:lnTo>
                  <a:lnTo>
                    <a:pt x="409" y="961"/>
                  </a:lnTo>
                  <a:lnTo>
                    <a:pt x="434" y="965"/>
                  </a:lnTo>
                  <a:lnTo>
                    <a:pt x="458" y="966"/>
                  </a:lnTo>
                  <a:lnTo>
                    <a:pt x="483" y="968"/>
                  </a:lnTo>
                  <a:lnTo>
                    <a:pt x="508" y="966"/>
                  </a:lnTo>
                  <a:lnTo>
                    <a:pt x="533" y="965"/>
                  </a:lnTo>
                  <a:lnTo>
                    <a:pt x="557" y="961"/>
                  </a:lnTo>
                  <a:lnTo>
                    <a:pt x="581" y="957"/>
                  </a:lnTo>
                  <a:lnTo>
                    <a:pt x="604" y="952"/>
                  </a:lnTo>
                  <a:lnTo>
                    <a:pt x="628" y="947"/>
                  </a:lnTo>
                  <a:lnTo>
                    <a:pt x="649" y="938"/>
                  </a:lnTo>
                  <a:lnTo>
                    <a:pt x="671" y="930"/>
                  </a:lnTo>
                  <a:lnTo>
                    <a:pt x="693" y="919"/>
                  </a:lnTo>
                  <a:lnTo>
                    <a:pt x="714" y="909"/>
                  </a:lnTo>
                  <a:lnTo>
                    <a:pt x="734" y="898"/>
                  </a:lnTo>
                  <a:lnTo>
                    <a:pt x="754" y="885"/>
                  </a:lnTo>
                  <a:lnTo>
                    <a:pt x="772" y="871"/>
                  </a:lnTo>
                  <a:lnTo>
                    <a:pt x="790" y="856"/>
                  </a:lnTo>
                  <a:lnTo>
                    <a:pt x="808" y="842"/>
                  </a:lnTo>
                  <a:lnTo>
                    <a:pt x="825" y="825"/>
                  </a:lnTo>
                  <a:lnTo>
                    <a:pt x="841" y="809"/>
                  </a:lnTo>
                  <a:lnTo>
                    <a:pt x="857" y="791"/>
                  </a:lnTo>
                  <a:lnTo>
                    <a:pt x="872" y="773"/>
                  </a:lnTo>
                  <a:lnTo>
                    <a:pt x="884" y="755"/>
                  </a:lnTo>
                  <a:lnTo>
                    <a:pt x="897" y="735"/>
                  </a:lnTo>
                  <a:lnTo>
                    <a:pt x="908" y="715"/>
                  </a:lnTo>
                  <a:lnTo>
                    <a:pt x="919" y="693"/>
                  </a:lnTo>
                  <a:lnTo>
                    <a:pt x="930" y="672"/>
                  </a:lnTo>
                  <a:lnTo>
                    <a:pt x="937" y="650"/>
                  </a:lnTo>
                  <a:lnTo>
                    <a:pt x="946" y="628"/>
                  </a:lnTo>
                  <a:lnTo>
                    <a:pt x="951" y="605"/>
                  </a:lnTo>
                  <a:lnTo>
                    <a:pt x="957" y="581"/>
                  </a:lnTo>
                  <a:lnTo>
                    <a:pt x="962" y="558"/>
                  </a:lnTo>
                  <a:lnTo>
                    <a:pt x="964" y="532"/>
                  </a:lnTo>
                  <a:lnTo>
                    <a:pt x="966" y="509"/>
                  </a:lnTo>
                  <a:lnTo>
                    <a:pt x="968" y="483"/>
                  </a:lnTo>
                  <a:lnTo>
                    <a:pt x="959" y="483"/>
                  </a:lnTo>
                  <a:lnTo>
                    <a:pt x="957" y="460"/>
                  </a:lnTo>
                  <a:lnTo>
                    <a:pt x="955" y="435"/>
                  </a:lnTo>
                  <a:lnTo>
                    <a:pt x="953" y="411"/>
                  </a:lnTo>
                  <a:lnTo>
                    <a:pt x="948" y="388"/>
                  </a:lnTo>
                  <a:lnTo>
                    <a:pt x="942" y="366"/>
                  </a:lnTo>
                  <a:lnTo>
                    <a:pt x="937" y="342"/>
                  </a:lnTo>
                  <a:lnTo>
                    <a:pt x="930" y="321"/>
                  </a:lnTo>
                  <a:lnTo>
                    <a:pt x="921" y="299"/>
                  </a:lnTo>
                  <a:lnTo>
                    <a:pt x="912" y="277"/>
                  </a:lnTo>
                  <a:lnTo>
                    <a:pt x="901" y="257"/>
                  </a:lnTo>
                  <a:lnTo>
                    <a:pt x="890" y="237"/>
                  </a:lnTo>
                  <a:lnTo>
                    <a:pt x="877" y="218"/>
                  </a:lnTo>
                  <a:lnTo>
                    <a:pt x="863" y="199"/>
                  </a:lnTo>
                  <a:lnTo>
                    <a:pt x="850" y="181"/>
                  </a:lnTo>
                  <a:lnTo>
                    <a:pt x="834" y="165"/>
                  </a:lnTo>
                  <a:lnTo>
                    <a:pt x="819" y="149"/>
                  </a:lnTo>
                  <a:lnTo>
                    <a:pt x="803" y="133"/>
                  </a:lnTo>
                  <a:lnTo>
                    <a:pt x="785" y="118"/>
                  </a:lnTo>
                  <a:lnTo>
                    <a:pt x="767" y="104"/>
                  </a:lnTo>
                  <a:lnTo>
                    <a:pt x="749" y="91"/>
                  </a:lnTo>
                  <a:lnTo>
                    <a:pt x="729" y="78"/>
                  </a:lnTo>
                  <a:lnTo>
                    <a:pt x="709" y="66"/>
                  </a:lnTo>
                  <a:lnTo>
                    <a:pt x="689" y="57"/>
                  </a:lnTo>
                  <a:lnTo>
                    <a:pt x="667" y="46"/>
                  </a:lnTo>
                  <a:lnTo>
                    <a:pt x="646" y="38"/>
                  </a:lnTo>
                  <a:lnTo>
                    <a:pt x="624" y="31"/>
                  </a:lnTo>
                  <a:lnTo>
                    <a:pt x="602" y="24"/>
                  </a:lnTo>
                  <a:lnTo>
                    <a:pt x="579" y="19"/>
                  </a:lnTo>
                  <a:lnTo>
                    <a:pt x="555" y="15"/>
                  </a:lnTo>
                  <a:lnTo>
                    <a:pt x="532" y="11"/>
                  </a:lnTo>
                  <a:lnTo>
                    <a:pt x="508" y="10"/>
                  </a:lnTo>
                  <a:lnTo>
                    <a:pt x="483" y="10"/>
                  </a:lnTo>
                  <a:lnTo>
                    <a:pt x="459" y="10"/>
                  </a:lnTo>
                  <a:lnTo>
                    <a:pt x="434" y="11"/>
                  </a:lnTo>
                  <a:lnTo>
                    <a:pt x="410" y="15"/>
                  </a:lnTo>
                  <a:lnTo>
                    <a:pt x="387" y="19"/>
                  </a:lnTo>
                  <a:lnTo>
                    <a:pt x="365" y="24"/>
                  </a:lnTo>
                  <a:lnTo>
                    <a:pt x="342" y="31"/>
                  </a:lnTo>
                  <a:lnTo>
                    <a:pt x="320" y="38"/>
                  </a:lnTo>
                  <a:lnTo>
                    <a:pt x="298" y="46"/>
                  </a:lnTo>
                  <a:lnTo>
                    <a:pt x="277" y="57"/>
                  </a:lnTo>
                  <a:lnTo>
                    <a:pt x="257" y="66"/>
                  </a:lnTo>
                  <a:lnTo>
                    <a:pt x="237" y="78"/>
                  </a:lnTo>
                  <a:lnTo>
                    <a:pt x="219" y="91"/>
                  </a:lnTo>
                  <a:lnTo>
                    <a:pt x="199" y="104"/>
                  </a:lnTo>
                  <a:lnTo>
                    <a:pt x="181" y="118"/>
                  </a:lnTo>
                  <a:lnTo>
                    <a:pt x="164" y="133"/>
                  </a:lnTo>
                  <a:lnTo>
                    <a:pt x="148" y="149"/>
                  </a:lnTo>
                  <a:lnTo>
                    <a:pt x="132" y="165"/>
                  </a:lnTo>
                  <a:lnTo>
                    <a:pt x="117" y="181"/>
                  </a:lnTo>
                  <a:lnTo>
                    <a:pt x="103" y="199"/>
                  </a:lnTo>
                  <a:lnTo>
                    <a:pt x="90" y="218"/>
                  </a:lnTo>
                  <a:lnTo>
                    <a:pt x="78" y="237"/>
                  </a:lnTo>
                  <a:lnTo>
                    <a:pt x="67" y="257"/>
                  </a:lnTo>
                  <a:lnTo>
                    <a:pt x="56" y="277"/>
                  </a:lnTo>
                  <a:lnTo>
                    <a:pt x="45" y="299"/>
                  </a:lnTo>
                  <a:lnTo>
                    <a:pt x="38" y="321"/>
                  </a:lnTo>
                  <a:lnTo>
                    <a:pt x="31" y="342"/>
                  </a:lnTo>
                  <a:lnTo>
                    <a:pt x="23" y="366"/>
                  </a:lnTo>
                  <a:lnTo>
                    <a:pt x="18" y="388"/>
                  </a:lnTo>
                  <a:lnTo>
                    <a:pt x="14" y="411"/>
                  </a:lnTo>
                  <a:lnTo>
                    <a:pt x="11" y="435"/>
                  </a:lnTo>
                  <a:lnTo>
                    <a:pt x="9" y="460"/>
                  </a:lnTo>
                  <a:lnTo>
                    <a:pt x="9" y="483"/>
                  </a:lnTo>
                  <a:lnTo>
                    <a:pt x="9" y="509"/>
                  </a:lnTo>
                  <a:lnTo>
                    <a:pt x="11" y="532"/>
                  </a:lnTo>
                  <a:lnTo>
                    <a:pt x="14" y="556"/>
                  </a:lnTo>
                  <a:lnTo>
                    <a:pt x="18" y="579"/>
                  </a:lnTo>
                  <a:lnTo>
                    <a:pt x="23" y="603"/>
                  </a:lnTo>
                  <a:lnTo>
                    <a:pt x="31" y="625"/>
                  </a:lnTo>
                  <a:lnTo>
                    <a:pt x="38" y="646"/>
                  </a:lnTo>
                  <a:lnTo>
                    <a:pt x="45" y="668"/>
                  </a:lnTo>
                  <a:lnTo>
                    <a:pt x="56" y="690"/>
                  </a:lnTo>
                  <a:lnTo>
                    <a:pt x="67" y="710"/>
                  </a:lnTo>
                  <a:lnTo>
                    <a:pt x="78" y="729"/>
                  </a:lnTo>
                  <a:lnTo>
                    <a:pt x="90" y="749"/>
                  </a:lnTo>
                  <a:lnTo>
                    <a:pt x="103" y="767"/>
                  </a:lnTo>
                  <a:lnTo>
                    <a:pt x="117" y="786"/>
                  </a:lnTo>
                  <a:lnTo>
                    <a:pt x="132" y="802"/>
                  </a:lnTo>
                  <a:lnTo>
                    <a:pt x="148" y="820"/>
                  </a:lnTo>
                  <a:lnTo>
                    <a:pt x="164" y="834"/>
                  </a:lnTo>
                  <a:lnTo>
                    <a:pt x="181" y="851"/>
                  </a:lnTo>
                  <a:lnTo>
                    <a:pt x="199" y="863"/>
                  </a:lnTo>
                  <a:lnTo>
                    <a:pt x="219" y="878"/>
                  </a:lnTo>
                  <a:lnTo>
                    <a:pt x="237" y="889"/>
                  </a:lnTo>
                  <a:lnTo>
                    <a:pt x="257" y="901"/>
                  </a:lnTo>
                  <a:lnTo>
                    <a:pt x="277" y="912"/>
                  </a:lnTo>
                  <a:lnTo>
                    <a:pt x="298" y="921"/>
                  </a:lnTo>
                  <a:lnTo>
                    <a:pt x="320" y="928"/>
                  </a:lnTo>
                  <a:lnTo>
                    <a:pt x="342" y="938"/>
                  </a:lnTo>
                  <a:lnTo>
                    <a:pt x="365" y="943"/>
                  </a:lnTo>
                  <a:lnTo>
                    <a:pt x="387" y="948"/>
                  </a:lnTo>
                  <a:lnTo>
                    <a:pt x="410" y="952"/>
                  </a:lnTo>
                  <a:lnTo>
                    <a:pt x="434" y="956"/>
                  </a:lnTo>
                  <a:lnTo>
                    <a:pt x="459" y="957"/>
                  </a:lnTo>
                  <a:lnTo>
                    <a:pt x="483" y="957"/>
                  </a:lnTo>
                  <a:lnTo>
                    <a:pt x="508" y="957"/>
                  </a:lnTo>
                  <a:lnTo>
                    <a:pt x="532" y="956"/>
                  </a:lnTo>
                  <a:lnTo>
                    <a:pt x="555" y="952"/>
                  </a:lnTo>
                  <a:lnTo>
                    <a:pt x="579" y="948"/>
                  </a:lnTo>
                  <a:lnTo>
                    <a:pt x="602" y="943"/>
                  </a:lnTo>
                  <a:lnTo>
                    <a:pt x="624" y="938"/>
                  </a:lnTo>
                  <a:lnTo>
                    <a:pt x="646" y="928"/>
                  </a:lnTo>
                  <a:lnTo>
                    <a:pt x="667" y="921"/>
                  </a:lnTo>
                  <a:lnTo>
                    <a:pt x="689" y="912"/>
                  </a:lnTo>
                  <a:lnTo>
                    <a:pt x="709" y="901"/>
                  </a:lnTo>
                  <a:lnTo>
                    <a:pt x="729" y="889"/>
                  </a:lnTo>
                  <a:lnTo>
                    <a:pt x="749" y="878"/>
                  </a:lnTo>
                  <a:lnTo>
                    <a:pt x="767" y="863"/>
                  </a:lnTo>
                  <a:lnTo>
                    <a:pt x="785" y="851"/>
                  </a:lnTo>
                  <a:lnTo>
                    <a:pt x="803" y="834"/>
                  </a:lnTo>
                  <a:lnTo>
                    <a:pt x="819" y="820"/>
                  </a:lnTo>
                  <a:lnTo>
                    <a:pt x="834" y="802"/>
                  </a:lnTo>
                  <a:lnTo>
                    <a:pt x="850" y="786"/>
                  </a:lnTo>
                  <a:lnTo>
                    <a:pt x="863" y="767"/>
                  </a:lnTo>
                  <a:lnTo>
                    <a:pt x="877" y="749"/>
                  </a:lnTo>
                  <a:lnTo>
                    <a:pt x="890" y="729"/>
                  </a:lnTo>
                  <a:lnTo>
                    <a:pt x="901" y="710"/>
                  </a:lnTo>
                  <a:lnTo>
                    <a:pt x="912" y="690"/>
                  </a:lnTo>
                  <a:lnTo>
                    <a:pt x="921" y="668"/>
                  </a:lnTo>
                  <a:lnTo>
                    <a:pt x="930" y="646"/>
                  </a:lnTo>
                  <a:lnTo>
                    <a:pt x="937" y="625"/>
                  </a:lnTo>
                  <a:lnTo>
                    <a:pt x="942" y="603"/>
                  </a:lnTo>
                  <a:lnTo>
                    <a:pt x="948" y="579"/>
                  </a:lnTo>
                  <a:lnTo>
                    <a:pt x="953" y="556"/>
                  </a:lnTo>
                  <a:lnTo>
                    <a:pt x="955" y="532"/>
                  </a:lnTo>
                  <a:lnTo>
                    <a:pt x="957" y="509"/>
                  </a:lnTo>
                  <a:lnTo>
                    <a:pt x="959" y="483"/>
                  </a:lnTo>
                  <a:lnTo>
                    <a:pt x="968" y="483"/>
                  </a:lnTo>
                  <a:close/>
                </a:path>
              </a:pathLst>
            </a:custGeom>
            <a:solidFill>
              <a:srgbClr val="98D5FF"/>
            </a:solidFill>
            <a:ln w="9525">
              <a:noFill/>
              <a:round/>
              <a:headEnd/>
              <a:tailEnd/>
            </a:ln>
          </p:spPr>
          <p:txBody>
            <a:bodyPr/>
            <a:lstStyle/>
            <a:p>
              <a:endParaRPr lang="en-US"/>
            </a:p>
          </p:txBody>
        </p:sp>
        <p:sp>
          <p:nvSpPr>
            <p:cNvPr id="55382" name="Freeform 87"/>
            <p:cNvSpPr>
              <a:spLocks/>
            </p:cNvSpPr>
            <p:nvPr/>
          </p:nvSpPr>
          <p:spPr bwMode="auto">
            <a:xfrm>
              <a:off x="3354213" y="2365388"/>
              <a:ext cx="1353255" cy="1522412"/>
            </a:xfrm>
            <a:custGeom>
              <a:avLst/>
              <a:gdLst>
                <a:gd name="T0" fmla="*/ 2147483647 w 959"/>
                <a:gd name="T1" fmla="*/ 2147483647 h 959"/>
                <a:gd name="T2" fmla="*/ 2147483647 w 959"/>
                <a:gd name="T3" fmla="*/ 2147483647 h 959"/>
                <a:gd name="T4" fmla="*/ 2147483647 w 959"/>
                <a:gd name="T5" fmla="*/ 2147483647 h 959"/>
                <a:gd name="T6" fmla="*/ 2147483647 w 959"/>
                <a:gd name="T7" fmla="*/ 2147483647 h 959"/>
                <a:gd name="T8" fmla="*/ 2147483647 w 959"/>
                <a:gd name="T9" fmla="*/ 2147483647 h 959"/>
                <a:gd name="T10" fmla="*/ 2147483647 w 959"/>
                <a:gd name="T11" fmla="*/ 2147483647 h 959"/>
                <a:gd name="T12" fmla="*/ 2147483647 w 959"/>
                <a:gd name="T13" fmla="*/ 2147483647 h 959"/>
                <a:gd name="T14" fmla="*/ 2147483647 w 959"/>
                <a:gd name="T15" fmla="*/ 2147483647 h 959"/>
                <a:gd name="T16" fmla="*/ 2147483647 w 959"/>
                <a:gd name="T17" fmla="*/ 2147483647 h 959"/>
                <a:gd name="T18" fmla="*/ 2147483647 w 959"/>
                <a:gd name="T19" fmla="*/ 2147483647 h 959"/>
                <a:gd name="T20" fmla="*/ 2147483647 w 959"/>
                <a:gd name="T21" fmla="*/ 2147483647 h 959"/>
                <a:gd name="T22" fmla="*/ 2147483647 w 959"/>
                <a:gd name="T23" fmla="*/ 2147483647 h 959"/>
                <a:gd name="T24" fmla="*/ 0 w 959"/>
                <a:gd name="T25" fmla="*/ 2147483647 h 959"/>
                <a:gd name="T26" fmla="*/ 2147483647 w 959"/>
                <a:gd name="T27" fmla="*/ 2147483647 h 959"/>
                <a:gd name="T28" fmla="*/ 2147483647 w 959"/>
                <a:gd name="T29" fmla="*/ 2147483647 h 959"/>
                <a:gd name="T30" fmla="*/ 2147483647 w 959"/>
                <a:gd name="T31" fmla="*/ 2147483647 h 959"/>
                <a:gd name="T32" fmla="*/ 2147483647 w 959"/>
                <a:gd name="T33" fmla="*/ 2147483647 h 959"/>
                <a:gd name="T34" fmla="*/ 2147483647 w 959"/>
                <a:gd name="T35" fmla="*/ 2147483647 h 959"/>
                <a:gd name="T36" fmla="*/ 2147483647 w 959"/>
                <a:gd name="T37" fmla="*/ 2147483647 h 959"/>
                <a:gd name="T38" fmla="*/ 2147483647 w 959"/>
                <a:gd name="T39" fmla="*/ 2147483647 h 959"/>
                <a:gd name="T40" fmla="*/ 2147483647 w 959"/>
                <a:gd name="T41" fmla="*/ 2147483647 h 959"/>
                <a:gd name="T42" fmla="*/ 2147483647 w 959"/>
                <a:gd name="T43" fmla="*/ 2147483647 h 959"/>
                <a:gd name="T44" fmla="*/ 2147483647 w 959"/>
                <a:gd name="T45" fmla="*/ 2147483647 h 959"/>
                <a:gd name="T46" fmla="*/ 2147483647 w 959"/>
                <a:gd name="T47" fmla="*/ 2147483647 h 959"/>
                <a:gd name="T48" fmla="*/ 2147483647 w 959"/>
                <a:gd name="T49" fmla="*/ 2147483647 h 959"/>
                <a:gd name="T50" fmla="*/ 2147483647 w 959"/>
                <a:gd name="T51" fmla="*/ 2147483647 h 959"/>
                <a:gd name="T52" fmla="*/ 2147483647 w 959"/>
                <a:gd name="T53" fmla="*/ 2147483647 h 959"/>
                <a:gd name="T54" fmla="*/ 2147483647 w 959"/>
                <a:gd name="T55" fmla="*/ 2147483647 h 959"/>
                <a:gd name="T56" fmla="*/ 2147483647 w 959"/>
                <a:gd name="T57" fmla="*/ 2147483647 h 959"/>
                <a:gd name="T58" fmla="*/ 2147483647 w 959"/>
                <a:gd name="T59" fmla="*/ 2147483647 h 959"/>
                <a:gd name="T60" fmla="*/ 2147483647 w 959"/>
                <a:gd name="T61" fmla="*/ 2147483647 h 959"/>
                <a:gd name="T62" fmla="*/ 2147483647 w 959"/>
                <a:gd name="T63" fmla="*/ 2147483647 h 959"/>
                <a:gd name="T64" fmla="*/ 2147483647 w 959"/>
                <a:gd name="T65" fmla="*/ 2147483647 h 959"/>
                <a:gd name="T66" fmla="*/ 2147483647 w 959"/>
                <a:gd name="T67" fmla="*/ 2147483647 h 959"/>
                <a:gd name="T68" fmla="*/ 2147483647 w 959"/>
                <a:gd name="T69" fmla="*/ 2147483647 h 959"/>
                <a:gd name="T70" fmla="*/ 2147483647 w 959"/>
                <a:gd name="T71" fmla="*/ 2147483647 h 959"/>
                <a:gd name="T72" fmla="*/ 2147483647 w 959"/>
                <a:gd name="T73" fmla="*/ 2147483647 h 959"/>
                <a:gd name="T74" fmla="*/ 2147483647 w 959"/>
                <a:gd name="T75" fmla="*/ 2147483647 h 959"/>
                <a:gd name="T76" fmla="*/ 2147483647 w 959"/>
                <a:gd name="T77" fmla="*/ 2147483647 h 959"/>
                <a:gd name="T78" fmla="*/ 2147483647 w 959"/>
                <a:gd name="T79" fmla="*/ 2147483647 h 959"/>
                <a:gd name="T80" fmla="*/ 2147483647 w 959"/>
                <a:gd name="T81" fmla="*/ 2147483647 h 959"/>
                <a:gd name="T82" fmla="*/ 2147483647 w 959"/>
                <a:gd name="T83" fmla="*/ 2147483647 h 959"/>
                <a:gd name="T84" fmla="*/ 2147483647 w 959"/>
                <a:gd name="T85" fmla="*/ 2147483647 h 959"/>
                <a:gd name="T86" fmla="*/ 2147483647 w 959"/>
                <a:gd name="T87" fmla="*/ 2147483647 h 959"/>
                <a:gd name="T88" fmla="*/ 2147483647 w 959"/>
                <a:gd name="T89" fmla="*/ 2147483647 h 959"/>
                <a:gd name="T90" fmla="*/ 2147483647 w 959"/>
                <a:gd name="T91" fmla="*/ 2147483647 h 959"/>
                <a:gd name="T92" fmla="*/ 2147483647 w 959"/>
                <a:gd name="T93" fmla="*/ 2147483647 h 959"/>
                <a:gd name="T94" fmla="*/ 2147483647 w 959"/>
                <a:gd name="T95" fmla="*/ 2147483647 h 959"/>
                <a:gd name="T96" fmla="*/ 2147483647 w 959"/>
                <a:gd name="T97" fmla="*/ 2147483647 h 959"/>
                <a:gd name="T98" fmla="*/ 2147483647 w 959"/>
                <a:gd name="T99" fmla="*/ 2147483647 h 959"/>
                <a:gd name="T100" fmla="*/ 2147483647 w 959"/>
                <a:gd name="T101" fmla="*/ 2147483647 h 95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59"/>
                <a:gd name="T154" fmla="*/ 0 h 959"/>
                <a:gd name="T155" fmla="*/ 959 w 959"/>
                <a:gd name="T156" fmla="*/ 959 h 95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59" h="959">
                  <a:moveTo>
                    <a:pt x="959" y="479"/>
                  </a:moveTo>
                  <a:lnTo>
                    <a:pt x="959" y="454"/>
                  </a:lnTo>
                  <a:lnTo>
                    <a:pt x="957" y="431"/>
                  </a:lnTo>
                  <a:lnTo>
                    <a:pt x="954" y="407"/>
                  </a:lnTo>
                  <a:lnTo>
                    <a:pt x="950" y="384"/>
                  </a:lnTo>
                  <a:lnTo>
                    <a:pt x="945" y="360"/>
                  </a:lnTo>
                  <a:lnTo>
                    <a:pt x="937" y="337"/>
                  </a:lnTo>
                  <a:lnTo>
                    <a:pt x="930" y="315"/>
                  </a:lnTo>
                  <a:lnTo>
                    <a:pt x="921" y="293"/>
                  </a:lnTo>
                  <a:lnTo>
                    <a:pt x="912" y="271"/>
                  </a:lnTo>
                  <a:lnTo>
                    <a:pt x="901" y="252"/>
                  </a:lnTo>
                  <a:lnTo>
                    <a:pt x="890" y="232"/>
                  </a:lnTo>
                  <a:lnTo>
                    <a:pt x="878" y="212"/>
                  </a:lnTo>
                  <a:lnTo>
                    <a:pt x="863" y="194"/>
                  </a:lnTo>
                  <a:lnTo>
                    <a:pt x="851" y="176"/>
                  </a:lnTo>
                  <a:lnTo>
                    <a:pt x="834" y="157"/>
                  </a:lnTo>
                  <a:lnTo>
                    <a:pt x="820" y="141"/>
                  </a:lnTo>
                  <a:lnTo>
                    <a:pt x="802" y="125"/>
                  </a:lnTo>
                  <a:lnTo>
                    <a:pt x="786" y="110"/>
                  </a:lnTo>
                  <a:lnTo>
                    <a:pt x="767" y="96"/>
                  </a:lnTo>
                  <a:lnTo>
                    <a:pt x="748" y="81"/>
                  </a:lnTo>
                  <a:lnTo>
                    <a:pt x="729" y="71"/>
                  </a:lnTo>
                  <a:lnTo>
                    <a:pt x="708" y="58"/>
                  </a:lnTo>
                  <a:lnTo>
                    <a:pt x="688" y="47"/>
                  </a:lnTo>
                  <a:lnTo>
                    <a:pt x="666" y="38"/>
                  </a:lnTo>
                  <a:lnTo>
                    <a:pt x="644" y="29"/>
                  </a:lnTo>
                  <a:lnTo>
                    <a:pt x="623" y="22"/>
                  </a:lnTo>
                  <a:lnTo>
                    <a:pt x="599" y="16"/>
                  </a:lnTo>
                  <a:lnTo>
                    <a:pt x="578" y="11"/>
                  </a:lnTo>
                  <a:lnTo>
                    <a:pt x="554" y="6"/>
                  </a:lnTo>
                  <a:lnTo>
                    <a:pt x="529" y="4"/>
                  </a:lnTo>
                  <a:lnTo>
                    <a:pt x="505" y="2"/>
                  </a:lnTo>
                  <a:lnTo>
                    <a:pt x="480" y="0"/>
                  </a:lnTo>
                  <a:lnTo>
                    <a:pt x="456" y="2"/>
                  </a:lnTo>
                  <a:lnTo>
                    <a:pt x="431" y="4"/>
                  </a:lnTo>
                  <a:lnTo>
                    <a:pt x="407" y="6"/>
                  </a:lnTo>
                  <a:lnTo>
                    <a:pt x="384" y="11"/>
                  </a:lnTo>
                  <a:lnTo>
                    <a:pt x="360" y="16"/>
                  </a:lnTo>
                  <a:lnTo>
                    <a:pt x="337" y="22"/>
                  </a:lnTo>
                  <a:lnTo>
                    <a:pt x="315" y="29"/>
                  </a:lnTo>
                  <a:lnTo>
                    <a:pt x="294" y="38"/>
                  </a:lnTo>
                  <a:lnTo>
                    <a:pt x="272" y="47"/>
                  </a:lnTo>
                  <a:lnTo>
                    <a:pt x="252" y="58"/>
                  </a:lnTo>
                  <a:lnTo>
                    <a:pt x="232" y="71"/>
                  </a:lnTo>
                  <a:lnTo>
                    <a:pt x="212" y="81"/>
                  </a:lnTo>
                  <a:lnTo>
                    <a:pt x="194" y="96"/>
                  </a:lnTo>
                  <a:lnTo>
                    <a:pt x="176" y="110"/>
                  </a:lnTo>
                  <a:lnTo>
                    <a:pt x="158" y="125"/>
                  </a:lnTo>
                  <a:lnTo>
                    <a:pt x="142" y="141"/>
                  </a:lnTo>
                  <a:lnTo>
                    <a:pt x="125" y="157"/>
                  </a:lnTo>
                  <a:lnTo>
                    <a:pt x="111" y="176"/>
                  </a:lnTo>
                  <a:lnTo>
                    <a:pt x="96" y="194"/>
                  </a:lnTo>
                  <a:lnTo>
                    <a:pt x="84" y="212"/>
                  </a:lnTo>
                  <a:lnTo>
                    <a:pt x="71" y="232"/>
                  </a:lnTo>
                  <a:lnTo>
                    <a:pt x="58" y="252"/>
                  </a:lnTo>
                  <a:lnTo>
                    <a:pt x="48" y="271"/>
                  </a:lnTo>
                  <a:lnTo>
                    <a:pt x="38" y="293"/>
                  </a:lnTo>
                  <a:lnTo>
                    <a:pt x="29" y="315"/>
                  </a:lnTo>
                  <a:lnTo>
                    <a:pt x="22" y="337"/>
                  </a:lnTo>
                  <a:lnTo>
                    <a:pt x="17" y="360"/>
                  </a:lnTo>
                  <a:lnTo>
                    <a:pt x="11" y="384"/>
                  </a:lnTo>
                  <a:lnTo>
                    <a:pt x="6" y="407"/>
                  </a:lnTo>
                  <a:lnTo>
                    <a:pt x="4" y="431"/>
                  </a:lnTo>
                  <a:lnTo>
                    <a:pt x="2" y="454"/>
                  </a:lnTo>
                  <a:lnTo>
                    <a:pt x="0" y="479"/>
                  </a:lnTo>
                  <a:lnTo>
                    <a:pt x="2" y="505"/>
                  </a:lnTo>
                  <a:lnTo>
                    <a:pt x="4" y="528"/>
                  </a:lnTo>
                  <a:lnTo>
                    <a:pt x="6" y="552"/>
                  </a:lnTo>
                  <a:lnTo>
                    <a:pt x="11" y="575"/>
                  </a:lnTo>
                  <a:lnTo>
                    <a:pt x="17" y="599"/>
                  </a:lnTo>
                  <a:lnTo>
                    <a:pt x="22" y="622"/>
                  </a:lnTo>
                  <a:lnTo>
                    <a:pt x="29" y="644"/>
                  </a:lnTo>
                  <a:lnTo>
                    <a:pt x="38" y="666"/>
                  </a:lnTo>
                  <a:lnTo>
                    <a:pt x="48" y="687"/>
                  </a:lnTo>
                  <a:lnTo>
                    <a:pt x="58" y="707"/>
                  </a:lnTo>
                  <a:lnTo>
                    <a:pt x="71" y="727"/>
                  </a:lnTo>
                  <a:lnTo>
                    <a:pt x="84" y="747"/>
                  </a:lnTo>
                  <a:lnTo>
                    <a:pt x="96" y="767"/>
                  </a:lnTo>
                  <a:lnTo>
                    <a:pt x="111" y="785"/>
                  </a:lnTo>
                  <a:lnTo>
                    <a:pt x="125" y="801"/>
                  </a:lnTo>
                  <a:lnTo>
                    <a:pt x="142" y="818"/>
                  </a:lnTo>
                  <a:lnTo>
                    <a:pt x="158" y="834"/>
                  </a:lnTo>
                  <a:lnTo>
                    <a:pt x="176" y="848"/>
                  </a:lnTo>
                  <a:lnTo>
                    <a:pt x="194" y="863"/>
                  </a:lnTo>
                  <a:lnTo>
                    <a:pt x="212" y="877"/>
                  </a:lnTo>
                  <a:lnTo>
                    <a:pt x="232" y="890"/>
                  </a:lnTo>
                  <a:lnTo>
                    <a:pt x="252" y="901"/>
                  </a:lnTo>
                  <a:lnTo>
                    <a:pt x="272" y="912"/>
                  </a:lnTo>
                  <a:lnTo>
                    <a:pt x="294" y="921"/>
                  </a:lnTo>
                  <a:lnTo>
                    <a:pt x="315" y="930"/>
                  </a:lnTo>
                  <a:lnTo>
                    <a:pt x="337" y="937"/>
                  </a:lnTo>
                  <a:lnTo>
                    <a:pt x="360" y="944"/>
                  </a:lnTo>
                  <a:lnTo>
                    <a:pt x="384" y="950"/>
                  </a:lnTo>
                  <a:lnTo>
                    <a:pt x="407" y="953"/>
                  </a:lnTo>
                  <a:lnTo>
                    <a:pt x="431" y="957"/>
                  </a:lnTo>
                  <a:lnTo>
                    <a:pt x="456" y="959"/>
                  </a:lnTo>
                  <a:lnTo>
                    <a:pt x="480" y="959"/>
                  </a:lnTo>
                  <a:lnTo>
                    <a:pt x="505" y="959"/>
                  </a:lnTo>
                  <a:lnTo>
                    <a:pt x="529" y="957"/>
                  </a:lnTo>
                  <a:lnTo>
                    <a:pt x="554" y="953"/>
                  </a:lnTo>
                  <a:lnTo>
                    <a:pt x="578" y="950"/>
                  </a:lnTo>
                  <a:lnTo>
                    <a:pt x="599" y="944"/>
                  </a:lnTo>
                  <a:lnTo>
                    <a:pt x="623" y="937"/>
                  </a:lnTo>
                  <a:lnTo>
                    <a:pt x="644" y="930"/>
                  </a:lnTo>
                  <a:lnTo>
                    <a:pt x="666" y="921"/>
                  </a:lnTo>
                  <a:lnTo>
                    <a:pt x="688" y="912"/>
                  </a:lnTo>
                  <a:lnTo>
                    <a:pt x="708" y="901"/>
                  </a:lnTo>
                  <a:lnTo>
                    <a:pt x="729" y="890"/>
                  </a:lnTo>
                  <a:lnTo>
                    <a:pt x="748" y="877"/>
                  </a:lnTo>
                  <a:lnTo>
                    <a:pt x="767" y="863"/>
                  </a:lnTo>
                  <a:lnTo>
                    <a:pt x="786" y="848"/>
                  </a:lnTo>
                  <a:lnTo>
                    <a:pt x="802" y="834"/>
                  </a:lnTo>
                  <a:lnTo>
                    <a:pt x="820" y="818"/>
                  </a:lnTo>
                  <a:lnTo>
                    <a:pt x="834" y="801"/>
                  </a:lnTo>
                  <a:lnTo>
                    <a:pt x="851" y="785"/>
                  </a:lnTo>
                  <a:lnTo>
                    <a:pt x="863" y="767"/>
                  </a:lnTo>
                  <a:lnTo>
                    <a:pt x="878" y="747"/>
                  </a:lnTo>
                  <a:lnTo>
                    <a:pt x="890" y="727"/>
                  </a:lnTo>
                  <a:lnTo>
                    <a:pt x="901" y="707"/>
                  </a:lnTo>
                  <a:lnTo>
                    <a:pt x="912" y="687"/>
                  </a:lnTo>
                  <a:lnTo>
                    <a:pt x="921" y="666"/>
                  </a:lnTo>
                  <a:lnTo>
                    <a:pt x="930" y="644"/>
                  </a:lnTo>
                  <a:lnTo>
                    <a:pt x="937" y="622"/>
                  </a:lnTo>
                  <a:lnTo>
                    <a:pt x="945" y="599"/>
                  </a:lnTo>
                  <a:lnTo>
                    <a:pt x="950" y="575"/>
                  </a:lnTo>
                  <a:lnTo>
                    <a:pt x="954" y="552"/>
                  </a:lnTo>
                  <a:lnTo>
                    <a:pt x="957" y="528"/>
                  </a:lnTo>
                  <a:lnTo>
                    <a:pt x="959" y="505"/>
                  </a:lnTo>
                  <a:lnTo>
                    <a:pt x="959" y="479"/>
                  </a:lnTo>
                  <a:lnTo>
                    <a:pt x="950" y="479"/>
                  </a:lnTo>
                  <a:lnTo>
                    <a:pt x="950" y="456"/>
                  </a:lnTo>
                  <a:lnTo>
                    <a:pt x="948" y="432"/>
                  </a:lnTo>
                  <a:lnTo>
                    <a:pt x="945" y="409"/>
                  </a:lnTo>
                  <a:lnTo>
                    <a:pt x="941" y="385"/>
                  </a:lnTo>
                  <a:lnTo>
                    <a:pt x="936" y="362"/>
                  </a:lnTo>
                  <a:lnTo>
                    <a:pt x="928" y="340"/>
                  </a:lnTo>
                  <a:lnTo>
                    <a:pt x="921" y="318"/>
                  </a:lnTo>
                  <a:lnTo>
                    <a:pt x="914" y="297"/>
                  </a:lnTo>
                  <a:lnTo>
                    <a:pt x="903" y="275"/>
                  </a:lnTo>
                  <a:lnTo>
                    <a:pt x="894" y="255"/>
                  </a:lnTo>
                  <a:lnTo>
                    <a:pt x="881" y="235"/>
                  </a:lnTo>
                  <a:lnTo>
                    <a:pt x="871" y="217"/>
                  </a:lnTo>
                  <a:lnTo>
                    <a:pt x="856" y="199"/>
                  </a:lnTo>
                  <a:lnTo>
                    <a:pt x="843" y="181"/>
                  </a:lnTo>
                  <a:lnTo>
                    <a:pt x="827" y="163"/>
                  </a:lnTo>
                  <a:lnTo>
                    <a:pt x="813" y="147"/>
                  </a:lnTo>
                  <a:lnTo>
                    <a:pt x="796" y="132"/>
                  </a:lnTo>
                  <a:lnTo>
                    <a:pt x="778" y="118"/>
                  </a:lnTo>
                  <a:lnTo>
                    <a:pt x="762" y="103"/>
                  </a:lnTo>
                  <a:lnTo>
                    <a:pt x="742" y="91"/>
                  </a:lnTo>
                  <a:lnTo>
                    <a:pt x="724" y="78"/>
                  </a:lnTo>
                  <a:lnTo>
                    <a:pt x="704" y="67"/>
                  </a:lnTo>
                  <a:lnTo>
                    <a:pt x="684" y="56"/>
                  </a:lnTo>
                  <a:lnTo>
                    <a:pt x="663" y="47"/>
                  </a:lnTo>
                  <a:lnTo>
                    <a:pt x="643" y="38"/>
                  </a:lnTo>
                  <a:lnTo>
                    <a:pt x="619" y="31"/>
                  </a:lnTo>
                  <a:lnTo>
                    <a:pt x="597" y="25"/>
                  </a:lnTo>
                  <a:lnTo>
                    <a:pt x="576" y="20"/>
                  </a:lnTo>
                  <a:lnTo>
                    <a:pt x="552" y="15"/>
                  </a:lnTo>
                  <a:lnTo>
                    <a:pt x="529" y="13"/>
                  </a:lnTo>
                  <a:lnTo>
                    <a:pt x="505" y="11"/>
                  </a:lnTo>
                  <a:lnTo>
                    <a:pt x="480" y="9"/>
                  </a:lnTo>
                  <a:lnTo>
                    <a:pt x="456" y="11"/>
                  </a:lnTo>
                  <a:lnTo>
                    <a:pt x="433" y="13"/>
                  </a:lnTo>
                  <a:lnTo>
                    <a:pt x="409" y="15"/>
                  </a:lnTo>
                  <a:lnTo>
                    <a:pt x="386" y="20"/>
                  </a:lnTo>
                  <a:lnTo>
                    <a:pt x="362" y="25"/>
                  </a:lnTo>
                  <a:lnTo>
                    <a:pt x="341" y="31"/>
                  </a:lnTo>
                  <a:lnTo>
                    <a:pt x="319" y="38"/>
                  </a:lnTo>
                  <a:lnTo>
                    <a:pt x="297" y="47"/>
                  </a:lnTo>
                  <a:lnTo>
                    <a:pt x="277" y="56"/>
                  </a:lnTo>
                  <a:lnTo>
                    <a:pt x="256" y="67"/>
                  </a:lnTo>
                  <a:lnTo>
                    <a:pt x="237" y="78"/>
                  </a:lnTo>
                  <a:lnTo>
                    <a:pt x="218" y="91"/>
                  </a:lnTo>
                  <a:lnTo>
                    <a:pt x="199" y="103"/>
                  </a:lnTo>
                  <a:lnTo>
                    <a:pt x="181" y="118"/>
                  </a:lnTo>
                  <a:lnTo>
                    <a:pt x="165" y="132"/>
                  </a:lnTo>
                  <a:lnTo>
                    <a:pt x="149" y="147"/>
                  </a:lnTo>
                  <a:lnTo>
                    <a:pt x="133" y="163"/>
                  </a:lnTo>
                  <a:lnTo>
                    <a:pt x="118" y="181"/>
                  </a:lnTo>
                  <a:lnTo>
                    <a:pt x="104" y="199"/>
                  </a:lnTo>
                  <a:lnTo>
                    <a:pt x="91" y="217"/>
                  </a:lnTo>
                  <a:lnTo>
                    <a:pt x="78" y="235"/>
                  </a:lnTo>
                  <a:lnTo>
                    <a:pt x="67" y="255"/>
                  </a:lnTo>
                  <a:lnTo>
                    <a:pt x="57" y="275"/>
                  </a:lnTo>
                  <a:lnTo>
                    <a:pt x="48" y="297"/>
                  </a:lnTo>
                  <a:lnTo>
                    <a:pt x="38" y="318"/>
                  </a:lnTo>
                  <a:lnTo>
                    <a:pt x="31" y="340"/>
                  </a:lnTo>
                  <a:lnTo>
                    <a:pt x="26" y="362"/>
                  </a:lnTo>
                  <a:lnTo>
                    <a:pt x="20" y="385"/>
                  </a:lnTo>
                  <a:lnTo>
                    <a:pt x="15" y="409"/>
                  </a:lnTo>
                  <a:lnTo>
                    <a:pt x="13" y="432"/>
                  </a:lnTo>
                  <a:lnTo>
                    <a:pt x="11" y="456"/>
                  </a:lnTo>
                  <a:lnTo>
                    <a:pt x="10" y="479"/>
                  </a:lnTo>
                  <a:lnTo>
                    <a:pt x="11" y="503"/>
                  </a:lnTo>
                  <a:lnTo>
                    <a:pt x="13" y="528"/>
                  </a:lnTo>
                  <a:lnTo>
                    <a:pt x="15" y="552"/>
                  </a:lnTo>
                  <a:lnTo>
                    <a:pt x="20" y="574"/>
                  </a:lnTo>
                  <a:lnTo>
                    <a:pt x="26" y="597"/>
                  </a:lnTo>
                  <a:lnTo>
                    <a:pt x="31" y="619"/>
                  </a:lnTo>
                  <a:lnTo>
                    <a:pt x="38" y="640"/>
                  </a:lnTo>
                  <a:lnTo>
                    <a:pt x="48" y="662"/>
                  </a:lnTo>
                  <a:lnTo>
                    <a:pt x="57" y="684"/>
                  </a:lnTo>
                  <a:lnTo>
                    <a:pt x="67" y="704"/>
                  </a:lnTo>
                  <a:lnTo>
                    <a:pt x="78" y="724"/>
                  </a:lnTo>
                  <a:lnTo>
                    <a:pt x="91" y="742"/>
                  </a:lnTo>
                  <a:lnTo>
                    <a:pt x="104" y="760"/>
                  </a:lnTo>
                  <a:lnTo>
                    <a:pt x="118" y="778"/>
                  </a:lnTo>
                  <a:lnTo>
                    <a:pt x="133" y="796"/>
                  </a:lnTo>
                  <a:lnTo>
                    <a:pt x="149" y="812"/>
                  </a:lnTo>
                  <a:lnTo>
                    <a:pt x="165" y="827"/>
                  </a:lnTo>
                  <a:lnTo>
                    <a:pt x="181" y="843"/>
                  </a:lnTo>
                  <a:lnTo>
                    <a:pt x="199" y="856"/>
                  </a:lnTo>
                  <a:lnTo>
                    <a:pt x="218" y="868"/>
                  </a:lnTo>
                  <a:lnTo>
                    <a:pt x="237" y="881"/>
                  </a:lnTo>
                  <a:lnTo>
                    <a:pt x="256" y="892"/>
                  </a:lnTo>
                  <a:lnTo>
                    <a:pt x="277" y="903"/>
                  </a:lnTo>
                  <a:lnTo>
                    <a:pt x="297" y="912"/>
                  </a:lnTo>
                  <a:lnTo>
                    <a:pt x="319" y="921"/>
                  </a:lnTo>
                  <a:lnTo>
                    <a:pt x="341" y="928"/>
                  </a:lnTo>
                  <a:lnTo>
                    <a:pt x="362" y="935"/>
                  </a:lnTo>
                  <a:lnTo>
                    <a:pt x="386" y="941"/>
                  </a:lnTo>
                  <a:lnTo>
                    <a:pt x="409" y="944"/>
                  </a:lnTo>
                  <a:lnTo>
                    <a:pt x="433" y="946"/>
                  </a:lnTo>
                  <a:lnTo>
                    <a:pt x="456" y="948"/>
                  </a:lnTo>
                  <a:lnTo>
                    <a:pt x="480" y="950"/>
                  </a:lnTo>
                  <a:lnTo>
                    <a:pt x="505" y="948"/>
                  </a:lnTo>
                  <a:lnTo>
                    <a:pt x="529" y="946"/>
                  </a:lnTo>
                  <a:lnTo>
                    <a:pt x="552" y="944"/>
                  </a:lnTo>
                  <a:lnTo>
                    <a:pt x="576" y="941"/>
                  </a:lnTo>
                  <a:lnTo>
                    <a:pt x="597" y="935"/>
                  </a:lnTo>
                  <a:lnTo>
                    <a:pt x="619" y="928"/>
                  </a:lnTo>
                  <a:lnTo>
                    <a:pt x="643" y="921"/>
                  </a:lnTo>
                  <a:lnTo>
                    <a:pt x="663" y="912"/>
                  </a:lnTo>
                  <a:lnTo>
                    <a:pt x="684" y="903"/>
                  </a:lnTo>
                  <a:lnTo>
                    <a:pt x="704" y="892"/>
                  </a:lnTo>
                  <a:lnTo>
                    <a:pt x="724" y="881"/>
                  </a:lnTo>
                  <a:lnTo>
                    <a:pt x="742" y="868"/>
                  </a:lnTo>
                  <a:lnTo>
                    <a:pt x="762" y="856"/>
                  </a:lnTo>
                  <a:lnTo>
                    <a:pt x="778" y="843"/>
                  </a:lnTo>
                  <a:lnTo>
                    <a:pt x="796" y="827"/>
                  </a:lnTo>
                  <a:lnTo>
                    <a:pt x="813" y="812"/>
                  </a:lnTo>
                  <a:lnTo>
                    <a:pt x="827" y="796"/>
                  </a:lnTo>
                  <a:lnTo>
                    <a:pt x="843" y="778"/>
                  </a:lnTo>
                  <a:lnTo>
                    <a:pt x="856" y="760"/>
                  </a:lnTo>
                  <a:lnTo>
                    <a:pt x="871" y="742"/>
                  </a:lnTo>
                  <a:lnTo>
                    <a:pt x="881" y="724"/>
                  </a:lnTo>
                  <a:lnTo>
                    <a:pt x="894" y="704"/>
                  </a:lnTo>
                  <a:lnTo>
                    <a:pt x="903" y="684"/>
                  </a:lnTo>
                  <a:lnTo>
                    <a:pt x="914" y="662"/>
                  </a:lnTo>
                  <a:lnTo>
                    <a:pt x="921" y="640"/>
                  </a:lnTo>
                  <a:lnTo>
                    <a:pt x="928" y="619"/>
                  </a:lnTo>
                  <a:lnTo>
                    <a:pt x="936" y="597"/>
                  </a:lnTo>
                  <a:lnTo>
                    <a:pt x="941" y="574"/>
                  </a:lnTo>
                  <a:lnTo>
                    <a:pt x="945" y="552"/>
                  </a:lnTo>
                  <a:lnTo>
                    <a:pt x="948" y="528"/>
                  </a:lnTo>
                  <a:lnTo>
                    <a:pt x="950" y="503"/>
                  </a:lnTo>
                  <a:lnTo>
                    <a:pt x="950" y="479"/>
                  </a:lnTo>
                  <a:lnTo>
                    <a:pt x="959" y="479"/>
                  </a:lnTo>
                  <a:close/>
                </a:path>
              </a:pathLst>
            </a:custGeom>
            <a:solidFill>
              <a:srgbClr val="99D6FF"/>
            </a:solidFill>
            <a:ln w="9525">
              <a:noFill/>
              <a:round/>
              <a:headEnd/>
              <a:tailEnd/>
            </a:ln>
          </p:spPr>
          <p:txBody>
            <a:bodyPr/>
            <a:lstStyle/>
            <a:p>
              <a:endParaRPr lang="en-US"/>
            </a:p>
          </p:txBody>
        </p:sp>
        <p:sp>
          <p:nvSpPr>
            <p:cNvPr id="55383" name="Freeform 88"/>
            <p:cNvSpPr>
              <a:spLocks/>
            </p:cNvSpPr>
            <p:nvPr/>
          </p:nvSpPr>
          <p:spPr bwMode="auto">
            <a:xfrm>
              <a:off x="3362678" y="2374913"/>
              <a:ext cx="1340556" cy="1503362"/>
            </a:xfrm>
            <a:custGeom>
              <a:avLst/>
              <a:gdLst>
                <a:gd name="T0" fmla="*/ 2147483647 w 950"/>
                <a:gd name="T1" fmla="*/ 2147483647 h 947"/>
                <a:gd name="T2" fmla="*/ 2147483647 w 950"/>
                <a:gd name="T3" fmla="*/ 2147483647 h 947"/>
                <a:gd name="T4" fmla="*/ 2147483647 w 950"/>
                <a:gd name="T5" fmla="*/ 2147483647 h 947"/>
                <a:gd name="T6" fmla="*/ 2147483647 w 950"/>
                <a:gd name="T7" fmla="*/ 2147483647 h 947"/>
                <a:gd name="T8" fmla="*/ 2147483647 w 950"/>
                <a:gd name="T9" fmla="*/ 2147483647 h 947"/>
                <a:gd name="T10" fmla="*/ 2147483647 w 950"/>
                <a:gd name="T11" fmla="*/ 2147483647 h 947"/>
                <a:gd name="T12" fmla="*/ 2147483647 w 950"/>
                <a:gd name="T13" fmla="*/ 2147483647 h 947"/>
                <a:gd name="T14" fmla="*/ 2147483647 w 950"/>
                <a:gd name="T15" fmla="*/ 2147483647 h 947"/>
                <a:gd name="T16" fmla="*/ 2147483647 w 950"/>
                <a:gd name="T17" fmla="*/ 2147483647 h 947"/>
                <a:gd name="T18" fmla="*/ 2147483647 w 950"/>
                <a:gd name="T19" fmla="*/ 2147483647 h 947"/>
                <a:gd name="T20" fmla="*/ 2147483647 w 950"/>
                <a:gd name="T21" fmla="*/ 2147483647 h 947"/>
                <a:gd name="T22" fmla="*/ 2147483647 w 950"/>
                <a:gd name="T23" fmla="*/ 2147483647 h 947"/>
                <a:gd name="T24" fmla="*/ 0 w 950"/>
                <a:gd name="T25" fmla="*/ 2147483647 h 947"/>
                <a:gd name="T26" fmla="*/ 2147483647 w 950"/>
                <a:gd name="T27" fmla="*/ 2147483647 h 947"/>
                <a:gd name="T28" fmla="*/ 2147483647 w 950"/>
                <a:gd name="T29" fmla="*/ 2147483647 h 947"/>
                <a:gd name="T30" fmla="*/ 2147483647 w 950"/>
                <a:gd name="T31" fmla="*/ 2147483647 h 947"/>
                <a:gd name="T32" fmla="*/ 2147483647 w 950"/>
                <a:gd name="T33" fmla="*/ 2147483647 h 947"/>
                <a:gd name="T34" fmla="*/ 2147483647 w 950"/>
                <a:gd name="T35" fmla="*/ 2147483647 h 947"/>
                <a:gd name="T36" fmla="*/ 2147483647 w 950"/>
                <a:gd name="T37" fmla="*/ 2147483647 h 947"/>
                <a:gd name="T38" fmla="*/ 2147483647 w 950"/>
                <a:gd name="T39" fmla="*/ 2147483647 h 947"/>
                <a:gd name="T40" fmla="*/ 2147483647 w 950"/>
                <a:gd name="T41" fmla="*/ 2147483647 h 947"/>
                <a:gd name="T42" fmla="*/ 2147483647 w 950"/>
                <a:gd name="T43" fmla="*/ 2147483647 h 947"/>
                <a:gd name="T44" fmla="*/ 2147483647 w 950"/>
                <a:gd name="T45" fmla="*/ 2147483647 h 947"/>
                <a:gd name="T46" fmla="*/ 2147483647 w 950"/>
                <a:gd name="T47" fmla="*/ 2147483647 h 947"/>
                <a:gd name="T48" fmla="*/ 2147483647 w 950"/>
                <a:gd name="T49" fmla="*/ 2147483647 h 947"/>
                <a:gd name="T50" fmla="*/ 2147483647 w 950"/>
                <a:gd name="T51" fmla="*/ 2147483647 h 947"/>
                <a:gd name="T52" fmla="*/ 2147483647 w 950"/>
                <a:gd name="T53" fmla="*/ 2147483647 h 947"/>
                <a:gd name="T54" fmla="*/ 2147483647 w 950"/>
                <a:gd name="T55" fmla="*/ 2147483647 h 947"/>
                <a:gd name="T56" fmla="*/ 2147483647 w 950"/>
                <a:gd name="T57" fmla="*/ 2147483647 h 947"/>
                <a:gd name="T58" fmla="*/ 2147483647 w 950"/>
                <a:gd name="T59" fmla="*/ 2147483647 h 947"/>
                <a:gd name="T60" fmla="*/ 2147483647 w 950"/>
                <a:gd name="T61" fmla="*/ 2147483647 h 947"/>
                <a:gd name="T62" fmla="*/ 2147483647 w 950"/>
                <a:gd name="T63" fmla="*/ 2147483647 h 947"/>
                <a:gd name="T64" fmla="*/ 2147483647 w 950"/>
                <a:gd name="T65" fmla="*/ 2147483647 h 947"/>
                <a:gd name="T66" fmla="*/ 2147483647 w 950"/>
                <a:gd name="T67" fmla="*/ 2147483647 h 947"/>
                <a:gd name="T68" fmla="*/ 2147483647 w 950"/>
                <a:gd name="T69" fmla="*/ 2147483647 h 947"/>
                <a:gd name="T70" fmla="*/ 2147483647 w 950"/>
                <a:gd name="T71" fmla="*/ 2147483647 h 947"/>
                <a:gd name="T72" fmla="*/ 2147483647 w 950"/>
                <a:gd name="T73" fmla="*/ 2147483647 h 947"/>
                <a:gd name="T74" fmla="*/ 2147483647 w 950"/>
                <a:gd name="T75" fmla="*/ 2147483647 h 947"/>
                <a:gd name="T76" fmla="*/ 2147483647 w 950"/>
                <a:gd name="T77" fmla="*/ 2147483647 h 947"/>
                <a:gd name="T78" fmla="*/ 2147483647 w 950"/>
                <a:gd name="T79" fmla="*/ 2147483647 h 947"/>
                <a:gd name="T80" fmla="*/ 2147483647 w 950"/>
                <a:gd name="T81" fmla="*/ 2147483647 h 947"/>
                <a:gd name="T82" fmla="*/ 2147483647 w 950"/>
                <a:gd name="T83" fmla="*/ 2147483647 h 947"/>
                <a:gd name="T84" fmla="*/ 2147483647 w 950"/>
                <a:gd name="T85" fmla="*/ 2147483647 h 947"/>
                <a:gd name="T86" fmla="*/ 2147483647 w 950"/>
                <a:gd name="T87" fmla="*/ 2147483647 h 947"/>
                <a:gd name="T88" fmla="*/ 2147483647 w 950"/>
                <a:gd name="T89" fmla="*/ 2147483647 h 947"/>
                <a:gd name="T90" fmla="*/ 2147483647 w 950"/>
                <a:gd name="T91" fmla="*/ 2147483647 h 947"/>
                <a:gd name="T92" fmla="*/ 2147483647 w 950"/>
                <a:gd name="T93" fmla="*/ 2147483647 h 947"/>
                <a:gd name="T94" fmla="*/ 2147483647 w 950"/>
                <a:gd name="T95" fmla="*/ 2147483647 h 947"/>
                <a:gd name="T96" fmla="*/ 2147483647 w 950"/>
                <a:gd name="T97" fmla="*/ 2147483647 h 947"/>
                <a:gd name="T98" fmla="*/ 2147483647 w 950"/>
                <a:gd name="T99" fmla="*/ 2147483647 h 947"/>
                <a:gd name="T100" fmla="*/ 2147483647 w 950"/>
                <a:gd name="T101" fmla="*/ 2147483647 h 94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50"/>
                <a:gd name="T154" fmla="*/ 0 h 947"/>
                <a:gd name="T155" fmla="*/ 950 w 950"/>
                <a:gd name="T156" fmla="*/ 947 h 94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50" h="947">
                  <a:moveTo>
                    <a:pt x="950" y="473"/>
                  </a:moveTo>
                  <a:lnTo>
                    <a:pt x="948" y="450"/>
                  </a:lnTo>
                  <a:lnTo>
                    <a:pt x="946" y="425"/>
                  </a:lnTo>
                  <a:lnTo>
                    <a:pt x="944" y="401"/>
                  </a:lnTo>
                  <a:lnTo>
                    <a:pt x="939" y="378"/>
                  </a:lnTo>
                  <a:lnTo>
                    <a:pt x="933" y="356"/>
                  </a:lnTo>
                  <a:lnTo>
                    <a:pt x="928" y="332"/>
                  </a:lnTo>
                  <a:lnTo>
                    <a:pt x="921" y="311"/>
                  </a:lnTo>
                  <a:lnTo>
                    <a:pt x="912" y="289"/>
                  </a:lnTo>
                  <a:lnTo>
                    <a:pt x="903" y="267"/>
                  </a:lnTo>
                  <a:lnTo>
                    <a:pt x="892" y="247"/>
                  </a:lnTo>
                  <a:lnTo>
                    <a:pt x="881" y="227"/>
                  </a:lnTo>
                  <a:lnTo>
                    <a:pt x="868" y="208"/>
                  </a:lnTo>
                  <a:lnTo>
                    <a:pt x="854" y="189"/>
                  </a:lnTo>
                  <a:lnTo>
                    <a:pt x="841" y="171"/>
                  </a:lnTo>
                  <a:lnTo>
                    <a:pt x="825" y="155"/>
                  </a:lnTo>
                  <a:lnTo>
                    <a:pt x="810" y="139"/>
                  </a:lnTo>
                  <a:lnTo>
                    <a:pt x="794" y="123"/>
                  </a:lnTo>
                  <a:lnTo>
                    <a:pt x="776" y="108"/>
                  </a:lnTo>
                  <a:lnTo>
                    <a:pt x="758" y="94"/>
                  </a:lnTo>
                  <a:lnTo>
                    <a:pt x="740" y="81"/>
                  </a:lnTo>
                  <a:lnTo>
                    <a:pt x="720" y="68"/>
                  </a:lnTo>
                  <a:lnTo>
                    <a:pt x="700" y="56"/>
                  </a:lnTo>
                  <a:lnTo>
                    <a:pt x="680" y="47"/>
                  </a:lnTo>
                  <a:lnTo>
                    <a:pt x="658" y="36"/>
                  </a:lnTo>
                  <a:lnTo>
                    <a:pt x="637" y="28"/>
                  </a:lnTo>
                  <a:lnTo>
                    <a:pt x="615" y="21"/>
                  </a:lnTo>
                  <a:lnTo>
                    <a:pt x="593" y="14"/>
                  </a:lnTo>
                  <a:lnTo>
                    <a:pt x="570" y="9"/>
                  </a:lnTo>
                  <a:lnTo>
                    <a:pt x="546" y="5"/>
                  </a:lnTo>
                  <a:lnTo>
                    <a:pt x="523" y="1"/>
                  </a:lnTo>
                  <a:lnTo>
                    <a:pt x="499" y="0"/>
                  </a:lnTo>
                  <a:lnTo>
                    <a:pt x="474" y="0"/>
                  </a:lnTo>
                  <a:lnTo>
                    <a:pt x="450" y="0"/>
                  </a:lnTo>
                  <a:lnTo>
                    <a:pt x="425" y="1"/>
                  </a:lnTo>
                  <a:lnTo>
                    <a:pt x="401" y="5"/>
                  </a:lnTo>
                  <a:lnTo>
                    <a:pt x="378" y="9"/>
                  </a:lnTo>
                  <a:lnTo>
                    <a:pt x="356" y="14"/>
                  </a:lnTo>
                  <a:lnTo>
                    <a:pt x="333" y="21"/>
                  </a:lnTo>
                  <a:lnTo>
                    <a:pt x="311" y="28"/>
                  </a:lnTo>
                  <a:lnTo>
                    <a:pt x="289" y="36"/>
                  </a:lnTo>
                  <a:lnTo>
                    <a:pt x="268" y="47"/>
                  </a:lnTo>
                  <a:lnTo>
                    <a:pt x="248" y="56"/>
                  </a:lnTo>
                  <a:lnTo>
                    <a:pt x="228" y="68"/>
                  </a:lnTo>
                  <a:lnTo>
                    <a:pt x="210" y="81"/>
                  </a:lnTo>
                  <a:lnTo>
                    <a:pt x="190" y="94"/>
                  </a:lnTo>
                  <a:lnTo>
                    <a:pt x="172" y="108"/>
                  </a:lnTo>
                  <a:lnTo>
                    <a:pt x="155" y="123"/>
                  </a:lnTo>
                  <a:lnTo>
                    <a:pt x="139" y="139"/>
                  </a:lnTo>
                  <a:lnTo>
                    <a:pt x="123" y="155"/>
                  </a:lnTo>
                  <a:lnTo>
                    <a:pt x="108" y="171"/>
                  </a:lnTo>
                  <a:lnTo>
                    <a:pt x="94" y="189"/>
                  </a:lnTo>
                  <a:lnTo>
                    <a:pt x="81" y="208"/>
                  </a:lnTo>
                  <a:lnTo>
                    <a:pt x="69" y="227"/>
                  </a:lnTo>
                  <a:lnTo>
                    <a:pt x="58" y="247"/>
                  </a:lnTo>
                  <a:lnTo>
                    <a:pt x="47" y="267"/>
                  </a:lnTo>
                  <a:lnTo>
                    <a:pt x="36" y="289"/>
                  </a:lnTo>
                  <a:lnTo>
                    <a:pt x="29" y="311"/>
                  </a:lnTo>
                  <a:lnTo>
                    <a:pt x="22" y="332"/>
                  </a:lnTo>
                  <a:lnTo>
                    <a:pt x="14" y="356"/>
                  </a:lnTo>
                  <a:lnTo>
                    <a:pt x="9" y="378"/>
                  </a:lnTo>
                  <a:lnTo>
                    <a:pt x="5" y="401"/>
                  </a:lnTo>
                  <a:lnTo>
                    <a:pt x="2" y="425"/>
                  </a:lnTo>
                  <a:lnTo>
                    <a:pt x="0" y="450"/>
                  </a:lnTo>
                  <a:lnTo>
                    <a:pt x="0" y="473"/>
                  </a:lnTo>
                  <a:lnTo>
                    <a:pt x="0" y="499"/>
                  </a:lnTo>
                  <a:lnTo>
                    <a:pt x="2" y="522"/>
                  </a:lnTo>
                  <a:lnTo>
                    <a:pt x="5" y="546"/>
                  </a:lnTo>
                  <a:lnTo>
                    <a:pt x="9" y="569"/>
                  </a:lnTo>
                  <a:lnTo>
                    <a:pt x="14" y="593"/>
                  </a:lnTo>
                  <a:lnTo>
                    <a:pt x="22" y="615"/>
                  </a:lnTo>
                  <a:lnTo>
                    <a:pt x="29" y="636"/>
                  </a:lnTo>
                  <a:lnTo>
                    <a:pt x="36" y="658"/>
                  </a:lnTo>
                  <a:lnTo>
                    <a:pt x="47" y="680"/>
                  </a:lnTo>
                  <a:lnTo>
                    <a:pt x="58" y="700"/>
                  </a:lnTo>
                  <a:lnTo>
                    <a:pt x="69" y="719"/>
                  </a:lnTo>
                  <a:lnTo>
                    <a:pt x="81" y="739"/>
                  </a:lnTo>
                  <a:lnTo>
                    <a:pt x="94" y="757"/>
                  </a:lnTo>
                  <a:lnTo>
                    <a:pt x="108" y="776"/>
                  </a:lnTo>
                  <a:lnTo>
                    <a:pt x="123" y="792"/>
                  </a:lnTo>
                  <a:lnTo>
                    <a:pt x="139" y="810"/>
                  </a:lnTo>
                  <a:lnTo>
                    <a:pt x="155" y="824"/>
                  </a:lnTo>
                  <a:lnTo>
                    <a:pt x="172" y="841"/>
                  </a:lnTo>
                  <a:lnTo>
                    <a:pt x="190" y="853"/>
                  </a:lnTo>
                  <a:lnTo>
                    <a:pt x="210" y="868"/>
                  </a:lnTo>
                  <a:lnTo>
                    <a:pt x="228" y="879"/>
                  </a:lnTo>
                  <a:lnTo>
                    <a:pt x="248" y="891"/>
                  </a:lnTo>
                  <a:lnTo>
                    <a:pt x="268" y="902"/>
                  </a:lnTo>
                  <a:lnTo>
                    <a:pt x="289" y="911"/>
                  </a:lnTo>
                  <a:lnTo>
                    <a:pt x="311" y="918"/>
                  </a:lnTo>
                  <a:lnTo>
                    <a:pt x="333" y="928"/>
                  </a:lnTo>
                  <a:lnTo>
                    <a:pt x="356" y="933"/>
                  </a:lnTo>
                  <a:lnTo>
                    <a:pt x="378" y="938"/>
                  </a:lnTo>
                  <a:lnTo>
                    <a:pt x="401" y="942"/>
                  </a:lnTo>
                  <a:lnTo>
                    <a:pt x="425" y="946"/>
                  </a:lnTo>
                  <a:lnTo>
                    <a:pt x="450" y="947"/>
                  </a:lnTo>
                  <a:lnTo>
                    <a:pt x="474" y="947"/>
                  </a:lnTo>
                  <a:lnTo>
                    <a:pt x="499" y="947"/>
                  </a:lnTo>
                  <a:lnTo>
                    <a:pt x="523" y="946"/>
                  </a:lnTo>
                  <a:lnTo>
                    <a:pt x="546" y="942"/>
                  </a:lnTo>
                  <a:lnTo>
                    <a:pt x="570" y="938"/>
                  </a:lnTo>
                  <a:lnTo>
                    <a:pt x="593" y="933"/>
                  </a:lnTo>
                  <a:lnTo>
                    <a:pt x="615" y="928"/>
                  </a:lnTo>
                  <a:lnTo>
                    <a:pt x="637" y="918"/>
                  </a:lnTo>
                  <a:lnTo>
                    <a:pt x="658" y="911"/>
                  </a:lnTo>
                  <a:lnTo>
                    <a:pt x="680" y="902"/>
                  </a:lnTo>
                  <a:lnTo>
                    <a:pt x="700" y="891"/>
                  </a:lnTo>
                  <a:lnTo>
                    <a:pt x="720" y="879"/>
                  </a:lnTo>
                  <a:lnTo>
                    <a:pt x="740" y="868"/>
                  </a:lnTo>
                  <a:lnTo>
                    <a:pt x="758" y="853"/>
                  </a:lnTo>
                  <a:lnTo>
                    <a:pt x="776" y="841"/>
                  </a:lnTo>
                  <a:lnTo>
                    <a:pt x="794" y="824"/>
                  </a:lnTo>
                  <a:lnTo>
                    <a:pt x="810" y="810"/>
                  </a:lnTo>
                  <a:lnTo>
                    <a:pt x="825" y="792"/>
                  </a:lnTo>
                  <a:lnTo>
                    <a:pt x="841" y="776"/>
                  </a:lnTo>
                  <a:lnTo>
                    <a:pt x="854" y="757"/>
                  </a:lnTo>
                  <a:lnTo>
                    <a:pt x="868" y="739"/>
                  </a:lnTo>
                  <a:lnTo>
                    <a:pt x="881" y="719"/>
                  </a:lnTo>
                  <a:lnTo>
                    <a:pt x="892" y="700"/>
                  </a:lnTo>
                  <a:lnTo>
                    <a:pt x="903" y="680"/>
                  </a:lnTo>
                  <a:lnTo>
                    <a:pt x="912" y="658"/>
                  </a:lnTo>
                  <a:lnTo>
                    <a:pt x="921" y="636"/>
                  </a:lnTo>
                  <a:lnTo>
                    <a:pt x="928" y="615"/>
                  </a:lnTo>
                  <a:lnTo>
                    <a:pt x="933" y="593"/>
                  </a:lnTo>
                  <a:lnTo>
                    <a:pt x="939" y="569"/>
                  </a:lnTo>
                  <a:lnTo>
                    <a:pt x="944" y="546"/>
                  </a:lnTo>
                  <a:lnTo>
                    <a:pt x="946" y="522"/>
                  </a:lnTo>
                  <a:lnTo>
                    <a:pt x="948" y="499"/>
                  </a:lnTo>
                  <a:lnTo>
                    <a:pt x="950" y="473"/>
                  </a:lnTo>
                  <a:lnTo>
                    <a:pt x="939" y="473"/>
                  </a:lnTo>
                  <a:lnTo>
                    <a:pt x="939" y="450"/>
                  </a:lnTo>
                  <a:lnTo>
                    <a:pt x="937" y="426"/>
                  </a:lnTo>
                  <a:lnTo>
                    <a:pt x="933" y="403"/>
                  </a:lnTo>
                  <a:lnTo>
                    <a:pt x="930" y="379"/>
                  </a:lnTo>
                  <a:lnTo>
                    <a:pt x="924" y="358"/>
                  </a:lnTo>
                  <a:lnTo>
                    <a:pt x="919" y="336"/>
                  </a:lnTo>
                  <a:lnTo>
                    <a:pt x="912" y="314"/>
                  </a:lnTo>
                  <a:lnTo>
                    <a:pt x="903" y="293"/>
                  </a:lnTo>
                  <a:lnTo>
                    <a:pt x="894" y="273"/>
                  </a:lnTo>
                  <a:lnTo>
                    <a:pt x="883" y="253"/>
                  </a:lnTo>
                  <a:lnTo>
                    <a:pt x="872" y="233"/>
                  </a:lnTo>
                  <a:lnTo>
                    <a:pt x="859" y="213"/>
                  </a:lnTo>
                  <a:lnTo>
                    <a:pt x="846" y="195"/>
                  </a:lnTo>
                  <a:lnTo>
                    <a:pt x="834" y="179"/>
                  </a:lnTo>
                  <a:lnTo>
                    <a:pt x="819" y="161"/>
                  </a:lnTo>
                  <a:lnTo>
                    <a:pt x="803" y="144"/>
                  </a:lnTo>
                  <a:lnTo>
                    <a:pt x="787" y="130"/>
                  </a:lnTo>
                  <a:lnTo>
                    <a:pt x="771" y="115"/>
                  </a:lnTo>
                  <a:lnTo>
                    <a:pt x="752" y="101"/>
                  </a:lnTo>
                  <a:lnTo>
                    <a:pt x="734" y="88"/>
                  </a:lnTo>
                  <a:lnTo>
                    <a:pt x="716" y="75"/>
                  </a:lnTo>
                  <a:lnTo>
                    <a:pt x="696" y="65"/>
                  </a:lnTo>
                  <a:lnTo>
                    <a:pt x="676" y="54"/>
                  </a:lnTo>
                  <a:lnTo>
                    <a:pt x="655" y="45"/>
                  </a:lnTo>
                  <a:lnTo>
                    <a:pt x="635" y="37"/>
                  </a:lnTo>
                  <a:lnTo>
                    <a:pt x="613" y="28"/>
                  </a:lnTo>
                  <a:lnTo>
                    <a:pt x="590" y="23"/>
                  </a:lnTo>
                  <a:lnTo>
                    <a:pt x="568" y="18"/>
                  </a:lnTo>
                  <a:lnTo>
                    <a:pt x="544" y="14"/>
                  </a:lnTo>
                  <a:lnTo>
                    <a:pt x="521" y="10"/>
                  </a:lnTo>
                  <a:lnTo>
                    <a:pt x="497" y="9"/>
                  </a:lnTo>
                  <a:lnTo>
                    <a:pt x="474" y="9"/>
                  </a:lnTo>
                  <a:lnTo>
                    <a:pt x="450" y="9"/>
                  </a:lnTo>
                  <a:lnTo>
                    <a:pt x="427" y="10"/>
                  </a:lnTo>
                  <a:lnTo>
                    <a:pt x="403" y="14"/>
                  </a:lnTo>
                  <a:lnTo>
                    <a:pt x="380" y="18"/>
                  </a:lnTo>
                  <a:lnTo>
                    <a:pt x="358" y="23"/>
                  </a:lnTo>
                  <a:lnTo>
                    <a:pt x="336" y="28"/>
                  </a:lnTo>
                  <a:lnTo>
                    <a:pt x="315" y="37"/>
                  </a:lnTo>
                  <a:lnTo>
                    <a:pt x="293" y="45"/>
                  </a:lnTo>
                  <a:lnTo>
                    <a:pt x="273" y="54"/>
                  </a:lnTo>
                  <a:lnTo>
                    <a:pt x="253" y="65"/>
                  </a:lnTo>
                  <a:lnTo>
                    <a:pt x="233" y="75"/>
                  </a:lnTo>
                  <a:lnTo>
                    <a:pt x="213" y="88"/>
                  </a:lnTo>
                  <a:lnTo>
                    <a:pt x="195" y="101"/>
                  </a:lnTo>
                  <a:lnTo>
                    <a:pt x="179" y="115"/>
                  </a:lnTo>
                  <a:lnTo>
                    <a:pt x="161" y="130"/>
                  </a:lnTo>
                  <a:lnTo>
                    <a:pt x="145" y="144"/>
                  </a:lnTo>
                  <a:lnTo>
                    <a:pt x="130" y="161"/>
                  </a:lnTo>
                  <a:lnTo>
                    <a:pt x="116" y="179"/>
                  </a:lnTo>
                  <a:lnTo>
                    <a:pt x="101" y="195"/>
                  </a:lnTo>
                  <a:lnTo>
                    <a:pt x="89" y="213"/>
                  </a:lnTo>
                  <a:lnTo>
                    <a:pt x="76" y="233"/>
                  </a:lnTo>
                  <a:lnTo>
                    <a:pt x="65" y="253"/>
                  </a:lnTo>
                  <a:lnTo>
                    <a:pt x="54" y="273"/>
                  </a:lnTo>
                  <a:lnTo>
                    <a:pt x="45" y="293"/>
                  </a:lnTo>
                  <a:lnTo>
                    <a:pt x="38" y="314"/>
                  </a:lnTo>
                  <a:lnTo>
                    <a:pt x="31" y="336"/>
                  </a:lnTo>
                  <a:lnTo>
                    <a:pt x="23" y="358"/>
                  </a:lnTo>
                  <a:lnTo>
                    <a:pt x="18" y="379"/>
                  </a:lnTo>
                  <a:lnTo>
                    <a:pt x="14" y="403"/>
                  </a:lnTo>
                  <a:lnTo>
                    <a:pt x="11" y="426"/>
                  </a:lnTo>
                  <a:lnTo>
                    <a:pt x="9" y="450"/>
                  </a:lnTo>
                  <a:lnTo>
                    <a:pt x="9" y="473"/>
                  </a:lnTo>
                  <a:lnTo>
                    <a:pt x="9" y="497"/>
                  </a:lnTo>
                  <a:lnTo>
                    <a:pt x="11" y="520"/>
                  </a:lnTo>
                  <a:lnTo>
                    <a:pt x="14" y="544"/>
                  </a:lnTo>
                  <a:lnTo>
                    <a:pt x="18" y="568"/>
                  </a:lnTo>
                  <a:lnTo>
                    <a:pt x="23" y="589"/>
                  </a:lnTo>
                  <a:lnTo>
                    <a:pt x="31" y="613"/>
                  </a:lnTo>
                  <a:lnTo>
                    <a:pt x="38" y="634"/>
                  </a:lnTo>
                  <a:lnTo>
                    <a:pt x="45" y="654"/>
                  </a:lnTo>
                  <a:lnTo>
                    <a:pt x="54" y="676"/>
                  </a:lnTo>
                  <a:lnTo>
                    <a:pt x="65" y="696"/>
                  </a:lnTo>
                  <a:lnTo>
                    <a:pt x="76" y="714"/>
                  </a:lnTo>
                  <a:lnTo>
                    <a:pt x="89" y="734"/>
                  </a:lnTo>
                  <a:lnTo>
                    <a:pt x="101" y="752"/>
                  </a:lnTo>
                  <a:lnTo>
                    <a:pt x="116" y="770"/>
                  </a:lnTo>
                  <a:lnTo>
                    <a:pt x="130" y="786"/>
                  </a:lnTo>
                  <a:lnTo>
                    <a:pt x="145" y="803"/>
                  </a:lnTo>
                  <a:lnTo>
                    <a:pt x="161" y="817"/>
                  </a:lnTo>
                  <a:lnTo>
                    <a:pt x="179" y="833"/>
                  </a:lnTo>
                  <a:lnTo>
                    <a:pt x="195" y="846"/>
                  </a:lnTo>
                  <a:lnTo>
                    <a:pt x="213" y="859"/>
                  </a:lnTo>
                  <a:lnTo>
                    <a:pt x="233" y="871"/>
                  </a:lnTo>
                  <a:lnTo>
                    <a:pt x="253" y="882"/>
                  </a:lnTo>
                  <a:lnTo>
                    <a:pt x="273" y="893"/>
                  </a:lnTo>
                  <a:lnTo>
                    <a:pt x="293" y="902"/>
                  </a:lnTo>
                  <a:lnTo>
                    <a:pt x="315" y="911"/>
                  </a:lnTo>
                  <a:lnTo>
                    <a:pt x="336" y="918"/>
                  </a:lnTo>
                  <a:lnTo>
                    <a:pt x="358" y="924"/>
                  </a:lnTo>
                  <a:lnTo>
                    <a:pt x="380" y="929"/>
                  </a:lnTo>
                  <a:lnTo>
                    <a:pt x="403" y="933"/>
                  </a:lnTo>
                  <a:lnTo>
                    <a:pt x="427" y="937"/>
                  </a:lnTo>
                  <a:lnTo>
                    <a:pt x="450" y="938"/>
                  </a:lnTo>
                  <a:lnTo>
                    <a:pt x="474" y="938"/>
                  </a:lnTo>
                  <a:lnTo>
                    <a:pt x="497" y="938"/>
                  </a:lnTo>
                  <a:lnTo>
                    <a:pt x="521" y="937"/>
                  </a:lnTo>
                  <a:lnTo>
                    <a:pt x="544" y="933"/>
                  </a:lnTo>
                  <a:lnTo>
                    <a:pt x="568" y="929"/>
                  </a:lnTo>
                  <a:lnTo>
                    <a:pt x="590" y="924"/>
                  </a:lnTo>
                  <a:lnTo>
                    <a:pt x="613" y="918"/>
                  </a:lnTo>
                  <a:lnTo>
                    <a:pt x="635" y="911"/>
                  </a:lnTo>
                  <a:lnTo>
                    <a:pt x="655" y="902"/>
                  </a:lnTo>
                  <a:lnTo>
                    <a:pt x="676" y="893"/>
                  </a:lnTo>
                  <a:lnTo>
                    <a:pt x="696" y="882"/>
                  </a:lnTo>
                  <a:lnTo>
                    <a:pt x="716" y="871"/>
                  </a:lnTo>
                  <a:lnTo>
                    <a:pt x="734" y="859"/>
                  </a:lnTo>
                  <a:lnTo>
                    <a:pt x="752" y="846"/>
                  </a:lnTo>
                  <a:lnTo>
                    <a:pt x="771" y="833"/>
                  </a:lnTo>
                  <a:lnTo>
                    <a:pt x="787" y="817"/>
                  </a:lnTo>
                  <a:lnTo>
                    <a:pt x="803" y="803"/>
                  </a:lnTo>
                  <a:lnTo>
                    <a:pt x="819" y="786"/>
                  </a:lnTo>
                  <a:lnTo>
                    <a:pt x="834" y="770"/>
                  </a:lnTo>
                  <a:lnTo>
                    <a:pt x="846" y="752"/>
                  </a:lnTo>
                  <a:lnTo>
                    <a:pt x="859" y="734"/>
                  </a:lnTo>
                  <a:lnTo>
                    <a:pt x="872" y="714"/>
                  </a:lnTo>
                  <a:lnTo>
                    <a:pt x="883" y="696"/>
                  </a:lnTo>
                  <a:lnTo>
                    <a:pt x="894" y="676"/>
                  </a:lnTo>
                  <a:lnTo>
                    <a:pt x="903" y="654"/>
                  </a:lnTo>
                  <a:lnTo>
                    <a:pt x="912" y="634"/>
                  </a:lnTo>
                  <a:lnTo>
                    <a:pt x="919" y="613"/>
                  </a:lnTo>
                  <a:lnTo>
                    <a:pt x="924" y="589"/>
                  </a:lnTo>
                  <a:lnTo>
                    <a:pt x="930" y="568"/>
                  </a:lnTo>
                  <a:lnTo>
                    <a:pt x="933" y="544"/>
                  </a:lnTo>
                  <a:lnTo>
                    <a:pt x="937" y="520"/>
                  </a:lnTo>
                  <a:lnTo>
                    <a:pt x="939" y="497"/>
                  </a:lnTo>
                  <a:lnTo>
                    <a:pt x="939" y="473"/>
                  </a:lnTo>
                  <a:lnTo>
                    <a:pt x="950" y="473"/>
                  </a:lnTo>
                  <a:close/>
                </a:path>
              </a:pathLst>
            </a:custGeom>
            <a:solidFill>
              <a:srgbClr val="9AD6FF"/>
            </a:solidFill>
            <a:ln w="9525">
              <a:noFill/>
              <a:round/>
              <a:headEnd/>
              <a:tailEnd/>
            </a:ln>
          </p:spPr>
          <p:txBody>
            <a:bodyPr/>
            <a:lstStyle/>
            <a:p>
              <a:endParaRPr lang="en-US"/>
            </a:p>
          </p:txBody>
        </p:sp>
        <p:sp>
          <p:nvSpPr>
            <p:cNvPr id="55384" name="Freeform 89"/>
            <p:cNvSpPr>
              <a:spLocks/>
            </p:cNvSpPr>
            <p:nvPr/>
          </p:nvSpPr>
          <p:spPr bwMode="auto">
            <a:xfrm>
              <a:off x="3368323" y="2379675"/>
              <a:ext cx="1326444" cy="1493838"/>
            </a:xfrm>
            <a:custGeom>
              <a:avLst/>
              <a:gdLst>
                <a:gd name="T0" fmla="*/ 2147483647 w 940"/>
                <a:gd name="T1" fmla="*/ 2147483647 h 941"/>
                <a:gd name="T2" fmla="*/ 2147483647 w 940"/>
                <a:gd name="T3" fmla="*/ 2147483647 h 941"/>
                <a:gd name="T4" fmla="*/ 2147483647 w 940"/>
                <a:gd name="T5" fmla="*/ 2147483647 h 941"/>
                <a:gd name="T6" fmla="*/ 2147483647 w 940"/>
                <a:gd name="T7" fmla="*/ 2147483647 h 941"/>
                <a:gd name="T8" fmla="*/ 2147483647 w 940"/>
                <a:gd name="T9" fmla="*/ 2147483647 h 941"/>
                <a:gd name="T10" fmla="*/ 2147483647 w 940"/>
                <a:gd name="T11" fmla="*/ 2147483647 h 941"/>
                <a:gd name="T12" fmla="*/ 2147483647 w 940"/>
                <a:gd name="T13" fmla="*/ 2147483647 h 941"/>
                <a:gd name="T14" fmla="*/ 2147483647 w 940"/>
                <a:gd name="T15" fmla="*/ 2147483647 h 941"/>
                <a:gd name="T16" fmla="*/ 2147483647 w 940"/>
                <a:gd name="T17" fmla="*/ 2147483647 h 941"/>
                <a:gd name="T18" fmla="*/ 2147483647 w 940"/>
                <a:gd name="T19" fmla="*/ 2147483647 h 941"/>
                <a:gd name="T20" fmla="*/ 2147483647 w 940"/>
                <a:gd name="T21" fmla="*/ 2147483647 h 941"/>
                <a:gd name="T22" fmla="*/ 2147483647 w 940"/>
                <a:gd name="T23" fmla="*/ 2147483647 h 941"/>
                <a:gd name="T24" fmla="*/ 0 w 940"/>
                <a:gd name="T25" fmla="*/ 2147483647 h 941"/>
                <a:gd name="T26" fmla="*/ 2147483647 w 940"/>
                <a:gd name="T27" fmla="*/ 2147483647 h 941"/>
                <a:gd name="T28" fmla="*/ 2147483647 w 940"/>
                <a:gd name="T29" fmla="*/ 2147483647 h 941"/>
                <a:gd name="T30" fmla="*/ 2147483647 w 940"/>
                <a:gd name="T31" fmla="*/ 2147483647 h 941"/>
                <a:gd name="T32" fmla="*/ 2147483647 w 940"/>
                <a:gd name="T33" fmla="*/ 2147483647 h 941"/>
                <a:gd name="T34" fmla="*/ 2147483647 w 940"/>
                <a:gd name="T35" fmla="*/ 2147483647 h 941"/>
                <a:gd name="T36" fmla="*/ 2147483647 w 940"/>
                <a:gd name="T37" fmla="*/ 2147483647 h 941"/>
                <a:gd name="T38" fmla="*/ 2147483647 w 940"/>
                <a:gd name="T39" fmla="*/ 2147483647 h 941"/>
                <a:gd name="T40" fmla="*/ 2147483647 w 940"/>
                <a:gd name="T41" fmla="*/ 2147483647 h 941"/>
                <a:gd name="T42" fmla="*/ 2147483647 w 940"/>
                <a:gd name="T43" fmla="*/ 2147483647 h 941"/>
                <a:gd name="T44" fmla="*/ 2147483647 w 940"/>
                <a:gd name="T45" fmla="*/ 2147483647 h 941"/>
                <a:gd name="T46" fmla="*/ 2147483647 w 940"/>
                <a:gd name="T47" fmla="*/ 2147483647 h 941"/>
                <a:gd name="T48" fmla="*/ 2147483647 w 940"/>
                <a:gd name="T49" fmla="*/ 2147483647 h 941"/>
                <a:gd name="T50" fmla="*/ 2147483647 w 940"/>
                <a:gd name="T51" fmla="*/ 2147483647 h 941"/>
                <a:gd name="T52" fmla="*/ 2147483647 w 940"/>
                <a:gd name="T53" fmla="*/ 2147483647 h 941"/>
                <a:gd name="T54" fmla="*/ 2147483647 w 940"/>
                <a:gd name="T55" fmla="*/ 2147483647 h 941"/>
                <a:gd name="T56" fmla="*/ 2147483647 w 940"/>
                <a:gd name="T57" fmla="*/ 2147483647 h 941"/>
                <a:gd name="T58" fmla="*/ 2147483647 w 940"/>
                <a:gd name="T59" fmla="*/ 2147483647 h 941"/>
                <a:gd name="T60" fmla="*/ 2147483647 w 940"/>
                <a:gd name="T61" fmla="*/ 2147483647 h 941"/>
                <a:gd name="T62" fmla="*/ 2147483647 w 940"/>
                <a:gd name="T63" fmla="*/ 2147483647 h 941"/>
                <a:gd name="T64" fmla="*/ 2147483647 w 940"/>
                <a:gd name="T65" fmla="*/ 2147483647 h 941"/>
                <a:gd name="T66" fmla="*/ 2147483647 w 940"/>
                <a:gd name="T67" fmla="*/ 2147483647 h 941"/>
                <a:gd name="T68" fmla="*/ 2147483647 w 940"/>
                <a:gd name="T69" fmla="*/ 2147483647 h 941"/>
                <a:gd name="T70" fmla="*/ 2147483647 w 940"/>
                <a:gd name="T71" fmla="*/ 2147483647 h 941"/>
                <a:gd name="T72" fmla="*/ 2147483647 w 940"/>
                <a:gd name="T73" fmla="*/ 2147483647 h 941"/>
                <a:gd name="T74" fmla="*/ 2147483647 w 940"/>
                <a:gd name="T75" fmla="*/ 2147483647 h 941"/>
                <a:gd name="T76" fmla="*/ 2147483647 w 940"/>
                <a:gd name="T77" fmla="*/ 2147483647 h 941"/>
                <a:gd name="T78" fmla="*/ 2147483647 w 940"/>
                <a:gd name="T79" fmla="*/ 2147483647 h 941"/>
                <a:gd name="T80" fmla="*/ 2147483647 w 940"/>
                <a:gd name="T81" fmla="*/ 2147483647 h 941"/>
                <a:gd name="T82" fmla="*/ 2147483647 w 940"/>
                <a:gd name="T83" fmla="*/ 2147483647 h 941"/>
                <a:gd name="T84" fmla="*/ 2147483647 w 940"/>
                <a:gd name="T85" fmla="*/ 2147483647 h 941"/>
                <a:gd name="T86" fmla="*/ 2147483647 w 940"/>
                <a:gd name="T87" fmla="*/ 2147483647 h 941"/>
                <a:gd name="T88" fmla="*/ 2147483647 w 940"/>
                <a:gd name="T89" fmla="*/ 2147483647 h 941"/>
                <a:gd name="T90" fmla="*/ 2147483647 w 940"/>
                <a:gd name="T91" fmla="*/ 2147483647 h 941"/>
                <a:gd name="T92" fmla="*/ 2147483647 w 940"/>
                <a:gd name="T93" fmla="*/ 2147483647 h 941"/>
                <a:gd name="T94" fmla="*/ 2147483647 w 940"/>
                <a:gd name="T95" fmla="*/ 2147483647 h 941"/>
                <a:gd name="T96" fmla="*/ 2147483647 w 940"/>
                <a:gd name="T97" fmla="*/ 2147483647 h 941"/>
                <a:gd name="T98" fmla="*/ 2147483647 w 940"/>
                <a:gd name="T99" fmla="*/ 2147483647 h 941"/>
                <a:gd name="T100" fmla="*/ 2147483647 w 940"/>
                <a:gd name="T101" fmla="*/ 2147483647 h 9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40"/>
                <a:gd name="T154" fmla="*/ 0 h 941"/>
                <a:gd name="T155" fmla="*/ 940 w 940"/>
                <a:gd name="T156" fmla="*/ 941 h 94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40" h="941">
                  <a:moveTo>
                    <a:pt x="940" y="470"/>
                  </a:moveTo>
                  <a:lnTo>
                    <a:pt x="940" y="447"/>
                  </a:lnTo>
                  <a:lnTo>
                    <a:pt x="938" y="423"/>
                  </a:lnTo>
                  <a:lnTo>
                    <a:pt x="935" y="400"/>
                  </a:lnTo>
                  <a:lnTo>
                    <a:pt x="931" y="376"/>
                  </a:lnTo>
                  <a:lnTo>
                    <a:pt x="926" y="353"/>
                  </a:lnTo>
                  <a:lnTo>
                    <a:pt x="918" y="331"/>
                  </a:lnTo>
                  <a:lnTo>
                    <a:pt x="911" y="309"/>
                  </a:lnTo>
                  <a:lnTo>
                    <a:pt x="904" y="288"/>
                  </a:lnTo>
                  <a:lnTo>
                    <a:pt x="893" y="266"/>
                  </a:lnTo>
                  <a:lnTo>
                    <a:pt x="884" y="246"/>
                  </a:lnTo>
                  <a:lnTo>
                    <a:pt x="871" y="226"/>
                  </a:lnTo>
                  <a:lnTo>
                    <a:pt x="861" y="208"/>
                  </a:lnTo>
                  <a:lnTo>
                    <a:pt x="846" y="190"/>
                  </a:lnTo>
                  <a:lnTo>
                    <a:pt x="833" y="172"/>
                  </a:lnTo>
                  <a:lnTo>
                    <a:pt x="817" y="154"/>
                  </a:lnTo>
                  <a:lnTo>
                    <a:pt x="803" y="138"/>
                  </a:lnTo>
                  <a:lnTo>
                    <a:pt x="786" y="123"/>
                  </a:lnTo>
                  <a:lnTo>
                    <a:pt x="768" y="109"/>
                  </a:lnTo>
                  <a:lnTo>
                    <a:pt x="752" y="94"/>
                  </a:lnTo>
                  <a:lnTo>
                    <a:pt x="732" y="82"/>
                  </a:lnTo>
                  <a:lnTo>
                    <a:pt x="714" y="69"/>
                  </a:lnTo>
                  <a:lnTo>
                    <a:pt x="694" y="58"/>
                  </a:lnTo>
                  <a:lnTo>
                    <a:pt x="674" y="47"/>
                  </a:lnTo>
                  <a:lnTo>
                    <a:pt x="653" y="38"/>
                  </a:lnTo>
                  <a:lnTo>
                    <a:pt x="633" y="29"/>
                  </a:lnTo>
                  <a:lnTo>
                    <a:pt x="609" y="22"/>
                  </a:lnTo>
                  <a:lnTo>
                    <a:pt x="587" y="16"/>
                  </a:lnTo>
                  <a:lnTo>
                    <a:pt x="566" y="11"/>
                  </a:lnTo>
                  <a:lnTo>
                    <a:pt x="542" y="6"/>
                  </a:lnTo>
                  <a:lnTo>
                    <a:pt x="519" y="4"/>
                  </a:lnTo>
                  <a:lnTo>
                    <a:pt x="495" y="2"/>
                  </a:lnTo>
                  <a:lnTo>
                    <a:pt x="470" y="0"/>
                  </a:lnTo>
                  <a:lnTo>
                    <a:pt x="446" y="2"/>
                  </a:lnTo>
                  <a:lnTo>
                    <a:pt x="423" y="4"/>
                  </a:lnTo>
                  <a:lnTo>
                    <a:pt x="399" y="6"/>
                  </a:lnTo>
                  <a:lnTo>
                    <a:pt x="376" y="11"/>
                  </a:lnTo>
                  <a:lnTo>
                    <a:pt x="352" y="16"/>
                  </a:lnTo>
                  <a:lnTo>
                    <a:pt x="331" y="22"/>
                  </a:lnTo>
                  <a:lnTo>
                    <a:pt x="309" y="29"/>
                  </a:lnTo>
                  <a:lnTo>
                    <a:pt x="287" y="38"/>
                  </a:lnTo>
                  <a:lnTo>
                    <a:pt x="267" y="47"/>
                  </a:lnTo>
                  <a:lnTo>
                    <a:pt x="246" y="58"/>
                  </a:lnTo>
                  <a:lnTo>
                    <a:pt x="227" y="69"/>
                  </a:lnTo>
                  <a:lnTo>
                    <a:pt x="208" y="82"/>
                  </a:lnTo>
                  <a:lnTo>
                    <a:pt x="189" y="94"/>
                  </a:lnTo>
                  <a:lnTo>
                    <a:pt x="171" y="109"/>
                  </a:lnTo>
                  <a:lnTo>
                    <a:pt x="155" y="123"/>
                  </a:lnTo>
                  <a:lnTo>
                    <a:pt x="139" y="138"/>
                  </a:lnTo>
                  <a:lnTo>
                    <a:pt x="123" y="154"/>
                  </a:lnTo>
                  <a:lnTo>
                    <a:pt x="108" y="172"/>
                  </a:lnTo>
                  <a:lnTo>
                    <a:pt x="94" y="190"/>
                  </a:lnTo>
                  <a:lnTo>
                    <a:pt x="81" y="208"/>
                  </a:lnTo>
                  <a:lnTo>
                    <a:pt x="68" y="226"/>
                  </a:lnTo>
                  <a:lnTo>
                    <a:pt x="57" y="246"/>
                  </a:lnTo>
                  <a:lnTo>
                    <a:pt x="47" y="266"/>
                  </a:lnTo>
                  <a:lnTo>
                    <a:pt x="38" y="288"/>
                  </a:lnTo>
                  <a:lnTo>
                    <a:pt x="28" y="309"/>
                  </a:lnTo>
                  <a:lnTo>
                    <a:pt x="21" y="331"/>
                  </a:lnTo>
                  <a:lnTo>
                    <a:pt x="16" y="353"/>
                  </a:lnTo>
                  <a:lnTo>
                    <a:pt x="10" y="376"/>
                  </a:lnTo>
                  <a:lnTo>
                    <a:pt x="5" y="400"/>
                  </a:lnTo>
                  <a:lnTo>
                    <a:pt x="3" y="423"/>
                  </a:lnTo>
                  <a:lnTo>
                    <a:pt x="1" y="447"/>
                  </a:lnTo>
                  <a:lnTo>
                    <a:pt x="0" y="470"/>
                  </a:lnTo>
                  <a:lnTo>
                    <a:pt x="1" y="494"/>
                  </a:lnTo>
                  <a:lnTo>
                    <a:pt x="3" y="519"/>
                  </a:lnTo>
                  <a:lnTo>
                    <a:pt x="5" y="543"/>
                  </a:lnTo>
                  <a:lnTo>
                    <a:pt x="10" y="565"/>
                  </a:lnTo>
                  <a:lnTo>
                    <a:pt x="16" y="588"/>
                  </a:lnTo>
                  <a:lnTo>
                    <a:pt x="21" y="610"/>
                  </a:lnTo>
                  <a:lnTo>
                    <a:pt x="28" y="631"/>
                  </a:lnTo>
                  <a:lnTo>
                    <a:pt x="38" y="653"/>
                  </a:lnTo>
                  <a:lnTo>
                    <a:pt x="47" y="675"/>
                  </a:lnTo>
                  <a:lnTo>
                    <a:pt x="57" y="695"/>
                  </a:lnTo>
                  <a:lnTo>
                    <a:pt x="68" y="715"/>
                  </a:lnTo>
                  <a:lnTo>
                    <a:pt x="81" y="733"/>
                  </a:lnTo>
                  <a:lnTo>
                    <a:pt x="94" y="751"/>
                  </a:lnTo>
                  <a:lnTo>
                    <a:pt x="108" y="769"/>
                  </a:lnTo>
                  <a:lnTo>
                    <a:pt x="123" y="787"/>
                  </a:lnTo>
                  <a:lnTo>
                    <a:pt x="139" y="803"/>
                  </a:lnTo>
                  <a:lnTo>
                    <a:pt x="155" y="818"/>
                  </a:lnTo>
                  <a:lnTo>
                    <a:pt x="171" y="834"/>
                  </a:lnTo>
                  <a:lnTo>
                    <a:pt x="189" y="847"/>
                  </a:lnTo>
                  <a:lnTo>
                    <a:pt x="208" y="859"/>
                  </a:lnTo>
                  <a:lnTo>
                    <a:pt x="227" y="872"/>
                  </a:lnTo>
                  <a:lnTo>
                    <a:pt x="246" y="883"/>
                  </a:lnTo>
                  <a:lnTo>
                    <a:pt x="267" y="894"/>
                  </a:lnTo>
                  <a:lnTo>
                    <a:pt x="287" y="903"/>
                  </a:lnTo>
                  <a:lnTo>
                    <a:pt x="309" y="912"/>
                  </a:lnTo>
                  <a:lnTo>
                    <a:pt x="331" y="919"/>
                  </a:lnTo>
                  <a:lnTo>
                    <a:pt x="352" y="926"/>
                  </a:lnTo>
                  <a:lnTo>
                    <a:pt x="376" y="932"/>
                  </a:lnTo>
                  <a:lnTo>
                    <a:pt x="399" y="935"/>
                  </a:lnTo>
                  <a:lnTo>
                    <a:pt x="423" y="937"/>
                  </a:lnTo>
                  <a:lnTo>
                    <a:pt x="446" y="939"/>
                  </a:lnTo>
                  <a:lnTo>
                    <a:pt x="470" y="941"/>
                  </a:lnTo>
                  <a:lnTo>
                    <a:pt x="495" y="939"/>
                  </a:lnTo>
                  <a:lnTo>
                    <a:pt x="519" y="937"/>
                  </a:lnTo>
                  <a:lnTo>
                    <a:pt x="542" y="935"/>
                  </a:lnTo>
                  <a:lnTo>
                    <a:pt x="566" y="932"/>
                  </a:lnTo>
                  <a:lnTo>
                    <a:pt x="587" y="926"/>
                  </a:lnTo>
                  <a:lnTo>
                    <a:pt x="609" y="919"/>
                  </a:lnTo>
                  <a:lnTo>
                    <a:pt x="633" y="912"/>
                  </a:lnTo>
                  <a:lnTo>
                    <a:pt x="653" y="903"/>
                  </a:lnTo>
                  <a:lnTo>
                    <a:pt x="674" y="894"/>
                  </a:lnTo>
                  <a:lnTo>
                    <a:pt x="694" y="883"/>
                  </a:lnTo>
                  <a:lnTo>
                    <a:pt x="714" y="872"/>
                  </a:lnTo>
                  <a:lnTo>
                    <a:pt x="732" y="859"/>
                  </a:lnTo>
                  <a:lnTo>
                    <a:pt x="752" y="847"/>
                  </a:lnTo>
                  <a:lnTo>
                    <a:pt x="768" y="834"/>
                  </a:lnTo>
                  <a:lnTo>
                    <a:pt x="786" y="818"/>
                  </a:lnTo>
                  <a:lnTo>
                    <a:pt x="803" y="803"/>
                  </a:lnTo>
                  <a:lnTo>
                    <a:pt x="817" y="787"/>
                  </a:lnTo>
                  <a:lnTo>
                    <a:pt x="833" y="769"/>
                  </a:lnTo>
                  <a:lnTo>
                    <a:pt x="846" y="751"/>
                  </a:lnTo>
                  <a:lnTo>
                    <a:pt x="861" y="733"/>
                  </a:lnTo>
                  <a:lnTo>
                    <a:pt x="871" y="715"/>
                  </a:lnTo>
                  <a:lnTo>
                    <a:pt x="884" y="695"/>
                  </a:lnTo>
                  <a:lnTo>
                    <a:pt x="893" y="675"/>
                  </a:lnTo>
                  <a:lnTo>
                    <a:pt x="904" y="653"/>
                  </a:lnTo>
                  <a:lnTo>
                    <a:pt x="911" y="631"/>
                  </a:lnTo>
                  <a:lnTo>
                    <a:pt x="918" y="610"/>
                  </a:lnTo>
                  <a:lnTo>
                    <a:pt x="926" y="588"/>
                  </a:lnTo>
                  <a:lnTo>
                    <a:pt x="931" y="565"/>
                  </a:lnTo>
                  <a:lnTo>
                    <a:pt x="935" y="543"/>
                  </a:lnTo>
                  <a:lnTo>
                    <a:pt x="938" y="519"/>
                  </a:lnTo>
                  <a:lnTo>
                    <a:pt x="940" y="494"/>
                  </a:lnTo>
                  <a:lnTo>
                    <a:pt x="940" y="470"/>
                  </a:lnTo>
                  <a:lnTo>
                    <a:pt x="931" y="470"/>
                  </a:lnTo>
                  <a:lnTo>
                    <a:pt x="929" y="447"/>
                  </a:lnTo>
                  <a:lnTo>
                    <a:pt x="927" y="423"/>
                  </a:lnTo>
                  <a:lnTo>
                    <a:pt x="926" y="400"/>
                  </a:lnTo>
                  <a:lnTo>
                    <a:pt x="922" y="378"/>
                  </a:lnTo>
                  <a:lnTo>
                    <a:pt x="917" y="355"/>
                  </a:lnTo>
                  <a:lnTo>
                    <a:pt x="909" y="333"/>
                  </a:lnTo>
                  <a:lnTo>
                    <a:pt x="902" y="313"/>
                  </a:lnTo>
                  <a:lnTo>
                    <a:pt x="895" y="291"/>
                  </a:lnTo>
                  <a:lnTo>
                    <a:pt x="886" y="271"/>
                  </a:lnTo>
                  <a:lnTo>
                    <a:pt x="875" y="252"/>
                  </a:lnTo>
                  <a:lnTo>
                    <a:pt x="864" y="232"/>
                  </a:lnTo>
                  <a:lnTo>
                    <a:pt x="852" y="214"/>
                  </a:lnTo>
                  <a:lnTo>
                    <a:pt x="839" y="195"/>
                  </a:lnTo>
                  <a:lnTo>
                    <a:pt x="826" y="177"/>
                  </a:lnTo>
                  <a:lnTo>
                    <a:pt x="812" y="161"/>
                  </a:lnTo>
                  <a:lnTo>
                    <a:pt x="795" y="145"/>
                  </a:lnTo>
                  <a:lnTo>
                    <a:pt x="779" y="130"/>
                  </a:lnTo>
                  <a:lnTo>
                    <a:pt x="763" y="116"/>
                  </a:lnTo>
                  <a:lnTo>
                    <a:pt x="747" y="101"/>
                  </a:lnTo>
                  <a:lnTo>
                    <a:pt x="729" y="89"/>
                  </a:lnTo>
                  <a:lnTo>
                    <a:pt x="709" y="76"/>
                  </a:lnTo>
                  <a:lnTo>
                    <a:pt x="691" y="65"/>
                  </a:lnTo>
                  <a:lnTo>
                    <a:pt x="671" y="56"/>
                  </a:lnTo>
                  <a:lnTo>
                    <a:pt x="649" y="47"/>
                  </a:lnTo>
                  <a:lnTo>
                    <a:pt x="629" y="38"/>
                  </a:lnTo>
                  <a:lnTo>
                    <a:pt x="607" y="31"/>
                  </a:lnTo>
                  <a:lnTo>
                    <a:pt x="586" y="25"/>
                  </a:lnTo>
                  <a:lnTo>
                    <a:pt x="564" y="20"/>
                  </a:lnTo>
                  <a:lnTo>
                    <a:pt x="540" y="15"/>
                  </a:lnTo>
                  <a:lnTo>
                    <a:pt x="517" y="13"/>
                  </a:lnTo>
                  <a:lnTo>
                    <a:pt x="493" y="11"/>
                  </a:lnTo>
                  <a:lnTo>
                    <a:pt x="470" y="9"/>
                  </a:lnTo>
                  <a:lnTo>
                    <a:pt x="446" y="11"/>
                  </a:lnTo>
                  <a:lnTo>
                    <a:pt x="423" y="13"/>
                  </a:lnTo>
                  <a:lnTo>
                    <a:pt x="399" y="15"/>
                  </a:lnTo>
                  <a:lnTo>
                    <a:pt x="378" y="20"/>
                  </a:lnTo>
                  <a:lnTo>
                    <a:pt x="356" y="25"/>
                  </a:lnTo>
                  <a:lnTo>
                    <a:pt x="332" y="31"/>
                  </a:lnTo>
                  <a:lnTo>
                    <a:pt x="312" y="38"/>
                  </a:lnTo>
                  <a:lnTo>
                    <a:pt x="291" y="47"/>
                  </a:lnTo>
                  <a:lnTo>
                    <a:pt x="271" y="56"/>
                  </a:lnTo>
                  <a:lnTo>
                    <a:pt x="251" y="65"/>
                  </a:lnTo>
                  <a:lnTo>
                    <a:pt x="231" y="76"/>
                  </a:lnTo>
                  <a:lnTo>
                    <a:pt x="213" y="89"/>
                  </a:lnTo>
                  <a:lnTo>
                    <a:pt x="195" y="101"/>
                  </a:lnTo>
                  <a:lnTo>
                    <a:pt x="177" y="116"/>
                  </a:lnTo>
                  <a:lnTo>
                    <a:pt x="161" y="130"/>
                  </a:lnTo>
                  <a:lnTo>
                    <a:pt x="144" y="145"/>
                  </a:lnTo>
                  <a:lnTo>
                    <a:pt x="130" y="161"/>
                  </a:lnTo>
                  <a:lnTo>
                    <a:pt x="115" y="177"/>
                  </a:lnTo>
                  <a:lnTo>
                    <a:pt x="101" y="195"/>
                  </a:lnTo>
                  <a:lnTo>
                    <a:pt x="88" y="214"/>
                  </a:lnTo>
                  <a:lnTo>
                    <a:pt x="76" y="232"/>
                  </a:lnTo>
                  <a:lnTo>
                    <a:pt x="65" y="252"/>
                  </a:lnTo>
                  <a:lnTo>
                    <a:pt x="56" y="271"/>
                  </a:lnTo>
                  <a:lnTo>
                    <a:pt x="47" y="291"/>
                  </a:lnTo>
                  <a:lnTo>
                    <a:pt x="38" y="313"/>
                  </a:lnTo>
                  <a:lnTo>
                    <a:pt x="30" y="333"/>
                  </a:lnTo>
                  <a:lnTo>
                    <a:pt x="25" y="355"/>
                  </a:lnTo>
                  <a:lnTo>
                    <a:pt x="19" y="378"/>
                  </a:lnTo>
                  <a:lnTo>
                    <a:pt x="16" y="400"/>
                  </a:lnTo>
                  <a:lnTo>
                    <a:pt x="12" y="423"/>
                  </a:lnTo>
                  <a:lnTo>
                    <a:pt x="10" y="447"/>
                  </a:lnTo>
                  <a:lnTo>
                    <a:pt x="10" y="470"/>
                  </a:lnTo>
                  <a:lnTo>
                    <a:pt x="10" y="494"/>
                  </a:lnTo>
                  <a:lnTo>
                    <a:pt x="12" y="517"/>
                  </a:lnTo>
                  <a:lnTo>
                    <a:pt x="16" y="541"/>
                  </a:lnTo>
                  <a:lnTo>
                    <a:pt x="19" y="563"/>
                  </a:lnTo>
                  <a:lnTo>
                    <a:pt x="25" y="586"/>
                  </a:lnTo>
                  <a:lnTo>
                    <a:pt x="30" y="608"/>
                  </a:lnTo>
                  <a:lnTo>
                    <a:pt x="38" y="630"/>
                  </a:lnTo>
                  <a:lnTo>
                    <a:pt x="47" y="650"/>
                  </a:lnTo>
                  <a:lnTo>
                    <a:pt x="56" y="669"/>
                  </a:lnTo>
                  <a:lnTo>
                    <a:pt x="65" y="689"/>
                  </a:lnTo>
                  <a:lnTo>
                    <a:pt x="76" y="709"/>
                  </a:lnTo>
                  <a:lnTo>
                    <a:pt x="88" y="727"/>
                  </a:lnTo>
                  <a:lnTo>
                    <a:pt x="101" y="745"/>
                  </a:lnTo>
                  <a:lnTo>
                    <a:pt x="115" y="764"/>
                  </a:lnTo>
                  <a:lnTo>
                    <a:pt x="130" y="780"/>
                  </a:lnTo>
                  <a:lnTo>
                    <a:pt x="144" y="796"/>
                  </a:lnTo>
                  <a:lnTo>
                    <a:pt x="161" y="812"/>
                  </a:lnTo>
                  <a:lnTo>
                    <a:pt x="177" y="827"/>
                  </a:lnTo>
                  <a:lnTo>
                    <a:pt x="195" y="839"/>
                  </a:lnTo>
                  <a:lnTo>
                    <a:pt x="213" y="852"/>
                  </a:lnTo>
                  <a:lnTo>
                    <a:pt x="231" y="865"/>
                  </a:lnTo>
                  <a:lnTo>
                    <a:pt x="251" y="876"/>
                  </a:lnTo>
                  <a:lnTo>
                    <a:pt x="271" y="887"/>
                  </a:lnTo>
                  <a:lnTo>
                    <a:pt x="291" y="896"/>
                  </a:lnTo>
                  <a:lnTo>
                    <a:pt x="312" y="903"/>
                  </a:lnTo>
                  <a:lnTo>
                    <a:pt x="332" y="910"/>
                  </a:lnTo>
                  <a:lnTo>
                    <a:pt x="356" y="917"/>
                  </a:lnTo>
                  <a:lnTo>
                    <a:pt x="378" y="923"/>
                  </a:lnTo>
                  <a:lnTo>
                    <a:pt x="399" y="926"/>
                  </a:lnTo>
                  <a:lnTo>
                    <a:pt x="423" y="928"/>
                  </a:lnTo>
                  <a:lnTo>
                    <a:pt x="446" y="930"/>
                  </a:lnTo>
                  <a:lnTo>
                    <a:pt x="470" y="932"/>
                  </a:lnTo>
                  <a:lnTo>
                    <a:pt x="493" y="930"/>
                  </a:lnTo>
                  <a:lnTo>
                    <a:pt x="517" y="928"/>
                  </a:lnTo>
                  <a:lnTo>
                    <a:pt x="540" y="926"/>
                  </a:lnTo>
                  <a:lnTo>
                    <a:pt x="564" y="923"/>
                  </a:lnTo>
                  <a:lnTo>
                    <a:pt x="586" y="917"/>
                  </a:lnTo>
                  <a:lnTo>
                    <a:pt x="607" y="910"/>
                  </a:lnTo>
                  <a:lnTo>
                    <a:pt x="629" y="903"/>
                  </a:lnTo>
                  <a:lnTo>
                    <a:pt x="649" y="896"/>
                  </a:lnTo>
                  <a:lnTo>
                    <a:pt x="671" y="887"/>
                  </a:lnTo>
                  <a:lnTo>
                    <a:pt x="691" y="876"/>
                  </a:lnTo>
                  <a:lnTo>
                    <a:pt x="709" y="865"/>
                  </a:lnTo>
                  <a:lnTo>
                    <a:pt x="729" y="852"/>
                  </a:lnTo>
                  <a:lnTo>
                    <a:pt x="747" y="839"/>
                  </a:lnTo>
                  <a:lnTo>
                    <a:pt x="763" y="827"/>
                  </a:lnTo>
                  <a:lnTo>
                    <a:pt x="779" y="812"/>
                  </a:lnTo>
                  <a:lnTo>
                    <a:pt x="795" y="796"/>
                  </a:lnTo>
                  <a:lnTo>
                    <a:pt x="812" y="780"/>
                  </a:lnTo>
                  <a:lnTo>
                    <a:pt x="826" y="764"/>
                  </a:lnTo>
                  <a:lnTo>
                    <a:pt x="839" y="745"/>
                  </a:lnTo>
                  <a:lnTo>
                    <a:pt x="852" y="727"/>
                  </a:lnTo>
                  <a:lnTo>
                    <a:pt x="864" y="709"/>
                  </a:lnTo>
                  <a:lnTo>
                    <a:pt x="875" y="689"/>
                  </a:lnTo>
                  <a:lnTo>
                    <a:pt x="886" y="669"/>
                  </a:lnTo>
                  <a:lnTo>
                    <a:pt x="895" y="650"/>
                  </a:lnTo>
                  <a:lnTo>
                    <a:pt x="902" y="630"/>
                  </a:lnTo>
                  <a:lnTo>
                    <a:pt x="909" y="608"/>
                  </a:lnTo>
                  <a:lnTo>
                    <a:pt x="917" y="586"/>
                  </a:lnTo>
                  <a:lnTo>
                    <a:pt x="922" y="563"/>
                  </a:lnTo>
                  <a:lnTo>
                    <a:pt x="926" y="541"/>
                  </a:lnTo>
                  <a:lnTo>
                    <a:pt x="927" y="517"/>
                  </a:lnTo>
                  <a:lnTo>
                    <a:pt x="929" y="494"/>
                  </a:lnTo>
                  <a:lnTo>
                    <a:pt x="931" y="470"/>
                  </a:lnTo>
                  <a:lnTo>
                    <a:pt x="940" y="470"/>
                  </a:lnTo>
                  <a:close/>
                </a:path>
              </a:pathLst>
            </a:custGeom>
            <a:solidFill>
              <a:srgbClr val="9BD7FF"/>
            </a:solidFill>
            <a:ln w="9525">
              <a:noFill/>
              <a:round/>
              <a:headEnd/>
              <a:tailEnd/>
            </a:ln>
          </p:spPr>
          <p:txBody>
            <a:bodyPr/>
            <a:lstStyle/>
            <a:p>
              <a:endParaRPr lang="en-US"/>
            </a:p>
          </p:txBody>
        </p:sp>
        <p:sp>
          <p:nvSpPr>
            <p:cNvPr id="55385" name="Freeform 90"/>
            <p:cNvSpPr>
              <a:spLocks/>
            </p:cNvSpPr>
            <p:nvPr/>
          </p:nvSpPr>
          <p:spPr bwMode="auto">
            <a:xfrm>
              <a:off x="3375380" y="2389200"/>
              <a:ext cx="1312333" cy="1474788"/>
            </a:xfrm>
            <a:custGeom>
              <a:avLst/>
              <a:gdLst>
                <a:gd name="T0" fmla="*/ 2147483647 w 930"/>
                <a:gd name="T1" fmla="*/ 2147483647 h 929"/>
                <a:gd name="T2" fmla="*/ 2147483647 w 930"/>
                <a:gd name="T3" fmla="*/ 2147483647 h 929"/>
                <a:gd name="T4" fmla="*/ 2147483647 w 930"/>
                <a:gd name="T5" fmla="*/ 2147483647 h 929"/>
                <a:gd name="T6" fmla="*/ 2147483647 w 930"/>
                <a:gd name="T7" fmla="*/ 2147483647 h 929"/>
                <a:gd name="T8" fmla="*/ 2147483647 w 930"/>
                <a:gd name="T9" fmla="*/ 2147483647 h 929"/>
                <a:gd name="T10" fmla="*/ 2147483647 w 930"/>
                <a:gd name="T11" fmla="*/ 2147483647 h 929"/>
                <a:gd name="T12" fmla="*/ 2147483647 w 930"/>
                <a:gd name="T13" fmla="*/ 2147483647 h 929"/>
                <a:gd name="T14" fmla="*/ 2147483647 w 930"/>
                <a:gd name="T15" fmla="*/ 2147483647 h 929"/>
                <a:gd name="T16" fmla="*/ 2147483647 w 930"/>
                <a:gd name="T17" fmla="*/ 2147483647 h 929"/>
                <a:gd name="T18" fmla="*/ 2147483647 w 930"/>
                <a:gd name="T19" fmla="*/ 2147483647 h 929"/>
                <a:gd name="T20" fmla="*/ 2147483647 w 930"/>
                <a:gd name="T21" fmla="*/ 2147483647 h 929"/>
                <a:gd name="T22" fmla="*/ 2147483647 w 930"/>
                <a:gd name="T23" fmla="*/ 2147483647 h 929"/>
                <a:gd name="T24" fmla="*/ 0 w 930"/>
                <a:gd name="T25" fmla="*/ 2147483647 h 929"/>
                <a:gd name="T26" fmla="*/ 2147483647 w 930"/>
                <a:gd name="T27" fmla="*/ 2147483647 h 929"/>
                <a:gd name="T28" fmla="*/ 2147483647 w 930"/>
                <a:gd name="T29" fmla="*/ 2147483647 h 929"/>
                <a:gd name="T30" fmla="*/ 2147483647 w 930"/>
                <a:gd name="T31" fmla="*/ 2147483647 h 929"/>
                <a:gd name="T32" fmla="*/ 2147483647 w 930"/>
                <a:gd name="T33" fmla="*/ 2147483647 h 929"/>
                <a:gd name="T34" fmla="*/ 2147483647 w 930"/>
                <a:gd name="T35" fmla="*/ 2147483647 h 929"/>
                <a:gd name="T36" fmla="*/ 2147483647 w 930"/>
                <a:gd name="T37" fmla="*/ 2147483647 h 929"/>
                <a:gd name="T38" fmla="*/ 2147483647 w 930"/>
                <a:gd name="T39" fmla="*/ 2147483647 h 929"/>
                <a:gd name="T40" fmla="*/ 2147483647 w 930"/>
                <a:gd name="T41" fmla="*/ 2147483647 h 929"/>
                <a:gd name="T42" fmla="*/ 2147483647 w 930"/>
                <a:gd name="T43" fmla="*/ 2147483647 h 929"/>
                <a:gd name="T44" fmla="*/ 2147483647 w 930"/>
                <a:gd name="T45" fmla="*/ 2147483647 h 929"/>
                <a:gd name="T46" fmla="*/ 2147483647 w 930"/>
                <a:gd name="T47" fmla="*/ 2147483647 h 929"/>
                <a:gd name="T48" fmla="*/ 2147483647 w 930"/>
                <a:gd name="T49" fmla="*/ 2147483647 h 929"/>
                <a:gd name="T50" fmla="*/ 2147483647 w 930"/>
                <a:gd name="T51" fmla="*/ 2147483647 h 929"/>
                <a:gd name="T52" fmla="*/ 2147483647 w 930"/>
                <a:gd name="T53" fmla="*/ 2147483647 h 929"/>
                <a:gd name="T54" fmla="*/ 2147483647 w 930"/>
                <a:gd name="T55" fmla="*/ 2147483647 h 929"/>
                <a:gd name="T56" fmla="*/ 2147483647 w 930"/>
                <a:gd name="T57" fmla="*/ 2147483647 h 929"/>
                <a:gd name="T58" fmla="*/ 2147483647 w 930"/>
                <a:gd name="T59" fmla="*/ 2147483647 h 929"/>
                <a:gd name="T60" fmla="*/ 2147483647 w 930"/>
                <a:gd name="T61" fmla="*/ 2147483647 h 929"/>
                <a:gd name="T62" fmla="*/ 2147483647 w 930"/>
                <a:gd name="T63" fmla="*/ 2147483647 h 929"/>
                <a:gd name="T64" fmla="*/ 2147483647 w 930"/>
                <a:gd name="T65" fmla="*/ 2147483647 h 929"/>
                <a:gd name="T66" fmla="*/ 2147483647 w 930"/>
                <a:gd name="T67" fmla="*/ 2147483647 h 929"/>
                <a:gd name="T68" fmla="*/ 2147483647 w 930"/>
                <a:gd name="T69" fmla="*/ 2147483647 h 929"/>
                <a:gd name="T70" fmla="*/ 2147483647 w 930"/>
                <a:gd name="T71" fmla="*/ 2147483647 h 929"/>
                <a:gd name="T72" fmla="*/ 2147483647 w 930"/>
                <a:gd name="T73" fmla="*/ 2147483647 h 929"/>
                <a:gd name="T74" fmla="*/ 2147483647 w 930"/>
                <a:gd name="T75" fmla="*/ 2147483647 h 929"/>
                <a:gd name="T76" fmla="*/ 2147483647 w 930"/>
                <a:gd name="T77" fmla="*/ 2147483647 h 929"/>
                <a:gd name="T78" fmla="*/ 2147483647 w 930"/>
                <a:gd name="T79" fmla="*/ 2147483647 h 929"/>
                <a:gd name="T80" fmla="*/ 2147483647 w 930"/>
                <a:gd name="T81" fmla="*/ 2147483647 h 929"/>
                <a:gd name="T82" fmla="*/ 2147483647 w 930"/>
                <a:gd name="T83" fmla="*/ 2147483647 h 929"/>
                <a:gd name="T84" fmla="*/ 2147483647 w 930"/>
                <a:gd name="T85" fmla="*/ 2147483647 h 929"/>
                <a:gd name="T86" fmla="*/ 2147483647 w 930"/>
                <a:gd name="T87" fmla="*/ 2147483647 h 929"/>
                <a:gd name="T88" fmla="*/ 2147483647 w 930"/>
                <a:gd name="T89" fmla="*/ 2147483647 h 929"/>
                <a:gd name="T90" fmla="*/ 2147483647 w 930"/>
                <a:gd name="T91" fmla="*/ 2147483647 h 929"/>
                <a:gd name="T92" fmla="*/ 2147483647 w 930"/>
                <a:gd name="T93" fmla="*/ 2147483647 h 929"/>
                <a:gd name="T94" fmla="*/ 2147483647 w 930"/>
                <a:gd name="T95" fmla="*/ 2147483647 h 929"/>
                <a:gd name="T96" fmla="*/ 2147483647 w 930"/>
                <a:gd name="T97" fmla="*/ 2147483647 h 929"/>
                <a:gd name="T98" fmla="*/ 2147483647 w 930"/>
                <a:gd name="T99" fmla="*/ 2147483647 h 929"/>
                <a:gd name="T100" fmla="*/ 2147483647 w 930"/>
                <a:gd name="T101" fmla="*/ 2147483647 h 9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30"/>
                <a:gd name="T154" fmla="*/ 0 h 929"/>
                <a:gd name="T155" fmla="*/ 930 w 930"/>
                <a:gd name="T156" fmla="*/ 929 h 9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30" h="929">
                  <a:moveTo>
                    <a:pt x="930" y="464"/>
                  </a:moveTo>
                  <a:lnTo>
                    <a:pt x="930" y="441"/>
                  </a:lnTo>
                  <a:lnTo>
                    <a:pt x="928" y="417"/>
                  </a:lnTo>
                  <a:lnTo>
                    <a:pt x="924" y="394"/>
                  </a:lnTo>
                  <a:lnTo>
                    <a:pt x="921" y="370"/>
                  </a:lnTo>
                  <a:lnTo>
                    <a:pt x="915" y="349"/>
                  </a:lnTo>
                  <a:lnTo>
                    <a:pt x="910" y="327"/>
                  </a:lnTo>
                  <a:lnTo>
                    <a:pt x="903" y="305"/>
                  </a:lnTo>
                  <a:lnTo>
                    <a:pt x="894" y="284"/>
                  </a:lnTo>
                  <a:lnTo>
                    <a:pt x="885" y="264"/>
                  </a:lnTo>
                  <a:lnTo>
                    <a:pt x="874" y="244"/>
                  </a:lnTo>
                  <a:lnTo>
                    <a:pt x="863" y="224"/>
                  </a:lnTo>
                  <a:lnTo>
                    <a:pt x="850" y="204"/>
                  </a:lnTo>
                  <a:lnTo>
                    <a:pt x="837" y="186"/>
                  </a:lnTo>
                  <a:lnTo>
                    <a:pt x="825" y="170"/>
                  </a:lnTo>
                  <a:lnTo>
                    <a:pt x="810" y="152"/>
                  </a:lnTo>
                  <a:lnTo>
                    <a:pt x="794" y="135"/>
                  </a:lnTo>
                  <a:lnTo>
                    <a:pt x="778" y="121"/>
                  </a:lnTo>
                  <a:lnTo>
                    <a:pt x="762" y="106"/>
                  </a:lnTo>
                  <a:lnTo>
                    <a:pt x="743" y="92"/>
                  </a:lnTo>
                  <a:lnTo>
                    <a:pt x="725" y="79"/>
                  </a:lnTo>
                  <a:lnTo>
                    <a:pt x="707" y="66"/>
                  </a:lnTo>
                  <a:lnTo>
                    <a:pt x="687" y="56"/>
                  </a:lnTo>
                  <a:lnTo>
                    <a:pt x="667" y="45"/>
                  </a:lnTo>
                  <a:lnTo>
                    <a:pt x="646" y="36"/>
                  </a:lnTo>
                  <a:lnTo>
                    <a:pt x="626" y="28"/>
                  </a:lnTo>
                  <a:lnTo>
                    <a:pt x="604" y="19"/>
                  </a:lnTo>
                  <a:lnTo>
                    <a:pt x="581" y="14"/>
                  </a:lnTo>
                  <a:lnTo>
                    <a:pt x="559" y="9"/>
                  </a:lnTo>
                  <a:lnTo>
                    <a:pt x="535" y="5"/>
                  </a:lnTo>
                  <a:lnTo>
                    <a:pt x="512" y="1"/>
                  </a:lnTo>
                  <a:lnTo>
                    <a:pt x="488" y="0"/>
                  </a:lnTo>
                  <a:lnTo>
                    <a:pt x="465" y="0"/>
                  </a:lnTo>
                  <a:lnTo>
                    <a:pt x="441" y="0"/>
                  </a:lnTo>
                  <a:lnTo>
                    <a:pt x="418" y="1"/>
                  </a:lnTo>
                  <a:lnTo>
                    <a:pt x="394" y="5"/>
                  </a:lnTo>
                  <a:lnTo>
                    <a:pt x="371" y="9"/>
                  </a:lnTo>
                  <a:lnTo>
                    <a:pt x="349" y="14"/>
                  </a:lnTo>
                  <a:lnTo>
                    <a:pt x="327" y="19"/>
                  </a:lnTo>
                  <a:lnTo>
                    <a:pt x="306" y="28"/>
                  </a:lnTo>
                  <a:lnTo>
                    <a:pt x="284" y="36"/>
                  </a:lnTo>
                  <a:lnTo>
                    <a:pt x="264" y="45"/>
                  </a:lnTo>
                  <a:lnTo>
                    <a:pt x="244" y="56"/>
                  </a:lnTo>
                  <a:lnTo>
                    <a:pt x="224" y="66"/>
                  </a:lnTo>
                  <a:lnTo>
                    <a:pt x="204" y="79"/>
                  </a:lnTo>
                  <a:lnTo>
                    <a:pt x="186" y="92"/>
                  </a:lnTo>
                  <a:lnTo>
                    <a:pt x="170" y="106"/>
                  </a:lnTo>
                  <a:lnTo>
                    <a:pt x="152" y="121"/>
                  </a:lnTo>
                  <a:lnTo>
                    <a:pt x="136" y="135"/>
                  </a:lnTo>
                  <a:lnTo>
                    <a:pt x="121" y="152"/>
                  </a:lnTo>
                  <a:lnTo>
                    <a:pt x="107" y="170"/>
                  </a:lnTo>
                  <a:lnTo>
                    <a:pt x="92" y="186"/>
                  </a:lnTo>
                  <a:lnTo>
                    <a:pt x="80" y="204"/>
                  </a:lnTo>
                  <a:lnTo>
                    <a:pt x="67" y="224"/>
                  </a:lnTo>
                  <a:lnTo>
                    <a:pt x="56" y="244"/>
                  </a:lnTo>
                  <a:lnTo>
                    <a:pt x="45" y="264"/>
                  </a:lnTo>
                  <a:lnTo>
                    <a:pt x="36" y="284"/>
                  </a:lnTo>
                  <a:lnTo>
                    <a:pt x="29" y="305"/>
                  </a:lnTo>
                  <a:lnTo>
                    <a:pt x="22" y="327"/>
                  </a:lnTo>
                  <a:lnTo>
                    <a:pt x="14" y="349"/>
                  </a:lnTo>
                  <a:lnTo>
                    <a:pt x="9" y="370"/>
                  </a:lnTo>
                  <a:lnTo>
                    <a:pt x="5" y="394"/>
                  </a:lnTo>
                  <a:lnTo>
                    <a:pt x="2" y="417"/>
                  </a:lnTo>
                  <a:lnTo>
                    <a:pt x="0" y="441"/>
                  </a:lnTo>
                  <a:lnTo>
                    <a:pt x="0" y="464"/>
                  </a:lnTo>
                  <a:lnTo>
                    <a:pt x="0" y="488"/>
                  </a:lnTo>
                  <a:lnTo>
                    <a:pt x="2" y="511"/>
                  </a:lnTo>
                  <a:lnTo>
                    <a:pt x="5" y="535"/>
                  </a:lnTo>
                  <a:lnTo>
                    <a:pt x="9" y="559"/>
                  </a:lnTo>
                  <a:lnTo>
                    <a:pt x="14" y="580"/>
                  </a:lnTo>
                  <a:lnTo>
                    <a:pt x="22" y="604"/>
                  </a:lnTo>
                  <a:lnTo>
                    <a:pt x="29" y="625"/>
                  </a:lnTo>
                  <a:lnTo>
                    <a:pt x="36" y="645"/>
                  </a:lnTo>
                  <a:lnTo>
                    <a:pt x="45" y="667"/>
                  </a:lnTo>
                  <a:lnTo>
                    <a:pt x="56" y="687"/>
                  </a:lnTo>
                  <a:lnTo>
                    <a:pt x="67" y="705"/>
                  </a:lnTo>
                  <a:lnTo>
                    <a:pt x="80" y="725"/>
                  </a:lnTo>
                  <a:lnTo>
                    <a:pt x="92" y="743"/>
                  </a:lnTo>
                  <a:lnTo>
                    <a:pt x="107" y="761"/>
                  </a:lnTo>
                  <a:lnTo>
                    <a:pt x="121" y="777"/>
                  </a:lnTo>
                  <a:lnTo>
                    <a:pt x="136" y="794"/>
                  </a:lnTo>
                  <a:lnTo>
                    <a:pt x="152" y="808"/>
                  </a:lnTo>
                  <a:lnTo>
                    <a:pt x="170" y="824"/>
                  </a:lnTo>
                  <a:lnTo>
                    <a:pt x="186" y="837"/>
                  </a:lnTo>
                  <a:lnTo>
                    <a:pt x="204" y="850"/>
                  </a:lnTo>
                  <a:lnTo>
                    <a:pt x="224" y="862"/>
                  </a:lnTo>
                  <a:lnTo>
                    <a:pt x="244" y="873"/>
                  </a:lnTo>
                  <a:lnTo>
                    <a:pt x="264" y="884"/>
                  </a:lnTo>
                  <a:lnTo>
                    <a:pt x="284" y="893"/>
                  </a:lnTo>
                  <a:lnTo>
                    <a:pt x="306" y="902"/>
                  </a:lnTo>
                  <a:lnTo>
                    <a:pt x="327" y="909"/>
                  </a:lnTo>
                  <a:lnTo>
                    <a:pt x="349" y="915"/>
                  </a:lnTo>
                  <a:lnTo>
                    <a:pt x="371" y="920"/>
                  </a:lnTo>
                  <a:lnTo>
                    <a:pt x="394" y="924"/>
                  </a:lnTo>
                  <a:lnTo>
                    <a:pt x="418" y="928"/>
                  </a:lnTo>
                  <a:lnTo>
                    <a:pt x="441" y="929"/>
                  </a:lnTo>
                  <a:lnTo>
                    <a:pt x="465" y="929"/>
                  </a:lnTo>
                  <a:lnTo>
                    <a:pt x="488" y="929"/>
                  </a:lnTo>
                  <a:lnTo>
                    <a:pt x="512" y="928"/>
                  </a:lnTo>
                  <a:lnTo>
                    <a:pt x="535" y="924"/>
                  </a:lnTo>
                  <a:lnTo>
                    <a:pt x="559" y="920"/>
                  </a:lnTo>
                  <a:lnTo>
                    <a:pt x="581" y="915"/>
                  </a:lnTo>
                  <a:lnTo>
                    <a:pt x="604" y="909"/>
                  </a:lnTo>
                  <a:lnTo>
                    <a:pt x="626" y="902"/>
                  </a:lnTo>
                  <a:lnTo>
                    <a:pt x="646" y="893"/>
                  </a:lnTo>
                  <a:lnTo>
                    <a:pt x="667" y="884"/>
                  </a:lnTo>
                  <a:lnTo>
                    <a:pt x="687" y="873"/>
                  </a:lnTo>
                  <a:lnTo>
                    <a:pt x="707" y="862"/>
                  </a:lnTo>
                  <a:lnTo>
                    <a:pt x="725" y="850"/>
                  </a:lnTo>
                  <a:lnTo>
                    <a:pt x="743" y="837"/>
                  </a:lnTo>
                  <a:lnTo>
                    <a:pt x="762" y="824"/>
                  </a:lnTo>
                  <a:lnTo>
                    <a:pt x="778" y="808"/>
                  </a:lnTo>
                  <a:lnTo>
                    <a:pt x="794" y="794"/>
                  </a:lnTo>
                  <a:lnTo>
                    <a:pt x="810" y="777"/>
                  </a:lnTo>
                  <a:lnTo>
                    <a:pt x="825" y="761"/>
                  </a:lnTo>
                  <a:lnTo>
                    <a:pt x="837" y="743"/>
                  </a:lnTo>
                  <a:lnTo>
                    <a:pt x="850" y="725"/>
                  </a:lnTo>
                  <a:lnTo>
                    <a:pt x="863" y="705"/>
                  </a:lnTo>
                  <a:lnTo>
                    <a:pt x="874" y="687"/>
                  </a:lnTo>
                  <a:lnTo>
                    <a:pt x="885" y="667"/>
                  </a:lnTo>
                  <a:lnTo>
                    <a:pt x="894" y="645"/>
                  </a:lnTo>
                  <a:lnTo>
                    <a:pt x="903" y="625"/>
                  </a:lnTo>
                  <a:lnTo>
                    <a:pt x="910" y="604"/>
                  </a:lnTo>
                  <a:lnTo>
                    <a:pt x="915" y="580"/>
                  </a:lnTo>
                  <a:lnTo>
                    <a:pt x="921" y="559"/>
                  </a:lnTo>
                  <a:lnTo>
                    <a:pt x="924" y="535"/>
                  </a:lnTo>
                  <a:lnTo>
                    <a:pt x="928" y="511"/>
                  </a:lnTo>
                  <a:lnTo>
                    <a:pt x="930" y="488"/>
                  </a:lnTo>
                  <a:lnTo>
                    <a:pt x="930" y="464"/>
                  </a:lnTo>
                  <a:lnTo>
                    <a:pt x="921" y="464"/>
                  </a:lnTo>
                  <a:lnTo>
                    <a:pt x="921" y="441"/>
                  </a:lnTo>
                  <a:lnTo>
                    <a:pt x="919" y="417"/>
                  </a:lnTo>
                  <a:lnTo>
                    <a:pt x="915" y="396"/>
                  </a:lnTo>
                  <a:lnTo>
                    <a:pt x="912" y="372"/>
                  </a:lnTo>
                  <a:lnTo>
                    <a:pt x="906" y="350"/>
                  </a:lnTo>
                  <a:lnTo>
                    <a:pt x="901" y="329"/>
                  </a:lnTo>
                  <a:lnTo>
                    <a:pt x="894" y="307"/>
                  </a:lnTo>
                  <a:lnTo>
                    <a:pt x="885" y="287"/>
                  </a:lnTo>
                  <a:lnTo>
                    <a:pt x="875" y="267"/>
                  </a:lnTo>
                  <a:lnTo>
                    <a:pt x="866" y="247"/>
                  </a:lnTo>
                  <a:lnTo>
                    <a:pt x="856" y="227"/>
                  </a:lnTo>
                  <a:lnTo>
                    <a:pt x="843" y="209"/>
                  </a:lnTo>
                  <a:lnTo>
                    <a:pt x="830" y="191"/>
                  </a:lnTo>
                  <a:lnTo>
                    <a:pt x="818" y="175"/>
                  </a:lnTo>
                  <a:lnTo>
                    <a:pt x="803" y="159"/>
                  </a:lnTo>
                  <a:lnTo>
                    <a:pt x="787" y="142"/>
                  </a:lnTo>
                  <a:lnTo>
                    <a:pt x="772" y="128"/>
                  </a:lnTo>
                  <a:lnTo>
                    <a:pt x="756" y="114"/>
                  </a:lnTo>
                  <a:lnTo>
                    <a:pt x="738" y="99"/>
                  </a:lnTo>
                  <a:lnTo>
                    <a:pt x="720" y="86"/>
                  </a:lnTo>
                  <a:lnTo>
                    <a:pt x="702" y="76"/>
                  </a:lnTo>
                  <a:lnTo>
                    <a:pt x="682" y="63"/>
                  </a:lnTo>
                  <a:lnTo>
                    <a:pt x="662" y="54"/>
                  </a:lnTo>
                  <a:lnTo>
                    <a:pt x="642" y="45"/>
                  </a:lnTo>
                  <a:lnTo>
                    <a:pt x="622" y="36"/>
                  </a:lnTo>
                  <a:lnTo>
                    <a:pt x="601" y="28"/>
                  </a:lnTo>
                  <a:lnTo>
                    <a:pt x="579" y="23"/>
                  </a:lnTo>
                  <a:lnTo>
                    <a:pt x="557" y="18"/>
                  </a:lnTo>
                  <a:lnTo>
                    <a:pt x="535" y="14"/>
                  </a:lnTo>
                  <a:lnTo>
                    <a:pt x="512" y="10"/>
                  </a:lnTo>
                  <a:lnTo>
                    <a:pt x="488" y="9"/>
                  </a:lnTo>
                  <a:lnTo>
                    <a:pt x="465" y="9"/>
                  </a:lnTo>
                  <a:lnTo>
                    <a:pt x="441" y="9"/>
                  </a:lnTo>
                  <a:lnTo>
                    <a:pt x="418" y="10"/>
                  </a:lnTo>
                  <a:lnTo>
                    <a:pt x="396" y="14"/>
                  </a:lnTo>
                  <a:lnTo>
                    <a:pt x="373" y="18"/>
                  </a:lnTo>
                  <a:lnTo>
                    <a:pt x="351" y="23"/>
                  </a:lnTo>
                  <a:lnTo>
                    <a:pt x="329" y="28"/>
                  </a:lnTo>
                  <a:lnTo>
                    <a:pt x="309" y="36"/>
                  </a:lnTo>
                  <a:lnTo>
                    <a:pt x="288" y="45"/>
                  </a:lnTo>
                  <a:lnTo>
                    <a:pt x="268" y="54"/>
                  </a:lnTo>
                  <a:lnTo>
                    <a:pt x="248" y="63"/>
                  </a:lnTo>
                  <a:lnTo>
                    <a:pt x="230" y="76"/>
                  </a:lnTo>
                  <a:lnTo>
                    <a:pt x="210" y="86"/>
                  </a:lnTo>
                  <a:lnTo>
                    <a:pt x="192" y="99"/>
                  </a:lnTo>
                  <a:lnTo>
                    <a:pt x="175" y="114"/>
                  </a:lnTo>
                  <a:lnTo>
                    <a:pt x="159" y="128"/>
                  </a:lnTo>
                  <a:lnTo>
                    <a:pt x="143" y="142"/>
                  </a:lnTo>
                  <a:lnTo>
                    <a:pt x="128" y="159"/>
                  </a:lnTo>
                  <a:lnTo>
                    <a:pt x="114" y="175"/>
                  </a:lnTo>
                  <a:lnTo>
                    <a:pt x="99" y="191"/>
                  </a:lnTo>
                  <a:lnTo>
                    <a:pt x="87" y="209"/>
                  </a:lnTo>
                  <a:lnTo>
                    <a:pt x="76" y="227"/>
                  </a:lnTo>
                  <a:lnTo>
                    <a:pt x="65" y="247"/>
                  </a:lnTo>
                  <a:lnTo>
                    <a:pt x="54" y="267"/>
                  </a:lnTo>
                  <a:lnTo>
                    <a:pt x="45" y="287"/>
                  </a:lnTo>
                  <a:lnTo>
                    <a:pt x="36" y="307"/>
                  </a:lnTo>
                  <a:lnTo>
                    <a:pt x="29" y="329"/>
                  </a:lnTo>
                  <a:lnTo>
                    <a:pt x="23" y="350"/>
                  </a:lnTo>
                  <a:lnTo>
                    <a:pt x="18" y="372"/>
                  </a:lnTo>
                  <a:lnTo>
                    <a:pt x="14" y="396"/>
                  </a:lnTo>
                  <a:lnTo>
                    <a:pt x="11" y="417"/>
                  </a:lnTo>
                  <a:lnTo>
                    <a:pt x="9" y="441"/>
                  </a:lnTo>
                  <a:lnTo>
                    <a:pt x="9" y="464"/>
                  </a:lnTo>
                  <a:lnTo>
                    <a:pt x="9" y="488"/>
                  </a:lnTo>
                  <a:lnTo>
                    <a:pt x="11" y="511"/>
                  </a:lnTo>
                  <a:lnTo>
                    <a:pt x="14" y="533"/>
                  </a:lnTo>
                  <a:lnTo>
                    <a:pt x="18" y="557"/>
                  </a:lnTo>
                  <a:lnTo>
                    <a:pt x="23" y="578"/>
                  </a:lnTo>
                  <a:lnTo>
                    <a:pt x="29" y="600"/>
                  </a:lnTo>
                  <a:lnTo>
                    <a:pt x="36" y="622"/>
                  </a:lnTo>
                  <a:lnTo>
                    <a:pt x="45" y="642"/>
                  </a:lnTo>
                  <a:lnTo>
                    <a:pt x="54" y="662"/>
                  </a:lnTo>
                  <a:lnTo>
                    <a:pt x="65" y="682"/>
                  </a:lnTo>
                  <a:lnTo>
                    <a:pt x="76" y="701"/>
                  </a:lnTo>
                  <a:lnTo>
                    <a:pt x="87" y="720"/>
                  </a:lnTo>
                  <a:lnTo>
                    <a:pt x="99" y="738"/>
                  </a:lnTo>
                  <a:lnTo>
                    <a:pt x="114" y="754"/>
                  </a:lnTo>
                  <a:lnTo>
                    <a:pt x="128" y="772"/>
                  </a:lnTo>
                  <a:lnTo>
                    <a:pt x="143" y="786"/>
                  </a:lnTo>
                  <a:lnTo>
                    <a:pt x="159" y="803"/>
                  </a:lnTo>
                  <a:lnTo>
                    <a:pt x="175" y="817"/>
                  </a:lnTo>
                  <a:lnTo>
                    <a:pt x="192" y="830"/>
                  </a:lnTo>
                  <a:lnTo>
                    <a:pt x="210" y="843"/>
                  </a:lnTo>
                  <a:lnTo>
                    <a:pt x="230" y="855"/>
                  </a:lnTo>
                  <a:lnTo>
                    <a:pt x="248" y="866"/>
                  </a:lnTo>
                  <a:lnTo>
                    <a:pt x="268" y="875"/>
                  </a:lnTo>
                  <a:lnTo>
                    <a:pt x="288" y="884"/>
                  </a:lnTo>
                  <a:lnTo>
                    <a:pt x="309" y="893"/>
                  </a:lnTo>
                  <a:lnTo>
                    <a:pt x="329" y="900"/>
                  </a:lnTo>
                  <a:lnTo>
                    <a:pt x="351" y="906"/>
                  </a:lnTo>
                  <a:lnTo>
                    <a:pt x="373" y="911"/>
                  </a:lnTo>
                  <a:lnTo>
                    <a:pt x="396" y="915"/>
                  </a:lnTo>
                  <a:lnTo>
                    <a:pt x="418" y="919"/>
                  </a:lnTo>
                  <a:lnTo>
                    <a:pt x="441" y="920"/>
                  </a:lnTo>
                  <a:lnTo>
                    <a:pt x="465" y="920"/>
                  </a:lnTo>
                  <a:lnTo>
                    <a:pt x="488" y="920"/>
                  </a:lnTo>
                  <a:lnTo>
                    <a:pt x="512" y="919"/>
                  </a:lnTo>
                  <a:lnTo>
                    <a:pt x="535" y="915"/>
                  </a:lnTo>
                  <a:lnTo>
                    <a:pt x="557" y="911"/>
                  </a:lnTo>
                  <a:lnTo>
                    <a:pt x="579" y="906"/>
                  </a:lnTo>
                  <a:lnTo>
                    <a:pt x="601" y="900"/>
                  </a:lnTo>
                  <a:lnTo>
                    <a:pt x="622" y="893"/>
                  </a:lnTo>
                  <a:lnTo>
                    <a:pt x="642" y="884"/>
                  </a:lnTo>
                  <a:lnTo>
                    <a:pt x="662" y="875"/>
                  </a:lnTo>
                  <a:lnTo>
                    <a:pt x="682" y="866"/>
                  </a:lnTo>
                  <a:lnTo>
                    <a:pt x="702" y="855"/>
                  </a:lnTo>
                  <a:lnTo>
                    <a:pt x="720" y="843"/>
                  </a:lnTo>
                  <a:lnTo>
                    <a:pt x="738" y="830"/>
                  </a:lnTo>
                  <a:lnTo>
                    <a:pt x="756" y="817"/>
                  </a:lnTo>
                  <a:lnTo>
                    <a:pt x="772" y="803"/>
                  </a:lnTo>
                  <a:lnTo>
                    <a:pt x="787" y="786"/>
                  </a:lnTo>
                  <a:lnTo>
                    <a:pt x="803" y="772"/>
                  </a:lnTo>
                  <a:lnTo>
                    <a:pt x="818" y="754"/>
                  </a:lnTo>
                  <a:lnTo>
                    <a:pt x="830" y="738"/>
                  </a:lnTo>
                  <a:lnTo>
                    <a:pt x="843" y="720"/>
                  </a:lnTo>
                  <a:lnTo>
                    <a:pt x="856" y="701"/>
                  </a:lnTo>
                  <a:lnTo>
                    <a:pt x="866" y="682"/>
                  </a:lnTo>
                  <a:lnTo>
                    <a:pt x="875" y="662"/>
                  </a:lnTo>
                  <a:lnTo>
                    <a:pt x="885" y="642"/>
                  </a:lnTo>
                  <a:lnTo>
                    <a:pt x="894" y="622"/>
                  </a:lnTo>
                  <a:lnTo>
                    <a:pt x="901" y="600"/>
                  </a:lnTo>
                  <a:lnTo>
                    <a:pt x="906" y="578"/>
                  </a:lnTo>
                  <a:lnTo>
                    <a:pt x="912" y="557"/>
                  </a:lnTo>
                  <a:lnTo>
                    <a:pt x="915" y="533"/>
                  </a:lnTo>
                  <a:lnTo>
                    <a:pt x="919" y="511"/>
                  </a:lnTo>
                  <a:lnTo>
                    <a:pt x="921" y="488"/>
                  </a:lnTo>
                  <a:lnTo>
                    <a:pt x="921" y="464"/>
                  </a:lnTo>
                  <a:lnTo>
                    <a:pt x="930" y="464"/>
                  </a:lnTo>
                  <a:close/>
                </a:path>
              </a:pathLst>
            </a:custGeom>
            <a:solidFill>
              <a:srgbClr val="9CD7FF"/>
            </a:solidFill>
            <a:ln w="9525">
              <a:noFill/>
              <a:round/>
              <a:headEnd/>
              <a:tailEnd/>
            </a:ln>
          </p:spPr>
          <p:txBody>
            <a:bodyPr/>
            <a:lstStyle/>
            <a:p>
              <a:endParaRPr lang="en-US"/>
            </a:p>
          </p:txBody>
        </p:sp>
        <p:sp>
          <p:nvSpPr>
            <p:cNvPr id="55386" name="Freeform 91"/>
            <p:cNvSpPr>
              <a:spLocks/>
            </p:cNvSpPr>
            <p:nvPr/>
          </p:nvSpPr>
          <p:spPr bwMode="auto">
            <a:xfrm>
              <a:off x="3382436" y="2393963"/>
              <a:ext cx="1299633" cy="1465262"/>
            </a:xfrm>
            <a:custGeom>
              <a:avLst/>
              <a:gdLst>
                <a:gd name="T0" fmla="*/ 2147483647 w 921"/>
                <a:gd name="T1" fmla="*/ 2147483647 h 923"/>
                <a:gd name="T2" fmla="*/ 2147483647 w 921"/>
                <a:gd name="T3" fmla="*/ 2147483647 h 923"/>
                <a:gd name="T4" fmla="*/ 2147483647 w 921"/>
                <a:gd name="T5" fmla="*/ 2147483647 h 923"/>
                <a:gd name="T6" fmla="*/ 2147483647 w 921"/>
                <a:gd name="T7" fmla="*/ 2147483647 h 923"/>
                <a:gd name="T8" fmla="*/ 2147483647 w 921"/>
                <a:gd name="T9" fmla="*/ 2147483647 h 923"/>
                <a:gd name="T10" fmla="*/ 2147483647 w 921"/>
                <a:gd name="T11" fmla="*/ 2147483647 h 923"/>
                <a:gd name="T12" fmla="*/ 2147483647 w 921"/>
                <a:gd name="T13" fmla="*/ 2147483647 h 923"/>
                <a:gd name="T14" fmla="*/ 2147483647 w 921"/>
                <a:gd name="T15" fmla="*/ 2147483647 h 923"/>
                <a:gd name="T16" fmla="*/ 2147483647 w 921"/>
                <a:gd name="T17" fmla="*/ 2147483647 h 923"/>
                <a:gd name="T18" fmla="*/ 2147483647 w 921"/>
                <a:gd name="T19" fmla="*/ 2147483647 h 923"/>
                <a:gd name="T20" fmla="*/ 2147483647 w 921"/>
                <a:gd name="T21" fmla="*/ 2147483647 h 923"/>
                <a:gd name="T22" fmla="*/ 2147483647 w 921"/>
                <a:gd name="T23" fmla="*/ 2147483647 h 923"/>
                <a:gd name="T24" fmla="*/ 0 w 921"/>
                <a:gd name="T25" fmla="*/ 2147483647 h 923"/>
                <a:gd name="T26" fmla="*/ 2147483647 w 921"/>
                <a:gd name="T27" fmla="*/ 2147483647 h 923"/>
                <a:gd name="T28" fmla="*/ 2147483647 w 921"/>
                <a:gd name="T29" fmla="*/ 2147483647 h 923"/>
                <a:gd name="T30" fmla="*/ 2147483647 w 921"/>
                <a:gd name="T31" fmla="*/ 2147483647 h 923"/>
                <a:gd name="T32" fmla="*/ 2147483647 w 921"/>
                <a:gd name="T33" fmla="*/ 2147483647 h 923"/>
                <a:gd name="T34" fmla="*/ 2147483647 w 921"/>
                <a:gd name="T35" fmla="*/ 2147483647 h 923"/>
                <a:gd name="T36" fmla="*/ 2147483647 w 921"/>
                <a:gd name="T37" fmla="*/ 2147483647 h 923"/>
                <a:gd name="T38" fmla="*/ 2147483647 w 921"/>
                <a:gd name="T39" fmla="*/ 2147483647 h 923"/>
                <a:gd name="T40" fmla="*/ 2147483647 w 921"/>
                <a:gd name="T41" fmla="*/ 2147483647 h 923"/>
                <a:gd name="T42" fmla="*/ 2147483647 w 921"/>
                <a:gd name="T43" fmla="*/ 2147483647 h 923"/>
                <a:gd name="T44" fmla="*/ 2147483647 w 921"/>
                <a:gd name="T45" fmla="*/ 2147483647 h 923"/>
                <a:gd name="T46" fmla="*/ 2147483647 w 921"/>
                <a:gd name="T47" fmla="*/ 2147483647 h 923"/>
                <a:gd name="T48" fmla="*/ 2147483647 w 921"/>
                <a:gd name="T49" fmla="*/ 2147483647 h 923"/>
                <a:gd name="T50" fmla="*/ 2147483647 w 921"/>
                <a:gd name="T51" fmla="*/ 2147483647 h 923"/>
                <a:gd name="T52" fmla="*/ 2147483647 w 921"/>
                <a:gd name="T53" fmla="*/ 2147483647 h 923"/>
                <a:gd name="T54" fmla="*/ 2147483647 w 921"/>
                <a:gd name="T55" fmla="*/ 2147483647 h 923"/>
                <a:gd name="T56" fmla="*/ 2147483647 w 921"/>
                <a:gd name="T57" fmla="*/ 2147483647 h 923"/>
                <a:gd name="T58" fmla="*/ 2147483647 w 921"/>
                <a:gd name="T59" fmla="*/ 2147483647 h 923"/>
                <a:gd name="T60" fmla="*/ 2147483647 w 921"/>
                <a:gd name="T61" fmla="*/ 2147483647 h 923"/>
                <a:gd name="T62" fmla="*/ 2147483647 w 921"/>
                <a:gd name="T63" fmla="*/ 2147483647 h 923"/>
                <a:gd name="T64" fmla="*/ 2147483647 w 921"/>
                <a:gd name="T65" fmla="*/ 2147483647 h 923"/>
                <a:gd name="T66" fmla="*/ 2147483647 w 921"/>
                <a:gd name="T67" fmla="*/ 2147483647 h 923"/>
                <a:gd name="T68" fmla="*/ 2147483647 w 921"/>
                <a:gd name="T69" fmla="*/ 2147483647 h 923"/>
                <a:gd name="T70" fmla="*/ 2147483647 w 921"/>
                <a:gd name="T71" fmla="*/ 2147483647 h 923"/>
                <a:gd name="T72" fmla="*/ 2147483647 w 921"/>
                <a:gd name="T73" fmla="*/ 2147483647 h 923"/>
                <a:gd name="T74" fmla="*/ 2147483647 w 921"/>
                <a:gd name="T75" fmla="*/ 2147483647 h 923"/>
                <a:gd name="T76" fmla="*/ 2147483647 w 921"/>
                <a:gd name="T77" fmla="*/ 2147483647 h 923"/>
                <a:gd name="T78" fmla="*/ 2147483647 w 921"/>
                <a:gd name="T79" fmla="*/ 2147483647 h 923"/>
                <a:gd name="T80" fmla="*/ 2147483647 w 921"/>
                <a:gd name="T81" fmla="*/ 2147483647 h 923"/>
                <a:gd name="T82" fmla="*/ 2147483647 w 921"/>
                <a:gd name="T83" fmla="*/ 2147483647 h 923"/>
                <a:gd name="T84" fmla="*/ 2147483647 w 921"/>
                <a:gd name="T85" fmla="*/ 2147483647 h 923"/>
                <a:gd name="T86" fmla="*/ 2147483647 w 921"/>
                <a:gd name="T87" fmla="*/ 2147483647 h 923"/>
                <a:gd name="T88" fmla="*/ 2147483647 w 921"/>
                <a:gd name="T89" fmla="*/ 2147483647 h 923"/>
                <a:gd name="T90" fmla="*/ 2147483647 w 921"/>
                <a:gd name="T91" fmla="*/ 2147483647 h 923"/>
                <a:gd name="T92" fmla="*/ 2147483647 w 921"/>
                <a:gd name="T93" fmla="*/ 2147483647 h 923"/>
                <a:gd name="T94" fmla="*/ 2147483647 w 921"/>
                <a:gd name="T95" fmla="*/ 2147483647 h 923"/>
                <a:gd name="T96" fmla="*/ 2147483647 w 921"/>
                <a:gd name="T97" fmla="*/ 2147483647 h 923"/>
                <a:gd name="T98" fmla="*/ 2147483647 w 921"/>
                <a:gd name="T99" fmla="*/ 2147483647 h 923"/>
                <a:gd name="T100" fmla="*/ 2147483647 w 921"/>
                <a:gd name="T101" fmla="*/ 2147483647 h 92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21"/>
                <a:gd name="T154" fmla="*/ 0 h 923"/>
                <a:gd name="T155" fmla="*/ 921 w 921"/>
                <a:gd name="T156" fmla="*/ 923 h 92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21" h="923">
                  <a:moveTo>
                    <a:pt x="921" y="461"/>
                  </a:moveTo>
                  <a:lnTo>
                    <a:pt x="919" y="438"/>
                  </a:lnTo>
                  <a:lnTo>
                    <a:pt x="917" y="414"/>
                  </a:lnTo>
                  <a:lnTo>
                    <a:pt x="916" y="391"/>
                  </a:lnTo>
                  <a:lnTo>
                    <a:pt x="912" y="369"/>
                  </a:lnTo>
                  <a:lnTo>
                    <a:pt x="907" y="346"/>
                  </a:lnTo>
                  <a:lnTo>
                    <a:pt x="899" y="324"/>
                  </a:lnTo>
                  <a:lnTo>
                    <a:pt x="892" y="304"/>
                  </a:lnTo>
                  <a:lnTo>
                    <a:pt x="885" y="282"/>
                  </a:lnTo>
                  <a:lnTo>
                    <a:pt x="876" y="262"/>
                  </a:lnTo>
                  <a:lnTo>
                    <a:pt x="865" y="243"/>
                  </a:lnTo>
                  <a:lnTo>
                    <a:pt x="854" y="223"/>
                  </a:lnTo>
                  <a:lnTo>
                    <a:pt x="842" y="205"/>
                  </a:lnTo>
                  <a:lnTo>
                    <a:pt x="829" y="186"/>
                  </a:lnTo>
                  <a:lnTo>
                    <a:pt x="816" y="168"/>
                  </a:lnTo>
                  <a:lnTo>
                    <a:pt x="802" y="152"/>
                  </a:lnTo>
                  <a:lnTo>
                    <a:pt x="785" y="136"/>
                  </a:lnTo>
                  <a:lnTo>
                    <a:pt x="769" y="121"/>
                  </a:lnTo>
                  <a:lnTo>
                    <a:pt x="753" y="107"/>
                  </a:lnTo>
                  <a:lnTo>
                    <a:pt x="737" y="92"/>
                  </a:lnTo>
                  <a:lnTo>
                    <a:pt x="719" y="80"/>
                  </a:lnTo>
                  <a:lnTo>
                    <a:pt x="699" y="67"/>
                  </a:lnTo>
                  <a:lnTo>
                    <a:pt x="681" y="56"/>
                  </a:lnTo>
                  <a:lnTo>
                    <a:pt x="661" y="47"/>
                  </a:lnTo>
                  <a:lnTo>
                    <a:pt x="639" y="38"/>
                  </a:lnTo>
                  <a:lnTo>
                    <a:pt x="619" y="29"/>
                  </a:lnTo>
                  <a:lnTo>
                    <a:pt x="597" y="22"/>
                  </a:lnTo>
                  <a:lnTo>
                    <a:pt x="576" y="16"/>
                  </a:lnTo>
                  <a:lnTo>
                    <a:pt x="554" y="11"/>
                  </a:lnTo>
                  <a:lnTo>
                    <a:pt x="530" y="6"/>
                  </a:lnTo>
                  <a:lnTo>
                    <a:pt x="507" y="4"/>
                  </a:lnTo>
                  <a:lnTo>
                    <a:pt x="483" y="2"/>
                  </a:lnTo>
                  <a:lnTo>
                    <a:pt x="460" y="0"/>
                  </a:lnTo>
                  <a:lnTo>
                    <a:pt x="436" y="2"/>
                  </a:lnTo>
                  <a:lnTo>
                    <a:pt x="413" y="4"/>
                  </a:lnTo>
                  <a:lnTo>
                    <a:pt x="389" y="6"/>
                  </a:lnTo>
                  <a:lnTo>
                    <a:pt x="368" y="11"/>
                  </a:lnTo>
                  <a:lnTo>
                    <a:pt x="346" y="16"/>
                  </a:lnTo>
                  <a:lnTo>
                    <a:pt x="322" y="22"/>
                  </a:lnTo>
                  <a:lnTo>
                    <a:pt x="302" y="29"/>
                  </a:lnTo>
                  <a:lnTo>
                    <a:pt x="281" y="38"/>
                  </a:lnTo>
                  <a:lnTo>
                    <a:pt x="261" y="47"/>
                  </a:lnTo>
                  <a:lnTo>
                    <a:pt x="241" y="56"/>
                  </a:lnTo>
                  <a:lnTo>
                    <a:pt x="221" y="67"/>
                  </a:lnTo>
                  <a:lnTo>
                    <a:pt x="203" y="80"/>
                  </a:lnTo>
                  <a:lnTo>
                    <a:pt x="185" y="92"/>
                  </a:lnTo>
                  <a:lnTo>
                    <a:pt x="167" y="107"/>
                  </a:lnTo>
                  <a:lnTo>
                    <a:pt x="151" y="121"/>
                  </a:lnTo>
                  <a:lnTo>
                    <a:pt x="134" y="136"/>
                  </a:lnTo>
                  <a:lnTo>
                    <a:pt x="120" y="152"/>
                  </a:lnTo>
                  <a:lnTo>
                    <a:pt x="105" y="168"/>
                  </a:lnTo>
                  <a:lnTo>
                    <a:pt x="91" y="186"/>
                  </a:lnTo>
                  <a:lnTo>
                    <a:pt x="78" y="205"/>
                  </a:lnTo>
                  <a:lnTo>
                    <a:pt x="66" y="223"/>
                  </a:lnTo>
                  <a:lnTo>
                    <a:pt x="55" y="243"/>
                  </a:lnTo>
                  <a:lnTo>
                    <a:pt x="46" y="262"/>
                  </a:lnTo>
                  <a:lnTo>
                    <a:pt x="37" y="282"/>
                  </a:lnTo>
                  <a:lnTo>
                    <a:pt x="28" y="304"/>
                  </a:lnTo>
                  <a:lnTo>
                    <a:pt x="20" y="324"/>
                  </a:lnTo>
                  <a:lnTo>
                    <a:pt x="15" y="346"/>
                  </a:lnTo>
                  <a:lnTo>
                    <a:pt x="9" y="369"/>
                  </a:lnTo>
                  <a:lnTo>
                    <a:pt x="6" y="391"/>
                  </a:lnTo>
                  <a:lnTo>
                    <a:pt x="2" y="414"/>
                  </a:lnTo>
                  <a:lnTo>
                    <a:pt x="0" y="438"/>
                  </a:lnTo>
                  <a:lnTo>
                    <a:pt x="0" y="461"/>
                  </a:lnTo>
                  <a:lnTo>
                    <a:pt x="0" y="485"/>
                  </a:lnTo>
                  <a:lnTo>
                    <a:pt x="2" y="508"/>
                  </a:lnTo>
                  <a:lnTo>
                    <a:pt x="6" y="532"/>
                  </a:lnTo>
                  <a:lnTo>
                    <a:pt x="9" y="554"/>
                  </a:lnTo>
                  <a:lnTo>
                    <a:pt x="15" y="577"/>
                  </a:lnTo>
                  <a:lnTo>
                    <a:pt x="20" y="599"/>
                  </a:lnTo>
                  <a:lnTo>
                    <a:pt x="28" y="621"/>
                  </a:lnTo>
                  <a:lnTo>
                    <a:pt x="37" y="641"/>
                  </a:lnTo>
                  <a:lnTo>
                    <a:pt x="46" y="660"/>
                  </a:lnTo>
                  <a:lnTo>
                    <a:pt x="55" y="680"/>
                  </a:lnTo>
                  <a:lnTo>
                    <a:pt x="66" y="700"/>
                  </a:lnTo>
                  <a:lnTo>
                    <a:pt x="78" y="718"/>
                  </a:lnTo>
                  <a:lnTo>
                    <a:pt x="91" y="736"/>
                  </a:lnTo>
                  <a:lnTo>
                    <a:pt x="105" y="755"/>
                  </a:lnTo>
                  <a:lnTo>
                    <a:pt x="120" y="771"/>
                  </a:lnTo>
                  <a:lnTo>
                    <a:pt x="134" y="787"/>
                  </a:lnTo>
                  <a:lnTo>
                    <a:pt x="151" y="803"/>
                  </a:lnTo>
                  <a:lnTo>
                    <a:pt x="167" y="818"/>
                  </a:lnTo>
                  <a:lnTo>
                    <a:pt x="185" y="830"/>
                  </a:lnTo>
                  <a:lnTo>
                    <a:pt x="203" y="843"/>
                  </a:lnTo>
                  <a:lnTo>
                    <a:pt x="221" y="856"/>
                  </a:lnTo>
                  <a:lnTo>
                    <a:pt x="241" y="867"/>
                  </a:lnTo>
                  <a:lnTo>
                    <a:pt x="261" y="878"/>
                  </a:lnTo>
                  <a:lnTo>
                    <a:pt x="281" y="887"/>
                  </a:lnTo>
                  <a:lnTo>
                    <a:pt x="302" y="894"/>
                  </a:lnTo>
                  <a:lnTo>
                    <a:pt x="322" y="901"/>
                  </a:lnTo>
                  <a:lnTo>
                    <a:pt x="346" y="908"/>
                  </a:lnTo>
                  <a:lnTo>
                    <a:pt x="368" y="914"/>
                  </a:lnTo>
                  <a:lnTo>
                    <a:pt x="389" y="917"/>
                  </a:lnTo>
                  <a:lnTo>
                    <a:pt x="413" y="919"/>
                  </a:lnTo>
                  <a:lnTo>
                    <a:pt x="436" y="921"/>
                  </a:lnTo>
                  <a:lnTo>
                    <a:pt x="460" y="923"/>
                  </a:lnTo>
                  <a:lnTo>
                    <a:pt x="483" y="921"/>
                  </a:lnTo>
                  <a:lnTo>
                    <a:pt x="507" y="919"/>
                  </a:lnTo>
                  <a:lnTo>
                    <a:pt x="530" y="917"/>
                  </a:lnTo>
                  <a:lnTo>
                    <a:pt x="554" y="914"/>
                  </a:lnTo>
                  <a:lnTo>
                    <a:pt x="576" y="908"/>
                  </a:lnTo>
                  <a:lnTo>
                    <a:pt x="597" y="901"/>
                  </a:lnTo>
                  <a:lnTo>
                    <a:pt x="619" y="894"/>
                  </a:lnTo>
                  <a:lnTo>
                    <a:pt x="639" y="887"/>
                  </a:lnTo>
                  <a:lnTo>
                    <a:pt x="661" y="878"/>
                  </a:lnTo>
                  <a:lnTo>
                    <a:pt x="681" y="867"/>
                  </a:lnTo>
                  <a:lnTo>
                    <a:pt x="699" y="856"/>
                  </a:lnTo>
                  <a:lnTo>
                    <a:pt x="719" y="843"/>
                  </a:lnTo>
                  <a:lnTo>
                    <a:pt x="737" y="830"/>
                  </a:lnTo>
                  <a:lnTo>
                    <a:pt x="753" y="818"/>
                  </a:lnTo>
                  <a:lnTo>
                    <a:pt x="769" y="803"/>
                  </a:lnTo>
                  <a:lnTo>
                    <a:pt x="785" y="787"/>
                  </a:lnTo>
                  <a:lnTo>
                    <a:pt x="802" y="771"/>
                  </a:lnTo>
                  <a:lnTo>
                    <a:pt x="816" y="755"/>
                  </a:lnTo>
                  <a:lnTo>
                    <a:pt x="829" y="736"/>
                  </a:lnTo>
                  <a:lnTo>
                    <a:pt x="842" y="718"/>
                  </a:lnTo>
                  <a:lnTo>
                    <a:pt x="854" y="700"/>
                  </a:lnTo>
                  <a:lnTo>
                    <a:pt x="865" y="680"/>
                  </a:lnTo>
                  <a:lnTo>
                    <a:pt x="876" y="660"/>
                  </a:lnTo>
                  <a:lnTo>
                    <a:pt x="885" y="641"/>
                  </a:lnTo>
                  <a:lnTo>
                    <a:pt x="892" y="621"/>
                  </a:lnTo>
                  <a:lnTo>
                    <a:pt x="899" y="599"/>
                  </a:lnTo>
                  <a:lnTo>
                    <a:pt x="907" y="577"/>
                  </a:lnTo>
                  <a:lnTo>
                    <a:pt x="912" y="554"/>
                  </a:lnTo>
                  <a:lnTo>
                    <a:pt x="916" y="532"/>
                  </a:lnTo>
                  <a:lnTo>
                    <a:pt x="917" y="508"/>
                  </a:lnTo>
                  <a:lnTo>
                    <a:pt x="919" y="485"/>
                  </a:lnTo>
                  <a:lnTo>
                    <a:pt x="921" y="461"/>
                  </a:lnTo>
                  <a:lnTo>
                    <a:pt x="912" y="461"/>
                  </a:lnTo>
                  <a:lnTo>
                    <a:pt x="910" y="438"/>
                  </a:lnTo>
                  <a:lnTo>
                    <a:pt x="908" y="416"/>
                  </a:lnTo>
                  <a:lnTo>
                    <a:pt x="907" y="393"/>
                  </a:lnTo>
                  <a:lnTo>
                    <a:pt x="903" y="371"/>
                  </a:lnTo>
                  <a:lnTo>
                    <a:pt x="898" y="349"/>
                  </a:lnTo>
                  <a:lnTo>
                    <a:pt x="890" y="328"/>
                  </a:lnTo>
                  <a:lnTo>
                    <a:pt x="885" y="306"/>
                  </a:lnTo>
                  <a:lnTo>
                    <a:pt x="876" y="286"/>
                  </a:lnTo>
                  <a:lnTo>
                    <a:pt x="867" y="266"/>
                  </a:lnTo>
                  <a:lnTo>
                    <a:pt x="858" y="246"/>
                  </a:lnTo>
                  <a:lnTo>
                    <a:pt x="847" y="228"/>
                  </a:lnTo>
                  <a:lnTo>
                    <a:pt x="834" y="210"/>
                  </a:lnTo>
                  <a:lnTo>
                    <a:pt x="822" y="192"/>
                  </a:lnTo>
                  <a:lnTo>
                    <a:pt x="809" y="174"/>
                  </a:lnTo>
                  <a:lnTo>
                    <a:pt x="794" y="158"/>
                  </a:lnTo>
                  <a:lnTo>
                    <a:pt x="780" y="143"/>
                  </a:lnTo>
                  <a:lnTo>
                    <a:pt x="764" y="127"/>
                  </a:lnTo>
                  <a:lnTo>
                    <a:pt x="747" y="114"/>
                  </a:lnTo>
                  <a:lnTo>
                    <a:pt x="729" y="100"/>
                  </a:lnTo>
                  <a:lnTo>
                    <a:pt x="713" y="87"/>
                  </a:lnTo>
                  <a:lnTo>
                    <a:pt x="695" y="76"/>
                  </a:lnTo>
                  <a:lnTo>
                    <a:pt x="675" y="65"/>
                  </a:lnTo>
                  <a:lnTo>
                    <a:pt x="655" y="54"/>
                  </a:lnTo>
                  <a:lnTo>
                    <a:pt x="635" y="45"/>
                  </a:lnTo>
                  <a:lnTo>
                    <a:pt x="615" y="38"/>
                  </a:lnTo>
                  <a:lnTo>
                    <a:pt x="594" y="31"/>
                  </a:lnTo>
                  <a:lnTo>
                    <a:pt x="574" y="24"/>
                  </a:lnTo>
                  <a:lnTo>
                    <a:pt x="550" y="20"/>
                  </a:lnTo>
                  <a:lnTo>
                    <a:pt x="529" y="16"/>
                  </a:lnTo>
                  <a:lnTo>
                    <a:pt x="507" y="13"/>
                  </a:lnTo>
                  <a:lnTo>
                    <a:pt x="483" y="11"/>
                  </a:lnTo>
                  <a:lnTo>
                    <a:pt x="460" y="11"/>
                  </a:lnTo>
                  <a:lnTo>
                    <a:pt x="436" y="11"/>
                  </a:lnTo>
                  <a:lnTo>
                    <a:pt x="415" y="13"/>
                  </a:lnTo>
                  <a:lnTo>
                    <a:pt x="391" y="16"/>
                  </a:lnTo>
                  <a:lnTo>
                    <a:pt x="369" y="20"/>
                  </a:lnTo>
                  <a:lnTo>
                    <a:pt x="348" y="24"/>
                  </a:lnTo>
                  <a:lnTo>
                    <a:pt x="326" y="31"/>
                  </a:lnTo>
                  <a:lnTo>
                    <a:pt x="304" y="38"/>
                  </a:lnTo>
                  <a:lnTo>
                    <a:pt x="284" y="45"/>
                  </a:lnTo>
                  <a:lnTo>
                    <a:pt x="264" y="54"/>
                  </a:lnTo>
                  <a:lnTo>
                    <a:pt x="245" y="65"/>
                  </a:lnTo>
                  <a:lnTo>
                    <a:pt x="226" y="76"/>
                  </a:lnTo>
                  <a:lnTo>
                    <a:pt x="208" y="87"/>
                  </a:lnTo>
                  <a:lnTo>
                    <a:pt x="190" y="100"/>
                  </a:lnTo>
                  <a:lnTo>
                    <a:pt x="174" y="114"/>
                  </a:lnTo>
                  <a:lnTo>
                    <a:pt x="156" y="127"/>
                  </a:lnTo>
                  <a:lnTo>
                    <a:pt x="141" y="143"/>
                  </a:lnTo>
                  <a:lnTo>
                    <a:pt x="127" y="158"/>
                  </a:lnTo>
                  <a:lnTo>
                    <a:pt x="113" y="174"/>
                  </a:lnTo>
                  <a:lnTo>
                    <a:pt x="98" y="192"/>
                  </a:lnTo>
                  <a:lnTo>
                    <a:pt x="85" y="210"/>
                  </a:lnTo>
                  <a:lnTo>
                    <a:pt x="75" y="228"/>
                  </a:lnTo>
                  <a:lnTo>
                    <a:pt x="64" y="246"/>
                  </a:lnTo>
                  <a:lnTo>
                    <a:pt x="53" y="266"/>
                  </a:lnTo>
                  <a:lnTo>
                    <a:pt x="44" y="286"/>
                  </a:lnTo>
                  <a:lnTo>
                    <a:pt x="37" y="306"/>
                  </a:lnTo>
                  <a:lnTo>
                    <a:pt x="29" y="328"/>
                  </a:lnTo>
                  <a:lnTo>
                    <a:pt x="24" y="349"/>
                  </a:lnTo>
                  <a:lnTo>
                    <a:pt x="18" y="371"/>
                  </a:lnTo>
                  <a:lnTo>
                    <a:pt x="15" y="393"/>
                  </a:lnTo>
                  <a:lnTo>
                    <a:pt x="11" y="416"/>
                  </a:lnTo>
                  <a:lnTo>
                    <a:pt x="9" y="438"/>
                  </a:lnTo>
                  <a:lnTo>
                    <a:pt x="9" y="461"/>
                  </a:lnTo>
                  <a:lnTo>
                    <a:pt x="9" y="485"/>
                  </a:lnTo>
                  <a:lnTo>
                    <a:pt x="11" y="508"/>
                  </a:lnTo>
                  <a:lnTo>
                    <a:pt x="15" y="530"/>
                  </a:lnTo>
                  <a:lnTo>
                    <a:pt x="18" y="552"/>
                  </a:lnTo>
                  <a:lnTo>
                    <a:pt x="24" y="574"/>
                  </a:lnTo>
                  <a:lnTo>
                    <a:pt x="29" y="595"/>
                  </a:lnTo>
                  <a:lnTo>
                    <a:pt x="37" y="617"/>
                  </a:lnTo>
                  <a:lnTo>
                    <a:pt x="44" y="637"/>
                  </a:lnTo>
                  <a:lnTo>
                    <a:pt x="53" y="657"/>
                  </a:lnTo>
                  <a:lnTo>
                    <a:pt x="64" y="677"/>
                  </a:lnTo>
                  <a:lnTo>
                    <a:pt x="75" y="695"/>
                  </a:lnTo>
                  <a:lnTo>
                    <a:pt x="85" y="715"/>
                  </a:lnTo>
                  <a:lnTo>
                    <a:pt x="98" y="731"/>
                  </a:lnTo>
                  <a:lnTo>
                    <a:pt x="113" y="749"/>
                  </a:lnTo>
                  <a:lnTo>
                    <a:pt x="127" y="765"/>
                  </a:lnTo>
                  <a:lnTo>
                    <a:pt x="141" y="780"/>
                  </a:lnTo>
                  <a:lnTo>
                    <a:pt x="156" y="796"/>
                  </a:lnTo>
                  <a:lnTo>
                    <a:pt x="174" y="811"/>
                  </a:lnTo>
                  <a:lnTo>
                    <a:pt x="190" y="823"/>
                  </a:lnTo>
                  <a:lnTo>
                    <a:pt x="208" y="836"/>
                  </a:lnTo>
                  <a:lnTo>
                    <a:pt x="226" y="847"/>
                  </a:lnTo>
                  <a:lnTo>
                    <a:pt x="245" y="858"/>
                  </a:lnTo>
                  <a:lnTo>
                    <a:pt x="264" y="868"/>
                  </a:lnTo>
                  <a:lnTo>
                    <a:pt x="284" y="878"/>
                  </a:lnTo>
                  <a:lnTo>
                    <a:pt x="304" y="885"/>
                  </a:lnTo>
                  <a:lnTo>
                    <a:pt x="326" y="892"/>
                  </a:lnTo>
                  <a:lnTo>
                    <a:pt x="348" y="899"/>
                  </a:lnTo>
                  <a:lnTo>
                    <a:pt x="369" y="903"/>
                  </a:lnTo>
                  <a:lnTo>
                    <a:pt x="391" y="908"/>
                  </a:lnTo>
                  <a:lnTo>
                    <a:pt x="415" y="910"/>
                  </a:lnTo>
                  <a:lnTo>
                    <a:pt x="436" y="912"/>
                  </a:lnTo>
                  <a:lnTo>
                    <a:pt x="460" y="914"/>
                  </a:lnTo>
                  <a:lnTo>
                    <a:pt x="483" y="912"/>
                  </a:lnTo>
                  <a:lnTo>
                    <a:pt x="507" y="910"/>
                  </a:lnTo>
                  <a:lnTo>
                    <a:pt x="529" y="908"/>
                  </a:lnTo>
                  <a:lnTo>
                    <a:pt x="550" y="903"/>
                  </a:lnTo>
                  <a:lnTo>
                    <a:pt x="574" y="899"/>
                  </a:lnTo>
                  <a:lnTo>
                    <a:pt x="594" y="892"/>
                  </a:lnTo>
                  <a:lnTo>
                    <a:pt x="615" y="885"/>
                  </a:lnTo>
                  <a:lnTo>
                    <a:pt x="635" y="878"/>
                  </a:lnTo>
                  <a:lnTo>
                    <a:pt x="655" y="868"/>
                  </a:lnTo>
                  <a:lnTo>
                    <a:pt x="675" y="858"/>
                  </a:lnTo>
                  <a:lnTo>
                    <a:pt x="695" y="847"/>
                  </a:lnTo>
                  <a:lnTo>
                    <a:pt x="713" y="836"/>
                  </a:lnTo>
                  <a:lnTo>
                    <a:pt x="729" y="823"/>
                  </a:lnTo>
                  <a:lnTo>
                    <a:pt x="747" y="811"/>
                  </a:lnTo>
                  <a:lnTo>
                    <a:pt x="764" y="796"/>
                  </a:lnTo>
                  <a:lnTo>
                    <a:pt x="780" y="780"/>
                  </a:lnTo>
                  <a:lnTo>
                    <a:pt x="794" y="765"/>
                  </a:lnTo>
                  <a:lnTo>
                    <a:pt x="809" y="749"/>
                  </a:lnTo>
                  <a:lnTo>
                    <a:pt x="822" y="731"/>
                  </a:lnTo>
                  <a:lnTo>
                    <a:pt x="834" y="715"/>
                  </a:lnTo>
                  <a:lnTo>
                    <a:pt x="847" y="695"/>
                  </a:lnTo>
                  <a:lnTo>
                    <a:pt x="858" y="677"/>
                  </a:lnTo>
                  <a:lnTo>
                    <a:pt x="867" y="657"/>
                  </a:lnTo>
                  <a:lnTo>
                    <a:pt x="876" y="637"/>
                  </a:lnTo>
                  <a:lnTo>
                    <a:pt x="885" y="617"/>
                  </a:lnTo>
                  <a:lnTo>
                    <a:pt x="890" y="595"/>
                  </a:lnTo>
                  <a:lnTo>
                    <a:pt x="898" y="574"/>
                  </a:lnTo>
                  <a:lnTo>
                    <a:pt x="903" y="552"/>
                  </a:lnTo>
                  <a:lnTo>
                    <a:pt x="907" y="530"/>
                  </a:lnTo>
                  <a:lnTo>
                    <a:pt x="908" y="508"/>
                  </a:lnTo>
                  <a:lnTo>
                    <a:pt x="910" y="485"/>
                  </a:lnTo>
                  <a:lnTo>
                    <a:pt x="912" y="461"/>
                  </a:lnTo>
                  <a:lnTo>
                    <a:pt x="921" y="461"/>
                  </a:lnTo>
                  <a:close/>
                </a:path>
              </a:pathLst>
            </a:custGeom>
            <a:solidFill>
              <a:srgbClr val="9DD7FF"/>
            </a:solidFill>
            <a:ln w="9525">
              <a:noFill/>
              <a:round/>
              <a:headEnd/>
              <a:tailEnd/>
            </a:ln>
          </p:spPr>
          <p:txBody>
            <a:bodyPr/>
            <a:lstStyle/>
            <a:p>
              <a:endParaRPr lang="en-US"/>
            </a:p>
          </p:txBody>
        </p:sp>
        <p:sp>
          <p:nvSpPr>
            <p:cNvPr id="55387" name="Freeform 92"/>
            <p:cNvSpPr>
              <a:spLocks/>
            </p:cNvSpPr>
            <p:nvPr/>
          </p:nvSpPr>
          <p:spPr bwMode="auto">
            <a:xfrm>
              <a:off x="3388078" y="2403488"/>
              <a:ext cx="1286933" cy="1446212"/>
            </a:xfrm>
            <a:custGeom>
              <a:avLst/>
              <a:gdLst>
                <a:gd name="T0" fmla="*/ 2147483647 w 912"/>
                <a:gd name="T1" fmla="*/ 2147483647 h 911"/>
                <a:gd name="T2" fmla="*/ 2147483647 w 912"/>
                <a:gd name="T3" fmla="*/ 2147483647 h 911"/>
                <a:gd name="T4" fmla="*/ 2147483647 w 912"/>
                <a:gd name="T5" fmla="*/ 2147483647 h 911"/>
                <a:gd name="T6" fmla="*/ 2147483647 w 912"/>
                <a:gd name="T7" fmla="*/ 2147483647 h 911"/>
                <a:gd name="T8" fmla="*/ 2147483647 w 912"/>
                <a:gd name="T9" fmla="*/ 2147483647 h 911"/>
                <a:gd name="T10" fmla="*/ 2147483647 w 912"/>
                <a:gd name="T11" fmla="*/ 2147483647 h 911"/>
                <a:gd name="T12" fmla="*/ 2147483647 w 912"/>
                <a:gd name="T13" fmla="*/ 2147483647 h 911"/>
                <a:gd name="T14" fmla="*/ 2147483647 w 912"/>
                <a:gd name="T15" fmla="*/ 2147483647 h 911"/>
                <a:gd name="T16" fmla="*/ 2147483647 w 912"/>
                <a:gd name="T17" fmla="*/ 2147483647 h 911"/>
                <a:gd name="T18" fmla="*/ 2147483647 w 912"/>
                <a:gd name="T19" fmla="*/ 2147483647 h 911"/>
                <a:gd name="T20" fmla="*/ 2147483647 w 912"/>
                <a:gd name="T21" fmla="*/ 2147483647 h 911"/>
                <a:gd name="T22" fmla="*/ 2147483647 w 912"/>
                <a:gd name="T23" fmla="*/ 2147483647 h 911"/>
                <a:gd name="T24" fmla="*/ 0 w 912"/>
                <a:gd name="T25" fmla="*/ 2147483647 h 911"/>
                <a:gd name="T26" fmla="*/ 2147483647 w 912"/>
                <a:gd name="T27" fmla="*/ 2147483647 h 911"/>
                <a:gd name="T28" fmla="*/ 2147483647 w 912"/>
                <a:gd name="T29" fmla="*/ 2147483647 h 911"/>
                <a:gd name="T30" fmla="*/ 2147483647 w 912"/>
                <a:gd name="T31" fmla="*/ 2147483647 h 911"/>
                <a:gd name="T32" fmla="*/ 2147483647 w 912"/>
                <a:gd name="T33" fmla="*/ 2147483647 h 911"/>
                <a:gd name="T34" fmla="*/ 2147483647 w 912"/>
                <a:gd name="T35" fmla="*/ 2147483647 h 911"/>
                <a:gd name="T36" fmla="*/ 2147483647 w 912"/>
                <a:gd name="T37" fmla="*/ 2147483647 h 911"/>
                <a:gd name="T38" fmla="*/ 2147483647 w 912"/>
                <a:gd name="T39" fmla="*/ 2147483647 h 911"/>
                <a:gd name="T40" fmla="*/ 2147483647 w 912"/>
                <a:gd name="T41" fmla="*/ 2147483647 h 911"/>
                <a:gd name="T42" fmla="*/ 2147483647 w 912"/>
                <a:gd name="T43" fmla="*/ 2147483647 h 911"/>
                <a:gd name="T44" fmla="*/ 2147483647 w 912"/>
                <a:gd name="T45" fmla="*/ 2147483647 h 911"/>
                <a:gd name="T46" fmla="*/ 2147483647 w 912"/>
                <a:gd name="T47" fmla="*/ 2147483647 h 911"/>
                <a:gd name="T48" fmla="*/ 2147483647 w 912"/>
                <a:gd name="T49" fmla="*/ 2147483647 h 911"/>
                <a:gd name="T50" fmla="*/ 2147483647 w 912"/>
                <a:gd name="T51" fmla="*/ 2147483647 h 911"/>
                <a:gd name="T52" fmla="*/ 2147483647 w 912"/>
                <a:gd name="T53" fmla="*/ 2147483647 h 911"/>
                <a:gd name="T54" fmla="*/ 2147483647 w 912"/>
                <a:gd name="T55" fmla="*/ 2147483647 h 911"/>
                <a:gd name="T56" fmla="*/ 2147483647 w 912"/>
                <a:gd name="T57" fmla="*/ 2147483647 h 911"/>
                <a:gd name="T58" fmla="*/ 2147483647 w 912"/>
                <a:gd name="T59" fmla="*/ 2147483647 h 911"/>
                <a:gd name="T60" fmla="*/ 2147483647 w 912"/>
                <a:gd name="T61" fmla="*/ 2147483647 h 911"/>
                <a:gd name="T62" fmla="*/ 2147483647 w 912"/>
                <a:gd name="T63" fmla="*/ 2147483647 h 911"/>
                <a:gd name="T64" fmla="*/ 2147483647 w 912"/>
                <a:gd name="T65" fmla="*/ 2147483647 h 911"/>
                <a:gd name="T66" fmla="*/ 2147483647 w 912"/>
                <a:gd name="T67" fmla="*/ 2147483647 h 911"/>
                <a:gd name="T68" fmla="*/ 2147483647 w 912"/>
                <a:gd name="T69" fmla="*/ 2147483647 h 911"/>
                <a:gd name="T70" fmla="*/ 2147483647 w 912"/>
                <a:gd name="T71" fmla="*/ 2147483647 h 911"/>
                <a:gd name="T72" fmla="*/ 2147483647 w 912"/>
                <a:gd name="T73" fmla="*/ 2147483647 h 911"/>
                <a:gd name="T74" fmla="*/ 2147483647 w 912"/>
                <a:gd name="T75" fmla="*/ 2147483647 h 911"/>
                <a:gd name="T76" fmla="*/ 2147483647 w 912"/>
                <a:gd name="T77" fmla="*/ 2147483647 h 911"/>
                <a:gd name="T78" fmla="*/ 2147483647 w 912"/>
                <a:gd name="T79" fmla="*/ 2147483647 h 911"/>
                <a:gd name="T80" fmla="*/ 2147483647 w 912"/>
                <a:gd name="T81" fmla="*/ 2147483647 h 911"/>
                <a:gd name="T82" fmla="*/ 2147483647 w 912"/>
                <a:gd name="T83" fmla="*/ 2147483647 h 911"/>
                <a:gd name="T84" fmla="*/ 2147483647 w 912"/>
                <a:gd name="T85" fmla="*/ 2147483647 h 911"/>
                <a:gd name="T86" fmla="*/ 2147483647 w 912"/>
                <a:gd name="T87" fmla="*/ 2147483647 h 911"/>
                <a:gd name="T88" fmla="*/ 2147483647 w 912"/>
                <a:gd name="T89" fmla="*/ 2147483647 h 911"/>
                <a:gd name="T90" fmla="*/ 2147483647 w 912"/>
                <a:gd name="T91" fmla="*/ 2147483647 h 911"/>
                <a:gd name="T92" fmla="*/ 2147483647 w 912"/>
                <a:gd name="T93" fmla="*/ 2147483647 h 911"/>
                <a:gd name="T94" fmla="*/ 2147483647 w 912"/>
                <a:gd name="T95" fmla="*/ 2147483647 h 911"/>
                <a:gd name="T96" fmla="*/ 2147483647 w 912"/>
                <a:gd name="T97" fmla="*/ 2147483647 h 911"/>
                <a:gd name="T98" fmla="*/ 2147483647 w 912"/>
                <a:gd name="T99" fmla="*/ 2147483647 h 911"/>
                <a:gd name="T100" fmla="*/ 2147483647 w 912"/>
                <a:gd name="T101" fmla="*/ 2147483647 h 9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12"/>
                <a:gd name="T154" fmla="*/ 0 h 911"/>
                <a:gd name="T155" fmla="*/ 912 w 912"/>
                <a:gd name="T156" fmla="*/ 911 h 91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12" h="911">
                  <a:moveTo>
                    <a:pt x="912" y="455"/>
                  </a:moveTo>
                  <a:lnTo>
                    <a:pt x="912" y="432"/>
                  </a:lnTo>
                  <a:lnTo>
                    <a:pt x="910" y="408"/>
                  </a:lnTo>
                  <a:lnTo>
                    <a:pt x="906" y="387"/>
                  </a:lnTo>
                  <a:lnTo>
                    <a:pt x="903" y="363"/>
                  </a:lnTo>
                  <a:lnTo>
                    <a:pt x="897" y="341"/>
                  </a:lnTo>
                  <a:lnTo>
                    <a:pt x="892" y="320"/>
                  </a:lnTo>
                  <a:lnTo>
                    <a:pt x="885" y="298"/>
                  </a:lnTo>
                  <a:lnTo>
                    <a:pt x="876" y="278"/>
                  </a:lnTo>
                  <a:lnTo>
                    <a:pt x="866" y="258"/>
                  </a:lnTo>
                  <a:lnTo>
                    <a:pt x="857" y="238"/>
                  </a:lnTo>
                  <a:lnTo>
                    <a:pt x="847" y="218"/>
                  </a:lnTo>
                  <a:lnTo>
                    <a:pt x="834" y="200"/>
                  </a:lnTo>
                  <a:lnTo>
                    <a:pt x="821" y="182"/>
                  </a:lnTo>
                  <a:lnTo>
                    <a:pt x="809" y="166"/>
                  </a:lnTo>
                  <a:lnTo>
                    <a:pt x="794" y="150"/>
                  </a:lnTo>
                  <a:lnTo>
                    <a:pt x="778" y="133"/>
                  </a:lnTo>
                  <a:lnTo>
                    <a:pt x="763" y="119"/>
                  </a:lnTo>
                  <a:lnTo>
                    <a:pt x="747" y="105"/>
                  </a:lnTo>
                  <a:lnTo>
                    <a:pt x="729" y="90"/>
                  </a:lnTo>
                  <a:lnTo>
                    <a:pt x="711" y="77"/>
                  </a:lnTo>
                  <a:lnTo>
                    <a:pt x="693" y="67"/>
                  </a:lnTo>
                  <a:lnTo>
                    <a:pt x="673" y="54"/>
                  </a:lnTo>
                  <a:lnTo>
                    <a:pt x="653" y="45"/>
                  </a:lnTo>
                  <a:lnTo>
                    <a:pt x="633" y="36"/>
                  </a:lnTo>
                  <a:lnTo>
                    <a:pt x="613" y="27"/>
                  </a:lnTo>
                  <a:lnTo>
                    <a:pt x="592" y="19"/>
                  </a:lnTo>
                  <a:lnTo>
                    <a:pt x="570" y="14"/>
                  </a:lnTo>
                  <a:lnTo>
                    <a:pt x="548" y="9"/>
                  </a:lnTo>
                  <a:lnTo>
                    <a:pt x="526" y="5"/>
                  </a:lnTo>
                  <a:lnTo>
                    <a:pt x="503" y="1"/>
                  </a:lnTo>
                  <a:lnTo>
                    <a:pt x="479" y="0"/>
                  </a:lnTo>
                  <a:lnTo>
                    <a:pt x="456" y="0"/>
                  </a:lnTo>
                  <a:lnTo>
                    <a:pt x="432" y="0"/>
                  </a:lnTo>
                  <a:lnTo>
                    <a:pt x="409" y="1"/>
                  </a:lnTo>
                  <a:lnTo>
                    <a:pt x="387" y="5"/>
                  </a:lnTo>
                  <a:lnTo>
                    <a:pt x="364" y="9"/>
                  </a:lnTo>
                  <a:lnTo>
                    <a:pt x="342" y="14"/>
                  </a:lnTo>
                  <a:lnTo>
                    <a:pt x="320" y="19"/>
                  </a:lnTo>
                  <a:lnTo>
                    <a:pt x="300" y="27"/>
                  </a:lnTo>
                  <a:lnTo>
                    <a:pt x="279" y="36"/>
                  </a:lnTo>
                  <a:lnTo>
                    <a:pt x="259" y="45"/>
                  </a:lnTo>
                  <a:lnTo>
                    <a:pt x="239" y="54"/>
                  </a:lnTo>
                  <a:lnTo>
                    <a:pt x="221" y="67"/>
                  </a:lnTo>
                  <a:lnTo>
                    <a:pt x="201" y="77"/>
                  </a:lnTo>
                  <a:lnTo>
                    <a:pt x="183" y="90"/>
                  </a:lnTo>
                  <a:lnTo>
                    <a:pt x="166" y="105"/>
                  </a:lnTo>
                  <a:lnTo>
                    <a:pt x="150" y="119"/>
                  </a:lnTo>
                  <a:lnTo>
                    <a:pt x="134" y="133"/>
                  </a:lnTo>
                  <a:lnTo>
                    <a:pt x="119" y="150"/>
                  </a:lnTo>
                  <a:lnTo>
                    <a:pt x="105" y="166"/>
                  </a:lnTo>
                  <a:lnTo>
                    <a:pt x="90" y="182"/>
                  </a:lnTo>
                  <a:lnTo>
                    <a:pt x="78" y="200"/>
                  </a:lnTo>
                  <a:lnTo>
                    <a:pt x="67" y="218"/>
                  </a:lnTo>
                  <a:lnTo>
                    <a:pt x="56" y="238"/>
                  </a:lnTo>
                  <a:lnTo>
                    <a:pt x="45" y="258"/>
                  </a:lnTo>
                  <a:lnTo>
                    <a:pt x="36" y="278"/>
                  </a:lnTo>
                  <a:lnTo>
                    <a:pt x="27" y="298"/>
                  </a:lnTo>
                  <a:lnTo>
                    <a:pt x="20" y="320"/>
                  </a:lnTo>
                  <a:lnTo>
                    <a:pt x="14" y="341"/>
                  </a:lnTo>
                  <a:lnTo>
                    <a:pt x="9" y="363"/>
                  </a:lnTo>
                  <a:lnTo>
                    <a:pt x="5" y="387"/>
                  </a:lnTo>
                  <a:lnTo>
                    <a:pt x="2" y="408"/>
                  </a:lnTo>
                  <a:lnTo>
                    <a:pt x="0" y="432"/>
                  </a:lnTo>
                  <a:lnTo>
                    <a:pt x="0" y="455"/>
                  </a:lnTo>
                  <a:lnTo>
                    <a:pt x="0" y="479"/>
                  </a:lnTo>
                  <a:lnTo>
                    <a:pt x="2" y="502"/>
                  </a:lnTo>
                  <a:lnTo>
                    <a:pt x="5" y="524"/>
                  </a:lnTo>
                  <a:lnTo>
                    <a:pt x="9" y="548"/>
                  </a:lnTo>
                  <a:lnTo>
                    <a:pt x="14" y="569"/>
                  </a:lnTo>
                  <a:lnTo>
                    <a:pt x="20" y="591"/>
                  </a:lnTo>
                  <a:lnTo>
                    <a:pt x="27" y="613"/>
                  </a:lnTo>
                  <a:lnTo>
                    <a:pt x="36" y="633"/>
                  </a:lnTo>
                  <a:lnTo>
                    <a:pt x="45" y="653"/>
                  </a:lnTo>
                  <a:lnTo>
                    <a:pt x="56" y="673"/>
                  </a:lnTo>
                  <a:lnTo>
                    <a:pt x="67" y="692"/>
                  </a:lnTo>
                  <a:lnTo>
                    <a:pt x="78" y="711"/>
                  </a:lnTo>
                  <a:lnTo>
                    <a:pt x="90" y="729"/>
                  </a:lnTo>
                  <a:lnTo>
                    <a:pt x="105" y="745"/>
                  </a:lnTo>
                  <a:lnTo>
                    <a:pt x="119" y="763"/>
                  </a:lnTo>
                  <a:lnTo>
                    <a:pt x="134" y="777"/>
                  </a:lnTo>
                  <a:lnTo>
                    <a:pt x="150" y="794"/>
                  </a:lnTo>
                  <a:lnTo>
                    <a:pt x="166" y="808"/>
                  </a:lnTo>
                  <a:lnTo>
                    <a:pt x="183" y="821"/>
                  </a:lnTo>
                  <a:lnTo>
                    <a:pt x="201" y="834"/>
                  </a:lnTo>
                  <a:lnTo>
                    <a:pt x="221" y="846"/>
                  </a:lnTo>
                  <a:lnTo>
                    <a:pt x="239" y="857"/>
                  </a:lnTo>
                  <a:lnTo>
                    <a:pt x="259" y="866"/>
                  </a:lnTo>
                  <a:lnTo>
                    <a:pt x="279" y="875"/>
                  </a:lnTo>
                  <a:lnTo>
                    <a:pt x="300" y="884"/>
                  </a:lnTo>
                  <a:lnTo>
                    <a:pt x="320" y="891"/>
                  </a:lnTo>
                  <a:lnTo>
                    <a:pt x="342" y="897"/>
                  </a:lnTo>
                  <a:lnTo>
                    <a:pt x="364" y="902"/>
                  </a:lnTo>
                  <a:lnTo>
                    <a:pt x="387" y="906"/>
                  </a:lnTo>
                  <a:lnTo>
                    <a:pt x="409" y="910"/>
                  </a:lnTo>
                  <a:lnTo>
                    <a:pt x="432" y="911"/>
                  </a:lnTo>
                  <a:lnTo>
                    <a:pt x="456" y="911"/>
                  </a:lnTo>
                  <a:lnTo>
                    <a:pt x="479" y="911"/>
                  </a:lnTo>
                  <a:lnTo>
                    <a:pt x="503" y="910"/>
                  </a:lnTo>
                  <a:lnTo>
                    <a:pt x="526" y="906"/>
                  </a:lnTo>
                  <a:lnTo>
                    <a:pt x="548" y="902"/>
                  </a:lnTo>
                  <a:lnTo>
                    <a:pt x="570" y="897"/>
                  </a:lnTo>
                  <a:lnTo>
                    <a:pt x="592" y="891"/>
                  </a:lnTo>
                  <a:lnTo>
                    <a:pt x="613" y="884"/>
                  </a:lnTo>
                  <a:lnTo>
                    <a:pt x="633" y="875"/>
                  </a:lnTo>
                  <a:lnTo>
                    <a:pt x="653" y="866"/>
                  </a:lnTo>
                  <a:lnTo>
                    <a:pt x="673" y="857"/>
                  </a:lnTo>
                  <a:lnTo>
                    <a:pt x="693" y="846"/>
                  </a:lnTo>
                  <a:lnTo>
                    <a:pt x="711" y="834"/>
                  </a:lnTo>
                  <a:lnTo>
                    <a:pt x="729" y="821"/>
                  </a:lnTo>
                  <a:lnTo>
                    <a:pt x="747" y="808"/>
                  </a:lnTo>
                  <a:lnTo>
                    <a:pt x="763" y="794"/>
                  </a:lnTo>
                  <a:lnTo>
                    <a:pt x="778" y="777"/>
                  </a:lnTo>
                  <a:lnTo>
                    <a:pt x="794" y="763"/>
                  </a:lnTo>
                  <a:lnTo>
                    <a:pt x="809" y="745"/>
                  </a:lnTo>
                  <a:lnTo>
                    <a:pt x="821" y="729"/>
                  </a:lnTo>
                  <a:lnTo>
                    <a:pt x="834" y="711"/>
                  </a:lnTo>
                  <a:lnTo>
                    <a:pt x="847" y="692"/>
                  </a:lnTo>
                  <a:lnTo>
                    <a:pt x="857" y="673"/>
                  </a:lnTo>
                  <a:lnTo>
                    <a:pt x="866" y="653"/>
                  </a:lnTo>
                  <a:lnTo>
                    <a:pt x="876" y="633"/>
                  </a:lnTo>
                  <a:lnTo>
                    <a:pt x="885" y="613"/>
                  </a:lnTo>
                  <a:lnTo>
                    <a:pt x="892" y="591"/>
                  </a:lnTo>
                  <a:lnTo>
                    <a:pt x="897" y="569"/>
                  </a:lnTo>
                  <a:lnTo>
                    <a:pt x="903" y="548"/>
                  </a:lnTo>
                  <a:lnTo>
                    <a:pt x="906" y="524"/>
                  </a:lnTo>
                  <a:lnTo>
                    <a:pt x="910" y="502"/>
                  </a:lnTo>
                  <a:lnTo>
                    <a:pt x="912" y="479"/>
                  </a:lnTo>
                  <a:lnTo>
                    <a:pt x="912" y="455"/>
                  </a:lnTo>
                  <a:lnTo>
                    <a:pt x="903" y="455"/>
                  </a:lnTo>
                  <a:lnTo>
                    <a:pt x="903" y="432"/>
                  </a:lnTo>
                  <a:lnTo>
                    <a:pt x="901" y="410"/>
                  </a:lnTo>
                  <a:lnTo>
                    <a:pt x="897" y="389"/>
                  </a:lnTo>
                  <a:lnTo>
                    <a:pt x="894" y="365"/>
                  </a:lnTo>
                  <a:lnTo>
                    <a:pt x="888" y="343"/>
                  </a:lnTo>
                  <a:lnTo>
                    <a:pt x="883" y="323"/>
                  </a:lnTo>
                  <a:lnTo>
                    <a:pt x="876" y="302"/>
                  </a:lnTo>
                  <a:lnTo>
                    <a:pt x="868" y="282"/>
                  </a:lnTo>
                  <a:lnTo>
                    <a:pt x="859" y="262"/>
                  </a:lnTo>
                  <a:lnTo>
                    <a:pt x="848" y="242"/>
                  </a:lnTo>
                  <a:lnTo>
                    <a:pt x="838" y="224"/>
                  </a:lnTo>
                  <a:lnTo>
                    <a:pt x="827" y="206"/>
                  </a:lnTo>
                  <a:lnTo>
                    <a:pt x="814" y="188"/>
                  </a:lnTo>
                  <a:lnTo>
                    <a:pt x="801" y="171"/>
                  </a:lnTo>
                  <a:lnTo>
                    <a:pt x="787" y="155"/>
                  </a:lnTo>
                  <a:lnTo>
                    <a:pt x="772" y="141"/>
                  </a:lnTo>
                  <a:lnTo>
                    <a:pt x="756" y="124"/>
                  </a:lnTo>
                  <a:lnTo>
                    <a:pt x="740" y="112"/>
                  </a:lnTo>
                  <a:lnTo>
                    <a:pt x="724" y="97"/>
                  </a:lnTo>
                  <a:lnTo>
                    <a:pt x="705" y="85"/>
                  </a:lnTo>
                  <a:lnTo>
                    <a:pt x="687" y="74"/>
                  </a:lnTo>
                  <a:lnTo>
                    <a:pt x="669" y="63"/>
                  </a:lnTo>
                  <a:lnTo>
                    <a:pt x="649" y="54"/>
                  </a:lnTo>
                  <a:lnTo>
                    <a:pt x="629" y="45"/>
                  </a:lnTo>
                  <a:lnTo>
                    <a:pt x="610" y="36"/>
                  </a:lnTo>
                  <a:lnTo>
                    <a:pt x="590" y="29"/>
                  </a:lnTo>
                  <a:lnTo>
                    <a:pt x="568" y="23"/>
                  </a:lnTo>
                  <a:lnTo>
                    <a:pt x="546" y="18"/>
                  </a:lnTo>
                  <a:lnTo>
                    <a:pt x="525" y="14"/>
                  </a:lnTo>
                  <a:lnTo>
                    <a:pt x="501" y="10"/>
                  </a:lnTo>
                  <a:lnTo>
                    <a:pt x="479" y="10"/>
                  </a:lnTo>
                  <a:lnTo>
                    <a:pt x="456" y="9"/>
                  </a:lnTo>
                  <a:lnTo>
                    <a:pt x="432" y="10"/>
                  </a:lnTo>
                  <a:lnTo>
                    <a:pt x="411" y="10"/>
                  </a:lnTo>
                  <a:lnTo>
                    <a:pt x="389" y="14"/>
                  </a:lnTo>
                  <a:lnTo>
                    <a:pt x="365" y="18"/>
                  </a:lnTo>
                  <a:lnTo>
                    <a:pt x="344" y="23"/>
                  </a:lnTo>
                  <a:lnTo>
                    <a:pt x="324" y="29"/>
                  </a:lnTo>
                  <a:lnTo>
                    <a:pt x="302" y="36"/>
                  </a:lnTo>
                  <a:lnTo>
                    <a:pt x="282" y="45"/>
                  </a:lnTo>
                  <a:lnTo>
                    <a:pt x="262" y="54"/>
                  </a:lnTo>
                  <a:lnTo>
                    <a:pt x="244" y="63"/>
                  </a:lnTo>
                  <a:lnTo>
                    <a:pt x="224" y="74"/>
                  </a:lnTo>
                  <a:lnTo>
                    <a:pt x="206" y="85"/>
                  </a:lnTo>
                  <a:lnTo>
                    <a:pt x="188" y="97"/>
                  </a:lnTo>
                  <a:lnTo>
                    <a:pt x="172" y="112"/>
                  </a:lnTo>
                  <a:lnTo>
                    <a:pt x="156" y="124"/>
                  </a:lnTo>
                  <a:lnTo>
                    <a:pt x="141" y="141"/>
                  </a:lnTo>
                  <a:lnTo>
                    <a:pt x="125" y="155"/>
                  </a:lnTo>
                  <a:lnTo>
                    <a:pt x="112" y="171"/>
                  </a:lnTo>
                  <a:lnTo>
                    <a:pt x="98" y="188"/>
                  </a:lnTo>
                  <a:lnTo>
                    <a:pt x="85" y="206"/>
                  </a:lnTo>
                  <a:lnTo>
                    <a:pt x="74" y="224"/>
                  </a:lnTo>
                  <a:lnTo>
                    <a:pt x="63" y="242"/>
                  </a:lnTo>
                  <a:lnTo>
                    <a:pt x="54" y="262"/>
                  </a:lnTo>
                  <a:lnTo>
                    <a:pt x="45" y="282"/>
                  </a:lnTo>
                  <a:lnTo>
                    <a:pt x="36" y="302"/>
                  </a:lnTo>
                  <a:lnTo>
                    <a:pt x="29" y="323"/>
                  </a:lnTo>
                  <a:lnTo>
                    <a:pt x="24" y="343"/>
                  </a:lnTo>
                  <a:lnTo>
                    <a:pt x="18" y="365"/>
                  </a:lnTo>
                  <a:lnTo>
                    <a:pt x="14" y="389"/>
                  </a:lnTo>
                  <a:lnTo>
                    <a:pt x="13" y="410"/>
                  </a:lnTo>
                  <a:lnTo>
                    <a:pt x="11" y="432"/>
                  </a:lnTo>
                  <a:lnTo>
                    <a:pt x="9" y="455"/>
                  </a:lnTo>
                  <a:lnTo>
                    <a:pt x="11" y="479"/>
                  </a:lnTo>
                  <a:lnTo>
                    <a:pt x="13" y="501"/>
                  </a:lnTo>
                  <a:lnTo>
                    <a:pt x="14" y="524"/>
                  </a:lnTo>
                  <a:lnTo>
                    <a:pt x="18" y="546"/>
                  </a:lnTo>
                  <a:lnTo>
                    <a:pt x="24" y="568"/>
                  </a:lnTo>
                  <a:lnTo>
                    <a:pt x="29" y="589"/>
                  </a:lnTo>
                  <a:lnTo>
                    <a:pt x="36" y="609"/>
                  </a:lnTo>
                  <a:lnTo>
                    <a:pt x="45" y="629"/>
                  </a:lnTo>
                  <a:lnTo>
                    <a:pt x="54" y="649"/>
                  </a:lnTo>
                  <a:lnTo>
                    <a:pt x="63" y="669"/>
                  </a:lnTo>
                  <a:lnTo>
                    <a:pt x="74" y="687"/>
                  </a:lnTo>
                  <a:lnTo>
                    <a:pt x="85" y="705"/>
                  </a:lnTo>
                  <a:lnTo>
                    <a:pt x="98" y="723"/>
                  </a:lnTo>
                  <a:lnTo>
                    <a:pt x="112" y="739"/>
                  </a:lnTo>
                  <a:lnTo>
                    <a:pt x="125" y="756"/>
                  </a:lnTo>
                  <a:lnTo>
                    <a:pt x="141" y="772"/>
                  </a:lnTo>
                  <a:lnTo>
                    <a:pt x="156" y="787"/>
                  </a:lnTo>
                  <a:lnTo>
                    <a:pt x="172" y="801"/>
                  </a:lnTo>
                  <a:lnTo>
                    <a:pt x="188" y="814"/>
                  </a:lnTo>
                  <a:lnTo>
                    <a:pt x="206" y="826"/>
                  </a:lnTo>
                  <a:lnTo>
                    <a:pt x="224" y="837"/>
                  </a:lnTo>
                  <a:lnTo>
                    <a:pt x="244" y="848"/>
                  </a:lnTo>
                  <a:lnTo>
                    <a:pt x="262" y="859"/>
                  </a:lnTo>
                  <a:lnTo>
                    <a:pt x="282" y="868"/>
                  </a:lnTo>
                  <a:lnTo>
                    <a:pt x="302" y="875"/>
                  </a:lnTo>
                  <a:lnTo>
                    <a:pt x="324" y="882"/>
                  </a:lnTo>
                  <a:lnTo>
                    <a:pt x="344" y="888"/>
                  </a:lnTo>
                  <a:lnTo>
                    <a:pt x="365" y="893"/>
                  </a:lnTo>
                  <a:lnTo>
                    <a:pt x="389" y="897"/>
                  </a:lnTo>
                  <a:lnTo>
                    <a:pt x="411" y="900"/>
                  </a:lnTo>
                  <a:lnTo>
                    <a:pt x="432" y="902"/>
                  </a:lnTo>
                  <a:lnTo>
                    <a:pt x="456" y="902"/>
                  </a:lnTo>
                  <a:lnTo>
                    <a:pt x="479" y="902"/>
                  </a:lnTo>
                  <a:lnTo>
                    <a:pt x="501" y="900"/>
                  </a:lnTo>
                  <a:lnTo>
                    <a:pt x="525" y="897"/>
                  </a:lnTo>
                  <a:lnTo>
                    <a:pt x="546" y="893"/>
                  </a:lnTo>
                  <a:lnTo>
                    <a:pt x="568" y="888"/>
                  </a:lnTo>
                  <a:lnTo>
                    <a:pt x="590" y="882"/>
                  </a:lnTo>
                  <a:lnTo>
                    <a:pt x="610" y="875"/>
                  </a:lnTo>
                  <a:lnTo>
                    <a:pt x="629" y="868"/>
                  </a:lnTo>
                  <a:lnTo>
                    <a:pt x="649" y="859"/>
                  </a:lnTo>
                  <a:lnTo>
                    <a:pt x="669" y="848"/>
                  </a:lnTo>
                  <a:lnTo>
                    <a:pt x="687" y="837"/>
                  </a:lnTo>
                  <a:lnTo>
                    <a:pt x="705" y="826"/>
                  </a:lnTo>
                  <a:lnTo>
                    <a:pt x="724" y="814"/>
                  </a:lnTo>
                  <a:lnTo>
                    <a:pt x="740" y="801"/>
                  </a:lnTo>
                  <a:lnTo>
                    <a:pt x="756" y="787"/>
                  </a:lnTo>
                  <a:lnTo>
                    <a:pt x="772" y="772"/>
                  </a:lnTo>
                  <a:lnTo>
                    <a:pt x="787" y="756"/>
                  </a:lnTo>
                  <a:lnTo>
                    <a:pt x="801" y="739"/>
                  </a:lnTo>
                  <a:lnTo>
                    <a:pt x="814" y="723"/>
                  </a:lnTo>
                  <a:lnTo>
                    <a:pt x="827" y="705"/>
                  </a:lnTo>
                  <a:lnTo>
                    <a:pt x="838" y="687"/>
                  </a:lnTo>
                  <a:lnTo>
                    <a:pt x="848" y="669"/>
                  </a:lnTo>
                  <a:lnTo>
                    <a:pt x="859" y="649"/>
                  </a:lnTo>
                  <a:lnTo>
                    <a:pt x="868" y="629"/>
                  </a:lnTo>
                  <a:lnTo>
                    <a:pt x="876" y="609"/>
                  </a:lnTo>
                  <a:lnTo>
                    <a:pt x="883" y="589"/>
                  </a:lnTo>
                  <a:lnTo>
                    <a:pt x="888" y="568"/>
                  </a:lnTo>
                  <a:lnTo>
                    <a:pt x="894" y="546"/>
                  </a:lnTo>
                  <a:lnTo>
                    <a:pt x="897" y="524"/>
                  </a:lnTo>
                  <a:lnTo>
                    <a:pt x="901" y="501"/>
                  </a:lnTo>
                  <a:lnTo>
                    <a:pt x="903" y="479"/>
                  </a:lnTo>
                  <a:lnTo>
                    <a:pt x="903" y="455"/>
                  </a:lnTo>
                  <a:lnTo>
                    <a:pt x="912" y="455"/>
                  </a:lnTo>
                  <a:close/>
                </a:path>
              </a:pathLst>
            </a:custGeom>
            <a:solidFill>
              <a:srgbClr val="9ED8FF"/>
            </a:solidFill>
            <a:ln w="9525">
              <a:noFill/>
              <a:round/>
              <a:headEnd/>
              <a:tailEnd/>
            </a:ln>
          </p:spPr>
          <p:txBody>
            <a:bodyPr/>
            <a:lstStyle/>
            <a:p>
              <a:endParaRPr lang="en-US"/>
            </a:p>
          </p:txBody>
        </p:sp>
        <p:sp>
          <p:nvSpPr>
            <p:cNvPr id="55388" name="Freeform 93"/>
            <p:cNvSpPr>
              <a:spLocks/>
            </p:cNvSpPr>
            <p:nvPr/>
          </p:nvSpPr>
          <p:spPr bwMode="auto">
            <a:xfrm>
              <a:off x="3395135" y="2411429"/>
              <a:ext cx="1274234" cy="1433513"/>
            </a:xfrm>
            <a:custGeom>
              <a:avLst/>
              <a:gdLst>
                <a:gd name="T0" fmla="*/ 2147483647 w 903"/>
                <a:gd name="T1" fmla="*/ 2147483647 h 903"/>
                <a:gd name="T2" fmla="*/ 2147483647 w 903"/>
                <a:gd name="T3" fmla="*/ 2147483647 h 903"/>
                <a:gd name="T4" fmla="*/ 2147483647 w 903"/>
                <a:gd name="T5" fmla="*/ 2147483647 h 903"/>
                <a:gd name="T6" fmla="*/ 2147483647 w 903"/>
                <a:gd name="T7" fmla="*/ 2147483647 h 903"/>
                <a:gd name="T8" fmla="*/ 2147483647 w 903"/>
                <a:gd name="T9" fmla="*/ 2147483647 h 903"/>
                <a:gd name="T10" fmla="*/ 2147483647 w 903"/>
                <a:gd name="T11" fmla="*/ 2147483647 h 903"/>
                <a:gd name="T12" fmla="*/ 2147483647 w 903"/>
                <a:gd name="T13" fmla="*/ 2147483647 h 903"/>
                <a:gd name="T14" fmla="*/ 2147483647 w 903"/>
                <a:gd name="T15" fmla="*/ 2147483647 h 903"/>
                <a:gd name="T16" fmla="*/ 2147483647 w 903"/>
                <a:gd name="T17" fmla="*/ 2147483647 h 903"/>
                <a:gd name="T18" fmla="*/ 2147483647 w 903"/>
                <a:gd name="T19" fmla="*/ 2147483647 h 903"/>
                <a:gd name="T20" fmla="*/ 2147483647 w 903"/>
                <a:gd name="T21" fmla="*/ 2147483647 h 903"/>
                <a:gd name="T22" fmla="*/ 2147483647 w 903"/>
                <a:gd name="T23" fmla="*/ 2147483647 h 903"/>
                <a:gd name="T24" fmla="*/ 0 w 903"/>
                <a:gd name="T25" fmla="*/ 2147483647 h 903"/>
                <a:gd name="T26" fmla="*/ 2147483647 w 903"/>
                <a:gd name="T27" fmla="*/ 2147483647 h 903"/>
                <a:gd name="T28" fmla="*/ 2147483647 w 903"/>
                <a:gd name="T29" fmla="*/ 2147483647 h 903"/>
                <a:gd name="T30" fmla="*/ 2147483647 w 903"/>
                <a:gd name="T31" fmla="*/ 2147483647 h 903"/>
                <a:gd name="T32" fmla="*/ 2147483647 w 903"/>
                <a:gd name="T33" fmla="*/ 2147483647 h 903"/>
                <a:gd name="T34" fmla="*/ 2147483647 w 903"/>
                <a:gd name="T35" fmla="*/ 2147483647 h 903"/>
                <a:gd name="T36" fmla="*/ 2147483647 w 903"/>
                <a:gd name="T37" fmla="*/ 2147483647 h 903"/>
                <a:gd name="T38" fmla="*/ 2147483647 w 903"/>
                <a:gd name="T39" fmla="*/ 2147483647 h 903"/>
                <a:gd name="T40" fmla="*/ 2147483647 w 903"/>
                <a:gd name="T41" fmla="*/ 2147483647 h 903"/>
                <a:gd name="T42" fmla="*/ 2147483647 w 903"/>
                <a:gd name="T43" fmla="*/ 2147483647 h 903"/>
                <a:gd name="T44" fmla="*/ 2147483647 w 903"/>
                <a:gd name="T45" fmla="*/ 2147483647 h 903"/>
                <a:gd name="T46" fmla="*/ 2147483647 w 903"/>
                <a:gd name="T47" fmla="*/ 2147483647 h 903"/>
                <a:gd name="T48" fmla="*/ 2147483647 w 903"/>
                <a:gd name="T49" fmla="*/ 2147483647 h 903"/>
                <a:gd name="T50" fmla="*/ 2147483647 w 903"/>
                <a:gd name="T51" fmla="*/ 2147483647 h 903"/>
                <a:gd name="T52" fmla="*/ 2147483647 w 903"/>
                <a:gd name="T53" fmla="*/ 2147483647 h 903"/>
                <a:gd name="T54" fmla="*/ 2147483647 w 903"/>
                <a:gd name="T55" fmla="*/ 2147483647 h 903"/>
                <a:gd name="T56" fmla="*/ 2147483647 w 903"/>
                <a:gd name="T57" fmla="*/ 2147483647 h 903"/>
                <a:gd name="T58" fmla="*/ 2147483647 w 903"/>
                <a:gd name="T59" fmla="*/ 2147483647 h 903"/>
                <a:gd name="T60" fmla="*/ 2147483647 w 903"/>
                <a:gd name="T61" fmla="*/ 2147483647 h 903"/>
                <a:gd name="T62" fmla="*/ 2147483647 w 903"/>
                <a:gd name="T63" fmla="*/ 2147483647 h 903"/>
                <a:gd name="T64" fmla="*/ 2147483647 w 903"/>
                <a:gd name="T65" fmla="*/ 2147483647 h 903"/>
                <a:gd name="T66" fmla="*/ 2147483647 w 903"/>
                <a:gd name="T67" fmla="*/ 2147483647 h 903"/>
                <a:gd name="T68" fmla="*/ 2147483647 w 903"/>
                <a:gd name="T69" fmla="*/ 2147483647 h 903"/>
                <a:gd name="T70" fmla="*/ 2147483647 w 903"/>
                <a:gd name="T71" fmla="*/ 2147483647 h 903"/>
                <a:gd name="T72" fmla="*/ 2147483647 w 903"/>
                <a:gd name="T73" fmla="*/ 2147483647 h 903"/>
                <a:gd name="T74" fmla="*/ 2147483647 w 903"/>
                <a:gd name="T75" fmla="*/ 2147483647 h 903"/>
                <a:gd name="T76" fmla="*/ 2147483647 w 903"/>
                <a:gd name="T77" fmla="*/ 2147483647 h 903"/>
                <a:gd name="T78" fmla="*/ 2147483647 w 903"/>
                <a:gd name="T79" fmla="*/ 2147483647 h 903"/>
                <a:gd name="T80" fmla="*/ 2147483647 w 903"/>
                <a:gd name="T81" fmla="*/ 2147483647 h 903"/>
                <a:gd name="T82" fmla="*/ 2147483647 w 903"/>
                <a:gd name="T83" fmla="*/ 2147483647 h 903"/>
                <a:gd name="T84" fmla="*/ 2147483647 w 903"/>
                <a:gd name="T85" fmla="*/ 2147483647 h 903"/>
                <a:gd name="T86" fmla="*/ 2147483647 w 903"/>
                <a:gd name="T87" fmla="*/ 2147483647 h 903"/>
                <a:gd name="T88" fmla="*/ 2147483647 w 903"/>
                <a:gd name="T89" fmla="*/ 2147483647 h 903"/>
                <a:gd name="T90" fmla="*/ 2147483647 w 903"/>
                <a:gd name="T91" fmla="*/ 2147483647 h 903"/>
                <a:gd name="T92" fmla="*/ 2147483647 w 903"/>
                <a:gd name="T93" fmla="*/ 2147483647 h 903"/>
                <a:gd name="T94" fmla="*/ 2147483647 w 903"/>
                <a:gd name="T95" fmla="*/ 2147483647 h 903"/>
                <a:gd name="T96" fmla="*/ 2147483647 w 903"/>
                <a:gd name="T97" fmla="*/ 2147483647 h 903"/>
                <a:gd name="T98" fmla="*/ 2147483647 w 903"/>
                <a:gd name="T99" fmla="*/ 2147483647 h 903"/>
                <a:gd name="T100" fmla="*/ 2147483647 w 903"/>
                <a:gd name="T101" fmla="*/ 2147483647 h 90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03"/>
                <a:gd name="T154" fmla="*/ 0 h 903"/>
                <a:gd name="T155" fmla="*/ 903 w 903"/>
                <a:gd name="T156" fmla="*/ 903 h 90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03" h="903">
                  <a:moveTo>
                    <a:pt x="903" y="450"/>
                  </a:moveTo>
                  <a:lnTo>
                    <a:pt x="901" y="427"/>
                  </a:lnTo>
                  <a:lnTo>
                    <a:pt x="899" y="405"/>
                  </a:lnTo>
                  <a:lnTo>
                    <a:pt x="898" y="382"/>
                  </a:lnTo>
                  <a:lnTo>
                    <a:pt x="894" y="360"/>
                  </a:lnTo>
                  <a:lnTo>
                    <a:pt x="889" y="338"/>
                  </a:lnTo>
                  <a:lnTo>
                    <a:pt x="881" y="317"/>
                  </a:lnTo>
                  <a:lnTo>
                    <a:pt x="876" y="295"/>
                  </a:lnTo>
                  <a:lnTo>
                    <a:pt x="867" y="275"/>
                  </a:lnTo>
                  <a:lnTo>
                    <a:pt x="858" y="255"/>
                  </a:lnTo>
                  <a:lnTo>
                    <a:pt x="849" y="235"/>
                  </a:lnTo>
                  <a:lnTo>
                    <a:pt x="838" y="217"/>
                  </a:lnTo>
                  <a:lnTo>
                    <a:pt x="825" y="199"/>
                  </a:lnTo>
                  <a:lnTo>
                    <a:pt x="813" y="181"/>
                  </a:lnTo>
                  <a:lnTo>
                    <a:pt x="800" y="163"/>
                  </a:lnTo>
                  <a:lnTo>
                    <a:pt x="785" y="147"/>
                  </a:lnTo>
                  <a:lnTo>
                    <a:pt x="771" y="132"/>
                  </a:lnTo>
                  <a:lnTo>
                    <a:pt x="755" y="116"/>
                  </a:lnTo>
                  <a:lnTo>
                    <a:pt x="738" y="103"/>
                  </a:lnTo>
                  <a:lnTo>
                    <a:pt x="720" y="89"/>
                  </a:lnTo>
                  <a:lnTo>
                    <a:pt x="704" y="76"/>
                  </a:lnTo>
                  <a:lnTo>
                    <a:pt x="686" y="65"/>
                  </a:lnTo>
                  <a:lnTo>
                    <a:pt x="666" y="54"/>
                  </a:lnTo>
                  <a:lnTo>
                    <a:pt x="646" y="43"/>
                  </a:lnTo>
                  <a:lnTo>
                    <a:pt x="626" y="34"/>
                  </a:lnTo>
                  <a:lnTo>
                    <a:pt x="606" y="27"/>
                  </a:lnTo>
                  <a:lnTo>
                    <a:pt x="585" y="20"/>
                  </a:lnTo>
                  <a:lnTo>
                    <a:pt x="565" y="13"/>
                  </a:lnTo>
                  <a:lnTo>
                    <a:pt x="541" y="9"/>
                  </a:lnTo>
                  <a:lnTo>
                    <a:pt x="520" y="5"/>
                  </a:lnTo>
                  <a:lnTo>
                    <a:pt x="498" y="2"/>
                  </a:lnTo>
                  <a:lnTo>
                    <a:pt x="474" y="0"/>
                  </a:lnTo>
                  <a:lnTo>
                    <a:pt x="451" y="0"/>
                  </a:lnTo>
                  <a:lnTo>
                    <a:pt x="427" y="0"/>
                  </a:lnTo>
                  <a:lnTo>
                    <a:pt x="406" y="2"/>
                  </a:lnTo>
                  <a:lnTo>
                    <a:pt x="382" y="5"/>
                  </a:lnTo>
                  <a:lnTo>
                    <a:pt x="360" y="9"/>
                  </a:lnTo>
                  <a:lnTo>
                    <a:pt x="339" y="13"/>
                  </a:lnTo>
                  <a:lnTo>
                    <a:pt x="317" y="20"/>
                  </a:lnTo>
                  <a:lnTo>
                    <a:pt x="295" y="27"/>
                  </a:lnTo>
                  <a:lnTo>
                    <a:pt x="275" y="34"/>
                  </a:lnTo>
                  <a:lnTo>
                    <a:pt x="255" y="43"/>
                  </a:lnTo>
                  <a:lnTo>
                    <a:pt x="236" y="54"/>
                  </a:lnTo>
                  <a:lnTo>
                    <a:pt x="217" y="65"/>
                  </a:lnTo>
                  <a:lnTo>
                    <a:pt x="199" y="76"/>
                  </a:lnTo>
                  <a:lnTo>
                    <a:pt x="181" y="89"/>
                  </a:lnTo>
                  <a:lnTo>
                    <a:pt x="165" y="103"/>
                  </a:lnTo>
                  <a:lnTo>
                    <a:pt x="147" y="116"/>
                  </a:lnTo>
                  <a:lnTo>
                    <a:pt x="132" y="132"/>
                  </a:lnTo>
                  <a:lnTo>
                    <a:pt x="118" y="147"/>
                  </a:lnTo>
                  <a:lnTo>
                    <a:pt x="104" y="163"/>
                  </a:lnTo>
                  <a:lnTo>
                    <a:pt x="89" y="181"/>
                  </a:lnTo>
                  <a:lnTo>
                    <a:pt x="76" y="199"/>
                  </a:lnTo>
                  <a:lnTo>
                    <a:pt x="66" y="217"/>
                  </a:lnTo>
                  <a:lnTo>
                    <a:pt x="55" y="235"/>
                  </a:lnTo>
                  <a:lnTo>
                    <a:pt x="44" y="255"/>
                  </a:lnTo>
                  <a:lnTo>
                    <a:pt x="35" y="275"/>
                  </a:lnTo>
                  <a:lnTo>
                    <a:pt x="28" y="295"/>
                  </a:lnTo>
                  <a:lnTo>
                    <a:pt x="20" y="317"/>
                  </a:lnTo>
                  <a:lnTo>
                    <a:pt x="15" y="338"/>
                  </a:lnTo>
                  <a:lnTo>
                    <a:pt x="9" y="360"/>
                  </a:lnTo>
                  <a:lnTo>
                    <a:pt x="6" y="382"/>
                  </a:lnTo>
                  <a:lnTo>
                    <a:pt x="2" y="405"/>
                  </a:lnTo>
                  <a:lnTo>
                    <a:pt x="0" y="427"/>
                  </a:lnTo>
                  <a:lnTo>
                    <a:pt x="0" y="450"/>
                  </a:lnTo>
                  <a:lnTo>
                    <a:pt x="0" y="474"/>
                  </a:lnTo>
                  <a:lnTo>
                    <a:pt x="2" y="497"/>
                  </a:lnTo>
                  <a:lnTo>
                    <a:pt x="6" y="519"/>
                  </a:lnTo>
                  <a:lnTo>
                    <a:pt x="9" y="541"/>
                  </a:lnTo>
                  <a:lnTo>
                    <a:pt x="15" y="563"/>
                  </a:lnTo>
                  <a:lnTo>
                    <a:pt x="20" y="584"/>
                  </a:lnTo>
                  <a:lnTo>
                    <a:pt x="28" y="606"/>
                  </a:lnTo>
                  <a:lnTo>
                    <a:pt x="35" y="626"/>
                  </a:lnTo>
                  <a:lnTo>
                    <a:pt x="44" y="646"/>
                  </a:lnTo>
                  <a:lnTo>
                    <a:pt x="55" y="666"/>
                  </a:lnTo>
                  <a:lnTo>
                    <a:pt x="66" y="684"/>
                  </a:lnTo>
                  <a:lnTo>
                    <a:pt x="76" y="704"/>
                  </a:lnTo>
                  <a:lnTo>
                    <a:pt x="89" y="720"/>
                  </a:lnTo>
                  <a:lnTo>
                    <a:pt x="104" y="738"/>
                  </a:lnTo>
                  <a:lnTo>
                    <a:pt x="118" y="754"/>
                  </a:lnTo>
                  <a:lnTo>
                    <a:pt x="132" y="769"/>
                  </a:lnTo>
                  <a:lnTo>
                    <a:pt x="147" y="785"/>
                  </a:lnTo>
                  <a:lnTo>
                    <a:pt x="165" y="800"/>
                  </a:lnTo>
                  <a:lnTo>
                    <a:pt x="181" y="812"/>
                  </a:lnTo>
                  <a:lnTo>
                    <a:pt x="199" y="825"/>
                  </a:lnTo>
                  <a:lnTo>
                    <a:pt x="217" y="836"/>
                  </a:lnTo>
                  <a:lnTo>
                    <a:pt x="236" y="847"/>
                  </a:lnTo>
                  <a:lnTo>
                    <a:pt x="255" y="857"/>
                  </a:lnTo>
                  <a:lnTo>
                    <a:pt x="275" y="867"/>
                  </a:lnTo>
                  <a:lnTo>
                    <a:pt x="295" y="874"/>
                  </a:lnTo>
                  <a:lnTo>
                    <a:pt x="317" y="881"/>
                  </a:lnTo>
                  <a:lnTo>
                    <a:pt x="339" y="888"/>
                  </a:lnTo>
                  <a:lnTo>
                    <a:pt x="360" y="892"/>
                  </a:lnTo>
                  <a:lnTo>
                    <a:pt x="382" y="897"/>
                  </a:lnTo>
                  <a:lnTo>
                    <a:pt x="406" y="899"/>
                  </a:lnTo>
                  <a:lnTo>
                    <a:pt x="427" y="901"/>
                  </a:lnTo>
                  <a:lnTo>
                    <a:pt x="451" y="903"/>
                  </a:lnTo>
                  <a:lnTo>
                    <a:pt x="474" y="901"/>
                  </a:lnTo>
                  <a:lnTo>
                    <a:pt x="498" y="899"/>
                  </a:lnTo>
                  <a:lnTo>
                    <a:pt x="520" y="897"/>
                  </a:lnTo>
                  <a:lnTo>
                    <a:pt x="541" y="892"/>
                  </a:lnTo>
                  <a:lnTo>
                    <a:pt x="565" y="888"/>
                  </a:lnTo>
                  <a:lnTo>
                    <a:pt x="585" y="881"/>
                  </a:lnTo>
                  <a:lnTo>
                    <a:pt x="606" y="874"/>
                  </a:lnTo>
                  <a:lnTo>
                    <a:pt x="626" y="867"/>
                  </a:lnTo>
                  <a:lnTo>
                    <a:pt x="646" y="857"/>
                  </a:lnTo>
                  <a:lnTo>
                    <a:pt x="666" y="847"/>
                  </a:lnTo>
                  <a:lnTo>
                    <a:pt x="686" y="836"/>
                  </a:lnTo>
                  <a:lnTo>
                    <a:pt x="704" y="825"/>
                  </a:lnTo>
                  <a:lnTo>
                    <a:pt x="720" y="812"/>
                  </a:lnTo>
                  <a:lnTo>
                    <a:pt x="738" y="800"/>
                  </a:lnTo>
                  <a:lnTo>
                    <a:pt x="755" y="785"/>
                  </a:lnTo>
                  <a:lnTo>
                    <a:pt x="771" y="769"/>
                  </a:lnTo>
                  <a:lnTo>
                    <a:pt x="785" y="754"/>
                  </a:lnTo>
                  <a:lnTo>
                    <a:pt x="800" y="738"/>
                  </a:lnTo>
                  <a:lnTo>
                    <a:pt x="813" y="720"/>
                  </a:lnTo>
                  <a:lnTo>
                    <a:pt x="825" y="704"/>
                  </a:lnTo>
                  <a:lnTo>
                    <a:pt x="838" y="684"/>
                  </a:lnTo>
                  <a:lnTo>
                    <a:pt x="849" y="666"/>
                  </a:lnTo>
                  <a:lnTo>
                    <a:pt x="858" y="646"/>
                  </a:lnTo>
                  <a:lnTo>
                    <a:pt x="867" y="626"/>
                  </a:lnTo>
                  <a:lnTo>
                    <a:pt x="876" y="606"/>
                  </a:lnTo>
                  <a:lnTo>
                    <a:pt x="881" y="584"/>
                  </a:lnTo>
                  <a:lnTo>
                    <a:pt x="889" y="563"/>
                  </a:lnTo>
                  <a:lnTo>
                    <a:pt x="894" y="541"/>
                  </a:lnTo>
                  <a:lnTo>
                    <a:pt x="898" y="519"/>
                  </a:lnTo>
                  <a:lnTo>
                    <a:pt x="899" y="497"/>
                  </a:lnTo>
                  <a:lnTo>
                    <a:pt x="901" y="474"/>
                  </a:lnTo>
                  <a:lnTo>
                    <a:pt x="903" y="450"/>
                  </a:lnTo>
                  <a:lnTo>
                    <a:pt x="894" y="450"/>
                  </a:lnTo>
                  <a:lnTo>
                    <a:pt x="892" y="429"/>
                  </a:lnTo>
                  <a:lnTo>
                    <a:pt x="890" y="405"/>
                  </a:lnTo>
                  <a:lnTo>
                    <a:pt x="889" y="384"/>
                  </a:lnTo>
                  <a:lnTo>
                    <a:pt x="885" y="362"/>
                  </a:lnTo>
                  <a:lnTo>
                    <a:pt x="880" y="340"/>
                  </a:lnTo>
                  <a:lnTo>
                    <a:pt x="874" y="318"/>
                  </a:lnTo>
                  <a:lnTo>
                    <a:pt x="867" y="299"/>
                  </a:lnTo>
                  <a:lnTo>
                    <a:pt x="858" y="279"/>
                  </a:lnTo>
                  <a:lnTo>
                    <a:pt x="849" y="259"/>
                  </a:lnTo>
                  <a:lnTo>
                    <a:pt x="840" y="241"/>
                  </a:lnTo>
                  <a:lnTo>
                    <a:pt x="829" y="221"/>
                  </a:lnTo>
                  <a:lnTo>
                    <a:pt x="818" y="204"/>
                  </a:lnTo>
                  <a:lnTo>
                    <a:pt x="805" y="186"/>
                  </a:lnTo>
                  <a:lnTo>
                    <a:pt x="793" y="170"/>
                  </a:lnTo>
                  <a:lnTo>
                    <a:pt x="778" y="154"/>
                  </a:lnTo>
                  <a:lnTo>
                    <a:pt x="764" y="138"/>
                  </a:lnTo>
                  <a:lnTo>
                    <a:pt x="748" y="123"/>
                  </a:lnTo>
                  <a:lnTo>
                    <a:pt x="733" y="110"/>
                  </a:lnTo>
                  <a:lnTo>
                    <a:pt x="715" y="96"/>
                  </a:lnTo>
                  <a:lnTo>
                    <a:pt x="699" y="85"/>
                  </a:lnTo>
                  <a:lnTo>
                    <a:pt x="681" y="72"/>
                  </a:lnTo>
                  <a:lnTo>
                    <a:pt x="662" y="62"/>
                  </a:lnTo>
                  <a:lnTo>
                    <a:pt x="643" y="52"/>
                  </a:lnTo>
                  <a:lnTo>
                    <a:pt x="623" y="43"/>
                  </a:lnTo>
                  <a:lnTo>
                    <a:pt x="603" y="36"/>
                  </a:lnTo>
                  <a:lnTo>
                    <a:pt x="583" y="29"/>
                  </a:lnTo>
                  <a:lnTo>
                    <a:pt x="561" y="22"/>
                  </a:lnTo>
                  <a:lnTo>
                    <a:pt x="539" y="18"/>
                  </a:lnTo>
                  <a:lnTo>
                    <a:pt x="518" y="14"/>
                  </a:lnTo>
                  <a:lnTo>
                    <a:pt x="496" y="11"/>
                  </a:lnTo>
                  <a:lnTo>
                    <a:pt x="474" y="9"/>
                  </a:lnTo>
                  <a:lnTo>
                    <a:pt x="451" y="9"/>
                  </a:lnTo>
                  <a:lnTo>
                    <a:pt x="429" y="9"/>
                  </a:lnTo>
                  <a:lnTo>
                    <a:pt x="406" y="11"/>
                  </a:lnTo>
                  <a:lnTo>
                    <a:pt x="384" y="14"/>
                  </a:lnTo>
                  <a:lnTo>
                    <a:pt x="362" y="18"/>
                  </a:lnTo>
                  <a:lnTo>
                    <a:pt x="341" y="22"/>
                  </a:lnTo>
                  <a:lnTo>
                    <a:pt x="321" y="29"/>
                  </a:lnTo>
                  <a:lnTo>
                    <a:pt x="299" y="36"/>
                  </a:lnTo>
                  <a:lnTo>
                    <a:pt x="279" y="43"/>
                  </a:lnTo>
                  <a:lnTo>
                    <a:pt x="259" y="52"/>
                  </a:lnTo>
                  <a:lnTo>
                    <a:pt x="241" y="62"/>
                  </a:lnTo>
                  <a:lnTo>
                    <a:pt x="223" y="72"/>
                  </a:lnTo>
                  <a:lnTo>
                    <a:pt x="205" y="85"/>
                  </a:lnTo>
                  <a:lnTo>
                    <a:pt x="187" y="96"/>
                  </a:lnTo>
                  <a:lnTo>
                    <a:pt x="170" y="110"/>
                  </a:lnTo>
                  <a:lnTo>
                    <a:pt x="154" y="123"/>
                  </a:lnTo>
                  <a:lnTo>
                    <a:pt x="138" y="138"/>
                  </a:lnTo>
                  <a:lnTo>
                    <a:pt x="123" y="154"/>
                  </a:lnTo>
                  <a:lnTo>
                    <a:pt x="111" y="170"/>
                  </a:lnTo>
                  <a:lnTo>
                    <a:pt x="96" y="186"/>
                  </a:lnTo>
                  <a:lnTo>
                    <a:pt x="85" y="204"/>
                  </a:lnTo>
                  <a:lnTo>
                    <a:pt x="73" y="221"/>
                  </a:lnTo>
                  <a:lnTo>
                    <a:pt x="62" y="241"/>
                  </a:lnTo>
                  <a:lnTo>
                    <a:pt x="53" y="259"/>
                  </a:lnTo>
                  <a:lnTo>
                    <a:pt x="44" y="279"/>
                  </a:lnTo>
                  <a:lnTo>
                    <a:pt x="37" y="299"/>
                  </a:lnTo>
                  <a:lnTo>
                    <a:pt x="29" y="318"/>
                  </a:lnTo>
                  <a:lnTo>
                    <a:pt x="24" y="340"/>
                  </a:lnTo>
                  <a:lnTo>
                    <a:pt x="19" y="362"/>
                  </a:lnTo>
                  <a:lnTo>
                    <a:pt x="15" y="384"/>
                  </a:lnTo>
                  <a:lnTo>
                    <a:pt x="11" y="405"/>
                  </a:lnTo>
                  <a:lnTo>
                    <a:pt x="9" y="429"/>
                  </a:lnTo>
                  <a:lnTo>
                    <a:pt x="9" y="450"/>
                  </a:lnTo>
                  <a:lnTo>
                    <a:pt x="9" y="474"/>
                  </a:lnTo>
                  <a:lnTo>
                    <a:pt x="11" y="496"/>
                  </a:lnTo>
                  <a:lnTo>
                    <a:pt x="15" y="517"/>
                  </a:lnTo>
                  <a:lnTo>
                    <a:pt x="19" y="539"/>
                  </a:lnTo>
                  <a:lnTo>
                    <a:pt x="24" y="561"/>
                  </a:lnTo>
                  <a:lnTo>
                    <a:pt x="29" y="583"/>
                  </a:lnTo>
                  <a:lnTo>
                    <a:pt x="37" y="602"/>
                  </a:lnTo>
                  <a:lnTo>
                    <a:pt x="44" y="622"/>
                  </a:lnTo>
                  <a:lnTo>
                    <a:pt x="53" y="642"/>
                  </a:lnTo>
                  <a:lnTo>
                    <a:pt x="62" y="662"/>
                  </a:lnTo>
                  <a:lnTo>
                    <a:pt x="73" y="680"/>
                  </a:lnTo>
                  <a:lnTo>
                    <a:pt x="85" y="698"/>
                  </a:lnTo>
                  <a:lnTo>
                    <a:pt x="96" y="715"/>
                  </a:lnTo>
                  <a:lnTo>
                    <a:pt x="111" y="731"/>
                  </a:lnTo>
                  <a:lnTo>
                    <a:pt x="123" y="747"/>
                  </a:lnTo>
                  <a:lnTo>
                    <a:pt x="138" y="763"/>
                  </a:lnTo>
                  <a:lnTo>
                    <a:pt x="154" y="778"/>
                  </a:lnTo>
                  <a:lnTo>
                    <a:pt x="170" y="792"/>
                  </a:lnTo>
                  <a:lnTo>
                    <a:pt x="187" y="805"/>
                  </a:lnTo>
                  <a:lnTo>
                    <a:pt x="205" y="818"/>
                  </a:lnTo>
                  <a:lnTo>
                    <a:pt x="223" y="829"/>
                  </a:lnTo>
                  <a:lnTo>
                    <a:pt x="241" y="839"/>
                  </a:lnTo>
                  <a:lnTo>
                    <a:pt x="259" y="848"/>
                  </a:lnTo>
                  <a:lnTo>
                    <a:pt x="279" y="857"/>
                  </a:lnTo>
                  <a:lnTo>
                    <a:pt x="299" y="867"/>
                  </a:lnTo>
                  <a:lnTo>
                    <a:pt x="321" y="872"/>
                  </a:lnTo>
                  <a:lnTo>
                    <a:pt x="341" y="879"/>
                  </a:lnTo>
                  <a:lnTo>
                    <a:pt x="362" y="883"/>
                  </a:lnTo>
                  <a:lnTo>
                    <a:pt x="384" y="888"/>
                  </a:lnTo>
                  <a:lnTo>
                    <a:pt x="406" y="890"/>
                  </a:lnTo>
                  <a:lnTo>
                    <a:pt x="429" y="892"/>
                  </a:lnTo>
                  <a:lnTo>
                    <a:pt x="451" y="892"/>
                  </a:lnTo>
                  <a:lnTo>
                    <a:pt x="474" y="892"/>
                  </a:lnTo>
                  <a:lnTo>
                    <a:pt x="496" y="890"/>
                  </a:lnTo>
                  <a:lnTo>
                    <a:pt x="518" y="888"/>
                  </a:lnTo>
                  <a:lnTo>
                    <a:pt x="539" y="883"/>
                  </a:lnTo>
                  <a:lnTo>
                    <a:pt x="561" y="879"/>
                  </a:lnTo>
                  <a:lnTo>
                    <a:pt x="583" y="872"/>
                  </a:lnTo>
                  <a:lnTo>
                    <a:pt x="603" y="867"/>
                  </a:lnTo>
                  <a:lnTo>
                    <a:pt x="623" y="857"/>
                  </a:lnTo>
                  <a:lnTo>
                    <a:pt x="643" y="848"/>
                  </a:lnTo>
                  <a:lnTo>
                    <a:pt x="662" y="839"/>
                  </a:lnTo>
                  <a:lnTo>
                    <a:pt x="681" y="829"/>
                  </a:lnTo>
                  <a:lnTo>
                    <a:pt x="699" y="818"/>
                  </a:lnTo>
                  <a:lnTo>
                    <a:pt x="715" y="805"/>
                  </a:lnTo>
                  <a:lnTo>
                    <a:pt x="733" y="792"/>
                  </a:lnTo>
                  <a:lnTo>
                    <a:pt x="748" y="778"/>
                  </a:lnTo>
                  <a:lnTo>
                    <a:pt x="764" y="763"/>
                  </a:lnTo>
                  <a:lnTo>
                    <a:pt x="778" y="747"/>
                  </a:lnTo>
                  <a:lnTo>
                    <a:pt x="793" y="731"/>
                  </a:lnTo>
                  <a:lnTo>
                    <a:pt x="805" y="715"/>
                  </a:lnTo>
                  <a:lnTo>
                    <a:pt x="818" y="698"/>
                  </a:lnTo>
                  <a:lnTo>
                    <a:pt x="829" y="680"/>
                  </a:lnTo>
                  <a:lnTo>
                    <a:pt x="840" y="662"/>
                  </a:lnTo>
                  <a:lnTo>
                    <a:pt x="849" y="642"/>
                  </a:lnTo>
                  <a:lnTo>
                    <a:pt x="858" y="622"/>
                  </a:lnTo>
                  <a:lnTo>
                    <a:pt x="867" y="602"/>
                  </a:lnTo>
                  <a:lnTo>
                    <a:pt x="874" y="583"/>
                  </a:lnTo>
                  <a:lnTo>
                    <a:pt x="880" y="561"/>
                  </a:lnTo>
                  <a:lnTo>
                    <a:pt x="885" y="539"/>
                  </a:lnTo>
                  <a:lnTo>
                    <a:pt x="889" y="517"/>
                  </a:lnTo>
                  <a:lnTo>
                    <a:pt x="890" y="496"/>
                  </a:lnTo>
                  <a:lnTo>
                    <a:pt x="892" y="474"/>
                  </a:lnTo>
                  <a:lnTo>
                    <a:pt x="894" y="450"/>
                  </a:lnTo>
                  <a:lnTo>
                    <a:pt x="903" y="450"/>
                  </a:lnTo>
                  <a:close/>
                </a:path>
              </a:pathLst>
            </a:custGeom>
            <a:solidFill>
              <a:srgbClr val="9FD8FF"/>
            </a:solidFill>
            <a:ln w="9525">
              <a:noFill/>
              <a:round/>
              <a:headEnd/>
              <a:tailEnd/>
            </a:ln>
          </p:spPr>
          <p:txBody>
            <a:bodyPr/>
            <a:lstStyle/>
            <a:p>
              <a:endParaRPr lang="en-US"/>
            </a:p>
          </p:txBody>
        </p:sp>
        <p:sp>
          <p:nvSpPr>
            <p:cNvPr id="55389" name="Freeform 94"/>
            <p:cNvSpPr>
              <a:spLocks/>
            </p:cNvSpPr>
            <p:nvPr/>
          </p:nvSpPr>
          <p:spPr bwMode="auto">
            <a:xfrm>
              <a:off x="3400780" y="2417775"/>
              <a:ext cx="1261533" cy="1417638"/>
            </a:xfrm>
            <a:custGeom>
              <a:avLst/>
              <a:gdLst>
                <a:gd name="T0" fmla="*/ 2147483647 w 894"/>
                <a:gd name="T1" fmla="*/ 2147483647 h 893"/>
                <a:gd name="T2" fmla="*/ 2147483647 w 894"/>
                <a:gd name="T3" fmla="*/ 2147483647 h 893"/>
                <a:gd name="T4" fmla="*/ 2147483647 w 894"/>
                <a:gd name="T5" fmla="*/ 2147483647 h 893"/>
                <a:gd name="T6" fmla="*/ 2147483647 w 894"/>
                <a:gd name="T7" fmla="*/ 2147483647 h 893"/>
                <a:gd name="T8" fmla="*/ 2147483647 w 894"/>
                <a:gd name="T9" fmla="*/ 2147483647 h 893"/>
                <a:gd name="T10" fmla="*/ 2147483647 w 894"/>
                <a:gd name="T11" fmla="*/ 2147483647 h 893"/>
                <a:gd name="T12" fmla="*/ 2147483647 w 894"/>
                <a:gd name="T13" fmla="*/ 2147483647 h 893"/>
                <a:gd name="T14" fmla="*/ 2147483647 w 894"/>
                <a:gd name="T15" fmla="*/ 2147483647 h 893"/>
                <a:gd name="T16" fmla="*/ 2147483647 w 894"/>
                <a:gd name="T17" fmla="*/ 2147483647 h 893"/>
                <a:gd name="T18" fmla="*/ 2147483647 w 894"/>
                <a:gd name="T19" fmla="*/ 2147483647 h 893"/>
                <a:gd name="T20" fmla="*/ 2147483647 w 894"/>
                <a:gd name="T21" fmla="*/ 2147483647 h 893"/>
                <a:gd name="T22" fmla="*/ 2147483647 w 894"/>
                <a:gd name="T23" fmla="*/ 2147483647 h 893"/>
                <a:gd name="T24" fmla="*/ 0 w 894"/>
                <a:gd name="T25" fmla="*/ 2147483647 h 893"/>
                <a:gd name="T26" fmla="*/ 2147483647 w 894"/>
                <a:gd name="T27" fmla="*/ 2147483647 h 893"/>
                <a:gd name="T28" fmla="*/ 2147483647 w 894"/>
                <a:gd name="T29" fmla="*/ 2147483647 h 893"/>
                <a:gd name="T30" fmla="*/ 2147483647 w 894"/>
                <a:gd name="T31" fmla="*/ 2147483647 h 893"/>
                <a:gd name="T32" fmla="*/ 2147483647 w 894"/>
                <a:gd name="T33" fmla="*/ 2147483647 h 893"/>
                <a:gd name="T34" fmla="*/ 2147483647 w 894"/>
                <a:gd name="T35" fmla="*/ 2147483647 h 893"/>
                <a:gd name="T36" fmla="*/ 2147483647 w 894"/>
                <a:gd name="T37" fmla="*/ 2147483647 h 893"/>
                <a:gd name="T38" fmla="*/ 2147483647 w 894"/>
                <a:gd name="T39" fmla="*/ 2147483647 h 893"/>
                <a:gd name="T40" fmla="*/ 2147483647 w 894"/>
                <a:gd name="T41" fmla="*/ 2147483647 h 893"/>
                <a:gd name="T42" fmla="*/ 2147483647 w 894"/>
                <a:gd name="T43" fmla="*/ 2147483647 h 893"/>
                <a:gd name="T44" fmla="*/ 2147483647 w 894"/>
                <a:gd name="T45" fmla="*/ 2147483647 h 893"/>
                <a:gd name="T46" fmla="*/ 2147483647 w 894"/>
                <a:gd name="T47" fmla="*/ 2147483647 h 893"/>
                <a:gd name="T48" fmla="*/ 2147483647 w 894"/>
                <a:gd name="T49" fmla="*/ 2147483647 h 893"/>
                <a:gd name="T50" fmla="*/ 2147483647 w 894"/>
                <a:gd name="T51" fmla="*/ 2147483647 h 893"/>
                <a:gd name="T52" fmla="*/ 2147483647 w 894"/>
                <a:gd name="T53" fmla="*/ 2147483647 h 893"/>
                <a:gd name="T54" fmla="*/ 2147483647 w 894"/>
                <a:gd name="T55" fmla="*/ 2147483647 h 893"/>
                <a:gd name="T56" fmla="*/ 2147483647 w 894"/>
                <a:gd name="T57" fmla="*/ 2147483647 h 893"/>
                <a:gd name="T58" fmla="*/ 2147483647 w 894"/>
                <a:gd name="T59" fmla="*/ 2147483647 h 893"/>
                <a:gd name="T60" fmla="*/ 2147483647 w 894"/>
                <a:gd name="T61" fmla="*/ 2147483647 h 893"/>
                <a:gd name="T62" fmla="*/ 2147483647 w 894"/>
                <a:gd name="T63" fmla="*/ 2147483647 h 893"/>
                <a:gd name="T64" fmla="*/ 2147483647 w 894"/>
                <a:gd name="T65" fmla="*/ 2147483647 h 893"/>
                <a:gd name="T66" fmla="*/ 2147483647 w 894"/>
                <a:gd name="T67" fmla="*/ 2147483647 h 893"/>
                <a:gd name="T68" fmla="*/ 2147483647 w 894"/>
                <a:gd name="T69" fmla="*/ 2147483647 h 893"/>
                <a:gd name="T70" fmla="*/ 2147483647 w 894"/>
                <a:gd name="T71" fmla="*/ 2147483647 h 893"/>
                <a:gd name="T72" fmla="*/ 2147483647 w 894"/>
                <a:gd name="T73" fmla="*/ 2147483647 h 893"/>
                <a:gd name="T74" fmla="*/ 2147483647 w 894"/>
                <a:gd name="T75" fmla="*/ 2147483647 h 893"/>
                <a:gd name="T76" fmla="*/ 2147483647 w 894"/>
                <a:gd name="T77" fmla="*/ 2147483647 h 893"/>
                <a:gd name="T78" fmla="*/ 2147483647 w 894"/>
                <a:gd name="T79" fmla="*/ 2147483647 h 893"/>
                <a:gd name="T80" fmla="*/ 2147483647 w 894"/>
                <a:gd name="T81" fmla="*/ 2147483647 h 893"/>
                <a:gd name="T82" fmla="*/ 2147483647 w 894"/>
                <a:gd name="T83" fmla="*/ 2147483647 h 893"/>
                <a:gd name="T84" fmla="*/ 2147483647 w 894"/>
                <a:gd name="T85" fmla="*/ 2147483647 h 893"/>
                <a:gd name="T86" fmla="*/ 2147483647 w 894"/>
                <a:gd name="T87" fmla="*/ 2147483647 h 893"/>
                <a:gd name="T88" fmla="*/ 2147483647 w 894"/>
                <a:gd name="T89" fmla="*/ 2147483647 h 893"/>
                <a:gd name="T90" fmla="*/ 2147483647 w 894"/>
                <a:gd name="T91" fmla="*/ 2147483647 h 893"/>
                <a:gd name="T92" fmla="*/ 2147483647 w 894"/>
                <a:gd name="T93" fmla="*/ 2147483647 h 893"/>
                <a:gd name="T94" fmla="*/ 2147483647 w 894"/>
                <a:gd name="T95" fmla="*/ 2147483647 h 893"/>
                <a:gd name="T96" fmla="*/ 2147483647 w 894"/>
                <a:gd name="T97" fmla="*/ 2147483647 h 893"/>
                <a:gd name="T98" fmla="*/ 2147483647 w 894"/>
                <a:gd name="T99" fmla="*/ 2147483647 h 893"/>
                <a:gd name="T100" fmla="*/ 2147483647 w 894"/>
                <a:gd name="T101" fmla="*/ 2147483647 h 89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94"/>
                <a:gd name="T154" fmla="*/ 0 h 893"/>
                <a:gd name="T155" fmla="*/ 894 w 894"/>
                <a:gd name="T156" fmla="*/ 893 h 89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94" h="893">
                  <a:moveTo>
                    <a:pt x="894" y="446"/>
                  </a:moveTo>
                  <a:lnTo>
                    <a:pt x="894" y="423"/>
                  </a:lnTo>
                  <a:lnTo>
                    <a:pt x="892" y="401"/>
                  </a:lnTo>
                  <a:lnTo>
                    <a:pt x="888" y="380"/>
                  </a:lnTo>
                  <a:lnTo>
                    <a:pt x="885" y="356"/>
                  </a:lnTo>
                  <a:lnTo>
                    <a:pt x="879" y="334"/>
                  </a:lnTo>
                  <a:lnTo>
                    <a:pt x="874" y="314"/>
                  </a:lnTo>
                  <a:lnTo>
                    <a:pt x="867" y="293"/>
                  </a:lnTo>
                  <a:lnTo>
                    <a:pt x="859" y="273"/>
                  </a:lnTo>
                  <a:lnTo>
                    <a:pt x="850" y="253"/>
                  </a:lnTo>
                  <a:lnTo>
                    <a:pt x="839" y="233"/>
                  </a:lnTo>
                  <a:lnTo>
                    <a:pt x="829" y="215"/>
                  </a:lnTo>
                  <a:lnTo>
                    <a:pt x="818" y="197"/>
                  </a:lnTo>
                  <a:lnTo>
                    <a:pt x="805" y="179"/>
                  </a:lnTo>
                  <a:lnTo>
                    <a:pt x="792" y="162"/>
                  </a:lnTo>
                  <a:lnTo>
                    <a:pt x="778" y="146"/>
                  </a:lnTo>
                  <a:lnTo>
                    <a:pt x="763" y="132"/>
                  </a:lnTo>
                  <a:lnTo>
                    <a:pt x="747" y="115"/>
                  </a:lnTo>
                  <a:lnTo>
                    <a:pt x="731" y="103"/>
                  </a:lnTo>
                  <a:lnTo>
                    <a:pt x="715" y="88"/>
                  </a:lnTo>
                  <a:lnTo>
                    <a:pt x="696" y="76"/>
                  </a:lnTo>
                  <a:lnTo>
                    <a:pt x="678" y="65"/>
                  </a:lnTo>
                  <a:lnTo>
                    <a:pt x="660" y="54"/>
                  </a:lnTo>
                  <a:lnTo>
                    <a:pt x="640" y="45"/>
                  </a:lnTo>
                  <a:lnTo>
                    <a:pt x="620" y="36"/>
                  </a:lnTo>
                  <a:lnTo>
                    <a:pt x="601" y="27"/>
                  </a:lnTo>
                  <a:lnTo>
                    <a:pt x="581" y="20"/>
                  </a:lnTo>
                  <a:lnTo>
                    <a:pt x="559" y="14"/>
                  </a:lnTo>
                  <a:lnTo>
                    <a:pt x="537" y="9"/>
                  </a:lnTo>
                  <a:lnTo>
                    <a:pt x="516" y="5"/>
                  </a:lnTo>
                  <a:lnTo>
                    <a:pt x="492" y="1"/>
                  </a:lnTo>
                  <a:lnTo>
                    <a:pt x="470" y="1"/>
                  </a:lnTo>
                  <a:lnTo>
                    <a:pt x="447" y="0"/>
                  </a:lnTo>
                  <a:lnTo>
                    <a:pt x="423" y="1"/>
                  </a:lnTo>
                  <a:lnTo>
                    <a:pt x="402" y="1"/>
                  </a:lnTo>
                  <a:lnTo>
                    <a:pt x="380" y="5"/>
                  </a:lnTo>
                  <a:lnTo>
                    <a:pt x="356" y="9"/>
                  </a:lnTo>
                  <a:lnTo>
                    <a:pt x="335" y="14"/>
                  </a:lnTo>
                  <a:lnTo>
                    <a:pt x="315" y="20"/>
                  </a:lnTo>
                  <a:lnTo>
                    <a:pt x="293" y="27"/>
                  </a:lnTo>
                  <a:lnTo>
                    <a:pt x="273" y="36"/>
                  </a:lnTo>
                  <a:lnTo>
                    <a:pt x="253" y="45"/>
                  </a:lnTo>
                  <a:lnTo>
                    <a:pt x="235" y="54"/>
                  </a:lnTo>
                  <a:lnTo>
                    <a:pt x="215" y="65"/>
                  </a:lnTo>
                  <a:lnTo>
                    <a:pt x="197" y="76"/>
                  </a:lnTo>
                  <a:lnTo>
                    <a:pt x="179" y="88"/>
                  </a:lnTo>
                  <a:lnTo>
                    <a:pt x="163" y="103"/>
                  </a:lnTo>
                  <a:lnTo>
                    <a:pt x="147" y="115"/>
                  </a:lnTo>
                  <a:lnTo>
                    <a:pt x="132" y="132"/>
                  </a:lnTo>
                  <a:lnTo>
                    <a:pt x="116" y="146"/>
                  </a:lnTo>
                  <a:lnTo>
                    <a:pt x="103" y="162"/>
                  </a:lnTo>
                  <a:lnTo>
                    <a:pt x="89" y="179"/>
                  </a:lnTo>
                  <a:lnTo>
                    <a:pt x="76" y="197"/>
                  </a:lnTo>
                  <a:lnTo>
                    <a:pt x="65" y="215"/>
                  </a:lnTo>
                  <a:lnTo>
                    <a:pt x="54" y="233"/>
                  </a:lnTo>
                  <a:lnTo>
                    <a:pt x="45" y="253"/>
                  </a:lnTo>
                  <a:lnTo>
                    <a:pt x="36" y="273"/>
                  </a:lnTo>
                  <a:lnTo>
                    <a:pt x="27" y="293"/>
                  </a:lnTo>
                  <a:lnTo>
                    <a:pt x="20" y="314"/>
                  </a:lnTo>
                  <a:lnTo>
                    <a:pt x="15" y="334"/>
                  </a:lnTo>
                  <a:lnTo>
                    <a:pt x="9" y="356"/>
                  </a:lnTo>
                  <a:lnTo>
                    <a:pt x="5" y="380"/>
                  </a:lnTo>
                  <a:lnTo>
                    <a:pt x="4" y="401"/>
                  </a:lnTo>
                  <a:lnTo>
                    <a:pt x="2" y="423"/>
                  </a:lnTo>
                  <a:lnTo>
                    <a:pt x="0" y="446"/>
                  </a:lnTo>
                  <a:lnTo>
                    <a:pt x="2" y="470"/>
                  </a:lnTo>
                  <a:lnTo>
                    <a:pt x="4" y="492"/>
                  </a:lnTo>
                  <a:lnTo>
                    <a:pt x="5" y="515"/>
                  </a:lnTo>
                  <a:lnTo>
                    <a:pt x="9" y="537"/>
                  </a:lnTo>
                  <a:lnTo>
                    <a:pt x="15" y="559"/>
                  </a:lnTo>
                  <a:lnTo>
                    <a:pt x="20" y="580"/>
                  </a:lnTo>
                  <a:lnTo>
                    <a:pt x="27" y="600"/>
                  </a:lnTo>
                  <a:lnTo>
                    <a:pt x="36" y="620"/>
                  </a:lnTo>
                  <a:lnTo>
                    <a:pt x="45" y="640"/>
                  </a:lnTo>
                  <a:lnTo>
                    <a:pt x="54" y="660"/>
                  </a:lnTo>
                  <a:lnTo>
                    <a:pt x="65" y="678"/>
                  </a:lnTo>
                  <a:lnTo>
                    <a:pt x="76" y="696"/>
                  </a:lnTo>
                  <a:lnTo>
                    <a:pt x="89" y="714"/>
                  </a:lnTo>
                  <a:lnTo>
                    <a:pt x="103" y="730"/>
                  </a:lnTo>
                  <a:lnTo>
                    <a:pt x="116" y="747"/>
                  </a:lnTo>
                  <a:lnTo>
                    <a:pt x="132" y="763"/>
                  </a:lnTo>
                  <a:lnTo>
                    <a:pt x="147" y="778"/>
                  </a:lnTo>
                  <a:lnTo>
                    <a:pt x="163" y="792"/>
                  </a:lnTo>
                  <a:lnTo>
                    <a:pt x="179" y="805"/>
                  </a:lnTo>
                  <a:lnTo>
                    <a:pt x="197" y="817"/>
                  </a:lnTo>
                  <a:lnTo>
                    <a:pt x="215" y="828"/>
                  </a:lnTo>
                  <a:lnTo>
                    <a:pt x="235" y="839"/>
                  </a:lnTo>
                  <a:lnTo>
                    <a:pt x="253" y="850"/>
                  </a:lnTo>
                  <a:lnTo>
                    <a:pt x="273" y="859"/>
                  </a:lnTo>
                  <a:lnTo>
                    <a:pt x="293" y="866"/>
                  </a:lnTo>
                  <a:lnTo>
                    <a:pt x="315" y="873"/>
                  </a:lnTo>
                  <a:lnTo>
                    <a:pt x="335" y="879"/>
                  </a:lnTo>
                  <a:lnTo>
                    <a:pt x="356" y="884"/>
                  </a:lnTo>
                  <a:lnTo>
                    <a:pt x="380" y="888"/>
                  </a:lnTo>
                  <a:lnTo>
                    <a:pt x="402" y="891"/>
                  </a:lnTo>
                  <a:lnTo>
                    <a:pt x="423" y="893"/>
                  </a:lnTo>
                  <a:lnTo>
                    <a:pt x="447" y="893"/>
                  </a:lnTo>
                  <a:lnTo>
                    <a:pt x="470" y="893"/>
                  </a:lnTo>
                  <a:lnTo>
                    <a:pt x="492" y="891"/>
                  </a:lnTo>
                  <a:lnTo>
                    <a:pt x="516" y="888"/>
                  </a:lnTo>
                  <a:lnTo>
                    <a:pt x="537" y="884"/>
                  </a:lnTo>
                  <a:lnTo>
                    <a:pt x="559" y="879"/>
                  </a:lnTo>
                  <a:lnTo>
                    <a:pt x="581" y="873"/>
                  </a:lnTo>
                  <a:lnTo>
                    <a:pt x="601" y="866"/>
                  </a:lnTo>
                  <a:lnTo>
                    <a:pt x="620" y="859"/>
                  </a:lnTo>
                  <a:lnTo>
                    <a:pt x="640" y="850"/>
                  </a:lnTo>
                  <a:lnTo>
                    <a:pt x="660" y="839"/>
                  </a:lnTo>
                  <a:lnTo>
                    <a:pt x="678" y="828"/>
                  </a:lnTo>
                  <a:lnTo>
                    <a:pt x="696" y="817"/>
                  </a:lnTo>
                  <a:lnTo>
                    <a:pt x="715" y="805"/>
                  </a:lnTo>
                  <a:lnTo>
                    <a:pt x="731" y="792"/>
                  </a:lnTo>
                  <a:lnTo>
                    <a:pt x="747" y="778"/>
                  </a:lnTo>
                  <a:lnTo>
                    <a:pt x="763" y="763"/>
                  </a:lnTo>
                  <a:lnTo>
                    <a:pt x="778" y="747"/>
                  </a:lnTo>
                  <a:lnTo>
                    <a:pt x="792" y="730"/>
                  </a:lnTo>
                  <a:lnTo>
                    <a:pt x="805" y="714"/>
                  </a:lnTo>
                  <a:lnTo>
                    <a:pt x="818" y="696"/>
                  </a:lnTo>
                  <a:lnTo>
                    <a:pt x="829" y="678"/>
                  </a:lnTo>
                  <a:lnTo>
                    <a:pt x="839" y="660"/>
                  </a:lnTo>
                  <a:lnTo>
                    <a:pt x="850" y="640"/>
                  </a:lnTo>
                  <a:lnTo>
                    <a:pt x="859" y="620"/>
                  </a:lnTo>
                  <a:lnTo>
                    <a:pt x="867" y="600"/>
                  </a:lnTo>
                  <a:lnTo>
                    <a:pt x="874" y="580"/>
                  </a:lnTo>
                  <a:lnTo>
                    <a:pt x="879" y="559"/>
                  </a:lnTo>
                  <a:lnTo>
                    <a:pt x="885" y="537"/>
                  </a:lnTo>
                  <a:lnTo>
                    <a:pt x="888" y="515"/>
                  </a:lnTo>
                  <a:lnTo>
                    <a:pt x="892" y="492"/>
                  </a:lnTo>
                  <a:lnTo>
                    <a:pt x="894" y="470"/>
                  </a:lnTo>
                  <a:lnTo>
                    <a:pt x="894" y="446"/>
                  </a:lnTo>
                  <a:lnTo>
                    <a:pt x="885" y="446"/>
                  </a:lnTo>
                  <a:lnTo>
                    <a:pt x="885" y="425"/>
                  </a:lnTo>
                  <a:lnTo>
                    <a:pt x="883" y="401"/>
                  </a:lnTo>
                  <a:lnTo>
                    <a:pt x="879" y="380"/>
                  </a:lnTo>
                  <a:lnTo>
                    <a:pt x="876" y="358"/>
                  </a:lnTo>
                  <a:lnTo>
                    <a:pt x="870" y="338"/>
                  </a:lnTo>
                  <a:lnTo>
                    <a:pt x="865" y="316"/>
                  </a:lnTo>
                  <a:lnTo>
                    <a:pt x="857" y="296"/>
                  </a:lnTo>
                  <a:lnTo>
                    <a:pt x="850" y="276"/>
                  </a:lnTo>
                  <a:lnTo>
                    <a:pt x="841" y="257"/>
                  </a:lnTo>
                  <a:lnTo>
                    <a:pt x="832" y="238"/>
                  </a:lnTo>
                  <a:lnTo>
                    <a:pt x="821" y="220"/>
                  </a:lnTo>
                  <a:lnTo>
                    <a:pt x="810" y="202"/>
                  </a:lnTo>
                  <a:lnTo>
                    <a:pt x="798" y="184"/>
                  </a:lnTo>
                  <a:lnTo>
                    <a:pt x="785" y="168"/>
                  </a:lnTo>
                  <a:lnTo>
                    <a:pt x="771" y="153"/>
                  </a:lnTo>
                  <a:lnTo>
                    <a:pt x="756" y="137"/>
                  </a:lnTo>
                  <a:lnTo>
                    <a:pt x="742" y="123"/>
                  </a:lnTo>
                  <a:lnTo>
                    <a:pt x="725" y="110"/>
                  </a:lnTo>
                  <a:lnTo>
                    <a:pt x="709" y="96"/>
                  </a:lnTo>
                  <a:lnTo>
                    <a:pt x="691" y="85"/>
                  </a:lnTo>
                  <a:lnTo>
                    <a:pt x="675" y="72"/>
                  </a:lnTo>
                  <a:lnTo>
                    <a:pt x="655" y="63"/>
                  </a:lnTo>
                  <a:lnTo>
                    <a:pt x="637" y="52"/>
                  </a:lnTo>
                  <a:lnTo>
                    <a:pt x="617" y="43"/>
                  </a:lnTo>
                  <a:lnTo>
                    <a:pt x="597" y="36"/>
                  </a:lnTo>
                  <a:lnTo>
                    <a:pt x="577" y="29"/>
                  </a:lnTo>
                  <a:lnTo>
                    <a:pt x="557" y="23"/>
                  </a:lnTo>
                  <a:lnTo>
                    <a:pt x="535" y="18"/>
                  </a:lnTo>
                  <a:lnTo>
                    <a:pt x="514" y="14"/>
                  </a:lnTo>
                  <a:lnTo>
                    <a:pt x="492" y="12"/>
                  </a:lnTo>
                  <a:lnTo>
                    <a:pt x="470" y="10"/>
                  </a:lnTo>
                  <a:lnTo>
                    <a:pt x="447" y="9"/>
                  </a:lnTo>
                  <a:lnTo>
                    <a:pt x="425" y="10"/>
                  </a:lnTo>
                  <a:lnTo>
                    <a:pt x="402" y="12"/>
                  </a:lnTo>
                  <a:lnTo>
                    <a:pt x="380" y="14"/>
                  </a:lnTo>
                  <a:lnTo>
                    <a:pt x="358" y="18"/>
                  </a:lnTo>
                  <a:lnTo>
                    <a:pt x="338" y="23"/>
                  </a:lnTo>
                  <a:lnTo>
                    <a:pt x="317" y="29"/>
                  </a:lnTo>
                  <a:lnTo>
                    <a:pt x="297" y="36"/>
                  </a:lnTo>
                  <a:lnTo>
                    <a:pt x="277" y="43"/>
                  </a:lnTo>
                  <a:lnTo>
                    <a:pt x="257" y="52"/>
                  </a:lnTo>
                  <a:lnTo>
                    <a:pt x="239" y="63"/>
                  </a:lnTo>
                  <a:lnTo>
                    <a:pt x="221" y="72"/>
                  </a:lnTo>
                  <a:lnTo>
                    <a:pt x="203" y="85"/>
                  </a:lnTo>
                  <a:lnTo>
                    <a:pt x="186" y="96"/>
                  </a:lnTo>
                  <a:lnTo>
                    <a:pt x="168" y="110"/>
                  </a:lnTo>
                  <a:lnTo>
                    <a:pt x="154" y="123"/>
                  </a:lnTo>
                  <a:lnTo>
                    <a:pt x="138" y="137"/>
                  </a:lnTo>
                  <a:lnTo>
                    <a:pt x="123" y="153"/>
                  </a:lnTo>
                  <a:lnTo>
                    <a:pt x="110" y="168"/>
                  </a:lnTo>
                  <a:lnTo>
                    <a:pt x="96" y="184"/>
                  </a:lnTo>
                  <a:lnTo>
                    <a:pt x="85" y="202"/>
                  </a:lnTo>
                  <a:lnTo>
                    <a:pt x="72" y="220"/>
                  </a:lnTo>
                  <a:lnTo>
                    <a:pt x="63" y="238"/>
                  </a:lnTo>
                  <a:lnTo>
                    <a:pt x="53" y="257"/>
                  </a:lnTo>
                  <a:lnTo>
                    <a:pt x="43" y="276"/>
                  </a:lnTo>
                  <a:lnTo>
                    <a:pt x="36" y="296"/>
                  </a:lnTo>
                  <a:lnTo>
                    <a:pt x="29" y="316"/>
                  </a:lnTo>
                  <a:lnTo>
                    <a:pt x="24" y="338"/>
                  </a:lnTo>
                  <a:lnTo>
                    <a:pt x="18" y="358"/>
                  </a:lnTo>
                  <a:lnTo>
                    <a:pt x="15" y="380"/>
                  </a:lnTo>
                  <a:lnTo>
                    <a:pt x="13" y="401"/>
                  </a:lnTo>
                  <a:lnTo>
                    <a:pt x="11" y="425"/>
                  </a:lnTo>
                  <a:lnTo>
                    <a:pt x="9" y="446"/>
                  </a:lnTo>
                  <a:lnTo>
                    <a:pt x="11" y="470"/>
                  </a:lnTo>
                  <a:lnTo>
                    <a:pt x="13" y="492"/>
                  </a:lnTo>
                  <a:lnTo>
                    <a:pt x="15" y="513"/>
                  </a:lnTo>
                  <a:lnTo>
                    <a:pt x="18" y="535"/>
                  </a:lnTo>
                  <a:lnTo>
                    <a:pt x="24" y="557"/>
                  </a:lnTo>
                  <a:lnTo>
                    <a:pt x="29" y="577"/>
                  </a:lnTo>
                  <a:lnTo>
                    <a:pt x="36" y="597"/>
                  </a:lnTo>
                  <a:lnTo>
                    <a:pt x="43" y="617"/>
                  </a:lnTo>
                  <a:lnTo>
                    <a:pt x="53" y="636"/>
                  </a:lnTo>
                  <a:lnTo>
                    <a:pt x="63" y="654"/>
                  </a:lnTo>
                  <a:lnTo>
                    <a:pt x="72" y="673"/>
                  </a:lnTo>
                  <a:lnTo>
                    <a:pt x="85" y="691"/>
                  </a:lnTo>
                  <a:lnTo>
                    <a:pt x="96" y="709"/>
                  </a:lnTo>
                  <a:lnTo>
                    <a:pt x="110" y="725"/>
                  </a:lnTo>
                  <a:lnTo>
                    <a:pt x="123" y="741"/>
                  </a:lnTo>
                  <a:lnTo>
                    <a:pt x="138" y="756"/>
                  </a:lnTo>
                  <a:lnTo>
                    <a:pt x="154" y="770"/>
                  </a:lnTo>
                  <a:lnTo>
                    <a:pt x="168" y="785"/>
                  </a:lnTo>
                  <a:lnTo>
                    <a:pt x="186" y="797"/>
                  </a:lnTo>
                  <a:lnTo>
                    <a:pt x="203" y="810"/>
                  </a:lnTo>
                  <a:lnTo>
                    <a:pt x="221" y="821"/>
                  </a:lnTo>
                  <a:lnTo>
                    <a:pt x="239" y="832"/>
                  </a:lnTo>
                  <a:lnTo>
                    <a:pt x="257" y="841"/>
                  </a:lnTo>
                  <a:lnTo>
                    <a:pt x="277" y="850"/>
                  </a:lnTo>
                  <a:lnTo>
                    <a:pt x="297" y="857"/>
                  </a:lnTo>
                  <a:lnTo>
                    <a:pt x="317" y="864"/>
                  </a:lnTo>
                  <a:lnTo>
                    <a:pt x="338" y="870"/>
                  </a:lnTo>
                  <a:lnTo>
                    <a:pt x="358" y="875"/>
                  </a:lnTo>
                  <a:lnTo>
                    <a:pt x="380" y="879"/>
                  </a:lnTo>
                  <a:lnTo>
                    <a:pt x="402" y="882"/>
                  </a:lnTo>
                  <a:lnTo>
                    <a:pt x="425" y="884"/>
                  </a:lnTo>
                  <a:lnTo>
                    <a:pt x="447" y="884"/>
                  </a:lnTo>
                  <a:lnTo>
                    <a:pt x="470" y="884"/>
                  </a:lnTo>
                  <a:lnTo>
                    <a:pt x="492" y="882"/>
                  </a:lnTo>
                  <a:lnTo>
                    <a:pt x="514" y="879"/>
                  </a:lnTo>
                  <a:lnTo>
                    <a:pt x="535" y="875"/>
                  </a:lnTo>
                  <a:lnTo>
                    <a:pt x="557" y="870"/>
                  </a:lnTo>
                  <a:lnTo>
                    <a:pt x="577" y="864"/>
                  </a:lnTo>
                  <a:lnTo>
                    <a:pt x="597" y="857"/>
                  </a:lnTo>
                  <a:lnTo>
                    <a:pt x="617" y="850"/>
                  </a:lnTo>
                  <a:lnTo>
                    <a:pt x="637" y="841"/>
                  </a:lnTo>
                  <a:lnTo>
                    <a:pt x="655" y="832"/>
                  </a:lnTo>
                  <a:lnTo>
                    <a:pt x="675" y="821"/>
                  </a:lnTo>
                  <a:lnTo>
                    <a:pt x="691" y="810"/>
                  </a:lnTo>
                  <a:lnTo>
                    <a:pt x="709" y="797"/>
                  </a:lnTo>
                  <a:lnTo>
                    <a:pt x="725" y="785"/>
                  </a:lnTo>
                  <a:lnTo>
                    <a:pt x="742" y="770"/>
                  </a:lnTo>
                  <a:lnTo>
                    <a:pt x="756" y="756"/>
                  </a:lnTo>
                  <a:lnTo>
                    <a:pt x="771" y="741"/>
                  </a:lnTo>
                  <a:lnTo>
                    <a:pt x="785" y="725"/>
                  </a:lnTo>
                  <a:lnTo>
                    <a:pt x="798" y="709"/>
                  </a:lnTo>
                  <a:lnTo>
                    <a:pt x="810" y="691"/>
                  </a:lnTo>
                  <a:lnTo>
                    <a:pt x="821" y="673"/>
                  </a:lnTo>
                  <a:lnTo>
                    <a:pt x="832" y="654"/>
                  </a:lnTo>
                  <a:lnTo>
                    <a:pt x="841" y="636"/>
                  </a:lnTo>
                  <a:lnTo>
                    <a:pt x="850" y="617"/>
                  </a:lnTo>
                  <a:lnTo>
                    <a:pt x="857" y="597"/>
                  </a:lnTo>
                  <a:lnTo>
                    <a:pt x="865" y="577"/>
                  </a:lnTo>
                  <a:lnTo>
                    <a:pt x="870" y="557"/>
                  </a:lnTo>
                  <a:lnTo>
                    <a:pt x="876" y="535"/>
                  </a:lnTo>
                  <a:lnTo>
                    <a:pt x="879" y="513"/>
                  </a:lnTo>
                  <a:lnTo>
                    <a:pt x="883" y="492"/>
                  </a:lnTo>
                  <a:lnTo>
                    <a:pt x="885" y="470"/>
                  </a:lnTo>
                  <a:lnTo>
                    <a:pt x="885" y="446"/>
                  </a:lnTo>
                  <a:lnTo>
                    <a:pt x="894" y="446"/>
                  </a:lnTo>
                  <a:close/>
                </a:path>
              </a:pathLst>
            </a:custGeom>
            <a:solidFill>
              <a:srgbClr val="A0D9FF"/>
            </a:solidFill>
            <a:ln w="9525">
              <a:noFill/>
              <a:round/>
              <a:headEnd/>
              <a:tailEnd/>
            </a:ln>
          </p:spPr>
          <p:txBody>
            <a:bodyPr/>
            <a:lstStyle/>
            <a:p>
              <a:endParaRPr lang="en-US"/>
            </a:p>
          </p:txBody>
        </p:sp>
        <p:sp>
          <p:nvSpPr>
            <p:cNvPr id="55390" name="Freeform 95"/>
            <p:cNvSpPr>
              <a:spLocks/>
            </p:cNvSpPr>
            <p:nvPr/>
          </p:nvSpPr>
          <p:spPr bwMode="auto">
            <a:xfrm>
              <a:off x="3407836" y="2425713"/>
              <a:ext cx="1248833" cy="1401762"/>
            </a:xfrm>
            <a:custGeom>
              <a:avLst/>
              <a:gdLst>
                <a:gd name="T0" fmla="*/ 2147483647 w 885"/>
                <a:gd name="T1" fmla="*/ 2147483647 h 883"/>
                <a:gd name="T2" fmla="*/ 2147483647 w 885"/>
                <a:gd name="T3" fmla="*/ 2147483647 h 883"/>
                <a:gd name="T4" fmla="*/ 2147483647 w 885"/>
                <a:gd name="T5" fmla="*/ 2147483647 h 883"/>
                <a:gd name="T6" fmla="*/ 2147483647 w 885"/>
                <a:gd name="T7" fmla="*/ 2147483647 h 883"/>
                <a:gd name="T8" fmla="*/ 2147483647 w 885"/>
                <a:gd name="T9" fmla="*/ 2147483647 h 883"/>
                <a:gd name="T10" fmla="*/ 2147483647 w 885"/>
                <a:gd name="T11" fmla="*/ 2147483647 h 883"/>
                <a:gd name="T12" fmla="*/ 2147483647 w 885"/>
                <a:gd name="T13" fmla="*/ 2147483647 h 883"/>
                <a:gd name="T14" fmla="*/ 2147483647 w 885"/>
                <a:gd name="T15" fmla="*/ 2147483647 h 883"/>
                <a:gd name="T16" fmla="*/ 2147483647 w 885"/>
                <a:gd name="T17" fmla="*/ 2147483647 h 883"/>
                <a:gd name="T18" fmla="*/ 2147483647 w 885"/>
                <a:gd name="T19" fmla="*/ 2147483647 h 883"/>
                <a:gd name="T20" fmla="*/ 2147483647 w 885"/>
                <a:gd name="T21" fmla="*/ 2147483647 h 883"/>
                <a:gd name="T22" fmla="*/ 2147483647 w 885"/>
                <a:gd name="T23" fmla="*/ 2147483647 h 883"/>
                <a:gd name="T24" fmla="*/ 0 w 885"/>
                <a:gd name="T25" fmla="*/ 2147483647 h 883"/>
                <a:gd name="T26" fmla="*/ 2147483647 w 885"/>
                <a:gd name="T27" fmla="*/ 2147483647 h 883"/>
                <a:gd name="T28" fmla="*/ 2147483647 w 885"/>
                <a:gd name="T29" fmla="*/ 2147483647 h 883"/>
                <a:gd name="T30" fmla="*/ 2147483647 w 885"/>
                <a:gd name="T31" fmla="*/ 2147483647 h 883"/>
                <a:gd name="T32" fmla="*/ 2147483647 w 885"/>
                <a:gd name="T33" fmla="*/ 2147483647 h 883"/>
                <a:gd name="T34" fmla="*/ 2147483647 w 885"/>
                <a:gd name="T35" fmla="*/ 2147483647 h 883"/>
                <a:gd name="T36" fmla="*/ 2147483647 w 885"/>
                <a:gd name="T37" fmla="*/ 2147483647 h 883"/>
                <a:gd name="T38" fmla="*/ 2147483647 w 885"/>
                <a:gd name="T39" fmla="*/ 2147483647 h 883"/>
                <a:gd name="T40" fmla="*/ 2147483647 w 885"/>
                <a:gd name="T41" fmla="*/ 2147483647 h 883"/>
                <a:gd name="T42" fmla="*/ 2147483647 w 885"/>
                <a:gd name="T43" fmla="*/ 2147483647 h 883"/>
                <a:gd name="T44" fmla="*/ 2147483647 w 885"/>
                <a:gd name="T45" fmla="*/ 2147483647 h 883"/>
                <a:gd name="T46" fmla="*/ 2147483647 w 885"/>
                <a:gd name="T47" fmla="*/ 2147483647 h 883"/>
                <a:gd name="T48" fmla="*/ 2147483647 w 885"/>
                <a:gd name="T49" fmla="*/ 2147483647 h 883"/>
                <a:gd name="T50" fmla="*/ 2147483647 w 885"/>
                <a:gd name="T51" fmla="*/ 2147483647 h 883"/>
                <a:gd name="T52" fmla="*/ 2147483647 w 885"/>
                <a:gd name="T53" fmla="*/ 2147483647 h 883"/>
                <a:gd name="T54" fmla="*/ 2147483647 w 885"/>
                <a:gd name="T55" fmla="*/ 2147483647 h 883"/>
                <a:gd name="T56" fmla="*/ 2147483647 w 885"/>
                <a:gd name="T57" fmla="*/ 2147483647 h 883"/>
                <a:gd name="T58" fmla="*/ 2147483647 w 885"/>
                <a:gd name="T59" fmla="*/ 2147483647 h 883"/>
                <a:gd name="T60" fmla="*/ 2147483647 w 885"/>
                <a:gd name="T61" fmla="*/ 2147483647 h 883"/>
                <a:gd name="T62" fmla="*/ 2147483647 w 885"/>
                <a:gd name="T63" fmla="*/ 2147483647 h 883"/>
                <a:gd name="T64" fmla="*/ 2147483647 w 885"/>
                <a:gd name="T65" fmla="*/ 2147483647 h 883"/>
                <a:gd name="T66" fmla="*/ 2147483647 w 885"/>
                <a:gd name="T67" fmla="*/ 2147483647 h 883"/>
                <a:gd name="T68" fmla="*/ 2147483647 w 885"/>
                <a:gd name="T69" fmla="*/ 2147483647 h 883"/>
                <a:gd name="T70" fmla="*/ 2147483647 w 885"/>
                <a:gd name="T71" fmla="*/ 2147483647 h 883"/>
                <a:gd name="T72" fmla="*/ 2147483647 w 885"/>
                <a:gd name="T73" fmla="*/ 2147483647 h 883"/>
                <a:gd name="T74" fmla="*/ 2147483647 w 885"/>
                <a:gd name="T75" fmla="*/ 2147483647 h 883"/>
                <a:gd name="T76" fmla="*/ 2147483647 w 885"/>
                <a:gd name="T77" fmla="*/ 2147483647 h 883"/>
                <a:gd name="T78" fmla="*/ 2147483647 w 885"/>
                <a:gd name="T79" fmla="*/ 2147483647 h 883"/>
                <a:gd name="T80" fmla="*/ 2147483647 w 885"/>
                <a:gd name="T81" fmla="*/ 2147483647 h 883"/>
                <a:gd name="T82" fmla="*/ 2147483647 w 885"/>
                <a:gd name="T83" fmla="*/ 2147483647 h 883"/>
                <a:gd name="T84" fmla="*/ 2147483647 w 885"/>
                <a:gd name="T85" fmla="*/ 2147483647 h 883"/>
                <a:gd name="T86" fmla="*/ 2147483647 w 885"/>
                <a:gd name="T87" fmla="*/ 2147483647 h 883"/>
                <a:gd name="T88" fmla="*/ 2147483647 w 885"/>
                <a:gd name="T89" fmla="*/ 2147483647 h 883"/>
                <a:gd name="T90" fmla="*/ 2147483647 w 885"/>
                <a:gd name="T91" fmla="*/ 2147483647 h 883"/>
                <a:gd name="T92" fmla="*/ 2147483647 w 885"/>
                <a:gd name="T93" fmla="*/ 2147483647 h 883"/>
                <a:gd name="T94" fmla="*/ 2147483647 w 885"/>
                <a:gd name="T95" fmla="*/ 2147483647 h 883"/>
                <a:gd name="T96" fmla="*/ 2147483647 w 885"/>
                <a:gd name="T97" fmla="*/ 2147483647 h 883"/>
                <a:gd name="T98" fmla="*/ 2147483647 w 885"/>
                <a:gd name="T99" fmla="*/ 2147483647 h 883"/>
                <a:gd name="T100" fmla="*/ 2147483647 w 885"/>
                <a:gd name="T101" fmla="*/ 2147483647 h 88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85"/>
                <a:gd name="T154" fmla="*/ 0 h 883"/>
                <a:gd name="T155" fmla="*/ 885 w 885"/>
                <a:gd name="T156" fmla="*/ 883 h 88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85" h="883">
                  <a:moveTo>
                    <a:pt x="885" y="441"/>
                  </a:moveTo>
                  <a:lnTo>
                    <a:pt x="883" y="420"/>
                  </a:lnTo>
                  <a:lnTo>
                    <a:pt x="881" y="396"/>
                  </a:lnTo>
                  <a:lnTo>
                    <a:pt x="880" y="375"/>
                  </a:lnTo>
                  <a:lnTo>
                    <a:pt x="876" y="353"/>
                  </a:lnTo>
                  <a:lnTo>
                    <a:pt x="871" y="331"/>
                  </a:lnTo>
                  <a:lnTo>
                    <a:pt x="865" y="309"/>
                  </a:lnTo>
                  <a:lnTo>
                    <a:pt x="858" y="290"/>
                  </a:lnTo>
                  <a:lnTo>
                    <a:pt x="849" y="270"/>
                  </a:lnTo>
                  <a:lnTo>
                    <a:pt x="840" y="250"/>
                  </a:lnTo>
                  <a:lnTo>
                    <a:pt x="831" y="232"/>
                  </a:lnTo>
                  <a:lnTo>
                    <a:pt x="820" y="212"/>
                  </a:lnTo>
                  <a:lnTo>
                    <a:pt x="809" y="195"/>
                  </a:lnTo>
                  <a:lnTo>
                    <a:pt x="796" y="177"/>
                  </a:lnTo>
                  <a:lnTo>
                    <a:pt x="784" y="161"/>
                  </a:lnTo>
                  <a:lnTo>
                    <a:pt x="769" y="145"/>
                  </a:lnTo>
                  <a:lnTo>
                    <a:pt x="755" y="129"/>
                  </a:lnTo>
                  <a:lnTo>
                    <a:pt x="739" y="114"/>
                  </a:lnTo>
                  <a:lnTo>
                    <a:pt x="724" y="101"/>
                  </a:lnTo>
                  <a:lnTo>
                    <a:pt x="706" y="87"/>
                  </a:lnTo>
                  <a:lnTo>
                    <a:pt x="690" y="76"/>
                  </a:lnTo>
                  <a:lnTo>
                    <a:pt x="672" y="63"/>
                  </a:lnTo>
                  <a:lnTo>
                    <a:pt x="653" y="53"/>
                  </a:lnTo>
                  <a:lnTo>
                    <a:pt x="634" y="43"/>
                  </a:lnTo>
                  <a:lnTo>
                    <a:pt x="614" y="34"/>
                  </a:lnTo>
                  <a:lnTo>
                    <a:pt x="594" y="27"/>
                  </a:lnTo>
                  <a:lnTo>
                    <a:pt x="574" y="20"/>
                  </a:lnTo>
                  <a:lnTo>
                    <a:pt x="552" y="13"/>
                  </a:lnTo>
                  <a:lnTo>
                    <a:pt x="530" y="9"/>
                  </a:lnTo>
                  <a:lnTo>
                    <a:pt x="509" y="5"/>
                  </a:lnTo>
                  <a:lnTo>
                    <a:pt x="487" y="2"/>
                  </a:lnTo>
                  <a:lnTo>
                    <a:pt x="465" y="0"/>
                  </a:lnTo>
                  <a:lnTo>
                    <a:pt x="442" y="0"/>
                  </a:lnTo>
                  <a:lnTo>
                    <a:pt x="420" y="0"/>
                  </a:lnTo>
                  <a:lnTo>
                    <a:pt x="397" y="2"/>
                  </a:lnTo>
                  <a:lnTo>
                    <a:pt x="375" y="5"/>
                  </a:lnTo>
                  <a:lnTo>
                    <a:pt x="353" y="9"/>
                  </a:lnTo>
                  <a:lnTo>
                    <a:pt x="332" y="13"/>
                  </a:lnTo>
                  <a:lnTo>
                    <a:pt x="312" y="20"/>
                  </a:lnTo>
                  <a:lnTo>
                    <a:pt x="290" y="27"/>
                  </a:lnTo>
                  <a:lnTo>
                    <a:pt x="270" y="34"/>
                  </a:lnTo>
                  <a:lnTo>
                    <a:pt x="250" y="43"/>
                  </a:lnTo>
                  <a:lnTo>
                    <a:pt x="232" y="53"/>
                  </a:lnTo>
                  <a:lnTo>
                    <a:pt x="214" y="63"/>
                  </a:lnTo>
                  <a:lnTo>
                    <a:pt x="196" y="76"/>
                  </a:lnTo>
                  <a:lnTo>
                    <a:pt x="178" y="87"/>
                  </a:lnTo>
                  <a:lnTo>
                    <a:pt x="161" y="101"/>
                  </a:lnTo>
                  <a:lnTo>
                    <a:pt x="145" y="114"/>
                  </a:lnTo>
                  <a:lnTo>
                    <a:pt x="129" y="129"/>
                  </a:lnTo>
                  <a:lnTo>
                    <a:pt x="114" y="145"/>
                  </a:lnTo>
                  <a:lnTo>
                    <a:pt x="102" y="161"/>
                  </a:lnTo>
                  <a:lnTo>
                    <a:pt x="87" y="177"/>
                  </a:lnTo>
                  <a:lnTo>
                    <a:pt x="76" y="195"/>
                  </a:lnTo>
                  <a:lnTo>
                    <a:pt x="64" y="212"/>
                  </a:lnTo>
                  <a:lnTo>
                    <a:pt x="53" y="232"/>
                  </a:lnTo>
                  <a:lnTo>
                    <a:pt x="44" y="250"/>
                  </a:lnTo>
                  <a:lnTo>
                    <a:pt x="35" y="270"/>
                  </a:lnTo>
                  <a:lnTo>
                    <a:pt x="28" y="290"/>
                  </a:lnTo>
                  <a:lnTo>
                    <a:pt x="20" y="309"/>
                  </a:lnTo>
                  <a:lnTo>
                    <a:pt x="15" y="331"/>
                  </a:lnTo>
                  <a:lnTo>
                    <a:pt x="10" y="353"/>
                  </a:lnTo>
                  <a:lnTo>
                    <a:pt x="6" y="375"/>
                  </a:lnTo>
                  <a:lnTo>
                    <a:pt x="2" y="396"/>
                  </a:lnTo>
                  <a:lnTo>
                    <a:pt x="0" y="420"/>
                  </a:lnTo>
                  <a:lnTo>
                    <a:pt x="0" y="441"/>
                  </a:lnTo>
                  <a:lnTo>
                    <a:pt x="0" y="465"/>
                  </a:lnTo>
                  <a:lnTo>
                    <a:pt x="2" y="487"/>
                  </a:lnTo>
                  <a:lnTo>
                    <a:pt x="6" y="508"/>
                  </a:lnTo>
                  <a:lnTo>
                    <a:pt x="10" y="530"/>
                  </a:lnTo>
                  <a:lnTo>
                    <a:pt x="15" y="552"/>
                  </a:lnTo>
                  <a:lnTo>
                    <a:pt x="20" y="574"/>
                  </a:lnTo>
                  <a:lnTo>
                    <a:pt x="28" y="593"/>
                  </a:lnTo>
                  <a:lnTo>
                    <a:pt x="35" y="613"/>
                  </a:lnTo>
                  <a:lnTo>
                    <a:pt x="44" y="633"/>
                  </a:lnTo>
                  <a:lnTo>
                    <a:pt x="53" y="653"/>
                  </a:lnTo>
                  <a:lnTo>
                    <a:pt x="64" y="671"/>
                  </a:lnTo>
                  <a:lnTo>
                    <a:pt x="76" y="689"/>
                  </a:lnTo>
                  <a:lnTo>
                    <a:pt x="87" y="706"/>
                  </a:lnTo>
                  <a:lnTo>
                    <a:pt x="102" y="722"/>
                  </a:lnTo>
                  <a:lnTo>
                    <a:pt x="114" y="738"/>
                  </a:lnTo>
                  <a:lnTo>
                    <a:pt x="129" y="754"/>
                  </a:lnTo>
                  <a:lnTo>
                    <a:pt x="145" y="769"/>
                  </a:lnTo>
                  <a:lnTo>
                    <a:pt x="161" y="783"/>
                  </a:lnTo>
                  <a:lnTo>
                    <a:pt x="178" y="796"/>
                  </a:lnTo>
                  <a:lnTo>
                    <a:pt x="196" y="809"/>
                  </a:lnTo>
                  <a:lnTo>
                    <a:pt x="214" y="820"/>
                  </a:lnTo>
                  <a:lnTo>
                    <a:pt x="232" y="830"/>
                  </a:lnTo>
                  <a:lnTo>
                    <a:pt x="250" y="839"/>
                  </a:lnTo>
                  <a:lnTo>
                    <a:pt x="270" y="848"/>
                  </a:lnTo>
                  <a:lnTo>
                    <a:pt x="290" y="858"/>
                  </a:lnTo>
                  <a:lnTo>
                    <a:pt x="312" y="863"/>
                  </a:lnTo>
                  <a:lnTo>
                    <a:pt x="332" y="870"/>
                  </a:lnTo>
                  <a:lnTo>
                    <a:pt x="353" y="874"/>
                  </a:lnTo>
                  <a:lnTo>
                    <a:pt x="375" y="879"/>
                  </a:lnTo>
                  <a:lnTo>
                    <a:pt x="397" y="881"/>
                  </a:lnTo>
                  <a:lnTo>
                    <a:pt x="420" y="883"/>
                  </a:lnTo>
                  <a:lnTo>
                    <a:pt x="442" y="883"/>
                  </a:lnTo>
                  <a:lnTo>
                    <a:pt x="465" y="883"/>
                  </a:lnTo>
                  <a:lnTo>
                    <a:pt x="487" y="881"/>
                  </a:lnTo>
                  <a:lnTo>
                    <a:pt x="509" y="879"/>
                  </a:lnTo>
                  <a:lnTo>
                    <a:pt x="530" y="874"/>
                  </a:lnTo>
                  <a:lnTo>
                    <a:pt x="552" y="870"/>
                  </a:lnTo>
                  <a:lnTo>
                    <a:pt x="574" y="863"/>
                  </a:lnTo>
                  <a:lnTo>
                    <a:pt x="594" y="858"/>
                  </a:lnTo>
                  <a:lnTo>
                    <a:pt x="614" y="848"/>
                  </a:lnTo>
                  <a:lnTo>
                    <a:pt x="634" y="839"/>
                  </a:lnTo>
                  <a:lnTo>
                    <a:pt x="653" y="830"/>
                  </a:lnTo>
                  <a:lnTo>
                    <a:pt x="672" y="820"/>
                  </a:lnTo>
                  <a:lnTo>
                    <a:pt x="690" y="809"/>
                  </a:lnTo>
                  <a:lnTo>
                    <a:pt x="706" y="796"/>
                  </a:lnTo>
                  <a:lnTo>
                    <a:pt x="724" y="783"/>
                  </a:lnTo>
                  <a:lnTo>
                    <a:pt x="739" y="769"/>
                  </a:lnTo>
                  <a:lnTo>
                    <a:pt x="755" y="754"/>
                  </a:lnTo>
                  <a:lnTo>
                    <a:pt x="769" y="738"/>
                  </a:lnTo>
                  <a:lnTo>
                    <a:pt x="784" y="722"/>
                  </a:lnTo>
                  <a:lnTo>
                    <a:pt x="796" y="706"/>
                  </a:lnTo>
                  <a:lnTo>
                    <a:pt x="809" y="689"/>
                  </a:lnTo>
                  <a:lnTo>
                    <a:pt x="820" y="671"/>
                  </a:lnTo>
                  <a:lnTo>
                    <a:pt x="831" y="653"/>
                  </a:lnTo>
                  <a:lnTo>
                    <a:pt x="840" y="633"/>
                  </a:lnTo>
                  <a:lnTo>
                    <a:pt x="849" y="613"/>
                  </a:lnTo>
                  <a:lnTo>
                    <a:pt x="858" y="593"/>
                  </a:lnTo>
                  <a:lnTo>
                    <a:pt x="865" y="574"/>
                  </a:lnTo>
                  <a:lnTo>
                    <a:pt x="871" y="552"/>
                  </a:lnTo>
                  <a:lnTo>
                    <a:pt x="876" y="530"/>
                  </a:lnTo>
                  <a:lnTo>
                    <a:pt x="880" y="508"/>
                  </a:lnTo>
                  <a:lnTo>
                    <a:pt x="881" y="487"/>
                  </a:lnTo>
                  <a:lnTo>
                    <a:pt x="883" y="465"/>
                  </a:lnTo>
                  <a:lnTo>
                    <a:pt x="885" y="441"/>
                  </a:lnTo>
                  <a:lnTo>
                    <a:pt x="874" y="441"/>
                  </a:lnTo>
                  <a:lnTo>
                    <a:pt x="874" y="420"/>
                  </a:lnTo>
                  <a:lnTo>
                    <a:pt x="872" y="398"/>
                  </a:lnTo>
                  <a:lnTo>
                    <a:pt x="871" y="376"/>
                  </a:lnTo>
                  <a:lnTo>
                    <a:pt x="867" y="355"/>
                  </a:lnTo>
                  <a:lnTo>
                    <a:pt x="862" y="333"/>
                  </a:lnTo>
                  <a:lnTo>
                    <a:pt x="856" y="313"/>
                  </a:lnTo>
                  <a:lnTo>
                    <a:pt x="849" y="293"/>
                  </a:lnTo>
                  <a:lnTo>
                    <a:pt x="842" y="273"/>
                  </a:lnTo>
                  <a:lnTo>
                    <a:pt x="833" y="253"/>
                  </a:lnTo>
                  <a:lnTo>
                    <a:pt x="824" y="235"/>
                  </a:lnTo>
                  <a:lnTo>
                    <a:pt x="813" y="217"/>
                  </a:lnTo>
                  <a:lnTo>
                    <a:pt x="802" y="199"/>
                  </a:lnTo>
                  <a:lnTo>
                    <a:pt x="789" y="183"/>
                  </a:lnTo>
                  <a:lnTo>
                    <a:pt x="776" y="166"/>
                  </a:lnTo>
                  <a:lnTo>
                    <a:pt x="762" y="150"/>
                  </a:lnTo>
                  <a:lnTo>
                    <a:pt x="748" y="136"/>
                  </a:lnTo>
                  <a:lnTo>
                    <a:pt x="733" y="121"/>
                  </a:lnTo>
                  <a:lnTo>
                    <a:pt x="717" y="109"/>
                  </a:lnTo>
                  <a:lnTo>
                    <a:pt x="701" y="94"/>
                  </a:lnTo>
                  <a:lnTo>
                    <a:pt x="684" y="83"/>
                  </a:lnTo>
                  <a:lnTo>
                    <a:pt x="666" y="72"/>
                  </a:lnTo>
                  <a:lnTo>
                    <a:pt x="648" y="62"/>
                  </a:lnTo>
                  <a:lnTo>
                    <a:pt x="630" y="53"/>
                  </a:lnTo>
                  <a:lnTo>
                    <a:pt x="610" y="43"/>
                  </a:lnTo>
                  <a:lnTo>
                    <a:pt x="590" y="34"/>
                  </a:lnTo>
                  <a:lnTo>
                    <a:pt x="570" y="29"/>
                  </a:lnTo>
                  <a:lnTo>
                    <a:pt x="550" y="22"/>
                  </a:lnTo>
                  <a:lnTo>
                    <a:pt x="529" y="18"/>
                  </a:lnTo>
                  <a:lnTo>
                    <a:pt x="509" y="15"/>
                  </a:lnTo>
                  <a:lnTo>
                    <a:pt x="487" y="11"/>
                  </a:lnTo>
                  <a:lnTo>
                    <a:pt x="465" y="9"/>
                  </a:lnTo>
                  <a:lnTo>
                    <a:pt x="442" y="9"/>
                  </a:lnTo>
                  <a:lnTo>
                    <a:pt x="420" y="9"/>
                  </a:lnTo>
                  <a:lnTo>
                    <a:pt x="398" y="11"/>
                  </a:lnTo>
                  <a:lnTo>
                    <a:pt x="377" y="15"/>
                  </a:lnTo>
                  <a:lnTo>
                    <a:pt x="355" y="18"/>
                  </a:lnTo>
                  <a:lnTo>
                    <a:pt x="333" y="22"/>
                  </a:lnTo>
                  <a:lnTo>
                    <a:pt x="313" y="29"/>
                  </a:lnTo>
                  <a:lnTo>
                    <a:pt x="294" y="34"/>
                  </a:lnTo>
                  <a:lnTo>
                    <a:pt x="274" y="43"/>
                  </a:lnTo>
                  <a:lnTo>
                    <a:pt x="256" y="53"/>
                  </a:lnTo>
                  <a:lnTo>
                    <a:pt x="236" y="62"/>
                  </a:lnTo>
                  <a:lnTo>
                    <a:pt x="218" y="72"/>
                  </a:lnTo>
                  <a:lnTo>
                    <a:pt x="199" y="83"/>
                  </a:lnTo>
                  <a:lnTo>
                    <a:pt x="183" y="94"/>
                  </a:lnTo>
                  <a:lnTo>
                    <a:pt x="167" y="109"/>
                  </a:lnTo>
                  <a:lnTo>
                    <a:pt x="151" y="121"/>
                  </a:lnTo>
                  <a:lnTo>
                    <a:pt x="136" y="136"/>
                  </a:lnTo>
                  <a:lnTo>
                    <a:pt x="122" y="150"/>
                  </a:lnTo>
                  <a:lnTo>
                    <a:pt x="109" y="166"/>
                  </a:lnTo>
                  <a:lnTo>
                    <a:pt x="96" y="183"/>
                  </a:lnTo>
                  <a:lnTo>
                    <a:pt x="84" y="199"/>
                  </a:lnTo>
                  <a:lnTo>
                    <a:pt x="73" y="217"/>
                  </a:lnTo>
                  <a:lnTo>
                    <a:pt x="62" y="235"/>
                  </a:lnTo>
                  <a:lnTo>
                    <a:pt x="53" y="253"/>
                  </a:lnTo>
                  <a:lnTo>
                    <a:pt x="44" y="273"/>
                  </a:lnTo>
                  <a:lnTo>
                    <a:pt x="37" y="293"/>
                  </a:lnTo>
                  <a:lnTo>
                    <a:pt x="29" y="313"/>
                  </a:lnTo>
                  <a:lnTo>
                    <a:pt x="24" y="333"/>
                  </a:lnTo>
                  <a:lnTo>
                    <a:pt x="19" y="355"/>
                  </a:lnTo>
                  <a:lnTo>
                    <a:pt x="15" y="376"/>
                  </a:lnTo>
                  <a:lnTo>
                    <a:pt x="11" y="398"/>
                  </a:lnTo>
                  <a:lnTo>
                    <a:pt x="10" y="420"/>
                  </a:lnTo>
                  <a:lnTo>
                    <a:pt x="10" y="441"/>
                  </a:lnTo>
                  <a:lnTo>
                    <a:pt x="10" y="463"/>
                  </a:lnTo>
                  <a:lnTo>
                    <a:pt x="11" y="487"/>
                  </a:lnTo>
                  <a:lnTo>
                    <a:pt x="15" y="508"/>
                  </a:lnTo>
                  <a:lnTo>
                    <a:pt x="19" y="528"/>
                  </a:lnTo>
                  <a:lnTo>
                    <a:pt x="24" y="550"/>
                  </a:lnTo>
                  <a:lnTo>
                    <a:pt x="29" y="570"/>
                  </a:lnTo>
                  <a:lnTo>
                    <a:pt x="37" y="590"/>
                  </a:lnTo>
                  <a:lnTo>
                    <a:pt x="44" y="610"/>
                  </a:lnTo>
                  <a:lnTo>
                    <a:pt x="53" y="630"/>
                  </a:lnTo>
                  <a:lnTo>
                    <a:pt x="62" y="648"/>
                  </a:lnTo>
                  <a:lnTo>
                    <a:pt x="73" y="666"/>
                  </a:lnTo>
                  <a:lnTo>
                    <a:pt x="84" y="684"/>
                  </a:lnTo>
                  <a:lnTo>
                    <a:pt x="96" y="700"/>
                  </a:lnTo>
                  <a:lnTo>
                    <a:pt x="109" y="716"/>
                  </a:lnTo>
                  <a:lnTo>
                    <a:pt x="122" y="733"/>
                  </a:lnTo>
                  <a:lnTo>
                    <a:pt x="136" y="747"/>
                  </a:lnTo>
                  <a:lnTo>
                    <a:pt x="151" y="762"/>
                  </a:lnTo>
                  <a:lnTo>
                    <a:pt x="167" y="776"/>
                  </a:lnTo>
                  <a:lnTo>
                    <a:pt x="183" y="789"/>
                  </a:lnTo>
                  <a:lnTo>
                    <a:pt x="199" y="800"/>
                  </a:lnTo>
                  <a:lnTo>
                    <a:pt x="218" y="812"/>
                  </a:lnTo>
                  <a:lnTo>
                    <a:pt x="236" y="821"/>
                  </a:lnTo>
                  <a:lnTo>
                    <a:pt x="256" y="832"/>
                  </a:lnTo>
                  <a:lnTo>
                    <a:pt x="274" y="839"/>
                  </a:lnTo>
                  <a:lnTo>
                    <a:pt x="294" y="848"/>
                  </a:lnTo>
                  <a:lnTo>
                    <a:pt x="313" y="856"/>
                  </a:lnTo>
                  <a:lnTo>
                    <a:pt x="333" y="861"/>
                  </a:lnTo>
                  <a:lnTo>
                    <a:pt x="355" y="865"/>
                  </a:lnTo>
                  <a:lnTo>
                    <a:pt x="377" y="870"/>
                  </a:lnTo>
                  <a:lnTo>
                    <a:pt x="398" y="872"/>
                  </a:lnTo>
                  <a:lnTo>
                    <a:pt x="420" y="874"/>
                  </a:lnTo>
                  <a:lnTo>
                    <a:pt x="442" y="874"/>
                  </a:lnTo>
                  <a:lnTo>
                    <a:pt x="465" y="874"/>
                  </a:lnTo>
                  <a:lnTo>
                    <a:pt x="487" y="872"/>
                  </a:lnTo>
                  <a:lnTo>
                    <a:pt x="509" y="870"/>
                  </a:lnTo>
                  <a:lnTo>
                    <a:pt x="529" y="865"/>
                  </a:lnTo>
                  <a:lnTo>
                    <a:pt x="550" y="861"/>
                  </a:lnTo>
                  <a:lnTo>
                    <a:pt x="570" y="856"/>
                  </a:lnTo>
                  <a:lnTo>
                    <a:pt x="590" y="848"/>
                  </a:lnTo>
                  <a:lnTo>
                    <a:pt x="610" y="839"/>
                  </a:lnTo>
                  <a:lnTo>
                    <a:pt x="630" y="832"/>
                  </a:lnTo>
                  <a:lnTo>
                    <a:pt x="648" y="821"/>
                  </a:lnTo>
                  <a:lnTo>
                    <a:pt x="666" y="812"/>
                  </a:lnTo>
                  <a:lnTo>
                    <a:pt x="684" y="800"/>
                  </a:lnTo>
                  <a:lnTo>
                    <a:pt x="701" y="789"/>
                  </a:lnTo>
                  <a:lnTo>
                    <a:pt x="717" y="776"/>
                  </a:lnTo>
                  <a:lnTo>
                    <a:pt x="733" y="762"/>
                  </a:lnTo>
                  <a:lnTo>
                    <a:pt x="748" y="747"/>
                  </a:lnTo>
                  <a:lnTo>
                    <a:pt x="762" y="733"/>
                  </a:lnTo>
                  <a:lnTo>
                    <a:pt x="776" y="716"/>
                  </a:lnTo>
                  <a:lnTo>
                    <a:pt x="789" y="700"/>
                  </a:lnTo>
                  <a:lnTo>
                    <a:pt x="802" y="684"/>
                  </a:lnTo>
                  <a:lnTo>
                    <a:pt x="813" y="666"/>
                  </a:lnTo>
                  <a:lnTo>
                    <a:pt x="824" y="648"/>
                  </a:lnTo>
                  <a:lnTo>
                    <a:pt x="833" y="630"/>
                  </a:lnTo>
                  <a:lnTo>
                    <a:pt x="842" y="610"/>
                  </a:lnTo>
                  <a:lnTo>
                    <a:pt x="849" y="590"/>
                  </a:lnTo>
                  <a:lnTo>
                    <a:pt x="856" y="570"/>
                  </a:lnTo>
                  <a:lnTo>
                    <a:pt x="862" y="550"/>
                  </a:lnTo>
                  <a:lnTo>
                    <a:pt x="867" y="528"/>
                  </a:lnTo>
                  <a:lnTo>
                    <a:pt x="871" y="508"/>
                  </a:lnTo>
                  <a:lnTo>
                    <a:pt x="872" y="487"/>
                  </a:lnTo>
                  <a:lnTo>
                    <a:pt x="874" y="463"/>
                  </a:lnTo>
                  <a:lnTo>
                    <a:pt x="874" y="441"/>
                  </a:lnTo>
                  <a:lnTo>
                    <a:pt x="885" y="441"/>
                  </a:lnTo>
                  <a:close/>
                </a:path>
              </a:pathLst>
            </a:custGeom>
            <a:solidFill>
              <a:srgbClr val="A1D9FF"/>
            </a:solidFill>
            <a:ln w="9525">
              <a:noFill/>
              <a:round/>
              <a:headEnd/>
              <a:tailEnd/>
            </a:ln>
          </p:spPr>
          <p:txBody>
            <a:bodyPr/>
            <a:lstStyle/>
            <a:p>
              <a:endParaRPr lang="en-US"/>
            </a:p>
          </p:txBody>
        </p:sp>
        <p:sp>
          <p:nvSpPr>
            <p:cNvPr id="55391" name="Freeform 96"/>
            <p:cNvSpPr>
              <a:spLocks/>
            </p:cNvSpPr>
            <p:nvPr/>
          </p:nvSpPr>
          <p:spPr bwMode="auto">
            <a:xfrm>
              <a:off x="3413478" y="2432063"/>
              <a:ext cx="1236133" cy="1389062"/>
            </a:xfrm>
            <a:custGeom>
              <a:avLst/>
              <a:gdLst>
                <a:gd name="T0" fmla="*/ 2147483647 w 876"/>
                <a:gd name="T1" fmla="*/ 2147483647 h 875"/>
                <a:gd name="T2" fmla="*/ 2147483647 w 876"/>
                <a:gd name="T3" fmla="*/ 2147483647 h 875"/>
                <a:gd name="T4" fmla="*/ 2147483647 w 876"/>
                <a:gd name="T5" fmla="*/ 2147483647 h 875"/>
                <a:gd name="T6" fmla="*/ 2147483647 w 876"/>
                <a:gd name="T7" fmla="*/ 2147483647 h 875"/>
                <a:gd name="T8" fmla="*/ 2147483647 w 876"/>
                <a:gd name="T9" fmla="*/ 2147483647 h 875"/>
                <a:gd name="T10" fmla="*/ 2147483647 w 876"/>
                <a:gd name="T11" fmla="*/ 2147483647 h 875"/>
                <a:gd name="T12" fmla="*/ 2147483647 w 876"/>
                <a:gd name="T13" fmla="*/ 2147483647 h 875"/>
                <a:gd name="T14" fmla="*/ 2147483647 w 876"/>
                <a:gd name="T15" fmla="*/ 2147483647 h 875"/>
                <a:gd name="T16" fmla="*/ 2147483647 w 876"/>
                <a:gd name="T17" fmla="*/ 2147483647 h 875"/>
                <a:gd name="T18" fmla="*/ 2147483647 w 876"/>
                <a:gd name="T19" fmla="*/ 2147483647 h 875"/>
                <a:gd name="T20" fmla="*/ 2147483647 w 876"/>
                <a:gd name="T21" fmla="*/ 2147483647 h 875"/>
                <a:gd name="T22" fmla="*/ 2147483647 w 876"/>
                <a:gd name="T23" fmla="*/ 2147483647 h 875"/>
                <a:gd name="T24" fmla="*/ 0 w 876"/>
                <a:gd name="T25" fmla="*/ 2147483647 h 875"/>
                <a:gd name="T26" fmla="*/ 2147483647 w 876"/>
                <a:gd name="T27" fmla="*/ 2147483647 h 875"/>
                <a:gd name="T28" fmla="*/ 2147483647 w 876"/>
                <a:gd name="T29" fmla="*/ 2147483647 h 875"/>
                <a:gd name="T30" fmla="*/ 2147483647 w 876"/>
                <a:gd name="T31" fmla="*/ 2147483647 h 875"/>
                <a:gd name="T32" fmla="*/ 2147483647 w 876"/>
                <a:gd name="T33" fmla="*/ 2147483647 h 875"/>
                <a:gd name="T34" fmla="*/ 2147483647 w 876"/>
                <a:gd name="T35" fmla="*/ 2147483647 h 875"/>
                <a:gd name="T36" fmla="*/ 2147483647 w 876"/>
                <a:gd name="T37" fmla="*/ 2147483647 h 875"/>
                <a:gd name="T38" fmla="*/ 2147483647 w 876"/>
                <a:gd name="T39" fmla="*/ 2147483647 h 875"/>
                <a:gd name="T40" fmla="*/ 2147483647 w 876"/>
                <a:gd name="T41" fmla="*/ 2147483647 h 875"/>
                <a:gd name="T42" fmla="*/ 2147483647 w 876"/>
                <a:gd name="T43" fmla="*/ 2147483647 h 875"/>
                <a:gd name="T44" fmla="*/ 2147483647 w 876"/>
                <a:gd name="T45" fmla="*/ 2147483647 h 875"/>
                <a:gd name="T46" fmla="*/ 2147483647 w 876"/>
                <a:gd name="T47" fmla="*/ 2147483647 h 875"/>
                <a:gd name="T48" fmla="*/ 2147483647 w 876"/>
                <a:gd name="T49" fmla="*/ 2147483647 h 875"/>
                <a:gd name="T50" fmla="*/ 2147483647 w 876"/>
                <a:gd name="T51" fmla="*/ 2147483647 h 875"/>
                <a:gd name="T52" fmla="*/ 2147483647 w 876"/>
                <a:gd name="T53" fmla="*/ 2147483647 h 875"/>
                <a:gd name="T54" fmla="*/ 2147483647 w 876"/>
                <a:gd name="T55" fmla="*/ 2147483647 h 875"/>
                <a:gd name="T56" fmla="*/ 2147483647 w 876"/>
                <a:gd name="T57" fmla="*/ 2147483647 h 875"/>
                <a:gd name="T58" fmla="*/ 2147483647 w 876"/>
                <a:gd name="T59" fmla="*/ 2147483647 h 875"/>
                <a:gd name="T60" fmla="*/ 2147483647 w 876"/>
                <a:gd name="T61" fmla="*/ 2147483647 h 875"/>
                <a:gd name="T62" fmla="*/ 2147483647 w 876"/>
                <a:gd name="T63" fmla="*/ 2147483647 h 875"/>
                <a:gd name="T64" fmla="*/ 2147483647 w 876"/>
                <a:gd name="T65" fmla="*/ 2147483647 h 875"/>
                <a:gd name="T66" fmla="*/ 2147483647 w 876"/>
                <a:gd name="T67" fmla="*/ 2147483647 h 875"/>
                <a:gd name="T68" fmla="*/ 2147483647 w 876"/>
                <a:gd name="T69" fmla="*/ 2147483647 h 875"/>
                <a:gd name="T70" fmla="*/ 2147483647 w 876"/>
                <a:gd name="T71" fmla="*/ 2147483647 h 875"/>
                <a:gd name="T72" fmla="*/ 2147483647 w 876"/>
                <a:gd name="T73" fmla="*/ 2147483647 h 875"/>
                <a:gd name="T74" fmla="*/ 2147483647 w 876"/>
                <a:gd name="T75" fmla="*/ 2147483647 h 875"/>
                <a:gd name="T76" fmla="*/ 2147483647 w 876"/>
                <a:gd name="T77" fmla="*/ 2147483647 h 875"/>
                <a:gd name="T78" fmla="*/ 2147483647 w 876"/>
                <a:gd name="T79" fmla="*/ 2147483647 h 875"/>
                <a:gd name="T80" fmla="*/ 2147483647 w 876"/>
                <a:gd name="T81" fmla="*/ 2147483647 h 875"/>
                <a:gd name="T82" fmla="*/ 2147483647 w 876"/>
                <a:gd name="T83" fmla="*/ 2147483647 h 875"/>
                <a:gd name="T84" fmla="*/ 2147483647 w 876"/>
                <a:gd name="T85" fmla="*/ 2147483647 h 875"/>
                <a:gd name="T86" fmla="*/ 2147483647 w 876"/>
                <a:gd name="T87" fmla="*/ 2147483647 h 875"/>
                <a:gd name="T88" fmla="*/ 2147483647 w 876"/>
                <a:gd name="T89" fmla="*/ 2147483647 h 875"/>
                <a:gd name="T90" fmla="*/ 2147483647 w 876"/>
                <a:gd name="T91" fmla="*/ 2147483647 h 875"/>
                <a:gd name="T92" fmla="*/ 2147483647 w 876"/>
                <a:gd name="T93" fmla="*/ 2147483647 h 875"/>
                <a:gd name="T94" fmla="*/ 2147483647 w 876"/>
                <a:gd name="T95" fmla="*/ 2147483647 h 875"/>
                <a:gd name="T96" fmla="*/ 2147483647 w 876"/>
                <a:gd name="T97" fmla="*/ 2147483647 h 875"/>
                <a:gd name="T98" fmla="*/ 2147483647 w 876"/>
                <a:gd name="T99" fmla="*/ 2147483647 h 875"/>
                <a:gd name="T100" fmla="*/ 2147483647 w 876"/>
                <a:gd name="T101" fmla="*/ 2147483647 h 87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76"/>
                <a:gd name="T154" fmla="*/ 0 h 875"/>
                <a:gd name="T155" fmla="*/ 876 w 876"/>
                <a:gd name="T156" fmla="*/ 875 h 87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76" h="875">
                  <a:moveTo>
                    <a:pt x="876" y="437"/>
                  </a:moveTo>
                  <a:lnTo>
                    <a:pt x="876" y="416"/>
                  </a:lnTo>
                  <a:lnTo>
                    <a:pt x="874" y="392"/>
                  </a:lnTo>
                  <a:lnTo>
                    <a:pt x="870" y="371"/>
                  </a:lnTo>
                  <a:lnTo>
                    <a:pt x="867" y="349"/>
                  </a:lnTo>
                  <a:lnTo>
                    <a:pt x="861" y="329"/>
                  </a:lnTo>
                  <a:lnTo>
                    <a:pt x="856" y="307"/>
                  </a:lnTo>
                  <a:lnTo>
                    <a:pt x="848" y="287"/>
                  </a:lnTo>
                  <a:lnTo>
                    <a:pt x="841" y="267"/>
                  </a:lnTo>
                  <a:lnTo>
                    <a:pt x="832" y="248"/>
                  </a:lnTo>
                  <a:lnTo>
                    <a:pt x="823" y="229"/>
                  </a:lnTo>
                  <a:lnTo>
                    <a:pt x="812" y="211"/>
                  </a:lnTo>
                  <a:lnTo>
                    <a:pt x="801" y="193"/>
                  </a:lnTo>
                  <a:lnTo>
                    <a:pt x="789" y="175"/>
                  </a:lnTo>
                  <a:lnTo>
                    <a:pt x="776" y="159"/>
                  </a:lnTo>
                  <a:lnTo>
                    <a:pt x="762" y="144"/>
                  </a:lnTo>
                  <a:lnTo>
                    <a:pt x="747" y="128"/>
                  </a:lnTo>
                  <a:lnTo>
                    <a:pt x="733" y="114"/>
                  </a:lnTo>
                  <a:lnTo>
                    <a:pt x="716" y="101"/>
                  </a:lnTo>
                  <a:lnTo>
                    <a:pt x="700" y="87"/>
                  </a:lnTo>
                  <a:lnTo>
                    <a:pt x="682" y="76"/>
                  </a:lnTo>
                  <a:lnTo>
                    <a:pt x="666" y="63"/>
                  </a:lnTo>
                  <a:lnTo>
                    <a:pt x="646" y="54"/>
                  </a:lnTo>
                  <a:lnTo>
                    <a:pt x="628" y="43"/>
                  </a:lnTo>
                  <a:lnTo>
                    <a:pt x="608" y="34"/>
                  </a:lnTo>
                  <a:lnTo>
                    <a:pt x="588" y="27"/>
                  </a:lnTo>
                  <a:lnTo>
                    <a:pt x="568" y="20"/>
                  </a:lnTo>
                  <a:lnTo>
                    <a:pt x="548" y="14"/>
                  </a:lnTo>
                  <a:lnTo>
                    <a:pt x="526" y="9"/>
                  </a:lnTo>
                  <a:lnTo>
                    <a:pt x="505" y="5"/>
                  </a:lnTo>
                  <a:lnTo>
                    <a:pt x="483" y="3"/>
                  </a:lnTo>
                  <a:lnTo>
                    <a:pt x="461" y="1"/>
                  </a:lnTo>
                  <a:lnTo>
                    <a:pt x="438" y="0"/>
                  </a:lnTo>
                  <a:lnTo>
                    <a:pt x="416" y="1"/>
                  </a:lnTo>
                  <a:lnTo>
                    <a:pt x="393" y="3"/>
                  </a:lnTo>
                  <a:lnTo>
                    <a:pt x="371" y="5"/>
                  </a:lnTo>
                  <a:lnTo>
                    <a:pt x="349" y="9"/>
                  </a:lnTo>
                  <a:lnTo>
                    <a:pt x="329" y="14"/>
                  </a:lnTo>
                  <a:lnTo>
                    <a:pt x="308" y="20"/>
                  </a:lnTo>
                  <a:lnTo>
                    <a:pt x="288" y="27"/>
                  </a:lnTo>
                  <a:lnTo>
                    <a:pt x="268" y="34"/>
                  </a:lnTo>
                  <a:lnTo>
                    <a:pt x="248" y="43"/>
                  </a:lnTo>
                  <a:lnTo>
                    <a:pt x="230" y="54"/>
                  </a:lnTo>
                  <a:lnTo>
                    <a:pt x="212" y="63"/>
                  </a:lnTo>
                  <a:lnTo>
                    <a:pt x="194" y="76"/>
                  </a:lnTo>
                  <a:lnTo>
                    <a:pt x="177" y="87"/>
                  </a:lnTo>
                  <a:lnTo>
                    <a:pt x="159" y="101"/>
                  </a:lnTo>
                  <a:lnTo>
                    <a:pt x="145" y="114"/>
                  </a:lnTo>
                  <a:lnTo>
                    <a:pt x="129" y="128"/>
                  </a:lnTo>
                  <a:lnTo>
                    <a:pt x="114" y="144"/>
                  </a:lnTo>
                  <a:lnTo>
                    <a:pt x="101" y="159"/>
                  </a:lnTo>
                  <a:lnTo>
                    <a:pt x="87" y="175"/>
                  </a:lnTo>
                  <a:lnTo>
                    <a:pt x="76" y="193"/>
                  </a:lnTo>
                  <a:lnTo>
                    <a:pt x="63" y="211"/>
                  </a:lnTo>
                  <a:lnTo>
                    <a:pt x="54" y="229"/>
                  </a:lnTo>
                  <a:lnTo>
                    <a:pt x="44" y="248"/>
                  </a:lnTo>
                  <a:lnTo>
                    <a:pt x="34" y="267"/>
                  </a:lnTo>
                  <a:lnTo>
                    <a:pt x="27" y="287"/>
                  </a:lnTo>
                  <a:lnTo>
                    <a:pt x="20" y="307"/>
                  </a:lnTo>
                  <a:lnTo>
                    <a:pt x="15" y="329"/>
                  </a:lnTo>
                  <a:lnTo>
                    <a:pt x="9" y="349"/>
                  </a:lnTo>
                  <a:lnTo>
                    <a:pt x="6" y="371"/>
                  </a:lnTo>
                  <a:lnTo>
                    <a:pt x="4" y="392"/>
                  </a:lnTo>
                  <a:lnTo>
                    <a:pt x="2" y="416"/>
                  </a:lnTo>
                  <a:lnTo>
                    <a:pt x="0" y="437"/>
                  </a:lnTo>
                  <a:lnTo>
                    <a:pt x="2" y="461"/>
                  </a:lnTo>
                  <a:lnTo>
                    <a:pt x="4" y="483"/>
                  </a:lnTo>
                  <a:lnTo>
                    <a:pt x="6" y="504"/>
                  </a:lnTo>
                  <a:lnTo>
                    <a:pt x="9" y="526"/>
                  </a:lnTo>
                  <a:lnTo>
                    <a:pt x="15" y="548"/>
                  </a:lnTo>
                  <a:lnTo>
                    <a:pt x="20" y="568"/>
                  </a:lnTo>
                  <a:lnTo>
                    <a:pt x="27" y="588"/>
                  </a:lnTo>
                  <a:lnTo>
                    <a:pt x="34" y="608"/>
                  </a:lnTo>
                  <a:lnTo>
                    <a:pt x="44" y="627"/>
                  </a:lnTo>
                  <a:lnTo>
                    <a:pt x="54" y="645"/>
                  </a:lnTo>
                  <a:lnTo>
                    <a:pt x="63" y="664"/>
                  </a:lnTo>
                  <a:lnTo>
                    <a:pt x="76" y="682"/>
                  </a:lnTo>
                  <a:lnTo>
                    <a:pt x="87" y="700"/>
                  </a:lnTo>
                  <a:lnTo>
                    <a:pt x="101" y="716"/>
                  </a:lnTo>
                  <a:lnTo>
                    <a:pt x="114" y="732"/>
                  </a:lnTo>
                  <a:lnTo>
                    <a:pt x="129" y="747"/>
                  </a:lnTo>
                  <a:lnTo>
                    <a:pt x="145" y="761"/>
                  </a:lnTo>
                  <a:lnTo>
                    <a:pt x="159" y="776"/>
                  </a:lnTo>
                  <a:lnTo>
                    <a:pt x="177" y="788"/>
                  </a:lnTo>
                  <a:lnTo>
                    <a:pt x="194" y="801"/>
                  </a:lnTo>
                  <a:lnTo>
                    <a:pt x="212" y="812"/>
                  </a:lnTo>
                  <a:lnTo>
                    <a:pt x="230" y="823"/>
                  </a:lnTo>
                  <a:lnTo>
                    <a:pt x="248" y="832"/>
                  </a:lnTo>
                  <a:lnTo>
                    <a:pt x="268" y="841"/>
                  </a:lnTo>
                  <a:lnTo>
                    <a:pt x="288" y="848"/>
                  </a:lnTo>
                  <a:lnTo>
                    <a:pt x="308" y="855"/>
                  </a:lnTo>
                  <a:lnTo>
                    <a:pt x="329" y="861"/>
                  </a:lnTo>
                  <a:lnTo>
                    <a:pt x="349" y="866"/>
                  </a:lnTo>
                  <a:lnTo>
                    <a:pt x="371" y="870"/>
                  </a:lnTo>
                  <a:lnTo>
                    <a:pt x="393" y="873"/>
                  </a:lnTo>
                  <a:lnTo>
                    <a:pt x="416" y="875"/>
                  </a:lnTo>
                  <a:lnTo>
                    <a:pt x="438" y="875"/>
                  </a:lnTo>
                  <a:lnTo>
                    <a:pt x="461" y="875"/>
                  </a:lnTo>
                  <a:lnTo>
                    <a:pt x="483" y="873"/>
                  </a:lnTo>
                  <a:lnTo>
                    <a:pt x="505" y="870"/>
                  </a:lnTo>
                  <a:lnTo>
                    <a:pt x="526" y="866"/>
                  </a:lnTo>
                  <a:lnTo>
                    <a:pt x="548" y="861"/>
                  </a:lnTo>
                  <a:lnTo>
                    <a:pt x="568" y="855"/>
                  </a:lnTo>
                  <a:lnTo>
                    <a:pt x="588" y="848"/>
                  </a:lnTo>
                  <a:lnTo>
                    <a:pt x="608" y="841"/>
                  </a:lnTo>
                  <a:lnTo>
                    <a:pt x="628" y="832"/>
                  </a:lnTo>
                  <a:lnTo>
                    <a:pt x="646" y="823"/>
                  </a:lnTo>
                  <a:lnTo>
                    <a:pt x="666" y="812"/>
                  </a:lnTo>
                  <a:lnTo>
                    <a:pt x="682" y="801"/>
                  </a:lnTo>
                  <a:lnTo>
                    <a:pt x="700" y="788"/>
                  </a:lnTo>
                  <a:lnTo>
                    <a:pt x="716" y="776"/>
                  </a:lnTo>
                  <a:lnTo>
                    <a:pt x="733" y="761"/>
                  </a:lnTo>
                  <a:lnTo>
                    <a:pt x="747" y="747"/>
                  </a:lnTo>
                  <a:lnTo>
                    <a:pt x="762" y="732"/>
                  </a:lnTo>
                  <a:lnTo>
                    <a:pt x="776" y="716"/>
                  </a:lnTo>
                  <a:lnTo>
                    <a:pt x="789" y="700"/>
                  </a:lnTo>
                  <a:lnTo>
                    <a:pt x="801" y="682"/>
                  </a:lnTo>
                  <a:lnTo>
                    <a:pt x="812" y="664"/>
                  </a:lnTo>
                  <a:lnTo>
                    <a:pt x="823" y="645"/>
                  </a:lnTo>
                  <a:lnTo>
                    <a:pt x="832" y="627"/>
                  </a:lnTo>
                  <a:lnTo>
                    <a:pt x="841" y="608"/>
                  </a:lnTo>
                  <a:lnTo>
                    <a:pt x="848" y="588"/>
                  </a:lnTo>
                  <a:lnTo>
                    <a:pt x="856" y="568"/>
                  </a:lnTo>
                  <a:lnTo>
                    <a:pt x="861" y="548"/>
                  </a:lnTo>
                  <a:lnTo>
                    <a:pt x="867" y="526"/>
                  </a:lnTo>
                  <a:lnTo>
                    <a:pt x="870" y="504"/>
                  </a:lnTo>
                  <a:lnTo>
                    <a:pt x="874" y="483"/>
                  </a:lnTo>
                  <a:lnTo>
                    <a:pt x="876" y="461"/>
                  </a:lnTo>
                  <a:lnTo>
                    <a:pt x="876" y="437"/>
                  </a:lnTo>
                  <a:lnTo>
                    <a:pt x="867" y="437"/>
                  </a:lnTo>
                  <a:lnTo>
                    <a:pt x="865" y="416"/>
                  </a:lnTo>
                  <a:lnTo>
                    <a:pt x="865" y="394"/>
                  </a:lnTo>
                  <a:lnTo>
                    <a:pt x="861" y="372"/>
                  </a:lnTo>
                  <a:lnTo>
                    <a:pt x="858" y="351"/>
                  </a:lnTo>
                  <a:lnTo>
                    <a:pt x="852" y="331"/>
                  </a:lnTo>
                  <a:lnTo>
                    <a:pt x="847" y="311"/>
                  </a:lnTo>
                  <a:lnTo>
                    <a:pt x="839" y="291"/>
                  </a:lnTo>
                  <a:lnTo>
                    <a:pt x="832" y="271"/>
                  </a:lnTo>
                  <a:lnTo>
                    <a:pt x="823" y="253"/>
                  </a:lnTo>
                  <a:lnTo>
                    <a:pt x="814" y="233"/>
                  </a:lnTo>
                  <a:lnTo>
                    <a:pt x="805" y="215"/>
                  </a:lnTo>
                  <a:lnTo>
                    <a:pt x="792" y="199"/>
                  </a:lnTo>
                  <a:lnTo>
                    <a:pt x="782" y="182"/>
                  </a:lnTo>
                  <a:lnTo>
                    <a:pt x="769" y="166"/>
                  </a:lnTo>
                  <a:lnTo>
                    <a:pt x="754" y="150"/>
                  </a:lnTo>
                  <a:lnTo>
                    <a:pt x="742" y="135"/>
                  </a:lnTo>
                  <a:lnTo>
                    <a:pt x="725" y="121"/>
                  </a:lnTo>
                  <a:lnTo>
                    <a:pt x="711" y="108"/>
                  </a:lnTo>
                  <a:lnTo>
                    <a:pt x="695" y="96"/>
                  </a:lnTo>
                  <a:lnTo>
                    <a:pt x="677" y="83"/>
                  </a:lnTo>
                  <a:lnTo>
                    <a:pt x="660" y="72"/>
                  </a:lnTo>
                  <a:lnTo>
                    <a:pt x="642" y="61"/>
                  </a:lnTo>
                  <a:lnTo>
                    <a:pt x="624" y="52"/>
                  </a:lnTo>
                  <a:lnTo>
                    <a:pt x="604" y="43"/>
                  </a:lnTo>
                  <a:lnTo>
                    <a:pt x="586" y="36"/>
                  </a:lnTo>
                  <a:lnTo>
                    <a:pt x="566" y="29"/>
                  </a:lnTo>
                  <a:lnTo>
                    <a:pt x="545" y="23"/>
                  </a:lnTo>
                  <a:lnTo>
                    <a:pt x="525" y="18"/>
                  </a:lnTo>
                  <a:lnTo>
                    <a:pt x="503" y="14"/>
                  </a:lnTo>
                  <a:lnTo>
                    <a:pt x="481" y="12"/>
                  </a:lnTo>
                  <a:lnTo>
                    <a:pt x="460" y="11"/>
                  </a:lnTo>
                  <a:lnTo>
                    <a:pt x="438" y="9"/>
                  </a:lnTo>
                  <a:lnTo>
                    <a:pt x="416" y="11"/>
                  </a:lnTo>
                  <a:lnTo>
                    <a:pt x="394" y="12"/>
                  </a:lnTo>
                  <a:lnTo>
                    <a:pt x="373" y="14"/>
                  </a:lnTo>
                  <a:lnTo>
                    <a:pt x="353" y="18"/>
                  </a:lnTo>
                  <a:lnTo>
                    <a:pt x="331" y="23"/>
                  </a:lnTo>
                  <a:lnTo>
                    <a:pt x="311" y="29"/>
                  </a:lnTo>
                  <a:lnTo>
                    <a:pt x="291" y="36"/>
                  </a:lnTo>
                  <a:lnTo>
                    <a:pt x="271" y="43"/>
                  </a:lnTo>
                  <a:lnTo>
                    <a:pt x="253" y="52"/>
                  </a:lnTo>
                  <a:lnTo>
                    <a:pt x="233" y="61"/>
                  </a:lnTo>
                  <a:lnTo>
                    <a:pt x="217" y="72"/>
                  </a:lnTo>
                  <a:lnTo>
                    <a:pt x="199" y="83"/>
                  </a:lnTo>
                  <a:lnTo>
                    <a:pt x="183" y="96"/>
                  </a:lnTo>
                  <a:lnTo>
                    <a:pt x="167" y="108"/>
                  </a:lnTo>
                  <a:lnTo>
                    <a:pt x="150" y="121"/>
                  </a:lnTo>
                  <a:lnTo>
                    <a:pt x="136" y="135"/>
                  </a:lnTo>
                  <a:lnTo>
                    <a:pt x="121" y="150"/>
                  </a:lnTo>
                  <a:lnTo>
                    <a:pt x="109" y="166"/>
                  </a:lnTo>
                  <a:lnTo>
                    <a:pt x="96" y="182"/>
                  </a:lnTo>
                  <a:lnTo>
                    <a:pt x="83" y="199"/>
                  </a:lnTo>
                  <a:lnTo>
                    <a:pt x="72" y="215"/>
                  </a:lnTo>
                  <a:lnTo>
                    <a:pt x="62" y="233"/>
                  </a:lnTo>
                  <a:lnTo>
                    <a:pt x="53" y="253"/>
                  </a:lnTo>
                  <a:lnTo>
                    <a:pt x="44" y="271"/>
                  </a:lnTo>
                  <a:lnTo>
                    <a:pt x="36" y="291"/>
                  </a:lnTo>
                  <a:lnTo>
                    <a:pt x="29" y="311"/>
                  </a:lnTo>
                  <a:lnTo>
                    <a:pt x="24" y="331"/>
                  </a:lnTo>
                  <a:lnTo>
                    <a:pt x="18" y="351"/>
                  </a:lnTo>
                  <a:lnTo>
                    <a:pt x="15" y="372"/>
                  </a:lnTo>
                  <a:lnTo>
                    <a:pt x="13" y="394"/>
                  </a:lnTo>
                  <a:lnTo>
                    <a:pt x="11" y="416"/>
                  </a:lnTo>
                  <a:lnTo>
                    <a:pt x="11" y="437"/>
                  </a:lnTo>
                  <a:lnTo>
                    <a:pt x="11" y="459"/>
                  </a:lnTo>
                  <a:lnTo>
                    <a:pt x="13" y="481"/>
                  </a:lnTo>
                  <a:lnTo>
                    <a:pt x="15" y="503"/>
                  </a:lnTo>
                  <a:lnTo>
                    <a:pt x="18" y="524"/>
                  </a:lnTo>
                  <a:lnTo>
                    <a:pt x="24" y="544"/>
                  </a:lnTo>
                  <a:lnTo>
                    <a:pt x="29" y="564"/>
                  </a:lnTo>
                  <a:lnTo>
                    <a:pt x="36" y="584"/>
                  </a:lnTo>
                  <a:lnTo>
                    <a:pt x="44" y="604"/>
                  </a:lnTo>
                  <a:lnTo>
                    <a:pt x="53" y="624"/>
                  </a:lnTo>
                  <a:lnTo>
                    <a:pt x="62" y="642"/>
                  </a:lnTo>
                  <a:lnTo>
                    <a:pt x="72" y="660"/>
                  </a:lnTo>
                  <a:lnTo>
                    <a:pt x="83" y="676"/>
                  </a:lnTo>
                  <a:lnTo>
                    <a:pt x="96" y="694"/>
                  </a:lnTo>
                  <a:lnTo>
                    <a:pt x="109" y="711"/>
                  </a:lnTo>
                  <a:lnTo>
                    <a:pt x="121" y="725"/>
                  </a:lnTo>
                  <a:lnTo>
                    <a:pt x="136" y="740"/>
                  </a:lnTo>
                  <a:lnTo>
                    <a:pt x="150" y="754"/>
                  </a:lnTo>
                  <a:lnTo>
                    <a:pt x="167" y="769"/>
                  </a:lnTo>
                  <a:lnTo>
                    <a:pt x="183" y="781"/>
                  </a:lnTo>
                  <a:lnTo>
                    <a:pt x="199" y="792"/>
                  </a:lnTo>
                  <a:lnTo>
                    <a:pt x="217" y="803"/>
                  </a:lnTo>
                  <a:lnTo>
                    <a:pt x="233" y="814"/>
                  </a:lnTo>
                  <a:lnTo>
                    <a:pt x="253" y="823"/>
                  </a:lnTo>
                  <a:lnTo>
                    <a:pt x="271" y="832"/>
                  </a:lnTo>
                  <a:lnTo>
                    <a:pt x="291" y="839"/>
                  </a:lnTo>
                  <a:lnTo>
                    <a:pt x="311" y="846"/>
                  </a:lnTo>
                  <a:lnTo>
                    <a:pt x="331" y="852"/>
                  </a:lnTo>
                  <a:lnTo>
                    <a:pt x="353" y="857"/>
                  </a:lnTo>
                  <a:lnTo>
                    <a:pt x="373" y="861"/>
                  </a:lnTo>
                  <a:lnTo>
                    <a:pt x="394" y="863"/>
                  </a:lnTo>
                  <a:lnTo>
                    <a:pt x="416" y="864"/>
                  </a:lnTo>
                  <a:lnTo>
                    <a:pt x="438" y="866"/>
                  </a:lnTo>
                  <a:lnTo>
                    <a:pt x="460" y="864"/>
                  </a:lnTo>
                  <a:lnTo>
                    <a:pt x="481" y="863"/>
                  </a:lnTo>
                  <a:lnTo>
                    <a:pt x="503" y="861"/>
                  </a:lnTo>
                  <a:lnTo>
                    <a:pt x="525" y="857"/>
                  </a:lnTo>
                  <a:lnTo>
                    <a:pt x="545" y="852"/>
                  </a:lnTo>
                  <a:lnTo>
                    <a:pt x="566" y="846"/>
                  </a:lnTo>
                  <a:lnTo>
                    <a:pt x="586" y="839"/>
                  </a:lnTo>
                  <a:lnTo>
                    <a:pt x="604" y="832"/>
                  </a:lnTo>
                  <a:lnTo>
                    <a:pt x="624" y="823"/>
                  </a:lnTo>
                  <a:lnTo>
                    <a:pt x="642" y="814"/>
                  </a:lnTo>
                  <a:lnTo>
                    <a:pt x="660" y="803"/>
                  </a:lnTo>
                  <a:lnTo>
                    <a:pt x="677" y="792"/>
                  </a:lnTo>
                  <a:lnTo>
                    <a:pt x="695" y="781"/>
                  </a:lnTo>
                  <a:lnTo>
                    <a:pt x="711" y="769"/>
                  </a:lnTo>
                  <a:lnTo>
                    <a:pt x="725" y="754"/>
                  </a:lnTo>
                  <a:lnTo>
                    <a:pt x="742" y="740"/>
                  </a:lnTo>
                  <a:lnTo>
                    <a:pt x="754" y="725"/>
                  </a:lnTo>
                  <a:lnTo>
                    <a:pt x="769" y="711"/>
                  </a:lnTo>
                  <a:lnTo>
                    <a:pt x="782" y="694"/>
                  </a:lnTo>
                  <a:lnTo>
                    <a:pt x="792" y="676"/>
                  </a:lnTo>
                  <a:lnTo>
                    <a:pt x="805" y="660"/>
                  </a:lnTo>
                  <a:lnTo>
                    <a:pt x="814" y="642"/>
                  </a:lnTo>
                  <a:lnTo>
                    <a:pt x="823" y="624"/>
                  </a:lnTo>
                  <a:lnTo>
                    <a:pt x="832" y="604"/>
                  </a:lnTo>
                  <a:lnTo>
                    <a:pt x="839" y="584"/>
                  </a:lnTo>
                  <a:lnTo>
                    <a:pt x="847" y="564"/>
                  </a:lnTo>
                  <a:lnTo>
                    <a:pt x="852" y="544"/>
                  </a:lnTo>
                  <a:lnTo>
                    <a:pt x="858" y="524"/>
                  </a:lnTo>
                  <a:lnTo>
                    <a:pt x="861" y="503"/>
                  </a:lnTo>
                  <a:lnTo>
                    <a:pt x="865" y="481"/>
                  </a:lnTo>
                  <a:lnTo>
                    <a:pt x="865" y="459"/>
                  </a:lnTo>
                  <a:lnTo>
                    <a:pt x="867" y="437"/>
                  </a:lnTo>
                  <a:lnTo>
                    <a:pt x="876" y="437"/>
                  </a:lnTo>
                  <a:close/>
                </a:path>
              </a:pathLst>
            </a:custGeom>
            <a:solidFill>
              <a:srgbClr val="A2D9FF"/>
            </a:solidFill>
            <a:ln w="9525">
              <a:noFill/>
              <a:round/>
              <a:headEnd/>
              <a:tailEnd/>
            </a:ln>
          </p:spPr>
          <p:txBody>
            <a:bodyPr/>
            <a:lstStyle/>
            <a:p>
              <a:endParaRPr lang="en-US"/>
            </a:p>
          </p:txBody>
        </p:sp>
        <p:sp>
          <p:nvSpPr>
            <p:cNvPr id="55392" name="Freeform 97"/>
            <p:cNvSpPr>
              <a:spLocks/>
            </p:cNvSpPr>
            <p:nvPr/>
          </p:nvSpPr>
          <p:spPr bwMode="auto">
            <a:xfrm>
              <a:off x="3421945" y="2440000"/>
              <a:ext cx="1219200" cy="1373188"/>
            </a:xfrm>
            <a:custGeom>
              <a:avLst/>
              <a:gdLst>
                <a:gd name="T0" fmla="*/ 2147483647 w 864"/>
                <a:gd name="T1" fmla="*/ 2147483647 h 865"/>
                <a:gd name="T2" fmla="*/ 2147483647 w 864"/>
                <a:gd name="T3" fmla="*/ 2147483647 h 865"/>
                <a:gd name="T4" fmla="*/ 2147483647 w 864"/>
                <a:gd name="T5" fmla="*/ 2147483647 h 865"/>
                <a:gd name="T6" fmla="*/ 2147483647 w 864"/>
                <a:gd name="T7" fmla="*/ 2147483647 h 865"/>
                <a:gd name="T8" fmla="*/ 2147483647 w 864"/>
                <a:gd name="T9" fmla="*/ 2147483647 h 865"/>
                <a:gd name="T10" fmla="*/ 2147483647 w 864"/>
                <a:gd name="T11" fmla="*/ 2147483647 h 865"/>
                <a:gd name="T12" fmla="*/ 2147483647 w 864"/>
                <a:gd name="T13" fmla="*/ 2147483647 h 865"/>
                <a:gd name="T14" fmla="*/ 2147483647 w 864"/>
                <a:gd name="T15" fmla="*/ 2147483647 h 865"/>
                <a:gd name="T16" fmla="*/ 2147483647 w 864"/>
                <a:gd name="T17" fmla="*/ 2147483647 h 865"/>
                <a:gd name="T18" fmla="*/ 2147483647 w 864"/>
                <a:gd name="T19" fmla="*/ 2147483647 h 865"/>
                <a:gd name="T20" fmla="*/ 2147483647 w 864"/>
                <a:gd name="T21" fmla="*/ 2147483647 h 865"/>
                <a:gd name="T22" fmla="*/ 2147483647 w 864"/>
                <a:gd name="T23" fmla="*/ 2147483647 h 865"/>
                <a:gd name="T24" fmla="*/ 0 w 864"/>
                <a:gd name="T25" fmla="*/ 2147483647 h 865"/>
                <a:gd name="T26" fmla="*/ 2147483647 w 864"/>
                <a:gd name="T27" fmla="*/ 2147483647 h 865"/>
                <a:gd name="T28" fmla="*/ 2147483647 w 864"/>
                <a:gd name="T29" fmla="*/ 2147483647 h 865"/>
                <a:gd name="T30" fmla="*/ 2147483647 w 864"/>
                <a:gd name="T31" fmla="*/ 2147483647 h 865"/>
                <a:gd name="T32" fmla="*/ 2147483647 w 864"/>
                <a:gd name="T33" fmla="*/ 2147483647 h 865"/>
                <a:gd name="T34" fmla="*/ 2147483647 w 864"/>
                <a:gd name="T35" fmla="*/ 2147483647 h 865"/>
                <a:gd name="T36" fmla="*/ 2147483647 w 864"/>
                <a:gd name="T37" fmla="*/ 2147483647 h 865"/>
                <a:gd name="T38" fmla="*/ 2147483647 w 864"/>
                <a:gd name="T39" fmla="*/ 2147483647 h 865"/>
                <a:gd name="T40" fmla="*/ 2147483647 w 864"/>
                <a:gd name="T41" fmla="*/ 2147483647 h 865"/>
                <a:gd name="T42" fmla="*/ 2147483647 w 864"/>
                <a:gd name="T43" fmla="*/ 2147483647 h 865"/>
                <a:gd name="T44" fmla="*/ 2147483647 w 864"/>
                <a:gd name="T45" fmla="*/ 2147483647 h 865"/>
                <a:gd name="T46" fmla="*/ 2147483647 w 864"/>
                <a:gd name="T47" fmla="*/ 2147483647 h 865"/>
                <a:gd name="T48" fmla="*/ 2147483647 w 864"/>
                <a:gd name="T49" fmla="*/ 2147483647 h 865"/>
                <a:gd name="T50" fmla="*/ 2147483647 w 864"/>
                <a:gd name="T51" fmla="*/ 2147483647 h 865"/>
                <a:gd name="T52" fmla="*/ 2147483647 w 864"/>
                <a:gd name="T53" fmla="*/ 2147483647 h 865"/>
                <a:gd name="T54" fmla="*/ 2147483647 w 864"/>
                <a:gd name="T55" fmla="*/ 2147483647 h 865"/>
                <a:gd name="T56" fmla="*/ 2147483647 w 864"/>
                <a:gd name="T57" fmla="*/ 2147483647 h 865"/>
                <a:gd name="T58" fmla="*/ 2147483647 w 864"/>
                <a:gd name="T59" fmla="*/ 2147483647 h 865"/>
                <a:gd name="T60" fmla="*/ 2147483647 w 864"/>
                <a:gd name="T61" fmla="*/ 2147483647 h 865"/>
                <a:gd name="T62" fmla="*/ 2147483647 w 864"/>
                <a:gd name="T63" fmla="*/ 2147483647 h 865"/>
                <a:gd name="T64" fmla="*/ 2147483647 w 864"/>
                <a:gd name="T65" fmla="*/ 2147483647 h 865"/>
                <a:gd name="T66" fmla="*/ 2147483647 w 864"/>
                <a:gd name="T67" fmla="*/ 2147483647 h 865"/>
                <a:gd name="T68" fmla="*/ 2147483647 w 864"/>
                <a:gd name="T69" fmla="*/ 2147483647 h 865"/>
                <a:gd name="T70" fmla="*/ 2147483647 w 864"/>
                <a:gd name="T71" fmla="*/ 2147483647 h 865"/>
                <a:gd name="T72" fmla="*/ 2147483647 w 864"/>
                <a:gd name="T73" fmla="*/ 2147483647 h 865"/>
                <a:gd name="T74" fmla="*/ 2147483647 w 864"/>
                <a:gd name="T75" fmla="*/ 2147483647 h 865"/>
                <a:gd name="T76" fmla="*/ 2147483647 w 864"/>
                <a:gd name="T77" fmla="*/ 2147483647 h 865"/>
                <a:gd name="T78" fmla="*/ 2147483647 w 864"/>
                <a:gd name="T79" fmla="*/ 2147483647 h 865"/>
                <a:gd name="T80" fmla="*/ 2147483647 w 864"/>
                <a:gd name="T81" fmla="*/ 2147483647 h 865"/>
                <a:gd name="T82" fmla="*/ 2147483647 w 864"/>
                <a:gd name="T83" fmla="*/ 2147483647 h 865"/>
                <a:gd name="T84" fmla="*/ 2147483647 w 864"/>
                <a:gd name="T85" fmla="*/ 2147483647 h 865"/>
                <a:gd name="T86" fmla="*/ 2147483647 w 864"/>
                <a:gd name="T87" fmla="*/ 2147483647 h 865"/>
                <a:gd name="T88" fmla="*/ 2147483647 w 864"/>
                <a:gd name="T89" fmla="*/ 2147483647 h 865"/>
                <a:gd name="T90" fmla="*/ 2147483647 w 864"/>
                <a:gd name="T91" fmla="*/ 2147483647 h 865"/>
                <a:gd name="T92" fmla="*/ 2147483647 w 864"/>
                <a:gd name="T93" fmla="*/ 2147483647 h 865"/>
                <a:gd name="T94" fmla="*/ 2147483647 w 864"/>
                <a:gd name="T95" fmla="*/ 2147483647 h 865"/>
                <a:gd name="T96" fmla="*/ 2147483647 w 864"/>
                <a:gd name="T97" fmla="*/ 2147483647 h 865"/>
                <a:gd name="T98" fmla="*/ 2147483647 w 864"/>
                <a:gd name="T99" fmla="*/ 2147483647 h 865"/>
                <a:gd name="T100" fmla="*/ 2147483647 w 864"/>
                <a:gd name="T101" fmla="*/ 2147483647 h 86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64"/>
                <a:gd name="T154" fmla="*/ 0 h 865"/>
                <a:gd name="T155" fmla="*/ 864 w 864"/>
                <a:gd name="T156" fmla="*/ 865 h 86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64" h="865">
                  <a:moveTo>
                    <a:pt x="864" y="432"/>
                  </a:moveTo>
                  <a:lnTo>
                    <a:pt x="864" y="411"/>
                  </a:lnTo>
                  <a:lnTo>
                    <a:pt x="862" y="389"/>
                  </a:lnTo>
                  <a:lnTo>
                    <a:pt x="861" y="367"/>
                  </a:lnTo>
                  <a:lnTo>
                    <a:pt x="857" y="346"/>
                  </a:lnTo>
                  <a:lnTo>
                    <a:pt x="852" y="324"/>
                  </a:lnTo>
                  <a:lnTo>
                    <a:pt x="846" y="304"/>
                  </a:lnTo>
                  <a:lnTo>
                    <a:pt x="839" y="284"/>
                  </a:lnTo>
                  <a:lnTo>
                    <a:pt x="832" y="264"/>
                  </a:lnTo>
                  <a:lnTo>
                    <a:pt x="823" y="244"/>
                  </a:lnTo>
                  <a:lnTo>
                    <a:pt x="814" y="226"/>
                  </a:lnTo>
                  <a:lnTo>
                    <a:pt x="803" y="208"/>
                  </a:lnTo>
                  <a:lnTo>
                    <a:pt x="792" y="190"/>
                  </a:lnTo>
                  <a:lnTo>
                    <a:pt x="779" y="174"/>
                  </a:lnTo>
                  <a:lnTo>
                    <a:pt x="766" y="157"/>
                  </a:lnTo>
                  <a:lnTo>
                    <a:pt x="752" y="141"/>
                  </a:lnTo>
                  <a:lnTo>
                    <a:pt x="738" y="127"/>
                  </a:lnTo>
                  <a:lnTo>
                    <a:pt x="723" y="112"/>
                  </a:lnTo>
                  <a:lnTo>
                    <a:pt x="707" y="100"/>
                  </a:lnTo>
                  <a:lnTo>
                    <a:pt x="691" y="85"/>
                  </a:lnTo>
                  <a:lnTo>
                    <a:pt x="674" y="74"/>
                  </a:lnTo>
                  <a:lnTo>
                    <a:pt x="656" y="63"/>
                  </a:lnTo>
                  <a:lnTo>
                    <a:pt x="638" y="53"/>
                  </a:lnTo>
                  <a:lnTo>
                    <a:pt x="620" y="44"/>
                  </a:lnTo>
                  <a:lnTo>
                    <a:pt x="600" y="34"/>
                  </a:lnTo>
                  <a:lnTo>
                    <a:pt x="580" y="25"/>
                  </a:lnTo>
                  <a:lnTo>
                    <a:pt x="560" y="20"/>
                  </a:lnTo>
                  <a:lnTo>
                    <a:pt x="540" y="13"/>
                  </a:lnTo>
                  <a:lnTo>
                    <a:pt x="519" y="9"/>
                  </a:lnTo>
                  <a:lnTo>
                    <a:pt x="499" y="6"/>
                  </a:lnTo>
                  <a:lnTo>
                    <a:pt x="477" y="2"/>
                  </a:lnTo>
                  <a:lnTo>
                    <a:pt x="455" y="0"/>
                  </a:lnTo>
                  <a:lnTo>
                    <a:pt x="432" y="0"/>
                  </a:lnTo>
                  <a:lnTo>
                    <a:pt x="410" y="0"/>
                  </a:lnTo>
                  <a:lnTo>
                    <a:pt x="388" y="2"/>
                  </a:lnTo>
                  <a:lnTo>
                    <a:pt x="367" y="6"/>
                  </a:lnTo>
                  <a:lnTo>
                    <a:pt x="345" y="9"/>
                  </a:lnTo>
                  <a:lnTo>
                    <a:pt x="323" y="13"/>
                  </a:lnTo>
                  <a:lnTo>
                    <a:pt x="303" y="20"/>
                  </a:lnTo>
                  <a:lnTo>
                    <a:pt x="284" y="25"/>
                  </a:lnTo>
                  <a:lnTo>
                    <a:pt x="264" y="34"/>
                  </a:lnTo>
                  <a:lnTo>
                    <a:pt x="246" y="44"/>
                  </a:lnTo>
                  <a:lnTo>
                    <a:pt x="226" y="53"/>
                  </a:lnTo>
                  <a:lnTo>
                    <a:pt x="208" y="63"/>
                  </a:lnTo>
                  <a:lnTo>
                    <a:pt x="189" y="74"/>
                  </a:lnTo>
                  <a:lnTo>
                    <a:pt x="173" y="85"/>
                  </a:lnTo>
                  <a:lnTo>
                    <a:pt x="157" y="100"/>
                  </a:lnTo>
                  <a:lnTo>
                    <a:pt x="141" y="112"/>
                  </a:lnTo>
                  <a:lnTo>
                    <a:pt x="126" y="127"/>
                  </a:lnTo>
                  <a:lnTo>
                    <a:pt x="112" y="141"/>
                  </a:lnTo>
                  <a:lnTo>
                    <a:pt x="99" y="157"/>
                  </a:lnTo>
                  <a:lnTo>
                    <a:pt x="86" y="174"/>
                  </a:lnTo>
                  <a:lnTo>
                    <a:pt x="74" y="190"/>
                  </a:lnTo>
                  <a:lnTo>
                    <a:pt x="63" y="208"/>
                  </a:lnTo>
                  <a:lnTo>
                    <a:pt x="52" y="226"/>
                  </a:lnTo>
                  <a:lnTo>
                    <a:pt x="43" y="244"/>
                  </a:lnTo>
                  <a:lnTo>
                    <a:pt x="34" y="264"/>
                  </a:lnTo>
                  <a:lnTo>
                    <a:pt x="27" y="284"/>
                  </a:lnTo>
                  <a:lnTo>
                    <a:pt x="19" y="304"/>
                  </a:lnTo>
                  <a:lnTo>
                    <a:pt x="14" y="324"/>
                  </a:lnTo>
                  <a:lnTo>
                    <a:pt x="9" y="346"/>
                  </a:lnTo>
                  <a:lnTo>
                    <a:pt x="5" y="367"/>
                  </a:lnTo>
                  <a:lnTo>
                    <a:pt x="1" y="389"/>
                  </a:lnTo>
                  <a:lnTo>
                    <a:pt x="0" y="411"/>
                  </a:lnTo>
                  <a:lnTo>
                    <a:pt x="0" y="432"/>
                  </a:lnTo>
                  <a:lnTo>
                    <a:pt x="0" y="454"/>
                  </a:lnTo>
                  <a:lnTo>
                    <a:pt x="1" y="478"/>
                  </a:lnTo>
                  <a:lnTo>
                    <a:pt x="5" y="499"/>
                  </a:lnTo>
                  <a:lnTo>
                    <a:pt x="9" y="519"/>
                  </a:lnTo>
                  <a:lnTo>
                    <a:pt x="14" y="541"/>
                  </a:lnTo>
                  <a:lnTo>
                    <a:pt x="19" y="561"/>
                  </a:lnTo>
                  <a:lnTo>
                    <a:pt x="27" y="581"/>
                  </a:lnTo>
                  <a:lnTo>
                    <a:pt x="34" y="601"/>
                  </a:lnTo>
                  <a:lnTo>
                    <a:pt x="43" y="621"/>
                  </a:lnTo>
                  <a:lnTo>
                    <a:pt x="52" y="639"/>
                  </a:lnTo>
                  <a:lnTo>
                    <a:pt x="63" y="657"/>
                  </a:lnTo>
                  <a:lnTo>
                    <a:pt x="74" y="675"/>
                  </a:lnTo>
                  <a:lnTo>
                    <a:pt x="86" y="691"/>
                  </a:lnTo>
                  <a:lnTo>
                    <a:pt x="99" y="707"/>
                  </a:lnTo>
                  <a:lnTo>
                    <a:pt x="112" y="724"/>
                  </a:lnTo>
                  <a:lnTo>
                    <a:pt x="126" y="738"/>
                  </a:lnTo>
                  <a:lnTo>
                    <a:pt x="141" y="753"/>
                  </a:lnTo>
                  <a:lnTo>
                    <a:pt x="157" y="767"/>
                  </a:lnTo>
                  <a:lnTo>
                    <a:pt x="173" y="780"/>
                  </a:lnTo>
                  <a:lnTo>
                    <a:pt x="189" y="791"/>
                  </a:lnTo>
                  <a:lnTo>
                    <a:pt x="208" y="803"/>
                  </a:lnTo>
                  <a:lnTo>
                    <a:pt x="226" y="812"/>
                  </a:lnTo>
                  <a:lnTo>
                    <a:pt x="246" y="823"/>
                  </a:lnTo>
                  <a:lnTo>
                    <a:pt x="264" y="830"/>
                  </a:lnTo>
                  <a:lnTo>
                    <a:pt x="284" y="839"/>
                  </a:lnTo>
                  <a:lnTo>
                    <a:pt x="303" y="847"/>
                  </a:lnTo>
                  <a:lnTo>
                    <a:pt x="323" y="852"/>
                  </a:lnTo>
                  <a:lnTo>
                    <a:pt x="345" y="856"/>
                  </a:lnTo>
                  <a:lnTo>
                    <a:pt x="367" y="861"/>
                  </a:lnTo>
                  <a:lnTo>
                    <a:pt x="388" y="863"/>
                  </a:lnTo>
                  <a:lnTo>
                    <a:pt x="410" y="865"/>
                  </a:lnTo>
                  <a:lnTo>
                    <a:pt x="432" y="865"/>
                  </a:lnTo>
                  <a:lnTo>
                    <a:pt x="455" y="865"/>
                  </a:lnTo>
                  <a:lnTo>
                    <a:pt x="477" y="863"/>
                  </a:lnTo>
                  <a:lnTo>
                    <a:pt x="499" y="861"/>
                  </a:lnTo>
                  <a:lnTo>
                    <a:pt x="519" y="856"/>
                  </a:lnTo>
                  <a:lnTo>
                    <a:pt x="540" y="852"/>
                  </a:lnTo>
                  <a:lnTo>
                    <a:pt x="560" y="847"/>
                  </a:lnTo>
                  <a:lnTo>
                    <a:pt x="580" y="839"/>
                  </a:lnTo>
                  <a:lnTo>
                    <a:pt x="600" y="830"/>
                  </a:lnTo>
                  <a:lnTo>
                    <a:pt x="620" y="823"/>
                  </a:lnTo>
                  <a:lnTo>
                    <a:pt x="638" y="812"/>
                  </a:lnTo>
                  <a:lnTo>
                    <a:pt x="656" y="803"/>
                  </a:lnTo>
                  <a:lnTo>
                    <a:pt x="674" y="791"/>
                  </a:lnTo>
                  <a:lnTo>
                    <a:pt x="691" y="780"/>
                  </a:lnTo>
                  <a:lnTo>
                    <a:pt x="707" y="767"/>
                  </a:lnTo>
                  <a:lnTo>
                    <a:pt x="723" y="753"/>
                  </a:lnTo>
                  <a:lnTo>
                    <a:pt x="738" y="738"/>
                  </a:lnTo>
                  <a:lnTo>
                    <a:pt x="752" y="724"/>
                  </a:lnTo>
                  <a:lnTo>
                    <a:pt x="766" y="707"/>
                  </a:lnTo>
                  <a:lnTo>
                    <a:pt x="779" y="691"/>
                  </a:lnTo>
                  <a:lnTo>
                    <a:pt x="792" y="675"/>
                  </a:lnTo>
                  <a:lnTo>
                    <a:pt x="803" y="657"/>
                  </a:lnTo>
                  <a:lnTo>
                    <a:pt x="814" y="639"/>
                  </a:lnTo>
                  <a:lnTo>
                    <a:pt x="823" y="621"/>
                  </a:lnTo>
                  <a:lnTo>
                    <a:pt x="832" y="601"/>
                  </a:lnTo>
                  <a:lnTo>
                    <a:pt x="839" y="581"/>
                  </a:lnTo>
                  <a:lnTo>
                    <a:pt x="846" y="561"/>
                  </a:lnTo>
                  <a:lnTo>
                    <a:pt x="852" y="541"/>
                  </a:lnTo>
                  <a:lnTo>
                    <a:pt x="857" y="519"/>
                  </a:lnTo>
                  <a:lnTo>
                    <a:pt x="861" y="499"/>
                  </a:lnTo>
                  <a:lnTo>
                    <a:pt x="862" y="478"/>
                  </a:lnTo>
                  <a:lnTo>
                    <a:pt x="864" y="454"/>
                  </a:lnTo>
                  <a:lnTo>
                    <a:pt x="864" y="432"/>
                  </a:lnTo>
                  <a:lnTo>
                    <a:pt x="855" y="432"/>
                  </a:lnTo>
                  <a:lnTo>
                    <a:pt x="855" y="411"/>
                  </a:lnTo>
                  <a:lnTo>
                    <a:pt x="853" y="389"/>
                  </a:lnTo>
                  <a:lnTo>
                    <a:pt x="852" y="367"/>
                  </a:lnTo>
                  <a:lnTo>
                    <a:pt x="846" y="347"/>
                  </a:lnTo>
                  <a:lnTo>
                    <a:pt x="842" y="328"/>
                  </a:lnTo>
                  <a:lnTo>
                    <a:pt x="837" y="308"/>
                  </a:lnTo>
                  <a:lnTo>
                    <a:pt x="830" y="288"/>
                  </a:lnTo>
                  <a:lnTo>
                    <a:pt x="823" y="268"/>
                  </a:lnTo>
                  <a:lnTo>
                    <a:pt x="814" y="250"/>
                  </a:lnTo>
                  <a:lnTo>
                    <a:pt x="804" y="232"/>
                  </a:lnTo>
                  <a:lnTo>
                    <a:pt x="794" y="214"/>
                  </a:lnTo>
                  <a:lnTo>
                    <a:pt x="783" y="195"/>
                  </a:lnTo>
                  <a:lnTo>
                    <a:pt x="772" y="179"/>
                  </a:lnTo>
                  <a:lnTo>
                    <a:pt x="759" y="163"/>
                  </a:lnTo>
                  <a:lnTo>
                    <a:pt x="745" y="148"/>
                  </a:lnTo>
                  <a:lnTo>
                    <a:pt x="732" y="134"/>
                  </a:lnTo>
                  <a:lnTo>
                    <a:pt x="718" y="120"/>
                  </a:lnTo>
                  <a:lnTo>
                    <a:pt x="701" y="107"/>
                  </a:lnTo>
                  <a:lnTo>
                    <a:pt x="685" y="94"/>
                  </a:lnTo>
                  <a:lnTo>
                    <a:pt x="669" y="82"/>
                  </a:lnTo>
                  <a:lnTo>
                    <a:pt x="653" y="71"/>
                  </a:lnTo>
                  <a:lnTo>
                    <a:pt x="634" y="60"/>
                  </a:lnTo>
                  <a:lnTo>
                    <a:pt x="616" y="51"/>
                  </a:lnTo>
                  <a:lnTo>
                    <a:pt x="596" y="42"/>
                  </a:lnTo>
                  <a:lnTo>
                    <a:pt x="578" y="34"/>
                  </a:lnTo>
                  <a:lnTo>
                    <a:pt x="558" y="29"/>
                  </a:lnTo>
                  <a:lnTo>
                    <a:pt x="539" y="22"/>
                  </a:lnTo>
                  <a:lnTo>
                    <a:pt x="517" y="18"/>
                  </a:lnTo>
                  <a:lnTo>
                    <a:pt x="497" y="15"/>
                  </a:lnTo>
                  <a:lnTo>
                    <a:pt x="475" y="11"/>
                  </a:lnTo>
                  <a:lnTo>
                    <a:pt x="454" y="9"/>
                  </a:lnTo>
                  <a:lnTo>
                    <a:pt x="432" y="9"/>
                  </a:lnTo>
                  <a:lnTo>
                    <a:pt x="410" y="9"/>
                  </a:lnTo>
                  <a:lnTo>
                    <a:pt x="388" y="11"/>
                  </a:lnTo>
                  <a:lnTo>
                    <a:pt x="369" y="15"/>
                  </a:lnTo>
                  <a:lnTo>
                    <a:pt x="347" y="18"/>
                  </a:lnTo>
                  <a:lnTo>
                    <a:pt x="327" y="22"/>
                  </a:lnTo>
                  <a:lnTo>
                    <a:pt x="307" y="29"/>
                  </a:lnTo>
                  <a:lnTo>
                    <a:pt x="287" y="34"/>
                  </a:lnTo>
                  <a:lnTo>
                    <a:pt x="267" y="42"/>
                  </a:lnTo>
                  <a:lnTo>
                    <a:pt x="249" y="51"/>
                  </a:lnTo>
                  <a:lnTo>
                    <a:pt x="231" y="60"/>
                  </a:lnTo>
                  <a:lnTo>
                    <a:pt x="213" y="71"/>
                  </a:lnTo>
                  <a:lnTo>
                    <a:pt x="195" y="82"/>
                  </a:lnTo>
                  <a:lnTo>
                    <a:pt x="179" y="94"/>
                  </a:lnTo>
                  <a:lnTo>
                    <a:pt x="162" y="107"/>
                  </a:lnTo>
                  <a:lnTo>
                    <a:pt x="148" y="120"/>
                  </a:lnTo>
                  <a:lnTo>
                    <a:pt x="133" y="134"/>
                  </a:lnTo>
                  <a:lnTo>
                    <a:pt x="119" y="148"/>
                  </a:lnTo>
                  <a:lnTo>
                    <a:pt x="106" y="163"/>
                  </a:lnTo>
                  <a:lnTo>
                    <a:pt x="94" y="179"/>
                  </a:lnTo>
                  <a:lnTo>
                    <a:pt x="81" y="195"/>
                  </a:lnTo>
                  <a:lnTo>
                    <a:pt x="70" y="214"/>
                  </a:lnTo>
                  <a:lnTo>
                    <a:pt x="59" y="232"/>
                  </a:lnTo>
                  <a:lnTo>
                    <a:pt x="50" y="250"/>
                  </a:lnTo>
                  <a:lnTo>
                    <a:pt x="43" y="268"/>
                  </a:lnTo>
                  <a:lnTo>
                    <a:pt x="34" y="288"/>
                  </a:lnTo>
                  <a:lnTo>
                    <a:pt x="28" y="308"/>
                  </a:lnTo>
                  <a:lnTo>
                    <a:pt x="23" y="328"/>
                  </a:lnTo>
                  <a:lnTo>
                    <a:pt x="18" y="347"/>
                  </a:lnTo>
                  <a:lnTo>
                    <a:pt x="14" y="367"/>
                  </a:lnTo>
                  <a:lnTo>
                    <a:pt x="10" y="389"/>
                  </a:lnTo>
                  <a:lnTo>
                    <a:pt x="9" y="411"/>
                  </a:lnTo>
                  <a:lnTo>
                    <a:pt x="9" y="432"/>
                  </a:lnTo>
                  <a:lnTo>
                    <a:pt x="9" y="454"/>
                  </a:lnTo>
                  <a:lnTo>
                    <a:pt x="10" y="476"/>
                  </a:lnTo>
                  <a:lnTo>
                    <a:pt x="14" y="498"/>
                  </a:lnTo>
                  <a:lnTo>
                    <a:pt x="18" y="517"/>
                  </a:lnTo>
                  <a:lnTo>
                    <a:pt x="23" y="539"/>
                  </a:lnTo>
                  <a:lnTo>
                    <a:pt x="28" y="559"/>
                  </a:lnTo>
                  <a:lnTo>
                    <a:pt x="34" y="579"/>
                  </a:lnTo>
                  <a:lnTo>
                    <a:pt x="43" y="597"/>
                  </a:lnTo>
                  <a:lnTo>
                    <a:pt x="50" y="617"/>
                  </a:lnTo>
                  <a:lnTo>
                    <a:pt x="59" y="635"/>
                  </a:lnTo>
                  <a:lnTo>
                    <a:pt x="70" y="651"/>
                  </a:lnTo>
                  <a:lnTo>
                    <a:pt x="81" y="669"/>
                  </a:lnTo>
                  <a:lnTo>
                    <a:pt x="94" y="686"/>
                  </a:lnTo>
                  <a:lnTo>
                    <a:pt x="106" y="702"/>
                  </a:lnTo>
                  <a:lnTo>
                    <a:pt x="119" y="716"/>
                  </a:lnTo>
                  <a:lnTo>
                    <a:pt x="133" y="733"/>
                  </a:lnTo>
                  <a:lnTo>
                    <a:pt x="148" y="745"/>
                  </a:lnTo>
                  <a:lnTo>
                    <a:pt x="162" y="760"/>
                  </a:lnTo>
                  <a:lnTo>
                    <a:pt x="179" y="773"/>
                  </a:lnTo>
                  <a:lnTo>
                    <a:pt x="195" y="783"/>
                  </a:lnTo>
                  <a:lnTo>
                    <a:pt x="213" y="794"/>
                  </a:lnTo>
                  <a:lnTo>
                    <a:pt x="231" y="805"/>
                  </a:lnTo>
                  <a:lnTo>
                    <a:pt x="249" y="814"/>
                  </a:lnTo>
                  <a:lnTo>
                    <a:pt x="267" y="823"/>
                  </a:lnTo>
                  <a:lnTo>
                    <a:pt x="287" y="830"/>
                  </a:lnTo>
                  <a:lnTo>
                    <a:pt x="307" y="838"/>
                  </a:lnTo>
                  <a:lnTo>
                    <a:pt x="327" y="843"/>
                  </a:lnTo>
                  <a:lnTo>
                    <a:pt x="347" y="847"/>
                  </a:lnTo>
                  <a:lnTo>
                    <a:pt x="369" y="850"/>
                  </a:lnTo>
                  <a:lnTo>
                    <a:pt x="388" y="854"/>
                  </a:lnTo>
                  <a:lnTo>
                    <a:pt x="410" y="856"/>
                  </a:lnTo>
                  <a:lnTo>
                    <a:pt x="432" y="856"/>
                  </a:lnTo>
                  <a:lnTo>
                    <a:pt x="454" y="856"/>
                  </a:lnTo>
                  <a:lnTo>
                    <a:pt x="475" y="854"/>
                  </a:lnTo>
                  <a:lnTo>
                    <a:pt x="497" y="850"/>
                  </a:lnTo>
                  <a:lnTo>
                    <a:pt x="517" y="847"/>
                  </a:lnTo>
                  <a:lnTo>
                    <a:pt x="539" y="843"/>
                  </a:lnTo>
                  <a:lnTo>
                    <a:pt x="558" y="838"/>
                  </a:lnTo>
                  <a:lnTo>
                    <a:pt x="578" y="830"/>
                  </a:lnTo>
                  <a:lnTo>
                    <a:pt x="596" y="823"/>
                  </a:lnTo>
                  <a:lnTo>
                    <a:pt x="616" y="814"/>
                  </a:lnTo>
                  <a:lnTo>
                    <a:pt x="634" y="805"/>
                  </a:lnTo>
                  <a:lnTo>
                    <a:pt x="653" y="794"/>
                  </a:lnTo>
                  <a:lnTo>
                    <a:pt x="669" y="783"/>
                  </a:lnTo>
                  <a:lnTo>
                    <a:pt x="685" y="773"/>
                  </a:lnTo>
                  <a:lnTo>
                    <a:pt x="701" y="760"/>
                  </a:lnTo>
                  <a:lnTo>
                    <a:pt x="718" y="745"/>
                  </a:lnTo>
                  <a:lnTo>
                    <a:pt x="732" y="733"/>
                  </a:lnTo>
                  <a:lnTo>
                    <a:pt x="745" y="716"/>
                  </a:lnTo>
                  <a:lnTo>
                    <a:pt x="759" y="702"/>
                  </a:lnTo>
                  <a:lnTo>
                    <a:pt x="772" y="686"/>
                  </a:lnTo>
                  <a:lnTo>
                    <a:pt x="783" y="669"/>
                  </a:lnTo>
                  <a:lnTo>
                    <a:pt x="794" y="651"/>
                  </a:lnTo>
                  <a:lnTo>
                    <a:pt x="804" y="635"/>
                  </a:lnTo>
                  <a:lnTo>
                    <a:pt x="814" y="617"/>
                  </a:lnTo>
                  <a:lnTo>
                    <a:pt x="823" y="597"/>
                  </a:lnTo>
                  <a:lnTo>
                    <a:pt x="830" y="579"/>
                  </a:lnTo>
                  <a:lnTo>
                    <a:pt x="837" y="559"/>
                  </a:lnTo>
                  <a:lnTo>
                    <a:pt x="842" y="539"/>
                  </a:lnTo>
                  <a:lnTo>
                    <a:pt x="846" y="517"/>
                  </a:lnTo>
                  <a:lnTo>
                    <a:pt x="852" y="498"/>
                  </a:lnTo>
                  <a:lnTo>
                    <a:pt x="853" y="476"/>
                  </a:lnTo>
                  <a:lnTo>
                    <a:pt x="855" y="454"/>
                  </a:lnTo>
                  <a:lnTo>
                    <a:pt x="855" y="432"/>
                  </a:lnTo>
                  <a:lnTo>
                    <a:pt x="864" y="432"/>
                  </a:lnTo>
                  <a:close/>
                </a:path>
              </a:pathLst>
            </a:custGeom>
            <a:solidFill>
              <a:srgbClr val="A3DAFF"/>
            </a:solidFill>
            <a:ln w="9525">
              <a:noFill/>
              <a:round/>
              <a:headEnd/>
              <a:tailEnd/>
            </a:ln>
          </p:spPr>
          <p:txBody>
            <a:bodyPr/>
            <a:lstStyle/>
            <a:p>
              <a:endParaRPr lang="en-US"/>
            </a:p>
          </p:txBody>
        </p:sp>
        <p:sp>
          <p:nvSpPr>
            <p:cNvPr id="55393" name="Freeform 98"/>
            <p:cNvSpPr>
              <a:spLocks/>
            </p:cNvSpPr>
            <p:nvPr/>
          </p:nvSpPr>
          <p:spPr bwMode="auto">
            <a:xfrm>
              <a:off x="3429002" y="2446350"/>
              <a:ext cx="1207911" cy="1360488"/>
            </a:xfrm>
            <a:custGeom>
              <a:avLst/>
              <a:gdLst>
                <a:gd name="T0" fmla="*/ 2147483647 w 856"/>
                <a:gd name="T1" fmla="*/ 2147483647 h 857"/>
                <a:gd name="T2" fmla="*/ 2147483647 w 856"/>
                <a:gd name="T3" fmla="*/ 2147483647 h 857"/>
                <a:gd name="T4" fmla="*/ 2147483647 w 856"/>
                <a:gd name="T5" fmla="*/ 2147483647 h 857"/>
                <a:gd name="T6" fmla="*/ 2147483647 w 856"/>
                <a:gd name="T7" fmla="*/ 2147483647 h 857"/>
                <a:gd name="T8" fmla="*/ 2147483647 w 856"/>
                <a:gd name="T9" fmla="*/ 2147483647 h 857"/>
                <a:gd name="T10" fmla="*/ 2147483647 w 856"/>
                <a:gd name="T11" fmla="*/ 2147483647 h 857"/>
                <a:gd name="T12" fmla="*/ 2147483647 w 856"/>
                <a:gd name="T13" fmla="*/ 2147483647 h 857"/>
                <a:gd name="T14" fmla="*/ 2147483647 w 856"/>
                <a:gd name="T15" fmla="*/ 2147483647 h 857"/>
                <a:gd name="T16" fmla="*/ 2147483647 w 856"/>
                <a:gd name="T17" fmla="*/ 2147483647 h 857"/>
                <a:gd name="T18" fmla="*/ 2147483647 w 856"/>
                <a:gd name="T19" fmla="*/ 2147483647 h 857"/>
                <a:gd name="T20" fmla="*/ 2147483647 w 856"/>
                <a:gd name="T21" fmla="*/ 2147483647 h 857"/>
                <a:gd name="T22" fmla="*/ 2147483647 w 856"/>
                <a:gd name="T23" fmla="*/ 2147483647 h 857"/>
                <a:gd name="T24" fmla="*/ 0 w 856"/>
                <a:gd name="T25" fmla="*/ 2147483647 h 857"/>
                <a:gd name="T26" fmla="*/ 2147483647 w 856"/>
                <a:gd name="T27" fmla="*/ 2147483647 h 857"/>
                <a:gd name="T28" fmla="*/ 2147483647 w 856"/>
                <a:gd name="T29" fmla="*/ 2147483647 h 857"/>
                <a:gd name="T30" fmla="*/ 2147483647 w 856"/>
                <a:gd name="T31" fmla="*/ 2147483647 h 857"/>
                <a:gd name="T32" fmla="*/ 2147483647 w 856"/>
                <a:gd name="T33" fmla="*/ 2147483647 h 857"/>
                <a:gd name="T34" fmla="*/ 2147483647 w 856"/>
                <a:gd name="T35" fmla="*/ 2147483647 h 857"/>
                <a:gd name="T36" fmla="*/ 2147483647 w 856"/>
                <a:gd name="T37" fmla="*/ 2147483647 h 857"/>
                <a:gd name="T38" fmla="*/ 2147483647 w 856"/>
                <a:gd name="T39" fmla="*/ 2147483647 h 857"/>
                <a:gd name="T40" fmla="*/ 2147483647 w 856"/>
                <a:gd name="T41" fmla="*/ 2147483647 h 857"/>
                <a:gd name="T42" fmla="*/ 2147483647 w 856"/>
                <a:gd name="T43" fmla="*/ 2147483647 h 857"/>
                <a:gd name="T44" fmla="*/ 2147483647 w 856"/>
                <a:gd name="T45" fmla="*/ 2147483647 h 857"/>
                <a:gd name="T46" fmla="*/ 2147483647 w 856"/>
                <a:gd name="T47" fmla="*/ 2147483647 h 857"/>
                <a:gd name="T48" fmla="*/ 2147483647 w 856"/>
                <a:gd name="T49" fmla="*/ 2147483647 h 857"/>
                <a:gd name="T50" fmla="*/ 2147483647 w 856"/>
                <a:gd name="T51" fmla="*/ 2147483647 h 857"/>
                <a:gd name="T52" fmla="*/ 2147483647 w 856"/>
                <a:gd name="T53" fmla="*/ 2147483647 h 857"/>
                <a:gd name="T54" fmla="*/ 2147483647 w 856"/>
                <a:gd name="T55" fmla="*/ 2147483647 h 857"/>
                <a:gd name="T56" fmla="*/ 2147483647 w 856"/>
                <a:gd name="T57" fmla="*/ 2147483647 h 857"/>
                <a:gd name="T58" fmla="*/ 2147483647 w 856"/>
                <a:gd name="T59" fmla="*/ 2147483647 h 857"/>
                <a:gd name="T60" fmla="*/ 2147483647 w 856"/>
                <a:gd name="T61" fmla="*/ 2147483647 h 857"/>
                <a:gd name="T62" fmla="*/ 2147483647 w 856"/>
                <a:gd name="T63" fmla="*/ 2147483647 h 857"/>
                <a:gd name="T64" fmla="*/ 2147483647 w 856"/>
                <a:gd name="T65" fmla="*/ 2147483647 h 857"/>
                <a:gd name="T66" fmla="*/ 2147483647 w 856"/>
                <a:gd name="T67" fmla="*/ 2147483647 h 857"/>
                <a:gd name="T68" fmla="*/ 2147483647 w 856"/>
                <a:gd name="T69" fmla="*/ 2147483647 h 857"/>
                <a:gd name="T70" fmla="*/ 2147483647 w 856"/>
                <a:gd name="T71" fmla="*/ 2147483647 h 857"/>
                <a:gd name="T72" fmla="*/ 2147483647 w 856"/>
                <a:gd name="T73" fmla="*/ 2147483647 h 857"/>
                <a:gd name="T74" fmla="*/ 2147483647 w 856"/>
                <a:gd name="T75" fmla="*/ 2147483647 h 857"/>
                <a:gd name="T76" fmla="*/ 2147483647 w 856"/>
                <a:gd name="T77" fmla="*/ 2147483647 h 857"/>
                <a:gd name="T78" fmla="*/ 2147483647 w 856"/>
                <a:gd name="T79" fmla="*/ 2147483647 h 857"/>
                <a:gd name="T80" fmla="*/ 2147483647 w 856"/>
                <a:gd name="T81" fmla="*/ 2147483647 h 857"/>
                <a:gd name="T82" fmla="*/ 2147483647 w 856"/>
                <a:gd name="T83" fmla="*/ 2147483647 h 857"/>
                <a:gd name="T84" fmla="*/ 2147483647 w 856"/>
                <a:gd name="T85" fmla="*/ 2147483647 h 857"/>
                <a:gd name="T86" fmla="*/ 2147483647 w 856"/>
                <a:gd name="T87" fmla="*/ 2147483647 h 857"/>
                <a:gd name="T88" fmla="*/ 2147483647 w 856"/>
                <a:gd name="T89" fmla="*/ 2147483647 h 857"/>
                <a:gd name="T90" fmla="*/ 2147483647 w 856"/>
                <a:gd name="T91" fmla="*/ 2147483647 h 857"/>
                <a:gd name="T92" fmla="*/ 2147483647 w 856"/>
                <a:gd name="T93" fmla="*/ 2147483647 h 857"/>
                <a:gd name="T94" fmla="*/ 2147483647 w 856"/>
                <a:gd name="T95" fmla="*/ 2147483647 h 857"/>
                <a:gd name="T96" fmla="*/ 2147483647 w 856"/>
                <a:gd name="T97" fmla="*/ 2147483647 h 857"/>
                <a:gd name="T98" fmla="*/ 2147483647 w 856"/>
                <a:gd name="T99" fmla="*/ 2147483647 h 857"/>
                <a:gd name="T100" fmla="*/ 2147483647 w 856"/>
                <a:gd name="T101" fmla="*/ 2147483647 h 85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857"/>
                <a:gd name="T155" fmla="*/ 856 w 856"/>
                <a:gd name="T156" fmla="*/ 857 h 85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857">
                  <a:moveTo>
                    <a:pt x="856" y="428"/>
                  </a:moveTo>
                  <a:lnTo>
                    <a:pt x="854" y="407"/>
                  </a:lnTo>
                  <a:lnTo>
                    <a:pt x="854" y="385"/>
                  </a:lnTo>
                  <a:lnTo>
                    <a:pt x="850" y="363"/>
                  </a:lnTo>
                  <a:lnTo>
                    <a:pt x="847" y="342"/>
                  </a:lnTo>
                  <a:lnTo>
                    <a:pt x="841" y="322"/>
                  </a:lnTo>
                  <a:lnTo>
                    <a:pt x="836" y="302"/>
                  </a:lnTo>
                  <a:lnTo>
                    <a:pt x="828" y="282"/>
                  </a:lnTo>
                  <a:lnTo>
                    <a:pt x="821" y="262"/>
                  </a:lnTo>
                  <a:lnTo>
                    <a:pt x="812" y="244"/>
                  </a:lnTo>
                  <a:lnTo>
                    <a:pt x="803" y="224"/>
                  </a:lnTo>
                  <a:lnTo>
                    <a:pt x="794" y="206"/>
                  </a:lnTo>
                  <a:lnTo>
                    <a:pt x="781" y="190"/>
                  </a:lnTo>
                  <a:lnTo>
                    <a:pt x="771" y="173"/>
                  </a:lnTo>
                  <a:lnTo>
                    <a:pt x="758" y="157"/>
                  </a:lnTo>
                  <a:lnTo>
                    <a:pt x="743" y="141"/>
                  </a:lnTo>
                  <a:lnTo>
                    <a:pt x="731" y="126"/>
                  </a:lnTo>
                  <a:lnTo>
                    <a:pt x="714" y="112"/>
                  </a:lnTo>
                  <a:lnTo>
                    <a:pt x="700" y="99"/>
                  </a:lnTo>
                  <a:lnTo>
                    <a:pt x="684" y="87"/>
                  </a:lnTo>
                  <a:lnTo>
                    <a:pt x="666" y="74"/>
                  </a:lnTo>
                  <a:lnTo>
                    <a:pt x="649" y="63"/>
                  </a:lnTo>
                  <a:lnTo>
                    <a:pt x="631" y="52"/>
                  </a:lnTo>
                  <a:lnTo>
                    <a:pt x="613" y="43"/>
                  </a:lnTo>
                  <a:lnTo>
                    <a:pt x="593" y="34"/>
                  </a:lnTo>
                  <a:lnTo>
                    <a:pt x="575" y="27"/>
                  </a:lnTo>
                  <a:lnTo>
                    <a:pt x="555" y="20"/>
                  </a:lnTo>
                  <a:lnTo>
                    <a:pt x="534" y="14"/>
                  </a:lnTo>
                  <a:lnTo>
                    <a:pt x="514" y="9"/>
                  </a:lnTo>
                  <a:lnTo>
                    <a:pt x="492" y="5"/>
                  </a:lnTo>
                  <a:lnTo>
                    <a:pt x="470" y="3"/>
                  </a:lnTo>
                  <a:lnTo>
                    <a:pt x="449" y="2"/>
                  </a:lnTo>
                  <a:lnTo>
                    <a:pt x="427" y="0"/>
                  </a:lnTo>
                  <a:lnTo>
                    <a:pt x="405" y="2"/>
                  </a:lnTo>
                  <a:lnTo>
                    <a:pt x="383" y="3"/>
                  </a:lnTo>
                  <a:lnTo>
                    <a:pt x="362" y="5"/>
                  </a:lnTo>
                  <a:lnTo>
                    <a:pt x="342" y="9"/>
                  </a:lnTo>
                  <a:lnTo>
                    <a:pt x="320" y="14"/>
                  </a:lnTo>
                  <a:lnTo>
                    <a:pt x="300" y="20"/>
                  </a:lnTo>
                  <a:lnTo>
                    <a:pt x="280" y="27"/>
                  </a:lnTo>
                  <a:lnTo>
                    <a:pt x="260" y="34"/>
                  </a:lnTo>
                  <a:lnTo>
                    <a:pt x="242" y="43"/>
                  </a:lnTo>
                  <a:lnTo>
                    <a:pt x="222" y="52"/>
                  </a:lnTo>
                  <a:lnTo>
                    <a:pt x="206" y="63"/>
                  </a:lnTo>
                  <a:lnTo>
                    <a:pt x="188" y="74"/>
                  </a:lnTo>
                  <a:lnTo>
                    <a:pt x="172" y="87"/>
                  </a:lnTo>
                  <a:lnTo>
                    <a:pt x="156" y="99"/>
                  </a:lnTo>
                  <a:lnTo>
                    <a:pt x="139" y="112"/>
                  </a:lnTo>
                  <a:lnTo>
                    <a:pt x="125" y="126"/>
                  </a:lnTo>
                  <a:lnTo>
                    <a:pt x="110" y="141"/>
                  </a:lnTo>
                  <a:lnTo>
                    <a:pt x="98" y="157"/>
                  </a:lnTo>
                  <a:lnTo>
                    <a:pt x="85" y="173"/>
                  </a:lnTo>
                  <a:lnTo>
                    <a:pt x="72" y="190"/>
                  </a:lnTo>
                  <a:lnTo>
                    <a:pt x="61" y="206"/>
                  </a:lnTo>
                  <a:lnTo>
                    <a:pt x="51" y="224"/>
                  </a:lnTo>
                  <a:lnTo>
                    <a:pt x="42" y="244"/>
                  </a:lnTo>
                  <a:lnTo>
                    <a:pt x="33" y="262"/>
                  </a:lnTo>
                  <a:lnTo>
                    <a:pt x="25" y="282"/>
                  </a:lnTo>
                  <a:lnTo>
                    <a:pt x="18" y="302"/>
                  </a:lnTo>
                  <a:lnTo>
                    <a:pt x="13" y="322"/>
                  </a:lnTo>
                  <a:lnTo>
                    <a:pt x="7" y="342"/>
                  </a:lnTo>
                  <a:lnTo>
                    <a:pt x="4" y="363"/>
                  </a:lnTo>
                  <a:lnTo>
                    <a:pt x="2" y="385"/>
                  </a:lnTo>
                  <a:lnTo>
                    <a:pt x="0" y="407"/>
                  </a:lnTo>
                  <a:lnTo>
                    <a:pt x="0" y="428"/>
                  </a:lnTo>
                  <a:lnTo>
                    <a:pt x="0" y="450"/>
                  </a:lnTo>
                  <a:lnTo>
                    <a:pt x="2" y="472"/>
                  </a:lnTo>
                  <a:lnTo>
                    <a:pt x="4" y="494"/>
                  </a:lnTo>
                  <a:lnTo>
                    <a:pt x="7" y="515"/>
                  </a:lnTo>
                  <a:lnTo>
                    <a:pt x="13" y="535"/>
                  </a:lnTo>
                  <a:lnTo>
                    <a:pt x="18" y="555"/>
                  </a:lnTo>
                  <a:lnTo>
                    <a:pt x="25" y="575"/>
                  </a:lnTo>
                  <a:lnTo>
                    <a:pt x="33" y="595"/>
                  </a:lnTo>
                  <a:lnTo>
                    <a:pt x="42" y="615"/>
                  </a:lnTo>
                  <a:lnTo>
                    <a:pt x="51" y="633"/>
                  </a:lnTo>
                  <a:lnTo>
                    <a:pt x="61" y="651"/>
                  </a:lnTo>
                  <a:lnTo>
                    <a:pt x="72" y="667"/>
                  </a:lnTo>
                  <a:lnTo>
                    <a:pt x="85" y="685"/>
                  </a:lnTo>
                  <a:lnTo>
                    <a:pt x="98" y="702"/>
                  </a:lnTo>
                  <a:lnTo>
                    <a:pt x="110" y="716"/>
                  </a:lnTo>
                  <a:lnTo>
                    <a:pt x="125" y="731"/>
                  </a:lnTo>
                  <a:lnTo>
                    <a:pt x="139" y="745"/>
                  </a:lnTo>
                  <a:lnTo>
                    <a:pt x="156" y="760"/>
                  </a:lnTo>
                  <a:lnTo>
                    <a:pt x="172" y="772"/>
                  </a:lnTo>
                  <a:lnTo>
                    <a:pt x="188" y="783"/>
                  </a:lnTo>
                  <a:lnTo>
                    <a:pt x="206" y="794"/>
                  </a:lnTo>
                  <a:lnTo>
                    <a:pt x="222" y="805"/>
                  </a:lnTo>
                  <a:lnTo>
                    <a:pt x="242" y="814"/>
                  </a:lnTo>
                  <a:lnTo>
                    <a:pt x="260" y="823"/>
                  </a:lnTo>
                  <a:lnTo>
                    <a:pt x="280" y="830"/>
                  </a:lnTo>
                  <a:lnTo>
                    <a:pt x="300" y="837"/>
                  </a:lnTo>
                  <a:lnTo>
                    <a:pt x="320" y="843"/>
                  </a:lnTo>
                  <a:lnTo>
                    <a:pt x="342" y="848"/>
                  </a:lnTo>
                  <a:lnTo>
                    <a:pt x="362" y="852"/>
                  </a:lnTo>
                  <a:lnTo>
                    <a:pt x="383" y="854"/>
                  </a:lnTo>
                  <a:lnTo>
                    <a:pt x="405" y="855"/>
                  </a:lnTo>
                  <a:lnTo>
                    <a:pt x="427" y="857"/>
                  </a:lnTo>
                  <a:lnTo>
                    <a:pt x="449" y="855"/>
                  </a:lnTo>
                  <a:lnTo>
                    <a:pt x="470" y="854"/>
                  </a:lnTo>
                  <a:lnTo>
                    <a:pt x="492" y="852"/>
                  </a:lnTo>
                  <a:lnTo>
                    <a:pt x="514" y="848"/>
                  </a:lnTo>
                  <a:lnTo>
                    <a:pt x="534" y="843"/>
                  </a:lnTo>
                  <a:lnTo>
                    <a:pt x="555" y="837"/>
                  </a:lnTo>
                  <a:lnTo>
                    <a:pt x="575" y="830"/>
                  </a:lnTo>
                  <a:lnTo>
                    <a:pt x="593" y="823"/>
                  </a:lnTo>
                  <a:lnTo>
                    <a:pt x="613" y="814"/>
                  </a:lnTo>
                  <a:lnTo>
                    <a:pt x="631" y="805"/>
                  </a:lnTo>
                  <a:lnTo>
                    <a:pt x="649" y="794"/>
                  </a:lnTo>
                  <a:lnTo>
                    <a:pt x="666" y="783"/>
                  </a:lnTo>
                  <a:lnTo>
                    <a:pt x="684" y="772"/>
                  </a:lnTo>
                  <a:lnTo>
                    <a:pt x="700" y="760"/>
                  </a:lnTo>
                  <a:lnTo>
                    <a:pt x="714" y="745"/>
                  </a:lnTo>
                  <a:lnTo>
                    <a:pt x="731" y="731"/>
                  </a:lnTo>
                  <a:lnTo>
                    <a:pt x="743" y="716"/>
                  </a:lnTo>
                  <a:lnTo>
                    <a:pt x="758" y="702"/>
                  </a:lnTo>
                  <a:lnTo>
                    <a:pt x="771" y="685"/>
                  </a:lnTo>
                  <a:lnTo>
                    <a:pt x="781" y="667"/>
                  </a:lnTo>
                  <a:lnTo>
                    <a:pt x="794" y="651"/>
                  </a:lnTo>
                  <a:lnTo>
                    <a:pt x="803" y="633"/>
                  </a:lnTo>
                  <a:lnTo>
                    <a:pt x="812" y="615"/>
                  </a:lnTo>
                  <a:lnTo>
                    <a:pt x="821" y="595"/>
                  </a:lnTo>
                  <a:lnTo>
                    <a:pt x="828" y="575"/>
                  </a:lnTo>
                  <a:lnTo>
                    <a:pt x="836" y="555"/>
                  </a:lnTo>
                  <a:lnTo>
                    <a:pt x="841" y="535"/>
                  </a:lnTo>
                  <a:lnTo>
                    <a:pt x="847" y="515"/>
                  </a:lnTo>
                  <a:lnTo>
                    <a:pt x="850" y="494"/>
                  </a:lnTo>
                  <a:lnTo>
                    <a:pt x="854" y="472"/>
                  </a:lnTo>
                  <a:lnTo>
                    <a:pt x="854" y="450"/>
                  </a:lnTo>
                  <a:lnTo>
                    <a:pt x="856" y="428"/>
                  </a:lnTo>
                  <a:lnTo>
                    <a:pt x="847" y="428"/>
                  </a:lnTo>
                  <a:lnTo>
                    <a:pt x="845" y="407"/>
                  </a:lnTo>
                  <a:lnTo>
                    <a:pt x="843" y="385"/>
                  </a:lnTo>
                  <a:lnTo>
                    <a:pt x="841" y="365"/>
                  </a:lnTo>
                  <a:lnTo>
                    <a:pt x="837" y="343"/>
                  </a:lnTo>
                  <a:lnTo>
                    <a:pt x="832" y="324"/>
                  </a:lnTo>
                  <a:lnTo>
                    <a:pt x="827" y="304"/>
                  </a:lnTo>
                  <a:lnTo>
                    <a:pt x="821" y="286"/>
                  </a:lnTo>
                  <a:lnTo>
                    <a:pt x="812" y="266"/>
                  </a:lnTo>
                  <a:lnTo>
                    <a:pt x="805" y="248"/>
                  </a:lnTo>
                  <a:lnTo>
                    <a:pt x="796" y="229"/>
                  </a:lnTo>
                  <a:lnTo>
                    <a:pt x="785" y="211"/>
                  </a:lnTo>
                  <a:lnTo>
                    <a:pt x="774" y="195"/>
                  </a:lnTo>
                  <a:lnTo>
                    <a:pt x="763" y="179"/>
                  </a:lnTo>
                  <a:lnTo>
                    <a:pt x="751" y="163"/>
                  </a:lnTo>
                  <a:lnTo>
                    <a:pt x="738" y="146"/>
                  </a:lnTo>
                  <a:lnTo>
                    <a:pt x="724" y="132"/>
                  </a:lnTo>
                  <a:lnTo>
                    <a:pt x="709" y="119"/>
                  </a:lnTo>
                  <a:lnTo>
                    <a:pt x="693" y="105"/>
                  </a:lnTo>
                  <a:lnTo>
                    <a:pt x="678" y="94"/>
                  </a:lnTo>
                  <a:lnTo>
                    <a:pt x="662" y="81"/>
                  </a:lnTo>
                  <a:lnTo>
                    <a:pt x="644" y="70"/>
                  </a:lnTo>
                  <a:lnTo>
                    <a:pt x="628" y="61"/>
                  </a:lnTo>
                  <a:lnTo>
                    <a:pt x="610" y="50"/>
                  </a:lnTo>
                  <a:lnTo>
                    <a:pt x="590" y="43"/>
                  </a:lnTo>
                  <a:lnTo>
                    <a:pt x="572" y="36"/>
                  </a:lnTo>
                  <a:lnTo>
                    <a:pt x="552" y="29"/>
                  </a:lnTo>
                  <a:lnTo>
                    <a:pt x="532" y="23"/>
                  </a:lnTo>
                  <a:lnTo>
                    <a:pt x="512" y="18"/>
                  </a:lnTo>
                  <a:lnTo>
                    <a:pt x="490" y="14"/>
                  </a:lnTo>
                  <a:lnTo>
                    <a:pt x="470" y="12"/>
                  </a:lnTo>
                  <a:lnTo>
                    <a:pt x="449" y="11"/>
                  </a:lnTo>
                  <a:lnTo>
                    <a:pt x="427" y="11"/>
                  </a:lnTo>
                  <a:lnTo>
                    <a:pt x="405" y="11"/>
                  </a:lnTo>
                  <a:lnTo>
                    <a:pt x="385" y="12"/>
                  </a:lnTo>
                  <a:lnTo>
                    <a:pt x="364" y="14"/>
                  </a:lnTo>
                  <a:lnTo>
                    <a:pt x="344" y="18"/>
                  </a:lnTo>
                  <a:lnTo>
                    <a:pt x="322" y="23"/>
                  </a:lnTo>
                  <a:lnTo>
                    <a:pt x="302" y="29"/>
                  </a:lnTo>
                  <a:lnTo>
                    <a:pt x="284" y="36"/>
                  </a:lnTo>
                  <a:lnTo>
                    <a:pt x="264" y="43"/>
                  </a:lnTo>
                  <a:lnTo>
                    <a:pt x="246" y="50"/>
                  </a:lnTo>
                  <a:lnTo>
                    <a:pt x="228" y="61"/>
                  </a:lnTo>
                  <a:lnTo>
                    <a:pt x="210" y="70"/>
                  </a:lnTo>
                  <a:lnTo>
                    <a:pt x="193" y="81"/>
                  </a:lnTo>
                  <a:lnTo>
                    <a:pt x="177" y="94"/>
                  </a:lnTo>
                  <a:lnTo>
                    <a:pt x="161" y="105"/>
                  </a:lnTo>
                  <a:lnTo>
                    <a:pt x="146" y="119"/>
                  </a:lnTo>
                  <a:lnTo>
                    <a:pt x="132" y="132"/>
                  </a:lnTo>
                  <a:lnTo>
                    <a:pt x="118" y="146"/>
                  </a:lnTo>
                  <a:lnTo>
                    <a:pt x="105" y="163"/>
                  </a:lnTo>
                  <a:lnTo>
                    <a:pt x="92" y="179"/>
                  </a:lnTo>
                  <a:lnTo>
                    <a:pt x="80" y="195"/>
                  </a:lnTo>
                  <a:lnTo>
                    <a:pt x="69" y="211"/>
                  </a:lnTo>
                  <a:lnTo>
                    <a:pt x="60" y="229"/>
                  </a:lnTo>
                  <a:lnTo>
                    <a:pt x="51" y="248"/>
                  </a:lnTo>
                  <a:lnTo>
                    <a:pt x="42" y="266"/>
                  </a:lnTo>
                  <a:lnTo>
                    <a:pt x="34" y="286"/>
                  </a:lnTo>
                  <a:lnTo>
                    <a:pt x="27" y="304"/>
                  </a:lnTo>
                  <a:lnTo>
                    <a:pt x="22" y="324"/>
                  </a:lnTo>
                  <a:lnTo>
                    <a:pt x="16" y="343"/>
                  </a:lnTo>
                  <a:lnTo>
                    <a:pt x="13" y="365"/>
                  </a:lnTo>
                  <a:lnTo>
                    <a:pt x="11" y="385"/>
                  </a:lnTo>
                  <a:lnTo>
                    <a:pt x="9" y="407"/>
                  </a:lnTo>
                  <a:lnTo>
                    <a:pt x="9" y="428"/>
                  </a:lnTo>
                  <a:lnTo>
                    <a:pt x="9" y="450"/>
                  </a:lnTo>
                  <a:lnTo>
                    <a:pt x="11" y="472"/>
                  </a:lnTo>
                  <a:lnTo>
                    <a:pt x="13" y="492"/>
                  </a:lnTo>
                  <a:lnTo>
                    <a:pt x="16" y="513"/>
                  </a:lnTo>
                  <a:lnTo>
                    <a:pt x="22" y="533"/>
                  </a:lnTo>
                  <a:lnTo>
                    <a:pt x="27" y="553"/>
                  </a:lnTo>
                  <a:lnTo>
                    <a:pt x="34" y="573"/>
                  </a:lnTo>
                  <a:lnTo>
                    <a:pt x="42" y="591"/>
                  </a:lnTo>
                  <a:lnTo>
                    <a:pt x="51" y="609"/>
                  </a:lnTo>
                  <a:lnTo>
                    <a:pt x="60" y="627"/>
                  </a:lnTo>
                  <a:lnTo>
                    <a:pt x="69" y="646"/>
                  </a:lnTo>
                  <a:lnTo>
                    <a:pt x="80" y="662"/>
                  </a:lnTo>
                  <a:lnTo>
                    <a:pt x="92" y="680"/>
                  </a:lnTo>
                  <a:lnTo>
                    <a:pt x="105" y="694"/>
                  </a:lnTo>
                  <a:lnTo>
                    <a:pt x="118" y="711"/>
                  </a:lnTo>
                  <a:lnTo>
                    <a:pt x="132" y="725"/>
                  </a:lnTo>
                  <a:lnTo>
                    <a:pt x="146" y="738"/>
                  </a:lnTo>
                  <a:lnTo>
                    <a:pt x="161" y="752"/>
                  </a:lnTo>
                  <a:lnTo>
                    <a:pt x="177" y="765"/>
                  </a:lnTo>
                  <a:lnTo>
                    <a:pt x="193" y="776"/>
                  </a:lnTo>
                  <a:lnTo>
                    <a:pt x="210" y="787"/>
                  </a:lnTo>
                  <a:lnTo>
                    <a:pt x="228" y="797"/>
                  </a:lnTo>
                  <a:lnTo>
                    <a:pt x="246" y="807"/>
                  </a:lnTo>
                  <a:lnTo>
                    <a:pt x="264" y="814"/>
                  </a:lnTo>
                  <a:lnTo>
                    <a:pt x="284" y="823"/>
                  </a:lnTo>
                  <a:lnTo>
                    <a:pt x="302" y="828"/>
                  </a:lnTo>
                  <a:lnTo>
                    <a:pt x="322" y="834"/>
                  </a:lnTo>
                  <a:lnTo>
                    <a:pt x="344" y="839"/>
                  </a:lnTo>
                  <a:lnTo>
                    <a:pt x="364" y="843"/>
                  </a:lnTo>
                  <a:lnTo>
                    <a:pt x="385" y="845"/>
                  </a:lnTo>
                  <a:lnTo>
                    <a:pt x="405" y="846"/>
                  </a:lnTo>
                  <a:lnTo>
                    <a:pt x="427" y="848"/>
                  </a:lnTo>
                  <a:lnTo>
                    <a:pt x="449" y="846"/>
                  </a:lnTo>
                  <a:lnTo>
                    <a:pt x="470" y="845"/>
                  </a:lnTo>
                  <a:lnTo>
                    <a:pt x="490" y="843"/>
                  </a:lnTo>
                  <a:lnTo>
                    <a:pt x="512" y="839"/>
                  </a:lnTo>
                  <a:lnTo>
                    <a:pt x="532" y="834"/>
                  </a:lnTo>
                  <a:lnTo>
                    <a:pt x="552" y="828"/>
                  </a:lnTo>
                  <a:lnTo>
                    <a:pt x="572" y="823"/>
                  </a:lnTo>
                  <a:lnTo>
                    <a:pt x="590" y="814"/>
                  </a:lnTo>
                  <a:lnTo>
                    <a:pt x="610" y="807"/>
                  </a:lnTo>
                  <a:lnTo>
                    <a:pt x="628" y="797"/>
                  </a:lnTo>
                  <a:lnTo>
                    <a:pt x="644" y="787"/>
                  </a:lnTo>
                  <a:lnTo>
                    <a:pt x="662" y="776"/>
                  </a:lnTo>
                  <a:lnTo>
                    <a:pt x="678" y="765"/>
                  </a:lnTo>
                  <a:lnTo>
                    <a:pt x="693" y="752"/>
                  </a:lnTo>
                  <a:lnTo>
                    <a:pt x="709" y="738"/>
                  </a:lnTo>
                  <a:lnTo>
                    <a:pt x="724" y="725"/>
                  </a:lnTo>
                  <a:lnTo>
                    <a:pt x="738" y="711"/>
                  </a:lnTo>
                  <a:lnTo>
                    <a:pt x="751" y="694"/>
                  </a:lnTo>
                  <a:lnTo>
                    <a:pt x="763" y="680"/>
                  </a:lnTo>
                  <a:lnTo>
                    <a:pt x="774" y="662"/>
                  </a:lnTo>
                  <a:lnTo>
                    <a:pt x="785" y="646"/>
                  </a:lnTo>
                  <a:lnTo>
                    <a:pt x="796" y="627"/>
                  </a:lnTo>
                  <a:lnTo>
                    <a:pt x="805" y="609"/>
                  </a:lnTo>
                  <a:lnTo>
                    <a:pt x="812" y="591"/>
                  </a:lnTo>
                  <a:lnTo>
                    <a:pt x="821" y="573"/>
                  </a:lnTo>
                  <a:lnTo>
                    <a:pt x="827" y="553"/>
                  </a:lnTo>
                  <a:lnTo>
                    <a:pt x="832" y="533"/>
                  </a:lnTo>
                  <a:lnTo>
                    <a:pt x="837" y="513"/>
                  </a:lnTo>
                  <a:lnTo>
                    <a:pt x="841" y="492"/>
                  </a:lnTo>
                  <a:lnTo>
                    <a:pt x="843" y="472"/>
                  </a:lnTo>
                  <a:lnTo>
                    <a:pt x="845" y="450"/>
                  </a:lnTo>
                  <a:lnTo>
                    <a:pt x="847" y="428"/>
                  </a:lnTo>
                  <a:lnTo>
                    <a:pt x="856" y="428"/>
                  </a:lnTo>
                  <a:close/>
                </a:path>
              </a:pathLst>
            </a:custGeom>
            <a:solidFill>
              <a:srgbClr val="A4DAFF"/>
            </a:solidFill>
            <a:ln w="9525">
              <a:noFill/>
              <a:round/>
              <a:headEnd/>
              <a:tailEnd/>
            </a:ln>
          </p:spPr>
          <p:txBody>
            <a:bodyPr/>
            <a:lstStyle/>
            <a:p>
              <a:endParaRPr lang="en-US"/>
            </a:p>
          </p:txBody>
        </p:sp>
        <p:sp>
          <p:nvSpPr>
            <p:cNvPr id="55394" name="Freeform 99"/>
            <p:cNvSpPr>
              <a:spLocks/>
            </p:cNvSpPr>
            <p:nvPr/>
          </p:nvSpPr>
          <p:spPr bwMode="auto">
            <a:xfrm>
              <a:off x="3434647" y="2454288"/>
              <a:ext cx="1193800" cy="1344612"/>
            </a:xfrm>
            <a:custGeom>
              <a:avLst/>
              <a:gdLst>
                <a:gd name="T0" fmla="*/ 2147483647 w 846"/>
                <a:gd name="T1" fmla="*/ 2147483647 h 847"/>
                <a:gd name="T2" fmla="*/ 2147483647 w 846"/>
                <a:gd name="T3" fmla="*/ 2147483647 h 847"/>
                <a:gd name="T4" fmla="*/ 2147483647 w 846"/>
                <a:gd name="T5" fmla="*/ 2147483647 h 847"/>
                <a:gd name="T6" fmla="*/ 2147483647 w 846"/>
                <a:gd name="T7" fmla="*/ 2147483647 h 847"/>
                <a:gd name="T8" fmla="*/ 2147483647 w 846"/>
                <a:gd name="T9" fmla="*/ 2147483647 h 847"/>
                <a:gd name="T10" fmla="*/ 2147483647 w 846"/>
                <a:gd name="T11" fmla="*/ 2147483647 h 847"/>
                <a:gd name="T12" fmla="*/ 2147483647 w 846"/>
                <a:gd name="T13" fmla="*/ 2147483647 h 847"/>
                <a:gd name="T14" fmla="*/ 2147483647 w 846"/>
                <a:gd name="T15" fmla="*/ 2147483647 h 847"/>
                <a:gd name="T16" fmla="*/ 2147483647 w 846"/>
                <a:gd name="T17" fmla="*/ 2147483647 h 847"/>
                <a:gd name="T18" fmla="*/ 2147483647 w 846"/>
                <a:gd name="T19" fmla="*/ 2147483647 h 847"/>
                <a:gd name="T20" fmla="*/ 2147483647 w 846"/>
                <a:gd name="T21" fmla="*/ 2147483647 h 847"/>
                <a:gd name="T22" fmla="*/ 2147483647 w 846"/>
                <a:gd name="T23" fmla="*/ 2147483647 h 847"/>
                <a:gd name="T24" fmla="*/ 0 w 846"/>
                <a:gd name="T25" fmla="*/ 2147483647 h 847"/>
                <a:gd name="T26" fmla="*/ 2147483647 w 846"/>
                <a:gd name="T27" fmla="*/ 2147483647 h 847"/>
                <a:gd name="T28" fmla="*/ 2147483647 w 846"/>
                <a:gd name="T29" fmla="*/ 2147483647 h 847"/>
                <a:gd name="T30" fmla="*/ 2147483647 w 846"/>
                <a:gd name="T31" fmla="*/ 2147483647 h 847"/>
                <a:gd name="T32" fmla="*/ 2147483647 w 846"/>
                <a:gd name="T33" fmla="*/ 2147483647 h 847"/>
                <a:gd name="T34" fmla="*/ 2147483647 w 846"/>
                <a:gd name="T35" fmla="*/ 2147483647 h 847"/>
                <a:gd name="T36" fmla="*/ 2147483647 w 846"/>
                <a:gd name="T37" fmla="*/ 2147483647 h 847"/>
                <a:gd name="T38" fmla="*/ 2147483647 w 846"/>
                <a:gd name="T39" fmla="*/ 2147483647 h 847"/>
                <a:gd name="T40" fmla="*/ 2147483647 w 846"/>
                <a:gd name="T41" fmla="*/ 2147483647 h 847"/>
                <a:gd name="T42" fmla="*/ 2147483647 w 846"/>
                <a:gd name="T43" fmla="*/ 2147483647 h 847"/>
                <a:gd name="T44" fmla="*/ 2147483647 w 846"/>
                <a:gd name="T45" fmla="*/ 2147483647 h 847"/>
                <a:gd name="T46" fmla="*/ 2147483647 w 846"/>
                <a:gd name="T47" fmla="*/ 2147483647 h 847"/>
                <a:gd name="T48" fmla="*/ 2147483647 w 846"/>
                <a:gd name="T49" fmla="*/ 2147483647 h 847"/>
                <a:gd name="T50" fmla="*/ 2147483647 w 846"/>
                <a:gd name="T51" fmla="*/ 2147483647 h 847"/>
                <a:gd name="T52" fmla="*/ 2147483647 w 846"/>
                <a:gd name="T53" fmla="*/ 2147483647 h 847"/>
                <a:gd name="T54" fmla="*/ 2147483647 w 846"/>
                <a:gd name="T55" fmla="*/ 2147483647 h 847"/>
                <a:gd name="T56" fmla="*/ 2147483647 w 846"/>
                <a:gd name="T57" fmla="*/ 2147483647 h 847"/>
                <a:gd name="T58" fmla="*/ 2147483647 w 846"/>
                <a:gd name="T59" fmla="*/ 2147483647 h 847"/>
                <a:gd name="T60" fmla="*/ 2147483647 w 846"/>
                <a:gd name="T61" fmla="*/ 2147483647 h 847"/>
                <a:gd name="T62" fmla="*/ 2147483647 w 846"/>
                <a:gd name="T63" fmla="*/ 2147483647 h 847"/>
                <a:gd name="T64" fmla="*/ 2147483647 w 846"/>
                <a:gd name="T65" fmla="*/ 2147483647 h 847"/>
                <a:gd name="T66" fmla="*/ 2147483647 w 846"/>
                <a:gd name="T67" fmla="*/ 2147483647 h 847"/>
                <a:gd name="T68" fmla="*/ 2147483647 w 846"/>
                <a:gd name="T69" fmla="*/ 2147483647 h 847"/>
                <a:gd name="T70" fmla="*/ 2147483647 w 846"/>
                <a:gd name="T71" fmla="*/ 2147483647 h 847"/>
                <a:gd name="T72" fmla="*/ 2147483647 w 846"/>
                <a:gd name="T73" fmla="*/ 2147483647 h 847"/>
                <a:gd name="T74" fmla="*/ 2147483647 w 846"/>
                <a:gd name="T75" fmla="*/ 2147483647 h 847"/>
                <a:gd name="T76" fmla="*/ 2147483647 w 846"/>
                <a:gd name="T77" fmla="*/ 2147483647 h 847"/>
                <a:gd name="T78" fmla="*/ 2147483647 w 846"/>
                <a:gd name="T79" fmla="*/ 2147483647 h 847"/>
                <a:gd name="T80" fmla="*/ 2147483647 w 846"/>
                <a:gd name="T81" fmla="*/ 2147483647 h 847"/>
                <a:gd name="T82" fmla="*/ 2147483647 w 846"/>
                <a:gd name="T83" fmla="*/ 2147483647 h 847"/>
                <a:gd name="T84" fmla="*/ 2147483647 w 846"/>
                <a:gd name="T85" fmla="*/ 2147483647 h 847"/>
                <a:gd name="T86" fmla="*/ 2147483647 w 846"/>
                <a:gd name="T87" fmla="*/ 2147483647 h 847"/>
                <a:gd name="T88" fmla="*/ 2147483647 w 846"/>
                <a:gd name="T89" fmla="*/ 2147483647 h 847"/>
                <a:gd name="T90" fmla="*/ 2147483647 w 846"/>
                <a:gd name="T91" fmla="*/ 2147483647 h 847"/>
                <a:gd name="T92" fmla="*/ 2147483647 w 846"/>
                <a:gd name="T93" fmla="*/ 2147483647 h 847"/>
                <a:gd name="T94" fmla="*/ 2147483647 w 846"/>
                <a:gd name="T95" fmla="*/ 2147483647 h 847"/>
                <a:gd name="T96" fmla="*/ 2147483647 w 846"/>
                <a:gd name="T97" fmla="*/ 2147483647 h 847"/>
                <a:gd name="T98" fmla="*/ 2147483647 w 846"/>
                <a:gd name="T99" fmla="*/ 2147483647 h 847"/>
                <a:gd name="T100" fmla="*/ 2147483647 w 846"/>
                <a:gd name="T101" fmla="*/ 2147483647 h 84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46"/>
                <a:gd name="T154" fmla="*/ 0 h 847"/>
                <a:gd name="T155" fmla="*/ 846 w 846"/>
                <a:gd name="T156" fmla="*/ 847 h 84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46" h="847">
                  <a:moveTo>
                    <a:pt x="846" y="423"/>
                  </a:moveTo>
                  <a:lnTo>
                    <a:pt x="846" y="402"/>
                  </a:lnTo>
                  <a:lnTo>
                    <a:pt x="844" y="380"/>
                  </a:lnTo>
                  <a:lnTo>
                    <a:pt x="843" y="358"/>
                  </a:lnTo>
                  <a:lnTo>
                    <a:pt x="837" y="338"/>
                  </a:lnTo>
                  <a:lnTo>
                    <a:pt x="833" y="319"/>
                  </a:lnTo>
                  <a:lnTo>
                    <a:pt x="828" y="299"/>
                  </a:lnTo>
                  <a:lnTo>
                    <a:pt x="821" y="279"/>
                  </a:lnTo>
                  <a:lnTo>
                    <a:pt x="814" y="259"/>
                  </a:lnTo>
                  <a:lnTo>
                    <a:pt x="805" y="241"/>
                  </a:lnTo>
                  <a:lnTo>
                    <a:pt x="795" y="223"/>
                  </a:lnTo>
                  <a:lnTo>
                    <a:pt x="785" y="205"/>
                  </a:lnTo>
                  <a:lnTo>
                    <a:pt x="774" y="186"/>
                  </a:lnTo>
                  <a:lnTo>
                    <a:pt x="763" y="170"/>
                  </a:lnTo>
                  <a:lnTo>
                    <a:pt x="750" y="154"/>
                  </a:lnTo>
                  <a:lnTo>
                    <a:pt x="736" y="139"/>
                  </a:lnTo>
                  <a:lnTo>
                    <a:pt x="723" y="125"/>
                  </a:lnTo>
                  <a:lnTo>
                    <a:pt x="709" y="111"/>
                  </a:lnTo>
                  <a:lnTo>
                    <a:pt x="692" y="98"/>
                  </a:lnTo>
                  <a:lnTo>
                    <a:pt x="676" y="85"/>
                  </a:lnTo>
                  <a:lnTo>
                    <a:pt x="660" y="73"/>
                  </a:lnTo>
                  <a:lnTo>
                    <a:pt x="644" y="62"/>
                  </a:lnTo>
                  <a:lnTo>
                    <a:pt x="625" y="51"/>
                  </a:lnTo>
                  <a:lnTo>
                    <a:pt x="607" y="42"/>
                  </a:lnTo>
                  <a:lnTo>
                    <a:pt x="587" y="33"/>
                  </a:lnTo>
                  <a:lnTo>
                    <a:pt x="569" y="25"/>
                  </a:lnTo>
                  <a:lnTo>
                    <a:pt x="549" y="20"/>
                  </a:lnTo>
                  <a:lnTo>
                    <a:pt x="530" y="13"/>
                  </a:lnTo>
                  <a:lnTo>
                    <a:pt x="508" y="9"/>
                  </a:lnTo>
                  <a:lnTo>
                    <a:pt x="488" y="6"/>
                  </a:lnTo>
                  <a:lnTo>
                    <a:pt x="466" y="2"/>
                  </a:lnTo>
                  <a:lnTo>
                    <a:pt x="445" y="0"/>
                  </a:lnTo>
                  <a:lnTo>
                    <a:pt x="423" y="0"/>
                  </a:lnTo>
                  <a:lnTo>
                    <a:pt x="401" y="0"/>
                  </a:lnTo>
                  <a:lnTo>
                    <a:pt x="379" y="2"/>
                  </a:lnTo>
                  <a:lnTo>
                    <a:pt x="360" y="6"/>
                  </a:lnTo>
                  <a:lnTo>
                    <a:pt x="338" y="9"/>
                  </a:lnTo>
                  <a:lnTo>
                    <a:pt x="318" y="13"/>
                  </a:lnTo>
                  <a:lnTo>
                    <a:pt x="298" y="20"/>
                  </a:lnTo>
                  <a:lnTo>
                    <a:pt x="278" y="25"/>
                  </a:lnTo>
                  <a:lnTo>
                    <a:pt x="258" y="33"/>
                  </a:lnTo>
                  <a:lnTo>
                    <a:pt x="240" y="42"/>
                  </a:lnTo>
                  <a:lnTo>
                    <a:pt x="222" y="51"/>
                  </a:lnTo>
                  <a:lnTo>
                    <a:pt x="204" y="62"/>
                  </a:lnTo>
                  <a:lnTo>
                    <a:pt x="186" y="73"/>
                  </a:lnTo>
                  <a:lnTo>
                    <a:pt x="170" y="85"/>
                  </a:lnTo>
                  <a:lnTo>
                    <a:pt x="153" y="98"/>
                  </a:lnTo>
                  <a:lnTo>
                    <a:pt x="139" y="111"/>
                  </a:lnTo>
                  <a:lnTo>
                    <a:pt x="124" y="125"/>
                  </a:lnTo>
                  <a:lnTo>
                    <a:pt x="110" y="139"/>
                  </a:lnTo>
                  <a:lnTo>
                    <a:pt x="97" y="154"/>
                  </a:lnTo>
                  <a:lnTo>
                    <a:pt x="85" y="170"/>
                  </a:lnTo>
                  <a:lnTo>
                    <a:pt x="72" y="186"/>
                  </a:lnTo>
                  <a:lnTo>
                    <a:pt x="61" y="205"/>
                  </a:lnTo>
                  <a:lnTo>
                    <a:pt x="50" y="223"/>
                  </a:lnTo>
                  <a:lnTo>
                    <a:pt x="41" y="241"/>
                  </a:lnTo>
                  <a:lnTo>
                    <a:pt x="34" y="259"/>
                  </a:lnTo>
                  <a:lnTo>
                    <a:pt x="25" y="279"/>
                  </a:lnTo>
                  <a:lnTo>
                    <a:pt x="19" y="299"/>
                  </a:lnTo>
                  <a:lnTo>
                    <a:pt x="14" y="319"/>
                  </a:lnTo>
                  <a:lnTo>
                    <a:pt x="9" y="338"/>
                  </a:lnTo>
                  <a:lnTo>
                    <a:pt x="5" y="358"/>
                  </a:lnTo>
                  <a:lnTo>
                    <a:pt x="1" y="380"/>
                  </a:lnTo>
                  <a:lnTo>
                    <a:pt x="0" y="402"/>
                  </a:lnTo>
                  <a:lnTo>
                    <a:pt x="0" y="423"/>
                  </a:lnTo>
                  <a:lnTo>
                    <a:pt x="0" y="445"/>
                  </a:lnTo>
                  <a:lnTo>
                    <a:pt x="1" y="467"/>
                  </a:lnTo>
                  <a:lnTo>
                    <a:pt x="5" y="489"/>
                  </a:lnTo>
                  <a:lnTo>
                    <a:pt x="9" y="508"/>
                  </a:lnTo>
                  <a:lnTo>
                    <a:pt x="14" y="530"/>
                  </a:lnTo>
                  <a:lnTo>
                    <a:pt x="19" y="550"/>
                  </a:lnTo>
                  <a:lnTo>
                    <a:pt x="25" y="570"/>
                  </a:lnTo>
                  <a:lnTo>
                    <a:pt x="34" y="588"/>
                  </a:lnTo>
                  <a:lnTo>
                    <a:pt x="41" y="608"/>
                  </a:lnTo>
                  <a:lnTo>
                    <a:pt x="50" y="626"/>
                  </a:lnTo>
                  <a:lnTo>
                    <a:pt x="61" y="642"/>
                  </a:lnTo>
                  <a:lnTo>
                    <a:pt x="72" y="660"/>
                  </a:lnTo>
                  <a:lnTo>
                    <a:pt x="85" y="677"/>
                  </a:lnTo>
                  <a:lnTo>
                    <a:pt x="97" y="693"/>
                  </a:lnTo>
                  <a:lnTo>
                    <a:pt x="110" y="707"/>
                  </a:lnTo>
                  <a:lnTo>
                    <a:pt x="124" y="724"/>
                  </a:lnTo>
                  <a:lnTo>
                    <a:pt x="139" y="736"/>
                  </a:lnTo>
                  <a:lnTo>
                    <a:pt x="153" y="751"/>
                  </a:lnTo>
                  <a:lnTo>
                    <a:pt x="170" y="764"/>
                  </a:lnTo>
                  <a:lnTo>
                    <a:pt x="186" y="774"/>
                  </a:lnTo>
                  <a:lnTo>
                    <a:pt x="204" y="785"/>
                  </a:lnTo>
                  <a:lnTo>
                    <a:pt x="222" y="796"/>
                  </a:lnTo>
                  <a:lnTo>
                    <a:pt x="240" y="805"/>
                  </a:lnTo>
                  <a:lnTo>
                    <a:pt x="258" y="814"/>
                  </a:lnTo>
                  <a:lnTo>
                    <a:pt x="278" y="821"/>
                  </a:lnTo>
                  <a:lnTo>
                    <a:pt x="298" y="829"/>
                  </a:lnTo>
                  <a:lnTo>
                    <a:pt x="318" y="834"/>
                  </a:lnTo>
                  <a:lnTo>
                    <a:pt x="338" y="838"/>
                  </a:lnTo>
                  <a:lnTo>
                    <a:pt x="360" y="841"/>
                  </a:lnTo>
                  <a:lnTo>
                    <a:pt x="379" y="845"/>
                  </a:lnTo>
                  <a:lnTo>
                    <a:pt x="401" y="847"/>
                  </a:lnTo>
                  <a:lnTo>
                    <a:pt x="423" y="847"/>
                  </a:lnTo>
                  <a:lnTo>
                    <a:pt x="445" y="847"/>
                  </a:lnTo>
                  <a:lnTo>
                    <a:pt x="466" y="845"/>
                  </a:lnTo>
                  <a:lnTo>
                    <a:pt x="488" y="841"/>
                  </a:lnTo>
                  <a:lnTo>
                    <a:pt x="508" y="838"/>
                  </a:lnTo>
                  <a:lnTo>
                    <a:pt x="530" y="834"/>
                  </a:lnTo>
                  <a:lnTo>
                    <a:pt x="549" y="829"/>
                  </a:lnTo>
                  <a:lnTo>
                    <a:pt x="569" y="821"/>
                  </a:lnTo>
                  <a:lnTo>
                    <a:pt x="587" y="814"/>
                  </a:lnTo>
                  <a:lnTo>
                    <a:pt x="607" y="805"/>
                  </a:lnTo>
                  <a:lnTo>
                    <a:pt x="625" y="796"/>
                  </a:lnTo>
                  <a:lnTo>
                    <a:pt x="644" y="785"/>
                  </a:lnTo>
                  <a:lnTo>
                    <a:pt x="660" y="774"/>
                  </a:lnTo>
                  <a:lnTo>
                    <a:pt x="676" y="764"/>
                  </a:lnTo>
                  <a:lnTo>
                    <a:pt x="692" y="751"/>
                  </a:lnTo>
                  <a:lnTo>
                    <a:pt x="709" y="736"/>
                  </a:lnTo>
                  <a:lnTo>
                    <a:pt x="723" y="724"/>
                  </a:lnTo>
                  <a:lnTo>
                    <a:pt x="736" y="707"/>
                  </a:lnTo>
                  <a:lnTo>
                    <a:pt x="750" y="693"/>
                  </a:lnTo>
                  <a:lnTo>
                    <a:pt x="763" y="677"/>
                  </a:lnTo>
                  <a:lnTo>
                    <a:pt x="774" y="660"/>
                  </a:lnTo>
                  <a:lnTo>
                    <a:pt x="785" y="642"/>
                  </a:lnTo>
                  <a:lnTo>
                    <a:pt x="795" y="626"/>
                  </a:lnTo>
                  <a:lnTo>
                    <a:pt x="805" y="608"/>
                  </a:lnTo>
                  <a:lnTo>
                    <a:pt x="814" y="588"/>
                  </a:lnTo>
                  <a:lnTo>
                    <a:pt x="821" y="570"/>
                  </a:lnTo>
                  <a:lnTo>
                    <a:pt x="828" y="550"/>
                  </a:lnTo>
                  <a:lnTo>
                    <a:pt x="833" y="530"/>
                  </a:lnTo>
                  <a:lnTo>
                    <a:pt x="837" y="508"/>
                  </a:lnTo>
                  <a:lnTo>
                    <a:pt x="843" y="489"/>
                  </a:lnTo>
                  <a:lnTo>
                    <a:pt x="844" y="467"/>
                  </a:lnTo>
                  <a:lnTo>
                    <a:pt x="846" y="445"/>
                  </a:lnTo>
                  <a:lnTo>
                    <a:pt x="846" y="423"/>
                  </a:lnTo>
                  <a:lnTo>
                    <a:pt x="837" y="423"/>
                  </a:lnTo>
                  <a:lnTo>
                    <a:pt x="837" y="402"/>
                  </a:lnTo>
                  <a:lnTo>
                    <a:pt x="835" y="382"/>
                  </a:lnTo>
                  <a:lnTo>
                    <a:pt x="832" y="360"/>
                  </a:lnTo>
                  <a:lnTo>
                    <a:pt x="828" y="340"/>
                  </a:lnTo>
                  <a:lnTo>
                    <a:pt x="824" y="320"/>
                  </a:lnTo>
                  <a:lnTo>
                    <a:pt x="819" y="300"/>
                  </a:lnTo>
                  <a:lnTo>
                    <a:pt x="812" y="281"/>
                  </a:lnTo>
                  <a:lnTo>
                    <a:pt x="805" y="262"/>
                  </a:lnTo>
                  <a:lnTo>
                    <a:pt x="797" y="244"/>
                  </a:lnTo>
                  <a:lnTo>
                    <a:pt x="786" y="226"/>
                  </a:lnTo>
                  <a:lnTo>
                    <a:pt x="777" y="208"/>
                  </a:lnTo>
                  <a:lnTo>
                    <a:pt x="767" y="192"/>
                  </a:lnTo>
                  <a:lnTo>
                    <a:pt x="756" y="176"/>
                  </a:lnTo>
                  <a:lnTo>
                    <a:pt x="743" y="161"/>
                  </a:lnTo>
                  <a:lnTo>
                    <a:pt x="730" y="145"/>
                  </a:lnTo>
                  <a:lnTo>
                    <a:pt x="716" y="130"/>
                  </a:lnTo>
                  <a:lnTo>
                    <a:pt x="701" y="118"/>
                  </a:lnTo>
                  <a:lnTo>
                    <a:pt x="687" y="103"/>
                  </a:lnTo>
                  <a:lnTo>
                    <a:pt x="671" y="92"/>
                  </a:lnTo>
                  <a:lnTo>
                    <a:pt x="654" y="80"/>
                  </a:lnTo>
                  <a:lnTo>
                    <a:pt x="638" y="69"/>
                  </a:lnTo>
                  <a:lnTo>
                    <a:pt x="620" y="60"/>
                  </a:lnTo>
                  <a:lnTo>
                    <a:pt x="602" y="51"/>
                  </a:lnTo>
                  <a:lnTo>
                    <a:pt x="584" y="42"/>
                  </a:lnTo>
                  <a:lnTo>
                    <a:pt x="566" y="35"/>
                  </a:lnTo>
                  <a:lnTo>
                    <a:pt x="546" y="29"/>
                  </a:lnTo>
                  <a:lnTo>
                    <a:pt x="526" y="22"/>
                  </a:lnTo>
                  <a:lnTo>
                    <a:pt x="506" y="18"/>
                  </a:lnTo>
                  <a:lnTo>
                    <a:pt x="486" y="15"/>
                  </a:lnTo>
                  <a:lnTo>
                    <a:pt x="466" y="11"/>
                  </a:lnTo>
                  <a:lnTo>
                    <a:pt x="445" y="11"/>
                  </a:lnTo>
                  <a:lnTo>
                    <a:pt x="423" y="9"/>
                  </a:lnTo>
                  <a:lnTo>
                    <a:pt x="401" y="11"/>
                  </a:lnTo>
                  <a:lnTo>
                    <a:pt x="381" y="11"/>
                  </a:lnTo>
                  <a:lnTo>
                    <a:pt x="360" y="15"/>
                  </a:lnTo>
                  <a:lnTo>
                    <a:pt x="340" y="18"/>
                  </a:lnTo>
                  <a:lnTo>
                    <a:pt x="320" y="22"/>
                  </a:lnTo>
                  <a:lnTo>
                    <a:pt x="300" y="29"/>
                  </a:lnTo>
                  <a:lnTo>
                    <a:pt x="282" y="35"/>
                  </a:lnTo>
                  <a:lnTo>
                    <a:pt x="262" y="42"/>
                  </a:lnTo>
                  <a:lnTo>
                    <a:pt x="244" y="51"/>
                  </a:lnTo>
                  <a:lnTo>
                    <a:pt x="226" y="60"/>
                  </a:lnTo>
                  <a:lnTo>
                    <a:pt x="209" y="69"/>
                  </a:lnTo>
                  <a:lnTo>
                    <a:pt x="191" y="80"/>
                  </a:lnTo>
                  <a:lnTo>
                    <a:pt x="175" y="92"/>
                  </a:lnTo>
                  <a:lnTo>
                    <a:pt x="161" y="103"/>
                  </a:lnTo>
                  <a:lnTo>
                    <a:pt x="144" y="118"/>
                  </a:lnTo>
                  <a:lnTo>
                    <a:pt x="130" y="130"/>
                  </a:lnTo>
                  <a:lnTo>
                    <a:pt x="117" y="145"/>
                  </a:lnTo>
                  <a:lnTo>
                    <a:pt x="104" y="161"/>
                  </a:lnTo>
                  <a:lnTo>
                    <a:pt x="92" y="176"/>
                  </a:lnTo>
                  <a:lnTo>
                    <a:pt x="79" y="192"/>
                  </a:lnTo>
                  <a:lnTo>
                    <a:pt x="68" y="208"/>
                  </a:lnTo>
                  <a:lnTo>
                    <a:pt x="59" y="226"/>
                  </a:lnTo>
                  <a:lnTo>
                    <a:pt x="50" y="244"/>
                  </a:lnTo>
                  <a:lnTo>
                    <a:pt x="41" y="262"/>
                  </a:lnTo>
                  <a:lnTo>
                    <a:pt x="34" y="281"/>
                  </a:lnTo>
                  <a:lnTo>
                    <a:pt x="29" y="300"/>
                  </a:lnTo>
                  <a:lnTo>
                    <a:pt x="23" y="320"/>
                  </a:lnTo>
                  <a:lnTo>
                    <a:pt x="18" y="340"/>
                  </a:lnTo>
                  <a:lnTo>
                    <a:pt x="14" y="360"/>
                  </a:lnTo>
                  <a:lnTo>
                    <a:pt x="10" y="382"/>
                  </a:lnTo>
                  <a:lnTo>
                    <a:pt x="10" y="402"/>
                  </a:lnTo>
                  <a:lnTo>
                    <a:pt x="9" y="423"/>
                  </a:lnTo>
                  <a:lnTo>
                    <a:pt x="10" y="445"/>
                  </a:lnTo>
                  <a:lnTo>
                    <a:pt x="10" y="465"/>
                  </a:lnTo>
                  <a:lnTo>
                    <a:pt x="14" y="487"/>
                  </a:lnTo>
                  <a:lnTo>
                    <a:pt x="18" y="507"/>
                  </a:lnTo>
                  <a:lnTo>
                    <a:pt x="23" y="527"/>
                  </a:lnTo>
                  <a:lnTo>
                    <a:pt x="29" y="546"/>
                  </a:lnTo>
                  <a:lnTo>
                    <a:pt x="34" y="566"/>
                  </a:lnTo>
                  <a:lnTo>
                    <a:pt x="41" y="584"/>
                  </a:lnTo>
                  <a:lnTo>
                    <a:pt x="50" y="603"/>
                  </a:lnTo>
                  <a:lnTo>
                    <a:pt x="59" y="621"/>
                  </a:lnTo>
                  <a:lnTo>
                    <a:pt x="68" y="639"/>
                  </a:lnTo>
                  <a:lnTo>
                    <a:pt x="79" y="655"/>
                  </a:lnTo>
                  <a:lnTo>
                    <a:pt x="92" y="671"/>
                  </a:lnTo>
                  <a:lnTo>
                    <a:pt x="104" y="688"/>
                  </a:lnTo>
                  <a:lnTo>
                    <a:pt x="117" y="702"/>
                  </a:lnTo>
                  <a:lnTo>
                    <a:pt x="130" y="717"/>
                  </a:lnTo>
                  <a:lnTo>
                    <a:pt x="144" y="731"/>
                  </a:lnTo>
                  <a:lnTo>
                    <a:pt x="161" y="744"/>
                  </a:lnTo>
                  <a:lnTo>
                    <a:pt x="175" y="756"/>
                  </a:lnTo>
                  <a:lnTo>
                    <a:pt x="191" y="767"/>
                  </a:lnTo>
                  <a:lnTo>
                    <a:pt x="209" y="778"/>
                  </a:lnTo>
                  <a:lnTo>
                    <a:pt x="226" y="787"/>
                  </a:lnTo>
                  <a:lnTo>
                    <a:pt x="244" y="796"/>
                  </a:lnTo>
                  <a:lnTo>
                    <a:pt x="262" y="805"/>
                  </a:lnTo>
                  <a:lnTo>
                    <a:pt x="282" y="812"/>
                  </a:lnTo>
                  <a:lnTo>
                    <a:pt x="300" y="820"/>
                  </a:lnTo>
                  <a:lnTo>
                    <a:pt x="320" y="825"/>
                  </a:lnTo>
                  <a:lnTo>
                    <a:pt x="340" y="829"/>
                  </a:lnTo>
                  <a:lnTo>
                    <a:pt x="360" y="832"/>
                  </a:lnTo>
                  <a:lnTo>
                    <a:pt x="381" y="836"/>
                  </a:lnTo>
                  <a:lnTo>
                    <a:pt x="401" y="838"/>
                  </a:lnTo>
                  <a:lnTo>
                    <a:pt x="423" y="838"/>
                  </a:lnTo>
                  <a:lnTo>
                    <a:pt x="445" y="838"/>
                  </a:lnTo>
                  <a:lnTo>
                    <a:pt x="466" y="836"/>
                  </a:lnTo>
                  <a:lnTo>
                    <a:pt x="486" y="832"/>
                  </a:lnTo>
                  <a:lnTo>
                    <a:pt x="506" y="829"/>
                  </a:lnTo>
                  <a:lnTo>
                    <a:pt x="526" y="825"/>
                  </a:lnTo>
                  <a:lnTo>
                    <a:pt x="546" y="820"/>
                  </a:lnTo>
                  <a:lnTo>
                    <a:pt x="566" y="812"/>
                  </a:lnTo>
                  <a:lnTo>
                    <a:pt x="584" y="805"/>
                  </a:lnTo>
                  <a:lnTo>
                    <a:pt x="602" y="796"/>
                  </a:lnTo>
                  <a:lnTo>
                    <a:pt x="620" y="787"/>
                  </a:lnTo>
                  <a:lnTo>
                    <a:pt x="638" y="778"/>
                  </a:lnTo>
                  <a:lnTo>
                    <a:pt x="654" y="767"/>
                  </a:lnTo>
                  <a:lnTo>
                    <a:pt x="671" y="756"/>
                  </a:lnTo>
                  <a:lnTo>
                    <a:pt x="687" y="744"/>
                  </a:lnTo>
                  <a:lnTo>
                    <a:pt x="701" y="731"/>
                  </a:lnTo>
                  <a:lnTo>
                    <a:pt x="716" y="717"/>
                  </a:lnTo>
                  <a:lnTo>
                    <a:pt x="730" y="702"/>
                  </a:lnTo>
                  <a:lnTo>
                    <a:pt x="743" y="688"/>
                  </a:lnTo>
                  <a:lnTo>
                    <a:pt x="756" y="671"/>
                  </a:lnTo>
                  <a:lnTo>
                    <a:pt x="767" y="655"/>
                  </a:lnTo>
                  <a:lnTo>
                    <a:pt x="777" y="639"/>
                  </a:lnTo>
                  <a:lnTo>
                    <a:pt x="786" y="621"/>
                  </a:lnTo>
                  <a:lnTo>
                    <a:pt x="797" y="603"/>
                  </a:lnTo>
                  <a:lnTo>
                    <a:pt x="805" y="584"/>
                  </a:lnTo>
                  <a:lnTo>
                    <a:pt x="812" y="566"/>
                  </a:lnTo>
                  <a:lnTo>
                    <a:pt x="819" y="546"/>
                  </a:lnTo>
                  <a:lnTo>
                    <a:pt x="824" y="527"/>
                  </a:lnTo>
                  <a:lnTo>
                    <a:pt x="828" y="507"/>
                  </a:lnTo>
                  <a:lnTo>
                    <a:pt x="832" y="487"/>
                  </a:lnTo>
                  <a:lnTo>
                    <a:pt x="835" y="465"/>
                  </a:lnTo>
                  <a:lnTo>
                    <a:pt x="837" y="445"/>
                  </a:lnTo>
                  <a:lnTo>
                    <a:pt x="837" y="423"/>
                  </a:lnTo>
                  <a:lnTo>
                    <a:pt x="846" y="423"/>
                  </a:lnTo>
                  <a:close/>
                </a:path>
              </a:pathLst>
            </a:custGeom>
            <a:solidFill>
              <a:srgbClr val="A5DBFF"/>
            </a:solidFill>
            <a:ln w="9525">
              <a:noFill/>
              <a:round/>
              <a:headEnd/>
              <a:tailEnd/>
            </a:ln>
          </p:spPr>
          <p:txBody>
            <a:bodyPr/>
            <a:lstStyle/>
            <a:p>
              <a:endParaRPr lang="en-US"/>
            </a:p>
          </p:txBody>
        </p:sp>
        <p:sp>
          <p:nvSpPr>
            <p:cNvPr id="55395" name="Freeform 100"/>
            <p:cNvSpPr>
              <a:spLocks/>
            </p:cNvSpPr>
            <p:nvPr/>
          </p:nvSpPr>
          <p:spPr bwMode="auto">
            <a:xfrm>
              <a:off x="3441703" y="2463817"/>
              <a:ext cx="1182511" cy="1328737"/>
            </a:xfrm>
            <a:custGeom>
              <a:avLst/>
              <a:gdLst>
                <a:gd name="T0" fmla="*/ 2147483647 w 838"/>
                <a:gd name="T1" fmla="*/ 2147483647 h 837"/>
                <a:gd name="T2" fmla="*/ 2147483647 w 838"/>
                <a:gd name="T3" fmla="*/ 2147483647 h 837"/>
                <a:gd name="T4" fmla="*/ 2147483647 w 838"/>
                <a:gd name="T5" fmla="*/ 2147483647 h 837"/>
                <a:gd name="T6" fmla="*/ 2147483647 w 838"/>
                <a:gd name="T7" fmla="*/ 2147483647 h 837"/>
                <a:gd name="T8" fmla="*/ 2147483647 w 838"/>
                <a:gd name="T9" fmla="*/ 2147483647 h 837"/>
                <a:gd name="T10" fmla="*/ 2147483647 w 838"/>
                <a:gd name="T11" fmla="*/ 2147483647 h 837"/>
                <a:gd name="T12" fmla="*/ 2147483647 w 838"/>
                <a:gd name="T13" fmla="*/ 2147483647 h 837"/>
                <a:gd name="T14" fmla="*/ 2147483647 w 838"/>
                <a:gd name="T15" fmla="*/ 2147483647 h 837"/>
                <a:gd name="T16" fmla="*/ 2147483647 w 838"/>
                <a:gd name="T17" fmla="*/ 2147483647 h 837"/>
                <a:gd name="T18" fmla="*/ 2147483647 w 838"/>
                <a:gd name="T19" fmla="*/ 2147483647 h 837"/>
                <a:gd name="T20" fmla="*/ 2147483647 w 838"/>
                <a:gd name="T21" fmla="*/ 2147483647 h 837"/>
                <a:gd name="T22" fmla="*/ 2147483647 w 838"/>
                <a:gd name="T23" fmla="*/ 2147483647 h 837"/>
                <a:gd name="T24" fmla="*/ 0 w 838"/>
                <a:gd name="T25" fmla="*/ 2147483647 h 837"/>
                <a:gd name="T26" fmla="*/ 2147483647 w 838"/>
                <a:gd name="T27" fmla="*/ 2147483647 h 837"/>
                <a:gd name="T28" fmla="*/ 2147483647 w 838"/>
                <a:gd name="T29" fmla="*/ 2147483647 h 837"/>
                <a:gd name="T30" fmla="*/ 2147483647 w 838"/>
                <a:gd name="T31" fmla="*/ 2147483647 h 837"/>
                <a:gd name="T32" fmla="*/ 2147483647 w 838"/>
                <a:gd name="T33" fmla="*/ 2147483647 h 837"/>
                <a:gd name="T34" fmla="*/ 2147483647 w 838"/>
                <a:gd name="T35" fmla="*/ 2147483647 h 837"/>
                <a:gd name="T36" fmla="*/ 2147483647 w 838"/>
                <a:gd name="T37" fmla="*/ 2147483647 h 837"/>
                <a:gd name="T38" fmla="*/ 2147483647 w 838"/>
                <a:gd name="T39" fmla="*/ 2147483647 h 837"/>
                <a:gd name="T40" fmla="*/ 2147483647 w 838"/>
                <a:gd name="T41" fmla="*/ 2147483647 h 837"/>
                <a:gd name="T42" fmla="*/ 2147483647 w 838"/>
                <a:gd name="T43" fmla="*/ 2147483647 h 837"/>
                <a:gd name="T44" fmla="*/ 2147483647 w 838"/>
                <a:gd name="T45" fmla="*/ 2147483647 h 837"/>
                <a:gd name="T46" fmla="*/ 2147483647 w 838"/>
                <a:gd name="T47" fmla="*/ 2147483647 h 837"/>
                <a:gd name="T48" fmla="*/ 2147483647 w 838"/>
                <a:gd name="T49" fmla="*/ 2147483647 h 837"/>
                <a:gd name="T50" fmla="*/ 2147483647 w 838"/>
                <a:gd name="T51" fmla="*/ 2147483647 h 837"/>
                <a:gd name="T52" fmla="*/ 2147483647 w 838"/>
                <a:gd name="T53" fmla="*/ 2147483647 h 837"/>
                <a:gd name="T54" fmla="*/ 2147483647 w 838"/>
                <a:gd name="T55" fmla="*/ 2147483647 h 837"/>
                <a:gd name="T56" fmla="*/ 2147483647 w 838"/>
                <a:gd name="T57" fmla="*/ 2147483647 h 837"/>
                <a:gd name="T58" fmla="*/ 2147483647 w 838"/>
                <a:gd name="T59" fmla="*/ 2147483647 h 837"/>
                <a:gd name="T60" fmla="*/ 2147483647 w 838"/>
                <a:gd name="T61" fmla="*/ 2147483647 h 837"/>
                <a:gd name="T62" fmla="*/ 2147483647 w 838"/>
                <a:gd name="T63" fmla="*/ 2147483647 h 837"/>
                <a:gd name="T64" fmla="*/ 2147483647 w 838"/>
                <a:gd name="T65" fmla="*/ 2147483647 h 837"/>
                <a:gd name="T66" fmla="*/ 2147483647 w 838"/>
                <a:gd name="T67" fmla="*/ 2147483647 h 837"/>
                <a:gd name="T68" fmla="*/ 2147483647 w 838"/>
                <a:gd name="T69" fmla="*/ 2147483647 h 837"/>
                <a:gd name="T70" fmla="*/ 2147483647 w 838"/>
                <a:gd name="T71" fmla="*/ 2147483647 h 837"/>
                <a:gd name="T72" fmla="*/ 2147483647 w 838"/>
                <a:gd name="T73" fmla="*/ 2147483647 h 837"/>
                <a:gd name="T74" fmla="*/ 2147483647 w 838"/>
                <a:gd name="T75" fmla="*/ 2147483647 h 837"/>
                <a:gd name="T76" fmla="*/ 2147483647 w 838"/>
                <a:gd name="T77" fmla="*/ 2147483647 h 837"/>
                <a:gd name="T78" fmla="*/ 2147483647 w 838"/>
                <a:gd name="T79" fmla="*/ 2147483647 h 837"/>
                <a:gd name="T80" fmla="*/ 2147483647 w 838"/>
                <a:gd name="T81" fmla="*/ 2147483647 h 837"/>
                <a:gd name="T82" fmla="*/ 2147483647 w 838"/>
                <a:gd name="T83" fmla="*/ 2147483647 h 837"/>
                <a:gd name="T84" fmla="*/ 2147483647 w 838"/>
                <a:gd name="T85" fmla="*/ 2147483647 h 837"/>
                <a:gd name="T86" fmla="*/ 2147483647 w 838"/>
                <a:gd name="T87" fmla="*/ 2147483647 h 837"/>
                <a:gd name="T88" fmla="*/ 2147483647 w 838"/>
                <a:gd name="T89" fmla="*/ 2147483647 h 837"/>
                <a:gd name="T90" fmla="*/ 2147483647 w 838"/>
                <a:gd name="T91" fmla="*/ 2147483647 h 837"/>
                <a:gd name="T92" fmla="*/ 2147483647 w 838"/>
                <a:gd name="T93" fmla="*/ 2147483647 h 837"/>
                <a:gd name="T94" fmla="*/ 2147483647 w 838"/>
                <a:gd name="T95" fmla="*/ 2147483647 h 837"/>
                <a:gd name="T96" fmla="*/ 2147483647 w 838"/>
                <a:gd name="T97" fmla="*/ 2147483647 h 837"/>
                <a:gd name="T98" fmla="*/ 2147483647 w 838"/>
                <a:gd name="T99" fmla="*/ 2147483647 h 837"/>
                <a:gd name="T100" fmla="*/ 2147483647 w 838"/>
                <a:gd name="T101" fmla="*/ 2147483647 h 83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38"/>
                <a:gd name="T154" fmla="*/ 0 h 837"/>
                <a:gd name="T155" fmla="*/ 838 w 838"/>
                <a:gd name="T156" fmla="*/ 837 h 83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38" h="837">
                  <a:moveTo>
                    <a:pt x="838" y="417"/>
                  </a:moveTo>
                  <a:lnTo>
                    <a:pt x="836" y="396"/>
                  </a:lnTo>
                  <a:lnTo>
                    <a:pt x="834" y="374"/>
                  </a:lnTo>
                  <a:lnTo>
                    <a:pt x="832" y="354"/>
                  </a:lnTo>
                  <a:lnTo>
                    <a:pt x="828" y="332"/>
                  </a:lnTo>
                  <a:lnTo>
                    <a:pt x="823" y="313"/>
                  </a:lnTo>
                  <a:lnTo>
                    <a:pt x="818" y="293"/>
                  </a:lnTo>
                  <a:lnTo>
                    <a:pt x="812" y="275"/>
                  </a:lnTo>
                  <a:lnTo>
                    <a:pt x="803" y="255"/>
                  </a:lnTo>
                  <a:lnTo>
                    <a:pt x="796" y="237"/>
                  </a:lnTo>
                  <a:lnTo>
                    <a:pt x="787" y="218"/>
                  </a:lnTo>
                  <a:lnTo>
                    <a:pt x="776" y="200"/>
                  </a:lnTo>
                  <a:lnTo>
                    <a:pt x="765" y="184"/>
                  </a:lnTo>
                  <a:lnTo>
                    <a:pt x="754" y="168"/>
                  </a:lnTo>
                  <a:lnTo>
                    <a:pt x="742" y="152"/>
                  </a:lnTo>
                  <a:lnTo>
                    <a:pt x="729" y="135"/>
                  </a:lnTo>
                  <a:lnTo>
                    <a:pt x="715" y="121"/>
                  </a:lnTo>
                  <a:lnTo>
                    <a:pt x="700" y="108"/>
                  </a:lnTo>
                  <a:lnTo>
                    <a:pt x="684" y="94"/>
                  </a:lnTo>
                  <a:lnTo>
                    <a:pt x="669" y="83"/>
                  </a:lnTo>
                  <a:lnTo>
                    <a:pt x="653" y="70"/>
                  </a:lnTo>
                  <a:lnTo>
                    <a:pt x="635" y="59"/>
                  </a:lnTo>
                  <a:lnTo>
                    <a:pt x="619" y="50"/>
                  </a:lnTo>
                  <a:lnTo>
                    <a:pt x="601" y="39"/>
                  </a:lnTo>
                  <a:lnTo>
                    <a:pt x="581" y="32"/>
                  </a:lnTo>
                  <a:lnTo>
                    <a:pt x="563" y="25"/>
                  </a:lnTo>
                  <a:lnTo>
                    <a:pt x="543" y="18"/>
                  </a:lnTo>
                  <a:lnTo>
                    <a:pt x="523" y="12"/>
                  </a:lnTo>
                  <a:lnTo>
                    <a:pt x="503" y="7"/>
                  </a:lnTo>
                  <a:lnTo>
                    <a:pt x="481" y="3"/>
                  </a:lnTo>
                  <a:lnTo>
                    <a:pt x="461" y="1"/>
                  </a:lnTo>
                  <a:lnTo>
                    <a:pt x="440" y="0"/>
                  </a:lnTo>
                  <a:lnTo>
                    <a:pt x="418" y="0"/>
                  </a:lnTo>
                  <a:lnTo>
                    <a:pt x="396" y="0"/>
                  </a:lnTo>
                  <a:lnTo>
                    <a:pt x="376" y="1"/>
                  </a:lnTo>
                  <a:lnTo>
                    <a:pt x="355" y="3"/>
                  </a:lnTo>
                  <a:lnTo>
                    <a:pt x="335" y="7"/>
                  </a:lnTo>
                  <a:lnTo>
                    <a:pt x="313" y="12"/>
                  </a:lnTo>
                  <a:lnTo>
                    <a:pt x="293" y="18"/>
                  </a:lnTo>
                  <a:lnTo>
                    <a:pt x="275" y="25"/>
                  </a:lnTo>
                  <a:lnTo>
                    <a:pt x="255" y="32"/>
                  </a:lnTo>
                  <a:lnTo>
                    <a:pt x="237" y="39"/>
                  </a:lnTo>
                  <a:lnTo>
                    <a:pt x="219" y="50"/>
                  </a:lnTo>
                  <a:lnTo>
                    <a:pt x="201" y="59"/>
                  </a:lnTo>
                  <a:lnTo>
                    <a:pt x="184" y="70"/>
                  </a:lnTo>
                  <a:lnTo>
                    <a:pt x="168" y="83"/>
                  </a:lnTo>
                  <a:lnTo>
                    <a:pt x="152" y="94"/>
                  </a:lnTo>
                  <a:lnTo>
                    <a:pt x="137" y="108"/>
                  </a:lnTo>
                  <a:lnTo>
                    <a:pt x="123" y="121"/>
                  </a:lnTo>
                  <a:lnTo>
                    <a:pt x="109" y="135"/>
                  </a:lnTo>
                  <a:lnTo>
                    <a:pt x="96" y="152"/>
                  </a:lnTo>
                  <a:lnTo>
                    <a:pt x="83" y="168"/>
                  </a:lnTo>
                  <a:lnTo>
                    <a:pt x="71" y="184"/>
                  </a:lnTo>
                  <a:lnTo>
                    <a:pt x="60" y="200"/>
                  </a:lnTo>
                  <a:lnTo>
                    <a:pt x="51" y="218"/>
                  </a:lnTo>
                  <a:lnTo>
                    <a:pt x="42" y="237"/>
                  </a:lnTo>
                  <a:lnTo>
                    <a:pt x="33" y="255"/>
                  </a:lnTo>
                  <a:lnTo>
                    <a:pt x="25" y="275"/>
                  </a:lnTo>
                  <a:lnTo>
                    <a:pt x="18" y="293"/>
                  </a:lnTo>
                  <a:lnTo>
                    <a:pt x="13" y="313"/>
                  </a:lnTo>
                  <a:lnTo>
                    <a:pt x="7" y="332"/>
                  </a:lnTo>
                  <a:lnTo>
                    <a:pt x="4" y="354"/>
                  </a:lnTo>
                  <a:lnTo>
                    <a:pt x="2" y="374"/>
                  </a:lnTo>
                  <a:lnTo>
                    <a:pt x="0" y="396"/>
                  </a:lnTo>
                  <a:lnTo>
                    <a:pt x="0" y="417"/>
                  </a:lnTo>
                  <a:lnTo>
                    <a:pt x="0" y="439"/>
                  </a:lnTo>
                  <a:lnTo>
                    <a:pt x="2" y="461"/>
                  </a:lnTo>
                  <a:lnTo>
                    <a:pt x="4" y="481"/>
                  </a:lnTo>
                  <a:lnTo>
                    <a:pt x="7" y="502"/>
                  </a:lnTo>
                  <a:lnTo>
                    <a:pt x="13" y="522"/>
                  </a:lnTo>
                  <a:lnTo>
                    <a:pt x="18" y="542"/>
                  </a:lnTo>
                  <a:lnTo>
                    <a:pt x="25" y="562"/>
                  </a:lnTo>
                  <a:lnTo>
                    <a:pt x="33" y="580"/>
                  </a:lnTo>
                  <a:lnTo>
                    <a:pt x="42" y="598"/>
                  </a:lnTo>
                  <a:lnTo>
                    <a:pt x="51" y="616"/>
                  </a:lnTo>
                  <a:lnTo>
                    <a:pt x="60" y="635"/>
                  </a:lnTo>
                  <a:lnTo>
                    <a:pt x="71" y="651"/>
                  </a:lnTo>
                  <a:lnTo>
                    <a:pt x="83" y="669"/>
                  </a:lnTo>
                  <a:lnTo>
                    <a:pt x="96" y="683"/>
                  </a:lnTo>
                  <a:lnTo>
                    <a:pt x="109" y="700"/>
                  </a:lnTo>
                  <a:lnTo>
                    <a:pt x="123" y="714"/>
                  </a:lnTo>
                  <a:lnTo>
                    <a:pt x="137" y="727"/>
                  </a:lnTo>
                  <a:lnTo>
                    <a:pt x="152" y="741"/>
                  </a:lnTo>
                  <a:lnTo>
                    <a:pt x="168" y="754"/>
                  </a:lnTo>
                  <a:lnTo>
                    <a:pt x="184" y="765"/>
                  </a:lnTo>
                  <a:lnTo>
                    <a:pt x="201" y="776"/>
                  </a:lnTo>
                  <a:lnTo>
                    <a:pt x="219" y="786"/>
                  </a:lnTo>
                  <a:lnTo>
                    <a:pt x="237" y="796"/>
                  </a:lnTo>
                  <a:lnTo>
                    <a:pt x="255" y="803"/>
                  </a:lnTo>
                  <a:lnTo>
                    <a:pt x="275" y="812"/>
                  </a:lnTo>
                  <a:lnTo>
                    <a:pt x="293" y="817"/>
                  </a:lnTo>
                  <a:lnTo>
                    <a:pt x="313" y="823"/>
                  </a:lnTo>
                  <a:lnTo>
                    <a:pt x="335" y="828"/>
                  </a:lnTo>
                  <a:lnTo>
                    <a:pt x="355" y="832"/>
                  </a:lnTo>
                  <a:lnTo>
                    <a:pt x="376" y="834"/>
                  </a:lnTo>
                  <a:lnTo>
                    <a:pt x="396" y="835"/>
                  </a:lnTo>
                  <a:lnTo>
                    <a:pt x="418" y="837"/>
                  </a:lnTo>
                  <a:lnTo>
                    <a:pt x="440" y="835"/>
                  </a:lnTo>
                  <a:lnTo>
                    <a:pt x="461" y="834"/>
                  </a:lnTo>
                  <a:lnTo>
                    <a:pt x="481" y="832"/>
                  </a:lnTo>
                  <a:lnTo>
                    <a:pt x="503" y="828"/>
                  </a:lnTo>
                  <a:lnTo>
                    <a:pt x="523" y="823"/>
                  </a:lnTo>
                  <a:lnTo>
                    <a:pt x="543" y="817"/>
                  </a:lnTo>
                  <a:lnTo>
                    <a:pt x="563" y="812"/>
                  </a:lnTo>
                  <a:lnTo>
                    <a:pt x="581" y="803"/>
                  </a:lnTo>
                  <a:lnTo>
                    <a:pt x="601" y="796"/>
                  </a:lnTo>
                  <a:lnTo>
                    <a:pt x="619" y="786"/>
                  </a:lnTo>
                  <a:lnTo>
                    <a:pt x="635" y="776"/>
                  </a:lnTo>
                  <a:lnTo>
                    <a:pt x="653" y="765"/>
                  </a:lnTo>
                  <a:lnTo>
                    <a:pt x="669" y="754"/>
                  </a:lnTo>
                  <a:lnTo>
                    <a:pt x="684" y="741"/>
                  </a:lnTo>
                  <a:lnTo>
                    <a:pt x="700" y="727"/>
                  </a:lnTo>
                  <a:lnTo>
                    <a:pt x="715" y="714"/>
                  </a:lnTo>
                  <a:lnTo>
                    <a:pt x="729" y="700"/>
                  </a:lnTo>
                  <a:lnTo>
                    <a:pt x="742" y="683"/>
                  </a:lnTo>
                  <a:lnTo>
                    <a:pt x="754" y="669"/>
                  </a:lnTo>
                  <a:lnTo>
                    <a:pt x="765" y="651"/>
                  </a:lnTo>
                  <a:lnTo>
                    <a:pt x="776" y="635"/>
                  </a:lnTo>
                  <a:lnTo>
                    <a:pt x="787" y="616"/>
                  </a:lnTo>
                  <a:lnTo>
                    <a:pt x="796" y="598"/>
                  </a:lnTo>
                  <a:lnTo>
                    <a:pt x="803" y="580"/>
                  </a:lnTo>
                  <a:lnTo>
                    <a:pt x="812" y="562"/>
                  </a:lnTo>
                  <a:lnTo>
                    <a:pt x="818" y="542"/>
                  </a:lnTo>
                  <a:lnTo>
                    <a:pt x="823" y="522"/>
                  </a:lnTo>
                  <a:lnTo>
                    <a:pt x="828" y="502"/>
                  </a:lnTo>
                  <a:lnTo>
                    <a:pt x="832" y="481"/>
                  </a:lnTo>
                  <a:lnTo>
                    <a:pt x="834" y="461"/>
                  </a:lnTo>
                  <a:lnTo>
                    <a:pt x="836" y="439"/>
                  </a:lnTo>
                  <a:lnTo>
                    <a:pt x="838" y="417"/>
                  </a:lnTo>
                  <a:lnTo>
                    <a:pt x="828" y="417"/>
                  </a:lnTo>
                  <a:lnTo>
                    <a:pt x="827" y="396"/>
                  </a:lnTo>
                  <a:lnTo>
                    <a:pt x="825" y="376"/>
                  </a:lnTo>
                  <a:lnTo>
                    <a:pt x="823" y="356"/>
                  </a:lnTo>
                  <a:lnTo>
                    <a:pt x="819" y="334"/>
                  </a:lnTo>
                  <a:lnTo>
                    <a:pt x="814" y="316"/>
                  </a:lnTo>
                  <a:lnTo>
                    <a:pt x="809" y="296"/>
                  </a:lnTo>
                  <a:lnTo>
                    <a:pt x="803" y="276"/>
                  </a:lnTo>
                  <a:lnTo>
                    <a:pt x="796" y="258"/>
                  </a:lnTo>
                  <a:lnTo>
                    <a:pt x="787" y="240"/>
                  </a:lnTo>
                  <a:lnTo>
                    <a:pt x="778" y="222"/>
                  </a:lnTo>
                  <a:lnTo>
                    <a:pt x="769" y="206"/>
                  </a:lnTo>
                  <a:lnTo>
                    <a:pt x="758" y="190"/>
                  </a:lnTo>
                  <a:lnTo>
                    <a:pt x="747" y="173"/>
                  </a:lnTo>
                  <a:lnTo>
                    <a:pt x="734" y="157"/>
                  </a:lnTo>
                  <a:lnTo>
                    <a:pt x="722" y="142"/>
                  </a:lnTo>
                  <a:lnTo>
                    <a:pt x="707" y="128"/>
                  </a:lnTo>
                  <a:lnTo>
                    <a:pt x="693" y="115"/>
                  </a:lnTo>
                  <a:lnTo>
                    <a:pt x="678" y="101"/>
                  </a:lnTo>
                  <a:lnTo>
                    <a:pt x="664" y="90"/>
                  </a:lnTo>
                  <a:lnTo>
                    <a:pt x="648" y="77"/>
                  </a:lnTo>
                  <a:lnTo>
                    <a:pt x="631" y="68"/>
                  </a:lnTo>
                  <a:lnTo>
                    <a:pt x="613" y="57"/>
                  </a:lnTo>
                  <a:lnTo>
                    <a:pt x="595" y="48"/>
                  </a:lnTo>
                  <a:lnTo>
                    <a:pt x="577" y="41"/>
                  </a:lnTo>
                  <a:lnTo>
                    <a:pt x="559" y="34"/>
                  </a:lnTo>
                  <a:lnTo>
                    <a:pt x="539" y="27"/>
                  </a:lnTo>
                  <a:lnTo>
                    <a:pt x="521" y="21"/>
                  </a:lnTo>
                  <a:lnTo>
                    <a:pt x="501" y="16"/>
                  </a:lnTo>
                  <a:lnTo>
                    <a:pt x="481" y="12"/>
                  </a:lnTo>
                  <a:lnTo>
                    <a:pt x="459" y="10"/>
                  </a:lnTo>
                  <a:lnTo>
                    <a:pt x="440" y="9"/>
                  </a:lnTo>
                  <a:lnTo>
                    <a:pt x="418" y="9"/>
                  </a:lnTo>
                  <a:lnTo>
                    <a:pt x="398" y="9"/>
                  </a:lnTo>
                  <a:lnTo>
                    <a:pt x="376" y="10"/>
                  </a:lnTo>
                  <a:lnTo>
                    <a:pt x="356" y="12"/>
                  </a:lnTo>
                  <a:lnTo>
                    <a:pt x="336" y="16"/>
                  </a:lnTo>
                  <a:lnTo>
                    <a:pt x="317" y="21"/>
                  </a:lnTo>
                  <a:lnTo>
                    <a:pt x="297" y="27"/>
                  </a:lnTo>
                  <a:lnTo>
                    <a:pt x="277" y="34"/>
                  </a:lnTo>
                  <a:lnTo>
                    <a:pt x="259" y="41"/>
                  </a:lnTo>
                  <a:lnTo>
                    <a:pt x="241" y="48"/>
                  </a:lnTo>
                  <a:lnTo>
                    <a:pt x="222" y="57"/>
                  </a:lnTo>
                  <a:lnTo>
                    <a:pt x="206" y="68"/>
                  </a:lnTo>
                  <a:lnTo>
                    <a:pt x="190" y="77"/>
                  </a:lnTo>
                  <a:lnTo>
                    <a:pt x="174" y="90"/>
                  </a:lnTo>
                  <a:lnTo>
                    <a:pt x="157" y="101"/>
                  </a:lnTo>
                  <a:lnTo>
                    <a:pt x="143" y="115"/>
                  </a:lnTo>
                  <a:lnTo>
                    <a:pt x="128" y="128"/>
                  </a:lnTo>
                  <a:lnTo>
                    <a:pt x="116" y="142"/>
                  </a:lnTo>
                  <a:lnTo>
                    <a:pt x="103" y="157"/>
                  </a:lnTo>
                  <a:lnTo>
                    <a:pt x="90" y="173"/>
                  </a:lnTo>
                  <a:lnTo>
                    <a:pt x="80" y="190"/>
                  </a:lnTo>
                  <a:lnTo>
                    <a:pt x="69" y="206"/>
                  </a:lnTo>
                  <a:lnTo>
                    <a:pt x="58" y="222"/>
                  </a:lnTo>
                  <a:lnTo>
                    <a:pt x="49" y="240"/>
                  </a:lnTo>
                  <a:lnTo>
                    <a:pt x="42" y="258"/>
                  </a:lnTo>
                  <a:lnTo>
                    <a:pt x="34" y="276"/>
                  </a:lnTo>
                  <a:lnTo>
                    <a:pt x="27" y="296"/>
                  </a:lnTo>
                  <a:lnTo>
                    <a:pt x="22" y="316"/>
                  </a:lnTo>
                  <a:lnTo>
                    <a:pt x="16" y="334"/>
                  </a:lnTo>
                  <a:lnTo>
                    <a:pt x="13" y="356"/>
                  </a:lnTo>
                  <a:lnTo>
                    <a:pt x="11" y="376"/>
                  </a:lnTo>
                  <a:lnTo>
                    <a:pt x="9" y="396"/>
                  </a:lnTo>
                  <a:lnTo>
                    <a:pt x="9" y="417"/>
                  </a:lnTo>
                  <a:lnTo>
                    <a:pt x="9" y="439"/>
                  </a:lnTo>
                  <a:lnTo>
                    <a:pt x="11" y="459"/>
                  </a:lnTo>
                  <a:lnTo>
                    <a:pt x="13" y="481"/>
                  </a:lnTo>
                  <a:lnTo>
                    <a:pt x="16" y="501"/>
                  </a:lnTo>
                  <a:lnTo>
                    <a:pt x="22" y="521"/>
                  </a:lnTo>
                  <a:lnTo>
                    <a:pt x="27" y="539"/>
                  </a:lnTo>
                  <a:lnTo>
                    <a:pt x="34" y="559"/>
                  </a:lnTo>
                  <a:lnTo>
                    <a:pt x="42" y="577"/>
                  </a:lnTo>
                  <a:lnTo>
                    <a:pt x="49" y="595"/>
                  </a:lnTo>
                  <a:lnTo>
                    <a:pt x="58" y="613"/>
                  </a:lnTo>
                  <a:lnTo>
                    <a:pt x="69" y="629"/>
                  </a:lnTo>
                  <a:lnTo>
                    <a:pt x="80" y="647"/>
                  </a:lnTo>
                  <a:lnTo>
                    <a:pt x="90" y="662"/>
                  </a:lnTo>
                  <a:lnTo>
                    <a:pt x="103" y="678"/>
                  </a:lnTo>
                  <a:lnTo>
                    <a:pt x="116" y="692"/>
                  </a:lnTo>
                  <a:lnTo>
                    <a:pt x="128" y="707"/>
                  </a:lnTo>
                  <a:lnTo>
                    <a:pt x="143" y="721"/>
                  </a:lnTo>
                  <a:lnTo>
                    <a:pt x="157" y="734"/>
                  </a:lnTo>
                  <a:lnTo>
                    <a:pt x="174" y="745"/>
                  </a:lnTo>
                  <a:lnTo>
                    <a:pt x="190" y="758"/>
                  </a:lnTo>
                  <a:lnTo>
                    <a:pt x="206" y="768"/>
                  </a:lnTo>
                  <a:lnTo>
                    <a:pt x="222" y="777"/>
                  </a:lnTo>
                  <a:lnTo>
                    <a:pt x="241" y="786"/>
                  </a:lnTo>
                  <a:lnTo>
                    <a:pt x="259" y="796"/>
                  </a:lnTo>
                  <a:lnTo>
                    <a:pt x="277" y="803"/>
                  </a:lnTo>
                  <a:lnTo>
                    <a:pt x="297" y="808"/>
                  </a:lnTo>
                  <a:lnTo>
                    <a:pt x="317" y="814"/>
                  </a:lnTo>
                  <a:lnTo>
                    <a:pt x="336" y="819"/>
                  </a:lnTo>
                  <a:lnTo>
                    <a:pt x="356" y="823"/>
                  </a:lnTo>
                  <a:lnTo>
                    <a:pt x="376" y="824"/>
                  </a:lnTo>
                  <a:lnTo>
                    <a:pt x="398" y="826"/>
                  </a:lnTo>
                  <a:lnTo>
                    <a:pt x="418" y="826"/>
                  </a:lnTo>
                  <a:lnTo>
                    <a:pt x="440" y="826"/>
                  </a:lnTo>
                  <a:lnTo>
                    <a:pt x="459" y="824"/>
                  </a:lnTo>
                  <a:lnTo>
                    <a:pt x="481" y="823"/>
                  </a:lnTo>
                  <a:lnTo>
                    <a:pt x="501" y="819"/>
                  </a:lnTo>
                  <a:lnTo>
                    <a:pt x="521" y="814"/>
                  </a:lnTo>
                  <a:lnTo>
                    <a:pt x="539" y="808"/>
                  </a:lnTo>
                  <a:lnTo>
                    <a:pt x="559" y="803"/>
                  </a:lnTo>
                  <a:lnTo>
                    <a:pt x="577" y="796"/>
                  </a:lnTo>
                  <a:lnTo>
                    <a:pt x="595" y="786"/>
                  </a:lnTo>
                  <a:lnTo>
                    <a:pt x="613" y="777"/>
                  </a:lnTo>
                  <a:lnTo>
                    <a:pt x="631" y="768"/>
                  </a:lnTo>
                  <a:lnTo>
                    <a:pt x="648" y="758"/>
                  </a:lnTo>
                  <a:lnTo>
                    <a:pt x="664" y="745"/>
                  </a:lnTo>
                  <a:lnTo>
                    <a:pt x="678" y="734"/>
                  </a:lnTo>
                  <a:lnTo>
                    <a:pt x="693" y="721"/>
                  </a:lnTo>
                  <a:lnTo>
                    <a:pt x="707" y="707"/>
                  </a:lnTo>
                  <a:lnTo>
                    <a:pt x="722" y="692"/>
                  </a:lnTo>
                  <a:lnTo>
                    <a:pt x="734" y="678"/>
                  </a:lnTo>
                  <a:lnTo>
                    <a:pt x="747" y="662"/>
                  </a:lnTo>
                  <a:lnTo>
                    <a:pt x="758" y="647"/>
                  </a:lnTo>
                  <a:lnTo>
                    <a:pt x="769" y="629"/>
                  </a:lnTo>
                  <a:lnTo>
                    <a:pt x="778" y="613"/>
                  </a:lnTo>
                  <a:lnTo>
                    <a:pt x="787" y="595"/>
                  </a:lnTo>
                  <a:lnTo>
                    <a:pt x="796" y="577"/>
                  </a:lnTo>
                  <a:lnTo>
                    <a:pt x="803" y="559"/>
                  </a:lnTo>
                  <a:lnTo>
                    <a:pt x="809" y="539"/>
                  </a:lnTo>
                  <a:lnTo>
                    <a:pt x="814" y="521"/>
                  </a:lnTo>
                  <a:lnTo>
                    <a:pt x="819" y="501"/>
                  </a:lnTo>
                  <a:lnTo>
                    <a:pt x="823" y="481"/>
                  </a:lnTo>
                  <a:lnTo>
                    <a:pt x="825" y="459"/>
                  </a:lnTo>
                  <a:lnTo>
                    <a:pt x="827" y="439"/>
                  </a:lnTo>
                  <a:lnTo>
                    <a:pt x="828" y="417"/>
                  </a:lnTo>
                  <a:lnTo>
                    <a:pt x="838" y="417"/>
                  </a:lnTo>
                  <a:close/>
                </a:path>
              </a:pathLst>
            </a:custGeom>
            <a:solidFill>
              <a:srgbClr val="A6DBFF"/>
            </a:solidFill>
            <a:ln w="9525">
              <a:noFill/>
              <a:round/>
              <a:headEnd/>
              <a:tailEnd/>
            </a:ln>
          </p:spPr>
          <p:txBody>
            <a:bodyPr/>
            <a:lstStyle/>
            <a:p>
              <a:endParaRPr lang="en-US"/>
            </a:p>
          </p:txBody>
        </p:sp>
        <p:sp>
          <p:nvSpPr>
            <p:cNvPr id="55396" name="Freeform 101"/>
            <p:cNvSpPr>
              <a:spLocks/>
            </p:cNvSpPr>
            <p:nvPr/>
          </p:nvSpPr>
          <p:spPr bwMode="auto">
            <a:xfrm>
              <a:off x="3447345" y="2468575"/>
              <a:ext cx="1168400" cy="1316038"/>
            </a:xfrm>
            <a:custGeom>
              <a:avLst/>
              <a:gdLst>
                <a:gd name="T0" fmla="*/ 2147483647 w 828"/>
                <a:gd name="T1" fmla="*/ 2147483647 h 829"/>
                <a:gd name="T2" fmla="*/ 2147483647 w 828"/>
                <a:gd name="T3" fmla="*/ 2147483647 h 829"/>
                <a:gd name="T4" fmla="*/ 2147483647 w 828"/>
                <a:gd name="T5" fmla="*/ 2147483647 h 829"/>
                <a:gd name="T6" fmla="*/ 2147483647 w 828"/>
                <a:gd name="T7" fmla="*/ 2147483647 h 829"/>
                <a:gd name="T8" fmla="*/ 2147483647 w 828"/>
                <a:gd name="T9" fmla="*/ 2147483647 h 829"/>
                <a:gd name="T10" fmla="*/ 2147483647 w 828"/>
                <a:gd name="T11" fmla="*/ 2147483647 h 829"/>
                <a:gd name="T12" fmla="*/ 2147483647 w 828"/>
                <a:gd name="T13" fmla="*/ 2147483647 h 829"/>
                <a:gd name="T14" fmla="*/ 2147483647 w 828"/>
                <a:gd name="T15" fmla="*/ 2147483647 h 829"/>
                <a:gd name="T16" fmla="*/ 2147483647 w 828"/>
                <a:gd name="T17" fmla="*/ 2147483647 h 829"/>
                <a:gd name="T18" fmla="*/ 2147483647 w 828"/>
                <a:gd name="T19" fmla="*/ 2147483647 h 829"/>
                <a:gd name="T20" fmla="*/ 2147483647 w 828"/>
                <a:gd name="T21" fmla="*/ 2147483647 h 829"/>
                <a:gd name="T22" fmla="*/ 2147483647 w 828"/>
                <a:gd name="T23" fmla="*/ 2147483647 h 829"/>
                <a:gd name="T24" fmla="*/ 0 w 828"/>
                <a:gd name="T25" fmla="*/ 2147483647 h 829"/>
                <a:gd name="T26" fmla="*/ 2147483647 w 828"/>
                <a:gd name="T27" fmla="*/ 2147483647 h 829"/>
                <a:gd name="T28" fmla="*/ 2147483647 w 828"/>
                <a:gd name="T29" fmla="*/ 2147483647 h 829"/>
                <a:gd name="T30" fmla="*/ 2147483647 w 828"/>
                <a:gd name="T31" fmla="*/ 2147483647 h 829"/>
                <a:gd name="T32" fmla="*/ 2147483647 w 828"/>
                <a:gd name="T33" fmla="*/ 2147483647 h 829"/>
                <a:gd name="T34" fmla="*/ 2147483647 w 828"/>
                <a:gd name="T35" fmla="*/ 2147483647 h 829"/>
                <a:gd name="T36" fmla="*/ 2147483647 w 828"/>
                <a:gd name="T37" fmla="*/ 2147483647 h 829"/>
                <a:gd name="T38" fmla="*/ 2147483647 w 828"/>
                <a:gd name="T39" fmla="*/ 2147483647 h 829"/>
                <a:gd name="T40" fmla="*/ 2147483647 w 828"/>
                <a:gd name="T41" fmla="*/ 2147483647 h 829"/>
                <a:gd name="T42" fmla="*/ 2147483647 w 828"/>
                <a:gd name="T43" fmla="*/ 2147483647 h 829"/>
                <a:gd name="T44" fmla="*/ 2147483647 w 828"/>
                <a:gd name="T45" fmla="*/ 2147483647 h 829"/>
                <a:gd name="T46" fmla="*/ 2147483647 w 828"/>
                <a:gd name="T47" fmla="*/ 2147483647 h 829"/>
                <a:gd name="T48" fmla="*/ 2147483647 w 828"/>
                <a:gd name="T49" fmla="*/ 2147483647 h 829"/>
                <a:gd name="T50" fmla="*/ 2147483647 w 828"/>
                <a:gd name="T51" fmla="*/ 2147483647 h 829"/>
                <a:gd name="T52" fmla="*/ 2147483647 w 828"/>
                <a:gd name="T53" fmla="*/ 2147483647 h 829"/>
                <a:gd name="T54" fmla="*/ 2147483647 w 828"/>
                <a:gd name="T55" fmla="*/ 2147483647 h 829"/>
                <a:gd name="T56" fmla="*/ 2147483647 w 828"/>
                <a:gd name="T57" fmla="*/ 2147483647 h 829"/>
                <a:gd name="T58" fmla="*/ 2147483647 w 828"/>
                <a:gd name="T59" fmla="*/ 2147483647 h 829"/>
                <a:gd name="T60" fmla="*/ 2147483647 w 828"/>
                <a:gd name="T61" fmla="*/ 2147483647 h 829"/>
                <a:gd name="T62" fmla="*/ 2147483647 w 828"/>
                <a:gd name="T63" fmla="*/ 2147483647 h 829"/>
                <a:gd name="T64" fmla="*/ 2147483647 w 828"/>
                <a:gd name="T65" fmla="*/ 2147483647 h 829"/>
                <a:gd name="T66" fmla="*/ 2147483647 w 828"/>
                <a:gd name="T67" fmla="*/ 2147483647 h 829"/>
                <a:gd name="T68" fmla="*/ 2147483647 w 828"/>
                <a:gd name="T69" fmla="*/ 2147483647 h 829"/>
                <a:gd name="T70" fmla="*/ 2147483647 w 828"/>
                <a:gd name="T71" fmla="*/ 2147483647 h 829"/>
                <a:gd name="T72" fmla="*/ 2147483647 w 828"/>
                <a:gd name="T73" fmla="*/ 2147483647 h 829"/>
                <a:gd name="T74" fmla="*/ 2147483647 w 828"/>
                <a:gd name="T75" fmla="*/ 2147483647 h 829"/>
                <a:gd name="T76" fmla="*/ 2147483647 w 828"/>
                <a:gd name="T77" fmla="*/ 2147483647 h 829"/>
                <a:gd name="T78" fmla="*/ 2147483647 w 828"/>
                <a:gd name="T79" fmla="*/ 2147483647 h 829"/>
                <a:gd name="T80" fmla="*/ 2147483647 w 828"/>
                <a:gd name="T81" fmla="*/ 2147483647 h 829"/>
                <a:gd name="T82" fmla="*/ 2147483647 w 828"/>
                <a:gd name="T83" fmla="*/ 2147483647 h 829"/>
                <a:gd name="T84" fmla="*/ 2147483647 w 828"/>
                <a:gd name="T85" fmla="*/ 2147483647 h 829"/>
                <a:gd name="T86" fmla="*/ 2147483647 w 828"/>
                <a:gd name="T87" fmla="*/ 2147483647 h 829"/>
                <a:gd name="T88" fmla="*/ 2147483647 w 828"/>
                <a:gd name="T89" fmla="*/ 2147483647 h 829"/>
                <a:gd name="T90" fmla="*/ 2147483647 w 828"/>
                <a:gd name="T91" fmla="*/ 2147483647 h 829"/>
                <a:gd name="T92" fmla="*/ 2147483647 w 828"/>
                <a:gd name="T93" fmla="*/ 2147483647 h 829"/>
                <a:gd name="T94" fmla="*/ 2147483647 w 828"/>
                <a:gd name="T95" fmla="*/ 2147483647 h 829"/>
                <a:gd name="T96" fmla="*/ 2147483647 w 828"/>
                <a:gd name="T97" fmla="*/ 2147483647 h 829"/>
                <a:gd name="T98" fmla="*/ 2147483647 w 828"/>
                <a:gd name="T99" fmla="*/ 2147483647 h 829"/>
                <a:gd name="T100" fmla="*/ 2147483647 w 828"/>
                <a:gd name="T101" fmla="*/ 2147483647 h 8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28"/>
                <a:gd name="T154" fmla="*/ 0 h 829"/>
                <a:gd name="T155" fmla="*/ 828 w 828"/>
                <a:gd name="T156" fmla="*/ 829 h 8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28" h="829">
                  <a:moveTo>
                    <a:pt x="828" y="414"/>
                  </a:moveTo>
                  <a:lnTo>
                    <a:pt x="828" y="393"/>
                  </a:lnTo>
                  <a:lnTo>
                    <a:pt x="826" y="373"/>
                  </a:lnTo>
                  <a:lnTo>
                    <a:pt x="823" y="351"/>
                  </a:lnTo>
                  <a:lnTo>
                    <a:pt x="819" y="331"/>
                  </a:lnTo>
                  <a:lnTo>
                    <a:pt x="815" y="311"/>
                  </a:lnTo>
                  <a:lnTo>
                    <a:pt x="810" y="291"/>
                  </a:lnTo>
                  <a:lnTo>
                    <a:pt x="803" y="272"/>
                  </a:lnTo>
                  <a:lnTo>
                    <a:pt x="796" y="253"/>
                  </a:lnTo>
                  <a:lnTo>
                    <a:pt x="788" y="235"/>
                  </a:lnTo>
                  <a:lnTo>
                    <a:pt x="777" y="217"/>
                  </a:lnTo>
                  <a:lnTo>
                    <a:pt x="768" y="199"/>
                  </a:lnTo>
                  <a:lnTo>
                    <a:pt x="758" y="183"/>
                  </a:lnTo>
                  <a:lnTo>
                    <a:pt x="747" y="167"/>
                  </a:lnTo>
                  <a:lnTo>
                    <a:pt x="734" y="152"/>
                  </a:lnTo>
                  <a:lnTo>
                    <a:pt x="721" y="136"/>
                  </a:lnTo>
                  <a:lnTo>
                    <a:pt x="707" y="121"/>
                  </a:lnTo>
                  <a:lnTo>
                    <a:pt x="692" y="109"/>
                  </a:lnTo>
                  <a:lnTo>
                    <a:pt x="678" y="94"/>
                  </a:lnTo>
                  <a:lnTo>
                    <a:pt x="662" y="83"/>
                  </a:lnTo>
                  <a:lnTo>
                    <a:pt x="645" y="71"/>
                  </a:lnTo>
                  <a:lnTo>
                    <a:pt x="629" y="60"/>
                  </a:lnTo>
                  <a:lnTo>
                    <a:pt x="611" y="51"/>
                  </a:lnTo>
                  <a:lnTo>
                    <a:pt x="593" y="42"/>
                  </a:lnTo>
                  <a:lnTo>
                    <a:pt x="575" y="33"/>
                  </a:lnTo>
                  <a:lnTo>
                    <a:pt x="557" y="26"/>
                  </a:lnTo>
                  <a:lnTo>
                    <a:pt x="537" y="20"/>
                  </a:lnTo>
                  <a:lnTo>
                    <a:pt x="517" y="13"/>
                  </a:lnTo>
                  <a:lnTo>
                    <a:pt x="497" y="9"/>
                  </a:lnTo>
                  <a:lnTo>
                    <a:pt x="477" y="6"/>
                  </a:lnTo>
                  <a:lnTo>
                    <a:pt x="457" y="2"/>
                  </a:lnTo>
                  <a:lnTo>
                    <a:pt x="436" y="2"/>
                  </a:lnTo>
                  <a:lnTo>
                    <a:pt x="414" y="0"/>
                  </a:lnTo>
                  <a:lnTo>
                    <a:pt x="392" y="2"/>
                  </a:lnTo>
                  <a:lnTo>
                    <a:pt x="372" y="2"/>
                  </a:lnTo>
                  <a:lnTo>
                    <a:pt x="351" y="6"/>
                  </a:lnTo>
                  <a:lnTo>
                    <a:pt x="331" y="9"/>
                  </a:lnTo>
                  <a:lnTo>
                    <a:pt x="311" y="13"/>
                  </a:lnTo>
                  <a:lnTo>
                    <a:pt x="291" y="20"/>
                  </a:lnTo>
                  <a:lnTo>
                    <a:pt x="273" y="26"/>
                  </a:lnTo>
                  <a:lnTo>
                    <a:pt x="253" y="33"/>
                  </a:lnTo>
                  <a:lnTo>
                    <a:pt x="235" y="42"/>
                  </a:lnTo>
                  <a:lnTo>
                    <a:pt x="217" y="51"/>
                  </a:lnTo>
                  <a:lnTo>
                    <a:pt x="200" y="60"/>
                  </a:lnTo>
                  <a:lnTo>
                    <a:pt x="182" y="71"/>
                  </a:lnTo>
                  <a:lnTo>
                    <a:pt x="166" y="83"/>
                  </a:lnTo>
                  <a:lnTo>
                    <a:pt x="152" y="94"/>
                  </a:lnTo>
                  <a:lnTo>
                    <a:pt x="135" y="109"/>
                  </a:lnTo>
                  <a:lnTo>
                    <a:pt x="121" y="121"/>
                  </a:lnTo>
                  <a:lnTo>
                    <a:pt x="108" y="136"/>
                  </a:lnTo>
                  <a:lnTo>
                    <a:pt x="95" y="152"/>
                  </a:lnTo>
                  <a:lnTo>
                    <a:pt x="83" y="167"/>
                  </a:lnTo>
                  <a:lnTo>
                    <a:pt x="70" y="183"/>
                  </a:lnTo>
                  <a:lnTo>
                    <a:pt x="59" y="199"/>
                  </a:lnTo>
                  <a:lnTo>
                    <a:pt x="50" y="217"/>
                  </a:lnTo>
                  <a:lnTo>
                    <a:pt x="41" y="235"/>
                  </a:lnTo>
                  <a:lnTo>
                    <a:pt x="32" y="253"/>
                  </a:lnTo>
                  <a:lnTo>
                    <a:pt x="25" y="272"/>
                  </a:lnTo>
                  <a:lnTo>
                    <a:pt x="20" y="291"/>
                  </a:lnTo>
                  <a:lnTo>
                    <a:pt x="14" y="311"/>
                  </a:lnTo>
                  <a:lnTo>
                    <a:pt x="9" y="331"/>
                  </a:lnTo>
                  <a:lnTo>
                    <a:pt x="5" y="351"/>
                  </a:lnTo>
                  <a:lnTo>
                    <a:pt x="1" y="373"/>
                  </a:lnTo>
                  <a:lnTo>
                    <a:pt x="1" y="393"/>
                  </a:lnTo>
                  <a:lnTo>
                    <a:pt x="0" y="414"/>
                  </a:lnTo>
                  <a:lnTo>
                    <a:pt x="1" y="436"/>
                  </a:lnTo>
                  <a:lnTo>
                    <a:pt x="1" y="456"/>
                  </a:lnTo>
                  <a:lnTo>
                    <a:pt x="5" y="478"/>
                  </a:lnTo>
                  <a:lnTo>
                    <a:pt x="9" y="498"/>
                  </a:lnTo>
                  <a:lnTo>
                    <a:pt x="14" y="518"/>
                  </a:lnTo>
                  <a:lnTo>
                    <a:pt x="20" y="537"/>
                  </a:lnTo>
                  <a:lnTo>
                    <a:pt x="25" y="557"/>
                  </a:lnTo>
                  <a:lnTo>
                    <a:pt x="32" y="575"/>
                  </a:lnTo>
                  <a:lnTo>
                    <a:pt x="41" y="594"/>
                  </a:lnTo>
                  <a:lnTo>
                    <a:pt x="50" y="612"/>
                  </a:lnTo>
                  <a:lnTo>
                    <a:pt x="59" y="630"/>
                  </a:lnTo>
                  <a:lnTo>
                    <a:pt x="70" y="646"/>
                  </a:lnTo>
                  <a:lnTo>
                    <a:pt x="83" y="662"/>
                  </a:lnTo>
                  <a:lnTo>
                    <a:pt x="95" y="679"/>
                  </a:lnTo>
                  <a:lnTo>
                    <a:pt x="108" y="693"/>
                  </a:lnTo>
                  <a:lnTo>
                    <a:pt x="121" y="708"/>
                  </a:lnTo>
                  <a:lnTo>
                    <a:pt x="135" y="722"/>
                  </a:lnTo>
                  <a:lnTo>
                    <a:pt x="152" y="735"/>
                  </a:lnTo>
                  <a:lnTo>
                    <a:pt x="166" y="747"/>
                  </a:lnTo>
                  <a:lnTo>
                    <a:pt x="182" y="758"/>
                  </a:lnTo>
                  <a:lnTo>
                    <a:pt x="200" y="769"/>
                  </a:lnTo>
                  <a:lnTo>
                    <a:pt x="217" y="778"/>
                  </a:lnTo>
                  <a:lnTo>
                    <a:pt x="235" y="787"/>
                  </a:lnTo>
                  <a:lnTo>
                    <a:pt x="253" y="796"/>
                  </a:lnTo>
                  <a:lnTo>
                    <a:pt x="273" y="803"/>
                  </a:lnTo>
                  <a:lnTo>
                    <a:pt x="291" y="811"/>
                  </a:lnTo>
                  <a:lnTo>
                    <a:pt x="311" y="816"/>
                  </a:lnTo>
                  <a:lnTo>
                    <a:pt x="331" y="820"/>
                  </a:lnTo>
                  <a:lnTo>
                    <a:pt x="351" y="823"/>
                  </a:lnTo>
                  <a:lnTo>
                    <a:pt x="372" y="827"/>
                  </a:lnTo>
                  <a:lnTo>
                    <a:pt x="392" y="829"/>
                  </a:lnTo>
                  <a:lnTo>
                    <a:pt x="414" y="829"/>
                  </a:lnTo>
                  <a:lnTo>
                    <a:pt x="436" y="829"/>
                  </a:lnTo>
                  <a:lnTo>
                    <a:pt x="457" y="827"/>
                  </a:lnTo>
                  <a:lnTo>
                    <a:pt x="477" y="823"/>
                  </a:lnTo>
                  <a:lnTo>
                    <a:pt x="497" y="820"/>
                  </a:lnTo>
                  <a:lnTo>
                    <a:pt x="517" y="816"/>
                  </a:lnTo>
                  <a:lnTo>
                    <a:pt x="537" y="811"/>
                  </a:lnTo>
                  <a:lnTo>
                    <a:pt x="557" y="803"/>
                  </a:lnTo>
                  <a:lnTo>
                    <a:pt x="575" y="796"/>
                  </a:lnTo>
                  <a:lnTo>
                    <a:pt x="593" y="787"/>
                  </a:lnTo>
                  <a:lnTo>
                    <a:pt x="611" y="778"/>
                  </a:lnTo>
                  <a:lnTo>
                    <a:pt x="629" y="769"/>
                  </a:lnTo>
                  <a:lnTo>
                    <a:pt x="645" y="758"/>
                  </a:lnTo>
                  <a:lnTo>
                    <a:pt x="662" y="747"/>
                  </a:lnTo>
                  <a:lnTo>
                    <a:pt x="678" y="735"/>
                  </a:lnTo>
                  <a:lnTo>
                    <a:pt x="692" y="722"/>
                  </a:lnTo>
                  <a:lnTo>
                    <a:pt x="707" y="708"/>
                  </a:lnTo>
                  <a:lnTo>
                    <a:pt x="721" y="693"/>
                  </a:lnTo>
                  <a:lnTo>
                    <a:pt x="734" y="679"/>
                  </a:lnTo>
                  <a:lnTo>
                    <a:pt x="747" y="662"/>
                  </a:lnTo>
                  <a:lnTo>
                    <a:pt x="758" y="646"/>
                  </a:lnTo>
                  <a:lnTo>
                    <a:pt x="768" y="630"/>
                  </a:lnTo>
                  <a:lnTo>
                    <a:pt x="777" y="612"/>
                  </a:lnTo>
                  <a:lnTo>
                    <a:pt x="788" y="594"/>
                  </a:lnTo>
                  <a:lnTo>
                    <a:pt x="796" y="575"/>
                  </a:lnTo>
                  <a:lnTo>
                    <a:pt x="803" y="557"/>
                  </a:lnTo>
                  <a:lnTo>
                    <a:pt x="810" y="537"/>
                  </a:lnTo>
                  <a:lnTo>
                    <a:pt x="815" y="518"/>
                  </a:lnTo>
                  <a:lnTo>
                    <a:pt x="819" y="498"/>
                  </a:lnTo>
                  <a:lnTo>
                    <a:pt x="823" y="478"/>
                  </a:lnTo>
                  <a:lnTo>
                    <a:pt x="826" y="456"/>
                  </a:lnTo>
                  <a:lnTo>
                    <a:pt x="828" y="436"/>
                  </a:lnTo>
                  <a:lnTo>
                    <a:pt x="828" y="414"/>
                  </a:lnTo>
                  <a:lnTo>
                    <a:pt x="819" y="414"/>
                  </a:lnTo>
                  <a:lnTo>
                    <a:pt x="819" y="395"/>
                  </a:lnTo>
                  <a:lnTo>
                    <a:pt x="817" y="373"/>
                  </a:lnTo>
                  <a:lnTo>
                    <a:pt x="814" y="353"/>
                  </a:lnTo>
                  <a:lnTo>
                    <a:pt x="810" y="333"/>
                  </a:lnTo>
                  <a:lnTo>
                    <a:pt x="806" y="313"/>
                  </a:lnTo>
                  <a:lnTo>
                    <a:pt x="801" y="295"/>
                  </a:lnTo>
                  <a:lnTo>
                    <a:pt x="794" y="275"/>
                  </a:lnTo>
                  <a:lnTo>
                    <a:pt x="786" y="257"/>
                  </a:lnTo>
                  <a:lnTo>
                    <a:pt x="779" y="239"/>
                  </a:lnTo>
                  <a:lnTo>
                    <a:pt x="770" y="221"/>
                  </a:lnTo>
                  <a:lnTo>
                    <a:pt x="761" y="205"/>
                  </a:lnTo>
                  <a:lnTo>
                    <a:pt x="750" y="188"/>
                  </a:lnTo>
                  <a:lnTo>
                    <a:pt x="738" y="172"/>
                  </a:lnTo>
                  <a:lnTo>
                    <a:pt x="727" y="158"/>
                  </a:lnTo>
                  <a:lnTo>
                    <a:pt x="714" y="143"/>
                  </a:lnTo>
                  <a:lnTo>
                    <a:pt x="700" y="129"/>
                  </a:lnTo>
                  <a:lnTo>
                    <a:pt x="687" y="114"/>
                  </a:lnTo>
                  <a:lnTo>
                    <a:pt x="673" y="102"/>
                  </a:lnTo>
                  <a:lnTo>
                    <a:pt x="656" y="91"/>
                  </a:lnTo>
                  <a:lnTo>
                    <a:pt x="640" y="80"/>
                  </a:lnTo>
                  <a:lnTo>
                    <a:pt x="624" y="69"/>
                  </a:lnTo>
                  <a:lnTo>
                    <a:pt x="607" y="58"/>
                  </a:lnTo>
                  <a:lnTo>
                    <a:pt x="589" y="49"/>
                  </a:lnTo>
                  <a:lnTo>
                    <a:pt x="571" y="42"/>
                  </a:lnTo>
                  <a:lnTo>
                    <a:pt x="553" y="35"/>
                  </a:lnTo>
                  <a:lnTo>
                    <a:pt x="535" y="27"/>
                  </a:lnTo>
                  <a:lnTo>
                    <a:pt x="515" y="22"/>
                  </a:lnTo>
                  <a:lnTo>
                    <a:pt x="495" y="18"/>
                  </a:lnTo>
                  <a:lnTo>
                    <a:pt x="475" y="15"/>
                  </a:lnTo>
                  <a:lnTo>
                    <a:pt x="455" y="13"/>
                  </a:lnTo>
                  <a:lnTo>
                    <a:pt x="436" y="11"/>
                  </a:lnTo>
                  <a:lnTo>
                    <a:pt x="414" y="9"/>
                  </a:lnTo>
                  <a:lnTo>
                    <a:pt x="394" y="11"/>
                  </a:lnTo>
                  <a:lnTo>
                    <a:pt x="372" y="13"/>
                  </a:lnTo>
                  <a:lnTo>
                    <a:pt x="352" y="15"/>
                  </a:lnTo>
                  <a:lnTo>
                    <a:pt x="332" y="18"/>
                  </a:lnTo>
                  <a:lnTo>
                    <a:pt x="313" y="22"/>
                  </a:lnTo>
                  <a:lnTo>
                    <a:pt x="294" y="27"/>
                  </a:lnTo>
                  <a:lnTo>
                    <a:pt x="275" y="35"/>
                  </a:lnTo>
                  <a:lnTo>
                    <a:pt x="256" y="42"/>
                  </a:lnTo>
                  <a:lnTo>
                    <a:pt x="238" y="49"/>
                  </a:lnTo>
                  <a:lnTo>
                    <a:pt x="222" y="58"/>
                  </a:lnTo>
                  <a:lnTo>
                    <a:pt x="204" y="69"/>
                  </a:lnTo>
                  <a:lnTo>
                    <a:pt x="188" y="80"/>
                  </a:lnTo>
                  <a:lnTo>
                    <a:pt x="171" y="91"/>
                  </a:lnTo>
                  <a:lnTo>
                    <a:pt x="157" y="102"/>
                  </a:lnTo>
                  <a:lnTo>
                    <a:pt x="143" y="114"/>
                  </a:lnTo>
                  <a:lnTo>
                    <a:pt x="128" y="129"/>
                  </a:lnTo>
                  <a:lnTo>
                    <a:pt x="115" y="143"/>
                  </a:lnTo>
                  <a:lnTo>
                    <a:pt x="103" y="158"/>
                  </a:lnTo>
                  <a:lnTo>
                    <a:pt x="90" y="172"/>
                  </a:lnTo>
                  <a:lnTo>
                    <a:pt x="79" y="188"/>
                  </a:lnTo>
                  <a:lnTo>
                    <a:pt x="68" y="205"/>
                  </a:lnTo>
                  <a:lnTo>
                    <a:pt x="57" y="221"/>
                  </a:lnTo>
                  <a:lnTo>
                    <a:pt x="50" y="239"/>
                  </a:lnTo>
                  <a:lnTo>
                    <a:pt x="41" y="257"/>
                  </a:lnTo>
                  <a:lnTo>
                    <a:pt x="34" y="275"/>
                  </a:lnTo>
                  <a:lnTo>
                    <a:pt x="29" y="295"/>
                  </a:lnTo>
                  <a:lnTo>
                    <a:pt x="21" y="313"/>
                  </a:lnTo>
                  <a:lnTo>
                    <a:pt x="18" y="333"/>
                  </a:lnTo>
                  <a:lnTo>
                    <a:pt x="14" y="353"/>
                  </a:lnTo>
                  <a:lnTo>
                    <a:pt x="12" y="373"/>
                  </a:lnTo>
                  <a:lnTo>
                    <a:pt x="10" y="395"/>
                  </a:lnTo>
                  <a:lnTo>
                    <a:pt x="9" y="414"/>
                  </a:lnTo>
                  <a:lnTo>
                    <a:pt x="10" y="436"/>
                  </a:lnTo>
                  <a:lnTo>
                    <a:pt x="12" y="456"/>
                  </a:lnTo>
                  <a:lnTo>
                    <a:pt x="14" y="476"/>
                  </a:lnTo>
                  <a:lnTo>
                    <a:pt x="18" y="496"/>
                  </a:lnTo>
                  <a:lnTo>
                    <a:pt x="21" y="516"/>
                  </a:lnTo>
                  <a:lnTo>
                    <a:pt x="29" y="536"/>
                  </a:lnTo>
                  <a:lnTo>
                    <a:pt x="34" y="554"/>
                  </a:lnTo>
                  <a:lnTo>
                    <a:pt x="41" y="572"/>
                  </a:lnTo>
                  <a:lnTo>
                    <a:pt x="50" y="590"/>
                  </a:lnTo>
                  <a:lnTo>
                    <a:pt x="57" y="608"/>
                  </a:lnTo>
                  <a:lnTo>
                    <a:pt x="68" y="624"/>
                  </a:lnTo>
                  <a:lnTo>
                    <a:pt x="79" y="641"/>
                  </a:lnTo>
                  <a:lnTo>
                    <a:pt x="90" y="657"/>
                  </a:lnTo>
                  <a:lnTo>
                    <a:pt x="103" y="671"/>
                  </a:lnTo>
                  <a:lnTo>
                    <a:pt x="115" y="688"/>
                  </a:lnTo>
                  <a:lnTo>
                    <a:pt x="128" y="700"/>
                  </a:lnTo>
                  <a:lnTo>
                    <a:pt x="143" y="715"/>
                  </a:lnTo>
                  <a:lnTo>
                    <a:pt x="157" y="727"/>
                  </a:lnTo>
                  <a:lnTo>
                    <a:pt x="171" y="738"/>
                  </a:lnTo>
                  <a:lnTo>
                    <a:pt x="188" y="751"/>
                  </a:lnTo>
                  <a:lnTo>
                    <a:pt x="204" y="760"/>
                  </a:lnTo>
                  <a:lnTo>
                    <a:pt x="222" y="771"/>
                  </a:lnTo>
                  <a:lnTo>
                    <a:pt x="238" y="780"/>
                  </a:lnTo>
                  <a:lnTo>
                    <a:pt x="256" y="787"/>
                  </a:lnTo>
                  <a:lnTo>
                    <a:pt x="275" y="794"/>
                  </a:lnTo>
                  <a:lnTo>
                    <a:pt x="294" y="802"/>
                  </a:lnTo>
                  <a:lnTo>
                    <a:pt x="313" y="807"/>
                  </a:lnTo>
                  <a:lnTo>
                    <a:pt x="332" y="811"/>
                  </a:lnTo>
                  <a:lnTo>
                    <a:pt x="352" y="814"/>
                  </a:lnTo>
                  <a:lnTo>
                    <a:pt x="372" y="818"/>
                  </a:lnTo>
                  <a:lnTo>
                    <a:pt x="394" y="820"/>
                  </a:lnTo>
                  <a:lnTo>
                    <a:pt x="414" y="820"/>
                  </a:lnTo>
                  <a:lnTo>
                    <a:pt x="436" y="820"/>
                  </a:lnTo>
                  <a:lnTo>
                    <a:pt x="455" y="818"/>
                  </a:lnTo>
                  <a:lnTo>
                    <a:pt x="475" y="814"/>
                  </a:lnTo>
                  <a:lnTo>
                    <a:pt x="495" y="811"/>
                  </a:lnTo>
                  <a:lnTo>
                    <a:pt x="515" y="807"/>
                  </a:lnTo>
                  <a:lnTo>
                    <a:pt x="535" y="802"/>
                  </a:lnTo>
                  <a:lnTo>
                    <a:pt x="553" y="794"/>
                  </a:lnTo>
                  <a:lnTo>
                    <a:pt x="571" y="787"/>
                  </a:lnTo>
                  <a:lnTo>
                    <a:pt x="589" y="780"/>
                  </a:lnTo>
                  <a:lnTo>
                    <a:pt x="607" y="771"/>
                  </a:lnTo>
                  <a:lnTo>
                    <a:pt x="624" y="760"/>
                  </a:lnTo>
                  <a:lnTo>
                    <a:pt x="640" y="751"/>
                  </a:lnTo>
                  <a:lnTo>
                    <a:pt x="656" y="738"/>
                  </a:lnTo>
                  <a:lnTo>
                    <a:pt x="673" y="727"/>
                  </a:lnTo>
                  <a:lnTo>
                    <a:pt x="687" y="715"/>
                  </a:lnTo>
                  <a:lnTo>
                    <a:pt x="700" y="700"/>
                  </a:lnTo>
                  <a:lnTo>
                    <a:pt x="714" y="688"/>
                  </a:lnTo>
                  <a:lnTo>
                    <a:pt x="727" y="671"/>
                  </a:lnTo>
                  <a:lnTo>
                    <a:pt x="738" y="657"/>
                  </a:lnTo>
                  <a:lnTo>
                    <a:pt x="750" y="641"/>
                  </a:lnTo>
                  <a:lnTo>
                    <a:pt x="761" y="624"/>
                  </a:lnTo>
                  <a:lnTo>
                    <a:pt x="770" y="608"/>
                  </a:lnTo>
                  <a:lnTo>
                    <a:pt x="779" y="590"/>
                  </a:lnTo>
                  <a:lnTo>
                    <a:pt x="786" y="572"/>
                  </a:lnTo>
                  <a:lnTo>
                    <a:pt x="794" y="554"/>
                  </a:lnTo>
                  <a:lnTo>
                    <a:pt x="801" y="536"/>
                  </a:lnTo>
                  <a:lnTo>
                    <a:pt x="806" y="516"/>
                  </a:lnTo>
                  <a:lnTo>
                    <a:pt x="810" y="496"/>
                  </a:lnTo>
                  <a:lnTo>
                    <a:pt x="814" y="476"/>
                  </a:lnTo>
                  <a:lnTo>
                    <a:pt x="817" y="456"/>
                  </a:lnTo>
                  <a:lnTo>
                    <a:pt x="819" y="436"/>
                  </a:lnTo>
                  <a:lnTo>
                    <a:pt x="819" y="414"/>
                  </a:lnTo>
                  <a:lnTo>
                    <a:pt x="828" y="414"/>
                  </a:lnTo>
                  <a:close/>
                </a:path>
              </a:pathLst>
            </a:custGeom>
            <a:solidFill>
              <a:srgbClr val="A7DBFF"/>
            </a:solidFill>
            <a:ln w="9525">
              <a:noFill/>
              <a:round/>
              <a:headEnd/>
              <a:tailEnd/>
            </a:ln>
          </p:spPr>
          <p:txBody>
            <a:bodyPr/>
            <a:lstStyle/>
            <a:p>
              <a:endParaRPr lang="en-US"/>
            </a:p>
          </p:txBody>
        </p:sp>
        <p:sp>
          <p:nvSpPr>
            <p:cNvPr id="55397" name="Freeform 102"/>
            <p:cNvSpPr>
              <a:spLocks/>
            </p:cNvSpPr>
            <p:nvPr/>
          </p:nvSpPr>
          <p:spPr bwMode="auto">
            <a:xfrm>
              <a:off x="3454402" y="2478100"/>
              <a:ext cx="1155700" cy="1296988"/>
            </a:xfrm>
            <a:custGeom>
              <a:avLst/>
              <a:gdLst>
                <a:gd name="T0" fmla="*/ 2147483647 w 819"/>
                <a:gd name="T1" fmla="*/ 2147483647 h 817"/>
                <a:gd name="T2" fmla="*/ 2147483647 w 819"/>
                <a:gd name="T3" fmla="*/ 2147483647 h 817"/>
                <a:gd name="T4" fmla="*/ 2147483647 w 819"/>
                <a:gd name="T5" fmla="*/ 2147483647 h 817"/>
                <a:gd name="T6" fmla="*/ 2147483647 w 819"/>
                <a:gd name="T7" fmla="*/ 2147483647 h 817"/>
                <a:gd name="T8" fmla="*/ 2147483647 w 819"/>
                <a:gd name="T9" fmla="*/ 2147483647 h 817"/>
                <a:gd name="T10" fmla="*/ 2147483647 w 819"/>
                <a:gd name="T11" fmla="*/ 2147483647 h 817"/>
                <a:gd name="T12" fmla="*/ 2147483647 w 819"/>
                <a:gd name="T13" fmla="*/ 2147483647 h 817"/>
                <a:gd name="T14" fmla="*/ 2147483647 w 819"/>
                <a:gd name="T15" fmla="*/ 2147483647 h 817"/>
                <a:gd name="T16" fmla="*/ 2147483647 w 819"/>
                <a:gd name="T17" fmla="*/ 2147483647 h 817"/>
                <a:gd name="T18" fmla="*/ 2147483647 w 819"/>
                <a:gd name="T19" fmla="*/ 2147483647 h 817"/>
                <a:gd name="T20" fmla="*/ 2147483647 w 819"/>
                <a:gd name="T21" fmla="*/ 2147483647 h 817"/>
                <a:gd name="T22" fmla="*/ 2147483647 w 819"/>
                <a:gd name="T23" fmla="*/ 2147483647 h 817"/>
                <a:gd name="T24" fmla="*/ 0 w 819"/>
                <a:gd name="T25" fmla="*/ 2147483647 h 817"/>
                <a:gd name="T26" fmla="*/ 2147483647 w 819"/>
                <a:gd name="T27" fmla="*/ 2147483647 h 817"/>
                <a:gd name="T28" fmla="*/ 2147483647 w 819"/>
                <a:gd name="T29" fmla="*/ 2147483647 h 817"/>
                <a:gd name="T30" fmla="*/ 2147483647 w 819"/>
                <a:gd name="T31" fmla="*/ 2147483647 h 817"/>
                <a:gd name="T32" fmla="*/ 2147483647 w 819"/>
                <a:gd name="T33" fmla="*/ 2147483647 h 817"/>
                <a:gd name="T34" fmla="*/ 2147483647 w 819"/>
                <a:gd name="T35" fmla="*/ 2147483647 h 817"/>
                <a:gd name="T36" fmla="*/ 2147483647 w 819"/>
                <a:gd name="T37" fmla="*/ 2147483647 h 817"/>
                <a:gd name="T38" fmla="*/ 2147483647 w 819"/>
                <a:gd name="T39" fmla="*/ 2147483647 h 817"/>
                <a:gd name="T40" fmla="*/ 2147483647 w 819"/>
                <a:gd name="T41" fmla="*/ 2147483647 h 817"/>
                <a:gd name="T42" fmla="*/ 2147483647 w 819"/>
                <a:gd name="T43" fmla="*/ 2147483647 h 817"/>
                <a:gd name="T44" fmla="*/ 2147483647 w 819"/>
                <a:gd name="T45" fmla="*/ 2147483647 h 817"/>
                <a:gd name="T46" fmla="*/ 2147483647 w 819"/>
                <a:gd name="T47" fmla="*/ 2147483647 h 817"/>
                <a:gd name="T48" fmla="*/ 2147483647 w 819"/>
                <a:gd name="T49" fmla="*/ 2147483647 h 817"/>
                <a:gd name="T50" fmla="*/ 2147483647 w 819"/>
                <a:gd name="T51" fmla="*/ 2147483647 h 817"/>
                <a:gd name="T52" fmla="*/ 2147483647 w 819"/>
                <a:gd name="T53" fmla="*/ 2147483647 h 817"/>
                <a:gd name="T54" fmla="*/ 2147483647 w 819"/>
                <a:gd name="T55" fmla="*/ 2147483647 h 817"/>
                <a:gd name="T56" fmla="*/ 2147483647 w 819"/>
                <a:gd name="T57" fmla="*/ 2147483647 h 817"/>
                <a:gd name="T58" fmla="*/ 2147483647 w 819"/>
                <a:gd name="T59" fmla="*/ 2147483647 h 817"/>
                <a:gd name="T60" fmla="*/ 2147483647 w 819"/>
                <a:gd name="T61" fmla="*/ 2147483647 h 817"/>
                <a:gd name="T62" fmla="*/ 2147483647 w 819"/>
                <a:gd name="T63" fmla="*/ 2147483647 h 817"/>
                <a:gd name="T64" fmla="*/ 2147483647 w 819"/>
                <a:gd name="T65" fmla="*/ 2147483647 h 817"/>
                <a:gd name="T66" fmla="*/ 2147483647 w 819"/>
                <a:gd name="T67" fmla="*/ 2147483647 h 817"/>
                <a:gd name="T68" fmla="*/ 2147483647 w 819"/>
                <a:gd name="T69" fmla="*/ 2147483647 h 817"/>
                <a:gd name="T70" fmla="*/ 2147483647 w 819"/>
                <a:gd name="T71" fmla="*/ 2147483647 h 817"/>
                <a:gd name="T72" fmla="*/ 2147483647 w 819"/>
                <a:gd name="T73" fmla="*/ 2147483647 h 817"/>
                <a:gd name="T74" fmla="*/ 2147483647 w 819"/>
                <a:gd name="T75" fmla="*/ 2147483647 h 817"/>
                <a:gd name="T76" fmla="*/ 2147483647 w 819"/>
                <a:gd name="T77" fmla="*/ 2147483647 h 817"/>
                <a:gd name="T78" fmla="*/ 2147483647 w 819"/>
                <a:gd name="T79" fmla="*/ 2147483647 h 817"/>
                <a:gd name="T80" fmla="*/ 2147483647 w 819"/>
                <a:gd name="T81" fmla="*/ 2147483647 h 817"/>
                <a:gd name="T82" fmla="*/ 2147483647 w 819"/>
                <a:gd name="T83" fmla="*/ 2147483647 h 817"/>
                <a:gd name="T84" fmla="*/ 2147483647 w 819"/>
                <a:gd name="T85" fmla="*/ 2147483647 h 817"/>
                <a:gd name="T86" fmla="*/ 2147483647 w 819"/>
                <a:gd name="T87" fmla="*/ 2147483647 h 817"/>
                <a:gd name="T88" fmla="*/ 2147483647 w 819"/>
                <a:gd name="T89" fmla="*/ 2147483647 h 817"/>
                <a:gd name="T90" fmla="*/ 2147483647 w 819"/>
                <a:gd name="T91" fmla="*/ 2147483647 h 817"/>
                <a:gd name="T92" fmla="*/ 2147483647 w 819"/>
                <a:gd name="T93" fmla="*/ 2147483647 h 817"/>
                <a:gd name="T94" fmla="*/ 2147483647 w 819"/>
                <a:gd name="T95" fmla="*/ 2147483647 h 817"/>
                <a:gd name="T96" fmla="*/ 2147483647 w 819"/>
                <a:gd name="T97" fmla="*/ 2147483647 h 817"/>
                <a:gd name="T98" fmla="*/ 2147483647 w 819"/>
                <a:gd name="T99" fmla="*/ 2147483647 h 817"/>
                <a:gd name="T100" fmla="*/ 2147483647 w 819"/>
                <a:gd name="T101" fmla="*/ 2147483647 h 81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19"/>
                <a:gd name="T154" fmla="*/ 0 h 817"/>
                <a:gd name="T155" fmla="*/ 819 w 819"/>
                <a:gd name="T156" fmla="*/ 817 h 81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19" h="817">
                  <a:moveTo>
                    <a:pt x="819" y="408"/>
                  </a:moveTo>
                  <a:lnTo>
                    <a:pt x="818" y="387"/>
                  </a:lnTo>
                  <a:lnTo>
                    <a:pt x="816" y="367"/>
                  </a:lnTo>
                  <a:lnTo>
                    <a:pt x="814" y="347"/>
                  </a:lnTo>
                  <a:lnTo>
                    <a:pt x="810" y="325"/>
                  </a:lnTo>
                  <a:lnTo>
                    <a:pt x="805" y="307"/>
                  </a:lnTo>
                  <a:lnTo>
                    <a:pt x="800" y="287"/>
                  </a:lnTo>
                  <a:lnTo>
                    <a:pt x="794" y="267"/>
                  </a:lnTo>
                  <a:lnTo>
                    <a:pt x="787" y="249"/>
                  </a:lnTo>
                  <a:lnTo>
                    <a:pt x="778" y="231"/>
                  </a:lnTo>
                  <a:lnTo>
                    <a:pt x="769" y="213"/>
                  </a:lnTo>
                  <a:lnTo>
                    <a:pt x="760" y="197"/>
                  </a:lnTo>
                  <a:lnTo>
                    <a:pt x="749" y="181"/>
                  </a:lnTo>
                  <a:lnTo>
                    <a:pt x="738" y="164"/>
                  </a:lnTo>
                  <a:lnTo>
                    <a:pt x="725" y="148"/>
                  </a:lnTo>
                  <a:lnTo>
                    <a:pt x="713" y="133"/>
                  </a:lnTo>
                  <a:lnTo>
                    <a:pt x="698" y="119"/>
                  </a:lnTo>
                  <a:lnTo>
                    <a:pt x="684" y="106"/>
                  </a:lnTo>
                  <a:lnTo>
                    <a:pt x="669" y="92"/>
                  </a:lnTo>
                  <a:lnTo>
                    <a:pt x="655" y="81"/>
                  </a:lnTo>
                  <a:lnTo>
                    <a:pt x="639" y="68"/>
                  </a:lnTo>
                  <a:lnTo>
                    <a:pt x="622" y="59"/>
                  </a:lnTo>
                  <a:lnTo>
                    <a:pt x="604" y="48"/>
                  </a:lnTo>
                  <a:lnTo>
                    <a:pt x="586" y="39"/>
                  </a:lnTo>
                  <a:lnTo>
                    <a:pt x="568" y="32"/>
                  </a:lnTo>
                  <a:lnTo>
                    <a:pt x="550" y="25"/>
                  </a:lnTo>
                  <a:lnTo>
                    <a:pt x="530" y="18"/>
                  </a:lnTo>
                  <a:lnTo>
                    <a:pt x="512" y="12"/>
                  </a:lnTo>
                  <a:lnTo>
                    <a:pt x="492" y="7"/>
                  </a:lnTo>
                  <a:lnTo>
                    <a:pt x="472" y="3"/>
                  </a:lnTo>
                  <a:lnTo>
                    <a:pt x="450" y="1"/>
                  </a:lnTo>
                  <a:lnTo>
                    <a:pt x="431" y="0"/>
                  </a:lnTo>
                  <a:lnTo>
                    <a:pt x="409" y="0"/>
                  </a:lnTo>
                  <a:lnTo>
                    <a:pt x="389" y="0"/>
                  </a:lnTo>
                  <a:lnTo>
                    <a:pt x="367" y="1"/>
                  </a:lnTo>
                  <a:lnTo>
                    <a:pt x="347" y="3"/>
                  </a:lnTo>
                  <a:lnTo>
                    <a:pt x="327" y="7"/>
                  </a:lnTo>
                  <a:lnTo>
                    <a:pt x="308" y="12"/>
                  </a:lnTo>
                  <a:lnTo>
                    <a:pt x="288" y="18"/>
                  </a:lnTo>
                  <a:lnTo>
                    <a:pt x="268" y="25"/>
                  </a:lnTo>
                  <a:lnTo>
                    <a:pt x="250" y="32"/>
                  </a:lnTo>
                  <a:lnTo>
                    <a:pt x="232" y="39"/>
                  </a:lnTo>
                  <a:lnTo>
                    <a:pt x="213" y="48"/>
                  </a:lnTo>
                  <a:lnTo>
                    <a:pt x="197" y="59"/>
                  </a:lnTo>
                  <a:lnTo>
                    <a:pt x="181" y="68"/>
                  </a:lnTo>
                  <a:lnTo>
                    <a:pt x="165" y="81"/>
                  </a:lnTo>
                  <a:lnTo>
                    <a:pt x="148" y="92"/>
                  </a:lnTo>
                  <a:lnTo>
                    <a:pt x="134" y="106"/>
                  </a:lnTo>
                  <a:lnTo>
                    <a:pt x="119" y="119"/>
                  </a:lnTo>
                  <a:lnTo>
                    <a:pt x="107" y="133"/>
                  </a:lnTo>
                  <a:lnTo>
                    <a:pt x="94" y="148"/>
                  </a:lnTo>
                  <a:lnTo>
                    <a:pt x="81" y="164"/>
                  </a:lnTo>
                  <a:lnTo>
                    <a:pt x="71" y="181"/>
                  </a:lnTo>
                  <a:lnTo>
                    <a:pt x="60" y="197"/>
                  </a:lnTo>
                  <a:lnTo>
                    <a:pt x="49" y="213"/>
                  </a:lnTo>
                  <a:lnTo>
                    <a:pt x="40" y="231"/>
                  </a:lnTo>
                  <a:lnTo>
                    <a:pt x="33" y="249"/>
                  </a:lnTo>
                  <a:lnTo>
                    <a:pt x="25" y="267"/>
                  </a:lnTo>
                  <a:lnTo>
                    <a:pt x="18" y="287"/>
                  </a:lnTo>
                  <a:lnTo>
                    <a:pt x="13" y="307"/>
                  </a:lnTo>
                  <a:lnTo>
                    <a:pt x="7" y="325"/>
                  </a:lnTo>
                  <a:lnTo>
                    <a:pt x="4" y="347"/>
                  </a:lnTo>
                  <a:lnTo>
                    <a:pt x="2" y="367"/>
                  </a:lnTo>
                  <a:lnTo>
                    <a:pt x="0" y="387"/>
                  </a:lnTo>
                  <a:lnTo>
                    <a:pt x="0" y="408"/>
                  </a:lnTo>
                  <a:lnTo>
                    <a:pt x="0" y="430"/>
                  </a:lnTo>
                  <a:lnTo>
                    <a:pt x="2" y="450"/>
                  </a:lnTo>
                  <a:lnTo>
                    <a:pt x="4" y="472"/>
                  </a:lnTo>
                  <a:lnTo>
                    <a:pt x="7" y="492"/>
                  </a:lnTo>
                  <a:lnTo>
                    <a:pt x="13" y="512"/>
                  </a:lnTo>
                  <a:lnTo>
                    <a:pt x="18" y="530"/>
                  </a:lnTo>
                  <a:lnTo>
                    <a:pt x="25" y="550"/>
                  </a:lnTo>
                  <a:lnTo>
                    <a:pt x="33" y="568"/>
                  </a:lnTo>
                  <a:lnTo>
                    <a:pt x="40" y="586"/>
                  </a:lnTo>
                  <a:lnTo>
                    <a:pt x="49" y="604"/>
                  </a:lnTo>
                  <a:lnTo>
                    <a:pt x="60" y="620"/>
                  </a:lnTo>
                  <a:lnTo>
                    <a:pt x="71" y="638"/>
                  </a:lnTo>
                  <a:lnTo>
                    <a:pt x="81" y="653"/>
                  </a:lnTo>
                  <a:lnTo>
                    <a:pt x="94" y="669"/>
                  </a:lnTo>
                  <a:lnTo>
                    <a:pt x="107" y="683"/>
                  </a:lnTo>
                  <a:lnTo>
                    <a:pt x="119" y="698"/>
                  </a:lnTo>
                  <a:lnTo>
                    <a:pt x="134" y="712"/>
                  </a:lnTo>
                  <a:lnTo>
                    <a:pt x="148" y="725"/>
                  </a:lnTo>
                  <a:lnTo>
                    <a:pt x="165" y="736"/>
                  </a:lnTo>
                  <a:lnTo>
                    <a:pt x="181" y="749"/>
                  </a:lnTo>
                  <a:lnTo>
                    <a:pt x="197" y="759"/>
                  </a:lnTo>
                  <a:lnTo>
                    <a:pt x="213" y="768"/>
                  </a:lnTo>
                  <a:lnTo>
                    <a:pt x="232" y="777"/>
                  </a:lnTo>
                  <a:lnTo>
                    <a:pt x="250" y="787"/>
                  </a:lnTo>
                  <a:lnTo>
                    <a:pt x="268" y="794"/>
                  </a:lnTo>
                  <a:lnTo>
                    <a:pt x="288" y="799"/>
                  </a:lnTo>
                  <a:lnTo>
                    <a:pt x="308" y="805"/>
                  </a:lnTo>
                  <a:lnTo>
                    <a:pt x="327" y="810"/>
                  </a:lnTo>
                  <a:lnTo>
                    <a:pt x="347" y="814"/>
                  </a:lnTo>
                  <a:lnTo>
                    <a:pt x="367" y="815"/>
                  </a:lnTo>
                  <a:lnTo>
                    <a:pt x="389" y="817"/>
                  </a:lnTo>
                  <a:lnTo>
                    <a:pt x="409" y="817"/>
                  </a:lnTo>
                  <a:lnTo>
                    <a:pt x="431" y="817"/>
                  </a:lnTo>
                  <a:lnTo>
                    <a:pt x="450" y="815"/>
                  </a:lnTo>
                  <a:lnTo>
                    <a:pt x="472" y="814"/>
                  </a:lnTo>
                  <a:lnTo>
                    <a:pt x="492" y="810"/>
                  </a:lnTo>
                  <a:lnTo>
                    <a:pt x="512" y="805"/>
                  </a:lnTo>
                  <a:lnTo>
                    <a:pt x="530" y="799"/>
                  </a:lnTo>
                  <a:lnTo>
                    <a:pt x="550" y="794"/>
                  </a:lnTo>
                  <a:lnTo>
                    <a:pt x="568" y="787"/>
                  </a:lnTo>
                  <a:lnTo>
                    <a:pt x="586" y="777"/>
                  </a:lnTo>
                  <a:lnTo>
                    <a:pt x="604" y="768"/>
                  </a:lnTo>
                  <a:lnTo>
                    <a:pt x="622" y="759"/>
                  </a:lnTo>
                  <a:lnTo>
                    <a:pt x="639" y="749"/>
                  </a:lnTo>
                  <a:lnTo>
                    <a:pt x="655" y="736"/>
                  </a:lnTo>
                  <a:lnTo>
                    <a:pt x="669" y="725"/>
                  </a:lnTo>
                  <a:lnTo>
                    <a:pt x="684" y="712"/>
                  </a:lnTo>
                  <a:lnTo>
                    <a:pt x="698" y="698"/>
                  </a:lnTo>
                  <a:lnTo>
                    <a:pt x="713" y="683"/>
                  </a:lnTo>
                  <a:lnTo>
                    <a:pt x="725" y="669"/>
                  </a:lnTo>
                  <a:lnTo>
                    <a:pt x="738" y="653"/>
                  </a:lnTo>
                  <a:lnTo>
                    <a:pt x="749" y="638"/>
                  </a:lnTo>
                  <a:lnTo>
                    <a:pt x="760" y="620"/>
                  </a:lnTo>
                  <a:lnTo>
                    <a:pt x="769" y="604"/>
                  </a:lnTo>
                  <a:lnTo>
                    <a:pt x="778" y="586"/>
                  </a:lnTo>
                  <a:lnTo>
                    <a:pt x="787" y="568"/>
                  </a:lnTo>
                  <a:lnTo>
                    <a:pt x="794" y="550"/>
                  </a:lnTo>
                  <a:lnTo>
                    <a:pt x="800" y="530"/>
                  </a:lnTo>
                  <a:lnTo>
                    <a:pt x="805" y="512"/>
                  </a:lnTo>
                  <a:lnTo>
                    <a:pt x="810" y="492"/>
                  </a:lnTo>
                  <a:lnTo>
                    <a:pt x="814" y="472"/>
                  </a:lnTo>
                  <a:lnTo>
                    <a:pt x="816" y="450"/>
                  </a:lnTo>
                  <a:lnTo>
                    <a:pt x="818" y="430"/>
                  </a:lnTo>
                  <a:lnTo>
                    <a:pt x="819" y="408"/>
                  </a:lnTo>
                  <a:lnTo>
                    <a:pt x="809" y="408"/>
                  </a:lnTo>
                  <a:lnTo>
                    <a:pt x="809" y="389"/>
                  </a:lnTo>
                  <a:lnTo>
                    <a:pt x="807" y="367"/>
                  </a:lnTo>
                  <a:lnTo>
                    <a:pt x="805" y="347"/>
                  </a:lnTo>
                  <a:lnTo>
                    <a:pt x="801" y="329"/>
                  </a:lnTo>
                  <a:lnTo>
                    <a:pt x="796" y="309"/>
                  </a:lnTo>
                  <a:lnTo>
                    <a:pt x="791" y="289"/>
                  </a:lnTo>
                  <a:lnTo>
                    <a:pt x="785" y="271"/>
                  </a:lnTo>
                  <a:lnTo>
                    <a:pt x="778" y="253"/>
                  </a:lnTo>
                  <a:lnTo>
                    <a:pt x="771" y="235"/>
                  </a:lnTo>
                  <a:lnTo>
                    <a:pt x="762" y="219"/>
                  </a:lnTo>
                  <a:lnTo>
                    <a:pt x="751" y="200"/>
                  </a:lnTo>
                  <a:lnTo>
                    <a:pt x="742" y="184"/>
                  </a:lnTo>
                  <a:lnTo>
                    <a:pt x="729" y="170"/>
                  </a:lnTo>
                  <a:lnTo>
                    <a:pt x="718" y="153"/>
                  </a:lnTo>
                  <a:lnTo>
                    <a:pt x="706" y="139"/>
                  </a:lnTo>
                  <a:lnTo>
                    <a:pt x="693" y="126"/>
                  </a:lnTo>
                  <a:lnTo>
                    <a:pt x="678" y="112"/>
                  </a:lnTo>
                  <a:lnTo>
                    <a:pt x="664" y="99"/>
                  </a:lnTo>
                  <a:lnTo>
                    <a:pt x="649" y="88"/>
                  </a:lnTo>
                  <a:lnTo>
                    <a:pt x="633" y="77"/>
                  </a:lnTo>
                  <a:lnTo>
                    <a:pt x="617" y="67"/>
                  </a:lnTo>
                  <a:lnTo>
                    <a:pt x="601" y="58"/>
                  </a:lnTo>
                  <a:lnTo>
                    <a:pt x="582" y="48"/>
                  </a:lnTo>
                  <a:lnTo>
                    <a:pt x="564" y="39"/>
                  </a:lnTo>
                  <a:lnTo>
                    <a:pt x="546" y="32"/>
                  </a:lnTo>
                  <a:lnTo>
                    <a:pt x="528" y="27"/>
                  </a:lnTo>
                  <a:lnTo>
                    <a:pt x="508" y="21"/>
                  </a:lnTo>
                  <a:lnTo>
                    <a:pt x="490" y="16"/>
                  </a:lnTo>
                  <a:lnTo>
                    <a:pt x="470" y="12"/>
                  </a:lnTo>
                  <a:lnTo>
                    <a:pt x="450" y="10"/>
                  </a:lnTo>
                  <a:lnTo>
                    <a:pt x="431" y="9"/>
                  </a:lnTo>
                  <a:lnTo>
                    <a:pt x="409" y="9"/>
                  </a:lnTo>
                  <a:lnTo>
                    <a:pt x="389" y="9"/>
                  </a:lnTo>
                  <a:lnTo>
                    <a:pt x="369" y="10"/>
                  </a:lnTo>
                  <a:lnTo>
                    <a:pt x="349" y="12"/>
                  </a:lnTo>
                  <a:lnTo>
                    <a:pt x="329" y="16"/>
                  </a:lnTo>
                  <a:lnTo>
                    <a:pt x="309" y="21"/>
                  </a:lnTo>
                  <a:lnTo>
                    <a:pt x="289" y="27"/>
                  </a:lnTo>
                  <a:lnTo>
                    <a:pt x="271" y="32"/>
                  </a:lnTo>
                  <a:lnTo>
                    <a:pt x="253" y="39"/>
                  </a:lnTo>
                  <a:lnTo>
                    <a:pt x="235" y="48"/>
                  </a:lnTo>
                  <a:lnTo>
                    <a:pt x="219" y="58"/>
                  </a:lnTo>
                  <a:lnTo>
                    <a:pt x="203" y="67"/>
                  </a:lnTo>
                  <a:lnTo>
                    <a:pt x="186" y="77"/>
                  </a:lnTo>
                  <a:lnTo>
                    <a:pt x="170" y="88"/>
                  </a:lnTo>
                  <a:lnTo>
                    <a:pt x="156" y="99"/>
                  </a:lnTo>
                  <a:lnTo>
                    <a:pt x="139" y="112"/>
                  </a:lnTo>
                  <a:lnTo>
                    <a:pt x="127" y="126"/>
                  </a:lnTo>
                  <a:lnTo>
                    <a:pt x="112" y="139"/>
                  </a:lnTo>
                  <a:lnTo>
                    <a:pt x="101" y="153"/>
                  </a:lnTo>
                  <a:lnTo>
                    <a:pt x="89" y="170"/>
                  </a:lnTo>
                  <a:lnTo>
                    <a:pt x="78" y="184"/>
                  </a:lnTo>
                  <a:lnTo>
                    <a:pt x="67" y="200"/>
                  </a:lnTo>
                  <a:lnTo>
                    <a:pt x="58" y="219"/>
                  </a:lnTo>
                  <a:lnTo>
                    <a:pt x="49" y="235"/>
                  </a:lnTo>
                  <a:lnTo>
                    <a:pt x="40" y="253"/>
                  </a:lnTo>
                  <a:lnTo>
                    <a:pt x="33" y="271"/>
                  </a:lnTo>
                  <a:lnTo>
                    <a:pt x="27" y="289"/>
                  </a:lnTo>
                  <a:lnTo>
                    <a:pt x="22" y="309"/>
                  </a:lnTo>
                  <a:lnTo>
                    <a:pt x="18" y="329"/>
                  </a:lnTo>
                  <a:lnTo>
                    <a:pt x="15" y="347"/>
                  </a:lnTo>
                  <a:lnTo>
                    <a:pt x="11" y="367"/>
                  </a:lnTo>
                  <a:lnTo>
                    <a:pt x="9" y="389"/>
                  </a:lnTo>
                  <a:lnTo>
                    <a:pt x="9" y="408"/>
                  </a:lnTo>
                  <a:lnTo>
                    <a:pt x="9" y="428"/>
                  </a:lnTo>
                  <a:lnTo>
                    <a:pt x="11" y="450"/>
                  </a:lnTo>
                  <a:lnTo>
                    <a:pt x="15" y="470"/>
                  </a:lnTo>
                  <a:lnTo>
                    <a:pt x="18" y="490"/>
                  </a:lnTo>
                  <a:lnTo>
                    <a:pt x="22" y="508"/>
                  </a:lnTo>
                  <a:lnTo>
                    <a:pt x="27" y="528"/>
                  </a:lnTo>
                  <a:lnTo>
                    <a:pt x="33" y="546"/>
                  </a:lnTo>
                  <a:lnTo>
                    <a:pt x="40" y="564"/>
                  </a:lnTo>
                  <a:lnTo>
                    <a:pt x="49" y="582"/>
                  </a:lnTo>
                  <a:lnTo>
                    <a:pt x="58" y="600"/>
                  </a:lnTo>
                  <a:lnTo>
                    <a:pt x="67" y="616"/>
                  </a:lnTo>
                  <a:lnTo>
                    <a:pt x="78" y="633"/>
                  </a:lnTo>
                  <a:lnTo>
                    <a:pt x="89" y="647"/>
                  </a:lnTo>
                  <a:lnTo>
                    <a:pt x="101" y="664"/>
                  </a:lnTo>
                  <a:lnTo>
                    <a:pt x="112" y="678"/>
                  </a:lnTo>
                  <a:lnTo>
                    <a:pt x="127" y="691"/>
                  </a:lnTo>
                  <a:lnTo>
                    <a:pt x="139" y="705"/>
                  </a:lnTo>
                  <a:lnTo>
                    <a:pt x="156" y="718"/>
                  </a:lnTo>
                  <a:lnTo>
                    <a:pt x="170" y="729"/>
                  </a:lnTo>
                  <a:lnTo>
                    <a:pt x="186" y="740"/>
                  </a:lnTo>
                  <a:lnTo>
                    <a:pt x="203" y="750"/>
                  </a:lnTo>
                  <a:lnTo>
                    <a:pt x="219" y="761"/>
                  </a:lnTo>
                  <a:lnTo>
                    <a:pt x="235" y="768"/>
                  </a:lnTo>
                  <a:lnTo>
                    <a:pt x="253" y="777"/>
                  </a:lnTo>
                  <a:lnTo>
                    <a:pt x="271" y="785"/>
                  </a:lnTo>
                  <a:lnTo>
                    <a:pt x="289" y="790"/>
                  </a:lnTo>
                  <a:lnTo>
                    <a:pt x="309" y="796"/>
                  </a:lnTo>
                  <a:lnTo>
                    <a:pt x="329" y="801"/>
                  </a:lnTo>
                  <a:lnTo>
                    <a:pt x="349" y="805"/>
                  </a:lnTo>
                  <a:lnTo>
                    <a:pt x="369" y="806"/>
                  </a:lnTo>
                  <a:lnTo>
                    <a:pt x="389" y="808"/>
                  </a:lnTo>
                  <a:lnTo>
                    <a:pt x="409" y="808"/>
                  </a:lnTo>
                  <a:lnTo>
                    <a:pt x="431" y="808"/>
                  </a:lnTo>
                  <a:lnTo>
                    <a:pt x="450" y="806"/>
                  </a:lnTo>
                  <a:lnTo>
                    <a:pt x="470" y="805"/>
                  </a:lnTo>
                  <a:lnTo>
                    <a:pt x="490" y="801"/>
                  </a:lnTo>
                  <a:lnTo>
                    <a:pt x="508" y="796"/>
                  </a:lnTo>
                  <a:lnTo>
                    <a:pt x="528" y="790"/>
                  </a:lnTo>
                  <a:lnTo>
                    <a:pt x="546" y="785"/>
                  </a:lnTo>
                  <a:lnTo>
                    <a:pt x="564" y="777"/>
                  </a:lnTo>
                  <a:lnTo>
                    <a:pt x="582" y="768"/>
                  </a:lnTo>
                  <a:lnTo>
                    <a:pt x="601" y="761"/>
                  </a:lnTo>
                  <a:lnTo>
                    <a:pt x="617" y="750"/>
                  </a:lnTo>
                  <a:lnTo>
                    <a:pt x="633" y="740"/>
                  </a:lnTo>
                  <a:lnTo>
                    <a:pt x="649" y="729"/>
                  </a:lnTo>
                  <a:lnTo>
                    <a:pt x="664" y="718"/>
                  </a:lnTo>
                  <a:lnTo>
                    <a:pt x="678" y="705"/>
                  </a:lnTo>
                  <a:lnTo>
                    <a:pt x="693" y="691"/>
                  </a:lnTo>
                  <a:lnTo>
                    <a:pt x="706" y="678"/>
                  </a:lnTo>
                  <a:lnTo>
                    <a:pt x="718" y="664"/>
                  </a:lnTo>
                  <a:lnTo>
                    <a:pt x="729" y="647"/>
                  </a:lnTo>
                  <a:lnTo>
                    <a:pt x="742" y="633"/>
                  </a:lnTo>
                  <a:lnTo>
                    <a:pt x="751" y="616"/>
                  </a:lnTo>
                  <a:lnTo>
                    <a:pt x="762" y="600"/>
                  </a:lnTo>
                  <a:lnTo>
                    <a:pt x="771" y="582"/>
                  </a:lnTo>
                  <a:lnTo>
                    <a:pt x="778" y="564"/>
                  </a:lnTo>
                  <a:lnTo>
                    <a:pt x="785" y="546"/>
                  </a:lnTo>
                  <a:lnTo>
                    <a:pt x="791" y="528"/>
                  </a:lnTo>
                  <a:lnTo>
                    <a:pt x="796" y="508"/>
                  </a:lnTo>
                  <a:lnTo>
                    <a:pt x="801" y="490"/>
                  </a:lnTo>
                  <a:lnTo>
                    <a:pt x="805" y="470"/>
                  </a:lnTo>
                  <a:lnTo>
                    <a:pt x="807" y="450"/>
                  </a:lnTo>
                  <a:lnTo>
                    <a:pt x="809" y="428"/>
                  </a:lnTo>
                  <a:lnTo>
                    <a:pt x="809" y="408"/>
                  </a:lnTo>
                  <a:lnTo>
                    <a:pt x="819" y="408"/>
                  </a:lnTo>
                  <a:close/>
                </a:path>
              </a:pathLst>
            </a:custGeom>
            <a:solidFill>
              <a:srgbClr val="A8DCFF"/>
            </a:solidFill>
            <a:ln w="9525">
              <a:noFill/>
              <a:round/>
              <a:headEnd/>
              <a:tailEnd/>
            </a:ln>
          </p:spPr>
          <p:txBody>
            <a:bodyPr/>
            <a:lstStyle/>
            <a:p>
              <a:endParaRPr lang="en-US"/>
            </a:p>
          </p:txBody>
        </p:sp>
        <p:sp>
          <p:nvSpPr>
            <p:cNvPr id="55398" name="Freeform 103"/>
            <p:cNvSpPr>
              <a:spLocks/>
            </p:cNvSpPr>
            <p:nvPr/>
          </p:nvSpPr>
          <p:spPr bwMode="auto">
            <a:xfrm>
              <a:off x="3460047" y="2482863"/>
              <a:ext cx="1143000" cy="1287462"/>
            </a:xfrm>
            <a:custGeom>
              <a:avLst/>
              <a:gdLst>
                <a:gd name="T0" fmla="*/ 2147483647 w 810"/>
                <a:gd name="T1" fmla="*/ 2147483647 h 811"/>
                <a:gd name="T2" fmla="*/ 2147483647 w 810"/>
                <a:gd name="T3" fmla="*/ 2147483647 h 811"/>
                <a:gd name="T4" fmla="*/ 2147483647 w 810"/>
                <a:gd name="T5" fmla="*/ 2147483647 h 811"/>
                <a:gd name="T6" fmla="*/ 2147483647 w 810"/>
                <a:gd name="T7" fmla="*/ 2147483647 h 811"/>
                <a:gd name="T8" fmla="*/ 2147483647 w 810"/>
                <a:gd name="T9" fmla="*/ 2147483647 h 811"/>
                <a:gd name="T10" fmla="*/ 2147483647 w 810"/>
                <a:gd name="T11" fmla="*/ 2147483647 h 811"/>
                <a:gd name="T12" fmla="*/ 2147483647 w 810"/>
                <a:gd name="T13" fmla="*/ 2147483647 h 811"/>
                <a:gd name="T14" fmla="*/ 2147483647 w 810"/>
                <a:gd name="T15" fmla="*/ 2147483647 h 811"/>
                <a:gd name="T16" fmla="*/ 2147483647 w 810"/>
                <a:gd name="T17" fmla="*/ 2147483647 h 811"/>
                <a:gd name="T18" fmla="*/ 2147483647 w 810"/>
                <a:gd name="T19" fmla="*/ 2147483647 h 811"/>
                <a:gd name="T20" fmla="*/ 2147483647 w 810"/>
                <a:gd name="T21" fmla="*/ 2147483647 h 811"/>
                <a:gd name="T22" fmla="*/ 2147483647 w 810"/>
                <a:gd name="T23" fmla="*/ 2147483647 h 811"/>
                <a:gd name="T24" fmla="*/ 0 w 810"/>
                <a:gd name="T25" fmla="*/ 2147483647 h 811"/>
                <a:gd name="T26" fmla="*/ 2147483647 w 810"/>
                <a:gd name="T27" fmla="*/ 2147483647 h 811"/>
                <a:gd name="T28" fmla="*/ 2147483647 w 810"/>
                <a:gd name="T29" fmla="*/ 2147483647 h 811"/>
                <a:gd name="T30" fmla="*/ 2147483647 w 810"/>
                <a:gd name="T31" fmla="*/ 2147483647 h 811"/>
                <a:gd name="T32" fmla="*/ 2147483647 w 810"/>
                <a:gd name="T33" fmla="*/ 2147483647 h 811"/>
                <a:gd name="T34" fmla="*/ 2147483647 w 810"/>
                <a:gd name="T35" fmla="*/ 2147483647 h 811"/>
                <a:gd name="T36" fmla="*/ 2147483647 w 810"/>
                <a:gd name="T37" fmla="*/ 2147483647 h 811"/>
                <a:gd name="T38" fmla="*/ 2147483647 w 810"/>
                <a:gd name="T39" fmla="*/ 2147483647 h 811"/>
                <a:gd name="T40" fmla="*/ 2147483647 w 810"/>
                <a:gd name="T41" fmla="*/ 2147483647 h 811"/>
                <a:gd name="T42" fmla="*/ 2147483647 w 810"/>
                <a:gd name="T43" fmla="*/ 2147483647 h 811"/>
                <a:gd name="T44" fmla="*/ 2147483647 w 810"/>
                <a:gd name="T45" fmla="*/ 2147483647 h 811"/>
                <a:gd name="T46" fmla="*/ 2147483647 w 810"/>
                <a:gd name="T47" fmla="*/ 2147483647 h 811"/>
                <a:gd name="T48" fmla="*/ 2147483647 w 810"/>
                <a:gd name="T49" fmla="*/ 2147483647 h 811"/>
                <a:gd name="T50" fmla="*/ 2147483647 w 810"/>
                <a:gd name="T51" fmla="*/ 2147483647 h 811"/>
                <a:gd name="T52" fmla="*/ 2147483647 w 810"/>
                <a:gd name="T53" fmla="*/ 2147483647 h 811"/>
                <a:gd name="T54" fmla="*/ 2147483647 w 810"/>
                <a:gd name="T55" fmla="*/ 2147483647 h 811"/>
                <a:gd name="T56" fmla="*/ 2147483647 w 810"/>
                <a:gd name="T57" fmla="*/ 2147483647 h 811"/>
                <a:gd name="T58" fmla="*/ 2147483647 w 810"/>
                <a:gd name="T59" fmla="*/ 2147483647 h 811"/>
                <a:gd name="T60" fmla="*/ 2147483647 w 810"/>
                <a:gd name="T61" fmla="*/ 2147483647 h 811"/>
                <a:gd name="T62" fmla="*/ 2147483647 w 810"/>
                <a:gd name="T63" fmla="*/ 2147483647 h 811"/>
                <a:gd name="T64" fmla="*/ 2147483647 w 810"/>
                <a:gd name="T65" fmla="*/ 2147483647 h 811"/>
                <a:gd name="T66" fmla="*/ 2147483647 w 810"/>
                <a:gd name="T67" fmla="*/ 2147483647 h 811"/>
                <a:gd name="T68" fmla="*/ 2147483647 w 810"/>
                <a:gd name="T69" fmla="*/ 2147483647 h 811"/>
                <a:gd name="T70" fmla="*/ 2147483647 w 810"/>
                <a:gd name="T71" fmla="*/ 2147483647 h 811"/>
                <a:gd name="T72" fmla="*/ 2147483647 w 810"/>
                <a:gd name="T73" fmla="*/ 2147483647 h 811"/>
                <a:gd name="T74" fmla="*/ 2147483647 w 810"/>
                <a:gd name="T75" fmla="*/ 2147483647 h 811"/>
                <a:gd name="T76" fmla="*/ 2147483647 w 810"/>
                <a:gd name="T77" fmla="*/ 2147483647 h 811"/>
                <a:gd name="T78" fmla="*/ 2147483647 w 810"/>
                <a:gd name="T79" fmla="*/ 2147483647 h 811"/>
                <a:gd name="T80" fmla="*/ 2147483647 w 810"/>
                <a:gd name="T81" fmla="*/ 2147483647 h 811"/>
                <a:gd name="T82" fmla="*/ 2147483647 w 810"/>
                <a:gd name="T83" fmla="*/ 2147483647 h 811"/>
                <a:gd name="T84" fmla="*/ 2147483647 w 810"/>
                <a:gd name="T85" fmla="*/ 2147483647 h 811"/>
                <a:gd name="T86" fmla="*/ 2147483647 w 810"/>
                <a:gd name="T87" fmla="*/ 2147483647 h 811"/>
                <a:gd name="T88" fmla="*/ 2147483647 w 810"/>
                <a:gd name="T89" fmla="*/ 2147483647 h 811"/>
                <a:gd name="T90" fmla="*/ 2147483647 w 810"/>
                <a:gd name="T91" fmla="*/ 2147483647 h 811"/>
                <a:gd name="T92" fmla="*/ 2147483647 w 810"/>
                <a:gd name="T93" fmla="*/ 2147483647 h 811"/>
                <a:gd name="T94" fmla="*/ 2147483647 w 810"/>
                <a:gd name="T95" fmla="*/ 2147483647 h 811"/>
                <a:gd name="T96" fmla="*/ 2147483647 w 810"/>
                <a:gd name="T97" fmla="*/ 2147483647 h 811"/>
                <a:gd name="T98" fmla="*/ 2147483647 w 810"/>
                <a:gd name="T99" fmla="*/ 2147483647 h 811"/>
                <a:gd name="T100" fmla="*/ 2147483647 w 810"/>
                <a:gd name="T101" fmla="*/ 2147483647 h 8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10"/>
                <a:gd name="T154" fmla="*/ 0 h 811"/>
                <a:gd name="T155" fmla="*/ 810 w 810"/>
                <a:gd name="T156" fmla="*/ 811 h 81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10" h="811">
                  <a:moveTo>
                    <a:pt x="810" y="405"/>
                  </a:moveTo>
                  <a:lnTo>
                    <a:pt x="810" y="386"/>
                  </a:lnTo>
                  <a:lnTo>
                    <a:pt x="808" y="364"/>
                  </a:lnTo>
                  <a:lnTo>
                    <a:pt x="805" y="344"/>
                  </a:lnTo>
                  <a:lnTo>
                    <a:pt x="801" y="324"/>
                  </a:lnTo>
                  <a:lnTo>
                    <a:pt x="797" y="304"/>
                  </a:lnTo>
                  <a:lnTo>
                    <a:pt x="792" y="286"/>
                  </a:lnTo>
                  <a:lnTo>
                    <a:pt x="785" y="266"/>
                  </a:lnTo>
                  <a:lnTo>
                    <a:pt x="777" y="248"/>
                  </a:lnTo>
                  <a:lnTo>
                    <a:pt x="770" y="230"/>
                  </a:lnTo>
                  <a:lnTo>
                    <a:pt x="761" y="212"/>
                  </a:lnTo>
                  <a:lnTo>
                    <a:pt x="752" y="196"/>
                  </a:lnTo>
                  <a:lnTo>
                    <a:pt x="741" y="179"/>
                  </a:lnTo>
                  <a:lnTo>
                    <a:pt x="729" y="163"/>
                  </a:lnTo>
                  <a:lnTo>
                    <a:pt x="718" y="149"/>
                  </a:lnTo>
                  <a:lnTo>
                    <a:pt x="705" y="134"/>
                  </a:lnTo>
                  <a:lnTo>
                    <a:pt x="691" y="120"/>
                  </a:lnTo>
                  <a:lnTo>
                    <a:pt x="678" y="105"/>
                  </a:lnTo>
                  <a:lnTo>
                    <a:pt x="664" y="93"/>
                  </a:lnTo>
                  <a:lnTo>
                    <a:pt x="647" y="82"/>
                  </a:lnTo>
                  <a:lnTo>
                    <a:pt x="631" y="71"/>
                  </a:lnTo>
                  <a:lnTo>
                    <a:pt x="615" y="60"/>
                  </a:lnTo>
                  <a:lnTo>
                    <a:pt x="598" y="49"/>
                  </a:lnTo>
                  <a:lnTo>
                    <a:pt x="580" y="40"/>
                  </a:lnTo>
                  <a:lnTo>
                    <a:pt x="562" y="33"/>
                  </a:lnTo>
                  <a:lnTo>
                    <a:pt x="544" y="26"/>
                  </a:lnTo>
                  <a:lnTo>
                    <a:pt x="526" y="18"/>
                  </a:lnTo>
                  <a:lnTo>
                    <a:pt x="506" y="13"/>
                  </a:lnTo>
                  <a:lnTo>
                    <a:pt x="486" y="9"/>
                  </a:lnTo>
                  <a:lnTo>
                    <a:pt x="466" y="6"/>
                  </a:lnTo>
                  <a:lnTo>
                    <a:pt x="446" y="4"/>
                  </a:lnTo>
                  <a:lnTo>
                    <a:pt x="427" y="2"/>
                  </a:lnTo>
                  <a:lnTo>
                    <a:pt x="405" y="0"/>
                  </a:lnTo>
                  <a:lnTo>
                    <a:pt x="385" y="2"/>
                  </a:lnTo>
                  <a:lnTo>
                    <a:pt x="363" y="4"/>
                  </a:lnTo>
                  <a:lnTo>
                    <a:pt x="343" y="6"/>
                  </a:lnTo>
                  <a:lnTo>
                    <a:pt x="323" y="9"/>
                  </a:lnTo>
                  <a:lnTo>
                    <a:pt x="304" y="13"/>
                  </a:lnTo>
                  <a:lnTo>
                    <a:pt x="285" y="18"/>
                  </a:lnTo>
                  <a:lnTo>
                    <a:pt x="266" y="26"/>
                  </a:lnTo>
                  <a:lnTo>
                    <a:pt x="247" y="33"/>
                  </a:lnTo>
                  <a:lnTo>
                    <a:pt x="229" y="40"/>
                  </a:lnTo>
                  <a:lnTo>
                    <a:pt x="213" y="49"/>
                  </a:lnTo>
                  <a:lnTo>
                    <a:pt x="195" y="60"/>
                  </a:lnTo>
                  <a:lnTo>
                    <a:pt x="179" y="71"/>
                  </a:lnTo>
                  <a:lnTo>
                    <a:pt x="162" y="82"/>
                  </a:lnTo>
                  <a:lnTo>
                    <a:pt x="148" y="93"/>
                  </a:lnTo>
                  <a:lnTo>
                    <a:pt x="134" y="105"/>
                  </a:lnTo>
                  <a:lnTo>
                    <a:pt x="119" y="120"/>
                  </a:lnTo>
                  <a:lnTo>
                    <a:pt x="106" y="134"/>
                  </a:lnTo>
                  <a:lnTo>
                    <a:pt x="94" y="149"/>
                  </a:lnTo>
                  <a:lnTo>
                    <a:pt x="81" y="163"/>
                  </a:lnTo>
                  <a:lnTo>
                    <a:pt x="70" y="179"/>
                  </a:lnTo>
                  <a:lnTo>
                    <a:pt x="59" y="196"/>
                  </a:lnTo>
                  <a:lnTo>
                    <a:pt x="48" y="212"/>
                  </a:lnTo>
                  <a:lnTo>
                    <a:pt x="41" y="230"/>
                  </a:lnTo>
                  <a:lnTo>
                    <a:pt x="32" y="248"/>
                  </a:lnTo>
                  <a:lnTo>
                    <a:pt x="25" y="266"/>
                  </a:lnTo>
                  <a:lnTo>
                    <a:pt x="20" y="286"/>
                  </a:lnTo>
                  <a:lnTo>
                    <a:pt x="12" y="304"/>
                  </a:lnTo>
                  <a:lnTo>
                    <a:pt x="9" y="324"/>
                  </a:lnTo>
                  <a:lnTo>
                    <a:pt x="5" y="344"/>
                  </a:lnTo>
                  <a:lnTo>
                    <a:pt x="3" y="364"/>
                  </a:lnTo>
                  <a:lnTo>
                    <a:pt x="1" y="386"/>
                  </a:lnTo>
                  <a:lnTo>
                    <a:pt x="0" y="405"/>
                  </a:lnTo>
                  <a:lnTo>
                    <a:pt x="1" y="427"/>
                  </a:lnTo>
                  <a:lnTo>
                    <a:pt x="3" y="447"/>
                  </a:lnTo>
                  <a:lnTo>
                    <a:pt x="5" y="467"/>
                  </a:lnTo>
                  <a:lnTo>
                    <a:pt x="9" y="487"/>
                  </a:lnTo>
                  <a:lnTo>
                    <a:pt x="12" y="507"/>
                  </a:lnTo>
                  <a:lnTo>
                    <a:pt x="20" y="527"/>
                  </a:lnTo>
                  <a:lnTo>
                    <a:pt x="25" y="545"/>
                  </a:lnTo>
                  <a:lnTo>
                    <a:pt x="32" y="563"/>
                  </a:lnTo>
                  <a:lnTo>
                    <a:pt x="41" y="581"/>
                  </a:lnTo>
                  <a:lnTo>
                    <a:pt x="48" y="599"/>
                  </a:lnTo>
                  <a:lnTo>
                    <a:pt x="59" y="615"/>
                  </a:lnTo>
                  <a:lnTo>
                    <a:pt x="70" y="632"/>
                  </a:lnTo>
                  <a:lnTo>
                    <a:pt x="81" y="648"/>
                  </a:lnTo>
                  <a:lnTo>
                    <a:pt x="94" y="662"/>
                  </a:lnTo>
                  <a:lnTo>
                    <a:pt x="106" y="679"/>
                  </a:lnTo>
                  <a:lnTo>
                    <a:pt x="119" y="691"/>
                  </a:lnTo>
                  <a:lnTo>
                    <a:pt x="134" y="706"/>
                  </a:lnTo>
                  <a:lnTo>
                    <a:pt x="148" y="718"/>
                  </a:lnTo>
                  <a:lnTo>
                    <a:pt x="162" y="729"/>
                  </a:lnTo>
                  <a:lnTo>
                    <a:pt x="179" y="742"/>
                  </a:lnTo>
                  <a:lnTo>
                    <a:pt x="195" y="751"/>
                  </a:lnTo>
                  <a:lnTo>
                    <a:pt x="213" y="762"/>
                  </a:lnTo>
                  <a:lnTo>
                    <a:pt x="229" y="771"/>
                  </a:lnTo>
                  <a:lnTo>
                    <a:pt x="247" y="778"/>
                  </a:lnTo>
                  <a:lnTo>
                    <a:pt x="266" y="785"/>
                  </a:lnTo>
                  <a:lnTo>
                    <a:pt x="285" y="793"/>
                  </a:lnTo>
                  <a:lnTo>
                    <a:pt x="304" y="798"/>
                  </a:lnTo>
                  <a:lnTo>
                    <a:pt x="323" y="802"/>
                  </a:lnTo>
                  <a:lnTo>
                    <a:pt x="343" y="805"/>
                  </a:lnTo>
                  <a:lnTo>
                    <a:pt x="363" y="809"/>
                  </a:lnTo>
                  <a:lnTo>
                    <a:pt x="385" y="811"/>
                  </a:lnTo>
                  <a:lnTo>
                    <a:pt x="405" y="811"/>
                  </a:lnTo>
                  <a:lnTo>
                    <a:pt x="427" y="811"/>
                  </a:lnTo>
                  <a:lnTo>
                    <a:pt x="446" y="809"/>
                  </a:lnTo>
                  <a:lnTo>
                    <a:pt x="466" y="805"/>
                  </a:lnTo>
                  <a:lnTo>
                    <a:pt x="486" y="802"/>
                  </a:lnTo>
                  <a:lnTo>
                    <a:pt x="506" y="798"/>
                  </a:lnTo>
                  <a:lnTo>
                    <a:pt x="526" y="793"/>
                  </a:lnTo>
                  <a:lnTo>
                    <a:pt x="544" y="785"/>
                  </a:lnTo>
                  <a:lnTo>
                    <a:pt x="562" y="778"/>
                  </a:lnTo>
                  <a:lnTo>
                    <a:pt x="580" y="771"/>
                  </a:lnTo>
                  <a:lnTo>
                    <a:pt x="598" y="762"/>
                  </a:lnTo>
                  <a:lnTo>
                    <a:pt x="615" y="751"/>
                  </a:lnTo>
                  <a:lnTo>
                    <a:pt x="631" y="742"/>
                  </a:lnTo>
                  <a:lnTo>
                    <a:pt x="647" y="729"/>
                  </a:lnTo>
                  <a:lnTo>
                    <a:pt x="664" y="718"/>
                  </a:lnTo>
                  <a:lnTo>
                    <a:pt x="678" y="706"/>
                  </a:lnTo>
                  <a:lnTo>
                    <a:pt x="691" y="691"/>
                  </a:lnTo>
                  <a:lnTo>
                    <a:pt x="705" y="679"/>
                  </a:lnTo>
                  <a:lnTo>
                    <a:pt x="718" y="662"/>
                  </a:lnTo>
                  <a:lnTo>
                    <a:pt x="729" y="648"/>
                  </a:lnTo>
                  <a:lnTo>
                    <a:pt x="741" y="632"/>
                  </a:lnTo>
                  <a:lnTo>
                    <a:pt x="752" y="615"/>
                  </a:lnTo>
                  <a:lnTo>
                    <a:pt x="761" y="599"/>
                  </a:lnTo>
                  <a:lnTo>
                    <a:pt x="770" y="581"/>
                  </a:lnTo>
                  <a:lnTo>
                    <a:pt x="777" y="563"/>
                  </a:lnTo>
                  <a:lnTo>
                    <a:pt x="785" y="545"/>
                  </a:lnTo>
                  <a:lnTo>
                    <a:pt x="792" y="527"/>
                  </a:lnTo>
                  <a:lnTo>
                    <a:pt x="797" y="507"/>
                  </a:lnTo>
                  <a:lnTo>
                    <a:pt x="801" y="487"/>
                  </a:lnTo>
                  <a:lnTo>
                    <a:pt x="805" y="467"/>
                  </a:lnTo>
                  <a:lnTo>
                    <a:pt x="808" y="447"/>
                  </a:lnTo>
                  <a:lnTo>
                    <a:pt x="810" y="427"/>
                  </a:lnTo>
                  <a:lnTo>
                    <a:pt x="810" y="405"/>
                  </a:lnTo>
                  <a:lnTo>
                    <a:pt x="801" y="405"/>
                  </a:lnTo>
                  <a:lnTo>
                    <a:pt x="801" y="386"/>
                  </a:lnTo>
                  <a:lnTo>
                    <a:pt x="799" y="366"/>
                  </a:lnTo>
                  <a:lnTo>
                    <a:pt x="796" y="346"/>
                  </a:lnTo>
                  <a:lnTo>
                    <a:pt x="792" y="326"/>
                  </a:lnTo>
                  <a:lnTo>
                    <a:pt x="788" y="306"/>
                  </a:lnTo>
                  <a:lnTo>
                    <a:pt x="783" y="288"/>
                  </a:lnTo>
                  <a:lnTo>
                    <a:pt x="777" y="270"/>
                  </a:lnTo>
                  <a:lnTo>
                    <a:pt x="770" y="252"/>
                  </a:lnTo>
                  <a:lnTo>
                    <a:pt x="761" y="234"/>
                  </a:lnTo>
                  <a:lnTo>
                    <a:pt x="752" y="217"/>
                  </a:lnTo>
                  <a:lnTo>
                    <a:pt x="743" y="201"/>
                  </a:lnTo>
                  <a:lnTo>
                    <a:pt x="732" y="185"/>
                  </a:lnTo>
                  <a:lnTo>
                    <a:pt x="721" y="168"/>
                  </a:lnTo>
                  <a:lnTo>
                    <a:pt x="711" y="154"/>
                  </a:lnTo>
                  <a:lnTo>
                    <a:pt x="698" y="140"/>
                  </a:lnTo>
                  <a:lnTo>
                    <a:pt x="685" y="127"/>
                  </a:lnTo>
                  <a:lnTo>
                    <a:pt x="671" y="112"/>
                  </a:lnTo>
                  <a:lnTo>
                    <a:pt x="656" y="100"/>
                  </a:lnTo>
                  <a:lnTo>
                    <a:pt x="642" y="89"/>
                  </a:lnTo>
                  <a:lnTo>
                    <a:pt x="626" y="78"/>
                  </a:lnTo>
                  <a:lnTo>
                    <a:pt x="611" y="67"/>
                  </a:lnTo>
                  <a:lnTo>
                    <a:pt x="593" y="58"/>
                  </a:lnTo>
                  <a:lnTo>
                    <a:pt x="577" y="49"/>
                  </a:lnTo>
                  <a:lnTo>
                    <a:pt x="559" y="42"/>
                  </a:lnTo>
                  <a:lnTo>
                    <a:pt x="541" y="35"/>
                  </a:lnTo>
                  <a:lnTo>
                    <a:pt x="522" y="27"/>
                  </a:lnTo>
                  <a:lnTo>
                    <a:pt x="504" y="22"/>
                  </a:lnTo>
                  <a:lnTo>
                    <a:pt x="484" y="18"/>
                  </a:lnTo>
                  <a:lnTo>
                    <a:pt x="465" y="15"/>
                  </a:lnTo>
                  <a:lnTo>
                    <a:pt x="446" y="13"/>
                  </a:lnTo>
                  <a:lnTo>
                    <a:pt x="425" y="11"/>
                  </a:lnTo>
                  <a:lnTo>
                    <a:pt x="405" y="9"/>
                  </a:lnTo>
                  <a:lnTo>
                    <a:pt x="385" y="11"/>
                  </a:lnTo>
                  <a:lnTo>
                    <a:pt x="365" y="13"/>
                  </a:lnTo>
                  <a:lnTo>
                    <a:pt x="345" y="15"/>
                  </a:lnTo>
                  <a:lnTo>
                    <a:pt x="325" y="18"/>
                  </a:lnTo>
                  <a:lnTo>
                    <a:pt x="307" y="22"/>
                  </a:lnTo>
                  <a:lnTo>
                    <a:pt x="287" y="27"/>
                  </a:lnTo>
                  <a:lnTo>
                    <a:pt x="269" y="35"/>
                  </a:lnTo>
                  <a:lnTo>
                    <a:pt x="251" y="42"/>
                  </a:lnTo>
                  <a:lnTo>
                    <a:pt x="233" y="49"/>
                  </a:lnTo>
                  <a:lnTo>
                    <a:pt x="217" y="58"/>
                  </a:lnTo>
                  <a:lnTo>
                    <a:pt x="200" y="67"/>
                  </a:lnTo>
                  <a:lnTo>
                    <a:pt x="184" y="78"/>
                  </a:lnTo>
                  <a:lnTo>
                    <a:pt x="168" y="89"/>
                  </a:lnTo>
                  <a:lnTo>
                    <a:pt x="153" y="100"/>
                  </a:lnTo>
                  <a:lnTo>
                    <a:pt x="139" y="112"/>
                  </a:lnTo>
                  <a:lnTo>
                    <a:pt x="126" y="127"/>
                  </a:lnTo>
                  <a:lnTo>
                    <a:pt x="112" y="140"/>
                  </a:lnTo>
                  <a:lnTo>
                    <a:pt x="101" y="154"/>
                  </a:lnTo>
                  <a:lnTo>
                    <a:pt x="88" y="168"/>
                  </a:lnTo>
                  <a:lnTo>
                    <a:pt x="77" y="185"/>
                  </a:lnTo>
                  <a:lnTo>
                    <a:pt x="67" y="201"/>
                  </a:lnTo>
                  <a:lnTo>
                    <a:pt x="58" y="217"/>
                  </a:lnTo>
                  <a:lnTo>
                    <a:pt x="48" y="234"/>
                  </a:lnTo>
                  <a:lnTo>
                    <a:pt x="41" y="252"/>
                  </a:lnTo>
                  <a:lnTo>
                    <a:pt x="34" y="270"/>
                  </a:lnTo>
                  <a:lnTo>
                    <a:pt x="27" y="288"/>
                  </a:lnTo>
                  <a:lnTo>
                    <a:pt x="21" y="306"/>
                  </a:lnTo>
                  <a:lnTo>
                    <a:pt x="18" y="326"/>
                  </a:lnTo>
                  <a:lnTo>
                    <a:pt x="14" y="346"/>
                  </a:lnTo>
                  <a:lnTo>
                    <a:pt x="12" y="366"/>
                  </a:lnTo>
                  <a:lnTo>
                    <a:pt x="11" y="386"/>
                  </a:lnTo>
                  <a:lnTo>
                    <a:pt x="11" y="405"/>
                  </a:lnTo>
                  <a:lnTo>
                    <a:pt x="11" y="425"/>
                  </a:lnTo>
                  <a:lnTo>
                    <a:pt x="12" y="445"/>
                  </a:lnTo>
                  <a:lnTo>
                    <a:pt x="14" y="465"/>
                  </a:lnTo>
                  <a:lnTo>
                    <a:pt x="18" y="485"/>
                  </a:lnTo>
                  <a:lnTo>
                    <a:pt x="21" y="505"/>
                  </a:lnTo>
                  <a:lnTo>
                    <a:pt x="27" y="523"/>
                  </a:lnTo>
                  <a:lnTo>
                    <a:pt x="34" y="541"/>
                  </a:lnTo>
                  <a:lnTo>
                    <a:pt x="41" y="559"/>
                  </a:lnTo>
                  <a:lnTo>
                    <a:pt x="48" y="577"/>
                  </a:lnTo>
                  <a:lnTo>
                    <a:pt x="58" y="594"/>
                  </a:lnTo>
                  <a:lnTo>
                    <a:pt x="67" y="610"/>
                  </a:lnTo>
                  <a:lnTo>
                    <a:pt x="77" y="626"/>
                  </a:lnTo>
                  <a:lnTo>
                    <a:pt x="88" y="642"/>
                  </a:lnTo>
                  <a:lnTo>
                    <a:pt x="101" y="657"/>
                  </a:lnTo>
                  <a:lnTo>
                    <a:pt x="112" y="671"/>
                  </a:lnTo>
                  <a:lnTo>
                    <a:pt x="126" y="686"/>
                  </a:lnTo>
                  <a:lnTo>
                    <a:pt x="139" y="699"/>
                  </a:lnTo>
                  <a:lnTo>
                    <a:pt x="153" y="711"/>
                  </a:lnTo>
                  <a:lnTo>
                    <a:pt x="168" y="722"/>
                  </a:lnTo>
                  <a:lnTo>
                    <a:pt x="184" y="733"/>
                  </a:lnTo>
                  <a:lnTo>
                    <a:pt x="200" y="744"/>
                  </a:lnTo>
                  <a:lnTo>
                    <a:pt x="217" y="753"/>
                  </a:lnTo>
                  <a:lnTo>
                    <a:pt x="233" y="762"/>
                  </a:lnTo>
                  <a:lnTo>
                    <a:pt x="251" y="771"/>
                  </a:lnTo>
                  <a:lnTo>
                    <a:pt x="269" y="776"/>
                  </a:lnTo>
                  <a:lnTo>
                    <a:pt x="287" y="784"/>
                  </a:lnTo>
                  <a:lnTo>
                    <a:pt x="307" y="789"/>
                  </a:lnTo>
                  <a:lnTo>
                    <a:pt x="325" y="793"/>
                  </a:lnTo>
                  <a:lnTo>
                    <a:pt x="345" y="796"/>
                  </a:lnTo>
                  <a:lnTo>
                    <a:pt x="365" y="800"/>
                  </a:lnTo>
                  <a:lnTo>
                    <a:pt x="385" y="800"/>
                  </a:lnTo>
                  <a:lnTo>
                    <a:pt x="405" y="802"/>
                  </a:lnTo>
                  <a:lnTo>
                    <a:pt x="425" y="800"/>
                  </a:lnTo>
                  <a:lnTo>
                    <a:pt x="446" y="800"/>
                  </a:lnTo>
                  <a:lnTo>
                    <a:pt x="465" y="796"/>
                  </a:lnTo>
                  <a:lnTo>
                    <a:pt x="484" y="793"/>
                  </a:lnTo>
                  <a:lnTo>
                    <a:pt x="504" y="789"/>
                  </a:lnTo>
                  <a:lnTo>
                    <a:pt x="522" y="784"/>
                  </a:lnTo>
                  <a:lnTo>
                    <a:pt x="541" y="776"/>
                  </a:lnTo>
                  <a:lnTo>
                    <a:pt x="559" y="771"/>
                  </a:lnTo>
                  <a:lnTo>
                    <a:pt x="577" y="762"/>
                  </a:lnTo>
                  <a:lnTo>
                    <a:pt x="593" y="753"/>
                  </a:lnTo>
                  <a:lnTo>
                    <a:pt x="611" y="744"/>
                  </a:lnTo>
                  <a:lnTo>
                    <a:pt x="626" y="733"/>
                  </a:lnTo>
                  <a:lnTo>
                    <a:pt x="642" y="722"/>
                  </a:lnTo>
                  <a:lnTo>
                    <a:pt x="656" y="711"/>
                  </a:lnTo>
                  <a:lnTo>
                    <a:pt x="671" y="699"/>
                  </a:lnTo>
                  <a:lnTo>
                    <a:pt x="685" y="686"/>
                  </a:lnTo>
                  <a:lnTo>
                    <a:pt x="698" y="671"/>
                  </a:lnTo>
                  <a:lnTo>
                    <a:pt x="711" y="657"/>
                  </a:lnTo>
                  <a:lnTo>
                    <a:pt x="721" y="642"/>
                  </a:lnTo>
                  <a:lnTo>
                    <a:pt x="732" y="626"/>
                  </a:lnTo>
                  <a:lnTo>
                    <a:pt x="743" y="610"/>
                  </a:lnTo>
                  <a:lnTo>
                    <a:pt x="752" y="594"/>
                  </a:lnTo>
                  <a:lnTo>
                    <a:pt x="761" y="577"/>
                  </a:lnTo>
                  <a:lnTo>
                    <a:pt x="770" y="559"/>
                  </a:lnTo>
                  <a:lnTo>
                    <a:pt x="777" y="541"/>
                  </a:lnTo>
                  <a:lnTo>
                    <a:pt x="783" y="523"/>
                  </a:lnTo>
                  <a:lnTo>
                    <a:pt x="788" y="505"/>
                  </a:lnTo>
                  <a:lnTo>
                    <a:pt x="792" y="485"/>
                  </a:lnTo>
                  <a:lnTo>
                    <a:pt x="796" y="465"/>
                  </a:lnTo>
                  <a:lnTo>
                    <a:pt x="799" y="445"/>
                  </a:lnTo>
                  <a:lnTo>
                    <a:pt x="801" y="425"/>
                  </a:lnTo>
                  <a:lnTo>
                    <a:pt x="801" y="405"/>
                  </a:lnTo>
                  <a:lnTo>
                    <a:pt x="810" y="405"/>
                  </a:lnTo>
                  <a:close/>
                </a:path>
              </a:pathLst>
            </a:custGeom>
            <a:solidFill>
              <a:srgbClr val="A9DCFF"/>
            </a:solidFill>
            <a:ln w="9525">
              <a:noFill/>
              <a:round/>
              <a:headEnd/>
              <a:tailEnd/>
            </a:ln>
          </p:spPr>
          <p:txBody>
            <a:bodyPr/>
            <a:lstStyle/>
            <a:p>
              <a:endParaRPr lang="en-US"/>
            </a:p>
          </p:txBody>
        </p:sp>
        <p:sp>
          <p:nvSpPr>
            <p:cNvPr id="55399" name="Freeform 104"/>
            <p:cNvSpPr>
              <a:spLocks/>
            </p:cNvSpPr>
            <p:nvPr/>
          </p:nvSpPr>
          <p:spPr bwMode="auto">
            <a:xfrm>
              <a:off x="3467100" y="2492388"/>
              <a:ext cx="1128889" cy="1268412"/>
            </a:xfrm>
            <a:custGeom>
              <a:avLst/>
              <a:gdLst>
                <a:gd name="T0" fmla="*/ 2147483647 w 800"/>
                <a:gd name="T1" fmla="*/ 2147483647 h 799"/>
                <a:gd name="T2" fmla="*/ 2147483647 w 800"/>
                <a:gd name="T3" fmla="*/ 2147483647 h 799"/>
                <a:gd name="T4" fmla="*/ 2147483647 w 800"/>
                <a:gd name="T5" fmla="*/ 2147483647 h 799"/>
                <a:gd name="T6" fmla="*/ 2147483647 w 800"/>
                <a:gd name="T7" fmla="*/ 2147483647 h 799"/>
                <a:gd name="T8" fmla="*/ 2147483647 w 800"/>
                <a:gd name="T9" fmla="*/ 2147483647 h 799"/>
                <a:gd name="T10" fmla="*/ 2147483647 w 800"/>
                <a:gd name="T11" fmla="*/ 2147483647 h 799"/>
                <a:gd name="T12" fmla="*/ 2147483647 w 800"/>
                <a:gd name="T13" fmla="*/ 2147483647 h 799"/>
                <a:gd name="T14" fmla="*/ 2147483647 w 800"/>
                <a:gd name="T15" fmla="*/ 0 h 799"/>
                <a:gd name="T16" fmla="*/ 2147483647 w 800"/>
                <a:gd name="T17" fmla="*/ 2147483647 h 799"/>
                <a:gd name="T18" fmla="*/ 2147483647 w 800"/>
                <a:gd name="T19" fmla="*/ 2147483647 h 799"/>
                <a:gd name="T20" fmla="*/ 2147483647 w 800"/>
                <a:gd name="T21" fmla="*/ 2147483647 h 799"/>
                <a:gd name="T22" fmla="*/ 2147483647 w 800"/>
                <a:gd name="T23" fmla="*/ 2147483647 h 799"/>
                <a:gd name="T24" fmla="*/ 2147483647 w 800"/>
                <a:gd name="T25" fmla="*/ 2147483647 h 799"/>
                <a:gd name="T26" fmla="*/ 2147483647 w 800"/>
                <a:gd name="T27" fmla="*/ 2147483647 h 799"/>
                <a:gd name="T28" fmla="*/ 2147483647 w 800"/>
                <a:gd name="T29" fmla="*/ 2147483647 h 799"/>
                <a:gd name="T30" fmla="*/ 0 w 800"/>
                <a:gd name="T31" fmla="*/ 2147483647 h 799"/>
                <a:gd name="T32" fmla="*/ 2147483647 w 800"/>
                <a:gd name="T33" fmla="*/ 2147483647 h 799"/>
                <a:gd name="T34" fmla="*/ 2147483647 w 800"/>
                <a:gd name="T35" fmla="*/ 2147483647 h 799"/>
                <a:gd name="T36" fmla="*/ 2147483647 w 800"/>
                <a:gd name="T37" fmla="*/ 2147483647 h 799"/>
                <a:gd name="T38" fmla="*/ 2147483647 w 800"/>
                <a:gd name="T39" fmla="*/ 2147483647 h 799"/>
                <a:gd name="T40" fmla="*/ 2147483647 w 800"/>
                <a:gd name="T41" fmla="*/ 2147483647 h 799"/>
                <a:gd name="T42" fmla="*/ 2147483647 w 800"/>
                <a:gd name="T43" fmla="*/ 2147483647 h 799"/>
                <a:gd name="T44" fmla="*/ 2147483647 w 800"/>
                <a:gd name="T45" fmla="*/ 2147483647 h 799"/>
                <a:gd name="T46" fmla="*/ 2147483647 w 800"/>
                <a:gd name="T47" fmla="*/ 2147483647 h 799"/>
                <a:gd name="T48" fmla="*/ 2147483647 w 800"/>
                <a:gd name="T49" fmla="*/ 2147483647 h 799"/>
                <a:gd name="T50" fmla="*/ 2147483647 w 800"/>
                <a:gd name="T51" fmla="*/ 2147483647 h 799"/>
                <a:gd name="T52" fmla="*/ 2147483647 w 800"/>
                <a:gd name="T53" fmla="*/ 2147483647 h 799"/>
                <a:gd name="T54" fmla="*/ 2147483647 w 800"/>
                <a:gd name="T55" fmla="*/ 2147483647 h 799"/>
                <a:gd name="T56" fmla="*/ 2147483647 w 800"/>
                <a:gd name="T57" fmla="*/ 2147483647 h 799"/>
                <a:gd name="T58" fmla="*/ 2147483647 w 800"/>
                <a:gd name="T59" fmla="*/ 2147483647 h 799"/>
                <a:gd name="T60" fmla="*/ 2147483647 w 800"/>
                <a:gd name="T61" fmla="*/ 2147483647 h 799"/>
                <a:gd name="T62" fmla="*/ 2147483647 w 800"/>
                <a:gd name="T63" fmla="*/ 2147483647 h 799"/>
                <a:gd name="T64" fmla="*/ 2147483647 w 800"/>
                <a:gd name="T65" fmla="*/ 2147483647 h 799"/>
                <a:gd name="T66" fmla="*/ 2147483647 w 800"/>
                <a:gd name="T67" fmla="*/ 2147483647 h 799"/>
                <a:gd name="T68" fmla="*/ 2147483647 w 800"/>
                <a:gd name="T69" fmla="*/ 2147483647 h 799"/>
                <a:gd name="T70" fmla="*/ 2147483647 w 800"/>
                <a:gd name="T71" fmla="*/ 2147483647 h 799"/>
                <a:gd name="T72" fmla="*/ 2147483647 w 800"/>
                <a:gd name="T73" fmla="*/ 2147483647 h 799"/>
                <a:gd name="T74" fmla="*/ 2147483647 w 800"/>
                <a:gd name="T75" fmla="*/ 2147483647 h 799"/>
                <a:gd name="T76" fmla="*/ 2147483647 w 800"/>
                <a:gd name="T77" fmla="*/ 2147483647 h 799"/>
                <a:gd name="T78" fmla="*/ 2147483647 w 800"/>
                <a:gd name="T79" fmla="*/ 2147483647 h 799"/>
                <a:gd name="T80" fmla="*/ 2147483647 w 800"/>
                <a:gd name="T81" fmla="*/ 2147483647 h 799"/>
                <a:gd name="T82" fmla="*/ 2147483647 w 800"/>
                <a:gd name="T83" fmla="*/ 2147483647 h 799"/>
                <a:gd name="T84" fmla="*/ 2147483647 w 800"/>
                <a:gd name="T85" fmla="*/ 2147483647 h 799"/>
                <a:gd name="T86" fmla="*/ 2147483647 w 800"/>
                <a:gd name="T87" fmla="*/ 2147483647 h 799"/>
                <a:gd name="T88" fmla="*/ 2147483647 w 800"/>
                <a:gd name="T89" fmla="*/ 2147483647 h 799"/>
                <a:gd name="T90" fmla="*/ 2147483647 w 800"/>
                <a:gd name="T91" fmla="*/ 2147483647 h 799"/>
                <a:gd name="T92" fmla="*/ 2147483647 w 800"/>
                <a:gd name="T93" fmla="*/ 2147483647 h 799"/>
                <a:gd name="T94" fmla="*/ 2147483647 w 800"/>
                <a:gd name="T95" fmla="*/ 2147483647 h 799"/>
                <a:gd name="T96" fmla="*/ 2147483647 w 800"/>
                <a:gd name="T97" fmla="*/ 2147483647 h 799"/>
                <a:gd name="T98" fmla="*/ 2147483647 w 800"/>
                <a:gd name="T99" fmla="*/ 2147483647 h 799"/>
                <a:gd name="T100" fmla="*/ 2147483647 w 800"/>
                <a:gd name="T101" fmla="*/ 2147483647 h 799"/>
                <a:gd name="T102" fmla="*/ 2147483647 w 800"/>
                <a:gd name="T103" fmla="*/ 2147483647 h 799"/>
                <a:gd name="T104" fmla="*/ 2147483647 w 800"/>
                <a:gd name="T105" fmla="*/ 2147483647 h 799"/>
                <a:gd name="T106" fmla="*/ 2147483647 w 800"/>
                <a:gd name="T107" fmla="*/ 2147483647 h 799"/>
                <a:gd name="T108" fmla="*/ 2147483647 w 800"/>
                <a:gd name="T109" fmla="*/ 2147483647 h 799"/>
                <a:gd name="T110" fmla="*/ 2147483647 w 800"/>
                <a:gd name="T111" fmla="*/ 2147483647 h 799"/>
                <a:gd name="T112" fmla="*/ 2147483647 w 800"/>
                <a:gd name="T113" fmla="*/ 2147483647 h 799"/>
                <a:gd name="T114" fmla="*/ 2147483647 w 800"/>
                <a:gd name="T115" fmla="*/ 2147483647 h 799"/>
                <a:gd name="T116" fmla="*/ 2147483647 w 800"/>
                <a:gd name="T117" fmla="*/ 2147483647 h 799"/>
                <a:gd name="T118" fmla="*/ 2147483647 w 800"/>
                <a:gd name="T119" fmla="*/ 2147483647 h 79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00"/>
                <a:gd name="T181" fmla="*/ 0 h 799"/>
                <a:gd name="T182" fmla="*/ 800 w 800"/>
                <a:gd name="T183" fmla="*/ 799 h 79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00" h="799">
                  <a:moveTo>
                    <a:pt x="800" y="399"/>
                  </a:moveTo>
                  <a:lnTo>
                    <a:pt x="800" y="380"/>
                  </a:lnTo>
                  <a:lnTo>
                    <a:pt x="798" y="358"/>
                  </a:lnTo>
                  <a:lnTo>
                    <a:pt x="796" y="338"/>
                  </a:lnTo>
                  <a:lnTo>
                    <a:pt x="792" y="320"/>
                  </a:lnTo>
                  <a:lnTo>
                    <a:pt x="787" y="300"/>
                  </a:lnTo>
                  <a:lnTo>
                    <a:pt x="782" y="280"/>
                  </a:lnTo>
                  <a:lnTo>
                    <a:pt x="776" y="262"/>
                  </a:lnTo>
                  <a:lnTo>
                    <a:pt x="769" y="244"/>
                  </a:lnTo>
                  <a:lnTo>
                    <a:pt x="762" y="226"/>
                  </a:lnTo>
                  <a:lnTo>
                    <a:pt x="753" y="210"/>
                  </a:lnTo>
                  <a:lnTo>
                    <a:pt x="742" y="191"/>
                  </a:lnTo>
                  <a:lnTo>
                    <a:pt x="733" y="175"/>
                  </a:lnTo>
                  <a:lnTo>
                    <a:pt x="720" y="161"/>
                  </a:lnTo>
                  <a:lnTo>
                    <a:pt x="709" y="144"/>
                  </a:lnTo>
                  <a:lnTo>
                    <a:pt x="697" y="130"/>
                  </a:lnTo>
                  <a:lnTo>
                    <a:pt x="684" y="117"/>
                  </a:lnTo>
                  <a:lnTo>
                    <a:pt x="669" y="103"/>
                  </a:lnTo>
                  <a:lnTo>
                    <a:pt x="655" y="90"/>
                  </a:lnTo>
                  <a:lnTo>
                    <a:pt x="640" y="79"/>
                  </a:lnTo>
                  <a:lnTo>
                    <a:pt x="624" y="68"/>
                  </a:lnTo>
                  <a:lnTo>
                    <a:pt x="608" y="58"/>
                  </a:lnTo>
                  <a:lnTo>
                    <a:pt x="592" y="49"/>
                  </a:lnTo>
                  <a:lnTo>
                    <a:pt x="573" y="39"/>
                  </a:lnTo>
                  <a:lnTo>
                    <a:pt x="555" y="30"/>
                  </a:lnTo>
                  <a:lnTo>
                    <a:pt x="537" y="23"/>
                  </a:lnTo>
                  <a:lnTo>
                    <a:pt x="519" y="18"/>
                  </a:lnTo>
                  <a:lnTo>
                    <a:pt x="499" y="12"/>
                  </a:lnTo>
                  <a:lnTo>
                    <a:pt x="481" y="7"/>
                  </a:lnTo>
                  <a:lnTo>
                    <a:pt x="461" y="3"/>
                  </a:lnTo>
                  <a:lnTo>
                    <a:pt x="441" y="1"/>
                  </a:lnTo>
                  <a:lnTo>
                    <a:pt x="422" y="0"/>
                  </a:lnTo>
                  <a:lnTo>
                    <a:pt x="400" y="0"/>
                  </a:lnTo>
                  <a:lnTo>
                    <a:pt x="380" y="0"/>
                  </a:lnTo>
                  <a:lnTo>
                    <a:pt x="360" y="1"/>
                  </a:lnTo>
                  <a:lnTo>
                    <a:pt x="340" y="3"/>
                  </a:lnTo>
                  <a:lnTo>
                    <a:pt x="320" y="7"/>
                  </a:lnTo>
                  <a:lnTo>
                    <a:pt x="300" y="12"/>
                  </a:lnTo>
                  <a:lnTo>
                    <a:pt x="280" y="18"/>
                  </a:lnTo>
                  <a:lnTo>
                    <a:pt x="262" y="23"/>
                  </a:lnTo>
                  <a:lnTo>
                    <a:pt x="244" y="30"/>
                  </a:lnTo>
                  <a:lnTo>
                    <a:pt x="226" y="39"/>
                  </a:lnTo>
                  <a:lnTo>
                    <a:pt x="210" y="49"/>
                  </a:lnTo>
                  <a:lnTo>
                    <a:pt x="194" y="58"/>
                  </a:lnTo>
                  <a:lnTo>
                    <a:pt x="177" y="68"/>
                  </a:lnTo>
                  <a:lnTo>
                    <a:pt x="161" y="79"/>
                  </a:lnTo>
                  <a:lnTo>
                    <a:pt x="147" y="90"/>
                  </a:lnTo>
                  <a:lnTo>
                    <a:pt x="130" y="103"/>
                  </a:lnTo>
                  <a:lnTo>
                    <a:pt x="118" y="117"/>
                  </a:lnTo>
                  <a:lnTo>
                    <a:pt x="103" y="130"/>
                  </a:lnTo>
                  <a:lnTo>
                    <a:pt x="92" y="144"/>
                  </a:lnTo>
                  <a:lnTo>
                    <a:pt x="80" y="161"/>
                  </a:lnTo>
                  <a:lnTo>
                    <a:pt x="69" y="175"/>
                  </a:lnTo>
                  <a:lnTo>
                    <a:pt x="58" y="191"/>
                  </a:lnTo>
                  <a:lnTo>
                    <a:pt x="49" y="210"/>
                  </a:lnTo>
                  <a:lnTo>
                    <a:pt x="40" y="226"/>
                  </a:lnTo>
                  <a:lnTo>
                    <a:pt x="31" y="244"/>
                  </a:lnTo>
                  <a:lnTo>
                    <a:pt x="24" y="262"/>
                  </a:lnTo>
                  <a:lnTo>
                    <a:pt x="18" y="280"/>
                  </a:lnTo>
                  <a:lnTo>
                    <a:pt x="13" y="300"/>
                  </a:lnTo>
                  <a:lnTo>
                    <a:pt x="9" y="320"/>
                  </a:lnTo>
                  <a:lnTo>
                    <a:pt x="6" y="338"/>
                  </a:lnTo>
                  <a:lnTo>
                    <a:pt x="2" y="358"/>
                  </a:lnTo>
                  <a:lnTo>
                    <a:pt x="0" y="380"/>
                  </a:lnTo>
                  <a:lnTo>
                    <a:pt x="0" y="399"/>
                  </a:lnTo>
                  <a:lnTo>
                    <a:pt x="0" y="419"/>
                  </a:lnTo>
                  <a:lnTo>
                    <a:pt x="2" y="441"/>
                  </a:lnTo>
                  <a:lnTo>
                    <a:pt x="6" y="461"/>
                  </a:lnTo>
                  <a:lnTo>
                    <a:pt x="9" y="481"/>
                  </a:lnTo>
                  <a:lnTo>
                    <a:pt x="13" y="499"/>
                  </a:lnTo>
                  <a:lnTo>
                    <a:pt x="18" y="519"/>
                  </a:lnTo>
                  <a:lnTo>
                    <a:pt x="24" y="537"/>
                  </a:lnTo>
                  <a:lnTo>
                    <a:pt x="31" y="555"/>
                  </a:lnTo>
                  <a:lnTo>
                    <a:pt x="40" y="573"/>
                  </a:lnTo>
                  <a:lnTo>
                    <a:pt x="49" y="591"/>
                  </a:lnTo>
                  <a:lnTo>
                    <a:pt x="58" y="607"/>
                  </a:lnTo>
                  <a:lnTo>
                    <a:pt x="69" y="624"/>
                  </a:lnTo>
                  <a:lnTo>
                    <a:pt x="80" y="638"/>
                  </a:lnTo>
                  <a:lnTo>
                    <a:pt x="92" y="655"/>
                  </a:lnTo>
                  <a:lnTo>
                    <a:pt x="103" y="669"/>
                  </a:lnTo>
                  <a:lnTo>
                    <a:pt x="118" y="682"/>
                  </a:lnTo>
                  <a:lnTo>
                    <a:pt x="130" y="696"/>
                  </a:lnTo>
                  <a:lnTo>
                    <a:pt x="147" y="709"/>
                  </a:lnTo>
                  <a:lnTo>
                    <a:pt x="161" y="720"/>
                  </a:lnTo>
                  <a:lnTo>
                    <a:pt x="177" y="731"/>
                  </a:lnTo>
                  <a:lnTo>
                    <a:pt x="194" y="741"/>
                  </a:lnTo>
                  <a:lnTo>
                    <a:pt x="210" y="752"/>
                  </a:lnTo>
                  <a:lnTo>
                    <a:pt x="226" y="759"/>
                  </a:lnTo>
                  <a:lnTo>
                    <a:pt x="244" y="768"/>
                  </a:lnTo>
                  <a:lnTo>
                    <a:pt x="262" y="776"/>
                  </a:lnTo>
                  <a:lnTo>
                    <a:pt x="280" y="781"/>
                  </a:lnTo>
                  <a:lnTo>
                    <a:pt x="300" y="787"/>
                  </a:lnTo>
                  <a:lnTo>
                    <a:pt x="320" y="792"/>
                  </a:lnTo>
                  <a:lnTo>
                    <a:pt x="340" y="796"/>
                  </a:lnTo>
                  <a:lnTo>
                    <a:pt x="360" y="797"/>
                  </a:lnTo>
                  <a:lnTo>
                    <a:pt x="380" y="799"/>
                  </a:lnTo>
                  <a:lnTo>
                    <a:pt x="400" y="799"/>
                  </a:lnTo>
                  <a:lnTo>
                    <a:pt x="422" y="799"/>
                  </a:lnTo>
                  <a:lnTo>
                    <a:pt x="441" y="797"/>
                  </a:lnTo>
                  <a:lnTo>
                    <a:pt x="461" y="796"/>
                  </a:lnTo>
                  <a:lnTo>
                    <a:pt x="481" y="792"/>
                  </a:lnTo>
                  <a:lnTo>
                    <a:pt x="499" y="787"/>
                  </a:lnTo>
                  <a:lnTo>
                    <a:pt x="519" y="781"/>
                  </a:lnTo>
                  <a:lnTo>
                    <a:pt x="537" y="776"/>
                  </a:lnTo>
                  <a:lnTo>
                    <a:pt x="555" y="768"/>
                  </a:lnTo>
                  <a:lnTo>
                    <a:pt x="573" y="759"/>
                  </a:lnTo>
                  <a:lnTo>
                    <a:pt x="592" y="752"/>
                  </a:lnTo>
                  <a:lnTo>
                    <a:pt x="608" y="741"/>
                  </a:lnTo>
                  <a:lnTo>
                    <a:pt x="624" y="731"/>
                  </a:lnTo>
                  <a:lnTo>
                    <a:pt x="640" y="720"/>
                  </a:lnTo>
                  <a:lnTo>
                    <a:pt x="655" y="709"/>
                  </a:lnTo>
                  <a:lnTo>
                    <a:pt x="669" y="696"/>
                  </a:lnTo>
                  <a:lnTo>
                    <a:pt x="684" y="682"/>
                  </a:lnTo>
                  <a:lnTo>
                    <a:pt x="697" y="669"/>
                  </a:lnTo>
                  <a:lnTo>
                    <a:pt x="709" y="655"/>
                  </a:lnTo>
                  <a:lnTo>
                    <a:pt x="720" y="638"/>
                  </a:lnTo>
                  <a:lnTo>
                    <a:pt x="733" y="624"/>
                  </a:lnTo>
                  <a:lnTo>
                    <a:pt x="742" y="607"/>
                  </a:lnTo>
                  <a:lnTo>
                    <a:pt x="753" y="591"/>
                  </a:lnTo>
                  <a:lnTo>
                    <a:pt x="762" y="573"/>
                  </a:lnTo>
                  <a:lnTo>
                    <a:pt x="769" y="555"/>
                  </a:lnTo>
                  <a:lnTo>
                    <a:pt x="776" y="537"/>
                  </a:lnTo>
                  <a:lnTo>
                    <a:pt x="782" y="519"/>
                  </a:lnTo>
                  <a:lnTo>
                    <a:pt x="787" y="499"/>
                  </a:lnTo>
                  <a:lnTo>
                    <a:pt x="792" y="481"/>
                  </a:lnTo>
                  <a:lnTo>
                    <a:pt x="796" y="461"/>
                  </a:lnTo>
                  <a:lnTo>
                    <a:pt x="798" y="441"/>
                  </a:lnTo>
                  <a:lnTo>
                    <a:pt x="800" y="419"/>
                  </a:lnTo>
                  <a:lnTo>
                    <a:pt x="800" y="399"/>
                  </a:lnTo>
                  <a:lnTo>
                    <a:pt x="791" y="399"/>
                  </a:lnTo>
                  <a:lnTo>
                    <a:pt x="791" y="380"/>
                  </a:lnTo>
                  <a:lnTo>
                    <a:pt x="789" y="360"/>
                  </a:lnTo>
                  <a:lnTo>
                    <a:pt x="787" y="340"/>
                  </a:lnTo>
                  <a:lnTo>
                    <a:pt x="783" y="322"/>
                  </a:lnTo>
                  <a:lnTo>
                    <a:pt x="778" y="302"/>
                  </a:lnTo>
                  <a:lnTo>
                    <a:pt x="774" y="284"/>
                  </a:lnTo>
                  <a:lnTo>
                    <a:pt x="767" y="266"/>
                  </a:lnTo>
                  <a:lnTo>
                    <a:pt x="760" y="248"/>
                  </a:lnTo>
                  <a:lnTo>
                    <a:pt x="753" y="229"/>
                  </a:lnTo>
                  <a:lnTo>
                    <a:pt x="744" y="213"/>
                  </a:lnTo>
                  <a:lnTo>
                    <a:pt x="734" y="197"/>
                  </a:lnTo>
                  <a:lnTo>
                    <a:pt x="724" y="181"/>
                  </a:lnTo>
                  <a:lnTo>
                    <a:pt x="702" y="152"/>
                  </a:lnTo>
                  <a:lnTo>
                    <a:pt x="677" y="123"/>
                  </a:lnTo>
                  <a:lnTo>
                    <a:pt x="649" y="97"/>
                  </a:lnTo>
                  <a:lnTo>
                    <a:pt x="619" y="76"/>
                  </a:lnTo>
                  <a:lnTo>
                    <a:pt x="602" y="65"/>
                  </a:lnTo>
                  <a:lnTo>
                    <a:pt x="586" y="56"/>
                  </a:lnTo>
                  <a:lnTo>
                    <a:pt x="570" y="47"/>
                  </a:lnTo>
                  <a:lnTo>
                    <a:pt x="552" y="39"/>
                  </a:lnTo>
                  <a:lnTo>
                    <a:pt x="534" y="32"/>
                  </a:lnTo>
                  <a:lnTo>
                    <a:pt x="516" y="27"/>
                  </a:lnTo>
                  <a:lnTo>
                    <a:pt x="498" y="21"/>
                  </a:lnTo>
                  <a:lnTo>
                    <a:pt x="479" y="16"/>
                  </a:lnTo>
                  <a:lnTo>
                    <a:pt x="460" y="14"/>
                  </a:lnTo>
                  <a:lnTo>
                    <a:pt x="440" y="11"/>
                  </a:lnTo>
                  <a:lnTo>
                    <a:pt x="420" y="9"/>
                  </a:lnTo>
                  <a:lnTo>
                    <a:pt x="400" y="9"/>
                  </a:lnTo>
                  <a:lnTo>
                    <a:pt x="380" y="9"/>
                  </a:lnTo>
                  <a:lnTo>
                    <a:pt x="360" y="11"/>
                  </a:lnTo>
                  <a:lnTo>
                    <a:pt x="340" y="14"/>
                  </a:lnTo>
                  <a:lnTo>
                    <a:pt x="322" y="16"/>
                  </a:lnTo>
                  <a:lnTo>
                    <a:pt x="302" y="21"/>
                  </a:lnTo>
                  <a:lnTo>
                    <a:pt x="284" y="27"/>
                  </a:lnTo>
                  <a:lnTo>
                    <a:pt x="266" y="32"/>
                  </a:lnTo>
                  <a:lnTo>
                    <a:pt x="248" y="39"/>
                  </a:lnTo>
                  <a:lnTo>
                    <a:pt x="232" y="47"/>
                  </a:lnTo>
                  <a:lnTo>
                    <a:pt x="214" y="56"/>
                  </a:lnTo>
                  <a:lnTo>
                    <a:pt x="197" y="65"/>
                  </a:lnTo>
                  <a:lnTo>
                    <a:pt x="181" y="76"/>
                  </a:lnTo>
                  <a:lnTo>
                    <a:pt x="152" y="97"/>
                  </a:lnTo>
                  <a:lnTo>
                    <a:pt x="123" y="123"/>
                  </a:lnTo>
                  <a:lnTo>
                    <a:pt x="98" y="152"/>
                  </a:lnTo>
                  <a:lnTo>
                    <a:pt x="76" y="181"/>
                  </a:lnTo>
                  <a:lnTo>
                    <a:pt x="65" y="197"/>
                  </a:lnTo>
                  <a:lnTo>
                    <a:pt x="56" y="213"/>
                  </a:lnTo>
                  <a:lnTo>
                    <a:pt x="47" y="229"/>
                  </a:lnTo>
                  <a:lnTo>
                    <a:pt x="40" y="248"/>
                  </a:lnTo>
                  <a:lnTo>
                    <a:pt x="33" y="266"/>
                  </a:lnTo>
                  <a:lnTo>
                    <a:pt x="27" y="284"/>
                  </a:lnTo>
                  <a:lnTo>
                    <a:pt x="22" y="302"/>
                  </a:lnTo>
                  <a:lnTo>
                    <a:pt x="18" y="322"/>
                  </a:lnTo>
                  <a:lnTo>
                    <a:pt x="15" y="340"/>
                  </a:lnTo>
                  <a:lnTo>
                    <a:pt x="11" y="360"/>
                  </a:lnTo>
                  <a:lnTo>
                    <a:pt x="9" y="380"/>
                  </a:lnTo>
                  <a:lnTo>
                    <a:pt x="9" y="399"/>
                  </a:lnTo>
                  <a:lnTo>
                    <a:pt x="9" y="419"/>
                  </a:lnTo>
                  <a:lnTo>
                    <a:pt x="11" y="439"/>
                  </a:lnTo>
                  <a:lnTo>
                    <a:pt x="15" y="459"/>
                  </a:lnTo>
                  <a:lnTo>
                    <a:pt x="18" y="479"/>
                  </a:lnTo>
                  <a:lnTo>
                    <a:pt x="22" y="497"/>
                  </a:lnTo>
                  <a:lnTo>
                    <a:pt x="27" y="515"/>
                  </a:lnTo>
                  <a:lnTo>
                    <a:pt x="33" y="533"/>
                  </a:lnTo>
                  <a:lnTo>
                    <a:pt x="40" y="551"/>
                  </a:lnTo>
                  <a:lnTo>
                    <a:pt x="47" y="570"/>
                  </a:lnTo>
                  <a:lnTo>
                    <a:pt x="56" y="586"/>
                  </a:lnTo>
                  <a:lnTo>
                    <a:pt x="65" y="602"/>
                  </a:lnTo>
                  <a:lnTo>
                    <a:pt x="76" y="618"/>
                  </a:lnTo>
                  <a:lnTo>
                    <a:pt x="98" y="649"/>
                  </a:lnTo>
                  <a:lnTo>
                    <a:pt x="123" y="676"/>
                  </a:lnTo>
                  <a:lnTo>
                    <a:pt x="152" y="702"/>
                  </a:lnTo>
                  <a:lnTo>
                    <a:pt x="181" y="723"/>
                  </a:lnTo>
                  <a:lnTo>
                    <a:pt x="197" y="734"/>
                  </a:lnTo>
                  <a:lnTo>
                    <a:pt x="214" y="743"/>
                  </a:lnTo>
                  <a:lnTo>
                    <a:pt x="232" y="752"/>
                  </a:lnTo>
                  <a:lnTo>
                    <a:pt x="248" y="759"/>
                  </a:lnTo>
                  <a:lnTo>
                    <a:pt x="266" y="767"/>
                  </a:lnTo>
                  <a:lnTo>
                    <a:pt x="284" y="772"/>
                  </a:lnTo>
                  <a:lnTo>
                    <a:pt x="302" y="778"/>
                  </a:lnTo>
                  <a:lnTo>
                    <a:pt x="322" y="783"/>
                  </a:lnTo>
                  <a:lnTo>
                    <a:pt x="340" y="787"/>
                  </a:lnTo>
                  <a:lnTo>
                    <a:pt x="360" y="788"/>
                  </a:lnTo>
                  <a:lnTo>
                    <a:pt x="380" y="790"/>
                  </a:lnTo>
                  <a:lnTo>
                    <a:pt x="400" y="790"/>
                  </a:lnTo>
                  <a:lnTo>
                    <a:pt x="420" y="790"/>
                  </a:lnTo>
                  <a:lnTo>
                    <a:pt x="440" y="788"/>
                  </a:lnTo>
                  <a:lnTo>
                    <a:pt x="460" y="787"/>
                  </a:lnTo>
                  <a:lnTo>
                    <a:pt x="479" y="783"/>
                  </a:lnTo>
                  <a:lnTo>
                    <a:pt x="498" y="778"/>
                  </a:lnTo>
                  <a:lnTo>
                    <a:pt x="516" y="772"/>
                  </a:lnTo>
                  <a:lnTo>
                    <a:pt x="534" y="767"/>
                  </a:lnTo>
                  <a:lnTo>
                    <a:pt x="552" y="759"/>
                  </a:lnTo>
                  <a:lnTo>
                    <a:pt x="570" y="752"/>
                  </a:lnTo>
                  <a:lnTo>
                    <a:pt x="586" y="743"/>
                  </a:lnTo>
                  <a:lnTo>
                    <a:pt x="602" y="734"/>
                  </a:lnTo>
                  <a:lnTo>
                    <a:pt x="619" y="723"/>
                  </a:lnTo>
                  <a:lnTo>
                    <a:pt x="649" y="702"/>
                  </a:lnTo>
                  <a:lnTo>
                    <a:pt x="677" y="676"/>
                  </a:lnTo>
                  <a:lnTo>
                    <a:pt x="702" y="649"/>
                  </a:lnTo>
                  <a:lnTo>
                    <a:pt x="724" y="618"/>
                  </a:lnTo>
                  <a:lnTo>
                    <a:pt x="734" y="602"/>
                  </a:lnTo>
                  <a:lnTo>
                    <a:pt x="744" y="586"/>
                  </a:lnTo>
                  <a:lnTo>
                    <a:pt x="753" y="570"/>
                  </a:lnTo>
                  <a:lnTo>
                    <a:pt x="760" y="551"/>
                  </a:lnTo>
                  <a:lnTo>
                    <a:pt x="767" y="533"/>
                  </a:lnTo>
                  <a:lnTo>
                    <a:pt x="774" y="515"/>
                  </a:lnTo>
                  <a:lnTo>
                    <a:pt x="778" y="497"/>
                  </a:lnTo>
                  <a:lnTo>
                    <a:pt x="783" y="479"/>
                  </a:lnTo>
                  <a:lnTo>
                    <a:pt x="787" y="459"/>
                  </a:lnTo>
                  <a:lnTo>
                    <a:pt x="789" y="439"/>
                  </a:lnTo>
                  <a:lnTo>
                    <a:pt x="791" y="419"/>
                  </a:lnTo>
                  <a:lnTo>
                    <a:pt x="791" y="399"/>
                  </a:lnTo>
                  <a:lnTo>
                    <a:pt x="800" y="399"/>
                  </a:lnTo>
                  <a:close/>
                </a:path>
              </a:pathLst>
            </a:custGeom>
            <a:solidFill>
              <a:srgbClr val="AADDFF"/>
            </a:solidFill>
            <a:ln w="9525">
              <a:noFill/>
              <a:round/>
              <a:headEnd/>
              <a:tailEnd/>
            </a:ln>
          </p:spPr>
          <p:txBody>
            <a:bodyPr/>
            <a:lstStyle/>
            <a:p>
              <a:endParaRPr lang="en-US"/>
            </a:p>
          </p:txBody>
        </p:sp>
        <p:sp>
          <p:nvSpPr>
            <p:cNvPr id="55400" name="Freeform 105"/>
            <p:cNvSpPr>
              <a:spLocks/>
            </p:cNvSpPr>
            <p:nvPr/>
          </p:nvSpPr>
          <p:spPr bwMode="auto">
            <a:xfrm>
              <a:off x="3475567" y="2497150"/>
              <a:ext cx="1114778" cy="1258888"/>
            </a:xfrm>
            <a:custGeom>
              <a:avLst/>
              <a:gdLst>
                <a:gd name="T0" fmla="*/ 2147483647 w 790"/>
                <a:gd name="T1" fmla="*/ 2147483647 h 793"/>
                <a:gd name="T2" fmla="*/ 2147483647 w 790"/>
                <a:gd name="T3" fmla="*/ 2147483647 h 793"/>
                <a:gd name="T4" fmla="*/ 2147483647 w 790"/>
                <a:gd name="T5" fmla="*/ 2147483647 h 793"/>
                <a:gd name="T6" fmla="*/ 2147483647 w 790"/>
                <a:gd name="T7" fmla="*/ 2147483647 h 793"/>
                <a:gd name="T8" fmla="*/ 2147483647 w 790"/>
                <a:gd name="T9" fmla="*/ 2147483647 h 793"/>
                <a:gd name="T10" fmla="*/ 2147483647 w 790"/>
                <a:gd name="T11" fmla="*/ 2147483647 h 793"/>
                <a:gd name="T12" fmla="*/ 2147483647 w 790"/>
                <a:gd name="T13" fmla="*/ 2147483647 h 793"/>
                <a:gd name="T14" fmla="*/ 2147483647 w 790"/>
                <a:gd name="T15" fmla="*/ 2147483647 h 793"/>
                <a:gd name="T16" fmla="*/ 2147483647 w 790"/>
                <a:gd name="T17" fmla="*/ 2147483647 h 793"/>
                <a:gd name="T18" fmla="*/ 2147483647 w 790"/>
                <a:gd name="T19" fmla="*/ 2147483647 h 793"/>
                <a:gd name="T20" fmla="*/ 2147483647 w 790"/>
                <a:gd name="T21" fmla="*/ 2147483647 h 793"/>
                <a:gd name="T22" fmla="*/ 2147483647 w 790"/>
                <a:gd name="T23" fmla="*/ 2147483647 h 793"/>
                <a:gd name="T24" fmla="*/ 2147483647 w 790"/>
                <a:gd name="T25" fmla="*/ 2147483647 h 793"/>
                <a:gd name="T26" fmla="*/ 2147483647 w 790"/>
                <a:gd name="T27" fmla="*/ 2147483647 h 793"/>
                <a:gd name="T28" fmla="*/ 2147483647 w 790"/>
                <a:gd name="T29" fmla="*/ 2147483647 h 793"/>
                <a:gd name="T30" fmla="*/ 0 w 790"/>
                <a:gd name="T31" fmla="*/ 2147483647 h 793"/>
                <a:gd name="T32" fmla="*/ 2147483647 w 790"/>
                <a:gd name="T33" fmla="*/ 2147483647 h 793"/>
                <a:gd name="T34" fmla="*/ 2147483647 w 790"/>
                <a:gd name="T35" fmla="*/ 2147483647 h 793"/>
                <a:gd name="T36" fmla="*/ 2147483647 w 790"/>
                <a:gd name="T37" fmla="*/ 2147483647 h 793"/>
                <a:gd name="T38" fmla="*/ 2147483647 w 790"/>
                <a:gd name="T39" fmla="*/ 2147483647 h 793"/>
                <a:gd name="T40" fmla="*/ 2147483647 w 790"/>
                <a:gd name="T41" fmla="*/ 2147483647 h 793"/>
                <a:gd name="T42" fmla="*/ 2147483647 w 790"/>
                <a:gd name="T43" fmla="*/ 2147483647 h 793"/>
                <a:gd name="T44" fmla="*/ 2147483647 w 790"/>
                <a:gd name="T45" fmla="*/ 2147483647 h 793"/>
                <a:gd name="T46" fmla="*/ 2147483647 w 790"/>
                <a:gd name="T47" fmla="*/ 2147483647 h 793"/>
                <a:gd name="T48" fmla="*/ 2147483647 w 790"/>
                <a:gd name="T49" fmla="*/ 2147483647 h 793"/>
                <a:gd name="T50" fmla="*/ 2147483647 w 790"/>
                <a:gd name="T51" fmla="*/ 2147483647 h 793"/>
                <a:gd name="T52" fmla="*/ 2147483647 w 790"/>
                <a:gd name="T53" fmla="*/ 2147483647 h 793"/>
                <a:gd name="T54" fmla="*/ 2147483647 w 790"/>
                <a:gd name="T55" fmla="*/ 2147483647 h 793"/>
                <a:gd name="T56" fmla="*/ 2147483647 w 790"/>
                <a:gd name="T57" fmla="*/ 2147483647 h 793"/>
                <a:gd name="T58" fmla="*/ 2147483647 w 790"/>
                <a:gd name="T59" fmla="*/ 2147483647 h 793"/>
                <a:gd name="T60" fmla="*/ 2147483647 w 790"/>
                <a:gd name="T61" fmla="*/ 2147483647 h 793"/>
                <a:gd name="T62" fmla="*/ 2147483647 w 790"/>
                <a:gd name="T63" fmla="*/ 2147483647 h 793"/>
                <a:gd name="T64" fmla="*/ 2147483647 w 790"/>
                <a:gd name="T65" fmla="*/ 2147483647 h 793"/>
                <a:gd name="T66" fmla="*/ 2147483647 w 790"/>
                <a:gd name="T67" fmla="*/ 2147483647 h 793"/>
                <a:gd name="T68" fmla="*/ 2147483647 w 790"/>
                <a:gd name="T69" fmla="*/ 2147483647 h 793"/>
                <a:gd name="T70" fmla="*/ 2147483647 w 790"/>
                <a:gd name="T71" fmla="*/ 2147483647 h 793"/>
                <a:gd name="T72" fmla="*/ 2147483647 w 790"/>
                <a:gd name="T73" fmla="*/ 2147483647 h 793"/>
                <a:gd name="T74" fmla="*/ 2147483647 w 790"/>
                <a:gd name="T75" fmla="*/ 2147483647 h 793"/>
                <a:gd name="T76" fmla="*/ 2147483647 w 790"/>
                <a:gd name="T77" fmla="*/ 2147483647 h 793"/>
                <a:gd name="T78" fmla="*/ 2147483647 w 790"/>
                <a:gd name="T79" fmla="*/ 2147483647 h 793"/>
                <a:gd name="T80" fmla="*/ 2147483647 w 790"/>
                <a:gd name="T81" fmla="*/ 2147483647 h 793"/>
                <a:gd name="T82" fmla="*/ 2147483647 w 790"/>
                <a:gd name="T83" fmla="*/ 2147483647 h 793"/>
                <a:gd name="T84" fmla="*/ 2147483647 w 790"/>
                <a:gd name="T85" fmla="*/ 2147483647 h 793"/>
                <a:gd name="T86" fmla="*/ 2147483647 w 790"/>
                <a:gd name="T87" fmla="*/ 2147483647 h 793"/>
                <a:gd name="T88" fmla="*/ 2147483647 w 790"/>
                <a:gd name="T89" fmla="*/ 2147483647 h 793"/>
                <a:gd name="T90" fmla="*/ 2147483647 w 790"/>
                <a:gd name="T91" fmla="*/ 2147483647 h 793"/>
                <a:gd name="T92" fmla="*/ 2147483647 w 790"/>
                <a:gd name="T93" fmla="*/ 2147483647 h 793"/>
                <a:gd name="T94" fmla="*/ 2147483647 w 790"/>
                <a:gd name="T95" fmla="*/ 2147483647 h 793"/>
                <a:gd name="T96" fmla="*/ 2147483647 w 790"/>
                <a:gd name="T97" fmla="*/ 2147483647 h 793"/>
                <a:gd name="T98" fmla="*/ 2147483647 w 790"/>
                <a:gd name="T99" fmla="*/ 2147483647 h 793"/>
                <a:gd name="T100" fmla="*/ 2147483647 w 790"/>
                <a:gd name="T101" fmla="*/ 2147483647 h 793"/>
                <a:gd name="T102" fmla="*/ 2147483647 w 790"/>
                <a:gd name="T103" fmla="*/ 2147483647 h 793"/>
                <a:gd name="T104" fmla="*/ 2147483647 w 790"/>
                <a:gd name="T105" fmla="*/ 2147483647 h 793"/>
                <a:gd name="T106" fmla="*/ 2147483647 w 790"/>
                <a:gd name="T107" fmla="*/ 2147483647 h 793"/>
                <a:gd name="T108" fmla="*/ 2147483647 w 790"/>
                <a:gd name="T109" fmla="*/ 2147483647 h 793"/>
                <a:gd name="T110" fmla="*/ 2147483647 w 790"/>
                <a:gd name="T111" fmla="*/ 2147483647 h 793"/>
                <a:gd name="T112" fmla="*/ 2147483647 w 790"/>
                <a:gd name="T113" fmla="*/ 2147483647 h 793"/>
                <a:gd name="T114" fmla="*/ 2147483647 w 790"/>
                <a:gd name="T115" fmla="*/ 2147483647 h 793"/>
                <a:gd name="T116" fmla="*/ 2147483647 w 790"/>
                <a:gd name="T117" fmla="*/ 2147483647 h 793"/>
                <a:gd name="T118" fmla="*/ 2147483647 w 790"/>
                <a:gd name="T119" fmla="*/ 2147483647 h 79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90"/>
                <a:gd name="T181" fmla="*/ 0 h 793"/>
                <a:gd name="T182" fmla="*/ 790 w 790"/>
                <a:gd name="T183" fmla="*/ 793 h 79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90" h="793">
                  <a:moveTo>
                    <a:pt x="790" y="396"/>
                  </a:moveTo>
                  <a:lnTo>
                    <a:pt x="790" y="377"/>
                  </a:lnTo>
                  <a:lnTo>
                    <a:pt x="788" y="357"/>
                  </a:lnTo>
                  <a:lnTo>
                    <a:pt x="785" y="337"/>
                  </a:lnTo>
                  <a:lnTo>
                    <a:pt x="781" y="317"/>
                  </a:lnTo>
                  <a:lnTo>
                    <a:pt x="777" y="297"/>
                  </a:lnTo>
                  <a:lnTo>
                    <a:pt x="772" y="279"/>
                  </a:lnTo>
                  <a:lnTo>
                    <a:pt x="766" y="261"/>
                  </a:lnTo>
                  <a:lnTo>
                    <a:pt x="759" y="243"/>
                  </a:lnTo>
                  <a:lnTo>
                    <a:pt x="750" y="225"/>
                  </a:lnTo>
                  <a:lnTo>
                    <a:pt x="741" y="208"/>
                  </a:lnTo>
                  <a:lnTo>
                    <a:pt x="732" y="192"/>
                  </a:lnTo>
                  <a:lnTo>
                    <a:pt x="721" y="176"/>
                  </a:lnTo>
                  <a:lnTo>
                    <a:pt x="710" y="159"/>
                  </a:lnTo>
                  <a:lnTo>
                    <a:pt x="700" y="145"/>
                  </a:lnTo>
                  <a:lnTo>
                    <a:pt x="687" y="131"/>
                  </a:lnTo>
                  <a:lnTo>
                    <a:pt x="674" y="118"/>
                  </a:lnTo>
                  <a:lnTo>
                    <a:pt x="660" y="103"/>
                  </a:lnTo>
                  <a:lnTo>
                    <a:pt x="645" y="91"/>
                  </a:lnTo>
                  <a:lnTo>
                    <a:pt x="631" y="80"/>
                  </a:lnTo>
                  <a:lnTo>
                    <a:pt x="615" y="69"/>
                  </a:lnTo>
                  <a:lnTo>
                    <a:pt x="600" y="58"/>
                  </a:lnTo>
                  <a:lnTo>
                    <a:pt x="582" y="49"/>
                  </a:lnTo>
                  <a:lnTo>
                    <a:pt x="566" y="40"/>
                  </a:lnTo>
                  <a:lnTo>
                    <a:pt x="548" y="33"/>
                  </a:lnTo>
                  <a:lnTo>
                    <a:pt x="530" y="26"/>
                  </a:lnTo>
                  <a:lnTo>
                    <a:pt x="511" y="18"/>
                  </a:lnTo>
                  <a:lnTo>
                    <a:pt x="493" y="13"/>
                  </a:lnTo>
                  <a:lnTo>
                    <a:pt x="473" y="9"/>
                  </a:lnTo>
                  <a:lnTo>
                    <a:pt x="454" y="6"/>
                  </a:lnTo>
                  <a:lnTo>
                    <a:pt x="435" y="4"/>
                  </a:lnTo>
                  <a:lnTo>
                    <a:pt x="414" y="2"/>
                  </a:lnTo>
                  <a:lnTo>
                    <a:pt x="394" y="0"/>
                  </a:lnTo>
                  <a:lnTo>
                    <a:pt x="374" y="2"/>
                  </a:lnTo>
                  <a:lnTo>
                    <a:pt x="354" y="4"/>
                  </a:lnTo>
                  <a:lnTo>
                    <a:pt x="334" y="6"/>
                  </a:lnTo>
                  <a:lnTo>
                    <a:pt x="314" y="9"/>
                  </a:lnTo>
                  <a:lnTo>
                    <a:pt x="296" y="13"/>
                  </a:lnTo>
                  <a:lnTo>
                    <a:pt x="276" y="18"/>
                  </a:lnTo>
                  <a:lnTo>
                    <a:pt x="258" y="26"/>
                  </a:lnTo>
                  <a:lnTo>
                    <a:pt x="240" y="33"/>
                  </a:lnTo>
                  <a:lnTo>
                    <a:pt x="222" y="40"/>
                  </a:lnTo>
                  <a:lnTo>
                    <a:pt x="206" y="49"/>
                  </a:lnTo>
                  <a:lnTo>
                    <a:pt x="189" y="58"/>
                  </a:lnTo>
                  <a:lnTo>
                    <a:pt x="173" y="69"/>
                  </a:lnTo>
                  <a:lnTo>
                    <a:pt x="157" y="80"/>
                  </a:lnTo>
                  <a:lnTo>
                    <a:pt x="142" y="91"/>
                  </a:lnTo>
                  <a:lnTo>
                    <a:pt x="128" y="103"/>
                  </a:lnTo>
                  <a:lnTo>
                    <a:pt x="115" y="118"/>
                  </a:lnTo>
                  <a:lnTo>
                    <a:pt x="101" y="131"/>
                  </a:lnTo>
                  <a:lnTo>
                    <a:pt x="90" y="145"/>
                  </a:lnTo>
                  <a:lnTo>
                    <a:pt x="77" y="159"/>
                  </a:lnTo>
                  <a:lnTo>
                    <a:pt x="66" y="176"/>
                  </a:lnTo>
                  <a:lnTo>
                    <a:pt x="56" y="192"/>
                  </a:lnTo>
                  <a:lnTo>
                    <a:pt x="47" y="208"/>
                  </a:lnTo>
                  <a:lnTo>
                    <a:pt x="37" y="225"/>
                  </a:lnTo>
                  <a:lnTo>
                    <a:pt x="30" y="243"/>
                  </a:lnTo>
                  <a:lnTo>
                    <a:pt x="23" y="261"/>
                  </a:lnTo>
                  <a:lnTo>
                    <a:pt x="16" y="279"/>
                  </a:lnTo>
                  <a:lnTo>
                    <a:pt x="10" y="297"/>
                  </a:lnTo>
                  <a:lnTo>
                    <a:pt x="7" y="317"/>
                  </a:lnTo>
                  <a:lnTo>
                    <a:pt x="3" y="337"/>
                  </a:lnTo>
                  <a:lnTo>
                    <a:pt x="1" y="357"/>
                  </a:lnTo>
                  <a:lnTo>
                    <a:pt x="0" y="377"/>
                  </a:lnTo>
                  <a:lnTo>
                    <a:pt x="0" y="396"/>
                  </a:lnTo>
                  <a:lnTo>
                    <a:pt x="0" y="416"/>
                  </a:lnTo>
                  <a:lnTo>
                    <a:pt x="1" y="436"/>
                  </a:lnTo>
                  <a:lnTo>
                    <a:pt x="3" y="456"/>
                  </a:lnTo>
                  <a:lnTo>
                    <a:pt x="7" y="476"/>
                  </a:lnTo>
                  <a:lnTo>
                    <a:pt x="10" y="496"/>
                  </a:lnTo>
                  <a:lnTo>
                    <a:pt x="16" y="514"/>
                  </a:lnTo>
                  <a:lnTo>
                    <a:pt x="23" y="532"/>
                  </a:lnTo>
                  <a:lnTo>
                    <a:pt x="30" y="550"/>
                  </a:lnTo>
                  <a:lnTo>
                    <a:pt x="37" y="568"/>
                  </a:lnTo>
                  <a:lnTo>
                    <a:pt x="47" y="585"/>
                  </a:lnTo>
                  <a:lnTo>
                    <a:pt x="56" y="601"/>
                  </a:lnTo>
                  <a:lnTo>
                    <a:pt x="66" y="617"/>
                  </a:lnTo>
                  <a:lnTo>
                    <a:pt x="77" y="633"/>
                  </a:lnTo>
                  <a:lnTo>
                    <a:pt x="90" y="648"/>
                  </a:lnTo>
                  <a:lnTo>
                    <a:pt x="101" y="662"/>
                  </a:lnTo>
                  <a:lnTo>
                    <a:pt x="115" y="677"/>
                  </a:lnTo>
                  <a:lnTo>
                    <a:pt x="128" y="690"/>
                  </a:lnTo>
                  <a:lnTo>
                    <a:pt x="142" y="702"/>
                  </a:lnTo>
                  <a:lnTo>
                    <a:pt x="157" y="713"/>
                  </a:lnTo>
                  <a:lnTo>
                    <a:pt x="173" y="724"/>
                  </a:lnTo>
                  <a:lnTo>
                    <a:pt x="189" y="735"/>
                  </a:lnTo>
                  <a:lnTo>
                    <a:pt x="206" y="744"/>
                  </a:lnTo>
                  <a:lnTo>
                    <a:pt x="222" y="753"/>
                  </a:lnTo>
                  <a:lnTo>
                    <a:pt x="240" y="762"/>
                  </a:lnTo>
                  <a:lnTo>
                    <a:pt x="258" y="767"/>
                  </a:lnTo>
                  <a:lnTo>
                    <a:pt x="276" y="775"/>
                  </a:lnTo>
                  <a:lnTo>
                    <a:pt x="296" y="780"/>
                  </a:lnTo>
                  <a:lnTo>
                    <a:pt x="314" y="784"/>
                  </a:lnTo>
                  <a:lnTo>
                    <a:pt x="334" y="787"/>
                  </a:lnTo>
                  <a:lnTo>
                    <a:pt x="354" y="791"/>
                  </a:lnTo>
                  <a:lnTo>
                    <a:pt x="374" y="791"/>
                  </a:lnTo>
                  <a:lnTo>
                    <a:pt x="394" y="793"/>
                  </a:lnTo>
                  <a:lnTo>
                    <a:pt x="414" y="791"/>
                  </a:lnTo>
                  <a:lnTo>
                    <a:pt x="435" y="791"/>
                  </a:lnTo>
                  <a:lnTo>
                    <a:pt x="454" y="787"/>
                  </a:lnTo>
                  <a:lnTo>
                    <a:pt x="473" y="784"/>
                  </a:lnTo>
                  <a:lnTo>
                    <a:pt x="493" y="780"/>
                  </a:lnTo>
                  <a:lnTo>
                    <a:pt x="511" y="775"/>
                  </a:lnTo>
                  <a:lnTo>
                    <a:pt x="530" y="767"/>
                  </a:lnTo>
                  <a:lnTo>
                    <a:pt x="548" y="762"/>
                  </a:lnTo>
                  <a:lnTo>
                    <a:pt x="566" y="753"/>
                  </a:lnTo>
                  <a:lnTo>
                    <a:pt x="582" y="744"/>
                  </a:lnTo>
                  <a:lnTo>
                    <a:pt x="600" y="735"/>
                  </a:lnTo>
                  <a:lnTo>
                    <a:pt x="615" y="724"/>
                  </a:lnTo>
                  <a:lnTo>
                    <a:pt x="631" y="713"/>
                  </a:lnTo>
                  <a:lnTo>
                    <a:pt x="645" y="702"/>
                  </a:lnTo>
                  <a:lnTo>
                    <a:pt x="660" y="690"/>
                  </a:lnTo>
                  <a:lnTo>
                    <a:pt x="674" y="677"/>
                  </a:lnTo>
                  <a:lnTo>
                    <a:pt x="687" y="662"/>
                  </a:lnTo>
                  <a:lnTo>
                    <a:pt x="700" y="648"/>
                  </a:lnTo>
                  <a:lnTo>
                    <a:pt x="710" y="633"/>
                  </a:lnTo>
                  <a:lnTo>
                    <a:pt x="721" y="617"/>
                  </a:lnTo>
                  <a:lnTo>
                    <a:pt x="732" y="601"/>
                  </a:lnTo>
                  <a:lnTo>
                    <a:pt x="741" y="585"/>
                  </a:lnTo>
                  <a:lnTo>
                    <a:pt x="750" y="568"/>
                  </a:lnTo>
                  <a:lnTo>
                    <a:pt x="759" y="550"/>
                  </a:lnTo>
                  <a:lnTo>
                    <a:pt x="766" y="532"/>
                  </a:lnTo>
                  <a:lnTo>
                    <a:pt x="772" y="514"/>
                  </a:lnTo>
                  <a:lnTo>
                    <a:pt x="777" y="496"/>
                  </a:lnTo>
                  <a:lnTo>
                    <a:pt x="781" y="476"/>
                  </a:lnTo>
                  <a:lnTo>
                    <a:pt x="785" y="456"/>
                  </a:lnTo>
                  <a:lnTo>
                    <a:pt x="788" y="436"/>
                  </a:lnTo>
                  <a:lnTo>
                    <a:pt x="790" y="416"/>
                  </a:lnTo>
                  <a:lnTo>
                    <a:pt x="790" y="396"/>
                  </a:lnTo>
                  <a:lnTo>
                    <a:pt x="781" y="396"/>
                  </a:lnTo>
                  <a:lnTo>
                    <a:pt x="779" y="377"/>
                  </a:lnTo>
                  <a:lnTo>
                    <a:pt x="779" y="357"/>
                  </a:lnTo>
                  <a:lnTo>
                    <a:pt x="776" y="339"/>
                  </a:lnTo>
                  <a:lnTo>
                    <a:pt x="772" y="319"/>
                  </a:lnTo>
                  <a:lnTo>
                    <a:pt x="768" y="301"/>
                  </a:lnTo>
                  <a:lnTo>
                    <a:pt x="763" y="282"/>
                  </a:lnTo>
                  <a:lnTo>
                    <a:pt x="757" y="264"/>
                  </a:lnTo>
                  <a:lnTo>
                    <a:pt x="750" y="246"/>
                  </a:lnTo>
                  <a:lnTo>
                    <a:pt x="743" y="230"/>
                  </a:lnTo>
                  <a:lnTo>
                    <a:pt x="734" y="212"/>
                  </a:lnTo>
                  <a:lnTo>
                    <a:pt x="725" y="196"/>
                  </a:lnTo>
                  <a:lnTo>
                    <a:pt x="714" y="181"/>
                  </a:lnTo>
                  <a:lnTo>
                    <a:pt x="692" y="150"/>
                  </a:lnTo>
                  <a:lnTo>
                    <a:pt x="667" y="123"/>
                  </a:lnTo>
                  <a:lnTo>
                    <a:pt x="640" y="98"/>
                  </a:lnTo>
                  <a:lnTo>
                    <a:pt x="611" y="76"/>
                  </a:lnTo>
                  <a:lnTo>
                    <a:pt x="595" y="67"/>
                  </a:lnTo>
                  <a:lnTo>
                    <a:pt x="578" y="56"/>
                  </a:lnTo>
                  <a:lnTo>
                    <a:pt x="562" y="49"/>
                  </a:lnTo>
                  <a:lnTo>
                    <a:pt x="544" y="40"/>
                  </a:lnTo>
                  <a:lnTo>
                    <a:pt x="528" y="35"/>
                  </a:lnTo>
                  <a:lnTo>
                    <a:pt x="510" y="27"/>
                  </a:lnTo>
                  <a:lnTo>
                    <a:pt x="492" y="22"/>
                  </a:lnTo>
                  <a:lnTo>
                    <a:pt x="472" y="18"/>
                  </a:lnTo>
                  <a:lnTo>
                    <a:pt x="454" y="15"/>
                  </a:lnTo>
                  <a:lnTo>
                    <a:pt x="434" y="13"/>
                  </a:lnTo>
                  <a:lnTo>
                    <a:pt x="414" y="11"/>
                  </a:lnTo>
                  <a:lnTo>
                    <a:pt x="394" y="11"/>
                  </a:lnTo>
                  <a:lnTo>
                    <a:pt x="374" y="11"/>
                  </a:lnTo>
                  <a:lnTo>
                    <a:pt x="354" y="13"/>
                  </a:lnTo>
                  <a:lnTo>
                    <a:pt x="336" y="15"/>
                  </a:lnTo>
                  <a:lnTo>
                    <a:pt x="316" y="18"/>
                  </a:lnTo>
                  <a:lnTo>
                    <a:pt x="298" y="22"/>
                  </a:lnTo>
                  <a:lnTo>
                    <a:pt x="280" y="27"/>
                  </a:lnTo>
                  <a:lnTo>
                    <a:pt x="262" y="35"/>
                  </a:lnTo>
                  <a:lnTo>
                    <a:pt x="244" y="40"/>
                  </a:lnTo>
                  <a:lnTo>
                    <a:pt x="227" y="49"/>
                  </a:lnTo>
                  <a:lnTo>
                    <a:pt x="209" y="56"/>
                  </a:lnTo>
                  <a:lnTo>
                    <a:pt x="195" y="67"/>
                  </a:lnTo>
                  <a:lnTo>
                    <a:pt x="179" y="76"/>
                  </a:lnTo>
                  <a:lnTo>
                    <a:pt x="148" y="98"/>
                  </a:lnTo>
                  <a:lnTo>
                    <a:pt x="121" y="123"/>
                  </a:lnTo>
                  <a:lnTo>
                    <a:pt x="95" y="150"/>
                  </a:lnTo>
                  <a:lnTo>
                    <a:pt x="74" y="181"/>
                  </a:lnTo>
                  <a:lnTo>
                    <a:pt x="65" y="196"/>
                  </a:lnTo>
                  <a:lnTo>
                    <a:pt x="56" y="212"/>
                  </a:lnTo>
                  <a:lnTo>
                    <a:pt x="47" y="230"/>
                  </a:lnTo>
                  <a:lnTo>
                    <a:pt x="39" y="246"/>
                  </a:lnTo>
                  <a:lnTo>
                    <a:pt x="32" y="264"/>
                  </a:lnTo>
                  <a:lnTo>
                    <a:pt x="25" y="282"/>
                  </a:lnTo>
                  <a:lnTo>
                    <a:pt x="19" y="301"/>
                  </a:lnTo>
                  <a:lnTo>
                    <a:pt x="16" y="319"/>
                  </a:lnTo>
                  <a:lnTo>
                    <a:pt x="12" y="339"/>
                  </a:lnTo>
                  <a:lnTo>
                    <a:pt x="10" y="357"/>
                  </a:lnTo>
                  <a:lnTo>
                    <a:pt x="9" y="377"/>
                  </a:lnTo>
                  <a:lnTo>
                    <a:pt x="9" y="396"/>
                  </a:lnTo>
                  <a:lnTo>
                    <a:pt x="9" y="416"/>
                  </a:lnTo>
                  <a:lnTo>
                    <a:pt x="10" y="436"/>
                  </a:lnTo>
                  <a:lnTo>
                    <a:pt x="12" y="456"/>
                  </a:lnTo>
                  <a:lnTo>
                    <a:pt x="16" y="474"/>
                  </a:lnTo>
                  <a:lnTo>
                    <a:pt x="19" y="492"/>
                  </a:lnTo>
                  <a:lnTo>
                    <a:pt x="25" y="512"/>
                  </a:lnTo>
                  <a:lnTo>
                    <a:pt x="32" y="529"/>
                  </a:lnTo>
                  <a:lnTo>
                    <a:pt x="39" y="547"/>
                  </a:lnTo>
                  <a:lnTo>
                    <a:pt x="47" y="565"/>
                  </a:lnTo>
                  <a:lnTo>
                    <a:pt x="56" y="581"/>
                  </a:lnTo>
                  <a:lnTo>
                    <a:pt x="65" y="597"/>
                  </a:lnTo>
                  <a:lnTo>
                    <a:pt x="74" y="612"/>
                  </a:lnTo>
                  <a:lnTo>
                    <a:pt x="95" y="642"/>
                  </a:lnTo>
                  <a:lnTo>
                    <a:pt x="121" y="670"/>
                  </a:lnTo>
                  <a:lnTo>
                    <a:pt x="148" y="695"/>
                  </a:lnTo>
                  <a:lnTo>
                    <a:pt x="179" y="717"/>
                  </a:lnTo>
                  <a:lnTo>
                    <a:pt x="195" y="728"/>
                  </a:lnTo>
                  <a:lnTo>
                    <a:pt x="209" y="737"/>
                  </a:lnTo>
                  <a:lnTo>
                    <a:pt x="227" y="744"/>
                  </a:lnTo>
                  <a:lnTo>
                    <a:pt x="244" y="753"/>
                  </a:lnTo>
                  <a:lnTo>
                    <a:pt x="262" y="760"/>
                  </a:lnTo>
                  <a:lnTo>
                    <a:pt x="280" y="765"/>
                  </a:lnTo>
                  <a:lnTo>
                    <a:pt x="298" y="771"/>
                  </a:lnTo>
                  <a:lnTo>
                    <a:pt x="316" y="775"/>
                  </a:lnTo>
                  <a:lnTo>
                    <a:pt x="336" y="778"/>
                  </a:lnTo>
                  <a:lnTo>
                    <a:pt x="354" y="780"/>
                  </a:lnTo>
                  <a:lnTo>
                    <a:pt x="374" y="782"/>
                  </a:lnTo>
                  <a:lnTo>
                    <a:pt x="394" y="784"/>
                  </a:lnTo>
                  <a:lnTo>
                    <a:pt x="414" y="782"/>
                  </a:lnTo>
                  <a:lnTo>
                    <a:pt x="434" y="780"/>
                  </a:lnTo>
                  <a:lnTo>
                    <a:pt x="454" y="778"/>
                  </a:lnTo>
                  <a:lnTo>
                    <a:pt x="472" y="775"/>
                  </a:lnTo>
                  <a:lnTo>
                    <a:pt x="492" y="771"/>
                  </a:lnTo>
                  <a:lnTo>
                    <a:pt x="510" y="765"/>
                  </a:lnTo>
                  <a:lnTo>
                    <a:pt x="528" y="760"/>
                  </a:lnTo>
                  <a:lnTo>
                    <a:pt x="544" y="753"/>
                  </a:lnTo>
                  <a:lnTo>
                    <a:pt x="562" y="744"/>
                  </a:lnTo>
                  <a:lnTo>
                    <a:pt x="578" y="737"/>
                  </a:lnTo>
                  <a:lnTo>
                    <a:pt x="595" y="728"/>
                  </a:lnTo>
                  <a:lnTo>
                    <a:pt x="611" y="717"/>
                  </a:lnTo>
                  <a:lnTo>
                    <a:pt x="640" y="695"/>
                  </a:lnTo>
                  <a:lnTo>
                    <a:pt x="667" y="670"/>
                  </a:lnTo>
                  <a:lnTo>
                    <a:pt x="692" y="642"/>
                  </a:lnTo>
                  <a:lnTo>
                    <a:pt x="714" y="612"/>
                  </a:lnTo>
                  <a:lnTo>
                    <a:pt x="725" y="597"/>
                  </a:lnTo>
                  <a:lnTo>
                    <a:pt x="734" y="581"/>
                  </a:lnTo>
                  <a:lnTo>
                    <a:pt x="743" y="565"/>
                  </a:lnTo>
                  <a:lnTo>
                    <a:pt x="750" y="547"/>
                  </a:lnTo>
                  <a:lnTo>
                    <a:pt x="757" y="529"/>
                  </a:lnTo>
                  <a:lnTo>
                    <a:pt x="763" y="512"/>
                  </a:lnTo>
                  <a:lnTo>
                    <a:pt x="768" y="492"/>
                  </a:lnTo>
                  <a:lnTo>
                    <a:pt x="772" y="474"/>
                  </a:lnTo>
                  <a:lnTo>
                    <a:pt x="776" y="456"/>
                  </a:lnTo>
                  <a:lnTo>
                    <a:pt x="779" y="436"/>
                  </a:lnTo>
                  <a:lnTo>
                    <a:pt x="779" y="416"/>
                  </a:lnTo>
                  <a:lnTo>
                    <a:pt x="781" y="396"/>
                  </a:lnTo>
                  <a:lnTo>
                    <a:pt x="790" y="396"/>
                  </a:lnTo>
                  <a:close/>
                </a:path>
              </a:pathLst>
            </a:custGeom>
            <a:solidFill>
              <a:srgbClr val="ABDDFF"/>
            </a:solidFill>
            <a:ln w="9525">
              <a:noFill/>
              <a:round/>
              <a:headEnd/>
              <a:tailEnd/>
            </a:ln>
          </p:spPr>
          <p:txBody>
            <a:bodyPr/>
            <a:lstStyle/>
            <a:p>
              <a:endParaRPr lang="en-US"/>
            </a:p>
          </p:txBody>
        </p:sp>
        <p:sp>
          <p:nvSpPr>
            <p:cNvPr id="55401" name="Freeform 106"/>
            <p:cNvSpPr>
              <a:spLocks/>
            </p:cNvSpPr>
            <p:nvPr/>
          </p:nvSpPr>
          <p:spPr bwMode="auto">
            <a:xfrm>
              <a:off x="3479802" y="2506675"/>
              <a:ext cx="1103489" cy="1239838"/>
            </a:xfrm>
            <a:custGeom>
              <a:avLst/>
              <a:gdLst>
                <a:gd name="T0" fmla="*/ 2147483647 w 782"/>
                <a:gd name="T1" fmla="*/ 2147483647 h 781"/>
                <a:gd name="T2" fmla="*/ 2147483647 w 782"/>
                <a:gd name="T3" fmla="*/ 2147483647 h 781"/>
                <a:gd name="T4" fmla="*/ 2147483647 w 782"/>
                <a:gd name="T5" fmla="*/ 2147483647 h 781"/>
                <a:gd name="T6" fmla="*/ 2147483647 w 782"/>
                <a:gd name="T7" fmla="*/ 2147483647 h 781"/>
                <a:gd name="T8" fmla="*/ 2147483647 w 782"/>
                <a:gd name="T9" fmla="*/ 2147483647 h 781"/>
                <a:gd name="T10" fmla="*/ 2147483647 w 782"/>
                <a:gd name="T11" fmla="*/ 2147483647 h 781"/>
                <a:gd name="T12" fmla="*/ 2147483647 w 782"/>
                <a:gd name="T13" fmla="*/ 0 h 781"/>
                <a:gd name="T14" fmla="*/ 2147483647 w 782"/>
                <a:gd name="T15" fmla="*/ 2147483647 h 781"/>
                <a:gd name="T16" fmla="*/ 2147483647 w 782"/>
                <a:gd name="T17" fmla="*/ 2147483647 h 781"/>
                <a:gd name="T18" fmla="*/ 2147483647 w 782"/>
                <a:gd name="T19" fmla="*/ 2147483647 h 781"/>
                <a:gd name="T20" fmla="*/ 2147483647 w 782"/>
                <a:gd name="T21" fmla="*/ 2147483647 h 781"/>
                <a:gd name="T22" fmla="*/ 2147483647 w 782"/>
                <a:gd name="T23" fmla="*/ 2147483647 h 781"/>
                <a:gd name="T24" fmla="*/ 2147483647 w 782"/>
                <a:gd name="T25" fmla="*/ 2147483647 h 781"/>
                <a:gd name="T26" fmla="*/ 0 w 782"/>
                <a:gd name="T27" fmla="*/ 2147483647 h 781"/>
                <a:gd name="T28" fmla="*/ 2147483647 w 782"/>
                <a:gd name="T29" fmla="*/ 2147483647 h 781"/>
                <a:gd name="T30" fmla="*/ 2147483647 w 782"/>
                <a:gd name="T31" fmla="*/ 2147483647 h 781"/>
                <a:gd name="T32" fmla="*/ 2147483647 w 782"/>
                <a:gd name="T33" fmla="*/ 2147483647 h 781"/>
                <a:gd name="T34" fmla="*/ 2147483647 w 782"/>
                <a:gd name="T35" fmla="*/ 2147483647 h 781"/>
                <a:gd name="T36" fmla="*/ 2147483647 w 782"/>
                <a:gd name="T37" fmla="*/ 2147483647 h 781"/>
                <a:gd name="T38" fmla="*/ 2147483647 w 782"/>
                <a:gd name="T39" fmla="*/ 2147483647 h 781"/>
                <a:gd name="T40" fmla="*/ 2147483647 w 782"/>
                <a:gd name="T41" fmla="*/ 2147483647 h 781"/>
                <a:gd name="T42" fmla="*/ 2147483647 w 782"/>
                <a:gd name="T43" fmla="*/ 2147483647 h 781"/>
                <a:gd name="T44" fmla="*/ 2147483647 w 782"/>
                <a:gd name="T45" fmla="*/ 2147483647 h 781"/>
                <a:gd name="T46" fmla="*/ 2147483647 w 782"/>
                <a:gd name="T47" fmla="*/ 2147483647 h 781"/>
                <a:gd name="T48" fmla="*/ 2147483647 w 782"/>
                <a:gd name="T49" fmla="*/ 2147483647 h 781"/>
                <a:gd name="T50" fmla="*/ 2147483647 w 782"/>
                <a:gd name="T51" fmla="*/ 2147483647 h 781"/>
                <a:gd name="T52" fmla="*/ 2147483647 w 782"/>
                <a:gd name="T53" fmla="*/ 2147483647 h 781"/>
                <a:gd name="T54" fmla="*/ 2147483647 w 782"/>
                <a:gd name="T55" fmla="*/ 2147483647 h 781"/>
                <a:gd name="T56" fmla="*/ 2147483647 w 782"/>
                <a:gd name="T57" fmla="*/ 2147483647 h 781"/>
                <a:gd name="T58" fmla="*/ 2147483647 w 782"/>
                <a:gd name="T59" fmla="*/ 2147483647 h 781"/>
                <a:gd name="T60" fmla="*/ 2147483647 w 782"/>
                <a:gd name="T61" fmla="*/ 2147483647 h 781"/>
                <a:gd name="T62" fmla="*/ 2147483647 w 782"/>
                <a:gd name="T63" fmla="*/ 2147483647 h 781"/>
                <a:gd name="T64" fmla="*/ 2147483647 w 782"/>
                <a:gd name="T65" fmla="*/ 2147483647 h 781"/>
                <a:gd name="T66" fmla="*/ 2147483647 w 782"/>
                <a:gd name="T67" fmla="*/ 2147483647 h 781"/>
                <a:gd name="T68" fmla="*/ 2147483647 w 782"/>
                <a:gd name="T69" fmla="*/ 2147483647 h 781"/>
                <a:gd name="T70" fmla="*/ 2147483647 w 782"/>
                <a:gd name="T71" fmla="*/ 2147483647 h 781"/>
                <a:gd name="T72" fmla="*/ 2147483647 w 782"/>
                <a:gd name="T73" fmla="*/ 2147483647 h 781"/>
                <a:gd name="T74" fmla="*/ 2147483647 w 782"/>
                <a:gd name="T75" fmla="*/ 2147483647 h 781"/>
                <a:gd name="T76" fmla="*/ 2147483647 w 782"/>
                <a:gd name="T77" fmla="*/ 2147483647 h 781"/>
                <a:gd name="T78" fmla="*/ 2147483647 w 782"/>
                <a:gd name="T79" fmla="*/ 2147483647 h 781"/>
                <a:gd name="T80" fmla="*/ 2147483647 w 782"/>
                <a:gd name="T81" fmla="*/ 2147483647 h 781"/>
                <a:gd name="T82" fmla="*/ 2147483647 w 782"/>
                <a:gd name="T83" fmla="*/ 2147483647 h 781"/>
                <a:gd name="T84" fmla="*/ 2147483647 w 782"/>
                <a:gd name="T85" fmla="*/ 2147483647 h 781"/>
                <a:gd name="T86" fmla="*/ 2147483647 w 782"/>
                <a:gd name="T87" fmla="*/ 2147483647 h 781"/>
                <a:gd name="T88" fmla="*/ 2147483647 w 782"/>
                <a:gd name="T89" fmla="*/ 2147483647 h 781"/>
                <a:gd name="T90" fmla="*/ 2147483647 w 782"/>
                <a:gd name="T91" fmla="*/ 2147483647 h 781"/>
                <a:gd name="T92" fmla="*/ 2147483647 w 782"/>
                <a:gd name="T93" fmla="*/ 2147483647 h 781"/>
                <a:gd name="T94" fmla="*/ 2147483647 w 782"/>
                <a:gd name="T95" fmla="*/ 2147483647 h 781"/>
                <a:gd name="T96" fmla="*/ 2147483647 w 782"/>
                <a:gd name="T97" fmla="*/ 2147483647 h 781"/>
                <a:gd name="T98" fmla="*/ 2147483647 w 782"/>
                <a:gd name="T99" fmla="*/ 2147483647 h 781"/>
                <a:gd name="T100" fmla="*/ 2147483647 w 782"/>
                <a:gd name="T101" fmla="*/ 2147483647 h 781"/>
                <a:gd name="T102" fmla="*/ 2147483647 w 782"/>
                <a:gd name="T103" fmla="*/ 2147483647 h 78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82"/>
                <a:gd name="T157" fmla="*/ 0 h 781"/>
                <a:gd name="T158" fmla="*/ 782 w 782"/>
                <a:gd name="T159" fmla="*/ 781 h 78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82" h="781">
                  <a:moveTo>
                    <a:pt x="782" y="390"/>
                  </a:moveTo>
                  <a:lnTo>
                    <a:pt x="782" y="371"/>
                  </a:lnTo>
                  <a:lnTo>
                    <a:pt x="780" y="351"/>
                  </a:lnTo>
                  <a:lnTo>
                    <a:pt x="778" y="331"/>
                  </a:lnTo>
                  <a:lnTo>
                    <a:pt x="774" y="313"/>
                  </a:lnTo>
                  <a:lnTo>
                    <a:pt x="769" y="293"/>
                  </a:lnTo>
                  <a:lnTo>
                    <a:pt x="765" y="275"/>
                  </a:lnTo>
                  <a:lnTo>
                    <a:pt x="758" y="257"/>
                  </a:lnTo>
                  <a:lnTo>
                    <a:pt x="751" y="239"/>
                  </a:lnTo>
                  <a:lnTo>
                    <a:pt x="744" y="220"/>
                  </a:lnTo>
                  <a:lnTo>
                    <a:pt x="735" y="204"/>
                  </a:lnTo>
                  <a:lnTo>
                    <a:pt x="725" y="188"/>
                  </a:lnTo>
                  <a:lnTo>
                    <a:pt x="715" y="172"/>
                  </a:lnTo>
                  <a:lnTo>
                    <a:pt x="693" y="143"/>
                  </a:lnTo>
                  <a:lnTo>
                    <a:pt x="668" y="114"/>
                  </a:lnTo>
                  <a:lnTo>
                    <a:pt x="640" y="88"/>
                  </a:lnTo>
                  <a:lnTo>
                    <a:pt x="610" y="67"/>
                  </a:lnTo>
                  <a:lnTo>
                    <a:pt x="593" y="56"/>
                  </a:lnTo>
                  <a:lnTo>
                    <a:pt x="577" y="47"/>
                  </a:lnTo>
                  <a:lnTo>
                    <a:pt x="561" y="38"/>
                  </a:lnTo>
                  <a:lnTo>
                    <a:pt x="543" y="30"/>
                  </a:lnTo>
                  <a:lnTo>
                    <a:pt x="525" y="23"/>
                  </a:lnTo>
                  <a:lnTo>
                    <a:pt x="507" y="18"/>
                  </a:lnTo>
                  <a:lnTo>
                    <a:pt x="489" y="12"/>
                  </a:lnTo>
                  <a:lnTo>
                    <a:pt x="470" y="7"/>
                  </a:lnTo>
                  <a:lnTo>
                    <a:pt x="451" y="5"/>
                  </a:lnTo>
                  <a:lnTo>
                    <a:pt x="431" y="2"/>
                  </a:lnTo>
                  <a:lnTo>
                    <a:pt x="411" y="0"/>
                  </a:lnTo>
                  <a:lnTo>
                    <a:pt x="391" y="0"/>
                  </a:lnTo>
                  <a:lnTo>
                    <a:pt x="371" y="0"/>
                  </a:lnTo>
                  <a:lnTo>
                    <a:pt x="351" y="2"/>
                  </a:lnTo>
                  <a:lnTo>
                    <a:pt x="331" y="5"/>
                  </a:lnTo>
                  <a:lnTo>
                    <a:pt x="313" y="7"/>
                  </a:lnTo>
                  <a:lnTo>
                    <a:pt x="293" y="12"/>
                  </a:lnTo>
                  <a:lnTo>
                    <a:pt x="275" y="18"/>
                  </a:lnTo>
                  <a:lnTo>
                    <a:pt x="257" y="23"/>
                  </a:lnTo>
                  <a:lnTo>
                    <a:pt x="239" y="30"/>
                  </a:lnTo>
                  <a:lnTo>
                    <a:pt x="223" y="38"/>
                  </a:lnTo>
                  <a:lnTo>
                    <a:pt x="205" y="47"/>
                  </a:lnTo>
                  <a:lnTo>
                    <a:pt x="188" y="56"/>
                  </a:lnTo>
                  <a:lnTo>
                    <a:pt x="172" y="67"/>
                  </a:lnTo>
                  <a:lnTo>
                    <a:pt x="143" y="88"/>
                  </a:lnTo>
                  <a:lnTo>
                    <a:pt x="114" y="114"/>
                  </a:lnTo>
                  <a:lnTo>
                    <a:pt x="89" y="143"/>
                  </a:lnTo>
                  <a:lnTo>
                    <a:pt x="67" y="172"/>
                  </a:lnTo>
                  <a:lnTo>
                    <a:pt x="56" y="188"/>
                  </a:lnTo>
                  <a:lnTo>
                    <a:pt x="47" y="204"/>
                  </a:lnTo>
                  <a:lnTo>
                    <a:pt x="38" y="220"/>
                  </a:lnTo>
                  <a:lnTo>
                    <a:pt x="31" y="239"/>
                  </a:lnTo>
                  <a:lnTo>
                    <a:pt x="24" y="257"/>
                  </a:lnTo>
                  <a:lnTo>
                    <a:pt x="18" y="275"/>
                  </a:lnTo>
                  <a:lnTo>
                    <a:pt x="13" y="293"/>
                  </a:lnTo>
                  <a:lnTo>
                    <a:pt x="9" y="313"/>
                  </a:lnTo>
                  <a:lnTo>
                    <a:pt x="6" y="331"/>
                  </a:lnTo>
                  <a:lnTo>
                    <a:pt x="2" y="351"/>
                  </a:lnTo>
                  <a:lnTo>
                    <a:pt x="0" y="371"/>
                  </a:lnTo>
                  <a:lnTo>
                    <a:pt x="0" y="390"/>
                  </a:lnTo>
                  <a:lnTo>
                    <a:pt x="0" y="410"/>
                  </a:lnTo>
                  <a:lnTo>
                    <a:pt x="2" y="430"/>
                  </a:lnTo>
                  <a:lnTo>
                    <a:pt x="6" y="450"/>
                  </a:lnTo>
                  <a:lnTo>
                    <a:pt x="9" y="470"/>
                  </a:lnTo>
                  <a:lnTo>
                    <a:pt x="13" y="488"/>
                  </a:lnTo>
                  <a:lnTo>
                    <a:pt x="18" y="506"/>
                  </a:lnTo>
                  <a:lnTo>
                    <a:pt x="24" y="524"/>
                  </a:lnTo>
                  <a:lnTo>
                    <a:pt x="31" y="542"/>
                  </a:lnTo>
                  <a:lnTo>
                    <a:pt x="38" y="561"/>
                  </a:lnTo>
                  <a:lnTo>
                    <a:pt x="47" y="577"/>
                  </a:lnTo>
                  <a:lnTo>
                    <a:pt x="56" y="593"/>
                  </a:lnTo>
                  <a:lnTo>
                    <a:pt x="67" y="609"/>
                  </a:lnTo>
                  <a:lnTo>
                    <a:pt x="89" y="640"/>
                  </a:lnTo>
                  <a:lnTo>
                    <a:pt x="114" y="667"/>
                  </a:lnTo>
                  <a:lnTo>
                    <a:pt x="143" y="693"/>
                  </a:lnTo>
                  <a:lnTo>
                    <a:pt x="172" y="714"/>
                  </a:lnTo>
                  <a:lnTo>
                    <a:pt x="188" y="725"/>
                  </a:lnTo>
                  <a:lnTo>
                    <a:pt x="205" y="734"/>
                  </a:lnTo>
                  <a:lnTo>
                    <a:pt x="223" y="743"/>
                  </a:lnTo>
                  <a:lnTo>
                    <a:pt x="239" y="750"/>
                  </a:lnTo>
                  <a:lnTo>
                    <a:pt x="257" y="758"/>
                  </a:lnTo>
                  <a:lnTo>
                    <a:pt x="275" y="763"/>
                  </a:lnTo>
                  <a:lnTo>
                    <a:pt x="293" y="769"/>
                  </a:lnTo>
                  <a:lnTo>
                    <a:pt x="313" y="774"/>
                  </a:lnTo>
                  <a:lnTo>
                    <a:pt x="331" y="778"/>
                  </a:lnTo>
                  <a:lnTo>
                    <a:pt x="351" y="779"/>
                  </a:lnTo>
                  <a:lnTo>
                    <a:pt x="371" y="781"/>
                  </a:lnTo>
                  <a:lnTo>
                    <a:pt x="391" y="781"/>
                  </a:lnTo>
                  <a:lnTo>
                    <a:pt x="411" y="781"/>
                  </a:lnTo>
                  <a:lnTo>
                    <a:pt x="431" y="779"/>
                  </a:lnTo>
                  <a:lnTo>
                    <a:pt x="451" y="778"/>
                  </a:lnTo>
                  <a:lnTo>
                    <a:pt x="470" y="774"/>
                  </a:lnTo>
                  <a:lnTo>
                    <a:pt x="489" y="769"/>
                  </a:lnTo>
                  <a:lnTo>
                    <a:pt x="507" y="763"/>
                  </a:lnTo>
                  <a:lnTo>
                    <a:pt x="525" y="758"/>
                  </a:lnTo>
                  <a:lnTo>
                    <a:pt x="543" y="750"/>
                  </a:lnTo>
                  <a:lnTo>
                    <a:pt x="561" y="743"/>
                  </a:lnTo>
                  <a:lnTo>
                    <a:pt x="577" y="734"/>
                  </a:lnTo>
                  <a:lnTo>
                    <a:pt x="593" y="725"/>
                  </a:lnTo>
                  <a:lnTo>
                    <a:pt x="610" y="714"/>
                  </a:lnTo>
                  <a:lnTo>
                    <a:pt x="640" y="693"/>
                  </a:lnTo>
                  <a:lnTo>
                    <a:pt x="668" y="667"/>
                  </a:lnTo>
                  <a:lnTo>
                    <a:pt x="693" y="640"/>
                  </a:lnTo>
                  <a:lnTo>
                    <a:pt x="715" y="609"/>
                  </a:lnTo>
                  <a:lnTo>
                    <a:pt x="725" y="593"/>
                  </a:lnTo>
                  <a:lnTo>
                    <a:pt x="735" y="577"/>
                  </a:lnTo>
                  <a:lnTo>
                    <a:pt x="744" y="561"/>
                  </a:lnTo>
                  <a:lnTo>
                    <a:pt x="751" y="542"/>
                  </a:lnTo>
                  <a:lnTo>
                    <a:pt x="758" y="524"/>
                  </a:lnTo>
                  <a:lnTo>
                    <a:pt x="765" y="506"/>
                  </a:lnTo>
                  <a:lnTo>
                    <a:pt x="769" y="488"/>
                  </a:lnTo>
                  <a:lnTo>
                    <a:pt x="774" y="470"/>
                  </a:lnTo>
                  <a:lnTo>
                    <a:pt x="778" y="450"/>
                  </a:lnTo>
                  <a:lnTo>
                    <a:pt x="780" y="430"/>
                  </a:lnTo>
                  <a:lnTo>
                    <a:pt x="782" y="410"/>
                  </a:lnTo>
                  <a:lnTo>
                    <a:pt x="782" y="390"/>
                  </a:lnTo>
                  <a:lnTo>
                    <a:pt x="773" y="390"/>
                  </a:lnTo>
                  <a:lnTo>
                    <a:pt x="773" y="371"/>
                  </a:lnTo>
                  <a:lnTo>
                    <a:pt x="771" y="352"/>
                  </a:lnTo>
                  <a:lnTo>
                    <a:pt x="769" y="333"/>
                  </a:lnTo>
                  <a:lnTo>
                    <a:pt x="765" y="314"/>
                  </a:lnTo>
                  <a:lnTo>
                    <a:pt x="760" y="295"/>
                  </a:lnTo>
                  <a:lnTo>
                    <a:pt x="756" y="276"/>
                  </a:lnTo>
                  <a:lnTo>
                    <a:pt x="749" y="260"/>
                  </a:lnTo>
                  <a:lnTo>
                    <a:pt x="744" y="242"/>
                  </a:lnTo>
                  <a:lnTo>
                    <a:pt x="727" y="210"/>
                  </a:lnTo>
                  <a:lnTo>
                    <a:pt x="707" y="177"/>
                  </a:lnTo>
                  <a:lnTo>
                    <a:pt x="686" y="148"/>
                  </a:lnTo>
                  <a:lnTo>
                    <a:pt x="660" y="121"/>
                  </a:lnTo>
                  <a:lnTo>
                    <a:pt x="633" y="96"/>
                  </a:lnTo>
                  <a:lnTo>
                    <a:pt x="604" y="74"/>
                  </a:lnTo>
                  <a:lnTo>
                    <a:pt x="574" y="56"/>
                  </a:lnTo>
                  <a:lnTo>
                    <a:pt x="539" y="40"/>
                  </a:lnTo>
                  <a:lnTo>
                    <a:pt x="523" y="32"/>
                  </a:lnTo>
                  <a:lnTo>
                    <a:pt x="505" y="27"/>
                  </a:lnTo>
                  <a:lnTo>
                    <a:pt x="487" y="21"/>
                  </a:lnTo>
                  <a:lnTo>
                    <a:pt x="469" y="16"/>
                  </a:lnTo>
                  <a:lnTo>
                    <a:pt x="449" y="14"/>
                  </a:lnTo>
                  <a:lnTo>
                    <a:pt x="431" y="11"/>
                  </a:lnTo>
                  <a:lnTo>
                    <a:pt x="411" y="9"/>
                  </a:lnTo>
                  <a:lnTo>
                    <a:pt x="391" y="9"/>
                  </a:lnTo>
                  <a:lnTo>
                    <a:pt x="371" y="9"/>
                  </a:lnTo>
                  <a:lnTo>
                    <a:pt x="353" y="11"/>
                  </a:lnTo>
                  <a:lnTo>
                    <a:pt x="333" y="14"/>
                  </a:lnTo>
                  <a:lnTo>
                    <a:pt x="315" y="16"/>
                  </a:lnTo>
                  <a:lnTo>
                    <a:pt x="295" y="21"/>
                  </a:lnTo>
                  <a:lnTo>
                    <a:pt x="277" y="27"/>
                  </a:lnTo>
                  <a:lnTo>
                    <a:pt x="261" y="32"/>
                  </a:lnTo>
                  <a:lnTo>
                    <a:pt x="243" y="40"/>
                  </a:lnTo>
                  <a:lnTo>
                    <a:pt x="210" y="56"/>
                  </a:lnTo>
                  <a:lnTo>
                    <a:pt x="177" y="74"/>
                  </a:lnTo>
                  <a:lnTo>
                    <a:pt x="148" y="96"/>
                  </a:lnTo>
                  <a:lnTo>
                    <a:pt x="121" y="121"/>
                  </a:lnTo>
                  <a:lnTo>
                    <a:pt x="96" y="148"/>
                  </a:lnTo>
                  <a:lnTo>
                    <a:pt x="74" y="177"/>
                  </a:lnTo>
                  <a:lnTo>
                    <a:pt x="56" y="210"/>
                  </a:lnTo>
                  <a:lnTo>
                    <a:pt x="40" y="242"/>
                  </a:lnTo>
                  <a:lnTo>
                    <a:pt x="33" y="260"/>
                  </a:lnTo>
                  <a:lnTo>
                    <a:pt x="27" y="276"/>
                  </a:lnTo>
                  <a:lnTo>
                    <a:pt x="22" y="295"/>
                  </a:lnTo>
                  <a:lnTo>
                    <a:pt x="18" y="314"/>
                  </a:lnTo>
                  <a:lnTo>
                    <a:pt x="15" y="333"/>
                  </a:lnTo>
                  <a:lnTo>
                    <a:pt x="11" y="352"/>
                  </a:lnTo>
                  <a:lnTo>
                    <a:pt x="11" y="371"/>
                  </a:lnTo>
                  <a:lnTo>
                    <a:pt x="9" y="390"/>
                  </a:lnTo>
                  <a:lnTo>
                    <a:pt x="11" y="410"/>
                  </a:lnTo>
                  <a:lnTo>
                    <a:pt x="11" y="430"/>
                  </a:lnTo>
                  <a:lnTo>
                    <a:pt x="15" y="448"/>
                  </a:lnTo>
                  <a:lnTo>
                    <a:pt x="18" y="468"/>
                  </a:lnTo>
                  <a:lnTo>
                    <a:pt x="22" y="486"/>
                  </a:lnTo>
                  <a:lnTo>
                    <a:pt x="27" y="504"/>
                  </a:lnTo>
                  <a:lnTo>
                    <a:pt x="33" y="523"/>
                  </a:lnTo>
                  <a:lnTo>
                    <a:pt x="40" y="539"/>
                  </a:lnTo>
                  <a:lnTo>
                    <a:pt x="56" y="573"/>
                  </a:lnTo>
                  <a:lnTo>
                    <a:pt x="74" y="604"/>
                  </a:lnTo>
                  <a:lnTo>
                    <a:pt x="96" y="633"/>
                  </a:lnTo>
                  <a:lnTo>
                    <a:pt x="121" y="660"/>
                  </a:lnTo>
                  <a:lnTo>
                    <a:pt x="148" y="685"/>
                  </a:lnTo>
                  <a:lnTo>
                    <a:pt x="177" y="707"/>
                  </a:lnTo>
                  <a:lnTo>
                    <a:pt x="210" y="727"/>
                  </a:lnTo>
                  <a:lnTo>
                    <a:pt x="243" y="741"/>
                  </a:lnTo>
                  <a:lnTo>
                    <a:pt x="261" y="749"/>
                  </a:lnTo>
                  <a:lnTo>
                    <a:pt x="277" y="754"/>
                  </a:lnTo>
                  <a:lnTo>
                    <a:pt x="295" y="759"/>
                  </a:lnTo>
                  <a:lnTo>
                    <a:pt x="315" y="765"/>
                  </a:lnTo>
                  <a:lnTo>
                    <a:pt x="333" y="769"/>
                  </a:lnTo>
                  <a:lnTo>
                    <a:pt x="353" y="770"/>
                  </a:lnTo>
                  <a:lnTo>
                    <a:pt x="371" y="772"/>
                  </a:lnTo>
                  <a:lnTo>
                    <a:pt x="391" y="772"/>
                  </a:lnTo>
                  <a:lnTo>
                    <a:pt x="411" y="772"/>
                  </a:lnTo>
                  <a:lnTo>
                    <a:pt x="431" y="770"/>
                  </a:lnTo>
                  <a:lnTo>
                    <a:pt x="449" y="769"/>
                  </a:lnTo>
                  <a:lnTo>
                    <a:pt x="469" y="765"/>
                  </a:lnTo>
                  <a:lnTo>
                    <a:pt x="487" y="759"/>
                  </a:lnTo>
                  <a:lnTo>
                    <a:pt x="505" y="754"/>
                  </a:lnTo>
                  <a:lnTo>
                    <a:pt x="523" y="749"/>
                  </a:lnTo>
                  <a:lnTo>
                    <a:pt x="539" y="741"/>
                  </a:lnTo>
                  <a:lnTo>
                    <a:pt x="574" y="727"/>
                  </a:lnTo>
                  <a:lnTo>
                    <a:pt x="604" y="707"/>
                  </a:lnTo>
                  <a:lnTo>
                    <a:pt x="633" y="685"/>
                  </a:lnTo>
                  <a:lnTo>
                    <a:pt x="660" y="660"/>
                  </a:lnTo>
                  <a:lnTo>
                    <a:pt x="686" y="633"/>
                  </a:lnTo>
                  <a:lnTo>
                    <a:pt x="707" y="604"/>
                  </a:lnTo>
                  <a:lnTo>
                    <a:pt x="727" y="573"/>
                  </a:lnTo>
                  <a:lnTo>
                    <a:pt x="744" y="539"/>
                  </a:lnTo>
                  <a:lnTo>
                    <a:pt x="749" y="523"/>
                  </a:lnTo>
                  <a:lnTo>
                    <a:pt x="756" y="504"/>
                  </a:lnTo>
                  <a:lnTo>
                    <a:pt x="760" y="486"/>
                  </a:lnTo>
                  <a:lnTo>
                    <a:pt x="765" y="468"/>
                  </a:lnTo>
                  <a:lnTo>
                    <a:pt x="769" y="448"/>
                  </a:lnTo>
                  <a:lnTo>
                    <a:pt x="771" y="430"/>
                  </a:lnTo>
                  <a:lnTo>
                    <a:pt x="773" y="410"/>
                  </a:lnTo>
                  <a:lnTo>
                    <a:pt x="773" y="390"/>
                  </a:lnTo>
                  <a:lnTo>
                    <a:pt x="782" y="390"/>
                  </a:lnTo>
                  <a:close/>
                </a:path>
              </a:pathLst>
            </a:custGeom>
            <a:solidFill>
              <a:srgbClr val="ACDDFF"/>
            </a:solidFill>
            <a:ln w="9525">
              <a:noFill/>
              <a:round/>
              <a:headEnd/>
              <a:tailEnd/>
            </a:ln>
          </p:spPr>
          <p:txBody>
            <a:bodyPr/>
            <a:lstStyle/>
            <a:p>
              <a:endParaRPr lang="en-US"/>
            </a:p>
          </p:txBody>
        </p:sp>
        <p:sp>
          <p:nvSpPr>
            <p:cNvPr id="55402" name="Freeform 107"/>
            <p:cNvSpPr>
              <a:spLocks/>
            </p:cNvSpPr>
            <p:nvPr/>
          </p:nvSpPr>
          <p:spPr bwMode="auto">
            <a:xfrm>
              <a:off x="3488267" y="2514617"/>
              <a:ext cx="1089378" cy="1227137"/>
            </a:xfrm>
            <a:custGeom>
              <a:avLst/>
              <a:gdLst>
                <a:gd name="T0" fmla="*/ 2147483647 w 772"/>
                <a:gd name="T1" fmla="*/ 2147483647 h 773"/>
                <a:gd name="T2" fmla="*/ 2147483647 w 772"/>
                <a:gd name="T3" fmla="*/ 2147483647 h 773"/>
                <a:gd name="T4" fmla="*/ 2147483647 w 772"/>
                <a:gd name="T5" fmla="*/ 2147483647 h 773"/>
                <a:gd name="T6" fmla="*/ 2147483647 w 772"/>
                <a:gd name="T7" fmla="*/ 2147483647 h 773"/>
                <a:gd name="T8" fmla="*/ 2147483647 w 772"/>
                <a:gd name="T9" fmla="*/ 2147483647 h 773"/>
                <a:gd name="T10" fmla="*/ 2147483647 w 772"/>
                <a:gd name="T11" fmla="*/ 2147483647 h 773"/>
                <a:gd name="T12" fmla="*/ 2147483647 w 772"/>
                <a:gd name="T13" fmla="*/ 0 h 773"/>
                <a:gd name="T14" fmla="*/ 2147483647 w 772"/>
                <a:gd name="T15" fmla="*/ 2147483647 h 773"/>
                <a:gd name="T16" fmla="*/ 2147483647 w 772"/>
                <a:gd name="T17" fmla="*/ 2147483647 h 773"/>
                <a:gd name="T18" fmla="*/ 2147483647 w 772"/>
                <a:gd name="T19" fmla="*/ 2147483647 h 773"/>
                <a:gd name="T20" fmla="*/ 2147483647 w 772"/>
                <a:gd name="T21" fmla="*/ 2147483647 h 773"/>
                <a:gd name="T22" fmla="*/ 2147483647 w 772"/>
                <a:gd name="T23" fmla="*/ 2147483647 h 773"/>
                <a:gd name="T24" fmla="*/ 2147483647 w 772"/>
                <a:gd name="T25" fmla="*/ 2147483647 h 773"/>
                <a:gd name="T26" fmla="*/ 0 w 772"/>
                <a:gd name="T27" fmla="*/ 2147483647 h 773"/>
                <a:gd name="T28" fmla="*/ 2147483647 w 772"/>
                <a:gd name="T29" fmla="*/ 2147483647 h 773"/>
                <a:gd name="T30" fmla="*/ 2147483647 w 772"/>
                <a:gd name="T31" fmla="*/ 2147483647 h 773"/>
                <a:gd name="T32" fmla="*/ 2147483647 w 772"/>
                <a:gd name="T33" fmla="*/ 2147483647 h 773"/>
                <a:gd name="T34" fmla="*/ 2147483647 w 772"/>
                <a:gd name="T35" fmla="*/ 2147483647 h 773"/>
                <a:gd name="T36" fmla="*/ 2147483647 w 772"/>
                <a:gd name="T37" fmla="*/ 2147483647 h 773"/>
                <a:gd name="T38" fmla="*/ 2147483647 w 772"/>
                <a:gd name="T39" fmla="*/ 2147483647 h 773"/>
                <a:gd name="T40" fmla="*/ 2147483647 w 772"/>
                <a:gd name="T41" fmla="*/ 2147483647 h 773"/>
                <a:gd name="T42" fmla="*/ 2147483647 w 772"/>
                <a:gd name="T43" fmla="*/ 2147483647 h 773"/>
                <a:gd name="T44" fmla="*/ 2147483647 w 772"/>
                <a:gd name="T45" fmla="*/ 2147483647 h 773"/>
                <a:gd name="T46" fmla="*/ 2147483647 w 772"/>
                <a:gd name="T47" fmla="*/ 2147483647 h 773"/>
                <a:gd name="T48" fmla="*/ 2147483647 w 772"/>
                <a:gd name="T49" fmla="*/ 2147483647 h 773"/>
                <a:gd name="T50" fmla="*/ 2147483647 w 772"/>
                <a:gd name="T51" fmla="*/ 2147483647 h 773"/>
                <a:gd name="T52" fmla="*/ 2147483647 w 772"/>
                <a:gd name="T53" fmla="*/ 2147483647 h 773"/>
                <a:gd name="T54" fmla="*/ 2147483647 w 772"/>
                <a:gd name="T55" fmla="*/ 2147483647 h 773"/>
                <a:gd name="T56" fmla="*/ 2147483647 w 772"/>
                <a:gd name="T57" fmla="*/ 2147483647 h 773"/>
                <a:gd name="T58" fmla="*/ 2147483647 w 772"/>
                <a:gd name="T59" fmla="*/ 2147483647 h 773"/>
                <a:gd name="T60" fmla="*/ 2147483647 w 772"/>
                <a:gd name="T61" fmla="*/ 2147483647 h 773"/>
                <a:gd name="T62" fmla="*/ 2147483647 w 772"/>
                <a:gd name="T63" fmla="*/ 2147483647 h 773"/>
                <a:gd name="T64" fmla="*/ 2147483647 w 772"/>
                <a:gd name="T65" fmla="*/ 2147483647 h 773"/>
                <a:gd name="T66" fmla="*/ 2147483647 w 772"/>
                <a:gd name="T67" fmla="*/ 2147483647 h 773"/>
                <a:gd name="T68" fmla="*/ 2147483647 w 772"/>
                <a:gd name="T69" fmla="*/ 2147483647 h 773"/>
                <a:gd name="T70" fmla="*/ 2147483647 w 772"/>
                <a:gd name="T71" fmla="*/ 2147483647 h 773"/>
                <a:gd name="T72" fmla="*/ 2147483647 w 772"/>
                <a:gd name="T73" fmla="*/ 2147483647 h 773"/>
                <a:gd name="T74" fmla="*/ 2147483647 w 772"/>
                <a:gd name="T75" fmla="*/ 2147483647 h 773"/>
                <a:gd name="T76" fmla="*/ 2147483647 w 772"/>
                <a:gd name="T77" fmla="*/ 2147483647 h 773"/>
                <a:gd name="T78" fmla="*/ 2147483647 w 772"/>
                <a:gd name="T79" fmla="*/ 2147483647 h 773"/>
                <a:gd name="T80" fmla="*/ 2147483647 w 772"/>
                <a:gd name="T81" fmla="*/ 2147483647 h 773"/>
                <a:gd name="T82" fmla="*/ 2147483647 w 772"/>
                <a:gd name="T83" fmla="*/ 2147483647 h 773"/>
                <a:gd name="T84" fmla="*/ 2147483647 w 772"/>
                <a:gd name="T85" fmla="*/ 2147483647 h 773"/>
                <a:gd name="T86" fmla="*/ 2147483647 w 772"/>
                <a:gd name="T87" fmla="*/ 2147483647 h 773"/>
                <a:gd name="T88" fmla="*/ 2147483647 w 772"/>
                <a:gd name="T89" fmla="*/ 2147483647 h 773"/>
                <a:gd name="T90" fmla="*/ 2147483647 w 772"/>
                <a:gd name="T91" fmla="*/ 2147483647 h 773"/>
                <a:gd name="T92" fmla="*/ 2147483647 w 772"/>
                <a:gd name="T93" fmla="*/ 2147483647 h 773"/>
                <a:gd name="T94" fmla="*/ 2147483647 w 772"/>
                <a:gd name="T95" fmla="*/ 2147483647 h 773"/>
                <a:gd name="T96" fmla="*/ 2147483647 w 772"/>
                <a:gd name="T97" fmla="*/ 2147483647 h 773"/>
                <a:gd name="T98" fmla="*/ 2147483647 w 772"/>
                <a:gd name="T99" fmla="*/ 2147483647 h 773"/>
                <a:gd name="T100" fmla="*/ 2147483647 w 772"/>
                <a:gd name="T101" fmla="*/ 2147483647 h 773"/>
                <a:gd name="T102" fmla="*/ 2147483647 w 772"/>
                <a:gd name="T103" fmla="*/ 2147483647 h 77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72"/>
                <a:gd name="T157" fmla="*/ 0 h 773"/>
                <a:gd name="T158" fmla="*/ 772 w 772"/>
                <a:gd name="T159" fmla="*/ 773 h 77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72" h="773">
                  <a:moveTo>
                    <a:pt x="772" y="385"/>
                  </a:moveTo>
                  <a:lnTo>
                    <a:pt x="770" y="366"/>
                  </a:lnTo>
                  <a:lnTo>
                    <a:pt x="770" y="346"/>
                  </a:lnTo>
                  <a:lnTo>
                    <a:pt x="767" y="328"/>
                  </a:lnTo>
                  <a:lnTo>
                    <a:pt x="763" y="308"/>
                  </a:lnTo>
                  <a:lnTo>
                    <a:pt x="759" y="290"/>
                  </a:lnTo>
                  <a:lnTo>
                    <a:pt x="754" y="271"/>
                  </a:lnTo>
                  <a:lnTo>
                    <a:pt x="748" y="253"/>
                  </a:lnTo>
                  <a:lnTo>
                    <a:pt x="741" y="235"/>
                  </a:lnTo>
                  <a:lnTo>
                    <a:pt x="734" y="219"/>
                  </a:lnTo>
                  <a:lnTo>
                    <a:pt x="725" y="201"/>
                  </a:lnTo>
                  <a:lnTo>
                    <a:pt x="716" y="185"/>
                  </a:lnTo>
                  <a:lnTo>
                    <a:pt x="705" y="170"/>
                  </a:lnTo>
                  <a:lnTo>
                    <a:pt x="683" y="139"/>
                  </a:lnTo>
                  <a:lnTo>
                    <a:pt x="658" y="112"/>
                  </a:lnTo>
                  <a:lnTo>
                    <a:pt x="631" y="87"/>
                  </a:lnTo>
                  <a:lnTo>
                    <a:pt x="602" y="65"/>
                  </a:lnTo>
                  <a:lnTo>
                    <a:pt x="586" y="56"/>
                  </a:lnTo>
                  <a:lnTo>
                    <a:pt x="569" y="45"/>
                  </a:lnTo>
                  <a:lnTo>
                    <a:pt x="553" y="38"/>
                  </a:lnTo>
                  <a:lnTo>
                    <a:pt x="535" y="29"/>
                  </a:lnTo>
                  <a:lnTo>
                    <a:pt x="519" y="24"/>
                  </a:lnTo>
                  <a:lnTo>
                    <a:pt x="501" y="16"/>
                  </a:lnTo>
                  <a:lnTo>
                    <a:pt x="483" y="11"/>
                  </a:lnTo>
                  <a:lnTo>
                    <a:pt x="463" y="7"/>
                  </a:lnTo>
                  <a:lnTo>
                    <a:pt x="445" y="4"/>
                  </a:lnTo>
                  <a:lnTo>
                    <a:pt x="425" y="2"/>
                  </a:lnTo>
                  <a:lnTo>
                    <a:pt x="405" y="0"/>
                  </a:lnTo>
                  <a:lnTo>
                    <a:pt x="385" y="0"/>
                  </a:lnTo>
                  <a:lnTo>
                    <a:pt x="365" y="0"/>
                  </a:lnTo>
                  <a:lnTo>
                    <a:pt x="345" y="2"/>
                  </a:lnTo>
                  <a:lnTo>
                    <a:pt x="327" y="4"/>
                  </a:lnTo>
                  <a:lnTo>
                    <a:pt x="307" y="7"/>
                  </a:lnTo>
                  <a:lnTo>
                    <a:pt x="289" y="11"/>
                  </a:lnTo>
                  <a:lnTo>
                    <a:pt x="271" y="16"/>
                  </a:lnTo>
                  <a:lnTo>
                    <a:pt x="253" y="24"/>
                  </a:lnTo>
                  <a:lnTo>
                    <a:pt x="235" y="29"/>
                  </a:lnTo>
                  <a:lnTo>
                    <a:pt x="218" y="38"/>
                  </a:lnTo>
                  <a:lnTo>
                    <a:pt x="200" y="45"/>
                  </a:lnTo>
                  <a:lnTo>
                    <a:pt x="186" y="56"/>
                  </a:lnTo>
                  <a:lnTo>
                    <a:pt x="170" y="65"/>
                  </a:lnTo>
                  <a:lnTo>
                    <a:pt x="139" y="87"/>
                  </a:lnTo>
                  <a:lnTo>
                    <a:pt x="112" y="112"/>
                  </a:lnTo>
                  <a:lnTo>
                    <a:pt x="86" y="139"/>
                  </a:lnTo>
                  <a:lnTo>
                    <a:pt x="65" y="170"/>
                  </a:lnTo>
                  <a:lnTo>
                    <a:pt x="56" y="185"/>
                  </a:lnTo>
                  <a:lnTo>
                    <a:pt x="47" y="201"/>
                  </a:lnTo>
                  <a:lnTo>
                    <a:pt x="38" y="219"/>
                  </a:lnTo>
                  <a:lnTo>
                    <a:pt x="30" y="235"/>
                  </a:lnTo>
                  <a:lnTo>
                    <a:pt x="23" y="253"/>
                  </a:lnTo>
                  <a:lnTo>
                    <a:pt x="16" y="271"/>
                  </a:lnTo>
                  <a:lnTo>
                    <a:pt x="10" y="290"/>
                  </a:lnTo>
                  <a:lnTo>
                    <a:pt x="7" y="308"/>
                  </a:lnTo>
                  <a:lnTo>
                    <a:pt x="3" y="328"/>
                  </a:lnTo>
                  <a:lnTo>
                    <a:pt x="1" y="346"/>
                  </a:lnTo>
                  <a:lnTo>
                    <a:pt x="0" y="366"/>
                  </a:lnTo>
                  <a:lnTo>
                    <a:pt x="0" y="385"/>
                  </a:lnTo>
                  <a:lnTo>
                    <a:pt x="0" y="405"/>
                  </a:lnTo>
                  <a:lnTo>
                    <a:pt x="1" y="425"/>
                  </a:lnTo>
                  <a:lnTo>
                    <a:pt x="3" y="445"/>
                  </a:lnTo>
                  <a:lnTo>
                    <a:pt x="7" y="463"/>
                  </a:lnTo>
                  <a:lnTo>
                    <a:pt x="10" y="481"/>
                  </a:lnTo>
                  <a:lnTo>
                    <a:pt x="16" y="501"/>
                  </a:lnTo>
                  <a:lnTo>
                    <a:pt x="23" y="518"/>
                  </a:lnTo>
                  <a:lnTo>
                    <a:pt x="30" y="536"/>
                  </a:lnTo>
                  <a:lnTo>
                    <a:pt x="38" y="554"/>
                  </a:lnTo>
                  <a:lnTo>
                    <a:pt x="47" y="570"/>
                  </a:lnTo>
                  <a:lnTo>
                    <a:pt x="56" y="586"/>
                  </a:lnTo>
                  <a:lnTo>
                    <a:pt x="65" y="601"/>
                  </a:lnTo>
                  <a:lnTo>
                    <a:pt x="86" y="631"/>
                  </a:lnTo>
                  <a:lnTo>
                    <a:pt x="112" y="659"/>
                  </a:lnTo>
                  <a:lnTo>
                    <a:pt x="139" y="684"/>
                  </a:lnTo>
                  <a:lnTo>
                    <a:pt x="170" y="706"/>
                  </a:lnTo>
                  <a:lnTo>
                    <a:pt x="186" y="717"/>
                  </a:lnTo>
                  <a:lnTo>
                    <a:pt x="200" y="726"/>
                  </a:lnTo>
                  <a:lnTo>
                    <a:pt x="218" y="733"/>
                  </a:lnTo>
                  <a:lnTo>
                    <a:pt x="235" y="742"/>
                  </a:lnTo>
                  <a:lnTo>
                    <a:pt x="253" y="749"/>
                  </a:lnTo>
                  <a:lnTo>
                    <a:pt x="271" y="754"/>
                  </a:lnTo>
                  <a:lnTo>
                    <a:pt x="289" y="760"/>
                  </a:lnTo>
                  <a:lnTo>
                    <a:pt x="307" y="764"/>
                  </a:lnTo>
                  <a:lnTo>
                    <a:pt x="327" y="767"/>
                  </a:lnTo>
                  <a:lnTo>
                    <a:pt x="345" y="769"/>
                  </a:lnTo>
                  <a:lnTo>
                    <a:pt x="365" y="771"/>
                  </a:lnTo>
                  <a:lnTo>
                    <a:pt x="385" y="773"/>
                  </a:lnTo>
                  <a:lnTo>
                    <a:pt x="405" y="771"/>
                  </a:lnTo>
                  <a:lnTo>
                    <a:pt x="425" y="769"/>
                  </a:lnTo>
                  <a:lnTo>
                    <a:pt x="445" y="767"/>
                  </a:lnTo>
                  <a:lnTo>
                    <a:pt x="463" y="764"/>
                  </a:lnTo>
                  <a:lnTo>
                    <a:pt x="483" y="760"/>
                  </a:lnTo>
                  <a:lnTo>
                    <a:pt x="501" y="754"/>
                  </a:lnTo>
                  <a:lnTo>
                    <a:pt x="519" y="749"/>
                  </a:lnTo>
                  <a:lnTo>
                    <a:pt x="535" y="742"/>
                  </a:lnTo>
                  <a:lnTo>
                    <a:pt x="553" y="733"/>
                  </a:lnTo>
                  <a:lnTo>
                    <a:pt x="569" y="726"/>
                  </a:lnTo>
                  <a:lnTo>
                    <a:pt x="586" y="717"/>
                  </a:lnTo>
                  <a:lnTo>
                    <a:pt x="602" y="706"/>
                  </a:lnTo>
                  <a:lnTo>
                    <a:pt x="631" y="684"/>
                  </a:lnTo>
                  <a:lnTo>
                    <a:pt x="658" y="659"/>
                  </a:lnTo>
                  <a:lnTo>
                    <a:pt x="683" y="631"/>
                  </a:lnTo>
                  <a:lnTo>
                    <a:pt x="705" y="601"/>
                  </a:lnTo>
                  <a:lnTo>
                    <a:pt x="716" y="586"/>
                  </a:lnTo>
                  <a:lnTo>
                    <a:pt x="725" y="570"/>
                  </a:lnTo>
                  <a:lnTo>
                    <a:pt x="734" y="554"/>
                  </a:lnTo>
                  <a:lnTo>
                    <a:pt x="741" y="536"/>
                  </a:lnTo>
                  <a:lnTo>
                    <a:pt x="748" y="518"/>
                  </a:lnTo>
                  <a:lnTo>
                    <a:pt x="754" y="501"/>
                  </a:lnTo>
                  <a:lnTo>
                    <a:pt x="759" y="481"/>
                  </a:lnTo>
                  <a:lnTo>
                    <a:pt x="763" y="463"/>
                  </a:lnTo>
                  <a:lnTo>
                    <a:pt x="767" y="445"/>
                  </a:lnTo>
                  <a:lnTo>
                    <a:pt x="770" y="425"/>
                  </a:lnTo>
                  <a:lnTo>
                    <a:pt x="770" y="405"/>
                  </a:lnTo>
                  <a:lnTo>
                    <a:pt x="772" y="385"/>
                  </a:lnTo>
                  <a:lnTo>
                    <a:pt x="763" y="385"/>
                  </a:lnTo>
                  <a:lnTo>
                    <a:pt x="761" y="366"/>
                  </a:lnTo>
                  <a:lnTo>
                    <a:pt x="759" y="347"/>
                  </a:lnTo>
                  <a:lnTo>
                    <a:pt x="757" y="328"/>
                  </a:lnTo>
                  <a:lnTo>
                    <a:pt x="754" y="309"/>
                  </a:lnTo>
                  <a:lnTo>
                    <a:pt x="750" y="291"/>
                  </a:lnTo>
                  <a:lnTo>
                    <a:pt x="745" y="273"/>
                  </a:lnTo>
                  <a:lnTo>
                    <a:pt x="739" y="255"/>
                  </a:lnTo>
                  <a:lnTo>
                    <a:pt x="732" y="239"/>
                  </a:lnTo>
                  <a:lnTo>
                    <a:pt x="716" y="206"/>
                  </a:lnTo>
                  <a:lnTo>
                    <a:pt x="698" y="176"/>
                  </a:lnTo>
                  <a:lnTo>
                    <a:pt x="676" y="147"/>
                  </a:lnTo>
                  <a:lnTo>
                    <a:pt x="651" y="120"/>
                  </a:lnTo>
                  <a:lnTo>
                    <a:pt x="625" y="94"/>
                  </a:lnTo>
                  <a:lnTo>
                    <a:pt x="596" y="73"/>
                  </a:lnTo>
                  <a:lnTo>
                    <a:pt x="564" y="54"/>
                  </a:lnTo>
                  <a:lnTo>
                    <a:pt x="531" y="38"/>
                  </a:lnTo>
                  <a:lnTo>
                    <a:pt x="515" y="31"/>
                  </a:lnTo>
                  <a:lnTo>
                    <a:pt x="497" y="25"/>
                  </a:lnTo>
                  <a:lnTo>
                    <a:pt x="479" y="20"/>
                  </a:lnTo>
                  <a:lnTo>
                    <a:pt x="461" y="16"/>
                  </a:lnTo>
                  <a:lnTo>
                    <a:pt x="443" y="13"/>
                  </a:lnTo>
                  <a:lnTo>
                    <a:pt x="423" y="11"/>
                  </a:lnTo>
                  <a:lnTo>
                    <a:pt x="405" y="9"/>
                  </a:lnTo>
                  <a:lnTo>
                    <a:pt x="385" y="9"/>
                  </a:lnTo>
                  <a:lnTo>
                    <a:pt x="365" y="9"/>
                  </a:lnTo>
                  <a:lnTo>
                    <a:pt x="347" y="11"/>
                  </a:lnTo>
                  <a:lnTo>
                    <a:pt x="327" y="13"/>
                  </a:lnTo>
                  <a:lnTo>
                    <a:pt x="309" y="16"/>
                  </a:lnTo>
                  <a:lnTo>
                    <a:pt x="291" y="20"/>
                  </a:lnTo>
                  <a:lnTo>
                    <a:pt x="273" y="25"/>
                  </a:lnTo>
                  <a:lnTo>
                    <a:pt x="256" y="31"/>
                  </a:lnTo>
                  <a:lnTo>
                    <a:pt x="238" y="38"/>
                  </a:lnTo>
                  <a:lnTo>
                    <a:pt x="206" y="54"/>
                  </a:lnTo>
                  <a:lnTo>
                    <a:pt x="175" y="73"/>
                  </a:lnTo>
                  <a:lnTo>
                    <a:pt x="146" y="94"/>
                  </a:lnTo>
                  <a:lnTo>
                    <a:pt x="119" y="120"/>
                  </a:lnTo>
                  <a:lnTo>
                    <a:pt x="94" y="147"/>
                  </a:lnTo>
                  <a:lnTo>
                    <a:pt x="72" y="176"/>
                  </a:lnTo>
                  <a:lnTo>
                    <a:pt x="54" y="206"/>
                  </a:lnTo>
                  <a:lnTo>
                    <a:pt x="38" y="239"/>
                  </a:lnTo>
                  <a:lnTo>
                    <a:pt x="32" y="255"/>
                  </a:lnTo>
                  <a:lnTo>
                    <a:pt x="25" y="273"/>
                  </a:lnTo>
                  <a:lnTo>
                    <a:pt x="19" y="291"/>
                  </a:lnTo>
                  <a:lnTo>
                    <a:pt x="16" y="309"/>
                  </a:lnTo>
                  <a:lnTo>
                    <a:pt x="12" y="328"/>
                  </a:lnTo>
                  <a:lnTo>
                    <a:pt x="10" y="347"/>
                  </a:lnTo>
                  <a:lnTo>
                    <a:pt x="9" y="366"/>
                  </a:lnTo>
                  <a:lnTo>
                    <a:pt x="9" y="385"/>
                  </a:lnTo>
                  <a:lnTo>
                    <a:pt x="9" y="405"/>
                  </a:lnTo>
                  <a:lnTo>
                    <a:pt x="10" y="423"/>
                  </a:lnTo>
                  <a:lnTo>
                    <a:pt x="12" y="443"/>
                  </a:lnTo>
                  <a:lnTo>
                    <a:pt x="16" y="461"/>
                  </a:lnTo>
                  <a:lnTo>
                    <a:pt x="19" y="480"/>
                  </a:lnTo>
                  <a:lnTo>
                    <a:pt x="25" y="498"/>
                  </a:lnTo>
                  <a:lnTo>
                    <a:pt x="32" y="516"/>
                  </a:lnTo>
                  <a:lnTo>
                    <a:pt x="38" y="532"/>
                  </a:lnTo>
                  <a:lnTo>
                    <a:pt x="54" y="565"/>
                  </a:lnTo>
                  <a:lnTo>
                    <a:pt x="72" y="597"/>
                  </a:lnTo>
                  <a:lnTo>
                    <a:pt x="94" y="626"/>
                  </a:lnTo>
                  <a:lnTo>
                    <a:pt x="119" y="651"/>
                  </a:lnTo>
                  <a:lnTo>
                    <a:pt x="146" y="677"/>
                  </a:lnTo>
                  <a:lnTo>
                    <a:pt x="175" y="698"/>
                  </a:lnTo>
                  <a:lnTo>
                    <a:pt x="206" y="717"/>
                  </a:lnTo>
                  <a:lnTo>
                    <a:pt x="238" y="733"/>
                  </a:lnTo>
                  <a:lnTo>
                    <a:pt x="256" y="740"/>
                  </a:lnTo>
                  <a:lnTo>
                    <a:pt x="273" y="745"/>
                  </a:lnTo>
                  <a:lnTo>
                    <a:pt x="291" y="751"/>
                  </a:lnTo>
                  <a:lnTo>
                    <a:pt x="309" y="754"/>
                  </a:lnTo>
                  <a:lnTo>
                    <a:pt x="327" y="758"/>
                  </a:lnTo>
                  <a:lnTo>
                    <a:pt x="347" y="760"/>
                  </a:lnTo>
                  <a:lnTo>
                    <a:pt x="365" y="762"/>
                  </a:lnTo>
                  <a:lnTo>
                    <a:pt x="385" y="762"/>
                  </a:lnTo>
                  <a:lnTo>
                    <a:pt x="405" y="762"/>
                  </a:lnTo>
                  <a:lnTo>
                    <a:pt x="423" y="760"/>
                  </a:lnTo>
                  <a:lnTo>
                    <a:pt x="443" y="758"/>
                  </a:lnTo>
                  <a:lnTo>
                    <a:pt x="461" y="754"/>
                  </a:lnTo>
                  <a:lnTo>
                    <a:pt x="479" y="751"/>
                  </a:lnTo>
                  <a:lnTo>
                    <a:pt x="497" y="745"/>
                  </a:lnTo>
                  <a:lnTo>
                    <a:pt x="515" y="740"/>
                  </a:lnTo>
                  <a:lnTo>
                    <a:pt x="531" y="733"/>
                  </a:lnTo>
                  <a:lnTo>
                    <a:pt x="564" y="717"/>
                  </a:lnTo>
                  <a:lnTo>
                    <a:pt x="596" y="698"/>
                  </a:lnTo>
                  <a:lnTo>
                    <a:pt x="625" y="677"/>
                  </a:lnTo>
                  <a:lnTo>
                    <a:pt x="651" y="651"/>
                  </a:lnTo>
                  <a:lnTo>
                    <a:pt x="676" y="626"/>
                  </a:lnTo>
                  <a:lnTo>
                    <a:pt x="698" y="597"/>
                  </a:lnTo>
                  <a:lnTo>
                    <a:pt x="716" y="565"/>
                  </a:lnTo>
                  <a:lnTo>
                    <a:pt x="732" y="532"/>
                  </a:lnTo>
                  <a:lnTo>
                    <a:pt x="739" y="516"/>
                  </a:lnTo>
                  <a:lnTo>
                    <a:pt x="745" y="498"/>
                  </a:lnTo>
                  <a:lnTo>
                    <a:pt x="750" y="480"/>
                  </a:lnTo>
                  <a:lnTo>
                    <a:pt x="754" y="461"/>
                  </a:lnTo>
                  <a:lnTo>
                    <a:pt x="757" y="443"/>
                  </a:lnTo>
                  <a:lnTo>
                    <a:pt x="759" y="423"/>
                  </a:lnTo>
                  <a:lnTo>
                    <a:pt x="761" y="405"/>
                  </a:lnTo>
                  <a:lnTo>
                    <a:pt x="763" y="385"/>
                  </a:lnTo>
                  <a:lnTo>
                    <a:pt x="772" y="385"/>
                  </a:lnTo>
                  <a:close/>
                </a:path>
              </a:pathLst>
            </a:custGeom>
            <a:solidFill>
              <a:srgbClr val="ADDEFF"/>
            </a:solidFill>
            <a:ln w="9525">
              <a:noFill/>
              <a:round/>
              <a:headEnd/>
              <a:tailEnd/>
            </a:ln>
          </p:spPr>
          <p:txBody>
            <a:bodyPr/>
            <a:lstStyle/>
            <a:p>
              <a:endParaRPr lang="en-US"/>
            </a:p>
          </p:txBody>
        </p:sp>
        <p:sp>
          <p:nvSpPr>
            <p:cNvPr id="55403" name="Freeform 108"/>
            <p:cNvSpPr>
              <a:spLocks/>
            </p:cNvSpPr>
            <p:nvPr/>
          </p:nvSpPr>
          <p:spPr bwMode="auto">
            <a:xfrm>
              <a:off x="3492500" y="2520963"/>
              <a:ext cx="1078089" cy="1211262"/>
            </a:xfrm>
            <a:custGeom>
              <a:avLst/>
              <a:gdLst>
                <a:gd name="T0" fmla="*/ 2147483647 w 764"/>
                <a:gd name="T1" fmla="*/ 2147483647 h 763"/>
                <a:gd name="T2" fmla="*/ 2147483647 w 764"/>
                <a:gd name="T3" fmla="*/ 2147483647 h 763"/>
                <a:gd name="T4" fmla="*/ 2147483647 w 764"/>
                <a:gd name="T5" fmla="*/ 2147483647 h 763"/>
                <a:gd name="T6" fmla="*/ 2147483647 w 764"/>
                <a:gd name="T7" fmla="*/ 2147483647 h 763"/>
                <a:gd name="T8" fmla="*/ 2147483647 w 764"/>
                <a:gd name="T9" fmla="*/ 2147483647 h 763"/>
                <a:gd name="T10" fmla="*/ 2147483647 w 764"/>
                <a:gd name="T11" fmla="*/ 0 h 763"/>
                <a:gd name="T12" fmla="*/ 2147483647 w 764"/>
                <a:gd name="T13" fmla="*/ 2147483647 h 763"/>
                <a:gd name="T14" fmla="*/ 2147483647 w 764"/>
                <a:gd name="T15" fmla="*/ 2147483647 h 763"/>
                <a:gd name="T16" fmla="*/ 2147483647 w 764"/>
                <a:gd name="T17" fmla="*/ 2147483647 h 763"/>
                <a:gd name="T18" fmla="*/ 2147483647 w 764"/>
                <a:gd name="T19" fmla="*/ 2147483647 h 763"/>
                <a:gd name="T20" fmla="*/ 2147483647 w 764"/>
                <a:gd name="T21" fmla="*/ 2147483647 h 763"/>
                <a:gd name="T22" fmla="*/ 2147483647 w 764"/>
                <a:gd name="T23" fmla="*/ 2147483647 h 763"/>
                <a:gd name="T24" fmla="*/ 2147483647 w 764"/>
                <a:gd name="T25" fmla="*/ 2147483647 h 763"/>
                <a:gd name="T26" fmla="*/ 2147483647 w 764"/>
                <a:gd name="T27" fmla="*/ 2147483647 h 763"/>
                <a:gd name="T28" fmla="*/ 2147483647 w 764"/>
                <a:gd name="T29" fmla="*/ 2147483647 h 763"/>
                <a:gd name="T30" fmla="*/ 2147483647 w 764"/>
                <a:gd name="T31" fmla="*/ 2147483647 h 763"/>
                <a:gd name="T32" fmla="*/ 2147483647 w 764"/>
                <a:gd name="T33" fmla="*/ 2147483647 h 763"/>
                <a:gd name="T34" fmla="*/ 2147483647 w 764"/>
                <a:gd name="T35" fmla="*/ 2147483647 h 763"/>
                <a:gd name="T36" fmla="*/ 2147483647 w 764"/>
                <a:gd name="T37" fmla="*/ 2147483647 h 763"/>
                <a:gd name="T38" fmla="*/ 2147483647 w 764"/>
                <a:gd name="T39" fmla="*/ 2147483647 h 763"/>
                <a:gd name="T40" fmla="*/ 2147483647 w 764"/>
                <a:gd name="T41" fmla="*/ 2147483647 h 763"/>
                <a:gd name="T42" fmla="*/ 2147483647 w 764"/>
                <a:gd name="T43" fmla="*/ 2147483647 h 763"/>
                <a:gd name="T44" fmla="*/ 2147483647 w 764"/>
                <a:gd name="T45" fmla="*/ 2147483647 h 763"/>
                <a:gd name="T46" fmla="*/ 2147483647 w 764"/>
                <a:gd name="T47" fmla="*/ 2147483647 h 763"/>
                <a:gd name="T48" fmla="*/ 2147483647 w 764"/>
                <a:gd name="T49" fmla="*/ 2147483647 h 763"/>
                <a:gd name="T50" fmla="*/ 2147483647 w 764"/>
                <a:gd name="T51" fmla="*/ 2147483647 h 763"/>
                <a:gd name="T52" fmla="*/ 2147483647 w 764"/>
                <a:gd name="T53" fmla="*/ 2147483647 h 763"/>
                <a:gd name="T54" fmla="*/ 2147483647 w 764"/>
                <a:gd name="T55" fmla="*/ 2147483647 h 763"/>
                <a:gd name="T56" fmla="*/ 2147483647 w 764"/>
                <a:gd name="T57" fmla="*/ 2147483647 h 763"/>
                <a:gd name="T58" fmla="*/ 2147483647 w 764"/>
                <a:gd name="T59" fmla="*/ 2147483647 h 763"/>
                <a:gd name="T60" fmla="*/ 2147483647 w 764"/>
                <a:gd name="T61" fmla="*/ 2147483647 h 763"/>
                <a:gd name="T62" fmla="*/ 2147483647 w 764"/>
                <a:gd name="T63" fmla="*/ 2147483647 h 763"/>
                <a:gd name="T64" fmla="*/ 2147483647 w 764"/>
                <a:gd name="T65" fmla="*/ 2147483647 h 763"/>
                <a:gd name="T66" fmla="*/ 2147483647 w 764"/>
                <a:gd name="T67" fmla="*/ 2147483647 h 763"/>
                <a:gd name="T68" fmla="*/ 2147483647 w 764"/>
                <a:gd name="T69" fmla="*/ 2147483647 h 763"/>
                <a:gd name="T70" fmla="*/ 2147483647 w 764"/>
                <a:gd name="T71" fmla="*/ 2147483647 h 763"/>
                <a:gd name="T72" fmla="*/ 2147483647 w 764"/>
                <a:gd name="T73" fmla="*/ 2147483647 h 763"/>
                <a:gd name="T74" fmla="*/ 2147483647 w 764"/>
                <a:gd name="T75" fmla="*/ 2147483647 h 763"/>
                <a:gd name="T76" fmla="*/ 2147483647 w 764"/>
                <a:gd name="T77" fmla="*/ 2147483647 h 763"/>
                <a:gd name="T78" fmla="*/ 2147483647 w 764"/>
                <a:gd name="T79" fmla="*/ 2147483647 h 763"/>
                <a:gd name="T80" fmla="*/ 2147483647 w 764"/>
                <a:gd name="T81" fmla="*/ 2147483647 h 763"/>
                <a:gd name="T82" fmla="*/ 2147483647 w 764"/>
                <a:gd name="T83" fmla="*/ 2147483647 h 763"/>
                <a:gd name="T84" fmla="*/ 2147483647 w 764"/>
                <a:gd name="T85" fmla="*/ 2147483647 h 763"/>
                <a:gd name="T86" fmla="*/ 2147483647 w 764"/>
                <a:gd name="T87" fmla="*/ 2147483647 h 763"/>
                <a:gd name="T88" fmla="*/ 2147483647 w 764"/>
                <a:gd name="T89" fmla="*/ 2147483647 h 763"/>
                <a:gd name="T90" fmla="*/ 2147483647 w 764"/>
                <a:gd name="T91" fmla="*/ 2147483647 h 763"/>
                <a:gd name="T92" fmla="*/ 2147483647 w 764"/>
                <a:gd name="T93" fmla="*/ 2147483647 h 763"/>
                <a:gd name="T94" fmla="*/ 2147483647 w 764"/>
                <a:gd name="T95" fmla="*/ 2147483647 h 76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64"/>
                <a:gd name="T145" fmla="*/ 0 h 763"/>
                <a:gd name="T146" fmla="*/ 764 w 764"/>
                <a:gd name="T147" fmla="*/ 763 h 76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64" h="763">
                  <a:moveTo>
                    <a:pt x="764" y="381"/>
                  </a:moveTo>
                  <a:lnTo>
                    <a:pt x="764" y="362"/>
                  </a:lnTo>
                  <a:lnTo>
                    <a:pt x="762" y="343"/>
                  </a:lnTo>
                  <a:lnTo>
                    <a:pt x="760" y="324"/>
                  </a:lnTo>
                  <a:lnTo>
                    <a:pt x="756" y="305"/>
                  </a:lnTo>
                  <a:lnTo>
                    <a:pt x="751" y="286"/>
                  </a:lnTo>
                  <a:lnTo>
                    <a:pt x="747" y="267"/>
                  </a:lnTo>
                  <a:lnTo>
                    <a:pt x="740" y="251"/>
                  </a:lnTo>
                  <a:lnTo>
                    <a:pt x="735" y="233"/>
                  </a:lnTo>
                  <a:lnTo>
                    <a:pt x="718" y="201"/>
                  </a:lnTo>
                  <a:lnTo>
                    <a:pt x="698" y="168"/>
                  </a:lnTo>
                  <a:lnTo>
                    <a:pt x="677" y="139"/>
                  </a:lnTo>
                  <a:lnTo>
                    <a:pt x="651" y="112"/>
                  </a:lnTo>
                  <a:lnTo>
                    <a:pt x="624" y="87"/>
                  </a:lnTo>
                  <a:lnTo>
                    <a:pt x="595" y="65"/>
                  </a:lnTo>
                  <a:lnTo>
                    <a:pt x="565" y="47"/>
                  </a:lnTo>
                  <a:lnTo>
                    <a:pt x="530" y="31"/>
                  </a:lnTo>
                  <a:lnTo>
                    <a:pt x="514" y="23"/>
                  </a:lnTo>
                  <a:lnTo>
                    <a:pt x="496" y="18"/>
                  </a:lnTo>
                  <a:lnTo>
                    <a:pt x="478" y="12"/>
                  </a:lnTo>
                  <a:lnTo>
                    <a:pt x="460" y="7"/>
                  </a:lnTo>
                  <a:lnTo>
                    <a:pt x="440" y="5"/>
                  </a:lnTo>
                  <a:lnTo>
                    <a:pt x="422" y="2"/>
                  </a:lnTo>
                  <a:lnTo>
                    <a:pt x="402" y="0"/>
                  </a:lnTo>
                  <a:lnTo>
                    <a:pt x="382" y="0"/>
                  </a:lnTo>
                  <a:lnTo>
                    <a:pt x="362" y="0"/>
                  </a:lnTo>
                  <a:lnTo>
                    <a:pt x="344" y="2"/>
                  </a:lnTo>
                  <a:lnTo>
                    <a:pt x="324" y="5"/>
                  </a:lnTo>
                  <a:lnTo>
                    <a:pt x="306" y="7"/>
                  </a:lnTo>
                  <a:lnTo>
                    <a:pt x="286" y="12"/>
                  </a:lnTo>
                  <a:lnTo>
                    <a:pt x="268" y="18"/>
                  </a:lnTo>
                  <a:lnTo>
                    <a:pt x="252" y="23"/>
                  </a:lnTo>
                  <a:lnTo>
                    <a:pt x="234" y="31"/>
                  </a:lnTo>
                  <a:lnTo>
                    <a:pt x="201" y="47"/>
                  </a:lnTo>
                  <a:lnTo>
                    <a:pt x="168" y="65"/>
                  </a:lnTo>
                  <a:lnTo>
                    <a:pt x="139" y="87"/>
                  </a:lnTo>
                  <a:lnTo>
                    <a:pt x="112" y="112"/>
                  </a:lnTo>
                  <a:lnTo>
                    <a:pt x="87" y="139"/>
                  </a:lnTo>
                  <a:lnTo>
                    <a:pt x="65" y="168"/>
                  </a:lnTo>
                  <a:lnTo>
                    <a:pt x="47" y="201"/>
                  </a:lnTo>
                  <a:lnTo>
                    <a:pt x="31" y="233"/>
                  </a:lnTo>
                  <a:lnTo>
                    <a:pt x="24" y="251"/>
                  </a:lnTo>
                  <a:lnTo>
                    <a:pt x="18" y="267"/>
                  </a:lnTo>
                  <a:lnTo>
                    <a:pt x="13" y="286"/>
                  </a:lnTo>
                  <a:lnTo>
                    <a:pt x="9" y="305"/>
                  </a:lnTo>
                  <a:lnTo>
                    <a:pt x="6" y="324"/>
                  </a:lnTo>
                  <a:lnTo>
                    <a:pt x="2" y="343"/>
                  </a:lnTo>
                  <a:lnTo>
                    <a:pt x="2" y="362"/>
                  </a:lnTo>
                  <a:lnTo>
                    <a:pt x="0" y="381"/>
                  </a:lnTo>
                  <a:lnTo>
                    <a:pt x="2" y="401"/>
                  </a:lnTo>
                  <a:lnTo>
                    <a:pt x="2" y="421"/>
                  </a:lnTo>
                  <a:lnTo>
                    <a:pt x="6" y="439"/>
                  </a:lnTo>
                  <a:lnTo>
                    <a:pt x="9" y="459"/>
                  </a:lnTo>
                  <a:lnTo>
                    <a:pt x="13" y="477"/>
                  </a:lnTo>
                  <a:lnTo>
                    <a:pt x="18" y="495"/>
                  </a:lnTo>
                  <a:lnTo>
                    <a:pt x="24" y="514"/>
                  </a:lnTo>
                  <a:lnTo>
                    <a:pt x="31" y="530"/>
                  </a:lnTo>
                  <a:lnTo>
                    <a:pt x="47" y="564"/>
                  </a:lnTo>
                  <a:lnTo>
                    <a:pt x="65" y="595"/>
                  </a:lnTo>
                  <a:lnTo>
                    <a:pt x="87" y="624"/>
                  </a:lnTo>
                  <a:lnTo>
                    <a:pt x="112" y="651"/>
                  </a:lnTo>
                  <a:lnTo>
                    <a:pt x="139" y="676"/>
                  </a:lnTo>
                  <a:lnTo>
                    <a:pt x="168" y="698"/>
                  </a:lnTo>
                  <a:lnTo>
                    <a:pt x="201" y="718"/>
                  </a:lnTo>
                  <a:lnTo>
                    <a:pt x="234" y="732"/>
                  </a:lnTo>
                  <a:lnTo>
                    <a:pt x="252" y="740"/>
                  </a:lnTo>
                  <a:lnTo>
                    <a:pt x="268" y="745"/>
                  </a:lnTo>
                  <a:lnTo>
                    <a:pt x="286" y="750"/>
                  </a:lnTo>
                  <a:lnTo>
                    <a:pt x="306" y="756"/>
                  </a:lnTo>
                  <a:lnTo>
                    <a:pt x="324" y="760"/>
                  </a:lnTo>
                  <a:lnTo>
                    <a:pt x="344" y="761"/>
                  </a:lnTo>
                  <a:lnTo>
                    <a:pt x="362" y="763"/>
                  </a:lnTo>
                  <a:lnTo>
                    <a:pt x="382" y="763"/>
                  </a:lnTo>
                  <a:lnTo>
                    <a:pt x="402" y="763"/>
                  </a:lnTo>
                  <a:lnTo>
                    <a:pt x="422" y="761"/>
                  </a:lnTo>
                  <a:lnTo>
                    <a:pt x="440" y="760"/>
                  </a:lnTo>
                  <a:lnTo>
                    <a:pt x="460" y="756"/>
                  </a:lnTo>
                  <a:lnTo>
                    <a:pt x="478" y="750"/>
                  </a:lnTo>
                  <a:lnTo>
                    <a:pt x="496" y="745"/>
                  </a:lnTo>
                  <a:lnTo>
                    <a:pt x="514" y="740"/>
                  </a:lnTo>
                  <a:lnTo>
                    <a:pt x="530" y="732"/>
                  </a:lnTo>
                  <a:lnTo>
                    <a:pt x="565" y="718"/>
                  </a:lnTo>
                  <a:lnTo>
                    <a:pt x="595" y="698"/>
                  </a:lnTo>
                  <a:lnTo>
                    <a:pt x="624" y="676"/>
                  </a:lnTo>
                  <a:lnTo>
                    <a:pt x="651" y="651"/>
                  </a:lnTo>
                  <a:lnTo>
                    <a:pt x="677" y="624"/>
                  </a:lnTo>
                  <a:lnTo>
                    <a:pt x="698" y="595"/>
                  </a:lnTo>
                  <a:lnTo>
                    <a:pt x="718" y="564"/>
                  </a:lnTo>
                  <a:lnTo>
                    <a:pt x="735" y="530"/>
                  </a:lnTo>
                  <a:lnTo>
                    <a:pt x="740" y="514"/>
                  </a:lnTo>
                  <a:lnTo>
                    <a:pt x="747" y="495"/>
                  </a:lnTo>
                  <a:lnTo>
                    <a:pt x="751" y="477"/>
                  </a:lnTo>
                  <a:lnTo>
                    <a:pt x="756" y="459"/>
                  </a:lnTo>
                  <a:lnTo>
                    <a:pt x="760" y="439"/>
                  </a:lnTo>
                  <a:lnTo>
                    <a:pt x="762" y="421"/>
                  </a:lnTo>
                  <a:lnTo>
                    <a:pt x="764" y="401"/>
                  </a:lnTo>
                  <a:lnTo>
                    <a:pt x="764" y="381"/>
                  </a:lnTo>
                  <a:lnTo>
                    <a:pt x="754" y="381"/>
                  </a:lnTo>
                  <a:lnTo>
                    <a:pt x="754" y="363"/>
                  </a:lnTo>
                  <a:lnTo>
                    <a:pt x="753" y="343"/>
                  </a:lnTo>
                  <a:lnTo>
                    <a:pt x="751" y="325"/>
                  </a:lnTo>
                  <a:lnTo>
                    <a:pt x="747" y="307"/>
                  </a:lnTo>
                  <a:lnTo>
                    <a:pt x="742" y="289"/>
                  </a:lnTo>
                  <a:lnTo>
                    <a:pt x="738" y="271"/>
                  </a:lnTo>
                  <a:lnTo>
                    <a:pt x="731" y="253"/>
                  </a:lnTo>
                  <a:lnTo>
                    <a:pt x="726" y="237"/>
                  </a:lnTo>
                  <a:lnTo>
                    <a:pt x="709" y="204"/>
                  </a:lnTo>
                  <a:lnTo>
                    <a:pt x="691" y="173"/>
                  </a:lnTo>
                  <a:lnTo>
                    <a:pt x="669" y="144"/>
                  </a:lnTo>
                  <a:lnTo>
                    <a:pt x="646" y="119"/>
                  </a:lnTo>
                  <a:lnTo>
                    <a:pt x="619" y="94"/>
                  </a:lnTo>
                  <a:lnTo>
                    <a:pt x="590" y="72"/>
                  </a:lnTo>
                  <a:lnTo>
                    <a:pt x="559" y="54"/>
                  </a:lnTo>
                  <a:lnTo>
                    <a:pt x="527" y="40"/>
                  </a:lnTo>
                  <a:lnTo>
                    <a:pt x="510" y="32"/>
                  </a:lnTo>
                  <a:lnTo>
                    <a:pt x="492" y="27"/>
                  </a:lnTo>
                  <a:lnTo>
                    <a:pt x="476" y="21"/>
                  </a:lnTo>
                  <a:lnTo>
                    <a:pt x="458" y="18"/>
                  </a:lnTo>
                  <a:lnTo>
                    <a:pt x="440" y="14"/>
                  </a:lnTo>
                  <a:lnTo>
                    <a:pt x="420" y="11"/>
                  </a:lnTo>
                  <a:lnTo>
                    <a:pt x="402" y="11"/>
                  </a:lnTo>
                  <a:lnTo>
                    <a:pt x="382" y="9"/>
                  </a:lnTo>
                  <a:lnTo>
                    <a:pt x="364" y="11"/>
                  </a:lnTo>
                  <a:lnTo>
                    <a:pt x="344" y="11"/>
                  </a:lnTo>
                  <a:lnTo>
                    <a:pt x="326" y="14"/>
                  </a:lnTo>
                  <a:lnTo>
                    <a:pt x="308" y="18"/>
                  </a:lnTo>
                  <a:lnTo>
                    <a:pt x="290" y="21"/>
                  </a:lnTo>
                  <a:lnTo>
                    <a:pt x="272" y="27"/>
                  </a:lnTo>
                  <a:lnTo>
                    <a:pt x="253" y="32"/>
                  </a:lnTo>
                  <a:lnTo>
                    <a:pt x="237" y="40"/>
                  </a:lnTo>
                  <a:lnTo>
                    <a:pt x="205" y="54"/>
                  </a:lnTo>
                  <a:lnTo>
                    <a:pt x="174" y="72"/>
                  </a:lnTo>
                  <a:lnTo>
                    <a:pt x="145" y="94"/>
                  </a:lnTo>
                  <a:lnTo>
                    <a:pt x="120" y="119"/>
                  </a:lnTo>
                  <a:lnTo>
                    <a:pt x="94" y="144"/>
                  </a:lnTo>
                  <a:lnTo>
                    <a:pt x="74" y="173"/>
                  </a:lnTo>
                  <a:lnTo>
                    <a:pt x="54" y="204"/>
                  </a:lnTo>
                  <a:lnTo>
                    <a:pt x="40" y="237"/>
                  </a:lnTo>
                  <a:lnTo>
                    <a:pt x="33" y="253"/>
                  </a:lnTo>
                  <a:lnTo>
                    <a:pt x="27" y="271"/>
                  </a:lnTo>
                  <a:lnTo>
                    <a:pt x="22" y="289"/>
                  </a:lnTo>
                  <a:lnTo>
                    <a:pt x="18" y="307"/>
                  </a:lnTo>
                  <a:lnTo>
                    <a:pt x="15" y="325"/>
                  </a:lnTo>
                  <a:lnTo>
                    <a:pt x="13" y="343"/>
                  </a:lnTo>
                  <a:lnTo>
                    <a:pt x="11" y="363"/>
                  </a:lnTo>
                  <a:lnTo>
                    <a:pt x="9" y="381"/>
                  </a:lnTo>
                  <a:lnTo>
                    <a:pt x="11" y="401"/>
                  </a:lnTo>
                  <a:lnTo>
                    <a:pt x="13" y="419"/>
                  </a:lnTo>
                  <a:lnTo>
                    <a:pt x="15" y="438"/>
                  </a:lnTo>
                  <a:lnTo>
                    <a:pt x="18" y="457"/>
                  </a:lnTo>
                  <a:lnTo>
                    <a:pt x="22" y="476"/>
                  </a:lnTo>
                  <a:lnTo>
                    <a:pt x="27" y="492"/>
                  </a:lnTo>
                  <a:lnTo>
                    <a:pt x="33" y="510"/>
                  </a:lnTo>
                  <a:lnTo>
                    <a:pt x="40" y="526"/>
                  </a:lnTo>
                  <a:lnTo>
                    <a:pt x="54" y="559"/>
                  </a:lnTo>
                  <a:lnTo>
                    <a:pt x="74" y="589"/>
                  </a:lnTo>
                  <a:lnTo>
                    <a:pt x="94" y="618"/>
                  </a:lnTo>
                  <a:lnTo>
                    <a:pt x="120" y="646"/>
                  </a:lnTo>
                  <a:lnTo>
                    <a:pt x="145" y="669"/>
                  </a:lnTo>
                  <a:lnTo>
                    <a:pt x="174" y="691"/>
                  </a:lnTo>
                  <a:lnTo>
                    <a:pt x="205" y="709"/>
                  </a:lnTo>
                  <a:lnTo>
                    <a:pt x="237" y="725"/>
                  </a:lnTo>
                  <a:lnTo>
                    <a:pt x="253" y="731"/>
                  </a:lnTo>
                  <a:lnTo>
                    <a:pt x="272" y="738"/>
                  </a:lnTo>
                  <a:lnTo>
                    <a:pt x="290" y="741"/>
                  </a:lnTo>
                  <a:lnTo>
                    <a:pt x="308" y="747"/>
                  </a:lnTo>
                  <a:lnTo>
                    <a:pt x="326" y="749"/>
                  </a:lnTo>
                  <a:lnTo>
                    <a:pt x="344" y="752"/>
                  </a:lnTo>
                  <a:lnTo>
                    <a:pt x="364" y="754"/>
                  </a:lnTo>
                  <a:lnTo>
                    <a:pt x="382" y="754"/>
                  </a:lnTo>
                  <a:lnTo>
                    <a:pt x="402" y="754"/>
                  </a:lnTo>
                  <a:lnTo>
                    <a:pt x="420" y="752"/>
                  </a:lnTo>
                  <a:lnTo>
                    <a:pt x="440" y="749"/>
                  </a:lnTo>
                  <a:lnTo>
                    <a:pt x="458" y="747"/>
                  </a:lnTo>
                  <a:lnTo>
                    <a:pt x="476" y="741"/>
                  </a:lnTo>
                  <a:lnTo>
                    <a:pt x="492" y="738"/>
                  </a:lnTo>
                  <a:lnTo>
                    <a:pt x="510" y="731"/>
                  </a:lnTo>
                  <a:lnTo>
                    <a:pt x="527" y="725"/>
                  </a:lnTo>
                  <a:lnTo>
                    <a:pt x="559" y="709"/>
                  </a:lnTo>
                  <a:lnTo>
                    <a:pt x="590" y="691"/>
                  </a:lnTo>
                  <a:lnTo>
                    <a:pt x="619" y="669"/>
                  </a:lnTo>
                  <a:lnTo>
                    <a:pt x="646" y="646"/>
                  </a:lnTo>
                  <a:lnTo>
                    <a:pt x="669" y="618"/>
                  </a:lnTo>
                  <a:lnTo>
                    <a:pt x="691" y="589"/>
                  </a:lnTo>
                  <a:lnTo>
                    <a:pt x="709" y="559"/>
                  </a:lnTo>
                  <a:lnTo>
                    <a:pt x="726" y="526"/>
                  </a:lnTo>
                  <a:lnTo>
                    <a:pt x="731" y="510"/>
                  </a:lnTo>
                  <a:lnTo>
                    <a:pt x="738" y="492"/>
                  </a:lnTo>
                  <a:lnTo>
                    <a:pt x="742" y="476"/>
                  </a:lnTo>
                  <a:lnTo>
                    <a:pt x="747" y="457"/>
                  </a:lnTo>
                  <a:lnTo>
                    <a:pt x="751" y="438"/>
                  </a:lnTo>
                  <a:lnTo>
                    <a:pt x="753" y="419"/>
                  </a:lnTo>
                  <a:lnTo>
                    <a:pt x="754" y="401"/>
                  </a:lnTo>
                  <a:lnTo>
                    <a:pt x="754" y="381"/>
                  </a:lnTo>
                  <a:lnTo>
                    <a:pt x="764" y="381"/>
                  </a:lnTo>
                  <a:close/>
                </a:path>
              </a:pathLst>
            </a:custGeom>
            <a:solidFill>
              <a:srgbClr val="AEDEFF"/>
            </a:solidFill>
            <a:ln w="9525">
              <a:noFill/>
              <a:round/>
              <a:headEnd/>
              <a:tailEnd/>
            </a:ln>
          </p:spPr>
          <p:txBody>
            <a:bodyPr/>
            <a:lstStyle/>
            <a:p>
              <a:endParaRPr lang="en-US"/>
            </a:p>
          </p:txBody>
        </p:sp>
        <p:sp>
          <p:nvSpPr>
            <p:cNvPr id="55404" name="Freeform 109"/>
            <p:cNvSpPr>
              <a:spLocks/>
            </p:cNvSpPr>
            <p:nvPr/>
          </p:nvSpPr>
          <p:spPr bwMode="auto">
            <a:xfrm>
              <a:off x="3500967" y="2528900"/>
              <a:ext cx="1063978" cy="1195388"/>
            </a:xfrm>
            <a:custGeom>
              <a:avLst/>
              <a:gdLst>
                <a:gd name="T0" fmla="*/ 2147483647 w 754"/>
                <a:gd name="T1" fmla="*/ 2147483647 h 753"/>
                <a:gd name="T2" fmla="*/ 2147483647 w 754"/>
                <a:gd name="T3" fmla="*/ 2147483647 h 753"/>
                <a:gd name="T4" fmla="*/ 2147483647 w 754"/>
                <a:gd name="T5" fmla="*/ 2147483647 h 753"/>
                <a:gd name="T6" fmla="*/ 2147483647 w 754"/>
                <a:gd name="T7" fmla="*/ 2147483647 h 753"/>
                <a:gd name="T8" fmla="*/ 2147483647 w 754"/>
                <a:gd name="T9" fmla="*/ 2147483647 h 753"/>
                <a:gd name="T10" fmla="*/ 2147483647 w 754"/>
                <a:gd name="T11" fmla="*/ 2147483647 h 753"/>
                <a:gd name="T12" fmla="*/ 2147483647 w 754"/>
                <a:gd name="T13" fmla="*/ 2147483647 h 753"/>
                <a:gd name="T14" fmla="*/ 2147483647 w 754"/>
                <a:gd name="T15" fmla="*/ 0 h 753"/>
                <a:gd name="T16" fmla="*/ 2147483647 w 754"/>
                <a:gd name="T17" fmla="*/ 2147483647 h 753"/>
                <a:gd name="T18" fmla="*/ 2147483647 w 754"/>
                <a:gd name="T19" fmla="*/ 2147483647 h 753"/>
                <a:gd name="T20" fmla="*/ 2147483647 w 754"/>
                <a:gd name="T21" fmla="*/ 2147483647 h 753"/>
                <a:gd name="T22" fmla="*/ 2147483647 w 754"/>
                <a:gd name="T23" fmla="*/ 2147483647 h 753"/>
                <a:gd name="T24" fmla="*/ 2147483647 w 754"/>
                <a:gd name="T25" fmla="*/ 2147483647 h 753"/>
                <a:gd name="T26" fmla="*/ 2147483647 w 754"/>
                <a:gd name="T27" fmla="*/ 2147483647 h 753"/>
                <a:gd name="T28" fmla="*/ 2147483647 w 754"/>
                <a:gd name="T29" fmla="*/ 2147483647 h 753"/>
                <a:gd name="T30" fmla="*/ 0 w 754"/>
                <a:gd name="T31" fmla="*/ 2147483647 h 753"/>
                <a:gd name="T32" fmla="*/ 2147483647 w 754"/>
                <a:gd name="T33" fmla="*/ 2147483647 h 753"/>
                <a:gd name="T34" fmla="*/ 2147483647 w 754"/>
                <a:gd name="T35" fmla="*/ 2147483647 h 753"/>
                <a:gd name="T36" fmla="*/ 2147483647 w 754"/>
                <a:gd name="T37" fmla="*/ 2147483647 h 753"/>
                <a:gd name="T38" fmla="*/ 2147483647 w 754"/>
                <a:gd name="T39" fmla="*/ 2147483647 h 753"/>
                <a:gd name="T40" fmla="*/ 2147483647 w 754"/>
                <a:gd name="T41" fmla="*/ 2147483647 h 753"/>
                <a:gd name="T42" fmla="*/ 2147483647 w 754"/>
                <a:gd name="T43" fmla="*/ 2147483647 h 753"/>
                <a:gd name="T44" fmla="*/ 2147483647 w 754"/>
                <a:gd name="T45" fmla="*/ 2147483647 h 753"/>
                <a:gd name="T46" fmla="*/ 2147483647 w 754"/>
                <a:gd name="T47" fmla="*/ 2147483647 h 753"/>
                <a:gd name="T48" fmla="*/ 2147483647 w 754"/>
                <a:gd name="T49" fmla="*/ 2147483647 h 753"/>
                <a:gd name="T50" fmla="*/ 2147483647 w 754"/>
                <a:gd name="T51" fmla="*/ 2147483647 h 753"/>
                <a:gd name="T52" fmla="*/ 2147483647 w 754"/>
                <a:gd name="T53" fmla="*/ 2147483647 h 753"/>
                <a:gd name="T54" fmla="*/ 2147483647 w 754"/>
                <a:gd name="T55" fmla="*/ 2147483647 h 753"/>
                <a:gd name="T56" fmla="*/ 2147483647 w 754"/>
                <a:gd name="T57" fmla="*/ 2147483647 h 753"/>
                <a:gd name="T58" fmla="*/ 2147483647 w 754"/>
                <a:gd name="T59" fmla="*/ 2147483647 h 753"/>
                <a:gd name="T60" fmla="*/ 2147483647 w 754"/>
                <a:gd name="T61" fmla="*/ 2147483647 h 753"/>
                <a:gd name="T62" fmla="*/ 2147483647 w 754"/>
                <a:gd name="T63" fmla="*/ 2147483647 h 753"/>
                <a:gd name="T64" fmla="*/ 2147483647 w 754"/>
                <a:gd name="T65" fmla="*/ 2147483647 h 753"/>
                <a:gd name="T66" fmla="*/ 2147483647 w 754"/>
                <a:gd name="T67" fmla="*/ 2147483647 h 753"/>
                <a:gd name="T68" fmla="*/ 2147483647 w 754"/>
                <a:gd name="T69" fmla="*/ 2147483647 h 753"/>
                <a:gd name="T70" fmla="*/ 2147483647 w 754"/>
                <a:gd name="T71" fmla="*/ 2147483647 h 753"/>
                <a:gd name="T72" fmla="*/ 2147483647 w 754"/>
                <a:gd name="T73" fmla="*/ 2147483647 h 753"/>
                <a:gd name="T74" fmla="*/ 2147483647 w 754"/>
                <a:gd name="T75" fmla="*/ 2147483647 h 753"/>
                <a:gd name="T76" fmla="*/ 2147483647 w 754"/>
                <a:gd name="T77" fmla="*/ 2147483647 h 753"/>
                <a:gd name="T78" fmla="*/ 2147483647 w 754"/>
                <a:gd name="T79" fmla="*/ 2147483647 h 753"/>
                <a:gd name="T80" fmla="*/ 2147483647 w 754"/>
                <a:gd name="T81" fmla="*/ 2147483647 h 753"/>
                <a:gd name="T82" fmla="*/ 2147483647 w 754"/>
                <a:gd name="T83" fmla="*/ 2147483647 h 753"/>
                <a:gd name="T84" fmla="*/ 2147483647 w 754"/>
                <a:gd name="T85" fmla="*/ 2147483647 h 753"/>
                <a:gd name="T86" fmla="*/ 2147483647 w 754"/>
                <a:gd name="T87" fmla="*/ 2147483647 h 753"/>
                <a:gd name="T88" fmla="*/ 2147483647 w 754"/>
                <a:gd name="T89" fmla="*/ 2147483647 h 753"/>
                <a:gd name="T90" fmla="*/ 2147483647 w 754"/>
                <a:gd name="T91" fmla="*/ 2147483647 h 753"/>
                <a:gd name="T92" fmla="*/ 2147483647 w 754"/>
                <a:gd name="T93" fmla="*/ 2147483647 h 753"/>
                <a:gd name="T94" fmla="*/ 2147483647 w 754"/>
                <a:gd name="T95" fmla="*/ 2147483647 h 753"/>
                <a:gd name="T96" fmla="*/ 2147483647 w 754"/>
                <a:gd name="T97" fmla="*/ 2147483647 h 753"/>
                <a:gd name="T98" fmla="*/ 2147483647 w 754"/>
                <a:gd name="T99" fmla="*/ 2147483647 h 753"/>
                <a:gd name="T100" fmla="*/ 2147483647 w 754"/>
                <a:gd name="T101" fmla="*/ 2147483647 h 753"/>
                <a:gd name="T102" fmla="*/ 2147483647 w 754"/>
                <a:gd name="T103" fmla="*/ 2147483647 h 753"/>
                <a:gd name="T104" fmla="*/ 2147483647 w 754"/>
                <a:gd name="T105" fmla="*/ 2147483647 h 753"/>
                <a:gd name="T106" fmla="*/ 2147483647 w 754"/>
                <a:gd name="T107" fmla="*/ 2147483647 h 753"/>
                <a:gd name="T108" fmla="*/ 2147483647 w 754"/>
                <a:gd name="T109" fmla="*/ 2147483647 h 753"/>
                <a:gd name="T110" fmla="*/ 2147483647 w 754"/>
                <a:gd name="T111" fmla="*/ 2147483647 h 753"/>
                <a:gd name="T112" fmla="*/ 2147483647 w 754"/>
                <a:gd name="T113" fmla="*/ 2147483647 h 753"/>
                <a:gd name="T114" fmla="*/ 2147483647 w 754"/>
                <a:gd name="T115" fmla="*/ 2147483647 h 753"/>
                <a:gd name="T116" fmla="*/ 2147483647 w 754"/>
                <a:gd name="T117" fmla="*/ 2147483647 h 7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54"/>
                <a:gd name="T178" fmla="*/ 0 h 753"/>
                <a:gd name="T179" fmla="*/ 754 w 754"/>
                <a:gd name="T180" fmla="*/ 753 h 7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54" h="753">
                  <a:moveTo>
                    <a:pt x="754" y="376"/>
                  </a:moveTo>
                  <a:lnTo>
                    <a:pt x="752" y="357"/>
                  </a:lnTo>
                  <a:lnTo>
                    <a:pt x="750" y="338"/>
                  </a:lnTo>
                  <a:lnTo>
                    <a:pt x="748" y="319"/>
                  </a:lnTo>
                  <a:lnTo>
                    <a:pt x="745" y="300"/>
                  </a:lnTo>
                  <a:lnTo>
                    <a:pt x="741" y="282"/>
                  </a:lnTo>
                  <a:lnTo>
                    <a:pt x="736" y="264"/>
                  </a:lnTo>
                  <a:lnTo>
                    <a:pt x="730" y="246"/>
                  </a:lnTo>
                  <a:lnTo>
                    <a:pt x="723" y="230"/>
                  </a:lnTo>
                  <a:lnTo>
                    <a:pt x="707" y="197"/>
                  </a:lnTo>
                  <a:lnTo>
                    <a:pt x="689" y="167"/>
                  </a:lnTo>
                  <a:lnTo>
                    <a:pt x="667" y="138"/>
                  </a:lnTo>
                  <a:lnTo>
                    <a:pt x="642" y="111"/>
                  </a:lnTo>
                  <a:lnTo>
                    <a:pt x="616" y="85"/>
                  </a:lnTo>
                  <a:lnTo>
                    <a:pt x="587" y="64"/>
                  </a:lnTo>
                  <a:lnTo>
                    <a:pt x="555" y="45"/>
                  </a:lnTo>
                  <a:lnTo>
                    <a:pt x="522" y="29"/>
                  </a:lnTo>
                  <a:lnTo>
                    <a:pt x="506" y="22"/>
                  </a:lnTo>
                  <a:lnTo>
                    <a:pt x="488" y="16"/>
                  </a:lnTo>
                  <a:lnTo>
                    <a:pt x="470" y="11"/>
                  </a:lnTo>
                  <a:lnTo>
                    <a:pt x="452" y="7"/>
                  </a:lnTo>
                  <a:lnTo>
                    <a:pt x="434" y="4"/>
                  </a:lnTo>
                  <a:lnTo>
                    <a:pt x="414" y="2"/>
                  </a:lnTo>
                  <a:lnTo>
                    <a:pt x="396" y="0"/>
                  </a:lnTo>
                  <a:lnTo>
                    <a:pt x="376" y="0"/>
                  </a:lnTo>
                  <a:lnTo>
                    <a:pt x="356" y="0"/>
                  </a:lnTo>
                  <a:lnTo>
                    <a:pt x="338" y="2"/>
                  </a:lnTo>
                  <a:lnTo>
                    <a:pt x="318" y="4"/>
                  </a:lnTo>
                  <a:lnTo>
                    <a:pt x="300" y="7"/>
                  </a:lnTo>
                  <a:lnTo>
                    <a:pt x="282" y="11"/>
                  </a:lnTo>
                  <a:lnTo>
                    <a:pt x="264" y="16"/>
                  </a:lnTo>
                  <a:lnTo>
                    <a:pt x="247" y="22"/>
                  </a:lnTo>
                  <a:lnTo>
                    <a:pt x="229" y="29"/>
                  </a:lnTo>
                  <a:lnTo>
                    <a:pt x="197" y="45"/>
                  </a:lnTo>
                  <a:lnTo>
                    <a:pt x="166" y="64"/>
                  </a:lnTo>
                  <a:lnTo>
                    <a:pt x="137" y="85"/>
                  </a:lnTo>
                  <a:lnTo>
                    <a:pt x="110" y="111"/>
                  </a:lnTo>
                  <a:lnTo>
                    <a:pt x="85" y="138"/>
                  </a:lnTo>
                  <a:lnTo>
                    <a:pt x="63" y="167"/>
                  </a:lnTo>
                  <a:lnTo>
                    <a:pt x="45" y="197"/>
                  </a:lnTo>
                  <a:lnTo>
                    <a:pt x="29" y="230"/>
                  </a:lnTo>
                  <a:lnTo>
                    <a:pt x="23" y="246"/>
                  </a:lnTo>
                  <a:lnTo>
                    <a:pt x="16" y="264"/>
                  </a:lnTo>
                  <a:lnTo>
                    <a:pt x="10" y="282"/>
                  </a:lnTo>
                  <a:lnTo>
                    <a:pt x="7" y="300"/>
                  </a:lnTo>
                  <a:lnTo>
                    <a:pt x="3" y="319"/>
                  </a:lnTo>
                  <a:lnTo>
                    <a:pt x="1" y="338"/>
                  </a:lnTo>
                  <a:lnTo>
                    <a:pt x="0" y="357"/>
                  </a:lnTo>
                  <a:lnTo>
                    <a:pt x="0" y="376"/>
                  </a:lnTo>
                  <a:lnTo>
                    <a:pt x="0" y="396"/>
                  </a:lnTo>
                  <a:lnTo>
                    <a:pt x="1" y="414"/>
                  </a:lnTo>
                  <a:lnTo>
                    <a:pt x="3" y="434"/>
                  </a:lnTo>
                  <a:lnTo>
                    <a:pt x="7" y="452"/>
                  </a:lnTo>
                  <a:lnTo>
                    <a:pt x="10" y="471"/>
                  </a:lnTo>
                  <a:lnTo>
                    <a:pt x="16" y="489"/>
                  </a:lnTo>
                  <a:lnTo>
                    <a:pt x="23" y="507"/>
                  </a:lnTo>
                  <a:lnTo>
                    <a:pt x="29" y="523"/>
                  </a:lnTo>
                  <a:lnTo>
                    <a:pt x="45" y="556"/>
                  </a:lnTo>
                  <a:lnTo>
                    <a:pt x="63" y="588"/>
                  </a:lnTo>
                  <a:lnTo>
                    <a:pt x="85" y="617"/>
                  </a:lnTo>
                  <a:lnTo>
                    <a:pt x="110" y="642"/>
                  </a:lnTo>
                  <a:lnTo>
                    <a:pt x="137" y="668"/>
                  </a:lnTo>
                  <a:lnTo>
                    <a:pt x="166" y="689"/>
                  </a:lnTo>
                  <a:lnTo>
                    <a:pt x="197" y="708"/>
                  </a:lnTo>
                  <a:lnTo>
                    <a:pt x="229" y="724"/>
                  </a:lnTo>
                  <a:lnTo>
                    <a:pt x="247" y="731"/>
                  </a:lnTo>
                  <a:lnTo>
                    <a:pt x="264" y="736"/>
                  </a:lnTo>
                  <a:lnTo>
                    <a:pt x="282" y="742"/>
                  </a:lnTo>
                  <a:lnTo>
                    <a:pt x="300" y="745"/>
                  </a:lnTo>
                  <a:lnTo>
                    <a:pt x="318" y="749"/>
                  </a:lnTo>
                  <a:lnTo>
                    <a:pt x="338" y="751"/>
                  </a:lnTo>
                  <a:lnTo>
                    <a:pt x="356" y="753"/>
                  </a:lnTo>
                  <a:lnTo>
                    <a:pt x="376" y="753"/>
                  </a:lnTo>
                  <a:lnTo>
                    <a:pt x="396" y="753"/>
                  </a:lnTo>
                  <a:lnTo>
                    <a:pt x="414" y="751"/>
                  </a:lnTo>
                  <a:lnTo>
                    <a:pt x="434" y="749"/>
                  </a:lnTo>
                  <a:lnTo>
                    <a:pt x="452" y="745"/>
                  </a:lnTo>
                  <a:lnTo>
                    <a:pt x="470" y="742"/>
                  </a:lnTo>
                  <a:lnTo>
                    <a:pt x="488" y="736"/>
                  </a:lnTo>
                  <a:lnTo>
                    <a:pt x="506" y="731"/>
                  </a:lnTo>
                  <a:lnTo>
                    <a:pt x="522" y="724"/>
                  </a:lnTo>
                  <a:lnTo>
                    <a:pt x="555" y="708"/>
                  </a:lnTo>
                  <a:lnTo>
                    <a:pt x="587" y="689"/>
                  </a:lnTo>
                  <a:lnTo>
                    <a:pt x="616" y="668"/>
                  </a:lnTo>
                  <a:lnTo>
                    <a:pt x="642" y="642"/>
                  </a:lnTo>
                  <a:lnTo>
                    <a:pt x="667" y="617"/>
                  </a:lnTo>
                  <a:lnTo>
                    <a:pt x="689" y="588"/>
                  </a:lnTo>
                  <a:lnTo>
                    <a:pt x="707" y="556"/>
                  </a:lnTo>
                  <a:lnTo>
                    <a:pt x="723" y="523"/>
                  </a:lnTo>
                  <a:lnTo>
                    <a:pt x="730" y="507"/>
                  </a:lnTo>
                  <a:lnTo>
                    <a:pt x="736" y="489"/>
                  </a:lnTo>
                  <a:lnTo>
                    <a:pt x="741" y="471"/>
                  </a:lnTo>
                  <a:lnTo>
                    <a:pt x="745" y="452"/>
                  </a:lnTo>
                  <a:lnTo>
                    <a:pt x="748" y="434"/>
                  </a:lnTo>
                  <a:lnTo>
                    <a:pt x="750" y="414"/>
                  </a:lnTo>
                  <a:lnTo>
                    <a:pt x="752" y="396"/>
                  </a:lnTo>
                  <a:lnTo>
                    <a:pt x="754" y="376"/>
                  </a:lnTo>
                  <a:lnTo>
                    <a:pt x="743" y="376"/>
                  </a:lnTo>
                  <a:lnTo>
                    <a:pt x="743" y="358"/>
                  </a:lnTo>
                  <a:lnTo>
                    <a:pt x="741" y="338"/>
                  </a:lnTo>
                  <a:lnTo>
                    <a:pt x="739" y="320"/>
                  </a:lnTo>
                  <a:lnTo>
                    <a:pt x="736" y="302"/>
                  </a:lnTo>
                  <a:lnTo>
                    <a:pt x="727" y="268"/>
                  </a:lnTo>
                  <a:lnTo>
                    <a:pt x="714" y="234"/>
                  </a:lnTo>
                  <a:lnTo>
                    <a:pt x="700" y="201"/>
                  </a:lnTo>
                  <a:lnTo>
                    <a:pt x="682" y="172"/>
                  </a:lnTo>
                  <a:lnTo>
                    <a:pt x="660" y="143"/>
                  </a:lnTo>
                  <a:lnTo>
                    <a:pt x="636" y="116"/>
                  </a:lnTo>
                  <a:lnTo>
                    <a:pt x="609" y="92"/>
                  </a:lnTo>
                  <a:lnTo>
                    <a:pt x="582" y="73"/>
                  </a:lnTo>
                  <a:lnTo>
                    <a:pt x="551" y="53"/>
                  </a:lnTo>
                  <a:lnTo>
                    <a:pt x="519" y="38"/>
                  </a:lnTo>
                  <a:lnTo>
                    <a:pt x="486" y="26"/>
                  </a:lnTo>
                  <a:lnTo>
                    <a:pt x="450" y="16"/>
                  </a:lnTo>
                  <a:lnTo>
                    <a:pt x="432" y="13"/>
                  </a:lnTo>
                  <a:lnTo>
                    <a:pt x="414" y="11"/>
                  </a:lnTo>
                  <a:lnTo>
                    <a:pt x="396" y="9"/>
                  </a:lnTo>
                  <a:lnTo>
                    <a:pt x="376" y="9"/>
                  </a:lnTo>
                  <a:lnTo>
                    <a:pt x="358" y="9"/>
                  </a:lnTo>
                  <a:lnTo>
                    <a:pt x="338" y="11"/>
                  </a:lnTo>
                  <a:lnTo>
                    <a:pt x="320" y="13"/>
                  </a:lnTo>
                  <a:lnTo>
                    <a:pt x="302" y="16"/>
                  </a:lnTo>
                  <a:lnTo>
                    <a:pt x="267" y="26"/>
                  </a:lnTo>
                  <a:lnTo>
                    <a:pt x="233" y="38"/>
                  </a:lnTo>
                  <a:lnTo>
                    <a:pt x="200" y="53"/>
                  </a:lnTo>
                  <a:lnTo>
                    <a:pt x="171" y="73"/>
                  </a:lnTo>
                  <a:lnTo>
                    <a:pt x="142" y="92"/>
                  </a:lnTo>
                  <a:lnTo>
                    <a:pt x="117" y="116"/>
                  </a:lnTo>
                  <a:lnTo>
                    <a:pt x="92" y="143"/>
                  </a:lnTo>
                  <a:lnTo>
                    <a:pt x="72" y="172"/>
                  </a:lnTo>
                  <a:lnTo>
                    <a:pt x="54" y="201"/>
                  </a:lnTo>
                  <a:lnTo>
                    <a:pt x="38" y="234"/>
                  </a:lnTo>
                  <a:lnTo>
                    <a:pt x="25" y="268"/>
                  </a:lnTo>
                  <a:lnTo>
                    <a:pt x="16" y="302"/>
                  </a:lnTo>
                  <a:lnTo>
                    <a:pt x="12" y="320"/>
                  </a:lnTo>
                  <a:lnTo>
                    <a:pt x="10" y="338"/>
                  </a:lnTo>
                  <a:lnTo>
                    <a:pt x="9" y="358"/>
                  </a:lnTo>
                  <a:lnTo>
                    <a:pt x="9" y="376"/>
                  </a:lnTo>
                  <a:lnTo>
                    <a:pt x="9" y="396"/>
                  </a:lnTo>
                  <a:lnTo>
                    <a:pt x="10" y="414"/>
                  </a:lnTo>
                  <a:lnTo>
                    <a:pt x="12" y="433"/>
                  </a:lnTo>
                  <a:lnTo>
                    <a:pt x="16" y="451"/>
                  </a:lnTo>
                  <a:lnTo>
                    <a:pt x="25" y="487"/>
                  </a:lnTo>
                  <a:lnTo>
                    <a:pt x="38" y="519"/>
                  </a:lnTo>
                  <a:lnTo>
                    <a:pt x="54" y="552"/>
                  </a:lnTo>
                  <a:lnTo>
                    <a:pt x="72" y="583"/>
                  </a:lnTo>
                  <a:lnTo>
                    <a:pt x="92" y="610"/>
                  </a:lnTo>
                  <a:lnTo>
                    <a:pt x="117" y="637"/>
                  </a:lnTo>
                  <a:lnTo>
                    <a:pt x="142" y="660"/>
                  </a:lnTo>
                  <a:lnTo>
                    <a:pt x="171" y="682"/>
                  </a:lnTo>
                  <a:lnTo>
                    <a:pt x="200" y="700"/>
                  </a:lnTo>
                  <a:lnTo>
                    <a:pt x="233" y="715"/>
                  </a:lnTo>
                  <a:lnTo>
                    <a:pt x="267" y="727"/>
                  </a:lnTo>
                  <a:lnTo>
                    <a:pt x="302" y="736"/>
                  </a:lnTo>
                  <a:lnTo>
                    <a:pt x="320" y="740"/>
                  </a:lnTo>
                  <a:lnTo>
                    <a:pt x="338" y="742"/>
                  </a:lnTo>
                  <a:lnTo>
                    <a:pt x="358" y="744"/>
                  </a:lnTo>
                  <a:lnTo>
                    <a:pt x="376" y="744"/>
                  </a:lnTo>
                  <a:lnTo>
                    <a:pt x="396" y="744"/>
                  </a:lnTo>
                  <a:lnTo>
                    <a:pt x="414" y="742"/>
                  </a:lnTo>
                  <a:lnTo>
                    <a:pt x="432" y="740"/>
                  </a:lnTo>
                  <a:lnTo>
                    <a:pt x="450" y="736"/>
                  </a:lnTo>
                  <a:lnTo>
                    <a:pt x="486" y="727"/>
                  </a:lnTo>
                  <a:lnTo>
                    <a:pt x="519" y="715"/>
                  </a:lnTo>
                  <a:lnTo>
                    <a:pt x="551" y="700"/>
                  </a:lnTo>
                  <a:lnTo>
                    <a:pt x="582" y="682"/>
                  </a:lnTo>
                  <a:lnTo>
                    <a:pt x="609" y="660"/>
                  </a:lnTo>
                  <a:lnTo>
                    <a:pt x="636" y="637"/>
                  </a:lnTo>
                  <a:lnTo>
                    <a:pt x="660" y="610"/>
                  </a:lnTo>
                  <a:lnTo>
                    <a:pt x="682" y="583"/>
                  </a:lnTo>
                  <a:lnTo>
                    <a:pt x="700" y="552"/>
                  </a:lnTo>
                  <a:lnTo>
                    <a:pt x="714" y="519"/>
                  </a:lnTo>
                  <a:lnTo>
                    <a:pt x="727" y="487"/>
                  </a:lnTo>
                  <a:lnTo>
                    <a:pt x="736" y="451"/>
                  </a:lnTo>
                  <a:lnTo>
                    <a:pt x="739" y="433"/>
                  </a:lnTo>
                  <a:lnTo>
                    <a:pt x="741" y="414"/>
                  </a:lnTo>
                  <a:lnTo>
                    <a:pt x="743" y="396"/>
                  </a:lnTo>
                  <a:lnTo>
                    <a:pt x="743" y="376"/>
                  </a:lnTo>
                  <a:lnTo>
                    <a:pt x="754" y="376"/>
                  </a:lnTo>
                  <a:close/>
                </a:path>
              </a:pathLst>
            </a:custGeom>
            <a:solidFill>
              <a:srgbClr val="AFDFFF"/>
            </a:solidFill>
            <a:ln w="9525">
              <a:noFill/>
              <a:round/>
              <a:headEnd/>
              <a:tailEnd/>
            </a:ln>
          </p:spPr>
          <p:txBody>
            <a:bodyPr/>
            <a:lstStyle/>
            <a:p>
              <a:endParaRPr lang="en-US"/>
            </a:p>
          </p:txBody>
        </p:sp>
        <p:sp>
          <p:nvSpPr>
            <p:cNvPr id="55405" name="Freeform 110"/>
            <p:cNvSpPr>
              <a:spLocks/>
            </p:cNvSpPr>
            <p:nvPr/>
          </p:nvSpPr>
          <p:spPr bwMode="auto">
            <a:xfrm>
              <a:off x="3505200" y="2535250"/>
              <a:ext cx="1051278" cy="1182688"/>
            </a:xfrm>
            <a:custGeom>
              <a:avLst/>
              <a:gdLst>
                <a:gd name="T0" fmla="*/ 2147483647 w 745"/>
                <a:gd name="T1" fmla="*/ 2147483647 h 745"/>
                <a:gd name="T2" fmla="*/ 2147483647 w 745"/>
                <a:gd name="T3" fmla="*/ 2147483647 h 745"/>
                <a:gd name="T4" fmla="*/ 2147483647 w 745"/>
                <a:gd name="T5" fmla="*/ 2147483647 h 745"/>
                <a:gd name="T6" fmla="*/ 2147483647 w 745"/>
                <a:gd name="T7" fmla="*/ 2147483647 h 745"/>
                <a:gd name="T8" fmla="*/ 2147483647 w 745"/>
                <a:gd name="T9" fmla="*/ 2147483647 h 745"/>
                <a:gd name="T10" fmla="*/ 2147483647 w 745"/>
                <a:gd name="T11" fmla="*/ 2147483647 h 745"/>
                <a:gd name="T12" fmla="*/ 2147483647 w 745"/>
                <a:gd name="T13" fmla="*/ 2147483647 h 745"/>
                <a:gd name="T14" fmla="*/ 2147483647 w 745"/>
                <a:gd name="T15" fmla="*/ 2147483647 h 745"/>
                <a:gd name="T16" fmla="*/ 2147483647 w 745"/>
                <a:gd name="T17" fmla="*/ 2147483647 h 745"/>
                <a:gd name="T18" fmla="*/ 2147483647 w 745"/>
                <a:gd name="T19" fmla="*/ 2147483647 h 745"/>
                <a:gd name="T20" fmla="*/ 2147483647 w 745"/>
                <a:gd name="T21" fmla="*/ 2147483647 h 745"/>
                <a:gd name="T22" fmla="*/ 2147483647 w 745"/>
                <a:gd name="T23" fmla="*/ 2147483647 h 745"/>
                <a:gd name="T24" fmla="*/ 2147483647 w 745"/>
                <a:gd name="T25" fmla="*/ 2147483647 h 745"/>
                <a:gd name="T26" fmla="*/ 2147483647 w 745"/>
                <a:gd name="T27" fmla="*/ 2147483647 h 745"/>
                <a:gd name="T28" fmla="*/ 2147483647 w 745"/>
                <a:gd name="T29" fmla="*/ 2147483647 h 745"/>
                <a:gd name="T30" fmla="*/ 2147483647 w 745"/>
                <a:gd name="T31" fmla="*/ 2147483647 h 745"/>
                <a:gd name="T32" fmla="*/ 2147483647 w 745"/>
                <a:gd name="T33" fmla="*/ 2147483647 h 745"/>
                <a:gd name="T34" fmla="*/ 2147483647 w 745"/>
                <a:gd name="T35" fmla="*/ 2147483647 h 745"/>
                <a:gd name="T36" fmla="*/ 2147483647 w 745"/>
                <a:gd name="T37" fmla="*/ 2147483647 h 745"/>
                <a:gd name="T38" fmla="*/ 2147483647 w 745"/>
                <a:gd name="T39" fmla="*/ 2147483647 h 745"/>
                <a:gd name="T40" fmla="*/ 2147483647 w 745"/>
                <a:gd name="T41" fmla="*/ 2147483647 h 745"/>
                <a:gd name="T42" fmla="*/ 2147483647 w 745"/>
                <a:gd name="T43" fmla="*/ 2147483647 h 745"/>
                <a:gd name="T44" fmla="*/ 2147483647 w 745"/>
                <a:gd name="T45" fmla="*/ 2147483647 h 745"/>
                <a:gd name="T46" fmla="*/ 2147483647 w 745"/>
                <a:gd name="T47" fmla="*/ 2147483647 h 745"/>
                <a:gd name="T48" fmla="*/ 2147483647 w 745"/>
                <a:gd name="T49" fmla="*/ 2147483647 h 745"/>
                <a:gd name="T50" fmla="*/ 2147483647 w 745"/>
                <a:gd name="T51" fmla="*/ 2147483647 h 745"/>
                <a:gd name="T52" fmla="*/ 2147483647 w 745"/>
                <a:gd name="T53" fmla="*/ 2147483647 h 745"/>
                <a:gd name="T54" fmla="*/ 2147483647 w 745"/>
                <a:gd name="T55" fmla="*/ 2147483647 h 745"/>
                <a:gd name="T56" fmla="*/ 2147483647 w 745"/>
                <a:gd name="T57" fmla="*/ 2147483647 h 745"/>
                <a:gd name="T58" fmla="*/ 2147483647 w 745"/>
                <a:gd name="T59" fmla="*/ 2147483647 h 745"/>
                <a:gd name="T60" fmla="*/ 2147483647 w 745"/>
                <a:gd name="T61" fmla="*/ 2147483647 h 745"/>
                <a:gd name="T62" fmla="*/ 2147483647 w 745"/>
                <a:gd name="T63" fmla="*/ 2147483647 h 745"/>
                <a:gd name="T64" fmla="*/ 2147483647 w 745"/>
                <a:gd name="T65" fmla="*/ 2147483647 h 745"/>
                <a:gd name="T66" fmla="*/ 2147483647 w 745"/>
                <a:gd name="T67" fmla="*/ 2147483647 h 745"/>
                <a:gd name="T68" fmla="*/ 2147483647 w 745"/>
                <a:gd name="T69" fmla="*/ 2147483647 h 745"/>
                <a:gd name="T70" fmla="*/ 2147483647 w 745"/>
                <a:gd name="T71" fmla="*/ 2147483647 h 745"/>
                <a:gd name="T72" fmla="*/ 2147483647 w 745"/>
                <a:gd name="T73" fmla="*/ 2147483647 h 745"/>
                <a:gd name="T74" fmla="*/ 2147483647 w 745"/>
                <a:gd name="T75" fmla="*/ 2147483647 h 745"/>
                <a:gd name="T76" fmla="*/ 2147483647 w 745"/>
                <a:gd name="T77" fmla="*/ 2147483647 h 745"/>
                <a:gd name="T78" fmla="*/ 2147483647 w 745"/>
                <a:gd name="T79" fmla="*/ 2147483647 h 745"/>
                <a:gd name="T80" fmla="*/ 2147483647 w 745"/>
                <a:gd name="T81" fmla="*/ 2147483647 h 745"/>
                <a:gd name="T82" fmla="*/ 2147483647 w 745"/>
                <a:gd name="T83" fmla="*/ 2147483647 h 745"/>
                <a:gd name="T84" fmla="*/ 2147483647 w 745"/>
                <a:gd name="T85" fmla="*/ 2147483647 h 745"/>
                <a:gd name="T86" fmla="*/ 2147483647 w 745"/>
                <a:gd name="T87" fmla="*/ 2147483647 h 745"/>
                <a:gd name="T88" fmla="*/ 2147483647 w 745"/>
                <a:gd name="T89" fmla="*/ 2147483647 h 745"/>
                <a:gd name="T90" fmla="*/ 2147483647 w 745"/>
                <a:gd name="T91" fmla="*/ 2147483647 h 745"/>
                <a:gd name="T92" fmla="*/ 2147483647 w 745"/>
                <a:gd name="T93" fmla="*/ 2147483647 h 745"/>
                <a:gd name="T94" fmla="*/ 2147483647 w 745"/>
                <a:gd name="T95" fmla="*/ 2147483647 h 745"/>
                <a:gd name="T96" fmla="*/ 2147483647 w 745"/>
                <a:gd name="T97" fmla="*/ 2147483647 h 745"/>
                <a:gd name="T98" fmla="*/ 2147483647 w 745"/>
                <a:gd name="T99" fmla="*/ 2147483647 h 745"/>
                <a:gd name="T100" fmla="*/ 2147483647 w 745"/>
                <a:gd name="T101" fmla="*/ 2147483647 h 745"/>
                <a:gd name="T102" fmla="*/ 2147483647 w 745"/>
                <a:gd name="T103" fmla="*/ 2147483647 h 745"/>
                <a:gd name="T104" fmla="*/ 2147483647 w 745"/>
                <a:gd name="T105" fmla="*/ 2147483647 h 745"/>
                <a:gd name="T106" fmla="*/ 2147483647 w 745"/>
                <a:gd name="T107" fmla="*/ 2147483647 h 745"/>
                <a:gd name="T108" fmla="*/ 2147483647 w 745"/>
                <a:gd name="T109" fmla="*/ 2147483647 h 745"/>
                <a:gd name="T110" fmla="*/ 2147483647 w 745"/>
                <a:gd name="T111" fmla="*/ 2147483647 h 745"/>
                <a:gd name="T112" fmla="*/ 2147483647 w 745"/>
                <a:gd name="T113" fmla="*/ 2147483647 h 745"/>
                <a:gd name="T114" fmla="*/ 2147483647 w 745"/>
                <a:gd name="T115" fmla="*/ 2147483647 h 745"/>
                <a:gd name="T116" fmla="*/ 2147483647 w 745"/>
                <a:gd name="T117" fmla="*/ 2147483647 h 74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45"/>
                <a:gd name="T178" fmla="*/ 0 h 745"/>
                <a:gd name="T179" fmla="*/ 745 w 745"/>
                <a:gd name="T180" fmla="*/ 745 h 74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45" h="745">
                  <a:moveTo>
                    <a:pt x="745" y="372"/>
                  </a:moveTo>
                  <a:lnTo>
                    <a:pt x="745" y="354"/>
                  </a:lnTo>
                  <a:lnTo>
                    <a:pt x="744" y="334"/>
                  </a:lnTo>
                  <a:lnTo>
                    <a:pt x="742" y="316"/>
                  </a:lnTo>
                  <a:lnTo>
                    <a:pt x="738" y="298"/>
                  </a:lnTo>
                  <a:lnTo>
                    <a:pt x="733" y="280"/>
                  </a:lnTo>
                  <a:lnTo>
                    <a:pt x="729" y="262"/>
                  </a:lnTo>
                  <a:lnTo>
                    <a:pt x="722" y="244"/>
                  </a:lnTo>
                  <a:lnTo>
                    <a:pt x="717" y="228"/>
                  </a:lnTo>
                  <a:lnTo>
                    <a:pt x="700" y="195"/>
                  </a:lnTo>
                  <a:lnTo>
                    <a:pt x="682" y="164"/>
                  </a:lnTo>
                  <a:lnTo>
                    <a:pt x="660" y="135"/>
                  </a:lnTo>
                  <a:lnTo>
                    <a:pt x="637" y="110"/>
                  </a:lnTo>
                  <a:lnTo>
                    <a:pt x="610" y="85"/>
                  </a:lnTo>
                  <a:lnTo>
                    <a:pt x="581" y="63"/>
                  </a:lnTo>
                  <a:lnTo>
                    <a:pt x="550" y="45"/>
                  </a:lnTo>
                  <a:lnTo>
                    <a:pt x="518" y="31"/>
                  </a:lnTo>
                  <a:lnTo>
                    <a:pt x="501" y="23"/>
                  </a:lnTo>
                  <a:lnTo>
                    <a:pt x="483" y="18"/>
                  </a:lnTo>
                  <a:lnTo>
                    <a:pt x="467" y="12"/>
                  </a:lnTo>
                  <a:lnTo>
                    <a:pt x="449" y="9"/>
                  </a:lnTo>
                  <a:lnTo>
                    <a:pt x="431" y="5"/>
                  </a:lnTo>
                  <a:lnTo>
                    <a:pt x="411" y="2"/>
                  </a:lnTo>
                  <a:lnTo>
                    <a:pt x="393" y="2"/>
                  </a:lnTo>
                  <a:lnTo>
                    <a:pt x="373" y="0"/>
                  </a:lnTo>
                  <a:lnTo>
                    <a:pt x="355" y="2"/>
                  </a:lnTo>
                  <a:lnTo>
                    <a:pt x="335" y="2"/>
                  </a:lnTo>
                  <a:lnTo>
                    <a:pt x="317" y="5"/>
                  </a:lnTo>
                  <a:lnTo>
                    <a:pt x="299" y="9"/>
                  </a:lnTo>
                  <a:lnTo>
                    <a:pt x="281" y="12"/>
                  </a:lnTo>
                  <a:lnTo>
                    <a:pt x="263" y="18"/>
                  </a:lnTo>
                  <a:lnTo>
                    <a:pt x="244" y="23"/>
                  </a:lnTo>
                  <a:lnTo>
                    <a:pt x="228" y="31"/>
                  </a:lnTo>
                  <a:lnTo>
                    <a:pt x="196" y="45"/>
                  </a:lnTo>
                  <a:lnTo>
                    <a:pt x="165" y="63"/>
                  </a:lnTo>
                  <a:lnTo>
                    <a:pt x="136" y="85"/>
                  </a:lnTo>
                  <a:lnTo>
                    <a:pt x="111" y="110"/>
                  </a:lnTo>
                  <a:lnTo>
                    <a:pt x="85" y="135"/>
                  </a:lnTo>
                  <a:lnTo>
                    <a:pt x="65" y="164"/>
                  </a:lnTo>
                  <a:lnTo>
                    <a:pt x="45" y="195"/>
                  </a:lnTo>
                  <a:lnTo>
                    <a:pt x="31" y="228"/>
                  </a:lnTo>
                  <a:lnTo>
                    <a:pt x="24" y="244"/>
                  </a:lnTo>
                  <a:lnTo>
                    <a:pt x="18" y="262"/>
                  </a:lnTo>
                  <a:lnTo>
                    <a:pt x="13" y="280"/>
                  </a:lnTo>
                  <a:lnTo>
                    <a:pt x="9" y="298"/>
                  </a:lnTo>
                  <a:lnTo>
                    <a:pt x="6" y="316"/>
                  </a:lnTo>
                  <a:lnTo>
                    <a:pt x="4" y="334"/>
                  </a:lnTo>
                  <a:lnTo>
                    <a:pt x="2" y="354"/>
                  </a:lnTo>
                  <a:lnTo>
                    <a:pt x="0" y="372"/>
                  </a:lnTo>
                  <a:lnTo>
                    <a:pt x="2" y="392"/>
                  </a:lnTo>
                  <a:lnTo>
                    <a:pt x="4" y="410"/>
                  </a:lnTo>
                  <a:lnTo>
                    <a:pt x="6" y="429"/>
                  </a:lnTo>
                  <a:lnTo>
                    <a:pt x="9" y="448"/>
                  </a:lnTo>
                  <a:lnTo>
                    <a:pt x="13" y="467"/>
                  </a:lnTo>
                  <a:lnTo>
                    <a:pt x="18" y="483"/>
                  </a:lnTo>
                  <a:lnTo>
                    <a:pt x="24" y="501"/>
                  </a:lnTo>
                  <a:lnTo>
                    <a:pt x="31" y="517"/>
                  </a:lnTo>
                  <a:lnTo>
                    <a:pt x="45" y="550"/>
                  </a:lnTo>
                  <a:lnTo>
                    <a:pt x="65" y="580"/>
                  </a:lnTo>
                  <a:lnTo>
                    <a:pt x="85" y="609"/>
                  </a:lnTo>
                  <a:lnTo>
                    <a:pt x="111" y="637"/>
                  </a:lnTo>
                  <a:lnTo>
                    <a:pt x="136" y="660"/>
                  </a:lnTo>
                  <a:lnTo>
                    <a:pt x="165" y="682"/>
                  </a:lnTo>
                  <a:lnTo>
                    <a:pt x="196" y="700"/>
                  </a:lnTo>
                  <a:lnTo>
                    <a:pt x="228" y="716"/>
                  </a:lnTo>
                  <a:lnTo>
                    <a:pt x="244" y="722"/>
                  </a:lnTo>
                  <a:lnTo>
                    <a:pt x="263" y="729"/>
                  </a:lnTo>
                  <a:lnTo>
                    <a:pt x="281" y="732"/>
                  </a:lnTo>
                  <a:lnTo>
                    <a:pt x="299" y="738"/>
                  </a:lnTo>
                  <a:lnTo>
                    <a:pt x="317" y="740"/>
                  </a:lnTo>
                  <a:lnTo>
                    <a:pt x="335" y="743"/>
                  </a:lnTo>
                  <a:lnTo>
                    <a:pt x="355" y="745"/>
                  </a:lnTo>
                  <a:lnTo>
                    <a:pt x="373" y="745"/>
                  </a:lnTo>
                  <a:lnTo>
                    <a:pt x="393" y="745"/>
                  </a:lnTo>
                  <a:lnTo>
                    <a:pt x="411" y="743"/>
                  </a:lnTo>
                  <a:lnTo>
                    <a:pt x="431" y="740"/>
                  </a:lnTo>
                  <a:lnTo>
                    <a:pt x="449" y="738"/>
                  </a:lnTo>
                  <a:lnTo>
                    <a:pt x="467" y="732"/>
                  </a:lnTo>
                  <a:lnTo>
                    <a:pt x="483" y="729"/>
                  </a:lnTo>
                  <a:lnTo>
                    <a:pt x="501" y="722"/>
                  </a:lnTo>
                  <a:lnTo>
                    <a:pt x="518" y="716"/>
                  </a:lnTo>
                  <a:lnTo>
                    <a:pt x="550" y="700"/>
                  </a:lnTo>
                  <a:lnTo>
                    <a:pt x="581" y="682"/>
                  </a:lnTo>
                  <a:lnTo>
                    <a:pt x="610" y="660"/>
                  </a:lnTo>
                  <a:lnTo>
                    <a:pt x="637" y="637"/>
                  </a:lnTo>
                  <a:lnTo>
                    <a:pt x="660" y="609"/>
                  </a:lnTo>
                  <a:lnTo>
                    <a:pt x="682" y="580"/>
                  </a:lnTo>
                  <a:lnTo>
                    <a:pt x="700" y="550"/>
                  </a:lnTo>
                  <a:lnTo>
                    <a:pt x="717" y="517"/>
                  </a:lnTo>
                  <a:lnTo>
                    <a:pt x="722" y="501"/>
                  </a:lnTo>
                  <a:lnTo>
                    <a:pt x="729" y="483"/>
                  </a:lnTo>
                  <a:lnTo>
                    <a:pt x="733" y="467"/>
                  </a:lnTo>
                  <a:lnTo>
                    <a:pt x="738" y="448"/>
                  </a:lnTo>
                  <a:lnTo>
                    <a:pt x="742" y="429"/>
                  </a:lnTo>
                  <a:lnTo>
                    <a:pt x="744" y="410"/>
                  </a:lnTo>
                  <a:lnTo>
                    <a:pt x="745" y="392"/>
                  </a:lnTo>
                  <a:lnTo>
                    <a:pt x="745" y="372"/>
                  </a:lnTo>
                  <a:lnTo>
                    <a:pt x="736" y="372"/>
                  </a:lnTo>
                  <a:lnTo>
                    <a:pt x="736" y="354"/>
                  </a:lnTo>
                  <a:lnTo>
                    <a:pt x="735" y="336"/>
                  </a:lnTo>
                  <a:lnTo>
                    <a:pt x="731" y="318"/>
                  </a:lnTo>
                  <a:lnTo>
                    <a:pt x="729" y="300"/>
                  </a:lnTo>
                  <a:lnTo>
                    <a:pt x="720" y="264"/>
                  </a:lnTo>
                  <a:lnTo>
                    <a:pt x="707" y="231"/>
                  </a:lnTo>
                  <a:lnTo>
                    <a:pt x="693" y="199"/>
                  </a:lnTo>
                  <a:lnTo>
                    <a:pt x="675" y="170"/>
                  </a:lnTo>
                  <a:lnTo>
                    <a:pt x="653" y="143"/>
                  </a:lnTo>
                  <a:lnTo>
                    <a:pt x="630" y="116"/>
                  </a:lnTo>
                  <a:lnTo>
                    <a:pt x="604" y="92"/>
                  </a:lnTo>
                  <a:lnTo>
                    <a:pt x="575" y="72"/>
                  </a:lnTo>
                  <a:lnTo>
                    <a:pt x="546" y="54"/>
                  </a:lnTo>
                  <a:lnTo>
                    <a:pt x="514" y="38"/>
                  </a:lnTo>
                  <a:lnTo>
                    <a:pt x="481" y="27"/>
                  </a:lnTo>
                  <a:lnTo>
                    <a:pt x="447" y="18"/>
                  </a:lnTo>
                  <a:lnTo>
                    <a:pt x="429" y="14"/>
                  </a:lnTo>
                  <a:lnTo>
                    <a:pt x="411" y="12"/>
                  </a:lnTo>
                  <a:lnTo>
                    <a:pt x="393" y="11"/>
                  </a:lnTo>
                  <a:lnTo>
                    <a:pt x="373" y="9"/>
                  </a:lnTo>
                  <a:lnTo>
                    <a:pt x="355" y="11"/>
                  </a:lnTo>
                  <a:lnTo>
                    <a:pt x="337" y="12"/>
                  </a:lnTo>
                  <a:lnTo>
                    <a:pt x="319" y="14"/>
                  </a:lnTo>
                  <a:lnTo>
                    <a:pt x="300" y="18"/>
                  </a:lnTo>
                  <a:lnTo>
                    <a:pt x="266" y="27"/>
                  </a:lnTo>
                  <a:lnTo>
                    <a:pt x="232" y="38"/>
                  </a:lnTo>
                  <a:lnTo>
                    <a:pt x="201" y="54"/>
                  </a:lnTo>
                  <a:lnTo>
                    <a:pt x="170" y="72"/>
                  </a:lnTo>
                  <a:lnTo>
                    <a:pt x="143" y="92"/>
                  </a:lnTo>
                  <a:lnTo>
                    <a:pt x="116" y="116"/>
                  </a:lnTo>
                  <a:lnTo>
                    <a:pt x="92" y="143"/>
                  </a:lnTo>
                  <a:lnTo>
                    <a:pt x="73" y="170"/>
                  </a:lnTo>
                  <a:lnTo>
                    <a:pt x="54" y="199"/>
                  </a:lnTo>
                  <a:lnTo>
                    <a:pt x="38" y="231"/>
                  </a:lnTo>
                  <a:lnTo>
                    <a:pt x="27" y="264"/>
                  </a:lnTo>
                  <a:lnTo>
                    <a:pt x="18" y="300"/>
                  </a:lnTo>
                  <a:lnTo>
                    <a:pt x="15" y="318"/>
                  </a:lnTo>
                  <a:lnTo>
                    <a:pt x="13" y="336"/>
                  </a:lnTo>
                  <a:lnTo>
                    <a:pt x="11" y="354"/>
                  </a:lnTo>
                  <a:lnTo>
                    <a:pt x="11" y="372"/>
                  </a:lnTo>
                  <a:lnTo>
                    <a:pt x="11" y="391"/>
                  </a:lnTo>
                  <a:lnTo>
                    <a:pt x="13" y="410"/>
                  </a:lnTo>
                  <a:lnTo>
                    <a:pt x="15" y="429"/>
                  </a:lnTo>
                  <a:lnTo>
                    <a:pt x="18" y="447"/>
                  </a:lnTo>
                  <a:lnTo>
                    <a:pt x="27" y="481"/>
                  </a:lnTo>
                  <a:lnTo>
                    <a:pt x="38" y="514"/>
                  </a:lnTo>
                  <a:lnTo>
                    <a:pt x="54" y="546"/>
                  </a:lnTo>
                  <a:lnTo>
                    <a:pt x="73" y="575"/>
                  </a:lnTo>
                  <a:lnTo>
                    <a:pt x="92" y="604"/>
                  </a:lnTo>
                  <a:lnTo>
                    <a:pt x="116" y="629"/>
                  </a:lnTo>
                  <a:lnTo>
                    <a:pt x="143" y="653"/>
                  </a:lnTo>
                  <a:lnTo>
                    <a:pt x="170" y="673"/>
                  </a:lnTo>
                  <a:lnTo>
                    <a:pt x="201" y="691"/>
                  </a:lnTo>
                  <a:lnTo>
                    <a:pt x="232" y="707"/>
                  </a:lnTo>
                  <a:lnTo>
                    <a:pt x="266" y="720"/>
                  </a:lnTo>
                  <a:lnTo>
                    <a:pt x="300" y="729"/>
                  </a:lnTo>
                  <a:lnTo>
                    <a:pt x="319" y="731"/>
                  </a:lnTo>
                  <a:lnTo>
                    <a:pt x="337" y="734"/>
                  </a:lnTo>
                  <a:lnTo>
                    <a:pt x="355" y="734"/>
                  </a:lnTo>
                  <a:lnTo>
                    <a:pt x="373" y="736"/>
                  </a:lnTo>
                  <a:lnTo>
                    <a:pt x="393" y="734"/>
                  </a:lnTo>
                  <a:lnTo>
                    <a:pt x="411" y="734"/>
                  </a:lnTo>
                  <a:lnTo>
                    <a:pt x="429" y="731"/>
                  </a:lnTo>
                  <a:lnTo>
                    <a:pt x="447" y="729"/>
                  </a:lnTo>
                  <a:lnTo>
                    <a:pt x="481" y="720"/>
                  </a:lnTo>
                  <a:lnTo>
                    <a:pt x="514" y="707"/>
                  </a:lnTo>
                  <a:lnTo>
                    <a:pt x="546" y="691"/>
                  </a:lnTo>
                  <a:lnTo>
                    <a:pt x="575" y="673"/>
                  </a:lnTo>
                  <a:lnTo>
                    <a:pt x="604" y="653"/>
                  </a:lnTo>
                  <a:lnTo>
                    <a:pt x="630" y="629"/>
                  </a:lnTo>
                  <a:lnTo>
                    <a:pt x="653" y="604"/>
                  </a:lnTo>
                  <a:lnTo>
                    <a:pt x="675" y="575"/>
                  </a:lnTo>
                  <a:lnTo>
                    <a:pt x="693" y="546"/>
                  </a:lnTo>
                  <a:lnTo>
                    <a:pt x="707" y="514"/>
                  </a:lnTo>
                  <a:lnTo>
                    <a:pt x="720" y="481"/>
                  </a:lnTo>
                  <a:lnTo>
                    <a:pt x="729" y="447"/>
                  </a:lnTo>
                  <a:lnTo>
                    <a:pt x="731" y="429"/>
                  </a:lnTo>
                  <a:lnTo>
                    <a:pt x="735" y="410"/>
                  </a:lnTo>
                  <a:lnTo>
                    <a:pt x="736" y="391"/>
                  </a:lnTo>
                  <a:lnTo>
                    <a:pt x="736" y="372"/>
                  </a:lnTo>
                  <a:lnTo>
                    <a:pt x="745" y="372"/>
                  </a:lnTo>
                  <a:close/>
                </a:path>
              </a:pathLst>
            </a:custGeom>
            <a:solidFill>
              <a:srgbClr val="B0DFFF"/>
            </a:solidFill>
            <a:ln w="9525">
              <a:noFill/>
              <a:round/>
              <a:headEnd/>
              <a:tailEnd/>
            </a:ln>
          </p:spPr>
          <p:txBody>
            <a:bodyPr/>
            <a:lstStyle/>
            <a:p>
              <a:endParaRPr lang="en-US"/>
            </a:p>
          </p:txBody>
        </p:sp>
        <p:sp>
          <p:nvSpPr>
            <p:cNvPr id="55406" name="Freeform 111"/>
            <p:cNvSpPr>
              <a:spLocks/>
            </p:cNvSpPr>
            <p:nvPr/>
          </p:nvSpPr>
          <p:spPr bwMode="auto">
            <a:xfrm>
              <a:off x="3513667" y="2543188"/>
              <a:ext cx="1035756" cy="1166812"/>
            </a:xfrm>
            <a:custGeom>
              <a:avLst/>
              <a:gdLst>
                <a:gd name="T0" fmla="*/ 2147483647 w 734"/>
                <a:gd name="T1" fmla="*/ 2147483647 h 735"/>
                <a:gd name="T2" fmla="*/ 2147483647 w 734"/>
                <a:gd name="T3" fmla="*/ 2147483647 h 735"/>
                <a:gd name="T4" fmla="*/ 2147483647 w 734"/>
                <a:gd name="T5" fmla="*/ 2147483647 h 735"/>
                <a:gd name="T6" fmla="*/ 2147483647 w 734"/>
                <a:gd name="T7" fmla="*/ 2147483647 h 735"/>
                <a:gd name="T8" fmla="*/ 2147483647 w 734"/>
                <a:gd name="T9" fmla="*/ 2147483647 h 735"/>
                <a:gd name="T10" fmla="*/ 2147483647 w 734"/>
                <a:gd name="T11" fmla="*/ 2147483647 h 735"/>
                <a:gd name="T12" fmla="*/ 2147483647 w 734"/>
                <a:gd name="T13" fmla="*/ 0 h 735"/>
                <a:gd name="T14" fmla="*/ 2147483647 w 734"/>
                <a:gd name="T15" fmla="*/ 2147483647 h 735"/>
                <a:gd name="T16" fmla="*/ 2147483647 w 734"/>
                <a:gd name="T17" fmla="*/ 2147483647 h 735"/>
                <a:gd name="T18" fmla="*/ 2147483647 w 734"/>
                <a:gd name="T19" fmla="*/ 2147483647 h 735"/>
                <a:gd name="T20" fmla="*/ 2147483647 w 734"/>
                <a:gd name="T21" fmla="*/ 2147483647 h 735"/>
                <a:gd name="T22" fmla="*/ 2147483647 w 734"/>
                <a:gd name="T23" fmla="*/ 2147483647 h 735"/>
                <a:gd name="T24" fmla="*/ 2147483647 w 734"/>
                <a:gd name="T25" fmla="*/ 2147483647 h 735"/>
                <a:gd name="T26" fmla="*/ 0 w 734"/>
                <a:gd name="T27" fmla="*/ 2147483647 h 735"/>
                <a:gd name="T28" fmla="*/ 2147483647 w 734"/>
                <a:gd name="T29" fmla="*/ 2147483647 h 735"/>
                <a:gd name="T30" fmla="*/ 2147483647 w 734"/>
                <a:gd name="T31" fmla="*/ 2147483647 h 735"/>
                <a:gd name="T32" fmla="*/ 2147483647 w 734"/>
                <a:gd name="T33" fmla="*/ 2147483647 h 735"/>
                <a:gd name="T34" fmla="*/ 2147483647 w 734"/>
                <a:gd name="T35" fmla="*/ 2147483647 h 735"/>
                <a:gd name="T36" fmla="*/ 2147483647 w 734"/>
                <a:gd name="T37" fmla="*/ 2147483647 h 735"/>
                <a:gd name="T38" fmla="*/ 2147483647 w 734"/>
                <a:gd name="T39" fmla="*/ 2147483647 h 735"/>
                <a:gd name="T40" fmla="*/ 2147483647 w 734"/>
                <a:gd name="T41" fmla="*/ 2147483647 h 735"/>
                <a:gd name="T42" fmla="*/ 2147483647 w 734"/>
                <a:gd name="T43" fmla="*/ 2147483647 h 735"/>
                <a:gd name="T44" fmla="*/ 2147483647 w 734"/>
                <a:gd name="T45" fmla="*/ 2147483647 h 735"/>
                <a:gd name="T46" fmla="*/ 2147483647 w 734"/>
                <a:gd name="T47" fmla="*/ 2147483647 h 735"/>
                <a:gd name="T48" fmla="*/ 2147483647 w 734"/>
                <a:gd name="T49" fmla="*/ 2147483647 h 735"/>
                <a:gd name="T50" fmla="*/ 2147483647 w 734"/>
                <a:gd name="T51" fmla="*/ 2147483647 h 735"/>
                <a:gd name="T52" fmla="*/ 2147483647 w 734"/>
                <a:gd name="T53" fmla="*/ 2147483647 h 735"/>
                <a:gd name="T54" fmla="*/ 2147483647 w 734"/>
                <a:gd name="T55" fmla="*/ 2147483647 h 735"/>
                <a:gd name="T56" fmla="*/ 2147483647 w 734"/>
                <a:gd name="T57" fmla="*/ 2147483647 h 735"/>
                <a:gd name="T58" fmla="*/ 2147483647 w 734"/>
                <a:gd name="T59" fmla="*/ 2147483647 h 735"/>
                <a:gd name="T60" fmla="*/ 2147483647 w 734"/>
                <a:gd name="T61" fmla="*/ 2147483647 h 735"/>
                <a:gd name="T62" fmla="*/ 2147483647 w 734"/>
                <a:gd name="T63" fmla="*/ 2147483647 h 735"/>
                <a:gd name="T64" fmla="*/ 2147483647 w 734"/>
                <a:gd name="T65" fmla="*/ 2147483647 h 735"/>
                <a:gd name="T66" fmla="*/ 2147483647 w 734"/>
                <a:gd name="T67" fmla="*/ 2147483647 h 735"/>
                <a:gd name="T68" fmla="*/ 2147483647 w 734"/>
                <a:gd name="T69" fmla="*/ 2147483647 h 735"/>
                <a:gd name="T70" fmla="*/ 2147483647 w 734"/>
                <a:gd name="T71" fmla="*/ 2147483647 h 735"/>
                <a:gd name="T72" fmla="*/ 2147483647 w 734"/>
                <a:gd name="T73" fmla="*/ 2147483647 h 735"/>
                <a:gd name="T74" fmla="*/ 2147483647 w 734"/>
                <a:gd name="T75" fmla="*/ 2147483647 h 735"/>
                <a:gd name="T76" fmla="*/ 2147483647 w 734"/>
                <a:gd name="T77" fmla="*/ 2147483647 h 735"/>
                <a:gd name="T78" fmla="*/ 2147483647 w 734"/>
                <a:gd name="T79" fmla="*/ 2147483647 h 735"/>
                <a:gd name="T80" fmla="*/ 2147483647 w 734"/>
                <a:gd name="T81" fmla="*/ 2147483647 h 735"/>
                <a:gd name="T82" fmla="*/ 2147483647 w 734"/>
                <a:gd name="T83" fmla="*/ 2147483647 h 735"/>
                <a:gd name="T84" fmla="*/ 2147483647 w 734"/>
                <a:gd name="T85" fmla="*/ 2147483647 h 735"/>
                <a:gd name="T86" fmla="*/ 2147483647 w 734"/>
                <a:gd name="T87" fmla="*/ 2147483647 h 735"/>
                <a:gd name="T88" fmla="*/ 2147483647 w 734"/>
                <a:gd name="T89" fmla="*/ 2147483647 h 735"/>
                <a:gd name="T90" fmla="*/ 2147483647 w 734"/>
                <a:gd name="T91" fmla="*/ 2147483647 h 735"/>
                <a:gd name="T92" fmla="*/ 2147483647 w 734"/>
                <a:gd name="T93" fmla="*/ 2147483647 h 735"/>
                <a:gd name="T94" fmla="*/ 2147483647 w 734"/>
                <a:gd name="T95" fmla="*/ 2147483647 h 735"/>
                <a:gd name="T96" fmla="*/ 2147483647 w 734"/>
                <a:gd name="T97" fmla="*/ 2147483647 h 735"/>
                <a:gd name="T98" fmla="*/ 2147483647 w 734"/>
                <a:gd name="T99" fmla="*/ 2147483647 h 735"/>
                <a:gd name="T100" fmla="*/ 2147483647 w 734"/>
                <a:gd name="T101" fmla="*/ 2147483647 h 735"/>
                <a:gd name="T102" fmla="*/ 2147483647 w 734"/>
                <a:gd name="T103" fmla="*/ 2147483647 h 735"/>
                <a:gd name="T104" fmla="*/ 2147483647 w 734"/>
                <a:gd name="T105" fmla="*/ 2147483647 h 735"/>
                <a:gd name="T106" fmla="*/ 2147483647 w 734"/>
                <a:gd name="T107" fmla="*/ 2147483647 h 73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34"/>
                <a:gd name="T163" fmla="*/ 0 h 735"/>
                <a:gd name="T164" fmla="*/ 734 w 734"/>
                <a:gd name="T165" fmla="*/ 735 h 73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34" h="735">
                  <a:moveTo>
                    <a:pt x="734" y="367"/>
                  </a:moveTo>
                  <a:lnTo>
                    <a:pt x="734" y="349"/>
                  </a:lnTo>
                  <a:lnTo>
                    <a:pt x="732" y="329"/>
                  </a:lnTo>
                  <a:lnTo>
                    <a:pt x="730" y="311"/>
                  </a:lnTo>
                  <a:lnTo>
                    <a:pt x="727" y="293"/>
                  </a:lnTo>
                  <a:lnTo>
                    <a:pt x="718" y="259"/>
                  </a:lnTo>
                  <a:lnTo>
                    <a:pt x="705" y="225"/>
                  </a:lnTo>
                  <a:lnTo>
                    <a:pt x="691" y="192"/>
                  </a:lnTo>
                  <a:lnTo>
                    <a:pt x="673" y="163"/>
                  </a:lnTo>
                  <a:lnTo>
                    <a:pt x="651" y="134"/>
                  </a:lnTo>
                  <a:lnTo>
                    <a:pt x="627" y="107"/>
                  </a:lnTo>
                  <a:lnTo>
                    <a:pt x="600" y="83"/>
                  </a:lnTo>
                  <a:lnTo>
                    <a:pt x="573" y="64"/>
                  </a:lnTo>
                  <a:lnTo>
                    <a:pt x="542" y="44"/>
                  </a:lnTo>
                  <a:lnTo>
                    <a:pt x="510" y="29"/>
                  </a:lnTo>
                  <a:lnTo>
                    <a:pt x="477" y="17"/>
                  </a:lnTo>
                  <a:lnTo>
                    <a:pt x="441" y="7"/>
                  </a:lnTo>
                  <a:lnTo>
                    <a:pt x="423" y="4"/>
                  </a:lnTo>
                  <a:lnTo>
                    <a:pt x="405" y="2"/>
                  </a:lnTo>
                  <a:lnTo>
                    <a:pt x="387" y="0"/>
                  </a:lnTo>
                  <a:lnTo>
                    <a:pt x="367" y="0"/>
                  </a:lnTo>
                  <a:lnTo>
                    <a:pt x="349" y="0"/>
                  </a:lnTo>
                  <a:lnTo>
                    <a:pt x="329" y="2"/>
                  </a:lnTo>
                  <a:lnTo>
                    <a:pt x="311" y="4"/>
                  </a:lnTo>
                  <a:lnTo>
                    <a:pt x="293" y="7"/>
                  </a:lnTo>
                  <a:lnTo>
                    <a:pt x="258" y="17"/>
                  </a:lnTo>
                  <a:lnTo>
                    <a:pt x="224" y="29"/>
                  </a:lnTo>
                  <a:lnTo>
                    <a:pt x="191" y="44"/>
                  </a:lnTo>
                  <a:lnTo>
                    <a:pt x="162" y="64"/>
                  </a:lnTo>
                  <a:lnTo>
                    <a:pt x="133" y="83"/>
                  </a:lnTo>
                  <a:lnTo>
                    <a:pt x="108" y="107"/>
                  </a:lnTo>
                  <a:lnTo>
                    <a:pt x="83" y="134"/>
                  </a:lnTo>
                  <a:lnTo>
                    <a:pt x="63" y="163"/>
                  </a:lnTo>
                  <a:lnTo>
                    <a:pt x="45" y="192"/>
                  </a:lnTo>
                  <a:lnTo>
                    <a:pt x="29" y="225"/>
                  </a:lnTo>
                  <a:lnTo>
                    <a:pt x="16" y="259"/>
                  </a:lnTo>
                  <a:lnTo>
                    <a:pt x="7" y="293"/>
                  </a:lnTo>
                  <a:lnTo>
                    <a:pt x="3" y="311"/>
                  </a:lnTo>
                  <a:lnTo>
                    <a:pt x="1" y="329"/>
                  </a:lnTo>
                  <a:lnTo>
                    <a:pt x="0" y="349"/>
                  </a:lnTo>
                  <a:lnTo>
                    <a:pt x="0" y="367"/>
                  </a:lnTo>
                  <a:lnTo>
                    <a:pt x="0" y="387"/>
                  </a:lnTo>
                  <a:lnTo>
                    <a:pt x="1" y="405"/>
                  </a:lnTo>
                  <a:lnTo>
                    <a:pt x="3" y="424"/>
                  </a:lnTo>
                  <a:lnTo>
                    <a:pt x="7" y="442"/>
                  </a:lnTo>
                  <a:lnTo>
                    <a:pt x="16" y="478"/>
                  </a:lnTo>
                  <a:lnTo>
                    <a:pt x="29" y="510"/>
                  </a:lnTo>
                  <a:lnTo>
                    <a:pt x="45" y="543"/>
                  </a:lnTo>
                  <a:lnTo>
                    <a:pt x="63" y="574"/>
                  </a:lnTo>
                  <a:lnTo>
                    <a:pt x="83" y="601"/>
                  </a:lnTo>
                  <a:lnTo>
                    <a:pt x="108" y="628"/>
                  </a:lnTo>
                  <a:lnTo>
                    <a:pt x="133" y="651"/>
                  </a:lnTo>
                  <a:lnTo>
                    <a:pt x="162" y="673"/>
                  </a:lnTo>
                  <a:lnTo>
                    <a:pt x="191" y="691"/>
                  </a:lnTo>
                  <a:lnTo>
                    <a:pt x="224" y="706"/>
                  </a:lnTo>
                  <a:lnTo>
                    <a:pt x="258" y="718"/>
                  </a:lnTo>
                  <a:lnTo>
                    <a:pt x="293" y="727"/>
                  </a:lnTo>
                  <a:lnTo>
                    <a:pt x="311" y="731"/>
                  </a:lnTo>
                  <a:lnTo>
                    <a:pt x="329" y="733"/>
                  </a:lnTo>
                  <a:lnTo>
                    <a:pt x="349" y="735"/>
                  </a:lnTo>
                  <a:lnTo>
                    <a:pt x="367" y="735"/>
                  </a:lnTo>
                  <a:lnTo>
                    <a:pt x="387" y="735"/>
                  </a:lnTo>
                  <a:lnTo>
                    <a:pt x="405" y="733"/>
                  </a:lnTo>
                  <a:lnTo>
                    <a:pt x="423" y="731"/>
                  </a:lnTo>
                  <a:lnTo>
                    <a:pt x="441" y="727"/>
                  </a:lnTo>
                  <a:lnTo>
                    <a:pt x="477" y="718"/>
                  </a:lnTo>
                  <a:lnTo>
                    <a:pt x="510" y="706"/>
                  </a:lnTo>
                  <a:lnTo>
                    <a:pt x="542" y="691"/>
                  </a:lnTo>
                  <a:lnTo>
                    <a:pt x="573" y="673"/>
                  </a:lnTo>
                  <a:lnTo>
                    <a:pt x="600" y="651"/>
                  </a:lnTo>
                  <a:lnTo>
                    <a:pt x="627" y="628"/>
                  </a:lnTo>
                  <a:lnTo>
                    <a:pt x="651" y="601"/>
                  </a:lnTo>
                  <a:lnTo>
                    <a:pt x="673" y="574"/>
                  </a:lnTo>
                  <a:lnTo>
                    <a:pt x="691" y="543"/>
                  </a:lnTo>
                  <a:lnTo>
                    <a:pt x="705" y="510"/>
                  </a:lnTo>
                  <a:lnTo>
                    <a:pt x="718" y="478"/>
                  </a:lnTo>
                  <a:lnTo>
                    <a:pt x="727" y="442"/>
                  </a:lnTo>
                  <a:lnTo>
                    <a:pt x="730" y="424"/>
                  </a:lnTo>
                  <a:lnTo>
                    <a:pt x="732" y="405"/>
                  </a:lnTo>
                  <a:lnTo>
                    <a:pt x="734" y="387"/>
                  </a:lnTo>
                  <a:lnTo>
                    <a:pt x="734" y="367"/>
                  </a:lnTo>
                  <a:lnTo>
                    <a:pt x="725" y="367"/>
                  </a:lnTo>
                  <a:lnTo>
                    <a:pt x="725" y="349"/>
                  </a:lnTo>
                  <a:lnTo>
                    <a:pt x="723" y="331"/>
                  </a:lnTo>
                  <a:lnTo>
                    <a:pt x="721" y="313"/>
                  </a:lnTo>
                  <a:lnTo>
                    <a:pt x="718" y="295"/>
                  </a:lnTo>
                  <a:lnTo>
                    <a:pt x="709" y="261"/>
                  </a:lnTo>
                  <a:lnTo>
                    <a:pt x="698" y="228"/>
                  </a:lnTo>
                  <a:lnTo>
                    <a:pt x="682" y="197"/>
                  </a:lnTo>
                  <a:lnTo>
                    <a:pt x="664" y="167"/>
                  </a:lnTo>
                  <a:lnTo>
                    <a:pt x="644" y="140"/>
                  </a:lnTo>
                  <a:lnTo>
                    <a:pt x="620" y="114"/>
                  </a:lnTo>
                  <a:lnTo>
                    <a:pt x="595" y="91"/>
                  </a:lnTo>
                  <a:lnTo>
                    <a:pt x="568" y="71"/>
                  </a:lnTo>
                  <a:lnTo>
                    <a:pt x="539" y="53"/>
                  </a:lnTo>
                  <a:lnTo>
                    <a:pt x="506" y="38"/>
                  </a:lnTo>
                  <a:lnTo>
                    <a:pt x="474" y="26"/>
                  </a:lnTo>
                  <a:lnTo>
                    <a:pt x="439" y="17"/>
                  </a:lnTo>
                  <a:lnTo>
                    <a:pt x="421" y="13"/>
                  </a:lnTo>
                  <a:lnTo>
                    <a:pt x="403" y="11"/>
                  </a:lnTo>
                  <a:lnTo>
                    <a:pt x="385" y="9"/>
                  </a:lnTo>
                  <a:lnTo>
                    <a:pt x="367" y="9"/>
                  </a:lnTo>
                  <a:lnTo>
                    <a:pt x="349" y="9"/>
                  </a:lnTo>
                  <a:lnTo>
                    <a:pt x="331" y="11"/>
                  </a:lnTo>
                  <a:lnTo>
                    <a:pt x="313" y="13"/>
                  </a:lnTo>
                  <a:lnTo>
                    <a:pt x="294" y="17"/>
                  </a:lnTo>
                  <a:lnTo>
                    <a:pt x="260" y="26"/>
                  </a:lnTo>
                  <a:lnTo>
                    <a:pt x="228" y="38"/>
                  </a:lnTo>
                  <a:lnTo>
                    <a:pt x="197" y="53"/>
                  </a:lnTo>
                  <a:lnTo>
                    <a:pt x="166" y="71"/>
                  </a:lnTo>
                  <a:lnTo>
                    <a:pt x="139" y="91"/>
                  </a:lnTo>
                  <a:lnTo>
                    <a:pt x="114" y="114"/>
                  </a:lnTo>
                  <a:lnTo>
                    <a:pt x="90" y="140"/>
                  </a:lnTo>
                  <a:lnTo>
                    <a:pt x="70" y="167"/>
                  </a:lnTo>
                  <a:lnTo>
                    <a:pt x="52" y="197"/>
                  </a:lnTo>
                  <a:lnTo>
                    <a:pt x="38" y="228"/>
                  </a:lnTo>
                  <a:lnTo>
                    <a:pt x="25" y="261"/>
                  </a:lnTo>
                  <a:lnTo>
                    <a:pt x="16" y="295"/>
                  </a:lnTo>
                  <a:lnTo>
                    <a:pt x="12" y="313"/>
                  </a:lnTo>
                  <a:lnTo>
                    <a:pt x="10" y="331"/>
                  </a:lnTo>
                  <a:lnTo>
                    <a:pt x="9" y="349"/>
                  </a:lnTo>
                  <a:lnTo>
                    <a:pt x="9" y="367"/>
                  </a:lnTo>
                  <a:lnTo>
                    <a:pt x="9" y="386"/>
                  </a:lnTo>
                  <a:lnTo>
                    <a:pt x="10" y="404"/>
                  </a:lnTo>
                  <a:lnTo>
                    <a:pt x="12" y="422"/>
                  </a:lnTo>
                  <a:lnTo>
                    <a:pt x="16" y="440"/>
                  </a:lnTo>
                  <a:lnTo>
                    <a:pt x="25" y="474"/>
                  </a:lnTo>
                  <a:lnTo>
                    <a:pt x="38" y="507"/>
                  </a:lnTo>
                  <a:lnTo>
                    <a:pt x="52" y="538"/>
                  </a:lnTo>
                  <a:lnTo>
                    <a:pt x="70" y="568"/>
                  </a:lnTo>
                  <a:lnTo>
                    <a:pt x="90" y="595"/>
                  </a:lnTo>
                  <a:lnTo>
                    <a:pt x="114" y="621"/>
                  </a:lnTo>
                  <a:lnTo>
                    <a:pt x="139" y="644"/>
                  </a:lnTo>
                  <a:lnTo>
                    <a:pt x="166" y="664"/>
                  </a:lnTo>
                  <a:lnTo>
                    <a:pt x="197" y="682"/>
                  </a:lnTo>
                  <a:lnTo>
                    <a:pt x="228" y="699"/>
                  </a:lnTo>
                  <a:lnTo>
                    <a:pt x="260" y="709"/>
                  </a:lnTo>
                  <a:lnTo>
                    <a:pt x="294" y="718"/>
                  </a:lnTo>
                  <a:lnTo>
                    <a:pt x="313" y="722"/>
                  </a:lnTo>
                  <a:lnTo>
                    <a:pt x="331" y="724"/>
                  </a:lnTo>
                  <a:lnTo>
                    <a:pt x="349" y="726"/>
                  </a:lnTo>
                  <a:lnTo>
                    <a:pt x="367" y="726"/>
                  </a:lnTo>
                  <a:lnTo>
                    <a:pt x="385" y="726"/>
                  </a:lnTo>
                  <a:lnTo>
                    <a:pt x="403" y="724"/>
                  </a:lnTo>
                  <a:lnTo>
                    <a:pt x="421" y="722"/>
                  </a:lnTo>
                  <a:lnTo>
                    <a:pt x="439" y="718"/>
                  </a:lnTo>
                  <a:lnTo>
                    <a:pt x="474" y="709"/>
                  </a:lnTo>
                  <a:lnTo>
                    <a:pt x="506" y="699"/>
                  </a:lnTo>
                  <a:lnTo>
                    <a:pt x="539" y="682"/>
                  </a:lnTo>
                  <a:lnTo>
                    <a:pt x="568" y="664"/>
                  </a:lnTo>
                  <a:lnTo>
                    <a:pt x="595" y="644"/>
                  </a:lnTo>
                  <a:lnTo>
                    <a:pt x="620" y="621"/>
                  </a:lnTo>
                  <a:lnTo>
                    <a:pt x="644" y="595"/>
                  </a:lnTo>
                  <a:lnTo>
                    <a:pt x="664" y="568"/>
                  </a:lnTo>
                  <a:lnTo>
                    <a:pt x="682" y="538"/>
                  </a:lnTo>
                  <a:lnTo>
                    <a:pt x="698" y="507"/>
                  </a:lnTo>
                  <a:lnTo>
                    <a:pt x="709" y="474"/>
                  </a:lnTo>
                  <a:lnTo>
                    <a:pt x="718" y="440"/>
                  </a:lnTo>
                  <a:lnTo>
                    <a:pt x="721" y="422"/>
                  </a:lnTo>
                  <a:lnTo>
                    <a:pt x="723" y="404"/>
                  </a:lnTo>
                  <a:lnTo>
                    <a:pt x="725" y="386"/>
                  </a:lnTo>
                  <a:lnTo>
                    <a:pt x="725" y="367"/>
                  </a:lnTo>
                  <a:lnTo>
                    <a:pt x="734" y="367"/>
                  </a:lnTo>
                  <a:close/>
                </a:path>
              </a:pathLst>
            </a:custGeom>
            <a:solidFill>
              <a:srgbClr val="B1DFFF"/>
            </a:solidFill>
            <a:ln w="9525">
              <a:noFill/>
              <a:round/>
              <a:headEnd/>
              <a:tailEnd/>
            </a:ln>
          </p:spPr>
          <p:txBody>
            <a:bodyPr/>
            <a:lstStyle/>
            <a:p>
              <a:endParaRPr lang="en-US"/>
            </a:p>
          </p:txBody>
        </p:sp>
        <p:sp>
          <p:nvSpPr>
            <p:cNvPr id="55407" name="Freeform 112"/>
            <p:cNvSpPr>
              <a:spLocks/>
            </p:cNvSpPr>
            <p:nvPr/>
          </p:nvSpPr>
          <p:spPr bwMode="auto">
            <a:xfrm>
              <a:off x="3520725" y="2549538"/>
              <a:ext cx="1023055" cy="1154112"/>
            </a:xfrm>
            <a:custGeom>
              <a:avLst/>
              <a:gdLst>
                <a:gd name="T0" fmla="*/ 2147483647 w 725"/>
                <a:gd name="T1" fmla="*/ 2147483647 h 727"/>
                <a:gd name="T2" fmla="*/ 2147483647 w 725"/>
                <a:gd name="T3" fmla="*/ 2147483647 h 727"/>
                <a:gd name="T4" fmla="*/ 2147483647 w 725"/>
                <a:gd name="T5" fmla="*/ 2147483647 h 727"/>
                <a:gd name="T6" fmla="*/ 2147483647 w 725"/>
                <a:gd name="T7" fmla="*/ 2147483647 h 727"/>
                <a:gd name="T8" fmla="*/ 2147483647 w 725"/>
                <a:gd name="T9" fmla="*/ 2147483647 h 727"/>
                <a:gd name="T10" fmla="*/ 2147483647 w 725"/>
                <a:gd name="T11" fmla="*/ 2147483647 h 727"/>
                <a:gd name="T12" fmla="*/ 2147483647 w 725"/>
                <a:gd name="T13" fmla="*/ 0 h 727"/>
                <a:gd name="T14" fmla="*/ 2147483647 w 725"/>
                <a:gd name="T15" fmla="*/ 2147483647 h 727"/>
                <a:gd name="T16" fmla="*/ 2147483647 w 725"/>
                <a:gd name="T17" fmla="*/ 2147483647 h 727"/>
                <a:gd name="T18" fmla="*/ 2147483647 w 725"/>
                <a:gd name="T19" fmla="*/ 2147483647 h 727"/>
                <a:gd name="T20" fmla="*/ 2147483647 w 725"/>
                <a:gd name="T21" fmla="*/ 2147483647 h 727"/>
                <a:gd name="T22" fmla="*/ 2147483647 w 725"/>
                <a:gd name="T23" fmla="*/ 2147483647 h 727"/>
                <a:gd name="T24" fmla="*/ 2147483647 w 725"/>
                <a:gd name="T25" fmla="*/ 2147483647 h 727"/>
                <a:gd name="T26" fmla="*/ 0 w 725"/>
                <a:gd name="T27" fmla="*/ 2147483647 h 727"/>
                <a:gd name="T28" fmla="*/ 2147483647 w 725"/>
                <a:gd name="T29" fmla="*/ 2147483647 h 727"/>
                <a:gd name="T30" fmla="*/ 2147483647 w 725"/>
                <a:gd name="T31" fmla="*/ 2147483647 h 727"/>
                <a:gd name="T32" fmla="*/ 2147483647 w 725"/>
                <a:gd name="T33" fmla="*/ 2147483647 h 727"/>
                <a:gd name="T34" fmla="*/ 2147483647 w 725"/>
                <a:gd name="T35" fmla="*/ 2147483647 h 727"/>
                <a:gd name="T36" fmla="*/ 2147483647 w 725"/>
                <a:gd name="T37" fmla="*/ 2147483647 h 727"/>
                <a:gd name="T38" fmla="*/ 2147483647 w 725"/>
                <a:gd name="T39" fmla="*/ 2147483647 h 727"/>
                <a:gd name="T40" fmla="*/ 2147483647 w 725"/>
                <a:gd name="T41" fmla="*/ 2147483647 h 727"/>
                <a:gd name="T42" fmla="*/ 2147483647 w 725"/>
                <a:gd name="T43" fmla="*/ 2147483647 h 727"/>
                <a:gd name="T44" fmla="*/ 2147483647 w 725"/>
                <a:gd name="T45" fmla="*/ 2147483647 h 727"/>
                <a:gd name="T46" fmla="*/ 2147483647 w 725"/>
                <a:gd name="T47" fmla="*/ 2147483647 h 727"/>
                <a:gd name="T48" fmla="*/ 2147483647 w 725"/>
                <a:gd name="T49" fmla="*/ 2147483647 h 727"/>
                <a:gd name="T50" fmla="*/ 2147483647 w 725"/>
                <a:gd name="T51" fmla="*/ 2147483647 h 727"/>
                <a:gd name="T52" fmla="*/ 2147483647 w 725"/>
                <a:gd name="T53" fmla="*/ 2147483647 h 727"/>
                <a:gd name="T54" fmla="*/ 2147483647 w 725"/>
                <a:gd name="T55" fmla="*/ 2147483647 h 727"/>
                <a:gd name="T56" fmla="*/ 2147483647 w 725"/>
                <a:gd name="T57" fmla="*/ 2147483647 h 727"/>
                <a:gd name="T58" fmla="*/ 2147483647 w 725"/>
                <a:gd name="T59" fmla="*/ 2147483647 h 727"/>
                <a:gd name="T60" fmla="*/ 2147483647 w 725"/>
                <a:gd name="T61" fmla="*/ 2147483647 h 727"/>
                <a:gd name="T62" fmla="*/ 2147483647 w 725"/>
                <a:gd name="T63" fmla="*/ 2147483647 h 727"/>
                <a:gd name="T64" fmla="*/ 2147483647 w 725"/>
                <a:gd name="T65" fmla="*/ 2147483647 h 727"/>
                <a:gd name="T66" fmla="*/ 2147483647 w 725"/>
                <a:gd name="T67" fmla="*/ 2147483647 h 727"/>
                <a:gd name="T68" fmla="*/ 2147483647 w 725"/>
                <a:gd name="T69" fmla="*/ 2147483647 h 727"/>
                <a:gd name="T70" fmla="*/ 2147483647 w 725"/>
                <a:gd name="T71" fmla="*/ 2147483647 h 727"/>
                <a:gd name="T72" fmla="*/ 2147483647 w 725"/>
                <a:gd name="T73" fmla="*/ 2147483647 h 727"/>
                <a:gd name="T74" fmla="*/ 2147483647 w 725"/>
                <a:gd name="T75" fmla="*/ 2147483647 h 727"/>
                <a:gd name="T76" fmla="*/ 2147483647 w 725"/>
                <a:gd name="T77" fmla="*/ 2147483647 h 727"/>
                <a:gd name="T78" fmla="*/ 2147483647 w 725"/>
                <a:gd name="T79" fmla="*/ 2147483647 h 727"/>
                <a:gd name="T80" fmla="*/ 2147483647 w 725"/>
                <a:gd name="T81" fmla="*/ 2147483647 h 727"/>
                <a:gd name="T82" fmla="*/ 2147483647 w 725"/>
                <a:gd name="T83" fmla="*/ 2147483647 h 727"/>
                <a:gd name="T84" fmla="*/ 2147483647 w 725"/>
                <a:gd name="T85" fmla="*/ 2147483647 h 727"/>
                <a:gd name="T86" fmla="*/ 2147483647 w 725"/>
                <a:gd name="T87" fmla="*/ 2147483647 h 727"/>
                <a:gd name="T88" fmla="*/ 2147483647 w 725"/>
                <a:gd name="T89" fmla="*/ 2147483647 h 727"/>
                <a:gd name="T90" fmla="*/ 2147483647 w 725"/>
                <a:gd name="T91" fmla="*/ 2147483647 h 727"/>
                <a:gd name="T92" fmla="*/ 2147483647 w 725"/>
                <a:gd name="T93" fmla="*/ 2147483647 h 727"/>
                <a:gd name="T94" fmla="*/ 2147483647 w 725"/>
                <a:gd name="T95" fmla="*/ 2147483647 h 727"/>
                <a:gd name="T96" fmla="*/ 2147483647 w 725"/>
                <a:gd name="T97" fmla="*/ 2147483647 h 727"/>
                <a:gd name="T98" fmla="*/ 2147483647 w 725"/>
                <a:gd name="T99" fmla="*/ 2147483647 h 727"/>
                <a:gd name="T100" fmla="*/ 2147483647 w 725"/>
                <a:gd name="T101" fmla="*/ 2147483647 h 727"/>
                <a:gd name="T102" fmla="*/ 2147483647 w 725"/>
                <a:gd name="T103" fmla="*/ 2147483647 h 727"/>
                <a:gd name="T104" fmla="*/ 2147483647 w 725"/>
                <a:gd name="T105" fmla="*/ 2147483647 h 727"/>
                <a:gd name="T106" fmla="*/ 2147483647 w 725"/>
                <a:gd name="T107" fmla="*/ 2147483647 h 72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25"/>
                <a:gd name="T163" fmla="*/ 0 h 727"/>
                <a:gd name="T164" fmla="*/ 725 w 725"/>
                <a:gd name="T165" fmla="*/ 727 h 72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25" h="727">
                  <a:moveTo>
                    <a:pt x="725" y="363"/>
                  </a:moveTo>
                  <a:lnTo>
                    <a:pt x="725" y="345"/>
                  </a:lnTo>
                  <a:lnTo>
                    <a:pt x="724" y="327"/>
                  </a:lnTo>
                  <a:lnTo>
                    <a:pt x="720" y="309"/>
                  </a:lnTo>
                  <a:lnTo>
                    <a:pt x="718" y="291"/>
                  </a:lnTo>
                  <a:lnTo>
                    <a:pt x="709" y="255"/>
                  </a:lnTo>
                  <a:lnTo>
                    <a:pt x="696" y="222"/>
                  </a:lnTo>
                  <a:lnTo>
                    <a:pt x="682" y="190"/>
                  </a:lnTo>
                  <a:lnTo>
                    <a:pt x="664" y="161"/>
                  </a:lnTo>
                  <a:lnTo>
                    <a:pt x="642" y="134"/>
                  </a:lnTo>
                  <a:lnTo>
                    <a:pt x="619" y="107"/>
                  </a:lnTo>
                  <a:lnTo>
                    <a:pt x="593" y="83"/>
                  </a:lnTo>
                  <a:lnTo>
                    <a:pt x="564" y="63"/>
                  </a:lnTo>
                  <a:lnTo>
                    <a:pt x="535" y="45"/>
                  </a:lnTo>
                  <a:lnTo>
                    <a:pt x="503" y="29"/>
                  </a:lnTo>
                  <a:lnTo>
                    <a:pt x="470" y="18"/>
                  </a:lnTo>
                  <a:lnTo>
                    <a:pt x="436" y="9"/>
                  </a:lnTo>
                  <a:lnTo>
                    <a:pt x="418" y="5"/>
                  </a:lnTo>
                  <a:lnTo>
                    <a:pt x="400" y="3"/>
                  </a:lnTo>
                  <a:lnTo>
                    <a:pt x="382" y="2"/>
                  </a:lnTo>
                  <a:lnTo>
                    <a:pt x="362" y="0"/>
                  </a:lnTo>
                  <a:lnTo>
                    <a:pt x="344" y="2"/>
                  </a:lnTo>
                  <a:lnTo>
                    <a:pt x="326" y="3"/>
                  </a:lnTo>
                  <a:lnTo>
                    <a:pt x="308" y="5"/>
                  </a:lnTo>
                  <a:lnTo>
                    <a:pt x="289" y="9"/>
                  </a:lnTo>
                  <a:lnTo>
                    <a:pt x="255" y="18"/>
                  </a:lnTo>
                  <a:lnTo>
                    <a:pt x="221" y="29"/>
                  </a:lnTo>
                  <a:lnTo>
                    <a:pt x="190" y="45"/>
                  </a:lnTo>
                  <a:lnTo>
                    <a:pt x="159" y="63"/>
                  </a:lnTo>
                  <a:lnTo>
                    <a:pt x="132" y="83"/>
                  </a:lnTo>
                  <a:lnTo>
                    <a:pt x="105" y="107"/>
                  </a:lnTo>
                  <a:lnTo>
                    <a:pt x="81" y="134"/>
                  </a:lnTo>
                  <a:lnTo>
                    <a:pt x="62" y="161"/>
                  </a:lnTo>
                  <a:lnTo>
                    <a:pt x="43" y="190"/>
                  </a:lnTo>
                  <a:lnTo>
                    <a:pt x="27" y="222"/>
                  </a:lnTo>
                  <a:lnTo>
                    <a:pt x="16" y="255"/>
                  </a:lnTo>
                  <a:lnTo>
                    <a:pt x="7" y="291"/>
                  </a:lnTo>
                  <a:lnTo>
                    <a:pt x="4" y="309"/>
                  </a:lnTo>
                  <a:lnTo>
                    <a:pt x="2" y="327"/>
                  </a:lnTo>
                  <a:lnTo>
                    <a:pt x="0" y="345"/>
                  </a:lnTo>
                  <a:lnTo>
                    <a:pt x="0" y="363"/>
                  </a:lnTo>
                  <a:lnTo>
                    <a:pt x="0" y="382"/>
                  </a:lnTo>
                  <a:lnTo>
                    <a:pt x="2" y="401"/>
                  </a:lnTo>
                  <a:lnTo>
                    <a:pt x="4" y="420"/>
                  </a:lnTo>
                  <a:lnTo>
                    <a:pt x="7" y="438"/>
                  </a:lnTo>
                  <a:lnTo>
                    <a:pt x="16" y="472"/>
                  </a:lnTo>
                  <a:lnTo>
                    <a:pt x="27" y="505"/>
                  </a:lnTo>
                  <a:lnTo>
                    <a:pt x="43" y="537"/>
                  </a:lnTo>
                  <a:lnTo>
                    <a:pt x="62" y="566"/>
                  </a:lnTo>
                  <a:lnTo>
                    <a:pt x="81" y="595"/>
                  </a:lnTo>
                  <a:lnTo>
                    <a:pt x="105" y="620"/>
                  </a:lnTo>
                  <a:lnTo>
                    <a:pt x="132" y="644"/>
                  </a:lnTo>
                  <a:lnTo>
                    <a:pt x="159" y="664"/>
                  </a:lnTo>
                  <a:lnTo>
                    <a:pt x="190" y="682"/>
                  </a:lnTo>
                  <a:lnTo>
                    <a:pt x="221" y="698"/>
                  </a:lnTo>
                  <a:lnTo>
                    <a:pt x="255" y="711"/>
                  </a:lnTo>
                  <a:lnTo>
                    <a:pt x="289" y="720"/>
                  </a:lnTo>
                  <a:lnTo>
                    <a:pt x="308" y="722"/>
                  </a:lnTo>
                  <a:lnTo>
                    <a:pt x="326" y="725"/>
                  </a:lnTo>
                  <a:lnTo>
                    <a:pt x="344" y="725"/>
                  </a:lnTo>
                  <a:lnTo>
                    <a:pt x="362" y="727"/>
                  </a:lnTo>
                  <a:lnTo>
                    <a:pt x="382" y="725"/>
                  </a:lnTo>
                  <a:lnTo>
                    <a:pt x="400" y="725"/>
                  </a:lnTo>
                  <a:lnTo>
                    <a:pt x="418" y="722"/>
                  </a:lnTo>
                  <a:lnTo>
                    <a:pt x="436" y="720"/>
                  </a:lnTo>
                  <a:lnTo>
                    <a:pt x="470" y="711"/>
                  </a:lnTo>
                  <a:lnTo>
                    <a:pt x="503" y="698"/>
                  </a:lnTo>
                  <a:lnTo>
                    <a:pt x="535" y="682"/>
                  </a:lnTo>
                  <a:lnTo>
                    <a:pt x="564" y="664"/>
                  </a:lnTo>
                  <a:lnTo>
                    <a:pt x="593" y="644"/>
                  </a:lnTo>
                  <a:lnTo>
                    <a:pt x="619" y="620"/>
                  </a:lnTo>
                  <a:lnTo>
                    <a:pt x="642" y="595"/>
                  </a:lnTo>
                  <a:lnTo>
                    <a:pt x="664" y="566"/>
                  </a:lnTo>
                  <a:lnTo>
                    <a:pt x="682" y="537"/>
                  </a:lnTo>
                  <a:lnTo>
                    <a:pt x="696" y="505"/>
                  </a:lnTo>
                  <a:lnTo>
                    <a:pt x="709" y="472"/>
                  </a:lnTo>
                  <a:lnTo>
                    <a:pt x="718" y="438"/>
                  </a:lnTo>
                  <a:lnTo>
                    <a:pt x="720" y="420"/>
                  </a:lnTo>
                  <a:lnTo>
                    <a:pt x="724" y="401"/>
                  </a:lnTo>
                  <a:lnTo>
                    <a:pt x="725" y="382"/>
                  </a:lnTo>
                  <a:lnTo>
                    <a:pt x="725" y="363"/>
                  </a:lnTo>
                  <a:lnTo>
                    <a:pt x="716" y="363"/>
                  </a:lnTo>
                  <a:lnTo>
                    <a:pt x="715" y="345"/>
                  </a:lnTo>
                  <a:lnTo>
                    <a:pt x="715" y="327"/>
                  </a:lnTo>
                  <a:lnTo>
                    <a:pt x="711" y="309"/>
                  </a:lnTo>
                  <a:lnTo>
                    <a:pt x="709" y="293"/>
                  </a:lnTo>
                  <a:lnTo>
                    <a:pt x="700" y="259"/>
                  </a:lnTo>
                  <a:lnTo>
                    <a:pt x="687" y="226"/>
                  </a:lnTo>
                  <a:lnTo>
                    <a:pt x="673" y="195"/>
                  </a:lnTo>
                  <a:lnTo>
                    <a:pt x="655" y="166"/>
                  </a:lnTo>
                  <a:lnTo>
                    <a:pt x="635" y="139"/>
                  </a:lnTo>
                  <a:lnTo>
                    <a:pt x="611" y="114"/>
                  </a:lnTo>
                  <a:lnTo>
                    <a:pt x="588" y="90"/>
                  </a:lnTo>
                  <a:lnTo>
                    <a:pt x="559" y="70"/>
                  </a:lnTo>
                  <a:lnTo>
                    <a:pt x="530" y="52"/>
                  </a:lnTo>
                  <a:lnTo>
                    <a:pt x="499" y="38"/>
                  </a:lnTo>
                  <a:lnTo>
                    <a:pt x="467" y="25"/>
                  </a:lnTo>
                  <a:lnTo>
                    <a:pt x="434" y="18"/>
                  </a:lnTo>
                  <a:lnTo>
                    <a:pt x="416" y="14"/>
                  </a:lnTo>
                  <a:lnTo>
                    <a:pt x="398" y="13"/>
                  </a:lnTo>
                  <a:lnTo>
                    <a:pt x="380" y="11"/>
                  </a:lnTo>
                  <a:lnTo>
                    <a:pt x="362" y="11"/>
                  </a:lnTo>
                  <a:lnTo>
                    <a:pt x="344" y="11"/>
                  </a:lnTo>
                  <a:lnTo>
                    <a:pt x="326" y="13"/>
                  </a:lnTo>
                  <a:lnTo>
                    <a:pt x="308" y="14"/>
                  </a:lnTo>
                  <a:lnTo>
                    <a:pt x="291" y="18"/>
                  </a:lnTo>
                  <a:lnTo>
                    <a:pt x="257" y="25"/>
                  </a:lnTo>
                  <a:lnTo>
                    <a:pt x="224" y="38"/>
                  </a:lnTo>
                  <a:lnTo>
                    <a:pt x="194" y="52"/>
                  </a:lnTo>
                  <a:lnTo>
                    <a:pt x="165" y="70"/>
                  </a:lnTo>
                  <a:lnTo>
                    <a:pt x="138" y="90"/>
                  </a:lnTo>
                  <a:lnTo>
                    <a:pt x="112" y="114"/>
                  </a:lnTo>
                  <a:lnTo>
                    <a:pt x="89" y="139"/>
                  </a:lnTo>
                  <a:lnTo>
                    <a:pt x="69" y="166"/>
                  </a:lnTo>
                  <a:lnTo>
                    <a:pt x="51" y="195"/>
                  </a:lnTo>
                  <a:lnTo>
                    <a:pt x="36" y="226"/>
                  </a:lnTo>
                  <a:lnTo>
                    <a:pt x="25" y="259"/>
                  </a:lnTo>
                  <a:lnTo>
                    <a:pt x="16" y="293"/>
                  </a:lnTo>
                  <a:lnTo>
                    <a:pt x="13" y="309"/>
                  </a:lnTo>
                  <a:lnTo>
                    <a:pt x="11" y="327"/>
                  </a:lnTo>
                  <a:lnTo>
                    <a:pt x="9" y="345"/>
                  </a:lnTo>
                  <a:lnTo>
                    <a:pt x="9" y="363"/>
                  </a:lnTo>
                  <a:lnTo>
                    <a:pt x="9" y="382"/>
                  </a:lnTo>
                  <a:lnTo>
                    <a:pt x="11" y="400"/>
                  </a:lnTo>
                  <a:lnTo>
                    <a:pt x="13" y="418"/>
                  </a:lnTo>
                  <a:lnTo>
                    <a:pt x="16" y="434"/>
                  </a:lnTo>
                  <a:lnTo>
                    <a:pt x="25" y="468"/>
                  </a:lnTo>
                  <a:lnTo>
                    <a:pt x="36" y="501"/>
                  </a:lnTo>
                  <a:lnTo>
                    <a:pt x="51" y="532"/>
                  </a:lnTo>
                  <a:lnTo>
                    <a:pt x="69" y="561"/>
                  </a:lnTo>
                  <a:lnTo>
                    <a:pt x="89" y="588"/>
                  </a:lnTo>
                  <a:lnTo>
                    <a:pt x="112" y="613"/>
                  </a:lnTo>
                  <a:lnTo>
                    <a:pt x="138" y="637"/>
                  </a:lnTo>
                  <a:lnTo>
                    <a:pt x="165" y="657"/>
                  </a:lnTo>
                  <a:lnTo>
                    <a:pt x="194" y="675"/>
                  </a:lnTo>
                  <a:lnTo>
                    <a:pt x="224" y="689"/>
                  </a:lnTo>
                  <a:lnTo>
                    <a:pt x="257" y="702"/>
                  </a:lnTo>
                  <a:lnTo>
                    <a:pt x="291" y="711"/>
                  </a:lnTo>
                  <a:lnTo>
                    <a:pt x="308" y="713"/>
                  </a:lnTo>
                  <a:lnTo>
                    <a:pt x="326" y="716"/>
                  </a:lnTo>
                  <a:lnTo>
                    <a:pt x="344" y="716"/>
                  </a:lnTo>
                  <a:lnTo>
                    <a:pt x="362" y="718"/>
                  </a:lnTo>
                  <a:lnTo>
                    <a:pt x="380" y="716"/>
                  </a:lnTo>
                  <a:lnTo>
                    <a:pt x="398" y="716"/>
                  </a:lnTo>
                  <a:lnTo>
                    <a:pt x="416" y="713"/>
                  </a:lnTo>
                  <a:lnTo>
                    <a:pt x="434" y="711"/>
                  </a:lnTo>
                  <a:lnTo>
                    <a:pt x="467" y="702"/>
                  </a:lnTo>
                  <a:lnTo>
                    <a:pt x="499" y="689"/>
                  </a:lnTo>
                  <a:lnTo>
                    <a:pt x="530" y="675"/>
                  </a:lnTo>
                  <a:lnTo>
                    <a:pt x="559" y="657"/>
                  </a:lnTo>
                  <a:lnTo>
                    <a:pt x="588" y="637"/>
                  </a:lnTo>
                  <a:lnTo>
                    <a:pt x="611" y="613"/>
                  </a:lnTo>
                  <a:lnTo>
                    <a:pt x="635" y="588"/>
                  </a:lnTo>
                  <a:lnTo>
                    <a:pt x="655" y="561"/>
                  </a:lnTo>
                  <a:lnTo>
                    <a:pt x="673" y="532"/>
                  </a:lnTo>
                  <a:lnTo>
                    <a:pt x="687" y="501"/>
                  </a:lnTo>
                  <a:lnTo>
                    <a:pt x="700" y="468"/>
                  </a:lnTo>
                  <a:lnTo>
                    <a:pt x="709" y="434"/>
                  </a:lnTo>
                  <a:lnTo>
                    <a:pt x="711" y="418"/>
                  </a:lnTo>
                  <a:lnTo>
                    <a:pt x="715" y="400"/>
                  </a:lnTo>
                  <a:lnTo>
                    <a:pt x="715" y="382"/>
                  </a:lnTo>
                  <a:lnTo>
                    <a:pt x="716" y="363"/>
                  </a:lnTo>
                  <a:lnTo>
                    <a:pt x="725" y="363"/>
                  </a:lnTo>
                  <a:close/>
                </a:path>
              </a:pathLst>
            </a:custGeom>
            <a:solidFill>
              <a:srgbClr val="B2E0FF"/>
            </a:solidFill>
            <a:ln w="9525">
              <a:noFill/>
              <a:round/>
              <a:headEnd/>
              <a:tailEnd/>
            </a:ln>
          </p:spPr>
          <p:txBody>
            <a:bodyPr/>
            <a:lstStyle/>
            <a:p>
              <a:endParaRPr lang="en-US"/>
            </a:p>
          </p:txBody>
        </p:sp>
        <p:sp>
          <p:nvSpPr>
            <p:cNvPr id="55408" name="Freeform 113"/>
            <p:cNvSpPr>
              <a:spLocks/>
            </p:cNvSpPr>
            <p:nvPr/>
          </p:nvSpPr>
          <p:spPr bwMode="auto">
            <a:xfrm>
              <a:off x="3526369" y="2557475"/>
              <a:ext cx="1010356" cy="1138238"/>
            </a:xfrm>
            <a:custGeom>
              <a:avLst/>
              <a:gdLst>
                <a:gd name="T0" fmla="*/ 2147483647 w 716"/>
                <a:gd name="T1" fmla="*/ 2147483647 h 717"/>
                <a:gd name="T2" fmla="*/ 2147483647 w 716"/>
                <a:gd name="T3" fmla="*/ 2147483647 h 717"/>
                <a:gd name="T4" fmla="*/ 2147483647 w 716"/>
                <a:gd name="T5" fmla="*/ 2147483647 h 717"/>
                <a:gd name="T6" fmla="*/ 2147483647 w 716"/>
                <a:gd name="T7" fmla="*/ 2147483647 h 717"/>
                <a:gd name="T8" fmla="*/ 2147483647 w 716"/>
                <a:gd name="T9" fmla="*/ 2147483647 h 717"/>
                <a:gd name="T10" fmla="*/ 2147483647 w 716"/>
                <a:gd name="T11" fmla="*/ 2147483647 h 717"/>
                <a:gd name="T12" fmla="*/ 2147483647 w 716"/>
                <a:gd name="T13" fmla="*/ 0 h 717"/>
                <a:gd name="T14" fmla="*/ 2147483647 w 716"/>
                <a:gd name="T15" fmla="*/ 2147483647 h 717"/>
                <a:gd name="T16" fmla="*/ 2147483647 w 716"/>
                <a:gd name="T17" fmla="*/ 2147483647 h 717"/>
                <a:gd name="T18" fmla="*/ 2147483647 w 716"/>
                <a:gd name="T19" fmla="*/ 2147483647 h 717"/>
                <a:gd name="T20" fmla="*/ 2147483647 w 716"/>
                <a:gd name="T21" fmla="*/ 2147483647 h 717"/>
                <a:gd name="T22" fmla="*/ 2147483647 w 716"/>
                <a:gd name="T23" fmla="*/ 2147483647 h 717"/>
                <a:gd name="T24" fmla="*/ 2147483647 w 716"/>
                <a:gd name="T25" fmla="*/ 2147483647 h 717"/>
                <a:gd name="T26" fmla="*/ 0 w 716"/>
                <a:gd name="T27" fmla="*/ 2147483647 h 717"/>
                <a:gd name="T28" fmla="*/ 2147483647 w 716"/>
                <a:gd name="T29" fmla="*/ 2147483647 h 717"/>
                <a:gd name="T30" fmla="*/ 2147483647 w 716"/>
                <a:gd name="T31" fmla="*/ 2147483647 h 717"/>
                <a:gd name="T32" fmla="*/ 2147483647 w 716"/>
                <a:gd name="T33" fmla="*/ 2147483647 h 717"/>
                <a:gd name="T34" fmla="*/ 2147483647 w 716"/>
                <a:gd name="T35" fmla="*/ 2147483647 h 717"/>
                <a:gd name="T36" fmla="*/ 2147483647 w 716"/>
                <a:gd name="T37" fmla="*/ 2147483647 h 717"/>
                <a:gd name="T38" fmla="*/ 2147483647 w 716"/>
                <a:gd name="T39" fmla="*/ 2147483647 h 717"/>
                <a:gd name="T40" fmla="*/ 2147483647 w 716"/>
                <a:gd name="T41" fmla="*/ 2147483647 h 717"/>
                <a:gd name="T42" fmla="*/ 2147483647 w 716"/>
                <a:gd name="T43" fmla="*/ 2147483647 h 717"/>
                <a:gd name="T44" fmla="*/ 2147483647 w 716"/>
                <a:gd name="T45" fmla="*/ 2147483647 h 717"/>
                <a:gd name="T46" fmla="*/ 2147483647 w 716"/>
                <a:gd name="T47" fmla="*/ 2147483647 h 717"/>
                <a:gd name="T48" fmla="*/ 2147483647 w 716"/>
                <a:gd name="T49" fmla="*/ 2147483647 h 717"/>
                <a:gd name="T50" fmla="*/ 2147483647 w 716"/>
                <a:gd name="T51" fmla="*/ 2147483647 h 717"/>
                <a:gd name="T52" fmla="*/ 2147483647 w 716"/>
                <a:gd name="T53" fmla="*/ 2147483647 h 717"/>
                <a:gd name="T54" fmla="*/ 2147483647 w 716"/>
                <a:gd name="T55" fmla="*/ 2147483647 h 717"/>
                <a:gd name="T56" fmla="*/ 2147483647 w 716"/>
                <a:gd name="T57" fmla="*/ 2147483647 h 717"/>
                <a:gd name="T58" fmla="*/ 2147483647 w 716"/>
                <a:gd name="T59" fmla="*/ 2147483647 h 717"/>
                <a:gd name="T60" fmla="*/ 2147483647 w 716"/>
                <a:gd name="T61" fmla="*/ 2147483647 h 717"/>
                <a:gd name="T62" fmla="*/ 2147483647 w 716"/>
                <a:gd name="T63" fmla="*/ 2147483647 h 717"/>
                <a:gd name="T64" fmla="*/ 2147483647 w 716"/>
                <a:gd name="T65" fmla="*/ 2147483647 h 717"/>
                <a:gd name="T66" fmla="*/ 2147483647 w 716"/>
                <a:gd name="T67" fmla="*/ 2147483647 h 717"/>
                <a:gd name="T68" fmla="*/ 2147483647 w 716"/>
                <a:gd name="T69" fmla="*/ 2147483647 h 717"/>
                <a:gd name="T70" fmla="*/ 2147483647 w 716"/>
                <a:gd name="T71" fmla="*/ 2147483647 h 717"/>
                <a:gd name="T72" fmla="*/ 2147483647 w 716"/>
                <a:gd name="T73" fmla="*/ 2147483647 h 717"/>
                <a:gd name="T74" fmla="*/ 2147483647 w 716"/>
                <a:gd name="T75" fmla="*/ 2147483647 h 717"/>
                <a:gd name="T76" fmla="*/ 2147483647 w 716"/>
                <a:gd name="T77" fmla="*/ 2147483647 h 717"/>
                <a:gd name="T78" fmla="*/ 2147483647 w 716"/>
                <a:gd name="T79" fmla="*/ 2147483647 h 717"/>
                <a:gd name="T80" fmla="*/ 2147483647 w 716"/>
                <a:gd name="T81" fmla="*/ 2147483647 h 717"/>
                <a:gd name="T82" fmla="*/ 2147483647 w 716"/>
                <a:gd name="T83" fmla="*/ 2147483647 h 717"/>
                <a:gd name="T84" fmla="*/ 2147483647 w 716"/>
                <a:gd name="T85" fmla="*/ 2147483647 h 717"/>
                <a:gd name="T86" fmla="*/ 2147483647 w 716"/>
                <a:gd name="T87" fmla="*/ 2147483647 h 717"/>
                <a:gd name="T88" fmla="*/ 2147483647 w 716"/>
                <a:gd name="T89" fmla="*/ 2147483647 h 717"/>
                <a:gd name="T90" fmla="*/ 2147483647 w 716"/>
                <a:gd name="T91" fmla="*/ 2147483647 h 717"/>
                <a:gd name="T92" fmla="*/ 2147483647 w 716"/>
                <a:gd name="T93" fmla="*/ 2147483647 h 717"/>
                <a:gd name="T94" fmla="*/ 2147483647 w 716"/>
                <a:gd name="T95" fmla="*/ 2147483647 h 717"/>
                <a:gd name="T96" fmla="*/ 2147483647 w 716"/>
                <a:gd name="T97" fmla="*/ 2147483647 h 71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16"/>
                <a:gd name="T148" fmla="*/ 0 h 717"/>
                <a:gd name="T149" fmla="*/ 716 w 716"/>
                <a:gd name="T150" fmla="*/ 717 h 71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16" h="717">
                  <a:moveTo>
                    <a:pt x="716" y="358"/>
                  </a:moveTo>
                  <a:lnTo>
                    <a:pt x="716" y="340"/>
                  </a:lnTo>
                  <a:lnTo>
                    <a:pt x="714" y="322"/>
                  </a:lnTo>
                  <a:lnTo>
                    <a:pt x="712" y="304"/>
                  </a:lnTo>
                  <a:lnTo>
                    <a:pt x="709" y="286"/>
                  </a:lnTo>
                  <a:lnTo>
                    <a:pt x="700" y="252"/>
                  </a:lnTo>
                  <a:lnTo>
                    <a:pt x="689" y="219"/>
                  </a:lnTo>
                  <a:lnTo>
                    <a:pt x="673" y="188"/>
                  </a:lnTo>
                  <a:lnTo>
                    <a:pt x="655" y="158"/>
                  </a:lnTo>
                  <a:lnTo>
                    <a:pt x="635" y="131"/>
                  </a:lnTo>
                  <a:lnTo>
                    <a:pt x="611" y="105"/>
                  </a:lnTo>
                  <a:lnTo>
                    <a:pt x="586" y="82"/>
                  </a:lnTo>
                  <a:lnTo>
                    <a:pt x="559" y="62"/>
                  </a:lnTo>
                  <a:lnTo>
                    <a:pt x="530" y="44"/>
                  </a:lnTo>
                  <a:lnTo>
                    <a:pt x="497" y="29"/>
                  </a:lnTo>
                  <a:lnTo>
                    <a:pt x="465" y="17"/>
                  </a:lnTo>
                  <a:lnTo>
                    <a:pt x="430" y="8"/>
                  </a:lnTo>
                  <a:lnTo>
                    <a:pt x="412" y="4"/>
                  </a:lnTo>
                  <a:lnTo>
                    <a:pt x="394" y="2"/>
                  </a:lnTo>
                  <a:lnTo>
                    <a:pt x="376" y="0"/>
                  </a:lnTo>
                  <a:lnTo>
                    <a:pt x="358" y="0"/>
                  </a:lnTo>
                  <a:lnTo>
                    <a:pt x="340" y="0"/>
                  </a:lnTo>
                  <a:lnTo>
                    <a:pt x="322" y="2"/>
                  </a:lnTo>
                  <a:lnTo>
                    <a:pt x="304" y="4"/>
                  </a:lnTo>
                  <a:lnTo>
                    <a:pt x="285" y="8"/>
                  </a:lnTo>
                  <a:lnTo>
                    <a:pt x="251" y="17"/>
                  </a:lnTo>
                  <a:lnTo>
                    <a:pt x="219" y="29"/>
                  </a:lnTo>
                  <a:lnTo>
                    <a:pt x="188" y="44"/>
                  </a:lnTo>
                  <a:lnTo>
                    <a:pt x="157" y="62"/>
                  </a:lnTo>
                  <a:lnTo>
                    <a:pt x="130" y="82"/>
                  </a:lnTo>
                  <a:lnTo>
                    <a:pt x="105" y="105"/>
                  </a:lnTo>
                  <a:lnTo>
                    <a:pt x="81" y="131"/>
                  </a:lnTo>
                  <a:lnTo>
                    <a:pt x="61" y="158"/>
                  </a:lnTo>
                  <a:lnTo>
                    <a:pt x="43" y="188"/>
                  </a:lnTo>
                  <a:lnTo>
                    <a:pt x="29" y="219"/>
                  </a:lnTo>
                  <a:lnTo>
                    <a:pt x="16" y="252"/>
                  </a:lnTo>
                  <a:lnTo>
                    <a:pt x="7" y="286"/>
                  </a:lnTo>
                  <a:lnTo>
                    <a:pt x="3" y="304"/>
                  </a:lnTo>
                  <a:lnTo>
                    <a:pt x="1" y="322"/>
                  </a:lnTo>
                  <a:lnTo>
                    <a:pt x="0" y="340"/>
                  </a:lnTo>
                  <a:lnTo>
                    <a:pt x="0" y="358"/>
                  </a:lnTo>
                  <a:lnTo>
                    <a:pt x="0" y="377"/>
                  </a:lnTo>
                  <a:lnTo>
                    <a:pt x="1" y="395"/>
                  </a:lnTo>
                  <a:lnTo>
                    <a:pt x="3" y="413"/>
                  </a:lnTo>
                  <a:lnTo>
                    <a:pt x="7" y="431"/>
                  </a:lnTo>
                  <a:lnTo>
                    <a:pt x="16" y="465"/>
                  </a:lnTo>
                  <a:lnTo>
                    <a:pt x="29" y="498"/>
                  </a:lnTo>
                  <a:lnTo>
                    <a:pt x="43" y="529"/>
                  </a:lnTo>
                  <a:lnTo>
                    <a:pt x="61" y="559"/>
                  </a:lnTo>
                  <a:lnTo>
                    <a:pt x="81" y="586"/>
                  </a:lnTo>
                  <a:lnTo>
                    <a:pt x="105" y="612"/>
                  </a:lnTo>
                  <a:lnTo>
                    <a:pt x="130" y="635"/>
                  </a:lnTo>
                  <a:lnTo>
                    <a:pt x="157" y="655"/>
                  </a:lnTo>
                  <a:lnTo>
                    <a:pt x="188" y="673"/>
                  </a:lnTo>
                  <a:lnTo>
                    <a:pt x="219" y="690"/>
                  </a:lnTo>
                  <a:lnTo>
                    <a:pt x="251" y="700"/>
                  </a:lnTo>
                  <a:lnTo>
                    <a:pt x="285" y="709"/>
                  </a:lnTo>
                  <a:lnTo>
                    <a:pt x="304" y="713"/>
                  </a:lnTo>
                  <a:lnTo>
                    <a:pt x="322" y="715"/>
                  </a:lnTo>
                  <a:lnTo>
                    <a:pt x="340" y="717"/>
                  </a:lnTo>
                  <a:lnTo>
                    <a:pt x="358" y="717"/>
                  </a:lnTo>
                  <a:lnTo>
                    <a:pt x="376" y="717"/>
                  </a:lnTo>
                  <a:lnTo>
                    <a:pt x="394" y="715"/>
                  </a:lnTo>
                  <a:lnTo>
                    <a:pt x="412" y="713"/>
                  </a:lnTo>
                  <a:lnTo>
                    <a:pt x="430" y="709"/>
                  </a:lnTo>
                  <a:lnTo>
                    <a:pt x="465" y="700"/>
                  </a:lnTo>
                  <a:lnTo>
                    <a:pt x="497" y="690"/>
                  </a:lnTo>
                  <a:lnTo>
                    <a:pt x="530" y="673"/>
                  </a:lnTo>
                  <a:lnTo>
                    <a:pt x="559" y="655"/>
                  </a:lnTo>
                  <a:lnTo>
                    <a:pt x="586" y="635"/>
                  </a:lnTo>
                  <a:lnTo>
                    <a:pt x="611" y="612"/>
                  </a:lnTo>
                  <a:lnTo>
                    <a:pt x="635" y="586"/>
                  </a:lnTo>
                  <a:lnTo>
                    <a:pt x="655" y="559"/>
                  </a:lnTo>
                  <a:lnTo>
                    <a:pt x="673" y="529"/>
                  </a:lnTo>
                  <a:lnTo>
                    <a:pt x="689" y="498"/>
                  </a:lnTo>
                  <a:lnTo>
                    <a:pt x="700" y="465"/>
                  </a:lnTo>
                  <a:lnTo>
                    <a:pt x="709" y="431"/>
                  </a:lnTo>
                  <a:lnTo>
                    <a:pt x="712" y="413"/>
                  </a:lnTo>
                  <a:lnTo>
                    <a:pt x="714" y="395"/>
                  </a:lnTo>
                  <a:lnTo>
                    <a:pt x="716" y="377"/>
                  </a:lnTo>
                  <a:lnTo>
                    <a:pt x="716" y="358"/>
                  </a:lnTo>
                  <a:lnTo>
                    <a:pt x="707" y="358"/>
                  </a:lnTo>
                  <a:lnTo>
                    <a:pt x="705" y="322"/>
                  </a:lnTo>
                  <a:lnTo>
                    <a:pt x="700" y="288"/>
                  </a:lnTo>
                  <a:lnTo>
                    <a:pt x="691" y="255"/>
                  </a:lnTo>
                  <a:lnTo>
                    <a:pt x="680" y="223"/>
                  </a:lnTo>
                  <a:lnTo>
                    <a:pt x="665" y="192"/>
                  </a:lnTo>
                  <a:lnTo>
                    <a:pt x="647" y="163"/>
                  </a:lnTo>
                  <a:lnTo>
                    <a:pt x="627" y="136"/>
                  </a:lnTo>
                  <a:lnTo>
                    <a:pt x="606" y="112"/>
                  </a:lnTo>
                  <a:lnTo>
                    <a:pt x="580" y="89"/>
                  </a:lnTo>
                  <a:lnTo>
                    <a:pt x="553" y="69"/>
                  </a:lnTo>
                  <a:lnTo>
                    <a:pt x="524" y="51"/>
                  </a:lnTo>
                  <a:lnTo>
                    <a:pt x="494" y="36"/>
                  </a:lnTo>
                  <a:lnTo>
                    <a:pt x="463" y="26"/>
                  </a:lnTo>
                  <a:lnTo>
                    <a:pt x="428" y="17"/>
                  </a:lnTo>
                  <a:lnTo>
                    <a:pt x="394" y="11"/>
                  </a:lnTo>
                  <a:lnTo>
                    <a:pt x="358" y="9"/>
                  </a:lnTo>
                  <a:lnTo>
                    <a:pt x="322" y="11"/>
                  </a:lnTo>
                  <a:lnTo>
                    <a:pt x="287" y="17"/>
                  </a:lnTo>
                  <a:lnTo>
                    <a:pt x="255" y="26"/>
                  </a:lnTo>
                  <a:lnTo>
                    <a:pt x="222" y="36"/>
                  </a:lnTo>
                  <a:lnTo>
                    <a:pt x="191" y="51"/>
                  </a:lnTo>
                  <a:lnTo>
                    <a:pt x="162" y="69"/>
                  </a:lnTo>
                  <a:lnTo>
                    <a:pt x="137" y="89"/>
                  </a:lnTo>
                  <a:lnTo>
                    <a:pt x="112" y="112"/>
                  </a:lnTo>
                  <a:lnTo>
                    <a:pt x="88" y="136"/>
                  </a:lnTo>
                  <a:lnTo>
                    <a:pt x="68" y="163"/>
                  </a:lnTo>
                  <a:lnTo>
                    <a:pt x="52" y="192"/>
                  </a:lnTo>
                  <a:lnTo>
                    <a:pt x="36" y="223"/>
                  </a:lnTo>
                  <a:lnTo>
                    <a:pt x="25" y="255"/>
                  </a:lnTo>
                  <a:lnTo>
                    <a:pt x="16" y="288"/>
                  </a:lnTo>
                  <a:lnTo>
                    <a:pt x="11" y="322"/>
                  </a:lnTo>
                  <a:lnTo>
                    <a:pt x="9" y="358"/>
                  </a:lnTo>
                  <a:lnTo>
                    <a:pt x="11" y="395"/>
                  </a:lnTo>
                  <a:lnTo>
                    <a:pt x="16" y="429"/>
                  </a:lnTo>
                  <a:lnTo>
                    <a:pt x="25" y="462"/>
                  </a:lnTo>
                  <a:lnTo>
                    <a:pt x="36" y="494"/>
                  </a:lnTo>
                  <a:lnTo>
                    <a:pt x="52" y="525"/>
                  </a:lnTo>
                  <a:lnTo>
                    <a:pt x="68" y="554"/>
                  </a:lnTo>
                  <a:lnTo>
                    <a:pt x="88" y="581"/>
                  </a:lnTo>
                  <a:lnTo>
                    <a:pt x="112" y="604"/>
                  </a:lnTo>
                  <a:lnTo>
                    <a:pt x="137" y="628"/>
                  </a:lnTo>
                  <a:lnTo>
                    <a:pt x="162" y="648"/>
                  </a:lnTo>
                  <a:lnTo>
                    <a:pt x="191" y="666"/>
                  </a:lnTo>
                  <a:lnTo>
                    <a:pt x="222" y="680"/>
                  </a:lnTo>
                  <a:lnTo>
                    <a:pt x="255" y="691"/>
                  </a:lnTo>
                  <a:lnTo>
                    <a:pt x="287" y="700"/>
                  </a:lnTo>
                  <a:lnTo>
                    <a:pt x="322" y="706"/>
                  </a:lnTo>
                  <a:lnTo>
                    <a:pt x="358" y="708"/>
                  </a:lnTo>
                  <a:lnTo>
                    <a:pt x="394" y="706"/>
                  </a:lnTo>
                  <a:lnTo>
                    <a:pt x="428" y="700"/>
                  </a:lnTo>
                  <a:lnTo>
                    <a:pt x="463" y="691"/>
                  </a:lnTo>
                  <a:lnTo>
                    <a:pt x="494" y="680"/>
                  </a:lnTo>
                  <a:lnTo>
                    <a:pt x="524" y="666"/>
                  </a:lnTo>
                  <a:lnTo>
                    <a:pt x="553" y="648"/>
                  </a:lnTo>
                  <a:lnTo>
                    <a:pt x="580" y="628"/>
                  </a:lnTo>
                  <a:lnTo>
                    <a:pt x="606" y="604"/>
                  </a:lnTo>
                  <a:lnTo>
                    <a:pt x="627" y="581"/>
                  </a:lnTo>
                  <a:lnTo>
                    <a:pt x="647" y="554"/>
                  </a:lnTo>
                  <a:lnTo>
                    <a:pt x="665" y="525"/>
                  </a:lnTo>
                  <a:lnTo>
                    <a:pt x="680" y="494"/>
                  </a:lnTo>
                  <a:lnTo>
                    <a:pt x="691" y="462"/>
                  </a:lnTo>
                  <a:lnTo>
                    <a:pt x="700" y="429"/>
                  </a:lnTo>
                  <a:lnTo>
                    <a:pt x="705" y="395"/>
                  </a:lnTo>
                  <a:lnTo>
                    <a:pt x="707" y="358"/>
                  </a:lnTo>
                  <a:lnTo>
                    <a:pt x="716" y="358"/>
                  </a:lnTo>
                  <a:close/>
                </a:path>
              </a:pathLst>
            </a:custGeom>
            <a:solidFill>
              <a:srgbClr val="B3E0FF"/>
            </a:solidFill>
            <a:ln w="9525">
              <a:noFill/>
              <a:round/>
              <a:headEnd/>
              <a:tailEnd/>
            </a:ln>
          </p:spPr>
          <p:txBody>
            <a:bodyPr/>
            <a:lstStyle/>
            <a:p>
              <a:endParaRPr lang="en-US"/>
            </a:p>
          </p:txBody>
        </p:sp>
        <p:sp>
          <p:nvSpPr>
            <p:cNvPr id="55409" name="Freeform 114"/>
            <p:cNvSpPr>
              <a:spLocks/>
            </p:cNvSpPr>
            <p:nvPr/>
          </p:nvSpPr>
          <p:spPr bwMode="auto">
            <a:xfrm>
              <a:off x="3533424" y="2567004"/>
              <a:ext cx="997656" cy="1122363"/>
            </a:xfrm>
            <a:custGeom>
              <a:avLst/>
              <a:gdLst>
                <a:gd name="T0" fmla="*/ 2147483647 w 707"/>
                <a:gd name="T1" fmla="*/ 2147483647 h 707"/>
                <a:gd name="T2" fmla="*/ 2147483647 w 707"/>
                <a:gd name="T3" fmla="*/ 2147483647 h 707"/>
                <a:gd name="T4" fmla="*/ 2147483647 w 707"/>
                <a:gd name="T5" fmla="*/ 2147483647 h 707"/>
                <a:gd name="T6" fmla="*/ 2147483647 w 707"/>
                <a:gd name="T7" fmla="*/ 2147483647 h 707"/>
                <a:gd name="T8" fmla="*/ 2147483647 w 707"/>
                <a:gd name="T9" fmla="*/ 2147483647 h 707"/>
                <a:gd name="T10" fmla="*/ 2147483647 w 707"/>
                <a:gd name="T11" fmla="*/ 2147483647 h 707"/>
                <a:gd name="T12" fmla="*/ 2147483647 w 707"/>
                <a:gd name="T13" fmla="*/ 0 h 707"/>
                <a:gd name="T14" fmla="*/ 2147483647 w 707"/>
                <a:gd name="T15" fmla="*/ 2147483647 h 707"/>
                <a:gd name="T16" fmla="*/ 2147483647 w 707"/>
                <a:gd name="T17" fmla="*/ 2147483647 h 707"/>
                <a:gd name="T18" fmla="*/ 2147483647 w 707"/>
                <a:gd name="T19" fmla="*/ 2147483647 h 707"/>
                <a:gd name="T20" fmla="*/ 2147483647 w 707"/>
                <a:gd name="T21" fmla="*/ 2147483647 h 707"/>
                <a:gd name="T22" fmla="*/ 2147483647 w 707"/>
                <a:gd name="T23" fmla="*/ 2147483647 h 707"/>
                <a:gd name="T24" fmla="*/ 2147483647 w 707"/>
                <a:gd name="T25" fmla="*/ 2147483647 h 707"/>
                <a:gd name="T26" fmla="*/ 0 w 707"/>
                <a:gd name="T27" fmla="*/ 2147483647 h 707"/>
                <a:gd name="T28" fmla="*/ 2147483647 w 707"/>
                <a:gd name="T29" fmla="*/ 2147483647 h 707"/>
                <a:gd name="T30" fmla="*/ 2147483647 w 707"/>
                <a:gd name="T31" fmla="*/ 2147483647 h 707"/>
                <a:gd name="T32" fmla="*/ 2147483647 w 707"/>
                <a:gd name="T33" fmla="*/ 2147483647 h 707"/>
                <a:gd name="T34" fmla="*/ 2147483647 w 707"/>
                <a:gd name="T35" fmla="*/ 2147483647 h 707"/>
                <a:gd name="T36" fmla="*/ 2147483647 w 707"/>
                <a:gd name="T37" fmla="*/ 2147483647 h 707"/>
                <a:gd name="T38" fmla="*/ 2147483647 w 707"/>
                <a:gd name="T39" fmla="*/ 2147483647 h 707"/>
                <a:gd name="T40" fmla="*/ 2147483647 w 707"/>
                <a:gd name="T41" fmla="*/ 2147483647 h 707"/>
                <a:gd name="T42" fmla="*/ 2147483647 w 707"/>
                <a:gd name="T43" fmla="*/ 2147483647 h 707"/>
                <a:gd name="T44" fmla="*/ 2147483647 w 707"/>
                <a:gd name="T45" fmla="*/ 2147483647 h 707"/>
                <a:gd name="T46" fmla="*/ 2147483647 w 707"/>
                <a:gd name="T47" fmla="*/ 2147483647 h 707"/>
                <a:gd name="T48" fmla="*/ 2147483647 w 707"/>
                <a:gd name="T49" fmla="*/ 2147483647 h 707"/>
                <a:gd name="T50" fmla="*/ 2147483647 w 707"/>
                <a:gd name="T51" fmla="*/ 2147483647 h 707"/>
                <a:gd name="T52" fmla="*/ 2147483647 w 707"/>
                <a:gd name="T53" fmla="*/ 2147483647 h 707"/>
                <a:gd name="T54" fmla="*/ 2147483647 w 707"/>
                <a:gd name="T55" fmla="*/ 2147483647 h 707"/>
                <a:gd name="T56" fmla="*/ 2147483647 w 707"/>
                <a:gd name="T57" fmla="*/ 2147483647 h 707"/>
                <a:gd name="T58" fmla="*/ 2147483647 w 707"/>
                <a:gd name="T59" fmla="*/ 2147483647 h 707"/>
                <a:gd name="T60" fmla="*/ 2147483647 w 707"/>
                <a:gd name="T61" fmla="*/ 2147483647 h 707"/>
                <a:gd name="T62" fmla="*/ 2147483647 w 707"/>
                <a:gd name="T63" fmla="*/ 2147483647 h 707"/>
                <a:gd name="T64" fmla="*/ 2147483647 w 707"/>
                <a:gd name="T65" fmla="*/ 2147483647 h 707"/>
                <a:gd name="T66" fmla="*/ 2147483647 w 707"/>
                <a:gd name="T67" fmla="*/ 2147483647 h 707"/>
                <a:gd name="T68" fmla="*/ 2147483647 w 707"/>
                <a:gd name="T69" fmla="*/ 2147483647 h 707"/>
                <a:gd name="T70" fmla="*/ 2147483647 w 707"/>
                <a:gd name="T71" fmla="*/ 2147483647 h 707"/>
                <a:gd name="T72" fmla="*/ 2147483647 w 707"/>
                <a:gd name="T73" fmla="*/ 2147483647 h 707"/>
                <a:gd name="T74" fmla="*/ 2147483647 w 707"/>
                <a:gd name="T75" fmla="*/ 2147483647 h 707"/>
                <a:gd name="T76" fmla="*/ 2147483647 w 707"/>
                <a:gd name="T77" fmla="*/ 2147483647 h 707"/>
                <a:gd name="T78" fmla="*/ 2147483647 w 707"/>
                <a:gd name="T79" fmla="*/ 2147483647 h 707"/>
                <a:gd name="T80" fmla="*/ 2147483647 w 707"/>
                <a:gd name="T81" fmla="*/ 2147483647 h 707"/>
                <a:gd name="T82" fmla="*/ 2147483647 w 707"/>
                <a:gd name="T83" fmla="*/ 2147483647 h 707"/>
                <a:gd name="T84" fmla="*/ 2147483647 w 707"/>
                <a:gd name="T85" fmla="*/ 2147483647 h 707"/>
                <a:gd name="T86" fmla="*/ 2147483647 w 707"/>
                <a:gd name="T87" fmla="*/ 2147483647 h 707"/>
                <a:gd name="T88" fmla="*/ 2147483647 w 707"/>
                <a:gd name="T89" fmla="*/ 2147483647 h 707"/>
                <a:gd name="T90" fmla="*/ 2147483647 w 707"/>
                <a:gd name="T91" fmla="*/ 2147483647 h 707"/>
                <a:gd name="T92" fmla="*/ 2147483647 w 707"/>
                <a:gd name="T93" fmla="*/ 2147483647 h 707"/>
                <a:gd name="T94" fmla="*/ 2147483647 w 707"/>
                <a:gd name="T95" fmla="*/ 2147483647 h 707"/>
                <a:gd name="T96" fmla="*/ 2147483647 w 707"/>
                <a:gd name="T97" fmla="*/ 2147483647 h 70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07"/>
                <a:gd name="T148" fmla="*/ 0 h 707"/>
                <a:gd name="T149" fmla="*/ 707 w 707"/>
                <a:gd name="T150" fmla="*/ 707 h 70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07" h="707">
                  <a:moveTo>
                    <a:pt x="707" y="352"/>
                  </a:moveTo>
                  <a:lnTo>
                    <a:pt x="706" y="334"/>
                  </a:lnTo>
                  <a:lnTo>
                    <a:pt x="706" y="316"/>
                  </a:lnTo>
                  <a:lnTo>
                    <a:pt x="702" y="298"/>
                  </a:lnTo>
                  <a:lnTo>
                    <a:pt x="700" y="282"/>
                  </a:lnTo>
                  <a:lnTo>
                    <a:pt x="691" y="248"/>
                  </a:lnTo>
                  <a:lnTo>
                    <a:pt x="678" y="215"/>
                  </a:lnTo>
                  <a:lnTo>
                    <a:pt x="664" y="184"/>
                  </a:lnTo>
                  <a:lnTo>
                    <a:pt x="646" y="155"/>
                  </a:lnTo>
                  <a:lnTo>
                    <a:pt x="626" y="128"/>
                  </a:lnTo>
                  <a:lnTo>
                    <a:pt x="602" y="103"/>
                  </a:lnTo>
                  <a:lnTo>
                    <a:pt x="579" y="79"/>
                  </a:lnTo>
                  <a:lnTo>
                    <a:pt x="550" y="59"/>
                  </a:lnTo>
                  <a:lnTo>
                    <a:pt x="521" y="41"/>
                  </a:lnTo>
                  <a:lnTo>
                    <a:pt x="490" y="27"/>
                  </a:lnTo>
                  <a:lnTo>
                    <a:pt x="458" y="14"/>
                  </a:lnTo>
                  <a:lnTo>
                    <a:pt x="425" y="7"/>
                  </a:lnTo>
                  <a:lnTo>
                    <a:pt x="407" y="3"/>
                  </a:lnTo>
                  <a:lnTo>
                    <a:pt x="389" y="2"/>
                  </a:lnTo>
                  <a:lnTo>
                    <a:pt x="371" y="0"/>
                  </a:lnTo>
                  <a:lnTo>
                    <a:pt x="353" y="0"/>
                  </a:lnTo>
                  <a:lnTo>
                    <a:pt x="335" y="0"/>
                  </a:lnTo>
                  <a:lnTo>
                    <a:pt x="317" y="2"/>
                  </a:lnTo>
                  <a:lnTo>
                    <a:pt x="299" y="3"/>
                  </a:lnTo>
                  <a:lnTo>
                    <a:pt x="282" y="7"/>
                  </a:lnTo>
                  <a:lnTo>
                    <a:pt x="248" y="14"/>
                  </a:lnTo>
                  <a:lnTo>
                    <a:pt x="215" y="27"/>
                  </a:lnTo>
                  <a:lnTo>
                    <a:pt x="185" y="41"/>
                  </a:lnTo>
                  <a:lnTo>
                    <a:pt x="156" y="59"/>
                  </a:lnTo>
                  <a:lnTo>
                    <a:pt x="129" y="79"/>
                  </a:lnTo>
                  <a:lnTo>
                    <a:pt x="103" y="103"/>
                  </a:lnTo>
                  <a:lnTo>
                    <a:pt x="80" y="128"/>
                  </a:lnTo>
                  <a:lnTo>
                    <a:pt x="60" y="155"/>
                  </a:lnTo>
                  <a:lnTo>
                    <a:pt x="42" y="184"/>
                  </a:lnTo>
                  <a:lnTo>
                    <a:pt x="27" y="215"/>
                  </a:lnTo>
                  <a:lnTo>
                    <a:pt x="16" y="248"/>
                  </a:lnTo>
                  <a:lnTo>
                    <a:pt x="7" y="282"/>
                  </a:lnTo>
                  <a:lnTo>
                    <a:pt x="4" y="298"/>
                  </a:lnTo>
                  <a:lnTo>
                    <a:pt x="2" y="316"/>
                  </a:lnTo>
                  <a:lnTo>
                    <a:pt x="0" y="334"/>
                  </a:lnTo>
                  <a:lnTo>
                    <a:pt x="0" y="352"/>
                  </a:lnTo>
                  <a:lnTo>
                    <a:pt x="0" y="371"/>
                  </a:lnTo>
                  <a:lnTo>
                    <a:pt x="2" y="389"/>
                  </a:lnTo>
                  <a:lnTo>
                    <a:pt x="4" y="407"/>
                  </a:lnTo>
                  <a:lnTo>
                    <a:pt x="7" y="423"/>
                  </a:lnTo>
                  <a:lnTo>
                    <a:pt x="16" y="457"/>
                  </a:lnTo>
                  <a:lnTo>
                    <a:pt x="27" y="490"/>
                  </a:lnTo>
                  <a:lnTo>
                    <a:pt x="42" y="521"/>
                  </a:lnTo>
                  <a:lnTo>
                    <a:pt x="60" y="550"/>
                  </a:lnTo>
                  <a:lnTo>
                    <a:pt x="80" y="577"/>
                  </a:lnTo>
                  <a:lnTo>
                    <a:pt x="103" y="602"/>
                  </a:lnTo>
                  <a:lnTo>
                    <a:pt x="129" y="626"/>
                  </a:lnTo>
                  <a:lnTo>
                    <a:pt x="156" y="646"/>
                  </a:lnTo>
                  <a:lnTo>
                    <a:pt x="185" y="664"/>
                  </a:lnTo>
                  <a:lnTo>
                    <a:pt x="215" y="678"/>
                  </a:lnTo>
                  <a:lnTo>
                    <a:pt x="248" y="691"/>
                  </a:lnTo>
                  <a:lnTo>
                    <a:pt x="282" y="700"/>
                  </a:lnTo>
                  <a:lnTo>
                    <a:pt x="299" y="702"/>
                  </a:lnTo>
                  <a:lnTo>
                    <a:pt x="317" y="705"/>
                  </a:lnTo>
                  <a:lnTo>
                    <a:pt x="335" y="705"/>
                  </a:lnTo>
                  <a:lnTo>
                    <a:pt x="353" y="707"/>
                  </a:lnTo>
                  <a:lnTo>
                    <a:pt x="371" y="705"/>
                  </a:lnTo>
                  <a:lnTo>
                    <a:pt x="389" y="705"/>
                  </a:lnTo>
                  <a:lnTo>
                    <a:pt x="407" y="702"/>
                  </a:lnTo>
                  <a:lnTo>
                    <a:pt x="425" y="700"/>
                  </a:lnTo>
                  <a:lnTo>
                    <a:pt x="458" y="691"/>
                  </a:lnTo>
                  <a:lnTo>
                    <a:pt x="490" y="678"/>
                  </a:lnTo>
                  <a:lnTo>
                    <a:pt x="521" y="664"/>
                  </a:lnTo>
                  <a:lnTo>
                    <a:pt x="550" y="646"/>
                  </a:lnTo>
                  <a:lnTo>
                    <a:pt x="579" y="626"/>
                  </a:lnTo>
                  <a:lnTo>
                    <a:pt x="602" y="602"/>
                  </a:lnTo>
                  <a:lnTo>
                    <a:pt x="626" y="577"/>
                  </a:lnTo>
                  <a:lnTo>
                    <a:pt x="646" y="550"/>
                  </a:lnTo>
                  <a:lnTo>
                    <a:pt x="664" y="521"/>
                  </a:lnTo>
                  <a:lnTo>
                    <a:pt x="678" y="490"/>
                  </a:lnTo>
                  <a:lnTo>
                    <a:pt x="691" y="457"/>
                  </a:lnTo>
                  <a:lnTo>
                    <a:pt x="700" y="423"/>
                  </a:lnTo>
                  <a:lnTo>
                    <a:pt x="702" y="407"/>
                  </a:lnTo>
                  <a:lnTo>
                    <a:pt x="706" y="389"/>
                  </a:lnTo>
                  <a:lnTo>
                    <a:pt x="706" y="371"/>
                  </a:lnTo>
                  <a:lnTo>
                    <a:pt x="707" y="352"/>
                  </a:lnTo>
                  <a:lnTo>
                    <a:pt x="698" y="352"/>
                  </a:lnTo>
                  <a:lnTo>
                    <a:pt x="697" y="318"/>
                  </a:lnTo>
                  <a:lnTo>
                    <a:pt x="691" y="284"/>
                  </a:lnTo>
                  <a:lnTo>
                    <a:pt x="682" y="251"/>
                  </a:lnTo>
                  <a:lnTo>
                    <a:pt x="671" y="219"/>
                  </a:lnTo>
                  <a:lnTo>
                    <a:pt x="657" y="188"/>
                  </a:lnTo>
                  <a:lnTo>
                    <a:pt x="639" y="161"/>
                  </a:lnTo>
                  <a:lnTo>
                    <a:pt x="619" y="134"/>
                  </a:lnTo>
                  <a:lnTo>
                    <a:pt x="597" y="110"/>
                  </a:lnTo>
                  <a:lnTo>
                    <a:pt x="572" y="87"/>
                  </a:lnTo>
                  <a:lnTo>
                    <a:pt x="546" y="67"/>
                  </a:lnTo>
                  <a:lnTo>
                    <a:pt x="517" y="50"/>
                  </a:lnTo>
                  <a:lnTo>
                    <a:pt x="487" y="36"/>
                  </a:lnTo>
                  <a:lnTo>
                    <a:pt x="456" y="23"/>
                  </a:lnTo>
                  <a:lnTo>
                    <a:pt x="423" y="16"/>
                  </a:lnTo>
                  <a:lnTo>
                    <a:pt x="389" y="11"/>
                  </a:lnTo>
                  <a:lnTo>
                    <a:pt x="353" y="9"/>
                  </a:lnTo>
                  <a:lnTo>
                    <a:pt x="318" y="11"/>
                  </a:lnTo>
                  <a:lnTo>
                    <a:pt x="284" y="16"/>
                  </a:lnTo>
                  <a:lnTo>
                    <a:pt x="252" y="23"/>
                  </a:lnTo>
                  <a:lnTo>
                    <a:pt x="219" y="36"/>
                  </a:lnTo>
                  <a:lnTo>
                    <a:pt x="188" y="50"/>
                  </a:lnTo>
                  <a:lnTo>
                    <a:pt x="161" y="67"/>
                  </a:lnTo>
                  <a:lnTo>
                    <a:pt x="134" y="87"/>
                  </a:lnTo>
                  <a:lnTo>
                    <a:pt x="110" y="110"/>
                  </a:lnTo>
                  <a:lnTo>
                    <a:pt x="87" y="134"/>
                  </a:lnTo>
                  <a:lnTo>
                    <a:pt x="67" y="161"/>
                  </a:lnTo>
                  <a:lnTo>
                    <a:pt x="51" y="188"/>
                  </a:lnTo>
                  <a:lnTo>
                    <a:pt x="36" y="219"/>
                  </a:lnTo>
                  <a:lnTo>
                    <a:pt x="24" y="251"/>
                  </a:lnTo>
                  <a:lnTo>
                    <a:pt x="16" y="284"/>
                  </a:lnTo>
                  <a:lnTo>
                    <a:pt x="11" y="318"/>
                  </a:lnTo>
                  <a:lnTo>
                    <a:pt x="9" y="352"/>
                  </a:lnTo>
                  <a:lnTo>
                    <a:pt x="11" y="389"/>
                  </a:lnTo>
                  <a:lnTo>
                    <a:pt x="16" y="421"/>
                  </a:lnTo>
                  <a:lnTo>
                    <a:pt x="24" y="456"/>
                  </a:lnTo>
                  <a:lnTo>
                    <a:pt x="36" y="486"/>
                  </a:lnTo>
                  <a:lnTo>
                    <a:pt x="51" y="517"/>
                  </a:lnTo>
                  <a:lnTo>
                    <a:pt x="67" y="544"/>
                  </a:lnTo>
                  <a:lnTo>
                    <a:pt x="87" y="571"/>
                  </a:lnTo>
                  <a:lnTo>
                    <a:pt x="110" y="597"/>
                  </a:lnTo>
                  <a:lnTo>
                    <a:pt x="134" y="618"/>
                  </a:lnTo>
                  <a:lnTo>
                    <a:pt x="161" y="638"/>
                  </a:lnTo>
                  <a:lnTo>
                    <a:pt x="188" y="655"/>
                  </a:lnTo>
                  <a:lnTo>
                    <a:pt x="219" y="669"/>
                  </a:lnTo>
                  <a:lnTo>
                    <a:pt x="252" y="682"/>
                  </a:lnTo>
                  <a:lnTo>
                    <a:pt x="284" y="691"/>
                  </a:lnTo>
                  <a:lnTo>
                    <a:pt x="318" y="694"/>
                  </a:lnTo>
                  <a:lnTo>
                    <a:pt x="353" y="696"/>
                  </a:lnTo>
                  <a:lnTo>
                    <a:pt x="389" y="694"/>
                  </a:lnTo>
                  <a:lnTo>
                    <a:pt x="423" y="691"/>
                  </a:lnTo>
                  <a:lnTo>
                    <a:pt x="456" y="682"/>
                  </a:lnTo>
                  <a:lnTo>
                    <a:pt x="487" y="669"/>
                  </a:lnTo>
                  <a:lnTo>
                    <a:pt x="517" y="655"/>
                  </a:lnTo>
                  <a:lnTo>
                    <a:pt x="546" y="638"/>
                  </a:lnTo>
                  <a:lnTo>
                    <a:pt x="572" y="618"/>
                  </a:lnTo>
                  <a:lnTo>
                    <a:pt x="597" y="597"/>
                  </a:lnTo>
                  <a:lnTo>
                    <a:pt x="619" y="571"/>
                  </a:lnTo>
                  <a:lnTo>
                    <a:pt x="639" y="544"/>
                  </a:lnTo>
                  <a:lnTo>
                    <a:pt x="657" y="517"/>
                  </a:lnTo>
                  <a:lnTo>
                    <a:pt x="671" y="486"/>
                  </a:lnTo>
                  <a:lnTo>
                    <a:pt x="682" y="456"/>
                  </a:lnTo>
                  <a:lnTo>
                    <a:pt x="691" y="421"/>
                  </a:lnTo>
                  <a:lnTo>
                    <a:pt x="697" y="389"/>
                  </a:lnTo>
                  <a:lnTo>
                    <a:pt x="698" y="352"/>
                  </a:lnTo>
                  <a:lnTo>
                    <a:pt x="707" y="352"/>
                  </a:lnTo>
                  <a:close/>
                </a:path>
              </a:pathLst>
            </a:custGeom>
            <a:solidFill>
              <a:srgbClr val="B4E1FF"/>
            </a:solidFill>
            <a:ln w="9525">
              <a:noFill/>
              <a:round/>
              <a:headEnd/>
              <a:tailEnd/>
            </a:ln>
          </p:spPr>
          <p:txBody>
            <a:bodyPr/>
            <a:lstStyle/>
            <a:p>
              <a:endParaRPr lang="en-US"/>
            </a:p>
          </p:txBody>
        </p:sp>
        <p:sp>
          <p:nvSpPr>
            <p:cNvPr id="55410" name="Freeform 115"/>
            <p:cNvSpPr>
              <a:spLocks/>
            </p:cNvSpPr>
            <p:nvPr/>
          </p:nvSpPr>
          <p:spPr bwMode="auto">
            <a:xfrm>
              <a:off x="3539067" y="2571763"/>
              <a:ext cx="984956" cy="1109662"/>
            </a:xfrm>
            <a:custGeom>
              <a:avLst/>
              <a:gdLst>
                <a:gd name="T0" fmla="*/ 2147483647 w 698"/>
                <a:gd name="T1" fmla="*/ 2147483647 h 699"/>
                <a:gd name="T2" fmla="*/ 2147483647 w 698"/>
                <a:gd name="T3" fmla="*/ 2147483647 h 699"/>
                <a:gd name="T4" fmla="*/ 2147483647 w 698"/>
                <a:gd name="T5" fmla="*/ 2147483647 h 699"/>
                <a:gd name="T6" fmla="*/ 2147483647 w 698"/>
                <a:gd name="T7" fmla="*/ 2147483647 h 699"/>
                <a:gd name="T8" fmla="*/ 2147483647 w 698"/>
                <a:gd name="T9" fmla="*/ 2147483647 h 699"/>
                <a:gd name="T10" fmla="*/ 2147483647 w 698"/>
                <a:gd name="T11" fmla="*/ 2147483647 h 699"/>
                <a:gd name="T12" fmla="*/ 2147483647 w 698"/>
                <a:gd name="T13" fmla="*/ 2147483647 h 699"/>
                <a:gd name="T14" fmla="*/ 2147483647 w 698"/>
                <a:gd name="T15" fmla="*/ 2147483647 h 699"/>
                <a:gd name="T16" fmla="*/ 2147483647 w 698"/>
                <a:gd name="T17" fmla="*/ 2147483647 h 699"/>
                <a:gd name="T18" fmla="*/ 2147483647 w 698"/>
                <a:gd name="T19" fmla="*/ 2147483647 h 699"/>
                <a:gd name="T20" fmla="*/ 0 w 698"/>
                <a:gd name="T21" fmla="*/ 2147483647 h 699"/>
                <a:gd name="T22" fmla="*/ 2147483647 w 698"/>
                <a:gd name="T23" fmla="*/ 2147483647 h 699"/>
                <a:gd name="T24" fmla="*/ 2147483647 w 698"/>
                <a:gd name="T25" fmla="*/ 2147483647 h 699"/>
                <a:gd name="T26" fmla="*/ 2147483647 w 698"/>
                <a:gd name="T27" fmla="*/ 2147483647 h 699"/>
                <a:gd name="T28" fmla="*/ 2147483647 w 698"/>
                <a:gd name="T29" fmla="*/ 2147483647 h 699"/>
                <a:gd name="T30" fmla="*/ 2147483647 w 698"/>
                <a:gd name="T31" fmla="*/ 2147483647 h 699"/>
                <a:gd name="T32" fmla="*/ 2147483647 w 698"/>
                <a:gd name="T33" fmla="*/ 2147483647 h 699"/>
                <a:gd name="T34" fmla="*/ 2147483647 w 698"/>
                <a:gd name="T35" fmla="*/ 2147483647 h 699"/>
                <a:gd name="T36" fmla="*/ 2147483647 w 698"/>
                <a:gd name="T37" fmla="*/ 2147483647 h 699"/>
                <a:gd name="T38" fmla="*/ 2147483647 w 698"/>
                <a:gd name="T39" fmla="*/ 2147483647 h 699"/>
                <a:gd name="T40" fmla="*/ 2147483647 w 698"/>
                <a:gd name="T41" fmla="*/ 2147483647 h 699"/>
                <a:gd name="T42" fmla="*/ 2147483647 w 698"/>
                <a:gd name="T43" fmla="*/ 2147483647 h 699"/>
                <a:gd name="T44" fmla="*/ 2147483647 w 698"/>
                <a:gd name="T45" fmla="*/ 2147483647 h 699"/>
                <a:gd name="T46" fmla="*/ 2147483647 w 698"/>
                <a:gd name="T47" fmla="*/ 2147483647 h 699"/>
                <a:gd name="T48" fmla="*/ 2147483647 w 698"/>
                <a:gd name="T49" fmla="*/ 2147483647 h 699"/>
                <a:gd name="T50" fmla="*/ 2147483647 w 698"/>
                <a:gd name="T51" fmla="*/ 2147483647 h 699"/>
                <a:gd name="T52" fmla="*/ 2147483647 w 698"/>
                <a:gd name="T53" fmla="*/ 2147483647 h 699"/>
                <a:gd name="T54" fmla="*/ 2147483647 w 698"/>
                <a:gd name="T55" fmla="*/ 2147483647 h 699"/>
                <a:gd name="T56" fmla="*/ 2147483647 w 698"/>
                <a:gd name="T57" fmla="*/ 2147483647 h 699"/>
                <a:gd name="T58" fmla="*/ 2147483647 w 698"/>
                <a:gd name="T59" fmla="*/ 2147483647 h 699"/>
                <a:gd name="T60" fmla="*/ 2147483647 w 698"/>
                <a:gd name="T61" fmla="*/ 2147483647 h 699"/>
                <a:gd name="T62" fmla="*/ 2147483647 w 698"/>
                <a:gd name="T63" fmla="*/ 2147483647 h 699"/>
                <a:gd name="T64" fmla="*/ 2147483647 w 698"/>
                <a:gd name="T65" fmla="*/ 2147483647 h 699"/>
                <a:gd name="T66" fmla="*/ 2147483647 w 698"/>
                <a:gd name="T67" fmla="*/ 2147483647 h 699"/>
                <a:gd name="T68" fmla="*/ 2147483647 w 698"/>
                <a:gd name="T69" fmla="*/ 2147483647 h 699"/>
                <a:gd name="T70" fmla="*/ 2147483647 w 698"/>
                <a:gd name="T71" fmla="*/ 2147483647 h 699"/>
                <a:gd name="T72" fmla="*/ 2147483647 w 698"/>
                <a:gd name="T73" fmla="*/ 2147483647 h 699"/>
                <a:gd name="T74" fmla="*/ 2147483647 w 698"/>
                <a:gd name="T75" fmla="*/ 2147483647 h 699"/>
                <a:gd name="T76" fmla="*/ 2147483647 w 698"/>
                <a:gd name="T77" fmla="*/ 2147483647 h 699"/>
                <a:gd name="T78" fmla="*/ 2147483647 w 698"/>
                <a:gd name="T79" fmla="*/ 2147483647 h 699"/>
                <a:gd name="T80" fmla="*/ 2147483647 w 698"/>
                <a:gd name="T81" fmla="*/ 2147483647 h 699"/>
                <a:gd name="T82" fmla="*/ 2147483647 w 698"/>
                <a:gd name="T83" fmla="*/ 2147483647 h 699"/>
                <a:gd name="T84" fmla="*/ 2147483647 w 698"/>
                <a:gd name="T85" fmla="*/ 2147483647 h 6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8"/>
                <a:gd name="T130" fmla="*/ 0 h 699"/>
                <a:gd name="T131" fmla="*/ 698 w 698"/>
                <a:gd name="T132" fmla="*/ 699 h 6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8" h="699">
                  <a:moveTo>
                    <a:pt x="698" y="349"/>
                  </a:moveTo>
                  <a:lnTo>
                    <a:pt x="696" y="313"/>
                  </a:lnTo>
                  <a:lnTo>
                    <a:pt x="691" y="279"/>
                  </a:lnTo>
                  <a:lnTo>
                    <a:pt x="682" y="246"/>
                  </a:lnTo>
                  <a:lnTo>
                    <a:pt x="671" y="214"/>
                  </a:lnTo>
                  <a:lnTo>
                    <a:pt x="656" y="183"/>
                  </a:lnTo>
                  <a:lnTo>
                    <a:pt x="638" y="154"/>
                  </a:lnTo>
                  <a:lnTo>
                    <a:pt x="618" y="127"/>
                  </a:lnTo>
                  <a:lnTo>
                    <a:pt x="597" y="103"/>
                  </a:lnTo>
                  <a:lnTo>
                    <a:pt x="571" y="80"/>
                  </a:lnTo>
                  <a:lnTo>
                    <a:pt x="544" y="60"/>
                  </a:lnTo>
                  <a:lnTo>
                    <a:pt x="515" y="42"/>
                  </a:lnTo>
                  <a:lnTo>
                    <a:pt x="485" y="27"/>
                  </a:lnTo>
                  <a:lnTo>
                    <a:pt x="454" y="17"/>
                  </a:lnTo>
                  <a:lnTo>
                    <a:pt x="419" y="8"/>
                  </a:lnTo>
                  <a:lnTo>
                    <a:pt x="385" y="2"/>
                  </a:lnTo>
                  <a:lnTo>
                    <a:pt x="349" y="0"/>
                  </a:lnTo>
                  <a:lnTo>
                    <a:pt x="313" y="2"/>
                  </a:lnTo>
                  <a:lnTo>
                    <a:pt x="278" y="8"/>
                  </a:lnTo>
                  <a:lnTo>
                    <a:pt x="246" y="17"/>
                  </a:lnTo>
                  <a:lnTo>
                    <a:pt x="213" y="27"/>
                  </a:lnTo>
                  <a:lnTo>
                    <a:pt x="182" y="42"/>
                  </a:lnTo>
                  <a:lnTo>
                    <a:pt x="153" y="60"/>
                  </a:lnTo>
                  <a:lnTo>
                    <a:pt x="128" y="80"/>
                  </a:lnTo>
                  <a:lnTo>
                    <a:pt x="103" y="103"/>
                  </a:lnTo>
                  <a:lnTo>
                    <a:pt x="79" y="127"/>
                  </a:lnTo>
                  <a:lnTo>
                    <a:pt x="59" y="154"/>
                  </a:lnTo>
                  <a:lnTo>
                    <a:pt x="43" y="183"/>
                  </a:lnTo>
                  <a:lnTo>
                    <a:pt x="27" y="214"/>
                  </a:lnTo>
                  <a:lnTo>
                    <a:pt x="16" y="246"/>
                  </a:lnTo>
                  <a:lnTo>
                    <a:pt x="7" y="279"/>
                  </a:lnTo>
                  <a:lnTo>
                    <a:pt x="2" y="313"/>
                  </a:lnTo>
                  <a:lnTo>
                    <a:pt x="0" y="349"/>
                  </a:lnTo>
                  <a:lnTo>
                    <a:pt x="2" y="386"/>
                  </a:lnTo>
                  <a:lnTo>
                    <a:pt x="7" y="420"/>
                  </a:lnTo>
                  <a:lnTo>
                    <a:pt x="16" y="453"/>
                  </a:lnTo>
                  <a:lnTo>
                    <a:pt x="27" y="485"/>
                  </a:lnTo>
                  <a:lnTo>
                    <a:pt x="43" y="516"/>
                  </a:lnTo>
                  <a:lnTo>
                    <a:pt x="59" y="545"/>
                  </a:lnTo>
                  <a:lnTo>
                    <a:pt x="79" y="572"/>
                  </a:lnTo>
                  <a:lnTo>
                    <a:pt x="103" y="595"/>
                  </a:lnTo>
                  <a:lnTo>
                    <a:pt x="128" y="619"/>
                  </a:lnTo>
                  <a:lnTo>
                    <a:pt x="153" y="639"/>
                  </a:lnTo>
                  <a:lnTo>
                    <a:pt x="182" y="657"/>
                  </a:lnTo>
                  <a:lnTo>
                    <a:pt x="213" y="671"/>
                  </a:lnTo>
                  <a:lnTo>
                    <a:pt x="246" y="682"/>
                  </a:lnTo>
                  <a:lnTo>
                    <a:pt x="278" y="691"/>
                  </a:lnTo>
                  <a:lnTo>
                    <a:pt x="313" y="697"/>
                  </a:lnTo>
                  <a:lnTo>
                    <a:pt x="349" y="699"/>
                  </a:lnTo>
                  <a:lnTo>
                    <a:pt x="385" y="697"/>
                  </a:lnTo>
                  <a:lnTo>
                    <a:pt x="419" y="691"/>
                  </a:lnTo>
                  <a:lnTo>
                    <a:pt x="454" y="682"/>
                  </a:lnTo>
                  <a:lnTo>
                    <a:pt x="485" y="671"/>
                  </a:lnTo>
                  <a:lnTo>
                    <a:pt x="515" y="657"/>
                  </a:lnTo>
                  <a:lnTo>
                    <a:pt x="544" y="639"/>
                  </a:lnTo>
                  <a:lnTo>
                    <a:pt x="571" y="619"/>
                  </a:lnTo>
                  <a:lnTo>
                    <a:pt x="597" y="595"/>
                  </a:lnTo>
                  <a:lnTo>
                    <a:pt x="618" y="572"/>
                  </a:lnTo>
                  <a:lnTo>
                    <a:pt x="638" y="545"/>
                  </a:lnTo>
                  <a:lnTo>
                    <a:pt x="656" y="516"/>
                  </a:lnTo>
                  <a:lnTo>
                    <a:pt x="671" y="485"/>
                  </a:lnTo>
                  <a:lnTo>
                    <a:pt x="682" y="453"/>
                  </a:lnTo>
                  <a:lnTo>
                    <a:pt x="691" y="420"/>
                  </a:lnTo>
                  <a:lnTo>
                    <a:pt x="696" y="386"/>
                  </a:lnTo>
                  <a:lnTo>
                    <a:pt x="698" y="349"/>
                  </a:lnTo>
                  <a:lnTo>
                    <a:pt x="689" y="349"/>
                  </a:lnTo>
                  <a:lnTo>
                    <a:pt x="687" y="315"/>
                  </a:lnTo>
                  <a:lnTo>
                    <a:pt x="682" y="281"/>
                  </a:lnTo>
                  <a:lnTo>
                    <a:pt x="674" y="248"/>
                  </a:lnTo>
                  <a:lnTo>
                    <a:pt x="662" y="217"/>
                  </a:lnTo>
                  <a:lnTo>
                    <a:pt x="647" y="188"/>
                  </a:lnTo>
                  <a:lnTo>
                    <a:pt x="631" y="160"/>
                  </a:lnTo>
                  <a:lnTo>
                    <a:pt x="611" y="134"/>
                  </a:lnTo>
                  <a:lnTo>
                    <a:pt x="589" y="109"/>
                  </a:lnTo>
                  <a:lnTo>
                    <a:pt x="566" y="87"/>
                  </a:lnTo>
                  <a:lnTo>
                    <a:pt x="539" y="67"/>
                  </a:lnTo>
                  <a:lnTo>
                    <a:pt x="512" y="51"/>
                  </a:lnTo>
                  <a:lnTo>
                    <a:pt x="481" y="37"/>
                  </a:lnTo>
                  <a:lnTo>
                    <a:pt x="450" y="26"/>
                  </a:lnTo>
                  <a:lnTo>
                    <a:pt x="418" y="17"/>
                  </a:lnTo>
                  <a:lnTo>
                    <a:pt x="383" y="11"/>
                  </a:lnTo>
                  <a:lnTo>
                    <a:pt x="349" y="9"/>
                  </a:lnTo>
                  <a:lnTo>
                    <a:pt x="314" y="11"/>
                  </a:lnTo>
                  <a:lnTo>
                    <a:pt x="280" y="17"/>
                  </a:lnTo>
                  <a:lnTo>
                    <a:pt x="248" y="26"/>
                  </a:lnTo>
                  <a:lnTo>
                    <a:pt x="217" y="37"/>
                  </a:lnTo>
                  <a:lnTo>
                    <a:pt x="188" y="51"/>
                  </a:lnTo>
                  <a:lnTo>
                    <a:pt x="159" y="67"/>
                  </a:lnTo>
                  <a:lnTo>
                    <a:pt x="134" y="87"/>
                  </a:lnTo>
                  <a:lnTo>
                    <a:pt x="108" y="109"/>
                  </a:lnTo>
                  <a:lnTo>
                    <a:pt x="87" y="134"/>
                  </a:lnTo>
                  <a:lnTo>
                    <a:pt x="68" y="160"/>
                  </a:lnTo>
                  <a:lnTo>
                    <a:pt x="50" y="188"/>
                  </a:lnTo>
                  <a:lnTo>
                    <a:pt x="36" y="217"/>
                  </a:lnTo>
                  <a:lnTo>
                    <a:pt x="25" y="248"/>
                  </a:lnTo>
                  <a:lnTo>
                    <a:pt x="16" y="281"/>
                  </a:lnTo>
                  <a:lnTo>
                    <a:pt x="11" y="315"/>
                  </a:lnTo>
                  <a:lnTo>
                    <a:pt x="9" y="349"/>
                  </a:lnTo>
                  <a:lnTo>
                    <a:pt x="11" y="384"/>
                  </a:lnTo>
                  <a:lnTo>
                    <a:pt x="16" y="418"/>
                  </a:lnTo>
                  <a:lnTo>
                    <a:pt x="25" y="451"/>
                  </a:lnTo>
                  <a:lnTo>
                    <a:pt x="36" y="482"/>
                  </a:lnTo>
                  <a:lnTo>
                    <a:pt x="50" y="512"/>
                  </a:lnTo>
                  <a:lnTo>
                    <a:pt x="68" y="539"/>
                  </a:lnTo>
                  <a:lnTo>
                    <a:pt x="87" y="567"/>
                  </a:lnTo>
                  <a:lnTo>
                    <a:pt x="108" y="590"/>
                  </a:lnTo>
                  <a:lnTo>
                    <a:pt x="134" y="612"/>
                  </a:lnTo>
                  <a:lnTo>
                    <a:pt x="159" y="632"/>
                  </a:lnTo>
                  <a:lnTo>
                    <a:pt x="188" y="648"/>
                  </a:lnTo>
                  <a:lnTo>
                    <a:pt x="217" y="662"/>
                  </a:lnTo>
                  <a:lnTo>
                    <a:pt x="248" y="673"/>
                  </a:lnTo>
                  <a:lnTo>
                    <a:pt x="280" y="682"/>
                  </a:lnTo>
                  <a:lnTo>
                    <a:pt x="314" y="688"/>
                  </a:lnTo>
                  <a:lnTo>
                    <a:pt x="349" y="690"/>
                  </a:lnTo>
                  <a:lnTo>
                    <a:pt x="383" y="688"/>
                  </a:lnTo>
                  <a:lnTo>
                    <a:pt x="418" y="682"/>
                  </a:lnTo>
                  <a:lnTo>
                    <a:pt x="450" y="673"/>
                  </a:lnTo>
                  <a:lnTo>
                    <a:pt x="481" y="662"/>
                  </a:lnTo>
                  <a:lnTo>
                    <a:pt x="512" y="648"/>
                  </a:lnTo>
                  <a:lnTo>
                    <a:pt x="539" y="632"/>
                  </a:lnTo>
                  <a:lnTo>
                    <a:pt x="566" y="612"/>
                  </a:lnTo>
                  <a:lnTo>
                    <a:pt x="589" y="590"/>
                  </a:lnTo>
                  <a:lnTo>
                    <a:pt x="611" y="567"/>
                  </a:lnTo>
                  <a:lnTo>
                    <a:pt x="631" y="539"/>
                  </a:lnTo>
                  <a:lnTo>
                    <a:pt x="647" y="512"/>
                  </a:lnTo>
                  <a:lnTo>
                    <a:pt x="662" y="482"/>
                  </a:lnTo>
                  <a:lnTo>
                    <a:pt x="674" y="451"/>
                  </a:lnTo>
                  <a:lnTo>
                    <a:pt x="682" y="418"/>
                  </a:lnTo>
                  <a:lnTo>
                    <a:pt x="687" y="384"/>
                  </a:lnTo>
                  <a:lnTo>
                    <a:pt x="689" y="349"/>
                  </a:lnTo>
                  <a:lnTo>
                    <a:pt x="698" y="349"/>
                  </a:lnTo>
                  <a:close/>
                </a:path>
              </a:pathLst>
            </a:custGeom>
            <a:solidFill>
              <a:srgbClr val="B5E1FF"/>
            </a:solidFill>
            <a:ln w="9525">
              <a:noFill/>
              <a:round/>
              <a:headEnd/>
              <a:tailEnd/>
            </a:ln>
          </p:spPr>
          <p:txBody>
            <a:bodyPr/>
            <a:lstStyle/>
            <a:p>
              <a:endParaRPr lang="en-US"/>
            </a:p>
          </p:txBody>
        </p:sp>
        <p:sp>
          <p:nvSpPr>
            <p:cNvPr id="55411" name="Freeform 116"/>
            <p:cNvSpPr>
              <a:spLocks/>
            </p:cNvSpPr>
            <p:nvPr/>
          </p:nvSpPr>
          <p:spPr bwMode="auto">
            <a:xfrm>
              <a:off x="3546125" y="2581288"/>
              <a:ext cx="972255" cy="1090612"/>
            </a:xfrm>
            <a:custGeom>
              <a:avLst/>
              <a:gdLst>
                <a:gd name="T0" fmla="*/ 2147483647 w 689"/>
                <a:gd name="T1" fmla="*/ 2147483647 h 687"/>
                <a:gd name="T2" fmla="*/ 2147483647 w 689"/>
                <a:gd name="T3" fmla="*/ 2147483647 h 687"/>
                <a:gd name="T4" fmla="*/ 2147483647 w 689"/>
                <a:gd name="T5" fmla="*/ 2147483647 h 687"/>
                <a:gd name="T6" fmla="*/ 2147483647 w 689"/>
                <a:gd name="T7" fmla="*/ 2147483647 h 687"/>
                <a:gd name="T8" fmla="*/ 2147483647 w 689"/>
                <a:gd name="T9" fmla="*/ 2147483647 h 687"/>
                <a:gd name="T10" fmla="*/ 2147483647 w 689"/>
                <a:gd name="T11" fmla="*/ 2147483647 h 687"/>
                <a:gd name="T12" fmla="*/ 2147483647 w 689"/>
                <a:gd name="T13" fmla="*/ 2147483647 h 687"/>
                <a:gd name="T14" fmla="*/ 2147483647 w 689"/>
                <a:gd name="T15" fmla="*/ 2147483647 h 687"/>
                <a:gd name="T16" fmla="*/ 2147483647 w 689"/>
                <a:gd name="T17" fmla="*/ 2147483647 h 687"/>
                <a:gd name="T18" fmla="*/ 2147483647 w 689"/>
                <a:gd name="T19" fmla="*/ 2147483647 h 687"/>
                <a:gd name="T20" fmla="*/ 0 w 689"/>
                <a:gd name="T21" fmla="*/ 2147483647 h 687"/>
                <a:gd name="T22" fmla="*/ 2147483647 w 689"/>
                <a:gd name="T23" fmla="*/ 2147483647 h 687"/>
                <a:gd name="T24" fmla="*/ 2147483647 w 689"/>
                <a:gd name="T25" fmla="*/ 2147483647 h 687"/>
                <a:gd name="T26" fmla="*/ 2147483647 w 689"/>
                <a:gd name="T27" fmla="*/ 2147483647 h 687"/>
                <a:gd name="T28" fmla="*/ 2147483647 w 689"/>
                <a:gd name="T29" fmla="*/ 2147483647 h 687"/>
                <a:gd name="T30" fmla="*/ 2147483647 w 689"/>
                <a:gd name="T31" fmla="*/ 2147483647 h 687"/>
                <a:gd name="T32" fmla="*/ 2147483647 w 689"/>
                <a:gd name="T33" fmla="*/ 2147483647 h 687"/>
                <a:gd name="T34" fmla="*/ 2147483647 w 689"/>
                <a:gd name="T35" fmla="*/ 2147483647 h 687"/>
                <a:gd name="T36" fmla="*/ 2147483647 w 689"/>
                <a:gd name="T37" fmla="*/ 2147483647 h 687"/>
                <a:gd name="T38" fmla="*/ 2147483647 w 689"/>
                <a:gd name="T39" fmla="*/ 2147483647 h 687"/>
                <a:gd name="T40" fmla="*/ 2147483647 w 689"/>
                <a:gd name="T41" fmla="*/ 2147483647 h 687"/>
                <a:gd name="T42" fmla="*/ 2147483647 w 689"/>
                <a:gd name="T43" fmla="*/ 2147483647 h 687"/>
                <a:gd name="T44" fmla="*/ 2147483647 w 689"/>
                <a:gd name="T45" fmla="*/ 2147483647 h 687"/>
                <a:gd name="T46" fmla="*/ 2147483647 w 689"/>
                <a:gd name="T47" fmla="*/ 2147483647 h 687"/>
                <a:gd name="T48" fmla="*/ 2147483647 w 689"/>
                <a:gd name="T49" fmla="*/ 2147483647 h 687"/>
                <a:gd name="T50" fmla="*/ 2147483647 w 689"/>
                <a:gd name="T51" fmla="*/ 2147483647 h 687"/>
                <a:gd name="T52" fmla="*/ 2147483647 w 689"/>
                <a:gd name="T53" fmla="*/ 2147483647 h 687"/>
                <a:gd name="T54" fmla="*/ 2147483647 w 689"/>
                <a:gd name="T55" fmla="*/ 2147483647 h 687"/>
                <a:gd name="T56" fmla="*/ 2147483647 w 689"/>
                <a:gd name="T57" fmla="*/ 2147483647 h 687"/>
                <a:gd name="T58" fmla="*/ 2147483647 w 689"/>
                <a:gd name="T59" fmla="*/ 2147483647 h 687"/>
                <a:gd name="T60" fmla="*/ 2147483647 w 689"/>
                <a:gd name="T61" fmla="*/ 2147483647 h 687"/>
                <a:gd name="T62" fmla="*/ 2147483647 w 689"/>
                <a:gd name="T63" fmla="*/ 2147483647 h 687"/>
                <a:gd name="T64" fmla="*/ 2147483647 w 689"/>
                <a:gd name="T65" fmla="*/ 2147483647 h 687"/>
                <a:gd name="T66" fmla="*/ 2147483647 w 689"/>
                <a:gd name="T67" fmla="*/ 2147483647 h 687"/>
                <a:gd name="T68" fmla="*/ 2147483647 w 689"/>
                <a:gd name="T69" fmla="*/ 2147483647 h 687"/>
                <a:gd name="T70" fmla="*/ 2147483647 w 689"/>
                <a:gd name="T71" fmla="*/ 2147483647 h 687"/>
                <a:gd name="T72" fmla="*/ 2147483647 w 689"/>
                <a:gd name="T73" fmla="*/ 2147483647 h 687"/>
                <a:gd name="T74" fmla="*/ 2147483647 w 689"/>
                <a:gd name="T75" fmla="*/ 2147483647 h 687"/>
                <a:gd name="T76" fmla="*/ 2147483647 w 689"/>
                <a:gd name="T77" fmla="*/ 2147483647 h 687"/>
                <a:gd name="T78" fmla="*/ 2147483647 w 689"/>
                <a:gd name="T79" fmla="*/ 2147483647 h 687"/>
                <a:gd name="T80" fmla="*/ 2147483647 w 689"/>
                <a:gd name="T81" fmla="*/ 2147483647 h 687"/>
                <a:gd name="T82" fmla="*/ 2147483647 w 689"/>
                <a:gd name="T83" fmla="*/ 2147483647 h 687"/>
                <a:gd name="T84" fmla="*/ 2147483647 w 689"/>
                <a:gd name="T85" fmla="*/ 2147483647 h 68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89"/>
                <a:gd name="T130" fmla="*/ 0 h 687"/>
                <a:gd name="T131" fmla="*/ 689 w 689"/>
                <a:gd name="T132" fmla="*/ 687 h 68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89" h="687">
                  <a:moveTo>
                    <a:pt x="689" y="343"/>
                  </a:moveTo>
                  <a:lnTo>
                    <a:pt x="688" y="309"/>
                  </a:lnTo>
                  <a:lnTo>
                    <a:pt x="682" y="275"/>
                  </a:lnTo>
                  <a:lnTo>
                    <a:pt x="673" y="242"/>
                  </a:lnTo>
                  <a:lnTo>
                    <a:pt x="662" y="210"/>
                  </a:lnTo>
                  <a:lnTo>
                    <a:pt x="648" y="179"/>
                  </a:lnTo>
                  <a:lnTo>
                    <a:pt x="630" y="152"/>
                  </a:lnTo>
                  <a:lnTo>
                    <a:pt x="610" y="125"/>
                  </a:lnTo>
                  <a:lnTo>
                    <a:pt x="588" y="101"/>
                  </a:lnTo>
                  <a:lnTo>
                    <a:pt x="563" y="78"/>
                  </a:lnTo>
                  <a:lnTo>
                    <a:pt x="537" y="58"/>
                  </a:lnTo>
                  <a:lnTo>
                    <a:pt x="508" y="41"/>
                  </a:lnTo>
                  <a:lnTo>
                    <a:pt x="478" y="27"/>
                  </a:lnTo>
                  <a:lnTo>
                    <a:pt x="447" y="14"/>
                  </a:lnTo>
                  <a:lnTo>
                    <a:pt x="414" y="7"/>
                  </a:lnTo>
                  <a:lnTo>
                    <a:pt x="380" y="2"/>
                  </a:lnTo>
                  <a:lnTo>
                    <a:pt x="344" y="0"/>
                  </a:lnTo>
                  <a:lnTo>
                    <a:pt x="309" y="2"/>
                  </a:lnTo>
                  <a:lnTo>
                    <a:pt x="275" y="7"/>
                  </a:lnTo>
                  <a:lnTo>
                    <a:pt x="243" y="14"/>
                  </a:lnTo>
                  <a:lnTo>
                    <a:pt x="210" y="27"/>
                  </a:lnTo>
                  <a:lnTo>
                    <a:pt x="179" y="41"/>
                  </a:lnTo>
                  <a:lnTo>
                    <a:pt x="152" y="58"/>
                  </a:lnTo>
                  <a:lnTo>
                    <a:pt x="125" y="78"/>
                  </a:lnTo>
                  <a:lnTo>
                    <a:pt x="101" y="101"/>
                  </a:lnTo>
                  <a:lnTo>
                    <a:pt x="78" y="125"/>
                  </a:lnTo>
                  <a:lnTo>
                    <a:pt x="58" y="152"/>
                  </a:lnTo>
                  <a:lnTo>
                    <a:pt x="42" y="179"/>
                  </a:lnTo>
                  <a:lnTo>
                    <a:pt x="27" y="210"/>
                  </a:lnTo>
                  <a:lnTo>
                    <a:pt x="15" y="242"/>
                  </a:lnTo>
                  <a:lnTo>
                    <a:pt x="7" y="275"/>
                  </a:lnTo>
                  <a:lnTo>
                    <a:pt x="2" y="309"/>
                  </a:lnTo>
                  <a:lnTo>
                    <a:pt x="0" y="343"/>
                  </a:lnTo>
                  <a:lnTo>
                    <a:pt x="2" y="380"/>
                  </a:lnTo>
                  <a:lnTo>
                    <a:pt x="7" y="412"/>
                  </a:lnTo>
                  <a:lnTo>
                    <a:pt x="15" y="447"/>
                  </a:lnTo>
                  <a:lnTo>
                    <a:pt x="27" y="477"/>
                  </a:lnTo>
                  <a:lnTo>
                    <a:pt x="42" y="508"/>
                  </a:lnTo>
                  <a:lnTo>
                    <a:pt x="58" y="535"/>
                  </a:lnTo>
                  <a:lnTo>
                    <a:pt x="78" y="562"/>
                  </a:lnTo>
                  <a:lnTo>
                    <a:pt x="101" y="588"/>
                  </a:lnTo>
                  <a:lnTo>
                    <a:pt x="125" y="609"/>
                  </a:lnTo>
                  <a:lnTo>
                    <a:pt x="152" y="629"/>
                  </a:lnTo>
                  <a:lnTo>
                    <a:pt x="179" y="646"/>
                  </a:lnTo>
                  <a:lnTo>
                    <a:pt x="210" y="660"/>
                  </a:lnTo>
                  <a:lnTo>
                    <a:pt x="243" y="673"/>
                  </a:lnTo>
                  <a:lnTo>
                    <a:pt x="275" y="682"/>
                  </a:lnTo>
                  <a:lnTo>
                    <a:pt x="309" y="685"/>
                  </a:lnTo>
                  <a:lnTo>
                    <a:pt x="344" y="687"/>
                  </a:lnTo>
                  <a:lnTo>
                    <a:pt x="380" y="685"/>
                  </a:lnTo>
                  <a:lnTo>
                    <a:pt x="414" y="682"/>
                  </a:lnTo>
                  <a:lnTo>
                    <a:pt x="447" y="673"/>
                  </a:lnTo>
                  <a:lnTo>
                    <a:pt x="478" y="660"/>
                  </a:lnTo>
                  <a:lnTo>
                    <a:pt x="508" y="646"/>
                  </a:lnTo>
                  <a:lnTo>
                    <a:pt x="537" y="629"/>
                  </a:lnTo>
                  <a:lnTo>
                    <a:pt x="563" y="609"/>
                  </a:lnTo>
                  <a:lnTo>
                    <a:pt x="588" y="588"/>
                  </a:lnTo>
                  <a:lnTo>
                    <a:pt x="610" y="562"/>
                  </a:lnTo>
                  <a:lnTo>
                    <a:pt x="630" y="535"/>
                  </a:lnTo>
                  <a:lnTo>
                    <a:pt x="648" y="508"/>
                  </a:lnTo>
                  <a:lnTo>
                    <a:pt x="662" y="477"/>
                  </a:lnTo>
                  <a:lnTo>
                    <a:pt x="673" y="447"/>
                  </a:lnTo>
                  <a:lnTo>
                    <a:pt x="682" y="412"/>
                  </a:lnTo>
                  <a:lnTo>
                    <a:pt x="688" y="380"/>
                  </a:lnTo>
                  <a:lnTo>
                    <a:pt x="689" y="343"/>
                  </a:lnTo>
                  <a:lnTo>
                    <a:pt x="678" y="343"/>
                  </a:lnTo>
                  <a:lnTo>
                    <a:pt x="677" y="309"/>
                  </a:lnTo>
                  <a:lnTo>
                    <a:pt x="673" y="277"/>
                  </a:lnTo>
                  <a:lnTo>
                    <a:pt x="664" y="244"/>
                  </a:lnTo>
                  <a:lnTo>
                    <a:pt x="653" y="213"/>
                  </a:lnTo>
                  <a:lnTo>
                    <a:pt x="639" y="184"/>
                  </a:lnTo>
                  <a:lnTo>
                    <a:pt x="622" y="157"/>
                  </a:lnTo>
                  <a:lnTo>
                    <a:pt x="603" y="130"/>
                  </a:lnTo>
                  <a:lnTo>
                    <a:pt x="581" y="106"/>
                  </a:lnTo>
                  <a:lnTo>
                    <a:pt x="557" y="85"/>
                  </a:lnTo>
                  <a:lnTo>
                    <a:pt x="532" y="67"/>
                  </a:lnTo>
                  <a:lnTo>
                    <a:pt x="503" y="49"/>
                  </a:lnTo>
                  <a:lnTo>
                    <a:pt x="474" y="34"/>
                  </a:lnTo>
                  <a:lnTo>
                    <a:pt x="443" y="23"/>
                  </a:lnTo>
                  <a:lnTo>
                    <a:pt x="413" y="16"/>
                  </a:lnTo>
                  <a:lnTo>
                    <a:pt x="378" y="11"/>
                  </a:lnTo>
                  <a:lnTo>
                    <a:pt x="344" y="9"/>
                  </a:lnTo>
                  <a:lnTo>
                    <a:pt x="309" y="11"/>
                  </a:lnTo>
                  <a:lnTo>
                    <a:pt x="277" y="16"/>
                  </a:lnTo>
                  <a:lnTo>
                    <a:pt x="244" y="23"/>
                  </a:lnTo>
                  <a:lnTo>
                    <a:pt x="214" y="34"/>
                  </a:lnTo>
                  <a:lnTo>
                    <a:pt x="185" y="49"/>
                  </a:lnTo>
                  <a:lnTo>
                    <a:pt x="158" y="67"/>
                  </a:lnTo>
                  <a:lnTo>
                    <a:pt x="130" y="85"/>
                  </a:lnTo>
                  <a:lnTo>
                    <a:pt x="107" y="106"/>
                  </a:lnTo>
                  <a:lnTo>
                    <a:pt x="85" y="130"/>
                  </a:lnTo>
                  <a:lnTo>
                    <a:pt x="67" y="157"/>
                  </a:lnTo>
                  <a:lnTo>
                    <a:pt x="49" y="184"/>
                  </a:lnTo>
                  <a:lnTo>
                    <a:pt x="36" y="213"/>
                  </a:lnTo>
                  <a:lnTo>
                    <a:pt x="24" y="244"/>
                  </a:lnTo>
                  <a:lnTo>
                    <a:pt x="16" y="277"/>
                  </a:lnTo>
                  <a:lnTo>
                    <a:pt x="11" y="309"/>
                  </a:lnTo>
                  <a:lnTo>
                    <a:pt x="9" y="343"/>
                  </a:lnTo>
                  <a:lnTo>
                    <a:pt x="11" y="378"/>
                  </a:lnTo>
                  <a:lnTo>
                    <a:pt x="16" y="410"/>
                  </a:lnTo>
                  <a:lnTo>
                    <a:pt x="24" y="443"/>
                  </a:lnTo>
                  <a:lnTo>
                    <a:pt x="36" y="474"/>
                  </a:lnTo>
                  <a:lnTo>
                    <a:pt x="49" y="503"/>
                  </a:lnTo>
                  <a:lnTo>
                    <a:pt x="67" y="532"/>
                  </a:lnTo>
                  <a:lnTo>
                    <a:pt x="85" y="557"/>
                  </a:lnTo>
                  <a:lnTo>
                    <a:pt x="107" y="580"/>
                  </a:lnTo>
                  <a:lnTo>
                    <a:pt x="130" y="602"/>
                  </a:lnTo>
                  <a:lnTo>
                    <a:pt x="158" y="622"/>
                  </a:lnTo>
                  <a:lnTo>
                    <a:pt x="185" y="638"/>
                  </a:lnTo>
                  <a:lnTo>
                    <a:pt x="214" y="653"/>
                  </a:lnTo>
                  <a:lnTo>
                    <a:pt x="244" y="664"/>
                  </a:lnTo>
                  <a:lnTo>
                    <a:pt x="277" y="671"/>
                  </a:lnTo>
                  <a:lnTo>
                    <a:pt x="309" y="676"/>
                  </a:lnTo>
                  <a:lnTo>
                    <a:pt x="344" y="678"/>
                  </a:lnTo>
                  <a:lnTo>
                    <a:pt x="378" y="676"/>
                  </a:lnTo>
                  <a:lnTo>
                    <a:pt x="413" y="671"/>
                  </a:lnTo>
                  <a:lnTo>
                    <a:pt x="443" y="664"/>
                  </a:lnTo>
                  <a:lnTo>
                    <a:pt x="474" y="653"/>
                  </a:lnTo>
                  <a:lnTo>
                    <a:pt x="503" y="638"/>
                  </a:lnTo>
                  <a:lnTo>
                    <a:pt x="532" y="622"/>
                  </a:lnTo>
                  <a:lnTo>
                    <a:pt x="557" y="602"/>
                  </a:lnTo>
                  <a:lnTo>
                    <a:pt x="581" y="580"/>
                  </a:lnTo>
                  <a:lnTo>
                    <a:pt x="603" y="557"/>
                  </a:lnTo>
                  <a:lnTo>
                    <a:pt x="622" y="532"/>
                  </a:lnTo>
                  <a:lnTo>
                    <a:pt x="639" y="503"/>
                  </a:lnTo>
                  <a:lnTo>
                    <a:pt x="653" y="474"/>
                  </a:lnTo>
                  <a:lnTo>
                    <a:pt x="664" y="443"/>
                  </a:lnTo>
                  <a:lnTo>
                    <a:pt x="673" y="410"/>
                  </a:lnTo>
                  <a:lnTo>
                    <a:pt x="677" y="378"/>
                  </a:lnTo>
                  <a:lnTo>
                    <a:pt x="678" y="343"/>
                  </a:lnTo>
                  <a:lnTo>
                    <a:pt x="689" y="343"/>
                  </a:lnTo>
                  <a:close/>
                </a:path>
              </a:pathLst>
            </a:custGeom>
            <a:solidFill>
              <a:srgbClr val="B6E1FF"/>
            </a:solidFill>
            <a:ln w="9525">
              <a:noFill/>
              <a:round/>
              <a:headEnd/>
              <a:tailEnd/>
            </a:ln>
          </p:spPr>
          <p:txBody>
            <a:bodyPr/>
            <a:lstStyle/>
            <a:p>
              <a:endParaRPr lang="en-US"/>
            </a:p>
          </p:txBody>
        </p:sp>
        <p:sp>
          <p:nvSpPr>
            <p:cNvPr id="55412" name="Freeform 117"/>
            <p:cNvSpPr>
              <a:spLocks/>
            </p:cNvSpPr>
            <p:nvPr/>
          </p:nvSpPr>
          <p:spPr bwMode="auto">
            <a:xfrm>
              <a:off x="3551769" y="2586050"/>
              <a:ext cx="959556" cy="1081088"/>
            </a:xfrm>
            <a:custGeom>
              <a:avLst/>
              <a:gdLst>
                <a:gd name="T0" fmla="*/ 2147483647 w 680"/>
                <a:gd name="T1" fmla="*/ 2147483647 h 681"/>
                <a:gd name="T2" fmla="*/ 2147483647 w 680"/>
                <a:gd name="T3" fmla="*/ 2147483647 h 681"/>
                <a:gd name="T4" fmla="*/ 2147483647 w 680"/>
                <a:gd name="T5" fmla="*/ 2147483647 h 681"/>
                <a:gd name="T6" fmla="*/ 2147483647 w 680"/>
                <a:gd name="T7" fmla="*/ 2147483647 h 681"/>
                <a:gd name="T8" fmla="*/ 2147483647 w 680"/>
                <a:gd name="T9" fmla="*/ 2147483647 h 681"/>
                <a:gd name="T10" fmla="*/ 2147483647 w 680"/>
                <a:gd name="T11" fmla="*/ 2147483647 h 681"/>
                <a:gd name="T12" fmla="*/ 2147483647 w 680"/>
                <a:gd name="T13" fmla="*/ 2147483647 h 681"/>
                <a:gd name="T14" fmla="*/ 2147483647 w 680"/>
                <a:gd name="T15" fmla="*/ 2147483647 h 681"/>
                <a:gd name="T16" fmla="*/ 2147483647 w 680"/>
                <a:gd name="T17" fmla="*/ 2147483647 h 681"/>
                <a:gd name="T18" fmla="*/ 2147483647 w 680"/>
                <a:gd name="T19" fmla="*/ 2147483647 h 681"/>
                <a:gd name="T20" fmla="*/ 0 w 680"/>
                <a:gd name="T21" fmla="*/ 2147483647 h 681"/>
                <a:gd name="T22" fmla="*/ 2147483647 w 680"/>
                <a:gd name="T23" fmla="*/ 2147483647 h 681"/>
                <a:gd name="T24" fmla="*/ 2147483647 w 680"/>
                <a:gd name="T25" fmla="*/ 2147483647 h 681"/>
                <a:gd name="T26" fmla="*/ 2147483647 w 680"/>
                <a:gd name="T27" fmla="*/ 2147483647 h 681"/>
                <a:gd name="T28" fmla="*/ 2147483647 w 680"/>
                <a:gd name="T29" fmla="*/ 2147483647 h 681"/>
                <a:gd name="T30" fmla="*/ 2147483647 w 680"/>
                <a:gd name="T31" fmla="*/ 2147483647 h 681"/>
                <a:gd name="T32" fmla="*/ 2147483647 w 680"/>
                <a:gd name="T33" fmla="*/ 2147483647 h 681"/>
                <a:gd name="T34" fmla="*/ 2147483647 w 680"/>
                <a:gd name="T35" fmla="*/ 2147483647 h 681"/>
                <a:gd name="T36" fmla="*/ 2147483647 w 680"/>
                <a:gd name="T37" fmla="*/ 2147483647 h 681"/>
                <a:gd name="T38" fmla="*/ 2147483647 w 680"/>
                <a:gd name="T39" fmla="*/ 2147483647 h 681"/>
                <a:gd name="T40" fmla="*/ 2147483647 w 680"/>
                <a:gd name="T41" fmla="*/ 2147483647 h 681"/>
                <a:gd name="T42" fmla="*/ 2147483647 w 680"/>
                <a:gd name="T43" fmla="*/ 2147483647 h 681"/>
                <a:gd name="T44" fmla="*/ 2147483647 w 680"/>
                <a:gd name="T45" fmla="*/ 2147483647 h 681"/>
                <a:gd name="T46" fmla="*/ 2147483647 w 680"/>
                <a:gd name="T47" fmla="*/ 2147483647 h 681"/>
                <a:gd name="T48" fmla="*/ 2147483647 w 680"/>
                <a:gd name="T49" fmla="*/ 2147483647 h 681"/>
                <a:gd name="T50" fmla="*/ 2147483647 w 680"/>
                <a:gd name="T51" fmla="*/ 2147483647 h 681"/>
                <a:gd name="T52" fmla="*/ 2147483647 w 680"/>
                <a:gd name="T53" fmla="*/ 2147483647 h 681"/>
                <a:gd name="T54" fmla="*/ 2147483647 w 680"/>
                <a:gd name="T55" fmla="*/ 2147483647 h 681"/>
                <a:gd name="T56" fmla="*/ 2147483647 w 680"/>
                <a:gd name="T57" fmla="*/ 2147483647 h 681"/>
                <a:gd name="T58" fmla="*/ 2147483647 w 680"/>
                <a:gd name="T59" fmla="*/ 2147483647 h 681"/>
                <a:gd name="T60" fmla="*/ 2147483647 w 680"/>
                <a:gd name="T61" fmla="*/ 2147483647 h 681"/>
                <a:gd name="T62" fmla="*/ 2147483647 w 680"/>
                <a:gd name="T63" fmla="*/ 2147483647 h 681"/>
                <a:gd name="T64" fmla="*/ 2147483647 w 680"/>
                <a:gd name="T65" fmla="*/ 2147483647 h 681"/>
                <a:gd name="T66" fmla="*/ 2147483647 w 680"/>
                <a:gd name="T67" fmla="*/ 2147483647 h 681"/>
                <a:gd name="T68" fmla="*/ 2147483647 w 680"/>
                <a:gd name="T69" fmla="*/ 2147483647 h 681"/>
                <a:gd name="T70" fmla="*/ 2147483647 w 680"/>
                <a:gd name="T71" fmla="*/ 2147483647 h 681"/>
                <a:gd name="T72" fmla="*/ 2147483647 w 680"/>
                <a:gd name="T73" fmla="*/ 2147483647 h 681"/>
                <a:gd name="T74" fmla="*/ 2147483647 w 680"/>
                <a:gd name="T75" fmla="*/ 2147483647 h 681"/>
                <a:gd name="T76" fmla="*/ 2147483647 w 680"/>
                <a:gd name="T77" fmla="*/ 2147483647 h 681"/>
                <a:gd name="T78" fmla="*/ 2147483647 w 680"/>
                <a:gd name="T79" fmla="*/ 2147483647 h 681"/>
                <a:gd name="T80" fmla="*/ 2147483647 w 680"/>
                <a:gd name="T81" fmla="*/ 2147483647 h 681"/>
                <a:gd name="T82" fmla="*/ 2147483647 w 680"/>
                <a:gd name="T83" fmla="*/ 2147483647 h 681"/>
                <a:gd name="T84" fmla="*/ 2147483647 w 680"/>
                <a:gd name="T85" fmla="*/ 2147483647 h 6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80"/>
                <a:gd name="T130" fmla="*/ 0 h 681"/>
                <a:gd name="T131" fmla="*/ 680 w 680"/>
                <a:gd name="T132" fmla="*/ 681 h 6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80" h="681">
                  <a:moveTo>
                    <a:pt x="680" y="340"/>
                  </a:moveTo>
                  <a:lnTo>
                    <a:pt x="678" y="306"/>
                  </a:lnTo>
                  <a:lnTo>
                    <a:pt x="673" y="272"/>
                  </a:lnTo>
                  <a:lnTo>
                    <a:pt x="664" y="239"/>
                  </a:lnTo>
                  <a:lnTo>
                    <a:pt x="653" y="208"/>
                  </a:lnTo>
                  <a:lnTo>
                    <a:pt x="638" y="179"/>
                  </a:lnTo>
                  <a:lnTo>
                    <a:pt x="622" y="151"/>
                  </a:lnTo>
                  <a:lnTo>
                    <a:pt x="602" y="125"/>
                  </a:lnTo>
                  <a:lnTo>
                    <a:pt x="580" y="100"/>
                  </a:lnTo>
                  <a:lnTo>
                    <a:pt x="557" y="78"/>
                  </a:lnTo>
                  <a:lnTo>
                    <a:pt x="530" y="58"/>
                  </a:lnTo>
                  <a:lnTo>
                    <a:pt x="503" y="42"/>
                  </a:lnTo>
                  <a:lnTo>
                    <a:pt x="472" y="28"/>
                  </a:lnTo>
                  <a:lnTo>
                    <a:pt x="441" y="17"/>
                  </a:lnTo>
                  <a:lnTo>
                    <a:pt x="409" y="8"/>
                  </a:lnTo>
                  <a:lnTo>
                    <a:pt x="374" y="2"/>
                  </a:lnTo>
                  <a:lnTo>
                    <a:pt x="340" y="0"/>
                  </a:lnTo>
                  <a:lnTo>
                    <a:pt x="305" y="2"/>
                  </a:lnTo>
                  <a:lnTo>
                    <a:pt x="271" y="8"/>
                  </a:lnTo>
                  <a:lnTo>
                    <a:pt x="239" y="17"/>
                  </a:lnTo>
                  <a:lnTo>
                    <a:pt x="208" y="28"/>
                  </a:lnTo>
                  <a:lnTo>
                    <a:pt x="179" y="42"/>
                  </a:lnTo>
                  <a:lnTo>
                    <a:pt x="150" y="58"/>
                  </a:lnTo>
                  <a:lnTo>
                    <a:pt x="125" y="78"/>
                  </a:lnTo>
                  <a:lnTo>
                    <a:pt x="99" y="100"/>
                  </a:lnTo>
                  <a:lnTo>
                    <a:pt x="78" y="125"/>
                  </a:lnTo>
                  <a:lnTo>
                    <a:pt x="59" y="151"/>
                  </a:lnTo>
                  <a:lnTo>
                    <a:pt x="41" y="179"/>
                  </a:lnTo>
                  <a:lnTo>
                    <a:pt x="27" y="208"/>
                  </a:lnTo>
                  <a:lnTo>
                    <a:pt x="16" y="239"/>
                  </a:lnTo>
                  <a:lnTo>
                    <a:pt x="7" y="272"/>
                  </a:lnTo>
                  <a:lnTo>
                    <a:pt x="2" y="306"/>
                  </a:lnTo>
                  <a:lnTo>
                    <a:pt x="0" y="340"/>
                  </a:lnTo>
                  <a:lnTo>
                    <a:pt x="2" y="375"/>
                  </a:lnTo>
                  <a:lnTo>
                    <a:pt x="7" y="409"/>
                  </a:lnTo>
                  <a:lnTo>
                    <a:pt x="16" y="442"/>
                  </a:lnTo>
                  <a:lnTo>
                    <a:pt x="27" y="473"/>
                  </a:lnTo>
                  <a:lnTo>
                    <a:pt x="41" y="503"/>
                  </a:lnTo>
                  <a:lnTo>
                    <a:pt x="59" y="530"/>
                  </a:lnTo>
                  <a:lnTo>
                    <a:pt x="78" y="558"/>
                  </a:lnTo>
                  <a:lnTo>
                    <a:pt x="99" y="581"/>
                  </a:lnTo>
                  <a:lnTo>
                    <a:pt x="125" y="603"/>
                  </a:lnTo>
                  <a:lnTo>
                    <a:pt x="150" y="623"/>
                  </a:lnTo>
                  <a:lnTo>
                    <a:pt x="179" y="639"/>
                  </a:lnTo>
                  <a:lnTo>
                    <a:pt x="208" y="653"/>
                  </a:lnTo>
                  <a:lnTo>
                    <a:pt x="239" y="664"/>
                  </a:lnTo>
                  <a:lnTo>
                    <a:pt x="271" y="673"/>
                  </a:lnTo>
                  <a:lnTo>
                    <a:pt x="305" y="679"/>
                  </a:lnTo>
                  <a:lnTo>
                    <a:pt x="340" y="681"/>
                  </a:lnTo>
                  <a:lnTo>
                    <a:pt x="374" y="679"/>
                  </a:lnTo>
                  <a:lnTo>
                    <a:pt x="409" y="673"/>
                  </a:lnTo>
                  <a:lnTo>
                    <a:pt x="441" y="664"/>
                  </a:lnTo>
                  <a:lnTo>
                    <a:pt x="472" y="653"/>
                  </a:lnTo>
                  <a:lnTo>
                    <a:pt x="503" y="639"/>
                  </a:lnTo>
                  <a:lnTo>
                    <a:pt x="530" y="623"/>
                  </a:lnTo>
                  <a:lnTo>
                    <a:pt x="557" y="603"/>
                  </a:lnTo>
                  <a:lnTo>
                    <a:pt x="580" y="581"/>
                  </a:lnTo>
                  <a:lnTo>
                    <a:pt x="602" y="558"/>
                  </a:lnTo>
                  <a:lnTo>
                    <a:pt x="622" y="530"/>
                  </a:lnTo>
                  <a:lnTo>
                    <a:pt x="638" y="503"/>
                  </a:lnTo>
                  <a:lnTo>
                    <a:pt x="653" y="473"/>
                  </a:lnTo>
                  <a:lnTo>
                    <a:pt x="664" y="442"/>
                  </a:lnTo>
                  <a:lnTo>
                    <a:pt x="673" y="409"/>
                  </a:lnTo>
                  <a:lnTo>
                    <a:pt x="678" y="375"/>
                  </a:lnTo>
                  <a:lnTo>
                    <a:pt x="680" y="340"/>
                  </a:lnTo>
                  <a:lnTo>
                    <a:pt x="671" y="340"/>
                  </a:lnTo>
                  <a:lnTo>
                    <a:pt x="669" y="306"/>
                  </a:lnTo>
                  <a:lnTo>
                    <a:pt x="664" y="274"/>
                  </a:lnTo>
                  <a:lnTo>
                    <a:pt x="656" y="243"/>
                  </a:lnTo>
                  <a:lnTo>
                    <a:pt x="644" y="212"/>
                  </a:lnTo>
                  <a:lnTo>
                    <a:pt x="631" y="183"/>
                  </a:lnTo>
                  <a:lnTo>
                    <a:pt x="615" y="156"/>
                  </a:lnTo>
                  <a:lnTo>
                    <a:pt x="595" y="131"/>
                  </a:lnTo>
                  <a:lnTo>
                    <a:pt x="573" y="107"/>
                  </a:lnTo>
                  <a:lnTo>
                    <a:pt x="550" y="85"/>
                  </a:lnTo>
                  <a:lnTo>
                    <a:pt x="524" y="67"/>
                  </a:lnTo>
                  <a:lnTo>
                    <a:pt x="497" y="51"/>
                  </a:lnTo>
                  <a:lnTo>
                    <a:pt x="468" y="37"/>
                  </a:lnTo>
                  <a:lnTo>
                    <a:pt x="438" y="26"/>
                  </a:lnTo>
                  <a:lnTo>
                    <a:pt x="407" y="17"/>
                  </a:lnTo>
                  <a:lnTo>
                    <a:pt x="374" y="11"/>
                  </a:lnTo>
                  <a:lnTo>
                    <a:pt x="340" y="11"/>
                  </a:lnTo>
                  <a:lnTo>
                    <a:pt x="307" y="11"/>
                  </a:lnTo>
                  <a:lnTo>
                    <a:pt x="273" y="17"/>
                  </a:lnTo>
                  <a:lnTo>
                    <a:pt x="242" y="26"/>
                  </a:lnTo>
                  <a:lnTo>
                    <a:pt x="211" y="37"/>
                  </a:lnTo>
                  <a:lnTo>
                    <a:pt x="182" y="51"/>
                  </a:lnTo>
                  <a:lnTo>
                    <a:pt x="155" y="67"/>
                  </a:lnTo>
                  <a:lnTo>
                    <a:pt x="130" y="85"/>
                  </a:lnTo>
                  <a:lnTo>
                    <a:pt x="106" y="107"/>
                  </a:lnTo>
                  <a:lnTo>
                    <a:pt x="85" y="131"/>
                  </a:lnTo>
                  <a:lnTo>
                    <a:pt x="67" y="156"/>
                  </a:lnTo>
                  <a:lnTo>
                    <a:pt x="50" y="183"/>
                  </a:lnTo>
                  <a:lnTo>
                    <a:pt x="36" y="212"/>
                  </a:lnTo>
                  <a:lnTo>
                    <a:pt x="25" y="243"/>
                  </a:lnTo>
                  <a:lnTo>
                    <a:pt x="16" y="274"/>
                  </a:lnTo>
                  <a:lnTo>
                    <a:pt x="12" y="306"/>
                  </a:lnTo>
                  <a:lnTo>
                    <a:pt x="11" y="340"/>
                  </a:lnTo>
                  <a:lnTo>
                    <a:pt x="12" y="375"/>
                  </a:lnTo>
                  <a:lnTo>
                    <a:pt x="16" y="407"/>
                  </a:lnTo>
                  <a:lnTo>
                    <a:pt x="25" y="438"/>
                  </a:lnTo>
                  <a:lnTo>
                    <a:pt x="36" y="469"/>
                  </a:lnTo>
                  <a:lnTo>
                    <a:pt x="50" y="498"/>
                  </a:lnTo>
                  <a:lnTo>
                    <a:pt x="67" y="525"/>
                  </a:lnTo>
                  <a:lnTo>
                    <a:pt x="85" y="550"/>
                  </a:lnTo>
                  <a:lnTo>
                    <a:pt x="106" y="574"/>
                  </a:lnTo>
                  <a:lnTo>
                    <a:pt x="130" y="596"/>
                  </a:lnTo>
                  <a:lnTo>
                    <a:pt x="155" y="614"/>
                  </a:lnTo>
                  <a:lnTo>
                    <a:pt x="182" y="632"/>
                  </a:lnTo>
                  <a:lnTo>
                    <a:pt x="211" y="644"/>
                  </a:lnTo>
                  <a:lnTo>
                    <a:pt x="242" y="655"/>
                  </a:lnTo>
                  <a:lnTo>
                    <a:pt x="273" y="664"/>
                  </a:lnTo>
                  <a:lnTo>
                    <a:pt x="307" y="670"/>
                  </a:lnTo>
                  <a:lnTo>
                    <a:pt x="340" y="672"/>
                  </a:lnTo>
                  <a:lnTo>
                    <a:pt x="374" y="670"/>
                  </a:lnTo>
                  <a:lnTo>
                    <a:pt x="407" y="664"/>
                  </a:lnTo>
                  <a:lnTo>
                    <a:pt x="438" y="655"/>
                  </a:lnTo>
                  <a:lnTo>
                    <a:pt x="468" y="644"/>
                  </a:lnTo>
                  <a:lnTo>
                    <a:pt x="497" y="632"/>
                  </a:lnTo>
                  <a:lnTo>
                    <a:pt x="524" y="614"/>
                  </a:lnTo>
                  <a:lnTo>
                    <a:pt x="550" y="596"/>
                  </a:lnTo>
                  <a:lnTo>
                    <a:pt x="573" y="574"/>
                  </a:lnTo>
                  <a:lnTo>
                    <a:pt x="595" y="550"/>
                  </a:lnTo>
                  <a:lnTo>
                    <a:pt x="615" y="525"/>
                  </a:lnTo>
                  <a:lnTo>
                    <a:pt x="631" y="498"/>
                  </a:lnTo>
                  <a:lnTo>
                    <a:pt x="644" y="469"/>
                  </a:lnTo>
                  <a:lnTo>
                    <a:pt x="656" y="438"/>
                  </a:lnTo>
                  <a:lnTo>
                    <a:pt x="664" y="407"/>
                  </a:lnTo>
                  <a:lnTo>
                    <a:pt x="669" y="375"/>
                  </a:lnTo>
                  <a:lnTo>
                    <a:pt x="671" y="340"/>
                  </a:lnTo>
                  <a:lnTo>
                    <a:pt x="680" y="340"/>
                  </a:lnTo>
                  <a:close/>
                </a:path>
              </a:pathLst>
            </a:custGeom>
            <a:solidFill>
              <a:srgbClr val="B7E2FF"/>
            </a:solidFill>
            <a:ln w="9525">
              <a:noFill/>
              <a:round/>
              <a:headEnd/>
              <a:tailEnd/>
            </a:ln>
          </p:spPr>
          <p:txBody>
            <a:bodyPr/>
            <a:lstStyle/>
            <a:p>
              <a:endParaRPr lang="en-US"/>
            </a:p>
          </p:txBody>
        </p:sp>
        <p:sp>
          <p:nvSpPr>
            <p:cNvPr id="55413" name="Freeform 118"/>
            <p:cNvSpPr>
              <a:spLocks/>
            </p:cNvSpPr>
            <p:nvPr/>
          </p:nvSpPr>
          <p:spPr bwMode="auto">
            <a:xfrm>
              <a:off x="3558822" y="2595575"/>
              <a:ext cx="944034" cy="1062038"/>
            </a:xfrm>
            <a:custGeom>
              <a:avLst/>
              <a:gdLst>
                <a:gd name="T0" fmla="*/ 2147483647 w 669"/>
                <a:gd name="T1" fmla="*/ 2147483647 h 669"/>
                <a:gd name="T2" fmla="*/ 2147483647 w 669"/>
                <a:gd name="T3" fmla="*/ 2147483647 h 669"/>
                <a:gd name="T4" fmla="*/ 2147483647 w 669"/>
                <a:gd name="T5" fmla="*/ 2147483647 h 669"/>
                <a:gd name="T6" fmla="*/ 2147483647 w 669"/>
                <a:gd name="T7" fmla="*/ 2147483647 h 669"/>
                <a:gd name="T8" fmla="*/ 2147483647 w 669"/>
                <a:gd name="T9" fmla="*/ 2147483647 h 669"/>
                <a:gd name="T10" fmla="*/ 2147483647 w 669"/>
                <a:gd name="T11" fmla="*/ 2147483647 h 669"/>
                <a:gd name="T12" fmla="*/ 2147483647 w 669"/>
                <a:gd name="T13" fmla="*/ 2147483647 h 669"/>
                <a:gd name="T14" fmla="*/ 2147483647 w 669"/>
                <a:gd name="T15" fmla="*/ 2147483647 h 669"/>
                <a:gd name="T16" fmla="*/ 2147483647 w 669"/>
                <a:gd name="T17" fmla="*/ 2147483647 h 669"/>
                <a:gd name="T18" fmla="*/ 2147483647 w 669"/>
                <a:gd name="T19" fmla="*/ 2147483647 h 669"/>
                <a:gd name="T20" fmla="*/ 0 w 669"/>
                <a:gd name="T21" fmla="*/ 2147483647 h 669"/>
                <a:gd name="T22" fmla="*/ 2147483647 w 669"/>
                <a:gd name="T23" fmla="*/ 2147483647 h 669"/>
                <a:gd name="T24" fmla="*/ 2147483647 w 669"/>
                <a:gd name="T25" fmla="*/ 2147483647 h 669"/>
                <a:gd name="T26" fmla="*/ 2147483647 w 669"/>
                <a:gd name="T27" fmla="*/ 2147483647 h 669"/>
                <a:gd name="T28" fmla="*/ 2147483647 w 669"/>
                <a:gd name="T29" fmla="*/ 2147483647 h 669"/>
                <a:gd name="T30" fmla="*/ 2147483647 w 669"/>
                <a:gd name="T31" fmla="*/ 2147483647 h 669"/>
                <a:gd name="T32" fmla="*/ 2147483647 w 669"/>
                <a:gd name="T33" fmla="*/ 2147483647 h 669"/>
                <a:gd name="T34" fmla="*/ 2147483647 w 669"/>
                <a:gd name="T35" fmla="*/ 2147483647 h 669"/>
                <a:gd name="T36" fmla="*/ 2147483647 w 669"/>
                <a:gd name="T37" fmla="*/ 2147483647 h 669"/>
                <a:gd name="T38" fmla="*/ 2147483647 w 669"/>
                <a:gd name="T39" fmla="*/ 2147483647 h 669"/>
                <a:gd name="T40" fmla="*/ 2147483647 w 669"/>
                <a:gd name="T41" fmla="*/ 2147483647 h 669"/>
                <a:gd name="T42" fmla="*/ 2147483647 w 669"/>
                <a:gd name="T43" fmla="*/ 2147483647 h 669"/>
                <a:gd name="T44" fmla="*/ 2147483647 w 669"/>
                <a:gd name="T45" fmla="*/ 2147483647 h 669"/>
                <a:gd name="T46" fmla="*/ 2147483647 w 669"/>
                <a:gd name="T47" fmla="*/ 2147483647 h 669"/>
                <a:gd name="T48" fmla="*/ 2147483647 w 669"/>
                <a:gd name="T49" fmla="*/ 2147483647 h 669"/>
                <a:gd name="T50" fmla="*/ 2147483647 w 669"/>
                <a:gd name="T51" fmla="*/ 2147483647 h 669"/>
                <a:gd name="T52" fmla="*/ 2147483647 w 669"/>
                <a:gd name="T53" fmla="*/ 2147483647 h 669"/>
                <a:gd name="T54" fmla="*/ 2147483647 w 669"/>
                <a:gd name="T55" fmla="*/ 2147483647 h 669"/>
                <a:gd name="T56" fmla="*/ 2147483647 w 669"/>
                <a:gd name="T57" fmla="*/ 2147483647 h 669"/>
                <a:gd name="T58" fmla="*/ 2147483647 w 669"/>
                <a:gd name="T59" fmla="*/ 2147483647 h 669"/>
                <a:gd name="T60" fmla="*/ 2147483647 w 669"/>
                <a:gd name="T61" fmla="*/ 2147483647 h 669"/>
                <a:gd name="T62" fmla="*/ 2147483647 w 669"/>
                <a:gd name="T63" fmla="*/ 2147483647 h 669"/>
                <a:gd name="T64" fmla="*/ 2147483647 w 669"/>
                <a:gd name="T65" fmla="*/ 2147483647 h 669"/>
                <a:gd name="T66" fmla="*/ 2147483647 w 669"/>
                <a:gd name="T67" fmla="*/ 2147483647 h 669"/>
                <a:gd name="T68" fmla="*/ 2147483647 w 669"/>
                <a:gd name="T69" fmla="*/ 2147483647 h 669"/>
                <a:gd name="T70" fmla="*/ 2147483647 w 669"/>
                <a:gd name="T71" fmla="*/ 2147483647 h 669"/>
                <a:gd name="T72" fmla="*/ 2147483647 w 669"/>
                <a:gd name="T73" fmla="*/ 2147483647 h 669"/>
                <a:gd name="T74" fmla="*/ 2147483647 w 669"/>
                <a:gd name="T75" fmla="*/ 2147483647 h 669"/>
                <a:gd name="T76" fmla="*/ 2147483647 w 669"/>
                <a:gd name="T77" fmla="*/ 2147483647 h 669"/>
                <a:gd name="T78" fmla="*/ 2147483647 w 669"/>
                <a:gd name="T79" fmla="*/ 2147483647 h 669"/>
                <a:gd name="T80" fmla="*/ 2147483647 w 669"/>
                <a:gd name="T81" fmla="*/ 2147483647 h 669"/>
                <a:gd name="T82" fmla="*/ 2147483647 w 669"/>
                <a:gd name="T83" fmla="*/ 2147483647 h 669"/>
                <a:gd name="T84" fmla="*/ 2147483647 w 669"/>
                <a:gd name="T85" fmla="*/ 2147483647 h 6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69"/>
                <a:gd name="T130" fmla="*/ 0 h 669"/>
                <a:gd name="T131" fmla="*/ 669 w 669"/>
                <a:gd name="T132" fmla="*/ 669 h 6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69" h="669">
                  <a:moveTo>
                    <a:pt x="669" y="334"/>
                  </a:moveTo>
                  <a:lnTo>
                    <a:pt x="668" y="300"/>
                  </a:lnTo>
                  <a:lnTo>
                    <a:pt x="664" y="268"/>
                  </a:lnTo>
                  <a:lnTo>
                    <a:pt x="655" y="235"/>
                  </a:lnTo>
                  <a:lnTo>
                    <a:pt x="644" y="204"/>
                  </a:lnTo>
                  <a:lnTo>
                    <a:pt x="630" y="175"/>
                  </a:lnTo>
                  <a:lnTo>
                    <a:pt x="613" y="148"/>
                  </a:lnTo>
                  <a:lnTo>
                    <a:pt x="594" y="121"/>
                  </a:lnTo>
                  <a:lnTo>
                    <a:pt x="572" y="97"/>
                  </a:lnTo>
                  <a:lnTo>
                    <a:pt x="548" y="76"/>
                  </a:lnTo>
                  <a:lnTo>
                    <a:pt x="523" y="58"/>
                  </a:lnTo>
                  <a:lnTo>
                    <a:pt x="494" y="40"/>
                  </a:lnTo>
                  <a:lnTo>
                    <a:pt x="465" y="25"/>
                  </a:lnTo>
                  <a:lnTo>
                    <a:pt x="434" y="14"/>
                  </a:lnTo>
                  <a:lnTo>
                    <a:pt x="404" y="7"/>
                  </a:lnTo>
                  <a:lnTo>
                    <a:pt x="369" y="2"/>
                  </a:lnTo>
                  <a:lnTo>
                    <a:pt x="335" y="0"/>
                  </a:lnTo>
                  <a:lnTo>
                    <a:pt x="300" y="2"/>
                  </a:lnTo>
                  <a:lnTo>
                    <a:pt x="268" y="7"/>
                  </a:lnTo>
                  <a:lnTo>
                    <a:pt x="235" y="14"/>
                  </a:lnTo>
                  <a:lnTo>
                    <a:pt x="205" y="25"/>
                  </a:lnTo>
                  <a:lnTo>
                    <a:pt x="176" y="40"/>
                  </a:lnTo>
                  <a:lnTo>
                    <a:pt x="149" y="58"/>
                  </a:lnTo>
                  <a:lnTo>
                    <a:pt x="121" y="76"/>
                  </a:lnTo>
                  <a:lnTo>
                    <a:pt x="98" y="97"/>
                  </a:lnTo>
                  <a:lnTo>
                    <a:pt x="76" y="121"/>
                  </a:lnTo>
                  <a:lnTo>
                    <a:pt x="58" y="148"/>
                  </a:lnTo>
                  <a:lnTo>
                    <a:pt x="40" y="175"/>
                  </a:lnTo>
                  <a:lnTo>
                    <a:pt x="27" y="204"/>
                  </a:lnTo>
                  <a:lnTo>
                    <a:pt x="15" y="235"/>
                  </a:lnTo>
                  <a:lnTo>
                    <a:pt x="7" y="268"/>
                  </a:lnTo>
                  <a:lnTo>
                    <a:pt x="2" y="300"/>
                  </a:lnTo>
                  <a:lnTo>
                    <a:pt x="0" y="334"/>
                  </a:lnTo>
                  <a:lnTo>
                    <a:pt x="2" y="369"/>
                  </a:lnTo>
                  <a:lnTo>
                    <a:pt x="7" y="401"/>
                  </a:lnTo>
                  <a:lnTo>
                    <a:pt x="15" y="434"/>
                  </a:lnTo>
                  <a:lnTo>
                    <a:pt x="27" y="465"/>
                  </a:lnTo>
                  <a:lnTo>
                    <a:pt x="40" y="494"/>
                  </a:lnTo>
                  <a:lnTo>
                    <a:pt x="58" y="523"/>
                  </a:lnTo>
                  <a:lnTo>
                    <a:pt x="76" y="548"/>
                  </a:lnTo>
                  <a:lnTo>
                    <a:pt x="98" y="571"/>
                  </a:lnTo>
                  <a:lnTo>
                    <a:pt x="121" y="593"/>
                  </a:lnTo>
                  <a:lnTo>
                    <a:pt x="149" y="613"/>
                  </a:lnTo>
                  <a:lnTo>
                    <a:pt x="176" y="629"/>
                  </a:lnTo>
                  <a:lnTo>
                    <a:pt x="205" y="644"/>
                  </a:lnTo>
                  <a:lnTo>
                    <a:pt x="235" y="655"/>
                  </a:lnTo>
                  <a:lnTo>
                    <a:pt x="268" y="662"/>
                  </a:lnTo>
                  <a:lnTo>
                    <a:pt x="300" y="667"/>
                  </a:lnTo>
                  <a:lnTo>
                    <a:pt x="335" y="669"/>
                  </a:lnTo>
                  <a:lnTo>
                    <a:pt x="369" y="667"/>
                  </a:lnTo>
                  <a:lnTo>
                    <a:pt x="404" y="662"/>
                  </a:lnTo>
                  <a:lnTo>
                    <a:pt x="434" y="655"/>
                  </a:lnTo>
                  <a:lnTo>
                    <a:pt x="465" y="644"/>
                  </a:lnTo>
                  <a:lnTo>
                    <a:pt x="494" y="629"/>
                  </a:lnTo>
                  <a:lnTo>
                    <a:pt x="523" y="613"/>
                  </a:lnTo>
                  <a:lnTo>
                    <a:pt x="548" y="593"/>
                  </a:lnTo>
                  <a:lnTo>
                    <a:pt x="572" y="571"/>
                  </a:lnTo>
                  <a:lnTo>
                    <a:pt x="594" y="548"/>
                  </a:lnTo>
                  <a:lnTo>
                    <a:pt x="613" y="523"/>
                  </a:lnTo>
                  <a:lnTo>
                    <a:pt x="630" y="494"/>
                  </a:lnTo>
                  <a:lnTo>
                    <a:pt x="644" y="465"/>
                  </a:lnTo>
                  <a:lnTo>
                    <a:pt x="655" y="434"/>
                  </a:lnTo>
                  <a:lnTo>
                    <a:pt x="664" y="401"/>
                  </a:lnTo>
                  <a:lnTo>
                    <a:pt x="668" y="369"/>
                  </a:lnTo>
                  <a:lnTo>
                    <a:pt x="669" y="334"/>
                  </a:lnTo>
                  <a:lnTo>
                    <a:pt x="660" y="334"/>
                  </a:lnTo>
                  <a:lnTo>
                    <a:pt x="659" y="302"/>
                  </a:lnTo>
                  <a:lnTo>
                    <a:pt x="655" y="269"/>
                  </a:lnTo>
                  <a:lnTo>
                    <a:pt x="646" y="239"/>
                  </a:lnTo>
                  <a:lnTo>
                    <a:pt x="635" y="208"/>
                  </a:lnTo>
                  <a:lnTo>
                    <a:pt x="621" y="179"/>
                  </a:lnTo>
                  <a:lnTo>
                    <a:pt x="604" y="152"/>
                  </a:lnTo>
                  <a:lnTo>
                    <a:pt x="586" y="128"/>
                  </a:lnTo>
                  <a:lnTo>
                    <a:pt x="565" y="105"/>
                  </a:lnTo>
                  <a:lnTo>
                    <a:pt x="543" y="83"/>
                  </a:lnTo>
                  <a:lnTo>
                    <a:pt x="518" y="65"/>
                  </a:lnTo>
                  <a:lnTo>
                    <a:pt x="490" y="49"/>
                  </a:lnTo>
                  <a:lnTo>
                    <a:pt x="461" y="34"/>
                  </a:lnTo>
                  <a:lnTo>
                    <a:pt x="433" y="23"/>
                  </a:lnTo>
                  <a:lnTo>
                    <a:pt x="400" y="16"/>
                  </a:lnTo>
                  <a:lnTo>
                    <a:pt x="369" y="11"/>
                  </a:lnTo>
                  <a:lnTo>
                    <a:pt x="335" y="9"/>
                  </a:lnTo>
                  <a:lnTo>
                    <a:pt x="302" y="11"/>
                  </a:lnTo>
                  <a:lnTo>
                    <a:pt x="270" y="16"/>
                  </a:lnTo>
                  <a:lnTo>
                    <a:pt x="239" y="23"/>
                  </a:lnTo>
                  <a:lnTo>
                    <a:pt x="208" y="34"/>
                  </a:lnTo>
                  <a:lnTo>
                    <a:pt x="179" y="49"/>
                  </a:lnTo>
                  <a:lnTo>
                    <a:pt x="154" y="65"/>
                  </a:lnTo>
                  <a:lnTo>
                    <a:pt x="129" y="83"/>
                  </a:lnTo>
                  <a:lnTo>
                    <a:pt x="105" y="105"/>
                  </a:lnTo>
                  <a:lnTo>
                    <a:pt x="83" y="128"/>
                  </a:lnTo>
                  <a:lnTo>
                    <a:pt x="65" y="152"/>
                  </a:lnTo>
                  <a:lnTo>
                    <a:pt x="49" y="179"/>
                  </a:lnTo>
                  <a:lnTo>
                    <a:pt x="35" y="208"/>
                  </a:lnTo>
                  <a:lnTo>
                    <a:pt x="24" y="239"/>
                  </a:lnTo>
                  <a:lnTo>
                    <a:pt x="16" y="269"/>
                  </a:lnTo>
                  <a:lnTo>
                    <a:pt x="11" y="302"/>
                  </a:lnTo>
                  <a:lnTo>
                    <a:pt x="9" y="334"/>
                  </a:lnTo>
                  <a:lnTo>
                    <a:pt x="11" y="367"/>
                  </a:lnTo>
                  <a:lnTo>
                    <a:pt x="16" y="400"/>
                  </a:lnTo>
                  <a:lnTo>
                    <a:pt x="24" y="432"/>
                  </a:lnTo>
                  <a:lnTo>
                    <a:pt x="35" y="461"/>
                  </a:lnTo>
                  <a:lnTo>
                    <a:pt x="49" y="490"/>
                  </a:lnTo>
                  <a:lnTo>
                    <a:pt x="65" y="517"/>
                  </a:lnTo>
                  <a:lnTo>
                    <a:pt x="83" y="542"/>
                  </a:lnTo>
                  <a:lnTo>
                    <a:pt x="105" y="564"/>
                  </a:lnTo>
                  <a:lnTo>
                    <a:pt x="129" y="586"/>
                  </a:lnTo>
                  <a:lnTo>
                    <a:pt x="154" y="604"/>
                  </a:lnTo>
                  <a:lnTo>
                    <a:pt x="179" y="620"/>
                  </a:lnTo>
                  <a:lnTo>
                    <a:pt x="208" y="635"/>
                  </a:lnTo>
                  <a:lnTo>
                    <a:pt x="239" y="646"/>
                  </a:lnTo>
                  <a:lnTo>
                    <a:pt x="270" y="653"/>
                  </a:lnTo>
                  <a:lnTo>
                    <a:pt x="302" y="658"/>
                  </a:lnTo>
                  <a:lnTo>
                    <a:pt x="335" y="660"/>
                  </a:lnTo>
                  <a:lnTo>
                    <a:pt x="369" y="658"/>
                  </a:lnTo>
                  <a:lnTo>
                    <a:pt x="400" y="653"/>
                  </a:lnTo>
                  <a:lnTo>
                    <a:pt x="433" y="646"/>
                  </a:lnTo>
                  <a:lnTo>
                    <a:pt x="461" y="635"/>
                  </a:lnTo>
                  <a:lnTo>
                    <a:pt x="490" y="620"/>
                  </a:lnTo>
                  <a:lnTo>
                    <a:pt x="518" y="604"/>
                  </a:lnTo>
                  <a:lnTo>
                    <a:pt x="543" y="586"/>
                  </a:lnTo>
                  <a:lnTo>
                    <a:pt x="565" y="564"/>
                  </a:lnTo>
                  <a:lnTo>
                    <a:pt x="586" y="542"/>
                  </a:lnTo>
                  <a:lnTo>
                    <a:pt x="604" y="517"/>
                  </a:lnTo>
                  <a:lnTo>
                    <a:pt x="621" y="490"/>
                  </a:lnTo>
                  <a:lnTo>
                    <a:pt x="635" y="461"/>
                  </a:lnTo>
                  <a:lnTo>
                    <a:pt x="646" y="432"/>
                  </a:lnTo>
                  <a:lnTo>
                    <a:pt x="655" y="400"/>
                  </a:lnTo>
                  <a:lnTo>
                    <a:pt x="659" y="367"/>
                  </a:lnTo>
                  <a:lnTo>
                    <a:pt x="660" y="334"/>
                  </a:lnTo>
                  <a:lnTo>
                    <a:pt x="669" y="334"/>
                  </a:lnTo>
                  <a:close/>
                </a:path>
              </a:pathLst>
            </a:custGeom>
            <a:solidFill>
              <a:srgbClr val="B8E2FF"/>
            </a:solidFill>
            <a:ln w="9525">
              <a:noFill/>
              <a:round/>
              <a:headEnd/>
              <a:tailEnd/>
            </a:ln>
          </p:spPr>
          <p:txBody>
            <a:bodyPr/>
            <a:lstStyle/>
            <a:p>
              <a:endParaRPr lang="en-US"/>
            </a:p>
          </p:txBody>
        </p:sp>
        <p:sp>
          <p:nvSpPr>
            <p:cNvPr id="55414" name="Freeform 119"/>
            <p:cNvSpPr>
              <a:spLocks/>
            </p:cNvSpPr>
            <p:nvPr/>
          </p:nvSpPr>
          <p:spPr bwMode="auto">
            <a:xfrm>
              <a:off x="3567291" y="2603517"/>
              <a:ext cx="931333" cy="1049337"/>
            </a:xfrm>
            <a:custGeom>
              <a:avLst/>
              <a:gdLst>
                <a:gd name="T0" fmla="*/ 2147483647 w 660"/>
                <a:gd name="T1" fmla="*/ 2147483647 h 661"/>
                <a:gd name="T2" fmla="*/ 2147483647 w 660"/>
                <a:gd name="T3" fmla="*/ 2147483647 h 661"/>
                <a:gd name="T4" fmla="*/ 2147483647 w 660"/>
                <a:gd name="T5" fmla="*/ 2147483647 h 661"/>
                <a:gd name="T6" fmla="*/ 2147483647 w 660"/>
                <a:gd name="T7" fmla="*/ 2147483647 h 661"/>
                <a:gd name="T8" fmla="*/ 2147483647 w 660"/>
                <a:gd name="T9" fmla="*/ 2147483647 h 661"/>
                <a:gd name="T10" fmla="*/ 2147483647 w 660"/>
                <a:gd name="T11" fmla="*/ 0 h 661"/>
                <a:gd name="T12" fmla="*/ 2147483647 w 660"/>
                <a:gd name="T13" fmla="*/ 2147483647 h 661"/>
                <a:gd name="T14" fmla="*/ 2147483647 w 660"/>
                <a:gd name="T15" fmla="*/ 2147483647 h 661"/>
                <a:gd name="T16" fmla="*/ 2147483647 w 660"/>
                <a:gd name="T17" fmla="*/ 2147483647 h 661"/>
                <a:gd name="T18" fmla="*/ 2147483647 w 660"/>
                <a:gd name="T19" fmla="*/ 2147483647 h 661"/>
                <a:gd name="T20" fmla="*/ 0 w 660"/>
                <a:gd name="T21" fmla="*/ 2147483647 h 661"/>
                <a:gd name="T22" fmla="*/ 2147483647 w 660"/>
                <a:gd name="T23" fmla="*/ 2147483647 h 661"/>
                <a:gd name="T24" fmla="*/ 2147483647 w 660"/>
                <a:gd name="T25" fmla="*/ 2147483647 h 661"/>
                <a:gd name="T26" fmla="*/ 2147483647 w 660"/>
                <a:gd name="T27" fmla="*/ 2147483647 h 661"/>
                <a:gd name="T28" fmla="*/ 2147483647 w 660"/>
                <a:gd name="T29" fmla="*/ 2147483647 h 661"/>
                <a:gd name="T30" fmla="*/ 2147483647 w 660"/>
                <a:gd name="T31" fmla="*/ 2147483647 h 661"/>
                <a:gd name="T32" fmla="*/ 2147483647 w 660"/>
                <a:gd name="T33" fmla="*/ 2147483647 h 661"/>
                <a:gd name="T34" fmla="*/ 2147483647 w 660"/>
                <a:gd name="T35" fmla="*/ 2147483647 h 661"/>
                <a:gd name="T36" fmla="*/ 2147483647 w 660"/>
                <a:gd name="T37" fmla="*/ 2147483647 h 661"/>
                <a:gd name="T38" fmla="*/ 2147483647 w 660"/>
                <a:gd name="T39" fmla="*/ 2147483647 h 661"/>
                <a:gd name="T40" fmla="*/ 2147483647 w 660"/>
                <a:gd name="T41" fmla="*/ 2147483647 h 661"/>
                <a:gd name="T42" fmla="*/ 2147483647 w 660"/>
                <a:gd name="T43" fmla="*/ 2147483647 h 661"/>
                <a:gd name="T44" fmla="*/ 2147483647 w 660"/>
                <a:gd name="T45" fmla="*/ 2147483647 h 661"/>
                <a:gd name="T46" fmla="*/ 2147483647 w 660"/>
                <a:gd name="T47" fmla="*/ 2147483647 h 661"/>
                <a:gd name="T48" fmla="*/ 2147483647 w 660"/>
                <a:gd name="T49" fmla="*/ 2147483647 h 661"/>
                <a:gd name="T50" fmla="*/ 2147483647 w 660"/>
                <a:gd name="T51" fmla="*/ 2147483647 h 661"/>
                <a:gd name="T52" fmla="*/ 2147483647 w 660"/>
                <a:gd name="T53" fmla="*/ 2147483647 h 661"/>
                <a:gd name="T54" fmla="*/ 2147483647 w 660"/>
                <a:gd name="T55" fmla="*/ 2147483647 h 661"/>
                <a:gd name="T56" fmla="*/ 2147483647 w 660"/>
                <a:gd name="T57" fmla="*/ 2147483647 h 661"/>
                <a:gd name="T58" fmla="*/ 2147483647 w 660"/>
                <a:gd name="T59" fmla="*/ 2147483647 h 661"/>
                <a:gd name="T60" fmla="*/ 2147483647 w 660"/>
                <a:gd name="T61" fmla="*/ 2147483647 h 661"/>
                <a:gd name="T62" fmla="*/ 2147483647 w 660"/>
                <a:gd name="T63" fmla="*/ 2147483647 h 661"/>
                <a:gd name="T64" fmla="*/ 2147483647 w 660"/>
                <a:gd name="T65" fmla="*/ 2147483647 h 661"/>
                <a:gd name="T66" fmla="*/ 2147483647 w 660"/>
                <a:gd name="T67" fmla="*/ 2147483647 h 661"/>
                <a:gd name="T68" fmla="*/ 2147483647 w 660"/>
                <a:gd name="T69" fmla="*/ 2147483647 h 661"/>
                <a:gd name="T70" fmla="*/ 2147483647 w 660"/>
                <a:gd name="T71" fmla="*/ 2147483647 h 661"/>
                <a:gd name="T72" fmla="*/ 2147483647 w 660"/>
                <a:gd name="T73" fmla="*/ 2147483647 h 661"/>
                <a:gd name="T74" fmla="*/ 2147483647 w 660"/>
                <a:gd name="T75" fmla="*/ 2147483647 h 661"/>
                <a:gd name="T76" fmla="*/ 2147483647 w 660"/>
                <a:gd name="T77" fmla="*/ 2147483647 h 661"/>
                <a:gd name="T78" fmla="*/ 2147483647 w 660"/>
                <a:gd name="T79" fmla="*/ 2147483647 h 661"/>
                <a:gd name="T80" fmla="*/ 2147483647 w 660"/>
                <a:gd name="T81" fmla="*/ 2147483647 h 661"/>
                <a:gd name="T82" fmla="*/ 2147483647 w 660"/>
                <a:gd name="T83" fmla="*/ 2147483647 h 661"/>
                <a:gd name="T84" fmla="*/ 2147483647 w 660"/>
                <a:gd name="T85" fmla="*/ 2147483647 h 6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60"/>
                <a:gd name="T130" fmla="*/ 0 h 661"/>
                <a:gd name="T131" fmla="*/ 660 w 660"/>
                <a:gd name="T132" fmla="*/ 661 h 6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60" h="661">
                  <a:moveTo>
                    <a:pt x="660" y="329"/>
                  </a:moveTo>
                  <a:lnTo>
                    <a:pt x="658" y="295"/>
                  </a:lnTo>
                  <a:lnTo>
                    <a:pt x="653" y="263"/>
                  </a:lnTo>
                  <a:lnTo>
                    <a:pt x="645" y="232"/>
                  </a:lnTo>
                  <a:lnTo>
                    <a:pt x="633" y="201"/>
                  </a:lnTo>
                  <a:lnTo>
                    <a:pt x="620" y="172"/>
                  </a:lnTo>
                  <a:lnTo>
                    <a:pt x="604" y="145"/>
                  </a:lnTo>
                  <a:lnTo>
                    <a:pt x="584" y="120"/>
                  </a:lnTo>
                  <a:lnTo>
                    <a:pt x="562" y="96"/>
                  </a:lnTo>
                  <a:lnTo>
                    <a:pt x="539" y="74"/>
                  </a:lnTo>
                  <a:lnTo>
                    <a:pt x="513" y="56"/>
                  </a:lnTo>
                  <a:lnTo>
                    <a:pt x="486" y="40"/>
                  </a:lnTo>
                  <a:lnTo>
                    <a:pt x="457" y="26"/>
                  </a:lnTo>
                  <a:lnTo>
                    <a:pt x="427" y="15"/>
                  </a:lnTo>
                  <a:lnTo>
                    <a:pt x="396" y="6"/>
                  </a:lnTo>
                  <a:lnTo>
                    <a:pt x="363" y="0"/>
                  </a:lnTo>
                  <a:lnTo>
                    <a:pt x="329" y="0"/>
                  </a:lnTo>
                  <a:lnTo>
                    <a:pt x="296" y="0"/>
                  </a:lnTo>
                  <a:lnTo>
                    <a:pt x="262" y="6"/>
                  </a:lnTo>
                  <a:lnTo>
                    <a:pt x="231" y="15"/>
                  </a:lnTo>
                  <a:lnTo>
                    <a:pt x="200" y="26"/>
                  </a:lnTo>
                  <a:lnTo>
                    <a:pt x="171" y="40"/>
                  </a:lnTo>
                  <a:lnTo>
                    <a:pt x="144" y="56"/>
                  </a:lnTo>
                  <a:lnTo>
                    <a:pt x="119" y="74"/>
                  </a:lnTo>
                  <a:lnTo>
                    <a:pt x="95" y="96"/>
                  </a:lnTo>
                  <a:lnTo>
                    <a:pt x="74" y="120"/>
                  </a:lnTo>
                  <a:lnTo>
                    <a:pt x="56" y="145"/>
                  </a:lnTo>
                  <a:lnTo>
                    <a:pt x="39" y="172"/>
                  </a:lnTo>
                  <a:lnTo>
                    <a:pt x="25" y="201"/>
                  </a:lnTo>
                  <a:lnTo>
                    <a:pt x="14" y="232"/>
                  </a:lnTo>
                  <a:lnTo>
                    <a:pt x="5" y="263"/>
                  </a:lnTo>
                  <a:lnTo>
                    <a:pt x="1" y="295"/>
                  </a:lnTo>
                  <a:lnTo>
                    <a:pt x="0" y="329"/>
                  </a:lnTo>
                  <a:lnTo>
                    <a:pt x="1" y="364"/>
                  </a:lnTo>
                  <a:lnTo>
                    <a:pt x="5" y="396"/>
                  </a:lnTo>
                  <a:lnTo>
                    <a:pt x="14" y="427"/>
                  </a:lnTo>
                  <a:lnTo>
                    <a:pt x="25" y="458"/>
                  </a:lnTo>
                  <a:lnTo>
                    <a:pt x="39" y="487"/>
                  </a:lnTo>
                  <a:lnTo>
                    <a:pt x="56" y="514"/>
                  </a:lnTo>
                  <a:lnTo>
                    <a:pt x="74" y="539"/>
                  </a:lnTo>
                  <a:lnTo>
                    <a:pt x="95" y="563"/>
                  </a:lnTo>
                  <a:lnTo>
                    <a:pt x="119" y="585"/>
                  </a:lnTo>
                  <a:lnTo>
                    <a:pt x="144" y="603"/>
                  </a:lnTo>
                  <a:lnTo>
                    <a:pt x="171" y="621"/>
                  </a:lnTo>
                  <a:lnTo>
                    <a:pt x="200" y="633"/>
                  </a:lnTo>
                  <a:lnTo>
                    <a:pt x="231" y="644"/>
                  </a:lnTo>
                  <a:lnTo>
                    <a:pt x="262" y="653"/>
                  </a:lnTo>
                  <a:lnTo>
                    <a:pt x="296" y="659"/>
                  </a:lnTo>
                  <a:lnTo>
                    <a:pt x="329" y="661"/>
                  </a:lnTo>
                  <a:lnTo>
                    <a:pt x="363" y="659"/>
                  </a:lnTo>
                  <a:lnTo>
                    <a:pt x="396" y="653"/>
                  </a:lnTo>
                  <a:lnTo>
                    <a:pt x="427" y="644"/>
                  </a:lnTo>
                  <a:lnTo>
                    <a:pt x="457" y="633"/>
                  </a:lnTo>
                  <a:lnTo>
                    <a:pt x="486" y="621"/>
                  </a:lnTo>
                  <a:lnTo>
                    <a:pt x="513" y="603"/>
                  </a:lnTo>
                  <a:lnTo>
                    <a:pt x="539" y="585"/>
                  </a:lnTo>
                  <a:lnTo>
                    <a:pt x="562" y="563"/>
                  </a:lnTo>
                  <a:lnTo>
                    <a:pt x="584" y="539"/>
                  </a:lnTo>
                  <a:lnTo>
                    <a:pt x="604" y="514"/>
                  </a:lnTo>
                  <a:lnTo>
                    <a:pt x="620" y="487"/>
                  </a:lnTo>
                  <a:lnTo>
                    <a:pt x="633" y="458"/>
                  </a:lnTo>
                  <a:lnTo>
                    <a:pt x="645" y="427"/>
                  </a:lnTo>
                  <a:lnTo>
                    <a:pt x="653" y="396"/>
                  </a:lnTo>
                  <a:lnTo>
                    <a:pt x="658" y="364"/>
                  </a:lnTo>
                  <a:lnTo>
                    <a:pt x="660" y="329"/>
                  </a:lnTo>
                  <a:lnTo>
                    <a:pt x="651" y="329"/>
                  </a:lnTo>
                  <a:lnTo>
                    <a:pt x="649" y="297"/>
                  </a:lnTo>
                  <a:lnTo>
                    <a:pt x="644" y="264"/>
                  </a:lnTo>
                  <a:lnTo>
                    <a:pt x="636" y="234"/>
                  </a:lnTo>
                  <a:lnTo>
                    <a:pt x="626" y="205"/>
                  </a:lnTo>
                  <a:lnTo>
                    <a:pt x="611" y="178"/>
                  </a:lnTo>
                  <a:lnTo>
                    <a:pt x="595" y="150"/>
                  </a:lnTo>
                  <a:lnTo>
                    <a:pt x="577" y="125"/>
                  </a:lnTo>
                  <a:lnTo>
                    <a:pt x="557" y="103"/>
                  </a:lnTo>
                  <a:lnTo>
                    <a:pt x="533" y="82"/>
                  </a:lnTo>
                  <a:lnTo>
                    <a:pt x="508" y="64"/>
                  </a:lnTo>
                  <a:lnTo>
                    <a:pt x="483" y="47"/>
                  </a:lnTo>
                  <a:lnTo>
                    <a:pt x="454" y="35"/>
                  </a:lnTo>
                  <a:lnTo>
                    <a:pt x="425" y="24"/>
                  </a:lnTo>
                  <a:lnTo>
                    <a:pt x="394" y="15"/>
                  </a:lnTo>
                  <a:lnTo>
                    <a:pt x="361" y="11"/>
                  </a:lnTo>
                  <a:lnTo>
                    <a:pt x="329" y="9"/>
                  </a:lnTo>
                  <a:lnTo>
                    <a:pt x="296" y="11"/>
                  </a:lnTo>
                  <a:lnTo>
                    <a:pt x="264" y="15"/>
                  </a:lnTo>
                  <a:lnTo>
                    <a:pt x="233" y="24"/>
                  </a:lnTo>
                  <a:lnTo>
                    <a:pt x="204" y="35"/>
                  </a:lnTo>
                  <a:lnTo>
                    <a:pt x="177" y="47"/>
                  </a:lnTo>
                  <a:lnTo>
                    <a:pt x="150" y="64"/>
                  </a:lnTo>
                  <a:lnTo>
                    <a:pt x="124" y="82"/>
                  </a:lnTo>
                  <a:lnTo>
                    <a:pt x="103" y="103"/>
                  </a:lnTo>
                  <a:lnTo>
                    <a:pt x="81" y="125"/>
                  </a:lnTo>
                  <a:lnTo>
                    <a:pt x="63" y="150"/>
                  </a:lnTo>
                  <a:lnTo>
                    <a:pt x="47" y="178"/>
                  </a:lnTo>
                  <a:lnTo>
                    <a:pt x="34" y="205"/>
                  </a:lnTo>
                  <a:lnTo>
                    <a:pt x="23" y="234"/>
                  </a:lnTo>
                  <a:lnTo>
                    <a:pt x="14" y="264"/>
                  </a:lnTo>
                  <a:lnTo>
                    <a:pt x="10" y="297"/>
                  </a:lnTo>
                  <a:lnTo>
                    <a:pt x="9" y="329"/>
                  </a:lnTo>
                  <a:lnTo>
                    <a:pt x="10" y="362"/>
                  </a:lnTo>
                  <a:lnTo>
                    <a:pt x="14" y="395"/>
                  </a:lnTo>
                  <a:lnTo>
                    <a:pt x="23" y="425"/>
                  </a:lnTo>
                  <a:lnTo>
                    <a:pt x="34" y="454"/>
                  </a:lnTo>
                  <a:lnTo>
                    <a:pt x="47" y="483"/>
                  </a:lnTo>
                  <a:lnTo>
                    <a:pt x="63" y="509"/>
                  </a:lnTo>
                  <a:lnTo>
                    <a:pt x="81" y="534"/>
                  </a:lnTo>
                  <a:lnTo>
                    <a:pt x="103" y="557"/>
                  </a:lnTo>
                  <a:lnTo>
                    <a:pt x="124" y="577"/>
                  </a:lnTo>
                  <a:lnTo>
                    <a:pt x="150" y="595"/>
                  </a:lnTo>
                  <a:lnTo>
                    <a:pt x="177" y="612"/>
                  </a:lnTo>
                  <a:lnTo>
                    <a:pt x="204" y="626"/>
                  </a:lnTo>
                  <a:lnTo>
                    <a:pt x="233" y="637"/>
                  </a:lnTo>
                  <a:lnTo>
                    <a:pt x="264" y="644"/>
                  </a:lnTo>
                  <a:lnTo>
                    <a:pt x="296" y="650"/>
                  </a:lnTo>
                  <a:lnTo>
                    <a:pt x="329" y="651"/>
                  </a:lnTo>
                  <a:lnTo>
                    <a:pt x="361" y="650"/>
                  </a:lnTo>
                  <a:lnTo>
                    <a:pt x="394" y="644"/>
                  </a:lnTo>
                  <a:lnTo>
                    <a:pt x="425" y="637"/>
                  </a:lnTo>
                  <a:lnTo>
                    <a:pt x="454" y="626"/>
                  </a:lnTo>
                  <a:lnTo>
                    <a:pt x="483" y="612"/>
                  </a:lnTo>
                  <a:lnTo>
                    <a:pt x="508" y="595"/>
                  </a:lnTo>
                  <a:lnTo>
                    <a:pt x="533" y="577"/>
                  </a:lnTo>
                  <a:lnTo>
                    <a:pt x="557" y="557"/>
                  </a:lnTo>
                  <a:lnTo>
                    <a:pt x="577" y="534"/>
                  </a:lnTo>
                  <a:lnTo>
                    <a:pt x="595" y="509"/>
                  </a:lnTo>
                  <a:lnTo>
                    <a:pt x="611" y="483"/>
                  </a:lnTo>
                  <a:lnTo>
                    <a:pt x="626" y="454"/>
                  </a:lnTo>
                  <a:lnTo>
                    <a:pt x="636" y="425"/>
                  </a:lnTo>
                  <a:lnTo>
                    <a:pt x="644" y="395"/>
                  </a:lnTo>
                  <a:lnTo>
                    <a:pt x="649" y="362"/>
                  </a:lnTo>
                  <a:lnTo>
                    <a:pt x="651" y="329"/>
                  </a:lnTo>
                  <a:lnTo>
                    <a:pt x="660" y="329"/>
                  </a:lnTo>
                  <a:close/>
                </a:path>
              </a:pathLst>
            </a:custGeom>
            <a:solidFill>
              <a:srgbClr val="B9E3FF"/>
            </a:solidFill>
            <a:ln w="9525">
              <a:noFill/>
              <a:round/>
              <a:headEnd/>
              <a:tailEnd/>
            </a:ln>
          </p:spPr>
          <p:txBody>
            <a:bodyPr/>
            <a:lstStyle/>
            <a:p>
              <a:endParaRPr lang="en-US"/>
            </a:p>
          </p:txBody>
        </p:sp>
        <p:sp>
          <p:nvSpPr>
            <p:cNvPr id="55415" name="Freeform 120"/>
            <p:cNvSpPr>
              <a:spLocks/>
            </p:cNvSpPr>
            <p:nvPr/>
          </p:nvSpPr>
          <p:spPr bwMode="auto">
            <a:xfrm>
              <a:off x="3571524" y="2609863"/>
              <a:ext cx="918633" cy="1033462"/>
            </a:xfrm>
            <a:custGeom>
              <a:avLst/>
              <a:gdLst>
                <a:gd name="T0" fmla="*/ 2147483647 w 651"/>
                <a:gd name="T1" fmla="*/ 2147483647 h 651"/>
                <a:gd name="T2" fmla="*/ 2147483647 w 651"/>
                <a:gd name="T3" fmla="*/ 2147483647 h 651"/>
                <a:gd name="T4" fmla="*/ 2147483647 w 651"/>
                <a:gd name="T5" fmla="*/ 2147483647 h 651"/>
                <a:gd name="T6" fmla="*/ 2147483647 w 651"/>
                <a:gd name="T7" fmla="*/ 2147483647 h 651"/>
                <a:gd name="T8" fmla="*/ 2147483647 w 651"/>
                <a:gd name="T9" fmla="*/ 2147483647 h 651"/>
                <a:gd name="T10" fmla="*/ 2147483647 w 651"/>
                <a:gd name="T11" fmla="*/ 2147483647 h 651"/>
                <a:gd name="T12" fmla="*/ 2147483647 w 651"/>
                <a:gd name="T13" fmla="*/ 2147483647 h 651"/>
                <a:gd name="T14" fmla="*/ 2147483647 w 651"/>
                <a:gd name="T15" fmla="*/ 2147483647 h 651"/>
                <a:gd name="T16" fmla="*/ 2147483647 w 651"/>
                <a:gd name="T17" fmla="*/ 2147483647 h 651"/>
                <a:gd name="T18" fmla="*/ 2147483647 w 651"/>
                <a:gd name="T19" fmla="*/ 2147483647 h 651"/>
                <a:gd name="T20" fmla="*/ 0 w 651"/>
                <a:gd name="T21" fmla="*/ 2147483647 h 651"/>
                <a:gd name="T22" fmla="*/ 2147483647 w 651"/>
                <a:gd name="T23" fmla="*/ 2147483647 h 651"/>
                <a:gd name="T24" fmla="*/ 2147483647 w 651"/>
                <a:gd name="T25" fmla="*/ 2147483647 h 651"/>
                <a:gd name="T26" fmla="*/ 2147483647 w 651"/>
                <a:gd name="T27" fmla="*/ 2147483647 h 651"/>
                <a:gd name="T28" fmla="*/ 2147483647 w 651"/>
                <a:gd name="T29" fmla="*/ 2147483647 h 651"/>
                <a:gd name="T30" fmla="*/ 2147483647 w 651"/>
                <a:gd name="T31" fmla="*/ 2147483647 h 651"/>
                <a:gd name="T32" fmla="*/ 2147483647 w 651"/>
                <a:gd name="T33" fmla="*/ 2147483647 h 651"/>
                <a:gd name="T34" fmla="*/ 2147483647 w 651"/>
                <a:gd name="T35" fmla="*/ 2147483647 h 651"/>
                <a:gd name="T36" fmla="*/ 2147483647 w 651"/>
                <a:gd name="T37" fmla="*/ 2147483647 h 651"/>
                <a:gd name="T38" fmla="*/ 2147483647 w 651"/>
                <a:gd name="T39" fmla="*/ 2147483647 h 651"/>
                <a:gd name="T40" fmla="*/ 2147483647 w 651"/>
                <a:gd name="T41" fmla="*/ 2147483647 h 651"/>
                <a:gd name="T42" fmla="*/ 2147483647 w 651"/>
                <a:gd name="T43" fmla="*/ 2147483647 h 651"/>
                <a:gd name="T44" fmla="*/ 2147483647 w 651"/>
                <a:gd name="T45" fmla="*/ 2147483647 h 651"/>
                <a:gd name="T46" fmla="*/ 2147483647 w 651"/>
                <a:gd name="T47" fmla="*/ 2147483647 h 651"/>
                <a:gd name="T48" fmla="*/ 2147483647 w 651"/>
                <a:gd name="T49" fmla="*/ 2147483647 h 651"/>
                <a:gd name="T50" fmla="*/ 2147483647 w 651"/>
                <a:gd name="T51" fmla="*/ 2147483647 h 651"/>
                <a:gd name="T52" fmla="*/ 2147483647 w 651"/>
                <a:gd name="T53" fmla="*/ 2147483647 h 651"/>
                <a:gd name="T54" fmla="*/ 2147483647 w 651"/>
                <a:gd name="T55" fmla="*/ 2147483647 h 651"/>
                <a:gd name="T56" fmla="*/ 2147483647 w 651"/>
                <a:gd name="T57" fmla="*/ 2147483647 h 651"/>
                <a:gd name="T58" fmla="*/ 2147483647 w 651"/>
                <a:gd name="T59" fmla="*/ 2147483647 h 651"/>
                <a:gd name="T60" fmla="*/ 2147483647 w 651"/>
                <a:gd name="T61" fmla="*/ 2147483647 h 651"/>
                <a:gd name="T62" fmla="*/ 2147483647 w 651"/>
                <a:gd name="T63" fmla="*/ 2147483647 h 651"/>
                <a:gd name="T64" fmla="*/ 2147483647 w 651"/>
                <a:gd name="T65" fmla="*/ 2147483647 h 651"/>
                <a:gd name="T66" fmla="*/ 2147483647 w 651"/>
                <a:gd name="T67" fmla="*/ 2147483647 h 651"/>
                <a:gd name="T68" fmla="*/ 2147483647 w 651"/>
                <a:gd name="T69" fmla="*/ 2147483647 h 651"/>
                <a:gd name="T70" fmla="*/ 2147483647 w 651"/>
                <a:gd name="T71" fmla="*/ 2147483647 h 651"/>
                <a:gd name="T72" fmla="*/ 2147483647 w 651"/>
                <a:gd name="T73" fmla="*/ 2147483647 h 651"/>
                <a:gd name="T74" fmla="*/ 2147483647 w 651"/>
                <a:gd name="T75" fmla="*/ 2147483647 h 651"/>
                <a:gd name="T76" fmla="*/ 2147483647 w 651"/>
                <a:gd name="T77" fmla="*/ 2147483647 h 651"/>
                <a:gd name="T78" fmla="*/ 2147483647 w 651"/>
                <a:gd name="T79" fmla="*/ 2147483647 h 651"/>
                <a:gd name="T80" fmla="*/ 2147483647 w 651"/>
                <a:gd name="T81" fmla="*/ 2147483647 h 651"/>
                <a:gd name="T82" fmla="*/ 2147483647 w 651"/>
                <a:gd name="T83" fmla="*/ 2147483647 h 651"/>
                <a:gd name="T84" fmla="*/ 2147483647 w 651"/>
                <a:gd name="T85" fmla="*/ 2147483647 h 65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51"/>
                <a:gd name="T130" fmla="*/ 0 h 651"/>
                <a:gd name="T131" fmla="*/ 651 w 651"/>
                <a:gd name="T132" fmla="*/ 651 h 65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51" h="651">
                  <a:moveTo>
                    <a:pt x="651" y="325"/>
                  </a:moveTo>
                  <a:lnTo>
                    <a:pt x="650" y="293"/>
                  </a:lnTo>
                  <a:lnTo>
                    <a:pt x="646" y="260"/>
                  </a:lnTo>
                  <a:lnTo>
                    <a:pt x="637" y="230"/>
                  </a:lnTo>
                  <a:lnTo>
                    <a:pt x="626" y="199"/>
                  </a:lnTo>
                  <a:lnTo>
                    <a:pt x="612" y="170"/>
                  </a:lnTo>
                  <a:lnTo>
                    <a:pt x="595" y="143"/>
                  </a:lnTo>
                  <a:lnTo>
                    <a:pt x="577" y="119"/>
                  </a:lnTo>
                  <a:lnTo>
                    <a:pt x="556" y="96"/>
                  </a:lnTo>
                  <a:lnTo>
                    <a:pt x="534" y="74"/>
                  </a:lnTo>
                  <a:lnTo>
                    <a:pt x="509" y="56"/>
                  </a:lnTo>
                  <a:lnTo>
                    <a:pt x="481" y="40"/>
                  </a:lnTo>
                  <a:lnTo>
                    <a:pt x="452" y="25"/>
                  </a:lnTo>
                  <a:lnTo>
                    <a:pt x="424" y="14"/>
                  </a:lnTo>
                  <a:lnTo>
                    <a:pt x="391" y="7"/>
                  </a:lnTo>
                  <a:lnTo>
                    <a:pt x="360" y="2"/>
                  </a:lnTo>
                  <a:lnTo>
                    <a:pt x="326" y="0"/>
                  </a:lnTo>
                  <a:lnTo>
                    <a:pt x="293" y="2"/>
                  </a:lnTo>
                  <a:lnTo>
                    <a:pt x="261" y="7"/>
                  </a:lnTo>
                  <a:lnTo>
                    <a:pt x="230" y="14"/>
                  </a:lnTo>
                  <a:lnTo>
                    <a:pt x="199" y="25"/>
                  </a:lnTo>
                  <a:lnTo>
                    <a:pt x="170" y="40"/>
                  </a:lnTo>
                  <a:lnTo>
                    <a:pt x="145" y="56"/>
                  </a:lnTo>
                  <a:lnTo>
                    <a:pt x="120" y="74"/>
                  </a:lnTo>
                  <a:lnTo>
                    <a:pt x="96" y="96"/>
                  </a:lnTo>
                  <a:lnTo>
                    <a:pt x="74" y="119"/>
                  </a:lnTo>
                  <a:lnTo>
                    <a:pt x="56" y="143"/>
                  </a:lnTo>
                  <a:lnTo>
                    <a:pt x="40" y="170"/>
                  </a:lnTo>
                  <a:lnTo>
                    <a:pt x="26" y="199"/>
                  </a:lnTo>
                  <a:lnTo>
                    <a:pt x="15" y="230"/>
                  </a:lnTo>
                  <a:lnTo>
                    <a:pt x="7" y="260"/>
                  </a:lnTo>
                  <a:lnTo>
                    <a:pt x="2" y="293"/>
                  </a:lnTo>
                  <a:lnTo>
                    <a:pt x="0" y="325"/>
                  </a:lnTo>
                  <a:lnTo>
                    <a:pt x="2" y="358"/>
                  </a:lnTo>
                  <a:lnTo>
                    <a:pt x="7" y="391"/>
                  </a:lnTo>
                  <a:lnTo>
                    <a:pt x="15" y="423"/>
                  </a:lnTo>
                  <a:lnTo>
                    <a:pt x="26" y="452"/>
                  </a:lnTo>
                  <a:lnTo>
                    <a:pt x="40" y="481"/>
                  </a:lnTo>
                  <a:lnTo>
                    <a:pt x="56" y="508"/>
                  </a:lnTo>
                  <a:lnTo>
                    <a:pt x="74" y="533"/>
                  </a:lnTo>
                  <a:lnTo>
                    <a:pt x="96" y="555"/>
                  </a:lnTo>
                  <a:lnTo>
                    <a:pt x="120" y="577"/>
                  </a:lnTo>
                  <a:lnTo>
                    <a:pt x="145" y="595"/>
                  </a:lnTo>
                  <a:lnTo>
                    <a:pt x="170" y="611"/>
                  </a:lnTo>
                  <a:lnTo>
                    <a:pt x="199" y="626"/>
                  </a:lnTo>
                  <a:lnTo>
                    <a:pt x="230" y="637"/>
                  </a:lnTo>
                  <a:lnTo>
                    <a:pt x="261" y="644"/>
                  </a:lnTo>
                  <a:lnTo>
                    <a:pt x="293" y="649"/>
                  </a:lnTo>
                  <a:lnTo>
                    <a:pt x="326" y="651"/>
                  </a:lnTo>
                  <a:lnTo>
                    <a:pt x="360" y="649"/>
                  </a:lnTo>
                  <a:lnTo>
                    <a:pt x="391" y="644"/>
                  </a:lnTo>
                  <a:lnTo>
                    <a:pt x="424" y="637"/>
                  </a:lnTo>
                  <a:lnTo>
                    <a:pt x="452" y="626"/>
                  </a:lnTo>
                  <a:lnTo>
                    <a:pt x="481" y="611"/>
                  </a:lnTo>
                  <a:lnTo>
                    <a:pt x="509" y="595"/>
                  </a:lnTo>
                  <a:lnTo>
                    <a:pt x="534" y="577"/>
                  </a:lnTo>
                  <a:lnTo>
                    <a:pt x="556" y="555"/>
                  </a:lnTo>
                  <a:lnTo>
                    <a:pt x="577" y="533"/>
                  </a:lnTo>
                  <a:lnTo>
                    <a:pt x="595" y="508"/>
                  </a:lnTo>
                  <a:lnTo>
                    <a:pt x="612" y="481"/>
                  </a:lnTo>
                  <a:lnTo>
                    <a:pt x="626" y="452"/>
                  </a:lnTo>
                  <a:lnTo>
                    <a:pt x="637" y="423"/>
                  </a:lnTo>
                  <a:lnTo>
                    <a:pt x="646" y="391"/>
                  </a:lnTo>
                  <a:lnTo>
                    <a:pt x="650" y="358"/>
                  </a:lnTo>
                  <a:lnTo>
                    <a:pt x="651" y="325"/>
                  </a:lnTo>
                  <a:lnTo>
                    <a:pt x="642" y="325"/>
                  </a:lnTo>
                  <a:lnTo>
                    <a:pt x="641" y="293"/>
                  </a:lnTo>
                  <a:lnTo>
                    <a:pt x="637" y="262"/>
                  </a:lnTo>
                  <a:lnTo>
                    <a:pt x="628" y="231"/>
                  </a:lnTo>
                  <a:lnTo>
                    <a:pt x="617" y="202"/>
                  </a:lnTo>
                  <a:lnTo>
                    <a:pt x="604" y="175"/>
                  </a:lnTo>
                  <a:lnTo>
                    <a:pt x="588" y="148"/>
                  </a:lnTo>
                  <a:lnTo>
                    <a:pt x="570" y="125"/>
                  </a:lnTo>
                  <a:lnTo>
                    <a:pt x="550" y="101"/>
                  </a:lnTo>
                  <a:lnTo>
                    <a:pt x="527" y="81"/>
                  </a:lnTo>
                  <a:lnTo>
                    <a:pt x="503" y="63"/>
                  </a:lnTo>
                  <a:lnTo>
                    <a:pt x="478" y="47"/>
                  </a:lnTo>
                  <a:lnTo>
                    <a:pt x="449" y="34"/>
                  </a:lnTo>
                  <a:lnTo>
                    <a:pt x="420" y="23"/>
                  </a:lnTo>
                  <a:lnTo>
                    <a:pt x="389" y="16"/>
                  </a:lnTo>
                  <a:lnTo>
                    <a:pt x="358" y="11"/>
                  </a:lnTo>
                  <a:lnTo>
                    <a:pt x="326" y="9"/>
                  </a:lnTo>
                  <a:lnTo>
                    <a:pt x="293" y="11"/>
                  </a:lnTo>
                  <a:lnTo>
                    <a:pt x="263" y="16"/>
                  </a:lnTo>
                  <a:lnTo>
                    <a:pt x="232" y="23"/>
                  </a:lnTo>
                  <a:lnTo>
                    <a:pt x="203" y="34"/>
                  </a:lnTo>
                  <a:lnTo>
                    <a:pt x="176" y="47"/>
                  </a:lnTo>
                  <a:lnTo>
                    <a:pt x="149" y="63"/>
                  </a:lnTo>
                  <a:lnTo>
                    <a:pt x="125" y="81"/>
                  </a:lnTo>
                  <a:lnTo>
                    <a:pt x="103" y="101"/>
                  </a:lnTo>
                  <a:lnTo>
                    <a:pt x="82" y="125"/>
                  </a:lnTo>
                  <a:lnTo>
                    <a:pt x="64" y="148"/>
                  </a:lnTo>
                  <a:lnTo>
                    <a:pt x="47" y="175"/>
                  </a:lnTo>
                  <a:lnTo>
                    <a:pt x="35" y="202"/>
                  </a:lnTo>
                  <a:lnTo>
                    <a:pt x="24" y="231"/>
                  </a:lnTo>
                  <a:lnTo>
                    <a:pt x="17" y="262"/>
                  </a:lnTo>
                  <a:lnTo>
                    <a:pt x="11" y="293"/>
                  </a:lnTo>
                  <a:lnTo>
                    <a:pt x="9" y="325"/>
                  </a:lnTo>
                  <a:lnTo>
                    <a:pt x="11" y="358"/>
                  </a:lnTo>
                  <a:lnTo>
                    <a:pt x="17" y="389"/>
                  </a:lnTo>
                  <a:lnTo>
                    <a:pt x="24" y="420"/>
                  </a:lnTo>
                  <a:lnTo>
                    <a:pt x="35" y="448"/>
                  </a:lnTo>
                  <a:lnTo>
                    <a:pt x="47" y="476"/>
                  </a:lnTo>
                  <a:lnTo>
                    <a:pt x="64" y="503"/>
                  </a:lnTo>
                  <a:lnTo>
                    <a:pt x="82" y="526"/>
                  </a:lnTo>
                  <a:lnTo>
                    <a:pt x="103" y="550"/>
                  </a:lnTo>
                  <a:lnTo>
                    <a:pt x="125" y="570"/>
                  </a:lnTo>
                  <a:lnTo>
                    <a:pt x="149" y="588"/>
                  </a:lnTo>
                  <a:lnTo>
                    <a:pt x="176" y="604"/>
                  </a:lnTo>
                  <a:lnTo>
                    <a:pt x="203" y="617"/>
                  </a:lnTo>
                  <a:lnTo>
                    <a:pt x="232" y="628"/>
                  </a:lnTo>
                  <a:lnTo>
                    <a:pt x="263" y="635"/>
                  </a:lnTo>
                  <a:lnTo>
                    <a:pt x="293" y="640"/>
                  </a:lnTo>
                  <a:lnTo>
                    <a:pt x="326" y="642"/>
                  </a:lnTo>
                  <a:lnTo>
                    <a:pt x="358" y="640"/>
                  </a:lnTo>
                  <a:lnTo>
                    <a:pt x="389" y="635"/>
                  </a:lnTo>
                  <a:lnTo>
                    <a:pt x="420" y="628"/>
                  </a:lnTo>
                  <a:lnTo>
                    <a:pt x="449" y="617"/>
                  </a:lnTo>
                  <a:lnTo>
                    <a:pt x="478" y="604"/>
                  </a:lnTo>
                  <a:lnTo>
                    <a:pt x="503" y="588"/>
                  </a:lnTo>
                  <a:lnTo>
                    <a:pt x="527" y="570"/>
                  </a:lnTo>
                  <a:lnTo>
                    <a:pt x="550" y="550"/>
                  </a:lnTo>
                  <a:lnTo>
                    <a:pt x="570" y="526"/>
                  </a:lnTo>
                  <a:lnTo>
                    <a:pt x="588" y="503"/>
                  </a:lnTo>
                  <a:lnTo>
                    <a:pt x="604" y="476"/>
                  </a:lnTo>
                  <a:lnTo>
                    <a:pt x="617" y="448"/>
                  </a:lnTo>
                  <a:lnTo>
                    <a:pt x="628" y="420"/>
                  </a:lnTo>
                  <a:lnTo>
                    <a:pt x="637" y="389"/>
                  </a:lnTo>
                  <a:lnTo>
                    <a:pt x="641" y="358"/>
                  </a:lnTo>
                  <a:lnTo>
                    <a:pt x="642" y="325"/>
                  </a:lnTo>
                  <a:lnTo>
                    <a:pt x="651" y="325"/>
                  </a:lnTo>
                  <a:close/>
                </a:path>
              </a:pathLst>
            </a:custGeom>
            <a:solidFill>
              <a:srgbClr val="BAE3FF"/>
            </a:solidFill>
            <a:ln w="9525">
              <a:noFill/>
              <a:round/>
              <a:headEnd/>
              <a:tailEnd/>
            </a:ln>
          </p:spPr>
          <p:txBody>
            <a:bodyPr/>
            <a:lstStyle/>
            <a:p>
              <a:endParaRPr lang="en-US"/>
            </a:p>
          </p:txBody>
        </p:sp>
        <p:sp>
          <p:nvSpPr>
            <p:cNvPr id="55416" name="Freeform 121"/>
            <p:cNvSpPr>
              <a:spLocks/>
            </p:cNvSpPr>
            <p:nvPr/>
          </p:nvSpPr>
          <p:spPr bwMode="auto">
            <a:xfrm>
              <a:off x="3579992" y="2617801"/>
              <a:ext cx="905933" cy="1019175"/>
            </a:xfrm>
            <a:custGeom>
              <a:avLst/>
              <a:gdLst>
                <a:gd name="T0" fmla="*/ 2147483647 w 642"/>
                <a:gd name="T1" fmla="*/ 2147483647 h 642"/>
                <a:gd name="T2" fmla="*/ 2147483647 w 642"/>
                <a:gd name="T3" fmla="*/ 2147483647 h 642"/>
                <a:gd name="T4" fmla="*/ 2147483647 w 642"/>
                <a:gd name="T5" fmla="*/ 2147483647 h 642"/>
                <a:gd name="T6" fmla="*/ 2147483647 w 642"/>
                <a:gd name="T7" fmla="*/ 2147483647 h 642"/>
                <a:gd name="T8" fmla="*/ 2147483647 w 642"/>
                <a:gd name="T9" fmla="*/ 2147483647 h 642"/>
                <a:gd name="T10" fmla="*/ 2147483647 w 642"/>
                <a:gd name="T11" fmla="*/ 2147483647 h 642"/>
                <a:gd name="T12" fmla="*/ 2147483647 w 642"/>
                <a:gd name="T13" fmla="*/ 2147483647 h 642"/>
                <a:gd name="T14" fmla="*/ 2147483647 w 642"/>
                <a:gd name="T15" fmla="*/ 2147483647 h 642"/>
                <a:gd name="T16" fmla="*/ 2147483647 w 642"/>
                <a:gd name="T17" fmla="*/ 2147483647 h 642"/>
                <a:gd name="T18" fmla="*/ 2147483647 w 642"/>
                <a:gd name="T19" fmla="*/ 2147483647 h 642"/>
                <a:gd name="T20" fmla="*/ 0 w 642"/>
                <a:gd name="T21" fmla="*/ 2147483647 h 642"/>
                <a:gd name="T22" fmla="*/ 2147483647 w 642"/>
                <a:gd name="T23" fmla="*/ 2147483647 h 642"/>
                <a:gd name="T24" fmla="*/ 2147483647 w 642"/>
                <a:gd name="T25" fmla="*/ 2147483647 h 642"/>
                <a:gd name="T26" fmla="*/ 2147483647 w 642"/>
                <a:gd name="T27" fmla="*/ 2147483647 h 642"/>
                <a:gd name="T28" fmla="*/ 2147483647 w 642"/>
                <a:gd name="T29" fmla="*/ 2147483647 h 642"/>
                <a:gd name="T30" fmla="*/ 2147483647 w 642"/>
                <a:gd name="T31" fmla="*/ 2147483647 h 642"/>
                <a:gd name="T32" fmla="*/ 2147483647 w 642"/>
                <a:gd name="T33" fmla="*/ 2147483647 h 642"/>
                <a:gd name="T34" fmla="*/ 2147483647 w 642"/>
                <a:gd name="T35" fmla="*/ 2147483647 h 642"/>
                <a:gd name="T36" fmla="*/ 2147483647 w 642"/>
                <a:gd name="T37" fmla="*/ 2147483647 h 642"/>
                <a:gd name="T38" fmla="*/ 2147483647 w 642"/>
                <a:gd name="T39" fmla="*/ 2147483647 h 642"/>
                <a:gd name="T40" fmla="*/ 2147483647 w 642"/>
                <a:gd name="T41" fmla="*/ 2147483647 h 642"/>
                <a:gd name="T42" fmla="*/ 2147483647 w 642"/>
                <a:gd name="T43" fmla="*/ 2147483647 h 642"/>
                <a:gd name="T44" fmla="*/ 2147483647 w 642"/>
                <a:gd name="T45" fmla="*/ 2147483647 h 642"/>
                <a:gd name="T46" fmla="*/ 2147483647 w 642"/>
                <a:gd name="T47" fmla="*/ 2147483647 h 642"/>
                <a:gd name="T48" fmla="*/ 2147483647 w 642"/>
                <a:gd name="T49" fmla="*/ 2147483647 h 642"/>
                <a:gd name="T50" fmla="*/ 2147483647 w 642"/>
                <a:gd name="T51" fmla="*/ 2147483647 h 642"/>
                <a:gd name="T52" fmla="*/ 2147483647 w 642"/>
                <a:gd name="T53" fmla="*/ 2147483647 h 642"/>
                <a:gd name="T54" fmla="*/ 2147483647 w 642"/>
                <a:gd name="T55" fmla="*/ 2147483647 h 642"/>
                <a:gd name="T56" fmla="*/ 2147483647 w 642"/>
                <a:gd name="T57" fmla="*/ 2147483647 h 642"/>
                <a:gd name="T58" fmla="*/ 2147483647 w 642"/>
                <a:gd name="T59" fmla="*/ 2147483647 h 642"/>
                <a:gd name="T60" fmla="*/ 2147483647 w 642"/>
                <a:gd name="T61" fmla="*/ 2147483647 h 642"/>
                <a:gd name="T62" fmla="*/ 2147483647 w 642"/>
                <a:gd name="T63" fmla="*/ 2147483647 h 642"/>
                <a:gd name="T64" fmla="*/ 2147483647 w 642"/>
                <a:gd name="T65" fmla="*/ 2147483647 h 642"/>
                <a:gd name="T66" fmla="*/ 2147483647 w 642"/>
                <a:gd name="T67" fmla="*/ 2147483647 h 642"/>
                <a:gd name="T68" fmla="*/ 2147483647 w 642"/>
                <a:gd name="T69" fmla="*/ 2147483647 h 642"/>
                <a:gd name="T70" fmla="*/ 2147483647 w 642"/>
                <a:gd name="T71" fmla="*/ 2147483647 h 642"/>
                <a:gd name="T72" fmla="*/ 2147483647 w 642"/>
                <a:gd name="T73" fmla="*/ 2147483647 h 642"/>
                <a:gd name="T74" fmla="*/ 2147483647 w 642"/>
                <a:gd name="T75" fmla="*/ 2147483647 h 642"/>
                <a:gd name="T76" fmla="*/ 2147483647 w 642"/>
                <a:gd name="T77" fmla="*/ 2147483647 h 642"/>
                <a:gd name="T78" fmla="*/ 2147483647 w 642"/>
                <a:gd name="T79" fmla="*/ 2147483647 h 642"/>
                <a:gd name="T80" fmla="*/ 2147483647 w 642"/>
                <a:gd name="T81" fmla="*/ 2147483647 h 642"/>
                <a:gd name="T82" fmla="*/ 2147483647 w 642"/>
                <a:gd name="T83" fmla="*/ 2147483647 h 642"/>
                <a:gd name="T84" fmla="*/ 2147483647 w 642"/>
                <a:gd name="T85" fmla="*/ 2147483647 h 6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42"/>
                <a:gd name="T130" fmla="*/ 0 h 642"/>
                <a:gd name="T131" fmla="*/ 642 w 642"/>
                <a:gd name="T132" fmla="*/ 642 h 64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42" h="642">
                  <a:moveTo>
                    <a:pt x="642" y="320"/>
                  </a:moveTo>
                  <a:lnTo>
                    <a:pt x="640" y="288"/>
                  </a:lnTo>
                  <a:lnTo>
                    <a:pt x="635" y="255"/>
                  </a:lnTo>
                  <a:lnTo>
                    <a:pt x="627" y="225"/>
                  </a:lnTo>
                  <a:lnTo>
                    <a:pt x="617" y="196"/>
                  </a:lnTo>
                  <a:lnTo>
                    <a:pt x="602" y="169"/>
                  </a:lnTo>
                  <a:lnTo>
                    <a:pt x="586" y="141"/>
                  </a:lnTo>
                  <a:lnTo>
                    <a:pt x="568" y="116"/>
                  </a:lnTo>
                  <a:lnTo>
                    <a:pt x="548" y="94"/>
                  </a:lnTo>
                  <a:lnTo>
                    <a:pt x="524" y="73"/>
                  </a:lnTo>
                  <a:lnTo>
                    <a:pt x="499" y="55"/>
                  </a:lnTo>
                  <a:lnTo>
                    <a:pt x="474" y="38"/>
                  </a:lnTo>
                  <a:lnTo>
                    <a:pt x="445" y="26"/>
                  </a:lnTo>
                  <a:lnTo>
                    <a:pt x="416" y="15"/>
                  </a:lnTo>
                  <a:lnTo>
                    <a:pt x="385" y="6"/>
                  </a:lnTo>
                  <a:lnTo>
                    <a:pt x="352" y="2"/>
                  </a:lnTo>
                  <a:lnTo>
                    <a:pt x="320" y="0"/>
                  </a:lnTo>
                  <a:lnTo>
                    <a:pt x="287" y="2"/>
                  </a:lnTo>
                  <a:lnTo>
                    <a:pt x="255" y="6"/>
                  </a:lnTo>
                  <a:lnTo>
                    <a:pt x="224" y="15"/>
                  </a:lnTo>
                  <a:lnTo>
                    <a:pt x="195" y="26"/>
                  </a:lnTo>
                  <a:lnTo>
                    <a:pt x="168" y="38"/>
                  </a:lnTo>
                  <a:lnTo>
                    <a:pt x="141" y="55"/>
                  </a:lnTo>
                  <a:lnTo>
                    <a:pt x="115" y="73"/>
                  </a:lnTo>
                  <a:lnTo>
                    <a:pt x="94" y="94"/>
                  </a:lnTo>
                  <a:lnTo>
                    <a:pt x="72" y="116"/>
                  </a:lnTo>
                  <a:lnTo>
                    <a:pt x="54" y="141"/>
                  </a:lnTo>
                  <a:lnTo>
                    <a:pt x="38" y="169"/>
                  </a:lnTo>
                  <a:lnTo>
                    <a:pt x="25" y="196"/>
                  </a:lnTo>
                  <a:lnTo>
                    <a:pt x="14" y="225"/>
                  </a:lnTo>
                  <a:lnTo>
                    <a:pt x="5" y="255"/>
                  </a:lnTo>
                  <a:lnTo>
                    <a:pt x="1" y="288"/>
                  </a:lnTo>
                  <a:lnTo>
                    <a:pt x="0" y="320"/>
                  </a:lnTo>
                  <a:lnTo>
                    <a:pt x="1" y="353"/>
                  </a:lnTo>
                  <a:lnTo>
                    <a:pt x="5" y="386"/>
                  </a:lnTo>
                  <a:lnTo>
                    <a:pt x="14" y="416"/>
                  </a:lnTo>
                  <a:lnTo>
                    <a:pt x="25" y="445"/>
                  </a:lnTo>
                  <a:lnTo>
                    <a:pt x="38" y="474"/>
                  </a:lnTo>
                  <a:lnTo>
                    <a:pt x="54" y="500"/>
                  </a:lnTo>
                  <a:lnTo>
                    <a:pt x="72" y="525"/>
                  </a:lnTo>
                  <a:lnTo>
                    <a:pt x="94" y="548"/>
                  </a:lnTo>
                  <a:lnTo>
                    <a:pt x="115" y="568"/>
                  </a:lnTo>
                  <a:lnTo>
                    <a:pt x="141" y="586"/>
                  </a:lnTo>
                  <a:lnTo>
                    <a:pt x="168" y="603"/>
                  </a:lnTo>
                  <a:lnTo>
                    <a:pt x="195" y="617"/>
                  </a:lnTo>
                  <a:lnTo>
                    <a:pt x="224" y="628"/>
                  </a:lnTo>
                  <a:lnTo>
                    <a:pt x="255" y="635"/>
                  </a:lnTo>
                  <a:lnTo>
                    <a:pt x="287" y="641"/>
                  </a:lnTo>
                  <a:lnTo>
                    <a:pt x="320" y="642"/>
                  </a:lnTo>
                  <a:lnTo>
                    <a:pt x="352" y="641"/>
                  </a:lnTo>
                  <a:lnTo>
                    <a:pt x="385" y="635"/>
                  </a:lnTo>
                  <a:lnTo>
                    <a:pt x="416" y="628"/>
                  </a:lnTo>
                  <a:lnTo>
                    <a:pt x="445" y="617"/>
                  </a:lnTo>
                  <a:lnTo>
                    <a:pt x="474" y="603"/>
                  </a:lnTo>
                  <a:lnTo>
                    <a:pt x="499" y="586"/>
                  </a:lnTo>
                  <a:lnTo>
                    <a:pt x="524" y="568"/>
                  </a:lnTo>
                  <a:lnTo>
                    <a:pt x="548" y="548"/>
                  </a:lnTo>
                  <a:lnTo>
                    <a:pt x="568" y="525"/>
                  </a:lnTo>
                  <a:lnTo>
                    <a:pt x="586" y="500"/>
                  </a:lnTo>
                  <a:lnTo>
                    <a:pt x="602" y="474"/>
                  </a:lnTo>
                  <a:lnTo>
                    <a:pt x="617" y="445"/>
                  </a:lnTo>
                  <a:lnTo>
                    <a:pt x="627" y="416"/>
                  </a:lnTo>
                  <a:lnTo>
                    <a:pt x="635" y="386"/>
                  </a:lnTo>
                  <a:lnTo>
                    <a:pt x="640" y="353"/>
                  </a:lnTo>
                  <a:lnTo>
                    <a:pt x="642" y="320"/>
                  </a:lnTo>
                  <a:lnTo>
                    <a:pt x="633" y="320"/>
                  </a:lnTo>
                  <a:lnTo>
                    <a:pt x="631" y="288"/>
                  </a:lnTo>
                  <a:lnTo>
                    <a:pt x="626" y="257"/>
                  </a:lnTo>
                  <a:lnTo>
                    <a:pt x="618" y="228"/>
                  </a:lnTo>
                  <a:lnTo>
                    <a:pt x="607" y="199"/>
                  </a:lnTo>
                  <a:lnTo>
                    <a:pt x="595" y="172"/>
                  </a:lnTo>
                  <a:lnTo>
                    <a:pt x="579" y="147"/>
                  </a:lnTo>
                  <a:lnTo>
                    <a:pt x="560" y="121"/>
                  </a:lnTo>
                  <a:lnTo>
                    <a:pt x="541" y="100"/>
                  </a:lnTo>
                  <a:lnTo>
                    <a:pt x="519" y="80"/>
                  </a:lnTo>
                  <a:lnTo>
                    <a:pt x="495" y="62"/>
                  </a:lnTo>
                  <a:lnTo>
                    <a:pt x="468" y="47"/>
                  </a:lnTo>
                  <a:lnTo>
                    <a:pt x="441" y="33"/>
                  </a:lnTo>
                  <a:lnTo>
                    <a:pt x="412" y="24"/>
                  </a:lnTo>
                  <a:lnTo>
                    <a:pt x="383" y="15"/>
                  </a:lnTo>
                  <a:lnTo>
                    <a:pt x="352" y="11"/>
                  </a:lnTo>
                  <a:lnTo>
                    <a:pt x="320" y="9"/>
                  </a:lnTo>
                  <a:lnTo>
                    <a:pt x="289" y="11"/>
                  </a:lnTo>
                  <a:lnTo>
                    <a:pt x="257" y="15"/>
                  </a:lnTo>
                  <a:lnTo>
                    <a:pt x="228" y="24"/>
                  </a:lnTo>
                  <a:lnTo>
                    <a:pt x="199" y="33"/>
                  </a:lnTo>
                  <a:lnTo>
                    <a:pt x="172" y="47"/>
                  </a:lnTo>
                  <a:lnTo>
                    <a:pt x="146" y="62"/>
                  </a:lnTo>
                  <a:lnTo>
                    <a:pt x="123" y="80"/>
                  </a:lnTo>
                  <a:lnTo>
                    <a:pt x="99" y="100"/>
                  </a:lnTo>
                  <a:lnTo>
                    <a:pt x="79" y="121"/>
                  </a:lnTo>
                  <a:lnTo>
                    <a:pt x="61" y="147"/>
                  </a:lnTo>
                  <a:lnTo>
                    <a:pt x="47" y="172"/>
                  </a:lnTo>
                  <a:lnTo>
                    <a:pt x="32" y="199"/>
                  </a:lnTo>
                  <a:lnTo>
                    <a:pt x="23" y="228"/>
                  </a:lnTo>
                  <a:lnTo>
                    <a:pt x="14" y="257"/>
                  </a:lnTo>
                  <a:lnTo>
                    <a:pt x="11" y="288"/>
                  </a:lnTo>
                  <a:lnTo>
                    <a:pt x="9" y="320"/>
                  </a:lnTo>
                  <a:lnTo>
                    <a:pt x="11" y="353"/>
                  </a:lnTo>
                  <a:lnTo>
                    <a:pt x="14" y="384"/>
                  </a:lnTo>
                  <a:lnTo>
                    <a:pt x="23" y="413"/>
                  </a:lnTo>
                  <a:lnTo>
                    <a:pt x="32" y="442"/>
                  </a:lnTo>
                  <a:lnTo>
                    <a:pt x="47" y="469"/>
                  </a:lnTo>
                  <a:lnTo>
                    <a:pt x="61" y="494"/>
                  </a:lnTo>
                  <a:lnTo>
                    <a:pt x="79" y="519"/>
                  </a:lnTo>
                  <a:lnTo>
                    <a:pt x="99" y="541"/>
                  </a:lnTo>
                  <a:lnTo>
                    <a:pt x="123" y="561"/>
                  </a:lnTo>
                  <a:lnTo>
                    <a:pt x="146" y="579"/>
                  </a:lnTo>
                  <a:lnTo>
                    <a:pt x="172" y="595"/>
                  </a:lnTo>
                  <a:lnTo>
                    <a:pt x="199" y="608"/>
                  </a:lnTo>
                  <a:lnTo>
                    <a:pt x="228" y="619"/>
                  </a:lnTo>
                  <a:lnTo>
                    <a:pt x="257" y="626"/>
                  </a:lnTo>
                  <a:lnTo>
                    <a:pt x="289" y="632"/>
                  </a:lnTo>
                  <a:lnTo>
                    <a:pt x="320" y="632"/>
                  </a:lnTo>
                  <a:lnTo>
                    <a:pt x="352" y="632"/>
                  </a:lnTo>
                  <a:lnTo>
                    <a:pt x="383" y="626"/>
                  </a:lnTo>
                  <a:lnTo>
                    <a:pt x="412" y="619"/>
                  </a:lnTo>
                  <a:lnTo>
                    <a:pt x="441" y="608"/>
                  </a:lnTo>
                  <a:lnTo>
                    <a:pt x="468" y="595"/>
                  </a:lnTo>
                  <a:lnTo>
                    <a:pt x="495" y="579"/>
                  </a:lnTo>
                  <a:lnTo>
                    <a:pt x="519" y="561"/>
                  </a:lnTo>
                  <a:lnTo>
                    <a:pt x="541" y="541"/>
                  </a:lnTo>
                  <a:lnTo>
                    <a:pt x="560" y="519"/>
                  </a:lnTo>
                  <a:lnTo>
                    <a:pt x="579" y="494"/>
                  </a:lnTo>
                  <a:lnTo>
                    <a:pt x="595" y="469"/>
                  </a:lnTo>
                  <a:lnTo>
                    <a:pt x="607" y="442"/>
                  </a:lnTo>
                  <a:lnTo>
                    <a:pt x="618" y="413"/>
                  </a:lnTo>
                  <a:lnTo>
                    <a:pt x="626" y="384"/>
                  </a:lnTo>
                  <a:lnTo>
                    <a:pt x="631" y="353"/>
                  </a:lnTo>
                  <a:lnTo>
                    <a:pt x="633" y="320"/>
                  </a:lnTo>
                  <a:lnTo>
                    <a:pt x="642" y="320"/>
                  </a:lnTo>
                  <a:close/>
                </a:path>
              </a:pathLst>
            </a:custGeom>
            <a:solidFill>
              <a:srgbClr val="BBE3FF"/>
            </a:solidFill>
            <a:ln w="9525">
              <a:noFill/>
              <a:round/>
              <a:headEnd/>
              <a:tailEnd/>
            </a:ln>
          </p:spPr>
          <p:txBody>
            <a:bodyPr/>
            <a:lstStyle/>
            <a:p>
              <a:endParaRPr lang="en-US"/>
            </a:p>
          </p:txBody>
        </p:sp>
        <p:sp>
          <p:nvSpPr>
            <p:cNvPr id="55417" name="Freeform 122"/>
            <p:cNvSpPr>
              <a:spLocks/>
            </p:cNvSpPr>
            <p:nvPr/>
          </p:nvSpPr>
          <p:spPr bwMode="auto">
            <a:xfrm>
              <a:off x="3584222" y="2624150"/>
              <a:ext cx="893234" cy="1004888"/>
            </a:xfrm>
            <a:custGeom>
              <a:avLst/>
              <a:gdLst>
                <a:gd name="T0" fmla="*/ 2147483647 w 633"/>
                <a:gd name="T1" fmla="*/ 2147483647 h 633"/>
                <a:gd name="T2" fmla="*/ 2147483647 w 633"/>
                <a:gd name="T3" fmla="*/ 2147483647 h 633"/>
                <a:gd name="T4" fmla="*/ 2147483647 w 633"/>
                <a:gd name="T5" fmla="*/ 2147483647 h 633"/>
                <a:gd name="T6" fmla="*/ 2147483647 w 633"/>
                <a:gd name="T7" fmla="*/ 2147483647 h 633"/>
                <a:gd name="T8" fmla="*/ 2147483647 w 633"/>
                <a:gd name="T9" fmla="*/ 2147483647 h 633"/>
                <a:gd name="T10" fmla="*/ 2147483647 w 633"/>
                <a:gd name="T11" fmla="*/ 2147483647 h 633"/>
                <a:gd name="T12" fmla="*/ 2147483647 w 633"/>
                <a:gd name="T13" fmla="*/ 2147483647 h 633"/>
                <a:gd name="T14" fmla="*/ 2147483647 w 633"/>
                <a:gd name="T15" fmla="*/ 2147483647 h 633"/>
                <a:gd name="T16" fmla="*/ 2147483647 w 633"/>
                <a:gd name="T17" fmla="*/ 2147483647 h 633"/>
                <a:gd name="T18" fmla="*/ 2147483647 w 633"/>
                <a:gd name="T19" fmla="*/ 2147483647 h 633"/>
                <a:gd name="T20" fmla="*/ 0 w 633"/>
                <a:gd name="T21" fmla="*/ 2147483647 h 633"/>
                <a:gd name="T22" fmla="*/ 2147483647 w 633"/>
                <a:gd name="T23" fmla="*/ 2147483647 h 633"/>
                <a:gd name="T24" fmla="*/ 2147483647 w 633"/>
                <a:gd name="T25" fmla="*/ 2147483647 h 633"/>
                <a:gd name="T26" fmla="*/ 2147483647 w 633"/>
                <a:gd name="T27" fmla="*/ 2147483647 h 633"/>
                <a:gd name="T28" fmla="*/ 2147483647 w 633"/>
                <a:gd name="T29" fmla="*/ 2147483647 h 633"/>
                <a:gd name="T30" fmla="*/ 2147483647 w 633"/>
                <a:gd name="T31" fmla="*/ 2147483647 h 633"/>
                <a:gd name="T32" fmla="*/ 2147483647 w 633"/>
                <a:gd name="T33" fmla="*/ 2147483647 h 633"/>
                <a:gd name="T34" fmla="*/ 2147483647 w 633"/>
                <a:gd name="T35" fmla="*/ 2147483647 h 633"/>
                <a:gd name="T36" fmla="*/ 2147483647 w 633"/>
                <a:gd name="T37" fmla="*/ 2147483647 h 633"/>
                <a:gd name="T38" fmla="*/ 2147483647 w 633"/>
                <a:gd name="T39" fmla="*/ 2147483647 h 633"/>
                <a:gd name="T40" fmla="*/ 2147483647 w 633"/>
                <a:gd name="T41" fmla="*/ 2147483647 h 633"/>
                <a:gd name="T42" fmla="*/ 2147483647 w 633"/>
                <a:gd name="T43" fmla="*/ 2147483647 h 633"/>
                <a:gd name="T44" fmla="*/ 2147483647 w 633"/>
                <a:gd name="T45" fmla="*/ 2147483647 h 633"/>
                <a:gd name="T46" fmla="*/ 2147483647 w 633"/>
                <a:gd name="T47" fmla="*/ 2147483647 h 633"/>
                <a:gd name="T48" fmla="*/ 2147483647 w 633"/>
                <a:gd name="T49" fmla="*/ 2147483647 h 633"/>
                <a:gd name="T50" fmla="*/ 2147483647 w 633"/>
                <a:gd name="T51" fmla="*/ 2147483647 h 633"/>
                <a:gd name="T52" fmla="*/ 2147483647 w 633"/>
                <a:gd name="T53" fmla="*/ 2147483647 h 633"/>
                <a:gd name="T54" fmla="*/ 2147483647 w 633"/>
                <a:gd name="T55" fmla="*/ 2147483647 h 633"/>
                <a:gd name="T56" fmla="*/ 2147483647 w 633"/>
                <a:gd name="T57" fmla="*/ 2147483647 h 633"/>
                <a:gd name="T58" fmla="*/ 2147483647 w 633"/>
                <a:gd name="T59" fmla="*/ 2147483647 h 633"/>
                <a:gd name="T60" fmla="*/ 2147483647 w 633"/>
                <a:gd name="T61" fmla="*/ 2147483647 h 633"/>
                <a:gd name="T62" fmla="*/ 2147483647 w 633"/>
                <a:gd name="T63" fmla="*/ 2147483647 h 633"/>
                <a:gd name="T64" fmla="*/ 2147483647 w 633"/>
                <a:gd name="T65" fmla="*/ 2147483647 h 633"/>
                <a:gd name="T66" fmla="*/ 2147483647 w 633"/>
                <a:gd name="T67" fmla="*/ 2147483647 h 633"/>
                <a:gd name="T68" fmla="*/ 2147483647 w 633"/>
                <a:gd name="T69" fmla="*/ 2147483647 h 633"/>
                <a:gd name="T70" fmla="*/ 2147483647 w 633"/>
                <a:gd name="T71" fmla="*/ 2147483647 h 633"/>
                <a:gd name="T72" fmla="*/ 2147483647 w 633"/>
                <a:gd name="T73" fmla="*/ 2147483647 h 633"/>
                <a:gd name="T74" fmla="*/ 2147483647 w 633"/>
                <a:gd name="T75" fmla="*/ 2147483647 h 633"/>
                <a:gd name="T76" fmla="*/ 2147483647 w 633"/>
                <a:gd name="T77" fmla="*/ 2147483647 h 633"/>
                <a:gd name="T78" fmla="*/ 2147483647 w 633"/>
                <a:gd name="T79" fmla="*/ 2147483647 h 633"/>
                <a:gd name="T80" fmla="*/ 2147483647 w 633"/>
                <a:gd name="T81" fmla="*/ 2147483647 h 633"/>
                <a:gd name="T82" fmla="*/ 2147483647 w 633"/>
                <a:gd name="T83" fmla="*/ 2147483647 h 633"/>
                <a:gd name="T84" fmla="*/ 2147483647 w 633"/>
                <a:gd name="T85" fmla="*/ 2147483647 h 6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33"/>
                <a:gd name="T130" fmla="*/ 0 h 633"/>
                <a:gd name="T131" fmla="*/ 633 w 633"/>
                <a:gd name="T132" fmla="*/ 633 h 6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33" h="633">
                  <a:moveTo>
                    <a:pt x="633" y="316"/>
                  </a:moveTo>
                  <a:lnTo>
                    <a:pt x="632" y="284"/>
                  </a:lnTo>
                  <a:lnTo>
                    <a:pt x="628" y="253"/>
                  </a:lnTo>
                  <a:lnTo>
                    <a:pt x="619" y="222"/>
                  </a:lnTo>
                  <a:lnTo>
                    <a:pt x="608" y="193"/>
                  </a:lnTo>
                  <a:lnTo>
                    <a:pt x="595" y="166"/>
                  </a:lnTo>
                  <a:lnTo>
                    <a:pt x="579" y="139"/>
                  </a:lnTo>
                  <a:lnTo>
                    <a:pt x="561" y="116"/>
                  </a:lnTo>
                  <a:lnTo>
                    <a:pt x="541" y="92"/>
                  </a:lnTo>
                  <a:lnTo>
                    <a:pt x="518" y="72"/>
                  </a:lnTo>
                  <a:lnTo>
                    <a:pt x="494" y="54"/>
                  </a:lnTo>
                  <a:lnTo>
                    <a:pt x="469" y="38"/>
                  </a:lnTo>
                  <a:lnTo>
                    <a:pt x="440" y="25"/>
                  </a:lnTo>
                  <a:lnTo>
                    <a:pt x="411" y="14"/>
                  </a:lnTo>
                  <a:lnTo>
                    <a:pt x="380" y="7"/>
                  </a:lnTo>
                  <a:lnTo>
                    <a:pt x="349" y="2"/>
                  </a:lnTo>
                  <a:lnTo>
                    <a:pt x="317" y="0"/>
                  </a:lnTo>
                  <a:lnTo>
                    <a:pt x="284" y="2"/>
                  </a:lnTo>
                  <a:lnTo>
                    <a:pt x="254" y="7"/>
                  </a:lnTo>
                  <a:lnTo>
                    <a:pt x="223" y="14"/>
                  </a:lnTo>
                  <a:lnTo>
                    <a:pt x="194" y="25"/>
                  </a:lnTo>
                  <a:lnTo>
                    <a:pt x="167" y="38"/>
                  </a:lnTo>
                  <a:lnTo>
                    <a:pt x="140" y="54"/>
                  </a:lnTo>
                  <a:lnTo>
                    <a:pt x="116" y="72"/>
                  </a:lnTo>
                  <a:lnTo>
                    <a:pt x="94" y="92"/>
                  </a:lnTo>
                  <a:lnTo>
                    <a:pt x="73" y="116"/>
                  </a:lnTo>
                  <a:lnTo>
                    <a:pt x="55" y="139"/>
                  </a:lnTo>
                  <a:lnTo>
                    <a:pt x="38" y="166"/>
                  </a:lnTo>
                  <a:lnTo>
                    <a:pt x="26" y="193"/>
                  </a:lnTo>
                  <a:lnTo>
                    <a:pt x="15" y="222"/>
                  </a:lnTo>
                  <a:lnTo>
                    <a:pt x="8" y="253"/>
                  </a:lnTo>
                  <a:lnTo>
                    <a:pt x="2" y="284"/>
                  </a:lnTo>
                  <a:lnTo>
                    <a:pt x="0" y="316"/>
                  </a:lnTo>
                  <a:lnTo>
                    <a:pt x="2" y="349"/>
                  </a:lnTo>
                  <a:lnTo>
                    <a:pt x="8" y="380"/>
                  </a:lnTo>
                  <a:lnTo>
                    <a:pt x="15" y="411"/>
                  </a:lnTo>
                  <a:lnTo>
                    <a:pt x="26" y="439"/>
                  </a:lnTo>
                  <a:lnTo>
                    <a:pt x="38" y="467"/>
                  </a:lnTo>
                  <a:lnTo>
                    <a:pt x="55" y="494"/>
                  </a:lnTo>
                  <a:lnTo>
                    <a:pt x="73" y="517"/>
                  </a:lnTo>
                  <a:lnTo>
                    <a:pt x="94" y="541"/>
                  </a:lnTo>
                  <a:lnTo>
                    <a:pt x="116" y="561"/>
                  </a:lnTo>
                  <a:lnTo>
                    <a:pt x="140" y="579"/>
                  </a:lnTo>
                  <a:lnTo>
                    <a:pt x="167" y="595"/>
                  </a:lnTo>
                  <a:lnTo>
                    <a:pt x="194" y="608"/>
                  </a:lnTo>
                  <a:lnTo>
                    <a:pt x="223" y="619"/>
                  </a:lnTo>
                  <a:lnTo>
                    <a:pt x="254" y="626"/>
                  </a:lnTo>
                  <a:lnTo>
                    <a:pt x="284" y="631"/>
                  </a:lnTo>
                  <a:lnTo>
                    <a:pt x="317" y="633"/>
                  </a:lnTo>
                  <a:lnTo>
                    <a:pt x="349" y="631"/>
                  </a:lnTo>
                  <a:lnTo>
                    <a:pt x="380" y="626"/>
                  </a:lnTo>
                  <a:lnTo>
                    <a:pt x="411" y="619"/>
                  </a:lnTo>
                  <a:lnTo>
                    <a:pt x="440" y="608"/>
                  </a:lnTo>
                  <a:lnTo>
                    <a:pt x="469" y="595"/>
                  </a:lnTo>
                  <a:lnTo>
                    <a:pt x="494" y="579"/>
                  </a:lnTo>
                  <a:lnTo>
                    <a:pt x="518" y="561"/>
                  </a:lnTo>
                  <a:lnTo>
                    <a:pt x="541" y="541"/>
                  </a:lnTo>
                  <a:lnTo>
                    <a:pt x="561" y="517"/>
                  </a:lnTo>
                  <a:lnTo>
                    <a:pt x="579" y="494"/>
                  </a:lnTo>
                  <a:lnTo>
                    <a:pt x="595" y="467"/>
                  </a:lnTo>
                  <a:lnTo>
                    <a:pt x="608" y="439"/>
                  </a:lnTo>
                  <a:lnTo>
                    <a:pt x="619" y="411"/>
                  </a:lnTo>
                  <a:lnTo>
                    <a:pt x="628" y="380"/>
                  </a:lnTo>
                  <a:lnTo>
                    <a:pt x="632" y="349"/>
                  </a:lnTo>
                  <a:lnTo>
                    <a:pt x="633" y="316"/>
                  </a:lnTo>
                  <a:lnTo>
                    <a:pt x="624" y="316"/>
                  </a:lnTo>
                  <a:lnTo>
                    <a:pt x="623" y="286"/>
                  </a:lnTo>
                  <a:lnTo>
                    <a:pt x="617" y="255"/>
                  </a:lnTo>
                  <a:lnTo>
                    <a:pt x="610" y="226"/>
                  </a:lnTo>
                  <a:lnTo>
                    <a:pt x="601" y="197"/>
                  </a:lnTo>
                  <a:lnTo>
                    <a:pt x="586" y="170"/>
                  </a:lnTo>
                  <a:lnTo>
                    <a:pt x="572" y="145"/>
                  </a:lnTo>
                  <a:lnTo>
                    <a:pt x="554" y="121"/>
                  </a:lnTo>
                  <a:lnTo>
                    <a:pt x="534" y="99"/>
                  </a:lnTo>
                  <a:lnTo>
                    <a:pt x="512" y="79"/>
                  </a:lnTo>
                  <a:lnTo>
                    <a:pt x="489" y="61"/>
                  </a:lnTo>
                  <a:lnTo>
                    <a:pt x="463" y="47"/>
                  </a:lnTo>
                  <a:lnTo>
                    <a:pt x="436" y="34"/>
                  </a:lnTo>
                  <a:lnTo>
                    <a:pt x="409" y="23"/>
                  </a:lnTo>
                  <a:lnTo>
                    <a:pt x="378" y="16"/>
                  </a:lnTo>
                  <a:lnTo>
                    <a:pt x="349" y="11"/>
                  </a:lnTo>
                  <a:lnTo>
                    <a:pt x="317" y="9"/>
                  </a:lnTo>
                  <a:lnTo>
                    <a:pt x="286" y="11"/>
                  </a:lnTo>
                  <a:lnTo>
                    <a:pt x="255" y="16"/>
                  </a:lnTo>
                  <a:lnTo>
                    <a:pt x="226" y="23"/>
                  </a:lnTo>
                  <a:lnTo>
                    <a:pt x="197" y="34"/>
                  </a:lnTo>
                  <a:lnTo>
                    <a:pt x="170" y="47"/>
                  </a:lnTo>
                  <a:lnTo>
                    <a:pt x="145" y="61"/>
                  </a:lnTo>
                  <a:lnTo>
                    <a:pt x="121" y="79"/>
                  </a:lnTo>
                  <a:lnTo>
                    <a:pt x="100" y="99"/>
                  </a:lnTo>
                  <a:lnTo>
                    <a:pt x="80" y="121"/>
                  </a:lnTo>
                  <a:lnTo>
                    <a:pt x="62" y="145"/>
                  </a:lnTo>
                  <a:lnTo>
                    <a:pt x="47" y="170"/>
                  </a:lnTo>
                  <a:lnTo>
                    <a:pt x="35" y="197"/>
                  </a:lnTo>
                  <a:lnTo>
                    <a:pt x="24" y="226"/>
                  </a:lnTo>
                  <a:lnTo>
                    <a:pt x="17" y="255"/>
                  </a:lnTo>
                  <a:lnTo>
                    <a:pt x="11" y="286"/>
                  </a:lnTo>
                  <a:lnTo>
                    <a:pt x="9" y="316"/>
                  </a:lnTo>
                  <a:lnTo>
                    <a:pt x="11" y="347"/>
                  </a:lnTo>
                  <a:lnTo>
                    <a:pt x="17" y="378"/>
                  </a:lnTo>
                  <a:lnTo>
                    <a:pt x="24" y="409"/>
                  </a:lnTo>
                  <a:lnTo>
                    <a:pt x="35" y="436"/>
                  </a:lnTo>
                  <a:lnTo>
                    <a:pt x="47" y="463"/>
                  </a:lnTo>
                  <a:lnTo>
                    <a:pt x="62" y="488"/>
                  </a:lnTo>
                  <a:lnTo>
                    <a:pt x="80" y="512"/>
                  </a:lnTo>
                  <a:lnTo>
                    <a:pt x="100" y="534"/>
                  </a:lnTo>
                  <a:lnTo>
                    <a:pt x="121" y="553"/>
                  </a:lnTo>
                  <a:lnTo>
                    <a:pt x="145" y="572"/>
                  </a:lnTo>
                  <a:lnTo>
                    <a:pt x="170" y="586"/>
                  </a:lnTo>
                  <a:lnTo>
                    <a:pt x="197" y="599"/>
                  </a:lnTo>
                  <a:lnTo>
                    <a:pt x="226" y="610"/>
                  </a:lnTo>
                  <a:lnTo>
                    <a:pt x="255" y="617"/>
                  </a:lnTo>
                  <a:lnTo>
                    <a:pt x="286" y="622"/>
                  </a:lnTo>
                  <a:lnTo>
                    <a:pt x="317" y="624"/>
                  </a:lnTo>
                  <a:lnTo>
                    <a:pt x="349" y="622"/>
                  </a:lnTo>
                  <a:lnTo>
                    <a:pt x="378" y="617"/>
                  </a:lnTo>
                  <a:lnTo>
                    <a:pt x="409" y="610"/>
                  </a:lnTo>
                  <a:lnTo>
                    <a:pt x="436" y="599"/>
                  </a:lnTo>
                  <a:lnTo>
                    <a:pt x="463" y="586"/>
                  </a:lnTo>
                  <a:lnTo>
                    <a:pt x="489" y="572"/>
                  </a:lnTo>
                  <a:lnTo>
                    <a:pt x="512" y="553"/>
                  </a:lnTo>
                  <a:lnTo>
                    <a:pt x="534" y="534"/>
                  </a:lnTo>
                  <a:lnTo>
                    <a:pt x="554" y="512"/>
                  </a:lnTo>
                  <a:lnTo>
                    <a:pt x="572" y="488"/>
                  </a:lnTo>
                  <a:lnTo>
                    <a:pt x="586" y="463"/>
                  </a:lnTo>
                  <a:lnTo>
                    <a:pt x="601" y="436"/>
                  </a:lnTo>
                  <a:lnTo>
                    <a:pt x="610" y="409"/>
                  </a:lnTo>
                  <a:lnTo>
                    <a:pt x="617" y="378"/>
                  </a:lnTo>
                  <a:lnTo>
                    <a:pt x="623" y="347"/>
                  </a:lnTo>
                  <a:lnTo>
                    <a:pt x="624" y="316"/>
                  </a:lnTo>
                  <a:lnTo>
                    <a:pt x="633" y="316"/>
                  </a:lnTo>
                  <a:close/>
                </a:path>
              </a:pathLst>
            </a:custGeom>
            <a:solidFill>
              <a:srgbClr val="BCE4FF"/>
            </a:solidFill>
            <a:ln w="9525">
              <a:noFill/>
              <a:round/>
              <a:headEnd/>
              <a:tailEnd/>
            </a:ln>
          </p:spPr>
          <p:txBody>
            <a:bodyPr/>
            <a:lstStyle/>
            <a:p>
              <a:endParaRPr lang="en-US"/>
            </a:p>
          </p:txBody>
        </p:sp>
        <p:sp>
          <p:nvSpPr>
            <p:cNvPr id="55418" name="Freeform 123"/>
            <p:cNvSpPr>
              <a:spLocks/>
            </p:cNvSpPr>
            <p:nvPr/>
          </p:nvSpPr>
          <p:spPr bwMode="auto">
            <a:xfrm>
              <a:off x="3592691" y="2632088"/>
              <a:ext cx="880533" cy="989012"/>
            </a:xfrm>
            <a:custGeom>
              <a:avLst/>
              <a:gdLst>
                <a:gd name="T0" fmla="*/ 2147483647 w 624"/>
                <a:gd name="T1" fmla="*/ 2147483647 h 623"/>
                <a:gd name="T2" fmla="*/ 2147483647 w 624"/>
                <a:gd name="T3" fmla="*/ 2147483647 h 623"/>
                <a:gd name="T4" fmla="*/ 2147483647 w 624"/>
                <a:gd name="T5" fmla="*/ 2147483647 h 623"/>
                <a:gd name="T6" fmla="*/ 2147483647 w 624"/>
                <a:gd name="T7" fmla="*/ 2147483647 h 623"/>
                <a:gd name="T8" fmla="*/ 2147483647 w 624"/>
                <a:gd name="T9" fmla="*/ 2147483647 h 623"/>
                <a:gd name="T10" fmla="*/ 2147483647 w 624"/>
                <a:gd name="T11" fmla="*/ 2147483647 h 623"/>
                <a:gd name="T12" fmla="*/ 2147483647 w 624"/>
                <a:gd name="T13" fmla="*/ 2147483647 h 623"/>
                <a:gd name="T14" fmla="*/ 2147483647 w 624"/>
                <a:gd name="T15" fmla="*/ 2147483647 h 623"/>
                <a:gd name="T16" fmla="*/ 2147483647 w 624"/>
                <a:gd name="T17" fmla="*/ 2147483647 h 623"/>
                <a:gd name="T18" fmla="*/ 2147483647 w 624"/>
                <a:gd name="T19" fmla="*/ 2147483647 h 623"/>
                <a:gd name="T20" fmla="*/ 0 w 624"/>
                <a:gd name="T21" fmla="*/ 2147483647 h 623"/>
                <a:gd name="T22" fmla="*/ 2147483647 w 624"/>
                <a:gd name="T23" fmla="*/ 2147483647 h 623"/>
                <a:gd name="T24" fmla="*/ 2147483647 w 624"/>
                <a:gd name="T25" fmla="*/ 2147483647 h 623"/>
                <a:gd name="T26" fmla="*/ 2147483647 w 624"/>
                <a:gd name="T27" fmla="*/ 2147483647 h 623"/>
                <a:gd name="T28" fmla="*/ 2147483647 w 624"/>
                <a:gd name="T29" fmla="*/ 2147483647 h 623"/>
                <a:gd name="T30" fmla="*/ 2147483647 w 624"/>
                <a:gd name="T31" fmla="*/ 2147483647 h 623"/>
                <a:gd name="T32" fmla="*/ 2147483647 w 624"/>
                <a:gd name="T33" fmla="*/ 2147483647 h 623"/>
                <a:gd name="T34" fmla="*/ 2147483647 w 624"/>
                <a:gd name="T35" fmla="*/ 2147483647 h 623"/>
                <a:gd name="T36" fmla="*/ 2147483647 w 624"/>
                <a:gd name="T37" fmla="*/ 2147483647 h 623"/>
                <a:gd name="T38" fmla="*/ 2147483647 w 624"/>
                <a:gd name="T39" fmla="*/ 2147483647 h 623"/>
                <a:gd name="T40" fmla="*/ 2147483647 w 624"/>
                <a:gd name="T41" fmla="*/ 2147483647 h 623"/>
                <a:gd name="T42" fmla="*/ 2147483647 w 624"/>
                <a:gd name="T43" fmla="*/ 2147483647 h 623"/>
                <a:gd name="T44" fmla="*/ 2147483647 w 624"/>
                <a:gd name="T45" fmla="*/ 2147483647 h 623"/>
                <a:gd name="T46" fmla="*/ 2147483647 w 624"/>
                <a:gd name="T47" fmla="*/ 2147483647 h 623"/>
                <a:gd name="T48" fmla="*/ 2147483647 w 624"/>
                <a:gd name="T49" fmla="*/ 2147483647 h 623"/>
                <a:gd name="T50" fmla="*/ 2147483647 w 624"/>
                <a:gd name="T51" fmla="*/ 2147483647 h 623"/>
                <a:gd name="T52" fmla="*/ 2147483647 w 624"/>
                <a:gd name="T53" fmla="*/ 2147483647 h 623"/>
                <a:gd name="T54" fmla="*/ 2147483647 w 624"/>
                <a:gd name="T55" fmla="*/ 2147483647 h 623"/>
                <a:gd name="T56" fmla="*/ 2147483647 w 624"/>
                <a:gd name="T57" fmla="*/ 2147483647 h 623"/>
                <a:gd name="T58" fmla="*/ 2147483647 w 624"/>
                <a:gd name="T59" fmla="*/ 2147483647 h 623"/>
                <a:gd name="T60" fmla="*/ 2147483647 w 624"/>
                <a:gd name="T61" fmla="*/ 2147483647 h 623"/>
                <a:gd name="T62" fmla="*/ 2147483647 w 624"/>
                <a:gd name="T63" fmla="*/ 2147483647 h 623"/>
                <a:gd name="T64" fmla="*/ 2147483647 w 624"/>
                <a:gd name="T65" fmla="*/ 2147483647 h 623"/>
                <a:gd name="T66" fmla="*/ 2147483647 w 624"/>
                <a:gd name="T67" fmla="*/ 2147483647 h 623"/>
                <a:gd name="T68" fmla="*/ 2147483647 w 624"/>
                <a:gd name="T69" fmla="*/ 2147483647 h 623"/>
                <a:gd name="T70" fmla="*/ 2147483647 w 624"/>
                <a:gd name="T71" fmla="*/ 2147483647 h 623"/>
                <a:gd name="T72" fmla="*/ 2147483647 w 624"/>
                <a:gd name="T73" fmla="*/ 2147483647 h 623"/>
                <a:gd name="T74" fmla="*/ 2147483647 w 624"/>
                <a:gd name="T75" fmla="*/ 2147483647 h 623"/>
                <a:gd name="T76" fmla="*/ 2147483647 w 624"/>
                <a:gd name="T77" fmla="*/ 2147483647 h 623"/>
                <a:gd name="T78" fmla="*/ 2147483647 w 624"/>
                <a:gd name="T79" fmla="*/ 2147483647 h 623"/>
                <a:gd name="T80" fmla="*/ 2147483647 w 624"/>
                <a:gd name="T81" fmla="*/ 2147483647 h 623"/>
                <a:gd name="T82" fmla="*/ 2147483647 w 624"/>
                <a:gd name="T83" fmla="*/ 2147483647 h 623"/>
                <a:gd name="T84" fmla="*/ 2147483647 w 624"/>
                <a:gd name="T85" fmla="*/ 2147483647 h 62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4"/>
                <a:gd name="T130" fmla="*/ 0 h 623"/>
                <a:gd name="T131" fmla="*/ 624 w 624"/>
                <a:gd name="T132" fmla="*/ 623 h 62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4" h="623">
                  <a:moveTo>
                    <a:pt x="624" y="311"/>
                  </a:moveTo>
                  <a:lnTo>
                    <a:pt x="622" y="279"/>
                  </a:lnTo>
                  <a:lnTo>
                    <a:pt x="617" y="248"/>
                  </a:lnTo>
                  <a:lnTo>
                    <a:pt x="609" y="219"/>
                  </a:lnTo>
                  <a:lnTo>
                    <a:pt x="598" y="190"/>
                  </a:lnTo>
                  <a:lnTo>
                    <a:pt x="586" y="163"/>
                  </a:lnTo>
                  <a:lnTo>
                    <a:pt x="570" y="138"/>
                  </a:lnTo>
                  <a:lnTo>
                    <a:pt x="551" y="112"/>
                  </a:lnTo>
                  <a:lnTo>
                    <a:pt x="532" y="91"/>
                  </a:lnTo>
                  <a:lnTo>
                    <a:pt x="510" y="71"/>
                  </a:lnTo>
                  <a:lnTo>
                    <a:pt x="486" y="53"/>
                  </a:lnTo>
                  <a:lnTo>
                    <a:pt x="459" y="38"/>
                  </a:lnTo>
                  <a:lnTo>
                    <a:pt x="432" y="24"/>
                  </a:lnTo>
                  <a:lnTo>
                    <a:pt x="403" y="15"/>
                  </a:lnTo>
                  <a:lnTo>
                    <a:pt x="374" y="6"/>
                  </a:lnTo>
                  <a:lnTo>
                    <a:pt x="343" y="2"/>
                  </a:lnTo>
                  <a:lnTo>
                    <a:pt x="311" y="0"/>
                  </a:lnTo>
                  <a:lnTo>
                    <a:pt x="280" y="2"/>
                  </a:lnTo>
                  <a:lnTo>
                    <a:pt x="248" y="6"/>
                  </a:lnTo>
                  <a:lnTo>
                    <a:pt x="219" y="15"/>
                  </a:lnTo>
                  <a:lnTo>
                    <a:pt x="190" y="24"/>
                  </a:lnTo>
                  <a:lnTo>
                    <a:pt x="163" y="38"/>
                  </a:lnTo>
                  <a:lnTo>
                    <a:pt x="137" y="53"/>
                  </a:lnTo>
                  <a:lnTo>
                    <a:pt x="114" y="71"/>
                  </a:lnTo>
                  <a:lnTo>
                    <a:pt x="90" y="91"/>
                  </a:lnTo>
                  <a:lnTo>
                    <a:pt x="70" y="112"/>
                  </a:lnTo>
                  <a:lnTo>
                    <a:pt x="52" y="138"/>
                  </a:lnTo>
                  <a:lnTo>
                    <a:pt x="38" y="163"/>
                  </a:lnTo>
                  <a:lnTo>
                    <a:pt x="23" y="190"/>
                  </a:lnTo>
                  <a:lnTo>
                    <a:pt x="14" y="219"/>
                  </a:lnTo>
                  <a:lnTo>
                    <a:pt x="5" y="248"/>
                  </a:lnTo>
                  <a:lnTo>
                    <a:pt x="2" y="279"/>
                  </a:lnTo>
                  <a:lnTo>
                    <a:pt x="0" y="311"/>
                  </a:lnTo>
                  <a:lnTo>
                    <a:pt x="2" y="344"/>
                  </a:lnTo>
                  <a:lnTo>
                    <a:pt x="5" y="375"/>
                  </a:lnTo>
                  <a:lnTo>
                    <a:pt x="14" y="404"/>
                  </a:lnTo>
                  <a:lnTo>
                    <a:pt x="23" y="433"/>
                  </a:lnTo>
                  <a:lnTo>
                    <a:pt x="38" y="460"/>
                  </a:lnTo>
                  <a:lnTo>
                    <a:pt x="52" y="485"/>
                  </a:lnTo>
                  <a:lnTo>
                    <a:pt x="70" y="510"/>
                  </a:lnTo>
                  <a:lnTo>
                    <a:pt x="90" y="532"/>
                  </a:lnTo>
                  <a:lnTo>
                    <a:pt x="114" y="552"/>
                  </a:lnTo>
                  <a:lnTo>
                    <a:pt x="137" y="570"/>
                  </a:lnTo>
                  <a:lnTo>
                    <a:pt x="163" y="586"/>
                  </a:lnTo>
                  <a:lnTo>
                    <a:pt x="190" y="599"/>
                  </a:lnTo>
                  <a:lnTo>
                    <a:pt x="219" y="610"/>
                  </a:lnTo>
                  <a:lnTo>
                    <a:pt x="248" y="617"/>
                  </a:lnTo>
                  <a:lnTo>
                    <a:pt x="280" y="623"/>
                  </a:lnTo>
                  <a:lnTo>
                    <a:pt x="311" y="623"/>
                  </a:lnTo>
                  <a:lnTo>
                    <a:pt x="343" y="623"/>
                  </a:lnTo>
                  <a:lnTo>
                    <a:pt x="374" y="617"/>
                  </a:lnTo>
                  <a:lnTo>
                    <a:pt x="403" y="610"/>
                  </a:lnTo>
                  <a:lnTo>
                    <a:pt x="432" y="599"/>
                  </a:lnTo>
                  <a:lnTo>
                    <a:pt x="459" y="586"/>
                  </a:lnTo>
                  <a:lnTo>
                    <a:pt x="486" y="570"/>
                  </a:lnTo>
                  <a:lnTo>
                    <a:pt x="510" y="552"/>
                  </a:lnTo>
                  <a:lnTo>
                    <a:pt x="532" y="532"/>
                  </a:lnTo>
                  <a:lnTo>
                    <a:pt x="551" y="510"/>
                  </a:lnTo>
                  <a:lnTo>
                    <a:pt x="570" y="485"/>
                  </a:lnTo>
                  <a:lnTo>
                    <a:pt x="586" y="460"/>
                  </a:lnTo>
                  <a:lnTo>
                    <a:pt x="598" y="433"/>
                  </a:lnTo>
                  <a:lnTo>
                    <a:pt x="609" y="404"/>
                  </a:lnTo>
                  <a:lnTo>
                    <a:pt x="617" y="375"/>
                  </a:lnTo>
                  <a:lnTo>
                    <a:pt x="622" y="344"/>
                  </a:lnTo>
                  <a:lnTo>
                    <a:pt x="624" y="311"/>
                  </a:lnTo>
                  <a:lnTo>
                    <a:pt x="613" y="311"/>
                  </a:lnTo>
                  <a:lnTo>
                    <a:pt x="613" y="281"/>
                  </a:lnTo>
                  <a:lnTo>
                    <a:pt x="608" y="250"/>
                  </a:lnTo>
                  <a:lnTo>
                    <a:pt x="600" y="221"/>
                  </a:lnTo>
                  <a:lnTo>
                    <a:pt x="589" y="194"/>
                  </a:lnTo>
                  <a:lnTo>
                    <a:pt x="577" y="167"/>
                  </a:lnTo>
                  <a:lnTo>
                    <a:pt x="562" y="143"/>
                  </a:lnTo>
                  <a:lnTo>
                    <a:pt x="544" y="120"/>
                  </a:lnTo>
                  <a:lnTo>
                    <a:pt x="524" y="98"/>
                  </a:lnTo>
                  <a:lnTo>
                    <a:pt x="504" y="78"/>
                  </a:lnTo>
                  <a:lnTo>
                    <a:pt x="481" y="60"/>
                  </a:lnTo>
                  <a:lnTo>
                    <a:pt x="456" y="46"/>
                  </a:lnTo>
                  <a:lnTo>
                    <a:pt x="428" y="33"/>
                  </a:lnTo>
                  <a:lnTo>
                    <a:pt x="401" y="22"/>
                  </a:lnTo>
                  <a:lnTo>
                    <a:pt x="372" y="15"/>
                  </a:lnTo>
                  <a:lnTo>
                    <a:pt x="342" y="11"/>
                  </a:lnTo>
                  <a:lnTo>
                    <a:pt x="311" y="9"/>
                  </a:lnTo>
                  <a:lnTo>
                    <a:pt x="280" y="11"/>
                  </a:lnTo>
                  <a:lnTo>
                    <a:pt x="251" y="15"/>
                  </a:lnTo>
                  <a:lnTo>
                    <a:pt x="220" y="22"/>
                  </a:lnTo>
                  <a:lnTo>
                    <a:pt x="193" y="33"/>
                  </a:lnTo>
                  <a:lnTo>
                    <a:pt x="168" y="46"/>
                  </a:lnTo>
                  <a:lnTo>
                    <a:pt x="143" y="60"/>
                  </a:lnTo>
                  <a:lnTo>
                    <a:pt x="119" y="78"/>
                  </a:lnTo>
                  <a:lnTo>
                    <a:pt x="97" y="98"/>
                  </a:lnTo>
                  <a:lnTo>
                    <a:pt x="77" y="120"/>
                  </a:lnTo>
                  <a:lnTo>
                    <a:pt x="61" y="143"/>
                  </a:lnTo>
                  <a:lnTo>
                    <a:pt x="45" y="167"/>
                  </a:lnTo>
                  <a:lnTo>
                    <a:pt x="32" y="194"/>
                  </a:lnTo>
                  <a:lnTo>
                    <a:pt x="23" y="221"/>
                  </a:lnTo>
                  <a:lnTo>
                    <a:pt x="14" y="250"/>
                  </a:lnTo>
                  <a:lnTo>
                    <a:pt x="11" y="281"/>
                  </a:lnTo>
                  <a:lnTo>
                    <a:pt x="9" y="311"/>
                  </a:lnTo>
                  <a:lnTo>
                    <a:pt x="11" y="342"/>
                  </a:lnTo>
                  <a:lnTo>
                    <a:pt x="14" y="373"/>
                  </a:lnTo>
                  <a:lnTo>
                    <a:pt x="23" y="402"/>
                  </a:lnTo>
                  <a:lnTo>
                    <a:pt x="32" y="429"/>
                  </a:lnTo>
                  <a:lnTo>
                    <a:pt x="45" y="456"/>
                  </a:lnTo>
                  <a:lnTo>
                    <a:pt x="61" y="482"/>
                  </a:lnTo>
                  <a:lnTo>
                    <a:pt x="77" y="503"/>
                  </a:lnTo>
                  <a:lnTo>
                    <a:pt x="97" y="525"/>
                  </a:lnTo>
                  <a:lnTo>
                    <a:pt x="119" y="545"/>
                  </a:lnTo>
                  <a:lnTo>
                    <a:pt x="143" y="563"/>
                  </a:lnTo>
                  <a:lnTo>
                    <a:pt x="168" y="577"/>
                  </a:lnTo>
                  <a:lnTo>
                    <a:pt x="193" y="590"/>
                  </a:lnTo>
                  <a:lnTo>
                    <a:pt x="220" y="601"/>
                  </a:lnTo>
                  <a:lnTo>
                    <a:pt x="251" y="608"/>
                  </a:lnTo>
                  <a:lnTo>
                    <a:pt x="280" y="612"/>
                  </a:lnTo>
                  <a:lnTo>
                    <a:pt x="311" y="614"/>
                  </a:lnTo>
                  <a:lnTo>
                    <a:pt x="342" y="612"/>
                  </a:lnTo>
                  <a:lnTo>
                    <a:pt x="372" y="608"/>
                  </a:lnTo>
                  <a:lnTo>
                    <a:pt x="401" y="601"/>
                  </a:lnTo>
                  <a:lnTo>
                    <a:pt x="428" y="590"/>
                  </a:lnTo>
                  <a:lnTo>
                    <a:pt x="456" y="577"/>
                  </a:lnTo>
                  <a:lnTo>
                    <a:pt x="481" y="563"/>
                  </a:lnTo>
                  <a:lnTo>
                    <a:pt x="504" y="545"/>
                  </a:lnTo>
                  <a:lnTo>
                    <a:pt x="524" y="525"/>
                  </a:lnTo>
                  <a:lnTo>
                    <a:pt x="544" y="503"/>
                  </a:lnTo>
                  <a:lnTo>
                    <a:pt x="562" y="482"/>
                  </a:lnTo>
                  <a:lnTo>
                    <a:pt x="577" y="456"/>
                  </a:lnTo>
                  <a:lnTo>
                    <a:pt x="589" y="429"/>
                  </a:lnTo>
                  <a:lnTo>
                    <a:pt x="600" y="402"/>
                  </a:lnTo>
                  <a:lnTo>
                    <a:pt x="608" y="373"/>
                  </a:lnTo>
                  <a:lnTo>
                    <a:pt x="613" y="342"/>
                  </a:lnTo>
                  <a:lnTo>
                    <a:pt x="613" y="311"/>
                  </a:lnTo>
                  <a:lnTo>
                    <a:pt x="624" y="311"/>
                  </a:lnTo>
                  <a:close/>
                </a:path>
              </a:pathLst>
            </a:custGeom>
            <a:solidFill>
              <a:srgbClr val="BDE4FF"/>
            </a:solidFill>
            <a:ln w="9525">
              <a:noFill/>
              <a:round/>
              <a:headEnd/>
              <a:tailEnd/>
            </a:ln>
          </p:spPr>
          <p:txBody>
            <a:bodyPr/>
            <a:lstStyle/>
            <a:p>
              <a:endParaRPr lang="en-US"/>
            </a:p>
          </p:txBody>
        </p:sp>
        <p:sp>
          <p:nvSpPr>
            <p:cNvPr id="55419" name="Freeform 124"/>
            <p:cNvSpPr>
              <a:spLocks/>
            </p:cNvSpPr>
            <p:nvPr/>
          </p:nvSpPr>
          <p:spPr bwMode="auto">
            <a:xfrm>
              <a:off x="3596924" y="2638438"/>
              <a:ext cx="867833" cy="976312"/>
            </a:xfrm>
            <a:custGeom>
              <a:avLst/>
              <a:gdLst>
                <a:gd name="T0" fmla="*/ 2147483647 w 615"/>
                <a:gd name="T1" fmla="*/ 2147483647 h 615"/>
                <a:gd name="T2" fmla="*/ 2147483647 w 615"/>
                <a:gd name="T3" fmla="*/ 2147483647 h 615"/>
                <a:gd name="T4" fmla="*/ 2147483647 w 615"/>
                <a:gd name="T5" fmla="*/ 2147483647 h 615"/>
                <a:gd name="T6" fmla="*/ 2147483647 w 615"/>
                <a:gd name="T7" fmla="*/ 2147483647 h 615"/>
                <a:gd name="T8" fmla="*/ 2147483647 w 615"/>
                <a:gd name="T9" fmla="*/ 2147483647 h 615"/>
                <a:gd name="T10" fmla="*/ 2147483647 w 615"/>
                <a:gd name="T11" fmla="*/ 2147483647 h 615"/>
                <a:gd name="T12" fmla="*/ 2147483647 w 615"/>
                <a:gd name="T13" fmla="*/ 2147483647 h 615"/>
                <a:gd name="T14" fmla="*/ 2147483647 w 615"/>
                <a:gd name="T15" fmla="*/ 2147483647 h 615"/>
                <a:gd name="T16" fmla="*/ 2147483647 w 615"/>
                <a:gd name="T17" fmla="*/ 2147483647 h 615"/>
                <a:gd name="T18" fmla="*/ 2147483647 w 615"/>
                <a:gd name="T19" fmla="*/ 2147483647 h 615"/>
                <a:gd name="T20" fmla="*/ 0 w 615"/>
                <a:gd name="T21" fmla="*/ 2147483647 h 615"/>
                <a:gd name="T22" fmla="*/ 2147483647 w 615"/>
                <a:gd name="T23" fmla="*/ 2147483647 h 615"/>
                <a:gd name="T24" fmla="*/ 2147483647 w 615"/>
                <a:gd name="T25" fmla="*/ 2147483647 h 615"/>
                <a:gd name="T26" fmla="*/ 2147483647 w 615"/>
                <a:gd name="T27" fmla="*/ 2147483647 h 615"/>
                <a:gd name="T28" fmla="*/ 2147483647 w 615"/>
                <a:gd name="T29" fmla="*/ 2147483647 h 615"/>
                <a:gd name="T30" fmla="*/ 2147483647 w 615"/>
                <a:gd name="T31" fmla="*/ 2147483647 h 615"/>
                <a:gd name="T32" fmla="*/ 2147483647 w 615"/>
                <a:gd name="T33" fmla="*/ 2147483647 h 615"/>
                <a:gd name="T34" fmla="*/ 2147483647 w 615"/>
                <a:gd name="T35" fmla="*/ 2147483647 h 615"/>
                <a:gd name="T36" fmla="*/ 2147483647 w 615"/>
                <a:gd name="T37" fmla="*/ 2147483647 h 615"/>
                <a:gd name="T38" fmla="*/ 2147483647 w 615"/>
                <a:gd name="T39" fmla="*/ 2147483647 h 615"/>
                <a:gd name="T40" fmla="*/ 2147483647 w 615"/>
                <a:gd name="T41" fmla="*/ 2147483647 h 615"/>
                <a:gd name="T42" fmla="*/ 2147483647 w 615"/>
                <a:gd name="T43" fmla="*/ 2147483647 h 615"/>
                <a:gd name="T44" fmla="*/ 2147483647 w 615"/>
                <a:gd name="T45" fmla="*/ 2147483647 h 615"/>
                <a:gd name="T46" fmla="*/ 2147483647 w 615"/>
                <a:gd name="T47" fmla="*/ 2147483647 h 615"/>
                <a:gd name="T48" fmla="*/ 2147483647 w 615"/>
                <a:gd name="T49" fmla="*/ 2147483647 h 615"/>
                <a:gd name="T50" fmla="*/ 2147483647 w 615"/>
                <a:gd name="T51" fmla="*/ 2147483647 h 615"/>
                <a:gd name="T52" fmla="*/ 2147483647 w 615"/>
                <a:gd name="T53" fmla="*/ 2147483647 h 615"/>
                <a:gd name="T54" fmla="*/ 2147483647 w 615"/>
                <a:gd name="T55" fmla="*/ 2147483647 h 615"/>
                <a:gd name="T56" fmla="*/ 2147483647 w 615"/>
                <a:gd name="T57" fmla="*/ 2147483647 h 615"/>
                <a:gd name="T58" fmla="*/ 2147483647 w 615"/>
                <a:gd name="T59" fmla="*/ 2147483647 h 615"/>
                <a:gd name="T60" fmla="*/ 2147483647 w 615"/>
                <a:gd name="T61" fmla="*/ 2147483647 h 615"/>
                <a:gd name="T62" fmla="*/ 2147483647 w 615"/>
                <a:gd name="T63" fmla="*/ 2147483647 h 615"/>
                <a:gd name="T64" fmla="*/ 2147483647 w 615"/>
                <a:gd name="T65" fmla="*/ 2147483647 h 615"/>
                <a:gd name="T66" fmla="*/ 2147483647 w 615"/>
                <a:gd name="T67" fmla="*/ 2147483647 h 615"/>
                <a:gd name="T68" fmla="*/ 2147483647 w 615"/>
                <a:gd name="T69" fmla="*/ 2147483647 h 615"/>
                <a:gd name="T70" fmla="*/ 2147483647 w 615"/>
                <a:gd name="T71" fmla="*/ 2147483647 h 615"/>
                <a:gd name="T72" fmla="*/ 2147483647 w 615"/>
                <a:gd name="T73" fmla="*/ 2147483647 h 615"/>
                <a:gd name="T74" fmla="*/ 2147483647 w 615"/>
                <a:gd name="T75" fmla="*/ 2147483647 h 615"/>
                <a:gd name="T76" fmla="*/ 2147483647 w 615"/>
                <a:gd name="T77" fmla="*/ 2147483647 h 615"/>
                <a:gd name="T78" fmla="*/ 2147483647 w 615"/>
                <a:gd name="T79" fmla="*/ 2147483647 h 615"/>
                <a:gd name="T80" fmla="*/ 2147483647 w 615"/>
                <a:gd name="T81" fmla="*/ 2147483647 h 615"/>
                <a:gd name="T82" fmla="*/ 2147483647 w 615"/>
                <a:gd name="T83" fmla="*/ 2147483647 h 615"/>
                <a:gd name="T84" fmla="*/ 2147483647 w 615"/>
                <a:gd name="T85" fmla="*/ 2147483647 h 6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5"/>
                <a:gd name="T130" fmla="*/ 0 h 615"/>
                <a:gd name="T131" fmla="*/ 615 w 615"/>
                <a:gd name="T132" fmla="*/ 615 h 6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5" h="615">
                  <a:moveTo>
                    <a:pt x="615" y="307"/>
                  </a:moveTo>
                  <a:lnTo>
                    <a:pt x="614" y="277"/>
                  </a:lnTo>
                  <a:lnTo>
                    <a:pt x="608" y="246"/>
                  </a:lnTo>
                  <a:lnTo>
                    <a:pt x="601" y="217"/>
                  </a:lnTo>
                  <a:lnTo>
                    <a:pt x="592" y="188"/>
                  </a:lnTo>
                  <a:lnTo>
                    <a:pt x="577" y="161"/>
                  </a:lnTo>
                  <a:lnTo>
                    <a:pt x="563" y="136"/>
                  </a:lnTo>
                  <a:lnTo>
                    <a:pt x="545" y="112"/>
                  </a:lnTo>
                  <a:lnTo>
                    <a:pt x="525" y="90"/>
                  </a:lnTo>
                  <a:lnTo>
                    <a:pt x="503" y="70"/>
                  </a:lnTo>
                  <a:lnTo>
                    <a:pt x="480" y="52"/>
                  </a:lnTo>
                  <a:lnTo>
                    <a:pt x="454" y="38"/>
                  </a:lnTo>
                  <a:lnTo>
                    <a:pt x="427" y="25"/>
                  </a:lnTo>
                  <a:lnTo>
                    <a:pt x="400" y="14"/>
                  </a:lnTo>
                  <a:lnTo>
                    <a:pt x="369" y="7"/>
                  </a:lnTo>
                  <a:lnTo>
                    <a:pt x="340" y="2"/>
                  </a:lnTo>
                  <a:lnTo>
                    <a:pt x="308" y="0"/>
                  </a:lnTo>
                  <a:lnTo>
                    <a:pt x="277" y="2"/>
                  </a:lnTo>
                  <a:lnTo>
                    <a:pt x="246" y="7"/>
                  </a:lnTo>
                  <a:lnTo>
                    <a:pt x="217" y="14"/>
                  </a:lnTo>
                  <a:lnTo>
                    <a:pt x="188" y="25"/>
                  </a:lnTo>
                  <a:lnTo>
                    <a:pt x="161" y="38"/>
                  </a:lnTo>
                  <a:lnTo>
                    <a:pt x="136" y="52"/>
                  </a:lnTo>
                  <a:lnTo>
                    <a:pt x="112" y="70"/>
                  </a:lnTo>
                  <a:lnTo>
                    <a:pt x="91" y="90"/>
                  </a:lnTo>
                  <a:lnTo>
                    <a:pt x="71" y="112"/>
                  </a:lnTo>
                  <a:lnTo>
                    <a:pt x="53" y="136"/>
                  </a:lnTo>
                  <a:lnTo>
                    <a:pt x="38" y="161"/>
                  </a:lnTo>
                  <a:lnTo>
                    <a:pt x="26" y="188"/>
                  </a:lnTo>
                  <a:lnTo>
                    <a:pt x="15" y="217"/>
                  </a:lnTo>
                  <a:lnTo>
                    <a:pt x="8" y="246"/>
                  </a:lnTo>
                  <a:lnTo>
                    <a:pt x="2" y="277"/>
                  </a:lnTo>
                  <a:lnTo>
                    <a:pt x="0" y="307"/>
                  </a:lnTo>
                  <a:lnTo>
                    <a:pt x="2" y="338"/>
                  </a:lnTo>
                  <a:lnTo>
                    <a:pt x="8" y="369"/>
                  </a:lnTo>
                  <a:lnTo>
                    <a:pt x="15" y="400"/>
                  </a:lnTo>
                  <a:lnTo>
                    <a:pt x="26" y="427"/>
                  </a:lnTo>
                  <a:lnTo>
                    <a:pt x="38" y="454"/>
                  </a:lnTo>
                  <a:lnTo>
                    <a:pt x="53" y="479"/>
                  </a:lnTo>
                  <a:lnTo>
                    <a:pt x="71" y="503"/>
                  </a:lnTo>
                  <a:lnTo>
                    <a:pt x="91" y="525"/>
                  </a:lnTo>
                  <a:lnTo>
                    <a:pt x="112" y="544"/>
                  </a:lnTo>
                  <a:lnTo>
                    <a:pt x="136" y="563"/>
                  </a:lnTo>
                  <a:lnTo>
                    <a:pt x="161" y="577"/>
                  </a:lnTo>
                  <a:lnTo>
                    <a:pt x="188" y="590"/>
                  </a:lnTo>
                  <a:lnTo>
                    <a:pt x="217" y="601"/>
                  </a:lnTo>
                  <a:lnTo>
                    <a:pt x="246" y="608"/>
                  </a:lnTo>
                  <a:lnTo>
                    <a:pt x="277" y="613"/>
                  </a:lnTo>
                  <a:lnTo>
                    <a:pt x="308" y="615"/>
                  </a:lnTo>
                  <a:lnTo>
                    <a:pt x="340" y="613"/>
                  </a:lnTo>
                  <a:lnTo>
                    <a:pt x="369" y="608"/>
                  </a:lnTo>
                  <a:lnTo>
                    <a:pt x="400" y="601"/>
                  </a:lnTo>
                  <a:lnTo>
                    <a:pt x="427" y="590"/>
                  </a:lnTo>
                  <a:lnTo>
                    <a:pt x="454" y="577"/>
                  </a:lnTo>
                  <a:lnTo>
                    <a:pt x="480" y="563"/>
                  </a:lnTo>
                  <a:lnTo>
                    <a:pt x="503" y="544"/>
                  </a:lnTo>
                  <a:lnTo>
                    <a:pt x="525" y="525"/>
                  </a:lnTo>
                  <a:lnTo>
                    <a:pt x="545" y="503"/>
                  </a:lnTo>
                  <a:lnTo>
                    <a:pt x="563" y="479"/>
                  </a:lnTo>
                  <a:lnTo>
                    <a:pt x="577" y="454"/>
                  </a:lnTo>
                  <a:lnTo>
                    <a:pt x="592" y="427"/>
                  </a:lnTo>
                  <a:lnTo>
                    <a:pt x="601" y="400"/>
                  </a:lnTo>
                  <a:lnTo>
                    <a:pt x="608" y="369"/>
                  </a:lnTo>
                  <a:lnTo>
                    <a:pt x="614" y="338"/>
                  </a:lnTo>
                  <a:lnTo>
                    <a:pt x="615" y="307"/>
                  </a:lnTo>
                  <a:lnTo>
                    <a:pt x="606" y="307"/>
                  </a:lnTo>
                  <a:lnTo>
                    <a:pt x="605" y="277"/>
                  </a:lnTo>
                  <a:lnTo>
                    <a:pt x="599" y="248"/>
                  </a:lnTo>
                  <a:lnTo>
                    <a:pt x="592" y="219"/>
                  </a:lnTo>
                  <a:lnTo>
                    <a:pt x="583" y="192"/>
                  </a:lnTo>
                  <a:lnTo>
                    <a:pt x="570" y="166"/>
                  </a:lnTo>
                  <a:lnTo>
                    <a:pt x="556" y="141"/>
                  </a:lnTo>
                  <a:lnTo>
                    <a:pt x="538" y="118"/>
                  </a:lnTo>
                  <a:lnTo>
                    <a:pt x="519" y="98"/>
                  </a:lnTo>
                  <a:lnTo>
                    <a:pt x="498" y="78"/>
                  </a:lnTo>
                  <a:lnTo>
                    <a:pt x="474" y="61"/>
                  </a:lnTo>
                  <a:lnTo>
                    <a:pt x="451" y="45"/>
                  </a:lnTo>
                  <a:lnTo>
                    <a:pt x="424" y="32"/>
                  </a:lnTo>
                  <a:lnTo>
                    <a:pt x="396" y="23"/>
                  </a:lnTo>
                  <a:lnTo>
                    <a:pt x="368" y="16"/>
                  </a:lnTo>
                  <a:lnTo>
                    <a:pt x="339" y="11"/>
                  </a:lnTo>
                  <a:lnTo>
                    <a:pt x="308" y="11"/>
                  </a:lnTo>
                  <a:lnTo>
                    <a:pt x="277" y="11"/>
                  </a:lnTo>
                  <a:lnTo>
                    <a:pt x="248" y="16"/>
                  </a:lnTo>
                  <a:lnTo>
                    <a:pt x="219" y="23"/>
                  </a:lnTo>
                  <a:lnTo>
                    <a:pt x="192" y="32"/>
                  </a:lnTo>
                  <a:lnTo>
                    <a:pt x="167" y="45"/>
                  </a:lnTo>
                  <a:lnTo>
                    <a:pt x="141" y="61"/>
                  </a:lnTo>
                  <a:lnTo>
                    <a:pt x="120" y="78"/>
                  </a:lnTo>
                  <a:lnTo>
                    <a:pt x="98" y="98"/>
                  </a:lnTo>
                  <a:lnTo>
                    <a:pt x="78" y="118"/>
                  </a:lnTo>
                  <a:lnTo>
                    <a:pt x="62" y="141"/>
                  </a:lnTo>
                  <a:lnTo>
                    <a:pt x="46" y="166"/>
                  </a:lnTo>
                  <a:lnTo>
                    <a:pt x="35" y="192"/>
                  </a:lnTo>
                  <a:lnTo>
                    <a:pt x="24" y="219"/>
                  </a:lnTo>
                  <a:lnTo>
                    <a:pt x="17" y="248"/>
                  </a:lnTo>
                  <a:lnTo>
                    <a:pt x="11" y="277"/>
                  </a:lnTo>
                  <a:lnTo>
                    <a:pt x="11" y="307"/>
                  </a:lnTo>
                  <a:lnTo>
                    <a:pt x="11" y="338"/>
                  </a:lnTo>
                  <a:lnTo>
                    <a:pt x="17" y="367"/>
                  </a:lnTo>
                  <a:lnTo>
                    <a:pt x="24" y="396"/>
                  </a:lnTo>
                  <a:lnTo>
                    <a:pt x="35" y="423"/>
                  </a:lnTo>
                  <a:lnTo>
                    <a:pt x="46" y="450"/>
                  </a:lnTo>
                  <a:lnTo>
                    <a:pt x="62" y="474"/>
                  </a:lnTo>
                  <a:lnTo>
                    <a:pt x="78" y="497"/>
                  </a:lnTo>
                  <a:lnTo>
                    <a:pt x="98" y="517"/>
                  </a:lnTo>
                  <a:lnTo>
                    <a:pt x="120" y="537"/>
                  </a:lnTo>
                  <a:lnTo>
                    <a:pt x="141" y="555"/>
                  </a:lnTo>
                  <a:lnTo>
                    <a:pt x="167" y="570"/>
                  </a:lnTo>
                  <a:lnTo>
                    <a:pt x="192" y="582"/>
                  </a:lnTo>
                  <a:lnTo>
                    <a:pt x="219" y="591"/>
                  </a:lnTo>
                  <a:lnTo>
                    <a:pt x="248" y="599"/>
                  </a:lnTo>
                  <a:lnTo>
                    <a:pt x="277" y="604"/>
                  </a:lnTo>
                  <a:lnTo>
                    <a:pt x="308" y="606"/>
                  </a:lnTo>
                  <a:lnTo>
                    <a:pt x="339" y="604"/>
                  </a:lnTo>
                  <a:lnTo>
                    <a:pt x="368" y="599"/>
                  </a:lnTo>
                  <a:lnTo>
                    <a:pt x="396" y="591"/>
                  </a:lnTo>
                  <a:lnTo>
                    <a:pt x="424" y="582"/>
                  </a:lnTo>
                  <a:lnTo>
                    <a:pt x="451" y="570"/>
                  </a:lnTo>
                  <a:lnTo>
                    <a:pt x="474" y="555"/>
                  </a:lnTo>
                  <a:lnTo>
                    <a:pt x="498" y="537"/>
                  </a:lnTo>
                  <a:lnTo>
                    <a:pt x="519" y="517"/>
                  </a:lnTo>
                  <a:lnTo>
                    <a:pt x="538" y="497"/>
                  </a:lnTo>
                  <a:lnTo>
                    <a:pt x="556" y="474"/>
                  </a:lnTo>
                  <a:lnTo>
                    <a:pt x="570" y="450"/>
                  </a:lnTo>
                  <a:lnTo>
                    <a:pt x="583" y="423"/>
                  </a:lnTo>
                  <a:lnTo>
                    <a:pt x="592" y="396"/>
                  </a:lnTo>
                  <a:lnTo>
                    <a:pt x="599" y="367"/>
                  </a:lnTo>
                  <a:lnTo>
                    <a:pt x="605" y="338"/>
                  </a:lnTo>
                  <a:lnTo>
                    <a:pt x="606" y="307"/>
                  </a:lnTo>
                  <a:lnTo>
                    <a:pt x="615" y="307"/>
                  </a:lnTo>
                  <a:close/>
                </a:path>
              </a:pathLst>
            </a:custGeom>
            <a:solidFill>
              <a:srgbClr val="BEE5FF"/>
            </a:solidFill>
            <a:ln w="9525">
              <a:noFill/>
              <a:round/>
              <a:headEnd/>
              <a:tailEnd/>
            </a:ln>
          </p:spPr>
          <p:txBody>
            <a:bodyPr/>
            <a:lstStyle/>
            <a:p>
              <a:endParaRPr lang="en-US"/>
            </a:p>
          </p:txBody>
        </p:sp>
        <p:sp>
          <p:nvSpPr>
            <p:cNvPr id="55420" name="Freeform 125"/>
            <p:cNvSpPr>
              <a:spLocks/>
            </p:cNvSpPr>
            <p:nvPr/>
          </p:nvSpPr>
          <p:spPr bwMode="auto">
            <a:xfrm>
              <a:off x="3605389" y="2646375"/>
              <a:ext cx="852311" cy="960438"/>
            </a:xfrm>
            <a:custGeom>
              <a:avLst/>
              <a:gdLst>
                <a:gd name="T0" fmla="*/ 2147483647 w 604"/>
                <a:gd name="T1" fmla="*/ 2147483647 h 605"/>
                <a:gd name="T2" fmla="*/ 2147483647 w 604"/>
                <a:gd name="T3" fmla="*/ 2147483647 h 605"/>
                <a:gd name="T4" fmla="*/ 2147483647 w 604"/>
                <a:gd name="T5" fmla="*/ 2147483647 h 605"/>
                <a:gd name="T6" fmla="*/ 2147483647 w 604"/>
                <a:gd name="T7" fmla="*/ 2147483647 h 605"/>
                <a:gd name="T8" fmla="*/ 2147483647 w 604"/>
                <a:gd name="T9" fmla="*/ 2147483647 h 605"/>
                <a:gd name="T10" fmla="*/ 2147483647 w 604"/>
                <a:gd name="T11" fmla="*/ 2147483647 h 605"/>
                <a:gd name="T12" fmla="*/ 2147483647 w 604"/>
                <a:gd name="T13" fmla="*/ 2147483647 h 605"/>
                <a:gd name="T14" fmla="*/ 2147483647 w 604"/>
                <a:gd name="T15" fmla="*/ 2147483647 h 605"/>
                <a:gd name="T16" fmla="*/ 2147483647 w 604"/>
                <a:gd name="T17" fmla="*/ 2147483647 h 605"/>
                <a:gd name="T18" fmla="*/ 2147483647 w 604"/>
                <a:gd name="T19" fmla="*/ 2147483647 h 605"/>
                <a:gd name="T20" fmla="*/ 0 w 604"/>
                <a:gd name="T21" fmla="*/ 2147483647 h 605"/>
                <a:gd name="T22" fmla="*/ 2147483647 w 604"/>
                <a:gd name="T23" fmla="*/ 2147483647 h 605"/>
                <a:gd name="T24" fmla="*/ 2147483647 w 604"/>
                <a:gd name="T25" fmla="*/ 2147483647 h 605"/>
                <a:gd name="T26" fmla="*/ 2147483647 w 604"/>
                <a:gd name="T27" fmla="*/ 2147483647 h 605"/>
                <a:gd name="T28" fmla="*/ 2147483647 w 604"/>
                <a:gd name="T29" fmla="*/ 2147483647 h 605"/>
                <a:gd name="T30" fmla="*/ 2147483647 w 604"/>
                <a:gd name="T31" fmla="*/ 2147483647 h 605"/>
                <a:gd name="T32" fmla="*/ 2147483647 w 604"/>
                <a:gd name="T33" fmla="*/ 2147483647 h 605"/>
                <a:gd name="T34" fmla="*/ 2147483647 w 604"/>
                <a:gd name="T35" fmla="*/ 2147483647 h 605"/>
                <a:gd name="T36" fmla="*/ 2147483647 w 604"/>
                <a:gd name="T37" fmla="*/ 2147483647 h 605"/>
                <a:gd name="T38" fmla="*/ 2147483647 w 604"/>
                <a:gd name="T39" fmla="*/ 2147483647 h 605"/>
                <a:gd name="T40" fmla="*/ 2147483647 w 604"/>
                <a:gd name="T41" fmla="*/ 2147483647 h 605"/>
                <a:gd name="T42" fmla="*/ 2147483647 w 604"/>
                <a:gd name="T43" fmla="*/ 2147483647 h 605"/>
                <a:gd name="T44" fmla="*/ 2147483647 w 604"/>
                <a:gd name="T45" fmla="*/ 2147483647 h 605"/>
                <a:gd name="T46" fmla="*/ 2147483647 w 604"/>
                <a:gd name="T47" fmla="*/ 2147483647 h 605"/>
                <a:gd name="T48" fmla="*/ 2147483647 w 604"/>
                <a:gd name="T49" fmla="*/ 2147483647 h 605"/>
                <a:gd name="T50" fmla="*/ 2147483647 w 604"/>
                <a:gd name="T51" fmla="*/ 2147483647 h 605"/>
                <a:gd name="T52" fmla="*/ 2147483647 w 604"/>
                <a:gd name="T53" fmla="*/ 2147483647 h 605"/>
                <a:gd name="T54" fmla="*/ 2147483647 w 604"/>
                <a:gd name="T55" fmla="*/ 2147483647 h 605"/>
                <a:gd name="T56" fmla="*/ 2147483647 w 604"/>
                <a:gd name="T57" fmla="*/ 2147483647 h 605"/>
                <a:gd name="T58" fmla="*/ 2147483647 w 604"/>
                <a:gd name="T59" fmla="*/ 2147483647 h 605"/>
                <a:gd name="T60" fmla="*/ 2147483647 w 604"/>
                <a:gd name="T61" fmla="*/ 2147483647 h 605"/>
                <a:gd name="T62" fmla="*/ 2147483647 w 604"/>
                <a:gd name="T63" fmla="*/ 2147483647 h 605"/>
                <a:gd name="T64" fmla="*/ 2147483647 w 604"/>
                <a:gd name="T65" fmla="*/ 2147483647 h 605"/>
                <a:gd name="T66" fmla="*/ 2147483647 w 604"/>
                <a:gd name="T67" fmla="*/ 2147483647 h 605"/>
                <a:gd name="T68" fmla="*/ 2147483647 w 604"/>
                <a:gd name="T69" fmla="*/ 2147483647 h 605"/>
                <a:gd name="T70" fmla="*/ 2147483647 w 604"/>
                <a:gd name="T71" fmla="*/ 2147483647 h 605"/>
                <a:gd name="T72" fmla="*/ 2147483647 w 604"/>
                <a:gd name="T73" fmla="*/ 2147483647 h 605"/>
                <a:gd name="T74" fmla="*/ 2147483647 w 604"/>
                <a:gd name="T75" fmla="*/ 2147483647 h 605"/>
                <a:gd name="T76" fmla="*/ 2147483647 w 604"/>
                <a:gd name="T77" fmla="*/ 2147483647 h 605"/>
                <a:gd name="T78" fmla="*/ 2147483647 w 604"/>
                <a:gd name="T79" fmla="*/ 2147483647 h 605"/>
                <a:gd name="T80" fmla="*/ 2147483647 w 604"/>
                <a:gd name="T81" fmla="*/ 2147483647 h 605"/>
                <a:gd name="T82" fmla="*/ 2147483647 w 604"/>
                <a:gd name="T83" fmla="*/ 2147483647 h 605"/>
                <a:gd name="T84" fmla="*/ 2147483647 w 604"/>
                <a:gd name="T85" fmla="*/ 2147483647 h 60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04"/>
                <a:gd name="T130" fmla="*/ 0 h 605"/>
                <a:gd name="T131" fmla="*/ 604 w 604"/>
                <a:gd name="T132" fmla="*/ 605 h 60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04" h="605">
                  <a:moveTo>
                    <a:pt x="604" y="302"/>
                  </a:moveTo>
                  <a:lnTo>
                    <a:pt x="604" y="272"/>
                  </a:lnTo>
                  <a:lnTo>
                    <a:pt x="599" y="241"/>
                  </a:lnTo>
                  <a:lnTo>
                    <a:pt x="591" y="212"/>
                  </a:lnTo>
                  <a:lnTo>
                    <a:pt x="580" y="185"/>
                  </a:lnTo>
                  <a:lnTo>
                    <a:pt x="568" y="158"/>
                  </a:lnTo>
                  <a:lnTo>
                    <a:pt x="553" y="134"/>
                  </a:lnTo>
                  <a:lnTo>
                    <a:pt x="535" y="111"/>
                  </a:lnTo>
                  <a:lnTo>
                    <a:pt x="515" y="89"/>
                  </a:lnTo>
                  <a:lnTo>
                    <a:pt x="495" y="69"/>
                  </a:lnTo>
                  <a:lnTo>
                    <a:pt x="472" y="51"/>
                  </a:lnTo>
                  <a:lnTo>
                    <a:pt x="447" y="37"/>
                  </a:lnTo>
                  <a:lnTo>
                    <a:pt x="419" y="24"/>
                  </a:lnTo>
                  <a:lnTo>
                    <a:pt x="392" y="13"/>
                  </a:lnTo>
                  <a:lnTo>
                    <a:pt x="363" y="6"/>
                  </a:lnTo>
                  <a:lnTo>
                    <a:pt x="333" y="2"/>
                  </a:lnTo>
                  <a:lnTo>
                    <a:pt x="302" y="0"/>
                  </a:lnTo>
                  <a:lnTo>
                    <a:pt x="271" y="2"/>
                  </a:lnTo>
                  <a:lnTo>
                    <a:pt x="242" y="6"/>
                  </a:lnTo>
                  <a:lnTo>
                    <a:pt x="211" y="13"/>
                  </a:lnTo>
                  <a:lnTo>
                    <a:pt x="184" y="24"/>
                  </a:lnTo>
                  <a:lnTo>
                    <a:pt x="159" y="37"/>
                  </a:lnTo>
                  <a:lnTo>
                    <a:pt x="134" y="51"/>
                  </a:lnTo>
                  <a:lnTo>
                    <a:pt x="110" y="69"/>
                  </a:lnTo>
                  <a:lnTo>
                    <a:pt x="88" y="89"/>
                  </a:lnTo>
                  <a:lnTo>
                    <a:pt x="68" y="111"/>
                  </a:lnTo>
                  <a:lnTo>
                    <a:pt x="52" y="134"/>
                  </a:lnTo>
                  <a:lnTo>
                    <a:pt x="36" y="158"/>
                  </a:lnTo>
                  <a:lnTo>
                    <a:pt x="23" y="185"/>
                  </a:lnTo>
                  <a:lnTo>
                    <a:pt x="14" y="212"/>
                  </a:lnTo>
                  <a:lnTo>
                    <a:pt x="5" y="241"/>
                  </a:lnTo>
                  <a:lnTo>
                    <a:pt x="2" y="272"/>
                  </a:lnTo>
                  <a:lnTo>
                    <a:pt x="0" y="302"/>
                  </a:lnTo>
                  <a:lnTo>
                    <a:pt x="2" y="333"/>
                  </a:lnTo>
                  <a:lnTo>
                    <a:pt x="5" y="364"/>
                  </a:lnTo>
                  <a:lnTo>
                    <a:pt x="14" y="393"/>
                  </a:lnTo>
                  <a:lnTo>
                    <a:pt x="23" y="420"/>
                  </a:lnTo>
                  <a:lnTo>
                    <a:pt x="36" y="447"/>
                  </a:lnTo>
                  <a:lnTo>
                    <a:pt x="52" y="473"/>
                  </a:lnTo>
                  <a:lnTo>
                    <a:pt x="68" y="494"/>
                  </a:lnTo>
                  <a:lnTo>
                    <a:pt x="88" y="516"/>
                  </a:lnTo>
                  <a:lnTo>
                    <a:pt x="110" y="536"/>
                  </a:lnTo>
                  <a:lnTo>
                    <a:pt x="134" y="554"/>
                  </a:lnTo>
                  <a:lnTo>
                    <a:pt x="159" y="568"/>
                  </a:lnTo>
                  <a:lnTo>
                    <a:pt x="184" y="581"/>
                  </a:lnTo>
                  <a:lnTo>
                    <a:pt x="211" y="592"/>
                  </a:lnTo>
                  <a:lnTo>
                    <a:pt x="242" y="599"/>
                  </a:lnTo>
                  <a:lnTo>
                    <a:pt x="271" y="603"/>
                  </a:lnTo>
                  <a:lnTo>
                    <a:pt x="302" y="605"/>
                  </a:lnTo>
                  <a:lnTo>
                    <a:pt x="333" y="603"/>
                  </a:lnTo>
                  <a:lnTo>
                    <a:pt x="363" y="599"/>
                  </a:lnTo>
                  <a:lnTo>
                    <a:pt x="392" y="592"/>
                  </a:lnTo>
                  <a:lnTo>
                    <a:pt x="419" y="581"/>
                  </a:lnTo>
                  <a:lnTo>
                    <a:pt x="447" y="568"/>
                  </a:lnTo>
                  <a:lnTo>
                    <a:pt x="472" y="554"/>
                  </a:lnTo>
                  <a:lnTo>
                    <a:pt x="495" y="536"/>
                  </a:lnTo>
                  <a:lnTo>
                    <a:pt x="515" y="516"/>
                  </a:lnTo>
                  <a:lnTo>
                    <a:pt x="535" y="494"/>
                  </a:lnTo>
                  <a:lnTo>
                    <a:pt x="553" y="473"/>
                  </a:lnTo>
                  <a:lnTo>
                    <a:pt x="568" y="447"/>
                  </a:lnTo>
                  <a:lnTo>
                    <a:pt x="580" y="420"/>
                  </a:lnTo>
                  <a:lnTo>
                    <a:pt x="591" y="393"/>
                  </a:lnTo>
                  <a:lnTo>
                    <a:pt x="599" y="364"/>
                  </a:lnTo>
                  <a:lnTo>
                    <a:pt x="604" y="333"/>
                  </a:lnTo>
                  <a:lnTo>
                    <a:pt x="604" y="302"/>
                  </a:lnTo>
                  <a:lnTo>
                    <a:pt x="595" y="302"/>
                  </a:lnTo>
                  <a:lnTo>
                    <a:pt x="593" y="274"/>
                  </a:lnTo>
                  <a:lnTo>
                    <a:pt x="589" y="243"/>
                  </a:lnTo>
                  <a:lnTo>
                    <a:pt x="582" y="216"/>
                  </a:lnTo>
                  <a:lnTo>
                    <a:pt x="571" y="188"/>
                  </a:lnTo>
                  <a:lnTo>
                    <a:pt x="561" y="163"/>
                  </a:lnTo>
                  <a:lnTo>
                    <a:pt x="546" y="140"/>
                  </a:lnTo>
                  <a:lnTo>
                    <a:pt x="528" y="116"/>
                  </a:lnTo>
                  <a:lnTo>
                    <a:pt x="510" y="96"/>
                  </a:lnTo>
                  <a:lnTo>
                    <a:pt x="488" y="76"/>
                  </a:lnTo>
                  <a:lnTo>
                    <a:pt x="466" y="60"/>
                  </a:lnTo>
                  <a:lnTo>
                    <a:pt x="441" y="46"/>
                  </a:lnTo>
                  <a:lnTo>
                    <a:pt x="416" y="33"/>
                  </a:lnTo>
                  <a:lnTo>
                    <a:pt x="389" y="22"/>
                  </a:lnTo>
                  <a:lnTo>
                    <a:pt x="362" y="15"/>
                  </a:lnTo>
                  <a:lnTo>
                    <a:pt x="333" y="11"/>
                  </a:lnTo>
                  <a:lnTo>
                    <a:pt x="302" y="9"/>
                  </a:lnTo>
                  <a:lnTo>
                    <a:pt x="273" y="11"/>
                  </a:lnTo>
                  <a:lnTo>
                    <a:pt x="244" y="15"/>
                  </a:lnTo>
                  <a:lnTo>
                    <a:pt x="215" y="22"/>
                  </a:lnTo>
                  <a:lnTo>
                    <a:pt x="188" y="33"/>
                  </a:lnTo>
                  <a:lnTo>
                    <a:pt x="163" y="46"/>
                  </a:lnTo>
                  <a:lnTo>
                    <a:pt x="139" y="60"/>
                  </a:lnTo>
                  <a:lnTo>
                    <a:pt x="116" y="76"/>
                  </a:lnTo>
                  <a:lnTo>
                    <a:pt x="96" y="96"/>
                  </a:lnTo>
                  <a:lnTo>
                    <a:pt x="76" y="116"/>
                  </a:lnTo>
                  <a:lnTo>
                    <a:pt x="59" y="140"/>
                  </a:lnTo>
                  <a:lnTo>
                    <a:pt x="45" y="163"/>
                  </a:lnTo>
                  <a:lnTo>
                    <a:pt x="32" y="188"/>
                  </a:lnTo>
                  <a:lnTo>
                    <a:pt x="21" y="216"/>
                  </a:lnTo>
                  <a:lnTo>
                    <a:pt x="14" y="243"/>
                  </a:lnTo>
                  <a:lnTo>
                    <a:pt x="11" y="274"/>
                  </a:lnTo>
                  <a:lnTo>
                    <a:pt x="9" y="302"/>
                  </a:lnTo>
                  <a:lnTo>
                    <a:pt x="11" y="333"/>
                  </a:lnTo>
                  <a:lnTo>
                    <a:pt x="14" y="362"/>
                  </a:lnTo>
                  <a:lnTo>
                    <a:pt x="21" y="389"/>
                  </a:lnTo>
                  <a:lnTo>
                    <a:pt x="32" y="416"/>
                  </a:lnTo>
                  <a:lnTo>
                    <a:pt x="45" y="442"/>
                  </a:lnTo>
                  <a:lnTo>
                    <a:pt x="59" y="467"/>
                  </a:lnTo>
                  <a:lnTo>
                    <a:pt x="76" y="489"/>
                  </a:lnTo>
                  <a:lnTo>
                    <a:pt x="96" y="510"/>
                  </a:lnTo>
                  <a:lnTo>
                    <a:pt x="116" y="529"/>
                  </a:lnTo>
                  <a:lnTo>
                    <a:pt x="139" y="545"/>
                  </a:lnTo>
                  <a:lnTo>
                    <a:pt x="163" y="561"/>
                  </a:lnTo>
                  <a:lnTo>
                    <a:pt x="188" y="572"/>
                  </a:lnTo>
                  <a:lnTo>
                    <a:pt x="215" y="583"/>
                  </a:lnTo>
                  <a:lnTo>
                    <a:pt x="244" y="590"/>
                  </a:lnTo>
                  <a:lnTo>
                    <a:pt x="273" y="594"/>
                  </a:lnTo>
                  <a:lnTo>
                    <a:pt x="302" y="596"/>
                  </a:lnTo>
                  <a:lnTo>
                    <a:pt x="333" y="594"/>
                  </a:lnTo>
                  <a:lnTo>
                    <a:pt x="362" y="590"/>
                  </a:lnTo>
                  <a:lnTo>
                    <a:pt x="389" y="583"/>
                  </a:lnTo>
                  <a:lnTo>
                    <a:pt x="416" y="572"/>
                  </a:lnTo>
                  <a:lnTo>
                    <a:pt x="441" y="561"/>
                  </a:lnTo>
                  <a:lnTo>
                    <a:pt x="466" y="545"/>
                  </a:lnTo>
                  <a:lnTo>
                    <a:pt x="488" y="529"/>
                  </a:lnTo>
                  <a:lnTo>
                    <a:pt x="510" y="510"/>
                  </a:lnTo>
                  <a:lnTo>
                    <a:pt x="528" y="489"/>
                  </a:lnTo>
                  <a:lnTo>
                    <a:pt x="546" y="467"/>
                  </a:lnTo>
                  <a:lnTo>
                    <a:pt x="561" y="442"/>
                  </a:lnTo>
                  <a:lnTo>
                    <a:pt x="571" y="416"/>
                  </a:lnTo>
                  <a:lnTo>
                    <a:pt x="582" y="389"/>
                  </a:lnTo>
                  <a:lnTo>
                    <a:pt x="589" y="362"/>
                  </a:lnTo>
                  <a:lnTo>
                    <a:pt x="593" y="333"/>
                  </a:lnTo>
                  <a:lnTo>
                    <a:pt x="595" y="302"/>
                  </a:lnTo>
                  <a:lnTo>
                    <a:pt x="604" y="302"/>
                  </a:lnTo>
                  <a:close/>
                </a:path>
              </a:pathLst>
            </a:custGeom>
            <a:solidFill>
              <a:srgbClr val="BFE5FF"/>
            </a:solidFill>
            <a:ln w="9525">
              <a:noFill/>
              <a:round/>
              <a:headEnd/>
              <a:tailEnd/>
            </a:ln>
          </p:spPr>
          <p:txBody>
            <a:bodyPr/>
            <a:lstStyle/>
            <a:p>
              <a:endParaRPr lang="en-US"/>
            </a:p>
          </p:txBody>
        </p:sp>
        <p:sp>
          <p:nvSpPr>
            <p:cNvPr id="55421" name="Freeform 126"/>
            <p:cNvSpPr>
              <a:spLocks/>
            </p:cNvSpPr>
            <p:nvPr/>
          </p:nvSpPr>
          <p:spPr bwMode="auto">
            <a:xfrm>
              <a:off x="3612445" y="2655904"/>
              <a:ext cx="839612" cy="944563"/>
            </a:xfrm>
            <a:custGeom>
              <a:avLst/>
              <a:gdLst>
                <a:gd name="T0" fmla="*/ 2147483647 w 595"/>
                <a:gd name="T1" fmla="*/ 2147483647 h 595"/>
                <a:gd name="T2" fmla="*/ 2147483647 w 595"/>
                <a:gd name="T3" fmla="*/ 2147483647 h 595"/>
                <a:gd name="T4" fmla="*/ 2147483647 w 595"/>
                <a:gd name="T5" fmla="*/ 2147483647 h 595"/>
                <a:gd name="T6" fmla="*/ 2147483647 w 595"/>
                <a:gd name="T7" fmla="*/ 2147483647 h 595"/>
                <a:gd name="T8" fmla="*/ 2147483647 w 595"/>
                <a:gd name="T9" fmla="*/ 2147483647 h 595"/>
                <a:gd name="T10" fmla="*/ 2147483647 w 595"/>
                <a:gd name="T11" fmla="*/ 0 h 595"/>
                <a:gd name="T12" fmla="*/ 2147483647 w 595"/>
                <a:gd name="T13" fmla="*/ 2147483647 h 595"/>
                <a:gd name="T14" fmla="*/ 2147483647 w 595"/>
                <a:gd name="T15" fmla="*/ 2147483647 h 595"/>
                <a:gd name="T16" fmla="*/ 2147483647 w 595"/>
                <a:gd name="T17" fmla="*/ 2147483647 h 595"/>
                <a:gd name="T18" fmla="*/ 2147483647 w 595"/>
                <a:gd name="T19" fmla="*/ 2147483647 h 595"/>
                <a:gd name="T20" fmla="*/ 0 w 595"/>
                <a:gd name="T21" fmla="*/ 2147483647 h 595"/>
                <a:gd name="T22" fmla="*/ 2147483647 w 595"/>
                <a:gd name="T23" fmla="*/ 2147483647 h 595"/>
                <a:gd name="T24" fmla="*/ 2147483647 w 595"/>
                <a:gd name="T25" fmla="*/ 2147483647 h 595"/>
                <a:gd name="T26" fmla="*/ 2147483647 w 595"/>
                <a:gd name="T27" fmla="*/ 2147483647 h 595"/>
                <a:gd name="T28" fmla="*/ 2147483647 w 595"/>
                <a:gd name="T29" fmla="*/ 2147483647 h 595"/>
                <a:gd name="T30" fmla="*/ 2147483647 w 595"/>
                <a:gd name="T31" fmla="*/ 2147483647 h 595"/>
                <a:gd name="T32" fmla="*/ 2147483647 w 595"/>
                <a:gd name="T33" fmla="*/ 2147483647 h 595"/>
                <a:gd name="T34" fmla="*/ 2147483647 w 595"/>
                <a:gd name="T35" fmla="*/ 2147483647 h 595"/>
                <a:gd name="T36" fmla="*/ 2147483647 w 595"/>
                <a:gd name="T37" fmla="*/ 2147483647 h 595"/>
                <a:gd name="T38" fmla="*/ 2147483647 w 595"/>
                <a:gd name="T39" fmla="*/ 2147483647 h 595"/>
                <a:gd name="T40" fmla="*/ 2147483647 w 595"/>
                <a:gd name="T41" fmla="*/ 2147483647 h 595"/>
                <a:gd name="T42" fmla="*/ 2147483647 w 595"/>
                <a:gd name="T43" fmla="*/ 2147483647 h 595"/>
                <a:gd name="T44" fmla="*/ 2147483647 w 595"/>
                <a:gd name="T45" fmla="*/ 2147483647 h 595"/>
                <a:gd name="T46" fmla="*/ 2147483647 w 595"/>
                <a:gd name="T47" fmla="*/ 2147483647 h 595"/>
                <a:gd name="T48" fmla="*/ 2147483647 w 595"/>
                <a:gd name="T49" fmla="*/ 2147483647 h 595"/>
                <a:gd name="T50" fmla="*/ 2147483647 w 595"/>
                <a:gd name="T51" fmla="*/ 2147483647 h 595"/>
                <a:gd name="T52" fmla="*/ 2147483647 w 595"/>
                <a:gd name="T53" fmla="*/ 2147483647 h 595"/>
                <a:gd name="T54" fmla="*/ 2147483647 w 595"/>
                <a:gd name="T55" fmla="*/ 2147483647 h 595"/>
                <a:gd name="T56" fmla="*/ 2147483647 w 595"/>
                <a:gd name="T57" fmla="*/ 2147483647 h 595"/>
                <a:gd name="T58" fmla="*/ 2147483647 w 595"/>
                <a:gd name="T59" fmla="*/ 2147483647 h 595"/>
                <a:gd name="T60" fmla="*/ 2147483647 w 595"/>
                <a:gd name="T61" fmla="*/ 2147483647 h 595"/>
                <a:gd name="T62" fmla="*/ 2147483647 w 595"/>
                <a:gd name="T63" fmla="*/ 2147483647 h 595"/>
                <a:gd name="T64" fmla="*/ 2147483647 w 595"/>
                <a:gd name="T65" fmla="*/ 2147483647 h 595"/>
                <a:gd name="T66" fmla="*/ 2147483647 w 595"/>
                <a:gd name="T67" fmla="*/ 2147483647 h 595"/>
                <a:gd name="T68" fmla="*/ 2147483647 w 595"/>
                <a:gd name="T69" fmla="*/ 2147483647 h 595"/>
                <a:gd name="T70" fmla="*/ 2147483647 w 595"/>
                <a:gd name="T71" fmla="*/ 2147483647 h 595"/>
                <a:gd name="T72" fmla="*/ 2147483647 w 595"/>
                <a:gd name="T73" fmla="*/ 2147483647 h 595"/>
                <a:gd name="T74" fmla="*/ 2147483647 w 595"/>
                <a:gd name="T75" fmla="*/ 2147483647 h 595"/>
                <a:gd name="T76" fmla="*/ 2147483647 w 595"/>
                <a:gd name="T77" fmla="*/ 2147483647 h 595"/>
                <a:gd name="T78" fmla="*/ 2147483647 w 595"/>
                <a:gd name="T79" fmla="*/ 2147483647 h 595"/>
                <a:gd name="T80" fmla="*/ 2147483647 w 595"/>
                <a:gd name="T81" fmla="*/ 2147483647 h 595"/>
                <a:gd name="T82" fmla="*/ 2147483647 w 595"/>
                <a:gd name="T83" fmla="*/ 2147483647 h 595"/>
                <a:gd name="T84" fmla="*/ 2147483647 w 595"/>
                <a:gd name="T85" fmla="*/ 2147483647 h 59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95"/>
                <a:gd name="T130" fmla="*/ 0 h 595"/>
                <a:gd name="T131" fmla="*/ 595 w 595"/>
                <a:gd name="T132" fmla="*/ 595 h 59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95" h="595">
                  <a:moveTo>
                    <a:pt x="595" y="296"/>
                  </a:moveTo>
                  <a:lnTo>
                    <a:pt x="594" y="266"/>
                  </a:lnTo>
                  <a:lnTo>
                    <a:pt x="588" y="237"/>
                  </a:lnTo>
                  <a:lnTo>
                    <a:pt x="581" y="208"/>
                  </a:lnTo>
                  <a:lnTo>
                    <a:pt x="572" y="181"/>
                  </a:lnTo>
                  <a:lnTo>
                    <a:pt x="559" y="155"/>
                  </a:lnTo>
                  <a:lnTo>
                    <a:pt x="545" y="130"/>
                  </a:lnTo>
                  <a:lnTo>
                    <a:pt x="527" y="107"/>
                  </a:lnTo>
                  <a:lnTo>
                    <a:pt x="508" y="87"/>
                  </a:lnTo>
                  <a:lnTo>
                    <a:pt x="487" y="67"/>
                  </a:lnTo>
                  <a:lnTo>
                    <a:pt x="463" y="50"/>
                  </a:lnTo>
                  <a:lnTo>
                    <a:pt x="440" y="34"/>
                  </a:lnTo>
                  <a:lnTo>
                    <a:pt x="413" y="21"/>
                  </a:lnTo>
                  <a:lnTo>
                    <a:pt x="385" y="12"/>
                  </a:lnTo>
                  <a:lnTo>
                    <a:pt x="357" y="5"/>
                  </a:lnTo>
                  <a:lnTo>
                    <a:pt x="328" y="0"/>
                  </a:lnTo>
                  <a:lnTo>
                    <a:pt x="297" y="0"/>
                  </a:lnTo>
                  <a:lnTo>
                    <a:pt x="266" y="0"/>
                  </a:lnTo>
                  <a:lnTo>
                    <a:pt x="237" y="5"/>
                  </a:lnTo>
                  <a:lnTo>
                    <a:pt x="208" y="12"/>
                  </a:lnTo>
                  <a:lnTo>
                    <a:pt x="181" y="21"/>
                  </a:lnTo>
                  <a:lnTo>
                    <a:pt x="156" y="34"/>
                  </a:lnTo>
                  <a:lnTo>
                    <a:pt x="130" y="50"/>
                  </a:lnTo>
                  <a:lnTo>
                    <a:pt x="109" y="67"/>
                  </a:lnTo>
                  <a:lnTo>
                    <a:pt x="87" y="87"/>
                  </a:lnTo>
                  <a:lnTo>
                    <a:pt x="67" y="107"/>
                  </a:lnTo>
                  <a:lnTo>
                    <a:pt x="51" y="130"/>
                  </a:lnTo>
                  <a:lnTo>
                    <a:pt x="35" y="155"/>
                  </a:lnTo>
                  <a:lnTo>
                    <a:pt x="24" y="181"/>
                  </a:lnTo>
                  <a:lnTo>
                    <a:pt x="13" y="208"/>
                  </a:lnTo>
                  <a:lnTo>
                    <a:pt x="6" y="237"/>
                  </a:lnTo>
                  <a:lnTo>
                    <a:pt x="0" y="266"/>
                  </a:lnTo>
                  <a:lnTo>
                    <a:pt x="0" y="296"/>
                  </a:lnTo>
                  <a:lnTo>
                    <a:pt x="0" y="327"/>
                  </a:lnTo>
                  <a:lnTo>
                    <a:pt x="6" y="356"/>
                  </a:lnTo>
                  <a:lnTo>
                    <a:pt x="13" y="385"/>
                  </a:lnTo>
                  <a:lnTo>
                    <a:pt x="24" y="412"/>
                  </a:lnTo>
                  <a:lnTo>
                    <a:pt x="35" y="439"/>
                  </a:lnTo>
                  <a:lnTo>
                    <a:pt x="51" y="463"/>
                  </a:lnTo>
                  <a:lnTo>
                    <a:pt x="67" y="486"/>
                  </a:lnTo>
                  <a:lnTo>
                    <a:pt x="87" y="506"/>
                  </a:lnTo>
                  <a:lnTo>
                    <a:pt x="109" y="526"/>
                  </a:lnTo>
                  <a:lnTo>
                    <a:pt x="130" y="544"/>
                  </a:lnTo>
                  <a:lnTo>
                    <a:pt x="156" y="559"/>
                  </a:lnTo>
                  <a:lnTo>
                    <a:pt x="181" y="571"/>
                  </a:lnTo>
                  <a:lnTo>
                    <a:pt x="208" y="580"/>
                  </a:lnTo>
                  <a:lnTo>
                    <a:pt x="237" y="588"/>
                  </a:lnTo>
                  <a:lnTo>
                    <a:pt x="266" y="593"/>
                  </a:lnTo>
                  <a:lnTo>
                    <a:pt x="297" y="595"/>
                  </a:lnTo>
                  <a:lnTo>
                    <a:pt x="328" y="593"/>
                  </a:lnTo>
                  <a:lnTo>
                    <a:pt x="357" y="588"/>
                  </a:lnTo>
                  <a:lnTo>
                    <a:pt x="385" y="580"/>
                  </a:lnTo>
                  <a:lnTo>
                    <a:pt x="413" y="571"/>
                  </a:lnTo>
                  <a:lnTo>
                    <a:pt x="440" y="559"/>
                  </a:lnTo>
                  <a:lnTo>
                    <a:pt x="463" y="544"/>
                  </a:lnTo>
                  <a:lnTo>
                    <a:pt x="487" y="526"/>
                  </a:lnTo>
                  <a:lnTo>
                    <a:pt x="508" y="506"/>
                  </a:lnTo>
                  <a:lnTo>
                    <a:pt x="527" y="486"/>
                  </a:lnTo>
                  <a:lnTo>
                    <a:pt x="545" y="463"/>
                  </a:lnTo>
                  <a:lnTo>
                    <a:pt x="559" y="439"/>
                  </a:lnTo>
                  <a:lnTo>
                    <a:pt x="572" y="412"/>
                  </a:lnTo>
                  <a:lnTo>
                    <a:pt x="581" y="385"/>
                  </a:lnTo>
                  <a:lnTo>
                    <a:pt x="588" y="356"/>
                  </a:lnTo>
                  <a:lnTo>
                    <a:pt x="594" y="327"/>
                  </a:lnTo>
                  <a:lnTo>
                    <a:pt x="595" y="296"/>
                  </a:lnTo>
                  <a:lnTo>
                    <a:pt x="586" y="296"/>
                  </a:lnTo>
                  <a:lnTo>
                    <a:pt x="584" y="268"/>
                  </a:lnTo>
                  <a:lnTo>
                    <a:pt x="579" y="239"/>
                  </a:lnTo>
                  <a:lnTo>
                    <a:pt x="572" y="211"/>
                  </a:lnTo>
                  <a:lnTo>
                    <a:pt x="563" y="184"/>
                  </a:lnTo>
                  <a:lnTo>
                    <a:pt x="550" y="159"/>
                  </a:lnTo>
                  <a:lnTo>
                    <a:pt x="536" y="135"/>
                  </a:lnTo>
                  <a:lnTo>
                    <a:pt x="519" y="114"/>
                  </a:lnTo>
                  <a:lnTo>
                    <a:pt x="501" y="92"/>
                  </a:lnTo>
                  <a:lnTo>
                    <a:pt x="481" y="74"/>
                  </a:lnTo>
                  <a:lnTo>
                    <a:pt x="458" y="58"/>
                  </a:lnTo>
                  <a:lnTo>
                    <a:pt x="434" y="43"/>
                  </a:lnTo>
                  <a:lnTo>
                    <a:pt x="409" y="31"/>
                  </a:lnTo>
                  <a:lnTo>
                    <a:pt x="384" y="21"/>
                  </a:lnTo>
                  <a:lnTo>
                    <a:pt x="355" y="14"/>
                  </a:lnTo>
                  <a:lnTo>
                    <a:pt x="326" y="9"/>
                  </a:lnTo>
                  <a:lnTo>
                    <a:pt x="297" y="9"/>
                  </a:lnTo>
                  <a:lnTo>
                    <a:pt x="268" y="9"/>
                  </a:lnTo>
                  <a:lnTo>
                    <a:pt x="239" y="14"/>
                  </a:lnTo>
                  <a:lnTo>
                    <a:pt x="212" y="21"/>
                  </a:lnTo>
                  <a:lnTo>
                    <a:pt x="185" y="31"/>
                  </a:lnTo>
                  <a:lnTo>
                    <a:pt x="159" y="43"/>
                  </a:lnTo>
                  <a:lnTo>
                    <a:pt x="136" y="58"/>
                  </a:lnTo>
                  <a:lnTo>
                    <a:pt x="114" y="74"/>
                  </a:lnTo>
                  <a:lnTo>
                    <a:pt x="92" y="92"/>
                  </a:lnTo>
                  <a:lnTo>
                    <a:pt x="74" y="114"/>
                  </a:lnTo>
                  <a:lnTo>
                    <a:pt x="58" y="135"/>
                  </a:lnTo>
                  <a:lnTo>
                    <a:pt x="44" y="159"/>
                  </a:lnTo>
                  <a:lnTo>
                    <a:pt x="31" y="184"/>
                  </a:lnTo>
                  <a:lnTo>
                    <a:pt x="22" y="211"/>
                  </a:lnTo>
                  <a:lnTo>
                    <a:pt x="15" y="239"/>
                  </a:lnTo>
                  <a:lnTo>
                    <a:pt x="11" y="268"/>
                  </a:lnTo>
                  <a:lnTo>
                    <a:pt x="9" y="296"/>
                  </a:lnTo>
                  <a:lnTo>
                    <a:pt x="11" y="325"/>
                  </a:lnTo>
                  <a:lnTo>
                    <a:pt x="15" y="354"/>
                  </a:lnTo>
                  <a:lnTo>
                    <a:pt x="22" y="383"/>
                  </a:lnTo>
                  <a:lnTo>
                    <a:pt x="31" y="409"/>
                  </a:lnTo>
                  <a:lnTo>
                    <a:pt x="44" y="434"/>
                  </a:lnTo>
                  <a:lnTo>
                    <a:pt x="58" y="457"/>
                  </a:lnTo>
                  <a:lnTo>
                    <a:pt x="74" y="481"/>
                  </a:lnTo>
                  <a:lnTo>
                    <a:pt x="92" y="501"/>
                  </a:lnTo>
                  <a:lnTo>
                    <a:pt x="114" y="519"/>
                  </a:lnTo>
                  <a:lnTo>
                    <a:pt x="136" y="535"/>
                  </a:lnTo>
                  <a:lnTo>
                    <a:pt x="159" y="550"/>
                  </a:lnTo>
                  <a:lnTo>
                    <a:pt x="185" y="562"/>
                  </a:lnTo>
                  <a:lnTo>
                    <a:pt x="212" y="571"/>
                  </a:lnTo>
                  <a:lnTo>
                    <a:pt x="239" y="579"/>
                  </a:lnTo>
                  <a:lnTo>
                    <a:pt x="268" y="584"/>
                  </a:lnTo>
                  <a:lnTo>
                    <a:pt x="297" y="586"/>
                  </a:lnTo>
                  <a:lnTo>
                    <a:pt x="326" y="584"/>
                  </a:lnTo>
                  <a:lnTo>
                    <a:pt x="355" y="579"/>
                  </a:lnTo>
                  <a:lnTo>
                    <a:pt x="384" y="571"/>
                  </a:lnTo>
                  <a:lnTo>
                    <a:pt x="409" y="562"/>
                  </a:lnTo>
                  <a:lnTo>
                    <a:pt x="434" y="550"/>
                  </a:lnTo>
                  <a:lnTo>
                    <a:pt x="458" y="535"/>
                  </a:lnTo>
                  <a:lnTo>
                    <a:pt x="481" y="519"/>
                  </a:lnTo>
                  <a:lnTo>
                    <a:pt x="501" y="501"/>
                  </a:lnTo>
                  <a:lnTo>
                    <a:pt x="519" y="481"/>
                  </a:lnTo>
                  <a:lnTo>
                    <a:pt x="536" y="457"/>
                  </a:lnTo>
                  <a:lnTo>
                    <a:pt x="550" y="434"/>
                  </a:lnTo>
                  <a:lnTo>
                    <a:pt x="563" y="409"/>
                  </a:lnTo>
                  <a:lnTo>
                    <a:pt x="572" y="383"/>
                  </a:lnTo>
                  <a:lnTo>
                    <a:pt x="579" y="354"/>
                  </a:lnTo>
                  <a:lnTo>
                    <a:pt x="584" y="325"/>
                  </a:lnTo>
                  <a:lnTo>
                    <a:pt x="586" y="296"/>
                  </a:lnTo>
                  <a:lnTo>
                    <a:pt x="595" y="296"/>
                  </a:lnTo>
                  <a:close/>
                </a:path>
              </a:pathLst>
            </a:custGeom>
            <a:solidFill>
              <a:srgbClr val="C0E5FF"/>
            </a:solidFill>
            <a:ln w="9525">
              <a:noFill/>
              <a:round/>
              <a:headEnd/>
              <a:tailEnd/>
            </a:ln>
          </p:spPr>
          <p:txBody>
            <a:bodyPr/>
            <a:lstStyle/>
            <a:p>
              <a:endParaRPr lang="en-US"/>
            </a:p>
          </p:txBody>
        </p:sp>
        <p:sp>
          <p:nvSpPr>
            <p:cNvPr id="55422" name="Freeform 127"/>
            <p:cNvSpPr>
              <a:spLocks/>
            </p:cNvSpPr>
            <p:nvPr/>
          </p:nvSpPr>
          <p:spPr bwMode="auto">
            <a:xfrm>
              <a:off x="3618091" y="2660663"/>
              <a:ext cx="826911" cy="931862"/>
            </a:xfrm>
            <a:custGeom>
              <a:avLst/>
              <a:gdLst>
                <a:gd name="T0" fmla="*/ 2147483647 w 586"/>
                <a:gd name="T1" fmla="*/ 2147483647 h 587"/>
                <a:gd name="T2" fmla="*/ 2147483647 w 586"/>
                <a:gd name="T3" fmla="*/ 2147483647 h 587"/>
                <a:gd name="T4" fmla="*/ 2147483647 w 586"/>
                <a:gd name="T5" fmla="*/ 2147483647 h 587"/>
                <a:gd name="T6" fmla="*/ 2147483647 w 586"/>
                <a:gd name="T7" fmla="*/ 2147483647 h 587"/>
                <a:gd name="T8" fmla="*/ 2147483647 w 586"/>
                <a:gd name="T9" fmla="*/ 2147483647 h 587"/>
                <a:gd name="T10" fmla="*/ 2147483647 w 586"/>
                <a:gd name="T11" fmla="*/ 2147483647 h 587"/>
                <a:gd name="T12" fmla="*/ 2147483647 w 586"/>
                <a:gd name="T13" fmla="*/ 2147483647 h 587"/>
                <a:gd name="T14" fmla="*/ 2147483647 w 586"/>
                <a:gd name="T15" fmla="*/ 2147483647 h 587"/>
                <a:gd name="T16" fmla="*/ 2147483647 w 586"/>
                <a:gd name="T17" fmla="*/ 2147483647 h 587"/>
                <a:gd name="T18" fmla="*/ 2147483647 w 586"/>
                <a:gd name="T19" fmla="*/ 2147483647 h 587"/>
                <a:gd name="T20" fmla="*/ 0 w 586"/>
                <a:gd name="T21" fmla="*/ 2147483647 h 587"/>
                <a:gd name="T22" fmla="*/ 2147483647 w 586"/>
                <a:gd name="T23" fmla="*/ 2147483647 h 587"/>
                <a:gd name="T24" fmla="*/ 2147483647 w 586"/>
                <a:gd name="T25" fmla="*/ 2147483647 h 587"/>
                <a:gd name="T26" fmla="*/ 2147483647 w 586"/>
                <a:gd name="T27" fmla="*/ 2147483647 h 587"/>
                <a:gd name="T28" fmla="*/ 2147483647 w 586"/>
                <a:gd name="T29" fmla="*/ 2147483647 h 587"/>
                <a:gd name="T30" fmla="*/ 2147483647 w 586"/>
                <a:gd name="T31" fmla="*/ 2147483647 h 587"/>
                <a:gd name="T32" fmla="*/ 2147483647 w 586"/>
                <a:gd name="T33" fmla="*/ 2147483647 h 587"/>
                <a:gd name="T34" fmla="*/ 2147483647 w 586"/>
                <a:gd name="T35" fmla="*/ 2147483647 h 587"/>
                <a:gd name="T36" fmla="*/ 2147483647 w 586"/>
                <a:gd name="T37" fmla="*/ 2147483647 h 587"/>
                <a:gd name="T38" fmla="*/ 2147483647 w 586"/>
                <a:gd name="T39" fmla="*/ 2147483647 h 587"/>
                <a:gd name="T40" fmla="*/ 2147483647 w 586"/>
                <a:gd name="T41" fmla="*/ 2147483647 h 587"/>
                <a:gd name="T42" fmla="*/ 2147483647 w 586"/>
                <a:gd name="T43" fmla="*/ 2147483647 h 587"/>
                <a:gd name="T44" fmla="*/ 2147483647 w 586"/>
                <a:gd name="T45" fmla="*/ 2147483647 h 587"/>
                <a:gd name="T46" fmla="*/ 2147483647 w 586"/>
                <a:gd name="T47" fmla="*/ 2147483647 h 587"/>
                <a:gd name="T48" fmla="*/ 2147483647 w 586"/>
                <a:gd name="T49" fmla="*/ 2147483647 h 587"/>
                <a:gd name="T50" fmla="*/ 2147483647 w 586"/>
                <a:gd name="T51" fmla="*/ 2147483647 h 587"/>
                <a:gd name="T52" fmla="*/ 2147483647 w 586"/>
                <a:gd name="T53" fmla="*/ 2147483647 h 587"/>
                <a:gd name="T54" fmla="*/ 2147483647 w 586"/>
                <a:gd name="T55" fmla="*/ 2147483647 h 587"/>
                <a:gd name="T56" fmla="*/ 2147483647 w 586"/>
                <a:gd name="T57" fmla="*/ 2147483647 h 587"/>
                <a:gd name="T58" fmla="*/ 2147483647 w 586"/>
                <a:gd name="T59" fmla="*/ 2147483647 h 587"/>
                <a:gd name="T60" fmla="*/ 2147483647 w 586"/>
                <a:gd name="T61" fmla="*/ 2147483647 h 587"/>
                <a:gd name="T62" fmla="*/ 2147483647 w 586"/>
                <a:gd name="T63" fmla="*/ 2147483647 h 587"/>
                <a:gd name="T64" fmla="*/ 2147483647 w 586"/>
                <a:gd name="T65" fmla="*/ 2147483647 h 587"/>
                <a:gd name="T66" fmla="*/ 2147483647 w 586"/>
                <a:gd name="T67" fmla="*/ 2147483647 h 587"/>
                <a:gd name="T68" fmla="*/ 2147483647 w 586"/>
                <a:gd name="T69" fmla="*/ 2147483647 h 587"/>
                <a:gd name="T70" fmla="*/ 2147483647 w 586"/>
                <a:gd name="T71" fmla="*/ 2147483647 h 587"/>
                <a:gd name="T72" fmla="*/ 2147483647 w 586"/>
                <a:gd name="T73" fmla="*/ 2147483647 h 587"/>
                <a:gd name="T74" fmla="*/ 2147483647 w 586"/>
                <a:gd name="T75" fmla="*/ 2147483647 h 587"/>
                <a:gd name="T76" fmla="*/ 2147483647 w 586"/>
                <a:gd name="T77" fmla="*/ 2147483647 h 587"/>
                <a:gd name="T78" fmla="*/ 2147483647 w 586"/>
                <a:gd name="T79" fmla="*/ 2147483647 h 587"/>
                <a:gd name="T80" fmla="*/ 2147483647 w 586"/>
                <a:gd name="T81" fmla="*/ 2147483647 h 587"/>
                <a:gd name="T82" fmla="*/ 2147483647 w 586"/>
                <a:gd name="T83" fmla="*/ 2147483647 h 587"/>
                <a:gd name="T84" fmla="*/ 2147483647 w 586"/>
                <a:gd name="T85" fmla="*/ 2147483647 h 58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86"/>
                <a:gd name="T130" fmla="*/ 0 h 587"/>
                <a:gd name="T131" fmla="*/ 586 w 586"/>
                <a:gd name="T132" fmla="*/ 587 h 58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86" h="587">
                  <a:moveTo>
                    <a:pt x="586" y="293"/>
                  </a:moveTo>
                  <a:lnTo>
                    <a:pt x="584" y="265"/>
                  </a:lnTo>
                  <a:lnTo>
                    <a:pt x="580" y="234"/>
                  </a:lnTo>
                  <a:lnTo>
                    <a:pt x="573" y="207"/>
                  </a:lnTo>
                  <a:lnTo>
                    <a:pt x="562" y="179"/>
                  </a:lnTo>
                  <a:lnTo>
                    <a:pt x="552" y="154"/>
                  </a:lnTo>
                  <a:lnTo>
                    <a:pt x="537" y="131"/>
                  </a:lnTo>
                  <a:lnTo>
                    <a:pt x="519" y="107"/>
                  </a:lnTo>
                  <a:lnTo>
                    <a:pt x="501" y="87"/>
                  </a:lnTo>
                  <a:lnTo>
                    <a:pt x="479" y="67"/>
                  </a:lnTo>
                  <a:lnTo>
                    <a:pt x="457" y="51"/>
                  </a:lnTo>
                  <a:lnTo>
                    <a:pt x="432" y="37"/>
                  </a:lnTo>
                  <a:lnTo>
                    <a:pt x="407" y="24"/>
                  </a:lnTo>
                  <a:lnTo>
                    <a:pt x="380" y="13"/>
                  </a:lnTo>
                  <a:lnTo>
                    <a:pt x="353" y="6"/>
                  </a:lnTo>
                  <a:lnTo>
                    <a:pt x="324" y="2"/>
                  </a:lnTo>
                  <a:lnTo>
                    <a:pt x="293" y="0"/>
                  </a:lnTo>
                  <a:lnTo>
                    <a:pt x="264" y="2"/>
                  </a:lnTo>
                  <a:lnTo>
                    <a:pt x="235" y="6"/>
                  </a:lnTo>
                  <a:lnTo>
                    <a:pt x="206" y="13"/>
                  </a:lnTo>
                  <a:lnTo>
                    <a:pt x="179" y="24"/>
                  </a:lnTo>
                  <a:lnTo>
                    <a:pt x="154" y="37"/>
                  </a:lnTo>
                  <a:lnTo>
                    <a:pt x="130" y="51"/>
                  </a:lnTo>
                  <a:lnTo>
                    <a:pt x="107" y="67"/>
                  </a:lnTo>
                  <a:lnTo>
                    <a:pt x="87" y="87"/>
                  </a:lnTo>
                  <a:lnTo>
                    <a:pt x="67" y="107"/>
                  </a:lnTo>
                  <a:lnTo>
                    <a:pt x="50" y="131"/>
                  </a:lnTo>
                  <a:lnTo>
                    <a:pt x="36" y="154"/>
                  </a:lnTo>
                  <a:lnTo>
                    <a:pt x="23" y="179"/>
                  </a:lnTo>
                  <a:lnTo>
                    <a:pt x="12" y="207"/>
                  </a:lnTo>
                  <a:lnTo>
                    <a:pt x="5" y="234"/>
                  </a:lnTo>
                  <a:lnTo>
                    <a:pt x="2" y="265"/>
                  </a:lnTo>
                  <a:lnTo>
                    <a:pt x="0" y="293"/>
                  </a:lnTo>
                  <a:lnTo>
                    <a:pt x="2" y="324"/>
                  </a:lnTo>
                  <a:lnTo>
                    <a:pt x="5" y="353"/>
                  </a:lnTo>
                  <a:lnTo>
                    <a:pt x="12" y="380"/>
                  </a:lnTo>
                  <a:lnTo>
                    <a:pt x="23" y="407"/>
                  </a:lnTo>
                  <a:lnTo>
                    <a:pt x="36" y="433"/>
                  </a:lnTo>
                  <a:lnTo>
                    <a:pt x="50" y="458"/>
                  </a:lnTo>
                  <a:lnTo>
                    <a:pt x="67" y="480"/>
                  </a:lnTo>
                  <a:lnTo>
                    <a:pt x="87" y="501"/>
                  </a:lnTo>
                  <a:lnTo>
                    <a:pt x="107" y="520"/>
                  </a:lnTo>
                  <a:lnTo>
                    <a:pt x="130" y="536"/>
                  </a:lnTo>
                  <a:lnTo>
                    <a:pt x="154" y="552"/>
                  </a:lnTo>
                  <a:lnTo>
                    <a:pt x="179" y="563"/>
                  </a:lnTo>
                  <a:lnTo>
                    <a:pt x="206" y="574"/>
                  </a:lnTo>
                  <a:lnTo>
                    <a:pt x="235" y="581"/>
                  </a:lnTo>
                  <a:lnTo>
                    <a:pt x="264" y="585"/>
                  </a:lnTo>
                  <a:lnTo>
                    <a:pt x="293" y="587"/>
                  </a:lnTo>
                  <a:lnTo>
                    <a:pt x="324" y="585"/>
                  </a:lnTo>
                  <a:lnTo>
                    <a:pt x="353" y="581"/>
                  </a:lnTo>
                  <a:lnTo>
                    <a:pt x="380" y="574"/>
                  </a:lnTo>
                  <a:lnTo>
                    <a:pt x="407" y="563"/>
                  </a:lnTo>
                  <a:lnTo>
                    <a:pt x="432" y="552"/>
                  </a:lnTo>
                  <a:lnTo>
                    <a:pt x="457" y="536"/>
                  </a:lnTo>
                  <a:lnTo>
                    <a:pt x="479" y="520"/>
                  </a:lnTo>
                  <a:lnTo>
                    <a:pt x="501" y="501"/>
                  </a:lnTo>
                  <a:lnTo>
                    <a:pt x="519" y="480"/>
                  </a:lnTo>
                  <a:lnTo>
                    <a:pt x="537" y="458"/>
                  </a:lnTo>
                  <a:lnTo>
                    <a:pt x="552" y="433"/>
                  </a:lnTo>
                  <a:lnTo>
                    <a:pt x="562" y="407"/>
                  </a:lnTo>
                  <a:lnTo>
                    <a:pt x="573" y="380"/>
                  </a:lnTo>
                  <a:lnTo>
                    <a:pt x="580" y="353"/>
                  </a:lnTo>
                  <a:lnTo>
                    <a:pt x="584" y="324"/>
                  </a:lnTo>
                  <a:lnTo>
                    <a:pt x="586" y="293"/>
                  </a:lnTo>
                  <a:lnTo>
                    <a:pt x="577" y="293"/>
                  </a:lnTo>
                  <a:lnTo>
                    <a:pt x="575" y="265"/>
                  </a:lnTo>
                  <a:lnTo>
                    <a:pt x="571" y="236"/>
                  </a:lnTo>
                  <a:lnTo>
                    <a:pt x="564" y="208"/>
                  </a:lnTo>
                  <a:lnTo>
                    <a:pt x="555" y="183"/>
                  </a:lnTo>
                  <a:lnTo>
                    <a:pt x="542" y="158"/>
                  </a:lnTo>
                  <a:lnTo>
                    <a:pt x="528" y="134"/>
                  </a:lnTo>
                  <a:lnTo>
                    <a:pt x="512" y="113"/>
                  </a:lnTo>
                  <a:lnTo>
                    <a:pt x="494" y="93"/>
                  </a:lnTo>
                  <a:lnTo>
                    <a:pt x="474" y="75"/>
                  </a:lnTo>
                  <a:lnTo>
                    <a:pt x="452" y="58"/>
                  </a:lnTo>
                  <a:lnTo>
                    <a:pt x="429" y="44"/>
                  </a:lnTo>
                  <a:lnTo>
                    <a:pt x="403" y="33"/>
                  </a:lnTo>
                  <a:lnTo>
                    <a:pt x="378" y="22"/>
                  </a:lnTo>
                  <a:lnTo>
                    <a:pt x="351" y="15"/>
                  </a:lnTo>
                  <a:lnTo>
                    <a:pt x="322" y="11"/>
                  </a:lnTo>
                  <a:lnTo>
                    <a:pt x="293" y="9"/>
                  </a:lnTo>
                  <a:lnTo>
                    <a:pt x="264" y="11"/>
                  </a:lnTo>
                  <a:lnTo>
                    <a:pt x="237" y="15"/>
                  </a:lnTo>
                  <a:lnTo>
                    <a:pt x="210" y="22"/>
                  </a:lnTo>
                  <a:lnTo>
                    <a:pt x="183" y="33"/>
                  </a:lnTo>
                  <a:lnTo>
                    <a:pt x="157" y="44"/>
                  </a:lnTo>
                  <a:lnTo>
                    <a:pt x="134" y="58"/>
                  </a:lnTo>
                  <a:lnTo>
                    <a:pt x="112" y="75"/>
                  </a:lnTo>
                  <a:lnTo>
                    <a:pt x="92" y="93"/>
                  </a:lnTo>
                  <a:lnTo>
                    <a:pt x="74" y="113"/>
                  </a:lnTo>
                  <a:lnTo>
                    <a:pt x="58" y="134"/>
                  </a:lnTo>
                  <a:lnTo>
                    <a:pt x="43" y="158"/>
                  </a:lnTo>
                  <a:lnTo>
                    <a:pt x="32" y="183"/>
                  </a:lnTo>
                  <a:lnTo>
                    <a:pt x="22" y="208"/>
                  </a:lnTo>
                  <a:lnTo>
                    <a:pt x="16" y="236"/>
                  </a:lnTo>
                  <a:lnTo>
                    <a:pt x="11" y="265"/>
                  </a:lnTo>
                  <a:lnTo>
                    <a:pt x="9" y="293"/>
                  </a:lnTo>
                  <a:lnTo>
                    <a:pt x="11" y="322"/>
                  </a:lnTo>
                  <a:lnTo>
                    <a:pt x="16" y="351"/>
                  </a:lnTo>
                  <a:lnTo>
                    <a:pt x="22" y="378"/>
                  </a:lnTo>
                  <a:lnTo>
                    <a:pt x="32" y="404"/>
                  </a:lnTo>
                  <a:lnTo>
                    <a:pt x="43" y="429"/>
                  </a:lnTo>
                  <a:lnTo>
                    <a:pt x="58" y="453"/>
                  </a:lnTo>
                  <a:lnTo>
                    <a:pt x="74" y="474"/>
                  </a:lnTo>
                  <a:lnTo>
                    <a:pt x="92" y="494"/>
                  </a:lnTo>
                  <a:lnTo>
                    <a:pt x="112" y="512"/>
                  </a:lnTo>
                  <a:lnTo>
                    <a:pt x="134" y="529"/>
                  </a:lnTo>
                  <a:lnTo>
                    <a:pt x="157" y="543"/>
                  </a:lnTo>
                  <a:lnTo>
                    <a:pt x="183" y="556"/>
                  </a:lnTo>
                  <a:lnTo>
                    <a:pt x="210" y="565"/>
                  </a:lnTo>
                  <a:lnTo>
                    <a:pt x="237" y="572"/>
                  </a:lnTo>
                  <a:lnTo>
                    <a:pt x="264" y="576"/>
                  </a:lnTo>
                  <a:lnTo>
                    <a:pt x="293" y="577"/>
                  </a:lnTo>
                  <a:lnTo>
                    <a:pt x="322" y="576"/>
                  </a:lnTo>
                  <a:lnTo>
                    <a:pt x="351" y="572"/>
                  </a:lnTo>
                  <a:lnTo>
                    <a:pt x="378" y="565"/>
                  </a:lnTo>
                  <a:lnTo>
                    <a:pt x="403" y="556"/>
                  </a:lnTo>
                  <a:lnTo>
                    <a:pt x="429" y="543"/>
                  </a:lnTo>
                  <a:lnTo>
                    <a:pt x="452" y="529"/>
                  </a:lnTo>
                  <a:lnTo>
                    <a:pt x="474" y="512"/>
                  </a:lnTo>
                  <a:lnTo>
                    <a:pt x="494" y="494"/>
                  </a:lnTo>
                  <a:lnTo>
                    <a:pt x="512" y="474"/>
                  </a:lnTo>
                  <a:lnTo>
                    <a:pt x="528" y="453"/>
                  </a:lnTo>
                  <a:lnTo>
                    <a:pt x="542" y="429"/>
                  </a:lnTo>
                  <a:lnTo>
                    <a:pt x="555" y="404"/>
                  </a:lnTo>
                  <a:lnTo>
                    <a:pt x="564" y="378"/>
                  </a:lnTo>
                  <a:lnTo>
                    <a:pt x="571" y="351"/>
                  </a:lnTo>
                  <a:lnTo>
                    <a:pt x="575" y="322"/>
                  </a:lnTo>
                  <a:lnTo>
                    <a:pt x="577" y="293"/>
                  </a:lnTo>
                  <a:lnTo>
                    <a:pt x="586" y="293"/>
                  </a:lnTo>
                  <a:close/>
                </a:path>
              </a:pathLst>
            </a:custGeom>
            <a:solidFill>
              <a:srgbClr val="C1E6FF"/>
            </a:solidFill>
            <a:ln w="9525">
              <a:noFill/>
              <a:round/>
              <a:headEnd/>
              <a:tailEnd/>
            </a:ln>
          </p:spPr>
          <p:txBody>
            <a:bodyPr/>
            <a:lstStyle/>
            <a:p>
              <a:endParaRPr lang="en-US"/>
            </a:p>
          </p:txBody>
        </p:sp>
        <p:sp>
          <p:nvSpPr>
            <p:cNvPr id="55423" name="Freeform 128"/>
            <p:cNvSpPr>
              <a:spLocks/>
            </p:cNvSpPr>
            <p:nvPr/>
          </p:nvSpPr>
          <p:spPr bwMode="auto">
            <a:xfrm>
              <a:off x="3625147" y="2670192"/>
              <a:ext cx="814211" cy="915987"/>
            </a:xfrm>
            <a:custGeom>
              <a:avLst/>
              <a:gdLst>
                <a:gd name="T0" fmla="*/ 2147483647 w 577"/>
                <a:gd name="T1" fmla="*/ 2147483647 h 577"/>
                <a:gd name="T2" fmla="*/ 2147483647 w 577"/>
                <a:gd name="T3" fmla="*/ 2147483647 h 577"/>
                <a:gd name="T4" fmla="*/ 2147483647 w 577"/>
                <a:gd name="T5" fmla="*/ 2147483647 h 577"/>
                <a:gd name="T6" fmla="*/ 2147483647 w 577"/>
                <a:gd name="T7" fmla="*/ 2147483647 h 577"/>
                <a:gd name="T8" fmla="*/ 2147483647 w 577"/>
                <a:gd name="T9" fmla="*/ 2147483647 h 577"/>
                <a:gd name="T10" fmla="*/ 2147483647 w 577"/>
                <a:gd name="T11" fmla="*/ 0 h 577"/>
                <a:gd name="T12" fmla="*/ 2147483647 w 577"/>
                <a:gd name="T13" fmla="*/ 2147483647 h 577"/>
                <a:gd name="T14" fmla="*/ 2147483647 w 577"/>
                <a:gd name="T15" fmla="*/ 2147483647 h 577"/>
                <a:gd name="T16" fmla="*/ 2147483647 w 577"/>
                <a:gd name="T17" fmla="*/ 2147483647 h 577"/>
                <a:gd name="T18" fmla="*/ 2147483647 w 577"/>
                <a:gd name="T19" fmla="*/ 2147483647 h 577"/>
                <a:gd name="T20" fmla="*/ 0 w 577"/>
                <a:gd name="T21" fmla="*/ 2147483647 h 577"/>
                <a:gd name="T22" fmla="*/ 2147483647 w 577"/>
                <a:gd name="T23" fmla="*/ 2147483647 h 577"/>
                <a:gd name="T24" fmla="*/ 2147483647 w 577"/>
                <a:gd name="T25" fmla="*/ 2147483647 h 577"/>
                <a:gd name="T26" fmla="*/ 2147483647 w 577"/>
                <a:gd name="T27" fmla="*/ 2147483647 h 577"/>
                <a:gd name="T28" fmla="*/ 2147483647 w 577"/>
                <a:gd name="T29" fmla="*/ 2147483647 h 577"/>
                <a:gd name="T30" fmla="*/ 2147483647 w 577"/>
                <a:gd name="T31" fmla="*/ 2147483647 h 577"/>
                <a:gd name="T32" fmla="*/ 2147483647 w 577"/>
                <a:gd name="T33" fmla="*/ 2147483647 h 577"/>
                <a:gd name="T34" fmla="*/ 2147483647 w 577"/>
                <a:gd name="T35" fmla="*/ 2147483647 h 577"/>
                <a:gd name="T36" fmla="*/ 2147483647 w 577"/>
                <a:gd name="T37" fmla="*/ 2147483647 h 577"/>
                <a:gd name="T38" fmla="*/ 2147483647 w 577"/>
                <a:gd name="T39" fmla="*/ 2147483647 h 577"/>
                <a:gd name="T40" fmla="*/ 2147483647 w 577"/>
                <a:gd name="T41" fmla="*/ 2147483647 h 577"/>
                <a:gd name="T42" fmla="*/ 2147483647 w 577"/>
                <a:gd name="T43" fmla="*/ 2147483647 h 577"/>
                <a:gd name="T44" fmla="*/ 2147483647 w 577"/>
                <a:gd name="T45" fmla="*/ 2147483647 h 577"/>
                <a:gd name="T46" fmla="*/ 2147483647 w 577"/>
                <a:gd name="T47" fmla="*/ 2147483647 h 577"/>
                <a:gd name="T48" fmla="*/ 2147483647 w 577"/>
                <a:gd name="T49" fmla="*/ 2147483647 h 577"/>
                <a:gd name="T50" fmla="*/ 2147483647 w 577"/>
                <a:gd name="T51" fmla="*/ 2147483647 h 577"/>
                <a:gd name="T52" fmla="*/ 2147483647 w 577"/>
                <a:gd name="T53" fmla="*/ 2147483647 h 577"/>
                <a:gd name="T54" fmla="*/ 2147483647 w 577"/>
                <a:gd name="T55" fmla="*/ 2147483647 h 577"/>
                <a:gd name="T56" fmla="*/ 2147483647 w 577"/>
                <a:gd name="T57" fmla="*/ 2147483647 h 577"/>
                <a:gd name="T58" fmla="*/ 2147483647 w 577"/>
                <a:gd name="T59" fmla="*/ 2147483647 h 577"/>
                <a:gd name="T60" fmla="*/ 2147483647 w 577"/>
                <a:gd name="T61" fmla="*/ 2147483647 h 577"/>
                <a:gd name="T62" fmla="*/ 2147483647 w 577"/>
                <a:gd name="T63" fmla="*/ 2147483647 h 577"/>
                <a:gd name="T64" fmla="*/ 2147483647 w 577"/>
                <a:gd name="T65" fmla="*/ 2147483647 h 577"/>
                <a:gd name="T66" fmla="*/ 2147483647 w 577"/>
                <a:gd name="T67" fmla="*/ 2147483647 h 577"/>
                <a:gd name="T68" fmla="*/ 2147483647 w 577"/>
                <a:gd name="T69" fmla="*/ 2147483647 h 577"/>
                <a:gd name="T70" fmla="*/ 2147483647 w 577"/>
                <a:gd name="T71" fmla="*/ 2147483647 h 577"/>
                <a:gd name="T72" fmla="*/ 2147483647 w 577"/>
                <a:gd name="T73" fmla="*/ 2147483647 h 577"/>
                <a:gd name="T74" fmla="*/ 2147483647 w 577"/>
                <a:gd name="T75" fmla="*/ 2147483647 h 577"/>
                <a:gd name="T76" fmla="*/ 2147483647 w 577"/>
                <a:gd name="T77" fmla="*/ 2147483647 h 577"/>
                <a:gd name="T78" fmla="*/ 2147483647 w 577"/>
                <a:gd name="T79" fmla="*/ 2147483647 h 577"/>
                <a:gd name="T80" fmla="*/ 2147483647 w 577"/>
                <a:gd name="T81" fmla="*/ 2147483647 h 577"/>
                <a:gd name="T82" fmla="*/ 2147483647 w 577"/>
                <a:gd name="T83" fmla="*/ 2147483647 h 577"/>
                <a:gd name="T84" fmla="*/ 2147483647 w 577"/>
                <a:gd name="T85" fmla="*/ 2147483647 h 57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77"/>
                <a:gd name="T130" fmla="*/ 0 h 577"/>
                <a:gd name="T131" fmla="*/ 577 w 577"/>
                <a:gd name="T132" fmla="*/ 577 h 57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77" h="577">
                  <a:moveTo>
                    <a:pt x="577" y="287"/>
                  </a:moveTo>
                  <a:lnTo>
                    <a:pt x="575" y="259"/>
                  </a:lnTo>
                  <a:lnTo>
                    <a:pt x="570" y="230"/>
                  </a:lnTo>
                  <a:lnTo>
                    <a:pt x="563" y="202"/>
                  </a:lnTo>
                  <a:lnTo>
                    <a:pt x="554" y="175"/>
                  </a:lnTo>
                  <a:lnTo>
                    <a:pt x="541" y="150"/>
                  </a:lnTo>
                  <a:lnTo>
                    <a:pt x="527" y="126"/>
                  </a:lnTo>
                  <a:lnTo>
                    <a:pt x="510" y="105"/>
                  </a:lnTo>
                  <a:lnTo>
                    <a:pt x="492" y="83"/>
                  </a:lnTo>
                  <a:lnTo>
                    <a:pt x="472" y="65"/>
                  </a:lnTo>
                  <a:lnTo>
                    <a:pt x="449" y="49"/>
                  </a:lnTo>
                  <a:lnTo>
                    <a:pt x="425" y="34"/>
                  </a:lnTo>
                  <a:lnTo>
                    <a:pt x="400" y="22"/>
                  </a:lnTo>
                  <a:lnTo>
                    <a:pt x="375" y="12"/>
                  </a:lnTo>
                  <a:lnTo>
                    <a:pt x="346" y="5"/>
                  </a:lnTo>
                  <a:lnTo>
                    <a:pt x="317" y="0"/>
                  </a:lnTo>
                  <a:lnTo>
                    <a:pt x="288" y="0"/>
                  </a:lnTo>
                  <a:lnTo>
                    <a:pt x="259" y="0"/>
                  </a:lnTo>
                  <a:lnTo>
                    <a:pt x="230" y="5"/>
                  </a:lnTo>
                  <a:lnTo>
                    <a:pt x="203" y="12"/>
                  </a:lnTo>
                  <a:lnTo>
                    <a:pt x="176" y="22"/>
                  </a:lnTo>
                  <a:lnTo>
                    <a:pt x="150" y="34"/>
                  </a:lnTo>
                  <a:lnTo>
                    <a:pt x="127" y="49"/>
                  </a:lnTo>
                  <a:lnTo>
                    <a:pt x="105" y="65"/>
                  </a:lnTo>
                  <a:lnTo>
                    <a:pt x="83" y="83"/>
                  </a:lnTo>
                  <a:lnTo>
                    <a:pt x="65" y="105"/>
                  </a:lnTo>
                  <a:lnTo>
                    <a:pt x="49" y="126"/>
                  </a:lnTo>
                  <a:lnTo>
                    <a:pt x="35" y="150"/>
                  </a:lnTo>
                  <a:lnTo>
                    <a:pt x="22" y="175"/>
                  </a:lnTo>
                  <a:lnTo>
                    <a:pt x="13" y="202"/>
                  </a:lnTo>
                  <a:lnTo>
                    <a:pt x="6" y="230"/>
                  </a:lnTo>
                  <a:lnTo>
                    <a:pt x="2" y="259"/>
                  </a:lnTo>
                  <a:lnTo>
                    <a:pt x="0" y="287"/>
                  </a:lnTo>
                  <a:lnTo>
                    <a:pt x="2" y="316"/>
                  </a:lnTo>
                  <a:lnTo>
                    <a:pt x="6" y="345"/>
                  </a:lnTo>
                  <a:lnTo>
                    <a:pt x="13" y="374"/>
                  </a:lnTo>
                  <a:lnTo>
                    <a:pt x="22" y="400"/>
                  </a:lnTo>
                  <a:lnTo>
                    <a:pt x="35" y="425"/>
                  </a:lnTo>
                  <a:lnTo>
                    <a:pt x="49" y="448"/>
                  </a:lnTo>
                  <a:lnTo>
                    <a:pt x="65" y="472"/>
                  </a:lnTo>
                  <a:lnTo>
                    <a:pt x="83" y="492"/>
                  </a:lnTo>
                  <a:lnTo>
                    <a:pt x="105" y="510"/>
                  </a:lnTo>
                  <a:lnTo>
                    <a:pt x="127" y="526"/>
                  </a:lnTo>
                  <a:lnTo>
                    <a:pt x="150" y="541"/>
                  </a:lnTo>
                  <a:lnTo>
                    <a:pt x="176" y="553"/>
                  </a:lnTo>
                  <a:lnTo>
                    <a:pt x="203" y="562"/>
                  </a:lnTo>
                  <a:lnTo>
                    <a:pt x="230" y="570"/>
                  </a:lnTo>
                  <a:lnTo>
                    <a:pt x="259" y="575"/>
                  </a:lnTo>
                  <a:lnTo>
                    <a:pt x="288" y="577"/>
                  </a:lnTo>
                  <a:lnTo>
                    <a:pt x="317" y="575"/>
                  </a:lnTo>
                  <a:lnTo>
                    <a:pt x="346" y="570"/>
                  </a:lnTo>
                  <a:lnTo>
                    <a:pt x="375" y="562"/>
                  </a:lnTo>
                  <a:lnTo>
                    <a:pt x="400" y="553"/>
                  </a:lnTo>
                  <a:lnTo>
                    <a:pt x="425" y="541"/>
                  </a:lnTo>
                  <a:lnTo>
                    <a:pt x="449" y="526"/>
                  </a:lnTo>
                  <a:lnTo>
                    <a:pt x="472" y="510"/>
                  </a:lnTo>
                  <a:lnTo>
                    <a:pt x="492" y="492"/>
                  </a:lnTo>
                  <a:lnTo>
                    <a:pt x="510" y="472"/>
                  </a:lnTo>
                  <a:lnTo>
                    <a:pt x="527" y="448"/>
                  </a:lnTo>
                  <a:lnTo>
                    <a:pt x="541" y="425"/>
                  </a:lnTo>
                  <a:lnTo>
                    <a:pt x="554" y="400"/>
                  </a:lnTo>
                  <a:lnTo>
                    <a:pt x="563" y="374"/>
                  </a:lnTo>
                  <a:lnTo>
                    <a:pt x="570" y="345"/>
                  </a:lnTo>
                  <a:lnTo>
                    <a:pt x="575" y="316"/>
                  </a:lnTo>
                  <a:lnTo>
                    <a:pt x="577" y="287"/>
                  </a:lnTo>
                  <a:lnTo>
                    <a:pt x="568" y="287"/>
                  </a:lnTo>
                  <a:lnTo>
                    <a:pt x="566" y="259"/>
                  </a:lnTo>
                  <a:lnTo>
                    <a:pt x="561" y="231"/>
                  </a:lnTo>
                  <a:lnTo>
                    <a:pt x="556" y="204"/>
                  </a:lnTo>
                  <a:lnTo>
                    <a:pt x="545" y="179"/>
                  </a:lnTo>
                  <a:lnTo>
                    <a:pt x="534" y="155"/>
                  </a:lnTo>
                  <a:lnTo>
                    <a:pt x="519" y="132"/>
                  </a:lnTo>
                  <a:lnTo>
                    <a:pt x="503" y="110"/>
                  </a:lnTo>
                  <a:lnTo>
                    <a:pt x="485" y="90"/>
                  </a:lnTo>
                  <a:lnTo>
                    <a:pt x="465" y="72"/>
                  </a:lnTo>
                  <a:lnTo>
                    <a:pt x="443" y="56"/>
                  </a:lnTo>
                  <a:lnTo>
                    <a:pt x="422" y="41"/>
                  </a:lnTo>
                  <a:lnTo>
                    <a:pt x="396" y="31"/>
                  </a:lnTo>
                  <a:lnTo>
                    <a:pt x="371" y="22"/>
                  </a:lnTo>
                  <a:lnTo>
                    <a:pt x="344" y="14"/>
                  </a:lnTo>
                  <a:lnTo>
                    <a:pt x="317" y="11"/>
                  </a:lnTo>
                  <a:lnTo>
                    <a:pt x="288" y="9"/>
                  </a:lnTo>
                  <a:lnTo>
                    <a:pt x="259" y="11"/>
                  </a:lnTo>
                  <a:lnTo>
                    <a:pt x="232" y="14"/>
                  </a:lnTo>
                  <a:lnTo>
                    <a:pt x="205" y="22"/>
                  </a:lnTo>
                  <a:lnTo>
                    <a:pt x="179" y="31"/>
                  </a:lnTo>
                  <a:lnTo>
                    <a:pt x="156" y="41"/>
                  </a:lnTo>
                  <a:lnTo>
                    <a:pt x="132" y="56"/>
                  </a:lnTo>
                  <a:lnTo>
                    <a:pt x="111" y="72"/>
                  </a:lnTo>
                  <a:lnTo>
                    <a:pt x="91" y="90"/>
                  </a:lnTo>
                  <a:lnTo>
                    <a:pt x="73" y="110"/>
                  </a:lnTo>
                  <a:lnTo>
                    <a:pt x="56" y="132"/>
                  </a:lnTo>
                  <a:lnTo>
                    <a:pt x="44" y="155"/>
                  </a:lnTo>
                  <a:lnTo>
                    <a:pt x="31" y="179"/>
                  </a:lnTo>
                  <a:lnTo>
                    <a:pt x="22" y="204"/>
                  </a:lnTo>
                  <a:lnTo>
                    <a:pt x="15" y="231"/>
                  </a:lnTo>
                  <a:lnTo>
                    <a:pt x="11" y="259"/>
                  </a:lnTo>
                  <a:lnTo>
                    <a:pt x="9" y="287"/>
                  </a:lnTo>
                  <a:lnTo>
                    <a:pt x="11" y="316"/>
                  </a:lnTo>
                  <a:lnTo>
                    <a:pt x="15" y="344"/>
                  </a:lnTo>
                  <a:lnTo>
                    <a:pt x="22" y="371"/>
                  </a:lnTo>
                  <a:lnTo>
                    <a:pt x="31" y="396"/>
                  </a:lnTo>
                  <a:lnTo>
                    <a:pt x="44" y="421"/>
                  </a:lnTo>
                  <a:lnTo>
                    <a:pt x="56" y="443"/>
                  </a:lnTo>
                  <a:lnTo>
                    <a:pt x="73" y="465"/>
                  </a:lnTo>
                  <a:lnTo>
                    <a:pt x="91" y="485"/>
                  </a:lnTo>
                  <a:lnTo>
                    <a:pt x="111" y="503"/>
                  </a:lnTo>
                  <a:lnTo>
                    <a:pt x="132" y="519"/>
                  </a:lnTo>
                  <a:lnTo>
                    <a:pt x="156" y="533"/>
                  </a:lnTo>
                  <a:lnTo>
                    <a:pt x="179" y="544"/>
                  </a:lnTo>
                  <a:lnTo>
                    <a:pt x="205" y="553"/>
                  </a:lnTo>
                  <a:lnTo>
                    <a:pt x="232" y="561"/>
                  </a:lnTo>
                  <a:lnTo>
                    <a:pt x="259" y="566"/>
                  </a:lnTo>
                  <a:lnTo>
                    <a:pt x="288" y="566"/>
                  </a:lnTo>
                  <a:lnTo>
                    <a:pt x="317" y="566"/>
                  </a:lnTo>
                  <a:lnTo>
                    <a:pt x="344" y="561"/>
                  </a:lnTo>
                  <a:lnTo>
                    <a:pt x="371" y="553"/>
                  </a:lnTo>
                  <a:lnTo>
                    <a:pt x="396" y="544"/>
                  </a:lnTo>
                  <a:lnTo>
                    <a:pt x="422" y="533"/>
                  </a:lnTo>
                  <a:lnTo>
                    <a:pt x="443" y="519"/>
                  </a:lnTo>
                  <a:lnTo>
                    <a:pt x="465" y="503"/>
                  </a:lnTo>
                  <a:lnTo>
                    <a:pt x="485" y="485"/>
                  </a:lnTo>
                  <a:lnTo>
                    <a:pt x="503" y="465"/>
                  </a:lnTo>
                  <a:lnTo>
                    <a:pt x="519" y="443"/>
                  </a:lnTo>
                  <a:lnTo>
                    <a:pt x="534" y="421"/>
                  </a:lnTo>
                  <a:lnTo>
                    <a:pt x="545" y="396"/>
                  </a:lnTo>
                  <a:lnTo>
                    <a:pt x="556" y="371"/>
                  </a:lnTo>
                  <a:lnTo>
                    <a:pt x="561" y="344"/>
                  </a:lnTo>
                  <a:lnTo>
                    <a:pt x="566" y="316"/>
                  </a:lnTo>
                  <a:lnTo>
                    <a:pt x="568" y="287"/>
                  </a:lnTo>
                  <a:lnTo>
                    <a:pt x="577" y="287"/>
                  </a:lnTo>
                  <a:close/>
                </a:path>
              </a:pathLst>
            </a:custGeom>
            <a:solidFill>
              <a:srgbClr val="C2E6FF"/>
            </a:solidFill>
            <a:ln w="9525">
              <a:noFill/>
              <a:round/>
              <a:headEnd/>
              <a:tailEnd/>
            </a:ln>
          </p:spPr>
          <p:txBody>
            <a:bodyPr/>
            <a:lstStyle/>
            <a:p>
              <a:endParaRPr lang="en-US"/>
            </a:p>
          </p:txBody>
        </p:sp>
        <p:sp>
          <p:nvSpPr>
            <p:cNvPr id="55424" name="Freeform 129"/>
            <p:cNvSpPr>
              <a:spLocks/>
            </p:cNvSpPr>
            <p:nvPr/>
          </p:nvSpPr>
          <p:spPr bwMode="auto">
            <a:xfrm>
              <a:off x="3630789" y="2674950"/>
              <a:ext cx="801511" cy="901700"/>
            </a:xfrm>
            <a:custGeom>
              <a:avLst/>
              <a:gdLst>
                <a:gd name="T0" fmla="*/ 2147483647 w 568"/>
                <a:gd name="T1" fmla="*/ 2147483647 h 568"/>
                <a:gd name="T2" fmla="*/ 2147483647 w 568"/>
                <a:gd name="T3" fmla="*/ 2147483647 h 568"/>
                <a:gd name="T4" fmla="*/ 2147483647 w 568"/>
                <a:gd name="T5" fmla="*/ 2147483647 h 568"/>
                <a:gd name="T6" fmla="*/ 2147483647 w 568"/>
                <a:gd name="T7" fmla="*/ 2147483647 h 568"/>
                <a:gd name="T8" fmla="*/ 2147483647 w 568"/>
                <a:gd name="T9" fmla="*/ 2147483647 h 568"/>
                <a:gd name="T10" fmla="*/ 2147483647 w 568"/>
                <a:gd name="T11" fmla="*/ 2147483647 h 568"/>
                <a:gd name="T12" fmla="*/ 2147483647 w 568"/>
                <a:gd name="T13" fmla="*/ 2147483647 h 568"/>
                <a:gd name="T14" fmla="*/ 2147483647 w 568"/>
                <a:gd name="T15" fmla="*/ 2147483647 h 568"/>
                <a:gd name="T16" fmla="*/ 2147483647 w 568"/>
                <a:gd name="T17" fmla="*/ 2147483647 h 568"/>
                <a:gd name="T18" fmla="*/ 2147483647 w 568"/>
                <a:gd name="T19" fmla="*/ 2147483647 h 568"/>
                <a:gd name="T20" fmla="*/ 0 w 568"/>
                <a:gd name="T21" fmla="*/ 2147483647 h 568"/>
                <a:gd name="T22" fmla="*/ 2147483647 w 568"/>
                <a:gd name="T23" fmla="*/ 2147483647 h 568"/>
                <a:gd name="T24" fmla="*/ 2147483647 w 568"/>
                <a:gd name="T25" fmla="*/ 2147483647 h 568"/>
                <a:gd name="T26" fmla="*/ 2147483647 w 568"/>
                <a:gd name="T27" fmla="*/ 2147483647 h 568"/>
                <a:gd name="T28" fmla="*/ 2147483647 w 568"/>
                <a:gd name="T29" fmla="*/ 2147483647 h 568"/>
                <a:gd name="T30" fmla="*/ 2147483647 w 568"/>
                <a:gd name="T31" fmla="*/ 2147483647 h 568"/>
                <a:gd name="T32" fmla="*/ 2147483647 w 568"/>
                <a:gd name="T33" fmla="*/ 2147483647 h 568"/>
                <a:gd name="T34" fmla="*/ 2147483647 w 568"/>
                <a:gd name="T35" fmla="*/ 2147483647 h 568"/>
                <a:gd name="T36" fmla="*/ 2147483647 w 568"/>
                <a:gd name="T37" fmla="*/ 2147483647 h 568"/>
                <a:gd name="T38" fmla="*/ 2147483647 w 568"/>
                <a:gd name="T39" fmla="*/ 2147483647 h 568"/>
                <a:gd name="T40" fmla="*/ 2147483647 w 568"/>
                <a:gd name="T41" fmla="*/ 2147483647 h 568"/>
                <a:gd name="T42" fmla="*/ 2147483647 w 568"/>
                <a:gd name="T43" fmla="*/ 2147483647 h 568"/>
                <a:gd name="T44" fmla="*/ 2147483647 w 568"/>
                <a:gd name="T45" fmla="*/ 2147483647 h 568"/>
                <a:gd name="T46" fmla="*/ 2147483647 w 568"/>
                <a:gd name="T47" fmla="*/ 2147483647 h 568"/>
                <a:gd name="T48" fmla="*/ 2147483647 w 568"/>
                <a:gd name="T49" fmla="*/ 2147483647 h 568"/>
                <a:gd name="T50" fmla="*/ 2147483647 w 568"/>
                <a:gd name="T51" fmla="*/ 2147483647 h 568"/>
                <a:gd name="T52" fmla="*/ 2147483647 w 568"/>
                <a:gd name="T53" fmla="*/ 2147483647 h 568"/>
                <a:gd name="T54" fmla="*/ 2147483647 w 568"/>
                <a:gd name="T55" fmla="*/ 2147483647 h 568"/>
                <a:gd name="T56" fmla="*/ 2147483647 w 568"/>
                <a:gd name="T57" fmla="*/ 2147483647 h 568"/>
                <a:gd name="T58" fmla="*/ 2147483647 w 568"/>
                <a:gd name="T59" fmla="*/ 2147483647 h 568"/>
                <a:gd name="T60" fmla="*/ 2147483647 w 568"/>
                <a:gd name="T61" fmla="*/ 2147483647 h 568"/>
                <a:gd name="T62" fmla="*/ 2147483647 w 568"/>
                <a:gd name="T63" fmla="*/ 2147483647 h 568"/>
                <a:gd name="T64" fmla="*/ 2147483647 w 568"/>
                <a:gd name="T65" fmla="*/ 2147483647 h 568"/>
                <a:gd name="T66" fmla="*/ 2147483647 w 568"/>
                <a:gd name="T67" fmla="*/ 2147483647 h 568"/>
                <a:gd name="T68" fmla="*/ 2147483647 w 568"/>
                <a:gd name="T69" fmla="*/ 2147483647 h 568"/>
                <a:gd name="T70" fmla="*/ 2147483647 w 568"/>
                <a:gd name="T71" fmla="*/ 2147483647 h 568"/>
                <a:gd name="T72" fmla="*/ 2147483647 w 568"/>
                <a:gd name="T73" fmla="*/ 2147483647 h 568"/>
                <a:gd name="T74" fmla="*/ 2147483647 w 568"/>
                <a:gd name="T75" fmla="*/ 2147483647 h 568"/>
                <a:gd name="T76" fmla="*/ 2147483647 w 568"/>
                <a:gd name="T77" fmla="*/ 2147483647 h 568"/>
                <a:gd name="T78" fmla="*/ 2147483647 w 568"/>
                <a:gd name="T79" fmla="*/ 2147483647 h 568"/>
                <a:gd name="T80" fmla="*/ 2147483647 w 568"/>
                <a:gd name="T81" fmla="*/ 2147483647 h 568"/>
                <a:gd name="T82" fmla="*/ 2147483647 w 568"/>
                <a:gd name="T83" fmla="*/ 2147483647 h 568"/>
                <a:gd name="T84" fmla="*/ 2147483647 w 568"/>
                <a:gd name="T85" fmla="*/ 2147483647 h 56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68"/>
                <a:gd name="T130" fmla="*/ 0 h 568"/>
                <a:gd name="T131" fmla="*/ 568 w 568"/>
                <a:gd name="T132" fmla="*/ 568 h 56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68" h="568">
                  <a:moveTo>
                    <a:pt x="568" y="284"/>
                  </a:moveTo>
                  <a:lnTo>
                    <a:pt x="566" y="256"/>
                  </a:lnTo>
                  <a:lnTo>
                    <a:pt x="562" y="227"/>
                  </a:lnTo>
                  <a:lnTo>
                    <a:pt x="555" y="199"/>
                  </a:lnTo>
                  <a:lnTo>
                    <a:pt x="546" y="174"/>
                  </a:lnTo>
                  <a:lnTo>
                    <a:pt x="533" y="149"/>
                  </a:lnTo>
                  <a:lnTo>
                    <a:pt x="519" y="125"/>
                  </a:lnTo>
                  <a:lnTo>
                    <a:pt x="503" y="104"/>
                  </a:lnTo>
                  <a:lnTo>
                    <a:pt x="485" y="84"/>
                  </a:lnTo>
                  <a:lnTo>
                    <a:pt x="465" y="66"/>
                  </a:lnTo>
                  <a:lnTo>
                    <a:pt x="443" y="49"/>
                  </a:lnTo>
                  <a:lnTo>
                    <a:pt x="420" y="35"/>
                  </a:lnTo>
                  <a:lnTo>
                    <a:pt x="394" y="24"/>
                  </a:lnTo>
                  <a:lnTo>
                    <a:pt x="369" y="13"/>
                  </a:lnTo>
                  <a:lnTo>
                    <a:pt x="342" y="6"/>
                  </a:lnTo>
                  <a:lnTo>
                    <a:pt x="313" y="2"/>
                  </a:lnTo>
                  <a:lnTo>
                    <a:pt x="284" y="0"/>
                  </a:lnTo>
                  <a:lnTo>
                    <a:pt x="255" y="2"/>
                  </a:lnTo>
                  <a:lnTo>
                    <a:pt x="228" y="6"/>
                  </a:lnTo>
                  <a:lnTo>
                    <a:pt x="201" y="13"/>
                  </a:lnTo>
                  <a:lnTo>
                    <a:pt x="174" y="24"/>
                  </a:lnTo>
                  <a:lnTo>
                    <a:pt x="148" y="35"/>
                  </a:lnTo>
                  <a:lnTo>
                    <a:pt x="125" y="49"/>
                  </a:lnTo>
                  <a:lnTo>
                    <a:pt x="103" y="66"/>
                  </a:lnTo>
                  <a:lnTo>
                    <a:pt x="83" y="84"/>
                  </a:lnTo>
                  <a:lnTo>
                    <a:pt x="65" y="104"/>
                  </a:lnTo>
                  <a:lnTo>
                    <a:pt x="49" y="125"/>
                  </a:lnTo>
                  <a:lnTo>
                    <a:pt x="34" y="149"/>
                  </a:lnTo>
                  <a:lnTo>
                    <a:pt x="23" y="174"/>
                  </a:lnTo>
                  <a:lnTo>
                    <a:pt x="13" y="199"/>
                  </a:lnTo>
                  <a:lnTo>
                    <a:pt x="7" y="227"/>
                  </a:lnTo>
                  <a:lnTo>
                    <a:pt x="2" y="256"/>
                  </a:lnTo>
                  <a:lnTo>
                    <a:pt x="0" y="284"/>
                  </a:lnTo>
                  <a:lnTo>
                    <a:pt x="2" y="313"/>
                  </a:lnTo>
                  <a:lnTo>
                    <a:pt x="7" y="342"/>
                  </a:lnTo>
                  <a:lnTo>
                    <a:pt x="13" y="369"/>
                  </a:lnTo>
                  <a:lnTo>
                    <a:pt x="23" y="395"/>
                  </a:lnTo>
                  <a:lnTo>
                    <a:pt x="34" y="420"/>
                  </a:lnTo>
                  <a:lnTo>
                    <a:pt x="49" y="444"/>
                  </a:lnTo>
                  <a:lnTo>
                    <a:pt x="65" y="465"/>
                  </a:lnTo>
                  <a:lnTo>
                    <a:pt x="83" y="485"/>
                  </a:lnTo>
                  <a:lnTo>
                    <a:pt x="103" y="503"/>
                  </a:lnTo>
                  <a:lnTo>
                    <a:pt x="125" y="520"/>
                  </a:lnTo>
                  <a:lnTo>
                    <a:pt x="148" y="534"/>
                  </a:lnTo>
                  <a:lnTo>
                    <a:pt x="174" y="547"/>
                  </a:lnTo>
                  <a:lnTo>
                    <a:pt x="201" y="556"/>
                  </a:lnTo>
                  <a:lnTo>
                    <a:pt x="228" y="563"/>
                  </a:lnTo>
                  <a:lnTo>
                    <a:pt x="255" y="567"/>
                  </a:lnTo>
                  <a:lnTo>
                    <a:pt x="284" y="568"/>
                  </a:lnTo>
                  <a:lnTo>
                    <a:pt x="313" y="567"/>
                  </a:lnTo>
                  <a:lnTo>
                    <a:pt x="342" y="563"/>
                  </a:lnTo>
                  <a:lnTo>
                    <a:pt x="369" y="556"/>
                  </a:lnTo>
                  <a:lnTo>
                    <a:pt x="394" y="547"/>
                  </a:lnTo>
                  <a:lnTo>
                    <a:pt x="420" y="534"/>
                  </a:lnTo>
                  <a:lnTo>
                    <a:pt x="443" y="520"/>
                  </a:lnTo>
                  <a:lnTo>
                    <a:pt x="465" y="503"/>
                  </a:lnTo>
                  <a:lnTo>
                    <a:pt x="485" y="485"/>
                  </a:lnTo>
                  <a:lnTo>
                    <a:pt x="503" y="465"/>
                  </a:lnTo>
                  <a:lnTo>
                    <a:pt x="519" y="444"/>
                  </a:lnTo>
                  <a:lnTo>
                    <a:pt x="533" y="420"/>
                  </a:lnTo>
                  <a:lnTo>
                    <a:pt x="546" y="395"/>
                  </a:lnTo>
                  <a:lnTo>
                    <a:pt x="555" y="369"/>
                  </a:lnTo>
                  <a:lnTo>
                    <a:pt x="562" y="342"/>
                  </a:lnTo>
                  <a:lnTo>
                    <a:pt x="566" y="313"/>
                  </a:lnTo>
                  <a:lnTo>
                    <a:pt x="568" y="284"/>
                  </a:lnTo>
                  <a:lnTo>
                    <a:pt x="559" y="284"/>
                  </a:lnTo>
                  <a:lnTo>
                    <a:pt x="557" y="257"/>
                  </a:lnTo>
                  <a:lnTo>
                    <a:pt x="553" y="230"/>
                  </a:lnTo>
                  <a:lnTo>
                    <a:pt x="546" y="203"/>
                  </a:lnTo>
                  <a:lnTo>
                    <a:pt x="537" y="178"/>
                  </a:lnTo>
                  <a:lnTo>
                    <a:pt x="526" y="154"/>
                  </a:lnTo>
                  <a:lnTo>
                    <a:pt x="512" y="131"/>
                  </a:lnTo>
                  <a:lnTo>
                    <a:pt x="495" y="111"/>
                  </a:lnTo>
                  <a:lnTo>
                    <a:pt x="477" y="91"/>
                  </a:lnTo>
                  <a:lnTo>
                    <a:pt x="459" y="73"/>
                  </a:lnTo>
                  <a:lnTo>
                    <a:pt x="438" y="57"/>
                  </a:lnTo>
                  <a:lnTo>
                    <a:pt x="416" y="44"/>
                  </a:lnTo>
                  <a:lnTo>
                    <a:pt x="391" y="31"/>
                  </a:lnTo>
                  <a:lnTo>
                    <a:pt x="365" y="22"/>
                  </a:lnTo>
                  <a:lnTo>
                    <a:pt x="340" y="15"/>
                  </a:lnTo>
                  <a:lnTo>
                    <a:pt x="313" y="11"/>
                  </a:lnTo>
                  <a:lnTo>
                    <a:pt x="284" y="9"/>
                  </a:lnTo>
                  <a:lnTo>
                    <a:pt x="257" y="11"/>
                  </a:lnTo>
                  <a:lnTo>
                    <a:pt x="230" y="15"/>
                  </a:lnTo>
                  <a:lnTo>
                    <a:pt x="202" y="22"/>
                  </a:lnTo>
                  <a:lnTo>
                    <a:pt x="177" y="31"/>
                  </a:lnTo>
                  <a:lnTo>
                    <a:pt x="154" y="44"/>
                  </a:lnTo>
                  <a:lnTo>
                    <a:pt x="130" y="57"/>
                  </a:lnTo>
                  <a:lnTo>
                    <a:pt x="110" y="73"/>
                  </a:lnTo>
                  <a:lnTo>
                    <a:pt x="90" y="91"/>
                  </a:lnTo>
                  <a:lnTo>
                    <a:pt x="72" y="111"/>
                  </a:lnTo>
                  <a:lnTo>
                    <a:pt x="56" y="131"/>
                  </a:lnTo>
                  <a:lnTo>
                    <a:pt x="43" y="154"/>
                  </a:lnTo>
                  <a:lnTo>
                    <a:pt x="31" y="178"/>
                  </a:lnTo>
                  <a:lnTo>
                    <a:pt x="22" y="203"/>
                  </a:lnTo>
                  <a:lnTo>
                    <a:pt x="16" y="230"/>
                  </a:lnTo>
                  <a:lnTo>
                    <a:pt x="11" y="257"/>
                  </a:lnTo>
                  <a:lnTo>
                    <a:pt x="9" y="284"/>
                  </a:lnTo>
                  <a:lnTo>
                    <a:pt x="11" y="313"/>
                  </a:lnTo>
                  <a:lnTo>
                    <a:pt x="16" y="341"/>
                  </a:lnTo>
                  <a:lnTo>
                    <a:pt x="22" y="366"/>
                  </a:lnTo>
                  <a:lnTo>
                    <a:pt x="31" y="391"/>
                  </a:lnTo>
                  <a:lnTo>
                    <a:pt x="43" y="415"/>
                  </a:lnTo>
                  <a:lnTo>
                    <a:pt x="56" y="438"/>
                  </a:lnTo>
                  <a:lnTo>
                    <a:pt x="72" y="460"/>
                  </a:lnTo>
                  <a:lnTo>
                    <a:pt x="90" y="478"/>
                  </a:lnTo>
                  <a:lnTo>
                    <a:pt x="110" y="496"/>
                  </a:lnTo>
                  <a:lnTo>
                    <a:pt x="130" y="512"/>
                  </a:lnTo>
                  <a:lnTo>
                    <a:pt x="154" y="527"/>
                  </a:lnTo>
                  <a:lnTo>
                    <a:pt x="177" y="538"/>
                  </a:lnTo>
                  <a:lnTo>
                    <a:pt x="202" y="547"/>
                  </a:lnTo>
                  <a:lnTo>
                    <a:pt x="230" y="554"/>
                  </a:lnTo>
                  <a:lnTo>
                    <a:pt x="257" y="558"/>
                  </a:lnTo>
                  <a:lnTo>
                    <a:pt x="284" y="559"/>
                  </a:lnTo>
                  <a:lnTo>
                    <a:pt x="313" y="558"/>
                  </a:lnTo>
                  <a:lnTo>
                    <a:pt x="340" y="554"/>
                  </a:lnTo>
                  <a:lnTo>
                    <a:pt x="365" y="547"/>
                  </a:lnTo>
                  <a:lnTo>
                    <a:pt x="391" y="538"/>
                  </a:lnTo>
                  <a:lnTo>
                    <a:pt x="416" y="527"/>
                  </a:lnTo>
                  <a:lnTo>
                    <a:pt x="438" y="512"/>
                  </a:lnTo>
                  <a:lnTo>
                    <a:pt x="459" y="496"/>
                  </a:lnTo>
                  <a:lnTo>
                    <a:pt x="477" y="478"/>
                  </a:lnTo>
                  <a:lnTo>
                    <a:pt x="495" y="460"/>
                  </a:lnTo>
                  <a:lnTo>
                    <a:pt x="512" y="438"/>
                  </a:lnTo>
                  <a:lnTo>
                    <a:pt x="526" y="415"/>
                  </a:lnTo>
                  <a:lnTo>
                    <a:pt x="537" y="391"/>
                  </a:lnTo>
                  <a:lnTo>
                    <a:pt x="546" y="366"/>
                  </a:lnTo>
                  <a:lnTo>
                    <a:pt x="553" y="341"/>
                  </a:lnTo>
                  <a:lnTo>
                    <a:pt x="557" y="313"/>
                  </a:lnTo>
                  <a:lnTo>
                    <a:pt x="559" y="284"/>
                  </a:lnTo>
                  <a:lnTo>
                    <a:pt x="568" y="284"/>
                  </a:lnTo>
                  <a:close/>
                </a:path>
              </a:pathLst>
            </a:custGeom>
            <a:solidFill>
              <a:srgbClr val="C3E7FF"/>
            </a:solidFill>
            <a:ln w="9525">
              <a:noFill/>
              <a:round/>
              <a:headEnd/>
              <a:tailEnd/>
            </a:ln>
          </p:spPr>
          <p:txBody>
            <a:bodyPr/>
            <a:lstStyle/>
            <a:p>
              <a:endParaRPr lang="en-US"/>
            </a:p>
          </p:txBody>
        </p:sp>
        <p:sp>
          <p:nvSpPr>
            <p:cNvPr id="55425" name="Freeform 130"/>
            <p:cNvSpPr>
              <a:spLocks/>
            </p:cNvSpPr>
            <p:nvPr/>
          </p:nvSpPr>
          <p:spPr bwMode="auto">
            <a:xfrm>
              <a:off x="3637845" y="2684475"/>
              <a:ext cx="788812" cy="884238"/>
            </a:xfrm>
            <a:custGeom>
              <a:avLst/>
              <a:gdLst>
                <a:gd name="T0" fmla="*/ 2147483647 w 559"/>
                <a:gd name="T1" fmla="*/ 2147483647 h 557"/>
                <a:gd name="T2" fmla="*/ 2147483647 w 559"/>
                <a:gd name="T3" fmla="*/ 2147483647 h 557"/>
                <a:gd name="T4" fmla="*/ 2147483647 w 559"/>
                <a:gd name="T5" fmla="*/ 2147483647 h 557"/>
                <a:gd name="T6" fmla="*/ 2147483647 w 559"/>
                <a:gd name="T7" fmla="*/ 2147483647 h 557"/>
                <a:gd name="T8" fmla="*/ 2147483647 w 559"/>
                <a:gd name="T9" fmla="*/ 2147483647 h 557"/>
                <a:gd name="T10" fmla="*/ 2147483647 w 559"/>
                <a:gd name="T11" fmla="*/ 2147483647 h 557"/>
                <a:gd name="T12" fmla="*/ 2147483647 w 559"/>
                <a:gd name="T13" fmla="*/ 2147483647 h 557"/>
                <a:gd name="T14" fmla="*/ 2147483647 w 559"/>
                <a:gd name="T15" fmla="*/ 2147483647 h 557"/>
                <a:gd name="T16" fmla="*/ 2147483647 w 559"/>
                <a:gd name="T17" fmla="*/ 2147483647 h 557"/>
                <a:gd name="T18" fmla="*/ 2147483647 w 559"/>
                <a:gd name="T19" fmla="*/ 2147483647 h 557"/>
                <a:gd name="T20" fmla="*/ 0 w 559"/>
                <a:gd name="T21" fmla="*/ 2147483647 h 557"/>
                <a:gd name="T22" fmla="*/ 2147483647 w 559"/>
                <a:gd name="T23" fmla="*/ 2147483647 h 557"/>
                <a:gd name="T24" fmla="*/ 2147483647 w 559"/>
                <a:gd name="T25" fmla="*/ 2147483647 h 557"/>
                <a:gd name="T26" fmla="*/ 2147483647 w 559"/>
                <a:gd name="T27" fmla="*/ 2147483647 h 557"/>
                <a:gd name="T28" fmla="*/ 2147483647 w 559"/>
                <a:gd name="T29" fmla="*/ 2147483647 h 557"/>
                <a:gd name="T30" fmla="*/ 2147483647 w 559"/>
                <a:gd name="T31" fmla="*/ 2147483647 h 557"/>
                <a:gd name="T32" fmla="*/ 2147483647 w 559"/>
                <a:gd name="T33" fmla="*/ 2147483647 h 557"/>
                <a:gd name="T34" fmla="*/ 2147483647 w 559"/>
                <a:gd name="T35" fmla="*/ 2147483647 h 557"/>
                <a:gd name="T36" fmla="*/ 2147483647 w 559"/>
                <a:gd name="T37" fmla="*/ 2147483647 h 557"/>
                <a:gd name="T38" fmla="*/ 2147483647 w 559"/>
                <a:gd name="T39" fmla="*/ 2147483647 h 557"/>
                <a:gd name="T40" fmla="*/ 2147483647 w 559"/>
                <a:gd name="T41" fmla="*/ 2147483647 h 557"/>
                <a:gd name="T42" fmla="*/ 2147483647 w 559"/>
                <a:gd name="T43" fmla="*/ 2147483647 h 557"/>
                <a:gd name="T44" fmla="*/ 2147483647 w 559"/>
                <a:gd name="T45" fmla="*/ 2147483647 h 557"/>
                <a:gd name="T46" fmla="*/ 2147483647 w 559"/>
                <a:gd name="T47" fmla="*/ 2147483647 h 557"/>
                <a:gd name="T48" fmla="*/ 2147483647 w 559"/>
                <a:gd name="T49" fmla="*/ 2147483647 h 557"/>
                <a:gd name="T50" fmla="*/ 2147483647 w 559"/>
                <a:gd name="T51" fmla="*/ 2147483647 h 557"/>
                <a:gd name="T52" fmla="*/ 2147483647 w 559"/>
                <a:gd name="T53" fmla="*/ 2147483647 h 557"/>
                <a:gd name="T54" fmla="*/ 2147483647 w 559"/>
                <a:gd name="T55" fmla="*/ 2147483647 h 557"/>
                <a:gd name="T56" fmla="*/ 2147483647 w 559"/>
                <a:gd name="T57" fmla="*/ 2147483647 h 557"/>
                <a:gd name="T58" fmla="*/ 2147483647 w 559"/>
                <a:gd name="T59" fmla="*/ 2147483647 h 557"/>
                <a:gd name="T60" fmla="*/ 2147483647 w 559"/>
                <a:gd name="T61" fmla="*/ 2147483647 h 557"/>
                <a:gd name="T62" fmla="*/ 2147483647 w 559"/>
                <a:gd name="T63" fmla="*/ 2147483647 h 557"/>
                <a:gd name="T64" fmla="*/ 2147483647 w 559"/>
                <a:gd name="T65" fmla="*/ 2147483647 h 557"/>
                <a:gd name="T66" fmla="*/ 2147483647 w 559"/>
                <a:gd name="T67" fmla="*/ 2147483647 h 557"/>
                <a:gd name="T68" fmla="*/ 2147483647 w 559"/>
                <a:gd name="T69" fmla="*/ 2147483647 h 557"/>
                <a:gd name="T70" fmla="*/ 2147483647 w 559"/>
                <a:gd name="T71" fmla="*/ 2147483647 h 557"/>
                <a:gd name="T72" fmla="*/ 2147483647 w 559"/>
                <a:gd name="T73" fmla="*/ 2147483647 h 557"/>
                <a:gd name="T74" fmla="*/ 2147483647 w 559"/>
                <a:gd name="T75" fmla="*/ 2147483647 h 557"/>
                <a:gd name="T76" fmla="*/ 2147483647 w 559"/>
                <a:gd name="T77" fmla="*/ 2147483647 h 557"/>
                <a:gd name="T78" fmla="*/ 2147483647 w 559"/>
                <a:gd name="T79" fmla="*/ 2147483647 h 557"/>
                <a:gd name="T80" fmla="*/ 2147483647 w 559"/>
                <a:gd name="T81" fmla="*/ 2147483647 h 557"/>
                <a:gd name="T82" fmla="*/ 2147483647 w 559"/>
                <a:gd name="T83" fmla="*/ 2147483647 h 557"/>
                <a:gd name="T84" fmla="*/ 2147483647 w 559"/>
                <a:gd name="T85" fmla="*/ 2147483647 h 5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9"/>
                <a:gd name="T130" fmla="*/ 0 h 557"/>
                <a:gd name="T131" fmla="*/ 559 w 559"/>
                <a:gd name="T132" fmla="*/ 557 h 5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9" h="557">
                  <a:moveTo>
                    <a:pt x="559" y="278"/>
                  </a:moveTo>
                  <a:lnTo>
                    <a:pt x="557" y="250"/>
                  </a:lnTo>
                  <a:lnTo>
                    <a:pt x="552" y="222"/>
                  </a:lnTo>
                  <a:lnTo>
                    <a:pt x="547" y="195"/>
                  </a:lnTo>
                  <a:lnTo>
                    <a:pt x="536" y="170"/>
                  </a:lnTo>
                  <a:lnTo>
                    <a:pt x="525" y="146"/>
                  </a:lnTo>
                  <a:lnTo>
                    <a:pt x="510" y="123"/>
                  </a:lnTo>
                  <a:lnTo>
                    <a:pt x="494" y="101"/>
                  </a:lnTo>
                  <a:lnTo>
                    <a:pt x="476" y="81"/>
                  </a:lnTo>
                  <a:lnTo>
                    <a:pt x="456" y="63"/>
                  </a:lnTo>
                  <a:lnTo>
                    <a:pt x="434" y="47"/>
                  </a:lnTo>
                  <a:lnTo>
                    <a:pt x="413" y="32"/>
                  </a:lnTo>
                  <a:lnTo>
                    <a:pt x="387" y="22"/>
                  </a:lnTo>
                  <a:lnTo>
                    <a:pt x="362" y="13"/>
                  </a:lnTo>
                  <a:lnTo>
                    <a:pt x="335" y="5"/>
                  </a:lnTo>
                  <a:lnTo>
                    <a:pt x="308" y="2"/>
                  </a:lnTo>
                  <a:lnTo>
                    <a:pt x="279" y="0"/>
                  </a:lnTo>
                  <a:lnTo>
                    <a:pt x="250" y="2"/>
                  </a:lnTo>
                  <a:lnTo>
                    <a:pt x="223" y="5"/>
                  </a:lnTo>
                  <a:lnTo>
                    <a:pt x="196" y="13"/>
                  </a:lnTo>
                  <a:lnTo>
                    <a:pt x="170" y="22"/>
                  </a:lnTo>
                  <a:lnTo>
                    <a:pt x="147" y="32"/>
                  </a:lnTo>
                  <a:lnTo>
                    <a:pt x="123" y="47"/>
                  </a:lnTo>
                  <a:lnTo>
                    <a:pt x="102" y="63"/>
                  </a:lnTo>
                  <a:lnTo>
                    <a:pt x="82" y="81"/>
                  </a:lnTo>
                  <a:lnTo>
                    <a:pt x="64" y="101"/>
                  </a:lnTo>
                  <a:lnTo>
                    <a:pt x="47" y="123"/>
                  </a:lnTo>
                  <a:lnTo>
                    <a:pt x="35" y="146"/>
                  </a:lnTo>
                  <a:lnTo>
                    <a:pt x="22" y="170"/>
                  </a:lnTo>
                  <a:lnTo>
                    <a:pt x="13" y="195"/>
                  </a:lnTo>
                  <a:lnTo>
                    <a:pt x="6" y="222"/>
                  </a:lnTo>
                  <a:lnTo>
                    <a:pt x="2" y="250"/>
                  </a:lnTo>
                  <a:lnTo>
                    <a:pt x="0" y="278"/>
                  </a:lnTo>
                  <a:lnTo>
                    <a:pt x="2" y="307"/>
                  </a:lnTo>
                  <a:lnTo>
                    <a:pt x="6" y="335"/>
                  </a:lnTo>
                  <a:lnTo>
                    <a:pt x="13" y="362"/>
                  </a:lnTo>
                  <a:lnTo>
                    <a:pt x="22" y="387"/>
                  </a:lnTo>
                  <a:lnTo>
                    <a:pt x="35" y="412"/>
                  </a:lnTo>
                  <a:lnTo>
                    <a:pt x="47" y="434"/>
                  </a:lnTo>
                  <a:lnTo>
                    <a:pt x="64" y="456"/>
                  </a:lnTo>
                  <a:lnTo>
                    <a:pt x="82" y="476"/>
                  </a:lnTo>
                  <a:lnTo>
                    <a:pt x="102" y="494"/>
                  </a:lnTo>
                  <a:lnTo>
                    <a:pt x="123" y="510"/>
                  </a:lnTo>
                  <a:lnTo>
                    <a:pt x="147" y="524"/>
                  </a:lnTo>
                  <a:lnTo>
                    <a:pt x="170" y="535"/>
                  </a:lnTo>
                  <a:lnTo>
                    <a:pt x="196" y="544"/>
                  </a:lnTo>
                  <a:lnTo>
                    <a:pt x="223" y="552"/>
                  </a:lnTo>
                  <a:lnTo>
                    <a:pt x="250" y="557"/>
                  </a:lnTo>
                  <a:lnTo>
                    <a:pt x="279" y="557"/>
                  </a:lnTo>
                  <a:lnTo>
                    <a:pt x="308" y="557"/>
                  </a:lnTo>
                  <a:lnTo>
                    <a:pt x="335" y="552"/>
                  </a:lnTo>
                  <a:lnTo>
                    <a:pt x="362" y="544"/>
                  </a:lnTo>
                  <a:lnTo>
                    <a:pt x="387" y="535"/>
                  </a:lnTo>
                  <a:lnTo>
                    <a:pt x="413" y="524"/>
                  </a:lnTo>
                  <a:lnTo>
                    <a:pt x="434" y="510"/>
                  </a:lnTo>
                  <a:lnTo>
                    <a:pt x="456" y="494"/>
                  </a:lnTo>
                  <a:lnTo>
                    <a:pt x="476" y="476"/>
                  </a:lnTo>
                  <a:lnTo>
                    <a:pt x="494" y="456"/>
                  </a:lnTo>
                  <a:lnTo>
                    <a:pt x="510" y="434"/>
                  </a:lnTo>
                  <a:lnTo>
                    <a:pt x="525" y="412"/>
                  </a:lnTo>
                  <a:lnTo>
                    <a:pt x="536" y="387"/>
                  </a:lnTo>
                  <a:lnTo>
                    <a:pt x="547" y="362"/>
                  </a:lnTo>
                  <a:lnTo>
                    <a:pt x="552" y="335"/>
                  </a:lnTo>
                  <a:lnTo>
                    <a:pt x="557" y="307"/>
                  </a:lnTo>
                  <a:lnTo>
                    <a:pt x="559" y="278"/>
                  </a:lnTo>
                  <a:lnTo>
                    <a:pt x="548" y="278"/>
                  </a:lnTo>
                  <a:lnTo>
                    <a:pt x="548" y="251"/>
                  </a:lnTo>
                  <a:lnTo>
                    <a:pt x="543" y="224"/>
                  </a:lnTo>
                  <a:lnTo>
                    <a:pt x="538" y="199"/>
                  </a:lnTo>
                  <a:lnTo>
                    <a:pt x="528" y="174"/>
                  </a:lnTo>
                  <a:lnTo>
                    <a:pt x="516" y="150"/>
                  </a:lnTo>
                  <a:lnTo>
                    <a:pt x="503" y="128"/>
                  </a:lnTo>
                  <a:lnTo>
                    <a:pt x="487" y="107"/>
                  </a:lnTo>
                  <a:lnTo>
                    <a:pt x="471" y="89"/>
                  </a:lnTo>
                  <a:lnTo>
                    <a:pt x="451" y="70"/>
                  </a:lnTo>
                  <a:lnTo>
                    <a:pt x="431" y="54"/>
                  </a:lnTo>
                  <a:lnTo>
                    <a:pt x="407" y="41"/>
                  </a:lnTo>
                  <a:lnTo>
                    <a:pt x="384" y="31"/>
                  </a:lnTo>
                  <a:lnTo>
                    <a:pt x="360" y="22"/>
                  </a:lnTo>
                  <a:lnTo>
                    <a:pt x="333" y="14"/>
                  </a:lnTo>
                  <a:lnTo>
                    <a:pt x="306" y="11"/>
                  </a:lnTo>
                  <a:lnTo>
                    <a:pt x="279" y="9"/>
                  </a:lnTo>
                  <a:lnTo>
                    <a:pt x="252" y="11"/>
                  </a:lnTo>
                  <a:lnTo>
                    <a:pt x="225" y="14"/>
                  </a:lnTo>
                  <a:lnTo>
                    <a:pt x="199" y="22"/>
                  </a:lnTo>
                  <a:lnTo>
                    <a:pt x="174" y="31"/>
                  </a:lnTo>
                  <a:lnTo>
                    <a:pt x="150" y="41"/>
                  </a:lnTo>
                  <a:lnTo>
                    <a:pt x="129" y="54"/>
                  </a:lnTo>
                  <a:lnTo>
                    <a:pt x="107" y="70"/>
                  </a:lnTo>
                  <a:lnTo>
                    <a:pt x="89" y="89"/>
                  </a:lnTo>
                  <a:lnTo>
                    <a:pt x="71" y="107"/>
                  </a:lnTo>
                  <a:lnTo>
                    <a:pt x="56" y="128"/>
                  </a:lnTo>
                  <a:lnTo>
                    <a:pt x="42" y="150"/>
                  </a:lnTo>
                  <a:lnTo>
                    <a:pt x="31" y="174"/>
                  </a:lnTo>
                  <a:lnTo>
                    <a:pt x="22" y="199"/>
                  </a:lnTo>
                  <a:lnTo>
                    <a:pt x="15" y="224"/>
                  </a:lnTo>
                  <a:lnTo>
                    <a:pt x="11" y="251"/>
                  </a:lnTo>
                  <a:lnTo>
                    <a:pt x="9" y="278"/>
                  </a:lnTo>
                  <a:lnTo>
                    <a:pt x="11" y="306"/>
                  </a:lnTo>
                  <a:lnTo>
                    <a:pt x="15" y="333"/>
                  </a:lnTo>
                  <a:lnTo>
                    <a:pt x="22" y="358"/>
                  </a:lnTo>
                  <a:lnTo>
                    <a:pt x="31" y="383"/>
                  </a:lnTo>
                  <a:lnTo>
                    <a:pt x="42" y="407"/>
                  </a:lnTo>
                  <a:lnTo>
                    <a:pt x="56" y="429"/>
                  </a:lnTo>
                  <a:lnTo>
                    <a:pt x="71" y="450"/>
                  </a:lnTo>
                  <a:lnTo>
                    <a:pt x="89" y="470"/>
                  </a:lnTo>
                  <a:lnTo>
                    <a:pt x="107" y="486"/>
                  </a:lnTo>
                  <a:lnTo>
                    <a:pt x="129" y="503"/>
                  </a:lnTo>
                  <a:lnTo>
                    <a:pt x="150" y="515"/>
                  </a:lnTo>
                  <a:lnTo>
                    <a:pt x="174" y="528"/>
                  </a:lnTo>
                  <a:lnTo>
                    <a:pt x="199" y="537"/>
                  </a:lnTo>
                  <a:lnTo>
                    <a:pt x="225" y="543"/>
                  </a:lnTo>
                  <a:lnTo>
                    <a:pt x="252" y="546"/>
                  </a:lnTo>
                  <a:lnTo>
                    <a:pt x="279" y="548"/>
                  </a:lnTo>
                  <a:lnTo>
                    <a:pt x="306" y="546"/>
                  </a:lnTo>
                  <a:lnTo>
                    <a:pt x="333" y="543"/>
                  </a:lnTo>
                  <a:lnTo>
                    <a:pt x="360" y="537"/>
                  </a:lnTo>
                  <a:lnTo>
                    <a:pt x="384" y="528"/>
                  </a:lnTo>
                  <a:lnTo>
                    <a:pt x="407" y="515"/>
                  </a:lnTo>
                  <a:lnTo>
                    <a:pt x="431" y="503"/>
                  </a:lnTo>
                  <a:lnTo>
                    <a:pt x="451" y="486"/>
                  </a:lnTo>
                  <a:lnTo>
                    <a:pt x="471" y="470"/>
                  </a:lnTo>
                  <a:lnTo>
                    <a:pt x="487" y="450"/>
                  </a:lnTo>
                  <a:lnTo>
                    <a:pt x="503" y="429"/>
                  </a:lnTo>
                  <a:lnTo>
                    <a:pt x="516" y="407"/>
                  </a:lnTo>
                  <a:lnTo>
                    <a:pt x="528" y="383"/>
                  </a:lnTo>
                  <a:lnTo>
                    <a:pt x="538" y="358"/>
                  </a:lnTo>
                  <a:lnTo>
                    <a:pt x="543" y="333"/>
                  </a:lnTo>
                  <a:lnTo>
                    <a:pt x="548" y="306"/>
                  </a:lnTo>
                  <a:lnTo>
                    <a:pt x="548" y="278"/>
                  </a:lnTo>
                  <a:lnTo>
                    <a:pt x="559" y="278"/>
                  </a:lnTo>
                  <a:close/>
                </a:path>
              </a:pathLst>
            </a:custGeom>
            <a:solidFill>
              <a:srgbClr val="C4E7FF"/>
            </a:solidFill>
            <a:ln w="9525">
              <a:noFill/>
              <a:round/>
              <a:headEnd/>
              <a:tailEnd/>
            </a:ln>
          </p:spPr>
          <p:txBody>
            <a:bodyPr/>
            <a:lstStyle/>
            <a:p>
              <a:endParaRPr lang="en-US"/>
            </a:p>
          </p:txBody>
        </p:sp>
        <p:sp>
          <p:nvSpPr>
            <p:cNvPr id="55426" name="Freeform 131"/>
            <p:cNvSpPr>
              <a:spLocks/>
            </p:cNvSpPr>
            <p:nvPr/>
          </p:nvSpPr>
          <p:spPr bwMode="auto">
            <a:xfrm>
              <a:off x="3643491" y="2689242"/>
              <a:ext cx="776111" cy="873125"/>
            </a:xfrm>
            <a:custGeom>
              <a:avLst/>
              <a:gdLst>
                <a:gd name="T0" fmla="*/ 2147483647 w 550"/>
                <a:gd name="T1" fmla="*/ 2147483647 h 550"/>
                <a:gd name="T2" fmla="*/ 2147483647 w 550"/>
                <a:gd name="T3" fmla="*/ 2147483647 h 550"/>
                <a:gd name="T4" fmla="*/ 2147483647 w 550"/>
                <a:gd name="T5" fmla="*/ 2147483647 h 550"/>
                <a:gd name="T6" fmla="*/ 2147483647 w 550"/>
                <a:gd name="T7" fmla="*/ 2147483647 h 550"/>
                <a:gd name="T8" fmla="*/ 2147483647 w 550"/>
                <a:gd name="T9" fmla="*/ 2147483647 h 550"/>
                <a:gd name="T10" fmla="*/ 2147483647 w 550"/>
                <a:gd name="T11" fmla="*/ 2147483647 h 550"/>
                <a:gd name="T12" fmla="*/ 2147483647 w 550"/>
                <a:gd name="T13" fmla="*/ 2147483647 h 550"/>
                <a:gd name="T14" fmla="*/ 2147483647 w 550"/>
                <a:gd name="T15" fmla="*/ 2147483647 h 550"/>
                <a:gd name="T16" fmla="*/ 2147483647 w 550"/>
                <a:gd name="T17" fmla="*/ 2147483647 h 550"/>
                <a:gd name="T18" fmla="*/ 2147483647 w 550"/>
                <a:gd name="T19" fmla="*/ 2147483647 h 550"/>
                <a:gd name="T20" fmla="*/ 0 w 550"/>
                <a:gd name="T21" fmla="*/ 2147483647 h 550"/>
                <a:gd name="T22" fmla="*/ 2147483647 w 550"/>
                <a:gd name="T23" fmla="*/ 2147483647 h 550"/>
                <a:gd name="T24" fmla="*/ 2147483647 w 550"/>
                <a:gd name="T25" fmla="*/ 2147483647 h 550"/>
                <a:gd name="T26" fmla="*/ 2147483647 w 550"/>
                <a:gd name="T27" fmla="*/ 2147483647 h 550"/>
                <a:gd name="T28" fmla="*/ 2147483647 w 550"/>
                <a:gd name="T29" fmla="*/ 2147483647 h 550"/>
                <a:gd name="T30" fmla="*/ 2147483647 w 550"/>
                <a:gd name="T31" fmla="*/ 2147483647 h 550"/>
                <a:gd name="T32" fmla="*/ 2147483647 w 550"/>
                <a:gd name="T33" fmla="*/ 2147483647 h 550"/>
                <a:gd name="T34" fmla="*/ 2147483647 w 550"/>
                <a:gd name="T35" fmla="*/ 2147483647 h 550"/>
                <a:gd name="T36" fmla="*/ 2147483647 w 550"/>
                <a:gd name="T37" fmla="*/ 2147483647 h 550"/>
                <a:gd name="T38" fmla="*/ 2147483647 w 550"/>
                <a:gd name="T39" fmla="*/ 2147483647 h 550"/>
                <a:gd name="T40" fmla="*/ 2147483647 w 550"/>
                <a:gd name="T41" fmla="*/ 2147483647 h 550"/>
                <a:gd name="T42" fmla="*/ 2147483647 w 550"/>
                <a:gd name="T43" fmla="*/ 2147483647 h 550"/>
                <a:gd name="T44" fmla="*/ 2147483647 w 550"/>
                <a:gd name="T45" fmla="*/ 2147483647 h 550"/>
                <a:gd name="T46" fmla="*/ 2147483647 w 550"/>
                <a:gd name="T47" fmla="*/ 2147483647 h 550"/>
                <a:gd name="T48" fmla="*/ 2147483647 w 550"/>
                <a:gd name="T49" fmla="*/ 2147483647 h 550"/>
                <a:gd name="T50" fmla="*/ 2147483647 w 550"/>
                <a:gd name="T51" fmla="*/ 2147483647 h 550"/>
                <a:gd name="T52" fmla="*/ 2147483647 w 550"/>
                <a:gd name="T53" fmla="*/ 2147483647 h 550"/>
                <a:gd name="T54" fmla="*/ 2147483647 w 550"/>
                <a:gd name="T55" fmla="*/ 2147483647 h 550"/>
                <a:gd name="T56" fmla="*/ 2147483647 w 550"/>
                <a:gd name="T57" fmla="*/ 2147483647 h 550"/>
                <a:gd name="T58" fmla="*/ 2147483647 w 550"/>
                <a:gd name="T59" fmla="*/ 2147483647 h 550"/>
                <a:gd name="T60" fmla="*/ 2147483647 w 550"/>
                <a:gd name="T61" fmla="*/ 2147483647 h 550"/>
                <a:gd name="T62" fmla="*/ 2147483647 w 550"/>
                <a:gd name="T63" fmla="*/ 2147483647 h 550"/>
                <a:gd name="T64" fmla="*/ 2147483647 w 550"/>
                <a:gd name="T65" fmla="*/ 2147483647 h 550"/>
                <a:gd name="T66" fmla="*/ 2147483647 w 550"/>
                <a:gd name="T67" fmla="*/ 2147483647 h 550"/>
                <a:gd name="T68" fmla="*/ 2147483647 w 550"/>
                <a:gd name="T69" fmla="*/ 2147483647 h 550"/>
                <a:gd name="T70" fmla="*/ 2147483647 w 550"/>
                <a:gd name="T71" fmla="*/ 2147483647 h 550"/>
                <a:gd name="T72" fmla="*/ 2147483647 w 550"/>
                <a:gd name="T73" fmla="*/ 2147483647 h 550"/>
                <a:gd name="T74" fmla="*/ 2147483647 w 550"/>
                <a:gd name="T75" fmla="*/ 2147483647 h 550"/>
                <a:gd name="T76" fmla="*/ 2147483647 w 550"/>
                <a:gd name="T77" fmla="*/ 2147483647 h 550"/>
                <a:gd name="T78" fmla="*/ 2147483647 w 550"/>
                <a:gd name="T79" fmla="*/ 2147483647 h 550"/>
                <a:gd name="T80" fmla="*/ 2147483647 w 550"/>
                <a:gd name="T81" fmla="*/ 2147483647 h 550"/>
                <a:gd name="T82" fmla="*/ 2147483647 w 550"/>
                <a:gd name="T83" fmla="*/ 2147483647 h 550"/>
                <a:gd name="T84" fmla="*/ 2147483647 w 550"/>
                <a:gd name="T85" fmla="*/ 2147483647 h 55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0"/>
                <a:gd name="T130" fmla="*/ 0 h 550"/>
                <a:gd name="T131" fmla="*/ 550 w 550"/>
                <a:gd name="T132" fmla="*/ 550 h 55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0" h="550">
                  <a:moveTo>
                    <a:pt x="550" y="275"/>
                  </a:moveTo>
                  <a:lnTo>
                    <a:pt x="548" y="248"/>
                  </a:lnTo>
                  <a:lnTo>
                    <a:pt x="544" y="221"/>
                  </a:lnTo>
                  <a:lnTo>
                    <a:pt x="537" y="194"/>
                  </a:lnTo>
                  <a:lnTo>
                    <a:pt x="528" y="169"/>
                  </a:lnTo>
                  <a:lnTo>
                    <a:pt x="517" y="145"/>
                  </a:lnTo>
                  <a:lnTo>
                    <a:pt x="503" y="122"/>
                  </a:lnTo>
                  <a:lnTo>
                    <a:pt x="486" y="102"/>
                  </a:lnTo>
                  <a:lnTo>
                    <a:pt x="468" y="82"/>
                  </a:lnTo>
                  <a:lnTo>
                    <a:pt x="450" y="64"/>
                  </a:lnTo>
                  <a:lnTo>
                    <a:pt x="429" y="48"/>
                  </a:lnTo>
                  <a:lnTo>
                    <a:pt x="407" y="35"/>
                  </a:lnTo>
                  <a:lnTo>
                    <a:pt x="382" y="22"/>
                  </a:lnTo>
                  <a:lnTo>
                    <a:pt x="356" y="13"/>
                  </a:lnTo>
                  <a:lnTo>
                    <a:pt x="331" y="6"/>
                  </a:lnTo>
                  <a:lnTo>
                    <a:pt x="304" y="2"/>
                  </a:lnTo>
                  <a:lnTo>
                    <a:pt x="275" y="0"/>
                  </a:lnTo>
                  <a:lnTo>
                    <a:pt x="248" y="2"/>
                  </a:lnTo>
                  <a:lnTo>
                    <a:pt x="221" y="6"/>
                  </a:lnTo>
                  <a:lnTo>
                    <a:pt x="193" y="13"/>
                  </a:lnTo>
                  <a:lnTo>
                    <a:pt x="168" y="22"/>
                  </a:lnTo>
                  <a:lnTo>
                    <a:pt x="145" y="35"/>
                  </a:lnTo>
                  <a:lnTo>
                    <a:pt x="121" y="48"/>
                  </a:lnTo>
                  <a:lnTo>
                    <a:pt x="101" y="64"/>
                  </a:lnTo>
                  <a:lnTo>
                    <a:pt x="81" y="82"/>
                  </a:lnTo>
                  <a:lnTo>
                    <a:pt x="63" y="102"/>
                  </a:lnTo>
                  <a:lnTo>
                    <a:pt x="47" y="122"/>
                  </a:lnTo>
                  <a:lnTo>
                    <a:pt x="34" y="145"/>
                  </a:lnTo>
                  <a:lnTo>
                    <a:pt x="22" y="169"/>
                  </a:lnTo>
                  <a:lnTo>
                    <a:pt x="13" y="194"/>
                  </a:lnTo>
                  <a:lnTo>
                    <a:pt x="7" y="221"/>
                  </a:lnTo>
                  <a:lnTo>
                    <a:pt x="2" y="248"/>
                  </a:lnTo>
                  <a:lnTo>
                    <a:pt x="0" y="275"/>
                  </a:lnTo>
                  <a:lnTo>
                    <a:pt x="2" y="304"/>
                  </a:lnTo>
                  <a:lnTo>
                    <a:pt x="7" y="332"/>
                  </a:lnTo>
                  <a:lnTo>
                    <a:pt x="13" y="357"/>
                  </a:lnTo>
                  <a:lnTo>
                    <a:pt x="22" y="382"/>
                  </a:lnTo>
                  <a:lnTo>
                    <a:pt x="34" y="406"/>
                  </a:lnTo>
                  <a:lnTo>
                    <a:pt x="47" y="429"/>
                  </a:lnTo>
                  <a:lnTo>
                    <a:pt x="63" y="451"/>
                  </a:lnTo>
                  <a:lnTo>
                    <a:pt x="81" y="469"/>
                  </a:lnTo>
                  <a:lnTo>
                    <a:pt x="101" y="487"/>
                  </a:lnTo>
                  <a:lnTo>
                    <a:pt x="121" y="503"/>
                  </a:lnTo>
                  <a:lnTo>
                    <a:pt x="145" y="518"/>
                  </a:lnTo>
                  <a:lnTo>
                    <a:pt x="168" y="529"/>
                  </a:lnTo>
                  <a:lnTo>
                    <a:pt x="193" y="538"/>
                  </a:lnTo>
                  <a:lnTo>
                    <a:pt x="221" y="545"/>
                  </a:lnTo>
                  <a:lnTo>
                    <a:pt x="248" y="549"/>
                  </a:lnTo>
                  <a:lnTo>
                    <a:pt x="275" y="550"/>
                  </a:lnTo>
                  <a:lnTo>
                    <a:pt x="304" y="549"/>
                  </a:lnTo>
                  <a:lnTo>
                    <a:pt x="331" y="545"/>
                  </a:lnTo>
                  <a:lnTo>
                    <a:pt x="356" y="538"/>
                  </a:lnTo>
                  <a:lnTo>
                    <a:pt x="382" y="529"/>
                  </a:lnTo>
                  <a:lnTo>
                    <a:pt x="407" y="518"/>
                  </a:lnTo>
                  <a:lnTo>
                    <a:pt x="429" y="503"/>
                  </a:lnTo>
                  <a:lnTo>
                    <a:pt x="450" y="487"/>
                  </a:lnTo>
                  <a:lnTo>
                    <a:pt x="468" y="469"/>
                  </a:lnTo>
                  <a:lnTo>
                    <a:pt x="486" y="451"/>
                  </a:lnTo>
                  <a:lnTo>
                    <a:pt x="503" y="429"/>
                  </a:lnTo>
                  <a:lnTo>
                    <a:pt x="517" y="406"/>
                  </a:lnTo>
                  <a:lnTo>
                    <a:pt x="528" y="382"/>
                  </a:lnTo>
                  <a:lnTo>
                    <a:pt x="537" y="357"/>
                  </a:lnTo>
                  <a:lnTo>
                    <a:pt x="544" y="332"/>
                  </a:lnTo>
                  <a:lnTo>
                    <a:pt x="548" y="304"/>
                  </a:lnTo>
                  <a:lnTo>
                    <a:pt x="550" y="275"/>
                  </a:lnTo>
                  <a:lnTo>
                    <a:pt x="541" y="275"/>
                  </a:lnTo>
                  <a:lnTo>
                    <a:pt x="539" y="248"/>
                  </a:lnTo>
                  <a:lnTo>
                    <a:pt x="535" y="223"/>
                  </a:lnTo>
                  <a:lnTo>
                    <a:pt x="528" y="198"/>
                  </a:lnTo>
                  <a:lnTo>
                    <a:pt x="519" y="172"/>
                  </a:lnTo>
                  <a:lnTo>
                    <a:pt x="508" y="149"/>
                  </a:lnTo>
                  <a:lnTo>
                    <a:pt x="496" y="127"/>
                  </a:lnTo>
                  <a:lnTo>
                    <a:pt x="479" y="107"/>
                  </a:lnTo>
                  <a:lnTo>
                    <a:pt x="463" y="87"/>
                  </a:lnTo>
                  <a:lnTo>
                    <a:pt x="443" y="71"/>
                  </a:lnTo>
                  <a:lnTo>
                    <a:pt x="423" y="57"/>
                  </a:lnTo>
                  <a:lnTo>
                    <a:pt x="401" y="42"/>
                  </a:lnTo>
                  <a:lnTo>
                    <a:pt x="378" y="31"/>
                  </a:lnTo>
                  <a:lnTo>
                    <a:pt x="354" y="22"/>
                  </a:lnTo>
                  <a:lnTo>
                    <a:pt x="329" y="15"/>
                  </a:lnTo>
                  <a:lnTo>
                    <a:pt x="302" y="11"/>
                  </a:lnTo>
                  <a:lnTo>
                    <a:pt x="275" y="11"/>
                  </a:lnTo>
                  <a:lnTo>
                    <a:pt x="248" y="11"/>
                  </a:lnTo>
                  <a:lnTo>
                    <a:pt x="222" y="15"/>
                  </a:lnTo>
                  <a:lnTo>
                    <a:pt x="197" y="22"/>
                  </a:lnTo>
                  <a:lnTo>
                    <a:pt x="172" y="31"/>
                  </a:lnTo>
                  <a:lnTo>
                    <a:pt x="148" y="42"/>
                  </a:lnTo>
                  <a:lnTo>
                    <a:pt x="127" y="57"/>
                  </a:lnTo>
                  <a:lnTo>
                    <a:pt x="107" y="71"/>
                  </a:lnTo>
                  <a:lnTo>
                    <a:pt x="89" y="87"/>
                  </a:lnTo>
                  <a:lnTo>
                    <a:pt x="70" y="107"/>
                  </a:lnTo>
                  <a:lnTo>
                    <a:pt x="56" y="127"/>
                  </a:lnTo>
                  <a:lnTo>
                    <a:pt x="41" y="149"/>
                  </a:lnTo>
                  <a:lnTo>
                    <a:pt x="31" y="172"/>
                  </a:lnTo>
                  <a:lnTo>
                    <a:pt x="22" y="198"/>
                  </a:lnTo>
                  <a:lnTo>
                    <a:pt x="16" y="223"/>
                  </a:lnTo>
                  <a:lnTo>
                    <a:pt x="11" y="248"/>
                  </a:lnTo>
                  <a:lnTo>
                    <a:pt x="11" y="275"/>
                  </a:lnTo>
                  <a:lnTo>
                    <a:pt x="11" y="303"/>
                  </a:lnTo>
                  <a:lnTo>
                    <a:pt x="16" y="330"/>
                  </a:lnTo>
                  <a:lnTo>
                    <a:pt x="22" y="355"/>
                  </a:lnTo>
                  <a:lnTo>
                    <a:pt x="31" y="379"/>
                  </a:lnTo>
                  <a:lnTo>
                    <a:pt x="41" y="402"/>
                  </a:lnTo>
                  <a:lnTo>
                    <a:pt x="56" y="424"/>
                  </a:lnTo>
                  <a:lnTo>
                    <a:pt x="70" y="444"/>
                  </a:lnTo>
                  <a:lnTo>
                    <a:pt x="89" y="464"/>
                  </a:lnTo>
                  <a:lnTo>
                    <a:pt x="107" y="480"/>
                  </a:lnTo>
                  <a:lnTo>
                    <a:pt x="127" y="496"/>
                  </a:lnTo>
                  <a:lnTo>
                    <a:pt x="148" y="509"/>
                  </a:lnTo>
                  <a:lnTo>
                    <a:pt x="172" y="520"/>
                  </a:lnTo>
                  <a:lnTo>
                    <a:pt x="197" y="529"/>
                  </a:lnTo>
                  <a:lnTo>
                    <a:pt x="222" y="536"/>
                  </a:lnTo>
                  <a:lnTo>
                    <a:pt x="248" y="540"/>
                  </a:lnTo>
                  <a:lnTo>
                    <a:pt x="275" y="541"/>
                  </a:lnTo>
                  <a:lnTo>
                    <a:pt x="302" y="540"/>
                  </a:lnTo>
                  <a:lnTo>
                    <a:pt x="329" y="536"/>
                  </a:lnTo>
                  <a:lnTo>
                    <a:pt x="354" y="529"/>
                  </a:lnTo>
                  <a:lnTo>
                    <a:pt x="378" y="520"/>
                  </a:lnTo>
                  <a:lnTo>
                    <a:pt x="401" y="509"/>
                  </a:lnTo>
                  <a:lnTo>
                    <a:pt x="423" y="496"/>
                  </a:lnTo>
                  <a:lnTo>
                    <a:pt x="443" y="480"/>
                  </a:lnTo>
                  <a:lnTo>
                    <a:pt x="463" y="464"/>
                  </a:lnTo>
                  <a:lnTo>
                    <a:pt x="479" y="444"/>
                  </a:lnTo>
                  <a:lnTo>
                    <a:pt x="496" y="424"/>
                  </a:lnTo>
                  <a:lnTo>
                    <a:pt x="508" y="402"/>
                  </a:lnTo>
                  <a:lnTo>
                    <a:pt x="519" y="379"/>
                  </a:lnTo>
                  <a:lnTo>
                    <a:pt x="528" y="355"/>
                  </a:lnTo>
                  <a:lnTo>
                    <a:pt x="535" y="330"/>
                  </a:lnTo>
                  <a:lnTo>
                    <a:pt x="539" y="303"/>
                  </a:lnTo>
                  <a:lnTo>
                    <a:pt x="541" y="275"/>
                  </a:lnTo>
                  <a:lnTo>
                    <a:pt x="550" y="275"/>
                  </a:lnTo>
                  <a:close/>
                </a:path>
              </a:pathLst>
            </a:custGeom>
            <a:solidFill>
              <a:srgbClr val="C5E7FF"/>
            </a:solidFill>
            <a:ln w="9525">
              <a:noFill/>
              <a:round/>
              <a:headEnd/>
              <a:tailEnd/>
            </a:ln>
          </p:spPr>
          <p:txBody>
            <a:bodyPr/>
            <a:lstStyle/>
            <a:p>
              <a:endParaRPr lang="en-US"/>
            </a:p>
          </p:txBody>
        </p:sp>
        <p:sp>
          <p:nvSpPr>
            <p:cNvPr id="55427" name="Freeform 132"/>
            <p:cNvSpPr>
              <a:spLocks/>
            </p:cNvSpPr>
            <p:nvPr/>
          </p:nvSpPr>
          <p:spPr bwMode="auto">
            <a:xfrm>
              <a:off x="3650545" y="2698763"/>
              <a:ext cx="760588" cy="855662"/>
            </a:xfrm>
            <a:custGeom>
              <a:avLst/>
              <a:gdLst>
                <a:gd name="T0" fmla="*/ 2147483647 w 539"/>
                <a:gd name="T1" fmla="*/ 2147483647 h 539"/>
                <a:gd name="T2" fmla="*/ 2147483647 w 539"/>
                <a:gd name="T3" fmla="*/ 2147483647 h 539"/>
                <a:gd name="T4" fmla="*/ 2147483647 w 539"/>
                <a:gd name="T5" fmla="*/ 2147483647 h 539"/>
                <a:gd name="T6" fmla="*/ 2147483647 w 539"/>
                <a:gd name="T7" fmla="*/ 2147483647 h 539"/>
                <a:gd name="T8" fmla="*/ 2147483647 w 539"/>
                <a:gd name="T9" fmla="*/ 2147483647 h 539"/>
                <a:gd name="T10" fmla="*/ 2147483647 w 539"/>
                <a:gd name="T11" fmla="*/ 2147483647 h 539"/>
                <a:gd name="T12" fmla="*/ 2147483647 w 539"/>
                <a:gd name="T13" fmla="*/ 2147483647 h 539"/>
                <a:gd name="T14" fmla="*/ 2147483647 w 539"/>
                <a:gd name="T15" fmla="*/ 2147483647 h 539"/>
                <a:gd name="T16" fmla="*/ 2147483647 w 539"/>
                <a:gd name="T17" fmla="*/ 2147483647 h 539"/>
                <a:gd name="T18" fmla="*/ 2147483647 w 539"/>
                <a:gd name="T19" fmla="*/ 2147483647 h 539"/>
                <a:gd name="T20" fmla="*/ 0 w 539"/>
                <a:gd name="T21" fmla="*/ 2147483647 h 539"/>
                <a:gd name="T22" fmla="*/ 2147483647 w 539"/>
                <a:gd name="T23" fmla="*/ 2147483647 h 539"/>
                <a:gd name="T24" fmla="*/ 2147483647 w 539"/>
                <a:gd name="T25" fmla="*/ 2147483647 h 539"/>
                <a:gd name="T26" fmla="*/ 2147483647 w 539"/>
                <a:gd name="T27" fmla="*/ 2147483647 h 539"/>
                <a:gd name="T28" fmla="*/ 2147483647 w 539"/>
                <a:gd name="T29" fmla="*/ 2147483647 h 539"/>
                <a:gd name="T30" fmla="*/ 2147483647 w 539"/>
                <a:gd name="T31" fmla="*/ 2147483647 h 539"/>
                <a:gd name="T32" fmla="*/ 2147483647 w 539"/>
                <a:gd name="T33" fmla="*/ 2147483647 h 539"/>
                <a:gd name="T34" fmla="*/ 2147483647 w 539"/>
                <a:gd name="T35" fmla="*/ 2147483647 h 539"/>
                <a:gd name="T36" fmla="*/ 2147483647 w 539"/>
                <a:gd name="T37" fmla="*/ 2147483647 h 539"/>
                <a:gd name="T38" fmla="*/ 2147483647 w 539"/>
                <a:gd name="T39" fmla="*/ 2147483647 h 539"/>
                <a:gd name="T40" fmla="*/ 2147483647 w 539"/>
                <a:gd name="T41" fmla="*/ 2147483647 h 539"/>
                <a:gd name="T42" fmla="*/ 2147483647 w 539"/>
                <a:gd name="T43" fmla="*/ 2147483647 h 539"/>
                <a:gd name="T44" fmla="*/ 2147483647 w 539"/>
                <a:gd name="T45" fmla="*/ 2147483647 h 539"/>
                <a:gd name="T46" fmla="*/ 2147483647 w 539"/>
                <a:gd name="T47" fmla="*/ 2147483647 h 539"/>
                <a:gd name="T48" fmla="*/ 2147483647 w 539"/>
                <a:gd name="T49" fmla="*/ 2147483647 h 539"/>
                <a:gd name="T50" fmla="*/ 2147483647 w 539"/>
                <a:gd name="T51" fmla="*/ 2147483647 h 539"/>
                <a:gd name="T52" fmla="*/ 2147483647 w 539"/>
                <a:gd name="T53" fmla="*/ 2147483647 h 539"/>
                <a:gd name="T54" fmla="*/ 2147483647 w 539"/>
                <a:gd name="T55" fmla="*/ 2147483647 h 539"/>
                <a:gd name="T56" fmla="*/ 2147483647 w 539"/>
                <a:gd name="T57" fmla="*/ 2147483647 h 539"/>
                <a:gd name="T58" fmla="*/ 2147483647 w 539"/>
                <a:gd name="T59" fmla="*/ 2147483647 h 539"/>
                <a:gd name="T60" fmla="*/ 2147483647 w 539"/>
                <a:gd name="T61" fmla="*/ 2147483647 h 539"/>
                <a:gd name="T62" fmla="*/ 2147483647 w 539"/>
                <a:gd name="T63" fmla="*/ 2147483647 h 539"/>
                <a:gd name="T64" fmla="*/ 2147483647 w 539"/>
                <a:gd name="T65" fmla="*/ 2147483647 h 539"/>
                <a:gd name="T66" fmla="*/ 2147483647 w 539"/>
                <a:gd name="T67" fmla="*/ 2147483647 h 539"/>
                <a:gd name="T68" fmla="*/ 2147483647 w 539"/>
                <a:gd name="T69" fmla="*/ 2147483647 h 539"/>
                <a:gd name="T70" fmla="*/ 2147483647 w 539"/>
                <a:gd name="T71" fmla="*/ 2147483647 h 539"/>
                <a:gd name="T72" fmla="*/ 2147483647 w 539"/>
                <a:gd name="T73" fmla="*/ 2147483647 h 539"/>
                <a:gd name="T74" fmla="*/ 2147483647 w 539"/>
                <a:gd name="T75" fmla="*/ 2147483647 h 539"/>
                <a:gd name="T76" fmla="*/ 2147483647 w 539"/>
                <a:gd name="T77" fmla="*/ 2147483647 h 539"/>
                <a:gd name="T78" fmla="*/ 2147483647 w 539"/>
                <a:gd name="T79" fmla="*/ 2147483647 h 539"/>
                <a:gd name="T80" fmla="*/ 2147483647 w 539"/>
                <a:gd name="T81" fmla="*/ 2147483647 h 539"/>
                <a:gd name="T82" fmla="*/ 2147483647 w 539"/>
                <a:gd name="T83" fmla="*/ 2147483647 h 539"/>
                <a:gd name="T84" fmla="*/ 2147483647 w 539"/>
                <a:gd name="T85" fmla="*/ 2147483647 h 5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39"/>
                <a:gd name="T130" fmla="*/ 0 h 539"/>
                <a:gd name="T131" fmla="*/ 539 w 539"/>
                <a:gd name="T132" fmla="*/ 539 h 53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39" h="539">
                  <a:moveTo>
                    <a:pt x="539" y="269"/>
                  </a:moveTo>
                  <a:lnTo>
                    <a:pt x="539" y="242"/>
                  </a:lnTo>
                  <a:lnTo>
                    <a:pt x="534" y="215"/>
                  </a:lnTo>
                  <a:lnTo>
                    <a:pt x="529" y="190"/>
                  </a:lnTo>
                  <a:lnTo>
                    <a:pt x="519" y="165"/>
                  </a:lnTo>
                  <a:lnTo>
                    <a:pt x="507" y="141"/>
                  </a:lnTo>
                  <a:lnTo>
                    <a:pt x="494" y="119"/>
                  </a:lnTo>
                  <a:lnTo>
                    <a:pt x="478" y="98"/>
                  </a:lnTo>
                  <a:lnTo>
                    <a:pt x="462" y="80"/>
                  </a:lnTo>
                  <a:lnTo>
                    <a:pt x="442" y="61"/>
                  </a:lnTo>
                  <a:lnTo>
                    <a:pt x="422" y="45"/>
                  </a:lnTo>
                  <a:lnTo>
                    <a:pt x="398" y="32"/>
                  </a:lnTo>
                  <a:lnTo>
                    <a:pt x="375" y="22"/>
                  </a:lnTo>
                  <a:lnTo>
                    <a:pt x="351" y="13"/>
                  </a:lnTo>
                  <a:lnTo>
                    <a:pt x="324" y="5"/>
                  </a:lnTo>
                  <a:lnTo>
                    <a:pt x="297" y="2"/>
                  </a:lnTo>
                  <a:lnTo>
                    <a:pt x="270" y="0"/>
                  </a:lnTo>
                  <a:lnTo>
                    <a:pt x="243" y="2"/>
                  </a:lnTo>
                  <a:lnTo>
                    <a:pt x="216" y="5"/>
                  </a:lnTo>
                  <a:lnTo>
                    <a:pt x="190" y="13"/>
                  </a:lnTo>
                  <a:lnTo>
                    <a:pt x="165" y="22"/>
                  </a:lnTo>
                  <a:lnTo>
                    <a:pt x="141" y="32"/>
                  </a:lnTo>
                  <a:lnTo>
                    <a:pt x="120" y="45"/>
                  </a:lnTo>
                  <a:lnTo>
                    <a:pt x="98" y="61"/>
                  </a:lnTo>
                  <a:lnTo>
                    <a:pt x="80" y="80"/>
                  </a:lnTo>
                  <a:lnTo>
                    <a:pt x="62" y="98"/>
                  </a:lnTo>
                  <a:lnTo>
                    <a:pt x="47" y="119"/>
                  </a:lnTo>
                  <a:lnTo>
                    <a:pt x="33" y="141"/>
                  </a:lnTo>
                  <a:lnTo>
                    <a:pt x="22" y="165"/>
                  </a:lnTo>
                  <a:lnTo>
                    <a:pt x="13" y="190"/>
                  </a:lnTo>
                  <a:lnTo>
                    <a:pt x="6" y="215"/>
                  </a:lnTo>
                  <a:lnTo>
                    <a:pt x="2" y="242"/>
                  </a:lnTo>
                  <a:lnTo>
                    <a:pt x="0" y="269"/>
                  </a:lnTo>
                  <a:lnTo>
                    <a:pt x="2" y="297"/>
                  </a:lnTo>
                  <a:lnTo>
                    <a:pt x="6" y="324"/>
                  </a:lnTo>
                  <a:lnTo>
                    <a:pt x="13" y="349"/>
                  </a:lnTo>
                  <a:lnTo>
                    <a:pt x="22" y="374"/>
                  </a:lnTo>
                  <a:lnTo>
                    <a:pt x="33" y="398"/>
                  </a:lnTo>
                  <a:lnTo>
                    <a:pt x="47" y="420"/>
                  </a:lnTo>
                  <a:lnTo>
                    <a:pt x="62" y="441"/>
                  </a:lnTo>
                  <a:lnTo>
                    <a:pt x="80" y="461"/>
                  </a:lnTo>
                  <a:lnTo>
                    <a:pt x="98" y="477"/>
                  </a:lnTo>
                  <a:lnTo>
                    <a:pt x="120" y="494"/>
                  </a:lnTo>
                  <a:lnTo>
                    <a:pt x="141" y="506"/>
                  </a:lnTo>
                  <a:lnTo>
                    <a:pt x="165" y="519"/>
                  </a:lnTo>
                  <a:lnTo>
                    <a:pt x="190" y="528"/>
                  </a:lnTo>
                  <a:lnTo>
                    <a:pt x="216" y="534"/>
                  </a:lnTo>
                  <a:lnTo>
                    <a:pt x="243" y="537"/>
                  </a:lnTo>
                  <a:lnTo>
                    <a:pt x="270" y="539"/>
                  </a:lnTo>
                  <a:lnTo>
                    <a:pt x="297" y="537"/>
                  </a:lnTo>
                  <a:lnTo>
                    <a:pt x="324" y="534"/>
                  </a:lnTo>
                  <a:lnTo>
                    <a:pt x="351" y="528"/>
                  </a:lnTo>
                  <a:lnTo>
                    <a:pt x="375" y="519"/>
                  </a:lnTo>
                  <a:lnTo>
                    <a:pt x="398" y="506"/>
                  </a:lnTo>
                  <a:lnTo>
                    <a:pt x="422" y="494"/>
                  </a:lnTo>
                  <a:lnTo>
                    <a:pt x="442" y="477"/>
                  </a:lnTo>
                  <a:lnTo>
                    <a:pt x="462" y="461"/>
                  </a:lnTo>
                  <a:lnTo>
                    <a:pt x="478" y="441"/>
                  </a:lnTo>
                  <a:lnTo>
                    <a:pt x="494" y="420"/>
                  </a:lnTo>
                  <a:lnTo>
                    <a:pt x="507" y="398"/>
                  </a:lnTo>
                  <a:lnTo>
                    <a:pt x="519" y="374"/>
                  </a:lnTo>
                  <a:lnTo>
                    <a:pt x="529" y="349"/>
                  </a:lnTo>
                  <a:lnTo>
                    <a:pt x="534" y="324"/>
                  </a:lnTo>
                  <a:lnTo>
                    <a:pt x="539" y="297"/>
                  </a:lnTo>
                  <a:lnTo>
                    <a:pt x="539" y="269"/>
                  </a:lnTo>
                  <a:lnTo>
                    <a:pt x="530" y="269"/>
                  </a:lnTo>
                  <a:lnTo>
                    <a:pt x="529" y="242"/>
                  </a:lnTo>
                  <a:lnTo>
                    <a:pt x="525" y="217"/>
                  </a:lnTo>
                  <a:lnTo>
                    <a:pt x="519" y="192"/>
                  </a:lnTo>
                  <a:lnTo>
                    <a:pt x="510" y="168"/>
                  </a:lnTo>
                  <a:lnTo>
                    <a:pt x="500" y="145"/>
                  </a:lnTo>
                  <a:lnTo>
                    <a:pt x="487" y="125"/>
                  </a:lnTo>
                  <a:lnTo>
                    <a:pt x="471" y="103"/>
                  </a:lnTo>
                  <a:lnTo>
                    <a:pt x="454" y="85"/>
                  </a:lnTo>
                  <a:lnTo>
                    <a:pt x="436" y="69"/>
                  </a:lnTo>
                  <a:lnTo>
                    <a:pt x="416" y="54"/>
                  </a:lnTo>
                  <a:lnTo>
                    <a:pt x="395" y="40"/>
                  </a:lnTo>
                  <a:lnTo>
                    <a:pt x="371" y="29"/>
                  </a:lnTo>
                  <a:lnTo>
                    <a:pt x="348" y="22"/>
                  </a:lnTo>
                  <a:lnTo>
                    <a:pt x="322" y="14"/>
                  </a:lnTo>
                  <a:lnTo>
                    <a:pt x="297" y="11"/>
                  </a:lnTo>
                  <a:lnTo>
                    <a:pt x="270" y="9"/>
                  </a:lnTo>
                  <a:lnTo>
                    <a:pt x="243" y="11"/>
                  </a:lnTo>
                  <a:lnTo>
                    <a:pt x="217" y="14"/>
                  </a:lnTo>
                  <a:lnTo>
                    <a:pt x="192" y="22"/>
                  </a:lnTo>
                  <a:lnTo>
                    <a:pt x="169" y="29"/>
                  </a:lnTo>
                  <a:lnTo>
                    <a:pt x="147" y="40"/>
                  </a:lnTo>
                  <a:lnTo>
                    <a:pt x="125" y="54"/>
                  </a:lnTo>
                  <a:lnTo>
                    <a:pt x="105" y="69"/>
                  </a:lnTo>
                  <a:lnTo>
                    <a:pt x="85" y="85"/>
                  </a:lnTo>
                  <a:lnTo>
                    <a:pt x="69" y="103"/>
                  </a:lnTo>
                  <a:lnTo>
                    <a:pt x="55" y="125"/>
                  </a:lnTo>
                  <a:lnTo>
                    <a:pt x="42" y="145"/>
                  </a:lnTo>
                  <a:lnTo>
                    <a:pt x="29" y="168"/>
                  </a:lnTo>
                  <a:lnTo>
                    <a:pt x="22" y="192"/>
                  </a:lnTo>
                  <a:lnTo>
                    <a:pt x="15" y="217"/>
                  </a:lnTo>
                  <a:lnTo>
                    <a:pt x="11" y="242"/>
                  </a:lnTo>
                  <a:lnTo>
                    <a:pt x="9" y="269"/>
                  </a:lnTo>
                  <a:lnTo>
                    <a:pt x="11" y="297"/>
                  </a:lnTo>
                  <a:lnTo>
                    <a:pt x="15" y="322"/>
                  </a:lnTo>
                  <a:lnTo>
                    <a:pt x="22" y="347"/>
                  </a:lnTo>
                  <a:lnTo>
                    <a:pt x="29" y="371"/>
                  </a:lnTo>
                  <a:lnTo>
                    <a:pt x="42" y="394"/>
                  </a:lnTo>
                  <a:lnTo>
                    <a:pt x="55" y="416"/>
                  </a:lnTo>
                  <a:lnTo>
                    <a:pt x="69" y="436"/>
                  </a:lnTo>
                  <a:lnTo>
                    <a:pt x="85" y="454"/>
                  </a:lnTo>
                  <a:lnTo>
                    <a:pt x="105" y="470"/>
                  </a:lnTo>
                  <a:lnTo>
                    <a:pt x="125" y="487"/>
                  </a:lnTo>
                  <a:lnTo>
                    <a:pt x="147" y="499"/>
                  </a:lnTo>
                  <a:lnTo>
                    <a:pt x="169" y="510"/>
                  </a:lnTo>
                  <a:lnTo>
                    <a:pt x="192" y="519"/>
                  </a:lnTo>
                  <a:lnTo>
                    <a:pt x="217" y="525"/>
                  </a:lnTo>
                  <a:lnTo>
                    <a:pt x="243" y="528"/>
                  </a:lnTo>
                  <a:lnTo>
                    <a:pt x="270" y="530"/>
                  </a:lnTo>
                  <a:lnTo>
                    <a:pt x="297" y="528"/>
                  </a:lnTo>
                  <a:lnTo>
                    <a:pt x="322" y="525"/>
                  </a:lnTo>
                  <a:lnTo>
                    <a:pt x="348" y="519"/>
                  </a:lnTo>
                  <a:lnTo>
                    <a:pt x="371" y="510"/>
                  </a:lnTo>
                  <a:lnTo>
                    <a:pt x="395" y="499"/>
                  </a:lnTo>
                  <a:lnTo>
                    <a:pt x="416" y="487"/>
                  </a:lnTo>
                  <a:lnTo>
                    <a:pt x="436" y="470"/>
                  </a:lnTo>
                  <a:lnTo>
                    <a:pt x="454" y="454"/>
                  </a:lnTo>
                  <a:lnTo>
                    <a:pt x="471" y="436"/>
                  </a:lnTo>
                  <a:lnTo>
                    <a:pt x="487" y="416"/>
                  </a:lnTo>
                  <a:lnTo>
                    <a:pt x="500" y="394"/>
                  </a:lnTo>
                  <a:lnTo>
                    <a:pt x="510" y="371"/>
                  </a:lnTo>
                  <a:lnTo>
                    <a:pt x="519" y="347"/>
                  </a:lnTo>
                  <a:lnTo>
                    <a:pt x="525" y="322"/>
                  </a:lnTo>
                  <a:lnTo>
                    <a:pt x="529" y="297"/>
                  </a:lnTo>
                  <a:lnTo>
                    <a:pt x="530" y="269"/>
                  </a:lnTo>
                  <a:lnTo>
                    <a:pt x="539" y="269"/>
                  </a:lnTo>
                  <a:close/>
                </a:path>
              </a:pathLst>
            </a:custGeom>
            <a:solidFill>
              <a:srgbClr val="C6E8FF"/>
            </a:solidFill>
            <a:ln w="9525">
              <a:noFill/>
              <a:round/>
              <a:headEnd/>
              <a:tailEnd/>
            </a:ln>
          </p:spPr>
          <p:txBody>
            <a:bodyPr/>
            <a:lstStyle/>
            <a:p>
              <a:endParaRPr lang="en-US"/>
            </a:p>
          </p:txBody>
        </p:sp>
        <p:sp>
          <p:nvSpPr>
            <p:cNvPr id="55428" name="Freeform 133"/>
            <p:cNvSpPr>
              <a:spLocks/>
            </p:cNvSpPr>
            <p:nvPr/>
          </p:nvSpPr>
          <p:spPr bwMode="auto">
            <a:xfrm>
              <a:off x="3659014" y="2706701"/>
              <a:ext cx="747889" cy="841375"/>
            </a:xfrm>
            <a:custGeom>
              <a:avLst/>
              <a:gdLst>
                <a:gd name="T0" fmla="*/ 2147483647 w 530"/>
                <a:gd name="T1" fmla="*/ 2147483647 h 530"/>
                <a:gd name="T2" fmla="*/ 2147483647 w 530"/>
                <a:gd name="T3" fmla="*/ 2147483647 h 530"/>
                <a:gd name="T4" fmla="*/ 2147483647 w 530"/>
                <a:gd name="T5" fmla="*/ 2147483647 h 530"/>
                <a:gd name="T6" fmla="*/ 2147483647 w 530"/>
                <a:gd name="T7" fmla="*/ 2147483647 h 530"/>
                <a:gd name="T8" fmla="*/ 2147483647 w 530"/>
                <a:gd name="T9" fmla="*/ 2147483647 h 530"/>
                <a:gd name="T10" fmla="*/ 2147483647 w 530"/>
                <a:gd name="T11" fmla="*/ 0 h 530"/>
                <a:gd name="T12" fmla="*/ 2147483647 w 530"/>
                <a:gd name="T13" fmla="*/ 2147483647 h 530"/>
                <a:gd name="T14" fmla="*/ 2147483647 w 530"/>
                <a:gd name="T15" fmla="*/ 2147483647 h 530"/>
                <a:gd name="T16" fmla="*/ 2147483647 w 530"/>
                <a:gd name="T17" fmla="*/ 2147483647 h 530"/>
                <a:gd name="T18" fmla="*/ 2147483647 w 530"/>
                <a:gd name="T19" fmla="*/ 2147483647 h 530"/>
                <a:gd name="T20" fmla="*/ 0 w 530"/>
                <a:gd name="T21" fmla="*/ 2147483647 h 530"/>
                <a:gd name="T22" fmla="*/ 2147483647 w 530"/>
                <a:gd name="T23" fmla="*/ 2147483647 h 530"/>
                <a:gd name="T24" fmla="*/ 2147483647 w 530"/>
                <a:gd name="T25" fmla="*/ 2147483647 h 530"/>
                <a:gd name="T26" fmla="*/ 2147483647 w 530"/>
                <a:gd name="T27" fmla="*/ 2147483647 h 530"/>
                <a:gd name="T28" fmla="*/ 2147483647 w 530"/>
                <a:gd name="T29" fmla="*/ 2147483647 h 530"/>
                <a:gd name="T30" fmla="*/ 2147483647 w 530"/>
                <a:gd name="T31" fmla="*/ 2147483647 h 530"/>
                <a:gd name="T32" fmla="*/ 2147483647 w 530"/>
                <a:gd name="T33" fmla="*/ 2147483647 h 530"/>
                <a:gd name="T34" fmla="*/ 2147483647 w 530"/>
                <a:gd name="T35" fmla="*/ 2147483647 h 530"/>
                <a:gd name="T36" fmla="*/ 2147483647 w 530"/>
                <a:gd name="T37" fmla="*/ 2147483647 h 530"/>
                <a:gd name="T38" fmla="*/ 2147483647 w 530"/>
                <a:gd name="T39" fmla="*/ 2147483647 h 530"/>
                <a:gd name="T40" fmla="*/ 2147483647 w 530"/>
                <a:gd name="T41" fmla="*/ 2147483647 h 530"/>
                <a:gd name="T42" fmla="*/ 2147483647 w 530"/>
                <a:gd name="T43" fmla="*/ 2147483647 h 530"/>
                <a:gd name="T44" fmla="*/ 2147483647 w 530"/>
                <a:gd name="T45" fmla="*/ 2147483647 h 530"/>
                <a:gd name="T46" fmla="*/ 2147483647 w 530"/>
                <a:gd name="T47" fmla="*/ 2147483647 h 530"/>
                <a:gd name="T48" fmla="*/ 2147483647 w 530"/>
                <a:gd name="T49" fmla="*/ 2147483647 h 530"/>
                <a:gd name="T50" fmla="*/ 2147483647 w 530"/>
                <a:gd name="T51" fmla="*/ 2147483647 h 530"/>
                <a:gd name="T52" fmla="*/ 2147483647 w 530"/>
                <a:gd name="T53" fmla="*/ 2147483647 h 530"/>
                <a:gd name="T54" fmla="*/ 2147483647 w 530"/>
                <a:gd name="T55" fmla="*/ 2147483647 h 530"/>
                <a:gd name="T56" fmla="*/ 2147483647 w 530"/>
                <a:gd name="T57" fmla="*/ 2147483647 h 530"/>
                <a:gd name="T58" fmla="*/ 2147483647 w 530"/>
                <a:gd name="T59" fmla="*/ 2147483647 h 530"/>
                <a:gd name="T60" fmla="*/ 2147483647 w 530"/>
                <a:gd name="T61" fmla="*/ 2147483647 h 530"/>
                <a:gd name="T62" fmla="*/ 2147483647 w 530"/>
                <a:gd name="T63" fmla="*/ 2147483647 h 530"/>
                <a:gd name="T64" fmla="*/ 2147483647 w 530"/>
                <a:gd name="T65" fmla="*/ 2147483647 h 530"/>
                <a:gd name="T66" fmla="*/ 2147483647 w 530"/>
                <a:gd name="T67" fmla="*/ 2147483647 h 530"/>
                <a:gd name="T68" fmla="*/ 2147483647 w 530"/>
                <a:gd name="T69" fmla="*/ 2147483647 h 530"/>
                <a:gd name="T70" fmla="*/ 2147483647 w 530"/>
                <a:gd name="T71" fmla="*/ 2147483647 h 530"/>
                <a:gd name="T72" fmla="*/ 2147483647 w 530"/>
                <a:gd name="T73" fmla="*/ 2147483647 h 530"/>
                <a:gd name="T74" fmla="*/ 2147483647 w 530"/>
                <a:gd name="T75" fmla="*/ 2147483647 h 530"/>
                <a:gd name="T76" fmla="*/ 2147483647 w 530"/>
                <a:gd name="T77" fmla="*/ 2147483647 h 530"/>
                <a:gd name="T78" fmla="*/ 2147483647 w 530"/>
                <a:gd name="T79" fmla="*/ 2147483647 h 530"/>
                <a:gd name="T80" fmla="*/ 2147483647 w 530"/>
                <a:gd name="T81" fmla="*/ 2147483647 h 530"/>
                <a:gd name="T82" fmla="*/ 2147483647 w 530"/>
                <a:gd name="T83" fmla="*/ 2147483647 h 530"/>
                <a:gd name="T84" fmla="*/ 2147483647 w 530"/>
                <a:gd name="T85" fmla="*/ 2147483647 h 5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30"/>
                <a:gd name="T130" fmla="*/ 0 h 530"/>
                <a:gd name="T131" fmla="*/ 530 w 530"/>
                <a:gd name="T132" fmla="*/ 530 h 5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30" h="530">
                  <a:moveTo>
                    <a:pt x="530" y="264"/>
                  </a:moveTo>
                  <a:lnTo>
                    <a:pt x="528" y="237"/>
                  </a:lnTo>
                  <a:lnTo>
                    <a:pt x="524" y="212"/>
                  </a:lnTo>
                  <a:lnTo>
                    <a:pt x="517" y="187"/>
                  </a:lnTo>
                  <a:lnTo>
                    <a:pt x="508" y="161"/>
                  </a:lnTo>
                  <a:lnTo>
                    <a:pt x="497" y="138"/>
                  </a:lnTo>
                  <a:lnTo>
                    <a:pt x="485" y="116"/>
                  </a:lnTo>
                  <a:lnTo>
                    <a:pt x="468" y="96"/>
                  </a:lnTo>
                  <a:lnTo>
                    <a:pt x="452" y="76"/>
                  </a:lnTo>
                  <a:lnTo>
                    <a:pt x="432" y="60"/>
                  </a:lnTo>
                  <a:lnTo>
                    <a:pt x="412" y="46"/>
                  </a:lnTo>
                  <a:lnTo>
                    <a:pt x="390" y="31"/>
                  </a:lnTo>
                  <a:lnTo>
                    <a:pt x="367" y="20"/>
                  </a:lnTo>
                  <a:lnTo>
                    <a:pt x="343" y="11"/>
                  </a:lnTo>
                  <a:lnTo>
                    <a:pt x="318" y="4"/>
                  </a:lnTo>
                  <a:lnTo>
                    <a:pt x="291" y="0"/>
                  </a:lnTo>
                  <a:lnTo>
                    <a:pt x="264" y="0"/>
                  </a:lnTo>
                  <a:lnTo>
                    <a:pt x="237" y="0"/>
                  </a:lnTo>
                  <a:lnTo>
                    <a:pt x="211" y="4"/>
                  </a:lnTo>
                  <a:lnTo>
                    <a:pt x="186" y="11"/>
                  </a:lnTo>
                  <a:lnTo>
                    <a:pt x="161" y="20"/>
                  </a:lnTo>
                  <a:lnTo>
                    <a:pt x="137" y="31"/>
                  </a:lnTo>
                  <a:lnTo>
                    <a:pt x="116" y="46"/>
                  </a:lnTo>
                  <a:lnTo>
                    <a:pt x="96" y="60"/>
                  </a:lnTo>
                  <a:lnTo>
                    <a:pt x="78" y="76"/>
                  </a:lnTo>
                  <a:lnTo>
                    <a:pt x="59" y="96"/>
                  </a:lnTo>
                  <a:lnTo>
                    <a:pt x="45" y="116"/>
                  </a:lnTo>
                  <a:lnTo>
                    <a:pt x="30" y="138"/>
                  </a:lnTo>
                  <a:lnTo>
                    <a:pt x="20" y="161"/>
                  </a:lnTo>
                  <a:lnTo>
                    <a:pt x="11" y="187"/>
                  </a:lnTo>
                  <a:lnTo>
                    <a:pt x="5" y="212"/>
                  </a:lnTo>
                  <a:lnTo>
                    <a:pt x="0" y="237"/>
                  </a:lnTo>
                  <a:lnTo>
                    <a:pt x="0" y="264"/>
                  </a:lnTo>
                  <a:lnTo>
                    <a:pt x="0" y="292"/>
                  </a:lnTo>
                  <a:lnTo>
                    <a:pt x="5" y="319"/>
                  </a:lnTo>
                  <a:lnTo>
                    <a:pt x="11" y="344"/>
                  </a:lnTo>
                  <a:lnTo>
                    <a:pt x="20" y="368"/>
                  </a:lnTo>
                  <a:lnTo>
                    <a:pt x="30" y="391"/>
                  </a:lnTo>
                  <a:lnTo>
                    <a:pt x="45" y="413"/>
                  </a:lnTo>
                  <a:lnTo>
                    <a:pt x="59" y="433"/>
                  </a:lnTo>
                  <a:lnTo>
                    <a:pt x="78" y="453"/>
                  </a:lnTo>
                  <a:lnTo>
                    <a:pt x="96" y="469"/>
                  </a:lnTo>
                  <a:lnTo>
                    <a:pt x="116" y="485"/>
                  </a:lnTo>
                  <a:lnTo>
                    <a:pt x="137" y="498"/>
                  </a:lnTo>
                  <a:lnTo>
                    <a:pt x="161" y="509"/>
                  </a:lnTo>
                  <a:lnTo>
                    <a:pt x="186" y="518"/>
                  </a:lnTo>
                  <a:lnTo>
                    <a:pt x="211" y="525"/>
                  </a:lnTo>
                  <a:lnTo>
                    <a:pt x="237" y="529"/>
                  </a:lnTo>
                  <a:lnTo>
                    <a:pt x="264" y="530"/>
                  </a:lnTo>
                  <a:lnTo>
                    <a:pt x="291" y="529"/>
                  </a:lnTo>
                  <a:lnTo>
                    <a:pt x="318" y="525"/>
                  </a:lnTo>
                  <a:lnTo>
                    <a:pt x="343" y="518"/>
                  </a:lnTo>
                  <a:lnTo>
                    <a:pt x="367" y="509"/>
                  </a:lnTo>
                  <a:lnTo>
                    <a:pt x="390" y="498"/>
                  </a:lnTo>
                  <a:lnTo>
                    <a:pt x="412" y="485"/>
                  </a:lnTo>
                  <a:lnTo>
                    <a:pt x="432" y="469"/>
                  </a:lnTo>
                  <a:lnTo>
                    <a:pt x="452" y="453"/>
                  </a:lnTo>
                  <a:lnTo>
                    <a:pt x="468" y="433"/>
                  </a:lnTo>
                  <a:lnTo>
                    <a:pt x="485" y="413"/>
                  </a:lnTo>
                  <a:lnTo>
                    <a:pt x="497" y="391"/>
                  </a:lnTo>
                  <a:lnTo>
                    <a:pt x="508" y="368"/>
                  </a:lnTo>
                  <a:lnTo>
                    <a:pt x="517" y="344"/>
                  </a:lnTo>
                  <a:lnTo>
                    <a:pt x="524" y="319"/>
                  </a:lnTo>
                  <a:lnTo>
                    <a:pt x="528" y="292"/>
                  </a:lnTo>
                  <a:lnTo>
                    <a:pt x="530" y="264"/>
                  </a:lnTo>
                  <a:lnTo>
                    <a:pt x="521" y="264"/>
                  </a:lnTo>
                  <a:lnTo>
                    <a:pt x="519" y="239"/>
                  </a:lnTo>
                  <a:lnTo>
                    <a:pt x="515" y="214"/>
                  </a:lnTo>
                  <a:lnTo>
                    <a:pt x="508" y="188"/>
                  </a:lnTo>
                  <a:lnTo>
                    <a:pt x="501" y="165"/>
                  </a:lnTo>
                  <a:lnTo>
                    <a:pt x="490" y="143"/>
                  </a:lnTo>
                  <a:lnTo>
                    <a:pt x="475" y="122"/>
                  </a:lnTo>
                  <a:lnTo>
                    <a:pt x="461" y="102"/>
                  </a:lnTo>
                  <a:lnTo>
                    <a:pt x="445" y="84"/>
                  </a:lnTo>
                  <a:lnTo>
                    <a:pt x="427" y="67"/>
                  </a:lnTo>
                  <a:lnTo>
                    <a:pt x="407" y="53"/>
                  </a:lnTo>
                  <a:lnTo>
                    <a:pt x="387" y="40"/>
                  </a:lnTo>
                  <a:lnTo>
                    <a:pt x="363" y="29"/>
                  </a:lnTo>
                  <a:lnTo>
                    <a:pt x="340" y="20"/>
                  </a:lnTo>
                  <a:lnTo>
                    <a:pt x="316" y="15"/>
                  </a:lnTo>
                  <a:lnTo>
                    <a:pt x="291" y="9"/>
                  </a:lnTo>
                  <a:lnTo>
                    <a:pt x="264" y="9"/>
                  </a:lnTo>
                  <a:lnTo>
                    <a:pt x="239" y="9"/>
                  </a:lnTo>
                  <a:lnTo>
                    <a:pt x="213" y="15"/>
                  </a:lnTo>
                  <a:lnTo>
                    <a:pt x="188" y="20"/>
                  </a:lnTo>
                  <a:lnTo>
                    <a:pt x="164" y="29"/>
                  </a:lnTo>
                  <a:lnTo>
                    <a:pt x="143" y="40"/>
                  </a:lnTo>
                  <a:lnTo>
                    <a:pt x="121" y="53"/>
                  </a:lnTo>
                  <a:lnTo>
                    <a:pt x="101" y="67"/>
                  </a:lnTo>
                  <a:lnTo>
                    <a:pt x="83" y="84"/>
                  </a:lnTo>
                  <a:lnTo>
                    <a:pt x="67" y="102"/>
                  </a:lnTo>
                  <a:lnTo>
                    <a:pt x="52" y="122"/>
                  </a:lnTo>
                  <a:lnTo>
                    <a:pt x="40" y="143"/>
                  </a:lnTo>
                  <a:lnTo>
                    <a:pt x="29" y="165"/>
                  </a:lnTo>
                  <a:lnTo>
                    <a:pt x="20" y="188"/>
                  </a:lnTo>
                  <a:lnTo>
                    <a:pt x="14" y="214"/>
                  </a:lnTo>
                  <a:lnTo>
                    <a:pt x="9" y="239"/>
                  </a:lnTo>
                  <a:lnTo>
                    <a:pt x="9" y="264"/>
                  </a:lnTo>
                  <a:lnTo>
                    <a:pt x="9" y="292"/>
                  </a:lnTo>
                  <a:lnTo>
                    <a:pt x="14" y="317"/>
                  </a:lnTo>
                  <a:lnTo>
                    <a:pt x="20" y="340"/>
                  </a:lnTo>
                  <a:lnTo>
                    <a:pt x="29" y="364"/>
                  </a:lnTo>
                  <a:lnTo>
                    <a:pt x="40" y="387"/>
                  </a:lnTo>
                  <a:lnTo>
                    <a:pt x="52" y="407"/>
                  </a:lnTo>
                  <a:lnTo>
                    <a:pt x="67" y="427"/>
                  </a:lnTo>
                  <a:lnTo>
                    <a:pt x="83" y="445"/>
                  </a:lnTo>
                  <a:lnTo>
                    <a:pt x="101" y="462"/>
                  </a:lnTo>
                  <a:lnTo>
                    <a:pt x="121" y="476"/>
                  </a:lnTo>
                  <a:lnTo>
                    <a:pt x="143" y="489"/>
                  </a:lnTo>
                  <a:lnTo>
                    <a:pt x="164" y="500"/>
                  </a:lnTo>
                  <a:lnTo>
                    <a:pt x="188" y="509"/>
                  </a:lnTo>
                  <a:lnTo>
                    <a:pt x="213" y="516"/>
                  </a:lnTo>
                  <a:lnTo>
                    <a:pt x="239" y="520"/>
                  </a:lnTo>
                  <a:lnTo>
                    <a:pt x="264" y="521"/>
                  </a:lnTo>
                  <a:lnTo>
                    <a:pt x="291" y="520"/>
                  </a:lnTo>
                  <a:lnTo>
                    <a:pt x="316" y="516"/>
                  </a:lnTo>
                  <a:lnTo>
                    <a:pt x="340" y="509"/>
                  </a:lnTo>
                  <a:lnTo>
                    <a:pt x="363" y="500"/>
                  </a:lnTo>
                  <a:lnTo>
                    <a:pt x="387" y="489"/>
                  </a:lnTo>
                  <a:lnTo>
                    <a:pt x="407" y="476"/>
                  </a:lnTo>
                  <a:lnTo>
                    <a:pt x="427" y="462"/>
                  </a:lnTo>
                  <a:lnTo>
                    <a:pt x="445" y="445"/>
                  </a:lnTo>
                  <a:lnTo>
                    <a:pt x="461" y="427"/>
                  </a:lnTo>
                  <a:lnTo>
                    <a:pt x="475" y="407"/>
                  </a:lnTo>
                  <a:lnTo>
                    <a:pt x="490" y="387"/>
                  </a:lnTo>
                  <a:lnTo>
                    <a:pt x="501" y="364"/>
                  </a:lnTo>
                  <a:lnTo>
                    <a:pt x="508" y="340"/>
                  </a:lnTo>
                  <a:lnTo>
                    <a:pt x="515" y="317"/>
                  </a:lnTo>
                  <a:lnTo>
                    <a:pt x="519" y="292"/>
                  </a:lnTo>
                  <a:lnTo>
                    <a:pt x="521" y="264"/>
                  </a:lnTo>
                  <a:lnTo>
                    <a:pt x="530" y="264"/>
                  </a:lnTo>
                  <a:close/>
                </a:path>
              </a:pathLst>
            </a:custGeom>
            <a:solidFill>
              <a:srgbClr val="C7E8FF"/>
            </a:solidFill>
            <a:ln w="9525">
              <a:noFill/>
              <a:round/>
              <a:headEnd/>
              <a:tailEnd/>
            </a:ln>
          </p:spPr>
          <p:txBody>
            <a:bodyPr/>
            <a:lstStyle/>
            <a:p>
              <a:endParaRPr lang="en-US"/>
            </a:p>
          </p:txBody>
        </p:sp>
        <p:sp>
          <p:nvSpPr>
            <p:cNvPr id="55429" name="Freeform 134"/>
            <p:cNvSpPr>
              <a:spLocks/>
            </p:cNvSpPr>
            <p:nvPr/>
          </p:nvSpPr>
          <p:spPr bwMode="auto">
            <a:xfrm>
              <a:off x="3663246" y="2713050"/>
              <a:ext cx="735189" cy="827088"/>
            </a:xfrm>
            <a:custGeom>
              <a:avLst/>
              <a:gdLst>
                <a:gd name="T0" fmla="*/ 2147483647 w 521"/>
                <a:gd name="T1" fmla="*/ 2147483647 h 521"/>
                <a:gd name="T2" fmla="*/ 2147483647 w 521"/>
                <a:gd name="T3" fmla="*/ 2147483647 h 521"/>
                <a:gd name="T4" fmla="*/ 2147483647 w 521"/>
                <a:gd name="T5" fmla="*/ 2147483647 h 521"/>
                <a:gd name="T6" fmla="*/ 2147483647 w 521"/>
                <a:gd name="T7" fmla="*/ 2147483647 h 521"/>
                <a:gd name="T8" fmla="*/ 2147483647 w 521"/>
                <a:gd name="T9" fmla="*/ 2147483647 h 521"/>
                <a:gd name="T10" fmla="*/ 2147483647 w 521"/>
                <a:gd name="T11" fmla="*/ 2147483647 h 521"/>
                <a:gd name="T12" fmla="*/ 2147483647 w 521"/>
                <a:gd name="T13" fmla="*/ 2147483647 h 521"/>
                <a:gd name="T14" fmla="*/ 2147483647 w 521"/>
                <a:gd name="T15" fmla="*/ 2147483647 h 521"/>
                <a:gd name="T16" fmla="*/ 2147483647 w 521"/>
                <a:gd name="T17" fmla="*/ 2147483647 h 521"/>
                <a:gd name="T18" fmla="*/ 2147483647 w 521"/>
                <a:gd name="T19" fmla="*/ 2147483647 h 521"/>
                <a:gd name="T20" fmla="*/ 0 w 521"/>
                <a:gd name="T21" fmla="*/ 2147483647 h 521"/>
                <a:gd name="T22" fmla="*/ 2147483647 w 521"/>
                <a:gd name="T23" fmla="*/ 2147483647 h 521"/>
                <a:gd name="T24" fmla="*/ 2147483647 w 521"/>
                <a:gd name="T25" fmla="*/ 2147483647 h 521"/>
                <a:gd name="T26" fmla="*/ 2147483647 w 521"/>
                <a:gd name="T27" fmla="*/ 2147483647 h 521"/>
                <a:gd name="T28" fmla="*/ 2147483647 w 521"/>
                <a:gd name="T29" fmla="*/ 2147483647 h 521"/>
                <a:gd name="T30" fmla="*/ 2147483647 w 521"/>
                <a:gd name="T31" fmla="*/ 2147483647 h 521"/>
                <a:gd name="T32" fmla="*/ 2147483647 w 521"/>
                <a:gd name="T33" fmla="*/ 2147483647 h 521"/>
                <a:gd name="T34" fmla="*/ 2147483647 w 521"/>
                <a:gd name="T35" fmla="*/ 2147483647 h 521"/>
                <a:gd name="T36" fmla="*/ 2147483647 w 521"/>
                <a:gd name="T37" fmla="*/ 2147483647 h 521"/>
                <a:gd name="T38" fmla="*/ 2147483647 w 521"/>
                <a:gd name="T39" fmla="*/ 2147483647 h 521"/>
                <a:gd name="T40" fmla="*/ 2147483647 w 521"/>
                <a:gd name="T41" fmla="*/ 2147483647 h 521"/>
                <a:gd name="T42" fmla="*/ 2147483647 w 521"/>
                <a:gd name="T43" fmla="*/ 2147483647 h 521"/>
                <a:gd name="T44" fmla="*/ 2147483647 w 521"/>
                <a:gd name="T45" fmla="*/ 2147483647 h 521"/>
                <a:gd name="T46" fmla="*/ 2147483647 w 521"/>
                <a:gd name="T47" fmla="*/ 2147483647 h 521"/>
                <a:gd name="T48" fmla="*/ 2147483647 w 521"/>
                <a:gd name="T49" fmla="*/ 2147483647 h 521"/>
                <a:gd name="T50" fmla="*/ 2147483647 w 521"/>
                <a:gd name="T51" fmla="*/ 2147483647 h 521"/>
                <a:gd name="T52" fmla="*/ 2147483647 w 521"/>
                <a:gd name="T53" fmla="*/ 2147483647 h 521"/>
                <a:gd name="T54" fmla="*/ 2147483647 w 521"/>
                <a:gd name="T55" fmla="*/ 2147483647 h 521"/>
                <a:gd name="T56" fmla="*/ 2147483647 w 521"/>
                <a:gd name="T57" fmla="*/ 2147483647 h 521"/>
                <a:gd name="T58" fmla="*/ 2147483647 w 521"/>
                <a:gd name="T59" fmla="*/ 2147483647 h 521"/>
                <a:gd name="T60" fmla="*/ 2147483647 w 521"/>
                <a:gd name="T61" fmla="*/ 2147483647 h 521"/>
                <a:gd name="T62" fmla="*/ 2147483647 w 521"/>
                <a:gd name="T63" fmla="*/ 2147483647 h 521"/>
                <a:gd name="T64" fmla="*/ 2147483647 w 521"/>
                <a:gd name="T65" fmla="*/ 2147483647 h 521"/>
                <a:gd name="T66" fmla="*/ 2147483647 w 521"/>
                <a:gd name="T67" fmla="*/ 2147483647 h 521"/>
                <a:gd name="T68" fmla="*/ 2147483647 w 521"/>
                <a:gd name="T69" fmla="*/ 2147483647 h 521"/>
                <a:gd name="T70" fmla="*/ 2147483647 w 521"/>
                <a:gd name="T71" fmla="*/ 2147483647 h 521"/>
                <a:gd name="T72" fmla="*/ 2147483647 w 521"/>
                <a:gd name="T73" fmla="*/ 2147483647 h 521"/>
                <a:gd name="T74" fmla="*/ 2147483647 w 521"/>
                <a:gd name="T75" fmla="*/ 2147483647 h 521"/>
                <a:gd name="T76" fmla="*/ 2147483647 w 521"/>
                <a:gd name="T77" fmla="*/ 2147483647 h 521"/>
                <a:gd name="T78" fmla="*/ 2147483647 w 521"/>
                <a:gd name="T79" fmla="*/ 2147483647 h 521"/>
                <a:gd name="T80" fmla="*/ 2147483647 w 521"/>
                <a:gd name="T81" fmla="*/ 2147483647 h 521"/>
                <a:gd name="T82" fmla="*/ 2147483647 w 521"/>
                <a:gd name="T83" fmla="*/ 2147483647 h 521"/>
                <a:gd name="T84" fmla="*/ 2147483647 w 521"/>
                <a:gd name="T85" fmla="*/ 2147483647 h 52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21"/>
                <a:gd name="T130" fmla="*/ 0 h 521"/>
                <a:gd name="T131" fmla="*/ 521 w 521"/>
                <a:gd name="T132" fmla="*/ 521 h 52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21" h="521">
                  <a:moveTo>
                    <a:pt x="521" y="260"/>
                  </a:moveTo>
                  <a:lnTo>
                    <a:pt x="520" y="233"/>
                  </a:lnTo>
                  <a:lnTo>
                    <a:pt x="516" y="208"/>
                  </a:lnTo>
                  <a:lnTo>
                    <a:pt x="510" y="183"/>
                  </a:lnTo>
                  <a:lnTo>
                    <a:pt x="501" y="159"/>
                  </a:lnTo>
                  <a:lnTo>
                    <a:pt x="491" y="136"/>
                  </a:lnTo>
                  <a:lnTo>
                    <a:pt x="478" y="116"/>
                  </a:lnTo>
                  <a:lnTo>
                    <a:pt x="462" y="94"/>
                  </a:lnTo>
                  <a:lnTo>
                    <a:pt x="445" y="76"/>
                  </a:lnTo>
                  <a:lnTo>
                    <a:pt x="427" y="60"/>
                  </a:lnTo>
                  <a:lnTo>
                    <a:pt x="407" y="45"/>
                  </a:lnTo>
                  <a:lnTo>
                    <a:pt x="386" y="31"/>
                  </a:lnTo>
                  <a:lnTo>
                    <a:pt x="362" y="20"/>
                  </a:lnTo>
                  <a:lnTo>
                    <a:pt x="339" y="13"/>
                  </a:lnTo>
                  <a:lnTo>
                    <a:pt x="313" y="5"/>
                  </a:lnTo>
                  <a:lnTo>
                    <a:pt x="288" y="2"/>
                  </a:lnTo>
                  <a:lnTo>
                    <a:pt x="261" y="0"/>
                  </a:lnTo>
                  <a:lnTo>
                    <a:pt x="234" y="2"/>
                  </a:lnTo>
                  <a:lnTo>
                    <a:pt x="208" y="5"/>
                  </a:lnTo>
                  <a:lnTo>
                    <a:pt x="183" y="13"/>
                  </a:lnTo>
                  <a:lnTo>
                    <a:pt x="160" y="20"/>
                  </a:lnTo>
                  <a:lnTo>
                    <a:pt x="138" y="31"/>
                  </a:lnTo>
                  <a:lnTo>
                    <a:pt x="116" y="45"/>
                  </a:lnTo>
                  <a:lnTo>
                    <a:pt x="96" y="60"/>
                  </a:lnTo>
                  <a:lnTo>
                    <a:pt x="76" y="76"/>
                  </a:lnTo>
                  <a:lnTo>
                    <a:pt x="60" y="94"/>
                  </a:lnTo>
                  <a:lnTo>
                    <a:pt x="46" y="116"/>
                  </a:lnTo>
                  <a:lnTo>
                    <a:pt x="33" y="136"/>
                  </a:lnTo>
                  <a:lnTo>
                    <a:pt x="20" y="159"/>
                  </a:lnTo>
                  <a:lnTo>
                    <a:pt x="13" y="183"/>
                  </a:lnTo>
                  <a:lnTo>
                    <a:pt x="6" y="208"/>
                  </a:lnTo>
                  <a:lnTo>
                    <a:pt x="2" y="233"/>
                  </a:lnTo>
                  <a:lnTo>
                    <a:pt x="0" y="260"/>
                  </a:lnTo>
                  <a:lnTo>
                    <a:pt x="2" y="288"/>
                  </a:lnTo>
                  <a:lnTo>
                    <a:pt x="6" y="313"/>
                  </a:lnTo>
                  <a:lnTo>
                    <a:pt x="13" y="338"/>
                  </a:lnTo>
                  <a:lnTo>
                    <a:pt x="20" y="362"/>
                  </a:lnTo>
                  <a:lnTo>
                    <a:pt x="33" y="385"/>
                  </a:lnTo>
                  <a:lnTo>
                    <a:pt x="46" y="407"/>
                  </a:lnTo>
                  <a:lnTo>
                    <a:pt x="60" y="427"/>
                  </a:lnTo>
                  <a:lnTo>
                    <a:pt x="76" y="445"/>
                  </a:lnTo>
                  <a:lnTo>
                    <a:pt x="96" y="461"/>
                  </a:lnTo>
                  <a:lnTo>
                    <a:pt x="116" y="478"/>
                  </a:lnTo>
                  <a:lnTo>
                    <a:pt x="138" y="490"/>
                  </a:lnTo>
                  <a:lnTo>
                    <a:pt x="160" y="501"/>
                  </a:lnTo>
                  <a:lnTo>
                    <a:pt x="183" y="510"/>
                  </a:lnTo>
                  <a:lnTo>
                    <a:pt x="208" y="516"/>
                  </a:lnTo>
                  <a:lnTo>
                    <a:pt x="234" y="519"/>
                  </a:lnTo>
                  <a:lnTo>
                    <a:pt x="261" y="521"/>
                  </a:lnTo>
                  <a:lnTo>
                    <a:pt x="288" y="519"/>
                  </a:lnTo>
                  <a:lnTo>
                    <a:pt x="313" y="516"/>
                  </a:lnTo>
                  <a:lnTo>
                    <a:pt x="339" y="510"/>
                  </a:lnTo>
                  <a:lnTo>
                    <a:pt x="362" y="501"/>
                  </a:lnTo>
                  <a:lnTo>
                    <a:pt x="386" y="490"/>
                  </a:lnTo>
                  <a:lnTo>
                    <a:pt x="407" y="478"/>
                  </a:lnTo>
                  <a:lnTo>
                    <a:pt x="427" y="461"/>
                  </a:lnTo>
                  <a:lnTo>
                    <a:pt x="445" y="445"/>
                  </a:lnTo>
                  <a:lnTo>
                    <a:pt x="462" y="427"/>
                  </a:lnTo>
                  <a:lnTo>
                    <a:pt x="478" y="407"/>
                  </a:lnTo>
                  <a:lnTo>
                    <a:pt x="491" y="385"/>
                  </a:lnTo>
                  <a:lnTo>
                    <a:pt x="501" y="362"/>
                  </a:lnTo>
                  <a:lnTo>
                    <a:pt x="510" y="338"/>
                  </a:lnTo>
                  <a:lnTo>
                    <a:pt x="516" y="313"/>
                  </a:lnTo>
                  <a:lnTo>
                    <a:pt x="520" y="288"/>
                  </a:lnTo>
                  <a:lnTo>
                    <a:pt x="521" y="260"/>
                  </a:lnTo>
                  <a:lnTo>
                    <a:pt x="512" y="260"/>
                  </a:lnTo>
                  <a:lnTo>
                    <a:pt x="510" y="235"/>
                  </a:lnTo>
                  <a:lnTo>
                    <a:pt x="507" y="210"/>
                  </a:lnTo>
                  <a:lnTo>
                    <a:pt x="501" y="186"/>
                  </a:lnTo>
                  <a:lnTo>
                    <a:pt x="492" y="163"/>
                  </a:lnTo>
                  <a:lnTo>
                    <a:pt x="482" y="141"/>
                  </a:lnTo>
                  <a:lnTo>
                    <a:pt x="469" y="119"/>
                  </a:lnTo>
                  <a:lnTo>
                    <a:pt x="454" y="101"/>
                  </a:lnTo>
                  <a:lnTo>
                    <a:pt x="438" y="83"/>
                  </a:lnTo>
                  <a:lnTo>
                    <a:pt x="422" y="67"/>
                  </a:lnTo>
                  <a:lnTo>
                    <a:pt x="402" y="52"/>
                  </a:lnTo>
                  <a:lnTo>
                    <a:pt x="380" y="40"/>
                  </a:lnTo>
                  <a:lnTo>
                    <a:pt x="359" y="29"/>
                  </a:lnTo>
                  <a:lnTo>
                    <a:pt x="335" y="20"/>
                  </a:lnTo>
                  <a:lnTo>
                    <a:pt x="311" y="14"/>
                  </a:lnTo>
                  <a:lnTo>
                    <a:pt x="286" y="11"/>
                  </a:lnTo>
                  <a:lnTo>
                    <a:pt x="261" y="9"/>
                  </a:lnTo>
                  <a:lnTo>
                    <a:pt x="236" y="11"/>
                  </a:lnTo>
                  <a:lnTo>
                    <a:pt x="210" y="14"/>
                  </a:lnTo>
                  <a:lnTo>
                    <a:pt x="187" y="20"/>
                  </a:lnTo>
                  <a:lnTo>
                    <a:pt x="163" y="29"/>
                  </a:lnTo>
                  <a:lnTo>
                    <a:pt x="141" y="40"/>
                  </a:lnTo>
                  <a:lnTo>
                    <a:pt x="122" y="52"/>
                  </a:lnTo>
                  <a:lnTo>
                    <a:pt x="102" y="67"/>
                  </a:lnTo>
                  <a:lnTo>
                    <a:pt x="84" y="83"/>
                  </a:lnTo>
                  <a:lnTo>
                    <a:pt x="67" y="101"/>
                  </a:lnTo>
                  <a:lnTo>
                    <a:pt x="53" y="119"/>
                  </a:lnTo>
                  <a:lnTo>
                    <a:pt x="40" y="141"/>
                  </a:lnTo>
                  <a:lnTo>
                    <a:pt x="29" y="163"/>
                  </a:lnTo>
                  <a:lnTo>
                    <a:pt x="22" y="186"/>
                  </a:lnTo>
                  <a:lnTo>
                    <a:pt x="15" y="210"/>
                  </a:lnTo>
                  <a:lnTo>
                    <a:pt x="11" y="235"/>
                  </a:lnTo>
                  <a:lnTo>
                    <a:pt x="9" y="260"/>
                  </a:lnTo>
                  <a:lnTo>
                    <a:pt x="11" y="286"/>
                  </a:lnTo>
                  <a:lnTo>
                    <a:pt x="15" y="311"/>
                  </a:lnTo>
                  <a:lnTo>
                    <a:pt x="22" y="335"/>
                  </a:lnTo>
                  <a:lnTo>
                    <a:pt x="29" y="358"/>
                  </a:lnTo>
                  <a:lnTo>
                    <a:pt x="40" y="380"/>
                  </a:lnTo>
                  <a:lnTo>
                    <a:pt x="53" y="402"/>
                  </a:lnTo>
                  <a:lnTo>
                    <a:pt x="67" y="420"/>
                  </a:lnTo>
                  <a:lnTo>
                    <a:pt x="84" y="438"/>
                  </a:lnTo>
                  <a:lnTo>
                    <a:pt x="102" y="454"/>
                  </a:lnTo>
                  <a:lnTo>
                    <a:pt x="122" y="468"/>
                  </a:lnTo>
                  <a:lnTo>
                    <a:pt x="141" y="481"/>
                  </a:lnTo>
                  <a:lnTo>
                    <a:pt x="163" y="492"/>
                  </a:lnTo>
                  <a:lnTo>
                    <a:pt x="187" y="501"/>
                  </a:lnTo>
                  <a:lnTo>
                    <a:pt x="210" y="506"/>
                  </a:lnTo>
                  <a:lnTo>
                    <a:pt x="236" y="510"/>
                  </a:lnTo>
                  <a:lnTo>
                    <a:pt x="261" y="512"/>
                  </a:lnTo>
                  <a:lnTo>
                    <a:pt x="286" y="510"/>
                  </a:lnTo>
                  <a:lnTo>
                    <a:pt x="311" y="506"/>
                  </a:lnTo>
                  <a:lnTo>
                    <a:pt x="335" y="501"/>
                  </a:lnTo>
                  <a:lnTo>
                    <a:pt x="359" y="492"/>
                  </a:lnTo>
                  <a:lnTo>
                    <a:pt x="380" y="481"/>
                  </a:lnTo>
                  <a:lnTo>
                    <a:pt x="402" y="468"/>
                  </a:lnTo>
                  <a:lnTo>
                    <a:pt x="422" y="454"/>
                  </a:lnTo>
                  <a:lnTo>
                    <a:pt x="438" y="438"/>
                  </a:lnTo>
                  <a:lnTo>
                    <a:pt x="454" y="420"/>
                  </a:lnTo>
                  <a:lnTo>
                    <a:pt x="469" y="402"/>
                  </a:lnTo>
                  <a:lnTo>
                    <a:pt x="482" y="380"/>
                  </a:lnTo>
                  <a:lnTo>
                    <a:pt x="492" y="358"/>
                  </a:lnTo>
                  <a:lnTo>
                    <a:pt x="501" y="335"/>
                  </a:lnTo>
                  <a:lnTo>
                    <a:pt x="507" y="311"/>
                  </a:lnTo>
                  <a:lnTo>
                    <a:pt x="510" y="286"/>
                  </a:lnTo>
                  <a:lnTo>
                    <a:pt x="512" y="260"/>
                  </a:lnTo>
                  <a:lnTo>
                    <a:pt x="521" y="260"/>
                  </a:lnTo>
                  <a:close/>
                </a:path>
              </a:pathLst>
            </a:custGeom>
            <a:solidFill>
              <a:srgbClr val="C8E9FF"/>
            </a:solidFill>
            <a:ln w="9525">
              <a:noFill/>
              <a:round/>
              <a:headEnd/>
              <a:tailEnd/>
            </a:ln>
          </p:spPr>
          <p:txBody>
            <a:bodyPr/>
            <a:lstStyle/>
            <a:p>
              <a:endParaRPr lang="en-US"/>
            </a:p>
          </p:txBody>
        </p:sp>
        <p:sp>
          <p:nvSpPr>
            <p:cNvPr id="55430" name="Freeform 135"/>
            <p:cNvSpPr>
              <a:spLocks/>
            </p:cNvSpPr>
            <p:nvPr/>
          </p:nvSpPr>
          <p:spPr bwMode="auto">
            <a:xfrm>
              <a:off x="3671713" y="2720988"/>
              <a:ext cx="722489" cy="812800"/>
            </a:xfrm>
            <a:custGeom>
              <a:avLst/>
              <a:gdLst>
                <a:gd name="T0" fmla="*/ 2147483647 w 512"/>
                <a:gd name="T1" fmla="*/ 2147483647 h 512"/>
                <a:gd name="T2" fmla="*/ 2147483647 w 512"/>
                <a:gd name="T3" fmla="*/ 2147483647 h 512"/>
                <a:gd name="T4" fmla="*/ 2147483647 w 512"/>
                <a:gd name="T5" fmla="*/ 2147483647 h 512"/>
                <a:gd name="T6" fmla="*/ 2147483647 w 512"/>
                <a:gd name="T7" fmla="*/ 2147483647 h 512"/>
                <a:gd name="T8" fmla="*/ 2147483647 w 512"/>
                <a:gd name="T9" fmla="*/ 2147483647 h 512"/>
                <a:gd name="T10" fmla="*/ 2147483647 w 512"/>
                <a:gd name="T11" fmla="*/ 0 h 512"/>
                <a:gd name="T12" fmla="*/ 2147483647 w 512"/>
                <a:gd name="T13" fmla="*/ 2147483647 h 512"/>
                <a:gd name="T14" fmla="*/ 2147483647 w 512"/>
                <a:gd name="T15" fmla="*/ 2147483647 h 512"/>
                <a:gd name="T16" fmla="*/ 2147483647 w 512"/>
                <a:gd name="T17" fmla="*/ 2147483647 h 512"/>
                <a:gd name="T18" fmla="*/ 2147483647 w 512"/>
                <a:gd name="T19" fmla="*/ 2147483647 h 512"/>
                <a:gd name="T20" fmla="*/ 0 w 512"/>
                <a:gd name="T21" fmla="*/ 2147483647 h 512"/>
                <a:gd name="T22" fmla="*/ 2147483647 w 512"/>
                <a:gd name="T23" fmla="*/ 2147483647 h 512"/>
                <a:gd name="T24" fmla="*/ 2147483647 w 512"/>
                <a:gd name="T25" fmla="*/ 2147483647 h 512"/>
                <a:gd name="T26" fmla="*/ 2147483647 w 512"/>
                <a:gd name="T27" fmla="*/ 2147483647 h 512"/>
                <a:gd name="T28" fmla="*/ 2147483647 w 512"/>
                <a:gd name="T29" fmla="*/ 2147483647 h 512"/>
                <a:gd name="T30" fmla="*/ 2147483647 w 512"/>
                <a:gd name="T31" fmla="*/ 2147483647 h 512"/>
                <a:gd name="T32" fmla="*/ 2147483647 w 512"/>
                <a:gd name="T33" fmla="*/ 2147483647 h 512"/>
                <a:gd name="T34" fmla="*/ 2147483647 w 512"/>
                <a:gd name="T35" fmla="*/ 2147483647 h 512"/>
                <a:gd name="T36" fmla="*/ 2147483647 w 512"/>
                <a:gd name="T37" fmla="*/ 2147483647 h 512"/>
                <a:gd name="T38" fmla="*/ 2147483647 w 512"/>
                <a:gd name="T39" fmla="*/ 2147483647 h 512"/>
                <a:gd name="T40" fmla="*/ 2147483647 w 512"/>
                <a:gd name="T41" fmla="*/ 2147483647 h 512"/>
                <a:gd name="T42" fmla="*/ 2147483647 w 512"/>
                <a:gd name="T43" fmla="*/ 2147483647 h 512"/>
                <a:gd name="T44" fmla="*/ 2147483647 w 512"/>
                <a:gd name="T45" fmla="*/ 2147483647 h 512"/>
                <a:gd name="T46" fmla="*/ 2147483647 w 512"/>
                <a:gd name="T47" fmla="*/ 2147483647 h 512"/>
                <a:gd name="T48" fmla="*/ 2147483647 w 512"/>
                <a:gd name="T49" fmla="*/ 2147483647 h 512"/>
                <a:gd name="T50" fmla="*/ 2147483647 w 512"/>
                <a:gd name="T51" fmla="*/ 2147483647 h 512"/>
                <a:gd name="T52" fmla="*/ 2147483647 w 512"/>
                <a:gd name="T53" fmla="*/ 2147483647 h 512"/>
                <a:gd name="T54" fmla="*/ 2147483647 w 512"/>
                <a:gd name="T55" fmla="*/ 2147483647 h 512"/>
                <a:gd name="T56" fmla="*/ 2147483647 w 512"/>
                <a:gd name="T57" fmla="*/ 2147483647 h 512"/>
                <a:gd name="T58" fmla="*/ 2147483647 w 512"/>
                <a:gd name="T59" fmla="*/ 2147483647 h 512"/>
                <a:gd name="T60" fmla="*/ 2147483647 w 512"/>
                <a:gd name="T61" fmla="*/ 2147483647 h 512"/>
                <a:gd name="T62" fmla="*/ 2147483647 w 512"/>
                <a:gd name="T63" fmla="*/ 2147483647 h 512"/>
                <a:gd name="T64" fmla="*/ 2147483647 w 512"/>
                <a:gd name="T65" fmla="*/ 2147483647 h 512"/>
                <a:gd name="T66" fmla="*/ 2147483647 w 512"/>
                <a:gd name="T67" fmla="*/ 2147483647 h 512"/>
                <a:gd name="T68" fmla="*/ 2147483647 w 512"/>
                <a:gd name="T69" fmla="*/ 2147483647 h 512"/>
                <a:gd name="T70" fmla="*/ 2147483647 w 512"/>
                <a:gd name="T71" fmla="*/ 2147483647 h 512"/>
                <a:gd name="T72" fmla="*/ 2147483647 w 512"/>
                <a:gd name="T73" fmla="*/ 2147483647 h 512"/>
                <a:gd name="T74" fmla="*/ 2147483647 w 512"/>
                <a:gd name="T75" fmla="*/ 2147483647 h 512"/>
                <a:gd name="T76" fmla="*/ 2147483647 w 512"/>
                <a:gd name="T77" fmla="*/ 2147483647 h 512"/>
                <a:gd name="T78" fmla="*/ 2147483647 w 512"/>
                <a:gd name="T79" fmla="*/ 2147483647 h 512"/>
                <a:gd name="T80" fmla="*/ 2147483647 w 512"/>
                <a:gd name="T81" fmla="*/ 2147483647 h 512"/>
                <a:gd name="T82" fmla="*/ 2147483647 w 512"/>
                <a:gd name="T83" fmla="*/ 2147483647 h 512"/>
                <a:gd name="T84" fmla="*/ 2147483647 w 512"/>
                <a:gd name="T85" fmla="*/ 2147483647 h 5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12"/>
                <a:gd name="T130" fmla="*/ 0 h 512"/>
                <a:gd name="T131" fmla="*/ 512 w 512"/>
                <a:gd name="T132" fmla="*/ 512 h 5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12" h="512">
                  <a:moveTo>
                    <a:pt x="512" y="255"/>
                  </a:moveTo>
                  <a:lnTo>
                    <a:pt x="510" y="230"/>
                  </a:lnTo>
                  <a:lnTo>
                    <a:pt x="506" y="205"/>
                  </a:lnTo>
                  <a:lnTo>
                    <a:pt x="499" y="179"/>
                  </a:lnTo>
                  <a:lnTo>
                    <a:pt x="492" y="156"/>
                  </a:lnTo>
                  <a:lnTo>
                    <a:pt x="481" y="134"/>
                  </a:lnTo>
                  <a:lnTo>
                    <a:pt x="466" y="113"/>
                  </a:lnTo>
                  <a:lnTo>
                    <a:pt x="452" y="93"/>
                  </a:lnTo>
                  <a:lnTo>
                    <a:pt x="436" y="75"/>
                  </a:lnTo>
                  <a:lnTo>
                    <a:pt x="418" y="58"/>
                  </a:lnTo>
                  <a:lnTo>
                    <a:pt x="398" y="44"/>
                  </a:lnTo>
                  <a:lnTo>
                    <a:pt x="378" y="31"/>
                  </a:lnTo>
                  <a:lnTo>
                    <a:pt x="354" y="20"/>
                  </a:lnTo>
                  <a:lnTo>
                    <a:pt x="331" y="11"/>
                  </a:lnTo>
                  <a:lnTo>
                    <a:pt x="307" y="6"/>
                  </a:lnTo>
                  <a:lnTo>
                    <a:pt x="282" y="0"/>
                  </a:lnTo>
                  <a:lnTo>
                    <a:pt x="255" y="0"/>
                  </a:lnTo>
                  <a:lnTo>
                    <a:pt x="230" y="0"/>
                  </a:lnTo>
                  <a:lnTo>
                    <a:pt x="204" y="6"/>
                  </a:lnTo>
                  <a:lnTo>
                    <a:pt x="179" y="11"/>
                  </a:lnTo>
                  <a:lnTo>
                    <a:pt x="155" y="20"/>
                  </a:lnTo>
                  <a:lnTo>
                    <a:pt x="134" y="31"/>
                  </a:lnTo>
                  <a:lnTo>
                    <a:pt x="112" y="44"/>
                  </a:lnTo>
                  <a:lnTo>
                    <a:pt x="92" y="58"/>
                  </a:lnTo>
                  <a:lnTo>
                    <a:pt x="74" y="75"/>
                  </a:lnTo>
                  <a:lnTo>
                    <a:pt x="58" y="93"/>
                  </a:lnTo>
                  <a:lnTo>
                    <a:pt x="43" y="113"/>
                  </a:lnTo>
                  <a:lnTo>
                    <a:pt x="31" y="134"/>
                  </a:lnTo>
                  <a:lnTo>
                    <a:pt x="20" y="156"/>
                  </a:lnTo>
                  <a:lnTo>
                    <a:pt x="11" y="179"/>
                  </a:lnTo>
                  <a:lnTo>
                    <a:pt x="5" y="205"/>
                  </a:lnTo>
                  <a:lnTo>
                    <a:pt x="0" y="230"/>
                  </a:lnTo>
                  <a:lnTo>
                    <a:pt x="0" y="255"/>
                  </a:lnTo>
                  <a:lnTo>
                    <a:pt x="0" y="283"/>
                  </a:lnTo>
                  <a:lnTo>
                    <a:pt x="5" y="308"/>
                  </a:lnTo>
                  <a:lnTo>
                    <a:pt x="11" y="331"/>
                  </a:lnTo>
                  <a:lnTo>
                    <a:pt x="20" y="355"/>
                  </a:lnTo>
                  <a:lnTo>
                    <a:pt x="31" y="378"/>
                  </a:lnTo>
                  <a:lnTo>
                    <a:pt x="43" y="398"/>
                  </a:lnTo>
                  <a:lnTo>
                    <a:pt x="58" y="418"/>
                  </a:lnTo>
                  <a:lnTo>
                    <a:pt x="74" y="436"/>
                  </a:lnTo>
                  <a:lnTo>
                    <a:pt x="92" y="453"/>
                  </a:lnTo>
                  <a:lnTo>
                    <a:pt x="112" y="467"/>
                  </a:lnTo>
                  <a:lnTo>
                    <a:pt x="134" y="480"/>
                  </a:lnTo>
                  <a:lnTo>
                    <a:pt x="155" y="491"/>
                  </a:lnTo>
                  <a:lnTo>
                    <a:pt x="179" y="500"/>
                  </a:lnTo>
                  <a:lnTo>
                    <a:pt x="204" y="507"/>
                  </a:lnTo>
                  <a:lnTo>
                    <a:pt x="230" y="511"/>
                  </a:lnTo>
                  <a:lnTo>
                    <a:pt x="255" y="512"/>
                  </a:lnTo>
                  <a:lnTo>
                    <a:pt x="282" y="511"/>
                  </a:lnTo>
                  <a:lnTo>
                    <a:pt x="307" y="507"/>
                  </a:lnTo>
                  <a:lnTo>
                    <a:pt x="331" y="500"/>
                  </a:lnTo>
                  <a:lnTo>
                    <a:pt x="354" y="491"/>
                  </a:lnTo>
                  <a:lnTo>
                    <a:pt x="378" y="480"/>
                  </a:lnTo>
                  <a:lnTo>
                    <a:pt x="398" y="467"/>
                  </a:lnTo>
                  <a:lnTo>
                    <a:pt x="418" y="453"/>
                  </a:lnTo>
                  <a:lnTo>
                    <a:pt x="436" y="436"/>
                  </a:lnTo>
                  <a:lnTo>
                    <a:pt x="452" y="418"/>
                  </a:lnTo>
                  <a:lnTo>
                    <a:pt x="466" y="398"/>
                  </a:lnTo>
                  <a:lnTo>
                    <a:pt x="481" y="378"/>
                  </a:lnTo>
                  <a:lnTo>
                    <a:pt x="492" y="355"/>
                  </a:lnTo>
                  <a:lnTo>
                    <a:pt x="499" y="331"/>
                  </a:lnTo>
                  <a:lnTo>
                    <a:pt x="506" y="308"/>
                  </a:lnTo>
                  <a:lnTo>
                    <a:pt x="510" y="283"/>
                  </a:lnTo>
                  <a:lnTo>
                    <a:pt x="512" y="255"/>
                  </a:lnTo>
                  <a:lnTo>
                    <a:pt x="503" y="255"/>
                  </a:lnTo>
                  <a:lnTo>
                    <a:pt x="501" y="230"/>
                  </a:lnTo>
                  <a:lnTo>
                    <a:pt x="497" y="207"/>
                  </a:lnTo>
                  <a:lnTo>
                    <a:pt x="490" y="183"/>
                  </a:lnTo>
                  <a:lnTo>
                    <a:pt x="483" y="160"/>
                  </a:lnTo>
                  <a:lnTo>
                    <a:pt x="472" y="138"/>
                  </a:lnTo>
                  <a:lnTo>
                    <a:pt x="459" y="118"/>
                  </a:lnTo>
                  <a:lnTo>
                    <a:pt x="445" y="98"/>
                  </a:lnTo>
                  <a:lnTo>
                    <a:pt x="430" y="82"/>
                  </a:lnTo>
                  <a:lnTo>
                    <a:pt x="412" y="66"/>
                  </a:lnTo>
                  <a:lnTo>
                    <a:pt x="392" y="51"/>
                  </a:lnTo>
                  <a:lnTo>
                    <a:pt x="372" y="38"/>
                  </a:lnTo>
                  <a:lnTo>
                    <a:pt x="351" y="29"/>
                  </a:lnTo>
                  <a:lnTo>
                    <a:pt x="329" y="20"/>
                  </a:lnTo>
                  <a:lnTo>
                    <a:pt x="305" y="15"/>
                  </a:lnTo>
                  <a:lnTo>
                    <a:pt x="280" y="9"/>
                  </a:lnTo>
                  <a:lnTo>
                    <a:pt x="255" y="9"/>
                  </a:lnTo>
                  <a:lnTo>
                    <a:pt x="230" y="9"/>
                  </a:lnTo>
                  <a:lnTo>
                    <a:pt x="206" y="15"/>
                  </a:lnTo>
                  <a:lnTo>
                    <a:pt x="182" y="20"/>
                  </a:lnTo>
                  <a:lnTo>
                    <a:pt x="159" y="29"/>
                  </a:lnTo>
                  <a:lnTo>
                    <a:pt x="137" y="38"/>
                  </a:lnTo>
                  <a:lnTo>
                    <a:pt x="117" y="51"/>
                  </a:lnTo>
                  <a:lnTo>
                    <a:pt x="97" y="66"/>
                  </a:lnTo>
                  <a:lnTo>
                    <a:pt x="81" y="82"/>
                  </a:lnTo>
                  <a:lnTo>
                    <a:pt x="65" y="98"/>
                  </a:lnTo>
                  <a:lnTo>
                    <a:pt x="50" y="118"/>
                  </a:lnTo>
                  <a:lnTo>
                    <a:pt x="38" y="138"/>
                  </a:lnTo>
                  <a:lnTo>
                    <a:pt x="29" y="160"/>
                  </a:lnTo>
                  <a:lnTo>
                    <a:pt x="20" y="183"/>
                  </a:lnTo>
                  <a:lnTo>
                    <a:pt x="14" y="207"/>
                  </a:lnTo>
                  <a:lnTo>
                    <a:pt x="11" y="230"/>
                  </a:lnTo>
                  <a:lnTo>
                    <a:pt x="9" y="255"/>
                  </a:lnTo>
                  <a:lnTo>
                    <a:pt x="11" y="281"/>
                  </a:lnTo>
                  <a:lnTo>
                    <a:pt x="14" y="306"/>
                  </a:lnTo>
                  <a:lnTo>
                    <a:pt x="20" y="330"/>
                  </a:lnTo>
                  <a:lnTo>
                    <a:pt x="29" y="351"/>
                  </a:lnTo>
                  <a:lnTo>
                    <a:pt x="38" y="373"/>
                  </a:lnTo>
                  <a:lnTo>
                    <a:pt x="50" y="393"/>
                  </a:lnTo>
                  <a:lnTo>
                    <a:pt x="65" y="413"/>
                  </a:lnTo>
                  <a:lnTo>
                    <a:pt x="81" y="429"/>
                  </a:lnTo>
                  <a:lnTo>
                    <a:pt x="97" y="445"/>
                  </a:lnTo>
                  <a:lnTo>
                    <a:pt x="117" y="460"/>
                  </a:lnTo>
                  <a:lnTo>
                    <a:pt x="137" y="473"/>
                  </a:lnTo>
                  <a:lnTo>
                    <a:pt x="159" y="483"/>
                  </a:lnTo>
                  <a:lnTo>
                    <a:pt x="182" y="491"/>
                  </a:lnTo>
                  <a:lnTo>
                    <a:pt x="206" y="498"/>
                  </a:lnTo>
                  <a:lnTo>
                    <a:pt x="230" y="501"/>
                  </a:lnTo>
                  <a:lnTo>
                    <a:pt x="255" y="501"/>
                  </a:lnTo>
                  <a:lnTo>
                    <a:pt x="280" y="501"/>
                  </a:lnTo>
                  <a:lnTo>
                    <a:pt x="305" y="498"/>
                  </a:lnTo>
                  <a:lnTo>
                    <a:pt x="329" y="491"/>
                  </a:lnTo>
                  <a:lnTo>
                    <a:pt x="351" y="483"/>
                  </a:lnTo>
                  <a:lnTo>
                    <a:pt x="372" y="473"/>
                  </a:lnTo>
                  <a:lnTo>
                    <a:pt x="392" y="460"/>
                  </a:lnTo>
                  <a:lnTo>
                    <a:pt x="412" y="445"/>
                  </a:lnTo>
                  <a:lnTo>
                    <a:pt x="430" y="429"/>
                  </a:lnTo>
                  <a:lnTo>
                    <a:pt x="445" y="413"/>
                  </a:lnTo>
                  <a:lnTo>
                    <a:pt x="459" y="393"/>
                  </a:lnTo>
                  <a:lnTo>
                    <a:pt x="472" y="373"/>
                  </a:lnTo>
                  <a:lnTo>
                    <a:pt x="483" y="351"/>
                  </a:lnTo>
                  <a:lnTo>
                    <a:pt x="490" y="330"/>
                  </a:lnTo>
                  <a:lnTo>
                    <a:pt x="497" y="306"/>
                  </a:lnTo>
                  <a:lnTo>
                    <a:pt x="501" y="281"/>
                  </a:lnTo>
                  <a:lnTo>
                    <a:pt x="503" y="255"/>
                  </a:lnTo>
                  <a:lnTo>
                    <a:pt x="512" y="255"/>
                  </a:lnTo>
                  <a:close/>
                </a:path>
              </a:pathLst>
            </a:custGeom>
            <a:solidFill>
              <a:srgbClr val="C9E9FF"/>
            </a:solidFill>
            <a:ln w="9525">
              <a:noFill/>
              <a:round/>
              <a:headEnd/>
              <a:tailEnd/>
            </a:ln>
          </p:spPr>
          <p:txBody>
            <a:bodyPr/>
            <a:lstStyle/>
            <a:p>
              <a:endParaRPr lang="en-US"/>
            </a:p>
          </p:txBody>
        </p:sp>
        <p:sp>
          <p:nvSpPr>
            <p:cNvPr id="55431" name="Freeform 136"/>
            <p:cNvSpPr>
              <a:spLocks/>
            </p:cNvSpPr>
            <p:nvPr/>
          </p:nvSpPr>
          <p:spPr bwMode="auto">
            <a:xfrm>
              <a:off x="3675945" y="2727338"/>
              <a:ext cx="709788" cy="798512"/>
            </a:xfrm>
            <a:custGeom>
              <a:avLst/>
              <a:gdLst>
                <a:gd name="T0" fmla="*/ 2147483647 w 503"/>
                <a:gd name="T1" fmla="*/ 2147483647 h 503"/>
                <a:gd name="T2" fmla="*/ 2147483647 w 503"/>
                <a:gd name="T3" fmla="*/ 2147483647 h 503"/>
                <a:gd name="T4" fmla="*/ 2147483647 w 503"/>
                <a:gd name="T5" fmla="*/ 2147483647 h 503"/>
                <a:gd name="T6" fmla="*/ 2147483647 w 503"/>
                <a:gd name="T7" fmla="*/ 2147483647 h 503"/>
                <a:gd name="T8" fmla="*/ 2147483647 w 503"/>
                <a:gd name="T9" fmla="*/ 2147483647 h 503"/>
                <a:gd name="T10" fmla="*/ 2147483647 w 503"/>
                <a:gd name="T11" fmla="*/ 2147483647 h 503"/>
                <a:gd name="T12" fmla="*/ 2147483647 w 503"/>
                <a:gd name="T13" fmla="*/ 2147483647 h 503"/>
                <a:gd name="T14" fmla="*/ 2147483647 w 503"/>
                <a:gd name="T15" fmla="*/ 2147483647 h 503"/>
                <a:gd name="T16" fmla="*/ 2147483647 w 503"/>
                <a:gd name="T17" fmla="*/ 2147483647 h 503"/>
                <a:gd name="T18" fmla="*/ 2147483647 w 503"/>
                <a:gd name="T19" fmla="*/ 2147483647 h 503"/>
                <a:gd name="T20" fmla="*/ 0 w 503"/>
                <a:gd name="T21" fmla="*/ 2147483647 h 503"/>
                <a:gd name="T22" fmla="*/ 2147483647 w 503"/>
                <a:gd name="T23" fmla="*/ 2147483647 h 503"/>
                <a:gd name="T24" fmla="*/ 2147483647 w 503"/>
                <a:gd name="T25" fmla="*/ 2147483647 h 503"/>
                <a:gd name="T26" fmla="*/ 2147483647 w 503"/>
                <a:gd name="T27" fmla="*/ 2147483647 h 503"/>
                <a:gd name="T28" fmla="*/ 2147483647 w 503"/>
                <a:gd name="T29" fmla="*/ 2147483647 h 503"/>
                <a:gd name="T30" fmla="*/ 2147483647 w 503"/>
                <a:gd name="T31" fmla="*/ 2147483647 h 503"/>
                <a:gd name="T32" fmla="*/ 2147483647 w 503"/>
                <a:gd name="T33" fmla="*/ 2147483647 h 503"/>
                <a:gd name="T34" fmla="*/ 2147483647 w 503"/>
                <a:gd name="T35" fmla="*/ 2147483647 h 503"/>
                <a:gd name="T36" fmla="*/ 2147483647 w 503"/>
                <a:gd name="T37" fmla="*/ 2147483647 h 503"/>
                <a:gd name="T38" fmla="*/ 2147483647 w 503"/>
                <a:gd name="T39" fmla="*/ 2147483647 h 503"/>
                <a:gd name="T40" fmla="*/ 2147483647 w 503"/>
                <a:gd name="T41" fmla="*/ 2147483647 h 503"/>
                <a:gd name="T42" fmla="*/ 2147483647 w 503"/>
                <a:gd name="T43" fmla="*/ 2147483647 h 503"/>
                <a:gd name="T44" fmla="*/ 2147483647 w 503"/>
                <a:gd name="T45" fmla="*/ 2147483647 h 503"/>
                <a:gd name="T46" fmla="*/ 2147483647 w 503"/>
                <a:gd name="T47" fmla="*/ 2147483647 h 503"/>
                <a:gd name="T48" fmla="*/ 2147483647 w 503"/>
                <a:gd name="T49" fmla="*/ 2147483647 h 503"/>
                <a:gd name="T50" fmla="*/ 2147483647 w 503"/>
                <a:gd name="T51" fmla="*/ 2147483647 h 503"/>
                <a:gd name="T52" fmla="*/ 2147483647 w 503"/>
                <a:gd name="T53" fmla="*/ 2147483647 h 503"/>
                <a:gd name="T54" fmla="*/ 2147483647 w 503"/>
                <a:gd name="T55" fmla="*/ 2147483647 h 503"/>
                <a:gd name="T56" fmla="*/ 2147483647 w 503"/>
                <a:gd name="T57" fmla="*/ 2147483647 h 503"/>
                <a:gd name="T58" fmla="*/ 2147483647 w 503"/>
                <a:gd name="T59" fmla="*/ 2147483647 h 503"/>
                <a:gd name="T60" fmla="*/ 2147483647 w 503"/>
                <a:gd name="T61" fmla="*/ 2147483647 h 503"/>
                <a:gd name="T62" fmla="*/ 2147483647 w 503"/>
                <a:gd name="T63" fmla="*/ 2147483647 h 503"/>
                <a:gd name="T64" fmla="*/ 2147483647 w 503"/>
                <a:gd name="T65" fmla="*/ 2147483647 h 503"/>
                <a:gd name="T66" fmla="*/ 2147483647 w 503"/>
                <a:gd name="T67" fmla="*/ 2147483647 h 503"/>
                <a:gd name="T68" fmla="*/ 2147483647 w 503"/>
                <a:gd name="T69" fmla="*/ 2147483647 h 503"/>
                <a:gd name="T70" fmla="*/ 2147483647 w 503"/>
                <a:gd name="T71" fmla="*/ 2147483647 h 503"/>
                <a:gd name="T72" fmla="*/ 2147483647 w 503"/>
                <a:gd name="T73" fmla="*/ 2147483647 h 503"/>
                <a:gd name="T74" fmla="*/ 2147483647 w 503"/>
                <a:gd name="T75" fmla="*/ 2147483647 h 503"/>
                <a:gd name="T76" fmla="*/ 2147483647 w 503"/>
                <a:gd name="T77" fmla="*/ 2147483647 h 503"/>
                <a:gd name="T78" fmla="*/ 2147483647 w 503"/>
                <a:gd name="T79" fmla="*/ 2147483647 h 503"/>
                <a:gd name="T80" fmla="*/ 2147483647 w 503"/>
                <a:gd name="T81" fmla="*/ 2147483647 h 503"/>
                <a:gd name="T82" fmla="*/ 2147483647 w 503"/>
                <a:gd name="T83" fmla="*/ 2147483647 h 503"/>
                <a:gd name="T84" fmla="*/ 2147483647 w 503"/>
                <a:gd name="T85" fmla="*/ 2147483647 h 5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3"/>
                <a:gd name="T130" fmla="*/ 0 h 503"/>
                <a:gd name="T131" fmla="*/ 503 w 503"/>
                <a:gd name="T132" fmla="*/ 503 h 5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3" h="503">
                  <a:moveTo>
                    <a:pt x="503" y="251"/>
                  </a:moveTo>
                  <a:lnTo>
                    <a:pt x="501" y="226"/>
                  </a:lnTo>
                  <a:lnTo>
                    <a:pt x="498" y="201"/>
                  </a:lnTo>
                  <a:lnTo>
                    <a:pt x="492" y="177"/>
                  </a:lnTo>
                  <a:lnTo>
                    <a:pt x="483" y="154"/>
                  </a:lnTo>
                  <a:lnTo>
                    <a:pt x="473" y="132"/>
                  </a:lnTo>
                  <a:lnTo>
                    <a:pt x="460" y="110"/>
                  </a:lnTo>
                  <a:lnTo>
                    <a:pt x="445" y="92"/>
                  </a:lnTo>
                  <a:lnTo>
                    <a:pt x="429" y="74"/>
                  </a:lnTo>
                  <a:lnTo>
                    <a:pt x="413" y="58"/>
                  </a:lnTo>
                  <a:lnTo>
                    <a:pt x="393" y="43"/>
                  </a:lnTo>
                  <a:lnTo>
                    <a:pt x="371" y="31"/>
                  </a:lnTo>
                  <a:lnTo>
                    <a:pt x="350" y="20"/>
                  </a:lnTo>
                  <a:lnTo>
                    <a:pt x="326" y="11"/>
                  </a:lnTo>
                  <a:lnTo>
                    <a:pt x="302" y="5"/>
                  </a:lnTo>
                  <a:lnTo>
                    <a:pt x="277" y="2"/>
                  </a:lnTo>
                  <a:lnTo>
                    <a:pt x="252" y="0"/>
                  </a:lnTo>
                  <a:lnTo>
                    <a:pt x="227" y="2"/>
                  </a:lnTo>
                  <a:lnTo>
                    <a:pt x="201" y="5"/>
                  </a:lnTo>
                  <a:lnTo>
                    <a:pt x="178" y="11"/>
                  </a:lnTo>
                  <a:lnTo>
                    <a:pt x="154" y="20"/>
                  </a:lnTo>
                  <a:lnTo>
                    <a:pt x="132" y="31"/>
                  </a:lnTo>
                  <a:lnTo>
                    <a:pt x="113" y="43"/>
                  </a:lnTo>
                  <a:lnTo>
                    <a:pt x="93" y="58"/>
                  </a:lnTo>
                  <a:lnTo>
                    <a:pt x="75" y="74"/>
                  </a:lnTo>
                  <a:lnTo>
                    <a:pt x="58" y="92"/>
                  </a:lnTo>
                  <a:lnTo>
                    <a:pt x="44" y="110"/>
                  </a:lnTo>
                  <a:lnTo>
                    <a:pt x="31" y="132"/>
                  </a:lnTo>
                  <a:lnTo>
                    <a:pt x="20" y="154"/>
                  </a:lnTo>
                  <a:lnTo>
                    <a:pt x="13" y="177"/>
                  </a:lnTo>
                  <a:lnTo>
                    <a:pt x="6" y="201"/>
                  </a:lnTo>
                  <a:lnTo>
                    <a:pt x="2" y="226"/>
                  </a:lnTo>
                  <a:lnTo>
                    <a:pt x="0" y="251"/>
                  </a:lnTo>
                  <a:lnTo>
                    <a:pt x="2" y="277"/>
                  </a:lnTo>
                  <a:lnTo>
                    <a:pt x="6" y="302"/>
                  </a:lnTo>
                  <a:lnTo>
                    <a:pt x="13" y="326"/>
                  </a:lnTo>
                  <a:lnTo>
                    <a:pt x="20" y="349"/>
                  </a:lnTo>
                  <a:lnTo>
                    <a:pt x="31" y="371"/>
                  </a:lnTo>
                  <a:lnTo>
                    <a:pt x="44" y="393"/>
                  </a:lnTo>
                  <a:lnTo>
                    <a:pt x="58" y="411"/>
                  </a:lnTo>
                  <a:lnTo>
                    <a:pt x="75" y="429"/>
                  </a:lnTo>
                  <a:lnTo>
                    <a:pt x="93" y="445"/>
                  </a:lnTo>
                  <a:lnTo>
                    <a:pt x="113" y="459"/>
                  </a:lnTo>
                  <a:lnTo>
                    <a:pt x="132" y="472"/>
                  </a:lnTo>
                  <a:lnTo>
                    <a:pt x="154" y="483"/>
                  </a:lnTo>
                  <a:lnTo>
                    <a:pt x="178" y="492"/>
                  </a:lnTo>
                  <a:lnTo>
                    <a:pt x="201" y="497"/>
                  </a:lnTo>
                  <a:lnTo>
                    <a:pt x="227" y="501"/>
                  </a:lnTo>
                  <a:lnTo>
                    <a:pt x="252" y="503"/>
                  </a:lnTo>
                  <a:lnTo>
                    <a:pt x="277" y="501"/>
                  </a:lnTo>
                  <a:lnTo>
                    <a:pt x="302" y="497"/>
                  </a:lnTo>
                  <a:lnTo>
                    <a:pt x="326" y="492"/>
                  </a:lnTo>
                  <a:lnTo>
                    <a:pt x="350" y="483"/>
                  </a:lnTo>
                  <a:lnTo>
                    <a:pt x="371" y="472"/>
                  </a:lnTo>
                  <a:lnTo>
                    <a:pt x="393" y="459"/>
                  </a:lnTo>
                  <a:lnTo>
                    <a:pt x="413" y="445"/>
                  </a:lnTo>
                  <a:lnTo>
                    <a:pt x="429" y="429"/>
                  </a:lnTo>
                  <a:lnTo>
                    <a:pt x="445" y="411"/>
                  </a:lnTo>
                  <a:lnTo>
                    <a:pt x="460" y="393"/>
                  </a:lnTo>
                  <a:lnTo>
                    <a:pt x="473" y="371"/>
                  </a:lnTo>
                  <a:lnTo>
                    <a:pt x="483" y="349"/>
                  </a:lnTo>
                  <a:lnTo>
                    <a:pt x="492" y="326"/>
                  </a:lnTo>
                  <a:lnTo>
                    <a:pt x="498" y="302"/>
                  </a:lnTo>
                  <a:lnTo>
                    <a:pt x="501" y="277"/>
                  </a:lnTo>
                  <a:lnTo>
                    <a:pt x="503" y="251"/>
                  </a:lnTo>
                  <a:lnTo>
                    <a:pt x="494" y="251"/>
                  </a:lnTo>
                  <a:lnTo>
                    <a:pt x="492" y="226"/>
                  </a:lnTo>
                  <a:lnTo>
                    <a:pt x="489" y="203"/>
                  </a:lnTo>
                  <a:lnTo>
                    <a:pt x="483" y="179"/>
                  </a:lnTo>
                  <a:lnTo>
                    <a:pt x="474" y="157"/>
                  </a:lnTo>
                  <a:lnTo>
                    <a:pt x="465" y="136"/>
                  </a:lnTo>
                  <a:lnTo>
                    <a:pt x="453" y="116"/>
                  </a:lnTo>
                  <a:lnTo>
                    <a:pt x="438" y="98"/>
                  </a:lnTo>
                  <a:lnTo>
                    <a:pt x="424" y="81"/>
                  </a:lnTo>
                  <a:lnTo>
                    <a:pt x="406" y="65"/>
                  </a:lnTo>
                  <a:lnTo>
                    <a:pt x="388" y="51"/>
                  </a:lnTo>
                  <a:lnTo>
                    <a:pt x="368" y="40"/>
                  </a:lnTo>
                  <a:lnTo>
                    <a:pt x="346" y="29"/>
                  </a:lnTo>
                  <a:lnTo>
                    <a:pt x="324" y="20"/>
                  </a:lnTo>
                  <a:lnTo>
                    <a:pt x="301" y="14"/>
                  </a:lnTo>
                  <a:lnTo>
                    <a:pt x="277" y="11"/>
                  </a:lnTo>
                  <a:lnTo>
                    <a:pt x="252" y="9"/>
                  </a:lnTo>
                  <a:lnTo>
                    <a:pt x="228" y="11"/>
                  </a:lnTo>
                  <a:lnTo>
                    <a:pt x="203" y="14"/>
                  </a:lnTo>
                  <a:lnTo>
                    <a:pt x="179" y="20"/>
                  </a:lnTo>
                  <a:lnTo>
                    <a:pt x="158" y="29"/>
                  </a:lnTo>
                  <a:lnTo>
                    <a:pt x="136" y="40"/>
                  </a:lnTo>
                  <a:lnTo>
                    <a:pt x="116" y="51"/>
                  </a:lnTo>
                  <a:lnTo>
                    <a:pt x="98" y="65"/>
                  </a:lnTo>
                  <a:lnTo>
                    <a:pt x="82" y="81"/>
                  </a:lnTo>
                  <a:lnTo>
                    <a:pt x="66" y="98"/>
                  </a:lnTo>
                  <a:lnTo>
                    <a:pt x="51" y="116"/>
                  </a:lnTo>
                  <a:lnTo>
                    <a:pt x="40" y="136"/>
                  </a:lnTo>
                  <a:lnTo>
                    <a:pt x="29" y="157"/>
                  </a:lnTo>
                  <a:lnTo>
                    <a:pt x="20" y="179"/>
                  </a:lnTo>
                  <a:lnTo>
                    <a:pt x="15" y="203"/>
                  </a:lnTo>
                  <a:lnTo>
                    <a:pt x="11" y="226"/>
                  </a:lnTo>
                  <a:lnTo>
                    <a:pt x="9" y="251"/>
                  </a:lnTo>
                  <a:lnTo>
                    <a:pt x="11" y="277"/>
                  </a:lnTo>
                  <a:lnTo>
                    <a:pt x="15" y="300"/>
                  </a:lnTo>
                  <a:lnTo>
                    <a:pt x="20" y="324"/>
                  </a:lnTo>
                  <a:lnTo>
                    <a:pt x="29" y="346"/>
                  </a:lnTo>
                  <a:lnTo>
                    <a:pt x="40" y="367"/>
                  </a:lnTo>
                  <a:lnTo>
                    <a:pt x="51" y="387"/>
                  </a:lnTo>
                  <a:lnTo>
                    <a:pt x="66" y="405"/>
                  </a:lnTo>
                  <a:lnTo>
                    <a:pt x="82" y="423"/>
                  </a:lnTo>
                  <a:lnTo>
                    <a:pt x="98" y="438"/>
                  </a:lnTo>
                  <a:lnTo>
                    <a:pt x="116" y="452"/>
                  </a:lnTo>
                  <a:lnTo>
                    <a:pt x="136" y="465"/>
                  </a:lnTo>
                  <a:lnTo>
                    <a:pt x="158" y="474"/>
                  </a:lnTo>
                  <a:lnTo>
                    <a:pt x="179" y="483"/>
                  </a:lnTo>
                  <a:lnTo>
                    <a:pt x="203" y="488"/>
                  </a:lnTo>
                  <a:lnTo>
                    <a:pt x="228" y="492"/>
                  </a:lnTo>
                  <a:lnTo>
                    <a:pt x="252" y="494"/>
                  </a:lnTo>
                  <a:lnTo>
                    <a:pt x="277" y="492"/>
                  </a:lnTo>
                  <a:lnTo>
                    <a:pt x="301" y="488"/>
                  </a:lnTo>
                  <a:lnTo>
                    <a:pt x="324" y="483"/>
                  </a:lnTo>
                  <a:lnTo>
                    <a:pt x="346" y="474"/>
                  </a:lnTo>
                  <a:lnTo>
                    <a:pt x="368" y="465"/>
                  </a:lnTo>
                  <a:lnTo>
                    <a:pt x="388" y="452"/>
                  </a:lnTo>
                  <a:lnTo>
                    <a:pt x="406" y="438"/>
                  </a:lnTo>
                  <a:lnTo>
                    <a:pt x="424" y="423"/>
                  </a:lnTo>
                  <a:lnTo>
                    <a:pt x="438" y="405"/>
                  </a:lnTo>
                  <a:lnTo>
                    <a:pt x="453" y="387"/>
                  </a:lnTo>
                  <a:lnTo>
                    <a:pt x="465" y="367"/>
                  </a:lnTo>
                  <a:lnTo>
                    <a:pt x="474" y="346"/>
                  </a:lnTo>
                  <a:lnTo>
                    <a:pt x="483" y="324"/>
                  </a:lnTo>
                  <a:lnTo>
                    <a:pt x="489" y="300"/>
                  </a:lnTo>
                  <a:lnTo>
                    <a:pt x="492" y="277"/>
                  </a:lnTo>
                  <a:lnTo>
                    <a:pt x="494" y="251"/>
                  </a:lnTo>
                  <a:lnTo>
                    <a:pt x="503" y="251"/>
                  </a:lnTo>
                  <a:close/>
                </a:path>
              </a:pathLst>
            </a:custGeom>
            <a:solidFill>
              <a:srgbClr val="CAE9FF"/>
            </a:solidFill>
            <a:ln w="9525">
              <a:noFill/>
              <a:round/>
              <a:headEnd/>
              <a:tailEnd/>
            </a:ln>
          </p:spPr>
          <p:txBody>
            <a:bodyPr/>
            <a:lstStyle/>
            <a:p>
              <a:endParaRPr lang="en-US"/>
            </a:p>
          </p:txBody>
        </p:sp>
        <p:sp>
          <p:nvSpPr>
            <p:cNvPr id="55432" name="Freeform 137"/>
            <p:cNvSpPr>
              <a:spLocks/>
            </p:cNvSpPr>
            <p:nvPr/>
          </p:nvSpPr>
          <p:spPr bwMode="auto">
            <a:xfrm>
              <a:off x="3684414" y="2735275"/>
              <a:ext cx="697089" cy="781050"/>
            </a:xfrm>
            <a:custGeom>
              <a:avLst/>
              <a:gdLst>
                <a:gd name="T0" fmla="*/ 2147483647 w 494"/>
                <a:gd name="T1" fmla="*/ 2147483647 h 492"/>
                <a:gd name="T2" fmla="*/ 2147483647 w 494"/>
                <a:gd name="T3" fmla="*/ 2147483647 h 492"/>
                <a:gd name="T4" fmla="*/ 2147483647 w 494"/>
                <a:gd name="T5" fmla="*/ 2147483647 h 492"/>
                <a:gd name="T6" fmla="*/ 2147483647 w 494"/>
                <a:gd name="T7" fmla="*/ 2147483647 h 492"/>
                <a:gd name="T8" fmla="*/ 2147483647 w 494"/>
                <a:gd name="T9" fmla="*/ 2147483647 h 492"/>
                <a:gd name="T10" fmla="*/ 2147483647 w 494"/>
                <a:gd name="T11" fmla="*/ 0 h 492"/>
                <a:gd name="T12" fmla="*/ 2147483647 w 494"/>
                <a:gd name="T13" fmla="*/ 2147483647 h 492"/>
                <a:gd name="T14" fmla="*/ 2147483647 w 494"/>
                <a:gd name="T15" fmla="*/ 2147483647 h 492"/>
                <a:gd name="T16" fmla="*/ 2147483647 w 494"/>
                <a:gd name="T17" fmla="*/ 2147483647 h 492"/>
                <a:gd name="T18" fmla="*/ 2147483647 w 494"/>
                <a:gd name="T19" fmla="*/ 2147483647 h 492"/>
                <a:gd name="T20" fmla="*/ 0 w 494"/>
                <a:gd name="T21" fmla="*/ 2147483647 h 492"/>
                <a:gd name="T22" fmla="*/ 2147483647 w 494"/>
                <a:gd name="T23" fmla="*/ 2147483647 h 492"/>
                <a:gd name="T24" fmla="*/ 2147483647 w 494"/>
                <a:gd name="T25" fmla="*/ 2147483647 h 492"/>
                <a:gd name="T26" fmla="*/ 2147483647 w 494"/>
                <a:gd name="T27" fmla="*/ 2147483647 h 492"/>
                <a:gd name="T28" fmla="*/ 2147483647 w 494"/>
                <a:gd name="T29" fmla="*/ 2147483647 h 492"/>
                <a:gd name="T30" fmla="*/ 2147483647 w 494"/>
                <a:gd name="T31" fmla="*/ 2147483647 h 492"/>
                <a:gd name="T32" fmla="*/ 2147483647 w 494"/>
                <a:gd name="T33" fmla="*/ 2147483647 h 492"/>
                <a:gd name="T34" fmla="*/ 2147483647 w 494"/>
                <a:gd name="T35" fmla="*/ 2147483647 h 492"/>
                <a:gd name="T36" fmla="*/ 2147483647 w 494"/>
                <a:gd name="T37" fmla="*/ 2147483647 h 492"/>
                <a:gd name="T38" fmla="*/ 2147483647 w 494"/>
                <a:gd name="T39" fmla="*/ 2147483647 h 492"/>
                <a:gd name="T40" fmla="*/ 2147483647 w 494"/>
                <a:gd name="T41" fmla="*/ 2147483647 h 492"/>
                <a:gd name="T42" fmla="*/ 2147483647 w 494"/>
                <a:gd name="T43" fmla="*/ 2147483647 h 492"/>
                <a:gd name="T44" fmla="*/ 2147483647 w 494"/>
                <a:gd name="T45" fmla="*/ 2147483647 h 492"/>
                <a:gd name="T46" fmla="*/ 2147483647 w 494"/>
                <a:gd name="T47" fmla="*/ 2147483647 h 492"/>
                <a:gd name="T48" fmla="*/ 2147483647 w 494"/>
                <a:gd name="T49" fmla="*/ 2147483647 h 492"/>
                <a:gd name="T50" fmla="*/ 2147483647 w 494"/>
                <a:gd name="T51" fmla="*/ 2147483647 h 492"/>
                <a:gd name="T52" fmla="*/ 2147483647 w 494"/>
                <a:gd name="T53" fmla="*/ 2147483647 h 492"/>
                <a:gd name="T54" fmla="*/ 2147483647 w 494"/>
                <a:gd name="T55" fmla="*/ 2147483647 h 492"/>
                <a:gd name="T56" fmla="*/ 2147483647 w 494"/>
                <a:gd name="T57" fmla="*/ 2147483647 h 492"/>
                <a:gd name="T58" fmla="*/ 2147483647 w 494"/>
                <a:gd name="T59" fmla="*/ 2147483647 h 492"/>
                <a:gd name="T60" fmla="*/ 2147483647 w 494"/>
                <a:gd name="T61" fmla="*/ 2147483647 h 492"/>
                <a:gd name="T62" fmla="*/ 2147483647 w 494"/>
                <a:gd name="T63" fmla="*/ 2147483647 h 492"/>
                <a:gd name="T64" fmla="*/ 2147483647 w 494"/>
                <a:gd name="T65" fmla="*/ 2147483647 h 492"/>
                <a:gd name="T66" fmla="*/ 2147483647 w 494"/>
                <a:gd name="T67" fmla="*/ 2147483647 h 492"/>
                <a:gd name="T68" fmla="*/ 2147483647 w 494"/>
                <a:gd name="T69" fmla="*/ 2147483647 h 492"/>
                <a:gd name="T70" fmla="*/ 2147483647 w 494"/>
                <a:gd name="T71" fmla="*/ 2147483647 h 492"/>
                <a:gd name="T72" fmla="*/ 2147483647 w 494"/>
                <a:gd name="T73" fmla="*/ 2147483647 h 492"/>
                <a:gd name="T74" fmla="*/ 2147483647 w 494"/>
                <a:gd name="T75" fmla="*/ 2147483647 h 492"/>
                <a:gd name="T76" fmla="*/ 2147483647 w 494"/>
                <a:gd name="T77" fmla="*/ 2147483647 h 492"/>
                <a:gd name="T78" fmla="*/ 2147483647 w 494"/>
                <a:gd name="T79" fmla="*/ 2147483647 h 492"/>
                <a:gd name="T80" fmla="*/ 2147483647 w 494"/>
                <a:gd name="T81" fmla="*/ 2147483647 h 492"/>
                <a:gd name="T82" fmla="*/ 2147483647 w 494"/>
                <a:gd name="T83" fmla="*/ 2147483647 h 492"/>
                <a:gd name="T84" fmla="*/ 2147483647 w 494"/>
                <a:gd name="T85" fmla="*/ 2147483647 h 4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94"/>
                <a:gd name="T130" fmla="*/ 0 h 492"/>
                <a:gd name="T131" fmla="*/ 494 w 494"/>
                <a:gd name="T132" fmla="*/ 492 h 49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94" h="492">
                  <a:moveTo>
                    <a:pt x="494" y="246"/>
                  </a:moveTo>
                  <a:lnTo>
                    <a:pt x="492" y="221"/>
                  </a:lnTo>
                  <a:lnTo>
                    <a:pt x="488" y="198"/>
                  </a:lnTo>
                  <a:lnTo>
                    <a:pt x="481" y="174"/>
                  </a:lnTo>
                  <a:lnTo>
                    <a:pt x="474" y="151"/>
                  </a:lnTo>
                  <a:lnTo>
                    <a:pt x="463" y="129"/>
                  </a:lnTo>
                  <a:lnTo>
                    <a:pt x="450" y="109"/>
                  </a:lnTo>
                  <a:lnTo>
                    <a:pt x="436" y="89"/>
                  </a:lnTo>
                  <a:lnTo>
                    <a:pt x="421" y="73"/>
                  </a:lnTo>
                  <a:lnTo>
                    <a:pt x="403" y="57"/>
                  </a:lnTo>
                  <a:lnTo>
                    <a:pt x="383" y="42"/>
                  </a:lnTo>
                  <a:lnTo>
                    <a:pt x="363" y="29"/>
                  </a:lnTo>
                  <a:lnTo>
                    <a:pt x="342" y="20"/>
                  </a:lnTo>
                  <a:lnTo>
                    <a:pt x="320" y="11"/>
                  </a:lnTo>
                  <a:lnTo>
                    <a:pt x="296" y="6"/>
                  </a:lnTo>
                  <a:lnTo>
                    <a:pt x="271" y="0"/>
                  </a:lnTo>
                  <a:lnTo>
                    <a:pt x="246" y="0"/>
                  </a:lnTo>
                  <a:lnTo>
                    <a:pt x="221" y="0"/>
                  </a:lnTo>
                  <a:lnTo>
                    <a:pt x="197" y="6"/>
                  </a:lnTo>
                  <a:lnTo>
                    <a:pt x="173" y="11"/>
                  </a:lnTo>
                  <a:lnTo>
                    <a:pt x="150" y="20"/>
                  </a:lnTo>
                  <a:lnTo>
                    <a:pt x="128" y="29"/>
                  </a:lnTo>
                  <a:lnTo>
                    <a:pt x="108" y="42"/>
                  </a:lnTo>
                  <a:lnTo>
                    <a:pt x="88" y="57"/>
                  </a:lnTo>
                  <a:lnTo>
                    <a:pt x="72" y="73"/>
                  </a:lnTo>
                  <a:lnTo>
                    <a:pt x="56" y="89"/>
                  </a:lnTo>
                  <a:lnTo>
                    <a:pt x="41" y="109"/>
                  </a:lnTo>
                  <a:lnTo>
                    <a:pt x="29" y="129"/>
                  </a:lnTo>
                  <a:lnTo>
                    <a:pt x="20" y="151"/>
                  </a:lnTo>
                  <a:lnTo>
                    <a:pt x="11" y="174"/>
                  </a:lnTo>
                  <a:lnTo>
                    <a:pt x="5" y="198"/>
                  </a:lnTo>
                  <a:lnTo>
                    <a:pt x="2" y="221"/>
                  </a:lnTo>
                  <a:lnTo>
                    <a:pt x="0" y="246"/>
                  </a:lnTo>
                  <a:lnTo>
                    <a:pt x="2" y="272"/>
                  </a:lnTo>
                  <a:lnTo>
                    <a:pt x="5" y="297"/>
                  </a:lnTo>
                  <a:lnTo>
                    <a:pt x="11" y="321"/>
                  </a:lnTo>
                  <a:lnTo>
                    <a:pt x="20" y="342"/>
                  </a:lnTo>
                  <a:lnTo>
                    <a:pt x="29" y="364"/>
                  </a:lnTo>
                  <a:lnTo>
                    <a:pt x="41" y="384"/>
                  </a:lnTo>
                  <a:lnTo>
                    <a:pt x="56" y="404"/>
                  </a:lnTo>
                  <a:lnTo>
                    <a:pt x="72" y="420"/>
                  </a:lnTo>
                  <a:lnTo>
                    <a:pt x="88" y="436"/>
                  </a:lnTo>
                  <a:lnTo>
                    <a:pt x="108" y="451"/>
                  </a:lnTo>
                  <a:lnTo>
                    <a:pt x="128" y="464"/>
                  </a:lnTo>
                  <a:lnTo>
                    <a:pt x="150" y="474"/>
                  </a:lnTo>
                  <a:lnTo>
                    <a:pt x="173" y="482"/>
                  </a:lnTo>
                  <a:lnTo>
                    <a:pt x="197" y="489"/>
                  </a:lnTo>
                  <a:lnTo>
                    <a:pt x="221" y="492"/>
                  </a:lnTo>
                  <a:lnTo>
                    <a:pt x="246" y="492"/>
                  </a:lnTo>
                  <a:lnTo>
                    <a:pt x="271" y="492"/>
                  </a:lnTo>
                  <a:lnTo>
                    <a:pt x="296" y="489"/>
                  </a:lnTo>
                  <a:lnTo>
                    <a:pt x="320" y="482"/>
                  </a:lnTo>
                  <a:lnTo>
                    <a:pt x="342" y="474"/>
                  </a:lnTo>
                  <a:lnTo>
                    <a:pt x="363" y="464"/>
                  </a:lnTo>
                  <a:lnTo>
                    <a:pt x="383" y="451"/>
                  </a:lnTo>
                  <a:lnTo>
                    <a:pt x="403" y="436"/>
                  </a:lnTo>
                  <a:lnTo>
                    <a:pt x="421" y="420"/>
                  </a:lnTo>
                  <a:lnTo>
                    <a:pt x="436" y="404"/>
                  </a:lnTo>
                  <a:lnTo>
                    <a:pt x="450" y="384"/>
                  </a:lnTo>
                  <a:lnTo>
                    <a:pt x="463" y="364"/>
                  </a:lnTo>
                  <a:lnTo>
                    <a:pt x="474" y="342"/>
                  </a:lnTo>
                  <a:lnTo>
                    <a:pt x="481" y="321"/>
                  </a:lnTo>
                  <a:lnTo>
                    <a:pt x="488" y="297"/>
                  </a:lnTo>
                  <a:lnTo>
                    <a:pt x="492" y="272"/>
                  </a:lnTo>
                  <a:lnTo>
                    <a:pt x="494" y="246"/>
                  </a:lnTo>
                  <a:lnTo>
                    <a:pt x="483" y="246"/>
                  </a:lnTo>
                  <a:lnTo>
                    <a:pt x="483" y="223"/>
                  </a:lnTo>
                  <a:lnTo>
                    <a:pt x="479" y="199"/>
                  </a:lnTo>
                  <a:lnTo>
                    <a:pt x="472" y="176"/>
                  </a:lnTo>
                  <a:lnTo>
                    <a:pt x="465" y="154"/>
                  </a:lnTo>
                  <a:lnTo>
                    <a:pt x="456" y="134"/>
                  </a:lnTo>
                  <a:lnTo>
                    <a:pt x="443" y="114"/>
                  </a:lnTo>
                  <a:lnTo>
                    <a:pt x="429" y="96"/>
                  </a:lnTo>
                  <a:lnTo>
                    <a:pt x="414" y="78"/>
                  </a:lnTo>
                  <a:lnTo>
                    <a:pt x="398" y="64"/>
                  </a:lnTo>
                  <a:lnTo>
                    <a:pt x="380" y="49"/>
                  </a:lnTo>
                  <a:lnTo>
                    <a:pt x="360" y="38"/>
                  </a:lnTo>
                  <a:lnTo>
                    <a:pt x="338" y="28"/>
                  </a:lnTo>
                  <a:lnTo>
                    <a:pt x="316" y="20"/>
                  </a:lnTo>
                  <a:lnTo>
                    <a:pt x="295" y="15"/>
                  </a:lnTo>
                  <a:lnTo>
                    <a:pt x="271" y="11"/>
                  </a:lnTo>
                  <a:lnTo>
                    <a:pt x="246" y="9"/>
                  </a:lnTo>
                  <a:lnTo>
                    <a:pt x="222" y="11"/>
                  </a:lnTo>
                  <a:lnTo>
                    <a:pt x="199" y="15"/>
                  </a:lnTo>
                  <a:lnTo>
                    <a:pt x="175" y="20"/>
                  </a:lnTo>
                  <a:lnTo>
                    <a:pt x="154" y="28"/>
                  </a:lnTo>
                  <a:lnTo>
                    <a:pt x="134" y="38"/>
                  </a:lnTo>
                  <a:lnTo>
                    <a:pt x="114" y="49"/>
                  </a:lnTo>
                  <a:lnTo>
                    <a:pt x="96" y="64"/>
                  </a:lnTo>
                  <a:lnTo>
                    <a:pt x="78" y="78"/>
                  </a:lnTo>
                  <a:lnTo>
                    <a:pt x="63" y="96"/>
                  </a:lnTo>
                  <a:lnTo>
                    <a:pt x="49" y="114"/>
                  </a:lnTo>
                  <a:lnTo>
                    <a:pt x="38" y="134"/>
                  </a:lnTo>
                  <a:lnTo>
                    <a:pt x="27" y="154"/>
                  </a:lnTo>
                  <a:lnTo>
                    <a:pt x="20" y="176"/>
                  </a:lnTo>
                  <a:lnTo>
                    <a:pt x="14" y="199"/>
                  </a:lnTo>
                  <a:lnTo>
                    <a:pt x="11" y="223"/>
                  </a:lnTo>
                  <a:lnTo>
                    <a:pt x="9" y="246"/>
                  </a:lnTo>
                  <a:lnTo>
                    <a:pt x="11" y="272"/>
                  </a:lnTo>
                  <a:lnTo>
                    <a:pt x="14" y="295"/>
                  </a:lnTo>
                  <a:lnTo>
                    <a:pt x="20" y="317"/>
                  </a:lnTo>
                  <a:lnTo>
                    <a:pt x="27" y="339"/>
                  </a:lnTo>
                  <a:lnTo>
                    <a:pt x="38" y="360"/>
                  </a:lnTo>
                  <a:lnTo>
                    <a:pt x="49" y="379"/>
                  </a:lnTo>
                  <a:lnTo>
                    <a:pt x="63" y="398"/>
                  </a:lnTo>
                  <a:lnTo>
                    <a:pt x="78" y="415"/>
                  </a:lnTo>
                  <a:lnTo>
                    <a:pt x="96" y="429"/>
                  </a:lnTo>
                  <a:lnTo>
                    <a:pt x="114" y="444"/>
                  </a:lnTo>
                  <a:lnTo>
                    <a:pt x="134" y="454"/>
                  </a:lnTo>
                  <a:lnTo>
                    <a:pt x="154" y="465"/>
                  </a:lnTo>
                  <a:lnTo>
                    <a:pt x="175" y="473"/>
                  </a:lnTo>
                  <a:lnTo>
                    <a:pt x="199" y="480"/>
                  </a:lnTo>
                  <a:lnTo>
                    <a:pt x="222" y="483"/>
                  </a:lnTo>
                  <a:lnTo>
                    <a:pt x="246" y="483"/>
                  </a:lnTo>
                  <a:lnTo>
                    <a:pt x="271" y="483"/>
                  </a:lnTo>
                  <a:lnTo>
                    <a:pt x="295" y="480"/>
                  </a:lnTo>
                  <a:lnTo>
                    <a:pt x="316" y="473"/>
                  </a:lnTo>
                  <a:lnTo>
                    <a:pt x="338" y="465"/>
                  </a:lnTo>
                  <a:lnTo>
                    <a:pt x="360" y="454"/>
                  </a:lnTo>
                  <a:lnTo>
                    <a:pt x="380" y="444"/>
                  </a:lnTo>
                  <a:lnTo>
                    <a:pt x="398" y="429"/>
                  </a:lnTo>
                  <a:lnTo>
                    <a:pt x="414" y="415"/>
                  </a:lnTo>
                  <a:lnTo>
                    <a:pt x="429" y="398"/>
                  </a:lnTo>
                  <a:lnTo>
                    <a:pt x="443" y="379"/>
                  </a:lnTo>
                  <a:lnTo>
                    <a:pt x="456" y="360"/>
                  </a:lnTo>
                  <a:lnTo>
                    <a:pt x="465" y="339"/>
                  </a:lnTo>
                  <a:lnTo>
                    <a:pt x="472" y="317"/>
                  </a:lnTo>
                  <a:lnTo>
                    <a:pt x="479" y="295"/>
                  </a:lnTo>
                  <a:lnTo>
                    <a:pt x="483" y="272"/>
                  </a:lnTo>
                  <a:lnTo>
                    <a:pt x="483" y="246"/>
                  </a:lnTo>
                  <a:lnTo>
                    <a:pt x="494" y="246"/>
                  </a:lnTo>
                  <a:close/>
                </a:path>
              </a:pathLst>
            </a:custGeom>
            <a:solidFill>
              <a:srgbClr val="CBEAFF"/>
            </a:solidFill>
            <a:ln w="9525">
              <a:noFill/>
              <a:round/>
              <a:headEnd/>
              <a:tailEnd/>
            </a:ln>
          </p:spPr>
          <p:txBody>
            <a:bodyPr/>
            <a:lstStyle/>
            <a:p>
              <a:endParaRPr lang="en-US"/>
            </a:p>
          </p:txBody>
        </p:sp>
        <p:sp>
          <p:nvSpPr>
            <p:cNvPr id="55433" name="Freeform 138"/>
            <p:cNvSpPr>
              <a:spLocks/>
            </p:cNvSpPr>
            <p:nvPr/>
          </p:nvSpPr>
          <p:spPr bwMode="auto">
            <a:xfrm>
              <a:off x="3688646" y="2741625"/>
              <a:ext cx="684389" cy="769938"/>
            </a:xfrm>
            <a:custGeom>
              <a:avLst/>
              <a:gdLst>
                <a:gd name="T0" fmla="*/ 2147483647 w 485"/>
                <a:gd name="T1" fmla="*/ 2147483647 h 485"/>
                <a:gd name="T2" fmla="*/ 2147483647 w 485"/>
                <a:gd name="T3" fmla="*/ 2147483647 h 485"/>
                <a:gd name="T4" fmla="*/ 2147483647 w 485"/>
                <a:gd name="T5" fmla="*/ 2147483647 h 485"/>
                <a:gd name="T6" fmla="*/ 2147483647 w 485"/>
                <a:gd name="T7" fmla="*/ 2147483647 h 485"/>
                <a:gd name="T8" fmla="*/ 2147483647 w 485"/>
                <a:gd name="T9" fmla="*/ 2147483647 h 485"/>
                <a:gd name="T10" fmla="*/ 2147483647 w 485"/>
                <a:gd name="T11" fmla="*/ 2147483647 h 485"/>
                <a:gd name="T12" fmla="*/ 2147483647 w 485"/>
                <a:gd name="T13" fmla="*/ 2147483647 h 485"/>
                <a:gd name="T14" fmla="*/ 2147483647 w 485"/>
                <a:gd name="T15" fmla="*/ 2147483647 h 485"/>
                <a:gd name="T16" fmla="*/ 2147483647 w 485"/>
                <a:gd name="T17" fmla="*/ 2147483647 h 485"/>
                <a:gd name="T18" fmla="*/ 2147483647 w 485"/>
                <a:gd name="T19" fmla="*/ 2147483647 h 485"/>
                <a:gd name="T20" fmla="*/ 0 w 485"/>
                <a:gd name="T21" fmla="*/ 2147483647 h 485"/>
                <a:gd name="T22" fmla="*/ 2147483647 w 485"/>
                <a:gd name="T23" fmla="*/ 2147483647 h 485"/>
                <a:gd name="T24" fmla="*/ 2147483647 w 485"/>
                <a:gd name="T25" fmla="*/ 2147483647 h 485"/>
                <a:gd name="T26" fmla="*/ 2147483647 w 485"/>
                <a:gd name="T27" fmla="*/ 2147483647 h 485"/>
                <a:gd name="T28" fmla="*/ 2147483647 w 485"/>
                <a:gd name="T29" fmla="*/ 2147483647 h 485"/>
                <a:gd name="T30" fmla="*/ 2147483647 w 485"/>
                <a:gd name="T31" fmla="*/ 2147483647 h 485"/>
                <a:gd name="T32" fmla="*/ 2147483647 w 485"/>
                <a:gd name="T33" fmla="*/ 2147483647 h 485"/>
                <a:gd name="T34" fmla="*/ 2147483647 w 485"/>
                <a:gd name="T35" fmla="*/ 2147483647 h 485"/>
                <a:gd name="T36" fmla="*/ 2147483647 w 485"/>
                <a:gd name="T37" fmla="*/ 2147483647 h 485"/>
                <a:gd name="T38" fmla="*/ 2147483647 w 485"/>
                <a:gd name="T39" fmla="*/ 2147483647 h 485"/>
                <a:gd name="T40" fmla="*/ 2147483647 w 485"/>
                <a:gd name="T41" fmla="*/ 2147483647 h 485"/>
                <a:gd name="T42" fmla="*/ 2147483647 w 485"/>
                <a:gd name="T43" fmla="*/ 2147483647 h 485"/>
                <a:gd name="T44" fmla="*/ 2147483647 w 485"/>
                <a:gd name="T45" fmla="*/ 2147483647 h 485"/>
                <a:gd name="T46" fmla="*/ 2147483647 w 485"/>
                <a:gd name="T47" fmla="*/ 2147483647 h 485"/>
                <a:gd name="T48" fmla="*/ 2147483647 w 485"/>
                <a:gd name="T49" fmla="*/ 2147483647 h 485"/>
                <a:gd name="T50" fmla="*/ 2147483647 w 485"/>
                <a:gd name="T51" fmla="*/ 2147483647 h 485"/>
                <a:gd name="T52" fmla="*/ 2147483647 w 485"/>
                <a:gd name="T53" fmla="*/ 2147483647 h 485"/>
                <a:gd name="T54" fmla="*/ 2147483647 w 485"/>
                <a:gd name="T55" fmla="*/ 2147483647 h 485"/>
                <a:gd name="T56" fmla="*/ 2147483647 w 485"/>
                <a:gd name="T57" fmla="*/ 2147483647 h 485"/>
                <a:gd name="T58" fmla="*/ 2147483647 w 485"/>
                <a:gd name="T59" fmla="*/ 2147483647 h 485"/>
                <a:gd name="T60" fmla="*/ 2147483647 w 485"/>
                <a:gd name="T61" fmla="*/ 2147483647 h 485"/>
                <a:gd name="T62" fmla="*/ 2147483647 w 485"/>
                <a:gd name="T63" fmla="*/ 2147483647 h 485"/>
                <a:gd name="T64" fmla="*/ 2147483647 w 485"/>
                <a:gd name="T65" fmla="*/ 2147483647 h 485"/>
                <a:gd name="T66" fmla="*/ 2147483647 w 485"/>
                <a:gd name="T67" fmla="*/ 2147483647 h 485"/>
                <a:gd name="T68" fmla="*/ 2147483647 w 485"/>
                <a:gd name="T69" fmla="*/ 2147483647 h 485"/>
                <a:gd name="T70" fmla="*/ 2147483647 w 485"/>
                <a:gd name="T71" fmla="*/ 2147483647 h 485"/>
                <a:gd name="T72" fmla="*/ 2147483647 w 485"/>
                <a:gd name="T73" fmla="*/ 2147483647 h 485"/>
                <a:gd name="T74" fmla="*/ 2147483647 w 485"/>
                <a:gd name="T75" fmla="*/ 2147483647 h 485"/>
                <a:gd name="T76" fmla="*/ 2147483647 w 485"/>
                <a:gd name="T77" fmla="*/ 2147483647 h 485"/>
                <a:gd name="T78" fmla="*/ 2147483647 w 485"/>
                <a:gd name="T79" fmla="*/ 2147483647 h 485"/>
                <a:gd name="T80" fmla="*/ 2147483647 w 485"/>
                <a:gd name="T81" fmla="*/ 2147483647 h 485"/>
                <a:gd name="T82" fmla="*/ 2147483647 w 485"/>
                <a:gd name="T83" fmla="*/ 2147483647 h 485"/>
                <a:gd name="T84" fmla="*/ 2147483647 w 485"/>
                <a:gd name="T85" fmla="*/ 2147483647 h 48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85"/>
                <a:gd name="T130" fmla="*/ 0 h 485"/>
                <a:gd name="T131" fmla="*/ 485 w 485"/>
                <a:gd name="T132" fmla="*/ 485 h 48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85" h="485">
                  <a:moveTo>
                    <a:pt x="485" y="242"/>
                  </a:moveTo>
                  <a:lnTo>
                    <a:pt x="483" y="217"/>
                  </a:lnTo>
                  <a:lnTo>
                    <a:pt x="480" y="194"/>
                  </a:lnTo>
                  <a:lnTo>
                    <a:pt x="474" y="170"/>
                  </a:lnTo>
                  <a:lnTo>
                    <a:pt x="465" y="148"/>
                  </a:lnTo>
                  <a:lnTo>
                    <a:pt x="456" y="127"/>
                  </a:lnTo>
                  <a:lnTo>
                    <a:pt x="444" y="107"/>
                  </a:lnTo>
                  <a:lnTo>
                    <a:pt x="429" y="89"/>
                  </a:lnTo>
                  <a:lnTo>
                    <a:pt x="415" y="72"/>
                  </a:lnTo>
                  <a:lnTo>
                    <a:pt x="397" y="56"/>
                  </a:lnTo>
                  <a:lnTo>
                    <a:pt x="379" y="42"/>
                  </a:lnTo>
                  <a:lnTo>
                    <a:pt x="359" y="31"/>
                  </a:lnTo>
                  <a:lnTo>
                    <a:pt x="337" y="20"/>
                  </a:lnTo>
                  <a:lnTo>
                    <a:pt x="315" y="11"/>
                  </a:lnTo>
                  <a:lnTo>
                    <a:pt x="292" y="5"/>
                  </a:lnTo>
                  <a:lnTo>
                    <a:pt x="268" y="2"/>
                  </a:lnTo>
                  <a:lnTo>
                    <a:pt x="243" y="0"/>
                  </a:lnTo>
                  <a:lnTo>
                    <a:pt x="219" y="2"/>
                  </a:lnTo>
                  <a:lnTo>
                    <a:pt x="194" y="5"/>
                  </a:lnTo>
                  <a:lnTo>
                    <a:pt x="170" y="11"/>
                  </a:lnTo>
                  <a:lnTo>
                    <a:pt x="149" y="20"/>
                  </a:lnTo>
                  <a:lnTo>
                    <a:pt x="127" y="31"/>
                  </a:lnTo>
                  <a:lnTo>
                    <a:pt x="107" y="42"/>
                  </a:lnTo>
                  <a:lnTo>
                    <a:pt x="89" y="56"/>
                  </a:lnTo>
                  <a:lnTo>
                    <a:pt x="73" y="72"/>
                  </a:lnTo>
                  <a:lnTo>
                    <a:pt x="57" y="89"/>
                  </a:lnTo>
                  <a:lnTo>
                    <a:pt x="42" y="107"/>
                  </a:lnTo>
                  <a:lnTo>
                    <a:pt x="31" y="127"/>
                  </a:lnTo>
                  <a:lnTo>
                    <a:pt x="20" y="148"/>
                  </a:lnTo>
                  <a:lnTo>
                    <a:pt x="11" y="170"/>
                  </a:lnTo>
                  <a:lnTo>
                    <a:pt x="6" y="194"/>
                  </a:lnTo>
                  <a:lnTo>
                    <a:pt x="2" y="217"/>
                  </a:lnTo>
                  <a:lnTo>
                    <a:pt x="0" y="242"/>
                  </a:lnTo>
                  <a:lnTo>
                    <a:pt x="2" y="268"/>
                  </a:lnTo>
                  <a:lnTo>
                    <a:pt x="6" y="291"/>
                  </a:lnTo>
                  <a:lnTo>
                    <a:pt x="11" y="315"/>
                  </a:lnTo>
                  <a:lnTo>
                    <a:pt x="20" y="337"/>
                  </a:lnTo>
                  <a:lnTo>
                    <a:pt x="31" y="358"/>
                  </a:lnTo>
                  <a:lnTo>
                    <a:pt x="42" y="378"/>
                  </a:lnTo>
                  <a:lnTo>
                    <a:pt x="57" y="396"/>
                  </a:lnTo>
                  <a:lnTo>
                    <a:pt x="73" y="414"/>
                  </a:lnTo>
                  <a:lnTo>
                    <a:pt x="89" y="429"/>
                  </a:lnTo>
                  <a:lnTo>
                    <a:pt x="107" y="443"/>
                  </a:lnTo>
                  <a:lnTo>
                    <a:pt x="127" y="456"/>
                  </a:lnTo>
                  <a:lnTo>
                    <a:pt x="149" y="465"/>
                  </a:lnTo>
                  <a:lnTo>
                    <a:pt x="170" y="474"/>
                  </a:lnTo>
                  <a:lnTo>
                    <a:pt x="194" y="479"/>
                  </a:lnTo>
                  <a:lnTo>
                    <a:pt x="219" y="483"/>
                  </a:lnTo>
                  <a:lnTo>
                    <a:pt x="243" y="485"/>
                  </a:lnTo>
                  <a:lnTo>
                    <a:pt x="268" y="483"/>
                  </a:lnTo>
                  <a:lnTo>
                    <a:pt x="292" y="479"/>
                  </a:lnTo>
                  <a:lnTo>
                    <a:pt x="315" y="474"/>
                  </a:lnTo>
                  <a:lnTo>
                    <a:pt x="337" y="465"/>
                  </a:lnTo>
                  <a:lnTo>
                    <a:pt x="359" y="456"/>
                  </a:lnTo>
                  <a:lnTo>
                    <a:pt x="379" y="443"/>
                  </a:lnTo>
                  <a:lnTo>
                    <a:pt x="397" y="429"/>
                  </a:lnTo>
                  <a:lnTo>
                    <a:pt x="415" y="414"/>
                  </a:lnTo>
                  <a:lnTo>
                    <a:pt x="429" y="396"/>
                  </a:lnTo>
                  <a:lnTo>
                    <a:pt x="444" y="378"/>
                  </a:lnTo>
                  <a:lnTo>
                    <a:pt x="456" y="358"/>
                  </a:lnTo>
                  <a:lnTo>
                    <a:pt x="465" y="337"/>
                  </a:lnTo>
                  <a:lnTo>
                    <a:pt x="474" y="315"/>
                  </a:lnTo>
                  <a:lnTo>
                    <a:pt x="480" y="291"/>
                  </a:lnTo>
                  <a:lnTo>
                    <a:pt x="483" y="268"/>
                  </a:lnTo>
                  <a:lnTo>
                    <a:pt x="485" y="242"/>
                  </a:lnTo>
                  <a:lnTo>
                    <a:pt x="476" y="242"/>
                  </a:lnTo>
                  <a:lnTo>
                    <a:pt x="474" y="219"/>
                  </a:lnTo>
                  <a:lnTo>
                    <a:pt x="471" y="195"/>
                  </a:lnTo>
                  <a:lnTo>
                    <a:pt x="465" y="174"/>
                  </a:lnTo>
                  <a:lnTo>
                    <a:pt x="458" y="152"/>
                  </a:lnTo>
                  <a:lnTo>
                    <a:pt x="447" y="132"/>
                  </a:lnTo>
                  <a:lnTo>
                    <a:pt x="436" y="112"/>
                  </a:lnTo>
                  <a:lnTo>
                    <a:pt x="422" y="94"/>
                  </a:lnTo>
                  <a:lnTo>
                    <a:pt x="407" y="78"/>
                  </a:lnTo>
                  <a:lnTo>
                    <a:pt x="391" y="63"/>
                  </a:lnTo>
                  <a:lnTo>
                    <a:pt x="373" y="49"/>
                  </a:lnTo>
                  <a:lnTo>
                    <a:pt x="353" y="38"/>
                  </a:lnTo>
                  <a:lnTo>
                    <a:pt x="333" y="29"/>
                  </a:lnTo>
                  <a:lnTo>
                    <a:pt x="312" y="20"/>
                  </a:lnTo>
                  <a:lnTo>
                    <a:pt x="290" y="15"/>
                  </a:lnTo>
                  <a:lnTo>
                    <a:pt x="266" y="11"/>
                  </a:lnTo>
                  <a:lnTo>
                    <a:pt x="243" y="11"/>
                  </a:lnTo>
                  <a:lnTo>
                    <a:pt x="219" y="11"/>
                  </a:lnTo>
                  <a:lnTo>
                    <a:pt x="196" y="15"/>
                  </a:lnTo>
                  <a:lnTo>
                    <a:pt x="174" y="20"/>
                  </a:lnTo>
                  <a:lnTo>
                    <a:pt x="152" y="29"/>
                  </a:lnTo>
                  <a:lnTo>
                    <a:pt x="133" y="38"/>
                  </a:lnTo>
                  <a:lnTo>
                    <a:pt x="113" y="49"/>
                  </a:lnTo>
                  <a:lnTo>
                    <a:pt x="95" y="63"/>
                  </a:lnTo>
                  <a:lnTo>
                    <a:pt x="78" y="78"/>
                  </a:lnTo>
                  <a:lnTo>
                    <a:pt x="64" y="94"/>
                  </a:lnTo>
                  <a:lnTo>
                    <a:pt x="51" y="112"/>
                  </a:lnTo>
                  <a:lnTo>
                    <a:pt x="38" y="132"/>
                  </a:lnTo>
                  <a:lnTo>
                    <a:pt x="29" y="152"/>
                  </a:lnTo>
                  <a:lnTo>
                    <a:pt x="20" y="174"/>
                  </a:lnTo>
                  <a:lnTo>
                    <a:pt x="15" y="195"/>
                  </a:lnTo>
                  <a:lnTo>
                    <a:pt x="11" y="219"/>
                  </a:lnTo>
                  <a:lnTo>
                    <a:pt x="11" y="242"/>
                  </a:lnTo>
                  <a:lnTo>
                    <a:pt x="11" y="266"/>
                  </a:lnTo>
                  <a:lnTo>
                    <a:pt x="15" y="289"/>
                  </a:lnTo>
                  <a:lnTo>
                    <a:pt x="20" y="311"/>
                  </a:lnTo>
                  <a:lnTo>
                    <a:pt x="29" y="333"/>
                  </a:lnTo>
                  <a:lnTo>
                    <a:pt x="38" y="353"/>
                  </a:lnTo>
                  <a:lnTo>
                    <a:pt x="51" y="373"/>
                  </a:lnTo>
                  <a:lnTo>
                    <a:pt x="64" y="391"/>
                  </a:lnTo>
                  <a:lnTo>
                    <a:pt x="78" y="407"/>
                  </a:lnTo>
                  <a:lnTo>
                    <a:pt x="95" y="422"/>
                  </a:lnTo>
                  <a:lnTo>
                    <a:pt x="113" y="436"/>
                  </a:lnTo>
                  <a:lnTo>
                    <a:pt x="133" y="447"/>
                  </a:lnTo>
                  <a:lnTo>
                    <a:pt x="152" y="458"/>
                  </a:lnTo>
                  <a:lnTo>
                    <a:pt x="174" y="465"/>
                  </a:lnTo>
                  <a:lnTo>
                    <a:pt x="196" y="470"/>
                  </a:lnTo>
                  <a:lnTo>
                    <a:pt x="219" y="474"/>
                  </a:lnTo>
                  <a:lnTo>
                    <a:pt x="243" y="476"/>
                  </a:lnTo>
                  <a:lnTo>
                    <a:pt x="266" y="474"/>
                  </a:lnTo>
                  <a:lnTo>
                    <a:pt x="290" y="470"/>
                  </a:lnTo>
                  <a:lnTo>
                    <a:pt x="312" y="465"/>
                  </a:lnTo>
                  <a:lnTo>
                    <a:pt x="333" y="458"/>
                  </a:lnTo>
                  <a:lnTo>
                    <a:pt x="353" y="447"/>
                  </a:lnTo>
                  <a:lnTo>
                    <a:pt x="373" y="436"/>
                  </a:lnTo>
                  <a:lnTo>
                    <a:pt x="391" y="422"/>
                  </a:lnTo>
                  <a:lnTo>
                    <a:pt x="407" y="407"/>
                  </a:lnTo>
                  <a:lnTo>
                    <a:pt x="422" y="391"/>
                  </a:lnTo>
                  <a:lnTo>
                    <a:pt x="436" y="373"/>
                  </a:lnTo>
                  <a:lnTo>
                    <a:pt x="447" y="353"/>
                  </a:lnTo>
                  <a:lnTo>
                    <a:pt x="458" y="333"/>
                  </a:lnTo>
                  <a:lnTo>
                    <a:pt x="465" y="311"/>
                  </a:lnTo>
                  <a:lnTo>
                    <a:pt x="471" y="289"/>
                  </a:lnTo>
                  <a:lnTo>
                    <a:pt x="474" y="266"/>
                  </a:lnTo>
                  <a:lnTo>
                    <a:pt x="476" y="242"/>
                  </a:lnTo>
                  <a:lnTo>
                    <a:pt x="485" y="242"/>
                  </a:lnTo>
                  <a:close/>
                </a:path>
              </a:pathLst>
            </a:custGeom>
            <a:solidFill>
              <a:srgbClr val="CCEAFF"/>
            </a:solidFill>
            <a:ln w="9525">
              <a:noFill/>
              <a:round/>
              <a:headEnd/>
              <a:tailEnd/>
            </a:ln>
          </p:spPr>
          <p:txBody>
            <a:bodyPr/>
            <a:lstStyle/>
            <a:p>
              <a:endParaRPr lang="en-US"/>
            </a:p>
          </p:txBody>
        </p:sp>
        <p:sp>
          <p:nvSpPr>
            <p:cNvPr id="55434" name="Freeform 139"/>
            <p:cNvSpPr>
              <a:spLocks/>
            </p:cNvSpPr>
            <p:nvPr/>
          </p:nvSpPr>
          <p:spPr bwMode="auto">
            <a:xfrm>
              <a:off x="3697113" y="2749567"/>
              <a:ext cx="668867" cy="752475"/>
            </a:xfrm>
            <a:custGeom>
              <a:avLst/>
              <a:gdLst>
                <a:gd name="T0" fmla="*/ 2147483647 w 474"/>
                <a:gd name="T1" fmla="*/ 2147483647 h 474"/>
                <a:gd name="T2" fmla="*/ 2147483647 w 474"/>
                <a:gd name="T3" fmla="*/ 2147483647 h 474"/>
                <a:gd name="T4" fmla="*/ 2147483647 w 474"/>
                <a:gd name="T5" fmla="*/ 2147483647 h 474"/>
                <a:gd name="T6" fmla="*/ 2147483647 w 474"/>
                <a:gd name="T7" fmla="*/ 2147483647 h 474"/>
                <a:gd name="T8" fmla="*/ 2147483647 w 474"/>
                <a:gd name="T9" fmla="*/ 2147483647 h 474"/>
                <a:gd name="T10" fmla="*/ 2147483647 w 474"/>
                <a:gd name="T11" fmla="*/ 2147483647 h 474"/>
                <a:gd name="T12" fmla="*/ 2147483647 w 474"/>
                <a:gd name="T13" fmla="*/ 2147483647 h 474"/>
                <a:gd name="T14" fmla="*/ 2147483647 w 474"/>
                <a:gd name="T15" fmla="*/ 2147483647 h 474"/>
                <a:gd name="T16" fmla="*/ 2147483647 w 474"/>
                <a:gd name="T17" fmla="*/ 2147483647 h 474"/>
                <a:gd name="T18" fmla="*/ 2147483647 w 474"/>
                <a:gd name="T19" fmla="*/ 2147483647 h 474"/>
                <a:gd name="T20" fmla="*/ 0 w 474"/>
                <a:gd name="T21" fmla="*/ 2147483647 h 474"/>
                <a:gd name="T22" fmla="*/ 2147483647 w 474"/>
                <a:gd name="T23" fmla="*/ 2147483647 h 474"/>
                <a:gd name="T24" fmla="*/ 2147483647 w 474"/>
                <a:gd name="T25" fmla="*/ 2147483647 h 474"/>
                <a:gd name="T26" fmla="*/ 2147483647 w 474"/>
                <a:gd name="T27" fmla="*/ 2147483647 h 474"/>
                <a:gd name="T28" fmla="*/ 2147483647 w 474"/>
                <a:gd name="T29" fmla="*/ 2147483647 h 474"/>
                <a:gd name="T30" fmla="*/ 2147483647 w 474"/>
                <a:gd name="T31" fmla="*/ 2147483647 h 474"/>
                <a:gd name="T32" fmla="*/ 2147483647 w 474"/>
                <a:gd name="T33" fmla="*/ 2147483647 h 474"/>
                <a:gd name="T34" fmla="*/ 2147483647 w 474"/>
                <a:gd name="T35" fmla="*/ 2147483647 h 474"/>
                <a:gd name="T36" fmla="*/ 2147483647 w 474"/>
                <a:gd name="T37" fmla="*/ 2147483647 h 474"/>
                <a:gd name="T38" fmla="*/ 2147483647 w 474"/>
                <a:gd name="T39" fmla="*/ 2147483647 h 474"/>
                <a:gd name="T40" fmla="*/ 2147483647 w 474"/>
                <a:gd name="T41" fmla="*/ 2147483647 h 474"/>
                <a:gd name="T42" fmla="*/ 2147483647 w 474"/>
                <a:gd name="T43" fmla="*/ 2147483647 h 474"/>
                <a:gd name="T44" fmla="*/ 2147483647 w 474"/>
                <a:gd name="T45" fmla="*/ 2147483647 h 474"/>
                <a:gd name="T46" fmla="*/ 2147483647 w 474"/>
                <a:gd name="T47" fmla="*/ 2147483647 h 474"/>
                <a:gd name="T48" fmla="*/ 2147483647 w 474"/>
                <a:gd name="T49" fmla="*/ 2147483647 h 474"/>
                <a:gd name="T50" fmla="*/ 2147483647 w 474"/>
                <a:gd name="T51" fmla="*/ 2147483647 h 474"/>
                <a:gd name="T52" fmla="*/ 2147483647 w 474"/>
                <a:gd name="T53" fmla="*/ 2147483647 h 474"/>
                <a:gd name="T54" fmla="*/ 2147483647 w 474"/>
                <a:gd name="T55" fmla="*/ 2147483647 h 474"/>
                <a:gd name="T56" fmla="*/ 2147483647 w 474"/>
                <a:gd name="T57" fmla="*/ 2147483647 h 474"/>
                <a:gd name="T58" fmla="*/ 2147483647 w 474"/>
                <a:gd name="T59" fmla="*/ 2147483647 h 474"/>
                <a:gd name="T60" fmla="*/ 2147483647 w 474"/>
                <a:gd name="T61" fmla="*/ 2147483647 h 474"/>
                <a:gd name="T62" fmla="*/ 2147483647 w 474"/>
                <a:gd name="T63" fmla="*/ 2147483647 h 474"/>
                <a:gd name="T64" fmla="*/ 2147483647 w 474"/>
                <a:gd name="T65" fmla="*/ 2147483647 h 474"/>
                <a:gd name="T66" fmla="*/ 2147483647 w 474"/>
                <a:gd name="T67" fmla="*/ 2147483647 h 474"/>
                <a:gd name="T68" fmla="*/ 2147483647 w 474"/>
                <a:gd name="T69" fmla="*/ 2147483647 h 474"/>
                <a:gd name="T70" fmla="*/ 2147483647 w 474"/>
                <a:gd name="T71" fmla="*/ 2147483647 h 474"/>
                <a:gd name="T72" fmla="*/ 2147483647 w 474"/>
                <a:gd name="T73" fmla="*/ 2147483647 h 474"/>
                <a:gd name="T74" fmla="*/ 2147483647 w 474"/>
                <a:gd name="T75" fmla="*/ 2147483647 h 474"/>
                <a:gd name="T76" fmla="*/ 2147483647 w 474"/>
                <a:gd name="T77" fmla="*/ 2147483647 h 474"/>
                <a:gd name="T78" fmla="*/ 2147483647 w 474"/>
                <a:gd name="T79" fmla="*/ 2147483647 h 474"/>
                <a:gd name="T80" fmla="*/ 2147483647 w 474"/>
                <a:gd name="T81" fmla="*/ 2147483647 h 474"/>
                <a:gd name="T82" fmla="*/ 2147483647 w 474"/>
                <a:gd name="T83" fmla="*/ 2147483647 h 474"/>
                <a:gd name="T84" fmla="*/ 2147483647 w 474"/>
                <a:gd name="T85" fmla="*/ 2147483647 h 4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74"/>
                <a:gd name="T130" fmla="*/ 0 h 474"/>
                <a:gd name="T131" fmla="*/ 474 w 474"/>
                <a:gd name="T132" fmla="*/ 474 h 4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74" h="474">
                  <a:moveTo>
                    <a:pt x="474" y="237"/>
                  </a:moveTo>
                  <a:lnTo>
                    <a:pt x="474" y="214"/>
                  </a:lnTo>
                  <a:lnTo>
                    <a:pt x="470" y="190"/>
                  </a:lnTo>
                  <a:lnTo>
                    <a:pt x="463" y="167"/>
                  </a:lnTo>
                  <a:lnTo>
                    <a:pt x="456" y="145"/>
                  </a:lnTo>
                  <a:lnTo>
                    <a:pt x="447" y="125"/>
                  </a:lnTo>
                  <a:lnTo>
                    <a:pt x="434" y="105"/>
                  </a:lnTo>
                  <a:lnTo>
                    <a:pt x="420" y="87"/>
                  </a:lnTo>
                  <a:lnTo>
                    <a:pt x="405" y="69"/>
                  </a:lnTo>
                  <a:lnTo>
                    <a:pt x="389" y="55"/>
                  </a:lnTo>
                  <a:lnTo>
                    <a:pt x="371" y="40"/>
                  </a:lnTo>
                  <a:lnTo>
                    <a:pt x="351" y="29"/>
                  </a:lnTo>
                  <a:lnTo>
                    <a:pt x="329" y="19"/>
                  </a:lnTo>
                  <a:lnTo>
                    <a:pt x="307" y="11"/>
                  </a:lnTo>
                  <a:lnTo>
                    <a:pt x="286" y="6"/>
                  </a:lnTo>
                  <a:lnTo>
                    <a:pt x="262" y="2"/>
                  </a:lnTo>
                  <a:lnTo>
                    <a:pt x="237" y="0"/>
                  </a:lnTo>
                  <a:lnTo>
                    <a:pt x="213" y="2"/>
                  </a:lnTo>
                  <a:lnTo>
                    <a:pt x="190" y="6"/>
                  </a:lnTo>
                  <a:lnTo>
                    <a:pt x="166" y="11"/>
                  </a:lnTo>
                  <a:lnTo>
                    <a:pt x="145" y="19"/>
                  </a:lnTo>
                  <a:lnTo>
                    <a:pt x="125" y="29"/>
                  </a:lnTo>
                  <a:lnTo>
                    <a:pt x="105" y="40"/>
                  </a:lnTo>
                  <a:lnTo>
                    <a:pt x="87" y="55"/>
                  </a:lnTo>
                  <a:lnTo>
                    <a:pt x="69" y="69"/>
                  </a:lnTo>
                  <a:lnTo>
                    <a:pt x="54" y="87"/>
                  </a:lnTo>
                  <a:lnTo>
                    <a:pt x="40" y="105"/>
                  </a:lnTo>
                  <a:lnTo>
                    <a:pt x="29" y="125"/>
                  </a:lnTo>
                  <a:lnTo>
                    <a:pt x="18" y="145"/>
                  </a:lnTo>
                  <a:lnTo>
                    <a:pt x="11" y="167"/>
                  </a:lnTo>
                  <a:lnTo>
                    <a:pt x="5" y="190"/>
                  </a:lnTo>
                  <a:lnTo>
                    <a:pt x="2" y="214"/>
                  </a:lnTo>
                  <a:lnTo>
                    <a:pt x="0" y="237"/>
                  </a:lnTo>
                  <a:lnTo>
                    <a:pt x="2" y="263"/>
                  </a:lnTo>
                  <a:lnTo>
                    <a:pt x="5" y="286"/>
                  </a:lnTo>
                  <a:lnTo>
                    <a:pt x="11" y="308"/>
                  </a:lnTo>
                  <a:lnTo>
                    <a:pt x="18" y="330"/>
                  </a:lnTo>
                  <a:lnTo>
                    <a:pt x="29" y="351"/>
                  </a:lnTo>
                  <a:lnTo>
                    <a:pt x="40" y="370"/>
                  </a:lnTo>
                  <a:lnTo>
                    <a:pt x="54" y="389"/>
                  </a:lnTo>
                  <a:lnTo>
                    <a:pt x="69" y="406"/>
                  </a:lnTo>
                  <a:lnTo>
                    <a:pt x="87" y="420"/>
                  </a:lnTo>
                  <a:lnTo>
                    <a:pt x="105" y="435"/>
                  </a:lnTo>
                  <a:lnTo>
                    <a:pt x="125" y="445"/>
                  </a:lnTo>
                  <a:lnTo>
                    <a:pt x="145" y="456"/>
                  </a:lnTo>
                  <a:lnTo>
                    <a:pt x="166" y="464"/>
                  </a:lnTo>
                  <a:lnTo>
                    <a:pt x="190" y="471"/>
                  </a:lnTo>
                  <a:lnTo>
                    <a:pt x="213" y="474"/>
                  </a:lnTo>
                  <a:lnTo>
                    <a:pt x="237" y="474"/>
                  </a:lnTo>
                  <a:lnTo>
                    <a:pt x="262" y="474"/>
                  </a:lnTo>
                  <a:lnTo>
                    <a:pt x="286" y="471"/>
                  </a:lnTo>
                  <a:lnTo>
                    <a:pt x="307" y="464"/>
                  </a:lnTo>
                  <a:lnTo>
                    <a:pt x="329" y="456"/>
                  </a:lnTo>
                  <a:lnTo>
                    <a:pt x="351" y="445"/>
                  </a:lnTo>
                  <a:lnTo>
                    <a:pt x="371" y="435"/>
                  </a:lnTo>
                  <a:lnTo>
                    <a:pt x="389" y="420"/>
                  </a:lnTo>
                  <a:lnTo>
                    <a:pt x="405" y="406"/>
                  </a:lnTo>
                  <a:lnTo>
                    <a:pt x="420" y="389"/>
                  </a:lnTo>
                  <a:lnTo>
                    <a:pt x="434" y="370"/>
                  </a:lnTo>
                  <a:lnTo>
                    <a:pt x="447" y="351"/>
                  </a:lnTo>
                  <a:lnTo>
                    <a:pt x="456" y="330"/>
                  </a:lnTo>
                  <a:lnTo>
                    <a:pt x="463" y="308"/>
                  </a:lnTo>
                  <a:lnTo>
                    <a:pt x="470" y="286"/>
                  </a:lnTo>
                  <a:lnTo>
                    <a:pt x="474" y="263"/>
                  </a:lnTo>
                  <a:lnTo>
                    <a:pt x="474" y="237"/>
                  </a:lnTo>
                  <a:lnTo>
                    <a:pt x="465" y="237"/>
                  </a:lnTo>
                  <a:lnTo>
                    <a:pt x="465" y="214"/>
                  </a:lnTo>
                  <a:lnTo>
                    <a:pt x="461" y="192"/>
                  </a:lnTo>
                  <a:lnTo>
                    <a:pt x="456" y="171"/>
                  </a:lnTo>
                  <a:lnTo>
                    <a:pt x="447" y="149"/>
                  </a:lnTo>
                  <a:lnTo>
                    <a:pt x="438" y="129"/>
                  </a:lnTo>
                  <a:lnTo>
                    <a:pt x="427" y="111"/>
                  </a:lnTo>
                  <a:lnTo>
                    <a:pt x="412" y="93"/>
                  </a:lnTo>
                  <a:lnTo>
                    <a:pt x="398" y="76"/>
                  </a:lnTo>
                  <a:lnTo>
                    <a:pt x="382" y="62"/>
                  </a:lnTo>
                  <a:lnTo>
                    <a:pt x="365" y="49"/>
                  </a:lnTo>
                  <a:lnTo>
                    <a:pt x="345" y="37"/>
                  </a:lnTo>
                  <a:lnTo>
                    <a:pt x="325" y="28"/>
                  </a:lnTo>
                  <a:lnTo>
                    <a:pt x="306" y="20"/>
                  </a:lnTo>
                  <a:lnTo>
                    <a:pt x="284" y="15"/>
                  </a:lnTo>
                  <a:lnTo>
                    <a:pt x="260" y="11"/>
                  </a:lnTo>
                  <a:lnTo>
                    <a:pt x="237" y="10"/>
                  </a:lnTo>
                  <a:lnTo>
                    <a:pt x="213" y="11"/>
                  </a:lnTo>
                  <a:lnTo>
                    <a:pt x="192" y="15"/>
                  </a:lnTo>
                  <a:lnTo>
                    <a:pt x="170" y="20"/>
                  </a:lnTo>
                  <a:lnTo>
                    <a:pt x="148" y="28"/>
                  </a:lnTo>
                  <a:lnTo>
                    <a:pt x="128" y="37"/>
                  </a:lnTo>
                  <a:lnTo>
                    <a:pt x="110" y="49"/>
                  </a:lnTo>
                  <a:lnTo>
                    <a:pt x="92" y="62"/>
                  </a:lnTo>
                  <a:lnTo>
                    <a:pt x="76" y="76"/>
                  </a:lnTo>
                  <a:lnTo>
                    <a:pt x="61" y="93"/>
                  </a:lnTo>
                  <a:lnTo>
                    <a:pt x="49" y="111"/>
                  </a:lnTo>
                  <a:lnTo>
                    <a:pt x="36" y="129"/>
                  </a:lnTo>
                  <a:lnTo>
                    <a:pt x="27" y="149"/>
                  </a:lnTo>
                  <a:lnTo>
                    <a:pt x="20" y="171"/>
                  </a:lnTo>
                  <a:lnTo>
                    <a:pt x="14" y="192"/>
                  </a:lnTo>
                  <a:lnTo>
                    <a:pt x="11" y="214"/>
                  </a:lnTo>
                  <a:lnTo>
                    <a:pt x="9" y="237"/>
                  </a:lnTo>
                  <a:lnTo>
                    <a:pt x="11" y="261"/>
                  </a:lnTo>
                  <a:lnTo>
                    <a:pt x="14" y="283"/>
                  </a:lnTo>
                  <a:lnTo>
                    <a:pt x="20" y="306"/>
                  </a:lnTo>
                  <a:lnTo>
                    <a:pt x="27" y="326"/>
                  </a:lnTo>
                  <a:lnTo>
                    <a:pt x="36" y="346"/>
                  </a:lnTo>
                  <a:lnTo>
                    <a:pt x="49" y="366"/>
                  </a:lnTo>
                  <a:lnTo>
                    <a:pt x="61" y="382"/>
                  </a:lnTo>
                  <a:lnTo>
                    <a:pt x="76" y="398"/>
                  </a:lnTo>
                  <a:lnTo>
                    <a:pt x="92" y="413"/>
                  </a:lnTo>
                  <a:lnTo>
                    <a:pt x="110" y="427"/>
                  </a:lnTo>
                  <a:lnTo>
                    <a:pt x="128" y="438"/>
                  </a:lnTo>
                  <a:lnTo>
                    <a:pt x="148" y="447"/>
                  </a:lnTo>
                  <a:lnTo>
                    <a:pt x="170" y="455"/>
                  </a:lnTo>
                  <a:lnTo>
                    <a:pt x="192" y="462"/>
                  </a:lnTo>
                  <a:lnTo>
                    <a:pt x="213" y="464"/>
                  </a:lnTo>
                  <a:lnTo>
                    <a:pt x="237" y="465"/>
                  </a:lnTo>
                  <a:lnTo>
                    <a:pt x="260" y="464"/>
                  </a:lnTo>
                  <a:lnTo>
                    <a:pt x="284" y="462"/>
                  </a:lnTo>
                  <a:lnTo>
                    <a:pt x="306" y="455"/>
                  </a:lnTo>
                  <a:lnTo>
                    <a:pt x="325" y="447"/>
                  </a:lnTo>
                  <a:lnTo>
                    <a:pt x="345" y="438"/>
                  </a:lnTo>
                  <a:lnTo>
                    <a:pt x="365" y="427"/>
                  </a:lnTo>
                  <a:lnTo>
                    <a:pt x="382" y="413"/>
                  </a:lnTo>
                  <a:lnTo>
                    <a:pt x="398" y="398"/>
                  </a:lnTo>
                  <a:lnTo>
                    <a:pt x="412" y="382"/>
                  </a:lnTo>
                  <a:lnTo>
                    <a:pt x="427" y="366"/>
                  </a:lnTo>
                  <a:lnTo>
                    <a:pt x="438" y="346"/>
                  </a:lnTo>
                  <a:lnTo>
                    <a:pt x="447" y="326"/>
                  </a:lnTo>
                  <a:lnTo>
                    <a:pt x="456" y="306"/>
                  </a:lnTo>
                  <a:lnTo>
                    <a:pt x="461" y="283"/>
                  </a:lnTo>
                  <a:lnTo>
                    <a:pt x="465" y="261"/>
                  </a:lnTo>
                  <a:lnTo>
                    <a:pt x="465" y="237"/>
                  </a:lnTo>
                  <a:lnTo>
                    <a:pt x="474" y="237"/>
                  </a:lnTo>
                  <a:close/>
                </a:path>
              </a:pathLst>
            </a:custGeom>
            <a:solidFill>
              <a:srgbClr val="CDEBFF"/>
            </a:solidFill>
            <a:ln w="9525">
              <a:noFill/>
              <a:round/>
              <a:headEnd/>
              <a:tailEnd/>
            </a:ln>
          </p:spPr>
          <p:txBody>
            <a:bodyPr/>
            <a:lstStyle/>
            <a:p>
              <a:endParaRPr lang="en-US"/>
            </a:p>
          </p:txBody>
        </p:sp>
        <p:sp>
          <p:nvSpPr>
            <p:cNvPr id="55435" name="Freeform 140"/>
            <p:cNvSpPr>
              <a:spLocks/>
            </p:cNvSpPr>
            <p:nvPr/>
          </p:nvSpPr>
          <p:spPr bwMode="auto">
            <a:xfrm>
              <a:off x="3704169" y="2759092"/>
              <a:ext cx="656166" cy="738187"/>
            </a:xfrm>
            <a:custGeom>
              <a:avLst/>
              <a:gdLst>
                <a:gd name="T0" fmla="*/ 2147483647 w 465"/>
                <a:gd name="T1" fmla="*/ 2147483647 h 465"/>
                <a:gd name="T2" fmla="*/ 2147483647 w 465"/>
                <a:gd name="T3" fmla="*/ 2147483647 h 465"/>
                <a:gd name="T4" fmla="*/ 2147483647 w 465"/>
                <a:gd name="T5" fmla="*/ 2147483647 h 465"/>
                <a:gd name="T6" fmla="*/ 2147483647 w 465"/>
                <a:gd name="T7" fmla="*/ 2147483647 h 465"/>
                <a:gd name="T8" fmla="*/ 2147483647 w 465"/>
                <a:gd name="T9" fmla="*/ 2147483647 h 465"/>
                <a:gd name="T10" fmla="*/ 2147483647 w 465"/>
                <a:gd name="T11" fmla="*/ 0 h 465"/>
                <a:gd name="T12" fmla="*/ 2147483647 w 465"/>
                <a:gd name="T13" fmla="*/ 2147483647 h 465"/>
                <a:gd name="T14" fmla="*/ 2147483647 w 465"/>
                <a:gd name="T15" fmla="*/ 2147483647 h 465"/>
                <a:gd name="T16" fmla="*/ 2147483647 w 465"/>
                <a:gd name="T17" fmla="*/ 2147483647 h 465"/>
                <a:gd name="T18" fmla="*/ 2147483647 w 465"/>
                <a:gd name="T19" fmla="*/ 2147483647 h 465"/>
                <a:gd name="T20" fmla="*/ 0 w 465"/>
                <a:gd name="T21" fmla="*/ 2147483647 h 465"/>
                <a:gd name="T22" fmla="*/ 2147483647 w 465"/>
                <a:gd name="T23" fmla="*/ 2147483647 h 465"/>
                <a:gd name="T24" fmla="*/ 2147483647 w 465"/>
                <a:gd name="T25" fmla="*/ 2147483647 h 465"/>
                <a:gd name="T26" fmla="*/ 2147483647 w 465"/>
                <a:gd name="T27" fmla="*/ 2147483647 h 465"/>
                <a:gd name="T28" fmla="*/ 2147483647 w 465"/>
                <a:gd name="T29" fmla="*/ 2147483647 h 465"/>
                <a:gd name="T30" fmla="*/ 2147483647 w 465"/>
                <a:gd name="T31" fmla="*/ 2147483647 h 465"/>
                <a:gd name="T32" fmla="*/ 2147483647 w 465"/>
                <a:gd name="T33" fmla="*/ 2147483647 h 465"/>
                <a:gd name="T34" fmla="*/ 2147483647 w 465"/>
                <a:gd name="T35" fmla="*/ 2147483647 h 465"/>
                <a:gd name="T36" fmla="*/ 2147483647 w 465"/>
                <a:gd name="T37" fmla="*/ 2147483647 h 465"/>
                <a:gd name="T38" fmla="*/ 2147483647 w 465"/>
                <a:gd name="T39" fmla="*/ 2147483647 h 465"/>
                <a:gd name="T40" fmla="*/ 2147483647 w 465"/>
                <a:gd name="T41" fmla="*/ 2147483647 h 465"/>
                <a:gd name="T42" fmla="*/ 2147483647 w 465"/>
                <a:gd name="T43" fmla="*/ 2147483647 h 465"/>
                <a:gd name="T44" fmla="*/ 2147483647 w 465"/>
                <a:gd name="T45" fmla="*/ 2147483647 h 465"/>
                <a:gd name="T46" fmla="*/ 2147483647 w 465"/>
                <a:gd name="T47" fmla="*/ 2147483647 h 465"/>
                <a:gd name="T48" fmla="*/ 2147483647 w 465"/>
                <a:gd name="T49" fmla="*/ 2147483647 h 465"/>
                <a:gd name="T50" fmla="*/ 2147483647 w 465"/>
                <a:gd name="T51" fmla="*/ 2147483647 h 465"/>
                <a:gd name="T52" fmla="*/ 2147483647 w 465"/>
                <a:gd name="T53" fmla="*/ 2147483647 h 465"/>
                <a:gd name="T54" fmla="*/ 2147483647 w 465"/>
                <a:gd name="T55" fmla="*/ 2147483647 h 465"/>
                <a:gd name="T56" fmla="*/ 2147483647 w 465"/>
                <a:gd name="T57" fmla="*/ 2147483647 h 465"/>
                <a:gd name="T58" fmla="*/ 2147483647 w 465"/>
                <a:gd name="T59" fmla="*/ 2147483647 h 465"/>
                <a:gd name="T60" fmla="*/ 2147483647 w 465"/>
                <a:gd name="T61" fmla="*/ 2147483647 h 465"/>
                <a:gd name="T62" fmla="*/ 2147483647 w 465"/>
                <a:gd name="T63" fmla="*/ 2147483647 h 465"/>
                <a:gd name="T64" fmla="*/ 2147483647 w 465"/>
                <a:gd name="T65" fmla="*/ 2147483647 h 465"/>
                <a:gd name="T66" fmla="*/ 2147483647 w 465"/>
                <a:gd name="T67" fmla="*/ 2147483647 h 465"/>
                <a:gd name="T68" fmla="*/ 2147483647 w 465"/>
                <a:gd name="T69" fmla="*/ 2147483647 h 465"/>
                <a:gd name="T70" fmla="*/ 2147483647 w 465"/>
                <a:gd name="T71" fmla="*/ 2147483647 h 465"/>
                <a:gd name="T72" fmla="*/ 2147483647 w 465"/>
                <a:gd name="T73" fmla="*/ 2147483647 h 465"/>
                <a:gd name="T74" fmla="*/ 2147483647 w 465"/>
                <a:gd name="T75" fmla="*/ 2147483647 h 465"/>
                <a:gd name="T76" fmla="*/ 2147483647 w 465"/>
                <a:gd name="T77" fmla="*/ 2147483647 h 465"/>
                <a:gd name="T78" fmla="*/ 2147483647 w 465"/>
                <a:gd name="T79" fmla="*/ 2147483647 h 465"/>
                <a:gd name="T80" fmla="*/ 2147483647 w 465"/>
                <a:gd name="T81" fmla="*/ 2147483647 h 465"/>
                <a:gd name="T82" fmla="*/ 2147483647 w 465"/>
                <a:gd name="T83" fmla="*/ 2147483647 h 465"/>
                <a:gd name="T84" fmla="*/ 2147483647 w 465"/>
                <a:gd name="T85" fmla="*/ 2147483647 h 46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5"/>
                <a:gd name="T130" fmla="*/ 0 h 465"/>
                <a:gd name="T131" fmla="*/ 465 w 465"/>
                <a:gd name="T132" fmla="*/ 465 h 46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5" h="465">
                  <a:moveTo>
                    <a:pt x="465" y="231"/>
                  </a:moveTo>
                  <a:lnTo>
                    <a:pt x="463" y="208"/>
                  </a:lnTo>
                  <a:lnTo>
                    <a:pt x="460" y="184"/>
                  </a:lnTo>
                  <a:lnTo>
                    <a:pt x="454" y="163"/>
                  </a:lnTo>
                  <a:lnTo>
                    <a:pt x="447" y="141"/>
                  </a:lnTo>
                  <a:lnTo>
                    <a:pt x="436" y="121"/>
                  </a:lnTo>
                  <a:lnTo>
                    <a:pt x="425" y="101"/>
                  </a:lnTo>
                  <a:lnTo>
                    <a:pt x="411" y="83"/>
                  </a:lnTo>
                  <a:lnTo>
                    <a:pt x="396" y="67"/>
                  </a:lnTo>
                  <a:lnTo>
                    <a:pt x="380" y="52"/>
                  </a:lnTo>
                  <a:lnTo>
                    <a:pt x="362" y="38"/>
                  </a:lnTo>
                  <a:lnTo>
                    <a:pt x="342" y="27"/>
                  </a:lnTo>
                  <a:lnTo>
                    <a:pt x="322" y="18"/>
                  </a:lnTo>
                  <a:lnTo>
                    <a:pt x="301" y="9"/>
                  </a:lnTo>
                  <a:lnTo>
                    <a:pt x="279" y="4"/>
                  </a:lnTo>
                  <a:lnTo>
                    <a:pt x="255" y="0"/>
                  </a:lnTo>
                  <a:lnTo>
                    <a:pt x="232" y="0"/>
                  </a:lnTo>
                  <a:lnTo>
                    <a:pt x="208" y="0"/>
                  </a:lnTo>
                  <a:lnTo>
                    <a:pt x="185" y="4"/>
                  </a:lnTo>
                  <a:lnTo>
                    <a:pt x="163" y="9"/>
                  </a:lnTo>
                  <a:lnTo>
                    <a:pt x="141" y="18"/>
                  </a:lnTo>
                  <a:lnTo>
                    <a:pt x="122" y="27"/>
                  </a:lnTo>
                  <a:lnTo>
                    <a:pt x="102" y="38"/>
                  </a:lnTo>
                  <a:lnTo>
                    <a:pt x="84" y="52"/>
                  </a:lnTo>
                  <a:lnTo>
                    <a:pt x="67" y="67"/>
                  </a:lnTo>
                  <a:lnTo>
                    <a:pt x="53" y="83"/>
                  </a:lnTo>
                  <a:lnTo>
                    <a:pt x="40" y="101"/>
                  </a:lnTo>
                  <a:lnTo>
                    <a:pt x="27" y="121"/>
                  </a:lnTo>
                  <a:lnTo>
                    <a:pt x="18" y="141"/>
                  </a:lnTo>
                  <a:lnTo>
                    <a:pt x="9" y="163"/>
                  </a:lnTo>
                  <a:lnTo>
                    <a:pt x="4" y="184"/>
                  </a:lnTo>
                  <a:lnTo>
                    <a:pt x="0" y="208"/>
                  </a:lnTo>
                  <a:lnTo>
                    <a:pt x="0" y="231"/>
                  </a:lnTo>
                  <a:lnTo>
                    <a:pt x="0" y="255"/>
                  </a:lnTo>
                  <a:lnTo>
                    <a:pt x="4" y="278"/>
                  </a:lnTo>
                  <a:lnTo>
                    <a:pt x="9" y="300"/>
                  </a:lnTo>
                  <a:lnTo>
                    <a:pt x="18" y="322"/>
                  </a:lnTo>
                  <a:lnTo>
                    <a:pt x="27" y="342"/>
                  </a:lnTo>
                  <a:lnTo>
                    <a:pt x="40" y="362"/>
                  </a:lnTo>
                  <a:lnTo>
                    <a:pt x="53" y="380"/>
                  </a:lnTo>
                  <a:lnTo>
                    <a:pt x="67" y="396"/>
                  </a:lnTo>
                  <a:lnTo>
                    <a:pt x="84" y="411"/>
                  </a:lnTo>
                  <a:lnTo>
                    <a:pt x="102" y="425"/>
                  </a:lnTo>
                  <a:lnTo>
                    <a:pt x="122" y="436"/>
                  </a:lnTo>
                  <a:lnTo>
                    <a:pt x="141" y="447"/>
                  </a:lnTo>
                  <a:lnTo>
                    <a:pt x="163" y="454"/>
                  </a:lnTo>
                  <a:lnTo>
                    <a:pt x="185" y="459"/>
                  </a:lnTo>
                  <a:lnTo>
                    <a:pt x="208" y="463"/>
                  </a:lnTo>
                  <a:lnTo>
                    <a:pt x="232" y="465"/>
                  </a:lnTo>
                  <a:lnTo>
                    <a:pt x="255" y="463"/>
                  </a:lnTo>
                  <a:lnTo>
                    <a:pt x="279" y="459"/>
                  </a:lnTo>
                  <a:lnTo>
                    <a:pt x="301" y="454"/>
                  </a:lnTo>
                  <a:lnTo>
                    <a:pt x="322" y="447"/>
                  </a:lnTo>
                  <a:lnTo>
                    <a:pt x="342" y="436"/>
                  </a:lnTo>
                  <a:lnTo>
                    <a:pt x="362" y="425"/>
                  </a:lnTo>
                  <a:lnTo>
                    <a:pt x="380" y="411"/>
                  </a:lnTo>
                  <a:lnTo>
                    <a:pt x="396" y="396"/>
                  </a:lnTo>
                  <a:lnTo>
                    <a:pt x="411" y="380"/>
                  </a:lnTo>
                  <a:lnTo>
                    <a:pt x="425" y="362"/>
                  </a:lnTo>
                  <a:lnTo>
                    <a:pt x="436" y="342"/>
                  </a:lnTo>
                  <a:lnTo>
                    <a:pt x="447" y="322"/>
                  </a:lnTo>
                  <a:lnTo>
                    <a:pt x="454" y="300"/>
                  </a:lnTo>
                  <a:lnTo>
                    <a:pt x="460" y="278"/>
                  </a:lnTo>
                  <a:lnTo>
                    <a:pt x="463" y="255"/>
                  </a:lnTo>
                  <a:lnTo>
                    <a:pt x="465" y="231"/>
                  </a:lnTo>
                  <a:lnTo>
                    <a:pt x="456" y="231"/>
                  </a:lnTo>
                  <a:lnTo>
                    <a:pt x="454" y="208"/>
                  </a:lnTo>
                  <a:lnTo>
                    <a:pt x="451" y="186"/>
                  </a:lnTo>
                  <a:lnTo>
                    <a:pt x="445" y="165"/>
                  </a:lnTo>
                  <a:lnTo>
                    <a:pt x="438" y="145"/>
                  </a:lnTo>
                  <a:lnTo>
                    <a:pt x="429" y="125"/>
                  </a:lnTo>
                  <a:lnTo>
                    <a:pt x="418" y="107"/>
                  </a:lnTo>
                  <a:lnTo>
                    <a:pt x="404" y="90"/>
                  </a:lnTo>
                  <a:lnTo>
                    <a:pt x="389" y="74"/>
                  </a:lnTo>
                  <a:lnTo>
                    <a:pt x="375" y="60"/>
                  </a:lnTo>
                  <a:lnTo>
                    <a:pt x="357" y="47"/>
                  </a:lnTo>
                  <a:lnTo>
                    <a:pt x="339" y="36"/>
                  </a:lnTo>
                  <a:lnTo>
                    <a:pt x="319" y="25"/>
                  </a:lnTo>
                  <a:lnTo>
                    <a:pt x="299" y="18"/>
                  </a:lnTo>
                  <a:lnTo>
                    <a:pt x="277" y="13"/>
                  </a:lnTo>
                  <a:lnTo>
                    <a:pt x="255" y="9"/>
                  </a:lnTo>
                  <a:lnTo>
                    <a:pt x="232" y="9"/>
                  </a:lnTo>
                  <a:lnTo>
                    <a:pt x="210" y="9"/>
                  </a:lnTo>
                  <a:lnTo>
                    <a:pt x="187" y="13"/>
                  </a:lnTo>
                  <a:lnTo>
                    <a:pt x="165" y="18"/>
                  </a:lnTo>
                  <a:lnTo>
                    <a:pt x="145" y="25"/>
                  </a:lnTo>
                  <a:lnTo>
                    <a:pt x="125" y="36"/>
                  </a:lnTo>
                  <a:lnTo>
                    <a:pt x="107" y="47"/>
                  </a:lnTo>
                  <a:lnTo>
                    <a:pt x="91" y="60"/>
                  </a:lnTo>
                  <a:lnTo>
                    <a:pt x="74" y="74"/>
                  </a:lnTo>
                  <a:lnTo>
                    <a:pt x="60" y="90"/>
                  </a:lnTo>
                  <a:lnTo>
                    <a:pt x="47" y="107"/>
                  </a:lnTo>
                  <a:lnTo>
                    <a:pt x="36" y="125"/>
                  </a:lnTo>
                  <a:lnTo>
                    <a:pt x="26" y="145"/>
                  </a:lnTo>
                  <a:lnTo>
                    <a:pt x="18" y="165"/>
                  </a:lnTo>
                  <a:lnTo>
                    <a:pt x="13" y="186"/>
                  </a:lnTo>
                  <a:lnTo>
                    <a:pt x="9" y="208"/>
                  </a:lnTo>
                  <a:lnTo>
                    <a:pt x="9" y="231"/>
                  </a:lnTo>
                  <a:lnTo>
                    <a:pt x="9" y="255"/>
                  </a:lnTo>
                  <a:lnTo>
                    <a:pt x="13" y="277"/>
                  </a:lnTo>
                  <a:lnTo>
                    <a:pt x="18" y="298"/>
                  </a:lnTo>
                  <a:lnTo>
                    <a:pt x="26" y="318"/>
                  </a:lnTo>
                  <a:lnTo>
                    <a:pt x="36" y="338"/>
                  </a:lnTo>
                  <a:lnTo>
                    <a:pt x="47" y="356"/>
                  </a:lnTo>
                  <a:lnTo>
                    <a:pt x="60" y="374"/>
                  </a:lnTo>
                  <a:lnTo>
                    <a:pt x="74" y="389"/>
                  </a:lnTo>
                  <a:lnTo>
                    <a:pt x="91" y="403"/>
                  </a:lnTo>
                  <a:lnTo>
                    <a:pt x="107" y="416"/>
                  </a:lnTo>
                  <a:lnTo>
                    <a:pt x="125" y="429"/>
                  </a:lnTo>
                  <a:lnTo>
                    <a:pt x="145" y="438"/>
                  </a:lnTo>
                  <a:lnTo>
                    <a:pt x="165" y="445"/>
                  </a:lnTo>
                  <a:lnTo>
                    <a:pt x="187" y="450"/>
                  </a:lnTo>
                  <a:lnTo>
                    <a:pt x="210" y="454"/>
                  </a:lnTo>
                  <a:lnTo>
                    <a:pt x="232" y="456"/>
                  </a:lnTo>
                  <a:lnTo>
                    <a:pt x="255" y="454"/>
                  </a:lnTo>
                  <a:lnTo>
                    <a:pt x="277" y="450"/>
                  </a:lnTo>
                  <a:lnTo>
                    <a:pt x="299" y="445"/>
                  </a:lnTo>
                  <a:lnTo>
                    <a:pt x="319" y="438"/>
                  </a:lnTo>
                  <a:lnTo>
                    <a:pt x="339" y="429"/>
                  </a:lnTo>
                  <a:lnTo>
                    <a:pt x="357" y="416"/>
                  </a:lnTo>
                  <a:lnTo>
                    <a:pt x="375" y="403"/>
                  </a:lnTo>
                  <a:lnTo>
                    <a:pt x="389" y="389"/>
                  </a:lnTo>
                  <a:lnTo>
                    <a:pt x="404" y="374"/>
                  </a:lnTo>
                  <a:lnTo>
                    <a:pt x="418" y="356"/>
                  </a:lnTo>
                  <a:lnTo>
                    <a:pt x="429" y="338"/>
                  </a:lnTo>
                  <a:lnTo>
                    <a:pt x="438" y="318"/>
                  </a:lnTo>
                  <a:lnTo>
                    <a:pt x="445" y="298"/>
                  </a:lnTo>
                  <a:lnTo>
                    <a:pt x="451" y="277"/>
                  </a:lnTo>
                  <a:lnTo>
                    <a:pt x="454" y="255"/>
                  </a:lnTo>
                  <a:lnTo>
                    <a:pt x="456" y="231"/>
                  </a:lnTo>
                  <a:lnTo>
                    <a:pt x="465" y="231"/>
                  </a:lnTo>
                  <a:close/>
                </a:path>
              </a:pathLst>
            </a:custGeom>
            <a:solidFill>
              <a:srgbClr val="CEEBFF"/>
            </a:solidFill>
            <a:ln w="9525">
              <a:noFill/>
              <a:round/>
              <a:headEnd/>
              <a:tailEnd/>
            </a:ln>
          </p:spPr>
          <p:txBody>
            <a:bodyPr/>
            <a:lstStyle/>
            <a:p>
              <a:endParaRPr lang="en-US"/>
            </a:p>
          </p:txBody>
        </p:sp>
        <p:sp>
          <p:nvSpPr>
            <p:cNvPr id="55436" name="Freeform 141"/>
            <p:cNvSpPr>
              <a:spLocks/>
            </p:cNvSpPr>
            <p:nvPr/>
          </p:nvSpPr>
          <p:spPr bwMode="auto">
            <a:xfrm>
              <a:off x="3709811" y="2765438"/>
              <a:ext cx="643467" cy="722312"/>
            </a:xfrm>
            <a:custGeom>
              <a:avLst/>
              <a:gdLst>
                <a:gd name="T0" fmla="*/ 2147483647 w 456"/>
                <a:gd name="T1" fmla="*/ 2147483647 h 455"/>
                <a:gd name="T2" fmla="*/ 2147483647 w 456"/>
                <a:gd name="T3" fmla="*/ 2147483647 h 455"/>
                <a:gd name="T4" fmla="*/ 2147483647 w 456"/>
                <a:gd name="T5" fmla="*/ 2147483647 h 455"/>
                <a:gd name="T6" fmla="*/ 2147483647 w 456"/>
                <a:gd name="T7" fmla="*/ 2147483647 h 455"/>
                <a:gd name="T8" fmla="*/ 2147483647 w 456"/>
                <a:gd name="T9" fmla="*/ 2147483647 h 455"/>
                <a:gd name="T10" fmla="*/ 2147483647 w 456"/>
                <a:gd name="T11" fmla="*/ 2147483647 h 455"/>
                <a:gd name="T12" fmla="*/ 2147483647 w 456"/>
                <a:gd name="T13" fmla="*/ 2147483647 h 455"/>
                <a:gd name="T14" fmla="*/ 2147483647 w 456"/>
                <a:gd name="T15" fmla="*/ 2147483647 h 455"/>
                <a:gd name="T16" fmla="*/ 2147483647 w 456"/>
                <a:gd name="T17" fmla="*/ 2147483647 h 455"/>
                <a:gd name="T18" fmla="*/ 2147483647 w 456"/>
                <a:gd name="T19" fmla="*/ 2147483647 h 455"/>
                <a:gd name="T20" fmla="*/ 0 w 456"/>
                <a:gd name="T21" fmla="*/ 2147483647 h 455"/>
                <a:gd name="T22" fmla="*/ 2147483647 w 456"/>
                <a:gd name="T23" fmla="*/ 2147483647 h 455"/>
                <a:gd name="T24" fmla="*/ 2147483647 w 456"/>
                <a:gd name="T25" fmla="*/ 2147483647 h 455"/>
                <a:gd name="T26" fmla="*/ 2147483647 w 456"/>
                <a:gd name="T27" fmla="*/ 2147483647 h 455"/>
                <a:gd name="T28" fmla="*/ 2147483647 w 456"/>
                <a:gd name="T29" fmla="*/ 2147483647 h 455"/>
                <a:gd name="T30" fmla="*/ 2147483647 w 456"/>
                <a:gd name="T31" fmla="*/ 2147483647 h 455"/>
                <a:gd name="T32" fmla="*/ 2147483647 w 456"/>
                <a:gd name="T33" fmla="*/ 2147483647 h 455"/>
                <a:gd name="T34" fmla="*/ 2147483647 w 456"/>
                <a:gd name="T35" fmla="*/ 2147483647 h 455"/>
                <a:gd name="T36" fmla="*/ 2147483647 w 456"/>
                <a:gd name="T37" fmla="*/ 2147483647 h 455"/>
                <a:gd name="T38" fmla="*/ 2147483647 w 456"/>
                <a:gd name="T39" fmla="*/ 2147483647 h 455"/>
                <a:gd name="T40" fmla="*/ 2147483647 w 456"/>
                <a:gd name="T41" fmla="*/ 2147483647 h 455"/>
                <a:gd name="T42" fmla="*/ 2147483647 w 456"/>
                <a:gd name="T43" fmla="*/ 2147483647 h 455"/>
                <a:gd name="T44" fmla="*/ 2147483647 w 456"/>
                <a:gd name="T45" fmla="*/ 2147483647 h 455"/>
                <a:gd name="T46" fmla="*/ 2147483647 w 456"/>
                <a:gd name="T47" fmla="*/ 2147483647 h 455"/>
                <a:gd name="T48" fmla="*/ 2147483647 w 456"/>
                <a:gd name="T49" fmla="*/ 2147483647 h 455"/>
                <a:gd name="T50" fmla="*/ 2147483647 w 456"/>
                <a:gd name="T51" fmla="*/ 2147483647 h 455"/>
                <a:gd name="T52" fmla="*/ 2147483647 w 456"/>
                <a:gd name="T53" fmla="*/ 2147483647 h 455"/>
                <a:gd name="T54" fmla="*/ 2147483647 w 456"/>
                <a:gd name="T55" fmla="*/ 2147483647 h 455"/>
                <a:gd name="T56" fmla="*/ 2147483647 w 456"/>
                <a:gd name="T57" fmla="*/ 2147483647 h 455"/>
                <a:gd name="T58" fmla="*/ 2147483647 w 456"/>
                <a:gd name="T59" fmla="*/ 2147483647 h 455"/>
                <a:gd name="T60" fmla="*/ 2147483647 w 456"/>
                <a:gd name="T61" fmla="*/ 2147483647 h 455"/>
                <a:gd name="T62" fmla="*/ 2147483647 w 456"/>
                <a:gd name="T63" fmla="*/ 2147483647 h 455"/>
                <a:gd name="T64" fmla="*/ 2147483647 w 456"/>
                <a:gd name="T65" fmla="*/ 2147483647 h 455"/>
                <a:gd name="T66" fmla="*/ 2147483647 w 456"/>
                <a:gd name="T67" fmla="*/ 2147483647 h 455"/>
                <a:gd name="T68" fmla="*/ 2147483647 w 456"/>
                <a:gd name="T69" fmla="*/ 2147483647 h 455"/>
                <a:gd name="T70" fmla="*/ 2147483647 w 456"/>
                <a:gd name="T71" fmla="*/ 2147483647 h 455"/>
                <a:gd name="T72" fmla="*/ 2147483647 w 456"/>
                <a:gd name="T73" fmla="*/ 2147483647 h 455"/>
                <a:gd name="T74" fmla="*/ 2147483647 w 456"/>
                <a:gd name="T75" fmla="*/ 2147483647 h 455"/>
                <a:gd name="T76" fmla="*/ 2147483647 w 456"/>
                <a:gd name="T77" fmla="*/ 2147483647 h 455"/>
                <a:gd name="T78" fmla="*/ 2147483647 w 456"/>
                <a:gd name="T79" fmla="*/ 2147483647 h 455"/>
                <a:gd name="T80" fmla="*/ 2147483647 w 456"/>
                <a:gd name="T81" fmla="*/ 2147483647 h 455"/>
                <a:gd name="T82" fmla="*/ 2147483647 w 456"/>
                <a:gd name="T83" fmla="*/ 2147483647 h 455"/>
                <a:gd name="T84" fmla="*/ 2147483647 w 456"/>
                <a:gd name="T85" fmla="*/ 2147483647 h 4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56"/>
                <a:gd name="T130" fmla="*/ 0 h 455"/>
                <a:gd name="T131" fmla="*/ 456 w 456"/>
                <a:gd name="T132" fmla="*/ 455 h 4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56" h="455">
                  <a:moveTo>
                    <a:pt x="456" y="227"/>
                  </a:moveTo>
                  <a:lnTo>
                    <a:pt x="456" y="204"/>
                  </a:lnTo>
                  <a:lnTo>
                    <a:pt x="452" y="182"/>
                  </a:lnTo>
                  <a:lnTo>
                    <a:pt x="447" y="161"/>
                  </a:lnTo>
                  <a:lnTo>
                    <a:pt x="438" y="139"/>
                  </a:lnTo>
                  <a:lnTo>
                    <a:pt x="429" y="119"/>
                  </a:lnTo>
                  <a:lnTo>
                    <a:pt x="418" y="101"/>
                  </a:lnTo>
                  <a:lnTo>
                    <a:pt x="403" y="83"/>
                  </a:lnTo>
                  <a:lnTo>
                    <a:pt x="389" y="66"/>
                  </a:lnTo>
                  <a:lnTo>
                    <a:pt x="373" y="52"/>
                  </a:lnTo>
                  <a:lnTo>
                    <a:pt x="356" y="39"/>
                  </a:lnTo>
                  <a:lnTo>
                    <a:pt x="336" y="27"/>
                  </a:lnTo>
                  <a:lnTo>
                    <a:pt x="316" y="18"/>
                  </a:lnTo>
                  <a:lnTo>
                    <a:pt x="297" y="10"/>
                  </a:lnTo>
                  <a:lnTo>
                    <a:pt x="275" y="5"/>
                  </a:lnTo>
                  <a:lnTo>
                    <a:pt x="251" y="1"/>
                  </a:lnTo>
                  <a:lnTo>
                    <a:pt x="228" y="0"/>
                  </a:lnTo>
                  <a:lnTo>
                    <a:pt x="204" y="1"/>
                  </a:lnTo>
                  <a:lnTo>
                    <a:pt x="183" y="5"/>
                  </a:lnTo>
                  <a:lnTo>
                    <a:pt x="161" y="10"/>
                  </a:lnTo>
                  <a:lnTo>
                    <a:pt x="139" y="18"/>
                  </a:lnTo>
                  <a:lnTo>
                    <a:pt x="119" y="27"/>
                  </a:lnTo>
                  <a:lnTo>
                    <a:pt x="101" y="39"/>
                  </a:lnTo>
                  <a:lnTo>
                    <a:pt x="83" y="52"/>
                  </a:lnTo>
                  <a:lnTo>
                    <a:pt x="67" y="66"/>
                  </a:lnTo>
                  <a:lnTo>
                    <a:pt x="52" y="83"/>
                  </a:lnTo>
                  <a:lnTo>
                    <a:pt x="40" y="101"/>
                  </a:lnTo>
                  <a:lnTo>
                    <a:pt x="27" y="119"/>
                  </a:lnTo>
                  <a:lnTo>
                    <a:pt x="18" y="139"/>
                  </a:lnTo>
                  <a:lnTo>
                    <a:pt x="11" y="161"/>
                  </a:lnTo>
                  <a:lnTo>
                    <a:pt x="5" y="182"/>
                  </a:lnTo>
                  <a:lnTo>
                    <a:pt x="2" y="204"/>
                  </a:lnTo>
                  <a:lnTo>
                    <a:pt x="0" y="227"/>
                  </a:lnTo>
                  <a:lnTo>
                    <a:pt x="2" y="251"/>
                  </a:lnTo>
                  <a:lnTo>
                    <a:pt x="5" y="273"/>
                  </a:lnTo>
                  <a:lnTo>
                    <a:pt x="11" y="296"/>
                  </a:lnTo>
                  <a:lnTo>
                    <a:pt x="18" y="316"/>
                  </a:lnTo>
                  <a:lnTo>
                    <a:pt x="27" y="336"/>
                  </a:lnTo>
                  <a:lnTo>
                    <a:pt x="40" y="356"/>
                  </a:lnTo>
                  <a:lnTo>
                    <a:pt x="52" y="372"/>
                  </a:lnTo>
                  <a:lnTo>
                    <a:pt x="67" y="388"/>
                  </a:lnTo>
                  <a:lnTo>
                    <a:pt x="83" y="403"/>
                  </a:lnTo>
                  <a:lnTo>
                    <a:pt x="101" y="417"/>
                  </a:lnTo>
                  <a:lnTo>
                    <a:pt x="119" y="428"/>
                  </a:lnTo>
                  <a:lnTo>
                    <a:pt x="139" y="437"/>
                  </a:lnTo>
                  <a:lnTo>
                    <a:pt x="161" y="445"/>
                  </a:lnTo>
                  <a:lnTo>
                    <a:pt x="183" y="452"/>
                  </a:lnTo>
                  <a:lnTo>
                    <a:pt x="204" y="454"/>
                  </a:lnTo>
                  <a:lnTo>
                    <a:pt x="228" y="455"/>
                  </a:lnTo>
                  <a:lnTo>
                    <a:pt x="251" y="454"/>
                  </a:lnTo>
                  <a:lnTo>
                    <a:pt x="275" y="452"/>
                  </a:lnTo>
                  <a:lnTo>
                    <a:pt x="297" y="445"/>
                  </a:lnTo>
                  <a:lnTo>
                    <a:pt x="316" y="437"/>
                  </a:lnTo>
                  <a:lnTo>
                    <a:pt x="336" y="428"/>
                  </a:lnTo>
                  <a:lnTo>
                    <a:pt x="356" y="417"/>
                  </a:lnTo>
                  <a:lnTo>
                    <a:pt x="373" y="403"/>
                  </a:lnTo>
                  <a:lnTo>
                    <a:pt x="389" y="388"/>
                  </a:lnTo>
                  <a:lnTo>
                    <a:pt x="403" y="372"/>
                  </a:lnTo>
                  <a:lnTo>
                    <a:pt x="418" y="356"/>
                  </a:lnTo>
                  <a:lnTo>
                    <a:pt x="429" y="336"/>
                  </a:lnTo>
                  <a:lnTo>
                    <a:pt x="438" y="316"/>
                  </a:lnTo>
                  <a:lnTo>
                    <a:pt x="447" y="296"/>
                  </a:lnTo>
                  <a:lnTo>
                    <a:pt x="452" y="273"/>
                  </a:lnTo>
                  <a:lnTo>
                    <a:pt x="456" y="251"/>
                  </a:lnTo>
                  <a:lnTo>
                    <a:pt x="456" y="227"/>
                  </a:lnTo>
                  <a:lnTo>
                    <a:pt x="447" y="227"/>
                  </a:lnTo>
                  <a:lnTo>
                    <a:pt x="445" y="206"/>
                  </a:lnTo>
                  <a:lnTo>
                    <a:pt x="443" y="184"/>
                  </a:lnTo>
                  <a:lnTo>
                    <a:pt x="438" y="162"/>
                  </a:lnTo>
                  <a:lnTo>
                    <a:pt x="430" y="142"/>
                  </a:lnTo>
                  <a:lnTo>
                    <a:pt x="420" y="123"/>
                  </a:lnTo>
                  <a:lnTo>
                    <a:pt x="409" y="106"/>
                  </a:lnTo>
                  <a:lnTo>
                    <a:pt x="396" y="88"/>
                  </a:lnTo>
                  <a:lnTo>
                    <a:pt x="383" y="74"/>
                  </a:lnTo>
                  <a:lnTo>
                    <a:pt x="367" y="59"/>
                  </a:lnTo>
                  <a:lnTo>
                    <a:pt x="351" y="47"/>
                  </a:lnTo>
                  <a:lnTo>
                    <a:pt x="333" y="36"/>
                  </a:lnTo>
                  <a:lnTo>
                    <a:pt x="313" y="27"/>
                  </a:lnTo>
                  <a:lnTo>
                    <a:pt x="293" y="19"/>
                  </a:lnTo>
                  <a:lnTo>
                    <a:pt x="273" y="14"/>
                  </a:lnTo>
                  <a:lnTo>
                    <a:pt x="251" y="10"/>
                  </a:lnTo>
                  <a:lnTo>
                    <a:pt x="228" y="9"/>
                  </a:lnTo>
                  <a:lnTo>
                    <a:pt x="206" y="10"/>
                  </a:lnTo>
                  <a:lnTo>
                    <a:pt x="184" y="14"/>
                  </a:lnTo>
                  <a:lnTo>
                    <a:pt x="163" y="19"/>
                  </a:lnTo>
                  <a:lnTo>
                    <a:pt x="143" y="27"/>
                  </a:lnTo>
                  <a:lnTo>
                    <a:pt x="125" y="36"/>
                  </a:lnTo>
                  <a:lnTo>
                    <a:pt x="107" y="47"/>
                  </a:lnTo>
                  <a:lnTo>
                    <a:pt x="89" y="59"/>
                  </a:lnTo>
                  <a:lnTo>
                    <a:pt x="74" y="74"/>
                  </a:lnTo>
                  <a:lnTo>
                    <a:pt x="60" y="88"/>
                  </a:lnTo>
                  <a:lnTo>
                    <a:pt x="47" y="106"/>
                  </a:lnTo>
                  <a:lnTo>
                    <a:pt x="36" y="123"/>
                  </a:lnTo>
                  <a:lnTo>
                    <a:pt x="27" y="142"/>
                  </a:lnTo>
                  <a:lnTo>
                    <a:pt x="20" y="162"/>
                  </a:lnTo>
                  <a:lnTo>
                    <a:pt x="14" y="184"/>
                  </a:lnTo>
                  <a:lnTo>
                    <a:pt x="11" y="206"/>
                  </a:lnTo>
                  <a:lnTo>
                    <a:pt x="9" y="227"/>
                  </a:lnTo>
                  <a:lnTo>
                    <a:pt x="11" y="249"/>
                  </a:lnTo>
                  <a:lnTo>
                    <a:pt x="14" y="271"/>
                  </a:lnTo>
                  <a:lnTo>
                    <a:pt x="20" y="293"/>
                  </a:lnTo>
                  <a:lnTo>
                    <a:pt x="27" y="312"/>
                  </a:lnTo>
                  <a:lnTo>
                    <a:pt x="36" y="332"/>
                  </a:lnTo>
                  <a:lnTo>
                    <a:pt x="47" y="350"/>
                  </a:lnTo>
                  <a:lnTo>
                    <a:pt x="60" y="367"/>
                  </a:lnTo>
                  <a:lnTo>
                    <a:pt x="74" y="383"/>
                  </a:lnTo>
                  <a:lnTo>
                    <a:pt x="89" y="396"/>
                  </a:lnTo>
                  <a:lnTo>
                    <a:pt x="107" y="408"/>
                  </a:lnTo>
                  <a:lnTo>
                    <a:pt x="125" y="419"/>
                  </a:lnTo>
                  <a:lnTo>
                    <a:pt x="143" y="428"/>
                  </a:lnTo>
                  <a:lnTo>
                    <a:pt x="163" y="437"/>
                  </a:lnTo>
                  <a:lnTo>
                    <a:pt x="184" y="443"/>
                  </a:lnTo>
                  <a:lnTo>
                    <a:pt x="206" y="445"/>
                  </a:lnTo>
                  <a:lnTo>
                    <a:pt x="228" y="446"/>
                  </a:lnTo>
                  <a:lnTo>
                    <a:pt x="251" y="445"/>
                  </a:lnTo>
                  <a:lnTo>
                    <a:pt x="273" y="443"/>
                  </a:lnTo>
                  <a:lnTo>
                    <a:pt x="293" y="437"/>
                  </a:lnTo>
                  <a:lnTo>
                    <a:pt x="313" y="428"/>
                  </a:lnTo>
                  <a:lnTo>
                    <a:pt x="333" y="419"/>
                  </a:lnTo>
                  <a:lnTo>
                    <a:pt x="351" y="408"/>
                  </a:lnTo>
                  <a:lnTo>
                    <a:pt x="367" y="396"/>
                  </a:lnTo>
                  <a:lnTo>
                    <a:pt x="383" y="383"/>
                  </a:lnTo>
                  <a:lnTo>
                    <a:pt x="396" y="367"/>
                  </a:lnTo>
                  <a:lnTo>
                    <a:pt x="409" y="350"/>
                  </a:lnTo>
                  <a:lnTo>
                    <a:pt x="420" y="332"/>
                  </a:lnTo>
                  <a:lnTo>
                    <a:pt x="430" y="312"/>
                  </a:lnTo>
                  <a:lnTo>
                    <a:pt x="438" y="293"/>
                  </a:lnTo>
                  <a:lnTo>
                    <a:pt x="443" y="271"/>
                  </a:lnTo>
                  <a:lnTo>
                    <a:pt x="445" y="249"/>
                  </a:lnTo>
                  <a:lnTo>
                    <a:pt x="447" y="227"/>
                  </a:lnTo>
                  <a:lnTo>
                    <a:pt x="456" y="227"/>
                  </a:lnTo>
                  <a:close/>
                </a:path>
              </a:pathLst>
            </a:custGeom>
            <a:solidFill>
              <a:srgbClr val="CFEBFF"/>
            </a:solidFill>
            <a:ln w="9525">
              <a:noFill/>
              <a:round/>
              <a:headEnd/>
              <a:tailEnd/>
            </a:ln>
          </p:spPr>
          <p:txBody>
            <a:bodyPr/>
            <a:lstStyle/>
            <a:p>
              <a:endParaRPr lang="en-US"/>
            </a:p>
          </p:txBody>
        </p:sp>
        <p:sp>
          <p:nvSpPr>
            <p:cNvPr id="55437" name="Freeform 142"/>
            <p:cNvSpPr>
              <a:spLocks/>
            </p:cNvSpPr>
            <p:nvPr/>
          </p:nvSpPr>
          <p:spPr bwMode="auto">
            <a:xfrm>
              <a:off x="3716869" y="2773379"/>
              <a:ext cx="630767" cy="709613"/>
            </a:xfrm>
            <a:custGeom>
              <a:avLst/>
              <a:gdLst>
                <a:gd name="T0" fmla="*/ 2147483647 w 447"/>
                <a:gd name="T1" fmla="*/ 2147483647 h 447"/>
                <a:gd name="T2" fmla="*/ 2147483647 w 447"/>
                <a:gd name="T3" fmla="*/ 2147483647 h 447"/>
                <a:gd name="T4" fmla="*/ 2147483647 w 447"/>
                <a:gd name="T5" fmla="*/ 2147483647 h 447"/>
                <a:gd name="T6" fmla="*/ 2147483647 w 447"/>
                <a:gd name="T7" fmla="*/ 2147483647 h 447"/>
                <a:gd name="T8" fmla="*/ 2147483647 w 447"/>
                <a:gd name="T9" fmla="*/ 2147483647 h 447"/>
                <a:gd name="T10" fmla="*/ 2147483647 w 447"/>
                <a:gd name="T11" fmla="*/ 0 h 447"/>
                <a:gd name="T12" fmla="*/ 2147483647 w 447"/>
                <a:gd name="T13" fmla="*/ 2147483647 h 447"/>
                <a:gd name="T14" fmla="*/ 2147483647 w 447"/>
                <a:gd name="T15" fmla="*/ 2147483647 h 447"/>
                <a:gd name="T16" fmla="*/ 2147483647 w 447"/>
                <a:gd name="T17" fmla="*/ 2147483647 h 447"/>
                <a:gd name="T18" fmla="*/ 2147483647 w 447"/>
                <a:gd name="T19" fmla="*/ 2147483647 h 447"/>
                <a:gd name="T20" fmla="*/ 0 w 447"/>
                <a:gd name="T21" fmla="*/ 2147483647 h 447"/>
                <a:gd name="T22" fmla="*/ 2147483647 w 447"/>
                <a:gd name="T23" fmla="*/ 2147483647 h 447"/>
                <a:gd name="T24" fmla="*/ 2147483647 w 447"/>
                <a:gd name="T25" fmla="*/ 2147483647 h 447"/>
                <a:gd name="T26" fmla="*/ 2147483647 w 447"/>
                <a:gd name="T27" fmla="*/ 2147483647 h 447"/>
                <a:gd name="T28" fmla="*/ 2147483647 w 447"/>
                <a:gd name="T29" fmla="*/ 2147483647 h 447"/>
                <a:gd name="T30" fmla="*/ 2147483647 w 447"/>
                <a:gd name="T31" fmla="*/ 2147483647 h 447"/>
                <a:gd name="T32" fmla="*/ 2147483647 w 447"/>
                <a:gd name="T33" fmla="*/ 2147483647 h 447"/>
                <a:gd name="T34" fmla="*/ 2147483647 w 447"/>
                <a:gd name="T35" fmla="*/ 2147483647 h 447"/>
                <a:gd name="T36" fmla="*/ 2147483647 w 447"/>
                <a:gd name="T37" fmla="*/ 2147483647 h 447"/>
                <a:gd name="T38" fmla="*/ 2147483647 w 447"/>
                <a:gd name="T39" fmla="*/ 2147483647 h 447"/>
                <a:gd name="T40" fmla="*/ 2147483647 w 447"/>
                <a:gd name="T41" fmla="*/ 2147483647 h 447"/>
                <a:gd name="T42" fmla="*/ 2147483647 w 447"/>
                <a:gd name="T43" fmla="*/ 2147483647 h 447"/>
                <a:gd name="T44" fmla="*/ 2147483647 w 447"/>
                <a:gd name="T45" fmla="*/ 2147483647 h 447"/>
                <a:gd name="T46" fmla="*/ 2147483647 w 447"/>
                <a:gd name="T47" fmla="*/ 2147483647 h 447"/>
                <a:gd name="T48" fmla="*/ 2147483647 w 447"/>
                <a:gd name="T49" fmla="*/ 2147483647 h 447"/>
                <a:gd name="T50" fmla="*/ 2147483647 w 447"/>
                <a:gd name="T51" fmla="*/ 2147483647 h 447"/>
                <a:gd name="T52" fmla="*/ 2147483647 w 447"/>
                <a:gd name="T53" fmla="*/ 2147483647 h 447"/>
                <a:gd name="T54" fmla="*/ 2147483647 w 447"/>
                <a:gd name="T55" fmla="*/ 2147483647 h 447"/>
                <a:gd name="T56" fmla="*/ 2147483647 w 447"/>
                <a:gd name="T57" fmla="*/ 2147483647 h 447"/>
                <a:gd name="T58" fmla="*/ 2147483647 w 447"/>
                <a:gd name="T59" fmla="*/ 2147483647 h 447"/>
                <a:gd name="T60" fmla="*/ 2147483647 w 447"/>
                <a:gd name="T61" fmla="*/ 2147483647 h 447"/>
                <a:gd name="T62" fmla="*/ 2147483647 w 447"/>
                <a:gd name="T63" fmla="*/ 2147483647 h 447"/>
                <a:gd name="T64" fmla="*/ 2147483647 w 447"/>
                <a:gd name="T65" fmla="*/ 2147483647 h 447"/>
                <a:gd name="T66" fmla="*/ 2147483647 w 447"/>
                <a:gd name="T67" fmla="*/ 2147483647 h 447"/>
                <a:gd name="T68" fmla="*/ 2147483647 w 447"/>
                <a:gd name="T69" fmla="*/ 2147483647 h 447"/>
                <a:gd name="T70" fmla="*/ 2147483647 w 447"/>
                <a:gd name="T71" fmla="*/ 2147483647 h 447"/>
                <a:gd name="T72" fmla="*/ 2147483647 w 447"/>
                <a:gd name="T73" fmla="*/ 2147483647 h 447"/>
                <a:gd name="T74" fmla="*/ 2147483647 w 447"/>
                <a:gd name="T75" fmla="*/ 2147483647 h 447"/>
                <a:gd name="T76" fmla="*/ 2147483647 w 447"/>
                <a:gd name="T77" fmla="*/ 2147483647 h 447"/>
                <a:gd name="T78" fmla="*/ 2147483647 w 447"/>
                <a:gd name="T79" fmla="*/ 2147483647 h 447"/>
                <a:gd name="T80" fmla="*/ 2147483647 w 447"/>
                <a:gd name="T81" fmla="*/ 2147483647 h 447"/>
                <a:gd name="T82" fmla="*/ 2147483647 w 447"/>
                <a:gd name="T83" fmla="*/ 2147483647 h 447"/>
                <a:gd name="T84" fmla="*/ 2147483647 w 447"/>
                <a:gd name="T85" fmla="*/ 2147483647 h 44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47"/>
                <a:gd name="T130" fmla="*/ 0 h 447"/>
                <a:gd name="T131" fmla="*/ 447 w 447"/>
                <a:gd name="T132" fmla="*/ 447 h 44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47" h="447">
                  <a:moveTo>
                    <a:pt x="447" y="222"/>
                  </a:moveTo>
                  <a:lnTo>
                    <a:pt x="445" y="199"/>
                  </a:lnTo>
                  <a:lnTo>
                    <a:pt x="442" y="177"/>
                  </a:lnTo>
                  <a:lnTo>
                    <a:pt x="436" y="156"/>
                  </a:lnTo>
                  <a:lnTo>
                    <a:pt x="429" y="136"/>
                  </a:lnTo>
                  <a:lnTo>
                    <a:pt x="420" y="116"/>
                  </a:lnTo>
                  <a:lnTo>
                    <a:pt x="409" y="98"/>
                  </a:lnTo>
                  <a:lnTo>
                    <a:pt x="395" y="81"/>
                  </a:lnTo>
                  <a:lnTo>
                    <a:pt x="380" y="65"/>
                  </a:lnTo>
                  <a:lnTo>
                    <a:pt x="366" y="51"/>
                  </a:lnTo>
                  <a:lnTo>
                    <a:pt x="348" y="38"/>
                  </a:lnTo>
                  <a:lnTo>
                    <a:pt x="330" y="27"/>
                  </a:lnTo>
                  <a:lnTo>
                    <a:pt x="310" y="16"/>
                  </a:lnTo>
                  <a:lnTo>
                    <a:pt x="290" y="9"/>
                  </a:lnTo>
                  <a:lnTo>
                    <a:pt x="268" y="4"/>
                  </a:lnTo>
                  <a:lnTo>
                    <a:pt x="246" y="0"/>
                  </a:lnTo>
                  <a:lnTo>
                    <a:pt x="223" y="0"/>
                  </a:lnTo>
                  <a:lnTo>
                    <a:pt x="201" y="0"/>
                  </a:lnTo>
                  <a:lnTo>
                    <a:pt x="178" y="4"/>
                  </a:lnTo>
                  <a:lnTo>
                    <a:pt x="156" y="9"/>
                  </a:lnTo>
                  <a:lnTo>
                    <a:pt x="136" y="16"/>
                  </a:lnTo>
                  <a:lnTo>
                    <a:pt x="116" y="27"/>
                  </a:lnTo>
                  <a:lnTo>
                    <a:pt x="98" y="38"/>
                  </a:lnTo>
                  <a:lnTo>
                    <a:pt x="82" y="51"/>
                  </a:lnTo>
                  <a:lnTo>
                    <a:pt x="65" y="65"/>
                  </a:lnTo>
                  <a:lnTo>
                    <a:pt x="51" y="81"/>
                  </a:lnTo>
                  <a:lnTo>
                    <a:pt x="38" y="98"/>
                  </a:lnTo>
                  <a:lnTo>
                    <a:pt x="27" y="116"/>
                  </a:lnTo>
                  <a:lnTo>
                    <a:pt x="17" y="136"/>
                  </a:lnTo>
                  <a:lnTo>
                    <a:pt x="9" y="156"/>
                  </a:lnTo>
                  <a:lnTo>
                    <a:pt x="4" y="177"/>
                  </a:lnTo>
                  <a:lnTo>
                    <a:pt x="0" y="199"/>
                  </a:lnTo>
                  <a:lnTo>
                    <a:pt x="0" y="222"/>
                  </a:lnTo>
                  <a:lnTo>
                    <a:pt x="0" y="246"/>
                  </a:lnTo>
                  <a:lnTo>
                    <a:pt x="4" y="268"/>
                  </a:lnTo>
                  <a:lnTo>
                    <a:pt x="9" y="289"/>
                  </a:lnTo>
                  <a:lnTo>
                    <a:pt x="17" y="309"/>
                  </a:lnTo>
                  <a:lnTo>
                    <a:pt x="27" y="329"/>
                  </a:lnTo>
                  <a:lnTo>
                    <a:pt x="38" y="347"/>
                  </a:lnTo>
                  <a:lnTo>
                    <a:pt x="51" y="365"/>
                  </a:lnTo>
                  <a:lnTo>
                    <a:pt x="65" y="380"/>
                  </a:lnTo>
                  <a:lnTo>
                    <a:pt x="82" y="394"/>
                  </a:lnTo>
                  <a:lnTo>
                    <a:pt x="98" y="407"/>
                  </a:lnTo>
                  <a:lnTo>
                    <a:pt x="116" y="420"/>
                  </a:lnTo>
                  <a:lnTo>
                    <a:pt x="136" y="429"/>
                  </a:lnTo>
                  <a:lnTo>
                    <a:pt x="156" y="436"/>
                  </a:lnTo>
                  <a:lnTo>
                    <a:pt x="178" y="441"/>
                  </a:lnTo>
                  <a:lnTo>
                    <a:pt x="201" y="445"/>
                  </a:lnTo>
                  <a:lnTo>
                    <a:pt x="223" y="447"/>
                  </a:lnTo>
                  <a:lnTo>
                    <a:pt x="246" y="445"/>
                  </a:lnTo>
                  <a:lnTo>
                    <a:pt x="268" y="441"/>
                  </a:lnTo>
                  <a:lnTo>
                    <a:pt x="290" y="436"/>
                  </a:lnTo>
                  <a:lnTo>
                    <a:pt x="310" y="429"/>
                  </a:lnTo>
                  <a:lnTo>
                    <a:pt x="330" y="420"/>
                  </a:lnTo>
                  <a:lnTo>
                    <a:pt x="348" y="407"/>
                  </a:lnTo>
                  <a:lnTo>
                    <a:pt x="366" y="394"/>
                  </a:lnTo>
                  <a:lnTo>
                    <a:pt x="380" y="380"/>
                  </a:lnTo>
                  <a:lnTo>
                    <a:pt x="395" y="365"/>
                  </a:lnTo>
                  <a:lnTo>
                    <a:pt x="409" y="347"/>
                  </a:lnTo>
                  <a:lnTo>
                    <a:pt x="420" y="329"/>
                  </a:lnTo>
                  <a:lnTo>
                    <a:pt x="429" y="309"/>
                  </a:lnTo>
                  <a:lnTo>
                    <a:pt x="436" y="289"/>
                  </a:lnTo>
                  <a:lnTo>
                    <a:pt x="442" y="268"/>
                  </a:lnTo>
                  <a:lnTo>
                    <a:pt x="445" y="246"/>
                  </a:lnTo>
                  <a:lnTo>
                    <a:pt x="447" y="222"/>
                  </a:lnTo>
                  <a:lnTo>
                    <a:pt x="438" y="222"/>
                  </a:lnTo>
                  <a:lnTo>
                    <a:pt x="436" y="201"/>
                  </a:lnTo>
                  <a:lnTo>
                    <a:pt x="433" y="179"/>
                  </a:lnTo>
                  <a:lnTo>
                    <a:pt x="427" y="159"/>
                  </a:lnTo>
                  <a:lnTo>
                    <a:pt x="420" y="139"/>
                  </a:lnTo>
                  <a:lnTo>
                    <a:pt x="411" y="121"/>
                  </a:lnTo>
                  <a:lnTo>
                    <a:pt x="400" y="103"/>
                  </a:lnTo>
                  <a:lnTo>
                    <a:pt x="387" y="87"/>
                  </a:lnTo>
                  <a:lnTo>
                    <a:pt x="375" y="71"/>
                  </a:lnTo>
                  <a:lnTo>
                    <a:pt x="359" y="58"/>
                  </a:lnTo>
                  <a:lnTo>
                    <a:pt x="342" y="45"/>
                  </a:lnTo>
                  <a:lnTo>
                    <a:pt x="326" y="34"/>
                  </a:lnTo>
                  <a:lnTo>
                    <a:pt x="306" y="25"/>
                  </a:lnTo>
                  <a:lnTo>
                    <a:pt x="286" y="18"/>
                  </a:lnTo>
                  <a:lnTo>
                    <a:pt x="266" y="13"/>
                  </a:lnTo>
                  <a:lnTo>
                    <a:pt x="245" y="9"/>
                  </a:lnTo>
                  <a:lnTo>
                    <a:pt x="223" y="9"/>
                  </a:lnTo>
                  <a:lnTo>
                    <a:pt x="201" y="9"/>
                  </a:lnTo>
                  <a:lnTo>
                    <a:pt x="179" y="13"/>
                  </a:lnTo>
                  <a:lnTo>
                    <a:pt x="160" y="18"/>
                  </a:lnTo>
                  <a:lnTo>
                    <a:pt x="140" y="25"/>
                  </a:lnTo>
                  <a:lnTo>
                    <a:pt x="122" y="34"/>
                  </a:lnTo>
                  <a:lnTo>
                    <a:pt x="103" y="45"/>
                  </a:lnTo>
                  <a:lnTo>
                    <a:pt x="87" y="58"/>
                  </a:lnTo>
                  <a:lnTo>
                    <a:pt x="73" y="71"/>
                  </a:lnTo>
                  <a:lnTo>
                    <a:pt x="58" y="87"/>
                  </a:lnTo>
                  <a:lnTo>
                    <a:pt x="46" y="103"/>
                  </a:lnTo>
                  <a:lnTo>
                    <a:pt x="35" y="121"/>
                  </a:lnTo>
                  <a:lnTo>
                    <a:pt x="26" y="139"/>
                  </a:lnTo>
                  <a:lnTo>
                    <a:pt x="18" y="159"/>
                  </a:lnTo>
                  <a:lnTo>
                    <a:pt x="13" y="179"/>
                  </a:lnTo>
                  <a:lnTo>
                    <a:pt x="11" y="201"/>
                  </a:lnTo>
                  <a:lnTo>
                    <a:pt x="9" y="222"/>
                  </a:lnTo>
                  <a:lnTo>
                    <a:pt x="11" y="244"/>
                  </a:lnTo>
                  <a:lnTo>
                    <a:pt x="13" y="266"/>
                  </a:lnTo>
                  <a:lnTo>
                    <a:pt x="18" y="286"/>
                  </a:lnTo>
                  <a:lnTo>
                    <a:pt x="26" y="306"/>
                  </a:lnTo>
                  <a:lnTo>
                    <a:pt x="35" y="324"/>
                  </a:lnTo>
                  <a:lnTo>
                    <a:pt x="46" y="342"/>
                  </a:lnTo>
                  <a:lnTo>
                    <a:pt x="58" y="358"/>
                  </a:lnTo>
                  <a:lnTo>
                    <a:pt x="73" y="374"/>
                  </a:lnTo>
                  <a:lnTo>
                    <a:pt x="87" y="387"/>
                  </a:lnTo>
                  <a:lnTo>
                    <a:pt x="103" y="400"/>
                  </a:lnTo>
                  <a:lnTo>
                    <a:pt x="122" y="411"/>
                  </a:lnTo>
                  <a:lnTo>
                    <a:pt x="140" y="420"/>
                  </a:lnTo>
                  <a:lnTo>
                    <a:pt x="160" y="427"/>
                  </a:lnTo>
                  <a:lnTo>
                    <a:pt x="179" y="432"/>
                  </a:lnTo>
                  <a:lnTo>
                    <a:pt x="201" y="436"/>
                  </a:lnTo>
                  <a:lnTo>
                    <a:pt x="223" y="436"/>
                  </a:lnTo>
                  <a:lnTo>
                    <a:pt x="245" y="436"/>
                  </a:lnTo>
                  <a:lnTo>
                    <a:pt x="266" y="432"/>
                  </a:lnTo>
                  <a:lnTo>
                    <a:pt x="286" y="427"/>
                  </a:lnTo>
                  <a:lnTo>
                    <a:pt x="306" y="420"/>
                  </a:lnTo>
                  <a:lnTo>
                    <a:pt x="326" y="411"/>
                  </a:lnTo>
                  <a:lnTo>
                    <a:pt x="342" y="400"/>
                  </a:lnTo>
                  <a:lnTo>
                    <a:pt x="359" y="387"/>
                  </a:lnTo>
                  <a:lnTo>
                    <a:pt x="375" y="374"/>
                  </a:lnTo>
                  <a:lnTo>
                    <a:pt x="387" y="358"/>
                  </a:lnTo>
                  <a:lnTo>
                    <a:pt x="400" y="342"/>
                  </a:lnTo>
                  <a:lnTo>
                    <a:pt x="411" y="324"/>
                  </a:lnTo>
                  <a:lnTo>
                    <a:pt x="420" y="306"/>
                  </a:lnTo>
                  <a:lnTo>
                    <a:pt x="427" y="286"/>
                  </a:lnTo>
                  <a:lnTo>
                    <a:pt x="433" y="266"/>
                  </a:lnTo>
                  <a:lnTo>
                    <a:pt x="436" y="244"/>
                  </a:lnTo>
                  <a:lnTo>
                    <a:pt x="438" y="222"/>
                  </a:lnTo>
                  <a:lnTo>
                    <a:pt x="447" y="222"/>
                  </a:lnTo>
                  <a:close/>
                </a:path>
              </a:pathLst>
            </a:custGeom>
            <a:solidFill>
              <a:srgbClr val="D0ECFF"/>
            </a:solidFill>
            <a:ln w="9525">
              <a:noFill/>
              <a:round/>
              <a:headEnd/>
              <a:tailEnd/>
            </a:ln>
          </p:spPr>
          <p:txBody>
            <a:bodyPr/>
            <a:lstStyle/>
            <a:p>
              <a:endParaRPr lang="en-US"/>
            </a:p>
          </p:txBody>
        </p:sp>
        <p:sp>
          <p:nvSpPr>
            <p:cNvPr id="55438" name="Freeform 143"/>
            <p:cNvSpPr>
              <a:spLocks/>
            </p:cNvSpPr>
            <p:nvPr/>
          </p:nvSpPr>
          <p:spPr bwMode="auto">
            <a:xfrm>
              <a:off x="3722513" y="2779725"/>
              <a:ext cx="618067" cy="693738"/>
            </a:xfrm>
            <a:custGeom>
              <a:avLst/>
              <a:gdLst>
                <a:gd name="T0" fmla="*/ 2147483647 w 438"/>
                <a:gd name="T1" fmla="*/ 2147483647 h 437"/>
                <a:gd name="T2" fmla="*/ 2147483647 w 438"/>
                <a:gd name="T3" fmla="*/ 2147483647 h 437"/>
                <a:gd name="T4" fmla="*/ 2147483647 w 438"/>
                <a:gd name="T5" fmla="*/ 2147483647 h 437"/>
                <a:gd name="T6" fmla="*/ 2147483647 w 438"/>
                <a:gd name="T7" fmla="*/ 2147483647 h 437"/>
                <a:gd name="T8" fmla="*/ 2147483647 w 438"/>
                <a:gd name="T9" fmla="*/ 2147483647 h 437"/>
                <a:gd name="T10" fmla="*/ 2147483647 w 438"/>
                <a:gd name="T11" fmla="*/ 2147483647 h 437"/>
                <a:gd name="T12" fmla="*/ 2147483647 w 438"/>
                <a:gd name="T13" fmla="*/ 2147483647 h 437"/>
                <a:gd name="T14" fmla="*/ 2147483647 w 438"/>
                <a:gd name="T15" fmla="*/ 2147483647 h 437"/>
                <a:gd name="T16" fmla="*/ 2147483647 w 438"/>
                <a:gd name="T17" fmla="*/ 2147483647 h 437"/>
                <a:gd name="T18" fmla="*/ 2147483647 w 438"/>
                <a:gd name="T19" fmla="*/ 2147483647 h 437"/>
                <a:gd name="T20" fmla="*/ 0 w 438"/>
                <a:gd name="T21" fmla="*/ 2147483647 h 437"/>
                <a:gd name="T22" fmla="*/ 2147483647 w 438"/>
                <a:gd name="T23" fmla="*/ 2147483647 h 437"/>
                <a:gd name="T24" fmla="*/ 2147483647 w 438"/>
                <a:gd name="T25" fmla="*/ 2147483647 h 437"/>
                <a:gd name="T26" fmla="*/ 2147483647 w 438"/>
                <a:gd name="T27" fmla="*/ 2147483647 h 437"/>
                <a:gd name="T28" fmla="*/ 2147483647 w 438"/>
                <a:gd name="T29" fmla="*/ 2147483647 h 437"/>
                <a:gd name="T30" fmla="*/ 2147483647 w 438"/>
                <a:gd name="T31" fmla="*/ 2147483647 h 437"/>
                <a:gd name="T32" fmla="*/ 2147483647 w 438"/>
                <a:gd name="T33" fmla="*/ 2147483647 h 437"/>
                <a:gd name="T34" fmla="*/ 2147483647 w 438"/>
                <a:gd name="T35" fmla="*/ 2147483647 h 437"/>
                <a:gd name="T36" fmla="*/ 2147483647 w 438"/>
                <a:gd name="T37" fmla="*/ 2147483647 h 437"/>
                <a:gd name="T38" fmla="*/ 2147483647 w 438"/>
                <a:gd name="T39" fmla="*/ 2147483647 h 437"/>
                <a:gd name="T40" fmla="*/ 2147483647 w 438"/>
                <a:gd name="T41" fmla="*/ 2147483647 h 437"/>
                <a:gd name="T42" fmla="*/ 2147483647 w 438"/>
                <a:gd name="T43" fmla="*/ 2147483647 h 437"/>
                <a:gd name="T44" fmla="*/ 2147483647 w 438"/>
                <a:gd name="T45" fmla="*/ 2147483647 h 437"/>
                <a:gd name="T46" fmla="*/ 2147483647 w 438"/>
                <a:gd name="T47" fmla="*/ 2147483647 h 437"/>
                <a:gd name="T48" fmla="*/ 2147483647 w 438"/>
                <a:gd name="T49" fmla="*/ 2147483647 h 437"/>
                <a:gd name="T50" fmla="*/ 2147483647 w 438"/>
                <a:gd name="T51" fmla="*/ 2147483647 h 437"/>
                <a:gd name="T52" fmla="*/ 2147483647 w 438"/>
                <a:gd name="T53" fmla="*/ 2147483647 h 437"/>
                <a:gd name="T54" fmla="*/ 2147483647 w 438"/>
                <a:gd name="T55" fmla="*/ 2147483647 h 437"/>
                <a:gd name="T56" fmla="*/ 2147483647 w 438"/>
                <a:gd name="T57" fmla="*/ 2147483647 h 437"/>
                <a:gd name="T58" fmla="*/ 2147483647 w 438"/>
                <a:gd name="T59" fmla="*/ 2147483647 h 437"/>
                <a:gd name="T60" fmla="*/ 2147483647 w 438"/>
                <a:gd name="T61" fmla="*/ 2147483647 h 437"/>
                <a:gd name="T62" fmla="*/ 2147483647 w 438"/>
                <a:gd name="T63" fmla="*/ 2147483647 h 437"/>
                <a:gd name="T64" fmla="*/ 2147483647 w 438"/>
                <a:gd name="T65" fmla="*/ 2147483647 h 437"/>
                <a:gd name="T66" fmla="*/ 2147483647 w 438"/>
                <a:gd name="T67" fmla="*/ 2147483647 h 437"/>
                <a:gd name="T68" fmla="*/ 2147483647 w 438"/>
                <a:gd name="T69" fmla="*/ 2147483647 h 437"/>
                <a:gd name="T70" fmla="*/ 2147483647 w 438"/>
                <a:gd name="T71" fmla="*/ 2147483647 h 437"/>
                <a:gd name="T72" fmla="*/ 2147483647 w 438"/>
                <a:gd name="T73" fmla="*/ 2147483647 h 437"/>
                <a:gd name="T74" fmla="*/ 2147483647 w 438"/>
                <a:gd name="T75" fmla="*/ 2147483647 h 437"/>
                <a:gd name="T76" fmla="*/ 2147483647 w 438"/>
                <a:gd name="T77" fmla="*/ 2147483647 h 437"/>
                <a:gd name="T78" fmla="*/ 2147483647 w 438"/>
                <a:gd name="T79" fmla="*/ 2147483647 h 437"/>
                <a:gd name="T80" fmla="*/ 2147483647 w 438"/>
                <a:gd name="T81" fmla="*/ 2147483647 h 437"/>
                <a:gd name="T82" fmla="*/ 2147483647 w 438"/>
                <a:gd name="T83" fmla="*/ 2147483647 h 437"/>
                <a:gd name="T84" fmla="*/ 2147483647 w 438"/>
                <a:gd name="T85" fmla="*/ 2147483647 h 4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8"/>
                <a:gd name="T130" fmla="*/ 0 h 437"/>
                <a:gd name="T131" fmla="*/ 438 w 438"/>
                <a:gd name="T132" fmla="*/ 437 h 4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8" h="437">
                  <a:moveTo>
                    <a:pt x="438" y="218"/>
                  </a:moveTo>
                  <a:lnTo>
                    <a:pt x="436" y="197"/>
                  </a:lnTo>
                  <a:lnTo>
                    <a:pt x="434" y="175"/>
                  </a:lnTo>
                  <a:lnTo>
                    <a:pt x="429" y="153"/>
                  </a:lnTo>
                  <a:lnTo>
                    <a:pt x="421" y="133"/>
                  </a:lnTo>
                  <a:lnTo>
                    <a:pt x="411" y="114"/>
                  </a:lnTo>
                  <a:lnTo>
                    <a:pt x="400" y="97"/>
                  </a:lnTo>
                  <a:lnTo>
                    <a:pt x="387" y="79"/>
                  </a:lnTo>
                  <a:lnTo>
                    <a:pt x="374" y="65"/>
                  </a:lnTo>
                  <a:lnTo>
                    <a:pt x="358" y="50"/>
                  </a:lnTo>
                  <a:lnTo>
                    <a:pt x="342" y="38"/>
                  </a:lnTo>
                  <a:lnTo>
                    <a:pt x="324" y="27"/>
                  </a:lnTo>
                  <a:lnTo>
                    <a:pt x="304" y="18"/>
                  </a:lnTo>
                  <a:lnTo>
                    <a:pt x="284" y="10"/>
                  </a:lnTo>
                  <a:lnTo>
                    <a:pt x="264" y="5"/>
                  </a:lnTo>
                  <a:lnTo>
                    <a:pt x="242" y="1"/>
                  </a:lnTo>
                  <a:lnTo>
                    <a:pt x="219" y="0"/>
                  </a:lnTo>
                  <a:lnTo>
                    <a:pt x="197" y="1"/>
                  </a:lnTo>
                  <a:lnTo>
                    <a:pt x="175" y="5"/>
                  </a:lnTo>
                  <a:lnTo>
                    <a:pt x="154" y="10"/>
                  </a:lnTo>
                  <a:lnTo>
                    <a:pt x="134" y="18"/>
                  </a:lnTo>
                  <a:lnTo>
                    <a:pt x="116" y="27"/>
                  </a:lnTo>
                  <a:lnTo>
                    <a:pt x="98" y="38"/>
                  </a:lnTo>
                  <a:lnTo>
                    <a:pt x="80" y="50"/>
                  </a:lnTo>
                  <a:lnTo>
                    <a:pt x="65" y="65"/>
                  </a:lnTo>
                  <a:lnTo>
                    <a:pt x="51" y="79"/>
                  </a:lnTo>
                  <a:lnTo>
                    <a:pt x="38" y="97"/>
                  </a:lnTo>
                  <a:lnTo>
                    <a:pt x="27" y="114"/>
                  </a:lnTo>
                  <a:lnTo>
                    <a:pt x="18" y="133"/>
                  </a:lnTo>
                  <a:lnTo>
                    <a:pt x="11" y="153"/>
                  </a:lnTo>
                  <a:lnTo>
                    <a:pt x="5" y="175"/>
                  </a:lnTo>
                  <a:lnTo>
                    <a:pt x="2" y="197"/>
                  </a:lnTo>
                  <a:lnTo>
                    <a:pt x="0" y="218"/>
                  </a:lnTo>
                  <a:lnTo>
                    <a:pt x="2" y="240"/>
                  </a:lnTo>
                  <a:lnTo>
                    <a:pt x="5" y="262"/>
                  </a:lnTo>
                  <a:lnTo>
                    <a:pt x="11" y="284"/>
                  </a:lnTo>
                  <a:lnTo>
                    <a:pt x="18" y="303"/>
                  </a:lnTo>
                  <a:lnTo>
                    <a:pt x="27" y="323"/>
                  </a:lnTo>
                  <a:lnTo>
                    <a:pt x="38" y="341"/>
                  </a:lnTo>
                  <a:lnTo>
                    <a:pt x="51" y="358"/>
                  </a:lnTo>
                  <a:lnTo>
                    <a:pt x="65" y="374"/>
                  </a:lnTo>
                  <a:lnTo>
                    <a:pt x="80" y="387"/>
                  </a:lnTo>
                  <a:lnTo>
                    <a:pt x="98" y="399"/>
                  </a:lnTo>
                  <a:lnTo>
                    <a:pt x="116" y="410"/>
                  </a:lnTo>
                  <a:lnTo>
                    <a:pt x="134" y="419"/>
                  </a:lnTo>
                  <a:lnTo>
                    <a:pt x="154" y="428"/>
                  </a:lnTo>
                  <a:lnTo>
                    <a:pt x="175" y="434"/>
                  </a:lnTo>
                  <a:lnTo>
                    <a:pt x="197" y="436"/>
                  </a:lnTo>
                  <a:lnTo>
                    <a:pt x="219" y="437"/>
                  </a:lnTo>
                  <a:lnTo>
                    <a:pt x="242" y="436"/>
                  </a:lnTo>
                  <a:lnTo>
                    <a:pt x="264" y="434"/>
                  </a:lnTo>
                  <a:lnTo>
                    <a:pt x="284" y="428"/>
                  </a:lnTo>
                  <a:lnTo>
                    <a:pt x="304" y="419"/>
                  </a:lnTo>
                  <a:lnTo>
                    <a:pt x="324" y="410"/>
                  </a:lnTo>
                  <a:lnTo>
                    <a:pt x="342" y="399"/>
                  </a:lnTo>
                  <a:lnTo>
                    <a:pt x="358" y="387"/>
                  </a:lnTo>
                  <a:lnTo>
                    <a:pt x="374" y="374"/>
                  </a:lnTo>
                  <a:lnTo>
                    <a:pt x="387" y="358"/>
                  </a:lnTo>
                  <a:lnTo>
                    <a:pt x="400" y="341"/>
                  </a:lnTo>
                  <a:lnTo>
                    <a:pt x="411" y="323"/>
                  </a:lnTo>
                  <a:lnTo>
                    <a:pt x="421" y="303"/>
                  </a:lnTo>
                  <a:lnTo>
                    <a:pt x="429" y="284"/>
                  </a:lnTo>
                  <a:lnTo>
                    <a:pt x="434" y="262"/>
                  </a:lnTo>
                  <a:lnTo>
                    <a:pt x="436" y="240"/>
                  </a:lnTo>
                  <a:lnTo>
                    <a:pt x="438" y="218"/>
                  </a:lnTo>
                  <a:lnTo>
                    <a:pt x="429" y="218"/>
                  </a:lnTo>
                  <a:lnTo>
                    <a:pt x="427" y="197"/>
                  </a:lnTo>
                  <a:lnTo>
                    <a:pt x="425" y="177"/>
                  </a:lnTo>
                  <a:lnTo>
                    <a:pt x="420" y="157"/>
                  </a:lnTo>
                  <a:lnTo>
                    <a:pt x="412" y="137"/>
                  </a:lnTo>
                  <a:lnTo>
                    <a:pt x="403" y="119"/>
                  </a:lnTo>
                  <a:lnTo>
                    <a:pt x="392" y="101"/>
                  </a:lnTo>
                  <a:lnTo>
                    <a:pt x="382" y="85"/>
                  </a:lnTo>
                  <a:lnTo>
                    <a:pt x="367" y="70"/>
                  </a:lnTo>
                  <a:lnTo>
                    <a:pt x="353" y="57"/>
                  </a:lnTo>
                  <a:lnTo>
                    <a:pt x="336" y="45"/>
                  </a:lnTo>
                  <a:lnTo>
                    <a:pt x="318" y="34"/>
                  </a:lnTo>
                  <a:lnTo>
                    <a:pt x="300" y="25"/>
                  </a:lnTo>
                  <a:lnTo>
                    <a:pt x="282" y="19"/>
                  </a:lnTo>
                  <a:lnTo>
                    <a:pt x="262" y="14"/>
                  </a:lnTo>
                  <a:lnTo>
                    <a:pt x="241" y="10"/>
                  </a:lnTo>
                  <a:lnTo>
                    <a:pt x="219" y="9"/>
                  </a:lnTo>
                  <a:lnTo>
                    <a:pt x="197" y="10"/>
                  </a:lnTo>
                  <a:lnTo>
                    <a:pt x="177" y="14"/>
                  </a:lnTo>
                  <a:lnTo>
                    <a:pt x="157" y="19"/>
                  </a:lnTo>
                  <a:lnTo>
                    <a:pt x="137" y="25"/>
                  </a:lnTo>
                  <a:lnTo>
                    <a:pt x="119" y="34"/>
                  </a:lnTo>
                  <a:lnTo>
                    <a:pt x="101" y="45"/>
                  </a:lnTo>
                  <a:lnTo>
                    <a:pt x="87" y="57"/>
                  </a:lnTo>
                  <a:lnTo>
                    <a:pt x="71" y="70"/>
                  </a:lnTo>
                  <a:lnTo>
                    <a:pt x="58" y="85"/>
                  </a:lnTo>
                  <a:lnTo>
                    <a:pt x="45" y="101"/>
                  </a:lnTo>
                  <a:lnTo>
                    <a:pt x="34" y="119"/>
                  </a:lnTo>
                  <a:lnTo>
                    <a:pt x="27" y="137"/>
                  </a:lnTo>
                  <a:lnTo>
                    <a:pt x="20" y="157"/>
                  </a:lnTo>
                  <a:lnTo>
                    <a:pt x="14" y="177"/>
                  </a:lnTo>
                  <a:lnTo>
                    <a:pt x="11" y="197"/>
                  </a:lnTo>
                  <a:lnTo>
                    <a:pt x="9" y="218"/>
                  </a:lnTo>
                  <a:lnTo>
                    <a:pt x="11" y="240"/>
                  </a:lnTo>
                  <a:lnTo>
                    <a:pt x="14" y="260"/>
                  </a:lnTo>
                  <a:lnTo>
                    <a:pt x="20" y="282"/>
                  </a:lnTo>
                  <a:lnTo>
                    <a:pt x="27" y="300"/>
                  </a:lnTo>
                  <a:lnTo>
                    <a:pt x="34" y="318"/>
                  </a:lnTo>
                  <a:lnTo>
                    <a:pt x="45" y="336"/>
                  </a:lnTo>
                  <a:lnTo>
                    <a:pt x="58" y="352"/>
                  </a:lnTo>
                  <a:lnTo>
                    <a:pt x="71" y="367"/>
                  </a:lnTo>
                  <a:lnTo>
                    <a:pt x="87" y="379"/>
                  </a:lnTo>
                  <a:lnTo>
                    <a:pt x="101" y="392"/>
                  </a:lnTo>
                  <a:lnTo>
                    <a:pt x="119" y="403"/>
                  </a:lnTo>
                  <a:lnTo>
                    <a:pt x="137" y="412"/>
                  </a:lnTo>
                  <a:lnTo>
                    <a:pt x="157" y="419"/>
                  </a:lnTo>
                  <a:lnTo>
                    <a:pt x="177" y="423"/>
                  </a:lnTo>
                  <a:lnTo>
                    <a:pt x="197" y="426"/>
                  </a:lnTo>
                  <a:lnTo>
                    <a:pt x="219" y="428"/>
                  </a:lnTo>
                  <a:lnTo>
                    <a:pt x="241" y="426"/>
                  </a:lnTo>
                  <a:lnTo>
                    <a:pt x="262" y="423"/>
                  </a:lnTo>
                  <a:lnTo>
                    <a:pt x="282" y="419"/>
                  </a:lnTo>
                  <a:lnTo>
                    <a:pt x="300" y="412"/>
                  </a:lnTo>
                  <a:lnTo>
                    <a:pt x="318" y="403"/>
                  </a:lnTo>
                  <a:lnTo>
                    <a:pt x="336" y="392"/>
                  </a:lnTo>
                  <a:lnTo>
                    <a:pt x="353" y="379"/>
                  </a:lnTo>
                  <a:lnTo>
                    <a:pt x="367" y="367"/>
                  </a:lnTo>
                  <a:lnTo>
                    <a:pt x="382" y="352"/>
                  </a:lnTo>
                  <a:lnTo>
                    <a:pt x="392" y="336"/>
                  </a:lnTo>
                  <a:lnTo>
                    <a:pt x="403" y="318"/>
                  </a:lnTo>
                  <a:lnTo>
                    <a:pt x="412" y="300"/>
                  </a:lnTo>
                  <a:lnTo>
                    <a:pt x="420" y="282"/>
                  </a:lnTo>
                  <a:lnTo>
                    <a:pt x="425" y="260"/>
                  </a:lnTo>
                  <a:lnTo>
                    <a:pt x="427" y="240"/>
                  </a:lnTo>
                  <a:lnTo>
                    <a:pt x="429" y="218"/>
                  </a:lnTo>
                  <a:lnTo>
                    <a:pt x="438" y="218"/>
                  </a:lnTo>
                  <a:close/>
                </a:path>
              </a:pathLst>
            </a:custGeom>
            <a:solidFill>
              <a:srgbClr val="D1ECFF"/>
            </a:solidFill>
            <a:ln w="9525">
              <a:noFill/>
              <a:round/>
              <a:headEnd/>
              <a:tailEnd/>
            </a:ln>
          </p:spPr>
          <p:txBody>
            <a:bodyPr/>
            <a:lstStyle/>
            <a:p>
              <a:endParaRPr lang="en-US"/>
            </a:p>
          </p:txBody>
        </p:sp>
        <p:sp>
          <p:nvSpPr>
            <p:cNvPr id="55439" name="Freeform 144"/>
            <p:cNvSpPr>
              <a:spLocks/>
            </p:cNvSpPr>
            <p:nvPr/>
          </p:nvSpPr>
          <p:spPr bwMode="auto">
            <a:xfrm>
              <a:off x="3729569" y="2787663"/>
              <a:ext cx="605366" cy="677862"/>
            </a:xfrm>
            <a:custGeom>
              <a:avLst/>
              <a:gdLst>
                <a:gd name="T0" fmla="*/ 2147483647 w 429"/>
                <a:gd name="T1" fmla="*/ 2147483647 h 427"/>
                <a:gd name="T2" fmla="*/ 2147483647 w 429"/>
                <a:gd name="T3" fmla="*/ 2147483647 h 427"/>
                <a:gd name="T4" fmla="*/ 2147483647 w 429"/>
                <a:gd name="T5" fmla="*/ 2147483647 h 427"/>
                <a:gd name="T6" fmla="*/ 2147483647 w 429"/>
                <a:gd name="T7" fmla="*/ 2147483647 h 427"/>
                <a:gd name="T8" fmla="*/ 2147483647 w 429"/>
                <a:gd name="T9" fmla="*/ 2147483647 h 427"/>
                <a:gd name="T10" fmla="*/ 2147483647 w 429"/>
                <a:gd name="T11" fmla="*/ 0 h 427"/>
                <a:gd name="T12" fmla="*/ 2147483647 w 429"/>
                <a:gd name="T13" fmla="*/ 2147483647 h 427"/>
                <a:gd name="T14" fmla="*/ 2147483647 w 429"/>
                <a:gd name="T15" fmla="*/ 2147483647 h 427"/>
                <a:gd name="T16" fmla="*/ 2147483647 w 429"/>
                <a:gd name="T17" fmla="*/ 2147483647 h 427"/>
                <a:gd name="T18" fmla="*/ 2147483647 w 429"/>
                <a:gd name="T19" fmla="*/ 2147483647 h 427"/>
                <a:gd name="T20" fmla="*/ 0 w 429"/>
                <a:gd name="T21" fmla="*/ 2147483647 h 427"/>
                <a:gd name="T22" fmla="*/ 2147483647 w 429"/>
                <a:gd name="T23" fmla="*/ 2147483647 h 427"/>
                <a:gd name="T24" fmla="*/ 2147483647 w 429"/>
                <a:gd name="T25" fmla="*/ 2147483647 h 427"/>
                <a:gd name="T26" fmla="*/ 2147483647 w 429"/>
                <a:gd name="T27" fmla="*/ 2147483647 h 427"/>
                <a:gd name="T28" fmla="*/ 2147483647 w 429"/>
                <a:gd name="T29" fmla="*/ 2147483647 h 427"/>
                <a:gd name="T30" fmla="*/ 2147483647 w 429"/>
                <a:gd name="T31" fmla="*/ 2147483647 h 427"/>
                <a:gd name="T32" fmla="*/ 2147483647 w 429"/>
                <a:gd name="T33" fmla="*/ 2147483647 h 427"/>
                <a:gd name="T34" fmla="*/ 2147483647 w 429"/>
                <a:gd name="T35" fmla="*/ 2147483647 h 427"/>
                <a:gd name="T36" fmla="*/ 2147483647 w 429"/>
                <a:gd name="T37" fmla="*/ 2147483647 h 427"/>
                <a:gd name="T38" fmla="*/ 2147483647 w 429"/>
                <a:gd name="T39" fmla="*/ 2147483647 h 427"/>
                <a:gd name="T40" fmla="*/ 2147483647 w 429"/>
                <a:gd name="T41" fmla="*/ 2147483647 h 427"/>
                <a:gd name="T42" fmla="*/ 2147483647 w 429"/>
                <a:gd name="T43" fmla="*/ 2147483647 h 427"/>
                <a:gd name="T44" fmla="*/ 2147483647 w 429"/>
                <a:gd name="T45" fmla="*/ 2147483647 h 427"/>
                <a:gd name="T46" fmla="*/ 2147483647 w 429"/>
                <a:gd name="T47" fmla="*/ 2147483647 h 427"/>
                <a:gd name="T48" fmla="*/ 2147483647 w 429"/>
                <a:gd name="T49" fmla="*/ 2147483647 h 427"/>
                <a:gd name="T50" fmla="*/ 2147483647 w 429"/>
                <a:gd name="T51" fmla="*/ 2147483647 h 427"/>
                <a:gd name="T52" fmla="*/ 2147483647 w 429"/>
                <a:gd name="T53" fmla="*/ 2147483647 h 427"/>
                <a:gd name="T54" fmla="*/ 2147483647 w 429"/>
                <a:gd name="T55" fmla="*/ 2147483647 h 427"/>
                <a:gd name="T56" fmla="*/ 2147483647 w 429"/>
                <a:gd name="T57" fmla="*/ 2147483647 h 427"/>
                <a:gd name="T58" fmla="*/ 2147483647 w 429"/>
                <a:gd name="T59" fmla="*/ 2147483647 h 427"/>
                <a:gd name="T60" fmla="*/ 2147483647 w 429"/>
                <a:gd name="T61" fmla="*/ 2147483647 h 427"/>
                <a:gd name="T62" fmla="*/ 2147483647 w 429"/>
                <a:gd name="T63" fmla="*/ 2147483647 h 427"/>
                <a:gd name="T64" fmla="*/ 2147483647 w 429"/>
                <a:gd name="T65" fmla="*/ 2147483647 h 427"/>
                <a:gd name="T66" fmla="*/ 2147483647 w 429"/>
                <a:gd name="T67" fmla="*/ 2147483647 h 427"/>
                <a:gd name="T68" fmla="*/ 2147483647 w 429"/>
                <a:gd name="T69" fmla="*/ 2147483647 h 427"/>
                <a:gd name="T70" fmla="*/ 2147483647 w 429"/>
                <a:gd name="T71" fmla="*/ 2147483647 h 427"/>
                <a:gd name="T72" fmla="*/ 2147483647 w 429"/>
                <a:gd name="T73" fmla="*/ 2147483647 h 427"/>
                <a:gd name="T74" fmla="*/ 2147483647 w 429"/>
                <a:gd name="T75" fmla="*/ 2147483647 h 427"/>
                <a:gd name="T76" fmla="*/ 2147483647 w 429"/>
                <a:gd name="T77" fmla="*/ 2147483647 h 427"/>
                <a:gd name="T78" fmla="*/ 2147483647 w 429"/>
                <a:gd name="T79" fmla="*/ 2147483647 h 427"/>
                <a:gd name="T80" fmla="*/ 2147483647 w 429"/>
                <a:gd name="T81" fmla="*/ 2147483647 h 427"/>
                <a:gd name="T82" fmla="*/ 2147483647 w 429"/>
                <a:gd name="T83" fmla="*/ 2147483647 h 427"/>
                <a:gd name="T84" fmla="*/ 2147483647 w 429"/>
                <a:gd name="T85" fmla="*/ 2147483647 h 4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29"/>
                <a:gd name="T130" fmla="*/ 0 h 427"/>
                <a:gd name="T131" fmla="*/ 429 w 429"/>
                <a:gd name="T132" fmla="*/ 427 h 4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29" h="427">
                  <a:moveTo>
                    <a:pt x="429" y="213"/>
                  </a:moveTo>
                  <a:lnTo>
                    <a:pt x="427" y="192"/>
                  </a:lnTo>
                  <a:lnTo>
                    <a:pt x="424" y="170"/>
                  </a:lnTo>
                  <a:lnTo>
                    <a:pt x="418" y="150"/>
                  </a:lnTo>
                  <a:lnTo>
                    <a:pt x="411" y="130"/>
                  </a:lnTo>
                  <a:lnTo>
                    <a:pt x="402" y="112"/>
                  </a:lnTo>
                  <a:lnTo>
                    <a:pt x="391" y="94"/>
                  </a:lnTo>
                  <a:lnTo>
                    <a:pt x="378" y="78"/>
                  </a:lnTo>
                  <a:lnTo>
                    <a:pt x="366" y="62"/>
                  </a:lnTo>
                  <a:lnTo>
                    <a:pt x="350" y="49"/>
                  </a:lnTo>
                  <a:lnTo>
                    <a:pt x="333" y="36"/>
                  </a:lnTo>
                  <a:lnTo>
                    <a:pt x="317" y="25"/>
                  </a:lnTo>
                  <a:lnTo>
                    <a:pt x="297" y="16"/>
                  </a:lnTo>
                  <a:lnTo>
                    <a:pt x="277" y="9"/>
                  </a:lnTo>
                  <a:lnTo>
                    <a:pt x="257" y="4"/>
                  </a:lnTo>
                  <a:lnTo>
                    <a:pt x="236" y="0"/>
                  </a:lnTo>
                  <a:lnTo>
                    <a:pt x="214" y="0"/>
                  </a:lnTo>
                  <a:lnTo>
                    <a:pt x="192" y="0"/>
                  </a:lnTo>
                  <a:lnTo>
                    <a:pt x="170" y="4"/>
                  </a:lnTo>
                  <a:lnTo>
                    <a:pt x="151" y="9"/>
                  </a:lnTo>
                  <a:lnTo>
                    <a:pt x="131" y="16"/>
                  </a:lnTo>
                  <a:lnTo>
                    <a:pt x="113" y="25"/>
                  </a:lnTo>
                  <a:lnTo>
                    <a:pt x="94" y="36"/>
                  </a:lnTo>
                  <a:lnTo>
                    <a:pt x="78" y="49"/>
                  </a:lnTo>
                  <a:lnTo>
                    <a:pt x="64" y="62"/>
                  </a:lnTo>
                  <a:lnTo>
                    <a:pt x="49" y="78"/>
                  </a:lnTo>
                  <a:lnTo>
                    <a:pt x="37" y="94"/>
                  </a:lnTo>
                  <a:lnTo>
                    <a:pt x="26" y="112"/>
                  </a:lnTo>
                  <a:lnTo>
                    <a:pt x="17" y="130"/>
                  </a:lnTo>
                  <a:lnTo>
                    <a:pt x="9" y="150"/>
                  </a:lnTo>
                  <a:lnTo>
                    <a:pt x="4" y="170"/>
                  </a:lnTo>
                  <a:lnTo>
                    <a:pt x="2" y="192"/>
                  </a:lnTo>
                  <a:lnTo>
                    <a:pt x="0" y="213"/>
                  </a:lnTo>
                  <a:lnTo>
                    <a:pt x="2" y="235"/>
                  </a:lnTo>
                  <a:lnTo>
                    <a:pt x="4" y="257"/>
                  </a:lnTo>
                  <a:lnTo>
                    <a:pt x="9" y="277"/>
                  </a:lnTo>
                  <a:lnTo>
                    <a:pt x="17" y="297"/>
                  </a:lnTo>
                  <a:lnTo>
                    <a:pt x="26" y="315"/>
                  </a:lnTo>
                  <a:lnTo>
                    <a:pt x="37" y="333"/>
                  </a:lnTo>
                  <a:lnTo>
                    <a:pt x="49" y="349"/>
                  </a:lnTo>
                  <a:lnTo>
                    <a:pt x="64" y="365"/>
                  </a:lnTo>
                  <a:lnTo>
                    <a:pt x="78" y="378"/>
                  </a:lnTo>
                  <a:lnTo>
                    <a:pt x="94" y="391"/>
                  </a:lnTo>
                  <a:lnTo>
                    <a:pt x="113" y="402"/>
                  </a:lnTo>
                  <a:lnTo>
                    <a:pt x="131" y="411"/>
                  </a:lnTo>
                  <a:lnTo>
                    <a:pt x="151" y="418"/>
                  </a:lnTo>
                  <a:lnTo>
                    <a:pt x="170" y="423"/>
                  </a:lnTo>
                  <a:lnTo>
                    <a:pt x="192" y="427"/>
                  </a:lnTo>
                  <a:lnTo>
                    <a:pt x="214" y="427"/>
                  </a:lnTo>
                  <a:lnTo>
                    <a:pt x="236" y="427"/>
                  </a:lnTo>
                  <a:lnTo>
                    <a:pt x="257" y="423"/>
                  </a:lnTo>
                  <a:lnTo>
                    <a:pt x="277" y="418"/>
                  </a:lnTo>
                  <a:lnTo>
                    <a:pt x="297" y="411"/>
                  </a:lnTo>
                  <a:lnTo>
                    <a:pt x="317" y="402"/>
                  </a:lnTo>
                  <a:lnTo>
                    <a:pt x="333" y="391"/>
                  </a:lnTo>
                  <a:lnTo>
                    <a:pt x="350" y="378"/>
                  </a:lnTo>
                  <a:lnTo>
                    <a:pt x="366" y="365"/>
                  </a:lnTo>
                  <a:lnTo>
                    <a:pt x="378" y="349"/>
                  </a:lnTo>
                  <a:lnTo>
                    <a:pt x="391" y="333"/>
                  </a:lnTo>
                  <a:lnTo>
                    <a:pt x="402" y="315"/>
                  </a:lnTo>
                  <a:lnTo>
                    <a:pt x="411" y="297"/>
                  </a:lnTo>
                  <a:lnTo>
                    <a:pt x="418" y="277"/>
                  </a:lnTo>
                  <a:lnTo>
                    <a:pt x="424" y="257"/>
                  </a:lnTo>
                  <a:lnTo>
                    <a:pt x="427" y="235"/>
                  </a:lnTo>
                  <a:lnTo>
                    <a:pt x="429" y="213"/>
                  </a:lnTo>
                  <a:lnTo>
                    <a:pt x="418" y="213"/>
                  </a:lnTo>
                  <a:lnTo>
                    <a:pt x="418" y="194"/>
                  </a:lnTo>
                  <a:lnTo>
                    <a:pt x="415" y="172"/>
                  </a:lnTo>
                  <a:lnTo>
                    <a:pt x="409" y="152"/>
                  </a:lnTo>
                  <a:lnTo>
                    <a:pt x="402" y="134"/>
                  </a:lnTo>
                  <a:lnTo>
                    <a:pt x="395" y="116"/>
                  </a:lnTo>
                  <a:lnTo>
                    <a:pt x="384" y="99"/>
                  </a:lnTo>
                  <a:lnTo>
                    <a:pt x="373" y="83"/>
                  </a:lnTo>
                  <a:lnTo>
                    <a:pt x="359" y="69"/>
                  </a:lnTo>
                  <a:lnTo>
                    <a:pt x="344" y="56"/>
                  </a:lnTo>
                  <a:lnTo>
                    <a:pt x="328" y="43"/>
                  </a:lnTo>
                  <a:lnTo>
                    <a:pt x="312" y="34"/>
                  </a:lnTo>
                  <a:lnTo>
                    <a:pt x="293" y="25"/>
                  </a:lnTo>
                  <a:lnTo>
                    <a:pt x="275" y="18"/>
                  </a:lnTo>
                  <a:lnTo>
                    <a:pt x="255" y="13"/>
                  </a:lnTo>
                  <a:lnTo>
                    <a:pt x="236" y="11"/>
                  </a:lnTo>
                  <a:lnTo>
                    <a:pt x="214" y="9"/>
                  </a:lnTo>
                  <a:lnTo>
                    <a:pt x="194" y="11"/>
                  </a:lnTo>
                  <a:lnTo>
                    <a:pt x="172" y="13"/>
                  </a:lnTo>
                  <a:lnTo>
                    <a:pt x="154" y="18"/>
                  </a:lnTo>
                  <a:lnTo>
                    <a:pt x="134" y="25"/>
                  </a:lnTo>
                  <a:lnTo>
                    <a:pt x="116" y="34"/>
                  </a:lnTo>
                  <a:lnTo>
                    <a:pt x="100" y="43"/>
                  </a:lnTo>
                  <a:lnTo>
                    <a:pt x="84" y="56"/>
                  </a:lnTo>
                  <a:lnTo>
                    <a:pt x="69" y="69"/>
                  </a:lnTo>
                  <a:lnTo>
                    <a:pt x="56" y="83"/>
                  </a:lnTo>
                  <a:lnTo>
                    <a:pt x="44" y="99"/>
                  </a:lnTo>
                  <a:lnTo>
                    <a:pt x="35" y="116"/>
                  </a:lnTo>
                  <a:lnTo>
                    <a:pt x="26" y="134"/>
                  </a:lnTo>
                  <a:lnTo>
                    <a:pt x="18" y="152"/>
                  </a:lnTo>
                  <a:lnTo>
                    <a:pt x="13" y="172"/>
                  </a:lnTo>
                  <a:lnTo>
                    <a:pt x="11" y="194"/>
                  </a:lnTo>
                  <a:lnTo>
                    <a:pt x="9" y="213"/>
                  </a:lnTo>
                  <a:lnTo>
                    <a:pt x="11" y="235"/>
                  </a:lnTo>
                  <a:lnTo>
                    <a:pt x="13" y="255"/>
                  </a:lnTo>
                  <a:lnTo>
                    <a:pt x="18" y="275"/>
                  </a:lnTo>
                  <a:lnTo>
                    <a:pt x="26" y="293"/>
                  </a:lnTo>
                  <a:lnTo>
                    <a:pt x="35" y="311"/>
                  </a:lnTo>
                  <a:lnTo>
                    <a:pt x="44" y="327"/>
                  </a:lnTo>
                  <a:lnTo>
                    <a:pt x="56" y="344"/>
                  </a:lnTo>
                  <a:lnTo>
                    <a:pt x="69" y="358"/>
                  </a:lnTo>
                  <a:lnTo>
                    <a:pt x="84" y="371"/>
                  </a:lnTo>
                  <a:lnTo>
                    <a:pt x="100" y="384"/>
                  </a:lnTo>
                  <a:lnTo>
                    <a:pt x="116" y="394"/>
                  </a:lnTo>
                  <a:lnTo>
                    <a:pt x="134" y="402"/>
                  </a:lnTo>
                  <a:lnTo>
                    <a:pt x="154" y="409"/>
                  </a:lnTo>
                  <a:lnTo>
                    <a:pt x="172" y="414"/>
                  </a:lnTo>
                  <a:lnTo>
                    <a:pt x="194" y="418"/>
                  </a:lnTo>
                  <a:lnTo>
                    <a:pt x="214" y="418"/>
                  </a:lnTo>
                  <a:lnTo>
                    <a:pt x="236" y="418"/>
                  </a:lnTo>
                  <a:lnTo>
                    <a:pt x="255" y="414"/>
                  </a:lnTo>
                  <a:lnTo>
                    <a:pt x="275" y="409"/>
                  </a:lnTo>
                  <a:lnTo>
                    <a:pt x="293" y="402"/>
                  </a:lnTo>
                  <a:lnTo>
                    <a:pt x="312" y="394"/>
                  </a:lnTo>
                  <a:lnTo>
                    <a:pt x="328" y="384"/>
                  </a:lnTo>
                  <a:lnTo>
                    <a:pt x="344" y="371"/>
                  </a:lnTo>
                  <a:lnTo>
                    <a:pt x="359" y="358"/>
                  </a:lnTo>
                  <a:lnTo>
                    <a:pt x="373" y="344"/>
                  </a:lnTo>
                  <a:lnTo>
                    <a:pt x="384" y="327"/>
                  </a:lnTo>
                  <a:lnTo>
                    <a:pt x="395" y="311"/>
                  </a:lnTo>
                  <a:lnTo>
                    <a:pt x="402" y="293"/>
                  </a:lnTo>
                  <a:lnTo>
                    <a:pt x="409" y="275"/>
                  </a:lnTo>
                  <a:lnTo>
                    <a:pt x="415" y="255"/>
                  </a:lnTo>
                  <a:lnTo>
                    <a:pt x="418" y="235"/>
                  </a:lnTo>
                  <a:lnTo>
                    <a:pt x="418" y="213"/>
                  </a:lnTo>
                  <a:lnTo>
                    <a:pt x="429" y="213"/>
                  </a:lnTo>
                  <a:close/>
                </a:path>
              </a:pathLst>
            </a:custGeom>
            <a:solidFill>
              <a:srgbClr val="D2EDFF"/>
            </a:solidFill>
            <a:ln w="9525">
              <a:noFill/>
              <a:round/>
              <a:headEnd/>
              <a:tailEnd/>
            </a:ln>
          </p:spPr>
          <p:txBody>
            <a:bodyPr/>
            <a:lstStyle/>
            <a:p>
              <a:endParaRPr lang="en-US"/>
            </a:p>
          </p:txBody>
        </p:sp>
        <p:sp>
          <p:nvSpPr>
            <p:cNvPr id="55440" name="Freeform 145"/>
            <p:cNvSpPr>
              <a:spLocks/>
            </p:cNvSpPr>
            <p:nvPr/>
          </p:nvSpPr>
          <p:spPr bwMode="auto">
            <a:xfrm>
              <a:off x="3735211" y="2794013"/>
              <a:ext cx="592667" cy="665162"/>
            </a:xfrm>
            <a:custGeom>
              <a:avLst/>
              <a:gdLst>
                <a:gd name="T0" fmla="*/ 2147483647 w 420"/>
                <a:gd name="T1" fmla="*/ 2147483647 h 419"/>
                <a:gd name="T2" fmla="*/ 2147483647 w 420"/>
                <a:gd name="T3" fmla="*/ 2147483647 h 419"/>
                <a:gd name="T4" fmla="*/ 2147483647 w 420"/>
                <a:gd name="T5" fmla="*/ 2147483647 h 419"/>
                <a:gd name="T6" fmla="*/ 2147483647 w 420"/>
                <a:gd name="T7" fmla="*/ 2147483647 h 419"/>
                <a:gd name="T8" fmla="*/ 2147483647 w 420"/>
                <a:gd name="T9" fmla="*/ 2147483647 h 419"/>
                <a:gd name="T10" fmla="*/ 2147483647 w 420"/>
                <a:gd name="T11" fmla="*/ 2147483647 h 419"/>
                <a:gd name="T12" fmla="*/ 2147483647 w 420"/>
                <a:gd name="T13" fmla="*/ 2147483647 h 419"/>
                <a:gd name="T14" fmla="*/ 2147483647 w 420"/>
                <a:gd name="T15" fmla="*/ 2147483647 h 419"/>
                <a:gd name="T16" fmla="*/ 2147483647 w 420"/>
                <a:gd name="T17" fmla="*/ 2147483647 h 419"/>
                <a:gd name="T18" fmla="*/ 2147483647 w 420"/>
                <a:gd name="T19" fmla="*/ 2147483647 h 419"/>
                <a:gd name="T20" fmla="*/ 0 w 420"/>
                <a:gd name="T21" fmla="*/ 2147483647 h 419"/>
                <a:gd name="T22" fmla="*/ 2147483647 w 420"/>
                <a:gd name="T23" fmla="*/ 2147483647 h 419"/>
                <a:gd name="T24" fmla="*/ 2147483647 w 420"/>
                <a:gd name="T25" fmla="*/ 2147483647 h 419"/>
                <a:gd name="T26" fmla="*/ 2147483647 w 420"/>
                <a:gd name="T27" fmla="*/ 2147483647 h 419"/>
                <a:gd name="T28" fmla="*/ 2147483647 w 420"/>
                <a:gd name="T29" fmla="*/ 2147483647 h 419"/>
                <a:gd name="T30" fmla="*/ 2147483647 w 420"/>
                <a:gd name="T31" fmla="*/ 2147483647 h 419"/>
                <a:gd name="T32" fmla="*/ 2147483647 w 420"/>
                <a:gd name="T33" fmla="*/ 2147483647 h 419"/>
                <a:gd name="T34" fmla="*/ 2147483647 w 420"/>
                <a:gd name="T35" fmla="*/ 2147483647 h 419"/>
                <a:gd name="T36" fmla="*/ 2147483647 w 420"/>
                <a:gd name="T37" fmla="*/ 2147483647 h 419"/>
                <a:gd name="T38" fmla="*/ 2147483647 w 420"/>
                <a:gd name="T39" fmla="*/ 2147483647 h 419"/>
                <a:gd name="T40" fmla="*/ 2147483647 w 420"/>
                <a:gd name="T41" fmla="*/ 2147483647 h 419"/>
                <a:gd name="T42" fmla="*/ 2147483647 w 420"/>
                <a:gd name="T43" fmla="*/ 2147483647 h 419"/>
                <a:gd name="T44" fmla="*/ 2147483647 w 420"/>
                <a:gd name="T45" fmla="*/ 2147483647 h 419"/>
                <a:gd name="T46" fmla="*/ 2147483647 w 420"/>
                <a:gd name="T47" fmla="*/ 2147483647 h 419"/>
                <a:gd name="T48" fmla="*/ 2147483647 w 420"/>
                <a:gd name="T49" fmla="*/ 2147483647 h 419"/>
                <a:gd name="T50" fmla="*/ 2147483647 w 420"/>
                <a:gd name="T51" fmla="*/ 2147483647 h 419"/>
                <a:gd name="T52" fmla="*/ 2147483647 w 420"/>
                <a:gd name="T53" fmla="*/ 2147483647 h 419"/>
                <a:gd name="T54" fmla="*/ 2147483647 w 420"/>
                <a:gd name="T55" fmla="*/ 2147483647 h 419"/>
                <a:gd name="T56" fmla="*/ 2147483647 w 420"/>
                <a:gd name="T57" fmla="*/ 2147483647 h 419"/>
                <a:gd name="T58" fmla="*/ 2147483647 w 420"/>
                <a:gd name="T59" fmla="*/ 2147483647 h 419"/>
                <a:gd name="T60" fmla="*/ 2147483647 w 420"/>
                <a:gd name="T61" fmla="*/ 2147483647 h 419"/>
                <a:gd name="T62" fmla="*/ 2147483647 w 420"/>
                <a:gd name="T63" fmla="*/ 2147483647 h 419"/>
                <a:gd name="T64" fmla="*/ 2147483647 w 420"/>
                <a:gd name="T65" fmla="*/ 2147483647 h 419"/>
                <a:gd name="T66" fmla="*/ 2147483647 w 420"/>
                <a:gd name="T67" fmla="*/ 2147483647 h 419"/>
                <a:gd name="T68" fmla="*/ 2147483647 w 420"/>
                <a:gd name="T69" fmla="*/ 2147483647 h 419"/>
                <a:gd name="T70" fmla="*/ 2147483647 w 420"/>
                <a:gd name="T71" fmla="*/ 2147483647 h 419"/>
                <a:gd name="T72" fmla="*/ 2147483647 w 420"/>
                <a:gd name="T73" fmla="*/ 2147483647 h 419"/>
                <a:gd name="T74" fmla="*/ 2147483647 w 420"/>
                <a:gd name="T75" fmla="*/ 2147483647 h 419"/>
                <a:gd name="T76" fmla="*/ 2147483647 w 420"/>
                <a:gd name="T77" fmla="*/ 2147483647 h 419"/>
                <a:gd name="T78" fmla="*/ 2147483647 w 420"/>
                <a:gd name="T79" fmla="*/ 2147483647 h 419"/>
                <a:gd name="T80" fmla="*/ 2147483647 w 420"/>
                <a:gd name="T81" fmla="*/ 2147483647 h 419"/>
                <a:gd name="T82" fmla="*/ 2147483647 w 420"/>
                <a:gd name="T83" fmla="*/ 2147483647 h 419"/>
                <a:gd name="T84" fmla="*/ 2147483647 w 420"/>
                <a:gd name="T85" fmla="*/ 2147483647 h 4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20"/>
                <a:gd name="T130" fmla="*/ 0 h 419"/>
                <a:gd name="T131" fmla="*/ 420 w 420"/>
                <a:gd name="T132" fmla="*/ 419 h 4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20" h="419">
                  <a:moveTo>
                    <a:pt x="420" y="209"/>
                  </a:moveTo>
                  <a:lnTo>
                    <a:pt x="418" y="188"/>
                  </a:lnTo>
                  <a:lnTo>
                    <a:pt x="416" y="168"/>
                  </a:lnTo>
                  <a:lnTo>
                    <a:pt x="411" y="148"/>
                  </a:lnTo>
                  <a:lnTo>
                    <a:pt x="403" y="128"/>
                  </a:lnTo>
                  <a:lnTo>
                    <a:pt x="394" y="110"/>
                  </a:lnTo>
                  <a:lnTo>
                    <a:pt x="383" y="92"/>
                  </a:lnTo>
                  <a:lnTo>
                    <a:pt x="371" y="76"/>
                  </a:lnTo>
                  <a:lnTo>
                    <a:pt x="358" y="61"/>
                  </a:lnTo>
                  <a:lnTo>
                    <a:pt x="344" y="48"/>
                  </a:lnTo>
                  <a:lnTo>
                    <a:pt x="327" y="36"/>
                  </a:lnTo>
                  <a:lnTo>
                    <a:pt x="309" y="25"/>
                  </a:lnTo>
                  <a:lnTo>
                    <a:pt x="291" y="16"/>
                  </a:lnTo>
                  <a:lnTo>
                    <a:pt x="273" y="10"/>
                  </a:lnTo>
                  <a:lnTo>
                    <a:pt x="253" y="5"/>
                  </a:lnTo>
                  <a:lnTo>
                    <a:pt x="232" y="1"/>
                  </a:lnTo>
                  <a:lnTo>
                    <a:pt x="210" y="0"/>
                  </a:lnTo>
                  <a:lnTo>
                    <a:pt x="188" y="1"/>
                  </a:lnTo>
                  <a:lnTo>
                    <a:pt x="168" y="5"/>
                  </a:lnTo>
                  <a:lnTo>
                    <a:pt x="148" y="10"/>
                  </a:lnTo>
                  <a:lnTo>
                    <a:pt x="128" y="16"/>
                  </a:lnTo>
                  <a:lnTo>
                    <a:pt x="110" y="25"/>
                  </a:lnTo>
                  <a:lnTo>
                    <a:pt x="92" y="36"/>
                  </a:lnTo>
                  <a:lnTo>
                    <a:pt x="78" y="48"/>
                  </a:lnTo>
                  <a:lnTo>
                    <a:pt x="62" y="61"/>
                  </a:lnTo>
                  <a:lnTo>
                    <a:pt x="49" y="76"/>
                  </a:lnTo>
                  <a:lnTo>
                    <a:pt x="36" y="92"/>
                  </a:lnTo>
                  <a:lnTo>
                    <a:pt x="25" y="110"/>
                  </a:lnTo>
                  <a:lnTo>
                    <a:pt x="18" y="128"/>
                  </a:lnTo>
                  <a:lnTo>
                    <a:pt x="11" y="148"/>
                  </a:lnTo>
                  <a:lnTo>
                    <a:pt x="5" y="168"/>
                  </a:lnTo>
                  <a:lnTo>
                    <a:pt x="2" y="188"/>
                  </a:lnTo>
                  <a:lnTo>
                    <a:pt x="0" y="209"/>
                  </a:lnTo>
                  <a:lnTo>
                    <a:pt x="2" y="231"/>
                  </a:lnTo>
                  <a:lnTo>
                    <a:pt x="5" y="251"/>
                  </a:lnTo>
                  <a:lnTo>
                    <a:pt x="11" y="273"/>
                  </a:lnTo>
                  <a:lnTo>
                    <a:pt x="18" y="291"/>
                  </a:lnTo>
                  <a:lnTo>
                    <a:pt x="25" y="309"/>
                  </a:lnTo>
                  <a:lnTo>
                    <a:pt x="36" y="327"/>
                  </a:lnTo>
                  <a:lnTo>
                    <a:pt x="49" y="343"/>
                  </a:lnTo>
                  <a:lnTo>
                    <a:pt x="62" y="358"/>
                  </a:lnTo>
                  <a:lnTo>
                    <a:pt x="78" y="370"/>
                  </a:lnTo>
                  <a:lnTo>
                    <a:pt x="92" y="383"/>
                  </a:lnTo>
                  <a:lnTo>
                    <a:pt x="110" y="394"/>
                  </a:lnTo>
                  <a:lnTo>
                    <a:pt x="128" y="403"/>
                  </a:lnTo>
                  <a:lnTo>
                    <a:pt x="148" y="410"/>
                  </a:lnTo>
                  <a:lnTo>
                    <a:pt x="168" y="414"/>
                  </a:lnTo>
                  <a:lnTo>
                    <a:pt x="188" y="417"/>
                  </a:lnTo>
                  <a:lnTo>
                    <a:pt x="210" y="419"/>
                  </a:lnTo>
                  <a:lnTo>
                    <a:pt x="232" y="417"/>
                  </a:lnTo>
                  <a:lnTo>
                    <a:pt x="253" y="414"/>
                  </a:lnTo>
                  <a:lnTo>
                    <a:pt x="273" y="410"/>
                  </a:lnTo>
                  <a:lnTo>
                    <a:pt x="291" y="403"/>
                  </a:lnTo>
                  <a:lnTo>
                    <a:pt x="309" y="394"/>
                  </a:lnTo>
                  <a:lnTo>
                    <a:pt x="327" y="383"/>
                  </a:lnTo>
                  <a:lnTo>
                    <a:pt x="344" y="370"/>
                  </a:lnTo>
                  <a:lnTo>
                    <a:pt x="358" y="358"/>
                  </a:lnTo>
                  <a:lnTo>
                    <a:pt x="371" y="343"/>
                  </a:lnTo>
                  <a:lnTo>
                    <a:pt x="383" y="327"/>
                  </a:lnTo>
                  <a:lnTo>
                    <a:pt x="394" y="309"/>
                  </a:lnTo>
                  <a:lnTo>
                    <a:pt x="403" y="291"/>
                  </a:lnTo>
                  <a:lnTo>
                    <a:pt x="411" y="273"/>
                  </a:lnTo>
                  <a:lnTo>
                    <a:pt x="416" y="251"/>
                  </a:lnTo>
                  <a:lnTo>
                    <a:pt x="418" y="231"/>
                  </a:lnTo>
                  <a:lnTo>
                    <a:pt x="420" y="209"/>
                  </a:lnTo>
                  <a:lnTo>
                    <a:pt x="411" y="209"/>
                  </a:lnTo>
                  <a:lnTo>
                    <a:pt x="409" y="190"/>
                  </a:lnTo>
                  <a:lnTo>
                    <a:pt x="407" y="170"/>
                  </a:lnTo>
                  <a:lnTo>
                    <a:pt x="402" y="150"/>
                  </a:lnTo>
                  <a:lnTo>
                    <a:pt x="394" y="132"/>
                  </a:lnTo>
                  <a:lnTo>
                    <a:pt x="385" y="114"/>
                  </a:lnTo>
                  <a:lnTo>
                    <a:pt x="376" y="97"/>
                  </a:lnTo>
                  <a:lnTo>
                    <a:pt x="365" y="83"/>
                  </a:lnTo>
                  <a:lnTo>
                    <a:pt x="351" y="68"/>
                  </a:lnTo>
                  <a:lnTo>
                    <a:pt x="338" y="56"/>
                  </a:lnTo>
                  <a:lnTo>
                    <a:pt x="322" y="43"/>
                  </a:lnTo>
                  <a:lnTo>
                    <a:pt x="306" y="34"/>
                  </a:lnTo>
                  <a:lnTo>
                    <a:pt x="288" y="25"/>
                  </a:lnTo>
                  <a:lnTo>
                    <a:pt x="270" y="18"/>
                  </a:lnTo>
                  <a:lnTo>
                    <a:pt x="250" y="14"/>
                  </a:lnTo>
                  <a:lnTo>
                    <a:pt x="232" y="10"/>
                  </a:lnTo>
                  <a:lnTo>
                    <a:pt x="210" y="10"/>
                  </a:lnTo>
                  <a:lnTo>
                    <a:pt x="190" y="10"/>
                  </a:lnTo>
                  <a:lnTo>
                    <a:pt x="170" y="14"/>
                  </a:lnTo>
                  <a:lnTo>
                    <a:pt x="150" y="18"/>
                  </a:lnTo>
                  <a:lnTo>
                    <a:pt x="132" y="25"/>
                  </a:lnTo>
                  <a:lnTo>
                    <a:pt x="114" y="34"/>
                  </a:lnTo>
                  <a:lnTo>
                    <a:pt x="98" y="43"/>
                  </a:lnTo>
                  <a:lnTo>
                    <a:pt x="83" y="56"/>
                  </a:lnTo>
                  <a:lnTo>
                    <a:pt x="69" y="68"/>
                  </a:lnTo>
                  <a:lnTo>
                    <a:pt x="56" y="83"/>
                  </a:lnTo>
                  <a:lnTo>
                    <a:pt x="43" y="97"/>
                  </a:lnTo>
                  <a:lnTo>
                    <a:pt x="34" y="114"/>
                  </a:lnTo>
                  <a:lnTo>
                    <a:pt x="25" y="132"/>
                  </a:lnTo>
                  <a:lnTo>
                    <a:pt x="20" y="150"/>
                  </a:lnTo>
                  <a:lnTo>
                    <a:pt x="14" y="170"/>
                  </a:lnTo>
                  <a:lnTo>
                    <a:pt x="11" y="190"/>
                  </a:lnTo>
                  <a:lnTo>
                    <a:pt x="11" y="209"/>
                  </a:lnTo>
                  <a:lnTo>
                    <a:pt x="11" y="229"/>
                  </a:lnTo>
                  <a:lnTo>
                    <a:pt x="14" y="249"/>
                  </a:lnTo>
                  <a:lnTo>
                    <a:pt x="20" y="269"/>
                  </a:lnTo>
                  <a:lnTo>
                    <a:pt x="25" y="287"/>
                  </a:lnTo>
                  <a:lnTo>
                    <a:pt x="34" y="305"/>
                  </a:lnTo>
                  <a:lnTo>
                    <a:pt x="43" y="322"/>
                  </a:lnTo>
                  <a:lnTo>
                    <a:pt x="56" y="336"/>
                  </a:lnTo>
                  <a:lnTo>
                    <a:pt x="69" y="351"/>
                  </a:lnTo>
                  <a:lnTo>
                    <a:pt x="83" y="363"/>
                  </a:lnTo>
                  <a:lnTo>
                    <a:pt x="98" y="376"/>
                  </a:lnTo>
                  <a:lnTo>
                    <a:pt x="114" y="385"/>
                  </a:lnTo>
                  <a:lnTo>
                    <a:pt x="132" y="394"/>
                  </a:lnTo>
                  <a:lnTo>
                    <a:pt x="150" y="401"/>
                  </a:lnTo>
                  <a:lnTo>
                    <a:pt x="170" y="405"/>
                  </a:lnTo>
                  <a:lnTo>
                    <a:pt x="190" y="408"/>
                  </a:lnTo>
                  <a:lnTo>
                    <a:pt x="210" y="410"/>
                  </a:lnTo>
                  <a:lnTo>
                    <a:pt x="232" y="408"/>
                  </a:lnTo>
                  <a:lnTo>
                    <a:pt x="250" y="405"/>
                  </a:lnTo>
                  <a:lnTo>
                    <a:pt x="270" y="401"/>
                  </a:lnTo>
                  <a:lnTo>
                    <a:pt x="288" y="394"/>
                  </a:lnTo>
                  <a:lnTo>
                    <a:pt x="306" y="385"/>
                  </a:lnTo>
                  <a:lnTo>
                    <a:pt x="322" y="376"/>
                  </a:lnTo>
                  <a:lnTo>
                    <a:pt x="338" y="363"/>
                  </a:lnTo>
                  <a:lnTo>
                    <a:pt x="351" y="351"/>
                  </a:lnTo>
                  <a:lnTo>
                    <a:pt x="365" y="336"/>
                  </a:lnTo>
                  <a:lnTo>
                    <a:pt x="376" y="322"/>
                  </a:lnTo>
                  <a:lnTo>
                    <a:pt x="385" y="305"/>
                  </a:lnTo>
                  <a:lnTo>
                    <a:pt x="394" y="287"/>
                  </a:lnTo>
                  <a:lnTo>
                    <a:pt x="402" y="269"/>
                  </a:lnTo>
                  <a:lnTo>
                    <a:pt x="407" y="249"/>
                  </a:lnTo>
                  <a:lnTo>
                    <a:pt x="409" y="229"/>
                  </a:lnTo>
                  <a:lnTo>
                    <a:pt x="411" y="209"/>
                  </a:lnTo>
                  <a:lnTo>
                    <a:pt x="420" y="209"/>
                  </a:lnTo>
                  <a:close/>
                </a:path>
              </a:pathLst>
            </a:custGeom>
            <a:solidFill>
              <a:srgbClr val="D3EDFF"/>
            </a:solidFill>
            <a:ln w="9525">
              <a:noFill/>
              <a:round/>
              <a:headEnd/>
              <a:tailEnd/>
            </a:ln>
          </p:spPr>
          <p:txBody>
            <a:bodyPr/>
            <a:lstStyle/>
            <a:p>
              <a:endParaRPr lang="en-US"/>
            </a:p>
          </p:txBody>
        </p:sp>
        <p:sp>
          <p:nvSpPr>
            <p:cNvPr id="55441" name="Freeform 146"/>
            <p:cNvSpPr>
              <a:spLocks/>
            </p:cNvSpPr>
            <p:nvPr/>
          </p:nvSpPr>
          <p:spPr bwMode="auto">
            <a:xfrm>
              <a:off x="3742268" y="2801950"/>
              <a:ext cx="577145" cy="649288"/>
            </a:xfrm>
            <a:custGeom>
              <a:avLst/>
              <a:gdLst>
                <a:gd name="T0" fmla="*/ 2147483647 w 409"/>
                <a:gd name="T1" fmla="*/ 2147483647 h 409"/>
                <a:gd name="T2" fmla="*/ 2147483647 w 409"/>
                <a:gd name="T3" fmla="*/ 2147483647 h 409"/>
                <a:gd name="T4" fmla="*/ 2147483647 w 409"/>
                <a:gd name="T5" fmla="*/ 2147483647 h 409"/>
                <a:gd name="T6" fmla="*/ 2147483647 w 409"/>
                <a:gd name="T7" fmla="*/ 2147483647 h 409"/>
                <a:gd name="T8" fmla="*/ 2147483647 w 409"/>
                <a:gd name="T9" fmla="*/ 2147483647 h 409"/>
                <a:gd name="T10" fmla="*/ 2147483647 w 409"/>
                <a:gd name="T11" fmla="*/ 2147483647 h 409"/>
                <a:gd name="T12" fmla="*/ 2147483647 w 409"/>
                <a:gd name="T13" fmla="*/ 2147483647 h 409"/>
                <a:gd name="T14" fmla="*/ 2147483647 w 409"/>
                <a:gd name="T15" fmla="*/ 2147483647 h 409"/>
                <a:gd name="T16" fmla="*/ 2147483647 w 409"/>
                <a:gd name="T17" fmla="*/ 2147483647 h 409"/>
                <a:gd name="T18" fmla="*/ 2147483647 w 409"/>
                <a:gd name="T19" fmla="*/ 2147483647 h 409"/>
                <a:gd name="T20" fmla="*/ 0 w 409"/>
                <a:gd name="T21" fmla="*/ 2147483647 h 409"/>
                <a:gd name="T22" fmla="*/ 2147483647 w 409"/>
                <a:gd name="T23" fmla="*/ 2147483647 h 409"/>
                <a:gd name="T24" fmla="*/ 2147483647 w 409"/>
                <a:gd name="T25" fmla="*/ 2147483647 h 409"/>
                <a:gd name="T26" fmla="*/ 2147483647 w 409"/>
                <a:gd name="T27" fmla="*/ 2147483647 h 409"/>
                <a:gd name="T28" fmla="*/ 2147483647 w 409"/>
                <a:gd name="T29" fmla="*/ 2147483647 h 409"/>
                <a:gd name="T30" fmla="*/ 2147483647 w 409"/>
                <a:gd name="T31" fmla="*/ 2147483647 h 409"/>
                <a:gd name="T32" fmla="*/ 2147483647 w 409"/>
                <a:gd name="T33" fmla="*/ 2147483647 h 409"/>
                <a:gd name="T34" fmla="*/ 2147483647 w 409"/>
                <a:gd name="T35" fmla="*/ 2147483647 h 409"/>
                <a:gd name="T36" fmla="*/ 2147483647 w 409"/>
                <a:gd name="T37" fmla="*/ 2147483647 h 409"/>
                <a:gd name="T38" fmla="*/ 2147483647 w 409"/>
                <a:gd name="T39" fmla="*/ 2147483647 h 409"/>
                <a:gd name="T40" fmla="*/ 2147483647 w 409"/>
                <a:gd name="T41" fmla="*/ 2147483647 h 409"/>
                <a:gd name="T42" fmla="*/ 2147483647 w 409"/>
                <a:gd name="T43" fmla="*/ 2147483647 h 409"/>
                <a:gd name="T44" fmla="*/ 2147483647 w 409"/>
                <a:gd name="T45" fmla="*/ 2147483647 h 409"/>
                <a:gd name="T46" fmla="*/ 2147483647 w 409"/>
                <a:gd name="T47" fmla="*/ 2147483647 h 409"/>
                <a:gd name="T48" fmla="*/ 2147483647 w 409"/>
                <a:gd name="T49" fmla="*/ 2147483647 h 409"/>
                <a:gd name="T50" fmla="*/ 2147483647 w 409"/>
                <a:gd name="T51" fmla="*/ 2147483647 h 409"/>
                <a:gd name="T52" fmla="*/ 2147483647 w 409"/>
                <a:gd name="T53" fmla="*/ 2147483647 h 409"/>
                <a:gd name="T54" fmla="*/ 2147483647 w 409"/>
                <a:gd name="T55" fmla="*/ 2147483647 h 409"/>
                <a:gd name="T56" fmla="*/ 2147483647 w 409"/>
                <a:gd name="T57" fmla="*/ 2147483647 h 409"/>
                <a:gd name="T58" fmla="*/ 2147483647 w 409"/>
                <a:gd name="T59" fmla="*/ 2147483647 h 409"/>
                <a:gd name="T60" fmla="*/ 2147483647 w 409"/>
                <a:gd name="T61" fmla="*/ 2147483647 h 409"/>
                <a:gd name="T62" fmla="*/ 2147483647 w 409"/>
                <a:gd name="T63" fmla="*/ 2147483647 h 409"/>
                <a:gd name="T64" fmla="*/ 2147483647 w 409"/>
                <a:gd name="T65" fmla="*/ 2147483647 h 409"/>
                <a:gd name="T66" fmla="*/ 2147483647 w 409"/>
                <a:gd name="T67" fmla="*/ 2147483647 h 409"/>
                <a:gd name="T68" fmla="*/ 2147483647 w 409"/>
                <a:gd name="T69" fmla="*/ 2147483647 h 409"/>
                <a:gd name="T70" fmla="*/ 2147483647 w 409"/>
                <a:gd name="T71" fmla="*/ 2147483647 h 409"/>
                <a:gd name="T72" fmla="*/ 2147483647 w 409"/>
                <a:gd name="T73" fmla="*/ 2147483647 h 409"/>
                <a:gd name="T74" fmla="*/ 2147483647 w 409"/>
                <a:gd name="T75" fmla="*/ 2147483647 h 409"/>
                <a:gd name="T76" fmla="*/ 2147483647 w 409"/>
                <a:gd name="T77" fmla="*/ 2147483647 h 409"/>
                <a:gd name="T78" fmla="*/ 2147483647 w 409"/>
                <a:gd name="T79" fmla="*/ 2147483647 h 409"/>
                <a:gd name="T80" fmla="*/ 2147483647 w 409"/>
                <a:gd name="T81" fmla="*/ 2147483647 h 409"/>
                <a:gd name="T82" fmla="*/ 2147483647 w 409"/>
                <a:gd name="T83" fmla="*/ 2147483647 h 409"/>
                <a:gd name="T84" fmla="*/ 2147483647 w 409"/>
                <a:gd name="T85" fmla="*/ 2147483647 h 4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09"/>
                <a:gd name="T130" fmla="*/ 0 h 409"/>
                <a:gd name="T131" fmla="*/ 409 w 409"/>
                <a:gd name="T132" fmla="*/ 409 h 4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09" h="409">
                  <a:moveTo>
                    <a:pt x="409" y="204"/>
                  </a:moveTo>
                  <a:lnTo>
                    <a:pt x="409" y="185"/>
                  </a:lnTo>
                  <a:lnTo>
                    <a:pt x="406" y="163"/>
                  </a:lnTo>
                  <a:lnTo>
                    <a:pt x="400" y="143"/>
                  </a:lnTo>
                  <a:lnTo>
                    <a:pt x="393" y="125"/>
                  </a:lnTo>
                  <a:lnTo>
                    <a:pt x="386" y="107"/>
                  </a:lnTo>
                  <a:lnTo>
                    <a:pt x="375" y="90"/>
                  </a:lnTo>
                  <a:lnTo>
                    <a:pt x="364" y="74"/>
                  </a:lnTo>
                  <a:lnTo>
                    <a:pt x="350" y="60"/>
                  </a:lnTo>
                  <a:lnTo>
                    <a:pt x="335" y="47"/>
                  </a:lnTo>
                  <a:lnTo>
                    <a:pt x="319" y="34"/>
                  </a:lnTo>
                  <a:lnTo>
                    <a:pt x="303" y="25"/>
                  </a:lnTo>
                  <a:lnTo>
                    <a:pt x="284" y="16"/>
                  </a:lnTo>
                  <a:lnTo>
                    <a:pt x="266" y="9"/>
                  </a:lnTo>
                  <a:lnTo>
                    <a:pt x="246" y="4"/>
                  </a:lnTo>
                  <a:lnTo>
                    <a:pt x="227" y="2"/>
                  </a:lnTo>
                  <a:lnTo>
                    <a:pt x="205" y="0"/>
                  </a:lnTo>
                  <a:lnTo>
                    <a:pt x="185" y="2"/>
                  </a:lnTo>
                  <a:lnTo>
                    <a:pt x="163" y="4"/>
                  </a:lnTo>
                  <a:lnTo>
                    <a:pt x="145" y="9"/>
                  </a:lnTo>
                  <a:lnTo>
                    <a:pt x="125" y="16"/>
                  </a:lnTo>
                  <a:lnTo>
                    <a:pt x="107" y="25"/>
                  </a:lnTo>
                  <a:lnTo>
                    <a:pt x="91" y="34"/>
                  </a:lnTo>
                  <a:lnTo>
                    <a:pt x="75" y="47"/>
                  </a:lnTo>
                  <a:lnTo>
                    <a:pt x="60" y="60"/>
                  </a:lnTo>
                  <a:lnTo>
                    <a:pt x="47" y="74"/>
                  </a:lnTo>
                  <a:lnTo>
                    <a:pt x="35" y="90"/>
                  </a:lnTo>
                  <a:lnTo>
                    <a:pt x="26" y="107"/>
                  </a:lnTo>
                  <a:lnTo>
                    <a:pt x="17" y="125"/>
                  </a:lnTo>
                  <a:lnTo>
                    <a:pt x="9" y="143"/>
                  </a:lnTo>
                  <a:lnTo>
                    <a:pt x="4" y="163"/>
                  </a:lnTo>
                  <a:lnTo>
                    <a:pt x="2" y="185"/>
                  </a:lnTo>
                  <a:lnTo>
                    <a:pt x="0" y="204"/>
                  </a:lnTo>
                  <a:lnTo>
                    <a:pt x="2" y="226"/>
                  </a:lnTo>
                  <a:lnTo>
                    <a:pt x="4" y="246"/>
                  </a:lnTo>
                  <a:lnTo>
                    <a:pt x="9" y="266"/>
                  </a:lnTo>
                  <a:lnTo>
                    <a:pt x="17" y="284"/>
                  </a:lnTo>
                  <a:lnTo>
                    <a:pt x="26" y="302"/>
                  </a:lnTo>
                  <a:lnTo>
                    <a:pt x="35" y="318"/>
                  </a:lnTo>
                  <a:lnTo>
                    <a:pt x="47" y="335"/>
                  </a:lnTo>
                  <a:lnTo>
                    <a:pt x="60" y="349"/>
                  </a:lnTo>
                  <a:lnTo>
                    <a:pt x="75" y="362"/>
                  </a:lnTo>
                  <a:lnTo>
                    <a:pt x="91" y="375"/>
                  </a:lnTo>
                  <a:lnTo>
                    <a:pt x="107" y="385"/>
                  </a:lnTo>
                  <a:lnTo>
                    <a:pt x="125" y="393"/>
                  </a:lnTo>
                  <a:lnTo>
                    <a:pt x="145" y="400"/>
                  </a:lnTo>
                  <a:lnTo>
                    <a:pt x="163" y="405"/>
                  </a:lnTo>
                  <a:lnTo>
                    <a:pt x="185" y="409"/>
                  </a:lnTo>
                  <a:lnTo>
                    <a:pt x="205" y="409"/>
                  </a:lnTo>
                  <a:lnTo>
                    <a:pt x="227" y="409"/>
                  </a:lnTo>
                  <a:lnTo>
                    <a:pt x="246" y="405"/>
                  </a:lnTo>
                  <a:lnTo>
                    <a:pt x="266" y="400"/>
                  </a:lnTo>
                  <a:lnTo>
                    <a:pt x="284" y="393"/>
                  </a:lnTo>
                  <a:lnTo>
                    <a:pt x="303" y="385"/>
                  </a:lnTo>
                  <a:lnTo>
                    <a:pt x="319" y="375"/>
                  </a:lnTo>
                  <a:lnTo>
                    <a:pt x="335" y="362"/>
                  </a:lnTo>
                  <a:lnTo>
                    <a:pt x="350" y="349"/>
                  </a:lnTo>
                  <a:lnTo>
                    <a:pt x="364" y="335"/>
                  </a:lnTo>
                  <a:lnTo>
                    <a:pt x="375" y="318"/>
                  </a:lnTo>
                  <a:lnTo>
                    <a:pt x="386" y="302"/>
                  </a:lnTo>
                  <a:lnTo>
                    <a:pt x="393" y="284"/>
                  </a:lnTo>
                  <a:lnTo>
                    <a:pt x="400" y="266"/>
                  </a:lnTo>
                  <a:lnTo>
                    <a:pt x="406" y="246"/>
                  </a:lnTo>
                  <a:lnTo>
                    <a:pt x="409" y="226"/>
                  </a:lnTo>
                  <a:lnTo>
                    <a:pt x="409" y="204"/>
                  </a:lnTo>
                  <a:lnTo>
                    <a:pt x="400" y="204"/>
                  </a:lnTo>
                  <a:lnTo>
                    <a:pt x="400" y="185"/>
                  </a:lnTo>
                  <a:lnTo>
                    <a:pt x="397" y="165"/>
                  </a:lnTo>
                  <a:lnTo>
                    <a:pt x="391" y="147"/>
                  </a:lnTo>
                  <a:lnTo>
                    <a:pt x="386" y="128"/>
                  </a:lnTo>
                  <a:lnTo>
                    <a:pt x="377" y="112"/>
                  </a:lnTo>
                  <a:lnTo>
                    <a:pt x="368" y="96"/>
                  </a:lnTo>
                  <a:lnTo>
                    <a:pt x="357" y="80"/>
                  </a:lnTo>
                  <a:lnTo>
                    <a:pt x="344" y="67"/>
                  </a:lnTo>
                  <a:lnTo>
                    <a:pt x="330" y="54"/>
                  </a:lnTo>
                  <a:lnTo>
                    <a:pt x="315" y="43"/>
                  </a:lnTo>
                  <a:lnTo>
                    <a:pt x="299" y="33"/>
                  </a:lnTo>
                  <a:lnTo>
                    <a:pt x="281" y="25"/>
                  </a:lnTo>
                  <a:lnTo>
                    <a:pt x="263" y="18"/>
                  </a:lnTo>
                  <a:lnTo>
                    <a:pt x="245" y="13"/>
                  </a:lnTo>
                  <a:lnTo>
                    <a:pt x="225" y="11"/>
                  </a:lnTo>
                  <a:lnTo>
                    <a:pt x="205" y="9"/>
                  </a:lnTo>
                  <a:lnTo>
                    <a:pt x="185" y="11"/>
                  </a:lnTo>
                  <a:lnTo>
                    <a:pt x="165" y="13"/>
                  </a:lnTo>
                  <a:lnTo>
                    <a:pt x="147" y="18"/>
                  </a:lnTo>
                  <a:lnTo>
                    <a:pt x="129" y="25"/>
                  </a:lnTo>
                  <a:lnTo>
                    <a:pt x="113" y="33"/>
                  </a:lnTo>
                  <a:lnTo>
                    <a:pt x="96" y="43"/>
                  </a:lnTo>
                  <a:lnTo>
                    <a:pt x="80" y="54"/>
                  </a:lnTo>
                  <a:lnTo>
                    <a:pt x="67" y="67"/>
                  </a:lnTo>
                  <a:lnTo>
                    <a:pt x="55" y="80"/>
                  </a:lnTo>
                  <a:lnTo>
                    <a:pt x="44" y="96"/>
                  </a:lnTo>
                  <a:lnTo>
                    <a:pt x="33" y="112"/>
                  </a:lnTo>
                  <a:lnTo>
                    <a:pt x="26" y="128"/>
                  </a:lnTo>
                  <a:lnTo>
                    <a:pt x="19" y="147"/>
                  </a:lnTo>
                  <a:lnTo>
                    <a:pt x="13" y="165"/>
                  </a:lnTo>
                  <a:lnTo>
                    <a:pt x="11" y="185"/>
                  </a:lnTo>
                  <a:lnTo>
                    <a:pt x="9" y="204"/>
                  </a:lnTo>
                  <a:lnTo>
                    <a:pt x="11" y="224"/>
                  </a:lnTo>
                  <a:lnTo>
                    <a:pt x="13" y="244"/>
                  </a:lnTo>
                  <a:lnTo>
                    <a:pt x="19" y="262"/>
                  </a:lnTo>
                  <a:lnTo>
                    <a:pt x="26" y="280"/>
                  </a:lnTo>
                  <a:lnTo>
                    <a:pt x="33" y="299"/>
                  </a:lnTo>
                  <a:lnTo>
                    <a:pt x="44" y="313"/>
                  </a:lnTo>
                  <a:lnTo>
                    <a:pt x="55" y="329"/>
                  </a:lnTo>
                  <a:lnTo>
                    <a:pt x="67" y="342"/>
                  </a:lnTo>
                  <a:lnTo>
                    <a:pt x="80" y="355"/>
                  </a:lnTo>
                  <a:lnTo>
                    <a:pt x="96" y="367"/>
                  </a:lnTo>
                  <a:lnTo>
                    <a:pt x="113" y="376"/>
                  </a:lnTo>
                  <a:lnTo>
                    <a:pt x="129" y="385"/>
                  </a:lnTo>
                  <a:lnTo>
                    <a:pt x="147" y="391"/>
                  </a:lnTo>
                  <a:lnTo>
                    <a:pt x="165" y="396"/>
                  </a:lnTo>
                  <a:lnTo>
                    <a:pt x="185" y="400"/>
                  </a:lnTo>
                  <a:lnTo>
                    <a:pt x="205" y="400"/>
                  </a:lnTo>
                  <a:lnTo>
                    <a:pt x="225" y="400"/>
                  </a:lnTo>
                  <a:lnTo>
                    <a:pt x="245" y="396"/>
                  </a:lnTo>
                  <a:lnTo>
                    <a:pt x="263" y="391"/>
                  </a:lnTo>
                  <a:lnTo>
                    <a:pt x="281" y="385"/>
                  </a:lnTo>
                  <a:lnTo>
                    <a:pt x="299" y="376"/>
                  </a:lnTo>
                  <a:lnTo>
                    <a:pt x="315" y="367"/>
                  </a:lnTo>
                  <a:lnTo>
                    <a:pt x="330" y="355"/>
                  </a:lnTo>
                  <a:lnTo>
                    <a:pt x="344" y="342"/>
                  </a:lnTo>
                  <a:lnTo>
                    <a:pt x="357" y="329"/>
                  </a:lnTo>
                  <a:lnTo>
                    <a:pt x="368" y="313"/>
                  </a:lnTo>
                  <a:lnTo>
                    <a:pt x="377" y="299"/>
                  </a:lnTo>
                  <a:lnTo>
                    <a:pt x="386" y="280"/>
                  </a:lnTo>
                  <a:lnTo>
                    <a:pt x="391" y="262"/>
                  </a:lnTo>
                  <a:lnTo>
                    <a:pt x="397" y="244"/>
                  </a:lnTo>
                  <a:lnTo>
                    <a:pt x="400" y="224"/>
                  </a:lnTo>
                  <a:lnTo>
                    <a:pt x="400" y="204"/>
                  </a:lnTo>
                  <a:lnTo>
                    <a:pt x="409" y="204"/>
                  </a:lnTo>
                  <a:close/>
                </a:path>
              </a:pathLst>
            </a:custGeom>
            <a:solidFill>
              <a:srgbClr val="D4EDFF"/>
            </a:solidFill>
            <a:ln w="9525">
              <a:noFill/>
              <a:round/>
              <a:headEnd/>
              <a:tailEnd/>
            </a:ln>
          </p:spPr>
          <p:txBody>
            <a:bodyPr/>
            <a:lstStyle/>
            <a:p>
              <a:endParaRPr lang="en-US"/>
            </a:p>
          </p:txBody>
        </p:sp>
        <p:sp>
          <p:nvSpPr>
            <p:cNvPr id="55442" name="Freeform 147"/>
            <p:cNvSpPr>
              <a:spLocks/>
            </p:cNvSpPr>
            <p:nvPr/>
          </p:nvSpPr>
          <p:spPr bwMode="auto">
            <a:xfrm>
              <a:off x="3750734" y="2809888"/>
              <a:ext cx="564444" cy="635000"/>
            </a:xfrm>
            <a:custGeom>
              <a:avLst/>
              <a:gdLst>
                <a:gd name="T0" fmla="*/ 2147483647 w 400"/>
                <a:gd name="T1" fmla="*/ 2147483647 h 400"/>
                <a:gd name="T2" fmla="*/ 2147483647 w 400"/>
                <a:gd name="T3" fmla="*/ 2147483647 h 400"/>
                <a:gd name="T4" fmla="*/ 2147483647 w 400"/>
                <a:gd name="T5" fmla="*/ 2147483647 h 400"/>
                <a:gd name="T6" fmla="*/ 2147483647 w 400"/>
                <a:gd name="T7" fmla="*/ 2147483647 h 400"/>
                <a:gd name="T8" fmla="*/ 2147483647 w 400"/>
                <a:gd name="T9" fmla="*/ 2147483647 h 400"/>
                <a:gd name="T10" fmla="*/ 2147483647 w 400"/>
                <a:gd name="T11" fmla="*/ 0 h 400"/>
                <a:gd name="T12" fmla="*/ 2147483647 w 400"/>
                <a:gd name="T13" fmla="*/ 2147483647 h 400"/>
                <a:gd name="T14" fmla="*/ 2147483647 w 400"/>
                <a:gd name="T15" fmla="*/ 2147483647 h 400"/>
                <a:gd name="T16" fmla="*/ 2147483647 w 400"/>
                <a:gd name="T17" fmla="*/ 2147483647 h 400"/>
                <a:gd name="T18" fmla="*/ 2147483647 w 400"/>
                <a:gd name="T19" fmla="*/ 2147483647 h 400"/>
                <a:gd name="T20" fmla="*/ 0 w 400"/>
                <a:gd name="T21" fmla="*/ 2147483647 h 400"/>
                <a:gd name="T22" fmla="*/ 2147483647 w 400"/>
                <a:gd name="T23" fmla="*/ 2147483647 h 400"/>
                <a:gd name="T24" fmla="*/ 2147483647 w 400"/>
                <a:gd name="T25" fmla="*/ 2147483647 h 400"/>
                <a:gd name="T26" fmla="*/ 2147483647 w 400"/>
                <a:gd name="T27" fmla="*/ 2147483647 h 400"/>
                <a:gd name="T28" fmla="*/ 2147483647 w 400"/>
                <a:gd name="T29" fmla="*/ 2147483647 h 400"/>
                <a:gd name="T30" fmla="*/ 2147483647 w 400"/>
                <a:gd name="T31" fmla="*/ 2147483647 h 400"/>
                <a:gd name="T32" fmla="*/ 2147483647 w 400"/>
                <a:gd name="T33" fmla="*/ 2147483647 h 400"/>
                <a:gd name="T34" fmla="*/ 2147483647 w 400"/>
                <a:gd name="T35" fmla="*/ 2147483647 h 400"/>
                <a:gd name="T36" fmla="*/ 2147483647 w 400"/>
                <a:gd name="T37" fmla="*/ 2147483647 h 400"/>
                <a:gd name="T38" fmla="*/ 2147483647 w 400"/>
                <a:gd name="T39" fmla="*/ 2147483647 h 400"/>
                <a:gd name="T40" fmla="*/ 2147483647 w 400"/>
                <a:gd name="T41" fmla="*/ 2147483647 h 400"/>
                <a:gd name="T42" fmla="*/ 2147483647 w 400"/>
                <a:gd name="T43" fmla="*/ 2147483647 h 400"/>
                <a:gd name="T44" fmla="*/ 2147483647 w 400"/>
                <a:gd name="T45" fmla="*/ 2147483647 h 400"/>
                <a:gd name="T46" fmla="*/ 2147483647 w 400"/>
                <a:gd name="T47" fmla="*/ 2147483647 h 400"/>
                <a:gd name="T48" fmla="*/ 2147483647 w 400"/>
                <a:gd name="T49" fmla="*/ 2147483647 h 400"/>
                <a:gd name="T50" fmla="*/ 2147483647 w 400"/>
                <a:gd name="T51" fmla="*/ 2147483647 h 400"/>
                <a:gd name="T52" fmla="*/ 2147483647 w 400"/>
                <a:gd name="T53" fmla="*/ 2147483647 h 400"/>
                <a:gd name="T54" fmla="*/ 2147483647 w 400"/>
                <a:gd name="T55" fmla="*/ 2147483647 h 400"/>
                <a:gd name="T56" fmla="*/ 2147483647 w 400"/>
                <a:gd name="T57" fmla="*/ 2147483647 h 400"/>
                <a:gd name="T58" fmla="*/ 2147483647 w 400"/>
                <a:gd name="T59" fmla="*/ 2147483647 h 400"/>
                <a:gd name="T60" fmla="*/ 2147483647 w 400"/>
                <a:gd name="T61" fmla="*/ 2147483647 h 400"/>
                <a:gd name="T62" fmla="*/ 2147483647 w 400"/>
                <a:gd name="T63" fmla="*/ 2147483647 h 400"/>
                <a:gd name="T64" fmla="*/ 2147483647 w 400"/>
                <a:gd name="T65" fmla="*/ 2147483647 h 400"/>
                <a:gd name="T66" fmla="*/ 2147483647 w 400"/>
                <a:gd name="T67" fmla="*/ 2147483647 h 400"/>
                <a:gd name="T68" fmla="*/ 2147483647 w 400"/>
                <a:gd name="T69" fmla="*/ 2147483647 h 400"/>
                <a:gd name="T70" fmla="*/ 2147483647 w 400"/>
                <a:gd name="T71" fmla="*/ 2147483647 h 400"/>
                <a:gd name="T72" fmla="*/ 2147483647 w 400"/>
                <a:gd name="T73" fmla="*/ 2147483647 h 400"/>
                <a:gd name="T74" fmla="*/ 2147483647 w 400"/>
                <a:gd name="T75" fmla="*/ 2147483647 h 400"/>
                <a:gd name="T76" fmla="*/ 2147483647 w 400"/>
                <a:gd name="T77" fmla="*/ 2147483647 h 400"/>
                <a:gd name="T78" fmla="*/ 2147483647 w 400"/>
                <a:gd name="T79" fmla="*/ 2147483647 h 400"/>
                <a:gd name="T80" fmla="*/ 2147483647 w 400"/>
                <a:gd name="T81" fmla="*/ 2147483647 h 400"/>
                <a:gd name="T82" fmla="*/ 2147483647 w 400"/>
                <a:gd name="T83" fmla="*/ 2147483647 h 400"/>
                <a:gd name="T84" fmla="*/ 2147483647 w 400"/>
                <a:gd name="T85" fmla="*/ 2147483647 h 40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00"/>
                <a:gd name="T130" fmla="*/ 0 h 400"/>
                <a:gd name="T131" fmla="*/ 400 w 400"/>
                <a:gd name="T132" fmla="*/ 400 h 40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00" h="400">
                  <a:moveTo>
                    <a:pt x="400" y="199"/>
                  </a:moveTo>
                  <a:lnTo>
                    <a:pt x="398" y="180"/>
                  </a:lnTo>
                  <a:lnTo>
                    <a:pt x="396" y="160"/>
                  </a:lnTo>
                  <a:lnTo>
                    <a:pt x="391" y="140"/>
                  </a:lnTo>
                  <a:lnTo>
                    <a:pt x="383" y="122"/>
                  </a:lnTo>
                  <a:lnTo>
                    <a:pt x="374" y="104"/>
                  </a:lnTo>
                  <a:lnTo>
                    <a:pt x="365" y="87"/>
                  </a:lnTo>
                  <a:lnTo>
                    <a:pt x="354" y="73"/>
                  </a:lnTo>
                  <a:lnTo>
                    <a:pt x="340" y="58"/>
                  </a:lnTo>
                  <a:lnTo>
                    <a:pt x="327" y="46"/>
                  </a:lnTo>
                  <a:lnTo>
                    <a:pt x="311" y="33"/>
                  </a:lnTo>
                  <a:lnTo>
                    <a:pt x="295" y="24"/>
                  </a:lnTo>
                  <a:lnTo>
                    <a:pt x="277" y="15"/>
                  </a:lnTo>
                  <a:lnTo>
                    <a:pt x="259" y="8"/>
                  </a:lnTo>
                  <a:lnTo>
                    <a:pt x="239" y="4"/>
                  </a:lnTo>
                  <a:lnTo>
                    <a:pt x="221" y="0"/>
                  </a:lnTo>
                  <a:lnTo>
                    <a:pt x="199" y="0"/>
                  </a:lnTo>
                  <a:lnTo>
                    <a:pt x="179" y="0"/>
                  </a:lnTo>
                  <a:lnTo>
                    <a:pt x="159" y="4"/>
                  </a:lnTo>
                  <a:lnTo>
                    <a:pt x="139" y="8"/>
                  </a:lnTo>
                  <a:lnTo>
                    <a:pt x="121" y="15"/>
                  </a:lnTo>
                  <a:lnTo>
                    <a:pt x="103" y="24"/>
                  </a:lnTo>
                  <a:lnTo>
                    <a:pt x="87" y="33"/>
                  </a:lnTo>
                  <a:lnTo>
                    <a:pt x="72" y="46"/>
                  </a:lnTo>
                  <a:lnTo>
                    <a:pt x="58" y="58"/>
                  </a:lnTo>
                  <a:lnTo>
                    <a:pt x="45" y="73"/>
                  </a:lnTo>
                  <a:lnTo>
                    <a:pt x="32" y="87"/>
                  </a:lnTo>
                  <a:lnTo>
                    <a:pt x="23" y="104"/>
                  </a:lnTo>
                  <a:lnTo>
                    <a:pt x="14" y="122"/>
                  </a:lnTo>
                  <a:lnTo>
                    <a:pt x="9" y="140"/>
                  </a:lnTo>
                  <a:lnTo>
                    <a:pt x="3" y="160"/>
                  </a:lnTo>
                  <a:lnTo>
                    <a:pt x="0" y="180"/>
                  </a:lnTo>
                  <a:lnTo>
                    <a:pt x="0" y="199"/>
                  </a:lnTo>
                  <a:lnTo>
                    <a:pt x="0" y="219"/>
                  </a:lnTo>
                  <a:lnTo>
                    <a:pt x="3" y="239"/>
                  </a:lnTo>
                  <a:lnTo>
                    <a:pt x="9" y="259"/>
                  </a:lnTo>
                  <a:lnTo>
                    <a:pt x="14" y="277"/>
                  </a:lnTo>
                  <a:lnTo>
                    <a:pt x="23" y="295"/>
                  </a:lnTo>
                  <a:lnTo>
                    <a:pt x="32" y="312"/>
                  </a:lnTo>
                  <a:lnTo>
                    <a:pt x="45" y="326"/>
                  </a:lnTo>
                  <a:lnTo>
                    <a:pt x="58" y="341"/>
                  </a:lnTo>
                  <a:lnTo>
                    <a:pt x="72" y="353"/>
                  </a:lnTo>
                  <a:lnTo>
                    <a:pt x="87" y="366"/>
                  </a:lnTo>
                  <a:lnTo>
                    <a:pt x="103" y="375"/>
                  </a:lnTo>
                  <a:lnTo>
                    <a:pt x="121" y="384"/>
                  </a:lnTo>
                  <a:lnTo>
                    <a:pt x="139" y="391"/>
                  </a:lnTo>
                  <a:lnTo>
                    <a:pt x="159" y="395"/>
                  </a:lnTo>
                  <a:lnTo>
                    <a:pt x="179" y="398"/>
                  </a:lnTo>
                  <a:lnTo>
                    <a:pt x="199" y="400"/>
                  </a:lnTo>
                  <a:lnTo>
                    <a:pt x="221" y="398"/>
                  </a:lnTo>
                  <a:lnTo>
                    <a:pt x="239" y="395"/>
                  </a:lnTo>
                  <a:lnTo>
                    <a:pt x="259" y="391"/>
                  </a:lnTo>
                  <a:lnTo>
                    <a:pt x="277" y="384"/>
                  </a:lnTo>
                  <a:lnTo>
                    <a:pt x="295" y="375"/>
                  </a:lnTo>
                  <a:lnTo>
                    <a:pt x="311" y="366"/>
                  </a:lnTo>
                  <a:lnTo>
                    <a:pt x="327" y="353"/>
                  </a:lnTo>
                  <a:lnTo>
                    <a:pt x="340" y="341"/>
                  </a:lnTo>
                  <a:lnTo>
                    <a:pt x="354" y="326"/>
                  </a:lnTo>
                  <a:lnTo>
                    <a:pt x="365" y="312"/>
                  </a:lnTo>
                  <a:lnTo>
                    <a:pt x="374" y="295"/>
                  </a:lnTo>
                  <a:lnTo>
                    <a:pt x="383" y="277"/>
                  </a:lnTo>
                  <a:lnTo>
                    <a:pt x="391" y="259"/>
                  </a:lnTo>
                  <a:lnTo>
                    <a:pt x="396" y="239"/>
                  </a:lnTo>
                  <a:lnTo>
                    <a:pt x="398" y="219"/>
                  </a:lnTo>
                  <a:lnTo>
                    <a:pt x="400" y="199"/>
                  </a:lnTo>
                  <a:lnTo>
                    <a:pt x="391" y="199"/>
                  </a:lnTo>
                  <a:lnTo>
                    <a:pt x="389" y="180"/>
                  </a:lnTo>
                  <a:lnTo>
                    <a:pt x="387" y="161"/>
                  </a:lnTo>
                  <a:lnTo>
                    <a:pt x="382" y="143"/>
                  </a:lnTo>
                  <a:lnTo>
                    <a:pt x="374" y="125"/>
                  </a:lnTo>
                  <a:lnTo>
                    <a:pt x="367" y="109"/>
                  </a:lnTo>
                  <a:lnTo>
                    <a:pt x="358" y="93"/>
                  </a:lnTo>
                  <a:lnTo>
                    <a:pt x="347" y="78"/>
                  </a:lnTo>
                  <a:lnTo>
                    <a:pt x="335" y="66"/>
                  </a:lnTo>
                  <a:lnTo>
                    <a:pt x="320" y="53"/>
                  </a:lnTo>
                  <a:lnTo>
                    <a:pt x="306" y="42"/>
                  </a:lnTo>
                  <a:lnTo>
                    <a:pt x="289" y="31"/>
                  </a:lnTo>
                  <a:lnTo>
                    <a:pt x="273" y="24"/>
                  </a:lnTo>
                  <a:lnTo>
                    <a:pt x="257" y="17"/>
                  </a:lnTo>
                  <a:lnTo>
                    <a:pt x="237" y="13"/>
                  </a:lnTo>
                  <a:lnTo>
                    <a:pt x="219" y="10"/>
                  </a:lnTo>
                  <a:lnTo>
                    <a:pt x="199" y="10"/>
                  </a:lnTo>
                  <a:lnTo>
                    <a:pt x="179" y="10"/>
                  </a:lnTo>
                  <a:lnTo>
                    <a:pt x="161" y="13"/>
                  </a:lnTo>
                  <a:lnTo>
                    <a:pt x="143" y="17"/>
                  </a:lnTo>
                  <a:lnTo>
                    <a:pt x="125" y="24"/>
                  </a:lnTo>
                  <a:lnTo>
                    <a:pt x="108" y="31"/>
                  </a:lnTo>
                  <a:lnTo>
                    <a:pt x="92" y="42"/>
                  </a:lnTo>
                  <a:lnTo>
                    <a:pt x="78" y="53"/>
                  </a:lnTo>
                  <a:lnTo>
                    <a:pt x="65" y="66"/>
                  </a:lnTo>
                  <a:lnTo>
                    <a:pt x="52" y="78"/>
                  </a:lnTo>
                  <a:lnTo>
                    <a:pt x="41" y="93"/>
                  </a:lnTo>
                  <a:lnTo>
                    <a:pt x="31" y="109"/>
                  </a:lnTo>
                  <a:lnTo>
                    <a:pt x="23" y="125"/>
                  </a:lnTo>
                  <a:lnTo>
                    <a:pt x="16" y="143"/>
                  </a:lnTo>
                  <a:lnTo>
                    <a:pt x="13" y="161"/>
                  </a:lnTo>
                  <a:lnTo>
                    <a:pt x="9" y="180"/>
                  </a:lnTo>
                  <a:lnTo>
                    <a:pt x="9" y="199"/>
                  </a:lnTo>
                  <a:lnTo>
                    <a:pt x="9" y="219"/>
                  </a:lnTo>
                  <a:lnTo>
                    <a:pt x="13" y="237"/>
                  </a:lnTo>
                  <a:lnTo>
                    <a:pt x="16" y="256"/>
                  </a:lnTo>
                  <a:lnTo>
                    <a:pt x="23" y="274"/>
                  </a:lnTo>
                  <a:lnTo>
                    <a:pt x="31" y="290"/>
                  </a:lnTo>
                  <a:lnTo>
                    <a:pt x="41" y="306"/>
                  </a:lnTo>
                  <a:lnTo>
                    <a:pt x="52" y="321"/>
                  </a:lnTo>
                  <a:lnTo>
                    <a:pt x="65" y="335"/>
                  </a:lnTo>
                  <a:lnTo>
                    <a:pt x="78" y="346"/>
                  </a:lnTo>
                  <a:lnTo>
                    <a:pt x="92" y="359"/>
                  </a:lnTo>
                  <a:lnTo>
                    <a:pt x="108" y="368"/>
                  </a:lnTo>
                  <a:lnTo>
                    <a:pt x="125" y="375"/>
                  </a:lnTo>
                  <a:lnTo>
                    <a:pt x="143" y="382"/>
                  </a:lnTo>
                  <a:lnTo>
                    <a:pt x="161" y="386"/>
                  </a:lnTo>
                  <a:lnTo>
                    <a:pt x="179" y="389"/>
                  </a:lnTo>
                  <a:lnTo>
                    <a:pt x="199" y="391"/>
                  </a:lnTo>
                  <a:lnTo>
                    <a:pt x="219" y="389"/>
                  </a:lnTo>
                  <a:lnTo>
                    <a:pt x="237" y="386"/>
                  </a:lnTo>
                  <a:lnTo>
                    <a:pt x="257" y="382"/>
                  </a:lnTo>
                  <a:lnTo>
                    <a:pt x="273" y="375"/>
                  </a:lnTo>
                  <a:lnTo>
                    <a:pt x="289" y="368"/>
                  </a:lnTo>
                  <a:lnTo>
                    <a:pt x="306" y="359"/>
                  </a:lnTo>
                  <a:lnTo>
                    <a:pt x="320" y="346"/>
                  </a:lnTo>
                  <a:lnTo>
                    <a:pt x="335" y="335"/>
                  </a:lnTo>
                  <a:lnTo>
                    <a:pt x="347" y="321"/>
                  </a:lnTo>
                  <a:lnTo>
                    <a:pt x="358" y="306"/>
                  </a:lnTo>
                  <a:lnTo>
                    <a:pt x="367" y="290"/>
                  </a:lnTo>
                  <a:lnTo>
                    <a:pt x="374" y="274"/>
                  </a:lnTo>
                  <a:lnTo>
                    <a:pt x="382" y="256"/>
                  </a:lnTo>
                  <a:lnTo>
                    <a:pt x="387" y="237"/>
                  </a:lnTo>
                  <a:lnTo>
                    <a:pt x="389" y="219"/>
                  </a:lnTo>
                  <a:lnTo>
                    <a:pt x="391" y="199"/>
                  </a:lnTo>
                  <a:lnTo>
                    <a:pt x="400" y="199"/>
                  </a:lnTo>
                  <a:close/>
                </a:path>
              </a:pathLst>
            </a:custGeom>
            <a:solidFill>
              <a:srgbClr val="D5EEFF"/>
            </a:solidFill>
            <a:ln w="9525">
              <a:noFill/>
              <a:round/>
              <a:headEnd/>
              <a:tailEnd/>
            </a:ln>
          </p:spPr>
          <p:txBody>
            <a:bodyPr/>
            <a:lstStyle/>
            <a:p>
              <a:endParaRPr lang="en-US"/>
            </a:p>
          </p:txBody>
        </p:sp>
        <p:sp>
          <p:nvSpPr>
            <p:cNvPr id="55443" name="Freeform 148"/>
            <p:cNvSpPr>
              <a:spLocks/>
            </p:cNvSpPr>
            <p:nvPr/>
          </p:nvSpPr>
          <p:spPr bwMode="auto">
            <a:xfrm>
              <a:off x="3754967" y="2816238"/>
              <a:ext cx="551744" cy="620712"/>
            </a:xfrm>
            <a:custGeom>
              <a:avLst/>
              <a:gdLst>
                <a:gd name="T0" fmla="*/ 2147483647 w 391"/>
                <a:gd name="T1" fmla="*/ 2147483647 h 391"/>
                <a:gd name="T2" fmla="*/ 2147483647 w 391"/>
                <a:gd name="T3" fmla="*/ 2147483647 h 391"/>
                <a:gd name="T4" fmla="*/ 2147483647 w 391"/>
                <a:gd name="T5" fmla="*/ 2147483647 h 391"/>
                <a:gd name="T6" fmla="*/ 2147483647 w 391"/>
                <a:gd name="T7" fmla="*/ 2147483647 h 391"/>
                <a:gd name="T8" fmla="*/ 2147483647 w 391"/>
                <a:gd name="T9" fmla="*/ 2147483647 h 391"/>
                <a:gd name="T10" fmla="*/ 2147483647 w 391"/>
                <a:gd name="T11" fmla="*/ 2147483647 h 391"/>
                <a:gd name="T12" fmla="*/ 2147483647 w 391"/>
                <a:gd name="T13" fmla="*/ 2147483647 h 391"/>
                <a:gd name="T14" fmla="*/ 2147483647 w 391"/>
                <a:gd name="T15" fmla="*/ 2147483647 h 391"/>
                <a:gd name="T16" fmla="*/ 2147483647 w 391"/>
                <a:gd name="T17" fmla="*/ 2147483647 h 391"/>
                <a:gd name="T18" fmla="*/ 2147483647 w 391"/>
                <a:gd name="T19" fmla="*/ 2147483647 h 391"/>
                <a:gd name="T20" fmla="*/ 0 w 391"/>
                <a:gd name="T21" fmla="*/ 2147483647 h 391"/>
                <a:gd name="T22" fmla="*/ 2147483647 w 391"/>
                <a:gd name="T23" fmla="*/ 2147483647 h 391"/>
                <a:gd name="T24" fmla="*/ 2147483647 w 391"/>
                <a:gd name="T25" fmla="*/ 2147483647 h 391"/>
                <a:gd name="T26" fmla="*/ 2147483647 w 391"/>
                <a:gd name="T27" fmla="*/ 2147483647 h 391"/>
                <a:gd name="T28" fmla="*/ 2147483647 w 391"/>
                <a:gd name="T29" fmla="*/ 2147483647 h 391"/>
                <a:gd name="T30" fmla="*/ 2147483647 w 391"/>
                <a:gd name="T31" fmla="*/ 2147483647 h 391"/>
                <a:gd name="T32" fmla="*/ 2147483647 w 391"/>
                <a:gd name="T33" fmla="*/ 2147483647 h 391"/>
                <a:gd name="T34" fmla="*/ 2147483647 w 391"/>
                <a:gd name="T35" fmla="*/ 2147483647 h 391"/>
                <a:gd name="T36" fmla="*/ 2147483647 w 391"/>
                <a:gd name="T37" fmla="*/ 2147483647 h 391"/>
                <a:gd name="T38" fmla="*/ 2147483647 w 391"/>
                <a:gd name="T39" fmla="*/ 2147483647 h 391"/>
                <a:gd name="T40" fmla="*/ 2147483647 w 391"/>
                <a:gd name="T41" fmla="*/ 2147483647 h 391"/>
                <a:gd name="T42" fmla="*/ 2147483647 w 391"/>
                <a:gd name="T43" fmla="*/ 2147483647 h 391"/>
                <a:gd name="T44" fmla="*/ 2147483647 w 391"/>
                <a:gd name="T45" fmla="*/ 2147483647 h 391"/>
                <a:gd name="T46" fmla="*/ 2147483647 w 391"/>
                <a:gd name="T47" fmla="*/ 2147483647 h 391"/>
                <a:gd name="T48" fmla="*/ 2147483647 w 391"/>
                <a:gd name="T49" fmla="*/ 2147483647 h 391"/>
                <a:gd name="T50" fmla="*/ 2147483647 w 391"/>
                <a:gd name="T51" fmla="*/ 2147483647 h 391"/>
                <a:gd name="T52" fmla="*/ 2147483647 w 391"/>
                <a:gd name="T53" fmla="*/ 2147483647 h 391"/>
                <a:gd name="T54" fmla="*/ 2147483647 w 391"/>
                <a:gd name="T55" fmla="*/ 2147483647 h 391"/>
                <a:gd name="T56" fmla="*/ 2147483647 w 391"/>
                <a:gd name="T57" fmla="*/ 2147483647 h 391"/>
                <a:gd name="T58" fmla="*/ 2147483647 w 391"/>
                <a:gd name="T59" fmla="*/ 2147483647 h 391"/>
                <a:gd name="T60" fmla="*/ 2147483647 w 391"/>
                <a:gd name="T61" fmla="*/ 2147483647 h 391"/>
                <a:gd name="T62" fmla="*/ 2147483647 w 391"/>
                <a:gd name="T63" fmla="*/ 2147483647 h 391"/>
                <a:gd name="T64" fmla="*/ 2147483647 w 391"/>
                <a:gd name="T65" fmla="*/ 2147483647 h 391"/>
                <a:gd name="T66" fmla="*/ 2147483647 w 391"/>
                <a:gd name="T67" fmla="*/ 2147483647 h 391"/>
                <a:gd name="T68" fmla="*/ 2147483647 w 391"/>
                <a:gd name="T69" fmla="*/ 2147483647 h 391"/>
                <a:gd name="T70" fmla="*/ 2147483647 w 391"/>
                <a:gd name="T71" fmla="*/ 2147483647 h 391"/>
                <a:gd name="T72" fmla="*/ 2147483647 w 391"/>
                <a:gd name="T73" fmla="*/ 2147483647 h 391"/>
                <a:gd name="T74" fmla="*/ 2147483647 w 391"/>
                <a:gd name="T75" fmla="*/ 2147483647 h 391"/>
                <a:gd name="T76" fmla="*/ 2147483647 w 391"/>
                <a:gd name="T77" fmla="*/ 2147483647 h 391"/>
                <a:gd name="T78" fmla="*/ 2147483647 w 391"/>
                <a:gd name="T79" fmla="*/ 2147483647 h 391"/>
                <a:gd name="T80" fmla="*/ 2147483647 w 391"/>
                <a:gd name="T81" fmla="*/ 2147483647 h 391"/>
                <a:gd name="T82" fmla="*/ 2147483647 w 391"/>
                <a:gd name="T83" fmla="*/ 2147483647 h 391"/>
                <a:gd name="T84" fmla="*/ 2147483647 w 391"/>
                <a:gd name="T85" fmla="*/ 2147483647 h 39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1"/>
                <a:gd name="T130" fmla="*/ 0 h 391"/>
                <a:gd name="T131" fmla="*/ 391 w 391"/>
                <a:gd name="T132" fmla="*/ 391 h 39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1" h="391">
                  <a:moveTo>
                    <a:pt x="391" y="195"/>
                  </a:moveTo>
                  <a:lnTo>
                    <a:pt x="391" y="176"/>
                  </a:lnTo>
                  <a:lnTo>
                    <a:pt x="388" y="156"/>
                  </a:lnTo>
                  <a:lnTo>
                    <a:pt x="382" y="138"/>
                  </a:lnTo>
                  <a:lnTo>
                    <a:pt x="377" y="119"/>
                  </a:lnTo>
                  <a:lnTo>
                    <a:pt x="368" y="103"/>
                  </a:lnTo>
                  <a:lnTo>
                    <a:pt x="359" y="87"/>
                  </a:lnTo>
                  <a:lnTo>
                    <a:pt x="348" y="71"/>
                  </a:lnTo>
                  <a:lnTo>
                    <a:pt x="335" y="58"/>
                  </a:lnTo>
                  <a:lnTo>
                    <a:pt x="321" y="45"/>
                  </a:lnTo>
                  <a:lnTo>
                    <a:pt x="306" y="34"/>
                  </a:lnTo>
                  <a:lnTo>
                    <a:pt x="290" y="24"/>
                  </a:lnTo>
                  <a:lnTo>
                    <a:pt x="272" y="16"/>
                  </a:lnTo>
                  <a:lnTo>
                    <a:pt x="254" y="9"/>
                  </a:lnTo>
                  <a:lnTo>
                    <a:pt x="236" y="4"/>
                  </a:lnTo>
                  <a:lnTo>
                    <a:pt x="216" y="2"/>
                  </a:lnTo>
                  <a:lnTo>
                    <a:pt x="196" y="0"/>
                  </a:lnTo>
                  <a:lnTo>
                    <a:pt x="176" y="2"/>
                  </a:lnTo>
                  <a:lnTo>
                    <a:pt x="156" y="4"/>
                  </a:lnTo>
                  <a:lnTo>
                    <a:pt x="138" y="9"/>
                  </a:lnTo>
                  <a:lnTo>
                    <a:pt x="120" y="16"/>
                  </a:lnTo>
                  <a:lnTo>
                    <a:pt x="104" y="24"/>
                  </a:lnTo>
                  <a:lnTo>
                    <a:pt x="87" y="34"/>
                  </a:lnTo>
                  <a:lnTo>
                    <a:pt x="71" y="45"/>
                  </a:lnTo>
                  <a:lnTo>
                    <a:pt x="58" y="58"/>
                  </a:lnTo>
                  <a:lnTo>
                    <a:pt x="46" y="71"/>
                  </a:lnTo>
                  <a:lnTo>
                    <a:pt x="35" y="87"/>
                  </a:lnTo>
                  <a:lnTo>
                    <a:pt x="24" y="103"/>
                  </a:lnTo>
                  <a:lnTo>
                    <a:pt x="17" y="119"/>
                  </a:lnTo>
                  <a:lnTo>
                    <a:pt x="10" y="138"/>
                  </a:lnTo>
                  <a:lnTo>
                    <a:pt x="4" y="156"/>
                  </a:lnTo>
                  <a:lnTo>
                    <a:pt x="2" y="176"/>
                  </a:lnTo>
                  <a:lnTo>
                    <a:pt x="0" y="195"/>
                  </a:lnTo>
                  <a:lnTo>
                    <a:pt x="2" y="215"/>
                  </a:lnTo>
                  <a:lnTo>
                    <a:pt x="4" y="235"/>
                  </a:lnTo>
                  <a:lnTo>
                    <a:pt x="10" y="253"/>
                  </a:lnTo>
                  <a:lnTo>
                    <a:pt x="17" y="271"/>
                  </a:lnTo>
                  <a:lnTo>
                    <a:pt x="24" y="290"/>
                  </a:lnTo>
                  <a:lnTo>
                    <a:pt x="35" y="304"/>
                  </a:lnTo>
                  <a:lnTo>
                    <a:pt x="46" y="320"/>
                  </a:lnTo>
                  <a:lnTo>
                    <a:pt x="58" y="333"/>
                  </a:lnTo>
                  <a:lnTo>
                    <a:pt x="71" y="346"/>
                  </a:lnTo>
                  <a:lnTo>
                    <a:pt x="87" y="358"/>
                  </a:lnTo>
                  <a:lnTo>
                    <a:pt x="104" y="367"/>
                  </a:lnTo>
                  <a:lnTo>
                    <a:pt x="120" y="376"/>
                  </a:lnTo>
                  <a:lnTo>
                    <a:pt x="138" y="382"/>
                  </a:lnTo>
                  <a:lnTo>
                    <a:pt x="156" y="387"/>
                  </a:lnTo>
                  <a:lnTo>
                    <a:pt x="176" y="391"/>
                  </a:lnTo>
                  <a:lnTo>
                    <a:pt x="196" y="391"/>
                  </a:lnTo>
                  <a:lnTo>
                    <a:pt x="216" y="391"/>
                  </a:lnTo>
                  <a:lnTo>
                    <a:pt x="236" y="387"/>
                  </a:lnTo>
                  <a:lnTo>
                    <a:pt x="254" y="382"/>
                  </a:lnTo>
                  <a:lnTo>
                    <a:pt x="272" y="376"/>
                  </a:lnTo>
                  <a:lnTo>
                    <a:pt x="290" y="367"/>
                  </a:lnTo>
                  <a:lnTo>
                    <a:pt x="306" y="358"/>
                  </a:lnTo>
                  <a:lnTo>
                    <a:pt x="321" y="346"/>
                  </a:lnTo>
                  <a:lnTo>
                    <a:pt x="335" y="333"/>
                  </a:lnTo>
                  <a:lnTo>
                    <a:pt x="348" y="320"/>
                  </a:lnTo>
                  <a:lnTo>
                    <a:pt x="359" y="304"/>
                  </a:lnTo>
                  <a:lnTo>
                    <a:pt x="368" y="290"/>
                  </a:lnTo>
                  <a:lnTo>
                    <a:pt x="377" y="271"/>
                  </a:lnTo>
                  <a:lnTo>
                    <a:pt x="382" y="253"/>
                  </a:lnTo>
                  <a:lnTo>
                    <a:pt x="388" y="235"/>
                  </a:lnTo>
                  <a:lnTo>
                    <a:pt x="391" y="215"/>
                  </a:lnTo>
                  <a:lnTo>
                    <a:pt x="391" y="195"/>
                  </a:lnTo>
                  <a:lnTo>
                    <a:pt x="382" y="195"/>
                  </a:lnTo>
                  <a:lnTo>
                    <a:pt x="382" y="177"/>
                  </a:lnTo>
                  <a:lnTo>
                    <a:pt x="379" y="157"/>
                  </a:lnTo>
                  <a:lnTo>
                    <a:pt x="373" y="141"/>
                  </a:lnTo>
                  <a:lnTo>
                    <a:pt x="368" y="123"/>
                  </a:lnTo>
                  <a:lnTo>
                    <a:pt x="360" y="107"/>
                  </a:lnTo>
                  <a:lnTo>
                    <a:pt x="350" y="92"/>
                  </a:lnTo>
                  <a:lnTo>
                    <a:pt x="341" y="78"/>
                  </a:lnTo>
                  <a:lnTo>
                    <a:pt x="328" y="63"/>
                  </a:lnTo>
                  <a:lnTo>
                    <a:pt x="315" y="53"/>
                  </a:lnTo>
                  <a:lnTo>
                    <a:pt x="301" y="42"/>
                  </a:lnTo>
                  <a:lnTo>
                    <a:pt x="284" y="33"/>
                  </a:lnTo>
                  <a:lnTo>
                    <a:pt x="268" y="24"/>
                  </a:lnTo>
                  <a:lnTo>
                    <a:pt x="252" y="18"/>
                  </a:lnTo>
                  <a:lnTo>
                    <a:pt x="234" y="13"/>
                  </a:lnTo>
                  <a:lnTo>
                    <a:pt x="216" y="11"/>
                  </a:lnTo>
                  <a:lnTo>
                    <a:pt x="196" y="9"/>
                  </a:lnTo>
                  <a:lnTo>
                    <a:pt x="178" y="11"/>
                  </a:lnTo>
                  <a:lnTo>
                    <a:pt x="158" y="13"/>
                  </a:lnTo>
                  <a:lnTo>
                    <a:pt x="142" y="18"/>
                  </a:lnTo>
                  <a:lnTo>
                    <a:pt x="123" y="24"/>
                  </a:lnTo>
                  <a:lnTo>
                    <a:pt x="107" y="33"/>
                  </a:lnTo>
                  <a:lnTo>
                    <a:pt x="93" y="42"/>
                  </a:lnTo>
                  <a:lnTo>
                    <a:pt x="78" y="53"/>
                  </a:lnTo>
                  <a:lnTo>
                    <a:pt x="64" y="63"/>
                  </a:lnTo>
                  <a:lnTo>
                    <a:pt x="53" y="78"/>
                  </a:lnTo>
                  <a:lnTo>
                    <a:pt x="42" y="92"/>
                  </a:lnTo>
                  <a:lnTo>
                    <a:pt x="33" y="107"/>
                  </a:lnTo>
                  <a:lnTo>
                    <a:pt x="24" y="123"/>
                  </a:lnTo>
                  <a:lnTo>
                    <a:pt x="19" y="141"/>
                  </a:lnTo>
                  <a:lnTo>
                    <a:pt x="13" y="157"/>
                  </a:lnTo>
                  <a:lnTo>
                    <a:pt x="11" y="177"/>
                  </a:lnTo>
                  <a:lnTo>
                    <a:pt x="10" y="195"/>
                  </a:lnTo>
                  <a:lnTo>
                    <a:pt x="11" y="215"/>
                  </a:lnTo>
                  <a:lnTo>
                    <a:pt x="13" y="233"/>
                  </a:lnTo>
                  <a:lnTo>
                    <a:pt x="19" y="252"/>
                  </a:lnTo>
                  <a:lnTo>
                    <a:pt x="24" y="268"/>
                  </a:lnTo>
                  <a:lnTo>
                    <a:pt x="33" y="284"/>
                  </a:lnTo>
                  <a:lnTo>
                    <a:pt x="42" y="300"/>
                  </a:lnTo>
                  <a:lnTo>
                    <a:pt x="53" y="315"/>
                  </a:lnTo>
                  <a:lnTo>
                    <a:pt x="64" y="328"/>
                  </a:lnTo>
                  <a:lnTo>
                    <a:pt x="78" y="338"/>
                  </a:lnTo>
                  <a:lnTo>
                    <a:pt x="93" y="349"/>
                  </a:lnTo>
                  <a:lnTo>
                    <a:pt x="107" y="360"/>
                  </a:lnTo>
                  <a:lnTo>
                    <a:pt x="123" y="367"/>
                  </a:lnTo>
                  <a:lnTo>
                    <a:pt x="142" y="373"/>
                  </a:lnTo>
                  <a:lnTo>
                    <a:pt x="158" y="378"/>
                  </a:lnTo>
                  <a:lnTo>
                    <a:pt x="178" y="380"/>
                  </a:lnTo>
                  <a:lnTo>
                    <a:pt x="196" y="382"/>
                  </a:lnTo>
                  <a:lnTo>
                    <a:pt x="216" y="380"/>
                  </a:lnTo>
                  <a:lnTo>
                    <a:pt x="234" y="378"/>
                  </a:lnTo>
                  <a:lnTo>
                    <a:pt x="252" y="373"/>
                  </a:lnTo>
                  <a:lnTo>
                    <a:pt x="268" y="367"/>
                  </a:lnTo>
                  <a:lnTo>
                    <a:pt x="284" y="360"/>
                  </a:lnTo>
                  <a:lnTo>
                    <a:pt x="301" y="349"/>
                  </a:lnTo>
                  <a:lnTo>
                    <a:pt x="315" y="338"/>
                  </a:lnTo>
                  <a:lnTo>
                    <a:pt x="328" y="328"/>
                  </a:lnTo>
                  <a:lnTo>
                    <a:pt x="341" y="315"/>
                  </a:lnTo>
                  <a:lnTo>
                    <a:pt x="350" y="300"/>
                  </a:lnTo>
                  <a:lnTo>
                    <a:pt x="360" y="284"/>
                  </a:lnTo>
                  <a:lnTo>
                    <a:pt x="368" y="268"/>
                  </a:lnTo>
                  <a:lnTo>
                    <a:pt x="373" y="252"/>
                  </a:lnTo>
                  <a:lnTo>
                    <a:pt x="379" y="233"/>
                  </a:lnTo>
                  <a:lnTo>
                    <a:pt x="382" y="215"/>
                  </a:lnTo>
                  <a:lnTo>
                    <a:pt x="382" y="195"/>
                  </a:lnTo>
                  <a:lnTo>
                    <a:pt x="391" y="195"/>
                  </a:lnTo>
                  <a:close/>
                </a:path>
              </a:pathLst>
            </a:custGeom>
            <a:solidFill>
              <a:srgbClr val="D6EEFF"/>
            </a:solidFill>
            <a:ln w="9525">
              <a:noFill/>
              <a:round/>
              <a:headEnd/>
              <a:tailEnd/>
            </a:ln>
          </p:spPr>
          <p:txBody>
            <a:bodyPr/>
            <a:lstStyle/>
            <a:p>
              <a:endParaRPr lang="en-US"/>
            </a:p>
          </p:txBody>
        </p:sp>
        <p:sp>
          <p:nvSpPr>
            <p:cNvPr id="55444" name="Freeform 149"/>
            <p:cNvSpPr>
              <a:spLocks/>
            </p:cNvSpPr>
            <p:nvPr/>
          </p:nvSpPr>
          <p:spPr bwMode="auto">
            <a:xfrm>
              <a:off x="3763434" y="2825767"/>
              <a:ext cx="539044" cy="604837"/>
            </a:xfrm>
            <a:custGeom>
              <a:avLst/>
              <a:gdLst>
                <a:gd name="T0" fmla="*/ 2147483647 w 382"/>
                <a:gd name="T1" fmla="*/ 2147483647 h 381"/>
                <a:gd name="T2" fmla="*/ 2147483647 w 382"/>
                <a:gd name="T3" fmla="*/ 2147483647 h 381"/>
                <a:gd name="T4" fmla="*/ 2147483647 w 382"/>
                <a:gd name="T5" fmla="*/ 2147483647 h 381"/>
                <a:gd name="T6" fmla="*/ 2147483647 w 382"/>
                <a:gd name="T7" fmla="*/ 2147483647 h 381"/>
                <a:gd name="T8" fmla="*/ 2147483647 w 382"/>
                <a:gd name="T9" fmla="*/ 2147483647 h 381"/>
                <a:gd name="T10" fmla="*/ 2147483647 w 382"/>
                <a:gd name="T11" fmla="*/ 0 h 381"/>
                <a:gd name="T12" fmla="*/ 2147483647 w 382"/>
                <a:gd name="T13" fmla="*/ 2147483647 h 381"/>
                <a:gd name="T14" fmla="*/ 2147483647 w 382"/>
                <a:gd name="T15" fmla="*/ 2147483647 h 381"/>
                <a:gd name="T16" fmla="*/ 2147483647 w 382"/>
                <a:gd name="T17" fmla="*/ 2147483647 h 381"/>
                <a:gd name="T18" fmla="*/ 2147483647 w 382"/>
                <a:gd name="T19" fmla="*/ 2147483647 h 381"/>
                <a:gd name="T20" fmla="*/ 0 w 382"/>
                <a:gd name="T21" fmla="*/ 2147483647 h 381"/>
                <a:gd name="T22" fmla="*/ 2147483647 w 382"/>
                <a:gd name="T23" fmla="*/ 2147483647 h 381"/>
                <a:gd name="T24" fmla="*/ 2147483647 w 382"/>
                <a:gd name="T25" fmla="*/ 2147483647 h 381"/>
                <a:gd name="T26" fmla="*/ 2147483647 w 382"/>
                <a:gd name="T27" fmla="*/ 2147483647 h 381"/>
                <a:gd name="T28" fmla="*/ 2147483647 w 382"/>
                <a:gd name="T29" fmla="*/ 2147483647 h 381"/>
                <a:gd name="T30" fmla="*/ 2147483647 w 382"/>
                <a:gd name="T31" fmla="*/ 2147483647 h 381"/>
                <a:gd name="T32" fmla="*/ 2147483647 w 382"/>
                <a:gd name="T33" fmla="*/ 2147483647 h 381"/>
                <a:gd name="T34" fmla="*/ 2147483647 w 382"/>
                <a:gd name="T35" fmla="*/ 2147483647 h 381"/>
                <a:gd name="T36" fmla="*/ 2147483647 w 382"/>
                <a:gd name="T37" fmla="*/ 2147483647 h 381"/>
                <a:gd name="T38" fmla="*/ 2147483647 w 382"/>
                <a:gd name="T39" fmla="*/ 2147483647 h 381"/>
                <a:gd name="T40" fmla="*/ 2147483647 w 382"/>
                <a:gd name="T41" fmla="*/ 2147483647 h 381"/>
                <a:gd name="T42" fmla="*/ 2147483647 w 382"/>
                <a:gd name="T43" fmla="*/ 2147483647 h 381"/>
                <a:gd name="T44" fmla="*/ 2147483647 w 382"/>
                <a:gd name="T45" fmla="*/ 2147483647 h 381"/>
                <a:gd name="T46" fmla="*/ 2147483647 w 382"/>
                <a:gd name="T47" fmla="*/ 2147483647 h 381"/>
                <a:gd name="T48" fmla="*/ 2147483647 w 382"/>
                <a:gd name="T49" fmla="*/ 2147483647 h 381"/>
                <a:gd name="T50" fmla="*/ 2147483647 w 382"/>
                <a:gd name="T51" fmla="*/ 2147483647 h 381"/>
                <a:gd name="T52" fmla="*/ 2147483647 w 382"/>
                <a:gd name="T53" fmla="*/ 2147483647 h 381"/>
                <a:gd name="T54" fmla="*/ 2147483647 w 382"/>
                <a:gd name="T55" fmla="*/ 2147483647 h 381"/>
                <a:gd name="T56" fmla="*/ 2147483647 w 382"/>
                <a:gd name="T57" fmla="*/ 2147483647 h 381"/>
                <a:gd name="T58" fmla="*/ 2147483647 w 382"/>
                <a:gd name="T59" fmla="*/ 2147483647 h 381"/>
                <a:gd name="T60" fmla="*/ 2147483647 w 382"/>
                <a:gd name="T61" fmla="*/ 2147483647 h 381"/>
                <a:gd name="T62" fmla="*/ 2147483647 w 382"/>
                <a:gd name="T63" fmla="*/ 2147483647 h 381"/>
                <a:gd name="T64" fmla="*/ 2147483647 w 382"/>
                <a:gd name="T65" fmla="*/ 2147483647 h 381"/>
                <a:gd name="T66" fmla="*/ 2147483647 w 382"/>
                <a:gd name="T67" fmla="*/ 2147483647 h 381"/>
                <a:gd name="T68" fmla="*/ 2147483647 w 382"/>
                <a:gd name="T69" fmla="*/ 2147483647 h 381"/>
                <a:gd name="T70" fmla="*/ 2147483647 w 382"/>
                <a:gd name="T71" fmla="*/ 2147483647 h 381"/>
                <a:gd name="T72" fmla="*/ 2147483647 w 382"/>
                <a:gd name="T73" fmla="*/ 2147483647 h 381"/>
                <a:gd name="T74" fmla="*/ 2147483647 w 382"/>
                <a:gd name="T75" fmla="*/ 2147483647 h 381"/>
                <a:gd name="T76" fmla="*/ 2147483647 w 382"/>
                <a:gd name="T77" fmla="*/ 2147483647 h 381"/>
                <a:gd name="T78" fmla="*/ 2147483647 w 382"/>
                <a:gd name="T79" fmla="*/ 2147483647 h 381"/>
                <a:gd name="T80" fmla="*/ 2147483647 w 382"/>
                <a:gd name="T81" fmla="*/ 2147483647 h 381"/>
                <a:gd name="T82" fmla="*/ 2147483647 w 382"/>
                <a:gd name="T83" fmla="*/ 2147483647 h 381"/>
                <a:gd name="T84" fmla="*/ 2147483647 w 382"/>
                <a:gd name="T85" fmla="*/ 2147483647 h 38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82"/>
                <a:gd name="T130" fmla="*/ 0 h 381"/>
                <a:gd name="T131" fmla="*/ 382 w 382"/>
                <a:gd name="T132" fmla="*/ 381 h 38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82" h="381">
                  <a:moveTo>
                    <a:pt x="382" y="189"/>
                  </a:moveTo>
                  <a:lnTo>
                    <a:pt x="380" y="170"/>
                  </a:lnTo>
                  <a:lnTo>
                    <a:pt x="378" y="151"/>
                  </a:lnTo>
                  <a:lnTo>
                    <a:pt x="373" y="133"/>
                  </a:lnTo>
                  <a:lnTo>
                    <a:pt x="365" y="115"/>
                  </a:lnTo>
                  <a:lnTo>
                    <a:pt x="358" y="99"/>
                  </a:lnTo>
                  <a:lnTo>
                    <a:pt x="349" y="83"/>
                  </a:lnTo>
                  <a:lnTo>
                    <a:pt x="338" y="68"/>
                  </a:lnTo>
                  <a:lnTo>
                    <a:pt x="326" y="56"/>
                  </a:lnTo>
                  <a:lnTo>
                    <a:pt x="311" y="43"/>
                  </a:lnTo>
                  <a:lnTo>
                    <a:pt x="297" y="32"/>
                  </a:lnTo>
                  <a:lnTo>
                    <a:pt x="280" y="21"/>
                  </a:lnTo>
                  <a:lnTo>
                    <a:pt x="264" y="14"/>
                  </a:lnTo>
                  <a:lnTo>
                    <a:pt x="248" y="7"/>
                  </a:lnTo>
                  <a:lnTo>
                    <a:pt x="228" y="3"/>
                  </a:lnTo>
                  <a:lnTo>
                    <a:pt x="210" y="0"/>
                  </a:lnTo>
                  <a:lnTo>
                    <a:pt x="190" y="0"/>
                  </a:lnTo>
                  <a:lnTo>
                    <a:pt x="170" y="0"/>
                  </a:lnTo>
                  <a:lnTo>
                    <a:pt x="152" y="3"/>
                  </a:lnTo>
                  <a:lnTo>
                    <a:pt x="134" y="7"/>
                  </a:lnTo>
                  <a:lnTo>
                    <a:pt x="116" y="14"/>
                  </a:lnTo>
                  <a:lnTo>
                    <a:pt x="99" y="21"/>
                  </a:lnTo>
                  <a:lnTo>
                    <a:pt x="83" y="32"/>
                  </a:lnTo>
                  <a:lnTo>
                    <a:pt x="69" y="43"/>
                  </a:lnTo>
                  <a:lnTo>
                    <a:pt x="56" y="56"/>
                  </a:lnTo>
                  <a:lnTo>
                    <a:pt x="43" y="68"/>
                  </a:lnTo>
                  <a:lnTo>
                    <a:pt x="32" y="83"/>
                  </a:lnTo>
                  <a:lnTo>
                    <a:pt x="22" y="99"/>
                  </a:lnTo>
                  <a:lnTo>
                    <a:pt x="14" y="115"/>
                  </a:lnTo>
                  <a:lnTo>
                    <a:pt x="7" y="133"/>
                  </a:lnTo>
                  <a:lnTo>
                    <a:pt x="4" y="151"/>
                  </a:lnTo>
                  <a:lnTo>
                    <a:pt x="0" y="170"/>
                  </a:lnTo>
                  <a:lnTo>
                    <a:pt x="0" y="189"/>
                  </a:lnTo>
                  <a:lnTo>
                    <a:pt x="0" y="209"/>
                  </a:lnTo>
                  <a:lnTo>
                    <a:pt x="4" y="227"/>
                  </a:lnTo>
                  <a:lnTo>
                    <a:pt x="7" y="246"/>
                  </a:lnTo>
                  <a:lnTo>
                    <a:pt x="14" y="264"/>
                  </a:lnTo>
                  <a:lnTo>
                    <a:pt x="22" y="280"/>
                  </a:lnTo>
                  <a:lnTo>
                    <a:pt x="32" y="296"/>
                  </a:lnTo>
                  <a:lnTo>
                    <a:pt x="43" y="311"/>
                  </a:lnTo>
                  <a:lnTo>
                    <a:pt x="56" y="325"/>
                  </a:lnTo>
                  <a:lnTo>
                    <a:pt x="69" y="336"/>
                  </a:lnTo>
                  <a:lnTo>
                    <a:pt x="83" y="349"/>
                  </a:lnTo>
                  <a:lnTo>
                    <a:pt x="99" y="358"/>
                  </a:lnTo>
                  <a:lnTo>
                    <a:pt x="116" y="365"/>
                  </a:lnTo>
                  <a:lnTo>
                    <a:pt x="134" y="372"/>
                  </a:lnTo>
                  <a:lnTo>
                    <a:pt x="152" y="376"/>
                  </a:lnTo>
                  <a:lnTo>
                    <a:pt x="170" y="379"/>
                  </a:lnTo>
                  <a:lnTo>
                    <a:pt x="190" y="381"/>
                  </a:lnTo>
                  <a:lnTo>
                    <a:pt x="210" y="379"/>
                  </a:lnTo>
                  <a:lnTo>
                    <a:pt x="228" y="376"/>
                  </a:lnTo>
                  <a:lnTo>
                    <a:pt x="248" y="372"/>
                  </a:lnTo>
                  <a:lnTo>
                    <a:pt x="264" y="365"/>
                  </a:lnTo>
                  <a:lnTo>
                    <a:pt x="280" y="358"/>
                  </a:lnTo>
                  <a:lnTo>
                    <a:pt x="297" y="349"/>
                  </a:lnTo>
                  <a:lnTo>
                    <a:pt x="311" y="336"/>
                  </a:lnTo>
                  <a:lnTo>
                    <a:pt x="326" y="325"/>
                  </a:lnTo>
                  <a:lnTo>
                    <a:pt x="338" y="311"/>
                  </a:lnTo>
                  <a:lnTo>
                    <a:pt x="349" y="296"/>
                  </a:lnTo>
                  <a:lnTo>
                    <a:pt x="358" y="280"/>
                  </a:lnTo>
                  <a:lnTo>
                    <a:pt x="365" y="264"/>
                  </a:lnTo>
                  <a:lnTo>
                    <a:pt x="373" y="246"/>
                  </a:lnTo>
                  <a:lnTo>
                    <a:pt x="378" y="227"/>
                  </a:lnTo>
                  <a:lnTo>
                    <a:pt x="380" y="209"/>
                  </a:lnTo>
                  <a:lnTo>
                    <a:pt x="382" y="189"/>
                  </a:lnTo>
                  <a:lnTo>
                    <a:pt x="371" y="189"/>
                  </a:lnTo>
                  <a:lnTo>
                    <a:pt x="371" y="171"/>
                  </a:lnTo>
                  <a:lnTo>
                    <a:pt x="367" y="153"/>
                  </a:lnTo>
                  <a:lnTo>
                    <a:pt x="363" y="135"/>
                  </a:lnTo>
                  <a:lnTo>
                    <a:pt x="358" y="119"/>
                  </a:lnTo>
                  <a:lnTo>
                    <a:pt x="349" y="103"/>
                  </a:lnTo>
                  <a:lnTo>
                    <a:pt x="340" y="88"/>
                  </a:lnTo>
                  <a:lnTo>
                    <a:pt x="331" y="74"/>
                  </a:lnTo>
                  <a:lnTo>
                    <a:pt x="318" y="61"/>
                  </a:lnTo>
                  <a:lnTo>
                    <a:pt x="306" y="50"/>
                  </a:lnTo>
                  <a:lnTo>
                    <a:pt x="291" y="39"/>
                  </a:lnTo>
                  <a:lnTo>
                    <a:pt x="277" y="30"/>
                  </a:lnTo>
                  <a:lnTo>
                    <a:pt x="260" y="23"/>
                  </a:lnTo>
                  <a:lnTo>
                    <a:pt x="244" y="16"/>
                  </a:lnTo>
                  <a:lnTo>
                    <a:pt x="226" y="12"/>
                  </a:lnTo>
                  <a:lnTo>
                    <a:pt x="208" y="9"/>
                  </a:lnTo>
                  <a:lnTo>
                    <a:pt x="190" y="9"/>
                  </a:lnTo>
                  <a:lnTo>
                    <a:pt x="172" y="9"/>
                  </a:lnTo>
                  <a:lnTo>
                    <a:pt x="154" y="12"/>
                  </a:lnTo>
                  <a:lnTo>
                    <a:pt x="136" y="16"/>
                  </a:lnTo>
                  <a:lnTo>
                    <a:pt x="119" y="23"/>
                  </a:lnTo>
                  <a:lnTo>
                    <a:pt x="103" y="30"/>
                  </a:lnTo>
                  <a:lnTo>
                    <a:pt x="89" y="39"/>
                  </a:lnTo>
                  <a:lnTo>
                    <a:pt x="74" y="50"/>
                  </a:lnTo>
                  <a:lnTo>
                    <a:pt x="61" y="61"/>
                  </a:lnTo>
                  <a:lnTo>
                    <a:pt x="51" y="74"/>
                  </a:lnTo>
                  <a:lnTo>
                    <a:pt x="40" y="88"/>
                  </a:lnTo>
                  <a:lnTo>
                    <a:pt x="31" y="103"/>
                  </a:lnTo>
                  <a:lnTo>
                    <a:pt x="23" y="119"/>
                  </a:lnTo>
                  <a:lnTo>
                    <a:pt x="16" y="135"/>
                  </a:lnTo>
                  <a:lnTo>
                    <a:pt x="13" y="153"/>
                  </a:lnTo>
                  <a:lnTo>
                    <a:pt x="9" y="171"/>
                  </a:lnTo>
                  <a:lnTo>
                    <a:pt x="9" y="189"/>
                  </a:lnTo>
                  <a:lnTo>
                    <a:pt x="9" y="208"/>
                  </a:lnTo>
                  <a:lnTo>
                    <a:pt x="13" y="226"/>
                  </a:lnTo>
                  <a:lnTo>
                    <a:pt x="16" y="244"/>
                  </a:lnTo>
                  <a:lnTo>
                    <a:pt x="23" y="260"/>
                  </a:lnTo>
                  <a:lnTo>
                    <a:pt x="31" y="276"/>
                  </a:lnTo>
                  <a:lnTo>
                    <a:pt x="40" y="291"/>
                  </a:lnTo>
                  <a:lnTo>
                    <a:pt x="51" y="305"/>
                  </a:lnTo>
                  <a:lnTo>
                    <a:pt x="61" y="318"/>
                  </a:lnTo>
                  <a:lnTo>
                    <a:pt x="74" y="329"/>
                  </a:lnTo>
                  <a:lnTo>
                    <a:pt x="89" y="340"/>
                  </a:lnTo>
                  <a:lnTo>
                    <a:pt x="103" y="349"/>
                  </a:lnTo>
                  <a:lnTo>
                    <a:pt x="119" y="358"/>
                  </a:lnTo>
                  <a:lnTo>
                    <a:pt x="136" y="363"/>
                  </a:lnTo>
                  <a:lnTo>
                    <a:pt x="154" y="367"/>
                  </a:lnTo>
                  <a:lnTo>
                    <a:pt x="172" y="370"/>
                  </a:lnTo>
                  <a:lnTo>
                    <a:pt x="190" y="370"/>
                  </a:lnTo>
                  <a:lnTo>
                    <a:pt x="208" y="370"/>
                  </a:lnTo>
                  <a:lnTo>
                    <a:pt x="226" y="367"/>
                  </a:lnTo>
                  <a:lnTo>
                    <a:pt x="244" y="363"/>
                  </a:lnTo>
                  <a:lnTo>
                    <a:pt x="260" y="358"/>
                  </a:lnTo>
                  <a:lnTo>
                    <a:pt x="277" y="349"/>
                  </a:lnTo>
                  <a:lnTo>
                    <a:pt x="291" y="340"/>
                  </a:lnTo>
                  <a:lnTo>
                    <a:pt x="306" y="329"/>
                  </a:lnTo>
                  <a:lnTo>
                    <a:pt x="318" y="318"/>
                  </a:lnTo>
                  <a:lnTo>
                    <a:pt x="331" y="305"/>
                  </a:lnTo>
                  <a:lnTo>
                    <a:pt x="340" y="291"/>
                  </a:lnTo>
                  <a:lnTo>
                    <a:pt x="349" y="276"/>
                  </a:lnTo>
                  <a:lnTo>
                    <a:pt x="358" y="260"/>
                  </a:lnTo>
                  <a:lnTo>
                    <a:pt x="363" y="244"/>
                  </a:lnTo>
                  <a:lnTo>
                    <a:pt x="367" y="226"/>
                  </a:lnTo>
                  <a:lnTo>
                    <a:pt x="371" y="208"/>
                  </a:lnTo>
                  <a:lnTo>
                    <a:pt x="371" y="189"/>
                  </a:lnTo>
                  <a:lnTo>
                    <a:pt x="382" y="189"/>
                  </a:lnTo>
                  <a:close/>
                </a:path>
              </a:pathLst>
            </a:custGeom>
            <a:solidFill>
              <a:srgbClr val="D7EFFF"/>
            </a:solidFill>
            <a:ln w="9525">
              <a:noFill/>
              <a:round/>
              <a:headEnd/>
              <a:tailEnd/>
            </a:ln>
          </p:spPr>
          <p:txBody>
            <a:bodyPr/>
            <a:lstStyle/>
            <a:p>
              <a:endParaRPr lang="en-US"/>
            </a:p>
          </p:txBody>
        </p:sp>
        <p:sp>
          <p:nvSpPr>
            <p:cNvPr id="55445" name="Freeform 150"/>
            <p:cNvSpPr>
              <a:spLocks/>
            </p:cNvSpPr>
            <p:nvPr/>
          </p:nvSpPr>
          <p:spPr bwMode="auto">
            <a:xfrm>
              <a:off x="3769078" y="2830525"/>
              <a:ext cx="524933" cy="592138"/>
            </a:xfrm>
            <a:custGeom>
              <a:avLst/>
              <a:gdLst>
                <a:gd name="T0" fmla="*/ 2147483647 w 372"/>
                <a:gd name="T1" fmla="*/ 2147483647 h 373"/>
                <a:gd name="T2" fmla="*/ 2147483647 w 372"/>
                <a:gd name="T3" fmla="*/ 2147483647 h 373"/>
                <a:gd name="T4" fmla="*/ 2147483647 w 372"/>
                <a:gd name="T5" fmla="*/ 2147483647 h 373"/>
                <a:gd name="T6" fmla="*/ 2147483647 w 372"/>
                <a:gd name="T7" fmla="*/ 2147483647 h 373"/>
                <a:gd name="T8" fmla="*/ 2147483647 w 372"/>
                <a:gd name="T9" fmla="*/ 2147483647 h 373"/>
                <a:gd name="T10" fmla="*/ 2147483647 w 372"/>
                <a:gd name="T11" fmla="*/ 2147483647 h 373"/>
                <a:gd name="T12" fmla="*/ 2147483647 w 372"/>
                <a:gd name="T13" fmla="*/ 2147483647 h 373"/>
                <a:gd name="T14" fmla="*/ 2147483647 w 372"/>
                <a:gd name="T15" fmla="*/ 2147483647 h 373"/>
                <a:gd name="T16" fmla="*/ 2147483647 w 372"/>
                <a:gd name="T17" fmla="*/ 2147483647 h 373"/>
                <a:gd name="T18" fmla="*/ 2147483647 w 372"/>
                <a:gd name="T19" fmla="*/ 2147483647 h 373"/>
                <a:gd name="T20" fmla="*/ 0 w 372"/>
                <a:gd name="T21" fmla="*/ 2147483647 h 373"/>
                <a:gd name="T22" fmla="*/ 2147483647 w 372"/>
                <a:gd name="T23" fmla="*/ 2147483647 h 373"/>
                <a:gd name="T24" fmla="*/ 2147483647 w 372"/>
                <a:gd name="T25" fmla="*/ 2147483647 h 373"/>
                <a:gd name="T26" fmla="*/ 2147483647 w 372"/>
                <a:gd name="T27" fmla="*/ 2147483647 h 373"/>
                <a:gd name="T28" fmla="*/ 2147483647 w 372"/>
                <a:gd name="T29" fmla="*/ 2147483647 h 373"/>
                <a:gd name="T30" fmla="*/ 2147483647 w 372"/>
                <a:gd name="T31" fmla="*/ 2147483647 h 373"/>
                <a:gd name="T32" fmla="*/ 2147483647 w 372"/>
                <a:gd name="T33" fmla="*/ 2147483647 h 373"/>
                <a:gd name="T34" fmla="*/ 2147483647 w 372"/>
                <a:gd name="T35" fmla="*/ 2147483647 h 373"/>
                <a:gd name="T36" fmla="*/ 2147483647 w 372"/>
                <a:gd name="T37" fmla="*/ 2147483647 h 373"/>
                <a:gd name="T38" fmla="*/ 2147483647 w 372"/>
                <a:gd name="T39" fmla="*/ 2147483647 h 373"/>
                <a:gd name="T40" fmla="*/ 2147483647 w 372"/>
                <a:gd name="T41" fmla="*/ 2147483647 h 373"/>
                <a:gd name="T42" fmla="*/ 2147483647 w 372"/>
                <a:gd name="T43" fmla="*/ 2147483647 h 373"/>
                <a:gd name="T44" fmla="*/ 2147483647 w 372"/>
                <a:gd name="T45" fmla="*/ 2147483647 h 373"/>
                <a:gd name="T46" fmla="*/ 2147483647 w 372"/>
                <a:gd name="T47" fmla="*/ 2147483647 h 373"/>
                <a:gd name="T48" fmla="*/ 2147483647 w 372"/>
                <a:gd name="T49" fmla="*/ 2147483647 h 373"/>
                <a:gd name="T50" fmla="*/ 2147483647 w 372"/>
                <a:gd name="T51" fmla="*/ 2147483647 h 373"/>
                <a:gd name="T52" fmla="*/ 2147483647 w 372"/>
                <a:gd name="T53" fmla="*/ 2147483647 h 373"/>
                <a:gd name="T54" fmla="*/ 2147483647 w 372"/>
                <a:gd name="T55" fmla="*/ 2147483647 h 373"/>
                <a:gd name="T56" fmla="*/ 2147483647 w 372"/>
                <a:gd name="T57" fmla="*/ 2147483647 h 373"/>
                <a:gd name="T58" fmla="*/ 2147483647 w 372"/>
                <a:gd name="T59" fmla="*/ 2147483647 h 373"/>
                <a:gd name="T60" fmla="*/ 2147483647 w 372"/>
                <a:gd name="T61" fmla="*/ 2147483647 h 373"/>
                <a:gd name="T62" fmla="*/ 2147483647 w 372"/>
                <a:gd name="T63" fmla="*/ 2147483647 h 373"/>
                <a:gd name="T64" fmla="*/ 2147483647 w 372"/>
                <a:gd name="T65" fmla="*/ 2147483647 h 373"/>
                <a:gd name="T66" fmla="*/ 2147483647 w 372"/>
                <a:gd name="T67" fmla="*/ 2147483647 h 373"/>
                <a:gd name="T68" fmla="*/ 2147483647 w 372"/>
                <a:gd name="T69" fmla="*/ 2147483647 h 373"/>
                <a:gd name="T70" fmla="*/ 2147483647 w 372"/>
                <a:gd name="T71" fmla="*/ 2147483647 h 373"/>
                <a:gd name="T72" fmla="*/ 2147483647 w 372"/>
                <a:gd name="T73" fmla="*/ 2147483647 h 373"/>
                <a:gd name="T74" fmla="*/ 2147483647 w 372"/>
                <a:gd name="T75" fmla="*/ 2147483647 h 373"/>
                <a:gd name="T76" fmla="*/ 2147483647 w 372"/>
                <a:gd name="T77" fmla="*/ 2147483647 h 373"/>
                <a:gd name="T78" fmla="*/ 2147483647 w 372"/>
                <a:gd name="T79" fmla="*/ 2147483647 h 373"/>
                <a:gd name="T80" fmla="*/ 2147483647 w 372"/>
                <a:gd name="T81" fmla="*/ 2147483647 h 373"/>
                <a:gd name="T82" fmla="*/ 2147483647 w 372"/>
                <a:gd name="T83" fmla="*/ 2147483647 h 373"/>
                <a:gd name="T84" fmla="*/ 2147483647 w 372"/>
                <a:gd name="T85" fmla="*/ 2147483647 h 37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2"/>
                <a:gd name="T130" fmla="*/ 0 h 373"/>
                <a:gd name="T131" fmla="*/ 372 w 372"/>
                <a:gd name="T132" fmla="*/ 373 h 37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2" h="373">
                  <a:moveTo>
                    <a:pt x="372" y="186"/>
                  </a:moveTo>
                  <a:lnTo>
                    <a:pt x="372" y="168"/>
                  </a:lnTo>
                  <a:lnTo>
                    <a:pt x="369" y="148"/>
                  </a:lnTo>
                  <a:lnTo>
                    <a:pt x="363" y="132"/>
                  </a:lnTo>
                  <a:lnTo>
                    <a:pt x="358" y="114"/>
                  </a:lnTo>
                  <a:lnTo>
                    <a:pt x="350" y="98"/>
                  </a:lnTo>
                  <a:lnTo>
                    <a:pt x="340" y="83"/>
                  </a:lnTo>
                  <a:lnTo>
                    <a:pt x="331" y="69"/>
                  </a:lnTo>
                  <a:lnTo>
                    <a:pt x="318" y="54"/>
                  </a:lnTo>
                  <a:lnTo>
                    <a:pt x="305" y="44"/>
                  </a:lnTo>
                  <a:lnTo>
                    <a:pt x="291" y="33"/>
                  </a:lnTo>
                  <a:lnTo>
                    <a:pt x="274" y="24"/>
                  </a:lnTo>
                  <a:lnTo>
                    <a:pt x="258" y="15"/>
                  </a:lnTo>
                  <a:lnTo>
                    <a:pt x="242" y="9"/>
                  </a:lnTo>
                  <a:lnTo>
                    <a:pt x="224" y="4"/>
                  </a:lnTo>
                  <a:lnTo>
                    <a:pt x="206" y="2"/>
                  </a:lnTo>
                  <a:lnTo>
                    <a:pt x="186" y="0"/>
                  </a:lnTo>
                  <a:lnTo>
                    <a:pt x="168" y="2"/>
                  </a:lnTo>
                  <a:lnTo>
                    <a:pt x="148" y="4"/>
                  </a:lnTo>
                  <a:lnTo>
                    <a:pt x="132" y="9"/>
                  </a:lnTo>
                  <a:lnTo>
                    <a:pt x="113" y="15"/>
                  </a:lnTo>
                  <a:lnTo>
                    <a:pt x="97" y="24"/>
                  </a:lnTo>
                  <a:lnTo>
                    <a:pt x="83" y="33"/>
                  </a:lnTo>
                  <a:lnTo>
                    <a:pt x="68" y="44"/>
                  </a:lnTo>
                  <a:lnTo>
                    <a:pt x="54" y="54"/>
                  </a:lnTo>
                  <a:lnTo>
                    <a:pt x="43" y="69"/>
                  </a:lnTo>
                  <a:lnTo>
                    <a:pt x="32" y="83"/>
                  </a:lnTo>
                  <a:lnTo>
                    <a:pt x="23" y="98"/>
                  </a:lnTo>
                  <a:lnTo>
                    <a:pt x="14" y="114"/>
                  </a:lnTo>
                  <a:lnTo>
                    <a:pt x="9" y="132"/>
                  </a:lnTo>
                  <a:lnTo>
                    <a:pt x="3" y="148"/>
                  </a:lnTo>
                  <a:lnTo>
                    <a:pt x="1" y="168"/>
                  </a:lnTo>
                  <a:lnTo>
                    <a:pt x="0" y="186"/>
                  </a:lnTo>
                  <a:lnTo>
                    <a:pt x="1" y="206"/>
                  </a:lnTo>
                  <a:lnTo>
                    <a:pt x="3" y="224"/>
                  </a:lnTo>
                  <a:lnTo>
                    <a:pt x="9" y="243"/>
                  </a:lnTo>
                  <a:lnTo>
                    <a:pt x="14" y="259"/>
                  </a:lnTo>
                  <a:lnTo>
                    <a:pt x="23" y="275"/>
                  </a:lnTo>
                  <a:lnTo>
                    <a:pt x="32" y="291"/>
                  </a:lnTo>
                  <a:lnTo>
                    <a:pt x="43" y="306"/>
                  </a:lnTo>
                  <a:lnTo>
                    <a:pt x="54" y="319"/>
                  </a:lnTo>
                  <a:lnTo>
                    <a:pt x="68" y="329"/>
                  </a:lnTo>
                  <a:lnTo>
                    <a:pt x="83" y="340"/>
                  </a:lnTo>
                  <a:lnTo>
                    <a:pt x="97" y="351"/>
                  </a:lnTo>
                  <a:lnTo>
                    <a:pt x="113" y="358"/>
                  </a:lnTo>
                  <a:lnTo>
                    <a:pt x="132" y="364"/>
                  </a:lnTo>
                  <a:lnTo>
                    <a:pt x="148" y="369"/>
                  </a:lnTo>
                  <a:lnTo>
                    <a:pt x="168" y="371"/>
                  </a:lnTo>
                  <a:lnTo>
                    <a:pt x="186" y="373"/>
                  </a:lnTo>
                  <a:lnTo>
                    <a:pt x="206" y="371"/>
                  </a:lnTo>
                  <a:lnTo>
                    <a:pt x="224" y="369"/>
                  </a:lnTo>
                  <a:lnTo>
                    <a:pt x="242" y="364"/>
                  </a:lnTo>
                  <a:lnTo>
                    <a:pt x="258" y="358"/>
                  </a:lnTo>
                  <a:lnTo>
                    <a:pt x="274" y="351"/>
                  </a:lnTo>
                  <a:lnTo>
                    <a:pt x="291" y="340"/>
                  </a:lnTo>
                  <a:lnTo>
                    <a:pt x="305" y="329"/>
                  </a:lnTo>
                  <a:lnTo>
                    <a:pt x="318" y="319"/>
                  </a:lnTo>
                  <a:lnTo>
                    <a:pt x="331" y="306"/>
                  </a:lnTo>
                  <a:lnTo>
                    <a:pt x="340" y="291"/>
                  </a:lnTo>
                  <a:lnTo>
                    <a:pt x="350" y="275"/>
                  </a:lnTo>
                  <a:lnTo>
                    <a:pt x="358" y="259"/>
                  </a:lnTo>
                  <a:lnTo>
                    <a:pt x="363" y="243"/>
                  </a:lnTo>
                  <a:lnTo>
                    <a:pt x="369" y="224"/>
                  </a:lnTo>
                  <a:lnTo>
                    <a:pt x="372" y="206"/>
                  </a:lnTo>
                  <a:lnTo>
                    <a:pt x="372" y="186"/>
                  </a:lnTo>
                  <a:lnTo>
                    <a:pt x="363" y="186"/>
                  </a:lnTo>
                  <a:lnTo>
                    <a:pt x="361" y="168"/>
                  </a:lnTo>
                  <a:lnTo>
                    <a:pt x="359" y="150"/>
                  </a:lnTo>
                  <a:lnTo>
                    <a:pt x="356" y="134"/>
                  </a:lnTo>
                  <a:lnTo>
                    <a:pt x="349" y="118"/>
                  </a:lnTo>
                  <a:lnTo>
                    <a:pt x="341" y="103"/>
                  </a:lnTo>
                  <a:lnTo>
                    <a:pt x="332" y="87"/>
                  </a:lnTo>
                  <a:lnTo>
                    <a:pt x="323" y="74"/>
                  </a:lnTo>
                  <a:lnTo>
                    <a:pt x="311" y="62"/>
                  </a:lnTo>
                  <a:lnTo>
                    <a:pt x="298" y="51"/>
                  </a:lnTo>
                  <a:lnTo>
                    <a:pt x="285" y="40"/>
                  </a:lnTo>
                  <a:lnTo>
                    <a:pt x="271" y="31"/>
                  </a:lnTo>
                  <a:lnTo>
                    <a:pt x="255" y="24"/>
                  </a:lnTo>
                  <a:lnTo>
                    <a:pt x="238" y="18"/>
                  </a:lnTo>
                  <a:lnTo>
                    <a:pt x="222" y="13"/>
                  </a:lnTo>
                  <a:lnTo>
                    <a:pt x="204" y="11"/>
                  </a:lnTo>
                  <a:lnTo>
                    <a:pt x="186" y="9"/>
                  </a:lnTo>
                  <a:lnTo>
                    <a:pt x="168" y="11"/>
                  </a:lnTo>
                  <a:lnTo>
                    <a:pt x="151" y="13"/>
                  </a:lnTo>
                  <a:lnTo>
                    <a:pt x="133" y="18"/>
                  </a:lnTo>
                  <a:lnTo>
                    <a:pt x="117" y="24"/>
                  </a:lnTo>
                  <a:lnTo>
                    <a:pt x="103" y="31"/>
                  </a:lnTo>
                  <a:lnTo>
                    <a:pt x="88" y="40"/>
                  </a:lnTo>
                  <a:lnTo>
                    <a:pt x="74" y="51"/>
                  </a:lnTo>
                  <a:lnTo>
                    <a:pt x="61" y="62"/>
                  </a:lnTo>
                  <a:lnTo>
                    <a:pt x="50" y="74"/>
                  </a:lnTo>
                  <a:lnTo>
                    <a:pt x="39" y="87"/>
                  </a:lnTo>
                  <a:lnTo>
                    <a:pt x="30" y="103"/>
                  </a:lnTo>
                  <a:lnTo>
                    <a:pt x="23" y="118"/>
                  </a:lnTo>
                  <a:lnTo>
                    <a:pt x="18" y="134"/>
                  </a:lnTo>
                  <a:lnTo>
                    <a:pt x="12" y="150"/>
                  </a:lnTo>
                  <a:lnTo>
                    <a:pt x="10" y="168"/>
                  </a:lnTo>
                  <a:lnTo>
                    <a:pt x="9" y="186"/>
                  </a:lnTo>
                  <a:lnTo>
                    <a:pt x="10" y="205"/>
                  </a:lnTo>
                  <a:lnTo>
                    <a:pt x="12" y="223"/>
                  </a:lnTo>
                  <a:lnTo>
                    <a:pt x="18" y="239"/>
                  </a:lnTo>
                  <a:lnTo>
                    <a:pt x="23" y="255"/>
                  </a:lnTo>
                  <a:lnTo>
                    <a:pt x="30" y="271"/>
                  </a:lnTo>
                  <a:lnTo>
                    <a:pt x="39" y="286"/>
                  </a:lnTo>
                  <a:lnTo>
                    <a:pt x="50" y="299"/>
                  </a:lnTo>
                  <a:lnTo>
                    <a:pt x="61" y="311"/>
                  </a:lnTo>
                  <a:lnTo>
                    <a:pt x="74" y="324"/>
                  </a:lnTo>
                  <a:lnTo>
                    <a:pt x="88" y="333"/>
                  </a:lnTo>
                  <a:lnTo>
                    <a:pt x="103" y="342"/>
                  </a:lnTo>
                  <a:lnTo>
                    <a:pt x="117" y="349"/>
                  </a:lnTo>
                  <a:lnTo>
                    <a:pt x="133" y="355"/>
                  </a:lnTo>
                  <a:lnTo>
                    <a:pt x="151" y="360"/>
                  </a:lnTo>
                  <a:lnTo>
                    <a:pt x="168" y="362"/>
                  </a:lnTo>
                  <a:lnTo>
                    <a:pt x="186" y="364"/>
                  </a:lnTo>
                  <a:lnTo>
                    <a:pt x="204" y="362"/>
                  </a:lnTo>
                  <a:lnTo>
                    <a:pt x="222" y="360"/>
                  </a:lnTo>
                  <a:lnTo>
                    <a:pt x="238" y="355"/>
                  </a:lnTo>
                  <a:lnTo>
                    <a:pt x="255" y="349"/>
                  </a:lnTo>
                  <a:lnTo>
                    <a:pt x="271" y="342"/>
                  </a:lnTo>
                  <a:lnTo>
                    <a:pt x="285" y="333"/>
                  </a:lnTo>
                  <a:lnTo>
                    <a:pt x="298" y="324"/>
                  </a:lnTo>
                  <a:lnTo>
                    <a:pt x="311" y="311"/>
                  </a:lnTo>
                  <a:lnTo>
                    <a:pt x="323" y="299"/>
                  </a:lnTo>
                  <a:lnTo>
                    <a:pt x="332" y="286"/>
                  </a:lnTo>
                  <a:lnTo>
                    <a:pt x="341" y="271"/>
                  </a:lnTo>
                  <a:lnTo>
                    <a:pt x="349" y="255"/>
                  </a:lnTo>
                  <a:lnTo>
                    <a:pt x="356" y="239"/>
                  </a:lnTo>
                  <a:lnTo>
                    <a:pt x="359" y="223"/>
                  </a:lnTo>
                  <a:lnTo>
                    <a:pt x="361" y="205"/>
                  </a:lnTo>
                  <a:lnTo>
                    <a:pt x="363" y="186"/>
                  </a:lnTo>
                  <a:lnTo>
                    <a:pt x="372" y="186"/>
                  </a:lnTo>
                  <a:close/>
                </a:path>
              </a:pathLst>
            </a:custGeom>
            <a:solidFill>
              <a:srgbClr val="D8EFFF"/>
            </a:solidFill>
            <a:ln w="9525">
              <a:noFill/>
              <a:round/>
              <a:headEnd/>
              <a:tailEnd/>
            </a:ln>
          </p:spPr>
          <p:txBody>
            <a:bodyPr/>
            <a:lstStyle/>
            <a:p>
              <a:endParaRPr lang="en-US"/>
            </a:p>
          </p:txBody>
        </p:sp>
        <p:sp>
          <p:nvSpPr>
            <p:cNvPr id="55446" name="Freeform 151"/>
            <p:cNvSpPr>
              <a:spLocks/>
            </p:cNvSpPr>
            <p:nvPr/>
          </p:nvSpPr>
          <p:spPr bwMode="auto">
            <a:xfrm>
              <a:off x="3776134" y="2840050"/>
              <a:ext cx="513644" cy="573088"/>
            </a:xfrm>
            <a:custGeom>
              <a:avLst/>
              <a:gdLst>
                <a:gd name="T0" fmla="*/ 2147483647 w 364"/>
                <a:gd name="T1" fmla="*/ 2147483647 h 361"/>
                <a:gd name="T2" fmla="*/ 2147483647 w 364"/>
                <a:gd name="T3" fmla="*/ 2147483647 h 361"/>
                <a:gd name="T4" fmla="*/ 2147483647 w 364"/>
                <a:gd name="T5" fmla="*/ 2147483647 h 361"/>
                <a:gd name="T6" fmla="*/ 2147483647 w 364"/>
                <a:gd name="T7" fmla="*/ 2147483647 h 361"/>
                <a:gd name="T8" fmla="*/ 2147483647 w 364"/>
                <a:gd name="T9" fmla="*/ 2147483647 h 361"/>
                <a:gd name="T10" fmla="*/ 2147483647 w 364"/>
                <a:gd name="T11" fmla="*/ 0 h 361"/>
                <a:gd name="T12" fmla="*/ 2147483647 w 364"/>
                <a:gd name="T13" fmla="*/ 2147483647 h 361"/>
                <a:gd name="T14" fmla="*/ 2147483647 w 364"/>
                <a:gd name="T15" fmla="*/ 2147483647 h 361"/>
                <a:gd name="T16" fmla="*/ 2147483647 w 364"/>
                <a:gd name="T17" fmla="*/ 2147483647 h 361"/>
                <a:gd name="T18" fmla="*/ 2147483647 w 364"/>
                <a:gd name="T19" fmla="*/ 2147483647 h 361"/>
                <a:gd name="T20" fmla="*/ 0 w 364"/>
                <a:gd name="T21" fmla="*/ 2147483647 h 361"/>
                <a:gd name="T22" fmla="*/ 2147483647 w 364"/>
                <a:gd name="T23" fmla="*/ 2147483647 h 361"/>
                <a:gd name="T24" fmla="*/ 2147483647 w 364"/>
                <a:gd name="T25" fmla="*/ 2147483647 h 361"/>
                <a:gd name="T26" fmla="*/ 2147483647 w 364"/>
                <a:gd name="T27" fmla="*/ 2147483647 h 361"/>
                <a:gd name="T28" fmla="*/ 2147483647 w 364"/>
                <a:gd name="T29" fmla="*/ 2147483647 h 361"/>
                <a:gd name="T30" fmla="*/ 2147483647 w 364"/>
                <a:gd name="T31" fmla="*/ 2147483647 h 361"/>
                <a:gd name="T32" fmla="*/ 2147483647 w 364"/>
                <a:gd name="T33" fmla="*/ 2147483647 h 361"/>
                <a:gd name="T34" fmla="*/ 2147483647 w 364"/>
                <a:gd name="T35" fmla="*/ 2147483647 h 361"/>
                <a:gd name="T36" fmla="*/ 2147483647 w 364"/>
                <a:gd name="T37" fmla="*/ 2147483647 h 361"/>
                <a:gd name="T38" fmla="*/ 2147483647 w 364"/>
                <a:gd name="T39" fmla="*/ 2147483647 h 361"/>
                <a:gd name="T40" fmla="*/ 2147483647 w 364"/>
                <a:gd name="T41" fmla="*/ 2147483647 h 361"/>
                <a:gd name="T42" fmla="*/ 2147483647 w 364"/>
                <a:gd name="T43" fmla="*/ 2147483647 h 361"/>
                <a:gd name="T44" fmla="*/ 2147483647 w 364"/>
                <a:gd name="T45" fmla="*/ 2147483647 h 361"/>
                <a:gd name="T46" fmla="*/ 2147483647 w 364"/>
                <a:gd name="T47" fmla="*/ 2147483647 h 361"/>
                <a:gd name="T48" fmla="*/ 2147483647 w 364"/>
                <a:gd name="T49" fmla="*/ 2147483647 h 361"/>
                <a:gd name="T50" fmla="*/ 2147483647 w 364"/>
                <a:gd name="T51" fmla="*/ 2147483647 h 361"/>
                <a:gd name="T52" fmla="*/ 2147483647 w 364"/>
                <a:gd name="T53" fmla="*/ 2147483647 h 361"/>
                <a:gd name="T54" fmla="*/ 2147483647 w 364"/>
                <a:gd name="T55" fmla="*/ 2147483647 h 361"/>
                <a:gd name="T56" fmla="*/ 2147483647 w 364"/>
                <a:gd name="T57" fmla="*/ 2147483647 h 361"/>
                <a:gd name="T58" fmla="*/ 2147483647 w 364"/>
                <a:gd name="T59" fmla="*/ 2147483647 h 361"/>
                <a:gd name="T60" fmla="*/ 2147483647 w 364"/>
                <a:gd name="T61" fmla="*/ 2147483647 h 361"/>
                <a:gd name="T62" fmla="*/ 2147483647 w 364"/>
                <a:gd name="T63" fmla="*/ 2147483647 h 361"/>
                <a:gd name="T64" fmla="*/ 2147483647 w 364"/>
                <a:gd name="T65" fmla="*/ 2147483647 h 361"/>
                <a:gd name="T66" fmla="*/ 2147483647 w 364"/>
                <a:gd name="T67" fmla="*/ 2147483647 h 361"/>
                <a:gd name="T68" fmla="*/ 2147483647 w 364"/>
                <a:gd name="T69" fmla="*/ 2147483647 h 361"/>
                <a:gd name="T70" fmla="*/ 2147483647 w 364"/>
                <a:gd name="T71" fmla="*/ 2147483647 h 361"/>
                <a:gd name="T72" fmla="*/ 2147483647 w 364"/>
                <a:gd name="T73" fmla="*/ 2147483647 h 361"/>
                <a:gd name="T74" fmla="*/ 2147483647 w 364"/>
                <a:gd name="T75" fmla="*/ 2147483647 h 361"/>
                <a:gd name="T76" fmla="*/ 2147483647 w 364"/>
                <a:gd name="T77" fmla="*/ 2147483647 h 361"/>
                <a:gd name="T78" fmla="*/ 2147483647 w 364"/>
                <a:gd name="T79" fmla="*/ 2147483647 h 361"/>
                <a:gd name="T80" fmla="*/ 2147483647 w 364"/>
                <a:gd name="T81" fmla="*/ 2147483647 h 361"/>
                <a:gd name="T82" fmla="*/ 2147483647 w 364"/>
                <a:gd name="T83" fmla="*/ 2147483647 h 361"/>
                <a:gd name="T84" fmla="*/ 2147483647 w 364"/>
                <a:gd name="T85" fmla="*/ 2147483647 h 3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4"/>
                <a:gd name="T130" fmla="*/ 0 h 361"/>
                <a:gd name="T131" fmla="*/ 364 w 364"/>
                <a:gd name="T132" fmla="*/ 361 h 3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4" h="361">
                  <a:moveTo>
                    <a:pt x="364" y="180"/>
                  </a:moveTo>
                  <a:lnTo>
                    <a:pt x="362" y="162"/>
                  </a:lnTo>
                  <a:lnTo>
                    <a:pt x="358" y="144"/>
                  </a:lnTo>
                  <a:lnTo>
                    <a:pt x="354" y="126"/>
                  </a:lnTo>
                  <a:lnTo>
                    <a:pt x="349" y="110"/>
                  </a:lnTo>
                  <a:lnTo>
                    <a:pt x="340" y="94"/>
                  </a:lnTo>
                  <a:lnTo>
                    <a:pt x="331" y="79"/>
                  </a:lnTo>
                  <a:lnTo>
                    <a:pt x="322" y="65"/>
                  </a:lnTo>
                  <a:lnTo>
                    <a:pt x="309" y="52"/>
                  </a:lnTo>
                  <a:lnTo>
                    <a:pt x="297" y="41"/>
                  </a:lnTo>
                  <a:lnTo>
                    <a:pt x="282" y="30"/>
                  </a:lnTo>
                  <a:lnTo>
                    <a:pt x="268" y="21"/>
                  </a:lnTo>
                  <a:lnTo>
                    <a:pt x="251" y="14"/>
                  </a:lnTo>
                  <a:lnTo>
                    <a:pt x="235" y="7"/>
                  </a:lnTo>
                  <a:lnTo>
                    <a:pt x="217" y="3"/>
                  </a:lnTo>
                  <a:lnTo>
                    <a:pt x="199" y="0"/>
                  </a:lnTo>
                  <a:lnTo>
                    <a:pt x="181" y="0"/>
                  </a:lnTo>
                  <a:lnTo>
                    <a:pt x="163" y="0"/>
                  </a:lnTo>
                  <a:lnTo>
                    <a:pt x="145" y="3"/>
                  </a:lnTo>
                  <a:lnTo>
                    <a:pt x="127" y="7"/>
                  </a:lnTo>
                  <a:lnTo>
                    <a:pt x="110" y="14"/>
                  </a:lnTo>
                  <a:lnTo>
                    <a:pt x="94" y="21"/>
                  </a:lnTo>
                  <a:lnTo>
                    <a:pt x="80" y="30"/>
                  </a:lnTo>
                  <a:lnTo>
                    <a:pt x="65" y="41"/>
                  </a:lnTo>
                  <a:lnTo>
                    <a:pt x="52" y="52"/>
                  </a:lnTo>
                  <a:lnTo>
                    <a:pt x="42" y="65"/>
                  </a:lnTo>
                  <a:lnTo>
                    <a:pt x="31" y="79"/>
                  </a:lnTo>
                  <a:lnTo>
                    <a:pt x="22" y="94"/>
                  </a:lnTo>
                  <a:lnTo>
                    <a:pt x="14" y="110"/>
                  </a:lnTo>
                  <a:lnTo>
                    <a:pt x="7" y="126"/>
                  </a:lnTo>
                  <a:lnTo>
                    <a:pt x="4" y="144"/>
                  </a:lnTo>
                  <a:lnTo>
                    <a:pt x="0" y="162"/>
                  </a:lnTo>
                  <a:lnTo>
                    <a:pt x="0" y="180"/>
                  </a:lnTo>
                  <a:lnTo>
                    <a:pt x="0" y="199"/>
                  </a:lnTo>
                  <a:lnTo>
                    <a:pt x="4" y="217"/>
                  </a:lnTo>
                  <a:lnTo>
                    <a:pt x="7" y="235"/>
                  </a:lnTo>
                  <a:lnTo>
                    <a:pt x="14" y="251"/>
                  </a:lnTo>
                  <a:lnTo>
                    <a:pt x="22" y="267"/>
                  </a:lnTo>
                  <a:lnTo>
                    <a:pt x="31" y="282"/>
                  </a:lnTo>
                  <a:lnTo>
                    <a:pt x="42" y="296"/>
                  </a:lnTo>
                  <a:lnTo>
                    <a:pt x="52" y="309"/>
                  </a:lnTo>
                  <a:lnTo>
                    <a:pt x="65" y="320"/>
                  </a:lnTo>
                  <a:lnTo>
                    <a:pt x="80" y="331"/>
                  </a:lnTo>
                  <a:lnTo>
                    <a:pt x="94" y="340"/>
                  </a:lnTo>
                  <a:lnTo>
                    <a:pt x="110" y="349"/>
                  </a:lnTo>
                  <a:lnTo>
                    <a:pt x="127" y="354"/>
                  </a:lnTo>
                  <a:lnTo>
                    <a:pt x="145" y="358"/>
                  </a:lnTo>
                  <a:lnTo>
                    <a:pt x="163" y="361"/>
                  </a:lnTo>
                  <a:lnTo>
                    <a:pt x="181" y="361"/>
                  </a:lnTo>
                  <a:lnTo>
                    <a:pt x="199" y="361"/>
                  </a:lnTo>
                  <a:lnTo>
                    <a:pt x="217" y="358"/>
                  </a:lnTo>
                  <a:lnTo>
                    <a:pt x="235" y="354"/>
                  </a:lnTo>
                  <a:lnTo>
                    <a:pt x="251" y="349"/>
                  </a:lnTo>
                  <a:lnTo>
                    <a:pt x="268" y="340"/>
                  </a:lnTo>
                  <a:lnTo>
                    <a:pt x="282" y="331"/>
                  </a:lnTo>
                  <a:lnTo>
                    <a:pt x="297" y="320"/>
                  </a:lnTo>
                  <a:lnTo>
                    <a:pt x="309" y="309"/>
                  </a:lnTo>
                  <a:lnTo>
                    <a:pt x="322" y="296"/>
                  </a:lnTo>
                  <a:lnTo>
                    <a:pt x="331" y="282"/>
                  </a:lnTo>
                  <a:lnTo>
                    <a:pt x="340" y="267"/>
                  </a:lnTo>
                  <a:lnTo>
                    <a:pt x="349" y="251"/>
                  </a:lnTo>
                  <a:lnTo>
                    <a:pt x="354" y="235"/>
                  </a:lnTo>
                  <a:lnTo>
                    <a:pt x="358" y="217"/>
                  </a:lnTo>
                  <a:lnTo>
                    <a:pt x="362" y="199"/>
                  </a:lnTo>
                  <a:lnTo>
                    <a:pt x="364" y="180"/>
                  </a:lnTo>
                  <a:lnTo>
                    <a:pt x="353" y="180"/>
                  </a:lnTo>
                  <a:lnTo>
                    <a:pt x="353" y="162"/>
                  </a:lnTo>
                  <a:lnTo>
                    <a:pt x="349" y="146"/>
                  </a:lnTo>
                  <a:lnTo>
                    <a:pt x="345" y="130"/>
                  </a:lnTo>
                  <a:lnTo>
                    <a:pt x="340" y="114"/>
                  </a:lnTo>
                  <a:lnTo>
                    <a:pt x="333" y="99"/>
                  </a:lnTo>
                  <a:lnTo>
                    <a:pt x="324" y="85"/>
                  </a:lnTo>
                  <a:lnTo>
                    <a:pt x="315" y="72"/>
                  </a:lnTo>
                  <a:lnTo>
                    <a:pt x="302" y="59"/>
                  </a:lnTo>
                  <a:lnTo>
                    <a:pt x="291" y="48"/>
                  </a:lnTo>
                  <a:lnTo>
                    <a:pt x="277" y="38"/>
                  </a:lnTo>
                  <a:lnTo>
                    <a:pt x="264" y="29"/>
                  </a:lnTo>
                  <a:lnTo>
                    <a:pt x="248" y="21"/>
                  </a:lnTo>
                  <a:lnTo>
                    <a:pt x="231" y="16"/>
                  </a:lnTo>
                  <a:lnTo>
                    <a:pt x="215" y="12"/>
                  </a:lnTo>
                  <a:lnTo>
                    <a:pt x="199" y="9"/>
                  </a:lnTo>
                  <a:lnTo>
                    <a:pt x="181" y="9"/>
                  </a:lnTo>
                  <a:lnTo>
                    <a:pt x="163" y="9"/>
                  </a:lnTo>
                  <a:lnTo>
                    <a:pt x="146" y="12"/>
                  </a:lnTo>
                  <a:lnTo>
                    <a:pt x="130" y="16"/>
                  </a:lnTo>
                  <a:lnTo>
                    <a:pt x="114" y="21"/>
                  </a:lnTo>
                  <a:lnTo>
                    <a:pt x="99" y="29"/>
                  </a:lnTo>
                  <a:lnTo>
                    <a:pt x="85" y="38"/>
                  </a:lnTo>
                  <a:lnTo>
                    <a:pt x="72" y="48"/>
                  </a:lnTo>
                  <a:lnTo>
                    <a:pt x="60" y="59"/>
                  </a:lnTo>
                  <a:lnTo>
                    <a:pt x="49" y="72"/>
                  </a:lnTo>
                  <a:lnTo>
                    <a:pt x="38" y="85"/>
                  </a:lnTo>
                  <a:lnTo>
                    <a:pt x="31" y="99"/>
                  </a:lnTo>
                  <a:lnTo>
                    <a:pt x="23" y="114"/>
                  </a:lnTo>
                  <a:lnTo>
                    <a:pt x="16" y="130"/>
                  </a:lnTo>
                  <a:lnTo>
                    <a:pt x="13" y="146"/>
                  </a:lnTo>
                  <a:lnTo>
                    <a:pt x="11" y="162"/>
                  </a:lnTo>
                  <a:lnTo>
                    <a:pt x="9" y="180"/>
                  </a:lnTo>
                  <a:lnTo>
                    <a:pt x="11" y="199"/>
                  </a:lnTo>
                  <a:lnTo>
                    <a:pt x="13" y="215"/>
                  </a:lnTo>
                  <a:lnTo>
                    <a:pt x="16" y="231"/>
                  </a:lnTo>
                  <a:lnTo>
                    <a:pt x="23" y="247"/>
                  </a:lnTo>
                  <a:lnTo>
                    <a:pt x="31" y="262"/>
                  </a:lnTo>
                  <a:lnTo>
                    <a:pt x="38" y="276"/>
                  </a:lnTo>
                  <a:lnTo>
                    <a:pt x="49" y="291"/>
                  </a:lnTo>
                  <a:lnTo>
                    <a:pt x="60" y="302"/>
                  </a:lnTo>
                  <a:lnTo>
                    <a:pt x="72" y="314"/>
                  </a:lnTo>
                  <a:lnTo>
                    <a:pt x="85" y="323"/>
                  </a:lnTo>
                  <a:lnTo>
                    <a:pt x="99" y="332"/>
                  </a:lnTo>
                  <a:lnTo>
                    <a:pt x="114" y="340"/>
                  </a:lnTo>
                  <a:lnTo>
                    <a:pt x="130" y="345"/>
                  </a:lnTo>
                  <a:lnTo>
                    <a:pt x="146" y="349"/>
                  </a:lnTo>
                  <a:lnTo>
                    <a:pt x="163" y="352"/>
                  </a:lnTo>
                  <a:lnTo>
                    <a:pt x="181" y="352"/>
                  </a:lnTo>
                  <a:lnTo>
                    <a:pt x="199" y="352"/>
                  </a:lnTo>
                  <a:lnTo>
                    <a:pt x="215" y="349"/>
                  </a:lnTo>
                  <a:lnTo>
                    <a:pt x="231" y="345"/>
                  </a:lnTo>
                  <a:lnTo>
                    <a:pt x="248" y="340"/>
                  </a:lnTo>
                  <a:lnTo>
                    <a:pt x="264" y="332"/>
                  </a:lnTo>
                  <a:lnTo>
                    <a:pt x="277" y="323"/>
                  </a:lnTo>
                  <a:lnTo>
                    <a:pt x="291" y="314"/>
                  </a:lnTo>
                  <a:lnTo>
                    <a:pt x="302" y="302"/>
                  </a:lnTo>
                  <a:lnTo>
                    <a:pt x="315" y="291"/>
                  </a:lnTo>
                  <a:lnTo>
                    <a:pt x="324" y="276"/>
                  </a:lnTo>
                  <a:lnTo>
                    <a:pt x="333" y="262"/>
                  </a:lnTo>
                  <a:lnTo>
                    <a:pt x="340" y="247"/>
                  </a:lnTo>
                  <a:lnTo>
                    <a:pt x="345" y="231"/>
                  </a:lnTo>
                  <a:lnTo>
                    <a:pt x="349" y="215"/>
                  </a:lnTo>
                  <a:lnTo>
                    <a:pt x="353" y="199"/>
                  </a:lnTo>
                  <a:lnTo>
                    <a:pt x="353" y="180"/>
                  </a:lnTo>
                  <a:lnTo>
                    <a:pt x="364" y="180"/>
                  </a:lnTo>
                  <a:close/>
                </a:path>
              </a:pathLst>
            </a:custGeom>
            <a:solidFill>
              <a:srgbClr val="D9EFFF"/>
            </a:solidFill>
            <a:ln w="9525">
              <a:noFill/>
              <a:round/>
              <a:headEnd/>
              <a:tailEnd/>
            </a:ln>
          </p:spPr>
          <p:txBody>
            <a:bodyPr/>
            <a:lstStyle/>
            <a:p>
              <a:endParaRPr lang="en-US"/>
            </a:p>
          </p:txBody>
        </p:sp>
        <p:sp>
          <p:nvSpPr>
            <p:cNvPr id="55447" name="Freeform 152"/>
            <p:cNvSpPr>
              <a:spLocks/>
            </p:cNvSpPr>
            <p:nvPr/>
          </p:nvSpPr>
          <p:spPr bwMode="auto">
            <a:xfrm>
              <a:off x="3781780" y="2844813"/>
              <a:ext cx="499533" cy="563562"/>
            </a:xfrm>
            <a:custGeom>
              <a:avLst/>
              <a:gdLst>
                <a:gd name="T0" fmla="*/ 2147483647 w 354"/>
                <a:gd name="T1" fmla="*/ 2147483647 h 355"/>
                <a:gd name="T2" fmla="*/ 2147483647 w 354"/>
                <a:gd name="T3" fmla="*/ 2147483647 h 355"/>
                <a:gd name="T4" fmla="*/ 2147483647 w 354"/>
                <a:gd name="T5" fmla="*/ 2147483647 h 355"/>
                <a:gd name="T6" fmla="*/ 2147483647 w 354"/>
                <a:gd name="T7" fmla="*/ 2147483647 h 355"/>
                <a:gd name="T8" fmla="*/ 2147483647 w 354"/>
                <a:gd name="T9" fmla="*/ 2147483647 h 355"/>
                <a:gd name="T10" fmla="*/ 2147483647 w 354"/>
                <a:gd name="T11" fmla="*/ 2147483647 h 355"/>
                <a:gd name="T12" fmla="*/ 2147483647 w 354"/>
                <a:gd name="T13" fmla="*/ 2147483647 h 355"/>
                <a:gd name="T14" fmla="*/ 2147483647 w 354"/>
                <a:gd name="T15" fmla="*/ 2147483647 h 355"/>
                <a:gd name="T16" fmla="*/ 2147483647 w 354"/>
                <a:gd name="T17" fmla="*/ 2147483647 h 355"/>
                <a:gd name="T18" fmla="*/ 2147483647 w 354"/>
                <a:gd name="T19" fmla="*/ 2147483647 h 355"/>
                <a:gd name="T20" fmla="*/ 0 w 354"/>
                <a:gd name="T21" fmla="*/ 2147483647 h 355"/>
                <a:gd name="T22" fmla="*/ 2147483647 w 354"/>
                <a:gd name="T23" fmla="*/ 2147483647 h 355"/>
                <a:gd name="T24" fmla="*/ 2147483647 w 354"/>
                <a:gd name="T25" fmla="*/ 2147483647 h 355"/>
                <a:gd name="T26" fmla="*/ 2147483647 w 354"/>
                <a:gd name="T27" fmla="*/ 2147483647 h 355"/>
                <a:gd name="T28" fmla="*/ 2147483647 w 354"/>
                <a:gd name="T29" fmla="*/ 2147483647 h 355"/>
                <a:gd name="T30" fmla="*/ 2147483647 w 354"/>
                <a:gd name="T31" fmla="*/ 2147483647 h 355"/>
                <a:gd name="T32" fmla="*/ 2147483647 w 354"/>
                <a:gd name="T33" fmla="*/ 2147483647 h 355"/>
                <a:gd name="T34" fmla="*/ 2147483647 w 354"/>
                <a:gd name="T35" fmla="*/ 2147483647 h 355"/>
                <a:gd name="T36" fmla="*/ 2147483647 w 354"/>
                <a:gd name="T37" fmla="*/ 2147483647 h 355"/>
                <a:gd name="T38" fmla="*/ 2147483647 w 354"/>
                <a:gd name="T39" fmla="*/ 2147483647 h 355"/>
                <a:gd name="T40" fmla="*/ 2147483647 w 354"/>
                <a:gd name="T41" fmla="*/ 2147483647 h 355"/>
                <a:gd name="T42" fmla="*/ 2147483647 w 354"/>
                <a:gd name="T43" fmla="*/ 2147483647 h 355"/>
                <a:gd name="T44" fmla="*/ 2147483647 w 354"/>
                <a:gd name="T45" fmla="*/ 2147483647 h 355"/>
                <a:gd name="T46" fmla="*/ 2147483647 w 354"/>
                <a:gd name="T47" fmla="*/ 2147483647 h 355"/>
                <a:gd name="T48" fmla="*/ 2147483647 w 354"/>
                <a:gd name="T49" fmla="*/ 2147483647 h 355"/>
                <a:gd name="T50" fmla="*/ 2147483647 w 354"/>
                <a:gd name="T51" fmla="*/ 2147483647 h 355"/>
                <a:gd name="T52" fmla="*/ 2147483647 w 354"/>
                <a:gd name="T53" fmla="*/ 2147483647 h 355"/>
                <a:gd name="T54" fmla="*/ 2147483647 w 354"/>
                <a:gd name="T55" fmla="*/ 2147483647 h 355"/>
                <a:gd name="T56" fmla="*/ 2147483647 w 354"/>
                <a:gd name="T57" fmla="*/ 2147483647 h 355"/>
                <a:gd name="T58" fmla="*/ 2147483647 w 354"/>
                <a:gd name="T59" fmla="*/ 2147483647 h 355"/>
                <a:gd name="T60" fmla="*/ 2147483647 w 354"/>
                <a:gd name="T61" fmla="*/ 2147483647 h 355"/>
                <a:gd name="T62" fmla="*/ 2147483647 w 354"/>
                <a:gd name="T63" fmla="*/ 2147483647 h 355"/>
                <a:gd name="T64" fmla="*/ 2147483647 w 354"/>
                <a:gd name="T65" fmla="*/ 2147483647 h 355"/>
                <a:gd name="T66" fmla="*/ 2147483647 w 354"/>
                <a:gd name="T67" fmla="*/ 2147483647 h 355"/>
                <a:gd name="T68" fmla="*/ 2147483647 w 354"/>
                <a:gd name="T69" fmla="*/ 2147483647 h 355"/>
                <a:gd name="T70" fmla="*/ 2147483647 w 354"/>
                <a:gd name="T71" fmla="*/ 2147483647 h 355"/>
                <a:gd name="T72" fmla="*/ 2147483647 w 354"/>
                <a:gd name="T73" fmla="*/ 2147483647 h 355"/>
                <a:gd name="T74" fmla="*/ 2147483647 w 354"/>
                <a:gd name="T75" fmla="*/ 2147483647 h 355"/>
                <a:gd name="T76" fmla="*/ 2147483647 w 354"/>
                <a:gd name="T77" fmla="*/ 2147483647 h 355"/>
                <a:gd name="T78" fmla="*/ 2147483647 w 354"/>
                <a:gd name="T79" fmla="*/ 2147483647 h 355"/>
                <a:gd name="T80" fmla="*/ 2147483647 w 354"/>
                <a:gd name="T81" fmla="*/ 2147483647 h 355"/>
                <a:gd name="T82" fmla="*/ 2147483647 w 354"/>
                <a:gd name="T83" fmla="*/ 2147483647 h 355"/>
                <a:gd name="T84" fmla="*/ 2147483647 w 354"/>
                <a:gd name="T85" fmla="*/ 2147483647 h 35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54"/>
                <a:gd name="T130" fmla="*/ 0 h 355"/>
                <a:gd name="T131" fmla="*/ 354 w 354"/>
                <a:gd name="T132" fmla="*/ 355 h 35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54" h="355">
                  <a:moveTo>
                    <a:pt x="354" y="177"/>
                  </a:moveTo>
                  <a:lnTo>
                    <a:pt x="352" y="159"/>
                  </a:lnTo>
                  <a:lnTo>
                    <a:pt x="350" y="141"/>
                  </a:lnTo>
                  <a:lnTo>
                    <a:pt x="347" y="125"/>
                  </a:lnTo>
                  <a:lnTo>
                    <a:pt x="340" y="109"/>
                  </a:lnTo>
                  <a:lnTo>
                    <a:pt x="332" y="94"/>
                  </a:lnTo>
                  <a:lnTo>
                    <a:pt x="323" y="78"/>
                  </a:lnTo>
                  <a:lnTo>
                    <a:pt x="314" y="65"/>
                  </a:lnTo>
                  <a:lnTo>
                    <a:pt x="302" y="53"/>
                  </a:lnTo>
                  <a:lnTo>
                    <a:pt x="289" y="42"/>
                  </a:lnTo>
                  <a:lnTo>
                    <a:pt x="276" y="31"/>
                  </a:lnTo>
                  <a:lnTo>
                    <a:pt x="262" y="22"/>
                  </a:lnTo>
                  <a:lnTo>
                    <a:pt x="246" y="15"/>
                  </a:lnTo>
                  <a:lnTo>
                    <a:pt x="229" y="9"/>
                  </a:lnTo>
                  <a:lnTo>
                    <a:pt x="213" y="4"/>
                  </a:lnTo>
                  <a:lnTo>
                    <a:pt x="195" y="2"/>
                  </a:lnTo>
                  <a:lnTo>
                    <a:pt x="177" y="0"/>
                  </a:lnTo>
                  <a:lnTo>
                    <a:pt x="159" y="2"/>
                  </a:lnTo>
                  <a:lnTo>
                    <a:pt x="142" y="4"/>
                  </a:lnTo>
                  <a:lnTo>
                    <a:pt x="124" y="9"/>
                  </a:lnTo>
                  <a:lnTo>
                    <a:pt x="108" y="15"/>
                  </a:lnTo>
                  <a:lnTo>
                    <a:pt x="94" y="22"/>
                  </a:lnTo>
                  <a:lnTo>
                    <a:pt x="79" y="31"/>
                  </a:lnTo>
                  <a:lnTo>
                    <a:pt x="65" y="42"/>
                  </a:lnTo>
                  <a:lnTo>
                    <a:pt x="52" y="53"/>
                  </a:lnTo>
                  <a:lnTo>
                    <a:pt x="41" y="65"/>
                  </a:lnTo>
                  <a:lnTo>
                    <a:pt x="30" y="78"/>
                  </a:lnTo>
                  <a:lnTo>
                    <a:pt x="21" y="94"/>
                  </a:lnTo>
                  <a:lnTo>
                    <a:pt x="14" y="109"/>
                  </a:lnTo>
                  <a:lnTo>
                    <a:pt x="9" y="125"/>
                  </a:lnTo>
                  <a:lnTo>
                    <a:pt x="3" y="141"/>
                  </a:lnTo>
                  <a:lnTo>
                    <a:pt x="1" y="159"/>
                  </a:lnTo>
                  <a:lnTo>
                    <a:pt x="0" y="177"/>
                  </a:lnTo>
                  <a:lnTo>
                    <a:pt x="1" y="196"/>
                  </a:lnTo>
                  <a:lnTo>
                    <a:pt x="3" y="214"/>
                  </a:lnTo>
                  <a:lnTo>
                    <a:pt x="9" y="230"/>
                  </a:lnTo>
                  <a:lnTo>
                    <a:pt x="14" y="246"/>
                  </a:lnTo>
                  <a:lnTo>
                    <a:pt x="21" y="262"/>
                  </a:lnTo>
                  <a:lnTo>
                    <a:pt x="30" y="277"/>
                  </a:lnTo>
                  <a:lnTo>
                    <a:pt x="41" y="290"/>
                  </a:lnTo>
                  <a:lnTo>
                    <a:pt x="52" y="302"/>
                  </a:lnTo>
                  <a:lnTo>
                    <a:pt x="65" y="315"/>
                  </a:lnTo>
                  <a:lnTo>
                    <a:pt x="79" y="324"/>
                  </a:lnTo>
                  <a:lnTo>
                    <a:pt x="94" y="333"/>
                  </a:lnTo>
                  <a:lnTo>
                    <a:pt x="108" y="340"/>
                  </a:lnTo>
                  <a:lnTo>
                    <a:pt x="124" y="346"/>
                  </a:lnTo>
                  <a:lnTo>
                    <a:pt x="142" y="351"/>
                  </a:lnTo>
                  <a:lnTo>
                    <a:pt x="159" y="353"/>
                  </a:lnTo>
                  <a:lnTo>
                    <a:pt x="177" y="355"/>
                  </a:lnTo>
                  <a:lnTo>
                    <a:pt x="195" y="353"/>
                  </a:lnTo>
                  <a:lnTo>
                    <a:pt x="213" y="351"/>
                  </a:lnTo>
                  <a:lnTo>
                    <a:pt x="229" y="346"/>
                  </a:lnTo>
                  <a:lnTo>
                    <a:pt x="246" y="340"/>
                  </a:lnTo>
                  <a:lnTo>
                    <a:pt x="262" y="333"/>
                  </a:lnTo>
                  <a:lnTo>
                    <a:pt x="276" y="324"/>
                  </a:lnTo>
                  <a:lnTo>
                    <a:pt x="289" y="315"/>
                  </a:lnTo>
                  <a:lnTo>
                    <a:pt x="302" y="302"/>
                  </a:lnTo>
                  <a:lnTo>
                    <a:pt x="314" y="290"/>
                  </a:lnTo>
                  <a:lnTo>
                    <a:pt x="323" y="277"/>
                  </a:lnTo>
                  <a:lnTo>
                    <a:pt x="332" y="262"/>
                  </a:lnTo>
                  <a:lnTo>
                    <a:pt x="340" y="246"/>
                  </a:lnTo>
                  <a:lnTo>
                    <a:pt x="347" y="230"/>
                  </a:lnTo>
                  <a:lnTo>
                    <a:pt x="350" y="214"/>
                  </a:lnTo>
                  <a:lnTo>
                    <a:pt x="352" y="196"/>
                  </a:lnTo>
                  <a:lnTo>
                    <a:pt x="354" y="177"/>
                  </a:lnTo>
                  <a:lnTo>
                    <a:pt x="345" y="177"/>
                  </a:lnTo>
                  <a:lnTo>
                    <a:pt x="343" y="161"/>
                  </a:lnTo>
                  <a:lnTo>
                    <a:pt x="341" y="143"/>
                  </a:lnTo>
                  <a:lnTo>
                    <a:pt x="338" y="129"/>
                  </a:lnTo>
                  <a:lnTo>
                    <a:pt x="332" y="112"/>
                  </a:lnTo>
                  <a:lnTo>
                    <a:pt x="325" y="98"/>
                  </a:lnTo>
                  <a:lnTo>
                    <a:pt x="316" y="83"/>
                  </a:lnTo>
                  <a:lnTo>
                    <a:pt x="307" y="71"/>
                  </a:lnTo>
                  <a:lnTo>
                    <a:pt x="296" y="60"/>
                  </a:lnTo>
                  <a:lnTo>
                    <a:pt x="284" y="49"/>
                  </a:lnTo>
                  <a:lnTo>
                    <a:pt x="271" y="38"/>
                  </a:lnTo>
                  <a:lnTo>
                    <a:pt x="256" y="31"/>
                  </a:lnTo>
                  <a:lnTo>
                    <a:pt x="242" y="24"/>
                  </a:lnTo>
                  <a:lnTo>
                    <a:pt x="227" y="18"/>
                  </a:lnTo>
                  <a:lnTo>
                    <a:pt x="211" y="13"/>
                  </a:lnTo>
                  <a:lnTo>
                    <a:pt x="195" y="11"/>
                  </a:lnTo>
                  <a:lnTo>
                    <a:pt x="177" y="11"/>
                  </a:lnTo>
                  <a:lnTo>
                    <a:pt x="161" y="11"/>
                  </a:lnTo>
                  <a:lnTo>
                    <a:pt x="144" y="13"/>
                  </a:lnTo>
                  <a:lnTo>
                    <a:pt x="128" y="18"/>
                  </a:lnTo>
                  <a:lnTo>
                    <a:pt x="112" y="24"/>
                  </a:lnTo>
                  <a:lnTo>
                    <a:pt x="97" y="31"/>
                  </a:lnTo>
                  <a:lnTo>
                    <a:pt x="83" y="38"/>
                  </a:lnTo>
                  <a:lnTo>
                    <a:pt x="70" y="49"/>
                  </a:lnTo>
                  <a:lnTo>
                    <a:pt x="59" y="60"/>
                  </a:lnTo>
                  <a:lnTo>
                    <a:pt x="48" y="71"/>
                  </a:lnTo>
                  <a:lnTo>
                    <a:pt x="38" y="83"/>
                  </a:lnTo>
                  <a:lnTo>
                    <a:pt x="30" y="98"/>
                  </a:lnTo>
                  <a:lnTo>
                    <a:pt x="23" y="112"/>
                  </a:lnTo>
                  <a:lnTo>
                    <a:pt x="18" y="129"/>
                  </a:lnTo>
                  <a:lnTo>
                    <a:pt x="12" y="143"/>
                  </a:lnTo>
                  <a:lnTo>
                    <a:pt x="10" y="161"/>
                  </a:lnTo>
                  <a:lnTo>
                    <a:pt x="10" y="177"/>
                  </a:lnTo>
                  <a:lnTo>
                    <a:pt x="10" y="196"/>
                  </a:lnTo>
                  <a:lnTo>
                    <a:pt x="12" y="212"/>
                  </a:lnTo>
                  <a:lnTo>
                    <a:pt x="18" y="228"/>
                  </a:lnTo>
                  <a:lnTo>
                    <a:pt x="23" y="243"/>
                  </a:lnTo>
                  <a:lnTo>
                    <a:pt x="30" y="257"/>
                  </a:lnTo>
                  <a:lnTo>
                    <a:pt x="38" y="272"/>
                  </a:lnTo>
                  <a:lnTo>
                    <a:pt x="48" y="284"/>
                  </a:lnTo>
                  <a:lnTo>
                    <a:pt x="59" y="297"/>
                  </a:lnTo>
                  <a:lnTo>
                    <a:pt x="70" y="308"/>
                  </a:lnTo>
                  <a:lnTo>
                    <a:pt x="83" y="317"/>
                  </a:lnTo>
                  <a:lnTo>
                    <a:pt x="97" y="324"/>
                  </a:lnTo>
                  <a:lnTo>
                    <a:pt x="112" y="331"/>
                  </a:lnTo>
                  <a:lnTo>
                    <a:pt x="128" y="338"/>
                  </a:lnTo>
                  <a:lnTo>
                    <a:pt x="144" y="342"/>
                  </a:lnTo>
                  <a:lnTo>
                    <a:pt x="161" y="344"/>
                  </a:lnTo>
                  <a:lnTo>
                    <a:pt x="177" y="346"/>
                  </a:lnTo>
                  <a:lnTo>
                    <a:pt x="195" y="344"/>
                  </a:lnTo>
                  <a:lnTo>
                    <a:pt x="211" y="342"/>
                  </a:lnTo>
                  <a:lnTo>
                    <a:pt x="227" y="338"/>
                  </a:lnTo>
                  <a:lnTo>
                    <a:pt x="242" y="331"/>
                  </a:lnTo>
                  <a:lnTo>
                    <a:pt x="256" y="324"/>
                  </a:lnTo>
                  <a:lnTo>
                    <a:pt x="271" y="317"/>
                  </a:lnTo>
                  <a:lnTo>
                    <a:pt x="284" y="308"/>
                  </a:lnTo>
                  <a:lnTo>
                    <a:pt x="296" y="297"/>
                  </a:lnTo>
                  <a:lnTo>
                    <a:pt x="307" y="284"/>
                  </a:lnTo>
                  <a:lnTo>
                    <a:pt x="316" y="272"/>
                  </a:lnTo>
                  <a:lnTo>
                    <a:pt x="325" y="257"/>
                  </a:lnTo>
                  <a:lnTo>
                    <a:pt x="332" y="243"/>
                  </a:lnTo>
                  <a:lnTo>
                    <a:pt x="338" y="228"/>
                  </a:lnTo>
                  <a:lnTo>
                    <a:pt x="341" y="212"/>
                  </a:lnTo>
                  <a:lnTo>
                    <a:pt x="343" y="196"/>
                  </a:lnTo>
                  <a:lnTo>
                    <a:pt x="345" y="177"/>
                  </a:lnTo>
                  <a:lnTo>
                    <a:pt x="354" y="177"/>
                  </a:lnTo>
                  <a:close/>
                </a:path>
              </a:pathLst>
            </a:custGeom>
            <a:solidFill>
              <a:srgbClr val="DAF0FF"/>
            </a:solidFill>
            <a:ln w="9525">
              <a:noFill/>
              <a:round/>
              <a:headEnd/>
              <a:tailEnd/>
            </a:ln>
          </p:spPr>
          <p:txBody>
            <a:bodyPr/>
            <a:lstStyle/>
            <a:p>
              <a:endParaRPr lang="en-US"/>
            </a:p>
          </p:txBody>
        </p:sp>
        <p:sp>
          <p:nvSpPr>
            <p:cNvPr id="55448" name="Freeform 153"/>
            <p:cNvSpPr>
              <a:spLocks/>
            </p:cNvSpPr>
            <p:nvPr/>
          </p:nvSpPr>
          <p:spPr bwMode="auto">
            <a:xfrm>
              <a:off x="3788834" y="2854338"/>
              <a:ext cx="485422" cy="544512"/>
            </a:xfrm>
            <a:custGeom>
              <a:avLst/>
              <a:gdLst>
                <a:gd name="T0" fmla="*/ 2147483647 w 344"/>
                <a:gd name="T1" fmla="*/ 2147483647 h 343"/>
                <a:gd name="T2" fmla="*/ 2147483647 w 344"/>
                <a:gd name="T3" fmla="*/ 2147483647 h 343"/>
                <a:gd name="T4" fmla="*/ 2147483647 w 344"/>
                <a:gd name="T5" fmla="*/ 2147483647 h 343"/>
                <a:gd name="T6" fmla="*/ 2147483647 w 344"/>
                <a:gd name="T7" fmla="*/ 2147483647 h 343"/>
                <a:gd name="T8" fmla="*/ 2147483647 w 344"/>
                <a:gd name="T9" fmla="*/ 2147483647 h 343"/>
                <a:gd name="T10" fmla="*/ 2147483647 w 344"/>
                <a:gd name="T11" fmla="*/ 0 h 343"/>
                <a:gd name="T12" fmla="*/ 2147483647 w 344"/>
                <a:gd name="T13" fmla="*/ 2147483647 h 343"/>
                <a:gd name="T14" fmla="*/ 2147483647 w 344"/>
                <a:gd name="T15" fmla="*/ 2147483647 h 343"/>
                <a:gd name="T16" fmla="*/ 2147483647 w 344"/>
                <a:gd name="T17" fmla="*/ 2147483647 h 343"/>
                <a:gd name="T18" fmla="*/ 2147483647 w 344"/>
                <a:gd name="T19" fmla="*/ 2147483647 h 343"/>
                <a:gd name="T20" fmla="*/ 0 w 344"/>
                <a:gd name="T21" fmla="*/ 2147483647 h 343"/>
                <a:gd name="T22" fmla="*/ 2147483647 w 344"/>
                <a:gd name="T23" fmla="*/ 2147483647 h 343"/>
                <a:gd name="T24" fmla="*/ 2147483647 w 344"/>
                <a:gd name="T25" fmla="*/ 2147483647 h 343"/>
                <a:gd name="T26" fmla="*/ 2147483647 w 344"/>
                <a:gd name="T27" fmla="*/ 2147483647 h 343"/>
                <a:gd name="T28" fmla="*/ 2147483647 w 344"/>
                <a:gd name="T29" fmla="*/ 2147483647 h 343"/>
                <a:gd name="T30" fmla="*/ 2147483647 w 344"/>
                <a:gd name="T31" fmla="*/ 2147483647 h 343"/>
                <a:gd name="T32" fmla="*/ 2147483647 w 344"/>
                <a:gd name="T33" fmla="*/ 2147483647 h 343"/>
                <a:gd name="T34" fmla="*/ 2147483647 w 344"/>
                <a:gd name="T35" fmla="*/ 2147483647 h 343"/>
                <a:gd name="T36" fmla="*/ 2147483647 w 344"/>
                <a:gd name="T37" fmla="*/ 2147483647 h 343"/>
                <a:gd name="T38" fmla="*/ 2147483647 w 344"/>
                <a:gd name="T39" fmla="*/ 2147483647 h 343"/>
                <a:gd name="T40" fmla="*/ 2147483647 w 344"/>
                <a:gd name="T41" fmla="*/ 2147483647 h 343"/>
                <a:gd name="T42" fmla="*/ 2147483647 w 344"/>
                <a:gd name="T43" fmla="*/ 2147483647 h 343"/>
                <a:gd name="T44" fmla="*/ 2147483647 w 344"/>
                <a:gd name="T45" fmla="*/ 2147483647 h 343"/>
                <a:gd name="T46" fmla="*/ 2147483647 w 344"/>
                <a:gd name="T47" fmla="*/ 2147483647 h 343"/>
                <a:gd name="T48" fmla="*/ 2147483647 w 344"/>
                <a:gd name="T49" fmla="*/ 2147483647 h 343"/>
                <a:gd name="T50" fmla="*/ 2147483647 w 344"/>
                <a:gd name="T51" fmla="*/ 2147483647 h 343"/>
                <a:gd name="T52" fmla="*/ 2147483647 w 344"/>
                <a:gd name="T53" fmla="*/ 2147483647 h 343"/>
                <a:gd name="T54" fmla="*/ 2147483647 w 344"/>
                <a:gd name="T55" fmla="*/ 2147483647 h 343"/>
                <a:gd name="T56" fmla="*/ 2147483647 w 344"/>
                <a:gd name="T57" fmla="*/ 2147483647 h 343"/>
                <a:gd name="T58" fmla="*/ 2147483647 w 344"/>
                <a:gd name="T59" fmla="*/ 2147483647 h 343"/>
                <a:gd name="T60" fmla="*/ 2147483647 w 344"/>
                <a:gd name="T61" fmla="*/ 2147483647 h 343"/>
                <a:gd name="T62" fmla="*/ 2147483647 w 344"/>
                <a:gd name="T63" fmla="*/ 2147483647 h 343"/>
                <a:gd name="T64" fmla="*/ 2147483647 w 344"/>
                <a:gd name="T65" fmla="*/ 2147483647 h 343"/>
                <a:gd name="T66" fmla="*/ 2147483647 w 344"/>
                <a:gd name="T67" fmla="*/ 2147483647 h 343"/>
                <a:gd name="T68" fmla="*/ 2147483647 w 344"/>
                <a:gd name="T69" fmla="*/ 2147483647 h 343"/>
                <a:gd name="T70" fmla="*/ 2147483647 w 344"/>
                <a:gd name="T71" fmla="*/ 2147483647 h 343"/>
                <a:gd name="T72" fmla="*/ 2147483647 w 344"/>
                <a:gd name="T73" fmla="*/ 2147483647 h 343"/>
                <a:gd name="T74" fmla="*/ 2147483647 w 344"/>
                <a:gd name="T75" fmla="*/ 2147483647 h 343"/>
                <a:gd name="T76" fmla="*/ 2147483647 w 344"/>
                <a:gd name="T77" fmla="*/ 2147483647 h 343"/>
                <a:gd name="T78" fmla="*/ 2147483647 w 344"/>
                <a:gd name="T79" fmla="*/ 2147483647 h 343"/>
                <a:gd name="T80" fmla="*/ 2147483647 w 344"/>
                <a:gd name="T81" fmla="*/ 2147483647 h 343"/>
                <a:gd name="T82" fmla="*/ 2147483647 w 344"/>
                <a:gd name="T83" fmla="*/ 2147483647 h 343"/>
                <a:gd name="T84" fmla="*/ 2147483647 w 344"/>
                <a:gd name="T85" fmla="*/ 2147483647 h 34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4"/>
                <a:gd name="T130" fmla="*/ 0 h 343"/>
                <a:gd name="T131" fmla="*/ 344 w 344"/>
                <a:gd name="T132" fmla="*/ 343 h 34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4" h="343">
                  <a:moveTo>
                    <a:pt x="344" y="171"/>
                  </a:moveTo>
                  <a:lnTo>
                    <a:pt x="344" y="153"/>
                  </a:lnTo>
                  <a:lnTo>
                    <a:pt x="340" y="137"/>
                  </a:lnTo>
                  <a:lnTo>
                    <a:pt x="336" y="121"/>
                  </a:lnTo>
                  <a:lnTo>
                    <a:pt x="331" y="105"/>
                  </a:lnTo>
                  <a:lnTo>
                    <a:pt x="324" y="90"/>
                  </a:lnTo>
                  <a:lnTo>
                    <a:pt x="315" y="76"/>
                  </a:lnTo>
                  <a:lnTo>
                    <a:pt x="306" y="63"/>
                  </a:lnTo>
                  <a:lnTo>
                    <a:pt x="293" y="50"/>
                  </a:lnTo>
                  <a:lnTo>
                    <a:pt x="282" y="39"/>
                  </a:lnTo>
                  <a:lnTo>
                    <a:pt x="268" y="29"/>
                  </a:lnTo>
                  <a:lnTo>
                    <a:pt x="255" y="20"/>
                  </a:lnTo>
                  <a:lnTo>
                    <a:pt x="239" y="12"/>
                  </a:lnTo>
                  <a:lnTo>
                    <a:pt x="222" y="7"/>
                  </a:lnTo>
                  <a:lnTo>
                    <a:pt x="206" y="3"/>
                  </a:lnTo>
                  <a:lnTo>
                    <a:pt x="190" y="0"/>
                  </a:lnTo>
                  <a:lnTo>
                    <a:pt x="172" y="0"/>
                  </a:lnTo>
                  <a:lnTo>
                    <a:pt x="154" y="0"/>
                  </a:lnTo>
                  <a:lnTo>
                    <a:pt x="137" y="3"/>
                  </a:lnTo>
                  <a:lnTo>
                    <a:pt x="121" y="7"/>
                  </a:lnTo>
                  <a:lnTo>
                    <a:pt x="105" y="12"/>
                  </a:lnTo>
                  <a:lnTo>
                    <a:pt x="90" y="20"/>
                  </a:lnTo>
                  <a:lnTo>
                    <a:pt x="76" y="29"/>
                  </a:lnTo>
                  <a:lnTo>
                    <a:pt x="63" y="39"/>
                  </a:lnTo>
                  <a:lnTo>
                    <a:pt x="51" y="50"/>
                  </a:lnTo>
                  <a:lnTo>
                    <a:pt x="40" y="63"/>
                  </a:lnTo>
                  <a:lnTo>
                    <a:pt x="29" y="76"/>
                  </a:lnTo>
                  <a:lnTo>
                    <a:pt x="22" y="90"/>
                  </a:lnTo>
                  <a:lnTo>
                    <a:pt x="14" y="105"/>
                  </a:lnTo>
                  <a:lnTo>
                    <a:pt x="7" y="121"/>
                  </a:lnTo>
                  <a:lnTo>
                    <a:pt x="4" y="137"/>
                  </a:lnTo>
                  <a:lnTo>
                    <a:pt x="2" y="153"/>
                  </a:lnTo>
                  <a:lnTo>
                    <a:pt x="0" y="171"/>
                  </a:lnTo>
                  <a:lnTo>
                    <a:pt x="2" y="190"/>
                  </a:lnTo>
                  <a:lnTo>
                    <a:pt x="4" y="206"/>
                  </a:lnTo>
                  <a:lnTo>
                    <a:pt x="7" y="222"/>
                  </a:lnTo>
                  <a:lnTo>
                    <a:pt x="14" y="238"/>
                  </a:lnTo>
                  <a:lnTo>
                    <a:pt x="22" y="253"/>
                  </a:lnTo>
                  <a:lnTo>
                    <a:pt x="29" y="267"/>
                  </a:lnTo>
                  <a:lnTo>
                    <a:pt x="40" y="282"/>
                  </a:lnTo>
                  <a:lnTo>
                    <a:pt x="51" y="293"/>
                  </a:lnTo>
                  <a:lnTo>
                    <a:pt x="63" y="305"/>
                  </a:lnTo>
                  <a:lnTo>
                    <a:pt x="76" y="314"/>
                  </a:lnTo>
                  <a:lnTo>
                    <a:pt x="90" y="323"/>
                  </a:lnTo>
                  <a:lnTo>
                    <a:pt x="105" y="331"/>
                  </a:lnTo>
                  <a:lnTo>
                    <a:pt x="121" y="336"/>
                  </a:lnTo>
                  <a:lnTo>
                    <a:pt x="137" y="340"/>
                  </a:lnTo>
                  <a:lnTo>
                    <a:pt x="154" y="343"/>
                  </a:lnTo>
                  <a:lnTo>
                    <a:pt x="172" y="343"/>
                  </a:lnTo>
                  <a:lnTo>
                    <a:pt x="190" y="343"/>
                  </a:lnTo>
                  <a:lnTo>
                    <a:pt x="206" y="340"/>
                  </a:lnTo>
                  <a:lnTo>
                    <a:pt x="222" y="336"/>
                  </a:lnTo>
                  <a:lnTo>
                    <a:pt x="239" y="331"/>
                  </a:lnTo>
                  <a:lnTo>
                    <a:pt x="255" y="323"/>
                  </a:lnTo>
                  <a:lnTo>
                    <a:pt x="268" y="314"/>
                  </a:lnTo>
                  <a:lnTo>
                    <a:pt x="282" y="305"/>
                  </a:lnTo>
                  <a:lnTo>
                    <a:pt x="293" y="293"/>
                  </a:lnTo>
                  <a:lnTo>
                    <a:pt x="306" y="282"/>
                  </a:lnTo>
                  <a:lnTo>
                    <a:pt x="315" y="267"/>
                  </a:lnTo>
                  <a:lnTo>
                    <a:pt x="324" y="253"/>
                  </a:lnTo>
                  <a:lnTo>
                    <a:pt x="331" y="238"/>
                  </a:lnTo>
                  <a:lnTo>
                    <a:pt x="336" y="222"/>
                  </a:lnTo>
                  <a:lnTo>
                    <a:pt x="340" y="206"/>
                  </a:lnTo>
                  <a:lnTo>
                    <a:pt x="344" y="190"/>
                  </a:lnTo>
                  <a:lnTo>
                    <a:pt x="344" y="171"/>
                  </a:lnTo>
                  <a:lnTo>
                    <a:pt x="335" y="171"/>
                  </a:lnTo>
                  <a:lnTo>
                    <a:pt x="335" y="155"/>
                  </a:lnTo>
                  <a:lnTo>
                    <a:pt x="331" y="139"/>
                  </a:lnTo>
                  <a:lnTo>
                    <a:pt x="327" y="123"/>
                  </a:lnTo>
                  <a:lnTo>
                    <a:pt x="322" y="108"/>
                  </a:lnTo>
                  <a:lnTo>
                    <a:pt x="315" y="94"/>
                  </a:lnTo>
                  <a:lnTo>
                    <a:pt x="308" y="81"/>
                  </a:lnTo>
                  <a:lnTo>
                    <a:pt x="298" y="68"/>
                  </a:lnTo>
                  <a:lnTo>
                    <a:pt x="288" y="56"/>
                  </a:lnTo>
                  <a:lnTo>
                    <a:pt x="275" y="47"/>
                  </a:lnTo>
                  <a:lnTo>
                    <a:pt x="264" y="36"/>
                  </a:lnTo>
                  <a:lnTo>
                    <a:pt x="250" y="29"/>
                  </a:lnTo>
                  <a:lnTo>
                    <a:pt x="235" y="21"/>
                  </a:lnTo>
                  <a:lnTo>
                    <a:pt x="221" y="16"/>
                  </a:lnTo>
                  <a:lnTo>
                    <a:pt x="204" y="12"/>
                  </a:lnTo>
                  <a:lnTo>
                    <a:pt x="188" y="10"/>
                  </a:lnTo>
                  <a:lnTo>
                    <a:pt x="172" y="9"/>
                  </a:lnTo>
                  <a:lnTo>
                    <a:pt x="156" y="10"/>
                  </a:lnTo>
                  <a:lnTo>
                    <a:pt x="139" y="12"/>
                  </a:lnTo>
                  <a:lnTo>
                    <a:pt x="123" y="16"/>
                  </a:lnTo>
                  <a:lnTo>
                    <a:pt x="109" y="21"/>
                  </a:lnTo>
                  <a:lnTo>
                    <a:pt x="94" y="29"/>
                  </a:lnTo>
                  <a:lnTo>
                    <a:pt x="81" y="36"/>
                  </a:lnTo>
                  <a:lnTo>
                    <a:pt x="69" y="47"/>
                  </a:lnTo>
                  <a:lnTo>
                    <a:pt x="58" y="56"/>
                  </a:lnTo>
                  <a:lnTo>
                    <a:pt x="47" y="68"/>
                  </a:lnTo>
                  <a:lnTo>
                    <a:pt x="38" y="81"/>
                  </a:lnTo>
                  <a:lnTo>
                    <a:pt x="29" y="94"/>
                  </a:lnTo>
                  <a:lnTo>
                    <a:pt x="22" y="108"/>
                  </a:lnTo>
                  <a:lnTo>
                    <a:pt x="16" y="123"/>
                  </a:lnTo>
                  <a:lnTo>
                    <a:pt x="13" y="139"/>
                  </a:lnTo>
                  <a:lnTo>
                    <a:pt x="11" y="155"/>
                  </a:lnTo>
                  <a:lnTo>
                    <a:pt x="9" y="171"/>
                  </a:lnTo>
                  <a:lnTo>
                    <a:pt x="11" y="188"/>
                  </a:lnTo>
                  <a:lnTo>
                    <a:pt x="13" y="204"/>
                  </a:lnTo>
                  <a:lnTo>
                    <a:pt x="16" y="220"/>
                  </a:lnTo>
                  <a:lnTo>
                    <a:pt x="22" y="235"/>
                  </a:lnTo>
                  <a:lnTo>
                    <a:pt x="29" y="249"/>
                  </a:lnTo>
                  <a:lnTo>
                    <a:pt x="38" y="262"/>
                  </a:lnTo>
                  <a:lnTo>
                    <a:pt x="47" y="275"/>
                  </a:lnTo>
                  <a:lnTo>
                    <a:pt x="58" y="287"/>
                  </a:lnTo>
                  <a:lnTo>
                    <a:pt x="69" y="298"/>
                  </a:lnTo>
                  <a:lnTo>
                    <a:pt x="81" y="307"/>
                  </a:lnTo>
                  <a:lnTo>
                    <a:pt x="94" y="314"/>
                  </a:lnTo>
                  <a:lnTo>
                    <a:pt x="109" y="322"/>
                  </a:lnTo>
                  <a:lnTo>
                    <a:pt x="123" y="327"/>
                  </a:lnTo>
                  <a:lnTo>
                    <a:pt x="139" y="331"/>
                  </a:lnTo>
                  <a:lnTo>
                    <a:pt x="156" y="334"/>
                  </a:lnTo>
                  <a:lnTo>
                    <a:pt x="172" y="334"/>
                  </a:lnTo>
                  <a:lnTo>
                    <a:pt x="188" y="334"/>
                  </a:lnTo>
                  <a:lnTo>
                    <a:pt x="204" y="331"/>
                  </a:lnTo>
                  <a:lnTo>
                    <a:pt x="221" y="327"/>
                  </a:lnTo>
                  <a:lnTo>
                    <a:pt x="235" y="322"/>
                  </a:lnTo>
                  <a:lnTo>
                    <a:pt x="250" y="314"/>
                  </a:lnTo>
                  <a:lnTo>
                    <a:pt x="264" y="307"/>
                  </a:lnTo>
                  <a:lnTo>
                    <a:pt x="275" y="298"/>
                  </a:lnTo>
                  <a:lnTo>
                    <a:pt x="288" y="287"/>
                  </a:lnTo>
                  <a:lnTo>
                    <a:pt x="298" y="275"/>
                  </a:lnTo>
                  <a:lnTo>
                    <a:pt x="308" y="262"/>
                  </a:lnTo>
                  <a:lnTo>
                    <a:pt x="315" y="249"/>
                  </a:lnTo>
                  <a:lnTo>
                    <a:pt x="322" y="235"/>
                  </a:lnTo>
                  <a:lnTo>
                    <a:pt x="327" y="220"/>
                  </a:lnTo>
                  <a:lnTo>
                    <a:pt x="331" y="204"/>
                  </a:lnTo>
                  <a:lnTo>
                    <a:pt x="335" y="188"/>
                  </a:lnTo>
                  <a:lnTo>
                    <a:pt x="335" y="171"/>
                  </a:lnTo>
                  <a:lnTo>
                    <a:pt x="344" y="171"/>
                  </a:lnTo>
                  <a:close/>
                </a:path>
              </a:pathLst>
            </a:custGeom>
            <a:solidFill>
              <a:srgbClr val="DBF0FF"/>
            </a:solidFill>
            <a:ln w="9525">
              <a:noFill/>
              <a:round/>
              <a:headEnd/>
              <a:tailEnd/>
            </a:ln>
          </p:spPr>
          <p:txBody>
            <a:bodyPr/>
            <a:lstStyle/>
            <a:p>
              <a:endParaRPr lang="en-US"/>
            </a:p>
          </p:txBody>
        </p:sp>
        <p:sp>
          <p:nvSpPr>
            <p:cNvPr id="55449" name="Freeform 154"/>
            <p:cNvSpPr>
              <a:spLocks/>
            </p:cNvSpPr>
            <p:nvPr/>
          </p:nvSpPr>
          <p:spPr bwMode="auto">
            <a:xfrm>
              <a:off x="3795891" y="2862279"/>
              <a:ext cx="472723" cy="531813"/>
            </a:xfrm>
            <a:custGeom>
              <a:avLst/>
              <a:gdLst>
                <a:gd name="T0" fmla="*/ 2147483647 w 335"/>
                <a:gd name="T1" fmla="*/ 2147483647 h 335"/>
                <a:gd name="T2" fmla="*/ 2147483647 w 335"/>
                <a:gd name="T3" fmla="*/ 2147483647 h 335"/>
                <a:gd name="T4" fmla="*/ 2147483647 w 335"/>
                <a:gd name="T5" fmla="*/ 2147483647 h 335"/>
                <a:gd name="T6" fmla="*/ 2147483647 w 335"/>
                <a:gd name="T7" fmla="*/ 2147483647 h 335"/>
                <a:gd name="T8" fmla="*/ 2147483647 w 335"/>
                <a:gd name="T9" fmla="*/ 2147483647 h 335"/>
                <a:gd name="T10" fmla="*/ 2147483647 w 335"/>
                <a:gd name="T11" fmla="*/ 0 h 335"/>
                <a:gd name="T12" fmla="*/ 2147483647 w 335"/>
                <a:gd name="T13" fmla="*/ 2147483647 h 335"/>
                <a:gd name="T14" fmla="*/ 2147483647 w 335"/>
                <a:gd name="T15" fmla="*/ 2147483647 h 335"/>
                <a:gd name="T16" fmla="*/ 2147483647 w 335"/>
                <a:gd name="T17" fmla="*/ 2147483647 h 335"/>
                <a:gd name="T18" fmla="*/ 2147483647 w 335"/>
                <a:gd name="T19" fmla="*/ 2147483647 h 335"/>
                <a:gd name="T20" fmla="*/ 0 w 335"/>
                <a:gd name="T21" fmla="*/ 2147483647 h 335"/>
                <a:gd name="T22" fmla="*/ 2147483647 w 335"/>
                <a:gd name="T23" fmla="*/ 2147483647 h 335"/>
                <a:gd name="T24" fmla="*/ 2147483647 w 335"/>
                <a:gd name="T25" fmla="*/ 2147483647 h 335"/>
                <a:gd name="T26" fmla="*/ 2147483647 w 335"/>
                <a:gd name="T27" fmla="*/ 2147483647 h 335"/>
                <a:gd name="T28" fmla="*/ 2147483647 w 335"/>
                <a:gd name="T29" fmla="*/ 2147483647 h 335"/>
                <a:gd name="T30" fmla="*/ 2147483647 w 335"/>
                <a:gd name="T31" fmla="*/ 2147483647 h 335"/>
                <a:gd name="T32" fmla="*/ 2147483647 w 335"/>
                <a:gd name="T33" fmla="*/ 2147483647 h 335"/>
                <a:gd name="T34" fmla="*/ 2147483647 w 335"/>
                <a:gd name="T35" fmla="*/ 2147483647 h 335"/>
                <a:gd name="T36" fmla="*/ 2147483647 w 335"/>
                <a:gd name="T37" fmla="*/ 2147483647 h 335"/>
                <a:gd name="T38" fmla="*/ 2147483647 w 335"/>
                <a:gd name="T39" fmla="*/ 2147483647 h 335"/>
                <a:gd name="T40" fmla="*/ 2147483647 w 335"/>
                <a:gd name="T41" fmla="*/ 2147483647 h 335"/>
                <a:gd name="T42" fmla="*/ 2147483647 w 335"/>
                <a:gd name="T43" fmla="*/ 2147483647 h 335"/>
                <a:gd name="T44" fmla="*/ 2147483647 w 335"/>
                <a:gd name="T45" fmla="*/ 2147483647 h 335"/>
                <a:gd name="T46" fmla="*/ 2147483647 w 335"/>
                <a:gd name="T47" fmla="*/ 2147483647 h 335"/>
                <a:gd name="T48" fmla="*/ 2147483647 w 335"/>
                <a:gd name="T49" fmla="*/ 2147483647 h 335"/>
                <a:gd name="T50" fmla="*/ 2147483647 w 335"/>
                <a:gd name="T51" fmla="*/ 2147483647 h 335"/>
                <a:gd name="T52" fmla="*/ 2147483647 w 335"/>
                <a:gd name="T53" fmla="*/ 2147483647 h 335"/>
                <a:gd name="T54" fmla="*/ 2147483647 w 335"/>
                <a:gd name="T55" fmla="*/ 2147483647 h 335"/>
                <a:gd name="T56" fmla="*/ 2147483647 w 335"/>
                <a:gd name="T57" fmla="*/ 2147483647 h 335"/>
                <a:gd name="T58" fmla="*/ 2147483647 w 335"/>
                <a:gd name="T59" fmla="*/ 2147483647 h 335"/>
                <a:gd name="T60" fmla="*/ 2147483647 w 335"/>
                <a:gd name="T61" fmla="*/ 2147483647 h 335"/>
                <a:gd name="T62" fmla="*/ 2147483647 w 335"/>
                <a:gd name="T63" fmla="*/ 2147483647 h 335"/>
                <a:gd name="T64" fmla="*/ 2147483647 w 335"/>
                <a:gd name="T65" fmla="*/ 2147483647 h 335"/>
                <a:gd name="T66" fmla="*/ 2147483647 w 335"/>
                <a:gd name="T67" fmla="*/ 2147483647 h 335"/>
                <a:gd name="T68" fmla="*/ 2147483647 w 335"/>
                <a:gd name="T69" fmla="*/ 2147483647 h 335"/>
                <a:gd name="T70" fmla="*/ 2147483647 w 335"/>
                <a:gd name="T71" fmla="*/ 2147483647 h 335"/>
                <a:gd name="T72" fmla="*/ 2147483647 w 335"/>
                <a:gd name="T73" fmla="*/ 2147483647 h 335"/>
                <a:gd name="T74" fmla="*/ 2147483647 w 335"/>
                <a:gd name="T75" fmla="*/ 2147483647 h 335"/>
                <a:gd name="T76" fmla="*/ 2147483647 w 335"/>
                <a:gd name="T77" fmla="*/ 2147483647 h 335"/>
                <a:gd name="T78" fmla="*/ 2147483647 w 335"/>
                <a:gd name="T79" fmla="*/ 2147483647 h 335"/>
                <a:gd name="T80" fmla="*/ 2147483647 w 335"/>
                <a:gd name="T81" fmla="*/ 2147483647 h 335"/>
                <a:gd name="T82" fmla="*/ 2147483647 w 335"/>
                <a:gd name="T83" fmla="*/ 2147483647 h 335"/>
                <a:gd name="T84" fmla="*/ 2147483647 w 335"/>
                <a:gd name="T85" fmla="*/ 2147483647 h 33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5"/>
                <a:gd name="T130" fmla="*/ 0 h 335"/>
                <a:gd name="T131" fmla="*/ 335 w 335"/>
                <a:gd name="T132" fmla="*/ 335 h 33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5" h="335">
                  <a:moveTo>
                    <a:pt x="335" y="166"/>
                  </a:moveTo>
                  <a:lnTo>
                    <a:pt x="333" y="150"/>
                  </a:lnTo>
                  <a:lnTo>
                    <a:pt x="331" y="132"/>
                  </a:lnTo>
                  <a:lnTo>
                    <a:pt x="328" y="118"/>
                  </a:lnTo>
                  <a:lnTo>
                    <a:pt x="322" y="101"/>
                  </a:lnTo>
                  <a:lnTo>
                    <a:pt x="315" y="87"/>
                  </a:lnTo>
                  <a:lnTo>
                    <a:pt x="306" y="72"/>
                  </a:lnTo>
                  <a:lnTo>
                    <a:pt x="297" y="60"/>
                  </a:lnTo>
                  <a:lnTo>
                    <a:pt x="286" y="49"/>
                  </a:lnTo>
                  <a:lnTo>
                    <a:pt x="274" y="38"/>
                  </a:lnTo>
                  <a:lnTo>
                    <a:pt x="261" y="27"/>
                  </a:lnTo>
                  <a:lnTo>
                    <a:pt x="246" y="20"/>
                  </a:lnTo>
                  <a:lnTo>
                    <a:pt x="232" y="13"/>
                  </a:lnTo>
                  <a:lnTo>
                    <a:pt x="217" y="7"/>
                  </a:lnTo>
                  <a:lnTo>
                    <a:pt x="201" y="2"/>
                  </a:lnTo>
                  <a:lnTo>
                    <a:pt x="185" y="0"/>
                  </a:lnTo>
                  <a:lnTo>
                    <a:pt x="167" y="0"/>
                  </a:lnTo>
                  <a:lnTo>
                    <a:pt x="151" y="0"/>
                  </a:lnTo>
                  <a:lnTo>
                    <a:pt x="134" y="2"/>
                  </a:lnTo>
                  <a:lnTo>
                    <a:pt x="118" y="7"/>
                  </a:lnTo>
                  <a:lnTo>
                    <a:pt x="102" y="13"/>
                  </a:lnTo>
                  <a:lnTo>
                    <a:pt x="87" y="20"/>
                  </a:lnTo>
                  <a:lnTo>
                    <a:pt x="73" y="27"/>
                  </a:lnTo>
                  <a:lnTo>
                    <a:pt x="60" y="38"/>
                  </a:lnTo>
                  <a:lnTo>
                    <a:pt x="49" y="49"/>
                  </a:lnTo>
                  <a:lnTo>
                    <a:pt x="38" y="60"/>
                  </a:lnTo>
                  <a:lnTo>
                    <a:pt x="28" y="72"/>
                  </a:lnTo>
                  <a:lnTo>
                    <a:pt x="20" y="87"/>
                  </a:lnTo>
                  <a:lnTo>
                    <a:pt x="13" y="101"/>
                  </a:lnTo>
                  <a:lnTo>
                    <a:pt x="8" y="118"/>
                  </a:lnTo>
                  <a:lnTo>
                    <a:pt x="2" y="132"/>
                  </a:lnTo>
                  <a:lnTo>
                    <a:pt x="0" y="150"/>
                  </a:lnTo>
                  <a:lnTo>
                    <a:pt x="0" y="166"/>
                  </a:lnTo>
                  <a:lnTo>
                    <a:pt x="0" y="185"/>
                  </a:lnTo>
                  <a:lnTo>
                    <a:pt x="2" y="201"/>
                  </a:lnTo>
                  <a:lnTo>
                    <a:pt x="8" y="217"/>
                  </a:lnTo>
                  <a:lnTo>
                    <a:pt x="13" y="232"/>
                  </a:lnTo>
                  <a:lnTo>
                    <a:pt x="20" y="246"/>
                  </a:lnTo>
                  <a:lnTo>
                    <a:pt x="28" y="261"/>
                  </a:lnTo>
                  <a:lnTo>
                    <a:pt x="38" y="273"/>
                  </a:lnTo>
                  <a:lnTo>
                    <a:pt x="49" y="286"/>
                  </a:lnTo>
                  <a:lnTo>
                    <a:pt x="60" y="297"/>
                  </a:lnTo>
                  <a:lnTo>
                    <a:pt x="73" y="306"/>
                  </a:lnTo>
                  <a:lnTo>
                    <a:pt x="87" y="313"/>
                  </a:lnTo>
                  <a:lnTo>
                    <a:pt x="102" y="320"/>
                  </a:lnTo>
                  <a:lnTo>
                    <a:pt x="118" y="327"/>
                  </a:lnTo>
                  <a:lnTo>
                    <a:pt x="134" y="331"/>
                  </a:lnTo>
                  <a:lnTo>
                    <a:pt x="151" y="333"/>
                  </a:lnTo>
                  <a:lnTo>
                    <a:pt x="167" y="335"/>
                  </a:lnTo>
                  <a:lnTo>
                    <a:pt x="185" y="333"/>
                  </a:lnTo>
                  <a:lnTo>
                    <a:pt x="201" y="331"/>
                  </a:lnTo>
                  <a:lnTo>
                    <a:pt x="217" y="327"/>
                  </a:lnTo>
                  <a:lnTo>
                    <a:pt x="232" y="320"/>
                  </a:lnTo>
                  <a:lnTo>
                    <a:pt x="246" y="313"/>
                  </a:lnTo>
                  <a:lnTo>
                    <a:pt x="261" y="306"/>
                  </a:lnTo>
                  <a:lnTo>
                    <a:pt x="274" y="297"/>
                  </a:lnTo>
                  <a:lnTo>
                    <a:pt x="286" y="286"/>
                  </a:lnTo>
                  <a:lnTo>
                    <a:pt x="297" y="273"/>
                  </a:lnTo>
                  <a:lnTo>
                    <a:pt x="306" y="261"/>
                  </a:lnTo>
                  <a:lnTo>
                    <a:pt x="315" y="246"/>
                  </a:lnTo>
                  <a:lnTo>
                    <a:pt x="322" y="232"/>
                  </a:lnTo>
                  <a:lnTo>
                    <a:pt x="328" y="217"/>
                  </a:lnTo>
                  <a:lnTo>
                    <a:pt x="331" y="201"/>
                  </a:lnTo>
                  <a:lnTo>
                    <a:pt x="333" y="185"/>
                  </a:lnTo>
                  <a:lnTo>
                    <a:pt x="335" y="166"/>
                  </a:lnTo>
                  <a:lnTo>
                    <a:pt x="326" y="166"/>
                  </a:lnTo>
                  <a:lnTo>
                    <a:pt x="324" y="150"/>
                  </a:lnTo>
                  <a:lnTo>
                    <a:pt x="322" y="134"/>
                  </a:lnTo>
                  <a:lnTo>
                    <a:pt x="319" y="119"/>
                  </a:lnTo>
                  <a:lnTo>
                    <a:pt x="313" y="105"/>
                  </a:lnTo>
                  <a:lnTo>
                    <a:pt x="306" y="90"/>
                  </a:lnTo>
                  <a:lnTo>
                    <a:pt x="299" y="78"/>
                  </a:lnTo>
                  <a:lnTo>
                    <a:pt x="290" y="65"/>
                  </a:lnTo>
                  <a:lnTo>
                    <a:pt x="279" y="54"/>
                  </a:lnTo>
                  <a:lnTo>
                    <a:pt x="268" y="45"/>
                  </a:lnTo>
                  <a:lnTo>
                    <a:pt x="255" y="36"/>
                  </a:lnTo>
                  <a:lnTo>
                    <a:pt x="243" y="27"/>
                  </a:lnTo>
                  <a:lnTo>
                    <a:pt x="228" y="22"/>
                  </a:lnTo>
                  <a:lnTo>
                    <a:pt x="214" y="16"/>
                  </a:lnTo>
                  <a:lnTo>
                    <a:pt x="199" y="11"/>
                  </a:lnTo>
                  <a:lnTo>
                    <a:pt x="183" y="9"/>
                  </a:lnTo>
                  <a:lnTo>
                    <a:pt x="167" y="9"/>
                  </a:lnTo>
                  <a:lnTo>
                    <a:pt x="151" y="9"/>
                  </a:lnTo>
                  <a:lnTo>
                    <a:pt x="136" y="11"/>
                  </a:lnTo>
                  <a:lnTo>
                    <a:pt x="120" y="16"/>
                  </a:lnTo>
                  <a:lnTo>
                    <a:pt x="105" y="22"/>
                  </a:lnTo>
                  <a:lnTo>
                    <a:pt x="93" y="27"/>
                  </a:lnTo>
                  <a:lnTo>
                    <a:pt x="78" y="36"/>
                  </a:lnTo>
                  <a:lnTo>
                    <a:pt x="67" y="45"/>
                  </a:lnTo>
                  <a:lnTo>
                    <a:pt x="55" y="54"/>
                  </a:lnTo>
                  <a:lnTo>
                    <a:pt x="46" y="65"/>
                  </a:lnTo>
                  <a:lnTo>
                    <a:pt x="37" y="78"/>
                  </a:lnTo>
                  <a:lnTo>
                    <a:pt x="28" y="90"/>
                  </a:lnTo>
                  <a:lnTo>
                    <a:pt x="22" y="105"/>
                  </a:lnTo>
                  <a:lnTo>
                    <a:pt x="17" y="119"/>
                  </a:lnTo>
                  <a:lnTo>
                    <a:pt x="13" y="134"/>
                  </a:lnTo>
                  <a:lnTo>
                    <a:pt x="9" y="150"/>
                  </a:lnTo>
                  <a:lnTo>
                    <a:pt x="9" y="166"/>
                  </a:lnTo>
                  <a:lnTo>
                    <a:pt x="9" y="183"/>
                  </a:lnTo>
                  <a:lnTo>
                    <a:pt x="13" y="199"/>
                  </a:lnTo>
                  <a:lnTo>
                    <a:pt x="17" y="213"/>
                  </a:lnTo>
                  <a:lnTo>
                    <a:pt x="22" y="228"/>
                  </a:lnTo>
                  <a:lnTo>
                    <a:pt x="28" y="242"/>
                  </a:lnTo>
                  <a:lnTo>
                    <a:pt x="37" y="255"/>
                  </a:lnTo>
                  <a:lnTo>
                    <a:pt x="46" y="268"/>
                  </a:lnTo>
                  <a:lnTo>
                    <a:pt x="55" y="279"/>
                  </a:lnTo>
                  <a:lnTo>
                    <a:pt x="67" y="289"/>
                  </a:lnTo>
                  <a:lnTo>
                    <a:pt x="78" y="299"/>
                  </a:lnTo>
                  <a:lnTo>
                    <a:pt x="93" y="306"/>
                  </a:lnTo>
                  <a:lnTo>
                    <a:pt x="105" y="313"/>
                  </a:lnTo>
                  <a:lnTo>
                    <a:pt x="120" y="318"/>
                  </a:lnTo>
                  <a:lnTo>
                    <a:pt x="136" y="322"/>
                  </a:lnTo>
                  <a:lnTo>
                    <a:pt x="151" y="324"/>
                  </a:lnTo>
                  <a:lnTo>
                    <a:pt x="167" y="326"/>
                  </a:lnTo>
                  <a:lnTo>
                    <a:pt x="183" y="324"/>
                  </a:lnTo>
                  <a:lnTo>
                    <a:pt x="199" y="322"/>
                  </a:lnTo>
                  <a:lnTo>
                    <a:pt x="214" y="318"/>
                  </a:lnTo>
                  <a:lnTo>
                    <a:pt x="228" y="313"/>
                  </a:lnTo>
                  <a:lnTo>
                    <a:pt x="243" y="306"/>
                  </a:lnTo>
                  <a:lnTo>
                    <a:pt x="255" y="299"/>
                  </a:lnTo>
                  <a:lnTo>
                    <a:pt x="268" y="289"/>
                  </a:lnTo>
                  <a:lnTo>
                    <a:pt x="279" y="279"/>
                  </a:lnTo>
                  <a:lnTo>
                    <a:pt x="290" y="268"/>
                  </a:lnTo>
                  <a:lnTo>
                    <a:pt x="299" y="255"/>
                  </a:lnTo>
                  <a:lnTo>
                    <a:pt x="306" y="242"/>
                  </a:lnTo>
                  <a:lnTo>
                    <a:pt x="313" y="228"/>
                  </a:lnTo>
                  <a:lnTo>
                    <a:pt x="319" y="213"/>
                  </a:lnTo>
                  <a:lnTo>
                    <a:pt x="322" y="199"/>
                  </a:lnTo>
                  <a:lnTo>
                    <a:pt x="324" y="183"/>
                  </a:lnTo>
                  <a:lnTo>
                    <a:pt x="326" y="166"/>
                  </a:lnTo>
                  <a:lnTo>
                    <a:pt x="335" y="166"/>
                  </a:lnTo>
                  <a:close/>
                </a:path>
              </a:pathLst>
            </a:custGeom>
            <a:solidFill>
              <a:srgbClr val="DCF1FF"/>
            </a:solidFill>
            <a:ln w="9525">
              <a:noFill/>
              <a:round/>
              <a:headEnd/>
              <a:tailEnd/>
            </a:ln>
          </p:spPr>
          <p:txBody>
            <a:bodyPr/>
            <a:lstStyle/>
            <a:p>
              <a:endParaRPr lang="en-US"/>
            </a:p>
          </p:txBody>
        </p:sp>
        <p:sp>
          <p:nvSpPr>
            <p:cNvPr id="55450" name="Freeform 155"/>
            <p:cNvSpPr>
              <a:spLocks/>
            </p:cNvSpPr>
            <p:nvPr/>
          </p:nvSpPr>
          <p:spPr bwMode="auto">
            <a:xfrm>
              <a:off x="3801536" y="2868625"/>
              <a:ext cx="460022" cy="515938"/>
            </a:xfrm>
            <a:custGeom>
              <a:avLst/>
              <a:gdLst>
                <a:gd name="T0" fmla="*/ 2147483647 w 326"/>
                <a:gd name="T1" fmla="*/ 2147483647 h 325"/>
                <a:gd name="T2" fmla="*/ 2147483647 w 326"/>
                <a:gd name="T3" fmla="*/ 2147483647 h 325"/>
                <a:gd name="T4" fmla="*/ 2147483647 w 326"/>
                <a:gd name="T5" fmla="*/ 2147483647 h 325"/>
                <a:gd name="T6" fmla="*/ 2147483647 w 326"/>
                <a:gd name="T7" fmla="*/ 2147483647 h 325"/>
                <a:gd name="T8" fmla="*/ 2147483647 w 326"/>
                <a:gd name="T9" fmla="*/ 2147483647 h 325"/>
                <a:gd name="T10" fmla="*/ 2147483647 w 326"/>
                <a:gd name="T11" fmla="*/ 2147483647 h 325"/>
                <a:gd name="T12" fmla="*/ 2147483647 w 326"/>
                <a:gd name="T13" fmla="*/ 2147483647 h 325"/>
                <a:gd name="T14" fmla="*/ 2147483647 w 326"/>
                <a:gd name="T15" fmla="*/ 2147483647 h 325"/>
                <a:gd name="T16" fmla="*/ 2147483647 w 326"/>
                <a:gd name="T17" fmla="*/ 2147483647 h 325"/>
                <a:gd name="T18" fmla="*/ 2147483647 w 326"/>
                <a:gd name="T19" fmla="*/ 2147483647 h 325"/>
                <a:gd name="T20" fmla="*/ 0 w 326"/>
                <a:gd name="T21" fmla="*/ 2147483647 h 325"/>
                <a:gd name="T22" fmla="*/ 2147483647 w 326"/>
                <a:gd name="T23" fmla="*/ 2147483647 h 325"/>
                <a:gd name="T24" fmla="*/ 2147483647 w 326"/>
                <a:gd name="T25" fmla="*/ 2147483647 h 325"/>
                <a:gd name="T26" fmla="*/ 2147483647 w 326"/>
                <a:gd name="T27" fmla="*/ 2147483647 h 325"/>
                <a:gd name="T28" fmla="*/ 2147483647 w 326"/>
                <a:gd name="T29" fmla="*/ 2147483647 h 325"/>
                <a:gd name="T30" fmla="*/ 2147483647 w 326"/>
                <a:gd name="T31" fmla="*/ 2147483647 h 325"/>
                <a:gd name="T32" fmla="*/ 2147483647 w 326"/>
                <a:gd name="T33" fmla="*/ 2147483647 h 325"/>
                <a:gd name="T34" fmla="*/ 2147483647 w 326"/>
                <a:gd name="T35" fmla="*/ 2147483647 h 325"/>
                <a:gd name="T36" fmla="*/ 2147483647 w 326"/>
                <a:gd name="T37" fmla="*/ 2147483647 h 325"/>
                <a:gd name="T38" fmla="*/ 2147483647 w 326"/>
                <a:gd name="T39" fmla="*/ 2147483647 h 325"/>
                <a:gd name="T40" fmla="*/ 2147483647 w 326"/>
                <a:gd name="T41" fmla="*/ 2147483647 h 325"/>
                <a:gd name="T42" fmla="*/ 2147483647 w 326"/>
                <a:gd name="T43" fmla="*/ 2147483647 h 325"/>
                <a:gd name="T44" fmla="*/ 2147483647 w 326"/>
                <a:gd name="T45" fmla="*/ 2147483647 h 325"/>
                <a:gd name="T46" fmla="*/ 2147483647 w 326"/>
                <a:gd name="T47" fmla="*/ 2147483647 h 325"/>
                <a:gd name="T48" fmla="*/ 2147483647 w 326"/>
                <a:gd name="T49" fmla="*/ 2147483647 h 325"/>
                <a:gd name="T50" fmla="*/ 2147483647 w 326"/>
                <a:gd name="T51" fmla="*/ 2147483647 h 325"/>
                <a:gd name="T52" fmla="*/ 2147483647 w 326"/>
                <a:gd name="T53" fmla="*/ 2147483647 h 325"/>
                <a:gd name="T54" fmla="*/ 2147483647 w 326"/>
                <a:gd name="T55" fmla="*/ 2147483647 h 325"/>
                <a:gd name="T56" fmla="*/ 2147483647 w 326"/>
                <a:gd name="T57" fmla="*/ 2147483647 h 325"/>
                <a:gd name="T58" fmla="*/ 2147483647 w 326"/>
                <a:gd name="T59" fmla="*/ 2147483647 h 325"/>
                <a:gd name="T60" fmla="*/ 2147483647 w 326"/>
                <a:gd name="T61" fmla="*/ 2147483647 h 325"/>
                <a:gd name="T62" fmla="*/ 2147483647 w 326"/>
                <a:gd name="T63" fmla="*/ 2147483647 h 325"/>
                <a:gd name="T64" fmla="*/ 2147483647 w 326"/>
                <a:gd name="T65" fmla="*/ 2147483647 h 325"/>
                <a:gd name="T66" fmla="*/ 2147483647 w 326"/>
                <a:gd name="T67" fmla="*/ 2147483647 h 325"/>
                <a:gd name="T68" fmla="*/ 2147483647 w 326"/>
                <a:gd name="T69" fmla="*/ 2147483647 h 325"/>
                <a:gd name="T70" fmla="*/ 2147483647 w 326"/>
                <a:gd name="T71" fmla="*/ 2147483647 h 325"/>
                <a:gd name="T72" fmla="*/ 2147483647 w 326"/>
                <a:gd name="T73" fmla="*/ 2147483647 h 325"/>
                <a:gd name="T74" fmla="*/ 2147483647 w 326"/>
                <a:gd name="T75" fmla="*/ 2147483647 h 325"/>
                <a:gd name="T76" fmla="*/ 2147483647 w 326"/>
                <a:gd name="T77" fmla="*/ 2147483647 h 325"/>
                <a:gd name="T78" fmla="*/ 2147483647 w 326"/>
                <a:gd name="T79" fmla="*/ 2147483647 h 325"/>
                <a:gd name="T80" fmla="*/ 2147483647 w 326"/>
                <a:gd name="T81" fmla="*/ 2147483647 h 325"/>
                <a:gd name="T82" fmla="*/ 2147483647 w 326"/>
                <a:gd name="T83" fmla="*/ 2147483647 h 325"/>
                <a:gd name="T84" fmla="*/ 2147483647 w 326"/>
                <a:gd name="T85" fmla="*/ 2147483647 h 32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26"/>
                <a:gd name="T130" fmla="*/ 0 h 325"/>
                <a:gd name="T131" fmla="*/ 326 w 326"/>
                <a:gd name="T132" fmla="*/ 325 h 32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26" h="325">
                  <a:moveTo>
                    <a:pt x="326" y="162"/>
                  </a:moveTo>
                  <a:lnTo>
                    <a:pt x="326" y="146"/>
                  </a:lnTo>
                  <a:lnTo>
                    <a:pt x="322" y="130"/>
                  </a:lnTo>
                  <a:lnTo>
                    <a:pt x="318" y="114"/>
                  </a:lnTo>
                  <a:lnTo>
                    <a:pt x="313" y="99"/>
                  </a:lnTo>
                  <a:lnTo>
                    <a:pt x="306" y="85"/>
                  </a:lnTo>
                  <a:lnTo>
                    <a:pt x="299" y="72"/>
                  </a:lnTo>
                  <a:lnTo>
                    <a:pt x="289" y="59"/>
                  </a:lnTo>
                  <a:lnTo>
                    <a:pt x="279" y="47"/>
                  </a:lnTo>
                  <a:lnTo>
                    <a:pt x="266" y="38"/>
                  </a:lnTo>
                  <a:lnTo>
                    <a:pt x="255" y="27"/>
                  </a:lnTo>
                  <a:lnTo>
                    <a:pt x="241" y="20"/>
                  </a:lnTo>
                  <a:lnTo>
                    <a:pt x="226" y="12"/>
                  </a:lnTo>
                  <a:lnTo>
                    <a:pt x="212" y="7"/>
                  </a:lnTo>
                  <a:lnTo>
                    <a:pt x="195" y="3"/>
                  </a:lnTo>
                  <a:lnTo>
                    <a:pt x="179" y="1"/>
                  </a:lnTo>
                  <a:lnTo>
                    <a:pt x="163" y="0"/>
                  </a:lnTo>
                  <a:lnTo>
                    <a:pt x="147" y="1"/>
                  </a:lnTo>
                  <a:lnTo>
                    <a:pt x="130" y="3"/>
                  </a:lnTo>
                  <a:lnTo>
                    <a:pt x="114" y="7"/>
                  </a:lnTo>
                  <a:lnTo>
                    <a:pt x="100" y="12"/>
                  </a:lnTo>
                  <a:lnTo>
                    <a:pt x="85" y="20"/>
                  </a:lnTo>
                  <a:lnTo>
                    <a:pt x="72" y="27"/>
                  </a:lnTo>
                  <a:lnTo>
                    <a:pt x="60" y="38"/>
                  </a:lnTo>
                  <a:lnTo>
                    <a:pt x="49" y="47"/>
                  </a:lnTo>
                  <a:lnTo>
                    <a:pt x="38" y="59"/>
                  </a:lnTo>
                  <a:lnTo>
                    <a:pt x="29" y="72"/>
                  </a:lnTo>
                  <a:lnTo>
                    <a:pt x="20" y="85"/>
                  </a:lnTo>
                  <a:lnTo>
                    <a:pt x="13" y="99"/>
                  </a:lnTo>
                  <a:lnTo>
                    <a:pt x="7" y="114"/>
                  </a:lnTo>
                  <a:lnTo>
                    <a:pt x="4" y="130"/>
                  </a:lnTo>
                  <a:lnTo>
                    <a:pt x="2" y="146"/>
                  </a:lnTo>
                  <a:lnTo>
                    <a:pt x="0" y="162"/>
                  </a:lnTo>
                  <a:lnTo>
                    <a:pt x="2" y="179"/>
                  </a:lnTo>
                  <a:lnTo>
                    <a:pt x="4" y="195"/>
                  </a:lnTo>
                  <a:lnTo>
                    <a:pt x="7" y="211"/>
                  </a:lnTo>
                  <a:lnTo>
                    <a:pt x="13" y="226"/>
                  </a:lnTo>
                  <a:lnTo>
                    <a:pt x="20" y="240"/>
                  </a:lnTo>
                  <a:lnTo>
                    <a:pt x="29" y="253"/>
                  </a:lnTo>
                  <a:lnTo>
                    <a:pt x="38" y="266"/>
                  </a:lnTo>
                  <a:lnTo>
                    <a:pt x="49" y="278"/>
                  </a:lnTo>
                  <a:lnTo>
                    <a:pt x="60" y="289"/>
                  </a:lnTo>
                  <a:lnTo>
                    <a:pt x="72" y="298"/>
                  </a:lnTo>
                  <a:lnTo>
                    <a:pt x="85" y="305"/>
                  </a:lnTo>
                  <a:lnTo>
                    <a:pt x="100" y="313"/>
                  </a:lnTo>
                  <a:lnTo>
                    <a:pt x="114" y="318"/>
                  </a:lnTo>
                  <a:lnTo>
                    <a:pt x="130" y="322"/>
                  </a:lnTo>
                  <a:lnTo>
                    <a:pt x="147" y="325"/>
                  </a:lnTo>
                  <a:lnTo>
                    <a:pt x="163" y="325"/>
                  </a:lnTo>
                  <a:lnTo>
                    <a:pt x="179" y="325"/>
                  </a:lnTo>
                  <a:lnTo>
                    <a:pt x="195" y="322"/>
                  </a:lnTo>
                  <a:lnTo>
                    <a:pt x="212" y="318"/>
                  </a:lnTo>
                  <a:lnTo>
                    <a:pt x="226" y="313"/>
                  </a:lnTo>
                  <a:lnTo>
                    <a:pt x="241" y="305"/>
                  </a:lnTo>
                  <a:lnTo>
                    <a:pt x="255" y="298"/>
                  </a:lnTo>
                  <a:lnTo>
                    <a:pt x="266" y="289"/>
                  </a:lnTo>
                  <a:lnTo>
                    <a:pt x="279" y="278"/>
                  </a:lnTo>
                  <a:lnTo>
                    <a:pt x="289" y="266"/>
                  </a:lnTo>
                  <a:lnTo>
                    <a:pt x="299" y="253"/>
                  </a:lnTo>
                  <a:lnTo>
                    <a:pt x="306" y="240"/>
                  </a:lnTo>
                  <a:lnTo>
                    <a:pt x="313" y="226"/>
                  </a:lnTo>
                  <a:lnTo>
                    <a:pt x="318" y="211"/>
                  </a:lnTo>
                  <a:lnTo>
                    <a:pt x="322" y="195"/>
                  </a:lnTo>
                  <a:lnTo>
                    <a:pt x="326" y="179"/>
                  </a:lnTo>
                  <a:lnTo>
                    <a:pt x="326" y="162"/>
                  </a:lnTo>
                  <a:lnTo>
                    <a:pt x="317" y="162"/>
                  </a:lnTo>
                  <a:lnTo>
                    <a:pt x="317" y="146"/>
                  </a:lnTo>
                  <a:lnTo>
                    <a:pt x="313" y="132"/>
                  </a:lnTo>
                  <a:lnTo>
                    <a:pt x="309" y="117"/>
                  </a:lnTo>
                  <a:lnTo>
                    <a:pt x="304" y="103"/>
                  </a:lnTo>
                  <a:lnTo>
                    <a:pt x="299" y="90"/>
                  </a:lnTo>
                  <a:lnTo>
                    <a:pt x="291" y="77"/>
                  </a:lnTo>
                  <a:lnTo>
                    <a:pt x="282" y="65"/>
                  </a:lnTo>
                  <a:lnTo>
                    <a:pt x="271" y="54"/>
                  </a:lnTo>
                  <a:lnTo>
                    <a:pt x="261" y="45"/>
                  </a:lnTo>
                  <a:lnTo>
                    <a:pt x="250" y="36"/>
                  </a:lnTo>
                  <a:lnTo>
                    <a:pt x="237" y="27"/>
                  </a:lnTo>
                  <a:lnTo>
                    <a:pt x="223" y="21"/>
                  </a:lnTo>
                  <a:lnTo>
                    <a:pt x="208" y="16"/>
                  </a:lnTo>
                  <a:lnTo>
                    <a:pt x="194" y="12"/>
                  </a:lnTo>
                  <a:lnTo>
                    <a:pt x="179" y="11"/>
                  </a:lnTo>
                  <a:lnTo>
                    <a:pt x="163" y="9"/>
                  </a:lnTo>
                  <a:lnTo>
                    <a:pt x="148" y="11"/>
                  </a:lnTo>
                  <a:lnTo>
                    <a:pt x="132" y="12"/>
                  </a:lnTo>
                  <a:lnTo>
                    <a:pt x="118" y="16"/>
                  </a:lnTo>
                  <a:lnTo>
                    <a:pt x="103" y="21"/>
                  </a:lnTo>
                  <a:lnTo>
                    <a:pt x="90" y="27"/>
                  </a:lnTo>
                  <a:lnTo>
                    <a:pt x="78" y="36"/>
                  </a:lnTo>
                  <a:lnTo>
                    <a:pt x="65" y="45"/>
                  </a:lnTo>
                  <a:lnTo>
                    <a:pt x="54" y="54"/>
                  </a:lnTo>
                  <a:lnTo>
                    <a:pt x="45" y="65"/>
                  </a:lnTo>
                  <a:lnTo>
                    <a:pt x="36" y="77"/>
                  </a:lnTo>
                  <a:lnTo>
                    <a:pt x="29" y="90"/>
                  </a:lnTo>
                  <a:lnTo>
                    <a:pt x="22" y="103"/>
                  </a:lnTo>
                  <a:lnTo>
                    <a:pt x="16" y="117"/>
                  </a:lnTo>
                  <a:lnTo>
                    <a:pt x="13" y="132"/>
                  </a:lnTo>
                  <a:lnTo>
                    <a:pt x="11" y="146"/>
                  </a:lnTo>
                  <a:lnTo>
                    <a:pt x="9" y="162"/>
                  </a:lnTo>
                  <a:lnTo>
                    <a:pt x="11" y="179"/>
                  </a:lnTo>
                  <a:lnTo>
                    <a:pt x="13" y="193"/>
                  </a:lnTo>
                  <a:lnTo>
                    <a:pt x="16" y="208"/>
                  </a:lnTo>
                  <a:lnTo>
                    <a:pt x="22" y="222"/>
                  </a:lnTo>
                  <a:lnTo>
                    <a:pt x="29" y="237"/>
                  </a:lnTo>
                  <a:lnTo>
                    <a:pt x="36" y="249"/>
                  </a:lnTo>
                  <a:lnTo>
                    <a:pt x="45" y="260"/>
                  </a:lnTo>
                  <a:lnTo>
                    <a:pt x="54" y="271"/>
                  </a:lnTo>
                  <a:lnTo>
                    <a:pt x="65" y="282"/>
                  </a:lnTo>
                  <a:lnTo>
                    <a:pt x="78" y="289"/>
                  </a:lnTo>
                  <a:lnTo>
                    <a:pt x="90" y="298"/>
                  </a:lnTo>
                  <a:lnTo>
                    <a:pt x="103" y="304"/>
                  </a:lnTo>
                  <a:lnTo>
                    <a:pt x="118" y="309"/>
                  </a:lnTo>
                  <a:lnTo>
                    <a:pt x="132" y="313"/>
                  </a:lnTo>
                  <a:lnTo>
                    <a:pt x="148" y="316"/>
                  </a:lnTo>
                  <a:lnTo>
                    <a:pt x="163" y="316"/>
                  </a:lnTo>
                  <a:lnTo>
                    <a:pt x="179" y="316"/>
                  </a:lnTo>
                  <a:lnTo>
                    <a:pt x="194" y="313"/>
                  </a:lnTo>
                  <a:lnTo>
                    <a:pt x="208" y="309"/>
                  </a:lnTo>
                  <a:lnTo>
                    <a:pt x="223" y="304"/>
                  </a:lnTo>
                  <a:lnTo>
                    <a:pt x="237" y="298"/>
                  </a:lnTo>
                  <a:lnTo>
                    <a:pt x="250" y="289"/>
                  </a:lnTo>
                  <a:lnTo>
                    <a:pt x="261" y="282"/>
                  </a:lnTo>
                  <a:lnTo>
                    <a:pt x="271" y="271"/>
                  </a:lnTo>
                  <a:lnTo>
                    <a:pt x="282" y="260"/>
                  </a:lnTo>
                  <a:lnTo>
                    <a:pt x="291" y="249"/>
                  </a:lnTo>
                  <a:lnTo>
                    <a:pt x="299" y="237"/>
                  </a:lnTo>
                  <a:lnTo>
                    <a:pt x="304" y="222"/>
                  </a:lnTo>
                  <a:lnTo>
                    <a:pt x="309" y="208"/>
                  </a:lnTo>
                  <a:lnTo>
                    <a:pt x="313" y="193"/>
                  </a:lnTo>
                  <a:lnTo>
                    <a:pt x="317" y="179"/>
                  </a:lnTo>
                  <a:lnTo>
                    <a:pt x="317" y="162"/>
                  </a:lnTo>
                  <a:lnTo>
                    <a:pt x="326" y="162"/>
                  </a:lnTo>
                  <a:close/>
                </a:path>
              </a:pathLst>
            </a:custGeom>
            <a:solidFill>
              <a:srgbClr val="DDF1FF"/>
            </a:solidFill>
            <a:ln w="9525">
              <a:noFill/>
              <a:round/>
              <a:headEnd/>
              <a:tailEnd/>
            </a:ln>
          </p:spPr>
          <p:txBody>
            <a:bodyPr/>
            <a:lstStyle/>
            <a:p>
              <a:endParaRPr lang="en-US"/>
            </a:p>
          </p:txBody>
        </p:sp>
        <p:sp>
          <p:nvSpPr>
            <p:cNvPr id="55451" name="Freeform 156"/>
            <p:cNvSpPr>
              <a:spLocks/>
            </p:cNvSpPr>
            <p:nvPr/>
          </p:nvSpPr>
          <p:spPr bwMode="auto">
            <a:xfrm>
              <a:off x="3808591" y="2876567"/>
              <a:ext cx="447322" cy="503237"/>
            </a:xfrm>
            <a:custGeom>
              <a:avLst/>
              <a:gdLst>
                <a:gd name="T0" fmla="*/ 2147483647 w 317"/>
                <a:gd name="T1" fmla="*/ 2147483647 h 317"/>
                <a:gd name="T2" fmla="*/ 2147483647 w 317"/>
                <a:gd name="T3" fmla="*/ 2147483647 h 317"/>
                <a:gd name="T4" fmla="*/ 2147483647 w 317"/>
                <a:gd name="T5" fmla="*/ 2147483647 h 317"/>
                <a:gd name="T6" fmla="*/ 2147483647 w 317"/>
                <a:gd name="T7" fmla="*/ 2147483647 h 317"/>
                <a:gd name="T8" fmla="*/ 2147483647 w 317"/>
                <a:gd name="T9" fmla="*/ 2147483647 h 317"/>
                <a:gd name="T10" fmla="*/ 2147483647 w 317"/>
                <a:gd name="T11" fmla="*/ 0 h 317"/>
                <a:gd name="T12" fmla="*/ 2147483647 w 317"/>
                <a:gd name="T13" fmla="*/ 2147483647 h 317"/>
                <a:gd name="T14" fmla="*/ 2147483647 w 317"/>
                <a:gd name="T15" fmla="*/ 2147483647 h 317"/>
                <a:gd name="T16" fmla="*/ 2147483647 w 317"/>
                <a:gd name="T17" fmla="*/ 2147483647 h 317"/>
                <a:gd name="T18" fmla="*/ 2147483647 w 317"/>
                <a:gd name="T19" fmla="*/ 2147483647 h 317"/>
                <a:gd name="T20" fmla="*/ 0 w 317"/>
                <a:gd name="T21" fmla="*/ 2147483647 h 317"/>
                <a:gd name="T22" fmla="*/ 2147483647 w 317"/>
                <a:gd name="T23" fmla="*/ 2147483647 h 317"/>
                <a:gd name="T24" fmla="*/ 2147483647 w 317"/>
                <a:gd name="T25" fmla="*/ 2147483647 h 317"/>
                <a:gd name="T26" fmla="*/ 2147483647 w 317"/>
                <a:gd name="T27" fmla="*/ 2147483647 h 317"/>
                <a:gd name="T28" fmla="*/ 2147483647 w 317"/>
                <a:gd name="T29" fmla="*/ 2147483647 h 317"/>
                <a:gd name="T30" fmla="*/ 2147483647 w 317"/>
                <a:gd name="T31" fmla="*/ 2147483647 h 317"/>
                <a:gd name="T32" fmla="*/ 2147483647 w 317"/>
                <a:gd name="T33" fmla="*/ 2147483647 h 317"/>
                <a:gd name="T34" fmla="*/ 2147483647 w 317"/>
                <a:gd name="T35" fmla="*/ 2147483647 h 317"/>
                <a:gd name="T36" fmla="*/ 2147483647 w 317"/>
                <a:gd name="T37" fmla="*/ 2147483647 h 317"/>
                <a:gd name="T38" fmla="*/ 2147483647 w 317"/>
                <a:gd name="T39" fmla="*/ 2147483647 h 317"/>
                <a:gd name="T40" fmla="*/ 2147483647 w 317"/>
                <a:gd name="T41" fmla="*/ 2147483647 h 317"/>
                <a:gd name="T42" fmla="*/ 2147483647 w 317"/>
                <a:gd name="T43" fmla="*/ 2147483647 h 317"/>
                <a:gd name="T44" fmla="*/ 2147483647 w 317"/>
                <a:gd name="T45" fmla="*/ 2147483647 h 317"/>
                <a:gd name="T46" fmla="*/ 2147483647 w 317"/>
                <a:gd name="T47" fmla="*/ 2147483647 h 317"/>
                <a:gd name="T48" fmla="*/ 2147483647 w 317"/>
                <a:gd name="T49" fmla="*/ 2147483647 h 317"/>
                <a:gd name="T50" fmla="*/ 2147483647 w 317"/>
                <a:gd name="T51" fmla="*/ 2147483647 h 317"/>
                <a:gd name="T52" fmla="*/ 2147483647 w 317"/>
                <a:gd name="T53" fmla="*/ 2147483647 h 317"/>
                <a:gd name="T54" fmla="*/ 2147483647 w 317"/>
                <a:gd name="T55" fmla="*/ 2147483647 h 317"/>
                <a:gd name="T56" fmla="*/ 2147483647 w 317"/>
                <a:gd name="T57" fmla="*/ 2147483647 h 317"/>
                <a:gd name="T58" fmla="*/ 2147483647 w 317"/>
                <a:gd name="T59" fmla="*/ 2147483647 h 317"/>
                <a:gd name="T60" fmla="*/ 2147483647 w 317"/>
                <a:gd name="T61" fmla="*/ 2147483647 h 317"/>
                <a:gd name="T62" fmla="*/ 2147483647 w 317"/>
                <a:gd name="T63" fmla="*/ 2147483647 h 317"/>
                <a:gd name="T64" fmla="*/ 2147483647 w 317"/>
                <a:gd name="T65" fmla="*/ 2147483647 h 317"/>
                <a:gd name="T66" fmla="*/ 2147483647 w 317"/>
                <a:gd name="T67" fmla="*/ 2147483647 h 317"/>
                <a:gd name="T68" fmla="*/ 2147483647 w 317"/>
                <a:gd name="T69" fmla="*/ 2147483647 h 317"/>
                <a:gd name="T70" fmla="*/ 2147483647 w 317"/>
                <a:gd name="T71" fmla="*/ 2147483647 h 317"/>
                <a:gd name="T72" fmla="*/ 2147483647 w 317"/>
                <a:gd name="T73" fmla="*/ 2147483647 h 317"/>
                <a:gd name="T74" fmla="*/ 2147483647 w 317"/>
                <a:gd name="T75" fmla="*/ 2147483647 h 317"/>
                <a:gd name="T76" fmla="*/ 2147483647 w 317"/>
                <a:gd name="T77" fmla="*/ 2147483647 h 317"/>
                <a:gd name="T78" fmla="*/ 2147483647 w 317"/>
                <a:gd name="T79" fmla="*/ 2147483647 h 317"/>
                <a:gd name="T80" fmla="*/ 2147483647 w 317"/>
                <a:gd name="T81" fmla="*/ 2147483647 h 317"/>
                <a:gd name="T82" fmla="*/ 2147483647 w 317"/>
                <a:gd name="T83" fmla="*/ 2147483647 h 317"/>
                <a:gd name="T84" fmla="*/ 2147483647 w 317"/>
                <a:gd name="T85" fmla="*/ 2147483647 h 31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17"/>
                <a:gd name="T130" fmla="*/ 0 h 317"/>
                <a:gd name="T131" fmla="*/ 317 w 317"/>
                <a:gd name="T132" fmla="*/ 317 h 31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17" h="317">
                  <a:moveTo>
                    <a:pt x="317" y="157"/>
                  </a:moveTo>
                  <a:lnTo>
                    <a:pt x="315" y="141"/>
                  </a:lnTo>
                  <a:lnTo>
                    <a:pt x="313" y="125"/>
                  </a:lnTo>
                  <a:lnTo>
                    <a:pt x="310" y="110"/>
                  </a:lnTo>
                  <a:lnTo>
                    <a:pt x="304" y="96"/>
                  </a:lnTo>
                  <a:lnTo>
                    <a:pt x="297" y="81"/>
                  </a:lnTo>
                  <a:lnTo>
                    <a:pt x="290" y="69"/>
                  </a:lnTo>
                  <a:lnTo>
                    <a:pt x="281" y="56"/>
                  </a:lnTo>
                  <a:lnTo>
                    <a:pt x="270" y="45"/>
                  </a:lnTo>
                  <a:lnTo>
                    <a:pt x="259" y="36"/>
                  </a:lnTo>
                  <a:lnTo>
                    <a:pt x="246" y="27"/>
                  </a:lnTo>
                  <a:lnTo>
                    <a:pt x="234" y="18"/>
                  </a:lnTo>
                  <a:lnTo>
                    <a:pt x="219" y="13"/>
                  </a:lnTo>
                  <a:lnTo>
                    <a:pt x="205" y="7"/>
                  </a:lnTo>
                  <a:lnTo>
                    <a:pt x="190" y="2"/>
                  </a:lnTo>
                  <a:lnTo>
                    <a:pt x="174" y="0"/>
                  </a:lnTo>
                  <a:lnTo>
                    <a:pt x="158" y="0"/>
                  </a:lnTo>
                  <a:lnTo>
                    <a:pt x="142" y="0"/>
                  </a:lnTo>
                  <a:lnTo>
                    <a:pt x="127" y="2"/>
                  </a:lnTo>
                  <a:lnTo>
                    <a:pt x="111" y="7"/>
                  </a:lnTo>
                  <a:lnTo>
                    <a:pt x="96" y="13"/>
                  </a:lnTo>
                  <a:lnTo>
                    <a:pt x="84" y="18"/>
                  </a:lnTo>
                  <a:lnTo>
                    <a:pt x="69" y="27"/>
                  </a:lnTo>
                  <a:lnTo>
                    <a:pt x="58" y="36"/>
                  </a:lnTo>
                  <a:lnTo>
                    <a:pt x="46" y="45"/>
                  </a:lnTo>
                  <a:lnTo>
                    <a:pt x="37" y="56"/>
                  </a:lnTo>
                  <a:lnTo>
                    <a:pt x="28" y="69"/>
                  </a:lnTo>
                  <a:lnTo>
                    <a:pt x="19" y="81"/>
                  </a:lnTo>
                  <a:lnTo>
                    <a:pt x="13" y="96"/>
                  </a:lnTo>
                  <a:lnTo>
                    <a:pt x="8" y="110"/>
                  </a:lnTo>
                  <a:lnTo>
                    <a:pt x="4" y="125"/>
                  </a:lnTo>
                  <a:lnTo>
                    <a:pt x="0" y="141"/>
                  </a:lnTo>
                  <a:lnTo>
                    <a:pt x="0" y="157"/>
                  </a:lnTo>
                  <a:lnTo>
                    <a:pt x="0" y="174"/>
                  </a:lnTo>
                  <a:lnTo>
                    <a:pt x="4" y="190"/>
                  </a:lnTo>
                  <a:lnTo>
                    <a:pt x="8" y="204"/>
                  </a:lnTo>
                  <a:lnTo>
                    <a:pt x="13" y="219"/>
                  </a:lnTo>
                  <a:lnTo>
                    <a:pt x="19" y="233"/>
                  </a:lnTo>
                  <a:lnTo>
                    <a:pt x="28" y="246"/>
                  </a:lnTo>
                  <a:lnTo>
                    <a:pt x="37" y="259"/>
                  </a:lnTo>
                  <a:lnTo>
                    <a:pt x="46" y="270"/>
                  </a:lnTo>
                  <a:lnTo>
                    <a:pt x="58" y="280"/>
                  </a:lnTo>
                  <a:lnTo>
                    <a:pt x="69" y="290"/>
                  </a:lnTo>
                  <a:lnTo>
                    <a:pt x="84" y="297"/>
                  </a:lnTo>
                  <a:lnTo>
                    <a:pt x="96" y="304"/>
                  </a:lnTo>
                  <a:lnTo>
                    <a:pt x="111" y="309"/>
                  </a:lnTo>
                  <a:lnTo>
                    <a:pt x="127" y="313"/>
                  </a:lnTo>
                  <a:lnTo>
                    <a:pt x="142" y="315"/>
                  </a:lnTo>
                  <a:lnTo>
                    <a:pt x="158" y="317"/>
                  </a:lnTo>
                  <a:lnTo>
                    <a:pt x="174" y="315"/>
                  </a:lnTo>
                  <a:lnTo>
                    <a:pt x="190" y="313"/>
                  </a:lnTo>
                  <a:lnTo>
                    <a:pt x="205" y="309"/>
                  </a:lnTo>
                  <a:lnTo>
                    <a:pt x="219" y="304"/>
                  </a:lnTo>
                  <a:lnTo>
                    <a:pt x="234" y="297"/>
                  </a:lnTo>
                  <a:lnTo>
                    <a:pt x="246" y="290"/>
                  </a:lnTo>
                  <a:lnTo>
                    <a:pt x="259" y="280"/>
                  </a:lnTo>
                  <a:lnTo>
                    <a:pt x="270" y="270"/>
                  </a:lnTo>
                  <a:lnTo>
                    <a:pt x="281" y="259"/>
                  </a:lnTo>
                  <a:lnTo>
                    <a:pt x="290" y="246"/>
                  </a:lnTo>
                  <a:lnTo>
                    <a:pt x="297" y="233"/>
                  </a:lnTo>
                  <a:lnTo>
                    <a:pt x="304" y="219"/>
                  </a:lnTo>
                  <a:lnTo>
                    <a:pt x="310" y="204"/>
                  </a:lnTo>
                  <a:lnTo>
                    <a:pt x="313" y="190"/>
                  </a:lnTo>
                  <a:lnTo>
                    <a:pt x="315" y="174"/>
                  </a:lnTo>
                  <a:lnTo>
                    <a:pt x="317" y="157"/>
                  </a:lnTo>
                  <a:lnTo>
                    <a:pt x="306" y="157"/>
                  </a:lnTo>
                  <a:lnTo>
                    <a:pt x="306" y="143"/>
                  </a:lnTo>
                  <a:lnTo>
                    <a:pt x="304" y="129"/>
                  </a:lnTo>
                  <a:lnTo>
                    <a:pt x="301" y="114"/>
                  </a:lnTo>
                  <a:lnTo>
                    <a:pt x="295" y="100"/>
                  </a:lnTo>
                  <a:lnTo>
                    <a:pt x="290" y="87"/>
                  </a:lnTo>
                  <a:lnTo>
                    <a:pt x="281" y="74"/>
                  </a:lnTo>
                  <a:lnTo>
                    <a:pt x="274" y="63"/>
                  </a:lnTo>
                  <a:lnTo>
                    <a:pt x="263" y="53"/>
                  </a:lnTo>
                  <a:lnTo>
                    <a:pt x="254" y="43"/>
                  </a:lnTo>
                  <a:lnTo>
                    <a:pt x="241" y="34"/>
                  </a:lnTo>
                  <a:lnTo>
                    <a:pt x="228" y="27"/>
                  </a:lnTo>
                  <a:lnTo>
                    <a:pt x="216" y="20"/>
                  </a:lnTo>
                  <a:lnTo>
                    <a:pt x="203" y="16"/>
                  </a:lnTo>
                  <a:lnTo>
                    <a:pt x="189" y="11"/>
                  </a:lnTo>
                  <a:lnTo>
                    <a:pt x="174" y="9"/>
                  </a:lnTo>
                  <a:lnTo>
                    <a:pt x="158" y="9"/>
                  </a:lnTo>
                  <a:lnTo>
                    <a:pt x="143" y="9"/>
                  </a:lnTo>
                  <a:lnTo>
                    <a:pt x="129" y="11"/>
                  </a:lnTo>
                  <a:lnTo>
                    <a:pt x="114" y="16"/>
                  </a:lnTo>
                  <a:lnTo>
                    <a:pt x="100" y="20"/>
                  </a:lnTo>
                  <a:lnTo>
                    <a:pt x="87" y="27"/>
                  </a:lnTo>
                  <a:lnTo>
                    <a:pt x="75" y="34"/>
                  </a:lnTo>
                  <a:lnTo>
                    <a:pt x="64" y="43"/>
                  </a:lnTo>
                  <a:lnTo>
                    <a:pt x="53" y="53"/>
                  </a:lnTo>
                  <a:lnTo>
                    <a:pt x="44" y="63"/>
                  </a:lnTo>
                  <a:lnTo>
                    <a:pt x="35" y="74"/>
                  </a:lnTo>
                  <a:lnTo>
                    <a:pt x="28" y="87"/>
                  </a:lnTo>
                  <a:lnTo>
                    <a:pt x="20" y="100"/>
                  </a:lnTo>
                  <a:lnTo>
                    <a:pt x="17" y="114"/>
                  </a:lnTo>
                  <a:lnTo>
                    <a:pt x="13" y="129"/>
                  </a:lnTo>
                  <a:lnTo>
                    <a:pt x="10" y="143"/>
                  </a:lnTo>
                  <a:lnTo>
                    <a:pt x="10" y="157"/>
                  </a:lnTo>
                  <a:lnTo>
                    <a:pt x="10" y="174"/>
                  </a:lnTo>
                  <a:lnTo>
                    <a:pt x="13" y="188"/>
                  </a:lnTo>
                  <a:lnTo>
                    <a:pt x="17" y="203"/>
                  </a:lnTo>
                  <a:lnTo>
                    <a:pt x="20" y="215"/>
                  </a:lnTo>
                  <a:lnTo>
                    <a:pt x="28" y="228"/>
                  </a:lnTo>
                  <a:lnTo>
                    <a:pt x="35" y="241"/>
                  </a:lnTo>
                  <a:lnTo>
                    <a:pt x="44" y="252"/>
                  </a:lnTo>
                  <a:lnTo>
                    <a:pt x="53" y="262"/>
                  </a:lnTo>
                  <a:lnTo>
                    <a:pt x="64" y="273"/>
                  </a:lnTo>
                  <a:lnTo>
                    <a:pt x="75" y="280"/>
                  </a:lnTo>
                  <a:lnTo>
                    <a:pt x="87" y="288"/>
                  </a:lnTo>
                  <a:lnTo>
                    <a:pt x="100" y="295"/>
                  </a:lnTo>
                  <a:lnTo>
                    <a:pt x="114" y="300"/>
                  </a:lnTo>
                  <a:lnTo>
                    <a:pt x="129" y="304"/>
                  </a:lnTo>
                  <a:lnTo>
                    <a:pt x="143" y="306"/>
                  </a:lnTo>
                  <a:lnTo>
                    <a:pt x="158" y="306"/>
                  </a:lnTo>
                  <a:lnTo>
                    <a:pt x="174" y="306"/>
                  </a:lnTo>
                  <a:lnTo>
                    <a:pt x="189" y="304"/>
                  </a:lnTo>
                  <a:lnTo>
                    <a:pt x="203" y="300"/>
                  </a:lnTo>
                  <a:lnTo>
                    <a:pt x="216" y="295"/>
                  </a:lnTo>
                  <a:lnTo>
                    <a:pt x="228" y="288"/>
                  </a:lnTo>
                  <a:lnTo>
                    <a:pt x="241" y="280"/>
                  </a:lnTo>
                  <a:lnTo>
                    <a:pt x="254" y="273"/>
                  </a:lnTo>
                  <a:lnTo>
                    <a:pt x="263" y="262"/>
                  </a:lnTo>
                  <a:lnTo>
                    <a:pt x="274" y="252"/>
                  </a:lnTo>
                  <a:lnTo>
                    <a:pt x="281" y="241"/>
                  </a:lnTo>
                  <a:lnTo>
                    <a:pt x="290" y="228"/>
                  </a:lnTo>
                  <a:lnTo>
                    <a:pt x="295" y="215"/>
                  </a:lnTo>
                  <a:lnTo>
                    <a:pt x="301" y="203"/>
                  </a:lnTo>
                  <a:lnTo>
                    <a:pt x="304" y="188"/>
                  </a:lnTo>
                  <a:lnTo>
                    <a:pt x="306" y="174"/>
                  </a:lnTo>
                  <a:lnTo>
                    <a:pt x="306" y="157"/>
                  </a:lnTo>
                  <a:lnTo>
                    <a:pt x="317" y="157"/>
                  </a:lnTo>
                  <a:close/>
                </a:path>
              </a:pathLst>
            </a:custGeom>
            <a:solidFill>
              <a:srgbClr val="DEF1FF"/>
            </a:solidFill>
            <a:ln w="9525">
              <a:noFill/>
              <a:round/>
              <a:headEnd/>
              <a:tailEnd/>
            </a:ln>
          </p:spPr>
          <p:txBody>
            <a:bodyPr/>
            <a:lstStyle/>
            <a:p>
              <a:endParaRPr lang="en-US"/>
            </a:p>
          </p:txBody>
        </p:sp>
        <p:sp>
          <p:nvSpPr>
            <p:cNvPr id="55452" name="Freeform 157"/>
            <p:cNvSpPr>
              <a:spLocks/>
            </p:cNvSpPr>
            <p:nvPr/>
          </p:nvSpPr>
          <p:spPr bwMode="auto">
            <a:xfrm>
              <a:off x="3814234" y="2882913"/>
              <a:ext cx="434622" cy="487362"/>
            </a:xfrm>
            <a:custGeom>
              <a:avLst/>
              <a:gdLst>
                <a:gd name="T0" fmla="*/ 2147483647 w 308"/>
                <a:gd name="T1" fmla="*/ 2147483647 h 307"/>
                <a:gd name="T2" fmla="*/ 2147483647 w 308"/>
                <a:gd name="T3" fmla="*/ 2147483647 h 307"/>
                <a:gd name="T4" fmla="*/ 2147483647 w 308"/>
                <a:gd name="T5" fmla="*/ 2147483647 h 307"/>
                <a:gd name="T6" fmla="*/ 2147483647 w 308"/>
                <a:gd name="T7" fmla="*/ 2147483647 h 307"/>
                <a:gd name="T8" fmla="*/ 2147483647 w 308"/>
                <a:gd name="T9" fmla="*/ 2147483647 h 307"/>
                <a:gd name="T10" fmla="*/ 2147483647 w 308"/>
                <a:gd name="T11" fmla="*/ 2147483647 h 307"/>
                <a:gd name="T12" fmla="*/ 2147483647 w 308"/>
                <a:gd name="T13" fmla="*/ 2147483647 h 307"/>
                <a:gd name="T14" fmla="*/ 2147483647 w 308"/>
                <a:gd name="T15" fmla="*/ 2147483647 h 307"/>
                <a:gd name="T16" fmla="*/ 2147483647 w 308"/>
                <a:gd name="T17" fmla="*/ 2147483647 h 307"/>
                <a:gd name="T18" fmla="*/ 2147483647 w 308"/>
                <a:gd name="T19" fmla="*/ 2147483647 h 307"/>
                <a:gd name="T20" fmla="*/ 0 w 308"/>
                <a:gd name="T21" fmla="*/ 2147483647 h 307"/>
                <a:gd name="T22" fmla="*/ 2147483647 w 308"/>
                <a:gd name="T23" fmla="*/ 2147483647 h 307"/>
                <a:gd name="T24" fmla="*/ 2147483647 w 308"/>
                <a:gd name="T25" fmla="*/ 2147483647 h 307"/>
                <a:gd name="T26" fmla="*/ 2147483647 w 308"/>
                <a:gd name="T27" fmla="*/ 2147483647 h 307"/>
                <a:gd name="T28" fmla="*/ 2147483647 w 308"/>
                <a:gd name="T29" fmla="*/ 2147483647 h 307"/>
                <a:gd name="T30" fmla="*/ 2147483647 w 308"/>
                <a:gd name="T31" fmla="*/ 2147483647 h 307"/>
                <a:gd name="T32" fmla="*/ 2147483647 w 308"/>
                <a:gd name="T33" fmla="*/ 2147483647 h 307"/>
                <a:gd name="T34" fmla="*/ 2147483647 w 308"/>
                <a:gd name="T35" fmla="*/ 2147483647 h 307"/>
                <a:gd name="T36" fmla="*/ 2147483647 w 308"/>
                <a:gd name="T37" fmla="*/ 2147483647 h 307"/>
                <a:gd name="T38" fmla="*/ 2147483647 w 308"/>
                <a:gd name="T39" fmla="*/ 2147483647 h 307"/>
                <a:gd name="T40" fmla="*/ 2147483647 w 308"/>
                <a:gd name="T41" fmla="*/ 2147483647 h 307"/>
                <a:gd name="T42" fmla="*/ 2147483647 w 308"/>
                <a:gd name="T43" fmla="*/ 2147483647 h 307"/>
                <a:gd name="T44" fmla="*/ 2147483647 w 308"/>
                <a:gd name="T45" fmla="*/ 2147483647 h 307"/>
                <a:gd name="T46" fmla="*/ 2147483647 w 308"/>
                <a:gd name="T47" fmla="*/ 2147483647 h 307"/>
                <a:gd name="T48" fmla="*/ 2147483647 w 308"/>
                <a:gd name="T49" fmla="*/ 2147483647 h 307"/>
                <a:gd name="T50" fmla="*/ 2147483647 w 308"/>
                <a:gd name="T51" fmla="*/ 2147483647 h 307"/>
                <a:gd name="T52" fmla="*/ 2147483647 w 308"/>
                <a:gd name="T53" fmla="*/ 2147483647 h 307"/>
                <a:gd name="T54" fmla="*/ 2147483647 w 308"/>
                <a:gd name="T55" fmla="*/ 2147483647 h 307"/>
                <a:gd name="T56" fmla="*/ 2147483647 w 308"/>
                <a:gd name="T57" fmla="*/ 2147483647 h 307"/>
                <a:gd name="T58" fmla="*/ 2147483647 w 308"/>
                <a:gd name="T59" fmla="*/ 2147483647 h 307"/>
                <a:gd name="T60" fmla="*/ 2147483647 w 308"/>
                <a:gd name="T61" fmla="*/ 2147483647 h 307"/>
                <a:gd name="T62" fmla="*/ 2147483647 w 308"/>
                <a:gd name="T63" fmla="*/ 2147483647 h 307"/>
                <a:gd name="T64" fmla="*/ 2147483647 w 308"/>
                <a:gd name="T65" fmla="*/ 2147483647 h 307"/>
                <a:gd name="T66" fmla="*/ 2147483647 w 308"/>
                <a:gd name="T67" fmla="*/ 2147483647 h 307"/>
                <a:gd name="T68" fmla="*/ 2147483647 w 308"/>
                <a:gd name="T69" fmla="*/ 2147483647 h 307"/>
                <a:gd name="T70" fmla="*/ 2147483647 w 308"/>
                <a:gd name="T71" fmla="*/ 2147483647 h 307"/>
                <a:gd name="T72" fmla="*/ 2147483647 w 308"/>
                <a:gd name="T73" fmla="*/ 2147483647 h 307"/>
                <a:gd name="T74" fmla="*/ 2147483647 w 308"/>
                <a:gd name="T75" fmla="*/ 2147483647 h 307"/>
                <a:gd name="T76" fmla="*/ 2147483647 w 308"/>
                <a:gd name="T77" fmla="*/ 2147483647 h 307"/>
                <a:gd name="T78" fmla="*/ 2147483647 w 308"/>
                <a:gd name="T79" fmla="*/ 2147483647 h 307"/>
                <a:gd name="T80" fmla="*/ 2147483647 w 308"/>
                <a:gd name="T81" fmla="*/ 2147483647 h 307"/>
                <a:gd name="T82" fmla="*/ 2147483647 w 308"/>
                <a:gd name="T83" fmla="*/ 2147483647 h 307"/>
                <a:gd name="T84" fmla="*/ 2147483647 w 308"/>
                <a:gd name="T85" fmla="*/ 2147483647 h 30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8"/>
                <a:gd name="T130" fmla="*/ 0 h 307"/>
                <a:gd name="T131" fmla="*/ 308 w 308"/>
                <a:gd name="T132" fmla="*/ 307 h 30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8" h="307">
                  <a:moveTo>
                    <a:pt x="308" y="153"/>
                  </a:moveTo>
                  <a:lnTo>
                    <a:pt x="308" y="137"/>
                  </a:lnTo>
                  <a:lnTo>
                    <a:pt x="304" y="123"/>
                  </a:lnTo>
                  <a:lnTo>
                    <a:pt x="300" y="108"/>
                  </a:lnTo>
                  <a:lnTo>
                    <a:pt x="295" y="94"/>
                  </a:lnTo>
                  <a:lnTo>
                    <a:pt x="290" y="81"/>
                  </a:lnTo>
                  <a:lnTo>
                    <a:pt x="282" y="68"/>
                  </a:lnTo>
                  <a:lnTo>
                    <a:pt x="273" y="56"/>
                  </a:lnTo>
                  <a:lnTo>
                    <a:pt x="262" y="45"/>
                  </a:lnTo>
                  <a:lnTo>
                    <a:pt x="252" y="36"/>
                  </a:lnTo>
                  <a:lnTo>
                    <a:pt x="241" y="27"/>
                  </a:lnTo>
                  <a:lnTo>
                    <a:pt x="228" y="18"/>
                  </a:lnTo>
                  <a:lnTo>
                    <a:pt x="214" y="12"/>
                  </a:lnTo>
                  <a:lnTo>
                    <a:pt x="199" y="7"/>
                  </a:lnTo>
                  <a:lnTo>
                    <a:pt x="185" y="3"/>
                  </a:lnTo>
                  <a:lnTo>
                    <a:pt x="170" y="2"/>
                  </a:lnTo>
                  <a:lnTo>
                    <a:pt x="154" y="0"/>
                  </a:lnTo>
                  <a:lnTo>
                    <a:pt x="139" y="2"/>
                  </a:lnTo>
                  <a:lnTo>
                    <a:pt x="123" y="3"/>
                  </a:lnTo>
                  <a:lnTo>
                    <a:pt x="109" y="7"/>
                  </a:lnTo>
                  <a:lnTo>
                    <a:pt x="94" y="12"/>
                  </a:lnTo>
                  <a:lnTo>
                    <a:pt x="81" y="18"/>
                  </a:lnTo>
                  <a:lnTo>
                    <a:pt x="69" y="27"/>
                  </a:lnTo>
                  <a:lnTo>
                    <a:pt x="56" y="36"/>
                  </a:lnTo>
                  <a:lnTo>
                    <a:pt x="45" y="45"/>
                  </a:lnTo>
                  <a:lnTo>
                    <a:pt x="36" y="56"/>
                  </a:lnTo>
                  <a:lnTo>
                    <a:pt x="27" y="68"/>
                  </a:lnTo>
                  <a:lnTo>
                    <a:pt x="20" y="81"/>
                  </a:lnTo>
                  <a:lnTo>
                    <a:pt x="13" y="94"/>
                  </a:lnTo>
                  <a:lnTo>
                    <a:pt x="7" y="108"/>
                  </a:lnTo>
                  <a:lnTo>
                    <a:pt x="4" y="123"/>
                  </a:lnTo>
                  <a:lnTo>
                    <a:pt x="2" y="137"/>
                  </a:lnTo>
                  <a:lnTo>
                    <a:pt x="0" y="153"/>
                  </a:lnTo>
                  <a:lnTo>
                    <a:pt x="2" y="170"/>
                  </a:lnTo>
                  <a:lnTo>
                    <a:pt x="4" y="184"/>
                  </a:lnTo>
                  <a:lnTo>
                    <a:pt x="7" y="199"/>
                  </a:lnTo>
                  <a:lnTo>
                    <a:pt x="13" y="213"/>
                  </a:lnTo>
                  <a:lnTo>
                    <a:pt x="20" y="228"/>
                  </a:lnTo>
                  <a:lnTo>
                    <a:pt x="27" y="240"/>
                  </a:lnTo>
                  <a:lnTo>
                    <a:pt x="36" y="251"/>
                  </a:lnTo>
                  <a:lnTo>
                    <a:pt x="45" y="262"/>
                  </a:lnTo>
                  <a:lnTo>
                    <a:pt x="56" y="273"/>
                  </a:lnTo>
                  <a:lnTo>
                    <a:pt x="69" y="280"/>
                  </a:lnTo>
                  <a:lnTo>
                    <a:pt x="81" y="289"/>
                  </a:lnTo>
                  <a:lnTo>
                    <a:pt x="94" y="295"/>
                  </a:lnTo>
                  <a:lnTo>
                    <a:pt x="109" y="300"/>
                  </a:lnTo>
                  <a:lnTo>
                    <a:pt x="123" y="304"/>
                  </a:lnTo>
                  <a:lnTo>
                    <a:pt x="139" y="307"/>
                  </a:lnTo>
                  <a:lnTo>
                    <a:pt x="154" y="307"/>
                  </a:lnTo>
                  <a:lnTo>
                    <a:pt x="170" y="307"/>
                  </a:lnTo>
                  <a:lnTo>
                    <a:pt x="185" y="304"/>
                  </a:lnTo>
                  <a:lnTo>
                    <a:pt x="199" y="300"/>
                  </a:lnTo>
                  <a:lnTo>
                    <a:pt x="214" y="295"/>
                  </a:lnTo>
                  <a:lnTo>
                    <a:pt x="228" y="289"/>
                  </a:lnTo>
                  <a:lnTo>
                    <a:pt x="241" y="280"/>
                  </a:lnTo>
                  <a:lnTo>
                    <a:pt x="252" y="273"/>
                  </a:lnTo>
                  <a:lnTo>
                    <a:pt x="262" y="262"/>
                  </a:lnTo>
                  <a:lnTo>
                    <a:pt x="273" y="251"/>
                  </a:lnTo>
                  <a:lnTo>
                    <a:pt x="282" y="240"/>
                  </a:lnTo>
                  <a:lnTo>
                    <a:pt x="290" y="228"/>
                  </a:lnTo>
                  <a:lnTo>
                    <a:pt x="295" y="213"/>
                  </a:lnTo>
                  <a:lnTo>
                    <a:pt x="300" y="199"/>
                  </a:lnTo>
                  <a:lnTo>
                    <a:pt x="304" y="184"/>
                  </a:lnTo>
                  <a:lnTo>
                    <a:pt x="308" y="170"/>
                  </a:lnTo>
                  <a:lnTo>
                    <a:pt x="308" y="153"/>
                  </a:lnTo>
                  <a:lnTo>
                    <a:pt x="299" y="153"/>
                  </a:lnTo>
                  <a:lnTo>
                    <a:pt x="299" y="139"/>
                  </a:lnTo>
                  <a:lnTo>
                    <a:pt x="295" y="125"/>
                  </a:lnTo>
                  <a:lnTo>
                    <a:pt x="291" y="110"/>
                  </a:lnTo>
                  <a:lnTo>
                    <a:pt x="288" y="97"/>
                  </a:lnTo>
                  <a:lnTo>
                    <a:pt x="280" y="85"/>
                  </a:lnTo>
                  <a:lnTo>
                    <a:pt x="273" y="74"/>
                  </a:lnTo>
                  <a:lnTo>
                    <a:pt x="266" y="61"/>
                  </a:lnTo>
                  <a:lnTo>
                    <a:pt x="257" y="52"/>
                  </a:lnTo>
                  <a:lnTo>
                    <a:pt x="246" y="43"/>
                  </a:lnTo>
                  <a:lnTo>
                    <a:pt x="235" y="34"/>
                  </a:lnTo>
                  <a:lnTo>
                    <a:pt x="223" y="27"/>
                  </a:lnTo>
                  <a:lnTo>
                    <a:pt x="210" y="21"/>
                  </a:lnTo>
                  <a:lnTo>
                    <a:pt x="197" y="16"/>
                  </a:lnTo>
                  <a:lnTo>
                    <a:pt x="183" y="12"/>
                  </a:lnTo>
                  <a:lnTo>
                    <a:pt x="168" y="11"/>
                  </a:lnTo>
                  <a:lnTo>
                    <a:pt x="154" y="9"/>
                  </a:lnTo>
                  <a:lnTo>
                    <a:pt x="139" y="11"/>
                  </a:lnTo>
                  <a:lnTo>
                    <a:pt x="125" y="12"/>
                  </a:lnTo>
                  <a:lnTo>
                    <a:pt x="110" y="16"/>
                  </a:lnTo>
                  <a:lnTo>
                    <a:pt x="98" y="21"/>
                  </a:lnTo>
                  <a:lnTo>
                    <a:pt x="85" y="27"/>
                  </a:lnTo>
                  <a:lnTo>
                    <a:pt x="74" y="34"/>
                  </a:lnTo>
                  <a:lnTo>
                    <a:pt x="62" y="43"/>
                  </a:lnTo>
                  <a:lnTo>
                    <a:pt x="53" y="52"/>
                  </a:lnTo>
                  <a:lnTo>
                    <a:pt x="44" y="61"/>
                  </a:lnTo>
                  <a:lnTo>
                    <a:pt x="34" y="74"/>
                  </a:lnTo>
                  <a:lnTo>
                    <a:pt x="27" y="85"/>
                  </a:lnTo>
                  <a:lnTo>
                    <a:pt x="22" y="97"/>
                  </a:lnTo>
                  <a:lnTo>
                    <a:pt x="16" y="110"/>
                  </a:lnTo>
                  <a:lnTo>
                    <a:pt x="13" y="125"/>
                  </a:lnTo>
                  <a:lnTo>
                    <a:pt x="11" y="139"/>
                  </a:lnTo>
                  <a:lnTo>
                    <a:pt x="9" y="153"/>
                  </a:lnTo>
                  <a:lnTo>
                    <a:pt x="11" y="168"/>
                  </a:lnTo>
                  <a:lnTo>
                    <a:pt x="13" y="182"/>
                  </a:lnTo>
                  <a:lnTo>
                    <a:pt x="16" y="197"/>
                  </a:lnTo>
                  <a:lnTo>
                    <a:pt x="22" y="210"/>
                  </a:lnTo>
                  <a:lnTo>
                    <a:pt x="27" y="222"/>
                  </a:lnTo>
                  <a:lnTo>
                    <a:pt x="34" y="235"/>
                  </a:lnTo>
                  <a:lnTo>
                    <a:pt x="44" y="246"/>
                  </a:lnTo>
                  <a:lnTo>
                    <a:pt x="53" y="255"/>
                  </a:lnTo>
                  <a:lnTo>
                    <a:pt x="62" y="266"/>
                  </a:lnTo>
                  <a:lnTo>
                    <a:pt x="74" y="273"/>
                  </a:lnTo>
                  <a:lnTo>
                    <a:pt x="85" y="280"/>
                  </a:lnTo>
                  <a:lnTo>
                    <a:pt x="98" y="287"/>
                  </a:lnTo>
                  <a:lnTo>
                    <a:pt x="110" y="291"/>
                  </a:lnTo>
                  <a:lnTo>
                    <a:pt x="125" y="295"/>
                  </a:lnTo>
                  <a:lnTo>
                    <a:pt x="139" y="296"/>
                  </a:lnTo>
                  <a:lnTo>
                    <a:pt x="154" y="298"/>
                  </a:lnTo>
                  <a:lnTo>
                    <a:pt x="168" y="296"/>
                  </a:lnTo>
                  <a:lnTo>
                    <a:pt x="183" y="295"/>
                  </a:lnTo>
                  <a:lnTo>
                    <a:pt x="197" y="291"/>
                  </a:lnTo>
                  <a:lnTo>
                    <a:pt x="210" y="287"/>
                  </a:lnTo>
                  <a:lnTo>
                    <a:pt x="223" y="280"/>
                  </a:lnTo>
                  <a:lnTo>
                    <a:pt x="235" y="273"/>
                  </a:lnTo>
                  <a:lnTo>
                    <a:pt x="246" y="266"/>
                  </a:lnTo>
                  <a:lnTo>
                    <a:pt x="257" y="255"/>
                  </a:lnTo>
                  <a:lnTo>
                    <a:pt x="266" y="246"/>
                  </a:lnTo>
                  <a:lnTo>
                    <a:pt x="273" y="235"/>
                  </a:lnTo>
                  <a:lnTo>
                    <a:pt x="280" y="222"/>
                  </a:lnTo>
                  <a:lnTo>
                    <a:pt x="288" y="210"/>
                  </a:lnTo>
                  <a:lnTo>
                    <a:pt x="291" y="197"/>
                  </a:lnTo>
                  <a:lnTo>
                    <a:pt x="295" y="182"/>
                  </a:lnTo>
                  <a:lnTo>
                    <a:pt x="299" y="168"/>
                  </a:lnTo>
                  <a:lnTo>
                    <a:pt x="299" y="153"/>
                  </a:lnTo>
                  <a:lnTo>
                    <a:pt x="308" y="153"/>
                  </a:lnTo>
                  <a:close/>
                </a:path>
              </a:pathLst>
            </a:custGeom>
            <a:solidFill>
              <a:srgbClr val="DFF2FF"/>
            </a:solidFill>
            <a:ln w="9525">
              <a:noFill/>
              <a:round/>
              <a:headEnd/>
              <a:tailEnd/>
            </a:ln>
          </p:spPr>
          <p:txBody>
            <a:bodyPr/>
            <a:lstStyle/>
            <a:p>
              <a:endParaRPr lang="en-US"/>
            </a:p>
          </p:txBody>
        </p:sp>
        <p:sp>
          <p:nvSpPr>
            <p:cNvPr id="55453" name="Freeform 158"/>
            <p:cNvSpPr>
              <a:spLocks/>
            </p:cNvSpPr>
            <p:nvPr/>
          </p:nvSpPr>
          <p:spPr bwMode="auto">
            <a:xfrm>
              <a:off x="3822700" y="2890850"/>
              <a:ext cx="417689" cy="471488"/>
            </a:xfrm>
            <a:custGeom>
              <a:avLst/>
              <a:gdLst>
                <a:gd name="T0" fmla="*/ 2147483647 w 296"/>
                <a:gd name="T1" fmla="*/ 2147483647 h 297"/>
                <a:gd name="T2" fmla="*/ 2147483647 w 296"/>
                <a:gd name="T3" fmla="*/ 2147483647 h 297"/>
                <a:gd name="T4" fmla="*/ 2147483647 w 296"/>
                <a:gd name="T5" fmla="*/ 2147483647 h 297"/>
                <a:gd name="T6" fmla="*/ 2147483647 w 296"/>
                <a:gd name="T7" fmla="*/ 2147483647 h 297"/>
                <a:gd name="T8" fmla="*/ 2147483647 w 296"/>
                <a:gd name="T9" fmla="*/ 2147483647 h 297"/>
                <a:gd name="T10" fmla="*/ 2147483647 w 296"/>
                <a:gd name="T11" fmla="*/ 0 h 297"/>
                <a:gd name="T12" fmla="*/ 2147483647 w 296"/>
                <a:gd name="T13" fmla="*/ 2147483647 h 297"/>
                <a:gd name="T14" fmla="*/ 2147483647 w 296"/>
                <a:gd name="T15" fmla="*/ 2147483647 h 297"/>
                <a:gd name="T16" fmla="*/ 2147483647 w 296"/>
                <a:gd name="T17" fmla="*/ 2147483647 h 297"/>
                <a:gd name="T18" fmla="*/ 2147483647 w 296"/>
                <a:gd name="T19" fmla="*/ 2147483647 h 297"/>
                <a:gd name="T20" fmla="*/ 0 w 296"/>
                <a:gd name="T21" fmla="*/ 2147483647 h 297"/>
                <a:gd name="T22" fmla="*/ 2147483647 w 296"/>
                <a:gd name="T23" fmla="*/ 2147483647 h 297"/>
                <a:gd name="T24" fmla="*/ 2147483647 w 296"/>
                <a:gd name="T25" fmla="*/ 2147483647 h 297"/>
                <a:gd name="T26" fmla="*/ 2147483647 w 296"/>
                <a:gd name="T27" fmla="*/ 2147483647 h 297"/>
                <a:gd name="T28" fmla="*/ 2147483647 w 296"/>
                <a:gd name="T29" fmla="*/ 2147483647 h 297"/>
                <a:gd name="T30" fmla="*/ 2147483647 w 296"/>
                <a:gd name="T31" fmla="*/ 2147483647 h 297"/>
                <a:gd name="T32" fmla="*/ 2147483647 w 296"/>
                <a:gd name="T33" fmla="*/ 2147483647 h 297"/>
                <a:gd name="T34" fmla="*/ 2147483647 w 296"/>
                <a:gd name="T35" fmla="*/ 2147483647 h 297"/>
                <a:gd name="T36" fmla="*/ 2147483647 w 296"/>
                <a:gd name="T37" fmla="*/ 2147483647 h 297"/>
                <a:gd name="T38" fmla="*/ 2147483647 w 296"/>
                <a:gd name="T39" fmla="*/ 2147483647 h 297"/>
                <a:gd name="T40" fmla="*/ 2147483647 w 296"/>
                <a:gd name="T41" fmla="*/ 2147483647 h 297"/>
                <a:gd name="T42" fmla="*/ 2147483647 w 296"/>
                <a:gd name="T43" fmla="*/ 2147483647 h 297"/>
                <a:gd name="T44" fmla="*/ 2147483647 w 296"/>
                <a:gd name="T45" fmla="*/ 2147483647 h 297"/>
                <a:gd name="T46" fmla="*/ 2147483647 w 296"/>
                <a:gd name="T47" fmla="*/ 2147483647 h 297"/>
                <a:gd name="T48" fmla="*/ 2147483647 w 296"/>
                <a:gd name="T49" fmla="*/ 2147483647 h 297"/>
                <a:gd name="T50" fmla="*/ 2147483647 w 296"/>
                <a:gd name="T51" fmla="*/ 2147483647 h 297"/>
                <a:gd name="T52" fmla="*/ 2147483647 w 296"/>
                <a:gd name="T53" fmla="*/ 2147483647 h 297"/>
                <a:gd name="T54" fmla="*/ 2147483647 w 296"/>
                <a:gd name="T55" fmla="*/ 2147483647 h 297"/>
                <a:gd name="T56" fmla="*/ 2147483647 w 296"/>
                <a:gd name="T57" fmla="*/ 2147483647 h 297"/>
                <a:gd name="T58" fmla="*/ 2147483647 w 296"/>
                <a:gd name="T59" fmla="*/ 2147483647 h 297"/>
                <a:gd name="T60" fmla="*/ 2147483647 w 296"/>
                <a:gd name="T61" fmla="*/ 2147483647 h 297"/>
                <a:gd name="T62" fmla="*/ 2147483647 w 296"/>
                <a:gd name="T63" fmla="*/ 2147483647 h 297"/>
                <a:gd name="T64" fmla="*/ 2147483647 w 296"/>
                <a:gd name="T65" fmla="*/ 2147483647 h 297"/>
                <a:gd name="T66" fmla="*/ 2147483647 w 296"/>
                <a:gd name="T67" fmla="*/ 2147483647 h 297"/>
                <a:gd name="T68" fmla="*/ 2147483647 w 296"/>
                <a:gd name="T69" fmla="*/ 2147483647 h 297"/>
                <a:gd name="T70" fmla="*/ 2147483647 w 296"/>
                <a:gd name="T71" fmla="*/ 2147483647 h 297"/>
                <a:gd name="T72" fmla="*/ 2147483647 w 296"/>
                <a:gd name="T73" fmla="*/ 2147483647 h 297"/>
                <a:gd name="T74" fmla="*/ 2147483647 w 296"/>
                <a:gd name="T75" fmla="*/ 2147483647 h 297"/>
                <a:gd name="T76" fmla="*/ 2147483647 w 296"/>
                <a:gd name="T77" fmla="*/ 2147483647 h 297"/>
                <a:gd name="T78" fmla="*/ 2147483647 w 296"/>
                <a:gd name="T79" fmla="*/ 2147483647 h 297"/>
                <a:gd name="T80" fmla="*/ 2147483647 w 296"/>
                <a:gd name="T81" fmla="*/ 2147483647 h 297"/>
                <a:gd name="T82" fmla="*/ 2147483647 w 296"/>
                <a:gd name="T83" fmla="*/ 2147483647 h 297"/>
                <a:gd name="T84" fmla="*/ 2147483647 w 296"/>
                <a:gd name="T85" fmla="*/ 2147483647 h 29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6"/>
                <a:gd name="T130" fmla="*/ 0 h 297"/>
                <a:gd name="T131" fmla="*/ 296 w 296"/>
                <a:gd name="T132" fmla="*/ 297 h 29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6" h="297">
                  <a:moveTo>
                    <a:pt x="296" y="148"/>
                  </a:moveTo>
                  <a:lnTo>
                    <a:pt x="296" y="134"/>
                  </a:lnTo>
                  <a:lnTo>
                    <a:pt x="294" y="120"/>
                  </a:lnTo>
                  <a:lnTo>
                    <a:pt x="291" y="105"/>
                  </a:lnTo>
                  <a:lnTo>
                    <a:pt x="285" y="91"/>
                  </a:lnTo>
                  <a:lnTo>
                    <a:pt x="280" y="78"/>
                  </a:lnTo>
                  <a:lnTo>
                    <a:pt x="271" y="65"/>
                  </a:lnTo>
                  <a:lnTo>
                    <a:pt x="264" y="54"/>
                  </a:lnTo>
                  <a:lnTo>
                    <a:pt x="253" y="44"/>
                  </a:lnTo>
                  <a:lnTo>
                    <a:pt x="244" y="34"/>
                  </a:lnTo>
                  <a:lnTo>
                    <a:pt x="231" y="25"/>
                  </a:lnTo>
                  <a:lnTo>
                    <a:pt x="218" y="18"/>
                  </a:lnTo>
                  <a:lnTo>
                    <a:pt x="206" y="11"/>
                  </a:lnTo>
                  <a:lnTo>
                    <a:pt x="193" y="6"/>
                  </a:lnTo>
                  <a:lnTo>
                    <a:pt x="179" y="2"/>
                  </a:lnTo>
                  <a:lnTo>
                    <a:pt x="164" y="0"/>
                  </a:lnTo>
                  <a:lnTo>
                    <a:pt x="148" y="0"/>
                  </a:lnTo>
                  <a:lnTo>
                    <a:pt x="133" y="0"/>
                  </a:lnTo>
                  <a:lnTo>
                    <a:pt x="119" y="2"/>
                  </a:lnTo>
                  <a:lnTo>
                    <a:pt x="104" y="6"/>
                  </a:lnTo>
                  <a:lnTo>
                    <a:pt x="90" y="11"/>
                  </a:lnTo>
                  <a:lnTo>
                    <a:pt x="77" y="18"/>
                  </a:lnTo>
                  <a:lnTo>
                    <a:pt x="65" y="25"/>
                  </a:lnTo>
                  <a:lnTo>
                    <a:pt x="54" y="34"/>
                  </a:lnTo>
                  <a:lnTo>
                    <a:pt x="43" y="44"/>
                  </a:lnTo>
                  <a:lnTo>
                    <a:pt x="34" y="54"/>
                  </a:lnTo>
                  <a:lnTo>
                    <a:pt x="25" y="65"/>
                  </a:lnTo>
                  <a:lnTo>
                    <a:pt x="18" y="78"/>
                  </a:lnTo>
                  <a:lnTo>
                    <a:pt x="10" y="91"/>
                  </a:lnTo>
                  <a:lnTo>
                    <a:pt x="7" y="105"/>
                  </a:lnTo>
                  <a:lnTo>
                    <a:pt x="3" y="120"/>
                  </a:lnTo>
                  <a:lnTo>
                    <a:pt x="0" y="134"/>
                  </a:lnTo>
                  <a:lnTo>
                    <a:pt x="0" y="148"/>
                  </a:lnTo>
                  <a:lnTo>
                    <a:pt x="0" y="165"/>
                  </a:lnTo>
                  <a:lnTo>
                    <a:pt x="3" y="179"/>
                  </a:lnTo>
                  <a:lnTo>
                    <a:pt x="7" y="194"/>
                  </a:lnTo>
                  <a:lnTo>
                    <a:pt x="10" y="206"/>
                  </a:lnTo>
                  <a:lnTo>
                    <a:pt x="18" y="219"/>
                  </a:lnTo>
                  <a:lnTo>
                    <a:pt x="25" y="232"/>
                  </a:lnTo>
                  <a:lnTo>
                    <a:pt x="34" y="243"/>
                  </a:lnTo>
                  <a:lnTo>
                    <a:pt x="43" y="253"/>
                  </a:lnTo>
                  <a:lnTo>
                    <a:pt x="54" y="264"/>
                  </a:lnTo>
                  <a:lnTo>
                    <a:pt x="65" y="271"/>
                  </a:lnTo>
                  <a:lnTo>
                    <a:pt x="77" y="279"/>
                  </a:lnTo>
                  <a:lnTo>
                    <a:pt x="90" y="286"/>
                  </a:lnTo>
                  <a:lnTo>
                    <a:pt x="104" y="291"/>
                  </a:lnTo>
                  <a:lnTo>
                    <a:pt x="119" y="295"/>
                  </a:lnTo>
                  <a:lnTo>
                    <a:pt x="133" y="297"/>
                  </a:lnTo>
                  <a:lnTo>
                    <a:pt x="148" y="297"/>
                  </a:lnTo>
                  <a:lnTo>
                    <a:pt x="164" y="297"/>
                  </a:lnTo>
                  <a:lnTo>
                    <a:pt x="179" y="295"/>
                  </a:lnTo>
                  <a:lnTo>
                    <a:pt x="193" y="291"/>
                  </a:lnTo>
                  <a:lnTo>
                    <a:pt x="206" y="286"/>
                  </a:lnTo>
                  <a:lnTo>
                    <a:pt x="218" y="279"/>
                  </a:lnTo>
                  <a:lnTo>
                    <a:pt x="231" y="271"/>
                  </a:lnTo>
                  <a:lnTo>
                    <a:pt x="244" y="264"/>
                  </a:lnTo>
                  <a:lnTo>
                    <a:pt x="253" y="253"/>
                  </a:lnTo>
                  <a:lnTo>
                    <a:pt x="264" y="243"/>
                  </a:lnTo>
                  <a:lnTo>
                    <a:pt x="271" y="232"/>
                  </a:lnTo>
                  <a:lnTo>
                    <a:pt x="280" y="219"/>
                  </a:lnTo>
                  <a:lnTo>
                    <a:pt x="285" y="206"/>
                  </a:lnTo>
                  <a:lnTo>
                    <a:pt x="291" y="194"/>
                  </a:lnTo>
                  <a:lnTo>
                    <a:pt x="294" y="179"/>
                  </a:lnTo>
                  <a:lnTo>
                    <a:pt x="296" y="165"/>
                  </a:lnTo>
                  <a:lnTo>
                    <a:pt x="296" y="148"/>
                  </a:lnTo>
                  <a:lnTo>
                    <a:pt x="287" y="148"/>
                  </a:lnTo>
                  <a:lnTo>
                    <a:pt x="287" y="134"/>
                  </a:lnTo>
                  <a:lnTo>
                    <a:pt x="285" y="121"/>
                  </a:lnTo>
                  <a:lnTo>
                    <a:pt x="282" y="107"/>
                  </a:lnTo>
                  <a:lnTo>
                    <a:pt x="276" y="94"/>
                  </a:lnTo>
                  <a:lnTo>
                    <a:pt x="271" y="82"/>
                  </a:lnTo>
                  <a:lnTo>
                    <a:pt x="264" y="71"/>
                  </a:lnTo>
                  <a:lnTo>
                    <a:pt x="256" y="60"/>
                  </a:lnTo>
                  <a:lnTo>
                    <a:pt x="247" y="51"/>
                  </a:lnTo>
                  <a:lnTo>
                    <a:pt x="236" y="42"/>
                  </a:lnTo>
                  <a:lnTo>
                    <a:pt x="226" y="33"/>
                  </a:lnTo>
                  <a:lnTo>
                    <a:pt x="215" y="25"/>
                  </a:lnTo>
                  <a:lnTo>
                    <a:pt x="202" y="20"/>
                  </a:lnTo>
                  <a:lnTo>
                    <a:pt x="189" y="15"/>
                  </a:lnTo>
                  <a:lnTo>
                    <a:pt x="177" y="13"/>
                  </a:lnTo>
                  <a:lnTo>
                    <a:pt x="162" y="9"/>
                  </a:lnTo>
                  <a:lnTo>
                    <a:pt x="148" y="9"/>
                  </a:lnTo>
                  <a:lnTo>
                    <a:pt x="133" y="9"/>
                  </a:lnTo>
                  <a:lnTo>
                    <a:pt x="121" y="13"/>
                  </a:lnTo>
                  <a:lnTo>
                    <a:pt x="106" y="15"/>
                  </a:lnTo>
                  <a:lnTo>
                    <a:pt x="94" y="20"/>
                  </a:lnTo>
                  <a:lnTo>
                    <a:pt x="81" y="25"/>
                  </a:lnTo>
                  <a:lnTo>
                    <a:pt x="70" y="33"/>
                  </a:lnTo>
                  <a:lnTo>
                    <a:pt x="59" y="42"/>
                  </a:lnTo>
                  <a:lnTo>
                    <a:pt x="50" y="51"/>
                  </a:lnTo>
                  <a:lnTo>
                    <a:pt x="41" y="60"/>
                  </a:lnTo>
                  <a:lnTo>
                    <a:pt x="32" y="71"/>
                  </a:lnTo>
                  <a:lnTo>
                    <a:pt x="25" y="82"/>
                  </a:lnTo>
                  <a:lnTo>
                    <a:pt x="19" y="94"/>
                  </a:lnTo>
                  <a:lnTo>
                    <a:pt x="16" y="107"/>
                  </a:lnTo>
                  <a:lnTo>
                    <a:pt x="12" y="121"/>
                  </a:lnTo>
                  <a:lnTo>
                    <a:pt x="9" y="134"/>
                  </a:lnTo>
                  <a:lnTo>
                    <a:pt x="9" y="148"/>
                  </a:lnTo>
                  <a:lnTo>
                    <a:pt x="9" y="163"/>
                  </a:lnTo>
                  <a:lnTo>
                    <a:pt x="12" y="177"/>
                  </a:lnTo>
                  <a:lnTo>
                    <a:pt x="16" y="190"/>
                  </a:lnTo>
                  <a:lnTo>
                    <a:pt x="19" y="203"/>
                  </a:lnTo>
                  <a:lnTo>
                    <a:pt x="25" y="215"/>
                  </a:lnTo>
                  <a:lnTo>
                    <a:pt x="32" y="226"/>
                  </a:lnTo>
                  <a:lnTo>
                    <a:pt x="41" y="237"/>
                  </a:lnTo>
                  <a:lnTo>
                    <a:pt x="50" y="248"/>
                  </a:lnTo>
                  <a:lnTo>
                    <a:pt x="59" y="257"/>
                  </a:lnTo>
                  <a:lnTo>
                    <a:pt x="70" y="264"/>
                  </a:lnTo>
                  <a:lnTo>
                    <a:pt x="81" y="271"/>
                  </a:lnTo>
                  <a:lnTo>
                    <a:pt x="94" y="277"/>
                  </a:lnTo>
                  <a:lnTo>
                    <a:pt x="106" y="282"/>
                  </a:lnTo>
                  <a:lnTo>
                    <a:pt x="121" y="286"/>
                  </a:lnTo>
                  <a:lnTo>
                    <a:pt x="133" y="288"/>
                  </a:lnTo>
                  <a:lnTo>
                    <a:pt x="148" y="288"/>
                  </a:lnTo>
                  <a:lnTo>
                    <a:pt x="162" y="288"/>
                  </a:lnTo>
                  <a:lnTo>
                    <a:pt x="177" y="286"/>
                  </a:lnTo>
                  <a:lnTo>
                    <a:pt x="189" y="282"/>
                  </a:lnTo>
                  <a:lnTo>
                    <a:pt x="202" y="277"/>
                  </a:lnTo>
                  <a:lnTo>
                    <a:pt x="215" y="271"/>
                  </a:lnTo>
                  <a:lnTo>
                    <a:pt x="226" y="264"/>
                  </a:lnTo>
                  <a:lnTo>
                    <a:pt x="236" y="257"/>
                  </a:lnTo>
                  <a:lnTo>
                    <a:pt x="247" y="248"/>
                  </a:lnTo>
                  <a:lnTo>
                    <a:pt x="256" y="237"/>
                  </a:lnTo>
                  <a:lnTo>
                    <a:pt x="264" y="226"/>
                  </a:lnTo>
                  <a:lnTo>
                    <a:pt x="271" y="215"/>
                  </a:lnTo>
                  <a:lnTo>
                    <a:pt x="276" y="203"/>
                  </a:lnTo>
                  <a:lnTo>
                    <a:pt x="282" y="190"/>
                  </a:lnTo>
                  <a:lnTo>
                    <a:pt x="285" y="177"/>
                  </a:lnTo>
                  <a:lnTo>
                    <a:pt x="287" y="163"/>
                  </a:lnTo>
                  <a:lnTo>
                    <a:pt x="287" y="148"/>
                  </a:lnTo>
                  <a:lnTo>
                    <a:pt x="296" y="148"/>
                  </a:lnTo>
                  <a:close/>
                </a:path>
              </a:pathLst>
            </a:custGeom>
            <a:solidFill>
              <a:srgbClr val="E0F2FF"/>
            </a:solidFill>
            <a:ln w="9525">
              <a:noFill/>
              <a:round/>
              <a:headEnd/>
              <a:tailEnd/>
            </a:ln>
          </p:spPr>
          <p:txBody>
            <a:bodyPr/>
            <a:lstStyle/>
            <a:p>
              <a:endParaRPr lang="en-US"/>
            </a:p>
          </p:txBody>
        </p:sp>
        <p:sp>
          <p:nvSpPr>
            <p:cNvPr id="55454" name="Freeform 159"/>
            <p:cNvSpPr>
              <a:spLocks/>
            </p:cNvSpPr>
            <p:nvPr/>
          </p:nvSpPr>
          <p:spPr bwMode="auto">
            <a:xfrm>
              <a:off x="3826936" y="2897200"/>
              <a:ext cx="409222" cy="458788"/>
            </a:xfrm>
            <a:custGeom>
              <a:avLst/>
              <a:gdLst>
                <a:gd name="T0" fmla="*/ 2147483647 w 290"/>
                <a:gd name="T1" fmla="*/ 2147483647 h 289"/>
                <a:gd name="T2" fmla="*/ 2147483647 w 290"/>
                <a:gd name="T3" fmla="*/ 2147483647 h 289"/>
                <a:gd name="T4" fmla="*/ 2147483647 w 290"/>
                <a:gd name="T5" fmla="*/ 2147483647 h 289"/>
                <a:gd name="T6" fmla="*/ 2147483647 w 290"/>
                <a:gd name="T7" fmla="*/ 2147483647 h 289"/>
                <a:gd name="T8" fmla="*/ 2147483647 w 290"/>
                <a:gd name="T9" fmla="*/ 2147483647 h 289"/>
                <a:gd name="T10" fmla="*/ 2147483647 w 290"/>
                <a:gd name="T11" fmla="*/ 2147483647 h 289"/>
                <a:gd name="T12" fmla="*/ 2147483647 w 290"/>
                <a:gd name="T13" fmla="*/ 2147483647 h 289"/>
                <a:gd name="T14" fmla="*/ 2147483647 w 290"/>
                <a:gd name="T15" fmla="*/ 2147483647 h 289"/>
                <a:gd name="T16" fmla="*/ 2147483647 w 290"/>
                <a:gd name="T17" fmla="*/ 2147483647 h 289"/>
                <a:gd name="T18" fmla="*/ 2147483647 w 290"/>
                <a:gd name="T19" fmla="*/ 2147483647 h 289"/>
                <a:gd name="T20" fmla="*/ 0 w 290"/>
                <a:gd name="T21" fmla="*/ 2147483647 h 289"/>
                <a:gd name="T22" fmla="*/ 2147483647 w 290"/>
                <a:gd name="T23" fmla="*/ 2147483647 h 289"/>
                <a:gd name="T24" fmla="*/ 2147483647 w 290"/>
                <a:gd name="T25" fmla="*/ 2147483647 h 289"/>
                <a:gd name="T26" fmla="*/ 2147483647 w 290"/>
                <a:gd name="T27" fmla="*/ 2147483647 h 289"/>
                <a:gd name="T28" fmla="*/ 2147483647 w 290"/>
                <a:gd name="T29" fmla="*/ 2147483647 h 289"/>
                <a:gd name="T30" fmla="*/ 2147483647 w 290"/>
                <a:gd name="T31" fmla="*/ 2147483647 h 289"/>
                <a:gd name="T32" fmla="*/ 2147483647 w 290"/>
                <a:gd name="T33" fmla="*/ 2147483647 h 289"/>
                <a:gd name="T34" fmla="*/ 2147483647 w 290"/>
                <a:gd name="T35" fmla="*/ 2147483647 h 289"/>
                <a:gd name="T36" fmla="*/ 2147483647 w 290"/>
                <a:gd name="T37" fmla="*/ 2147483647 h 289"/>
                <a:gd name="T38" fmla="*/ 2147483647 w 290"/>
                <a:gd name="T39" fmla="*/ 2147483647 h 289"/>
                <a:gd name="T40" fmla="*/ 2147483647 w 290"/>
                <a:gd name="T41" fmla="*/ 2147483647 h 289"/>
                <a:gd name="T42" fmla="*/ 2147483647 w 290"/>
                <a:gd name="T43" fmla="*/ 2147483647 h 289"/>
                <a:gd name="T44" fmla="*/ 2147483647 w 290"/>
                <a:gd name="T45" fmla="*/ 2147483647 h 289"/>
                <a:gd name="T46" fmla="*/ 2147483647 w 290"/>
                <a:gd name="T47" fmla="*/ 2147483647 h 289"/>
                <a:gd name="T48" fmla="*/ 2147483647 w 290"/>
                <a:gd name="T49" fmla="*/ 2147483647 h 289"/>
                <a:gd name="T50" fmla="*/ 2147483647 w 290"/>
                <a:gd name="T51" fmla="*/ 2147483647 h 289"/>
                <a:gd name="T52" fmla="*/ 2147483647 w 290"/>
                <a:gd name="T53" fmla="*/ 2147483647 h 289"/>
                <a:gd name="T54" fmla="*/ 2147483647 w 290"/>
                <a:gd name="T55" fmla="*/ 2147483647 h 289"/>
                <a:gd name="T56" fmla="*/ 2147483647 w 290"/>
                <a:gd name="T57" fmla="*/ 2147483647 h 289"/>
                <a:gd name="T58" fmla="*/ 2147483647 w 290"/>
                <a:gd name="T59" fmla="*/ 2147483647 h 289"/>
                <a:gd name="T60" fmla="*/ 2147483647 w 290"/>
                <a:gd name="T61" fmla="*/ 2147483647 h 289"/>
                <a:gd name="T62" fmla="*/ 2147483647 w 290"/>
                <a:gd name="T63" fmla="*/ 2147483647 h 289"/>
                <a:gd name="T64" fmla="*/ 2147483647 w 290"/>
                <a:gd name="T65" fmla="*/ 2147483647 h 289"/>
                <a:gd name="T66" fmla="*/ 2147483647 w 290"/>
                <a:gd name="T67" fmla="*/ 2147483647 h 289"/>
                <a:gd name="T68" fmla="*/ 2147483647 w 290"/>
                <a:gd name="T69" fmla="*/ 2147483647 h 289"/>
                <a:gd name="T70" fmla="*/ 2147483647 w 290"/>
                <a:gd name="T71" fmla="*/ 2147483647 h 289"/>
                <a:gd name="T72" fmla="*/ 2147483647 w 290"/>
                <a:gd name="T73" fmla="*/ 2147483647 h 289"/>
                <a:gd name="T74" fmla="*/ 2147483647 w 290"/>
                <a:gd name="T75" fmla="*/ 2147483647 h 289"/>
                <a:gd name="T76" fmla="*/ 2147483647 w 290"/>
                <a:gd name="T77" fmla="*/ 2147483647 h 289"/>
                <a:gd name="T78" fmla="*/ 2147483647 w 290"/>
                <a:gd name="T79" fmla="*/ 2147483647 h 289"/>
                <a:gd name="T80" fmla="*/ 2147483647 w 290"/>
                <a:gd name="T81" fmla="*/ 2147483647 h 289"/>
                <a:gd name="T82" fmla="*/ 2147483647 w 290"/>
                <a:gd name="T83" fmla="*/ 2147483647 h 289"/>
                <a:gd name="T84" fmla="*/ 2147483647 w 290"/>
                <a:gd name="T85" fmla="*/ 2147483647 h 28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0"/>
                <a:gd name="T130" fmla="*/ 0 h 289"/>
                <a:gd name="T131" fmla="*/ 290 w 290"/>
                <a:gd name="T132" fmla="*/ 289 h 28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0" h="289">
                  <a:moveTo>
                    <a:pt x="290" y="144"/>
                  </a:moveTo>
                  <a:lnTo>
                    <a:pt x="290" y="130"/>
                  </a:lnTo>
                  <a:lnTo>
                    <a:pt x="286" y="116"/>
                  </a:lnTo>
                  <a:lnTo>
                    <a:pt x="282" y="101"/>
                  </a:lnTo>
                  <a:lnTo>
                    <a:pt x="279" y="88"/>
                  </a:lnTo>
                  <a:lnTo>
                    <a:pt x="271" y="76"/>
                  </a:lnTo>
                  <a:lnTo>
                    <a:pt x="264" y="65"/>
                  </a:lnTo>
                  <a:lnTo>
                    <a:pt x="257" y="52"/>
                  </a:lnTo>
                  <a:lnTo>
                    <a:pt x="248" y="43"/>
                  </a:lnTo>
                  <a:lnTo>
                    <a:pt x="237" y="34"/>
                  </a:lnTo>
                  <a:lnTo>
                    <a:pt x="226" y="25"/>
                  </a:lnTo>
                  <a:lnTo>
                    <a:pt x="214" y="18"/>
                  </a:lnTo>
                  <a:lnTo>
                    <a:pt x="201" y="12"/>
                  </a:lnTo>
                  <a:lnTo>
                    <a:pt x="188" y="7"/>
                  </a:lnTo>
                  <a:lnTo>
                    <a:pt x="174" y="3"/>
                  </a:lnTo>
                  <a:lnTo>
                    <a:pt x="159" y="2"/>
                  </a:lnTo>
                  <a:lnTo>
                    <a:pt x="145" y="0"/>
                  </a:lnTo>
                  <a:lnTo>
                    <a:pt x="130" y="2"/>
                  </a:lnTo>
                  <a:lnTo>
                    <a:pt x="116" y="3"/>
                  </a:lnTo>
                  <a:lnTo>
                    <a:pt x="101" y="7"/>
                  </a:lnTo>
                  <a:lnTo>
                    <a:pt x="89" y="12"/>
                  </a:lnTo>
                  <a:lnTo>
                    <a:pt x="76" y="18"/>
                  </a:lnTo>
                  <a:lnTo>
                    <a:pt x="65" y="25"/>
                  </a:lnTo>
                  <a:lnTo>
                    <a:pt x="53" y="34"/>
                  </a:lnTo>
                  <a:lnTo>
                    <a:pt x="44" y="43"/>
                  </a:lnTo>
                  <a:lnTo>
                    <a:pt x="35" y="52"/>
                  </a:lnTo>
                  <a:lnTo>
                    <a:pt x="25" y="65"/>
                  </a:lnTo>
                  <a:lnTo>
                    <a:pt x="18" y="76"/>
                  </a:lnTo>
                  <a:lnTo>
                    <a:pt x="13" y="88"/>
                  </a:lnTo>
                  <a:lnTo>
                    <a:pt x="7" y="101"/>
                  </a:lnTo>
                  <a:lnTo>
                    <a:pt x="4" y="116"/>
                  </a:lnTo>
                  <a:lnTo>
                    <a:pt x="2" y="130"/>
                  </a:lnTo>
                  <a:lnTo>
                    <a:pt x="0" y="144"/>
                  </a:lnTo>
                  <a:lnTo>
                    <a:pt x="2" y="159"/>
                  </a:lnTo>
                  <a:lnTo>
                    <a:pt x="4" y="173"/>
                  </a:lnTo>
                  <a:lnTo>
                    <a:pt x="7" y="188"/>
                  </a:lnTo>
                  <a:lnTo>
                    <a:pt x="13" y="201"/>
                  </a:lnTo>
                  <a:lnTo>
                    <a:pt x="18" y="213"/>
                  </a:lnTo>
                  <a:lnTo>
                    <a:pt x="25" y="226"/>
                  </a:lnTo>
                  <a:lnTo>
                    <a:pt x="35" y="237"/>
                  </a:lnTo>
                  <a:lnTo>
                    <a:pt x="44" y="246"/>
                  </a:lnTo>
                  <a:lnTo>
                    <a:pt x="53" y="257"/>
                  </a:lnTo>
                  <a:lnTo>
                    <a:pt x="65" y="264"/>
                  </a:lnTo>
                  <a:lnTo>
                    <a:pt x="76" y="271"/>
                  </a:lnTo>
                  <a:lnTo>
                    <a:pt x="89" y="278"/>
                  </a:lnTo>
                  <a:lnTo>
                    <a:pt x="101" y="282"/>
                  </a:lnTo>
                  <a:lnTo>
                    <a:pt x="116" y="286"/>
                  </a:lnTo>
                  <a:lnTo>
                    <a:pt x="130" y="287"/>
                  </a:lnTo>
                  <a:lnTo>
                    <a:pt x="145" y="289"/>
                  </a:lnTo>
                  <a:lnTo>
                    <a:pt x="159" y="287"/>
                  </a:lnTo>
                  <a:lnTo>
                    <a:pt x="174" y="286"/>
                  </a:lnTo>
                  <a:lnTo>
                    <a:pt x="188" y="282"/>
                  </a:lnTo>
                  <a:lnTo>
                    <a:pt x="201" y="278"/>
                  </a:lnTo>
                  <a:lnTo>
                    <a:pt x="214" y="271"/>
                  </a:lnTo>
                  <a:lnTo>
                    <a:pt x="226" y="264"/>
                  </a:lnTo>
                  <a:lnTo>
                    <a:pt x="237" y="257"/>
                  </a:lnTo>
                  <a:lnTo>
                    <a:pt x="248" y="246"/>
                  </a:lnTo>
                  <a:lnTo>
                    <a:pt x="257" y="237"/>
                  </a:lnTo>
                  <a:lnTo>
                    <a:pt x="264" y="226"/>
                  </a:lnTo>
                  <a:lnTo>
                    <a:pt x="271" y="213"/>
                  </a:lnTo>
                  <a:lnTo>
                    <a:pt x="279" y="201"/>
                  </a:lnTo>
                  <a:lnTo>
                    <a:pt x="282" y="188"/>
                  </a:lnTo>
                  <a:lnTo>
                    <a:pt x="286" y="173"/>
                  </a:lnTo>
                  <a:lnTo>
                    <a:pt x="290" y="159"/>
                  </a:lnTo>
                  <a:lnTo>
                    <a:pt x="290" y="144"/>
                  </a:lnTo>
                  <a:lnTo>
                    <a:pt x="281" y="144"/>
                  </a:lnTo>
                  <a:lnTo>
                    <a:pt x="279" y="130"/>
                  </a:lnTo>
                  <a:lnTo>
                    <a:pt x="277" y="117"/>
                  </a:lnTo>
                  <a:lnTo>
                    <a:pt x="273" y="105"/>
                  </a:lnTo>
                  <a:lnTo>
                    <a:pt x="270" y="92"/>
                  </a:lnTo>
                  <a:lnTo>
                    <a:pt x="264" y="81"/>
                  </a:lnTo>
                  <a:lnTo>
                    <a:pt x="257" y="68"/>
                  </a:lnTo>
                  <a:lnTo>
                    <a:pt x="250" y="59"/>
                  </a:lnTo>
                  <a:lnTo>
                    <a:pt x="241" y="49"/>
                  </a:lnTo>
                  <a:lnTo>
                    <a:pt x="232" y="41"/>
                  </a:lnTo>
                  <a:lnTo>
                    <a:pt x="221" y="32"/>
                  </a:lnTo>
                  <a:lnTo>
                    <a:pt x="210" y="27"/>
                  </a:lnTo>
                  <a:lnTo>
                    <a:pt x="197" y="20"/>
                  </a:lnTo>
                  <a:lnTo>
                    <a:pt x="185" y="16"/>
                  </a:lnTo>
                  <a:lnTo>
                    <a:pt x="172" y="12"/>
                  </a:lnTo>
                  <a:lnTo>
                    <a:pt x="159" y="11"/>
                  </a:lnTo>
                  <a:lnTo>
                    <a:pt x="145" y="11"/>
                  </a:lnTo>
                  <a:lnTo>
                    <a:pt x="132" y="11"/>
                  </a:lnTo>
                  <a:lnTo>
                    <a:pt x="118" y="12"/>
                  </a:lnTo>
                  <a:lnTo>
                    <a:pt x="105" y="16"/>
                  </a:lnTo>
                  <a:lnTo>
                    <a:pt x="92" y="20"/>
                  </a:lnTo>
                  <a:lnTo>
                    <a:pt x="82" y="27"/>
                  </a:lnTo>
                  <a:lnTo>
                    <a:pt x="71" y="32"/>
                  </a:lnTo>
                  <a:lnTo>
                    <a:pt x="60" y="41"/>
                  </a:lnTo>
                  <a:lnTo>
                    <a:pt x="49" y="49"/>
                  </a:lnTo>
                  <a:lnTo>
                    <a:pt x="42" y="59"/>
                  </a:lnTo>
                  <a:lnTo>
                    <a:pt x="33" y="68"/>
                  </a:lnTo>
                  <a:lnTo>
                    <a:pt x="27" y="81"/>
                  </a:lnTo>
                  <a:lnTo>
                    <a:pt x="20" y="92"/>
                  </a:lnTo>
                  <a:lnTo>
                    <a:pt x="16" y="105"/>
                  </a:lnTo>
                  <a:lnTo>
                    <a:pt x="13" y="117"/>
                  </a:lnTo>
                  <a:lnTo>
                    <a:pt x="11" y="130"/>
                  </a:lnTo>
                  <a:lnTo>
                    <a:pt x="11" y="144"/>
                  </a:lnTo>
                  <a:lnTo>
                    <a:pt x="11" y="159"/>
                  </a:lnTo>
                  <a:lnTo>
                    <a:pt x="13" y="172"/>
                  </a:lnTo>
                  <a:lnTo>
                    <a:pt x="16" y="184"/>
                  </a:lnTo>
                  <a:lnTo>
                    <a:pt x="20" y="197"/>
                  </a:lnTo>
                  <a:lnTo>
                    <a:pt x="27" y="210"/>
                  </a:lnTo>
                  <a:lnTo>
                    <a:pt x="33" y="220"/>
                  </a:lnTo>
                  <a:lnTo>
                    <a:pt x="42" y="231"/>
                  </a:lnTo>
                  <a:lnTo>
                    <a:pt x="49" y="240"/>
                  </a:lnTo>
                  <a:lnTo>
                    <a:pt x="60" y="249"/>
                  </a:lnTo>
                  <a:lnTo>
                    <a:pt x="71" y="257"/>
                  </a:lnTo>
                  <a:lnTo>
                    <a:pt x="82" y="264"/>
                  </a:lnTo>
                  <a:lnTo>
                    <a:pt x="92" y="269"/>
                  </a:lnTo>
                  <a:lnTo>
                    <a:pt x="105" y="273"/>
                  </a:lnTo>
                  <a:lnTo>
                    <a:pt x="118" y="277"/>
                  </a:lnTo>
                  <a:lnTo>
                    <a:pt x="132" y="278"/>
                  </a:lnTo>
                  <a:lnTo>
                    <a:pt x="145" y="280"/>
                  </a:lnTo>
                  <a:lnTo>
                    <a:pt x="159" y="278"/>
                  </a:lnTo>
                  <a:lnTo>
                    <a:pt x="172" y="277"/>
                  </a:lnTo>
                  <a:lnTo>
                    <a:pt x="185" y="273"/>
                  </a:lnTo>
                  <a:lnTo>
                    <a:pt x="197" y="269"/>
                  </a:lnTo>
                  <a:lnTo>
                    <a:pt x="210" y="264"/>
                  </a:lnTo>
                  <a:lnTo>
                    <a:pt x="221" y="257"/>
                  </a:lnTo>
                  <a:lnTo>
                    <a:pt x="232" y="249"/>
                  </a:lnTo>
                  <a:lnTo>
                    <a:pt x="241" y="240"/>
                  </a:lnTo>
                  <a:lnTo>
                    <a:pt x="250" y="231"/>
                  </a:lnTo>
                  <a:lnTo>
                    <a:pt x="257" y="220"/>
                  </a:lnTo>
                  <a:lnTo>
                    <a:pt x="264" y="210"/>
                  </a:lnTo>
                  <a:lnTo>
                    <a:pt x="270" y="197"/>
                  </a:lnTo>
                  <a:lnTo>
                    <a:pt x="273" y="184"/>
                  </a:lnTo>
                  <a:lnTo>
                    <a:pt x="277" y="172"/>
                  </a:lnTo>
                  <a:lnTo>
                    <a:pt x="279" y="159"/>
                  </a:lnTo>
                  <a:lnTo>
                    <a:pt x="281" y="144"/>
                  </a:lnTo>
                  <a:lnTo>
                    <a:pt x="290" y="144"/>
                  </a:lnTo>
                  <a:close/>
                </a:path>
              </a:pathLst>
            </a:custGeom>
            <a:solidFill>
              <a:srgbClr val="E1F3FF"/>
            </a:solidFill>
            <a:ln w="9525">
              <a:noFill/>
              <a:round/>
              <a:headEnd/>
              <a:tailEnd/>
            </a:ln>
          </p:spPr>
          <p:txBody>
            <a:bodyPr/>
            <a:lstStyle/>
            <a:p>
              <a:endParaRPr lang="en-US"/>
            </a:p>
          </p:txBody>
        </p:sp>
        <p:sp>
          <p:nvSpPr>
            <p:cNvPr id="55455" name="Freeform 160"/>
            <p:cNvSpPr>
              <a:spLocks/>
            </p:cNvSpPr>
            <p:nvPr/>
          </p:nvSpPr>
          <p:spPr bwMode="auto">
            <a:xfrm>
              <a:off x="3835402" y="2905138"/>
              <a:ext cx="392289" cy="442912"/>
            </a:xfrm>
            <a:custGeom>
              <a:avLst/>
              <a:gdLst>
                <a:gd name="T0" fmla="*/ 2147483647 w 278"/>
                <a:gd name="T1" fmla="*/ 2147483647 h 279"/>
                <a:gd name="T2" fmla="*/ 2147483647 w 278"/>
                <a:gd name="T3" fmla="*/ 2147483647 h 279"/>
                <a:gd name="T4" fmla="*/ 2147483647 w 278"/>
                <a:gd name="T5" fmla="*/ 2147483647 h 279"/>
                <a:gd name="T6" fmla="*/ 2147483647 w 278"/>
                <a:gd name="T7" fmla="*/ 2147483647 h 279"/>
                <a:gd name="T8" fmla="*/ 2147483647 w 278"/>
                <a:gd name="T9" fmla="*/ 2147483647 h 279"/>
                <a:gd name="T10" fmla="*/ 2147483647 w 278"/>
                <a:gd name="T11" fmla="*/ 0 h 279"/>
                <a:gd name="T12" fmla="*/ 2147483647 w 278"/>
                <a:gd name="T13" fmla="*/ 2147483647 h 279"/>
                <a:gd name="T14" fmla="*/ 2147483647 w 278"/>
                <a:gd name="T15" fmla="*/ 2147483647 h 279"/>
                <a:gd name="T16" fmla="*/ 2147483647 w 278"/>
                <a:gd name="T17" fmla="*/ 2147483647 h 279"/>
                <a:gd name="T18" fmla="*/ 2147483647 w 278"/>
                <a:gd name="T19" fmla="*/ 2147483647 h 279"/>
                <a:gd name="T20" fmla="*/ 0 w 278"/>
                <a:gd name="T21" fmla="*/ 2147483647 h 279"/>
                <a:gd name="T22" fmla="*/ 2147483647 w 278"/>
                <a:gd name="T23" fmla="*/ 2147483647 h 279"/>
                <a:gd name="T24" fmla="*/ 2147483647 w 278"/>
                <a:gd name="T25" fmla="*/ 2147483647 h 279"/>
                <a:gd name="T26" fmla="*/ 2147483647 w 278"/>
                <a:gd name="T27" fmla="*/ 2147483647 h 279"/>
                <a:gd name="T28" fmla="*/ 2147483647 w 278"/>
                <a:gd name="T29" fmla="*/ 2147483647 h 279"/>
                <a:gd name="T30" fmla="*/ 2147483647 w 278"/>
                <a:gd name="T31" fmla="*/ 2147483647 h 279"/>
                <a:gd name="T32" fmla="*/ 2147483647 w 278"/>
                <a:gd name="T33" fmla="*/ 2147483647 h 279"/>
                <a:gd name="T34" fmla="*/ 2147483647 w 278"/>
                <a:gd name="T35" fmla="*/ 2147483647 h 279"/>
                <a:gd name="T36" fmla="*/ 2147483647 w 278"/>
                <a:gd name="T37" fmla="*/ 2147483647 h 279"/>
                <a:gd name="T38" fmla="*/ 2147483647 w 278"/>
                <a:gd name="T39" fmla="*/ 2147483647 h 279"/>
                <a:gd name="T40" fmla="*/ 2147483647 w 278"/>
                <a:gd name="T41" fmla="*/ 2147483647 h 279"/>
                <a:gd name="T42" fmla="*/ 2147483647 w 278"/>
                <a:gd name="T43" fmla="*/ 2147483647 h 279"/>
                <a:gd name="T44" fmla="*/ 2147483647 w 278"/>
                <a:gd name="T45" fmla="*/ 2147483647 h 279"/>
                <a:gd name="T46" fmla="*/ 2147483647 w 278"/>
                <a:gd name="T47" fmla="*/ 2147483647 h 279"/>
                <a:gd name="T48" fmla="*/ 2147483647 w 278"/>
                <a:gd name="T49" fmla="*/ 2147483647 h 279"/>
                <a:gd name="T50" fmla="*/ 2147483647 w 278"/>
                <a:gd name="T51" fmla="*/ 2147483647 h 279"/>
                <a:gd name="T52" fmla="*/ 2147483647 w 278"/>
                <a:gd name="T53" fmla="*/ 2147483647 h 279"/>
                <a:gd name="T54" fmla="*/ 2147483647 w 278"/>
                <a:gd name="T55" fmla="*/ 2147483647 h 279"/>
                <a:gd name="T56" fmla="*/ 2147483647 w 278"/>
                <a:gd name="T57" fmla="*/ 2147483647 h 279"/>
                <a:gd name="T58" fmla="*/ 2147483647 w 278"/>
                <a:gd name="T59" fmla="*/ 2147483647 h 279"/>
                <a:gd name="T60" fmla="*/ 2147483647 w 278"/>
                <a:gd name="T61" fmla="*/ 2147483647 h 279"/>
                <a:gd name="T62" fmla="*/ 2147483647 w 278"/>
                <a:gd name="T63" fmla="*/ 2147483647 h 279"/>
                <a:gd name="T64" fmla="*/ 2147483647 w 278"/>
                <a:gd name="T65" fmla="*/ 2147483647 h 279"/>
                <a:gd name="T66" fmla="*/ 2147483647 w 278"/>
                <a:gd name="T67" fmla="*/ 2147483647 h 279"/>
                <a:gd name="T68" fmla="*/ 2147483647 w 278"/>
                <a:gd name="T69" fmla="*/ 2147483647 h 279"/>
                <a:gd name="T70" fmla="*/ 2147483647 w 278"/>
                <a:gd name="T71" fmla="*/ 2147483647 h 279"/>
                <a:gd name="T72" fmla="*/ 2147483647 w 278"/>
                <a:gd name="T73" fmla="*/ 2147483647 h 279"/>
                <a:gd name="T74" fmla="*/ 2147483647 w 278"/>
                <a:gd name="T75" fmla="*/ 2147483647 h 279"/>
                <a:gd name="T76" fmla="*/ 2147483647 w 278"/>
                <a:gd name="T77" fmla="*/ 2147483647 h 279"/>
                <a:gd name="T78" fmla="*/ 2147483647 w 278"/>
                <a:gd name="T79" fmla="*/ 2147483647 h 279"/>
                <a:gd name="T80" fmla="*/ 2147483647 w 278"/>
                <a:gd name="T81" fmla="*/ 2147483647 h 279"/>
                <a:gd name="T82" fmla="*/ 2147483647 w 278"/>
                <a:gd name="T83" fmla="*/ 2147483647 h 279"/>
                <a:gd name="T84" fmla="*/ 2147483647 w 278"/>
                <a:gd name="T85" fmla="*/ 2147483647 h 2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8"/>
                <a:gd name="T130" fmla="*/ 0 h 279"/>
                <a:gd name="T131" fmla="*/ 278 w 278"/>
                <a:gd name="T132" fmla="*/ 279 h 2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8" h="279">
                  <a:moveTo>
                    <a:pt x="278" y="139"/>
                  </a:moveTo>
                  <a:lnTo>
                    <a:pt x="278" y="125"/>
                  </a:lnTo>
                  <a:lnTo>
                    <a:pt x="276" y="112"/>
                  </a:lnTo>
                  <a:lnTo>
                    <a:pt x="273" y="98"/>
                  </a:lnTo>
                  <a:lnTo>
                    <a:pt x="267" y="85"/>
                  </a:lnTo>
                  <a:lnTo>
                    <a:pt x="262" y="73"/>
                  </a:lnTo>
                  <a:lnTo>
                    <a:pt x="255" y="62"/>
                  </a:lnTo>
                  <a:lnTo>
                    <a:pt x="247" y="51"/>
                  </a:lnTo>
                  <a:lnTo>
                    <a:pt x="238" y="42"/>
                  </a:lnTo>
                  <a:lnTo>
                    <a:pt x="227" y="33"/>
                  </a:lnTo>
                  <a:lnTo>
                    <a:pt x="217" y="24"/>
                  </a:lnTo>
                  <a:lnTo>
                    <a:pt x="206" y="16"/>
                  </a:lnTo>
                  <a:lnTo>
                    <a:pt x="193" y="11"/>
                  </a:lnTo>
                  <a:lnTo>
                    <a:pt x="180" y="6"/>
                  </a:lnTo>
                  <a:lnTo>
                    <a:pt x="168" y="4"/>
                  </a:lnTo>
                  <a:lnTo>
                    <a:pt x="153" y="0"/>
                  </a:lnTo>
                  <a:lnTo>
                    <a:pt x="139" y="0"/>
                  </a:lnTo>
                  <a:lnTo>
                    <a:pt x="124" y="0"/>
                  </a:lnTo>
                  <a:lnTo>
                    <a:pt x="112" y="4"/>
                  </a:lnTo>
                  <a:lnTo>
                    <a:pt x="97" y="6"/>
                  </a:lnTo>
                  <a:lnTo>
                    <a:pt x="85" y="11"/>
                  </a:lnTo>
                  <a:lnTo>
                    <a:pt x="72" y="16"/>
                  </a:lnTo>
                  <a:lnTo>
                    <a:pt x="61" y="24"/>
                  </a:lnTo>
                  <a:lnTo>
                    <a:pt x="50" y="33"/>
                  </a:lnTo>
                  <a:lnTo>
                    <a:pt x="41" y="42"/>
                  </a:lnTo>
                  <a:lnTo>
                    <a:pt x="32" y="51"/>
                  </a:lnTo>
                  <a:lnTo>
                    <a:pt x="23" y="62"/>
                  </a:lnTo>
                  <a:lnTo>
                    <a:pt x="16" y="73"/>
                  </a:lnTo>
                  <a:lnTo>
                    <a:pt x="10" y="85"/>
                  </a:lnTo>
                  <a:lnTo>
                    <a:pt x="7" y="98"/>
                  </a:lnTo>
                  <a:lnTo>
                    <a:pt x="3" y="112"/>
                  </a:lnTo>
                  <a:lnTo>
                    <a:pt x="0" y="125"/>
                  </a:lnTo>
                  <a:lnTo>
                    <a:pt x="0" y="139"/>
                  </a:lnTo>
                  <a:lnTo>
                    <a:pt x="0" y="154"/>
                  </a:lnTo>
                  <a:lnTo>
                    <a:pt x="3" y="168"/>
                  </a:lnTo>
                  <a:lnTo>
                    <a:pt x="7" y="181"/>
                  </a:lnTo>
                  <a:lnTo>
                    <a:pt x="10" y="194"/>
                  </a:lnTo>
                  <a:lnTo>
                    <a:pt x="16" y="206"/>
                  </a:lnTo>
                  <a:lnTo>
                    <a:pt x="23" y="217"/>
                  </a:lnTo>
                  <a:lnTo>
                    <a:pt x="32" y="228"/>
                  </a:lnTo>
                  <a:lnTo>
                    <a:pt x="41" y="239"/>
                  </a:lnTo>
                  <a:lnTo>
                    <a:pt x="50" y="248"/>
                  </a:lnTo>
                  <a:lnTo>
                    <a:pt x="61" y="255"/>
                  </a:lnTo>
                  <a:lnTo>
                    <a:pt x="72" y="262"/>
                  </a:lnTo>
                  <a:lnTo>
                    <a:pt x="85" y="268"/>
                  </a:lnTo>
                  <a:lnTo>
                    <a:pt x="97" y="273"/>
                  </a:lnTo>
                  <a:lnTo>
                    <a:pt x="112" y="277"/>
                  </a:lnTo>
                  <a:lnTo>
                    <a:pt x="124" y="279"/>
                  </a:lnTo>
                  <a:lnTo>
                    <a:pt x="139" y="279"/>
                  </a:lnTo>
                  <a:lnTo>
                    <a:pt x="153" y="279"/>
                  </a:lnTo>
                  <a:lnTo>
                    <a:pt x="168" y="277"/>
                  </a:lnTo>
                  <a:lnTo>
                    <a:pt x="180" y="273"/>
                  </a:lnTo>
                  <a:lnTo>
                    <a:pt x="193" y="268"/>
                  </a:lnTo>
                  <a:lnTo>
                    <a:pt x="206" y="262"/>
                  </a:lnTo>
                  <a:lnTo>
                    <a:pt x="217" y="255"/>
                  </a:lnTo>
                  <a:lnTo>
                    <a:pt x="227" y="248"/>
                  </a:lnTo>
                  <a:lnTo>
                    <a:pt x="238" y="239"/>
                  </a:lnTo>
                  <a:lnTo>
                    <a:pt x="247" y="228"/>
                  </a:lnTo>
                  <a:lnTo>
                    <a:pt x="255" y="217"/>
                  </a:lnTo>
                  <a:lnTo>
                    <a:pt x="262" y="206"/>
                  </a:lnTo>
                  <a:lnTo>
                    <a:pt x="267" y="194"/>
                  </a:lnTo>
                  <a:lnTo>
                    <a:pt x="273" y="181"/>
                  </a:lnTo>
                  <a:lnTo>
                    <a:pt x="276" y="168"/>
                  </a:lnTo>
                  <a:lnTo>
                    <a:pt x="278" y="154"/>
                  </a:lnTo>
                  <a:lnTo>
                    <a:pt x="278" y="139"/>
                  </a:lnTo>
                  <a:lnTo>
                    <a:pt x="269" y="139"/>
                  </a:lnTo>
                  <a:lnTo>
                    <a:pt x="269" y="127"/>
                  </a:lnTo>
                  <a:lnTo>
                    <a:pt x="267" y="114"/>
                  </a:lnTo>
                  <a:lnTo>
                    <a:pt x="264" y="101"/>
                  </a:lnTo>
                  <a:lnTo>
                    <a:pt x="260" y="89"/>
                  </a:lnTo>
                  <a:lnTo>
                    <a:pt x="255" y="78"/>
                  </a:lnTo>
                  <a:lnTo>
                    <a:pt x="247" y="67"/>
                  </a:lnTo>
                  <a:lnTo>
                    <a:pt x="240" y="56"/>
                  </a:lnTo>
                  <a:lnTo>
                    <a:pt x="231" y="47"/>
                  </a:lnTo>
                  <a:lnTo>
                    <a:pt x="222" y="40"/>
                  </a:lnTo>
                  <a:lnTo>
                    <a:pt x="211" y="31"/>
                  </a:lnTo>
                  <a:lnTo>
                    <a:pt x="202" y="25"/>
                  </a:lnTo>
                  <a:lnTo>
                    <a:pt x="189" y="20"/>
                  </a:lnTo>
                  <a:lnTo>
                    <a:pt x="179" y="15"/>
                  </a:lnTo>
                  <a:lnTo>
                    <a:pt x="166" y="13"/>
                  </a:lnTo>
                  <a:lnTo>
                    <a:pt x="153" y="9"/>
                  </a:lnTo>
                  <a:lnTo>
                    <a:pt x="139" y="9"/>
                  </a:lnTo>
                  <a:lnTo>
                    <a:pt x="126" y="9"/>
                  </a:lnTo>
                  <a:lnTo>
                    <a:pt x="114" y="13"/>
                  </a:lnTo>
                  <a:lnTo>
                    <a:pt x="101" y="15"/>
                  </a:lnTo>
                  <a:lnTo>
                    <a:pt x="88" y="20"/>
                  </a:lnTo>
                  <a:lnTo>
                    <a:pt x="77" y="25"/>
                  </a:lnTo>
                  <a:lnTo>
                    <a:pt x="66" y="31"/>
                  </a:lnTo>
                  <a:lnTo>
                    <a:pt x="56" y="40"/>
                  </a:lnTo>
                  <a:lnTo>
                    <a:pt x="47" y="47"/>
                  </a:lnTo>
                  <a:lnTo>
                    <a:pt x="39" y="56"/>
                  </a:lnTo>
                  <a:lnTo>
                    <a:pt x="30" y="67"/>
                  </a:lnTo>
                  <a:lnTo>
                    <a:pt x="25" y="78"/>
                  </a:lnTo>
                  <a:lnTo>
                    <a:pt x="19" y="89"/>
                  </a:lnTo>
                  <a:lnTo>
                    <a:pt x="14" y="101"/>
                  </a:lnTo>
                  <a:lnTo>
                    <a:pt x="12" y="114"/>
                  </a:lnTo>
                  <a:lnTo>
                    <a:pt x="10" y="127"/>
                  </a:lnTo>
                  <a:lnTo>
                    <a:pt x="9" y="139"/>
                  </a:lnTo>
                  <a:lnTo>
                    <a:pt x="10" y="152"/>
                  </a:lnTo>
                  <a:lnTo>
                    <a:pt x="12" y="167"/>
                  </a:lnTo>
                  <a:lnTo>
                    <a:pt x="14" y="179"/>
                  </a:lnTo>
                  <a:lnTo>
                    <a:pt x="19" y="190"/>
                  </a:lnTo>
                  <a:lnTo>
                    <a:pt x="25" y="201"/>
                  </a:lnTo>
                  <a:lnTo>
                    <a:pt x="30" y="212"/>
                  </a:lnTo>
                  <a:lnTo>
                    <a:pt x="39" y="223"/>
                  </a:lnTo>
                  <a:lnTo>
                    <a:pt x="47" y="232"/>
                  </a:lnTo>
                  <a:lnTo>
                    <a:pt x="56" y="241"/>
                  </a:lnTo>
                  <a:lnTo>
                    <a:pt x="66" y="248"/>
                  </a:lnTo>
                  <a:lnTo>
                    <a:pt x="77" y="253"/>
                  </a:lnTo>
                  <a:lnTo>
                    <a:pt x="88" y="259"/>
                  </a:lnTo>
                  <a:lnTo>
                    <a:pt x="101" y="264"/>
                  </a:lnTo>
                  <a:lnTo>
                    <a:pt x="114" y="268"/>
                  </a:lnTo>
                  <a:lnTo>
                    <a:pt x="126" y="270"/>
                  </a:lnTo>
                  <a:lnTo>
                    <a:pt x="139" y="270"/>
                  </a:lnTo>
                  <a:lnTo>
                    <a:pt x="153" y="270"/>
                  </a:lnTo>
                  <a:lnTo>
                    <a:pt x="166" y="268"/>
                  </a:lnTo>
                  <a:lnTo>
                    <a:pt x="179" y="264"/>
                  </a:lnTo>
                  <a:lnTo>
                    <a:pt x="189" y="259"/>
                  </a:lnTo>
                  <a:lnTo>
                    <a:pt x="202" y="253"/>
                  </a:lnTo>
                  <a:lnTo>
                    <a:pt x="211" y="248"/>
                  </a:lnTo>
                  <a:lnTo>
                    <a:pt x="222" y="241"/>
                  </a:lnTo>
                  <a:lnTo>
                    <a:pt x="231" y="232"/>
                  </a:lnTo>
                  <a:lnTo>
                    <a:pt x="240" y="223"/>
                  </a:lnTo>
                  <a:lnTo>
                    <a:pt x="247" y="212"/>
                  </a:lnTo>
                  <a:lnTo>
                    <a:pt x="255" y="201"/>
                  </a:lnTo>
                  <a:lnTo>
                    <a:pt x="260" y="190"/>
                  </a:lnTo>
                  <a:lnTo>
                    <a:pt x="264" y="179"/>
                  </a:lnTo>
                  <a:lnTo>
                    <a:pt x="267" y="167"/>
                  </a:lnTo>
                  <a:lnTo>
                    <a:pt x="269" y="152"/>
                  </a:lnTo>
                  <a:lnTo>
                    <a:pt x="269" y="139"/>
                  </a:lnTo>
                  <a:lnTo>
                    <a:pt x="278" y="139"/>
                  </a:lnTo>
                  <a:close/>
                </a:path>
              </a:pathLst>
            </a:custGeom>
            <a:solidFill>
              <a:srgbClr val="E2F3FF"/>
            </a:solidFill>
            <a:ln w="9525">
              <a:noFill/>
              <a:round/>
              <a:headEnd/>
              <a:tailEnd/>
            </a:ln>
          </p:spPr>
          <p:txBody>
            <a:bodyPr/>
            <a:lstStyle/>
            <a:p>
              <a:endParaRPr lang="en-US"/>
            </a:p>
          </p:txBody>
        </p:sp>
        <p:sp>
          <p:nvSpPr>
            <p:cNvPr id="55456" name="Freeform 161"/>
            <p:cNvSpPr>
              <a:spLocks/>
            </p:cNvSpPr>
            <p:nvPr/>
          </p:nvSpPr>
          <p:spPr bwMode="auto">
            <a:xfrm>
              <a:off x="3842456" y="2914667"/>
              <a:ext cx="381000" cy="427037"/>
            </a:xfrm>
            <a:custGeom>
              <a:avLst/>
              <a:gdLst>
                <a:gd name="T0" fmla="*/ 2147483647 w 270"/>
                <a:gd name="T1" fmla="*/ 2147483647 h 269"/>
                <a:gd name="T2" fmla="*/ 2147483647 w 270"/>
                <a:gd name="T3" fmla="*/ 2147483647 h 269"/>
                <a:gd name="T4" fmla="*/ 2147483647 w 270"/>
                <a:gd name="T5" fmla="*/ 2147483647 h 269"/>
                <a:gd name="T6" fmla="*/ 2147483647 w 270"/>
                <a:gd name="T7" fmla="*/ 2147483647 h 269"/>
                <a:gd name="T8" fmla="*/ 2147483647 w 270"/>
                <a:gd name="T9" fmla="*/ 2147483647 h 269"/>
                <a:gd name="T10" fmla="*/ 2147483647 w 270"/>
                <a:gd name="T11" fmla="*/ 0 h 269"/>
                <a:gd name="T12" fmla="*/ 2147483647 w 270"/>
                <a:gd name="T13" fmla="*/ 2147483647 h 269"/>
                <a:gd name="T14" fmla="*/ 2147483647 w 270"/>
                <a:gd name="T15" fmla="*/ 2147483647 h 269"/>
                <a:gd name="T16" fmla="*/ 2147483647 w 270"/>
                <a:gd name="T17" fmla="*/ 2147483647 h 269"/>
                <a:gd name="T18" fmla="*/ 2147483647 w 270"/>
                <a:gd name="T19" fmla="*/ 2147483647 h 269"/>
                <a:gd name="T20" fmla="*/ 0 w 270"/>
                <a:gd name="T21" fmla="*/ 2147483647 h 269"/>
                <a:gd name="T22" fmla="*/ 2147483647 w 270"/>
                <a:gd name="T23" fmla="*/ 2147483647 h 269"/>
                <a:gd name="T24" fmla="*/ 2147483647 w 270"/>
                <a:gd name="T25" fmla="*/ 2147483647 h 269"/>
                <a:gd name="T26" fmla="*/ 2147483647 w 270"/>
                <a:gd name="T27" fmla="*/ 2147483647 h 269"/>
                <a:gd name="T28" fmla="*/ 2147483647 w 270"/>
                <a:gd name="T29" fmla="*/ 2147483647 h 269"/>
                <a:gd name="T30" fmla="*/ 2147483647 w 270"/>
                <a:gd name="T31" fmla="*/ 2147483647 h 269"/>
                <a:gd name="T32" fmla="*/ 2147483647 w 270"/>
                <a:gd name="T33" fmla="*/ 2147483647 h 269"/>
                <a:gd name="T34" fmla="*/ 2147483647 w 270"/>
                <a:gd name="T35" fmla="*/ 2147483647 h 269"/>
                <a:gd name="T36" fmla="*/ 2147483647 w 270"/>
                <a:gd name="T37" fmla="*/ 2147483647 h 269"/>
                <a:gd name="T38" fmla="*/ 2147483647 w 270"/>
                <a:gd name="T39" fmla="*/ 2147483647 h 269"/>
                <a:gd name="T40" fmla="*/ 2147483647 w 270"/>
                <a:gd name="T41" fmla="*/ 2147483647 h 269"/>
                <a:gd name="T42" fmla="*/ 2147483647 w 270"/>
                <a:gd name="T43" fmla="*/ 2147483647 h 269"/>
                <a:gd name="T44" fmla="*/ 2147483647 w 270"/>
                <a:gd name="T45" fmla="*/ 2147483647 h 269"/>
                <a:gd name="T46" fmla="*/ 2147483647 w 270"/>
                <a:gd name="T47" fmla="*/ 2147483647 h 269"/>
                <a:gd name="T48" fmla="*/ 2147483647 w 270"/>
                <a:gd name="T49" fmla="*/ 2147483647 h 269"/>
                <a:gd name="T50" fmla="*/ 2147483647 w 270"/>
                <a:gd name="T51" fmla="*/ 2147483647 h 269"/>
                <a:gd name="T52" fmla="*/ 2147483647 w 270"/>
                <a:gd name="T53" fmla="*/ 2147483647 h 269"/>
                <a:gd name="T54" fmla="*/ 2147483647 w 270"/>
                <a:gd name="T55" fmla="*/ 2147483647 h 269"/>
                <a:gd name="T56" fmla="*/ 2147483647 w 270"/>
                <a:gd name="T57" fmla="*/ 2147483647 h 269"/>
                <a:gd name="T58" fmla="*/ 2147483647 w 270"/>
                <a:gd name="T59" fmla="*/ 2147483647 h 269"/>
                <a:gd name="T60" fmla="*/ 2147483647 w 270"/>
                <a:gd name="T61" fmla="*/ 2147483647 h 269"/>
                <a:gd name="T62" fmla="*/ 2147483647 w 270"/>
                <a:gd name="T63" fmla="*/ 2147483647 h 269"/>
                <a:gd name="T64" fmla="*/ 2147483647 w 270"/>
                <a:gd name="T65" fmla="*/ 2147483647 h 269"/>
                <a:gd name="T66" fmla="*/ 2147483647 w 270"/>
                <a:gd name="T67" fmla="*/ 2147483647 h 269"/>
                <a:gd name="T68" fmla="*/ 2147483647 w 270"/>
                <a:gd name="T69" fmla="*/ 2147483647 h 269"/>
                <a:gd name="T70" fmla="*/ 2147483647 w 270"/>
                <a:gd name="T71" fmla="*/ 2147483647 h 269"/>
                <a:gd name="T72" fmla="*/ 2147483647 w 270"/>
                <a:gd name="T73" fmla="*/ 2147483647 h 269"/>
                <a:gd name="T74" fmla="*/ 2147483647 w 270"/>
                <a:gd name="T75" fmla="*/ 2147483647 h 269"/>
                <a:gd name="T76" fmla="*/ 2147483647 w 270"/>
                <a:gd name="T77" fmla="*/ 2147483647 h 269"/>
                <a:gd name="T78" fmla="*/ 2147483647 w 270"/>
                <a:gd name="T79" fmla="*/ 2147483647 h 269"/>
                <a:gd name="T80" fmla="*/ 2147483647 w 270"/>
                <a:gd name="T81" fmla="*/ 2147483647 h 269"/>
                <a:gd name="T82" fmla="*/ 2147483647 w 270"/>
                <a:gd name="T83" fmla="*/ 2147483647 h 269"/>
                <a:gd name="T84" fmla="*/ 2147483647 w 270"/>
                <a:gd name="T85" fmla="*/ 2147483647 h 2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0"/>
                <a:gd name="T130" fmla="*/ 0 h 269"/>
                <a:gd name="T131" fmla="*/ 270 w 270"/>
                <a:gd name="T132" fmla="*/ 269 h 2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0" h="269">
                  <a:moveTo>
                    <a:pt x="270" y="133"/>
                  </a:moveTo>
                  <a:lnTo>
                    <a:pt x="268" y="119"/>
                  </a:lnTo>
                  <a:lnTo>
                    <a:pt x="266" y="106"/>
                  </a:lnTo>
                  <a:lnTo>
                    <a:pt x="262" y="94"/>
                  </a:lnTo>
                  <a:lnTo>
                    <a:pt x="259" y="81"/>
                  </a:lnTo>
                  <a:lnTo>
                    <a:pt x="253" y="70"/>
                  </a:lnTo>
                  <a:lnTo>
                    <a:pt x="246" y="57"/>
                  </a:lnTo>
                  <a:lnTo>
                    <a:pt x="239" y="48"/>
                  </a:lnTo>
                  <a:lnTo>
                    <a:pt x="230" y="38"/>
                  </a:lnTo>
                  <a:lnTo>
                    <a:pt x="221" y="30"/>
                  </a:lnTo>
                  <a:lnTo>
                    <a:pt x="210" y="21"/>
                  </a:lnTo>
                  <a:lnTo>
                    <a:pt x="199" y="16"/>
                  </a:lnTo>
                  <a:lnTo>
                    <a:pt x="186" y="9"/>
                  </a:lnTo>
                  <a:lnTo>
                    <a:pt x="174" y="5"/>
                  </a:lnTo>
                  <a:lnTo>
                    <a:pt x="161" y="1"/>
                  </a:lnTo>
                  <a:lnTo>
                    <a:pt x="148" y="0"/>
                  </a:lnTo>
                  <a:lnTo>
                    <a:pt x="134" y="0"/>
                  </a:lnTo>
                  <a:lnTo>
                    <a:pt x="121" y="0"/>
                  </a:lnTo>
                  <a:lnTo>
                    <a:pt x="107" y="1"/>
                  </a:lnTo>
                  <a:lnTo>
                    <a:pt x="94" y="5"/>
                  </a:lnTo>
                  <a:lnTo>
                    <a:pt x="81" y="9"/>
                  </a:lnTo>
                  <a:lnTo>
                    <a:pt x="71" y="16"/>
                  </a:lnTo>
                  <a:lnTo>
                    <a:pt x="60" y="21"/>
                  </a:lnTo>
                  <a:lnTo>
                    <a:pt x="49" y="30"/>
                  </a:lnTo>
                  <a:lnTo>
                    <a:pt x="38" y="38"/>
                  </a:lnTo>
                  <a:lnTo>
                    <a:pt x="31" y="48"/>
                  </a:lnTo>
                  <a:lnTo>
                    <a:pt x="22" y="57"/>
                  </a:lnTo>
                  <a:lnTo>
                    <a:pt x="16" y="70"/>
                  </a:lnTo>
                  <a:lnTo>
                    <a:pt x="9" y="81"/>
                  </a:lnTo>
                  <a:lnTo>
                    <a:pt x="5" y="94"/>
                  </a:lnTo>
                  <a:lnTo>
                    <a:pt x="2" y="106"/>
                  </a:lnTo>
                  <a:lnTo>
                    <a:pt x="0" y="119"/>
                  </a:lnTo>
                  <a:lnTo>
                    <a:pt x="0" y="133"/>
                  </a:lnTo>
                  <a:lnTo>
                    <a:pt x="0" y="148"/>
                  </a:lnTo>
                  <a:lnTo>
                    <a:pt x="2" y="161"/>
                  </a:lnTo>
                  <a:lnTo>
                    <a:pt x="5" y="173"/>
                  </a:lnTo>
                  <a:lnTo>
                    <a:pt x="9" y="186"/>
                  </a:lnTo>
                  <a:lnTo>
                    <a:pt x="16" y="199"/>
                  </a:lnTo>
                  <a:lnTo>
                    <a:pt x="22" y="209"/>
                  </a:lnTo>
                  <a:lnTo>
                    <a:pt x="31" y="220"/>
                  </a:lnTo>
                  <a:lnTo>
                    <a:pt x="38" y="229"/>
                  </a:lnTo>
                  <a:lnTo>
                    <a:pt x="49" y="238"/>
                  </a:lnTo>
                  <a:lnTo>
                    <a:pt x="60" y="246"/>
                  </a:lnTo>
                  <a:lnTo>
                    <a:pt x="71" y="253"/>
                  </a:lnTo>
                  <a:lnTo>
                    <a:pt x="81" y="258"/>
                  </a:lnTo>
                  <a:lnTo>
                    <a:pt x="94" y="262"/>
                  </a:lnTo>
                  <a:lnTo>
                    <a:pt x="107" y="266"/>
                  </a:lnTo>
                  <a:lnTo>
                    <a:pt x="121" y="267"/>
                  </a:lnTo>
                  <a:lnTo>
                    <a:pt x="134" y="269"/>
                  </a:lnTo>
                  <a:lnTo>
                    <a:pt x="148" y="267"/>
                  </a:lnTo>
                  <a:lnTo>
                    <a:pt x="161" y="266"/>
                  </a:lnTo>
                  <a:lnTo>
                    <a:pt x="174" y="262"/>
                  </a:lnTo>
                  <a:lnTo>
                    <a:pt x="186" y="258"/>
                  </a:lnTo>
                  <a:lnTo>
                    <a:pt x="199" y="253"/>
                  </a:lnTo>
                  <a:lnTo>
                    <a:pt x="210" y="246"/>
                  </a:lnTo>
                  <a:lnTo>
                    <a:pt x="221" y="238"/>
                  </a:lnTo>
                  <a:lnTo>
                    <a:pt x="230" y="229"/>
                  </a:lnTo>
                  <a:lnTo>
                    <a:pt x="239" y="220"/>
                  </a:lnTo>
                  <a:lnTo>
                    <a:pt x="246" y="209"/>
                  </a:lnTo>
                  <a:lnTo>
                    <a:pt x="253" y="199"/>
                  </a:lnTo>
                  <a:lnTo>
                    <a:pt x="259" y="186"/>
                  </a:lnTo>
                  <a:lnTo>
                    <a:pt x="262" y="173"/>
                  </a:lnTo>
                  <a:lnTo>
                    <a:pt x="266" y="161"/>
                  </a:lnTo>
                  <a:lnTo>
                    <a:pt x="268" y="148"/>
                  </a:lnTo>
                  <a:lnTo>
                    <a:pt x="270" y="133"/>
                  </a:lnTo>
                  <a:lnTo>
                    <a:pt x="260" y="133"/>
                  </a:lnTo>
                  <a:lnTo>
                    <a:pt x="259" y="121"/>
                  </a:lnTo>
                  <a:lnTo>
                    <a:pt x="257" y="108"/>
                  </a:lnTo>
                  <a:lnTo>
                    <a:pt x="255" y="95"/>
                  </a:lnTo>
                  <a:lnTo>
                    <a:pt x="250" y="85"/>
                  </a:lnTo>
                  <a:lnTo>
                    <a:pt x="244" y="74"/>
                  </a:lnTo>
                  <a:lnTo>
                    <a:pt x="239" y="63"/>
                  </a:lnTo>
                  <a:lnTo>
                    <a:pt x="232" y="54"/>
                  </a:lnTo>
                  <a:lnTo>
                    <a:pt x="222" y="45"/>
                  </a:lnTo>
                  <a:lnTo>
                    <a:pt x="213" y="38"/>
                  </a:lnTo>
                  <a:lnTo>
                    <a:pt x="204" y="30"/>
                  </a:lnTo>
                  <a:lnTo>
                    <a:pt x="194" y="23"/>
                  </a:lnTo>
                  <a:lnTo>
                    <a:pt x="183" y="18"/>
                  </a:lnTo>
                  <a:lnTo>
                    <a:pt x="172" y="14"/>
                  </a:lnTo>
                  <a:lnTo>
                    <a:pt x="159" y="10"/>
                  </a:lnTo>
                  <a:lnTo>
                    <a:pt x="147" y="9"/>
                  </a:lnTo>
                  <a:lnTo>
                    <a:pt x="134" y="9"/>
                  </a:lnTo>
                  <a:lnTo>
                    <a:pt x="121" y="9"/>
                  </a:lnTo>
                  <a:lnTo>
                    <a:pt x="109" y="10"/>
                  </a:lnTo>
                  <a:lnTo>
                    <a:pt x="98" y="14"/>
                  </a:lnTo>
                  <a:lnTo>
                    <a:pt x="85" y="18"/>
                  </a:lnTo>
                  <a:lnTo>
                    <a:pt x="74" y="23"/>
                  </a:lnTo>
                  <a:lnTo>
                    <a:pt x="63" y="30"/>
                  </a:lnTo>
                  <a:lnTo>
                    <a:pt x="54" y="38"/>
                  </a:lnTo>
                  <a:lnTo>
                    <a:pt x="45" y="45"/>
                  </a:lnTo>
                  <a:lnTo>
                    <a:pt x="38" y="54"/>
                  </a:lnTo>
                  <a:lnTo>
                    <a:pt x="31" y="63"/>
                  </a:lnTo>
                  <a:lnTo>
                    <a:pt x="24" y="74"/>
                  </a:lnTo>
                  <a:lnTo>
                    <a:pt x="18" y="85"/>
                  </a:lnTo>
                  <a:lnTo>
                    <a:pt x="14" y="95"/>
                  </a:lnTo>
                  <a:lnTo>
                    <a:pt x="11" y="108"/>
                  </a:lnTo>
                  <a:lnTo>
                    <a:pt x="9" y="121"/>
                  </a:lnTo>
                  <a:lnTo>
                    <a:pt x="9" y="133"/>
                  </a:lnTo>
                  <a:lnTo>
                    <a:pt x="9" y="146"/>
                  </a:lnTo>
                  <a:lnTo>
                    <a:pt x="11" y="159"/>
                  </a:lnTo>
                  <a:lnTo>
                    <a:pt x="14" y="171"/>
                  </a:lnTo>
                  <a:lnTo>
                    <a:pt x="18" y="182"/>
                  </a:lnTo>
                  <a:lnTo>
                    <a:pt x="24" y="193"/>
                  </a:lnTo>
                  <a:lnTo>
                    <a:pt x="31" y="204"/>
                  </a:lnTo>
                  <a:lnTo>
                    <a:pt x="38" y="213"/>
                  </a:lnTo>
                  <a:lnTo>
                    <a:pt x="45" y="222"/>
                  </a:lnTo>
                  <a:lnTo>
                    <a:pt x="54" y="231"/>
                  </a:lnTo>
                  <a:lnTo>
                    <a:pt x="63" y="238"/>
                  </a:lnTo>
                  <a:lnTo>
                    <a:pt x="74" y="244"/>
                  </a:lnTo>
                  <a:lnTo>
                    <a:pt x="85" y="249"/>
                  </a:lnTo>
                  <a:lnTo>
                    <a:pt x="98" y="253"/>
                  </a:lnTo>
                  <a:lnTo>
                    <a:pt x="109" y="256"/>
                  </a:lnTo>
                  <a:lnTo>
                    <a:pt x="121" y="258"/>
                  </a:lnTo>
                  <a:lnTo>
                    <a:pt x="134" y="260"/>
                  </a:lnTo>
                  <a:lnTo>
                    <a:pt x="147" y="258"/>
                  </a:lnTo>
                  <a:lnTo>
                    <a:pt x="159" y="256"/>
                  </a:lnTo>
                  <a:lnTo>
                    <a:pt x="172" y="253"/>
                  </a:lnTo>
                  <a:lnTo>
                    <a:pt x="183" y="249"/>
                  </a:lnTo>
                  <a:lnTo>
                    <a:pt x="194" y="244"/>
                  </a:lnTo>
                  <a:lnTo>
                    <a:pt x="204" y="238"/>
                  </a:lnTo>
                  <a:lnTo>
                    <a:pt x="213" y="231"/>
                  </a:lnTo>
                  <a:lnTo>
                    <a:pt x="222" y="222"/>
                  </a:lnTo>
                  <a:lnTo>
                    <a:pt x="232" y="213"/>
                  </a:lnTo>
                  <a:lnTo>
                    <a:pt x="239" y="204"/>
                  </a:lnTo>
                  <a:lnTo>
                    <a:pt x="244" y="193"/>
                  </a:lnTo>
                  <a:lnTo>
                    <a:pt x="250" y="182"/>
                  </a:lnTo>
                  <a:lnTo>
                    <a:pt x="255" y="171"/>
                  </a:lnTo>
                  <a:lnTo>
                    <a:pt x="257" y="159"/>
                  </a:lnTo>
                  <a:lnTo>
                    <a:pt x="259" y="146"/>
                  </a:lnTo>
                  <a:lnTo>
                    <a:pt x="260" y="133"/>
                  </a:lnTo>
                  <a:lnTo>
                    <a:pt x="270" y="133"/>
                  </a:lnTo>
                  <a:close/>
                </a:path>
              </a:pathLst>
            </a:custGeom>
            <a:solidFill>
              <a:srgbClr val="E3F3FF"/>
            </a:solidFill>
            <a:ln w="9525">
              <a:noFill/>
              <a:round/>
              <a:headEnd/>
              <a:tailEnd/>
            </a:ln>
          </p:spPr>
          <p:txBody>
            <a:bodyPr/>
            <a:lstStyle/>
            <a:p>
              <a:endParaRPr lang="en-US"/>
            </a:p>
          </p:txBody>
        </p:sp>
        <p:sp>
          <p:nvSpPr>
            <p:cNvPr id="55457" name="Freeform 162"/>
            <p:cNvSpPr>
              <a:spLocks/>
            </p:cNvSpPr>
            <p:nvPr/>
          </p:nvSpPr>
          <p:spPr bwMode="auto">
            <a:xfrm>
              <a:off x="3848100" y="2919425"/>
              <a:ext cx="366889" cy="414338"/>
            </a:xfrm>
            <a:custGeom>
              <a:avLst/>
              <a:gdLst>
                <a:gd name="T0" fmla="*/ 2147483647 w 260"/>
                <a:gd name="T1" fmla="*/ 2147483647 h 261"/>
                <a:gd name="T2" fmla="*/ 2147483647 w 260"/>
                <a:gd name="T3" fmla="*/ 2147483647 h 261"/>
                <a:gd name="T4" fmla="*/ 2147483647 w 260"/>
                <a:gd name="T5" fmla="*/ 2147483647 h 261"/>
                <a:gd name="T6" fmla="*/ 2147483647 w 260"/>
                <a:gd name="T7" fmla="*/ 2147483647 h 261"/>
                <a:gd name="T8" fmla="*/ 2147483647 w 260"/>
                <a:gd name="T9" fmla="*/ 2147483647 h 261"/>
                <a:gd name="T10" fmla="*/ 2147483647 w 260"/>
                <a:gd name="T11" fmla="*/ 0 h 261"/>
                <a:gd name="T12" fmla="*/ 2147483647 w 260"/>
                <a:gd name="T13" fmla="*/ 2147483647 h 261"/>
                <a:gd name="T14" fmla="*/ 2147483647 w 260"/>
                <a:gd name="T15" fmla="*/ 2147483647 h 261"/>
                <a:gd name="T16" fmla="*/ 2147483647 w 260"/>
                <a:gd name="T17" fmla="*/ 2147483647 h 261"/>
                <a:gd name="T18" fmla="*/ 2147483647 w 260"/>
                <a:gd name="T19" fmla="*/ 2147483647 h 261"/>
                <a:gd name="T20" fmla="*/ 0 w 260"/>
                <a:gd name="T21" fmla="*/ 2147483647 h 261"/>
                <a:gd name="T22" fmla="*/ 2147483647 w 260"/>
                <a:gd name="T23" fmla="*/ 2147483647 h 261"/>
                <a:gd name="T24" fmla="*/ 2147483647 w 260"/>
                <a:gd name="T25" fmla="*/ 2147483647 h 261"/>
                <a:gd name="T26" fmla="*/ 2147483647 w 260"/>
                <a:gd name="T27" fmla="*/ 2147483647 h 261"/>
                <a:gd name="T28" fmla="*/ 2147483647 w 260"/>
                <a:gd name="T29" fmla="*/ 2147483647 h 261"/>
                <a:gd name="T30" fmla="*/ 2147483647 w 260"/>
                <a:gd name="T31" fmla="*/ 2147483647 h 261"/>
                <a:gd name="T32" fmla="*/ 2147483647 w 260"/>
                <a:gd name="T33" fmla="*/ 2147483647 h 261"/>
                <a:gd name="T34" fmla="*/ 2147483647 w 260"/>
                <a:gd name="T35" fmla="*/ 2147483647 h 261"/>
                <a:gd name="T36" fmla="*/ 2147483647 w 260"/>
                <a:gd name="T37" fmla="*/ 2147483647 h 261"/>
                <a:gd name="T38" fmla="*/ 2147483647 w 260"/>
                <a:gd name="T39" fmla="*/ 2147483647 h 261"/>
                <a:gd name="T40" fmla="*/ 2147483647 w 260"/>
                <a:gd name="T41" fmla="*/ 2147483647 h 261"/>
                <a:gd name="T42" fmla="*/ 2147483647 w 260"/>
                <a:gd name="T43" fmla="*/ 2147483647 h 261"/>
                <a:gd name="T44" fmla="*/ 2147483647 w 260"/>
                <a:gd name="T45" fmla="*/ 2147483647 h 261"/>
                <a:gd name="T46" fmla="*/ 2147483647 w 260"/>
                <a:gd name="T47" fmla="*/ 2147483647 h 261"/>
                <a:gd name="T48" fmla="*/ 2147483647 w 260"/>
                <a:gd name="T49" fmla="*/ 2147483647 h 261"/>
                <a:gd name="T50" fmla="*/ 2147483647 w 260"/>
                <a:gd name="T51" fmla="*/ 2147483647 h 261"/>
                <a:gd name="T52" fmla="*/ 2147483647 w 260"/>
                <a:gd name="T53" fmla="*/ 2147483647 h 261"/>
                <a:gd name="T54" fmla="*/ 2147483647 w 260"/>
                <a:gd name="T55" fmla="*/ 2147483647 h 261"/>
                <a:gd name="T56" fmla="*/ 2147483647 w 260"/>
                <a:gd name="T57" fmla="*/ 2147483647 h 261"/>
                <a:gd name="T58" fmla="*/ 2147483647 w 260"/>
                <a:gd name="T59" fmla="*/ 2147483647 h 261"/>
                <a:gd name="T60" fmla="*/ 2147483647 w 260"/>
                <a:gd name="T61" fmla="*/ 2147483647 h 261"/>
                <a:gd name="T62" fmla="*/ 2147483647 w 260"/>
                <a:gd name="T63" fmla="*/ 2147483647 h 261"/>
                <a:gd name="T64" fmla="*/ 2147483647 w 260"/>
                <a:gd name="T65" fmla="*/ 2147483647 h 261"/>
                <a:gd name="T66" fmla="*/ 2147483647 w 260"/>
                <a:gd name="T67" fmla="*/ 2147483647 h 261"/>
                <a:gd name="T68" fmla="*/ 2147483647 w 260"/>
                <a:gd name="T69" fmla="*/ 2147483647 h 261"/>
                <a:gd name="T70" fmla="*/ 2147483647 w 260"/>
                <a:gd name="T71" fmla="*/ 2147483647 h 261"/>
                <a:gd name="T72" fmla="*/ 2147483647 w 260"/>
                <a:gd name="T73" fmla="*/ 2147483647 h 261"/>
                <a:gd name="T74" fmla="*/ 2147483647 w 260"/>
                <a:gd name="T75" fmla="*/ 2147483647 h 261"/>
                <a:gd name="T76" fmla="*/ 2147483647 w 260"/>
                <a:gd name="T77" fmla="*/ 2147483647 h 261"/>
                <a:gd name="T78" fmla="*/ 2147483647 w 260"/>
                <a:gd name="T79" fmla="*/ 2147483647 h 261"/>
                <a:gd name="T80" fmla="*/ 2147483647 w 260"/>
                <a:gd name="T81" fmla="*/ 2147483647 h 261"/>
                <a:gd name="T82" fmla="*/ 2147483647 w 260"/>
                <a:gd name="T83" fmla="*/ 2147483647 h 261"/>
                <a:gd name="T84" fmla="*/ 2147483647 w 260"/>
                <a:gd name="T85" fmla="*/ 2147483647 h 2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0"/>
                <a:gd name="T130" fmla="*/ 0 h 261"/>
                <a:gd name="T131" fmla="*/ 260 w 260"/>
                <a:gd name="T132" fmla="*/ 261 h 2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0" h="261">
                  <a:moveTo>
                    <a:pt x="260" y="130"/>
                  </a:moveTo>
                  <a:lnTo>
                    <a:pt x="260" y="118"/>
                  </a:lnTo>
                  <a:lnTo>
                    <a:pt x="258" y="105"/>
                  </a:lnTo>
                  <a:lnTo>
                    <a:pt x="255" y="92"/>
                  </a:lnTo>
                  <a:lnTo>
                    <a:pt x="251" y="80"/>
                  </a:lnTo>
                  <a:lnTo>
                    <a:pt x="246" y="69"/>
                  </a:lnTo>
                  <a:lnTo>
                    <a:pt x="238" y="58"/>
                  </a:lnTo>
                  <a:lnTo>
                    <a:pt x="231" y="47"/>
                  </a:lnTo>
                  <a:lnTo>
                    <a:pt x="222" y="38"/>
                  </a:lnTo>
                  <a:lnTo>
                    <a:pt x="213" y="31"/>
                  </a:lnTo>
                  <a:lnTo>
                    <a:pt x="202" y="22"/>
                  </a:lnTo>
                  <a:lnTo>
                    <a:pt x="193" y="16"/>
                  </a:lnTo>
                  <a:lnTo>
                    <a:pt x="180" y="11"/>
                  </a:lnTo>
                  <a:lnTo>
                    <a:pt x="170" y="6"/>
                  </a:lnTo>
                  <a:lnTo>
                    <a:pt x="157" y="4"/>
                  </a:lnTo>
                  <a:lnTo>
                    <a:pt x="144" y="0"/>
                  </a:lnTo>
                  <a:lnTo>
                    <a:pt x="130" y="0"/>
                  </a:lnTo>
                  <a:lnTo>
                    <a:pt x="117" y="0"/>
                  </a:lnTo>
                  <a:lnTo>
                    <a:pt x="105" y="4"/>
                  </a:lnTo>
                  <a:lnTo>
                    <a:pt x="92" y="6"/>
                  </a:lnTo>
                  <a:lnTo>
                    <a:pt x="79" y="11"/>
                  </a:lnTo>
                  <a:lnTo>
                    <a:pt x="68" y="16"/>
                  </a:lnTo>
                  <a:lnTo>
                    <a:pt x="57" y="22"/>
                  </a:lnTo>
                  <a:lnTo>
                    <a:pt x="47" y="31"/>
                  </a:lnTo>
                  <a:lnTo>
                    <a:pt x="38" y="38"/>
                  </a:lnTo>
                  <a:lnTo>
                    <a:pt x="30" y="47"/>
                  </a:lnTo>
                  <a:lnTo>
                    <a:pt x="21" y="58"/>
                  </a:lnTo>
                  <a:lnTo>
                    <a:pt x="16" y="69"/>
                  </a:lnTo>
                  <a:lnTo>
                    <a:pt x="10" y="80"/>
                  </a:lnTo>
                  <a:lnTo>
                    <a:pt x="5" y="92"/>
                  </a:lnTo>
                  <a:lnTo>
                    <a:pt x="3" y="105"/>
                  </a:lnTo>
                  <a:lnTo>
                    <a:pt x="1" y="118"/>
                  </a:lnTo>
                  <a:lnTo>
                    <a:pt x="0" y="130"/>
                  </a:lnTo>
                  <a:lnTo>
                    <a:pt x="1" y="143"/>
                  </a:lnTo>
                  <a:lnTo>
                    <a:pt x="3" y="158"/>
                  </a:lnTo>
                  <a:lnTo>
                    <a:pt x="5" y="170"/>
                  </a:lnTo>
                  <a:lnTo>
                    <a:pt x="10" y="181"/>
                  </a:lnTo>
                  <a:lnTo>
                    <a:pt x="16" y="192"/>
                  </a:lnTo>
                  <a:lnTo>
                    <a:pt x="21" y="203"/>
                  </a:lnTo>
                  <a:lnTo>
                    <a:pt x="30" y="214"/>
                  </a:lnTo>
                  <a:lnTo>
                    <a:pt x="38" y="223"/>
                  </a:lnTo>
                  <a:lnTo>
                    <a:pt x="47" y="232"/>
                  </a:lnTo>
                  <a:lnTo>
                    <a:pt x="57" y="239"/>
                  </a:lnTo>
                  <a:lnTo>
                    <a:pt x="68" y="244"/>
                  </a:lnTo>
                  <a:lnTo>
                    <a:pt x="79" y="250"/>
                  </a:lnTo>
                  <a:lnTo>
                    <a:pt x="92" y="255"/>
                  </a:lnTo>
                  <a:lnTo>
                    <a:pt x="105" y="259"/>
                  </a:lnTo>
                  <a:lnTo>
                    <a:pt x="117" y="261"/>
                  </a:lnTo>
                  <a:lnTo>
                    <a:pt x="130" y="261"/>
                  </a:lnTo>
                  <a:lnTo>
                    <a:pt x="144" y="261"/>
                  </a:lnTo>
                  <a:lnTo>
                    <a:pt x="157" y="259"/>
                  </a:lnTo>
                  <a:lnTo>
                    <a:pt x="170" y="255"/>
                  </a:lnTo>
                  <a:lnTo>
                    <a:pt x="180" y="250"/>
                  </a:lnTo>
                  <a:lnTo>
                    <a:pt x="193" y="244"/>
                  </a:lnTo>
                  <a:lnTo>
                    <a:pt x="202" y="239"/>
                  </a:lnTo>
                  <a:lnTo>
                    <a:pt x="213" y="232"/>
                  </a:lnTo>
                  <a:lnTo>
                    <a:pt x="222" y="223"/>
                  </a:lnTo>
                  <a:lnTo>
                    <a:pt x="231" y="214"/>
                  </a:lnTo>
                  <a:lnTo>
                    <a:pt x="238" y="203"/>
                  </a:lnTo>
                  <a:lnTo>
                    <a:pt x="246" y="192"/>
                  </a:lnTo>
                  <a:lnTo>
                    <a:pt x="251" y="181"/>
                  </a:lnTo>
                  <a:lnTo>
                    <a:pt x="255" y="170"/>
                  </a:lnTo>
                  <a:lnTo>
                    <a:pt x="258" y="158"/>
                  </a:lnTo>
                  <a:lnTo>
                    <a:pt x="260" y="143"/>
                  </a:lnTo>
                  <a:lnTo>
                    <a:pt x="260" y="130"/>
                  </a:lnTo>
                  <a:lnTo>
                    <a:pt x="251" y="130"/>
                  </a:lnTo>
                  <a:lnTo>
                    <a:pt x="251" y="118"/>
                  </a:lnTo>
                  <a:lnTo>
                    <a:pt x="249" y="107"/>
                  </a:lnTo>
                  <a:lnTo>
                    <a:pt x="246" y="94"/>
                  </a:lnTo>
                  <a:lnTo>
                    <a:pt x="242" y="83"/>
                  </a:lnTo>
                  <a:lnTo>
                    <a:pt x="237" y="73"/>
                  </a:lnTo>
                  <a:lnTo>
                    <a:pt x="231" y="64"/>
                  </a:lnTo>
                  <a:lnTo>
                    <a:pt x="224" y="54"/>
                  </a:lnTo>
                  <a:lnTo>
                    <a:pt x="215" y="45"/>
                  </a:lnTo>
                  <a:lnTo>
                    <a:pt x="208" y="36"/>
                  </a:lnTo>
                  <a:lnTo>
                    <a:pt x="199" y="31"/>
                  </a:lnTo>
                  <a:lnTo>
                    <a:pt x="188" y="24"/>
                  </a:lnTo>
                  <a:lnTo>
                    <a:pt x="177" y="18"/>
                  </a:lnTo>
                  <a:lnTo>
                    <a:pt x="166" y="15"/>
                  </a:lnTo>
                  <a:lnTo>
                    <a:pt x="155" y="13"/>
                  </a:lnTo>
                  <a:lnTo>
                    <a:pt x="143" y="11"/>
                  </a:lnTo>
                  <a:lnTo>
                    <a:pt x="130" y="9"/>
                  </a:lnTo>
                  <a:lnTo>
                    <a:pt x="117" y="11"/>
                  </a:lnTo>
                  <a:lnTo>
                    <a:pt x="106" y="13"/>
                  </a:lnTo>
                  <a:lnTo>
                    <a:pt x="94" y="15"/>
                  </a:lnTo>
                  <a:lnTo>
                    <a:pt x="83" y="18"/>
                  </a:lnTo>
                  <a:lnTo>
                    <a:pt x="72" y="24"/>
                  </a:lnTo>
                  <a:lnTo>
                    <a:pt x="63" y="31"/>
                  </a:lnTo>
                  <a:lnTo>
                    <a:pt x="54" y="36"/>
                  </a:lnTo>
                  <a:lnTo>
                    <a:pt x="45" y="45"/>
                  </a:lnTo>
                  <a:lnTo>
                    <a:pt x="38" y="54"/>
                  </a:lnTo>
                  <a:lnTo>
                    <a:pt x="30" y="64"/>
                  </a:lnTo>
                  <a:lnTo>
                    <a:pt x="23" y="73"/>
                  </a:lnTo>
                  <a:lnTo>
                    <a:pt x="20" y="83"/>
                  </a:lnTo>
                  <a:lnTo>
                    <a:pt x="14" y="94"/>
                  </a:lnTo>
                  <a:lnTo>
                    <a:pt x="12" y="107"/>
                  </a:lnTo>
                  <a:lnTo>
                    <a:pt x="10" y="118"/>
                  </a:lnTo>
                  <a:lnTo>
                    <a:pt x="9" y="130"/>
                  </a:lnTo>
                  <a:lnTo>
                    <a:pt x="10" y="143"/>
                  </a:lnTo>
                  <a:lnTo>
                    <a:pt x="12" y="156"/>
                  </a:lnTo>
                  <a:lnTo>
                    <a:pt x="14" y="167"/>
                  </a:lnTo>
                  <a:lnTo>
                    <a:pt x="20" y="177"/>
                  </a:lnTo>
                  <a:lnTo>
                    <a:pt x="23" y="188"/>
                  </a:lnTo>
                  <a:lnTo>
                    <a:pt x="30" y="197"/>
                  </a:lnTo>
                  <a:lnTo>
                    <a:pt x="38" y="208"/>
                  </a:lnTo>
                  <a:lnTo>
                    <a:pt x="45" y="215"/>
                  </a:lnTo>
                  <a:lnTo>
                    <a:pt x="54" y="225"/>
                  </a:lnTo>
                  <a:lnTo>
                    <a:pt x="63" y="232"/>
                  </a:lnTo>
                  <a:lnTo>
                    <a:pt x="72" y="237"/>
                  </a:lnTo>
                  <a:lnTo>
                    <a:pt x="83" y="243"/>
                  </a:lnTo>
                  <a:lnTo>
                    <a:pt x="94" y="246"/>
                  </a:lnTo>
                  <a:lnTo>
                    <a:pt x="106" y="250"/>
                  </a:lnTo>
                  <a:lnTo>
                    <a:pt x="117" y="252"/>
                  </a:lnTo>
                  <a:lnTo>
                    <a:pt x="130" y="252"/>
                  </a:lnTo>
                  <a:lnTo>
                    <a:pt x="143" y="252"/>
                  </a:lnTo>
                  <a:lnTo>
                    <a:pt x="155" y="250"/>
                  </a:lnTo>
                  <a:lnTo>
                    <a:pt x="166" y="246"/>
                  </a:lnTo>
                  <a:lnTo>
                    <a:pt x="177" y="243"/>
                  </a:lnTo>
                  <a:lnTo>
                    <a:pt x="188" y="237"/>
                  </a:lnTo>
                  <a:lnTo>
                    <a:pt x="199" y="232"/>
                  </a:lnTo>
                  <a:lnTo>
                    <a:pt x="208" y="225"/>
                  </a:lnTo>
                  <a:lnTo>
                    <a:pt x="215" y="215"/>
                  </a:lnTo>
                  <a:lnTo>
                    <a:pt x="224" y="208"/>
                  </a:lnTo>
                  <a:lnTo>
                    <a:pt x="231" y="197"/>
                  </a:lnTo>
                  <a:lnTo>
                    <a:pt x="237" y="188"/>
                  </a:lnTo>
                  <a:lnTo>
                    <a:pt x="242" y="177"/>
                  </a:lnTo>
                  <a:lnTo>
                    <a:pt x="246" y="167"/>
                  </a:lnTo>
                  <a:lnTo>
                    <a:pt x="249" y="156"/>
                  </a:lnTo>
                  <a:lnTo>
                    <a:pt x="251" y="143"/>
                  </a:lnTo>
                  <a:lnTo>
                    <a:pt x="251" y="130"/>
                  </a:lnTo>
                  <a:lnTo>
                    <a:pt x="260" y="130"/>
                  </a:lnTo>
                  <a:close/>
                </a:path>
              </a:pathLst>
            </a:custGeom>
            <a:solidFill>
              <a:srgbClr val="E4F4FF"/>
            </a:solidFill>
            <a:ln w="9525">
              <a:noFill/>
              <a:round/>
              <a:headEnd/>
              <a:tailEnd/>
            </a:ln>
          </p:spPr>
          <p:txBody>
            <a:bodyPr/>
            <a:lstStyle/>
            <a:p>
              <a:endParaRPr lang="en-US"/>
            </a:p>
          </p:txBody>
        </p:sp>
        <p:sp>
          <p:nvSpPr>
            <p:cNvPr id="55458" name="Freeform 163"/>
            <p:cNvSpPr>
              <a:spLocks/>
            </p:cNvSpPr>
            <p:nvPr/>
          </p:nvSpPr>
          <p:spPr bwMode="auto">
            <a:xfrm>
              <a:off x="3855158" y="2928954"/>
              <a:ext cx="354189" cy="398463"/>
            </a:xfrm>
            <a:custGeom>
              <a:avLst/>
              <a:gdLst>
                <a:gd name="T0" fmla="*/ 2147483647 w 251"/>
                <a:gd name="T1" fmla="*/ 2147483647 h 251"/>
                <a:gd name="T2" fmla="*/ 2147483647 w 251"/>
                <a:gd name="T3" fmla="*/ 2147483647 h 251"/>
                <a:gd name="T4" fmla="*/ 2147483647 w 251"/>
                <a:gd name="T5" fmla="*/ 2147483647 h 251"/>
                <a:gd name="T6" fmla="*/ 2147483647 w 251"/>
                <a:gd name="T7" fmla="*/ 2147483647 h 251"/>
                <a:gd name="T8" fmla="*/ 2147483647 w 251"/>
                <a:gd name="T9" fmla="*/ 2147483647 h 251"/>
                <a:gd name="T10" fmla="*/ 2147483647 w 251"/>
                <a:gd name="T11" fmla="*/ 0 h 251"/>
                <a:gd name="T12" fmla="*/ 2147483647 w 251"/>
                <a:gd name="T13" fmla="*/ 2147483647 h 251"/>
                <a:gd name="T14" fmla="*/ 2147483647 w 251"/>
                <a:gd name="T15" fmla="*/ 2147483647 h 251"/>
                <a:gd name="T16" fmla="*/ 2147483647 w 251"/>
                <a:gd name="T17" fmla="*/ 2147483647 h 251"/>
                <a:gd name="T18" fmla="*/ 2147483647 w 251"/>
                <a:gd name="T19" fmla="*/ 2147483647 h 251"/>
                <a:gd name="T20" fmla="*/ 0 w 251"/>
                <a:gd name="T21" fmla="*/ 2147483647 h 251"/>
                <a:gd name="T22" fmla="*/ 2147483647 w 251"/>
                <a:gd name="T23" fmla="*/ 2147483647 h 251"/>
                <a:gd name="T24" fmla="*/ 2147483647 w 251"/>
                <a:gd name="T25" fmla="*/ 2147483647 h 251"/>
                <a:gd name="T26" fmla="*/ 2147483647 w 251"/>
                <a:gd name="T27" fmla="*/ 2147483647 h 251"/>
                <a:gd name="T28" fmla="*/ 2147483647 w 251"/>
                <a:gd name="T29" fmla="*/ 2147483647 h 251"/>
                <a:gd name="T30" fmla="*/ 2147483647 w 251"/>
                <a:gd name="T31" fmla="*/ 2147483647 h 251"/>
                <a:gd name="T32" fmla="*/ 2147483647 w 251"/>
                <a:gd name="T33" fmla="*/ 2147483647 h 251"/>
                <a:gd name="T34" fmla="*/ 2147483647 w 251"/>
                <a:gd name="T35" fmla="*/ 2147483647 h 251"/>
                <a:gd name="T36" fmla="*/ 2147483647 w 251"/>
                <a:gd name="T37" fmla="*/ 2147483647 h 251"/>
                <a:gd name="T38" fmla="*/ 2147483647 w 251"/>
                <a:gd name="T39" fmla="*/ 2147483647 h 251"/>
                <a:gd name="T40" fmla="*/ 2147483647 w 251"/>
                <a:gd name="T41" fmla="*/ 2147483647 h 251"/>
                <a:gd name="T42" fmla="*/ 2147483647 w 251"/>
                <a:gd name="T43" fmla="*/ 2147483647 h 251"/>
                <a:gd name="T44" fmla="*/ 2147483647 w 251"/>
                <a:gd name="T45" fmla="*/ 2147483647 h 251"/>
                <a:gd name="T46" fmla="*/ 2147483647 w 251"/>
                <a:gd name="T47" fmla="*/ 2147483647 h 251"/>
                <a:gd name="T48" fmla="*/ 2147483647 w 251"/>
                <a:gd name="T49" fmla="*/ 2147483647 h 251"/>
                <a:gd name="T50" fmla="*/ 2147483647 w 251"/>
                <a:gd name="T51" fmla="*/ 2147483647 h 251"/>
                <a:gd name="T52" fmla="*/ 2147483647 w 251"/>
                <a:gd name="T53" fmla="*/ 2147483647 h 251"/>
                <a:gd name="T54" fmla="*/ 2147483647 w 251"/>
                <a:gd name="T55" fmla="*/ 2147483647 h 251"/>
                <a:gd name="T56" fmla="*/ 2147483647 w 251"/>
                <a:gd name="T57" fmla="*/ 2147483647 h 251"/>
                <a:gd name="T58" fmla="*/ 2147483647 w 251"/>
                <a:gd name="T59" fmla="*/ 2147483647 h 251"/>
                <a:gd name="T60" fmla="*/ 2147483647 w 251"/>
                <a:gd name="T61" fmla="*/ 2147483647 h 251"/>
                <a:gd name="T62" fmla="*/ 2147483647 w 251"/>
                <a:gd name="T63" fmla="*/ 2147483647 h 251"/>
                <a:gd name="T64" fmla="*/ 2147483647 w 251"/>
                <a:gd name="T65" fmla="*/ 2147483647 h 251"/>
                <a:gd name="T66" fmla="*/ 2147483647 w 251"/>
                <a:gd name="T67" fmla="*/ 2147483647 h 251"/>
                <a:gd name="T68" fmla="*/ 2147483647 w 251"/>
                <a:gd name="T69" fmla="*/ 2147483647 h 251"/>
                <a:gd name="T70" fmla="*/ 2147483647 w 251"/>
                <a:gd name="T71" fmla="*/ 2147483647 h 251"/>
                <a:gd name="T72" fmla="*/ 2147483647 w 251"/>
                <a:gd name="T73" fmla="*/ 2147483647 h 251"/>
                <a:gd name="T74" fmla="*/ 2147483647 w 251"/>
                <a:gd name="T75" fmla="*/ 2147483647 h 251"/>
                <a:gd name="T76" fmla="*/ 2147483647 w 251"/>
                <a:gd name="T77" fmla="*/ 2147483647 h 251"/>
                <a:gd name="T78" fmla="*/ 2147483647 w 251"/>
                <a:gd name="T79" fmla="*/ 2147483647 h 251"/>
                <a:gd name="T80" fmla="*/ 2147483647 w 251"/>
                <a:gd name="T81" fmla="*/ 2147483647 h 251"/>
                <a:gd name="T82" fmla="*/ 2147483647 w 251"/>
                <a:gd name="T83" fmla="*/ 2147483647 h 251"/>
                <a:gd name="T84" fmla="*/ 2147483647 w 251"/>
                <a:gd name="T85" fmla="*/ 2147483647 h 25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51"/>
                <a:gd name="T130" fmla="*/ 0 h 251"/>
                <a:gd name="T131" fmla="*/ 251 w 251"/>
                <a:gd name="T132" fmla="*/ 251 h 25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51" h="251">
                  <a:moveTo>
                    <a:pt x="251" y="124"/>
                  </a:moveTo>
                  <a:lnTo>
                    <a:pt x="250" y="112"/>
                  </a:lnTo>
                  <a:lnTo>
                    <a:pt x="248" y="99"/>
                  </a:lnTo>
                  <a:lnTo>
                    <a:pt x="246" y="86"/>
                  </a:lnTo>
                  <a:lnTo>
                    <a:pt x="241" y="76"/>
                  </a:lnTo>
                  <a:lnTo>
                    <a:pt x="235" y="65"/>
                  </a:lnTo>
                  <a:lnTo>
                    <a:pt x="230" y="54"/>
                  </a:lnTo>
                  <a:lnTo>
                    <a:pt x="223" y="45"/>
                  </a:lnTo>
                  <a:lnTo>
                    <a:pt x="213" y="36"/>
                  </a:lnTo>
                  <a:lnTo>
                    <a:pt x="204" y="29"/>
                  </a:lnTo>
                  <a:lnTo>
                    <a:pt x="195" y="21"/>
                  </a:lnTo>
                  <a:lnTo>
                    <a:pt x="185" y="14"/>
                  </a:lnTo>
                  <a:lnTo>
                    <a:pt x="174" y="9"/>
                  </a:lnTo>
                  <a:lnTo>
                    <a:pt x="163" y="5"/>
                  </a:lnTo>
                  <a:lnTo>
                    <a:pt x="150" y="1"/>
                  </a:lnTo>
                  <a:lnTo>
                    <a:pt x="138" y="0"/>
                  </a:lnTo>
                  <a:lnTo>
                    <a:pt x="125" y="0"/>
                  </a:lnTo>
                  <a:lnTo>
                    <a:pt x="112" y="0"/>
                  </a:lnTo>
                  <a:lnTo>
                    <a:pt x="100" y="1"/>
                  </a:lnTo>
                  <a:lnTo>
                    <a:pt x="89" y="5"/>
                  </a:lnTo>
                  <a:lnTo>
                    <a:pt x="76" y="9"/>
                  </a:lnTo>
                  <a:lnTo>
                    <a:pt x="65" y="14"/>
                  </a:lnTo>
                  <a:lnTo>
                    <a:pt x="54" y="21"/>
                  </a:lnTo>
                  <a:lnTo>
                    <a:pt x="45" y="29"/>
                  </a:lnTo>
                  <a:lnTo>
                    <a:pt x="36" y="36"/>
                  </a:lnTo>
                  <a:lnTo>
                    <a:pt x="29" y="45"/>
                  </a:lnTo>
                  <a:lnTo>
                    <a:pt x="22" y="54"/>
                  </a:lnTo>
                  <a:lnTo>
                    <a:pt x="15" y="65"/>
                  </a:lnTo>
                  <a:lnTo>
                    <a:pt x="9" y="76"/>
                  </a:lnTo>
                  <a:lnTo>
                    <a:pt x="5" y="86"/>
                  </a:lnTo>
                  <a:lnTo>
                    <a:pt x="2" y="99"/>
                  </a:lnTo>
                  <a:lnTo>
                    <a:pt x="0" y="112"/>
                  </a:lnTo>
                  <a:lnTo>
                    <a:pt x="0" y="124"/>
                  </a:lnTo>
                  <a:lnTo>
                    <a:pt x="0" y="137"/>
                  </a:lnTo>
                  <a:lnTo>
                    <a:pt x="2" y="150"/>
                  </a:lnTo>
                  <a:lnTo>
                    <a:pt x="5" y="162"/>
                  </a:lnTo>
                  <a:lnTo>
                    <a:pt x="9" y="173"/>
                  </a:lnTo>
                  <a:lnTo>
                    <a:pt x="15" y="184"/>
                  </a:lnTo>
                  <a:lnTo>
                    <a:pt x="22" y="195"/>
                  </a:lnTo>
                  <a:lnTo>
                    <a:pt x="29" y="204"/>
                  </a:lnTo>
                  <a:lnTo>
                    <a:pt x="36" y="213"/>
                  </a:lnTo>
                  <a:lnTo>
                    <a:pt x="45" y="222"/>
                  </a:lnTo>
                  <a:lnTo>
                    <a:pt x="54" y="229"/>
                  </a:lnTo>
                  <a:lnTo>
                    <a:pt x="65" y="235"/>
                  </a:lnTo>
                  <a:lnTo>
                    <a:pt x="76" y="240"/>
                  </a:lnTo>
                  <a:lnTo>
                    <a:pt x="89" y="244"/>
                  </a:lnTo>
                  <a:lnTo>
                    <a:pt x="100" y="247"/>
                  </a:lnTo>
                  <a:lnTo>
                    <a:pt x="112" y="249"/>
                  </a:lnTo>
                  <a:lnTo>
                    <a:pt x="125" y="251"/>
                  </a:lnTo>
                  <a:lnTo>
                    <a:pt x="138" y="249"/>
                  </a:lnTo>
                  <a:lnTo>
                    <a:pt x="150" y="247"/>
                  </a:lnTo>
                  <a:lnTo>
                    <a:pt x="163" y="244"/>
                  </a:lnTo>
                  <a:lnTo>
                    <a:pt x="174" y="240"/>
                  </a:lnTo>
                  <a:lnTo>
                    <a:pt x="185" y="235"/>
                  </a:lnTo>
                  <a:lnTo>
                    <a:pt x="195" y="229"/>
                  </a:lnTo>
                  <a:lnTo>
                    <a:pt x="204" y="222"/>
                  </a:lnTo>
                  <a:lnTo>
                    <a:pt x="213" y="213"/>
                  </a:lnTo>
                  <a:lnTo>
                    <a:pt x="223" y="204"/>
                  </a:lnTo>
                  <a:lnTo>
                    <a:pt x="230" y="195"/>
                  </a:lnTo>
                  <a:lnTo>
                    <a:pt x="235" y="184"/>
                  </a:lnTo>
                  <a:lnTo>
                    <a:pt x="241" y="173"/>
                  </a:lnTo>
                  <a:lnTo>
                    <a:pt x="246" y="162"/>
                  </a:lnTo>
                  <a:lnTo>
                    <a:pt x="248" y="150"/>
                  </a:lnTo>
                  <a:lnTo>
                    <a:pt x="250" y="137"/>
                  </a:lnTo>
                  <a:lnTo>
                    <a:pt x="251" y="124"/>
                  </a:lnTo>
                  <a:lnTo>
                    <a:pt x="241" y="124"/>
                  </a:lnTo>
                  <a:lnTo>
                    <a:pt x="241" y="114"/>
                  </a:lnTo>
                  <a:lnTo>
                    <a:pt x="239" y="101"/>
                  </a:lnTo>
                  <a:lnTo>
                    <a:pt x="237" y="90"/>
                  </a:lnTo>
                  <a:lnTo>
                    <a:pt x="232" y="79"/>
                  </a:lnTo>
                  <a:lnTo>
                    <a:pt x="228" y="68"/>
                  </a:lnTo>
                  <a:lnTo>
                    <a:pt x="223" y="59"/>
                  </a:lnTo>
                  <a:lnTo>
                    <a:pt x="215" y="50"/>
                  </a:lnTo>
                  <a:lnTo>
                    <a:pt x="208" y="43"/>
                  </a:lnTo>
                  <a:lnTo>
                    <a:pt x="199" y="34"/>
                  </a:lnTo>
                  <a:lnTo>
                    <a:pt x="190" y="29"/>
                  </a:lnTo>
                  <a:lnTo>
                    <a:pt x="181" y="23"/>
                  </a:lnTo>
                  <a:lnTo>
                    <a:pt x="170" y="18"/>
                  </a:lnTo>
                  <a:lnTo>
                    <a:pt x="159" y="14"/>
                  </a:lnTo>
                  <a:lnTo>
                    <a:pt x="148" y="10"/>
                  </a:lnTo>
                  <a:lnTo>
                    <a:pt x="138" y="9"/>
                  </a:lnTo>
                  <a:lnTo>
                    <a:pt x="125" y="9"/>
                  </a:lnTo>
                  <a:lnTo>
                    <a:pt x="114" y="9"/>
                  </a:lnTo>
                  <a:lnTo>
                    <a:pt x="101" y="10"/>
                  </a:lnTo>
                  <a:lnTo>
                    <a:pt x="90" y="14"/>
                  </a:lnTo>
                  <a:lnTo>
                    <a:pt x="80" y="18"/>
                  </a:lnTo>
                  <a:lnTo>
                    <a:pt x="71" y="23"/>
                  </a:lnTo>
                  <a:lnTo>
                    <a:pt x="60" y="29"/>
                  </a:lnTo>
                  <a:lnTo>
                    <a:pt x="51" y="34"/>
                  </a:lnTo>
                  <a:lnTo>
                    <a:pt x="43" y="43"/>
                  </a:lnTo>
                  <a:lnTo>
                    <a:pt x="36" y="50"/>
                  </a:lnTo>
                  <a:lnTo>
                    <a:pt x="29" y="59"/>
                  </a:lnTo>
                  <a:lnTo>
                    <a:pt x="24" y="68"/>
                  </a:lnTo>
                  <a:lnTo>
                    <a:pt x="18" y="79"/>
                  </a:lnTo>
                  <a:lnTo>
                    <a:pt x="15" y="90"/>
                  </a:lnTo>
                  <a:lnTo>
                    <a:pt x="11" y="101"/>
                  </a:lnTo>
                  <a:lnTo>
                    <a:pt x="9" y="114"/>
                  </a:lnTo>
                  <a:lnTo>
                    <a:pt x="9" y="124"/>
                  </a:lnTo>
                  <a:lnTo>
                    <a:pt x="9" y="137"/>
                  </a:lnTo>
                  <a:lnTo>
                    <a:pt x="11" y="148"/>
                  </a:lnTo>
                  <a:lnTo>
                    <a:pt x="15" y="159"/>
                  </a:lnTo>
                  <a:lnTo>
                    <a:pt x="18" y="170"/>
                  </a:lnTo>
                  <a:lnTo>
                    <a:pt x="24" y="181"/>
                  </a:lnTo>
                  <a:lnTo>
                    <a:pt x="29" y="190"/>
                  </a:lnTo>
                  <a:lnTo>
                    <a:pt x="36" y="199"/>
                  </a:lnTo>
                  <a:lnTo>
                    <a:pt x="43" y="208"/>
                  </a:lnTo>
                  <a:lnTo>
                    <a:pt x="51" y="215"/>
                  </a:lnTo>
                  <a:lnTo>
                    <a:pt x="60" y="220"/>
                  </a:lnTo>
                  <a:lnTo>
                    <a:pt x="71" y="228"/>
                  </a:lnTo>
                  <a:lnTo>
                    <a:pt x="80" y="231"/>
                  </a:lnTo>
                  <a:lnTo>
                    <a:pt x="90" y="235"/>
                  </a:lnTo>
                  <a:lnTo>
                    <a:pt x="101" y="238"/>
                  </a:lnTo>
                  <a:lnTo>
                    <a:pt x="114" y="240"/>
                  </a:lnTo>
                  <a:lnTo>
                    <a:pt x="125" y="240"/>
                  </a:lnTo>
                  <a:lnTo>
                    <a:pt x="138" y="240"/>
                  </a:lnTo>
                  <a:lnTo>
                    <a:pt x="148" y="238"/>
                  </a:lnTo>
                  <a:lnTo>
                    <a:pt x="159" y="235"/>
                  </a:lnTo>
                  <a:lnTo>
                    <a:pt x="170" y="231"/>
                  </a:lnTo>
                  <a:lnTo>
                    <a:pt x="181" y="228"/>
                  </a:lnTo>
                  <a:lnTo>
                    <a:pt x="190" y="220"/>
                  </a:lnTo>
                  <a:lnTo>
                    <a:pt x="199" y="215"/>
                  </a:lnTo>
                  <a:lnTo>
                    <a:pt x="208" y="208"/>
                  </a:lnTo>
                  <a:lnTo>
                    <a:pt x="215" y="199"/>
                  </a:lnTo>
                  <a:lnTo>
                    <a:pt x="223" y="190"/>
                  </a:lnTo>
                  <a:lnTo>
                    <a:pt x="228" y="181"/>
                  </a:lnTo>
                  <a:lnTo>
                    <a:pt x="232" y="170"/>
                  </a:lnTo>
                  <a:lnTo>
                    <a:pt x="237" y="159"/>
                  </a:lnTo>
                  <a:lnTo>
                    <a:pt x="239" y="148"/>
                  </a:lnTo>
                  <a:lnTo>
                    <a:pt x="241" y="137"/>
                  </a:lnTo>
                  <a:lnTo>
                    <a:pt x="241" y="124"/>
                  </a:lnTo>
                  <a:lnTo>
                    <a:pt x="251" y="124"/>
                  </a:lnTo>
                  <a:close/>
                </a:path>
              </a:pathLst>
            </a:custGeom>
            <a:solidFill>
              <a:srgbClr val="E5F4FF"/>
            </a:solidFill>
            <a:ln w="9525">
              <a:noFill/>
              <a:round/>
              <a:headEnd/>
              <a:tailEnd/>
            </a:ln>
          </p:spPr>
          <p:txBody>
            <a:bodyPr/>
            <a:lstStyle/>
            <a:p>
              <a:endParaRPr lang="en-US"/>
            </a:p>
          </p:txBody>
        </p:sp>
        <p:sp>
          <p:nvSpPr>
            <p:cNvPr id="55459" name="Freeform 164"/>
            <p:cNvSpPr>
              <a:spLocks/>
            </p:cNvSpPr>
            <p:nvPr/>
          </p:nvSpPr>
          <p:spPr bwMode="auto">
            <a:xfrm>
              <a:off x="3860802" y="2933713"/>
              <a:ext cx="341489" cy="385762"/>
            </a:xfrm>
            <a:custGeom>
              <a:avLst/>
              <a:gdLst>
                <a:gd name="T0" fmla="*/ 2147483647 w 242"/>
                <a:gd name="T1" fmla="*/ 2147483647 h 243"/>
                <a:gd name="T2" fmla="*/ 2147483647 w 242"/>
                <a:gd name="T3" fmla="*/ 2147483647 h 243"/>
                <a:gd name="T4" fmla="*/ 2147483647 w 242"/>
                <a:gd name="T5" fmla="*/ 2147483647 h 243"/>
                <a:gd name="T6" fmla="*/ 2147483647 w 242"/>
                <a:gd name="T7" fmla="*/ 2147483647 h 243"/>
                <a:gd name="T8" fmla="*/ 2147483647 w 242"/>
                <a:gd name="T9" fmla="*/ 2147483647 h 243"/>
                <a:gd name="T10" fmla="*/ 2147483647 w 242"/>
                <a:gd name="T11" fmla="*/ 2147483647 h 243"/>
                <a:gd name="T12" fmla="*/ 2147483647 w 242"/>
                <a:gd name="T13" fmla="*/ 2147483647 h 243"/>
                <a:gd name="T14" fmla="*/ 2147483647 w 242"/>
                <a:gd name="T15" fmla="*/ 2147483647 h 243"/>
                <a:gd name="T16" fmla="*/ 2147483647 w 242"/>
                <a:gd name="T17" fmla="*/ 2147483647 h 243"/>
                <a:gd name="T18" fmla="*/ 2147483647 w 242"/>
                <a:gd name="T19" fmla="*/ 2147483647 h 243"/>
                <a:gd name="T20" fmla="*/ 0 w 242"/>
                <a:gd name="T21" fmla="*/ 2147483647 h 243"/>
                <a:gd name="T22" fmla="*/ 2147483647 w 242"/>
                <a:gd name="T23" fmla="*/ 2147483647 h 243"/>
                <a:gd name="T24" fmla="*/ 2147483647 w 242"/>
                <a:gd name="T25" fmla="*/ 2147483647 h 243"/>
                <a:gd name="T26" fmla="*/ 2147483647 w 242"/>
                <a:gd name="T27" fmla="*/ 2147483647 h 243"/>
                <a:gd name="T28" fmla="*/ 2147483647 w 242"/>
                <a:gd name="T29" fmla="*/ 2147483647 h 243"/>
                <a:gd name="T30" fmla="*/ 2147483647 w 242"/>
                <a:gd name="T31" fmla="*/ 2147483647 h 243"/>
                <a:gd name="T32" fmla="*/ 2147483647 w 242"/>
                <a:gd name="T33" fmla="*/ 2147483647 h 243"/>
                <a:gd name="T34" fmla="*/ 2147483647 w 242"/>
                <a:gd name="T35" fmla="*/ 2147483647 h 243"/>
                <a:gd name="T36" fmla="*/ 2147483647 w 242"/>
                <a:gd name="T37" fmla="*/ 2147483647 h 243"/>
                <a:gd name="T38" fmla="*/ 2147483647 w 242"/>
                <a:gd name="T39" fmla="*/ 2147483647 h 243"/>
                <a:gd name="T40" fmla="*/ 2147483647 w 242"/>
                <a:gd name="T41" fmla="*/ 2147483647 h 243"/>
                <a:gd name="T42" fmla="*/ 2147483647 w 242"/>
                <a:gd name="T43" fmla="*/ 2147483647 h 243"/>
                <a:gd name="T44" fmla="*/ 2147483647 w 242"/>
                <a:gd name="T45" fmla="*/ 2147483647 h 243"/>
                <a:gd name="T46" fmla="*/ 2147483647 w 242"/>
                <a:gd name="T47" fmla="*/ 2147483647 h 243"/>
                <a:gd name="T48" fmla="*/ 2147483647 w 242"/>
                <a:gd name="T49" fmla="*/ 2147483647 h 243"/>
                <a:gd name="T50" fmla="*/ 2147483647 w 242"/>
                <a:gd name="T51" fmla="*/ 2147483647 h 243"/>
                <a:gd name="T52" fmla="*/ 2147483647 w 242"/>
                <a:gd name="T53" fmla="*/ 2147483647 h 243"/>
                <a:gd name="T54" fmla="*/ 2147483647 w 242"/>
                <a:gd name="T55" fmla="*/ 2147483647 h 243"/>
                <a:gd name="T56" fmla="*/ 2147483647 w 242"/>
                <a:gd name="T57" fmla="*/ 2147483647 h 243"/>
                <a:gd name="T58" fmla="*/ 2147483647 w 242"/>
                <a:gd name="T59" fmla="*/ 2147483647 h 243"/>
                <a:gd name="T60" fmla="*/ 2147483647 w 242"/>
                <a:gd name="T61" fmla="*/ 2147483647 h 243"/>
                <a:gd name="T62" fmla="*/ 2147483647 w 242"/>
                <a:gd name="T63" fmla="*/ 2147483647 h 243"/>
                <a:gd name="T64" fmla="*/ 2147483647 w 242"/>
                <a:gd name="T65" fmla="*/ 2147483647 h 243"/>
                <a:gd name="T66" fmla="*/ 2147483647 w 242"/>
                <a:gd name="T67" fmla="*/ 2147483647 h 243"/>
                <a:gd name="T68" fmla="*/ 2147483647 w 242"/>
                <a:gd name="T69" fmla="*/ 2147483647 h 243"/>
                <a:gd name="T70" fmla="*/ 2147483647 w 242"/>
                <a:gd name="T71" fmla="*/ 2147483647 h 243"/>
                <a:gd name="T72" fmla="*/ 2147483647 w 242"/>
                <a:gd name="T73" fmla="*/ 2147483647 h 243"/>
                <a:gd name="T74" fmla="*/ 2147483647 w 242"/>
                <a:gd name="T75" fmla="*/ 2147483647 h 243"/>
                <a:gd name="T76" fmla="*/ 2147483647 w 242"/>
                <a:gd name="T77" fmla="*/ 2147483647 h 243"/>
                <a:gd name="T78" fmla="*/ 2147483647 w 242"/>
                <a:gd name="T79" fmla="*/ 2147483647 h 243"/>
                <a:gd name="T80" fmla="*/ 2147483647 w 242"/>
                <a:gd name="T81" fmla="*/ 2147483647 h 243"/>
                <a:gd name="T82" fmla="*/ 2147483647 w 242"/>
                <a:gd name="T83" fmla="*/ 2147483647 h 243"/>
                <a:gd name="T84" fmla="*/ 2147483647 w 242"/>
                <a:gd name="T85" fmla="*/ 2147483647 h 24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2"/>
                <a:gd name="T130" fmla="*/ 0 h 243"/>
                <a:gd name="T131" fmla="*/ 242 w 242"/>
                <a:gd name="T132" fmla="*/ 243 h 24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2" h="243">
                  <a:moveTo>
                    <a:pt x="242" y="121"/>
                  </a:moveTo>
                  <a:lnTo>
                    <a:pt x="242" y="109"/>
                  </a:lnTo>
                  <a:lnTo>
                    <a:pt x="240" y="98"/>
                  </a:lnTo>
                  <a:lnTo>
                    <a:pt x="237" y="85"/>
                  </a:lnTo>
                  <a:lnTo>
                    <a:pt x="233" y="74"/>
                  </a:lnTo>
                  <a:lnTo>
                    <a:pt x="228" y="64"/>
                  </a:lnTo>
                  <a:lnTo>
                    <a:pt x="222" y="55"/>
                  </a:lnTo>
                  <a:lnTo>
                    <a:pt x="215" y="45"/>
                  </a:lnTo>
                  <a:lnTo>
                    <a:pt x="206" y="36"/>
                  </a:lnTo>
                  <a:lnTo>
                    <a:pt x="199" y="27"/>
                  </a:lnTo>
                  <a:lnTo>
                    <a:pt x="190" y="22"/>
                  </a:lnTo>
                  <a:lnTo>
                    <a:pt x="179" y="15"/>
                  </a:lnTo>
                  <a:lnTo>
                    <a:pt x="168" y="9"/>
                  </a:lnTo>
                  <a:lnTo>
                    <a:pt x="157" y="6"/>
                  </a:lnTo>
                  <a:lnTo>
                    <a:pt x="146" y="4"/>
                  </a:lnTo>
                  <a:lnTo>
                    <a:pt x="134" y="2"/>
                  </a:lnTo>
                  <a:lnTo>
                    <a:pt x="121" y="0"/>
                  </a:lnTo>
                  <a:lnTo>
                    <a:pt x="108" y="2"/>
                  </a:lnTo>
                  <a:lnTo>
                    <a:pt x="97" y="4"/>
                  </a:lnTo>
                  <a:lnTo>
                    <a:pt x="85" y="6"/>
                  </a:lnTo>
                  <a:lnTo>
                    <a:pt x="74" y="9"/>
                  </a:lnTo>
                  <a:lnTo>
                    <a:pt x="63" y="15"/>
                  </a:lnTo>
                  <a:lnTo>
                    <a:pt x="54" y="22"/>
                  </a:lnTo>
                  <a:lnTo>
                    <a:pt x="45" y="27"/>
                  </a:lnTo>
                  <a:lnTo>
                    <a:pt x="36" y="36"/>
                  </a:lnTo>
                  <a:lnTo>
                    <a:pt x="29" y="45"/>
                  </a:lnTo>
                  <a:lnTo>
                    <a:pt x="21" y="55"/>
                  </a:lnTo>
                  <a:lnTo>
                    <a:pt x="14" y="64"/>
                  </a:lnTo>
                  <a:lnTo>
                    <a:pt x="11" y="74"/>
                  </a:lnTo>
                  <a:lnTo>
                    <a:pt x="5" y="85"/>
                  </a:lnTo>
                  <a:lnTo>
                    <a:pt x="3" y="98"/>
                  </a:lnTo>
                  <a:lnTo>
                    <a:pt x="1" y="109"/>
                  </a:lnTo>
                  <a:lnTo>
                    <a:pt x="0" y="121"/>
                  </a:lnTo>
                  <a:lnTo>
                    <a:pt x="1" y="134"/>
                  </a:lnTo>
                  <a:lnTo>
                    <a:pt x="3" y="147"/>
                  </a:lnTo>
                  <a:lnTo>
                    <a:pt x="5" y="158"/>
                  </a:lnTo>
                  <a:lnTo>
                    <a:pt x="11" y="168"/>
                  </a:lnTo>
                  <a:lnTo>
                    <a:pt x="14" y="179"/>
                  </a:lnTo>
                  <a:lnTo>
                    <a:pt x="21" y="188"/>
                  </a:lnTo>
                  <a:lnTo>
                    <a:pt x="29" y="199"/>
                  </a:lnTo>
                  <a:lnTo>
                    <a:pt x="36" y="206"/>
                  </a:lnTo>
                  <a:lnTo>
                    <a:pt x="45" y="216"/>
                  </a:lnTo>
                  <a:lnTo>
                    <a:pt x="54" y="223"/>
                  </a:lnTo>
                  <a:lnTo>
                    <a:pt x="63" y="228"/>
                  </a:lnTo>
                  <a:lnTo>
                    <a:pt x="74" y="234"/>
                  </a:lnTo>
                  <a:lnTo>
                    <a:pt x="85" y="237"/>
                  </a:lnTo>
                  <a:lnTo>
                    <a:pt x="97" y="241"/>
                  </a:lnTo>
                  <a:lnTo>
                    <a:pt x="108" y="243"/>
                  </a:lnTo>
                  <a:lnTo>
                    <a:pt x="121" y="243"/>
                  </a:lnTo>
                  <a:lnTo>
                    <a:pt x="134" y="243"/>
                  </a:lnTo>
                  <a:lnTo>
                    <a:pt x="146" y="241"/>
                  </a:lnTo>
                  <a:lnTo>
                    <a:pt x="157" y="237"/>
                  </a:lnTo>
                  <a:lnTo>
                    <a:pt x="168" y="234"/>
                  </a:lnTo>
                  <a:lnTo>
                    <a:pt x="179" y="228"/>
                  </a:lnTo>
                  <a:lnTo>
                    <a:pt x="190" y="223"/>
                  </a:lnTo>
                  <a:lnTo>
                    <a:pt x="199" y="216"/>
                  </a:lnTo>
                  <a:lnTo>
                    <a:pt x="206" y="206"/>
                  </a:lnTo>
                  <a:lnTo>
                    <a:pt x="215" y="199"/>
                  </a:lnTo>
                  <a:lnTo>
                    <a:pt x="222" y="188"/>
                  </a:lnTo>
                  <a:lnTo>
                    <a:pt x="228" y="179"/>
                  </a:lnTo>
                  <a:lnTo>
                    <a:pt x="233" y="168"/>
                  </a:lnTo>
                  <a:lnTo>
                    <a:pt x="237" y="158"/>
                  </a:lnTo>
                  <a:lnTo>
                    <a:pt x="240" y="147"/>
                  </a:lnTo>
                  <a:lnTo>
                    <a:pt x="242" y="134"/>
                  </a:lnTo>
                  <a:lnTo>
                    <a:pt x="242" y="121"/>
                  </a:lnTo>
                  <a:lnTo>
                    <a:pt x="233" y="121"/>
                  </a:lnTo>
                  <a:lnTo>
                    <a:pt x="233" y="111"/>
                  </a:lnTo>
                  <a:lnTo>
                    <a:pt x="231" y="100"/>
                  </a:lnTo>
                  <a:lnTo>
                    <a:pt x="228" y="89"/>
                  </a:lnTo>
                  <a:lnTo>
                    <a:pt x="224" y="78"/>
                  </a:lnTo>
                  <a:lnTo>
                    <a:pt x="219" y="69"/>
                  </a:lnTo>
                  <a:lnTo>
                    <a:pt x="213" y="60"/>
                  </a:lnTo>
                  <a:lnTo>
                    <a:pt x="208" y="51"/>
                  </a:lnTo>
                  <a:lnTo>
                    <a:pt x="200" y="42"/>
                  </a:lnTo>
                  <a:lnTo>
                    <a:pt x="191" y="35"/>
                  </a:lnTo>
                  <a:lnTo>
                    <a:pt x="184" y="29"/>
                  </a:lnTo>
                  <a:lnTo>
                    <a:pt x="175" y="24"/>
                  </a:lnTo>
                  <a:lnTo>
                    <a:pt x="164" y="18"/>
                  </a:lnTo>
                  <a:lnTo>
                    <a:pt x="155" y="15"/>
                  </a:lnTo>
                  <a:lnTo>
                    <a:pt x="144" y="13"/>
                  </a:lnTo>
                  <a:lnTo>
                    <a:pt x="134" y="11"/>
                  </a:lnTo>
                  <a:lnTo>
                    <a:pt x="121" y="9"/>
                  </a:lnTo>
                  <a:lnTo>
                    <a:pt x="110" y="11"/>
                  </a:lnTo>
                  <a:lnTo>
                    <a:pt x="99" y="13"/>
                  </a:lnTo>
                  <a:lnTo>
                    <a:pt x="88" y="15"/>
                  </a:lnTo>
                  <a:lnTo>
                    <a:pt x="77" y="18"/>
                  </a:lnTo>
                  <a:lnTo>
                    <a:pt x="68" y="24"/>
                  </a:lnTo>
                  <a:lnTo>
                    <a:pt x="59" y="29"/>
                  </a:lnTo>
                  <a:lnTo>
                    <a:pt x="50" y="35"/>
                  </a:lnTo>
                  <a:lnTo>
                    <a:pt x="43" y="42"/>
                  </a:lnTo>
                  <a:lnTo>
                    <a:pt x="36" y="51"/>
                  </a:lnTo>
                  <a:lnTo>
                    <a:pt x="29" y="60"/>
                  </a:lnTo>
                  <a:lnTo>
                    <a:pt x="23" y="69"/>
                  </a:lnTo>
                  <a:lnTo>
                    <a:pt x="18" y="78"/>
                  </a:lnTo>
                  <a:lnTo>
                    <a:pt x="14" y="89"/>
                  </a:lnTo>
                  <a:lnTo>
                    <a:pt x="12" y="100"/>
                  </a:lnTo>
                  <a:lnTo>
                    <a:pt x="11" y="111"/>
                  </a:lnTo>
                  <a:lnTo>
                    <a:pt x="9" y="121"/>
                  </a:lnTo>
                  <a:lnTo>
                    <a:pt x="11" y="132"/>
                  </a:lnTo>
                  <a:lnTo>
                    <a:pt x="12" y="145"/>
                  </a:lnTo>
                  <a:lnTo>
                    <a:pt x="14" y="154"/>
                  </a:lnTo>
                  <a:lnTo>
                    <a:pt x="18" y="165"/>
                  </a:lnTo>
                  <a:lnTo>
                    <a:pt x="23" y="176"/>
                  </a:lnTo>
                  <a:lnTo>
                    <a:pt x="29" y="185"/>
                  </a:lnTo>
                  <a:lnTo>
                    <a:pt x="36" y="192"/>
                  </a:lnTo>
                  <a:lnTo>
                    <a:pt x="43" y="201"/>
                  </a:lnTo>
                  <a:lnTo>
                    <a:pt x="50" y="208"/>
                  </a:lnTo>
                  <a:lnTo>
                    <a:pt x="59" y="214"/>
                  </a:lnTo>
                  <a:lnTo>
                    <a:pt x="68" y="219"/>
                  </a:lnTo>
                  <a:lnTo>
                    <a:pt x="77" y="225"/>
                  </a:lnTo>
                  <a:lnTo>
                    <a:pt x="88" y="228"/>
                  </a:lnTo>
                  <a:lnTo>
                    <a:pt x="99" y="232"/>
                  </a:lnTo>
                  <a:lnTo>
                    <a:pt x="110" y="232"/>
                  </a:lnTo>
                  <a:lnTo>
                    <a:pt x="121" y="234"/>
                  </a:lnTo>
                  <a:lnTo>
                    <a:pt x="134" y="232"/>
                  </a:lnTo>
                  <a:lnTo>
                    <a:pt x="144" y="232"/>
                  </a:lnTo>
                  <a:lnTo>
                    <a:pt x="155" y="228"/>
                  </a:lnTo>
                  <a:lnTo>
                    <a:pt x="164" y="225"/>
                  </a:lnTo>
                  <a:lnTo>
                    <a:pt x="175" y="219"/>
                  </a:lnTo>
                  <a:lnTo>
                    <a:pt x="184" y="214"/>
                  </a:lnTo>
                  <a:lnTo>
                    <a:pt x="191" y="208"/>
                  </a:lnTo>
                  <a:lnTo>
                    <a:pt x="200" y="201"/>
                  </a:lnTo>
                  <a:lnTo>
                    <a:pt x="208" y="192"/>
                  </a:lnTo>
                  <a:lnTo>
                    <a:pt x="213" y="185"/>
                  </a:lnTo>
                  <a:lnTo>
                    <a:pt x="219" y="176"/>
                  </a:lnTo>
                  <a:lnTo>
                    <a:pt x="224" y="165"/>
                  </a:lnTo>
                  <a:lnTo>
                    <a:pt x="228" y="154"/>
                  </a:lnTo>
                  <a:lnTo>
                    <a:pt x="231" y="145"/>
                  </a:lnTo>
                  <a:lnTo>
                    <a:pt x="233" y="132"/>
                  </a:lnTo>
                  <a:lnTo>
                    <a:pt x="233" y="121"/>
                  </a:lnTo>
                  <a:lnTo>
                    <a:pt x="242" y="121"/>
                  </a:lnTo>
                  <a:close/>
                </a:path>
              </a:pathLst>
            </a:custGeom>
            <a:solidFill>
              <a:srgbClr val="E6F5FF"/>
            </a:solidFill>
            <a:ln w="9525">
              <a:noFill/>
              <a:round/>
              <a:headEnd/>
              <a:tailEnd/>
            </a:ln>
          </p:spPr>
          <p:txBody>
            <a:bodyPr/>
            <a:lstStyle/>
            <a:p>
              <a:endParaRPr lang="en-US"/>
            </a:p>
          </p:txBody>
        </p:sp>
        <p:sp>
          <p:nvSpPr>
            <p:cNvPr id="55460" name="Freeform 165"/>
            <p:cNvSpPr>
              <a:spLocks/>
            </p:cNvSpPr>
            <p:nvPr/>
          </p:nvSpPr>
          <p:spPr bwMode="auto">
            <a:xfrm>
              <a:off x="3867856" y="2943238"/>
              <a:ext cx="327378" cy="366712"/>
            </a:xfrm>
            <a:custGeom>
              <a:avLst/>
              <a:gdLst>
                <a:gd name="T0" fmla="*/ 2147483647 w 232"/>
                <a:gd name="T1" fmla="*/ 2147483647 h 231"/>
                <a:gd name="T2" fmla="*/ 2147483647 w 232"/>
                <a:gd name="T3" fmla="*/ 2147483647 h 231"/>
                <a:gd name="T4" fmla="*/ 2147483647 w 232"/>
                <a:gd name="T5" fmla="*/ 2147483647 h 231"/>
                <a:gd name="T6" fmla="*/ 2147483647 w 232"/>
                <a:gd name="T7" fmla="*/ 2147483647 h 231"/>
                <a:gd name="T8" fmla="*/ 2147483647 w 232"/>
                <a:gd name="T9" fmla="*/ 2147483647 h 231"/>
                <a:gd name="T10" fmla="*/ 2147483647 w 232"/>
                <a:gd name="T11" fmla="*/ 0 h 231"/>
                <a:gd name="T12" fmla="*/ 2147483647 w 232"/>
                <a:gd name="T13" fmla="*/ 2147483647 h 231"/>
                <a:gd name="T14" fmla="*/ 2147483647 w 232"/>
                <a:gd name="T15" fmla="*/ 2147483647 h 231"/>
                <a:gd name="T16" fmla="*/ 2147483647 w 232"/>
                <a:gd name="T17" fmla="*/ 2147483647 h 231"/>
                <a:gd name="T18" fmla="*/ 2147483647 w 232"/>
                <a:gd name="T19" fmla="*/ 2147483647 h 231"/>
                <a:gd name="T20" fmla="*/ 0 w 232"/>
                <a:gd name="T21" fmla="*/ 2147483647 h 231"/>
                <a:gd name="T22" fmla="*/ 2147483647 w 232"/>
                <a:gd name="T23" fmla="*/ 2147483647 h 231"/>
                <a:gd name="T24" fmla="*/ 2147483647 w 232"/>
                <a:gd name="T25" fmla="*/ 2147483647 h 231"/>
                <a:gd name="T26" fmla="*/ 2147483647 w 232"/>
                <a:gd name="T27" fmla="*/ 2147483647 h 231"/>
                <a:gd name="T28" fmla="*/ 2147483647 w 232"/>
                <a:gd name="T29" fmla="*/ 2147483647 h 231"/>
                <a:gd name="T30" fmla="*/ 2147483647 w 232"/>
                <a:gd name="T31" fmla="*/ 2147483647 h 231"/>
                <a:gd name="T32" fmla="*/ 2147483647 w 232"/>
                <a:gd name="T33" fmla="*/ 2147483647 h 231"/>
                <a:gd name="T34" fmla="*/ 2147483647 w 232"/>
                <a:gd name="T35" fmla="*/ 2147483647 h 231"/>
                <a:gd name="T36" fmla="*/ 2147483647 w 232"/>
                <a:gd name="T37" fmla="*/ 2147483647 h 231"/>
                <a:gd name="T38" fmla="*/ 2147483647 w 232"/>
                <a:gd name="T39" fmla="*/ 2147483647 h 231"/>
                <a:gd name="T40" fmla="*/ 2147483647 w 232"/>
                <a:gd name="T41" fmla="*/ 2147483647 h 231"/>
                <a:gd name="T42" fmla="*/ 2147483647 w 232"/>
                <a:gd name="T43" fmla="*/ 2147483647 h 231"/>
                <a:gd name="T44" fmla="*/ 2147483647 w 232"/>
                <a:gd name="T45" fmla="*/ 2147483647 h 231"/>
                <a:gd name="T46" fmla="*/ 2147483647 w 232"/>
                <a:gd name="T47" fmla="*/ 2147483647 h 231"/>
                <a:gd name="T48" fmla="*/ 2147483647 w 232"/>
                <a:gd name="T49" fmla="*/ 2147483647 h 231"/>
                <a:gd name="T50" fmla="*/ 2147483647 w 232"/>
                <a:gd name="T51" fmla="*/ 2147483647 h 231"/>
                <a:gd name="T52" fmla="*/ 2147483647 w 232"/>
                <a:gd name="T53" fmla="*/ 2147483647 h 231"/>
                <a:gd name="T54" fmla="*/ 2147483647 w 232"/>
                <a:gd name="T55" fmla="*/ 2147483647 h 231"/>
                <a:gd name="T56" fmla="*/ 2147483647 w 232"/>
                <a:gd name="T57" fmla="*/ 2147483647 h 231"/>
                <a:gd name="T58" fmla="*/ 2147483647 w 232"/>
                <a:gd name="T59" fmla="*/ 2147483647 h 231"/>
                <a:gd name="T60" fmla="*/ 2147483647 w 232"/>
                <a:gd name="T61" fmla="*/ 2147483647 h 231"/>
                <a:gd name="T62" fmla="*/ 2147483647 w 232"/>
                <a:gd name="T63" fmla="*/ 2147483647 h 231"/>
                <a:gd name="T64" fmla="*/ 2147483647 w 232"/>
                <a:gd name="T65" fmla="*/ 2147483647 h 231"/>
                <a:gd name="T66" fmla="*/ 2147483647 w 232"/>
                <a:gd name="T67" fmla="*/ 2147483647 h 231"/>
                <a:gd name="T68" fmla="*/ 2147483647 w 232"/>
                <a:gd name="T69" fmla="*/ 2147483647 h 231"/>
                <a:gd name="T70" fmla="*/ 2147483647 w 232"/>
                <a:gd name="T71" fmla="*/ 2147483647 h 231"/>
                <a:gd name="T72" fmla="*/ 2147483647 w 232"/>
                <a:gd name="T73" fmla="*/ 2147483647 h 231"/>
                <a:gd name="T74" fmla="*/ 2147483647 w 232"/>
                <a:gd name="T75" fmla="*/ 2147483647 h 231"/>
                <a:gd name="T76" fmla="*/ 2147483647 w 232"/>
                <a:gd name="T77" fmla="*/ 2147483647 h 231"/>
                <a:gd name="T78" fmla="*/ 2147483647 w 232"/>
                <a:gd name="T79" fmla="*/ 2147483647 h 231"/>
                <a:gd name="T80" fmla="*/ 2147483647 w 232"/>
                <a:gd name="T81" fmla="*/ 2147483647 h 231"/>
                <a:gd name="T82" fmla="*/ 2147483647 w 232"/>
                <a:gd name="T83" fmla="*/ 2147483647 h 231"/>
                <a:gd name="T84" fmla="*/ 2147483647 w 232"/>
                <a:gd name="T85" fmla="*/ 2147483647 h 23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2"/>
                <a:gd name="T130" fmla="*/ 0 h 231"/>
                <a:gd name="T131" fmla="*/ 232 w 232"/>
                <a:gd name="T132" fmla="*/ 231 h 23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2" h="231">
                  <a:moveTo>
                    <a:pt x="232" y="115"/>
                  </a:moveTo>
                  <a:lnTo>
                    <a:pt x="232" y="105"/>
                  </a:lnTo>
                  <a:lnTo>
                    <a:pt x="230" y="92"/>
                  </a:lnTo>
                  <a:lnTo>
                    <a:pt x="228" y="81"/>
                  </a:lnTo>
                  <a:lnTo>
                    <a:pt x="223" y="70"/>
                  </a:lnTo>
                  <a:lnTo>
                    <a:pt x="219" y="59"/>
                  </a:lnTo>
                  <a:lnTo>
                    <a:pt x="214" y="50"/>
                  </a:lnTo>
                  <a:lnTo>
                    <a:pt x="206" y="41"/>
                  </a:lnTo>
                  <a:lnTo>
                    <a:pt x="199" y="34"/>
                  </a:lnTo>
                  <a:lnTo>
                    <a:pt x="190" y="25"/>
                  </a:lnTo>
                  <a:lnTo>
                    <a:pt x="181" y="20"/>
                  </a:lnTo>
                  <a:lnTo>
                    <a:pt x="172" y="14"/>
                  </a:lnTo>
                  <a:lnTo>
                    <a:pt x="161" y="9"/>
                  </a:lnTo>
                  <a:lnTo>
                    <a:pt x="150" y="5"/>
                  </a:lnTo>
                  <a:lnTo>
                    <a:pt x="139" y="1"/>
                  </a:lnTo>
                  <a:lnTo>
                    <a:pt x="129" y="0"/>
                  </a:lnTo>
                  <a:lnTo>
                    <a:pt x="116" y="0"/>
                  </a:lnTo>
                  <a:lnTo>
                    <a:pt x="105" y="0"/>
                  </a:lnTo>
                  <a:lnTo>
                    <a:pt x="92" y="1"/>
                  </a:lnTo>
                  <a:lnTo>
                    <a:pt x="81" y="5"/>
                  </a:lnTo>
                  <a:lnTo>
                    <a:pt x="71" y="9"/>
                  </a:lnTo>
                  <a:lnTo>
                    <a:pt x="62" y="14"/>
                  </a:lnTo>
                  <a:lnTo>
                    <a:pt x="51" y="20"/>
                  </a:lnTo>
                  <a:lnTo>
                    <a:pt x="42" y="25"/>
                  </a:lnTo>
                  <a:lnTo>
                    <a:pt x="34" y="34"/>
                  </a:lnTo>
                  <a:lnTo>
                    <a:pt x="27" y="41"/>
                  </a:lnTo>
                  <a:lnTo>
                    <a:pt x="20" y="50"/>
                  </a:lnTo>
                  <a:lnTo>
                    <a:pt x="15" y="59"/>
                  </a:lnTo>
                  <a:lnTo>
                    <a:pt x="9" y="70"/>
                  </a:lnTo>
                  <a:lnTo>
                    <a:pt x="6" y="81"/>
                  </a:lnTo>
                  <a:lnTo>
                    <a:pt x="2" y="92"/>
                  </a:lnTo>
                  <a:lnTo>
                    <a:pt x="0" y="105"/>
                  </a:lnTo>
                  <a:lnTo>
                    <a:pt x="0" y="115"/>
                  </a:lnTo>
                  <a:lnTo>
                    <a:pt x="0" y="128"/>
                  </a:lnTo>
                  <a:lnTo>
                    <a:pt x="2" y="139"/>
                  </a:lnTo>
                  <a:lnTo>
                    <a:pt x="6" y="150"/>
                  </a:lnTo>
                  <a:lnTo>
                    <a:pt x="9" y="161"/>
                  </a:lnTo>
                  <a:lnTo>
                    <a:pt x="15" y="172"/>
                  </a:lnTo>
                  <a:lnTo>
                    <a:pt x="20" y="181"/>
                  </a:lnTo>
                  <a:lnTo>
                    <a:pt x="27" y="190"/>
                  </a:lnTo>
                  <a:lnTo>
                    <a:pt x="34" y="199"/>
                  </a:lnTo>
                  <a:lnTo>
                    <a:pt x="42" y="206"/>
                  </a:lnTo>
                  <a:lnTo>
                    <a:pt x="51" y="211"/>
                  </a:lnTo>
                  <a:lnTo>
                    <a:pt x="62" y="219"/>
                  </a:lnTo>
                  <a:lnTo>
                    <a:pt x="71" y="222"/>
                  </a:lnTo>
                  <a:lnTo>
                    <a:pt x="81" y="226"/>
                  </a:lnTo>
                  <a:lnTo>
                    <a:pt x="92" y="229"/>
                  </a:lnTo>
                  <a:lnTo>
                    <a:pt x="105" y="231"/>
                  </a:lnTo>
                  <a:lnTo>
                    <a:pt x="116" y="231"/>
                  </a:lnTo>
                  <a:lnTo>
                    <a:pt x="129" y="231"/>
                  </a:lnTo>
                  <a:lnTo>
                    <a:pt x="139" y="229"/>
                  </a:lnTo>
                  <a:lnTo>
                    <a:pt x="150" y="226"/>
                  </a:lnTo>
                  <a:lnTo>
                    <a:pt x="161" y="222"/>
                  </a:lnTo>
                  <a:lnTo>
                    <a:pt x="172" y="219"/>
                  </a:lnTo>
                  <a:lnTo>
                    <a:pt x="181" y="211"/>
                  </a:lnTo>
                  <a:lnTo>
                    <a:pt x="190" y="206"/>
                  </a:lnTo>
                  <a:lnTo>
                    <a:pt x="199" y="199"/>
                  </a:lnTo>
                  <a:lnTo>
                    <a:pt x="206" y="190"/>
                  </a:lnTo>
                  <a:lnTo>
                    <a:pt x="214" y="181"/>
                  </a:lnTo>
                  <a:lnTo>
                    <a:pt x="219" y="172"/>
                  </a:lnTo>
                  <a:lnTo>
                    <a:pt x="223" y="161"/>
                  </a:lnTo>
                  <a:lnTo>
                    <a:pt x="228" y="150"/>
                  </a:lnTo>
                  <a:lnTo>
                    <a:pt x="230" y="139"/>
                  </a:lnTo>
                  <a:lnTo>
                    <a:pt x="232" y="128"/>
                  </a:lnTo>
                  <a:lnTo>
                    <a:pt x="232" y="115"/>
                  </a:lnTo>
                  <a:lnTo>
                    <a:pt x="223" y="115"/>
                  </a:lnTo>
                  <a:lnTo>
                    <a:pt x="223" y="105"/>
                  </a:lnTo>
                  <a:lnTo>
                    <a:pt x="221" y="94"/>
                  </a:lnTo>
                  <a:lnTo>
                    <a:pt x="219" y="85"/>
                  </a:lnTo>
                  <a:lnTo>
                    <a:pt x="215" y="74"/>
                  </a:lnTo>
                  <a:lnTo>
                    <a:pt x="210" y="65"/>
                  </a:lnTo>
                  <a:lnTo>
                    <a:pt x="204" y="56"/>
                  </a:lnTo>
                  <a:lnTo>
                    <a:pt x="199" y="47"/>
                  </a:lnTo>
                  <a:lnTo>
                    <a:pt x="192" y="39"/>
                  </a:lnTo>
                  <a:lnTo>
                    <a:pt x="185" y="32"/>
                  </a:lnTo>
                  <a:lnTo>
                    <a:pt x="176" y="27"/>
                  </a:lnTo>
                  <a:lnTo>
                    <a:pt x="166" y="21"/>
                  </a:lnTo>
                  <a:lnTo>
                    <a:pt x="157" y="18"/>
                  </a:lnTo>
                  <a:lnTo>
                    <a:pt x="148" y="14"/>
                  </a:lnTo>
                  <a:lnTo>
                    <a:pt x="138" y="11"/>
                  </a:lnTo>
                  <a:lnTo>
                    <a:pt x="127" y="9"/>
                  </a:lnTo>
                  <a:lnTo>
                    <a:pt x="116" y="9"/>
                  </a:lnTo>
                  <a:lnTo>
                    <a:pt x="105" y="9"/>
                  </a:lnTo>
                  <a:lnTo>
                    <a:pt x="94" y="11"/>
                  </a:lnTo>
                  <a:lnTo>
                    <a:pt x="85" y="14"/>
                  </a:lnTo>
                  <a:lnTo>
                    <a:pt x="74" y="18"/>
                  </a:lnTo>
                  <a:lnTo>
                    <a:pt x="65" y="21"/>
                  </a:lnTo>
                  <a:lnTo>
                    <a:pt x="56" y="27"/>
                  </a:lnTo>
                  <a:lnTo>
                    <a:pt x="49" y="32"/>
                  </a:lnTo>
                  <a:lnTo>
                    <a:pt x="40" y="39"/>
                  </a:lnTo>
                  <a:lnTo>
                    <a:pt x="34" y="47"/>
                  </a:lnTo>
                  <a:lnTo>
                    <a:pt x="27" y="56"/>
                  </a:lnTo>
                  <a:lnTo>
                    <a:pt x="22" y="65"/>
                  </a:lnTo>
                  <a:lnTo>
                    <a:pt x="18" y="74"/>
                  </a:lnTo>
                  <a:lnTo>
                    <a:pt x="15" y="85"/>
                  </a:lnTo>
                  <a:lnTo>
                    <a:pt x="11" y="94"/>
                  </a:lnTo>
                  <a:lnTo>
                    <a:pt x="9" y="105"/>
                  </a:lnTo>
                  <a:lnTo>
                    <a:pt x="9" y="115"/>
                  </a:lnTo>
                  <a:lnTo>
                    <a:pt x="9" y="126"/>
                  </a:lnTo>
                  <a:lnTo>
                    <a:pt x="11" y="137"/>
                  </a:lnTo>
                  <a:lnTo>
                    <a:pt x="15" y="148"/>
                  </a:lnTo>
                  <a:lnTo>
                    <a:pt x="18" y="157"/>
                  </a:lnTo>
                  <a:lnTo>
                    <a:pt x="22" y="166"/>
                  </a:lnTo>
                  <a:lnTo>
                    <a:pt x="27" y="175"/>
                  </a:lnTo>
                  <a:lnTo>
                    <a:pt x="34" y="184"/>
                  </a:lnTo>
                  <a:lnTo>
                    <a:pt x="40" y="191"/>
                  </a:lnTo>
                  <a:lnTo>
                    <a:pt x="49" y="199"/>
                  </a:lnTo>
                  <a:lnTo>
                    <a:pt x="56" y="204"/>
                  </a:lnTo>
                  <a:lnTo>
                    <a:pt x="65" y="210"/>
                  </a:lnTo>
                  <a:lnTo>
                    <a:pt x="74" y="215"/>
                  </a:lnTo>
                  <a:lnTo>
                    <a:pt x="85" y="219"/>
                  </a:lnTo>
                  <a:lnTo>
                    <a:pt x="94" y="220"/>
                  </a:lnTo>
                  <a:lnTo>
                    <a:pt x="105" y="222"/>
                  </a:lnTo>
                  <a:lnTo>
                    <a:pt x="116" y="222"/>
                  </a:lnTo>
                  <a:lnTo>
                    <a:pt x="127" y="222"/>
                  </a:lnTo>
                  <a:lnTo>
                    <a:pt x="138" y="220"/>
                  </a:lnTo>
                  <a:lnTo>
                    <a:pt x="148" y="219"/>
                  </a:lnTo>
                  <a:lnTo>
                    <a:pt x="157" y="215"/>
                  </a:lnTo>
                  <a:lnTo>
                    <a:pt x="166" y="210"/>
                  </a:lnTo>
                  <a:lnTo>
                    <a:pt x="176" y="204"/>
                  </a:lnTo>
                  <a:lnTo>
                    <a:pt x="185" y="199"/>
                  </a:lnTo>
                  <a:lnTo>
                    <a:pt x="192" y="191"/>
                  </a:lnTo>
                  <a:lnTo>
                    <a:pt x="199" y="184"/>
                  </a:lnTo>
                  <a:lnTo>
                    <a:pt x="204" y="175"/>
                  </a:lnTo>
                  <a:lnTo>
                    <a:pt x="210" y="166"/>
                  </a:lnTo>
                  <a:lnTo>
                    <a:pt x="215" y="157"/>
                  </a:lnTo>
                  <a:lnTo>
                    <a:pt x="219" y="148"/>
                  </a:lnTo>
                  <a:lnTo>
                    <a:pt x="221" y="137"/>
                  </a:lnTo>
                  <a:lnTo>
                    <a:pt x="223" y="126"/>
                  </a:lnTo>
                  <a:lnTo>
                    <a:pt x="223" y="115"/>
                  </a:lnTo>
                  <a:lnTo>
                    <a:pt x="232" y="115"/>
                  </a:lnTo>
                  <a:close/>
                </a:path>
              </a:pathLst>
            </a:custGeom>
            <a:solidFill>
              <a:srgbClr val="E7F5FF"/>
            </a:solidFill>
            <a:ln w="9525">
              <a:noFill/>
              <a:round/>
              <a:headEnd/>
              <a:tailEnd/>
            </a:ln>
          </p:spPr>
          <p:txBody>
            <a:bodyPr/>
            <a:lstStyle/>
            <a:p>
              <a:endParaRPr lang="en-US"/>
            </a:p>
          </p:txBody>
        </p:sp>
        <p:sp>
          <p:nvSpPr>
            <p:cNvPr id="55461" name="Freeform 166"/>
            <p:cNvSpPr>
              <a:spLocks/>
            </p:cNvSpPr>
            <p:nvPr/>
          </p:nvSpPr>
          <p:spPr bwMode="auto">
            <a:xfrm>
              <a:off x="3873500" y="2948000"/>
              <a:ext cx="316089" cy="357188"/>
            </a:xfrm>
            <a:custGeom>
              <a:avLst/>
              <a:gdLst>
                <a:gd name="T0" fmla="*/ 2147483647 w 224"/>
                <a:gd name="T1" fmla="*/ 2147483647 h 225"/>
                <a:gd name="T2" fmla="*/ 2147483647 w 224"/>
                <a:gd name="T3" fmla="*/ 2147483647 h 225"/>
                <a:gd name="T4" fmla="*/ 2147483647 w 224"/>
                <a:gd name="T5" fmla="*/ 2147483647 h 225"/>
                <a:gd name="T6" fmla="*/ 2147483647 w 224"/>
                <a:gd name="T7" fmla="*/ 2147483647 h 225"/>
                <a:gd name="T8" fmla="*/ 2147483647 w 224"/>
                <a:gd name="T9" fmla="*/ 2147483647 h 225"/>
                <a:gd name="T10" fmla="*/ 2147483647 w 224"/>
                <a:gd name="T11" fmla="*/ 2147483647 h 225"/>
                <a:gd name="T12" fmla="*/ 2147483647 w 224"/>
                <a:gd name="T13" fmla="*/ 2147483647 h 225"/>
                <a:gd name="T14" fmla="*/ 2147483647 w 224"/>
                <a:gd name="T15" fmla="*/ 2147483647 h 225"/>
                <a:gd name="T16" fmla="*/ 2147483647 w 224"/>
                <a:gd name="T17" fmla="*/ 2147483647 h 225"/>
                <a:gd name="T18" fmla="*/ 2147483647 w 224"/>
                <a:gd name="T19" fmla="*/ 2147483647 h 225"/>
                <a:gd name="T20" fmla="*/ 0 w 224"/>
                <a:gd name="T21" fmla="*/ 2147483647 h 225"/>
                <a:gd name="T22" fmla="*/ 2147483647 w 224"/>
                <a:gd name="T23" fmla="*/ 2147483647 h 225"/>
                <a:gd name="T24" fmla="*/ 2147483647 w 224"/>
                <a:gd name="T25" fmla="*/ 2147483647 h 225"/>
                <a:gd name="T26" fmla="*/ 2147483647 w 224"/>
                <a:gd name="T27" fmla="*/ 2147483647 h 225"/>
                <a:gd name="T28" fmla="*/ 2147483647 w 224"/>
                <a:gd name="T29" fmla="*/ 2147483647 h 225"/>
                <a:gd name="T30" fmla="*/ 2147483647 w 224"/>
                <a:gd name="T31" fmla="*/ 2147483647 h 225"/>
                <a:gd name="T32" fmla="*/ 2147483647 w 224"/>
                <a:gd name="T33" fmla="*/ 2147483647 h 225"/>
                <a:gd name="T34" fmla="*/ 2147483647 w 224"/>
                <a:gd name="T35" fmla="*/ 2147483647 h 225"/>
                <a:gd name="T36" fmla="*/ 2147483647 w 224"/>
                <a:gd name="T37" fmla="*/ 2147483647 h 225"/>
                <a:gd name="T38" fmla="*/ 2147483647 w 224"/>
                <a:gd name="T39" fmla="*/ 2147483647 h 225"/>
                <a:gd name="T40" fmla="*/ 2147483647 w 224"/>
                <a:gd name="T41" fmla="*/ 2147483647 h 225"/>
                <a:gd name="T42" fmla="*/ 2147483647 w 224"/>
                <a:gd name="T43" fmla="*/ 2147483647 h 225"/>
                <a:gd name="T44" fmla="*/ 2147483647 w 224"/>
                <a:gd name="T45" fmla="*/ 2147483647 h 225"/>
                <a:gd name="T46" fmla="*/ 2147483647 w 224"/>
                <a:gd name="T47" fmla="*/ 2147483647 h 225"/>
                <a:gd name="T48" fmla="*/ 2147483647 w 224"/>
                <a:gd name="T49" fmla="*/ 2147483647 h 225"/>
                <a:gd name="T50" fmla="*/ 2147483647 w 224"/>
                <a:gd name="T51" fmla="*/ 2147483647 h 225"/>
                <a:gd name="T52" fmla="*/ 2147483647 w 224"/>
                <a:gd name="T53" fmla="*/ 2147483647 h 225"/>
                <a:gd name="T54" fmla="*/ 2147483647 w 224"/>
                <a:gd name="T55" fmla="*/ 2147483647 h 225"/>
                <a:gd name="T56" fmla="*/ 2147483647 w 224"/>
                <a:gd name="T57" fmla="*/ 2147483647 h 225"/>
                <a:gd name="T58" fmla="*/ 2147483647 w 224"/>
                <a:gd name="T59" fmla="*/ 2147483647 h 225"/>
                <a:gd name="T60" fmla="*/ 2147483647 w 224"/>
                <a:gd name="T61" fmla="*/ 2147483647 h 225"/>
                <a:gd name="T62" fmla="*/ 2147483647 w 224"/>
                <a:gd name="T63" fmla="*/ 2147483647 h 225"/>
                <a:gd name="T64" fmla="*/ 2147483647 w 224"/>
                <a:gd name="T65" fmla="*/ 2147483647 h 225"/>
                <a:gd name="T66" fmla="*/ 2147483647 w 224"/>
                <a:gd name="T67" fmla="*/ 2147483647 h 225"/>
                <a:gd name="T68" fmla="*/ 2147483647 w 224"/>
                <a:gd name="T69" fmla="*/ 2147483647 h 225"/>
                <a:gd name="T70" fmla="*/ 2147483647 w 224"/>
                <a:gd name="T71" fmla="*/ 2147483647 h 225"/>
                <a:gd name="T72" fmla="*/ 2147483647 w 224"/>
                <a:gd name="T73" fmla="*/ 2147483647 h 225"/>
                <a:gd name="T74" fmla="*/ 2147483647 w 224"/>
                <a:gd name="T75" fmla="*/ 2147483647 h 225"/>
                <a:gd name="T76" fmla="*/ 2147483647 w 224"/>
                <a:gd name="T77" fmla="*/ 2147483647 h 225"/>
                <a:gd name="T78" fmla="*/ 2147483647 w 224"/>
                <a:gd name="T79" fmla="*/ 2147483647 h 225"/>
                <a:gd name="T80" fmla="*/ 2147483647 w 224"/>
                <a:gd name="T81" fmla="*/ 2147483647 h 225"/>
                <a:gd name="T82" fmla="*/ 2147483647 w 224"/>
                <a:gd name="T83" fmla="*/ 2147483647 h 225"/>
                <a:gd name="T84" fmla="*/ 2147483647 w 224"/>
                <a:gd name="T85" fmla="*/ 2147483647 h 22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24"/>
                <a:gd name="T130" fmla="*/ 0 h 225"/>
                <a:gd name="T131" fmla="*/ 224 w 224"/>
                <a:gd name="T132" fmla="*/ 225 h 22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24" h="225">
                  <a:moveTo>
                    <a:pt x="224" y="112"/>
                  </a:moveTo>
                  <a:lnTo>
                    <a:pt x="224" y="102"/>
                  </a:lnTo>
                  <a:lnTo>
                    <a:pt x="222" y="91"/>
                  </a:lnTo>
                  <a:lnTo>
                    <a:pt x="219" y="80"/>
                  </a:lnTo>
                  <a:lnTo>
                    <a:pt x="215" y="69"/>
                  </a:lnTo>
                  <a:lnTo>
                    <a:pt x="210" y="60"/>
                  </a:lnTo>
                  <a:lnTo>
                    <a:pt x="204" y="51"/>
                  </a:lnTo>
                  <a:lnTo>
                    <a:pt x="199" y="42"/>
                  </a:lnTo>
                  <a:lnTo>
                    <a:pt x="191" y="33"/>
                  </a:lnTo>
                  <a:lnTo>
                    <a:pt x="182" y="26"/>
                  </a:lnTo>
                  <a:lnTo>
                    <a:pt x="175" y="20"/>
                  </a:lnTo>
                  <a:lnTo>
                    <a:pt x="166" y="15"/>
                  </a:lnTo>
                  <a:lnTo>
                    <a:pt x="155" y="9"/>
                  </a:lnTo>
                  <a:lnTo>
                    <a:pt x="146" y="6"/>
                  </a:lnTo>
                  <a:lnTo>
                    <a:pt x="135" y="4"/>
                  </a:lnTo>
                  <a:lnTo>
                    <a:pt x="125" y="2"/>
                  </a:lnTo>
                  <a:lnTo>
                    <a:pt x="112" y="0"/>
                  </a:lnTo>
                  <a:lnTo>
                    <a:pt x="101" y="2"/>
                  </a:lnTo>
                  <a:lnTo>
                    <a:pt x="90" y="4"/>
                  </a:lnTo>
                  <a:lnTo>
                    <a:pt x="79" y="6"/>
                  </a:lnTo>
                  <a:lnTo>
                    <a:pt x="68" y="9"/>
                  </a:lnTo>
                  <a:lnTo>
                    <a:pt x="59" y="15"/>
                  </a:lnTo>
                  <a:lnTo>
                    <a:pt x="50" y="20"/>
                  </a:lnTo>
                  <a:lnTo>
                    <a:pt x="41" y="26"/>
                  </a:lnTo>
                  <a:lnTo>
                    <a:pt x="34" y="33"/>
                  </a:lnTo>
                  <a:lnTo>
                    <a:pt x="27" y="42"/>
                  </a:lnTo>
                  <a:lnTo>
                    <a:pt x="20" y="51"/>
                  </a:lnTo>
                  <a:lnTo>
                    <a:pt x="14" y="60"/>
                  </a:lnTo>
                  <a:lnTo>
                    <a:pt x="9" y="69"/>
                  </a:lnTo>
                  <a:lnTo>
                    <a:pt x="5" y="80"/>
                  </a:lnTo>
                  <a:lnTo>
                    <a:pt x="3" y="91"/>
                  </a:lnTo>
                  <a:lnTo>
                    <a:pt x="2" y="102"/>
                  </a:lnTo>
                  <a:lnTo>
                    <a:pt x="0" y="112"/>
                  </a:lnTo>
                  <a:lnTo>
                    <a:pt x="2" y="123"/>
                  </a:lnTo>
                  <a:lnTo>
                    <a:pt x="3" y="136"/>
                  </a:lnTo>
                  <a:lnTo>
                    <a:pt x="5" y="145"/>
                  </a:lnTo>
                  <a:lnTo>
                    <a:pt x="9" y="156"/>
                  </a:lnTo>
                  <a:lnTo>
                    <a:pt x="14" y="167"/>
                  </a:lnTo>
                  <a:lnTo>
                    <a:pt x="20" y="176"/>
                  </a:lnTo>
                  <a:lnTo>
                    <a:pt x="27" y="183"/>
                  </a:lnTo>
                  <a:lnTo>
                    <a:pt x="34" y="192"/>
                  </a:lnTo>
                  <a:lnTo>
                    <a:pt x="41" y="199"/>
                  </a:lnTo>
                  <a:lnTo>
                    <a:pt x="50" y="205"/>
                  </a:lnTo>
                  <a:lnTo>
                    <a:pt x="59" y="210"/>
                  </a:lnTo>
                  <a:lnTo>
                    <a:pt x="68" y="216"/>
                  </a:lnTo>
                  <a:lnTo>
                    <a:pt x="79" y="219"/>
                  </a:lnTo>
                  <a:lnTo>
                    <a:pt x="90" y="223"/>
                  </a:lnTo>
                  <a:lnTo>
                    <a:pt x="101" y="223"/>
                  </a:lnTo>
                  <a:lnTo>
                    <a:pt x="112" y="225"/>
                  </a:lnTo>
                  <a:lnTo>
                    <a:pt x="125" y="223"/>
                  </a:lnTo>
                  <a:lnTo>
                    <a:pt x="135" y="223"/>
                  </a:lnTo>
                  <a:lnTo>
                    <a:pt x="146" y="219"/>
                  </a:lnTo>
                  <a:lnTo>
                    <a:pt x="155" y="216"/>
                  </a:lnTo>
                  <a:lnTo>
                    <a:pt x="166" y="210"/>
                  </a:lnTo>
                  <a:lnTo>
                    <a:pt x="175" y="205"/>
                  </a:lnTo>
                  <a:lnTo>
                    <a:pt x="182" y="199"/>
                  </a:lnTo>
                  <a:lnTo>
                    <a:pt x="191" y="192"/>
                  </a:lnTo>
                  <a:lnTo>
                    <a:pt x="199" y="183"/>
                  </a:lnTo>
                  <a:lnTo>
                    <a:pt x="204" y="176"/>
                  </a:lnTo>
                  <a:lnTo>
                    <a:pt x="210" y="167"/>
                  </a:lnTo>
                  <a:lnTo>
                    <a:pt x="215" y="156"/>
                  </a:lnTo>
                  <a:lnTo>
                    <a:pt x="219" y="145"/>
                  </a:lnTo>
                  <a:lnTo>
                    <a:pt x="222" y="136"/>
                  </a:lnTo>
                  <a:lnTo>
                    <a:pt x="224" y="123"/>
                  </a:lnTo>
                  <a:lnTo>
                    <a:pt x="224" y="112"/>
                  </a:lnTo>
                  <a:lnTo>
                    <a:pt x="215" y="112"/>
                  </a:lnTo>
                  <a:lnTo>
                    <a:pt x="213" y="102"/>
                  </a:lnTo>
                  <a:lnTo>
                    <a:pt x="213" y="93"/>
                  </a:lnTo>
                  <a:lnTo>
                    <a:pt x="210" y="82"/>
                  </a:lnTo>
                  <a:lnTo>
                    <a:pt x="206" y="73"/>
                  </a:lnTo>
                  <a:lnTo>
                    <a:pt x="202" y="64"/>
                  </a:lnTo>
                  <a:lnTo>
                    <a:pt x="197" y="55"/>
                  </a:lnTo>
                  <a:lnTo>
                    <a:pt x="191" y="47"/>
                  </a:lnTo>
                  <a:lnTo>
                    <a:pt x="184" y="40"/>
                  </a:lnTo>
                  <a:lnTo>
                    <a:pt x="177" y="33"/>
                  </a:lnTo>
                  <a:lnTo>
                    <a:pt x="170" y="27"/>
                  </a:lnTo>
                  <a:lnTo>
                    <a:pt x="161" y="22"/>
                  </a:lnTo>
                  <a:lnTo>
                    <a:pt x="152" y="18"/>
                  </a:lnTo>
                  <a:lnTo>
                    <a:pt x="143" y="15"/>
                  </a:lnTo>
                  <a:lnTo>
                    <a:pt x="134" y="13"/>
                  </a:lnTo>
                  <a:lnTo>
                    <a:pt x="123" y="11"/>
                  </a:lnTo>
                  <a:lnTo>
                    <a:pt x="112" y="11"/>
                  </a:lnTo>
                  <a:lnTo>
                    <a:pt x="101" y="11"/>
                  </a:lnTo>
                  <a:lnTo>
                    <a:pt x="92" y="13"/>
                  </a:lnTo>
                  <a:lnTo>
                    <a:pt x="81" y="15"/>
                  </a:lnTo>
                  <a:lnTo>
                    <a:pt x="72" y="18"/>
                  </a:lnTo>
                  <a:lnTo>
                    <a:pt x="63" y="22"/>
                  </a:lnTo>
                  <a:lnTo>
                    <a:pt x="56" y="27"/>
                  </a:lnTo>
                  <a:lnTo>
                    <a:pt x="47" y="33"/>
                  </a:lnTo>
                  <a:lnTo>
                    <a:pt x="39" y="40"/>
                  </a:lnTo>
                  <a:lnTo>
                    <a:pt x="34" y="47"/>
                  </a:lnTo>
                  <a:lnTo>
                    <a:pt x="27" y="55"/>
                  </a:lnTo>
                  <a:lnTo>
                    <a:pt x="21" y="64"/>
                  </a:lnTo>
                  <a:lnTo>
                    <a:pt x="18" y="73"/>
                  </a:lnTo>
                  <a:lnTo>
                    <a:pt x="14" y="82"/>
                  </a:lnTo>
                  <a:lnTo>
                    <a:pt x="12" y="93"/>
                  </a:lnTo>
                  <a:lnTo>
                    <a:pt x="11" y="102"/>
                  </a:lnTo>
                  <a:lnTo>
                    <a:pt x="11" y="112"/>
                  </a:lnTo>
                  <a:lnTo>
                    <a:pt x="11" y="123"/>
                  </a:lnTo>
                  <a:lnTo>
                    <a:pt x="12" y="132"/>
                  </a:lnTo>
                  <a:lnTo>
                    <a:pt x="14" y="143"/>
                  </a:lnTo>
                  <a:lnTo>
                    <a:pt x="18" y="152"/>
                  </a:lnTo>
                  <a:lnTo>
                    <a:pt x="21" y="161"/>
                  </a:lnTo>
                  <a:lnTo>
                    <a:pt x="27" y="170"/>
                  </a:lnTo>
                  <a:lnTo>
                    <a:pt x="34" y="178"/>
                  </a:lnTo>
                  <a:lnTo>
                    <a:pt x="39" y="185"/>
                  </a:lnTo>
                  <a:lnTo>
                    <a:pt x="47" y="192"/>
                  </a:lnTo>
                  <a:lnTo>
                    <a:pt x="56" y="197"/>
                  </a:lnTo>
                  <a:lnTo>
                    <a:pt x="63" y="203"/>
                  </a:lnTo>
                  <a:lnTo>
                    <a:pt x="72" y="207"/>
                  </a:lnTo>
                  <a:lnTo>
                    <a:pt x="81" y="210"/>
                  </a:lnTo>
                  <a:lnTo>
                    <a:pt x="92" y="214"/>
                  </a:lnTo>
                  <a:lnTo>
                    <a:pt x="101" y="214"/>
                  </a:lnTo>
                  <a:lnTo>
                    <a:pt x="112" y="216"/>
                  </a:lnTo>
                  <a:lnTo>
                    <a:pt x="123" y="214"/>
                  </a:lnTo>
                  <a:lnTo>
                    <a:pt x="134" y="214"/>
                  </a:lnTo>
                  <a:lnTo>
                    <a:pt x="143" y="210"/>
                  </a:lnTo>
                  <a:lnTo>
                    <a:pt x="152" y="207"/>
                  </a:lnTo>
                  <a:lnTo>
                    <a:pt x="161" y="203"/>
                  </a:lnTo>
                  <a:lnTo>
                    <a:pt x="170" y="197"/>
                  </a:lnTo>
                  <a:lnTo>
                    <a:pt x="177" y="192"/>
                  </a:lnTo>
                  <a:lnTo>
                    <a:pt x="184" y="185"/>
                  </a:lnTo>
                  <a:lnTo>
                    <a:pt x="191" y="178"/>
                  </a:lnTo>
                  <a:lnTo>
                    <a:pt x="197" y="170"/>
                  </a:lnTo>
                  <a:lnTo>
                    <a:pt x="202" y="161"/>
                  </a:lnTo>
                  <a:lnTo>
                    <a:pt x="206" y="152"/>
                  </a:lnTo>
                  <a:lnTo>
                    <a:pt x="210" y="143"/>
                  </a:lnTo>
                  <a:lnTo>
                    <a:pt x="213" y="132"/>
                  </a:lnTo>
                  <a:lnTo>
                    <a:pt x="213" y="123"/>
                  </a:lnTo>
                  <a:lnTo>
                    <a:pt x="215" y="112"/>
                  </a:lnTo>
                  <a:lnTo>
                    <a:pt x="224" y="112"/>
                  </a:lnTo>
                  <a:close/>
                </a:path>
              </a:pathLst>
            </a:custGeom>
            <a:solidFill>
              <a:srgbClr val="E8F5FF"/>
            </a:solidFill>
            <a:ln w="9525">
              <a:noFill/>
              <a:round/>
              <a:headEnd/>
              <a:tailEnd/>
            </a:ln>
          </p:spPr>
          <p:txBody>
            <a:bodyPr/>
            <a:lstStyle/>
            <a:p>
              <a:endParaRPr lang="en-US"/>
            </a:p>
          </p:txBody>
        </p:sp>
        <p:sp>
          <p:nvSpPr>
            <p:cNvPr id="55462" name="Freeform 167"/>
            <p:cNvSpPr>
              <a:spLocks/>
            </p:cNvSpPr>
            <p:nvPr/>
          </p:nvSpPr>
          <p:spPr bwMode="auto">
            <a:xfrm>
              <a:off x="3880558" y="2957525"/>
              <a:ext cx="301978" cy="338138"/>
            </a:xfrm>
            <a:custGeom>
              <a:avLst/>
              <a:gdLst>
                <a:gd name="T0" fmla="*/ 2147483647 w 214"/>
                <a:gd name="T1" fmla="*/ 2147483647 h 213"/>
                <a:gd name="T2" fmla="*/ 2147483647 w 214"/>
                <a:gd name="T3" fmla="*/ 2147483647 h 213"/>
                <a:gd name="T4" fmla="*/ 2147483647 w 214"/>
                <a:gd name="T5" fmla="*/ 2147483647 h 213"/>
                <a:gd name="T6" fmla="*/ 2147483647 w 214"/>
                <a:gd name="T7" fmla="*/ 2147483647 h 213"/>
                <a:gd name="T8" fmla="*/ 2147483647 w 214"/>
                <a:gd name="T9" fmla="*/ 2147483647 h 213"/>
                <a:gd name="T10" fmla="*/ 2147483647 w 214"/>
                <a:gd name="T11" fmla="*/ 2147483647 h 213"/>
                <a:gd name="T12" fmla="*/ 2147483647 w 214"/>
                <a:gd name="T13" fmla="*/ 2147483647 h 213"/>
                <a:gd name="T14" fmla="*/ 2147483647 w 214"/>
                <a:gd name="T15" fmla="*/ 0 h 213"/>
                <a:gd name="T16" fmla="*/ 2147483647 w 214"/>
                <a:gd name="T17" fmla="*/ 0 h 213"/>
                <a:gd name="T18" fmla="*/ 2147483647 w 214"/>
                <a:gd name="T19" fmla="*/ 2147483647 h 213"/>
                <a:gd name="T20" fmla="*/ 2147483647 w 214"/>
                <a:gd name="T21" fmla="*/ 2147483647 h 213"/>
                <a:gd name="T22" fmla="*/ 2147483647 w 214"/>
                <a:gd name="T23" fmla="*/ 2147483647 h 213"/>
                <a:gd name="T24" fmla="*/ 2147483647 w 214"/>
                <a:gd name="T25" fmla="*/ 2147483647 h 213"/>
                <a:gd name="T26" fmla="*/ 2147483647 w 214"/>
                <a:gd name="T27" fmla="*/ 2147483647 h 213"/>
                <a:gd name="T28" fmla="*/ 2147483647 w 214"/>
                <a:gd name="T29" fmla="*/ 2147483647 h 213"/>
                <a:gd name="T30" fmla="*/ 0 w 214"/>
                <a:gd name="T31" fmla="*/ 2147483647 h 213"/>
                <a:gd name="T32" fmla="*/ 0 w 214"/>
                <a:gd name="T33" fmla="*/ 2147483647 h 213"/>
                <a:gd name="T34" fmla="*/ 2147483647 w 214"/>
                <a:gd name="T35" fmla="*/ 2147483647 h 213"/>
                <a:gd name="T36" fmla="*/ 2147483647 w 214"/>
                <a:gd name="T37" fmla="*/ 2147483647 h 213"/>
                <a:gd name="T38" fmla="*/ 2147483647 w 214"/>
                <a:gd name="T39" fmla="*/ 2147483647 h 213"/>
                <a:gd name="T40" fmla="*/ 2147483647 w 214"/>
                <a:gd name="T41" fmla="*/ 2147483647 h 213"/>
                <a:gd name="T42" fmla="*/ 2147483647 w 214"/>
                <a:gd name="T43" fmla="*/ 2147483647 h 213"/>
                <a:gd name="T44" fmla="*/ 2147483647 w 214"/>
                <a:gd name="T45" fmla="*/ 2147483647 h 213"/>
                <a:gd name="T46" fmla="*/ 2147483647 w 214"/>
                <a:gd name="T47" fmla="*/ 2147483647 h 213"/>
                <a:gd name="T48" fmla="*/ 2147483647 w 214"/>
                <a:gd name="T49" fmla="*/ 2147483647 h 213"/>
                <a:gd name="T50" fmla="*/ 2147483647 w 214"/>
                <a:gd name="T51" fmla="*/ 2147483647 h 213"/>
                <a:gd name="T52" fmla="*/ 2147483647 w 214"/>
                <a:gd name="T53" fmla="*/ 2147483647 h 213"/>
                <a:gd name="T54" fmla="*/ 2147483647 w 214"/>
                <a:gd name="T55" fmla="*/ 2147483647 h 213"/>
                <a:gd name="T56" fmla="*/ 2147483647 w 214"/>
                <a:gd name="T57" fmla="*/ 2147483647 h 213"/>
                <a:gd name="T58" fmla="*/ 2147483647 w 214"/>
                <a:gd name="T59" fmla="*/ 2147483647 h 213"/>
                <a:gd name="T60" fmla="*/ 2147483647 w 214"/>
                <a:gd name="T61" fmla="*/ 2147483647 h 213"/>
                <a:gd name="T62" fmla="*/ 2147483647 w 214"/>
                <a:gd name="T63" fmla="*/ 2147483647 h 213"/>
                <a:gd name="T64" fmla="*/ 2147483647 w 214"/>
                <a:gd name="T65" fmla="*/ 2147483647 h 213"/>
                <a:gd name="T66" fmla="*/ 2147483647 w 214"/>
                <a:gd name="T67" fmla="*/ 2147483647 h 213"/>
                <a:gd name="T68" fmla="*/ 2147483647 w 214"/>
                <a:gd name="T69" fmla="*/ 2147483647 h 213"/>
                <a:gd name="T70" fmla="*/ 2147483647 w 214"/>
                <a:gd name="T71" fmla="*/ 2147483647 h 213"/>
                <a:gd name="T72" fmla="*/ 2147483647 w 214"/>
                <a:gd name="T73" fmla="*/ 2147483647 h 213"/>
                <a:gd name="T74" fmla="*/ 2147483647 w 214"/>
                <a:gd name="T75" fmla="*/ 2147483647 h 213"/>
                <a:gd name="T76" fmla="*/ 2147483647 w 214"/>
                <a:gd name="T77" fmla="*/ 2147483647 h 213"/>
                <a:gd name="T78" fmla="*/ 2147483647 w 214"/>
                <a:gd name="T79" fmla="*/ 2147483647 h 213"/>
                <a:gd name="T80" fmla="*/ 2147483647 w 214"/>
                <a:gd name="T81" fmla="*/ 2147483647 h 213"/>
                <a:gd name="T82" fmla="*/ 2147483647 w 214"/>
                <a:gd name="T83" fmla="*/ 2147483647 h 213"/>
                <a:gd name="T84" fmla="*/ 2147483647 w 214"/>
                <a:gd name="T85" fmla="*/ 2147483647 h 213"/>
                <a:gd name="T86" fmla="*/ 2147483647 w 214"/>
                <a:gd name="T87" fmla="*/ 2147483647 h 213"/>
                <a:gd name="T88" fmla="*/ 2147483647 w 214"/>
                <a:gd name="T89" fmla="*/ 2147483647 h 213"/>
                <a:gd name="T90" fmla="*/ 2147483647 w 214"/>
                <a:gd name="T91" fmla="*/ 2147483647 h 213"/>
                <a:gd name="T92" fmla="*/ 2147483647 w 214"/>
                <a:gd name="T93" fmla="*/ 2147483647 h 213"/>
                <a:gd name="T94" fmla="*/ 2147483647 w 214"/>
                <a:gd name="T95" fmla="*/ 2147483647 h 213"/>
                <a:gd name="T96" fmla="*/ 2147483647 w 214"/>
                <a:gd name="T97" fmla="*/ 2147483647 h 213"/>
                <a:gd name="T98" fmla="*/ 2147483647 w 214"/>
                <a:gd name="T99" fmla="*/ 2147483647 h 213"/>
                <a:gd name="T100" fmla="*/ 2147483647 w 214"/>
                <a:gd name="T101" fmla="*/ 2147483647 h 213"/>
                <a:gd name="T102" fmla="*/ 2147483647 w 214"/>
                <a:gd name="T103" fmla="*/ 2147483647 h 213"/>
                <a:gd name="T104" fmla="*/ 2147483647 w 214"/>
                <a:gd name="T105" fmla="*/ 2147483647 h 213"/>
                <a:gd name="T106" fmla="*/ 2147483647 w 214"/>
                <a:gd name="T107" fmla="*/ 2147483647 h 213"/>
                <a:gd name="T108" fmla="*/ 2147483647 w 214"/>
                <a:gd name="T109" fmla="*/ 2147483647 h 213"/>
                <a:gd name="T110" fmla="*/ 2147483647 w 214"/>
                <a:gd name="T111" fmla="*/ 2147483647 h 213"/>
                <a:gd name="T112" fmla="*/ 2147483647 w 214"/>
                <a:gd name="T113" fmla="*/ 2147483647 h 213"/>
                <a:gd name="T114" fmla="*/ 2147483647 w 214"/>
                <a:gd name="T115" fmla="*/ 2147483647 h 213"/>
                <a:gd name="T116" fmla="*/ 2147483647 w 214"/>
                <a:gd name="T117" fmla="*/ 2147483647 h 213"/>
                <a:gd name="T118" fmla="*/ 2147483647 w 214"/>
                <a:gd name="T119" fmla="*/ 2147483647 h 213"/>
                <a:gd name="T120" fmla="*/ 2147483647 w 214"/>
                <a:gd name="T121" fmla="*/ 2147483647 h 213"/>
                <a:gd name="T122" fmla="*/ 2147483647 w 214"/>
                <a:gd name="T123" fmla="*/ 2147483647 h 213"/>
                <a:gd name="T124" fmla="*/ 2147483647 w 214"/>
                <a:gd name="T125" fmla="*/ 2147483647 h 21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14"/>
                <a:gd name="T190" fmla="*/ 0 h 213"/>
                <a:gd name="T191" fmla="*/ 214 w 214"/>
                <a:gd name="T192" fmla="*/ 213 h 21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14" h="213">
                  <a:moveTo>
                    <a:pt x="214" y="106"/>
                  </a:moveTo>
                  <a:lnTo>
                    <a:pt x="214" y="96"/>
                  </a:lnTo>
                  <a:lnTo>
                    <a:pt x="212" y="85"/>
                  </a:lnTo>
                  <a:lnTo>
                    <a:pt x="210" y="76"/>
                  </a:lnTo>
                  <a:lnTo>
                    <a:pt x="206" y="65"/>
                  </a:lnTo>
                  <a:lnTo>
                    <a:pt x="201" y="56"/>
                  </a:lnTo>
                  <a:lnTo>
                    <a:pt x="195" y="47"/>
                  </a:lnTo>
                  <a:lnTo>
                    <a:pt x="190" y="38"/>
                  </a:lnTo>
                  <a:lnTo>
                    <a:pt x="183" y="30"/>
                  </a:lnTo>
                  <a:lnTo>
                    <a:pt x="176" y="23"/>
                  </a:lnTo>
                  <a:lnTo>
                    <a:pt x="167" y="18"/>
                  </a:lnTo>
                  <a:lnTo>
                    <a:pt x="157" y="12"/>
                  </a:lnTo>
                  <a:lnTo>
                    <a:pt x="148" y="9"/>
                  </a:lnTo>
                  <a:lnTo>
                    <a:pt x="139" y="5"/>
                  </a:lnTo>
                  <a:lnTo>
                    <a:pt x="129" y="2"/>
                  </a:lnTo>
                  <a:lnTo>
                    <a:pt x="118" y="0"/>
                  </a:lnTo>
                  <a:lnTo>
                    <a:pt x="107" y="0"/>
                  </a:lnTo>
                  <a:lnTo>
                    <a:pt x="96" y="0"/>
                  </a:lnTo>
                  <a:lnTo>
                    <a:pt x="85" y="2"/>
                  </a:lnTo>
                  <a:lnTo>
                    <a:pt x="76" y="5"/>
                  </a:lnTo>
                  <a:lnTo>
                    <a:pt x="65" y="9"/>
                  </a:lnTo>
                  <a:lnTo>
                    <a:pt x="56" y="12"/>
                  </a:lnTo>
                  <a:lnTo>
                    <a:pt x="47" y="18"/>
                  </a:lnTo>
                  <a:lnTo>
                    <a:pt x="40" y="23"/>
                  </a:lnTo>
                  <a:lnTo>
                    <a:pt x="31" y="30"/>
                  </a:lnTo>
                  <a:lnTo>
                    <a:pt x="25" y="38"/>
                  </a:lnTo>
                  <a:lnTo>
                    <a:pt x="18" y="47"/>
                  </a:lnTo>
                  <a:lnTo>
                    <a:pt x="13" y="56"/>
                  </a:lnTo>
                  <a:lnTo>
                    <a:pt x="9" y="65"/>
                  </a:lnTo>
                  <a:lnTo>
                    <a:pt x="6" y="76"/>
                  </a:lnTo>
                  <a:lnTo>
                    <a:pt x="2" y="85"/>
                  </a:lnTo>
                  <a:lnTo>
                    <a:pt x="0" y="96"/>
                  </a:lnTo>
                  <a:lnTo>
                    <a:pt x="0" y="106"/>
                  </a:lnTo>
                  <a:lnTo>
                    <a:pt x="0" y="117"/>
                  </a:lnTo>
                  <a:lnTo>
                    <a:pt x="2" y="128"/>
                  </a:lnTo>
                  <a:lnTo>
                    <a:pt x="6" y="139"/>
                  </a:lnTo>
                  <a:lnTo>
                    <a:pt x="9" y="148"/>
                  </a:lnTo>
                  <a:lnTo>
                    <a:pt x="13" y="157"/>
                  </a:lnTo>
                  <a:lnTo>
                    <a:pt x="18" y="166"/>
                  </a:lnTo>
                  <a:lnTo>
                    <a:pt x="25" y="175"/>
                  </a:lnTo>
                  <a:lnTo>
                    <a:pt x="31" y="182"/>
                  </a:lnTo>
                  <a:lnTo>
                    <a:pt x="40" y="190"/>
                  </a:lnTo>
                  <a:lnTo>
                    <a:pt x="47" y="195"/>
                  </a:lnTo>
                  <a:lnTo>
                    <a:pt x="56" y="201"/>
                  </a:lnTo>
                  <a:lnTo>
                    <a:pt x="65" y="206"/>
                  </a:lnTo>
                  <a:lnTo>
                    <a:pt x="76" y="210"/>
                  </a:lnTo>
                  <a:lnTo>
                    <a:pt x="85" y="211"/>
                  </a:lnTo>
                  <a:lnTo>
                    <a:pt x="96" y="213"/>
                  </a:lnTo>
                  <a:lnTo>
                    <a:pt x="107" y="213"/>
                  </a:lnTo>
                  <a:lnTo>
                    <a:pt x="118" y="213"/>
                  </a:lnTo>
                  <a:lnTo>
                    <a:pt x="129" y="211"/>
                  </a:lnTo>
                  <a:lnTo>
                    <a:pt x="139" y="210"/>
                  </a:lnTo>
                  <a:lnTo>
                    <a:pt x="148" y="206"/>
                  </a:lnTo>
                  <a:lnTo>
                    <a:pt x="157" y="201"/>
                  </a:lnTo>
                  <a:lnTo>
                    <a:pt x="167" y="195"/>
                  </a:lnTo>
                  <a:lnTo>
                    <a:pt x="176" y="190"/>
                  </a:lnTo>
                  <a:lnTo>
                    <a:pt x="183" y="182"/>
                  </a:lnTo>
                  <a:lnTo>
                    <a:pt x="190" y="175"/>
                  </a:lnTo>
                  <a:lnTo>
                    <a:pt x="195" y="166"/>
                  </a:lnTo>
                  <a:lnTo>
                    <a:pt x="201" y="157"/>
                  </a:lnTo>
                  <a:lnTo>
                    <a:pt x="206" y="148"/>
                  </a:lnTo>
                  <a:lnTo>
                    <a:pt x="210" y="139"/>
                  </a:lnTo>
                  <a:lnTo>
                    <a:pt x="212" y="128"/>
                  </a:lnTo>
                  <a:lnTo>
                    <a:pt x="214" y="117"/>
                  </a:lnTo>
                  <a:lnTo>
                    <a:pt x="214" y="106"/>
                  </a:lnTo>
                  <a:lnTo>
                    <a:pt x="205" y="106"/>
                  </a:lnTo>
                  <a:lnTo>
                    <a:pt x="205" y="97"/>
                  </a:lnTo>
                  <a:lnTo>
                    <a:pt x="203" y="87"/>
                  </a:lnTo>
                  <a:lnTo>
                    <a:pt x="201" y="78"/>
                  </a:lnTo>
                  <a:lnTo>
                    <a:pt x="197" y="68"/>
                  </a:lnTo>
                  <a:lnTo>
                    <a:pt x="188" y="52"/>
                  </a:lnTo>
                  <a:lnTo>
                    <a:pt x="176" y="38"/>
                  </a:lnTo>
                  <a:lnTo>
                    <a:pt x="161" y="25"/>
                  </a:lnTo>
                  <a:lnTo>
                    <a:pt x="145" y="16"/>
                  </a:lnTo>
                  <a:lnTo>
                    <a:pt x="136" y="14"/>
                  </a:lnTo>
                  <a:lnTo>
                    <a:pt x="127" y="11"/>
                  </a:lnTo>
                  <a:lnTo>
                    <a:pt x="118" y="9"/>
                  </a:lnTo>
                  <a:lnTo>
                    <a:pt x="107" y="9"/>
                  </a:lnTo>
                  <a:lnTo>
                    <a:pt x="98" y="9"/>
                  </a:lnTo>
                  <a:lnTo>
                    <a:pt x="87" y="11"/>
                  </a:lnTo>
                  <a:lnTo>
                    <a:pt x="78" y="14"/>
                  </a:lnTo>
                  <a:lnTo>
                    <a:pt x="69" y="16"/>
                  </a:lnTo>
                  <a:lnTo>
                    <a:pt x="60" y="21"/>
                  </a:lnTo>
                  <a:lnTo>
                    <a:pt x="53" y="25"/>
                  </a:lnTo>
                  <a:lnTo>
                    <a:pt x="45" y="30"/>
                  </a:lnTo>
                  <a:lnTo>
                    <a:pt x="38" y="38"/>
                  </a:lnTo>
                  <a:lnTo>
                    <a:pt x="33" y="45"/>
                  </a:lnTo>
                  <a:lnTo>
                    <a:pt x="25" y="52"/>
                  </a:lnTo>
                  <a:lnTo>
                    <a:pt x="22" y="59"/>
                  </a:lnTo>
                  <a:lnTo>
                    <a:pt x="16" y="68"/>
                  </a:lnTo>
                  <a:lnTo>
                    <a:pt x="15" y="78"/>
                  </a:lnTo>
                  <a:lnTo>
                    <a:pt x="11" y="87"/>
                  </a:lnTo>
                  <a:lnTo>
                    <a:pt x="9" y="97"/>
                  </a:lnTo>
                  <a:lnTo>
                    <a:pt x="9" y="106"/>
                  </a:lnTo>
                  <a:lnTo>
                    <a:pt x="9" y="117"/>
                  </a:lnTo>
                  <a:lnTo>
                    <a:pt x="11" y="126"/>
                  </a:lnTo>
                  <a:lnTo>
                    <a:pt x="15" y="135"/>
                  </a:lnTo>
                  <a:lnTo>
                    <a:pt x="16" y="144"/>
                  </a:lnTo>
                  <a:lnTo>
                    <a:pt x="22" y="153"/>
                  </a:lnTo>
                  <a:lnTo>
                    <a:pt x="25" y="161"/>
                  </a:lnTo>
                  <a:lnTo>
                    <a:pt x="33" y="168"/>
                  </a:lnTo>
                  <a:lnTo>
                    <a:pt x="38" y="175"/>
                  </a:lnTo>
                  <a:lnTo>
                    <a:pt x="45" y="182"/>
                  </a:lnTo>
                  <a:lnTo>
                    <a:pt x="53" y="188"/>
                  </a:lnTo>
                  <a:lnTo>
                    <a:pt x="60" y="193"/>
                  </a:lnTo>
                  <a:lnTo>
                    <a:pt x="69" y="197"/>
                  </a:lnTo>
                  <a:lnTo>
                    <a:pt x="78" y="201"/>
                  </a:lnTo>
                  <a:lnTo>
                    <a:pt x="87" y="202"/>
                  </a:lnTo>
                  <a:lnTo>
                    <a:pt x="98" y="204"/>
                  </a:lnTo>
                  <a:lnTo>
                    <a:pt x="107" y="204"/>
                  </a:lnTo>
                  <a:lnTo>
                    <a:pt x="118" y="204"/>
                  </a:lnTo>
                  <a:lnTo>
                    <a:pt x="127" y="202"/>
                  </a:lnTo>
                  <a:lnTo>
                    <a:pt x="136" y="201"/>
                  </a:lnTo>
                  <a:lnTo>
                    <a:pt x="145" y="197"/>
                  </a:lnTo>
                  <a:lnTo>
                    <a:pt x="154" y="193"/>
                  </a:lnTo>
                  <a:lnTo>
                    <a:pt x="161" y="188"/>
                  </a:lnTo>
                  <a:lnTo>
                    <a:pt x="170" y="182"/>
                  </a:lnTo>
                  <a:lnTo>
                    <a:pt x="176" y="175"/>
                  </a:lnTo>
                  <a:lnTo>
                    <a:pt x="183" y="168"/>
                  </a:lnTo>
                  <a:lnTo>
                    <a:pt x="188" y="161"/>
                  </a:lnTo>
                  <a:lnTo>
                    <a:pt x="194" y="153"/>
                  </a:lnTo>
                  <a:lnTo>
                    <a:pt x="197" y="144"/>
                  </a:lnTo>
                  <a:lnTo>
                    <a:pt x="201" y="135"/>
                  </a:lnTo>
                  <a:lnTo>
                    <a:pt x="203" y="126"/>
                  </a:lnTo>
                  <a:lnTo>
                    <a:pt x="205" y="117"/>
                  </a:lnTo>
                  <a:lnTo>
                    <a:pt x="205" y="106"/>
                  </a:lnTo>
                  <a:lnTo>
                    <a:pt x="214" y="106"/>
                  </a:lnTo>
                  <a:close/>
                </a:path>
              </a:pathLst>
            </a:custGeom>
            <a:solidFill>
              <a:srgbClr val="E9F6FF"/>
            </a:solidFill>
            <a:ln w="9525">
              <a:noFill/>
              <a:round/>
              <a:headEnd/>
              <a:tailEnd/>
            </a:ln>
          </p:spPr>
          <p:txBody>
            <a:bodyPr/>
            <a:lstStyle/>
            <a:p>
              <a:endParaRPr lang="en-US"/>
            </a:p>
          </p:txBody>
        </p:sp>
        <p:sp>
          <p:nvSpPr>
            <p:cNvPr id="55463" name="Freeform 168"/>
            <p:cNvSpPr>
              <a:spLocks/>
            </p:cNvSpPr>
            <p:nvPr/>
          </p:nvSpPr>
          <p:spPr bwMode="auto">
            <a:xfrm>
              <a:off x="3889024" y="2965467"/>
              <a:ext cx="287867" cy="325437"/>
            </a:xfrm>
            <a:custGeom>
              <a:avLst/>
              <a:gdLst>
                <a:gd name="T0" fmla="*/ 2147483647 w 204"/>
                <a:gd name="T1" fmla="*/ 2147483647 h 205"/>
                <a:gd name="T2" fmla="*/ 2147483647 w 204"/>
                <a:gd name="T3" fmla="*/ 2147483647 h 205"/>
                <a:gd name="T4" fmla="*/ 2147483647 w 204"/>
                <a:gd name="T5" fmla="*/ 2147483647 h 205"/>
                <a:gd name="T6" fmla="*/ 2147483647 w 204"/>
                <a:gd name="T7" fmla="*/ 2147483647 h 205"/>
                <a:gd name="T8" fmla="*/ 2147483647 w 204"/>
                <a:gd name="T9" fmla="*/ 2147483647 h 205"/>
                <a:gd name="T10" fmla="*/ 2147483647 w 204"/>
                <a:gd name="T11" fmla="*/ 2147483647 h 205"/>
                <a:gd name="T12" fmla="*/ 2147483647 w 204"/>
                <a:gd name="T13" fmla="*/ 2147483647 h 205"/>
                <a:gd name="T14" fmla="*/ 2147483647 w 204"/>
                <a:gd name="T15" fmla="*/ 0 h 205"/>
                <a:gd name="T16" fmla="*/ 2147483647 w 204"/>
                <a:gd name="T17" fmla="*/ 0 h 205"/>
                <a:gd name="T18" fmla="*/ 2147483647 w 204"/>
                <a:gd name="T19" fmla="*/ 2147483647 h 205"/>
                <a:gd name="T20" fmla="*/ 2147483647 w 204"/>
                <a:gd name="T21" fmla="*/ 2147483647 h 205"/>
                <a:gd name="T22" fmla="*/ 2147483647 w 204"/>
                <a:gd name="T23" fmla="*/ 2147483647 h 205"/>
                <a:gd name="T24" fmla="*/ 2147483647 w 204"/>
                <a:gd name="T25" fmla="*/ 2147483647 h 205"/>
                <a:gd name="T26" fmla="*/ 2147483647 w 204"/>
                <a:gd name="T27" fmla="*/ 2147483647 h 205"/>
                <a:gd name="T28" fmla="*/ 2147483647 w 204"/>
                <a:gd name="T29" fmla="*/ 2147483647 h 205"/>
                <a:gd name="T30" fmla="*/ 0 w 204"/>
                <a:gd name="T31" fmla="*/ 2147483647 h 205"/>
                <a:gd name="T32" fmla="*/ 0 w 204"/>
                <a:gd name="T33" fmla="*/ 2147483647 h 205"/>
                <a:gd name="T34" fmla="*/ 2147483647 w 204"/>
                <a:gd name="T35" fmla="*/ 2147483647 h 205"/>
                <a:gd name="T36" fmla="*/ 2147483647 w 204"/>
                <a:gd name="T37" fmla="*/ 2147483647 h 205"/>
                <a:gd name="T38" fmla="*/ 2147483647 w 204"/>
                <a:gd name="T39" fmla="*/ 2147483647 h 205"/>
                <a:gd name="T40" fmla="*/ 2147483647 w 204"/>
                <a:gd name="T41" fmla="*/ 2147483647 h 205"/>
                <a:gd name="T42" fmla="*/ 2147483647 w 204"/>
                <a:gd name="T43" fmla="*/ 2147483647 h 205"/>
                <a:gd name="T44" fmla="*/ 2147483647 w 204"/>
                <a:gd name="T45" fmla="*/ 2147483647 h 205"/>
                <a:gd name="T46" fmla="*/ 2147483647 w 204"/>
                <a:gd name="T47" fmla="*/ 2147483647 h 205"/>
                <a:gd name="T48" fmla="*/ 2147483647 w 204"/>
                <a:gd name="T49" fmla="*/ 2147483647 h 205"/>
                <a:gd name="T50" fmla="*/ 2147483647 w 204"/>
                <a:gd name="T51" fmla="*/ 2147483647 h 205"/>
                <a:gd name="T52" fmla="*/ 2147483647 w 204"/>
                <a:gd name="T53" fmla="*/ 2147483647 h 205"/>
                <a:gd name="T54" fmla="*/ 2147483647 w 204"/>
                <a:gd name="T55" fmla="*/ 2147483647 h 205"/>
                <a:gd name="T56" fmla="*/ 2147483647 w 204"/>
                <a:gd name="T57" fmla="*/ 2147483647 h 205"/>
                <a:gd name="T58" fmla="*/ 2147483647 w 204"/>
                <a:gd name="T59" fmla="*/ 2147483647 h 205"/>
                <a:gd name="T60" fmla="*/ 2147483647 w 204"/>
                <a:gd name="T61" fmla="*/ 2147483647 h 205"/>
                <a:gd name="T62" fmla="*/ 2147483647 w 204"/>
                <a:gd name="T63" fmla="*/ 2147483647 h 205"/>
                <a:gd name="T64" fmla="*/ 2147483647 w 204"/>
                <a:gd name="T65" fmla="*/ 2147483647 h 205"/>
                <a:gd name="T66" fmla="*/ 2147483647 w 204"/>
                <a:gd name="T67" fmla="*/ 2147483647 h 205"/>
                <a:gd name="T68" fmla="*/ 2147483647 w 204"/>
                <a:gd name="T69" fmla="*/ 2147483647 h 205"/>
                <a:gd name="T70" fmla="*/ 2147483647 w 204"/>
                <a:gd name="T71" fmla="*/ 2147483647 h 205"/>
                <a:gd name="T72" fmla="*/ 2147483647 w 204"/>
                <a:gd name="T73" fmla="*/ 2147483647 h 205"/>
                <a:gd name="T74" fmla="*/ 2147483647 w 204"/>
                <a:gd name="T75" fmla="*/ 2147483647 h 205"/>
                <a:gd name="T76" fmla="*/ 2147483647 w 204"/>
                <a:gd name="T77" fmla="*/ 2147483647 h 205"/>
                <a:gd name="T78" fmla="*/ 2147483647 w 204"/>
                <a:gd name="T79" fmla="*/ 2147483647 h 205"/>
                <a:gd name="T80" fmla="*/ 2147483647 w 204"/>
                <a:gd name="T81" fmla="*/ 2147483647 h 205"/>
                <a:gd name="T82" fmla="*/ 2147483647 w 204"/>
                <a:gd name="T83" fmla="*/ 2147483647 h 205"/>
                <a:gd name="T84" fmla="*/ 2147483647 w 204"/>
                <a:gd name="T85" fmla="*/ 2147483647 h 205"/>
                <a:gd name="T86" fmla="*/ 2147483647 w 204"/>
                <a:gd name="T87" fmla="*/ 2147483647 h 205"/>
                <a:gd name="T88" fmla="*/ 2147483647 w 204"/>
                <a:gd name="T89" fmla="*/ 2147483647 h 205"/>
                <a:gd name="T90" fmla="*/ 2147483647 w 204"/>
                <a:gd name="T91" fmla="*/ 2147483647 h 205"/>
                <a:gd name="T92" fmla="*/ 2147483647 w 204"/>
                <a:gd name="T93" fmla="*/ 2147483647 h 205"/>
                <a:gd name="T94" fmla="*/ 2147483647 w 204"/>
                <a:gd name="T95" fmla="*/ 2147483647 h 205"/>
                <a:gd name="T96" fmla="*/ 2147483647 w 204"/>
                <a:gd name="T97" fmla="*/ 2147483647 h 205"/>
                <a:gd name="T98" fmla="*/ 2147483647 w 204"/>
                <a:gd name="T99" fmla="*/ 2147483647 h 205"/>
                <a:gd name="T100" fmla="*/ 2147483647 w 204"/>
                <a:gd name="T101" fmla="*/ 2147483647 h 205"/>
                <a:gd name="T102" fmla="*/ 2147483647 w 204"/>
                <a:gd name="T103" fmla="*/ 2147483647 h 205"/>
                <a:gd name="T104" fmla="*/ 2147483647 w 204"/>
                <a:gd name="T105" fmla="*/ 2147483647 h 205"/>
                <a:gd name="T106" fmla="*/ 2147483647 w 204"/>
                <a:gd name="T107" fmla="*/ 2147483647 h 205"/>
                <a:gd name="T108" fmla="*/ 2147483647 w 204"/>
                <a:gd name="T109" fmla="*/ 2147483647 h 205"/>
                <a:gd name="T110" fmla="*/ 2147483647 w 204"/>
                <a:gd name="T111" fmla="*/ 2147483647 h 205"/>
                <a:gd name="T112" fmla="*/ 2147483647 w 204"/>
                <a:gd name="T113" fmla="*/ 2147483647 h 20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4"/>
                <a:gd name="T172" fmla="*/ 0 h 205"/>
                <a:gd name="T173" fmla="*/ 204 w 204"/>
                <a:gd name="T174" fmla="*/ 205 h 20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4" h="205">
                  <a:moveTo>
                    <a:pt x="204" y="101"/>
                  </a:moveTo>
                  <a:lnTo>
                    <a:pt x="202" y="91"/>
                  </a:lnTo>
                  <a:lnTo>
                    <a:pt x="202" y="82"/>
                  </a:lnTo>
                  <a:lnTo>
                    <a:pt x="199" y="71"/>
                  </a:lnTo>
                  <a:lnTo>
                    <a:pt x="195" y="62"/>
                  </a:lnTo>
                  <a:lnTo>
                    <a:pt x="191" y="53"/>
                  </a:lnTo>
                  <a:lnTo>
                    <a:pt x="186" y="44"/>
                  </a:lnTo>
                  <a:lnTo>
                    <a:pt x="180" y="36"/>
                  </a:lnTo>
                  <a:lnTo>
                    <a:pt x="173" y="29"/>
                  </a:lnTo>
                  <a:lnTo>
                    <a:pt x="166" y="22"/>
                  </a:lnTo>
                  <a:lnTo>
                    <a:pt x="159" y="16"/>
                  </a:lnTo>
                  <a:lnTo>
                    <a:pt x="150" y="11"/>
                  </a:lnTo>
                  <a:lnTo>
                    <a:pt x="141" y="7"/>
                  </a:lnTo>
                  <a:lnTo>
                    <a:pt x="132" y="4"/>
                  </a:lnTo>
                  <a:lnTo>
                    <a:pt x="123" y="2"/>
                  </a:lnTo>
                  <a:lnTo>
                    <a:pt x="112" y="0"/>
                  </a:lnTo>
                  <a:lnTo>
                    <a:pt x="101" y="0"/>
                  </a:lnTo>
                  <a:lnTo>
                    <a:pt x="90" y="0"/>
                  </a:lnTo>
                  <a:lnTo>
                    <a:pt x="81" y="2"/>
                  </a:lnTo>
                  <a:lnTo>
                    <a:pt x="70" y="4"/>
                  </a:lnTo>
                  <a:lnTo>
                    <a:pt x="61" y="7"/>
                  </a:lnTo>
                  <a:lnTo>
                    <a:pt x="52" y="11"/>
                  </a:lnTo>
                  <a:lnTo>
                    <a:pt x="45" y="16"/>
                  </a:lnTo>
                  <a:lnTo>
                    <a:pt x="36" y="22"/>
                  </a:lnTo>
                  <a:lnTo>
                    <a:pt x="28" y="29"/>
                  </a:lnTo>
                  <a:lnTo>
                    <a:pt x="23" y="36"/>
                  </a:lnTo>
                  <a:lnTo>
                    <a:pt x="16" y="44"/>
                  </a:lnTo>
                  <a:lnTo>
                    <a:pt x="10" y="53"/>
                  </a:lnTo>
                  <a:lnTo>
                    <a:pt x="7" y="62"/>
                  </a:lnTo>
                  <a:lnTo>
                    <a:pt x="3" y="71"/>
                  </a:lnTo>
                  <a:lnTo>
                    <a:pt x="1" y="82"/>
                  </a:lnTo>
                  <a:lnTo>
                    <a:pt x="0" y="91"/>
                  </a:lnTo>
                  <a:lnTo>
                    <a:pt x="0" y="101"/>
                  </a:lnTo>
                  <a:lnTo>
                    <a:pt x="0" y="112"/>
                  </a:lnTo>
                  <a:lnTo>
                    <a:pt x="1" y="121"/>
                  </a:lnTo>
                  <a:lnTo>
                    <a:pt x="3" y="132"/>
                  </a:lnTo>
                  <a:lnTo>
                    <a:pt x="7" y="141"/>
                  </a:lnTo>
                  <a:lnTo>
                    <a:pt x="10" y="150"/>
                  </a:lnTo>
                  <a:lnTo>
                    <a:pt x="16" y="159"/>
                  </a:lnTo>
                  <a:lnTo>
                    <a:pt x="23" y="167"/>
                  </a:lnTo>
                  <a:lnTo>
                    <a:pt x="28" y="174"/>
                  </a:lnTo>
                  <a:lnTo>
                    <a:pt x="36" y="181"/>
                  </a:lnTo>
                  <a:lnTo>
                    <a:pt x="45" y="186"/>
                  </a:lnTo>
                  <a:lnTo>
                    <a:pt x="52" y="192"/>
                  </a:lnTo>
                  <a:lnTo>
                    <a:pt x="61" y="196"/>
                  </a:lnTo>
                  <a:lnTo>
                    <a:pt x="70" y="199"/>
                  </a:lnTo>
                  <a:lnTo>
                    <a:pt x="81" y="203"/>
                  </a:lnTo>
                  <a:lnTo>
                    <a:pt x="90" y="203"/>
                  </a:lnTo>
                  <a:lnTo>
                    <a:pt x="101" y="205"/>
                  </a:lnTo>
                  <a:lnTo>
                    <a:pt x="112" y="203"/>
                  </a:lnTo>
                  <a:lnTo>
                    <a:pt x="123" y="203"/>
                  </a:lnTo>
                  <a:lnTo>
                    <a:pt x="132" y="199"/>
                  </a:lnTo>
                  <a:lnTo>
                    <a:pt x="141" y="196"/>
                  </a:lnTo>
                  <a:lnTo>
                    <a:pt x="150" y="192"/>
                  </a:lnTo>
                  <a:lnTo>
                    <a:pt x="159" y="186"/>
                  </a:lnTo>
                  <a:lnTo>
                    <a:pt x="166" y="181"/>
                  </a:lnTo>
                  <a:lnTo>
                    <a:pt x="173" y="174"/>
                  </a:lnTo>
                  <a:lnTo>
                    <a:pt x="180" y="167"/>
                  </a:lnTo>
                  <a:lnTo>
                    <a:pt x="186" y="159"/>
                  </a:lnTo>
                  <a:lnTo>
                    <a:pt x="191" y="150"/>
                  </a:lnTo>
                  <a:lnTo>
                    <a:pt x="195" y="141"/>
                  </a:lnTo>
                  <a:lnTo>
                    <a:pt x="199" y="132"/>
                  </a:lnTo>
                  <a:lnTo>
                    <a:pt x="202" y="121"/>
                  </a:lnTo>
                  <a:lnTo>
                    <a:pt x="202" y="112"/>
                  </a:lnTo>
                  <a:lnTo>
                    <a:pt x="204" y="101"/>
                  </a:lnTo>
                  <a:lnTo>
                    <a:pt x="195" y="101"/>
                  </a:lnTo>
                  <a:lnTo>
                    <a:pt x="193" y="92"/>
                  </a:lnTo>
                  <a:lnTo>
                    <a:pt x="193" y="83"/>
                  </a:lnTo>
                  <a:lnTo>
                    <a:pt x="189" y="74"/>
                  </a:lnTo>
                  <a:lnTo>
                    <a:pt x="188" y="65"/>
                  </a:lnTo>
                  <a:lnTo>
                    <a:pt x="179" y="49"/>
                  </a:lnTo>
                  <a:lnTo>
                    <a:pt x="168" y="36"/>
                  </a:lnTo>
                  <a:lnTo>
                    <a:pt x="153" y="24"/>
                  </a:lnTo>
                  <a:lnTo>
                    <a:pt x="137" y="16"/>
                  </a:lnTo>
                  <a:lnTo>
                    <a:pt x="128" y="13"/>
                  </a:lnTo>
                  <a:lnTo>
                    <a:pt x="121" y="11"/>
                  </a:lnTo>
                  <a:lnTo>
                    <a:pt x="110" y="9"/>
                  </a:lnTo>
                  <a:lnTo>
                    <a:pt x="101" y="9"/>
                  </a:lnTo>
                  <a:lnTo>
                    <a:pt x="92" y="9"/>
                  </a:lnTo>
                  <a:lnTo>
                    <a:pt x="83" y="11"/>
                  </a:lnTo>
                  <a:lnTo>
                    <a:pt x="74" y="13"/>
                  </a:lnTo>
                  <a:lnTo>
                    <a:pt x="65" y="16"/>
                  </a:lnTo>
                  <a:lnTo>
                    <a:pt x="48" y="24"/>
                  </a:lnTo>
                  <a:lnTo>
                    <a:pt x="36" y="36"/>
                  </a:lnTo>
                  <a:lnTo>
                    <a:pt x="25" y="49"/>
                  </a:lnTo>
                  <a:lnTo>
                    <a:pt x="16" y="65"/>
                  </a:lnTo>
                  <a:lnTo>
                    <a:pt x="12" y="74"/>
                  </a:lnTo>
                  <a:lnTo>
                    <a:pt x="10" y="83"/>
                  </a:lnTo>
                  <a:lnTo>
                    <a:pt x="9" y="92"/>
                  </a:lnTo>
                  <a:lnTo>
                    <a:pt x="9" y="101"/>
                  </a:lnTo>
                  <a:lnTo>
                    <a:pt x="9" y="111"/>
                  </a:lnTo>
                  <a:lnTo>
                    <a:pt x="10" y="120"/>
                  </a:lnTo>
                  <a:lnTo>
                    <a:pt x="12" y="129"/>
                  </a:lnTo>
                  <a:lnTo>
                    <a:pt x="16" y="138"/>
                  </a:lnTo>
                  <a:lnTo>
                    <a:pt x="25" y="154"/>
                  </a:lnTo>
                  <a:lnTo>
                    <a:pt x="36" y="167"/>
                  </a:lnTo>
                  <a:lnTo>
                    <a:pt x="48" y="179"/>
                  </a:lnTo>
                  <a:lnTo>
                    <a:pt x="65" y="186"/>
                  </a:lnTo>
                  <a:lnTo>
                    <a:pt x="74" y="190"/>
                  </a:lnTo>
                  <a:lnTo>
                    <a:pt x="83" y="192"/>
                  </a:lnTo>
                  <a:lnTo>
                    <a:pt x="92" y="194"/>
                  </a:lnTo>
                  <a:lnTo>
                    <a:pt x="101" y="196"/>
                  </a:lnTo>
                  <a:lnTo>
                    <a:pt x="110" y="194"/>
                  </a:lnTo>
                  <a:lnTo>
                    <a:pt x="121" y="192"/>
                  </a:lnTo>
                  <a:lnTo>
                    <a:pt x="128" y="190"/>
                  </a:lnTo>
                  <a:lnTo>
                    <a:pt x="137" y="186"/>
                  </a:lnTo>
                  <a:lnTo>
                    <a:pt x="153" y="179"/>
                  </a:lnTo>
                  <a:lnTo>
                    <a:pt x="168" y="167"/>
                  </a:lnTo>
                  <a:lnTo>
                    <a:pt x="179" y="154"/>
                  </a:lnTo>
                  <a:lnTo>
                    <a:pt x="188" y="138"/>
                  </a:lnTo>
                  <a:lnTo>
                    <a:pt x="189" y="129"/>
                  </a:lnTo>
                  <a:lnTo>
                    <a:pt x="193" y="120"/>
                  </a:lnTo>
                  <a:lnTo>
                    <a:pt x="193" y="111"/>
                  </a:lnTo>
                  <a:lnTo>
                    <a:pt x="195" y="101"/>
                  </a:lnTo>
                  <a:lnTo>
                    <a:pt x="204" y="101"/>
                  </a:lnTo>
                  <a:close/>
                </a:path>
              </a:pathLst>
            </a:custGeom>
            <a:solidFill>
              <a:srgbClr val="EAF6FF"/>
            </a:solidFill>
            <a:ln w="9525">
              <a:noFill/>
              <a:round/>
              <a:headEnd/>
              <a:tailEnd/>
            </a:ln>
          </p:spPr>
          <p:txBody>
            <a:bodyPr/>
            <a:lstStyle/>
            <a:p>
              <a:endParaRPr lang="en-US"/>
            </a:p>
          </p:txBody>
        </p:sp>
        <p:sp>
          <p:nvSpPr>
            <p:cNvPr id="55464" name="Freeform 169"/>
            <p:cNvSpPr>
              <a:spLocks/>
            </p:cNvSpPr>
            <p:nvPr/>
          </p:nvSpPr>
          <p:spPr bwMode="auto">
            <a:xfrm>
              <a:off x="3893256" y="2971813"/>
              <a:ext cx="276578" cy="309562"/>
            </a:xfrm>
            <a:custGeom>
              <a:avLst/>
              <a:gdLst>
                <a:gd name="T0" fmla="*/ 2147483647 w 196"/>
                <a:gd name="T1" fmla="*/ 2147483647 h 195"/>
                <a:gd name="T2" fmla="*/ 2147483647 w 196"/>
                <a:gd name="T3" fmla="*/ 2147483647 h 195"/>
                <a:gd name="T4" fmla="*/ 2147483647 w 196"/>
                <a:gd name="T5" fmla="*/ 2147483647 h 195"/>
                <a:gd name="T6" fmla="*/ 2147483647 w 196"/>
                <a:gd name="T7" fmla="*/ 2147483647 h 195"/>
                <a:gd name="T8" fmla="*/ 2147483647 w 196"/>
                <a:gd name="T9" fmla="*/ 2147483647 h 195"/>
                <a:gd name="T10" fmla="*/ 2147483647 w 196"/>
                <a:gd name="T11" fmla="*/ 0 h 195"/>
                <a:gd name="T12" fmla="*/ 2147483647 w 196"/>
                <a:gd name="T13" fmla="*/ 0 h 195"/>
                <a:gd name="T14" fmla="*/ 2147483647 w 196"/>
                <a:gd name="T15" fmla="*/ 2147483647 h 195"/>
                <a:gd name="T16" fmla="*/ 2147483647 w 196"/>
                <a:gd name="T17" fmla="*/ 2147483647 h 195"/>
                <a:gd name="T18" fmla="*/ 2147483647 w 196"/>
                <a:gd name="T19" fmla="*/ 2147483647 h 195"/>
                <a:gd name="T20" fmla="*/ 2147483647 w 196"/>
                <a:gd name="T21" fmla="*/ 2147483647 h 195"/>
                <a:gd name="T22" fmla="*/ 2147483647 w 196"/>
                <a:gd name="T23" fmla="*/ 2147483647 h 195"/>
                <a:gd name="T24" fmla="*/ 2147483647 w 196"/>
                <a:gd name="T25" fmla="*/ 2147483647 h 195"/>
                <a:gd name="T26" fmla="*/ 0 w 196"/>
                <a:gd name="T27" fmla="*/ 2147483647 h 195"/>
                <a:gd name="T28" fmla="*/ 0 w 196"/>
                <a:gd name="T29" fmla="*/ 2147483647 h 195"/>
                <a:gd name="T30" fmla="*/ 2147483647 w 196"/>
                <a:gd name="T31" fmla="*/ 2147483647 h 195"/>
                <a:gd name="T32" fmla="*/ 2147483647 w 196"/>
                <a:gd name="T33" fmla="*/ 2147483647 h 195"/>
                <a:gd name="T34" fmla="*/ 2147483647 w 196"/>
                <a:gd name="T35" fmla="*/ 2147483647 h 195"/>
                <a:gd name="T36" fmla="*/ 2147483647 w 196"/>
                <a:gd name="T37" fmla="*/ 2147483647 h 195"/>
                <a:gd name="T38" fmla="*/ 2147483647 w 196"/>
                <a:gd name="T39" fmla="*/ 2147483647 h 195"/>
                <a:gd name="T40" fmla="*/ 2147483647 w 196"/>
                <a:gd name="T41" fmla="*/ 2147483647 h 195"/>
                <a:gd name="T42" fmla="*/ 2147483647 w 196"/>
                <a:gd name="T43" fmla="*/ 2147483647 h 195"/>
                <a:gd name="T44" fmla="*/ 2147483647 w 196"/>
                <a:gd name="T45" fmla="*/ 2147483647 h 195"/>
                <a:gd name="T46" fmla="*/ 2147483647 w 196"/>
                <a:gd name="T47" fmla="*/ 2147483647 h 195"/>
                <a:gd name="T48" fmla="*/ 2147483647 w 196"/>
                <a:gd name="T49" fmla="*/ 2147483647 h 195"/>
                <a:gd name="T50" fmla="*/ 2147483647 w 196"/>
                <a:gd name="T51" fmla="*/ 2147483647 h 195"/>
                <a:gd name="T52" fmla="*/ 2147483647 w 196"/>
                <a:gd name="T53" fmla="*/ 2147483647 h 195"/>
                <a:gd name="T54" fmla="*/ 2147483647 w 196"/>
                <a:gd name="T55" fmla="*/ 2147483647 h 195"/>
                <a:gd name="T56" fmla="*/ 2147483647 w 196"/>
                <a:gd name="T57" fmla="*/ 2147483647 h 195"/>
                <a:gd name="T58" fmla="*/ 2147483647 w 196"/>
                <a:gd name="T59" fmla="*/ 2147483647 h 195"/>
                <a:gd name="T60" fmla="*/ 2147483647 w 196"/>
                <a:gd name="T61" fmla="*/ 2147483647 h 195"/>
                <a:gd name="T62" fmla="*/ 2147483647 w 196"/>
                <a:gd name="T63" fmla="*/ 2147483647 h 195"/>
                <a:gd name="T64" fmla="*/ 2147483647 w 196"/>
                <a:gd name="T65" fmla="*/ 2147483647 h 195"/>
                <a:gd name="T66" fmla="*/ 2147483647 w 196"/>
                <a:gd name="T67" fmla="*/ 2147483647 h 195"/>
                <a:gd name="T68" fmla="*/ 2147483647 w 196"/>
                <a:gd name="T69" fmla="*/ 2147483647 h 195"/>
                <a:gd name="T70" fmla="*/ 2147483647 w 196"/>
                <a:gd name="T71" fmla="*/ 2147483647 h 195"/>
                <a:gd name="T72" fmla="*/ 2147483647 w 196"/>
                <a:gd name="T73" fmla="*/ 2147483647 h 195"/>
                <a:gd name="T74" fmla="*/ 2147483647 w 196"/>
                <a:gd name="T75" fmla="*/ 2147483647 h 195"/>
                <a:gd name="T76" fmla="*/ 2147483647 w 196"/>
                <a:gd name="T77" fmla="*/ 2147483647 h 195"/>
                <a:gd name="T78" fmla="*/ 2147483647 w 196"/>
                <a:gd name="T79" fmla="*/ 2147483647 h 195"/>
                <a:gd name="T80" fmla="*/ 2147483647 w 196"/>
                <a:gd name="T81" fmla="*/ 2147483647 h 195"/>
                <a:gd name="T82" fmla="*/ 2147483647 w 196"/>
                <a:gd name="T83" fmla="*/ 2147483647 h 195"/>
                <a:gd name="T84" fmla="*/ 2147483647 w 196"/>
                <a:gd name="T85" fmla="*/ 2147483647 h 195"/>
                <a:gd name="T86" fmla="*/ 2147483647 w 196"/>
                <a:gd name="T87" fmla="*/ 2147483647 h 195"/>
                <a:gd name="T88" fmla="*/ 2147483647 w 196"/>
                <a:gd name="T89" fmla="*/ 2147483647 h 195"/>
                <a:gd name="T90" fmla="*/ 2147483647 w 196"/>
                <a:gd name="T91" fmla="*/ 2147483647 h 195"/>
                <a:gd name="T92" fmla="*/ 2147483647 w 196"/>
                <a:gd name="T93" fmla="*/ 2147483647 h 19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96"/>
                <a:gd name="T142" fmla="*/ 0 h 195"/>
                <a:gd name="T143" fmla="*/ 196 w 196"/>
                <a:gd name="T144" fmla="*/ 195 h 19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96" h="195">
                  <a:moveTo>
                    <a:pt x="196" y="97"/>
                  </a:moveTo>
                  <a:lnTo>
                    <a:pt x="196" y="88"/>
                  </a:lnTo>
                  <a:lnTo>
                    <a:pt x="194" y="78"/>
                  </a:lnTo>
                  <a:lnTo>
                    <a:pt x="192" y="69"/>
                  </a:lnTo>
                  <a:lnTo>
                    <a:pt x="188" y="59"/>
                  </a:lnTo>
                  <a:lnTo>
                    <a:pt x="179" y="43"/>
                  </a:lnTo>
                  <a:lnTo>
                    <a:pt x="167" y="29"/>
                  </a:lnTo>
                  <a:lnTo>
                    <a:pt x="152" y="16"/>
                  </a:lnTo>
                  <a:lnTo>
                    <a:pt x="136" y="7"/>
                  </a:lnTo>
                  <a:lnTo>
                    <a:pt x="127" y="5"/>
                  </a:lnTo>
                  <a:lnTo>
                    <a:pt x="118" y="2"/>
                  </a:lnTo>
                  <a:lnTo>
                    <a:pt x="109" y="0"/>
                  </a:lnTo>
                  <a:lnTo>
                    <a:pt x="98" y="0"/>
                  </a:lnTo>
                  <a:lnTo>
                    <a:pt x="89" y="0"/>
                  </a:lnTo>
                  <a:lnTo>
                    <a:pt x="78" y="2"/>
                  </a:lnTo>
                  <a:lnTo>
                    <a:pt x="69" y="5"/>
                  </a:lnTo>
                  <a:lnTo>
                    <a:pt x="60" y="7"/>
                  </a:lnTo>
                  <a:lnTo>
                    <a:pt x="51" y="12"/>
                  </a:lnTo>
                  <a:lnTo>
                    <a:pt x="44" y="16"/>
                  </a:lnTo>
                  <a:lnTo>
                    <a:pt x="36" y="21"/>
                  </a:lnTo>
                  <a:lnTo>
                    <a:pt x="29" y="29"/>
                  </a:lnTo>
                  <a:lnTo>
                    <a:pt x="24" y="36"/>
                  </a:lnTo>
                  <a:lnTo>
                    <a:pt x="16" y="43"/>
                  </a:lnTo>
                  <a:lnTo>
                    <a:pt x="13" y="50"/>
                  </a:lnTo>
                  <a:lnTo>
                    <a:pt x="7" y="59"/>
                  </a:lnTo>
                  <a:lnTo>
                    <a:pt x="6" y="69"/>
                  </a:lnTo>
                  <a:lnTo>
                    <a:pt x="2" y="78"/>
                  </a:lnTo>
                  <a:lnTo>
                    <a:pt x="0" y="88"/>
                  </a:lnTo>
                  <a:lnTo>
                    <a:pt x="0" y="97"/>
                  </a:lnTo>
                  <a:lnTo>
                    <a:pt x="0" y="108"/>
                  </a:lnTo>
                  <a:lnTo>
                    <a:pt x="2" y="117"/>
                  </a:lnTo>
                  <a:lnTo>
                    <a:pt x="6" y="126"/>
                  </a:lnTo>
                  <a:lnTo>
                    <a:pt x="7" y="135"/>
                  </a:lnTo>
                  <a:lnTo>
                    <a:pt x="13" y="144"/>
                  </a:lnTo>
                  <a:lnTo>
                    <a:pt x="16" y="152"/>
                  </a:lnTo>
                  <a:lnTo>
                    <a:pt x="24" y="159"/>
                  </a:lnTo>
                  <a:lnTo>
                    <a:pt x="29" y="166"/>
                  </a:lnTo>
                  <a:lnTo>
                    <a:pt x="36" y="173"/>
                  </a:lnTo>
                  <a:lnTo>
                    <a:pt x="44" y="179"/>
                  </a:lnTo>
                  <a:lnTo>
                    <a:pt x="51" y="184"/>
                  </a:lnTo>
                  <a:lnTo>
                    <a:pt x="60" y="188"/>
                  </a:lnTo>
                  <a:lnTo>
                    <a:pt x="69" y="192"/>
                  </a:lnTo>
                  <a:lnTo>
                    <a:pt x="78" y="193"/>
                  </a:lnTo>
                  <a:lnTo>
                    <a:pt x="89" y="195"/>
                  </a:lnTo>
                  <a:lnTo>
                    <a:pt x="98" y="195"/>
                  </a:lnTo>
                  <a:lnTo>
                    <a:pt x="109" y="195"/>
                  </a:lnTo>
                  <a:lnTo>
                    <a:pt x="118" y="193"/>
                  </a:lnTo>
                  <a:lnTo>
                    <a:pt x="127" y="192"/>
                  </a:lnTo>
                  <a:lnTo>
                    <a:pt x="136" y="188"/>
                  </a:lnTo>
                  <a:lnTo>
                    <a:pt x="145" y="184"/>
                  </a:lnTo>
                  <a:lnTo>
                    <a:pt x="152" y="179"/>
                  </a:lnTo>
                  <a:lnTo>
                    <a:pt x="161" y="173"/>
                  </a:lnTo>
                  <a:lnTo>
                    <a:pt x="167" y="166"/>
                  </a:lnTo>
                  <a:lnTo>
                    <a:pt x="174" y="159"/>
                  </a:lnTo>
                  <a:lnTo>
                    <a:pt x="179" y="152"/>
                  </a:lnTo>
                  <a:lnTo>
                    <a:pt x="185" y="144"/>
                  </a:lnTo>
                  <a:lnTo>
                    <a:pt x="188" y="135"/>
                  </a:lnTo>
                  <a:lnTo>
                    <a:pt x="192" y="126"/>
                  </a:lnTo>
                  <a:lnTo>
                    <a:pt x="194" y="117"/>
                  </a:lnTo>
                  <a:lnTo>
                    <a:pt x="196" y="108"/>
                  </a:lnTo>
                  <a:lnTo>
                    <a:pt x="196" y="97"/>
                  </a:lnTo>
                  <a:lnTo>
                    <a:pt x="186" y="97"/>
                  </a:lnTo>
                  <a:lnTo>
                    <a:pt x="185" y="79"/>
                  </a:lnTo>
                  <a:lnTo>
                    <a:pt x="179" y="63"/>
                  </a:lnTo>
                  <a:lnTo>
                    <a:pt x="172" y="49"/>
                  </a:lnTo>
                  <a:lnTo>
                    <a:pt x="161" y="36"/>
                  </a:lnTo>
                  <a:lnTo>
                    <a:pt x="148" y="25"/>
                  </a:lnTo>
                  <a:lnTo>
                    <a:pt x="132" y="16"/>
                  </a:lnTo>
                  <a:lnTo>
                    <a:pt x="116" y="11"/>
                  </a:lnTo>
                  <a:lnTo>
                    <a:pt x="98" y="9"/>
                  </a:lnTo>
                  <a:lnTo>
                    <a:pt x="80" y="11"/>
                  </a:lnTo>
                  <a:lnTo>
                    <a:pt x="63" y="16"/>
                  </a:lnTo>
                  <a:lnTo>
                    <a:pt x="49" y="25"/>
                  </a:lnTo>
                  <a:lnTo>
                    <a:pt x="36" y="36"/>
                  </a:lnTo>
                  <a:lnTo>
                    <a:pt x="25" y="49"/>
                  </a:lnTo>
                  <a:lnTo>
                    <a:pt x="16" y="63"/>
                  </a:lnTo>
                  <a:lnTo>
                    <a:pt x="11" y="79"/>
                  </a:lnTo>
                  <a:lnTo>
                    <a:pt x="9" y="97"/>
                  </a:lnTo>
                  <a:lnTo>
                    <a:pt x="11" y="116"/>
                  </a:lnTo>
                  <a:lnTo>
                    <a:pt x="16" y="132"/>
                  </a:lnTo>
                  <a:lnTo>
                    <a:pt x="25" y="146"/>
                  </a:lnTo>
                  <a:lnTo>
                    <a:pt x="36" y="161"/>
                  </a:lnTo>
                  <a:lnTo>
                    <a:pt x="49" y="172"/>
                  </a:lnTo>
                  <a:lnTo>
                    <a:pt x="63" y="179"/>
                  </a:lnTo>
                  <a:lnTo>
                    <a:pt x="80" y="184"/>
                  </a:lnTo>
                  <a:lnTo>
                    <a:pt x="98" y="186"/>
                  </a:lnTo>
                  <a:lnTo>
                    <a:pt x="116" y="184"/>
                  </a:lnTo>
                  <a:lnTo>
                    <a:pt x="132" y="179"/>
                  </a:lnTo>
                  <a:lnTo>
                    <a:pt x="148" y="172"/>
                  </a:lnTo>
                  <a:lnTo>
                    <a:pt x="161" y="161"/>
                  </a:lnTo>
                  <a:lnTo>
                    <a:pt x="172" y="146"/>
                  </a:lnTo>
                  <a:lnTo>
                    <a:pt x="179" y="132"/>
                  </a:lnTo>
                  <a:lnTo>
                    <a:pt x="185" y="116"/>
                  </a:lnTo>
                  <a:lnTo>
                    <a:pt x="186" y="97"/>
                  </a:lnTo>
                  <a:lnTo>
                    <a:pt x="196" y="97"/>
                  </a:lnTo>
                  <a:close/>
                </a:path>
              </a:pathLst>
            </a:custGeom>
            <a:solidFill>
              <a:srgbClr val="EBF7FF"/>
            </a:solidFill>
            <a:ln w="9525">
              <a:noFill/>
              <a:round/>
              <a:headEnd/>
              <a:tailEnd/>
            </a:ln>
          </p:spPr>
          <p:txBody>
            <a:bodyPr/>
            <a:lstStyle/>
            <a:p>
              <a:endParaRPr lang="en-US"/>
            </a:p>
          </p:txBody>
        </p:sp>
        <p:sp>
          <p:nvSpPr>
            <p:cNvPr id="55465" name="Freeform 170"/>
            <p:cNvSpPr>
              <a:spLocks/>
            </p:cNvSpPr>
            <p:nvPr/>
          </p:nvSpPr>
          <p:spPr bwMode="auto">
            <a:xfrm>
              <a:off x="3901725" y="2979754"/>
              <a:ext cx="262467" cy="296863"/>
            </a:xfrm>
            <a:custGeom>
              <a:avLst/>
              <a:gdLst>
                <a:gd name="T0" fmla="*/ 2147483647 w 186"/>
                <a:gd name="T1" fmla="*/ 2147483647 h 187"/>
                <a:gd name="T2" fmla="*/ 2147483647 w 186"/>
                <a:gd name="T3" fmla="*/ 2147483647 h 187"/>
                <a:gd name="T4" fmla="*/ 2147483647 w 186"/>
                <a:gd name="T5" fmla="*/ 2147483647 h 187"/>
                <a:gd name="T6" fmla="*/ 2147483647 w 186"/>
                <a:gd name="T7" fmla="*/ 2147483647 h 187"/>
                <a:gd name="T8" fmla="*/ 2147483647 w 186"/>
                <a:gd name="T9" fmla="*/ 2147483647 h 187"/>
                <a:gd name="T10" fmla="*/ 2147483647 w 186"/>
                <a:gd name="T11" fmla="*/ 0 h 187"/>
                <a:gd name="T12" fmla="*/ 2147483647 w 186"/>
                <a:gd name="T13" fmla="*/ 0 h 187"/>
                <a:gd name="T14" fmla="*/ 2147483647 w 186"/>
                <a:gd name="T15" fmla="*/ 2147483647 h 187"/>
                <a:gd name="T16" fmla="*/ 2147483647 w 186"/>
                <a:gd name="T17" fmla="*/ 2147483647 h 187"/>
                <a:gd name="T18" fmla="*/ 2147483647 w 186"/>
                <a:gd name="T19" fmla="*/ 2147483647 h 187"/>
                <a:gd name="T20" fmla="*/ 2147483647 w 186"/>
                <a:gd name="T21" fmla="*/ 2147483647 h 187"/>
                <a:gd name="T22" fmla="*/ 0 w 186"/>
                <a:gd name="T23" fmla="*/ 2147483647 h 187"/>
                <a:gd name="T24" fmla="*/ 0 w 186"/>
                <a:gd name="T25" fmla="*/ 2147483647 h 187"/>
                <a:gd name="T26" fmla="*/ 2147483647 w 186"/>
                <a:gd name="T27" fmla="*/ 2147483647 h 187"/>
                <a:gd name="T28" fmla="*/ 2147483647 w 186"/>
                <a:gd name="T29" fmla="*/ 2147483647 h 187"/>
                <a:gd name="T30" fmla="*/ 2147483647 w 186"/>
                <a:gd name="T31" fmla="*/ 2147483647 h 187"/>
                <a:gd name="T32" fmla="*/ 2147483647 w 186"/>
                <a:gd name="T33" fmla="*/ 2147483647 h 187"/>
                <a:gd name="T34" fmla="*/ 2147483647 w 186"/>
                <a:gd name="T35" fmla="*/ 2147483647 h 187"/>
                <a:gd name="T36" fmla="*/ 2147483647 w 186"/>
                <a:gd name="T37" fmla="*/ 2147483647 h 187"/>
                <a:gd name="T38" fmla="*/ 2147483647 w 186"/>
                <a:gd name="T39" fmla="*/ 2147483647 h 187"/>
                <a:gd name="T40" fmla="*/ 2147483647 w 186"/>
                <a:gd name="T41" fmla="*/ 2147483647 h 187"/>
                <a:gd name="T42" fmla="*/ 2147483647 w 186"/>
                <a:gd name="T43" fmla="*/ 2147483647 h 187"/>
                <a:gd name="T44" fmla="*/ 2147483647 w 186"/>
                <a:gd name="T45" fmla="*/ 2147483647 h 187"/>
                <a:gd name="T46" fmla="*/ 2147483647 w 186"/>
                <a:gd name="T47" fmla="*/ 2147483647 h 187"/>
                <a:gd name="T48" fmla="*/ 2147483647 w 186"/>
                <a:gd name="T49" fmla="*/ 2147483647 h 187"/>
                <a:gd name="T50" fmla="*/ 2147483647 w 186"/>
                <a:gd name="T51" fmla="*/ 2147483647 h 187"/>
                <a:gd name="T52" fmla="*/ 2147483647 w 186"/>
                <a:gd name="T53" fmla="*/ 2147483647 h 187"/>
                <a:gd name="T54" fmla="*/ 2147483647 w 186"/>
                <a:gd name="T55" fmla="*/ 2147483647 h 187"/>
                <a:gd name="T56" fmla="*/ 2147483647 w 186"/>
                <a:gd name="T57" fmla="*/ 2147483647 h 187"/>
                <a:gd name="T58" fmla="*/ 2147483647 w 186"/>
                <a:gd name="T59" fmla="*/ 2147483647 h 187"/>
                <a:gd name="T60" fmla="*/ 2147483647 w 186"/>
                <a:gd name="T61" fmla="*/ 2147483647 h 187"/>
                <a:gd name="T62" fmla="*/ 2147483647 w 186"/>
                <a:gd name="T63" fmla="*/ 2147483647 h 187"/>
                <a:gd name="T64" fmla="*/ 2147483647 w 186"/>
                <a:gd name="T65" fmla="*/ 2147483647 h 187"/>
                <a:gd name="T66" fmla="*/ 2147483647 w 186"/>
                <a:gd name="T67" fmla="*/ 2147483647 h 187"/>
                <a:gd name="T68" fmla="*/ 2147483647 w 186"/>
                <a:gd name="T69" fmla="*/ 2147483647 h 187"/>
                <a:gd name="T70" fmla="*/ 2147483647 w 186"/>
                <a:gd name="T71" fmla="*/ 2147483647 h 187"/>
                <a:gd name="T72" fmla="*/ 2147483647 w 186"/>
                <a:gd name="T73" fmla="*/ 2147483647 h 187"/>
                <a:gd name="T74" fmla="*/ 2147483647 w 186"/>
                <a:gd name="T75" fmla="*/ 2147483647 h 187"/>
                <a:gd name="T76" fmla="*/ 2147483647 w 186"/>
                <a:gd name="T77" fmla="*/ 2147483647 h 187"/>
                <a:gd name="T78" fmla="*/ 2147483647 w 186"/>
                <a:gd name="T79" fmla="*/ 2147483647 h 187"/>
                <a:gd name="T80" fmla="*/ 2147483647 w 186"/>
                <a:gd name="T81" fmla="*/ 2147483647 h 1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6"/>
                <a:gd name="T124" fmla="*/ 0 h 187"/>
                <a:gd name="T125" fmla="*/ 186 w 186"/>
                <a:gd name="T126" fmla="*/ 187 h 1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6" h="187">
                  <a:moveTo>
                    <a:pt x="186" y="92"/>
                  </a:moveTo>
                  <a:lnTo>
                    <a:pt x="184" y="83"/>
                  </a:lnTo>
                  <a:lnTo>
                    <a:pt x="184" y="74"/>
                  </a:lnTo>
                  <a:lnTo>
                    <a:pt x="180" y="65"/>
                  </a:lnTo>
                  <a:lnTo>
                    <a:pt x="179" y="56"/>
                  </a:lnTo>
                  <a:lnTo>
                    <a:pt x="170" y="40"/>
                  </a:lnTo>
                  <a:lnTo>
                    <a:pt x="159" y="27"/>
                  </a:lnTo>
                  <a:lnTo>
                    <a:pt x="144" y="15"/>
                  </a:lnTo>
                  <a:lnTo>
                    <a:pt x="128" y="7"/>
                  </a:lnTo>
                  <a:lnTo>
                    <a:pt x="119" y="4"/>
                  </a:lnTo>
                  <a:lnTo>
                    <a:pt x="112" y="2"/>
                  </a:lnTo>
                  <a:lnTo>
                    <a:pt x="101" y="0"/>
                  </a:lnTo>
                  <a:lnTo>
                    <a:pt x="92" y="0"/>
                  </a:lnTo>
                  <a:lnTo>
                    <a:pt x="83" y="0"/>
                  </a:lnTo>
                  <a:lnTo>
                    <a:pt x="74" y="2"/>
                  </a:lnTo>
                  <a:lnTo>
                    <a:pt x="65" y="4"/>
                  </a:lnTo>
                  <a:lnTo>
                    <a:pt x="56" y="7"/>
                  </a:lnTo>
                  <a:lnTo>
                    <a:pt x="39" y="15"/>
                  </a:lnTo>
                  <a:lnTo>
                    <a:pt x="27" y="27"/>
                  </a:lnTo>
                  <a:lnTo>
                    <a:pt x="16" y="40"/>
                  </a:lnTo>
                  <a:lnTo>
                    <a:pt x="7" y="56"/>
                  </a:lnTo>
                  <a:lnTo>
                    <a:pt x="3" y="65"/>
                  </a:lnTo>
                  <a:lnTo>
                    <a:pt x="1" y="74"/>
                  </a:lnTo>
                  <a:lnTo>
                    <a:pt x="0" y="83"/>
                  </a:lnTo>
                  <a:lnTo>
                    <a:pt x="0" y="92"/>
                  </a:lnTo>
                  <a:lnTo>
                    <a:pt x="0" y="102"/>
                  </a:lnTo>
                  <a:lnTo>
                    <a:pt x="1" y="111"/>
                  </a:lnTo>
                  <a:lnTo>
                    <a:pt x="3" y="120"/>
                  </a:lnTo>
                  <a:lnTo>
                    <a:pt x="7" y="129"/>
                  </a:lnTo>
                  <a:lnTo>
                    <a:pt x="16" y="145"/>
                  </a:lnTo>
                  <a:lnTo>
                    <a:pt x="27" y="158"/>
                  </a:lnTo>
                  <a:lnTo>
                    <a:pt x="39" y="170"/>
                  </a:lnTo>
                  <a:lnTo>
                    <a:pt x="56" y="177"/>
                  </a:lnTo>
                  <a:lnTo>
                    <a:pt x="65" y="181"/>
                  </a:lnTo>
                  <a:lnTo>
                    <a:pt x="74" y="183"/>
                  </a:lnTo>
                  <a:lnTo>
                    <a:pt x="83" y="185"/>
                  </a:lnTo>
                  <a:lnTo>
                    <a:pt x="92" y="187"/>
                  </a:lnTo>
                  <a:lnTo>
                    <a:pt x="101" y="185"/>
                  </a:lnTo>
                  <a:lnTo>
                    <a:pt x="112" y="183"/>
                  </a:lnTo>
                  <a:lnTo>
                    <a:pt x="119" y="181"/>
                  </a:lnTo>
                  <a:lnTo>
                    <a:pt x="128" y="177"/>
                  </a:lnTo>
                  <a:lnTo>
                    <a:pt x="144" y="170"/>
                  </a:lnTo>
                  <a:lnTo>
                    <a:pt x="159" y="158"/>
                  </a:lnTo>
                  <a:lnTo>
                    <a:pt x="170" y="145"/>
                  </a:lnTo>
                  <a:lnTo>
                    <a:pt x="179" y="129"/>
                  </a:lnTo>
                  <a:lnTo>
                    <a:pt x="180" y="120"/>
                  </a:lnTo>
                  <a:lnTo>
                    <a:pt x="184" y="111"/>
                  </a:lnTo>
                  <a:lnTo>
                    <a:pt x="184" y="102"/>
                  </a:lnTo>
                  <a:lnTo>
                    <a:pt x="186" y="92"/>
                  </a:lnTo>
                  <a:lnTo>
                    <a:pt x="175" y="92"/>
                  </a:lnTo>
                  <a:lnTo>
                    <a:pt x="175" y="76"/>
                  </a:lnTo>
                  <a:lnTo>
                    <a:pt x="170" y="60"/>
                  </a:lnTo>
                  <a:lnTo>
                    <a:pt x="162" y="45"/>
                  </a:lnTo>
                  <a:lnTo>
                    <a:pt x="152" y="33"/>
                  </a:lnTo>
                  <a:lnTo>
                    <a:pt x="139" y="24"/>
                  </a:lnTo>
                  <a:lnTo>
                    <a:pt x="124" y="15"/>
                  </a:lnTo>
                  <a:lnTo>
                    <a:pt x="110" y="11"/>
                  </a:lnTo>
                  <a:lnTo>
                    <a:pt x="92" y="9"/>
                  </a:lnTo>
                  <a:lnTo>
                    <a:pt x="76" y="11"/>
                  </a:lnTo>
                  <a:lnTo>
                    <a:pt x="59" y="15"/>
                  </a:lnTo>
                  <a:lnTo>
                    <a:pt x="45" y="24"/>
                  </a:lnTo>
                  <a:lnTo>
                    <a:pt x="32" y="33"/>
                  </a:lnTo>
                  <a:lnTo>
                    <a:pt x="23" y="45"/>
                  </a:lnTo>
                  <a:lnTo>
                    <a:pt x="16" y="60"/>
                  </a:lnTo>
                  <a:lnTo>
                    <a:pt x="10" y="76"/>
                  </a:lnTo>
                  <a:lnTo>
                    <a:pt x="9" y="92"/>
                  </a:lnTo>
                  <a:lnTo>
                    <a:pt x="10" y="109"/>
                  </a:lnTo>
                  <a:lnTo>
                    <a:pt x="16" y="125"/>
                  </a:lnTo>
                  <a:lnTo>
                    <a:pt x="23" y="139"/>
                  </a:lnTo>
                  <a:lnTo>
                    <a:pt x="32" y="152"/>
                  </a:lnTo>
                  <a:lnTo>
                    <a:pt x="45" y="161"/>
                  </a:lnTo>
                  <a:lnTo>
                    <a:pt x="59" y="170"/>
                  </a:lnTo>
                  <a:lnTo>
                    <a:pt x="76" y="174"/>
                  </a:lnTo>
                  <a:lnTo>
                    <a:pt x="92" y="176"/>
                  </a:lnTo>
                  <a:lnTo>
                    <a:pt x="110" y="174"/>
                  </a:lnTo>
                  <a:lnTo>
                    <a:pt x="124" y="170"/>
                  </a:lnTo>
                  <a:lnTo>
                    <a:pt x="139" y="161"/>
                  </a:lnTo>
                  <a:lnTo>
                    <a:pt x="152" y="152"/>
                  </a:lnTo>
                  <a:lnTo>
                    <a:pt x="162" y="139"/>
                  </a:lnTo>
                  <a:lnTo>
                    <a:pt x="170" y="125"/>
                  </a:lnTo>
                  <a:lnTo>
                    <a:pt x="175" y="109"/>
                  </a:lnTo>
                  <a:lnTo>
                    <a:pt x="175" y="92"/>
                  </a:lnTo>
                  <a:lnTo>
                    <a:pt x="186" y="92"/>
                  </a:lnTo>
                  <a:close/>
                </a:path>
              </a:pathLst>
            </a:custGeom>
            <a:solidFill>
              <a:srgbClr val="ECF7FF"/>
            </a:solidFill>
            <a:ln w="9525">
              <a:noFill/>
              <a:round/>
              <a:headEnd/>
              <a:tailEnd/>
            </a:ln>
          </p:spPr>
          <p:txBody>
            <a:bodyPr/>
            <a:lstStyle/>
            <a:p>
              <a:endParaRPr lang="en-US"/>
            </a:p>
          </p:txBody>
        </p:sp>
        <p:sp>
          <p:nvSpPr>
            <p:cNvPr id="55466" name="Freeform 171"/>
            <p:cNvSpPr>
              <a:spLocks/>
            </p:cNvSpPr>
            <p:nvPr/>
          </p:nvSpPr>
          <p:spPr bwMode="auto">
            <a:xfrm>
              <a:off x="3905957" y="2986100"/>
              <a:ext cx="249767" cy="280988"/>
            </a:xfrm>
            <a:custGeom>
              <a:avLst/>
              <a:gdLst>
                <a:gd name="T0" fmla="*/ 2147483647 w 177"/>
                <a:gd name="T1" fmla="*/ 2147483647 h 177"/>
                <a:gd name="T2" fmla="*/ 2147483647 w 177"/>
                <a:gd name="T3" fmla="*/ 2147483647 h 177"/>
                <a:gd name="T4" fmla="*/ 2147483647 w 177"/>
                <a:gd name="T5" fmla="*/ 2147483647 h 177"/>
                <a:gd name="T6" fmla="*/ 2147483647 w 177"/>
                <a:gd name="T7" fmla="*/ 2147483647 h 177"/>
                <a:gd name="T8" fmla="*/ 2147483647 w 177"/>
                <a:gd name="T9" fmla="*/ 2147483647 h 177"/>
                <a:gd name="T10" fmla="*/ 2147483647 w 177"/>
                <a:gd name="T11" fmla="*/ 2147483647 h 177"/>
                <a:gd name="T12" fmla="*/ 2147483647 w 177"/>
                <a:gd name="T13" fmla="*/ 2147483647 h 177"/>
                <a:gd name="T14" fmla="*/ 2147483647 w 177"/>
                <a:gd name="T15" fmla="*/ 2147483647 h 177"/>
                <a:gd name="T16" fmla="*/ 2147483647 w 177"/>
                <a:gd name="T17" fmla="*/ 2147483647 h 177"/>
                <a:gd name="T18" fmla="*/ 2147483647 w 177"/>
                <a:gd name="T19" fmla="*/ 2147483647 h 177"/>
                <a:gd name="T20" fmla="*/ 2147483647 w 177"/>
                <a:gd name="T21" fmla="*/ 2147483647 h 177"/>
                <a:gd name="T22" fmla="*/ 2147483647 w 177"/>
                <a:gd name="T23" fmla="*/ 2147483647 h 177"/>
                <a:gd name="T24" fmla="*/ 2147483647 w 177"/>
                <a:gd name="T25" fmla="*/ 2147483647 h 177"/>
                <a:gd name="T26" fmla="*/ 2147483647 w 177"/>
                <a:gd name="T27" fmla="*/ 2147483647 h 177"/>
                <a:gd name="T28" fmla="*/ 2147483647 w 177"/>
                <a:gd name="T29" fmla="*/ 2147483647 h 177"/>
                <a:gd name="T30" fmla="*/ 2147483647 w 177"/>
                <a:gd name="T31" fmla="*/ 2147483647 h 177"/>
                <a:gd name="T32" fmla="*/ 2147483647 w 177"/>
                <a:gd name="T33" fmla="*/ 2147483647 h 177"/>
                <a:gd name="T34" fmla="*/ 2147483647 w 177"/>
                <a:gd name="T35" fmla="*/ 2147483647 h 177"/>
                <a:gd name="T36" fmla="*/ 2147483647 w 177"/>
                <a:gd name="T37" fmla="*/ 2147483647 h 177"/>
                <a:gd name="T38" fmla="*/ 2147483647 w 177"/>
                <a:gd name="T39" fmla="*/ 2147483647 h 177"/>
                <a:gd name="T40" fmla="*/ 2147483647 w 177"/>
                <a:gd name="T41" fmla="*/ 2147483647 h 177"/>
                <a:gd name="T42" fmla="*/ 2147483647 w 177"/>
                <a:gd name="T43" fmla="*/ 2147483647 h 177"/>
                <a:gd name="T44" fmla="*/ 2147483647 w 177"/>
                <a:gd name="T45" fmla="*/ 2147483647 h 177"/>
                <a:gd name="T46" fmla="*/ 2147483647 w 177"/>
                <a:gd name="T47" fmla="*/ 2147483647 h 177"/>
                <a:gd name="T48" fmla="*/ 2147483647 w 177"/>
                <a:gd name="T49" fmla="*/ 2147483647 h 177"/>
                <a:gd name="T50" fmla="*/ 2147483647 w 177"/>
                <a:gd name="T51" fmla="*/ 2147483647 h 177"/>
                <a:gd name="T52" fmla="*/ 2147483647 w 177"/>
                <a:gd name="T53" fmla="*/ 2147483647 h 177"/>
                <a:gd name="T54" fmla="*/ 2147483647 w 177"/>
                <a:gd name="T55" fmla="*/ 2147483647 h 177"/>
                <a:gd name="T56" fmla="*/ 2147483647 w 177"/>
                <a:gd name="T57" fmla="*/ 2147483647 h 177"/>
                <a:gd name="T58" fmla="*/ 2147483647 w 177"/>
                <a:gd name="T59" fmla="*/ 2147483647 h 177"/>
                <a:gd name="T60" fmla="*/ 2147483647 w 177"/>
                <a:gd name="T61" fmla="*/ 2147483647 h 177"/>
                <a:gd name="T62" fmla="*/ 2147483647 w 177"/>
                <a:gd name="T63" fmla="*/ 2147483647 h 177"/>
                <a:gd name="T64" fmla="*/ 2147483647 w 177"/>
                <a:gd name="T65" fmla="*/ 2147483647 h 1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7"/>
                <a:gd name="T100" fmla="*/ 0 h 177"/>
                <a:gd name="T101" fmla="*/ 177 w 177"/>
                <a:gd name="T102" fmla="*/ 177 h 1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7" h="177">
                  <a:moveTo>
                    <a:pt x="177" y="88"/>
                  </a:moveTo>
                  <a:lnTo>
                    <a:pt x="176" y="70"/>
                  </a:lnTo>
                  <a:lnTo>
                    <a:pt x="170" y="54"/>
                  </a:lnTo>
                  <a:lnTo>
                    <a:pt x="163" y="40"/>
                  </a:lnTo>
                  <a:lnTo>
                    <a:pt x="152" y="27"/>
                  </a:lnTo>
                  <a:lnTo>
                    <a:pt x="139" y="16"/>
                  </a:lnTo>
                  <a:lnTo>
                    <a:pt x="123" y="7"/>
                  </a:lnTo>
                  <a:lnTo>
                    <a:pt x="107" y="2"/>
                  </a:lnTo>
                  <a:lnTo>
                    <a:pt x="89" y="0"/>
                  </a:lnTo>
                  <a:lnTo>
                    <a:pt x="71" y="2"/>
                  </a:lnTo>
                  <a:lnTo>
                    <a:pt x="54" y="7"/>
                  </a:lnTo>
                  <a:lnTo>
                    <a:pt x="40" y="16"/>
                  </a:lnTo>
                  <a:lnTo>
                    <a:pt x="27" y="27"/>
                  </a:lnTo>
                  <a:lnTo>
                    <a:pt x="16" y="40"/>
                  </a:lnTo>
                  <a:lnTo>
                    <a:pt x="7" y="54"/>
                  </a:lnTo>
                  <a:lnTo>
                    <a:pt x="2" y="70"/>
                  </a:lnTo>
                  <a:lnTo>
                    <a:pt x="0" y="88"/>
                  </a:lnTo>
                  <a:lnTo>
                    <a:pt x="2" y="107"/>
                  </a:lnTo>
                  <a:lnTo>
                    <a:pt x="7" y="123"/>
                  </a:lnTo>
                  <a:lnTo>
                    <a:pt x="16" y="137"/>
                  </a:lnTo>
                  <a:lnTo>
                    <a:pt x="27" y="152"/>
                  </a:lnTo>
                  <a:lnTo>
                    <a:pt x="40" y="163"/>
                  </a:lnTo>
                  <a:lnTo>
                    <a:pt x="54" y="170"/>
                  </a:lnTo>
                  <a:lnTo>
                    <a:pt x="71" y="175"/>
                  </a:lnTo>
                  <a:lnTo>
                    <a:pt x="89" y="177"/>
                  </a:lnTo>
                  <a:lnTo>
                    <a:pt x="107" y="175"/>
                  </a:lnTo>
                  <a:lnTo>
                    <a:pt x="123" y="170"/>
                  </a:lnTo>
                  <a:lnTo>
                    <a:pt x="139" y="163"/>
                  </a:lnTo>
                  <a:lnTo>
                    <a:pt x="152" y="152"/>
                  </a:lnTo>
                  <a:lnTo>
                    <a:pt x="163" y="137"/>
                  </a:lnTo>
                  <a:lnTo>
                    <a:pt x="170" y="123"/>
                  </a:lnTo>
                  <a:lnTo>
                    <a:pt x="176" y="107"/>
                  </a:lnTo>
                  <a:lnTo>
                    <a:pt x="177" y="88"/>
                  </a:lnTo>
                  <a:lnTo>
                    <a:pt x="168" y="88"/>
                  </a:lnTo>
                  <a:lnTo>
                    <a:pt x="167" y="72"/>
                  </a:lnTo>
                  <a:lnTo>
                    <a:pt x="161" y="58"/>
                  </a:lnTo>
                  <a:lnTo>
                    <a:pt x="154" y="45"/>
                  </a:lnTo>
                  <a:lnTo>
                    <a:pt x="145" y="32"/>
                  </a:lnTo>
                  <a:lnTo>
                    <a:pt x="134" y="23"/>
                  </a:lnTo>
                  <a:lnTo>
                    <a:pt x="120" y="16"/>
                  </a:lnTo>
                  <a:lnTo>
                    <a:pt x="105" y="11"/>
                  </a:lnTo>
                  <a:lnTo>
                    <a:pt x="89" y="9"/>
                  </a:lnTo>
                  <a:lnTo>
                    <a:pt x="73" y="11"/>
                  </a:lnTo>
                  <a:lnTo>
                    <a:pt x="58" y="16"/>
                  </a:lnTo>
                  <a:lnTo>
                    <a:pt x="45" y="23"/>
                  </a:lnTo>
                  <a:lnTo>
                    <a:pt x="33" y="32"/>
                  </a:lnTo>
                  <a:lnTo>
                    <a:pt x="24" y="45"/>
                  </a:lnTo>
                  <a:lnTo>
                    <a:pt x="16" y="58"/>
                  </a:lnTo>
                  <a:lnTo>
                    <a:pt x="11" y="72"/>
                  </a:lnTo>
                  <a:lnTo>
                    <a:pt x="9" y="88"/>
                  </a:lnTo>
                  <a:lnTo>
                    <a:pt x="11" y="105"/>
                  </a:lnTo>
                  <a:lnTo>
                    <a:pt x="16" y="119"/>
                  </a:lnTo>
                  <a:lnTo>
                    <a:pt x="24" y="134"/>
                  </a:lnTo>
                  <a:lnTo>
                    <a:pt x="33" y="145"/>
                  </a:lnTo>
                  <a:lnTo>
                    <a:pt x="45" y="154"/>
                  </a:lnTo>
                  <a:lnTo>
                    <a:pt x="58" y="161"/>
                  </a:lnTo>
                  <a:lnTo>
                    <a:pt x="73" y="166"/>
                  </a:lnTo>
                  <a:lnTo>
                    <a:pt x="89" y="168"/>
                  </a:lnTo>
                  <a:lnTo>
                    <a:pt x="105" y="166"/>
                  </a:lnTo>
                  <a:lnTo>
                    <a:pt x="120" y="161"/>
                  </a:lnTo>
                  <a:lnTo>
                    <a:pt x="134" y="154"/>
                  </a:lnTo>
                  <a:lnTo>
                    <a:pt x="145" y="145"/>
                  </a:lnTo>
                  <a:lnTo>
                    <a:pt x="154" y="134"/>
                  </a:lnTo>
                  <a:lnTo>
                    <a:pt x="161" y="119"/>
                  </a:lnTo>
                  <a:lnTo>
                    <a:pt x="167" y="105"/>
                  </a:lnTo>
                  <a:lnTo>
                    <a:pt x="168" y="88"/>
                  </a:lnTo>
                  <a:lnTo>
                    <a:pt x="177" y="88"/>
                  </a:lnTo>
                  <a:close/>
                </a:path>
              </a:pathLst>
            </a:custGeom>
            <a:solidFill>
              <a:srgbClr val="EDF7FF"/>
            </a:solidFill>
            <a:ln w="9525">
              <a:noFill/>
              <a:round/>
              <a:headEnd/>
              <a:tailEnd/>
            </a:ln>
          </p:spPr>
          <p:txBody>
            <a:bodyPr/>
            <a:lstStyle/>
            <a:p>
              <a:endParaRPr lang="en-US"/>
            </a:p>
          </p:txBody>
        </p:sp>
        <p:sp>
          <p:nvSpPr>
            <p:cNvPr id="55467" name="Freeform 172"/>
            <p:cNvSpPr>
              <a:spLocks/>
            </p:cNvSpPr>
            <p:nvPr/>
          </p:nvSpPr>
          <p:spPr bwMode="auto">
            <a:xfrm>
              <a:off x="3914425" y="2994038"/>
              <a:ext cx="234244" cy="265112"/>
            </a:xfrm>
            <a:custGeom>
              <a:avLst/>
              <a:gdLst>
                <a:gd name="T0" fmla="*/ 2147483647 w 166"/>
                <a:gd name="T1" fmla="*/ 2147483647 h 167"/>
                <a:gd name="T2" fmla="*/ 2147483647 w 166"/>
                <a:gd name="T3" fmla="*/ 2147483647 h 167"/>
                <a:gd name="T4" fmla="*/ 2147483647 w 166"/>
                <a:gd name="T5" fmla="*/ 2147483647 h 167"/>
                <a:gd name="T6" fmla="*/ 2147483647 w 166"/>
                <a:gd name="T7" fmla="*/ 2147483647 h 167"/>
                <a:gd name="T8" fmla="*/ 2147483647 w 166"/>
                <a:gd name="T9" fmla="*/ 2147483647 h 167"/>
                <a:gd name="T10" fmla="*/ 2147483647 w 166"/>
                <a:gd name="T11" fmla="*/ 2147483647 h 167"/>
                <a:gd name="T12" fmla="*/ 2147483647 w 166"/>
                <a:gd name="T13" fmla="*/ 2147483647 h 167"/>
                <a:gd name="T14" fmla="*/ 2147483647 w 166"/>
                <a:gd name="T15" fmla="*/ 2147483647 h 167"/>
                <a:gd name="T16" fmla="*/ 2147483647 w 166"/>
                <a:gd name="T17" fmla="*/ 2147483647 h 167"/>
                <a:gd name="T18" fmla="*/ 2147483647 w 166"/>
                <a:gd name="T19" fmla="*/ 2147483647 h 167"/>
                <a:gd name="T20" fmla="*/ 2147483647 w 166"/>
                <a:gd name="T21" fmla="*/ 2147483647 h 167"/>
                <a:gd name="T22" fmla="*/ 2147483647 w 166"/>
                <a:gd name="T23" fmla="*/ 2147483647 h 167"/>
                <a:gd name="T24" fmla="*/ 2147483647 w 166"/>
                <a:gd name="T25" fmla="*/ 2147483647 h 167"/>
                <a:gd name="T26" fmla="*/ 2147483647 w 166"/>
                <a:gd name="T27" fmla="*/ 2147483647 h 167"/>
                <a:gd name="T28" fmla="*/ 2147483647 w 166"/>
                <a:gd name="T29" fmla="*/ 2147483647 h 167"/>
                <a:gd name="T30" fmla="*/ 2147483647 w 166"/>
                <a:gd name="T31" fmla="*/ 2147483647 h 167"/>
                <a:gd name="T32" fmla="*/ 2147483647 w 166"/>
                <a:gd name="T33" fmla="*/ 2147483647 h 167"/>
                <a:gd name="T34" fmla="*/ 2147483647 w 166"/>
                <a:gd name="T35" fmla="*/ 2147483647 h 167"/>
                <a:gd name="T36" fmla="*/ 2147483647 w 166"/>
                <a:gd name="T37" fmla="*/ 2147483647 h 167"/>
                <a:gd name="T38" fmla="*/ 2147483647 w 166"/>
                <a:gd name="T39" fmla="*/ 2147483647 h 167"/>
                <a:gd name="T40" fmla="*/ 2147483647 w 166"/>
                <a:gd name="T41" fmla="*/ 2147483647 h 167"/>
                <a:gd name="T42" fmla="*/ 2147483647 w 166"/>
                <a:gd name="T43" fmla="*/ 2147483647 h 167"/>
                <a:gd name="T44" fmla="*/ 2147483647 w 166"/>
                <a:gd name="T45" fmla="*/ 2147483647 h 167"/>
                <a:gd name="T46" fmla="*/ 2147483647 w 166"/>
                <a:gd name="T47" fmla="*/ 2147483647 h 167"/>
                <a:gd name="T48" fmla="*/ 2147483647 w 166"/>
                <a:gd name="T49" fmla="*/ 2147483647 h 167"/>
                <a:gd name="T50" fmla="*/ 2147483647 w 166"/>
                <a:gd name="T51" fmla="*/ 2147483647 h 167"/>
                <a:gd name="T52" fmla="*/ 2147483647 w 166"/>
                <a:gd name="T53" fmla="*/ 2147483647 h 167"/>
                <a:gd name="T54" fmla="*/ 2147483647 w 166"/>
                <a:gd name="T55" fmla="*/ 2147483647 h 167"/>
                <a:gd name="T56" fmla="*/ 2147483647 w 166"/>
                <a:gd name="T57" fmla="*/ 2147483647 h 167"/>
                <a:gd name="T58" fmla="*/ 2147483647 w 166"/>
                <a:gd name="T59" fmla="*/ 2147483647 h 167"/>
                <a:gd name="T60" fmla="*/ 2147483647 w 166"/>
                <a:gd name="T61" fmla="*/ 2147483647 h 167"/>
                <a:gd name="T62" fmla="*/ 2147483647 w 166"/>
                <a:gd name="T63" fmla="*/ 2147483647 h 167"/>
                <a:gd name="T64" fmla="*/ 2147483647 w 166"/>
                <a:gd name="T65" fmla="*/ 2147483647 h 16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6"/>
                <a:gd name="T100" fmla="*/ 0 h 167"/>
                <a:gd name="T101" fmla="*/ 166 w 166"/>
                <a:gd name="T102" fmla="*/ 167 h 16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6" h="167">
                  <a:moveTo>
                    <a:pt x="166" y="83"/>
                  </a:moveTo>
                  <a:lnTo>
                    <a:pt x="166" y="67"/>
                  </a:lnTo>
                  <a:lnTo>
                    <a:pt x="161" y="51"/>
                  </a:lnTo>
                  <a:lnTo>
                    <a:pt x="153" y="36"/>
                  </a:lnTo>
                  <a:lnTo>
                    <a:pt x="143" y="24"/>
                  </a:lnTo>
                  <a:lnTo>
                    <a:pt x="130" y="15"/>
                  </a:lnTo>
                  <a:lnTo>
                    <a:pt x="115" y="6"/>
                  </a:lnTo>
                  <a:lnTo>
                    <a:pt x="101" y="2"/>
                  </a:lnTo>
                  <a:lnTo>
                    <a:pt x="83" y="0"/>
                  </a:lnTo>
                  <a:lnTo>
                    <a:pt x="67" y="2"/>
                  </a:lnTo>
                  <a:lnTo>
                    <a:pt x="50" y="6"/>
                  </a:lnTo>
                  <a:lnTo>
                    <a:pt x="36" y="15"/>
                  </a:lnTo>
                  <a:lnTo>
                    <a:pt x="23" y="24"/>
                  </a:lnTo>
                  <a:lnTo>
                    <a:pt x="14" y="36"/>
                  </a:lnTo>
                  <a:lnTo>
                    <a:pt x="7" y="51"/>
                  </a:lnTo>
                  <a:lnTo>
                    <a:pt x="1" y="67"/>
                  </a:lnTo>
                  <a:lnTo>
                    <a:pt x="0" y="83"/>
                  </a:lnTo>
                  <a:lnTo>
                    <a:pt x="1" y="100"/>
                  </a:lnTo>
                  <a:lnTo>
                    <a:pt x="7" y="116"/>
                  </a:lnTo>
                  <a:lnTo>
                    <a:pt x="14" y="130"/>
                  </a:lnTo>
                  <a:lnTo>
                    <a:pt x="23" y="143"/>
                  </a:lnTo>
                  <a:lnTo>
                    <a:pt x="36" y="152"/>
                  </a:lnTo>
                  <a:lnTo>
                    <a:pt x="50" y="161"/>
                  </a:lnTo>
                  <a:lnTo>
                    <a:pt x="67" y="165"/>
                  </a:lnTo>
                  <a:lnTo>
                    <a:pt x="83" y="167"/>
                  </a:lnTo>
                  <a:lnTo>
                    <a:pt x="101" y="165"/>
                  </a:lnTo>
                  <a:lnTo>
                    <a:pt x="115" y="161"/>
                  </a:lnTo>
                  <a:lnTo>
                    <a:pt x="130" y="152"/>
                  </a:lnTo>
                  <a:lnTo>
                    <a:pt x="143" y="143"/>
                  </a:lnTo>
                  <a:lnTo>
                    <a:pt x="153" y="130"/>
                  </a:lnTo>
                  <a:lnTo>
                    <a:pt x="161" y="116"/>
                  </a:lnTo>
                  <a:lnTo>
                    <a:pt x="166" y="100"/>
                  </a:lnTo>
                  <a:lnTo>
                    <a:pt x="166" y="83"/>
                  </a:lnTo>
                  <a:lnTo>
                    <a:pt x="157" y="83"/>
                  </a:lnTo>
                  <a:lnTo>
                    <a:pt x="157" y="69"/>
                  </a:lnTo>
                  <a:lnTo>
                    <a:pt x="152" y="55"/>
                  </a:lnTo>
                  <a:lnTo>
                    <a:pt x="144" y="42"/>
                  </a:lnTo>
                  <a:lnTo>
                    <a:pt x="135" y="31"/>
                  </a:lnTo>
                  <a:lnTo>
                    <a:pt x="124" y="22"/>
                  </a:lnTo>
                  <a:lnTo>
                    <a:pt x="112" y="15"/>
                  </a:lnTo>
                  <a:lnTo>
                    <a:pt x="97" y="11"/>
                  </a:lnTo>
                  <a:lnTo>
                    <a:pt x="83" y="9"/>
                  </a:lnTo>
                  <a:lnTo>
                    <a:pt x="68" y="11"/>
                  </a:lnTo>
                  <a:lnTo>
                    <a:pt x="54" y="15"/>
                  </a:lnTo>
                  <a:lnTo>
                    <a:pt x="41" y="22"/>
                  </a:lnTo>
                  <a:lnTo>
                    <a:pt x="30" y="31"/>
                  </a:lnTo>
                  <a:lnTo>
                    <a:pt x="21" y="42"/>
                  </a:lnTo>
                  <a:lnTo>
                    <a:pt x="14" y="55"/>
                  </a:lnTo>
                  <a:lnTo>
                    <a:pt x="10" y="69"/>
                  </a:lnTo>
                  <a:lnTo>
                    <a:pt x="9" y="83"/>
                  </a:lnTo>
                  <a:lnTo>
                    <a:pt x="10" y="98"/>
                  </a:lnTo>
                  <a:lnTo>
                    <a:pt x="14" y="112"/>
                  </a:lnTo>
                  <a:lnTo>
                    <a:pt x="21" y="125"/>
                  </a:lnTo>
                  <a:lnTo>
                    <a:pt x="30" y="136"/>
                  </a:lnTo>
                  <a:lnTo>
                    <a:pt x="41" y="145"/>
                  </a:lnTo>
                  <a:lnTo>
                    <a:pt x="54" y="152"/>
                  </a:lnTo>
                  <a:lnTo>
                    <a:pt x="68" y="156"/>
                  </a:lnTo>
                  <a:lnTo>
                    <a:pt x="83" y="158"/>
                  </a:lnTo>
                  <a:lnTo>
                    <a:pt x="97" y="156"/>
                  </a:lnTo>
                  <a:lnTo>
                    <a:pt x="112" y="152"/>
                  </a:lnTo>
                  <a:lnTo>
                    <a:pt x="124" y="145"/>
                  </a:lnTo>
                  <a:lnTo>
                    <a:pt x="135" y="136"/>
                  </a:lnTo>
                  <a:lnTo>
                    <a:pt x="144" y="125"/>
                  </a:lnTo>
                  <a:lnTo>
                    <a:pt x="152" y="112"/>
                  </a:lnTo>
                  <a:lnTo>
                    <a:pt x="157" y="98"/>
                  </a:lnTo>
                  <a:lnTo>
                    <a:pt x="157" y="83"/>
                  </a:lnTo>
                  <a:lnTo>
                    <a:pt x="166" y="83"/>
                  </a:lnTo>
                  <a:close/>
                </a:path>
              </a:pathLst>
            </a:custGeom>
            <a:solidFill>
              <a:srgbClr val="EEF8FF"/>
            </a:solidFill>
            <a:ln w="9525">
              <a:noFill/>
              <a:round/>
              <a:headEnd/>
              <a:tailEnd/>
            </a:ln>
          </p:spPr>
          <p:txBody>
            <a:bodyPr/>
            <a:lstStyle/>
            <a:p>
              <a:endParaRPr lang="en-US"/>
            </a:p>
          </p:txBody>
        </p:sp>
        <p:sp>
          <p:nvSpPr>
            <p:cNvPr id="55468" name="Freeform 173"/>
            <p:cNvSpPr>
              <a:spLocks/>
            </p:cNvSpPr>
            <p:nvPr/>
          </p:nvSpPr>
          <p:spPr bwMode="auto">
            <a:xfrm>
              <a:off x="3918656" y="3000388"/>
              <a:ext cx="224366" cy="252412"/>
            </a:xfrm>
            <a:custGeom>
              <a:avLst/>
              <a:gdLst>
                <a:gd name="T0" fmla="*/ 2147483647 w 159"/>
                <a:gd name="T1" fmla="*/ 2147483647 h 159"/>
                <a:gd name="T2" fmla="*/ 2147483647 w 159"/>
                <a:gd name="T3" fmla="*/ 2147483647 h 159"/>
                <a:gd name="T4" fmla="*/ 2147483647 w 159"/>
                <a:gd name="T5" fmla="*/ 2147483647 h 159"/>
                <a:gd name="T6" fmla="*/ 2147483647 w 159"/>
                <a:gd name="T7" fmla="*/ 2147483647 h 159"/>
                <a:gd name="T8" fmla="*/ 2147483647 w 159"/>
                <a:gd name="T9" fmla="*/ 2147483647 h 159"/>
                <a:gd name="T10" fmla="*/ 2147483647 w 159"/>
                <a:gd name="T11" fmla="*/ 2147483647 h 159"/>
                <a:gd name="T12" fmla="*/ 2147483647 w 159"/>
                <a:gd name="T13" fmla="*/ 2147483647 h 159"/>
                <a:gd name="T14" fmla="*/ 2147483647 w 159"/>
                <a:gd name="T15" fmla="*/ 2147483647 h 159"/>
                <a:gd name="T16" fmla="*/ 2147483647 w 159"/>
                <a:gd name="T17" fmla="*/ 2147483647 h 159"/>
                <a:gd name="T18" fmla="*/ 2147483647 w 159"/>
                <a:gd name="T19" fmla="*/ 2147483647 h 159"/>
                <a:gd name="T20" fmla="*/ 2147483647 w 159"/>
                <a:gd name="T21" fmla="*/ 2147483647 h 159"/>
                <a:gd name="T22" fmla="*/ 2147483647 w 159"/>
                <a:gd name="T23" fmla="*/ 2147483647 h 159"/>
                <a:gd name="T24" fmla="*/ 2147483647 w 159"/>
                <a:gd name="T25" fmla="*/ 2147483647 h 159"/>
                <a:gd name="T26" fmla="*/ 2147483647 w 159"/>
                <a:gd name="T27" fmla="*/ 2147483647 h 159"/>
                <a:gd name="T28" fmla="*/ 2147483647 w 159"/>
                <a:gd name="T29" fmla="*/ 2147483647 h 159"/>
                <a:gd name="T30" fmla="*/ 2147483647 w 159"/>
                <a:gd name="T31" fmla="*/ 2147483647 h 159"/>
                <a:gd name="T32" fmla="*/ 2147483647 w 159"/>
                <a:gd name="T33" fmla="*/ 2147483647 h 159"/>
                <a:gd name="T34" fmla="*/ 2147483647 w 159"/>
                <a:gd name="T35" fmla="*/ 2147483647 h 159"/>
                <a:gd name="T36" fmla="*/ 2147483647 w 159"/>
                <a:gd name="T37" fmla="*/ 2147483647 h 159"/>
                <a:gd name="T38" fmla="*/ 2147483647 w 159"/>
                <a:gd name="T39" fmla="*/ 2147483647 h 159"/>
                <a:gd name="T40" fmla="*/ 2147483647 w 159"/>
                <a:gd name="T41" fmla="*/ 2147483647 h 159"/>
                <a:gd name="T42" fmla="*/ 2147483647 w 159"/>
                <a:gd name="T43" fmla="*/ 2147483647 h 159"/>
                <a:gd name="T44" fmla="*/ 2147483647 w 159"/>
                <a:gd name="T45" fmla="*/ 2147483647 h 159"/>
                <a:gd name="T46" fmla="*/ 2147483647 w 159"/>
                <a:gd name="T47" fmla="*/ 2147483647 h 159"/>
                <a:gd name="T48" fmla="*/ 2147483647 w 159"/>
                <a:gd name="T49" fmla="*/ 2147483647 h 159"/>
                <a:gd name="T50" fmla="*/ 2147483647 w 159"/>
                <a:gd name="T51" fmla="*/ 2147483647 h 159"/>
                <a:gd name="T52" fmla="*/ 2147483647 w 159"/>
                <a:gd name="T53" fmla="*/ 2147483647 h 159"/>
                <a:gd name="T54" fmla="*/ 2147483647 w 159"/>
                <a:gd name="T55" fmla="*/ 2147483647 h 159"/>
                <a:gd name="T56" fmla="*/ 2147483647 w 159"/>
                <a:gd name="T57" fmla="*/ 2147483647 h 159"/>
                <a:gd name="T58" fmla="*/ 2147483647 w 159"/>
                <a:gd name="T59" fmla="*/ 2147483647 h 159"/>
                <a:gd name="T60" fmla="*/ 2147483647 w 159"/>
                <a:gd name="T61" fmla="*/ 2147483647 h 159"/>
                <a:gd name="T62" fmla="*/ 2147483647 w 159"/>
                <a:gd name="T63" fmla="*/ 2147483647 h 159"/>
                <a:gd name="T64" fmla="*/ 2147483647 w 159"/>
                <a:gd name="T65" fmla="*/ 2147483647 h 15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9"/>
                <a:gd name="T100" fmla="*/ 0 h 159"/>
                <a:gd name="T101" fmla="*/ 159 w 159"/>
                <a:gd name="T102" fmla="*/ 159 h 15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9" h="159">
                  <a:moveTo>
                    <a:pt x="159" y="79"/>
                  </a:moveTo>
                  <a:lnTo>
                    <a:pt x="158" y="63"/>
                  </a:lnTo>
                  <a:lnTo>
                    <a:pt x="152" y="49"/>
                  </a:lnTo>
                  <a:lnTo>
                    <a:pt x="145" y="36"/>
                  </a:lnTo>
                  <a:lnTo>
                    <a:pt x="136" y="23"/>
                  </a:lnTo>
                  <a:lnTo>
                    <a:pt x="125" y="14"/>
                  </a:lnTo>
                  <a:lnTo>
                    <a:pt x="111" y="7"/>
                  </a:lnTo>
                  <a:lnTo>
                    <a:pt x="96" y="2"/>
                  </a:lnTo>
                  <a:lnTo>
                    <a:pt x="80" y="0"/>
                  </a:lnTo>
                  <a:lnTo>
                    <a:pt x="64" y="2"/>
                  </a:lnTo>
                  <a:lnTo>
                    <a:pt x="49" y="7"/>
                  </a:lnTo>
                  <a:lnTo>
                    <a:pt x="36" y="14"/>
                  </a:lnTo>
                  <a:lnTo>
                    <a:pt x="24" y="23"/>
                  </a:lnTo>
                  <a:lnTo>
                    <a:pt x="15" y="36"/>
                  </a:lnTo>
                  <a:lnTo>
                    <a:pt x="7" y="49"/>
                  </a:lnTo>
                  <a:lnTo>
                    <a:pt x="2" y="63"/>
                  </a:lnTo>
                  <a:lnTo>
                    <a:pt x="0" y="79"/>
                  </a:lnTo>
                  <a:lnTo>
                    <a:pt x="2" y="96"/>
                  </a:lnTo>
                  <a:lnTo>
                    <a:pt x="7" y="110"/>
                  </a:lnTo>
                  <a:lnTo>
                    <a:pt x="15" y="125"/>
                  </a:lnTo>
                  <a:lnTo>
                    <a:pt x="24" y="136"/>
                  </a:lnTo>
                  <a:lnTo>
                    <a:pt x="36" y="145"/>
                  </a:lnTo>
                  <a:lnTo>
                    <a:pt x="49" y="152"/>
                  </a:lnTo>
                  <a:lnTo>
                    <a:pt x="64" y="157"/>
                  </a:lnTo>
                  <a:lnTo>
                    <a:pt x="80" y="159"/>
                  </a:lnTo>
                  <a:lnTo>
                    <a:pt x="96" y="157"/>
                  </a:lnTo>
                  <a:lnTo>
                    <a:pt x="111" y="152"/>
                  </a:lnTo>
                  <a:lnTo>
                    <a:pt x="125" y="145"/>
                  </a:lnTo>
                  <a:lnTo>
                    <a:pt x="136" y="136"/>
                  </a:lnTo>
                  <a:lnTo>
                    <a:pt x="145" y="125"/>
                  </a:lnTo>
                  <a:lnTo>
                    <a:pt x="152" y="110"/>
                  </a:lnTo>
                  <a:lnTo>
                    <a:pt x="158" y="96"/>
                  </a:lnTo>
                  <a:lnTo>
                    <a:pt x="159" y="79"/>
                  </a:lnTo>
                  <a:lnTo>
                    <a:pt x="150" y="79"/>
                  </a:lnTo>
                  <a:lnTo>
                    <a:pt x="149" y="65"/>
                  </a:lnTo>
                  <a:lnTo>
                    <a:pt x="145" y="52"/>
                  </a:lnTo>
                  <a:lnTo>
                    <a:pt x="138" y="41"/>
                  </a:lnTo>
                  <a:lnTo>
                    <a:pt x="129" y="31"/>
                  </a:lnTo>
                  <a:lnTo>
                    <a:pt x="120" y="22"/>
                  </a:lnTo>
                  <a:lnTo>
                    <a:pt x="107" y="16"/>
                  </a:lnTo>
                  <a:lnTo>
                    <a:pt x="94" y="11"/>
                  </a:lnTo>
                  <a:lnTo>
                    <a:pt x="80" y="11"/>
                  </a:lnTo>
                  <a:lnTo>
                    <a:pt x="65" y="11"/>
                  </a:lnTo>
                  <a:lnTo>
                    <a:pt x="53" y="16"/>
                  </a:lnTo>
                  <a:lnTo>
                    <a:pt x="42" y="22"/>
                  </a:lnTo>
                  <a:lnTo>
                    <a:pt x="31" y="31"/>
                  </a:lnTo>
                  <a:lnTo>
                    <a:pt x="22" y="41"/>
                  </a:lnTo>
                  <a:lnTo>
                    <a:pt x="17" y="52"/>
                  </a:lnTo>
                  <a:lnTo>
                    <a:pt x="11" y="65"/>
                  </a:lnTo>
                  <a:lnTo>
                    <a:pt x="11" y="79"/>
                  </a:lnTo>
                  <a:lnTo>
                    <a:pt x="11" y="94"/>
                  </a:lnTo>
                  <a:lnTo>
                    <a:pt x="17" y="107"/>
                  </a:lnTo>
                  <a:lnTo>
                    <a:pt x="22" y="119"/>
                  </a:lnTo>
                  <a:lnTo>
                    <a:pt x="31" y="128"/>
                  </a:lnTo>
                  <a:lnTo>
                    <a:pt x="42" y="137"/>
                  </a:lnTo>
                  <a:lnTo>
                    <a:pt x="53" y="145"/>
                  </a:lnTo>
                  <a:lnTo>
                    <a:pt x="65" y="148"/>
                  </a:lnTo>
                  <a:lnTo>
                    <a:pt x="80" y="150"/>
                  </a:lnTo>
                  <a:lnTo>
                    <a:pt x="94" y="148"/>
                  </a:lnTo>
                  <a:lnTo>
                    <a:pt x="107" y="145"/>
                  </a:lnTo>
                  <a:lnTo>
                    <a:pt x="120" y="137"/>
                  </a:lnTo>
                  <a:lnTo>
                    <a:pt x="129" y="128"/>
                  </a:lnTo>
                  <a:lnTo>
                    <a:pt x="138" y="119"/>
                  </a:lnTo>
                  <a:lnTo>
                    <a:pt x="145" y="107"/>
                  </a:lnTo>
                  <a:lnTo>
                    <a:pt x="149" y="94"/>
                  </a:lnTo>
                  <a:lnTo>
                    <a:pt x="150" y="79"/>
                  </a:lnTo>
                  <a:lnTo>
                    <a:pt x="159" y="79"/>
                  </a:lnTo>
                  <a:close/>
                </a:path>
              </a:pathLst>
            </a:custGeom>
            <a:solidFill>
              <a:srgbClr val="EFF8FF"/>
            </a:solidFill>
            <a:ln w="9525">
              <a:noFill/>
              <a:round/>
              <a:headEnd/>
              <a:tailEnd/>
            </a:ln>
          </p:spPr>
          <p:txBody>
            <a:bodyPr/>
            <a:lstStyle/>
            <a:p>
              <a:endParaRPr lang="en-US"/>
            </a:p>
          </p:txBody>
        </p:sp>
        <p:sp>
          <p:nvSpPr>
            <p:cNvPr id="55469" name="Freeform 174"/>
            <p:cNvSpPr>
              <a:spLocks/>
            </p:cNvSpPr>
            <p:nvPr/>
          </p:nvSpPr>
          <p:spPr bwMode="auto">
            <a:xfrm>
              <a:off x="3927123" y="3008325"/>
              <a:ext cx="208844" cy="236538"/>
            </a:xfrm>
            <a:custGeom>
              <a:avLst/>
              <a:gdLst>
                <a:gd name="T0" fmla="*/ 2147483647 w 148"/>
                <a:gd name="T1" fmla="*/ 2147483647 h 149"/>
                <a:gd name="T2" fmla="*/ 2147483647 w 148"/>
                <a:gd name="T3" fmla="*/ 2147483647 h 149"/>
                <a:gd name="T4" fmla="*/ 2147483647 w 148"/>
                <a:gd name="T5" fmla="*/ 2147483647 h 149"/>
                <a:gd name="T6" fmla="*/ 2147483647 w 148"/>
                <a:gd name="T7" fmla="*/ 2147483647 h 149"/>
                <a:gd name="T8" fmla="*/ 2147483647 w 148"/>
                <a:gd name="T9" fmla="*/ 2147483647 h 149"/>
                <a:gd name="T10" fmla="*/ 2147483647 w 148"/>
                <a:gd name="T11" fmla="*/ 2147483647 h 149"/>
                <a:gd name="T12" fmla="*/ 2147483647 w 148"/>
                <a:gd name="T13" fmla="*/ 2147483647 h 149"/>
                <a:gd name="T14" fmla="*/ 2147483647 w 148"/>
                <a:gd name="T15" fmla="*/ 2147483647 h 149"/>
                <a:gd name="T16" fmla="*/ 2147483647 w 148"/>
                <a:gd name="T17" fmla="*/ 2147483647 h 149"/>
                <a:gd name="T18" fmla="*/ 2147483647 w 148"/>
                <a:gd name="T19" fmla="*/ 2147483647 h 149"/>
                <a:gd name="T20" fmla="*/ 2147483647 w 148"/>
                <a:gd name="T21" fmla="*/ 2147483647 h 149"/>
                <a:gd name="T22" fmla="*/ 2147483647 w 148"/>
                <a:gd name="T23" fmla="*/ 2147483647 h 149"/>
                <a:gd name="T24" fmla="*/ 2147483647 w 148"/>
                <a:gd name="T25" fmla="*/ 2147483647 h 149"/>
                <a:gd name="T26" fmla="*/ 2147483647 w 148"/>
                <a:gd name="T27" fmla="*/ 2147483647 h 149"/>
                <a:gd name="T28" fmla="*/ 2147483647 w 148"/>
                <a:gd name="T29" fmla="*/ 2147483647 h 149"/>
                <a:gd name="T30" fmla="*/ 2147483647 w 148"/>
                <a:gd name="T31" fmla="*/ 2147483647 h 149"/>
                <a:gd name="T32" fmla="*/ 2147483647 w 148"/>
                <a:gd name="T33" fmla="*/ 2147483647 h 149"/>
                <a:gd name="T34" fmla="*/ 2147483647 w 148"/>
                <a:gd name="T35" fmla="*/ 2147483647 h 149"/>
                <a:gd name="T36" fmla="*/ 2147483647 w 148"/>
                <a:gd name="T37" fmla="*/ 2147483647 h 149"/>
                <a:gd name="T38" fmla="*/ 2147483647 w 148"/>
                <a:gd name="T39" fmla="*/ 2147483647 h 149"/>
                <a:gd name="T40" fmla="*/ 2147483647 w 148"/>
                <a:gd name="T41" fmla="*/ 2147483647 h 149"/>
                <a:gd name="T42" fmla="*/ 2147483647 w 148"/>
                <a:gd name="T43" fmla="*/ 2147483647 h 149"/>
                <a:gd name="T44" fmla="*/ 2147483647 w 148"/>
                <a:gd name="T45" fmla="*/ 2147483647 h 149"/>
                <a:gd name="T46" fmla="*/ 2147483647 w 148"/>
                <a:gd name="T47" fmla="*/ 2147483647 h 149"/>
                <a:gd name="T48" fmla="*/ 2147483647 w 148"/>
                <a:gd name="T49" fmla="*/ 2147483647 h 149"/>
                <a:gd name="T50" fmla="*/ 2147483647 w 148"/>
                <a:gd name="T51" fmla="*/ 2147483647 h 149"/>
                <a:gd name="T52" fmla="*/ 2147483647 w 148"/>
                <a:gd name="T53" fmla="*/ 2147483647 h 149"/>
                <a:gd name="T54" fmla="*/ 2147483647 w 148"/>
                <a:gd name="T55" fmla="*/ 2147483647 h 149"/>
                <a:gd name="T56" fmla="*/ 2147483647 w 148"/>
                <a:gd name="T57" fmla="*/ 2147483647 h 149"/>
                <a:gd name="T58" fmla="*/ 2147483647 w 148"/>
                <a:gd name="T59" fmla="*/ 2147483647 h 149"/>
                <a:gd name="T60" fmla="*/ 2147483647 w 148"/>
                <a:gd name="T61" fmla="*/ 2147483647 h 149"/>
                <a:gd name="T62" fmla="*/ 2147483647 w 148"/>
                <a:gd name="T63" fmla="*/ 2147483647 h 149"/>
                <a:gd name="T64" fmla="*/ 2147483647 w 148"/>
                <a:gd name="T65" fmla="*/ 2147483647 h 1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8"/>
                <a:gd name="T100" fmla="*/ 0 h 149"/>
                <a:gd name="T101" fmla="*/ 148 w 148"/>
                <a:gd name="T102" fmla="*/ 149 h 1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8" h="149">
                  <a:moveTo>
                    <a:pt x="148" y="74"/>
                  </a:moveTo>
                  <a:lnTo>
                    <a:pt x="148" y="60"/>
                  </a:lnTo>
                  <a:lnTo>
                    <a:pt x="143" y="46"/>
                  </a:lnTo>
                  <a:lnTo>
                    <a:pt x="135" y="33"/>
                  </a:lnTo>
                  <a:lnTo>
                    <a:pt x="126" y="22"/>
                  </a:lnTo>
                  <a:lnTo>
                    <a:pt x="115" y="13"/>
                  </a:lnTo>
                  <a:lnTo>
                    <a:pt x="103" y="6"/>
                  </a:lnTo>
                  <a:lnTo>
                    <a:pt x="88" y="2"/>
                  </a:lnTo>
                  <a:lnTo>
                    <a:pt x="74" y="0"/>
                  </a:lnTo>
                  <a:lnTo>
                    <a:pt x="59" y="2"/>
                  </a:lnTo>
                  <a:lnTo>
                    <a:pt x="45" y="6"/>
                  </a:lnTo>
                  <a:lnTo>
                    <a:pt x="32" y="13"/>
                  </a:lnTo>
                  <a:lnTo>
                    <a:pt x="21" y="22"/>
                  </a:lnTo>
                  <a:lnTo>
                    <a:pt x="12" y="33"/>
                  </a:lnTo>
                  <a:lnTo>
                    <a:pt x="5" y="46"/>
                  </a:lnTo>
                  <a:lnTo>
                    <a:pt x="1" y="60"/>
                  </a:lnTo>
                  <a:lnTo>
                    <a:pt x="0" y="74"/>
                  </a:lnTo>
                  <a:lnTo>
                    <a:pt x="1" y="89"/>
                  </a:lnTo>
                  <a:lnTo>
                    <a:pt x="5" y="103"/>
                  </a:lnTo>
                  <a:lnTo>
                    <a:pt x="12" y="116"/>
                  </a:lnTo>
                  <a:lnTo>
                    <a:pt x="21" y="127"/>
                  </a:lnTo>
                  <a:lnTo>
                    <a:pt x="32" y="136"/>
                  </a:lnTo>
                  <a:lnTo>
                    <a:pt x="45" y="143"/>
                  </a:lnTo>
                  <a:lnTo>
                    <a:pt x="59" y="147"/>
                  </a:lnTo>
                  <a:lnTo>
                    <a:pt x="74" y="149"/>
                  </a:lnTo>
                  <a:lnTo>
                    <a:pt x="88" y="147"/>
                  </a:lnTo>
                  <a:lnTo>
                    <a:pt x="103" y="143"/>
                  </a:lnTo>
                  <a:lnTo>
                    <a:pt x="115" y="136"/>
                  </a:lnTo>
                  <a:lnTo>
                    <a:pt x="126" y="127"/>
                  </a:lnTo>
                  <a:lnTo>
                    <a:pt x="135" y="116"/>
                  </a:lnTo>
                  <a:lnTo>
                    <a:pt x="143" y="103"/>
                  </a:lnTo>
                  <a:lnTo>
                    <a:pt x="148" y="89"/>
                  </a:lnTo>
                  <a:lnTo>
                    <a:pt x="148" y="74"/>
                  </a:lnTo>
                  <a:lnTo>
                    <a:pt x="139" y="74"/>
                  </a:lnTo>
                  <a:lnTo>
                    <a:pt x="137" y="62"/>
                  </a:lnTo>
                  <a:lnTo>
                    <a:pt x="134" y="49"/>
                  </a:lnTo>
                  <a:lnTo>
                    <a:pt x="128" y="38"/>
                  </a:lnTo>
                  <a:lnTo>
                    <a:pt x="121" y="29"/>
                  </a:lnTo>
                  <a:lnTo>
                    <a:pt x="110" y="20"/>
                  </a:lnTo>
                  <a:lnTo>
                    <a:pt x="99" y="15"/>
                  </a:lnTo>
                  <a:lnTo>
                    <a:pt x="87" y="11"/>
                  </a:lnTo>
                  <a:lnTo>
                    <a:pt x="74" y="9"/>
                  </a:lnTo>
                  <a:lnTo>
                    <a:pt x="61" y="11"/>
                  </a:lnTo>
                  <a:lnTo>
                    <a:pt x="49" y="15"/>
                  </a:lnTo>
                  <a:lnTo>
                    <a:pt x="38" y="20"/>
                  </a:lnTo>
                  <a:lnTo>
                    <a:pt x="29" y="29"/>
                  </a:lnTo>
                  <a:lnTo>
                    <a:pt x="20" y="38"/>
                  </a:lnTo>
                  <a:lnTo>
                    <a:pt x="14" y="49"/>
                  </a:lnTo>
                  <a:lnTo>
                    <a:pt x="11" y="62"/>
                  </a:lnTo>
                  <a:lnTo>
                    <a:pt x="9" y="74"/>
                  </a:lnTo>
                  <a:lnTo>
                    <a:pt x="11" y="87"/>
                  </a:lnTo>
                  <a:lnTo>
                    <a:pt x="14" y="100"/>
                  </a:lnTo>
                  <a:lnTo>
                    <a:pt x="20" y="111"/>
                  </a:lnTo>
                  <a:lnTo>
                    <a:pt x="29" y="121"/>
                  </a:lnTo>
                  <a:lnTo>
                    <a:pt x="38" y="129"/>
                  </a:lnTo>
                  <a:lnTo>
                    <a:pt x="49" y="134"/>
                  </a:lnTo>
                  <a:lnTo>
                    <a:pt x="61" y="138"/>
                  </a:lnTo>
                  <a:lnTo>
                    <a:pt x="74" y="140"/>
                  </a:lnTo>
                  <a:lnTo>
                    <a:pt x="87" y="138"/>
                  </a:lnTo>
                  <a:lnTo>
                    <a:pt x="99" y="134"/>
                  </a:lnTo>
                  <a:lnTo>
                    <a:pt x="110" y="129"/>
                  </a:lnTo>
                  <a:lnTo>
                    <a:pt x="121" y="121"/>
                  </a:lnTo>
                  <a:lnTo>
                    <a:pt x="128" y="111"/>
                  </a:lnTo>
                  <a:lnTo>
                    <a:pt x="134" y="100"/>
                  </a:lnTo>
                  <a:lnTo>
                    <a:pt x="137" y="87"/>
                  </a:lnTo>
                  <a:lnTo>
                    <a:pt x="139" y="74"/>
                  </a:lnTo>
                  <a:lnTo>
                    <a:pt x="148" y="74"/>
                  </a:lnTo>
                  <a:close/>
                </a:path>
              </a:pathLst>
            </a:custGeom>
            <a:solidFill>
              <a:srgbClr val="F0F9FF"/>
            </a:solidFill>
            <a:ln w="9525">
              <a:noFill/>
              <a:round/>
              <a:headEnd/>
              <a:tailEnd/>
            </a:ln>
          </p:spPr>
          <p:txBody>
            <a:bodyPr/>
            <a:lstStyle/>
            <a:p>
              <a:endParaRPr lang="en-US"/>
            </a:p>
          </p:txBody>
        </p:sp>
        <p:sp>
          <p:nvSpPr>
            <p:cNvPr id="55470" name="Freeform 175"/>
            <p:cNvSpPr>
              <a:spLocks/>
            </p:cNvSpPr>
            <p:nvPr/>
          </p:nvSpPr>
          <p:spPr bwMode="auto">
            <a:xfrm>
              <a:off x="3934180" y="3017854"/>
              <a:ext cx="196145" cy="220663"/>
            </a:xfrm>
            <a:custGeom>
              <a:avLst/>
              <a:gdLst>
                <a:gd name="T0" fmla="*/ 2147483647 w 139"/>
                <a:gd name="T1" fmla="*/ 2147483647 h 139"/>
                <a:gd name="T2" fmla="*/ 2147483647 w 139"/>
                <a:gd name="T3" fmla="*/ 2147483647 h 139"/>
                <a:gd name="T4" fmla="*/ 2147483647 w 139"/>
                <a:gd name="T5" fmla="*/ 2147483647 h 139"/>
                <a:gd name="T6" fmla="*/ 2147483647 w 139"/>
                <a:gd name="T7" fmla="*/ 0 h 139"/>
                <a:gd name="T8" fmla="*/ 2147483647 w 139"/>
                <a:gd name="T9" fmla="*/ 0 h 139"/>
                <a:gd name="T10" fmla="*/ 2147483647 w 139"/>
                <a:gd name="T11" fmla="*/ 2147483647 h 139"/>
                <a:gd name="T12" fmla="*/ 2147483647 w 139"/>
                <a:gd name="T13" fmla="*/ 2147483647 h 139"/>
                <a:gd name="T14" fmla="*/ 0 w 139"/>
                <a:gd name="T15" fmla="*/ 2147483647 h 139"/>
                <a:gd name="T16" fmla="*/ 0 w 139"/>
                <a:gd name="T17" fmla="*/ 2147483647 h 139"/>
                <a:gd name="T18" fmla="*/ 2147483647 w 139"/>
                <a:gd name="T19" fmla="*/ 2147483647 h 139"/>
                <a:gd name="T20" fmla="*/ 2147483647 w 139"/>
                <a:gd name="T21" fmla="*/ 2147483647 h 139"/>
                <a:gd name="T22" fmla="*/ 2147483647 w 139"/>
                <a:gd name="T23" fmla="*/ 2147483647 h 139"/>
                <a:gd name="T24" fmla="*/ 2147483647 w 139"/>
                <a:gd name="T25" fmla="*/ 2147483647 h 139"/>
                <a:gd name="T26" fmla="*/ 2147483647 w 139"/>
                <a:gd name="T27" fmla="*/ 2147483647 h 139"/>
                <a:gd name="T28" fmla="*/ 2147483647 w 139"/>
                <a:gd name="T29" fmla="*/ 2147483647 h 139"/>
                <a:gd name="T30" fmla="*/ 2147483647 w 139"/>
                <a:gd name="T31" fmla="*/ 2147483647 h 139"/>
                <a:gd name="T32" fmla="*/ 2147483647 w 139"/>
                <a:gd name="T33" fmla="*/ 2147483647 h 139"/>
                <a:gd name="T34" fmla="*/ 2147483647 w 139"/>
                <a:gd name="T35" fmla="*/ 2147483647 h 139"/>
                <a:gd name="T36" fmla="*/ 2147483647 w 139"/>
                <a:gd name="T37" fmla="*/ 2147483647 h 139"/>
                <a:gd name="T38" fmla="*/ 2147483647 w 139"/>
                <a:gd name="T39" fmla="*/ 2147483647 h 139"/>
                <a:gd name="T40" fmla="*/ 2147483647 w 139"/>
                <a:gd name="T41" fmla="*/ 2147483647 h 139"/>
                <a:gd name="T42" fmla="*/ 2147483647 w 139"/>
                <a:gd name="T43" fmla="*/ 2147483647 h 139"/>
                <a:gd name="T44" fmla="*/ 2147483647 w 139"/>
                <a:gd name="T45" fmla="*/ 2147483647 h 139"/>
                <a:gd name="T46" fmla="*/ 2147483647 w 139"/>
                <a:gd name="T47" fmla="*/ 2147483647 h 139"/>
                <a:gd name="T48" fmla="*/ 2147483647 w 139"/>
                <a:gd name="T49" fmla="*/ 2147483647 h 139"/>
                <a:gd name="T50" fmla="*/ 2147483647 w 139"/>
                <a:gd name="T51" fmla="*/ 2147483647 h 139"/>
                <a:gd name="T52" fmla="*/ 2147483647 w 139"/>
                <a:gd name="T53" fmla="*/ 2147483647 h 139"/>
                <a:gd name="T54" fmla="*/ 2147483647 w 139"/>
                <a:gd name="T55" fmla="*/ 2147483647 h 139"/>
                <a:gd name="T56" fmla="*/ 2147483647 w 139"/>
                <a:gd name="T57" fmla="*/ 2147483647 h 139"/>
                <a:gd name="T58" fmla="*/ 2147483647 w 139"/>
                <a:gd name="T59" fmla="*/ 2147483647 h 139"/>
                <a:gd name="T60" fmla="*/ 2147483647 w 139"/>
                <a:gd name="T61" fmla="*/ 2147483647 h 139"/>
                <a:gd name="T62" fmla="*/ 2147483647 w 139"/>
                <a:gd name="T63" fmla="*/ 2147483647 h 139"/>
                <a:gd name="T64" fmla="*/ 2147483647 w 139"/>
                <a:gd name="T65" fmla="*/ 2147483647 h 1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9"/>
                <a:gd name="T100" fmla="*/ 0 h 139"/>
                <a:gd name="T101" fmla="*/ 139 w 139"/>
                <a:gd name="T102" fmla="*/ 139 h 1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9" h="139">
                  <a:moveTo>
                    <a:pt x="139" y="68"/>
                  </a:moveTo>
                  <a:lnTo>
                    <a:pt x="138" y="54"/>
                  </a:lnTo>
                  <a:lnTo>
                    <a:pt x="134" y="41"/>
                  </a:lnTo>
                  <a:lnTo>
                    <a:pt x="127" y="30"/>
                  </a:lnTo>
                  <a:lnTo>
                    <a:pt x="118" y="20"/>
                  </a:lnTo>
                  <a:lnTo>
                    <a:pt x="109" y="11"/>
                  </a:lnTo>
                  <a:lnTo>
                    <a:pt x="96" y="5"/>
                  </a:lnTo>
                  <a:lnTo>
                    <a:pt x="83" y="0"/>
                  </a:lnTo>
                  <a:lnTo>
                    <a:pt x="69" y="0"/>
                  </a:lnTo>
                  <a:lnTo>
                    <a:pt x="54" y="0"/>
                  </a:lnTo>
                  <a:lnTo>
                    <a:pt x="42" y="5"/>
                  </a:lnTo>
                  <a:lnTo>
                    <a:pt x="31" y="11"/>
                  </a:lnTo>
                  <a:lnTo>
                    <a:pt x="20" y="20"/>
                  </a:lnTo>
                  <a:lnTo>
                    <a:pt x="11" y="30"/>
                  </a:lnTo>
                  <a:lnTo>
                    <a:pt x="6" y="41"/>
                  </a:lnTo>
                  <a:lnTo>
                    <a:pt x="0" y="54"/>
                  </a:lnTo>
                  <a:lnTo>
                    <a:pt x="0" y="68"/>
                  </a:lnTo>
                  <a:lnTo>
                    <a:pt x="0" y="83"/>
                  </a:lnTo>
                  <a:lnTo>
                    <a:pt x="6" y="96"/>
                  </a:lnTo>
                  <a:lnTo>
                    <a:pt x="11" y="108"/>
                  </a:lnTo>
                  <a:lnTo>
                    <a:pt x="20" y="117"/>
                  </a:lnTo>
                  <a:lnTo>
                    <a:pt x="31" y="126"/>
                  </a:lnTo>
                  <a:lnTo>
                    <a:pt x="42" y="134"/>
                  </a:lnTo>
                  <a:lnTo>
                    <a:pt x="54" y="137"/>
                  </a:lnTo>
                  <a:lnTo>
                    <a:pt x="69" y="139"/>
                  </a:lnTo>
                  <a:lnTo>
                    <a:pt x="83" y="137"/>
                  </a:lnTo>
                  <a:lnTo>
                    <a:pt x="96" y="134"/>
                  </a:lnTo>
                  <a:lnTo>
                    <a:pt x="109" y="126"/>
                  </a:lnTo>
                  <a:lnTo>
                    <a:pt x="118" y="117"/>
                  </a:lnTo>
                  <a:lnTo>
                    <a:pt x="127" y="108"/>
                  </a:lnTo>
                  <a:lnTo>
                    <a:pt x="134" y="96"/>
                  </a:lnTo>
                  <a:lnTo>
                    <a:pt x="138" y="83"/>
                  </a:lnTo>
                  <a:lnTo>
                    <a:pt x="139" y="68"/>
                  </a:lnTo>
                  <a:lnTo>
                    <a:pt x="130" y="68"/>
                  </a:lnTo>
                  <a:lnTo>
                    <a:pt x="129" y="56"/>
                  </a:lnTo>
                  <a:lnTo>
                    <a:pt x="125" y="45"/>
                  </a:lnTo>
                  <a:lnTo>
                    <a:pt x="119" y="34"/>
                  </a:lnTo>
                  <a:lnTo>
                    <a:pt x="112" y="25"/>
                  </a:lnTo>
                  <a:lnTo>
                    <a:pt x="103" y="18"/>
                  </a:lnTo>
                  <a:lnTo>
                    <a:pt x="92" y="12"/>
                  </a:lnTo>
                  <a:lnTo>
                    <a:pt x="82" y="9"/>
                  </a:lnTo>
                  <a:lnTo>
                    <a:pt x="69" y="9"/>
                  </a:lnTo>
                  <a:lnTo>
                    <a:pt x="56" y="9"/>
                  </a:lnTo>
                  <a:lnTo>
                    <a:pt x="45" y="12"/>
                  </a:lnTo>
                  <a:lnTo>
                    <a:pt x="36" y="18"/>
                  </a:lnTo>
                  <a:lnTo>
                    <a:pt x="27" y="25"/>
                  </a:lnTo>
                  <a:lnTo>
                    <a:pt x="18" y="34"/>
                  </a:lnTo>
                  <a:lnTo>
                    <a:pt x="13" y="45"/>
                  </a:lnTo>
                  <a:lnTo>
                    <a:pt x="9" y="56"/>
                  </a:lnTo>
                  <a:lnTo>
                    <a:pt x="9" y="68"/>
                  </a:lnTo>
                  <a:lnTo>
                    <a:pt x="9" y="81"/>
                  </a:lnTo>
                  <a:lnTo>
                    <a:pt x="13" y="92"/>
                  </a:lnTo>
                  <a:lnTo>
                    <a:pt x="18" y="103"/>
                  </a:lnTo>
                  <a:lnTo>
                    <a:pt x="27" y="112"/>
                  </a:lnTo>
                  <a:lnTo>
                    <a:pt x="36" y="119"/>
                  </a:lnTo>
                  <a:lnTo>
                    <a:pt x="45" y="125"/>
                  </a:lnTo>
                  <a:lnTo>
                    <a:pt x="56" y="128"/>
                  </a:lnTo>
                  <a:lnTo>
                    <a:pt x="69" y="130"/>
                  </a:lnTo>
                  <a:lnTo>
                    <a:pt x="82" y="128"/>
                  </a:lnTo>
                  <a:lnTo>
                    <a:pt x="92" y="125"/>
                  </a:lnTo>
                  <a:lnTo>
                    <a:pt x="103" y="119"/>
                  </a:lnTo>
                  <a:lnTo>
                    <a:pt x="112" y="112"/>
                  </a:lnTo>
                  <a:lnTo>
                    <a:pt x="119" y="103"/>
                  </a:lnTo>
                  <a:lnTo>
                    <a:pt x="125" y="92"/>
                  </a:lnTo>
                  <a:lnTo>
                    <a:pt x="129" y="81"/>
                  </a:lnTo>
                  <a:lnTo>
                    <a:pt x="130" y="68"/>
                  </a:lnTo>
                  <a:lnTo>
                    <a:pt x="139" y="68"/>
                  </a:lnTo>
                  <a:close/>
                </a:path>
              </a:pathLst>
            </a:custGeom>
            <a:solidFill>
              <a:srgbClr val="F1F9FF"/>
            </a:solidFill>
            <a:ln w="9525">
              <a:noFill/>
              <a:round/>
              <a:headEnd/>
              <a:tailEnd/>
            </a:ln>
          </p:spPr>
          <p:txBody>
            <a:bodyPr/>
            <a:lstStyle/>
            <a:p>
              <a:endParaRPr lang="en-US"/>
            </a:p>
          </p:txBody>
        </p:sp>
        <p:sp>
          <p:nvSpPr>
            <p:cNvPr id="55471" name="Freeform 176"/>
            <p:cNvSpPr>
              <a:spLocks/>
            </p:cNvSpPr>
            <p:nvPr/>
          </p:nvSpPr>
          <p:spPr bwMode="auto">
            <a:xfrm>
              <a:off x="3939825" y="3022613"/>
              <a:ext cx="183444" cy="207962"/>
            </a:xfrm>
            <a:custGeom>
              <a:avLst/>
              <a:gdLst>
                <a:gd name="T0" fmla="*/ 2147483647 w 130"/>
                <a:gd name="T1" fmla="*/ 2147483647 h 131"/>
                <a:gd name="T2" fmla="*/ 2147483647 w 130"/>
                <a:gd name="T3" fmla="*/ 2147483647 h 131"/>
                <a:gd name="T4" fmla="*/ 2147483647 w 130"/>
                <a:gd name="T5" fmla="*/ 2147483647 h 131"/>
                <a:gd name="T6" fmla="*/ 2147483647 w 130"/>
                <a:gd name="T7" fmla="*/ 2147483647 h 131"/>
                <a:gd name="T8" fmla="*/ 2147483647 w 130"/>
                <a:gd name="T9" fmla="*/ 2147483647 h 131"/>
                <a:gd name="T10" fmla="*/ 2147483647 w 130"/>
                <a:gd name="T11" fmla="*/ 2147483647 h 131"/>
                <a:gd name="T12" fmla="*/ 2147483647 w 130"/>
                <a:gd name="T13" fmla="*/ 2147483647 h 131"/>
                <a:gd name="T14" fmla="*/ 2147483647 w 130"/>
                <a:gd name="T15" fmla="*/ 2147483647 h 131"/>
                <a:gd name="T16" fmla="*/ 2147483647 w 130"/>
                <a:gd name="T17" fmla="*/ 2147483647 h 131"/>
                <a:gd name="T18" fmla="*/ 2147483647 w 130"/>
                <a:gd name="T19" fmla="*/ 2147483647 h 131"/>
                <a:gd name="T20" fmla="*/ 2147483647 w 130"/>
                <a:gd name="T21" fmla="*/ 2147483647 h 131"/>
                <a:gd name="T22" fmla="*/ 2147483647 w 130"/>
                <a:gd name="T23" fmla="*/ 2147483647 h 131"/>
                <a:gd name="T24" fmla="*/ 2147483647 w 130"/>
                <a:gd name="T25" fmla="*/ 2147483647 h 131"/>
                <a:gd name="T26" fmla="*/ 2147483647 w 130"/>
                <a:gd name="T27" fmla="*/ 2147483647 h 131"/>
                <a:gd name="T28" fmla="*/ 2147483647 w 130"/>
                <a:gd name="T29" fmla="*/ 2147483647 h 131"/>
                <a:gd name="T30" fmla="*/ 2147483647 w 130"/>
                <a:gd name="T31" fmla="*/ 2147483647 h 131"/>
                <a:gd name="T32" fmla="*/ 2147483647 w 130"/>
                <a:gd name="T33" fmla="*/ 2147483647 h 131"/>
                <a:gd name="T34" fmla="*/ 2147483647 w 130"/>
                <a:gd name="T35" fmla="*/ 2147483647 h 131"/>
                <a:gd name="T36" fmla="*/ 2147483647 w 130"/>
                <a:gd name="T37" fmla="*/ 2147483647 h 131"/>
                <a:gd name="T38" fmla="*/ 2147483647 w 130"/>
                <a:gd name="T39" fmla="*/ 2147483647 h 131"/>
                <a:gd name="T40" fmla="*/ 2147483647 w 130"/>
                <a:gd name="T41" fmla="*/ 2147483647 h 131"/>
                <a:gd name="T42" fmla="*/ 2147483647 w 130"/>
                <a:gd name="T43" fmla="*/ 2147483647 h 131"/>
                <a:gd name="T44" fmla="*/ 2147483647 w 130"/>
                <a:gd name="T45" fmla="*/ 2147483647 h 131"/>
                <a:gd name="T46" fmla="*/ 2147483647 w 130"/>
                <a:gd name="T47" fmla="*/ 2147483647 h 131"/>
                <a:gd name="T48" fmla="*/ 2147483647 w 130"/>
                <a:gd name="T49" fmla="*/ 2147483647 h 131"/>
                <a:gd name="T50" fmla="*/ 2147483647 w 130"/>
                <a:gd name="T51" fmla="*/ 2147483647 h 131"/>
                <a:gd name="T52" fmla="*/ 2147483647 w 130"/>
                <a:gd name="T53" fmla="*/ 2147483647 h 131"/>
                <a:gd name="T54" fmla="*/ 2147483647 w 130"/>
                <a:gd name="T55" fmla="*/ 2147483647 h 131"/>
                <a:gd name="T56" fmla="*/ 2147483647 w 130"/>
                <a:gd name="T57" fmla="*/ 2147483647 h 131"/>
                <a:gd name="T58" fmla="*/ 2147483647 w 130"/>
                <a:gd name="T59" fmla="*/ 2147483647 h 131"/>
                <a:gd name="T60" fmla="*/ 2147483647 w 130"/>
                <a:gd name="T61" fmla="*/ 2147483647 h 131"/>
                <a:gd name="T62" fmla="*/ 2147483647 w 130"/>
                <a:gd name="T63" fmla="*/ 2147483647 h 131"/>
                <a:gd name="T64" fmla="*/ 2147483647 w 130"/>
                <a:gd name="T65" fmla="*/ 2147483647 h 1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0"/>
                <a:gd name="T100" fmla="*/ 0 h 131"/>
                <a:gd name="T101" fmla="*/ 130 w 130"/>
                <a:gd name="T102" fmla="*/ 131 h 1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0" h="131">
                  <a:moveTo>
                    <a:pt x="130" y="65"/>
                  </a:moveTo>
                  <a:lnTo>
                    <a:pt x="128" y="53"/>
                  </a:lnTo>
                  <a:lnTo>
                    <a:pt x="125" y="40"/>
                  </a:lnTo>
                  <a:lnTo>
                    <a:pt x="119" y="29"/>
                  </a:lnTo>
                  <a:lnTo>
                    <a:pt x="112" y="20"/>
                  </a:lnTo>
                  <a:lnTo>
                    <a:pt x="101" y="11"/>
                  </a:lnTo>
                  <a:lnTo>
                    <a:pt x="90" y="6"/>
                  </a:lnTo>
                  <a:lnTo>
                    <a:pt x="78" y="2"/>
                  </a:lnTo>
                  <a:lnTo>
                    <a:pt x="65" y="0"/>
                  </a:lnTo>
                  <a:lnTo>
                    <a:pt x="52" y="2"/>
                  </a:lnTo>
                  <a:lnTo>
                    <a:pt x="40" y="6"/>
                  </a:lnTo>
                  <a:lnTo>
                    <a:pt x="29" y="11"/>
                  </a:lnTo>
                  <a:lnTo>
                    <a:pt x="20" y="20"/>
                  </a:lnTo>
                  <a:lnTo>
                    <a:pt x="11" y="29"/>
                  </a:lnTo>
                  <a:lnTo>
                    <a:pt x="5" y="40"/>
                  </a:lnTo>
                  <a:lnTo>
                    <a:pt x="2" y="53"/>
                  </a:lnTo>
                  <a:lnTo>
                    <a:pt x="0" y="65"/>
                  </a:lnTo>
                  <a:lnTo>
                    <a:pt x="2" y="78"/>
                  </a:lnTo>
                  <a:lnTo>
                    <a:pt x="5" y="91"/>
                  </a:lnTo>
                  <a:lnTo>
                    <a:pt x="11" y="102"/>
                  </a:lnTo>
                  <a:lnTo>
                    <a:pt x="20" y="112"/>
                  </a:lnTo>
                  <a:lnTo>
                    <a:pt x="29" y="120"/>
                  </a:lnTo>
                  <a:lnTo>
                    <a:pt x="40" y="125"/>
                  </a:lnTo>
                  <a:lnTo>
                    <a:pt x="52" y="129"/>
                  </a:lnTo>
                  <a:lnTo>
                    <a:pt x="65" y="131"/>
                  </a:lnTo>
                  <a:lnTo>
                    <a:pt x="78" y="129"/>
                  </a:lnTo>
                  <a:lnTo>
                    <a:pt x="90" y="125"/>
                  </a:lnTo>
                  <a:lnTo>
                    <a:pt x="101" y="120"/>
                  </a:lnTo>
                  <a:lnTo>
                    <a:pt x="112" y="112"/>
                  </a:lnTo>
                  <a:lnTo>
                    <a:pt x="119" y="102"/>
                  </a:lnTo>
                  <a:lnTo>
                    <a:pt x="125" y="91"/>
                  </a:lnTo>
                  <a:lnTo>
                    <a:pt x="128" y="78"/>
                  </a:lnTo>
                  <a:lnTo>
                    <a:pt x="130" y="65"/>
                  </a:lnTo>
                  <a:lnTo>
                    <a:pt x="121" y="65"/>
                  </a:lnTo>
                  <a:lnTo>
                    <a:pt x="119" y="55"/>
                  </a:lnTo>
                  <a:lnTo>
                    <a:pt x="117" y="44"/>
                  </a:lnTo>
                  <a:lnTo>
                    <a:pt x="112" y="35"/>
                  </a:lnTo>
                  <a:lnTo>
                    <a:pt x="105" y="26"/>
                  </a:lnTo>
                  <a:lnTo>
                    <a:pt x="96" y="20"/>
                  </a:lnTo>
                  <a:lnTo>
                    <a:pt x="87" y="15"/>
                  </a:lnTo>
                  <a:lnTo>
                    <a:pt x="76" y="11"/>
                  </a:lnTo>
                  <a:lnTo>
                    <a:pt x="65" y="9"/>
                  </a:lnTo>
                  <a:lnTo>
                    <a:pt x="54" y="11"/>
                  </a:lnTo>
                  <a:lnTo>
                    <a:pt x="43" y="15"/>
                  </a:lnTo>
                  <a:lnTo>
                    <a:pt x="34" y="20"/>
                  </a:lnTo>
                  <a:lnTo>
                    <a:pt x="25" y="26"/>
                  </a:lnTo>
                  <a:lnTo>
                    <a:pt x="20" y="35"/>
                  </a:lnTo>
                  <a:lnTo>
                    <a:pt x="14" y="44"/>
                  </a:lnTo>
                  <a:lnTo>
                    <a:pt x="11" y="55"/>
                  </a:lnTo>
                  <a:lnTo>
                    <a:pt x="9" y="65"/>
                  </a:lnTo>
                  <a:lnTo>
                    <a:pt x="11" y="76"/>
                  </a:lnTo>
                  <a:lnTo>
                    <a:pt x="14" y="87"/>
                  </a:lnTo>
                  <a:lnTo>
                    <a:pt x="20" y="96"/>
                  </a:lnTo>
                  <a:lnTo>
                    <a:pt x="25" y="105"/>
                  </a:lnTo>
                  <a:lnTo>
                    <a:pt x="34" y="112"/>
                  </a:lnTo>
                  <a:lnTo>
                    <a:pt x="43" y="118"/>
                  </a:lnTo>
                  <a:lnTo>
                    <a:pt x="54" y="120"/>
                  </a:lnTo>
                  <a:lnTo>
                    <a:pt x="65" y="122"/>
                  </a:lnTo>
                  <a:lnTo>
                    <a:pt x="76" y="120"/>
                  </a:lnTo>
                  <a:lnTo>
                    <a:pt x="87" y="118"/>
                  </a:lnTo>
                  <a:lnTo>
                    <a:pt x="96" y="112"/>
                  </a:lnTo>
                  <a:lnTo>
                    <a:pt x="105" y="105"/>
                  </a:lnTo>
                  <a:lnTo>
                    <a:pt x="112" y="96"/>
                  </a:lnTo>
                  <a:lnTo>
                    <a:pt x="117" y="87"/>
                  </a:lnTo>
                  <a:lnTo>
                    <a:pt x="119" y="76"/>
                  </a:lnTo>
                  <a:lnTo>
                    <a:pt x="121" y="65"/>
                  </a:lnTo>
                  <a:lnTo>
                    <a:pt x="130" y="65"/>
                  </a:lnTo>
                  <a:close/>
                </a:path>
              </a:pathLst>
            </a:custGeom>
            <a:solidFill>
              <a:srgbClr val="F2F9FF"/>
            </a:solidFill>
            <a:ln w="9525">
              <a:noFill/>
              <a:round/>
              <a:headEnd/>
              <a:tailEnd/>
            </a:ln>
          </p:spPr>
          <p:txBody>
            <a:bodyPr/>
            <a:lstStyle/>
            <a:p>
              <a:endParaRPr lang="en-US"/>
            </a:p>
          </p:txBody>
        </p:sp>
        <p:sp>
          <p:nvSpPr>
            <p:cNvPr id="55472" name="Freeform 177"/>
            <p:cNvSpPr>
              <a:spLocks/>
            </p:cNvSpPr>
            <p:nvPr/>
          </p:nvSpPr>
          <p:spPr bwMode="auto">
            <a:xfrm>
              <a:off x="3946880" y="3032142"/>
              <a:ext cx="170744" cy="192087"/>
            </a:xfrm>
            <a:custGeom>
              <a:avLst/>
              <a:gdLst>
                <a:gd name="T0" fmla="*/ 2147483647 w 121"/>
                <a:gd name="T1" fmla="*/ 2147483647 h 121"/>
                <a:gd name="T2" fmla="*/ 2147483647 w 121"/>
                <a:gd name="T3" fmla="*/ 2147483647 h 121"/>
                <a:gd name="T4" fmla="*/ 2147483647 w 121"/>
                <a:gd name="T5" fmla="*/ 2147483647 h 121"/>
                <a:gd name="T6" fmla="*/ 2147483647 w 121"/>
                <a:gd name="T7" fmla="*/ 0 h 121"/>
                <a:gd name="T8" fmla="*/ 2147483647 w 121"/>
                <a:gd name="T9" fmla="*/ 0 h 121"/>
                <a:gd name="T10" fmla="*/ 2147483647 w 121"/>
                <a:gd name="T11" fmla="*/ 2147483647 h 121"/>
                <a:gd name="T12" fmla="*/ 2147483647 w 121"/>
                <a:gd name="T13" fmla="*/ 2147483647 h 121"/>
                <a:gd name="T14" fmla="*/ 0 w 121"/>
                <a:gd name="T15" fmla="*/ 2147483647 h 121"/>
                <a:gd name="T16" fmla="*/ 0 w 121"/>
                <a:gd name="T17" fmla="*/ 2147483647 h 121"/>
                <a:gd name="T18" fmla="*/ 2147483647 w 121"/>
                <a:gd name="T19" fmla="*/ 2147483647 h 121"/>
                <a:gd name="T20" fmla="*/ 2147483647 w 121"/>
                <a:gd name="T21" fmla="*/ 2147483647 h 121"/>
                <a:gd name="T22" fmla="*/ 2147483647 w 121"/>
                <a:gd name="T23" fmla="*/ 2147483647 h 121"/>
                <a:gd name="T24" fmla="*/ 2147483647 w 121"/>
                <a:gd name="T25" fmla="*/ 2147483647 h 121"/>
                <a:gd name="T26" fmla="*/ 2147483647 w 121"/>
                <a:gd name="T27" fmla="*/ 2147483647 h 121"/>
                <a:gd name="T28" fmla="*/ 2147483647 w 121"/>
                <a:gd name="T29" fmla="*/ 2147483647 h 121"/>
                <a:gd name="T30" fmla="*/ 2147483647 w 121"/>
                <a:gd name="T31" fmla="*/ 2147483647 h 121"/>
                <a:gd name="T32" fmla="*/ 2147483647 w 121"/>
                <a:gd name="T33" fmla="*/ 2147483647 h 121"/>
                <a:gd name="T34" fmla="*/ 2147483647 w 121"/>
                <a:gd name="T35" fmla="*/ 2147483647 h 121"/>
                <a:gd name="T36" fmla="*/ 2147483647 w 121"/>
                <a:gd name="T37" fmla="*/ 2147483647 h 121"/>
                <a:gd name="T38" fmla="*/ 2147483647 w 121"/>
                <a:gd name="T39" fmla="*/ 2147483647 h 121"/>
                <a:gd name="T40" fmla="*/ 2147483647 w 121"/>
                <a:gd name="T41" fmla="*/ 2147483647 h 121"/>
                <a:gd name="T42" fmla="*/ 2147483647 w 121"/>
                <a:gd name="T43" fmla="*/ 2147483647 h 121"/>
                <a:gd name="T44" fmla="*/ 2147483647 w 121"/>
                <a:gd name="T45" fmla="*/ 2147483647 h 121"/>
                <a:gd name="T46" fmla="*/ 2147483647 w 121"/>
                <a:gd name="T47" fmla="*/ 2147483647 h 121"/>
                <a:gd name="T48" fmla="*/ 2147483647 w 121"/>
                <a:gd name="T49" fmla="*/ 2147483647 h 121"/>
                <a:gd name="T50" fmla="*/ 2147483647 w 121"/>
                <a:gd name="T51" fmla="*/ 2147483647 h 121"/>
                <a:gd name="T52" fmla="*/ 2147483647 w 121"/>
                <a:gd name="T53" fmla="*/ 2147483647 h 121"/>
                <a:gd name="T54" fmla="*/ 2147483647 w 121"/>
                <a:gd name="T55" fmla="*/ 2147483647 h 121"/>
                <a:gd name="T56" fmla="*/ 2147483647 w 121"/>
                <a:gd name="T57" fmla="*/ 2147483647 h 121"/>
                <a:gd name="T58" fmla="*/ 2147483647 w 121"/>
                <a:gd name="T59" fmla="*/ 2147483647 h 121"/>
                <a:gd name="T60" fmla="*/ 2147483647 w 121"/>
                <a:gd name="T61" fmla="*/ 2147483647 h 121"/>
                <a:gd name="T62" fmla="*/ 2147483647 w 121"/>
                <a:gd name="T63" fmla="*/ 2147483647 h 121"/>
                <a:gd name="T64" fmla="*/ 2147483647 w 121"/>
                <a:gd name="T65" fmla="*/ 2147483647 h 1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1"/>
                <a:gd name="T100" fmla="*/ 0 h 121"/>
                <a:gd name="T101" fmla="*/ 121 w 121"/>
                <a:gd name="T102" fmla="*/ 121 h 1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1" h="121">
                  <a:moveTo>
                    <a:pt x="121" y="59"/>
                  </a:moveTo>
                  <a:lnTo>
                    <a:pt x="120" y="47"/>
                  </a:lnTo>
                  <a:lnTo>
                    <a:pt x="116" y="36"/>
                  </a:lnTo>
                  <a:lnTo>
                    <a:pt x="110" y="25"/>
                  </a:lnTo>
                  <a:lnTo>
                    <a:pt x="103" y="16"/>
                  </a:lnTo>
                  <a:lnTo>
                    <a:pt x="94" y="9"/>
                  </a:lnTo>
                  <a:lnTo>
                    <a:pt x="83" y="3"/>
                  </a:lnTo>
                  <a:lnTo>
                    <a:pt x="73" y="0"/>
                  </a:lnTo>
                  <a:lnTo>
                    <a:pt x="60" y="0"/>
                  </a:lnTo>
                  <a:lnTo>
                    <a:pt x="47" y="0"/>
                  </a:lnTo>
                  <a:lnTo>
                    <a:pt x="36" y="3"/>
                  </a:lnTo>
                  <a:lnTo>
                    <a:pt x="27" y="9"/>
                  </a:lnTo>
                  <a:lnTo>
                    <a:pt x="18" y="16"/>
                  </a:lnTo>
                  <a:lnTo>
                    <a:pt x="9" y="25"/>
                  </a:lnTo>
                  <a:lnTo>
                    <a:pt x="4" y="36"/>
                  </a:lnTo>
                  <a:lnTo>
                    <a:pt x="0" y="47"/>
                  </a:lnTo>
                  <a:lnTo>
                    <a:pt x="0" y="59"/>
                  </a:lnTo>
                  <a:lnTo>
                    <a:pt x="0" y="72"/>
                  </a:lnTo>
                  <a:lnTo>
                    <a:pt x="4" y="83"/>
                  </a:lnTo>
                  <a:lnTo>
                    <a:pt x="9" y="94"/>
                  </a:lnTo>
                  <a:lnTo>
                    <a:pt x="18" y="103"/>
                  </a:lnTo>
                  <a:lnTo>
                    <a:pt x="27" y="110"/>
                  </a:lnTo>
                  <a:lnTo>
                    <a:pt x="36" y="116"/>
                  </a:lnTo>
                  <a:lnTo>
                    <a:pt x="47" y="119"/>
                  </a:lnTo>
                  <a:lnTo>
                    <a:pt x="60" y="121"/>
                  </a:lnTo>
                  <a:lnTo>
                    <a:pt x="73" y="119"/>
                  </a:lnTo>
                  <a:lnTo>
                    <a:pt x="83" y="116"/>
                  </a:lnTo>
                  <a:lnTo>
                    <a:pt x="94" y="110"/>
                  </a:lnTo>
                  <a:lnTo>
                    <a:pt x="103" y="103"/>
                  </a:lnTo>
                  <a:lnTo>
                    <a:pt x="110" y="94"/>
                  </a:lnTo>
                  <a:lnTo>
                    <a:pt x="116" y="83"/>
                  </a:lnTo>
                  <a:lnTo>
                    <a:pt x="120" y="72"/>
                  </a:lnTo>
                  <a:lnTo>
                    <a:pt x="121" y="59"/>
                  </a:lnTo>
                  <a:lnTo>
                    <a:pt x="110" y="59"/>
                  </a:lnTo>
                  <a:lnTo>
                    <a:pt x="110" y="49"/>
                  </a:lnTo>
                  <a:lnTo>
                    <a:pt x="107" y="40"/>
                  </a:lnTo>
                  <a:lnTo>
                    <a:pt x="103" y="31"/>
                  </a:lnTo>
                  <a:lnTo>
                    <a:pt x="96" y="23"/>
                  </a:lnTo>
                  <a:lnTo>
                    <a:pt x="89" y="18"/>
                  </a:lnTo>
                  <a:lnTo>
                    <a:pt x="80" y="12"/>
                  </a:lnTo>
                  <a:lnTo>
                    <a:pt x="71" y="9"/>
                  </a:lnTo>
                  <a:lnTo>
                    <a:pt x="60" y="9"/>
                  </a:lnTo>
                  <a:lnTo>
                    <a:pt x="49" y="9"/>
                  </a:lnTo>
                  <a:lnTo>
                    <a:pt x="40" y="12"/>
                  </a:lnTo>
                  <a:lnTo>
                    <a:pt x="31" y="18"/>
                  </a:lnTo>
                  <a:lnTo>
                    <a:pt x="24" y="23"/>
                  </a:lnTo>
                  <a:lnTo>
                    <a:pt x="18" y="31"/>
                  </a:lnTo>
                  <a:lnTo>
                    <a:pt x="13" y="40"/>
                  </a:lnTo>
                  <a:lnTo>
                    <a:pt x="9" y="49"/>
                  </a:lnTo>
                  <a:lnTo>
                    <a:pt x="9" y="59"/>
                  </a:lnTo>
                  <a:lnTo>
                    <a:pt x="9" y="70"/>
                  </a:lnTo>
                  <a:lnTo>
                    <a:pt x="13" y="79"/>
                  </a:lnTo>
                  <a:lnTo>
                    <a:pt x="18" y="88"/>
                  </a:lnTo>
                  <a:lnTo>
                    <a:pt x="24" y="96"/>
                  </a:lnTo>
                  <a:lnTo>
                    <a:pt x="31" y="103"/>
                  </a:lnTo>
                  <a:lnTo>
                    <a:pt x="40" y="106"/>
                  </a:lnTo>
                  <a:lnTo>
                    <a:pt x="49" y="110"/>
                  </a:lnTo>
                  <a:lnTo>
                    <a:pt x="60" y="110"/>
                  </a:lnTo>
                  <a:lnTo>
                    <a:pt x="71" y="110"/>
                  </a:lnTo>
                  <a:lnTo>
                    <a:pt x="80" y="106"/>
                  </a:lnTo>
                  <a:lnTo>
                    <a:pt x="89" y="103"/>
                  </a:lnTo>
                  <a:lnTo>
                    <a:pt x="96" y="96"/>
                  </a:lnTo>
                  <a:lnTo>
                    <a:pt x="103" y="88"/>
                  </a:lnTo>
                  <a:lnTo>
                    <a:pt x="107" y="79"/>
                  </a:lnTo>
                  <a:lnTo>
                    <a:pt x="110" y="70"/>
                  </a:lnTo>
                  <a:lnTo>
                    <a:pt x="110" y="59"/>
                  </a:lnTo>
                  <a:lnTo>
                    <a:pt x="121" y="59"/>
                  </a:lnTo>
                  <a:close/>
                </a:path>
              </a:pathLst>
            </a:custGeom>
            <a:solidFill>
              <a:srgbClr val="F3FAFF"/>
            </a:solidFill>
            <a:ln w="9525">
              <a:noFill/>
              <a:round/>
              <a:headEnd/>
              <a:tailEnd/>
            </a:ln>
          </p:spPr>
          <p:txBody>
            <a:bodyPr/>
            <a:lstStyle/>
            <a:p>
              <a:endParaRPr lang="en-US"/>
            </a:p>
          </p:txBody>
        </p:sp>
        <p:sp>
          <p:nvSpPr>
            <p:cNvPr id="55473" name="Freeform 178"/>
            <p:cNvSpPr>
              <a:spLocks/>
            </p:cNvSpPr>
            <p:nvPr/>
          </p:nvSpPr>
          <p:spPr bwMode="auto">
            <a:xfrm>
              <a:off x="3952523" y="3036900"/>
              <a:ext cx="158044" cy="179388"/>
            </a:xfrm>
            <a:custGeom>
              <a:avLst/>
              <a:gdLst>
                <a:gd name="T0" fmla="*/ 2147483647 w 112"/>
                <a:gd name="T1" fmla="*/ 2147483647 h 113"/>
                <a:gd name="T2" fmla="*/ 2147483647 w 112"/>
                <a:gd name="T3" fmla="*/ 2147483647 h 113"/>
                <a:gd name="T4" fmla="*/ 2147483647 w 112"/>
                <a:gd name="T5" fmla="*/ 2147483647 h 113"/>
                <a:gd name="T6" fmla="*/ 2147483647 w 112"/>
                <a:gd name="T7" fmla="*/ 2147483647 h 113"/>
                <a:gd name="T8" fmla="*/ 2147483647 w 112"/>
                <a:gd name="T9" fmla="*/ 2147483647 h 113"/>
                <a:gd name="T10" fmla="*/ 2147483647 w 112"/>
                <a:gd name="T11" fmla="*/ 2147483647 h 113"/>
                <a:gd name="T12" fmla="*/ 2147483647 w 112"/>
                <a:gd name="T13" fmla="*/ 2147483647 h 113"/>
                <a:gd name="T14" fmla="*/ 2147483647 w 112"/>
                <a:gd name="T15" fmla="*/ 2147483647 h 113"/>
                <a:gd name="T16" fmla="*/ 2147483647 w 112"/>
                <a:gd name="T17" fmla="*/ 2147483647 h 113"/>
                <a:gd name="T18" fmla="*/ 2147483647 w 112"/>
                <a:gd name="T19" fmla="*/ 2147483647 h 113"/>
                <a:gd name="T20" fmla="*/ 2147483647 w 112"/>
                <a:gd name="T21" fmla="*/ 2147483647 h 113"/>
                <a:gd name="T22" fmla="*/ 2147483647 w 112"/>
                <a:gd name="T23" fmla="*/ 2147483647 h 113"/>
                <a:gd name="T24" fmla="*/ 2147483647 w 112"/>
                <a:gd name="T25" fmla="*/ 2147483647 h 113"/>
                <a:gd name="T26" fmla="*/ 2147483647 w 112"/>
                <a:gd name="T27" fmla="*/ 2147483647 h 113"/>
                <a:gd name="T28" fmla="*/ 2147483647 w 112"/>
                <a:gd name="T29" fmla="*/ 2147483647 h 113"/>
                <a:gd name="T30" fmla="*/ 2147483647 w 112"/>
                <a:gd name="T31" fmla="*/ 2147483647 h 113"/>
                <a:gd name="T32" fmla="*/ 2147483647 w 112"/>
                <a:gd name="T33" fmla="*/ 2147483647 h 113"/>
                <a:gd name="T34" fmla="*/ 2147483647 w 112"/>
                <a:gd name="T35" fmla="*/ 2147483647 h 113"/>
                <a:gd name="T36" fmla="*/ 2147483647 w 112"/>
                <a:gd name="T37" fmla="*/ 2147483647 h 113"/>
                <a:gd name="T38" fmla="*/ 2147483647 w 112"/>
                <a:gd name="T39" fmla="*/ 2147483647 h 113"/>
                <a:gd name="T40" fmla="*/ 2147483647 w 112"/>
                <a:gd name="T41" fmla="*/ 2147483647 h 113"/>
                <a:gd name="T42" fmla="*/ 2147483647 w 112"/>
                <a:gd name="T43" fmla="*/ 2147483647 h 113"/>
                <a:gd name="T44" fmla="*/ 2147483647 w 112"/>
                <a:gd name="T45" fmla="*/ 2147483647 h 113"/>
                <a:gd name="T46" fmla="*/ 2147483647 w 112"/>
                <a:gd name="T47" fmla="*/ 2147483647 h 113"/>
                <a:gd name="T48" fmla="*/ 2147483647 w 112"/>
                <a:gd name="T49" fmla="*/ 2147483647 h 113"/>
                <a:gd name="T50" fmla="*/ 2147483647 w 112"/>
                <a:gd name="T51" fmla="*/ 2147483647 h 113"/>
                <a:gd name="T52" fmla="*/ 2147483647 w 112"/>
                <a:gd name="T53" fmla="*/ 2147483647 h 113"/>
                <a:gd name="T54" fmla="*/ 2147483647 w 112"/>
                <a:gd name="T55" fmla="*/ 2147483647 h 113"/>
                <a:gd name="T56" fmla="*/ 2147483647 w 112"/>
                <a:gd name="T57" fmla="*/ 2147483647 h 113"/>
                <a:gd name="T58" fmla="*/ 2147483647 w 112"/>
                <a:gd name="T59" fmla="*/ 2147483647 h 113"/>
                <a:gd name="T60" fmla="*/ 2147483647 w 112"/>
                <a:gd name="T61" fmla="*/ 2147483647 h 113"/>
                <a:gd name="T62" fmla="*/ 2147483647 w 112"/>
                <a:gd name="T63" fmla="*/ 2147483647 h 113"/>
                <a:gd name="T64" fmla="*/ 2147483647 w 112"/>
                <a:gd name="T65" fmla="*/ 2147483647 h 1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2"/>
                <a:gd name="T100" fmla="*/ 0 h 113"/>
                <a:gd name="T101" fmla="*/ 112 w 112"/>
                <a:gd name="T102" fmla="*/ 113 h 1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2" h="113">
                  <a:moveTo>
                    <a:pt x="112" y="56"/>
                  </a:moveTo>
                  <a:lnTo>
                    <a:pt x="110" y="46"/>
                  </a:lnTo>
                  <a:lnTo>
                    <a:pt x="108" y="35"/>
                  </a:lnTo>
                  <a:lnTo>
                    <a:pt x="103" y="26"/>
                  </a:lnTo>
                  <a:lnTo>
                    <a:pt x="96" y="17"/>
                  </a:lnTo>
                  <a:lnTo>
                    <a:pt x="87" y="11"/>
                  </a:lnTo>
                  <a:lnTo>
                    <a:pt x="78" y="6"/>
                  </a:lnTo>
                  <a:lnTo>
                    <a:pt x="67" y="2"/>
                  </a:lnTo>
                  <a:lnTo>
                    <a:pt x="56" y="0"/>
                  </a:lnTo>
                  <a:lnTo>
                    <a:pt x="45" y="2"/>
                  </a:lnTo>
                  <a:lnTo>
                    <a:pt x="34" y="6"/>
                  </a:lnTo>
                  <a:lnTo>
                    <a:pt x="25" y="11"/>
                  </a:lnTo>
                  <a:lnTo>
                    <a:pt x="16" y="17"/>
                  </a:lnTo>
                  <a:lnTo>
                    <a:pt x="11" y="26"/>
                  </a:lnTo>
                  <a:lnTo>
                    <a:pt x="5" y="35"/>
                  </a:lnTo>
                  <a:lnTo>
                    <a:pt x="2" y="46"/>
                  </a:lnTo>
                  <a:lnTo>
                    <a:pt x="0" y="56"/>
                  </a:lnTo>
                  <a:lnTo>
                    <a:pt x="2" y="67"/>
                  </a:lnTo>
                  <a:lnTo>
                    <a:pt x="5" y="78"/>
                  </a:lnTo>
                  <a:lnTo>
                    <a:pt x="11" y="87"/>
                  </a:lnTo>
                  <a:lnTo>
                    <a:pt x="16" y="96"/>
                  </a:lnTo>
                  <a:lnTo>
                    <a:pt x="25" y="103"/>
                  </a:lnTo>
                  <a:lnTo>
                    <a:pt x="34" y="109"/>
                  </a:lnTo>
                  <a:lnTo>
                    <a:pt x="45" y="111"/>
                  </a:lnTo>
                  <a:lnTo>
                    <a:pt x="56" y="113"/>
                  </a:lnTo>
                  <a:lnTo>
                    <a:pt x="67" y="111"/>
                  </a:lnTo>
                  <a:lnTo>
                    <a:pt x="78" y="109"/>
                  </a:lnTo>
                  <a:lnTo>
                    <a:pt x="87" y="103"/>
                  </a:lnTo>
                  <a:lnTo>
                    <a:pt x="96" y="96"/>
                  </a:lnTo>
                  <a:lnTo>
                    <a:pt x="103" y="87"/>
                  </a:lnTo>
                  <a:lnTo>
                    <a:pt x="108" y="78"/>
                  </a:lnTo>
                  <a:lnTo>
                    <a:pt x="110" y="67"/>
                  </a:lnTo>
                  <a:lnTo>
                    <a:pt x="112" y="56"/>
                  </a:lnTo>
                  <a:lnTo>
                    <a:pt x="103" y="56"/>
                  </a:lnTo>
                  <a:lnTo>
                    <a:pt x="101" y="47"/>
                  </a:lnTo>
                  <a:lnTo>
                    <a:pt x="99" y="38"/>
                  </a:lnTo>
                  <a:lnTo>
                    <a:pt x="96" y="31"/>
                  </a:lnTo>
                  <a:lnTo>
                    <a:pt x="88" y="24"/>
                  </a:lnTo>
                  <a:lnTo>
                    <a:pt x="83" y="18"/>
                  </a:lnTo>
                  <a:lnTo>
                    <a:pt x="74" y="13"/>
                  </a:lnTo>
                  <a:lnTo>
                    <a:pt x="65" y="11"/>
                  </a:lnTo>
                  <a:lnTo>
                    <a:pt x="56" y="9"/>
                  </a:lnTo>
                  <a:lnTo>
                    <a:pt x="47" y="11"/>
                  </a:lnTo>
                  <a:lnTo>
                    <a:pt x="38" y="13"/>
                  </a:lnTo>
                  <a:lnTo>
                    <a:pt x="31" y="18"/>
                  </a:lnTo>
                  <a:lnTo>
                    <a:pt x="23" y="24"/>
                  </a:lnTo>
                  <a:lnTo>
                    <a:pt x="18" y="31"/>
                  </a:lnTo>
                  <a:lnTo>
                    <a:pt x="14" y="38"/>
                  </a:lnTo>
                  <a:lnTo>
                    <a:pt x="11" y="47"/>
                  </a:lnTo>
                  <a:lnTo>
                    <a:pt x="9" y="56"/>
                  </a:lnTo>
                  <a:lnTo>
                    <a:pt x="11" y="66"/>
                  </a:lnTo>
                  <a:lnTo>
                    <a:pt x="14" y="75"/>
                  </a:lnTo>
                  <a:lnTo>
                    <a:pt x="18" y="82"/>
                  </a:lnTo>
                  <a:lnTo>
                    <a:pt x="23" y="89"/>
                  </a:lnTo>
                  <a:lnTo>
                    <a:pt x="31" y="94"/>
                  </a:lnTo>
                  <a:lnTo>
                    <a:pt x="38" y="100"/>
                  </a:lnTo>
                  <a:lnTo>
                    <a:pt x="47" y="102"/>
                  </a:lnTo>
                  <a:lnTo>
                    <a:pt x="56" y="103"/>
                  </a:lnTo>
                  <a:lnTo>
                    <a:pt x="65" y="102"/>
                  </a:lnTo>
                  <a:lnTo>
                    <a:pt x="74" y="100"/>
                  </a:lnTo>
                  <a:lnTo>
                    <a:pt x="83" y="94"/>
                  </a:lnTo>
                  <a:lnTo>
                    <a:pt x="88" y="89"/>
                  </a:lnTo>
                  <a:lnTo>
                    <a:pt x="96" y="82"/>
                  </a:lnTo>
                  <a:lnTo>
                    <a:pt x="99" y="75"/>
                  </a:lnTo>
                  <a:lnTo>
                    <a:pt x="101" y="66"/>
                  </a:lnTo>
                  <a:lnTo>
                    <a:pt x="103" y="56"/>
                  </a:lnTo>
                  <a:lnTo>
                    <a:pt x="112" y="56"/>
                  </a:lnTo>
                  <a:close/>
                </a:path>
              </a:pathLst>
            </a:custGeom>
            <a:solidFill>
              <a:srgbClr val="F4FAFF"/>
            </a:solidFill>
            <a:ln w="9525">
              <a:noFill/>
              <a:round/>
              <a:headEnd/>
              <a:tailEnd/>
            </a:ln>
          </p:spPr>
          <p:txBody>
            <a:bodyPr/>
            <a:lstStyle/>
            <a:p>
              <a:endParaRPr lang="en-US"/>
            </a:p>
          </p:txBody>
        </p:sp>
        <p:sp>
          <p:nvSpPr>
            <p:cNvPr id="55474" name="Freeform 179"/>
            <p:cNvSpPr>
              <a:spLocks/>
            </p:cNvSpPr>
            <p:nvPr/>
          </p:nvSpPr>
          <p:spPr bwMode="auto">
            <a:xfrm>
              <a:off x="3959579" y="3046425"/>
              <a:ext cx="142523" cy="160338"/>
            </a:xfrm>
            <a:custGeom>
              <a:avLst/>
              <a:gdLst>
                <a:gd name="T0" fmla="*/ 2147483647 w 101"/>
                <a:gd name="T1" fmla="*/ 2147483647 h 101"/>
                <a:gd name="T2" fmla="*/ 2147483647 w 101"/>
                <a:gd name="T3" fmla="*/ 2147483647 h 101"/>
                <a:gd name="T4" fmla="*/ 2147483647 w 101"/>
                <a:gd name="T5" fmla="*/ 2147483647 h 101"/>
                <a:gd name="T6" fmla="*/ 2147483647 w 101"/>
                <a:gd name="T7" fmla="*/ 0 h 101"/>
                <a:gd name="T8" fmla="*/ 2147483647 w 101"/>
                <a:gd name="T9" fmla="*/ 0 h 101"/>
                <a:gd name="T10" fmla="*/ 2147483647 w 101"/>
                <a:gd name="T11" fmla="*/ 2147483647 h 101"/>
                <a:gd name="T12" fmla="*/ 2147483647 w 101"/>
                <a:gd name="T13" fmla="*/ 2147483647 h 101"/>
                <a:gd name="T14" fmla="*/ 0 w 101"/>
                <a:gd name="T15" fmla="*/ 2147483647 h 101"/>
                <a:gd name="T16" fmla="*/ 0 w 101"/>
                <a:gd name="T17" fmla="*/ 2147483647 h 101"/>
                <a:gd name="T18" fmla="*/ 2147483647 w 101"/>
                <a:gd name="T19" fmla="*/ 2147483647 h 101"/>
                <a:gd name="T20" fmla="*/ 2147483647 w 101"/>
                <a:gd name="T21" fmla="*/ 2147483647 h 101"/>
                <a:gd name="T22" fmla="*/ 2147483647 w 101"/>
                <a:gd name="T23" fmla="*/ 2147483647 h 101"/>
                <a:gd name="T24" fmla="*/ 2147483647 w 101"/>
                <a:gd name="T25" fmla="*/ 2147483647 h 101"/>
                <a:gd name="T26" fmla="*/ 2147483647 w 101"/>
                <a:gd name="T27" fmla="*/ 2147483647 h 101"/>
                <a:gd name="T28" fmla="*/ 2147483647 w 101"/>
                <a:gd name="T29" fmla="*/ 2147483647 h 101"/>
                <a:gd name="T30" fmla="*/ 2147483647 w 101"/>
                <a:gd name="T31" fmla="*/ 2147483647 h 101"/>
                <a:gd name="T32" fmla="*/ 2147483647 w 101"/>
                <a:gd name="T33" fmla="*/ 2147483647 h 101"/>
                <a:gd name="T34" fmla="*/ 2147483647 w 101"/>
                <a:gd name="T35" fmla="*/ 2147483647 h 101"/>
                <a:gd name="T36" fmla="*/ 2147483647 w 101"/>
                <a:gd name="T37" fmla="*/ 2147483647 h 101"/>
                <a:gd name="T38" fmla="*/ 2147483647 w 101"/>
                <a:gd name="T39" fmla="*/ 2147483647 h 101"/>
                <a:gd name="T40" fmla="*/ 2147483647 w 101"/>
                <a:gd name="T41" fmla="*/ 2147483647 h 101"/>
                <a:gd name="T42" fmla="*/ 2147483647 w 101"/>
                <a:gd name="T43" fmla="*/ 2147483647 h 101"/>
                <a:gd name="T44" fmla="*/ 2147483647 w 101"/>
                <a:gd name="T45" fmla="*/ 2147483647 h 101"/>
                <a:gd name="T46" fmla="*/ 2147483647 w 101"/>
                <a:gd name="T47" fmla="*/ 2147483647 h 101"/>
                <a:gd name="T48" fmla="*/ 2147483647 w 101"/>
                <a:gd name="T49" fmla="*/ 2147483647 h 101"/>
                <a:gd name="T50" fmla="*/ 2147483647 w 101"/>
                <a:gd name="T51" fmla="*/ 2147483647 h 101"/>
                <a:gd name="T52" fmla="*/ 2147483647 w 101"/>
                <a:gd name="T53" fmla="*/ 2147483647 h 101"/>
                <a:gd name="T54" fmla="*/ 2147483647 w 101"/>
                <a:gd name="T55" fmla="*/ 2147483647 h 101"/>
                <a:gd name="T56" fmla="*/ 2147483647 w 101"/>
                <a:gd name="T57" fmla="*/ 2147483647 h 101"/>
                <a:gd name="T58" fmla="*/ 2147483647 w 101"/>
                <a:gd name="T59" fmla="*/ 2147483647 h 101"/>
                <a:gd name="T60" fmla="*/ 2147483647 w 101"/>
                <a:gd name="T61" fmla="*/ 2147483647 h 101"/>
                <a:gd name="T62" fmla="*/ 2147483647 w 101"/>
                <a:gd name="T63" fmla="*/ 2147483647 h 101"/>
                <a:gd name="T64" fmla="*/ 2147483647 w 101"/>
                <a:gd name="T65" fmla="*/ 2147483647 h 1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1"/>
                <a:gd name="T100" fmla="*/ 0 h 101"/>
                <a:gd name="T101" fmla="*/ 101 w 101"/>
                <a:gd name="T102" fmla="*/ 101 h 10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1" h="101">
                  <a:moveTo>
                    <a:pt x="101" y="50"/>
                  </a:moveTo>
                  <a:lnTo>
                    <a:pt x="101" y="40"/>
                  </a:lnTo>
                  <a:lnTo>
                    <a:pt x="98" y="31"/>
                  </a:lnTo>
                  <a:lnTo>
                    <a:pt x="94" y="22"/>
                  </a:lnTo>
                  <a:lnTo>
                    <a:pt x="87" y="14"/>
                  </a:lnTo>
                  <a:lnTo>
                    <a:pt x="80" y="9"/>
                  </a:lnTo>
                  <a:lnTo>
                    <a:pt x="71" y="3"/>
                  </a:lnTo>
                  <a:lnTo>
                    <a:pt x="62" y="0"/>
                  </a:lnTo>
                  <a:lnTo>
                    <a:pt x="51" y="0"/>
                  </a:lnTo>
                  <a:lnTo>
                    <a:pt x="40" y="0"/>
                  </a:lnTo>
                  <a:lnTo>
                    <a:pt x="31" y="3"/>
                  </a:lnTo>
                  <a:lnTo>
                    <a:pt x="22" y="9"/>
                  </a:lnTo>
                  <a:lnTo>
                    <a:pt x="15" y="14"/>
                  </a:lnTo>
                  <a:lnTo>
                    <a:pt x="9" y="22"/>
                  </a:lnTo>
                  <a:lnTo>
                    <a:pt x="4" y="31"/>
                  </a:lnTo>
                  <a:lnTo>
                    <a:pt x="0" y="40"/>
                  </a:lnTo>
                  <a:lnTo>
                    <a:pt x="0" y="50"/>
                  </a:lnTo>
                  <a:lnTo>
                    <a:pt x="0" y="61"/>
                  </a:lnTo>
                  <a:lnTo>
                    <a:pt x="4" y="70"/>
                  </a:lnTo>
                  <a:lnTo>
                    <a:pt x="9" y="79"/>
                  </a:lnTo>
                  <a:lnTo>
                    <a:pt x="15" y="87"/>
                  </a:lnTo>
                  <a:lnTo>
                    <a:pt x="22" y="94"/>
                  </a:lnTo>
                  <a:lnTo>
                    <a:pt x="31" y="97"/>
                  </a:lnTo>
                  <a:lnTo>
                    <a:pt x="40" y="101"/>
                  </a:lnTo>
                  <a:lnTo>
                    <a:pt x="51" y="101"/>
                  </a:lnTo>
                  <a:lnTo>
                    <a:pt x="62" y="101"/>
                  </a:lnTo>
                  <a:lnTo>
                    <a:pt x="71" y="97"/>
                  </a:lnTo>
                  <a:lnTo>
                    <a:pt x="80" y="94"/>
                  </a:lnTo>
                  <a:lnTo>
                    <a:pt x="87" y="87"/>
                  </a:lnTo>
                  <a:lnTo>
                    <a:pt x="94" y="79"/>
                  </a:lnTo>
                  <a:lnTo>
                    <a:pt x="98" y="70"/>
                  </a:lnTo>
                  <a:lnTo>
                    <a:pt x="101" y="61"/>
                  </a:lnTo>
                  <a:lnTo>
                    <a:pt x="101" y="50"/>
                  </a:lnTo>
                  <a:lnTo>
                    <a:pt x="92" y="50"/>
                  </a:lnTo>
                  <a:lnTo>
                    <a:pt x="92" y="41"/>
                  </a:lnTo>
                  <a:lnTo>
                    <a:pt x="91" y="34"/>
                  </a:lnTo>
                  <a:lnTo>
                    <a:pt x="85" y="27"/>
                  </a:lnTo>
                  <a:lnTo>
                    <a:pt x="82" y="22"/>
                  </a:lnTo>
                  <a:lnTo>
                    <a:pt x="74" y="16"/>
                  </a:lnTo>
                  <a:lnTo>
                    <a:pt x="67" y="12"/>
                  </a:lnTo>
                  <a:lnTo>
                    <a:pt x="60" y="9"/>
                  </a:lnTo>
                  <a:lnTo>
                    <a:pt x="51" y="9"/>
                  </a:lnTo>
                  <a:lnTo>
                    <a:pt x="44" y="9"/>
                  </a:lnTo>
                  <a:lnTo>
                    <a:pt x="35" y="12"/>
                  </a:lnTo>
                  <a:lnTo>
                    <a:pt x="27" y="16"/>
                  </a:lnTo>
                  <a:lnTo>
                    <a:pt x="22" y="22"/>
                  </a:lnTo>
                  <a:lnTo>
                    <a:pt x="16" y="27"/>
                  </a:lnTo>
                  <a:lnTo>
                    <a:pt x="13" y="34"/>
                  </a:lnTo>
                  <a:lnTo>
                    <a:pt x="11" y="41"/>
                  </a:lnTo>
                  <a:lnTo>
                    <a:pt x="9" y="50"/>
                  </a:lnTo>
                  <a:lnTo>
                    <a:pt x="11" y="60"/>
                  </a:lnTo>
                  <a:lnTo>
                    <a:pt x="13" y="67"/>
                  </a:lnTo>
                  <a:lnTo>
                    <a:pt x="16" y="74"/>
                  </a:lnTo>
                  <a:lnTo>
                    <a:pt x="22" y="79"/>
                  </a:lnTo>
                  <a:lnTo>
                    <a:pt x="27" y="85"/>
                  </a:lnTo>
                  <a:lnTo>
                    <a:pt x="35" y="88"/>
                  </a:lnTo>
                  <a:lnTo>
                    <a:pt x="44" y="92"/>
                  </a:lnTo>
                  <a:lnTo>
                    <a:pt x="51" y="92"/>
                  </a:lnTo>
                  <a:lnTo>
                    <a:pt x="60" y="92"/>
                  </a:lnTo>
                  <a:lnTo>
                    <a:pt x="67" y="88"/>
                  </a:lnTo>
                  <a:lnTo>
                    <a:pt x="74" y="85"/>
                  </a:lnTo>
                  <a:lnTo>
                    <a:pt x="82" y="79"/>
                  </a:lnTo>
                  <a:lnTo>
                    <a:pt x="85" y="74"/>
                  </a:lnTo>
                  <a:lnTo>
                    <a:pt x="91" y="67"/>
                  </a:lnTo>
                  <a:lnTo>
                    <a:pt x="92" y="60"/>
                  </a:lnTo>
                  <a:lnTo>
                    <a:pt x="92" y="50"/>
                  </a:lnTo>
                  <a:lnTo>
                    <a:pt x="101" y="50"/>
                  </a:lnTo>
                  <a:close/>
                </a:path>
              </a:pathLst>
            </a:custGeom>
            <a:solidFill>
              <a:srgbClr val="F5FBFF"/>
            </a:solidFill>
            <a:ln w="9525">
              <a:noFill/>
              <a:round/>
              <a:headEnd/>
              <a:tailEnd/>
            </a:ln>
          </p:spPr>
          <p:txBody>
            <a:bodyPr/>
            <a:lstStyle/>
            <a:p>
              <a:endParaRPr lang="en-US"/>
            </a:p>
          </p:txBody>
        </p:sp>
        <p:sp>
          <p:nvSpPr>
            <p:cNvPr id="55475" name="Freeform 180"/>
            <p:cNvSpPr>
              <a:spLocks/>
            </p:cNvSpPr>
            <p:nvPr/>
          </p:nvSpPr>
          <p:spPr bwMode="auto">
            <a:xfrm>
              <a:off x="3965225" y="3051192"/>
              <a:ext cx="132644" cy="149225"/>
            </a:xfrm>
            <a:custGeom>
              <a:avLst/>
              <a:gdLst>
                <a:gd name="T0" fmla="*/ 2147483647 w 94"/>
                <a:gd name="T1" fmla="*/ 2147483647 h 94"/>
                <a:gd name="T2" fmla="*/ 2147483647 w 94"/>
                <a:gd name="T3" fmla="*/ 2147483647 h 94"/>
                <a:gd name="T4" fmla="*/ 2147483647 w 94"/>
                <a:gd name="T5" fmla="*/ 2147483647 h 94"/>
                <a:gd name="T6" fmla="*/ 2147483647 w 94"/>
                <a:gd name="T7" fmla="*/ 2147483647 h 94"/>
                <a:gd name="T8" fmla="*/ 2147483647 w 94"/>
                <a:gd name="T9" fmla="*/ 2147483647 h 94"/>
                <a:gd name="T10" fmla="*/ 2147483647 w 94"/>
                <a:gd name="T11" fmla="*/ 2147483647 h 94"/>
                <a:gd name="T12" fmla="*/ 2147483647 w 94"/>
                <a:gd name="T13" fmla="*/ 2147483647 h 94"/>
                <a:gd name="T14" fmla="*/ 2147483647 w 94"/>
                <a:gd name="T15" fmla="*/ 2147483647 h 94"/>
                <a:gd name="T16" fmla="*/ 2147483647 w 94"/>
                <a:gd name="T17" fmla="*/ 2147483647 h 94"/>
                <a:gd name="T18" fmla="*/ 2147483647 w 94"/>
                <a:gd name="T19" fmla="*/ 2147483647 h 94"/>
                <a:gd name="T20" fmla="*/ 2147483647 w 94"/>
                <a:gd name="T21" fmla="*/ 2147483647 h 94"/>
                <a:gd name="T22" fmla="*/ 2147483647 w 94"/>
                <a:gd name="T23" fmla="*/ 2147483647 h 94"/>
                <a:gd name="T24" fmla="*/ 2147483647 w 94"/>
                <a:gd name="T25" fmla="*/ 2147483647 h 94"/>
                <a:gd name="T26" fmla="*/ 2147483647 w 94"/>
                <a:gd name="T27" fmla="*/ 2147483647 h 94"/>
                <a:gd name="T28" fmla="*/ 2147483647 w 94"/>
                <a:gd name="T29" fmla="*/ 2147483647 h 94"/>
                <a:gd name="T30" fmla="*/ 2147483647 w 94"/>
                <a:gd name="T31" fmla="*/ 2147483647 h 94"/>
                <a:gd name="T32" fmla="*/ 2147483647 w 94"/>
                <a:gd name="T33" fmla="*/ 2147483647 h 94"/>
                <a:gd name="T34" fmla="*/ 2147483647 w 94"/>
                <a:gd name="T35" fmla="*/ 2147483647 h 94"/>
                <a:gd name="T36" fmla="*/ 2147483647 w 94"/>
                <a:gd name="T37" fmla="*/ 2147483647 h 94"/>
                <a:gd name="T38" fmla="*/ 2147483647 w 94"/>
                <a:gd name="T39" fmla="*/ 2147483647 h 94"/>
                <a:gd name="T40" fmla="*/ 2147483647 w 94"/>
                <a:gd name="T41" fmla="*/ 2147483647 h 94"/>
                <a:gd name="T42" fmla="*/ 2147483647 w 94"/>
                <a:gd name="T43" fmla="*/ 2147483647 h 94"/>
                <a:gd name="T44" fmla="*/ 2147483647 w 94"/>
                <a:gd name="T45" fmla="*/ 2147483647 h 94"/>
                <a:gd name="T46" fmla="*/ 2147483647 w 94"/>
                <a:gd name="T47" fmla="*/ 2147483647 h 94"/>
                <a:gd name="T48" fmla="*/ 2147483647 w 94"/>
                <a:gd name="T49" fmla="*/ 2147483647 h 94"/>
                <a:gd name="T50" fmla="*/ 2147483647 w 94"/>
                <a:gd name="T51" fmla="*/ 2147483647 h 94"/>
                <a:gd name="T52" fmla="*/ 2147483647 w 94"/>
                <a:gd name="T53" fmla="*/ 2147483647 h 94"/>
                <a:gd name="T54" fmla="*/ 2147483647 w 94"/>
                <a:gd name="T55" fmla="*/ 2147483647 h 94"/>
                <a:gd name="T56" fmla="*/ 2147483647 w 94"/>
                <a:gd name="T57" fmla="*/ 2147483647 h 94"/>
                <a:gd name="T58" fmla="*/ 2147483647 w 94"/>
                <a:gd name="T59" fmla="*/ 2147483647 h 94"/>
                <a:gd name="T60" fmla="*/ 2147483647 w 94"/>
                <a:gd name="T61" fmla="*/ 2147483647 h 94"/>
                <a:gd name="T62" fmla="*/ 2147483647 w 94"/>
                <a:gd name="T63" fmla="*/ 2147483647 h 94"/>
                <a:gd name="T64" fmla="*/ 2147483647 w 94"/>
                <a:gd name="T65" fmla="*/ 2147483647 h 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4"/>
                <a:gd name="T100" fmla="*/ 0 h 94"/>
                <a:gd name="T101" fmla="*/ 94 w 94"/>
                <a:gd name="T102" fmla="*/ 94 h 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4" h="94">
                  <a:moveTo>
                    <a:pt x="94" y="47"/>
                  </a:moveTo>
                  <a:lnTo>
                    <a:pt x="92" y="38"/>
                  </a:lnTo>
                  <a:lnTo>
                    <a:pt x="90" y="29"/>
                  </a:lnTo>
                  <a:lnTo>
                    <a:pt x="87" y="22"/>
                  </a:lnTo>
                  <a:lnTo>
                    <a:pt x="79" y="15"/>
                  </a:lnTo>
                  <a:lnTo>
                    <a:pt x="74" y="9"/>
                  </a:lnTo>
                  <a:lnTo>
                    <a:pt x="65" y="4"/>
                  </a:lnTo>
                  <a:lnTo>
                    <a:pt x="56" y="2"/>
                  </a:lnTo>
                  <a:lnTo>
                    <a:pt x="47" y="0"/>
                  </a:lnTo>
                  <a:lnTo>
                    <a:pt x="38" y="2"/>
                  </a:lnTo>
                  <a:lnTo>
                    <a:pt x="29" y="4"/>
                  </a:lnTo>
                  <a:lnTo>
                    <a:pt x="22" y="9"/>
                  </a:lnTo>
                  <a:lnTo>
                    <a:pt x="14" y="15"/>
                  </a:lnTo>
                  <a:lnTo>
                    <a:pt x="9" y="22"/>
                  </a:lnTo>
                  <a:lnTo>
                    <a:pt x="5" y="29"/>
                  </a:lnTo>
                  <a:lnTo>
                    <a:pt x="2" y="38"/>
                  </a:lnTo>
                  <a:lnTo>
                    <a:pt x="0" y="47"/>
                  </a:lnTo>
                  <a:lnTo>
                    <a:pt x="2" y="57"/>
                  </a:lnTo>
                  <a:lnTo>
                    <a:pt x="5" y="66"/>
                  </a:lnTo>
                  <a:lnTo>
                    <a:pt x="9" y="73"/>
                  </a:lnTo>
                  <a:lnTo>
                    <a:pt x="14" y="80"/>
                  </a:lnTo>
                  <a:lnTo>
                    <a:pt x="22" y="85"/>
                  </a:lnTo>
                  <a:lnTo>
                    <a:pt x="29" y="91"/>
                  </a:lnTo>
                  <a:lnTo>
                    <a:pt x="38" y="93"/>
                  </a:lnTo>
                  <a:lnTo>
                    <a:pt x="47" y="94"/>
                  </a:lnTo>
                  <a:lnTo>
                    <a:pt x="56" y="93"/>
                  </a:lnTo>
                  <a:lnTo>
                    <a:pt x="65" y="91"/>
                  </a:lnTo>
                  <a:lnTo>
                    <a:pt x="74" y="85"/>
                  </a:lnTo>
                  <a:lnTo>
                    <a:pt x="79" y="80"/>
                  </a:lnTo>
                  <a:lnTo>
                    <a:pt x="87" y="73"/>
                  </a:lnTo>
                  <a:lnTo>
                    <a:pt x="90" y="66"/>
                  </a:lnTo>
                  <a:lnTo>
                    <a:pt x="92" y="57"/>
                  </a:lnTo>
                  <a:lnTo>
                    <a:pt x="94" y="47"/>
                  </a:lnTo>
                  <a:lnTo>
                    <a:pt x="85" y="47"/>
                  </a:lnTo>
                  <a:lnTo>
                    <a:pt x="83" y="40"/>
                  </a:lnTo>
                  <a:lnTo>
                    <a:pt x="81" y="33"/>
                  </a:lnTo>
                  <a:lnTo>
                    <a:pt x="78" y="28"/>
                  </a:lnTo>
                  <a:lnTo>
                    <a:pt x="74" y="22"/>
                  </a:lnTo>
                  <a:lnTo>
                    <a:pt x="69" y="17"/>
                  </a:lnTo>
                  <a:lnTo>
                    <a:pt x="61" y="13"/>
                  </a:lnTo>
                  <a:lnTo>
                    <a:pt x="54" y="11"/>
                  </a:lnTo>
                  <a:lnTo>
                    <a:pt x="47" y="11"/>
                  </a:lnTo>
                  <a:lnTo>
                    <a:pt x="40" y="11"/>
                  </a:lnTo>
                  <a:lnTo>
                    <a:pt x="32" y="13"/>
                  </a:lnTo>
                  <a:lnTo>
                    <a:pt x="27" y="17"/>
                  </a:lnTo>
                  <a:lnTo>
                    <a:pt x="22" y="22"/>
                  </a:lnTo>
                  <a:lnTo>
                    <a:pt x="16" y="28"/>
                  </a:lnTo>
                  <a:lnTo>
                    <a:pt x="12" y="33"/>
                  </a:lnTo>
                  <a:lnTo>
                    <a:pt x="11" y="40"/>
                  </a:lnTo>
                  <a:lnTo>
                    <a:pt x="11" y="47"/>
                  </a:lnTo>
                  <a:lnTo>
                    <a:pt x="11" y="55"/>
                  </a:lnTo>
                  <a:lnTo>
                    <a:pt x="12" y="62"/>
                  </a:lnTo>
                  <a:lnTo>
                    <a:pt x="16" y="69"/>
                  </a:lnTo>
                  <a:lnTo>
                    <a:pt x="22" y="75"/>
                  </a:lnTo>
                  <a:lnTo>
                    <a:pt x="27" y="78"/>
                  </a:lnTo>
                  <a:lnTo>
                    <a:pt x="32" y="82"/>
                  </a:lnTo>
                  <a:lnTo>
                    <a:pt x="40" y="84"/>
                  </a:lnTo>
                  <a:lnTo>
                    <a:pt x="47" y="85"/>
                  </a:lnTo>
                  <a:lnTo>
                    <a:pt x="54" y="84"/>
                  </a:lnTo>
                  <a:lnTo>
                    <a:pt x="61" y="82"/>
                  </a:lnTo>
                  <a:lnTo>
                    <a:pt x="69" y="78"/>
                  </a:lnTo>
                  <a:lnTo>
                    <a:pt x="74" y="75"/>
                  </a:lnTo>
                  <a:lnTo>
                    <a:pt x="78" y="69"/>
                  </a:lnTo>
                  <a:lnTo>
                    <a:pt x="81" y="62"/>
                  </a:lnTo>
                  <a:lnTo>
                    <a:pt x="83" y="55"/>
                  </a:lnTo>
                  <a:lnTo>
                    <a:pt x="85" y="47"/>
                  </a:lnTo>
                  <a:lnTo>
                    <a:pt x="94" y="47"/>
                  </a:lnTo>
                  <a:close/>
                </a:path>
              </a:pathLst>
            </a:custGeom>
            <a:solidFill>
              <a:srgbClr val="F6FBFF"/>
            </a:solidFill>
            <a:ln w="9525">
              <a:noFill/>
              <a:round/>
              <a:headEnd/>
              <a:tailEnd/>
            </a:ln>
          </p:spPr>
          <p:txBody>
            <a:bodyPr/>
            <a:lstStyle/>
            <a:p>
              <a:endParaRPr lang="en-US"/>
            </a:p>
          </p:txBody>
        </p:sp>
        <p:sp>
          <p:nvSpPr>
            <p:cNvPr id="55476" name="Freeform 181"/>
            <p:cNvSpPr>
              <a:spLocks/>
            </p:cNvSpPr>
            <p:nvPr/>
          </p:nvSpPr>
          <p:spPr bwMode="auto">
            <a:xfrm>
              <a:off x="3972278" y="3060713"/>
              <a:ext cx="117122" cy="131762"/>
            </a:xfrm>
            <a:custGeom>
              <a:avLst/>
              <a:gdLst>
                <a:gd name="T0" fmla="*/ 2147483647 w 83"/>
                <a:gd name="T1" fmla="*/ 2147483647 h 83"/>
                <a:gd name="T2" fmla="*/ 2147483647 w 83"/>
                <a:gd name="T3" fmla="*/ 2147483647 h 83"/>
                <a:gd name="T4" fmla="*/ 2147483647 w 83"/>
                <a:gd name="T5" fmla="*/ 2147483647 h 83"/>
                <a:gd name="T6" fmla="*/ 2147483647 w 83"/>
                <a:gd name="T7" fmla="*/ 0 h 83"/>
                <a:gd name="T8" fmla="*/ 2147483647 w 83"/>
                <a:gd name="T9" fmla="*/ 0 h 83"/>
                <a:gd name="T10" fmla="*/ 2147483647 w 83"/>
                <a:gd name="T11" fmla="*/ 2147483647 h 83"/>
                <a:gd name="T12" fmla="*/ 2147483647 w 83"/>
                <a:gd name="T13" fmla="*/ 2147483647 h 83"/>
                <a:gd name="T14" fmla="*/ 2147483647 w 83"/>
                <a:gd name="T15" fmla="*/ 2147483647 h 83"/>
                <a:gd name="T16" fmla="*/ 2147483647 w 83"/>
                <a:gd name="T17" fmla="*/ 2147483647 h 83"/>
                <a:gd name="T18" fmla="*/ 2147483647 w 83"/>
                <a:gd name="T19" fmla="*/ 2147483647 h 83"/>
                <a:gd name="T20" fmla="*/ 2147483647 w 83"/>
                <a:gd name="T21" fmla="*/ 2147483647 h 83"/>
                <a:gd name="T22" fmla="*/ 2147483647 w 83"/>
                <a:gd name="T23" fmla="*/ 2147483647 h 83"/>
                <a:gd name="T24" fmla="*/ 2147483647 w 83"/>
                <a:gd name="T25" fmla="*/ 2147483647 h 83"/>
                <a:gd name="T26" fmla="*/ 2147483647 w 83"/>
                <a:gd name="T27" fmla="*/ 2147483647 h 83"/>
                <a:gd name="T28" fmla="*/ 2147483647 w 83"/>
                <a:gd name="T29" fmla="*/ 2147483647 h 83"/>
                <a:gd name="T30" fmla="*/ 2147483647 w 83"/>
                <a:gd name="T31" fmla="*/ 2147483647 h 83"/>
                <a:gd name="T32" fmla="*/ 2147483647 w 83"/>
                <a:gd name="T33" fmla="*/ 2147483647 h 83"/>
                <a:gd name="T34" fmla="*/ 2147483647 w 83"/>
                <a:gd name="T35" fmla="*/ 2147483647 h 83"/>
                <a:gd name="T36" fmla="*/ 2147483647 w 83"/>
                <a:gd name="T37" fmla="*/ 2147483647 h 83"/>
                <a:gd name="T38" fmla="*/ 2147483647 w 83"/>
                <a:gd name="T39" fmla="*/ 2147483647 h 83"/>
                <a:gd name="T40" fmla="*/ 2147483647 w 83"/>
                <a:gd name="T41" fmla="*/ 2147483647 h 83"/>
                <a:gd name="T42" fmla="*/ 2147483647 w 83"/>
                <a:gd name="T43" fmla="*/ 2147483647 h 83"/>
                <a:gd name="T44" fmla="*/ 2147483647 w 83"/>
                <a:gd name="T45" fmla="*/ 2147483647 h 83"/>
                <a:gd name="T46" fmla="*/ 2147483647 w 83"/>
                <a:gd name="T47" fmla="*/ 2147483647 h 83"/>
                <a:gd name="T48" fmla="*/ 2147483647 w 83"/>
                <a:gd name="T49" fmla="*/ 2147483647 h 83"/>
                <a:gd name="T50" fmla="*/ 2147483647 w 83"/>
                <a:gd name="T51" fmla="*/ 2147483647 h 83"/>
                <a:gd name="T52" fmla="*/ 2147483647 w 83"/>
                <a:gd name="T53" fmla="*/ 2147483647 h 83"/>
                <a:gd name="T54" fmla="*/ 2147483647 w 83"/>
                <a:gd name="T55" fmla="*/ 2147483647 h 83"/>
                <a:gd name="T56" fmla="*/ 2147483647 w 83"/>
                <a:gd name="T57" fmla="*/ 2147483647 h 83"/>
                <a:gd name="T58" fmla="*/ 2147483647 w 83"/>
                <a:gd name="T59" fmla="*/ 2147483647 h 83"/>
                <a:gd name="T60" fmla="*/ 2147483647 w 83"/>
                <a:gd name="T61" fmla="*/ 2147483647 h 83"/>
                <a:gd name="T62" fmla="*/ 2147483647 w 83"/>
                <a:gd name="T63" fmla="*/ 2147483647 h 83"/>
                <a:gd name="T64" fmla="*/ 2147483647 w 83"/>
                <a:gd name="T65" fmla="*/ 2147483647 h 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3"/>
                <a:gd name="T100" fmla="*/ 0 h 83"/>
                <a:gd name="T101" fmla="*/ 83 w 83"/>
                <a:gd name="T102" fmla="*/ 83 h 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3" h="83">
                  <a:moveTo>
                    <a:pt x="83" y="41"/>
                  </a:moveTo>
                  <a:lnTo>
                    <a:pt x="83" y="32"/>
                  </a:lnTo>
                  <a:lnTo>
                    <a:pt x="82" y="25"/>
                  </a:lnTo>
                  <a:lnTo>
                    <a:pt x="76" y="18"/>
                  </a:lnTo>
                  <a:lnTo>
                    <a:pt x="73" y="13"/>
                  </a:lnTo>
                  <a:lnTo>
                    <a:pt x="65" y="7"/>
                  </a:lnTo>
                  <a:lnTo>
                    <a:pt x="58" y="3"/>
                  </a:lnTo>
                  <a:lnTo>
                    <a:pt x="51" y="0"/>
                  </a:lnTo>
                  <a:lnTo>
                    <a:pt x="42" y="0"/>
                  </a:lnTo>
                  <a:lnTo>
                    <a:pt x="35" y="0"/>
                  </a:lnTo>
                  <a:lnTo>
                    <a:pt x="26" y="3"/>
                  </a:lnTo>
                  <a:lnTo>
                    <a:pt x="18" y="7"/>
                  </a:lnTo>
                  <a:lnTo>
                    <a:pt x="13" y="13"/>
                  </a:lnTo>
                  <a:lnTo>
                    <a:pt x="7" y="18"/>
                  </a:lnTo>
                  <a:lnTo>
                    <a:pt x="4" y="25"/>
                  </a:lnTo>
                  <a:lnTo>
                    <a:pt x="2" y="32"/>
                  </a:lnTo>
                  <a:lnTo>
                    <a:pt x="0" y="41"/>
                  </a:lnTo>
                  <a:lnTo>
                    <a:pt x="2" y="51"/>
                  </a:lnTo>
                  <a:lnTo>
                    <a:pt x="4" y="58"/>
                  </a:lnTo>
                  <a:lnTo>
                    <a:pt x="7" y="65"/>
                  </a:lnTo>
                  <a:lnTo>
                    <a:pt x="13" y="70"/>
                  </a:lnTo>
                  <a:lnTo>
                    <a:pt x="18" y="76"/>
                  </a:lnTo>
                  <a:lnTo>
                    <a:pt x="26" y="79"/>
                  </a:lnTo>
                  <a:lnTo>
                    <a:pt x="35" y="83"/>
                  </a:lnTo>
                  <a:lnTo>
                    <a:pt x="42" y="83"/>
                  </a:lnTo>
                  <a:lnTo>
                    <a:pt x="51" y="83"/>
                  </a:lnTo>
                  <a:lnTo>
                    <a:pt x="58" y="79"/>
                  </a:lnTo>
                  <a:lnTo>
                    <a:pt x="65" y="76"/>
                  </a:lnTo>
                  <a:lnTo>
                    <a:pt x="73" y="70"/>
                  </a:lnTo>
                  <a:lnTo>
                    <a:pt x="76" y="65"/>
                  </a:lnTo>
                  <a:lnTo>
                    <a:pt x="82" y="58"/>
                  </a:lnTo>
                  <a:lnTo>
                    <a:pt x="83" y="51"/>
                  </a:lnTo>
                  <a:lnTo>
                    <a:pt x="83" y="41"/>
                  </a:lnTo>
                  <a:lnTo>
                    <a:pt x="74" y="41"/>
                  </a:lnTo>
                  <a:lnTo>
                    <a:pt x="74" y="34"/>
                  </a:lnTo>
                  <a:lnTo>
                    <a:pt x="73" y="29"/>
                  </a:lnTo>
                  <a:lnTo>
                    <a:pt x="69" y="23"/>
                  </a:lnTo>
                  <a:lnTo>
                    <a:pt x="65" y="18"/>
                  </a:lnTo>
                  <a:lnTo>
                    <a:pt x="60" y="14"/>
                  </a:lnTo>
                  <a:lnTo>
                    <a:pt x="55" y="13"/>
                  </a:lnTo>
                  <a:lnTo>
                    <a:pt x="49" y="9"/>
                  </a:lnTo>
                  <a:lnTo>
                    <a:pt x="42" y="9"/>
                  </a:lnTo>
                  <a:lnTo>
                    <a:pt x="36" y="9"/>
                  </a:lnTo>
                  <a:lnTo>
                    <a:pt x="29" y="13"/>
                  </a:lnTo>
                  <a:lnTo>
                    <a:pt x="24" y="14"/>
                  </a:lnTo>
                  <a:lnTo>
                    <a:pt x="18" y="18"/>
                  </a:lnTo>
                  <a:lnTo>
                    <a:pt x="15" y="23"/>
                  </a:lnTo>
                  <a:lnTo>
                    <a:pt x="13" y="29"/>
                  </a:lnTo>
                  <a:lnTo>
                    <a:pt x="11" y="34"/>
                  </a:lnTo>
                  <a:lnTo>
                    <a:pt x="9" y="41"/>
                  </a:lnTo>
                  <a:lnTo>
                    <a:pt x="11" y="49"/>
                  </a:lnTo>
                  <a:lnTo>
                    <a:pt x="13" y="54"/>
                  </a:lnTo>
                  <a:lnTo>
                    <a:pt x="15" y="60"/>
                  </a:lnTo>
                  <a:lnTo>
                    <a:pt x="18" y="65"/>
                  </a:lnTo>
                  <a:lnTo>
                    <a:pt x="24" y="69"/>
                  </a:lnTo>
                  <a:lnTo>
                    <a:pt x="29" y="72"/>
                  </a:lnTo>
                  <a:lnTo>
                    <a:pt x="36" y="74"/>
                  </a:lnTo>
                  <a:lnTo>
                    <a:pt x="42" y="74"/>
                  </a:lnTo>
                  <a:lnTo>
                    <a:pt x="49" y="74"/>
                  </a:lnTo>
                  <a:lnTo>
                    <a:pt x="55" y="72"/>
                  </a:lnTo>
                  <a:lnTo>
                    <a:pt x="60" y="69"/>
                  </a:lnTo>
                  <a:lnTo>
                    <a:pt x="65" y="65"/>
                  </a:lnTo>
                  <a:lnTo>
                    <a:pt x="69" y="60"/>
                  </a:lnTo>
                  <a:lnTo>
                    <a:pt x="73" y="54"/>
                  </a:lnTo>
                  <a:lnTo>
                    <a:pt x="74" y="49"/>
                  </a:lnTo>
                  <a:lnTo>
                    <a:pt x="74" y="41"/>
                  </a:lnTo>
                  <a:lnTo>
                    <a:pt x="83" y="41"/>
                  </a:lnTo>
                  <a:close/>
                </a:path>
              </a:pathLst>
            </a:custGeom>
            <a:solidFill>
              <a:srgbClr val="F7FBFF"/>
            </a:solidFill>
            <a:ln w="9525">
              <a:noFill/>
              <a:round/>
              <a:headEnd/>
              <a:tailEnd/>
            </a:ln>
          </p:spPr>
          <p:txBody>
            <a:bodyPr/>
            <a:lstStyle/>
            <a:p>
              <a:endParaRPr lang="en-US"/>
            </a:p>
          </p:txBody>
        </p:sp>
        <p:sp>
          <p:nvSpPr>
            <p:cNvPr id="55477" name="Freeform 182"/>
            <p:cNvSpPr>
              <a:spLocks/>
            </p:cNvSpPr>
            <p:nvPr/>
          </p:nvSpPr>
          <p:spPr bwMode="auto">
            <a:xfrm>
              <a:off x="3980745" y="3068651"/>
              <a:ext cx="104422" cy="117475"/>
            </a:xfrm>
            <a:custGeom>
              <a:avLst/>
              <a:gdLst>
                <a:gd name="T0" fmla="*/ 2147483647 w 74"/>
                <a:gd name="T1" fmla="*/ 2147483647 h 74"/>
                <a:gd name="T2" fmla="*/ 2147483647 w 74"/>
                <a:gd name="T3" fmla="*/ 2147483647 h 74"/>
                <a:gd name="T4" fmla="*/ 2147483647 w 74"/>
                <a:gd name="T5" fmla="*/ 2147483647 h 74"/>
                <a:gd name="T6" fmla="*/ 2147483647 w 74"/>
                <a:gd name="T7" fmla="*/ 0 h 74"/>
                <a:gd name="T8" fmla="*/ 2147483647 w 74"/>
                <a:gd name="T9" fmla="*/ 0 h 74"/>
                <a:gd name="T10" fmla="*/ 2147483647 w 74"/>
                <a:gd name="T11" fmla="*/ 2147483647 h 74"/>
                <a:gd name="T12" fmla="*/ 2147483647 w 74"/>
                <a:gd name="T13" fmla="*/ 2147483647 h 74"/>
                <a:gd name="T14" fmla="*/ 0 w 74"/>
                <a:gd name="T15" fmla="*/ 2147483647 h 74"/>
                <a:gd name="T16" fmla="*/ 0 w 74"/>
                <a:gd name="T17" fmla="*/ 2147483647 h 74"/>
                <a:gd name="T18" fmla="*/ 2147483647 w 74"/>
                <a:gd name="T19" fmla="*/ 2147483647 h 74"/>
                <a:gd name="T20" fmla="*/ 2147483647 w 74"/>
                <a:gd name="T21" fmla="*/ 2147483647 h 74"/>
                <a:gd name="T22" fmla="*/ 2147483647 w 74"/>
                <a:gd name="T23" fmla="*/ 2147483647 h 74"/>
                <a:gd name="T24" fmla="*/ 2147483647 w 74"/>
                <a:gd name="T25" fmla="*/ 2147483647 h 74"/>
                <a:gd name="T26" fmla="*/ 2147483647 w 74"/>
                <a:gd name="T27" fmla="*/ 2147483647 h 74"/>
                <a:gd name="T28" fmla="*/ 2147483647 w 74"/>
                <a:gd name="T29" fmla="*/ 2147483647 h 74"/>
                <a:gd name="T30" fmla="*/ 2147483647 w 74"/>
                <a:gd name="T31" fmla="*/ 2147483647 h 74"/>
                <a:gd name="T32" fmla="*/ 2147483647 w 74"/>
                <a:gd name="T33" fmla="*/ 2147483647 h 74"/>
                <a:gd name="T34" fmla="*/ 2147483647 w 74"/>
                <a:gd name="T35" fmla="*/ 2147483647 h 74"/>
                <a:gd name="T36" fmla="*/ 2147483647 w 74"/>
                <a:gd name="T37" fmla="*/ 2147483647 h 74"/>
                <a:gd name="T38" fmla="*/ 2147483647 w 74"/>
                <a:gd name="T39" fmla="*/ 2147483647 h 74"/>
                <a:gd name="T40" fmla="*/ 2147483647 w 74"/>
                <a:gd name="T41" fmla="*/ 2147483647 h 74"/>
                <a:gd name="T42" fmla="*/ 2147483647 w 74"/>
                <a:gd name="T43" fmla="*/ 2147483647 h 74"/>
                <a:gd name="T44" fmla="*/ 2147483647 w 74"/>
                <a:gd name="T45" fmla="*/ 2147483647 h 74"/>
                <a:gd name="T46" fmla="*/ 2147483647 w 74"/>
                <a:gd name="T47" fmla="*/ 2147483647 h 74"/>
                <a:gd name="T48" fmla="*/ 2147483647 w 74"/>
                <a:gd name="T49" fmla="*/ 2147483647 h 74"/>
                <a:gd name="T50" fmla="*/ 2147483647 w 74"/>
                <a:gd name="T51" fmla="*/ 2147483647 h 74"/>
                <a:gd name="T52" fmla="*/ 2147483647 w 74"/>
                <a:gd name="T53" fmla="*/ 2147483647 h 74"/>
                <a:gd name="T54" fmla="*/ 2147483647 w 74"/>
                <a:gd name="T55" fmla="*/ 2147483647 h 74"/>
                <a:gd name="T56" fmla="*/ 2147483647 w 74"/>
                <a:gd name="T57" fmla="*/ 2147483647 h 74"/>
                <a:gd name="T58" fmla="*/ 2147483647 w 74"/>
                <a:gd name="T59" fmla="*/ 2147483647 h 74"/>
                <a:gd name="T60" fmla="*/ 2147483647 w 74"/>
                <a:gd name="T61" fmla="*/ 2147483647 h 74"/>
                <a:gd name="T62" fmla="*/ 2147483647 w 74"/>
                <a:gd name="T63" fmla="*/ 2147483647 h 74"/>
                <a:gd name="T64" fmla="*/ 2147483647 w 74"/>
                <a:gd name="T65" fmla="*/ 2147483647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
                <a:gd name="T100" fmla="*/ 0 h 74"/>
                <a:gd name="T101" fmla="*/ 74 w 74"/>
                <a:gd name="T102" fmla="*/ 74 h 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 h="74">
                  <a:moveTo>
                    <a:pt x="74" y="36"/>
                  </a:moveTo>
                  <a:lnTo>
                    <a:pt x="72" y="29"/>
                  </a:lnTo>
                  <a:lnTo>
                    <a:pt x="70" y="22"/>
                  </a:lnTo>
                  <a:lnTo>
                    <a:pt x="67" y="17"/>
                  </a:lnTo>
                  <a:lnTo>
                    <a:pt x="63" y="11"/>
                  </a:lnTo>
                  <a:lnTo>
                    <a:pt x="58" y="6"/>
                  </a:lnTo>
                  <a:lnTo>
                    <a:pt x="50" y="2"/>
                  </a:lnTo>
                  <a:lnTo>
                    <a:pt x="43" y="0"/>
                  </a:lnTo>
                  <a:lnTo>
                    <a:pt x="36" y="0"/>
                  </a:lnTo>
                  <a:lnTo>
                    <a:pt x="29" y="0"/>
                  </a:lnTo>
                  <a:lnTo>
                    <a:pt x="21" y="2"/>
                  </a:lnTo>
                  <a:lnTo>
                    <a:pt x="16" y="6"/>
                  </a:lnTo>
                  <a:lnTo>
                    <a:pt x="11" y="11"/>
                  </a:lnTo>
                  <a:lnTo>
                    <a:pt x="5" y="17"/>
                  </a:lnTo>
                  <a:lnTo>
                    <a:pt x="1" y="22"/>
                  </a:lnTo>
                  <a:lnTo>
                    <a:pt x="0" y="29"/>
                  </a:lnTo>
                  <a:lnTo>
                    <a:pt x="0" y="36"/>
                  </a:lnTo>
                  <a:lnTo>
                    <a:pt x="0" y="44"/>
                  </a:lnTo>
                  <a:lnTo>
                    <a:pt x="1" y="51"/>
                  </a:lnTo>
                  <a:lnTo>
                    <a:pt x="5" y="58"/>
                  </a:lnTo>
                  <a:lnTo>
                    <a:pt x="11" y="64"/>
                  </a:lnTo>
                  <a:lnTo>
                    <a:pt x="16" y="67"/>
                  </a:lnTo>
                  <a:lnTo>
                    <a:pt x="21" y="71"/>
                  </a:lnTo>
                  <a:lnTo>
                    <a:pt x="29" y="73"/>
                  </a:lnTo>
                  <a:lnTo>
                    <a:pt x="36" y="74"/>
                  </a:lnTo>
                  <a:lnTo>
                    <a:pt x="43" y="73"/>
                  </a:lnTo>
                  <a:lnTo>
                    <a:pt x="50" y="71"/>
                  </a:lnTo>
                  <a:lnTo>
                    <a:pt x="58" y="67"/>
                  </a:lnTo>
                  <a:lnTo>
                    <a:pt x="63" y="64"/>
                  </a:lnTo>
                  <a:lnTo>
                    <a:pt x="67" y="58"/>
                  </a:lnTo>
                  <a:lnTo>
                    <a:pt x="70" y="51"/>
                  </a:lnTo>
                  <a:lnTo>
                    <a:pt x="72" y="44"/>
                  </a:lnTo>
                  <a:lnTo>
                    <a:pt x="74" y="36"/>
                  </a:lnTo>
                  <a:lnTo>
                    <a:pt x="65" y="36"/>
                  </a:lnTo>
                  <a:lnTo>
                    <a:pt x="63" y="31"/>
                  </a:lnTo>
                  <a:lnTo>
                    <a:pt x="61" y="26"/>
                  </a:lnTo>
                  <a:lnTo>
                    <a:pt x="59" y="20"/>
                  </a:lnTo>
                  <a:lnTo>
                    <a:pt x="56" y="17"/>
                  </a:lnTo>
                  <a:lnTo>
                    <a:pt x="52" y="13"/>
                  </a:lnTo>
                  <a:lnTo>
                    <a:pt x="47" y="11"/>
                  </a:lnTo>
                  <a:lnTo>
                    <a:pt x="41" y="9"/>
                  </a:lnTo>
                  <a:lnTo>
                    <a:pt x="36" y="9"/>
                  </a:lnTo>
                  <a:lnTo>
                    <a:pt x="30" y="9"/>
                  </a:lnTo>
                  <a:lnTo>
                    <a:pt x="25" y="11"/>
                  </a:lnTo>
                  <a:lnTo>
                    <a:pt x="21" y="13"/>
                  </a:lnTo>
                  <a:lnTo>
                    <a:pt x="16" y="17"/>
                  </a:lnTo>
                  <a:lnTo>
                    <a:pt x="12" y="20"/>
                  </a:lnTo>
                  <a:lnTo>
                    <a:pt x="11" y="26"/>
                  </a:lnTo>
                  <a:lnTo>
                    <a:pt x="9" y="31"/>
                  </a:lnTo>
                  <a:lnTo>
                    <a:pt x="9" y="36"/>
                  </a:lnTo>
                  <a:lnTo>
                    <a:pt x="9" y="42"/>
                  </a:lnTo>
                  <a:lnTo>
                    <a:pt x="11" y="47"/>
                  </a:lnTo>
                  <a:lnTo>
                    <a:pt x="12" y="53"/>
                  </a:lnTo>
                  <a:lnTo>
                    <a:pt x="16" y="56"/>
                  </a:lnTo>
                  <a:lnTo>
                    <a:pt x="21" y="60"/>
                  </a:lnTo>
                  <a:lnTo>
                    <a:pt x="25" y="62"/>
                  </a:lnTo>
                  <a:lnTo>
                    <a:pt x="30" y="64"/>
                  </a:lnTo>
                  <a:lnTo>
                    <a:pt x="36" y="65"/>
                  </a:lnTo>
                  <a:lnTo>
                    <a:pt x="41" y="64"/>
                  </a:lnTo>
                  <a:lnTo>
                    <a:pt x="47" y="62"/>
                  </a:lnTo>
                  <a:lnTo>
                    <a:pt x="52" y="60"/>
                  </a:lnTo>
                  <a:lnTo>
                    <a:pt x="56" y="56"/>
                  </a:lnTo>
                  <a:lnTo>
                    <a:pt x="59" y="53"/>
                  </a:lnTo>
                  <a:lnTo>
                    <a:pt x="61" y="47"/>
                  </a:lnTo>
                  <a:lnTo>
                    <a:pt x="63" y="42"/>
                  </a:lnTo>
                  <a:lnTo>
                    <a:pt x="65" y="36"/>
                  </a:lnTo>
                  <a:lnTo>
                    <a:pt x="74" y="36"/>
                  </a:lnTo>
                  <a:close/>
                </a:path>
              </a:pathLst>
            </a:custGeom>
            <a:solidFill>
              <a:srgbClr val="F8FCFF"/>
            </a:solidFill>
            <a:ln w="9525">
              <a:noFill/>
              <a:round/>
              <a:headEnd/>
              <a:tailEnd/>
            </a:ln>
          </p:spPr>
          <p:txBody>
            <a:bodyPr/>
            <a:lstStyle/>
            <a:p>
              <a:endParaRPr lang="en-US"/>
            </a:p>
          </p:txBody>
        </p:sp>
        <p:sp>
          <p:nvSpPr>
            <p:cNvPr id="55478" name="Freeform 183"/>
            <p:cNvSpPr>
              <a:spLocks/>
            </p:cNvSpPr>
            <p:nvPr/>
          </p:nvSpPr>
          <p:spPr bwMode="auto">
            <a:xfrm>
              <a:off x="3984979" y="3075000"/>
              <a:ext cx="91723" cy="103188"/>
            </a:xfrm>
            <a:custGeom>
              <a:avLst/>
              <a:gdLst>
                <a:gd name="T0" fmla="*/ 2147483647 w 65"/>
                <a:gd name="T1" fmla="*/ 2147483647 h 65"/>
                <a:gd name="T2" fmla="*/ 2147483647 w 65"/>
                <a:gd name="T3" fmla="*/ 2147483647 h 65"/>
                <a:gd name="T4" fmla="*/ 2147483647 w 65"/>
                <a:gd name="T5" fmla="*/ 2147483647 h 65"/>
                <a:gd name="T6" fmla="*/ 2147483647 w 65"/>
                <a:gd name="T7" fmla="*/ 0 h 65"/>
                <a:gd name="T8" fmla="*/ 2147483647 w 65"/>
                <a:gd name="T9" fmla="*/ 0 h 65"/>
                <a:gd name="T10" fmla="*/ 2147483647 w 65"/>
                <a:gd name="T11" fmla="*/ 2147483647 h 65"/>
                <a:gd name="T12" fmla="*/ 2147483647 w 65"/>
                <a:gd name="T13" fmla="*/ 2147483647 h 65"/>
                <a:gd name="T14" fmla="*/ 2147483647 w 65"/>
                <a:gd name="T15" fmla="*/ 2147483647 h 65"/>
                <a:gd name="T16" fmla="*/ 2147483647 w 65"/>
                <a:gd name="T17" fmla="*/ 2147483647 h 65"/>
                <a:gd name="T18" fmla="*/ 2147483647 w 65"/>
                <a:gd name="T19" fmla="*/ 2147483647 h 65"/>
                <a:gd name="T20" fmla="*/ 2147483647 w 65"/>
                <a:gd name="T21" fmla="*/ 2147483647 h 65"/>
                <a:gd name="T22" fmla="*/ 2147483647 w 65"/>
                <a:gd name="T23" fmla="*/ 2147483647 h 65"/>
                <a:gd name="T24" fmla="*/ 2147483647 w 65"/>
                <a:gd name="T25" fmla="*/ 2147483647 h 65"/>
                <a:gd name="T26" fmla="*/ 2147483647 w 65"/>
                <a:gd name="T27" fmla="*/ 2147483647 h 65"/>
                <a:gd name="T28" fmla="*/ 2147483647 w 65"/>
                <a:gd name="T29" fmla="*/ 2147483647 h 65"/>
                <a:gd name="T30" fmla="*/ 2147483647 w 65"/>
                <a:gd name="T31" fmla="*/ 2147483647 h 65"/>
                <a:gd name="T32" fmla="*/ 2147483647 w 65"/>
                <a:gd name="T33" fmla="*/ 2147483647 h 65"/>
                <a:gd name="T34" fmla="*/ 2147483647 w 65"/>
                <a:gd name="T35" fmla="*/ 2147483647 h 65"/>
                <a:gd name="T36" fmla="*/ 2147483647 w 65"/>
                <a:gd name="T37" fmla="*/ 2147483647 h 65"/>
                <a:gd name="T38" fmla="*/ 2147483647 w 65"/>
                <a:gd name="T39" fmla="*/ 2147483647 h 65"/>
                <a:gd name="T40" fmla="*/ 2147483647 w 65"/>
                <a:gd name="T41" fmla="*/ 2147483647 h 65"/>
                <a:gd name="T42" fmla="*/ 2147483647 w 65"/>
                <a:gd name="T43" fmla="*/ 2147483647 h 65"/>
                <a:gd name="T44" fmla="*/ 2147483647 w 65"/>
                <a:gd name="T45" fmla="*/ 2147483647 h 65"/>
                <a:gd name="T46" fmla="*/ 2147483647 w 65"/>
                <a:gd name="T47" fmla="*/ 2147483647 h 65"/>
                <a:gd name="T48" fmla="*/ 2147483647 w 65"/>
                <a:gd name="T49" fmla="*/ 2147483647 h 65"/>
                <a:gd name="T50" fmla="*/ 2147483647 w 65"/>
                <a:gd name="T51" fmla="*/ 2147483647 h 65"/>
                <a:gd name="T52" fmla="*/ 2147483647 w 65"/>
                <a:gd name="T53" fmla="*/ 2147483647 h 65"/>
                <a:gd name="T54" fmla="*/ 2147483647 w 65"/>
                <a:gd name="T55" fmla="*/ 2147483647 h 65"/>
                <a:gd name="T56" fmla="*/ 2147483647 w 65"/>
                <a:gd name="T57" fmla="*/ 2147483647 h 65"/>
                <a:gd name="T58" fmla="*/ 2147483647 w 65"/>
                <a:gd name="T59" fmla="*/ 2147483647 h 65"/>
                <a:gd name="T60" fmla="*/ 2147483647 w 65"/>
                <a:gd name="T61" fmla="*/ 2147483647 h 65"/>
                <a:gd name="T62" fmla="*/ 2147483647 w 65"/>
                <a:gd name="T63" fmla="*/ 2147483647 h 65"/>
                <a:gd name="T64" fmla="*/ 2147483647 w 65"/>
                <a:gd name="T65" fmla="*/ 2147483647 h 6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5"/>
                <a:gd name="T100" fmla="*/ 0 h 65"/>
                <a:gd name="T101" fmla="*/ 65 w 65"/>
                <a:gd name="T102" fmla="*/ 65 h 6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5" h="65">
                  <a:moveTo>
                    <a:pt x="65" y="32"/>
                  </a:moveTo>
                  <a:lnTo>
                    <a:pt x="65" y="25"/>
                  </a:lnTo>
                  <a:lnTo>
                    <a:pt x="64" y="20"/>
                  </a:lnTo>
                  <a:lnTo>
                    <a:pt x="60" y="14"/>
                  </a:lnTo>
                  <a:lnTo>
                    <a:pt x="56" y="9"/>
                  </a:lnTo>
                  <a:lnTo>
                    <a:pt x="51" y="5"/>
                  </a:lnTo>
                  <a:lnTo>
                    <a:pt x="46" y="4"/>
                  </a:lnTo>
                  <a:lnTo>
                    <a:pt x="40" y="0"/>
                  </a:lnTo>
                  <a:lnTo>
                    <a:pt x="33" y="0"/>
                  </a:lnTo>
                  <a:lnTo>
                    <a:pt x="27" y="0"/>
                  </a:lnTo>
                  <a:lnTo>
                    <a:pt x="20" y="4"/>
                  </a:lnTo>
                  <a:lnTo>
                    <a:pt x="15" y="5"/>
                  </a:lnTo>
                  <a:lnTo>
                    <a:pt x="9" y="9"/>
                  </a:lnTo>
                  <a:lnTo>
                    <a:pt x="6" y="14"/>
                  </a:lnTo>
                  <a:lnTo>
                    <a:pt x="4" y="20"/>
                  </a:lnTo>
                  <a:lnTo>
                    <a:pt x="2" y="25"/>
                  </a:lnTo>
                  <a:lnTo>
                    <a:pt x="0" y="32"/>
                  </a:lnTo>
                  <a:lnTo>
                    <a:pt x="2" y="40"/>
                  </a:lnTo>
                  <a:lnTo>
                    <a:pt x="4" y="45"/>
                  </a:lnTo>
                  <a:lnTo>
                    <a:pt x="6" y="51"/>
                  </a:lnTo>
                  <a:lnTo>
                    <a:pt x="9" y="56"/>
                  </a:lnTo>
                  <a:lnTo>
                    <a:pt x="15" y="60"/>
                  </a:lnTo>
                  <a:lnTo>
                    <a:pt x="20" y="63"/>
                  </a:lnTo>
                  <a:lnTo>
                    <a:pt x="27" y="65"/>
                  </a:lnTo>
                  <a:lnTo>
                    <a:pt x="33" y="65"/>
                  </a:lnTo>
                  <a:lnTo>
                    <a:pt x="40" y="65"/>
                  </a:lnTo>
                  <a:lnTo>
                    <a:pt x="46" y="63"/>
                  </a:lnTo>
                  <a:lnTo>
                    <a:pt x="51" y="60"/>
                  </a:lnTo>
                  <a:lnTo>
                    <a:pt x="56" y="56"/>
                  </a:lnTo>
                  <a:lnTo>
                    <a:pt x="60" y="51"/>
                  </a:lnTo>
                  <a:lnTo>
                    <a:pt x="64" y="45"/>
                  </a:lnTo>
                  <a:lnTo>
                    <a:pt x="65" y="40"/>
                  </a:lnTo>
                  <a:lnTo>
                    <a:pt x="65" y="32"/>
                  </a:lnTo>
                  <a:lnTo>
                    <a:pt x="56" y="32"/>
                  </a:lnTo>
                  <a:lnTo>
                    <a:pt x="56" y="29"/>
                  </a:lnTo>
                  <a:lnTo>
                    <a:pt x="55" y="23"/>
                  </a:lnTo>
                  <a:lnTo>
                    <a:pt x="53" y="20"/>
                  </a:lnTo>
                  <a:lnTo>
                    <a:pt x="49" y="16"/>
                  </a:lnTo>
                  <a:lnTo>
                    <a:pt x="46" y="13"/>
                  </a:lnTo>
                  <a:lnTo>
                    <a:pt x="42" y="11"/>
                  </a:lnTo>
                  <a:lnTo>
                    <a:pt x="38" y="9"/>
                  </a:lnTo>
                  <a:lnTo>
                    <a:pt x="33" y="9"/>
                  </a:lnTo>
                  <a:lnTo>
                    <a:pt x="29" y="9"/>
                  </a:lnTo>
                  <a:lnTo>
                    <a:pt x="24" y="11"/>
                  </a:lnTo>
                  <a:lnTo>
                    <a:pt x="20" y="13"/>
                  </a:lnTo>
                  <a:lnTo>
                    <a:pt x="17" y="16"/>
                  </a:lnTo>
                  <a:lnTo>
                    <a:pt x="15" y="20"/>
                  </a:lnTo>
                  <a:lnTo>
                    <a:pt x="11" y="23"/>
                  </a:lnTo>
                  <a:lnTo>
                    <a:pt x="11" y="29"/>
                  </a:lnTo>
                  <a:lnTo>
                    <a:pt x="9" y="32"/>
                  </a:lnTo>
                  <a:lnTo>
                    <a:pt x="11" y="38"/>
                  </a:lnTo>
                  <a:lnTo>
                    <a:pt x="11" y="42"/>
                  </a:lnTo>
                  <a:lnTo>
                    <a:pt x="15" y="45"/>
                  </a:lnTo>
                  <a:lnTo>
                    <a:pt x="17" y="49"/>
                  </a:lnTo>
                  <a:lnTo>
                    <a:pt x="20" y="52"/>
                  </a:lnTo>
                  <a:lnTo>
                    <a:pt x="24" y="54"/>
                  </a:lnTo>
                  <a:lnTo>
                    <a:pt x="29" y="56"/>
                  </a:lnTo>
                  <a:lnTo>
                    <a:pt x="33" y="56"/>
                  </a:lnTo>
                  <a:lnTo>
                    <a:pt x="38" y="56"/>
                  </a:lnTo>
                  <a:lnTo>
                    <a:pt x="42" y="54"/>
                  </a:lnTo>
                  <a:lnTo>
                    <a:pt x="46" y="52"/>
                  </a:lnTo>
                  <a:lnTo>
                    <a:pt x="49" y="49"/>
                  </a:lnTo>
                  <a:lnTo>
                    <a:pt x="53" y="45"/>
                  </a:lnTo>
                  <a:lnTo>
                    <a:pt x="55" y="42"/>
                  </a:lnTo>
                  <a:lnTo>
                    <a:pt x="56" y="38"/>
                  </a:lnTo>
                  <a:lnTo>
                    <a:pt x="56" y="32"/>
                  </a:lnTo>
                  <a:lnTo>
                    <a:pt x="65" y="32"/>
                  </a:lnTo>
                  <a:close/>
                </a:path>
              </a:pathLst>
            </a:custGeom>
            <a:solidFill>
              <a:srgbClr val="F9FCFF"/>
            </a:solidFill>
            <a:ln w="9525">
              <a:noFill/>
              <a:round/>
              <a:headEnd/>
              <a:tailEnd/>
            </a:ln>
          </p:spPr>
          <p:txBody>
            <a:bodyPr/>
            <a:lstStyle/>
            <a:p>
              <a:endParaRPr lang="en-US"/>
            </a:p>
          </p:txBody>
        </p:sp>
        <p:sp>
          <p:nvSpPr>
            <p:cNvPr id="55479" name="Freeform 184"/>
            <p:cNvSpPr>
              <a:spLocks/>
            </p:cNvSpPr>
            <p:nvPr/>
          </p:nvSpPr>
          <p:spPr bwMode="auto">
            <a:xfrm>
              <a:off x="3993445" y="3082938"/>
              <a:ext cx="79022" cy="88900"/>
            </a:xfrm>
            <a:custGeom>
              <a:avLst/>
              <a:gdLst>
                <a:gd name="T0" fmla="*/ 2147483647 w 56"/>
                <a:gd name="T1" fmla="*/ 2147483647 h 56"/>
                <a:gd name="T2" fmla="*/ 2147483647 w 56"/>
                <a:gd name="T3" fmla="*/ 2147483647 h 56"/>
                <a:gd name="T4" fmla="*/ 2147483647 w 56"/>
                <a:gd name="T5" fmla="*/ 2147483647 h 56"/>
                <a:gd name="T6" fmla="*/ 2147483647 w 56"/>
                <a:gd name="T7" fmla="*/ 0 h 56"/>
                <a:gd name="T8" fmla="*/ 2147483647 w 56"/>
                <a:gd name="T9" fmla="*/ 0 h 56"/>
                <a:gd name="T10" fmla="*/ 2147483647 w 56"/>
                <a:gd name="T11" fmla="*/ 2147483647 h 56"/>
                <a:gd name="T12" fmla="*/ 2147483647 w 56"/>
                <a:gd name="T13" fmla="*/ 2147483647 h 56"/>
                <a:gd name="T14" fmla="*/ 0 w 56"/>
                <a:gd name="T15" fmla="*/ 2147483647 h 56"/>
                <a:gd name="T16" fmla="*/ 0 w 56"/>
                <a:gd name="T17" fmla="*/ 2147483647 h 56"/>
                <a:gd name="T18" fmla="*/ 2147483647 w 56"/>
                <a:gd name="T19" fmla="*/ 2147483647 h 56"/>
                <a:gd name="T20" fmla="*/ 2147483647 w 56"/>
                <a:gd name="T21" fmla="*/ 2147483647 h 56"/>
                <a:gd name="T22" fmla="*/ 2147483647 w 56"/>
                <a:gd name="T23" fmla="*/ 2147483647 h 56"/>
                <a:gd name="T24" fmla="*/ 2147483647 w 56"/>
                <a:gd name="T25" fmla="*/ 2147483647 h 56"/>
                <a:gd name="T26" fmla="*/ 2147483647 w 56"/>
                <a:gd name="T27" fmla="*/ 2147483647 h 56"/>
                <a:gd name="T28" fmla="*/ 2147483647 w 56"/>
                <a:gd name="T29" fmla="*/ 2147483647 h 56"/>
                <a:gd name="T30" fmla="*/ 2147483647 w 56"/>
                <a:gd name="T31" fmla="*/ 2147483647 h 56"/>
                <a:gd name="T32" fmla="*/ 2147483647 w 56"/>
                <a:gd name="T33" fmla="*/ 2147483647 h 56"/>
                <a:gd name="T34" fmla="*/ 2147483647 w 56"/>
                <a:gd name="T35" fmla="*/ 2147483647 h 56"/>
                <a:gd name="T36" fmla="*/ 2147483647 w 56"/>
                <a:gd name="T37" fmla="*/ 2147483647 h 56"/>
                <a:gd name="T38" fmla="*/ 2147483647 w 56"/>
                <a:gd name="T39" fmla="*/ 2147483647 h 56"/>
                <a:gd name="T40" fmla="*/ 2147483647 w 56"/>
                <a:gd name="T41" fmla="*/ 2147483647 h 56"/>
                <a:gd name="T42" fmla="*/ 2147483647 w 56"/>
                <a:gd name="T43" fmla="*/ 2147483647 h 56"/>
                <a:gd name="T44" fmla="*/ 2147483647 w 56"/>
                <a:gd name="T45" fmla="*/ 2147483647 h 56"/>
                <a:gd name="T46" fmla="*/ 2147483647 w 56"/>
                <a:gd name="T47" fmla="*/ 2147483647 h 56"/>
                <a:gd name="T48" fmla="*/ 2147483647 w 56"/>
                <a:gd name="T49" fmla="*/ 2147483647 h 56"/>
                <a:gd name="T50" fmla="*/ 2147483647 w 56"/>
                <a:gd name="T51" fmla="*/ 2147483647 h 56"/>
                <a:gd name="T52" fmla="*/ 2147483647 w 56"/>
                <a:gd name="T53" fmla="*/ 2147483647 h 56"/>
                <a:gd name="T54" fmla="*/ 2147483647 w 56"/>
                <a:gd name="T55" fmla="*/ 2147483647 h 56"/>
                <a:gd name="T56" fmla="*/ 2147483647 w 56"/>
                <a:gd name="T57" fmla="*/ 2147483647 h 56"/>
                <a:gd name="T58" fmla="*/ 2147483647 w 56"/>
                <a:gd name="T59" fmla="*/ 2147483647 h 56"/>
                <a:gd name="T60" fmla="*/ 2147483647 w 56"/>
                <a:gd name="T61" fmla="*/ 2147483647 h 56"/>
                <a:gd name="T62" fmla="*/ 2147483647 w 56"/>
                <a:gd name="T63" fmla="*/ 2147483647 h 56"/>
                <a:gd name="T64" fmla="*/ 2147483647 w 56"/>
                <a:gd name="T65" fmla="*/ 2147483647 h 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6"/>
                <a:gd name="T100" fmla="*/ 0 h 56"/>
                <a:gd name="T101" fmla="*/ 56 w 56"/>
                <a:gd name="T102" fmla="*/ 56 h 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6" h="56">
                  <a:moveTo>
                    <a:pt x="56" y="27"/>
                  </a:moveTo>
                  <a:lnTo>
                    <a:pt x="54" y="22"/>
                  </a:lnTo>
                  <a:lnTo>
                    <a:pt x="52" y="17"/>
                  </a:lnTo>
                  <a:lnTo>
                    <a:pt x="50" y="11"/>
                  </a:lnTo>
                  <a:lnTo>
                    <a:pt x="47" y="8"/>
                  </a:lnTo>
                  <a:lnTo>
                    <a:pt x="43" y="4"/>
                  </a:lnTo>
                  <a:lnTo>
                    <a:pt x="38" y="2"/>
                  </a:lnTo>
                  <a:lnTo>
                    <a:pt x="32" y="0"/>
                  </a:lnTo>
                  <a:lnTo>
                    <a:pt x="27" y="0"/>
                  </a:lnTo>
                  <a:lnTo>
                    <a:pt x="21" y="0"/>
                  </a:lnTo>
                  <a:lnTo>
                    <a:pt x="16" y="2"/>
                  </a:lnTo>
                  <a:lnTo>
                    <a:pt x="12" y="4"/>
                  </a:lnTo>
                  <a:lnTo>
                    <a:pt x="7" y="8"/>
                  </a:lnTo>
                  <a:lnTo>
                    <a:pt x="3" y="11"/>
                  </a:lnTo>
                  <a:lnTo>
                    <a:pt x="2" y="17"/>
                  </a:lnTo>
                  <a:lnTo>
                    <a:pt x="0" y="22"/>
                  </a:lnTo>
                  <a:lnTo>
                    <a:pt x="0" y="27"/>
                  </a:lnTo>
                  <a:lnTo>
                    <a:pt x="0" y="33"/>
                  </a:lnTo>
                  <a:lnTo>
                    <a:pt x="2" y="38"/>
                  </a:lnTo>
                  <a:lnTo>
                    <a:pt x="3" y="44"/>
                  </a:lnTo>
                  <a:lnTo>
                    <a:pt x="7" y="47"/>
                  </a:lnTo>
                  <a:lnTo>
                    <a:pt x="12" y="51"/>
                  </a:lnTo>
                  <a:lnTo>
                    <a:pt x="16" y="53"/>
                  </a:lnTo>
                  <a:lnTo>
                    <a:pt x="21" y="55"/>
                  </a:lnTo>
                  <a:lnTo>
                    <a:pt x="27" y="56"/>
                  </a:lnTo>
                  <a:lnTo>
                    <a:pt x="32" y="55"/>
                  </a:lnTo>
                  <a:lnTo>
                    <a:pt x="38" y="53"/>
                  </a:lnTo>
                  <a:lnTo>
                    <a:pt x="43" y="51"/>
                  </a:lnTo>
                  <a:lnTo>
                    <a:pt x="47" y="47"/>
                  </a:lnTo>
                  <a:lnTo>
                    <a:pt x="50" y="44"/>
                  </a:lnTo>
                  <a:lnTo>
                    <a:pt x="52" y="38"/>
                  </a:lnTo>
                  <a:lnTo>
                    <a:pt x="54" y="33"/>
                  </a:lnTo>
                  <a:lnTo>
                    <a:pt x="56" y="27"/>
                  </a:lnTo>
                  <a:lnTo>
                    <a:pt x="45" y="27"/>
                  </a:lnTo>
                  <a:lnTo>
                    <a:pt x="45" y="24"/>
                  </a:lnTo>
                  <a:lnTo>
                    <a:pt x="45" y="20"/>
                  </a:lnTo>
                  <a:lnTo>
                    <a:pt x="43" y="17"/>
                  </a:lnTo>
                  <a:lnTo>
                    <a:pt x="40" y="15"/>
                  </a:lnTo>
                  <a:lnTo>
                    <a:pt x="38" y="13"/>
                  </a:lnTo>
                  <a:lnTo>
                    <a:pt x="34" y="11"/>
                  </a:lnTo>
                  <a:lnTo>
                    <a:pt x="30" y="9"/>
                  </a:lnTo>
                  <a:lnTo>
                    <a:pt x="27" y="9"/>
                  </a:lnTo>
                  <a:lnTo>
                    <a:pt x="23" y="9"/>
                  </a:lnTo>
                  <a:lnTo>
                    <a:pt x="20" y="11"/>
                  </a:lnTo>
                  <a:lnTo>
                    <a:pt x="16" y="13"/>
                  </a:lnTo>
                  <a:lnTo>
                    <a:pt x="14" y="15"/>
                  </a:lnTo>
                  <a:lnTo>
                    <a:pt x="12" y="17"/>
                  </a:lnTo>
                  <a:lnTo>
                    <a:pt x="11" y="20"/>
                  </a:lnTo>
                  <a:lnTo>
                    <a:pt x="9" y="24"/>
                  </a:lnTo>
                  <a:lnTo>
                    <a:pt x="9" y="27"/>
                  </a:lnTo>
                  <a:lnTo>
                    <a:pt x="9" y="31"/>
                  </a:lnTo>
                  <a:lnTo>
                    <a:pt x="11" y="35"/>
                  </a:lnTo>
                  <a:lnTo>
                    <a:pt x="12" y="38"/>
                  </a:lnTo>
                  <a:lnTo>
                    <a:pt x="14" y="40"/>
                  </a:lnTo>
                  <a:lnTo>
                    <a:pt x="16" y="44"/>
                  </a:lnTo>
                  <a:lnTo>
                    <a:pt x="20" y="46"/>
                  </a:lnTo>
                  <a:lnTo>
                    <a:pt x="23" y="46"/>
                  </a:lnTo>
                  <a:lnTo>
                    <a:pt x="27" y="46"/>
                  </a:lnTo>
                  <a:lnTo>
                    <a:pt x="30" y="46"/>
                  </a:lnTo>
                  <a:lnTo>
                    <a:pt x="34" y="46"/>
                  </a:lnTo>
                  <a:lnTo>
                    <a:pt x="38" y="44"/>
                  </a:lnTo>
                  <a:lnTo>
                    <a:pt x="40" y="40"/>
                  </a:lnTo>
                  <a:lnTo>
                    <a:pt x="43" y="38"/>
                  </a:lnTo>
                  <a:lnTo>
                    <a:pt x="45" y="35"/>
                  </a:lnTo>
                  <a:lnTo>
                    <a:pt x="45" y="31"/>
                  </a:lnTo>
                  <a:lnTo>
                    <a:pt x="45" y="27"/>
                  </a:lnTo>
                  <a:lnTo>
                    <a:pt x="56" y="27"/>
                  </a:lnTo>
                  <a:close/>
                </a:path>
              </a:pathLst>
            </a:custGeom>
            <a:solidFill>
              <a:srgbClr val="FAFDFF"/>
            </a:solidFill>
            <a:ln w="9525">
              <a:noFill/>
              <a:round/>
              <a:headEnd/>
              <a:tailEnd/>
            </a:ln>
          </p:spPr>
          <p:txBody>
            <a:bodyPr/>
            <a:lstStyle/>
            <a:p>
              <a:endParaRPr lang="en-US"/>
            </a:p>
          </p:txBody>
        </p:sp>
        <p:sp>
          <p:nvSpPr>
            <p:cNvPr id="55480" name="Freeform 185"/>
            <p:cNvSpPr>
              <a:spLocks/>
            </p:cNvSpPr>
            <p:nvPr/>
          </p:nvSpPr>
          <p:spPr bwMode="auto">
            <a:xfrm>
              <a:off x="3997678" y="3089288"/>
              <a:ext cx="66322" cy="74612"/>
            </a:xfrm>
            <a:custGeom>
              <a:avLst/>
              <a:gdLst>
                <a:gd name="T0" fmla="*/ 2147483647 w 47"/>
                <a:gd name="T1" fmla="*/ 2147483647 h 47"/>
                <a:gd name="T2" fmla="*/ 2147483647 w 47"/>
                <a:gd name="T3" fmla="*/ 2147483647 h 47"/>
                <a:gd name="T4" fmla="*/ 2147483647 w 47"/>
                <a:gd name="T5" fmla="*/ 2147483647 h 47"/>
                <a:gd name="T6" fmla="*/ 2147483647 w 47"/>
                <a:gd name="T7" fmla="*/ 0 h 47"/>
                <a:gd name="T8" fmla="*/ 2147483647 w 47"/>
                <a:gd name="T9" fmla="*/ 0 h 47"/>
                <a:gd name="T10" fmla="*/ 2147483647 w 47"/>
                <a:gd name="T11" fmla="*/ 2147483647 h 47"/>
                <a:gd name="T12" fmla="*/ 2147483647 w 47"/>
                <a:gd name="T13" fmla="*/ 2147483647 h 47"/>
                <a:gd name="T14" fmla="*/ 2147483647 w 47"/>
                <a:gd name="T15" fmla="*/ 2147483647 h 47"/>
                <a:gd name="T16" fmla="*/ 2147483647 w 47"/>
                <a:gd name="T17" fmla="*/ 2147483647 h 47"/>
                <a:gd name="T18" fmla="*/ 2147483647 w 47"/>
                <a:gd name="T19" fmla="*/ 2147483647 h 47"/>
                <a:gd name="T20" fmla="*/ 2147483647 w 47"/>
                <a:gd name="T21" fmla="*/ 2147483647 h 47"/>
                <a:gd name="T22" fmla="*/ 2147483647 w 47"/>
                <a:gd name="T23" fmla="*/ 2147483647 h 47"/>
                <a:gd name="T24" fmla="*/ 2147483647 w 47"/>
                <a:gd name="T25" fmla="*/ 2147483647 h 47"/>
                <a:gd name="T26" fmla="*/ 2147483647 w 47"/>
                <a:gd name="T27" fmla="*/ 2147483647 h 47"/>
                <a:gd name="T28" fmla="*/ 2147483647 w 47"/>
                <a:gd name="T29" fmla="*/ 2147483647 h 47"/>
                <a:gd name="T30" fmla="*/ 2147483647 w 47"/>
                <a:gd name="T31" fmla="*/ 2147483647 h 47"/>
                <a:gd name="T32" fmla="*/ 2147483647 w 47"/>
                <a:gd name="T33" fmla="*/ 2147483647 h 47"/>
                <a:gd name="T34" fmla="*/ 2147483647 w 47"/>
                <a:gd name="T35" fmla="*/ 2147483647 h 47"/>
                <a:gd name="T36" fmla="*/ 2147483647 w 47"/>
                <a:gd name="T37" fmla="*/ 2147483647 h 47"/>
                <a:gd name="T38" fmla="*/ 2147483647 w 47"/>
                <a:gd name="T39" fmla="*/ 2147483647 h 47"/>
                <a:gd name="T40" fmla="*/ 2147483647 w 47"/>
                <a:gd name="T41" fmla="*/ 2147483647 h 47"/>
                <a:gd name="T42" fmla="*/ 2147483647 w 47"/>
                <a:gd name="T43" fmla="*/ 2147483647 h 47"/>
                <a:gd name="T44" fmla="*/ 2147483647 w 47"/>
                <a:gd name="T45" fmla="*/ 2147483647 h 47"/>
                <a:gd name="T46" fmla="*/ 2147483647 w 47"/>
                <a:gd name="T47" fmla="*/ 2147483647 h 47"/>
                <a:gd name="T48" fmla="*/ 2147483647 w 47"/>
                <a:gd name="T49" fmla="*/ 2147483647 h 47"/>
                <a:gd name="T50" fmla="*/ 2147483647 w 47"/>
                <a:gd name="T51" fmla="*/ 2147483647 h 47"/>
                <a:gd name="T52" fmla="*/ 2147483647 w 47"/>
                <a:gd name="T53" fmla="*/ 2147483647 h 47"/>
                <a:gd name="T54" fmla="*/ 2147483647 w 47"/>
                <a:gd name="T55" fmla="*/ 2147483647 h 47"/>
                <a:gd name="T56" fmla="*/ 2147483647 w 47"/>
                <a:gd name="T57" fmla="*/ 2147483647 h 47"/>
                <a:gd name="T58" fmla="*/ 2147483647 w 47"/>
                <a:gd name="T59" fmla="*/ 2147483647 h 47"/>
                <a:gd name="T60" fmla="*/ 2147483647 w 47"/>
                <a:gd name="T61" fmla="*/ 2147483647 h 47"/>
                <a:gd name="T62" fmla="*/ 2147483647 w 47"/>
                <a:gd name="T63" fmla="*/ 2147483647 h 47"/>
                <a:gd name="T64" fmla="*/ 2147483647 w 47"/>
                <a:gd name="T65" fmla="*/ 2147483647 h 4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7"/>
                <a:gd name="T100" fmla="*/ 0 h 47"/>
                <a:gd name="T101" fmla="*/ 47 w 47"/>
                <a:gd name="T102" fmla="*/ 47 h 4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7" h="47">
                  <a:moveTo>
                    <a:pt x="47" y="23"/>
                  </a:moveTo>
                  <a:lnTo>
                    <a:pt x="47" y="20"/>
                  </a:lnTo>
                  <a:lnTo>
                    <a:pt x="46" y="14"/>
                  </a:lnTo>
                  <a:lnTo>
                    <a:pt x="44" y="11"/>
                  </a:lnTo>
                  <a:lnTo>
                    <a:pt x="40" y="7"/>
                  </a:lnTo>
                  <a:lnTo>
                    <a:pt x="37" y="4"/>
                  </a:lnTo>
                  <a:lnTo>
                    <a:pt x="33" y="2"/>
                  </a:lnTo>
                  <a:lnTo>
                    <a:pt x="29" y="0"/>
                  </a:lnTo>
                  <a:lnTo>
                    <a:pt x="24" y="0"/>
                  </a:lnTo>
                  <a:lnTo>
                    <a:pt x="20" y="0"/>
                  </a:lnTo>
                  <a:lnTo>
                    <a:pt x="15" y="2"/>
                  </a:lnTo>
                  <a:lnTo>
                    <a:pt x="11" y="4"/>
                  </a:lnTo>
                  <a:lnTo>
                    <a:pt x="8" y="7"/>
                  </a:lnTo>
                  <a:lnTo>
                    <a:pt x="6" y="11"/>
                  </a:lnTo>
                  <a:lnTo>
                    <a:pt x="2" y="14"/>
                  </a:lnTo>
                  <a:lnTo>
                    <a:pt x="2" y="20"/>
                  </a:lnTo>
                  <a:lnTo>
                    <a:pt x="0" y="23"/>
                  </a:lnTo>
                  <a:lnTo>
                    <a:pt x="2" y="29"/>
                  </a:lnTo>
                  <a:lnTo>
                    <a:pt x="2" y="33"/>
                  </a:lnTo>
                  <a:lnTo>
                    <a:pt x="6" y="36"/>
                  </a:lnTo>
                  <a:lnTo>
                    <a:pt x="8" y="40"/>
                  </a:lnTo>
                  <a:lnTo>
                    <a:pt x="11" y="43"/>
                  </a:lnTo>
                  <a:lnTo>
                    <a:pt x="15" y="45"/>
                  </a:lnTo>
                  <a:lnTo>
                    <a:pt x="20" y="47"/>
                  </a:lnTo>
                  <a:lnTo>
                    <a:pt x="24" y="47"/>
                  </a:lnTo>
                  <a:lnTo>
                    <a:pt x="29" y="47"/>
                  </a:lnTo>
                  <a:lnTo>
                    <a:pt x="33" y="45"/>
                  </a:lnTo>
                  <a:lnTo>
                    <a:pt x="37" y="43"/>
                  </a:lnTo>
                  <a:lnTo>
                    <a:pt x="40" y="40"/>
                  </a:lnTo>
                  <a:lnTo>
                    <a:pt x="44" y="36"/>
                  </a:lnTo>
                  <a:lnTo>
                    <a:pt x="46" y="33"/>
                  </a:lnTo>
                  <a:lnTo>
                    <a:pt x="47" y="29"/>
                  </a:lnTo>
                  <a:lnTo>
                    <a:pt x="47" y="23"/>
                  </a:lnTo>
                  <a:lnTo>
                    <a:pt x="38" y="23"/>
                  </a:lnTo>
                  <a:lnTo>
                    <a:pt x="38" y="22"/>
                  </a:lnTo>
                  <a:lnTo>
                    <a:pt x="37" y="18"/>
                  </a:lnTo>
                  <a:lnTo>
                    <a:pt x="37" y="16"/>
                  </a:lnTo>
                  <a:lnTo>
                    <a:pt x="35" y="14"/>
                  </a:lnTo>
                  <a:lnTo>
                    <a:pt x="33" y="13"/>
                  </a:lnTo>
                  <a:lnTo>
                    <a:pt x="29" y="11"/>
                  </a:lnTo>
                  <a:lnTo>
                    <a:pt x="27" y="11"/>
                  </a:lnTo>
                  <a:lnTo>
                    <a:pt x="24" y="9"/>
                  </a:lnTo>
                  <a:lnTo>
                    <a:pt x="22" y="11"/>
                  </a:lnTo>
                  <a:lnTo>
                    <a:pt x="18" y="11"/>
                  </a:lnTo>
                  <a:lnTo>
                    <a:pt x="17" y="13"/>
                  </a:lnTo>
                  <a:lnTo>
                    <a:pt x="15" y="14"/>
                  </a:lnTo>
                  <a:lnTo>
                    <a:pt x="13" y="16"/>
                  </a:lnTo>
                  <a:lnTo>
                    <a:pt x="11" y="18"/>
                  </a:lnTo>
                  <a:lnTo>
                    <a:pt x="11" y="22"/>
                  </a:lnTo>
                  <a:lnTo>
                    <a:pt x="9" y="23"/>
                  </a:lnTo>
                  <a:lnTo>
                    <a:pt x="11" y="27"/>
                  </a:lnTo>
                  <a:lnTo>
                    <a:pt x="11" y="29"/>
                  </a:lnTo>
                  <a:lnTo>
                    <a:pt x="13" y="31"/>
                  </a:lnTo>
                  <a:lnTo>
                    <a:pt x="15" y="34"/>
                  </a:lnTo>
                  <a:lnTo>
                    <a:pt x="17" y="34"/>
                  </a:lnTo>
                  <a:lnTo>
                    <a:pt x="18" y="36"/>
                  </a:lnTo>
                  <a:lnTo>
                    <a:pt x="22" y="38"/>
                  </a:lnTo>
                  <a:lnTo>
                    <a:pt x="24" y="38"/>
                  </a:lnTo>
                  <a:lnTo>
                    <a:pt x="27" y="38"/>
                  </a:lnTo>
                  <a:lnTo>
                    <a:pt x="29" y="36"/>
                  </a:lnTo>
                  <a:lnTo>
                    <a:pt x="33" y="34"/>
                  </a:lnTo>
                  <a:lnTo>
                    <a:pt x="35" y="34"/>
                  </a:lnTo>
                  <a:lnTo>
                    <a:pt x="37" y="31"/>
                  </a:lnTo>
                  <a:lnTo>
                    <a:pt x="37" y="29"/>
                  </a:lnTo>
                  <a:lnTo>
                    <a:pt x="38" y="27"/>
                  </a:lnTo>
                  <a:lnTo>
                    <a:pt x="38" y="23"/>
                  </a:lnTo>
                  <a:lnTo>
                    <a:pt x="47" y="23"/>
                  </a:lnTo>
                  <a:close/>
                </a:path>
              </a:pathLst>
            </a:custGeom>
            <a:solidFill>
              <a:srgbClr val="FBFDFF"/>
            </a:solidFill>
            <a:ln w="9525">
              <a:noFill/>
              <a:round/>
              <a:headEnd/>
              <a:tailEnd/>
            </a:ln>
          </p:spPr>
          <p:txBody>
            <a:bodyPr/>
            <a:lstStyle/>
            <a:p>
              <a:endParaRPr lang="en-US"/>
            </a:p>
          </p:txBody>
        </p:sp>
        <p:sp>
          <p:nvSpPr>
            <p:cNvPr id="55481" name="Freeform 186"/>
            <p:cNvSpPr>
              <a:spLocks/>
            </p:cNvSpPr>
            <p:nvPr/>
          </p:nvSpPr>
          <p:spPr bwMode="auto">
            <a:xfrm>
              <a:off x="4006145" y="3097225"/>
              <a:ext cx="50800" cy="58738"/>
            </a:xfrm>
            <a:custGeom>
              <a:avLst/>
              <a:gdLst>
                <a:gd name="T0" fmla="*/ 2147483647 w 36"/>
                <a:gd name="T1" fmla="*/ 2147483647 h 37"/>
                <a:gd name="T2" fmla="*/ 2147483647 w 36"/>
                <a:gd name="T3" fmla="*/ 2147483647 h 37"/>
                <a:gd name="T4" fmla="*/ 2147483647 w 36"/>
                <a:gd name="T5" fmla="*/ 2147483647 h 37"/>
                <a:gd name="T6" fmla="*/ 2147483647 w 36"/>
                <a:gd name="T7" fmla="*/ 0 h 37"/>
                <a:gd name="T8" fmla="*/ 2147483647 w 36"/>
                <a:gd name="T9" fmla="*/ 0 h 37"/>
                <a:gd name="T10" fmla="*/ 2147483647 w 36"/>
                <a:gd name="T11" fmla="*/ 2147483647 h 37"/>
                <a:gd name="T12" fmla="*/ 2147483647 w 36"/>
                <a:gd name="T13" fmla="*/ 2147483647 h 37"/>
                <a:gd name="T14" fmla="*/ 0 w 36"/>
                <a:gd name="T15" fmla="*/ 2147483647 h 37"/>
                <a:gd name="T16" fmla="*/ 0 w 36"/>
                <a:gd name="T17" fmla="*/ 2147483647 h 37"/>
                <a:gd name="T18" fmla="*/ 2147483647 w 36"/>
                <a:gd name="T19" fmla="*/ 2147483647 h 37"/>
                <a:gd name="T20" fmla="*/ 2147483647 w 36"/>
                <a:gd name="T21" fmla="*/ 2147483647 h 37"/>
                <a:gd name="T22" fmla="*/ 2147483647 w 36"/>
                <a:gd name="T23" fmla="*/ 2147483647 h 37"/>
                <a:gd name="T24" fmla="*/ 2147483647 w 36"/>
                <a:gd name="T25" fmla="*/ 2147483647 h 37"/>
                <a:gd name="T26" fmla="*/ 2147483647 w 36"/>
                <a:gd name="T27" fmla="*/ 2147483647 h 37"/>
                <a:gd name="T28" fmla="*/ 2147483647 w 36"/>
                <a:gd name="T29" fmla="*/ 2147483647 h 37"/>
                <a:gd name="T30" fmla="*/ 2147483647 w 36"/>
                <a:gd name="T31" fmla="*/ 2147483647 h 37"/>
                <a:gd name="T32" fmla="*/ 2147483647 w 36"/>
                <a:gd name="T33" fmla="*/ 2147483647 h 37"/>
                <a:gd name="T34" fmla="*/ 2147483647 w 36"/>
                <a:gd name="T35" fmla="*/ 2147483647 h 37"/>
                <a:gd name="T36" fmla="*/ 2147483647 w 36"/>
                <a:gd name="T37" fmla="*/ 2147483647 h 37"/>
                <a:gd name="T38" fmla="*/ 2147483647 w 36"/>
                <a:gd name="T39" fmla="*/ 2147483647 h 37"/>
                <a:gd name="T40" fmla="*/ 2147483647 w 36"/>
                <a:gd name="T41" fmla="*/ 2147483647 h 37"/>
                <a:gd name="T42" fmla="*/ 2147483647 w 36"/>
                <a:gd name="T43" fmla="*/ 2147483647 h 37"/>
                <a:gd name="T44" fmla="*/ 2147483647 w 36"/>
                <a:gd name="T45" fmla="*/ 2147483647 h 37"/>
                <a:gd name="T46" fmla="*/ 2147483647 w 36"/>
                <a:gd name="T47" fmla="*/ 2147483647 h 37"/>
                <a:gd name="T48" fmla="*/ 2147483647 w 36"/>
                <a:gd name="T49" fmla="*/ 2147483647 h 37"/>
                <a:gd name="T50" fmla="*/ 2147483647 w 36"/>
                <a:gd name="T51" fmla="*/ 2147483647 h 37"/>
                <a:gd name="T52" fmla="*/ 2147483647 w 36"/>
                <a:gd name="T53" fmla="*/ 2147483647 h 37"/>
                <a:gd name="T54" fmla="*/ 2147483647 w 36"/>
                <a:gd name="T55" fmla="*/ 2147483647 h 37"/>
                <a:gd name="T56" fmla="*/ 2147483647 w 36"/>
                <a:gd name="T57" fmla="*/ 2147483647 h 37"/>
                <a:gd name="T58" fmla="*/ 2147483647 w 36"/>
                <a:gd name="T59" fmla="*/ 2147483647 h 37"/>
                <a:gd name="T60" fmla="*/ 2147483647 w 36"/>
                <a:gd name="T61" fmla="*/ 2147483647 h 37"/>
                <a:gd name="T62" fmla="*/ 2147483647 w 36"/>
                <a:gd name="T63" fmla="*/ 2147483647 h 37"/>
                <a:gd name="T64" fmla="*/ 2147483647 w 36"/>
                <a:gd name="T65" fmla="*/ 2147483647 h 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7"/>
                <a:gd name="T101" fmla="*/ 36 w 36"/>
                <a:gd name="T102" fmla="*/ 37 h 3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7">
                  <a:moveTo>
                    <a:pt x="36" y="18"/>
                  </a:moveTo>
                  <a:lnTo>
                    <a:pt x="36" y="15"/>
                  </a:lnTo>
                  <a:lnTo>
                    <a:pt x="36" y="11"/>
                  </a:lnTo>
                  <a:lnTo>
                    <a:pt x="34" y="8"/>
                  </a:lnTo>
                  <a:lnTo>
                    <a:pt x="31" y="6"/>
                  </a:lnTo>
                  <a:lnTo>
                    <a:pt x="29" y="4"/>
                  </a:lnTo>
                  <a:lnTo>
                    <a:pt x="25" y="2"/>
                  </a:lnTo>
                  <a:lnTo>
                    <a:pt x="21" y="0"/>
                  </a:lnTo>
                  <a:lnTo>
                    <a:pt x="18" y="0"/>
                  </a:lnTo>
                  <a:lnTo>
                    <a:pt x="14" y="0"/>
                  </a:lnTo>
                  <a:lnTo>
                    <a:pt x="11" y="2"/>
                  </a:lnTo>
                  <a:lnTo>
                    <a:pt x="7" y="4"/>
                  </a:lnTo>
                  <a:lnTo>
                    <a:pt x="5" y="6"/>
                  </a:lnTo>
                  <a:lnTo>
                    <a:pt x="3" y="8"/>
                  </a:lnTo>
                  <a:lnTo>
                    <a:pt x="2" y="11"/>
                  </a:lnTo>
                  <a:lnTo>
                    <a:pt x="0" y="15"/>
                  </a:lnTo>
                  <a:lnTo>
                    <a:pt x="0" y="18"/>
                  </a:lnTo>
                  <a:lnTo>
                    <a:pt x="0" y="22"/>
                  </a:lnTo>
                  <a:lnTo>
                    <a:pt x="2" y="26"/>
                  </a:lnTo>
                  <a:lnTo>
                    <a:pt x="3" y="29"/>
                  </a:lnTo>
                  <a:lnTo>
                    <a:pt x="5" y="31"/>
                  </a:lnTo>
                  <a:lnTo>
                    <a:pt x="7" y="35"/>
                  </a:lnTo>
                  <a:lnTo>
                    <a:pt x="11" y="37"/>
                  </a:lnTo>
                  <a:lnTo>
                    <a:pt x="14" y="37"/>
                  </a:lnTo>
                  <a:lnTo>
                    <a:pt x="18" y="37"/>
                  </a:lnTo>
                  <a:lnTo>
                    <a:pt x="21" y="37"/>
                  </a:lnTo>
                  <a:lnTo>
                    <a:pt x="25" y="37"/>
                  </a:lnTo>
                  <a:lnTo>
                    <a:pt x="29" y="35"/>
                  </a:lnTo>
                  <a:lnTo>
                    <a:pt x="31" y="31"/>
                  </a:lnTo>
                  <a:lnTo>
                    <a:pt x="34" y="29"/>
                  </a:lnTo>
                  <a:lnTo>
                    <a:pt x="36" y="26"/>
                  </a:lnTo>
                  <a:lnTo>
                    <a:pt x="36" y="22"/>
                  </a:lnTo>
                  <a:lnTo>
                    <a:pt x="36" y="18"/>
                  </a:lnTo>
                  <a:lnTo>
                    <a:pt x="27" y="18"/>
                  </a:lnTo>
                  <a:lnTo>
                    <a:pt x="27" y="17"/>
                  </a:lnTo>
                  <a:lnTo>
                    <a:pt x="27" y="15"/>
                  </a:lnTo>
                  <a:lnTo>
                    <a:pt x="25" y="13"/>
                  </a:lnTo>
                  <a:lnTo>
                    <a:pt x="25" y="11"/>
                  </a:lnTo>
                  <a:lnTo>
                    <a:pt x="23" y="11"/>
                  </a:lnTo>
                  <a:lnTo>
                    <a:pt x="21" y="9"/>
                  </a:lnTo>
                  <a:lnTo>
                    <a:pt x="20" y="9"/>
                  </a:lnTo>
                  <a:lnTo>
                    <a:pt x="18" y="9"/>
                  </a:lnTo>
                  <a:lnTo>
                    <a:pt x="16" y="9"/>
                  </a:lnTo>
                  <a:lnTo>
                    <a:pt x="14" y="9"/>
                  </a:lnTo>
                  <a:lnTo>
                    <a:pt x="12" y="11"/>
                  </a:lnTo>
                  <a:lnTo>
                    <a:pt x="11" y="13"/>
                  </a:lnTo>
                  <a:lnTo>
                    <a:pt x="9" y="15"/>
                  </a:lnTo>
                  <a:lnTo>
                    <a:pt x="9" y="17"/>
                  </a:lnTo>
                  <a:lnTo>
                    <a:pt x="9" y="18"/>
                  </a:lnTo>
                  <a:lnTo>
                    <a:pt x="9" y="20"/>
                  </a:lnTo>
                  <a:lnTo>
                    <a:pt x="9" y="22"/>
                  </a:lnTo>
                  <a:lnTo>
                    <a:pt x="11" y="24"/>
                  </a:lnTo>
                  <a:lnTo>
                    <a:pt x="12" y="26"/>
                  </a:lnTo>
                  <a:lnTo>
                    <a:pt x="14" y="28"/>
                  </a:lnTo>
                  <a:lnTo>
                    <a:pt x="16" y="28"/>
                  </a:lnTo>
                  <a:lnTo>
                    <a:pt x="18" y="28"/>
                  </a:lnTo>
                  <a:lnTo>
                    <a:pt x="20" y="28"/>
                  </a:lnTo>
                  <a:lnTo>
                    <a:pt x="21" y="28"/>
                  </a:lnTo>
                  <a:lnTo>
                    <a:pt x="23" y="26"/>
                  </a:lnTo>
                  <a:lnTo>
                    <a:pt x="25" y="26"/>
                  </a:lnTo>
                  <a:lnTo>
                    <a:pt x="25" y="24"/>
                  </a:lnTo>
                  <a:lnTo>
                    <a:pt x="27" y="22"/>
                  </a:lnTo>
                  <a:lnTo>
                    <a:pt x="27" y="20"/>
                  </a:lnTo>
                  <a:lnTo>
                    <a:pt x="27" y="18"/>
                  </a:lnTo>
                  <a:lnTo>
                    <a:pt x="36" y="18"/>
                  </a:lnTo>
                  <a:close/>
                </a:path>
              </a:pathLst>
            </a:custGeom>
            <a:solidFill>
              <a:srgbClr val="FCFDFF"/>
            </a:solidFill>
            <a:ln w="9525">
              <a:noFill/>
              <a:round/>
              <a:headEnd/>
              <a:tailEnd/>
            </a:ln>
          </p:spPr>
          <p:txBody>
            <a:bodyPr/>
            <a:lstStyle/>
            <a:p>
              <a:endParaRPr lang="en-US"/>
            </a:p>
          </p:txBody>
        </p:sp>
        <p:sp>
          <p:nvSpPr>
            <p:cNvPr id="55482" name="Freeform 187"/>
            <p:cNvSpPr>
              <a:spLocks/>
            </p:cNvSpPr>
            <p:nvPr/>
          </p:nvSpPr>
          <p:spPr bwMode="auto">
            <a:xfrm>
              <a:off x="4010379" y="3103575"/>
              <a:ext cx="40923" cy="46038"/>
            </a:xfrm>
            <a:custGeom>
              <a:avLst/>
              <a:gdLst>
                <a:gd name="T0" fmla="*/ 2147483647 w 29"/>
                <a:gd name="T1" fmla="*/ 2147483647 h 29"/>
                <a:gd name="T2" fmla="*/ 2147483647 w 29"/>
                <a:gd name="T3" fmla="*/ 2147483647 h 29"/>
                <a:gd name="T4" fmla="*/ 2147483647 w 29"/>
                <a:gd name="T5" fmla="*/ 2147483647 h 29"/>
                <a:gd name="T6" fmla="*/ 2147483647 w 29"/>
                <a:gd name="T7" fmla="*/ 2147483647 h 29"/>
                <a:gd name="T8" fmla="*/ 2147483647 w 29"/>
                <a:gd name="T9" fmla="*/ 2147483647 h 29"/>
                <a:gd name="T10" fmla="*/ 2147483647 w 29"/>
                <a:gd name="T11" fmla="*/ 2147483647 h 29"/>
                <a:gd name="T12" fmla="*/ 2147483647 w 29"/>
                <a:gd name="T13" fmla="*/ 2147483647 h 29"/>
                <a:gd name="T14" fmla="*/ 2147483647 w 29"/>
                <a:gd name="T15" fmla="*/ 2147483647 h 29"/>
                <a:gd name="T16" fmla="*/ 2147483647 w 29"/>
                <a:gd name="T17" fmla="*/ 0 h 29"/>
                <a:gd name="T18" fmla="*/ 2147483647 w 29"/>
                <a:gd name="T19" fmla="*/ 2147483647 h 29"/>
                <a:gd name="T20" fmla="*/ 2147483647 w 29"/>
                <a:gd name="T21" fmla="*/ 2147483647 h 29"/>
                <a:gd name="T22" fmla="*/ 2147483647 w 29"/>
                <a:gd name="T23" fmla="*/ 2147483647 h 29"/>
                <a:gd name="T24" fmla="*/ 2147483647 w 29"/>
                <a:gd name="T25" fmla="*/ 2147483647 h 29"/>
                <a:gd name="T26" fmla="*/ 2147483647 w 29"/>
                <a:gd name="T27" fmla="*/ 2147483647 h 29"/>
                <a:gd name="T28" fmla="*/ 2147483647 w 29"/>
                <a:gd name="T29" fmla="*/ 2147483647 h 29"/>
                <a:gd name="T30" fmla="*/ 2147483647 w 29"/>
                <a:gd name="T31" fmla="*/ 2147483647 h 29"/>
                <a:gd name="T32" fmla="*/ 0 w 29"/>
                <a:gd name="T33" fmla="*/ 2147483647 h 29"/>
                <a:gd name="T34" fmla="*/ 2147483647 w 29"/>
                <a:gd name="T35" fmla="*/ 2147483647 h 29"/>
                <a:gd name="T36" fmla="*/ 2147483647 w 29"/>
                <a:gd name="T37" fmla="*/ 2147483647 h 29"/>
                <a:gd name="T38" fmla="*/ 2147483647 w 29"/>
                <a:gd name="T39" fmla="*/ 2147483647 h 29"/>
                <a:gd name="T40" fmla="*/ 2147483647 w 29"/>
                <a:gd name="T41" fmla="*/ 2147483647 h 29"/>
                <a:gd name="T42" fmla="*/ 2147483647 w 29"/>
                <a:gd name="T43" fmla="*/ 2147483647 h 29"/>
                <a:gd name="T44" fmla="*/ 2147483647 w 29"/>
                <a:gd name="T45" fmla="*/ 2147483647 h 29"/>
                <a:gd name="T46" fmla="*/ 2147483647 w 29"/>
                <a:gd name="T47" fmla="*/ 2147483647 h 29"/>
                <a:gd name="T48" fmla="*/ 2147483647 w 29"/>
                <a:gd name="T49" fmla="*/ 2147483647 h 29"/>
                <a:gd name="T50" fmla="*/ 2147483647 w 29"/>
                <a:gd name="T51" fmla="*/ 2147483647 h 29"/>
                <a:gd name="T52" fmla="*/ 2147483647 w 29"/>
                <a:gd name="T53" fmla="*/ 2147483647 h 29"/>
                <a:gd name="T54" fmla="*/ 2147483647 w 29"/>
                <a:gd name="T55" fmla="*/ 2147483647 h 29"/>
                <a:gd name="T56" fmla="*/ 2147483647 w 29"/>
                <a:gd name="T57" fmla="*/ 2147483647 h 29"/>
                <a:gd name="T58" fmla="*/ 2147483647 w 29"/>
                <a:gd name="T59" fmla="*/ 2147483647 h 29"/>
                <a:gd name="T60" fmla="*/ 2147483647 w 29"/>
                <a:gd name="T61" fmla="*/ 2147483647 h 29"/>
                <a:gd name="T62" fmla="*/ 2147483647 w 29"/>
                <a:gd name="T63" fmla="*/ 2147483647 h 29"/>
                <a:gd name="T64" fmla="*/ 2147483647 w 29"/>
                <a:gd name="T65" fmla="*/ 2147483647 h 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9"/>
                <a:gd name="T100" fmla="*/ 0 h 29"/>
                <a:gd name="T101" fmla="*/ 29 w 29"/>
                <a:gd name="T102" fmla="*/ 29 h 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9" h="29">
                  <a:moveTo>
                    <a:pt x="29" y="14"/>
                  </a:moveTo>
                  <a:lnTo>
                    <a:pt x="29" y="13"/>
                  </a:lnTo>
                  <a:lnTo>
                    <a:pt x="28" y="9"/>
                  </a:lnTo>
                  <a:lnTo>
                    <a:pt x="28" y="7"/>
                  </a:lnTo>
                  <a:lnTo>
                    <a:pt x="26" y="5"/>
                  </a:lnTo>
                  <a:lnTo>
                    <a:pt x="24" y="4"/>
                  </a:lnTo>
                  <a:lnTo>
                    <a:pt x="20" y="2"/>
                  </a:lnTo>
                  <a:lnTo>
                    <a:pt x="18" y="2"/>
                  </a:lnTo>
                  <a:lnTo>
                    <a:pt x="15" y="0"/>
                  </a:lnTo>
                  <a:lnTo>
                    <a:pt x="13" y="2"/>
                  </a:lnTo>
                  <a:lnTo>
                    <a:pt x="9" y="2"/>
                  </a:lnTo>
                  <a:lnTo>
                    <a:pt x="8" y="4"/>
                  </a:lnTo>
                  <a:lnTo>
                    <a:pt x="6" y="5"/>
                  </a:lnTo>
                  <a:lnTo>
                    <a:pt x="4" y="7"/>
                  </a:lnTo>
                  <a:lnTo>
                    <a:pt x="2" y="9"/>
                  </a:lnTo>
                  <a:lnTo>
                    <a:pt x="2" y="13"/>
                  </a:lnTo>
                  <a:lnTo>
                    <a:pt x="0" y="14"/>
                  </a:lnTo>
                  <a:lnTo>
                    <a:pt x="2" y="18"/>
                  </a:lnTo>
                  <a:lnTo>
                    <a:pt x="2" y="20"/>
                  </a:lnTo>
                  <a:lnTo>
                    <a:pt x="4" y="22"/>
                  </a:lnTo>
                  <a:lnTo>
                    <a:pt x="6" y="25"/>
                  </a:lnTo>
                  <a:lnTo>
                    <a:pt x="8" y="25"/>
                  </a:lnTo>
                  <a:lnTo>
                    <a:pt x="9" y="27"/>
                  </a:lnTo>
                  <a:lnTo>
                    <a:pt x="13" y="29"/>
                  </a:lnTo>
                  <a:lnTo>
                    <a:pt x="15" y="29"/>
                  </a:lnTo>
                  <a:lnTo>
                    <a:pt x="18" y="29"/>
                  </a:lnTo>
                  <a:lnTo>
                    <a:pt x="20" y="27"/>
                  </a:lnTo>
                  <a:lnTo>
                    <a:pt x="24" y="25"/>
                  </a:lnTo>
                  <a:lnTo>
                    <a:pt x="26" y="25"/>
                  </a:lnTo>
                  <a:lnTo>
                    <a:pt x="28" y="22"/>
                  </a:lnTo>
                  <a:lnTo>
                    <a:pt x="28" y="20"/>
                  </a:lnTo>
                  <a:lnTo>
                    <a:pt x="29" y="18"/>
                  </a:lnTo>
                  <a:lnTo>
                    <a:pt x="29" y="14"/>
                  </a:lnTo>
                  <a:close/>
                </a:path>
              </a:pathLst>
            </a:custGeom>
            <a:solidFill>
              <a:srgbClr val="FDFEFF"/>
            </a:solidFill>
            <a:ln w="9525">
              <a:noFill/>
              <a:round/>
              <a:headEnd/>
              <a:tailEnd/>
            </a:ln>
          </p:spPr>
          <p:txBody>
            <a:bodyPr/>
            <a:lstStyle/>
            <a:p>
              <a:endParaRPr lang="en-US"/>
            </a:p>
          </p:txBody>
        </p:sp>
        <p:sp>
          <p:nvSpPr>
            <p:cNvPr id="55483" name="Freeform 188"/>
            <p:cNvSpPr>
              <a:spLocks/>
            </p:cNvSpPr>
            <p:nvPr/>
          </p:nvSpPr>
          <p:spPr bwMode="auto">
            <a:xfrm>
              <a:off x="4018847" y="3111513"/>
              <a:ext cx="25400" cy="30162"/>
            </a:xfrm>
            <a:custGeom>
              <a:avLst/>
              <a:gdLst>
                <a:gd name="T0" fmla="*/ 2147483647 w 18"/>
                <a:gd name="T1" fmla="*/ 2147483647 h 19"/>
                <a:gd name="T2" fmla="*/ 2147483647 w 18"/>
                <a:gd name="T3" fmla="*/ 2147483647 h 19"/>
                <a:gd name="T4" fmla="*/ 2147483647 w 18"/>
                <a:gd name="T5" fmla="*/ 2147483647 h 19"/>
                <a:gd name="T6" fmla="*/ 2147483647 w 18"/>
                <a:gd name="T7" fmla="*/ 2147483647 h 19"/>
                <a:gd name="T8" fmla="*/ 2147483647 w 18"/>
                <a:gd name="T9" fmla="*/ 2147483647 h 19"/>
                <a:gd name="T10" fmla="*/ 2147483647 w 18"/>
                <a:gd name="T11" fmla="*/ 2147483647 h 19"/>
                <a:gd name="T12" fmla="*/ 2147483647 w 18"/>
                <a:gd name="T13" fmla="*/ 0 h 19"/>
                <a:gd name="T14" fmla="*/ 2147483647 w 18"/>
                <a:gd name="T15" fmla="*/ 0 h 19"/>
                <a:gd name="T16" fmla="*/ 2147483647 w 18"/>
                <a:gd name="T17" fmla="*/ 0 h 19"/>
                <a:gd name="T18" fmla="*/ 2147483647 w 18"/>
                <a:gd name="T19" fmla="*/ 0 h 19"/>
                <a:gd name="T20" fmla="*/ 2147483647 w 18"/>
                <a:gd name="T21" fmla="*/ 0 h 19"/>
                <a:gd name="T22" fmla="*/ 2147483647 w 18"/>
                <a:gd name="T23" fmla="*/ 2147483647 h 19"/>
                <a:gd name="T24" fmla="*/ 2147483647 w 18"/>
                <a:gd name="T25" fmla="*/ 2147483647 h 19"/>
                <a:gd name="T26" fmla="*/ 2147483647 w 18"/>
                <a:gd name="T27" fmla="*/ 2147483647 h 19"/>
                <a:gd name="T28" fmla="*/ 0 w 18"/>
                <a:gd name="T29" fmla="*/ 2147483647 h 19"/>
                <a:gd name="T30" fmla="*/ 0 w 18"/>
                <a:gd name="T31" fmla="*/ 2147483647 h 19"/>
                <a:gd name="T32" fmla="*/ 0 w 18"/>
                <a:gd name="T33" fmla="*/ 2147483647 h 19"/>
                <a:gd name="T34" fmla="*/ 0 w 18"/>
                <a:gd name="T35" fmla="*/ 2147483647 h 19"/>
                <a:gd name="T36" fmla="*/ 0 w 18"/>
                <a:gd name="T37" fmla="*/ 2147483647 h 19"/>
                <a:gd name="T38" fmla="*/ 2147483647 w 18"/>
                <a:gd name="T39" fmla="*/ 2147483647 h 19"/>
                <a:gd name="T40" fmla="*/ 2147483647 w 18"/>
                <a:gd name="T41" fmla="*/ 2147483647 h 19"/>
                <a:gd name="T42" fmla="*/ 2147483647 w 18"/>
                <a:gd name="T43" fmla="*/ 2147483647 h 19"/>
                <a:gd name="T44" fmla="*/ 2147483647 w 18"/>
                <a:gd name="T45" fmla="*/ 2147483647 h 19"/>
                <a:gd name="T46" fmla="*/ 2147483647 w 18"/>
                <a:gd name="T47" fmla="*/ 2147483647 h 19"/>
                <a:gd name="T48" fmla="*/ 2147483647 w 18"/>
                <a:gd name="T49" fmla="*/ 2147483647 h 19"/>
                <a:gd name="T50" fmla="*/ 2147483647 w 18"/>
                <a:gd name="T51" fmla="*/ 2147483647 h 19"/>
                <a:gd name="T52" fmla="*/ 2147483647 w 18"/>
                <a:gd name="T53" fmla="*/ 2147483647 h 19"/>
                <a:gd name="T54" fmla="*/ 2147483647 w 18"/>
                <a:gd name="T55" fmla="*/ 2147483647 h 19"/>
                <a:gd name="T56" fmla="*/ 2147483647 w 18"/>
                <a:gd name="T57" fmla="*/ 2147483647 h 19"/>
                <a:gd name="T58" fmla="*/ 2147483647 w 18"/>
                <a:gd name="T59" fmla="*/ 2147483647 h 19"/>
                <a:gd name="T60" fmla="*/ 2147483647 w 18"/>
                <a:gd name="T61" fmla="*/ 2147483647 h 19"/>
                <a:gd name="T62" fmla="*/ 2147483647 w 18"/>
                <a:gd name="T63" fmla="*/ 2147483647 h 19"/>
                <a:gd name="T64" fmla="*/ 2147483647 w 18"/>
                <a:gd name="T65" fmla="*/ 2147483647 h 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
                <a:gd name="T100" fmla="*/ 0 h 19"/>
                <a:gd name="T101" fmla="*/ 18 w 18"/>
                <a:gd name="T102" fmla="*/ 19 h 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 h="19">
                  <a:moveTo>
                    <a:pt x="18" y="9"/>
                  </a:moveTo>
                  <a:lnTo>
                    <a:pt x="18" y="8"/>
                  </a:lnTo>
                  <a:lnTo>
                    <a:pt x="18" y="6"/>
                  </a:lnTo>
                  <a:lnTo>
                    <a:pt x="16" y="4"/>
                  </a:lnTo>
                  <a:lnTo>
                    <a:pt x="16" y="2"/>
                  </a:lnTo>
                  <a:lnTo>
                    <a:pt x="14" y="2"/>
                  </a:lnTo>
                  <a:lnTo>
                    <a:pt x="12" y="0"/>
                  </a:lnTo>
                  <a:lnTo>
                    <a:pt x="11" y="0"/>
                  </a:lnTo>
                  <a:lnTo>
                    <a:pt x="9" y="0"/>
                  </a:lnTo>
                  <a:lnTo>
                    <a:pt x="7" y="0"/>
                  </a:lnTo>
                  <a:lnTo>
                    <a:pt x="5" y="0"/>
                  </a:lnTo>
                  <a:lnTo>
                    <a:pt x="3" y="2"/>
                  </a:lnTo>
                  <a:lnTo>
                    <a:pt x="2" y="4"/>
                  </a:lnTo>
                  <a:lnTo>
                    <a:pt x="0" y="6"/>
                  </a:lnTo>
                  <a:lnTo>
                    <a:pt x="0" y="8"/>
                  </a:lnTo>
                  <a:lnTo>
                    <a:pt x="0" y="9"/>
                  </a:lnTo>
                  <a:lnTo>
                    <a:pt x="0" y="11"/>
                  </a:lnTo>
                  <a:lnTo>
                    <a:pt x="0" y="13"/>
                  </a:lnTo>
                  <a:lnTo>
                    <a:pt x="2" y="15"/>
                  </a:lnTo>
                  <a:lnTo>
                    <a:pt x="3" y="17"/>
                  </a:lnTo>
                  <a:lnTo>
                    <a:pt x="5" y="19"/>
                  </a:lnTo>
                  <a:lnTo>
                    <a:pt x="7" y="19"/>
                  </a:lnTo>
                  <a:lnTo>
                    <a:pt x="9" y="19"/>
                  </a:lnTo>
                  <a:lnTo>
                    <a:pt x="11" y="19"/>
                  </a:lnTo>
                  <a:lnTo>
                    <a:pt x="12" y="19"/>
                  </a:lnTo>
                  <a:lnTo>
                    <a:pt x="14" y="17"/>
                  </a:lnTo>
                  <a:lnTo>
                    <a:pt x="16" y="17"/>
                  </a:lnTo>
                  <a:lnTo>
                    <a:pt x="16" y="15"/>
                  </a:lnTo>
                  <a:lnTo>
                    <a:pt x="18" y="13"/>
                  </a:lnTo>
                  <a:lnTo>
                    <a:pt x="18" y="11"/>
                  </a:lnTo>
                  <a:lnTo>
                    <a:pt x="18" y="9"/>
                  </a:lnTo>
                  <a:close/>
                </a:path>
              </a:pathLst>
            </a:custGeom>
            <a:solidFill>
              <a:srgbClr val="FEFEFF"/>
            </a:solidFill>
            <a:ln w="9525">
              <a:noFill/>
              <a:round/>
              <a:headEnd/>
              <a:tailEnd/>
            </a:ln>
          </p:spPr>
          <p:txBody>
            <a:bodyPr/>
            <a:lstStyle/>
            <a:p>
              <a:endParaRPr lang="en-US"/>
            </a:p>
          </p:txBody>
        </p:sp>
        <p:sp>
          <p:nvSpPr>
            <p:cNvPr id="55484" name="Freeform 189"/>
            <p:cNvSpPr>
              <a:spLocks/>
            </p:cNvSpPr>
            <p:nvPr/>
          </p:nvSpPr>
          <p:spPr bwMode="auto">
            <a:xfrm>
              <a:off x="4025901" y="3121042"/>
              <a:ext cx="12700" cy="14287"/>
            </a:xfrm>
            <a:custGeom>
              <a:avLst/>
              <a:gdLst>
                <a:gd name="T0" fmla="*/ 2147483647 w 9"/>
                <a:gd name="T1" fmla="*/ 2147483647 h 9"/>
                <a:gd name="T2" fmla="*/ 2147483647 w 9"/>
                <a:gd name="T3" fmla="*/ 2147483647 h 9"/>
                <a:gd name="T4" fmla="*/ 2147483647 w 9"/>
                <a:gd name="T5" fmla="*/ 2147483647 h 9"/>
                <a:gd name="T6" fmla="*/ 2147483647 w 9"/>
                <a:gd name="T7" fmla="*/ 2147483647 h 9"/>
                <a:gd name="T8" fmla="*/ 2147483647 w 9"/>
                <a:gd name="T9" fmla="*/ 0 h 9"/>
                <a:gd name="T10" fmla="*/ 2147483647 w 9"/>
                <a:gd name="T11" fmla="*/ 0 h 9"/>
                <a:gd name="T12" fmla="*/ 2147483647 w 9"/>
                <a:gd name="T13" fmla="*/ 0 h 9"/>
                <a:gd name="T14" fmla="*/ 2147483647 w 9"/>
                <a:gd name="T15" fmla="*/ 0 h 9"/>
                <a:gd name="T16" fmla="*/ 2147483647 w 9"/>
                <a:gd name="T17" fmla="*/ 0 h 9"/>
                <a:gd name="T18" fmla="*/ 2147483647 w 9"/>
                <a:gd name="T19" fmla="*/ 0 h 9"/>
                <a:gd name="T20" fmla="*/ 2147483647 w 9"/>
                <a:gd name="T21" fmla="*/ 0 h 9"/>
                <a:gd name="T22" fmla="*/ 2147483647 w 9"/>
                <a:gd name="T23" fmla="*/ 0 h 9"/>
                <a:gd name="T24" fmla="*/ 0 w 9"/>
                <a:gd name="T25" fmla="*/ 0 h 9"/>
                <a:gd name="T26" fmla="*/ 0 w 9"/>
                <a:gd name="T27" fmla="*/ 2147483647 h 9"/>
                <a:gd name="T28" fmla="*/ 0 w 9"/>
                <a:gd name="T29" fmla="*/ 2147483647 h 9"/>
                <a:gd name="T30" fmla="*/ 0 w 9"/>
                <a:gd name="T31" fmla="*/ 2147483647 h 9"/>
                <a:gd name="T32" fmla="*/ 0 w 9"/>
                <a:gd name="T33" fmla="*/ 2147483647 h 9"/>
                <a:gd name="T34" fmla="*/ 0 w 9"/>
                <a:gd name="T35" fmla="*/ 2147483647 h 9"/>
                <a:gd name="T36" fmla="*/ 0 w 9"/>
                <a:gd name="T37" fmla="*/ 2147483647 h 9"/>
                <a:gd name="T38" fmla="*/ 0 w 9"/>
                <a:gd name="T39" fmla="*/ 2147483647 h 9"/>
                <a:gd name="T40" fmla="*/ 0 w 9"/>
                <a:gd name="T41" fmla="*/ 2147483647 h 9"/>
                <a:gd name="T42" fmla="*/ 2147483647 w 9"/>
                <a:gd name="T43" fmla="*/ 2147483647 h 9"/>
                <a:gd name="T44" fmla="*/ 2147483647 w 9"/>
                <a:gd name="T45" fmla="*/ 2147483647 h 9"/>
                <a:gd name="T46" fmla="*/ 2147483647 w 9"/>
                <a:gd name="T47" fmla="*/ 2147483647 h 9"/>
                <a:gd name="T48" fmla="*/ 2147483647 w 9"/>
                <a:gd name="T49" fmla="*/ 2147483647 h 9"/>
                <a:gd name="T50" fmla="*/ 2147483647 w 9"/>
                <a:gd name="T51" fmla="*/ 2147483647 h 9"/>
                <a:gd name="T52" fmla="*/ 2147483647 w 9"/>
                <a:gd name="T53" fmla="*/ 2147483647 h 9"/>
                <a:gd name="T54" fmla="*/ 2147483647 w 9"/>
                <a:gd name="T55" fmla="*/ 2147483647 h 9"/>
                <a:gd name="T56" fmla="*/ 2147483647 w 9"/>
                <a:gd name="T57" fmla="*/ 2147483647 h 9"/>
                <a:gd name="T58" fmla="*/ 2147483647 w 9"/>
                <a:gd name="T59" fmla="*/ 2147483647 h 9"/>
                <a:gd name="T60" fmla="*/ 2147483647 w 9"/>
                <a:gd name="T61" fmla="*/ 2147483647 h 9"/>
                <a:gd name="T62" fmla="*/ 2147483647 w 9"/>
                <a:gd name="T63" fmla="*/ 2147483647 h 9"/>
                <a:gd name="T64" fmla="*/ 2147483647 w 9"/>
                <a:gd name="T65" fmla="*/ 2147483647 h 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
                <a:gd name="T100" fmla="*/ 0 h 9"/>
                <a:gd name="T101" fmla="*/ 9 w 9"/>
                <a:gd name="T102" fmla="*/ 9 h 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 h="9">
                  <a:moveTo>
                    <a:pt x="9" y="3"/>
                  </a:moveTo>
                  <a:lnTo>
                    <a:pt x="9" y="3"/>
                  </a:lnTo>
                  <a:lnTo>
                    <a:pt x="9" y="2"/>
                  </a:lnTo>
                  <a:lnTo>
                    <a:pt x="7" y="2"/>
                  </a:lnTo>
                  <a:lnTo>
                    <a:pt x="7" y="0"/>
                  </a:lnTo>
                  <a:lnTo>
                    <a:pt x="6" y="0"/>
                  </a:lnTo>
                  <a:lnTo>
                    <a:pt x="4" y="0"/>
                  </a:lnTo>
                  <a:lnTo>
                    <a:pt x="2" y="0"/>
                  </a:lnTo>
                  <a:lnTo>
                    <a:pt x="0" y="0"/>
                  </a:lnTo>
                  <a:lnTo>
                    <a:pt x="0" y="2"/>
                  </a:lnTo>
                  <a:lnTo>
                    <a:pt x="0" y="3"/>
                  </a:lnTo>
                  <a:lnTo>
                    <a:pt x="0" y="5"/>
                  </a:lnTo>
                  <a:lnTo>
                    <a:pt x="0" y="7"/>
                  </a:lnTo>
                  <a:lnTo>
                    <a:pt x="2" y="7"/>
                  </a:lnTo>
                  <a:lnTo>
                    <a:pt x="4" y="9"/>
                  </a:lnTo>
                  <a:lnTo>
                    <a:pt x="6" y="9"/>
                  </a:lnTo>
                  <a:lnTo>
                    <a:pt x="6" y="7"/>
                  </a:lnTo>
                  <a:lnTo>
                    <a:pt x="7" y="7"/>
                  </a:lnTo>
                  <a:lnTo>
                    <a:pt x="9" y="5"/>
                  </a:lnTo>
                  <a:lnTo>
                    <a:pt x="9" y="3"/>
                  </a:lnTo>
                  <a:close/>
                </a:path>
              </a:pathLst>
            </a:custGeom>
            <a:solidFill>
              <a:srgbClr val="FFFFFF"/>
            </a:solidFill>
            <a:ln w="9525">
              <a:noFill/>
              <a:round/>
              <a:headEnd/>
              <a:tailEnd/>
            </a:ln>
          </p:spPr>
          <p:txBody>
            <a:bodyPr/>
            <a:lstStyle/>
            <a:p>
              <a:endParaRPr lang="en-US"/>
            </a:p>
          </p:txBody>
        </p:sp>
        <p:sp>
          <p:nvSpPr>
            <p:cNvPr id="55485" name="Freeform 190"/>
            <p:cNvSpPr>
              <a:spLocks/>
            </p:cNvSpPr>
            <p:nvPr/>
          </p:nvSpPr>
          <p:spPr bwMode="auto">
            <a:xfrm>
              <a:off x="3589867" y="1914538"/>
              <a:ext cx="1394178" cy="798512"/>
            </a:xfrm>
            <a:custGeom>
              <a:avLst/>
              <a:gdLst>
                <a:gd name="T0" fmla="*/ 2147483647 w 988"/>
                <a:gd name="T1" fmla="*/ 2147483647 h 503"/>
                <a:gd name="T2" fmla="*/ 2147483647 w 988"/>
                <a:gd name="T3" fmla="*/ 2147483647 h 503"/>
                <a:gd name="T4" fmla="*/ 2147483647 w 988"/>
                <a:gd name="T5" fmla="*/ 2147483647 h 503"/>
                <a:gd name="T6" fmla="*/ 2147483647 w 988"/>
                <a:gd name="T7" fmla="*/ 2147483647 h 503"/>
                <a:gd name="T8" fmla="*/ 2147483647 w 988"/>
                <a:gd name="T9" fmla="*/ 2147483647 h 503"/>
                <a:gd name="T10" fmla="*/ 2147483647 w 988"/>
                <a:gd name="T11" fmla="*/ 2147483647 h 503"/>
                <a:gd name="T12" fmla="*/ 2147483647 w 988"/>
                <a:gd name="T13" fmla="*/ 2147483647 h 503"/>
                <a:gd name="T14" fmla="*/ 2147483647 w 988"/>
                <a:gd name="T15" fmla="*/ 2147483647 h 503"/>
                <a:gd name="T16" fmla="*/ 2147483647 w 988"/>
                <a:gd name="T17" fmla="*/ 2147483647 h 503"/>
                <a:gd name="T18" fmla="*/ 2147483647 w 988"/>
                <a:gd name="T19" fmla="*/ 2147483647 h 503"/>
                <a:gd name="T20" fmla="*/ 2147483647 w 988"/>
                <a:gd name="T21" fmla="*/ 2147483647 h 503"/>
                <a:gd name="T22" fmla="*/ 2147483647 w 988"/>
                <a:gd name="T23" fmla="*/ 2147483647 h 503"/>
                <a:gd name="T24" fmla="*/ 2147483647 w 988"/>
                <a:gd name="T25" fmla="*/ 0 h 503"/>
                <a:gd name="T26" fmla="*/ 2147483647 w 988"/>
                <a:gd name="T27" fmla="*/ 2147483647 h 503"/>
                <a:gd name="T28" fmla="*/ 2147483647 w 988"/>
                <a:gd name="T29" fmla="*/ 2147483647 h 503"/>
                <a:gd name="T30" fmla="*/ 2147483647 w 988"/>
                <a:gd name="T31" fmla="*/ 2147483647 h 503"/>
                <a:gd name="T32" fmla="*/ 2147483647 w 988"/>
                <a:gd name="T33" fmla="*/ 2147483647 h 503"/>
                <a:gd name="T34" fmla="*/ 2147483647 w 988"/>
                <a:gd name="T35" fmla="*/ 2147483647 h 503"/>
                <a:gd name="T36" fmla="*/ 2147483647 w 988"/>
                <a:gd name="T37" fmla="*/ 2147483647 h 503"/>
                <a:gd name="T38" fmla="*/ 2147483647 w 988"/>
                <a:gd name="T39" fmla="*/ 2147483647 h 503"/>
                <a:gd name="T40" fmla="*/ 2147483647 w 988"/>
                <a:gd name="T41" fmla="*/ 2147483647 h 503"/>
                <a:gd name="T42" fmla="*/ 2147483647 w 988"/>
                <a:gd name="T43" fmla="*/ 2147483647 h 503"/>
                <a:gd name="T44" fmla="*/ 2147483647 w 988"/>
                <a:gd name="T45" fmla="*/ 2147483647 h 503"/>
                <a:gd name="T46" fmla="*/ 2147483647 w 988"/>
                <a:gd name="T47" fmla="*/ 2147483647 h 503"/>
                <a:gd name="T48" fmla="*/ 2147483647 w 988"/>
                <a:gd name="T49" fmla="*/ 2147483647 h 503"/>
                <a:gd name="T50" fmla="*/ 2147483647 w 988"/>
                <a:gd name="T51" fmla="*/ 2147483647 h 503"/>
                <a:gd name="T52" fmla="*/ 2147483647 w 988"/>
                <a:gd name="T53" fmla="*/ 2147483647 h 503"/>
                <a:gd name="T54" fmla="*/ 2147483647 w 988"/>
                <a:gd name="T55" fmla="*/ 2147483647 h 503"/>
                <a:gd name="T56" fmla="*/ 2147483647 w 988"/>
                <a:gd name="T57" fmla="*/ 2147483647 h 503"/>
                <a:gd name="T58" fmla="*/ 2147483647 w 988"/>
                <a:gd name="T59" fmla="*/ 2147483647 h 503"/>
                <a:gd name="T60" fmla="*/ 2147483647 w 988"/>
                <a:gd name="T61" fmla="*/ 2147483647 h 503"/>
                <a:gd name="T62" fmla="*/ 2147483647 w 988"/>
                <a:gd name="T63" fmla="*/ 2147483647 h 503"/>
                <a:gd name="T64" fmla="*/ 2147483647 w 988"/>
                <a:gd name="T65" fmla="*/ 2147483647 h 50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88"/>
                <a:gd name="T100" fmla="*/ 0 h 503"/>
                <a:gd name="T101" fmla="*/ 988 w 988"/>
                <a:gd name="T102" fmla="*/ 503 h 50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88" h="503">
                  <a:moveTo>
                    <a:pt x="988" y="494"/>
                  </a:moveTo>
                  <a:lnTo>
                    <a:pt x="971" y="458"/>
                  </a:lnTo>
                  <a:lnTo>
                    <a:pt x="953" y="422"/>
                  </a:lnTo>
                  <a:lnTo>
                    <a:pt x="933" y="389"/>
                  </a:lnTo>
                  <a:lnTo>
                    <a:pt x="912" y="355"/>
                  </a:lnTo>
                  <a:lnTo>
                    <a:pt x="888" y="324"/>
                  </a:lnTo>
                  <a:lnTo>
                    <a:pt x="865" y="293"/>
                  </a:lnTo>
                  <a:lnTo>
                    <a:pt x="839" y="264"/>
                  </a:lnTo>
                  <a:lnTo>
                    <a:pt x="814" y="237"/>
                  </a:lnTo>
                  <a:lnTo>
                    <a:pt x="787" y="212"/>
                  </a:lnTo>
                  <a:lnTo>
                    <a:pt x="758" y="186"/>
                  </a:lnTo>
                  <a:lnTo>
                    <a:pt x="729" y="163"/>
                  </a:lnTo>
                  <a:lnTo>
                    <a:pt x="698" y="141"/>
                  </a:lnTo>
                  <a:lnTo>
                    <a:pt x="667" y="119"/>
                  </a:lnTo>
                  <a:lnTo>
                    <a:pt x="635" y="101"/>
                  </a:lnTo>
                  <a:lnTo>
                    <a:pt x="602" y="83"/>
                  </a:lnTo>
                  <a:lnTo>
                    <a:pt x="570" y="67"/>
                  </a:lnTo>
                  <a:lnTo>
                    <a:pt x="535" y="54"/>
                  </a:lnTo>
                  <a:lnTo>
                    <a:pt x="501" y="42"/>
                  </a:lnTo>
                  <a:lnTo>
                    <a:pt x="467" y="29"/>
                  </a:lnTo>
                  <a:lnTo>
                    <a:pt x="432" y="20"/>
                  </a:lnTo>
                  <a:lnTo>
                    <a:pt x="396" y="13"/>
                  </a:lnTo>
                  <a:lnTo>
                    <a:pt x="360" y="7"/>
                  </a:lnTo>
                  <a:lnTo>
                    <a:pt x="324" y="2"/>
                  </a:lnTo>
                  <a:lnTo>
                    <a:pt x="288" y="0"/>
                  </a:lnTo>
                  <a:lnTo>
                    <a:pt x="251" y="0"/>
                  </a:lnTo>
                  <a:lnTo>
                    <a:pt x="215" y="0"/>
                  </a:lnTo>
                  <a:lnTo>
                    <a:pt x="179" y="4"/>
                  </a:lnTo>
                  <a:lnTo>
                    <a:pt x="143" y="9"/>
                  </a:lnTo>
                  <a:lnTo>
                    <a:pt x="107" y="16"/>
                  </a:lnTo>
                  <a:lnTo>
                    <a:pt x="70" y="25"/>
                  </a:lnTo>
                  <a:lnTo>
                    <a:pt x="36" y="36"/>
                  </a:lnTo>
                  <a:lnTo>
                    <a:pt x="0" y="49"/>
                  </a:lnTo>
                  <a:lnTo>
                    <a:pt x="9" y="71"/>
                  </a:lnTo>
                  <a:lnTo>
                    <a:pt x="43" y="58"/>
                  </a:lnTo>
                  <a:lnTo>
                    <a:pt x="78" y="47"/>
                  </a:lnTo>
                  <a:lnTo>
                    <a:pt x="112" y="38"/>
                  </a:lnTo>
                  <a:lnTo>
                    <a:pt x="146" y="33"/>
                  </a:lnTo>
                  <a:lnTo>
                    <a:pt x="183" y="27"/>
                  </a:lnTo>
                  <a:lnTo>
                    <a:pt x="217" y="24"/>
                  </a:lnTo>
                  <a:lnTo>
                    <a:pt x="251" y="24"/>
                  </a:lnTo>
                  <a:lnTo>
                    <a:pt x="288" y="24"/>
                  </a:lnTo>
                  <a:lnTo>
                    <a:pt x="322" y="25"/>
                  </a:lnTo>
                  <a:lnTo>
                    <a:pt x="356" y="29"/>
                  </a:lnTo>
                  <a:lnTo>
                    <a:pt x="392" y="36"/>
                  </a:lnTo>
                  <a:lnTo>
                    <a:pt x="427" y="43"/>
                  </a:lnTo>
                  <a:lnTo>
                    <a:pt x="459" y="53"/>
                  </a:lnTo>
                  <a:lnTo>
                    <a:pt x="494" y="63"/>
                  </a:lnTo>
                  <a:lnTo>
                    <a:pt x="526" y="76"/>
                  </a:lnTo>
                  <a:lnTo>
                    <a:pt x="561" y="89"/>
                  </a:lnTo>
                  <a:lnTo>
                    <a:pt x="591" y="105"/>
                  </a:lnTo>
                  <a:lnTo>
                    <a:pt x="624" y="121"/>
                  </a:lnTo>
                  <a:lnTo>
                    <a:pt x="655" y="139"/>
                  </a:lnTo>
                  <a:lnTo>
                    <a:pt x="685" y="159"/>
                  </a:lnTo>
                  <a:lnTo>
                    <a:pt x="714" y="181"/>
                  </a:lnTo>
                  <a:lnTo>
                    <a:pt x="743" y="204"/>
                  </a:lnTo>
                  <a:lnTo>
                    <a:pt x="770" y="228"/>
                  </a:lnTo>
                  <a:lnTo>
                    <a:pt x="798" y="253"/>
                  </a:lnTo>
                  <a:lnTo>
                    <a:pt x="823" y="280"/>
                  </a:lnTo>
                  <a:lnTo>
                    <a:pt x="846" y="309"/>
                  </a:lnTo>
                  <a:lnTo>
                    <a:pt x="870" y="338"/>
                  </a:lnTo>
                  <a:lnTo>
                    <a:pt x="892" y="369"/>
                  </a:lnTo>
                  <a:lnTo>
                    <a:pt x="913" y="400"/>
                  </a:lnTo>
                  <a:lnTo>
                    <a:pt x="931" y="434"/>
                  </a:lnTo>
                  <a:lnTo>
                    <a:pt x="950" y="467"/>
                  </a:lnTo>
                  <a:lnTo>
                    <a:pt x="966" y="503"/>
                  </a:lnTo>
                  <a:lnTo>
                    <a:pt x="988" y="494"/>
                  </a:lnTo>
                  <a:close/>
                </a:path>
              </a:pathLst>
            </a:custGeom>
            <a:solidFill>
              <a:srgbClr val="000000"/>
            </a:solidFill>
            <a:ln w="9525">
              <a:noFill/>
              <a:round/>
              <a:headEnd/>
              <a:tailEnd/>
            </a:ln>
          </p:spPr>
          <p:txBody>
            <a:bodyPr/>
            <a:lstStyle/>
            <a:p>
              <a:endParaRPr lang="en-US"/>
            </a:p>
          </p:txBody>
        </p:sp>
        <p:sp>
          <p:nvSpPr>
            <p:cNvPr id="55486" name="Freeform 191"/>
            <p:cNvSpPr>
              <a:spLocks/>
            </p:cNvSpPr>
            <p:nvPr/>
          </p:nvSpPr>
          <p:spPr bwMode="auto">
            <a:xfrm>
              <a:off x="4460525" y="2698763"/>
              <a:ext cx="619477" cy="1562100"/>
            </a:xfrm>
            <a:custGeom>
              <a:avLst/>
              <a:gdLst>
                <a:gd name="T0" fmla="*/ 2147483647 w 439"/>
                <a:gd name="T1" fmla="*/ 2147483647 h 984"/>
                <a:gd name="T2" fmla="*/ 2147483647 w 439"/>
                <a:gd name="T3" fmla="*/ 2147483647 h 984"/>
                <a:gd name="T4" fmla="*/ 2147483647 w 439"/>
                <a:gd name="T5" fmla="*/ 2147483647 h 984"/>
                <a:gd name="T6" fmla="*/ 2147483647 w 439"/>
                <a:gd name="T7" fmla="*/ 2147483647 h 984"/>
                <a:gd name="T8" fmla="*/ 2147483647 w 439"/>
                <a:gd name="T9" fmla="*/ 2147483647 h 984"/>
                <a:gd name="T10" fmla="*/ 2147483647 w 439"/>
                <a:gd name="T11" fmla="*/ 2147483647 h 984"/>
                <a:gd name="T12" fmla="*/ 2147483647 w 439"/>
                <a:gd name="T13" fmla="*/ 2147483647 h 984"/>
                <a:gd name="T14" fmla="*/ 2147483647 w 439"/>
                <a:gd name="T15" fmla="*/ 2147483647 h 984"/>
                <a:gd name="T16" fmla="*/ 2147483647 w 439"/>
                <a:gd name="T17" fmla="*/ 2147483647 h 984"/>
                <a:gd name="T18" fmla="*/ 2147483647 w 439"/>
                <a:gd name="T19" fmla="*/ 2147483647 h 984"/>
                <a:gd name="T20" fmla="*/ 2147483647 w 439"/>
                <a:gd name="T21" fmla="*/ 2147483647 h 984"/>
                <a:gd name="T22" fmla="*/ 2147483647 w 439"/>
                <a:gd name="T23" fmla="*/ 2147483647 h 984"/>
                <a:gd name="T24" fmla="*/ 2147483647 w 439"/>
                <a:gd name="T25" fmla="*/ 2147483647 h 984"/>
                <a:gd name="T26" fmla="*/ 2147483647 w 439"/>
                <a:gd name="T27" fmla="*/ 2147483647 h 984"/>
                <a:gd name="T28" fmla="*/ 2147483647 w 439"/>
                <a:gd name="T29" fmla="*/ 2147483647 h 984"/>
                <a:gd name="T30" fmla="*/ 2147483647 w 439"/>
                <a:gd name="T31" fmla="*/ 2147483647 h 984"/>
                <a:gd name="T32" fmla="*/ 2147483647 w 439"/>
                <a:gd name="T33" fmla="*/ 2147483647 h 984"/>
                <a:gd name="T34" fmla="*/ 2147483647 w 439"/>
                <a:gd name="T35" fmla="*/ 2147483647 h 984"/>
                <a:gd name="T36" fmla="*/ 2147483647 w 439"/>
                <a:gd name="T37" fmla="*/ 2147483647 h 984"/>
                <a:gd name="T38" fmla="*/ 2147483647 w 439"/>
                <a:gd name="T39" fmla="*/ 2147483647 h 984"/>
                <a:gd name="T40" fmla="*/ 2147483647 w 439"/>
                <a:gd name="T41" fmla="*/ 2147483647 h 984"/>
                <a:gd name="T42" fmla="*/ 2147483647 w 439"/>
                <a:gd name="T43" fmla="*/ 2147483647 h 984"/>
                <a:gd name="T44" fmla="*/ 2147483647 w 439"/>
                <a:gd name="T45" fmla="*/ 2147483647 h 984"/>
                <a:gd name="T46" fmla="*/ 2147483647 w 439"/>
                <a:gd name="T47" fmla="*/ 2147483647 h 984"/>
                <a:gd name="T48" fmla="*/ 2147483647 w 439"/>
                <a:gd name="T49" fmla="*/ 2147483647 h 984"/>
                <a:gd name="T50" fmla="*/ 2147483647 w 439"/>
                <a:gd name="T51" fmla="*/ 2147483647 h 984"/>
                <a:gd name="T52" fmla="*/ 2147483647 w 439"/>
                <a:gd name="T53" fmla="*/ 2147483647 h 984"/>
                <a:gd name="T54" fmla="*/ 2147483647 w 439"/>
                <a:gd name="T55" fmla="*/ 2147483647 h 984"/>
                <a:gd name="T56" fmla="*/ 2147483647 w 439"/>
                <a:gd name="T57" fmla="*/ 2147483647 h 984"/>
                <a:gd name="T58" fmla="*/ 2147483647 w 439"/>
                <a:gd name="T59" fmla="*/ 2147483647 h 984"/>
                <a:gd name="T60" fmla="*/ 2147483647 w 439"/>
                <a:gd name="T61" fmla="*/ 2147483647 h 984"/>
                <a:gd name="T62" fmla="*/ 2147483647 w 439"/>
                <a:gd name="T63" fmla="*/ 2147483647 h 984"/>
                <a:gd name="T64" fmla="*/ 0 w 439"/>
                <a:gd name="T65" fmla="*/ 2147483647 h 9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39"/>
                <a:gd name="T100" fmla="*/ 0 h 984"/>
                <a:gd name="T101" fmla="*/ 439 w 439"/>
                <a:gd name="T102" fmla="*/ 984 h 9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39" h="984">
                  <a:moveTo>
                    <a:pt x="9" y="984"/>
                  </a:moveTo>
                  <a:lnTo>
                    <a:pt x="43" y="970"/>
                  </a:lnTo>
                  <a:lnTo>
                    <a:pt x="76" y="953"/>
                  </a:lnTo>
                  <a:lnTo>
                    <a:pt x="108" y="935"/>
                  </a:lnTo>
                  <a:lnTo>
                    <a:pt x="137" y="915"/>
                  </a:lnTo>
                  <a:lnTo>
                    <a:pt x="168" y="895"/>
                  </a:lnTo>
                  <a:lnTo>
                    <a:pt x="195" y="872"/>
                  </a:lnTo>
                  <a:lnTo>
                    <a:pt x="222" y="848"/>
                  </a:lnTo>
                  <a:lnTo>
                    <a:pt x="246" y="823"/>
                  </a:lnTo>
                  <a:lnTo>
                    <a:pt x="269" y="798"/>
                  </a:lnTo>
                  <a:lnTo>
                    <a:pt x="293" y="769"/>
                  </a:lnTo>
                  <a:lnTo>
                    <a:pt x="313" y="742"/>
                  </a:lnTo>
                  <a:lnTo>
                    <a:pt x="333" y="711"/>
                  </a:lnTo>
                  <a:lnTo>
                    <a:pt x="351" y="680"/>
                  </a:lnTo>
                  <a:lnTo>
                    <a:pt x="367" y="649"/>
                  </a:lnTo>
                  <a:lnTo>
                    <a:pt x="381" y="617"/>
                  </a:lnTo>
                  <a:lnTo>
                    <a:pt x="394" y="584"/>
                  </a:lnTo>
                  <a:lnTo>
                    <a:pt x="405" y="550"/>
                  </a:lnTo>
                  <a:lnTo>
                    <a:pt x="416" y="515"/>
                  </a:lnTo>
                  <a:lnTo>
                    <a:pt x="423" y="481"/>
                  </a:lnTo>
                  <a:lnTo>
                    <a:pt x="430" y="445"/>
                  </a:lnTo>
                  <a:lnTo>
                    <a:pt x="436" y="409"/>
                  </a:lnTo>
                  <a:lnTo>
                    <a:pt x="437" y="373"/>
                  </a:lnTo>
                  <a:lnTo>
                    <a:pt x="439" y="335"/>
                  </a:lnTo>
                  <a:lnTo>
                    <a:pt x="439" y="298"/>
                  </a:lnTo>
                  <a:lnTo>
                    <a:pt x="437" y="260"/>
                  </a:lnTo>
                  <a:lnTo>
                    <a:pt x="434" y="224"/>
                  </a:lnTo>
                  <a:lnTo>
                    <a:pt x="428" y="186"/>
                  </a:lnTo>
                  <a:lnTo>
                    <a:pt x="419" y="148"/>
                  </a:lnTo>
                  <a:lnTo>
                    <a:pt x="410" y="110"/>
                  </a:lnTo>
                  <a:lnTo>
                    <a:pt x="400" y="74"/>
                  </a:lnTo>
                  <a:lnTo>
                    <a:pt x="387" y="36"/>
                  </a:lnTo>
                  <a:lnTo>
                    <a:pt x="371" y="0"/>
                  </a:lnTo>
                  <a:lnTo>
                    <a:pt x="349" y="9"/>
                  </a:lnTo>
                  <a:lnTo>
                    <a:pt x="365" y="45"/>
                  </a:lnTo>
                  <a:lnTo>
                    <a:pt x="378" y="81"/>
                  </a:lnTo>
                  <a:lnTo>
                    <a:pt x="389" y="118"/>
                  </a:lnTo>
                  <a:lnTo>
                    <a:pt x="398" y="154"/>
                  </a:lnTo>
                  <a:lnTo>
                    <a:pt x="405" y="190"/>
                  </a:lnTo>
                  <a:lnTo>
                    <a:pt x="410" y="226"/>
                  </a:lnTo>
                  <a:lnTo>
                    <a:pt x="414" y="262"/>
                  </a:lnTo>
                  <a:lnTo>
                    <a:pt x="416" y="298"/>
                  </a:lnTo>
                  <a:lnTo>
                    <a:pt x="416" y="335"/>
                  </a:lnTo>
                  <a:lnTo>
                    <a:pt x="416" y="371"/>
                  </a:lnTo>
                  <a:lnTo>
                    <a:pt x="412" y="407"/>
                  </a:lnTo>
                  <a:lnTo>
                    <a:pt x="407" y="441"/>
                  </a:lnTo>
                  <a:lnTo>
                    <a:pt x="401" y="476"/>
                  </a:lnTo>
                  <a:lnTo>
                    <a:pt x="392" y="510"/>
                  </a:lnTo>
                  <a:lnTo>
                    <a:pt x="383" y="543"/>
                  </a:lnTo>
                  <a:lnTo>
                    <a:pt x="372" y="575"/>
                  </a:lnTo>
                  <a:lnTo>
                    <a:pt x="360" y="608"/>
                  </a:lnTo>
                  <a:lnTo>
                    <a:pt x="345" y="638"/>
                  </a:lnTo>
                  <a:lnTo>
                    <a:pt x="329" y="669"/>
                  </a:lnTo>
                  <a:lnTo>
                    <a:pt x="313" y="698"/>
                  </a:lnTo>
                  <a:lnTo>
                    <a:pt x="295" y="727"/>
                  </a:lnTo>
                  <a:lnTo>
                    <a:pt x="275" y="756"/>
                  </a:lnTo>
                  <a:lnTo>
                    <a:pt x="253" y="781"/>
                  </a:lnTo>
                  <a:lnTo>
                    <a:pt x="229" y="807"/>
                  </a:lnTo>
                  <a:lnTo>
                    <a:pt x="206" y="832"/>
                  </a:lnTo>
                  <a:lnTo>
                    <a:pt x="181" y="854"/>
                  </a:lnTo>
                  <a:lnTo>
                    <a:pt x="153" y="875"/>
                  </a:lnTo>
                  <a:lnTo>
                    <a:pt x="125" y="897"/>
                  </a:lnTo>
                  <a:lnTo>
                    <a:pt x="96" y="915"/>
                  </a:lnTo>
                  <a:lnTo>
                    <a:pt x="65" y="933"/>
                  </a:lnTo>
                  <a:lnTo>
                    <a:pt x="32" y="950"/>
                  </a:lnTo>
                  <a:lnTo>
                    <a:pt x="0" y="962"/>
                  </a:lnTo>
                  <a:lnTo>
                    <a:pt x="9" y="984"/>
                  </a:lnTo>
                  <a:close/>
                </a:path>
              </a:pathLst>
            </a:custGeom>
            <a:solidFill>
              <a:srgbClr val="000000"/>
            </a:solidFill>
            <a:ln w="9525">
              <a:noFill/>
              <a:round/>
              <a:headEnd/>
              <a:tailEnd/>
            </a:ln>
          </p:spPr>
          <p:txBody>
            <a:bodyPr/>
            <a:lstStyle/>
            <a:p>
              <a:endParaRPr lang="en-US"/>
            </a:p>
          </p:txBody>
        </p:sp>
        <p:sp>
          <p:nvSpPr>
            <p:cNvPr id="55487" name="Freeform 192"/>
            <p:cNvSpPr>
              <a:spLocks/>
            </p:cNvSpPr>
            <p:nvPr/>
          </p:nvSpPr>
          <p:spPr bwMode="auto">
            <a:xfrm>
              <a:off x="3079044" y="3540143"/>
              <a:ext cx="1394178" cy="801687"/>
            </a:xfrm>
            <a:custGeom>
              <a:avLst/>
              <a:gdLst>
                <a:gd name="T0" fmla="*/ 2147483647 w 988"/>
                <a:gd name="T1" fmla="*/ 2147483647 h 505"/>
                <a:gd name="T2" fmla="*/ 2147483647 w 988"/>
                <a:gd name="T3" fmla="*/ 2147483647 h 505"/>
                <a:gd name="T4" fmla="*/ 2147483647 w 988"/>
                <a:gd name="T5" fmla="*/ 2147483647 h 505"/>
                <a:gd name="T6" fmla="*/ 2147483647 w 988"/>
                <a:gd name="T7" fmla="*/ 2147483647 h 505"/>
                <a:gd name="T8" fmla="*/ 2147483647 w 988"/>
                <a:gd name="T9" fmla="*/ 2147483647 h 505"/>
                <a:gd name="T10" fmla="*/ 2147483647 w 988"/>
                <a:gd name="T11" fmla="*/ 2147483647 h 505"/>
                <a:gd name="T12" fmla="*/ 2147483647 w 988"/>
                <a:gd name="T13" fmla="*/ 2147483647 h 505"/>
                <a:gd name="T14" fmla="*/ 2147483647 w 988"/>
                <a:gd name="T15" fmla="*/ 2147483647 h 505"/>
                <a:gd name="T16" fmla="*/ 2147483647 w 988"/>
                <a:gd name="T17" fmla="*/ 2147483647 h 505"/>
                <a:gd name="T18" fmla="*/ 2147483647 w 988"/>
                <a:gd name="T19" fmla="*/ 2147483647 h 505"/>
                <a:gd name="T20" fmla="*/ 2147483647 w 988"/>
                <a:gd name="T21" fmla="*/ 2147483647 h 505"/>
                <a:gd name="T22" fmla="*/ 2147483647 w 988"/>
                <a:gd name="T23" fmla="*/ 2147483647 h 505"/>
                <a:gd name="T24" fmla="*/ 2147483647 w 988"/>
                <a:gd name="T25" fmla="*/ 2147483647 h 505"/>
                <a:gd name="T26" fmla="*/ 2147483647 w 988"/>
                <a:gd name="T27" fmla="*/ 2147483647 h 505"/>
                <a:gd name="T28" fmla="*/ 2147483647 w 988"/>
                <a:gd name="T29" fmla="*/ 2147483647 h 505"/>
                <a:gd name="T30" fmla="*/ 2147483647 w 988"/>
                <a:gd name="T31" fmla="*/ 2147483647 h 505"/>
                <a:gd name="T32" fmla="*/ 2147483647 w 988"/>
                <a:gd name="T33" fmla="*/ 2147483647 h 505"/>
                <a:gd name="T34" fmla="*/ 2147483647 w 988"/>
                <a:gd name="T35" fmla="*/ 2147483647 h 505"/>
                <a:gd name="T36" fmla="*/ 2147483647 w 988"/>
                <a:gd name="T37" fmla="*/ 2147483647 h 505"/>
                <a:gd name="T38" fmla="*/ 2147483647 w 988"/>
                <a:gd name="T39" fmla="*/ 2147483647 h 505"/>
                <a:gd name="T40" fmla="*/ 2147483647 w 988"/>
                <a:gd name="T41" fmla="*/ 2147483647 h 505"/>
                <a:gd name="T42" fmla="*/ 2147483647 w 988"/>
                <a:gd name="T43" fmla="*/ 2147483647 h 505"/>
                <a:gd name="T44" fmla="*/ 2147483647 w 988"/>
                <a:gd name="T45" fmla="*/ 2147483647 h 505"/>
                <a:gd name="T46" fmla="*/ 2147483647 w 988"/>
                <a:gd name="T47" fmla="*/ 2147483647 h 505"/>
                <a:gd name="T48" fmla="*/ 2147483647 w 988"/>
                <a:gd name="T49" fmla="*/ 2147483647 h 505"/>
                <a:gd name="T50" fmla="*/ 2147483647 w 988"/>
                <a:gd name="T51" fmla="*/ 2147483647 h 505"/>
                <a:gd name="T52" fmla="*/ 2147483647 w 988"/>
                <a:gd name="T53" fmla="*/ 2147483647 h 505"/>
                <a:gd name="T54" fmla="*/ 2147483647 w 988"/>
                <a:gd name="T55" fmla="*/ 2147483647 h 505"/>
                <a:gd name="T56" fmla="*/ 2147483647 w 988"/>
                <a:gd name="T57" fmla="*/ 2147483647 h 505"/>
                <a:gd name="T58" fmla="*/ 2147483647 w 988"/>
                <a:gd name="T59" fmla="*/ 2147483647 h 505"/>
                <a:gd name="T60" fmla="*/ 2147483647 w 988"/>
                <a:gd name="T61" fmla="*/ 2147483647 h 505"/>
                <a:gd name="T62" fmla="*/ 2147483647 w 988"/>
                <a:gd name="T63" fmla="*/ 2147483647 h 505"/>
                <a:gd name="T64" fmla="*/ 2147483647 w 988"/>
                <a:gd name="T65" fmla="*/ 0 h 50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88"/>
                <a:gd name="T100" fmla="*/ 0 h 505"/>
                <a:gd name="T101" fmla="*/ 988 w 988"/>
                <a:gd name="T102" fmla="*/ 505 h 50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88" h="505">
                  <a:moveTo>
                    <a:pt x="0" y="9"/>
                  </a:moveTo>
                  <a:lnTo>
                    <a:pt x="18" y="45"/>
                  </a:lnTo>
                  <a:lnTo>
                    <a:pt x="36" y="81"/>
                  </a:lnTo>
                  <a:lnTo>
                    <a:pt x="56" y="116"/>
                  </a:lnTo>
                  <a:lnTo>
                    <a:pt x="78" y="148"/>
                  </a:lnTo>
                  <a:lnTo>
                    <a:pt x="100" y="179"/>
                  </a:lnTo>
                  <a:lnTo>
                    <a:pt x="123" y="210"/>
                  </a:lnTo>
                  <a:lnTo>
                    <a:pt x="148" y="239"/>
                  </a:lnTo>
                  <a:lnTo>
                    <a:pt x="176" y="266"/>
                  </a:lnTo>
                  <a:lnTo>
                    <a:pt x="203" y="293"/>
                  </a:lnTo>
                  <a:lnTo>
                    <a:pt x="230" y="317"/>
                  </a:lnTo>
                  <a:lnTo>
                    <a:pt x="261" y="340"/>
                  </a:lnTo>
                  <a:lnTo>
                    <a:pt x="290" y="362"/>
                  </a:lnTo>
                  <a:lnTo>
                    <a:pt x="322" y="383"/>
                  </a:lnTo>
                  <a:lnTo>
                    <a:pt x="353" y="402"/>
                  </a:lnTo>
                  <a:lnTo>
                    <a:pt x="385" y="420"/>
                  </a:lnTo>
                  <a:lnTo>
                    <a:pt x="420" y="436"/>
                  </a:lnTo>
                  <a:lnTo>
                    <a:pt x="452" y="450"/>
                  </a:lnTo>
                  <a:lnTo>
                    <a:pt x="487" y="463"/>
                  </a:lnTo>
                  <a:lnTo>
                    <a:pt x="521" y="474"/>
                  </a:lnTo>
                  <a:lnTo>
                    <a:pt x="557" y="483"/>
                  </a:lnTo>
                  <a:lnTo>
                    <a:pt x="592" y="490"/>
                  </a:lnTo>
                  <a:lnTo>
                    <a:pt x="628" y="497"/>
                  </a:lnTo>
                  <a:lnTo>
                    <a:pt x="664" y="501"/>
                  </a:lnTo>
                  <a:lnTo>
                    <a:pt x="700" y="503"/>
                  </a:lnTo>
                  <a:lnTo>
                    <a:pt x="736" y="505"/>
                  </a:lnTo>
                  <a:lnTo>
                    <a:pt x="773" y="503"/>
                  </a:lnTo>
                  <a:lnTo>
                    <a:pt x="809" y="499"/>
                  </a:lnTo>
                  <a:lnTo>
                    <a:pt x="845" y="494"/>
                  </a:lnTo>
                  <a:lnTo>
                    <a:pt x="881" y="487"/>
                  </a:lnTo>
                  <a:lnTo>
                    <a:pt x="917" y="479"/>
                  </a:lnTo>
                  <a:lnTo>
                    <a:pt x="952" y="468"/>
                  </a:lnTo>
                  <a:lnTo>
                    <a:pt x="988" y="454"/>
                  </a:lnTo>
                  <a:lnTo>
                    <a:pt x="979" y="432"/>
                  </a:lnTo>
                  <a:lnTo>
                    <a:pt x="944" y="445"/>
                  </a:lnTo>
                  <a:lnTo>
                    <a:pt x="910" y="456"/>
                  </a:lnTo>
                  <a:lnTo>
                    <a:pt x="876" y="465"/>
                  </a:lnTo>
                  <a:lnTo>
                    <a:pt x="841" y="472"/>
                  </a:lnTo>
                  <a:lnTo>
                    <a:pt x="807" y="476"/>
                  </a:lnTo>
                  <a:lnTo>
                    <a:pt x="771" y="479"/>
                  </a:lnTo>
                  <a:lnTo>
                    <a:pt x="736" y="481"/>
                  </a:lnTo>
                  <a:lnTo>
                    <a:pt x="702" y="479"/>
                  </a:lnTo>
                  <a:lnTo>
                    <a:pt x="666" y="478"/>
                  </a:lnTo>
                  <a:lnTo>
                    <a:pt x="631" y="474"/>
                  </a:lnTo>
                  <a:lnTo>
                    <a:pt x="597" y="468"/>
                  </a:lnTo>
                  <a:lnTo>
                    <a:pt x="563" y="459"/>
                  </a:lnTo>
                  <a:lnTo>
                    <a:pt x="528" y="450"/>
                  </a:lnTo>
                  <a:lnTo>
                    <a:pt x="494" y="440"/>
                  </a:lnTo>
                  <a:lnTo>
                    <a:pt x="461" y="429"/>
                  </a:lnTo>
                  <a:lnTo>
                    <a:pt x="429" y="414"/>
                  </a:lnTo>
                  <a:lnTo>
                    <a:pt x="396" y="398"/>
                  </a:lnTo>
                  <a:lnTo>
                    <a:pt x="366" y="382"/>
                  </a:lnTo>
                  <a:lnTo>
                    <a:pt x="333" y="364"/>
                  </a:lnTo>
                  <a:lnTo>
                    <a:pt x="304" y="344"/>
                  </a:lnTo>
                  <a:lnTo>
                    <a:pt x="273" y="322"/>
                  </a:lnTo>
                  <a:lnTo>
                    <a:pt x="246" y="298"/>
                  </a:lnTo>
                  <a:lnTo>
                    <a:pt x="217" y="275"/>
                  </a:lnTo>
                  <a:lnTo>
                    <a:pt x="192" y="250"/>
                  </a:lnTo>
                  <a:lnTo>
                    <a:pt x="167" y="222"/>
                  </a:lnTo>
                  <a:lnTo>
                    <a:pt x="141" y="195"/>
                  </a:lnTo>
                  <a:lnTo>
                    <a:pt x="118" y="165"/>
                  </a:lnTo>
                  <a:lnTo>
                    <a:pt x="96" y="136"/>
                  </a:lnTo>
                  <a:lnTo>
                    <a:pt x="76" y="103"/>
                  </a:lnTo>
                  <a:lnTo>
                    <a:pt x="56" y="71"/>
                  </a:lnTo>
                  <a:lnTo>
                    <a:pt x="38" y="36"/>
                  </a:lnTo>
                  <a:lnTo>
                    <a:pt x="22" y="0"/>
                  </a:lnTo>
                  <a:lnTo>
                    <a:pt x="0" y="9"/>
                  </a:lnTo>
                  <a:close/>
                </a:path>
              </a:pathLst>
            </a:custGeom>
            <a:solidFill>
              <a:srgbClr val="000000"/>
            </a:solidFill>
            <a:ln w="9525">
              <a:noFill/>
              <a:round/>
              <a:headEnd/>
              <a:tailEnd/>
            </a:ln>
          </p:spPr>
          <p:txBody>
            <a:bodyPr/>
            <a:lstStyle/>
            <a:p>
              <a:endParaRPr lang="en-US"/>
            </a:p>
          </p:txBody>
        </p:sp>
        <p:sp>
          <p:nvSpPr>
            <p:cNvPr id="55488" name="Freeform 193"/>
            <p:cNvSpPr>
              <a:spLocks/>
            </p:cNvSpPr>
            <p:nvPr/>
          </p:nvSpPr>
          <p:spPr bwMode="auto">
            <a:xfrm>
              <a:off x="2981678" y="1992325"/>
              <a:ext cx="620889" cy="1562100"/>
            </a:xfrm>
            <a:custGeom>
              <a:avLst/>
              <a:gdLst>
                <a:gd name="T0" fmla="*/ 2147483647 w 440"/>
                <a:gd name="T1" fmla="*/ 2147483647 h 984"/>
                <a:gd name="T2" fmla="*/ 2147483647 w 440"/>
                <a:gd name="T3" fmla="*/ 2147483647 h 984"/>
                <a:gd name="T4" fmla="*/ 2147483647 w 440"/>
                <a:gd name="T5" fmla="*/ 2147483647 h 984"/>
                <a:gd name="T6" fmla="*/ 2147483647 w 440"/>
                <a:gd name="T7" fmla="*/ 2147483647 h 984"/>
                <a:gd name="T8" fmla="*/ 2147483647 w 440"/>
                <a:gd name="T9" fmla="*/ 2147483647 h 984"/>
                <a:gd name="T10" fmla="*/ 2147483647 w 440"/>
                <a:gd name="T11" fmla="*/ 2147483647 h 984"/>
                <a:gd name="T12" fmla="*/ 2147483647 w 440"/>
                <a:gd name="T13" fmla="*/ 2147483647 h 984"/>
                <a:gd name="T14" fmla="*/ 2147483647 w 440"/>
                <a:gd name="T15" fmla="*/ 2147483647 h 984"/>
                <a:gd name="T16" fmla="*/ 2147483647 w 440"/>
                <a:gd name="T17" fmla="*/ 2147483647 h 984"/>
                <a:gd name="T18" fmla="*/ 2147483647 w 440"/>
                <a:gd name="T19" fmla="*/ 2147483647 h 984"/>
                <a:gd name="T20" fmla="*/ 2147483647 w 440"/>
                <a:gd name="T21" fmla="*/ 2147483647 h 984"/>
                <a:gd name="T22" fmla="*/ 0 w 440"/>
                <a:gd name="T23" fmla="*/ 2147483647 h 984"/>
                <a:gd name="T24" fmla="*/ 2147483647 w 440"/>
                <a:gd name="T25" fmla="*/ 2147483647 h 984"/>
                <a:gd name="T26" fmla="*/ 2147483647 w 440"/>
                <a:gd name="T27" fmla="*/ 2147483647 h 984"/>
                <a:gd name="T28" fmla="*/ 2147483647 w 440"/>
                <a:gd name="T29" fmla="*/ 2147483647 h 984"/>
                <a:gd name="T30" fmla="*/ 2147483647 w 440"/>
                <a:gd name="T31" fmla="*/ 2147483647 h 984"/>
                <a:gd name="T32" fmla="*/ 2147483647 w 440"/>
                <a:gd name="T33" fmla="*/ 2147483647 h 984"/>
                <a:gd name="T34" fmla="*/ 2147483647 w 440"/>
                <a:gd name="T35" fmla="*/ 2147483647 h 984"/>
                <a:gd name="T36" fmla="*/ 2147483647 w 440"/>
                <a:gd name="T37" fmla="*/ 2147483647 h 984"/>
                <a:gd name="T38" fmla="*/ 2147483647 w 440"/>
                <a:gd name="T39" fmla="*/ 2147483647 h 984"/>
                <a:gd name="T40" fmla="*/ 2147483647 w 440"/>
                <a:gd name="T41" fmla="*/ 2147483647 h 984"/>
                <a:gd name="T42" fmla="*/ 2147483647 w 440"/>
                <a:gd name="T43" fmla="*/ 2147483647 h 984"/>
                <a:gd name="T44" fmla="*/ 2147483647 w 440"/>
                <a:gd name="T45" fmla="*/ 2147483647 h 984"/>
                <a:gd name="T46" fmla="*/ 2147483647 w 440"/>
                <a:gd name="T47" fmla="*/ 2147483647 h 984"/>
                <a:gd name="T48" fmla="*/ 2147483647 w 440"/>
                <a:gd name="T49" fmla="*/ 2147483647 h 984"/>
                <a:gd name="T50" fmla="*/ 2147483647 w 440"/>
                <a:gd name="T51" fmla="*/ 2147483647 h 984"/>
                <a:gd name="T52" fmla="*/ 2147483647 w 440"/>
                <a:gd name="T53" fmla="*/ 2147483647 h 984"/>
                <a:gd name="T54" fmla="*/ 2147483647 w 440"/>
                <a:gd name="T55" fmla="*/ 2147483647 h 984"/>
                <a:gd name="T56" fmla="*/ 2147483647 w 440"/>
                <a:gd name="T57" fmla="*/ 2147483647 h 984"/>
                <a:gd name="T58" fmla="*/ 2147483647 w 440"/>
                <a:gd name="T59" fmla="*/ 2147483647 h 984"/>
                <a:gd name="T60" fmla="*/ 2147483647 w 440"/>
                <a:gd name="T61" fmla="*/ 2147483647 h 984"/>
                <a:gd name="T62" fmla="*/ 2147483647 w 440"/>
                <a:gd name="T63" fmla="*/ 2147483647 h 984"/>
                <a:gd name="T64" fmla="*/ 2147483647 w 440"/>
                <a:gd name="T65" fmla="*/ 2147483647 h 9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40"/>
                <a:gd name="T100" fmla="*/ 0 h 984"/>
                <a:gd name="T101" fmla="*/ 440 w 440"/>
                <a:gd name="T102" fmla="*/ 984 h 9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40" h="984">
                  <a:moveTo>
                    <a:pt x="431" y="0"/>
                  </a:moveTo>
                  <a:lnTo>
                    <a:pt x="398" y="14"/>
                  </a:lnTo>
                  <a:lnTo>
                    <a:pt x="364" y="31"/>
                  </a:lnTo>
                  <a:lnTo>
                    <a:pt x="333" y="49"/>
                  </a:lnTo>
                  <a:lnTo>
                    <a:pt x="302" y="69"/>
                  </a:lnTo>
                  <a:lnTo>
                    <a:pt x="274" y="90"/>
                  </a:lnTo>
                  <a:lnTo>
                    <a:pt x="245" y="112"/>
                  </a:lnTo>
                  <a:lnTo>
                    <a:pt x="219" y="136"/>
                  </a:lnTo>
                  <a:lnTo>
                    <a:pt x="194" y="161"/>
                  </a:lnTo>
                  <a:lnTo>
                    <a:pt x="170" y="188"/>
                  </a:lnTo>
                  <a:lnTo>
                    <a:pt x="149" y="215"/>
                  </a:lnTo>
                  <a:lnTo>
                    <a:pt x="127" y="244"/>
                  </a:lnTo>
                  <a:lnTo>
                    <a:pt x="109" y="273"/>
                  </a:lnTo>
                  <a:lnTo>
                    <a:pt x="91" y="304"/>
                  </a:lnTo>
                  <a:lnTo>
                    <a:pt x="75" y="335"/>
                  </a:lnTo>
                  <a:lnTo>
                    <a:pt x="60" y="367"/>
                  </a:lnTo>
                  <a:lnTo>
                    <a:pt x="46" y="402"/>
                  </a:lnTo>
                  <a:lnTo>
                    <a:pt x="35" y="434"/>
                  </a:lnTo>
                  <a:lnTo>
                    <a:pt x="26" y="468"/>
                  </a:lnTo>
                  <a:lnTo>
                    <a:pt x="17" y="505"/>
                  </a:lnTo>
                  <a:lnTo>
                    <a:pt x="9" y="539"/>
                  </a:lnTo>
                  <a:lnTo>
                    <a:pt x="6" y="575"/>
                  </a:lnTo>
                  <a:lnTo>
                    <a:pt x="2" y="611"/>
                  </a:lnTo>
                  <a:lnTo>
                    <a:pt x="0" y="649"/>
                  </a:lnTo>
                  <a:lnTo>
                    <a:pt x="0" y="686"/>
                  </a:lnTo>
                  <a:lnTo>
                    <a:pt x="4" y="724"/>
                  </a:lnTo>
                  <a:lnTo>
                    <a:pt x="8" y="760"/>
                  </a:lnTo>
                  <a:lnTo>
                    <a:pt x="13" y="798"/>
                  </a:lnTo>
                  <a:lnTo>
                    <a:pt x="20" y="836"/>
                  </a:lnTo>
                  <a:lnTo>
                    <a:pt x="29" y="874"/>
                  </a:lnTo>
                  <a:lnTo>
                    <a:pt x="40" y="910"/>
                  </a:lnTo>
                  <a:lnTo>
                    <a:pt x="55" y="948"/>
                  </a:lnTo>
                  <a:lnTo>
                    <a:pt x="69" y="984"/>
                  </a:lnTo>
                  <a:lnTo>
                    <a:pt x="91" y="975"/>
                  </a:lnTo>
                  <a:lnTo>
                    <a:pt x="76" y="939"/>
                  </a:lnTo>
                  <a:lnTo>
                    <a:pt x="64" y="903"/>
                  </a:lnTo>
                  <a:lnTo>
                    <a:pt x="53" y="866"/>
                  </a:lnTo>
                  <a:lnTo>
                    <a:pt x="44" y="830"/>
                  </a:lnTo>
                  <a:lnTo>
                    <a:pt x="37" y="794"/>
                  </a:lnTo>
                  <a:lnTo>
                    <a:pt x="29" y="758"/>
                  </a:lnTo>
                  <a:lnTo>
                    <a:pt x="26" y="722"/>
                  </a:lnTo>
                  <a:lnTo>
                    <a:pt x="24" y="686"/>
                  </a:lnTo>
                  <a:lnTo>
                    <a:pt x="24" y="649"/>
                  </a:lnTo>
                  <a:lnTo>
                    <a:pt x="26" y="613"/>
                  </a:lnTo>
                  <a:lnTo>
                    <a:pt x="29" y="579"/>
                  </a:lnTo>
                  <a:lnTo>
                    <a:pt x="33" y="543"/>
                  </a:lnTo>
                  <a:lnTo>
                    <a:pt x="40" y="508"/>
                  </a:lnTo>
                  <a:lnTo>
                    <a:pt x="47" y="474"/>
                  </a:lnTo>
                  <a:lnTo>
                    <a:pt x="56" y="441"/>
                  </a:lnTo>
                  <a:lnTo>
                    <a:pt x="69" y="409"/>
                  </a:lnTo>
                  <a:lnTo>
                    <a:pt x="82" y="376"/>
                  </a:lnTo>
                  <a:lnTo>
                    <a:pt x="94" y="345"/>
                  </a:lnTo>
                  <a:lnTo>
                    <a:pt x="111" y="315"/>
                  </a:lnTo>
                  <a:lnTo>
                    <a:pt x="129" y="286"/>
                  </a:lnTo>
                  <a:lnTo>
                    <a:pt x="147" y="257"/>
                  </a:lnTo>
                  <a:lnTo>
                    <a:pt x="167" y="230"/>
                  </a:lnTo>
                  <a:lnTo>
                    <a:pt x="189" y="203"/>
                  </a:lnTo>
                  <a:lnTo>
                    <a:pt x="210" y="177"/>
                  </a:lnTo>
                  <a:lnTo>
                    <a:pt x="236" y="154"/>
                  </a:lnTo>
                  <a:lnTo>
                    <a:pt x="261" y="130"/>
                  </a:lnTo>
                  <a:lnTo>
                    <a:pt x="288" y="108"/>
                  </a:lnTo>
                  <a:lnTo>
                    <a:pt x="315" y="89"/>
                  </a:lnTo>
                  <a:lnTo>
                    <a:pt x="344" y="69"/>
                  </a:lnTo>
                  <a:lnTo>
                    <a:pt x="375" y="51"/>
                  </a:lnTo>
                  <a:lnTo>
                    <a:pt x="407" y="36"/>
                  </a:lnTo>
                  <a:lnTo>
                    <a:pt x="440" y="22"/>
                  </a:lnTo>
                  <a:lnTo>
                    <a:pt x="431" y="0"/>
                  </a:lnTo>
                  <a:close/>
                </a:path>
              </a:pathLst>
            </a:custGeom>
            <a:solidFill>
              <a:srgbClr val="000000"/>
            </a:solidFill>
            <a:ln w="9525">
              <a:noFill/>
              <a:round/>
              <a:headEnd/>
              <a:tailEnd/>
            </a:ln>
          </p:spPr>
          <p:txBody>
            <a:bodyPr/>
            <a:lstStyle/>
            <a:p>
              <a:endParaRPr lang="en-US"/>
            </a:p>
          </p:txBody>
        </p:sp>
        <p:sp>
          <p:nvSpPr>
            <p:cNvPr id="55489" name="Freeform 194"/>
            <p:cNvSpPr>
              <a:spLocks/>
            </p:cNvSpPr>
            <p:nvPr/>
          </p:nvSpPr>
          <p:spPr bwMode="auto">
            <a:xfrm>
              <a:off x="4143022" y="1328750"/>
              <a:ext cx="90311" cy="103188"/>
            </a:xfrm>
            <a:custGeom>
              <a:avLst/>
              <a:gdLst>
                <a:gd name="T0" fmla="*/ 2147483647 w 64"/>
                <a:gd name="T1" fmla="*/ 2147483647 h 65"/>
                <a:gd name="T2" fmla="*/ 0 w 64"/>
                <a:gd name="T3" fmla="*/ 2147483647 h 65"/>
                <a:gd name="T4" fmla="*/ 2147483647 w 64"/>
                <a:gd name="T5" fmla="*/ 0 h 65"/>
                <a:gd name="T6" fmla="*/ 2147483647 w 64"/>
                <a:gd name="T7" fmla="*/ 2147483647 h 65"/>
                <a:gd name="T8" fmla="*/ 2147483647 w 64"/>
                <a:gd name="T9" fmla="*/ 2147483647 h 65"/>
                <a:gd name="T10" fmla="*/ 0 60000 65536"/>
                <a:gd name="T11" fmla="*/ 0 60000 65536"/>
                <a:gd name="T12" fmla="*/ 0 60000 65536"/>
                <a:gd name="T13" fmla="*/ 0 60000 65536"/>
                <a:gd name="T14" fmla="*/ 0 60000 65536"/>
                <a:gd name="T15" fmla="*/ 0 w 64"/>
                <a:gd name="T16" fmla="*/ 0 h 65"/>
                <a:gd name="T17" fmla="*/ 64 w 64"/>
                <a:gd name="T18" fmla="*/ 65 h 65"/>
              </a:gdLst>
              <a:ahLst/>
              <a:cxnLst>
                <a:cxn ang="T10">
                  <a:pos x="T0" y="T1"/>
                </a:cxn>
                <a:cxn ang="T11">
                  <a:pos x="T2" y="T3"/>
                </a:cxn>
                <a:cxn ang="T12">
                  <a:pos x="T4" y="T5"/>
                </a:cxn>
                <a:cxn ang="T13">
                  <a:pos x="T6" y="T7"/>
                </a:cxn>
                <a:cxn ang="T14">
                  <a:pos x="T8" y="T9"/>
                </a:cxn>
              </a:cxnLst>
              <a:rect l="T15" t="T16" r="T17" b="T18"/>
              <a:pathLst>
                <a:path w="64" h="65">
                  <a:moveTo>
                    <a:pt x="11" y="65"/>
                  </a:moveTo>
                  <a:lnTo>
                    <a:pt x="0" y="54"/>
                  </a:lnTo>
                  <a:lnTo>
                    <a:pt x="53" y="0"/>
                  </a:lnTo>
                  <a:lnTo>
                    <a:pt x="64" y="11"/>
                  </a:lnTo>
                  <a:lnTo>
                    <a:pt x="11" y="65"/>
                  </a:lnTo>
                  <a:close/>
                </a:path>
              </a:pathLst>
            </a:custGeom>
            <a:solidFill>
              <a:schemeClr val="hlink"/>
            </a:solidFill>
            <a:ln w="9525">
              <a:noFill/>
              <a:round/>
              <a:headEnd/>
              <a:tailEnd/>
            </a:ln>
          </p:spPr>
          <p:txBody>
            <a:bodyPr/>
            <a:lstStyle/>
            <a:p>
              <a:endParaRPr lang="en-US"/>
            </a:p>
          </p:txBody>
        </p:sp>
        <p:sp>
          <p:nvSpPr>
            <p:cNvPr id="55490" name="Freeform 195"/>
            <p:cNvSpPr>
              <a:spLocks/>
            </p:cNvSpPr>
            <p:nvPr/>
          </p:nvSpPr>
          <p:spPr bwMode="auto">
            <a:xfrm>
              <a:off x="4143022" y="1328750"/>
              <a:ext cx="90311" cy="103188"/>
            </a:xfrm>
            <a:custGeom>
              <a:avLst/>
              <a:gdLst>
                <a:gd name="T0" fmla="*/ 2147483647 w 64"/>
                <a:gd name="T1" fmla="*/ 2147483647 h 65"/>
                <a:gd name="T2" fmla="*/ 0 w 64"/>
                <a:gd name="T3" fmla="*/ 2147483647 h 65"/>
                <a:gd name="T4" fmla="*/ 2147483647 w 64"/>
                <a:gd name="T5" fmla="*/ 0 h 65"/>
                <a:gd name="T6" fmla="*/ 2147483647 w 64"/>
                <a:gd name="T7" fmla="*/ 2147483647 h 65"/>
                <a:gd name="T8" fmla="*/ 0 60000 65536"/>
                <a:gd name="T9" fmla="*/ 0 60000 65536"/>
                <a:gd name="T10" fmla="*/ 0 60000 65536"/>
                <a:gd name="T11" fmla="*/ 0 60000 65536"/>
                <a:gd name="T12" fmla="*/ 0 w 64"/>
                <a:gd name="T13" fmla="*/ 0 h 65"/>
                <a:gd name="T14" fmla="*/ 64 w 64"/>
                <a:gd name="T15" fmla="*/ 65 h 65"/>
              </a:gdLst>
              <a:ahLst/>
              <a:cxnLst>
                <a:cxn ang="T8">
                  <a:pos x="T0" y="T1"/>
                </a:cxn>
                <a:cxn ang="T9">
                  <a:pos x="T2" y="T3"/>
                </a:cxn>
                <a:cxn ang="T10">
                  <a:pos x="T4" y="T5"/>
                </a:cxn>
                <a:cxn ang="T11">
                  <a:pos x="T6" y="T7"/>
                </a:cxn>
              </a:cxnLst>
              <a:rect l="T12" t="T13" r="T14" b="T15"/>
              <a:pathLst>
                <a:path w="64" h="65">
                  <a:moveTo>
                    <a:pt x="11" y="65"/>
                  </a:moveTo>
                  <a:lnTo>
                    <a:pt x="0" y="54"/>
                  </a:lnTo>
                  <a:lnTo>
                    <a:pt x="53" y="0"/>
                  </a:lnTo>
                  <a:lnTo>
                    <a:pt x="64" y="11"/>
                  </a:lnTo>
                </a:path>
              </a:pathLst>
            </a:custGeom>
            <a:solidFill>
              <a:schemeClr val="hlink"/>
            </a:solidFill>
            <a:ln w="3175">
              <a:noFill/>
              <a:round/>
              <a:headEnd/>
              <a:tailEnd/>
            </a:ln>
          </p:spPr>
          <p:txBody>
            <a:bodyPr/>
            <a:lstStyle/>
            <a:p>
              <a:endParaRPr lang="en-US"/>
            </a:p>
          </p:txBody>
        </p:sp>
        <p:sp>
          <p:nvSpPr>
            <p:cNvPr id="55491" name="Freeform 196"/>
            <p:cNvSpPr>
              <a:spLocks/>
            </p:cNvSpPr>
            <p:nvPr/>
          </p:nvSpPr>
          <p:spPr bwMode="auto">
            <a:xfrm>
              <a:off x="3996267" y="1501791"/>
              <a:ext cx="91723" cy="103187"/>
            </a:xfrm>
            <a:custGeom>
              <a:avLst/>
              <a:gdLst>
                <a:gd name="T0" fmla="*/ 2147483647 w 65"/>
                <a:gd name="T1" fmla="*/ 2147483647 h 65"/>
                <a:gd name="T2" fmla="*/ 0 w 65"/>
                <a:gd name="T3" fmla="*/ 2147483647 h 65"/>
                <a:gd name="T4" fmla="*/ 2147483647 w 65"/>
                <a:gd name="T5" fmla="*/ 0 h 65"/>
                <a:gd name="T6" fmla="*/ 2147483647 w 65"/>
                <a:gd name="T7" fmla="*/ 2147483647 h 65"/>
                <a:gd name="T8" fmla="*/ 2147483647 w 65"/>
                <a:gd name="T9" fmla="*/ 2147483647 h 65"/>
                <a:gd name="T10" fmla="*/ 0 60000 65536"/>
                <a:gd name="T11" fmla="*/ 0 60000 65536"/>
                <a:gd name="T12" fmla="*/ 0 60000 65536"/>
                <a:gd name="T13" fmla="*/ 0 60000 65536"/>
                <a:gd name="T14" fmla="*/ 0 60000 65536"/>
                <a:gd name="T15" fmla="*/ 0 w 65"/>
                <a:gd name="T16" fmla="*/ 0 h 65"/>
                <a:gd name="T17" fmla="*/ 65 w 65"/>
                <a:gd name="T18" fmla="*/ 65 h 65"/>
              </a:gdLst>
              <a:ahLst/>
              <a:cxnLst>
                <a:cxn ang="T10">
                  <a:pos x="T0" y="T1"/>
                </a:cxn>
                <a:cxn ang="T11">
                  <a:pos x="T2" y="T3"/>
                </a:cxn>
                <a:cxn ang="T12">
                  <a:pos x="T4" y="T5"/>
                </a:cxn>
                <a:cxn ang="T13">
                  <a:pos x="T6" y="T7"/>
                </a:cxn>
                <a:cxn ang="T14">
                  <a:pos x="T8" y="T9"/>
                </a:cxn>
              </a:cxnLst>
              <a:rect l="T15" t="T16" r="T17" b="T18"/>
              <a:pathLst>
                <a:path w="65" h="65">
                  <a:moveTo>
                    <a:pt x="10" y="65"/>
                  </a:moveTo>
                  <a:lnTo>
                    <a:pt x="0" y="54"/>
                  </a:lnTo>
                  <a:lnTo>
                    <a:pt x="52" y="0"/>
                  </a:lnTo>
                  <a:lnTo>
                    <a:pt x="65" y="10"/>
                  </a:lnTo>
                  <a:lnTo>
                    <a:pt x="10" y="65"/>
                  </a:lnTo>
                  <a:close/>
                </a:path>
              </a:pathLst>
            </a:custGeom>
            <a:solidFill>
              <a:schemeClr val="hlink"/>
            </a:solidFill>
            <a:ln w="9525">
              <a:noFill/>
              <a:round/>
              <a:headEnd/>
              <a:tailEnd/>
            </a:ln>
          </p:spPr>
          <p:txBody>
            <a:bodyPr/>
            <a:lstStyle/>
            <a:p>
              <a:endParaRPr lang="en-US"/>
            </a:p>
          </p:txBody>
        </p:sp>
        <p:sp>
          <p:nvSpPr>
            <p:cNvPr id="55492" name="Freeform 197"/>
            <p:cNvSpPr>
              <a:spLocks/>
            </p:cNvSpPr>
            <p:nvPr/>
          </p:nvSpPr>
          <p:spPr bwMode="auto">
            <a:xfrm>
              <a:off x="3996267" y="1501791"/>
              <a:ext cx="91723" cy="103187"/>
            </a:xfrm>
            <a:custGeom>
              <a:avLst/>
              <a:gdLst>
                <a:gd name="T0" fmla="*/ 2147483647 w 65"/>
                <a:gd name="T1" fmla="*/ 2147483647 h 65"/>
                <a:gd name="T2" fmla="*/ 0 w 65"/>
                <a:gd name="T3" fmla="*/ 2147483647 h 65"/>
                <a:gd name="T4" fmla="*/ 2147483647 w 65"/>
                <a:gd name="T5" fmla="*/ 0 h 65"/>
                <a:gd name="T6" fmla="*/ 2147483647 w 65"/>
                <a:gd name="T7" fmla="*/ 2147483647 h 65"/>
                <a:gd name="T8" fmla="*/ 0 60000 65536"/>
                <a:gd name="T9" fmla="*/ 0 60000 65536"/>
                <a:gd name="T10" fmla="*/ 0 60000 65536"/>
                <a:gd name="T11" fmla="*/ 0 60000 65536"/>
                <a:gd name="T12" fmla="*/ 0 w 65"/>
                <a:gd name="T13" fmla="*/ 0 h 65"/>
                <a:gd name="T14" fmla="*/ 65 w 65"/>
                <a:gd name="T15" fmla="*/ 65 h 65"/>
              </a:gdLst>
              <a:ahLst/>
              <a:cxnLst>
                <a:cxn ang="T8">
                  <a:pos x="T0" y="T1"/>
                </a:cxn>
                <a:cxn ang="T9">
                  <a:pos x="T2" y="T3"/>
                </a:cxn>
                <a:cxn ang="T10">
                  <a:pos x="T4" y="T5"/>
                </a:cxn>
                <a:cxn ang="T11">
                  <a:pos x="T6" y="T7"/>
                </a:cxn>
              </a:cxnLst>
              <a:rect l="T12" t="T13" r="T14" b="T15"/>
              <a:pathLst>
                <a:path w="65" h="65">
                  <a:moveTo>
                    <a:pt x="10" y="65"/>
                  </a:moveTo>
                  <a:lnTo>
                    <a:pt x="0" y="54"/>
                  </a:lnTo>
                  <a:lnTo>
                    <a:pt x="52" y="0"/>
                  </a:lnTo>
                  <a:lnTo>
                    <a:pt x="65" y="10"/>
                  </a:lnTo>
                </a:path>
              </a:pathLst>
            </a:custGeom>
            <a:solidFill>
              <a:schemeClr val="hlink"/>
            </a:solidFill>
            <a:ln w="3175">
              <a:noFill/>
              <a:round/>
              <a:headEnd/>
              <a:tailEnd/>
            </a:ln>
          </p:spPr>
          <p:txBody>
            <a:bodyPr/>
            <a:lstStyle/>
            <a:p>
              <a:endParaRPr lang="en-US"/>
            </a:p>
          </p:txBody>
        </p:sp>
        <p:sp>
          <p:nvSpPr>
            <p:cNvPr id="55493" name="Freeform 198"/>
            <p:cNvSpPr>
              <a:spLocks/>
            </p:cNvSpPr>
            <p:nvPr/>
          </p:nvSpPr>
          <p:spPr bwMode="auto">
            <a:xfrm>
              <a:off x="3849511" y="1673238"/>
              <a:ext cx="90311" cy="100012"/>
            </a:xfrm>
            <a:custGeom>
              <a:avLst/>
              <a:gdLst>
                <a:gd name="T0" fmla="*/ 2147483647 w 64"/>
                <a:gd name="T1" fmla="*/ 2147483647 h 63"/>
                <a:gd name="T2" fmla="*/ 0 w 64"/>
                <a:gd name="T3" fmla="*/ 2147483647 h 63"/>
                <a:gd name="T4" fmla="*/ 2147483647 w 64"/>
                <a:gd name="T5" fmla="*/ 0 h 63"/>
                <a:gd name="T6" fmla="*/ 2147483647 w 64"/>
                <a:gd name="T7" fmla="*/ 2147483647 h 63"/>
                <a:gd name="T8" fmla="*/ 2147483647 w 64"/>
                <a:gd name="T9" fmla="*/ 2147483647 h 63"/>
                <a:gd name="T10" fmla="*/ 0 60000 65536"/>
                <a:gd name="T11" fmla="*/ 0 60000 65536"/>
                <a:gd name="T12" fmla="*/ 0 60000 65536"/>
                <a:gd name="T13" fmla="*/ 0 60000 65536"/>
                <a:gd name="T14" fmla="*/ 0 60000 65536"/>
                <a:gd name="T15" fmla="*/ 0 w 64"/>
                <a:gd name="T16" fmla="*/ 0 h 63"/>
                <a:gd name="T17" fmla="*/ 64 w 64"/>
                <a:gd name="T18" fmla="*/ 63 h 63"/>
              </a:gdLst>
              <a:ahLst/>
              <a:cxnLst>
                <a:cxn ang="T10">
                  <a:pos x="T0" y="T1"/>
                </a:cxn>
                <a:cxn ang="T11">
                  <a:pos x="T2" y="T3"/>
                </a:cxn>
                <a:cxn ang="T12">
                  <a:pos x="T4" y="T5"/>
                </a:cxn>
                <a:cxn ang="T13">
                  <a:pos x="T6" y="T7"/>
                </a:cxn>
                <a:cxn ang="T14">
                  <a:pos x="T8" y="T9"/>
                </a:cxn>
              </a:cxnLst>
              <a:rect l="T15" t="T16" r="T17" b="T18"/>
              <a:pathLst>
                <a:path w="64" h="63">
                  <a:moveTo>
                    <a:pt x="11" y="63"/>
                  </a:moveTo>
                  <a:lnTo>
                    <a:pt x="0" y="53"/>
                  </a:lnTo>
                  <a:lnTo>
                    <a:pt x="53" y="0"/>
                  </a:lnTo>
                  <a:lnTo>
                    <a:pt x="64" y="11"/>
                  </a:lnTo>
                  <a:lnTo>
                    <a:pt x="11" y="63"/>
                  </a:lnTo>
                  <a:close/>
                </a:path>
              </a:pathLst>
            </a:custGeom>
            <a:solidFill>
              <a:schemeClr val="hlink"/>
            </a:solidFill>
            <a:ln w="9525">
              <a:noFill/>
              <a:round/>
              <a:headEnd/>
              <a:tailEnd/>
            </a:ln>
          </p:spPr>
          <p:txBody>
            <a:bodyPr/>
            <a:lstStyle/>
            <a:p>
              <a:endParaRPr lang="en-US"/>
            </a:p>
          </p:txBody>
        </p:sp>
        <p:sp>
          <p:nvSpPr>
            <p:cNvPr id="55494" name="Freeform 199"/>
            <p:cNvSpPr>
              <a:spLocks/>
            </p:cNvSpPr>
            <p:nvPr/>
          </p:nvSpPr>
          <p:spPr bwMode="auto">
            <a:xfrm>
              <a:off x="3849511" y="1673238"/>
              <a:ext cx="90311" cy="100012"/>
            </a:xfrm>
            <a:custGeom>
              <a:avLst/>
              <a:gdLst>
                <a:gd name="T0" fmla="*/ 2147483647 w 64"/>
                <a:gd name="T1" fmla="*/ 2147483647 h 63"/>
                <a:gd name="T2" fmla="*/ 0 w 64"/>
                <a:gd name="T3" fmla="*/ 2147483647 h 63"/>
                <a:gd name="T4" fmla="*/ 2147483647 w 64"/>
                <a:gd name="T5" fmla="*/ 0 h 63"/>
                <a:gd name="T6" fmla="*/ 2147483647 w 64"/>
                <a:gd name="T7" fmla="*/ 2147483647 h 63"/>
                <a:gd name="T8" fmla="*/ 0 60000 65536"/>
                <a:gd name="T9" fmla="*/ 0 60000 65536"/>
                <a:gd name="T10" fmla="*/ 0 60000 65536"/>
                <a:gd name="T11" fmla="*/ 0 60000 65536"/>
                <a:gd name="T12" fmla="*/ 0 w 64"/>
                <a:gd name="T13" fmla="*/ 0 h 63"/>
                <a:gd name="T14" fmla="*/ 64 w 64"/>
                <a:gd name="T15" fmla="*/ 63 h 63"/>
              </a:gdLst>
              <a:ahLst/>
              <a:cxnLst>
                <a:cxn ang="T8">
                  <a:pos x="T0" y="T1"/>
                </a:cxn>
                <a:cxn ang="T9">
                  <a:pos x="T2" y="T3"/>
                </a:cxn>
                <a:cxn ang="T10">
                  <a:pos x="T4" y="T5"/>
                </a:cxn>
                <a:cxn ang="T11">
                  <a:pos x="T6" y="T7"/>
                </a:cxn>
              </a:cxnLst>
              <a:rect l="T12" t="T13" r="T14" b="T15"/>
              <a:pathLst>
                <a:path w="64" h="63">
                  <a:moveTo>
                    <a:pt x="11" y="63"/>
                  </a:moveTo>
                  <a:lnTo>
                    <a:pt x="0" y="53"/>
                  </a:lnTo>
                  <a:lnTo>
                    <a:pt x="53" y="0"/>
                  </a:lnTo>
                  <a:lnTo>
                    <a:pt x="64" y="11"/>
                  </a:lnTo>
                </a:path>
              </a:pathLst>
            </a:custGeom>
            <a:solidFill>
              <a:schemeClr val="hlink"/>
            </a:solidFill>
            <a:ln w="3175">
              <a:noFill/>
              <a:round/>
              <a:headEnd/>
              <a:tailEnd/>
            </a:ln>
          </p:spPr>
          <p:txBody>
            <a:bodyPr/>
            <a:lstStyle/>
            <a:p>
              <a:endParaRPr lang="en-US"/>
            </a:p>
          </p:txBody>
        </p:sp>
        <p:sp>
          <p:nvSpPr>
            <p:cNvPr id="55495" name="Freeform 200"/>
            <p:cNvSpPr>
              <a:spLocks/>
            </p:cNvSpPr>
            <p:nvPr/>
          </p:nvSpPr>
          <p:spPr bwMode="auto">
            <a:xfrm>
              <a:off x="3699933" y="1843100"/>
              <a:ext cx="91723" cy="103188"/>
            </a:xfrm>
            <a:custGeom>
              <a:avLst/>
              <a:gdLst>
                <a:gd name="T0" fmla="*/ 2147483647 w 65"/>
                <a:gd name="T1" fmla="*/ 2147483647 h 65"/>
                <a:gd name="T2" fmla="*/ 0 w 65"/>
                <a:gd name="T3" fmla="*/ 2147483647 h 65"/>
                <a:gd name="T4" fmla="*/ 2147483647 w 65"/>
                <a:gd name="T5" fmla="*/ 0 h 65"/>
                <a:gd name="T6" fmla="*/ 2147483647 w 65"/>
                <a:gd name="T7" fmla="*/ 2147483647 h 65"/>
                <a:gd name="T8" fmla="*/ 2147483647 w 65"/>
                <a:gd name="T9" fmla="*/ 2147483647 h 65"/>
                <a:gd name="T10" fmla="*/ 0 60000 65536"/>
                <a:gd name="T11" fmla="*/ 0 60000 65536"/>
                <a:gd name="T12" fmla="*/ 0 60000 65536"/>
                <a:gd name="T13" fmla="*/ 0 60000 65536"/>
                <a:gd name="T14" fmla="*/ 0 60000 65536"/>
                <a:gd name="T15" fmla="*/ 0 w 65"/>
                <a:gd name="T16" fmla="*/ 0 h 65"/>
                <a:gd name="T17" fmla="*/ 65 w 65"/>
                <a:gd name="T18" fmla="*/ 65 h 65"/>
              </a:gdLst>
              <a:ahLst/>
              <a:cxnLst>
                <a:cxn ang="T10">
                  <a:pos x="T0" y="T1"/>
                </a:cxn>
                <a:cxn ang="T11">
                  <a:pos x="T2" y="T3"/>
                </a:cxn>
                <a:cxn ang="T12">
                  <a:pos x="T4" y="T5"/>
                </a:cxn>
                <a:cxn ang="T13">
                  <a:pos x="T6" y="T7"/>
                </a:cxn>
                <a:cxn ang="T14">
                  <a:pos x="T8" y="T9"/>
                </a:cxn>
              </a:cxnLst>
              <a:rect l="T15" t="T16" r="T17" b="T18"/>
              <a:pathLst>
                <a:path w="65" h="65">
                  <a:moveTo>
                    <a:pt x="12" y="65"/>
                  </a:moveTo>
                  <a:lnTo>
                    <a:pt x="0" y="54"/>
                  </a:lnTo>
                  <a:lnTo>
                    <a:pt x="52" y="0"/>
                  </a:lnTo>
                  <a:lnTo>
                    <a:pt x="65" y="11"/>
                  </a:lnTo>
                  <a:lnTo>
                    <a:pt x="12" y="65"/>
                  </a:lnTo>
                  <a:close/>
                </a:path>
              </a:pathLst>
            </a:custGeom>
            <a:solidFill>
              <a:schemeClr val="hlink"/>
            </a:solidFill>
            <a:ln w="9525">
              <a:noFill/>
              <a:round/>
              <a:headEnd/>
              <a:tailEnd/>
            </a:ln>
          </p:spPr>
          <p:txBody>
            <a:bodyPr/>
            <a:lstStyle/>
            <a:p>
              <a:endParaRPr lang="en-US"/>
            </a:p>
          </p:txBody>
        </p:sp>
        <p:sp>
          <p:nvSpPr>
            <p:cNvPr id="55496" name="Freeform 201"/>
            <p:cNvSpPr>
              <a:spLocks/>
            </p:cNvSpPr>
            <p:nvPr/>
          </p:nvSpPr>
          <p:spPr bwMode="auto">
            <a:xfrm>
              <a:off x="3699933" y="1843100"/>
              <a:ext cx="91723" cy="103188"/>
            </a:xfrm>
            <a:custGeom>
              <a:avLst/>
              <a:gdLst>
                <a:gd name="T0" fmla="*/ 2147483647 w 65"/>
                <a:gd name="T1" fmla="*/ 2147483647 h 65"/>
                <a:gd name="T2" fmla="*/ 0 w 65"/>
                <a:gd name="T3" fmla="*/ 2147483647 h 65"/>
                <a:gd name="T4" fmla="*/ 2147483647 w 65"/>
                <a:gd name="T5" fmla="*/ 0 h 65"/>
                <a:gd name="T6" fmla="*/ 2147483647 w 65"/>
                <a:gd name="T7" fmla="*/ 2147483647 h 65"/>
                <a:gd name="T8" fmla="*/ 0 60000 65536"/>
                <a:gd name="T9" fmla="*/ 0 60000 65536"/>
                <a:gd name="T10" fmla="*/ 0 60000 65536"/>
                <a:gd name="T11" fmla="*/ 0 60000 65536"/>
                <a:gd name="T12" fmla="*/ 0 w 65"/>
                <a:gd name="T13" fmla="*/ 0 h 65"/>
                <a:gd name="T14" fmla="*/ 65 w 65"/>
                <a:gd name="T15" fmla="*/ 65 h 65"/>
              </a:gdLst>
              <a:ahLst/>
              <a:cxnLst>
                <a:cxn ang="T8">
                  <a:pos x="T0" y="T1"/>
                </a:cxn>
                <a:cxn ang="T9">
                  <a:pos x="T2" y="T3"/>
                </a:cxn>
                <a:cxn ang="T10">
                  <a:pos x="T4" y="T5"/>
                </a:cxn>
                <a:cxn ang="T11">
                  <a:pos x="T6" y="T7"/>
                </a:cxn>
              </a:cxnLst>
              <a:rect l="T12" t="T13" r="T14" b="T15"/>
              <a:pathLst>
                <a:path w="65" h="65">
                  <a:moveTo>
                    <a:pt x="12" y="65"/>
                  </a:moveTo>
                  <a:lnTo>
                    <a:pt x="0" y="54"/>
                  </a:lnTo>
                  <a:lnTo>
                    <a:pt x="52" y="0"/>
                  </a:lnTo>
                  <a:lnTo>
                    <a:pt x="65" y="11"/>
                  </a:lnTo>
                </a:path>
              </a:pathLst>
            </a:custGeom>
            <a:solidFill>
              <a:schemeClr val="hlink"/>
            </a:solidFill>
            <a:ln w="3175">
              <a:noFill/>
              <a:round/>
              <a:headEnd/>
              <a:tailEnd/>
            </a:ln>
          </p:spPr>
          <p:txBody>
            <a:bodyPr/>
            <a:lstStyle/>
            <a:p>
              <a:endParaRPr lang="en-US"/>
            </a:p>
          </p:txBody>
        </p:sp>
        <p:sp>
          <p:nvSpPr>
            <p:cNvPr id="55497" name="Freeform 202"/>
            <p:cNvSpPr>
              <a:spLocks/>
            </p:cNvSpPr>
            <p:nvPr/>
          </p:nvSpPr>
          <p:spPr bwMode="auto">
            <a:xfrm>
              <a:off x="2806703" y="2879743"/>
              <a:ext cx="91722" cy="103187"/>
            </a:xfrm>
            <a:custGeom>
              <a:avLst/>
              <a:gdLst>
                <a:gd name="T0" fmla="*/ 2147483647 w 65"/>
                <a:gd name="T1" fmla="*/ 2147483647 h 65"/>
                <a:gd name="T2" fmla="*/ 0 w 65"/>
                <a:gd name="T3" fmla="*/ 2147483647 h 65"/>
                <a:gd name="T4" fmla="*/ 2147483647 w 65"/>
                <a:gd name="T5" fmla="*/ 0 h 65"/>
                <a:gd name="T6" fmla="*/ 2147483647 w 65"/>
                <a:gd name="T7" fmla="*/ 2147483647 h 65"/>
                <a:gd name="T8" fmla="*/ 2147483647 w 65"/>
                <a:gd name="T9" fmla="*/ 2147483647 h 65"/>
                <a:gd name="T10" fmla="*/ 0 60000 65536"/>
                <a:gd name="T11" fmla="*/ 0 60000 65536"/>
                <a:gd name="T12" fmla="*/ 0 60000 65536"/>
                <a:gd name="T13" fmla="*/ 0 60000 65536"/>
                <a:gd name="T14" fmla="*/ 0 60000 65536"/>
                <a:gd name="T15" fmla="*/ 0 w 65"/>
                <a:gd name="T16" fmla="*/ 0 h 65"/>
                <a:gd name="T17" fmla="*/ 65 w 65"/>
                <a:gd name="T18" fmla="*/ 65 h 65"/>
              </a:gdLst>
              <a:ahLst/>
              <a:cxnLst>
                <a:cxn ang="T10">
                  <a:pos x="T0" y="T1"/>
                </a:cxn>
                <a:cxn ang="T11">
                  <a:pos x="T2" y="T3"/>
                </a:cxn>
                <a:cxn ang="T12">
                  <a:pos x="T4" y="T5"/>
                </a:cxn>
                <a:cxn ang="T13">
                  <a:pos x="T6" y="T7"/>
                </a:cxn>
                <a:cxn ang="T14">
                  <a:pos x="T8" y="T9"/>
                </a:cxn>
              </a:cxnLst>
              <a:rect l="T15" t="T16" r="T17" b="T18"/>
              <a:pathLst>
                <a:path w="65" h="65">
                  <a:moveTo>
                    <a:pt x="10" y="65"/>
                  </a:moveTo>
                  <a:lnTo>
                    <a:pt x="0" y="54"/>
                  </a:lnTo>
                  <a:lnTo>
                    <a:pt x="52" y="0"/>
                  </a:lnTo>
                  <a:lnTo>
                    <a:pt x="65" y="11"/>
                  </a:lnTo>
                  <a:lnTo>
                    <a:pt x="10" y="65"/>
                  </a:lnTo>
                  <a:close/>
                </a:path>
              </a:pathLst>
            </a:custGeom>
            <a:solidFill>
              <a:schemeClr val="hlink"/>
            </a:solidFill>
            <a:ln w="9525">
              <a:noFill/>
              <a:round/>
              <a:headEnd/>
              <a:tailEnd/>
            </a:ln>
          </p:spPr>
          <p:txBody>
            <a:bodyPr/>
            <a:lstStyle/>
            <a:p>
              <a:endParaRPr lang="en-US"/>
            </a:p>
          </p:txBody>
        </p:sp>
        <p:sp>
          <p:nvSpPr>
            <p:cNvPr id="55498" name="Freeform 203"/>
            <p:cNvSpPr>
              <a:spLocks/>
            </p:cNvSpPr>
            <p:nvPr/>
          </p:nvSpPr>
          <p:spPr bwMode="auto">
            <a:xfrm>
              <a:off x="2806703" y="2879743"/>
              <a:ext cx="91722" cy="103187"/>
            </a:xfrm>
            <a:custGeom>
              <a:avLst/>
              <a:gdLst>
                <a:gd name="T0" fmla="*/ 2147483647 w 65"/>
                <a:gd name="T1" fmla="*/ 2147483647 h 65"/>
                <a:gd name="T2" fmla="*/ 0 w 65"/>
                <a:gd name="T3" fmla="*/ 2147483647 h 65"/>
                <a:gd name="T4" fmla="*/ 2147483647 w 65"/>
                <a:gd name="T5" fmla="*/ 0 h 65"/>
                <a:gd name="T6" fmla="*/ 2147483647 w 65"/>
                <a:gd name="T7" fmla="*/ 2147483647 h 65"/>
                <a:gd name="T8" fmla="*/ 0 60000 65536"/>
                <a:gd name="T9" fmla="*/ 0 60000 65536"/>
                <a:gd name="T10" fmla="*/ 0 60000 65536"/>
                <a:gd name="T11" fmla="*/ 0 60000 65536"/>
                <a:gd name="T12" fmla="*/ 0 w 65"/>
                <a:gd name="T13" fmla="*/ 0 h 65"/>
                <a:gd name="T14" fmla="*/ 65 w 65"/>
                <a:gd name="T15" fmla="*/ 65 h 65"/>
              </a:gdLst>
              <a:ahLst/>
              <a:cxnLst>
                <a:cxn ang="T8">
                  <a:pos x="T0" y="T1"/>
                </a:cxn>
                <a:cxn ang="T9">
                  <a:pos x="T2" y="T3"/>
                </a:cxn>
                <a:cxn ang="T10">
                  <a:pos x="T4" y="T5"/>
                </a:cxn>
                <a:cxn ang="T11">
                  <a:pos x="T6" y="T7"/>
                </a:cxn>
              </a:cxnLst>
              <a:rect l="T12" t="T13" r="T14" b="T15"/>
              <a:pathLst>
                <a:path w="65" h="65">
                  <a:moveTo>
                    <a:pt x="10" y="65"/>
                  </a:moveTo>
                  <a:lnTo>
                    <a:pt x="0" y="54"/>
                  </a:lnTo>
                  <a:lnTo>
                    <a:pt x="52" y="0"/>
                  </a:lnTo>
                  <a:lnTo>
                    <a:pt x="65" y="11"/>
                  </a:lnTo>
                </a:path>
              </a:pathLst>
            </a:custGeom>
            <a:solidFill>
              <a:schemeClr val="hlink"/>
            </a:solidFill>
            <a:ln w="3175">
              <a:noFill/>
              <a:round/>
              <a:headEnd/>
              <a:tailEnd/>
            </a:ln>
          </p:spPr>
          <p:txBody>
            <a:bodyPr/>
            <a:lstStyle/>
            <a:p>
              <a:endParaRPr lang="en-US"/>
            </a:p>
          </p:txBody>
        </p:sp>
        <p:sp>
          <p:nvSpPr>
            <p:cNvPr id="55499" name="Freeform 204"/>
            <p:cNvSpPr>
              <a:spLocks/>
            </p:cNvSpPr>
            <p:nvPr/>
          </p:nvSpPr>
          <p:spPr bwMode="auto">
            <a:xfrm>
              <a:off x="2658536" y="3051190"/>
              <a:ext cx="88900" cy="104775"/>
            </a:xfrm>
            <a:custGeom>
              <a:avLst/>
              <a:gdLst>
                <a:gd name="T0" fmla="*/ 2147483647 w 63"/>
                <a:gd name="T1" fmla="*/ 2147483647 h 66"/>
                <a:gd name="T2" fmla="*/ 0 w 63"/>
                <a:gd name="T3" fmla="*/ 2147483647 h 66"/>
                <a:gd name="T4" fmla="*/ 2147483647 w 63"/>
                <a:gd name="T5" fmla="*/ 0 h 66"/>
                <a:gd name="T6" fmla="*/ 2147483647 w 63"/>
                <a:gd name="T7" fmla="*/ 2147483647 h 66"/>
                <a:gd name="T8" fmla="*/ 2147483647 w 63"/>
                <a:gd name="T9" fmla="*/ 2147483647 h 66"/>
                <a:gd name="T10" fmla="*/ 0 60000 65536"/>
                <a:gd name="T11" fmla="*/ 0 60000 65536"/>
                <a:gd name="T12" fmla="*/ 0 60000 65536"/>
                <a:gd name="T13" fmla="*/ 0 60000 65536"/>
                <a:gd name="T14" fmla="*/ 0 60000 65536"/>
                <a:gd name="T15" fmla="*/ 0 w 63"/>
                <a:gd name="T16" fmla="*/ 0 h 66"/>
                <a:gd name="T17" fmla="*/ 63 w 63"/>
                <a:gd name="T18" fmla="*/ 66 h 66"/>
              </a:gdLst>
              <a:ahLst/>
              <a:cxnLst>
                <a:cxn ang="T10">
                  <a:pos x="T0" y="T1"/>
                </a:cxn>
                <a:cxn ang="T11">
                  <a:pos x="T2" y="T3"/>
                </a:cxn>
                <a:cxn ang="T12">
                  <a:pos x="T4" y="T5"/>
                </a:cxn>
                <a:cxn ang="T13">
                  <a:pos x="T6" y="T7"/>
                </a:cxn>
                <a:cxn ang="T14">
                  <a:pos x="T8" y="T9"/>
                </a:cxn>
              </a:cxnLst>
              <a:rect l="T15" t="T16" r="T17" b="T18"/>
              <a:pathLst>
                <a:path w="63" h="66">
                  <a:moveTo>
                    <a:pt x="11" y="66"/>
                  </a:moveTo>
                  <a:lnTo>
                    <a:pt x="0" y="55"/>
                  </a:lnTo>
                  <a:lnTo>
                    <a:pt x="52" y="0"/>
                  </a:lnTo>
                  <a:lnTo>
                    <a:pt x="63" y="11"/>
                  </a:lnTo>
                  <a:lnTo>
                    <a:pt x="11" y="66"/>
                  </a:lnTo>
                  <a:close/>
                </a:path>
              </a:pathLst>
            </a:custGeom>
            <a:solidFill>
              <a:schemeClr val="hlink"/>
            </a:solidFill>
            <a:ln w="9525">
              <a:noFill/>
              <a:round/>
              <a:headEnd/>
              <a:tailEnd/>
            </a:ln>
          </p:spPr>
          <p:txBody>
            <a:bodyPr/>
            <a:lstStyle/>
            <a:p>
              <a:endParaRPr lang="en-US"/>
            </a:p>
          </p:txBody>
        </p:sp>
        <p:sp>
          <p:nvSpPr>
            <p:cNvPr id="55500" name="Freeform 205"/>
            <p:cNvSpPr>
              <a:spLocks/>
            </p:cNvSpPr>
            <p:nvPr/>
          </p:nvSpPr>
          <p:spPr bwMode="auto">
            <a:xfrm>
              <a:off x="2658536" y="3051190"/>
              <a:ext cx="88900" cy="104775"/>
            </a:xfrm>
            <a:custGeom>
              <a:avLst/>
              <a:gdLst>
                <a:gd name="T0" fmla="*/ 2147483647 w 63"/>
                <a:gd name="T1" fmla="*/ 2147483647 h 66"/>
                <a:gd name="T2" fmla="*/ 0 w 63"/>
                <a:gd name="T3" fmla="*/ 2147483647 h 66"/>
                <a:gd name="T4" fmla="*/ 2147483647 w 63"/>
                <a:gd name="T5" fmla="*/ 0 h 66"/>
                <a:gd name="T6" fmla="*/ 2147483647 w 63"/>
                <a:gd name="T7" fmla="*/ 2147483647 h 66"/>
                <a:gd name="T8" fmla="*/ 0 60000 65536"/>
                <a:gd name="T9" fmla="*/ 0 60000 65536"/>
                <a:gd name="T10" fmla="*/ 0 60000 65536"/>
                <a:gd name="T11" fmla="*/ 0 60000 65536"/>
                <a:gd name="T12" fmla="*/ 0 w 63"/>
                <a:gd name="T13" fmla="*/ 0 h 66"/>
                <a:gd name="T14" fmla="*/ 63 w 63"/>
                <a:gd name="T15" fmla="*/ 66 h 66"/>
              </a:gdLst>
              <a:ahLst/>
              <a:cxnLst>
                <a:cxn ang="T8">
                  <a:pos x="T0" y="T1"/>
                </a:cxn>
                <a:cxn ang="T9">
                  <a:pos x="T2" y="T3"/>
                </a:cxn>
                <a:cxn ang="T10">
                  <a:pos x="T4" y="T5"/>
                </a:cxn>
                <a:cxn ang="T11">
                  <a:pos x="T6" y="T7"/>
                </a:cxn>
              </a:cxnLst>
              <a:rect l="T12" t="T13" r="T14" b="T15"/>
              <a:pathLst>
                <a:path w="63" h="66">
                  <a:moveTo>
                    <a:pt x="11" y="66"/>
                  </a:moveTo>
                  <a:lnTo>
                    <a:pt x="0" y="55"/>
                  </a:lnTo>
                  <a:lnTo>
                    <a:pt x="52" y="0"/>
                  </a:lnTo>
                  <a:lnTo>
                    <a:pt x="63" y="11"/>
                  </a:lnTo>
                </a:path>
              </a:pathLst>
            </a:custGeom>
            <a:solidFill>
              <a:schemeClr val="hlink"/>
            </a:solidFill>
            <a:ln w="3175">
              <a:noFill/>
              <a:round/>
              <a:headEnd/>
              <a:tailEnd/>
            </a:ln>
          </p:spPr>
          <p:txBody>
            <a:bodyPr/>
            <a:lstStyle/>
            <a:p>
              <a:endParaRPr lang="en-US"/>
            </a:p>
          </p:txBody>
        </p:sp>
        <p:sp>
          <p:nvSpPr>
            <p:cNvPr id="55501" name="Freeform 206"/>
            <p:cNvSpPr>
              <a:spLocks/>
            </p:cNvSpPr>
            <p:nvPr/>
          </p:nvSpPr>
          <p:spPr bwMode="auto">
            <a:xfrm>
              <a:off x="2507545" y="3227404"/>
              <a:ext cx="91722" cy="100013"/>
            </a:xfrm>
            <a:custGeom>
              <a:avLst/>
              <a:gdLst>
                <a:gd name="T0" fmla="*/ 2147483647 w 65"/>
                <a:gd name="T1" fmla="*/ 2147483647 h 63"/>
                <a:gd name="T2" fmla="*/ 0 w 65"/>
                <a:gd name="T3" fmla="*/ 2147483647 h 63"/>
                <a:gd name="T4" fmla="*/ 2147483647 w 65"/>
                <a:gd name="T5" fmla="*/ 0 h 63"/>
                <a:gd name="T6" fmla="*/ 2147483647 w 65"/>
                <a:gd name="T7" fmla="*/ 2147483647 h 63"/>
                <a:gd name="T8" fmla="*/ 2147483647 w 65"/>
                <a:gd name="T9" fmla="*/ 2147483647 h 63"/>
                <a:gd name="T10" fmla="*/ 0 60000 65536"/>
                <a:gd name="T11" fmla="*/ 0 60000 65536"/>
                <a:gd name="T12" fmla="*/ 0 60000 65536"/>
                <a:gd name="T13" fmla="*/ 0 60000 65536"/>
                <a:gd name="T14" fmla="*/ 0 60000 65536"/>
                <a:gd name="T15" fmla="*/ 0 w 65"/>
                <a:gd name="T16" fmla="*/ 0 h 63"/>
                <a:gd name="T17" fmla="*/ 65 w 65"/>
                <a:gd name="T18" fmla="*/ 63 h 63"/>
              </a:gdLst>
              <a:ahLst/>
              <a:cxnLst>
                <a:cxn ang="T10">
                  <a:pos x="T0" y="T1"/>
                </a:cxn>
                <a:cxn ang="T11">
                  <a:pos x="T2" y="T3"/>
                </a:cxn>
                <a:cxn ang="T12">
                  <a:pos x="T4" y="T5"/>
                </a:cxn>
                <a:cxn ang="T13">
                  <a:pos x="T6" y="T7"/>
                </a:cxn>
                <a:cxn ang="T14">
                  <a:pos x="T8" y="T9"/>
                </a:cxn>
              </a:cxnLst>
              <a:rect l="T15" t="T16" r="T17" b="T18"/>
              <a:pathLst>
                <a:path w="65" h="63">
                  <a:moveTo>
                    <a:pt x="13" y="63"/>
                  </a:moveTo>
                  <a:lnTo>
                    <a:pt x="0" y="54"/>
                  </a:lnTo>
                  <a:lnTo>
                    <a:pt x="52" y="0"/>
                  </a:lnTo>
                  <a:lnTo>
                    <a:pt x="65" y="9"/>
                  </a:lnTo>
                  <a:lnTo>
                    <a:pt x="13" y="63"/>
                  </a:lnTo>
                  <a:close/>
                </a:path>
              </a:pathLst>
            </a:custGeom>
            <a:solidFill>
              <a:schemeClr val="hlink"/>
            </a:solidFill>
            <a:ln w="9525">
              <a:noFill/>
              <a:round/>
              <a:headEnd/>
              <a:tailEnd/>
            </a:ln>
          </p:spPr>
          <p:txBody>
            <a:bodyPr/>
            <a:lstStyle/>
            <a:p>
              <a:endParaRPr lang="en-US"/>
            </a:p>
          </p:txBody>
        </p:sp>
        <p:sp>
          <p:nvSpPr>
            <p:cNvPr id="55502" name="Freeform 207"/>
            <p:cNvSpPr>
              <a:spLocks/>
            </p:cNvSpPr>
            <p:nvPr/>
          </p:nvSpPr>
          <p:spPr bwMode="auto">
            <a:xfrm>
              <a:off x="2507545" y="3227404"/>
              <a:ext cx="91722" cy="100013"/>
            </a:xfrm>
            <a:custGeom>
              <a:avLst/>
              <a:gdLst>
                <a:gd name="T0" fmla="*/ 2147483647 w 65"/>
                <a:gd name="T1" fmla="*/ 2147483647 h 63"/>
                <a:gd name="T2" fmla="*/ 0 w 65"/>
                <a:gd name="T3" fmla="*/ 2147483647 h 63"/>
                <a:gd name="T4" fmla="*/ 2147483647 w 65"/>
                <a:gd name="T5" fmla="*/ 0 h 63"/>
                <a:gd name="T6" fmla="*/ 2147483647 w 65"/>
                <a:gd name="T7" fmla="*/ 2147483647 h 63"/>
                <a:gd name="T8" fmla="*/ 0 60000 65536"/>
                <a:gd name="T9" fmla="*/ 0 60000 65536"/>
                <a:gd name="T10" fmla="*/ 0 60000 65536"/>
                <a:gd name="T11" fmla="*/ 0 60000 65536"/>
                <a:gd name="T12" fmla="*/ 0 w 65"/>
                <a:gd name="T13" fmla="*/ 0 h 63"/>
                <a:gd name="T14" fmla="*/ 65 w 65"/>
                <a:gd name="T15" fmla="*/ 63 h 63"/>
              </a:gdLst>
              <a:ahLst/>
              <a:cxnLst>
                <a:cxn ang="T8">
                  <a:pos x="T0" y="T1"/>
                </a:cxn>
                <a:cxn ang="T9">
                  <a:pos x="T2" y="T3"/>
                </a:cxn>
                <a:cxn ang="T10">
                  <a:pos x="T4" y="T5"/>
                </a:cxn>
                <a:cxn ang="T11">
                  <a:pos x="T6" y="T7"/>
                </a:cxn>
              </a:cxnLst>
              <a:rect l="T12" t="T13" r="T14" b="T15"/>
              <a:pathLst>
                <a:path w="65" h="63">
                  <a:moveTo>
                    <a:pt x="13" y="63"/>
                  </a:moveTo>
                  <a:lnTo>
                    <a:pt x="0" y="54"/>
                  </a:lnTo>
                  <a:lnTo>
                    <a:pt x="52" y="0"/>
                  </a:lnTo>
                  <a:lnTo>
                    <a:pt x="65" y="9"/>
                  </a:lnTo>
                </a:path>
              </a:pathLst>
            </a:custGeom>
            <a:solidFill>
              <a:schemeClr val="hlink"/>
            </a:solidFill>
            <a:ln w="3175">
              <a:noFill/>
              <a:round/>
              <a:headEnd/>
              <a:tailEnd/>
            </a:ln>
          </p:spPr>
          <p:txBody>
            <a:bodyPr/>
            <a:lstStyle/>
            <a:p>
              <a:endParaRPr lang="en-US"/>
            </a:p>
          </p:txBody>
        </p:sp>
        <p:sp>
          <p:nvSpPr>
            <p:cNvPr id="55503" name="Freeform 208"/>
            <p:cNvSpPr>
              <a:spLocks/>
            </p:cNvSpPr>
            <p:nvPr/>
          </p:nvSpPr>
          <p:spPr bwMode="auto">
            <a:xfrm>
              <a:off x="2359379" y="3398850"/>
              <a:ext cx="91723" cy="103188"/>
            </a:xfrm>
            <a:custGeom>
              <a:avLst/>
              <a:gdLst>
                <a:gd name="T0" fmla="*/ 2147483647 w 65"/>
                <a:gd name="T1" fmla="*/ 2147483647 h 65"/>
                <a:gd name="T2" fmla="*/ 0 w 65"/>
                <a:gd name="T3" fmla="*/ 2147483647 h 65"/>
                <a:gd name="T4" fmla="*/ 2147483647 w 65"/>
                <a:gd name="T5" fmla="*/ 0 h 65"/>
                <a:gd name="T6" fmla="*/ 2147483647 w 65"/>
                <a:gd name="T7" fmla="*/ 2147483647 h 65"/>
                <a:gd name="T8" fmla="*/ 2147483647 w 65"/>
                <a:gd name="T9" fmla="*/ 2147483647 h 65"/>
                <a:gd name="T10" fmla="*/ 0 60000 65536"/>
                <a:gd name="T11" fmla="*/ 0 60000 65536"/>
                <a:gd name="T12" fmla="*/ 0 60000 65536"/>
                <a:gd name="T13" fmla="*/ 0 60000 65536"/>
                <a:gd name="T14" fmla="*/ 0 60000 65536"/>
                <a:gd name="T15" fmla="*/ 0 w 65"/>
                <a:gd name="T16" fmla="*/ 0 h 65"/>
                <a:gd name="T17" fmla="*/ 65 w 65"/>
                <a:gd name="T18" fmla="*/ 65 h 65"/>
              </a:gdLst>
              <a:ahLst/>
              <a:cxnLst>
                <a:cxn ang="T10">
                  <a:pos x="T0" y="T1"/>
                </a:cxn>
                <a:cxn ang="T11">
                  <a:pos x="T2" y="T3"/>
                </a:cxn>
                <a:cxn ang="T12">
                  <a:pos x="T4" y="T5"/>
                </a:cxn>
                <a:cxn ang="T13">
                  <a:pos x="T6" y="T7"/>
                </a:cxn>
                <a:cxn ang="T14">
                  <a:pos x="T8" y="T9"/>
                </a:cxn>
              </a:cxnLst>
              <a:rect l="T15" t="T16" r="T17" b="T18"/>
              <a:pathLst>
                <a:path w="65" h="65">
                  <a:moveTo>
                    <a:pt x="11" y="65"/>
                  </a:moveTo>
                  <a:lnTo>
                    <a:pt x="0" y="55"/>
                  </a:lnTo>
                  <a:lnTo>
                    <a:pt x="52" y="0"/>
                  </a:lnTo>
                  <a:lnTo>
                    <a:pt x="65" y="11"/>
                  </a:lnTo>
                  <a:lnTo>
                    <a:pt x="11" y="65"/>
                  </a:lnTo>
                  <a:close/>
                </a:path>
              </a:pathLst>
            </a:custGeom>
            <a:solidFill>
              <a:schemeClr val="hlink"/>
            </a:solidFill>
            <a:ln w="9525">
              <a:noFill/>
              <a:round/>
              <a:headEnd/>
              <a:tailEnd/>
            </a:ln>
          </p:spPr>
          <p:txBody>
            <a:bodyPr/>
            <a:lstStyle/>
            <a:p>
              <a:endParaRPr lang="en-US"/>
            </a:p>
          </p:txBody>
        </p:sp>
        <p:sp>
          <p:nvSpPr>
            <p:cNvPr id="55504" name="Freeform 210"/>
            <p:cNvSpPr>
              <a:spLocks/>
            </p:cNvSpPr>
            <p:nvPr/>
          </p:nvSpPr>
          <p:spPr bwMode="auto">
            <a:xfrm>
              <a:off x="2359379" y="3398850"/>
              <a:ext cx="91723" cy="103188"/>
            </a:xfrm>
            <a:custGeom>
              <a:avLst/>
              <a:gdLst>
                <a:gd name="T0" fmla="*/ 2147483647 w 65"/>
                <a:gd name="T1" fmla="*/ 2147483647 h 65"/>
                <a:gd name="T2" fmla="*/ 0 w 65"/>
                <a:gd name="T3" fmla="*/ 2147483647 h 65"/>
                <a:gd name="T4" fmla="*/ 2147483647 w 65"/>
                <a:gd name="T5" fmla="*/ 0 h 65"/>
                <a:gd name="T6" fmla="*/ 2147483647 w 65"/>
                <a:gd name="T7" fmla="*/ 2147483647 h 65"/>
                <a:gd name="T8" fmla="*/ 0 60000 65536"/>
                <a:gd name="T9" fmla="*/ 0 60000 65536"/>
                <a:gd name="T10" fmla="*/ 0 60000 65536"/>
                <a:gd name="T11" fmla="*/ 0 60000 65536"/>
                <a:gd name="T12" fmla="*/ 0 w 65"/>
                <a:gd name="T13" fmla="*/ 0 h 65"/>
                <a:gd name="T14" fmla="*/ 65 w 65"/>
                <a:gd name="T15" fmla="*/ 65 h 65"/>
              </a:gdLst>
              <a:ahLst/>
              <a:cxnLst>
                <a:cxn ang="T8">
                  <a:pos x="T0" y="T1"/>
                </a:cxn>
                <a:cxn ang="T9">
                  <a:pos x="T2" y="T3"/>
                </a:cxn>
                <a:cxn ang="T10">
                  <a:pos x="T4" y="T5"/>
                </a:cxn>
                <a:cxn ang="T11">
                  <a:pos x="T6" y="T7"/>
                </a:cxn>
              </a:cxnLst>
              <a:rect l="T12" t="T13" r="T14" b="T15"/>
              <a:pathLst>
                <a:path w="65" h="65">
                  <a:moveTo>
                    <a:pt x="11" y="65"/>
                  </a:moveTo>
                  <a:lnTo>
                    <a:pt x="0" y="55"/>
                  </a:lnTo>
                  <a:lnTo>
                    <a:pt x="52" y="0"/>
                  </a:lnTo>
                  <a:lnTo>
                    <a:pt x="65" y="11"/>
                  </a:lnTo>
                </a:path>
              </a:pathLst>
            </a:custGeom>
            <a:solidFill>
              <a:schemeClr val="hlink"/>
            </a:solidFill>
            <a:ln w="3175">
              <a:noFill/>
              <a:round/>
              <a:headEnd/>
              <a:tailEnd/>
            </a:ln>
          </p:spPr>
          <p:txBody>
            <a:bodyPr/>
            <a:lstStyle/>
            <a:p>
              <a:endParaRPr lang="en-US"/>
            </a:p>
          </p:txBody>
        </p:sp>
        <p:sp>
          <p:nvSpPr>
            <p:cNvPr id="55505" name="Freeform 211"/>
            <p:cNvSpPr>
              <a:spLocks/>
            </p:cNvSpPr>
            <p:nvPr/>
          </p:nvSpPr>
          <p:spPr bwMode="auto">
            <a:xfrm>
              <a:off x="2211211" y="3571889"/>
              <a:ext cx="88900" cy="103187"/>
            </a:xfrm>
            <a:custGeom>
              <a:avLst/>
              <a:gdLst>
                <a:gd name="T0" fmla="*/ 2147483647 w 63"/>
                <a:gd name="T1" fmla="*/ 2147483647 h 65"/>
                <a:gd name="T2" fmla="*/ 0 w 63"/>
                <a:gd name="T3" fmla="*/ 2147483647 h 65"/>
                <a:gd name="T4" fmla="*/ 2147483647 w 63"/>
                <a:gd name="T5" fmla="*/ 0 h 65"/>
                <a:gd name="T6" fmla="*/ 2147483647 w 63"/>
                <a:gd name="T7" fmla="*/ 2147483647 h 65"/>
                <a:gd name="T8" fmla="*/ 2147483647 w 63"/>
                <a:gd name="T9" fmla="*/ 2147483647 h 65"/>
                <a:gd name="T10" fmla="*/ 0 60000 65536"/>
                <a:gd name="T11" fmla="*/ 0 60000 65536"/>
                <a:gd name="T12" fmla="*/ 0 60000 65536"/>
                <a:gd name="T13" fmla="*/ 0 60000 65536"/>
                <a:gd name="T14" fmla="*/ 0 60000 65536"/>
                <a:gd name="T15" fmla="*/ 0 w 63"/>
                <a:gd name="T16" fmla="*/ 0 h 65"/>
                <a:gd name="T17" fmla="*/ 63 w 63"/>
                <a:gd name="T18" fmla="*/ 65 h 65"/>
              </a:gdLst>
              <a:ahLst/>
              <a:cxnLst>
                <a:cxn ang="T10">
                  <a:pos x="T0" y="T1"/>
                </a:cxn>
                <a:cxn ang="T11">
                  <a:pos x="T2" y="T3"/>
                </a:cxn>
                <a:cxn ang="T12">
                  <a:pos x="T4" y="T5"/>
                </a:cxn>
                <a:cxn ang="T13">
                  <a:pos x="T6" y="T7"/>
                </a:cxn>
                <a:cxn ang="T14">
                  <a:pos x="T8" y="T9"/>
                </a:cxn>
              </a:cxnLst>
              <a:rect l="T15" t="T16" r="T17" b="T18"/>
              <a:pathLst>
                <a:path w="63" h="65">
                  <a:moveTo>
                    <a:pt x="11" y="65"/>
                  </a:moveTo>
                  <a:lnTo>
                    <a:pt x="0" y="54"/>
                  </a:lnTo>
                  <a:lnTo>
                    <a:pt x="53" y="0"/>
                  </a:lnTo>
                  <a:lnTo>
                    <a:pt x="63" y="11"/>
                  </a:lnTo>
                  <a:lnTo>
                    <a:pt x="11" y="65"/>
                  </a:lnTo>
                  <a:close/>
                </a:path>
              </a:pathLst>
            </a:custGeom>
            <a:solidFill>
              <a:schemeClr val="hlink"/>
            </a:solidFill>
            <a:ln w="9525">
              <a:noFill/>
              <a:round/>
              <a:headEnd/>
              <a:tailEnd/>
            </a:ln>
          </p:spPr>
          <p:txBody>
            <a:bodyPr/>
            <a:lstStyle/>
            <a:p>
              <a:endParaRPr lang="en-US"/>
            </a:p>
          </p:txBody>
        </p:sp>
        <p:sp>
          <p:nvSpPr>
            <p:cNvPr id="55506" name="Freeform 212"/>
            <p:cNvSpPr>
              <a:spLocks/>
            </p:cNvSpPr>
            <p:nvPr/>
          </p:nvSpPr>
          <p:spPr bwMode="auto">
            <a:xfrm>
              <a:off x="2211211" y="3571889"/>
              <a:ext cx="88900" cy="103187"/>
            </a:xfrm>
            <a:custGeom>
              <a:avLst/>
              <a:gdLst>
                <a:gd name="T0" fmla="*/ 2147483647 w 63"/>
                <a:gd name="T1" fmla="*/ 2147483647 h 65"/>
                <a:gd name="T2" fmla="*/ 0 w 63"/>
                <a:gd name="T3" fmla="*/ 2147483647 h 65"/>
                <a:gd name="T4" fmla="*/ 2147483647 w 63"/>
                <a:gd name="T5" fmla="*/ 0 h 65"/>
                <a:gd name="T6" fmla="*/ 2147483647 w 63"/>
                <a:gd name="T7" fmla="*/ 2147483647 h 65"/>
                <a:gd name="T8" fmla="*/ 0 60000 65536"/>
                <a:gd name="T9" fmla="*/ 0 60000 65536"/>
                <a:gd name="T10" fmla="*/ 0 60000 65536"/>
                <a:gd name="T11" fmla="*/ 0 60000 65536"/>
                <a:gd name="T12" fmla="*/ 0 w 63"/>
                <a:gd name="T13" fmla="*/ 0 h 65"/>
                <a:gd name="T14" fmla="*/ 63 w 63"/>
                <a:gd name="T15" fmla="*/ 65 h 65"/>
              </a:gdLst>
              <a:ahLst/>
              <a:cxnLst>
                <a:cxn ang="T8">
                  <a:pos x="T0" y="T1"/>
                </a:cxn>
                <a:cxn ang="T9">
                  <a:pos x="T2" y="T3"/>
                </a:cxn>
                <a:cxn ang="T10">
                  <a:pos x="T4" y="T5"/>
                </a:cxn>
                <a:cxn ang="T11">
                  <a:pos x="T6" y="T7"/>
                </a:cxn>
              </a:cxnLst>
              <a:rect l="T12" t="T13" r="T14" b="T15"/>
              <a:pathLst>
                <a:path w="63" h="65">
                  <a:moveTo>
                    <a:pt x="11" y="65"/>
                  </a:moveTo>
                  <a:lnTo>
                    <a:pt x="0" y="54"/>
                  </a:lnTo>
                  <a:lnTo>
                    <a:pt x="53" y="0"/>
                  </a:lnTo>
                  <a:lnTo>
                    <a:pt x="63" y="11"/>
                  </a:lnTo>
                </a:path>
              </a:pathLst>
            </a:custGeom>
            <a:solidFill>
              <a:schemeClr val="hlink"/>
            </a:solidFill>
            <a:ln w="3175">
              <a:noFill/>
              <a:round/>
              <a:headEnd/>
              <a:tailEnd/>
            </a:ln>
          </p:spPr>
          <p:txBody>
            <a:bodyPr/>
            <a:lstStyle/>
            <a:p>
              <a:endParaRPr lang="en-US"/>
            </a:p>
          </p:txBody>
        </p:sp>
        <p:sp>
          <p:nvSpPr>
            <p:cNvPr id="55507" name="Freeform 213"/>
            <p:cNvSpPr>
              <a:spLocks/>
            </p:cNvSpPr>
            <p:nvPr/>
          </p:nvSpPr>
          <p:spPr bwMode="auto">
            <a:xfrm>
              <a:off x="2096911" y="3743343"/>
              <a:ext cx="56444" cy="66675"/>
            </a:xfrm>
            <a:custGeom>
              <a:avLst/>
              <a:gdLst>
                <a:gd name="T0" fmla="*/ 2147483647 w 40"/>
                <a:gd name="T1" fmla="*/ 2147483647 h 42"/>
                <a:gd name="T2" fmla="*/ 2147483647 w 40"/>
                <a:gd name="T3" fmla="*/ 2147483647 h 42"/>
                <a:gd name="T4" fmla="*/ 2147483647 w 40"/>
                <a:gd name="T5" fmla="*/ 2147483647 h 42"/>
                <a:gd name="T6" fmla="*/ 2147483647 w 40"/>
                <a:gd name="T7" fmla="*/ 0 h 42"/>
                <a:gd name="T8" fmla="*/ 0 w 40"/>
                <a:gd name="T9" fmla="*/ 2147483647 h 42"/>
                <a:gd name="T10" fmla="*/ 2147483647 w 40"/>
                <a:gd name="T11" fmla="*/ 2147483647 h 42"/>
                <a:gd name="T12" fmla="*/ 0 60000 65536"/>
                <a:gd name="T13" fmla="*/ 0 60000 65536"/>
                <a:gd name="T14" fmla="*/ 0 60000 65536"/>
                <a:gd name="T15" fmla="*/ 0 60000 65536"/>
                <a:gd name="T16" fmla="*/ 0 60000 65536"/>
                <a:gd name="T17" fmla="*/ 0 60000 65536"/>
                <a:gd name="T18" fmla="*/ 0 w 40"/>
                <a:gd name="T19" fmla="*/ 0 h 42"/>
                <a:gd name="T20" fmla="*/ 40 w 40"/>
                <a:gd name="T21" fmla="*/ 42 h 42"/>
              </a:gdLst>
              <a:ahLst/>
              <a:cxnLst>
                <a:cxn ang="T12">
                  <a:pos x="T0" y="T1"/>
                </a:cxn>
                <a:cxn ang="T13">
                  <a:pos x="T2" y="T3"/>
                </a:cxn>
                <a:cxn ang="T14">
                  <a:pos x="T4" y="T5"/>
                </a:cxn>
                <a:cxn ang="T15">
                  <a:pos x="T6" y="T7"/>
                </a:cxn>
                <a:cxn ang="T16">
                  <a:pos x="T8" y="T9"/>
                </a:cxn>
                <a:cxn ang="T17">
                  <a:pos x="T10" y="T11"/>
                </a:cxn>
              </a:cxnLst>
              <a:rect l="T18" t="T19" r="T20" b="T21"/>
              <a:pathLst>
                <a:path w="40" h="42">
                  <a:moveTo>
                    <a:pt x="5" y="37"/>
                  </a:moveTo>
                  <a:lnTo>
                    <a:pt x="11" y="42"/>
                  </a:lnTo>
                  <a:lnTo>
                    <a:pt x="40" y="11"/>
                  </a:lnTo>
                  <a:lnTo>
                    <a:pt x="29" y="0"/>
                  </a:lnTo>
                  <a:lnTo>
                    <a:pt x="0" y="31"/>
                  </a:lnTo>
                  <a:lnTo>
                    <a:pt x="5" y="37"/>
                  </a:lnTo>
                  <a:close/>
                </a:path>
              </a:pathLst>
            </a:custGeom>
            <a:solidFill>
              <a:schemeClr val="hlink"/>
            </a:solidFill>
            <a:ln w="9525">
              <a:noFill/>
              <a:round/>
              <a:headEnd/>
              <a:tailEnd/>
            </a:ln>
          </p:spPr>
          <p:txBody>
            <a:bodyPr/>
            <a:lstStyle/>
            <a:p>
              <a:endParaRPr lang="en-US"/>
            </a:p>
          </p:txBody>
        </p:sp>
        <p:sp>
          <p:nvSpPr>
            <p:cNvPr id="55508" name="Freeform 214"/>
            <p:cNvSpPr>
              <a:spLocks/>
            </p:cNvSpPr>
            <p:nvPr/>
          </p:nvSpPr>
          <p:spPr bwMode="auto">
            <a:xfrm>
              <a:off x="2096911" y="3743343"/>
              <a:ext cx="56444" cy="66675"/>
            </a:xfrm>
            <a:custGeom>
              <a:avLst/>
              <a:gdLst>
                <a:gd name="T0" fmla="*/ 2147483647 w 40"/>
                <a:gd name="T1" fmla="*/ 2147483647 h 42"/>
                <a:gd name="T2" fmla="*/ 2147483647 w 40"/>
                <a:gd name="T3" fmla="*/ 2147483647 h 42"/>
                <a:gd name="T4" fmla="*/ 2147483647 w 40"/>
                <a:gd name="T5" fmla="*/ 2147483647 h 42"/>
                <a:gd name="T6" fmla="*/ 2147483647 w 40"/>
                <a:gd name="T7" fmla="*/ 0 h 42"/>
                <a:gd name="T8" fmla="*/ 0 w 40"/>
                <a:gd name="T9" fmla="*/ 2147483647 h 42"/>
                <a:gd name="T10" fmla="*/ 2147483647 w 40"/>
                <a:gd name="T11" fmla="*/ 2147483647 h 42"/>
                <a:gd name="T12" fmla="*/ 0 60000 65536"/>
                <a:gd name="T13" fmla="*/ 0 60000 65536"/>
                <a:gd name="T14" fmla="*/ 0 60000 65536"/>
                <a:gd name="T15" fmla="*/ 0 60000 65536"/>
                <a:gd name="T16" fmla="*/ 0 60000 65536"/>
                <a:gd name="T17" fmla="*/ 0 60000 65536"/>
                <a:gd name="T18" fmla="*/ 0 w 40"/>
                <a:gd name="T19" fmla="*/ 0 h 42"/>
                <a:gd name="T20" fmla="*/ 40 w 40"/>
                <a:gd name="T21" fmla="*/ 42 h 42"/>
              </a:gdLst>
              <a:ahLst/>
              <a:cxnLst>
                <a:cxn ang="T12">
                  <a:pos x="T0" y="T1"/>
                </a:cxn>
                <a:cxn ang="T13">
                  <a:pos x="T2" y="T3"/>
                </a:cxn>
                <a:cxn ang="T14">
                  <a:pos x="T4" y="T5"/>
                </a:cxn>
                <a:cxn ang="T15">
                  <a:pos x="T6" y="T7"/>
                </a:cxn>
                <a:cxn ang="T16">
                  <a:pos x="T8" y="T9"/>
                </a:cxn>
                <a:cxn ang="T17">
                  <a:pos x="T10" y="T11"/>
                </a:cxn>
              </a:cxnLst>
              <a:rect l="T18" t="T19" r="T20" b="T21"/>
              <a:pathLst>
                <a:path w="40" h="42">
                  <a:moveTo>
                    <a:pt x="5" y="37"/>
                  </a:moveTo>
                  <a:lnTo>
                    <a:pt x="11" y="42"/>
                  </a:lnTo>
                  <a:lnTo>
                    <a:pt x="40" y="11"/>
                  </a:lnTo>
                  <a:lnTo>
                    <a:pt x="29" y="0"/>
                  </a:lnTo>
                  <a:lnTo>
                    <a:pt x="0" y="31"/>
                  </a:lnTo>
                  <a:lnTo>
                    <a:pt x="5" y="37"/>
                  </a:lnTo>
                </a:path>
              </a:pathLst>
            </a:custGeom>
            <a:solidFill>
              <a:schemeClr val="hlink"/>
            </a:solidFill>
            <a:ln w="3175">
              <a:noFill/>
              <a:round/>
              <a:headEnd/>
              <a:tailEnd/>
            </a:ln>
          </p:spPr>
          <p:txBody>
            <a:bodyPr/>
            <a:lstStyle/>
            <a:p>
              <a:endParaRPr lang="en-US"/>
            </a:p>
          </p:txBody>
        </p:sp>
        <p:sp>
          <p:nvSpPr>
            <p:cNvPr id="55509" name="Freeform 215"/>
            <p:cNvSpPr>
              <a:spLocks/>
            </p:cNvSpPr>
            <p:nvPr/>
          </p:nvSpPr>
          <p:spPr bwMode="auto">
            <a:xfrm>
              <a:off x="2078567" y="3402025"/>
              <a:ext cx="191911" cy="414338"/>
            </a:xfrm>
            <a:custGeom>
              <a:avLst/>
              <a:gdLst>
                <a:gd name="T0" fmla="*/ 2147483647 w 136"/>
                <a:gd name="T1" fmla="*/ 2147483647 h 261"/>
                <a:gd name="T2" fmla="*/ 2147483647 w 136"/>
                <a:gd name="T3" fmla="*/ 2147483647 h 261"/>
                <a:gd name="T4" fmla="*/ 2147483647 w 136"/>
                <a:gd name="T5" fmla="*/ 2147483647 h 261"/>
                <a:gd name="T6" fmla="*/ 2147483647 w 136"/>
                <a:gd name="T7" fmla="*/ 0 h 261"/>
                <a:gd name="T8" fmla="*/ 2147483647 w 136"/>
                <a:gd name="T9" fmla="*/ 2147483647 h 261"/>
                <a:gd name="T10" fmla="*/ 2147483647 w 136"/>
                <a:gd name="T11" fmla="*/ 2147483647 h 261"/>
                <a:gd name="T12" fmla="*/ 2147483647 w 136"/>
                <a:gd name="T13" fmla="*/ 2147483647 h 261"/>
                <a:gd name="T14" fmla="*/ 0 w 136"/>
                <a:gd name="T15" fmla="*/ 2147483647 h 261"/>
                <a:gd name="T16" fmla="*/ 2147483647 w 136"/>
                <a:gd name="T17" fmla="*/ 2147483647 h 261"/>
                <a:gd name="T18" fmla="*/ 2147483647 w 136"/>
                <a:gd name="T19" fmla="*/ 2147483647 h 26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36"/>
                <a:gd name="T31" fmla="*/ 0 h 261"/>
                <a:gd name="T32" fmla="*/ 136 w 136"/>
                <a:gd name="T33" fmla="*/ 261 h 26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36" h="261">
                  <a:moveTo>
                    <a:pt x="15" y="241"/>
                  </a:moveTo>
                  <a:lnTo>
                    <a:pt x="24" y="252"/>
                  </a:lnTo>
                  <a:lnTo>
                    <a:pt x="136" y="7"/>
                  </a:lnTo>
                  <a:lnTo>
                    <a:pt x="121" y="0"/>
                  </a:lnTo>
                  <a:lnTo>
                    <a:pt x="9" y="244"/>
                  </a:lnTo>
                  <a:lnTo>
                    <a:pt x="18" y="257"/>
                  </a:lnTo>
                  <a:lnTo>
                    <a:pt x="9" y="244"/>
                  </a:lnTo>
                  <a:lnTo>
                    <a:pt x="0" y="261"/>
                  </a:lnTo>
                  <a:lnTo>
                    <a:pt x="18" y="257"/>
                  </a:lnTo>
                  <a:lnTo>
                    <a:pt x="15" y="241"/>
                  </a:lnTo>
                  <a:close/>
                </a:path>
              </a:pathLst>
            </a:custGeom>
            <a:solidFill>
              <a:schemeClr val="hlink"/>
            </a:solidFill>
            <a:ln w="9525">
              <a:noFill/>
              <a:round/>
              <a:headEnd/>
              <a:tailEnd/>
            </a:ln>
          </p:spPr>
          <p:txBody>
            <a:bodyPr/>
            <a:lstStyle/>
            <a:p>
              <a:endParaRPr lang="en-US"/>
            </a:p>
          </p:txBody>
        </p:sp>
        <p:sp>
          <p:nvSpPr>
            <p:cNvPr id="55510" name="Freeform 216"/>
            <p:cNvSpPr>
              <a:spLocks/>
            </p:cNvSpPr>
            <p:nvPr/>
          </p:nvSpPr>
          <p:spPr bwMode="auto">
            <a:xfrm>
              <a:off x="2078567" y="3402025"/>
              <a:ext cx="191911" cy="414338"/>
            </a:xfrm>
            <a:custGeom>
              <a:avLst/>
              <a:gdLst>
                <a:gd name="T0" fmla="*/ 2147483647 w 136"/>
                <a:gd name="T1" fmla="*/ 2147483647 h 261"/>
                <a:gd name="T2" fmla="*/ 2147483647 w 136"/>
                <a:gd name="T3" fmla="*/ 2147483647 h 261"/>
                <a:gd name="T4" fmla="*/ 2147483647 w 136"/>
                <a:gd name="T5" fmla="*/ 2147483647 h 261"/>
                <a:gd name="T6" fmla="*/ 2147483647 w 136"/>
                <a:gd name="T7" fmla="*/ 0 h 261"/>
                <a:gd name="T8" fmla="*/ 2147483647 w 136"/>
                <a:gd name="T9" fmla="*/ 2147483647 h 261"/>
                <a:gd name="T10" fmla="*/ 2147483647 w 136"/>
                <a:gd name="T11" fmla="*/ 2147483647 h 261"/>
                <a:gd name="T12" fmla="*/ 2147483647 w 136"/>
                <a:gd name="T13" fmla="*/ 2147483647 h 261"/>
                <a:gd name="T14" fmla="*/ 0 w 136"/>
                <a:gd name="T15" fmla="*/ 2147483647 h 261"/>
                <a:gd name="T16" fmla="*/ 2147483647 w 136"/>
                <a:gd name="T17" fmla="*/ 2147483647 h 26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6"/>
                <a:gd name="T28" fmla="*/ 0 h 261"/>
                <a:gd name="T29" fmla="*/ 136 w 136"/>
                <a:gd name="T30" fmla="*/ 261 h 26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6" h="261">
                  <a:moveTo>
                    <a:pt x="15" y="241"/>
                  </a:moveTo>
                  <a:lnTo>
                    <a:pt x="24" y="252"/>
                  </a:lnTo>
                  <a:lnTo>
                    <a:pt x="136" y="7"/>
                  </a:lnTo>
                  <a:lnTo>
                    <a:pt x="121" y="0"/>
                  </a:lnTo>
                  <a:lnTo>
                    <a:pt x="9" y="244"/>
                  </a:lnTo>
                  <a:lnTo>
                    <a:pt x="18" y="257"/>
                  </a:lnTo>
                  <a:lnTo>
                    <a:pt x="9" y="244"/>
                  </a:lnTo>
                  <a:lnTo>
                    <a:pt x="0" y="261"/>
                  </a:lnTo>
                  <a:lnTo>
                    <a:pt x="18" y="257"/>
                  </a:lnTo>
                </a:path>
              </a:pathLst>
            </a:custGeom>
            <a:solidFill>
              <a:schemeClr val="hlink"/>
            </a:solidFill>
            <a:ln w="3175">
              <a:noFill/>
              <a:round/>
              <a:headEnd/>
              <a:tailEnd/>
            </a:ln>
          </p:spPr>
          <p:txBody>
            <a:bodyPr/>
            <a:lstStyle/>
            <a:p>
              <a:endParaRPr lang="en-US"/>
            </a:p>
          </p:txBody>
        </p:sp>
        <p:sp>
          <p:nvSpPr>
            <p:cNvPr id="55511" name="Freeform 217"/>
            <p:cNvSpPr>
              <a:spLocks/>
            </p:cNvSpPr>
            <p:nvPr/>
          </p:nvSpPr>
          <p:spPr bwMode="auto">
            <a:xfrm>
              <a:off x="2099734" y="3775093"/>
              <a:ext cx="836789" cy="706437"/>
            </a:xfrm>
            <a:custGeom>
              <a:avLst/>
              <a:gdLst>
                <a:gd name="T0" fmla="*/ 2147483647 w 593"/>
                <a:gd name="T1" fmla="*/ 2147483647 h 445"/>
                <a:gd name="T2" fmla="*/ 2147483647 w 593"/>
                <a:gd name="T3" fmla="*/ 2147483647 h 445"/>
                <a:gd name="T4" fmla="*/ 2147483647 w 593"/>
                <a:gd name="T5" fmla="*/ 2147483647 h 445"/>
                <a:gd name="T6" fmla="*/ 2147483647 w 593"/>
                <a:gd name="T7" fmla="*/ 2147483647 h 445"/>
                <a:gd name="T8" fmla="*/ 2147483647 w 593"/>
                <a:gd name="T9" fmla="*/ 2147483647 h 445"/>
                <a:gd name="T10" fmla="*/ 2147483647 w 593"/>
                <a:gd name="T11" fmla="*/ 2147483647 h 445"/>
                <a:gd name="T12" fmla="*/ 2147483647 w 593"/>
                <a:gd name="T13" fmla="*/ 2147483647 h 445"/>
                <a:gd name="T14" fmla="*/ 2147483647 w 593"/>
                <a:gd name="T15" fmla="*/ 2147483647 h 445"/>
                <a:gd name="T16" fmla="*/ 2147483647 w 593"/>
                <a:gd name="T17" fmla="*/ 2147483647 h 445"/>
                <a:gd name="T18" fmla="*/ 2147483647 w 593"/>
                <a:gd name="T19" fmla="*/ 2147483647 h 445"/>
                <a:gd name="T20" fmla="*/ 2147483647 w 593"/>
                <a:gd name="T21" fmla="*/ 2147483647 h 445"/>
                <a:gd name="T22" fmla="*/ 2147483647 w 593"/>
                <a:gd name="T23" fmla="*/ 2147483647 h 445"/>
                <a:gd name="T24" fmla="*/ 2147483647 w 593"/>
                <a:gd name="T25" fmla="*/ 2147483647 h 445"/>
                <a:gd name="T26" fmla="*/ 2147483647 w 593"/>
                <a:gd name="T27" fmla="*/ 2147483647 h 445"/>
                <a:gd name="T28" fmla="*/ 2147483647 w 593"/>
                <a:gd name="T29" fmla="*/ 0 h 445"/>
                <a:gd name="T30" fmla="*/ 2147483647 w 593"/>
                <a:gd name="T31" fmla="*/ 2147483647 h 445"/>
                <a:gd name="T32" fmla="*/ 2147483647 w 593"/>
                <a:gd name="T33" fmla="*/ 2147483647 h 445"/>
                <a:gd name="T34" fmla="*/ 2147483647 w 593"/>
                <a:gd name="T35" fmla="*/ 2147483647 h 445"/>
                <a:gd name="T36" fmla="*/ 2147483647 w 593"/>
                <a:gd name="T37" fmla="*/ 2147483647 h 445"/>
                <a:gd name="T38" fmla="*/ 2147483647 w 593"/>
                <a:gd name="T39" fmla="*/ 2147483647 h 445"/>
                <a:gd name="T40" fmla="*/ 2147483647 w 593"/>
                <a:gd name="T41" fmla="*/ 2147483647 h 445"/>
                <a:gd name="T42" fmla="*/ 2147483647 w 593"/>
                <a:gd name="T43" fmla="*/ 2147483647 h 445"/>
                <a:gd name="T44" fmla="*/ 2147483647 w 593"/>
                <a:gd name="T45" fmla="*/ 2147483647 h 445"/>
                <a:gd name="T46" fmla="*/ 2147483647 w 593"/>
                <a:gd name="T47" fmla="*/ 2147483647 h 445"/>
                <a:gd name="T48" fmla="*/ 2147483647 w 593"/>
                <a:gd name="T49" fmla="*/ 2147483647 h 445"/>
                <a:gd name="T50" fmla="*/ 2147483647 w 593"/>
                <a:gd name="T51" fmla="*/ 2147483647 h 445"/>
                <a:gd name="T52" fmla="*/ 2147483647 w 593"/>
                <a:gd name="T53" fmla="*/ 2147483647 h 445"/>
                <a:gd name="T54" fmla="*/ 2147483647 w 593"/>
                <a:gd name="T55" fmla="*/ 2147483647 h 445"/>
                <a:gd name="T56" fmla="*/ 2147483647 w 593"/>
                <a:gd name="T57" fmla="*/ 2147483647 h 445"/>
                <a:gd name="T58" fmla="*/ 2147483647 w 593"/>
                <a:gd name="T59" fmla="*/ 2147483647 h 445"/>
                <a:gd name="T60" fmla="*/ 2147483647 w 593"/>
                <a:gd name="T61" fmla="*/ 2147483647 h 445"/>
                <a:gd name="T62" fmla="*/ 2147483647 w 593"/>
                <a:gd name="T63" fmla="*/ 2147483647 h 445"/>
                <a:gd name="T64" fmla="*/ 2147483647 w 593"/>
                <a:gd name="T65" fmla="*/ 2147483647 h 4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93"/>
                <a:gd name="T100" fmla="*/ 0 h 445"/>
                <a:gd name="T101" fmla="*/ 593 w 593"/>
                <a:gd name="T102" fmla="*/ 445 h 4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93" h="445">
                  <a:moveTo>
                    <a:pt x="593" y="436"/>
                  </a:moveTo>
                  <a:lnTo>
                    <a:pt x="573" y="407"/>
                  </a:lnTo>
                  <a:lnTo>
                    <a:pt x="553" y="382"/>
                  </a:lnTo>
                  <a:lnTo>
                    <a:pt x="533" y="355"/>
                  </a:lnTo>
                  <a:lnTo>
                    <a:pt x="513" y="330"/>
                  </a:lnTo>
                  <a:lnTo>
                    <a:pt x="492" y="304"/>
                  </a:lnTo>
                  <a:lnTo>
                    <a:pt x="472" y="281"/>
                  </a:lnTo>
                  <a:lnTo>
                    <a:pt x="452" y="259"/>
                  </a:lnTo>
                  <a:lnTo>
                    <a:pt x="432" y="235"/>
                  </a:lnTo>
                  <a:lnTo>
                    <a:pt x="412" y="216"/>
                  </a:lnTo>
                  <a:lnTo>
                    <a:pt x="390" y="196"/>
                  </a:lnTo>
                  <a:lnTo>
                    <a:pt x="370" y="176"/>
                  </a:lnTo>
                  <a:lnTo>
                    <a:pt x="350" y="158"/>
                  </a:lnTo>
                  <a:lnTo>
                    <a:pt x="331" y="141"/>
                  </a:lnTo>
                  <a:lnTo>
                    <a:pt x="311" y="125"/>
                  </a:lnTo>
                  <a:lnTo>
                    <a:pt x="291" y="109"/>
                  </a:lnTo>
                  <a:lnTo>
                    <a:pt x="271" y="94"/>
                  </a:lnTo>
                  <a:lnTo>
                    <a:pt x="253" y="82"/>
                  </a:lnTo>
                  <a:lnTo>
                    <a:pt x="233" y="69"/>
                  </a:lnTo>
                  <a:lnTo>
                    <a:pt x="215" y="58"/>
                  </a:lnTo>
                  <a:lnTo>
                    <a:pt x="195" y="47"/>
                  </a:lnTo>
                  <a:lnTo>
                    <a:pt x="179" y="38"/>
                  </a:lnTo>
                  <a:lnTo>
                    <a:pt x="159" y="29"/>
                  </a:lnTo>
                  <a:lnTo>
                    <a:pt x="141" y="22"/>
                  </a:lnTo>
                  <a:lnTo>
                    <a:pt x="124" y="15"/>
                  </a:lnTo>
                  <a:lnTo>
                    <a:pt x="108" y="11"/>
                  </a:lnTo>
                  <a:lnTo>
                    <a:pt x="90" y="6"/>
                  </a:lnTo>
                  <a:lnTo>
                    <a:pt x="74" y="2"/>
                  </a:lnTo>
                  <a:lnTo>
                    <a:pt x="59" y="2"/>
                  </a:lnTo>
                  <a:lnTo>
                    <a:pt x="43" y="0"/>
                  </a:lnTo>
                  <a:lnTo>
                    <a:pt x="28" y="0"/>
                  </a:lnTo>
                  <a:lnTo>
                    <a:pt x="12" y="2"/>
                  </a:lnTo>
                  <a:lnTo>
                    <a:pt x="0" y="6"/>
                  </a:lnTo>
                  <a:lnTo>
                    <a:pt x="3" y="22"/>
                  </a:lnTo>
                  <a:lnTo>
                    <a:pt x="16" y="20"/>
                  </a:lnTo>
                  <a:lnTo>
                    <a:pt x="28" y="18"/>
                  </a:lnTo>
                  <a:lnTo>
                    <a:pt x="43" y="18"/>
                  </a:lnTo>
                  <a:lnTo>
                    <a:pt x="56" y="18"/>
                  </a:lnTo>
                  <a:lnTo>
                    <a:pt x="70" y="20"/>
                  </a:lnTo>
                  <a:lnTo>
                    <a:pt x="86" y="24"/>
                  </a:lnTo>
                  <a:lnTo>
                    <a:pt x="103" y="27"/>
                  </a:lnTo>
                  <a:lnTo>
                    <a:pt x="119" y="33"/>
                  </a:lnTo>
                  <a:lnTo>
                    <a:pt x="135" y="38"/>
                  </a:lnTo>
                  <a:lnTo>
                    <a:pt x="151" y="46"/>
                  </a:lnTo>
                  <a:lnTo>
                    <a:pt x="170" y="53"/>
                  </a:lnTo>
                  <a:lnTo>
                    <a:pt x="188" y="62"/>
                  </a:lnTo>
                  <a:lnTo>
                    <a:pt x="206" y="73"/>
                  </a:lnTo>
                  <a:lnTo>
                    <a:pt x="224" y="84"/>
                  </a:lnTo>
                  <a:lnTo>
                    <a:pt x="244" y="96"/>
                  </a:lnTo>
                  <a:lnTo>
                    <a:pt x="262" y="109"/>
                  </a:lnTo>
                  <a:lnTo>
                    <a:pt x="282" y="123"/>
                  </a:lnTo>
                  <a:lnTo>
                    <a:pt x="300" y="138"/>
                  </a:lnTo>
                  <a:lnTo>
                    <a:pt x="320" y="154"/>
                  </a:lnTo>
                  <a:lnTo>
                    <a:pt x="340" y="170"/>
                  </a:lnTo>
                  <a:lnTo>
                    <a:pt x="358" y="188"/>
                  </a:lnTo>
                  <a:lnTo>
                    <a:pt x="379" y="208"/>
                  </a:lnTo>
                  <a:lnTo>
                    <a:pt x="399" y="226"/>
                  </a:lnTo>
                  <a:lnTo>
                    <a:pt x="419" y="248"/>
                  </a:lnTo>
                  <a:lnTo>
                    <a:pt x="439" y="270"/>
                  </a:lnTo>
                  <a:lnTo>
                    <a:pt x="459" y="292"/>
                  </a:lnTo>
                  <a:lnTo>
                    <a:pt x="479" y="317"/>
                  </a:lnTo>
                  <a:lnTo>
                    <a:pt x="499" y="340"/>
                  </a:lnTo>
                  <a:lnTo>
                    <a:pt x="519" y="366"/>
                  </a:lnTo>
                  <a:lnTo>
                    <a:pt x="539" y="391"/>
                  </a:lnTo>
                  <a:lnTo>
                    <a:pt x="558" y="418"/>
                  </a:lnTo>
                  <a:lnTo>
                    <a:pt x="578" y="445"/>
                  </a:lnTo>
                  <a:lnTo>
                    <a:pt x="593" y="436"/>
                  </a:lnTo>
                  <a:close/>
                </a:path>
              </a:pathLst>
            </a:custGeom>
            <a:solidFill>
              <a:schemeClr val="hlink"/>
            </a:solidFill>
            <a:ln w="9525">
              <a:noFill/>
              <a:round/>
              <a:headEnd/>
              <a:tailEnd/>
            </a:ln>
          </p:spPr>
          <p:txBody>
            <a:bodyPr/>
            <a:lstStyle/>
            <a:p>
              <a:endParaRPr lang="en-US"/>
            </a:p>
          </p:txBody>
        </p:sp>
        <p:sp>
          <p:nvSpPr>
            <p:cNvPr id="55512" name="Freeform 218"/>
            <p:cNvSpPr>
              <a:spLocks/>
            </p:cNvSpPr>
            <p:nvPr/>
          </p:nvSpPr>
          <p:spPr bwMode="auto">
            <a:xfrm>
              <a:off x="2099734" y="3775093"/>
              <a:ext cx="836789" cy="706437"/>
            </a:xfrm>
            <a:custGeom>
              <a:avLst/>
              <a:gdLst>
                <a:gd name="T0" fmla="*/ 2147483647 w 593"/>
                <a:gd name="T1" fmla="*/ 2147483647 h 445"/>
                <a:gd name="T2" fmla="*/ 2147483647 w 593"/>
                <a:gd name="T3" fmla="*/ 2147483647 h 445"/>
                <a:gd name="T4" fmla="*/ 2147483647 w 593"/>
                <a:gd name="T5" fmla="*/ 2147483647 h 445"/>
                <a:gd name="T6" fmla="*/ 2147483647 w 593"/>
                <a:gd name="T7" fmla="*/ 2147483647 h 445"/>
                <a:gd name="T8" fmla="*/ 2147483647 w 593"/>
                <a:gd name="T9" fmla="*/ 2147483647 h 445"/>
                <a:gd name="T10" fmla="*/ 2147483647 w 593"/>
                <a:gd name="T11" fmla="*/ 2147483647 h 445"/>
                <a:gd name="T12" fmla="*/ 2147483647 w 593"/>
                <a:gd name="T13" fmla="*/ 2147483647 h 445"/>
                <a:gd name="T14" fmla="*/ 2147483647 w 593"/>
                <a:gd name="T15" fmla="*/ 2147483647 h 445"/>
                <a:gd name="T16" fmla="*/ 2147483647 w 593"/>
                <a:gd name="T17" fmla="*/ 2147483647 h 445"/>
                <a:gd name="T18" fmla="*/ 2147483647 w 593"/>
                <a:gd name="T19" fmla="*/ 2147483647 h 445"/>
                <a:gd name="T20" fmla="*/ 2147483647 w 593"/>
                <a:gd name="T21" fmla="*/ 2147483647 h 445"/>
                <a:gd name="T22" fmla="*/ 2147483647 w 593"/>
                <a:gd name="T23" fmla="*/ 2147483647 h 445"/>
                <a:gd name="T24" fmla="*/ 2147483647 w 593"/>
                <a:gd name="T25" fmla="*/ 2147483647 h 445"/>
                <a:gd name="T26" fmla="*/ 2147483647 w 593"/>
                <a:gd name="T27" fmla="*/ 2147483647 h 445"/>
                <a:gd name="T28" fmla="*/ 2147483647 w 593"/>
                <a:gd name="T29" fmla="*/ 2147483647 h 445"/>
                <a:gd name="T30" fmla="*/ 2147483647 w 593"/>
                <a:gd name="T31" fmla="*/ 0 h 445"/>
                <a:gd name="T32" fmla="*/ 0 w 593"/>
                <a:gd name="T33" fmla="*/ 2147483647 h 445"/>
                <a:gd name="T34" fmla="*/ 2147483647 w 593"/>
                <a:gd name="T35" fmla="*/ 2147483647 h 445"/>
                <a:gd name="T36" fmla="*/ 2147483647 w 593"/>
                <a:gd name="T37" fmla="*/ 2147483647 h 445"/>
                <a:gd name="T38" fmla="*/ 2147483647 w 593"/>
                <a:gd name="T39" fmla="*/ 2147483647 h 445"/>
                <a:gd name="T40" fmla="*/ 2147483647 w 593"/>
                <a:gd name="T41" fmla="*/ 2147483647 h 445"/>
                <a:gd name="T42" fmla="*/ 2147483647 w 593"/>
                <a:gd name="T43" fmla="*/ 2147483647 h 445"/>
                <a:gd name="T44" fmla="*/ 2147483647 w 593"/>
                <a:gd name="T45" fmla="*/ 2147483647 h 445"/>
                <a:gd name="T46" fmla="*/ 2147483647 w 593"/>
                <a:gd name="T47" fmla="*/ 2147483647 h 445"/>
                <a:gd name="T48" fmla="*/ 2147483647 w 593"/>
                <a:gd name="T49" fmla="*/ 2147483647 h 445"/>
                <a:gd name="T50" fmla="*/ 2147483647 w 593"/>
                <a:gd name="T51" fmla="*/ 2147483647 h 445"/>
                <a:gd name="T52" fmla="*/ 2147483647 w 593"/>
                <a:gd name="T53" fmla="*/ 2147483647 h 445"/>
                <a:gd name="T54" fmla="*/ 2147483647 w 593"/>
                <a:gd name="T55" fmla="*/ 2147483647 h 445"/>
                <a:gd name="T56" fmla="*/ 2147483647 w 593"/>
                <a:gd name="T57" fmla="*/ 2147483647 h 445"/>
                <a:gd name="T58" fmla="*/ 2147483647 w 593"/>
                <a:gd name="T59" fmla="*/ 2147483647 h 445"/>
                <a:gd name="T60" fmla="*/ 2147483647 w 593"/>
                <a:gd name="T61" fmla="*/ 2147483647 h 445"/>
                <a:gd name="T62" fmla="*/ 2147483647 w 593"/>
                <a:gd name="T63" fmla="*/ 2147483647 h 445"/>
                <a:gd name="T64" fmla="*/ 2147483647 w 593"/>
                <a:gd name="T65" fmla="*/ 2147483647 h 445"/>
                <a:gd name="T66" fmla="*/ 2147483647 w 593"/>
                <a:gd name="T67" fmla="*/ 2147483647 h 4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93"/>
                <a:gd name="T103" fmla="*/ 0 h 445"/>
                <a:gd name="T104" fmla="*/ 593 w 593"/>
                <a:gd name="T105" fmla="*/ 445 h 4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93" h="445">
                  <a:moveTo>
                    <a:pt x="593" y="436"/>
                  </a:moveTo>
                  <a:lnTo>
                    <a:pt x="593" y="436"/>
                  </a:lnTo>
                  <a:lnTo>
                    <a:pt x="573" y="407"/>
                  </a:lnTo>
                  <a:lnTo>
                    <a:pt x="553" y="382"/>
                  </a:lnTo>
                  <a:lnTo>
                    <a:pt x="533" y="355"/>
                  </a:lnTo>
                  <a:lnTo>
                    <a:pt x="513" y="330"/>
                  </a:lnTo>
                  <a:lnTo>
                    <a:pt x="492" y="304"/>
                  </a:lnTo>
                  <a:lnTo>
                    <a:pt x="472" y="281"/>
                  </a:lnTo>
                  <a:lnTo>
                    <a:pt x="452" y="259"/>
                  </a:lnTo>
                  <a:lnTo>
                    <a:pt x="432" y="235"/>
                  </a:lnTo>
                  <a:lnTo>
                    <a:pt x="412" y="216"/>
                  </a:lnTo>
                  <a:lnTo>
                    <a:pt x="390" y="196"/>
                  </a:lnTo>
                  <a:lnTo>
                    <a:pt x="370" y="176"/>
                  </a:lnTo>
                  <a:lnTo>
                    <a:pt x="350" y="158"/>
                  </a:lnTo>
                  <a:lnTo>
                    <a:pt x="331" y="141"/>
                  </a:lnTo>
                  <a:lnTo>
                    <a:pt x="311" y="125"/>
                  </a:lnTo>
                  <a:lnTo>
                    <a:pt x="291" y="109"/>
                  </a:lnTo>
                  <a:lnTo>
                    <a:pt x="271" y="94"/>
                  </a:lnTo>
                  <a:lnTo>
                    <a:pt x="253" y="82"/>
                  </a:lnTo>
                  <a:lnTo>
                    <a:pt x="233" y="69"/>
                  </a:lnTo>
                  <a:lnTo>
                    <a:pt x="215" y="58"/>
                  </a:lnTo>
                  <a:lnTo>
                    <a:pt x="195" y="47"/>
                  </a:lnTo>
                  <a:lnTo>
                    <a:pt x="179" y="38"/>
                  </a:lnTo>
                  <a:lnTo>
                    <a:pt x="159" y="29"/>
                  </a:lnTo>
                  <a:lnTo>
                    <a:pt x="141" y="22"/>
                  </a:lnTo>
                  <a:lnTo>
                    <a:pt x="124" y="15"/>
                  </a:lnTo>
                  <a:lnTo>
                    <a:pt x="108" y="11"/>
                  </a:lnTo>
                  <a:lnTo>
                    <a:pt x="90" y="6"/>
                  </a:lnTo>
                  <a:lnTo>
                    <a:pt x="74" y="2"/>
                  </a:lnTo>
                  <a:lnTo>
                    <a:pt x="59" y="2"/>
                  </a:lnTo>
                  <a:lnTo>
                    <a:pt x="43" y="0"/>
                  </a:lnTo>
                  <a:lnTo>
                    <a:pt x="28" y="0"/>
                  </a:lnTo>
                  <a:lnTo>
                    <a:pt x="12" y="2"/>
                  </a:lnTo>
                  <a:lnTo>
                    <a:pt x="0" y="6"/>
                  </a:lnTo>
                  <a:lnTo>
                    <a:pt x="3" y="22"/>
                  </a:lnTo>
                  <a:lnTo>
                    <a:pt x="16" y="20"/>
                  </a:lnTo>
                  <a:lnTo>
                    <a:pt x="28" y="18"/>
                  </a:lnTo>
                  <a:lnTo>
                    <a:pt x="43" y="18"/>
                  </a:lnTo>
                  <a:lnTo>
                    <a:pt x="56" y="18"/>
                  </a:lnTo>
                  <a:lnTo>
                    <a:pt x="70" y="20"/>
                  </a:lnTo>
                  <a:lnTo>
                    <a:pt x="86" y="24"/>
                  </a:lnTo>
                  <a:lnTo>
                    <a:pt x="103" y="27"/>
                  </a:lnTo>
                  <a:lnTo>
                    <a:pt x="119" y="33"/>
                  </a:lnTo>
                  <a:lnTo>
                    <a:pt x="135" y="38"/>
                  </a:lnTo>
                  <a:lnTo>
                    <a:pt x="151" y="46"/>
                  </a:lnTo>
                  <a:lnTo>
                    <a:pt x="170" y="53"/>
                  </a:lnTo>
                  <a:lnTo>
                    <a:pt x="188" y="62"/>
                  </a:lnTo>
                  <a:lnTo>
                    <a:pt x="206" y="73"/>
                  </a:lnTo>
                  <a:lnTo>
                    <a:pt x="224" y="84"/>
                  </a:lnTo>
                  <a:lnTo>
                    <a:pt x="244" y="96"/>
                  </a:lnTo>
                  <a:lnTo>
                    <a:pt x="262" y="109"/>
                  </a:lnTo>
                  <a:lnTo>
                    <a:pt x="282" y="123"/>
                  </a:lnTo>
                  <a:lnTo>
                    <a:pt x="300" y="138"/>
                  </a:lnTo>
                  <a:lnTo>
                    <a:pt x="320" y="154"/>
                  </a:lnTo>
                  <a:lnTo>
                    <a:pt x="340" y="170"/>
                  </a:lnTo>
                  <a:lnTo>
                    <a:pt x="358" y="188"/>
                  </a:lnTo>
                  <a:lnTo>
                    <a:pt x="379" y="208"/>
                  </a:lnTo>
                  <a:lnTo>
                    <a:pt x="399" y="226"/>
                  </a:lnTo>
                  <a:lnTo>
                    <a:pt x="419" y="248"/>
                  </a:lnTo>
                  <a:lnTo>
                    <a:pt x="439" y="270"/>
                  </a:lnTo>
                  <a:lnTo>
                    <a:pt x="459" y="292"/>
                  </a:lnTo>
                  <a:lnTo>
                    <a:pt x="479" y="317"/>
                  </a:lnTo>
                  <a:lnTo>
                    <a:pt x="499" y="340"/>
                  </a:lnTo>
                  <a:lnTo>
                    <a:pt x="519" y="366"/>
                  </a:lnTo>
                  <a:lnTo>
                    <a:pt x="539" y="391"/>
                  </a:lnTo>
                  <a:lnTo>
                    <a:pt x="558" y="418"/>
                  </a:lnTo>
                  <a:lnTo>
                    <a:pt x="578" y="445"/>
                  </a:lnTo>
                </a:path>
              </a:pathLst>
            </a:custGeom>
            <a:solidFill>
              <a:schemeClr val="hlink"/>
            </a:solidFill>
            <a:ln w="3175">
              <a:noFill/>
              <a:round/>
              <a:headEnd/>
              <a:tailEnd/>
            </a:ln>
          </p:spPr>
          <p:txBody>
            <a:bodyPr/>
            <a:lstStyle/>
            <a:p>
              <a:endParaRPr lang="en-US"/>
            </a:p>
          </p:txBody>
        </p:sp>
        <p:sp>
          <p:nvSpPr>
            <p:cNvPr id="55513" name="Freeform 219"/>
            <p:cNvSpPr>
              <a:spLocks/>
            </p:cNvSpPr>
            <p:nvPr/>
          </p:nvSpPr>
          <p:spPr bwMode="auto">
            <a:xfrm>
              <a:off x="2915356" y="4467238"/>
              <a:ext cx="488244" cy="1433512"/>
            </a:xfrm>
            <a:custGeom>
              <a:avLst/>
              <a:gdLst>
                <a:gd name="T0" fmla="*/ 2147483647 w 346"/>
                <a:gd name="T1" fmla="*/ 2147483647 h 903"/>
                <a:gd name="T2" fmla="*/ 2147483647 w 346"/>
                <a:gd name="T3" fmla="*/ 2147483647 h 903"/>
                <a:gd name="T4" fmla="*/ 2147483647 w 346"/>
                <a:gd name="T5" fmla="*/ 2147483647 h 903"/>
                <a:gd name="T6" fmla="*/ 2147483647 w 346"/>
                <a:gd name="T7" fmla="*/ 2147483647 h 903"/>
                <a:gd name="T8" fmla="*/ 2147483647 w 346"/>
                <a:gd name="T9" fmla="*/ 2147483647 h 903"/>
                <a:gd name="T10" fmla="*/ 2147483647 w 346"/>
                <a:gd name="T11" fmla="*/ 2147483647 h 903"/>
                <a:gd name="T12" fmla="*/ 2147483647 w 346"/>
                <a:gd name="T13" fmla="*/ 2147483647 h 903"/>
                <a:gd name="T14" fmla="*/ 2147483647 w 346"/>
                <a:gd name="T15" fmla="*/ 2147483647 h 903"/>
                <a:gd name="T16" fmla="*/ 2147483647 w 346"/>
                <a:gd name="T17" fmla="*/ 2147483647 h 903"/>
                <a:gd name="T18" fmla="*/ 2147483647 w 346"/>
                <a:gd name="T19" fmla="*/ 2147483647 h 903"/>
                <a:gd name="T20" fmla="*/ 2147483647 w 346"/>
                <a:gd name="T21" fmla="*/ 2147483647 h 903"/>
                <a:gd name="T22" fmla="*/ 2147483647 w 346"/>
                <a:gd name="T23" fmla="*/ 2147483647 h 903"/>
                <a:gd name="T24" fmla="*/ 2147483647 w 346"/>
                <a:gd name="T25" fmla="*/ 2147483647 h 903"/>
                <a:gd name="T26" fmla="*/ 2147483647 w 346"/>
                <a:gd name="T27" fmla="*/ 2147483647 h 903"/>
                <a:gd name="T28" fmla="*/ 2147483647 w 346"/>
                <a:gd name="T29" fmla="*/ 2147483647 h 903"/>
                <a:gd name="T30" fmla="*/ 2147483647 w 346"/>
                <a:gd name="T31" fmla="*/ 2147483647 h 903"/>
                <a:gd name="T32" fmla="*/ 2147483647 w 346"/>
                <a:gd name="T33" fmla="*/ 0 h 903"/>
                <a:gd name="T34" fmla="*/ 2147483647 w 346"/>
                <a:gd name="T35" fmla="*/ 2147483647 h 903"/>
                <a:gd name="T36" fmla="*/ 2147483647 w 346"/>
                <a:gd name="T37" fmla="*/ 2147483647 h 903"/>
                <a:gd name="T38" fmla="*/ 2147483647 w 346"/>
                <a:gd name="T39" fmla="*/ 2147483647 h 903"/>
                <a:gd name="T40" fmla="*/ 2147483647 w 346"/>
                <a:gd name="T41" fmla="*/ 2147483647 h 903"/>
                <a:gd name="T42" fmla="*/ 2147483647 w 346"/>
                <a:gd name="T43" fmla="*/ 2147483647 h 903"/>
                <a:gd name="T44" fmla="*/ 2147483647 w 346"/>
                <a:gd name="T45" fmla="*/ 2147483647 h 903"/>
                <a:gd name="T46" fmla="*/ 2147483647 w 346"/>
                <a:gd name="T47" fmla="*/ 2147483647 h 903"/>
                <a:gd name="T48" fmla="*/ 2147483647 w 346"/>
                <a:gd name="T49" fmla="*/ 2147483647 h 903"/>
                <a:gd name="T50" fmla="*/ 2147483647 w 346"/>
                <a:gd name="T51" fmla="*/ 2147483647 h 903"/>
                <a:gd name="T52" fmla="*/ 2147483647 w 346"/>
                <a:gd name="T53" fmla="*/ 2147483647 h 903"/>
                <a:gd name="T54" fmla="*/ 2147483647 w 346"/>
                <a:gd name="T55" fmla="*/ 2147483647 h 903"/>
                <a:gd name="T56" fmla="*/ 2147483647 w 346"/>
                <a:gd name="T57" fmla="*/ 2147483647 h 903"/>
                <a:gd name="T58" fmla="*/ 2147483647 w 346"/>
                <a:gd name="T59" fmla="*/ 2147483647 h 903"/>
                <a:gd name="T60" fmla="*/ 2147483647 w 346"/>
                <a:gd name="T61" fmla="*/ 2147483647 h 903"/>
                <a:gd name="T62" fmla="*/ 2147483647 w 346"/>
                <a:gd name="T63" fmla="*/ 2147483647 h 903"/>
                <a:gd name="T64" fmla="*/ 2147483647 w 346"/>
                <a:gd name="T65" fmla="*/ 2147483647 h 903"/>
                <a:gd name="T66" fmla="*/ 2147483647 w 346"/>
                <a:gd name="T67" fmla="*/ 2147483647 h 903"/>
                <a:gd name="T68" fmla="*/ 2147483647 w 346"/>
                <a:gd name="T69" fmla="*/ 2147483647 h 903"/>
                <a:gd name="T70" fmla="*/ 2147483647 w 346"/>
                <a:gd name="T71" fmla="*/ 2147483647 h 90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46"/>
                <a:gd name="T109" fmla="*/ 0 h 903"/>
                <a:gd name="T110" fmla="*/ 346 w 346"/>
                <a:gd name="T111" fmla="*/ 903 h 90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46" h="903">
                  <a:moveTo>
                    <a:pt x="330" y="863"/>
                  </a:moveTo>
                  <a:lnTo>
                    <a:pt x="346" y="865"/>
                  </a:lnTo>
                  <a:lnTo>
                    <a:pt x="346" y="838"/>
                  </a:lnTo>
                  <a:lnTo>
                    <a:pt x="344" y="811"/>
                  </a:lnTo>
                  <a:lnTo>
                    <a:pt x="342" y="784"/>
                  </a:lnTo>
                  <a:lnTo>
                    <a:pt x="339" y="756"/>
                  </a:lnTo>
                  <a:lnTo>
                    <a:pt x="335" y="729"/>
                  </a:lnTo>
                  <a:lnTo>
                    <a:pt x="331" y="704"/>
                  </a:lnTo>
                  <a:lnTo>
                    <a:pt x="326" y="677"/>
                  </a:lnTo>
                  <a:lnTo>
                    <a:pt x="322" y="650"/>
                  </a:lnTo>
                  <a:lnTo>
                    <a:pt x="315" y="623"/>
                  </a:lnTo>
                  <a:lnTo>
                    <a:pt x="310" y="597"/>
                  </a:lnTo>
                  <a:lnTo>
                    <a:pt x="302" y="570"/>
                  </a:lnTo>
                  <a:lnTo>
                    <a:pt x="295" y="545"/>
                  </a:lnTo>
                  <a:lnTo>
                    <a:pt x="286" y="518"/>
                  </a:lnTo>
                  <a:lnTo>
                    <a:pt x="277" y="492"/>
                  </a:lnTo>
                  <a:lnTo>
                    <a:pt x="268" y="465"/>
                  </a:lnTo>
                  <a:lnTo>
                    <a:pt x="259" y="440"/>
                  </a:lnTo>
                  <a:lnTo>
                    <a:pt x="248" y="413"/>
                  </a:lnTo>
                  <a:lnTo>
                    <a:pt x="237" y="387"/>
                  </a:lnTo>
                  <a:lnTo>
                    <a:pt x="225" y="360"/>
                  </a:lnTo>
                  <a:lnTo>
                    <a:pt x="212" y="333"/>
                  </a:lnTo>
                  <a:lnTo>
                    <a:pt x="199" y="308"/>
                  </a:lnTo>
                  <a:lnTo>
                    <a:pt x="187" y="281"/>
                  </a:lnTo>
                  <a:lnTo>
                    <a:pt x="172" y="254"/>
                  </a:lnTo>
                  <a:lnTo>
                    <a:pt x="156" y="226"/>
                  </a:lnTo>
                  <a:lnTo>
                    <a:pt x="141" y="199"/>
                  </a:lnTo>
                  <a:lnTo>
                    <a:pt x="125" y="170"/>
                  </a:lnTo>
                  <a:lnTo>
                    <a:pt x="109" y="143"/>
                  </a:lnTo>
                  <a:lnTo>
                    <a:pt x="91" y="114"/>
                  </a:lnTo>
                  <a:lnTo>
                    <a:pt x="73" y="87"/>
                  </a:lnTo>
                  <a:lnTo>
                    <a:pt x="55" y="58"/>
                  </a:lnTo>
                  <a:lnTo>
                    <a:pt x="35" y="29"/>
                  </a:lnTo>
                  <a:lnTo>
                    <a:pt x="15" y="0"/>
                  </a:lnTo>
                  <a:lnTo>
                    <a:pt x="0" y="9"/>
                  </a:lnTo>
                  <a:lnTo>
                    <a:pt x="20" y="40"/>
                  </a:lnTo>
                  <a:lnTo>
                    <a:pt x="40" y="67"/>
                  </a:lnTo>
                  <a:lnTo>
                    <a:pt x="58" y="96"/>
                  </a:lnTo>
                  <a:lnTo>
                    <a:pt x="76" y="125"/>
                  </a:lnTo>
                  <a:lnTo>
                    <a:pt x="94" y="152"/>
                  </a:lnTo>
                  <a:lnTo>
                    <a:pt x="111" y="179"/>
                  </a:lnTo>
                  <a:lnTo>
                    <a:pt x="127" y="206"/>
                  </a:lnTo>
                  <a:lnTo>
                    <a:pt x="141" y="234"/>
                  </a:lnTo>
                  <a:lnTo>
                    <a:pt x="156" y="261"/>
                  </a:lnTo>
                  <a:lnTo>
                    <a:pt x="170" y="288"/>
                  </a:lnTo>
                  <a:lnTo>
                    <a:pt x="183" y="315"/>
                  </a:lnTo>
                  <a:lnTo>
                    <a:pt x="198" y="340"/>
                  </a:lnTo>
                  <a:lnTo>
                    <a:pt x="210" y="367"/>
                  </a:lnTo>
                  <a:lnTo>
                    <a:pt x="221" y="393"/>
                  </a:lnTo>
                  <a:lnTo>
                    <a:pt x="232" y="420"/>
                  </a:lnTo>
                  <a:lnTo>
                    <a:pt x="243" y="445"/>
                  </a:lnTo>
                  <a:lnTo>
                    <a:pt x="252" y="471"/>
                  </a:lnTo>
                  <a:lnTo>
                    <a:pt x="261" y="498"/>
                  </a:lnTo>
                  <a:lnTo>
                    <a:pt x="270" y="523"/>
                  </a:lnTo>
                  <a:lnTo>
                    <a:pt x="277" y="548"/>
                  </a:lnTo>
                  <a:lnTo>
                    <a:pt x="286" y="574"/>
                  </a:lnTo>
                  <a:lnTo>
                    <a:pt x="292" y="601"/>
                  </a:lnTo>
                  <a:lnTo>
                    <a:pt x="299" y="626"/>
                  </a:lnTo>
                  <a:lnTo>
                    <a:pt x="304" y="653"/>
                  </a:lnTo>
                  <a:lnTo>
                    <a:pt x="310" y="679"/>
                  </a:lnTo>
                  <a:lnTo>
                    <a:pt x="313" y="706"/>
                  </a:lnTo>
                  <a:lnTo>
                    <a:pt x="317" y="731"/>
                  </a:lnTo>
                  <a:lnTo>
                    <a:pt x="322" y="758"/>
                  </a:lnTo>
                  <a:lnTo>
                    <a:pt x="324" y="785"/>
                  </a:lnTo>
                  <a:lnTo>
                    <a:pt x="326" y="813"/>
                  </a:lnTo>
                  <a:lnTo>
                    <a:pt x="328" y="840"/>
                  </a:lnTo>
                  <a:lnTo>
                    <a:pt x="330" y="867"/>
                  </a:lnTo>
                  <a:lnTo>
                    <a:pt x="346" y="869"/>
                  </a:lnTo>
                  <a:lnTo>
                    <a:pt x="330" y="867"/>
                  </a:lnTo>
                  <a:lnTo>
                    <a:pt x="331" y="903"/>
                  </a:lnTo>
                  <a:lnTo>
                    <a:pt x="346" y="869"/>
                  </a:lnTo>
                  <a:lnTo>
                    <a:pt x="330" y="863"/>
                  </a:lnTo>
                  <a:close/>
                </a:path>
              </a:pathLst>
            </a:custGeom>
            <a:solidFill>
              <a:schemeClr val="hlink"/>
            </a:solidFill>
            <a:ln w="9525">
              <a:noFill/>
              <a:round/>
              <a:headEnd/>
              <a:tailEnd/>
            </a:ln>
          </p:spPr>
          <p:txBody>
            <a:bodyPr/>
            <a:lstStyle/>
            <a:p>
              <a:endParaRPr lang="en-US"/>
            </a:p>
          </p:txBody>
        </p:sp>
        <p:sp>
          <p:nvSpPr>
            <p:cNvPr id="55514" name="Freeform 220"/>
            <p:cNvSpPr>
              <a:spLocks/>
            </p:cNvSpPr>
            <p:nvPr/>
          </p:nvSpPr>
          <p:spPr bwMode="auto">
            <a:xfrm>
              <a:off x="2915356" y="4467238"/>
              <a:ext cx="488244" cy="1433512"/>
            </a:xfrm>
            <a:custGeom>
              <a:avLst/>
              <a:gdLst>
                <a:gd name="T0" fmla="*/ 2147483647 w 346"/>
                <a:gd name="T1" fmla="*/ 2147483647 h 903"/>
                <a:gd name="T2" fmla="*/ 2147483647 w 346"/>
                <a:gd name="T3" fmla="*/ 2147483647 h 903"/>
                <a:gd name="T4" fmla="*/ 2147483647 w 346"/>
                <a:gd name="T5" fmla="*/ 2147483647 h 903"/>
                <a:gd name="T6" fmla="*/ 2147483647 w 346"/>
                <a:gd name="T7" fmla="*/ 2147483647 h 903"/>
                <a:gd name="T8" fmla="*/ 2147483647 w 346"/>
                <a:gd name="T9" fmla="*/ 2147483647 h 903"/>
                <a:gd name="T10" fmla="*/ 2147483647 w 346"/>
                <a:gd name="T11" fmla="*/ 2147483647 h 903"/>
                <a:gd name="T12" fmla="*/ 2147483647 w 346"/>
                <a:gd name="T13" fmla="*/ 2147483647 h 903"/>
                <a:gd name="T14" fmla="*/ 2147483647 w 346"/>
                <a:gd name="T15" fmla="*/ 2147483647 h 903"/>
                <a:gd name="T16" fmla="*/ 2147483647 w 346"/>
                <a:gd name="T17" fmla="*/ 2147483647 h 903"/>
                <a:gd name="T18" fmla="*/ 2147483647 w 346"/>
                <a:gd name="T19" fmla="*/ 2147483647 h 903"/>
                <a:gd name="T20" fmla="*/ 2147483647 w 346"/>
                <a:gd name="T21" fmla="*/ 2147483647 h 903"/>
                <a:gd name="T22" fmla="*/ 2147483647 w 346"/>
                <a:gd name="T23" fmla="*/ 2147483647 h 903"/>
                <a:gd name="T24" fmla="*/ 2147483647 w 346"/>
                <a:gd name="T25" fmla="*/ 2147483647 h 903"/>
                <a:gd name="T26" fmla="*/ 2147483647 w 346"/>
                <a:gd name="T27" fmla="*/ 2147483647 h 903"/>
                <a:gd name="T28" fmla="*/ 2147483647 w 346"/>
                <a:gd name="T29" fmla="*/ 2147483647 h 903"/>
                <a:gd name="T30" fmla="*/ 2147483647 w 346"/>
                <a:gd name="T31" fmla="*/ 2147483647 h 903"/>
                <a:gd name="T32" fmla="*/ 2147483647 w 346"/>
                <a:gd name="T33" fmla="*/ 0 h 903"/>
                <a:gd name="T34" fmla="*/ 2147483647 w 346"/>
                <a:gd name="T35" fmla="*/ 2147483647 h 903"/>
                <a:gd name="T36" fmla="*/ 2147483647 w 346"/>
                <a:gd name="T37" fmla="*/ 2147483647 h 903"/>
                <a:gd name="T38" fmla="*/ 2147483647 w 346"/>
                <a:gd name="T39" fmla="*/ 2147483647 h 903"/>
                <a:gd name="T40" fmla="*/ 2147483647 w 346"/>
                <a:gd name="T41" fmla="*/ 2147483647 h 903"/>
                <a:gd name="T42" fmla="*/ 2147483647 w 346"/>
                <a:gd name="T43" fmla="*/ 2147483647 h 903"/>
                <a:gd name="T44" fmla="*/ 2147483647 w 346"/>
                <a:gd name="T45" fmla="*/ 2147483647 h 903"/>
                <a:gd name="T46" fmla="*/ 2147483647 w 346"/>
                <a:gd name="T47" fmla="*/ 2147483647 h 903"/>
                <a:gd name="T48" fmla="*/ 2147483647 w 346"/>
                <a:gd name="T49" fmla="*/ 2147483647 h 903"/>
                <a:gd name="T50" fmla="*/ 2147483647 w 346"/>
                <a:gd name="T51" fmla="*/ 2147483647 h 903"/>
                <a:gd name="T52" fmla="*/ 2147483647 w 346"/>
                <a:gd name="T53" fmla="*/ 2147483647 h 903"/>
                <a:gd name="T54" fmla="*/ 2147483647 w 346"/>
                <a:gd name="T55" fmla="*/ 2147483647 h 903"/>
                <a:gd name="T56" fmla="*/ 2147483647 w 346"/>
                <a:gd name="T57" fmla="*/ 2147483647 h 903"/>
                <a:gd name="T58" fmla="*/ 2147483647 w 346"/>
                <a:gd name="T59" fmla="*/ 2147483647 h 903"/>
                <a:gd name="T60" fmla="*/ 2147483647 w 346"/>
                <a:gd name="T61" fmla="*/ 2147483647 h 903"/>
                <a:gd name="T62" fmla="*/ 2147483647 w 346"/>
                <a:gd name="T63" fmla="*/ 2147483647 h 903"/>
                <a:gd name="T64" fmla="*/ 2147483647 w 346"/>
                <a:gd name="T65" fmla="*/ 2147483647 h 903"/>
                <a:gd name="T66" fmla="*/ 2147483647 w 346"/>
                <a:gd name="T67" fmla="*/ 2147483647 h 903"/>
                <a:gd name="T68" fmla="*/ 2147483647 w 346"/>
                <a:gd name="T69" fmla="*/ 2147483647 h 90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46"/>
                <a:gd name="T106" fmla="*/ 0 h 903"/>
                <a:gd name="T107" fmla="*/ 346 w 346"/>
                <a:gd name="T108" fmla="*/ 903 h 90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46" h="903">
                  <a:moveTo>
                    <a:pt x="330" y="863"/>
                  </a:moveTo>
                  <a:lnTo>
                    <a:pt x="346" y="865"/>
                  </a:lnTo>
                  <a:lnTo>
                    <a:pt x="346" y="838"/>
                  </a:lnTo>
                  <a:lnTo>
                    <a:pt x="344" y="811"/>
                  </a:lnTo>
                  <a:lnTo>
                    <a:pt x="342" y="784"/>
                  </a:lnTo>
                  <a:lnTo>
                    <a:pt x="339" y="756"/>
                  </a:lnTo>
                  <a:lnTo>
                    <a:pt x="335" y="729"/>
                  </a:lnTo>
                  <a:lnTo>
                    <a:pt x="331" y="704"/>
                  </a:lnTo>
                  <a:lnTo>
                    <a:pt x="326" y="677"/>
                  </a:lnTo>
                  <a:lnTo>
                    <a:pt x="322" y="650"/>
                  </a:lnTo>
                  <a:lnTo>
                    <a:pt x="315" y="623"/>
                  </a:lnTo>
                  <a:lnTo>
                    <a:pt x="310" y="597"/>
                  </a:lnTo>
                  <a:lnTo>
                    <a:pt x="302" y="570"/>
                  </a:lnTo>
                  <a:lnTo>
                    <a:pt x="295" y="545"/>
                  </a:lnTo>
                  <a:lnTo>
                    <a:pt x="286" y="518"/>
                  </a:lnTo>
                  <a:lnTo>
                    <a:pt x="277" y="492"/>
                  </a:lnTo>
                  <a:lnTo>
                    <a:pt x="268" y="465"/>
                  </a:lnTo>
                  <a:lnTo>
                    <a:pt x="259" y="440"/>
                  </a:lnTo>
                  <a:lnTo>
                    <a:pt x="248" y="413"/>
                  </a:lnTo>
                  <a:lnTo>
                    <a:pt x="237" y="387"/>
                  </a:lnTo>
                  <a:lnTo>
                    <a:pt x="225" y="360"/>
                  </a:lnTo>
                  <a:lnTo>
                    <a:pt x="212" y="333"/>
                  </a:lnTo>
                  <a:lnTo>
                    <a:pt x="199" y="308"/>
                  </a:lnTo>
                  <a:lnTo>
                    <a:pt x="187" y="281"/>
                  </a:lnTo>
                  <a:lnTo>
                    <a:pt x="172" y="254"/>
                  </a:lnTo>
                  <a:lnTo>
                    <a:pt x="156" y="226"/>
                  </a:lnTo>
                  <a:lnTo>
                    <a:pt x="141" y="199"/>
                  </a:lnTo>
                  <a:lnTo>
                    <a:pt x="125" y="170"/>
                  </a:lnTo>
                  <a:lnTo>
                    <a:pt x="109" y="143"/>
                  </a:lnTo>
                  <a:lnTo>
                    <a:pt x="91" y="114"/>
                  </a:lnTo>
                  <a:lnTo>
                    <a:pt x="73" y="87"/>
                  </a:lnTo>
                  <a:lnTo>
                    <a:pt x="55" y="58"/>
                  </a:lnTo>
                  <a:lnTo>
                    <a:pt x="35" y="29"/>
                  </a:lnTo>
                  <a:lnTo>
                    <a:pt x="15" y="0"/>
                  </a:lnTo>
                  <a:lnTo>
                    <a:pt x="0" y="9"/>
                  </a:lnTo>
                  <a:lnTo>
                    <a:pt x="20" y="40"/>
                  </a:lnTo>
                  <a:lnTo>
                    <a:pt x="40" y="67"/>
                  </a:lnTo>
                  <a:lnTo>
                    <a:pt x="58" y="96"/>
                  </a:lnTo>
                  <a:lnTo>
                    <a:pt x="76" y="125"/>
                  </a:lnTo>
                  <a:lnTo>
                    <a:pt x="94" y="152"/>
                  </a:lnTo>
                  <a:lnTo>
                    <a:pt x="111" y="179"/>
                  </a:lnTo>
                  <a:lnTo>
                    <a:pt x="127" y="206"/>
                  </a:lnTo>
                  <a:lnTo>
                    <a:pt x="141" y="234"/>
                  </a:lnTo>
                  <a:lnTo>
                    <a:pt x="156" y="261"/>
                  </a:lnTo>
                  <a:lnTo>
                    <a:pt x="170" y="288"/>
                  </a:lnTo>
                  <a:lnTo>
                    <a:pt x="183" y="315"/>
                  </a:lnTo>
                  <a:lnTo>
                    <a:pt x="198" y="340"/>
                  </a:lnTo>
                  <a:lnTo>
                    <a:pt x="210" y="367"/>
                  </a:lnTo>
                  <a:lnTo>
                    <a:pt x="221" y="393"/>
                  </a:lnTo>
                  <a:lnTo>
                    <a:pt x="232" y="420"/>
                  </a:lnTo>
                  <a:lnTo>
                    <a:pt x="243" y="445"/>
                  </a:lnTo>
                  <a:lnTo>
                    <a:pt x="252" y="471"/>
                  </a:lnTo>
                  <a:lnTo>
                    <a:pt x="261" y="498"/>
                  </a:lnTo>
                  <a:lnTo>
                    <a:pt x="270" y="523"/>
                  </a:lnTo>
                  <a:lnTo>
                    <a:pt x="277" y="548"/>
                  </a:lnTo>
                  <a:lnTo>
                    <a:pt x="286" y="574"/>
                  </a:lnTo>
                  <a:lnTo>
                    <a:pt x="292" y="601"/>
                  </a:lnTo>
                  <a:lnTo>
                    <a:pt x="299" y="626"/>
                  </a:lnTo>
                  <a:lnTo>
                    <a:pt x="304" y="653"/>
                  </a:lnTo>
                  <a:lnTo>
                    <a:pt x="310" y="679"/>
                  </a:lnTo>
                  <a:lnTo>
                    <a:pt x="313" y="706"/>
                  </a:lnTo>
                  <a:lnTo>
                    <a:pt x="317" y="731"/>
                  </a:lnTo>
                  <a:lnTo>
                    <a:pt x="322" y="758"/>
                  </a:lnTo>
                  <a:lnTo>
                    <a:pt x="324" y="785"/>
                  </a:lnTo>
                  <a:lnTo>
                    <a:pt x="326" y="813"/>
                  </a:lnTo>
                  <a:lnTo>
                    <a:pt x="328" y="840"/>
                  </a:lnTo>
                  <a:lnTo>
                    <a:pt x="330" y="867"/>
                  </a:lnTo>
                  <a:lnTo>
                    <a:pt x="346" y="869"/>
                  </a:lnTo>
                  <a:lnTo>
                    <a:pt x="330" y="867"/>
                  </a:lnTo>
                  <a:lnTo>
                    <a:pt x="331" y="903"/>
                  </a:lnTo>
                  <a:lnTo>
                    <a:pt x="346" y="869"/>
                  </a:lnTo>
                </a:path>
              </a:pathLst>
            </a:custGeom>
            <a:solidFill>
              <a:schemeClr val="hlink"/>
            </a:solidFill>
            <a:ln w="3175">
              <a:noFill/>
              <a:round/>
              <a:headEnd/>
              <a:tailEnd/>
            </a:ln>
          </p:spPr>
          <p:txBody>
            <a:bodyPr/>
            <a:lstStyle/>
            <a:p>
              <a:endParaRPr lang="en-US"/>
            </a:p>
          </p:txBody>
        </p:sp>
        <p:sp>
          <p:nvSpPr>
            <p:cNvPr id="55515" name="Freeform 221"/>
            <p:cNvSpPr>
              <a:spLocks/>
            </p:cNvSpPr>
            <p:nvPr/>
          </p:nvSpPr>
          <p:spPr bwMode="auto">
            <a:xfrm>
              <a:off x="3381022" y="5407043"/>
              <a:ext cx="180622" cy="439737"/>
            </a:xfrm>
            <a:custGeom>
              <a:avLst/>
              <a:gdLst>
                <a:gd name="T0" fmla="*/ 2147483647 w 128"/>
                <a:gd name="T1" fmla="*/ 2147483647 h 277"/>
                <a:gd name="T2" fmla="*/ 2147483647 w 128"/>
                <a:gd name="T3" fmla="*/ 0 h 277"/>
                <a:gd name="T4" fmla="*/ 0 w 128"/>
                <a:gd name="T5" fmla="*/ 2147483647 h 277"/>
                <a:gd name="T6" fmla="*/ 2147483647 w 128"/>
                <a:gd name="T7" fmla="*/ 2147483647 h 277"/>
                <a:gd name="T8" fmla="*/ 2147483647 w 128"/>
                <a:gd name="T9" fmla="*/ 2147483647 h 277"/>
                <a:gd name="T10" fmla="*/ 2147483647 w 128"/>
                <a:gd name="T11" fmla="*/ 2147483647 h 277"/>
                <a:gd name="T12" fmla="*/ 0 60000 65536"/>
                <a:gd name="T13" fmla="*/ 0 60000 65536"/>
                <a:gd name="T14" fmla="*/ 0 60000 65536"/>
                <a:gd name="T15" fmla="*/ 0 60000 65536"/>
                <a:gd name="T16" fmla="*/ 0 60000 65536"/>
                <a:gd name="T17" fmla="*/ 0 60000 65536"/>
                <a:gd name="T18" fmla="*/ 0 w 128"/>
                <a:gd name="T19" fmla="*/ 0 h 277"/>
                <a:gd name="T20" fmla="*/ 128 w 128"/>
                <a:gd name="T21" fmla="*/ 277 h 277"/>
              </a:gdLst>
              <a:ahLst/>
              <a:cxnLst>
                <a:cxn ang="T12">
                  <a:pos x="T0" y="T1"/>
                </a:cxn>
                <a:cxn ang="T13">
                  <a:pos x="T2" y="T3"/>
                </a:cxn>
                <a:cxn ang="T14">
                  <a:pos x="T4" y="T5"/>
                </a:cxn>
                <a:cxn ang="T15">
                  <a:pos x="T6" y="T7"/>
                </a:cxn>
                <a:cxn ang="T16">
                  <a:pos x="T8" y="T9"/>
                </a:cxn>
                <a:cxn ang="T17">
                  <a:pos x="T10" y="T11"/>
                </a:cxn>
              </a:cxnLst>
              <a:rect l="T18" t="T19" r="T20" b="T21"/>
              <a:pathLst>
                <a:path w="128" h="277">
                  <a:moveTo>
                    <a:pt x="121" y="3"/>
                  </a:moveTo>
                  <a:lnTo>
                    <a:pt x="114" y="0"/>
                  </a:lnTo>
                  <a:lnTo>
                    <a:pt x="0" y="271"/>
                  </a:lnTo>
                  <a:lnTo>
                    <a:pt x="16" y="277"/>
                  </a:lnTo>
                  <a:lnTo>
                    <a:pt x="128" y="7"/>
                  </a:lnTo>
                  <a:lnTo>
                    <a:pt x="121" y="3"/>
                  </a:lnTo>
                  <a:close/>
                </a:path>
              </a:pathLst>
            </a:custGeom>
            <a:solidFill>
              <a:schemeClr val="hlink"/>
            </a:solidFill>
            <a:ln w="9525">
              <a:noFill/>
              <a:round/>
              <a:headEnd/>
              <a:tailEnd/>
            </a:ln>
          </p:spPr>
          <p:txBody>
            <a:bodyPr/>
            <a:lstStyle/>
            <a:p>
              <a:endParaRPr lang="en-US"/>
            </a:p>
          </p:txBody>
        </p:sp>
        <p:sp>
          <p:nvSpPr>
            <p:cNvPr id="55516" name="Freeform 222"/>
            <p:cNvSpPr>
              <a:spLocks/>
            </p:cNvSpPr>
            <p:nvPr/>
          </p:nvSpPr>
          <p:spPr bwMode="auto">
            <a:xfrm>
              <a:off x="3381022" y="5407043"/>
              <a:ext cx="180622" cy="439737"/>
            </a:xfrm>
            <a:custGeom>
              <a:avLst/>
              <a:gdLst>
                <a:gd name="T0" fmla="*/ 2147483647 w 128"/>
                <a:gd name="T1" fmla="*/ 2147483647 h 277"/>
                <a:gd name="T2" fmla="*/ 2147483647 w 128"/>
                <a:gd name="T3" fmla="*/ 0 h 277"/>
                <a:gd name="T4" fmla="*/ 0 w 128"/>
                <a:gd name="T5" fmla="*/ 2147483647 h 277"/>
                <a:gd name="T6" fmla="*/ 2147483647 w 128"/>
                <a:gd name="T7" fmla="*/ 2147483647 h 277"/>
                <a:gd name="T8" fmla="*/ 2147483647 w 128"/>
                <a:gd name="T9" fmla="*/ 2147483647 h 277"/>
                <a:gd name="T10" fmla="*/ 2147483647 w 128"/>
                <a:gd name="T11" fmla="*/ 2147483647 h 277"/>
                <a:gd name="T12" fmla="*/ 0 60000 65536"/>
                <a:gd name="T13" fmla="*/ 0 60000 65536"/>
                <a:gd name="T14" fmla="*/ 0 60000 65536"/>
                <a:gd name="T15" fmla="*/ 0 60000 65536"/>
                <a:gd name="T16" fmla="*/ 0 60000 65536"/>
                <a:gd name="T17" fmla="*/ 0 60000 65536"/>
                <a:gd name="T18" fmla="*/ 0 w 128"/>
                <a:gd name="T19" fmla="*/ 0 h 277"/>
                <a:gd name="T20" fmla="*/ 128 w 128"/>
                <a:gd name="T21" fmla="*/ 277 h 277"/>
              </a:gdLst>
              <a:ahLst/>
              <a:cxnLst>
                <a:cxn ang="T12">
                  <a:pos x="T0" y="T1"/>
                </a:cxn>
                <a:cxn ang="T13">
                  <a:pos x="T2" y="T3"/>
                </a:cxn>
                <a:cxn ang="T14">
                  <a:pos x="T4" y="T5"/>
                </a:cxn>
                <a:cxn ang="T15">
                  <a:pos x="T6" y="T7"/>
                </a:cxn>
                <a:cxn ang="T16">
                  <a:pos x="T8" y="T9"/>
                </a:cxn>
                <a:cxn ang="T17">
                  <a:pos x="T10" y="T11"/>
                </a:cxn>
              </a:cxnLst>
              <a:rect l="T18" t="T19" r="T20" b="T21"/>
              <a:pathLst>
                <a:path w="128" h="277">
                  <a:moveTo>
                    <a:pt x="121" y="3"/>
                  </a:moveTo>
                  <a:lnTo>
                    <a:pt x="114" y="0"/>
                  </a:lnTo>
                  <a:lnTo>
                    <a:pt x="0" y="271"/>
                  </a:lnTo>
                  <a:lnTo>
                    <a:pt x="16" y="277"/>
                  </a:lnTo>
                  <a:lnTo>
                    <a:pt x="128" y="7"/>
                  </a:lnTo>
                  <a:lnTo>
                    <a:pt x="121" y="3"/>
                  </a:lnTo>
                </a:path>
              </a:pathLst>
            </a:custGeom>
            <a:solidFill>
              <a:schemeClr val="hlink"/>
            </a:solidFill>
            <a:ln w="3175">
              <a:noFill/>
              <a:round/>
              <a:headEnd/>
              <a:tailEnd/>
            </a:ln>
          </p:spPr>
          <p:txBody>
            <a:bodyPr/>
            <a:lstStyle/>
            <a:p>
              <a:endParaRPr lang="en-US"/>
            </a:p>
          </p:txBody>
        </p:sp>
        <p:sp>
          <p:nvSpPr>
            <p:cNvPr id="55517" name="Freeform 223"/>
            <p:cNvSpPr>
              <a:spLocks/>
            </p:cNvSpPr>
            <p:nvPr/>
          </p:nvSpPr>
          <p:spPr bwMode="auto">
            <a:xfrm>
              <a:off x="4319412" y="960450"/>
              <a:ext cx="71966" cy="134938"/>
            </a:xfrm>
            <a:custGeom>
              <a:avLst/>
              <a:gdLst>
                <a:gd name="T0" fmla="*/ 2147483647 w 51"/>
                <a:gd name="T1" fmla="*/ 2147483647 h 85"/>
                <a:gd name="T2" fmla="*/ 0 w 51"/>
                <a:gd name="T3" fmla="*/ 2147483647 h 85"/>
                <a:gd name="T4" fmla="*/ 2147483647 w 51"/>
                <a:gd name="T5" fmla="*/ 0 h 85"/>
                <a:gd name="T6" fmla="*/ 2147483647 w 51"/>
                <a:gd name="T7" fmla="*/ 2147483647 h 85"/>
                <a:gd name="T8" fmla="*/ 2147483647 w 51"/>
                <a:gd name="T9" fmla="*/ 2147483647 h 85"/>
                <a:gd name="T10" fmla="*/ 0 60000 65536"/>
                <a:gd name="T11" fmla="*/ 0 60000 65536"/>
                <a:gd name="T12" fmla="*/ 0 60000 65536"/>
                <a:gd name="T13" fmla="*/ 0 60000 65536"/>
                <a:gd name="T14" fmla="*/ 0 60000 65536"/>
                <a:gd name="T15" fmla="*/ 0 w 51"/>
                <a:gd name="T16" fmla="*/ 0 h 85"/>
                <a:gd name="T17" fmla="*/ 51 w 51"/>
                <a:gd name="T18" fmla="*/ 85 h 85"/>
              </a:gdLst>
              <a:ahLst/>
              <a:cxnLst>
                <a:cxn ang="T10">
                  <a:pos x="T0" y="T1"/>
                </a:cxn>
                <a:cxn ang="T11">
                  <a:pos x="T2" y="T3"/>
                </a:cxn>
                <a:cxn ang="T12">
                  <a:pos x="T4" y="T5"/>
                </a:cxn>
                <a:cxn ang="T13">
                  <a:pos x="T6" y="T7"/>
                </a:cxn>
                <a:cxn ang="T14">
                  <a:pos x="T8" y="T9"/>
                </a:cxn>
              </a:cxnLst>
              <a:rect l="T15" t="T16" r="T17" b="T18"/>
              <a:pathLst>
                <a:path w="51" h="85">
                  <a:moveTo>
                    <a:pt x="15" y="85"/>
                  </a:moveTo>
                  <a:lnTo>
                    <a:pt x="0" y="78"/>
                  </a:lnTo>
                  <a:lnTo>
                    <a:pt x="35" y="0"/>
                  </a:lnTo>
                  <a:lnTo>
                    <a:pt x="51" y="6"/>
                  </a:lnTo>
                  <a:lnTo>
                    <a:pt x="15" y="85"/>
                  </a:lnTo>
                  <a:close/>
                </a:path>
              </a:pathLst>
            </a:custGeom>
            <a:solidFill>
              <a:schemeClr val="hlink"/>
            </a:solidFill>
            <a:ln w="9525">
              <a:noFill/>
              <a:round/>
              <a:headEnd/>
              <a:tailEnd/>
            </a:ln>
          </p:spPr>
          <p:txBody>
            <a:bodyPr/>
            <a:lstStyle/>
            <a:p>
              <a:endParaRPr lang="en-US"/>
            </a:p>
          </p:txBody>
        </p:sp>
        <p:sp>
          <p:nvSpPr>
            <p:cNvPr id="55518" name="Freeform 224"/>
            <p:cNvSpPr>
              <a:spLocks/>
            </p:cNvSpPr>
            <p:nvPr/>
          </p:nvSpPr>
          <p:spPr bwMode="auto">
            <a:xfrm>
              <a:off x="4319412" y="960450"/>
              <a:ext cx="71966" cy="134938"/>
            </a:xfrm>
            <a:custGeom>
              <a:avLst/>
              <a:gdLst>
                <a:gd name="T0" fmla="*/ 2147483647 w 51"/>
                <a:gd name="T1" fmla="*/ 2147483647 h 85"/>
                <a:gd name="T2" fmla="*/ 0 w 51"/>
                <a:gd name="T3" fmla="*/ 2147483647 h 85"/>
                <a:gd name="T4" fmla="*/ 2147483647 w 51"/>
                <a:gd name="T5" fmla="*/ 0 h 85"/>
                <a:gd name="T6" fmla="*/ 2147483647 w 51"/>
                <a:gd name="T7" fmla="*/ 2147483647 h 85"/>
                <a:gd name="T8" fmla="*/ 0 60000 65536"/>
                <a:gd name="T9" fmla="*/ 0 60000 65536"/>
                <a:gd name="T10" fmla="*/ 0 60000 65536"/>
                <a:gd name="T11" fmla="*/ 0 60000 65536"/>
                <a:gd name="T12" fmla="*/ 0 w 51"/>
                <a:gd name="T13" fmla="*/ 0 h 85"/>
                <a:gd name="T14" fmla="*/ 51 w 51"/>
                <a:gd name="T15" fmla="*/ 85 h 85"/>
              </a:gdLst>
              <a:ahLst/>
              <a:cxnLst>
                <a:cxn ang="T8">
                  <a:pos x="T0" y="T1"/>
                </a:cxn>
                <a:cxn ang="T9">
                  <a:pos x="T2" y="T3"/>
                </a:cxn>
                <a:cxn ang="T10">
                  <a:pos x="T4" y="T5"/>
                </a:cxn>
                <a:cxn ang="T11">
                  <a:pos x="T6" y="T7"/>
                </a:cxn>
              </a:cxnLst>
              <a:rect l="T12" t="T13" r="T14" b="T15"/>
              <a:pathLst>
                <a:path w="51" h="85">
                  <a:moveTo>
                    <a:pt x="15" y="85"/>
                  </a:moveTo>
                  <a:lnTo>
                    <a:pt x="0" y="78"/>
                  </a:lnTo>
                  <a:lnTo>
                    <a:pt x="35" y="0"/>
                  </a:lnTo>
                  <a:lnTo>
                    <a:pt x="51" y="6"/>
                  </a:lnTo>
                </a:path>
              </a:pathLst>
            </a:custGeom>
            <a:solidFill>
              <a:schemeClr val="hlink"/>
            </a:solidFill>
            <a:ln w="3175">
              <a:noFill/>
              <a:round/>
              <a:headEnd/>
              <a:tailEnd/>
            </a:ln>
          </p:spPr>
          <p:txBody>
            <a:bodyPr/>
            <a:lstStyle/>
            <a:p>
              <a:endParaRPr lang="en-US"/>
            </a:p>
          </p:txBody>
        </p:sp>
        <p:sp>
          <p:nvSpPr>
            <p:cNvPr id="55519" name="Freeform 225"/>
            <p:cNvSpPr>
              <a:spLocks/>
            </p:cNvSpPr>
            <p:nvPr/>
          </p:nvSpPr>
          <p:spPr bwMode="auto">
            <a:xfrm>
              <a:off x="4214992" y="1208105"/>
              <a:ext cx="74788" cy="138113"/>
            </a:xfrm>
            <a:custGeom>
              <a:avLst/>
              <a:gdLst>
                <a:gd name="T0" fmla="*/ 2147483647 w 53"/>
                <a:gd name="T1" fmla="*/ 2147483647 h 87"/>
                <a:gd name="T2" fmla="*/ 0 w 53"/>
                <a:gd name="T3" fmla="*/ 2147483647 h 87"/>
                <a:gd name="T4" fmla="*/ 2147483647 w 53"/>
                <a:gd name="T5" fmla="*/ 0 h 87"/>
                <a:gd name="T6" fmla="*/ 2147483647 w 53"/>
                <a:gd name="T7" fmla="*/ 2147483647 h 87"/>
                <a:gd name="T8" fmla="*/ 2147483647 w 53"/>
                <a:gd name="T9" fmla="*/ 2147483647 h 87"/>
                <a:gd name="T10" fmla="*/ 0 60000 65536"/>
                <a:gd name="T11" fmla="*/ 0 60000 65536"/>
                <a:gd name="T12" fmla="*/ 0 60000 65536"/>
                <a:gd name="T13" fmla="*/ 0 60000 65536"/>
                <a:gd name="T14" fmla="*/ 0 60000 65536"/>
                <a:gd name="T15" fmla="*/ 0 w 53"/>
                <a:gd name="T16" fmla="*/ 0 h 87"/>
                <a:gd name="T17" fmla="*/ 53 w 53"/>
                <a:gd name="T18" fmla="*/ 87 h 87"/>
              </a:gdLst>
              <a:ahLst/>
              <a:cxnLst>
                <a:cxn ang="T10">
                  <a:pos x="T0" y="T1"/>
                </a:cxn>
                <a:cxn ang="T11">
                  <a:pos x="T2" y="T3"/>
                </a:cxn>
                <a:cxn ang="T12">
                  <a:pos x="T4" y="T5"/>
                </a:cxn>
                <a:cxn ang="T13">
                  <a:pos x="T6" y="T7"/>
                </a:cxn>
                <a:cxn ang="T14">
                  <a:pos x="T8" y="T9"/>
                </a:cxn>
              </a:cxnLst>
              <a:rect l="T15" t="T16" r="T17" b="T18"/>
              <a:pathLst>
                <a:path w="53" h="87">
                  <a:moveTo>
                    <a:pt x="16" y="87"/>
                  </a:moveTo>
                  <a:lnTo>
                    <a:pt x="0" y="80"/>
                  </a:lnTo>
                  <a:lnTo>
                    <a:pt x="36" y="0"/>
                  </a:lnTo>
                  <a:lnTo>
                    <a:pt x="53" y="7"/>
                  </a:lnTo>
                  <a:lnTo>
                    <a:pt x="16" y="87"/>
                  </a:lnTo>
                  <a:close/>
                </a:path>
              </a:pathLst>
            </a:custGeom>
            <a:solidFill>
              <a:schemeClr val="hlink"/>
            </a:solidFill>
            <a:ln w="9525">
              <a:noFill/>
              <a:round/>
              <a:headEnd/>
              <a:tailEnd/>
            </a:ln>
          </p:spPr>
          <p:txBody>
            <a:bodyPr/>
            <a:lstStyle/>
            <a:p>
              <a:endParaRPr lang="en-US"/>
            </a:p>
          </p:txBody>
        </p:sp>
        <p:sp>
          <p:nvSpPr>
            <p:cNvPr id="55520" name="Freeform 226"/>
            <p:cNvSpPr>
              <a:spLocks/>
            </p:cNvSpPr>
            <p:nvPr/>
          </p:nvSpPr>
          <p:spPr bwMode="auto">
            <a:xfrm>
              <a:off x="4214992" y="1208105"/>
              <a:ext cx="74788" cy="138113"/>
            </a:xfrm>
            <a:custGeom>
              <a:avLst/>
              <a:gdLst>
                <a:gd name="T0" fmla="*/ 2147483647 w 53"/>
                <a:gd name="T1" fmla="*/ 2147483647 h 87"/>
                <a:gd name="T2" fmla="*/ 0 w 53"/>
                <a:gd name="T3" fmla="*/ 2147483647 h 87"/>
                <a:gd name="T4" fmla="*/ 2147483647 w 53"/>
                <a:gd name="T5" fmla="*/ 0 h 87"/>
                <a:gd name="T6" fmla="*/ 2147483647 w 53"/>
                <a:gd name="T7" fmla="*/ 2147483647 h 87"/>
                <a:gd name="T8" fmla="*/ 0 60000 65536"/>
                <a:gd name="T9" fmla="*/ 0 60000 65536"/>
                <a:gd name="T10" fmla="*/ 0 60000 65536"/>
                <a:gd name="T11" fmla="*/ 0 60000 65536"/>
                <a:gd name="T12" fmla="*/ 0 w 53"/>
                <a:gd name="T13" fmla="*/ 0 h 87"/>
                <a:gd name="T14" fmla="*/ 53 w 53"/>
                <a:gd name="T15" fmla="*/ 87 h 87"/>
              </a:gdLst>
              <a:ahLst/>
              <a:cxnLst>
                <a:cxn ang="T8">
                  <a:pos x="T0" y="T1"/>
                </a:cxn>
                <a:cxn ang="T9">
                  <a:pos x="T2" y="T3"/>
                </a:cxn>
                <a:cxn ang="T10">
                  <a:pos x="T4" y="T5"/>
                </a:cxn>
                <a:cxn ang="T11">
                  <a:pos x="T6" y="T7"/>
                </a:cxn>
              </a:cxnLst>
              <a:rect l="T12" t="T13" r="T14" b="T15"/>
              <a:pathLst>
                <a:path w="53" h="87">
                  <a:moveTo>
                    <a:pt x="16" y="87"/>
                  </a:moveTo>
                  <a:lnTo>
                    <a:pt x="0" y="80"/>
                  </a:lnTo>
                  <a:lnTo>
                    <a:pt x="36" y="0"/>
                  </a:lnTo>
                  <a:lnTo>
                    <a:pt x="53" y="7"/>
                  </a:lnTo>
                </a:path>
              </a:pathLst>
            </a:custGeom>
            <a:solidFill>
              <a:schemeClr val="hlink"/>
            </a:solidFill>
            <a:ln w="3175">
              <a:noFill/>
              <a:round/>
              <a:headEnd/>
              <a:tailEnd/>
            </a:ln>
          </p:spPr>
          <p:txBody>
            <a:bodyPr/>
            <a:lstStyle/>
            <a:p>
              <a:endParaRPr lang="en-US"/>
            </a:p>
          </p:txBody>
        </p:sp>
        <p:sp>
          <p:nvSpPr>
            <p:cNvPr id="55521" name="Freeform 227"/>
            <p:cNvSpPr>
              <a:spLocks/>
            </p:cNvSpPr>
            <p:nvPr/>
          </p:nvSpPr>
          <p:spPr bwMode="auto">
            <a:xfrm>
              <a:off x="4325058" y="1339867"/>
              <a:ext cx="125588" cy="66675"/>
            </a:xfrm>
            <a:custGeom>
              <a:avLst/>
              <a:gdLst>
                <a:gd name="T0" fmla="*/ 2147483647 w 89"/>
                <a:gd name="T1" fmla="*/ 2147483647 h 42"/>
                <a:gd name="T2" fmla="*/ 2147483647 w 89"/>
                <a:gd name="T3" fmla="*/ 2147483647 h 42"/>
                <a:gd name="T4" fmla="*/ 2147483647 w 89"/>
                <a:gd name="T5" fmla="*/ 2147483647 h 42"/>
                <a:gd name="T6" fmla="*/ 2147483647 w 89"/>
                <a:gd name="T7" fmla="*/ 2147483647 h 42"/>
                <a:gd name="T8" fmla="*/ 2147483647 w 89"/>
                <a:gd name="T9" fmla="*/ 2147483647 h 42"/>
                <a:gd name="T10" fmla="*/ 2147483647 w 89"/>
                <a:gd name="T11" fmla="*/ 2147483647 h 42"/>
                <a:gd name="T12" fmla="*/ 2147483647 w 89"/>
                <a:gd name="T13" fmla="*/ 0 h 42"/>
                <a:gd name="T14" fmla="*/ 0 w 89"/>
                <a:gd name="T15" fmla="*/ 2147483647 h 42"/>
                <a:gd name="T16" fmla="*/ 2147483647 w 89"/>
                <a:gd name="T17" fmla="*/ 2147483647 h 42"/>
                <a:gd name="T18" fmla="*/ 2147483647 w 89"/>
                <a:gd name="T19" fmla="*/ 2147483647 h 42"/>
                <a:gd name="T20" fmla="*/ 2147483647 w 89"/>
                <a:gd name="T21" fmla="*/ 2147483647 h 42"/>
                <a:gd name="T22" fmla="*/ 2147483647 w 89"/>
                <a:gd name="T23" fmla="*/ 2147483647 h 42"/>
                <a:gd name="T24" fmla="*/ 2147483647 w 89"/>
                <a:gd name="T25" fmla="*/ 2147483647 h 42"/>
                <a:gd name="T26" fmla="*/ 2147483647 w 89"/>
                <a:gd name="T27" fmla="*/ 2147483647 h 42"/>
                <a:gd name="T28" fmla="*/ 2147483647 w 89"/>
                <a:gd name="T29" fmla="*/ 2147483647 h 4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89"/>
                <a:gd name="T46" fmla="*/ 0 h 42"/>
                <a:gd name="T47" fmla="*/ 89 w 89"/>
                <a:gd name="T48" fmla="*/ 42 h 4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89" h="42">
                  <a:moveTo>
                    <a:pt x="89" y="26"/>
                  </a:moveTo>
                  <a:lnTo>
                    <a:pt x="85" y="26"/>
                  </a:lnTo>
                  <a:lnTo>
                    <a:pt x="67" y="18"/>
                  </a:lnTo>
                  <a:lnTo>
                    <a:pt x="51" y="11"/>
                  </a:lnTo>
                  <a:lnTo>
                    <a:pt x="32" y="7"/>
                  </a:lnTo>
                  <a:lnTo>
                    <a:pt x="16" y="2"/>
                  </a:lnTo>
                  <a:lnTo>
                    <a:pt x="3" y="0"/>
                  </a:lnTo>
                  <a:lnTo>
                    <a:pt x="0" y="17"/>
                  </a:lnTo>
                  <a:lnTo>
                    <a:pt x="13" y="20"/>
                  </a:lnTo>
                  <a:lnTo>
                    <a:pt x="29" y="24"/>
                  </a:lnTo>
                  <a:lnTo>
                    <a:pt x="45" y="27"/>
                  </a:lnTo>
                  <a:lnTo>
                    <a:pt x="61" y="35"/>
                  </a:lnTo>
                  <a:lnTo>
                    <a:pt x="78" y="40"/>
                  </a:lnTo>
                  <a:lnTo>
                    <a:pt x="81" y="42"/>
                  </a:lnTo>
                  <a:lnTo>
                    <a:pt x="89" y="26"/>
                  </a:lnTo>
                  <a:close/>
                </a:path>
              </a:pathLst>
            </a:custGeom>
            <a:solidFill>
              <a:schemeClr val="hlink"/>
            </a:solidFill>
            <a:ln w="9525">
              <a:noFill/>
              <a:round/>
              <a:headEnd/>
              <a:tailEnd/>
            </a:ln>
          </p:spPr>
          <p:txBody>
            <a:bodyPr/>
            <a:lstStyle/>
            <a:p>
              <a:endParaRPr lang="en-US"/>
            </a:p>
          </p:txBody>
        </p:sp>
        <p:sp>
          <p:nvSpPr>
            <p:cNvPr id="55522" name="Freeform 228"/>
            <p:cNvSpPr>
              <a:spLocks/>
            </p:cNvSpPr>
            <p:nvPr/>
          </p:nvSpPr>
          <p:spPr bwMode="auto">
            <a:xfrm>
              <a:off x="4325058" y="1339867"/>
              <a:ext cx="125588" cy="66675"/>
            </a:xfrm>
            <a:custGeom>
              <a:avLst/>
              <a:gdLst>
                <a:gd name="T0" fmla="*/ 2147483647 w 89"/>
                <a:gd name="T1" fmla="*/ 2147483647 h 42"/>
                <a:gd name="T2" fmla="*/ 2147483647 w 89"/>
                <a:gd name="T3" fmla="*/ 2147483647 h 42"/>
                <a:gd name="T4" fmla="*/ 2147483647 w 89"/>
                <a:gd name="T5" fmla="*/ 2147483647 h 42"/>
                <a:gd name="T6" fmla="*/ 2147483647 w 89"/>
                <a:gd name="T7" fmla="*/ 2147483647 h 42"/>
                <a:gd name="T8" fmla="*/ 2147483647 w 89"/>
                <a:gd name="T9" fmla="*/ 2147483647 h 42"/>
                <a:gd name="T10" fmla="*/ 2147483647 w 89"/>
                <a:gd name="T11" fmla="*/ 2147483647 h 42"/>
                <a:gd name="T12" fmla="*/ 2147483647 w 89"/>
                <a:gd name="T13" fmla="*/ 0 h 42"/>
                <a:gd name="T14" fmla="*/ 0 w 89"/>
                <a:gd name="T15" fmla="*/ 2147483647 h 42"/>
                <a:gd name="T16" fmla="*/ 2147483647 w 89"/>
                <a:gd name="T17" fmla="*/ 2147483647 h 42"/>
                <a:gd name="T18" fmla="*/ 2147483647 w 89"/>
                <a:gd name="T19" fmla="*/ 2147483647 h 42"/>
                <a:gd name="T20" fmla="*/ 2147483647 w 89"/>
                <a:gd name="T21" fmla="*/ 2147483647 h 42"/>
                <a:gd name="T22" fmla="*/ 2147483647 w 89"/>
                <a:gd name="T23" fmla="*/ 2147483647 h 42"/>
                <a:gd name="T24" fmla="*/ 2147483647 w 89"/>
                <a:gd name="T25" fmla="*/ 2147483647 h 42"/>
                <a:gd name="T26" fmla="*/ 2147483647 w 89"/>
                <a:gd name="T27" fmla="*/ 2147483647 h 4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9"/>
                <a:gd name="T43" fmla="*/ 0 h 42"/>
                <a:gd name="T44" fmla="*/ 89 w 89"/>
                <a:gd name="T45" fmla="*/ 42 h 4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9" h="42">
                  <a:moveTo>
                    <a:pt x="89" y="26"/>
                  </a:moveTo>
                  <a:lnTo>
                    <a:pt x="85" y="26"/>
                  </a:lnTo>
                  <a:lnTo>
                    <a:pt x="67" y="18"/>
                  </a:lnTo>
                  <a:lnTo>
                    <a:pt x="51" y="11"/>
                  </a:lnTo>
                  <a:lnTo>
                    <a:pt x="32" y="7"/>
                  </a:lnTo>
                  <a:lnTo>
                    <a:pt x="16" y="2"/>
                  </a:lnTo>
                  <a:lnTo>
                    <a:pt x="3" y="0"/>
                  </a:lnTo>
                  <a:lnTo>
                    <a:pt x="0" y="17"/>
                  </a:lnTo>
                  <a:lnTo>
                    <a:pt x="13" y="20"/>
                  </a:lnTo>
                  <a:lnTo>
                    <a:pt x="29" y="24"/>
                  </a:lnTo>
                  <a:lnTo>
                    <a:pt x="45" y="27"/>
                  </a:lnTo>
                  <a:lnTo>
                    <a:pt x="61" y="35"/>
                  </a:lnTo>
                  <a:lnTo>
                    <a:pt x="78" y="40"/>
                  </a:lnTo>
                  <a:lnTo>
                    <a:pt x="81" y="42"/>
                  </a:lnTo>
                </a:path>
              </a:pathLst>
            </a:custGeom>
            <a:solidFill>
              <a:schemeClr val="hlink"/>
            </a:solidFill>
            <a:ln w="3175">
              <a:noFill/>
              <a:round/>
              <a:headEnd/>
              <a:tailEnd/>
            </a:ln>
          </p:spPr>
          <p:txBody>
            <a:bodyPr/>
            <a:lstStyle/>
            <a:p>
              <a:endParaRPr lang="en-US"/>
            </a:p>
          </p:txBody>
        </p:sp>
        <p:sp>
          <p:nvSpPr>
            <p:cNvPr id="55523" name="Freeform 229"/>
            <p:cNvSpPr>
              <a:spLocks/>
            </p:cNvSpPr>
            <p:nvPr/>
          </p:nvSpPr>
          <p:spPr bwMode="auto">
            <a:xfrm>
              <a:off x="4543780" y="1449404"/>
              <a:ext cx="112889" cy="100013"/>
            </a:xfrm>
            <a:custGeom>
              <a:avLst/>
              <a:gdLst>
                <a:gd name="T0" fmla="*/ 2147483647 w 80"/>
                <a:gd name="T1" fmla="*/ 2147483647 h 63"/>
                <a:gd name="T2" fmla="*/ 2147483647 w 80"/>
                <a:gd name="T3" fmla="*/ 2147483647 h 63"/>
                <a:gd name="T4" fmla="*/ 2147483647 w 80"/>
                <a:gd name="T5" fmla="*/ 2147483647 h 63"/>
                <a:gd name="T6" fmla="*/ 2147483647 w 80"/>
                <a:gd name="T7" fmla="*/ 2147483647 h 63"/>
                <a:gd name="T8" fmla="*/ 2147483647 w 80"/>
                <a:gd name="T9" fmla="*/ 0 h 63"/>
                <a:gd name="T10" fmla="*/ 0 w 80"/>
                <a:gd name="T11" fmla="*/ 2147483647 h 63"/>
                <a:gd name="T12" fmla="*/ 2147483647 w 80"/>
                <a:gd name="T13" fmla="*/ 2147483647 h 63"/>
                <a:gd name="T14" fmla="*/ 2147483647 w 80"/>
                <a:gd name="T15" fmla="*/ 2147483647 h 63"/>
                <a:gd name="T16" fmla="*/ 2147483647 w 80"/>
                <a:gd name="T17" fmla="*/ 2147483647 h 63"/>
                <a:gd name="T18" fmla="*/ 2147483647 w 80"/>
                <a:gd name="T19" fmla="*/ 2147483647 h 63"/>
                <a:gd name="T20" fmla="*/ 2147483647 w 80"/>
                <a:gd name="T21" fmla="*/ 2147483647 h 6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0"/>
                <a:gd name="T34" fmla="*/ 0 h 63"/>
                <a:gd name="T35" fmla="*/ 80 w 80"/>
                <a:gd name="T36" fmla="*/ 63 h 6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0" h="63">
                  <a:moveTo>
                    <a:pt x="80" y="51"/>
                  </a:moveTo>
                  <a:lnTo>
                    <a:pt x="62" y="36"/>
                  </a:lnTo>
                  <a:lnTo>
                    <a:pt x="42" y="22"/>
                  </a:lnTo>
                  <a:lnTo>
                    <a:pt x="22" y="9"/>
                  </a:lnTo>
                  <a:lnTo>
                    <a:pt x="9" y="0"/>
                  </a:lnTo>
                  <a:lnTo>
                    <a:pt x="0" y="14"/>
                  </a:lnTo>
                  <a:lnTo>
                    <a:pt x="13" y="24"/>
                  </a:lnTo>
                  <a:lnTo>
                    <a:pt x="33" y="36"/>
                  </a:lnTo>
                  <a:lnTo>
                    <a:pt x="51" y="49"/>
                  </a:lnTo>
                  <a:lnTo>
                    <a:pt x="69" y="63"/>
                  </a:lnTo>
                  <a:lnTo>
                    <a:pt x="80" y="51"/>
                  </a:lnTo>
                  <a:close/>
                </a:path>
              </a:pathLst>
            </a:custGeom>
            <a:solidFill>
              <a:schemeClr val="hlink"/>
            </a:solidFill>
            <a:ln w="9525">
              <a:noFill/>
              <a:round/>
              <a:headEnd/>
              <a:tailEnd/>
            </a:ln>
          </p:spPr>
          <p:txBody>
            <a:bodyPr/>
            <a:lstStyle/>
            <a:p>
              <a:endParaRPr lang="en-US"/>
            </a:p>
          </p:txBody>
        </p:sp>
        <p:sp>
          <p:nvSpPr>
            <p:cNvPr id="55524" name="Freeform 230"/>
            <p:cNvSpPr>
              <a:spLocks/>
            </p:cNvSpPr>
            <p:nvPr/>
          </p:nvSpPr>
          <p:spPr bwMode="auto">
            <a:xfrm>
              <a:off x="4543780" y="1449404"/>
              <a:ext cx="112889" cy="100013"/>
            </a:xfrm>
            <a:custGeom>
              <a:avLst/>
              <a:gdLst>
                <a:gd name="T0" fmla="*/ 2147483647 w 80"/>
                <a:gd name="T1" fmla="*/ 2147483647 h 63"/>
                <a:gd name="T2" fmla="*/ 2147483647 w 80"/>
                <a:gd name="T3" fmla="*/ 2147483647 h 63"/>
                <a:gd name="T4" fmla="*/ 2147483647 w 80"/>
                <a:gd name="T5" fmla="*/ 2147483647 h 63"/>
                <a:gd name="T6" fmla="*/ 2147483647 w 80"/>
                <a:gd name="T7" fmla="*/ 2147483647 h 63"/>
                <a:gd name="T8" fmla="*/ 2147483647 w 80"/>
                <a:gd name="T9" fmla="*/ 0 h 63"/>
                <a:gd name="T10" fmla="*/ 0 w 80"/>
                <a:gd name="T11" fmla="*/ 2147483647 h 63"/>
                <a:gd name="T12" fmla="*/ 2147483647 w 80"/>
                <a:gd name="T13" fmla="*/ 2147483647 h 63"/>
                <a:gd name="T14" fmla="*/ 2147483647 w 80"/>
                <a:gd name="T15" fmla="*/ 2147483647 h 63"/>
                <a:gd name="T16" fmla="*/ 2147483647 w 80"/>
                <a:gd name="T17" fmla="*/ 2147483647 h 63"/>
                <a:gd name="T18" fmla="*/ 2147483647 w 80"/>
                <a:gd name="T19" fmla="*/ 2147483647 h 6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0"/>
                <a:gd name="T31" fmla="*/ 0 h 63"/>
                <a:gd name="T32" fmla="*/ 80 w 80"/>
                <a:gd name="T33" fmla="*/ 63 h 6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0" h="63">
                  <a:moveTo>
                    <a:pt x="80" y="51"/>
                  </a:moveTo>
                  <a:lnTo>
                    <a:pt x="62" y="36"/>
                  </a:lnTo>
                  <a:lnTo>
                    <a:pt x="42" y="22"/>
                  </a:lnTo>
                  <a:lnTo>
                    <a:pt x="22" y="9"/>
                  </a:lnTo>
                  <a:lnTo>
                    <a:pt x="9" y="0"/>
                  </a:lnTo>
                  <a:lnTo>
                    <a:pt x="0" y="14"/>
                  </a:lnTo>
                  <a:lnTo>
                    <a:pt x="13" y="24"/>
                  </a:lnTo>
                  <a:lnTo>
                    <a:pt x="33" y="36"/>
                  </a:lnTo>
                  <a:lnTo>
                    <a:pt x="51" y="49"/>
                  </a:lnTo>
                  <a:lnTo>
                    <a:pt x="69" y="63"/>
                  </a:lnTo>
                </a:path>
              </a:pathLst>
            </a:custGeom>
            <a:solidFill>
              <a:schemeClr val="hlink"/>
            </a:solidFill>
            <a:ln w="3175">
              <a:noFill/>
              <a:round/>
              <a:headEnd/>
              <a:tailEnd/>
            </a:ln>
          </p:spPr>
          <p:txBody>
            <a:bodyPr/>
            <a:lstStyle/>
            <a:p>
              <a:endParaRPr lang="en-US"/>
            </a:p>
          </p:txBody>
        </p:sp>
        <p:sp>
          <p:nvSpPr>
            <p:cNvPr id="55525" name="Freeform 231"/>
            <p:cNvSpPr>
              <a:spLocks/>
            </p:cNvSpPr>
            <p:nvPr/>
          </p:nvSpPr>
          <p:spPr bwMode="auto">
            <a:xfrm>
              <a:off x="4732866" y="1619263"/>
              <a:ext cx="103012" cy="117475"/>
            </a:xfrm>
            <a:custGeom>
              <a:avLst/>
              <a:gdLst>
                <a:gd name="T0" fmla="*/ 2147483647 w 73"/>
                <a:gd name="T1" fmla="*/ 2147483647 h 74"/>
                <a:gd name="T2" fmla="*/ 2147483647 w 73"/>
                <a:gd name="T3" fmla="*/ 2147483647 h 74"/>
                <a:gd name="T4" fmla="*/ 2147483647 w 73"/>
                <a:gd name="T5" fmla="*/ 2147483647 h 74"/>
                <a:gd name="T6" fmla="*/ 2147483647 w 73"/>
                <a:gd name="T7" fmla="*/ 2147483647 h 74"/>
                <a:gd name="T8" fmla="*/ 2147483647 w 73"/>
                <a:gd name="T9" fmla="*/ 0 h 74"/>
                <a:gd name="T10" fmla="*/ 0 w 73"/>
                <a:gd name="T11" fmla="*/ 2147483647 h 74"/>
                <a:gd name="T12" fmla="*/ 2147483647 w 73"/>
                <a:gd name="T13" fmla="*/ 2147483647 h 74"/>
                <a:gd name="T14" fmla="*/ 2147483647 w 73"/>
                <a:gd name="T15" fmla="*/ 2147483647 h 74"/>
                <a:gd name="T16" fmla="*/ 2147483647 w 73"/>
                <a:gd name="T17" fmla="*/ 2147483647 h 74"/>
                <a:gd name="T18" fmla="*/ 2147483647 w 73"/>
                <a:gd name="T19" fmla="*/ 2147483647 h 74"/>
                <a:gd name="T20" fmla="*/ 2147483647 w 73"/>
                <a:gd name="T21" fmla="*/ 2147483647 h 7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3"/>
                <a:gd name="T34" fmla="*/ 0 h 74"/>
                <a:gd name="T35" fmla="*/ 73 w 73"/>
                <a:gd name="T36" fmla="*/ 74 h 7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3" h="74">
                  <a:moveTo>
                    <a:pt x="73" y="61"/>
                  </a:moveTo>
                  <a:lnTo>
                    <a:pt x="67" y="56"/>
                  </a:lnTo>
                  <a:lnTo>
                    <a:pt x="47" y="34"/>
                  </a:lnTo>
                  <a:lnTo>
                    <a:pt x="27" y="16"/>
                  </a:lnTo>
                  <a:lnTo>
                    <a:pt x="13" y="0"/>
                  </a:lnTo>
                  <a:lnTo>
                    <a:pt x="0" y="12"/>
                  </a:lnTo>
                  <a:lnTo>
                    <a:pt x="17" y="27"/>
                  </a:lnTo>
                  <a:lnTo>
                    <a:pt x="35" y="47"/>
                  </a:lnTo>
                  <a:lnTo>
                    <a:pt x="55" y="68"/>
                  </a:lnTo>
                  <a:lnTo>
                    <a:pt x="62" y="74"/>
                  </a:lnTo>
                  <a:lnTo>
                    <a:pt x="73" y="61"/>
                  </a:lnTo>
                  <a:close/>
                </a:path>
              </a:pathLst>
            </a:custGeom>
            <a:solidFill>
              <a:schemeClr val="hlink"/>
            </a:solidFill>
            <a:ln w="9525">
              <a:noFill/>
              <a:round/>
              <a:headEnd/>
              <a:tailEnd/>
            </a:ln>
          </p:spPr>
          <p:txBody>
            <a:bodyPr/>
            <a:lstStyle/>
            <a:p>
              <a:endParaRPr lang="en-US"/>
            </a:p>
          </p:txBody>
        </p:sp>
        <p:sp>
          <p:nvSpPr>
            <p:cNvPr id="55526" name="Freeform 232"/>
            <p:cNvSpPr>
              <a:spLocks/>
            </p:cNvSpPr>
            <p:nvPr/>
          </p:nvSpPr>
          <p:spPr bwMode="auto">
            <a:xfrm>
              <a:off x="4732866" y="1619263"/>
              <a:ext cx="103012" cy="117475"/>
            </a:xfrm>
            <a:custGeom>
              <a:avLst/>
              <a:gdLst>
                <a:gd name="T0" fmla="*/ 2147483647 w 73"/>
                <a:gd name="T1" fmla="*/ 2147483647 h 74"/>
                <a:gd name="T2" fmla="*/ 2147483647 w 73"/>
                <a:gd name="T3" fmla="*/ 2147483647 h 74"/>
                <a:gd name="T4" fmla="*/ 2147483647 w 73"/>
                <a:gd name="T5" fmla="*/ 2147483647 h 74"/>
                <a:gd name="T6" fmla="*/ 2147483647 w 73"/>
                <a:gd name="T7" fmla="*/ 2147483647 h 74"/>
                <a:gd name="T8" fmla="*/ 2147483647 w 73"/>
                <a:gd name="T9" fmla="*/ 0 h 74"/>
                <a:gd name="T10" fmla="*/ 0 w 73"/>
                <a:gd name="T11" fmla="*/ 2147483647 h 74"/>
                <a:gd name="T12" fmla="*/ 2147483647 w 73"/>
                <a:gd name="T13" fmla="*/ 2147483647 h 74"/>
                <a:gd name="T14" fmla="*/ 2147483647 w 73"/>
                <a:gd name="T15" fmla="*/ 2147483647 h 74"/>
                <a:gd name="T16" fmla="*/ 2147483647 w 73"/>
                <a:gd name="T17" fmla="*/ 2147483647 h 74"/>
                <a:gd name="T18" fmla="*/ 2147483647 w 73"/>
                <a:gd name="T19" fmla="*/ 2147483647 h 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3"/>
                <a:gd name="T31" fmla="*/ 0 h 74"/>
                <a:gd name="T32" fmla="*/ 73 w 73"/>
                <a:gd name="T33" fmla="*/ 74 h 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3" h="74">
                  <a:moveTo>
                    <a:pt x="73" y="61"/>
                  </a:moveTo>
                  <a:lnTo>
                    <a:pt x="67" y="56"/>
                  </a:lnTo>
                  <a:lnTo>
                    <a:pt x="47" y="34"/>
                  </a:lnTo>
                  <a:lnTo>
                    <a:pt x="27" y="16"/>
                  </a:lnTo>
                  <a:lnTo>
                    <a:pt x="13" y="0"/>
                  </a:lnTo>
                  <a:lnTo>
                    <a:pt x="0" y="12"/>
                  </a:lnTo>
                  <a:lnTo>
                    <a:pt x="17" y="27"/>
                  </a:lnTo>
                  <a:lnTo>
                    <a:pt x="35" y="47"/>
                  </a:lnTo>
                  <a:lnTo>
                    <a:pt x="55" y="68"/>
                  </a:lnTo>
                  <a:lnTo>
                    <a:pt x="62" y="74"/>
                  </a:lnTo>
                </a:path>
              </a:pathLst>
            </a:custGeom>
            <a:solidFill>
              <a:schemeClr val="hlink"/>
            </a:solidFill>
            <a:ln w="3175">
              <a:noFill/>
              <a:round/>
              <a:headEnd/>
              <a:tailEnd/>
            </a:ln>
          </p:spPr>
          <p:txBody>
            <a:bodyPr/>
            <a:lstStyle/>
            <a:p>
              <a:endParaRPr lang="en-US"/>
            </a:p>
          </p:txBody>
        </p:sp>
        <p:sp>
          <p:nvSpPr>
            <p:cNvPr id="55527" name="Freeform 233"/>
            <p:cNvSpPr>
              <a:spLocks/>
            </p:cNvSpPr>
            <p:nvPr/>
          </p:nvSpPr>
          <p:spPr bwMode="auto">
            <a:xfrm>
              <a:off x="4899380" y="1819288"/>
              <a:ext cx="94545" cy="127000"/>
            </a:xfrm>
            <a:custGeom>
              <a:avLst/>
              <a:gdLst>
                <a:gd name="T0" fmla="*/ 2147483647 w 67"/>
                <a:gd name="T1" fmla="*/ 2147483647 h 80"/>
                <a:gd name="T2" fmla="*/ 2147483647 w 67"/>
                <a:gd name="T3" fmla="*/ 2147483647 h 80"/>
                <a:gd name="T4" fmla="*/ 2147483647 w 67"/>
                <a:gd name="T5" fmla="*/ 2147483647 h 80"/>
                <a:gd name="T6" fmla="*/ 2147483647 w 67"/>
                <a:gd name="T7" fmla="*/ 0 h 80"/>
                <a:gd name="T8" fmla="*/ 0 w 67"/>
                <a:gd name="T9" fmla="*/ 2147483647 h 80"/>
                <a:gd name="T10" fmla="*/ 2147483647 w 67"/>
                <a:gd name="T11" fmla="*/ 2147483647 h 80"/>
                <a:gd name="T12" fmla="*/ 2147483647 w 67"/>
                <a:gd name="T13" fmla="*/ 2147483647 h 80"/>
                <a:gd name="T14" fmla="*/ 2147483647 w 67"/>
                <a:gd name="T15" fmla="*/ 2147483647 h 80"/>
                <a:gd name="T16" fmla="*/ 2147483647 w 67"/>
                <a:gd name="T17" fmla="*/ 2147483647 h 8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80"/>
                <a:gd name="T29" fmla="*/ 67 w 67"/>
                <a:gd name="T30" fmla="*/ 80 h 8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80">
                  <a:moveTo>
                    <a:pt x="67" y="69"/>
                  </a:moveTo>
                  <a:lnTo>
                    <a:pt x="51" y="49"/>
                  </a:lnTo>
                  <a:lnTo>
                    <a:pt x="31" y="22"/>
                  </a:lnTo>
                  <a:lnTo>
                    <a:pt x="13" y="0"/>
                  </a:lnTo>
                  <a:lnTo>
                    <a:pt x="0" y="13"/>
                  </a:lnTo>
                  <a:lnTo>
                    <a:pt x="18" y="35"/>
                  </a:lnTo>
                  <a:lnTo>
                    <a:pt x="38" y="58"/>
                  </a:lnTo>
                  <a:lnTo>
                    <a:pt x="54" y="80"/>
                  </a:lnTo>
                  <a:lnTo>
                    <a:pt x="67" y="69"/>
                  </a:lnTo>
                  <a:close/>
                </a:path>
              </a:pathLst>
            </a:custGeom>
            <a:solidFill>
              <a:schemeClr val="hlink"/>
            </a:solidFill>
            <a:ln w="9525">
              <a:noFill/>
              <a:round/>
              <a:headEnd/>
              <a:tailEnd/>
            </a:ln>
          </p:spPr>
          <p:txBody>
            <a:bodyPr/>
            <a:lstStyle/>
            <a:p>
              <a:endParaRPr lang="en-US"/>
            </a:p>
          </p:txBody>
        </p:sp>
        <p:sp>
          <p:nvSpPr>
            <p:cNvPr id="55528" name="Freeform 234"/>
            <p:cNvSpPr>
              <a:spLocks/>
            </p:cNvSpPr>
            <p:nvPr/>
          </p:nvSpPr>
          <p:spPr bwMode="auto">
            <a:xfrm>
              <a:off x="4899380" y="1819288"/>
              <a:ext cx="94545" cy="127000"/>
            </a:xfrm>
            <a:custGeom>
              <a:avLst/>
              <a:gdLst>
                <a:gd name="T0" fmla="*/ 2147483647 w 67"/>
                <a:gd name="T1" fmla="*/ 2147483647 h 80"/>
                <a:gd name="T2" fmla="*/ 2147483647 w 67"/>
                <a:gd name="T3" fmla="*/ 2147483647 h 80"/>
                <a:gd name="T4" fmla="*/ 2147483647 w 67"/>
                <a:gd name="T5" fmla="*/ 2147483647 h 80"/>
                <a:gd name="T6" fmla="*/ 2147483647 w 67"/>
                <a:gd name="T7" fmla="*/ 0 h 80"/>
                <a:gd name="T8" fmla="*/ 0 w 67"/>
                <a:gd name="T9" fmla="*/ 2147483647 h 80"/>
                <a:gd name="T10" fmla="*/ 2147483647 w 67"/>
                <a:gd name="T11" fmla="*/ 2147483647 h 80"/>
                <a:gd name="T12" fmla="*/ 2147483647 w 67"/>
                <a:gd name="T13" fmla="*/ 2147483647 h 80"/>
                <a:gd name="T14" fmla="*/ 2147483647 w 67"/>
                <a:gd name="T15" fmla="*/ 2147483647 h 80"/>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80"/>
                <a:gd name="T26" fmla="*/ 67 w 67"/>
                <a:gd name="T27" fmla="*/ 80 h 8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80">
                  <a:moveTo>
                    <a:pt x="67" y="69"/>
                  </a:moveTo>
                  <a:lnTo>
                    <a:pt x="51" y="49"/>
                  </a:lnTo>
                  <a:lnTo>
                    <a:pt x="31" y="22"/>
                  </a:lnTo>
                  <a:lnTo>
                    <a:pt x="13" y="0"/>
                  </a:lnTo>
                  <a:lnTo>
                    <a:pt x="0" y="13"/>
                  </a:lnTo>
                  <a:lnTo>
                    <a:pt x="18" y="35"/>
                  </a:lnTo>
                  <a:lnTo>
                    <a:pt x="38" y="58"/>
                  </a:lnTo>
                  <a:lnTo>
                    <a:pt x="54" y="80"/>
                  </a:lnTo>
                </a:path>
              </a:pathLst>
            </a:custGeom>
            <a:solidFill>
              <a:schemeClr val="hlink"/>
            </a:solidFill>
            <a:ln w="3175">
              <a:noFill/>
              <a:round/>
              <a:headEnd/>
              <a:tailEnd/>
            </a:ln>
          </p:spPr>
          <p:txBody>
            <a:bodyPr/>
            <a:lstStyle/>
            <a:p>
              <a:endParaRPr lang="en-US"/>
            </a:p>
          </p:txBody>
        </p:sp>
        <p:sp>
          <p:nvSpPr>
            <p:cNvPr id="55529" name="Freeform 235"/>
            <p:cNvSpPr>
              <a:spLocks/>
            </p:cNvSpPr>
            <p:nvPr/>
          </p:nvSpPr>
          <p:spPr bwMode="auto">
            <a:xfrm>
              <a:off x="5047548" y="2041543"/>
              <a:ext cx="86077" cy="128587"/>
            </a:xfrm>
            <a:custGeom>
              <a:avLst/>
              <a:gdLst>
                <a:gd name="T0" fmla="*/ 2147483647 w 61"/>
                <a:gd name="T1" fmla="*/ 2147483647 h 81"/>
                <a:gd name="T2" fmla="*/ 2147483647 w 61"/>
                <a:gd name="T3" fmla="*/ 2147483647 h 81"/>
                <a:gd name="T4" fmla="*/ 2147483647 w 61"/>
                <a:gd name="T5" fmla="*/ 2147483647 h 81"/>
                <a:gd name="T6" fmla="*/ 2147483647 w 61"/>
                <a:gd name="T7" fmla="*/ 0 h 81"/>
                <a:gd name="T8" fmla="*/ 0 w 61"/>
                <a:gd name="T9" fmla="*/ 2147483647 h 81"/>
                <a:gd name="T10" fmla="*/ 2147483647 w 61"/>
                <a:gd name="T11" fmla="*/ 2147483647 h 81"/>
                <a:gd name="T12" fmla="*/ 2147483647 w 61"/>
                <a:gd name="T13" fmla="*/ 2147483647 h 81"/>
                <a:gd name="T14" fmla="*/ 2147483647 w 61"/>
                <a:gd name="T15" fmla="*/ 2147483647 h 81"/>
                <a:gd name="T16" fmla="*/ 2147483647 w 61"/>
                <a:gd name="T17" fmla="*/ 2147483647 h 8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1"/>
                <a:gd name="T28" fmla="*/ 0 h 81"/>
                <a:gd name="T29" fmla="*/ 61 w 61"/>
                <a:gd name="T30" fmla="*/ 81 h 8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1" h="81">
                  <a:moveTo>
                    <a:pt x="61" y="72"/>
                  </a:moveTo>
                  <a:lnTo>
                    <a:pt x="45" y="48"/>
                  </a:lnTo>
                  <a:lnTo>
                    <a:pt x="27" y="20"/>
                  </a:lnTo>
                  <a:lnTo>
                    <a:pt x="12" y="0"/>
                  </a:lnTo>
                  <a:lnTo>
                    <a:pt x="0" y="11"/>
                  </a:lnTo>
                  <a:lnTo>
                    <a:pt x="12" y="29"/>
                  </a:lnTo>
                  <a:lnTo>
                    <a:pt x="31" y="58"/>
                  </a:lnTo>
                  <a:lnTo>
                    <a:pt x="47" y="81"/>
                  </a:lnTo>
                  <a:lnTo>
                    <a:pt x="61" y="72"/>
                  </a:lnTo>
                  <a:close/>
                </a:path>
              </a:pathLst>
            </a:custGeom>
            <a:solidFill>
              <a:schemeClr val="hlink"/>
            </a:solidFill>
            <a:ln w="9525">
              <a:noFill/>
              <a:round/>
              <a:headEnd/>
              <a:tailEnd/>
            </a:ln>
          </p:spPr>
          <p:txBody>
            <a:bodyPr/>
            <a:lstStyle/>
            <a:p>
              <a:endParaRPr lang="en-US"/>
            </a:p>
          </p:txBody>
        </p:sp>
        <p:sp>
          <p:nvSpPr>
            <p:cNvPr id="55530" name="Freeform 236"/>
            <p:cNvSpPr>
              <a:spLocks/>
            </p:cNvSpPr>
            <p:nvPr/>
          </p:nvSpPr>
          <p:spPr bwMode="auto">
            <a:xfrm>
              <a:off x="5047548" y="2041543"/>
              <a:ext cx="86077" cy="128587"/>
            </a:xfrm>
            <a:custGeom>
              <a:avLst/>
              <a:gdLst>
                <a:gd name="T0" fmla="*/ 2147483647 w 61"/>
                <a:gd name="T1" fmla="*/ 2147483647 h 81"/>
                <a:gd name="T2" fmla="*/ 2147483647 w 61"/>
                <a:gd name="T3" fmla="*/ 2147483647 h 81"/>
                <a:gd name="T4" fmla="*/ 2147483647 w 61"/>
                <a:gd name="T5" fmla="*/ 2147483647 h 81"/>
                <a:gd name="T6" fmla="*/ 2147483647 w 61"/>
                <a:gd name="T7" fmla="*/ 0 h 81"/>
                <a:gd name="T8" fmla="*/ 0 w 61"/>
                <a:gd name="T9" fmla="*/ 2147483647 h 81"/>
                <a:gd name="T10" fmla="*/ 2147483647 w 61"/>
                <a:gd name="T11" fmla="*/ 2147483647 h 81"/>
                <a:gd name="T12" fmla="*/ 2147483647 w 61"/>
                <a:gd name="T13" fmla="*/ 2147483647 h 81"/>
                <a:gd name="T14" fmla="*/ 2147483647 w 61"/>
                <a:gd name="T15" fmla="*/ 2147483647 h 81"/>
                <a:gd name="T16" fmla="*/ 0 60000 65536"/>
                <a:gd name="T17" fmla="*/ 0 60000 65536"/>
                <a:gd name="T18" fmla="*/ 0 60000 65536"/>
                <a:gd name="T19" fmla="*/ 0 60000 65536"/>
                <a:gd name="T20" fmla="*/ 0 60000 65536"/>
                <a:gd name="T21" fmla="*/ 0 60000 65536"/>
                <a:gd name="T22" fmla="*/ 0 60000 65536"/>
                <a:gd name="T23" fmla="*/ 0 60000 65536"/>
                <a:gd name="T24" fmla="*/ 0 w 61"/>
                <a:gd name="T25" fmla="*/ 0 h 81"/>
                <a:gd name="T26" fmla="*/ 61 w 61"/>
                <a:gd name="T27" fmla="*/ 81 h 81"/>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1" h="81">
                  <a:moveTo>
                    <a:pt x="61" y="72"/>
                  </a:moveTo>
                  <a:lnTo>
                    <a:pt x="45" y="48"/>
                  </a:lnTo>
                  <a:lnTo>
                    <a:pt x="27" y="20"/>
                  </a:lnTo>
                  <a:lnTo>
                    <a:pt x="12" y="0"/>
                  </a:lnTo>
                  <a:lnTo>
                    <a:pt x="0" y="11"/>
                  </a:lnTo>
                  <a:lnTo>
                    <a:pt x="12" y="29"/>
                  </a:lnTo>
                  <a:lnTo>
                    <a:pt x="31" y="58"/>
                  </a:lnTo>
                  <a:lnTo>
                    <a:pt x="47" y="81"/>
                  </a:lnTo>
                </a:path>
              </a:pathLst>
            </a:custGeom>
            <a:solidFill>
              <a:schemeClr val="hlink"/>
            </a:solidFill>
            <a:ln w="3175">
              <a:noFill/>
              <a:round/>
              <a:headEnd/>
              <a:tailEnd/>
            </a:ln>
          </p:spPr>
          <p:txBody>
            <a:bodyPr/>
            <a:lstStyle/>
            <a:p>
              <a:endParaRPr lang="en-US"/>
            </a:p>
          </p:txBody>
        </p:sp>
        <p:sp>
          <p:nvSpPr>
            <p:cNvPr id="55531" name="Freeform 237"/>
            <p:cNvSpPr>
              <a:spLocks/>
            </p:cNvSpPr>
            <p:nvPr/>
          </p:nvSpPr>
          <p:spPr bwMode="auto">
            <a:xfrm>
              <a:off x="5177369" y="2273313"/>
              <a:ext cx="84667" cy="131762"/>
            </a:xfrm>
            <a:custGeom>
              <a:avLst/>
              <a:gdLst>
                <a:gd name="T0" fmla="*/ 2147483647 w 60"/>
                <a:gd name="T1" fmla="*/ 2147483647 h 83"/>
                <a:gd name="T2" fmla="*/ 2147483647 w 60"/>
                <a:gd name="T3" fmla="*/ 2147483647 h 83"/>
                <a:gd name="T4" fmla="*/ 2147483647 w 60"/>
                <a:gd name="T5" fmla="*/ 2147483647 h 83"/>
                <a:gd name="T6" fmla="*/ 2147483647 w 60"/>
                <a:gd name="T7" fmla="*/ 2147483647 h 83"/>
                <a:gd name="T8" fmla="*/ 2147483647 w 60"/>
                <a:gd name="T9" fmla="*/ 0 h 83"/>
                <a:gd name="T10" fmla="*/ 0 w 60"/>
                <a:gd name="T11" fmla="*/ 2147483647 h 83"/>
                <a:gd name="T12" fmla="*/ 2147483647 w 60"/>
                <a:gd name="T13" fmla="*/ 2147483647 h 83"/>
                <a:gd name="T14" fmla="*/ 2147483647 w 60"/>
                <a:gd name="T15" fmla="*/ 2147483647 h 83"/>
                <a:gd name="T16" fmla="*/ 2147483647 w 60"/>
                <a:gd name="T17" fmla="*/ 2147483647 h 83"/>
                <a:gd name="T18" fmla="*/ 2147483647 w 60"/>
                <a:gd name="T19" fmla="*/ 2147483647 h 83"/>
                <a:gd name="T20" fmla="*/ 2147483647 w 60"/>
                <a:gd name="T21" fmla="*/ 2147483647 h 8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
                <a:gd name="T34" fmla="*/ 0 h 83"/>
                <a:gd name="T35" fmla="*/ 60 w 60"/>
                <a:gd name="T36" fmla="*/ 83 h 8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 h="83">
                  <a:moveTo>
                    <a:pt x="60" y="74"/>
                  </a:moveTo>
                  <a:lnTo>
                    <a:pt x="56" y="69"/>
                  </a:lnTo>
                  <a:lnTo>
                    <a:pt x="42" y="42"/>
                  </a:lnTo>
                  <a:lnTo>
                    <a:pt x="24" y="15"/>
                  </a:lnTo>
                  <a:lnTo>
                    <a:pt x="16" y="0"/>
                  </a:lnTo>
                  <a:lnTo>
                    <a:pt x="0" y="9"/>
                  </a:lnTo>
                  <a:lnTo>
                    <a:pt x="9" y="24"/>
                  </a:lnTo>
                  <a:lnTo>
                    <a:pt x="27" y="51"/>
                  </a:lnTo>
                  <a:lnTo>
                    <a:pt x="42" y="78"/>
                  </a:lnTo>
                  <a:lnTo>
                    <a:pt x="43" y="83"/>
                  </a:lnTo>
                  <a:lnTo>
                    <a:pt x="60" y="74"/>
                  </a:lnTo>
                  <a:close/>
                </a:path>
              </a:pathLst>
            </a:custGeom>
            <a:solidFill>
              <a:schemeClr val="hlink"/>
            </a:solidFill>
            <a:ln w="9525">
              <a:noFill/>
              <a:round/>
              <a:headEnd/>
              <a:tailEnd/>
            </a:ln>
          </p:spPr>
          <p:txBody>
            <a:bodyPr/>
            <a:lstStyle/>
            <a:p>
              <a:endParaRPr lang="en-US"/>
            </a:p>
          </p:txBody>
        </p:sp>
        <p:sp>
          <p:nvSpPr>
            <p:cNvPr id="55532" name="Freeform 238"/>
            <p:cNvSpPr>
              <a:spLocks/>
            </p:cNvSpPr>
            <p:nvPr/>
          </p:nvSpPr>
          <p:spPr bwMode="auto">
            <a:xfrm>
              <a:off x="5177369" y="2273313"/>
              <a:ext cx="84667" cy="131762"/>
            </a:xfrm>
            <a:custGeom>
              <a:avLst/>
              <a:gdLst>
                <a:gd name="T0" fmla="*/ 2147483647 w 60"/>
                <a:gd name="T1" fmla="*/ 2147483647 h 83"/>
                <a:gd name="T2" fmla="*/ 2147483647 w 60"/>
                <a:gd name="T3" fmla="*/ 2147483647 h 83"/>
                <a:gd name="T4" fmla="*/ 2147483647 w 60"/>
                <a:gd name="T5" fmla="*/ 2147483647 h 83"/>
                <a:gd name="T6" fmla="*/ 2147483647 w 60"/>
                <a:gd name="T7" fmla="*/ 2147483647 h 83"/>
                <a:gd name="T8" fmla="*/ 2147483647 w 60"/>
                <a:gd name="T9" fmla="*/ 0 h 83"/>
                <a:gd name="T10" fmla="*/ 0 w 60"/>
                <a:gd name="T11" fmla="*/ 2147483647 h 83"/>
                <a:gd name="T12" fmla="*/ 2147483647 w 60"/>
                <a:gd name="T13" fmla="*/ 2147483647 h 83"/>
                <a:gd name="T14" fmla="*/ 2147483647 w 60"/>
                <a:gd name="T15" fmla="*/ 2147483647 h 83"/>
                <a:gd name="T16" fmla="*/ 2147483647 w 60"/>
                <a:gd name="T17" fmla="*/ 2147483647 h 83"/>
                <a:gd name="T18" fmla="*/ 2147483647 w 60"/>
                <a:gd name="T19" fmla="*/ 2147483647 h 8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0"/>
                <a:gd name="T31" fmla="*/ 0 h 83"/>
                <a:gd name="T32" fmla="*/ 60 w 60"/>
                <a:gd name="T33" fmla="*/ 83 h 83"/>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0" h="83">
                  <a:moveTo>
                    <a:pt x="60" y="74"/>
                  </a:moveTo>
                  <a:lnTo>
                    <a:pt x="56" y="69"/>
                  </a:lnTo>
                  <a:lnTo>
                    <a:pt x="42" y="42"/>
                  </a:lnTo>
                  <a:lnTo>
                    <a:pt x="24" y="15"/>
                  </a:lnTo>
                  <a:lnTo>
                    <a:pt x="16" y="0"/>
                  </a:lnTo>
                  <a:lnTo>
                    <a:pt x="0" y="9"/>
                  </a:lnTo>
                  <a:lnTo>
                    <a:pt x="9" y="24"/>
                  </a:lnTo>
                  <a:lnTo>
                    <a:pt x="27" y="51"/>
                  </a:lnTo>
                  <a:lnTo>
                    <a:pt x="42" y="78"/>
                  </a:lnTo>
                  <a:lnTo>
                    <a:pt x="43" y="83"/>
                  </a:lnTo>
                </a:path>
              </a:pathLst>
            </a:custGeom>
            <a:solidFill>
              <a:schemeClr val="hlink"/>
            </a:solidFill>
            <a:ln w="3175">
              <a:noFill/>
              <a:round/>
              <a:headEnd/>
              <a:tailEnd/>
            </a:ln>
          </p:spPr>
          <p:txBody>
            <a:bodyPr/>
            <a:lstStyle/>
            <a:p>
              <a:endParaRPr lang="en-US"/>
            </a:p>
          </p:txBody>
        </p:sp>
        <p:sp>
          <p:nvSpPr>
            <p:cNvPr id="55533" name="Freeform 239"/>
            <p:cNvSpPr>
              <a:spLocks/>
            </p:cNvSpPr>
            <p:nvPr/>
          </p:nvSpPr>
          <p:spPr bwMode="auto">
            <a:xfrm>
              <a:off x="5294491" y="2514618"/>
              <a:ext cx="74789" cy="134937"/>
            </a:xfrm>
            <a:custGeom>
              <a:avLst/>
              <a:gdLst>
                <a:gd name="T0" fmla="*/ 2147483647 w 53"/>
                <a:gd name="T1" fmla="*/ 2147483647 h 85"/>
                <a:gd name="T2" fmla="*/ 2147483647 w 53"/>
                <a:gd name="T3" fmla="*/ 2147483647 h 85"/>
                <a:gd name="T4" fmla="*/ 2147483647 w 53"/>
                <a:gd name="T5" fmla="*/ 2147483647 h 85"/>
                <a:gd name="T6" fmla="*/ 2147483647 w 53"/>
                <a:gd name="T7" fmla="*/ 0 h 85"/>
                <a:gd name="T8" fmla="*/ 0 w 53"/>
                <a:gd name="T9" fmla="*/ 2147483647 h 85"/>
                <a:gd name="T10" fmla="*/ 2147483647 w 53"/>
                <a:gd name="T11" fmla="*/ 2147483647 h 85"/>
                <a:gd name="T12" fmla="*/ 2147483647 w 53"/>
                <a:gd name="T13" fmla="*/ 2147483647 h 85"/>
                <a:gd name="T14" fmla="*/ 2147483647 w 53"/>
                <a:gd name="T15" fmla="*/ 2147483647 h 85"/>
                <a:gd name="T16" fmla="*/ 2147483647 w 53"/>
                <a:gd name="T17" fmla="*/ 2147483647 h 8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3"/>
                <a:gd name="T28" fmla="*/ 0 h 85"/>
                <a:gd name="T29" fmla="*/ 53 w 53"/>
                <a:gd name="T30" fmla="*/ 85 h 8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3" h="85">
                  <a:moveTo>
                    <a:pt x="53" y="78"/>
                  </a:moveTo>
                  <a:lnTo>
                    <a:pt x="42" y="53"/>
                  </a:lnTo>
                  <a:lnTo>
                    <a:pt x="29" y="25"/>
                  </a:lnTo>
                  <a:lnTo>
                    <a:pt x="17" y="0"/>
                  </a:lnTo>
                  <a:lnTo>
                    <a:pt x="0" y="7"/>
                  </a:lnTo>
                  <a:lnTo>
                    <a:pt x="13" y="33"/>
                  </a:lnTo>
                  <a:lnTo>
                    <a:pt x="26" y="60"/>
                  </a:lnTo>
                  <a:lnTo>
                    <a:pt x="38" y="85"/>
                  </a:lnTo>
                  <a:lnTo>
                    <a:pt x="53" y="78"/>
                  </a:lnTo>
                  <a:close/>
                </a:path>
              </a:pathLst>
            </a:custGeom>
            <a:solidFill>
              <a:schemeClr val="hlink"/>
            </a:solidFill>
            <a:ln w="9525">
              <a:noFill/>
              <a:round/>
              <a:headEnd/>
              <a:tailEnd/>
            </a:ln>
          </p:spPr>
          <p:txBody>
            <a:bodyPr/>
            <a:lstStyle/>
            <a:p>
              <a:endParaRPr lang="en-US"/>
            </a:p>
          </p:txBody>
        </p:sp>
        <p:sp>
          <p:nvSpPr>
            <p:cNvPr id="55534" name="Freeform 240"/>
            <p:cNvSpPr>
              <a:spLocks/>
            </p:cNvSpPr>
            <p:nvPr/>
          </p:nvSpPr>
          <p:spPr bwMode="auto">
            <a:xfrm>
              <a:off x="5294491" y="2514618"/>
              <a:ext cx="74789" cy="134937"/>
            </a:xfrm>
            <a:custGeom>
              <a:avLst/>
              <a:gdLst>
                <a:gd name="T0" fmla="*/ 2147483647 w 53"/>
                <a:gd name="T1" fmla="*/ 2147483647 h 85"/>
                <a:gd name="T2" fmla="*/ 2147483647 w 53"/>
                <a:gd name="T3" fmla="*/ 2147483647 h 85"/>
                <a:gd name="T4" fmla="*/ 2147483647 w 53"/>
                <a:gd name="T5" fmla="*/ 2147483647 h 85"/>
                <a:gd name="T6" fmla="*/ 2147483647 w 53"/>
                <a:gd name="T7" fmla="*/ 2147483647 h 85"/>
                <a:gd name="T8" fmla="*/ 2147483647 w 53"/>
                <a:gd name="T9" fmla="*/ 0 h 85"/>
                <a:gd name="T10" fmla="*/ 0 w 53"/>
                <a:gd name="T11" fmla="*/ 2147483647 h 85"/>
                <a:gd name="T12" fmla="*/ 2147483647 w 53"/>
                <a:gd name="T13" fmla="*/ 2147483647 h 85"/>
                <a:gd name="T14" fmla="*/ 2147483647 w 53"/>
                <a:gd name="T15" fmla="*/ 2147483647 h 85"/>
                <a:gd name="T16" fmla="*/ 2147483647 w 53"/>
                <a:gd name="T17" fmla="*/ 2147483647 h 85"/>
                <a:gd name="T18" fmla="*/ 2147483647 w 53"/>
                <a:gd name="T19" fmla="*/ 2147483647 h 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3"/>
                <a:gd name="T31" fmla="*/ 0 h 85"/>
                <a:gd name="T32" fmla="*/ 53 w 53"/>
                <a:gd name="T33" fmla="*/ 85 h 8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3" h="85">
                  <a:moveTo>
                    <a:pt x="53" y="78"/>
                  </a:moveTo>
                  <a:lnTo>
                    <a:pt x="53" y="78"/>
                  </a:lnTo>
                  <a:lnTo>
                    <a:pt x="42" y="53"/>
                  </a:lnTo>
                  <a:lnTo>
                    <a:pt x="29" y="25"/>
                  </a:lnTo>
                  <a:lnTo>
                    <a:pt x="17" y="0"/>
                  </a:lnTo>
                  <a:lnTo>
                    <a:pt x="0" y="7"/>
                  </a:lnTo>
                  <a:lnTo>
                    <a:pt x="13" y="33"/>
                  </a:lnTo>
                  <a:lnTo>
                    <a:pt x="26" y="60"/>
                  </a:lnTo>
                  <a:lnTo>
                    <a:pt x="38" y="85"/>
                  </a:lnTo>
                </a:path>
              </a:pathLst>
            </a:custGeom>
            <a:solidFill>
              <a:schemeClr val="hlink"/>
            </a:solidFill>
            <a:ln w="3175">
              <a:noFill/>
              <a:round/>
              <a:headEnd/>
              <a:tailEnd/>
            </a:ln>
          </p:spPr>
          <p:txBody>
            <a:bodyPr/>
            <a:lstStyle/>
            <a:p>
              <a:endParaRPr lang="en-US"/>
            </a:p>
          </p:txBody>
        </p:sp>
        <p:sp>
          <p:nvSpPr>
            <p:cNvPr id="55535" name="Freeform 241"/>
            <p:cNvSpPr>
              <a:spLocks/>
            </p:cNvSpPr>
            <p:nvPr/>
          </p:nvSpPr>
          <p:spPr bwMode="auto">
            <a:xfrm>
              <a:off x="5391856" y="2767025"/>
              <a:ext cx="60677" cy="141288"/>
            </a:xfrm>
            <a:custGeom>
              <a:avLst/>
              <a:gdLst>
                <a:gd name="T0" fmla="*/ 2147483647 w 43"/>
                <a:gd name="T1" fmla="*/ 2147483647 h 89"/>
                <a:gd name="T2" fmla="*/ 2147483647 w 43"/>
                <a:gd name="T3" fmla="*/ 2147483647 h 89"/>
                <a:gd name="T4" fmla="*/ 2147483647 w 43"/>
                <a:gd name="T5" fmla="*/ 2147483647 h 89"/>
                <a:gd name="T6" fmla="*/ 2147483647 w 43"/>
                <a:gd name="T7" fmla="*/ 2147483647 h 89"/>
                <a:gd name="T8" fmla="*/ 2147483647 w 43"/>
                <a:gd name="T9" fmla="*/ 0 h 89"/>
                <a:gd name="T10" fmla="*/ 0 w 43"/>
                <a:gd name="T11" fmla="*/ 2147483647 h 89"/>
                <a:gd name="T12" fmla="*/ 2147483647 w 43"/>
                <a:gd name="T13" fmla="*/ 2147483647 h 89"/>
                <a:gd name="T14" fmla="*/ 2147483647 w 43"/>
                <a:gd name="T15" fmla="*/ 2147483647 h 89"/>
                <a:gd name="T16" fmla="*/ 2147483647 w 43"/>
                <a:gd name="T17" fmla="*/ 2147483647 h 89"/>
                <a:gd name="T18" fmla="*/ 2147483647 w 43"/>
                <a:gd name="T19" fmla="*/ 2147483647 h 89"/>
                <a:gd name="T20" fmla="*/ 2147483647 w 43"/>
                <a:gd name="T21" fmla="*/ 2147483647 h 8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3"/>
                <a:gd name="T34" fmla="*/ 0 h 89"/>
                <a:gd name="T35" fmla="*/ 43 w 43"/>
                <a:gd name="T36" fmla="*/ 89 h 8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3" h="89">
                  <a:moveTo>
                    <a:pt x="43" y="84"/>
                  </a:moveTo>
                  <a:lnTo>
                    <a:pt x="42" y="78"/>
                  </a:lnTo>
                  <a:lnTo>
                    <a:pt x="34" y="51"/>
                  </a:lnTo>
                  <a:lnTo>
                    <a:pt x="25" y="26"/>
                  </a:lnTo>
                  <a:lnTo>
                    <a:pt x="16" y="0"/>
                  </a:lnTo>
                  <a:lnTo>
                    <a:pt x="0" y="6"/>
                  </a:lnTo>
                  <a:lnTo>
                    <a:pt x="9" y="31"/>
                  </a:lnTo>
                  <a:lnTo>
                    <a:pt x="18" y="56"/>
                  </a:lnTo>
                  <a:lnTo>
                    <a:pt x="25" y="82"/>
                  </a:lnTo>
                  <a:lnTo>
                    <a:pt x="27" y="89"/>
                  </a:lnTo>
                  <a:lnTo>
                    <a:pt x="43" y="84"/>
                  </a:lnTo>
                  <a:close/>
                </a:path>
              </a:pathLst>
            </a:custGeom>
            <a:solidFill>
              <a:schemeClr val="hlink"/>
            </a:solidFill>
            <a:ln w="9525">
              <a:noFill/>
              <a:round/>
              <a:headEnd/>
              <a:tailEnd/>
            </a:ln>
          </p:spPr>
          <p:txBody>
            <a:bodyPr/>
            <a:lstStyle/>
            <a:p>
              <a:endParaRPr lang="en-US"/>
            </a:p>
          </p:txBody>
        </p:sp>
        <p:sp>
          <p:nvSpPr>
            <p:cNvPr id="55536" name="Freeform 242"/>
            <p:cNvSpPr>
              <a:spLocks/>
            </p:cNvSpPr>
            <p:nvPr/>
          </p:nvSpPr>
          <p:spPr bwMode="auto">
            <a:xfrm>
              <a:off x="5391856" y="2767025"/>
              <a:ext cx="60677" cy="141288"/>
            </a:xfrm>
            <a:custGeom>
              <a:avLst/>
              <a:gdLst>
                <a:gd name="T0" fmla="*/ 2147483647 w 43"/>
                <a:gd name="T1" fmla="*/ 2147483647 h 89"/>
                <a:gd name="T2" fmla="*/ 2147483647 w 43"/>
                <a:gd name="T3" fmla="*/ 2147483647 h 89"/>
                <a:gd name="T4" fmla="*/ 2147483647 w 43"/>
                <a:gd name="T5" fmla="*/ 2147483647 h 89"/>
                <a:gd name="T6" fmla="*/ 2147483647 w 43"/>
                <a:gd name="T7" fmla="*/ 2147483647 h 89"/>
                <a:gd name="T8" fmla="*/ 2147483647 w 43"/>
                <a:gd name="T9" fmla="*/ 0 h 89"/>
                <a:gd name="T10" fmla="*/ 0 w 43"/>
                <a:gd name="T11" fmla="*/ 2147483647 h 89"/>
                <a:gd name="T12" fmla="*/ 2147483647 w 43"/>
                <a:gd name="T13" fmla="*/ 2147483647 h 89"/>
                <a:gd name="T14" fmla="*/ 2147483647 w 43"/>
                <a:gd name="T15" fmla="*/ 2147483647 h 89"/>
                <a:gd name="T16" fmla="*/ 2147483647 w 43"/>
                <a:gd name="T17" fmla="*/ 2147483647 h 89"/>
                <a:gd name="T18" fmla="*/ 2147483647 w 43"/>
                <a:gd name="T19" fmla="*/ 2147483647 h 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3"/>
                <a:gd name="T31" fmla="*/ 0 h 89"/>
                <a:gd name="T32" fmla="*/ 43 w 43"/>
                <a:gd name="T33" fmla="*/ 89 h 8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3" h="89">
                  <a:moveTo>
                    <a:pt x="43" y="84"/>
                  </a:moveTo>
                  <a:lnTo>
                    <a:pt x="42" y="78"/>
                  </a:lnTo>
                  <a:lnTo>
                    <a:pt x="34" y="51"/>
                  </a:lnTo>
                  <a:lnTo>
                    <a:pt x="25" y="26"/>
                  </a:lnTo>
                  <a:lnTo>
                    <a:pt x="16" y="0"/>
                  </a:lnTo>
                  <a:lnTo>
                    <a:pt x="0" y="6"/>
                  </a:lnTo>
                  <a:lnTo>
                    <a:pt x="9" y="31"/>
                  </a:lnTo>
                  <a:lnTo>
                    <a:pt x="18" y="56"/>
                  </a:lnTo>
                  <a:lnTo>
                    <a:pt x="25" y="82"/>
                  </a:lnTo>
                  <a:lnTo>
                    <a:pt x="27" y="89"/>
                  </a:lnTo>
                </a:path>
              </a:pathLst>
            </a:custGeom>
            <a:solidFill>
              <a:schemeClr val="hlink"/>
            </a:solidFill>
            <a:ln w="3175">
              <a:noFill/>
              <a:round/>
              <a:headEnd/>
              <a:tailEnd/>
            </a:ln>
          </p:spPr>
          <p:txBody>
            <a:bodyPr/>
            <a:lstStyle/>
            <a:p>
              <a:endParaRPr lang="en-US"/>
            </a:p>
          </p:txBody>
        </p:sp>
        <p:sp>
          <p:nvSpPr>
            <p:cNvPr id="55537" name="Freeform 243"/>
            <p:cNvSpPr>
              <a:spLocks/>
            </p:cNvSpPr>
            <p:nvPr/>
          </p:nvSpPr>
          <p:spPr bwMode="auto">
            <a:xfrm>
              <a:off x="5461002" y="3032138"/>
              <a:ext cx="45156" cy="139700"/>
            </a:xfrm>
            <a:custGeom>
              <a:avLst/>
              <a:gdLst>
                <a:gd name="T0" fmla="*/ 2147483647 w 32"/>
                <a:gd name="T1" fmla="*/ 2147483647 h 88"/>
                <a:gd name="T2" fmla="*/ 2147483647 w 32"/>
                <a:gd name="T3" fmla="*/ 2147483647 h 88"/>
                <a:gd name="T4" fmla="*/ 2147483647 w 32"/>
                <a:gd name="T5" fmla="*/ 2147483647 h 88"/>
                <a:gd name="T6" fmla="*/ 2147483647 w 32"/>
                <a:gd name="T7" fmla="*/ 2147483647 h 88"/>
                <a:gd name="T8" fmla="*/ 2147483647 w 32"/>
                <a:gd name="T9" fmla="*/ 0 h 88"/>
                <a:gd name="T10" fmla="*/ 0 w 32"/>
                <a:gd name="T11" fmla="*/ 2147483647 h 88"/>
                <a:gd name="T12" fmla="*/ 2147483647 w 32"/>
                <a:gd name="T13" fmla="*/ 2147483647 h 88"/>
                <a:gd name="T14" fmla="*/ 2147483647 w 32"/>
                <a:gd name="T15" fmla="*/ 2147483647 h 88"/>
                <a:gd name="T16" fmla="*/ 2147483647 w 32"/>
                <a:gd name="T17" fmla="*/ 2147483647 h 88"/>
                <a:gd name="T18" fmla="*/ 2147483647 w 32"/>
                <a:gd name="T19" fmla="*/ 2147483647 h 88"/>
                <a:gd name="T20" fmla="*/ 2147483647 w 32"/>
                <a:gd name="T21" fmla="*/ 2147483647 h 8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
                <a:gd name="T34" fmla="*/ 0 h 88"/>
                <a:gd name="T35" fmla="*/ 32 w 32"/>
                <a:gd name="T36" fmla="*/ 88 h 8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 h="88">
                  <a:moveTo>
                    <a:pt x="32" y="87"/>
                  </a:moveTo>
                  <a:lnTo>
                    <a:pt x="29" y="69"/>
                  </a:lnTo>
                  <a:lnTo>
                    <a:pt x="25" y="41"/>
                  </a:lnTo>
                  <a:lnTo>
                    <a:pt x="20" y="16"/>
                  </a:lnTo>
                  <a:lnTo>
                    <a:pt x="16" y="0"/>
                  </a:lnTo>
                  <a:lnTo>
                    <a:pt x="0" y="3"/>
                  </a:lnTo>
                  <a:lnTo>
                    <a:pt x="2" y="20"/>
                  </a:lnTo>
                  <a:lnTo>
                    <a:pt x="7" y="45"/>
                  </a:lnTo>
                  <a:lnTo>
                    <a:pt x="12" y="72"/>
                  </a:lnTo>
                  <a:lnTo>
                    <a:pt x="14" y="88"/>
                  </a:lnTo>
                  <a:lnTo>
                    <a:pt x="32" y="87"/>
                  </a:lnTo>
                  <a:close/>
                </a:path>
              </a:pathLst>
            </a:custGeom>
            <a:solidFill>
              <a:schemeClr val="hlink"/>
            </a:solidFill>
            <a:ln w="9525">
              <a:noFill/>
              <a:round/>
              <a:headEnd/>
              <a:tailEnd/>
            </a:ln>
          </p:spPr>
          <p:txBody>
            <a:bodyPr/>
            <a:lstStyle/>
            <a:p>
              <a:endParaRPr lang="en-US"/>
            </a:p>
          </p:txBody>
        </p:sp>
        <p:sp>
          <p:nvSpPr>
            <p:cNvPr id="55538" name="Freeform 244"/>
            <p:cNvSpPr>
              <a:spLocks/>
            </p:cNvSpPr>
            <p:nvPr/>
          </p:nvSpPr>
          <p:spPr bwMode="auto">
            <a:xfrm>
              <a:off x="5461002" y="3032138"/>
              <a:ext cx="45156" cy="139700"/>
            </a:xfrm>
            <a:custGeom>
              <a:avLst/>
              <a:gdLst>
                <a:gd name="T0" fmla="*/ 2147483647 w 32"/>
                <a:gd name="T1" fmla="*/ 2147483647 h 88"/>
                <a:gd name="T2" fmla="*/ 2147483647 w 32"/>
                <a:gd name="T3" fmla="*/ 2147483647 h 88"/>
                <a:gd name="T4" fmla="*/ 2147483647 w 32"/>
                <a:gd name="T5" fmla="*/ 2147483647 h 88"/>
                <a:gd name="T6" fmla="*/ 2147483647 w 32"/>
                <a:gd name="T7" fmla="*/ 2147483647 h 88"/>
                <a:gd name="T8" fmla="*/ 2147483647 w 32"/>
                <a:gd name="T9" fmla="*/ 0 h 88"/>
                <a:gd name="T10" fmla="*/ 0 w 32"/>
                <a:gd name="T11" fmla="*/ 2147483647 h 88"/>
                <a:gd name="T12" fmla="*/ 2147483647 w 32"/>
                <a:gd name="T13" fmla="*/ 2147483647 h 88"/>
                <a:gd name="T14" fmla="*/ 2147483647 w 32"/>
                <a:gd name="T15" fmla="*/ 2147483647 h 88"/>
                <a:gd name="T16" fmla="*/ 2147483647 w 32"/>
                <a:gd name="T17" fmla="*/ 2147483647 h 88"/>
                <a:gd name="T18" fmla="*/ 2147483647 w 32"/>
                <a:gd name="T19" fmla="*/ 2147483647 h 8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32"/>
                <a:gd name="T31" fmla="*/ 0 h 88"/>
                <a:gd name="T32" fmla="*/ 32 w 32"/>
                <a:gd name="T33" fmla="*/ 88 h 8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32" h="88">
                  <a:moveTo>
                    <a:pt x="32" y="87"/>
                  </a:moveTo>
                  <a:lnTo>
                    <a:pt x="29" y="69"/>
                  </a:lnTo>
                  <a:lnTo>
                    <a:pt x="25" y="41"/>
                  </a:lnTo>
                  <a:lnTo>
                    <a:pt x="20" y="16"/>
                  </a:lnTo>
                  <a:lnTo>
                    <a:pt x="16" y="0"/>
                  </a:lnTo>
                  <a:lnTo>
                    <a:pt x="0" y="3"/>
                  </a:lnTo>
                  <a:lnTo>
                    <a:pt x="2" y="20"/>
                  </a:lnTo>
                  <a:lnTo>
                    <a:pt x="7" y="45"/>
                  </a:lnTo>
                  <a:lnTo>
                    <a:pt x="12" y="72"/>
                  </a:lnTo>
                  <a:lnTo>
                    <a:pt x="14" y="88"/>
                  </a:lnTo>
                </a:path>
              </a:pathLst>
            </a:custGeom>
            <a:solidFill>
              <a:schemeClr val="hlink"/>
            </a:solidFill>
            <a:ln w="3175">
              <a:noFill/>
              <a:round/>
              <a:headEnd/>
              <a:tailEnd/>
            </a:ln>
          </p:spPr>
          <p:txBody>
            <a:bodyPr/>
            <a:lstStyle/>
            <a:p>
              <a:endParaRPr lang="en-US"/>
            </a:p>
          </p:txBody>
        </p:sp>
        <p:sp>
          <p:nvSpPr>
            <p:cNvPr id="55539" name="Freeform 245"/>
            <p:cNvSpPr>
              <a:spLocks/>
            </p:cNvSpPr>
            <p:nvPr/>
          </p:nvSpPr>
          <p:spPr bwMode="auto">
            <a:xfrm>
              <a:off x="5496278" y="3305188"/>
              <a:ext cx="28222" cy="153987"/>
            </a:xfrm>
            <a:custGeom>
              <a:avLst/>
              <a:gdLst>
                <a:gd name="T0" fmla="*/ 2147483647 w 20"/>
                <a:gd name="T1" fmla="*/ 2147483647 h 97"/>
                <a:gd name="T2" fmla="*/ 2147483647 w 20"/>
                <a:gd name="T3" fmla="*/ 2147483647 h 97"/>
                <a:gd name="T4" fmla="*/ 2147483647 w 20"/>
                <a:gd name="T5" fmla="*/ 2147483647 h 97"/>
                <a:gd name="T6" fmla="*/ 2147483647 w 20"/>
                <a:gd name="T7" fmla="*/ 2147483647 h 97"/>
                <a:gd name="T8" fmla="*/ 2147483647 w 20"/>
                <a:gd name="T9" fmla="*/ 0 h 97"/>
                <a:gd name="T10" fmla="*/ 0 w 20"/>
                <a:gd name="T11" fmla="*/ 2147483647 h 97"/>
                <a:gd name="T12" fmla="*/ 0 w 20"/>
                <a:gd name="T13" fmla="*/ 2147483647 h 97"/>
                <a:gd name="T14" fmla="*/ 2147483647 w 20"/>
                <a:gd name="T15" fmla="*/ 2147483647 h 97"/>
                <a:gd name="T16" fmla="*/ 2147483647 w 20"/>
                <a:gd name="T17" fmla="*/ 2147483647 h 97"/>
                <a:gd name="T18" fmla="*/ 2147483647 w 20"/>
                <a:gd name="T19" fmla="*/ 2147483647 h 97"/>
                <a:gd name="T20" fmla="*/ 2147483647 w 20"/>
                <a:gd name="T21" fmla="*/ 2147483647 h 97"/>
                <a:gd name="T22" fmla="*/ 2147483647 w 20"/>
                <a:gd name="T23" fmla="*/ 2147483647 h 97"/>
                <a:gd name="T24" fmla="*/ 2147483647 w 20"/>
                <a:gd name="T25" fmla="*/ 2147483647 h 97"/>
                <a:gd name="T26" fmla="*/ 2147483647 w 20"/>
                <a:gd name="T27" fmla="*/ 2147483647 h 97"/>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0"/>
                <a:gd name="T43" fmla="*/ 0 h 97"/>
                <a:gd name="T44" fmla="*/ 20 w 20"/>
                <a:gd name="T45" fmla="*/ 97 h 97"/>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0" h="97">
                  <a:moveTo>
                    <a:pt x="4" y="56"/>
                  </a:moveTo>
                  <a:lnTo>
                    <a:pt x="20" y="59"/>
                  </a:lnTo>
                  <a:lnTo>
                    <a:pt x="18" y="32"/>
                  </a:lnTo>
                  <a:lnTo>
                    <a:pt x="18" y="5"/>
                  </a:lnTo>
                  <a:lnTo>
                    <a:pt x="16" y="0"/>
                  </a:lnTo>
                  <a:lnTo>
                    <a:pt x="0" y="3"/>
                  </a:lnTo>
                  <a:lnTo>
                    <a:pt x="0" y="7"/>
                  </a:lnTo>
                  <a:lnTo>
                    <a:pt x="2" y="32"/>
                  </a:lnTo>
                  <a:lnTo>
                    <a:pt x="4" y="61"/>
                  </a:lnTo>
                  <a:lnTo>
                    <a:pt x="20" y="63"/>
                  </a:lnTo>
                  <a:lnTo>
                    <a:pt x="4" y="61"/>
                  </a:lnTo>
                  <a:lnTo>
                    <a:pt x="4" y="97"/>
                  </a:lnTo>
                  <a:lnTo>
                    <a:pt x="20" y="63"/>
                  </a:lnTo>
                  <a:lnTo>
                    <a:pt x="4" y="56"/>
                  </a:lnTo>
                  <a:close/>
                </a:path>
              </a:pathLst>
            </a:custGeom>
            <a:solidFill>
              <a:schemeClr val="hlink"/>
            </a:solidFill>
            <a:ln w="9525">
              <a:noFill/>
              <a:round/>
              <a:headEnd/>
              <a:tailEnd/>
            </a:ln>
          </p:spPr>
          <p:txBody>
            <a:bodyPr/>
            <a:lstStyle/>
            <a:p>
              <a:endParaRPr lang="en-US"/>
            </a:p>
          </p:txBody>
        </p:sp>
        <p:sp>
          <p:nvSpPr>
            <p:cNvPr id="55540" name="Freeform 246"/>
            <p:cNvSpPr>
              <a:spLocks/>
            </p:cNvSpPr>
            <p:nvPr/>
          </p:nvSpPr>
          <p:spPr bwMode="auto">
            <a:xfrm>
              <a:off x="5496278" y="3305188"/>
              <a:ext cx="28222" cy="153987"/>
            </a:xfrm>
            <a:custGeom>
              <a:avLst/>
              <a:gdLst>
                <a:gd name="T0" fmla="*/ 2147483647 w 20"/>
                <a:gd name="T1" fmla="*/ 2147483647 h 97"/>
                <a:gd name="T2" fmla="*/ 2147483647 w 20"/>
                <a:gd name="T3" fmla="*/ 2147483647 h 97"/>
                <a:gd name="T4" fmla="*/ 2147483647 w 20"/>
                <a:gd name="T5" fmla="*/ 2147483647 h 97"/>
                <a:gd name="T6" fmla="*/ 2147483647 w 20"/>
                <a:gd name="T7" fmla="*/ 2147483647 h 97"/>
                <a:gd name="T8" fmla="*/ 2147483647 w 20"/>
                <a:gd name="T9" fmla="*/ 0 h 97"/>
                <a:gd name="T10" fmla="*/ 0 w 20"/>
                <a:gd name="T11" fmla="*/ 2147483647 h 97"/>
                <a:gd name="T12" fmla="*/ 0 w 20"/>
                <a:gd name="T13" fmla="*/ 2147483647 h 97"/>
                <a:gd name="T14" fmla="*/ 2147483647 w 20"/>
                <a:gd name="T15" fmla="*/ 2147483647 h 97"/>
                <a:gd name="T16" fmla="*/ 2147483647 w 20"/>
                <a:gd name="T17" fmla="*/ 2147483647 h 97"/>
                <a:gd name="T18" fmla="*/ 2147483647 w 20"/>
                <a:gd name="T19" fmla="*/ 2147483647 h 97"/>
                <a:gd name="T20" fmla="*/ 2147483647 w 20"/>
                <a:gd name="T21" fmla="*/ 2147483647 h 97"/>
                <a:gd name="T22" fmla="*/ 2147483647 w 20"/>
                <a:gd name="T23" fmla="*/ 2147483647 h 97"/>
                <a:gd name="T24" fmla="*/ 2147483647 w 20"/>
                <a:gd name="T25" fmla="*/ 2147483647 h 9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97"/>
                <a:gd name="T41" fmla="*/ 20 w 20"/>
                <a:gd name="T42" fmla="*/ 97 h 9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97">
                  <a:moveTo>
                    <a:pt x="4" y="56"/>
                  </a:moveTo>
                  <a:lnTo>
                    <a:pt x="20" y="59"/>
                  </a:lnTo>
                  <a:lnTo>
                    <a:pt x="18" y="32"/>
                  </a:lnTo>
                  <a:lnTo>
                    <a:pt x="18" y="5"/>
                  </a:lnTo>
                  <a:lnTo>
                    <a:pt x="16" y="0"/>
                  </a:lnTo>
                  <a:lnTo>
                    <a:pt x="0" y="3"/>
                  </a:lnTo>
                  <a:lnTo>
                    <a:pt x="0" y="7"/>
                  </a:lnTo>
                  <a:lnTo>
                    <a:pt x="2" y="32"/>
                  </a:lnTo>
                  <a:lnTo>
                    <a:pt x="4" y="61"/>
                  </a:lnTo>
                  <a:lnTo>
                    <a:pt x="20" y="63"/>
                  </a:lnTo>
                  <a:lnTo>
                    <a:pt x="4" y="61"/>
                  </a:lnTo>
                  <a:lnTo>
                    <a:pt x="4" y="97"/>
                  </a:lnTo>
                  <a:lnTo>
                    <a:pt x="20" y="63"/>
                  </a:lnTo>
                </a:path>
              </a:pathLst>
            </a:custGeom>
            <a:solidFill>
              <a:schemeClr val="hlink"/>
            </a:solidFill>
            <a:ln w="3175">
              <a:noFill/>
              <a:round/>
              <a:headEnd/>
              <a:tailEnd/>
            </a:ln>
          </p:spPr>
          <p:txBody>
            <a:bodyPr/>
            <a:lstStyle/>
            <a:p>
              <a:endParaRPr lang="en-US"/>
            </a:p>
          </p:txBody>
        </p:sp>
        <p:sp>
          <p:nvSpPr>
            <p:cNvPr id="55541" name="Freeform 247"/>
            <p:cNvSpPr>
              <a:spLocks/>
            </p:cNvSpPr>
            <p:nvPr/>
          </p:nvSpPr>
          <p:spPr bwMode="auto">
            <a:xfrm>
              <a:off x="5501922" y="3355988"/>
              <a:ext cx="38100" cy="49212"/>
            </a:xfrm>
            <a:custGeom>
              <a:avLst/>
              <a:gdLst>
                <a:gd name="T0" fmla="*/ 2147483647 w 27"/>
                <a:gd name="T1" fmla="*/ 0 h 31"/>
                <a:gd name="T2" fmla="*/ 2147483647 w 27"/>
                <a:gd name="T3" fmla="*/ 2147483647 h 31"/>
                <a:gd name="T4" fmla="*/ 2147483647 w 27"/>
                <a:gd name="T5" fmla="*/ 2147483647 h 31"/>
                <a:gd name="T6" fmla="*/ 0 w 27"/>
                <a:gd name="T7" fmla="*/ 2147483647 h 31"/>
                <a:gd name="T8" fmla="*/ 2147483647 w 27"/>
                <a:gd name="T9" fmla="*/ 0 h 31"/>
                <a:gd name="T10" fmla="*/ 0 60000 65536"/>
                <a:gd name="T11" fmla="*/ 0 60000 65536"/>
                <a:gd name="T12" fmla="*/ 0 60000 65536"/>
                <a:gd name="T13" fmla="*/ 0 60000 65536"/>
                <a:gd name="T14" fmla="*/ 0 60000 65536"/>
                <a:gd name="T15" fmla="*/ 0 w 27"/>
                <a:gd name="T16" fmla="*/ 0 h 31"/>
                <a:gd name="T17" fmla="*/ 27 w 27"/>
                <a:gd name="T18" fmla="*/ 31 h 31"/>
              </a:gdLst>
              <a:ahLst/>
              <a:cxnLst>
                <a:cxn ang="T10">
                  <a:pos x="T0" y="T1"/>
                </a:cxn>
                <a:cxn ang="T11">
                  <a:pos x="T2" y="T3"/>
                </a:cxn>
                <a:cxn ang="T12">
                  <a:pos x="T4" y="T5"/>
                </a:cxn>
                <a:cxn ang="T13">
                  <a:pos x="T6" y="T7"/>
                </a:cxn>
                <a:cxn ang="T14">
                  <a:pos x="T8" y="T9"/>
                </a:cxn>
              </a:cxnLst>
              <a:rect l="T15" t="T16" r="T17" b="T18"/>
              <a:pathLst>
                <a:path w="27" h="31">
                  <a:moveTo>
                    <a:pt x="11" y="0"/>
                  </a:moveTo>
                  <a:lnTo>
                    <a:pt x="27" y="6"/>
                  </a:lnTo>
                  <a:lnTo>
                    <a:pt x="16" y="31"/>
                  </a:lnTo>
                  <a:lnTo>
                    <a:pt x="0" y="24"/>
                  </a:lnTo>
                  <a:lnTo>
                    <a:pt x="11" y="0"/>
                  </a:lnTo>
                  <a:close/>
                </a:path>
              </a:pathLst>
            </a:custGeom>
            <a:solidFill>
              <a:schemeClr val="hlink"/>
            </a:solidFill>
            <a:ln w="9525">
              <a:noFill/>
              <a:round/>
              <a:headEnd/>
              <a:tailEnd/>
            </a:ln>
          </p:spPr>
          <p:txBody>
            <a:bodyPr/>
            <a:lstStyle/>
            <a:p>
              <a:endParaRPr lang="en-US"/>
            </a:p>
          </p:txBody>
        </p:sp>
        <p:sp>
          <p:nvSpPr>
            <p:cNvPr id="55542" name="Freeform 248"/>
            <p:cNvSpPr>
              <a:spLocks/>
            </p:cNvSpPr>
            <p:nvPr/>
          </p:nvSpPr>
          <p:spPr bwMode="auto">
            <a:xfrm>
              <a:off x="5501922" y="3355988"/>
              <a:ext cx="38100" cy="49212"/>
            </a:xfrm>
            <a:custGeom>
              <a:avLst/>
              <a:gdLst>
                <a:gd name="T0" fmla="*/ 2147483647 w 27"/>
                <a:gd name="T1" fmla="*/ 0 h 31"/>
                <a:gd name="T2" fmla="*/ 2147483647 w 27"/>
                <a:gd name="T3" fmla="*/ 2147483647 h 31"/>
                <a:gd name="T4" fmla="*/ 2147483647 w 27"/>
                <a:gd name="T5" fmla="*/ 2147483647 h 31"/>
                <a:gd name="T6" fmla="*/ 0 w 27"/>
                <a:gd name="T7" fmla="*/ 2147483647 h 31"/>
                <a:gd name="T8" fmla="*/ 0 60000 65536"/>
                <a:gd name="T9" fmla="*/ 0 60000 65536"/>
                <a:gd name="T10" fmla="*/ 0 60000 65536"/>
                <a:gd name="T11" fmla="*/ 0 60000 65536"/>
                <a:gd name="T12" fmla="*/ 0 w 27"/>
                <a:gd name="T13" fmla="*/ 0 h 31"/>
                <a:gd name="T14" fmla="*/ 27 w 27"/>
                <a:gd name="T15" fmla="*/ 31 h 31"/>
              </a:gdLst>
              <a:ahLst/>
              <a:cxnLst>
                <a:cxn ang="T8">
                  <a:pos x="T0" y="T1"/>
                </a:cxn>
                <a:cxn ang="T9">
                  <a:pos x="T2" y="T3"/>
                </a:cxn>
                <a:cxn ang="T10">
                  <a:pos x="T4" y="T5"/>
                </a:cxn>
                <a:cxn ang="T11">
                  <a:pos x="T6" y="T7"/>
                </a:cxn>
              </a:cxnLst>
              <a:rect l="T12" t="T13" r="T14" b="T15"/>
              <a:pathLst>
                <a:path w="27" h="31">
                  <a:moveTo>
                    <a:pt x="11" y="0"/>
                  </a:moveTo>
                  <a:lnTo>
                    <a:pt x="27" y="6"/>
                  </a:lnTo>
                  <a:lnTo>
                    <a:pt x="16" y="31"/>
                  </a:lnTo>
                  <a:lnTo>
                    <a:pt x="0" y="24"/>
                  </a:lnTo>
                </a:path>
              </a:pathLst>
            </a:custGeom>
            <a:solidFill>
              <a:schemeClr val="hlink"/>
            </a:solidFill>
            <a:ln w="3175">
              <a:noFill/>
              <a:round/>
              <a:headEnd/>
              <a:tailEnd/>
            </a:ln>
          </p:spPr>
          <p:txBody>
            <a:bodyPr/>
            <a:lstStyle/>
            <a:p>
              <a:endParaRPr lang="en-US"/>
            </a:p>
          </p:txBody>
        </p:sp>
        <p:sp>
          <p:nvSpPr>
            <p:cNvPr id="55543" name="Freeform 249"/>
            <p:cNvSpPr>
              <a:spLocks/>
            </p:cNvSpPr>
            <p:nvPr/>
          </p:nvSpPr>
          <p:spPr bwMode="auto">
            <a:xfrm>
              <a:off x="5562602" y="3100405"/>
              <a:ext cx="69145" cy="138113"/>
            </a:xfrm>
            <a:custGeom>
              <a:avLst/>
              <a:gdLst>
                <a:gd name="T0" fmla="*/ 2147483647 w 49"/>
                <a:gd name="T1" fmla="*/ 0 h 87"/>
                <a:gd name="T2" fmla="*/ 2147483647 w 49"/>
                <a:gd name="T3" fmla="*/ 2147483647 h 87"/>
                <a:gd name="T4" fmla="*/ 2147483647 w 49"/>
                <a:gd name="T5" fmla="*/ 2147483647 h 87"/>
                <a:gd name="T6" fmla="*/ 0 w 49"/>
                <a:gd name="T7" fmla="*/ 2147483647 h 87"/>
                <a:gd name="T8" fmla="*/ 2147483647 w 49"/>
                <a:gd name="T9" fmla="*/ 0 h 87"/>
                <a:gd name="T10" fmla="*/ 0 60000 65536"/>
                <a:gd name="T11" fmla="*/ 0 60000 65536"/>
                <a:gd name="T12" fmla="*/ 0 60000 65536"/>
                <a:gd name="T13" fmla="*/ 0 60000 65536"/>
                <a:gd name="T14" fmla="*/ 0 60000 65536"/>
                <a:gd name="T15" fmla="*/ 0 w 49"/>
                <a:gd name="T16" fmla="*/ 0 h 87"/>
                <a:gd name="T17" fmla="*/ 49 w 49"/>
                <a:gd name="T18" fmla="*/ 87 h 87"/>
              </a:gdLst>
              <a:ahLst/>
              <a:cxnLst>
                <a:cxn ang="T10">
                  <a:pos x="T0" y="T1"/>
                </a:cxn>
                <a:cxn ang="T11">
                  <a:pos x="T2" y="T3"/>
                </a:cxn>
                <a:cxn ang="T12">
                  <a:pos x="T4" y="T5"/>
                </a:cxn>
                <a:cxn ang="T13">
                  <a:pos x="T6" y="T7"/>
                </a:cxn>
                <a:cxn ang="T14">
                  <a:pos x="T8" y="T9"/>
                </a:cxn>
              </a:cxnLst>
              <a:rect l="T15" t="T16" r="T17" b="T18"/>
              <a:pathLst>
                <a:path w="49" h="87">
                  <a:moveTo>
                    <a:pt x="33" y="0"/>
                  </a:moveTo>
                  <a:lnTo>
                    <a:pt x="49" y="7"/>
                  </a:lnTo>
                  <a:lnTo>
                    <a:pt x="16" y="87"/>
                  </a:lnTo>
                  <a:lnTo>
                    <a:pt x="0" y="80"/>
                  </a:lnTo>
                  <a:lnTo>
                    <a:pt x="33" y="0"/>
                  </a:lnTo>
                  <a:close/>
                </a:path>
              </a:pathLst>
            </a:custGeom>
            <a:solidFill>
              <a:schemeClr val="hlink"/>
            </a:solidFill>
            <a:ln w="9525">
              <a:noFill/>
              <a:round/>
              <a:headEnd/>
              <a:tailEnd/>
            </a:ln>
          </p:spPr>
          <p:txBody>
            <a:bodyPr/>
            <a:lstStyle/>
            <a:p>
              <a:endParaRPr lang="en-US"/>
            </a:p>
          </p:txBody>
        </p:sp>
        <p:sp>
          <p:nvSpPr>
            <p:cNvPr id="55544" name="Freeform 250"/>
            <p:cNvSpPr>
              <a:spLocks/>
            </p:cNvSpPr>
            <p:nvPr/>
          </p:nvSpPr>
          <p:spPr bwMode="auto">
            <a:xfrm>
              <a:off x="5562602" y="3100405"/>
              <a:ext cx="69145" cy="138113"/>
            </a:xfrm>
            <a:custGeom>
              <a:avLst/>
              <a:gdLst>
                <a:gd name="T0" fmla="*/ 2147483647 w 49"/>
                <a:gd name="T1" fmla="*/ 0 h 87"/>
                <a:gd name="T2" fmla="*/ 2147483647 w 49"/>
                <a:gd name="T3" fmla="*/ 2147483647 h 87"/>
                <a:gd name="T4" fmla="*/ 2147483647 w 49"/>
                <a:gd name="T5" fmla="*/ 2147483647 h 87"/>
                <a:gd name="T6" fmla="*/ 0 w 49"/>
                <a:gd name="T7" fmla="*/ 2147483647 h 87"/>
                <a:gd name="T8" fmla="*/ 0 60000 65536"/>
                <a:gd name="T9" fmla="*/ 0 60000 65536"/>
                <a:gd name="T10" fmla="*/ 0 60000 65536"/>
                <a:gd name="T11" fmla="*/ 0 60000 65536"/>
                <a:gd name="T12" fmla="*/ 0 w 49"/>
                <a:gd name="T13" fmla="*/ 0 h 87"/>
                <a:gd name="T14" fmla="*/ 49 w 49"/>
                <a:gd name="T15" fmla="*/ 87 h 87"/>
              </a:gdLst>
              <a:ahLst/>
              <a:cxnLst>
                <a:cxn ang="T8">
                  <a:pos x="T0" y="T1"/>
                </a:cxn>
                <a:cxn ang="T9">
                  <a:pos x="T2" y="T3"/>
                </a:cxn>
                <a:cxn ang="T10">
                  <a:pos x="T4" y="T5"/>
                </a:cxn>
                <a:cxn ang="T11">
                  <a:pos x="T6" y="T7"/>
                </a:cxn>
              </a:cxnLst>
              <a:rect l="T12" t="T13" r="T14" b="T15"/>
              <a:pathLst>
                <a:path w="49" h="87">
                  <a:moveTo>
                    <a:pt x="33" y="0"/>
                  </a:moveTo>
                  <a:lnTo>
                    <a:pt x="49" y="7"/>
                  </a:lnTo>
                  <a:lnTo>
                    <a:pt x="16" y="87"/>
                  </a:lnTo>
                  <a:lnTo>
                    <a:pt x="0" y="80"/>
                  </a:lnTo>
                </a:path>
              </a:pathLst>
            </a:custGeom>
            <a:solidFill>
              <a:schemeClr val="hlink"/>
            </a:solidFill>
            <a:ln w="3175">
              <a:noFill/>
              <a:round/>
              <a:headEnd/>
              <a:tailEnd/>
            </a:ln>
          </p:spPr>
          <p:txBody>
            <a:bodyPr/>
            <a:lstStyle/>
            <a:p>
              <a:endParaRPr lang="en-US"/>
            </a:p>
          </p:txBody>
        </p:sp>
        <p:sp>
          <p:nvSpPr>
            <p:cNvPr id="55545" name="Freeform 251"/>
            <p:cNvSpPr>
              <a:spLocks/>
            </p:cNvSpPr>
            <p:nvPr/>
          </p:nvSpPr>
          <p:spPr bwMode="auto">
            <a:xfrm>
              <a:off x="5657145" y="2960700"/>
              <a:ext cx="25400" cy="25400"/>
            </a:xfrm>
            <a:custGeom>
              <a:avLst/>
              <a:gdLst>
                <a:gd name="T0" fmla="*/ 2147483647 w 18"/>
                <a:gd name="T1" fmla="*/ 2147483647 h 16"/>
                <a:gd name="T2" fmla="*/ 2147483647 w 18"/>
                <a:gd name="T3" fmla="*/ 2147483647 h 16"/>
                <a:gd name="T4" fmla="*/ 0 w 18"/>
                <a:gd name="T5" fmla="*/ 2147483647 h 16"/>
                <a:gd name="T6" fmla="*/ 2147483647 w 18"/>
                <a:gd name="T7" fmla="*/ 2147483647 h 16"/>
                <a:gd name="T8" fmla="*/ 2147483647 w 18"/>
                <a:gd name="T9" fmla="*/ 2147483647 h 16"/>
                <a:gd name="T10" fmla="*/ 2147483647 w 18"/>
                <a:gd name="T11" fmla="*/ 2147483647 h 16"/>
                <a:gd name="T12" fmla="*/ 2147483647 w 18"/>
                <a:gd name="T13" fmla="*/ 2147483647 h 16"/>
                <a:gd name="T14" fmla="*/ 2147483647 w 18"/>
                <a:gd name="T15" fmla="*/ 0 h 16"/>
                <a:gd name="T16" fmla="*/ 2147483647 w 18"/>
                <a:gd name="T17" fmla="*/ 2147483647 h 16"/>
                <a:gd name="T18" fmla="*/ 2147483647 w 18"/>
                <a:gd name="T19" fmla="*/ 2147483647 h 1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8"/>
                <a:gd name="T31" fmla="*/ 0 h 16"/>
                <a:gd name="T32" fmla="*/ 18 w 18"/>
                <a:gd name="T33" fmla="*/ 16 h 1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8" h="16">
                  <a:moveTo>
                    <a:pt x="18" y="10"/>
                  </a:moveTo>
                  <a:lnTo>
                    <a:pt x="2" y="3"/>
                  </a:lnTo>
                  <a:lnTo>
                    <a:pt x="0" y="9"/>
                  </a:lnTo>
                  <a:lnTo>
                    <a:pt x="15" y="16"/>
                  </a:lnTo>
                  <a:lnTo>
                    <a:pt x="18" y="10"/>
                  </a:lnTo>
                  <a:lnTo>
                    <a:pt x="2" y="3"/>
                  </a:lnTo>
                  <a:lnTo>
                    <a:pt x="18" y="10"/>
                  </a:lnTo>
                  <a:lnTo>
                    <a:pt x="9" y="0"/>
                  </a:lnTo>
                  <a:lnTo>
                    <a:pt x="2" y="3"/>
                  </a:lnTo>
                  <a:lnTo>
                    <a:pt x="18" y="10"/>
                  </a:lnTo>
                  <a:close/>
                </a:path>
              </a:pathLst>
            </a:custGeom>
            <a:solidFill>
              <a:schemeClr val="hlink"/>
            </a:solidFill>
            <a:ln w="9525">
              <a:noFill/>
              <a:round/>
              <a:headEnd/>
              <a:tailEnd/>
            </a:ln>
          </p:spPr>
          <p:txBody>
            <a:bodyPr/>
            <a:lstStyle/>
            <a:p>
              <a:endParaRPr lang="en-US"/>
            </a:p>
          </p:txBody>
        </p:sp>
        <p:sp>
          <p:nvSpPr>
            <p:cNvPr id="55546" name="Freeform 252"/>
            <p:cNvSpPr>
              <a:spLocks/>
            </p:cNvSpPr>
            <p:nvPr/>
          </p:nvSpPr>
          <p:spPr bwMode="auto">
            <a:xfrm>
              <a:off x="5657145" y="2960700"/>
              <a:ext cx="25400" cy="25400"/>
            </a:xfrm>
            <a:custGeom>
              <a:avLst/>
              <a:gdLst>
                <a:gd name="T0" fmla="*/ 2147483647 w 18"/>
                <a:gd name="T1" fmla="*/ 2147483647 h 16"/>
                <a:gd name="T2" fmla="*/ 2147483647 w 18"/>
                <a:gd name="T3" fmla="*/ 2147483647 h 16"/>
                <a:gd name="T4" fmla="*/ 0 w 18"/>
                <a:gd name="T5" fmla="*/ 2147483647 h 16"/>
                <a:gd name="T6" fmla="*/ 2147483647 w 18"/>
                <a:gd name="T7" fmla="*/ 2147483647 h 16"/>
                <a:gd name="T8" fmla="*/ 2147483647 w 18"/>
                <a:gd name="T9" fmla="*/ 2147483647 h 16"/>
                <a:gd name="T10" fmla="*/ 2147483647 w 18"/>
                <a:gd name="T11" fmla="*/ 2147483647 h 16"/>
                <a:gd name="T12" fmla="*/ 2147483647 w 18"/>
                <a:gd name="T13" fmla="*/ 2147483647 h 16"/>
                <a:gd name="T14" fmla="*/ 2147483647 w 18"/>
                <a:gd name="T15" fmla="*/ 0 h 16"/>
                <a:gd name="T16" fmla="*/ 2147483647 w 18"/>
                <a:gd name="T17" fmla="*/ 2147483647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8"/>
                <a:gd name="T28" fmla="*/ 0 h 16"/>
                <a:gd name="T29" fmla="*/ 18 w 18"/>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8" h="16">
                  <a:moveTo>
                    <a:pt x="18" y="10"/>
                  </a:moveTo>
                  <a:lnTo>
                    <a:pt x="2" y="3"/>
                  </a:lnTo>
                  <a:lnTo>
                    <a:pt x="0" y="9"/>
                  </a:lnTo>
                  <a:lnTo>
                    <a:pt x="15" y="16"/>
                  </a:lnTo>
                  <a:lnTo>
                    <a:pt x="18" y="10"/>
                  </a:lnTo>
                  <a:lnTo>
                    <a:pt x="2" y="3"/>
                  </a:lnTo>
                  <a:lnTo>
                    <a:pt x="18" y="10"/>
                  </a:lnTo>
                  <a:lnTo>
                    <a:pt x="9" y="0"/>
                  </a:lnTo>
                  <a:lnTo>
                    <a:pt x="2" y="3"/>
                  </a:lnTo>
                </a:path>
              </a:pathLst>
            </a:custGeom>
            <a:solidFill>
              <a:schemeClr val="hlink"/>
            </a:solidFill>
            <a:ln w="3175">
              <a:noFill/>
              <a:round/>
              <a:headEnd/>
              <a:tailEnd/>
            </a:ln>
          </p:spPr>
          <p:txBody>
            <a:bodyPr/>
            <a:lstStyle/>
            <a:p>
              <a:endParaRPr lang="en-US"/>
            </a:p>
          </p:txBody>
        </p:sp>
        <p:sp>
          <p:nvSpPr>
            <p:cNvPr id="55547" name="Freeform 253"/>
            <p:cNvSpPr>
              <a:spLocks/>
            </p:cNvSpPr>
            <p:nvPr/>
          </p:nvSpPr>
          <p:spPr bwMode="auto">
            <a:xfrm>
              <a:off x="5616222" y="2965468"/>
              <a:ext cx="66323" cy="130175"/>
            </a:xfrm>
            <a:custGeom>
              <a:avLst/>
              <a:gdLst>
                <a:gd name="T0" fmla="*/ 2147483647 w 47"/>
                <a:gd name="T1" fmla="*/ 2147483647 h 82"/>
                <a:gd name="T2" fmla="*/ 0 w 47"/>
                <a:gd name="T3" fmla="*/ 2147483647 h 82"/>
                <a:gd name="T4" fmla="*/ 2147483647 w 47"/>
                <a:gd name="T5" fmla="*/ 0 h 82"/>
                <a:gd name="T6" fmla="*/ 2147483647 w 47"/>
                <a:gd name="T7" fmla="*/ 2147483647 h 82"/>
                <a:gd name="T8" fmla="*/ 2147483647 w 47"/>
                <a:gd name="T9" fmla="*/ 2147483647 h 82"/>
                <a:gd name="T10" fmla="*/ 0 60000 65536"/>
                <a:gd name="T11" fmla="*/ 0 60000 65536"/>
                <a:gd name="T12" fmla="*/ 0 60000 65536"/>
                <a:gd name="T13" fmla="*/ 0 60000 65536"/>
                <a:gd name="T14" fmla="*/ 0 60000 65536"/>
                <a:gd name="T15" fmla="*/ 0 w 47"/>
                <a:gd name="T16" fmla="*/ 0 h 82"/>
                <a:gd name="T17" fmla="*/ 47 w 47"/>
                <a:gd name="T18" fmla="*/ 82 h 82"/>
              </a:gdLst>
              <a:ahLst/>
              <a:cxnLst>
                <a:cxn ang="T10">
                  <a:pos x="T0" y="T1"/>
                </a:cxn>
                <a:cxn ang="T11">
                  <a:pos x="T2" y="T3"/>
                </a:cxn>
                <a:cxn ang="T12">
                  <a:pos x="T4" y="T5"/>
                </a:cxn>
                <a:cxn ang="T13">
                  <a:pos x="T6" y="T7"/>
                </a:cxn>
                <a:cxn ang="T14">
                  <a:pos x="T8" y="T9"/>
                </a:cxn>
              </a:cxnLst>
              <a:rect l="T15" t="T16" r="T17" b="T18"/>
              <a:pathLst>
                <a:path w="47" h="82">
                  <a:moveTo>
                    <a:pt x="16" y="82"/>
                  </a:moveTo>
                  <a:lnTo>
                    <a:pt x="0" y="74"/>
                  </a:lnTo>
                  <a:lnTo>
                    <a:pt x="31" y="0"/>
                  </a:lnTo>
                  <a:lnTo>
                    <a:pt x="47" y="7"/>
                  </a:lnTo>
                  <a:lnTo>
                    <a:pt x="16" y="82"/>
                  </a:lnTo>
                  <a:close/>
                </a:path>
              </a:pathLst>
            </a:custGeom>
            <a:solidFill>
              <a:schemeClr val="hlink"/>
            </a:solidFill>
            <a:ln w="9525">
              <a:noFill/>
              <a:round/>
              <a:headEnd/>
              <a:tailEnd/>
            </a:ln>
          </p:spPr>
          <p:txBody>
            <a:bodyPr/>
            <a:lstStyle/>
            <a:p>
              <a:endParaRPr lang="en-US"/>
            </a:p>
          </p:txBody>
        </p:sp>
        <p:sp>
          <p:nvSpPr>
            <p:cNvPr id="55548" name="Freeform 254"/>
            <p:cNvSpPr>
              <a:spLocks/>
            </p:cNvSpPr>
            <p:nvPr/>
          </p:nvSpPr>
          <p:spPr bwMode="auto">
            <a:xfrm>
              <a:off x="5616222" y="2965468"/>
              <a:ext cx="66323" cy="130175"/>
            </a:xfrm>
            <a:custGeom>
              <a:avLst/>
              <a:gdLst>
                <a:gd name="T0" fmla="*/ 2147483647 w 47"/>
                <a:gd name="T1" fmla="*/ 2147483647 h 82"/>
                <a:gd name="T2" fmla="*/ 0 w 47"/>
                <a:gd name="T3" fmla="*/ 2147483647 h 82"/>
                <a:gd name="T4" fmla="*/ 2147483647 w 47"/>
                <a:gd name="T5" fmla="*/ 0 h 82"/>
                <a:gd name="T6" fmla="*/ 2147483647 w 47"/>
                <a:gd name="T7" fmla="*/ 2147483647 h 82"/>
                <a:gd name="T8" fmla="*/ 0 60000 65536"/>
                <a:gd name="T9" fmla="*/ 0 60000 65536"/>
                <a:gd name="T10" fmla="*/ 0 60000 65536"/>
                <a:gd name="T11" fmla="*/ 0 60000 65536"/>
                <a:gd name="T12" fmla="*/ 0 w 47"/>
                <a:gd name="T13" fmla="*/ 0 h 82"/>
                <a:gd name="T14" fmla="*/ 47 w 47"/>
                <a:gd name="T15" fmla="*/ 82 h 82"/>
              </a:gdLst>
              <a:ahLst/>
              <a:cxnLst>
                <a:cxn ang="T8">
                  <a:pos x="T0" y="T1"/>
                </a:cxn>
                <a:cxn ang="T9">
                  <a:pos x="T2" y="T3"/>
                </a:cxn>
                <a:cxn ang="T10">
                  <a:pos x="T4" y="T5"/>
                </a:cxn>
                <a:cxn ang="T11">
                  <a:pos x="T6" y="T7"/>
                </a:cxn>
              </a:cxnLst>
              <a:rect l="T12" t="T13" r="T14" b="T15"/>
              <a:pathLst>
                <a:path w="47" h="82">
                  <a:moveTo>
                    <a:pt x="16" y="82"/>
                  </a:moveTo>
                  <a:lnTo>
                    <a:pt x="0" y="74"/>
                  </a:lnTo>
                  <a:lnTo>
                    <a:pt x="31" y="0"/>
                  </a:lnTo>
                  <a:lnTo>
                    <a:pt x="47" y="7"/>
                  </a:lnTo>
                </a:path>
              </a:pathLst>
            </a:custGeom>
            <a:solidFill>
              <a:schemeClr val="hlink"/>
            </a:solidFill>
            <a:ln w="3175">
              <a:noFill/>
              <a:round/>
              <a:headEnd/>
              <a:tailEnd/>
            </a:ln>
          </p:spPr>
          <p:txBody>
            <a:bodyPr/>
            <a:lstStyle/>
            <a:p>
              <a:endParaRPr lang="en-US"/>
            </a:p>
          </p:txBody>
        </p:sp>
        <p:sp>
          <p:nvSpPr>
            <p:cNvPr id="55549" name="Freeform 255"/>
            <p:cNvSpPr>
              <a:spLocks/>
            </p:cNvSpPr>
            <p:nvPr/>
          </p:nvSpPr>
          <p:spPr bwMode="auto">
            <a:xfrm>
              <a:off x="5521678" y="3209938"/>
              <a:ext cx="71966" cy="138112"/>
            </a:xfrm>
            <a:custGeom>
              <a:avLst/>
              <a:gdLst>
                <a:gd name="T0" fmla="*/ 2147483647 w 51"/>
                <a:gd name="T1" fmla="*/ 2147483647 h 87"/>
                <a:gd name="T2" fmla="*/ 0 w 51"/>
                <a:gd name="T3" fmla="*/ 2147483647 h 87"/>
                <a:gd name="T4" fmla="*/ 2147483647 w 51"/>
                <a:gd name="T5" fmla="*/ 0 h 87"/>
                <a:gd name="T6" fmla="*/ 2147483647 w 51"/>
                <a:gd name="T7" fmla="*/ 2147483647 h 87"/>
                <a:gd name="T8" fmla="*/ 2147483647 w 51"/>
                <a:gd name="T9" fmla="*/ 2147483647 h 87"/>
                <a:gd name="T10" fmla="*/ 0 60000 65536"/>
                <a:gd name="T11" fmla="*/ 0 60000 65536"/>
                <a:gd name="T12" fmla="*/ 0 60000 65536"/>
                <a:gd name="T13" fmla="*/ 0 60000 65536"/>
                <a:gd name="T14" fmla="*/ 0 60000 65536"/>
                <a:gd name="T15" fmla="*/ 0 w 51"/>
                <a:gd name="T16" fmla="*/ 0 h 87"/>
                <a:gd name="T17" fmla="*/ 51 w 51"/>
                <a:gd name="T18" fmla="*/ 87 h 87"/>
              </a:gdLst>
              <a:ahLst/>
              <a:cxnLst>
                <a:cxn ang="T10">
                  <a:pos x="T0" y="T1"/>
                </a:cxn>
                <a:cxn ang="T11">
                  <a:pos x="T2" y="T3"/>
                </a:cxn>
                <a:cxn ang="T12">
                  <a:pos x="T4" y="T5"/>
                </a:cxn>
                <a:cxn ang="T13">
                  <a:pos x="T6" y="T7"/>
                </a:cxn>
                <a:cxn ang="T14">
                  <a:pos x="T8" y="T9"/>
                </a:cxn>
              </a:cxnLst>
              <a:rect l="T15" t="T16" r="T17" b="T18"/>
              <a:pathLst>
                <a:path w="51" h="87">
                  <a:moveTo>
                    <a:pt x="17" y="87"/>
                  </a:moveTo>
                  <a:lnTo>
                    <a:pt x="0" y="80"/>
                  </a:lnTo>
                  <a:lnTo>
                    <a:pt x="35" y="0"/>
                  </a:lnTo>
                  <a:lnTo>
                    <a:pt x="51" y="7"/>
                  </a:lnTo>
                  <a:lnTo>
                    <a:pt x="17" y="87"/>
                  </a:lnTo>
                  <a:close/>
                </a:path>
              </a:pathLst>
            </a:custGeom>
            <a:solidFill>
              <a:schemeClr val="hlink"/>
            </a:solidFill>
            <a:ln w="9525">
              <a:noFill/>
              <a:round/>
              <a:headEnd/>
              <a:tailEnd/>
            </a:ln>
          </p:spPr>
          <p:txBody>
            <a:bodyPr/>
            <a:lstStyle/>
            <a:p>
              <a:endParaRPr lang="en-US"/>
            </a:p>
          </p:txBody>
        </p:sp>
        <p:sp>
          <p:nvSpPr>
            <p:cNvPr id="55550" name="Freeform 256"/>
            <p:cNvSpPr>
              <a:spLocks/>
            </p:cNvSpPr>
            <p:nvPr/>
          </p:nvSpPr>
          <p:spPr bwMode="auto">
            <a:xfrm>
              <a:off x="5521678" y="3209938"/>
              <a:ext cx="71966" cy="138112"/>
            </a:xfrm>
            <a:custGeom>
              <a:avLst/>
              <a:gdLst>
                <a:gd name="T0" fmla="*/ 2147483647 w 51"/>
                <a:gd name="T1" fmla="*/ 2147483647 h 87"/>
                <a:gd name="T2" fmla="*/ 0 w 51"/>
                <a:gd name="T3" fmla="*/ 2147483647 h 87"/>
                <a:gd name="T4" fmla="*/ 2147483647 w 51"/>
                <a:gd name="T5" fmla="*/ 0 h 87"/>
                <a:gd name="T6" fmla="*/ 2147483647 w 51"/>
                <a:gd name="T7" fmla="*/ 2147483647 h 87"/>
                <a:gd name="T8" fmla="*/ 0 60000 65536"/>
                <a:gd name="T9" fmla="*/ 0 60000 65536"/>
                <a:gd name="T10" fmla="*/ 0 60000 65536"/>
                <a:gd name="T11" fmla="*/ 0 60000 65536"/>
                <a:gd name="T12" fmla="*/ 0 w 51"/>
                <a:gd name="T13" fmla="*/ 0 h 87"/>
                <a:gd name="T14" fmla="*/ 51 w 51"/>
                <a:gd name="T15" fmla="*/ 87 h 87"/>
              </a:gdLst>
              <a:ahLst/>
              <a:cxnLst>
                <a:cxn ang="T8">
                  <a:pos x="T0" y="T1"/>
                </a:cxn>
                <a:cxn ang="T9">
                  <a:pos x="T2" y="T3"/>
                </a:cxn>
                <a:cxn ang="T10">
                  <a:pos x="T4" y="T5"/>
                </a:cxn>
                <a:cxn ang="T11">
                  <a:pos x="T6" y="T7"/>
                </a:cxn>
              </a:cxnLst>
              <a:rect l="T12" t="T13" r="T14" b="T15"/>
              <a:pathLst>
                <a:path w="51" h="87">
                  <a:moveTo>
                    <a:pt x="17" y="87"/>
                  </a:moveTo>
                  <a:lnTo>
                    <a:pt x="0" y="80"/>
                  </a:lnTo>
                  <a:lnTo>
                    <a:pt x="35" y="0"/>
                  </a:lnTo>
                  <a:lnTo>
                    <a:pt x="51" y="7"/>
                  </a:lnTo>
                </a:path>
              </a:pathLst>
            </a:custGeom>
            <a:solidFill>
              <a:schemeClr val="hlink"/>
            </a:solidFill>
            <a:ln w="3175">
              <a:noFill/>
              <a:round/>
              <a:headEnd/>
              <a:tailEnd/>
            </a:ln>
          </p:spPr>
          <p:txBody>
            <a:bodyPr/>
            <a:lstStyle/>
            <a:p>
              <a:endParaRPr lang="en-US"/>
            </a:p>
          </p:txBody>
        </p:sp>
        <p:sp>
          <p:nvSpPr>
            <p:cNvPr id="55551" name="Freeform 257"/>
            <p:cNvSpPr>
              <a:spLocks/>
            </p:cNvSpPr>
            <p:nvPr/>
          </p:nvSpPr>
          <p:spPr bwMode="auto">
            <a:xfrm>
              <a:off x="3924300" y="1939943"/>
              <a:ext cx="338667" cy="1063625"/>
            </a:xfrm>
            <a:custGeom>
              <a:avLst/>
              <a:gdLst>
                <a:gd name="T0" fmla="*/ 2147483647 w 240"/>
                <a:gd name="T1" fmla="*/ 2147483647 h 670"/>
                <a:gd name="T2" fmla="*/ 2147483647 w 240"/>
                <a:gd name="T3" fmla="*/ 2147483647 h 670"/>
                <a:gd name="T4" fmla="*/ 2147483647 w 240"/>
                <a:gd name="T5" fmla="*/ 2147483647 h 670"/>
                <a:gd name="T6" fmla="*/ 2147483647 w 240"/>
                <a:gd name="T7" fmla="*/ 2147483647 h 670"/>
                <a:gd name="T8" fmla="*/ 2147483647 w 240"/>
                <a:gd name="T9" fmla="*/ 2147483647 h 670"/>
                <a:gd name="T10" fmla="*/ 2147483647 w 240"/>
                <a:gd name="T11" fmla="*/ 2147483647 h 670"/>
                <a:gd name="T12" fmla="*/ 2147483647 w 240"/>
                <a:gd name="T13" fmla="*/ 2147483647 h 670"/>
                <a:gd name="T14" fmla="*/ 2147483647 w 240"/>
                <a:gd name="T15" fmla="*/ 2147483647 h 670"/>
                <a:gd name="T16" fmla="*/ 2147483647 w 240"/>
                <a:gd name="T17" fmla="*/ 2147483647 h 670"/>
                <a:gd name="T18" fmla="*/ 2147483647 w 240"/>
                <a:gd name="T19" fmla="*/ 2147483647 h 670"/>
                <a:gd name="T20" fmla="*/ 2147483647 w 240"/>
                <a:gd name="T21" fmla="*/ 2147483647 h 670"/>
                <a:gd name="T22" fmla="*/ 2147483647 w 240"/>
                <a:gd name="T23" fmla="*/ 2147483647 h 670"/>
                <a:gd name="T24" fmla="*/ 2147483647 w 240"/>
                <a:gd name="T25" fmla="*/ 2147483647 h 670"/>
                <a:gd name="T26" fmla="*/ 2147483647 w 240"/>
                <a:gd name="T27" fmla="*/ 2147483647 h 670"/>
                <a:gd name="T28" fmla="*/ 2147483647 w 240"/>
                <a:gd name="T29" fmla="*/ 2147483647 h 670"/>
                <a:gd name="T30" fmla="*/ 2147483647 w 240"/>
                <a:gd name="T31" fmla="*/ 2147483647 h 670"/>
                <a:gd name="T32" fmla="*/ 0 w 240"/>
                <a:gd name="T33" fmla="*/ 2147483647 h 670"/>
                <a:gd name="T34" fmla="*/ 2147483647 w 240"/>
                <a:gd name="T35" fmla="*/ 2147483647 h 670"/>
                <a:gd name="T36" fmla="*/ 2147483647 w 240"/>
                <a:gd name="T37" fmla="*/ 2147483647 h 670"/>
                <a:gd name="T38" fmla="*/ 2147483647 w 240"/>
                <a:gd name="T39" fmla="*/ 2147483647 h 670"/>
                <a:gd name="T40" fmla="*/ 2147483647 w 240"/>
                <a:gd name="T41" fmla="*/ 2147483647 h 670"/>
                <a:gd name="T42" fmla="*/ 2147483647 w 240"/>
                <a:gd name="T43" fmla="*/ 2147483647 h 670"/>
                <a:gd name="T44" fmla="*/ 2147483647 w 240"/>
                <a:gd name="T45" fmla="*/ 2147483647 h 670"/>
                <a:gd name="T46" fmla="*/ 2147483647 w 240"/>
                <a:gd name="T47" fmla="*/ 2147483647 h 670"/>
                <a:gd name="T48" fmla="*/ 2147483647 w 240"/>
                <a:gd name="T49" fmla="*/ 2147483647 h 670"/>
                <a:gd name="T50" fmla="*/ 2147483647 w 240"/>
                <a:gd name="T51" fmla="*/ 2147483647 h 670"/>
                <a:gd name="T52" fmla="*/ 2147483647 w 240"/>
                <a:gd name="T53" fmla="*/ 2147483647 h 670"/>
                <a:gd name="T54" fmla="*/ 2147483647 w 240"/>
                <a:gd name="T55" fmla="*/ 2147483647 h 670"/>
                <a:gd name="T56" fmla="*/ 2147483647 w 240"/>
                <a:gd name="T57" fmla="*/ 2147483647 h 670"/>
                <a:gd name="T58" fmla="*/ 2147483647 w 240"/>
                <a:gd name="T59" fmla="*/ 2147483647 h 670"/>
                <a:gd name="T60" fmla="*/ 2147483647 w 240"/>
                <a:gd name="T61" fmla="*/ 2147483647 h 670"/>
                <a:gd name="T62" fmla="*/ 2147483647 w 240"/>
                <a:gd name="T63" fmla="*/ 2147483647 h 670"/>
                <a:gd name="T64" fmla="*/ 2147483647 w 240"/>
                <a:gd name="T65" fmla="*/ 2147483647 h 6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0"/>
                <a:gd name="T100" fmla="*/ 0 h 670"/>
                <a:gd name="T101" fmla="*/ 240 w 240"/>
                <a:gd name="T102" fmla="*/ 670 h 67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0" h="670">
                  <a:moveTo>
                    <a:pt x="240" y="668"/>
                  </a:moveTo>
                  <a:lnTo>
                    <a:pt x="235" y="639"/>
                  </a:lnTo>
                  <a:lnTo>
                    <a:pt x="231" y="612"/>
                  </a:lnTo>
                  <a:lnTo>
                    <a:pt x="226" y="585"/>
                  </a:lnTo>
                  <a:lnTo>
                    <a:pt x="221" y="558"/>
                  </a:lnTo>
                  <a:lnTo>
                    <a:pt x="217" y="532"/>
                  </a:lnTo>
                  <a:lnTo>
                    <a:pt x="212" y="505"/>
                  </a:lnTo>
                  <a:lnTo>
                    <a:pt x="206" y="480"/>
                  </a:lnTo>
                  <a:lnTo>
                    <a:pt x="201" y="456"/>
                  </a:lnTo>
                  <a:lnTo>
                    <a:pt x="193" y="433"/>
                  </a:lnTo>
                  <a:lnTo>
                    <a:pt x="188" y="407"/>
                  </a:lnTo>
                  <a:lnTo>
                    <a:pt x="181" y="384"/>
                  </a:lnTo>
                  <a:lnTo>
                    <a:pt x="175" y="362"/>
                  </a:lnTo>
                  <a:lnTo>
                    <a:pt x="168" y="339"/>
                  </a:lnTo>
                  <a:lnTo>
                    <a:pt x="161" y="317"/>
                  </a:lnTo>
                  <a:lnTo>
                    <a:pt x="154" y="295"/>
                  </a:lnTo>
                  <a:lnTo>
                    <a:pt x="146" y="275"/>
                  </a:lnTo>
                  <a:lnTo>
                    <a:pt x="139" y="255"/>
                  </a:lnTo>
                  <a:lnTo>
                    <a:pt x="132" y="234"/>
                  </a:lnTo>
                  <a:lnTo>
                    <a:pt x="125" y="216"/>
                  </a:lnTo>
                  <a:lnTo>
                    <a:pt x="116" y="196"/>
                  </a:lnTo>
                  <a:lnTo>
                    <a:pt x="108" y="178"/>
                  </a:lnTo>
                  <a:lnTo>
                    <a:pt x="99" y="160"/>
                  </a:lnTo>
                  <a:lnTo>
                    <a:pt x="92" y="141"/>
                  </a:lnTo>
                  <a:lnTo>
                    <a:pt x="83" y="123"/>
                  </a:lnTo>
                  <a:lnTo>
                    <a:pt x="76" y="107"/>
                  </a:lnTo>
                  <a:lnTo>
                    <a:pt x="67" y="91"/>
                  </a:lnTo>
                  <a:lnTo>
                    <a:pt x="58" y="75"/>
                  </a:lnTo>
                  <a:lnTo>
                    <a:pt x="51" y="58"/>
                  </a:lnTo>
                  <a:lnTo>
                    <a:pt x="41" y="44"/>
                  </a:lnTo>
                  <a:lnTo>
                    <a:pt x="32" y="27"/>
                  </a:lnTo>
                  <a:lnTo>
                    <a:pt x="23" y="15"/>
                  </a:lnTo>
                  <a:lnTo>
                    <a:pt x="16" y="0"/>
                  </a:lnTo>
                  <a:lnTo>
                    <a:pt x="0" y="9"/>
                  </a:lnTo>
                  <a:lnTo>
                    <a:pt x="9" y="24"/>
                  </a:lnTo>
                  <a:lnTo>
                    <a:pt x="18" y="38"/>
                  </a:lnTo>
                  <a:lnTo>
                    <a:pt x="25" y="53"/>
                  </a:lnTo>
                  <a:lnTo>
                    <a:pt x="34" y="67"/>
                  </a:lnTo>
                  <a:lnTo>
                    <a:pt x="41" y="84"/>
                  </a:lnTo>
                  <a:lnTo>
                    <a:pt x="51" y="98"/>
                  </a:lnTo>
                  <a:lnTo>
                    <a:pt x="60" y="114"/>
                  </a:lnTo>
                  <a:lnTo>
                    <a:pt x="67" y="131"/>
                  </a:lnTo>
                  <a:lnTo>
                    <a:pt x="76" y="149"/>
                  </a:lnTo>
                  <a:lnTo>
                    <a:pt x="83" y="167"/>
                  </a:lnTo>
                  <a:lnTo>
                    <a:pt x="90" y="185"/>
                  </a:lnTo>
                  <a:lnTo>
                    <a:pt x="99" y="203"/>
                  </a:lnTo>
                  <a:lnTo>
                    <a:pt x="107" y="223"/>
                  </a:lnTo>
                  <a:lnTo>
                    <a:pt x="114" y="241"/>
                  </a:lnTo>
                  <a:lnTo>
                    <a:pt x="123" y="261"/>
                  </a:lnTo>
                  <a:lnTo>
                    <a:pt x="130" y="281"/>
                  </a:lnTo>
                  <a:lnTo>
                    <a:pt x="136" y="302"/>
                  </a:lnTo>
                  <a:lnTo>
                    <a:pt x="143" y="324"/>
                  </a:lnTo>
                  <a:lnTo>
                    <a:pt x="150" y="344"/>
                  </a:lnTo>
                  <a:lnTo>
                    <a:pt x="157" y="368"/>
                  </a:lnTo>
                  <a:lnTo>
                    <a:pt x="163" y="389"/>
                  </a:lnTo>
                  <a:lnTo>
                    <a:pt x="170" y="413"/>
                  </a:lnTo>
                  <a:lnTo>
                    <a:pt x="175" y="436"/>
                  </a:lnTo>
                  <a:lnTo>
                    <a:pt x="181" y="460"/>
                  </a:lnTo>
                  <a:lnTo>
                    <a:pt x="188" y="485"/>
                  </a:lnTo>
                  <a:lnTo>
                    <a:pt x="193" y="509"/>
                  </a:lnTo>
                  <a:lnTo>
                    <a:pt x="199" y="536"/>
                  </a:lnTo>
                  <a:lnTo>
                    <a:pt x="202" y="561"/>
                  </a:lnTo>
                  <a:lnTo>
                    <a:pt x="208" y="586"/>
                  </a:lnTo>
                  <a:lnTo>
                    <a:pt x="213" y="615"/>
                  </a:lnTo>
                  <a:lnTo>
                    <a:pt x="217" y="643"/>
                  </a:lnTo>
                  <a:lnTo>
                    <a:pt x="221" y="670"/>
                  </a:lnTo>
                  <a:lnTo>
                    <a:pt x="240" y="668"/>
                  </a:lnTo>
                  <a:close/>
                </a:path>
              </a:pathLst>
            </a:custGeom>
            <a:solidFill>
              <a:srgbClr val="000000"/>
            </a:solidFill>
            <a:ln w="9525">
              <a:noFill/>
              <a:round/>
              <a:headEnd/>
              <a:tailEnd/>
            </a:ln>
          </p:spPr>
          <p:txBody>
            <a:bodyPr/>
            <a:lstStyle/>
            <a:p>
              <a:endParaRPr lang="en-US"/>
            </a:p>
          </p:txBody>
        </p:sp>
        <p:sp>
          <p:nvSpPr>
            <p:cNvPr id="55552" name="Freeform 258"/>
            <p:cNvSpPr>
              <a:spLocks/>
            </p:cNvSpPr>
            <p:nvPr/>
          </p:nvSpPr>
          <p:spPr bwMode="auto">
            <a:xfrm>
              <a:off x="4082345" y="3000388"/>
              <a:ext cx="198966" cy="1303337"/>
            </a:xfrm>
            <a:custGeom>
              <a:avLst/>
              <a:gdLst>
                <a:gd name="T0" fmla="*/ 2147483647 w 141"/>
                <a:gd name="T1" fmla="*/ 2147483647 h 821"/>
                <a:gd name="T2" fmla="*/ 2147483647 w 141"/>
                <a:gd name="T3" fmla="*/ 2147483647 h 821"/>
                <a:gd name="T4" fmla="*/ 2147483647 w 141"/>
                <a:gd name="T5" fmla="*/ 2147483647 h 821"/>
                <a:gd name="T6" fmla="*/ 2147483647 w 141"/>
                <a:gd name="T7" fmla="*/ 2147483647 h 821"/>
                <a:gd name="T8" fmla="*/ 2147483647 w 141"/>
                <a:gd name="T9" fmla="*/ 2147483647 h 821"/>
                <a:gd name="T10" fmla="*/ 2147483647 w 141"/>
                <a:gd name="T11" fmla="*/ 2147483647 h 821"/>
                <a:gd name="T12" fmla="*/ 2147483647 w 141"/>
                <a:gd name="T13" fmla="*/ 2147483647 h 821"/>
                <a:gd name="T14" fmla="*/ 2147483647 w 141"/>
                <a:gd name="T15" fmla="*/ 2147483647 h 821"/>
                <a:gd name="T16" fmla="*/ 2147483647 w 141"/>
                <a:gd name="T17" fmla="*/ 2147483647 h 821"/>
                <a:gd name="T18" fmla="*/ 2147483647 w 141"/>
                <a:gd name="T19" fmla="*/ 2147483647 h 821"/>
                <a:gd name="T20" fmla="*/ 2147483647 w 141"/>
                <a:gd name="T21" fmla="*/ 2147483647 h 821"/>
                <a:gd name="T22" fmla="*/ 2147483647 w 141"/>
                <a:gd name="T23" fmla="*/ 2147483647 h 821"/>
                <a:gd name="T24" fmla="*/ 2147483647 w 141"/>
                <a:gd name="T25" fmla="*/ 2147483647 h 821"/>
                <a:gd name="T26" fmla="*/ 2147483647 w 141"/>
                <a:gd name="T27" fmla="*/ 2147483647 h 821"/>
                <a:gd name="T28" fmla="*/ 2147483647 w 141"/>
                <a:gd name="T29" fmla="*/ 2147483647 h 821"/>
                <a:gd name="T30" fmla="*/ 2147483647 w 141"/>
                <a:gd name="T31" fmla="*/ 2147483647 h 821"/>
                <a:gd name="T32" fmla="*/ 2147483647 w 141"/>
                <a:gd name="T33" fmla="*/ 2147483647 h 821"/>
                <a:gd name="T34" fmla="*/ 2147483647 w 141"/>
                <a:gd name="T35" fmla="*/ 2147483647 h 821"/>
                <a:gd name="T36" fmla="*/ 2147483647 w 141"/>
                <a:gd name="T37" fmla="*/ 2147483647 h 821"/>
                <a:gd name="T38" fmla="*/ 2147483647 w 141"/>
                <a:gd name="T39" fmla="*/ 2147483647 h 821"/>
                <a:gd name="T40" fmla="*/ 2147483647 w 141"/>
                <a:gd name="T41" fmla="*/ 2147483647 h 821"/>
                <a:gd name="T42" fmla="*/ 2147483647 w 141"/>
                <a:gd name="T43" fmla="*/ 2147483647 h 821"/>
                <a:gd name="T44" fmla="*/ 2147483647 w 141"/>
                <a:gd name="T45" fmla="*/ 2147483647 h 821"/>
                <a:gd name="T46" fmla="*/ 2147483647 w 141"/>
                <a:gd name="T47" fmla="*/ 2147483647 h 821"/>
                <a:gd name="T48" fmla="*/ 2147483647 w 141"/>
                <a:gd name="T49" fmla="*/ 2147483647 h 821"/>
                <a:gd name="T50" fmla="*/ 2147483647 w 141"/>
                <a:gd name="T51" fmla="*/ 2147483647 h 821"/>
                <a:gd name="T52" fmla="*/ 2147483647 w 141"/>
                <a:gd name="T53" fmla="*/ 2147483647 h 821"/>
                <a:gd name="T54" fmla="*/ 2147483647 w 141"/>
                <a:gd name="T55" fmla="*/ 2147483647 h 821"/>
                <a:gd name="T56" fmla="*/ 2147483647 w 141"/>
                <a:gd name="T57" fmla="*/ 2147483647 h 821"/>
                <a:gd name="T58" fmla="*/ 2147483647 w 141"/>
                <a:gd name="T59" fmla="*/ 2147483647 h 821"/>
                <a:gd name="T60" fmla="*/ 2147483647 w 141"/>
                <a:gd name="T61" fmla="*/ 2147483647 h 821"/>
                <a:gd name="T62" fmla="*/ 2147483647 w 141"/>
                <a:gd name="T63" fmla="*/ 2147483647 h 821"/>
                <a:gd name="T64" fmla="*/ 0 w 141"/>
                <a:gd name="T65" fmla="*/ 2147483647 h 8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1"/>
                <a:gd name="T100" fmla="*/ 0 h 821"/>
                <a:gd name="T101" fmla="*/ 141 w 141"/>
                <a:gd name="T102" fmla="*/ 821 h 8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1" h="821">
                  <a:moveTo>
                    <a:pt x="20" y="821"/>
                  </a:moveTo>
                  <a:lnTo>
                    <a:pt x="25" y="798"/>
                  </a:lnTo>
                  <a:lnTo>
                    <a:pt x="31" y="776"/>
                  </a:lnTo>
                  <a:lnTo>
                    <a:pt x="38" y="754"/>
                  </a:lnTo>
                  <a:lnTo>
                    <a:pt x="45" y="731"/>
                  </a:lnTo>
                  <a:lnTo>
                    <a:pt x="51" y="709"/>
                  </a:lnTo>
                  <a:lnTo>
                    <a:pt x="58" y="687"/>
                  </a:lnTo>
                  <a:lnTo>
                    <a:pt x="63" y="664"/>
                  </a:lnTo>
                  <a:lnTo>
                    <a:pt x="71" y="640"/>
                  </a:lnTo>
                  <a:lnTo>
                    <a:pt x="78" y="619"/>
                  </a:lnTo>
                  <a:lnTo>
                    <a:pt x="83" y="595"/>
                  </a:lnTo>
                  <a:lnTo>
                    <a:pt x="90" y="572"/>
                  </a:lnTo>
                  <a:lnTo>
                    <a:pt x="94" y="546"/>
                  </a:lnTo>
                  <a:lnTo>
                    <a:pt x="101" y="523"/>
                  </a:lnTo>
                  <a:lnTo>
                    <a:pt x="107" y="499"/>
                  </a:lnTo>
                  <a:lnTo>
                    <a:pt x="110" y="474"/>
                  </a:lnTo>
                  <a:lnTo>
                    <a:pt x="116" y="450"/>
                  </a:lnTo>
                  <a:lnTo>
                    <a:pt x="121" y="425"/>
                  </a:lnTo>
                  <a:lnTo>
                    <a:pt x="125" y="400"/>
                  </a:lnTo>
                  <a:lnTo>
                    <a:pt x="128" y="374"/>
                  </a:lnTo>
                  <a:lnTo>
                    <a:pt x="132" y="347"/>
                  </a:lnTo>
                  <a:lnTo>
                    <a:pt x="134" y="320"/>
                  </a:lnTo>
                  <a:lnTo>
                    <a:pt x="136" y="295"/>
                  </a:lnTo>
                  <a:lnTo>
                    <a:pt x="139" y="266"/>
                  </a:lnTo>
                  <a:lnTo>
                    <a:pt x="141" y="239"/>
                  </a:lnTo>
                  <a:lnTo>
                    <a:pt x="141" y="210"/>
                  </a:lnTo>
                  <a:lnTo>
                    <a:pt x="141" y="183"/>
                  </a:lnTo>
                  <a:lnTo>
                    <a:pt x="141" y="154"/>
                  </a:lnTo>
                  <a:lnTo>
                    <a:pt x="139" y="123"/>
                  </a:lnTo>
                  <a:lnTo>
                    <a:pt x="137" y="94"/>
                  </a:lnTo>
                  <a:lnTo>
                    <a:pt x="136" y="63"/>
                  </a:lnTo>
                  <a:lnTo>
                    <a:pt x="132" y="31"/>
                  </a:lnTo>
                  <a:lnTo>
                    <a:pt x="128" y="0"/>
                  </a:lnTo>
                  <a:lnTo>
                    <a:pt x="109" y="2"/>
                  </a:lnTo>
                  <a:lnTo>
                    <a:pt x="112" y="34"/>
                  </a:lnTo>
                  <a:lnTo>
                    <a:pt x="118" y="63"/>
                  </a:lnTo>
                  <a:lnTo>
                    <a:pt x="119" y="94"/>
                  </a:lnTo>
                  <a:lnTo>
                    <a:pt x="121" y="125"/>
                  </a:lnTo>
                  <a:lnTo>
                    <a:pt x="121" y="154"/>
                  </a:lnTo>
                  <a:lnTo>
                    <a:pt x="123" y="183"/>
                  </a:lnTo>
                  <a:lnTo>
                    <a:pt x="121" y="210"/>
                  </a:lnTo>
                  <a:lnTo>
                    <a:pt x="121" y="239"/>
                  </a:lnTo>
                  <a:lnTo>
                    <a:pt x="121" y="266"/>
                  </a:lnTo>
                  <a:lnTo>
                    <a:pt x="118" y="293"/>
                  </a:lnTo>
                  <a:lnTo>
                    <a:pt x="116" y="318"/>
                  </a:lnTo>
                  <a:lnTo>
                    <a:pt x="112" y="345"/>
                  </a:lnTo>
                  <a:lnTo>
                    <a:pt x="110" y="371"/>
                  </a:lnTo>
                  <a:lnTo>
                    <a:pt x="107" y="396"/>
                  </a:lnTo>
                  <a:lnTo>
                    <a:pt x="101" y="421"/>
                  </a:lnTo>
                  <a:lnTo>
                    <a:pt x="98" y="447"/>
                  </a:lnTo>
                  <a:lnTo>
                    <a:pt x="92" y="470"/>
                  </a:lnTo>
                  <a:lnTo>
                    <a:pt x="89" y="496"/>
                  </a:lnTo>
                  <a:lnTo>
                    <a:pt x="81" y="519"/>
                  </a:lnTo>
                  <a:lnTo>
                    <a:pt x="76" y="543"/>
                  </a:lnTo>
                  <a:lnTo>
                    <a:pt x="71" y="566"/>
                  </a:lnTo>
                  <a:lnTo>
                    <a:pt x="65" y="590"/>
                  </a:lnTo>
                  <a:lnTo>
                    <a:pt x="58" y="613"/>
                  </a:lnTo>
                  <a:lnTo>
                    <a:pt x="52" y="635"/>
                  </a:lnTo>
                  <a:lnTo>
                    <a:pt x="47" y="658"/>
                  </a:lnTo>
                  <a:lnTo>
                    <a:pt x="40" y="682"/>
                  </a:lnTo>
                  <a:lnTo>
                    <a:pt x="33" y="704"/>
                  </a:lnTo>
                  <a:lnTo>
                    <a:pt x="27" y="725"/>
                  </a:lnTo>
                  <a:lnTo>
                    <a:pt x="20" y="749"/>
                  </a:lnTo>
                  <a:lnTo>
                    <a:pt x="14" y="770"/>
                  </a:lnTo>
                  <a:lnTo>
                    <a:pt x="7" y="792"/>
                  </a:lnTo>
                  <a:lnTo>
                    <a:pt x="0" y="816"/>
                  </a:lnTo>
                  <a:lnTo>
                    <a:pt x="20" y="821"/>
                  </a:lnTo>
                  <a:close/>
                </a:path>
              </a:pathLst>
            </a:custGeom>
            <a:solidFill>
              <a:srgbClr val="000000"/>
            </a:solidFill>
            <a:ln w="9525">
              <a:noFill/>
              <a:round/>
              <a:headEnd/>
              <a:tailEnd/>
            </a:ln>
          </p:spPr>
          <p:txBody>
            <a:bodyPr/>
            <a:lstStyle/>
            <a:p>
              <a:endParaRPr lang="en-US"/>
            </a:p>
          </p:txBody>
        </p:sp>
        <p:sp>
          <p:nvSpPr>
            <p:cNvPr id="55553" name="Freeform 259"/>
            <p:cNvSpPr>
              <a:spLocks/>
            </p:cNvSpPr>
            <p:nvPr/>
          </p:nvSpPr>
          <p:spPr bwMode="auto">
            <a:xfrm>
              <a:off x="4365980" y="963625"/>
              <a:ext cx="1313745" cy="2012950"/>
            </a:xfrm>
            <a:custGeom>
              <a:avLst/>
              <a:gdLst>
                <a:gd name="T0" fmla="*/ 2147483647 w 931"/>
                <a:gd name="T1" fmla="*/ 2147483647 h 1268"/>
                <a:gd name="T2" fmla="*/ 2147483647 w 931"/>
                <a:gd name="T3" fmla="*/ 2147483647 h 1268"/>
                <a:gd name="T4" fmla="*/ 2147483647 w 931"/>
                <a:gd name="T5" fmla="*/ 0 h 1268"/>
                <a:gd name="T6" fmla="*/ 0 w 931"/>
                <a:gd name="T7" fmla="*/ 2147483647 h 1268"/>
                <a:gd name="T8" fmla="*/ 2147483647 w 931"/>
                <a:gd name="T9" fmla="*/ 2147483647 h 1268"/>
                <a:gd name="T10" fmla="*/ 2147483647 w 931"/>
                <a:gd name="T11" fmla="*/ 2147483647 h 1268"/>
                <a:gd name="T12" fmla="*/ 2147483647 w 931"/>
                <a:gd name="T13" fmla="*/ 2147483647 h 1268"/>
                <a:gd name="T14" fmla="*/ 2147483647 w 931"/>
                <a:gd name="T15" fmla="*/ 2147483647 h 1268"/>
                <a:gd name="T16" fmla="*/ 2147483647 w 931"/>
                <a:gd name="T17" fmla="*/ 2147483647 h 1268"/>
                <a:gd name="T18" fmla="*/ 2147483647 w 931"/>
                <a:gd name="T19" fmla="*/ 2147483647 h 126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31"/>
                <a:gd name="T31" fmla="*/ 0 h 1268"/>
                <a:gd name="T32" fmla="*/ 931 w 931"/>
                <a:gd name="T33" fmla="*/ 1268 h 126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31" h="1268">
                  <a:moveTo>
                    <a:pt x="928" y="1268"/>
                  </a:moveTo>
                  <a:lnTo>
                    <a:pt x="928" y="1258"/>
                  </a:lnTo>
                  <a:lnTo>
                    <a:pt x="12" y="0"/>
                  </a:lnTo>
                  <a:lnTo>
                    <a:pt x="0" y="9"/>
                  </a:lnTo>
                  <a:lnTo>
                    <a:pt x="915" y="1267"/>
                  </a:lnTo>
                  <a:lnTo>
                    <a:pt x="917" y="1258"/>
                  </a:lnTo>
                  <a:lnTo>
                    <a:pt x="928" y="1268"/>
                  </a:lnTo>
                  <a:lnTo>
                    <a:pt x="931" y="1263"/>
                  </a:lnTo>
                  <a:lnTo>
                    <a:pt x="928" y="1258"/>
                  </a:lnTo>
                  <a:lnTo>
                    <a:pt x="928" y="1268"/>
                  </a:lnTo>
                  <a:close/>
                </a:path>
              </a:pathLst>
            </a:custGeom>
            <a:solidFill>
              <a:schemeClr val="hlink"/>
            </a:solidFill>
            <a:ln w="9525">
              <a:noFill/>
              <a:round/>
              <a:headEnd/>
              <a:tailEnd/>
            </a:ln>
          </p:spPr>
          <p:txBody>
            <a:bodyPr/>
            <a:lstStyle/>
            <a:p>
              <a:endParaRPr lang="en-US"/>
            </a:p>
          </p:txBody>
        </p:sp>
        <p:sp>
          <p:nvSpPr>
            <p:cNvPr id="55554" name="Freeform 260"/>
            <p:cNvSpPr>
              <a:spLocks/>
            </p:cNvSpPr>
            <p:nvPr/>
          </p:nvSpPr>
          <p:spPr bwMode="auto">
            <a:xfrm>
              <a:off x="4365980" y="963625"/>
              <a:ext cx="1313745" cy="2012950"/>
            </a:xfrm>
            <a:custGeom>
              <a:avLst/>
              <a:gdLst>
                <a:gd name="T0" fmla="*/ 2147483647 w 931"/>
                <a:gd name="T1" fmla="*/ 2147483647 h 1268"/>
                <a:gd name="T2" fmla="*/ 2147483647 w 931"/>
                <a:gd name="T3" fmla="*/ 2147483647 h 1268"/>
                <a:gd name="T4" fmla="*/ 2147483647 w 931"/>
                <a:gd name="T5" fmla="*/ 0 h 1268"/>
                <a:gd name="T6" fmla="*/ 0 w 931"/>
                <a:gd name="T7" fmla="*/ 2147483647 h 1268"/>
                <a:gd name="T8" fmla="*/ 2147483647 w 931"/>
                <a:gd name="T9" fmla="*/ 2147483647 h 1268"/>
                <a:gd name="T10" fmla="*/ 2147483647 w 931"/>
                <a:gd name="T11" fmla="*/ 2147483647 h 1268"/>
                <a:gd name="T12" fmla="*/ 2147483647 w 931"/>
                <a:gd name="T13" fmla="*/ 2147483647 h 1268"/>
                <a:gd name="T14" fmla="*/ 2147483647 w 931"/>
                <a:gd name="T15" fmla="*/ 2147483647 h 1268"/>
                <a:gd name="T16" fmla="*/ 2147483647 w 931"/>
                <a:gd name="T17" fmla="*/ 2147483647 h 126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31"/>
                <a:gd name="T28" fmla="*/ 0 h 1268"/>
                <a:gd name="T29" fmla="*/ 931 w 931"/>
                <a:gd name="T30" fmla="*/ 1268 h 126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31" h="1268">
                  <a:moveTo>
                    <a:pt x="928" y="1268"/>
                  </a:moveTo>
                  <a:lnTo>
                    <a:pt x="928" y="1258"/>
                  </a:lnTo>
                  <a:lnTo>
                    <a:pt x="12" y="0"/>
                  </a:lnTo>
                  <a:lnTo>
                    <a:pt x="0" y="9"/>
                  </a:lnTo>
                  <a:lnTo>
                    <a:pt x="915" y="1267"/>
                  </a:lnTo>
                  <a:lnTo>
                    <a:pt x="917" y="1258"/>
                  </a:lnTo>
                  <a:lnTo>
                    <a:pt x="928" y="1268"/>
                  </a:lnTo>
                  <a:lnTo>
                    <a:pt x="931" y="1263"/>
                  </a:lnTo>
                  <a:lnTo>
                    <a:pt x="928" y="1258"/>
                  </a:lnTo>
                </a:path>
              </a:pathLst>
            </a:custGeom>
            <a:solidFill>
              <a:schemeClr val="hlink"/>
            </a:solidFill>
            <a:ln w="3175">
              <a:noFill/>
              <a:round/>
              <a:headEnd/>
              <a:tailEnd/>
            </a:ln>
          </p:spPr>
          <p:txBody>
            <a:bodyPr/>
            <a:lstStyle/>
            <a:p>
              <a:endParaRPr lang="en-US"/>
            </a:p>
          </p:txBody>
        </p:sp>
        <p:sp>
          <p:nvSpPr>
            <p:cNvPr id="55555" name="Freeform 261"/>
            <p:cNvSpPr>
              <a:spLocks/>
            </p:cNvSpPr>
            <p:nvPr/>
          </p:nvSpPr>
          <p:spPr bwMode="auto">
            <a:xfrm>
              <a:off x="2245080" y="3416318"/>
              <a:ext cx="1303867" cy="2022475"/>
            </a:xfrm>
            <a:custGeom>
              <a:avLst/>
              <a:gdLst>
                <a:gd name="T0" fmla="*/ 2147483647 w 924"/>
                <a:gd name="T1" fmla="*/ 0 h 1274"/>
                <a:gd name="T2" fmla="*/ 2147483647 w 924"/>
                <a:gd name="T3" fmla="*/ 2147483647 h 1274"/>
                <a:gd name="T4" fmla="*/ 2147483647 w 924"/>
                <a:gd name="T5" fmla="*/ 2147483647 h 1274"/>
                <a:gd name="T6" fmla="*/ 2147483647 w 924"/>
                <a:gd name="T7" fmla="*/ 2147483647 h 1274"/>
                <a:gd name="T8" fmla="*/ 2147483647 w 924"/>
                <a:gd name="T9" fmla="*/ 0 h 1274"/>
                <a:gd name="T10" fmla="*/ 2147483647 w 924"/>
                <a:gd name="T11" fmla="*/ 2147483647 h 1274"/>
                <a:gd name="T12" fmla="*/ 2147483647 w 924"/>
                <a:gd name="T13" fmla="*/ 0 h 1274"/>
                <a:gd name="T14" fmla="*/ 0 w 924"/>
                <a:gd name="T15" fmla="*/ 2147483647 h 1274"/>
                <a:gd name="T16" fmla="*/ 2147483647 w 924"/>
                <a:gd name="T17" fmla="*/ 2147483647 h 1274"/>
                <a:gd name="T18" fmla="*/ 2147483647 w 924"/>
                <a:gd name="T19" fmla="*/ 0 h 1274"/>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924"/>
                <a:gd name="T31" fmla="*/ 0 h 1274"/>
                <a:gd name="T32" fmla="*/ 924 w 924"/>
                <a:gd name="T33" fmla="*/ 1274 h 1274"/>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924" h="1274">
                  <a:moveTo>
                    <a:pt x="5" y="0"/>
                  </a:moveTo>
                  <a:lnTo>
                    <a:pt x="3" y="9"/>
                  </a:lnTo>
                  <a:lnTo>
                    <a:pt x="911" y="1274"/>
                  </a:lnTo>
                  <a:lnTo>
                    <a:pt x="924" y="1265"/>
                  </a:lnTo>
                  <a:lnTo>
                    <a:pt x="16" y="0"/>
                  </a:lnTo>
                  <a:lnTo>
                    <a:pt x="16" y="9"/>
                  </a:lnTo>
                  <a:lnTo>
                    <a:pt x="5" y="0"/>
                  </a:lnTo>
                  <a:lnTo>
                    <a:pt x="0" y="4"/>
                  </a:lnTo>
                  <a:lnTo>
                    <a:pt x="3" y="9"/>
                  </a:lnTo>
                  <a:lnTo>
                    <a:pt x="5" y="0"/>
                  </a:lnTo>
                  <a:close/>
                </a:path>
              </a:pathLst>
            </a:custGeom>
            <a:solidFill>
              <a:schemeClr val="hlink"/>
            </a:solidFill>
            <a:ln w="9525">
              <a:noFill/>
              <a:round/>
              <a:headEnd/>
              <a:tailEnd/>
            </a:ln>
          </p:spPr>
          <p:txBody>
            <a:bodyPr/>
            <a:lstStyle/>
            <a:p>
              <a:endParaRPr lang="en-US"/>
            </a:p>
          </p:txBody>
        </p:sp>
        <p:sp>
          <p:nvSpPr>
            <p:cNvPr id="55556" name="Freeform 262"/>
            <p:cNvSpPr>
              <a:spLocks/>
            </p:cNvSpPr>
            <p:nvPr/>
          </p:nvSpPr>
          <p:spPr bwMode="auto">
            <a:xfrm>
              <a:off x="2245080" y="3416318"/>
              <a:ext cx="1303867" cy="2022475"/>
            </a:xfrm>
            <a:custGeom>
              <a:avLst/>
              <a:gdLst>
                <a:gd name="T0" fmla="*/ 2147483647 w 924"/>
                <a:gd name="T1" fmla="*/ 0 h 1274"/>
                <a:gd name="T2" fmla="*/ 2147483647 w 924"/>
                <a:gd name="T3" fmla="*/ 2147483647 h 1274"/>
                <a:gd name="T4" fmla="*/ 2147483647 w 924"/>
                <a:gd name="T5" fmla="*/ 2147483647 h 1274"/>
                <a:gd name="T6" fmla="*/ 2147483647 w 924"/>
                <a:gd name="T7" fmla="*/ 2147483647 h 1274"/>
                <a:gd name="T8" fmla="*/ 2147483647 w 924"/>
                <a:gd name="T9" fmla="*/ 0 h 1274"/>
                <a:gd name="T10" fmla="*/ 2147483647 w 924"/>
                <a:gd name="T11" fmla="*/ 2147483647 h 1274"/>
                <a:gd name="T12" fmla="*/ 2147483647 w 924"/>
                <a:gd name="T13" fmla="*/ 0 h 1274"/>
                <a:gd name="T14" fmla="*/ 0 w 924"/>
                <a:gd name="T15" fmla="*/ 2147483647 h 1274"/>
                <a:gd name="T16" fmla="*/ 2147483647 w 924"/>
                <a:gd name="T17" fmla="*/ 2147483647 h 127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924"/>
                <a:gd name="T28" fmla="*/ 0 h 1274"/>
                <a:gd name="T29" fmla="*/ 924 w 924"/>
                <a:gd name="T30" fmla="*/ 1274 h 127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924" h="1274">
                  <a:moveTo>
                    <a:pt x="5" y="0"/>
                  </a:moveTo>
                  <a:lnTo>
                    <a:pt x="3" y="9"/>
                  </a:lnTo>
                  <a:lnTo>
                    <a:pt x="911" y="1274"/>
                  </a:lnTo>
                  <a:lnTo>
                    <a:pt x="924" y="1265"/>
                  </a:lnTo>
                  <a:lnTo>
                    <a:pt x="16" y="0"/>
                  </a:lnTo>
                  <a:lnTo>
                    <a:pt x="16" y="9"/>
                  </a:lnTo>
                  <a:lnTo>
                    <a:pt x="5" y="0"/>
                  </a:lnTo>
                  <a:lnTo>
                    <a:pt x="0" y="4"/>
                  </a:lnTo>
                  <a:lnTo>
                    <a:pt x="3" y="9"/>
                  </a:lnTo>
                </a:path>
              </a:pathLst>
            </a:custGeom>
            <a:solidFill>
              <a:schemeClr val="hlink"/>
            </a:solidFill>
            <a:ln w="3175">
              <a:noFill/>
              <a:round/>
              <a:headEnd/>
              <a:tailEnd/>
            </a:ln>
          </p:spPr>
          <p:txBody>
            <a:bodyPr/>
            <a:lstStyle/>
            <a:p>
              <a:endParaRPr lang="en-US"/>
            </a:p>
          </p:txBody>
        </p:sp>
        <p:sp>
          <p:nvSpPr>
            <p:cNvPr id="55557" name="Freeform 263"/>
            <p:cNvSpPr>
              <a:spLocks/>
            </p:cNvSpPr>
            <p:nvPr/>
          </p:nvSpPr>
          <p:spPr bwMode="auto">
            <a:xfrm>
              <a:off x="3388078" y="3390918"/>
              <a:ext cx="2133600" cy="2452687"/>
            </a:xfrm>
            <a:custGeom>
              <a:avLst/>
              <a:gdLst>
                <a:gd name="T0" fmla="*/ 2147483647 w 1512"/>
                <a:gd name="T1" fmla="*/ 2147483647 h 1545"/>
                <a:gd name="T2" fmla="*/ 2147483647 w 1512"/>
                <a:gd name="T3" fmla="*/ 0 h 1545"/>
                <a:gd name="T4" fmla="*/ 0 w 1512"/>
                <a:gd name="T5" fmla="*/ 2147483647 h 1545"/>
                <a:gd name="T6" fmla="*/ 2147483647 w 1512"/>
                <a:gd name="T7" fmla="*/ 2147483647 h 1545"/>
                <a:gd name="T8" fmla="*/ 2147483647 w 1512"/>
                <a:gd name="T9" fmla="*/ 2147483647 h 1545"/>
                <a:gd name="T10" fmla="*/ 2147483647 w 1512"/>
                <a:gd name="T11" fmla="*/ 2147483647 h 1545"/>
                <a:gd name="T12" fmla="*/ 0 60000 65536"/>
                <a:gd name="T13" fmla="*/ 0 60000 65536"/>
                <a:gd name="T14" fmla="*/ 0 60000 65536"/>
                <a:gd name="T15" fmla="*/ 0 60000 65536"/>
                <a:gd name="T16" fmla="*/ 0 60000 65536"/>
                <a:gd name="T17" fmla="*/ 0 60000 65536"/>
                <a:gd name="T18" fmla="*/ 0 w 1512"/>
                <a:gd name="T19" fmla="*/ 0 h 1545"/>
                <a:gd name="T20" fmla="*/ 1512 w 1512"/>
                <a:gd name="T21" fmla="*/ 1545 h 1545"/>
              </a:gdLst>
              <a:ahLst/>
              <a:cxnLst>
                <a:cxn ang="T12">
                  <a:pos x="T0" y="T1"/>
                </a:cxn>
                <a:cxn ang="T13">
                  <a:pos x="T2" y="T3"/>
                </a:cxn>
                <a:cxn ang="T14">
                  <a:pos x="T4" y="T5"/>
                </a:cxn>
                <a:cxn ang="T15">
                  <a:pos x="T6" y="T7"/>
                </a:cxn>
                <a:cxn ang="T16">
                  <a:pos x="T8" y="T9"/>
                </a:cxn>
                <a:cxn ang="T17">
                  <a:pos x="T10" y="T11"/>
                </a:cxn>
              </a:cxnLst>
              <a:rect l="T18" t="T19" r="T20" b="T21"/>
              <a:pathLst>
                <a:path w="1512" h="1545">
                  <a:moveTo>
                    <a:pt x="1507" y="5"/>
                  </a:moveTo>
                  <a:lnTo>
                    <a:pt x="1501" y="0"/>
                  </a:lnTo>
                  <a:lnTo>
                    <a:pt x="0" y="1534"/>
                  </a:lnTo>
                  <a:lnTo>
                    <a:pt x="11" y="1545"/>
                  </a:lnTo>
                  <a:lnTo>
                    <a:pt x="1512" y="11"/>
                  </a:lnTo>
                  <a:lnTo>
                    <a:pt x="1507" y="5"/>
                  </a:lnTo>
                  <a:close/>
                </a:path>
              </a:pathLst>
            </a:custGeom>
            <a:solidFill>
              <a:srgbClr val="FFFFFF"/>
            </a:solidFill>
            <a:ln w="9525">
              <a:noFill/>
              <a:round/>
              <a:headEnd/>
              <a:tailEnd/>
            </a:ln>
          </p:spPr>
          <p:txBody>
            <a:bodyPr/>
            <a:lstStyle/>
            <a:p>
              <a:endParaRPr lang="en-US"/>
            </a:p>
          </p:txBody>
        </p:sp>
        <p:sp>
          <p:nvSpPr>
            <p:cNvPr id="55558" name="Freeform 264"/>
            <p:cNvSpPr>
              <a:spLocks/>
            </p:cNvSpPr>
            <p:nvPr/>
          </p:nvSpPr>
          <p:spPr bwMode="auto">
            <a:xfrm>
              <a:off x="3388078" y="3390918"/>
              <a:ext cx="2133600" cy="2452687"/>
            </a:xfrm>
            <a:custGeom>
              <a:avLst/>
              <a:gdLst>
                <a:gd name="T0" fmla="*/ 2147483647 w 1512"/>
                <a:gd name="T1" fmla="*/ 2147483647 h 1545"/>
                <a:gd name="T2" fmla="*/ 2147483647 w 1512"/>
                <a:gd name="T3" fmla="*/ 0 h 1545"/>
                <a:gd name="T4" fmla="*/ 0 w 1512"/>
                <a:gd name="T5" fmla="*/ 2147483647 h 1545"/>
                <a:gd name="T6" fmla="*/ 2147483647 w 1512"/>
                <a:gd name="T7" fmla="*/ 2147483647 h 1545"/>
                <a:gd name="T8" fmla="*/ 2147483647 w 1512"/>
                <a:gd name="T9" fmla="*/ 2147483647 h 1545"/>
                <a:gd name="T10" fmla="*/ 2147483647 w 1512"/>
                <a:gd name="T11" fmla="*/ 2147483647 h 1545"/>
                <a:gd name="T12" fmla="*/ 0 60000 65536"/>
                <a:gd name="T13" fmla="*/ 0 60000 65536"/>
                <a:gd name="T14" fmla="*/ 0 60000 65536"/>
                <a:gd name="T15" fmla="*/ 0 60000 65536"/>
                <a:gd name="T16" fmla="*/ 0 60000 65536"/>
                <a:gd name="T17" fmla="*/ 0 60000 65536"/>
                <a:gd name="T18" fmla="*/ 0 w 1512"/>
                <a:gd name="T19" fmla="*/ 0 h 1545"/>
                <a:gd name="T20" fmla="*/ 1512 w 1512"/>
                <a:gd name="T21" fmla="*/ 1545 h 1545"/>
              </a:gdLst>
              <a:ahLst/>
              <a:cxnLst>
                <a:cxn ang="T12">
                  <a:pos x="T0" y="T1"/>
                </a:cxn>
                <a:cxn ang="T13">
                  <a:pos x="T2" y="T3"/>
                </a:cxn>
                <a:cxn ang="T14">
                  <a:pos x="T4" y="T5"/>
                </a:cxn>
                <a:cxn ang="T15">
                  <a:pos x="T6" y="T7"/>
                </a:cxn>
                <a:cxn ang="T16">
                  <a:pos x="T8" y="T9"/>
                </a:cxn>
                <a:cxn ang="T17">
                  <a:pos x="T10" y="T11"/>
                </a:cxn>
              </a:cxnLst>
              <a:rect l="T18" t="T19" r="T20" b="T21"/>
              <a:pathLst>
                <a:path w="1512" h="1545">
                  <a:moveTo>
                    <a:pt x="1507" y="5"/>
                  </a:moveTo>
                  <a:lnTo>
                    <a:pt x="1501" y="0"/>
                  </a:lnTo>
                  <a:lnTo>
                    <a:pt x="0" y="1534"/>
                  </a:lnTo>
                  <a:lnTo>
                    <a:pt x="11" y="1545"/>
                  </a:lnTo>
                  <a:lnTo>
                    <a:pt x="1512" y="11"/>
                  </a:lnTo>
                  <a:lnTo>
                    <a:pt x="1507" y="5"/>
                  </a:lnTo>
                </a:path>
              </a:pathLst>
            </a:custGeom>
            <a:solidFill>
              <a:schemeClr val="hlink"/>
            </a:solidFill>
            <a:ln w="3175">
              <a:noFill/>
              <a:round/>
              <a:headEnd/>
              <a:tailEnd/>
            </a:ln>
          </p:spPr>
          <p:txBody>
            <a:bodyPr/>
            <a:lstStyle/>
            <a:p>
              <a:endParaRPr lang="en-US"/>
            </a:p>
          </p:txBody>
        </p:sp>
        <p:sp>
          <p:nvSpPr>
            <p:cNvPr id="55559" name="Freeform 265"/>
            <p:cNvSpPr>
              <a:spLocks/>
            </p:cNvSpPr>
            <p:nvPr/>
          </p:nvSpPr>
          <p:spPr bwMode="auto">
            <a:xfrm>
              <a:off x="5499101" y="2976580"/>
              <a:ext cx="176388" cy="434975"/>
            </a:xfrm>
            <a:custGeom>
              <a:avLst/>
              <a:gdLst>
                <a:gd name="T0" fmla="*/ 2147483647 w 125"/>
                <a:gd name="T1" fmla="*/ 2147483647 h 274"/>
                <a:gd name="T2" fmla="*/ 2147483647 w 125"/>
                <a:gd name="T3" fmla="*/ 0 h 274"/>
                <a:gd name="T4" fmla="*/ 0 w 125"/>
                <a:gd name="T5" fmla="*/ 2147483647 h 274"/>
                <a:gd name="T6" fmla="*/ 2147483647 w 125"/>
                <a:gd name="T7" fmla="*/ 2147483647 h 274"/>
                <a:gd name="T8" fmla="*/ 2147483647 w 125"/>
                <a:gd name="T9" fmla="*/ 2147483647 h 274"/>
                <a:gd name="T10" fmla="*/ 2147483647 w 125"/>
                <a:gd name="T11" fmla="*/ 2147483647 h 274"/>
                <a:gd name="T12" fmla="*/ 0 60000 65536"/>
                <a:gd name="T13" fmla="*/ 0 60000 65536"/>
                <a:gd name="T14" fmla="*/ 0 60000 65536"/>
                <a:gd name="T15" fmla="*/ 0 60000 65536"/>
                <a:gd name="T16" fmla="*/ 0 60000 65536"/>
                <a:gd name="T17" fmla="*/ 0 60000 65536"/>
                <a:gd name="T18" fmla="*/ 0 w 125"/>
                <a:gd name="T19" fmla="*/ 0 h 274"/>
                <a:gd name="T20" fmla="*/ 125 w 125"/>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125" h="274">
                  <a:moveTo>
                    <a:pt x="118" y="2"/>
                  </a:moveTo>
                  <a:lnTo>
                    <a:pt x="110" y="0"/>
                  </a:lnTo>
                  <a:lnTo>
                    <a:pt x="0" y="268"/>
                  </a:lnTo>
                  <a:lnTo>
                    <a:pt x="14" y="274"/>
                  </a:lnTo>
                  <a:lnTo>
                    <a:pt x="125" y="6"/>
                  </a:lnTo>
                  <a:lnTo>
                    <a:pt x="118" y="2"/>
                  </a:lnTo>
                  <a:close/>
                </a:path>
              </a:pathLst>
            </a:custGeom>
            <a:solidFill>
              <a:schemeClr val="hlink"/>
            </a:solidFill>
            <a:ln w="9525">
              <a:noFill/>
              <a:round/>
              <a:headEnd/>
              <a:tailEnd/>
            </a:ln>
          </p:spPr>
          <p:txBody>
            <a:bodyPr/>
            <a:lstStyle/>
            <a:p>
              <a:endParaRPr lang="en-US"/>
            </a:p>
          </p:txBody>
        </p:sp>
        <p:sp>
          <p:nvSpPr>
            <p:cNvPr id="55560" name="Freeform 266"/>
            <p:cNvSpPr>
              <a:spLocks/>
            </p:cNvSpPr>
            <p:nvPr/>
          </p:nvSpPr>
          <p:spPr bwMode="auto">
            <a:xfrm>
              <a:off x="5499101" y="2976580"/>
              <a:ext cx="176388" cy="434975"/>
            </a:xfrm>
            <a:custGeom>
              <a:avLst/>
              <a:gdLst>
                <a:gd name="T0" fmla="*/ 2147483647 w 125"/>
                <a:gd name="T1" fmla="*/ 2147483647 h 274"/>
                <a:gd name="T2" fmla="*/ 2147483647 w 125"/>
                <a:gd name="T3" fmla="*/ 0 h 274"/>
                <a:gd name="T4" fmla="*/ 0 w 125"/>
                <a:gd name="T5" fmla="*/ 2147483647 h 274"/>
                <a:gd name="T6" fmla="*/ 2147483647 w 125"/>
                <a:gd name="T7" fmla="*/ 2147483647 h 274"/>
                <a:gd name="T8" fmla="*/ 2147483647 w 125"/>
                <a:gd name="T9" fmla="*/ 2147483647 h 274"/>
                <a:gd name="T10" fmla="*/ 2147483647 w 125"/>
                <a:gd name="T11" fmla="*/ 2147483647 h 274"/>
                <a:gd name="T12" fmla="*/ 0 60000 65536"/>
                <a:gd name="T13" fmla="*/ 0 60000 65536"/>
                <a:gd name="T14" fmla="*/ 0 60000 65536"/>
                <a:gd name="T15" fmla="*/ 0 60000 65536"/>
                <a:gd name="T16" fmla="*/ 0 60000 65536"/>
                <a:gd name="T17" fmla="*/ 0 60000 65536"/>
                <a:gd name="T18" fmla="*/ 0 w 125"/>
                <a:gd name="T19" fmla="*/ 0 h 274"/>
                <a:gd name="T20" fmla="*/ 125 w 125"/>
                <a:gd name="T21" fmla="*/ 274 h 274"/>
              </a:gdLst>
              <a:ahLst/>
              <a:cxnLst>
                <a:cxn ang="T12">
                  <a:pos x="T0" y="T1"/>
                </a:cxn>
                <a:cxn ang="T13">
                  <a:pos x="T2" y="T3"/>
                </a:cxn>
                <a:cxn ang="T14">
                  <a:pos x="T4" y="T5"/>
                </a:cxn>
                <a:cxn ang="T15">
                  <a:pos x="T6" y="T7"/>
                </a:cxn>
                <a:cxn ang="T16">
                  <a:pos x="T8" y="T9"/>
                </a:cxn>
                <a:cxn ang="T17">
                  <a:pos x="T10" y="T11"/>
                </a:cxn>
              </a:cxnLst>
              <a:rect l="T18" t="T19" r="T20" b="T21"/>
              <a:pathLst>
                <a:path w="125" h="274">
                  <a:moveTo>
                    <a:pt x="118" y="2"/>
                  </a:moveTo>
                  <a:lnTo>
                    <a:pt x="110" y="0"/>
                  </a:lnTo>
                  <a:lnTo>
                    <a:pt x="0" y="268"/>
                  </a:lnTo>
                  <a:lnTo>
                    <a:pt x="14" y="274"/>
                  </a:lnTo>
                  <a:lnTo>
                    <a:pt x="125" y="6"/>
                  </a:lnTo>
                  <a:lnTo>
                    <a:pt x="118" y="2"/>
                  </a:lnTo>
                </a:path>
              </a:pathLst>
            </a:custGeom>
            <a:solidFill>
              <a:schemeClr val="hlink"/>
            </a:solidFill>
            <a:ln w="3175">
              <a:noFill/>
              <a:round/>
              <a:headEnd/>
              <a:tailEnd/>
            </a:ln>
          </p:spPr>
          <p:txBody>
            <a:bodyPr/>
            <a:lstStyle/>
            <a:p>
              <a:endParaRPr lang="en-US"/>
            </a:p>
          </p:txBody>
        </p:sp>
        <p:sp>
          <p:nvSpPr>
            <p:cNvPr id="55561" name="Freeform 267"/>
            <p:cNvSpPr>
              <a:spLocks/>
            </p:cNvSpPr>
            <p:nvPr/>
          </p:nvSpPr>
          <p:spPr bwMode="auto">
            <a:xfrm>
              <a:off x="2681111" y="3025788"/>
              <a:ext cx="2676878" cy="131762"/>
            </a:xfrm>
            <a:custGeom>
              <a:avLst/>
              <a:gdLst>
                <a:gd name="T0" fmla="*/ 2147483647 w 1897"/>
                <a:gd name="T1" fmla="*/ 2147483647 h 83"/>
                <a:gd name="T2" fmla="*/ 2147483647 w 1897"/>
                <a:gd name="T3" fmla="*/ 0 h 83"/>
                <a:gd name="T4" fmla="*/ 0 w 1897"/>
                <a:gd name="T5" fmla="*/ 2147483647 h 83"/>
                <a:gd name="T6" fmla="*/ 2147483647 w 1897"/>
                <a:gd name="T7" fmla="*/ 2147483647 h 83"/>
                <a:gd name="T8" fmla="*/ 2147483647 w 1897"/>
                <a:gd name="T9" fmla="*/ 2147483647 h 83"/>
                <a:gd name="T10" fmla="*/ 2147483647 w 1897"/>
                <a:gd name="T11" fmla="*/ 2147483647 h 83"/>
                <a:gd name="T12" fmla="*/ 0 60000 65536"/>
                <a:gd name="T13" fmla="*/ 0 60000 65536"/>
                <a:gd name="T14" fmla="*/ 0 60000 65536"/>
                <a:gd name="T15" fmla="*/ 0 60000 65536"/>
                <a:gd name="T16" fmla="*/ 0 60000 65536"/>
                <a:gd name="T17" fmla="*/ 0 60000 65536"/>
                <a:gd name="T18" fmla="*/ 0 w 1897"/>
                <a:gd name="T19" fmla="*/ 0 h 83"/>
                <a:gd name="T20" fmla="*/ 1897 w 1897"/>
                <a:gd name="T21" fmla="*/ 83 h 83"/>
              </a:gdLst>
              <a:ahLst/>
              <a:cxnLst>
                <a:cxn ang="T12">
                  <a:pos x="T0" y="T1"/>
                </a:cxn>
                <a:cxn ang="T13">
                  <a:pos x="T2" y="T3"/>
                </a:cxn>
                <a:cxn ang="T14">
                  <a:pos x="T4" y="T5"/>
                </a:cxn>
                <a:cxn ang="T15">
                  <a:pos x="T6" y="T7"/>
                </a:cxn>
                <a:cxn ang="T16">
                  <a:pos x="T8" y="T9"/>
                </a:cxn>
                <a:cxn ang="T17">
                  <a:pos x="T10" y="T11"/>
                </a:cxn>
              </a:cxnLst>
              <a:rect l="T18" t="T19" r="T20" b="T21"/>
              <a:pathLst>
                <a:path w="1897" h="83">
                  <a:moveTo>
                    <a:pt x="1897" y="15"/>
                  </a:moveTo>
                  <a:lnTo>
                    <a:pt x="1896" y="0"/>
                  </a:lnTo>
                  <a:lnTo>
                    <a:pt x="0" y="54"/>
                  </a:lnTo>
                  <a:lnTo>
                    <a:pt x="2" y="83"/>
                  </a:lnTo>
                  <a:lnTo>
                    <a:pt x="1897" y="29"/>
                  </a:lnTo>
                  <a:lnTo>
                    <a:pt x="1897" y="15"/>
                  </a:lnTo>
                  <a:close/>
                </a:path>
              </a:pathLst>
            </a:custGeom>
            <a:solidFill>
              <a:srgbClr val="FF0000"/>
            </a:solidFill>
            <a:ln w="9525">
              <a:noFill/>
              <a:round/>
              <a:headEnd/>
              <a:tailEnd/>
            </a:ln>
          </p:spPr>
          <p:txBody>
            <a:bodyPr/>
            <a:lstStyle/>
            <a:p>
              <a:endParaRPr lang="en-US"/>
            </a:p>
          </p:txBody>
        </p:sp>
        <p:sp>
          <p:nvSpPr>
            <p:cNvPr id="55562" name="Freeform 268"/>
            <p:cNvSpPr>
              <a:spLocks/>
            </p:cNvSpPr>
            <p:nvPr/>
          </p:nvSpPr>
          <p:spPr bwMode="auto">
            <a:xfrm>
              <a:off x="2681111" y="3025788"/>
              <a:ext cx="2676878" cy="131762"/>
            </a:xfrm>
            <a:custGeom>
              <a:avLst/>
              <a:gdLst>
                <a:gd name="T0" fmla="*/ 2147483647 w 1897"/>
                <a:gd name="T1" fmla="*/ 2147483647 h 83"/>
                <a:gd name="T2" fmla="*/ 2147483647 w 1897"/>
                <a:gd name="T3" fmla="*/ 0 h 83"/>
                <a:gd name="T4" fmla="*/ 0 w 1897"/>
                <a:gd name="T5" fmla="*/ 2147483647 h 83"/>
                <a:gd name="T6" fmla="*/ 2147483647 w 1897"/>
                <a:gd name="T7" fmla="*/ 2147483647 h 83"/>
                <a:gd name="T8" fmla="*/ 2147483647 w 1897"/>
                <a:gd name="T9" fmla="*/ 2147483647 h 83"/>
                <a:gd name="T10" fmla="*/ 2147483647 w 1897"/>
                <a:gd name="T11" fmla="*/ 2147483647 h 83"/>
                <a:gd name="T12" fmla="*/ 0 60000 65536"/>
                <a:gd name="T13" fmla="*/ 0 60000 65536"/>
                <a:gd name="T14" fmla="*/ 0 60000 65536"/>
                <a:gd name="T15" fmla="*/ 0 60000 65536"/>
                <a:gd name="T16" fmla="*/ 0 60000 65536"/>
                <a:gd name="T17" fmla="*/ 0 60000 65536"/>
                <a:gd name="T18" fmla="*/ 0 w 1897"/>
                <a:gd name="T19" fmla="*/ 0 h 83"/>
                <a:gd name="T20" fmla="*/ 1897 w 1897"/>
                <a:gd name="T21" fmla="*/ 83 h 83"/>
              </a:gdLst>
              <a:ahLst/>
              <a:cxnLst>
                <a:cxn ang="T12">
                  <a:pos x="T0" y="T1"/>
                </a:cxn>
                <a:cxn ang="T13">
                  <a:pos x="T2" y="T3"/>
                </a:cxn>
                <a:cxn ang="T14">
                  <a:pos x="T4" y="T5"/>
                </a:cxn>
                <a:cxn ang="T15">
                  <a:pos x="T6" y="T7"/>
                </a:cxn>
                <a:cxn ang="T16">
                  <a:pos x="T8" y="T9"/>
                </a:cxn>
                <a:cxn ang="T17">
                  <a:pos x="T10" y="T11"/>
                </a:cxn>
              </a:cxnLst>
              <a:rect l="T18" t="T19" r="T20" b="T21"/>
              <a:pathLst>
                <a:path w="1897" h="83">
                  <a:moveTo>
                    <a:pt x="1897" y="15"/>
                  </a:moveTo>
                  <a:lnTo>
                    <a:pt x="1896" y="0"/>
                  </a:lnTo>
                  <a:lnTo>
                    <a:pt x="0" y="54"/>
                  </a:lnTo>
                  <a:lnTo>
                    <a:pt x="2" y="83"/>
                  </a:lnTo>
                  <a:lnTo>
                    <a:pt x="1897" y="29"/>
                  </a:lnTo>
                  <a:lnTo>
                    <a:pt x="1897" y="15"/>
                  </a:lnTo>
                </a:path>
              </a:pathLst>
            </a:custGeom>
            <a:noFill/>
            <a:ln w="3175">
              <a:solidFill>
                <a:srgbClr val="FF0000"/>
              </a:solidFill>
              <a:round/>
              <a:headEnd/>
              <a:tailEnd/>
            </a:ln>
          </p:spPr>
          <p:txBody>
            <a:bodyPr/>
            <a:lstStyle/>
            <a:p>
              <a:endParaRPr lang="en-US"/>
            </a:p>
          </p:txBody>
        </p:sp>
        <p:sp>
          <p:nvSpPr>
            <p:cNvPr id="55563" name="Freeform 269"/>
            <p:cNvSpPr>
              <a:spLocks/>
            </p:cNvSpPr>
            <p:nvPr/>
          </p:nvSpPr>
          <p:spPr bwMode="auto">
            <a:xfrm>
              <a:off x="5537200" y="5305438"/>
              <a:ext cx="536222" cy="49212"/>
            </a:xfrm>
            <a:custGeom>
              <a:avLst/>
              <a:gdLst>
                <a:gd name="T0" fmla="*/ 2147483647 w 380"/>
                <a:gd name="T1" fmla="*/ 2147483647 h 31"/>
                <a:gd name="T2" fmla="*/ 2147483647 w 380"/>
                <a:gd name="T3" fmla="*/ 0 h 31"/>
                <a:gd name="T4" fmla="*/ 0 w 380"/>
                <a:gd name="T5" fmla="*/ 0 h 31"/>
                <a:gd name="T6" fmla="*/ 0 w 380"/>
                <a:gd name="T7" fmla="*/ 2147483647 h 31"/>
                <a:gd name="T8" fmla="*/ 2147483647 w 380"/>
                <a:gd name="T9" fmla="*/ 2147483647 h 31"/>
                <a:gd name="T10" fmla="*/ 2147483647 w 380"/>
                <a:gd name="T11" fmla="*/ 2147483647 h 31"/>
                <a:gd name="T12" fmla="*/ 0 60000 65536"/>
                <a:gd name="T13" fmla="*/ 0 60000 65536"/>
                <a:gd name="T14" fmla="*/ 0 60000 65536"/>
                <a:gd name="T15" fmla="*/ 0 60000 65536"/>
                <a:gd name="T16" fmla="*/ 0 60000 65536"/>
                <a:gd name="T17" fmla="*/ 0 60000 65536"/>
                <a:gd name="T18" fmla="*/ 0 w 380"/>
                <a:gd name="T19" fmla="*/ 0 h 31"/>
                <a:gd name="T20" fmla="*/ 380 w 380"/>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380" h="31">
                  <a:moveTo>
                    <a:pt x="380" y="15"/>
                  </a:moveTo>
                  <a:lnTo>
                    <a:pt x="380" y="0"/>
                  </a:lnTo>
                  <a:lnTo>
                    <a:pt x="0" y="0"/>
                  </a:lnTo>
                  <a:lnTo>
                    <a:pt x="0" y="31"/>
                  </a:lnTo>
                  <a:lnTo>
                    <a:pt x="380" y="31"/>
                  </a:lnTo>
                  <a:lnTo>
                    <a:pt x="380" y="15"/>
                  </a:lnTo>
                  <a:close/>
                </a:path>
              </a:pathLst>
            </a:custGeom>
            <a:solidFill>
              <a:srgbClr val="FF0000"/>
            </a:solidFill>
            <a:ln w="9525">
              <a:noFill/>
              <a:round/>
              <a:headEnd/>
              <a:tailEnd/>
            </a:ln>
          </p:spPr>
          <p:txBody>
            <a:bodyPr/>
            <a:lstStyle/>
            <a:p>
              <a:endParaRPr lang="en-US"/>
            </a:p>
          </p:txBody>
        </p:sp>
        <p:sp>
          <p:nvSpPr>
            <p:cNvPr id="55564" name="Freeform 270"/>
            <p:cNvSpPr>
              <a:spLocks/>
            </p:cNvSpPr>
            <p:nvPr/>
          </p:nvSpPr>
          <p:spPr bwMode="auto">
            <a:xfrm>
              <a:off x="5537200" y="5305438"/>
              <a:ext cx="536222" cy="49212"/>
            </a:xfrm>
            <a:custGeom>
              <a:avLst/>
              <a:gdLst>
                <a:gd name="T0" fmla="*/ 2147483647 w 380"/>
                <a:gd name="T1" fmla="*/ 2147483647 h 31"/>
                <a:gd name="T2" fmla="*/ 2147483647 w 380"/>
                <a:gd name="T3" fmla="*/ 0 h 31"/>
                <a:gd name="T4" fmla="*/ 0 w 380"/>
                <a:gd name="T5" fmla="*/ 0 h 31"/>
                <a:gd name="T6" fmla="*/ 0 w 380"/>
                <a:gd name="T7" fmla="*/ 2147483647 h 31"/>
                <a:gd name="T8" fmla="*/ 2147483647 w 380"/>
                <a:gd name="T9" fmla="*/ 2147483647 h 31"/>
                <a:gd name="T10" fmla="*/ 2147483647 w 380"/>
                <a:gd name="T11" fmla="*/ 2147483647 h 31"/>
                <a:gd name="T12" fmla="*/ 0 60000 65536"/>
                <a:gd name="T13" fmla="*/ 0 60000 65536"/>
                <a:gd name="T14" fmla="*/ 0 60000 65536"/>
                <a:gd name="T15" fmla="*/ 0 60000 65536"/>
                <a:gd name="T16" fmla="*/ 0 60000 65536"/>
                <a:gd name="T17" fmla="*/ 0 60000 65536"/>
                <a:gd name="T18" fmla="*/ 0 w 380"/>
                <a:gd name="T19" fmla="*/ 0 h 31"/>
                <a:gd name="T20" fmla="*/ 380 w 380"/>
                <a:gd name="T21" fmla="*/ 31 h 31"/>
              </a:gdLst>
              <a:ahLst/>
              <a:cxnLst>
                <a:cxn ang="T12">
                  <a:pos x="T0" y="T1"/>
                </a:cxn>
                <a:cxn ang="T13">
                  <a:pos x="T2" y="T3"/>
                </a:cxn>
                <a:cxn ang="T14">
                  <a:pos x="T4" y="T5"/>
                </a:cxn>
                <a:cxn ang="T15">
                  <a:pos x="T6" y="T7"/>
                </a:cxn>
                <a:cxn ang="T16">
                  <a:pos x="T8" y="T9"/>
                </a:cxn>
                <a:cxn ang="T17">
                  <a:pos x="T10" y="T11"/>
                </a:cxn>
              </a:cxnLst>
              <a:rect l="T18" t="T19" r="T20" b="T21"/>
              <a:pathLst>
                <a:path w="380" h="31">
                  <a:moveTo>
                    <a:pt x="380" y="15"/>
                  </a:moveTo>
                  <a:lnTo>
                    <a:pt x="380" y="0"/>
                  </a:lnTo>
                  <a:lnTo>
                    <a:pt x="0" y="0"/>
                  </a:lnTo>
                  <a:lnTo>
                    <a:pt x="0" y="31"/>
                  </a:lnTo>
                  <a:lnTo>
                    <a:pt x="380" y="31"/>
                  </a:lnTo>
                  <a:lnTo>
                    <a:pt x="380" y="15"/>
                  </a:lnTo>
                </a:path>
              </a:pathLst>
            </a:custGeom>
            <a:noFill/>
            <a:ln w="3175">
              <a:solidFill>
                <a:srgbClr val="FF0000"/>
              </a:solidFill>
              <a:round/>
              <a:headEnd/>
              <a:tailEnd/>
            </a:ln>
          </p:spPr>
          <p:txBody>
            <a:bodyPr/>
            <a:lstStyle/>
            <a:p>
              <a:endParaRPr lang="en-US"/>
            </a:p>
          </p:txBody>
        </p:sp>
        <p:sp>
          <p:nvSpPr>
            <p:cNvPr id="55565" name="Text Box 271"/>
            <p:cNvSpPr txBox="1">
              <a:spLocks noChangeArrowheads="1"/>
            </p:cNvSpPr>
            <p:nvPr/>
          </p:nvSpPr>
          <p:spPr bwMode="auto">
            <a:xfrm>
              <a:off x="4490155" y="3365513"/>
              <a:ext cx="325730" cy="369332"/>
            </a:xfrm>
            <a:prstGeom prst="rect">
              <a:avLst/>
            </a:prstGeom>
            <a:noFill/>
            <a:ln w="9525">
              <a:noFill/>
              <a:miter lim="800000"/>
              <a:headEnd/>
              <a:tailEnd/>
            </a:ln>
          </p:spPr>
          <p:txBody>
            <a:bodyPr wrap="none">
              <a:spAutoFit/>
            </a:bodyPr>
            <a:lstStyle/>
            <a:p>
              <a:pPr algn="ctr" defTabSz="762000" eaLnBrk="0" hangingPunct="0"/>
              <a:r>
                <a:rPr lang="en-US" b="1">
                  <a:latin typeface="Arial" pitchFamily="34" charset="0"/>
                </a:rPr>
                <a:t>T</a:t>
              </a:r>
            </a:p>
          </p:txBody>
        </p:sp>
        <p:sp>
          <p:nvSpPr>
            <p:cNvPr id="55566" name="Text Box 272"/>
            <p:cNvSpPr txBox="1">
              <a:spLocks noChangeArrowheads="1"/>
            </p:cNvSpPr>
            <p:nvPr/>
          </p:nvSpPr>
          <p:spPr bwMode="auto">
            <a:xfrm>
              <a:off x="3324578" y="2214576"/>
              <a:ext cx="325730" cy="369332"/>
            </a:xfrm>
            <a:prstGeom prst="rect">
              <a:avLst/>
            </a:prstGeom>
            <a:noFill/>
            <a:ln w="9525">
              <a:noFill/>
              <a:miter lim="800000"/>
              <a:headEnd/>
              <a:tailEnd/>
            </a:ln>
          </p:spPr>
          <p:txBody>
            <a:bodyPr wrap="none">
              <a:spAutoFit/>
            </a:bodyPr>
            <a:lstStyle/>
            <a:p>
              <a:pPr algn="ctr" defTabSz="762000" eaLnBrk="0" hangingPunct="0"/>
              <a:r>
                <a:rPr lang="en-US" b="1">
                  <a:latin typeface="Arial" pitchFamily="34" charset="0"/>
                </a:rPr>
                <a:t>T</a:t>
              </a:r>
            </a:p>
          </p:txBody>
        </p:sp>
        <p:sp>
          <p:nvSpPr>
            <p:cNvPr id="55567" name="Text Box 273"/>
            <p:cNvSpPr txBox="1">
              <a:spLocks noChangeArrowheads="1"/>
            </p:cNvSpPr>
            <p:nvPr/>
          </p:nvSpPr>
          <p:spPr bwMode="auto">
            <a:xfrm>
              <a:off x="4405489" y="2205051"/>
              <a:ext cx="261610" cy="369332"/>
            </a:xfrm>
            <a:prstGeom prst="rect">
              <a:avLst/>
            </a:prstGeom>
            <a:noFill/>
            <a:ln w="9525">
              <a:noFill/>
              <a:miter lim="800000"/>
              <a:headEnd/>
              <a:tailEnd/>
            </a:ln>
          </p:spPr>
          <p:txBody>
            <a:bodyPr wrap="none">
              <a:spAutoFit/>
            </a:bodyPr>
            <a:lstStyle/>
            <a:p>
              <a:pPr algn="ctr" defTabSz="762000" eaLnBrk="0" hangingPunct="0"/>
              <a:r>
                <a:rPr lang="en-US" b="1" i="1">
                  <a:latin typeface="Arial" pitchFamily="34" charset="0"/>
                </a:rPr>
                <a:t>t</a:t>
              </a:r>
            </a:p>
          </p:txBody>
        </p:sp>
        <p:sp>
          <p:nvSpPr>
            <p:cNvPr id="55568" name="Text Box 274"/>
            <p:cNvSpPr txBox="1">
              <a:spLocks noChangeArrowheads="1"/>
            </p:cNvSpPr>
            <p:nvPr/>
          </p:nvSpPr>
          <p:spPr bwMode="auto">
            <a:xfrm>
              <a:off x="5873046" y="2873392"/>
              <a:ext cx="2098652" cy="461665"/>
            </a:xfrm>
            <a:prstGeom prst="rect">
              <a:avLst/>
            </a:prstGeom>
            <a:noFill/>
            <a:ln w="9525">
              <a:noFill/>
              <a:miter lim="800000"/>
              <a:headEnd/>
              <a:tailEnd/>
            </a:ln>
          </p:spPr>
          <p:txBody>
            <a:bodyPr wrap="none">
              <a:spAutoFit/>
            </a:bodyPr>
            <a:lstStyle/>
            <a:p>
              <a:pPr algn="ctr" defTabSz="762000" eaLnBrk="0" hangingPunct="0"/>
              <a:r>
                <a:rPr lang="en-US" sz="2400">
                  <a:latin typeface="Arial" pitchFamily="34" charset="0"/>
                </a:rPr>
                <a:t>PI / -2.00 x 45</a:t>
              </a:r>
            </a:p>
          </p:txBody>
        </p:sp>
        <p:sp>
          <p:nvSpPr>
            <p:cNvPr id="55569" name="Text Box 275"/>
            <p:cNvSpPr txBox="1">
              <a:spLocks noChangeArrowheads="1"/>
            </p:cNvSpPr>
            <p:nvPr/>
          </p:nvSpPr>
          <p:spPr bwMode="auto">
            <a:xfrm>
              <a:off x="3455813" y="3416313"/>
              <a:ext cx="261610" cy="369332"/>
            </a:xfrm>
            <a:prstGeom prst="rect">
              <a:avLst/>
            </a:prstGeom>
            <a:noFill/>
            <a:ln w="9525">
              <a:noFill/>
              <a:miter lim="800000"/>
              <a:headEnd/>
              <a:tailEnd/>
            </a:ln>
          </p:spPr>
          <p:txBody>
            <a:bodyPr wrap="none">
              <a:spAutoFit/>
            </a:bodyPr>
            <a:lstStyle/>
            <a:p>
              <a:pPr algn="ctr" defTabSz="762000" eaLnBrk="0" hangingPunct="0"/>
              <a:r>
                <a:rPr lang="en-US" b="1" i="1">
                  <a:latin typeface="Arial" pitchFamily="34" charset="0"/>
                </a:rPr>
                <a:t>t</a:t>
              </a:r>
            </a:p>
          </p:txBody>
        </p:sp>
        <p:sp>
          <p:nvSpPr>
            <p:cNvPr id="55570" name="Text Box 276"/>
            <p:cNvSpPr txBox="1">
              <a:spLocks noChangeArrowheads="1"/>
            </p:cNvSpPr>
            <p:nvPr/>
          </p:nvSpPr>
          <p:spPr bwMode="auto">
            <a:xfrm>
              <a:off x="6172202" y="5081604"/>
              <a:ext cx="1366080" cy="461665"/>
            </a:xfrm>
            <a:prstGeom prst="rect">
              <a:avLst/>
            </a:prstGeom>
            <a:noFill/>
            <a:ln w="9525">
              <a:noFill/>
              <a:miter lim="800000"/>
              <a:headEnd/>
              <a:tailEnd/>
            </a:ln>
          </p:spPr>
          <p:txBody>
            <a:bodyPr wrap="none">
              <a:spAutoFit/>
            </a:bodyPr>
            <a:lstStyle/>
            <a:p>
              <a:pPr algn="ctr" defTabSz="762000" eaLnBrk="0" hangingPunct="0"/>
              <a:r>
                <a:rPr lang="en-US" sz="2400">
                  <a:latin typeface="Arial" pitchFamily="34" charset="0"/>
                </a:rPr>
                <a:t>Axis 180</a:t>
              </a:r>
            </a:p>
          </p:txBody>
        </p:sp>
      </p:grpSp>
    </p:spTree>
  </p:cSld>
  <p:clrMapOvr>
    <a:masterClrMapping/>
  </p:clrMapOvr>
  <p:transition/>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784759" y="1000108"/>
            <a:ext cx="7560841" cy="4589132"/>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56323" name="Rectangle 2"/>
          <p:cNvSpPr>
            <a:spLocks noChangeArrowheads="1"/>
          </p:cNvSpPr>
          <p:nvPr/>
        </p:nvSpPr>
        <p:spPr bwMode="auto">
          <a:xfrm>
            <a:off x="685800" y="5797533"/>
            <a:ext cx="1905000" cy="457200"/>
          </a:xfrm>
          <a:prstGeom prst="rect">
            <a:avLst/>
          </a:prstGeom>
          <a:noFill/>
          <a:ln w="9525">
            <a:noFill/>
            <a:miter lim="800000"/>
            <a:headEnd/>
            <a:tailEnd/>
          </a:ln>
        </p:spPr>
        <p:txBody>
          <a:bodyPr wrap="none" anchor="ctr"/>
          <a:lstStyle/>
          <a:p>
            <a:pPr algn="ctr" eaLnBrk="0" hangingPunct="0"/>
            <a:endParaRPr lang="en-US"/>
          </a:p>
        </p:txBody>
      </p:sp>
      <p:sp>
        <p:nvSpPr>
          <p:cNvPr id="56324" name="Rectangle 3"/>
          <p:cNvSpPr>
            <a:spLocks noChangeArrowheads="1"/>
          </p:cNvSpPr>
          <p:nvPr/>
        </p:nvSpPr>
        <p:spPr bwMode="auto">
          <a:xfrm>
            <a:off x="3124200" y="5797533"/>
            <a:ext cx="2895600" cy="457200"/>
          </a:xfrm>
          <a:prstGeom prst="rect">
            <a:avLst/>
          </a:prstGeom>
          <a:noFill/>
          <a:ln w="9525">
            <a:noFill/>
            <a:miter lim="800000"/>
            <a:headEnd/>
            <a:tailEnd/>
          </a:ln>
        </p:spPr>
        <p:txBody>
          <a:bodyPr wrap="none" anchor="ctr"/>
          <a:lstStyle/>
          <a:p>
            <a:pPr algn="ctr" eaLnBrk="0" hangingPunct="0"/>
            <a:endParaRPr lang="en-US"/>
          </a:p>
        </p:txBody>
      </p:sp>
      <p:sp>
        <p:nvSpPr>
          <p:cNvPr id="56325" name="Rectangle 4"/>
          <p:cNvSpPr>
            <a:spLocks noChangeArrowheads="1"/>
          </p:cNvSpPr>
          <p:nvPr/>
        </p:nvSpPr>
        <p:spPr bwMode="auto">
          <a:xfrm>
            <a:off x="685800" y="5797533"/>
            <a:ext cx="1905000" cy="457200"/>
          </a:xfrm>
          <a:prstGeom prst="rect">
            <a:avLst/>
          </a:prstGeom>
          <a:noFill/>
          <a:ln w="9525">
            <a:noFill/>
            <a:miter lim="800000"/>
            <a:headEnd/>
            <a:tailEnd/>
          </a:ln>
        </p:spPr>
        <p:txBody>
          <a:bodyPr wrap="none" anchor="ctr"/>
          <a:lstStyle/>
          <a:p>
            <a:pPr algn="ctr" eaLnBrk="0" hangingPunct="0"/>
            <a:endParaRPr lang="en-US"/>
          </a:p>
        </p:txBody>
      </p:sp>
      <p:sp>
        <p:nvSpPr>
          <p:cNvPr id="56326" name="Rectangle 5"/>
          <p:cNvSpPr>
            <a:spLocks noChangeArrowheads="1"/>
          </p:cNvSpPr>
          <p:nvPr/>
        </p:nvSpPr>
        <p:spPr bwMode="auto">
          <a:xfrm>
            <a:off x="3124200" y="5797533"/>
            <a:ext cx="2895600" cy="457200"/>
          </a:xfrm>
          <a:prstGeom prst="rect">
            <a:avLst/>
          </a:prstGeom>
          <a:noFill/>
          <a:ln w="9525">
            <a:noFill/>
            <a:miter lim="800000"/>
            <a:headEnd/>
            <a:tailEnd/>
          </a:ln>
        </p:spPr>
        <p:txBody>
          <a:bodyPr wrap="none" anchor="ctr"/>
          <a:lstStyle/>
          <a:p>
            <a:pPr algn="ctr" eaLnBrk="0" hangingPunct="0"/>
            <a:endParaRPr lang="en-US"/>
          </a:p>
        </p:txBody>
      </p:sp>
      <p:sp>
        <p:nvSpPr>
          <p:cNvPr id="56327" name="Rectangle 6"/>
          <p:cNvSpPr>
            <a:spLocks noGrp="1" noChangeArrowheads="1"/>
          </p:cNvSpPr>
          <p:nvPr>
            <p:ph type="title"/>
          </p:nvPr>
        </p:nvSpPr>
        <p:spPr>
          <a:xfrm>
            <a:off x="0" y="197237"/>
            <a:ext cx="8349545" cy="536575"/>
          </a:xfrm>
        </p:spPr>
        <p:txBody>
          <a:bodyPr>
            <a:normAutofit/>
          </a:bodyPr>
          <a:lstStyle/>
          <a:p>
            <a:pPr eaLnBrk="1" hangingPunct="1">
              <a:lnSpc>
                <a:spcPct val="80000"/>
              </a:lnSpc>
            </a:pPr>
            <a:r>
              <a:rPr lang="en-US" dirty="0"/>
              <a:t>  </a:t>
            </a:r>
            <a:r>
              <a:rPr lang="zh-CN" altLang="en-US" dirty="0"/>
              <a:t>斜轴软性环曲面</a:t>
            </a:r>
            <a:r>
              <a:rPr lang="en-US" dirty="0"/>
              <a:t>: </a:t>
            </a:r>
            <a:r>
              <a:rPr lang="zh-CN" altLang="en-US" dirty="0"/>
              <a:t>成品镜片</a:t>
            </a:r>
            <a:endParaRPr lang="en-US" dirty="0">
              <a:solidFill>
                <a:srgbClr val="FFFF00"/>
              </a:solidFill>
            </a:endParaRPr>
          </a:p>
        </p:txBody>
      </p:sp>
      <p:sp>
        <p:nvSpPr>
          <p:cNvPr id="56328" name="Rectangle 7"/>
          <p:cNvSpPr>
            <a:spLocks noChangeArrowheads="1"/>
          </p:cNvSpPr>
          <p:nvPr/>
        </p:nvSpPr>
        <p:spPr bwMode="auto">
          <a:xfrm>
            <a:off x="1071538" y="142852"/>
            <a:ext cx="6052255"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2800" dirty="0">
              <a:solidFill>
                <a:schemeClr val="bg1"/>
              </a:solidFill>
              <a:latin typeface="Arial" pitchFamily="34" charset="0"/>
            </a:endParaRPr>
          </a:p>
        </p:txBody>
      </p:sp>
      <p:grpSp>
        <p:nvGrpSpPr>
          <p:cNvPr id="2" name="Group 1"/>
          <p:cNvGrpSpPr/>
          <p:nvPr/>
        </p:nvGrpSpPr>
        <p:grpSpPr>
          <a:xfrm>
            <a:off x="1058847" y="1149338"/>
            <a:ext cx="6956212" cy="4144963"/>
            <a:chOff x="1000479" y="1149338"/>
            <a:chExt cx="6956212" cy="4144963"/>
          </a:xfrm>
        </p:grpSpPr>
        <p:pic>
          <p:nvPicPr>
            <p:cNvPr id="56329" name="Picture 8"/>
            <p:cNvPicPr>
              <a:picLocks noChangeAspect="1" noChangeArrowheads="1"/>
            </p:cNvPicPr>
            <p:nvPr/>
          </p:nvPicPr>
          <p:blipFill>
            <a:blip r:embed="rId3" cstate="print"/>
            <a:srcRect/>
            <a:stretch>
              <a:fillRect/>
            </a:stretch>
          </p:blipFill>
          <p:spPr bwMode="auto">
            <a:xfrm>
              <a:off x="2722034" y="1149338"/>
              <a:ext cx="3908778" cy="4144963"/>
            </a:xfrm>
            <a:prstGeom prst="rect">
              <a:avLst/>
            </a:prstGeom>
            <a:noFill/>
            <a:ln w="9525">
              <a:noFill/>
              <a:miter lim="800000"/>
              <a:headEnd/>
              <a:tailEnd/>
            </a:ln>
          </p:spPr>
        </p:pic>
        <p:sp>
          <p:nvSpPr>
            <p:cNvPr id="56330" name="Text Box 9"/>
            <p:cNvSpPr txBox="1">
              <a:spLocks noChangeArrowheads="1"/>
            </p:cNvSpPr>
            <p:nvPr/>
          </p:nvSpPr>
          <p:spPr bwMode="auto">
            <a:xfrm>
              <a:off x="3261079" y="1725596"/>
              <a:ext cx="325730" cy="369332"/>
            </a:xfrm>
            <a:prstGeom prst="rect">
              <a:avLst/>
            </a:prstGeom>
            <a:noFill/>
            <a:ln w="9525">
              <a:noFill/>
              <a:miter lim="800000"/>
              <a:headEnd/>
              <a:tailEnd/>
            </a:ln>
          </p:spPr>
          <p:txBody>
            <a:bodyPr wrap="none">
              <a:spAutoFit/>
            </a:bodyPr>
            <a:lstStyle/>
            <a:p>
              <a:pPr algn="ctr" defTabSz="762000" eaLnBrk="0" hangingPunct="0"/>
              <a:r>
                <a:rPr lang="en-US" b="1">
                  <a:latin typeface="Arial" pitchFamily="34" charset="0"/>
                </a:rPr>
                <a:t>T</a:t>
              </a:r>
            </a:p>
          </p:txBody>
        </p:sp>
        <p:sp>
          <p:nvSpPr>
            <p:cNvPr id="56331" name="Text Box 10"/>
            <p:cNvSpPr txBox="1">
              <a:spLocks noChangeArrowheads="1"/>
            </p:cNvSpPr>
            <p:nvPr/>
          </p:nvSpPr>
          <p:spPr bwMode="auto">
            <a:xfrm>
              <a:off x="5621866" y="4297346"/>
              <a:ext cx="325730" cy="369332"/>
            </a:xfrm>
            <a:prstGeom prst="rect">
              <a:avLst/>
            </a:prstGeom>
            <a:noFill/>
            <a:ln w="9525">
              <a:noFill/>
              <a:miter lim="800000"/>
              <a:headEnd/>
              <a:tailEnd/>
            </a:ln>
          </p:spPr>
          <p:txBody>
            <a:bodyPr wrap="none">
              <a:spAutoFit/>
            </a:bodyPr>
            <a:lstStyle/>
            <a:p>
              <a:pPr algn="ctr" defTabSz="762000" eaLnBrk="0" hangingPunct="0"/>
              <a:r>
                <a:rPr lang="en-US" b="1">
                  <a:latin typeface="Arial" pitchFamily="34" charset="0"/>
                </a:rPr>
                <a:t>T</a:t>
              </a:r>
            </a:p>
          </p:txBody>
        </p:sp>
        <p:sp>
          <p:nvSpPr>
            <p:cNvPr id="56332" name="Text Box 11"/>
            <p:cNvSpPr txBox="1">
              <a:spLocks noChangeArrowheads="1"/>
            </p:cNvSpPr>
            <p:nvPr/>
          </p:nvSpPr>
          <p:spPr bwMode="auto">
            <a:xfrm>
              <a:off x="5727701" y="1633521"/>
              <a:ext cx="261610" cy="369332"/>
            </a:xfrm>
            <a:prstGeom prst="rect">
              <a:avLst/>
            </a:prstGeom>
            <a:noFill/>
            <a:ln w="9525">
              <a:noFill/>
              <a:miter lim="800000"/>
              <a:headEnd/>
              <a:tailEnd/>
            </a:ln>
          </p:spPr>
          <p:txBody>
            <a:bodyPr wrap="none">
              <a:spAutoFit/>
            </a:bodyPr>
            <a:lstStyle/>
            <a:p>
              <a:pPr algn="ctr" defTabSz="762000" eaLnBrk="0" hangingPunct="0"/>
              <a:r>
                <a:rPr lang="en-US" b="1" i="1">
                  <a:latin typeface="Arial" pitchFamily="34" charset="0"/>
                </a:rPr>
                <a:t>t</a:t>
              </a:r>
            </a:p>
          </p:txBody>
        </p:sp>
        <p:sp>
          <p:nvSpPr>
            <p:cNvPr id="56333" name="Text Box 12"/>
            <p:cNvSpPr txBox="1">
              <a:spLocks noChangeArrowheads="1"/>
            </p:cNvSpPr>
            <p:nvPr/>
          </p:nvSpPr>
          <p:spPr bwMode="auto">
            <a:xfrm>
              <a:off x="1000479" y="1479537"/>
              <a:ext cx="2098652" cy="461665"/>
            </a:xfrm>
            <a:prstGeom prst="rect">
              <a:avLst/>
            </a:prstGeom>
            <a:noFill/>
            <a:ln w="9525">
              <a:noFill/>
              <a:miter lim="800000"/>
              <a:headEnd/>
              <a:tailEnd/>
            </a:ln>
          </p:spPr>
          <p:txBody>
            <a:bodyPr wrap="none">
              <a:spAutoFit/>
            </a:bodyPr>
            <a:lstStyle/>
            <a:p>
              <a:pPr algn="ctr" defTabSz="762000" eaLnBrk="0" hangingPunct="0"/>
              <a:r>
                <a:rPr lang="en-US" sz="2400">
                  <a:latin typeface="Arial" pitchFamily="34" charset="0"/>
                </a:rPr>
                <a:t>PI / -2.00 x 45</a:t>
              </a:r>
            </a:p>
          </p:txBody>
        </p:sp>
        <p:sp>
          <p:nvSpPr>
            <p:cNvPr id="56334" name="Text Box 13"/>
            <p:cNvSpPr txBox="1">
              <a:spLocks noChangeArrowheads="1"/>
            </p:cNvSpPr>
            <p:nvPr/>
          </p:nvSpPr>
          <p:spPr bwMode="auto">
            <a:xfrm>
              <a:off x="3342925" y="4287821"/>
              <a:ext cx="261610" cy="369332"/>
            </a:xfrm>
            <a:prstGeom prst="rect">
              <a:avLst/>
            </a:prstGeom>
            <a:noFill/>
            <a:ln w="9525">
              <a:noFill/>
              <a:miter lim="800000"/>
              <a:headEnd/>
              <a:tailEnd/>
            </a:ln>
          </p:spPr>
          <p:txBody>
            <a:bodyPr wrap="none">
              <a:spAutoFit/>
            </a:bodyPr>
            <a:lstStyle/>
            <a:p>
              <a:pPr algn="ctr" defTabSz="762000" eaLnBrk="0" hangingPunct="0"/>
              <a:r>
                <a:rPr lang="en-US" b="1" i="1">
                  <a:latin typeface="Arial" pitchFamily="34" charset="0"/>
                </a:rPr>
                <a:t>t</a:t>
              </a:r>
            </a:p>
          </p:txBody>
        </p:sp>
        <p:sp>
          <p:nvSpPr>
            <p:cNvPr id="56335" name="Text Box 14"/>
            <p:cNvSpPr txBox="1">
              <a:spLocks noChangeArrowheads="1"/>
            </p:cNvSpPr>
            <p:nvPr/>
          </p:nvSpPr>
          <p:spPr bwMode="auto">
            <a:xfrm>
              <a:off x="6420693" y="1479537"/>
              <a:ext cx="1535998" cy="461665"/>
            </a:xfrm>
            <a:prstGeom prst="rect">
              <a:avLst/>
            </a:prstGeom>
            <a:noFill/>
            <a:ln w="9525">
              <a:noFill/>
              <a:miter lim="800000"/>
              <a:headEnd/>
              <a:tailEnd/>
            </a:ln>
          </p:spPr>
          <p:txBody>
            <a:bodyPr wrap="none">
              <a:spAutoFit/>
            </a:bodyPr>
            <a:lstStyle/>
            <a:p>
              <a:pPr algn="ctr" defTabSz="762000" eaLnBrk="0" hangingPunct="0"/>
              <a:r>
                <a:rPr lang="zh-CN" altLang="en-US" sz="2400" dirty="0">
                  <a:latin typeface="Arial" pitchFamily="34" charset="0"/>
                </a:rPr>
                <a:t>稳定性</a:t>
              </a:r>
              <a:r>
                <a:rPr lang="en-US" sz="2400" dirty="0">
                  <a:latin typeface="Arial" pitchFamily="34" charset="0"/>
                </a:rPr>
                <a:t> ??</a:t>
              </a:r>
            </a:p>
          </p:txBody>
        </p:sp>
      </p:grpSp>
    </p:spTree>
  </p:cSld>
  <p:clrMapOvr>
    <a:masterClrMapping/>
  </p:clrMapOvr>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2050"/>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5603" name="Rectangle 2051"/>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5604" name="Rectangle 205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5605" name="Rectangle 205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5607" name="Rectangle 2055"/>
          <p:cNvSpPr>
            <a:spLocks noGrp="1" noChangeArrowheads="1"/>
          </p:cNvSpPr>
          <p:nvPr>
            <p:ph idx="1"/>
          </p:nvPr>
        </p:nvSpPr>
        <p:spPr>
          <a:xfrm>
            <a:off x="793374" y="1780202"/>
            <a:ext cx="7451446" cy="2535238"/>
          </a:xfrm>
        </p:spPr>
        <p:txBody>
          <a:bodyPr/>
          <a:lstStyle/>
          <a:p>
            <a:pPr eaLnBrk="1" hangingPunct="1">
              <a:lnSpc>
                <a:spcPct val="250000"/>
              </a:lnSpc>
            </a:pPr>
            <a:r>
              <a:rPr lang="zh-CN" altLang="en-US" sz="3600" b="1" dirty="0">
                <a:solidFill>
                  <a:srgbClr val="FF0000"/>
                </a:solidFill>
              </a:rPr>
              <a:t>顺时针</a:t>
            </a:r>
            <a:r>
              <a:rPr lang="en-US" sz="3600" b="1" dirty="0">
                <a:solidFill>
                  <a:srgbClr val="FF0000"/>
                </a:solidFill>
              </a:rPr>
              <a:t>:			</a:t>
            </a:r>
            <a:r>
              <a:rPr lang="zh-CN" altLang="en-US" sz="3600" b="1" dirty="0">
                <a:solidFill>
                  <a:srgbClr val="FF0000"/>
                </a:solidFill>
              </a:rPr>
              <a:t>＋</a:t>
            </a:r>
            <a:endParaRPr lang="en-US" sz="3600" b="1" dirty="0">
              <a:solidFill>
                <a:srgbClr val="FF0000"/>
              </a:solidFill>
            </a:endParaRPr>
          </a:p>
          <a:p>
            <a:pPr eaLnBrk="1" hangingPunct="1">
              <a:lnSpc>
                <a:spcPct val="250000"/>
              </a:lnSpc>
            </a:pPr>
            <a:r>
              <a:rPr lang="zh-CN" altLang="en-US" sz="3600" b="1" dirty="0"/>
              <a:t>逆时针</a:t>
            </a:r>
            <a:r>
              <a:rPr lang="en-US" sz="3600" b="1" dirty="0"/>
              <a:t>:			</a:t>
            </a:r>
            <a:r>
              <a:rPr lang="en-US" altLang="zh-CN" sz="3600" b="1" dirty="0"/>
              <a:t>—</a:t>
            </a:r>
            <a:endParaRPr lang="en-US" sz="3600" b="1" dirty="0"/>
          </a:p>
        </p:txBody>
      </p:sp>
      <p:sp>
        <p:nvSpPr>
          <p:cNvPr id="25608" name="Rectangle 2057"/>
          <p:cNvSpPr>
            <a:spLocks noChangeArrowheads="1"/>
          </p:cNvSpPr>
          <p:nvPr/>
        </p:nvSpPr>
        <p:spPr bwMode="auto">
          <a:xfrm>
            <a:off x="186840" y="48640"/>
            <a:ext cx="9324528" cy="648072"/>
          </a:xfrm>
          <a:prstGeom prst="rect">
            <a:avLst/>
          </a:prstGeom>
          <a:noFill/>
          <a:ln w="9525">
            <a:noFill/>
            <a:miter lim="800000"/>
            <a:headEnd/>
            <a:tailEnd/>
          </a:ln>
        </p:spPr>
        <p:txBody>
          <a:bodyPr lIns="92075" tIns="46038" rIns="92075" bIns="46038" anchor="ctr"/>
          <a:lstStyle/>
          <a:p>
            <a:pPr defTabSz="762000" eaLnBrk="0" hangingPunct="0"/>
            <a:r>
              <a:rPr lang="zh-CN" altLang="en-US" sz="2800" dirty="0">
                <a:solidFill>
                  <a:schemeClr val="bg1"/>
                </a:solidFill>
                <a:latin typeface="Arial" pitchFamily="34" charset="0"/>
              </a:rPr>
              <a:t>镜片旋转补偿</a:t>
            </a:r>
            <a:endParaRPr lang="en-US" sz="2800" dirty="0">
              <a:solidFill>
                <a:schemeClr val="bg1"/>
              </a:solidFill>
              <a:latin typeface="Arial" pitchFamily="34" charset="0"/>
            </a:endParaRPr>
          </a:p>
        </p:txBody>
      </p:sp>
      <p:sp>
        <p:nvSpPr>
          <p:cNvPr id="25609" name="Rectangle 2058"/>
          <p:cNvSpPr>
            <a:spLocks noChangeArrowheads="1"/>
          </p:cNvSpPr>
          <p:nvPr/>
        </p:nvSpPr>
        <p:spPr bwMode="auto">
          <a:xfrm>
            <a:off x="714348" y="935024"/>
            <a:ext cx="3886024" cy="565150"/>
          </a:xfrm>
          <a:prstGeom prst="rect">
            <a:avLst/>
          </a:prstGeom>
          <a:noFill/>
          <a:ln w="9525">
            <a:noFill/>
            <a:miter lim="800000"/>
            <a:headEnd/>
            <a:tailEnd/>
          </a:ln>
        </p:spPr>
        <p:txBody>
          <a:bodyPr lIns="92075" tIns="46038" rIns="92075" bIns="46038" anchor="ctr"/>
          <a:lstStyle/>
          <a:p>
            <a:pPr algn="ctr" defTabSz="762000" eaLnBrk="0" hangingPunct="0"/>
            <a:r>
              <a:rPr lang="zh-CN" altLang="en-US" sz="2400" b="1" dirty="0">
                <a:solidFill>
                  <a:srgbClr val="5C6F7B"/>
                </a:solidFill>
                <a:latin typeface="Arial" pitchFamily="34" charset="0"/>
              </a:rPr>
              <a:t>镜片旋转</a:t>
            </a:r>
            <a:endParaRPr lang="en-US" sz="2400" b="1" dirty="0">
              <a:solidFill>
                <a:srgbClr val="5C6F7B"/>
              </a:solidFill>
              <a:latin typeface="Arial" pitchFamily="34" charset="0"/>
            </a:endParaRPr>
          </a:p>
        </p:txBody>
      </p:sp>
      <p:sp>
        <p:nvSpPr>
          <p:cNvPr id="25610" name="Rectangle 2059"/>
          <p:cNvSpPr>
            <a:spLocks noChangeArrowheads="1"/>
          </p:cNvSpPr>
          <p:nvPr/>
        </p:nvSpPr>
        <p:spPr bwMode="auto">
          <a:xfrm>
            <a:off x="5256391" y="1142984"/>
            <a:ext cx="3101823" cy="565150"/>
          </a:xfrm>
          <a:prstGeom prst="rect">
            <a:avLst/>
          </a:prstGeom>
          <a:noFill/>
          <a:ln w="9525">
            <a:noFill/>
            <a:miter lim="800000"/>
            <a:headEnd/>
            <a:tailEnd/>
          </a:ln>
        </p:spPr>
        <p:txBody>
          <a:bodyPr lIns="92075" tIns="46038" rIns="92075" bIns="46038" anchor="ctr"/>
          <a:lstStyle/>
          <a:p>
            <a:pPr algn="ctr" defTabSz="762000" eaLnBrk="0" hangingPunct="0"/>
            <a:r>
              <a:rPr lang="zh-CN" altLang="en-US" sz="2400" b="1" dirty="0">
                <a:solidFill>
                  <a:srgbClr val="5C6F7B"/>
                </a:solidFill>
                <a:latin typeface="Arial" pitchFamily="34" charset="0"/>
              </a:rPr>
              <a:t>补偿</a:t>
            </a:r>
            <a:br>
              <a:rPr lang="en-US" sz="2400" b="1" dirty="0">
                <a:solidFill>
                  <a:srgbClr val="5C6F7B"/>
                </a:solidFill>
                <a:latin typeface="Arial" pitchFamily="34" charset="0"/>
              </a:rPr>
            </a:br>
            <a:r>
              <a:rPr lang="en-US" sz="2400" b="1" dirty="0">
                <a:solidFill>
                  <a:srgbClr val="5C6F7B"/>
                </a:solidFill>
                <a:latin typeface="Arial" pitchFamily="34" charset="0"/>
              </a:rPr>
              <a:t>(</a:t>
            </a:r>
            <a:r>
              <a:rPr lang="zh-CN" altLang="en-US" sz="2400" b="1" dirty="0">
                <a:solidFill>
                  <a:srgbClr val="5C6F7B"/>
                </a:solidFill>
                <a:latin typeface="Arial" pitchFamily="34" charset="0"/>
              </a:rPr>
              <a:t>度数</a:t>
            </a:r>
            <a:r>
              <a:rPr lang="en-US" sz="2400" b="1" dirty="0">
                <a:solidFill>
                  <a:srgbClr val="5C6F7B"/>
                </a:solidFill>
                <a:latin typeface="Arial" pitchFamily="34" charset="0"/>
              </a:rPr>
              <a:t>)</a:t>
            </a:r>
          </a:p>
        </p:txBody>
      </p:sp>
    </p:spTree>
  </p:cSld>
  <p:clrMapOvr>
    <a:masterClrMapping/>
  </p:clrMapOvr>
  <p:transition/>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6627"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6628"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662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6630" name="Rectangle 6"/>
          <p:cNvSpPr>
            <a:spLocks noGrp="1" noChangeArrowheads="1"/>
          </p:cNvSpPr>
          <p:nvPr>
            <p:ph type="title"/>
          </p:nvPr>
        </p:nvSpPr>
        <p:spPr>
          <a:xfrm>
            <a:off x="0" y="197237"/>
            <a:ext cx="7772400" cy="536575"/>
          </a:xfrm>
        </p:spPr>
        <p:txBody>
          <a:bodyPr/>
          <a:lstStyle/>
          <a:p>
            <a:pPr eaLnBrk="1" hangingPunct="1">
              <a:lnSpc>
                <a:spcPct val="80000"/>
              </a:lnSpc>
            </a:pPr>
            <a:r>
              <a:rPr lang="en-US" dirty="0"/>
              <a:t>  </a:t>
            </a:r>
            <a:r>
              <a:rPr lang="zh-CN" altLang="en-US" dirty="0"/>
              <a:t>环曲面软镜</a:t>
            </a:r>
            <a:r>
              <a:rPr lang="en-US" dirty="0"/>
              <a:t>: </a:t>
            </a:r>
            <a:r>
              <a:rPr lang="zh-CN" altLang="en-US" dirty="0">
                <a:solidFill>
                  <a:srgbClr val="FFFF00"/>
                </a:solidFill>
              </a:rPr>
              <a:t>配适流程</a:t>
            </a:r>
            <a:endParaRPr lang="en-US" dirty="0">
              <a:solidFill>
                <a:srgbClr val="FFFF00"/>
              </a:solidFill>
            </a:endParaRPr>
          </a:p>
        </p:txBody>
      </p:sp>
      <p:sp>
        <p:nvSpPr>
          <p:cNvPr id="26631" name="Rectangle 7"/>
          <p:cNvSpPr>
            <a:spLocks noGrp="1" noChangeArrowheads="1"/>
          </p:cNvSpPr>
          <p:nvPr>
            <p:ph idx="1"/>
          </p:nvPr>
        </p:nvSpPr>
        <p:spPr>
          <a:xfrm>
            <a:off x="808128" y="906816"/>
            <a:ext cx="8228368" cy="5018087"/>
          </a:xfrm>
        </p:spPr>
        <p:txBody>
          <a:bodyPr/>
          <a:lstStyle/>
          <a:p>
            <a:pPr eaLnBrk="1" hangingPunct="1">
              <a:lnSpc>
                <a:spcPct val="150000"/>
              </a:lnSpc>
            </a:pPr>
            <a:r>
              <a:rPr lang="zh-CN" altLang="en-US" sz="2400" dirty="0"/>
              <a:t>测量处方和测量顶点距离</a:t>
            </a:r>
            <a:endParaRPr lang="en-US" altLang="zh-CN" sz="2400" dirty="0"/>
          </a:p>
          <a:p>
            <a:pPr eaLnBrk="1" hangingPunct="1">
              <a:lnSpc>
                <a:spcPct val="150000"/>
              </a:lnSpc>
            </a:pPr>
            <a:r>
              <a:rPr lang="zh-CN" altLang="en-US" sz="2400" dirty="0"/>
              <a:t>选择环曲面软性接触镜的设计</a:t>
            </a:r>
            <a:endParaRPr lang="en-US" altLang="zh-CN" sz="2400" dirty="0"/>
          </a:p>
          <a:p>
            <a:pPr eaLnBrk="1" hangingPunct="1">
              <a:lnSpc>
                <a:spcPct val="150000"/>
              </a:lnSpc>
            </a:pPr>
            <a:r>
              <a:rPr lang="zh-CN" altLang="en-US" sz="2400" dirty="0"/>
              <a:t>选择镜片的后顶点焦度</a:t>
            </a:r>
            <a:r>
              <a:rPr lang="en-US" altLang="zh-CN" sz="2400" dirty="0"/>
              <a:t>BVP</a:t>
            </a:r>
            <a:r>
              <a:rPr lang="zh-CN" altLang="en-US" sz="2400" dirty="0"/>
              <a:t>来匹配角膜平面的处方</a:t>
            </a:r>
            <a:endParaRPr lang="en-US" sz="2400" dirty="0"/>
          </a:p>
          <a:p>
            <a:pPr eaLnBrk="1" hangingPunct="1">
              <a:lnSpc>
                <a:spcPct val="150000"/>
              </a:lnSpc>
            </a:pPr>
            <a:r>
              <a:rPr lang="zh-CN" altLang="en-US" sz="2400" dirty="0"/>
              <a:t>选择基弧</a:t>
            </a:r>
            <a:r>
              <a:rPr lang="en-US" sz="2400" dirty="0"/>
              <a:t> BOZR &amp;/or </a:t>
            </a:r>
            <a:r>
              <a:rPr lang="zh-CN" altLang="en-US" sz="2400" dirty="0"/>
              <a:t>总直径</a:t>
            </a:r>
            <a:r>
              <a:rPr lang="en-US" sz="2400" dirty="0"/>
              <a:t>TD</a:t>
            </a:r>
          </a:p>
          <a:p>
            <a:pPr eaLnBrk="1" hangingPunct="1">
              <a:lnSpc>
                <a:spcPct val="150000"/>
              </a:lnSpc>
            </a:pPr>
            <a:r>
              <a:rPr lang="zh-CN" altLang="en-US" sz="2400" dirty="0"/>
              <a:t>测量镜片的旋转</a:t>
            </a:r>
            <a:r>
              <a:rPr lang="en-US" altLang="zh-CN" sz="2400" dirty="0"/>
              <a:t>/</a:t>
            </a:r>
            <a:r>
              <a:rPr lang="zh-CN" altLang="en-US" sz="2400" dirty="0"/>
              <a:t>定位</a:t>
            </a:r>
            <a:r>
              <a:rPr lang="en-US" sz="2400" dirty="0"/>
              <a:t> (</a:t>
            </a:r>
            <a:r>
              <a:rPr lang="en-US" sz="2400" dirty="0">
                <a:sym typeface="Symbol"/>
              </a:rPr>
              <a:t> </a:t>
            </a:r>
            <a:r>
              <a:rPr lang="zh-CN" altLang="en-US" sz="2400" dirty="0">
                <a:sym typeface="Symbol"/>
              </a:rPr>
              <a:t>轴位偏位</a:t>
            </a:r>
            <a:r>
              <a:rPr lang="en-US" sz="2400" dirty="0"/>
              <a:t>)</a:t>
            </a:r>
          </a:p>
          <a:p>
            <a:pPr eaLnBrk="1" hangingPunct="1">
              <a:lnSpc>
                <a:spcPct val="150000"/>
              </a:lnSpc>
            </a:pPr>
            <a:r>
              <a:rPr lang="zh-CN" altLang="en-US" sz="2400" dirty="0"/>
              <a:t>计算最终处方，包括轴位补偿</a:t>
            </a:r>
            <a:endParaRPr lang="en-US" sz="2400" dirty="0"/>
          </a:p>
          <a:p>
            <a:pPr lvl="1" eaLnBrk="1" hangingPunct="1">
              <a:lnSpc>
                <a:spcPct val="150000"/>
              </a:lnSpc>
              <a:buFont typeface="Arial" panose="020B0604020202020204" pitchFamily="34" charset="0"/>
              <a:buChar char="‒"/>
            </a:pPr>
            <a:r>
              <a:rPr lang="zh-CN" altLang="en-US" sz="2400" b="1" dirty="0">
                <a:solidFill>
                  <a:srgbClr val="FF0000"/>
                </a:solidFill>
              </a:rPr>
              <a:t>顺加逆减</a:t>
            </a:r>
            <a:endParaRPr lang="en-US" sz="2400" b="1" dirty="0">
              <a:solidFill>
                <a:srgbClr val="FF0000"/>
              </a:solidFill>
            </a:endParaRPr>
          </a:p>
        </p:txBody>
      </p:sp>
    </p:spTree>
  </p:cSld>
  <p:clrMapOvr>
    <a:masterClrMapping/>
  </p:clrMapOvr>
  <p:transition/>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7651"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7652"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7653"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7654" name="Rectangle 6"/>
          <p:cNvSpPr>
            <a:spLocks noGrp="1" noChangeArrowheads="1"/>
          </p:cNvSpPr>
          <p:nvPr>
            <p:ph type="title"/>
          </p:nvPr>
        </p:nvSpPr>
        <p:spPr>
          <a:xfrm>
            <a:off x="-104316" y="197033"/>
            <a:ext cx="7772400" cy="493713"/>
          </a:xfrm>
        </p:spPr>
        <p:txBody>
          <a:bodyPr/>
          <a:lstStyle/>
          <a:p>
            <a:pPr eaLnBrk="1" hangingPunct="1">
              <a:lnSpc>
                <a:spcPct val="80000"/>
              </a:lnSpc>
            </a:pPr>
            <a:r>
              <a:rPr lang="en-US" dirty="0"/>
              <a:t>   </a:t>
            </a:r>
            <a:r>
              <a:rPr lang="zh-CN" altLang="en-US" dirty="0"/>
              <a:t>环曲面软性接触镜</a:t>
            </a:r>
            <a:r>
              <a:rPr lang="en-US" dirty="0"/>
              <a:t>: </a:t>
            </a:r>
            <a:r>
              <a:rPr lang="zh-CN" altLang="en-US" dirty="0"/>
              <a:t>生理学考虑</a:t>
            </a:r>
            <a:endParaRPr lang="en-US" dirty="0">
              <a:solidFill>
                <a:srgbClr val="FFFF00"/>
              </a:solidFill>
            </a:endParaRPr>
          </a:p>
        </p:txBody>
      </p:sp>
      <p:sp>
        <p:nvSpPr>
          <p:cNvPr id="27655" name="Rectangle 7"/>
          <p:cNvSpPr>
            <a:spLocks noGrp="1" noChangeArrowheads="1"/>
          </p:cNvSpPr>
          <p:nvPr>
            <p:ph idx="1"/>
          </p:nvPr>
        </p:nvSpPr>
        <p:spPr>
          <a:xfrm>
            <a:off x="814660" y="772528"/>
            <a:ext cx="7456311" cy="4629150"/>
          </a:xfrm>
        </p:spPr>
        <p:txBody>
          <a:bodyPr/>
          <a:lstStyle/>
          <a:p>
            <a:pPr eaLnBrk="1" hangingPunct="1">
              <a:lnSpc>
                <a:spcPct val="200000"/>
              </a:lnSpc>
            </a:pPr>
            <a:r>
              <a:rPr lang="zh-CN" altLang="en-US" sz="2400" dirty="0"/>
              <a:t>角膜水肿和角膜血管化等并发症更可能是由于</a:t>
            </a:r>
            <a:r>
              <a:rPr lang="en-US" sz="2400" dirty="0"/>
              <a:t>CL</a:t>
            </a:r>
            <a:r>
              <a:rPr lang="zh-CN" altLang="en-US" sz="2400" dirty="0"/>
              <a:t>厚度增加的代偿</a:t>
            </a:r>
          </a:p>
          <a:p>
            <a:pPr eaLnBrk="1" hangingPunct="1">
              <a:lnSpc>
                <a:spcPct val="200000"/>
              </a:lnSpc>
            </a:pPr>
            <a:r>
              <a:rPr lang="zh-CN" altLang="en-US" sz="2400" dirty="0"/>
              <a:t>如果出现问题，建议换成硅水凝胶镜片</a:t>
            </a:r>
            <a:endParaRPr lang="en-US" sz="2400" dirty="0"/>
          </a:p>
          <a:p>
            <a:pPr eaLnBrk="1" hangingPunct="1">
              <a:lnSpc>
                <a:spcPct val="200000"/>
              </a:lnSpc>
            </a:pPr>
            <a:r>
              <a:rPr lang="zh-CN" altLang="en-US" sz="2400" dirty="0"/>
              <a:t>如果问题仍然存在，</a:t>
            </a:r>
            <a:r>
              <a:rPr lang="en-US" altLang="zh-CN" sz="2400" dirty="0"/>
              <a:t>GP </a:t>
            </a:r>
            <a:r>
              <a:rPr lang="zh-CN" altLang="en-US" sz="2400" dirty="0"/>
              <a:t>接触镜重新验配</a:t>
            </a:r>
            <a:endParaRPr lang="en-US" sz="2400" dirty="0"/>
          </a:p>
        </p:txBody>
      </p:sp>
    </p:spTree>
  </p:cSld>
  <p:clrMapOvr>
    <a:masterClrMapping/>
  </p:clrMapOvr>
  <p:transition/>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0723"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0724"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0725"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0727" name="Rectangle 7"/>
          <p:cNvSpPr>
            <a:spLocks noGrp="1" noChangeArrowheads="1"/>
          </p:cNvSpPr>
          <p:nvPr>
            <p:ph idx="1"/>
          </p:nvPr>
        </p:nvSpPr>
        <p:spPr>
          <a:xfrm>
            <a:off x="808128" y="775587"/>
            <a:ext cx="7796320" cy="4859338"/>
          </a:xfrm>
        </p:spPr>
        <p:txBody>
          <a:bodyPr/>
          <a:lstStyle/>
          <a:p>
            <a:pPr eaLnBrk="1" hangingPunct="1">
              <a:lnSpc>
                <a:spcPct val="200000"/>
              </a:lnSpc>
            </a:pPr>
            <a:r>
              <a:rPr lang="zh-CN" altLang="en-US" sz="2400" dirty="0"/>
              <a:t>球镜度数低</a:t>
            </a:r>
            <a:r>
              <a:rPr lang="en-US" sz="2400" dirty="0"/>
              <a:t>, </a:t>
            </a:r>
            <a:r>
              <a:rPr lang="zh-CN" altLang="en-US" sz="2400" dirty="0"/>
              <a:t>尤其是顺规散光：</a:t>
            </a:r>
            <a:endParaRPr lang="en-US" altLang="zh-CN" sz="2400" dirty="0"/>
          </a:p>
          <a:p>
            <a:pPr eaLnBrk="1" hangingPunct="1">
              <a:lnSpc>
                <a:spcPct val="200000"/>
              </a:lnSpc>
              <a:buNone/>
            </a:pPr>
            <a:r>
              <a:rPr lang="en-US" sz="2400" i="1" dirty="0"/>
              <a:t>   e.g. +0.25 / –2.50 x 180</a:t>
            </a:r>
            <a:endParaRPr lang="en-US" sz="2400" dirty="0"/>
          </a:p>
          <a:p>
            <a:pPr eaLnBrk="1" hangingPunct="1">
              <a:lnSpc>
                <a:spcPct val="200000"/>
              </a:lnSpc>
            </a:pPr>
            <a:r>
              <a:rPr lang="zh-CN" altLang="en-US" sz="2400" dirty="0"/>
              <a:t>斜轴散光：</a:t>
            </a:r>
            <a:br>
              <a:rPr lang="en-US" sz="2400" dirty="0"/>
            </a:br>
            <a:r>
              <a:rPr lang="en-US" sz="2400" i="1" dirty="0"/>
              <a:t>e.g. –2.00 / –2.00 x 45</a:t>
            </a:r>
            <a:endParaRPr lang="en-US" sz="2400" dirty="0"/>
          </a:p>
          <a:p>
            <a:pPr eaLnBrk="1" hangingPunct="1">
              <a:lnSpc>
                <a:spcPct val="200000"/>
              </a:lnSpc>
            </a:pPr>
            <a:r>
              <a:rPr lang="zh-CN" altLang="en-US" sz="2400" dirty="0"/>
              <a:t>高度散光：</a:t>
            </a:r>
            <a:br>
              <a:rPr lang="en-US" sz="2400" dirty="0"/>
            </a:br>
            <a:r>
              <a:rPr lang="en-US" sz="2400" i="1" dirty="0"/>
              <a:t>e.g. +2.00 / –6.00 x 80</a:t>
            </a:r>
            <a:endParaRPr lang="en-US" sz="2400" dirty="0"/>
          </a:p>
        </p:txBody>
      </p:sp>
      <p:sp>
        <p:nvSpPr>
          <p:cNvPr id="30728" name="Rectangle 8"/>
          <p:cNvSpPr>
            <a:spLocks noChangeArrowheads="1"/>
          </p:cNvSpPr>
          <p:nvPr/>
        </p:nvSpPr>
        <p:spPr bwMode="auto">
          <a:xfrm>
            <a:off x="193704" y="145255"/>
            <a:ext cx="7772400" cy="536575"/>
          </a:xfrm>
          <a:prstGeom prst="rect">
            <a:avLst/>
          </a:prstGeom>
          <a:noFill/>
          <a:ln w="9525">
            <a:noFill/>
            <a:miter lim="800000"/>
            <a:headEnd/>
            <a:tailEnd/>
          </a:ln>
        </p:spPr>
        <p:txBody>
          <a:bodyPr lIns="92075" tIns="46038" rIns="92075" bIns="46038" anchor="ctr"/>
          <a:lstStyle/>
          <a:p>
            <a:pPr defTabSz="762000" eaLnBrk="0" hangingPunct="0">
              <a:lnSpc>
                <a:spcPct val="80000"/>
              </a:lnSpc>
            </a:pPr>
            <a:r>
              <a:rPr lang="zh-CN" altLang="en-US" sz="2800" dirty="0">
                <a:solidFill>
                  <a:schemeClr val="bg1"/>
                </a:solidFill>
                <a:latin typeface="Arial" pitchFamily="34" charset="0"/>
              </a:rPr>
              <a:t>疑难病例</a:t>
            </a:r>
            <a:r>
              <a:rPr lang="en-US" sz="2800" dirty="0">
                <a:solidFill>
                  <a:schemeClr val="bg1"/>
                </a:solidFill>
                <a:latin typeface="Arial" pitchFamily="34" charset="0"/>
              </a:rPr>
              <a:t>: </a:t>
            </a:r>
            <a:r>
              <a:rPr lang="zh-CN" altLang="en-US" sz="2800" dirty="0">
                <a:solidFill>
                  <a:srgbClr val="FFFF00"/>
                </a:solidFill>
                <a:latin typeface="Arial" pitchFamily="34" charset="0"/>
              </a:rPr>
              <a:t>已知问题</a:t>
            </a:r>
            <a:endParaRPr lang="en-US" sz="2800" dirty="0">
              <a:solidFill>
                <a:srgbClr val="FFFF00"/>
              </a:solidFill>
              <a:latin typeface="Arial" pitchFamily="34" charset="0"/>
            </a:endParaRPr>
          </a:p>
        </p:txBody>
      </p:sp>
    </p:spTree>
  </p:cSld>
  <p:clrMapOvr>
    <a:masterClrMapping/>
  </p:clrMapOvr>
  <p:transition/>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1747"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1748"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174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1751" name="Rectangle 7"/>
          <p:cNvSpPr>
            <a:spLocks noGrp="1" noChangeArrowheads="1"/>
          </p:cNvSpPr>
          <p:nvPr>
            <p:ph idx="1"/>
          </p:nvPr>
        </p:nvSpPr>
        <p:spPr>
          <a:xfrm>
            <a:off x="815478" y="774536"/>
            <a:ext cx="8221018" cy="4248472"/>
          </a:xfrm>
        </p:spPr>
        <p:txBody>
          <a:bodyPr/>
          <a:lstStyle/>
          <a:p>
            <a:pPr eaLnBrk="1" hangingPunct="1">
              <a:lnSpc>
                <a:spcPct val="200000"/>
              </a:lnSpc>
            </a:pPr>
            <a:r>
              <a:rPr lang="zh-CN" altLang="en-US" sz="2400" dirty="0"/>
              <a:t>检查基线数据的准确性</a:t>
            </a:r>
            <a:r>
              <a:rPr lang="en-US" sz="2400" dirty="0"/>
              <a:t>:</a:t>
            </a:r>
          </a:p>
          <a:p>
            <a:pPr lvl="1" eaLnBrk="1" hangingPunct="1">
              <a:lnSpc>
                <a:spcPct val="200000"/>
              </a:lnSpc>
              <a:buFont typeface="Arial" panose="020B0604020202020204" pitchFamily="34" charset="0"/>
              <a:buChar char="‒"/>
            </a:pPr>
            <a:r>
              <a:rPr lang="zh-CN" altLang="en-US" sz="2400" dirty="0"/>
              <a:t>例如眼部</a:t>
            </a:r>
            <a:r>
              <a:rPr lang="en-US" sz="2400" dirty="0"/>
              <a:t>Rx, K </a:t>
            </a:r>
            <a:r>
              <a:rPr lang="zh-CN" altLang="en-US" sz="2400" dirty="0"/>
              <a:t>度数</a:t>
            </a:r>
            <a:r>
              <a:rPr lang="en-US" sz="2400" dirty="0"/>
              <a:t>, HVID</a:t>
            </a:r>
          </a:p>
          <a:p>
            <a:pPr eaLnBrk="1" hangingPunct="1">
              <a:lnSpc>
                <a:spcPct val="200000"/>
              </a:lnSpc>
            </a:pPr>
            <a:r>
              <a:rPr lang="zh-CN" altLang="en-US" sz="2400" dirty="0"/>
              <a:t>实施球柱镜镜上验光</a:t>
            </a:r>
            <a:r>
              <a:rPr lang="en-US" sz="2400" dirty="0"/>
              <a:t>(SCO or SCO-Rx)</a:t>
            </a:r>
          </a:p>
          <a:p>
            <a:pPr eaLnBrk="1" hangingPunct="1">
              <a:lnSpc>
                <a:spcPct val="200000"/>
              </a:lnSpc>
            </a:pPr>
            <a:endParaRPr lang="en-US" sz="3200" dirty="0"/>
          </a:p>
        </p:txBody>
      </p:sp>
      <p:sp>
        <p:nvSpPr>
          <p:cNvPr id="31752" name="Rectangle 10"/>
          <p:cNvSpPr>
            <a:spLocks noChangeArrowheads="1"/>
          </p:cNvSpPr>
          <p:nvPr/>
        </p:nvSpPr>
        <p:spPr bwMode="auto">
          <a:xfrm>
            <a:off x="193704" y="181764"/>
            <a:ext cx="7772400" cy="465137"/>
          </a:xfrm>
          <a:prstGeom prst="rect">
            <a:avLst/>
          </a:prstGeom>
          <a:noFill/>
          <a:ln w="9525">
            <a:noFill/>
            <a:miter lim="800000"/>
            <a:headEnd/>
            <a:tailEnd/>
          </a:ln>
        </p:spPr>
        <p:txBody>
          <a:bodyPr lIns="92075" tIns="46038" rIns="92075" bIns="46038" anchor="ctr"/>
          <a:lstStyle/>
          <a:p>
            <a:pPr defTabSz="762000" eaLnBrk="0" hangingPunct="0">
              <a:lnSpc>
                <a:spcPct val="80000"/>
              </a:lnSpc>
            </a:pPr>
            <a:r>
              <a:rPr lang="zh-CN" altLang="en-US" sz="2800" dirty="0">
                <a:solidFill>
                  <a:schemeClr val="bg1"/>
                </a:solidFill>
                <a:latin typeface="Arial" pitchFamily="34" charset="0"/>
              </a:rPr>
              <a:t>解决问题</a:t>
            </a:r>
            <a:endParaRPr lang="en-US" sz="2800" dirty="0">
              <a:solidFill>
                <a:schemeClr val="bg1"/>
              </a:solidFill>
              <a:latin typeface="Arial" pitchFamily="34" charset="0"/>
            </a:endParaRPr>
          </a:p>
        </p:txBody>
      </p:sp>
    </p:spTree>
  </p:cSld>
  <p:clrMapOvr>
    <a:masterClrMapping/>
  </p:clrMapOvr>
  <p:transition/>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 name="Rectangle 19"/>
          <p:cNvSpPr/>
          <p:nvPr/>
        </p:nvSpPr>
        <p:spPr>
          <a:xfrm>
            <a:off x="304072" y="1074888"/>
            <a:ext cx="8523472" cy="4154312"/>
          </a:xfrm>
          <a:prstGeom prst="rect">
            <a:avLst/>
          </a:prstGeom>
          <a:solidFill>
            <a:schemeClr val="accent2">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p>
        </p:txBody>
      </p:sp>
      <p:sp>
        <p:nvSpPr>
          <p:cNvPr id="32771"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2772"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2773"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2774"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2775" name="Rectangle 6"/>
          <p:cNvSpPr>
            <a:spLocks noGrp="1" noChangeArrowheads="1"/>
          </p:cNvSpPr>
          <p:nvPr>
            <p:ph type="title"/>
          </p:nvPr>
        </p:nvSpPr>
        <p:spPr>
          <a:xfrm>
            <a:off x="0" y="157471"/>
            <a:ext cx="10001288" cy="544953"/>
          </a:xfrm>
        </p:spPr>
        <p:txBody>
          <a:bodyPr>
            <a:noAutofit/>
          </a:bodyPr>
          <a:lstStyle/>
          <a:p>
            <a:pPr eaLnBrk="1" hangingPunct="1">
              <a:lnSpc>
                <a:spcPct val="90000"/>
              </a:lnSpc>
            </a:pPr>
            <a:r>
              <a:rPr lang="en-US" dirty="0"/>
              <a:t>  </a:t>
            </a:r>
            <a:r>
              <a:rPr lang="zh-CN" altLang="en-US" dirty="0"/>
              <a:t>通过球柱镜处方解读视力</a:t>
            </a:r>
            <a:endParaRPr lang="en-US" dirty="0"/>
          </a:p>
        </p:txBody>
      </p:sp>
      <p:grpSp>
        <p:nvGrpSpPr>
          <p:cNvPr id="2" name="Group 1"/>
          <p:cNvGrpSpPr/>
          <p:nvPr/>
        </p:nvGrpSpPr>
        <p:grpSpPr>
          <a:xfrm>
            <a:off x="428632" y="1202318"/>
            <a:ext cx="8280920" cy="3365678"/>
            <a:chOff x="611560" y="1630350"/>
            <a:chExt cx="8280920" cy="3365678"/>
          </a:xfrm>
        </p:grpSpPr>
        <p:sp>
          <p:nvSpPr>
            <p:cNvPr id="32776" name="Text Box 11"/>
            <p:cNvSpPr txBox="1">
              <a:spLocks noChangeArrowheads="1"/>
            </p:cNvSpPr>
            <p:nvPr/>
          </p:nvSpPr>
          <p:spPr bwMode="auto">
            <a:xfrm>
              <a:off x="611560" y="2512998"/>
              <a:ext cx="1912919" cy="1200329"/>
            </a:xfrm>
            <a:prstGeom prst="rect">
              <a:avLst/>
            </a:prstGeom>
            <a:solidFill>
              <a:srgbClr val="CCECFF"/>
            </a:solidFill>
            <a:ln w="9525">
              <a:noFill/>
              <a:miter lim="800000"/>
              <a:headEnd/>
              <a:tailEnd/>
            </a:ln>
          </p:spPr>
          <p:txBody>
            <a:bodyPr wrap="square">
              <a:spAutoFit/>
            </a:bodyPr>
            <a:lstStyle/>
            <a:p>
              <a:pPr defTabSz="762000" eaLnBrk="0" hangingPunct="0"/>
              <a:r>
                <a:rPr lang="zh-CN" altLang="en-US" sz="2400" dirty="0">
                  <a:latin typeface="Arial" pitchFamily="34" charset="0"/>
                </a:rPr>
                <a:t>意料外的球柱处方或视力反应</a:t>
              </a:r>
              <a:endParaRPr lang="en-US" sz="2400" dirty="0">
                <a:latin typeface="Arial" pitchFamily="34" charset="0"/>
              </a:endParaRPr>
            </a:p>
          </p:txBody>
        </p:sp>
        <p:sp>
          <p:nvSpPr>
            <p:cNvPr id="32777" name="Text Box 12"/>
            <p:cNvSpPr txBox="1">
              <a:spLocks noChangeArrowheads="1"/>
            </p:cNvSpPr>
            <p:nvPr/>
          </p:nvSpPr>
          <p:spPr bwMode="auto">
            <a:xfrm>
              <a:off x="3468511" y="2151049"/>
              <a:ext cx="1607545" cy="461665"/>
            </a:xfrm>
            <a:prstGeom prst="rect">
              <a:avLst/>
            </a:prstGeom>
            <a:solidFill>
              <a:schemeClr val="accent3">
                <a:lumMod val="40000"/>
                <a:lumOff val="60000"/>
              </a:schemeClr>
            </a:solidFill>
            <a:ln w="9525">
              <a:noFill/>
              <a:miter lim="800000"/>
              <a:headEnd/>
              <a:tailEnd/>
            </a:ln>
          </p:spPr>
          <p:txBody>
            <a:bodyPr wrap="square">
              <a:spAutoFit/>
            </a:bodyPr>
            <a:lstStyle/>
            <a:p>
              <a:pPr defTabSz="762000" eaLnBrk="0" hangingPunct="0"/>
              <a:r>
                <a:rPr lang="zh-CN" altLang="en-US" sz="2400" dirty="0">
                  <a:latin typeface="Arial" pitchFamily="34" charset="0"/>
                </a:rPr>
                <a:t>好的视力</a:t>
              </a:r>
              <a:endParaRPr lang="en-US" sz="2400" dirty="0">
                <a:latin typeface="Arial" pitchFamily="34" charset="0"/>
              </a:endParaRPr>
            </a:p>
          </p:txBody>
        </p:sp>
        <p:sp>
          <p:nvSpPr>
            <p:cNvPr id="32778" name="Text Box 13"/>
            <p:cNvSpPr txBox="1">
              <a:spLocks noChangeArrowheads="1"/>
            </p:cNvSpPr>
            <p:nvPr/>
          </p:nvSpPr>
          <p:spPr bwMode="auto">
            <a:xfrm>
              <a:off x="3300589" y="3795699"/>
              <a:ext cx="1959998" cy="1200329"/>
            </a:xfrm>
            <a:prstGeom prst="rect">
              <a:avLst/>
            </a:prstGeom>
            <a:solidFill>
              <a:srgbClr val="FFCCFF"/>
            </a:solidFill>
            <a:ln w="9525">
              <a:noFill/>
              <a:miter lim="800000"/>
              <a:headEnd/>
              <a:tailEnd/>
            </a:ln>
          </p:spPr>
          <p:txBody>
            <a:bodyPr wrap="square">
              <a:spAutoFit/>
            </a:bodyPr>
            <a:lstStyle/>
            <a:p>
              <a:pPr algn="ctr" defTabSz="762000" eaLnBrk="0" hangingPunct="0"/>
              <a:r>
                <a:rPr lang="zh-CN" altLang="en-US" sz="2400" dirty="0">
                  <a:latin typeface="Arial" pitchFamily="34" charset="0"/>
                </a:rPr>
                <a:t>有准确的球柱处方视力却不好</a:t>
              </a:r>
              <a:endParaRPr lang="en-US" sz="2400" dirty="0">
                <a:latin typeface="Arial" pitchFamily="34" charset="0"/>
              </a:endParaRPr>
            </a:p>
          </p:txBody>
        </p:sp>
        <p:sp>
          <p:nvSpPr>
            <p:cNvPr id="32779" name="Text Box 14"/>
            <p:cNvSpPr txBox="1">
              <a:spLocks noChangeArrowheads="1"/>
            </p:cNvSpPr>
            <p:nvPr/>
          </p:nvSpPr>
          <p:spPr bwMode="auto">
            <a:xfrm>
              <a:off x="6119988" y="3795699"/>
              <a:ext cx="2772492" cy="830997"/>
            </a:xfrm>
            <a:prstGeom prst="rect">
              <a:avLst/>
            </a:prstGeom>
            <a:solidFill>
              <a:srgbClr val="FFCCFF"/>
            </a:solidFill>
            <a:ln w="9525">
              <a:noFill/>
              <a:miter lim="800000"/>
              <a:headEnd/>
              <a:tailEnd/>
            </a:ln>
          </p:spPr>
          <p:txBody>
            <a:bodyPr wrap="square">
              <a:spAutoFit/>
            </a:bodyPr>
            <a:lstStyle/>
            <a:p>
              <a:pPr defTabSz="762000" eaLnBrk="0" hangingPunct="0"/>
              <a:r>
                <a:rPr lang="en-US" sz="2400" dirty="0">
                  <a:latin typeface="Arial" pitchFamily="34" charset="0"/>
                </a:rPr>
                <a:t>CL</a:t>
              </a:r>
              <a:r>
                <a:rPr lang="zh-CN" altLang="en-US" sz="2400" dirty="0">
                  <a:latin typeface="Arial" pitchFamily="34" charset="0"/>
                </a:rPr>
                <a:t>配适不好</a:t>
              </a:r>
              <a:endParaRPr lang="en-US" sz="2400" dirty="0">
                <a:latin typeface="Arial" pitchFamily="34" charset="0"/>
              </a:endParaRPr>
            </a:p>
            <a:p>
              <a:pPr defTabSz="762000" eaLnBrk="0" hangingPunct="0"/>
              <a:r>
                <a:rPr lang="en-US" sz="2400" dirty="0">
                  <a:latin typeface="Arial" pitchFamily="34" charset="0"/>
                </a:rPr>
                <a:t>CL</a:t>
              </a:r>
              <a:r>
                <a:rPr lang="zh-CN" altLang="en-US" sz="2400" dirty="0">
                  <a:latin typeface="Arial" pitchFamily="34" charset="0"/>
                </a:rPr>
                <a:t>质量不好</a:t>
              </a:r>
              <a:endParaRPr lang="en-US" sz="2400" dirty="0">
                <a:latin typeface="Arial" pitchFamily="34" charset="0"/>
              </a:endParaRPr>
            </a:p>
          </p:txBody>
        </p:sp>
        <p:sp>
          <p:nvSpPr>
            <p:cNvPr id="32780" name="Text Box 15"/>
            <p:cNvSpPr txBox="1">
              <a:spLocks noChangeArrowheads="1"/>
            </p:cNvSpPr>
            <p:nvPr/>
          </p:nvSpPr>
          <p:spPr bwMode="auto">
            <a:xfrm>
              <a:off x="6214534" y="1630350"/>
              <a:ext cx="2497003" cy="1569660"/>
            </a:xfrm>
            <a:prstGeom prst="rect">
              <a:avLst/>
            </a:prstGeom>
            <a:solidFill>
              <a:srgbClr val="FFFF00"/>
            </a:solidFill>
            <a:ln w="9525">
              <a:noFill/>
              <a:miter lim="800000"/>
              <a:headEnd/>
              <a:tailEnd/>
            </a:ln>
          </p:spPr>
          <p:txBody>
            <a:bodyPr wrap="square">
              <a:spAutoFit/>
            </a:bodyPr>
            <a:lstStyle/>
            <a:p>
              <a:pPr defTabSz="762000" eaLnBrk="0" hangingPunct="0"/>
              <a:r>
                <a:rPr lang="en-US" sz="2400" dirty="0">
                  <a:latin typeface="Arial" pitchFamily="34" charset="0"/>
                </a:rPr>
                <a:t>CL </a:t>
              </a:r>
              <a:r>
                <a:rPr lang="en-US" sz="2400" dirty="0" err="1">
                  <a:latin typeface="Arial" pitchFamily="34" charset="0"/>
                </a:rPr>
                <a:t>BVP</a:t>
              </a:r>
              <a:r>
                <a:rPr lang="en-US" sz="2400" dirty="0">
                  <a:latin typeface="Arial" pitchFamily="34" charset="0"/>
                </a:rPr>
                <a:t> is OFF</a:t>
              </a:r>
            </a:p>
            <a:p>
              <a:pPr defTabSz="762000" eaLnBrk="0" hangingPunct="0"/>
              <a:r>
                <a:rPr lang="en-US" sz="2400" dirty="0">
                  <a:latin typeface="Arial" pitchFamily="34" charset="0"/>
                </a:rPr>
                <a:t>Spec Rx is OFF</a:t>
              </a:r>
            </a:p>
            <a:p>
              <a:pPr defTabSz="762000" eaLnBrk="0" hangingPunct="0"/>
              <a:r>
                <a:rPr lang="en-US" sz="2400" dirty="0">
                  <a:latin typeface="Arial" pitchFamily="34" charset="0"/>
                </a:rPr>
                <a:t>SCO-Rx is OFF</a:t>
              </a:r>
            </a:p>
            <a:p>
              <a:pPr defTabSz="762000" eaLnBrk="0" hangingPunct="0"/>
              <a:r>
                <a:rPr lang="en-US" sz="2400" dirty="0">
                  <a:latin typeface="Arial" pitchFamily="34" charset="0"/>
                </a:rPr>
                <a:t>CL </a:t>
              </a:r>
              <a:r>
                <a:rPr lang="zh-CN" altLang="en-US" sz="2400" dirty="0">
                  <a:latin typeface="Arial" pitchFamily="34" charset="0"/>
                </a:rPr>
                <a:t>旋转</a:t>
              </a:r>
              <a:endParaRPr lang="en-US" sz="2400" dirty="0">
                <a:latin typeface="Arial" pitchFamily="34" charset="0"/>
              </a:endParaRPr>
            </a:p>
          </p:txBody>
        </p:sp>
        <p:sp>
          <p:nvSpPr>
            <p:cNvPr id="32781" name="Line 16"/>
            <p:cNvSpPr>
              <a:spLocks noChangeShapeType="1"/>
            </p:cNvSpPr>
            <p:nvPr/>
          </p:nvSpPr>
          <p:spPr bwMode="auto">
            <a:xfrm flipV="1">
              <a:off x="2540002" y="2460609"/>
              <a:ext cx="783167" cy="508000"/>
            </a:xfrm>
            <a:prstGeom prst="line">
              <a:avLst/>
            </a:prstGeom>
            <a:noFill/>
            <a:ln w="57150">
              <a:solidFill>
                <a:schemeClr val="tx1"/>
              </a:solidFill>
              <a:round/>
              <a:headEnd/>
              <a:tailEnd type="triangle" w="med" len="med"/>
            </a:ln>
          </p:spPr>
          <p:txBody>
            <a:bodyPr wrap="none" anchor="ctr"/>
            <a:lstStyle/>
            <a:p>
              <a:endParaRPr lang="en-US"/>
            </a:p>
          </p:txBody>
        </p:sp>
        <p:sp>
          <p:nvSpPr>
            <p:cNvPr id="32782" name="Line 17"/>
            <p:cNvSpPr>
              <a:spLocks noChangeShapeType="1"/>
            </p:cNvSpPr>
            <p:nvPr/>
          </p:nvSpPr>
          <p:spPr bwMode="auto">
            <a:xfrm>
              <a:off x="2540002" y="3341672"/>
              <a:ext cx="783167" cy="508000"/>
            </a:xfrm>
            <a:prstGeom prst="line">
              <a:avLst/>
            </a:prstGeom>
            <a:noFill/>
            <a:ln w="57150">
              <a:solidFill>
                <a:schemeClr val="tx1"/>
              </a:solidFill>
              <a:round/>
              <a:headEnd/>
              <a:tailEnd type="triangle" w="med" len="med"/>
            </a:ln>
          </p:spPr>
          <p:txBody>
            <a:bodyPr wrap="none" anchor="ctr"/>
            <a:lstStyle/>
            <a:p>
              <a:endParaRPr lang="en-US"/>
            </a:p>
          </p:txBody>
        </p:sp>
        <p:sp>
          <p:nvSpPr>
            <p:cNvPr id="32783" name="Line 18"/>
            <p:cNvSpPr>
              <a:spLocks noChangeShapeType="1"/>
            </p:cNvSpPr>
            <p:nvPr/>
          </p:nvSpPr>
          <p:spPr bwMode="auto">
            <a:xfrm flipV="1">
              <a:off x="5271913" y="1884347"/>
              <a:ext cx="783167" cy="508000"/>
            </a:xfrm>
            <a:prstGeom prst="line">
              <a:avLst/>
            </a:prstGeom>
            <a:noFill/>
            <a:ln w="19050">
              <a:solidFill>
                <a:schemeClr val="tx1"/>
              </a:solidFill>
              <a:round/>
              <a:headEnd/>
              <a:tailEnd type="triangle" w="med" len="med"/>
            </a:ln>
          </p:spPr>
          <p:txBody>
            <a:bodyPr wrap="none" anchor="ctr"/>
            <a:lstStyle/>
            <a:p>
              <a:endParaRPr lang="en-US"/>
            </a:p>
          </p:txBody>
        </p:sp>
        <p:sp>
          <p:nvSpPr>
            <p:cNvPr id="32784" name="Line 19"/>
            <p:cNvSpPr>
              <a:spLocks noChangeShapeType="1"/>
            </p:cNvSpPr>
            <p:nvPr/>
          </p:nvSpPr>
          <p:spPr bwMode="auto">
            <a:xfrm>
              <a:off x="5271913" y="2405047"/>
              <a:ext cx="783167" cy="508000"/>
            </a:xfrm>
            <a:prstGeom prst="line">
              <a:avLst/>
            </a:prstGeom>
            <a:noFill/>
            <a:ln w="19050">
              <a:solidFill>
                <a:schemeClr val="tx1"/>
              </a:solidFill>
              <a:round/>
              <a:headEnd/>
              <a:tailEnd type="triangle" w="med" len="med"/>
            </a:ln>
          </p:spPr>
          <p:txBody>
            <a:bodyPr wrap="none" anchor="ctr"/>
            <a:lstStyle/>
            <a:p>
              <a:endParaRPr lang="en-US"/>
            </a:p>
          </p:txBody>
        </p:sp>
        <p:sp>
          <p:nvSpPr>
            <p:cNvPr id="32785" name="Line 20"/>
            <p:cNvSpPr>
              <a:spLocks noChangeShapeType="1"/>
            </p:cNvSpPr>
            <p:nvPr/>
          </p:nvSpPr>
          <p:spPr bwMode="auto">
            <a:xfrm>
              <a:off x="5271911" y="2403459"/>
              <a:ext cx="835378" cy="146050"/>
            </a:xfrm>
            <a:prstGeom prst="line">
              <a:avLst/>
            </a:prstGeom>
            <a:noFill/>
            <a:ln w="19050">
              <a:solidFill>
                <a:schemeClr val="tx1"/>
              </a:solidFill>
              <a:round/>
              <a:headEnd/>
              <a:tailEnd type="triangle" w="med" len="med"/>
            </a:ln>
          </p:spPr>
          <p:txBody>
            <a:bodyPr wrap="none" anchor="ctr"/>
            <a:lstStyle/>
            <a:p>
              <a:endParaRPr lang="en-US"/>
            </a:p>
          </p:txBody>
        </p:sp>
        <p:sp>
          <p:nvSpPr>
            <p:cNvPr id="32786" name="Line 21"/>
            <p:cNvSpPr>
              <a:spLocks noChangeShapeType="1"/>
            </p:cNvSpPr>
            <p:nvPr/>
          </p:nvSpPr>
          <p:spPr bwMode="auto">
            <a:xfrm flipV="1">
              <a:off x="5271911" y="2258997"/>
              <a:ext cx="835378" cy="146050"/>
            </a:xfrm>
            <a:prstGeom prst="line">
              <a:avLst/>
            </a:prstGeom>
            <a:noFill/>
            <a:ln w="19050">
              <a:solidFill>
                <a:schemeClr val="tx1"/>
              </a:solidFill>
              <a:round/>
              <a:headEnd/>
              <a:tailEnd type="triangle" w="med" len="med"/>
            </a:ln>
          </p:spPr>
          <p:txBody>
            <a:bodyPr wrap="none" anchor="ctr"/>
            <a:lstStyle/>
            <a:p>
              <a:endParaRPr lang="en-US"/>
            </a:p>
          </p:txBody>
        </p:sp>
        <p:sp>
          <p:nvSpPr>
            <p:cNvPr id="32787" name="Line 22"/>
            <p:cNvSpPr>
              <a:spLocks noChangeShapeType="1"/>
            </p:cNvSpPr>
            <p:nvPr/>
          </p:nvSpPr>
          <p:spPr bwMode="auto">
            <a:xfrm>
              <a:off x="5271911" y="4192575"/>
              <a:ext cx="848078" cy="219075"/>
            </a:xfrm>
            <a:prstGeom prst="line">
              <a:avLst/>
            </a:prstGeom>
            <a:noFill/>
            <a:ln w="19050">
              <a:solidFill>
                <a:schemeClr val="tx1"/>
              </a:solidFill>
              <a:round/>
              <a:headEnd/>
              <a:tailEnd type="triangle" w="med" len="med"/>
            </a:ln>
          </p:spPr>
          <p:txBody>
            <a:bodyPr wrap="none" anchor="ctr"/>
            <a:lstStyle/>
            <a:p>
              <a:endParaRPr lang="en-US"/>
            </a:p>
          </p:txBody>
        </p:sp>
        <p:sp>
          <p:nvSpPr>
            <p:cNvPr id="32788" name="Line 23"/>
            <p:cNvSpPr>
              <a:spLocks noChangeShapeType="1"/>
            </p:cNvSpPr>
            <p:nvPr/>
          </p:nvSpPr>
          <p:spPr bwMode="auto">
            <a:xfrm flipV="1">
              <a:off x="5271911" y="4048109"/>
              <a:ext cx="835378" cy="146050"/>
            </a:xfrm>
            <a:prstGeom prst="line">
              <a:avLst/>
            </a:prstGeom>
            <a:noFill/>
            <a:ln w="19050">
              <a:solidFill>
                <a:schemeClr val="tx1"/>
              </a:solidFill>
              <a:round/>
              <a:headEnd/>
              <a:tailEnd type="triangle" w="med" len="med"/>
            </a:ln>
          </p:spPr>
          <p:txBody>
            <a:bodyPr wrap="none" anchor="ctr"/>
            <a:lstStyle/>
            <a:p>
              <a:endParaRPr lang="en-US"/>
            </a:p>
          </p:txBody>
        </p:sp>
      </p:grpSp>
    </p:spTree>
  </p:cSld>
  <p:clrMapOvr>
    <a:masterClrMapping/>
  </p:clrMapOvr>
  <p:transition/>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36"/>
          <p:cNvSpPr/>
          <p:nvPr/>
        </p:nvSpPr>
        <p:spPr>
          <a:xfrm>
            <a:off x="0" y="857232"/>
            <a:ext cx="9144000" cy="5072063"/>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1267" name="Rectangle 2"/>
          <p:cNvSpPr>
            <a:spLocks noChangeArrowheads="1"/>
          </p:cNvSpPr>
          <p:nvPr/>
        </p:nvSpPr>
        <p:spPr bwMode="auto">
          <a:xfrm>
            <a:off x="3124200" y="5819753"/>
            <a:ext cx="2895600" cy="457200"/>
          </a:xfrm>
          <a:prstGeom prst="rect">
            <a:avLst/>
          </a:prstGeom>
          <a:noFill/>
          <a:ln w="9525">
            <a:noFill/>
            <a:miter lim="800000"/>
          </a:ln>
        </p:spPr>
        <p:txBody>
          <a:bodyPr wrap="none" anchor="ctr"/>
          <a:lstStyle/>
          <a:p>
            <a:endParaRPr lang="en-US"/>
          </a:p>
        </p:txBody>
      </p:sp>
      <p:sp>
        <p:nvSpPr>
          <p:cNvPr id="11268" name="Rectangle 3"/>
          <p:cNvSpPr>
            <a:spLocks noChangeArrowheads="1"/>
          </p:cNvSpPr>
          <p:nvPr/>
        </p:nvSpPr>
        <p:spPr bwMode="auto">
          <a:xfrm>
            <a:off x="3124200" y="5819753"/>
            <a:ext cx="2895600" cy="457200"/>
          </a:xfrm>
          <a:prstGeom prst="rect">
            <a:avLst/>
          </a:prstGeom>
          <a:noFill/>
          <a:ln w="9525">
            <a:noFill/>
            <a:miter lim="800000"/>
          </a:ln>
        </p:spPr>
        <p:txBody>
          <a:bodyPr wrap="none" anchor="ctr"/>
          <a:lstStyle/>
          <a:p>
            <a:endParaRPr lang="en-US"/>
          </a:p>
        </p:txBody>
      </p:sp>
      <p:sp>
        <p:nvSpPr>
          <p:cNvPr id="11269" name="Rectangle 4"/>
          <p:cNvSpPr>
            <a:spLocks noGrp="1" noChangeArrowheads="1"/>
          </p:cNvSpPr>
          <p:nvPr>
            <p:ph type="title"/>
          </p:nvPr>
        </p:nvSpPr>
        <p:spPr>
          <a:xfrm>
            <a:off x="186836" y="104756"/>
            <a:ext cx="8213725" cy="581025"/>
          </a:xfrm>
          <a:noFill/>
        </p:spPr>
        <p:txBody>
          <a:bodyPr>
            <a:normAutofit/>
          </a:bodyPr>
          <a:lstStyle/>
          <a:p>
            <a:pPr eaLnBrk="1" hangingPunct="1">
              <a:lnSpc>
                <a:spcPct val="90000"/>
              </a:lnSpc>
            </a:pPr>
            <a:r>
              <a:rPr lang="zh-CN" altLang="en-US" dirty="0"/>
              <a:t>散光</a:t>
            </a:r>
            <a:r>
              <a:rPr lang="en-US" dirty="0"/>
              <a:t>: </a:t>
            </a:r>
            <a:r>
              <a:rPr lang="zh-CN" altLang="en-US" dirty="0">
                <a:solidFill>
                  <a:srgbClr val="FFFF00"/>
                </a:solidFill>
              </a:rPr>
              <a:t>分类</a:t>
            </a:r>
            <a:endParaRPr lang="en-US" dirty="0">
              <a:solidFill>
                <a:srgbClr val="FFFF00"/>
              </a:solidFill>
            </a:endParaRPr>
          </a:p>
        </p:txBody>
      </p:sp>
      <p:sp>
        <p:nvSpPr>
          <p:cNvPr id="11270" name="Rectangle 5"/>
          <p:cNvSpPr>
            <a:spLocks noChangeArrowheads="1"/>
          </p:cNvSpPr>
          <p:nvPr/>
        </p:nvSpPr>
        <p:spPr bwMode="auto">
          <a:xfrm>
            <a:off x="347663" y="861999"/>
            <a:ext cx="8439150" cy="581025"/>
          </a:xfrm>
          <a:prstGeom prst="rect">
            <a:avLst/>
          </a:prstGeom>
          <a:noFill/>
          <a:ln w="9525">
            <a:noFill/>
            <a:miter lim="800000"/>
          </a:ln>
        </p:spPr>
        <p:txBody>
          <a:bodyPr lIns="92075" tIns="46038" rIns="92075" bIns="46038" anchor="ctr"/>
          <a:lstStyle/>
          <a:p>
            <a:pPr algn="ctr" defTabSz="762000" eaLnBrk="0" hangingPunct="0">
              <a:lnSpc>
                <a:spcPct val="90000"/>
              </a:lnSpc>
            </a:pPr>
            <a:r>
              <a:rPr lang="zh-CN" altLang="en-US" sz="3200" b="1" dirty="0">
                <a:solidFill>
                  <a:srgbClr val="5C6F7B"/>
                </a:solidFill>
              </a:rPr>
              <a:t>单纯性远视散光</a:t>
            </a:r>
            <a:r>
              <a:rPr lang="en-US" sz="3200" b="1" dirty="0">
                <a:solidFill>
                  <a:srgbClr val="5C6F7B"/>
                </a:solidFill>
              </a:rPr>
              <a:t>(SHA)</a:t>
            </a:r>
          </a:p>
        </p:txBody>
      </p:sp>
      <p:sp>
        <p:nvSpPr>
          <p:cNvPr id="11273" name="Line 17"/>
          <p:cNvSpPr>
            <a:spLocks noChangeShapeType="1"/>
          </p:cNvSpPr>
          <p:nvPr/>
        </p:nvSpPr>
        <p:spPr bwMode="auto">
          <a:xfrm>
            <a:off x="3455988" y="3189266"/>
            <a:ext cx="4865688" cy="400050"/>
          </a:xfrm>
          <a:prstGeom prst="line">
            <a:avLst/>
          </a:prstGeom>
          <a:noFill/>
          <a:ln w="19050">
            <a:solidFill>
              <a:schemeClr val="hlink"/>
            </a:solidFill>
            <a:prstDash val="dash"/>
            <a:round/>
          </a:ln>
        </p:spPr>
        <p:txBody>
          <a:bodyPr wrap="none" anchor="ctr"/>
          <a:lstStyle/>
          <a:p>
            <a:endParaRPr lang="en-AU"/>
          </a:p>
        </p:txBody>
      </p:sp>
      <p:sp>
        <p:nvSpPr>
          <p:cNvPr id="11274" name="Text Box 6"/>
          <p:cNvSpPr txBox="1">
            <a:spLocks noChangeArrowheads="1"/>
          </p:cNvSpPr>
          <p:nvPr/>
        </p:nvSpPr>
        <p:spPr bwMode="auto">
          <a:xfrm>
            <a:off x="5548313" y="2684441"/>
            <a:ext cx="433388" cy="338137"/>
          </a:xfrm>
          <a:prstGeom prst="rect">
            <a:avLst/>
          </a:prstGeom>
          <a:noFill/>
          <a:ln w="9525">
            <a:noFill/>
            <a:miter lim="800000"/>
          </a:ln>
        </p:spPr>
        <p:txBody>
          <a:bodyPr wrap="none">
            <a:spAutoFit/>
          </a:bodyPr>
          <a:lstStyle/>
          <a:p>
            <a:pPr eaLnBrk="0" hangingPunct="0"/>
            <a:r>
              <a:rPr lang="en-US" sz="1600" b="1" i="1">
                <a:latin typeface="ZapfHumnst BT" pitchFamily="34" charset="0"/>
              </a:rPr>
              <a:t>F</a:t>
            </a:r>
            <a:r>
              <a:rPr lang="en-US" sz="1600" b="1">
                <a:latin typeface="ZapfHumnst BT" pitchFamily="34" charset="0"/>
              </a:rPr>
              <a:t>'</a:t>
            </a:r>
            <a:r>
              <a:rPr lang="en-US" sz="1600" b="1" baseline="-25000">
                <a:latin typeface="ZapfHumnst BT" pitchFamily="34" charset="0"/>
              </a:rPr>
              <a:t>1</a:t>
            </a:r>
            <a:endParaRPr lang="en-US" sz="1600" b="1">
              <a:latin typeface="ZapfHumnst BT" pitchFamily="34" charset="0"/>
            </a:endParaRPr>
          </a:p>
        </p:txBody>
      </p:sp>
      <p:sp>
        <p:nvSpPr>
          <p:cNvPr id="11275" name="Text Box 7"/>
          <p:cNvSpPr txBox="1">
            <a:spLocks noChangeArrowheads="1"/>
          </p:cNvSpPr>
          <p:nvPr/>
        </p:nvSpPr>
        <p:spPr bwMode="auto">
          <a:xfrm>
            <a:off x="6756400" y="2684441"/>
            <a:ext cx="433388" cy="338137"/>
          </a:xfrm>
          <a:prstGeom prst="rect">
            <a:avLst/>
          </a:prstGeom>
          <a:noFill/>
          <a:ln w="9525">
            <a:noFill/>
            <a:miter lim="800000"/>
          </a:ln>
        </p:spPr>
        <p:txBody>
          <a:bodyPr wrap="none">
            <a:spAutoFit/>
          </a:bodyPr>
          <a:lstStyle/>
          <a:p>
            <a:pPr eaLnBrk="0" hangingPunct="0"/>
            <a:r>
              <a:rPr lang="en-US" sz="1600" b="1" i="1">
                <a:latin typeface="ZapfHumnst BT" pitchFamily="34" charset="0"/>
              </a:rPr>
              <a:t>F</a:t>
            </a:r>
            <a:r>
              <a:rPr lang="en-US" sz="1600" b="1">
                <a:latin typeface="ZapfHumnst BT" pitchFamily="34" charset="0"/>
              </a:rPr>
              <a:t>'</a:t>
            </a:r>
            <a:r>
              <a:rPr lang="en-US" sz="1600" b="1" baseline="-25000">
                <a:latin typeface="ZapfHumnst BT" pitchFamily="34" charset="0"/>
              </a:rPr>
              <a:t>2</a:t>
            </a:r>
            <a:endParaRPr lang="en-US" sz="1600" b="1">
              <a:latin typeface="ZapfHumnst BT" pitchFamily="34" charset="0"/>
            </a:endParaRPr>
          </a:p>
        </p:txBody>
      </p:sp>
      <p:sp>
        <p:nvSpPr>
          <p:cNvPr id="11276" name="Freeform 8"/>
          <p:cNvSpPr/>
          <p:nvPr/>
        </p:nvSpPr>
        <p:spPr bwMode="auto">
          <a:xfrm>
            <a:off x="3462338" y="3186091"/>
            <a:ext cx="2270125" cy="292100"/>
          </a:xfrm>
          <a:custGeom>
            <a:avLst/>
            <a:gdLst>
              <a:gd name="T0" fmla="*/ 1278 w 1511"/>
              <a:gd name="T1" fmla="*/ 179 h 184"/>
              <a:gd name="T2" fmla="*/ 1280 w 1511"/>
              <a:gd name="T3" fmla="*/ 113 h 184"/>
              <a:gd name="T4" fmla="*/ 0 w 1511"/>
              <a:gd name="T5" fmla="*/ 0 h 184"/>
              <a:gd name="T6" fmla="*/ 0 w 1511"/>
              <a:gd name="T7" fmla="*/ 4 h 184"/>
              <a:gd name="T8" fmla="*/ 1 w 1511"/>
              <a:gd name="T9" fmla="*/ 15 h 184"/>
              <a:gd name="T10" fmla="*/ 5 w 1511"/>
              <a:gd name="T11" fmla="*/ 33 h 184"/>
              <a:gd name="T12" fmla="*/ 9 w 1511"/>
              <a:gd name="T13" fmla="*/ 56 h 184"/>
              <a:gd name="T14" fmla="*/ 14 w 1511"/>
              <a:gd name="T15" fmla="*/ 83 h 184"/>
              <a:gd name="T16" fmla="*/ 24 w 1511"/>
              <a:gd name="T17" fmla="*/ 115 h 184"/>
              <a:gd name="T18" fmla="*/ 38 w 1511"/>
              <a:gd name="T19" fmla="*/ 148 h 184"/>
              <a:gd name="T20" fmla="*/ 52 w 1511"/>
              <a:gd name="T21" fmla="*/ 184 h 184"/>
              <a:gd name="T22" fmla="*/ 1278 w 1511"/>
              <a:gd name="T23" fmla="*/ 179 h 18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11"/>
              <a:gd name="T37" fmla="*/ 0 h 184"/>
              <a:gd name="T38" fmla="*/ 1511 w 1511"/>
              <a:gd name="T39" fmla="*/ 184 h 184"/>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11" h="184">
                <a:moveTo>
                  <a:pt x="1507" y="179"/>
                </a:moveTo>
                <a:lnTo>
                  <a:pt x="1511" y="113"/>
                </a:lnTo>
                <a:lnTo>
                  <a:pt x="0" y="0"/>
                </a:lnTo>
                <a:lnTo>
                  <a:pt x="0" y="4"/>
                </a:lnTo>
                <a:lnTo>
                  <a:pt x="1" y="15"/>
                </a:lnTo>
                <a:lnTo>
                  <a:pt x="5" y="33"/>
                </a:lnTo>
                <a:lnTo>
                  <a:pt x="9" y="56"/>
                </a:lnTo>
                <a:lnTo>
                  <a:pt x="17" y="83"/>
                </a:lnTo>
                <a:lnTo>
                  <a:pt x="28" y="115"/>
                </a:lnTo>
                <a:lnTo>
                  <a:pt x="44" y="148"/>
                </a:lnTo>
                <a:lnTo>
                  <a:pt x="61" y="184"/>
                </a:lnTo>
                <a:lnTo>
                  <a:pt x="1507" y="179"/>
                </a:lnTo>
                <a:close/>
              </a:path>
            </a:pathLst>
          </a:custGeom>
          <a:solidFill>
            <a:schemeClr val="hlink"/>
          </a:solidFill>
          <a:ln w="9525">
            <a:noFill/>
            <a:round/>
          </a:ln>
        </p:spPr>
        <p:txBody>
          <a:bodyPr/>
          <a:lstStyle/>
          <a:p>
            <a:endParaRPr lang="en-US"/>
          </a:p>
        </p:txBody>
      </p:sp>
      <p:sp>
        <p:nvSpPr>
          <p:cNvPr id="11277" name="Freeform 9"/>
          <p:cNvSpPr/>
          <p:nvPr/>
        </p:nvSpPr>
        <p:spPr bwMode="auto">
          <a:xfrm>
            <a:off x="3559175" y="3020991"/>
            <a:ext cx="2173288" cy="903287"/>
          </a:xfrm>
          <a:custGeom>
            <a:avLst/>
            <a:gdLst>
              <a:gd name="T0" fmla="*/ 1227 w 1446"/>
              <a:gd name="T1" fmla="*/ 285 h 569"/>
              <a:gd name="T2" fmla="*/ 75 w 1446"/>
              <a:gd name="T3" fmla="*/ 0 h 569"/>
              <a:gd name="T4" fmla="*/ 66 w 1446"/>
              <a:gd name="T5" fmla="*/ 14 h 569"/>
              <a:gd name="T6" fmla="*/ 50 w 1446"/>
              <a:gd name="T7" fmla="*/ 50 h 569"/>
              <a:gd name="T8" fmla="*/ 40 w 1446"/>
              <a:gd name="T9" fmla="*/ 77 h 569"/>
              <a:gd name="T10" fmla="*/ 28 w 1446"/>
              <a:gd name="T11" fmla="*/ 106 h 569"/>
              <a:gd name="T12" fmla="*/ 20 w 1446"/>
              <a:gd name="T13" fmla="*/ 141 h 569"/>
              <a:gd name="T14" fmla="*/ 10 w 1446"/>
              <a:gd name="T15" fmla="*/ 179 h 569"/>
              <a:gd name="T16" fmla="*/ 6 w 1446"/>
              <a:gd name="T17" fmla="*/ 221 h 569"/>
              <a:gd name="T18" fmla="*/ 0 w 1446"/>
              <a:gd name="T19" fmla="*/ 265 h 569"/>
              <a:gd name="T20" fmla="*/ 0 w 1446"/>
              <a:gd name="T21" fmla="*/ 288 h 569"/>
              <a:gd name="T22" fmla="*/ 0 w 1446"/>
              <a:gd name="T23" fmla="*/ 313 h 569"/>
              <a:gd name="T24" fmla="*/ 2 w 1446"/>
              <a:gd name="T25" fmla="*/ 336 h 569"/>
              <a:gd name="T26" fmla="*/ 4 w 1446"/>
              <a:gd name="T27" fmla="*/ 361 h 569"/>
              <a:gd name="T28" fmla="*/ 7 w 1446"/>
              <a:gd name="T29" fmla="*/ 386 h 569"/>
              <a:gd name="T30" fmla="*/ 10 w 1446"/>
              <a:gd name="T31" fmla="*/ 411 h 569"/>
              <a:gd name="T32" fmla="*/ 18 w 1446"/>
              <a:gd name="T33" fmla="*/ 438 h 569"/>
              <a:gd name="T34" fmla="*/ 26 w 1446"/>
              <a:gd name="T35" fmla="*/ 463 h 569"/>
              <a:gd name="T36" fmla="*/ 36 w 1446"/>
              <a:gd name="T37" fmla="*/ 490 h 569"/>
              <a:gd name="T38" fmla="*/ 44 w 1446"/>
              <a:gd name="T39" fmla="*/ 517 h 569"/>
              <a:gd name="T40" fmla="*/ 59 w 1446"/>
              <a:gd name="T41" fmla="*/ 542 h 569"/>
              <a:gd name="T42" fmla="*/ 73 w 1446"/>
              <a:gd name="T43" fmla="*/ 569 h 569"/>
              <a:gd name="T44" fmla="*/ 1227 w 1446"/>
              <a:gd name="T45" fmla="*/ 285 h 569"/>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446"/>
              <a:gd name="T70" fmla="*/ 0 h 569"/>
              <a:gd name="T71" fmla="*/ 1446 w 1446"/>
              <a:gd name="T72" fmla="*/ 569 h 569"/>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446" h="569">
                <a:moveTo>
                  <a:pt x="1446" y="285"/>
                </a:moveTo>
                <a:lnTo>
                  <a:pt x="88" y="0"/>
                </a:lnTo>
                <a:lnTo>
                  <a:pt x="78" y="14"/>
                </a:lnTo>
                <a:lnTo>
                  <a:pt x="59" y="50"/>
                </a:lnTo>
                <a:lnTo>
                  <a:pt x="46" y="77"/>
                </a:lnTo>
                <a:lnTo>
                  <a:pt x="34" y="106"/>
                </a:lnTo>
                <a:lnTo>
                  <a:pt x="23" y="141"/>
                </a:lnTo>
                <a:lnTo>
                  <a:pt x="13" y="179"/>
                </a:lnTo>
                <a:lnTo>
                  <a:pt x="6" y="221"/>
                </a:lnTo>
                <a:lnTo>
                  <a:pt x="0" y="265"/>
                </a:lnTo>
                <a:lnTo>
                  <a:pt x="0" y="288"/>
                </a:lnTo>
                <a:lnTo>
                  <a:pt x="0" y="313"/>
                </a:lnTo>
                <a:lnTo>
                  <a:pt x="2" y="336"/>
                </a:lnTo>
                <a:lnTo>
                  <a:pt x="4" y="361"/>
                </a:lnTo>
                <a:lnTo>
                  <a:pt x="7" y="386"/>
                </a:lnTo>
                <a:lnTo>
                  <a:pt x="13" y="411"/>
                </a:lnTo>
                <a:lnTo>
                  <a:pt x="21" y="438"/>
                </a:lnTo>
                <a:lnTo>
                  <a:pt x="30" y="463"/>
                </a:lnTo>
                <a:lnTo>
                  <a:pt x="42" y="490"/>
                </a:lnTo>
                <a:lnTo>
                  <a:pt x="53" y="517"/>
                </a:lnTo>
                <a:lnTo>
                  <a:pt x="69" y="542"/>
                </a:lnTo>
                <a:lnTo>
                  <a:pt x="86" y="569"/>
                </a:lnTo>
                <a:lnTo>
                  <a:pt x="1446" y="285"/>
                </a:lnTo>
                <a:close/>
              </a:path>
            </a:pathLst>
          </a:custGeom>
          <a:solidFill>
            <a:srgbClr val="FFFF00"/>
          </a:solidFill>
          <a:ln w="9525">
            <a:noFill/>
            <a:round/>
          </a:ln>
        </p:spPr>
        <p:txBody>
          <a:bodyPr/>
          <a:lstStyle/>
          <a:p>
            <a:endParaRPr lang="en-US"/>
          </a:p>
        </p:txBody>
      </p:sp>
      <p:sp>
        <p:nvSpPr>
          <p:cNvPr id="11278" name="Line 10"/>
          <p:cNvSpPr>
            <a:spLocks noChangeShapeType="1"/>
          </p:cNvSpPr>
          <p:nvPr/>
        </p:nvSpPr>
        <p:spPr bwMode="auto">
          <a:xfrm flipV="1">
            <a:off x="3708400" y="2979716"/>
            <a:ext cx="4181475" cy="942975"/>
          </a:xfrm>
          <a:prstGeom prst="line">
            <a:avLst/>
          </a:prstGeom>
          <a:noFill/>
          <a:ln w="19050">
            <a:solidFill>
              <a:srgbClr val="FFFF00"/>
            </a:solidFill>
            <a:prstDash val="dash"/>
            <a:round/>
          </a:ln>
        </p:spPr>
        <p:txBody>
          <a:bodyPr wrap="none" anchor="ctr"/>
          <a:lstStyle/>
          <a:p>
            <a:endParaRPr lang="en-AU"/>
          </a:p>
        </p:txBody>
      </p:sp>
      <p:sp>
        <p:nvSpPr>
          <p:cNvPr id="11279" name="Freeform 11"/>
          <p:cNvSpPr/>
          <p:nvPr/>
        </p:nvSpPr>
        <p:spPr bwMode="auto">
          <a:xfrm>
            <a:off x="3562350" y="3473428"/>
            <a:ext cx="2173288" cy="325437"/>
          </a:xfrm>
          <a:custGeom>
            <a:avLst/>
            <a:gdLst>
              <a:gd name="T0" fmla="*/ 1227 w 1446"/>
              <a:gd name="T1" fmla="*/ 0 h 205"/>
              <a:gd name="T2" fmla="*/ 0 w 1446"/>
              <a:gd name="T3" fmla="*/ 3 h 205"/>
              <a:gd name="T4" fmla="*/ 14 w 1446"/>
              <a:gd name="T5" fmla="*/ 32 h 205"/>
              <a:gd name="T6" fmla="*/ 30 w 1446"/>
              <a:gd name="T7" fmla="*/ 61 h 205"/>
              <a:gd name="T8" fmla="*/ 50 w 1446"/>
              <a:gd name="T9" fmla="*/ 88 h 205"/>
              <a:gd name="T10" fmla="*/ 73 w 1446"/>
              <a:gd name="T11" fmla="*/ 115 h 205"/>
              <a:gd name="T12" fmla="*/ 98 w 1446"/>
              <a:gd name="T13" fmla="*/ 140 h 205"/>
              <a:gd name="T14" fmla="*/ 125 w 1446"/>
              <a:gd name="T15" fmla="*/ 165 h 205"/>
              <a:gd name="T16" fmla="*/ 142 w 1446"/>
              <a:gd name="T17" fmla="*/ 176 h 205"/>
              <a:gd name="T18" fmla="*/ 156 w 1446"/>
              <a:gd name="T19" fmla="*/ 186 h 205"/>
              <a:gd name="T20" fmla="*/ 174 w 1446"/>
              <a:gd name="T21" fmla="*/ 195 h 205"/>
              <a:gd name="T22" fmla="*/ 190 w 1446"/>
              <a:gd name="T23" fmla="*/ 205 h 205"/>
              <a:gd name="T24" fmla="*/ 1221 w 1446"/>
              <a:gd name="T25" fmla="*/ 88 h 205"/>
              <a:gd name="T26" fmla="*/ 1227 w 1446"/>
              <a:gd name="T27" fmla="*/ 0 h 205"/>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446"/>
              <a:gd name="T43" fmla="*/ 0 h 205"/>
              <a:gd name="T44" fmla="*/ 1446 w 1446"/>
              <a:gd name="T45" fmla="*/ 205 h 205"/>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446" h="205">
                <a:moveTo>
                  <a:pt x="1446" y="0"/>
                </a:moveTo>
                <a:lnTo>
                  <a:pt x="0" y="3"/>
                </a:lnTo>
                <a:lnTo>
                  <a:pt x="17" y="32"/>
                </a:lnTo>
                <a:lnTo>
                  <a:pt x="36" y="61"/>
                </a:lnTo>
                <a:lnTo>
                  <a:pt x="59" y="88"/>
                </a:lnTo>
                <a:lnTo>
                  <a:pt x="86" y="115"/>
                </a:lnTo>
                <a:lnTo>
                  <a:pt x="115" y="140"/>
                </a:lnTo>
                <a:lnTo>
                  <a:pt x="147" y="165"/>
                </a:lnTo>
                <a:lnTo>
                  <a:pt x="167" y="176"/>
                </a:lnTo>
                <a:lnTo>
                  <a:pt x="184" y="186"/>
                </a:lnTo>
                <a:lnTo>
                  <a:pt x="205" y="195"/>
                </a:lnTo>
                <a:lnTo>
                  <a:pt x="224" y="205"/>
                </a:lnTo>
                <a:lnTo>
                  <a:pt x="1440" y="88"/>
                </a:lnTo>
                <a:lnTo>
                  <a:pt x="1446" y="0"/>
                </a:lnTo>
                <a:close/>
              </a:path>
            </a:pathLst>
          </a:custGeom>
          <a:solidFill>
            <a:schemeClr val="hlink"/>
          </a:solidFill>
          <a:ln w="9525">
            <a:noFill/>
            <a:round/>
          </a:ln>
        </p:spPr>
        <p:txBody>
          <a:bodyPr/>
          <a:lstStyle/>
          <a:p>
            <a:endParaRPr lang="en-US"/>
          </a:p>
        </p:txBody>
      </p:sp>
      <p:sp>
        <p:nvSpPr>
          <p:cNvPr id="11280" name="Freeform 12"/>
          <p:cNvSpPr/>
          <p:nvPr/>
        </p:nvSpPr>
        <p:spPr bwMode="auto">
          <a:xfrm>
            <a:off x="3587750" y="2300266"/>
            <a:ext cx="2144713" cy="2344737"/>
          </a:xfrm>
          <a:custGeom>
            <a:avLst/>
            <a:gdLst>
              <a:gd name="T0" fmla="*/ 20 w 1427"/>
              <a:gd name="T1" fmla="*/ 418 h 1477"/>
              <a:gd name="T2" fmla="*/ 54 w 1427"/>
              <a:gd name="T3" fmla="*/ 347 h 1477"/>
              <a:gd name="T4" fmla="*/ 93 w 1427"/>
              <a:gd name="T5" fmla="*/ 280 h 1477"/>
              <a:gd name="T6" fmla="*/ 138 w 1427"/>
              <a:gd name="T7" fmla="*/ 218 h 1477"/>
              <a:gd name="T8" fmla="*/ 190 w 1427"/>
              <a:gd name="T9" fmla="*/ 165 h 1477"/>
              <a:gd name="T10" fmla="*/ 246 w 1427"/>
              <a:gd name="T11" fmla="*/ 117 h 1477"/>
              <a:gd name="T12" fmla="*/ 309 w 1427"/>
              <a:gd name="T13" fmla="*/ 76 h 1477"/>
              <a:gd name="T14" fmla="*/ 371 w 1427"/>
              <a:gd name="T15" fmla="*/ 44 h 1477"/>
              <a:gd name="T16" fmla="*/ 439 w 1427"/>
              <a:gd name="T17" fmla="*/ 19 h 1477"/>
              <a:gd name="T18" fmla="*/ 509 w 1427"/>
              <a:gd name="T19" fmla="*/ 5 h 1477"/>
              <a:gd name="T20" fmla="*/ 582 w 1427"/>
              <a:gd name="T21" fmla="*/ 0 h 1477"/>
              <a:gd name="T22" fmla="*/ 679 w 1427"/>
              <a:gd name="T23" fmla="*/ 7 h 1477"/>
              <a:gd name="T24" fmla="*/ 770 w 1427"/>
              <a:gd name="T25" fmla="*/ 32 h 1477"/>
              <a:gd name="T26" fmla="*/ 854 w 1427"/>
              <a:gd name="T27" fmla="*/ 72 h 1477"/>
              <a:gd name="T28" fmla="*/ 934 w 1427"/>
              <a:gd name="T29" fmla="*/ 126 h 1477"/>
              <a:gd name="T30" fmla="*/ 1004 w 1427"/>
              <a:gd name="T31" fmla="*/ 191 h 1477"/>
              <a:gd name="T32" fmla="*/ 1068 w 1427"/>
              <a:gd name="T33" fmla="*/ 268 h 1477"/>
              <a:gd name="T34" fmla="*/ 1120 w 1427"/>
              <a:gd name="T35" fmla="*/ 357 h 1477"/>
              <a:gd name="T36" fmla="*/ 1163 w 1427"/>
              <a:gd name="T37" fmla="*/ 453 h 1477"/>
              <a:gd name="T38" fmla="*/ 1191 w 1427"/>
              <a:gd name="T39" fmla="*/ 554 h 1477"/>
              <a:gd name="T40" fmla="*/ 1207 w 1427"/>
              <a:gd name="T41" fmla="*/ 664 h 1477"/>
              <a:gd name="T42" fmla="*/ 1209 w 1427"/>
              <a:gd name="T43" fmla="*/ 777 h 1477"/>
              <a:gd name="T44" fmla="*/ 1199 w 1427"/>
              <a:gd name="T45" fmla="*/ 888 h 1477"/>
              <a:gd name="T46" fmla="*/ 1171 w 1427"/>
              <a:gd name="T47" fmla="*/ 992 h 1477"/>
              <a:gd name="T48" fmla="*/ 1135 w 1427"/>
              <a:gd name="T49" fmla="*/ 1090 h 1477"/>
              <a:gd name="T50" fmla="*/ 1086 w 1427"/>
              <a:gd name="T51" fmla="*/ 1180 h 1477"/>
              <a:gd name="T52" fmla="*/ 1027 w 1427"/>
              <a:gd name="T53" fmla="*/ 1261 h 1477"/>
              <a:gd name="T54" fmla="*/ 959 w 1427"/>
              <a:gd name="T55" fmla="*/ 1330 h 1477"/>
              <a:gd name="T56" fmla="*/ 883 w 1427"/>
              <a:gd name="T57" fmla="*/ 1387 h 1477"/>
              <a:gd name="T58" fmla="*/ 799 w 1427"/>
              <a:gd name="T59" fmla="*/ 1433 h 1477"/>
              <a:gd name="T60" fmla="*/ 709 w 1427"/>
              <a:gd name="T61" fmla="*/ 1462 h 1477"/>
              <a:gd name="T62" fmla="*/ 614 w 1427"/>
              <a:gd name="T63" fmla="*/ 1477 h 1477"/>
              <a:gd name="T64" fmla="*/ 534 w 1427"/>
              <a:gd name="T65" fmla="*/ 1476 h 1477"/>
              <a:gd name="T66" fmla="*/ 463 w 1427"/>
              <a:gd name="T67" fmla="*/ 1464 h 1477"/>
              <a:gd name="T68" fmla="*/ 394 w 1427"/>
              <a:gd name="T69" fmla="*/ 1443 h 1477"/>
              <a:gd name="T70" fmla="*/ 329 w 1427"/>
              <a:gd name="T71" fmla="*/ 1412 h 1477"/>
              <a:gd name="T72" fmla="*/ 267 w 1427"/>
              <a:gd name="T73" fmla="*/ 1376 h 1477"/>
              <a:gd name="T74" fmla="*/ 209 w 1427"/>
              <a:gd name="T75" fmla="*/ 1330 h 1477"/>
              <a:gd name="T76" fmla="*/ 156 w 1427"/>
              <a:gd name="T77" fmla="*/ 1278 h 1477"/>
              <a:gd name="T78" fmla="*/ 108 w 1427"/>
              <a:gd name="T79" fmla="*/ 1218 h 1477"/>
              <a:gd name="T80" fmla="*/ 65 w 1427"/>
              <a:gd name="T81" fmla="*/ 1153 h 1477"/>
              <a:gd name="T82" fmla="*/ 28 w 1427"/>
              <a:gd name="T83" fmla="*/ 1084 h 1477"/>
              <a:gd name="T84" fmla="*/ 0 w 1427"/>
              <a:gd name="T85" fmla="*/ 1009 h 147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27"/>
              <a:gd name="T130" fmla="*/ 0 h 1477"/>
              <a:gd name="T131" fmla="*/ 1427 w 1427"/>
              <a:gd name="T132" fmla="*/ 1477 h 147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27" h="1477">
                <a:moveTo>
                  <a:pt x="0" y="468"/>
                </a:moveTo>
                <a:lnTo>
                  <a:pt x="11" y="443"/>
                </a:lnTo>
                <a:lnTo>
                  <a:pt x="23" y="418"/>
                </a:lnTo>
                <a:lnTo>
                  <a:pt x="34" y="393"/>
                </a:lnTo>
                <a:lnTo>
                  <a:pt x="48" y="370"/>
                </a:lnTo>
                <a:lnTo>
                  <a:pt x="63" y="347"/>
                </a:lnTo>
                <a:lnTo>
                  <a:pt x="77" y="324"/>
                </a:lnTo>
                <a:lnTo>
                  <a:pt x="94" y="301"/>
                </a:lnTo>
                <a:lnTo>
                  <a:pt x="109" y="280"/>
                </a:lnTo>
                <a:lnTo>
                  <a:pt x="127" y="259"/>
                </a:lnTo>
                <a:lnTo>
                  <a:pt x="146" y="238"/>
                </a:lnTo>
                <a:lnTo>
                  <a:pt x="163" y="218"/>
                </a:lnTo>
                <a:lnTo>
                  <a:pt x="184" y="199"/>
                </a:lnTo>
                <a:lnTo>
                  <a:pt x="203" y="182"/>
                </a:lnTo>
                <a:lnTo>
                  <a:pt x="224" y="165"/>
                </a:lnTo>
                <a:lnTo>
                  <a:pt x="246" y="147"/>
                </a:lnTo>
                <a:lnTo>
                  <a:pt x="269" y="132"/>
                </a:lnTo>
                <a:lnTo>
                  <a:pt x="290" y="117"/>
                </a:lnTo>
                <a:lnTo>
                  <a:pt x="315" y="101"/>
                </a:lnTo>
                <a:lnTo>
                  <a:pt x="338" y="88"/>
                </a:lnTo>
                <a:lnTo>
                  <a:pt x="363" y="76"/>
                </a:lnTo>
                <a:lnTo>
                  <a:pt x="387" y="65"/>
                </a:lnTo>
                <a:lnTo>
                  <a:pt x="412" y="53"/>
                </a:lnTo>
                <a:lnTo>
                  <a:pt x="437" y="44"/>
                </a:lnTo>
                <a:lnTo>
                  <a:pt x="464" y="34"/>
                </a:lnTo>
                <a:lnTo>
                  <a:pt x="491" y="26"/>
                </a:lnTo>
                <a:lnTo>
                  <a:pt x="518" y="19"/>
                </a:lnTo>
                <a:lnTo>
                  <a:pt x="545" y="13"/>
                </a:lnTo>
                <a:lnTo>
                  <a:pt x="574" y="9"/>
                </a:lnTo>
                <a:lnTo>
                  <a:pt x="600" y="5"/>
                </a:lnTo>
                <a:lnTo>
                  <a:pt x="629" y="1"/>
                </a:lnTo>
                <a:lnTo>
                  <a:pt x="658" y="0"/>
                </a:lnTo>
                <a:lnTo>
                  <a:pt x="687" y="0"/>
                </a:lnTo>
                <a:lnTo>
                  <a:pt x="725" y="1"/>
                </a:lnTo>
                <a:lnTo>
                  <a:pt x="763" y="3"/>
                </a:lnTo>
                <a:lnTo>
                  <a:pt x="800" y="7"/>
                </a:lnTo>
                <a:lnTo>
                  <a:pt x="836" y="15"/>
                </a:lnTo>
                <a:lnTo>
                  <a:pt x="873" y="23"/>
                </a:lnTo>
                <a:lnTo>
                  <a:pt x="907" y="32"/>
                </a:lnTo>
                <a:lnTo>
                  <a:pt x="942" y="44"/>
                </a:lnTo>
                <a:lnTo>
                  <a:pt x="975" y="57"/>
                </a:lnTo>
                <a:lnTo>
                  <a:pt x="1007" y="72"/>
                </a:lnTo>
                <a:lnTo>
                  <a:pt x="1040" y="90"/>
                </a:lnTo>
                <a:lnTo>
                  <a:pt x="1070" y="107"/>
                </a:lnTo>
                <a:lnTo>
                  <a:pt x="1101" y="126"/>
                </a:lnTo>
                <a:lnTo>
                  <a:pt x="1130" y="147"/>
                </a:lnTo>
                <a:lnTo>
                  <a:pt x="1157" y="168"/>
                </a:lnTo>
                <a:lnTo>
                  <a:pt x="1184" y="191"/>
                </a:lnTo>
                <a:lnTo>
                  <a:pt x="1210" y="216"/>
                </a:lnTo>
                <a:lnTo>
                  <a:pt x="1235" y="241"/>
                </a:lnTo>
                <a:lnTo>
                  <a:pt x="1258" y="268"/>
                </a:lnTo>
                <a:lnTo>
                  <a:pt x="1280" y="297"/>
                </a:lnTo>
                <a:lnTo>
                  <a:pt x="1301" y="326"/>
                </a:lnTo>
                <a:lnTo>
                  <a:pt x="1320" y="357"/>
                </a:lnTo>
                <a:lnTo>
                  <a:pt x="1337" y="387"/>
                </a:lnTo>
                <a:lnTo>
                  <a:pt x="1354" y="418"/>
                </a:lnTo>
                <a:lnTo>
                  <a:pt x="1370" y="453"/>
                </a:lnTo>
                <a:lnTo>
                  <a:pt x="1381" y="485"/>
                </a:lnTo>
                <a:lnTo>
                  <a:pt x="1395" y="520"/>
                </a:lnTo>
                <a:lnTo>
                  <a:pt x="1404" y="554"/>
                </a:lnTo>
                <a:lnTo>
                  <a:pt x="1412" y="591"/>
                </a:lnTo>
                <a:lnTo>
                  <a:pt x="1418" y="627"/>
                </a:lnTo>
                <a:lnTo>
                  <a:pt x="1423" y="664"/>
                </a:lnTo>
                <a:lnTo>
                  <a:pt x="1425" y="700"/>
                </a:lnTo>
                <a:lnTo>
                  <a:pt x="1427" y="739"/>
                </a:lnTo>
                <a:lnTo>
                  <a:pt x="1425" y="777"/>
                </a:lnTo>
                <a:lnTo>
                  <a:pt x="1423" y="813"/>
                </a:lnTo>
                <a:lnTo>
                  <a:pt x="1418" y="852"/>
                </a:lnTo>
                <a:lnTo>
                  <a:pt x="1412" y="888"/>
                </a:lnTo>
                <a:lnTo>
                  <a:pt x="1404" y="923"/>
                </a:lnTo>
                <a:lnTo>
                  <a:pt x="1395" y="957"/>
                </a:lnTo>
                <a:lnTo>
                  <a:pt x="1381" y="992"/>
                </a:lnTo>
                <a:lnTo>
                  <a:pt x="1370" y="1026"/>
                </a:lnTo>
                <a:lnTo>
                  <a:pt x="1354" y="1059"/>
                </a:lnTo>
                <a:lnTo>
                  <a:pt x="1337" y="1090"/>
                </a:lnTo>
                <a:lnTo>
                  <a:pt x="1320" y="1122"/>
                </a:lnTo>
                <a:lnTo>
                  <a:pt x="1301" y="1151"/>
                </a:lnTo>
                <a:lnTo>
                  <a:pt x="1280" y="1180"/>
                </a:lnTo>
                <a:lnTo>
                  <a:pt x="1258" y="1209"/>
                </a:lnTo>
                <a:lnTo>
                  <a:pt x="1235" y="1236"/>
                </a:lnTo>
                <a:lnTo>
                  <a:pt x="1210" y="1261"/>
                </a:lnTo>
                <a:lnTo>
                  <a:pt x="1184" y="1286"/>
                </a:lnTo>
                <a:lnTo>
                  <a:pt x="1157" y="1309"/>
                </a:lnTo>
                <a:lnTo>
                  <a:pt x="1130" y="1330"/>
                </a:lnTo>
                <a:lnTo>
                  <a:pt x="1101" y="1351"/>
                </a:lnTo>
                <a:lnTo>
                  <a:pt x="1070" y="1370"/>
                </a:lnTo>
                <a:lnTo>
                  <a:pt x="1040" y="1387"/>
                </a:lnTo>
                <a:lnTo>
                  <a:pt x="1007" y="1405"/>
                </a:lnTo>
                <a:lnTo>
                  <a:pt x="975" y="1420"/>
                </a:lnTo>
                <a:lnTo>
                  <a:pt x="942" y="1433"/>
                </a:lnTo>
                <a:lnTo>
                  <a:pt x="907" y="1445"/>
                </a:lnTo>
                <a:lnTo>
                  <a:pt x="873" y="1454"/>
                </a:lnTo>
                <a:lnTo>
                  <a:pt x="836" y="1462"/>
                </a:lnTo>
                <a:lnTo>
                  <a:pt x="800" y="1470"/>
                </a:lnTo>
                <a:lnTo>
                  <a:pt x="763" y="1474"/>
                </a:lnTo>
                <a:lnTo>
                  <a:pt x="725" y="1477"/>
                </a:lnTo>
                <a:lnTo>
                  <a:pt x="687" y="1477"/>
                </a:lnTo>
                <a:lnTo>
                  <a:pt x="658" y="1477"/>
                </a:lnTo>
                <a:lnTo>
                  <a:pt x="629" y="1476"/>
                </a:lnTo>
                <a:lnTo>
                  <a:pt x="600" y="1472"/>
                </a:lnTo>
                <a:lnTo>
                  <a:pt x="574" y="1468"/>
                </a:lnTo>
                <a:lnTo>
                  <a:pt x="545" y="1464"/>
                </a:lnTo>
                <a:lnTo>
                  <a:pt x="518" y="1458"/>
                </a:lnTo>
                <a:lnTo>
                  <a:pt x="491" y="1451"/>
                </a:lnTo>
                <a:lnTo>
                  <a:pt x="464" y="1443"/>
                </a:lnTo>
                <a:lnTo>
                  <a:pt x="437" y="1433"/>
                </a:lnTo>
                <a:lnTo>
                  <a:pt x="412" y="1424"/>
                </a:lnTo>
                <a:lnTo>
                  <a:pt x="387" y="1412"/>
                </a:lnTo>
                <a:lnTo>
                  <a:pt x="363" y="1401"/>
                </a:lnTo>
                <a:lnTo>
                  <a:pt x="338" y="1389"/>
                </a:lnTo>
                <a:lnTo>
                  <a:pt x="315" y="1376"/>
                </a:lnTo>
                <a:lnTo>
                  <a:pt x="292" y="1360"/>
                </a:lnTo>
                <a:lnTo>
                  <a:pt x="269" y="1345"/>
                </a:lnTo>
                <a:lnTo>
                  <a:pt x="246" y="1330"/>
                </a:lnTo>
                <a:lnTo>
                  <a:pt x="224" y="1312"/>
                </a:lnTo>
                <a:lnTo>
                  <a:pt x="203" y="1295"/>
                </a:lnTo>
                <a:lnTo>
                  <a:pt x="184" y="1278"/>
                </a:lnTo>
                <a:lnTo>
                  <a:pt x="165" y="1259"/>
                </a:lnTo>
                <a:lnTo>
                  <a:pt x="146" y="1239"/>
                </a:lnTo>
                <a:lnTo>
                  <a:pt x="127" y="1218"/>
                </a:lnTo>
                <a:lnTo>
                  <a:pt x="109" y="1197"/>
                </a:lnTo>
                <a:lnTo>
                  <a:pt x="94" y="1176"/>
                </a:lnTo>
                <a:lnTo>
                  <a:pt x="77" y="1153"/>
                </a:lnTo>
                <a:lnTo>
                  <a:pt x="63" y="1132"/>
                </a:lnTo>
                <a:lnTo>
                  <a:pt x="48" y="1107"/>
                </a:lnTo>
                <a:lnTo>
                  <a:pt x="34" y="1084"/>
                </a:lnTo>
                <a:lnTo>
                  <a:pt x="23" y="1059"/>
                </a:lnTo>
                <a:lnTo>
                  <a:pt x="11" y="1034"/>
                </a:lnTo>
                <a:lnTo>
                  <a:pt x="0" y="1009"/>
                </a:lnTo>
              </a:path>
            </a:pathLst>
          </a:custGeom>
          <a:noFill/>
          <a:ln w="19050">
            <a:solidFill>
              <a:schemeClr val="folHlink"/>
            </a:solidFill>
            <a:round/>
          </a:ln>
        </p:spPr>
        <p:txBody>
          <a:bodyPr/>
          <a:lstStyle/>
          <a:p>
            <a:endParaRPr lang="en-US"/>
          </a:p>
        </p:txBody>
      </p:sp>
      <p:sp>
        <p:nvSpPr>
          <p:cNvPr id="11281" name="Freeform 13"/>
          <p:cNvSpPr/>
          <p:nvPr/>
        </p:nvSpPr>
        <p:spPr bwMode="auto">
          <a:xfrm>
            <a:off x="8385175" y="3573441"/>
            <a:ext cx="3175" cy="14287"/>
          </a:xfrm>
          <a:custGeom>
            <a:avLst/>
            <a:gdLst>
              <a:gd name="T0" fmla="*/ 2 w 2"/>
              <a:gd name="T1" fmla="*/ 6 h 9"/>
              <a:gd name="T2" fmla="*/ 2 w 2"/>
              <a:gd name="T3" fmla="*/ 0 h 9"/>
              <a:gd name="T4" fmla="*/ 0 w 2"/>
              <a:gd name="T5" fmla="*/ 9 h 9"/>
              <a:gd name="T6" fmla="*/ 2 w 2"/>
              <a:gd name="T7" fmla="*/ 9 h 9"/>
              <a:gd name="T8" fmla="*/ 2 w 2"/>
              <a:gd name="T9" fmla="*/ 6 h 9"/>
              <a:gd name="T10" fmla="*/ 0 60000 65536"/>
              <a:gd name="T11" fmla="*/ 0 60000 65536"/>
              <a:gd name="T12" fmla="*/ 0 60000 65536"/>
              <a:gd name="T13" fmla="*/ 0 60000 65536"/>
              <a:gd name="T14" fmla="*/ 0 60000 65536"/>
              <a:gd name="T15" fmla="*/ 0 w 2"/>
              <a:gd name="T16" fmla="*/ 0 h 9"/>
              <a:gd name="T17" fmla="*/ 2 w 2"/>
              <a:gd name="T18" fmla="*/ 9 h 9"/>
            </a:gdLst>
            <a:ahLst/>
            <a:cxnLst>
              <a:cxn ang="T10">
                <a:pos x="T0" y="T1"/>
              </a:cxn>
              <a:cxn ang="T11">
                <a:pos x="T2" y="T3"/>
              </a:cxn>
              <a:cxn ang="T12">
                <a:pos x="T4" y="T5"/>
              </a:cxn>
              <a:cxn ang="T13">
                <a:pos x="T6" y="T7"/>
              </a:cxn>
              <a:cxn ang="T14">
                <a:pos x="T8" y="T9"/>
              </a:cxn>
            </a:cxnLst>
            <a:rect l="T15" t="T16" r="T17" b="T18"/>
            <a:pathLst>
              <a:path w="2" h="9">
                <a:moveTo>
                  <a:pt x="2" y="6"/>
                </a:moveTo>
                <a:lnTo>
                  <a:pt x="2" y="0"/>
                </a:lnTo>
                <a:lnTo>
                  <a:pt x="0" y="9"/>
                </a:lnTo>
                <a:lnTo>
                  <a:pt x="2" y="9"/>
                </a:lnTo>
                <a:lnTo>
                  <a:pt x="2" y="6"/>
                </a:lnTo>
                <a:close/>
              </a:path>
            </a:pathLst>
          </a:custGeom>
          <a:solidFill>
            <a:srgbClr val="000000"/>
          </a:solidFill>
          <a:ln w="9525">
            <a:noFill/>
            <a:round/>
          </a:ln>
        </p:spPr>
        <p:txBody>
          <a:bodyPr/>
          <a:lstStyle/>
          <a:p>
            <a:endParaRPr lang="en-US"/>
          </a:p>
        </p:txBody>
      </p:sp>
      <p:sp>
        <p:nvSpPr>
          <p:cNvPr id="11282" name="Freeform 14"/>
          <p:cNvSpPr/>
          <p:nvPr/>
        </p:nvSpPr>
        <p:spPr bwMode="auto">
          <a:xfrm>
            <a:off x="4546600" y="3716316"/>
            <a:ext cx="65088" cy="23812"/>
          </a:xfrm>
          <a:custGeom>
            <a:avLst/>
            <a:gdLst>
              <a:gd name="T0" fmla="*/ 37 w 42"/>
              <a:gd name="T1" fmla="*/ 0 h 15"/>
              <a:gd name="T2" fmla="*/ 39 w 42"/>
              <a:gd name="T3" fmla="*/ 8 h 15"/>
              <a:gd name="T4" fmla="*/ 2 w 42"/>
              <a:gd name="T5" fmla="*/ 15 h 15"/>
              <a:gd name="T6" fmla="*/ 0 w 42"/>
              <a:gd name="T7" fmla="*/ 8 h 15"/>
              <a:gd name="T8" fmla="*/ 37 w 42"/>
              <a:gd name="T9" fmla="*/ 0 h 15"/>
              <a:gd name="T10" fmla="*/ 0 60000 65536"/>
              <a:gd name="T11" fmla="*/ 0 60000 65536"/>
              <a:gd name="T12" fmla="*/ 0 60000 65536"/>
              <a:gd name="T13" fmla="*/ 0 60000 65536"/>
              <a:gd name="T14" fmla="*/ 0 60000 65536"/>
              <a:gd name="T15" fmla="*/ 0 w 42"/>
              <a:gd name="T16" fmla="*/ 0 h 15"/>
              <a:gd name="T17" fmla="*/ 42 w 42"/>
              <a:gd name="T18" fmla="*/ 15 h 15"/>
            </a:gdLst>
            <a:ahLst/>
            <a:cxnLst>
              <a:cxn ang="T10">
                <a:pos x="T0" y="T1"/>
              </a:cxn>
              <a:cxn ang="T11">
                <a:pos x="T2" y="T3"/>
              </a:cxn>
              <a:cxn ang="T12">
                <a:pos x="T4" y="T5"/>
              </a:cxn>
              <a:cxn ang="T13">
                <a:pos x="T6" y="T7"/>
              </a:cxn>
              <a:cxn ang="T14">
                <a:pos x="T8" y="T9"/>
              </a:cxn>
            </a:cxnLst>
            <a:rect l="T15" t="T16" r="T17" b="T18"/>
            <a:pathLst>
              <a:path w="42" h="15">
                <a:moveTo>
                  <a:pt x="40" y="0"/>
                </a:moveTo>
                <a:lnTo>
                  <a:pt x="42" y="8"/>
                </a:lnTo>
                <a:lnTo>
                  <a:pt x="2" y="15"/>
                </a:lnTo>
                <a:lnTo>
                  <a:pt x="0" y="8"/>
                </a:lnTo>
                <a:lnTo>
                  <a:pt x="40" y="0"/>
                </a:lnTo>
                <a:close/>
              </a:path>
            </a:pathLst>
          </a:custGeom>
          <a:solidFill>
            <a:srgbClr val="000000"/>
          </a:solidFill>
          <a:ln w="9525">
            <a:noFill/>
            <a:round/>
          </a:ln>
        </p:spPr>
        <p:txBody>
          <a:bodyPr/>
          <a:lstStyle/>
          <a:p>
            <a:endParaRPr lang="en-US"/>
          </a:p>
        </p:txBody>
      </p:sp>
      <p:sp>
        <p:nvSpPr>
          <p:cNvPr id="11283" name="Line 15"/>
          <p:cNvSpPr>
            <a:spLocks noChangeShapeType="1"/>
          </p:cNvSpPr>
          <p:nvPr/>
        </p:nvSpPr>
        <p:spPr bwMode="auto">
          <a:xfrm>
            <a:off x="3779838" y="3032103"/>
            <a:ext cx="4110038" cy="938212"/>
          </a:xfrm>
          <a:prstGeom prst="line">
            <a:avLst/>
          </a:prstGeom>
          <a:noFill/>
          <a:ln w="19050">
            <a:solidFill>
              <a:srgbClr val="FFFF00"/>
            </a:solidFill>
            <a:prstDash val="dash"/>
            <a:round/>
          </a:ln>
        </p:spPr>
        <p:txBody>
          <a:bodyPr wrap="none" anchor="ctr"/>
          <a:lstStyle/>
          <a:p>
            <a:endParaRPr lang="en-AU"/>
          </a:p>
        </p:txBody>
      </p:sp>
      <p:sp>
        <p:nvSpPr>
          <p:cNvPr id="11284" name="Line 16"/>
          <p:cNvSpPr>
            <a:spLocks noChangeShapeType="1"/>
          </p:cNvSpPr>
          <p:nvPr/>
        </p:nvSpPr>
        <p:spPr bwMode="auto">
          <a:xfrm flipV="1">
            <a:off x="3897313" y="3322616"/>
            <a:ext cx="4424363" cy="476250"/>
          </a:xfrm>
          <a:prstGeom prst="line">
            <a:avLst/>
          </a:prstGeom>
          <a:noFill/>
          <a:ln w="19050">
            <a:solidFill>
              <a:schemeClr val="hlink"/>
            </a:solidFill>
            <a:prstDash val="dash"/>
            <a:round/>
          </a:ln>
        </p:spPr>
        <p:txBody>
          <a:bodyPr wrap="none" anchor="ctr"/>
          <a:lstStyle/>
          <a:p>
            <a:endParaRPr lang="en-AU"/>
          </a:p>
        </p:txBody>
      </p:sp>
      <p:sp>
        <p:nvSpPr>
          <p:cNvPr id="11285" name="Line 18"/>
          <p:cNvSpPr>
            <a:spLocks noChangeShapeType="1"/>
          </p:cNvSpPr>
          <p:nvPr/>
        </p:nvSpPr>
        <p:spPr bwMode="auto">
          <a:xfrm>
            <a:off x="2741613" y="3017816"/>
            <a:ext cx="919163" cy="0"/>
          </a:xfrm>
          <a:prstGeom prst="line">
            <a:avLst/>
          </a:prstGeom>
          <a:noFill/>
          <a:ln w="19050">
            <a:solidFill>
              <a:srgbClr val="FFFF00"/>
            </a:solidFill>
            <a:prstDash val="dash"/>
            <a:round/>
          </a:ln>
        </p:spPr>
        <p:txBody>
          <a:bodyPr wrap="none" anchor="ctr"/>
          <a:lstStyle/>
          <a:p>
            <a:endParaRPr lang="en-AU"/>
          </a:p>
        </p:txBody>
      </p:sp>
      <p:sp>
        <p:nvSpPr>
          <p:cNvPr id="11286" name="Line 19"/>
          <p:cNvSpPr>
            <a:spLocks noChangeShapeType="1"/>
          </p:cNvSpPr>
          <p:nvPr/>
        </p:nvSpPr>
        <p:spPr bwMode="auto">
          <a:xfrm>
            <a:off x="2741613" y="3929041"/>
            <a:ext cx="919163" cy="0"/>
          </a:xfrm>
          <a:prstGeom prst="line">
            <a:avLst/>
          </a:prstGeom>
          <a:noFill/>
          <a:ln w="19050">
            <a:solidFill>
              <a:srgbClr val="FFFF00"/>
            </a:solidFill>
            <a:prstDash val="dash"/>
            <a:round/>
          </a:ln>
        </p:spPr>
        <p:txBody>
          <a:bodyPr wrap="none" anchor="ctr"/>
          <a:lstStyle/>
          <a:p>
            <a:endParaRPr lang="en-AU"/>
          </a:p>
        </p:txBody>
      </p:sp>
      <p:sp>
        <p:nvSpPr>
          <p:cNvPr id="11287" name="Line 24"/>
          <p:cNvSpPr>
            <a:spLocks noChangeShapeType="1"/>
          </p:cNvSpPr>
          <p:nvPr/>
        </p:nvSpPr>
        <p:spPr bwMode="auto">
          <a:xfrm flipH="1" flipV="1">
            <a:off x="3094038" y="2582841"/>
            <a:ext cx="541338" cy="571500"/>
          </a:xfrm>
          <a:prstGeom prst="line">
            <a:avLst/>
          </a:prstGeom>
          <a:noFill/>
          <a:ln w="38100">
            <a:solidFill>
              <a:srgbClr val="00FFFF"/>
            </a:solidFill>
            <a:round/>
          </a:ln>
        </p:spPr>
        <p:txBody>
          <a:bodyPr wrap="none" anchor="ctr"/>
          <a:lstStyle/>
          <a:p>
            <a:endParaRPr lang="en-AU"/>
          </a:p>
        </p:txBody>
      </p:sp>
      <p:sp>
        <p:nvSpPr>
          <p:cNvPr id="11288" name="Line 25"/>
          <p:cNvSpPr>
            <a:spLocks noChangeShapeType="1"/>
          </p:cNvSpPr>
          <p:nvPr/>
        </p:nvSpPr>
        <p:spPr bwMode="auto">
          <a:xfrm flipH="1">
            <a:off x="3125788" y="3694091"/>
            <a:ext cx="614363" cy="647700"/>
          </a:xfrm>
          <a:prstGeom prst="line">
            <a:avLst/>
          </a:prstGeom>
          <a:noFill/>
          <a:ln w="38100">
            <a:solidFill>
              <a:srgbClr val="00FFFF"/>
            </a:solidFill>
            <a:round/>
          </a:ln>
        </p:spPr>
        <p:txBody>
          <a:bodyPr wrap="none" anchor="ctr"/>
          <a:lstStyle/>
          <a:p>
            <a:endParaRPr lang="en-AU"/>
          </a:p>
        </p:txBody>
      </p:sp>
      <p:sp>
        <p:nvSpPr>
          <p:cNvPr id="11289" name="Freeform 26"/>
          <p:cNvSpPr/>
          <p:nvPr/>
        </p:nvSpPr>
        <p:spPr bwMode="auto">
          <a:xfrm>
            <a:off x="3386138" y="3020991"/>
            <a:ext cx="604838" cy="903287"/>
          </a:xfrm>
          <a:custGeom>
            <a:avLst/>
            <a:gdLst>
              <a:gd name="T0" fmla="*/ 188 w 403"/>
              <a:gd name="T1" fmla="*/ 2 h 569"/>
              <a:gd name="T2" fmla="*/ 221 w 403"/>
              <a:gd name="T3" fmla="*/ 14 h 569"/>
              <a:gd name="T4" fmla="*/ 251 w 403"/>
              <a:gd name="T5" fmla="*/ 35 h 569"/>
              <a:gd name="T6" fmla="*/ 279 w 403"/>
              <a:gd name="T7" fmla="*/ 66 h 569"/>
              <a:gd name="T8" fmla="*/ 302 w 403"/>
              <a:gd name="T9" fmla="*/ 104 h 569"/>
              <a:gd name="T10" fmla="*/ 320 w 403"/>
              <a:gd name="T11" fmla="*/ 150 h 569"/>
              <a:gd name="T12" fmla="*/ 333 w 403"/>
              <a:gd name="T13" fmla="*/ 200 h 569"/>
              <a:gd name="T14" fmla="*/ 338 w 403"/>
              <a:gd name="T15" fmla="*/ 256 h 569"/>
              <a:gd name="T16" fmla="*/ 338 w 403"/>
              <a:gd name="T17" fmla="*/ 313 h 569"/>
              <a:gd name="T18" fmla="*/ 333 w 403"/>
              <a:gd name="T19" fmla="*/ 369 h 569"/>
              <a:gd name="T20" fmla="*/ 320 w 403"/>
              <a:gd name="T21" fmla="*/ 421 h 569"/>
              <a:gd name="T22" fmla="*/ 302 w 403"/>
              <a:gd name="T23" fmla="*/ 465 h 569"/>
              <a:gd name="T24" fmla="*/ 279 w 403"/>
              <a:gd name="T25" fmla="*/ 503 h 569"/>
              <a:gd name="T26" fmla="*/ 251 w 403"/>
              <a:gd name="T27" fmla="*/ 534 h 569"/>
              <a:gd name="T28" fmla="*/ 221 w 403"/>
              <a:gd name="T29" fmla="*/ 557 h 569"/>
              <a:gd name="T30" fmla="*/ 188 w 403"/>
              <a:gd name="T31" fmla="*/ 569 h 569"/>
              <a:gd name="T32" fmla="*/ 152 w 403"/>
              <a:gd name="T33" fmla="*/ 569 h 569"/>
              <a:gd name="T34" fmla="*/ 120 w 403"/>
              <a:gd name="T35" fmla="*/ 557 h 569"/>
              <a:gd name="T36" fmla="*/ 89 w 403"/>
              <a:gd name="T37" fmla="*/ 534 h 569"/>
              <a:gd name="T38" fmla="*/ 61 w 403"/>
              <a:gd name="T39" fmla="*/ 503 h 569"/>
              <a:gd name="T40" fmla="*/ 39 w 403"/>
              <a:gd name="T41" fmla="*/ 465 h 569"/>
              <a:gd name="T42" fmla="*/ 22 w 403"/>
              <a:gd name="T43" fmla="*/ 421 h 569"/>
              <a:gd name="T44" fmla="*/ 9 w 403"/>
              <a:gd name="T45" fmla="*/ 369 h 569"/>
              <a:gd name="T46" fmla="*/ 2 w 403"/>
              <a:gd name="T47" fmla="*/ 313 h 569"/>
              <a:gd name="T48" fmla="*/ 2 w 403"/>
              <a:gd name="T49" fmla="*/ 256 h 569"/>
              <a:gd name="T50" fmla="*/ 9 w 403"/>
              <a:gd name="T51" fmla="*/ 200 h 569"/>
              <a:gd name="T52" fmla="*/ 22 w 403"/>
              <a:gd name="T53" fmla="*/ 150 h 569"/>
              <a:gd name="T54" fmla="*/ 39 w 403"/>
              <a:gd name="T55" fmla="*/ 104 h 569"/>
              <a:gd name="T56" fmla="*/ 61 w 403"/>
              <a:gd name="T57" fmla="*/ 66 h 569"/>
              <a:gd name="T58" fmla="*/ 89 w 403"/>
              <a:gd name="T59" fmla="*/ 35 h 569"/>
              <a:gd name="T60" fmla="*/ 120 w 403"/>
              <a:gd name="T61" fmla="*/ 14 h 569"/>
              <a:gd name="T62" fmla="*/ 152 w 403"/>
              <a:gd name="T63" fmla="*/ 2 h 56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3"/>
              <a:gd name="T97" fmla="*/ 0 h 569"/>
              <a:gd name="T98" fmla="*/ 403 w 403"/>
              <a:gd name="T99" fmla="*/ 569 h 56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3" h="569">
                <a:moveTo>
                  <a:pt x="201" y="0"/>
                </a:moveTo>
                <a:lnTo>
                  <a:pt x="222" y="2"/>
                </a:lnTo>
                <a:lnTo>
                  <a:pt x="241" y="6"/>
                </a:lnTo>
                <a:lnTo>
                  <a:pt x="261" y="14"/>
                </a:lnTo>
                <a:lnTo>
                  <a:pt x="280" y="23"/>
                </a:lnTo>
                <a:lnTo>
                  <a:pt x="297" y="35"/>
                </a:lnTo>
                <a:lnTo>
                  <a:pt x="314" y="48"/>
                </a:lnTo>
                <a:lnTo>
                  <a:pt x="330" y="66"/>
                </a:lnTo>
                <a:lnTo>
                  <a:pt x="343" y="83"/>
                </a:lnTo>
                <a:lnTo>
                  <a:pt x="356" y="104"/>
                </a:lnTo>
                <a:lnTo>
                  <a:pt x="368" y="125"/>
                </a:lnTo>
                <a:lnTo>
                  <a:pt x="378" y="150"/>
                </a:lnTo>
                <a:lnTo>
                  <a:pt x="387" y="175"/>
                </a:lnTo>
                <a:lnTo>
                  <a:pt x="393" y="200"/>
                </a:lnTo>
                <a:lnTo>
                  <a:pt x="399" y="227"/>
                </a:lnTo>
                <a:lnTo>
                  <a:pt x="401" y="256"/>
                </a:lnTo>
                <a:lnTo>
                  <a:pt x="403" y="285"/>
                </a:lnTo>
                <a:lnTo>
                  <a:pt x="401" y="313"/>
                </a:lnTo>
                <a:lnTo>
                  <a:pt x="399" y="342"/>
                </a:lnTo>
                <a:lnTo>
                  <a:pt x="393" y="369"/>
                </a:lnTo>
                <a:lnTo>
                  <a:pt x="387" y="396"/>
                </a:lnTo>
                <a:lnTo>
                  <a:pt x="378" y="421"/>
                </a:lnTo>
                <a:lnTo>
                  <a:pt x="368" y="444"/>
                </a:lnTo>
                <a:lnTo>
                  <a:pt x="356" y="465"/>
                </a:lnTo>
                <a:lnTo>
                  <a:pt x="343" y="486"/>
                </a:lnTo>
                <a:lnTo>
                  <a:pt x="330" y="503"/>
                </a:lnTo>
                <a:lnTo>
                  <a:pt x="314" y="521"/>
                </a:lnTo>
                <a:lnTo>
                  <a:pt x="297" y="534"/>
                </a:lnTo>
                <a:lnTo>
                  <a:pt x="280" y="547"/>
                </a:lnTo>
                <a:lnTo>
                  <a:pt x="261" y="557"/>
                </a:lnTo>
                <a:lnTo>
                  <a:pt x="241" y="563"/>
                </a:lnTo>
                <a:lnTo>
                  <a:pt x="222" y="569"/>
                </a:lnTo>
                <a:lnTo>
                  <a:pt x="201" y="569"/>
                </a:lnTo>
                <a:lnTo>
                  <a:pt x="180" y="569"/>
                </a:lnTo>
                <a:lnTo>
                  <a:pt x="161" y="563"/>
                </a:lnTo>
                <a:lnTo>
                  <a:pt x="142" y="557"/>
                </a:lnTo>
                <a:lnTo>
                  <a:pt x="122" y="547"/>
                </a:lnTo>
                <a:lnTo>
                  <a:pt x="105" y="534"/>
                </a:lnTo>
                <a:lnTo>
                  <a:pt x="88" y="521"/>
                </a:lnTo>
                <a:lnTo>
                  <a:pt x="73" y="503"/>
                </a:lnTo>
                <a:lnTo>
                  <a:pt x="59" y="486"/>
                </a:lnTo>
                <a:lnTo>
                  <a:pt x="46" y="465"/>
                </a:lnTo>
                <a:lnTo>
                  <a:pt x="34" y="444"/>
                </a:lnTo>
                <a:lnTo>
                  <a:pt x="25" y="421"/>
                </a:lnTo>
                <a:lnTo>
                  <a:pt x="15" y="396"/>
                </a:lnTo>
                <a:lnTo>
                  <a:pt x="9" y="369"/>
                </a:lnTo>
                <a:lnTo>
                  <a:pt x="3" y="342"/>
                </a:lnTo>
                <a:lnTo>
                  <a:pt x="2" y="313"/>
                </a:lnTo>
                <a:lnTo>
                  <a:pt x="0" y="285"/>
                </a:lnTo>
                <a:lnTo>
                  <a:pt x="2" y="256"/>
                </a:lnTo>
                <a:lnTo>
                  <a:pt x="3" y="227"/>
                </a:lnTo>
                <a:lnTo>
                  <a:pt x="9" y="200"/>
                </a:lnTo>
                <a:lnTo>
                  <a:pt x="15" y="175"/>
                </a:lnTo>
                <a:lnTo>
                  <a:pt x="25" y="150"/>
                </a:lnTo>
                <a:lnTo>
                  <a:pt x="34" y="125"/>
                </a:lnTo>
                <a:lnTo>
                  <a:pt x="46" y="104"/>
                </a:lnTo>
                <a:lnTo>
                  <a:pt x="59" y="83"/>
                </a:lnTo>
                <a:lnTo>
                  <a:pt x="73" y="66"/>
                </a:lnTo>
                <a:lnTo>
                  <a:pt x="88" y="48"/>
                </a:lnTo>
                <a:lnTo>
                  <a:pt x="105" y="35"/>
                </a:lnTo>
                <a:lnTo>
                  <a:pt x="122" y="23"/>
                </a:lnTo>
                <a:lnTo>
                  <a:pt x="142" y="14"/>
                </a:lnTo>
                <a:lnTo>
                  <a:pt x="161" y="6"/>
                </a:lnTo>
                <a:lnTo>
                  <a:pt x="180" y="2"/>
                </a:lnTo>
                <a:lnTo>
                  <a:pt x="201" y="0"/>
                </a:lnTo>
              </a:path>
            </a:pathLst>
          </a:custGeom>
          <a:noFill/>
          <a:ln w="19050">
            <a:solidFill>
              <a:srgbClr val="00CCFF"/>
            </a:solidFill>
            <a:round/>
          </a:ln>
        </p:spPr>
        <p:txBody>
          <a:bodyPr/>
          <a:lstStyle/>
          <a:p>
            <a:endParaRPr lang="en-US"/>
          </a:p>
        </p:txBody>
      </p:sp>
      <p:sp>
        <p:nvSpPr>
          <p:cNvPr id="11290" name="Line 29"/>
          <p:cNvSpPr>
            <a:spLocks noChangeShapeType="1"/>
          </p:cNvSpPr>
          <p:nvPr/>
        </p:nvSpPr>
        <p:spPr bwMode="auto">
          <a:xfrm>
            <a:off x="5749925" y="3062266"/>
            <a:ext cx="1204913" cy="0"/>
          </a:xfrm>
          <a:prstGeom prst="line">
            <a:avLst/>
          </a:prstGeom>
          <a:noFill/>
          <a:ln w="38100">
            <a:solidFill>
              <a:schemeClr val="tx1"/>
            </a:solidFill>
            <a:round/>
          </a:ln>
        </p:spPr>
        <p:txBody>
          <a:bodyPr/>
          <a:lstStyle/>
          <a:p>
            <a:endParaRPr lang="en-AU"/>
          </a:p>
        </p:txBody>
      </p:sp>
      <p:sp>
        <p:nvSpPr>
          <p:cNvPr id="11291" name="Line 30"/>
          <p:cNvSpPr>
            <a:spLocks noChangeShapeType="1"/>
          </p:cNvSpPr>
          <p:nvPr/>
        </p:nvSpPr>
        <p:spPr bwMode="auto">
          <a:xfrm flipV="1">
            <a:off x="5743575" y="2990828"/>
            <a:ext cx="0" cy="144462"/>
          </a:xfrm>
          <a:prstGeom prst="line">
            <a:avLst/>
          </a:prstGeom>
          <a:noFill/>
          <a:ln w="38100">
            <a:solidFill>
              <a:schemeClr val="tx1"/>
            </a:solidFill>
            <a:round/>
          </a:ln>
        </p:spPr>
        <p:txBody>
          <a:bodyPr/>
          <a:lstStyle/>
          <a:p>
            <a:endParaRPr lang="en-AU"/>
          </a:p>
        </p:txBody>
      </p:sp>
      <p:sp>
        <p:nvSpPr>
          <p:cNvPr id="11292" name="Line 31"/>
          <p:cNvSpPr>
            <a:spLocks noChangeShapeType="1"/>
          </p:cNvSpPr>
          <p:nvPr/>
        </p:nvSpPr>
        <p:spPr bwMode="auto">
          <a:xfrm flipV="1">
            <a:off x="6948488" y="2992416"/>
            <a:ext cx="0" cy="144462"/>
          </a:xfrm>
          <a:prstGeom prst="line">
            <a:avLst/>
          </a:prstGeom>
          <a:noFill/>
          <a:ln w="38100">
            <a:solidFill>
              <a:schemeClr val="tx1"/>
            </a:solidFill>
            <a:round/>
          </a:ln>
        </p:spPr>
        <p:txBody>
          <a:bodyPr/>
          <a:lstStyle/>
          <a:p>
            <a:endParaRPr lang="en-AU"/>
          </a:p>
        </p:txBody>
      </p:sp>
      <p:sp>
        <p:nvSpPr>
          <p:cNvPr id="11293" name="Line 32"/>
          <p:cNvSpPr>
            <a:spLocks noChangeShapeType="1"/>
          </p:cNvSpPr>
          <p:nvPr/>
        </p:nvSpPr>
        <p:spPr bwMode="auto">
          <a:xfrm>
            <a:off x="2570163" y="3179741"/>
            <a:ext cx="919163" cy="0"/>
          </a:xfrm>
          <a:prstGeom prst="line">
            <a:avLst/>
          </a:prstGeom>
          <a:noFill/>
          <a:ln w="19050">
            <a:solidFill>
              <a:schemeClr val="hlink"/>
            </a:solidFill>
            <a:prstDash val="dash"/>
            <a:round/>
          </a:ln>
        </p:spPr>
        <p:txBody>
          <a:bodyPr wrap="none" anchor="ctr"/>
          <a:lstStyle/>
          <a:p>
            <a:endParaRPr lang="en-AU"/>
          </a:p>
        </p:txBody>
      </p:sp>
      <p:sp>
        <p:nvSpPr>
          <p:cNvPr id="11294" name="Line 33"/>
          <p:cNvSpPr>
            <a:spLocks noChangeShapeType="1"/>
          </p:cNvSpPr>
          <p:nvPr/>
        </p:nvSpPr>
        <p:spPr bwMode="auto">
          <a:xfrm>
            <a:off x="2578100" y="3795691"/>
            <a:ext cx="1325563" cy="0"/>
          </a:xfrm>
          <a:prstGeom prst="line">
            <a:avLst/>
          </a:prstGeom>
          <a:noFill/>
          <a:ln w="19050">
            <a:solidFill>
              <a:schemeClr val="hlink"/>
            </a:solidFill>
            <a:prstDash val="dash"/>
            <a:round/>
          </a:ln>
        </p:spPr>
        <p:txBody>
          <a:bodyPr wrap="none" anchor="ctr"/>
          <a:lstStyle/>
          <a:p>
            <a:endParaRPr lang="en-AU"/>
          </a:p>
        </p:txBody>
      </p:sp>
      <p:sp>
        <p:nvSpPr>
          <p:cNvPr id="11295" name="Line 20"/>
          <p:cNvSpPr>
            <a:spLocks noChangeShapeType="1"/>
          </p:cNvSpPr>
          <p:nvPr/>
        </p:nvSpPr>
        <p:spPr bwMode="auto">
          <a:xfrm>
            <a:off x="2017713" y="3487716"/>
            <a:ext cx="5353050" cy="0"/>
          </a:xfrm>
          <a:prstGeom prst="line">
            <a:avLst/>
          </a:prstGeom>
          <a:noFill/>
          <a:ln w="19050">
            <a:solidFill>
              <a:srgbClr val="FF3300"/>
            </a:solidFill>
            <a:round/>
          </a:ln>
        </p:spPr>
        <p:txBody>
          <a:bodyPr wrap="none" anchor="ctr"/>
          <a:lstStyle/>
          <a:p>
            <a:endParaRPr lang="en-AU"/>
          </a:p>
        </p:txBody>
      </p:sp>
      <p:sp>
        <p:nvSpPr>
          <p:cNvPr id="11296" name="Text Box 21"/>
          <p:cNvSpPr txBox="1">
            <a:spLocks noChangeArrowheads="1"/>
          </p:cNvSpPr>
          <p:nvPr/>
        </p:nvSpPr>
        <p:spPr bwMode="auto">
          <a:xfrm>
            <a:off x="971600" y="3298803"/>
            <a:ext cx="595035" cy="338554"/>
          </a:xfrm>
          <a:prstGeom prst="rect">
            <a:avLst/>
          </a:prstGeom>
          <a:noFill/>
          <a:ln w="9525">
            <a:noFill/>
            <a:miter lim="800000"/>
          </a:ln>
        </p:spPr>
        <p:txBody>
          <a:bodyPr wrap="none">
            <a:spAutoFit/>
          </a:bodyPr>
          <a:lstStyle/>
          <a:p>
            <a:pPr eaLnBrk="0" hangingPunct="0"/>
            <a:r>
              <a:rPr lang="zh-CN" altLang="en-US" sz="1600" b="1" dirty="0">
                <a:latin typeface="ZapfHumnst BT" pitchFamily="34" charset="0"/>
              </a:rPr>
              <a:t>光轴</a:t>
            </a:r>
            <a:endParaRPr lang="en-US" sz="1600" b="1" dirty="0">
              <a:latin typeface="ZapfHumnst BT" pitchFamily="34" charset="0"/>
            </a:endParaRPr>
          </a:p>
        </p:txBody>
      </p:sp>
      <p:sp>
        <p:nvSpPr>
          <p:cNvPr id="11297" name="Text Box 22"/>
          <p:cNvSpPr txBox="1">
            <a:spLocks noChangeArrowheads="1"/>
          </p:cNvSpPr>
          <p:nvPr/>
        </p:nvSpPr>
        <p:spPr bwMode="auto">
          <a:xfrm>
            <a:off x="1313815" y="4092553"/>
            <a:ext cx="2033414" cy="338554"/>
          </a:xfrm>
          <a:prstGeom prst="rect">
            <a:avLst/>
          </a:prstGeom>
          <a:noFill/>
          <a:ln w="9525">
            <a:noFill/>
            <a:miter lim="800000"/>
          </a:ln>
        </p:spPr>
        <p:txBody>
          <a:bodyPr wrap="square">
            <a:spAutoFit/>
          </a:bodyPr>
          <a:lstStyle/>
          <a:p>
            <a:pPr eaLnBrk="0" hangingPunct="0"/>
            <a:r>
              <a:rPr lang="zh-CN" altLang="en-US" sz="1600" b="1" dirty="0">
                <a:latin typeface="ZapfHumnst BT" pitchFamily="34" charset="0"/>
              </a:rPr>
              <a:t>屈光力的径线</a:t>
            </a:r>
            <a:endParaRPr lang="en-US" sz="1600" b="1" dirty="0">
              <a:latin typeface="ZapfHumnst BT" pitchFamily="34" charset="0"/>
            </a:endParaRPr>
          </a:p>
        </p:txBody>
      </p:sp>
      <p:sp>
        <p:nvSpPr>
          <p:cNvPr id="11298" name="Text Box 23"/>
          <p:cNvSpPr txBox="1">
            <a:spLocks noChangeArrowheads="1"/>
          </p:cNvSpPr>
          <p:nvPr/>
        </p:nvSpPr>
        <p:spPr bwMode="auto">
          <a:xfrm>
            <a:off x="1567855" y="2297091"/>
            <a:ext cx="1422184" cy="461665"/>
          </a:xfrm>
          <a:prstGeom prst="rect">
            <a:avLst/>
          </a:prstGeom>
          <a:noFill/>
          <a:ln w="9525">
            <a:noFill/>
            <a:miter lim="800000"/>
          </a:ln>
        </p:spPr>
        <p:txBody>
          <a:bodyPr wrap="none">
            <a:spAutoFit/>
          </a:bodyPr>
          <a:lstStyle/>
          <a:p>
            <a:pPr eaLnBrk="0" hangingPunct="0"/>
            <a:r>
              <a:rPr lang="zh-CN" altLang="en-US" sz="2400" b="1" dirty="0">
                <a:latin typeface="ZapfHumnst BT" pitchFamily="34" charset="0"/>
              </a:rPr>
              <a:t>轴的径线</a:t>
            </a:r>
            <a:endParaRPr lang="en-US" sz="1600" b="1" dirty="0">
              <a:latin typeface="ZapfHumnst BT" pitchFamily="34" charset="0"/>
            </a:endParaRPr>
          </a:p>
        </p:txBody>
      </p:sp>
      <p:sp>
        <p:nvSpPr>
          <p:cNvPr id="11272" name="Text Box 27"/>
          <p:cNvSpPr txBox="1">
            <a:spLocks noChangeArrowheads="1"/>
          </p:cNvSpPr>
          <p:nvPr/>
        </p:nvSpPr>
        <p:spPr bwMode="auto">
          <a:xfrm>
            <a:off x="2787651" y="4859316"/>
            <a:ext cx="3546475" cy="1015663"/>
          </a:xfrm>
          <a:prstGeom prst="rect">
            <a:avLst/>
          </a:prstGeom>
          <a:noFill/>
          <a:ln w="9525">
            <a:noFill/>
            <a:miter lim="800000"/>
          </a:ln>
        </p:spPr>
        <p:txBody>
          <a:bodyPr>
            <a:spAutoFit/>
          </a:bodyPr>
          <a:lstStyle/>
          <a:p>
            <a:pPr algn="ctr" defTabSz="762000" eaLnBrk="0" hangingPunct="0"/>
            <a:r>
              <a:rPr lang="en-US" sz="2400" b="1" dirty="0"/>
              <a:t>Rx</a:t>
            </a:r>
            <a:r>
              <a:rPr lang="en-US" b="1" dirty="0"/>
              <a:t> </a:t>
            </a:r>
            <a:r>
              <a:rPr lang="zh-CN" altLang="en-US" b="1" dirty="0"/>
              <a:t>处方举例</a:t>
            </a:r>
            <a:r>
              <a:rPr lang="en-US" b="1" dirty="0"/>
              <a:t>:</a:t>
            </a:r>
          </a:p>
          <a:p>
            <a:pPr algn="ctr" defTabSz="762000" eaLnBrk="0" hangingPunct="0"/>
            <a:r>
              <a:rPr lang="en-US" b="1" dirty="0"/>
              <a:t>Plano / + </a:t>
            </a:r>
            <a:r>
              <a:rPr lang="zh-CN" altLang="en-US" b="1" dirty="0"/>
              <a:t>柱镜</a:t>
            </a:r>
            <a:r>
              <a:rPr lang="en-US" b="1" dirty="0"/>
              <a:t> X 90</a:t>
            </a:r>
            <a:br>
              <a:rPr lang="en-US" b="1" dirty="0"/>
            </a:br>
            <a:r>
              <a:rPr lang="en-US" b="1" dirty="0"/>
              <a:t>(or  +</a:t>
            </a:r>
            <a:r>
              <a:rPr lang="zh-CN" altLang="en-US" b="1" dirty="0"/>
              <a:t>球镜</a:t>
            </a:r>
            <a:r>
              <a:rPr lang="en-US" b="1" dirty="0"/>
              <a:t> / –</a:t>
            </a:r>
            <a:r>
              <a:rPr lang="zh-CN" altLang="en-US" b="1" dirty="0"/>
              <a:t>柱镜</a:t>
            </a:r>
            <a:r>
              <a:rPr lang="en-US" b="1" dirty="0"/>
              <a:t> X 180)</a:t>
            </a:r>
          </a:p>
        </p:txBody>
      </p:sp>
    </p:spTree>
  </p:cSld>
  <p:clrMapOvr>
    <a:masterClrMapping/>
  </p:clrMapOvr>
  <p:transition/>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3795"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3796"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3797"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3798" name="Rectangle 6"/>
          <p:cNvSpPr>
            <a:spLocks noGrp="1" noChangeArrowheads="1"/>
          </p:cNvSpPr>
          <p:nvPr>
            <p:ph type="title"/>
          </p:nvPr>
        </p:nvSpPr>
        <p:spPr>
          <a:xfrm>
            <a:off x="0" y="197237"/>
            <a:ext cx="8400345" cy="536575"/>
          </a:xfrm>
        </p:spPr>
        <p:txBody>
          <a:bodyPr>
            <a:normAutofit/>
          </a:bodyPr>
          <a:lstStyle/>
          <a:p>
            <a:pPr eaLnBrk="1" hangingPunct="1">
              <a:lnSpc>
                <a:spcPct val="80000"/>
              </a:lnSpc>
            </a:pPr>
            <a:r>
              <a:rPr lang="en-US" dirty="0"/>
              <a:t>  </a:t>
            </a:r>
            <a:r>
              <a:rPr lang="zh-CN" altLang="en-US" dirty="0"/>
              <a:t>环曲面软性接触镜评估的常规流程</a:t>
            </a:r>
            <a:endParaRPr lang="en-US" dirty="0"/>
          </a:p>
        </p:txBody>
      </p:sp>
      <p:sp>
        <p:nvSpPr>
          <p:cNvPr id="33799" name="Rectangle 7"/>
          <p:cNvSpPr>
            <a:spLocks noGrp="1" noChangeArrowheads="1"/>
          </p:cNvSpPr>
          <p:nvPr>
            <p:ph idx="1"/>
          </p:nvPr>
        </p:nvSpPr>
        <p:spPr>
          <a:xfrm>
            <a:off x="664112" y="863992"/>
            <a:ext cx="8473101" cy="5535613"/>
          </a:xfrm>
        </p:spPr>
        <p:txBody>
          <a:bodyPr/>
          <a:lstStyle/>
          <a:p>
            <a:pPr marL="447675" indent="-447675" eaLnBrk="1" hangingPunct="1">
              <a:lnSpc>
                <a:spcPct val="130000"/>
              </a:lnSpc>
              <a:buFont typeface="+mj-lt"/>
              <a:buAutoNum type="arabicPeriod"/>
            </a:pPr>
            <a:r>
              <a:rPr lang="zh-CN" altLang="en-US" sz="2400" dirty="0"/>
              <a:t>病史</a:t>
            </a:r>
            <a:r>
              <a:rPr lang="en-US" sz="2400" dirty="0"/>
              <a:t>(</a:t>
            </a:r>
            <a:r>
              <a:rPr lang="zh-CN" altLang="en-US" sz="2400" dirty="0"/>
              <a:t>包括视觉和视力）</a:t>
            </a:r>
            <a:endParaRPr lang="en-US" sz="2400" dirty="0"/>
          </a:p>
          <a:p>
            <a:pPr marL="447675" indent="-447675" eaLnBrk="1" hangingPunct="1">
              <a:lnSpc>
                <a:spcPct val="130000"/>
              </a:lnSpc>
              <a:buFont typeface="+mj-lt"/>
              <a:buAutoNum type="arabicPeriod"/>
            </a:pPr>
            <a:r>
              <a:rPr lang="zh-CN" altLang="en-US" sz="2400" dirty="0"/>
              <a:t>检查视力</a:t>
            </a:r>
            <a:endParaRPr lang="en-US" altLang="zh-CN" sz="2400" dirty="0"/>
          </a:p>
          <a:p>
            <a:pPr marL="447675" indent="-447675" eaLnBrk="1" hangingPunct="1">
              <a:lnSpc>
                <a:spcPct val="130000"/>
              </a:lnSpc>
              <a:buFont typeface="+mj-lt"/>
              <a:buAutoNum type="arabicPeriod"/>
            </a:pPr>
            <a:r>
              <a:rPr lang="zh-CN" altLang="en-US" sz="2400" dirty="0"/>
              <a:t>球镜镜上验光处方</a:t>
            </a:r>
            <a:r>
              <a:rPr lang="en-US" sz="2400" dirty="0"/>
              <a:t>&amp; </a:t>
            </a:r>
            <a:r>
              <a:rPr lang="zh-CN" altLang="en-US" sz="2400" dirty="0"/>
              <a:t>矫正视力</a:t>
            </a:r>
            <a:endParaRPr lang="en-US" sz="2400" dirty="0"/>
          </a:p>
          <a:p>
            <a:pPr marL="447675" indent="-447675" eaLnBrk="1" hangingPunct="1">
              <a:lnSpc>
                <a:spcPct val="130000"/>
              </a:lnSpc>
              <a:buFont typeface="+mj-lt"/>
              <a:buAutoNum type="arabicPeriod"/>
            </a:pPr>
            <a:r>
              <a:rPr lang="zh-CN" altLang="en-US" sz="2400" dirty="0"/>
              <a:t>球柱镜上验光处方</a:t>
            </a:r>
            <a:r>
              <a:rPr lang="en-US" sz="2400" dirty="0"/>
              <a:t>&amp; </a:t>
            </a:r>
            <a:r>
              <a:rPr lang="zh-CN" altLang="en-US" sz="2400" dirty="0"/>
              <a:t>矫正视力</a:t>
            </a:r>
            <a:endParaRPr lang="en-US" sz="2400" dirty="0"/>
          </a:p>
          <a:p>
            <a:pPr marL="447675" indent="-447675" eaLnBrk="1" hangingPunct="1">
              <a:lnSpc>
                <a:spcPct val="130000"/>
              </a:lnSpc>
              <a:buFont typeface="+mj-lt"/>
              <a:buAutoNum type="arabicPeriod"/>
            </a:pPr>
            <a:r>
              <a:rPr lang="zh-CN" altLang="en-US" sz="2400" dirty="0"/>
              <a:t>检查镜片的径线定位</a:t>
            </a:r>
            <a:r>
              <a:rPr lang="en-US" sz="2400" dirty="0"/>
              <a:t> ( </a:t>
            </a:r>
            <a:r>
              <a:rPr lang="zh-CN" altLang="en-US" sz="2400" dirty="0"/>
              <a:t>裂隙灯或其他</a:t>
            </a:r>
            <a:r>
              <a:rPr lang="en-US" sz="2400" dirty="0"/>
              <a:t>)</a:t>
            </a:r>
          </a:p>
          <a:p>
            <a:pPr marL="447675" indent="-447675" eaLnBrk="1" hangingPunct="1">
              <a:lnSpc>
                <a:spcPct val="130000"/>
              </a:lnSpc>
              <a:buFont typeface="+mj-lt"/>
              <a:buAutoNum type="arabicPeriod"/>
            </a:pPr>
            <a:r>
              <a:rPr lang="zh-CN" altLang="en-US" sz="2400" dirty="0"/>
              <a:t>检查镜片配适的稳定性</a:t>
            </a:r>
            <a:r>
              <a:rPr lang="en-US" sz="2400" dirty="0"/>
              <a:t> (</a:t>
            </a:r>
            <a:r>
              <a:rPr lang="zh-CN" altLang="en-US" sz="2400" dirty="0"/>
              <a:t>例如</a:t>
            </a:r>
            <a:r>
              <a:rPr lang="en-US" sz="2400" dirty="0"/>
              <a:t> </a:t>
            </a:r>
            <a:r>
              <a:rPr lang="zh-CN" altLang="en-US" sz="2400" dirty="0"/>
              <a:t>松紧的程度</a:t>
            </a:r>
            <a:r>
              <a:rPr lang="en-US" sz="2400" dirty="0"/>
              <a:t>)</a:t>
            </a:r>
          </a:p>
          <a:p>
            <a:pPr marL="447675" indent="-447675" eaLnBrk="1" hangingPunct="1">
              <a:lnSpc>
                <a:spcPct val="110000"/>
              </a:lnSpc>
              <a:buFont typeface="+mj-lt"/>
              <a:buAutoNum type="arabicPeriod"/>
            </a:pPr>
            <a:r>
              <a:rPr lang="zh-CN" altLang="en-US" sz="2400" dirty="0"/>
              <a:t>让病人转动眼睛</a:t>
            </a:r>
            <a:r>
              <a:rPr lang="en-US" sz="2400" dirty="0"/>
              <a:t>&amp; </a:t>
            </a:r>
            <a:r>
              <a:rPr lang="zh-CN" altLang="en-US" sz="2400" dirty="0"/>
              <a:t>重新检查径线定位</a:t>
            </a:r>
            <a:endParaRPr lang="en-US" sz="2400" dirty="0"/>
          </a:p>
          <a:p>
            <a:pPr marL="447675" indent="-447675" eaLnBrk="1" hangingPunct="1">
              <a:lnSpc>
                <a:spcPct val="110000"/>
              </a:lnSpc>
              <a:buFont typeface="+mj-lt"/>
              <a:buAutoNum type="arabicPeriod"/>
            </a:pPr>
            <a:r>
              <a:rPr lang="zh-CN" altLang="en-US" sz="2400" dirty="0"/>
              <a:t>连续眨眼之后检查镜片定位的稳定性</a:t>
            </a:r>
            <a:endParaRPr lang="en-US" sz="2400" dirty="0"/>
          </a:p>
        </p:txBody>
      </p:sp>
    </p:spTree>
  </p:cSld>
  <p:clrMapOvr>
    <a:masterClrMapping/>
  </p:clrMapOvr>
  <p:transition/>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4819"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4820"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482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4822" name="Rectangle 6"/>
          <p:cNvSpPr>
            <a:spLocks noGrp="1" noChangeArrowheads="1"/>
          </p:cNvSpPr>
          <p:nvPr>
            <p:ph type="title"/>
          </p:nvPr>
        </p:nvSpPr>
        <p:spPr>
          <a:xfrm>
            <a:off x="0" y="197237"/>
            <a:ext cx="8400345" cy="536575"/>
          </a:xfrm>
        </p:spPr>
        <p:txBody>
          <a:bodyPr>
            <a:normAutofit/>
          </a:bodyPr>
          <a:lstStyle/>
          <a:p>
            <a:pPr eaLnBrk="1" hangingPunct="1">
              <a:lnSpc>
                <a:spcPct val="80000"/>
              </a:lnSpc>
            </a:pPr>
            <a:r>
              <a:rPr lang="zh-CN" altLang="en-US" dirty="0"/>
              <a:t>环曲面软性接触镜评估的常规流程</a:t>
            </a:r>
            <a:endParaRPr lang="en-US" dirty="0"/>
          </a:p>
        </p:txBody>
      </p:sp>
      <p:sp>
        <p:nvSpPr>
          <p:cNvPr id="34823" name="Rectangle 7"/>
          <p:cNvSpPr>
            <a:spLocks noGrp="1" noChangeArrowheads="1"/>
          </p:cNvSpPr>
          <p:nvPr>
            <p:ph idx="1"/>
          </p:nvPr>
        </p:nvSpPr>
        <p:spPr>
          <a:xfrm>
            <a:off x="668752" y="865896"/>
            <a:ext cx="8092994" cy="5535613"/>
          </a:xfrm>
        </p:spPr>
        <p:txBody>
          <a:bodyPr/>
          <a:lstStyle/>
          <a:p>
            <a:pPr marL="534988" indent="-534988" eaLnBrk="1" hangingPunct="1">
              <a:lnSpc>
                <a:spcPct val="130000"/>
              </a:lnSpc>
              <a:buFont typeface="+mj-lt"/>
              <a:buAutoNum type="arabicPeriod" startAt="9"/>
            </a:pPr>
            <a:r>
              <a:rPr lang="zh-CN" altLang="en-US" sz="2400" dirty="0"/>
              <a:t>对于偏位镜片，旋转到应该在的位置</a:t>
            </a:r>
            <a:r>
              <a:rPr lang="en-US" sz="2400" dirty="0"/>
              <a:t> &amp; </a:t>
            </a:r>
            <a:r>
              <a:rPr lang="zh-CN" altLang="en-US" sz="2400" dirty="0"/>
              <a:t>检查是否提高了视力</a:t>
            </a:r>
            <a:endParaRPr lang="en-US" sz="2400" dirty="0"/>
          </a:p>
          <a:p>
            <a:pPr marL="534988" indent="-534988" eaLnBrk="1" hangingPunct="1">
              <a:lnSpc>
                <a:spcPct val="130000"/>
              </a:lnSpc>
              <a:buFont typeface="+mj-lt"/>
              <a:buAutoNum type="arabicPeriod" startAt="9"/>
            </a:pPr>
            <a:r>
              <a:rPr lang="zh-CN" altLang="en-US" sz="2400" dirty="0"/>
              <a:t>使用基于球柱镜上验光处方的偏位计算角度表格</a:t>
            </a:r>
            <a:endParaRPr lang="en-US" sz="2400" dirty="0"/>
          </a:p>
          <a:p>
            <a:pPr marL="534988" indent="-534988" eaLnBrk="1" hangingPunct="1">
              <a:lnSpc>
                <a:spcPct val="130000"/>
              </a:lnSpc>
              <a:buFont typeface="+mj-lt"/>
              <a:buAutoNum type="arabicPeriod" startAt="9"/>
            </a:pPr>
            <a:r>
              <a:rPr lang="zh-CN" altLang="en-US" sz="2400" dirty="0"/>
              <a:t>测量后顶点焦度</a:t>
            </a:r>
            <a:r>
              <a:rPr lang="en-US" altLang="zh-CN" sz="2400" dirty="0"/>
              <a:t>BVP</a:t>
            </a:r>
            <a:r>
              <a:rPr lang="en-US" sz="2400" dirty="0"/>
              <a:t>&amp; </a:t>
            </a:r>
            <a:r>
              <a:rPr lang="zh-CN" altLang="en-US" sz="2400" dirty="0"/>
              <a:t>环曲面软性接触镜的轴位</a:t>
            </a:r>
            <a:endParaRPr lang="en-US" sz="2400" dirty="0"/>
          </a:p>
          <a:p>
            <a:pPr marL="534988" indent="-534988" eaLnBrk="1" hangingPunct="1">
              <a:lnSpc>
                <a:spcPct val="130000"/>
              </a:lnSpc>
              <a:buFont typeface="+mj-lt"/>
              <a:buAutoNum type="arabicPeriod" startAt="9"/>
            </a:pPr>
            <a:r>
              <a:rPr lang="zh-CN" altLang="en-US" sz="2400" dirty="0"/>
              <a:t>重新检查眼睛的处方</a:t>
            </a:r>
            <a:r>
              <a:rPr lang="en-US" sz="2400" dirty="0"/>
              <a:t> (</a:t>
            </a:r>
            <a:r>
              <a:rPr lang="zh-CN" altLang="en-US" sz="2400" dirty="0"/>
              <a:t>角膜平面的处方</a:t>
            </a:r>
            <a:r>
              <a:rPr lang="en-US" sz="2400" dirty="0"/>
              <a:t>) &amp; </a:t>
            </a:r>
            <a:r>
              <a:rPr lang="zh-CN" altLang="en-US" sz="2400" dirty="0"/>
              <a:t>与基线数据比较的角膜曲率</a:t>
            </a:r>
            <a:endParaRPr lang="en-US" sz="2400" dirty="0"/>
          </a:p>
        </p:txBody>
      </p:sp>
    </p:spTree>
  </p:cSld>
  <p:clrMapOvr>
    <a:masterClrMapping/>
  </p:clrMapOvr>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4099"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4100"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4101"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4102" name="Rectangle 7"/>
          <p:cNvSpPr>
            <a:spLocks noChangeArrowheads="1"/>
          </p:cNvSpPr>
          <p:nvPr/>
        </p:nvSpPr>
        <p:spPr bwMode="auto">
          <a:xfrm>
            <a:off x="1425684" y="2066916"/>
            <a:ext cx="6286500" cy="2708501"/>
          </a:xfrm>
          <a:prstGeom prst="rect">
            <a:avLst/>
          </a:prstGeom>
          <a:noFill/>
          <a:ln w="9525">
            <a:noFill/>
            <a:miter lim="800000"/>
          </a:ln>
        </p:spPr>
        <p:txBody>
          <a:bodyPr lIns="92075" tIns="46038" rIns="92075" bIns="46038" anchor="ctr"/>
          <a:lstStyle/>
          <a:p>
            <a:pPr algn="ctr" defTabSz="762000"/>
            <a:r>
              <a:rPr lang="zh-CN" altLang="en-US" sz="2800" b="1" dirty="0">
                <a:solidFill>
                  <a:srgbClr val="5C6F7B"/>
                </a:solidFill>
                <a:latin typeface="Arial" panose="020B0604020202020204" pitchFamily="34" charset="0"/>
              </a:rPr>
              <a:t>环曲面</a:t>
            </a:r>
            <a:r>
              <a:rPr lang="en-US" altLang="zh-CN" sz="2800" b="1" dirty="0">
                <a:solidFill>
                  <a:srgbClr val="5C6F7B"/>
                </a:solidFill>
                <a:latin typeface="Arial" panose="020B0604020202020204" pitchFamily="34" charset="0"/>
              </a:rPr>
              <a:t>GP</a:t>
            </a:r>
            <a:r>
              <a:rPr lang="zh-CN" altLang="en-US" sz="2800" b="1" dirty="0">
                <a:solidFill>
                  <a:srgbClr val="5C6F7B"/>
                </a:solidFill>
                <a:latin typeface="Arial" panose="020B0604020202020204" pitchFamily="34" charset="0"/>
              </a:rPr>
              <a:t>接触镜</a:t>
            </a:r>
            <a:br>
              <a:rPr lang="en-US" sz="2800" b="1" dirty="0">
                <a:solidFill>
                  <a:srgbClr val="5C6F7B"/>
                </a:solidFill>
                <a:latin typeface="Arial" panose="020B0604020202020204" pitchFamily="34" charset="0"/>
              </a:rPr>
            </a:br>
            <a:r>
              <a:rPr lang="zh-CN" altLang="en-US" sz="2800" b="1" dirty="0">
                <a:solidFill>
                  <a:srgbClr val="5C6F7B"/>
                </a:solidFill>
                <a:latin typeface="Arial" panose="020B0604020202020204" pitchFamily="34" charset="0"/>
              </a:rPr>
              <a:t>类型</a:t>
            </a:r>
            <a:r>
              <a:rPr lang="en-US" sz="2800" b="1" dirty="0">
                <a:solidFill>
                  <a:srgbClr val="5C6F7B"/>
                </a:solidFill>
                <a:latin typeface="Arial" panose="020B0604020202020204" pitchFamily="34" charset="0"/>
              </a:rPr>
              <a:t> &amp;</a:t>
            </a:r>
            <a:r>
              <a:rPr lang="zh-CN" altLang="en-US" sz="2800" b="1" dirty="0">
                <a:solidFill>
                  <a:srgbClr val="5C6F7B"/>
                </a:solidFill>
                <a:latin typeface="Arial" panose="020B0604020202020204" pitchFamily="34" charset="0"/>
              </a:rPr>
              <a:t>设计</a:t>
            </a:r>
            <a:br>
              <a:rPr lang="en-US" sz="2800" b="1" dirty="0">
                <a:solidFill>
                  <a:srgbClr val="5C6F7B"/>
                </a:solidFill>
                <a:latin typeface="Arial" panose="020B0604020202020204" pitchFamily="34" charset="0"/>
              </a:rPr>
            </a:br>
            <a:br>
              <a:rPr lang="en-US" sz="2800" b="1" dirty="0">
                <a:solidFill>
                  <a:srgbClr val="5C6F7B"/>
                </a:solidFill>
                <a:latin typeface="Arial" panose="020B0604020202020204" pitchFamily="34" charset="0"/>
              </a:rPr>
            </a:br>
            <a:endParaRPr lang="en-US" sz="2800" b="1" dirty="0">
              <a:solidFill>
                <a:srgbClr val="5C6F7B"/>
              </a:solidFill>
              <a:latin typeface="Arial" panose="020B0604020202020204" pitchFamily="34" charset="0"/>
            </a:endParaRPr>
          </a:p>
        </p:txBody>
      </p:sp>
    </p:spTree>
  </p:cSld>
  <p:clrMapOvr>
    <a:masterClrMapping/>
  </p:clrMapOvr>
  <p:transition/>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1026"/>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5123" name="Rectangle 1027"/>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5124" name="Rectangle 1028"/>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5125" name="Rectangle 1029"/>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5126" name="Rectangle 1030"/>
          <p:cNvSpPr>
            <a:spLocks noGrp="1" noChangeArrowheads="1"/>
          </p:cNvSpPr>
          <p:nvPr>
            <p:ph type="title"/>
          </p:nvPr>
        </p:nvSpPr>
        <p:spPr>
          <a:xfrm>
            <a:off x="0" y="110326"/>
            <a:ext cx="7772400" cy="377825"/>
          </a:xfrm>
          <a:noFill/>
        </p:spPr>
        <p:txBody>
          <a:bodyPr>
            <a:noAutofit/>
          </a:bodyPr>
          <a:lstStyle/>
          <a:p>
            <a:pPr eaLnBrk="1" hangingPunct="1"/>
            <a:r>
              <a:rPr lang="en-US" dirty="0"/>
              <a:t> </a:t>
            </a:r>
            <a:r>
              <a:rPr lang="zh-CN" altLang="en-US" dirty="0"/>
              <a:t>接触镜类型</a:t>
            </a:r>
          </a:p>
        </p:txBody>
      </p:sp>
      <p:sp>
        <p:nvSpPr>
          <p:cNvPr id="5127" name="Rectangle 1036"/>
          <p:cNvSpPr>
            <a:spLocks noGrp="1" noChangeArrowheads="1"/>
          </p:cNvSpPr>
          <p:nvPr>
            <p:ph idx="1"/>
          </p:nvPr>
        </p:nvSpPr>
        <p:spPr>
          <a:xfrm>
            <a:off x="817856" y="776440"/>
            <a:ext cx="4106333" cy="4633913"/>
          </a:xfrm>
        </p:spPr>
        <p:txBody>
          <a:bodyPr/>
          <a:lstStyle/>
          <a:p>
            <a:pPr eaLnBrk="1" hangingPunct="1">
              <a:lnSpc>
                <a:spcPct val="200000"/>
              </a:lnSpc>
            </a:pPr>
            <a:r>
              <a:rPr lang="zh-CN" altLang="en-US" sz="2400" dirty="0"/>
              <a:t>前表面环曲面</a:t>
            </a:r>
            <a:r>
              <a:rPr lang="en-US" sz="2400" dirty="0"/>
              <a:t> (</a:t>
            </a:r>
            <a:r>
              <a:rPr lang="en-US" sz="2400" dirty="0" err="1"/>
              <a:t>FST</a:t>
            </a:r>
            <a:r>
              <a:rPr lang="en-US" sz="2400" dirty="0"/>
              <a:t>)</a:t>
            </a:r>
          </a:p>
          <a:p>
            <a:pPr eaLnBrk="1" hangingPunct="1">
              <a:lnSpc>
                <a:spcPct val="200000"/>
              </a:lnSpc>
            </a:pPr>
            <a:r>
              <a:rPr lang="zh-CN" altLang="en-US" sz="2400" dirty="0"/>
              <a:t>后表面环曲面</a:t>
            </a:r>
            <a:r>
              <a:rPr lang="en-US" sz="2400" dirty="0"/>
              <a:t> (BST)</a:t>
            </a:r>
          </a:p>
          <a:p>
            <a:pPr eaLnBrk="1" hangingPunct="1">
              <a:lnSpc>
                <a:spcPct val="200000"/>
              </a:lnSpc>
            </a:pPr>
            <a:r>
              <a:rPr lang="zh-CN" altLang="en-US" sz="2400" dirty="0"/>
              <a:t>双环曲面</a:t>
            </a:r>
            <a:r>
              <a:rPr lang="en-US" sz="2400" dirty="0"/>
              <a:t> (</a:t>
            </a:r>
            <a:r>
              <a:rPr lang="en-US" sz="2400" dirty="0" err="1"/>
              <a:t>Bitor</a:t>
            </a:r>
            <a:r>
              <a:rPr lang="en-US" sz="2400" dirty="0"/>
              <a:t>)</a:t>
            </a:r>
          </a:p>
          <a:p>
            <a:pPr eaLnBrk="1" hangingPunct="1">
              <a:lnSpc>
                <a:spcPct val="200000"/>
              </a:lnSpc>
            </a:pPr>
            <a:r>
              <a:rPr lang="zh-CN" altLang="en-US" sz="2400" dirty="0"/>
              <a:t>周边环曲面</a:t>
            </a:r>
          </a:p>
        </p:txBody>
      </p:sp>
    </p:spTree>
  </p:cSld>
  <p:clrMapOvr>
    <a:masterClrMapping/>
  </p:clrMapOvr>
  <p:transition/>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147"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148"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149"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150" name="Rectangle 6"/>
          <p:cNvSpPr>
            <a:spLocks noGrp="1" noChangeArrowheads="1"/>
          </p:cNvSpPr>
          <p:nvPr>
            <p:ph type="title"/>
          </p:nvPr>
        </p:nvSpPr>
        <p:spPr>
          <a:xfrm>
            <a:off x="0" y="110326"/>
            <a:ext cx="7772400" cy="479425"/>
          </a:xfrm>
          <a:noFill/>
        </p:spPr>
        <p:txBody>
          <a:bodyPr>
            <a:noAutofit/>
          </a:bodyPr>
          <a:lstStyle/>
          <a:p>
            <a:pPr eaLnBrk="1" hangingPunct="1"/>
            <a:r>
              <a:rPr lang="en-US" dirty="0"/>
              <a:t>  </a:t>
            </a:r>
            <a:r>
              <a:rPr lang="zh-CN" altLang="en-US" dirty="0"/>
              <a:t>配适要求</a:t>
            </a:r>
          </a:p>
        </p:txBody>
      </p:sp>
      <p:sp>
        <p:nvSpPr>
          <p:cNvPr id="6151" name="Rectangle 112"/>
          <p:cNvSpPr>
            <a:spLocks noGrp="1" noChangeArrowheads="1"/>
          </p:cNvSpPr>
          <p:nvPr>
            <p:ph idx="1"/>
          </p:nvPr>
        </p:nvSpPr>
        <p:spPr>
          <a:xfrm>
            <a:off x="817856" y="780352"/>
            <a:ext cx="5561188" cy="2857500"/>
          </a:xfrm>
        </p:spPr>
        <p:txBody>
          <a:bodyPr/>
          <a:lstStyle/>
          <a:p>
            <a:pPr eaLnBrk="1" hangingPunct="1">
              <a:lnSpc>
                <a:spcPct val="200000"/>
              </a:lnSpc>
            </a:pPr>
            <a:r>
              <a:rPr lang="zh-CN" altLang="en-US" sz="2400" dirty="0"/>
              <a:t>物理兼容性</a:t>
            </a:r>
          </a:p>
          <a:p>
            <a:pPr eaLnBrk="1" hangingPunct="1">
              <a:lnSpc>
                <a:spcPct val="200000"/>
              </a:lnSpc>
            </a:pPr>
            <a:r>
              <a:rPr lang="zh-CN" altLang="en-US" sz="2400" dirty="0"/>
              <a:t>稳定的径线定位</a:t>
            </a:r>
          </a:p>
        </p:txBody>
      </p:sp>
    </p:spTree>
  </p:cSld>
  <p:clrMapOvr>
    <a:masterClrMapping/>
  </p:clrMapOvr>
  <p:transition/>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171"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172"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173"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174" name="Rectangle 6"/>
          <p:cNvSpPr>
            <a:spLocks noGrp="1" noChangeArrowheads="1"/>
          </p:cNvSpPr>
          <p:nvPr>
            <p:ph type="title"/>
          </p:nvPr>
        </p:nvSpPr>
        <p:spPr>
          <a:xfrm>
            <a:off x="0" y="110326"/>
            <a:ext cx="8772877" cy="436562"/>
          </a:xfrm>
          <a:noFill/>
        </p:spPr>
        <p:txBody>
          <a:bodyPr>
            <a:noAutofit/>
          </a:bodyPr>
          <a:lstStyle/>
          <a:p>
            <a:pPr eaLnBrk="1" hangingPunct="1"/>
            <a:r>
              <a:rPr lang="en-US" dirty="0"/>
              <a:t>  </a:t>
            </a:r>
            <a:r>
              <a:rPr lang="zh-CN" altLang="en-US" dirty="0"/>
              <a:t>影响镜片定位的因素</a:t>
            </a:r>
          </a:p>
        </p:txBody>
      </p:sp>
      <p:sp>
        <p:nvSpPr>
          <p:cNvPr id="7175" name="Rectangle 59"/>
          <p:cNvSpPr>
            <a:spLocks noGrp="1" noChangeArrowheads="1"/>
          </p:cNvSpPr>
          <p:nvPr>
            <p:ph idx="1"/>
          </p:nvPr>
        </p:nvSpPr>
        <p:spPr>
          <a:xfrm>
            <a:off x="818820" y="783358"/>
            <a:ext cx="6326012" cy="4979988"/>
          </a:xfrm>
        </p:spPr>
        <p:txBody>
          <a:bodyPr/>
          <a:lstStyle/>
          <a:p>
            <a:pPr eaLnBrk="1" hangingPunct="1">
              <a:lnSpc>
                <a:spcPct val="200000"/>
              </a:lnSpc>
            </a:pPr>
            <a:r>
              <a:rPr lang="zh-CN" altLang="en-US" sz="2400" dirty="0"/>
              <a:t>眼睑力矩</a:t>
            </a:r>
            <a:r>
              <a:rPr lang="en-US" sz="2400" dirty="0"/>
              <a:t>, </a:t>
            </a:r>
            <a:r>
              <a:rPr lang="zh-CN" altLang="en-US" sz="2400" dirty="0"/>
              <a:t>尤其是上眼睑</a:t>
            </a:r>
          </a:p>
          <a:p>
            <a:pPr eaLnBrk="1" hangingPunct="1">
              <a:lnSpc>
                <a:spcPct val="200000"/>
              </a:lnSpc>
            </a:pPr>
            <a:r>
              <a:rPr lang="zh-CN" altLang="en-US" sz="2400" dirty="0"/>
              <a:t>重力</a:t>
            </a:r>
            <a:endParaRPr lang="en-US" sz="2400" dirty="0"/>
          </a:p>
          <a:p>
            <a:pPr eaLnBrk="1" hangingPunct="1">
              <a:lnSpc>
                <a:spcPct val="200000"/>
              </a:lnSpc>
            </a:pPr>
            <a:r>
              <a:rPr lang="zh-CN" altLang="en-US" sz="2400" dirty="0"/>
              <a:t>泪膜表面张力</a:t>
            </a:r>
          </a:p>
          <a:p>
            <a:pPr eaLnBrk="1" hangingPunct="1">
              <a:lnSpc>
                <a:spcPct val="200000"/>
              </a:lnSpc>
            </a:pPr>
            <a:r>
              <a:rPr lang="zh-CN" altLang="en-US" sz="2400" dirty="0"/>
              <a:t>接触镜与角膜的配适关系</a:t>
            </a:r>
          </a:p>
          <a:p>
            <a:pPr eaLnBrk="1" hangingPunct="1">
              <a:lnSpc>
                <a:spcPct val="200000"/>
              </a:lnSpc>
            </a:pPr>
            <a:r>
              <a:rPr lang="zh-CN" altLang="en-US" sz="2400" dirty="0"/>
              <a:t>上睑紧张</a:t>
            </a:r>
            <a:endParaRPr lang="en-US" sz="2400" dirty="0"/>
          </a:p>
          <a:p>
            <a:pPr eaLnBrk="1" hangingPunct="1">
              <a:lnSpc>
                <a:spcPct val="200000"/>
              </a:lnSpc>
            </a:pPr>
            <a:r>
              <a:rPr lang="zh-CN" altLang="en-US" sz="2400" dirty="0"/>
              <a:t>上睑位置</a:t>
            </a:r>
          </a:p>
        </p:txBody>
      </p:sp>
    </p:spTree>
  </p:cSld>
  <p:clrMapOvr>
    <a:masterClrMapping/>
  </p:clrMapOvr>
  <p:transition/>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8195"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8196"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8197"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8198" name="Rectangle 6"/>
          <p:cNvSpPr>
            <a:spLocks noGrp="1" noChangeArrowheads="1"/>
          </p:cNvSpPr>
          <p:nvPr>
            <p:ph type="title"/>
          </p:nvPr>
        </p:nvSpPr>
        <p:spPr>
          <a:xfrm>
            <a:off x="0" y="162308"/>
            <a:ext cx="7772400" cy="392112"/>
          </a:xfrm>
          <a:noFill/>
        </p:spPr>
        <p:txBody>
          <a:bodyPr>
            <a:noAutofit/>
          </a:bodyPr>
          <a:lstStyle/>
          <a:p>
            <a:pPr eaLnBrk="1" hangingPunct="1">
              <a:lnSpc>
                <a:spcPct val="90000"/>
              </a:lnSpc>
            </a:pPr>
            <a:r>
              <a:rPr lang="en-US" dirty="0"/>
              <a:t> </a:t>
            </a:r>
            <a:r>
              <a:rPr lang="zh-CN" dirty="0"/>
              <a:t>前表面环曲</a:t>
            </a:r>
            <a:endParaRPr lang="zh-CN" altLang="zh-CN" dirty="0"/>
          </a:p>
        </p:txBody>
      </p:sp>
      <p:sp>
        <p:nvSpPr>
          <p:cNvPr id="8199" name="Rectangle 13"/>
          <p:cNvSpPr>
            <a:spLocks noGrp="1" noChangeArrowheads="1"/>
          </p:cNvSpPr>
          <p:nvPr>
            <p:ph idx="1"/>
          </p:nvPr>
        </p:nvSpPr>
        <p:spPr>
          <a:xfrm>
            <a:off x="822864" y="784160"/>
            <a:ext cx="5156200" cy="5038725"/>
          </a:xfrm>
        </p:spPr>
        <p:txBody>
          <a:bodyPr/>
          <a:lstStyle/>
          <a:p>
            <a:pPr eaLnBrk="1" hangingPunct="1">
              <a:lnSpc>
                <a:spcPct val="200000"/>
              </a:lnSpc>
            </a:pPr>
            <a:r>
              <a:rPr lang="zh-CN" altLang="en-US" sz="2400" dirty="0"/>
              <a:t>后表面球形</a:t>
            </a:r>
            <a:endParaRPr lang="en-US" sz="2400" dirty="0"/>
          </a:p>
          <a:p>
            <a:pPr eaLnBrk="1" hangingPunct="1">
              <a:lnSpc>
                <a:spcPct val="200000"/>
              </a:lnSpc>
            </a:pPr>
            <a:r>
              <a:rPr lang="zh-CN" altLang="en-US" sz="2400" dirty="0"/>
              <a:t>底向下三棱镜</a:t>
            </a:r>
            <a:endParaRPr lang="en-US" sz="2400" dirty="0"/>
          </a:p>
          <a:p>
            <a:pPr eaLnBrk="1" hangingPunct="1">
              <a:lnSpc>
                <a:spcPct val="200000"/>
              </a:lnSpc>
            </a:pPr>
            <a:r>
              <a:rPr lang="zh-CN" altLang="en-US" sz="2400" dirty="0"/>
              <a:t>前表面柱形</a:t>
            </a:r>
            <a:endParaRPr lang="en-US" sz="2400" dirty="0"/>
          </a:p>
          <a:p>
            <a:pPr eaLnBrk="1" hangingPunct="1">
              <a:lnSpc>
                <a:spcPct val="200000"/>
              </a:lnSpc>
            </a:pPr>
            <a:r>
              <a:rPr lang="zh-CN" altLang="en-US" sz="2400" dirty="0"/>
              <a:t>圆形设计</a:t>
            </a:r>
            <a:r>
              <a:rPr lang="en-US" sz="2400" dirty="0"/>
              <a:t>, </a:t>
            </a:r>
            <a:r>
              <a:rPr lang="zh-CN" altLang="en-US" sz="2400" dirty="0"/>
              <a:t>或</a:t>
            </a:r>
            <a:r>
              <a:rPr lang="en-US" sz="2400" dirty="0"/>
              <a:t>…</a:t>
            </a:r>
          </a:p>
          <a:p>
            <a:pPr eaLnBrk="1" hangingPunct="1">
              <a:lnSpc>
                <a:spcPct val="200000"/>
              </a:lnSpc>
            </a:pPr>
            <a:r>
              <a:rPr lang="zh-CN" altLang="en-US" sz="2400" dirty="0"/>
              <a:t>截断设计</a:t>
            </a:r>
          </a:p>
        </p:txBody>
      </p:sp>
    </p:spTree>
  </p:cSld>
  <p:clrMapOvr>
    <a:masterClrMapping/>
  </p:clrMapOvr>
  <p:transition/>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9219"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9220"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9221"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9222" name="Rectangle 6"/>
          <p:cNvSpPr>
            <a:spLocks noGrp="1" noChangeArrowheads="1"/>
          </p:cNvSpPr>
          <p:nvPr>
            <p:ph type="title"/>
          </p:nvPr>
        </p:nvSpPr>
        <p:spPr>
          <a:xfrm>
            <a:off x="-34290" y="162308"/>
            <a:ext cx="7260167" cy="465138"/>
          </a:xfrm>
          <a:noFill/>
        </p:spPr>
        <p:txBody>
          <a:bodyPr>
            <a:noAutofit/>
          </a:bodyPr>
          <a:lstStyle/>
          <a:p>
            <a:pPr eaLnBrk="1" hangingPunct="1">
              <a:lnSpc>
                <a:spcPct val="90000"/>
              </a:lnSpc>
            </a:pPr>
            <a:r>
              <a:rPr lang="en-US" dirty="0"/>
              <a:t>  </a:t>
            </a:r>
            <a:r>
              <a:rPr lang="zh-CN" altLang="en-US" dirty="0"/>
              <a:t>后表面球性：开始于</a:t>
            </a:r>
            <a:r>
              <a:rPr lang="en-US" dirty="0"/>
              <a:t> </a:t>
            </a:r>
            <a:endParaRPr lang="en-US" dirty="0">
              <a:solidFill>
                <a:srgbClr val="FFFF00"/>
              </a:solidFill>
            </a:endParaRPr>
          </a:p>
        </p:txBody>
      </p:sp>
      <p:sp>
        <p:nvSpPr>
          <p:cNvPr id="9223" name="Rectangle 59"/>
          <p:cNvSpPr>
            <a:spLocks noGrp="1" noChangeArrowheads="1"/>
          </p:cNvSpPr>
          <p:nvPr>
            <p:ph idx="1"/>
          </p:nvPr>
        </p:nvSpPr>
        <p:spPr>
          <a:xfrm>
            <a:off x="817856" y="784160"/>
            <a:ext cx="7858600" cy="4633912"/>
          </a:xfrm>
        </p:spPr>
        <p:txBody>
          <a:bodyPr/>
          <a:lstStyle/>
          <a:p>
            <a:pPr eaLnBrk="1" hangingPunct="1">
              <a:lnSpc>
                <a:spcPct val="200000"/>
              </a:lnSpc>
            </a:pPr>
            <a:r>
              <a:rPr lang="zh-CN" altLang="en-US" sz="2400" dirty="0"/>
              <a:t>光学区大小约</a:t>
            </a:r>
            <a:r>
              <a:rPr lang="en-US" sz="2400" dirty="0"/>
              <a:t> 7.70 mm (</a:t>
            </a:r>
            <a:r>
              <a:rPr lang="en-US" sz="2400" dirty="0" err="1"/>
              <a:t>BOZD</a:t>
            </a:r>
            <a:r>
              <a:rPr lang="en-US" sz="2400" dirty="0"/>
              <a:t> ≈ 7.70 mm)</a:t>
            </a:r>
          </a:p>
          <a:p>
            <a:pPr eaLnBrk="1" hangingPunct="1">
              <a:lnSpc>
                <a:spcPct val="200000"/>
              </a:lnSpc>
            </a:pPr>
            <a:r>
              <a:rPr lang="zh-CN" altLang="en-US" sz="2400" dirty="0"/>
              <a:t>总直径约</a:t>
            </a:r>
            <a:r>
              <a:rPr lang="en-US" sz="2400" dirty="0"/>
              <a:t> 9.20 mm (TD ≈ 9.20 mm)</a:t>
            </a:r>
          </a:p>
          <a:p>
            <a:pPr eaLnBrk="1" hangingPunct="1">
              <a:lnSpc>
                <a:spcPct val="200000"/>
              </a:lnSpc>
            </a:pPr>
            <a:r>
              <a:rPr lang="zh-CN" altLang="en-US" sz="2400" dirty="0"/>
              <a:t>三弧设计</a:t>
            </a:r>
          </a:p>
        </p:txBody>
      </p:sp>
    </p:spTree>
  </p:cSld>
  <p:clrMapOvr>
    <a:masterClrMapping/>
  </p:clrMapOvr>
  <p:transition/>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0243"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0244"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0245"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0246" name="Rectangle 10"/>
          <p:cNvSpPr>
            <a:spLocks noGrp="1" noChangeArrowheads="1"/>
          </p:cNvSpPr>
          <p:nvPr>
            <p:ph type="title"/>
          </p:nvPr>
        </p:nvSpPr>
        <p:spPr>
          <a:xfrm>
            <a:off x="0" y="162308"/>
            <a:ext cx="7260166" cy="466725"/>
          </a:xfrm>
          <a:noFill/>
        </p:spPr>
        <p:txBody>
          <a:bodyPr>
            <a:noAutofit/>
          </a:bodyPr>
          <a:lstStyle/>
          <a:p>
            <a:pPr eaLnBrk="1" hangingPunct="1">
              <a:lnSpc>
                <a:spcPct val="90000"/>
              </a:lnSpc>
            </a:pPr>
            <a:r>
              <a:rPr lang="en-US" dirty="0"/>
              <a:t>  </a:t>
            </a:r>
            <a:r>
              <a:rPr lang="zh-CN" altLang="en-US" dirty="0"/>
              <a:t>底向下三棱镜</a:t>
            </a:r>
          </a:p>
        </p:txBody>
      </p:sp>
      <p:sp>
        <p:nvSpPr>
          <p:cNvPr id="10247" name="Rectangle 54"/>
          <p:cNvSpPr>
            <a:spLocks noGrp="1" noChangeArrowheads="1"/>
          </p:cNvSpPr>
          <p:nvPr>
            <p:ph idx="1"/>
          </p:nvPr>
        </p:nvSpPr>
        <p:spPr>
          <a:xfrm>
            <a:off x="820796" y="781716"/>
            <a:ext cx="7999676" cy="4749800"/>
          </a:xfrm>
        </p:spPr>
        <p:txBody>
          <a:bodyPr/>
          <a:lstStyle/>
          <a:p>
            <a:pPr eaLnBrk="1" hangingPunct="1">
              <a:lnSpc>
                <a:spcPct val="200000"/>
              </a:lnSpc>
            </a:pPr>
            <a:r>
              <a:rPr lang="zh-CN" altLang="en-US" sz="2400" dirty="0"/>
              <a:t>径线定位</a:t>
            </a:r>
          </a:p>
          <a:p>
            <a:pPr eaLnBrk="1" hangingPunct="1">
              <a:lnSpc>
                <a:spcPct val="200000"/>
              </a:lnSpc>
            </a:pPr>
            <a:r>
              <a:rPr lang="en-US" sz="2400" dirty="0"/>
              <a:t>需要1 - 1.75棱镜度 (1 to 1.75</a:t>
            </a:r>
            <a:r>
              <a:rPr lang="en-US" sz="2400" baseline="30000" dirty="0">
                <a:latin typeface="Arial" panose="020B0604020202020204"/>
                <a:cs typeface="Arial" panose="020B0604020202020204"/>
              </a:rPr>
              <a:t>∆</a:t>
            </a:r>
            <a:r>
              <a:rPr lang="en-US" sz="2400" dirty="0">
                <a:latin typeface="Arial" panose="020B0604020202020204"/>
                <a:cs typeface="Arial" panose="020B0604020202020204"/>
              </a:rPr>
              <a:t>)</a:t>
            </a:r>
            <a:endParaRPr lang="en-US" sz="2400" dirty="0"/>
          </a:p>
          <a:p>
            <a:pPr eaLnBrk="1" hangingPunct="1">
              <a:lnSpc>
                <a:spcPct val="200000"/>
              </a:lnSpc>
            </a:pPr>
            <a:r>
              <a:rPr lang="zh-CN" altLang="en-US" sz="2400" dirty="0"/>
              <a:t>提供</a:t>
            </a:r>
            <a:r>
              <a:rPr lang="zh-CN" sz="2400" dirty="0"/>
              <a:t>厚度</a:t>
            </a:r>
            <a:r>
              <a:rPr lang="en-US" altLang="zh-CN" sz="2400" dirty="0"/>
              <a:t>/</a:t>
            </a:r>
            <a:r>
              <a:rPr lang="zh-CN" altLang="en-US" sz="2400" dirty="0"/>
              <a:t>重量的差别</a:t>
            </a:r>
          </a:p>
          <a:p>
            <a:pPr eaLnBrk="1" hangingPunct="1">
              <a:lnSpc>
                <a:spcPct val="200000"/>
              </a:lnSpc>
            </a:pPr>
            <a:r>
              <a:rPr lang="zh-CN" altLang="en-US" sz="2400" dirty="0"/>
              <a:t>鼻侧</a:t>
            </a:r>
            <a:r>
              <a:rPr lang="en-US" sz="2400" dirty="0"/>
              <a:t> 10 – 15 °</a:t>
            </a:r>
            <a:r>
              <a:rPr lang="zh-CN" altLang="en-US" sz="2400" dirty="0"/>
              <a:t>抵消</a:t>
            </a:r>
            <a:r>
              <a:rPr lang="en-US" sz="2400" dirty="0"/>
              <a:t> (</a:t>
            </a:r>
            <a:r>
              <a:rPr lang="zh-CN" altLang="en-US" sz="2400" dirty="0"/>
              <a:t>右</a:t>
            </a:r>
            <a:r>
              <a:rPr lang="en-US" sz="2400" dirty="0"/>
              <a:t>: </a:t>
            </a:r>
            <a:r>
              <a:rPr lang="zh-CN" altLang="en-US" sz="2400" dirty="0"/>
              <a:t>减</a:t>
            </a:r>
            <a:r>
              <a:rPr lang="en-US" sz="2400" dirty="0"/>
              <a:t>, </a:t>
            </a:r>
            <a:r>
              <a:rPr lang="zh-CN" altLang="en-US" sz="2400" dirty="0"/>
              <a:t>左</a:t>
            </a:r>
            <a:r>
              <a:rPr lang="en-US" sz="2400" dirty="0"/>
              <a:t>: </a:t>
            </a:r>
            <a:r>
              <a:rPr lang="zh-CN" altLang="en-US" sz="2400" dirty="0"/>
              <a:t>加</a:t>
            </a:r>
            <a:r>
              <a:rPr lang="en-US" sz="2400" dirty="0"/>
              <a:t>)</a:t>
            </a:r>
          </a:p>
          <a:p>
            <a:pPr lvl="1" eaLnBrk="1" hangingPunct="1">
              <a:lnSpc>
                <a:spcPct val="200000"/>
              </a:lnSpc>
              <a:buFont typeface="Arial" panose="020B0604020202020204" pitchFamily="34" charset="0"/>
              <a:buChar char="‒"/>
            </a:pPr>
            <a:r>
              <a:rPr lang="zh-CN" altLang="en-US" sz="2400" dirty="0"/>
              <a:t>只允许平均的散光量</a:t>
            </a:r>
            <a:r>
              <a:rPr lang="en-US" sz="2400" dirty="0"/>
              <a:t>, </a:t>
            </a:r>
            <a:r>
              <a:rPr lang="zh-CN" altLang="en-US" sz="2400" dirty="0"/>
              <a:t>变化是常见的</a:t>
            </a:r>
            <a:endParaRPr lang="en-US" altLang="zh-CN" sz="2400" dirty="0"/>
          </a:p>
        </p:txBody>
      </p:sp>
      <p:graphicFrame>
        <p:nvGraphicFramePr>
          <p:cNvPr id="2" name="Object 1"/>
          <p:cNvGraphicFramePr>
            <a:graphicFrameLocks noChangeAspect="1"/>
          </p:cNvGraphicFramePr>
          <p:nvPr/>
        </p:nvGraphicFramePr>
        <p:xfrm>
          <a:off x="6146800" y="3378200"/>
          <a:ext cx="914400" cy="198438"/>
        </p:xfrm>
        <a:graphic>
          <a:graphicData uri="http://schemas.openxmlformats.org/presentationml/2006/ole">
            <mc:AlternateContent xmlns:mc="http://schemas.openxmlformats.org/markup-compatibility/2006">
              <mc:Choice xmlns:v="urn:schemas-microsoft-com:vml" Requires="v">
                <p:oleObj spid="_x0000_s1080" name="Equation" r:id="rId4" imgW="914400" imgH="198720" progId="">
                  <p:embed/>
                </p:oleObj>
              </mc:Choice>
              <mc:Fallback>
                <p:oleObj name="Equation" r:id="rId4" imgW="914400" imgH="198720" progId="">
                  <p:embed/>
                  <p:pic>
                    <p:nvPicPr>
                      <p:cNvPr id="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46800" y="3378200"/>
                        <a:ext cx="914400" cy="1984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graphicFrame>
        <p:nvGraphicFramePr>
          <p:cNvPr id="3" name="Object 2"/>
          <p:cNvGraphicFramePr>
            <a:graphicFrameLocks noChangeAspect="1"/>
          </p:cNvGraphicFramePr>
          <p:nvPr/>
        </p:nvGraphicFramePr>
        <p:xfrm>
          <a:off x="6146800" y="3378200"/>
          <a:ext cx="914400" cy="198438"/>
        </p:xfrm>
        <a:graphic>
          <a:graphicData uri="http://schemas.openxmlformats.org/presentationml/2006/ole">
            <mc:AlternateContent xmlns:mc="http://schemas.openxmlformats.org/markup-compatibility/2006">
              <mc:Choice xmlns:v="urn:schemas-microsoft-com:vml" Requires="v">
                <p:oleObj spid="_x0000_s1081" name="Equation" r:id="rId6" imgW="914400" imgH="198720" progId="">
                  <p:embed/>
                </p:oleObj>
              </mc:Choice>
              <mc:Fallback>
                <p:oleObj name="Equation" r:id="rId6" imgW="914400" imgH="198720" progId="">
                  <p:embed/>
                  <p:pic>
                    <p:nvPicPr>
                      <p:cNvPr id="0"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46800" y="3378200"/>
                        <a:ext cx="914400" cy="198438"/>
                      </a:xfrm>
                      <a:prstGeom prst="rect">
                        <a:avLst/>
                      </a:prstGeom>
                      <a:noFill/>
                      <a:extLst>
                        <a:ext uri="{909E8E84-426E-40DD-AFC4-6F175D3DCCD1}">
                          <a14:hiddenFill xmlns:a14="http://schemas.microsoft.com/office/drawing/2010/main">
                            <a:solidFill>
                              <a:srgbClr val="FFFFFF"/>
                            </a:solidFill>
                          </a14:hiddenFill>
                        </a:ext>
                      </a:extLst>
                    </p:spPr>
                  </p:pic>
                </p:oleObj>
              </mc:Fallback>
            </mc:AlternateContent>
          </a:graphicData>
        </a:graphic>
      </p:graphicFrame>
    </p:spTree>
  </p:cSld>
  <p:clrMapOvr>
    <a:masterClrMapping/>
  </p:clrMapOvr>
  <p:transition/>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9" name="Rectangle 6"/>
          <p:cNvSpPr>
            <a:spLocks noGrp="1" noChangeArrowheads="1"/>
          </p:cNvSpPr>
          <p:nvPr>
            <p:ph type="title"/>
          </p:nvPr>
        </p:nvSpPr>
        <p:spPr>
          <a:xfrm>
            <a:off x="-100784" y="197237"/>
            <a:ext cx="7412566" cy="536575"/>
          </a:xfrm>
          <a:noFill/>
        </p:spPr>
        <p:txBody>
          <a:bodyPr/>
          <a:lstStyle/>
          <a:p>
            <a:pPr eaLnBrk="1" hangingPunct="1">
              <a:lnSpc>
                <a:spcPct val="80000"/>
              </a:lnSpc>
            </a:pPr>
            <a:r>
              <a:rPr lang="en-US" dirty="0"/>
              <a:t>  </a:t>
            </a:r>
            <a:r>
              <a:rPr lang="zh-CN" altLang="en-US" dirty="0"/>
              <a:t>右眼</a:t>
            </a:r>
            <a:r>
              <a:rPr lang="en-US" dirty="0"/>
              <a:t> (OD)</a:t>
            </a:r>
          </a:p>
        </p:txBody>
      </p:sp>
      <p:grpSp>
        <p:nvGrpSpPr>
          <p:cNvPr id="2" name="Group 11392"/>
          <p:cNvGrpSpPr/>
          <p:nvPr/>
        </p:nvGrpSpPr>
        <p:grpSpPr>
          <a:xfrm>
            <a:off x="827584" y="754976"/>
            <a:ext cx="7488832" cy="5266312"/>
            <a:chOff x="827584" y="754976"/>
            <a:chExt cx="7488832" cy="5266312"/>
          </a:xfrm>
        </p:grpSpPr>
        <p:sp>
          <p:nvSpPr>
            <p:cNvPr id="11" name="Rectangle 10"/>
            <p:cNvSpPr/>
            <p:nvPr/>
          </p:nvSpPr>
          <p:spPr>
            <a:xfrm>
              <a:off x="827584" y="754976"/>
              <a:ext cx="7488832" cy="5266312"/>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en-US">
                <a:solidFill>
                  <a:prstClr val="black"/>
                </a:solidFill>
              </a:endParaRPr>
            </a:p>
          </p:txBody>
        </p:sp>
        <p:grpSp>
          <p:nvGrpSpPr>
            <p:cNvPr id="4" name="Group 11391"/>
            <p:cNvGrpSpPr/>
            <p:nvPr/>
          </p:nvGrpSpPr>
          <p:grpSpPr>
            <a:xfrm>
              <a:off x="1132871" y="963613"/>
              <a:ext cx="5822950" cy="4943475"/>
              <a:chOff x="1017588" y="963613"/>
              <a:chExt cx="5822950" cy="4943475"/>
            </a:xfrm>
          </p:grpSpPr>
          <p:sp>
            <p:nvSpPr>
              <p:cNvPr id="11273" name="Text Box 13"/>
              <p:cNvSpPr txBox="1">
                <a:spLocks noChangeArrowheads="1"/>
              </p:cNvSpPr>
              <p:nvPr/>
            </p:nvSpPr>
            <p:spPr bwMode="auto">
              <a:xfrm>
                <a:off x="6205757" y="2944779"/>
                <a:ext cx="587663" cy="446540"/>
              </a:xfrm>
              <a:prstGeom prst="rect">
                <a:avLst/>
              </a:prstGeom>
              <a:noFill/>
              <a:ln w="9525">
                <a:noFill/>
                <a:miter lim="800000"/>
              </a:ln>
            </p:spPr>
            <p:txBody>
              <a:bodyPr wrap="none">
                <a:spAutoFit/>
              </a:bodyPr>
              <a:lstStyle/>
              <a:p>
                <a:pPr defTabSz="762000"/>
                <a:r>
                  <a:rPr lang="en-US" sz="2400" b="1" dirty="0">
                    <a:solidFill>
                      <a:prstClr val="black"/>
                    </a:solidFill>
                    <a:latin typeface="Arial" panose="020B0604020202020204" pitchFamily="34" charset="0"/>
                  </a:rPr>
                  <a:t>CL</a:t>
                </a:r>
              </a:p>
            </p:txBody>
          </p:sp>
          <p:sp>
            <p:nvSpPr>
              <p:cNvPr id="11275" name="Text Box 15"/>
              <p:cNvSpPr txBox="1">
                <a:spLocks noChangeArrowheads="1"/>
              </p:cNvSpPr>
              <p:nvPr/>
            </p:nvSpPr>
            <p:spPr bwMode="auto">
              <a:xfrm rot="21315830">
                <a:off x="2437439" y="5087488"/>
                <a:ext cx="3456257" cy="357232"/>
              </a:xfrm>
              <a:prstGeom prst="rect">
                <a:avLst/>
              </a:prstGeom>
              <a:solidFill>
                <a:srgbClr val="FFFF00"/>
              </a:solidFill>
              <a:ln w="38100">
                <a:solidFill>
                  <a:srgbClr val="0099FF"/>
                </a:solidFill>
                <a:miter lim="800000"/>
              </a:ln>
            </p:spPr>
            <p:txBody>
              <a:bodyPr wrap="none">
                <a:spAutoFit/>
              </a:bodyPr>
              <a:lstStyle/>
              <a:p>
                <a:pPr defTabSz="762000"/>
                <a:r>
                  <a:rPr lang="en-US" b="1" dirty="0">
                    <a:solidFill>
                      <a:prstClr val="black"/>
                    </a:solidFill>
                    <a:latin typeface="Arial" panose="020B0604020202020204" pitchFamily="34" charset="0"/>
                  </a:rPr>
                  <a:t>PRISM BASE AT 280° (or 100°)</a:t>
                </a:r>
              </a:p>
            </p:txBody>
          </p:sp>
          <p:grpSp>
            <p:nvGrpSpPr>
              <p:cNvPr id="11270" name="Group 4"/>
              <p:cNvGrpSpPr>
                <a:grpSpLocks noChangeAspect="1"/>
              </p:cNvGrpSpPr>
              <p:nvPr/>
            </p:nvGrpSpPr>
            <p:grpSpPr bwMode="auto">
              <a:xfrm>
                <a:off x="1017588" y="963613"/>
                <a:ext cx="5822950" cy="4943475"/>
                <a:chOff x="641" y="607"/>
                <a:chExt cx="3668" cy="3114"/>
              </a:xfrm>
            </p:grpSpPr>
            <p:sp>
              <p:nvSpPr>
                <p:cNvPr id="3" name="AutoShape 3"/>
                <p:cNvSpPr>
                  <a:spLocks noChangeAspect="1" noChangeArrowheads="1" noTextEdit="1"/>
                </p:cNvSpPr>
                <p:nvPr/>
              </p:nvSpPr>
              <p:spPr bwMode="auto">
                <a:xfrm>
                  <a:off x="641" y="607"/>
                  <a:ext cx="3668" cy="3114"/>
                </a:xfrm>
                <a:prstGeom prst="rect">
                  <a:avLst/>
                </a:prstGeom>
                <a:solidFill>
                  <a:srgbClr val="92D050"/>
                </a:solidFill>
                <a:ln>
                  <a:noFill/>
                </a:ln>
                <a:extLs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lstStyle/>
                <a:p>
                  <a:endParaRPr lang="en-GB">
                    <a:solidFill>
                      <a:prstClr val="black"/>
                    </a:solidFill>
                  </a:endParaRPr>
                </a:p>
              </p:txBody>
            </p:sp>
            <p:sp>
              <p:nvSpPr>
                <p:cNvPr id="5" name="Freeform 5"/>
                <p:cNvSpPr/>
                <p:nvPr/>
              </p:nvSpPr>
              <p:spPr bwMode="auto">
                <a:xfrm>
                  <a:off x="1291" y="626"/>
                  <a:ext cx="2446" cy="2386"/>
                </a:xfrm>
                <a:custGeom>
                  <a:avLst/>
                  <a:gdLst>
                    <a:gd name="T0" fmla="*/ 1347 w 2446"/>
                    <a:gd name="T1" fmla="*/ 2379 h 2386"/>
                    <a:gd name="T2" fmla="*/ 1528 w 2446"/>
                    <a:gd name="T3" fmla="*/ 2349 h 2386"/>
                    <a:gd name="T4" fmla="*/ 1699 w 2446"/>
                    <a:gd name="T5" fmla="*/ 2293 h 2386"/>
                    <a:gd name="T6" fmla="*/ 1857 w 2446"/>
                    <a:gd name="T7" fmla="*/ 2217 h 2386"/>
                    <a:gd name="T8" fmla="*/ 2001 w 2446"/>
                    <a:gd name="T9" fmla="*/ 2119 h 2386"/>
                    <a:gd name="T10" fmla="*/ 2129 w 2446"/>
                    <a:gd name="T11" fmla="*/ 2002 h 2386"/>
                    <a:gd name="T12" fmla="*/ 2237 w 2446"/>
                    <a:gd name="T13" fmla="*/ 1866 h 2386"/>
                    <a:gd name="T14" fmla="*/ 2324 w 2446"/>
                    <a:gd name="T15" fmla="*/ 1718 h 2386"/>
                    <a:gd name="T16" fmla="*/ 2391 w 2446"/>
                    <a:gd name="T17" fmla="*/ 1553 h 2386"/>
                    <a:gd name="T18" fmla="*/ 2431 w 2446"/>
                    <a:gd name="T19" fmla="*/ 1378 h 2386"/>
                    <a:gd name="T20" fmla="*/ 2446 w 2446"/>
                    <a:gd name="T21" fmla="*/ 1193 h 2386"/>
                    <a:gd name="T22" fmla="*/ 2431 w 2446"/>
                    <a:gd name="T23" fmla="*/ 1011 h 2386"/>
                    <a:gd name="T24" fmla="*/ 2391 w 2446"/>
                    <a:gd name="T25" fmla="*/ 837 h 2386"/>
                    <a:gd name="T26" fmla="*/ 2324 w 2446"/>
                    <a:gd name="T27" fmla="*/ 675 h 2386"/>
                    <a:gd name="T28" fmla="*/ 2237 w 2446"/>
                    <a:gd name="T29" fmla="*/ 525 h 2386"/>
                    <a:gd name="T30" fmla="*/ 2129 w 2446"/>
                    <a:gd name="T31" fmla="*/ 389 h 2386"/>
                    <a:gd name="T32" fmla="*/ 2001 w 2446"/>
                    <a:gd name="T33" fmla="*/ 272 h 2386"/>
                    <a:gd name="T34" fmla="*/ 1857 w 2446"/>
                    <a:gd name="T35" fmla="*/ 172 h 2386"/>
                    <a:gd name="T36" fmla="*/ 1699 w 2446"/>
                    <a:gd name="T37" fmla="*/ 92 h 2386"/>
                    <a:gd name="T38" fmla="*/ 1528 w 2446"/>
                    <a:gd name="T39" fmla="*/ 37 h 2386"/>
                    <a:gd name="T40" fmla="*/ 1347 w 2446"/>
                    <a:gd name="T41" fmla="*/ 5 h 2386"/>
                    <a:gd name="T42" fmla="*/ 1157 w 2446"/>
                    <a:gd name="T43" fmla="*/ 1 h 2386"/>
                    <a:gd name="T44" fmla="*/ 975 w 2446"/>
                    <a:gd name="T45" fmla="*/ 24 h 2386"/>
                    <a:gd name="T46" fmla="*/ 800 w 2446"/>
                    <a:gd name="T47" fmla="*/ 72 h 2386"/>
                    <a:gd name="T48" fmla="*/ 639 w 2446"/>
                    <a:gd name="T49" fmla="*/ 142 h 2386"/>
                    <a:gd name="T50" fmla="*/ 490 w 2446"/>
                    <a:gd name="T51" fmla="*/ 235 h 2386"/>
                    <a:gd name="T52" fmla="*/ 357 w 2446"/>
                    <a:gd name="T53" fmla="*/ 348 h 2386"/>
                    <a:gd name="T54" fmla="*/ 241 w 2446"/>
                    <a:gd name="T55" fmla="*/ 478 h 2386"/>
                    <a:gd name="T56" fmla="*/ 146 w 2446"/>
                    <a:gd name="T57" fmla="*/ 623 h 2386"/>
                    <a:gd name="T58" fmla="*/ 74 w 2446"/>
                    <a:gd name="T59" fmla="*/ 783 h 2386"/>
                    <a:gd name="T60" fmla="*/ 25 w 2446"/>
                    <a:gd name="T61" fmla="*/ 952 h 2386"/>
                    <a:gd name="T62" fmla="*/ 0 w 2446"/>
                    <a:gd name="T63" fmla="*/ 1132 h 2386"/>
                    <a:gd name="T64" fmla="*/ 6 w 2446"/>
                    <a:gd name="T65" fmla="*/ 1315 h 2386"/>
                    <a:gd name="T66" fmla="*/ 38 w 2446"/>
                    <a:gd name="T67" fmla="*/ 1493 h 2386"/>
                    <a:gd name="T68" fmla="*/ 97 w 2446"/>
                    <a:gd name="T69" fmla="*/ 1660 h 2386"/>
                    <a:gd name="T70" fmla="*/ 177 w 2446"/>
                    <a:gd name="T71" fmla="*/ 1815 h 2386"/>
                    <a:gd name="T72" fmla="*/ 279 w 2446"/>
                    <a:gd name="T73" fmla="*/ 1954 h 2386"/>
                    <a:gd name="T74" fmla="*/ 401 w 2446"/>
                    <a:gd name="T75" fmla="*/ 2078 h 2386"/>
                    <a:gd name="T76" fmla="*/ 540 w 2446"/>
                    <a:gd name="T77" fmla="*/ 2184 h 2386"/>
                    <a:gd name="T78" fmla="*/ 694 w 2446"/>
                    <a:gd name="T79" fmla="*/ 2269 h 2386"/>
                    <a:gd name="T80" fmla="*/ 859 w 2446"/>
                    <a:gd name="T81" fmla="*/ 2332 h 2386"/>
                    <a:gd name="T82" fmla="*/ 1036 w 2446"/>
                    <a:gd name="T83" fmla="*/ 2371 h 2386"/>
                    <a:gd name="T84" fmla="*/ 1222 w 2446"/>
                    <a:gd name="T85" fmla="*/ 2386 h 238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2446" h="2386">
                      <a:moveTo>
                        <a:pt x="1222" y="2386"/>
                      </a:moveTo>
                      <a:lnTo>
                        <a:pt x="1285" y="2384"/>
                      </a:lnTo>
                      <a:lnTo>
                        <a:pt x="1347" y="2379"/>
                      </a:lnTo>
                      <a:lnTo>
                        <a:pt x="1408" y="2371"/>
                      </a:lnTo>
                      <a:lnTo>
                        <a:pt x="1469" y="2362"/>
                      </a:lnTo>
                      <a:lnTo>
                        <a:pt x="1528" y="2349"/>
                      </a:lnTo>
                      <a:lnTo>
                        <a:pt x="1585" y="2332"/>
                      </a:lnTo>
                      <a:lnTo>
                        <a:pt x="1642" y="2316"/>
                      </a:lnTo>
                      <a:lnTo>
                        <a:pt x="1699" y="2293"/>
                      </a:lnTo>
                      <a:lnTo>
                        <a:pt x="1752" y="2271"/>
                      </a:lnTo>
                      <a:lnTo>
                        <a:pt x="1805" y="2245"/>
                      </a:lnTo>
                      <a:lnTo>
                        <a:pt x="1857" y="2217"/>
                      </a:lnTo>
                      <a:lnTo>
                        <a:pt x="1906" y="2186"/>
                      </a:lnTo>
                      <a:lnTo>
                        <a:pt x="1954" y="2154"/>
                      </a:lnTo>
                      <a:lnTo>
                        <a:pt x="2001" y="2119"/>
                      </a:lnTo>
                      <a:lnTo>
                        <a:pt x="2045" y="2082"/>
                      </a:lnTo>
                      <a:lnTo>
                        <a:pt x="2087" y="2043"/>
                      </a:lnTo>
                      <a:lnTo>
                        <a:pt x="2129" y="2002"/>
                      </a:lnTo>
                      <a:lnTo>
                        <a:pt x="2167" y="1959"/>
                      </a:lnTo>
                      <a:lnTo>
                        <a:pt x="2203" y="1913"/>
                      </a:lnTo>
                      <a:lnTo>
                        <a:pt x="2237" y="1866"/>
                      </a:lnTo>
                      <a:lnTo>
                        <a:pt x="2269" y="1818"/>
                      </a:lnTo>
                      <a:lnTo>
                        <a:pt x="2298" y="1768"/>
                      </a:lnTo>
                      <a:lnTo>
                        <a:pt x="2324" y="1718"/>
                      </a:lnTo>
                      <a:lnTo>
                        <a:pt x="2349" y="1664"/>
                      </a:lnTo>
                      <a:lnTo>
                        <a:pt x="2372" y="1610"/>
                      </a:lnTo>
                      <a:lnTo>
                        <a:pt x="2391" y="1553"/>
                      </a:lnTo>
                      <a:lnTo>
                        <a:pt x="2408" y="1497"/>
                      </a:lnTo>
                      <a:lnTo>
                        <a:pt x="2421" y="1438"/>
                      </a:lnTo>
                      <a:lnTo>
                        <a:pt x="2431" y="1378"/>
                      </a:lnTo>
                      <a:lnTo>
                        <a:pt x="2440" y="1317"/>
                      </a:lnTo>
                      <a:lnTo>
                        <a:pt x="2444" y="1256"/>
                      </a:lnTo>
                      <a:lnTo>
                        <a:pt x="2446" y="1193"/>
                      </a:lnTo>
                      <a:lnTo>
                        <a:pt x="2444" y="1132"/>
                      </a:lnTo>
                      <a:lnTo>
                        <a:pt x="2440" y="1070"/>
                      </a:lnTo>
                      <a:lnTo>
                        <a:pt x="2431" y="1011"/>
                      </a:lnTo>
                      <a:lnTo>
                        <a:pt x="2421" y="952"/>
                      </a:lnTo>
                      <a:lnTo>
                        <a:pt x="2408" y="894"/>
                      </a:lnTo>
                      <a:lnTo>
                        <a:pt x="2391" y="837"/>
                      </a:lnTo>
                      <a:lnTo>
                        <a:pt x="2372" y="783"/>
                      </a:lnTo>
                      <a:lnTo>
                        <a:pt x="2349" y="727"/>
                      </a:lnTo>
                      <a:lnTo>
                        <a:pt x="2324" y="675"/>
                      </a:lnTo>
                      <a:lnTo>
                        <a:pt x="2298" y="623"/>
                      </a:lnTo>
                      <a:lnTo>
                        <a:pt x="2269" y="573"/>
                      </a:lnTo>
                      <a:lnTo>
                        <a:pt x="2237" y="525"/>
                      </a:lnTo>
                      <a:lnTo>
                        <a:pt x="2203" y="478"/>
                      </a:lnTo>
                      <a:lnTo>
                        <a:pt x="2167" y="434"/>
                      </a:lnTo>
                      <a:lnTo>
                        <a:pt x="2129" y="389"/>
                      </a:lnTo>
                      <a:lnTo>
                        <a:pt x="2087" y="348"/>
                      </a:lnTo>
                      <a:lnTo>
                        <a:pt x="2045" y="309"/>
                      </a:lnTo>
                      <a:lnTo>
                        <a:pt x="2001" y="272"/>
                      </a:lnTo>
                      <a:lnTo>
                        <a:pt x="1954" y="235"/>
                      </a:lnTo>
                      <a:lnTo>
                        <a:pt x="1906" y="204"/>
                      </a:lnTo>
                      <a:lnTo>
                        <a:pt x="1857" y="172"/>
                      </a:lnTo>
                      <a:lnTo>
                        <a:pt x="1805" y="142"/>
                      </a:lnTo>
                      <a:lnTo>
                        <a:pt x="1752" y="116"/>
                      </a:lnTo>
                      <a:lnTo>
                        <a:pt x="1699" y="92"/>
                      </a:lnTo>
                      <a:lnTo>
                        <a:pt x="1642" y="72"/>
                      </a:lnTo>
                      <a:lnTo>
                        <a:pt x="1585" y="53"/>
                      </a:lnTo>
                      <a:lnTo>
                        <a:pt x="1528" y="37"/>
                      </a:lnTo>
                      <a:lnTo>
                        <a:pt x="1469" y="24"/>
                      </a:lnTo>
                      <a:lnTo>
                        <a:pt x="1408" y="13"/>
                      </a:lnTo>
                      <a:lnTo>
                        <a:pt x="1347" y="5"/>
                      </a:lnTo>
                      <a:lnTo>
                        <a:pt x="1285" y="1"/>
                      </a:lnTo>
                      <a:lnTo>
                        <a:pt x="1222" y="0"/>
                      </a:lnTo>
                      <a:lnTo>
                        <a:pt x="1157" y="1"/>
                      </a:lnTo>
                      <a:lnTo>
                        <a:pt x="1097" y="5"/>
                      </a:lnTo>
                      <a:lnTo>
                        <a:pt x="1036" y="13"/>
                      </a:lnTo>
                      <a:lnTo>
                        <a:pt x="975" y="24"/>
                      </a:lnTo>
                      <a:lnTo>
                        <a:pt x="916" y="37"/>
                      </a:lnTo>
                      <a:lnTo>
                        <a:pt x="857" y="53"/>
                      </a:lnTo>
                      <a:lnTo>
                        <a:pt x="800" y="72"/>
                      </a:lnTo>
                      <a:lnTo>
                        <a:pt x="745" y="92"/>
                      </a:lnTo>
                      <a:lnTo>
                        <a:pt x="692" y="116"/>
                      </a:lnTo>
                      <a:lnTo>
                        <a:pt x="639" y="142"/>
                      </a:lnTo>
                      <a:lnTo>
                        <a:pt x="587" y="172"/>
                      </a:lnTo>
                      <a:lnTo>
                        <a:pt x="538" y="204"/>
                      </a:lnTo>
                      <a:lnTo>
                        <a:pt x="490" y="235"/>
                      </a:lnTo>
                      <a:lnTo>
                        <a:pt x="445" y="272"/>
                      </a:lnTo>
                      <a:lnTo>
                        <a:pt x="399" y="309"/>
                      </a:lnTo>
                      <a:lnTo>
                        <a:pt x="357" y="348"/>
                      </a:lnTo>
                      <a:lnTo>
                        <a:pt x="317" y="389"/>
                      </a:lnTo>
                      <a:lnTo>
                        <a:pt x="277" y="434"/>
                      </a:lnTo>
                      <a:lnTo>
                        <a:pt x="241" y="478"/>
                      </a:lnTo>
                      <a:lnTo>
                        <a:pt x="207" y="525"/>
                      </a:lnTo>
                      <a:lnTo>
                        <a:pt x="177" y="573"/>
                      </a:lnTo>
                      <a:lnTo>
                        <a:pt x="146" y="623"/>
                      </a:lnTo>
                      <a:lnTo>
                        <a:pt x="120" y="675"/>
                      </a:lnTo>
                      <a:lnTo>
                        <a:pt x="95" y="727"/>
                      </a:lnTo>
                      <a:lnTo>
                        <a:pt x="74" y="783"/>
                      </a:lnTo>
                      <a:lnTo>
                        <a:pt x="55" y="837"/>
                      </a:lnTo>
                      <a:lnTo>
                        <a:pt x="38" y="894"/>
                      </a:lnTo>
                      <a:lnTo>
                        <a:pt x="25" y="952"/>
                      </a:lnTo>
                      <a:lnTo>
                        <a:pt x="13" y="1011"/>
                      </a:lnTo>
                      <a:lnTo>
                        <a:pt x="6" y="1070"/>
                      </a:lnTo>
                      <a:lnTo>
                        <a:pt x="0" y="1132"/>
                      </a:lnTo>
                      <a:lnTo>
                        <a:pt x="0" y="1193"/>
                      </a:lnTo>
                      <a:lnTo>
                        <a:pt x="0" y="1254"/>
                      </a:lnTo>
                      <a:lnTo>
                        <a:pt x="6" y="1315"/>
                      </a:lnTo>
                      <a:lnTo>
                        <a:pt x="13" y="1377"/>
                      </a:lnTo>
                      <a:lnTo>
                        <a:pt x="25" y="1434"/>
                      </a:lnTo>
                      <a:lnTo>
                        <a:pt x="38" y="1493"/>
                      </a:lnTo>
                      <a:lnTo>
                        <a:pt x="55" y="1549"/>
                      </a:lnTo>
                      <a:lnTo>
                        <a:pt x="74" y="1605"/>
                      </a:lnTo>
                      <a:lnTo>
                        <a:pt x="97" y="1660"/>
                      </a:lnTo>
                      <a:lnTo>
                        <a:pt x="120" y="1712"/>
                      </a:lnTo>
                      <a:lnTo>
                        <a:pt x="148" y="1764"/>
                      </a:lnTo>
                      <a:lnTo>
                        <a:pt x="177" y="1815"/>
                      </a:lnTo>
                      <a:lnTo>
                        <a:pt x="209" y="1863"/>
                      </a:lnTo>
                      <a:lnTo>
                        <a:pt x="243" y="1909"/>
                      </a:lnTo>
                      <a:lnTo>
                        <a:pt x="279" y="1954"/>
                      </a:lnTo>
                      <a:lnTo>
                        <a:pt x="319" y="1998"/>
                      </a:lnTo>
                      <a:lnTo>
                        <a:pt x="359" y="2039"/>
                      </a:lnTo>
                      <a:lnTo>
                        <a:pt x="401" y="2078"/>
                      </a:lnTo>
                      <a:lnTo>
                        <a:pt x="447" y="2115"/>
                      </a:lnTo>
                      <a:lnTo>
                        <a:pt x="492" y="2150"/>
                      </a:lnTo>
                      <a:lnTo>
                        <a:pt x="540" y="2184"/>
                      </a:lnTo>
                      <a:lnTo>
                        <a:pt x="589" y="2214"/>
                      </a:lnTo>
                      <a:lnTo>
                        <a:pt x="640" y="2243"/>
                      </a:lnTo>
                      <a:lnTo>
                        <a:pt x="694" y="2269"/>
                      </a:lnTo>
                      <a:lnTo>
                        <a:pt x="747" y="2293"/>
                      </a:lnTo>
                      <a:lnTo>
                        <a:pt x="802" y="2314"/>
                      </a:lnTo>
                      <a:lnTo>
                        <a:pt x="859" y="2332"/>
                      </a:lnTo>
                      <a:lnTo>
                        <a:pt x="918" y="2349"/>
                      </a:lnTo>
                      <a:lnTo>
                        <a:pt x="977" y="2362"/>
                      </a:lnTo>
                      <a:lnTo>
                        <a:pt x="1036" y="2371"/>
                      </a:lnTo>
                      <a:lnTo>
                        <a:pt x="1097" y="2379"/>
                      </a:lnTo>
                      <a:lnTo>
                        <a:pt x="1159" y="2384"/>
                      </a:lnTo>
                      <a:lnTo>
                        <a:pt x="1222" y="2386"/>
                      </a:lnTo>
                      <a:close/>
                    </a:path>
                  </a:pathLst>
                </a:custGeom>
                <a:solidFill>
                  <a:srgbClr val="E5E5E5"/>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6" name="Freeform 6"/>
                <p:cNvSpPr/>
                <p:nvPr/>
              </p:nvSpPr>
              <p:spPr bwMode="auto">
                <a:xfrm>
                  <a:off x="2325" y="1921"/>
                  <a:ext cx="207" cy="891"/>
                </a:xfrm>
                <a:custGeom>
                  <a:avLst/>
                  <a:gdLst>
                    <a:gd name="T0" fmla="*/ 180 w 207"/>
                    <a:gd name="T1" fmla="*/ 22 h 891"/>
                    <a:gd name="T2" fmla="*/ 173 w 207"/>
                    <a:gd name="T3" fmla="*/ 78 h 891"/>
                    <a:gd name="T4" fmla="*/ 163 w 207"/>
                    <a:gd name="T5" fmla="*/ 134 h 891"/>
                    <a:gd name="T6" fmla="*/ 152 w 207"/>
                    <a:gd name="T7" fmla="*/ 189 h 891"/>
                    <a:gd name="T8" fmla="*/ 137 w 207"/>
                    <a:gd name="T9" fmla="*/ 243 h 891"/>
                    <a:gd name="T10" fmla="*/ 104 w 207"/>
                    <a:gd name="T11" fmla="*/ 349 h 891"/>
                    <a:gd name="T12" fmla="*/ 70 w 207"/>
                    <a:gd name="T13" fmla="*/ 456 h 891"/>
                    <a:gd name="T14" fmla="*/ 55 w 207"/>
                    <a:gd name="T15" fmla="*/ 508 h 891"/>
                    <a:gd name="T16" fmla="*/ 40 w 207"/>
                    <a:gd name="T17" fmla="*/ 562 h 891"/>
                    <a:gd name="T18" fmla="*/ 26 w 207"/>
                    <a:gd name="T19" fmla="*/ 616 h 891"/>
                    <a:gd name="T20" fmla="*/ 15 w 207"/>
                    <a:gd name="T21" fmla="*/ 668 h 891"/>
                    <a:gd name="T22" fmla="*/ 6 w 207"/>
                    <a:gd name="T23" fmla="*/ 724 h 891"/>
                    <a:gd name="T24" fmla="*/ 2 w 207"/>
                    <a:gd name="T25" fmla="*/ 777 h 891"/>
                    <a:gd name="T26" fmla="*/ 0 w 207"/>
                    <a:gd name="T27" fmla="*/ 805 h 891"/>
                    <a:gd name="T28" fmla="*/ 0 w 207"/>
                    <a:gd name="T29" fmla="*/ 833 h 891"/>
                    <a:gd name="T30" fmla="*/ 2 w 207"/>
                    <a:gd name="T31" fmla="*/ 861 h 891"/>
                    <a:gd name="T32" fmla="*/ 4 w 207"/>
                    <a:gd name="T33" fmla="*/ 889 h 891"/>
                    <a:gd name="T34" fmla="*/ 4 w 207"/>
                    <a:gd name="T35" fmla="*/ 891 h 891"/>
                    <a:gd name="T36" fmla="*/ 6 w 207"/>
                    <a:gd name="T37" fmla="*/ 891 h 891"/>
                    <a:gd name="T38" fmla="*/ 7 w 207"/>
                    <a:gd name="T39" fmla="*/ 891 h 891"/>
                    <a:gd name="T40" fmla="*/ 11 w 207"/>
                    <a:gd name="T41" fmla="*/ 889 h 891"/>
                    <a:gd name="T42" fmla="*/ 17 w 207"/>
                    <a:gd name="T43" fmla="*/ 885 h 891"/>
                    <a:gd name="T44" fmla="*/ 26 w 207"/>
                    <a:gd name="T45" fmla="*/ 878 h 891"/>
                    <a:gd name="T46" fmla="*/ 34 w 207"/>
                    <a:gd name="T47" fmla="*/ 868 h 891"/>
                    <a:gd name="T48" fmla="*/ 42 w 207"/>
                    <a:gd name="T49" fmla="*/ 859 h 891"/>
                    <a:gd name="T50" fmla="*/ 49 w 207"/>
                    <a:gd name="T51" fmla="*/ 850 h 891"/>
                    <a:gd name="T52" fmla="*/ 51 w 207"/>
                    <a:gd name="T53" fmla="*/ 842 h 891"/>
                    <a:gd name="T54" fmla="*/ 78 w 207"/>
                    <a:gd name="T55" fmla="*/ 737 h 891"/>
                    <a:gd name="T56" fmla="*/ 108 w 207"/>
                    <a:gd name="T57" fmla="*/ 631 h 891"/>
                    <a:gd name="T58" fmla="*/ 139 w 207"/>
                    <a:gd name="T59" fmla="*/ 529 h 891"/>
                    <a:gd name="T60" fmla="*/ 165 w 207"/>
                    <a:gd name="T61" fmla="*/ 425 h 891"/>
                    <a:gd name="T62" fmla="*/ 179 w 207"/>
                    <a:gd name="T63" fmla="*/ 373 h 891"/>
                    <a:gd name="T64" fmla="*/ 188 w 207"/>
                    <a:gd name="T65" fmla="*/ 321 h 891"/>
                    <a:gd name="T66" fmla="*/ 198 w 207"/>
                    <a:gd name="T67" fmla="*/ 269 h 891"/>
                    <a:gd name="T68" fmla="*/ 203 w 207"/>
                    <a:gd name="T69" fmla="*/ 217 h 891"/>
                    <a:gd name="T70" fmla="*/ 207 w 207"/>
                    <a:gd name="T71" fmla="*/ 163 h 891"/>
                    <a:gd name="T72" fmla="*/ 207 w 207"/>
                    <a:gd name="T73" fmla="*/ 109 h 891"/>
                    <a:gd name="T74" fmla="*/ 205 w 207"/>
                    <a:gd name="T75" fmla="*/ 56 h 891"/>
                    <a:gd name="T76" fmla="*/ 199 w 207"/>
                    <a:gd name="T77" fmla="*/ 0 h 891"/>
                    <a:gd name="T78" fmla="*/ 198 w 207"/>
                    <a:gd name="T79" fmla="*/ 4 h 891"/>
                    <a:gd name="T80" fmla="*/ 194 w 207"/>
                    <a:gd name="T81" fmla="*/ 5 h 891"/>
                    <a:gd name="T82" fmla="*/ 190 w 207"/>
                    <a:gd name="T83" fmla="*/ 9 h 891"/>
                    <a:gd name="T84" fmla="*/ 186 w 207"/>
                    <a:gd name="T85" fmla="*/ 11 h 891"/>
                    <a:gd name="T86" fmla="*/ 184 w 207"/>
                    <a:gd name="T87" fmla="*/ 15 h 891"/>
                    <a:gd name="T88" fmla="*/ 182 w 207"/>
                    <a:gd name="T89" fmla="*/ 17 h 891"/>
                    <a:gd name="T90" fmla="*/ 180 w 207"/>
                    <a:gd name="T91" fmla="*/ 20 h 891"/>
                    <a:gd name="T92" fmla="*/ 180 w 207"/>
                    <a:gd name="T93" fmla="*/ 22 h 8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207" h="891">
                      <a:moveTo>
                        <a:pt x="180" y="22"/>
                      </a:moveTo>
                      <a:lnTo>
                        <a:pt x="173" y="78"/>
                      </a:lnTo>
                      <a:lnTo>
                        <a:pt x="163" y="134"/>
                      </a:lnTo>
                      <a:lnTo>
                        <a:pt x="152" y="189"/>
                      </a:lnTo>
                      <a:lnTo>
                        <a:pt x="137" y="243"/>
                      </a:lnTo>
                      <a:lnTo>
                        <a:pt x="104" y="349"/>
                      </a:lnTo>
                      <a:lnTo>
                        <a:pt x="70" y="456"/>
                      </a:lnTo>
                      <a:lnTo>
                        <a:pt x="55" y="508"/>
                      </a:lnTo>
                      <a:lnTo>
                        <a:pt x="40" y="562"/>
                      </a:lnTo>
                      <a:lnTo>
                        <a:pt x="26" y="616"/>
                      </a:lnTo>
                      <a:lnTo>
                        <a:pt x="15" y="668"/>
                      </a:lnTo>
                      <a:lnTo>
                        <a:pt x="6" y="724"/>
                      </a:lnTo>
                      <a:lnTo>
                        <a:pt x="2" y="777"/>
                      </a:lnTo>
                      <a:lnTo>
                        <a:pt x="0" y="805"/>
                      </a:lnTo>
                      <a:lnTo>
                        <a:pt x="0" y="833"/>
                      </a:lnTo>
                      <a:lnTo>
                        <a:pt x="2" y="861"/>
                      </a:lnTo>
                      <a:lnTo>
                        <a:pt x="4" y="889"/>
                      </a:lnTo>
                      <a:lnTo>
                        <a:pt x="4" y="891"/>
                      </a:lnTo>
                      <a:lnTo>
                        <a:pt x="6" y="891"/>
                      </a:lnTo>
                      <a:lnTo>
                        <a:pt x="7" y="891"/>
                      </a:lnTo>
                      <a:lnTo>
                        <a:pt x="11" y="889"/>
                      </a:lnTo>
                      <a:lnTo>
                        <a:pt x="17" y="885"/>
                      </a:lnTo>
                      <a:lnTo>
                        <a:pt x="26" y="878"/>
                      </a:lnTo>
                      <a:lnTo>
                        <a:pt x="34" y="868"/>
                      </a:lnTo>
                      <a:lnTo>
                        <a:pt x="42" y="859"/>
                      </a:lnTo>
                      <a:lnTo>
                        <a:pt x="49" y="850"/>
                      </a:lnTo>
                      <a:lnTo>
                        <a:pt x="51" y="842"/>
                      </a:lnTo>
                      <a:lnTo>
                        <a:pt x="78" y="737"/>
                      </a:lnTo>
                      <a:lnTo>
                        <a:pt x="108" y="631"/>
                      </a:lnTo>
                      <a:lnTo>
                        <a:pt x="139" y="529"/>
                      </a:lnTo>
                      <a:lnTo>
                        <a:pt x="165" y="425"/>
                      </a:lnTo>
                      <a:lnTo>
                        <a:pt x="179" y="373"/>
                      </a:lnTo>
                      <a:lnTo>
                        <a:pt x="188" y="321"/>
                      </a:lnTo>
                      <a:lnTo>
                        <a:pt x="198" y="269"/>
                      </a:lnTo>
                      <a:lnTo>
                        <a:pt x="203" y="217"/>
                      </a:lnTo>
                      <a:lnTo>
                        <a:pt x="207" y="163"/>
                      </a:lnTo>
                      <a:lnTo>
                        <a:pt x="207" y="109"/>
                      </a:lnTo>
                      <a:lnTo>
                        <a:pt x="205" y="56"/>
                      </a:lnTo>
                      <a:lnTo>
                        <a:pt x="199" y="0"/>
                      </a:lnTo>
                      <a:lnTo>
                        <a:pt x="198" y="4"/>
                      </a:lnTo>
                      <a:lnTo>
                        <a:pt x="194" y="5"/>
                      </a:lnTo>
                      <a:lnTo>
                        <a:pt x="190" y="9"/>
                      </a:lnTo>
                      <a:lnTo>
                        <a:pt x="186" y="11"/>
                      </a:lnTo>
                      <a:lnTo>
                        <a:pt x="184" y="15"/>
                      </a:lnTo>
                      <a:lnTo>
                        <a:pt x="182" y="17"/>
                      </a:lnTo>
                      <a:lnTo>
                        <a:pt x="180" y="20"/>
                      </a:lnTo>
                      <a:lnTo>
                        <a:pt x="180" y="22"/>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7" name="Freeform 7"/>
                <p:cNvSpPr/>
                <p:nvPr/>
              </p:nvSpPr>
              <p:spPr bwMode="auto">
                <a:xfrm>
                  <a:off x="2123" y="757"/>
                  <a:ext cx="403" cy="1004"/>
                </a:xfrm>
                <a:custGeom>
                  <a:avLst/>
                  <a:gdLst>
                    <a:gd name="T0" fmla="*/ 401 w 403"/>
                    <a:gd name="T1" fmla="*/ 1004 h 1004"/>
                    <a:gd name="T2" fmla="*/ 401 w 403"/>
                    <a:gd name="T3" fmla="*/ 989 h 1004"/>
                    <a:gd name="T4" fmla="*/ 403 w 403"/>
                    <a:gd name="T5" fmla="*/ 975 h 1004"/>
                    <a:gd name="T6" fmla="*/ 403 w 403"/>
                    <a:gd name="T7" fmla="*/ 960 h 1004"/>
                    <a:gd name="T8" fmla="*/ 403 w 403"/>
                    <a:gd name="T9" fmla="*/ 947 h 1004"/>
                    <a:gd name="T10" fmla="*/ 403 w 403"/>
                    <a:gd name="T11" fmla="*/ 932 h 1004"/>
                    <a:gd name="T12" fmla="*/ 403 w 403"/>
                    <a:gd name="T13" fmla="*/ 919 h 1004"/>
                    <a:gd name="T14" fmla="*/ 401 w 403"/>
                    <a:gd name="T15" fmla="*/ 904 h 1004"/>
                    <a:gd name="T16" fmla="*/ 398 w 403"/>
                    <a:gd name="T17" fmla="*/ 891 h 1004"/>
                    <a:gd name="T18" fmla="*/ 388 w 403"/>
                    <a:gd name="T19" fmla="*/ 871 h 1004"/>
                    <a:gd name="T20" fmla="*/ 379 w 403"/>
                    <a:gd name="T21" fmla="*/ 850 h 1004"/>
                    <a:gd name="T22" fmla="*/ 369 w 403"/>
                    <a:gd name="T23" fmla="*/ 828 h 1004"/>
                    <a:gd name="T24" fmla="*/ 358 w 403"/>
                    <a:gd name="T25" fmla="*/ 808 h 1004"/>
                    <a:gd name="T26" fmla="*/ 346 w 403"/>
                    <a:gd name="T27" fmla="*/ 787 h 1004"/>
                    <a:gd name="T28" fmla="*/ 335 w 403"/>
                    <a:gd name="T29" fmla="*/ 767 h 1004"/>
                    <a:gd name="T30" fmla="*/ 325 w 403"/>
                    <a:gd name="T31" fmla="*/ 746 h 1004"/>
                    <a:gd name="T32" fmla="*/ 316 w 403"/>
                    <a:gd name="T33" fmla="*/ 726 h 1004"/>
                    <a:gd name="T34" fmla="*/ 282 w 403"/>
                    <a:gd name="T35" fmla="*/ 635 h 1004"/>
                    <a:gd name="T36" fmla="*/ 247 w 403"/>
                    <a:gd name="T37" fmla="*/ 544 h 1004"/>
                    <a:gd name="T38" fmla="*/ 213 w 403"/>
                    <a:gd name="T39" fmla="*/ 453 h 1004"/>
                    <a:gd name="T40" fmla="*/ 179 w 403"/>
                    <a:gd name="T41" fmla="*/ 360 h 1004"/>
                    <a:gd name="T42" fmla="*/ 143 w 403"/>
                    <a:gd name="T43" fmla="*/ 269 h 1004"/>
                    <a:gd name="T44" fmla="*/ 107 w 403"/>
                    <a:gd name="T45" fmla="*/ 180 h 1004"/>
                    <a:gd name="T46" fmla="*/ 69 w 403"/>
                    <a:gd name="T47" fmla="*/ 89 h 1004"/>
                    <a:gd name="T48" fmla="*/ 27 w 403"/>
                    <a:gd name="T49" fmla="*/ 0 h 1004"/>
                    <a:gd name="T50" fmla="*/ 14 w 403"/>
                    <a:gd name="T51" fmla="*/ 21 h 1004"/>
                    <a:gd name="T52" fmla="*/ 6 w 403"/>
                    <a:gd name="T53" fmla="*/ 39 h 1004"/>
                    <a:gd name="T54" fmla="*/ 2 w 403"/>
                    <a:gd name="T55" fmla="*/ 60 h 1004"/>
                    <a:gd name="T56" fmla="*/ 0 w 403"/>
                    <a:gd name="T57" fmla="*/ 78 h 1004"/>
                    <a:gd name="T58" fmla="*/ 0 w 403"/>
                    <a:gd name="T59" fmla="*/ 99 h 1004"/>
                    <a:gd name="T60" fmla="*/ 2 w 403"/>
                    <a:gd name="T61" fmla="*/ 119 h 1004"/>
                    <a:gd name="T62" fmla="*/ 6 w 403"/>
                    <a:gd name="T63" fmla="*/ 140 h 1004"/>
                    <a:gd name="T64" fmla="*/ 12 w 403"/>
                    <a:gd name="T65" fmla="*/ 158 h 1004"/>
                    <a:gd name="T66" fmla="*/ 18 w 403"/>
                    <a:gd name="T67" fmla="*/ 180 h 1004"/>
                    <a:gd name="T68" fmla="*/ 25 w 403"/>
                    <a:gd name="T69" fmla="*/ 201 h 1004"/>
                    <a:gd name="T70" fmla="*/ 35 w 403"/>
                    <a:gd name="T71" fmla="*/ 221 h 1004"/>
                    <a:gd name="T72" fmla="*/ 44 w 403"/>
                    <a:gd name="T73" fmla="*/ 240 h 1004"/>
                    <a:gd name="T74" fmla="*/ 69 w 403"/>
                    <a:gd name="T75" fmla="*/ 275 h 1004"/>
                    <a:gd name="T76" fmla="*/ 95 w 403"/>
                    <a:gd name="T77" fmla="*/ 310 h 1004"/>
                    <a:gd name="T78" fmla="*/ 122 w 403"/>
                    <a:gd name="T79" fmla="*/ 345 h 1004"/>
                    <a:gd name="T80" fmla="*/ 147 w 403"/>
                    <a:gd name="T81" fmla="*/ 381 h 1004"/>
                    <a:gd name="T82" fmla="*/ 158 w 403"/>
                    <a:gd name="T83" fmla="*/ 399 h 1004"/>
                    <a:gd name="T84" fmla="*/ 168 w 403"/>
                    <a:gd name="T85" fmla="*/ 418 h 1004"/>
                    <a:gd name="T86" fmla="*/ 177 w 403"/>
                    <a:gd name="T87" fmla="*/ 438 h 1004"/>
                    <a:gd name="T88" fmla="*/ 183 w 403"/>
                    <a:gd name="T89" fmla="*/ 459 h 1004"/>
                    <a:gd name="T90" fmla="*/ 192 w 403"/>
                    <a:gd name="T91" fmla="*/ 496 h 1004"/>
                    <a:gd name="T92" fmla="*/ 206 w 403"/>
                    <a:gd name="T93" fmla="*/ 531 h 1004"/>
                    <a:gd name="T94" fmla="*/ 219 w 403"/>
                    <a:gd name="T95" fmla="*/ 566 h 1004"/>
                    <a:gd name="T96" fmla="*/ 234 w 403"/>
                    <a:gd name="T97" fmla="*/ 602 h 1004"/>
                    <a:gd name="T98" fmla="*/ 266 w 403"/>
                    <a:gd name="T99" fmla="*/ 668 h 1004"/>
                    <a:gd name="T100" fmla="*/ 301 w 403"/>
                    <a:gd name="T101" fmla="*/ 733 h 1004"/>
                    <a:gd name="T102" fmla="*/ 335 w 403"/>
                    <a:gd name="T103" fmla="*/ 798 h 1004"/>
                    <a:gd name="T104" fmla="*/ 363 w 403"/>
                    <a:gd name="T105" fmla="*/ 863 h 1004"/>
                    <a:gd name="T106" fmla="*/ 377 w 403"/>
                    <a:gd name="T107" fmla="*/ 897 h 1004"/>
                    <a:gd name="T108" fmla="*/ 386 w 403"/>
                    <a:gd name="T109" fmla="*/ 932 h 1004"/>
                    <a:gd name="T110" fmla="*/ 396 w 403"/>
                    <a:gd name="T111" fmla="*/ 967 h 1004"/>
                    <a:gd name="T112" fmla="*/ 401 w 403"/>
                    <a:gd name="T113" fmla="*/ 1004 h 10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403" h="1004">
                      <a:moveTo>
                        <a:pt x="401" y="1004"/>
                      </a:moveTo>
                      <a:lnTo>
                        <a:pt x="401" y="989"/>
                      </a:lnTo>
                      <a:lnTo>
                        <a:pt x="403" y="975"/>
                      </a:lnTo>
                      <a:lnTo>
                        <a:pt x="403" y="960"/>
                      </a:lnTo>
                      <a:lnTo>
                        <a:pt x="403" y="947"/>
                      </a:lnTo>
                      <a:lnTo>
                        <a:pt x="403" y="932"/>
                      </a:lnTo>
                      <a:lnTo>
                        <a:pt x="403" y="919"/>
                      </a:lnTo>
                      <a:lnTo>
                        <a:pt x="401" y="904"/>
                      </a:lnTo>
                      <a:lnTo>
                        <a:pt x="398" y="891"/>
                      </a:lnTo>
                      <a:lnTo>
                        <a:pt x="388" y="871"/>
                      </a:lnTo>
                      <a:lnTo>
                        <a:pt x="379" y="850"/>
                      </a:lnTo>
                      <a:lnTo>
                        <a:pt x="369" y="828"/>
                      </a:lnTo>
                      <a:lnTo>
                        <a:pt x="358" y="808"/>
                      </a:lnTo>
                      <a:lnTo>
                        <a:pt x="346" y="787"/>
                      </a:lnTo>
                      <a:lnTo>
                        <a:pt x="335" y="767"/>
                      </a:lnTo>
                      <a:lnTo>
                        <a:pt x="325" y="746"/>
                      </a:lnTo>
                      <a:lnTo>
                        <a:pt x="316" y="726"/>
                      </a:lnTo>
                      <a:lnTo>
                        <a:pt x="282" y="635"/>
                      </a:lnTo>
                      <a:lnTo>
                        <a:pt x="247" y="544"/>
                      </a:lnTo>
                      <a:lnTo>
                        <a:pt x="213" y="453"/>
                      </a:lnTo>
                      <a:lnTo>
                        <a:pt x="179" y="360"/>
                      </a:lnTo>
                      <a:lnTo>
                        <a:pt x="143" y="269"/>
                      </a:lnTo>
                      <a:lnTo>
                        <a:pt x="107" y="180"/>
                      </a:lnTo>
                      <a:lnTo>
                        <a:pt x="69" y="89"/>
                      </a:lnTo>
                      <a:lnTo>
                        <a:pt x="27" y="0"/>
                      </a:lnTo>
                      <a:lnTo>
                        <a:pt x="14" y="21"/>
                      </a:lnTo>
                      <a:lnTo>
                        <a:pt x="6" y="39"/>
                      </a:lnTo>
                      <a:lnTo>
                        <a:pt x="2" y="60"/>
                      </a:lnTo>
                      <a:lnTo>
                        <a:pt x="0" y="78"/>
                      </a:lnTo>
                      <a:lnTo>
                        <a:pt x="0" y="99"/>
                      </a:lnTo>
                      <a:lnTo>
                        <a:pt x="2" y="119"/>
                      </a:lnTo>
                      <a:lnTo>
                        <a:pt x="6" y="140"/>
                      </a:lnTo>
                      <a:lnTo>
                        <a:pt x="12" y="158"/>
                      </a:lnTo>
                      <a:lnTo>
                        <a:pt x="18" y="180"/>
                      </a:lnTo>
                      <a:lnTo>
                        <a:pt x="25" y="201"/>
                      </a:lnTo>
                      <a:lnTo>
                        <a:pt x="35" y="221"/>
                      </a:lnTo>
                      <a:lnTo>
                        <a:pt x="44" y="240"/>
                      </a:lnTo>
                      <a:lnTo>
                        <a:pt x="69" y="275"/>
                      </a:lnTo>
                      <a:lnTo>
                        <a:pt x="95" y="310"/>
                      </a:lnTo>
                      <a:lnTo>
                        <a:pt x="122" y="345"/>
                      </a:lnTo>
                      <a:lnTo>
                        <a:pt x="147" y="381"/>
                      </a:lnTo>
                      <a:lnTo>
                        <a:pt x="158" y="399"/>
                      </a:lnTo>
                      <a:lnTo>
                        <a:pt x="168" y="418"/>
                      </a:lnTo>
                      <a:lnTo>
                        <a:pt x="177" y="438"/>
                      </a:lnTo>
                      <a:lnTo>
                        <a:pt x="183" y="459"/>
                      </a:lnTo>
                      <a:lnTo>
                        <a:pt x="192" y="496"/>
                      </a:lnTo>
                      <a:lnTo>
                        <a:pt x="206" y="531"/>
                      </a:lnTo>
                      <a:lnTo>
                        <a:pt x="219" y="566"/>
                      </a:lnTo>
                      <a:lnTo>
                        <a:pt x="234" y="602"/>
                      </a:lnTo>
                      <a:lnTo>
                        <a:pt x="266" y="668"/>
                      </a:lnTo>
                      <a:lnTo>
                        <a:pt x="301" y="733"/>
                      </a:lnTo>
                      <a:lnTo>
                        <a:pt x="335" y="798"/>
                      </a:lnTo>
                      <a:lnTo>
                        <a:pt x="363" y="863"/>
                      </a:lnTo>
                      <a:lnTo>
                        <a:pt x="377" y="897"/>
                      </a:lnTo>
                      <a:lnTo>
                        <a:pt x="386" y="932"/>
                      </a:lnTo>
                      <a:lnTo>
                        <a:pt x="396" y="967"/>
                      </a:lnTo>
                      <a:lnTo>
                        <a:pt x="401" y="1004"/>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8" name="Freeform 8"/>
                <p:cNvSpPr/>
                <p:nvPr/>
              </p:nvSpPr>
              <p:spPr bwMode="auto">
                <a:xfrm>
                  <a:off x="2591" y="1377"/>
                  <a:ext cx="1028" cy="368"/>
                </a:xfrm>
                <a:custGeom>
                  <a:avLst/>
                  <a:gdLst>
                    <a:gd name="T0" fmla="*/ 0 w 1028"/>
                    <a:gd name="T1" fmla="*/ 368 h 368"/>
                    <a:gd name="T2" fmla="*/ 38 w 1028"/>
                    <a:gd name="T3" fmla="*/ 364 h 368"/>
                    <a:gd name="T4" fmla="*/ 78 w 1028"/>
                    <a:gd name="T5" fmla="*/ 358 h 368"/>
                    <a:gd name="T6" fmla="*/ 116 w 1028"/>
                    <a:gd name="T7" fmla="*/ 351 h 368"/>
                    <a:gd name="T8" fmla="*/ 154 w 1028"/>
                    <a:gd name="T9" fmla="*/ 343 h 368"/>
                    <a:gd name="T10" fmla="*/ 192 w 1028"/>
                    <a:gd name="T11" fmla="*/ 332 h 368"/>
                    <a:gd name="T12" fmla="*/ 228 w 1028"/>
                    <a:gd name="T13" fmla="*/ 319 h 368"/>
                    <a:gd name="T14" fmla="*/ 264 w 1028"/>
                    <a:gd name="T15" fmla="*/ 303 h 368"/>
                    <a:gd name="T16" fmla="*/ 298 w 1028"/>
                    <a:gd name="T17" fmla="*/ 284 h 368"/>
                    <a:gd name="T18" fmla="*/ 374 w 1028"/>
                    <a:gd name="T19" fmla="*/ 241 h 368"/>
                    <a:gd name="T20" fmla="*/ 452 w 1028"/>
                    <a:gd name="T21" fmla="*/ 204 h 368"/>
                    <a:gd name="T22" fmla="*/ 528 w 1028"/>
                    <a:gd name="T23" fmla="*/ 169 h 368"/>
                    <a:gd name="T24" fmla="*/ 606 w 1028"/>
                    <a:gd name="T25" fmla="*/ 137 h 368"/>
                    <a:gd name="T26" fmla="*/ 686 w 1028"/>
                    <a:gd name="T27" fmla="*/ 110 h 368"/>
                    <a:gd name="T28" fmla="*/ 766 w 1028"/>
                    <a:gd name="T29" fmla="*/ 84 h 368"/>
                    <a:gd name="T30" fmla="*/ 848 w 1028"/>
                    <a:gd name="T31" fmla="*/ 61 h 368"/>
                    <a:gd name="T32" fmla="*/ 931 w 1028"/>
                    <a:gd name="T33" fmla="*/ 43 h 368"/>
                    <a:gd name="T34" fmla="*/ 935 w 1028"/>
                    <a:gd name="T35" fmla="*/ 41 h 368"/>
                    <a:gd name="T36" fmla="*/ 939 w 1028"/>
                    <a:gd name="T37" fmla="*/ 37 h 368"/>
                    <a:gd name="T38" fmla="*/ 943 w 1028"/>
                    <a:gd name="T39" fmla="*/ 32 h 368"/>
                    <a:gd name="T40" fmla="*/ 944 w 1028"/>
                    <a:gd name="T41" fmla="*/ 26 h 368"/>
                    <a:gd name="T42" fmla="*/ 948 w 1028"/>
                    <a:gd name="T43" fmla="*/ 19 h 368"/>
                    <a:gd name="T44" fmla="*/ 952 w 1028"/>
                    <a:gd name="T45" fmla="*/ 13 h 368"/>
                    <a:gd name="T46" fmla="*/ 954 w 1028"/>
                    <a:gd name="T47" fmla="*/ 9 h 368"/>
                    <a:gd name="T48" fmla="*/ 960 w 1028"/>
                    <a:gd name="T49" fmla="*/ 6 h 368"/>
                    <a:gd name="T50" fmla="*/ 965 w 1028"/>
                    <a:gd name="T51" fmla="*/ 2 h 368"/>
                    <a:gd name="T52" fmla="*/ 975 w 1028"/>
                    <a:gd name="T53" fmla="*/ 2 h 368"/>
                    <a:gd name="T54" fmla="*/ 982 w 1028"/>
                    <a:gd name="T55" fmla="*/ 0 h 368"/>
                    <a:gd name="T56" fmla="*/ 992 w 1028"/>
                    <a:gd name="T57" fmla="*/ 0 h 368"/>
                    <a:gd name="T58" fmla="*/ 1000 w 1028"/>
                    <a:gd name="T59" fmla="*/ 2 h 368"/>
                    <a:gd name="T60" fmla="*/ 1009 w 1028"/>
                    <a:gd name="T61" fmla="*/ 2 h 368"/>
                    <a:gd name="T62" fmla="*/ 1019 w 1028"/>
                    <a:gd name="T63" fmla="*/ 4 h 368"/>
                    <a:gd name="T64" fmla="*/ 1028 w 1028"/>
                    <a:gd name="T65" fmla="*/ 4 h 368"/>
                    <a:gd name="T66" fmla="*/ 1013 w 1028"/>
                    <a:gd name="T67" fmla="*/ 15 h 368"/>
                    <a:gd name="T68" fmla="*/ 998 w 1028"/>
                    <a:gd name="T69" fmla="*/ 26 h 368"/>
                    <a:gd name="T70" fmla="*/ 982 w 1028"/>
                    <a:gd name="T71" fmla="*/ 37 h 368"/>
                    <a:gd name="T72" fmla="*/ 967 w 1028"/>
                    <a:gd name="T73" fmla="*/ 47 h 368"/>
                    <a:gd name="T74" fmla="*/ 937 w 1028"/>
                    <a:gd name="T75" fmla="*/ 63 h 368"/>
                    <a:gd name="T76" fmla="*/ 903 w 1028"/>
                    <a:gd name="T77" fmla="*/ 76 h 368"/>
                    <a:gd name="T78" fmla="*/ 870 w 1028"/>
                    <a:gd name="T79" fmla="*/ 87 h 368"/>
                    <a:gd name="T80" fmla="*/ 836 w 1028"/>
                    <a:gd name="T81" fmla="*/ 97 h 368"/>
                    <a:gd name="T82" fmla="*/ 800 w 1028"/>
                    <a:gd name="T83" fmla="*/ 104 h 368"/>
                    <a:gd name="T84" fmla="*/ 766 w 1028"/>
                    <a:gd name="T85" fmla="*/ 111 h 368"/>
                    <a:gd name="T86" fmla="*/ 696 w 1028"/>
                    <a:gd name="T87" fmla="*/ 126 h 368"/>
                    <a:gd name="T88" fmla="*/ 625 w 1028"/>
                    <a:gd name="T89" fmla="*/ 143 h 368"/>
                    <a:gd name="T90" fmla="*/ 591 w 1028"/>
                    <a:gd name="T91" fmla="*/ 154 h 368"/>
                    <a:gd name="T92" fmla="*/ 557 w 1028"/>
                    <a:gd name="T93" fmla="*/ 167 h 368"/>
                    <a:gd name="T94" fmla="*/ 524 w 1028"/>
                    <a:gd name="T95" fmla="*/ 184 h 368"/>
                    <a:gd name="T96" fmla="*/ 494 w 1028"/>
                    <a:gd name="T97" fmla="*/ 202 h 368"/>
                    <a:gd name="T98" fmla="*/ 464 w 1028"/>
                    <a:gd name="T99" fmla="*/ 221 h 368"/>
                    <a:gd name="T100" fmla="*/ 433 w 1028"/>
                    <a:gd name="T101" fmla="*/ 238 h 368"/>
                    <a:gd name="T102" fmla="*/ 403 w 1028"/>
                    <a:gd name="T103" fmla="*/ 251 h 368"/>
                    <a:gd name="T104" fmla="*/ 372 w 1028"/>
                    <a:gd name="T105" fmla="*/ 264 h 368"/>
                    <a:gd name="T106" fmla="*/ 342 w 1028"/>
                    <a:gd name="T107" fmla="*/ 275 h 368"/>
                    <a:gd name="T108" fmla="*/ 312 w 1028"/>
                    <a:gd name="T109" fmla="*/ 284 h 368"/>
                    <a:gd name="T110" fmla="*/ 279 w 1028"/>
                    <a:gd name="T111" fmla="*/ 293 h 368"/>
                    <a:gd name="T112" fmla="*/ 249 w 1028"/>
                    <a:gd name="T113" fmla="*/ 301 h 368"/>
                    <a:gd name="T114" fmla="*/ 184 w 1028"/>
                    <a:gd name="T115" fmla="*/ 316 h 368"/>
                    <a:gd name="T116" fmla="*/ 123 w 1028"/>
                    <a:gd name="T117" fmla="*/ 330 h 368"/>
                    <a:gd name="T118" fmla="*/ 91 w 1028"/>
                    <a:gd name="T119" fmla="*/ 338 h 368"/>
                    <a:gd name="T120" fmla="*/ 61 w 1028"/>
                    <a:gd name="T121" fmla="*/ 347 h 368"/>
                    <a:gd name="T122" fmla="*/ 30 w 1028"/>
                    <a:gd name="T123" fmla="*/ 356 h 368"/>
                    <a:gd name="T124" fmla="*/ 0 w 1028"/>
                    <a:gd name="T125" fmla="*/ 368 h 3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028" h="368">
                      <a:moveTo>
                        <a:pt x="0" y="368"/>
                      </a:moveTo>
                      <a:lnTo>
                        <a:pt x="38" y="364"/>
                      </a:lnTo>
                      <a:lnTo>
                        <a:pt x="78" y="358"/>
                      </a:lnTo>
                      <a:lnTo>
                        <a:pt x="116" y="351"/>
                      </a:lnTo>
                      <a:lnTo>
                        <a:pt x="154" y="343"/>
                      </a:lnTo>
                      <a:lnTo>
                        <a:pt x="192" y="332"/>
                      </a:lnTo>
                      <a:lnTo>
                        <a:pt x="228" y="319"/>
                      </a:lnTo>
                      <a:lnTo>
                        <a:pt x="264" y="303"/>
                      </a:lnTo>
                      <a:lnTo>
                        <a:pt x="298" y="284"/>
                      </a:lnTo>
                      <a:lnTo>
                        <a:pt x="374" y="241"/>
                      </a:lnTo>
                      <a:lnTo>
                        <a:pt x="452" y="204"/>
                      </a:lnTo>
                      <a:lnTo>
                        <a:pt x="528" y="169"/>
                      </a:lnTo>
                      <a:lnTo>
                        <a:pt x="606" y="137"/>
                      </a:lnTo>
                      <a:lnTo>
                        <a:pt x="686" y="110"/>
                      </a:lnTo>
                      <a:lnTo>
                        <a:pt x="766" y="84"/>
                      </a:lnTo>
                      <a:lnTo>
                        <a:pt x="848" y="61"/>
                      </a:lnTo>
                      <a:lnTo>
                        <a:pt x="931" y="43"/>
                      </a:lnTo>
                      <a:lnTo>
                        <a:pt x="935" y="41"/>
                      </a:lnTo>
                      <a:lnTo>
                        <a:pt x="939" y="37"/>
                      </a:lnTo>
                      <a:lnTo>
                        <a:pt x="943" y="32"/>
                      </a:lnTo>
                      <a:lnTo>
                        <a:pt x="944" y="26"/>
                      </a:lnTo>
                      <a:lnTo>
                        <a:pt x="948" y="19"/>
                      </a:lnTo>
                      <a:lnTo>
                        <a:pt x="952" y="13"/>
                      </a:lnTo>
                      <a:lnTo>
                        <a:pt x="954" y="9"/>
                      </a:lnTo>
                      <a:lnTo>
                        <a:pt x="960" y="6"/>
                      </a:lnTo>
                      <a:lnTo>
                        <a:pt x="965" y="2"/>
                      </a:lnTo>
                      <a:lnTo>
                        <a:pt x="975" y="2"/>
                      </a:lnTo>
                      <a:lnTo>
                        <a:pt x="982" y="0"/>
                      </a:lnTo>
                      <a:lnTo>
                        <a:pt x="992" y="0"/>
                      </a:lnTo>
                      <a:lnTo>
                        <a:pt x="1000" y="2"/>
                      </a:lnTo>
                      <a:lnTo>
                        <a:pt x="1009" y="2"/>
                      </a:lnTo>
                      <a:lnTo>
                        <a:pt x="1019" y="4"/>
                      </a:lnTo>
                      <a:lnTo>
                        <a:pt x="1028" y="4"/>
                      </a:lnTo>
                      <a:lnTo>
                        <a:pt x="1013" y="15"/>
                      </a:lnTo>
                      <a:lnTo>
                        <a:pt x="998" y="26"/>
                      </a:lnTo>
                      <a:lnTo>
                        <a:pt x="982" y="37"/>
                      </a:lnTo>
                      <a:lnTo>
                        <a:pt x="967" y="47"/>
                      </a:lnTo>
                      <a:lnTo>
                        <a:pt x="937" y="63"/>
                      </a:lnTo>
                      <a:lnTo>
                        <a:pt x="903" y="76"/>
                      </a:lnTo>
                      <a:lnTo>
                        <a:pt x="870" y="87"/>
                      </a:lnTo>
                      <a:lnTo>
                        <a:pt x="836" y="97"/>
                      </a:lnTo>
                      <a:lnTo>
                        <a:pt x="800" y="104"/>
                      </a:lnTo>
                      <a:lnTo>
                        <a:pt x="766" y="111"/>
                      </a:lnTo>
                      <a:lnTo>
                        <a:pt x="696" y="126"/>
                      </a:lnTo>
                      <a:lnTo>
                        <a:pt x="625" y="143"/>
                      </a:lnTo>
                      <a:lnTo>
                        <a:pt x="591" y="154"/>
                      </a:lnTo>
                      <a:lnTo>
                        <a:pt x="557" y="167"/>
                      </a:lnTo>
                      <a:lnTo>
                        <a:pt x="524" y="184"/>
                      </a:lnTo>
                      <a:lnTo>
                        <a:pt x="494" y="202"/>
                      </a:lnTo>
                      <a:lnTo>
                        <a:pt x="464" y="221"/>
                      </a:lnTo>
                      <a:lnTo>
                        <a:pt x="433" y="238"/>
                      </a:lnTo>
                      <a:lnTo>
                        <a:pt x="403" y="251"/>
                      </a:lnTo>
                      <a:lnTo>
                        <a:pt x="372" y="264"/>
                      </a:lnTo>
                      <a:lnTo>
                        <a:pt x="342" y="275"/>
                      </a:lnTo>
                      <a:lnTo>
                        <a:pt x="312" y="284"/>
                      </a:lnTo>
                      <a:lnTo>
                        <a:pt x="279" y="293"/>
                      </a:lnTo>
                      <a:lnTo>
                        <a:pt x="249" y="301"/>
                      </a:lnTo>
                      <a:lnTo>
                        <a:pt x="184" y="316"/>
                      </a:lnTo>
                      <a:lnTo>
                        <a:pt x="123" y="330"/>
                      </a:lnTo>
                      <a:lnTo>
                        <a:pt x="91" y="338"/>
                      </a:lnTo>
                      <a:lnTo>
                        <a:pt x="61" y="347"/>
                      </a:lnTo>
                      <a:lnTo>
                        <a:pt x="30" y="356"/>
                      </a:lnTo>
                      <a:lnTo>
                        <a:pt x="0" y="368"/>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9" name="Freeform 9"/>
                <p:cNvSpPr/>
                <p:nvPr/>
              </p:nvSpPr>
              <p:spPr bwMode="auto">
                <a:xfrm>
                  <a:off x="2614" y="1836"/>
                  <a:ext cx="817" cy="677"/>
                </a:xfrm>
                <a:custGeom>
                  <a:avLst/>
                  <a:gdLst>
                    <a:gd name="T0" fmla="*/ 24 w 817"/>
                    <a:gd name="T1" fmla="*/ 20 h 677"/>
                    <a:gd name="T2" fmla="*/ 80 w 817"/>
                    <a:gd name="T3" fmla="*/ 59 h 677"/>
                    <a:gd name="T4" fmla="*/ 165 w 817"/>
                    <a:gd name="T5" fmla="*/ 109 h 677"/>
                    <a:gd name="T6" fmla="*/ 279 w 817"/>
                    <a:gd name="T7" fmla="*/ 174 h 677"/>
                    <a:gd name="T8" fmla="*/ 361 w 817"/>
                    <a:gd name="T9" fmla="*/ 228 h 677"/>
                    <a:gd name="T10" fmla="*/ 408 w 817"/>
                    <a:gd name="T11" fmla="*/ 270 h 677"/>
                    <a:gd name="T12" fmla="*/ 456 w 817"/>
                    <a:gd name="T13" fmla="*/ 326 h 677"/>
                    <a:gd name="T14" fmla="*/ 515 w 817"/>
                    <a:gd name="T15" fmla="*/ 384 h 677"/>
                    <a:gd name="T16" fmla="*/ 576 w 817"/>
                    <a:gd name="T17" fmla="*/ 437 h 677"/>
                    <a:gd name="T18" fmla="*/ 640 w 817"/>
                    <a:gd name="T19" fmla="*/ 491 h 677"/>
                    <a:gd name="T20" fmla="*/ 692 w 817"/>
                    <a:gd name="T21" fmla="*/ 536 h 677"/>
                    <a:gd name="T22" fmla="*/ 731 w 817"/>
                    <a:gd name="T23" fmla="*/ 571 h 677"/>
                    <a:gd name="T24" fmla="*/ 768 w 817"/>
                    <a:gd name="T25" fmla="*/ 608 h 677"/>
                    <a:gd name="T26" fmla="*/ 802 w 817"/>
                    <a:gd name="T27" fmla="*/ 649 h 677"/>
                    <a:gd name="T28" fmla="*/ 790 w 817"/>
                    <a:gd name="T29" fmla="*/ 675 h 677"/>
                    <a:gd name="T30" fmla="*/ 743 w 817"/>
                    <a:gd name="T31" fmla="*/ 675 h 677"/>
                    <a:gd name="T32" fmla="*/ 699 w 817"/>
                    <a:gd name="T33" fmla="*/ 662 h 677"/>
                    <a:gd name="T34" fmla="*/ 661 w 817"/>
                    <a:gd name="T35" fmla="*/ 640 h 677"/>
                    <a:gd name="T36" fmla="*/ 625 w 817"/>
                    <a:gd name="T37" fmla="*/ 610 h 677"/>
                    <a:gd name="T38" fmla="*/ 593 w 817"/>
                    <a:gd name="T39" fmla="*/ 575 h 677"/>
                    <a:gd name="T40" fmla="*/ 549 w 817"/>
                    <a:gd name="T41" fmla="*/ 519 h 677"/>
                    <a:gd name="T42" fmla="*/ 513 w 817"/>
                    <a:gd name="T43" fmla="*/ 475 h 677"/>
                    <a:gd name="T44" fmla="*/ 496 w 817"/>
                    <a:gd name="T45" fmla="*/ 463 h 677"/>
                    <a:gd name="T46" fmla="*/ 477 w 817"/>
                    <a:gd name="T47" fmla="*/ 454 h 677"/>
                    <a:gd name="T48" fmla="*/ 463 w 817"/>
                    <a:gd name="T49" fmla="*/ 441 h 677"/>
                    <a:gd name="T50" fmla="*/ 454 w 817"/>
                    <a:gd name="T51" fmla="*/ 410 h 677"/>
                    <a:gd name="T52" fmla="*/ 437 w 817"/>
                    <a:gd name="T53" fmla="*/ 369 h 677"/>
                    <a:gd name="T54" fmla="*/ 410 w 817"/>
                    <a:gd name="T55" fmla="*/ 334 h 677"/>
                    <a:gd name="T56" fmla="*/ 380 w 817"/>
                    <a:gd name="T57" fmla="*/ 304 h 677"/>
                    <a:gd name="T58" fmla="*/ 327 w 817"/>
                    <a:gd name="T59" fmla="*/ 265 h 677"/>
                    <a:gd name="T60" fmla="*/ 251 w 817"/>
                    <a:gd name="T61" fmla="*/ 220 h 677"/>
                    <a:gd name="T62" fmla="*/ 180 w 817"/>
                    <a:gd name="T63" fmla="*/ 176 h 677"/>
                    <a:gd name="T64" fmla="*/ 114 w 817"/>
                    <a:gd name="T65" fmla="*/ 137 h 677"/>
                    <a:gd name="T66" fmla="*/ 66 w 817"/>
                    <a:gd name="T67" fmla="*/ 103 h 677"/>
                    <a:gd name="T68" fmla="*/ 40 w 817"/>
                    <a:gd name="T69" fmla="*/ 79 h 677"/>
                    <a:gd name="T70" fmla="*/ 19 w 817"/>
                    <a:gd name="T71" fmla="*/ 51 h 677"/>
                    <a:gd name="T72" fmla="*/ 4 w 817"/>
                    <a:gd name="T73" fmla="*/ 18 h 6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817" h="677">
                      <a:moveTo>
                        <a:pt x="0" y="0"/>
                      </a:moveTo>
                      <a:lnTo>
                        <a:pt x="24" y="20"/>
                      </a:lnTo>
                      <a:lnTo>
                        <a:pt x="51" y="40"/>
                      </a:lnTo>
                      <a:lnTo>
                        <a:pt x="80" y="59"/>
                      </a:lnTo>
                      <a:lnTo>
                        <a:pt x="106" y="77"/>
                      </a:lnTo>
                      <a:lnTo>
                        <a:pt x="165" y="109"/>
                      </a:lnTo>
                      <a:lnTo>
                        <a:pt x="222" y="142"/>
                      </a:lnTo>
                      <a:lnTo>
                        <a:pt x="279" y="174"/>
                      </a:lnTo>
                      <a:lnTo>
                        <a:pt x="334" y="209"/>
                      </a:lnTo>
                      <a:lnTo>
                        <a:pt x="361" y="228"/>
                      </a:lnTo>
                      <a:lnTo>
                        <a:pt x="386" y="248"/>
                      </a:lnTo>
                      <a:lnTo>
                        <a:pt x="408" y="270"/>
                      </a:lnTo>
                      <a:lnTo>
                        <a:pt x="429" y="295"/>
                      </a:lnTo>
                      <a:lnTo>
                        <a:pt x="456" y="326"/>
                      </a:lnTo>
                      <a:lnTo>
                        <a:pt x="484" y="354"/>
                      </a:lnTo>
                      <a:lnTo>
                        <a:pt x="515" y="384"/>
                      </a:lnTo>
                      <a:lnTo>
                        <a:pt x="545" y="412"/>
                      </a:lnTo>
                      <a:lnTo>
                        <a:pt x="576" y="437"/>
                      </a:lnTo>
                      <a:lnTo>
                        <a:pt x="608" y="465"/>
                      </a:lnTo>
                      <a:lnTo>
                        <a:pt x="640" y="491"/>
                      </a:lnTo>
                      <a:lnTo>
                        <a:pt x="673" y="519"/>
                      </a:lnTo>
                      <a:lnTo>
                        <a:pt x="692" y="536"/>
                      </a:lnTo>
                      <a:lnTo>
                        <a:pt x="712" y="553"/>
                      </a:lnTo>
                      <a:lnTo>
                        <a:pt x="731" y="571"/>
                      </a:lnTo>
                      <a:lnTo>
                        <a:pt x="750" y="590"/>
                      </a:lnTo>
                      <a:lnTo>
                        <a:pt x="768" y="608"/>
                      </a:lnTo>
                      <a:lnTo>
                        <a:pt x="787" y="629"/>
                      </a:lnTo>
                      <a:lnTo>
                        <a:pt x="802" y="649"/>
                      </a:lnTo>
                      <a:lnTo>
                        <a:pt x="817" y="671"/>
                      </a:lnTo>
                      <a:lnTo>
                        <a:pt x="790" y="675"/>
                      </a:lnTo>
                      <a:lnTo>
                        <a:pt x="766" y="677"/>
                      </a:lnTo>
                      <a:lnTo>
                        <a:pt x="743" y="675"/>
                      </a:lnTo>
                      <a:lnTo>
                        <a:pt x="720" y="669"/>
                      </a:lnTo>
                      <a:lnTo>
                        <a:pt x="699" y="662"/>
                      </a:lnTo>
                      <a:lnTo>
                        <a:pt x="680" y="651"/>
                      </a:lnTo>
                      <a:lnTo>
                        <a:pt x="661" y="640"/>
                      </a:lnTo>
                      <a:lnTo>
                        <a:pt x="642" y="625"/>
                      </a:lnTo>
                      <a:lnTo>
                        <a:pt x="625" y="610"/>
                      </a:lnTo>
                      <a:lnTo>
                        <a:pt x="610" y="593"/>
                      </a:lnTo>
                      <a:lnTo>
                        <a:pt x="593" y="575"/>
                      </a:lnTo>
                      <a:lnTo>
                        <a:pt x="577" y="556"/>
                      </a:lnTo>
                      <a:lnTo>
                        <a:pt x="549" y="519"/>
                      </a:lnTo>
                      <a:lnTo>
                        <a:pt x="520" y="482"/>
                      </a:lnTo>
                      <a:lnTo>
                        <a:pt x="513" y="475"/>
                      </a:lnTo>
                      <a:lnTo>
                        <a:pt x="505" y="469"/>
                      </a:lnTo>
                      <a:lnTo>
                        <a:pt x="496" y="463"/>
                      </a:lnTo>
                      <a:lnTo>
                        <a:pt x="486" y="460"/>
                      </a:lnTo>
                      <a:lnTo>
                        <a:pt x="477" y="454"/>
                      </a:lnTo>
                      <a:lnTo>
                        <a:pt x="469" y="449"/>
                      </a:lnTo>
                      <a:lnTo>
                        <a:pt x="463" y="441"/>
                      </a:lnTo>
                      <a:lnTo>
                        <a:pt x="460" y="432"/>
                      </a:lnTo>
                      <a:lnTo>
                        <a:pt x="454" y="410"/>
                      </a:lnTo>
                      <a:lnTo>
                        <a:pt x="446" y="387"/>
                      </a:lnTo>
                      <a:lnTo>
                        <a:pt x="437" y="369"/>
                      </a:lnTo>
                      <a:lnTo>
                        <a:pt x="424" y="350"/>
                      </a:lnTo>
                      <a:lnTo>
                        <a:pt x="410" y="334"/>
                      </a:lnTo>
                      <a:lnTo>
                        <a:pt x="397" y="319"/>
                      </a:lnTo>
                      <a:lnTo>
                        <a:pt x="380" y="304"/>
                      </a:lnTo>
                      <a:lnTo>
                        <a:pt x="363" y="291"/>
                      </a:lnTo>
                      <a:lnTo>
                        <a:pt x="327" y="265"/>
                      </a:lnTo>
                      <a:lnTo>
                        <a:pt x="289" y="243"/>
                      </a:lnTo>
                      <a:lnTo>
                        <a:pt x="251" y="220"/>
                      </a:lnTo>
                      <a:lnTo>
                        <a:pt x="213" y="196"/>
                      </a:lnTo>
                      <a:lnTo>
                        <a:pt x="180" y="176"/>
                      </a:lnTo>
                      <a:lnTo>
                        <a:pt x="148" y="155"/>
                      </a:lnTo>
                      <a:lnTo>
                        <a:pt x="114" y="137"/>
                      </a:lnTo>
                      <a:lnTo>
                        <a:pt x="81" y="115"/>
                      </a:lnTo>
                      <a:lnTo>
                        <a:pt x="66" y="103"/>
                      </a:lnTo>
                      <a:lnTo>
                        <a:pt x="53" y="92"/>
                      </a:lnTo>
                      <a:lnTo>
                        <a:pt x="40" y="79"/>
                      </a:lnTo>
                      <a:lnTo>
                        <a:pt x="28" y="66"/>
                      </a:lnTo>
                      <a:lnTo>
                        <a:pt x="19" y="51"/>
                      </a:lnTo>
                      <a:lnTo>
                        <a:pt x="9" y="35"/>
                      </a:lnTo>
                      <a:lnTo>
                        <a:pt x="4" y="18"/>
                      </a:lnTo>
                      <a:lnTo>
                        <a:pt x="0"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0" name="Freeform 10"/>
                <p:cNvSpPr/>
                <p:nvPr/>
              </p:nvSpPr>
              <p:spPr bwMode="auto">
                <a:xfrm>
                  <a:off x="2507" y="663"/>
                  <a:ext cx="200" cy="968"/>
                </a:xfrm>
                <a:custGeom>
                  <a:avLst/>
                  <a:gdLst>
                    <a:gd name="T0" fmla="*/ 181 w 200"/>
                    <a:gd name="T1" fmla="*/ 42 h 968"/>
                    <a:gd name="T2" fmla="*/ 171 w 200"/>
                    <a:gd name="T3" fmla="*/ 66 h 968"/>
                    <a:gd name="T4" fmla="*/ 162 w 200"/>
                    <a:gd name="T5" fmla="*/ 89 h 968"/>
                    <a:gd name="T6" fmla="*/ 156 w 200"/>
                    <a:gd name="T7" fmla="*/ 113 h 968"/>
                    <a:gd name="T8" fmla="*/ 152 w 200"/>
                    <a:gd name="T9" fmla="*/ 169 h 968"/>
                    <a:gd name="T10" fmla="*/ 152 w 200"/>
                    <a:gd name="T11" fmla="*/ 256 h 968"/>
                    <a:gd name="T12" fmla="*/ 154 w 200"/>
                    <a:gd name="T13" fmla="*/ 345 h 968"/>
                    <a:gd name="T14" fmla="*/ 150 w 200"/>
                    <a:gd name="T15" fmla="*/ 432 h 968"/>
                    <a:gd name="T16" fmla="*/ 141 w 200"/>
                    <a:gd name="T17" fmla="*/ 506 h 968"/>
                    <a:gd name="T18" fmla="*/ 133 w 200"/>
                    <a:gd name="T19" fmla="*/ 568 h 968"/>
                    <a:gd name="T20" fmla="*/ 124 w 200"/>
                    <a:gd name="T21" fmla="*/ 627 h 968"/>
                    <a:gd name="T22" fmla="*/ 111 w 200"/>
                    <a:gd name="T23" fmla="*/ 686 h 968"/>
                    <a:gd name="T24" fmla="*/ 88 w 200"/>
                    <a:gd name="T25" fmla="*/ 746 h 968"/>
                    <a:gd name="T26" fmla="*/ 57 w 200"/>
                    <a:gd name="T27" fmla="*/ 807 h 968"/>
                    <a:gd name="T28" fmla="*/ 27 w 200"/>
                    <a:gd name="T29" fmla="*/ 868 h 968"/>
                    <a:gd name="T30" fmla="*/ 10 w 200"/>
                    <a:gd name="T31" fmla="*/ 916 h 968"/>
                    <a:gd name="T32" fmla="*/ 2 w 200"/>
                    <a:gd name="T33" fmla="*/ 950 h 968"/>
                    <a:gd name="T34" fmla="*/ 14 w 200"/>
                    <a:gd name="T35" fmla="*/ 935 h 968"/>
                    <a:gd name="T36" fmla="*/ 44 w 200"/>
                    <a:gd name="T37" fmla="*/ 868 h 968"/>
                    <a:gd name="T38" fmla="*/ 73 w 200"/>
                    <a:gd name="T39" fmla="*/ 805 h 968"/>
                    <a:gd name="T40" fmla="*/ 90 w 200"/>
                    <a:gd name="T41" fmla="*/ 755 h 968"/>
                    <a:gd name="T42" fmla="*/ 95 w 200"/>
                    <a:gd name="T43" fmla="*/ 722 h 968"/>
                    <a:gd name="T44" fmla="*/ 101 w 200"/>
                    <a:gd name="T45" fmla="*/ 638 h 968"/>
                    <a:gd name="T46" fmla="*/ 112 w 200"/>
                    <a:gd name="T47" fmla="*/ 503 h 968"/>
                    <a:gd name="T48" fmla="*/ 126 w 200"/>
                    <a:gd name="T49" fmla="*/ 369 h 968"/>
                    <a:gd name="T50" fmla="*/ 137 w 200"/>
                    <a:gd name="T51" fmla="*/ 235 h 968"/>
                    <a:gd name="T52" fmla="*/ 154 w 200"/>
                    <a:gd name="T53" fmla="*/ 161 h 968"/>
                    <a:gd name="T54" fmla="*/ 173 w 200"/>
                    <a:gd name="T55" fmla="*/ 143 h 968"/>
                    <a:gd name="T56" fmla="*/ 183 w 200"/>
                    <a:gd name="T57" fmla="*/ 122 h 968"/>
                    <a:gd name="T58" fmla="*/ 187 w 200"/>
                    <a:gd name="T59" fmla="*/ 100 h 968"/>
                    <a:gd name="T60" fmla="*/ 187 w 200"/>
                    <a:gd name="T61" fmla="*/ 66 h 968"/>
                    <a:gd name="T62" fmla="*/ 187 w 200"/>
                    <a:gd name="T63" fmla="*/ 33 h 968"/>
                    <a:gd name="T64" fmla="*/ 194 w 200"/>
                    <a:gd name="T65" fmla="*/ 9 h 968"/>
                    <a:gd name="T66" fmla="*/ 187 w 200"/>
                    <a:gd name="T67" fmla="*/ 31 h 9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200" h="968">
                      <a:moveTo>
                        <a:pt x="187" y="31"/>
                      </a:moveTo>
                      <a:lnTo>
                        <a:pt x="181" y="42"/>
                      </a:lnTo>
                      <a:lnTo>
                        <a:pt x="177" y="55"/>
                      </a:lnTo>
                      <a:lnTo>
                        <a:pt x="171" y="66"/>
                      </a:lnTo>
                      <a:lnTo>
                        <a:pt x="166" y="78"/>
                      </a:lnTo>
                      <a:lnTo>
                        <a:pt x="162" y="89"/>
                      </a:lnTo>
                      <a:lnTo>
                        <a:pt x="158" y="102"/>
                      </a:lnTo>
                      <a:lnTo>
                        <a:pt x="156" y="113"/>
                      </a:lnTo>
                      <a:lnTo>
                        <a:pt x="154" y="124"/>
                      </a:lnTo>
                      <a:lnTo>
                        <a:pt x="152" y="169"/>
                      </a:lnTo>
                      <a:lnTo>
                        <a:pt x="152" y="213"/>
                      </a:lnTo>
                      <a:lnTo>
                        <a:pt x="152" y="256"/>
                      </a:lnTo>
                      <a:lnTo>
                        <a:pt x="154" y="300"/>
                      </a:lnTo>
                      <a:lnTo>
                        <a:pt x="154" y="345"/>
                      </a:lnTo>
                      <a:lnTo>
                        <a:pt x="154" y="388"/>
                      </a:lnTo>
                      <a:lnTo>
                        <a:pt x="150" y="432"/>
                      </a:lnTo>
                      <a:lnTo>
                        <a:pt x="147" y="477"/>
                      </a:lnTo>
                      <a:lnTo>
                        <a:pt x="141" y="506"/>
                      </a:lnTo>
                      <a:lnTo>
                        <a:pt x="137" y="538"/>
                      </a:lnTo>
                      <a:lnTo>
                        <a:pt x="133" y="568"/>
                      </a:lnTo>
                      <a:lnTo>
                        <a:pt x="130" y="597"/>
                      </a:lnTo>
                      <a:lnTo>
                        <a:pt x="124" y="627"/>
                      </a:lnTo>
                      <a:lnTo>
                        <a:pt x="118" y="657"/>
                      </a:lnTo>
                      <a:lnTo>
                        <a:pt x="111" y="686"/>
                      </a:lnTo>
                      <a:lnTo>
                        <a:pt x="101" y="714"/>
                      </a:lnTo>
                      <a:lnTo>
                        <a:pt x="88" y="746"/>
                      </a:lnTo>
                      <a:lnTo>
                        <a:pt x="73" y="777"/>
                      </a:lnTo>
                      <a:lnTo>
                        <a:pt x="57" y="807"/>
                      </a:lnTo>
                      <a:lnTo>
                        <a:pt x="40" y="838"/>
                      </a:lnTo>
                      <a:lnTo>
                        <a:pt x="27" y="868"/>
                      </a:lnTo>
                      <a:lnTo>
                        <a:pt x="14" y="900"/>
                      </a:lnTo>
                      <a:lnTo>
                        <a:pt x="10" y="916"/>
                      </a:lnTo>
                      <a:lnTo>
                        <a:pt x="6" y="933"/>
                      </a:lnTo>
                      <a:lnTo>
                        <a:pt x="2" y="950"/>
                      </a:lnTo>
                      <a:lnTo>
                        <a:pt x="0" y="968"/>
                      </a:lnTo>
                      <a:lnTo>
                        <a:pt x="14" y="935"/>
                      </a:lnTo>
                      <a:lnTo>
                        <a:pt x="27" y="902"/>
                      </a:lnTo>
                      <a:lnTo>
                        <a:pt x="44" y="868"/>
                      </a:lnTo>
                      <a:lnTo>
                        <a:pt x="59" y="837"/>
                      </a:lnTo>
                      <a:lnTo>
                        <a:pt x="73" y="805"/>
                      </a:lnTo>
                      <a:lnTo>
                        <a:pt x="84" y="772"/>
                      </a:lnTo>
                      <a:lnTo>
                        <a:pt x="90" y="755"/>
                      </a:lnTo>
                      <a:lnTo>
                        <a:pt x="92" y="738"/>
                      </a:lnTo>
                      <a:lnTo>
                        <a:pt x="95" y="722"/>
                      </a:lnTo>
                      <a:lnTo>
                        <a:pt x="95" y="705"/>
                      </a:lnTo>
                      <a:lnTo>
                        <a:pt x="101" y="638"/>
                      </a:lnTo>
                      <a:lnTo>
                        <a:pt x="107" y="569"/>
                      </a:lnTo>
                      <a:lnTo>
                        <a:pt x="112" y="503"/>
                      </a:lnTo>
                      <a:lnTo>
                        <a:pt x="118" y="436"/>
                      </a:lnTo>
                      <a:lnTo>
                        <a:pt x="126" y="369"/>
                      </a:lnTo>
                      <a:lnTo>
                        <a:pt x="131" y="302"/>
                      </a:lnTo>
                      <a:lnTo>
                        <a:pt x="137" y="235"/>
                      </a:lnTo>
                      <a:lnTo>
                        <a:pt x="141" y="169"/>
                      </a:lnTo>
                      <a:lnTo>
                        <a:pt x="154" y="161"/>
                      </a:lnTo>
                      <a:lnTo>
                        <a:pt x="166" y="152"/>
                      </a:lnTo>
                      <a:lnTo>
                        <a:pt x="173" y="143"/>
                      </a:lnTo>
                      <a:lnTo>
                        <a:pt x="179" y="133"/>
                      </a:lnTo>
                      <a:lnTo>
                        <a:pt x="183" y="122"/>
                      </a:lnTo>
                      <a:lnTo>
                        <a:pt x="185" y="111"/>
                      </a:lnTo>
                      <a:lnTo>
                        <a:pt x="187" y="100"/>
                      </a:lnTo>
                      <a:lnTo>
                        <a:pt x="187" y="89"/>
                      </a:lnTo>
                      <a:lnTo>
                        <a:pt x="187" y="66"/>
                      </a:lnTo>
                      <a:lnTo>
                        <a:pt x="187" y="44"/>
                      </a:lnTo>
                      <a:lnTo>
                        <a:pt x="187" y="33"/>
                      </a:lnTo>
                      <a:lnTo>
                        <a:pt x="190" y="20"/>
                      </a:lnTo>
                      <a:lnTo>
                        <a:pt x="194" y="9"/>
                      </a:lnTo>
                      <a:lnTo>
                        <a:pt x="200" y="0"/>
                      </a:lnTo>
                      <a:lnTo>
                        <a:pt x="187" y="31"/>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2" name="Freeform 11"/>
                <p:cNvSpPr/>
                <p:nvPr/>
              </p:nvSpPr>
              <p:spPr bwMode="auto">
                <a:xfrm>
                  <a:off x="2578" y="809"/>
                  <a:ext cx="456" cy="923"/>
                </a:xfrm>
                <a:custGeom>
                  <a:avLst/>
                  <a:gdLst>
                    <a:gd name="T0" fmla="*/ 22 w 456"/>
                    <a:gd name="T1" fmla="*/ 865 h 923"/>
                    <a:gd name="T2" fmla="*/ 22 w 456"/>
                    <a:gd name="T3" fmla="*/ 863 h 923"/>
                    <a:gd name="T4" fmla="*/ 22 w 456"/>
                    <a:gd name="T5" fmla="*/ 860 h 923"/>
                    <a:gd name="T6" fmla="*/ 22 w 456"/>
                    <a:gd name="T7" fmla="*/ 856 h 923"/>
                    <a:gd name="T8" fmla="*/ 22 w 456"/>
                    <a:gd name="T9" fmla="*/ 863 h 923"/>
                    <a:gd name="T10" fmla="*/ 19 w 456"/>
                    <a:gd name="T11" fmla="*/ 882 h 923"/>
                    <a:gd name="T12" fmla="*/ 11 w 456"/>
                    <a:gd name="T13" fmla="*/ 898 h 923"/>
                    <a:gd name="T14" fmla="*/ 2 w 456"/>
                    <a:gd name="T15" fmla="*/ 915 h 923"/>
                    <a:gd name="T16" fmla="*/ 17 w 456"/>
                    <a:gd name="T17" fmla="*/ 880 h 923"/>
                    <a:gd name="T18" fmla="*/ 49 w 456"/>
                    <a:gd name="T19" fmla="*/ 791 h 923"/>
                    <a:gd name="T20" fmla="*/ 81 w 456"/>
                    <a:gd name="T21" fmla="*/ 702 h 923"/>
                    <a:gd name="T22" fmla="*/ 112 w 456"/>
                    <a:gd name="T23" fmla="*/ 637 h 923"/>
                    <a:gd name="T24" fmla="*/ 135 w 456"/>
                    <a:gd name="T25" fmla="*/ 596 h 923"/>
                    <a:gd name="T26" fmla="*/ 188 w 456"/>
                    <a:gd name="T27" fmla="*/ 520 h 923"/>
                    <a:gd name="T28" fmla="*/ 254 w 456"/>
                    <a:gd name="T29" fmla="*/ 407 h 923"/>
                    <a:gd name="T30" fmla="*/ 311 w 456"/>
                    <a:gd name="T31" fmla="*/ 292 h 923"/>
                    <a:gd name="T32" fmla="*/ 365 w 456"/>
                    <a:gd name="T33" fmla="*/ 177 h 923"/>
                    <a:gd name="T34" fmla="*/ 397 w 456"/>
                    <a:gd name="T35" fmla="*/ 100 h 923"/>
                    <a:gd name="T36" fmla="*/ 410 w 456"/>
                    <a:gd name="T37" fmla="*/ 71 h 923"/>
                    <a:gd name="T38" fmla="*/ 425 w 456"/>
                    <a:gd name="T39" fmla="*/ 41 h 923"/>
                    <a:gd name="T40" fmla="*/ 444 w 456"/>
                    <a:gd name="T41" fmla="*/ 13 h 923"/>
                    <a:gd name="T42" fmla="*/ 454 w 456"/>
                    <a:gd name="T43" fmla="*/ 36 h 923"/>
                    <a:gd name="T44" fmla="*/ 444 w 456"/>
                    <a:gd name="T45" fmla="*/ 102 h 923"/>
                    <a:gd name="T46" fmla="*/ 423 w 456"/>
                    <a:gd name="T47" fmla="*/ 165 h 923"/>
                    <a:gd name="T48" fmla="*/ 397 w 456"/>
                    <a:gd name="T49" fmla="*/ 227 h 923"/>
                    <a:gd name="T50" fmla="*/ 349 w 456"/>
                    <a:gd name="T51" fmla="*/ 318 h 923"/>
                    <a:gd name="T52" fmla="*/ 281 w 456"/>
                    <a:gd name="T53" fmla="*/ 438 h 923"/>
                    <a:gd name="T54" fmla="*/ 239 w 456"/>
                    <a:gd name="T55" fmla="*/ 525 h 923"/>
                    <a:gd name="T56" fmla="*/ 207 w 456"/>
                    <a:gd name="T57" fmla="*/ 572 h 923"/>
                    <a:gd name="T58" fmla="*/ 169 w 456"/>
                    <a:gd name="T59" fmla="*/ 615 h 923"/>
                    <a:gd name="T60" fmla="*/ 135 w 456"/>
                    <a:gd name="T61" fmla="*/ 661 h 923"/>
                    <a:gd name="T62" fmla="*/ 110 w 456"/>
                    <a:gd name="T63" fmla="*/ 711 h 923"/>
                    <a:gd name="T64" fmla="*/ 83 w 456"/>
                    <a:gd name="T65" fmla="*/ 754 h 923"/>
                    <a:gd name="T66" fmla="*/ 53 w 456"/>
                    <a:gd name="T67" fmla="*/ 796 h 923"/>
                    <a:gd name="T68" fmla="*/ 30 w 456"/>
                    <a:gd name="T69" fmla="*/ 841 h 92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56" h="923">
                      <a:moveTo>
                        <a:pt x="22" y="867"/>
                      </a:moveTo>
                      <a:lnTo>
                        <a:pt x="22" y="865"/>
                      </a:lnTo>
                      <a:lnTo>
                        <a:pt x="22" y="865"/>
                      </a:lnTo>
                      <a:lnTo>
                        <a:pt x="22" y="863"/>
                      </a:lnTo>
                      <a:lnTo>
                        <a:pt x="22" y="861"/>
                      </a:lnTo>
                      <a:lnTo>
                        <a:pt x="22" y="860"/>
                      </a:lnTo>
                      <a:lnTo>
                        <a:pt x="22" y="858"/>
                      </a:lnTo>
                      <a:lnTo>
                        <a:pt x="22" y="856"/>
                      </a:lnTo>
                      <a:lnTo>
                        <a:pt x="22" y="854"/>
                      </a:lnTo>
                      <a:lnTo>
                        <a:pt x="22" y="863"/>
                      </a:lnTo>
                      <a:lnTo>
                        <a:pt x="22" y="872"/>
                      </a:lnTo>
                      <a:lnTo>
                        <a:pt x="19" y="882"/>
                      </a:lnTo>
                      <a:lnTo>
                        <a:pt x="15" y="891"/>
                      </a:lnTo>
                      <a:lnTo>
                        <a:pt x="11" y="898"/>
                      </a:lnTo>
                      <a:lnTo>
                        <a:pt x="5" y="908"/>
                      </a:lnTo>
                      <a:lnTo>
                        <a:pt x="2" y="915"/>
                      </a:lnTo>
                      <a:lnTo>
                        <a:pt x="0" y="923"/>
                      </a:lnTo>
                      <a:lnTo>
                        <a:pt x="17" y="880"/>
                      </a:lnTo>
                      <a:lnTo>
                        <a:pt x="34" y="835"/>
                      </a:lnTo>
                      <a:lnTo>
                        <a:pt x="49" y="791"/>
                      </a:lnTo>
                      <a:lnTo>
                        <a:pt x="64" y="746"/>
                      </a:lnTo>
                      <a:lnTo>
                        <a:pt x="81" y="702"/>
                      </a:lnTo>
                      <a:lnTo>
                        <a:pt x="100" y="659"/>
                      </a:lnTo>
                      <a:lnTo>
                        <a:pt x="112" y="637"/>
                      </a:lnTo>
                      <a:lnTo>
                        <a:pt x="123" y="616"/>
                      </a:lnTo>
                      <a:lnTo>
                        <a:pt x="135" y="596"/>
                      </a:lnTo>
                      <a:lnTo>
                        <a:pt x="148" y="576"/>
                      </a:lnTo>
                      <a:lnTo>
                        <a:pt x="188" y="520"/>
                      </a:lnTo>
                      <a:lnTo>
                        <a:pt x="224" y="464"/>
                      </a:lnTo>
                      <a:lnTo>
                        <a:pt x="254" y="407"/>
                      </a:lnTo>
                      <a:lnTo>
                        <a:pt x="285" y="349"/>
                      </a:lnTo>
                      <a:lnTo>
                        <a:pt x="311" y="292"/>
                      </a:lnTo>
                      <a:lnTo>
                        <a:pt x="338" y="234"/>
                      </a:lnTo>
                      <a:lnTo>
                        <a:pt x="365" y="177"/>
                      </a:lnTo>
                      <a:lnTo>
                        <a:pt x="391" y="117"/>
                      </a:lnTo>
                      <a:lnTo>
                        <a:pt x="397" y="100"/>
                      </a:lnTo>
                      <a:lnTo>
                        <a:pt x="403" y="86"/>
                      </a:lnTo>
                      <a:lnTo>
                        <a:pt x="410" y="71"/>
                      </a:lnTo>
                      <a:lnTo>
                        <a:pt x="418" y="56"/>
                      </a:lnTo>
                      <a:lnTo>
                        <a:pt x="425" y="41"/>
                      </a:lnTo>
                      <a:lnTo>
                        <a:pt x="435" y="26"/>
                      </a:lnTo>
                      <a:lnTo>
                        <a:pt x="444" y="13"/>
                      </a:lnTo>
                      <a:lnTo>
                        <a:pt x="456" y="0"/>
                      </a:lnTo>
                      <a:lnTo>
                        <a:pt x="454" y="36"/>
                      </a:lnTo>
                      <a:lnTo>
                        <a:pt x="450" y="69"/>
                      </a:lnTo>
                      <a:lnTo>
                        <a:pt x="444" y="102"/>
                      </a:lnTo>
                      <a:lnTo>
                        <a:pt x="435" y="134"/>
                      </a:lnTo>
                      <a:lnTo>
                        <a:pt x="423" y="165"/>
                      </a:lnTo>
                      <a:lnTo>
                        <a:pt x="412" y="197"/>
                      </a:lnTo>
                      <a:lnTo>
                        <a:pt x="397" y="227"/>
                      </a:lnTo>
                      <a:lnTo>
                        <a:pt x="382" y="258"/>
                      </a:lnTo>
                      <a:lnTo>
                        <a:pt x="349" y="318"/>
                      </a:lnTo>
                      <a:lnTo>
                        <a:pt x="315" y="377"/>
                      </a:lnTo>
                      <a:lnTo>
                        <a:pt x="281" y="438"/>
                      </a:lnTo>
                      <a:lnTo>
                        <a:pt x="252" y="499"/>
                      </a:lnTo>
                      <a:lnTo>
                        <a:pt x="239" y="525"/>
                      </a:lnTo>
                      <a:lnTo>
                        <a:pt x="224" y="550"/>
                      </a:lnTo>
                      <a:lnTo>
                        <a:pt x="207" y="572"/>
                      </a:lnTo>
                      <a:lnTo>
                        <a:pt x="188" y="594"/>
                      </a:lnTo>
                      <a:lnTo>
                        <a:pt x="169" y="615"/>
                      </a:lnTo>
                      <a:lnTo>
                        <a:pt x="150" y="637"/>
                      </a:lnTo>
                      <a:lnTo>
                        <a:pt x="135" y="661"/>
                      </a:lnTo>
                      <a:lnTo>
                        <a:pt x="121" y="687"/>
                      </a:lnTo>
                      <a:lnTo>
                        <a:pt x="110" y="711"/>
                      </a:lnTo>
                      <a:lnTo>
                        <a:pt x="97" y="731"/>
                      </a:lnTo>
                      <a:lnTo>
                        <a:pt x="83" y="754"/>
                      </a:lnTo>
                      <a:lnTo>
                        <a:pt x="68" y="774"/>
                      </a:lnTo>
                      <a:lnTo>
                        <a:pt x="53" y="796"/>
                      </a:lnTo>
                      <a:lnTo>
                        <a:pt x="41" y="819"/>
                      </a:lnTo>
                      <a:lnTo>
                        <a:pt x="30" y="841"/>
                      </a:lnTo>
                      <a:lnTo>
                        <a:pt x="22" y="867"/>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3" name="Freeform 12"/>
                <p:cNvSpPr/>
                <p:nvPr/>
              </p:nvSpPr>
              <p:spPr bwMode="auto">
                <a:xfrm>
                  <a:off x="1502" y="1279"/>
                  <a:ext cx="912" cy="402"/>
                </a:xfrm>
                <a:custGeom>
                  <a:avLst/>
                  <a:gdLst>
                    <a:gd name="T0" fmla="*/ 912 w 912"/>
                    <a:gd name="T1" fmla="*/ 386 h 402"/>
                    <a:gd name="T2" fmla="*/ 908 w 912"/>
                    <a:gd name="T3" fmla="*/ 367 h 402"/>
                    <a:gd name="T4" fmla="*/ 897 w 912"/>
                    <a:gd name="T5" fmla="*/ 349 h 402"/>
                    <a:gd name="T6" fmla="*/ 882 w 912"/>
                    <a:gd name="T7" fmla="*/ 334 h 402"/>
                    <a:gd name="T8" fmla="*/ 853 w 912"/>
                    <a:gd name="T9" fmla="*/ 312 h 402"/>
                    <a:gd name="T10" fmla="*/ 811 w 912"/>
                    <a:gd name="T11" fmla="*/ 287 h 402"/>
                    <a:gd name="T12" fmla="*/ 762 w 912"/>
                    <a:gd name="T13" fmla="*/ 265 h 402"/>
                    <a:gd name="T14" fmla="*/ 705 w 912"/>
                    <a:gd name="T15" fmla="*/ 235 h 402"/>
                    <a:gd name="T16" fmla="*/ 650 w 912"/>
                    <a:gd name="T17" fmla="*/ 208 h 402"/>
                    <a:gd name="T18" fmla="*/ 591 w 912"/>
                    <a:gd name="T19" fmla="*/ 182 h 402"/>
                    <a:gd name="T20" fmla="*/ 523 w 912"/>
                    <a:gd name="T21" fmla="*/ 163 h 402"/>
                    <a:gd name="T22" fmla="*/ 452 w 912"/>
                    <a:gd name="T23" fmla="*/ 137 h 402"/>
                    <a:gd name="T24" fmla="*/ 352 w 912"/>
                    <a:gd name="T25" fmla="*/ 94 h 402"/>
                    <a:gd name="T26" fmla="*/ 251 w 912"/>
                    <a:gd name="T27" fmla="*/ 50 h 402"/>
                    <a:gd name="T28" fmla="*/ 184 w 912"/>
                    <a:gd name="T29" fmla="*/ 26 h 402"/>
                    <a:gd name="T30" fmla="*/ 118 w 912"/>
                    <a:gd name="T31" fmla="*/ 9 h 402"/>
                    <a:gd name="T32" fmla="*/ 47 w 912"/>
                    <a:gd name="T33" fmla="*/ 0 h 402"/>
                    <a:gd name="T34" fmla="*/ 6 w 912"/>
                    <a:gd name="T35" fmla="*/ 2 h 402"/>
                    <a:gd name="T36" fmla="*/ 0 w 912"/>
                    <a:gd name="T37" fmla="*/ 5 h 402"/>
                    <a:gd name="T38" fmla="*/ 4 w 912"/>
                    <a:gd name="T39" fmla="*/ 16 h 402"/>
                    <a:gd name="T40" fmla="*/ 25 w 912"/>
                    <a:gd name="T41" fmla="*/ 35 h 402"/>
                    <a:gd name="T42" fmla="*/ 49 w 912"/>
                    <a:gd name="T43" fmla="*/ 48 h 402"/>
                    <a:gd name="T44" fmla="*/ 84 w 912"/>
                    <a:gd name="T45" fmla="*/ 52 h 402"/>
                    <a:gd name="T46" fmla="*/ 133 w 912"/>
                    <a:gd name="T47" fmla="*/ 59 h 402"/>
                    <a:gd name="T48" fmla="*/ 180 w 912"/>
                    <a:gd name="T49" fmla="*/ 76 h 402"/>
                    <a:gd name="T50" fmla="*/ 224 w 912"/>
                    <a:gd name="T51" fmla="*/ 96 h 402"/>
                    <a:gd name="T52" fmla="*/ 289 w 912"/>
                    <a:gd name="T53" fmla="*/ 133 h 402"/>
                    <a:gd name="T54" fmla="*/ 355 w 912"/>
                    <a:gd name="T55" fmla="*/ 169 h 402"/>
                    <a:gd name="T56" fmla="*/ 399 w 912"/>
                    <a:gd name="T57" fmla="*/ 189 h 402"/>
                    <a:gd name="T58" fmla="*/ 466 w 912"/>
                    <a:gd name="T59" fmla="*/ 209 h 402"/>
                    <a:gd name="T60" fmla="*/ 549 w 912"/>
                    <a:gd name="T61" fmla="*/ 234 h 402"/>
                    <a:gd name="T62" fmla="*/ 633 w 912"/>
                    <a:gd name="T63" fmla="*/ 258 h 402"/>
                    <a:gd name="T64" fmla="*/ 716 w 912"/>
                    <a:gd name="T65" fmla="*/ 282 h 402"/>
                    <a:gd name="T66" fmla="*/ 772 w 912"/>
                    <a:gd name="T67" fmla="*/ 302 h 402"/>
                    <a:gd name="T68" fmla="*/ 794 w 912"/>
                    <a:gd name="T69" fmla="*/ 319 h 402"/>
                    <a:gd name="T70" fmla="*/ 815 w 912"/>
                    <a:gd name="T71" fmla="*/ 339 h 402"/>
                    <a:gd name="T72" fmla="*/ 836 w 912"/>
                    <a:gd name="T73" fmla="*/ 358 h 402"/>
                    <a:gd name="T74" fmla="*/ 853 w 912"/>
                    <a:gd name="T75" fmla="*/ 373 h 402"/>
                    <a:gd name="T76" fmla="*/ 874 w 912"/>
                    <a:gd name="T77" fmla="*/ 388 h 402"/>
                    <a:gd name="T78" fmla="*/ 895 w 912"/>
                    <a:gd name="T79" fmla="*/ 401 h 402"/>
                    <a:gd name="T80" fmla="*/ 906 w 912"/>
                    <a:gd name="T81" fmla="*/ 402 h 402"/>
                    <a:gd name="T82" fmla="*/ 910 w 912"/>
                    <a:gd name="T83" fmla="*/ 399 h 4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12" h="402">
                      <a:moveTo>
                        <a:pt x="912" y="397"/>
                      </a:moveTo>
                      <a:lnTo>
                        <a:pt x="912" y="386"/>
                      </a:lnTo>
                      <a:lnTo>
                        <a:pt x="910" y="377"/>
                      </a:lnTo>
                      <a:lnTo>
                        <a:pt x="908" y="367"/>
                      </a:lnTo>
                      <a:lnTo>
                        <a:pt x="903" y="358"/>
                      </a:lnTo>
                      <a:lnTo>
                        <a:pt x="897" y="349"/>
                      </a:lnTo>
                      <a:lnTo>
                        <a:pt x="889" y="341"/>
                      </a:lnTo>
                      <a:lnTo>
                        <a:pt x="882" y="334"/>
                      </a:lnTo>
                      <a:lnTo>
                        <a:pt x="872" y="326"/>
                      </a:lnTo>
                      <a:lnTo>
                        <a:pt x="853" y="312"/>
                      </a:lnTo>
                      <a:lnTo>
                        <a:pt x="832" y="299"/>
                      </a:lnTo>
                      <a:lnTo>
                        <a:pt x="811" y="287"/>
                      </a:lnTo>
                      <a:lnTo>
                        <a:pt x="791" y="278"/>
                      </a:lnTo>
                      <a:lnTo>
                        <a:pt x="762" y="265"/>
                      </a:lnTo>
                      <a:lnTo>
                        <a:pt x="734" y="250"/>
                      </a:lnTo>
                      <a:lnTo>
                        <a:pt x="705" y="235"/>
                      </a:lnTo>
                      <a:lnTo>
                        <a:pt x="678" y="221"/>
                      </a:lnTo>
                      <a:lnTo>
                        <a:pt x="650" y="208"/>
                      </a:lnTo>
                      <a:lnTo>
                        <a:pt x="621" y="195"/>
                      </a:lnTo>
                      <a:lnTo>
                        <a:pt x="591" y="182"/>
                      </a:lnTo>
                      <a:lnTo>
                        <a:pt x="559" y="172"/>
                      </a:lnTo>
                      <a:lnTo>
                        <a:pt x="523" y="163"/>
                      </a:lnTo>
                      <a:lnTo>
                        <a:pt x="488" y="150"/>
                      </a:lnTo>
                      <a:lnTo>
                        <a:pt x="452" y="137"/>
                      </a:lnTo>
                      <a:lnTo>
                        <a:pt x="418" y="124"/>
                      </a:lnTo>
                      <a:lnTo>
                        <a:pt x="352" y="94"/>
                      </a:lnTo>
                      <a:lnTo>
                        <a:pt x="285" y="65"/>
                      </a:lnTo>
                      <a:lnTo>
                        <a:pt x="251" y="50"/>
                      </a:lnTo>
                      <a:lnTo>
                        <a:pt x="218" y="37"/>
                      </a:lnTo>
                      <a:lnTo>
                        <a:pt x="184" y="26"/>
                      </a:lnTo>
                      <a:lnTo>
                        <a:pt x="152" y="16"/>
                      </a:lnTo>
                      <a:lnTo>
                        <a:pt x="118" y="9"/>
                      </a:lnTo>
                      <a:lnTo>
                        <a:pt x="84" y="4"/>
                      </a:lnTo>
                      <a:lnTo>
                        <a:pt x="47" y="0"/>
                      </a:lnTo>
                      <a:lnTo>
                        <a:pt x="13" y="0"/>
                      </a:lnTo>
                      <a:lnTo>
                        <a:pt x="6" y="2"/>
                      </a:lnTo>
                      <a:lnTo>
                        <a:pt x="2" y="4"/>
                      </a:lnTo>
                      <a:lnTo>
                        <a:pt x="0" y="5"/>
                      </a:lnTo>
                      <a:lnTo>
                        <a:pt x="0" y="9"/>
                      </a:lnTo>
                      <a:lnTo>
                        <a:pt x="4" y="16"/>
                      </a:lnTo>
                      <a:lnTo>
                        <a:pt x="13" y="26"/>
                      </a:lnTo>
                      <a:lnTo>
                        <a:pt x="25" y="35"/>
                      </a:lnTo>
                      <a:lnTo>
                        <a:pt x="36" y="42"/>
                      </a:lnTo>
                      <a:lnTo>
                        <a:pt x="49" y="48"/>
                      </a:lnTo>
                      <a:lnTo>
                        <a:pt x="57" y="50"/>
                      </a:lnTo>
                      <a:lnTo>
                        <a:pt x="84" y="52"/>
                      </a:lnTo>
                      <a:lnTo>
                        <a:pt x="108" y="54"/>
                      </a:lnTo>
                      <a:lnTo>
                        <a:pt x="133" y="59"/>
                      </a:lnTo>
                      <a:lnTo>
                        <a:pt x="158" y="67"/>
                      </a:lnTo>
                      <a:lnTo>
                        <a:pt x="180" y="76"/>
                      </a:lnTo>
                      <a:lnTo>
                        <a:pt x="201" y="85"/>
                      </a:lnTo>
                      <a:lnTo>
                        <a:pt x="224" y="96"/>
                      </a:lnTo>
                      <a:lnTo>
                        <a:pt x="247" y="109"/>
                      </a:lnTo>
                      <a:lnTo>
                        <a:pt x="289" y="133"/>
                      </a:lnTo>
                      <a:lnTo>
                        <a:pt x="333" y="158"/>
                      </a:lnTo>
                      <a:lnTo>
                        <a:pt x="355" y="169"/>
                      </a:lnTo>
                      <a:lnTo>
                        <a:pt x="376" y="180"/>
                      </a:lnTo>
                      <a:lnTo>
                        <a:pt x="399" y="189"/>
                      </a:lnTo>
                      <a:lnTo>
                        <a:pt x="424" y="197"/>
                      </a:lnTo>
                      <a:lnTo>
                        <a:pt x="466" y="209"/>
                      </a:lnTo>
                      <a:lnTo>
                        <a:pt x="507" y="222"/>
                      </a:lnTo>
                      <a:lnTo>
                        <a:pt x="549" y="234"/>
                      </a:lnTo>
                      <a:lnTo>
                        <a:pt x="591" y="245"/>
                      </a:lnTo>
                      <a:lnTo>
                        <a:pt x="633" y="258"/>
                      </a:lnTo>
                      <a:lnTo>
                        <a:pt x="675" y="269"/>
                      </a:lnTo>
                      <a:lnTo>
                        <a:pt x="716" y="282"/>
                      </a:lnTo>
                      <a:lnTo>
                        <a:pt x="758" y="295"/>
                      </a:lnTo>
                      <a:lnTo>
                        <a:pt x="772" y="302"/>
                      </a:lnTo>
                      <a:lnTo>
                        <a:pt x="783" y="310"/>
                      </a:lnTo>
                      <a:lnTo>
                        <a:pt x="794" y="319"/>
                      </a:lnTo>
                      <a:lnTo>
                        <a:pt x="806" y="328"/>
                      </a:lnTo>
                      <a:lnTo>
                        <a:pt x="815" y="339"/>
                      </a:lnTo>
                      <a:lnTo>
                        <a:pt x="825" y="349"/>
                      </a:lnTo>
                      <a:lnTo>
                        <a:pt x="836" y="358"/>
                      </a:lnTo>
                      <a:lnTo>
                        <a:pt x="846" y="367"/>
                      </a:lnTo>
                      <a:lnTo>
                        <a:pt x="853" y="373"/>
                      </a:lnTo>
                      <a:lnTo>
                        <a:pt x="865" y="380"/>
                      </a:lnTo>
                      <a:lnTo>
                        <a:pt x="874" y="388"/>
                      </a:lnTo>
                      <a:lnTo>
                        <a:pt x="886" y="395"/>
                      </a:lnTo>
                      <a:lnTo>
                        <a:pt x="895" y="401"/>
                      </a:lnTo>
                      <a:lnTo>
                        <a:pt x="903" y="402"/>
                      </a:lnTo>
                      <a:lnTo>
                        <a:pt x="906" y="402"/>
                      </a:lnTo>
                      <a:lnTo>
                        <a:pt x="908" y="402"/>
                      </a:lnTo>
                      <a:lnTo>
                        <a:pt x="910" y="399"/>
                      </a:lnTo>
                      <a:lnTo>
                        <a:pt x="912" y="397"/>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4" name="Freeform 13"/>
                <p:cNvSpPr/>
                <p:nvPr/>
              </p:nvSpPr>
              <p:spPr bwMode="auto">
                <a:xfrm>
                  <a:off x="1675" y="1823"/>
                  <a:ext cx="1296" cy="1074"/>
                </a:xfrm>
                <a:custGeom>
                  <a:avLst/>
                  <a:gdLst>
                    <a:gd name="T0" fmla="*/ 897 w 1296"/>
                    <a:gd name="T1" fmla="*/ 53 h 1074"/>
                    <a:gd name="T2" fmla="*/ 941 w 1296"/>
                    <a:gd name="T3" fmla="*/ 139 h 1074"/>
                    <a:gd name="T4" fmla="*/ 1019 w 1296"/>
                    <a:gd name="T5" fmla="*/ 332 h 1074"/>
                    <a:gd name="T6" fmla="*/ 1173 w 1296"/>
                    <a:gd name="T7" fmla="*/ 645 h 1074"/>
                    <a:gd name="T8" fmla="*/ 1266 w 1296"/>
                    <a:gd name="T9" fmla="*/ 890 h 1074"/>
                    <a:gd name="T10" fmla="*/ 1294 w 1296"/>
                    <a:gd name="T11" fmla="*/ 1065 h 1074"/>
                    <a:gd name="T12" fmla="*/ 1275 w 1296"/>
                    <a:gd name="T13" fmla="*/ 1074 h 1074"/>
                    <a:gd name="T14" fmla="*/ 1231 w 1296"/>
                    <a:gd name="T15" fmla="*/ 1024 h 1074"/>
                    <a:gd name="T16" fmla="*/ 1163 w 1296"/>
                    <a:gd name="T17" fmla="*/ 866 h 1074"/>
                    <a:gd name="T18" fmla="*/ 1066 w 1296"/>
                    <a:gd name="T19" fmla="*/ 590 h 1074"/>
                    <a:gd name="T20" fmla="*/ 939 w 1296"/>
                    <a:gd name="T21" fmla="*/ 252 h 1074"/>
                    <a:gd name="T22" fmla="*/ 941 w 1296"/>
                    <a:gd name="T23" fmla="*/ 157 h 1074"/>
                    <a:gd name="T24" fmla="*/ 916 w 1296"/>
                    <a:gd name="T25" fmla="*/ 103 h 1074"/>
                    <a:gd name="T26" fmla="*/ 925 w 1296"/>
                    <a:gd name="T27" fmla="*/ 157 h 1074"/>
                    <a:gd name="T28" fmla="*/ 918 w 1296"/>
                    <a:gd name="T29" fmla="*/ 285 h 1074"/>
                    <a:gd name="T30" fmla="*/ 950 w 1296"/>
                    <a:gd name="T31" fmla="*/ 423 h 1074"/>
                    <a:gd name="T32" fmla="*/ 981 w 1296"/>
                    <a:gd name="T33" fmla="*/ 632 h 1074"/>
                    <a:gd name="T34" fmla="*/ 1011 w 1296"/>
                    <a:gd name="T35" fmla="*/ 952 h 1074"/>
                    <a:gd name="T36" fmla="*/ 990 w 1296"/>
                    <a:gd name="T37" fmla="*/ 1050 h 1074"/>
                    <a:gd name="T38" fmla="*/ 965 w 1296"/>
                    <a:gd name="T39" fmla="*/ 1050 h 1074"/>
                    <a:gd name="T40" fmla="*/ 933 w 1296"/>
                    <a:gd name="T41" fmla="*/ 972 h 1074"/>
                    <a:gd name="T42" fmla="*/ 922 w 1296"/>
                    <a:gd name="T43" fmla="*/ 708 h 1074"/>
                    <a:gd name="T44" fmla="*/ 886 w 1296"/>
                    <a:gd name="T45" fmla="*/ 521 h 1074"/>
                    <a:gd name="T46" fmla="*/ 857 w 1296"/>
                    <a:gd name="T47" fmla="*/ 391 h 1074"/>
                    <a:gd name="T48" fmla="*/ 868 w 1296"/>
                    <a:gd name="T49" fmla="*/ 198 h 1074"/>
                    <a:gd name="T50" fmla="*/ 880 w 1296"/>
                    <a:gd name="T51" fmla="*/ 90 h 1074"/>
                    <a:gd name="T52" fmla="*/ 867 w 1296"/>
                    <a:gd name="T53" fmla="*/ 90 h 1074"/>
                    <a:gd name="T54" fmla="*/ 817 w 1296"/>
                    <a:gd name="T55" fmla="*/ 113 h 1074"/>
                    <a:gd name="T56" fmla="*/ 600 w 1296"/>
                    <a:gd name="T57" fmla="*/ 304 h 1074"/>
                    <a:gd name="T58" fmla="*/ 272 w 1296"/>
                    <a:gd name="T59" fmla="*/ 599 h 1074"/>
                    <a:gd name="T60" fmla="*/ 0 w 1296"/>
                    <a:gd name="T61" fmla="*/ 766 h 1074"/>
                    <a:gd name="T62" fmla="*/ 317 w 1296"/>
                    <a:gd name="T63" fmla="*/ 484 h 1074"/>
                    <a:gd name="T64" fmla="*/ 524 w 1296"/>
                    <a:gd name="T65" fmla="*/ 328 h 1074"/>
                    <a:gd name="T66" fmla="*/ 608 w 1296"/>
                    <a:gd name="T67" fmla="*/ 254 h 1074"/>
                    <a:gd name="T68" fmla="*/ 709 w 1296"/>
                    <a:gd name="T69" fmla="*/ 148 h 1074"/>
                    <a:gd name="T70" fmla="*/ 775 w 1296"/>
                    <a:gd name="T71" fmla="*/ 103 h 1074"/>
                    <a:gd name="T72" fmla="*/ 832 w 1296"/>
                    <a:gd name="T73" fmla="*/ 68 h 1074"/>
                    <a:gd name="T74" fmla="*/ 770 w 1296"/>
                    <a:gd name="T75" fmla="*/ 129 h 1074"/>
                    <a:gd name="T76" fmla="*/ 665 w 1296"/>
                    <a:gd name="T77" fmla="*/ 183 h 1074"/>
                    <a:gd name="T78" fmla="*/ 437 w 1296"/>
                    <a:gd name="T79" fmla="*/ 315 h 1074"/>
                    <a:gd name="T80" fmla="*/ 230 w 1296"/>
                    <a:gd name="T81" fmla="*/ 439 h 1074"/>
                    <a:gd name="T82" fmla="*/ 127 w 1296"/>
                    <a:gd name="T83" fmla="*/ 486 h 1074"/>
                    <a:gd name="T84" fmla="*/ 302 w 1296"/>
                    <a:gd name="T85" fmla="*/ 389 h 1074"/>
                    <a:gd name="T86" fmla="*/ 477 w 1296"/>
                    <a:gd name="T87" fmla="*/ 317 h 1074"/>
                    <a:gd name="T88" fmla="*/ 574 w 1296"/>
                    <a:gd name="T89" fmla="*/ 232 h 1074"/>
                    <a:gd name="T90" fmla="*/ 707 w 1296"/>
                    <a:gd name="T91" fmla="*/ 155 h 1074"/>
                    <a:gd name="T92" fmla="*/ 846 w 1296"/>
                    <a:gd name="T93" fmla="*/ 81 h 1074"/>
                    <a:gd name="T94" fmla="*/ 840 w 1296"/>
                    <a:gd name="T95" fmla="*/ 135 h 1074"/>
                    <a:gd name="T96" fmla="*/ 821 w 1296"/>
                    <a:gd name="T97" fmla="*/ 219 h 1074"/>
                    <a:gd name="T98" fmla="*/ 711 w 1296"/>
                    <a:gd name="T99" fmla="*/ 399 h 1074"/>
                    <a:gd name="T100" fmla="*/ 661 w 1296"/>
                    <a:gd name="T101" fmla="*/ 540 h 1074"/>
                    <a:gd name="T102" fmla="*/ 619 w 1296"/>
                    <a:gd name="T103" fmla="*/ 746 h 1074"/>
                    <a:gd name="T104" fmla="*/ 505 w 1296"/>
                    <a:gd name="T105" fmla="*/ 1072 h 1074"/>
                    <a:gd name="T106" fmla="*/ 635 w 1296"/>
                    <a:gd name="T107" fmla="*/ 851 h 1074"/>
                    <a:gd name="T108" fmla="*/ 714 w 1296"/>
                    <a:gd name="T109" fmla="*/ 606 h 1074"/>
                    <a:gd name="T110" fmla="*/ 781 w 1296"/>
                    <a:gd name="T111" fmla="*/ 283 h 1074"/>
                    <a:gd name="T112" fmla="*/ 810 w 1296"/>
                    <a:gd name="T113" fmla="*/ 220 h 1074"/>
                    <a:gd name="T114" fmla="*/ 825 w 1296"/>
                    <a:gd name="T115" fmla="*/ 131 h 1074"/>
                    <a:gd name="T116" fmla="*/ 832 w 1296"/>
                    <a:gd name="T117" fmla="*/ 26 h 107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96" h="1074">
                      <a:moveTo>
                        <a:pt x="880" y="0"/>
                      </a:moveTo>
                      <a:lnTo>
                        <a:pt x="884" y="13"/>
                      </a:lnTo>
                      <a:lnTo>
                        <a:pt x="887" y="26"/>
                      </a:lnTo>
                      <a:lnTo>
                        <a:pt x="893" y="40"/>
                      </a:lnTo>
                      <a:lnTo>
                        <a:pt x="897" y="53"/>
                      </a:lnTo>
                      <a:lnTo>
                        <a:pt x="903" y="64"/>
                      </a:lnTo>
                      <a:lnTo>
                        <a:pt x="908" y="77"/>
                      </a:lnTo>
                      <a:lnTo>
                        <a:pt x="914" y="90"/>
                      </a:lnTo>
                      <a:lnTo>
                        <a:pt x="920" y="102"/>
                      </a:lnTo>
                      <a:lnTo>
                        <a:pt x="941" y="139"/>
                      </a:lnTo>
                      <a:lnTo>
                        <a:pt x="958" y="178"/>
                      </a:lnTo>
                      <a:lnTo>
                        <a:pt x="975" y="217"/>
                      </a:lnTo>
                      <a:lnTo>
                        <a:pt x="988" y="254"/>
                      </a:lnTo>
                      <a:lnTo>
                        <a:pt x="1003" y="293"/>
                      </a:lnTo>
                      <a:lnTo>
                        <a:pt x="1019" y="332"/>
                      </a:lnTo>
                      <a:lnTo>
                        <a:pt x="1034" y="369"/>
                      </a:lnTo>
                      <a:lnTo>
                        <a:pt x="1051" y="406"/>
                      </a:lnTo>
                      <a:lnTo>
                        <a:pt x="1093" y="486"/>
                      </a:lnTo>
                      <a:lnTo>
                        <a:pt x="1133" y="566"/>
                      </a:lnTo>
                      <a:lnTo>
                        <a:pt x="1173" y="645"/>
                      </a:lnTo>
                      <a:lnTo>
                        <a:pt x="1207" y="725"/>
                      </a:lnTo>
                      <a:lnTo>
                        <a:pt x="1224" y="766"/>
                      </a:lnTo>
                      <a:lnTo>
                        <a:pt x="1239" y="807"/>
                      </a:lnTo>
                      <a:lnTo>
                        <a:pt x="1252" y="848"/>
                      </a:lnTo>
                      <a:lnTo>
                        <a:pt x="1266" y="890"/>
                      </a:lnTo>
                      <a:lnTo>
                        <a:pt x="1275" y="933"/>
                      </a:lnTo>
                      <a:lnTo>
                        <a:pt x="1285" y="976"/>
                      </a:lnTo>
                      <a:lnTo>
                        <a:pt x="1290" y="1018"/>
                      </a:lnTo>
                      <a:lnTo>
                        <a:pt x="1296" y="1063"/>
                      </a:lnTo>
                      <a:lnTo>
                        <a:pt x="1294" y="1065"/>
                      </a:lnTo>
                      <a:lnTo>
                        <a:pt x="1292" y="1067"/>
                      </a:lnTo>
                      <a:lnTo>
                        <a:pt x="1288" y="1070"/>
                      </a:lnTo>
                      <a:lnTo>
                        <a:pt x="1285" y="1072"/>
                      </a:lnTo>
                      <a:lnTo>
                        <a:pt x="1281" y="1074"/>
                      </a:lnTo>
                      <a:lnTo>
                        <a:pt x="1275" y="1074"/>
                      </a:lnTo>
                      <a:lnTo>
                        <a:pt x="1271" y="1072"/>
                      </a:lnTo>
                      <a:lnTo>
                        <a:pt x="1268" y="1070"/>
                      </a:lnTo>
                      <a:lnTo>
                        <a:pt x="1254" y="1055"/>
                      </a:lnTo>
                      <a:lnTo>
                        <a:pt x="1243" y="1039"/>
                      </a:lnTo>
                      <a:lnTo>
                        <a:pt x="1231" y="1024"/>
                      </a:lnTo>
                      <a:lnTo>
                        <a:pt x="1222" y="1007"/>
                      </a:lnTo>
                      <a:lnTo>
                        <a:pt x="1203" y="974"/>
                      </a:lnTo>
                      <a:lnTo>
                        <a:pt x="1188" y="939"/>
                      </a:lnTo>
                      <a:lnTo>
                        <a:pt x="1174" y="901"/>
                      </a:lnTo>
                      <a:lnTo>
                        <a:pt x="1163" y="866"/>
                      </a:lnTo>
                      <a:lnTo>
                        <a:pt x="1152" y="831"/>
                      </a:lnTo>
                      <a:lnTo>
                        <a:pt x="1140" y="794"/>
                      </a:lnTo>
                      <a:lnTo>
                        <a:pt x="1115" y="725"/>
                      </a:lnTo>
                      <a:lnTo>
                        <a:pt x="1091" y="656"/>
                      </a:lnTo>
                      <a:lnTo>
                        <a:pt x="1066" y="590"/>
                      </a:lnTo>
                      <a:lnTo>
                        <a:pt x="1039" y="523"/>
                      </a:lnTo>
                      <a:lnTo>
                        <a:pt x="1013" y="456"/>
                      </a:lnTo>
                      <a:lnTo>
                        <a:pt x="988" y="389"/>
                      </a:lnTo>
                      <a:lnTo>
                        <a:pt x="962" y="321"/>
                      </a:lnTo>
                      <a:lnTo>
                        <a:pt x="939" y="252"/>
                      </a:lnTo>
                      <a:lnTo>
                        <a:pt x="935" y="233"/>
                      </a:lnTo>
                      <a:lnTo>
                        <a:pt x="935" y="215"/>
                      </a:lnTo>
                      <a:lnTo>
                        <a:pt x="937" y="196"/>
                      </a:lnTo>
                      <a:lnTo>
                        <a:pt x="941" y="176"/>
                      </a:lnTo>
                      <a:lnTo>
                        <a:pt x="941" y="157"/>
                      </a:lnTo>
                      <a:lnTo>
                        <a:pt x="939" y="139"/>
                      </a:lnTo>
                      <a:lnTo>
                        <a:pt x="935" y="129"/>
                      </a:lnTo>
                      <a:lnTo>
                        <a:pt x="929" y="120"/>
                      </a:lnTo>
                      <a:lnTo>
                        <a:pt x="924" y="113"/>
                      </a:lnTo>
                      <a:lnTo>
                        <a:pt x="916" y="103"/>
                      </a:lnTo>
                      <a:lnTo>
                        <a:pt x="920" y="109"/>
                      </a:lnTo>
                      <a:lnTo>
                        <a:pt x="924" y="116"/>
                      </a:lnTo>
                      <a:lnTo>
                        <a:pt x="925" y="124"/>
                      </a:lnTo>
                      <a:lnTo>
                        <a:pt x="925" y="135"/>
                      </a:lnTo>
                      <a:lnTo>
                        <a:pt x="925" y="157"/>
                      </a:lnTo>
                      <a:lnTo>
                        <a:pt x="924" y="183"/>
                      </a:lnTo>
                      <a:lnTo>
                        <a:pt x="922" y="209"/>
                      </a:lnTo>
                      <a:lnTo>
                        <a:pt x="918" y="237"/>
                      </a:lnTo>
                      <a:lnTo>
                        <a:pt x="916" y="263"/>
                      </a:lnTo>
                      <a:lnTo>
                        <a:pt x="918" y="285"/>
                      </a:lnTo>
                      <a:lnTo>
                        <a:pt x="924" y="313"/>
                      </a:lnTo>
                      <a:lnTo>
                        <a:pt x="929" y="341"/>
                      </a:lnTo>
                      <a:lnTo>
                        <a:pt x="935" y="367"/>
                      </a:lnTo>
                      <a:lnTo>
                        <a:pt x="943" y="395"/>
                      </a:lnTo>
                      <a:lnTo>
                        <a:pt x="950" y="423"/>
                      </a:lnTo>
                      <a:lnTo>
                        <a:pt x="956" y="449"/>
                      </a:lnTo>
                      <a:lnTo>
                        <a:pt x="962" y="476"/>
                      </a:lnTo>
                      <a:lnTo>
                        <a:pt x="965" y="504"/>
                      </a:lnTo>
                      <a:lnTo>
                        <a:pt x="973" y="567"/>
                      </a:lnTo>
                      <a:lnTo>
                        <a:pt x="981" y="632"/>
                      </a:lnTo>
                      <a:lnTo>
                        <a:pt x="988" y="695"/>
                      </a:lnTo>
                      <a:lnTo>
                        <a:pt x="994" y="759"/>
                      </a:lnTo>
                      <a:lnTo>
                        <a:pt x="1001" y="824"/>
                      </a:lnTo>
                      <a:lnTo>
                        <a:pt x="1007" y="887"/>
                      </a:lnTo>
                      <a:lnTo>
                        <a:pt x="1011" y="952"/>
                      </a:lnTo>
                      <a:lnTo>
                        <a:pt x="1017" y="1017"/>
                      </a:lnTo>
                      <a:lnTo>
                        <a:pt x="1015" y="1026"/>
                      </a:lnTo>
                      <a:lnTo>
                        <a:pt x="1009" y="1035"/>
                      </a:lnTo>
                      <a:lnTo>
                        <a:pt x="1000" y="1044"/>
                      </a:lnTo>
                      <a:lnTo>
                        <a:pt x="990" y="1050"/>
                      </a:lnTo>
                      <a:lnTo>
                        <a:pt x="984" y="1052"/>
                      </a:lnTo>
                      <a:lnTo>
                        <a:pt x="981" y="1054"/>
                      </a:lnTo>
                      <a:lnTo>
                        <a:pt x="975" y="1054"/>
                      </a:lnTo>
                      <a:lnTo>
                        <a:pt x="969" y="1052"/>
                      </a:lnTo>
                      <a:lnTo>
                        <a:pt x="965" y="1050"/>
                      </a:lnTo>
                      <a:lnTo>
                        <a:pt x="960" y="1046"/>
                      </a:lnTo>
                      <a:lnTo>
                        <a:pt x="956" y="1042"/>
                      </a:lnTo>
                      <a:lnTo>
                        <a:pt x="954" y="1035"/>
                      </a:lnTo>
                      <a:lnTo>
                        <a:pt x="943" y="1004"/>
                      </a:lnTo>
                      <a:lnTo>
                        <a:pt x="933" y="972"/>
                      </a:lnTo>
                      <a:lnTo>
                        <a:pt x="927" y="940"/>
                      </a:lnTo>
                      <a:lnTo>
                        <a:pt x="924" y="907"/>
                      </a:lnTo>
                      <a:lnTo>
                        <a:pt x="922" y="840"/>
                      </a:lnTo>
                      <a:lnTo>
                        <a:pt x="922" y="773"/>
                      </a:lnTo>
                      <a:lnTo>
                        <a:pt x="922" y="708"/>
                      </a:lnTo>
                      <a:lnTo>
                        <a:pt x="918" y="643"/>
                      </a:lnTo>
                      <a:lnTo>
                        <a:pt x="912" y="612"/>
                      </a:lnTo>
                      <a:lnTo>
                        <a:pt x="906" y="582"/>
                      </a:lnTo>
                      <a:lnTo>
                        <a:pt x="897" y="551"/>
                      </a:lnTo>
                      <a:lnTo>
                        <a:pt x="886" y="521"/>
                      </a:lnTo>
                      <a:lnTo>
                        <a:pt x="876" y="497"/>
                      </a:lnTo>
                      <a:lnTo>
                        <a:pt x="868" y="471"/>
                      </a:lnTo>
                      <a:lnTo>
                        <a:pt x="863" y="445"/>
                      </a:lnTo>
                      <a:lnTo>
                        <a:pt x="859" y="419"/>
                      </a:lnTo>
                      <a:lnTo>
                        <a:pt x="857" y="391"/>
                      </a:lnTo>
                      <a:lnTo>
                        <a:pt x="855" y="365"/>
                      </a:lnTo>
                      <a:lnTo>
                        <a:pt x="855" y="337"/>
                      </a:lnTo>
                      <a:lnTo>
                        <a:pt x="857" y="309"/>
                      </a:lnTo>
                      <a:lnTo>
                        <a:pt x="863" y="254"/>
                      </a:lnTo>
                      <a:lnTo>
                        <a:pt x="868" y="198"/>
                      </a:lnTo>
                      <a:lnTo>
                        <a:pt x="874" y="144"/>
                      </a:lnTo>
                      <a:lnTo>
                        <a:pt x="880" y="90"/>
                      </a:lnTo>
                      <a:lnTo>
                        <a:pt x="880" y="92"/>
                      </a:lnTo>
                      <a:lnTo>
                        <a:pt x="880" y="92"/>
                      </a:lnTo>
                      <a:lnTo>
                        <a:pt x="880" y="90"/>
                      </a:lnTo>
                      <a:lnTo>
                        <a:pt x="878" y="89"/>
                      </a:lnTo>
                      <a:lnTo>
                        <a:pt x="876" y="89"/>
                      </a:lnTo>
                      <a:lnTo>
                        <a:pt x="874" y="89"/>
                      </a:lnTo>
                      <a:lnTo>
                        <a:pt x="872" y="89"/>
                      </a:lnTo>
                      <a:lnTo>
                        <a:pt x="867" y="90"/>
                      </a:lnTo>
                      <a:lnTo>
                        <a:pt x="859" y="98"/>
                      </a:lnTo>
                      <a:lnTo>
                        <a:pt x="848" y="103"/>
                      </a:lnTo>
                      <a:lnTo>
                        <a:pt x="838" y="107"/>
                      </a:lnTo>
                      <a:lnTo>
                        <a:pt x="827" y="111"/>
                      </a:lnTo>
                      <a:lnTo>
                        <a:pt x="817" y="113"/>
                      </a:lnTo>
                      <a:lnTo>
                        <a:pt x="806" y="116"/>
                      </a:lnTo>
                      <a:lnTo>
                        <a:pt x="796" y="122"/>
                      </a:lnTo>
                      <a:lnTo>
                        <a:pt x="787" y="128"/>
                      </a:lnTo>
                      <a:lnTo>
                        <a:pt x="692" y="215"/>
                      </a:lnTo>
                      <a:lnTo>
                        <a:pt x="600" y="304"/>
                      </a:lnTo>
                      <a:lnTo>
                        <a:pt x="507" y="391"/>
                      </a:lnTo>
                      <a:lnTo>
                        <a:pt x="416" y="476"/>
                      </a:lnTo>
                      <a:lnTo>
                        <a:pt x="369" y="519"/>
                      </a:lnTo>
                      <a:lnTo>
                        <a:pt x="319" y="560"/>
                      </a:lnTo>
                      <a:lnTo>
                        <a:pt x="272" y="599"/>
                      </a:lnTo>
                      <a:lnTo>
                        <a:pt x="220" y="636"/>
                      </a:lnTo>
                      <a:lnTo>
                        <a:pt x="169" y="671"/>
                      </a:lnTo>
                      <a:lnTo>
                        <a:pt x="114" y="705"/>
                      </a:lnTo>
                      <a:lnTo>
                        <a:pt x="59" y="736"/>
                      </a:lnTo>
                      <a:lnTo>
                        <a:pt x="0" y="766"/>
                      </a:lnTo>
                      <a:lnTo>
                        <a:pt x="64" y="708"/>
                      </a:lnTo>
                      <a:lnTo>
                        <a:pt x="127" y="653"/>
                      </a:lnTo>
                      <a:lnTo>
                        <a:pt x="190" y="597"/>
                      </a:lnTo>
                      <a:lnTo>
                        <a:pt x="253" y="540"/>
                      </a:lnTo>
                      <a:lnTo>
                        <a:pt x="317" y="484"/>
                      </a:lnTo>
                      <a:lnTo>
                        <a:pt x="384" y="430"/>
                      </a:lnTo>
                      <a:lnTo>
                        <a:pt x="418" y="404"/>
                      </a:lnTo>
                      <a:lnTo>
                        <a:pt x="452" y="378"/>
                      </a:lnTo>
                      <a:lnTo>
                        <a:pt x="488" y="352"/>
                      </a:lnTo>
                      <a:lnTo>
                        <a:pt x="524" y="328"/>
                      </a:lnTo>
                      <a:lnTo>
                        <a:pt x="542" y="317"/>
                      </a:lnTo>
                      <a:lnTo>
                        <a:pt x="555" y="306"/>
                      </a:lnTo>
                      <a:lnTo>
                        <a:pt x="570" y="293"/>
                      </a:lnTo>
                      <a:lnTo>
                        <a:pt x="583" y="282"/>
                      </a:lnTo>
                      <a:lnTo>
                        <a:pt x="608" y="254"/>
                      </a:lnTo>
                      <a:lnTo>
                        <a:pt x="633" y="228"/>
                      </a:lnTo>
                      <a:lnTo>
                        <a:pt x="656" y="200"/>
                      </a:lnTo>
                      <a:lnTo>
                        <a:pt x="680" y="174"/>
                      </a:lnTo>
                      <a:lnTo>
                        <a:pt x="694" y="161"/>
                      </a:lnTo>
                      <a:lnTo>
                        <a:pt x="709" y="148"/>
                      </a:lnTo>
                      <a:lnTo>
                        <a:pt x="722" y="137"/>
                      </a:lnTo>
                      <a:lnTo>
                        <a:pt x="739" y="126"/>
                      </a:lnTo>
                      <a:lnTo>
                        <a:pt x="751" y="118"/>
                      </a:lnTo>
                      <a:lnTo>
                        <a:pt x="764" y="111"/>
                      </a:lnTo>
                      <a:lnTo>
                        <a:pt x="775" y="103"/>
                      </a:lnTo>
                      <a:lnTo>
                        <a:pt x="787" y="98"/>
                      </a:lnTo>
                      <a:lnTo>
                        <a:pt x="798" y="90"/>
                      </a:lnTo>
                      <a:lnTo>
                        <a:pt x="810" y="83"/>
                      </a:lnTo>
                      <a:lnTo>
                        <a:pt x="821" y="76"/>
                      </a:lnTo>
                      <a:lnTo>
                        <a:pt x="832" y="68"/>
                      </a:lnTo>
                      <a:lnTo>
                        <a:pt x="819" y="79"/>
                      </a:lnTo>
                      <a:lnTo>
                        <a:pt x="806" y="92"/>
                      </a:lnTo>
                      <a:lnTo>
                        <a:pt x="794" y="105"/>
                      </a:lnTo>
                      <a:lnTo>
                        <a:pt x="781" y="116"/>
                      </a:lnTo>
                      <a:lnTo>
                        <a:pt x="770" y="129"/>
                      </a:lnTo>
                      <a:lnTo>
                        <a:pt x="756" y="141"/>
                      </a:lnTo>
                      <a:lnTo>
                        <a:pt x="741" y="150"/>
                      </a:lnTo>
                      <a:lnTo>
                        <a:pt x="726" y="157"/>
                      </a:lnTo>
                      <a:lnTo>
                        <a:pt x="695" y="170"/>
                      </a:lnTo>
                      <a:lnTo>
                        <a:pt x="665" y="183"/>
                      </a:lnTo>
                      <a:lnTo>
                        <a:pt x="635" y="198"/>
                      </a:lnTo>
                      <a:lnTo>
                        <a:pt x="606" y="213"/>
                      </a:lnTo>
                      <a:lnTo>
                        <a:pt x="549" y="246"/>
                      </a:lnTo>
                      <a:lnTo>
                        <a:pt x="492" y="280"/>
                      </a:lnTo>
                      <a:lnTo>
                        <a:pt x="437" y="315"/>
                      </a:lnTo>
                      <a:lnTo>
                        <a:pt x="382" y="350"/>
                      </a:lnTo>
                      <a:lnTo>
                        <a:pt x="325" y="386"/>
                      </a:lnTo>
                      <a:lnTo>
                        <a:pt x="268" y="419"/>
                      </a:lnTo>
                      <a:lnTo>
                        <a:pt x="249" y="430"/>
                      </a:lnTo>
                      <a:lnTo>
                        <a:pt x="230" y="439"/>
                      </a:lnTo>
                      <a:lnTo>
                        <a:pt x="211" y="450"/>
                      </a:lnTo>
                      <a:lnTo>
                        <a:pt x="190" y="462"/>
                      </a:lnTo>
                      <a:lnTo>
                        <a:pt x="169" y="471"/>
                      </a:lnTo>
                      <a:lnTo>
                        <a:pt x="150" y="478"/>
                      </a:lnTo>
                      <a:lnTo>
                        <a:pt x="127" y="486"/>
                      </a:lnTo>
                      <a:lnTo>
                        <a:pt x="106" y="491"/>
                      </a:lnTo>
                      <a:lnTo>
                        <a:pt x="158" y="469"/>
                      </a:lnTo>
                      <a:lnTo>
                        <a:pt x="207" y="443"/>
                      </a:lnTo>
                      <a:lnTo>
                        <a:pt x="255" y="417"/>
                      </a:lnTo>
                      <a:lnTo>
                        <a:pt x="302" y="389"/>
                      </a:lnTo>
                      <a:lnTo>
                        <a:pt x="350" y="365"/>
                      </a:lnTo>
                      <a:lnTo>
                        <a:pt x="399" y="343"/>
                      </a:lnTo>
                      <a:lnTo>
                        <a:pt x="424" y="334"/>
                      </a:lnTo>
                      <a:lnTo>
                        <a:pt x="450" y="324"/>
                      </a:lnTo>
                      <a:lnTo>
                        <a:pt x="477" y="317"/>
                      </a:lnTo>
                      <a:lnTo>
                        <a:pt x="505" y="309"/>
                      </a:lnTo>
                      <a:lnTo>
                        <a:pt x="519" y="287"/>
                      </a:lnTo>
                      <a:lnTo>
                        <a:pt x="536" y="267"/>
                      </a:lnTo>
                      <a:lnTo>
                        <a:pt x="555" y="248"/>
                      </a:lnTo>
                      <a:lnTo>
                        <a:pt x="574" y="232"/>
                      </a:lnTo>
                      <a:lnTo>
                        <a:pt x="593" y="217"/>
                      </a:lnTo>
                      <a:lnTo>
                        <a:pt x="616" y="202"/>
                      </a:lnTo>
                      <a:lnTo>
                        <a:pt x="637" y="189"/>
                      </a:lnTo>
                      <a:lnTo>
                        <a:pt x="659" y="178"/>
                      </a:lnTo>
                      <a:lnTo>
                        <a:pt x="707" y="155"/>
                      </a:lnTo>
                      <a:lnTo>
                        <a:pt x="752" y="133"/>
                      </a:lnTo>
                      <a:lnTo>
                        <a:pt x="777" y="120"/>
                      </a:lnTo>
                      <a:lnTo>
                        <a:pt x="800" y="109"/>
                      </a:lnTo>
                      <a:lnTo>
                        <a:pt x="823" y="96"/>
                      </a:lnTo>
                      <a:lnTo>
                        <a:pt x="846" y="81"/>
                      </a:lnTo>
                      <a:lnTo>
                        <a:pt x="840" y="87"/>
                      </a:lnTo>
                      <a:lnTo>
                        <a:pt x="838" y="96"/>
                      </a:lnTo>
                      <a:lnTo>
                        <a:pt x="838" y="107"/>
                      </a:lnTo>
                      <a:lnTo>
                        <a:pt x="840" y="120"/>
                      </a:lnTo>
                      <a:lnTo>
                        <a:pt x="840" y="135"/>
                      </a:lnTo>
                      <a:lnTo>
                        <a:pt x="842" y="148"/>
                      </a:lnTo>
                      <a:lnTo>
                        <a:pt x="842" y="161"/>
                      </a:lnTo>
                      <a:lnTo>
                        <a:pt x="840" y="170"/>
                      </a:lnTo>
                      <a:lnTo>
                        <a:pt x="830" y="194"/>
                      </a:lnTo>
                      <a:lnTo>
                        <a:pt x="821" y="219"/>
                      </a:lnTo>
                      <a:lnTo>
                        <a:pt x="808" y="243"/>
                      </a:lnTo>
                      <a:lnTo>
                        <a:pt x="794" y="267"/>
                      </a:lnTo>
                      <a:lnTo>
                        <a:pt x="768" y="311"/>
                      </a:lnTo>
                      <a:lnTo>
                        <a:pt x="737" y="356"/>
                      </a:lnTo>
                      <a:lnTo>
                        <a:pt x="711" y="399"/>
                      </a:lnTo>
                      <a:lnTo>
                        <a:pt x="688" y="445"/>
                      </a:lnTo>
                      <a:lnTo>
                        <a:pt x="678" y="467"/>
                      </a:lnTo>
                      <a:lnTo>
                        <a:pt x="669" y="491"/>
                      </a:lnTo>
                      <a:lnTo>
                        <a:pt x="663" y="514"/>
                      </a:lnTo>
                      <a:lnTo>
                        <a:pt x="661" y="540"/>
                      </a:lnTo>
                      <a:lnTo>
                        <a:pt x="657" y="575"/>
                      </a:lnTo>
                      <a:lnTo>
                        <a:pt x="652" y="610"/>
                      </a:lnTo>
                      <a:lnTo>
                        <a:pt x="646" y="643"/>
                      </a:lnTo>
                      <a:lnTo>
                        <a:pt x="637" y="679"/>
                      </a:lnTo>
                      <a:lnTo>
                        <a:pt x="619" y="746"/>
                      </a:lnTo>
                      <a:lnTo>
                        <a:pt x="597" y="811"/>
                      </a:lnTo>
                      <a:lnTo>
                        <a:pt x="574" y="875"/>
                      </a:lnTo>
                      <a:lnTo>
                        <a:pt x="549" y="940"/>
                      </a:lnTo>
                      <a:lnTo>
                        <a:pt x="526" y="1005"/>
                      </a:lnTo>
                      <a:lnTo>
                        <a:pt x="505" y="1072"/>
                      </a:lnTo>
                      <a:lnTo>
                        <a:pt x="536" y="1031"/>
                      </a:lnTo>
                      <a:lnTo>
                        <a:pt x="564" y="987"/>
                      </a:lnTo>
                      <a:lnTo>
                        <a:pt x="591" y="942"/>
                      </a:lnTo>
                      <a:lnTo>
                        <a:pt x="614" y="898"/>
                      </a:lnTo>
                      <a:lnTo>
                        <a:pt x="635" y="851"/>
                      </a:lnTo>
                      <a:lnTo>
                        <a:pt x="654" y="803"/>
                      </a:lnTo>
                      <a:lnTo>
                        <a:pt x="671" y="755"/>
                      </a:lnTo>
                      <a:lnTo>
                        <a:pt x="688" y="707"/>
                      </a:lnTo>
                      <a:lnTo>
                        <a:pt x="701" y="656"/>
                      </a:lnTo>
                      <a:lnTo>
                        <a:pt x="714" y="606"/>
                      </a:lnTo>
                      <a:lnTo>
                        <a:pt x="726" y="556"/>
                      </a:lnTo>
                      <a:lnTo>
                        <a:pt x="737" y="504"/>
                      </a:lnTo>
                      <a:lnTo>
                        <a:pt x="756" y="402"/>
                      </a:lnTo>
                      <a:lnTo>
                        <a:pt x="777" y="298"/>
                      </a:lnTo>
                      <a:lnTo>
                        <a:pt x="781" y="283"/>
                      </a:lnTo>
                      <a:lnTo>
                        <a:pt x="787" y="270"/>
                      </a:lnTo>
                      <a:lnTo>
                        <a:pt x="792" y="257"/>
                      </a:lnTo>
                      <a:lnTo>
                        <a:pt x="798" y="244"/>
                      </a:lnTo>
                      <a:lnTo>
                        <a:pt x="804" y="233"/>
                      </a:lnTo>
                      <a:lnTo>
                        <a:pt x="810" y="220"/>
                      </a:lnTo>
                      <a:lnTo>
                        <a:pt x="813" y="207"/>
                      </a:lnTo>
                      <a:lnTo>
                        <a:pt x="815" y="194"/>
                      </a:lnTo>
                      <a:lnTo>
                        <a:pt x="817" y="174"/>
                      </a:lnTo>
                      <a:lnTo>
                        <a:pt x="821" y="152"/>
                      </a:lnTo>
                      <a:lnTo>
                        <a:pt x="825" y="131"/>
                      </a:lnTo>
                      <a:lnTo>
                        <a:pt x="829" y="109"/>
                      </a:lnTo>
                      <a:lnTo>
                        <a:pt x="832" y="89"/>
                      </a:lnTo>
                      <a:lnTo>
                        <a:pt x="834" y="66"/>
                      </a:lnTo>
                      <a:lnTo>
                        <a:pt x="834" y="46"/>
                      </a:lnTo>
                      <a:lnTo>
                        <a:pt x="832" y="26"/>
                      </a:lnTo>
                      <a:lnTo>
                        <a:pt x="880"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5" name="Freeform 14"/>
                <p:cNvSpPr/>
                <p:nvPr/>
              </p:nvSpPr>
              <p:spPr bwMode="auto">
                <a:xfrm>
                  <a:off x="2555" y="1002"/>
                  <a:ext cx="794" cy="787"/>
                </a:xfrm>
                <a:custGeom>
                  <a:avLst/>
                  <a:gdLst>
                    <a:gd name="T0" fmla="*/ 0 w 794"/>
                    <a:gd name="T1" fmla="*/ 787 h 787"/>
                    <a:gd name="T2" fmla="*/ 2 w 794"/>
                    <a:gd name="T3" fmla="*/ 774 h 787"/>
                    <a:gd name="T4" fmla="*/ 6 w 794"/>
                    <a:gd name="T5" fmla="*/ 761 h 787"/>
                    <a:gd name="T6" fmla="*/ 9 w 794"/>
                    <a:gd name="T7" fmla="*/ 748 h 787"/>
                    <a:gd name="T8" fmla="*/ 15 w 794"/>
                    <a:gd name="T9" fmla="*/ 737 h 787"/>
                    <a:gd name="T10" fmla="*/ 26 w 794"/>
                    <a:gd name="T11" fmla="*/ 715 h 787"/>
                    <a:gd name="T12" fmla="*/ 42 w 794"/>
                    <a:gd name="T13" fmla="*/ 694 h 787"/>
                    <a:gd name="T14" fmla="*/ 59 w 794"/>
                    <a:gd name="T15" fmla="*/ 676 h 787"/>
                    <a:gd name="T16" fmla="*/ 76 w 794"/>
                    <a:gd name="T17" fmla="*/ 657 h 787"/>
                    <a:gd name="T18" fmla="*/ 95 w 794"/>
                    <a:gd name="T19" fmla="*/ 641 h 787"/>
                    <a:gd name="T20" fmla="*/ 114 w 794"/>
                    <a:gd name="T21" fmla="*/ 624 h 787"/>
                    <a:gd name="T22" fmla="*/ 156 w 794"/>
                    <a:gd name="T23" fmla="*/ 585 h 787"/>
                    <a:gd name="T24" fmla="*/ 199 w 794"/>
                    <a:gd name="T25" fmla="*/ 546 h 787"/>
                    <a:gd name="T26" fmla="*/ 241 w 794"/>
                    <a:gd name="T27" fmla="*/ 505 h 787"/>
                    <a:gd name="T28" fmla="*/ 283 w 794"/>
                    <a:gd name="T29" fmla="*/ 466 h 787"/>
                    <a:gd name="T30" fmla="*/ 325 w 794"/>
                    <a:gd name="T31" fmla="*/ 425 h 787"/>
                    <a:gd name="T32" fmla="*/ 365 w 794"/>
                    <a:gd name="T33" fmla="*/ 384 h 787"/>
                    <a:gd name="T34" fmla="*/ 407 w 794"/>
                    <a:gd name="T35" fmla="*/ 344 h 787"/>
                    <a:gd name="T36" fmla="*/ 448 w 794"/>
                    <a:gd name="T37" fmla="*/ 303 h 787"/>
                    <a:gd name="T38" fmla="*/ 484 w 794"/>
                    <a:gd name="T39" fmla="*/ 264 h 787"/>
                    <a:gd name="T40" fmla="*/ 519 w 794"/>
                    <a:gd name="T41" fmla="*/ 225 h 787"/>
                    <a:gd name="T42" fmla="*/ 553 w 794"/>
                    <a:gd name="T43" fmla="*/ 186 h 787"/>
                    <a:gd name="T44" fmla="*/ 585 w 794"/>
                    <a:gd name="T45" fmla="*/ 147 h 787"/>
                    <a:gd name="T46" fmla="*/ 621 w 794"/>
                    <a:gd name="T47" fmla="*/ 110 h 787"/>
                    <a:gd name="T48" fmla="*/ 657 w 794"/>
                    <a:gd name="T49" fmla="*/ 73 h 787"/>
                    <a:gd name="T50" fmla="*/ 695 w 794"/>
                    <a:gd name="T51" fmla="*/ 37 h 787"/>
                    <a:gd name="T52" fmla="*/ 739 w 794"/>
                    <a:gd name="T53" fmla="*/ 4 h 787"/>
                    <a:gd name="T54" fmla="*/ 743 w 794"/>
                    <a:gd name="T55" fmla="*/ 2 h 787"/>
                    <a:gd name="T56" fmla="*/ 749 w 794"/>
                    <a:gd name="T57" fmla="*/ 0 h 787"/>
                    <a:gd name="T58" fmla="*/ 756 w 794"/>
                    <a:gd name="T59" fmla="*/ 0 h 787"/>
                    <a:gd name="T60" fmla="*/ 764 w 794"/>
                    <a:gd name="T61" fmla="*/ 0 h 787"/>
                    <a:gd name="T62" fmla="*/ 771 w 794"/>
                    <a:gd name="T63" fmla="*/ 0 h 787"/>
                    <a:gd name="T64" fmla="*/ 779 w 794"/>
                    <a:gd name="T65" fmla="*/ 0 h 787"/>
                    <a:gd name="T66" fmla="*/ 787 w 794"/>
                    <a:gd name="T67" fmla="*/ 2 h 787"/>
                    <a:gd name="T68" fmla="*/ 794 w 794"/>
                    <a:gd name="T69" fmla="*/ 2 h 787"/>
                    <a:gd name="T70" fmla="*/ 777 w 794"/>
                    <a:gd name="T71" fmla="*/ 24 h 787"/>
                    <a:gd name="T72" fmla="*/ 758 w 794"/>
                    <a:gd name="T73" fmla="*/ 47 h 787"/>
                    <a:gd name="T74" fmla="*/ 741 w 794"/>
                    <a:gd name="T75" fmla="*/ 69 h 787"/>
                    <a:gd name="T76" fmla="*/ 722 w 794"/>
                    <a:gd name="T77" fmla="*/ 89 h 787"/>
                    <a:gd name="T78" fmla="*/ 682 w 794"/>
                    <a:gd name="T79" fmla="*/ 130 h 787"/>
                    <a:gd name="T80" fmla="*/ 640 w 794"/>
                    <a:gd name="T81" fmla="*/ 169 h 787"/>
                    <a:gd name="T82" fmla="*/ 598 w 794"/>
                    <a:gd name="T83" fmla="*/ 208 h 787"/>
                    <a:gd name="T84" fmla="*/ 559 w 794"/>
                    <a:gd name="T85" fmla="*/ 247 h 787"/>
                    <a:gd name="T86" fmla="*/ 517 w 794"/>
                    <a:gd name="T87" fmla="*/ 290 h 787"/>
                    <a:gd name="T88" fmla="*/ 479 w 794"/>
                    <a:gd name="T89" fmla="*/ 334 h 787"/>
                    <a:gd name="T90" fmla="*/ 443 w 794"/>
                    <a:gd name="T91" fmla="*/ 377 h 787"/>
                    <a:gd name="T92" fmla="*/ 403 w 794"/>
                    <a:gd name="T93" fmla="*/ 418 h 787"/>
                    <a:gd name="T94" fmla="*/ 361 w 794"/>
                    <a:gd name="T95" fmla="*/ 455 h 787"/>
                    <a:gd name="T96" fmla="*/ 319 w 794"/>
                    <a:gd name="T97" fmla="*/ 490 h 787"/>
                    <a:gd name="T98" fmla="*/ 273 w 794"/>
                    <a:gd name="T99" fmla="*/ 525 h 787"/>
                    <a:gd name="T100" fmla="*/ 228 w 794"/>
                    <a:gd name="T101" fmla="*/ 557 h 787"/>
                    <a:gd name="T102" fmla="*/ 178 w 794"/>
                    <a:gd name="T103" fmla="*/ 589 h 787"/>
                    <a:gd name="T104" fmla="*/ 129 w 794"/>
                    <a:gd name="T105" fmla="*/ 620 h 787"/>
                    <a:gd name="T106" fmla="*/ 116 w 794"/>
                    <a:gd name="T107" fmla="*/ 628 h 787"/>
                    <a:gd name="T108" fmla="*/ 104 w 794"/>
                    <a:gd name="T109" fmla="*/ 635 h 787"/>
                    <a:gd name="T110" fmla="*/ 95 w 794"/>
                    <a:gd name="T111" fmla="*/ 644 h 787"/>
                    <a:gd name="T112" fmla="*/ 85 w 794"/>
                    <a:gd name="T113" fmla="*/ 655 h 787"/>
                    <a:gd name="T114" fmla="*/ 70 w 794"/>
                    <a:gd name="T115" fmla="*/ 676 h 787"/>
                    <a:gd name="T116" fmla="*/ 55 w 794"/>
                    <a:gd name="T117" fmla="*/ 698 h 787"/>
                    <a:gd name="T118" fmla="*/ 42 w 794"/>
                    <a:gd name="T119" fmla="*/ 720 h 787"/>
                    <a:gd name="T120" fmla="*/ 28 w 794"/>
                    <a:gd name="T121" fmla="*/ 743 h 787"/>
                    <a:gd name="T122" fmla="*/ 15 w 794"/>
                    <a:gd name="T123" fmla="*/ 765 h 787"/>
                    <a:gd name="T124" fmla="*/ 0 w 794"/>
                    <a:gd name="T125" fmla="*/ 787 h 7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94" h="787">
                      <a:moveTo>
                        <a:pt x="0" y="787"/>
                      </a:moveTo>
                      <a:lnTo>
                        <a:pt x="2" y="774"/>
                      </a:lnTo>
                      <a:lnTo>
                        <a:pt x="6" y="761"/>
                      </a:lnTo>
                      <a:lnTo>
                        <a:pt x="9" y="748"/>
                      </a:lnTo>
                      <a:lnTo>
                        <a:pt x="15" y="737"/>
                      </a:lnTo>
                      <a:lnTo>
                        <a:pt x="26" y="715"/>
                      </a:lnTo>
                      <a:lnTo>
                        <a:pt x="42" y="694"/>
                      </a:lnTo>
                      <a:lnTo>
                        <a:pt x="59" y="676"/>
                      </a:lnTo>
                      <a:lnTo>
                        <a:pt x="76" y="657"/>
                      </a:lnTo>
                      <a:lnTo>
                        <a:pt x="95" y="641"/>
                      </a:lnTo>
                      <a:lnTo>
                        <a:pt x="114" y="624"/>
                      </a:lnTo>
                      <a:lnTo>
                        <a:pt x="156" y="585"/>
                      </a:lnTo>
                      <a:lnTo>
                        <a:pt x="199" y="546"/>
                      </a:lnTo>
                      <a:lnTo>
                        <a:pt x="241" y="505"/>
                      </a:lnTo>
                      <a:lnTo>
                        <a:pt x="283" y="466"/>
                      </a:lnTo>
                      <a:lnTo>
                        <a:pt x="325" y="425"/>
                      </a:lnTo>
                      <a:lnTo>
                        <a:pt x="365" y="384"/>
                      </a:lnTo>
                      <a:lnTo>
                        <a:pt x="407" y="344"/>
                      </a:lnTo>
                      <a:lnTo>
                        <a:pt x="448" y="303"/>
                      </a:lnTo>
                      <a:lnTo>
                        <a:pt x="484" y="264"/>
                      </a:lnTo>
                      <a:lnTo>
                        <a:pt x="519" y="225"/>
                      </a:lnTo>
                      <a:lnTo>
                        <a:pt x="553" y="186"/>
                      </a:lnTo>
                      <a:lnTo>
                        <a:pt x="585" y="147"/>
                      </a:lnTo>
                      <a:lnTo>
                        <a:pt x="621" y="110"/>
                      </a:lnTo>
                      <a:lnTo>
                        <a:pt x="657" y="73"/>
                      </a:lnTo>
                      <a:lnTo>
                        <a:pt x="695" y="37"/>
                      </a:lnTo>
                      <a:lnTo>
                        <a:pt x="739" y="4"/>
                      </a:lnTo>
                      <a:lnTo>
                        <a:pt x="743" y="2"/>
                      </a:lnTo>
                      <a:lnTo>
                        <a:pt x="749" y="0"/>
                      </a:lnTo>
                      <a:lnTo>
                        <a:pt x="756" y="0"/>
                      </a:lnTo>
                      <a:lnTo>
                        <a:pt x="764" y="0"/>
                      </a:lnTo>
                      <a:lnTo>
                        <a:pt x="771" y="0"/>
                      </a:lnTo>
                      <a:lnTo>
                        <a:pt x="779" y="0"/>
                      </a:lnTo>
                      <a:lnTo>
                        <a:pt x="787" y="2"/>
                      </a:lnTo>
                      <a:lnTo>
                        <a:pt x="794" y="2"/>
                      </a:lnTo>
                      <a:lnTo>
                        <a:pt x="777" y="24"/>
                      </a:lnTo>
                      <a:lnTo>
                        <a:pt x="758" y="47"/>
                      </a:lnTo>
                      <a:lnTo>
                        <a:pt x="741" y="69"/>
                      </a:lnTo>
                      <a:lnTo>
                        <a:pt x="722" y="89"/>
                      </a:lnTo>
                      <a:lnTo>
                        <a:pt x="682" y="130"/>
                      </a:lnTo>
                      <a:lnTo>
                        <a:pt x="640" y="169"/>
                      </a:lnTo>
                      <a:lnTo>
                        <a:pt x="598" y="208"/>
                      </a:lnTo>
                      <a:lnTo>
                        <a:pt x="559" y="247"/>
                      </a:lnTo>
                      <a:lnTo>
                        <a:pt x="517" y="290"/>
                      </a:lnTo>
                      <a:lnTo>
                        <a:pt x="479" y="334"/>
                      </a:lnTo>
                      <a:lnTo>
                        <a:pt x="443" y="377"/>
                      </a:lnTo>
                      <a:lnTo>
                        <a:pt x="403" y="418"/>
                      </a:lnTo>
                      <a:lnTo>
                        <a:pt x="361" y="455"/>
                      </a:lnTo>
                      <a:lnTo>
                        <a:pt x="319" y="490"/>
                      </a:lnTo>
                      <a:lnTo>
                        <a:pt x="273" y="525"/>
                      </a:lnTo>
                      <a:lnTo>
                        <a:pt x="228" y="557"/>
                      </a:lnTo>
                      <a:lnTo>
                        <a:pt x="178" y="589"/>
                      </a:lnTo>
                      <a:lnTo>
                        <a:pt x="129" y="620"/>
                      </a:lnTo>
                      <a:lnTo>
                        <a:pt x="116" y="628"/>
                      </a:lnTo>
                      <a:lnTo>
                        <a:pt x="104" y="635"/>
                      </a:lnTo>
                      <a:lnTo>
                        <a:pt x="95" y="644"/>
                      </a:lnTo>
                      <a:lnTo>
                        <a:pt x="85" y="655"/>
                      </a:lnTo>
                      <a:lnTo>
                        <a:pt x="70" y="676"/>
                      </a:lnTo>
                      <a:lnTo>
                        <a:pt x="55" y="698"/>
                      </a:lnTo>
                      <a:lnTo>
                        <a:pt x="42" y="720"/>
                      </a:lnTo>
                      <a:lnTo>
                        <a:pt x="28" y="743"/>
                      </a:lnTo>
                      <a:lnTo>
                        <a:pt x="15" y="765"/>
                      </a:lnTo>
                      <a:lnTo>
                        <a:pt x="0" y="787"/>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6" name="Freeform 15"/>
                <p:cNvSpPr/>
                <p:nvPr/>
              </p:nvSpPr>
              <p:spPr bwMode="auto">
                <a:xfrm>
                  <a:off x="2646" y="922"/>
                  <a:ext cx="667" cy="685"/>
                </a:xfrm>
                <a:custGeom>
                  <a:avLst/>
                  <a:gdLst>
                    <a:gd name="T0" fmla="*/ 65 w 667"/>
                    <a:gd name="T1" fmla="*/ 674 h 685"/>
                    <a:gd name="T2" fmla="*/ 72 w 667"/>
                    <a:gd name="T3" fmla="*/ 654 h 685"/>
                    <a:gd name="T4" fmla="*/ 82 w 667"/>
                    <a:gd name="T5" fmla="*/ 635 h 685"/>
                    <a:gd name="T6" fmla="*/ 91 w 667"/>
                    <a:gd name="T7" fmla="*/ 617 h 685"/>
                    <a:gd name="T8" fmla="*/ 114 w 667"/>
                    <a:gd name="T9" fmla="*/ 587 h 685"/>
                    <a:gd name="T10" fmla="*/ 144 w 667"/>
                    <a:gd name="T11" fmla="*/ 546 h 685"/>
                    <a:gd name="T12" fmla="*/ 175 w 667"/>
                    <a:gd name="T13" fmla="*/ 503 h 685"/>
                    <a:gd name="T14" fmla="*/ 202 w 667"/>
                    <a:gd name="T15" fmla="*/ 459 h 685"/>
                    <a:gd name="T16" fmla="*/ 234 w 667"/>
                    <a:gd name="T17" fmla="*/ 412 h 685"/>
                    <a:gd name="T18" fmla="*/ 268 w 667"/>
                    <a:gd name="T19" fmla="*/ 366 h 685"/>
                    <a:gd name="T20" fmla="*/ 325 w 667"/>
                    <a:gd name="T21" fmla="*/ 303 h 685"/>
                    <a:gd name="T22" fmla="*/ 399 w 667"/>
                    <a:gd name="T23" fmla="*/ 219 h 685"/>
                    <a:gd name="T24" fmla="*/ 447 w 667"/>
                    <a:gd name="T25" fmla="*/ 153 h 685"/>
                    <a:gd name="T26" fmla="*/ 473 w 667"/>
                    <a:gd name="T27" fmla="*/ 103 h 685"/>
                    <a:gd name="T28" fmla="*/ 487 w 667"/>
                    <a:gd name="T29" fmla="*/ 67 h 685"/>
                    <a:gd name="T30" fmla="*/ 500 w 667"/>
                    <a:gd name="T31" fmla="*/ 45 h 685"/>
                    <a:gd name="T32" fmla="*/ 507 w 667"/>
                    <a:gd name="T33" fmla="*/ 19 h 685"/>
                    <a:gd name="T34" fmla="*/ 506 w 667"/>
                    <a:gd name="T35" fmla="*/ 6 h 685"/>
                    <a:gd name="T36" fmla="*/ 500 w 667"/>
                    <a:gd name="T37" fmla="*/ 2 h 685"/>
                    <a:gd name="T38" fmla="*/ 487 w 667"/>
                    <a:gd name="T39" fmla="*/ 0 h 685"/>
                    <a:gd name="T40" fmla="*/ 473 w 667"/>
                    <a:gd name="T41" fmla="*/ 6 h 685"/>
                    <a:gd name="T42" fmla="*/ 456 w 667"/>
                    <a:gd name="T43" fmla="*/ 19 h 685"/>
                    <a:gd name="T44" fmla="*/ 433 w 667"/>
                    <a:gd name="T45" fmla="*/ 49 h 685"/>
                    <a:gd name="T46" fmla="*/ 412 w 667"/>
                    <a:gd name="T47" fmla="*/ 80 h 685"/>
                    <a:gd name="T48" fmla="*/ 361 w 667"/>
                    <a:gd name="T49" fmla="*/ 158 h 685"/>
                    <a:gd name="T50" fmla="*/ 287 w 667"/>
                    <a:gd name="T51" fmla="*/ 284 h 685"/>
                    <a:gd name="T52" fmla="*/ 219 w 667"/>
                    <a:gd name="T53" fmla="*/ 411 h 685"/>
                    <a:gd name="T54" fmla="*/ 148 w 667"/>
                    <a:gd name="T55" fmla="*/ 537 h 685"/>
                    <a:gd name="T56" fmla="*/ 105 w 667"/>
                    <a:gd name="T57" fmla="*/ 613 h 685"/>
                    <a:gd name="T58" fmla="*/ 89 w 667"/>
                    <a:gd name="T59" fmla="*/ 637 h 685"/>
                    <a:gd name="T60" fmla="*/ 70 w 667"/>
                    <a:gd name="T61" fmla="*/ 659 h 685"/>
                    <a:gd name="T62" fmla="*/ 49 w 667"/>
                    <a:gd name="T63" fmla="*/ 670 h 685"/>
                    <a:gd name="T64" fmla="*/ 34 w 667"/>
                    <a:gd name="T65" fmla="*/ 674 h 685"/>
                    <a:gd name="T66" fmla="*/ 19 w 667"/>
                    <a:gd name="T67" fmla="*/ 674 h 685"/>
                    <a:gd name="T68" fmla="*/ 8 w 667"/>
                    <a:gd name="T69" fmla="*/ 670 h 685"/>
                    <a:gd name="T70" fmla="*/ 2 w 667"/>
                    <a:gd name="T71" fmla="*/ 663 h 685"/>
                    <a:gd name="T72" fmla="*/ 0 w 667"/>
                    <a:gd name="T73" fmla="*/ 654 h 685"/>
                    <a:gd name="T74" fmla="*/ 4 w 667"/>
                    <a:gd name="T75" fmla="*/ 635 h 685"/>
                    <a:gd name="T76" fmla="*/ 17 w 667"/>
                    <a:gd name="T77" fmla="*/ 605 h 685"/>
                    <a:gd name="T78" fmla="*/ 53 w 667"/>
                    <a:gd name="T79" fmla="*/ 554 h 685"/>
                    <a:gd name="T80" fmla="*/ 110 w 667"/>
                    <a:gd name="T81" fmla="*/ 489 h 685"/>
                    <a:gd name="T82" fmla="*/ 182 w 667"/>
                    <a:gd name="T83" fmla="*/ 429 h 685"/>
                    <a:gd name="T84" fmla="*/ 274 w 667"/>
                    <a:gd name="T85" fmla="*/ 357 h 685"/>
                    <a:gd name="T86" fmla="*/ 365 w 667"/>
                    <a:gd name="T87" fmla="*/ 286 h 685"/>
                    <a:gd name="T88" fmla="*/ 460 w 667"/>
                    <a:gd name="T89" fmla="*/ 218 h 685"/>
                    <a:gd name="T90" fmla="*/ 532 w 667"/>
                    <a:gd name="T91" fmla="*/ 171 h 685"/>
                    <a:gd name="T92" fmla="*/ 574 w 667"/>
                    <a:gd name="T93" fmla="*/ 140 h 685"/>
                    <a:gd name="T94" fmla="*/ 612 w 667"/>
                    <a:gd name="T95" fmla="*/ 104 h 685"/>
                    <a:gd name="T96" fmla="*/ 650 w 667"/>
                    <a:gd name="T97" fmla="*/ 67 h 685"/>
                    <a:gd name="T98" fmla="*/ 663 w 667"/>
                    <a:gd name="T99" fmla="*/ 62 h 685"/>
                    <a:gd name="T100" fmla="*/ 650 w 667"/>
                    <a:gd name="T101" fmla="*/ 88 h 685"/>
                    <a:gd name="T102" fmla="*/ 635 w 667"/>
                    <a:gd name="T103" fmla="*/ 112 h 685"/>
                    <a:gd name="T104" fmla="*/ 616 w 667"/>
                    <a:gd name="T105" fmla="*/ 136 h 685"/>
                    <a:gd name="T106" fmla="*/ 566 w 667"/>
                    <a:gd name="T107" fmla="*/ 186 h 685"/>
                    <a:gd name="T108" fmla="*/ 490 w 667"/>
                    <a:gd name="T109" fmla="*/ 270 h 685"/>
                    <a:gd name="T110" fmla="*/ 420 w 667"/>
                    <a:gd name="T111" fmla="*/ 355 h 685"/>
                    <a:gd name="T112" fmla="*/ 350 w 667"/>
                    <a:gd name="T113" fmla="*/ 442 h 685"/>
                    <a:gd name="T114" fmla="*/ 308 w 667"/>
                    <a:gd name="T115" fmla="*/ 496 h 685"/>
                    <a:gd name="T116" fmla="*/ 289 w 667"/>
                    <a:gd name="T117" fmla="*/ 505 h 685"/>
                    <a:gd name="T118" fmla="*/ 270 w 667"/>
                    <a:gd name="T119" fmla="*/ 515 h 685"/>
                    <a:gd name="T120" fmla="*/ 253 w 667"/>
                    <a:gd name="T121" fmla="*/ 528 h 685"/>
                    <a:gd name="T122" fmla="*/ 61 w 667"/>
                    <a:gd name="T123" fmla="*/ 685 h 68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67" h="685">
                      <a:moveTo>
                        <a:pt x="61" y="685"/>
                      </a:moveTo>
                      <a:lnTo>
                        <a:pt x="65" y="674"/>
                      </a:lnTo>
                      <a:lnTo>
                        <a:pt x="68" y="665"/>
                      </a:lnTo>
                      <a:lnTo>
                        <a:pt x="72" y="654"/>
                      </a:lnTo>
                      <a:lnTo>
                        <a:pt x="76" y="644"/>
                      </a:lnTo>
                      <a:lnTo>
                        <a:pt x="82" y="635"/>
                      </a:lnTo>
                      <a:lnTo>
                        <a:pt x="86" y="626"/>
                      </a:lnTo>
                      <a:lnTo>
                        <a:pt x="91" y="617"/>
                      </a:lnTo>
                      <a:lnTo>
                        <a:pt x="99" y="609"/>
                      </a:lnTo>
                      <a:lnTo>
                        <a:pt x="114" y="587"/>
                      </a:lnTo>
                      <a:lnTo>
                        <a:pt x="131" y="566"/>
                      </a:lnTo>
                      <a:lnTo>
                        <a:pt x="144" y="546"/>
                      </a:lnTo>
                      <a:lnTo>
                        <a:pt x="160" y="524"/>
                      </a:lnTo>
                      <a:lnTo>
                        <a:pt x="175" y="503"/>
                      </a:lnTo>
                      <a:lnTo>
                        <a:pt x="188" y="481"/>
                      </a:lnTo>
                      <a:lnTo>
                        <a:pt x="202" y="459"/>
                      </a:lnTo>
                      <a:lnTo>
                        <a:pt x="217" y="437"/>
                      </a:lnTo>
                      <a:lnTo>
                        <a:pt x="234" y="412"/>
                      </a:lnTo>
                      <a:lnTo>
                        <a:pt x="251" y="388"/>
                      </a:lnTo>
                      <a:lnTo>
                        <a:pt x="268" y="366"/>
                      </a:lnTo>
                      <a:lnTo>
                        <a:pt x="287" y="346"/>
                      </a:lnTo>
                      <a:lnTo>
                        <a:pt x="325" y="303"/>
                      </a:lnTo>
                      <a:lnTo>
                        <a:pt x="363" y="262"/>
                      </a:lnTo>
                      <a:lnTo>
                        <a:pt x="399" y="219"/>
                      </a:lnTo>
                      <a:lnTo>
                        <a:pt x="433" y="175"/>
                      </a:lnTo>
                      <a:lnTo>
                        <a:pt x="447" y="153"/>
                      </a:lnTo>
                      <a:lnTo>
                        <a:pt x="462" y="129"/>
                      </a:lnTo>
                      <a:lnTo>
                        <a:pt x="473" y="103"/>
                      </a:lnTo>
                      <a:lnTo>
                        <a:pt x="483" y="77"/>
                      </a:lnTo>
                      <a:lnTo>
                        <a:pt x="487" y="67"/>
                      </a:lnTo>
                      <a:lnTo>
                        <a:pt x="492" y="56"/>
                      </a:lnTo>
                      <a:lnTo>
                        <a:pt x="500" y="45"/>
                      </a:lnTo>
                      <a:lnTo>
                        <a:pt x="504" y="32"/>
                      </a:lnTo>
                      <a:lnTo>
                        <a:pt x="507" y="19"/>
                      </a:lnTo>
                      <a:lnTo>
                        <a:pt x="507" y="10"/>
                      </a:lnTo>
                      <a:lnTo>
                        <a:pt x="506" y="6"/>
                      </a:lnTo>
                      <a:lnTo>
                        <a:pt x="504" y="4"/>
                      </a:lnTo>
                      <a:lnTo>
                        <a:pt x="500" y="2"/>
                      </a:lnTo>
                      <a:lnTo>
                        <a:pt x="494" y="0"/>
                      </a:lnTo>
                      <a:lnTo>
                        <a:pt x="487" y="0"/>
                      </a:lnTo>
                      <a:lnTo>
                        <a:pt x="481" y="2"/>
                      </a:lnTo>
                      <a:lnTo>
                        <a:pt x="473" y="6"/>
                      </a:lnTo>
                      <a:lnTo>
                        <a:pt x="468" y="10"/>
                      </a:lnTo>
                      <a:lnTo>
                        <a:pt x="456" y="19"/>
                      </a:lnTo>
                      <a:lnTo>
                        <a:pt x="445" y="32"/>
                      </a:lnTo>
                      <a:lnTo>
                        <a:pt x="433" y="49"/>
                      </a:lnTo>
                      <a:lnTo>
                        <a:pt x="424" y="64"/>
                      </a:lnTo>
                      <a:lnTo>
                        <a:pt x="412" y="80"/>
                      </a:lnTo>
                      <a:lnTo>
                        <a:pt x="403" y="95"/>
                      </a:lnTo>
                      <a:lnTo>
                        <a:pt x="361" y="158"/>
                      </a:lnTo>
                      <a:lnTo>
                        <a:pt x="323" y="221"/>
                      </a:lnTo>
                      <a:lnTo>
                        <a:pt x="287" y="284"/>
                      </a:lnTo>
                      <a:lnTo>
                        <a:pt x="253" y="348"/>
                      </a:lnTo>
                      <a:lnTo>
                        <a:pt x="219" y="411"/>
                      </a:lnTo>
                      <a:lnTo>
                        <a:pt x="184" y="474"/>
                      </a:lnTo>
                      <a:lnTo>
                        <a:pt x="148" y="537"/>
                      </a:lnTo>
                      <a:lnTo>
                        <a:pt x="110" y="602"/>
                      </a:lnTo>
                      <a:lnTo>
                        <a:pt x="105" y="613"/>
                      </a:lnTo>
                      <a:lnTo>
                        <a:pt x="97" y="624"/>
                      </a:lnTo>
                      <a:lnTo>
                        <a:pt x="89" y="637"/>
                      </a:lnTo>
                      <a:lnTo>
                        <a:pt x="82" y="648"/>
                      </a:lnTo>
                      <a:lnTo>
                        <a:pt x="70" y="659"/>
                      </a:lnTo>
                      <a:lnTo>
                        <a:pt x="57" y="667"/>
                      </a:lnTo>
                      <a:lnTo>
                        <a:pt x="49" y="670"/>
                      </a:lnTo>
                      <a:lnTo>
                        <a:pt x="42" y="672"/>
                      </a:lnTo>
                      <a:lnTo>
                        <a:pt x="34" y="674"/>
                      </a:lnTo>
                      <a:lnTo>
                        <a:pt x="25" y="674"/>
                      </a:lnTo>
                      <a:lnTo>
                        <a:pt x="19" y="674"/>
                      </a:lnTo>
                      <a:lnTo>
                        <a:pt x="13" y="672"/>
                      </a:lnTo>
                      <a:lnTo>
                        <a:pt x="8" y="670"/>
                      </a:lnTo>
                      <a:lnTo>
                        <a:pt x="4" y="667"/>
                      </a:lnTo>
                      <a:lnTo>
                        <a:pt x="2" y="663"/>
                      </a:lnTo>
                      <a:lnTo>
                        <a:pt x="0" y="659"/>
                      </a:lnTo>
                      <a:lnTo>
                        <a:pt x="0" y="654"/>
                      </a:lnTo>
                      <a:lnTo>
                        <a:pt x="0" y="648"/>
                      </a:lnTo>
                      <a:lnTo>
                        <a:pt x="4" y="635"/>
                      </a:lnTo>
                      <a:lnTo>
                        <a:pt x="10" y="620"/>
                      </a:lnTo>
                      <a:lnTo>
                        <a:pt x="17" y="605"/>
                      </a:lnTo>
                      <a:lnTo>
                        <a:pt x="27" y="589"/>
                      </a:lnTo>
                      <a:lnTo>
                        <a:pt x="53" y="554"/>
                      </a:lnTo>
                      <a:lnTo>
                        <a:pt x="82" y="518"/>
                      </a:lnTo>
                      <a:lnTo>
                        <a:pt x="110" y="489"/>
                      </a:lnTo>
                      <a:lnTo>
                        <a:pt x="135" y="466"/>
                      </a:lnTo>
                      <a:lnTo>
                        <a:pt x="182" y="429"/>
                      </a:lnTo>
                      <a:lnTo>
                        <a:pt x="228" y="394"/>
                      </a:lnTo>
                      <a:lnTo>
                        <a:pt x="274" y="357"/>
                      </a:lnTo>
                      <a:lnTo>
                        <a:pt x="319" y="322"/>
                      </a:lnTo>
                      <a:lnTo>
                        <a:pt x="365" y="286"/>
                      </a:lnTo>
                      <a:lnTo>
                        <a:pt x="411" y="253"/>
                      </a:lnTo>
                      <a:lnTo>
                        <a:pt x="460" y="218"/>
                      </a:lnTo>
                      <a:lnTo>
                        <a:pt x="511" y="186"/>
                      </a:lnTo>
                      <a:lnTo>
                        <a:pt x="532" y="171"/>
                      </a:lnTo>
                      <a:lnTo>
                        <a:pt x="553" y="156"/>
                      </a:lnTo>
                      <a:lnTo>
                        <a:pt x="574" y="140"/>
                      </a:lnTo>
                      <a:lnTo>
                        <a:pt x="593" y="123"/>
                      </a:lnTo>
                      <a:lnTo>
                        <a:pt x="612" y="104"/>
                      </a:lnTo>
                      <a:lnTo>
                        <a:pt x="631" y="86"/>
                      </a:lnTo>
                      <a:lnTo>
                        <a:pt x="650" y="67"/>
                      </a:lnTo>
                      <a:lnTo>
                        <a:pt x="667" y="47"/>
                      </a:lnTo>
                      <a:lnTo>
                        <a:pt x="663" y="62"/>
                      </a:lnTo>
                      <a:lnTo>
                        <a:pt x="658" y="75"/>
                      </a:lnTo>
                      <a:lnTo>
                        <a:pt x="650" y="88"/>
                      </a:lnTo>
                      <a:lnTo>
                        <a:pt x="642" y="101"/>
                      </a:lnTo>
                      <a:lnTo>
                        <a:pt x="635" y="112"/>
                      </a:lnTo>
                      <a:lnTo>
                        <a:pt x="625" y="125"/>
                      </a:lnTo>
                      <a:lnTo>
                        <a:pt x="616" y="136"/>
                      </a:lnTo>
                      <a:lnTo>
                        <a:pt x="606" y="145"/>
                      </a:lnTo>
                      <a:lnTo>
                        <a:pt x="566" y="186"/>
                      </a:lnTo>
                      <a:lnTo>
                        <a:pt x="528" y="229"/>
                      </a:lnTo>
                      <a:lnTo>
                        <a:pt x="490" y="270"/>
                      </a:lnTo>
                      <a:lnTo>
                        <a:pt x="454" y="312"/>
                      </a:lnTo>
                      <a:lnTo>
                        <a:pt x="420" y="355"/>
                      </a:lnTo>
                      <a:lnTo>
                        <a:pt x="386" y="399"/>
                      </a:lnTo>
                      <a:lnTo>
                        <a:pt x="350" y="442"/>
                      </a:lnTo>
                      <a:lnTo>
                        <a:pt x="316" y="489"/>
                      </a:lnTo>
                      <a:lnTo>
                        <a:pt x="308" y="496"/>
                      </a:lnTo>
                      <a:lnTo>
                        <a:pt x="298" y="502"/>
                      </a:lnTo>
                      <a:lnTo>
                        <a:pt x="289" y="505"/>
                      </a:lnTo>
                      <a:lnTo>
                        <a:pt x="279" y="509"/>
                      </a:lnTo>
                      <a:lnTo>
                        <a:pt x="270" y="515"/>
                      </a:lnTo>
                      <a:lnTo>
                        <a:pt x="260" y="520"/>
                      </a:lnTo>
                      <a:lnTo>
                        <a:pt x="253" y="528"/>
                      </a:lnTo>
                      <a:lnTo>
                        <a:pt x="247" y="537"/>
                      </a:lnTo>
                      <a:lnTo>
                        <a:pt x="61" y="685"/>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7" name="Freeform 16"/>
                <p:cNvSpPr/>
                <p:nvPr/>
              </p:nvSpPr>
              <p:spPr bwMode="auto">
                <a:xfrm>
                  <a:off x="2488" y="707"/>
                  <a:ext cx="1049" cy="982"/>
                </a:xfrm>
                <a:custGeom>
                  <a:avLst/>
                  <a:gdLst>
                    <a:gd name="T0" fmla="*/ 65 w 1049"/>
                    <a:gd name="T1" fmla="*/ 668 h 982"/>
                    <a:gd name="T2" fmla="*/ 57 w 1049"/>
                    <a:gd name="T3" fmla="*/ 477 h 982"/>
                    <a:gd name="T4" fmla="*/ 48 w 1049"/>
                    <a:gd name="T5" fmla="*/ 286 h 982"/>
                    <a:gd name="T6" fmla="*/ 42 w 1049"/>
                    <a:gd name="T7" fmla="*/ 95 h 982"/>
                    <a:gd name="T8" fmla="*/ 31 w 1049"/>
                    <a:gd name="T9" fmla="*/ 26 h 982"/>
                    <a:gd name="T10" fmla="*/ 14 w 1049"/>
                    <a:gd name="T11" fmla="*/ 80 h 982"/>
                    <a:gd name="T12" fmla="*/ 4 w 1049"/>
                    <a:gd name="T13" fmla="*/ 134 h 982"/>
                    <a:gd name="T14" fmla="*/ 0 w 1049"/>
                    <a:gd name="T15" fmla="*/ 188 h 982"/>
                    <a:gd name="T16" fmla="*/ 2 w 1049"/>
                    <a:gd name="T17" fmla="*/ 269 h 982"/>
                    <a:gd name="T18" fmla="*/ 10 w 1049"/>
                    <a:gd name="T19" fmla="*/ 379 h 982"/>
                    <a:gd name="T20" fmla="*/ 17 w 1049"/>
                    <a:gd name="T21" fmla="*/ 501 h 982"/>
                    <a:gd name="T22" fmla="*/ 29 w 1049"/>
                    <a:gd name="T23" fmla="*/ 637 h 982"/>
                    <a:gd name="T24" fmla="*/ 40 w 1049"/>
                    <a:gd name="T25" fmla="*/ 774 h 982"/>
                    <a:gd name="T26" fmla="*/ 50 w 1049"/>
                    <a:gd name="T27" fmla="*/ 911 h 982"/>
                    <a:gd name="T28" fmla="*/ 61 w 1049"/>
                    <a:gd name="T29" fmla="*/ 982 h 982"/>
                    <a:gd name="T30" fmla="*/ 99 w 1049"/>
                    <a:gd name="T31" fmla="*/ 971 h 982"/>
                    <a:gd name="T32" fmla="*/ 160 w 1049"/>
                    <a:gd name="T33" fmla="*/ 952 h 982"/>
                    <a:gd name="T34" fmla="*/ 225 w 1049"/>
                    <a:gd name="T35" fmla="*/ 934 h 982"/>
                    <a:gd name="T36" fmla="*/ 282 w 1049"/>
                    <a:gd name="T37" fmla="*/ 923 h 982"/>
                    <a:gd name="T38" fmla="*/ 337 w 1049"/>
                    <a:gd name="T39" fmla="*/ 917 h 982"/>
                    <a:gd name="T40" fmla="*/ 392 w 1049"/>
                    <a:gd name="T41" fmla="*/ 915 h 982"/>
                    <a:gd name="T42" fmla="*/ 447 w 1049"/>
                    <a:gd name="T43" fmla="*/ 911 h 982"/>
                    <a:gd name="T44" fmla="*/ 548 w 1049"/>
                    <a:gd name="T45" fmla="*/ 893 h 982"/>
                    <a:gd name="T46" fmla="*/ 690 w 1049"/>
                    <a:gd name="T47" fmla="*/ 861 h 982"/>
                    <a:gd name="T48" fmla="*/ 833 w 1049"/>
                    <a:gd name="T49" fmla="*/ 832 h 982"/>
                    <a:gd name="T50" fmla="*/ 939 w 1049"/>
                    <a:gd name="T51" fmla="*/ 815 h 982"/>
                    <a:gd name="T52" fmla="*/ 1013 w 1049"/>
                    <a:gd name="T53" fmla="*/ 809 h 982"/>
                    <a:gd name="T54" fmla="*/ 1013 w 1049"/>
                    <a:gd name="T55" fmla="*/ 815 h 982"/>
                    <a:gd name="T56" fmla="*/ 939 w 1049"/>
                    <a:gd name="T57" fmla="*/ 826 h 982"/>
                    <a:gd name="T58" fmla="*/ 867 w 1049"/>
                    <a:gd name="T59" fmla="*/ 837 h 982"/>
                    <a:gd name="T60" fmla="*/ 795 w 1049"/>
                    <a:gd name="T61" fmla="*/ 850 h 982"/>
                    <a:gd name="T62" fmla="*/ 726 w 1049"/>
                    <a:gd name="T63" fmla="*/ 865 h 982"/>
                    <a:gd name="T64" fmla="*/ 667 w 1049"/>
                    <a:gd name="T65" fmla="*/ 872 h 982"/>
                    <a:gd name="T66" fmla="*/ 578 w 1049"/>
                    <a:gd name="T67" fmla="*/ 878 h 982"/>
                    <a:gd name="T68" fmla="*/ 462 w 1049"/>
                    <a:gd name="T69" fmla="*/ 880 h 982"/>
                    <a:gd name="T70" fmla="*/ 377 w 1049"/>
                    <a:gd name="T71" fmla="*/ 885 h 982"/>
                    <a:gd name="T72" fmla="*/ 320 w 1049"/>
                    <a:gd name="T73" fmla="*/ 895 h 982"/>
                    <a:gd name="T74" fmla="*/ 257 w 1049"/>
                    <a:gd name="T75" fmla="*/ 911 h 982"/>
                    <a:gd name="T76" fmla="*/ 185 w 1049"/>
                    <a:gd name="T77" fmla="*/ 924 h 982"/>
                    <a:gd name="T78" fmla="*/ 114 w 1049"/>
                    <a:gd name="T79" fmla="*/ 932 h 982"/>
                    <a:gd name="T80" fmla="*/ 42 w 1049"/>
                    <a:gd name="T81" fmla="*/ 941 h 982"/>
                    <a:gd name="T82" fmla="*/ 67 w 1049"/>
                    <a:gd name="T83" fmla="*/ 765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49" h="982">
                      <a:moveTo>
                        <a:pt x="67" y="765"/>
                      </a:moveTo>
                      <a:lnTo>
                        <a:pt x="65" y="668"/>
                      </a:lnTo>
                      <a:lnTo>
                        <a:pt x="61" y="574"/>
                      </a:lnTo>
                      <a:lnTo>
                        <a:pt x="57" y="477"/>
                      </a:lnTo>
                      <a:lnTo>
                        <a:pt x="52" y="383"/>
                      </a:lnTo>
                      <a:lnTo>
                        <a:pt x="48" y="286"/>
                      </a:lnTo>
                      <a:lnTo>
                        <a:pt x="44" y="191"/>
                      </a:lnTo>
                      <a:lnTo>
                        <a:pt x="42" y="95"/>
                      </a:lnTo>
                      <a:lnTo>
                        <a:pt x="42" y="0"/>
                      </a:lnTo>
                      <a:lnTo>
                        <a:pt x="31" y="26"/>
                      </a:lnTo>
                      <a:lnTo>
                        <a:pt x="21" y="52"/>
                      </a:lnTo>
                      <a:lnTo>
                        <a:pt x="14" y="80"/>
                      </a:lnTo>
                      <a:lnTo>
                        <a:pt x="8" y="106"/>
                      </a:lnTo>
                      <a:lnTo>
                        <a:pt x="4" y="134"/>
                      </a:lnTo>
                      <a:lnTo>
                        <a:pt x="0" y="160"/>
                      </a:lnTo>
                      <a:lnTo>
                        <a:pt x="0" y="188"/>
                      </a:lnTo>
                      <a:lnTo>
                        <a:pt x="0" y="215"/>
                      </a:lnTo>
                      <a:lnTo>
                        <a:pt x="2" y="269"/>
                      </a:lnTo>
                      <a:lnTo>
                        <a:pt x="6" y="325"/>
                      </a:lnTo>
                      <a:lnTo>
                        <a:pt x="10" y="379"/>
                      </a:lnTo>
                      <a:lnTo>
                        <a:pt x="14" y="433"/>
                      </a:lnTo>
                      <a:lnTo>
                        <a:pt x="17" y="501"/>
                      </a:lnTo>
                      <a:lnTo>
                        <a:pt x="23" y="568"/>
                      </a:lnTo>
                      <a:lnTo>
                        <a:pt x="29" y="637"/>
                      </a:lnTo>
                      <a:lnTo>
                        <a:pt x="35" y="705"/>
                      </a:lnTo>
                      <a:lnTo>
                        <a:pt x="40" y="774"/>
                      </a:lnTo>
                      <a:lnTo>
                        <a:pt x="46" y="843"/>
                      </a:lnTo>
                      <a:lnTo>
                        <a:pt x="50" y="911"/>
                      </a:lnTo>
                      <a:lnTo>
                        <a:pt x="54" y="980"/>
                      </a:lnTo>
                      <a:lnTo>
                        <a:pt x="61" y="982"/>
                      </a:lnTo>
                      <a:lnTo>
                        <a:pt x="76" y="978"/>
                      </a:lnTo>
                      <a:lnTo>
                        <a:pt x="99" y="971"/>
                      </a:lnTo>
                      <a:lnTo>
                        <a:pt x="128" y="962"/>
                      </a:lnTo>
                      <a:lnTo>
                        <a:pt x="160" y="952"/>
                      </a:lnTo>
                      <a:lnTo>
                        <a:pt x="194" y="941"/>
                      </a:lnTo>
                      <a:lnTo>
                        <a:pt x="225" y="934"/>
                      </a:lnTo>
                      <a:lnTo>
                        <a:pt x="253" y="926"/>
                      </a:lnTo>
                      <a:lnTo>
                        <a:pt x="282" y="923"/>
                      </a:lnTo>
                      <a:lnTo>
                        <a:pt x="310" y="919"/>
                      </a:lnTo>
                      <a:lnTo>
                        <a:pt x="337" y="917"/>
                      </a:lnTo>
                      <a:lnTo>
                        <a:pt x="365" y="915"/>
                      </a:lnTo>
                      <a:lnTo>
                        <a:pt x="392" y="915"/>
                      </a:lnTo>
                      <a:lnTo>
                        <a:pt x="418" y="913"/>
                      </a:lnTo>
                      <a:lnTo>
                        <a:pt x="447" y="911"/>
                      </a:lnTo>
                      <a:lnTo>
                        <a:pt x="475" y="908"/>
                      </a:lnTo>
                      <a:lnTo>
                        <a:pt x="548" y="893"/>
                      </a:lnTo>
                      <a:lnTo>
                        <a:pt x="620" y="878"/>
                      </a:lnTo>
                      <a:lnTo>
                        <a:pt x="690" y="861"/>
                      </a:lnTo>
                      <a:lnTo>
                        <a:pt x="762" y="846"/>
                      </a:lnTo>
                      <a:lnTo>
                        <a:pt x="833" y="832"/>
                      </a:lnTo>
                      <a:lnTo>
                        <a:pt x="903" y="820"/>
                      </a:lnTo>
                      <a:lnTo>
                        <a:pt x="939" y="815"/>
                      </a:lnTo>
                      <a:lnTo>
                        <a:pt x="975" y="813"/>
                      </a:lnTo>
                      <a:lnTo>
                        <a:pt x="1013" y="809"/>
                      </a:lnTo>
                      <a:lnTo>
                        <a:pt x="1049" y="809"/>
                      </a:lnTo>
                      <a:lnTo>
                        <a:pt x="1013" y="815"/>
                      </a:lnTo>
                      <a:lnTo>
                        <a:pt x="977" y="820"/>
                      </a:lnTo>
                      <a:lnTo>
                        <a:pt x="939" y="826"/>
                      </a:lnTo>
                      <a:lnTo>
                        <a:pt x="903" y="832"/>
                      </a:lnTo>
                      <a:lnTo>
                        <a:pt x="867" y="837"/>
                      </a:lnTo>
                      <a:lnTo>
                        <a:pt x="831" y="843"/>
                      </a:lnTo>
                      <a:lnTo>
                        <a:pt x="795" y="850"/>
                      </a:lnTo>
                      <a:lnTo>
                        <a:pt x="757" y="858"/>
                      </a:lnTo>
                      <a:lnTo>
                        <a:pt x="726" y="865"/>
                      </a:lnTo>
                      <a:lnTo>
                        <a:pt x="698" y="869"/>
                      </a:lnTo>
                      <a:lnTo>
                        <a:pt x="667" y="872"/>
                      </a:lnTo>
                      <a:lnTo>
                        <a:pt x="637" y="874"/>
                      </a:lnTo>
                      <a:lnTo>
                        <a:pt x="578" y="878"/>
                      </a:lnTo>
                      <a:lnTo>
                        <a:pt x="519" y="878"/>
                      </a:lnTo>
                      <a:lnTo>
                        <a:pt x="462" y="880"/>
                      </a:lnTo>
                      <a:lnTo>
                        <a:pt x="403" y="882"/>
                      </a:lnTo>
                      <a:lnTo>
                        <a:pt x="377" y="885"/>
                      </a:lnTo>
                      <a:lnTo>
                        <a:pt x="348" y="889"/>
                      </a:lnTo>
                      <a:lnTo>
                        <a:pt x="320" y="895"/>
                      </a:lnTo>
                      <a:lnTo>
                        <a:pt x="291" y="902"/>
                      </a:lnTo>
                      <a:lnTo>
                        <a:pt x="257" y="911"/>
                      </a:lnTo>
                      <a:lnTo>
                        <a:pt x="221" y="919"/>
                      </a:lnTo>
                      <a:lnTo>
                        <a:pt x="185" y="924"/>
                      </a:lnTo>
                      <a:lnTo>
                        <a:pt x="150" y="928"/>
                      </a:lnTo>
                      <a:lnTo>
                        <a:pt x="114" y="932"/>
                      </a:lnTo>
                      <a:lnTo>
                        <a:pt x="78" y="936"/>
                      </a:lnTo>
                      <a:lnTo>
                        <a:pt x="42" y="941"/>
                      </a:lnTo>
                      <a:lnTo>
                        <a:pt x="6" y="947"/>
                      </a:lnTo>
                      <a:lnTo>
                        <a:pt x="67" y="765"/>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8" name="Freeform 17"/>
                <p:cNvSpPr/>
                <p:nvPr/>
              </p:nvSpPr>
              <p:spPr bwMode="auto">
                <a:xfrm>
                  <a:off x="1373" y="1891"/>
                  <a:ext cx="1098" cy="364"/>
                </a:xfrm>
                <a:custGeom>
                  <a:avLst/>
                  <a:gdLst>
                    <a:gd name="T0" fmla="*/ 1011 w 1098"/>
                    <a:gd name="T1" fmla="*/ 19 h 364"/>
                    <a:gd name="T2" fmla="*/ 944 w 1098"/>
                    <a:gd name="T3" fmla="*/ 28 h 364"/>
                    <a:gd name="T4" fmla="*/ 878 w 1098"/>
                    <a:gd name="T5" fmla="*/ 41 h 364"/>
                    <a:gd name="T6" fmla="*/ 699 w 1098"/>
                    <a:gd name="T7" fmla="*/ 106 h 364"/>
                    <a:gd name="T8" fmla="*/ 526 w 1098"/>
                    <a:gd name="T9" fmla="*/ 184 h 364"/>
                    <a:gd name="T10" fmla="*/ 399 w 1098"/>
                    <a:gd name="T11" fmla="*/ 249 h 364"/>
                    <a:gd name="T12" fmla="*/ 366 w 1098"/>
                    <a:gd name="T13" fmla="*/ 275 h 364"/>
                    <a:gd name="T14" fmla="*/ 336 w 1098"/>
                    <a:gd name="T15" fmla="*/ 299 h 364"/>
                    <a:gd name="T16" fmla="*/ 308 w 1098"/>
                    <a:gd name="T17" fmla="*/ 316 h 364"/>
                    <a:gd name="T18" fmla="*/ 279 w 1098"/>
                    <a:gd name="T19" fmla="*/ 331 h 364"/>
                    <a:gd name="T20" fmla="*/ 245 w 1098"/>
                    <a:gd name="T21" fmla="*/ 332 h 364"/>
                    <a:gd name="T22" fmla="*/ 245 w 1098"/>
                    <a:gd name="T23" fmla="*/ 344 h 364"/>
                    <a:gd name="T24" fmla="*/ 245 w 1098"/>
                    <a:gd name="T25" fmla="*/ 351 h 364"/>
                    <a:gd name="T26" fmla="*/ 264 w 1098"/>
                    <a:gd name="T27" fmla="*/ 358 h 364"/>
                    <a:gd name="T28" fmla="*/ 309 w 1098"/>
                    <a:gd name="T29" fmla="*/ 364 h 364"/>
                    <a:gd name="T30" fmla="*/ 353 w 1098"/>
                    <a:gd name="T31" fmla="*/ 353 h 364"/>
                    <a:gd name="T32" fmla="*/ 422 w 1098"/>
                    <a:gd name="T33" fmla="*/ 319 h 364"/>
                    <a:gd name="T34" fmla="*/ 513 w 1098"/>
                    <a:gd name="T35" fmla="*/ 277 h 364"/>
                    <a:gd name="T36" fmla="*/ 615 w 1098"/>
                    <a:gd name="T37" fmla="*/ 219 h 364"/>
                    <a:gd name="T38" fmla="*/ 716 w 1098"/>
                    <a:gd name="T39" fmla="*/ 154 h 364"/>
                    <a:gd name="T40" fmla="*/ 768 w 1098"/>
                    <a:gd name="T41" fmla="*/ 126 h 364"/>
                    <a:gd name="T42" fmla="*/ 794 w 1098"/>
                    <a:gd name="T43" fmla="*/ 128 h 364"/>
                    <a:gd name="T44" fmla="*/ 815 w 1098"/>
                    <a:gd name="T45" fmla="*/ 125 h 364"/>
                    <a:gd name="T46" fmla="*/ 864 w 1098"/>
                    <a:gd name="T47" fmla="*/ 93 h 364"/>
                    <a:gd name="T48" fmla="*/ 954 w 1098"/>
                    <a:gd name="T49" fmla="*/ 60 h 364"/>
                    <a:gd name="T50" fmla="*/ 1064 w 1098"/>
                    <a:gd name="T51" fmla="*/ 28 h 364"/>
                    <a:gd name="T52" fmla="*/ 1037 w 1098"/>
                    <a:gd name="T53" fmla="*/ 39 h 364"/>
                    <a:gd name="T54" fmla="*/ 939 w 1098"/>
                    <a:gd name="T55" fmla="*/ 71 h 364"/>
                    <a:gd name="T56" fmla="*/ 832 w 1098"/>
                    <a:gd name="T57" fmla="*/ 89 h 364"/>
                    <a:gd name="T58" fmla="*/ 777 w 1098"/>
                    <a:gd name="T59" fmla="*/ 112 h 364"/>
                    <a:gd name="T60" fmla="*/ 726 w 1098"/>
                    <a:gd name="T61" fmla="*/ 149 h 364"/>
                    <a:gd name="T62" fmla="*/ 680 w 1098"/>
                    <a:gd name="T63" fmla="*/ 171 h 364"/>
                    <a:gd name="T64" fmla="*/ 650 w 1098"/>
                    <a:gd name="T65" fmla="*/ 173 h 364"/>
                    <a:gd name="T66" fmla="*/ 619 w 1098"/>
                    <a:gd name="T67" fmla="*/ 173 h 364"/>
                    <a:gd name="T68" fmla="*/ 522 w 1098"/>
                    <a:gd name="T69" fmla="*/ 206 h 364"/>
                    <a:gd name="T70" fmla="*/ 387 w 1098"/>
                    <a:gd name="T71" fmla="*/ 240 h 364"/>
                    <a:gd name="T72" fmla="*/ 300 w 1098"/>
                    <a:gd name="T73" fmla="*/ 267 h 364"/>
                    <a:gd name="T74" fmla="*/ 241 w 1098"/>
                    <a:gd name="T75" fmla="*/ 293 h 364"/>
                    <a:gd name="T76" fmla="*/ 194 w 1098"/>
                    <a:gd name="T77" fmla="*/ 308 h 364"/>
                    <a:gd name="T78" fmla="*/ 97 w 1098"/>
                    <a:gd name="T79" fmla="*/ 310 h 364"/>
                    <a:gd name="T80" fmla="*/ 0 w 1098"/>
                    <a:gd name="T81" fmla="*/ 308 h 364"/>
                    <a:gd name="T82" fmla="*/ 81 w 1098"/>
                    <a:gd name="T83" fmla="*/ 267 h 364"/>
                    <a:gd name="T84" fmla="*/ 167 w 1098"/>
                    <a:gd name="T85" fmla="*/ 232 h 364"/>
                    <a:gd name="T86" fmla="*/ 252 w 1098"/>
                    <a:gd name="T87" fmla="*/ 206 h 364"/>
                    <a:gd name="T88" fmla="*/ 338 w 1098"/>
                    <a:gd name="T89" fmla="*/ 204 h 364"/>
                    <a:gd name="T90" fmla="*/ 427 w 1098"/>
                    <a:gd name="T91" fmla="*/ 204 h 364"/>
                    <a:gd name="T92" fmla="*/ 482 w 1098"/>
                    <a:gd name="T93" fmla="*/ 199 h 364"/>
                    <a:gd name="T94" fmla="*/ 522 w 1098"/>
                    <a:gd name="T95" fmla="*/ 191 h 364"/>
                    <a:gd name="T96" fmla="*/ 562 w 1098"/>
                    <a:gd name="T97" fmla="*/ 184 h 3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98" h="364">
                      <a:moveTo>
                        <a:pt x="1054" y="0"/>
                      </a:moveTo>
                      <a:lnTo>
                        <a:pt x="1032" y="11"/>
                      </a:lnTo>
                      <a:lnTo>
                        <a:pt x="1011" y="19"/>
                      </a:lnTo>
                      <a:lnTo>
                        <a:pt x="988" y="22"/>
                      </a:lnTo>
                      <a:lnTo>
                        <a:pt x="967" y="26"/>
                      </a:lnTo>
                      <a:lnTo>
                        <a:pt x="944" y="28"/>
                      </a:lnTo>
                      <a:lnTo>
                        <a:pt x="921" y="30"/>
                      </a:lnTo>
                      <a:lnTo>
                        <a:pt x="899" y="34"/>
                      </a:lnTo>
                      <a:lnTo>
                        <a:pt x="878" y="41"/>
                      </a:lnTo>
                      <a:lnTo>
                        <a:pt x="817" y="61"/>
                      </a:lnTo>
                      <a:lnTo>
                        <a:pt x="756" y="82"/>
                      </a:lnTo>
                      <a:lnTo>
                        <a:pt x="699" y="106"/>
                      </a:lnTo>
                      <a:lnTo>
                        <a:pt x="640" y="132"/>
                      </a:lnTo>
                      <a:lnTo>
                        <a:pt x="583" y="158"/>
                      </a:lnTo>
                      <a:lnTo>
                        <a:pt x="526" y="184"/>
                      </a:lnTo>
                      <a:lnTo>
                        <a:pt x="469" y="214"/>
                      </a:lnTo>
                      <a:lnTo>
                        <a:pt x="410" y="241"/>
                      </a:lnTo>
                      <a:lnTo>
                        <a:pt x="399" y="249"/>
                      </a:lnTo>
                      <a:lnTo>
                        <a:pt x="387" y="256"/>
                      </a:lnTo>
                      <a:lnTo>
                        <a:pt x="378" y="266"/>
                      </a:lnTo>
                      <a:lnTo>
                        <a:pt x="366" y="275"/>
                      </a:lnTo>
                      <a:lnTo>
                        <a:pt x="357" y="282"/>
                      </a:lnTo>
                      <a:lnTo>
                        <a:pt x="347" y="292"/>
                      </a:lnTo>
                      <a:lnTo>
                        <a:pt x="336" y="299"/>
                      </a:lnTo>
                      <a:lnTo>
                        <a:pt x="325" y="306"/>
                      </a:lnTo>
                      <a:lnTo>
                        <a:pt x="317" y="310"/>
                      </a:lnTo>
                      <a:lnTo>
                        <a:pt x="308" y="316"/>
                      </a:lnTo>
                      <a:lnTo>
                        <a:pt x="298" y="321"/>
                      </a:lnTo>
                      <a:lnTo>
                        <a:pt x="289" y="327"/>
                      </a:lnTo>
                      <a:lnTo>
                        <a:pt x="279" y="331"/>
                      </a:lnTo>
                      <a:lnTo>
                        <a:pt x="268" y="332"/>
                      </a:lnTo>
                      <a:lnTo>
                        <a:pt x="256" y="334"/>
                      </a:lnTo>
                      <a:lnTo>
                        <a:pt x="245" y="332"/>
                      </a:lnTo>
                      <a:lnTo>
                        <a:pt x="245" y="336"/>
                      </a:lnTo>
                      <a:lnTo>
                        <a:pt x="245" y="340"/>
                      </a:lnTo>
                      <a:lnTo>
                        <a:pt x="245" y="344"/>
                      </a:lnTo>
                      <a:lnTo>
                        <a:pt x="245" y="345"/>
                      </a:lnTo>
                      <a:lnTo>
                        <a:pt x="245" y="349"/>
                      </a:lnTo>
                      <a:lnTo>
                        <a:pt x="245" y="351"/>
                      </a:lnTo>
                      <a:lnTo>
                        <a:pt x="245" y="353"/>
                      </a:lnTo>
                      <a:lnTo>
                        <a:pt x="247" y="353"/>
                      </a:lnTo>
                      <a:lnTo>
                        <a:pt x="264" y="358"/>
                      </a:lnTo>
                      <a:lnTo>
                        <a:pt x="279" y="362"/>
                      </a:lnTo>
                      <a:lnTo>
                        <a:pt x="294" y="364"/>
                      </a:lnTo>
                      <a:lnTo>
                        <a:pt x="309" y="364"/>
                      </a:lnTo>
                      <a:lnTo>
                        <a:pt x="325" y="362"/>
                      </a:lnTo>
                      <a:lnTo>
                        <a:pt x="340" y="358"/>
                      </a:lnTo>
                      <a:lnTo>
                        <a:pt x="353" y="353"/>
                      </a:lnTo>
                      <a:lnTo>
                        <a:pt x="368" y="347"/>
                      </a:lnTo>
                      <a:lnTo>
                        <a:pt x="395" y="334"/>
                      </a:lnTo>
                      <a:lnTo>
                        <a:pt x="422" y="319"/>
                      </a:lnTo>
                      <a:lnTo>
                        <a:pt x="450" y="305"/>
                      </a:lnTo>
                      <a:lnTo>
                        <a:pt x="477" y="292"/>
                      </a:lnTo>
                      <a:lnTo>
                        <a:pt x="513" y="277"/>
                      </a:lnTo>
                      <a:lnTo>
                        <a:pt x="547" y="258"/>
                      </a:lnTo>
                      <a:lnTo>
                        <a:pt x="581" y="240"/>
                      </a:lnTo>
                      <a:lnTo>
                        <a:pt x="615" y="219"/>
                      </a:lnTo>
                      <a:lnTo>
                        <a:pt x="650" y="199"/>
                      </a:lnTo>
                      <a:lnTo>
                        <a:pt x="682" y="176"/>
                      </a:lnTo>
                      <a:lnTo>
                        <a:pt x="716" y="154"/>
                      </a:lnTo>
                      <a:lnTo>
                        <a:pt x="750" y="132"/>
                      </a:lnTo>
                      <a:lnTo>
                        <a:pt x="758" y="128"/>
                      </a:lnTo>
                      <a:lnTo>
                        <a:pt x="768" y="126"/>
                      </a:lnTo>
                      <a:lnTo>
                        <a:pt x="775" y="126"/>
                      </a:lnTo>
                      <a:lnTo>
                        <a:pt x="785" y="126"/>
                      </a:lnTo>
                      <a:lnTo>
                        <a:pt x="794" y="128"/>
                      </a:lnTo>
                      <a:lnTo>
                        <a:pt x="802" y="128"/>
                      </a:lnTo>
                      <a:lnTo>
                        <a:pt x="809" y="126"/>
                      </a:lnTo>
                      <a:lnTo>
                        <a:pt x="815" y="125"/>
                      </a:lnTo>
                      <a:lnTo>
                        <a:pt x="830" y="112"/>
                      </a:lnTo>
                      <a:lnTo>
                        <a:pt x="847" y="102"/>
                      </a:lnTo>
                      <a:lnTo>
                        <a:pt x="864" y="93"/>
                      </a:lnTo>
                      <a:lnTo>
                        <a:pt x="882" y="84"/>
                      </a:lnTo>
                      <a:lnTo>
                        <a:pt x="918" y="71"/>
                      </a:lnTo>
                      <a:lnTo>
                        <a:pt x="954" y="60"/>
                      </a:lnTo>
                      <a:lnTo>
                        <a:pt x="990" y="48"/>
                      </a:lnTo>
                      <a:lnTo>
                        <a:pt x="1028" y="39"/>
                      </a:lnTo>
                      <a:lnTo>
                        <a:pt x="1064" y="28"/>
                      </a:lnTo>
                      <a:lnTo>
                        <a:pt x="1098" y="13"/>
                      </a:lnTo>
                      <a:lnTo>
                        <a:pt x="1068" y="26"/>
                      </a:lnTo>
                      <a:lnTo>
                        <a:pt x="1037" y="39"/>
                      </a:lnTo>
                      <a:lnTo>
                        <a:pt x="1005" y="50"/>
                      </a:lnTo>
                      <a:lnTo>
                        <a:pt x="973" y="61"/>
                      </a:lnTo>
                      <a:lnTo>
                        <a:pt x="939" y="71"/>
                      </a:lnTo>
                      <a:lnTo>
                        <a:pt x="904" y="78"/>
                      </a:lnTo>
                      <a:lnTo>
                        <a:pt x="868" y="84"/>
                      </a:lnTo>
                      <a:lnTo>
                        <a:pt x="832" y="89"/>
                      </a:lnTo>
                      <a:lnTo>
                        <a:pt x="813" y="93"/>
                      </a:lnTo>
                      <a:lnTo>
                        <a:pt x="796" y="100"/>
                      </a:lnTo>
                      <a:lnTo>
                        <a:pt x="777" y="112"/>
                      </a:lnTo>
                      <a:lnTo>
                        <a:pt x="760" y="123"/>
                      </a:lnTo>
                      <a:lnTo>
                        <a:pt x="743" y="136"/>
                      </a:lnTo>
                      <a:lnTo>
                        <a:pt x="726" y="149"/>
                      </a:lnTo>
                      <a:lnTo>
                        <a:pt x="707" y="160"/>
                      </a:lnTo>
                      <a:lnTo>
                        <a:pt x="688" y="169"/>
                      </a:lnTo>
                      <a:lnTo>
                        <a:pt x="680" y="171"/>
                      </a:lnTo>
                      <a:lnTo>
                        <a:pt x="671" y="173"/>
                      </a:lnTo>
                      <a:lnTo>
                        <a:pt x="659" y="173"/>
                      </a:lnTo>
                      <a:lnTo>
                        <a:pt x="650" y="173"/>
                      </a:lnTo>
                      <a:lnTo>
                        <a:pt x="638" y="171"/>
                      </a:lnTo>
                      <a:lnTo>
                        <a:pt x="629" y="171"/>
                      </a:lnTo>
                      <a:lnTo>
                        <a:pt x="619" y="173"/>
                      </a:lnTo>
                      <a:lnTo>
                        <a:pt x="610" y="176"/>
                      </a:lnTo>
                      <a:lnTo>
                        <a:pt x="566" y="191"/>
                      </a:lnTo>
                      <a:lnTo>
                        <a:pt x="522" y="206"/>
                      </a:lnTo>
                      <a:lnTo>
                        <a:pt x="477" y="217"/>
                      </a:lnTo>
                      <a:lnTo>
                        <a:pt x="433" y="228"/>
                      </a:lnTo>
                      <a:lnTo>
                        <a:pt x="387" y="240"/>
                      </a:lnTo>
                      <a:lnTo>
                        <a:pt x="344" y="253"/>
                      </a:lnTo>
                      <a:lnTo>
                        <a:pt x="323" y="260"/>
                      </a:lnTo>
                      <a:lnTo>
                        <a:pt x="300" y="267"/>
                      </a:lnTo>
                      <a:lnTo>
                        <a:pt x="279" y="277"/>
                      </a:lnTo>
                      <a:lnTo>
                        <a:pt x="258" y="286"/>
                      </a:lnTo>
                      <a:lnTo>
                        <a:pt x="241" y="293"/>
                      </a:lnTo>
                      <a:lnTo>
                        <a:pt x="226" y="299"/>
                      </a:lnTo>
                      <a:lnTo>
                        <a:pt x="209" y="305"/>
                      </a:lnTo>
                      <a:lnTo>
                        <a:pt x="194" y="308"/>
                      </a:lnTo>
                      <a:lnTo>
                        <a:pt x="161" y="310"/>
                      </a:lnTo>
                      <a:lnTo>
                        <a:pt x="129" y="312"/>
                      </a:lnTo>
                      <a:lnTo>
                        <a:pt x="97" y="310"/>
                      </a:lnTo>
                      <a:lnTo>
                        <a:pt x="64" y="308"/>
                      </a:lnTo>
                      <a:lnTo>
                        <a:pt x="32" y="306"/>
                      </a:lnTo>
                      <a:lnTo>
                        <a:pt x="0" y="308"/>
                      </a:lnTo>
                      <a:lnTo>
                        <a:pt x="26" y="293"/>
                      </a:lnTo>
                      <a:lnTo>
                        <a:pt x="55" y="280"/>
                      </a:lnTo>
                      <a:lnTo>
                        <a:pt x="81" y="267"/>
                      </a:lnTo>
                      <a:lnTo>
                        <a:pt x="110" y="254"/>
                      </a:lnTo>
                      <a:lnTo>
                        <a:pt x="138" y="241"/>
                      </a:lnTo>
                      <a:lnTo>
                        <a:pt x="167" y="232"/>
                      </a:lnTo>
                      <a:lnTo>
                        <a:pt x="195" y="221"/>
                      </a:lnTo>
                      <a:lnTo>
                        <a:pt x="224" y="212"/>
                      </a:lnTo>
                      <a:lnTo>
                        <a:pt x="252" y="206"/>
                      </a:lnTo>
                      <a:lnTo>
                        <a:pt x="281" y="204"/>
                      </a:lnTo>
                      <a:lnTo>
                        <a:pt x="309" y="204"/>
                      </a:lnTo>
                      <a:lnTo>
                        <a:pt x="338" y="204"/>
                      </a:lnTo>
                      <a:lnTo>
                        <a:pt x="368" y="204"/>
                      </a:lnTo>
                      <a:lnTo>
                        <a:pt x="397" y="206"/>
                      </a:lnTo>
                      <a:lnTo>
                        <a:pt x="427" y="204"/>
                      </a:lnTo>
                      <a:lnTo>
                        <a:pt x="456" y="202"/>
                      </a:lnTo>
                      <a:lnTo>
                        <a:pt x="469" y="201"/>
                      </a:lnTo>
                      <a:lnTo>
                        <a:pt x="482" y="199"/>
                      </a:lnTo>
                      <a:lnTo>
                        <a:pt x="496" y="197"/>
                      </a:lnTo>
                      <a:lnTo>
                        <a:pt x="509" y="193"/>
                      </a:lnTo>
                      <a:lnTo>
                        <a:pt x="522" y="191"/>
                      </a:lnTo>
                      <a:lnTo>
                        <a:pt x="536" y="189"/>
                      </a:lnTo>
                      <a:lnTo>
                        <a:pt x="549" y="186"/>
                      </a:lnTo>
                      <a:lnTo>
                        <a:pt x="562" y="184"/>
                      </a:lnTo>
                      <a:lnTo>
                        <a:pt x="1054"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9" name="Freeform 18"/>
                <p:cNvSpPr/>
                <p:nvPr/>
              </p:nvSpPr>
              <p:spPr bwMode="auto">
                <a:xfrm>
                  <a:off x="1992" y="1882"/>
                  <a:ext cx="563" cy="1035"/>
                </a:xfrm>
                <a:custGeom>
                  <a:avLst/>
                  <a:gdLst>
                    <a:gd name="T0" fmla="*/ 470 w 563"/>
                    <a:gd name="T1" fmla="*/ 135 h 1035"/>
                    <a:gd name="T2" fmla="*/ 422 w 563"/>
                    <a:gd name="T3" fmla="*/ 176 h 1035"/>
                    <a:gd name="T4" fmla="*/ 375 w 563"/>
                    <a:gd name="T5" fmla="*/ 217 h 1035"/>
                    <a:gd name="T6" fmla="*/ 331 w 563"/>
                    <a:gd name="T7" fmla="*/ 262 h 1035"/>
                    <a:gd name="T8" fmla="*/ 268 w 563"/>
                    <a:gd name="T9" fmla="*/ 351 h 1035"/>
                    <a:gd name="T10" fmla="*/ 188 w 563"/>
                    <a:gd name="T11" fmla="*/ 477 h 1035"/>
                    <a:gd name="T12" fmla="*/ 114 w 563"/>
                    <a:gd name="T13" fmla="*/ 601 h 1035"/>
                    <a:gd name="T14" fmla="*/ 40 w 563"/>
                    <a:gd name="T15" fmla="*/ 724 h 1035"/>
                    <a:gd name="T16" fmla="*/ 10 w 563"/>
                    <a:gd name="T17" fmla="*/ 785 h 1035"/>
                    <a:gd name="T18" fmla="*/ 29 w 563"/>
                    <a:gd name="T19" fmla="*/ 787 h 1035"/>
                    <a:gd name="T20" fmla="*/ 48 w 563"/>
                    <a:gd name="T21" fmla="*/ 787 h 1035"/>
                    <a:gd name="T22" fmla="*/ 63 w 563"/>
                    <a:gd name="T23" fmla="*/ 779 h 1035"/>
                    <a:gd name="T24" fmla="*/ 114 w 563"/>
                    <a:gd name="T25" fmla="*/ 694 h 1035"/>
                    <a:gd name="T26" fmla="*/ 202 w 563"/>
                    <a:gd name="T27" fmla="*/ 536 h 1035"/>
                    <a:gd name="T28" fmla="*/ 270 w 563"/>
                    <a:gd name="T29" fmla="*/ 421 h 1035"/>
                    <a:gd name="T30" fmla="*/ 320 w 563"/>
                    <a:gd name="T31" fmla="*/ 349 h 1035"/>
                    <a:gd name="T32" fmla="*/ 373 w 563"/>
                    <a:gd name="T33" fmla="*/ 276 h 1035"/>
                    <a:gd name="T34" fmla="*/ 432 w 563"/>
                    <a:gd name="T35" fmla="*/ 210 h 1035"/>
                    <a:gd name="T36" fmla="*/ 473 w 563"/>
                    <a:gd name="T37" fmla="*/ 171 h 1035"/>
                    <a:gd name="T38" fmla="*/ 493 w 563"/>
                    <a:gd name="T39" fmla="*/ 154 h 1035"/>
                    <a:gd name="T40" fmla="*/ 513 w 563"/>
                    <a:gd name="T41" fmla="*/ 134 h 1035"/>
                    <a:gd name="T42" fmla="*/ 531 w 563"/>
                    <a:gd name="T43" fmla="*/ 111 h 1035"/>
                    <a:gd name="T44" fmla="*/ 527 w 563"/>
                    <a:gd name="T45" fmla="*/ 121 h 1035"/>
                    <a:gd name="T46" fmla="*/ 510 w 563"/>
                    <a:gd name="T47" fmla="*/ 161 h 1035"/>
                    <a:gd name="T48" fmla="*/ 498 w 563"/>
                    <a:gd name="T49" fmla="*/ 202 h 1035"/>
                    <a:gd name="T50" fmla="*/ 493 w 563"/>
                    <a:gd name="T51" fmla="*/ 245 h 1035"/>
                    <a:gd name="T52" fmla="*/ 489 w 563"/>
                    <a:gd name="T53" fmla="*/ 312 h 1035"/>
                    <a:gd name="T54" fmla="*/ 494 w 563"/>
                    <a:gd name="T55" fmla="*/ 403 h 1035"/>
                    <a:gd name="T56" fmla="*/ 506 w 563"/>
                    <a:gd name="T57" fmla="*/ 494 h 1035"/>
                    <a:gd name="T58" fmla="*/ 515 w 563"/>
                    <a:gd name="T59" fmla="*/ 584 h 1035"/>
                    <a:gd name="T60" fmla="*/ 517 w 563"/>
                    <a:gd name="T61" fmla="*/ 675 h 1035"/>
                    <a:gd name="T62" fmla="*/ 510 w 563"/>
                    <a:gd name="T63" fmla="*/ 740 h 1035"/>
                    <a:gd name="T64" fmla="*/ 500 w 563"/>
                    <a:gd name="T65" fmla="*/ 781 h 1035"/>
                    <a:gd name="T66" fmla="*/ 485 w 563"/>
                    <a:gd name="T67" fmla="*/ 828 h 1035"/>
                    <a:gd name="T68" fmla="*/ 473 w 563"/>
                    <a:gd name="T69" fmla="*/ 885 h 1035"/>
                    <a:gd name="T70" fmla="*/ 473 w 563"/>
                    <a:gd name="T71" fmla="*/ 945 h 1035"/>
                    <a:gd name="T72" fmla="*/ 483 w 563"/>
                    <a:gd name="T73" fmla="*/ 1006 h 1035"/>
                    <a:gd name="T74" fmla="*/ 498 w 563"/>
                    <a:gd name="T75" fmla="*/ 1022 h 1035"/>
                    <a:gd name="T76" fmla="*/ 510 w 563"/>
                    <a:gd name="T77" fmla="*/ 995 h 1035"/>
                    <a:gd name="T78" fmla="*/ 515 w 563"/>
                    <a:gd name="T79" fmla="*/ 965 h 1035"/>
                    <a:gd name="T80" fmla="*/ 519 w 563"/>
                    <a:gd name="T81" fmla="*/ 937 h 1035"/>
                    <a:gd name="T82" fmla="*/ 523 w 563"/>
                    <a:gd name="T83" fmla="*/ 870 h 1035"/>
                    <a:gd name="T84" fmla="*/ 529 w 563"/>
                    <a:gd name="T85" fmla="*/ 765 h 1035"/>
                    <a:gd name="T86" fmla="*/ 529 w 563"/>
                    <a:gd name="T87" fmla="*/ 659 h 1035"/>
                    <a:gd name="T88" fmla="*/ 527 w 563"/>
                    <a:gd name="T89" fmla="*/ 553 h 1035"/>
                    <a:gd name="T90" fmla="*/ 519 w 563"/>
                    <a:gd name="T91" fmla="*/ 436 h 1035"/>
                    <a:gd name="T92" fmla="*/ 525 w 563"/>
                    <a:gd name="T93" fmla="*/ 312 h 1035"/>
                    <a:gd name="T94" fmla="*/ 538 w 563"/>
                    <a:gd name="T95" fmla="*/ 187 h 1035"/>
                    <a:gd name="T96" fmla="*/ 555 w 563"/>
                    <a:gd name="T97" fmla="*/ 63 h 1035"/>
                    <a:gd name="T98" fmla="*/ 493 w 563"/>
                    <a:gd name="T99" fmla="*/ 113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563" h="1035">
                      <a:moveTo>
                        <a:pt x="493" y="113"/>
                      </a:moveTo>
                      <a:lnTo>
                        <a:pt x="470" y="135"/>
                      </a:lnTo>
                      <a:lnTo>
                        <a:pt x="445" y="156"/>
                      </a:lnTo>
                      <a:lnTo>
                        <a:pt x="422" y="176"/>
                      </a:lnTo>
                      <a:lnTo>
                        <a:pt x="397" y="197"/>
                      </a:lnTo>
                      <a:lnTo>
                        <a:pt x="375" y="217"/>
                      </a:lnTo>
                      <a:lnTo>
                        <a:pt x="352" y="239"/>
                      </a:lnTo>
                      <a:lnTo>
                        <a:pt x="331" y="262"/>
                      </a:lnTo>
                      <a:lnTo>
                        <a:pt x="312" y="288"/>
                      </a:lnTo>
                      <a:lnTo>
                        <a:pt x="268" y="351"/>
                      </a:lnTo>
                      <a:lnTo>
                        <a:pt x="226" y="414"/>
                      </a:lnTo>
                      <a:lnTo>
                        <a:pt x="188" y="477"/>
                      </a:lnTo>
                      <a:lnTo>
                        <a:pt x="152" y="538"/>
                      </a:lnTo>
                      <a:lnTo>
                        <a:pt x="114" y="601"/>
                      </a:lnTo>
                      <a:lnTo>
                        <a:pt x="78" y="662"/>
                      </a:lnTo>
                      <a:lnTo>
                        <a:pt x="40" y="724"/>
                      </a:lnTo>
                      <a:lnTo>
                        <a:pt x="0" y="785"/>
                      </a:lnTo>
                      <a:lnTo>
                        <a:pt x="10" y="785"/>
                      </a:lnTo>
                      <a:lnTo>
                        <a:pt x="19" y="787"/>
                      </a:lnTo>
                      <a:lnTo>
                        <a:pt x="29" y="787"/>
                      </a:lnTo>
                      <a:lnTo>
                        <a:pt x="38" y="787"/>
                      </a:lnTo>
                      <a:lnTo>
                        <a:pt x="48" y="787"/>
                      </a:lnTo>
                      <a:lnTo>
                        <a:pt x="55" y="783"/>
                      </a:lnTo>
                      <a:lnTo>
                        <a:pt x="63" y="779"/>
                      </a:lnTo>
                      <a:lnTo>
                        <a:pt x="69" y="772"/>
                      </a:lnTo>
                      <a:lnTo>
                        <a:pt x="114" y="694"/>
                      </a:lnTo>
                      <a:lnTo>
                        <a:pt x="158" y="614"/>
                      </a:lnTo>
                      <a:lnTo>
                        <a:pt x="202" y="536"/>
                      </a:lnTo>
                      <a:lnTo>
                        <a:pt x="247" y="460"/>
                      </a:lnTo>
                      <a:lnTo>
                        <a:pt x="270" y="421"/>
                      </a:lnTo>
                      <a:lnTo>
                        <a:pt x="295" y="384"/>
                      </a:lnTo>
                      <a:lnTo>
                        <a:pt x="320" y="349"/>
                      </a:lnTo>
                      <a:lnTo>
                        <a:pt x="346" y="312"/>
                      </a:lnTo>
                      <a:lnTo>
                        <a:pt x="373" y="276"/>
                      </a:lnTo>
                      <a:lnTo>
                        <a:pt x="401" y="243"/>
                      </a:lnTo>
                      <a:lnTo>
                        <a:pt x="432" y="210"/>
                      </a:lnTo>
                      <a:lnTo>
                        <a:pt x="464" y="178"/>
                      </a:lnTo>
                      <a:lnTo>
                        <a:pt x="473" y="171"/>
                      </a:lnTo>
                      <a:lnTo>
                        <a:pt x="483" y="161"/>
                      </a:lnTo>
                      <a:lnTo>
                        <a:pt x="493" y="154"/>
                      </a:lnTo>
                      <a:lnTo>
                        <a:pt x="504" y="145"/>
                      </a:lnTo>
                      <a:lnTo>
                        <a:pt x="513" y="134"/>
                      </a:lnTo>
                      <a:lnTo>
                        <a:pt x="523" y="122"/>
                      </a:lnTo>
                      <a:lnTo>
                        <a:pt x="531" y="111"/>
                      </a:lnTo>
                      <a:lnTo>
                        <a:pt x="538" y="102"/>
                      </a:lnTo>
                      <a:lnTo>
                        <a:pt x="527" y="121"/>
                      </a:lnTo>
                      <a:lnTo>
                        <a:pt x="517" y="141"/>
                      </a:lnTo>
                      <a:lnTo>
                        <a:pt x="510" y="161"/>
                      </a:lnTo>
                      <a:lnTo>
                        <a:pt x="504" y="182"/>
                      </a:lnTo>
                      <a:lnTo>
                        <a:pt x="498" y="202"/>
                      </a:lnTo>
                      <a:lnTo>
                        <a:pt x="494" y="224"/>
                      </a:lnTo>
                      <a:lnTo>
                        <a:pt x="493" y="245"/>
                      </a:lnTo>
                      <a:lnTo>
                        <a:pt x="491" y="267"/>
                      </a:lnTo>
                      <a:lnTo>
                        <a:pt x="489" y="312"/>
                      </a:lnTo>
                      <a:lnTo>
                        <a:pt x="491" y="356"/>
                      </a:lnTo>
                      <a:lnTo>
                        <a:pt x="494" y="403"/>
                      </a:lnTo>
                      <a:lnTo>
                        <a:pt x="500" y="447"/>
                      </a:lnTo>
                      <a:lnTo>
                        <a:pt x="506" y="494"/>
                      </a:lnTo>
                      <a:lnTo>
                        <a:pt x="512" y="540"/>
                      </a:lnTo>
                      <a:lnTo>
                        <a:pt x="515" y="584"/>
                      </a:lnTo>
                      <a:lnTo>
                        <a:pt x="517" y="631"/>
                      </a:lnTo>
                      <a:lnTo>
                        <a:pt x="517" y="675"/>
                      </a:lnTo>
                      <a:lnTo>
                        <a:pt x="513" y="718"/>
                      </a:lnTo>
                      <a:lnTo>
                        <a:pt x="510" y="740"/>
                      </a:lnTo>
                      <a:lnTo>
                        <a:pt x="506" y="761"/>
                      </a:lnTo>
                      <a:lnTo>
                        <a:pt x="500" y="781"/>
                      </a:lnTo>
                      <a:lnTo>
                        <a:pt x="493" y="802"/>
                      </a:lnTo>
                      <a:lnTo>
                        <a:pt x="485" y="828"/>
                      </a:lnTo>
                      <a:lnTo>
                        <a:pt x="477" y="855"/>
                      </a:lnTo>
                      <a:lnTo>
                        <a:pt x="473" y="885"/>
                      </a:lnTo>
                      <a:lnTo>
                        <a:pt x="472" y="915"/>
                      </a:lnTo>
                      <a:lnTo>
                        <a:pt x="473" y="945"/>
                      </a:lnTo>
                      <a:lnTo>
                        <a:pt x="475" y="976"/>
                      </a:lnTo>
                      <a:lnTo>
                        <a:pt x="483" y="1006"/>
                      </a:lnTo>
                      <a:lnTo>
                        <a:pt x="493" y="1035"/>
                      </a:lnTo>
                      <a:lnTo>
                        <a:pt x="498" y="1022"/>
                      </a:lnTo>
                      <a:lnTo>
                        <a:pt x="504" y="1009"/>
                      </a:lnTo>
                      <a:lnTo>
                        <a:pt x="510" y="995"/>
                      </a:lnTo>
                      <a:lnTo>
                        <a:pt x="513" y="980"/>
                      </a:lnTo>
                      <a:lnTo>
                        <a:pt x="515" y="965"/>
                      </a:lnTo>
                      <a:lnTo>
                        <a:pt x="519" y="952"/>
                      </a:lnTo>
                      <a:lnTo>
                        <a:pt x="519" y="937"/>
                      </a:lnTo>
                      <a:lnTo>
                        <a:pt x="521" y="922"/>
                      </a:lnTo>
                      <a:lnTo>
                        <a:pt x="523" y="870"/>
                      </a:lnTo>
                      <a:lnTo>
                        <a:pt x="527" y="818"/>
                      </a:lnTo>
                      <a:lnTo>
                        <a:pt x="529" y="765"/>
                      </a:lnTo>
                      <a:lnTo>
                        <a:pt x="529" y="713"/>
                      </a:lnTo>
                      <a:lnTo>
                        <a:pt x="529" y="659"/>
                      </a:lnTo>
                      <a:lnTo>
                        <a:pt x="529" y="607"/>
                      </a:lnTo>
                      <a:lnTo>
                        <a:pt x="527" y="553"/>
                      </a:lnTo>
                      <a:lnTo>
                        <a:pt x="523" y="499"/>
                      </a:lnTo>
                      <a:lnTo>
                        <a:pt x="519" y="436"/>
                      </a:lnTo>
                      <a:lnTo>
                        <a:pt x="521" y="375"/>
                      </a:lnTo>
                      <a:lnTo>
                        <a:pt x="525" y="312"/>
                      </a:lnTo>
                      <a:lnTo>
                        <a:pt x="531" y="249"/>
                      </a:lnTo>
                      <a:lnTo>
                        <a:pt x="538" y="187"/>
                      </a:lnTo>
                      <a:lnTo>
                        <a:pt x="546" y="124"/>
                      </a:lnTo>
                      <a:lnTo>
                        <a:pt x="555" y="63"/>
                      </a:lnTo>
                      <a:lnTo>
                        <a:pt x="563" y="0"/>
                      </a:lnTo>
                      <a:lnTo>
                        <a:pt x="493" y="113"/>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20" name="Freeform 19"/>
                <p:cNvSpPr/>
                <p:nvPr/>
              </p:nvSpPr>
              <p:spPr bwMode="auto">
                <a:xfrm>
                  <a:off x="2694" y="1882"/>
                  <a:ext cx="1030" cy="367"/>
                </a:xfrm>
                <a:custGeom>
                  <a:avLst/>
                  <a:gdLst>
                    <a:gd name="T0" fmla="*/ 239 w 1030"/>
                    <a:gd name="T1" fmla="*/ 74 h 367"/>
                    <a:gd name="T2" fmla="*/ 418 w 1030"/>
                    <a:gd name="T3" fmla="*/ 122 h 367"/>
                    <a:gd name="T4" fmla="*/ 602 w 1030"/>
                    <a:gd name="T5" fmla="*/ 156 h 367"/>
                    <a:gd name="T6" fmla="*/ 803 w 1030"/>
                    <a:gd name="T7" fmla="*/ 171 h 367"/>
                    <a:gd name="T8" fmla="*/ 1030 w 1030"/>
                    <a:gd name="T9" fmla="*/ 158 h 367"/>
                    <a:gd name="T10" fmla="*/ 1011 w 1030"/>
                    <a:gd name="T11" fmla="*/ 158 h 367"/>
                    <a:gd name="T12" fmla="*/ 988 w 1030"/>
                    <a:gd name="T13" fmla="*/ 145 h 367"/>
                    <a:gd name="T14" fmla="*/ 961 w 1030"/>
                    <a:gd name="T15" fmla="*/ 124 h 367"/>
                    <a:gd name="T16" fmla="*/ 735 w 1030"/>
                    <a:gd name="T17" fmla="*/ 91 h 367"/>
                    <a:gd name="T18" fmla="*/ 420 w 1030"/>
                    <a:gd name="T19" fmla="*/ 56 h 367"/>
                    <a:gd name="T20" fmla="*/ 106 w 1030"/>
                    <a:gd name="T21" fmla="*/ 22 h 367"/>
                    <a:gd name="T22" fmla="*/ 199 w 1030"/>
                    <a:gd name="T23" fmla="*/ 44 h 367"/>
                    <a:gd name="T24" fmla="*/ 285 w 1030"/>
                    <a:gd name="T25" fmla="*/ 83 h 367"/>
                    <a:gd name="T26" fmla="*/ 389 w 1030"/>
                    <a:gd name="T27" fmla="*/ 154 h 367"/>
                    <a:gd name="T28" fmla="*/ 541 w 1030"/>
                    <a:gd name="T29" fmla="*/ 269 h 367"/>
                    <a:gd name="T30" fmla="*/ 632 w 1030"/>
                    <a:gd name="T31" fmla="*/ 321 h 367"/>
                    <a:gd name="T32" fmla="*/ 729 w 1030"/>
                    <a:gd name="T33" fmla="*/ 353 h 367"/>
                    <a:gd name="T34" fmla="*/ 779 w 1030"/>
                    <a:gd name="T35" fmla="*/ 358 h 367"/>
                    <a:gd name="T36" fmla="*/ 830 w 1030"/>
                    <a:gd name="T37" fmla="*/ 360 h 367"/>
                    <a:gd name="T38" fmla="*/ 879 w 1030"/>
                    <a:gd name="T39" fmla="*/ 367 h 367"/>
                    <a:gd name="T40" fmla="*/ 899 w 1030"/>
                    <a:gd name="T41" fmla="*/ 364 h 367"/>
                    <a:gd name="T42" fmla="*/ 902 w 1030"/>
                    <a:gd name="T43" fmla="*/ 345 h 367"/>
                    <a:gd name="T44" fmla="*/ 887 w 1030"/>
                    <a:gd name="T45" fmla="*/ 308 h 367"/>
                    <a:gd name="T46" fmla="*/ 860 w 1030"/>
                    <a:gd name="T47" fmla="*/ 275 h 367"/>
                    <a:gd name="T48" fmla="*/ 828 w 1030"/>
                    <a:gd name="T49" fmla="*/ 250 h 367"/>
                    <a:gd name="T50" fmla="*/ 748 w 1030"/>
                    <a:gd name="T51" fmla="*/ 215 h 367"/>
                    <a:gd name="T52" fmla="*/ 591 w 1030"/>
                    <a:gd name="T53" fmla="*/ 185 h 367"/>
                    <a:gd name="T54" fmla="*/ 497 w 1030"/>
                    <a:gd name="T55" fmla="*/ 167 h 367"/>
                    <a:gd name="T56" fmla="*/ 437 w 1030"/>
                    <a:gd name="T57" fmla="*/ 141 h 367"/>
                    <a:gd name="T58" fmla="*/ 389 w 1030"/>
                    <a:gd name="T59" fmla="*/ 111 h 367"/>
                    <a:gd name="T60" fmla="*/ 357 w 1030"/>
                    <a:gd name="T61" fmla="*/ 98 h 367"/>
                    <a:gd name="T62" fmla="*/ 319 w 1030"/>
                    <a:gd name="T63" fmla="*/ 95 h 367"/>
                    <a:gd name="T64" fmla="*/ 258 w 1030"/>
                    <a:gd name="T65" fmla="*/ 85 h 367"/>
                    <a:gd name="T66" fmla="*/ 142 w 1030"/>
                    <a:gd name="T67" fmla="*/ 52 h 367"/>
                    <a:gd name="T68" fmla="*/ 66 w 1030"/>
                    <a:gd name="T69" fmla="*/ 35 h 367"/>
                    <a:gd name="T70" fmla="*/ 62 w 1030"/>
                    <a:gd name="T71" fmla="*/ 33 h 367"/>
                    <a:gd name="T72" fmla="*/ 182 w 1030"/>
                    <a:gd name="T73" fmla="*/ 37 h 367"/>
                    <a:gd name="T74" fmla="*/ 300 w 1030"/>
                    <a:gd name="T75" fmla="*/ 46 h 367"/>
                    <a:gd name="T76" fmla="*/ 490 w 1030"/>
                    <a:gd name="T77" fmla="*/ 80 h 367"/>
                    <a:gd name="T78" fmla="*/ 710 w 1030"/>
                    <a:gd name="T79" fmla="*/ 137 h 367"/>
                    <a:gd name="T80" fmla="*/ 925 w 1030"/>
                    <a:gd name="T81" fmla="*/ 217 h 367"/>
                    <a:gd name="T82" fmla="*/ 885 w 1030"/>
                    <a:gd name="T83" fmla="*/ 228 h 367"/>
                    <a:gd name="T84" fmla="*/ 845 w 1030"/>
                    <a:gd name="T85" fmla="*/ 228 h 367"/>
                    <a:gd name="T86" fmla="*/ 765 w 1030"/>
                    <a:gd name="T87" fmla="*/ 211 h 367"/>
                    <a:gd name="T88" fmla="*/ 610 w 1030"/>
                    <a:gd name="T89" fmla="*/ 169 h 367"/>
                    <a:gd name="T90" fmla="*/ 452 w 1030"/>
                    <a:gd name="T91" fmla="*/ 137 h 367"/>
                    <a:gd name="T92" fmla="*/ 353 w 1030"/>
                    <a:gd name="T93" fmla="*/ 119 h 367"/>
                    <a:gd name="T94" fmla="*/ 285 w 1030"/>
                    <a:gd name="T95" fmla="*/ 91 h 367"/>
                    <a:gd name="T96" fmla="*/ 237 w 1030"/>
                    <a:gd name="T97" fmla="*/ 85 h 367"/>
                    <a:gd name="T98" fmla="*/ 0 w 1030"/>
                    <a:gd name="T99" fmla="*/ 0 h 3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030" h="367">
                      <a:moveTo>
                        <a:pt x="0" y="0"/>
                      </a:moveTo>
                      <a:lnTo>
                        <a:pt x="121" y="37"/>
                      </a:lnTo>
                      <a:lnTo>
                        <a:pt x="239" y="74"/>
                      </a:lnTo>
                      <a:lnTo>
                        <a:pt x="298" y="91"/>
                      </a:lnTo>
                      <a:lnTo>
                        <a:pt x="357" y="108"/>
                      </a:lnTo>
                      <a:lnTo>
                        <a:pt x="418" y="122"/>
                      </a:lnTo>
                      <a:lnTo>
                        <a:pt x="478" y="135"/>
                      </a:lnTo>
                      <a:lnTo>
                        <a:pt x="539" y="147"/>
                      </a:lnTo>
                      <a:lnTo>
                        <a:pt x="602" y="156"/>
                      </a:lnTo>
                      <a:lnTo>
                        <a:pt x="669" y="163"/>
                      </a:lnTo>
                      <a:lnTo>
                        <a:pt x="735" y="169"/>
                      </a:lnTo>
                      <a:lnTo>
                        <a:pt x="803" y="171"/>
                      </a:lnTo>
                      <a:lnTo>
                        <a:pt x="876" y="171"/>
                      </a:lnTo>
                      <a:lnTo>
                        <a:pt x="952" y="165"/>
                      </a:lnTo>
                      <a:lnTo>
                        <a:pt x="1030" y="158"/>
                      </a:lnTo>
                      <a:lnTo>
                        <a:pt x="1024" y="160"/>
                      </a:lnTo>
                      <a:lnTo>
                        <a:pt x="1016" y="160"/>
                      </a:lnTo>
                      <a:lnTo>
                        <a:pt x="1011" y="158"/>
                      </a:lnTo>
                      <a:lnTo>
                        <a:pt x="1007" y="156"/>
                      </a:lnTo>
                      <a:lnTo>
                        <a:pt x="997" y="152"/>
                      </a:lnTo>
                      <a:lnTo>
                        <a:pt x="988" y="145"/>
                      </a:lnTo>
                      <a:lnTo>
                        <a:pt x="980" y="137"/>
                      </a:lnTo>
                      <a:lnTo>
                        <a:pt x="971" y="130"/>
                      </a:lnTo>
                      <a:lnTo>
                        <a:pt x="961" y="124"/>
                      </a:lnTo>
                      <a:lnTo>
                        <a:pt x="950" y="121"/>
                      </a:lnTo>
                      <a:lnTo>
                        <a:pt x="841" y="104"/>
                      </a:lnTo>
                      <a:lnTo>
                        <a:pt x="735" y="91"/>
                      </a:lnTo>
                      <a:lnTo>
                        <a:pt x="629" y="78"/>
                      </a:lnTo>
                      <a:lnTo>
                        <a:pt x="524" y="67"/>
                      </a:lnTo>
                      <a:lnTo>
                        <a:pt x="420" y="56"/>
                      </a:lnTo>
                      <a:lnTo>
                        <a:pt x="315" y="46"/>
                      </a:lnTo>
                      <a:lnTo>
                        <a:pt x="211" y="35"/>
                      </a:lnTo>
                      <a:lnTo>
                        <a:pt x="106" y="22"/>
                      </a:lnTo>
                      <a:lnTo>
                        <a:pt x="138" y="28"/>
                      </a:lnTo>
                      <a:lnTo>
                        <a:pt x="171" y="35"/>
                      </a:lnTo>
                      <a:lnTo>
                        <a:pt x="199" y="44"/>
                      </a:lnTo>
                      <a:lnTo>
                        <a:pt x="230" y="56"/>
                      </a:lnTo>
                      <a:lnTo>
                        <a:pt x="258" y="69"/>
                      </a:lnTo>
                      <a:lnTo>
                        <a:pt x="285" y="83"/>
                      </a:lnTo>
                      <a:lnTo>
                        <a:pt x="311" y="100"/>
                      </a:lnTo>
                      <a:lnTo>
                        <a:pt x="338" y="117"/>
                      </a:lnTo>
                      <a:lnTo>
                        <a:pt x="389" y="154"/>
                      </a:lnTo>
                      <a:lnTo>
                        <a:pt x="439" y="191"/>
                      </a:lnTo>
                      <a:lnTo>
                        <a:pt x="490" y="230"/>
                      </a:lnTo>
                      <a:lnTo>
                        <a:pt x="541" y="269"/>
                      </a:lnTo>
                      <a:lnTo>
                        <a:pt x="572" y="288"/>
                      </a:lnTo>
                      <a:lnTo>
                        <a:pt x="602" y="304"/>
                      </a:lnTo>
                      <a:lnTo>
                        <a:pt x="632" y="321"/>
                      </a:lnTo>
                      <a:lnTo>
                        <a:pt x="665" y="334"/>
                      </a:lnTo>
                      <a:lnTo>
                        <a:pt x="695" y="345"/>
                      </a:lnTo>
                      <a:lnTo>
                        <a:pt x="729" y="353"/>
                      </a:lnTo>
                      <a:lnTo>
                        <a:pt x="745" y="356"/>
                      </a:lnTo>
                      <a:lnTo>
                        <a:pt x="762" y="358"/>
                      </a:lnTo>
                      <a:lnTo>
                        <a:pt x="779" y="358"/>
                      </a:lnTo>
                      <a:lnTo>
                        <a:pt x="796" y="356"/>
                      </a:lnTo>
                      <a:lnTo>
                        <a:pt x="811" y="358"/>
                      </a:lnTo>
                      <a:lnTo>
                        <a:pt x="830" y="360"/>
                      </a:lnTo>
                      <a:lnTo>
                        <a:pt x="851" y="364"/>
                      </a:lnTo>
                      <a:lnTo>
                        <a:pt x="870" y="367"/>
                      </a:lnTo>
                      <a:lnTo>
                        <a:pt x="879" y="367"/>
                      </a:lnTo>
                      <a:lnTo>
                        <a:pt x="887" y="367"/>
                      </a:lnTo>
                      <a:lnTo>
                        <a:pt x="893" y="366"/>
                      </a:lnTo>
                      <a:lnTo>
                        <a:pt x="899" y="364"/>
                      </a:lnTo>
                      <a:lnTo>
                        <a:pt x="900" y="358"/>
                      </a:lnTo>
                      <a:lnTo>
                        <a:pt x="902" y="353"/>
                      </a:lnTo>
                      <a:lnTo>
                        <a:pt x="902" y="345"/>
                      </a:lnTo>
                      <a:lnTo>
                        <a:pt x="899" y="334"/>
                      </a:lnTo>
                      <a:lnTo>
                        <a:pt x="893" y="321"/>
                      </a:lnTo>
                      <a:lnTo>
                        <a:pt x="887" y="308"/>
                      </a:lnTo>
                      <a:lnTo>
                        <a:pt x="879" y="297"/>
                      </a:lnTo>
                      <a:lnTo>
                        <a:pt x="870" y="286"/>
                      </a:lnTo>
                      <a:lnTo>
                        <a:pt x="860" y="275"/>
                      </a:lnTo>
                      <a:lnTo>
                        <a:pt x="851" y="265"/>
                      </a:lnTo>
                      <a:lnTo>
                        <a:pt x="840" y="258"/>
                      </a:lnTo>
                      <a:lnTo>
                        <a:pt x="828" y="250"/>
                      </a:lnTo>
                      <a:lnTo>
                        <a:pt x="803" y="236"/>
                      </a:lnTo>
                      <a:lnTo>
                        <a:pt x="777" y="224"/>
                      </a:lnTo>
                      <a:lnTo>
                        <a:pt x="748" y="215"/>
                      </a:lnTo>
                      <a:lnTo>
                        <a:pt x="718" y="208"/>
                      </a:lnTo>
                      <a:lnTo>
                        <a:pt x="655" y="197"/>
                      </a:lnTo>
                      <a:lnTo>
                        <a:pt x="591" y="185"/>
                      </a:lnTo>
                      <a:lnTo>
                        <a:pt x="558" y="180"/>
                      </a:lnTo>
                      <a:lnTo>
                        <a:pt x="528" y="174"/>
                      </a:lnTo>
                      <a:lnTo>
                        <a:pt x="497" y="167"/>
                      </a:lnTo>
                      <a:lnTo>
                        <a:pt x="469" y="158"/>
                      </a:lnTo>
                      <a:lnTo>
                        <a:pt x="452" y="150"/>
                      </a:lnTo>
                      <a:lnTo>
                        <a:pt x="437" y="141"/>
                      </a:lnTo>
                      <a:lnTo>
                        <a:pt x="420" y="132"/>
                      </a:lnTo>
                      <a:lnTo>
                        <a:pt x="404" y="121"/>
                      </a:lnTo>
                      <a:lnTo>
                        <a:pt x="389" y="111"/>
                      </a:lnTo>
                      <a:lnTo>
                        <a:pt x="374" y="102"/>
                      </a:lnTo>
                      <a:lnTo>
                        <a:pt x="366" y="100"/>
                      </a:lnTo>
                      <a:lnTo>
                        <a:pt x="357" y="98"/>
                      </a:lnTo>
                      <a:lnTo>
                        <a:pt x="349" y="96"/>
                      </a:lnTo>
                      <a:lnTo>
                        <a:pt x="340" y="96"/>
                      </a:lnTo>
                      <a:lnTo>
                        <a:pt x="319" y="95"/>
                      </a:lnTo>
                      <a:lnTo>
                        <a:pt x="298" y="93"/>
                      </a:lnTo>
                      <a:lnTo>
                        <a:pt x="277" y="91"/>
                      </a:lnTo>
                      <a:lnTo>
                        <a:pt x="258" y="85"/>
                      </a:lnTo>
                      <a:lnTo>
                        <a:pt x="218" y="76"/>
                      </a:lnTo>
                      <a:lnTo>
                        <a:pt x="180" y="65"/>
                      </a:lnTo>
                      <a:lnTo>
                        <a:pt x="142" y="52"/>
                      </a:lnTo>
                      <a:lnTo>
                        <a:pt x="104" y="43"/>
                      </a:lnTo>
                      <a:lnTo>
                        <a:pt x="85" y="39"/>
                      </a:lnTo>
                      <a:lnTo>
                        <a:pt x="66" y="35"/>
                      </a:lnTo>
                      <a:lnTo>
                        <a:pt x="45" y="33"/>
                      </a:lnTo>
                      <a:lnTo>
                        <a:pt x="24" y="31"/>
                      </a:lnTo>
                      <a:lnTo>
                        <a:pt x="62" y="33"/>
                      </a:lnTo>
                      <a:lnTo>
                        <a:pt x="102" y="33"/>
                      </a:lnTo>
                      <a:lnTo>
                        <a:pt x="142" y="35"/>
                      </a:lnTo>
                      <a:lnTo>
                        <a:pt x="182" y="37"/>
                      </a:lnTo>
                      <a:lnTo>
                        <a:pt x="222" y="39"/>
                      </a:lnTo>
                      <a:lnTo>
                        <a:pt x="262" y="43"/>
                      </a:lnTo>
                      <a:lnTo>
                        <a:pt x="300" y="46"/>
                      </a:lnTo>
                      <a:lnTo>
                        <a:pt x="338" y="52"/>
                      </a:lnTo>
                      <a:lnTo>
                        <a:pt x="414" y="65"/>
                      </a:lnTo>
                      <a:lnTo>
                        <a:pt x="490" y="80"/>
                      </a:lnTo>
                      <a:lnTo>
                        <a:pt x="564" y="96"/>
                      </a:lnTo>
                      <a:lnTo>
                        <a:pt x="638" y="115"/>
                      </a:lnTo>
                      <a:lnTo>
                        <a:pt x="710" y="137"/>
                      </a:lnTo>
                      <a:lnTo>
                        <a:pt x="783" y="161"/>
                      </a:lnTo>
                      <a:lnTo>
                        <a:pt x="855" y="187"/>
                      </a:lnTo>
                      <a:lnTo>
                        <a:pt x="925" y="217"/>
                      </a:lnTo>
                      <a:lnTo>
                        <a:pt x="912" y="221"/>
                      </a:lnTo>
                      <a:lnTo>
                        <a:pt x="899" y="224"/>
                      </a:lnTo>
                      <a:lnTo>
                        <a:pt x="885" y="228"/>
                      </a:lnTo>
                      <a:lnTo>
                        <a:pt x="872" y="228"/>
                      </a:lnTo>
                      <a:lnTo>
                        <a:pt x="859" y="228"/>
                      </a:lnTo>
                      <a:lnTo>
                        <a:pt x="845" y="228"/>
                      </a:lnTo>
                      <a:lnTo>
                        <a:pt x="832" y="226"/>
                      </a:lnTo>
                      <a:lnTo>
                        <a:pt x="819" y="224"/>
                      </a:lnTo>
                      <a:lnTo>
                        <a:pt x="765" y="211"/>
                      </a:lnTo>
                      <a:lnTo>
                        <a:pt x="712" y="197"/>
                      </a:lnTo>
                      <a:lnTo>
                        <a:pt x="661" y="182"/>
                      </a:lnTo>
                      <a:lnTo>
                        <a:pt x="610" y="169"/>
                      </a:lnTo>
                      <a:lnTo>
                        <a:pt x="558" y="156"/>
                      </a:lnTo>
                      <a:lnTo>
                        <a:pt x="505" y="145"/>
                      </a:lnTo>
                      <a:lnTo>
                        <a:pt x="452" y="137"/>
                      </a:lnTo>
                      <a:lnTo>
                        <a:pt x="397" y="130"/>
                      </a:lnTo>
                      <a:lnTo>
                        <a:pt x="376" y="126"/>
                      </a:lnTo>
                      <a:lnTo>
                        <a:pt x="353" y="119"/>
                      </a:lnTo>
                      <a:lnTo>
                        <a:pt x="330" y="109"/>
                      </a:lnTo>
                      <a:lnTo>
                        <a:pt x="307" y="98"/>
                      </a:lnTo>
                      <a:lnTo>
                        <a:pt x="285" y="91"/>
                      </a:lnTo>
                      <a:lnTo>
                        <a:pt x="262" y="85"/>
                      </a:lnTo>
                      <a:lnTo>
                        <a:pt x="249" y="85"/>
                      </a:lnTo>
                      <a:lnTo>
                        <a:pt x="237" y="85"/>
                      </a:lnTo>
                      <a:lnTo>
                        <a:pt x="224" y="87"/>
                      </a:lnTo>
                      <a:lnTo>
                        <a:pt x="211" y="91"/>
                      </a:lnTo>
                      <a:lnTo>
                        <a:pt x="0"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21" name="Freeform 20"/>
                <p:cNvSpPr/>
                <p:nvPr/>
              </p:nvSpPr>
              <p:spPr bwMode="auto">
                <a:xfrm>
                  <a:off x="1454" y="1392"/>
                  <a:ext cx="960" cy="297"/>
                </a:xfrm>
                <a:custGeom>
                  <a:avLst/>
                  <a:gdLst>
                    <a:gd name="T0" fmla="*/ 960 w 960"/>
                    <a:gd name="T1" fmla="*/ 271 h 297"/>
                    <a:gd name="T2" fmla="*/ 905 w 960"/>
                    <a:gd name="T3" fmla="*/ 243 h 297"/>
                    <a:gd name="T4" fmla="*/ 850 w 960"/>
                    <a:gd name="T5" fmla="*/ 215 h 297"/>
                    <a:gd name="T6" fmla="*/ 793 w 960"/>
                    <a:gd name="T7" fmla="*/ 191 h 297"/>
                    <a:gd name="T8" fmla="*/ 736 w 960"/>
                    <a:gd name="T9" fmla="*/ 169 h 297"/>
                    <a:gd name="T10" fmla="*/ 679 w 960"/>
                    <a:gd name="T11" fmla="*/ 148 h 297"/>
                    <a:gd name="T12" fmla="*/ 620 w 960"/>
                    <a:gd name="T13" fmla="*/ 130 h 297"/>
                    <a:gd name="T14" fmla="*/ 561 w 960"/>
                    <a:gd name="T15" fmla="*/ 113 h 297"/>
                    <a:gd name="T16" fmla="*/ 502 w 960"/>
                    <a:gd name="T17" fmla="*/ 96 h 297"/>
                    <a:gd name="T18" fmla="*/ 443 w 960"/>
                    <a:gd name="T19" fmla="*/ 84 h 297"/>
                    <a:gd name="T20" fmla="*/ 382 w 960"/>
                    <a:gd name="T21" fmla="*/ 69 h 297"/>
                    <a:gd name="T22" fmla="*/ 322 w 960"/>
                    <a:gd name="T23" fmla="*/ 56 h 297"/>
                    <a:gd name="T24" fmla="*/ 261 w 960"/>
                    <a:gd name="T25" fmla="*/ 45 h 297"/>
                    <a:gd name="T26" fmla="*/ 137 w 960"/>
                    <a:gd name="T27" fmla="*/ 22 h 297"/>
                    <a:gd name="T28" fmla="*/ 12 w 960"/>
                    <a:gd name="T29" fmla="*/ 0 h 297"/>
                    <a:gd name="T30" fmla="*/ 10 w 960"/>
                    <a:gd name="T31" fmla="*/ 2 h 297"/>
                    <a:gd name="T32" fmla="*/ 6 w 960"/>
                    <a:gd name="T33" fmla="*/ 4 h 297"/>
                    <a:gd name="T34" fmla="*/ 4 w 960"/>
                    <a:gd name="T35" fmla="*/ 6 h 297"/>
                    <a:gd name="T36" fmla="*/ 2 w 960"/>
                    <a:gd name="T37" fmla="*/ 9 h 297"/>
                    <a:gd name="T38" fmla="*/ 0 w 960"/>
                    <a:gd name="T39" fmla="*/ 11 h 297"/>
                    <a:gd name="T40" fmla="*/ 0 w 960"/>
                    <a:gd name="T41" fmla="*/ 15 h 297"/>
                    <a:gd name="T42" fmla="*/ 0 w 960"/>
                    <a:gd name="T43" fmla="*/ 17 h 297"/>
                    <a:gd name="T44" fmla="*/ 2 w 960"/>
                    <a:gd name="T45" fmla="*/ 19 h 297"/>
                    <a:gd name="T46" fmla="*/ 76 w 960"/>
                    <a:gd name="T47" fmla="*/ 45 h 297"/>
                    <a:gd name="T48" fmla="*/ 151 w 960"/>
                    <a:gd name="T49" fmla="*/ 69 h 297"/>
                    <a:gd name="T50" fmla="*/ 225 w 960"/>
                    <a:gd name="T51" fmla="*/ 93 h 297"/>
                    <a:gd name="T52" fmla="*/ 301 w 960"/>
                    <a:gd name="T53" fmla="*/ 117 h 297"/>
                    <a:gd name="T54" fmla="*/ 375 w 960"/>
                    <a:gd name="T55" fmla="*/ 139 h 297"/>
                    <a:gd name="T56" fmla="*/ 451 w 960"/>
                    <a:gd name="T57" fmla="*/ 160 h 297"/>
                    <a:gd name="T58" fmla="*/ 529 w 960"/>
                    <a:gd name="T59" fmla="*/ 180 h 297"/>
                    <a:gd name="T60" fmla="*/ 607 w 960"/>
                    <a:gd name="T61" fmla="*/ 200 h 297"/>
                    <a:gd name="T62" fmla="*/ 637 w 960"/>
                    <a:gd name="T63" fmla="*/ 208 h 297"/>
                    <a:gd name="T64" fmla="*/ 668 w 960"/>
                    <a:gd name="T65" fmla="*/ 213 h 297"/>
                    <a:gd name="T66" fmla="*/ 698 w 960"/>
                    <a:gd name="T67" fmla="*/ 221 h 297"/>
                    <a:gd name="T68" fmla="*/ 728 w 960"/>
                    <a:gd name="T69" fmla="*/ 230 h 297"/>
                    <a:gd name="T70" fmla="*/ 757 w 960"/>
                    <a:gd name="T71" fmla="*/ 239 h 297"/>
                    <a:gd name="T72" fmla="*/ 787 w 960"/>
                    <a:gd name="T73" fmla="*/ 252 h 297"/>
                    <a:gd name="T74" fmla="*/ 816 w 960"/>
                    <a:gd name="T75" fmla="*/ 265 h 297"/>
                    <a:gd name="T76" fmla="*/ 844 w 960"/>
                    <a:gd name="T77" fmla="*/ 284 h 297"/>
                    <a:gd name="T78" fmla="*/ 854 w 960"/>
                    <a:gd name="T79" fmla="*/ 289 h 297"/>
                    <a:gd name="T80" fmla="*/ 865 w 960"/>
                    <a:gd name="T81" fmla="*/ 293 h 297"/>
                    <a:gd name="T82" fmla="*/ 877 w 960"/>
                    <a:gd name="T83" fmla="*/ 295 h 297"/>
                    <a:gd name="T84" fmla="*/ 888 w 960"/>
                    <a:gd name="T85" fmla="*/ 297 h 297"/>
                    <a:gd name="T86" fmla="*/ 901 w 960"/>
                    <a:gd name="T87" fmla="*/ 297 h 297"/>
                    <a:gd name="T88" fmla="*/ 913 w 960"/>
                    <a:gd name="T89" fmla="*/ 295 h 297"/>
                    <a:gd name="T90" fmla="*/ 924 w 960"/>
                    <a:gd name="T91" fmla="*/ 295 h 297"/>
                    <a:gd name="T92" fmla="*/ 937 w 960"/>
                    <a:gd name="T93" fmla="*/ 295 h 297"/>
                    <a:gd name="T94" fmla="*/ 935 w 960"/>
                    <a:gd name="T95" fmla="*/ 295 h 297"/>
                    <a:gd name="T96" fmla="*/ 934 w 960"/>
                    <a:gd name="T97" fmla="*/ 293 h 297"/>
                    <a:gd name="T98" fmla="*/ 932 w 960"/>
                    <a:gd name="T99" fmla="*/ 291 h 297"/>
                    <a:gd name="T100" fmla="*/ 932 w 960"/>
                    <a:gd name="T101" fmla="*/ 289 h 297"/>
                    <a:gd name="T102" fmla="*/ 930 w 960"/>
                    <a:gd name="T103" fmla="*/ 288 h 297"/>
                    <a:gd name="T104" fmla="*/ 928 w 960"/>
                    <a:gd name="T105" fmla="*/ 288 h 297"/>
                    <a:gd name="T106" fmla="*/ 926 w 960"/>
                    <a:gd name="T107" fmla="*/ 286 h 297"/>
                    <a:gd name="T108" fmla="*/ 924 w 960"/>
                    <a:gd name="T109" fmla="*/ 284 h 297"/>
                    <a:gd name="T110" fmla="*/ 960 w 960"/>
                    <a:gd name="T111" fmla="*/ 271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60" h="297">
                      <a:moveTo>
                        <a:pt x="960" y="271"/>
                      </a:moveTo>
                      <a:lnTo>
                        <a:pt x="905" y="243"/>
                      </a:lnTo>
                      <a:lnTo>
                        <a:pt x="850" y="215"/>
                      </a:lnTo>
                      <a:lnTo>
                        <a:pt x="793" y="191"/>
                      </a:lnTo>
                      <a:lnTo>
                        <a:pt x="736" y="169"/>
                      </a:lnTo>
                      <a:lnTo>
                        <a:pt x="679" y="148"/>
                      </a:lnTo>
                      <a:lnTo>
                        <a:pt x="620" y="130"/>
                      </a:lnTo>
                      <a:lnTo>
                        <a:pt x="561" y="113"/>
                      </a:lnTo>
                      <a:lnTo>
                        <a:pt x="502" y="96"/>
                      </a:lnTo>
                      <a:lnTo>
                        <a:pt x="443" y="84"/>
                      </a:lnTo>
                      <a:lnTo>
                        <a:pt x="382" y="69"/>
                      </a:lnTo>
                      <a:lnTo>
                        <a:pt x="322" y="56"/>
                      </a:lnTo>
                      <a:lnTo>
                        <a:pt x="261" y="45"/>
                      </a:lnTo>
                      <a:lnTo>
                        <a:pt x="137" y="22"/>
                      </a:lnTo>
                      <a:lnTo>
                        <a:pt x="12" y="0"/>
                      </a:lnTo>
                      <a:lnTo>
                        <a:pt x="10" y="2"/>
                      </a:lnTo>
                      <a:lnTo>
                        <a:pt x="6" y="4"/>
                      </a:lnTo>
                      <a:lnTo>
                        <a:pt x="4" y="6"/>
                      </a:lnTo>
                      <a:lnTo>
                        <a:pt x="2" y="9"/>
                      </a:lnTo>
                      <a:lnTo>
                        <a:pt x="0" y="11"/>
                      </a:lnTo>
                      <a:lnTo>
                        <a:pt x="0" y="15"/>
                      </a:lnTo>
                      <a:lnTo>
                        <a:pt x="0" y="17"/>
                      </a:lnTo>
                      <a:lnTo>
                        <a:pt x="2" y="19"/>
                      </a:lnTo>
                      <a:lnTo>
                        <a:pt x="76" y="45"/>
                      </a:lnTo>
                      <a:lnTo>
                        <a:pt x="151" y="69"/>
                      </a:lnTo>
                      <a:lnTo>
                        <a:pt x="225" y="93"/>
                      </a:lnTo>
                      <a:lnTo>
                        <a:pt x="301" y="117"/>
                      </a:lnTo>
                      <a:lnTo>
                        <a:pt x="375" y="139"/>
                      </a:lnTo>
                      <a:lnTo>
                        <a:pt x="451" y="160"/>
                      </a:lnTo>
                      <a:lnTo>
                        <a:pt x="529" y="180"/>
                      </a:lnTo>
                      <a:lnTo>
                        <a:pt x="607" y="200"/>
                      </a:lnTo>
                      <a:lnTo>
                        <a:pt x="637" y="208"/>
                      </a:lnTo>
                      <a:lnTo>
                        <a:pt x="668" y="213"/>
                      </a:lnTo>
                      <a:lnTo>
                        <a:pt x="698" y="221"/>
                      </a:lnTo>
                      <a:lnTo>
                        <a:pt x="728" y="230"/>
                      </a:lnTo>
                      <a:lnTo>
                        <a:pt x="757" y="239"/>
                      </a:lnTo>
                      <a:lnTo>
                        <a:pt x="787" y="252"/>
                      </a:lnTo>
                      <a:lnTo>
                        <a:pt x="816" y="265"/>
                      </a:lnTo>
                      <a:lnTo>
                        <a:pt x="844" y="284"/>
                      </a:lnTo>
                      <a:lnTo>
                        <a:pt x="854" y="289"/>
                      </a:lnTo>
                      <a:lnTo>
                        <a:pt x="865" y="293"/>
                      </a:lnTo>
                      <a:lnTo>
                        <a:pt x="877" y="295"/>
                      </a:lnTo>
                      <a:lnTo>
                        <a:pt x="888" y="297"/>
                      </a:lnTo>
                      <a:lnTo>
                        <a:pt x="901" y="297"/>
                      </a:lnTo>
                      <a:lnTo>
                        <a:pt x="913" y="295"/>
                      </a:lnTo>
                      <a:lnTo>
                        <a:pt x="924" y="295"/>
                      </a:lnTo>
                      <a:lnTo>
                        <a:pt x="937" y="295"/>
                      </a:lnTo>
                      <a:lnTo>
                        <a:pt x="935" y="295"/>
                      </a:lnTo>
                      <a:lnTo>
                        <a:pt x="934" y="293"/>
                      </a:lnTo>
                      <a:lnTo>
                        <a:pt x="932" y="291"/>
                      </a:lnTo>
                      <a:lnTo>
                        <a:pt x="932" y="289"/>
                      </a:lnTo>
                      <a:lnTo>
                        <a:pt x="930" y="288"/>
                      </a:lnTo>
                      <a:lnTo>
                        <a:pt x="928" y="288"/>
                      </a:lnTo>
                      <a:lnTo>
                        <a:pt x="926" y="286"/>
                      </a:lnTo>
                      <a:lnTo>
                        <a:pt x="924" y="284"/>
                      </a:lnTo>
                      <a:lnTo>
                        <a:pt x="960" y="271"/>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22" name="Freeform 21"/>
                <p:cNvSpPr/>
                <p:nvPr/>
              </p:nvSpPr>
              <p:spPr bwMode="auto">
                <a:xfrm>
                  <a:off x="1715" y="832"/>
                  <a:ext cx="663" cy="753"/>
                </a:xfrm>
                <a:custGeom>
                  <a:avLst/>
                  <a:gdLst>
                    <a:gd name="T0" fmla="*/ 598 w 663"/>
                    <a:gd name="T1" fmla="*/ 649 h 753"/>
                    <a:gd name="T2" fmla="*/ 560 w 663"/>
                    <a:gd name="T3" fmla="*/ 605 h 753"/>
                    <a:gd name="T4" fmla="*/ 519 w 663"/>
                    <a:gd name="T5" fmla="*/ 564 h 753"/>
                    <a:gd name="T6" fmla="*/ 473 w 663"/>
                    <a:gd name="T7" fmla="*/ 525 h 753"/>
                    <a:gd name="T8" fmla="*/ 439 w 663"/>
                    <a:gd name="T9" fmla="*/ 499 h 753"/>
                    <a:gd name="T10" fmla="*/ 418 w 663"/>
                    <a:gd name="T11" fmla="*/ 484 h 753"/>
                    <a:gd name="T12" fmla="*/ 397 w 663"/>
                    <a:gd name="T13" fmla="*/ 471 h 753"/>
                    <a:gd name="T14" fmla="*/ 374 w 663"/>
                    <a:gd name="T15" fmla="*/ 456 h 753"/>
                    <a:gd name="T16" fmla="*/ 319 w 663"/>
                    <a:gd name="T17" fmla="*/ 419 h 753"/>
                    <a:gd name="T18" fmla="*/ 234 w 663"/>
                    <a:gd name="T19" fmla="*/ 356 h 753"/>
                    <a:gd name="T20" fmla="*/ 150 w 663"/>
                    <a:gd name="T21" fmla="*/ 296 h 753"/>
                    <a:gd name="T22" fmla="*/ 64 w 663"/>
                    <a:gd name="T23" fmla="*/ 237 h 753"/>
                    <a:gd name="T24" fmla="*/ 13 w 663"/>
                    <a:gd name="T25" fmla="*/ 207 h 753"/>
                    <a:gd name="T26" fmla="*/ 5 w 663"/>
                    <a:gd name="T27" fmla="*/ 213 h 753"/>
                    <a:gd name="T28" fmla="*/ 0 w 663"/>
                    <a:gd name="T29" fmla="*/ 222 h 753"/>
                    <a:gd name="T30" fmla="*/ 0 w 663"/>
                    <a:gd name="T31" fmla="*/ 233 h 753"/>
                    <a:gd name="T32" fmla="*/ 21 w 663"/>
                    <a:gd name="T33" fmla="*/ 267 h 753"/>
                    <a:gd name="T34" fmla="*/ 63 w 663"/>
                    <a:gd name="T35" fmla="*/ 315 h 753"/>
                    <a:gd name="T36" fmla="*/ 110 w 663"/>
                    <a:gd name="T37" fmla="*/ 360 h 753"/>
                    <a:gd name="T38" fmla="*/ 161 w 663"/>
                    <a:gd name="T39" fmla="*/ 399 h 753"/>
                    <a:gd name="T40" fmla="*/ 241 w 663"/>
                    <a:gd name="T41" fmla="*/ 452 h 753"/>
                    <a:gd name="T42" fmla="*/ 349 w 663"/>
                    <a:gd name="T43" fmla="*/ 525 h 753"/>
                    <a:gd name="T44" fmla="*/ 433 w 663"/>
                    <a:gd name="T45" fmla="*/ 592 h 753"/>
                    <a:gd name="T46" fmla="*/ 498 w 663"/>
                    <a:gd name="T47" fmla="*/ 638 h 753"/>
                    <a:gd name="T48" fmla="*/ 564 w 663"/>
                    <a:gd name="T49" fmla="*/ 684 h 753"/>
                    <a:gd name="T50" fmla="*/ 631 w 663"/>
                    <a:gd name="T51" fmla="*/ 729 h 753"/>
                    <a:gd name="T52" fmla="*/ 642 w 663"/>
                    <a:gd name="T53" fmla="*/ 736 h 753"/>
                    <a:gd name="T54" fmla="*/ 600 w 663"/>
                    <a:gd name="T55" fmla="*/ 703 h 753"/>
                    <a:gd name="T56" fmla="*/ 543 w 663"/>
                    <a:gd name="T57" fmla="*/ 645 h 753"/>
                    <a:gd name="T58" fmla="*/ 473 w 663"/>
                    <a:gd name="T59" fmla="*/ 560 h 753"/>
                    <a:gd name="T60" fmla="*/ 412 w 663"/>
                    <a:gd name="T61" fmla="*/ 467 h 753"/>
                    <a:gd name="T62" fmla="*/ 357 w 663"/>
                    <a:gd name="T63" fmla="*/ 367 h 753"/>
                    <a:gd name="T64" fmla="*/ 308 w 663"/>
                    <a:gd name="T65" fmla="*/ 263 h 753"/>
                    <a:gd name="T66" fmla="*/ 239 w 663"/>
                    <a:gd name="T67" fmla="*/ 105 h 753"/>
                    <a:gd name="T68" fmla="*/ 203 w 663"/>
                    <a:gd name="T69" fmla="*/ 1 h 753"/>
                    <a:gd name="T70" fmla="*/ 216 w 663"/>
                    <a:gd name="T71" fmla="*/ 11 h 753"/>
                    <a:gd name="T72" fmla="*/ 226 w 663"/>
                    <a:gd name="T73" fmla="*/ 24 h 753"/>
                    <a:gd name="T74" fmla="*/ 232 w 663"/>
                    <a:gd name="T75" fmla="*/ 35 h 753"/>
                    <a:gd name="T76" fmla="*/ 251 w 663"/>
                    <a:gd name="T77" fmla="*/ 61 h 753"/>
                    <a:gd name="T78" fmla="*/ 279 w 663"/>
                    <a:gd name="T79" fmla="*/ 103 h 753"/>
                    <a:gd name="T80" fmla="*/ 311 w 663"/>
                    <a:gd name="T81" fmla="*/ 172 h 753"/>
                    <a:gd name="T82" fmla="*/ 355 w 663"/>
                    <a:gd name="T83" fmla="*/ 265 h 753"/>
                    <a:gd name="T84" fmla="*/ 391 w 663"/>
                    <a:gd name="T85" fmla="*/ 330 h 753"/>
                    <a:gd name="T86" fmla="*/ 424 w 663"/>
                    <a:gd name="T87" fmla="*/ 371 h 753"/>
                    <a:gd name="T88" fmla="*/ 616 w 663"/>
                    <a:gd name="T89" fmla="*/ 673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63" h="753">
                      <a:moveTo>
                        <a:pt x="616" y="673"/>
                      </a:moveTo>
                      <a:lnTo>
                        <a:pt x="598" y="649"/>
                      </a:lnTo>
                      <a:lnTo>
                        <a:pt x="581" y="627"/>
                      </a:lnTo>
                      <a:lnTo>
                        <a:pt x="560" y="605"/>
                      </a:lnTo>
                      <a:lnTo>
                        <a:pt x="540" y="584"/>
                      </a:lnTo>
                      <a:lnTo>
                        <a:pt x="519" y="564"/>
                      </a:lnTo>
                      <a:lnTo>
                        <a:pt x="496" y="543"/>
                      </a:lnTo>
                      <a:lnTo>
                        <a:pt x="473" y="525"/>
                      </a:lnTo>
                      <a:lnTo>
                        <a:pt x="450" y="506"/>
                      </a:lnTo>
                      <a:lnTo>
                        <a:pt x="439" y="499"/>
                      </a:lnTo>
                      <a:lnTo>
                        <a:pt x="429" y="491"/>
                      </a:lnTo>
                      <a:lnTo>
                        <a:pt x="418" y="484"/>
                      </a:lnTo>
                      <a:lnTo>
                        <a:pt x="408" y="476"/>
                      </a:lnTo>
                      <a:lnTo>
                        <a:pt x="397" y="471"/>
                      </a:lnTo>
                      <a:lnTo>
                        <a:pt x="386" y="463"/>
                      </a:lnTo>
                      <a:lnTo>
                        <a:pt x="374" y="456"/>
                      </a:lnTo>
                      <a:lnTo>
                        <a:pt x="365" y="451"/>
                      </a:lnTo>
                      <a:lnTo>
                        <a:pt x="319" y="419"/>
                      </a:lnTo>
                      <a:lnTo>
                        <a:pt x="275" y="387"/>
                      </a:lnTo>
                      <a:lnTo>
                        <a:pt x="234" y="356"/>
                      </a:lnTo>
                      <a:lnTo>
                        <a:pt x="192" y="326"/>
                      </a:lnTo>
                      <a:lnTo>
                        <a:pt x="150" y="296"/>
                      </a:lnTo>
                      <a:lnTo>
                        <a:pt x="108" y="267"/>
                      </a:lnTo>
                      <a:lnTo>
                        <a:pt x="64" y="237"/>
                      </a:lnTo>
                      <a:lnTo>
                        <a:pt x="19" y="209"/>
                      </a:lnTo>
                      <a:lnTo>
                        <a:pt x="13" y="207"/>
                      </a:lnTo>
                      <a:lnTo>
                        <a:pt x="9" y="209"/>
                      </a:lnTo>
                      <a:lnTo>
                        <a:pt x="5" y="213"/>
                      </a:lnTo>
                      <a:lnTo>
                        <a:pt x="2" y="217"/>
                      </a:lnTo>
                      <a:lnTo>
                        <a:pt x="0" y="222"/>
                      </a:lnTo>
                      <a:lnTo>
                        <a:pt x="0" y="228"/>
                      </a:lnTo>
                      <a:lnTo>
                        <a:pt x="0" y="233"/>
                      </a:lnTo>
                      <a:lnTo>
                        <a:pt x="2" y="239"/>
                      </a:lnTo>
                      <a:lnTo>
                        <a:pt x="21" y="267"/>
                      </a:lnTo>
                      <a:lnTo>
                        <a:pt x="42" y="291"/>
                      </a:lnTo>
                      <a:lnTo>
                        <a:pt x="63" y="315"/>
                      </a:lnTo>
                      <a:lnTo>
                        <a:pt x="85" y="337"/>
                      </a:lnTo>
                      <a:lnTo>
                        <a:pt x="110" y="360"/>
                      </a:lnTo>
                      <a:lnTo>
                        <a:pt x="135" y="380"/>
                      </a:lnTo>
                      <a:lnTo>
                        <a:pt x="161" y="399"/>
                      </a:lnTo>
                      <a:lnTo>
                        <a:pt x="188" y="417"/>
                      </a:lnTo>
                      <a:lnTo>
                        <a:pt x="241" y="452"/>
                      </a:lnTo>
                      <a:lnTo>
                        <a:pt x="296" y="488"/>
                      </a:lnTo>
                      <a:lnTo>
                        <a:pt x="349" y="525"/>
                      </a:lnTo>
                      <a:lnTo>
                        <a:pt x="401" y="566"/>
                      </a:lnTo>
                      <a:lnTo>
                        <a:pt x="433" y="592"/>
                      </a:lnTo>
                      <a:lnTo>
                        <a:pt x="465" y="616"/>
                      </a:lnTo>
                      <a:lnTo>
                        <a:pt x="498" y="638"/>
                      </a:lnTo>
                      <a:lnTo>
                        <a:pt x="530" y="662"/>
                      </a:lnTo>
                      <a:lnTo>
                        <a:pt x="564" y="684"/>
                      </a:lnTo>
                      <a:lnTo>
                        <a:pt x="597" y="707"/>
                      </a:lnTo>
                      <a:lnTo>
                        <a:pt x="631" y="729"/>
                      </a:lnTo>
                      <a:lnTo>
                        <a:pt x="663" y="753"/>
                      </a:lnTo>
                      <a:lnTo>
                        <a:pt x="642" y="736"/>
                      </a:lnTo>
                      <a:lnTo>
                        <a:pt x="621" y="720"/>
                      </a:lnTo>
                      <a:lnTo>
                        <a:pt x="600" y="703"/>
                      </a:lnTo>
                      <a:lnTo>
                        <a:pt x="579" y="684"/>
                      </a:lnTo>
                      <a:lnTo>
                        <a:pt x="543" y="645"/>
                      </a:lnTo>
                      <a:lnTo>
                        <a:pt x="507" y="605"/>
                      </a:lnTo>
                      <a:lnTo>
                        <a:pt x="473" y="560"/>
                      </a:lnTo>
                      <a:lnTo>
                        <a:pt x="443" y="515"/>
                      </a:lnTo>
                      <a:lnTo>
                        <a:pt x="412" y="467"/>
                      </a:lnTo>
                      <a:lnTo>
                        <a:pt x="384" y="417"/>
                      </a:lnTo>
                      <a:lnTo>
                        <a:pt x="357" y="367"/>
                      </a:lnTo>
                      <a:lnTo>
                        <a:pt x="332" y="315"/>
                      </a:lnTo>
                      <a:lnTo>
                        <a:pt x="308" y="263"/>
                      </a:lnTo>
                      <a:lnTo>
                        <a:pt x="283" y="211"/>
                      </a:lnTo>
                      <a:lnTo>
                        <a:pt x="239" y="105"/>
                      </a:lnTo>
                      <a:lnTo>
                        <a:pt x="196" y="0"/>
                      </a:lnTo>
                      <a:lnTo>
                        <a:pt x="203" y="1"/>
                      </a:lnTo>
                      <a:lnTo>
                        <a:pt x="211" y="5"/>
                      </a:lnTo>
                      <a:lnTo>
                        <a:pt x="216" y="11"/>
                      </a:lnTo>
                      <a:lnTo>
                        <a:pt x="220" y="16"/>
                      </a:lnTo>
                      <a:lnTo>
                        <a:pt x="226" y="24"/>
                      </a:lnTo>
                      <a:lnTo>
                        <a:pt x="230" y="29"/>
                      </a:lnTo>
                      <a:lnTo>
                        <a:pt x="232" y="35"/>
                      </a:lnTo>
                      <a:lnTo>
                        <a:pt x="235" y="39"/>
                      </a:lnTo>
                      <a:lnTo>
                        <a:pt x="251" y="61"/>
                      </a:lnTo>
                      <a:lnTo>
                        <a:pt x="266" y="81"/>
                      </a:lnTo>
                      <a:lnTo>
                        <a:pt x="279" y="103"/>
                      </a:lnTo>
                      <a:lnTo>
                        <a:pt x="291" y="126"/>
                      </a:lnTo>
                      <a:lnTo>
                        <a:pt x="311" y="172"/>
                      </a:lnTo>
                      <a:lnTo>
                        <a:pt x="332" y="219"/>
                      </a:lnTo>
                      <a:lnTo>
                        <a:pt x="355" y="265"/>
                      </a:lnTo>
                      <a:lnTo>
                        <a:pt x="378" y="309"/>
                      </a:lnTo>
                      <a:lnTo>
                        <a:pt x="391" y="330"/>
                      </a:lnTo>
                      <a:lnTo>
                        <a:pt x="407" y="350"/>
                      </a:lnTo>
                      <a:lnTo>
                        <a:pt x="424" y="371"/>
                      </a:lnTo>
                      <a:lnTo>
                        <a:pt x="443" y="389"/>
                      </a:lnTo>
                      <a:lnTo>
                        <a:pt x="616" y="673"/>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23" name="Freeform 22"/>
                <p:cNvSpPr/>
                <p:nvPr/>
              </p:nvSpPr>
              <p:spPr bwMode="auto">
                <a:xfrm>
                  <a:off x="1289" y="1696"/>
                  <a:ext cx="1235" cy="284"/>
                </a:xfrm>
                <a:custGeom>
                  <a:avLst/>
                  <a:gdLst>
                    <a:gd name="T0" fmla="*/ 1024 w 1235"/>
                    <a:gd name="T1" fmla="*/ 162 h 284"/>
                    <a:gd name="T2" fmla="*/ 1131 w 1235"/>
                    <a:gd name="T3" fmla="*/ 154 h 284"/>
                    <a:gd name="T4" fmla="*/ 1235 w 1235"/>
                    <a:gd name="T5" fmla="*/ 156 h 284"/>
                    <a:gd name="T6" fmla="*/ 867 w 1235"/>
                    <a:gd name="T7" fmla="*/ 236 h 284"/>
                    <a:gd name="T8" fmla="*/ 644 w 1235"/>
                    <a:gd name="T9" fmla="*/ 269 h 284"/>
                    <a:gd name="T10" fmla="*/ 418 w 1235"/>
                    <a:gd name="T11" fmla="*/ 284 h 284"/>
                    <a:gd name="T12" fmla="*/ 194 w 1235"/>
                    <a:gd name="T13" fmla="*/ 273 h 284"/>
                    <a:gd name="T14" fmla="*/ 82 w 1235"/>
                    <a:gd name="T15" fmla="*/ 255 h 284"/>
                    <a:gd name="T16" fmla="*/ 171 w 1235"/>
                    <a:gd name="T17" fmla="*/ 223 h 284"/>
                    <a:gd name="T18" fmla="*/ 426 w 1235"/>
                    <a:gd name="T19" fmla="*/ 186 h 284"/>
                    <a:gd name="T20" fmla="*/ 813 w 1235"/>
                    <a:gd name="T21" fmla="*/ 153 h 284"/>
                    <a:gd name="T22" fmla="*/ 1074 w 1235"/>
                    <a:gd name="T23" fmla="*/ 134 h 284"/>
                    <a:gd name="T24" fmla="*/ 1074 w 1235"/>
                    <a:gd name="T25" fmla="*/ 127 h 284"/>
                    <a:gd name="T26" fmla="*/ 1068 w 1235"/>
                    <a:gd name="T27" fmla="*/ 119 h 284"/>
                    <a:gd name="T28" fmla="*/ 1045 w 1235"/>
                    <a:gd name="T29" fmla="*/ 117 h 284"/>
                    <a:gd name="T30" fmla="*/ 1015 w 1235"/>
                    <a:gd name="T31" fmla="*/ 130 h 284"/>
                    <a:gd name="T32" fmla="*/ 985 w 1235"/>
                    <a:gd name="T33" fmla="*/ 140 h 284"/>
                    <a:gd name="T34" fmla="*/ 848 w 1235"/>
                    <a:gd name="T35" fmla="*/ 136 h 284"/>
                    <a:gd name="T36" fmla="*/ 715 w 1235"/>
                    <a:gd name="T37" fmla="*/ 138 h 284"/>
                    <a:gd name="T38" fmla="*/ 593 w 1235"/>
                    <a:gd name="T39" fmla="*/ 153 h 284"/>
                    <a:gd name="T40" fmla="*/ 506 w 1235"/>
                    <a:gd name="T41" fmla="*/ 180 h 284"/>
                    <a:gd name="T42" fmla="*/ 418 w 1235"/>
                    <a:gd name="T43" fmla="*/ 208 h 284"/>
                    <a:gd name="T44" fmla="*/ 338 w 1235"/>
                    <a:gd name="T45" fmla="*/ 223 h 284"/>
                    <a:gd name="T46" fmla="*/ 264 w 1235"/>
                    <a:gd name="T47" fmla="*/ 225 h 284"/>
                    <a:gd name="T48" fmla="*/ 190 w 1235"/>
                    <a:gd name="T49" fmla="*/ 216 h 284"/>
                    <a:gd name="T50" fmla="*/ 118 w 1235"/>
                    <a:gd name="T51" fmla="*/ 203 h 284"/>
                    <a:gd name="T52" fmla="*/ 48 w 1235"/>
                    <a:gd name="T53" fmla="*/ 197 h 284"/>
                    <a:gd name="T54" fmla="*/ 2 w 1235"/>
                    <a:gd name="T55" fmla="*/ 190 h 284"/>
                    <a:gd name="T56" fmla="*/ 0 w 1235"/>
                    <a:gd name="T57" fmla="*/ 171 h 284"/>
                    <a:gd name="T58" fmla="*/ 2 w 1235"/>
                    <a:gd name="T59" fmla="*/ 156 h 284"/>
                    <a:gd name="T60" fmla="*/ 44 w 1235"/>
                    <a:gd name="T61" fmla="*/ 145 h 284"/>
                    <a:gd name="T62" fmla="*/ 127 w 1235"/>
                    <a:gd name="T63" fmla="*/ 141 h 284"/>
                    <a:gd name="T64" fmla="*/ 211 w 1235"/>
                    <a:gd name="T65" fmla="*/ 136 h 284"/>
                    <a:gd name="T66" fmla="*/ 268 w 1235"/>
                    <a:gd name="T67" fmla="*/ 121 h 284"/>
                    <a:gd name="T68" fmla="*/ 319 w 1235"/>
                    <a:gd name="T69" fmla="*/ 82 h 284"/>
                    <a:gd name="T70" fmla="*/ 464 w 1235"/>
                    <a:gd name="T71" fmla="*/ 67 h 284"/>
                    <a:gd name="T72" fmla="*/ 709 w 1235"/>
                    <a:gd name="T73" fmla="*/ 17 h 284"/>
                    <a:gd name="T74" fmla="*/ 852 w 1235"/>
                    <a:gd name="T75" fmla="*/ 0 h 284"/>
                    <a:gd name="T76" fmla="*/ 943 w 1235"/>
                    <a:gd name="T77" fmla="*/ 4 h 284"/>
                    <a:gd name="T78" fmla="*/ 1005 w 1235"/>
                    <a:gd name="T79" fmla="*/ 21 h 284"/>
                    <a:gd name="T80" fmla="*/ 1066 w 1235"/>
                    <a:gd name="T81" fmla="*/ 49 h 284"/>
                    <a:gd name="T82" fmla="*/ 1112 w 1235"/>
                    <a:gd name="T83" fmla="*/ 58 h 284"/>
                    <a:gd name="T84" fmla="*/ 1157 w 1235"/>
                    <a:gd name="T85" fmla="*/ 63 h 284"/>
                    <a:gd name="T86" fmla="*/ 1176 w 1235"/>
                    <a:gd name="T87" fmla="*/ 76 h 284"/>
                    <a:gd name="T88" fmla="*/ 1053 w 1235"/>
                    <a:gd name="T89" fmla="*/ 80 h 284"/>
                    <a:gd name="T90" fmla="*/ 793 w 1235"/>
                    <a:gd name="T91" fmla="*/ 84 h 284"/>
                    <a:gd name="T92" fmla="*/ 401 w 1235"/>
                    <a:gd name="T93" fmla="*/ 84 h 284"/>
                    <a:gd name="T94" fmla="*/ 207 w 1235"/>
                    <a:gd name="T95" fmla="*/ 69 h 284"/>
                    <a:gd name="T96" fmla="*/ 171 w 1235"/>
                    <a:gd name="T97" fmla="*/ 41 h 284"/>
                    <a:gd name="T98" fmla="*/ 221 w 1235"/>
                    <a:gd name="T99" fmla="*/ 30 h 284"/>
                    <a:gd name="T100" fmla="*/ 270 w 1235"/>
                    <a:gd name="T101" fmla="*/ 24 h 284"/>
                    <a:gd name="T102" fmla="*/ 403 w 1235"/>
                    <a:gd name="T103" fmla="*/ 10 h 284"/>
                    <a:gd name="T104" fmla="*/ 534 w 1235"/>
                    <a:gd name="T105" fmla="*/ 6 h 284"/>
                    <a:gd name="T106" fmla="*/ 675 w 1235"/>
                    <a:gd name="T107" fmla="*/ 15 h 284"/>
                    <a:gd name="T108" fmla="*/ 838 w 1235"/>
                    <a:gd name="T109" fmla="*/ 28 h 284"/>
                    <a:gd name="T110" fmla="*/ 1000 w 1235"/>
                    <a:gd name="T111" fmla="*/ 37 h 284"/>
                    <a:gd name="T112" fmla="*/ 1081 w 1235"/>
                    <a:gd name="T113" fmla="*/ 45 h 284"/>
                    <a:gd name="T114" fmla="*/ 1121 w 1235"/>
                    <a:gd name="T115" fmla="*/ 62 h 284"/>
                    <a:gd name="T116" fmla="*/ 1159 w 1235"/>
                    <a:gd name="T117" fmla="*/ 82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235" h="284">
                      <a:moveTo>
                        <a:pt x="956" y="178"/>
                      </a:moveTo>
                      <a:lnTo>
                        <a:pt x="990" y="169"/>
                      </a:lnTo>
                      <a:lnTo>
                        <a:pt x="1024" y="162"/>
                      </a:lnTo>
                      <a:lnTo>
                        <a:pt x="1061" y="156"/>
                      </a:lnTo>
                      <a:lnTo>
                        <a:pt x="1095" y="154"/>
                      </a:lnTo>
                      <a:lnTo>
                        <a:pt x="1131" y="154"/>
                      </a:lnTo>
                      <a:lnTo>
                        <a:pt x="1165" y="154"/>
                      </a:lnTo>
                      <a:lnTo>
                        <a:pt x="1201" y="156"/>
                      </a:lnTo>
                      <a:lnTo>
                        <a:pt x="1235" y="156"/>
                      </a:lnTo>
                      <a:lnTo>
                        <a:pt x="1089" y="190"/>
                      </a:lnTo>
                      <a:lnTo>
                        <a:pt x="943" y="221"/>
                      </a:lnTo>
                      <a:lnTo>
                        <a:pt x="867" y="236"/>
                      </a:lnTo>
                      <a:lnTo>
                        <a:pt x="793" y="249"/>
                      </a:lnTo>
                      <a:lnTo>
                        <a:pt x="718" y="260"/>
                      </a:lnTo>
                      <a:lnTo>
                        <a:pt x="644" y="269"/>
                      </a:lnTo>
                      <a:lnTo>
                        <a:pt x="568" y="277"/>
                      </a:lnTo>
                      <a:lnTo>
                        <a:pt x="494" y="282"/>
                      </a:lnTo>
                      <a:lnTo>
                        <a:pt x="418" y="284"/>
                      </a:lnTo>
                      <a:lnTo>
                        <a:pt x="344" y="284"/>
                      </a:lnTo>
                      <a:lnTo>
                        <a:pt x="268" y="281"/>
                      </a:lnTo>
                      <a:lnTo>
                        <a:pt x="194" y="273"/>
                      </a:lnTo>
                      <a:lnTo>
                        <a:pt x="156" y="268"/>
                      </a:lnTo>
                      <a:lnTo>
                        <a:pt x="118" y="262"/>
                      </a:lnTo>
                      <a:lnTo>
                        <a:pt x="82" y="255"/>
                      </a:lnTo>
                      <a:lnTo>
                        <a:pt x="44" y="247"/>
                      </a:lnTo>
                      <a:lnTo>
                        <a:pt x="108" y="234"/>
                      </a:lnTo>
                      <a:lnTo>
                        <a:pt x="171" y="223"/>
                      </a:lnTo>
                      <a:lnTo>
                        <a:pt x="234" y="212"/>
                      </a:lnTo>
                      <a:lnTo>
                        <a:pt x="298" y="203"/>
                      </a:lnTo>
                      <a:lnTo>
                        <a:pt x="426" y="186"/>
                      </a:lnTo>
                      <a:lnTo>
                        <a:pt x="555" y="173"/>
                      </a:lnTo>
                      <a:lnTo>
                        <a:pt x="684" y="164"/>
                      </a:lnTo>
                      <a:lnTo>
                        <a:pt x="813" y="153"/>
                      </a:lnTo>
                      <a:lnTo>
                        <a:pt x="943" y="143"/>
                      </a:lnTo>
                      <a:lnTo>
                        <a:pt x="1072" y="134"/>
                      </a:lnTo>
                      <a:lnTo>
                        <a:pt x="1074" y="134"/>
                      </a:lnTo>
                      <a:lnTo>
                        <a:pt x="1076" y="130"/>
                      </a:lnTo>
                      <a:lnTo>
                        <a:pt x="1076" y="128"/>
                      </a:lnTo>
                      <a:lnTo>
                        <a:pt x="1074" y="127"/>
                      </a:lnTo>
                      <a:lnTo>
                        <a:pt x="1072" y="123"/>
                      </a:lnTo>
                      <a:lnTo>
                        <a:pt x="1070" y="121"/>
                      </a:lnTo>
                      <a:lnTo>
                        <a:pt x="1068" y="119"/>
                      </a:lnTo>
                      <a:lnTo>
                        <a:pt x="1064" y="117"/>
                      </a:lnTo>
                      <a:lnTo>
                        <a:pt x="1055" y="115"/>
                      </a:lnTo>
                      <a:lnTo>
                        <a:pt x="1045" y="117"/>
                      </a:lnTo>
                      <a:lnTo>
                        <a:pt x="1034" y="119"/>
                      </a:lnTo>
                      <a:lnTo>
                        <a:pt x="1024" y="125"/>
                      </a:lnTo>
                      <a:lnTo>
                        <a:pt x="1015" y="130"/>
                      </a:lnTo>
                      <a:lnTo>
                        <a:pt x="1005" y="134"/>
                      </a:lnTo>
                      <a:lnTo>
                        <a:pt x="994" y="138"/>
                      </a:lnTo>
                      <a:lnTo>
                        <a:pt x="985" y="140"/>
                      </a:lnTo>
                      <a:lnTo>
                        <a:pt x="939" y="140"/>
                      </a:lnTo>
                      <a:lnTo>
                        <a:pt x="893" y="138"/>
                      </a:lnTo>
                      <a:lnTo>
                        <a:pt x="848" y="136"/>
                      </a:lnTo>
                      <a:lnTo>
                        <a:pt x="804" y="136"/>
                      </a:lnTo>
                      <a:lnTo>
                        <a:pt x="758" y="136"/>
                      </a:lnTo>
                      <a:lnTo>
                        <a:pt x="715" y="138"/>
                      </a:lnTo>
                      <a:lnTo>
                        <a:pt x="669" y="141"/>
                      </a:lnTo>
                      <a:lnTo>
                        <a:pt x="623" y="147"/>
                      </a:lnTo>
                      <a:lnTo>
                        <a:pt x="593" y="153"/>
                      </a:lnTo>
                      <a:lnTo>
                        <a:pt x="563" y="160"/>
                      </a:lnTo>
                      <a:lnTo>
                        <a:pt x="534" y="171"/>
                      </a:lnTo>
                      <a:lnTo>
                        <a:pt x="506" y="180"/>
                      </a:lnTo>
                      <a:lnTo>
                        <a:pt x="477" y="191"/>
                      </a:lnTo>
                      <a:lnTo>
                        <a:pt x="447" y="201"/>
                      </a:lnTo>
                      <a:lnTo>
                        <a:pt x="418" y="208"/>
                      </a:lnTo>
                      <a:lnTo>
                        <a:pt x="386" y="216"/>
                      </a:lnTo>
                      <a:lnTo>
                        <a:pt x="363" y="219"/>
                      </a:lnTo>
                      <a:lnTo>
                        <a:pt x="338" y="223"/>
                      </a:lnTo>
                      <a:lnTo>
                        <a:pt x="314" y="225"/>
                      </a:lnTo>
                      <a:lnTo>
                        <a:pt x="289" y="225"/>
                      </a:lnTo>
                      <a:lnTo>
                        <a:pt x="264" y="225"/>
                      </a:lnTo>
                      <a:lnTo>
                        <a:pt x="240" y="223"/>
                      </a:lnTo>
                      <a:lnTo>
                        <a:pt x="215" y="219"/>
                      </a:lnTo>
                      <a:lnTo>
                        <a:pt x="190" y="216"/>
                      </a:lnTo>
                      <a:lnTo>
                        <a:pt x="165" y="212"/>
                      </a:lnTo>
                      <a:lnTo>
                        <a:pt x="141" y="206"/>
                      </a:lnTo>
                      <a:lnTo>
                        <a:pt x="118" y="203"/>
                      </a:lnTo>
                      <a:lnTo>
                        <a:pt x="93" y="201"/>
                      </a:lnTo>
                      <a:lnTo>
                        <a:pt x="70" y="197"/>
                      </a:lnTo>
                      <a:lnTo>
                        <a:pt x="48" y="197"/>
                      </a:lnTo>
                      <a:lnTo>
                        <a:pt x="25" y="195"/>
                      </a:lnTo>
                      <a:lnTo>
                        <a:pt x="2" y="195"/>
                      </a:lnTo>
                      <a:lnTo>
                        <a:pt x="2" y="190"/>
                      </a:lnTo>
                      <a:lnTo>
                        <a:pt x="0" y="184"/>
                      </a:lnTo>
                      <a:lnTo>
                        <a:pt x="0" y="177"/>
                      </a:lnTo>
                      <a:lnTo>
                        <a:pt x="0" y="171"/>
                      </a:lnTo>
                      <a:lnTo>
                        <a:pt x="0" y="166"/>
                      </a:lnTo>
                      <a:lnTo>
                        <a:pt x="2" y="160"/>
                      </a:lnTo>
                      <a:lnTo>
                        <a:pt x="2" y="156"/>
                      </a:lnTo>
                      <a:lnTo>
                        <a:pt x="4" y="154"/>
                      </a:lnTo>
                      <a:lnTo>
                        <a:pt x="23" y="149"/>
                      </a:lnTo>
                      <a:lnTo>
                        <a:pt x="44" y="145"/>
                      </a:lnTo>
                      <a:lnTo>
                        <a:pt x="65" y="143"/>
                      </a:lnTo>
                      <a:lnTo>
                        <a:pt x="86" y="141"/>
                      </a:lnTo>
                      <a:lnTo>
                        <a:pt x="127" y="141"/>
                      </a:lnTo>
                      <a:lnTo>
                        <a:pt x="169" y="140"/>
                      </a:lnTo>
                      <a:lnTo>
                        <a:pt x="190" y="138"/>
                      </a:lnTo>
                      <a:lnTo>
                        <a:pt x="211" y="136"/>
                      </a:lnTo>
                      <a:lnTo>
                        <a:pt x="230" y="132"/>
                      </a:lnTo>
                      <a:lnTo>
                        <a:pt x="251" y="128"/>
                      </a:lnTo>
                      <a:lnTo>
                        <a:pt x="268" y="121"/>
                      </a:lnTo>
                      <a:lnTo>
                        <a:pt x="287" y="110"/>
                      </a:lnTo>
                      <a:lnTo>
                        <a:pt x="302" y="99"/>
                      </a:lnTo>
                      <a:lnTo>
                        <a:pt x="319" y="82"/>
                      </a:lnTo>
                      <a:lnTo>
                        <a:pt x="367" y="80"/>
                      </a:lnTo>
                      <a:lnTo>
                        <a:pt x="414" y="75"/>
                      </a:lnTo>
                      <a:lnTo>
                        <a:pt x="464" y="67"/>
                      </a:lnTo>
                      <a:lnTo>
                        <a:pt x="513" y="58"/>
                      </a:lnTo>
                      <a:lnTo>
                        <a:pt x="610" y="37"/>
                      </a:lnTo>
                      <a:lnTo>
                        <a:pt x="709" y="17"/>
                      </a:lnTo>
                      <a:lnTo>
                        <a:pt x="756" y="10"/>
                      </a:lnTo>
                      <a:lnTo>
                        <a:pt x="804" y="2"/>
                      </a:lnTo>
                      <a:lnTo>
                        <a:pt x="852" y="0"/>
                      </a:lnTo>
                      <a:lnTo>
                        <a:pt x="897" y="0"/>
                      </a:lnTo>
                      <a:lnTo>
                        <a:pt x="920" y="2"/>
                      </a:lnTo>
                      <a:lnTo>
                        <a:pt x="943" y="4"/>
                      </a:lnTo>
                      <a:lnTo>
                        <a:pt x="964" y="8"/>
                      </a:lnTo>
                      <a:lnTo>
                        <a:pt x="985" y="13"/>
                      </a:lnTo>
                      <a:lnTo>
                        <a:pt x="1005" y="21"/>
                      </a:lnTo>
                      <a:lnTo>
                        <a:pt x="1026" y="28"/>
                      </a:lnTo>
                      <a:lnTo>
                        <a:pt x="1047" y="37"/>
                      </a:lnTo>
                      <a:lnTo>
                        <a:pt x="1066" y="49"/>
                      </a:lnTo>
                      <a:lnTo>
                        <a:pt x="1081" y="54"/>
                      </a:lnTo>
                      <a:lnTo>
                        <a:pt x="1097" y="58"/>
                      </a:lnTo>
                      <a:lnTo>
                        <a:pt x="1112" y="58"/>
                      </a:lnTo>
                      <a:lnTo>
                        <a:pt x="1127" y="60"/>
                      </a:lnTo>
                      <a:lnTo>
                        <a:pt x="1142" y="60"/>
                      </a:lnTo>
                      <a:lnTo>
                        <a:pt x="1157" y="63"/>
                      </a:lnTo>
                      <a:lnTo>
                        <a:pt x="1163" y="67"/>
                      </a:lnTo>
                      <a:lnTo>
                        <a:pt x="1171" y="71"/>
                      </a:lnTo>
                      <a:lnTo>
                        <a:pt x="1176" y="76"/>
                      </a:lnTo>
                      <a:lnTo>
                        <a:pt x="1182" y="82"/>
                      </a:lnTo>
                      <a:lnTo>
                        <a:pt x="1118" y="80"/>
                      </a:lnTo>
                      <a:lnTo>
                        <a:pt x="1053" y="80"/>
                      </a:lnTo>
                      <a:lnTo>
                        <a:pt x="986" y="80"/>
                      </a:lnTo>
                      <a:lnTo>
                        <a:pt x="922" y="80"/>
                      </a:lnTo>
                      <a:lnTo>
                        <a:pt x="793" y="84"/>
                      </a:lnTo>
                      <a:lnTo>
                        <a:pt x="661" y="86"/>
                      </a:lnTo>
                      <a:lnTo>
                        <a:pt x="532" y="86"/>
                      </a:lnTo>
                      <a:lnTo>
                        <a:pt x="401" y="84"/>
                      </a:lnTo>
                      <a:lnTo>
                        <a:pt x="336" y="80"/>
                      </a:lnTo>
                      <a:lnTo>
                        <a:pt x="272" y="76"/>
                      </a:lnTo>
                      <a:lnTo>
                        <a:pt x="207" y="69"/>
                      </a:lnTo>
                      <a:lnTo>
                        <a:pt x="143" y="62"/>
                      </a:lnTo>
                      <a:lnTo>
                        <a:pt x="158" y="50"/>
                      </a:lnTo>
                      <a:lnTo>
                        <a:pt x="171" y="41"/>
                      </a:lnTo>
                      <a:lnTo>
                        <a:pt x="188" y="36"/>
                      </a:lnTo>
                      <a:lnTo>
                        <a:pt x="203" y="32"/>
                      </a:lnTo>
                      <a:lnTo>
                        <a:pt x="221" y="30"/>
                      </a:lnTo>
                      <a:lnTo>
                        <a:pt x="238" y="28"/>
                      </a:lnTo>
                      <a:lnTo>
                        <a:pt x="255" y="26"/>
                      </a:lnTo>
                      <a:lnTo>
                        <a:pt x="270" y="24"/>
                      </a:lnTo>
                      <a:lnTo>
                        <a:pt x="316" y="17"/>
                      </a:lnTo>
                      <a:lnTo>
                        <a:pt x="359" y="13"/>
                      </a:lnTo>
                      <a:lnTo>
                        <a:pt x="403" y="10"/>
                      </a:lnTo>
                      <a:lnTo>
                        <a:pt x="447" y="6"/>
                      </a:lnTo>
                      <a:lnTo>
                        <a:pt x="490" y="6"/>
                      </a:lnTo>
                      <a:lnTo>
                        <a:pt x="534" y="6"/>
                      </a:lnTo>
                      <a:lnTo>
                        <a:pt x="578" y="8"/>
                      </a:lnTo>
                      <a:lnTo>
                        <a:pt x="622" y="11"/>
                      </a:lnTo>
                      <a:lnTo>
                        <a:pt x="675" y="15"/>
                      </a:lnTo>
                      <a:lnTo>
                        <a:pt x="730" y="21"/>
                      </a:lnTo>
                      <a:lnTo>
                        <a:pt x="783" y="24"/>
                      </a:lnTo>
                      <a:lnTo>
                        <a:pt x="838" y="28"/>
                      </a:lnTo>
                      <a:lnTo>
                        <a:pt x="891" y="32"/>
                      </a:lnTo>
                      <a:lnTo>
                        <a:pt x="947" y="34"/>
                      </a:lnTo>
                      <a:lnTo>
                        <a:pt x="1000" y="37"/>
                      </a:lnTo>
                      <a:lnTo>
                        <a:pt x="1055" y="39"/>
                      </a:lnTo>
                      <a:lnTo>
                        <a:pt x="1068" y="41"/>
                      </a:lnTo>
                      <a:lnTo>
                        <a:pt x="1081" y="45"/>
                      </a:lnTo>
                      <a:lnTo>
                        <a:pt x="1095" y="49"/>
                      </a:lnTo>
                      <a:lnTo>
                        <a:pt x="1108" y="56"/>
                      </a:lnTo>
                      <a:lnTo>
                        <a:pt x="1121" y="62"/>
                      </a:lnTo>
                      <a:lnTo>
                        <a:pt x="1135" y="69"/>
                      </a:lnTo>
                      <a:lnTo>
                        <a:pt x="1148" y="76"/>
                      </a:lnTo>
                      <a:lnTo>
                        <a:pt x="1159" y="82"/>
                      </a:lnTo>
                      <a:lnTo>
                        <a:pt x="956" y="178"/>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24" name="Freeform 23"/>
                <p:cNvSpPr/>
                <p:nvPr/>
              </p:nvSpPr>
              <p:spPr bwMode="auto">
                <a:xfrm>
                  <a:off x="1643" y="1973"/>
                  <a:ext cx="735" cy="436"/>
                </a:xfrm>
                <a:custGeom>
                  <a:avLst/>
                  <a:gdLst>
                    <a:gd name="T0" fmla="*/ 701 w 735"/>
                    <a:gd name="T1" fmla="*/ 11 h 436"/>
                    <a:gd name="T2" fmla="*/ 604 w 735"/>
                    <a:gd name="T3" fmla="*/ 50 h 436"/>
                    <a:gd name="T4" fmla="*/ 509 w 735"/>
                    <a:gd name="T5" fmla="*/ 91 h 436"/>
                    <a:gd name="T6" fmla="*/ 463 w 735"/>
                    <a:gd name="T7" fmla="*/ 113 h 436"/>
                    <a:gd name="T8" fmla="*/ 416 w 735"/>
                    <a:gd name="T9" fmla="*/ 135 h 436"/>
                    <a:gd name="T10" fmla="*/ 370 w 735"/>
                    <a:gd name="T11" fmla="*/ 159 h 436"/>
                    <a:gd name="T12" fmla="*/ 326 w 735"/>
                    <a:gd name="T13" fmla="*/ 185 h 436"/>
                    <a:gd name="T14" fmla="*/ 281 w 735"/>
                    <a:gd name="T15" fmla="*/ 211 h 436"/>
                    <a:gd name="T16" fmla="*/ 237 w 735"/>
                    <a:gd name="T17" fmla="*/ 239 h 436"/>
                    <a:gd name="T18" fmla="*/ 195 w 735"/>
                    <a:gd name="T19" fmla="*/ 267 h 436"/>
                    <a:gd name="T20" fmla="*/ 154 w 735"/>
                    <a:gd name="T21" fmla="*/ 297 h 436"/>
                    <a:gd name="T22" fmla="*/ 114 w 735"/>
                    <a:gd name="T23" fmla="*/ 328 h 436"/>
                    <a:gd name="T24" fmla="*/ 74 w 735"/>
                    <a:gd name="T25" fmla="*/ 362 h 436"/>
                    <a:gd name="T26" fmla="*/ 36 w 735"/>
                    <a:gd name="T27" fmla="*/ 397 h 436"/>
                    <a:gd name="T28" fmla="*/ 0 w 735"/>
                    <a:gd name="T29" fmla="*/ 432 h 436"/>
                    <a:gd name="T30" fmla="*/ 11 w 735"/>
                    <a:gd name="T31" fmla="*/ 434 h 436"/>
                    <a:gd name="T32" fmla="*/ 24 w 735"/>
                    <a:gd name="T33" fmla="*/ 434 h 436"/>
                    <a:gd name="T34" fmla="*/ 36 w 735"/>
                    <a:gd name="T35" fmla="*/ 436 h 436"/>
                    <a:gd name="T36" fmla="*/ 47 w 735"/>
                    <a:gd name="T37" fmla="*/ 436 h 436"/>
                    <a:gd name="T38" fmla="*/ 58 w 735"/>
                    <a:gd name="T39" fmla="*/ 436 h 436"/>
                    <a:gd name="T40" fmla="*/ 70 w 735"/>
                    <a:gd name="T41" fmla="*/ 436 h 436"/>
                    <a:gd name="T42" fmla="*/ 79 w 735"/>
                    <a:gd name="T43" fmla="*/ 432 h 436"/>
                    <a:gd name="T44" fmla="*/ 89 w 735"/>
                    <a:gd name="T45" fmla="*/ 429 h 436"/>
                    <a:gd name="T46" fmla="*/ 104 w 735"/>
                    <a:gd name="T47" fmla="*/ 417 h 436"/>
                    <a:gd name="T48" fmla="*/ 119 w 735"/>
                    <a:gd name="T49" fmla="*/ 408 h 436"/>
                    <a:gd name="T50" fmla="*/ 136 w 735"/>
                    <a:gd name="T51" fmla="*/ 401 h 436"/>
                    <a:gd name="T52" fmla="*/ 155 w 735"/>
                    <a:gd name="T53" fmla="*/ 391 h 436"/>
                    <a:gd name="T54" fmla="*/ 173 w 735"/>
                    <a:gd name="T55" fmla="*/ 384 h 436"/>
                    <a:gd name="T56" fmla="*/ 192 w 735"/>
                    <a:gd name="T57" fmla="*/ 377 h 436"/>
                    <a:gd name="T58" fmla="*/ 209 w 735"/>
                    <a:gd name="T59" fmla="*/ 365 h 436"/>
                    <a:gd name="T60" fmla="*/ 224 w 735"/>
                    <a:gd name="T61" fmla="*/ 354 h 436"/>
                    <a:gd name="T62" fmla="*/ 285 w 735"/>
                    <a:gd name="T63" fmla="*/ 302 h 436"/>
                    <a:gd name="T64" fmla="*/ 345 w 735"/>
                    <a:gd name="T65" fmla="*/ 252 h 436"/>
                    <a:gd name="T66" fmla="*/ 406 w 735"/>
                    <a:gd name="T67" fmla="*/ 202 h 436"/>
                    <a:gd name="T68" fmla="*/ 469 w 735"/>
                    <a:gd name="T69" fmla="*/ 158 h 436"/>
                    <a:gd name="T70" fmla="*/ 532 w 735"/>
                    <a:gd name="T71" fmla="*/ 113 h 436"/>
                    <a:gd name="T72" fmla="*/ 596 w 735"/>
                    <a:gd name="T73" fmla="*/ 72 h 436"/>
                    <a:gd name="T74" fmla="*/ 631 w 735"/>
                    <a:gd name="T75" fmla="*/ 54 h 436"/>
                    <a:gd name="T76" fmla="*/ 665 w 735"/>
                    <a:gd name="T77" fmla="*/ 35 h 436"/>
                    <a:gd name="T78" fmla="*/ 699 w 735"/>
                    <a:gd name="T79" fmla="*/ 17 h 436"/>
                    <a:gd name="T80" fmla="*/ 735 w 735"/>
                    <a:gd name="T81" fmla="*/ 0 h 436"/>
                    <a:gd name="T82" fmla="*/ 701 w 735"/>
                    <a:gd name="T83" fmla="*/ 11 h 4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35" h="436">
                      <a:moveTo>
                        <a:pt x="701" y="11"/>
                      </a:moveTo>
                      <a:lnTo>
                        <a:pt x="604" y="50"/>
                      </a:lnTo>
                      <a:lnTo>
                        <a:pt x="509" y="91"/>
                      </a:lnTo>
                      <a:lnTo>
                        <a:pt x="463" y="113"/>
                      </a:lnTo>
                      <a:lnTo>
                        <a:pt x="416" y="135"/>
                      </a:lnTo>
                      <a:lnTo>
                        <a:pt x="370" y="159"/>
                      </a:lnTo>
                      <a:lnTo>
                        <a:pt x="326" y="185"/>
                      </a:lnTo>
                      <a:lnTo>
                        <a:pt x="281" y="211"/>
                      </a:lnTo>
                      <a:lnTo>
                        <a:pt x="237" y="239"/>
                      </a:lnTo>
                      <a:lnTo>
                        <a:pt x="195" y="267"/>
                      </a:lnTo>
                      <a:lnTo>
                        <a:pt x="154" y="297"/>
                      </a:lnTo>
                      <a:lnTo>
                        <a:pt x="114" y="328"/>
                      </a:lnTo>
                      <a:lnTo>
                        <a:pt x="74" y="362"/>
                      </a:lnTo>
                      <a:lnTo>
                        <a:pt x="36" y="397"/>
                      </a:lnTo>
                      <a:lnTo>
                        <a:pt x="0" y="432"/>
                      </a:lnTo>
                      <a:lnTo>
                        <a:pt x="11" y="434"/>
                      </a:lnTo>
                      <a:lnTo>
                        <a:pt x="24" y="434"/>
                      </a:lnTo>
                      <a:lnTo>
                        <a:pt x="36" y="436"/>
                      </a:lnTo>
                      <a:lnTo>
                        <a:pt x="47" y="436"/>
                      </a:lnTo>
                      <a:lnTo>
                        <a:pt x="58" y="436"/>
                      </a:lnTo>
                      <a:lnTo>
                        <a:pt x="70" y="436"/>
                      </a:lnTo>
                      <a:lnTo>
                        <a:pt x="79" y="432"/>
                      </a:lnTo>
                      <a:lnTo>
                        <a:pt x="89" y="429"/>
                      </a:lnTo>
                      <a:lnTo>
                        <a:pt x="104" y="417"/>
                      </a:lnTo>
                      <a:lnTo>
                        <a:pt x="119" y="408"/>
                      </a:lnTo>
                      <a:lnTo>
                        <a:pt x="136" y="401"/>
                      </a:lnTo>
                      <a:lnTo>
                        <a:pt x="155" y="391"/>
                      </a:lnTo>
                      <a:lnTo>
                        <a:pt x="173" y="384"/>
                      </a:lnTo>
                      <a:lnTo>
                        <a:pt x="192" y="377"/>
                      </a:lnTo>
                      <a:lnTo>
                        <a:pt x="209" y="365"/>
                      </a:lnTo>
                      <a:lnTo>
                        <a:pt x="224" y="354"/>
                      </a:lnTo>
                      <a:lnTo>
                        <a:pt x="285" y="302"/>
                      </a:lnTo>
                      <a:lnTo>
                        <a:pt x="345" y="252"/>
                      </a:lnTo>
                      <a:lnTo>
                        <a:pt x="406" y="202"/>
                      </a:lnTo>
                      <a:lnTo>
                        <a:pt x="469" y="158"/>
                      </a:lnTo>
                      <a:lnTo>
                        <a:pt x="532" y="113"/>
                      </a:lnTo>
                      <a:lnTo>
                        <a:pt x="596" y="72"/>
                      </a:lnTo>
                      <a:lnTo>
                        <a:pt x="631" y="54"/>
                      </a:lnTo>
                      <a:lnTo>
                        <a:pt x="665" y="35"/>
                      </a:lnTo>
                      <a:lnTo>
                        <a:pt x="699" y="17"/>
                      </a:lnTo>
                      <a:lnTo>
                        <a:pt x="735" y="0"/>
                      </a:lnTo>
                      <a:lnTo>
                        <a:pt x="701" y="11"/>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25" name="Freeform 24"/>
                <p:cNvSpPr/>
                <p:nvPr/>
              </p:nvSpPr>
              <p:spPr bwMode="auto">
                <a:xfrm>
                  <a:off x="2591" y="1939"/>
                  <a:ext cx="494" cy="741"/>
                </a:xfrm>
                <a:custGeom>
                  <a:avLst/>
                  <a:gdLst>
                    <a:gd name="T0" fmla="*/ 93 w 494"/>
                    <a:gd name="T1" fmla="*/ 34 h 741"/>
                    <a:gd name="T2" fmla="*/ 101 w 494"/>
                    <a:gd name="T3" fmla="*/ 52 h 741"/>
                    <a:gd name="T4" fmla="*/ 110 w 494"/>
                    <a:gd name="T5" fmla="*/ 67 h 741"/>
                    <a:gd name="T6" fmla="*/ 122 w 494"/>
                    <a:gd name="T7" fmla="*/ 82 h 741"/>
                    <a:gd name="T8" fmla="*/ 133 w 494"/>
                    <a:gd name="T9" fmla="*/ 95 h 741"/>
                    <a:gd name="T10" fmla="*/ 146 w 494"/>
                    <a:gd name="T11" fmla="*/ 108 h 741"/>
                    <a:gd name="T12" fmla="*/ 160 w 494"/>
                    <a:gd name="T13" fmla="*/ 121 h 741"/>
                    <a:gd name="T14" fmla="*/ 171 w 494"/>
                    <a:gd name="T15" fmla="*/ 134 h 741"/>
                    <a:gd name="T16" fmla="*/ 180 w 494"/>
                    <a:gd name="T17" fmla="*/ 151 h 741"/>
                    <a:gd name="T18" fmla="*/ 207 w 494"/>
                    <a:gd name="T19" fmla="*/ 195 h 741"/>
                    <a:gd name="T20" fmla="*/ 234 w 494"/>
                    <a:gd name="T21" fmla="*/ 242 h 741"/>
                    <a:gd name="T22" fmla="*/ 260 w 494"/>
                    <a:gd name="T23" fmla="*/ 284 h 741"/>
                    <a:gd name="T24" fmla="*/ 289 w 494"/>
                    <a:gd name="T25" fmla="*/ 327 h 741"/>
                    <a:gd name="T26" fmla="*/ 317 w 494"/>
                    <a:gd name="T27" fmla="*/ 372 h 741"/>
                    <a:gd name="T28" fmla="*/ 346 w 494"/>
                    <a:gd name="T29" fmla="*/ 414 h 741"/>
                    <a:gd name="T30" fmla="*/ 374 w 494"/>
                    <a:gd name="T31" fmla="*/ 459 h 741"/>
                    <a:gd name="T32" fmla="*/ 403 w 494"/>
                    <a:gd name="T33" fmla="*/ 503 h 741"/>
                    <a:gd name="T34" fmla="*/ 420 w 494"/>
                    <a:gd name="T35" fmla="*/ 531 h 741"/>
                    <a:gd name="T36" fmla="*/ 439 w 494"/>
                    <a:gd name="T37" fmla="*/ 559 h 741"/>
                    <a:gd name="T38" fmla="*/ 458 w 494"/>
                    <a:gd name="T39" fmla="*/ 589 h 741"/>
                    <a:gd name="T40" fmla="*/ 475 w 494"/>
                    <a:gd name="T41" fmla="*/ 620 h 741"/>
                    <a:gd name="T42" fmla="*/ 481 w 494"/>
                    <a:gd name="T43" fmla="*/ 635 h 741"/>
                    <a:gd name="T44" fmla="*/ 486 w 494"/>
                    <a:gd name="T45" fmla="*/ 650 h 741"/>
                    <a:gd name="T46" fmla="*/ 490 w 494"/>
                    <a:gd name="T47" fmla="*/ 665 h 741"/>
                    <a:gd name="T48" fmla="*/ 494 w 494"/>
                    <a:gd name="T49" fmla="*/ 682 h 741"/>
                    <a:gd name="T50" fmla="*/ 494 w 494"/>
                    <a:gd name="T51" fmla="*/ 696 h 741"/>
                    <a:gd name="T52" fmla="*/ 490 w 494"/>
                    <a:gd name="T53" fmla="*/ 711 h 741"/>
                    <a:gd name="T54" fmla="*/ 486 w 494"/>
                    <a:gd name="T55" fmla="*/ 726 h 741"/>
                    <a:gd name="T56" fmla="*/ 479 w 494"/>
                    <a:gd name="T57" fmla="*/ 741 h 741"/>
                    <a:gd name="T58" fmla="*/ 439 w 494"/>
                    <a:gd name="T59" fmla="*/ 680 h 741"/>
                    <a:gd name="T60" fmla="*/ 399 w 494"/>
                    <a:gd name="T61" fmla="*/ 620 h 741"/>
                    <a:gd name="T62" fmla="*/ 361 w 494"/>
                    <a:gd name="T63" fmla="*/ 561 h 741"/>
                    <a:gd name="T64" fmla="*/ 323 w 494"/>
                    <a:gd name="T65" fmla="*/ 500 h 741"/>
                    <a:gd name="T66" fmla="*/ 283 w 494"/>
                    <a:gd name="T67" fmla="*/ 438 h 741"/>
                    <a:gd name="T68" fmla="*/ 243 w 494"/>
                    <a:gd name="T69" fmla="*/ 379 h 741"/>
                    <a:gd name="T70" fmla="*/ 201 w 494"/>
                    <a:gd name="T71" fmla="*/ 318 h 741"/>
                    <a:gd name="T72" fmla="*/ 158 w 494"/>
                    <a:gd name="T73" fmla="*/ 257 h 741"/>
                    <a:gd name="T74" fmla="*/ 135 w 494"/>
                    <a:gd name="T75" fmla="*/ 225 h 741"/>
                    <a:gd name="T76" fmla="*/ 114 w 494"/>
                    <a:gd name="T77" fmla="*/ 193 h 741"/>
                    <a:gd name="T78" fmla="*/ 93 w 494"/>
                    <a:gd name="T79" fmla="*/ 162 h 741"/>
                    <a:gd name="T80" fmla="*/ 72 w 494"/>
                    <a:gd name="T81" fmla="*/ 130 h 741"/>
                    <a:gd name="T82" fmla="*/ 53 w 494"/>
                    <a:gd name="T83" fmla="*/ 99 h 741"/>
                    <a:gd name="T84" fmla="*/ 34 w 494"/>
                    <a:gd name="T85" fmla="*/ 67 h 741"/>
                    <a:gd name="T86" fmla="*/ 15 w 494"/>
                    <a:gd name="T87" fmla="*/ 34 h 741"/>
                    <a:gd name="T88" fmla="*/ 0 w 494"/>
                    <a:gd name="T89" fmla="*/ 0 h 741"/>
                    <a:gd name="T90" fmla="*/ 93 w 494"/>
                    <a:gd name="T91" fmla="*/ 34 h 7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Lst>
                  <a:rect l="0" t="0" r="r" b="b"/>
                  <a:pathLst>
                    <a:path w="494" h="741">
                      <a:moveTo>
                        <a:pt x="93" y="34"/>
                      </a:moveTo>
                      <a:lnTo>
                        <a:pt x="101" y="52"/>
                      </a:lnTo>
                      <a:lnTo>
                        <a:pt x="110" y="67"/>
                      </a:lnTo>
                      <a:lnTo>
                        <a:pt x="122" y="82"/>
                      </a:lnTo>
                      <a:lnTo>
                        <a:pt x="133" y="95"/>
                      </a:lnTo>
                      <a:lnTo>
                        <a:pt x="146" y="108"/>
                      </a:lnTo>
                      <a:lnTo>
                        <a:pt x="160" y="121"/>
                      </a:lnTo>
                      <a:lnTo>
                        <a:pt x="171" y="134"/>
                      </a:lnTo>
                      <a:lnTo>
                        <a:pt x="180" y="151"/>
                      </a:lnTo>
                      <a:lnTo>
                        <a:pt x="207" y="195"/>
                      </a:lnTo>
                      <a:lnTo>
                        <a:pt x="234" y="242"/>
                      </a:lnTo>
                      <a:lnTo>
                        <a:pt x="260" y="284"/>
                      </a:lnTo>
                      <a:lnTo>
                        <a:pt x="289" y="327"/>
                      </a:lnTo>
                      <a:lnTo>
                        <a:pt x="317" y="372"/>
                      </a:lnTo>
                      <a:lnTo>
                        <a:pt x="346" y="414"/>
                      </a:lnTo>
                      <a:lnTo>
                        <a:pt x="374" y="459"/>
                      </a:lnTo>
                      <a:lnTo>
                        <a:pt x="403" y="503"/>
                      </a:lnTo>
                      <a:lnTo>
                        <a:pt x="420" y="531"/>
                      </a:lnTo>
                      <a:lnTo>
                        <a:pt x="439" y="559"/>
                      </a:lnTo>
                      <a:lnTo>
                        <a:pt x="458" y="589"/>
                      </a:lnTo>
                      <a:lnTo>
                        <a:pt x="475" y="620"/>
                      </a:lnTo>
                      <a:lnTo>
                        <a:pt x="481" y="635"/>
                      </a:lnTo>
                      <a:lnTo>
                        <a:pt x="486" y="650"/>
                      </a:lnTo>
                      <a:lnTo>
                        <a:pt x="490" y="665"/>
                      </a:lnTo>
                      <a:lnTo>
                        <a:pt x="494" y="682"/>
                      </a:lnTo>
                      <a:lnTo>
                        <a:pt x="494" y="696"/>
                      </a:lnTo>
                      <a:lnTo>
                        <a:pt x="490" y="711"/>
                      </a:lnTo>
                      <a:lnTo>
                        <a:pt x="486" y="726"/>
                      </a:lnTo>
                      <a:lnTo>
                        <a:pt x="479" y="741"/>
                      </a:lnTo>
                      <a:lnTo>
                        <a:pt x="439" y="680"/>
                      </a:lnTo>
                      <a:lnTo>
                        <a:pt x="399" y="620"/>
                      </a:lnTo>
                      <a:lnTo>
                        <a:pt x="361" y="561"/>
                      </a:lnTo>
                      <a:lnTo>
                        <a:pt x="323" y="500"/>
                      </a:lnTo>
                      <a:lnTo>
                        <a:pt x="283" y="438"/>
                      </a:lnTo>
                      <a:lnTo>
                        <a:pt x="243" y="379"/>
                      </a:lnTo>
                      <a:lnTo>
                        <a:pt x="201" y="318"/>
                      </a:lnTo>
                      <a:lnTo>
                        <a:pt x="158" y="257"/>
                      </a:lnTo>
                      <a:lnTo>
                        <a:pt x="135" y="225"/>
                      </a:lnTo>
                      <a:lnTo>
                        <a:pt x="114" y="193"/>
                      </a:lnTo>
                      <a:lnTo>
                        <a:pt x="93" y="162"/>
                      </a:lnTo>
                      <a:lnTo>
                        <a:pt x="72" y="130"/>
                      </a:lnTo>
                      <a:lnTo>
                        <a:pt x="53" y="99"/>
                      </a:lnTo>
                      <a:lnTo>
                        <a:pt x="34" y="67"/>
                      </a:lnTo>
                      <a:lnTo>
                        <a:pt x="15" y="34"/>
                      </a:lnTo>
                      <a:lnTo>
                        <a:pt x="0" y="0"/>
                      </a:lnTo>
                      <a:lnTo>
                        <a:pt x="93" y="34"/>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26" name="Freeform 25"/>
                <p:cNvSpPr/>
                <p:nvPr/>
              </p:nvSpPr>
              <p:spPr bwMode="auto">
                <a:xfrm>
                  <a:off x="2580" y="1026"/>
                  <a:ext cx="1132" cy="1702"/>
                </a:xfrm>
                <a:custGeom>
                  <a:avLst/>
                  <a:gdLst>
                    <a:gd name="T0" fmla="*/ 89 w 1132"/>
                    <a:gd name="T1" fmla="*/ 767 h 1702"/>
                    <a:gd name="T2" fmla="*/ 245 w 1132"/>
                    <a:gd name="T3" fmla="*/ 869 h 1702"/>
                    <a:gd name="T4" fmla="*/ 579 w 1132"/>
                    <a:gd name="T5" fmla="*/ 1151 h 1702"/>
                    <a:gd name="T6" fmla="*/ 906 w 1132"/>
                    <a:gd name="T7" fmla="*/ 1307 h 1702"/>
                    <a:gd name="T8" fmla="*/ 859 w 1132"/>
                    <a:gd name="T9" fmla="*/ 1225 h 1702"/>
                    <a:gd name="T10" fmla="*/ 532 w 1132"/>
                    <a:gd name="T11" fmla="*/ 1030 h 1702"/>
                    <a:gd name="T12" fmla="*/ 131 w 1132"/>
                    <a:gd name="T13" fmla="*/ 830 h 1702"/>
                    <a:gd name="T14" fmla="*/ 41 w 1132"/>
                    <a:gd name="T15" fmla="*/ 765 h 1702"/>
                    <a:gd name="T16" fmla="*/ 750 w 1132"/>
                    <a:gd name="T17" fmla="*/ 808 h 1702"/>
                    <a:gd name="T18" fmla="*/ 1085 w 1132"/>
                    <a:gd name="T19" fmla="*/ 854 h 1702"/>
                    <a:gd name="T20" fmla="*/ 974 w 1132"/>
                    <a:gd name="T21" fmla="*/ 902 h 1702"/>
                    <a:gd name="T22" fmla="*/ 277 w 1132"/>
                    <a:gd name="T23" fmla="*/ 824 h 1702"/>
                    <a:gd name="T24" fmla="*/ 184 w 1132"/>
                    <a:gd name="T25" fmla="*/ 823 h 1702"/>
                    <a:gd name="T26" fmla="*/ 448 w 1132"/>
                    <a:gd name="T27" fmla="*/ 754 h 1702"/>
                    <a:gd name="T28" fmla="*/ 659 w 1132"/>
                    <a:gd name="T29" fmla="*/ 719 h 1702"/>
                    <a:gd name="T30" fmla="*/ 729 w 1132"/>
                    <a:gd name="T31" fmla="*/ 709 h 1702"/>
                    <a:gd name="T32" fmla="*/ 904 w 1132"/>
                    <a:gd name="T33" fmla="*/ 696 h 1702"/>
                    <a:gd name="T34" fmla="*/ 1075 w 1132"/>
                    <a:gd name="T35" fmla="*/ 683 h 1702"/>
                    <a:gd name="T36" fmla="*/ 1047 w 1132"/>
                    <a:gd name="T37" fmla="*/ 643 h 1702"/>
                    <a:gd name="T38" fmla="*/ 870 w 1132"/>
                    <a:gd name="T39" fmla="*/ 654 h 1702"/>
                    <a:gd name="T40" fmla="*/ 587 w 1132"/>
                    <a:gd name="T41" fmla="*/ 719 h 1702"/>
                    <a:gd name="T42" fmla="*/ 216 w 1132"/>
                    <a:gd name="T43" fmla="*/ 778 h 1702"/>
                    <a:gd name="T44" fmla="*/ 163 w 1132"/>
                    <a:gd name="T45" fmla="*/ 769 h 1702"/>
                    <a:gd name="T46" fmla="*/ 237 w 1132"/>
                    <a:gd name="T47" fmla="*/ 685 h 1702"/>
                    <a:gd name="T48" fmla="*/ 840 w 1132"/>
                    <a:gd name="T49" fmla="*/ 418 h 1702"/>
                    <a:gd name="T50" fmla="*/ 807 w 1132"/>
                    <a:gd name="T51" fmla="*/ 398 h 1702"/>
                    <a:gd name="T52" fmla="*/ 268 w 1132"/>
                    <a:gd name="T53" fmla="*/ 637 h 1702"/>
                    <a:gd name="T54" fmla="*/ 304 w 1132"/>
                    <a:gd name="T55" fmla="*/ 641 h 1702"/>
                    <a:gd name="T56" fmla="*/ 707 w 1132"/>
                    <a:gd name="T57" fmla="*/ 409 h 1702"/>
                    <a:gd name="T58" fmla="*/ 986 w 1132"/>
                    <a:gd name="T59" fmla="*/ 282 h 1702"/>
                    <a:gd name="T60" fmla="*/ 822 w 1132"/>
                    <a:gd name="T61" fmla="*/ 370 h 1702"/>
                    <a:gd name="T62" fmla="*/ 477 w 1132"/>
                    <a:gd name="T63" fmla="*/ 516 h 1702"/>
                    <a:gd name="T64" fmla="*/ 188 w 1132"/>
                    <a:gd name="T65" fmla="*/ 659 h 1702"/>
                    <a:gd name="T66" fmla="*/ 142 w 1132"/>
                    <a:gd name="T67" fmla="*/ 668 h 1702"/>
                    <a:gd name="T68" fmla="*/ 530 w 1132"/>
                    <a:gd name="T69" fmla="*/ 214 h 1702"/>
                    <a:gd name="T70" fmla="*/ 731 w 1132"/>
                    <a:gd name="T71" fmla="*/ 2 h 1702"/>
                    <a:gd name="T72" fmla="*/ 543 w 1132"/>
                    <a:gd name="T73" fmla="*/ 190 h 1702"/>
                    <a:gd name="T74" fmla="*/ 382 w 1132"/>
                    <a:gd name="T75" fmla="*/ 442 h 1702"/>
                    <a:gd name="T76" fmla="*/ 256 w 1132"/>
                    <a:gd name="T77" fmla="*/ 600 h 1702"/>
                    <a:gd name="T78" fmla="*/ 55 w 1132"/>
                    <a:gd name="T79" fmla="*/ 876 h 1702"/>
                    <a:gd name="T80" fmla="*/ 165 w 1132"/>
                    <a:gd name="T81" fmla="*/ 1038 h 1702"/>
                    <a:gd name="T82" fmla="*/ 564 w 1132"/>
                    <a:gd name="T83" fmla="*/ 1420 h 1702"/>
                    <a:gd name="T84" fmla="*/ 746 w 1132"/>
                    <a:gd name="T85" fmla="*/ 1626 h 1702"/>
                    <a:gd name="T86" fmla="*/ 676 w 1132"/>
                    <a:gd name="T87" fmla="*/ 1650 h 1702"/>
                    <a:gd name="T88" fmla="*/ 336 w 1132"/>
                    <a:gd name="T89" fmla="*/ 1277 h 1702"/>
                    <a:gd name="T90" fmla="*/ 148 w 1132"/>
                    <a:gd name="T91" fmla="*/ 1069 h 1702"/>
                    <a:gd name="T92" fmla="*/ 127 w 1132"/>
                    <a:gd name="T93" fmla="*/ 1038 h 1702"/>
                    <a:gd name="T94" fmla="*/ 648 w 1132"/>
                    <a:gd name="T95" fmla="*/ 1528 h 1702"/>
                    <a:gd name="T96" fmla="*/ 697 w 1132"/>
                    <a:gd name="T97" fmla="*/ 1489 h 1702"/>
                    <a:gd name="T98" fmla="*/ 454 w 1132"/>
                    <a:gd name="T99" fmla="*/ 1283 h 1702"/>
                    <a:gd name="T100" fmla="*/ 203 w 1132"/>
                    <a:gd name="T101" fmla="*/ 1082 h 1702"/>
                    <a:gd name="T102" fmla="*/ 51 w 1132"/>
                    <a:gd name="T103" fmla="*/ 938 h 1702"/>
                    <a:gd name="T104" fmla="*/ 119 w 1132"/>
                    <a:gd name="T105" fmla="*/ 1054 h 1702"/>
                    <a:gd name="T106" fmla="*/ 359 w 1132"/>
                    <a:gd name="T107" fmla="*/ 1353 h 1702"/>
                    <a:gd name="T108" fmla="*/ 475 w 1132"/>
                    <a:gd name="T109" fmla="*/ 1461 h 1702"/>
                    <a:gd name="T110" fmla="*/ 515 w 1132"/>
                    <a:gd name="T111" fmla="*/ 1537 h 1702"/>
                    <a:gd name="T112" fmla="*/ 577 w 1132"/>
                    <a:gd name="T113" fmla="*/ 1628 h 1702"/>
                    <a:gd name="T114" fmla="*/ 577 w 1132"/>
                    <a:gd name="T115" fmla="*/ 1693 h 1702"/>
                    <a:gd name="T116" fmla="*/ 423 w 1132"/>
                    <a:gd name="T117" fmla="*/ 1518 h 1702"/>
                    <a:gd name="T118" fmla="*/ 363 w 1132"/>
                    <a:gd name="T119" fmla="*/ 1439 h 1702"/>
                    <a:gd name="T120" fmla="*/ 268 w 1132"/>
                    <a:gd name="T121" fmla="*/ 1337 h 1702"/>
                    <a:gd name="T122" fmla="*/ 171 w 1132"/>
                    <a:gd name="T123" fmla="*/ 1210 h 1702"/>
                    <a:gd name="T124" fmla="*/ 131 w 1132"/>
                    <a:gd name="T125" fmla="*/ 1149 h 1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1132" h="1702">
                      <a:moveTo>
                        <a:pt x="43" y="774"/>
                      </a:moveTo>
                      <a:lnTo>
                        <a:pt x="49" y="774"/>
                      </a:lnTo>
                      <a:lnTo>
                        <a:pt x="55" y="774"/>
                      </a:lnTo>
                      <a:lnTo>
                        <a:pt x="62" y="772"/>
                      </a:lnTo>
                      <a:lnTo>
                        <a:pt x="68" y="769"/>
                      </a:lnTo>
                      <a:lnTo>
                        <a:pt x="76" y="767"/>
                      </a:lnTo>
                      <a:lnTo>
                        <a:pt x="79" y="767"/>
                      </a:lnTo>
                      <a:lnTo>
                        <a:pt x="85" y="767"/>
                      </a:lnTo>
                      <a:lnTo>
                        <a:pt x="89" y="767"/>
                      </a:lnTo>
                      <a:lnTo>
                        <a:pt x="102" y="780"/>
                      </a:lnTo>
                      <a:lnTo>
                        <a:pt x="115" y="791"/>
                      </a:lnTo>
                      <a:lnTo>
                        <a:pt x="131" y="800"/>
                      </a:lnTo>
                      <a:lnTo>
                        <a:pt x="144" y="808"/>
                      </a:lnTo>
                      <a:lnTo>
                        <a:pt x="176" y="824"/>
                      </a:lnTo>
                      <a:lnTo>
                        <a:pt x="205" y="839"/>
                      </a:lnTo>
                      <a:lnTo>
                        <a:pt x="220" y="848"/>
                      </a:lnTo>
                      <a:lnTo>
                        <a:pt x="233" y="858"/>
                      </a:lnTo>
                      <a:lnTo>
                        <a:pt x="245" y="869"/>
                      </a:lnTo>
                      <a:lnTo>
                        <a:pt x="254" y="880"/>
                      </a:lnTo>
                      <a:lnTo>
                        <a:pt x="264" y="893"/>
                      </a:lnTo>
                      <a:lnTo>
                        <a:pt x="271" y="910"/>
                      </a:lnTo>
                      <a:lnTo>
                        <a:pt x="275" y="926"/>
                      </a:lnTo>
                      <a:lnTo>
                        <a:pt x="277" y="947"/>
                      </a:lnTo>
                      <a:lnTo>
                        <a:pt x="353" y="997"/>
                      </a:lnTo>
                      <a:lnTo>
                        <a:pt x="429" y="1049"/>
                      </a:lnTo>
                      <a:lnTo>
                        <a:pt x="503" y="1101"/>
                      </a:lnTo>
                      <a:lnTo>
                        <a:pt x="579" y="1151"/>
                      </a:lnTo>
                      <a:lnTo>
                        <a:pt x="617" y="1177"/>
                      </a:lnTo>
                      <a:lnTo>
                        <a:pt x="655" y="1199"/>
                      </a:lnTo>
                      <a:lnTo>
                        <a:pt x="693" y="1222"/>
                      </a:lnTo>
                      <a:lnTo>
                        <a:pt x="733" y="1242"/>
                      </a:lnTo>
                      <a:lnTo>
                        <a:pt x="775" y="1260"/>
                      </a:lnTo>
                      <a:lnTo>
                        <a:pt x="817" y="1279"/>
                      </a:lnTo>
                      <a:lnTo>
                        <a:pt x="859" y="1294"/>
                      </a:lnTo>
                      <a:lnTo>
                        <a:pt x="902" y="1307"/>
                      </a:lnTo>
                      <a:lnTo>
                        <a:pt x="906" y="1307"/>
                      </a:lnTo>
                      <a:lnTo>
                        <a:pt x="910" y="1305"/>
                      </a:lnTo>
                      <a:lnTo>
                        <a:pt x="910" y="1303"/>
                      </a:lnTo>
                      <a:lnTo>
                        <a:pt x="910" y="1299"/>
                      </a:lnTo>
                      <a:lnTo>
                        <a:pt x="906" y="1288"/>
                      </a:lnTo>
                      <a:lnTo>
                        <a:pt x="900" y="1275"/>
                      </a:lnTo>
                      <a:lnTo>
                        <a:pt x="891" y="1262"/>
                      </a:lnTo>
                      <a:lnTo>
                        <a:pt x="879" y="1247"/>
                      </a:lnTo>
                      <a:lnTo>
                        <a:pt x="868" y="1235"/>
                      </a:lnTo>
                      <a:lnTo>
                        <a:pt x="859" y="1225"/>
                      </a:lnTo>
                      <a:lnTo>
                        <a:pt x="830" y="1199"/>
                      </a:lnTo>
                      <a:lnTo>
                        <a:pt x="800" y="1175"/>
                      </a:lnTo>
                      <a:lnTo>
                        <a:pt x="767" y="1153"/>
                      </a:lnTo>
                      <a:lnTo>
                        <a:pt x="735" y="1132"/>
                      </a:lnTo>
                      <a:lnTo>
                        <a:pt x="703" y="1112"/>
                      </a:lnTo>
                      <a:lnTo>
                        <a:pt x="669" y="1093"/>
                      </a:lnTo>
                      <a:lnTo>
                        <a:pt x="634" y="1077"/>
                      </a:lnTo>
                      <a:lnTo>
                        <a:pt x="600" y="1060"/>
                      </a:lnTo>
                      <a:lnTo>
                        <a:pt x="532" y="1030"/>
                      </a:lnTo>
                      <a:lnTo>
                        <a:pt x="463" y="1003"/>
                      </a:lnTo>
                      <a:lnTo>
                        <a:pt x="393" y="975"/>
                      </a:lnTo>
                      <a:lnTo>
                        <a:pt x="325" y="945"/>
                      </a:lnTo>
                      <a:lnTo>
                        <a:pt x="290" y="928"/>
                      </a:lnTo>
                      <a:lnTo>
                        <a:pt x="256" y="912"/>
                      </a:lnTo>
                      <a:lnTo>
                        <a:pt x="224" y="895"/>
                      </a:lnTo>
                      <a:lnTo>
                        <a:pt x="191" y="874"/>
                      </a:lnTo>
                      <a:lnTo>
                        <a:pt x="161" y="854"/>
                      </a:lnTo>
                      <a:lnTo>
                        <a:pt x="131" y="830"/>
                      </a:lnTo>
                      <a:lnTo>
                        <a:pt x="102" y="806"/>
                      </a:lnTo>
                      <a:lnTo>
                        <a:pt x="76" y="778"/>
                      </a:lnTo>
                      <a:lnTo>
                        <a:pt x="74" y="776"/>
                      </a:lnTo>
                      <a:lnTo>
                        <a:pt x="70" y="774"/>
                      </a:lnTo>
                      <a:lnTo>
                        <a:pt x="66" y="772"/>
                      </a:lnTo>
                      <a:lnTo>
                        <a:pt x="62" y="771"/>
                      </a:lnTo>
                      <a:lnTo>
                        <a:pt x="57" y="769"/>
                      </a:lnTo>
                      <a:lnTo>
                        <a:pt x="49" y="767"/>
                      </a:lnTo>
                      <a:lnTo>
                        <a:pt x="41" y="765"/>
                      </a:lnTo>
                      <a:lnTo>
                        <a:pt x="34" y="763"/>
                      </a:lnTo>
                      <a:lnTo>
                        <a:pt x="93" y="772"/>
                      </a:lnTo>
                      <a:lnTo>
                        <a:pt x="152" y="782"/>
                      </a:lnTo>
                      <a:lnTo>
                        <a:pt x="212" y="787"/>
                      </a:lnTo>
                      <a:lnTo>
                        <a:pt x="271" y="793"/>
                      </a:lnTo>
                      <a:lnTo>
                        <a:pt x="391" y="798"/>
                      </a:lnTo>
                      <a:lnTo>
                        <a:pt x="509" y="802"/>
                      </a:lnTo>
                      <a:lnTo>
                        <a:pt x="629" y="806"/>
                      </a:lnTo>
                      <a:lnTo>
                        <a:pt x="750" y="808"/>
                      </a:lnTo>
                      <a:lnTo>
                        <a:pt x="809" y="811"/>
                      </a:lnTo>
                      <a:lnTo>
                        <a:pt x="870" y="813"/>
                      </a:lnTo>
                      <a:lnTo>
                        <a:pt x="931" y="819"/>
                      </a:lnTo>
                      <a:lnTo>
                        <a:pt x="990" y="824"/>
                      </a:lnTo>
                      <a:lnTo>
                        <a:pt x="1011" y="828"/>
                      </a:lnTo>
                      <a:lnTo>
                        <a:pt x="1030" y="832"/>
                      </a:lnTo>
                      <a:lnTo>
                        <a:pt x="1049" y="837"/>
                      </a:lnTo>
                      <a:lnTo>
                        <a:pt x="1068" y="845"/>
                      </a:lnTo>
                      <a:lnTo>
                        <a:pt x="1085" y="854"/>
                      </a:lnTo>
                      <a:lnTo>
                        <a:pt x="1102" y="863"/>
                      </a:lnTo>
                      <a:lnTo>
                        <a:pt x="1117" y="874"/>
                      </a:lnTo>
                      <a:lnTo>
                        <a:pt x="1132" y="887"/>
                      </a:lnTo>
                      <a:lnTo>
                        <a:pt x="1106" y="897"/>
                      </a:lnTo>
                      <a:lnTo>
                        <a:pt x="1081" y="900"/>
                      </a:lnTo>
                      <a:lnTo>
                        <a:pt x="1054" y="904"/>
                      </a:lnTo>
                      <a:lnTo>
                        <a:pt x="1028" y="904"/>
                      </a:lnTo>
                      <a:lnTo>
                        <a:pt x="1001" y="904"/>
                      </a:lnTo>
                      <a:lnTo>
                        <a:pt x="974" y="902"/>
                      </a:lnTo>
                      <a:lnTo>
                        <a:pt x="948" y="899"/>
                      </a:lnTo>
                      <a:lnTo>
                        <a:pt x="923" y="895"/>
                      </a:lnTo>
                      <a:lnTo>
                        <a:pt x="830" y="882"/>
                      </a:lnTo>
                      <a:lnTo>
                        <a:pt x="737" y="869"/>
                      </a:lnTo>
                      <a:lnTo>
                        <a:pt x="646" y="858"/>
                      </a:lnTo>
                      <a:lnTo>
                        <a:pt x="553" y="847"/>
                      </a:lnTo>
                      <a:lnTo>
                        <a:pt x="461" y="836"/>
                      </a:lnTo>
                      <a:lnTo>
                        <a:pt x="370" y="828"/>
                      </a:lnTo>
                      <a:lnTo>
                        <a:pt x="277" y="824"/>
                      </a:lnTo>
                      <a:lnTo>
                        <a:pt x="184" y="823"/>
                      </a:lnTo>
                      <a:lnTo>
                        <a:pt x="186" y="823"/>
                      </a:lnTo>
                      <a:lnTo>
                        <a:pt x="188" y="823"/>
                      </a:lnTo>
                      <a:lnTo>
                        <a:pt x="190" y="821"/>
                      </a:lnTo>
                      <a:lnTo>
                        <a:pt x="191" y="821"/>
                      </a:lnTo>
                      <a:lnTo>
                        <a:pt x="191" y="819"/>
                      </a:lnTo>
                      <a:lnTo>
                        <a:pt x="191" y="819"/>
                      </a:lnTo>
                      <a:lnTo>
                        <a:pt x="190" y="821"/>
                      </a:lnTo>
                      <a:lnTo>
                        <a:pt x="184" y="823"/>
                      </a:lnTo>
                      <a:lnTo>
                        <a:pt x="214" y="810"/>
                      </a:lnTo>
                      <a:lnTo>
                        <a:pt x="243" y="802"/>
                      </a:lnTo>
                      <a:lnTo>
                        <a:pt x="273" y="795"/>
                      </a:lnTo>
                      <a:lnTo>
                        <a:pt x="304" y="791"/>
                      </a:lnTo>
                      <a:lnTo>
                        <a:pt x="332" y="785"/>
                      </a:lnTo>
                      <a:lnTo>
                        <a:pt x="363" y="780"/>
                      </a:lnTo>
                      <a:lnTo>
                        <a:pt x="393" y="772"/>
                      </a:lnTo>
                      <a:lnTo>
                        <a:pt x="423" y="763"/>
                      </a:lnTo>
                      <a:lnTo>
                        <a:pt x="448" y="754"/>
                      </a:lnTo>
                      <a:lnTo>
                        <a:pt x="475" y="748"/>
                      </a:lnTo>
                      <a:lnTo>
                        <a:pt x="501" y="745"/>
                      </a:lnTo>
                      <a:lnTo>
                        <a:pt x="530" y="743"/>
                      </a:lnTo>
                      <a:lnTo>
                        <a:pt x="558" y="741"/>
                      </a:lnTo>
                      <a:lnTo>
                        <a:pt x="587" y="735"/>
                      </a:lnTo>
                      <a:lnTo>
                        <a:pt x="615" y="730"/>
                      </a:lnTo>
                      <a:lnTo>
                        <a:pt x="642" y="720"/>
                      </a:lnTo>
                      <a:lnTo>
                        <a:pt x="651" y="719"/>
                      </a:lnTo>
                      <a:lnTo>
                        <a:pt x="659" y="719"/>
                      </a:lnTo>
                      <a:lnTo>
                        <a:pt x="667" y="717"/>
                      </a:lnTo>
                      <a:lnTo>
                        <a:pt x="676" y="717"/>
                      </a:lnTo>
                      <a:lnTo>
                        <a:pt x="684" y="719"/>
                      </a:lnTo>
                      <a:lnTo>
                        <a:pt x="693" y="719"/>
                      </a:lnTo>
                      <a:lnTo>
                        <a:pt x="703" y="717"/>
                      </a:lnTo>
                      <a:lnTo>
                        <a:pt x="710" y="717"/>
                      </a:lnTo>
                      <a:lnTo>
                        <a:pt x="718" y="715"/>
                      </a:lnTo>
                      <a:lnTo>
                        <a:pt x="724" y="713"/>
                      </a:lnTo>
                      <a:lnTo>
                        <a:pt x="729" y="709"/>
                      </a:lnTo>
                      <a:lnTo>
                        <a:pt x="735" y="706"/>
                      </a:lnTo>
                      <a:lnTo>
                        <a:pt x="741" y="704"/>
                      </a:lnTo>
                      <a:lnTo>
                        <a:pt x="746" y="702"/>
                      </a:lnTo>
                      <a:lnTo>
                        <a:pt x="752" y="700"/>
                      </a:lnTo>
                      <a:lnTo>
                        <a:pt x="758" y="698"/>
                      </a:lnTo>
                      <a:lnTo>
                        <a:pt x="794" y="696"/>
                      </a:lnTo>
                      <a:lnTo>
                        <a:pt x="830" y="696"/>
                      </a:lnTo>
                      <a:lnTo>
                        <a:pt x="868" y="694"/>
                      </a:lnTo>
                      <a:lnTo>
                        <a:pt x="904" y="696"/>
                      </a:lnTo>
                      <a:lnTo>
                        <a:pt x="940" y="696"/>
                      </a:lnTo>
                      <a:lnTo>
                        <a:pt x="976" y="696"/>
                      </a:lnTo>
                      <a:lnTo>
                        <a:pt x="1014" y="694"/>
                      </a:lnTo>
                      <a:lnTo>
                        <a:pt x="1051" y="694"/>
                      </a:lnTo>
                      <a:lnTo>
                        <a:pt x="1056" y="693"/>
                      </a:lnTo>
                      <a:lnTo>
                        <a:pt x="1062" y="693"/>
                      </a:lnTo>
                      <a:lnTo>
                        <a:pt x="1066" y="689"/>
                      </a:lnTo>
                      <a:lnTo>
                        <a:pt x="1071" y="687"/>
                      </a:lnTo>
                      <a:lnTo>
                        <a:pt x="1075" y="683"/>
                      </a:lnTo>
                      <a:lnTo>
                        <a:pt x="1079" y="680"/>
                      </a:lnTo>
                      <a:lnTo>
                        <a:pt x="1081" y="678"/>
                      </a:lnTo>
                      <a:lnTo>
                        <a:pt x="1081" y="674"/>
                      </a:lnTo>
                      <a:lnTo>
                        <a:pt x="1077" y="665"/>
                      </a:lnTo>
                      <a:lnTo>
                        <a:pt x="1073" y="657"/>
                      </a:lnTo>
                      <a:lnTo>
                        <a:pt x="1068" y="652"/>
                      </a:lnTo>
                      <a:lnTo>
                        <a:pt x="1060" y="648"/>
                      </a:lnTo>
                      <a:lnTo>
                        <a:pt x="1054" y="644"/>
                      </a:lnTo>
                      <a:lnTo>
                        <a:pt x="1047" y="643"/>
                      </a:lnTo>
                      <a:lnTo>
                        <a:pt x="1039" y="643"/>
                      </a:lnTo>
                      <a:lnTo>
                        <a:pt x="1032" y="641"/>
                      </a:lnTo>
                      <a:lnTo>
                        <a:pt x="1014" y="643"/>
                      </a:lnTo>
                      <a:lnTo>
                        <a:pt x="997" y="644"/>
                      </a:lnTo>
                      <a:lnTo>
                        <a:pt x="982" y="646"/>
                      </a:lnTo>
                      <a:lnTo>
                        <a:pt x="967" y="646"/>
                      </a:lnTo>
                      <a:lnTo>
                        <a:pt x="935" y="646"/>
                      </a:lnTo>
                      <a:lnTo>
                        <a:pt x="902" y="650"/>
                      </a:lnTo>
                      <a:lnTo>
                        <a:pt x="870" y="654"/>
                      </a:lnTo>
                      <a:lnTo>
                        <a:pt x="838" y="661"/>
                      </a:lnTo>
                      <a:lnTo>
                        <a:pt x="805" y="668"/>
                      </a:lnTo>
                      <a:lnTo>
                        <a:pt x="773" y="678"/>
                      </a:lnTo>
                      <a:lnTo>
                        <a:pt x="741" y="689"/>
                      </a:lnTo>
                      <a:lnTo>
                        <a:pt x="708" y="698"/>
                      </a:lnTo>
                      <a:lnTo>
                        <a:pt x="678" y="707"/>
                      </a:lnTo>
                      <a:lnTo>
                        <a:pt x="648" y="713"/>
                      </a:lnTo>
                      <a:lnTo>
                        <a:pt x="617" y="717"/>
                      </a:lnTo>
                      <a:lnTo>
                        <a:pt x="587" y="719"/>
                      </a:lnTo>
                      <a:lnTo>
                        <a:pt x="554" y="722"/>
                      </a:lnTo>
                      <a:lnTo>
                        <a:pt x="524" y="726"/>
                      </a:lnTo>
                      <a:lnTo>
                        <a:pt x="492" y="732"/>
                      </a:lnTo>
                      <a:lnTo>
                        <a:pt x="461" y="739"/>
                      </a:lnTo>
                      <a:lnTo>
                        <a:pt x="412" y="748"/>
                      </a:lnTo>
                      <a:lnTo>
                        <a:pt x="364" y="758"/>
                      </a:lnTo>
                      <a:lnTo>
                        <a:pt x="315" y="765"/>
                      </a:lnTo>
                      <a:lnTo>
                        <a:pt x="266" y="771"/>
                      </a:lnTo>
                      <a:lnTo>
                        <a:pt x="216" y="778"/>
                      </a:lnTo>
                      <a:lnTo>
                        <a:pt x="167" y="784"/>
                      </a:lnTo>
                      <a:lnTo>
                        <a:pt x="117" y="789"/>
                      </a:lnTo>
                      <a:lnTo>
                        <a:pt x="68" y="797"/>
                      </a:lnTo>
                      <a:lnTo>
                        <a:pt x="85" y="795"/>
                      </a:lnTo>
                      <a:lnTo>
                        <a:pt x="102" y="789"/>
                      </a:lnTo>
                      <a:lnTo>
                        <a:pt x="117" y="785"/>
                      </a:lnTo>
                      <a:lnTo>
                        <a:pt x="133" y="780"/>
                      </a:lnTo>
                      <a:lnTo>
                        <a:pt x="148" y="774"/>
                      </a:lnTo>
                      <a:lnTo>
                        <a:pt x="163" y="769"/>
                      </a:lnTo>
                      <a:lnTo>
                        <a:pt x="178" y="763"/>
                      </a:lnTo>
                      <a:lnTo>
                        <a:pt x="193" y="758"/>
                      </a:lnTo>
                      <a:lnTo>
                        <a:pt x="201" y="752"/>
                      </a:lnTo>
                      <a:lnTo>
                        <a:pt x="209" y="743"/>
                      </a:lnTo>
                      <a:lnTo>
                        <a:pt x="214" y="732"/>
                      </a:lnTo>
                      <a:lnTo>
                        <a:pt x="218" y="720"/>
                      </a:lnTo>
                      <a:lnTo>
                        <a:pt x="224" y="707"/>
                      </a:lnTo>
                      <a:lnTo>
                        <a:pt x="229" y="694"/>
                      </a:lnTo>
                      <a:lnTo>
                        <a:pt x="237" y="685"/>
                      </a:lnTo>
                      <a:lnTo>
                        <a:pt x="247" y="676"/>
                      </a:lnTo>
                      <a:lnTo>
                        <a:pt x="317" y="633"/>
                      </a:lnTo>
                      <a:lnTo>
                        <a:pt x="389" y="594"/>
                      </a:lnTo>
                      <a:lnTo>
                        <a:pt x="459" y="557"/>
                      </a:lnTo>
                      <a:lnTo>
                        <a:pt x="532" y="524"/>
                      </a:lnTo>
                      <a:lnTo>
                        <a:pt x="606" y="492"/>
                      </a:lnTo>
                      <a:lnTo>
                        <a:pt x="680" y="464"/>
                      </a:lnTo>
                      <a:lnTo>
                        <a:pt x="758" y="440"/>
                      </a:lnTo>
                      <a:lnTo>
                        <a:pt x="840" y="418"/>
                      </a:lnTo>
                      <a:lnTo>
                        <a:pt x="849" y="416"/>
                      </a:lnTo>
                      <a:lnTo>
                        <a:pt x="859" y="412"/>
                      </a:lnTo>
                      <a:lnTo>
                        <a:pt x="866" y="409"/>
                      </a:lnTo>
                      <a:lnTo>
                        <a:pt x="874" y="403"/>
                      </a:lnTo>
                      <a:lnTo>
                        <a:pt x="881" y="396"/>
                      </a:lnTo>
                      <a:lnTo>
                        <a:pt x="885" y="388"/>
                      </a:lnTo>
                      <a:lnTo>
                        <a:pt x="887" y="377"/>
                      </a:lnTo>
                      <a:lnTo>
                        <a:pt x="887" y="364"/>
                      </a:lnTo>
                      <a:lnTo>
                        <a:pt x="807" y="398"/>
                      </a:lnTo>
                      <a:lnTo>
                        <a:pt x="727" y="427"/>
                      </a:lnTo>
                      <a:lnTo>
                        <a:pt x="648" y="457"/>
                      </a:lnTo>
                      <a:lnTo>
                        <a:pt x="568" y="487"/>
                      </a:lnTo>
                      <a:lnTo>
                        <a:pt x="490" y="518"/>
                      </a:lnTo>
                      <a:lnTo>
                        <a:pt x="414" y="552"/>
                      </a:lnTo>
                      <a:lnTo>
                        <a:pt x="376" y="572"/>
                      </a:lnTo>
                      <a:lnTo>
                        <a:pt x="340" y="592"/>
                      </a:lnTo>
                      <a:lnTo>
                        <a:pt x="304" y="613"/>
                      </a:lnTo>
                      <a:lnTo>
                        <a:pt x="268" y="637"/>
                      </a:lnTo>
                      <a:lnTo>
                        <a:pt x="269" y="637"/>
                      </a:lnTo>
                      <a:lnTo>
                        <a:pt x="266" y="639"/>
                      </a:lnTo>
                      <a:lnTo>
                        <a:pt x="260" y="644"/>
                      </a:lnTo>
                      <a:lnTo>
                        <a:pt x="254" y="650"/>
                      </a:lnTo>
                      <a:lnTo>
                        <a:pt x="250" y="655"/>
                      </a:lnTo>
                      <a:lnTo>
                        <a:pt x="250" y="657"/>
                      </a:lnTo>
                      <a:lnTo>
                        <a:pt x="258" y="657"/>
                      </a:lnTo>
                      <a:lnTo>
                        <a:pt x="275" y="652"/>
                      </a:lnTo>
                      <a:lnTo>
                        <a:pt x="304" y="641"/>
                      </a:lnTo>
                      <a:lnTo>
                        <a:pt x="332" y="630"/>
                      </a:lnTo>
                      <a:lnTo>
                        <a:pt x="359" y="617"/>
                      </a:lnTo>
                      <a:lnTo>
                        <a:pt x="387" y="602"/>
                      </a:lnTo>
                      <a:lnTo>
                        <a:pt x="440" y="572"/>
                      </a:lnTo>
                      <a:lnTo>
                        <a:pt x="494" y="540"/>
                      </a:lnTo>
                      <a:lnTo>
                        <a:pt x="545" y="507"/>
                      </a:lnTo>
                      <a:lnTo>
                        <a:pt x="598" y="474"/>
                      </a:lnTo>
                      <a:lnTo>
                        <a:pt x="651" y="440"/>
                      </a:lnTo>
                      <a:lnTo>
                        <a:pt x="707" y="409"/>
                      </a:lnTo>
                      <a:lnTo>
                        <a:pt x="741" y="390"/>
                      </a:lnTo>
                      <a:lnTo>
                        <a:pt x="775" y="373"/>
                      </a:lnTo>
                      <a:lnTo>
                        <a:pt x="811" y="357"/>
                      </a:lnTo>
                      <a:lnTo>
                        <a:pt x="847" y="342"/>
                      </a:lnTo>
                      <a:lnTo>
                        <a:pt x="885" y="327"/>
                      </a:lnTo>
                      <a:lnTo>
                        <a:pt x="921" y="310"/>
                      </a:lnTo>
                      <a:lnTo>
                        <a:pt x="955" y="292"/>
                      </a:lnTo>
                      <a:lnTo>
                        <a:pt x="990" y="273"/>
                      </a:lnTo>
                      <a:lnTo>
                        <a:pt x="986" y="282"/>
                      </a:lnTo>
                      <a:lnTo>
                        <a:pt x="978" y="290"/>
                      </a:lnTo>
                      <a:lnTo>
                        <a:pt x="973" y="299"/>
                      </a:lnTo>
                      <a:lnTo>
                        <a:pt x="963" y="305"/>
                      </a:lnTo>
                      <a:lnTo>
                        <a:pt x="955" y="312"/>
                      </a:lnTo>
                      <a:lnTo>
                        <a:pt x="948" y="318"/>
                      </a:lnTo>
                      <a:lnTo>
                        <a:pt x="938" y="321"/>
                      </a:lnTo>
                      <a:lnTo>
                        <a:pt x="931" y="325"/>
                      </a:lnTo>
                      <a:lnTo>
                        <a:pt x="876" y="346"/>
                      </a:lnTo>
                      <a:lnTo>
                        <a:pt x="822" y="370"/>
                      </a:lnTo>
                      <a:lnTo>
                        <a:pt x="771" y="396"/>
                      </a:lnTo>
                      <a:lnTo>
                        <a:pt x="720" y="422"/>
                      </a:lnTo>
                      <a:lnTo>
                        <a:pt x="669" y="446"/>
                      </a:lnTo>
                      <a:lnTo>
                        <a:pt x="615" y="470"/>
                      </a:lnTo>
                      <a:lnTo>
                        <a:pt x="587" y="481"/>
                      </a:lnTo>
                      <a:lnTo>
                        <a:pt x="560" y="492"/>
                      </a:lnTo>
                      <a:lnTo>
                        <a:pt x="532" y="501"/>
                      </a:lnTo>
                      <a:lnTo>
                        <a:pt x="501" y="509"/>
                      </a:lnTo>
                      <a:lnTo>
                        <a:pt x="477" y="516"/>
                      </a:lnTo>
                      <a:lnTo>
                        <a:pt x="454" y="524"/>
                      </a:lnTo>
                      <a:lnTo>
                        <a:pt x="431" y="535"/>
                      </a:lnTo>
                      <a:lnTo>
                        <a:pt x="408" y="544"/>
                      </a:lnTo>
                      <a:lnTo>
                        <a:pt x="364" y="568"/>
                      </a:lnTo>
                      <a:lnTo>
                        <a:pt x="323" y="592"/>
                      </a:lnTo>
                      <a:lnTo>
                        <a:pt x="279" y="618"/>
                      </a:lnTo>
                      <a:lnTo>
                        <a:pt x="235" y="641"/>
                      </a:lnTo>
                      <a:lnTo>
                        <a:pt x="212" y="650"/>
                      </a:lnTo>
                      <a:lnTo>
                        <a:pt x="188" y="659"/>
                      </a:lnTo>
                      <a:lnTo>
                        <a:pt x="163" y="667"/>
                      </a:lnTo>
                      <a:lnTo>
                        <a:pt x="138" y="672"/>
                      </a:lnTo>
                      <a:lnTo>
                        <a:pt x="140" y="672"/>
                      </a:lnTo>
                      <a:lnTo>
                        <a:pt x="142" y="672"/>
                      </a:lnTo>
                      <a:lnTo>
                        <a:pt x="142" y="672"/>
                      </a:lnTo>
                      <a:lnTo>
                        <a:pt x="144" y="670"/>
                      </a:lnTo>
                      <a:lnTo>
                        <a:pt x="144" y="668"/>
                      </a:lnTo>
                      <a:lnTo>
                        <a:pt x="144" y="668"/>
                      </a:lnTo>
                      <a:lnTo>
                        <a:pt x="142" y="668"/>
                      </a:lnTo>
                      <a:lnTo>
                        <a:pt x="138" y="672"/>
                      </a:lnTo>
                      <a:lnTo>
                        <a:pt x="176" y="637"/>
                      </a:lnTo>
                      <a:lnTo>
                        <a:pt x="210" y="602"/>
                      </a:lnTo>
                      <a:lnTo>
                        <a:pt x="247" y="565"/>
                      </a:lnTo>
                      <a:lnTo>
                        <a:pt x="279" y="527"/>
                      </a:lnTo>
                      <a:lnTo>
                        <a:pt x="345" y="451"/>
                      </a:lnTo>
                      <a:lnTo>
                        <a:pt x="408" y="375"/>
                      </a:lnTo>
                      <a:lnTo>
                        <a:pt x="469" y="295"/>
                      </a:lnTo>
                      <a:lnTo>
                        <a:pt x="530" y="214"/>
                      </a:lnTo>
                      <a:lnTo>
                        <a:pt x="592" y="132"/>
                      </a:lnTo>
                      <a:lnTo>
                        <a:pt x="655" y="49"/>
                      </a:lnTo>
                      <a:lnTo>
                        <a:pt x="663" y="39"/>
                      </a:lnTo>
                      <a:lnTo>
                        <a:pt x="672" y="30"/>
                      </a:lnTo>
                      <a:lnTo>
                        <a:pt x="684" y="23"/>
                      </a:lnTo>
                      <a:lnTo>
                        <a:pt x="693" y="15"/>
                      </a:lnTo>
                      <a:lnTo>
                        <a:pt x="707" y="10"/>
                      </a:lnTo>
                      <a:lnTo>
                        <a:pt x="718" y="6"/>
                      </a:lnTo>
                      <a:lnTo>
                        <a:pt x="731" y="2"/>
                      </a:lnTo>
                      <a:lnTo>
                        <a:pt x="746" y="0"/>
                      </a:lnTo>
                      <a:lnTo>
                        <a:pt x="718" y="21"/>
                      </a:lnTo>
                      <a:lnTo>
                        <a:pt x="691" y="43"/>
                      </a:lnTo>
                      <a:lnTo>
                        <a:pt x="665" y="65"/>
                      </a:lnTo>
                      <a:lnTo>
                        <a:pt x="638" y="89"/>
                      </a:lnTo>
                      <a:lnTo>
                        <a:pt x="613" y="114"/>
                      </a:lnTo>
                      <a:lnTo>
                        <a:pt x="589" y="138"/>
                      </a:lnTo>
                      <a:lnTo>
                        <a:pt x="566" y="164"/>
                      </a:lnTo>
                      <a:lnTo>
                        <a:pt x="543" y="190"/>
                      </a:lnTo>
                      <a:lnTo>
                        <a:pt x="520" y="218"/>
                      </a:lnTo>
                      <a:lnTo>
                        <a:pt x="499" y="245"/>
                      </a:lnTo>
                      <a:lnTo>
                        <a:pt x="478" y="275"/>
                      </a:lnTo>
                      <a:lnTo>
                        <a:pt x="459" y="305"/>
                      </a:lnTo>
                      <a:lnTo>
                        <a:pt x="440" y="334"/>
                      </a:lnTo>
                      <a:lnTo>
                        <a:pt x="421" y="366"/>
                      </a:lnTo>
                      <a:lnTo>
                        <a:pt x="404" y="398"/>
                      </a:lnTo>
                      <a:lnTo>
                        <a:pt x="389" y="431"/>
                      </a:lnTo>
                      <a:lnTo>
                        <a:pt x="382" y="442"/>
                      </a:lnTo>
                      <a:lnTo>
                        <a:pt x="372" y="451"/>
                      </a:lnTo>
                      <a:lnTo>
                        <a:pt x="361" y="459"/>
                      </a:lnTo>
                      <a:lnTo>
                        <a:pt x="349" y="468"/>
                      </a:lnTo>
                      <a:lnTo>
                        <a:pt x="336" y="475"/>
                      </a:lnTo>
                      <a:lnTo>
                        <a:pt x="325" y="485"/>
                      </a:lnTo>
                      <a:lnTo>
                        <a:pt x="315" y="494"/>
                      </a:lnTo>
                      <a:lnTo>
                        <a:pt x="307" y="505"/>
                      </a:lnTo>
                      <a:lnTo>
                        <a:pt x="283" y="553"/>
                      </a:lnTo>
                      <a:lnTo>
                        <a:pt x="256" y="600"/>
                      </a:lnTo>
                      <a:lnTo>
                        <a:pt x="229" y="644"/>
                      </a:lnTo>
                      <a:lnTo>
                        <a:pt x="201" y="689"/>
                      </a:lnTo>
                      <a:lnTo>
                        <a:pt x="171" y="733"/>
                      </a:lnTo>
                      <a:lnTo>
                        <a:pt x="138" y="774"/>
                      </a:lnTo>
                      <a:lnTo>
                        <a:pt x="104" y="817"/>
                      </a:lnTo>
                      <a:lnTo>
                        <a:pt x="68" y="856"/>
                      </a:lnTo>
                      <a:lnTo>
                        <a:pt x="62" y="863"/>
                      </a:lnTo>
                      <a:lnTo>
                        <a:pt x="57" y="869"/>
                      </a:lnTo>
                      <a:lnTo>
                        <a:pt x="55" y="876"/>
                      </a:lnTo>
                      <a:lnTo>
                        <a:pt x="53" y="884"/>
                      </a:lnTo>
                      <a:lnTo>
                        <a:pt x="53" y="889"/>
                      </a:lnTo>
                      <a:lnTo>
                        <a:pt x="55" y="893"/>
                      </a:lnTo>
                      <a:lnTo>
                        <a:pt x="55" y="899"/>
                      </a:lnTo>
                      <a:lnTo>
                        <a:pt x="57" y="900"/>
                      </a:lnTo>
                      <a:lnTo>
                        <a:pt x="81" y="936"/>
                      </a:lnTo>
                      <a:lnTo>
                        <a:pt x="108" y="971"/>
                      </a:lnTo>
                      <a:lnTo>
                        <a:pt x="134" y="1004"/>
                      </a:lnTo>
                      <a:lnTo>
                        <a:pt x="165" y="1038"/>
                      </a:lnTo>
                      <a:lnTo>
                        <a:pt x="195" y="1069"/>
                      </a:lnTo>
                      <a:lnTo>
                        <a:pt x="226" y="1101"/>
                      </a:lnTo>
                      <a:lnTo>
                        <a:pt x="258" y="1131"/>
                      </a:lnTo>
                      <a:lnTo>
                        <a:pt x="290" y="1162"/>
                      </a:lnTo>
                      <a:lnTo>
                        <a:pt x="345" y="1214"/>
                      </a:lnTo>
                      <a:lnTo>
                        <a:pt x="402" y="1264"/>
                      </a:lnTo>
                      <a:lnTo>
                        <a:pt x="456" y="1316"/>
                      </a:lnTo>
                      <a:lnTo>
                        <a:pt x="511" y="1368"/>
                      </a:lnTo>
                      <a:lnTo>
                        <a:pt x="564" y="1420"/>
                      </a:lnTo>
                      <a:lnTo>
                        <a:pt x="615" y="1474"/>
                      </a:lnTo>
                      <a:lnTo>
                        <a:pt x="667" y="1531"/>
                      </a:lnTo>
                      <a:lnTo>
                        <a:pt x="716" y="1589"/>
                      </a:lnTo>
                      <a:lnTo>
                        <a:pt x="720" y="1595"/>
                      </a:lnTo>
                      <a:lnTo>
                        <a:pt x="726" y="1600"/>
                      </a:lnTo>
                      <a:lnTo>
                        <a:pt x="733" y="1606"/>
                      </a:lnTo>
                      <a:lnTo>
                        <a:pt x="739" y="1611"/>
                      </a:lnTo>
                      <a:lnTo>
                        <a:pt x="745" y="1619"/>
                      </a:lnTo>
                      <a:lnTo>
                        <a:pt x="746" y="1626"/>
                      </a:lnTo>
                      <a:lnTo>
                        <a:pt x="746" y="1633"/>
                      </a:lnTo>
                      <a:lnTo>
                        <a:pt x="743" y="1641"/>
                      </a:lnTo>
                      <a:lnTo>
                        <a:pt x="735" y="1652"/>
                      </a:lnTo>
                      <a:lnTo>
                        <a:pt x="726" y="1659"/>
                      </a:lnTo>
                      <a:lnTo>
                        <a:pt x="716" y="1663"/>
                      </a:lnTo>
                      <a:lnTo>
                        <a:pt x="707" y="1663"/>
                      </a:lnTo>
                      <a:lnTo>
                        <a:pt x="697" y="1661"/>
                      </a:lnTo>
                      <a:lnTo>
                        <a:pt x="686" y="1658"/>
                      </a:lnTo>
                      <a:lnTo>
                        <a:pt x="676" y="1650"/>
                      </a:lnTo>
                      <a:lnTo>
                        <a:pt x="665" y="1641"/>
                      </a:lnTo>
                      <a:lnTo>
                        <a:pt x="615" y="1591"/>
                      </a:lnTo>
                      <a:lnTo>
                        <a:pt x="566" y="1539"/>
                      </a:lnTo>
                      <a:lnTo>
                        <a:pt x="520" y="1487"/>
                      </a:lnTo>
                      <a:lnTo>
                        <a:pt x="477" y="1433"/>
                      </a:lnTo>
                      <a:lnTo>
                        <a:pt x="431" y="1381"/>
                      </a:lnTo>
                      <a:lnTo>
                        <a:pt x="383" y="1327"/>
                      </a:lnTo>
                      <a:lnTo>
                        <a:pt x="361" y="1301"/>
                      </a:lnTo>
                      <a:lnTo>
                        <a:pt x="336" y="1277"/>
                      </a:lnTo>
                      <a:lnTo>
                        <a:pt x="309" y="1251"/>
                      </a:lnTo>
                      <a:lnTo>
                        <a:pt x="283" y="1227"/>
                      </a:lnTo>
                      <a:lnTo>
                        <a:pt x="260" y="1207"/>
                      </a:lnTo>
                      <a:lnTo>
                        <a:pt x="241" y="1184"/>
                      </a:lnTo>
                      <a:lnTo>
                        <a:pt x="222" y="1162"/>
                      </a:lnTo>
                      <a:lnTo>
                        <a:pt x="205" y="1138"/>
                      </a:lnTo>
                      <a:lnTo>
                        <a:pt x="186" y="1114"/>
                      </a:lnTo>
                      <a:lnTo>
                        <a:pt x="167" y="1092"/>
                      </a:lnTo>
                      <a:lnTo>
                        <a:pt x="148" y="1069"/>
                      </a:lnTo>
                      <a:lnTo>
                        <a:pt x="127" y="1049"/>
                      </a:lnTo>
                      <a:lnTo>
                        <a:pt x="127" y="1051"/>
                      </a:lnTo>
                      <a:lnTo>
                        <a:pt x="129" y="1051"/>
                      </a:lnTo>
                      <a:lnTo>
                        <a:pt x="129" y="1051"/>
                      </a:lnTo>
                      <a:lnTo>
                        <a:pt x="129" y="1049"/>
                      </a:lnTo>
                      <a:lnTo>
                        <a:pt x="129" y="1047"/>
                      </a:lnTo>
                      <a:lnTo>
                        <a:pt x="129" y="1043"/>
                      </a:lnTo>
                      <a:lnTo>
                        <a:pt x="127" y="1041"/>
                      </a:lnTo>
                      <a:lnTo>
                        <a:pt x="127" y="1038"/>
                      </a:lnTo>
                      <a:lnTo>
                        <a:pt x="169" y="1069"/>
                      </a:lnTo>
                      <a:lnTo>
                        <a:pt x="209" y="1101"/>
                      </a:lnTo>
                      <a:lnTo>
                        <a:pt x="248" y="1132"/>
                      </a:lnTo>
                      <a:lnTo>
                        <a:pt x="287" y="1166"/>
                      </a:lnTo>
                      <a:lnTo>
                        <a:pt x="361" y="1236"/>
                      </a:lnTo>
                      <a:lnTo>
                        <a:pt x="433" y="1309"/>
                      </a:lnTo>
                      <a:lnTo>
                        <a:pt x="505" y="1381"/>
                      </a:lnTo>
                      <a:lnTo>
                        <a:pt x="575" y="1455"/>
                      </a:lnTo>
                      <a:lnTo>
                        <a:pt x="648" y="1528"/>
                      </a:lnTo>
                      <a:lnTo>
                        <a:pt x="724" y="1596"/>
                      </a:lnTo>
                      <a:lnTo>
                        <a:pt x="726" y="1582"/>
                      </a:lnTo>
                      <a:lnTo>
                        <a:pt x="726" y="1567"/>
                      </a:lnTo>
                      <a:lnTo>
                        <a:pt x="724" y="1552"/>
                      </a:lnTo>
                      <a:lnTo>
                        <a:pt x="722" y="1537"/>
                      </a:lnTo>
                      <a:lnTo>
                        <a:pt x="716" y="1524"/>
                      </a:lnTo>
                      <a:lnTo>
                        <a:pt x="712" y="1513"/>
                      </a:lnTo>
                      <a:lnTo>
                        <a:pt x="705" y="1500"/>
                      </a:lnTo>
                      <a:lnTo>
                        <a:pt x="697" y="1489"/>
                      </a:lnTo>
                      <a:lnTo>
                        <a:pt x="680" y="1466"/>
                      </a:lnTo>
                      <a:lnTo>
                        <a:pt x="661" y="1446"/>
                      </a:lnTo>
                      <a:lnTo>
                        <a:pt x="642" y="1428"/>
                      </a:lnTo>
                      <a:lnTo>
                        <a:pt x="623" y="1409"/>
                      </a:lnTo>
                      <a:lnTo>
                        <a:pt x="591" y="1381"/>
                      </a:lnTo>
                      <a:lnTo>
                        <a:pt x="558" y="1355"/>
                      </a:lnTo>
                      <a:lnTo>
                        <a:pt x="524" y="1331"/>
                      </a:lnTo>
                      <a:lnTo>
                        <a:pt x="490" y="1305"/>
                      </a:lnTo>
                      <a:lnTo>
                        <a:pt x="454" y="1283"/>
                      </a:lnTo>
                      <a:lnTo>
                        <a:pt x="416" y="1259"/>
                      </a:lnTo>
                      <a:lnTo>
                        <a:pt x="380" y="1236"/>
                      </a:lnTo>
                      <a:lnTo>
                        <a:pt x="340" y="1212"/>
                      </a:lnTo>
                      <a:lnTo>
                        <a:pt x="321" y="1199"/>
                      </a:lnTo>
                      <a:lnTo>
                        <a:pt x="300" y="1186"/>
                      </a:lnTo>
                      <a:lnTo>
                        <a:pt x="283" y="1170"/>
                      </a:lnTo>
                      <a:lnTo>
                        <a:pt x="266" y="1153"/>
                      </a:lnTo>
                      <a:lnTo>
                        <a:pt x="233" y="1119"/>
                      </a:lnTo>
                      <a:lnTo>
                        <a:pt x="203" y="1082"/>
                      </a:lnTo>
                      <a:lnTo>
                        <a:pt x="174" y="1045"/>
                      </a:lnTo>
                      <a:lnTo>
                        <a:pt x="144" y="1008"/>
                      </a:lnTo>
                      <a:lnTo>
                        <a:pt x="129" y="990"/>
                      </a:lnTo>
                      <a:lnTo>
                        <a:pt x="112" y="973"/>
                      </a:lnTo>
                      <a:lnTo>
                        <a:pt x="95" y="956"/>
                      </a:lnTo>
                      <a:lnTo>
                        <a:pt x="76" y="939"/>
                      </a:lnTo>
                      <a:lnTo>
                        <a:pt x="70" y="938"/>
                      </a:lnTo>
                      <a:lnTo>
                        <a:pt x="60" y="936"/>
                      </a:lnTo>
                      <a:lnTo>
                        <a:pt x="51" y="938"/>
                      </a:lnTo>
                      <a:lnTo>
                        <a:pt x="39" y="938"/>
                      </a:lnTo>
                      <a:lnTo>
                        <a:pt x="28" y="939"/>
                      </a:lnTo>
                      <a:lnTo>
                        <a:pt x="17" y="939"/>
                      </a:lnTo>
                      <a:lnTo>
                        <a:pt x="7" y="938"/>
                      </a:lnTo>
                      <a:lnTo>
                        <a:pt x="0" y="932"/>
                      </a:lnTo>
                      <a:lnTo>
                        <a:pt x="30" y="964"/>
                      </a:lnTo>
                      <a:lnTo>
                        <a:pt x="60" y="993"/>
                      </a:lnTo>
                      <a:lnTo>
                        <a:pt x="91" y="1025"/>
                      </a:lnTo>
                      <a:lnTo>
                        <a:pt x="119" y="1054"/>
                      </a:lnTo>
                      <a:lnTo>
                        <a:pt x="150" y="1086"/>
                      </a:lnTo>
                      <a:lnTo>
                        <a:pt x="178" y="1119"/>
                      </a:lnTo>
                      <a:lnTo>
                        <a:pt x="205" y="1155"/>
                      </a:lnTo>
                      <a:lnTo>
                        <a:pt x="231" y="1190"/>
                      </a:lnTo>
                      <a:lnTo>
                        <a:pt x="256" y="1225"/>
                      </a:lnTo>
                      <a:lnTo>
                        <a:pt x="281" y="1259"/>
                      </a:lnTo>
                      <a:lnTo>
                        <a:pt x="306" y="1290"/>
                      </a:lnTo>
                      <a:lnTo>
                        <a:pt x="332" y="1322"/>
                      </a:lnTo>
                      <a:lnTo>
                        <a:pt x="359" y="1353"/>
                      </a:lnTo>
                      <a:lnTo>
                        <a:pt x="385" y="1383"/>
                      </a:lnTo>
                      <a:lnTo>
                        <a:pt x="414" y="1415"/>
                      </a:lnTo>
                      <a:lnTo>
                        <a:pt x="440" y="1444"/>
                      </a:lnTo>
                      <a:lnTo>
                        <a:pt x="446" y="1448"/>
                      </a:lnTo>
                      <a:lnTo>
                        <a:pt x="450" y="1452"/>
                      </a:lnTo>
                      <a:lnTo>
                        <a:pt x="456" y="1453"/>
                      </a:lnTo>
                      <a:lnTo>
                        <a:pt x="463" y="1457"/>
                      </a:lnTo>
                      <a:lnTo>
                        <a:pt x="469" y="1459"/>
                      </a:lnTo>
                      <a:lnTo>
                        <a:pt x="475" y="1461"/>
                      </a:lnTo>
                      <a:lnTo>
                        <a:pt x="480" y="1465"/>
                      </a:lnTo>
                      <a:lnTo>
                        <a:pt x="484" y="1468"/>
                      </a:lnTo>
                      <a:lnTo>
                        <a:pt x="490" y="1478"/>
                      </a:lnTo>
                      <a:lnTo>
                        <a:pt x="496" y="1487"/>
                      </a:lnTo>
                      <a:lnTo>
                        <a:pt x="501" y="1496"/>
                      </a:lnTo>
                      <a:lnTo>
                        <a:pt x="505" y="1505"/>
                      </a:lnTo>
                      <a:lnTo>
                        <a:pt x="507" y="1517"/>
                      </a:lnTo>
                      <a:lnTo>
                        <a:pt x="511" y="1528"/>
                      </a:lnTo>
                      <a:lnTo>
                        <a:pt x="515" y="1537"/>
                      </a:lnTo>
                      <a:lnTo>
                        <a:pt x="518" y="1548"/>
                      </a:lnTo>
                      <a:lnTo>
                        <a:pt x="524" y="1557"/>
                      </a:lnTo>
                      <a:lnTo>
                        <a:pt x="532" y="1569"/>
                      </a:lnTo>
                      <a:lnTo>
                        <a:pt x="537" y="1580"/>
                      </a:lnTo>
                      <a:lnTo>
                        <a:pt x="545" y="1589"/>
                      </a:lnTo>
                      <a:lnTo>
                        <a:pt x="553" y="1598"/>
                      </a:lnTo>
                      <a:lnTo>
                        <a:pt x="562" y="1609"/>
                      </a:lnTo>
                      <a:lnTo>
                        <a:pt x="570" y="1619"/>
                      </a:lnTo>
                      <a:lnTo>
                        <a:pt x="577" y="1628"/>
                      </a:lnTo>
                      <a:lnTo>
                        <a:pt x="581" y="1637"/>
                      </a:lnTo>
                      <a:lnTo>
                        <a:pt x="585" y="1646"/>
                      </a:lnTo>
                      <a:lnTo>
                        <a:pt x="589" y="1654"/>
                      </a:lnTo>
                      <a:lnTo>
                        <a:pt x="591" y="1663"/>
                      </a:lnTo>
                      <a:lnTo>
                        <a:pt x="592" y="1672"/>
                      </a:lnTo>
                      <a:lnTo>
                        <a:pt x="592" y="1682"/>
                      </a:lnTo>
                      <a:lnTo>
                        <a:pt x="592" y="1693"/>
                      </a:lnTo>
                      <a:lnTo>
                        <a:pt x="591" y="1702"/>
                      </a:lnTo>
                      <a:lnTo>
                        <a:pt x="577" y="1693"/>
                      </a:lnTo>
                      <a:lnTo>
                        <a:pt x="564" y="1684"/>
                      </a:lnTo>
                      <a:lnTo>
                        <a:pt x="553" y="1674"/>
                      </a:lnTo>
                      <a:lnTo>
                        <a:pt x="541" y="1663"/>
                      </a:lnTo>
                      <a:lnTo>
                        <a:pt x="520" y="1641"/>
                      </a:lnTo>
                      <a:lnTo>
                        <a:pt x="501" y="1617"/>
                      </a:lnTo>
                      <a:lnTo>
                        <a:pt x="482" y="1591"/>
                      </a:lnTo>
                      <a:lnTo>
                        <a:pt x="463" y="1567"/>
                      </a:lnTo>
                      <a:lnTo>
                        <a:pt x="444" y="1543"/>
                      </a:lnTo>
                      <a:lnTo>
                        <a:pt x="423" y="1518"/>
                      </a:lnTo>
                      <a:lnTo>
                        <a:pt x="416" y="1509"/>
                      </a:lnTo>
                      <a:lnTo>
                        <a:pt x="410" y="1500"/>
                      </a:lnTo>
                      <a:lnTo>
                        <a:pt x="404" y="1491"/>
                      </a:lnTo>
                      <a:lnTo>
                        <a:pt x="399" y="1481"/>
                      </a:lnTo>
                      <a:lnTo>
                        <a:pt x="393" y="1472"/>
                      </a:lnTo>
                      <a:lnTo>
                        <a:pt x="387" y="1463"/>
                      </a:lnTo>
                      <a:lnTo>
                        <a:pt x="382" y="1453"/>
                      </a:lnTo>
                      <a:lnTo>
                        <a:pt x="374" y="1446"/>
                      </a:lnTo>
                      <a:lnTo>
                        <a:pt x="363" y="1439"/>
                      </a:lnTo>
                      <a:lnTo>
                        <a:pt x="353" y="1429"/>
                      </a:lnTo>
                      <a:lnTo>
                        <a:pt x="345" y="1420"/>
                      </a:lnTo>
                      <a:lnTo>
                        <a:pt x="336" y="1411"/>
                      </a:lnTo>
                      <a:lnTo>
                        <a:pt x="328" y="1400"/>
                      </a:lnTo>
                      <a:lnTo>
                        <a:pt x="319" y="1390"/>
                      </a:lnTo>
                      <a:lnTo>
                        <a:pt x="309" y="1381"/>
                      </a:lnTo>
                      <a:lnTo>
                        <a:pt x="300" y="1370"/>
                      </a:lnTo>
                      <a:lnTo>
                        <a:pt x="283" y="1353"/>
                      </a:lnTo>
                      <a:lnTo>
                        <a:pt x="268" y="1337"/>
                      </a:lnTo>
                      <a:lnTo>
                        <a:pt x="250" y="1318"/>
                      </a:lnTo>
                      <a:lnTo>
                        <a:pt x="235" y="1301"/>
                      </a:lnTo>
                      <a:lnTo>
                        <a:pt x="220" y="1285"/>
                      </a:lnTo>
                      <a:lnTo>
                        <a:pt x="205" y="1266"/>
                      </a:lnTo>
                      <a:lnTo>
                        <a:pt x="191" y="1247"/>
                      </a:lnTo>
                      <a:lnTo>
                        <a:pt x="176" y="1227"/>
                      </a:lnTo>
                      <a:lnTo>
                        <a:pt x="174" y="1223"/>
                      </a:lnTo>
                      <a:lnTo>
                        <a:pt x="172" y="1218"/>
                      </a:lnTo>
                      <a:lnTo>
                        <a:pt x="171" y="1210"/>
                      </a:lnTo>
                      <a:lnTo>
                        <a:pt x="171" y="1205"/>
                      </a:lnTo>
                      <a:lnTo>
                        <a:pt x="169" y="1199"/>
                      </a:lnTo>
                      <a:lnTo>
                        <a:pt x="167" y="1194"/>
                      </a:lnTo>
                      <a:lnTo>
                        <a:pt x="165" y="1190"/>
                      </a:lnTo>
                      <a:lnTo>
                        <a:pt x="161" y="1186"/>
                      </a:lnTo>
                      <a:lnTo>
                        <a:pt x="152" y="1177"/>
                      </a:lnTo>
                      <a:lnTo>
                        <a:pt x="144" y="1168"/>
                      </a:lnTo>
                      <a:lnTo>
                        <a:pt x="136" y="1158"/>
                      </a:lnTo>
                      <a:lnTo>
                        <a:pt x="131" y="1149"/>
                      </a:lnTo>
                      <a:lnTo>
                        <a:pt x="121" y="1129"/>
                      </a:lnTo>
                      <a:lnTo>
                        <a:pt x="112" y="1108"/>
                      </a:lnTo>
                      <a:lnTo>
                        <a:pt x="104" y="1088"/>
                      </a:lnTo>
                      <a:lnTo>
                        <a:pt x="96" y="1066"/>
                      </a:lnTo>
                      <a:lnTo>
                        <a:pt x="87" y="1045"/>
                      </a:lnTo>
                      <a:lnTo>
                        <a:pt x="76" y="1027"/>
                      </a:lnTo>
                      <a:lnTo>
                        <a:pt x="43" y="774"/>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27" name="Freeform 26"/>
                <p:cNvSpPr/>
                <p:nvPr/>
              </p:nvSpPr>
              <p:spPr bwMode="auto">
                <a:xfrm>
                  <a:off x="2754" y="1720"/>
                  <a:ext cx="909" cy="798"/>
                </a:xfrm>
                <a:custGeom>
                  <a:avLst/>
                  <a:gdLst>
                    <a:gd name="T0" fmla="*/ 468 w 909"/>
                    <a:gd name="T1" fmla="*/ 674 h 798"/>
                    <a:gd name="T2" fmla="*/ 496 w 909"/>
                    <a:gd name="T3" fmla="*/ 687 h 798"/>
                    <a:gd name="T4" fmla="*/ 534 w 909"/>
                    <a:gd name="T5" fmla="*/ 711 h 798"/>
                    <a:gd name="T6" fmla="*/ 586 w 909"/>
                    <a:gd name="T7" fmla="*/ 750 h 798"/>
                    <a:gd name="T8" fmla="*/ 637 w 909"/>
                    <a:gd name="T9" fmla="*/ 785 h 798"/>
                    <a:gd name="T10" fmla="*/ 660 w 909"/>
                    <a:gd name="T11" fmla="*/ 784 h 798"/>
                    <a:gd name="T12" fmla="*/ 645 w 909"/>
                    <a:gd name="T13" fmla="*/ 759 h 798"/>
                    <a:gd name="T14" fmla="*/ 626 w 909"/>
                    <a:gd name="T15" fmla="*/ 737 h 798"/>
                    <a:gd name="T16" fmla="*/ 603 w 909"/>
                    <a:gd name="T17" fmla="*/ 719 h 798"/>
                    <a:gd name="T18" fmla="*/ 565 w 909"/>
                    <a:gd name="T19" fmla="*/ 696 h 798"/>
                    <a:gd name="T20" fmla="*/ 515 w 909"/>
                    <a:gd name="T21" fmla="*/ 665 h 798"/>
                    <a:gd name="T22" fmla="*/ 432 w 909"/>
                    <a:gd name="T23" fmla="*/ 585 h 798"/>
                    <a:gd name="T24" fmla="*/ 308 w 909"/>
                    <a:gd name="T25" fmla="*/ 463 h 798"/>
                    <a:gd name="T26" fmla="*/ 189 w 909"/>
                    <a:gd name="T27" fmla="*/ 338 h 798"/>
                    <a:gd name="T28" fmla="*/ 69 w 909"/>
                    <a:gd name="T29" fmla="*/ 212 h 798"/>
                    <a:gd name="T30" fmla="*/ 10 w 909"/>
                    <a:gd name="T31" fmla="*/ 151 h 798"/>
                    <a:gd name="T32" fmla="*/ 12 w 909"/>
                    <a:gd name="T33" fmla="*/ 149 h 798"/>
                    <a:gd name="T34" fmla="*/ 10 w 909"/>
                    <a:gd name="T35" fmla="*/ 149 h 798"/>
                    <a:gd name="T36" fmla="*/ 4 w 909"/>
                    <a:gd name="T37" fmla="*/ 149 h 798"/>
                    <a:gd name="T38" fmla="*/ 21 w 909"/>
                    <a:gd name="T39" fmla="*/ 145 h 798"/>
                    <a:gd name="T40" fmla="*/ 61 w 909"/>
                    <a:gd name="T41" fmla="*/ 136 h 798"/>
                    <a:gd name="T42" fmla="*/ 101 w 909"/>
                    <a:gd name="T43" fmla="*/ 127 h 798"/>
                    <a:gd name="T44" fmla="*/ 143 w 909"/>
                    <a:gd name="T45" fmla="*/ 117 h 798"/>
                    <a:gd name="T46" fmla="*/ 181 w 909"/>
                    <a:gd name="T47" fmla="*/ 106 h 798"/>
                    <a:gd name="T48" fmla="*/ 215 w 909"/>
                    <a:gd name="T49" fmla="*/ 99 h 798"/>
                    <a:gd name="T50" fmla="*/ 249 w 909"/>
                    <a:gd name="T51" fmla="*/ 93 h 798"/>
                    <a:gd name="T52" fmla="*/ 285 w 909"/>
                    <a:gd name="T53" fmla="*/ 88 h 798"/>
                    <a:gd name="T54" fmla="*/ 314 w 909"/>
                    <a:gd name="T55" fmla="*/ 82 h 798"/>
                    <a:gd name="T56" fmla="*/ 339 w 909"/>
                    <a:gd name="T57" fmla="*/ 82 h 798"/>
                    <a:gd name="T58" fmla="*/ 361 w 909"/>
                    <a:gd name="T59" fmla="*/ 82 h 798"/>
                    <a:gd name="T60" fmla="*/ 384 w 909"/>
                    <a:gd name="T61" fmla="*/ 82 h 798"/>
                    <a:gd name="T62" fmla="*/ 458 w 909"/>
                    <a:gd name="T63" fmla="*/ 56 h 798"/>
                    <a:gd name="T64" fmla="*/ 552 w 909"/>
                    <a:gd name="T65" fmla="*/ 26 h 798"/>
                    <a:gd name="T66" fmla="*/ 616 w 909"/>
                    <a:gd name="T67" fmla="*/ 13 h 798"/>
                    <a:gd name="T68" fmla="*/ 681 w 909"/>
                    <a:gd name="T69" fmla="*/ 4 h 798"/>
                    <a:gd name="T70" fmla="*/ 745 w 909"/>
                    <a:gd name="T71" fmla="*/ 0 h 798"/>
                    <a:gd name="T72" fmla="*/ 810 w 909"/>
                    <a:gd name="T73" fmla="*/ 0 h 798"/>
                    <a:gd name="T74" fmla="*/ 875 w 909"/>
                    <a:gd name="T75" fmla="*/ 8 h 798"/>
                    <a:gd name="T76" fmla="*/ 909 w 909"/>
                    <a:gd name="T77" fmla="*/ 15 h 798"/>
                    <a:gd name="T78" fmla="*/ 909 w 909"/>
                    <a:gd name="T79" fmla="*/ 19 h 798"/>
                    <a:gd name="T80" fmla="*/ 903 w 909"/>
                    <a:gd name="T81" fmla="*/ 30 h 798"/>
                    <a:gd name="T82" fmla="*/ 886 w 909"/>
                    <a:gd name="T83" fmla="*/ 49 h 798"/>
                    <a:gd name="T84" fmla="*/ 863 w 909"/>
                    <a:gd name="T85" fmla="*/ 64 h 798"/>
                    <a:gd name="T86" fmla="*/ 810 w 909"/>
                    <a:gd name="T87" fmla="*/ 69 h 798"/>
                    <a:gd name="T88" fmla="*/ 724 w 909"/>
                    <a:gd name="T89" fmla="*/ 73 h 798"/>
                    <a:gd name="T90" fmla="*/ 641 w 909"/>
                    <a:gd name="T91" fmla="*/ 71 h 798"/>
                    <a:gd name="T92" fmla="*/ 557 w 909"/>
                    <a:gd name="T93" fmla="*/ 71 h 798"/>
                    <a:gd name="T94" fmla="*/ 508 w 909"/>
                    <a:gd name="T95" fmla="*/ 73 h 798"/>
                    <a:gd name="T96" fmla="*/ 495 w 909"/>
                    <a:gd name="T97" fmla="*/ 78 h 798"/>
                    <a:gd name="T98" fmla="*/ 483 w 909"/>
                    <a:gd name="T99" fmla="*/ 86 h 798"/>
                    <a:gd name="T100" fmla="*/ 472 w 909"/>
                    <a:gd name="T101" fmla="*/ 90 h 798"/>
                    <a:gd name="T102" fmla="*/ 428 w 909"/>
                    <a:gd name="T103" fmla="*/ 91 h 798"/>
                    <a:gd name="T104" fmla="*/ 354 w 909"/>
                    <a:gd name="T105" fmla="*/ 99 h 798"/>
                    <a:gd name="T106" fmla="*/ 282 w 909"/>
                    <a:gd name="T107" fmla="*/ 114 h 798"/>
                    <a:gd name="T108" fmla="*/ 209 w 909"/>
                    <a:gd name="T109" fmla="*/ 136 h 798"/>
                    <a:gd name="T110" fmla="*/ 453 w 909"/>
                    <a:gd name="T111" fmla="*/ 669 h 79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909" h="798">
                      <a:moveTo>
                        <a:pt x="453" y="669"/>
                      </a:moveTo>
                      <a:lnTo>
                        <a:pt x="468" y="674"/>
                      </a:lnTo>
                      <a:lnTo>
                        <a:pt x="483" y="680"/>
                      </a:lnTo>
                      <a:lnTo>
                        <a:pt x="496" y="687"/>
                      </a:lnTo>
                      <a:lnTo>
                        <a:pt x="510" y="695"/>
                      </a:lnTo>
                      <a:lnTo>
                        <a:pt x="534" y="711"/>
                      </a:lnTo>
                      <a:lnTo>
                        <a:pt x="561" y="730"/>
                      </a:lnTo>
                      <a:lnTo>
                        <a:pt x="586" y="750"/>
                      </a:lnTo>
                      <a:lnTo>
                        <a:pt x="610" y="769"/>
                      </a:lnTo>
                      <a:lnTo>
                        <a:pt x="637" y="785"/>
                      </a:lnTo>
                      <a:lnTo>
                        <a:pt x="666" y="798"/>
                      </a:lnTo>
                      <a:lnTo>
                        <a:pt x="660" y="784"/>
                      </a:lnTo>
                      <a:lnTo>
                        <a:pt x="654" y="771"/>
                      </a:lnTo>
                      <a:lnTo>
                        <a:pt x="645" y="759"/>
                      </a:lnTo>
                      <a:lnTo>
                        <a:pt x="637" y="748"/>
                      </a:lnTo>
                      <a:lnTo>
                        <a:pt x="626" y="737"/>
                      </a:lnTo>
                      <a:lnTo>
                        <a:pt x="614" y="728"/>
                      </a:lnTo>
                      <a:lnTo>
                        <a:pt x="603" y="719"/>
                      </a:lnTo>
                      <a:lnTo>
                        <a:pt x="591" y="711"/>
                      </a:lnTo>
                      <a:lnTo>
                        <a:pt x="565" y="696"/>
                      </a:lnTo>
                      <a:lnTo>
                        <a:pt x="540" y="682"/>
                      </a:lnTo>
                      <a:lnTo>
                        <a:pt x="515" y="665"/>
                      </a:lnTo>
                      <a:lnTo>
                        <a:pt x="495" y="646"/>
                      </a:lnTo>
                      <a:lnTo>
                        <a:pt x="432" y="585"/>
                      </a:lnTo>
                      <a:lnTo>
                        <a:pt x="369" y="524"/>
                      </a:lnTo>
                      <a:lnTo>
                        <a:pt x="308" y="463"/>
                      </a:lnTo>
                      <a:lnTo>
                        <a:pt x="247" y="399"/>
                      </a:lnTo>
                      <a:lnTo>
                        <a:pt x="189" y="338"/>
                      </a:lnTo>
                      <a:lnTo>
                        <a:pt x="130" y="275"/>
                      </a:lnTo>
                      <a:lnTo>
                        <a:pt x="69" y="212"/>
                      </a:lnTo>
                      <a:lnTo>
                        <a:pt x="10" y="151"/>
                      </a:lnTo>
                      <a:lnTo>
                        <a:pt x="10" y="151"/>
                      </a:lnTo>
                      <a:lnTo>
                        <a:pt x="10" y="151"/>
                      </a:lnTo>
                      <a:lnTo>
                        <a:pt x="12" y="149"/>
                      </a:lnTo>
                      <a:lnTo>
                        <a:pt x="10" y="149"/>
                      </a:lnTo>
                      <a:lnTo>
                        <a:pt x="10" y="149"/>
                      </a:lnTo>
                      <a:lnTo>
                        <a:pt x="8" y="149"/>
                      </a:lnTo>
                      <a:lnTo>
                        <a:pt x="4" y="149"/>
                      </a:lnTo>
                      <a:lnTo>
                        <a:pt x="0" y="151"/>
                      </a:lnTo>
                      <a:lnTo>
                        <a:pt x="21" y="145"/>
                      </a:lnTo>
                      <a:lnTo>
                        <a:pt x="42" y="140"/>
                      </a:lnTo>
                      <a:lnTo>
                        <a:pt x="61" y="136"/>
                      </a:lnTo>
                      <a:lnTo>
                        <a:pt x="82" y="130"/>
                      </a:lnTo>
                      <a:lnTo>
                        <a:pt x="101" y="127"/>
                      </a:lnTo>
                      <a:lnTo>
                        <a:pt x="122" y="121"/>
                      </a:lnTo>
                      <a:lnTo>
                        <a:pt x="143" y="117"/>
                      </a:lnTo>
                      <a:lnTo>
                        <a:pt x="164" y="110"/>
                      </a:lnTo>
                      <a:lnTo>
                        <a:pt x="181" y="106"/>
                      </a:lnTo>
                      <a:lnTo>
                        <a:pt x="198" y="103"/>
                      </a:lnTo>
                      <a:lnTo>
                        <a:pt x="215" y="99"/>
                      </a:lnTo>
                      <a:lnTo>
                        <a:pt x="232" y="97"/>
                      </a:lnTo>
                      <a:lnTo>
                        <a:pt x="249" y="93"/>
                      </a:lnTo>
                      <a:lnTo>
                        <a:pt x="266" y="91"/>
                      </a:lnTo>
                      <a:lnTo>
                        <a:pt x="285" y="88"/>
                      </a:lnTo>
                      <a:lnTo>
                        <a:pt x="303" y="84"/>
                      </a:lnTo>
                      <a:lnTo>
                        <a:pt x="314" y="82"/>
                      </a:lnTo>
                      <a:lnTo>
                        <a:pt x="325" y="80"/>
                      </a:lnTo>
                      <a:lnTo>
                        <a:pt x="339" y="82"/>
                      </a:lnTo>
                      <a:lnTo>
                        <a:pt x="350" y="82"/>
                      </a:lnTo>
                      <a:lnTo>
                        <a:pt x="361" y="82"/>
                      </a:lnTo>
                      <a:lnTo>
                        <a:pt x="373" y="82"/>
                      </a:lnTo>
                      <a:lnTo>
                        <a:pt x="384" y="82"/>
                      </a:lnTo>
                      <a:lnTo>
                        <a:pt x="396" y="78"/>
                      </a:lnTo>
                      <a:lnTo>
                        <a:pt x="458" y="56"/>
                      </a:lnTo>
                      <a:lnTo>
                        <a:pt x="521" y="36"/>
                      </a:lnTo>
                      <a:lnTo>
                        <a:pt x="552" y="26"/>
                      </a:lnTo>
                      <a:lnTo>
                        <a:pt x="584" y="19"/>
                      </a:lnTo>
                      <a:lnTo>
                        <a:pt x="616" y="13"/>
                      </a:lnTo>
                      <a:lnTo>
                        <a:pt x="648" y="8"/>
                      </a:lnTo>
                      <a:lnTo>
                        <a:pt x="681" y="4"/>
                      </a:lnTo>
                      <a:lnTo>
                        <a:pt x="713" y="0"/>
                      </a:lnTo>
                      <a:lnTo>
                        <a:pt x="745" y="0"/>
                      </a:lnTo>
                      <a:lnTo>
                        <a:pt x="778" y="0"/>
                      </a:lnTo>
                      <a:lnTo>
                        <a:pt x="810" y="0"/>
                      </a:lnTo>
                      <a:lnTo>
                        <a:pt x="842" y="4"/>
                      </a:lnTo>
                      <a:lnTo>
                        <a:pt x="875" y="8"/>
                      </a:lnTo>
                      <a:lnTo>
                        <a:pt x="907" y="15"/>
                      </a:lnTo>
                      <a:lnTo>
                        <a:pt x="909" y="15"/>
                      </a:lnTo>
                      <a:lnTo>
                        <a:pt x="909" y="17"/>
                      </a:lnTo>
                      <a:lnTo>
                        <a:pt x="909" y="19"/>
                      </a:lnTo>
                      <a:lnTo>
                        <a:pt x="909" y="23"/>
                      </a:lnTo>
                      <a:lnTo>
                        <a:pt x="903" y="30"/>
                      </a:lnTo>
                      <a:lnTo>
                        <a:pt x="896" y="39"/>
                      </a:lnTo>
                      <a:lnTo>
                        <a:pt x="886" y="49"/>
                      </a:lnTo>
                      <a:lnTo>
                        <a:pt x="875" y="56"/>
                      </a:lnTo>
                      <a:lnTo>
                        <a:pt x="863" y="64"/>
                      </a:lnTo>
                      <a:lnTo>
                        <a:pt x="852" y="65"/>
                      </a:lnTo>
                      <a:lnTo>
                        <a:pt x="810" y="69"/>
                      </a:lnTo>
                      <a:lnTo>
                        <a:pt x="766" y="71"/>
                      </a:lnTo>
                      <a:lnTo>
                        <a:pt x="724" y="73"/>
                      </a:lnTo>
                      <a:lnTo>
                        <a:pt x="683" y="71"/>
                      </a:lnTo>
                      <a:lnTo>
                        <a:pt x="641" y="71"/>
                      </a:lnTo>
                      <a:lnTo>
                        <a:pt x="599" y="71"/>
                      </a:lnTo>
                      <a:lnTo>
                        <a:pt x="557" y="71"/>
                      </a:lnTo>
                      <a:lnTo>
                        <a:pt x="514" y="71"/>
                      </a:lnTo>
                      <a:lnTo>
                        <a:pt x="508" y="73"/>
                      </a:lnTo>
                      <a:lnTo>
                        <a:pt x="502" y="75"/>
                      </a:lnTo>
                      <a:lnTo>
                        <a:pt x="495" y="78"/>
                      </a:lnTo>
                      <a:lnTo>
                        <a:pt x="489" y="82"/>
                      </a:lnTo>
                      <a:lnTo>
                        <a:pt x="483" y="86"/>
                      </a:lnTo>
                      <a:lnTo>
                        <a:pt x="477" y="88"/>
                      </a:lnTo>
                      <a:lnTo>
                        <a:pt x="472" y="90"/>
                      </a:lnTo>
                      <a:lnTo>
                        <a:pt x="466" y="91"/>
                      </a:lnTo>
                      <a:lnTo>
                        <a:pt x="428" y="91"/>
                      </a:lnTo>
                      <a:lnTo>
                        <a:pt x="392" y="93"/>
                      </a:lnTo>
                      <a:lnTo>
                        <a:pt x="354" y="99"/>
                      </a:lnTo>
                      <a:lnTo>
                        <a:pt x="318" y="106"/>
                      </a:lnTo>
                      <a:lnTo>
                        <a:pt x="282" y="114"/>
                      </a:lnTo>
                      <a:lnTo>
                        <a:pt x="246" y="125"/>
                      </a:lnTo>
                      <a:lnTo>
                        <a:pt x="209" y="136"/>
                      </a:lnTo>
                      <a:lnTo>
                        <a:pt x="173" y="151"/>
                      </a:lnTo>
                      <a:lnTo>
                        <a:pt x="453" y="669"/>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28" name="Freeform 27"/>
                <p:cNvSpPr/>
                <p:nvPr/>
              </p:nvSpPr>
              <p:spPr bwMode="auto">
                <a:xfrm>
                  <a:off x="2648" y="1494"/>
                  <a:ext cx="971" cy="297"/>
                </a:xfrm>
                <a:custGeom>
                  <a:avLst/>
                  <a:gdLst>
                    <a:gd name="T0" fmla="*/ 23 w 971"/>
                    <a:gd name="T1" fmla="*/ 295 h 297"/>
                    <a:gd name="T2" fmla="*/ 70 w 971"/>
                    <a:gd name="T3" fmla="*/ 277 h 297"/>
                    <a:gd name="T4" fmla="*/ 118 w 971"/>
                    <a:gd name="T5" fmla="*/ 262 h 297"/>
                    <a:gd name="T6" fmla="*/ 167 w 971"/>
                    <a:gd name="T7" fmla="*/ 249 h 297"/>
                    <a:gd name="T8" fmla="*/ 217 w 971"/>
                    <a:gd name="T9" fmla="*/ 238 h 297"/>
                    <a:gd name="T10" fmla="*/ 266 w 971"/>
                    <a:gd name="T11" fmla="*/ 225 h 297"/>
                    <a:gd name="T12" fmla="*/ 315 w 971"/>
                    <a:gd name="T13" fmla="*/ 212 h 297"/>
                    <a:gd name="T14" fmla="*/ 340 w 971"/>
                    <a:gd name="T15" fmla="*/ 204 h 297"/>
                    <a:gd name="T16" fmla="*/ 367 w 971"/>
                    <a:gd name="T17" fmla="*/ 195 h 297"/>
                    <a:gd name="T18" fmla="*/ 391 w 971"/>
                    <a:gd name="T19" fmla="*/ 186 h 297"/>
                    <a:gd name="T20" fmla="*/ 416 w 971"/>
                    <a:gd name="T21" fmla="*/ 175 h 297"/>
                    <a:gd name="T22" fmla="*/ 483 w 971"/>
                    <a:gd name="T23" fmla="*/ 145 h 297"/>
                    <a:gd name="T24" fmla="*/ 549 w 971"/>
                    <a:gd name="T25" fmla="*/ 119 h 297"/>
                    <a:gd name="T26" fmla="*/ 618 w 971"/>
                    <a:gd name="T27" fmla="*/ 95 h 297"/>
                    <a:gd name="T28" fmla="*/ 686 w 971"/>
                    <a:gd name="T29" fmla="*/ 72 h 297"/>
                    <a:gd name="T30" fmla="*/ 756 w 971"/>
                    <a:gd name="T31" fmla="*/ 52 h 297"/>
                    <a:gd name="T32" fmla="*/ 827 w 971"/>
                    <a:gd name="T33" fmla="*/ 32 h 297"/>
                    <a:gd name="T34" fmla="*/ 899 w 971"/>
                    <a:gd name="T35" fmla="*/ 15 h 297"/>
                    <a:gd name="T36" fmla="*/ 971 w 971"/>
                    <a:gd name="T37" fmla="*/ 0 h 297"/>
                    <a:gd name="T38" fmla="*/ 937 w 971"/>
                    <a:gd name="T39" fmla="*/ 20 h 297"/>
                    <a:gd name="T40" fmla="*/ 901 w 971"/>
                    <a:gd name="T41" fmla="*/ 39 h 297"/>
                    <a:gd name="T42" fmla="*/ 867 w 971"/>
                    <a:gd name="T43" fmla="*/ 58 h 297"/>
                    <a:gd name="T44" fmla="*/ 830 w 971"/>
                    <a:gd name="T45" fmla="*/ 74 h 297"/>
                    <a:gd name="T46" fmla="*/ 758 w 971"/>
                    <a:gd name="T47" fmla="*/ 106 h 297"/>
                    <a:gd name="T48" fmla="*/ 684 w 971"/>
                    <a:gd name="T49" fmla="*/ 136 h 297"/>
                    <a:gd name="T50" fmla="*/ 610 w 971"/>
                    <a:gd name="T51" fmla="*/ 163 h 297"/>
                    <a:gd name="T52" fmla="*/ 534 w 971"/>
                    <a:gd name="T53" fmla="*/ 191 h 297"/>
                    <a:gd name="T54" fmla="*/ 458 w 971"/>
                    <a:gd name="T55" fmla="*/ 217 h 297"/>
                    <a:gd name="T56" fmla="*/ 384 w 971"/>
                    <a:gd name="T57" fmla="*/ 243 h 297"/>
                    <a:gd name="T58" fmla="*/ 338 w 971"/>
                    <a:gd name="T59" fmla="*/ 258 h 297"/>
                    <a:gd name="T60" fmla="*/ 291 w 971"/>
                    <a:gd name="T61" fmla="*/ 269 h 297"/>
                    <a:gd name="T62" fmla="*/ 243 w 971"/>
                    <a:gd name="T63" fmla="*/ 280 h 297"/>
                    <a:gd name="T64" fmla="*/ 196 w 971"/>
                    <a:gd name="T65" fmla="*/ 288 h 297"/>
                    <a:gd name="T66" fmla="*/ 146 w 971"/>
                    <a:gd name="T67" fmla="*/ 293 h 297"/>
                    <a:gd name="T68" fmla="*/ 99 w 971"/>
                    <a:gd name="T69" fmla="*/ 295 h 297"/>
                    <a:gd name="T70" fmla="*/ 49 w 971"/>
                    <a:gd name="T71" fmla="*/ 297 h 297"/>
                    <a:gd name="T72" fmla="*/ 0 w 971"/>
                    <a:gd name="T73" fmla="*/ 295 h 297"/>
                    <a:gd name="T74" fmla="*/ 4 w 971"/>
                    <a:gd name="T75" fmla="*/ 295 h 297"/>
                    <a:gd name="T76" fmla="*/ 6 w 971"/>
                    <a:gd name="T77" fmla="*/ 295 h 297"/>
                    <a:gd name="T78" fmla="*/ 9 w 971"/>
                    <a:gd name="T79" fmla="*/ 295 h 297"/>
                    <a:gd name="T80" fmla="*/ 11 w 971"/>
                    <a:gd name="T81" fmla="*/ 295 h 297"/>
                    <a:gd name="T82" fmla="*/ 15 w 971"/>
                    <a:gd name="T83" fmla="*/ 295 h 297"/>
                    <a:gd name="T84" fmla="*/ 17 w 971"/>
                    <a:gd name="T85" fmla="*/ 295 h 297"/>
                    <a:gd name="T86" fmla="*/ 21 w 971"/>
                    <a:gd name="T87" fmla="*/ 295 h 297"/>
                    <a:gd name="T88" fmla="*/ 23 w 971"/>
                    <a:gd name="T89" fmla="*/ 295 h 29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71" h="297">
                      <a:moveTo>
                        <a:pt x="23" y="295"/>
                      </a:moveTo>
                      <a:lnTo>
                        <a:pt x="70" y="277"/>
                      </a:lnTo>
                      <a:lnTo>
                        <a:pt x="118" y="262"/>
                      </a:lnTo>
                      <a:lnTo>
                        <a:pt x="167" y="249"/>
                      </a:lnTo>
                      <a:lnTo>
                        <a:pt x="217" y="238"/>
                      </a:lnTo>
                      <a:lnTo>
                        <a:pt x="266" y="225"/>
                      </a:lnTo>
                      <a:lnTo>
                        <a:pt x="315" y="212"/>
                      </a:lnTo>
                      <a:lnTo>
                        <a:pt x="340" y="204"/>
                      </a:lnTo>
                      <a:lnTo>
                        <a:pt x="367" y="195"/>
                      </a:lnTo>
                      <a:lnTo>
                        <a:pt x="391" y="186"/>
                      </a:lnTo>
                      <a:lnTo>
                        <a:pt x="416" y="175"/>
                      </a:lnTo>
                      <a:lnTo>
                        <a:pt x="483" y="145"/>
                      </a:lnTo>
                      <a:lnTo>
                        <a:pt x="549" y="119"/>
                      </a:lnTo>
                      <a:lnTo>
                        <a:pt x="618" y="95"/>
                      </a:lnTo>
                      <a:lnTo>
                        <a:pt x="686" y="72"/>
                      </a:lnTo>
                      <a:lnTo>
                        <a:pt x="756" y="52"/>
                      </a:lnTo>
                      <a:lnTo>
                        <a:pt x="827" y="32"/>
                      </a:lnTo>
                      <a:lnTo>
                        <a:pt x="899" y="15"/>
                      </a:lnTo>
                      <a:lnTo>
                        <a:pt x="971" y="0"/>
                      </a:lnTo>
                      <a:lnTo>
                        <a:pt x="937" y="20"/>
                      </a:lnTo>
                      <a:lnTo>
                        <a:pt x="901" y="39"/>
                      </a:lnTo>
                      <a:lnTo>
                        <a:pt x="867" y="58"/>
                      </a:lnTo>
                      <a:lnTo>
                        <a:pt x="830" y="74"/>
                      </a:lnTo>
                      <a:lnTo>
                        <a:pt x="758" y="106"/>
                      </a:lnTo>
                      <a:lnTo>
                        <a:pt x="684" y="136"/>
                      </a:lnTo>
                      <a:lnTo>
                        <a:pt x="610" y="163"/>
                      </a:lnTo>
                      <a:lnTo>
                        <a:pt x="534" y="191"/>
                      </a:lnTo>
                      <a:lnTo>
                        <a:pt x="458" y="217"/>
                      </a:lnTo>
                      <a:lnTo>
                        <a:pt x="384" y="243"/>
                      </a:lnTo>
                      <a:lnTo>
                        <a:pt x="338" y="258"/>
                      </a:lnTo>
                      <a:lnTo>
                        <a:pt x="291" y="269"/>
                      </a:lnTo>
                      <a:lnTo>
                        <a:pt x="243" y="280"/>
                      </a:lnTo>
                      <a:lnTo>
                        <a:pt x="196" y="288"/>
                      </a:lnTo>
                      <a:lnTo>
                        <a:pt x="146" y="293"/>
                      </a:lnTo>
                      <a:lnTo>
                        <a:pt x="99" y="295"/>
                      </a:lnTo>
                      <a:lnTo>
                        <a:pt x="49" y="297"/>
                      </a:lnTo>
                      <a:lnTo>
                        <a:pt x="0" y="295"/>
                      </a:lnTo>
                      <a:lnTo>
                        <a:pt x="4" y="295"/>
                      </a:lnTo>
                      <a:lnTo>
                        <a:pt x="6" y="295"/>
                      </a:lnTo>
                      <a:lnTo>
                        <a:pt x="9" y="295"/>
                      </a:lnTo>
                      <a:lnTo>
                        <a:pt x="11" y="295"/>
                      </a:lnTo>
                      <a:lnTo>
                        <a:pt x="15" y="295"/>
                      </a:lnTo>
                      <a:lnTo>
                        <a:pt x="17" y="295"/>
                      </a:lnTo>
                      <a:lnTo>
                        <a:pt x="21" y="295"/>
                      </a:lnTo>
                      <a:lnTo>
                        <a:pt x="23" y="295"/>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29" name="Freeform 28"/>
                <p:cNvSpPr/>
                <p:nvPr/>
              </p:nvSpPr>
              <p:spPr bwMode="auto">
                <a:xfrm>
                  <a:off x="2671" y="1277"/>
                  <a:ext cx="901" cy="455"/>
                </a:xfrm>
                <a:custGeom>
                  <a:avLst/>
                  <a:gdLst>
                    <a:gd name="T0" fmla="*/ 234 w 901"/>
                    <a:gd name="T1" fmla="*/ 328 h 455"/>
                    <a:gd name="T2" fmla="*/ 258 w 901"/>
                    <a:gd name="T3" fmla="*/ 321 h 455"/>
                    <a:gd name="T4" fmla="*/ 281 w 901"/>
                    <a:gd name="T5" fmla="*/ 314 h 455"/>
                    <a:gd name="T6" fmla="*/ 304 w 901"/>
                    <a:gd name="T7" fmla="*/ 302 h 455"/>
                    <a:gd name="T8" fmla="*/ 344 w 901"/>
                    <a:gd name="T9" fmla="*/ 273 h 455"/>
                    <a:gd name="T10" fmla="*/ 406 w 901"/>
                    <a:gd name="T11" fmla="*/ 234 h 455"/>
                    <a:gd name="T12" fmla="*/ 471 w 901"/>
                    <a:gd name="T13" fmla="*/ 202 h 455"/>
                    <a:gd name="T14" fmla="*/ 538 w 901"/>
                    <a:gd name="T15" fmla="*/ 174 h 455"/>
                    <a:gd name="T16" fmla="*/ 638 w 901"/>
                    <a:gd name="T17" fmla="*/ 139 h 455"/>
                    <a:gd name="T18" fmla="*/ 739 w 901"/>
                    <a:gd name="T19" fmla="*/ 102 h 455"/>
                    <a:gd name="T20" fmla="*/ 804 w 901"/>
                    <a:gd name="T21" fmla="*/ 74 h 455"/>
                    <a:gd name="T22" fmla="*/ 844 w 901"/>
                    <a:gd name="T23" fmla="*/ 54 h 455"/>
                    <a:gd name="T24" fmla="*/ 866 w 901"/>
                    <a:gd name="T25" fmla="*/ 48 h 455"/>
                    <a:gd name="T26" fmla="*/ 887 w 901"/>
                    <a:gd name="T27" fmla="*/ 37 h 455"/>
                    <a:gd name="T28" fmla="*/ 899 w 901"/>
                    <a:gd name="T29" fmla="*/ 22 h 455"/>
                    <a:gd name="T30" fmla="*/ 901 w 901"/>
                    <a:gd name="T31" fmla="*/ 9 h 455"/>
                    <a:gd name="T32" fmla="*/ 787 w 901"/>
                    <a:gd name="T33" fmla="*/ 57 h 455"/>
                    <a:gd name="T34" fmla="*/ 560 w 901"/>
                    <a:gd name="T35" fmla="*/ 167 h 455"/>
                    <a:gd name="T36" fmla="*/ 334 w 901"/>
                    <a:gd name="T37" fmla="*/ 278 h 455"/>
                    <a:gd name="T38" fmla="*/ 110 w 901"/>
                    <a:gd name="T39" fmla="*/ 395 h 455"/>
                    <a:gd name="T40" fmla="*/ 59 w 901"/>
                    <a:gd name="T41" fmla="*/ 421 h 455"/>
                    <a:gd name="T42" fmla="*/ 178 w 901"/>
                    <a:gd name="T43" fmla="*/ 356 h 455"/>
                    <a:gd name="T44" fmla="*/ 298 w 901"/>
                    <a:gd name="T45" fmla="*/ 293 h 455"/>
                    <a:gd name="T46" fmla="*/ 418 w 901"/>
                    <a:gd name="T47" fmla="*/ 234 h 455"/>
                    <a:gd name="T48" fmla="*/ 486 w 901"/>
                    <a:gd name="T49" fmla="*/ 184 h 455"/>
                    <a:gd name="T50" fmla="*/ 509 w 901"/>
                    <a:gd name="T51" fmla="*/ 147 h 455"/>
                    <a:gd name="T52" fmla="*/ 538 w 901"/>
                    <a:gd name="T53" fmla="*/ 115 h 455"/>
                    <a:gd name="T54" fmla="*/ 574 w 901"/>
                    <a:gd name="T55" fmla="*/ 87 h 455"/>
                    <a:gd name="T56" fmla="*/ 612 w 901"/>
                    <a:gd name="T57" fmla="*/ 67 h 455"/>
                    <a:gd name="T58" fmla="*/ 654 w 901"/>
                    <a:gd name="T59" fmla="*/ 48 h 455"/>
                    <a:gd name="T60" fmla="*/ 718 w 901"/>
                    <a:gd name="T61" fmla="*/ 30 h 455"/>
                    <a:gd name="T62" fmla="*/ 749 w 901"/>
                    <a:gd name="T63" fmla="*/ 37 h 455"/>
                    <a:gd name="T64" fmla="*/ 722 w 901"/>
                    <a:gd name="T65" fmla="*/ 63 h 455"/>
                    <a:gd name="T66" fmla="*/ 674 w 901"/>
                    <a:gd name="T67" fmla="*/ 95 h 455"/>
                    <a:gd name="T68" fmla="*/ 608 w 901"/>
                    <a:gd name="T69" fmla="*/ 130 h 455"/>
                    <a:gd name="T70" fmla="*/ 559 w 901"/>
                    <a:gd name="T71" fmla="*/ 158 h 455"/>
                    <a:gd name="T72" fmla="*/ 526 w 901"/>
                    <a:gd name="T73" fmla="*/ 178 h 455"/>
                    <a:gd name="T74" fmla="*/ 501 w 901"/>
                    <a:gd name="T75" fmla="*/ 195 h 455"/>
                    <a:gd name="T76" fmla="*/ 479 w 901"/>
                    <a:gd name="T77" fmla="*/ 202 h 455"/>
                    <a:gd name="T78" fmla="*/ 456 w 901"/>
                    <a:gd name="T79" fmla="*/ 208 h 455"/>
                    <a:gd name="T80" fmla="*/ 433 w 901"/>
                    <a:gd name="T81" fmla="*/ 213 h 455"/>
                    <a:gd name="T82" fmla="*/ 410 w 901"/>
                    <a:gd name="T83" fmla="*/ 230 h 455"/>
                    <a:gd name="T84" fmla="*/ 382 w 901"/>
                    <a:gd name="T85" fmla="*/ 250 h 455"/>
                    <a:gd name="T86" fmla="*/ 336 w 901"/>
                    <a:gd name="T87" fmla="*/ 275 h 455"/>
                    <a:gd name="T88" fmla="*/ 273 w 901"/>
                    <a:gd name="T89" fmla="*/ 302 h 455"/>
                    <a:gd name="T90" fmla="*/ 215 w 901"/>
                    <a:gd name="T91" fmla="*/ 334 h 455"/>
                    <a:gd name="T92" fmla="*/ 222 w 901"/>
                    <a:gd name="T93" fmla="*/ 330 h 4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Lst>
                  <a:rect l="0" t="0" r="r" b="b"/>
                  <a:pathLst>
                    <a:path w="901" h="455">
                      <a:moveTo>
                        <a:pt x="222" y="330"/>
                      </a:moveTo>
                      <a:lnTo>
                        <a:pt x="234" y="328"/>
                      </a:lnTo>
                      <a:lnTo>
                        <a:pt x="247" y="325"/>
                      </a:lnTo>
                      <a:lnTo>
                        <a:pt x="258" y="321"/>
                      </a:lnTo>
                      <a:lnTo>
                        <a:pt x="270" y="317"/>
                      </a:lnTo>
                      <a:lnTo>
                        <a:pt x="281" y="314"/>
                      </a:lnTo>
                      <a:lnTo>
                        <a:pt x="292" y="308"/>
                      </a:lnTo>
                      <a:lnTo>
                        <a:pt x="304" y="302"/>
                      </a:lnTo>
                      <a:lnTo>
                        <a:pt x="315" y="295"/>
                      </a:lnTo>
                      <a:lnTo>
                        <a:pt x="344" y="273"/>
                      </a:lnTo>
                      <a:lnTo>
                        <a:pt x="376" y="252"/>
                      </a:lnTo>
                      <a:lnTo>
                        <a:pt x="406" y="234"/>
                      </a:lnTo>
                      <a:lnTo>
                        <a:pt x="439" y="217"/>
                      </a:lnTo>
                      <a:lnTo>
                        <a:pt x="471" y="202"/>
                      </a:lnTo>
                      <a:lnTo>
                        <a:pt x="503" y="187"/>
                      </a:lnTo>
                      <a:lnTo>
                        <a:pt x="538" y="174"/>
                      </a:lnTo>
                      <a:lnTo>
                        <a:pt x="572" y="163"/>
                      </a:lnTo>
                      <a:lnTo>
                        <a:pt x="638" y="139"/>
                      </a:lnTo>
                      <a:lnTo>
                        <a:pt x="705" y="115"/>
                      </a:lnTo>
                      <a:lnTo>
                        <a:pt x="739" y="102"/>
                      </a:lnTo>
                      <a:lnTo>
                        <a:pt x="771" y="89"/>
                      </a:lnTo>
                      <a:lnTo>
                        <a:pt x="804" y="74"/>
                      </a:lnTo>
                      <a:lnTo>
                        <a:pt x="836" y="57"/>
                      </a:lnTo>
                      <a:lnTo>
                        <a:pt x="844" y="54"/>
                      </a:lnTo>
                      <a:lnTo>
                        <a:pt x="853" y="52"/>
                      </a:lnTo>
                      <a:lnTo>
                        <a:pt x="866" y="48"/>
                      </a:lnTo>
                      <a:lnTo>
                        <a:pt x="878" y="43"/>
                      </a:lnTo>
                      <a:lnTo>
                        <a:pt x="887" y="37"/>
                      </a:lnTo>
                      <a:lnTo>
                        <a:pt x="897" y="28"/>
                      </a:lnTo>
                      <a:lnTo>
                        <a:pt x="899" y="22"/>
                      </a:lnTo>
                      <a:lnTo>
                        <a:pt x="901" y="15"/>
                      </a:lnTo>
                      <a:lnTo>
                        <a:pt x="901" y="9"/>
                      </a:lnTo>
                      <a:lnTo>
                        <a:pt x="899" y="0"/>
                      </a:lnTo>
                      <a:lnTo>
                        <a:pt x="787" y="57"/>
                      </a:lnTo>
                      <a:lnTo>
                        <a:pt x="674" y="113"/>
                      </a:lnTo>
                      <a:lnTo>
                        <a:pt x="560" y="167"/>
                      </a:lnTo>
                      <a:lnTo>
                        <a:pt x="448" y="223"/>
                      </a:lnTo>
                      <a:lnTo>
                        <a:pt x="334" y="278"/>
                      </a:lnTo>
                      <a:lnTo>
                        <a:pt x="222" y="336"/>
                      </a:lnTo>
                      <a:lnTo>
                        <a:pt x="110" y="395"/>
                      </a:lnTo>
                      <a:lnTo>
                        <a:pt x="0" y="455"/>
                      </a:lnTo>
                      <a:lnTo>
                        <a:pt x="59" y="421"/>
                      </a:lnTo>
                      <a:lnTo>
                        <a:pt x="119" y="390"/>
                      </a:lnTo>
                      <a:lnTo>
                        <a:pt x="178" y="356"/>
                      </a:lnTo>
                      <a:lnTo>
                        <a:pt x="239" y="325"/>
                      </a:lnTo>
                      <a:lnTo>
                        <a:pt x="298" y="293"/>
                      </a:lnTo>
                      <a:lnTo>
                        <a:pt x="359" y="263"/>
                      </a:lnTo>
                      <a:lnTo>
                        <a:pt x="418" y="234"/>
                      </a:lnTo>
                      <a:lnTo>
                        <a:pt x="479" y="204"/>
                      </a:lnTo>
                      <a:lnTo>
                        <a:pt x="486" y="184"/>
                      </a:lnTo>
                      <a:lnTo>
                        <a:pt x="498" y="165"/>
                      </a:lnTo>
                      <a:lnTo>
                        <a:pt x="509" y="147"/>
                      </a:lnTo>
                      <a:lnTo>
                        <a:pt x="522" y="130"/>
                      </a:lnTo>
                      <a:lnTo>
                        <a:pt x="538" y="115"/>
                      </a:lnTo>
                      <a:lnTo>
                        <a:pt x="555" y="100"/>
                      </a:lnTo>
                      <a:lnTo>
                        <a:pt x="574" y="87"/>
                      </a:lnTo>
                      <a:lnTo>
                        <a:pt x="593" y="76"/>
                      </a:lnTo>
                      <a:lnTo>
                        <a:pt x="612" y="67"/>
                      </a:lnTo>
                      <a:lnTo>
                        <a:pt x="633" y="56"/>
                      </a:lnTo>
                      <a:lnTo>
                        <a:pt x="654" y="48"/>
                      </a:lnTo>
                      <a:lnTo>
                        <a:pt x="674" y="41"/>
                      </a:lnTo>
                      <a:lnTo>
                        <a:pt x="718" y="30"/>
                      </a:lnTo>
                      <a:lnTo>
                        <a:pt x="760" y="22"/>
                      </a:lnTo>
                      <a:lnTo>
                        <a:pt x="749" y="37"/>
                      </a:lnTo>
                      <a:lnTo>
                        <a:pt x="735" y="52"/>
                      </a:lnTo>
                      <a:lnTo>
                        <a:pt x="722" y="63"/>
                      </a:lnTo>
                      <a:lnTo>
                        <a:pt x="707" y="76"/>
                      </a:lnTo>
                      <a:lnTo>
                        <a:pt x="674" y="95"/>
                      </a:lnTo>
                      <a:lnTo>
                        <a:pt x="642" y="113"/>
                      </a:lnTo>
                      <a:lnTo>
                        <a:pt x="608" y="130"/>
                      </a:lnTo>
                      <a:lnTo>
                        <a:pt x="574" y="147"/>
                      </a:lnTo>
                      <a:lnTo>
                        <a:pt x="559" y="158"/>
                      </a:lnTo>
                      <a:lnTo>
                        <a:pt x="541" y="167"/>
                      </a:lnTo>
                      <a:lnTo>
                        <a:pt x="526" y="178"/>
                      </a:lnTo>
                      <a:lnTo>
                        <a:pt x="511" y="189"/>
                      </a:lnTo>
                      <a:lnTo>
                        <a:pt x="501" y="195"/>
                      </a:lnTo>
                      <a:lnTo>
                        <a:pt x="492" y="200"/>
                      </a:lnTo>
                      <a:lnTo>
                        <a:pt x="479" y="202"/>
                      </a:lnTo>
                      <a:lnTo>
                        <a:pt x="467" y="206"/>
                      </a:lnTo>
                      <a:lnTo>
                        <a:pt x="456" y="208"/>
                      </a:lnTo>
                      <a:lnTo>
                        <a:pt x="443" y="210"/>
                      </a:lnTo>
                      <a:lnTo>
                        <a:pt x="433" y="213"/>
                      </a:lnTo>
                      <a:lnTo>
                        <a:pt x="424" y="219"/>
                      </a:lnTo>
                      <a:lnTo>
                        <a:pt x="410" y="230"/>
                      </a:lnTo>
                      <a:lnTo>
                        <a:pt x="395" y="241"/>
                      </a:lnTo>
                      <a:lnTo>
                        <a:pt x="382" y="250"/>
                      </a:lnTo>
                      <a:lnTo>
                        <a:pt x="367" y="260"/>
                      </a:lnTo>
                      <a:lnTo>
                        <a:pt x="336" y="275"/>
                      </a:lnTo>
                      <a:lnTo>
                        <a:pt x="304" y="288"/>
                      </a:lnTo>
                      <a:lnTo>
                        <a:pt x="273" y="302"/>
                      </a:lnTo>
                      <a:lnTo>
                        <a:pt x="243" y="317"/>
                      </a:lnTo>
                      <a:lnTo>
                        <a:pt x="215" y="334"/>
                      </a:lnTo>
                      <a:lnTo>
                        <a:pt x="186" y="354"/>
                      </a:lnTo>
                      <a:lnTo>
                        <a:pt x="222" y="33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30" name="Freeform 29"/>
                <p:cNvSpPr/>
                <p:nvPr/>
              </p:nvSpPr>
              <p:spPr bwMode="auto">
                <a:xfrm>
                  <a:off x="2342" y="718"/>
                  <a:ext cx="143" cy="663"/>
                </a:xfrm>
                <a:custGeom>
                  <a:avLst/>
                  <a:gdLst>
                    <a:gd name="T0" fmla="*/ 2 w 143"/>
                    <a:gd name="T1" fmla="*/ 0 h 663"/>
                    <a:gd name="T2" fmla="*/ 17 w 143"/>
                    <a:gd name="T3" fmla="*/ 84 h 663"/>
                    <a:gd name="T4" fmla="*/ 36 w 143"/>
                    <a:gd name="T5" fmla="*/ 166 h 663"/>
                    <a:gd name="T6" fmla="*/ 55 w 143"/>
                    <a:gd name="T7" fmla="*/ 249 h 663"/>
                    <a:gd name="T8" fmla="*/ 74 w 143"/>
                    <a:gd name="T9" fmla="*/ 331 h 663"/>
                    <a:gd name="T10" fmla="*/ 95 w 143"/>
                    <a:gd name="T11" fmla="*/ 412 h 663"/>
                    <a:gd name="T12" fmla="*/ 112 w 143"/>
                    <a:gd name="T13" fmla="*/ 496 h 663"/>
                    <a:gd name="T14" fmla="*/ 129 w 143"/>
                    <a:gd name="T15" fmla="*/ 579 h 663"/>
                    <a:gd name="T16" fmla="*/ 143 w 143"/>
                    <a:gd name="T17" fmla="*/ 663 h 663"/>
                    <a:gd name="T18" fmla="*/ 129 w 143"/>
                    <a:gd name="T19" fmla="*/ 661 h 663"/>
                    <a:gd name="T20" fmla="*/ 118 w 143"/>
                    <a:gd name="T21" fmla="*/ 657 h 663"/>
                    <a:gd name="T22" fmla="*/ 108 w 143"/>
                    <a:gd name="T23" fmla="*/ 652 h 663"/>
                    <a:gd name="T24" fmla="*/ 101 w 143"/>
                    <a:gd name="T25" fmla="*/ 646 h 663"/>
                    <a:gd name="T26" fmla="*/ 95 w 143"/>
                    <a:gd name="T27" fmla="*/ 639 h 663"/>
                    <a:gd name="T28" fmla="*/ 91 w 143"/>
                    <a:gd name="T29" fmla="*/ 631 h 663"/>
                    <a:gd name="T30" fmla="*/ 87 w 143"/>
                    <a:gd name="T31" fmla="*/ 624 h 663"/>
                    <a:gd name="T32" fmla="*/ 85 w 143"/>
                    <a:gd name="T33" fmla="*/ 615 h 663"/>
                    <a:gd name="T34" fmla="*/ 84 w 143"/>
                    <a:gd name="T35" fmla="*/ 596 h 663"/>
                    <a:gd name="T36" fmla="*/ 82 w 143"/>
                    <a:gd name="T37" fmla="*/ 577 h 663"/>
                    <a:gd name="T38" fmla="*/ 84 w 143"/>
                    <a:gd name="T39" fmla="*/ 561 h 663"/>
                    <a:gd name="T40" fmla="*/ 82 w 143"/>
                    <a:gd name="T41" fmla="*/ 546 h 663"/>
                    <a:gd name="T42" fmla="*/ 70 w 143"/>
                    <a:gd name="T43" fmla="*/ 477 h 663"/>
                    <a:gd name="T44" fmla="*/ 57 w 143"/>
                    <a:gd name="T45" fmla="*/ 409 h 663"/>
                    <a:gd name="T46" fmla="*/ 42 w 143"/>
                    <a:gd name="T47" fmla="*/ 342 h 663"/>
                    <a:gd name="T48" fmla="*/ 27 w 143"/>
                    <a:gd name="T49" fmla="*/ 273 h 663"/>
                    <a:gd name="T50" fmla="*/ 13 w 143"/>
                    <a:gd name="T51" fmla="*/ 206 h 663"/>
                    <a:gd name="T52" fmla="*/ 4 w 143"/>
                    <a:gd name="T53" fmla="*/ 138 h 663"/>
                    <a:gd name="T54" fmla="*/ 2 w 143"/>
                    <a:gd name="T55" fmla="*/ 104 h 663"/>
                    <a:gd name="T56" fmla="*/ 0 w 143"/>
                    <a:gd name="T57" fmla="*/ 71 h 663"/>
                    <a:gd name="T58" fmla="*/ 0 w 143"/>
                    <a:gd name="T59" fmla="*/ 36 h 663"/>
                    <a:gd name="T60" fmla="*/ 2 w 143"/>
                    <a:gd name="T61" fmla="*/ 0 h 6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43" h="663">
                      <a:moveTo>
                        <a:pt x="2" y="0"/>
                      </a:moveTo>
                      <a:lnTo>
                        <a:pt x="17" y="84"/>
                      </a:lnTo>
                      <a:lnTo>
                        <a:pt x="36" y="166"/>
                      </a:lnTo>
                      <a:lnTo>
                        <a:pt x="55" y="249"/>
                      </a:lnTo>
                      <a:lnTo>
                        <a:pt x="74" y="331"/>
                      </a:lnTo>
                      <a:lnTo>
                        <a:pt x="95" y="412"/>
                      </a:lnTo>
                      <a:lnTo>
                        <a:pt x="112" y="496"/>
                      </a:lnTo>
                      <a:lnTo>
                        <a:pt x="129" y="579"/>
                      </a:lnTo>
                      <a:lnTo>
                        <a:pt x="143" y="663"/>
                      </a:lnTo>
                      <a:lnTo>
                        <a:pt x="129" y="661"/>
                      </a:lnTo>
                      <a:lnTo>
                        <a:pt x="118" y="657"/>
                      </a:lnTo>
                      <a:lnTo>
                        <a:pt x="108" y="652"/>
                      </a:lnTo>
                      <a:lnTo>
                        <a:pt x="101" y="646"/>
                      </a:lnTo>
                      <a:lnTo>
                        <a:pt x="95" y="639"/>
                      </a:lnTo>
                      <a:lnTo>
                        <a:pt x="91" y="631"/>
                      </a:lnTo>
                      <a:lnTo>
                        <a:pt x="87" y="624"/>
                      </a:lnTo>
                      <a:lnTo>
                        <a:pt x="85" y="615"/>
                      </a:lnTo>
                      <a:lnTo>
                        <a:pt x="84" y="596"/>
                      </a:lnTo>
                      <a:lnTo>
                        <a:pt x="82" y="577"/>
                      </a:lnTo>
                      <a:lnTo>
                        <a:pt x="84" y="561"/>
                      </a:lnTo>
                      <a:lnTo>
                        <a:pt x="82" y="546"/>
                      </a:lnTo>
                      <a:lnTo>
                        <a:pt x="70" y="477"/>
                      </a:lnTo>
                      <a:lnTo>
                        <a:pt x="57" y="409"/>
                      </a:lnTo>
                      <a:lnTo>
                        <a:pt x="42" y="342"/>
                      </a:lnTo>
                      <a:lnTo>
                        <a:pt x="27" y="273"/>
                      </a:lnTo>
                      <a:lnTo>
                        <a:pt x="13" y="206"/>
                      </a:lnTo>
                      <a:lnTo>
                        <a:pt x="4" y="138"/>
                      </a:lnTo>
                      <a:lnTo>
                        <a:pt x="2" y="104"/>
                      </a:lnTo>
                      <a:lnTo>
                        <a:pt x="0" y="71"/>
                      </a:lnTo>
                      <a:lnTo>
                        <a:pt x="0" y="36"/>
                      </a:lnTo>
                      <a:lnTo>
                        <a:pt x="2"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31" name="Freeform 30"/>
                <p:cNvSpPr/>
                <p:nvPr/>
              </p:nvSpPr>
              <p:spPr bwMode="auto">
                <a:xfrm>
                  <a:off x="1502" y="1444"/>
                  <a:ext cx="806" cy="288"/>
                </a:xfrm>
                <a:custGeom>
                  <a:avLst/>
                  <a:gdLst>
                    <a:gd name="T0" fmla="*/ 749 w 806"/>
                    <a:gd name="T1" fmla="*/ 288 h 288"/>
                    <a:gd name="T2" fmla="*/ 715 w 806"/>
                    <a:gd name="T3" fmla="*/ 260 h 288"/>
                    <a:gd name="T4" fmla="*/ 680 w 806"/>
                    <a:gd name="T5" fmla="*/ 236 h 288"/>
                    <a:gd name="T6" fmla="*/ 642 w 806"/>
                    <a:gd name="T7" fmla="*/ 213 h 288"/>
                    <a:gd name="T8" fmla="*/ 606 w 806"/>
                    <a:gd name="T9" fmla="*/ 195 h 288"/>
                    <a:gd name="T10" fmla="*/ 568 w 806"/>
                    <a:gd name="T11" fmla="*/ 176 h 288"/>
                    <a:gd name="T12" fmla="*/ 528 w 806"/>
                    <a:gd name="T13" fmla="*/ 160 h 288"/>
                    <a:gd name="T14" fmla="*/ 490 w 806"/>
                    <a:gd name="T15" fmla="*/ 145 h 288"/>
                    <a:gd name="T16" fmla="*/ 448 w 806"/>
                    <a:gd name="T17" fmla="*/ 132 h 288"/>
                    <a:gd name="T18" fmla="*/ 369 w 806"/>
                    <a:gd name="T19" fmla="*/ 106 h 288"/>
                    <a:gd name="T20" fmla="*/ 287 w 806"/>
                    <a:gd name="T21" fmla="*/ 80 h 288"/>
                    <a:gd name="T22" fmla="*/ 245 w 806"/>
                    <a:gd name="T23" fmla="*/ 67 h 288"/>
                    <a:gd name="T24" fmla="*/ 205 w 806"/>
                    <a:gd name="T25" fmla="*/ 52 h 288"/>
                    <a:gd name="T26" fmla="*/ 165 w 806"/>
                    <a:gd name="T27" fmla="*/ 37 h 288"/>
                    <a:gd name="T28" fmla="*/ 125 w 806"/>
                    <a:gd name="T29" fmla="*/ 20 h 288"/>
                    <a:gd name="T30" fmla="*/ 112 w 806"/>
                    <a:gd name="T31" fmla="*/ 15 h 288"/>
                    <a:gd name="T32" fmla="*/ 97 w 806"/>
                    <a:gd name="T33" fmla="*/ 9 h 288"/>
                    <a:gd name="T34" fmla="*/ 82 w 806"/>
                    <a:gd name="T35" fmla="*/ 6 h 288"/>
                    <a:gd name="T36" fmla="*/ 66 w 806"/>
                    <a:gd name="T37" fmla="*/ 4 h 288"/>
                    <a:gd name="T38" fmla="*/ 49 w 806"/>
                    <a:gd name="T39" fmla="*/ 2 h 288"/>
                    <a:gd name="T40" fmla="*/ 32 w 806"/>
                    <a:gd name="T41" fmla="*/ 0 h 288"/>
                    <a:gd name="T42" fmla="*/ 17 w 806"/>
                    <a:gd name="T43" fmla="*/ 0 h 288"/>
                    <a:gd name="T44" fmla="*/ 0 w 806"/>
                    <a:gd name="T45" fmla="*/ 4 h 288"/>
                    <a:gd name="T46" fmla="*/ 34 w 806"/>
                    <a:gd name="T47" fmla="*/ 17 h 288"/>
                    <a:gd name="T48" fmla="*/ 68 w 806"/>
                    <a:gd name="T49" fmla="*/ 30 h 288"/>
                    <a:gd name="T50" fmla="*/ 101 w 806"/>
                    <a:gd name="T51" fmla="*/ 44 h 288"/>
                    <a:gd name="T52" fmla="*/ 135 w 806"/>
                    <a:gd name="T53" fmla="*/ 57 h 288"/>
                    <a:gd name="T54" fmla="*/ 169 w 806"/>
                    <a:gd name="T55" fmla="*/ 70 h 288"/>
                    <a:gd name="T56" fmla="*/ 203 w 806"/>
                    <a:gd name="T57" fmla="*/ 85 h 288"/>
                    <a:gd name="T58" fmla="*/ 237 w 806"/>
                    <a:gd name="T59" fmla="*/ 98 h 288"/>
                    <a:gd name="T60" fmla="*/ 272 w 806"/>
                    <a:gd name="T61" fmla="*/ 111 h 288"/>
                    <a:gd name="T62" fmla="*/ 289 w 806"/>
                    <a:gd name="T63" fmla="*/ 117 h 288"/>
                    <a:gd name="T64" fmla="*/ 306 w 806"/>
                    <a:gd name="T65" fmla="*/ 121 h 288"/>
                    <a:gd name="T66" fmla="*/ 323 w 806"/>
                    <a:gd name="T67" fmla="*/ 124 h 288"/>
                    <a:gd name="T68" fmla="*/ 340 w 806"/>
                    <a:gd name="T69" fmla="*/ 128 h 288"/>
                    <a:gd name="T70" fmla="*/ 376 w 806"/>
                    <a:gd name="T71" fmla="*/ 132 h 288"/>
                    <a:gd name="T72" fmla="*/ 412 w 806"/>
                    <a:gd name="T73" fmla="*/ 134 h 288"/>
                    <a:gd name="T74" fmla="*/ 450 w 806"/>
                    <a:gd name="T75" fmla="*/ 135 h 288"/>
                    <a:gd name="T76" fmla="*/ 486 w 806"/>
                    <a:gd name="T77" fmla="*/ 137 h 288"/>
                    <a:gd name="T78" fmla="*/ 523 w 806"/>
                    <a:gd name="T79" fmla="*/ 141 h 288"/>
                    <a:gd name="T80" fmla="*/ 559 w 806"/>
                    <a:gd name="T81" fmla="*/ 148 h 288"/>
                    <a:gd name="T82" fmla="*/ 591 w 806"/>
                    <a:gd name="T83" fmla="*/ 156 h 288"/>
                    <a:gd name="T84" fmla="*/ 623 w 806"/>
                    <a:gd name="T85" fmla="*/ 163 h 288"/>
                    <a:gd name="T86" fmla="*/ 656 w 806"/>
                    <a:gd name="T87" fmla="*/ 174 h 288"/>
                    <a:gd name="T88" fmla="*/ 686 w 806"/>
                    <a:gd name="T89" fmla="*/ 186 h 288"/>
                    <a:gd name="T90" fmla="*/ 716 w 806"/>
                    <a:gd name="T91" fmla="*/ 199 h 288"/>
                    <a:gd name="T92" fmla="*/ 747 w 806"/>
                    <a:gd name="T93" fmla="*/ 213 h 288"/>
                    <a:gd name="T94" fmla="*/ 777 w 806"/>
                    <a:gd name="T95" fmla="*/ 228 h 288"/>
                    <a:gd name="T96" fmla="*/ 806 w 806"/>
                    <a:gd name="T97" fmla="*/ 243 h 288"/>
                    <a:gd name="T98" fmla="*/ 749 w 806"/>
                    <a:gd name="T99" fmla="*/ 288 h 2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06" h="288">
                      <a:moveTo>
                        <a:pt x="749" y="288"/>
                      </a:moveTo>
                      <a:lnTo>
                        <a:pt x="715" y="260"/>
                      </a:lnTo>
                      <a:lnTo>
                        <a:pt x="680" y="236"/>
                      </a:lnTo>
                      <a:lnTo>
                        <a:pt x="642" y="213"/>
                      </a:lnTo>
                      <a:lnTo>
                        <a:pt x="606" y="195"/>
                      </a:lnTo>
                      <a:lnTo>
                        <a:pt x="568" y="176"/>
                      </a:lnTo>
                      <a:lnTo>
                        <a:pt x="528" y="160"/>
                      </a:lnTo>
                      <a:lnTo>
                        <a:pt x="490" y="145"/>
                      </a:lnTo>
                      <a:lnTo>
                        <a:pt x="448" y="132"/>
                      </a:lnTo>
                      <a:lnTo>
                        <a:pt x="369" y="106"/>
                      </a:lnTo>
                      <a:lnTo>
                        <a:pt x="287" y="80"/>
                      </a:lnTo>
                      <a:lnTo>
                        <a:pt x="245" y="67"/>
                      </a:lnTo>
                      <a:lnTo>
                        <a:pt x="205" y="52"/>
                      </a:lnTo>
                      <a:lnTo>
                        <a:pt x="165" y="37"/>
                      </a:lnTo>
                      <a:lnTo>
                        <a:pt x="125" y="20"/>
                      </a:lnTo>
                      <a:lnTo>
                        <a:pt x="112" y="15"/>
                      </a:lnTo>
                      <a:lnTo>
                        <a:pt x="97" y="9"/>
                      </a:lnTo>
                      <a:lnTo>
                        <a:pt x="82" y="6"/>
                      </a:lnTo>
                      <a:lnTo>
                        <a:pt x="66" y="4"/>
                      </a:lnTo>
                      <a:lnTo>
                        <a:pt x="49" y="2"/>
                      </a:lnTo>
                      <a:lnTo>
                        <a:pt x="32" y="0"/>
                      </a:lnTo>
                      <a:lnTo>
                        <a:pt x="17" y="0"/>
                      </a:lnTo>
                      <a:lnTo>
                        <a:pt x="0" y="4"/>
                      </a:lnTo>
                      <a:lnTo>
                        <a:pt x="34" y="17"/>
                      </a:lnTo>
                      <a:lnTo>
                        <a:pt x="68" y="30"/>
                      </a:lnTo>
                      <a:lnTo>
                        <a:pt x="101" y="44"/>
                      </a:lnTo>
                      <a:lnTo>
                        <a:pt x="135" y="57"/>
                      </a:lnTo>
                      <a:lnTo>
                        <a:pt x="169" y="70"/>
                      </a:lnTo>
                      <a:lnTo>
                        <a:pt x="203" y="85"/>
                      </a:lnTo>
                      <a:lnTo>
                        <a:pt x="237" y="98"/>
                      </a:lnTo>
                      <a:lnTo>
                        <a:pt x="272" y="111"/>
                      </a:lnTo>
                      <a:lnTo>
                        <a:pt x="289" y="117"/>
                      </a:lnTo>
                      <a:lnTo>
                        <a:pt x="306" y="121"/>
                      </a:lnTo>
                      <a:lnTo>
                        <a:pt x="323" y="124"/>
                      </a:lnTo>
                      <a:lnTo>
                        <a:pt x="340" y="128"/>
                      </a:lnTo>
                      <a:lnTo>
                        <a:pt x="376" y="132"/>
                      </a:lnTo>
                      <a:lnTo>
                        <a:pt x="412" y="134"/>
                      </a:lnTo>
                      <a:lnTo>
                        <a:pt x="450" y="135"/>
                      </a:lnTo>
                      <a:lnTo>
                        <a:pt x="486" y="137"/>
                      </a:lnTo>
                      <a:lnTo>
                        <a:pt x="523" y="141"/>
                      </a:lnTo>
                      <a:lnTo>
                        <a:pt x="559" y="148"/>
                      </a:lnTo>
                      <a:lnTo>
                        <a:pt x="591" y="156"/>
                      </a:lnTo>
                      <a:lnTo>
                        <a:pt x="623" y="163"/>
                      </a:lnTo>
                      <a:lnTo>
                        <a:pt x="656" y="174"/>
                      </a:lnTo>
                      <a:lnTo>
                        <a:pt x="686" y="186"/>
                      </a:lnTo>
                      <a:lnTo>
                        <a:pt x="716" y="199"/>
                      </a:lnTo>
                      <a:lnTo>
                        <a:pt x="747" y="213"/>
                      </a:lnTo>
                      <a:lnTo>
                        <a:pt x="777" y="228"/>
                      </a:lnTo>
                      <a:lnTo>
                        <a:pt x="806" y="243"/>
                      </a:lnTo>
                      <a:lnTo>
                        <a:pt x="749" y="288"/>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64" name="Freeform 31"/>
                <p:cNvSpPr/>
                <p:nvPr/>
              </p:nvSpPr>
              <p:spPr bwMode="auto">
                <a:xfrm>
                  <a:off x="1817" y="2008"/>
                  <a:ext cx="654" cy="854"/>
                </a:xfrm>
                <a:custGeom>
                  <a:avLst/>
                  <a:gdLst>
                    <a:gd name="T0" fmla="*/ 514 w 654"/>
                    <a:gd name="T1" fmla="*/ 145 h 854"/>
                    <a:gd name="T2" fmla="*/ 457 w 654"/>
                    <a:gd name="T3" fmla="*/ 204 h 854"/>
                    <a:gd name="T4" fmla="*/ 396 w 654"/>
                    <a:gd name="T5" fmla="*/ 258 h 854"/>
                    <a:gd name="T6" fmla="*/ 335 w 654"/>
                    <a:gd name="T7" fmla="*/ 316 h 854"/>
                    <a:gd name="T8" fmla="*/ 274 w 654"/>
                    <a:gd name="T9" fmla="*/ 384 h 854"/>
                    <a:gd name="T10" fmla="*/ 200 w 654"/>
                    <a:gd name="T11" fmla="*/ 451 h 854"/>
                    <a:gd name="T12" fmla="*/ 124 w 654"/>
                    <a:gd name="T13" fmla="*/ 514 h 854"/>
                    <a:gd name="T14" fmla="*/ 48 w 654"/>
                    <a:gd name="T15" fmla="*/ 579 h 854"/>
                    <a:gd name="T16" fmla="*/ 10 w 654"/>
                    <a:gd name="T17" fmla="*/ 609 h 854"/>
                    <a:gd name="T18" fmla="*/ 14 w 654"/>
                    <a:gd name="T19" fmla="*/ 598 h 854"/>
                    <a:gd name="T20" fmla="*/ 18 w 654"/>
                    <a:gd name="T21" fmla="*/ 587 h 854"/>
                    <a:gd name="T22" fmla="*/ 23 w 654"/>
                    <a:gd name="T23" fmla="*/ 574 h 854"/>
                    <a:gd name="T24" fmla="*/ 23 w 654"/>
                    <a:gd name="T25" fmla="*/ 575 h 854"/>
                    <a:gd name="T26" fmla="*/ 19 w 654"/>
                    <a:gd name="T27" fmla="*/ 583 h 854"/>
                    <a:gd name="T28" fmla="*/ 12 w 654"/>
                    <a:gd name="T29" fmla="*/ 583 h 854"/>
                    <a:gd name="T30" fmla="*/ 4 w 654"/>
                    <a:gd name="T31" fmla="*/ 581 h 854"/>
                    <a:gd name="T32" fmla="*/ 8 w 654"/>
                    <a:gd name="T33" fmla="*/ 572 h 854"/>
                    <a:gd name="T34" fmla="*/ 29 w 654"/>
                    <a:gd name="T35" fmla="*/ 561 h 854"/>
                    <a:gd name="T36" fmla="*/ 50 w 654"/>
                    <a:gd name="T37" fmla="*/ 553 h 854"/>
                    <a:gd name="T38" fmla="*/ 69 w 654"/>
                    <a:gd name="T39" fmla="*/ 546 h 854"/>
                    <a:gd name="T40" fmla="*/ 90 w 654"/>
                    <a:gd name="T41" fmla="*/ 527 h 854"/>
                    <a:gd name="T42" fmla="*/ 116 w 654"/>
                    <a:gd name="T43" fmla="*/ 503 h 854"/>
                    <a:gd name="T44" fmla="*/ 141 w 654"/>
                    <a:gd name="T45" fmla="*/ 484 h 854"/>
                    <a:gd name="T46" fmla="*/ 160 w 654"/>
                    <a:gd name="T47" fmla="*/ 468 h 854"/>
                    <a:gd name="T48" fmla="*/ 223 w 654"/>
                    <a:gd name="T49" fmla="*/ 395 h 854"/>
                    <a:gd name="T50" fmla="*/ 337 w 654"/>
                    <a:gd name="T51" fmla="*/ 273 h 854"/>
                    <a:gd name="T52" fmla="*/ 457 w 654"/>
                    <a:gd name="T53" fmla="*/ 160 h 854"/>
                    <a:gd name="T54" fmla="*/ 580 w 654"/>
                    <a:gd name="T55" fmla="*/ 52 h 854"/>
                    <a:gd name="T56" fmla="*/ 628 w 654"/>
                    <a:gd name="T57" fmla="*/ 15 h 854"/>
                    <a:gd name="T58" fmla="*/ 601 w 654"/>
                    <a:gd name="T59" fmla="*/ 50 h 854"/>
                    <a:gd name="T60" fmla="*/ 580 w 654"/>
                    <a:gd name="T61" fmla="*/ 91 h 854"/>
                    <a:gd name="T62" fmla="*/ 563 w 654"/>
                    <a:gd name="T63" fmla="*/ 137 h 854"/>
                    <a:gd name="T64" fmla="*/ 538 w 654"/>
                    <a:gd name="T65" fmla="*/ 214 h 854"/>
                    <a:gd name="T66" fmla="*/ 508 w 654"/>
                    <a:gd name="T67" fmla="*/ 316 h 854"/>
                    <a:gd name="T68" fmla="*/ 483 w 654"/>
                    <a:gd name="T69" fmla="*/ 371 h 854"/>
                    <a:gd name="T70" fmla="*/ 468 w 654"/>
                    <a:gd name="T71" fmla="*/ 392 h 854"/>
                    <a:gd name="T72" fmla="*/ 453 w 654"/>
                    <a:gd name="T73" fmla="*/ 412 h 854"/>
                    <a:gd name="T74" fmla="*/ 439 w 654"/>
                    <a:gd name="T75" fmla="*/ 429 h 854"/>
                    <a:gd name="T76" fmla="*/ 403 w 654"/>
                    <a:gd name="T77" fmla="*/ 486 h 854"/>
                    <a:gd name="T78" fmla="*/ 350 w 654"/>
                    <a:gd name="T79" fmla="*/ 587 h 854"/>
                    <a:gd name="T80" fmla="*/ 310 w 654"/>
                    <a:gd name="T81" fmla="*/ 690 h 854"/>
                    <a:gd name="T82" fmla="*/ 280 w 654"/>
                    <a:gd name="T83" fmla="*/ 798 h 854"/>
                    <a:gd name="T84" fmla="*/ 289 w 654"/>
                    <a:gd name="T85" fmla="*/ 820 h 854"/>
                    <a:gd name="T86" fmla="*/ 329 w 654"/>
                    <a:gd name="T87" fmla="*/ 754 h 854"/>
                    <a:gd name="T88" fmla="*/ 371 w 654"/>
                    <a:gd name="T89" fmla="*/ 687 h 854"/>
                    <a:gd name="T90" fmla="*/ 407 w 654"/>
                    <a:gd name="T91" fmla="*/ 618 h 854"/>
                    <a:gd name="T92" fmla="*/ 428 w 654"/>
                    <a:gd name="T93" fmla="*/ 579 h 854"/>
                    <a:gd name="T94" fmla="*/ 439 w 654"/>
                    <a:gd name="T95" fmla="*/ 572 h 854"/>
                    <a:gd name="T96" fmla="*/ 451 w 654"/>
                    <a:gd name="T97" fmla="*/ 566 h 854"/>
                    <a:gd name="T98" fmla="*/ 462 w 654"/>
                    <a:gd name="T99" fmla="*/ 561 h 854"/>
                    <a:gd name="T100" fmla="*/ 498 w 654"/>
                    <a:gd name="T101" fmla="*/ 492 h 854"/>
                    <a:gd name="T102" fmla="*/ 555 w 654"/>
                    <a:gd name="T103" fmla="*/ 364 h 854"/>
                    <a:gd name="T104" fmla="*/ 601 w 654"/>
                    <a:gd name="T105" fmla="*/ 234 h 854"/>
                    <a:gd name="T106" fmla="*/ 639 w 654"/>
                    <a:gd name="T107" fmla="*/ 100 h 854"/>
                    <a:gd name="T108" fmla="*/ 538 w 654"/>
                    <a:gd name="T109" fmla="*/ 113 h 8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654" h="854">
                      <a:moveTo>
                        <a:pt x="538" y="113"/>
                      </a:moveTo>
                      <a:lnTo>
                        <a:pt x="514" y="145"/>
                      </a:lnTo>
                      <a:lnTo>
                        <a:pt x="485" y="175"/>
                      </a:lnTo>
                      <a:lnTo>
                        <a:pt x="457" y="204"/>
                      </a:lnTo>
                      <a:lnTo>
                        <a:pt x="426" y="230"/>
                      </a:lnTo>
                      <a:lnTo>
                        <a:pt x="396" y="258"/>
                      </a:lnTo>
                      <a:lnTo>
                        <a:pt x="365" y="286"/>
                      </a:lnTo>
                      <a:lnTo>
                        <a:pt x="335" y="316"/>
                      </a:lnTo>
                      <a:lnTo>
                        <a:pt x="306" y="347"/>
                      </a:lnTo>
                      <a:lnTo>
                        <a:pt x="274" y="384"/>
                      </a:lnTo>
                      <a:lnTo>
                        <a:pt x="238" y="418"/>
                      </a:lnTo>
                      <a:lnTo>
                        <a:pt x="200" y="451"/>
                      </a:lnTo>
                      <a:lnTo>
                        <a:pt x="162" y="483"/>
                      </a:lnTo>
                      <a:lnTo>
                        <a:pt x="124" y="514"/>
                      </a:lnTo>
                      <a:lnTo>
                        <a:pt x="86" y="548"/>
                      </a:lnTo>
                      <a:lnTo>
                        <a:pt x="48" y="579"/>
                      </a:lnTo>
                      <a:lnTo>
                        <a:pt x="12" y="614"/>
                      </a:lnTo>
                      <a:lnTo>
                        <a:pt x="10" y="609"/>
                      </a:lnTo>
                      <a:lnTo>
                        <a:pt x="12" y="603"/>
                      </a:lnTo>
                      <a:lnTo>
                        <a:pt x="14" y="598"/>
                      </a:lnTo>
                      <a:lnTo>
                        <a:pt x="16" y="592"/>
                      </a:lnTo>
                      <a:lnTo>
                        <a:pt x="18" y="587"/>
                      </a:lnTo>
                      <a:lnTo>
                        <a:pt x="21" y="581"/>
                      </a:lnTo>
                      <a:lnTo>
                        <a:pt x="23" y="574"/>
                      </a:lnTo>
                      <a:lnTo>
                        <a:pt x="23" y="568"/>
                      </a:lnTo>
                      <a:lnTo>
                        <a:pt x="23" y="575"/>
                      </a:lnTo>
                      <a:lnTo>
                        <a:pt x="21" y="581"/>
                      </a:lnTo>
                      <a:lnTo>
                        <a:pt x="19" y="583"/>
                      </a:lnTo>
                      <a:lnTo>
                        <a:pt x="16" y="583"/>
                      </a:lnTo>
                      <a:lnTo>
                        <a:pt x="12" y="583"/>
                      </a:lnTo>
                      <a:lnTo>
                        <a:pt x="8" y="581"/>
                      </a:lnTo>
                      <a:lnTo>
                        <a:pt x="4" y="581"/>
                      </a:lnTo>
                      <a:lnTo>
                        <a:pt x="0" y="581"/>
                      </a:lnTo>
                      <a:lnTo>
                        <a:pt x="8" y="572"/>
                      </a:lnTo>
                      <a:lnTo>
                        <a:pt x="18" y="564"/>
                      </a:lnTo>
                      <a:lnTo>
                        <a:pt x="29" y="561"/>
                      </a:lnTo>
                      <a:lnTo>
                        <a:pt x="40" y="555"/>
                      </a:lnTo>
                      <a:lnTo>
                        <a:pt x="50" y="553"/>
                      </a:lnTo>
                      <a:lnTo>
                        <a:pt x="59" y="549"/>
                      </a:lnTo>
                      <a:lnTo>
                        <a:pt x="69" y="546"/>
                      </a:lnTo>
                      <a:lnTo>
                        <a:pt x="75" y="540"/>
                      </a:lnTo>
                      <a:lnTo>
                        <a:pt x="90" y="527"/>
                      </a:lnTo>
                      <a:lnTo>
                        <a:pt x="103" y="514"/>
                      </a:lnTo>
                      <a:lnTo>
                        <a:pt x="116" y="503"/>
                      </a:lnTo>
                      <a:lnTo>
                        <a:pt x="128" y="494"/>
                      </a:lnTo>
                      <a:lnTo>
                        <a:pt x="141" y="484"/>
                      </a:lnTo>
                      <a:lnTo>
                        <a:pt x="151" y="477"/>
                      </a:lnTo>
                      <a:lnTo>
                        <a:pt x="160" y="468"/>
                      </a:lnTo>
                      <a:lnTo>
                        <a:pt x="170" y="460"/>
                      </a:lnTo>
                      <a:lnTo>
                        <a:pt x="223" y="395"/>
                      </a:lnTo>
                      <a:lnTo>
                        <a:pt x="280" y="332"/>
                      </a:lnTo>
                      <a:lnTo>
                        <a:pt x="337" y="273"/>
                      </a:lnTo>
                      <a:lnTo>
                        <a:pt x="396" y="215"/>
                      </a:lnTo>
                      <a:lnTo>
                        <a:pt x="457" y="160"/>
                      </a:lnTo>
                      <a:lnTo>
                        <a:pt x="517" y="106"/>
                      </a:lnTo>
                      <a:lnTo>
                        <a:pt x="580" y="52"/>
                      </a:lnTo>
                      <a:lnTo>
                        <a:pt x="643" y="0"/>
                      </a:lnTo>
                      <a:lnTo>
                        <a:pt x="628" y="15"/>
                      </a:lnTo>
                      <a:lnTo>
                        <a:pt x="614" y="32"/>
                      </a:lnTo>
                      <a:lnTo>
                        <a:pt x="601" y="50"/>
                      </a:lnTo>
                      <a:lnTo>
                        <a:pt x="590" y="69"/>
                      </a:lnTo>
                      <a:lnTo>
                        <a:pt x="580" y="91"/>
                      </a:lnTo>
                      <a:lnTo>
                        <a:pt x="571" y="115"/>
                      </a:lnTo>
                      <a:lnTo>
                        <a:pt x="563" y="137"/>
                      </a:lnTo>
                      <a:lnTo>
                        <a:pt x="553" y="163"/>
                      </a:lnTo>
                      <a:lnTo>
                        <a:pt x="538" y="214"/>
                      </a:lnTo>
                      <a:lnTo>
                        <a:pt x="523" y="265"/>
                      </a:lnTo>
                      <a:lnTo>
                        <a:pt x="508" y="316"/>
                      </a:lnTo>
                      <a:lnTo>
                        <a:pt x="489" y="362"/>
                      </a:lnTo>
                      <a:lnTo>
                        <a:pt x="483" y="371"/>
                      </a:lnTo>
                      <a:lnTo>
                        <a:pt x="476" y="382"/>
                      </a:lnTo>
                      <a:lnTo>
                        <a:pt x="468" y="392"/>
                      </a:lnTo>
                      <a:lnTo>
                        <a:pt x="460" y="403"/>
                      </a:lnTo>
                      <a:lnTo>
                        <a:pt x="453" y="412"/>
                      </a:lnTo>
                      <a:lnTo>
                        <a:pt x="445" y="420"/>
                      </a:lnTo>
                      <a:lnTo>
                        <a:pt x="439" y="429"/>
                      </a:lnTo>
                      <a:lnTo>
                        <a:pt x="434" y="438"/>
                      </a:lnTo>
                      <a:lnTo>
                        <a:pt x="403" y="486"/>
                      </a:lnTo>
                      <a:lnTo>
                        <a:pt x="375" y="536"/>
                      </a:lnTo>
                      <a:lnTo>
                        <a:pt x="350" y="587"/>
                      </a:lnTo>
                      <a:lnTo>
                        <a:pt x="329" y="639"/>
                      </a:lnTo>
                      <a:lnTo>
                        <a:pt x="310" y="690"/>
                      </a:lnTo>
                      <a:lnTo>
                        <a:pt x="293" y="744"/>
                      </a:lnTo>
                      <a:lnTo>
                        <a:pt x="280" y="798"/>
                      </a:lnTo>
                      <a:lnTo>
                        <a:pt x="270" y="854"/>
                      </a:lnTo>
                      <a:lnTo>
                        <a:pt x="289" y="820"/>
                      </a:lnTo>
                      <a:lnTo>
                        <a:pt x="310" y="787"/>
                      </a:lnTo>
                      <a:lnTo>
                        <a:pt x="329" y="754"/>
                      </a:lnTo>
                      <a:lnTo>
                        <a:pt x="350" y="720"/>
                      </a:lnTo>
                      <a:lnTo>
                        <a:pt x="371" y="687"/>
                      </a:lnTo>
                      <a:lnTo>
                        <a:pt x="390" y="653"/>
                      </a:lnTo>
                      <a:lnTo>
                        <a:pt x="407" y="618"/>
                      </a:lnTo>
                      <a:lnTo>
                        <a:pt x="426" y="583"/>
                      </a:lnTo>
                      <a:lnTo>
                        <a:pt x="428" y="579"/>
                      </a:lnTo>
                      <a:lnTo>
                        <a:pt x="434" y="575"/>
                      </a:lnTo>
                      <a:lnTo>
                        <a:pt x="439" y="572"/>
                      </a:lnTo>
                      <a:lnTo>
                        <a:pt x="445" y="570"/>
                      </a:lnTo>
                      <a:lnTo>
                        <a:pt x="451" y="566"/>
                      </a:lnTo>
                      <a:lnTo>
                        <a:pt x="457" y="562"/>
                      </a:lnTo>
                      <a:lnTo>
                        <a:pt x="462" y="561"/>
                      </a:lnTo>
                      <a:lnTo>
                        <a:pt x="466" y="555"/>
                      </a:lnTo>
                      <a:lnTo>
                        <a:pt x="498" y="492"/>
                      </a:lnTo>
                      <a:lnTo>
                        <a:pt x="529" y="429"/>
                      </a:lnTo>
                      <a:lnTo>
                        <a:pt x="555" y="364"/>
                      </a:lnTo>
                      <a:lnTo>
                        <a:pt x="580" y="299"/>
                      </a:lnTo>
                      <a:lnTo>
                        <a:pt x="601" y="234"/>
                      </a:lnTo>
                      <a:lnTo>
                        <a:pt x="620" y="167"/>
                      </a:lnTo>
                      <a:lnTo>
                        <a:pt x="639" y="100"/>
                      </a:lnTo>
                      <a:lnTo>
                        <a:pt x="654" y="32"/>
                      </a:lnTo>
                      <a:lnTo>
                        <a:pt x="538" y="113"/>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65" name="Freeform 32"/>
                <p:cNvSpPr/>
                <p:nvPr/>
              </p:nvSpPr>
              <p:spPr bwMode="auto">
                <a:xfrm>
                  <a:off x="2004" y="809"/>
                  <a:ext cx="644" cy="1073"/>
                </a:xfrm>
                <a:custGeom>
                  <a:avLst/>
                  <a:gdLst>
                    <a:gd name="T0" fmla="*/ 21 w 644"/>
                    <a:gd name="T1" fmla="*/ 36 h 1073"/>
                    <a:gd name="T2" fmla="*/ 57 w 644"/>
                    <a:gd name="T3" fmla="*/ 110 h 1073"/>
                    <a:gd name="T4" fmla="*/ 91 w 644"/>
                    <a:gd name="T5" fmla="*/ 184 h 1073"/>
                    <a:gd name="T6" fmla="*/ 131 w 644"/>
                    <a:gd name="T7" fmla="*/ 255 h 1073"/>
                    <a:gd name="T8" fmla="*/ 167 w 644"/>
                    <a:gd name="T9" fmla="*/ 305 h 1073"/>
                    <a:gd name="T10" fmla="*/ 195 w 644"/>
                    <a:gd name="T11" fmla="*/ 338 h 1073"/>
                    <a:gd name="T12" fmla="*/ 224 w 644"/>
                    <a:gd name="T13" fmla="*/ 371 h 1073"/>
                    <a:gd name="T14" fmla="*/ 251 w 644"/>
                    <a:gd name="T15" fmla="*/ 409 h 1073"/>
                    <a:gd name="T16" fmla="*/ 273 w 644"/>
                    <a:gd name="T17" fmla="*/ 449 h 1073"/>
                    <a:gd name="T18" fmla="*/ 296 w 644"/>
                    <a:gd name="T19" fmla="*/ 499 h 1073"/>
                    <a:gd name="T20" fmla="*/ 317 w 644"/>
                    <a:gd name="T21" fmla="*/ 548 h 1073"/>
                    <a:gd name="T22" fmla="*/ 340 w 644"/>
                    <a:gd name="T23" fmla="*/ 598 h 1073"/>
                    <a:gd name="T24" fmla="*/ 366 w 644"/>
                    <a:gd name="T25" fmla="*/ 648 h 1073"/>
                    <a:gd name="T26" fmla="*/ 399 w 644"/>
                    <a:gd name="T27" fmla="*/ 700 h 1073"/>
                    <a:gd name="T28" fmla="*/ 441 w 644"/>
                    <a:gd name="T29" fmla="*/ 748 h 1073"/>
                    <a:gd name="T30" fmla="*/ 492 w 644"/>
                    <a:gd name="T31" fmla="*/ 793 h 1073"/>
                    <a:gd name="T32" fmla="*/ 539 w 644"/>
                    <a:gd name="T33" fmla="*/ 828 h 1073"/>
                    <a:gd name="T34" fmla="*/ 562 w 644"/>
                    <a:gd name="T35" fmla="*/ 854 h 1073"/>
                    <a:gd name="T36" fmla="*/ 577 w 644"/>
                    <a:gd name="T37" fmla="*/ 885 h 1073"/>
                    <a:gd name="T38" fmla="*/ 589 w 644"/>
                    <a:gd name="T39" fmla="*/ 921 h 1073"/>
                    <a:gd name="T40" fmla="*/ 602 w 644"/>
                    <a:gd name="T41" fmla="*/ 973 h 1073"/>
                    <a:gd name="T42" fmla="*/ 617 w 644"/>
                    <a:gd name="T43" fmla="*/ 1025 h 1073"/>
                    <a:gd name="T44" fmla="*/ 634 w 644"/>
                    <a:gd name="T45" fmla="*/ 1058 h 1073"/>
                    <a:gd name="T46" fmla="*/ 623 w 644"/>
                    <a:gd name="T47" fmla="*/ 1043 h 1073"/>
                    <a:gd name="T48" fmla="*/ 574 w 644"/>
                    <a:gd name="T49" fmla="*/ 988 h 1073"/>
                    <a:gd name="T50" fmla="*/ 520 w 644"/>
                    <a:gd name="T51" fmla="*/ 936 h 1073"/>
                    <a:gd name="T52" fmla="*/ 471 w 644"/>
                    <a:gd name="T53" fmla="*/ 882 h 1073"/>
                    <a:gd name="T54" fmla="*/ 423 w 644"/>
                    <a:gd name="T55" fmla="*/ 802 h 1073"/>
                    <a:gd name="T56" fmla="*/ 376 w 644"/>
                    <a:gd name="T57" fmla="*/ 700 h 1073"/>
                    <a:gd name="T58" fmla="*/ 332 w 644"/>
                    <a:gd name="T59" fmla="*/ 598 h 1073"/>
                    <a:gd name="T60" fmla="*/ 296 w 644"/>
                    <a:gd name="T61" fmla="*/ 522 h 1073"/>
                    <a:gd name="T62" fmla="*/ 268 w 644"/>
                    <a:gd name="T63" fmla="*/ 474 h 1073"/>
                    <a:gd name="T64" fmla="*/ 216 w 644"/>
                    <a:gd name="T65" fmla="*/ 394 h 1073"/>
                    <a:gd name="T66" fmla="*/ 150 w 644"/>
                    <a:gd name="T67" fmla="*/ 282 h 1073"/>
                    <a:gd name="T68" fmla="*/ 89 w 644"/>
                    <a:gd name="T69" fmla="*/ 169 h 1073"/>
                    <a:gd name="T70" fmla="*/ 30 w 644"/>
                    <a:gd name="T71" fmla="*/ 58 h 107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644" h="1073">
                      <a:moveTo>
                        <a:pt x="0" y="0"/>
                      </a:moveTo>
                      <a:lnTo>
                        <a:pt x="21" y="36"/>
                      </a:lnTo>
                      <a:lnTo>
                        <a:pt x="40" y="73"/>
                      </a:lnTo>
                      <a:lnTo>
                        <a:pt x="57" y="110"/>
                      </a:lnTo>
                      <a:lnTo>
                        <a:pt x="74" y="147"/>
                      </a:lnTo>
                      <a:lnTo>
                        <a:pt x="91" y="184"/>
                      </a:lnTo>
                      <a:lnTo>
                        <a:pt x="110" y="221"/>
                      </a:lnTo>
                      <a:lnTo>
                        <a:pt x="131" y="255"/>
                      </a:lnTo>
                      <a:lnTo>
                        <a:pt x="154" y="288"/>
                      </a:lnTo>
                      <a:lnTo>
                        <a:pt x="167" y="305"/>
                      </a:lnTo>
                      <a:lnTo>
                        <a:pt x="180" y="321"/>
                      </a:lnTo>
                      <a:lnTo>
                        <a:pt x="195" y="338"/>
                      </a:lnTo>
                      <a:lnTo>
                        <a:pt x="211" y="355"/>
                      </a:lnTo>
                      <a:lnTo>
                        <a:pt x="224" y="371"/>
                      </a:lnTo>
                      <a:lnTo>
                        <a:pt x="239" y="390"/>
                      </a:lnTo>
                      <a:lnTo>
                        <a:pt x="251" y="409"/>
                      </a:lnTo>
                      <a:lnTo>
                        <a:pt x="262" y="427"/>
                      </a:lnTo>
                      <a:lnTo>
                        <a:pt x="273" y="449"/>
                      </a:lnTo>
                      <a:lnTo>
                        <a:pt x="285" y="474"/>
                      </a:lnTo>
                      <a:lnTo>
                        <a:pt x="296" y="499"/>
                      </a:lnTo>
                      <a:lnTo>
                        <a:pt x="308" y="524"/>
                      </a:lnTo>
                      <a:lnTo>
                        <a:pt x="317" y="548"/>
                      </a:lnTo>
                      <a:lnTo>
                        <a:pt x="328" y="574"/>
                      </a:lnTo>
                      <a:lnTo>
                        <a:pt x="340" y="598"/>
                      </a:lnTo>
                      <a:lnTo>
                        <a:pt x="351" y="620"/>
                      </a:lnTo>
                      <a:lnTo>
                        <a:pt x="366" y="648"/>
                      </a:lnTo>
                      <a:lnTo>
                        <a:pt x="382" y="674"/>
                      </a:lnTo>
                      <a:lnTo>
                        <a:pt x="399" y="700"/>
                      </a:lnTo>
                      <a:lnTo>
                        <a:pt x="420" y="724"/>
                      </a:lnTo>
                      <a:lnTo>
                        <a:pt x="441" y="748"/>
                      </a:lnTo>
                      <a:lnTo>
                        <a:pt x="465" y="770"/>
                      </a:lnTo>
                      <a:lnTo>
                        <a:pt x="492" y="793"/>
                      </a:lnTo>
                      <a:lnTo>
                        <a:pt x="524" y="815"/>
                      </a:lnTo>
                      <a:lnTo>
                        <a:pt x="539" y="828"/>
                      </a:lnTo>
                      <a:lnTo>
                        <a:pt x="551" y="841"/>
                      </a:lnTo>
                      <a:lnTo>
                        <a:pt x="562" y="854"/>
                      </a:lnTo>
                      <a:lnTo>
                        <a:pt x="572" y="871"/>
                      </a:lnTo>
                      <a:lnTo>
                        <a:pt x="577" y="885"/>
                      </a:lnTo>
                      <a:lnTo>
                        <a:pt x="585" y="902"/>
                      </a:lnTo>
                      <a:lnTo>
                        <a:pt x="589" y="921"/>
                      </a:lnTo>
                      <a:lnTo>
                        <a:pt x="595" y="937"/>
                      </a:lnTo>
                      <a:lnTo>
                        <a:pt x="602" y="973"/>
                      </a:lnTo>
                      <a:lnTo>
                        <a:pt x="612" y="1008"/>
                      </a:lnTo>
                      <a:lnTo>
                        <a:pt x="617" y="1025"/>
                      </a:lnTo>
                      <a:lnTo>
                        <a:pt x="625" y="1041"/>
                      </a:lnTo>
                      <a:lnTo>
                        <a:pt x="634" y="1058"/>
                      </a:lnTo>
                      <a:lnTo>
                        <a:pt x="644" y="1073"/>
                      </a:lnTo>
                      <a:lnTo>
                        <a:pt x="623" y="1043"/>
                      </a:lnTo>
                      <a:lnTo>
                        <a:pt x="598" y="1014"/>
                      </a:lnTo>
                      <a:lnTo>
                        <a:pt x="574" y="988"/>
                      </a:lnTo>
                      <a:lnTo>
                        <a:pt x="547" y="962"/>
                      </a:lnTo>
                      <a:lnTo>
                        <a:pt x="520" y="936"/>
                      </a:lnTo>
                      <a:lnTo>
                        <a:pt x="494" y="910"/>
                      </a:lnTo>
                      <a:lnTo>
                        <a:pt x="471" y="882"/>
                      </a:lnTo>
                      <a:lnTo>
                        <a:pt x="450" y="852"/>
                      </a:lnTo>
                      <a:lnTo>
                        <a:pt x="423" y="802"/>
                      </a:lnTo>
                      <a:lnTo>
                        <a:pt x="399" y="752"/>
                      </a:lnTo>
                      <a:lnTo>
                        <a:pt x="376" y="700"/>
                      </a:lnTo>
                      <a:lnTo>
                        <a:pt x="355" y="650"/>
                      </a:lnTo>
                      <a:lnTo>
                        <a:pt x="332" y="598"/>
                      </a:lnTo>
                      <a:lnTo>
                        <a:pt x="309" y="548"/>
                      </a:lnTo>
                      <a:lnTo>
                        <a:pt x="296" y="522"/>
                      </a:lnTo>
                      <a:lnTo>
                        <a:pt x="281" y="498"/>
                      </a:lnTo>
                      <a:lnTo>
                        <a:pt x="268" y="474"/>
                      </a:lnTo>
                      <a:lnTo>
                        <a:pt x="251" y="448"/>
                      </a:lnTo>
                      <a:lnTo>
                        <a:pt x="216" y="394"/>
                      </a:lnTo>
                      <a:lnTo>
                        <a:pt x="182" y="338"/>
                      </a:lnTo>
                      <a:lnTo>
                        <a:pt x="150" y="282"/>
                      </a:lnTo>
                      <a:lnTo>
                        <a:pt x="119" y="227"/>
                      </a:lnTo>
                      <a:lnTo>
                        <a:pt x="89" y="169"/>
                      </a:lnTo>
                      <a:lnTo>
                        <a:pt x="59" y="113"/>
                      </a:lnTo>
                      <a:lnTo>
                        <a:pt x="30" y="58"/>
                      </a:lnTo>
                      <a:lnTo>
                        <a:pt x="0"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66" name="Freeform 33"/>
                <p:cNvSpPr/>
                <p:nvPr/>
              </p:nvSpPr>
              <p:spPr bwMode="auto">
                <a:xfrm>
                  <a:off x="2614" y="2030"/>
                  <a:ext cx="176" cy="832"/>
                </a:xfrm>
                <a:custGeom>
                  <a:avLst/>
                  <a:gdLst>
                    <a:gd name="T0" fmla="*/ 0 w 176"/>
                    <a:gd name="T1" fmla="*/ 0 h 832"/>
                    <a:gd name="T2" fmla="*/ 15 w 176"/>
                    <a:gd name="T3" fmla="*/ 37 h 832"/>
                    <a:gd name="T4" fmla="*/ 28 w 176"/>
                    <a:gd name="T5" fmla="*/ 76 h 832"/>
                    <a:gd name="T6" fmla="*/ 42 w 176"/>
                    <a:gd name="T7" fmla="*/ 115 h 832"/>
                    <a:gd name="T8" fmla="*/ 51 w 176"/>
                    <a:gd name="T9" fmla="*/ 154 h 832"/>
                    <a:gd name="T10" fmla="*/ 62 w 176"/>
                    <a:gd name="T11" fmla="*/ 193 h 832"/>
                    <a:gd name="T12" fmla="*/ 70 w 176"/>
                    <a:gd name="T13" fmla="*/ 232 h 832"/>
                    <a:gd name="T14" fmla="*/ 78 w 176"/>
                    <a:gd name="T15" fmla="*/ 271 h 832"/>
                    <a:gd name="T16" fmla="*/ 83 w 176"/>
                    <a:gd name="T17" fmla="*/ 312 h 832"/>
                    <a:gd name="T18" fmla="*/ 95 w 176"/>
                    <a:gd name="T19" fmla="*/ 392 h 832"/>
                    <a:gd name="T20" fmla="*/ 104 w 176"/>
                    <a:gd name="T21" fmla="*/ 474 h 832"/>
                    <a:gd name="T22" fmla="*/ 112 w 176"/>
                    <a:gd name="T23" fmla="*/ 555 h 832"/>
                    <a:gd name="T24" fmla="*/ 119 w 176"/>
                    <a:gd name="T25" fmla="*/ 637 h 832"/>
                    <a:gd name="T26" fmla="*/ 123 w 176"/>
                    <a:gd name="T27" fmla="*/ 661 h 832"/>
                    <a:gd name="T28" fmla="*/ 129 w 176"/>
                    <a:gd name="T29" fmla="*/ 685 h 832"/>
                    <a:gd name="T30" fmla="*/ 137 w 176"/>
                    <a:gd name="T31" fmla="*/ 709 h 832"/>
                    <a:gd name="T32" fmla="*/ 144 w 176"/>
                    <a:gd name="T33" fmla="*/ 733 h 832"/>
                    <a:gd name="T34" fmla="*/ 152 w 176"/>
                    <a:gd name="T35" fmla="*/ 758 h 832"/>
                    <a:gd name="T36" fmla="*/ 157 w 176"/>
                    <a:gd name="T37" fmla="*/ 782 h 832"/>
                    <a:gd name="T38" fmla="*/ 161 w 176"/>
                    <a:gd name="T39" fmla="*/ 806 h 832"/>
                    <a:gd name="T40" fmla="*/ 163 w 176"/>
                    <a:gd name="T41" fmla="*/ 832 h 832"/>
                    <a:gd name="T42" fmla="*/ 165 w 176"/>
                    <a:gd name="T43" fmla="*/ 811 h 832"/>
                    <a:gd name="T44" fmla="*/ 169 w 176"/>
                    <a:gd name="T45" fmla="*/ 791 h 832"/>
                    <a:gd name="T46" fmla="*/ 173 w 176"/>
                    <a:gd name="T47" fmla="*/ 772 h 832"/>
                    <a:gd name="T48" fmla="*/ 175 w 176"/>
                    <a:gd name="T49" fmla="*/ 752 h 832"/>
                    <a:gd name="T50" fmla="*/ 176 w 176"/>
                    <a:gd name="T51" fmla="*/ 732 h 832"/>
                    <a:gd name="T52" fmla="*/ 176 w 176"/>
                    <a:gd name="T53" fmla="*/ 711 h 832"/>
                    <a:gd name="T54" fmla="*/ 175 w 176"/>
                    <a:gd name="T55" fmla="*/ 693 h 832"/>
                    <a:gd name="T56" fmla="*/ 171 w 176"/>
                    <a:gd name="T57" fmla="*/ 674 h 832"/>
                    <a:gd name="T58" fmla="*/ 157 w 176"/>
                    <a:gd name="T59" fmla="*/ 633 h 832"/>
                    <a:gd name="T60" fmla="*/ 146 w 176"/>
                    <a:gd name="T61" fmla="*/ 594 h 832"/>
                    <a:gd name="T62" fmla="*/ 137 w 176"/>
                    <a:gd name="T63" fmla="*/ 553 h 832"/>
                    <a:gd name="T64" fmla="*/ 129 w 176"/>
                    <a:gd name="T65" fmla="*/ 514 h 832"/>
                    <a:gd name="T66" fmla="*/ 116 w 176"/>
                    <a:gd name="T67" fmla="*/ 433 h 832"/>
                    <a:gd name="T68" fmla="*/ 104 w 176"/>
                    <a:gd name="T69" fmla="*/ 353 h 832"/>
                    <a:gd name="T70" fmla="*/ 97 w 176"/>
                    <a:gd name="T71" fmla="*/ 312 h 832"/>
                    <a:gd name="T72" fmla="*/ 89 w 176"/>
                    <a:gd name="T73" fmla="*/ 273 h 832"/>
                    <a:gd name="T74" fmla="*/ 81 w 176"/>
                    <a:gd name="T75" fmla="*/ 234 h 832"/>
                    <a:gd name="T76" fmla="*/ 72 w 176"/>
                    <a:gd name="T77" fmla="*/ 195 h 832"/>
                    <a:gd name="T78" fmla="*/ 59 w 176"/>
                    <a:gd name="T79" fmla="*/ 156 h 832"/>
                    <a:gd name="T80" fmla="*/ 45 w 176"/>
                    <a:gd name="T81" fmla="*/ 119 h 832"/>
                    <a:gd name="T82" fmla="*/ 28 w 176"/>
                    <a:gd name="T83" fmla="*/ 80 h 832"/>
                    <a:gd name="T84" fmla="*/ 9 w 176"/>
                    <a:gd name="T85" fmla="*/ 45 h 832"/>
                    <a:gd name="T86" fmla="*/ 0 w 176"/>
                    <a:gd name="T87" fmla="*/ 0 h 83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76" h="832">
                      <a:moveTo>
                        <a:pt x="0" y="0"/>
                      </a:moveTo>
                      <a:lnTo>
                        <a:pt x="15" y="37"/>
                      </a:lnTo>
                      <a:lnTo>
                        <a:pt x="28" y="76"/>
                      </a:lnTo>
                      <a:lnTo>
                        <a:pt x="42" y="115"/>
                      </a:lnTo>
                      <a:lnTo>
                        <a:pt x="51" y="154"/>
                      </a:lnTo>
                      <a:lnTo>
                        <a:pt x="62" y="193"/>
                      </a:lnTo>
                      <a:lnTo>
                        <a:pt x="70" y="232"/>
                      </a:lnTo>
                      <a:lnTo>
                        <a:pt x="78" y="271"/>
                      </a:lnTo>
                      <a:lnTo>
                        <a:pt x="83" y="312"/>
                      </a:lnTo>
                      <a:lnTo>
                        <a:pt x="95" y="392"/>
                      </a:lnTo>
                      <a:lnTo>
                        <a:pt x="104" y="474"/>
                      </a:lnTo>
                      <a:lnTo>
                        <a:pt x="112" y="555"/>
                      </a:lnTo>
                      <a:lnTo>
                        <a:pt x="119" y="637"/>
                      </a:lnTo>
                      <a:lnTo>
                        <a:pt x="123" y="661"/>
                      </a:lnTo>
                      <a:lnTo>
                        <a:pt x="129" y="685"/>
                      </a:lnTo>
                      <a:lnTo>
                        <a:pt x="137" y="709"/>
                      </a:lnTo>
                      <a:lnTo>
                        <a:pt x="144" y="733"/>
                      </a:lnTo>
                      <a:lnTo>
                        <a:pt x="152" y="758"/>
                      </a:lnTo>
                      <a:lnTo>
                        <a:pt x="157" y="782"/>
                      </a:lnTo>
                      <a:lnTo>
                        <a:pt x="161" y="806"/>
                      </a:lnTo>
                      <a:lnTo>
                        <a:pt x="163" y="832"/>
                      </a:lnTo>
                      <a:lnTo>
                        <a:pt x="165" y="811"/>
                      </a:lnTo>
                      <a:lnTo>
                        <a:pt x="169" y="791"/>
                      </a:lnTo>
                      <a:lnTo>
                        <a:pt x="173" y="772"/>
                      </a:lnTo>
                      <a:lnTo>
                        <a:pt x="175" y="752"/>
                      </a:lnTo>
                      <a:lnTo>
                        <a:pt x="176" y="732"/>
                      </a:lnTo>
                      <a:lnTo>
                        <a:pt x="176" y="711"/>
                      </a:lnTo>
                      <a:lnTo>
                        <a:pt x="175" y="693"/>
                      </a:lnTo>
                      <a:lnTo>
                        <a:pt x="171" y="674"/>
                      </a:lnTo>
                      <a:lnTo>
                        <a:pt x="157" y="633"/>
                      </a:lnTo>
                      <a:lnTo>
                        <a:pt x="146" y="594"/>
                      </a:lnTo>
                      <a:lnTo>
                        <a:pt x="137" y="553"/>
                      </a:lnTo>
                      <a:lnTo>
                        <a:pt x="129" y="514"/>
                      </a:lnTo>
                      <a:lnTo>
                        <a:pt x="116" y="433"/>
                      </a:lnTo>
                      <a:lnTo>
                        <a:pt x="104" y="353"/>
                      </a:lnTo>
                      <a:lnTo>
                        <a:pt x="97" y="312"/>
                      </a:lnTo>
                      <a:lnTo>
                        <a:pt x="89" y="273"/>
                      </a:lnTo>
                      <a:lnTo>
                        <a:pt x="81" y="234"/>
                      </a:lnTo>
                      <a:lnTo>
                        <a:pt x="72" y="195"/>
                      </a:lnTo>
                      <a:lnTo>
                        <a:pt x="59" y="156"/>
                      </a:lnTo>
                      <a:lnTo>
                        <a:pt x="45" y="119"/>
                      </a:lnTo>
                      <a:lnTo>
                        <a:pt x="28" y="80"/>
                      </a:lnTo>
                      <a:lnTo>
                        <a:pt x="9" y="45"/>
                      </a:lnTo>
                      <a:lnTo>
                        <a:pt x="0"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67" name="Freeform 34"/>
                <p:cNvSpPr/>
                <p:nvPr/>
              </p:nvSpPr>
              <p:spPr bwMode="auto">
                <a:xfrm>
                  <a:off x="1582" y="1069"/>
                  <a:ext cx="682" cy="562"/>
                </a:xfrm>
                <a:custGeom>
                  <a:avLst/>
                  <a:gdLst>
                    <a:gd name="T0" fmla="*/ 680 w 682"/>
                    <a:gd name="T1" fmla="*/ 557 h 562"/>
                    <a:gd name="T2" fmla="*/ 682 w 682"/>
                    <a:gd name="T3" fmla="*/ 548 h 562"/>
                    <a:gd name="T4" fmla="*/ 682 w 682"/>
                    <a:gd name="T5" fmla="*/ 538 h 562"/>
                    <a:gd name="T6" fmla="*/ 680 w 682"/>
                    <a:gd name="T7" fmla="*/ 531 h 562"/>
                    <a:gd name="T8" fmla="*/ 659 w 682"/>
                    <a:gd name="T9" fmla="*/ 507 h 562"/>
                    <a:gd name="T10" fmla="*/ 617 w 682"/>
                    <a:gd name="T11" fmla="*/ 473 h 562"/>
                    <a:gd name="T12" fmla="*/ 574 w 682"/>
                    <a:gd name="T13" fmla="*/ 444 h 562"/>
                    <a:gd name="T14" fmla="*/ 530 w 682"/>
                    <a:gd name="T15" fmla="*/ 414 h 562"/>
                    <a:gd name="T16" fmla="*/ 471 w 682"/>
                    <a:gd name="T17" fmla="*/ 360 h 562"/>
                    <a:gd name="T18" fmla="*/ 393 w 682"/>
                    <a:gd name="T19" fmla="*/ 288 h 562"/>
                    <a:gd name="T20" fmla="*/ 319 w 682"/>
                    <a:gd name="T21" fmla="*/ 214 h 562"/>
                    <a:gd name="T22" fmla="*/ 245 w 682"/>
                    <a:gd name="T23" fmla="*/ 137 h 562"/>
                    <a:gd name="T24" fmla="*/ 196 w 682"/>
                    <a:gd name="T25" fmla="*/ 85 h 562"/>
                    <a:gd name="T26" fmla="*/ 171 w 682"/>
                    <a:gd name="T27" fmla="*/ 67 h 562"/>
                    <a:gd name="T28" fmla="*/ 140 w 682"/>
                    <a:gd name="T29" fmla="*/ 54 h 562"/>
                    <a:gd name="T30" fmla="*/ 104 w 682"/>
                    <a:gd name="T31" fmla="*/ 45 h 562"/>
                    <a:gd name="T32" fmla="*/ 78 w 682"/>
                    <a:gd name="T33" fmla="*/ 43 h 562"/>
                    <a:gd name="T34" fmla="*/ 66 w 682"/>
                    <a:gd name="T35" fmla="*/ 33 h 562"/>
                    <a:gd name="T36" fmla="*/ 55 w 682"/>
                    <a:gd name="T37" fmla="*/ 21 h 562"/>
                    <a:gd name="T38" fmla="*/ 42 w 682"/>
                    <a:gd name="T39" fmla="*/ 8 h 562"/>
                    <a:gd name="T40" fmla="*/ 32 w 682"/>
                    <a:gd name="T41" fmla="*/ 2 h 562"/>
                    <a:gd name="T42" fmla="*/ 24 w 682"/>
                    <a:gd name="T43" fmla="*/ 0 h 562"/>
                    <a:gd name="T44" fmla="*/ 15 w 682"/>
                    <a:gd name="T45" fmla="*/ 0 h 562"/>
                    <a:gd name="T46" fmla="*/ 5 w 682"/>
                    <a:gd name="T47" fmla="*/ 2 h 562"/>
                    <a:gd name="T48" fmla="*/ 38 w 682"/>
                    <a:gd name="T49" fmla="*/ 21 h 562"/>
                    <a:gd name="T50" fmla="*/ 112 w 682"/>
                    <a:gd name="T51" fmla="*/ 52 h 562"/>
                    <a:gd name="T52" fmla="*/ 186 w 682"/>
                    <a:gd name="T53" fmla="*/ 84 h 562"/>
                    <a:gd name="T54" fmla="*/ 256 w 682"/>
                    <a:gd name="T55" fmla="*/ 121 h 562"/>
                    <a:gd name="T56" fmla="*/ 332 w 682"/>
                    <a:gd name="T57" fmla="*/ 176 h 562"/>
                    <a:gd name="T58" fmla="*/ 408 w 682"/>
                    <a:gd name="T59" fmla="*/ 247 h 562"/>
                    <a:gd name="T60" fmla="*/ 482 w 682"/>
                    <a:gd name="T61" fmla="*/ 319 h 562"/>
                    <a:gd name="T62" fmla="*/ 559 w 682"/>
                    <a:gd name="T63" fmla="*/ 390 h 562"/>
                    <a:gd name="T64" fmla="*/ 680 w 682"/>
                    <a:gd name="T65" fmla="*/ 562 h 5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682" h="562">
                      <a:moveTo>
                        <a:pt x="680" y="562"/>
                      </a:moveTo>
                      <a:lnTo>
                        <a:pt x="680" y="557"/>
                      </a:lnTo>
                      <a:lnTo>
                        <a:pt x="682" y="553"/>
                      </a:lnTo>
                      <a:lnTo>
                        <a:pt x="682" y="548"/>
                      </a:lnTo>
                      <a:lnTo>
                        <a:pt x="682" y="544"/>
                      </a:lnTo>
                      <a:lnTo>
                        <a:pt x="682" y="538"/>
                      </a:lnTo>
                      <a:lnTo>
                        <a:pt x="680" y="535"/>
                      </a:lnTo>
                      <a:lnTo>
                        <a:pt x="680" y="531"/>
                      </a:lnTo>
                      <a:lnTo>
                        <a:pt x="678" y="527"/>
                      </a:lnTo>
                      <a:lnTo>
                        <a:pt x="659" y="507"/>
                      </a:lnTo>
                      <a:lnTo>
                        <a:pt x="640" y="488"/>
                      </a:lnTo>
                      <a:lnTo>
                        <a:pt x="617" y="473"/>
                      </a:lnTo>
                      <a:lnTo>
                        <a:pt x="597" y="458"/>
                      </a:lnTo>
                      <a:lnTo>
                        <a:pt x="574" y="444"/>
                      </a:lnTo>
                      <a:lnTo>
                        <a:pt x="551" y="431"/>
                      </a:lnTo>
                      <a:lnTo>
                        <a:pt x="530" y="414"/>
                      </a:lnTo>
                      <a:lnTo>
                        <a:pt x="509" y="397"/>
                      </a:lnTo>
                      <a:lnTo>
                        <a:pt x="471" y="360"/>
                      </a:lnTo>
                      <a:lnTo>
                        <a:pt x="431" y="325"/>
                      </a:lnTo>
                      <a:lnTo>
                        <a:pt x="393" y="288"/>
                      </a:lnTo>
                      <a:lnTo>
                        <a:pt x="357" y="251"/>
                      </a:lnTo>
                      <a:lnTo>
                        <a:pt x="319" y="214"/>
                      </a:lnTo>
                      <a:lnTo>
                        <a:pt x="283" y="175"/>
                      </a:lnTo>
                      <a:lnTo>
                        <a:pt x="245" y="137"/>
                      </a:lnTo>
                      <a:lnTo>
                        <a:pt x="207" y="97"/>
                      </a:lnTo>
                      <a:lnTo>
                        <a:pt x="196" y="85"/>
                      </a:lnTo>
                      <a:lnTo>
                        <a:pt x="184" y="76"/>
                      </a:lnTo>
                      <a:lnTo>
                        <a:pt x="171" y="67"/>
                      </a:lnTo>
                      <a:lnTo>
                        <a:pt x="157" y="59"/>
                      </a:lnTo>
                      <a:lnTo>
                        <a:pt x="140" y="54"/>
                      </a:lnTo>
                      <a:lnTo>
                        <a:pt x="123" y="48"/>
                      </a:lnTo>
                      <a:lnTo>
                        <a:pt x="104" y="45"/>
                      </a:lnTo>
                      <a:lnTo>
                        <a:pt x="83" y="43"/>
                      </a:lnTo>
                      <a:lnTo>
                        <a:pt x="78" y="43"/>
                      </a:lnTo>
                      <a:lnTo>
                        <a:pt x="72" y="39"/>
                      </a:lnTo>
                      <a:lnTo>
                        <a:pt x="66" y="33"/>
                      </a:lnTo>
                      <a:lnTo>
                        <a:pt x="61" y="28"/>
                      </a:lnTo>
                      <a:lnTo>
                        <a:pt x="55" y="21"/>
                      </a:lnTo>
                      <a:lnTo>
                        <a:pt x="49" y="15"/>
                      </a:lnTo>
                      <a:lnTo>
                        <a:pt x="42" y="8"/>
                      </a:lnTo>
                      <a:lnTo>
                        <a:pt x="36" y="4"/>
                      </a:lnTo>
                      <a:lnTo>
                        <a:pt x="32" y="2"/>
                      </a:lnTo>
                      <a:lnTo>
                        <a:pt x="28" y="2"/>
                      </a:lnTo>
                      <a:lnTo>
                        <a:pt x="24" y="0"/>
                      </a:lnTo>
                      <a:lnTo>
                        <a:pt x="19" y="0"/>
                      </a:lnTo>
                      <a:lnTo>
                        <a:pt x="15" y="0"/>
                      </a:lnTo>
                      <a:lnTo>
                        <a:pt x="9" y="2"/>
                      </a:lnTo>
                      <a:lnTo>
                        <a:pt x="5" y="2"/>
                      </a:lnTo>
                      <a:lnTo>
                        <a:pt x="0" y="2"/>
                      </a:lnTo>
                      <a:lnTo>
                        <a:pt x="38" y="21"/>
                      </a:lnTo>
                      <a:lnTo>
                        <a:pt x="74" y="35"/>
                      </a:lnTo>
                      <a:lnTo>
                        <a:pt x="112" y="52"/>
                      </a:lnTo>
                      <a:lnTo>
                        <a:pt x="148" y="67"/>
                      </a:lnTo>
                      <a:lnTo>
                        <a:pt x="186" y="84"/>
                      </a:lnTo>
                      <a:lnTo>
                        <a:pt x="222" y="100"/>
                      </a:lnTo>
                      <a:lnTo>
                        <a:pt x="256" y="121"/>
                      </a:lnTo>
                      <a:lnTo>
                        <a:pt x="291" y="145"/>
                      </a:lnTo>
                      <a:lnTo>
                        <a:pt x="332" y="176"/>
                      </a:lnTo>
                      <a:lnTo>
                        <a:pt x="370" y="212"/>
                      </a:lnTo>
                      <a:lnTo>
                        <a:pt x="408" y="247"/>
                      </a:lnTo>
                      <a:lnTo>
                        <a:pt x="446" y="284"/>
                      </a:lnTo>
                      <a:lnTo>
                        <a:pt x="482" y="319"/>
                      </a:lnTo>
                      <a:lnTo>
                        <a:pt x="520" y="356"/>
                      </a:lnTo>
                      <a:lnTo>
                        <a:pt x="559" y="390"/>
                      </a:lnTo>
                      <a:lnTo>
                        <a:pt x="598" y="425"/>
                      </a:lnTo>
                      <a:lnTo>
                        <a:pt x="680" y="562"/>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68" name="Freeform 35"/>
                <p:cNvSpPr/>
                <p:nvPr/>
              </p:nvSpPr>
              <p:spPr bwMode="auto">
                <a:xfrm>
                  <a:off x="1971" y="845"/>
                  <a:ext cx="303" cy="454"/>
                </a:xfrm>
                <a:custGeom>
                  <a:avLst/>
                  <a:gdLst>
                    <a:gd name="T0" fmla="*/ 303 w 303"/>
                    <a:gd name="T1" fmla="*/ 454 h 454"/>
                    <a:gd name="T2" fmla="*/ 301 w 303"/>
                    <a:gd name="T3" fmla="*/ 445 h 454"/>
                    <a:gd name="T4" fmla="*/ 299 w 303"/>
                    <a:gd name="T5" fmla="*/ 434 h 454"/>
                    <a:gd name="T6" fmla="*/ 297 w 303"/>
                    <a:gd name="T7" fmla="*/ 425 h 454"/>
                    <a:gd name="T8" fmla="*/ 295 w 303"/>
                    <a:gd name="T9" fmla="*/ 413 h 454"/>
                    <a:gd name="T10" fmla="*/ 293 w 303"/>
                    <a:gd name="T11" fmla="*/ 404 h 454"/>
                    <a:gd name="T12" fmla="*/ 291 w 303"/>
                    <a:gd name="T13" fmla="*/ 395 h 454"/>
                    <a:gd name="T14" fmla="*/ 289 w 303"/>
                    <a:gd name="T15" fmla="*/ 386 h 454"/>
                    <a:gd name="T16" fmla="*/ 287 w 303"/>
                    <a:gd name="T17" fmla="*/ 376 h 454"/>
                    <a:gd name="T18" fmla="*/ 284 w 303"/>
                    <a:gd name="T19" fmla="*/ 369 h 454"/>
                    <a:gd name="T20" fmla="*/ 280 w 303"/>
                    <a:gd name="T21" fmla="*/ 363 h 454"/>
                    <a:gd name="T22" fmla="*/ 274 w 303"/>
                    <a:gd name="T23" fmla="*/ 358 h 454"/>
                    <a:gd name="T24" fmla="*/ 268 w 303"/>
                    <a:gd name="T25" fmla="*/ 352 h 454"/>
                    <a:gd name="T26" fmla="*/ 263 w 303"/>
                    <a:gd name="T27" fmla="*/ 347 h 454"/>
                    <a:gd name="T28" fmla="*/ 257 w 303"/>
                    <a:gd name="T29" fmla="*/ 341 h 454"/>
                    <a:gd name="T30" fmla="*/ 251 w 303"/>
                    <a:gd name="T31" fmla="*/ 335 h 454"/>
                    <a:gd name="T32" fmla="*/ 246 w 303"/>
                    <a:gd name="T33" fmla="*/ 328 h 454"/>
                    <a:gd name="T34" fmla="*/ 223 w 303"/>
                    <a:gd name="T35" fmla="*/ 282 h 454"/>
                    <a:gd name="T36" fmla="*/ 200 w 303"/>
                    <a:gd name="T37" fmla="*/ 233 h 454"/>
                    <a:gd name="T38" fmla="*/ 177 w 303"/>
                    <a:gd name="T39" fmla="*/ 185 h 454"/>
                    <a:gd name="T40" fmla="*/ 152 w 303"/>
                    <a:gd name="T41" fmla="*/ 137 h 454"/>
                    <a:gd name="T42" fmla="*/ 139 w 303"/>
                    <a:gd name="T43" fmla="*/ 115 h 454"/>
                    <a:gd name="T44" fmla="*/ 124 w 303"/>
                    <a:gd name="T45" fmla="*/ 94 h 454"/>
                    <a:gd name="T46" fmla="*/ 109 w 303"/>
                    <a:gd name="T47" fmla="*/ 74 h 454"/>
                    <a:gd name="T48" fmla="*/ 90 w 303"/>
                    <a:gd name="T49" fmla="*/ 55 h 454"/>
                    <a:gd name="T50" fmla="*/ 71 w 303"/>
                    <a:gd name="T51" fmla="*/ 37 h 454"/>
                    <a:gd name="T52" fmla="*/ 50 w 303"/>
                    <a:gd name="T53" fmla="*/ 22 h 454"/>
                    <a:gd name="T54" fmla="*/ 25 w 303"/>
                    <a:gd name="T55" fmla="*/ 9 h 454"/>
                    <a:gd name="T56" fmla="*/ 0 w 303"/>
                    <a:gd name="T57" fmla="*/ 0 h 454"/>
                    <a:gd name="T58" fmla="*/ 29 w 303"/>
                    <a:gd name="T59" fmla="*/ 44 h 454"/>
                    <a:gd name="T60" fmla="*/ 57 w 303"/>
                    <a:gd name="T61" fmla="*/ 89 h 454"/>
                    <a:gd name="T62" fmla="*/ 88 w 303"/>
                    <a:gd name="T63" fmla="*/ 133 h 454"/>
                    <a:gd name="T64" fmla="*/ 120 w 303"/>
                    <a:gd name="T65" fmla="*/ 176 h 454"/>
                    <a:gd name="T66" fmla="*/ 152 w 303"/>
                    <a:gd name="T67" fmla="*/ 219 h 454"/>
                    <a:gd name="T68" fmla="*/ 185 w 303"/>
                    <a:gd name="T69" fmla="*/ 259 h 454"/>
                    <a:gd name="T70" fmla="*/ 221 w 303"/>
                    <a:gd name="T71" fmla="*/ 300 h 454"/>
                    <a:gd name="T72" fmla="*/ 257 w 303"/>
                    <a:gd name="T73" fmla="*/ 341 h 454"/>
                    <a:gd name="T74" fmla="*/ 303 w 303"/>
                    <a:gd name="T75" fmla="*/ 454 h 45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303" h="454">
                      <a:moveTo>
                        <a:pt x="303" y="454"/>
                      </a:moveTo>
                      <a:lnTo>
                        <a:pt x="301" y="445"/>
                      </a:lnTo>
                      <a:lnTo>
                        <a:pt x="299" y="434"/>
                      </a:lnTo>
                      <a:lnTo>
                        <a:pt x="297" y="425"/>
                      </a:lnTo>
                      <a:lnTo>
                        <a:pt x="295" y="413"/>
                      </a:lnTo>
                      <a:lnTo>
                        <a:pt x="293" y="404"/>
                      </a:lnTo>
                      <a:lnTo>
                        <a:pt x="291" y="395"/>
                      </a:lnTo>
                      <a:lnTo>
                        <a:pt x="289" y="386"/>
                      </a:lnTo>
                      <a:lnTo>
                        <a:pt x="287" y="376"/>
                      </a:lnTo>
                      <a:lnTo>
                        <a:pt x="284" y="369"/>
                      </a:lnTo>
                      <a:lnTo>
                        <a:pt x="280" y="363"/>
                      </a:lnTo>
                      <a:lnTo>
                        <a:pt x="274" y="358"/>
                      </a:lnTo>
                      <a:lnTo>
                        <a:pt x="268" y="352"/>
                      </a:lnTo>
                      <a:lnTo>
                        <a:pt x="263" y="347"/>
                      </a:lnTo>
                      <a:lnTo>
                        <a:pt x="257" y="341"/>
                      </a:lnTo>
                      <a:lnTo>
                        <a:pt x="251" y="335"/>
                      </a:lnTo>
                      <a:lnTo>
                        <a:pt x="246" y="328"/>
                      </a:lnTo>
                      <a:lnTo>
                        <a:pt x="223" y="282"/>
                      </a:lnTo>
                      <a:lnTo>
                        <a:pt x="200" y="233"/>
                      </a:lnTo>
                      <a:lnTo>
                        <a:pt x="177" y="185"/>
                      </a:lnTo>
                      <a:lnTo>
                        <a:pt x="152" y="137"/>
                      </a:lnTo>
                      <a:lnTo>
                        <a:pt x="139" y="115"/>
                      </a:lnTo>
                      <a:lnTo>
                        <a:pt x="124" y="94"/>
                      </a:lnTo>
                      <a:lnTo>
                        <a:pt x="109" y="74"/>
                      </a:lnTo>
                      <a:lnTo>
                        <a:pt x="90" y="55"/>
                      </a:lnTo>
                      <a:lnTo>
                        <a:pt x="71" y="37"/>
                      </a:lnTo>
                      <a:lnTo>
                        <a:pt x="50" y="22"/>
                      </a:lnTo>
                      <a:lnTo>
                        <a:pt x="25" y="9"/>
                      </a:lnTo>
                      <a:lnTo>
                        <a:pt x="0" y="0"/>
                      </a:lnTo>
                      <a:lnTo>
                        <a:pt x="29" y="44"/>
                      </a:lnTo>
                      <a:lnTo>
                        <a:pt x="57" y="89"/>
                      </a:lnTo>
                      <a:lnTo>
                        <a:pt x="88" y="133"/>
                      </a:lnTo>
                      <a:lnTo>
                        <a:pt x="120" y="176"/>
                      </a:lnTo>
                      <a:lnTo>
                        <a:pt x="152" y="219"/>
                      </a:lnTo>
                      <a:lnTo>
                        <a:pt x="185" y="259"/>
                      </a:lnTo>
                      <a:lnTo>
                        <a:pt x="221" y="300"/>
                      </a:lnTo>
                      <a:lnTo>
                        <a:pt x="257" y="341"/>
                      </a:lnTo>
                      <a:lnTo>
                        <a:pt x="303" y="454"/>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76" name="Freeform 36"/>
                <p:cNvSpPr/>
                <p:nvPr/>
              </p:nvSpPr>
              <p:spPr bwMode="auto">
                <a:xfrm>
                  <a:off x="2614" y="980"/>
                  <a:ext cx="817" cy="683"/>
                </a:xfrm>
                <a:custGeom>
                  <a:avLst/>
                  <a:gdLst>
                    <a:gd name="T0" fmla="*/ 2 w 817"/>
                    <a:gd name="T1" fmla="*/ 661 h 683"/>
                    <a:gd name="T2" fmla="*/ 11 w 817"/>
                    <a:gd name="T3" fmla="*/ 638 h 683"/>
                    <a:gd name="T4" fmla="*/ 24 w 817"/>
                    <a:gd name="T5" fmla="*/ 618 h 683"/>
                    <a:gd name="T6" fmla="*/ 40 w 817"/>
                    <a:gd name="T7" fmla="*/ 605 h 683"/>
                    <a:gd name="T8" fmla="*/ 74 w 817"/>
                    <a:gd name="T9" fmla="*/ 586 h 683"/>
                    <a:gd name="T10" fmla="*/ 121 w 817"/>
                    <a:gd name="T11" fmla="*/ 557 h 683"/>
                    <a:gd name="T12" fmla="*/ 182 w 817"/>
                    <a:gd name="T13" fmla="*/ 508 h 683"/>
                    <a:gd name="T14" fmla="*/ 254 w 817"/>
                    <a:gd name="T15" fmla="*/ 438 h 683"/>
                    <a:gd name="T16" fmla="*/ 315 w 817"/>
                    <a:gd name="T17" fmla="*/ 358 h 683"/>
                    <a:gd name="T18" fmla="*/ 374 w 817"/>
                    <a:gd name="T19" fmla="*/ 271 h 683"/>
                    <a:gd name="T20" fmla="*/ 437 w 817"/>
                    <a:gd name="T21" fmla="*/ 187 h 683"/>
                    <a:gd name="T22" fmla="*/ 503 w 817"/>
                    <a:gd name="T23" fmla="*/ 111 h 683"/>
                    <a:gd name="T24" fmla="*/ 570 w 817"/>
                    <a:gd name="T25" fmla="*/ 37 h 683"/>
                    <a:gd name="T26" fmla="*/ 598 w 817"/>
                    <a:gd name="T27" fmla="*/ 17 h 683"/>
                    <a:gd name="T28" fmla="*/ 581 w 817"/>
                    <a:gd name="T29" fmla="*/ 50 h 683"/>
                    <a:gd name="T30" fmla="*/ 551 w 817"/>
                    <a:gd name="T31" fmla="*/ 97 h 683"/>
                    <a:gd name="T32" fmla="*/ 505 w 817"/>
                    <a:gd name="T33" fmla="*/ 156 h 683"/>
                    <a:gd name="T34" fmla="*/ 458 w 817"/>
                    <a:gd name="T35" fmla="*/ 215 h 683"/>
                    <a:gd name="T36" fmla="*/ 418 w 817"/>
                    <a:gd name="T37" fmla="*/ 280 h 683"/>
                    <a:gd name="T38" fmla="*/ 374 w 817"/>
                    <a:gd name="T39" fmla="*/ 340 h 683"/>
                    <a:gd name="T40" fmla="*/ 302 w 817"/>
                    <a:gd name="T41" fmla="*/ 423 h 683"/>
                    <a:gd name="T42" fmla="*/ 199 w 817"/>
                    <a:gd name="T43" fmla="*/ 527 h 683"/>
                    <a:gd name="T44" fmla="*/ 95 w 817"/>
                    <a:gd name="T45" fmla="*/ 629 h 683"/>
                    <a:gd name="T46" fmla="*/ 68 w 817"/>
                    <a:gd name="T47" fmla="*/ 659 h 683"/>
                    <a:gd name="T48" fmla="*/ 119 w 817"/>
                    <a:gd name="T49" fmla="*/ 616 h 683"/>
                    <a:gd name="T50" fmla="*/ 175 w 817"/>
                    <a:gd name="T51" fmla="*/ 581 h 683"/>
                    <a:gd name="T52" fmla="*/ 234 w 817"/>
                    <a:gd name="T53" fmla="*/ 549 h 683"/>
                    <a:gd name="T54" fmla="*/ 327 w 817"/>
                    <a:gd name="T55" fmla="*/ 507 h 683"/>
                    <a:gd name="T56" fmla="*/ 420 w 817"/>
                    <a:gd name="T57" fmla="*/ 460 h 683"/>
                    <a:gd name="T58" fmla="*/ 479 w 817"/>
                    <a:gd name="T59" fmla="*/ 425 h 683"/>
                    <a:gd name="T60" fmla="*/ 543 w 817"/>
                    <a:gd name="T61" fmla="*/ 382 h 683"/>
                    <a:gd name="T62" fmla="*/ 616 w 817"/>
                    <a:gd name="T63" fmla="*/ 341 h 683"/>
                    <a:gd name="T64" fmla="*/ 673 w 817"/>
                    <a:gd name="T65" fmla="*/ 319 h 683"/>
                    <a:gd name="T66" fmla="*/ 712 w 817"/>
                    <a:gd name="T67" fmla="*/ 306 h 683"/>
                    <a:gd name="T68" fmla="*/ 754 w 817"/>
                    <a:gd name="T69" fmla="*/ 301 h 683"/>
                    <a:gd name="T70" fmla="*/ 796 w 817"/>
                    <a:gd name="T71" fmla="*/ 297 h 683"/>
                    <a:gd name="T72" fmla="*/ 739 w 817"/>
                    <a:gd name="T73" fmla="*/ 327 h 683"/>
                    <a:gd name="T74" fmla="*/ 587 w 817"/>
                    <a:gd name="T75" fmla="*/ 393 h 683"/>
                    <a:gd name="T76" fmla="*/ 441 w 817"/>
                    <a:gd name="T77" fmla="*/ 470 h 683"/>
                    <a:gd name="T78" fmla="*/ 334 w 817"/>
                    <a:gd name="T79" fmla="*/ 534 h 683"/>
                    <a:gd name="T80" fmla="*/ 266 w 817"/>
                    <a:gd name="T81" fmla="*/ 581 h 683"/>
                    <a:gd name="T82" fmla="*/ 0 w 817"/>
                    <a:gd name="T83" fmla="*/ 674 h 6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17" h="683">
                      <a:moveTo>
                        <a:pt x="0" y="674"/>
                      </a:moveTo>
                      <a:lnTo>
                        <a:pt x="2" y="661"/>
                      </a:lnTo>
                      <a:lnTo>
                        <a:pt x="7" y="650"/>
                      </a:lnTo>
                      <a:lnTo>
                        <a:pt x="11" y="638"/>
                      </a:lnTo>
                      <a:lnTo>
                        <a:pt x="17" y="629"/>
                      </a:lnTo>
                      <a:lnTo>
                        <a:pt x="24" y="618"/>
                      </a:lnTo>
                      <a:lnTo>
                        <a:pt x="32" y="611"/>
                      </a:lnTo>
                      <a:lnTo>
                        <a:pt x="40" y="605"/>
                      </a:lnTo>
                      <a:lnTo>
                        <a:pt x="49" y="599"/>
                      </a:lnTo>
                      <a:lnTo>
                        <a:pt x="74" y="586"/>
                      </a:lnTo>
                      <a:lnTo>
                        <a:pt x="99" y="572"/>
                      </a:lnTo>
                      <a:lnTo>
                        <a:pt x="121" y="557"/>
                      </a:lnTo>
                      <a:lnTo>
                        <a:pt x="142" y="540"/>
                      </a:lnTo>
                      <a:lnTo>
                        <a:pt x="182" y="508"/>
                      </a:lnTo>
                      <a:lnTo>
                        <a:pt x="220" y="473"/>
                      </a:lnTo>
                      <a:lnTo>
                        <a:pt x="254" y="438"/>
                      </a:lnTo>
                      <a:lnTo>
                        <a:pt x="285" y="399"/>
                      </a:lnTo>
                      <a:lnTo>
                        <a:pt x="315" y="358"/>
                      </a:lnTo>
                      <a:lnTo>
                        <a:pt x="344" y="317"/>
                      </a:lnTo>
                      <a:lnTo>
                        <a:pt x="374" y="271"/>
                      </a:lnTo>
                      <a:lnTo>
                        <a:pt x="406" y="228"/>
                      </a:lnTo>
                      <a:lnTo>
                        <a:pt x="437" y="187"/>
                      </a:lnTo>
                      <a:lnTo>
                        <a:pt x="469" y="148"/>
                      </a:lnTo>
                      <a:lnTo>
                        <a:pt x="503" y="111"/>
                      </a:lnTo>
                      <a:lnTo>
                        <a:pt x="536" y="72"/>
                      </a:lnTo>
                      <a:lnTo>
                        <a:pt x="570" y="37"/>
                      </a:lnTo>
                      <a:lnTo>
                        <a:pt x="606" y="0"/>
                      </a:lnTo>
                      <a:lnTo>
                        <a:pt x="598" y="17"/>
                      </a:lnTo>
                      <a:lnTo>
                        <a:pt x="591" y="33"/>
                      </a:lnTo>
                      <a:lnTo>
                        <a:pt x="581" y="50"/>
                      </a:lnTo>
                      <a:lnTo>
                        <a:pt x="572" y="67"/>
                      </a:lnTo>
                      <a:lnTo>
                        <a:pt x="551" y="97"/>
                      </a:lnTo>
                      <a:lnTo>
                        <a:pt x="528" y="126"/>
                      </a:lnTo>
                      <a:lnTo>
                        <a:pt x="505" y="156"/>
                      </a:lnTo>
                      <a:lnTo>
                        <a:pt x="481" y="186"/>
                      </a:lnTo>
                      <a:lnTo>
                        <a:pt x="458" y="215"/>
                      </a:lnTo>
                      <a:lnTo>
                        <a:pt x="437" y="249"/>
                      </a:lnTo>
                      <a:lnTo>
                        <a:pt x="418" y="280"/>
                      </a:lnTo>
                      <a:lnTo>
                        <a:pt x="397" y="310"/>
                      </a:lnTo>
                      <a:lnTo>
                        <a:pt x="374" y="340"/>
                      </a:lnTo>
                      <a:lnTo>
                        <a:pt x="351" y="367"/>
                      </a:lnTo>
                      <a:lnTo>
                        <a:pt x="302" y="423"/>
                      </a:lnTo>
                      <a:lnTo>
                        <a:pt x="251" y="475"/>
                      </a:lnTo>
                      <a:lnTo>
                        <a:pt x="199" y="527"/>
                      </a:lnTo>
                      <a:lnTo>
                        <a:pt x="146" y="579"/>
                      </a:lnTo>
                      <a:lnTo>
                        <a:pt x="95" y="629"/>
                      </a:lnTo>
                      <a:lnTo>
                        <a:pt x="43" y="683"/>
                      </a:lnTo>
                      <a:lnTo>
                        <a:pt x="68" y="659"/>
                      </a:lnTo>
                      <a:lnTo>
                        <a:pt x="93" y="637"/>
                      </a:lnTo>
                      <a:lnTo>
                        <a:pt x="119" y="616"/>
                      </a:lnTo>
                      <a:lnTo>
                        <a:pt x="146" y="598"/>
                      </a:lnTo>
                      <a:lnTo>
                        <a:pt x="175" y="581"/>
                      </a:lnTo>
                      <a:lnTo>
                        <a:pt x="205" y="564"/>
                      </a:lnTo>
                      <a:lnTo>
                        <a:pt x="234" y="549"/>
                      </a:lnTo>
                      <a:lnTo>
                        <a:pt x="264" y="534"/>
                      </a:lnTo>
                      <a:lnTo>
                        <a:pt x="327" y="507"/>
                      </a:lnTo>
                      <a:lnTo>
                        <a:pt x="389" y="477"/>
                      </a:lnTo>
                      <a:lnTo>
                        <a:pt x="420" y="460"/>
                      </a:lnTo>
                      <a:lnTo>
                        <a:pt x="450" y="444"/>
                      </a:lnTo>
                      <a:lnTo>
                        <a:pt x="479" y="425"/>
                      </a:lnTo>
                      <a:lnTo>
                        <a:pt x="507" y="405"/>
                      </a:lnTo>
                      <a:lnTo>
                        <a:pt x="543" y="382"/>
                      </a:lnTo>
                      <a:lnTo>
                        <a:pt x="577" y="360"/>
                      </a:lnTo>
                      <a:lnTo>
                        <a:pt x="616" y="341"/>
                      </a:lnTo>
                      <a:lnTo>
                        <a:pt x="654" y="325"/>
                      </a:lnTo>
                      <a:lnTo>
                        <a:pt x="673" y="319"/>
                      </a:lnTo>
                      <a:lnTo>
                        <a:pt x="693" y="312"/>
                      </a:lnTo>
                      <a:lnTo>
                        <a:pt x="712" y="306"/>
                      </a:lnTo>
                      <a:lnTo>
                        <a:pt x="733" y="303"/>
                      </a:lnTo>
                      <a:lnTo>
                        <a:pt x="754" y="301"/>
                      </a:lnTo>
                      <a:lnTo>
                        <a:pt x="775" y="297"/>
                      </a:lnTo>
                      <a:lnTo>
                        <a:pt x="796" y="297"/>
                      </a:lnTo>
                      <a:lnTo>
                        <a:pt x="817" y="297"/>
                      </a:lnTo>
                      <a:lnTo>
                        <a:pt x="739" y="327"/>
                      </a:lnTo>
                      <a:lnTo>
                        <a:pt x="663" y="360"/>
                      </a:lnTo>
                      <a:lnTo>
                        <a:pt x="587" y="393"/>
                      </a:lnTo>
                      <a:lnTo>
                        <a:pt x="513" y="431"/>
                      </a:lnTo>
                      <a:lnTo>
                        <a:pt x="441" y="470"/>
                      </a:lnTo>
                      <a:lnTo>
                        <a:pt x="370" y="512"/>
                      </a:lnTo>
                      <a:lnTo>
                        <a:pt x="334" y="534"/>
                      </a:lnTo>
                      <a:lnTo>
                        <a:pt x="300" y="557"/>
                      </a:lnTo>
                      <a:lnTo>
                        <a:pt x="266" y="581"/>
                      </a:lnTo>
                      <a:lnTo>
                        <a:pt x="234" y="605"/>
                      </a:lnTo>
                      <a:lnTo>
                        <a:pt x="0" y="674"/>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77" name="Freeform 37"/>
                <p:cNvSpPr/>
                <p:nvPr/>
              </p:nvSpPr>
              <p:spPr bwMode="auto">
                <a:xfrm>
                  <a:off x="1373" y="1836"/>
                  <a:ext cx="1005" cy="239"/>
                </a:xfrm>
                <a:custGeom>
                  <a:avLst/>
                  <a:gdLst>
                    <a:gd name="T0" fmla="*/ 971 w 1005"/>
                    <a:gd name="T1" fmla="*/ 16 h 239"/>
                    <a:gd name="T2" fmla="*/ 901 w 1005"/>
                    <a:gd name="T3" fmla="*/ 20 h 239"/>
                    <a:gd name="T4" fmla="*/ 830 w 1005"/>
                    <a:gd name="T5" fmla="*/ 20 h 239"/>
                    <a:gd name="T6" fmla="*/ 762 w 1005"/>
                    <a:gd name="T7" fmla="*/ 24 h 239"/>
                    <a:gd name="T8" fmla="*/ 714 w 1005"/>
                    <a:gd name="T9" fmla="*/ 29 h 239"/>
                    <a:gd name="T10" fmla="*/ 691 w 1005"/>
                    <a:gd name="T11" fmla="*/ 38 h 239"/>
                    <a:gd name="T12" fmla="*/ 667 w 1005"/>
                    <a:gd name="T13" fmla="*/ 50 h 239"/>
                    <a:gd name="T14" fmla="*/ 644 w 1005"/>
                    <a:gd name="T15" fmla="*/ 61 h 239"/>
                    <a:gd name="T16" fmla="*/ 606 w 1005"/>
                    <a:gd name="T17" fmla="*/ 66 h 239"/>
                    <a:gd name="T18" fmla="*/ 557 w 1005"/>
                    <a:gd name="T19" fmla="*/ 68 h 239"/>
                    <a:gd name="T20" fmla="*/ 507 w 1005"/>
                    <a:gd name="T21" fmla="*/ 66 h 239"/>
                    <a:gd name="T22" fmla="*/ 458 w 1005"/>
                    <a:gd name="T23" fmla="*/ 68 h 239"/>
                    <a:gd name="T24" fmla="*/ 410 w 1005"/>
                    <a:gd name="T25" fmla="*/ 77 h 239"/>
                    <a:gd name="T26" fmla="*/ 363 w 1005"/>
                    <a:gd name="T27" fmla="*/ 89 h 239"/>
                    <a:gd name="T28" fmla="*/ 317 w 1005"/>
                    <a:gd name="T29" fmla="*/ 100 h 239"/>
                    <a:gd name="T30" fmla="*/ 271 w 1005"/>
                    <a:gd name="T31" fmla="*/ 113 h 239"/>
                    <a:gd name="T32" fmla="*/ 214 w 1005"/>
                    <a:gd name="T33" fmla="*/ 129 h 239"/>
                    <a:gd name="T34" fmla="*/ 148 w 1005"/>
                    <a:gd name="T35" fmla="*/ 150 h 239"/>
                    <a:gd name="T36" fmla="*/ 85 w 1005"/>
                    <a:gd name="T37" fmla="*/ 178 h 239"/>
                    <a:gd name="T38" fmla="*/ 26 w 1005"/>
                    <a:gd name="T39" fmla="*/ 215 h 239"/>
                    <a:gd name="T40" fmla="*/ 11 w 1005"/>
                    <a:gd name="T41" fmla="*/ 239 h 239"/>
                    <a:gd name="T42" fmla="*/ 36 w 1005"/>
                    <a:gd name="T43" fmla="*/ 239 h 239"/>
                    <a:gd name="T44" fmla="*/ 59 w 1005"/>
                    <a:gd name="T45" fmla="*/ 239 h 239"/>
                    <a:gd name="T46" fmla="*/ 81 w 1005"/>
                    <a:gd name="T47" fmla="*/ 233 h 239"/>
                    <a:gd name="T48" fmla="*/ 125 w 1005"/>
                    <a:gd name="T49" fmla="*/ 211 h 239"/>
                    <a:gd name="T50" fmla="*/ 188 w 1005"/>
                    <a:gd name="T51" fmla="*/ 180 h 239"/>
                    <a:gd name="T52" fmla="*/ 285 w 1005"/>
                    <a:gd name="T53" fmla="*/ 142 h 239"/>
                    <a:gd name="T54" fmla="*/ 416 w 1005"/>
                    <a:gd name="T55" fmla="*/ 100 h 239"/>
                    <a:gd name="T56" fmla="*/ 545 w 1005"/>
                    <a:gd name="T57" fmla="*/ 53 h 239"/>
                    <a:gd name="T58" fmla="*/ 625 w 1005"/>
                    <a:gd name="T59" fmla="*/ 20 h 239"/>
                    <a:gd name="T60" fmla="*/ 659 w 1005"/>
                    <a:gd name="T61" fmla="*/ 11 h 239"/>
                    <a:gd name="T62" fmla="*/ 695 w 1005"/>
                    <a:gd name="T63" fmla="*/ 7 h 239"/>
                    <a:gd name="T64" fmla="*/ 731 w 1005"/>
                    <a:gd name="T65" fmla="*/ 1 h 239"/>
                    <a:gd name="T66" fmla="*/ 1005 w 1005"/>
                    <a:gd name="T67" fmla="*/ 13 h 2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005" h="239">
                      <a:moveTo>
                        <a:pt x="1005" y="13"/>
                      </a:moveTo>
                      <a:lnTo>
                        <a:pt x="971" y="16"/>
                      </a:lnTo>
                      <a:lnTo>
                        <a:pt x="937" y="18"/>
                      </a:lnTo>
                      <a:lnTo>
                        <a:pt x="901" y="20"/>
                      </a:lnTo>
                      <a:lnTo>
                        <a:pt x="866" y="20"/>
                      </a:lnTo>
                      <a:lnTo>
                        <a:pt x="830" y="20"/>
                      </a:lnTo>
                      <a:lnTo>
                        <a:pt x="796" y="22"/>
                      </a:lnTo>
                      <a:lnTo>
                        <a:pt x="762" y="24"/>
                      </a:lnTo>
                      <a:lnTo>
                        <a:pt x="726" y="27"/>
                      </a:lnTo>
                      <a:lnTo>
                        <a:pt x="714" y="29"/>
                      </a:lnTo>
                      <a:lnTo>
                        <a:pt x="703" y="33"/>
                      </a:lnTo>
                      <a:lnTo>
                        <a:pt x="691" y="38"/>
                      </a:lnTo>
                      <a:lnTo>
                        <a:pt x="678" y="44"/>
                      </a:lnTo>
                      <a:lnTo>
                        <a:pt x="667" y="50"/>
                      </a:lnTo>
                      <a:lnTo>
                        <a:pt x="655" y="55"/>
                      </a:lnTo>
                      <a:lnTo>
                        <a:pt x="644" y="61"/>
                      </a:lnTo>
                      <a:lnTo>
                        <a:pt x="631" y="63"/>
                      </a:lnTo>
                      <a:lnTo>
                        <a:pt x="606" y="66"/>
                      </a:lnTo>
                      <a:lnTo>
                        <a:pt x="581" y="68"/>
                      </a:lnTo>
                      <a:lnTo>
                        <a:pt x="557" y="68"/>
                      </a:lnTo>
                      <a:lnTo>
                        <a:pt x="532" y="68"/>
                      </a:lnTo>
                      <a:lnTo>
                        <a:pt x="507" y="66"/>
                      </a:lnTo>
                      <a:lnTo>
                        <a:pt x="482" y="66"/>
                      </a:lnTo>
                      <a:lnTo>
                        <a:pt x="458" y="68"/>
                      </a:lnTo>
                      <a:lnTo>
                        <a:pt x="433" y="74"/>
                      </a:lnTo>
                      <a:lnTo>
                        <a:pt x="410" y="77"/>
                      </a:lnTo>
                      <a:lnTo>
                        <a:pt x="386" y="83"/>
                      </a:lnTo>
                      <a:lnTo>
                        <a:pt x="363" y="89"/>
                      </a:lnTo>
                      <a:lnTo>
                        <a:pt x="340" y="94"/>
                      </a:lnTo>
                      <a:lnTo>
                        <a:pt x="317" y="100"/>
                      </a:lnTo>
                      <a:lnTo>
                        <a:pt x="294" y="107"/>
                      </a:lnTo>
                      <a:lnTo>
                        <a:pt x="271" y="113"/>
                      </a:lnTo>
                      <a:lnTo>
                        <a:pt x="247" y="120"/>
                      </a:lnTo>
                      <a:lnTo>
                        <a:pt x="214" y="129"/>
                      </a:lnTo>
                      <a:lnTo>
                        <a:pt x="180" y="139"/>
                      </a:lnTo>
                      <a:lnTo>
                        <a:pt x="148" y="150"/>
                      </a:lnTo>
                      <a:lnTo>
                        <a:pt x="116" y="163"/>
                      </a:lnTo>
                      <a:lnTo>
                        <a:pt x="85" y="178"/>
                      </a:lnTo>
                      <a:lnTo>
                        <a:pt x="55" y="194"/>
                      </a:lnTo>
                      <a:lnTo>
                        <a:pt x="26" y="215"/>
                      </a:lnTo>
                      <a:lnTo>
                        <a:pt x="0" y="239"/>
                      </a:lnTo>
                      <a:lnTo>
                        <a:pt x="11" y="239"/>
                      </a:lnTo>
                      <a:lnTo>
                        <a:pt x="24" y="239"/>
                      </a:lnTo>
                      <a:lnTo>
                        <a:pt x="36" y="239"/>
                      </a:lnTo>
                      <a:lnTo>
                        <a:pt x="47" y="239"/>
                      </a:lnTo>
                      <a:lnTo>
                        <a:pt x="59" y="239"/>
                      </a:lnTo>
                      <a:lnTo>
                        <a:pt x="70" y="237"/>
                      </a:lnTo>
                      <a:lnTo>
                        <a:pt x="81" y="233"/>
                      </a:lnTo>
                      <a:lnTo>
                        <a:pt x="93" y="228"/>
                      </a:lnTo>
                      <a:lnTo>
                        <a:pt x="125" y="211"/>
                      </a:lnTo>
                      <a:lnTo>
                        <a:pt x="157" y="194"/>
                      </a:lnTo>
                      <a:lnTo>
                        <a:pt x="188" y="180"/>
                      </a:lnTo>
                      <a:lnTo>
                        <a:pt x="220" y="167"/>
                      </a:lnTo>
                      <a:lnTo>
                        <a:pt x="285" y="142"/>
                      </a:lnTo>
                      <a:lnTo>
                        <a:pt x="349" y="120"/>
                      </a:lnTo>
                      <a:lnTo>
                        <a:pt x="416" y="100"/>
                      </a:lnTo>
                      <a:lnTo>
                        <a:pt x="481" y="77"/>
                      </a:lnTo>
                      <a:lnTo>
                        <a:pt x="545" y="53"/>
                      </a:lnTo>
                      <a:lnTo>
                        <a:pt x="610" y="27"/>
                      </a:lnTo>
                      <a:lnTo>
                        <a:pt x="625" y="20"/>
                      </a:lnTo>
                      <a:lnTo>
                        <a:pt x="642" y="14"/>
                      </a:lnTo>
                      <a:lnTo>
                        <a:pt x="659" y="11"/>
                      </a:lnTo>
                      <a:lnTo>
                        <a:pt x="676" y="9"/>
                      </a:lnTo>
                      <a:lnTo>
                        <a:pt x="695" y="7"/>
                      </a:lnTo>
                      <a:lnTo>
                        <a:pt x="712" y="3"/>
                      </a:lnTo>
                      <a:lnTo>
                        <a:pt x="731" y="1"/>
                      </a:lnTo>
                      <a:lnTo>
                        <a:pt x="749" y="0"/>
                      </a:lnTo>
                      <a:lnTo>
                        <a:pt x="1005" y="13"/>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78" name="Freeform 38"/>
                <p:cNvSpPr/>
                <p:nvPr/>
              </p:nvSpPr>
              <p:spPr bwMode="auto">
                <a:xfrm>
                  <a:off x="1829" y="1745"/>
                  <a:ext cx="901" cy="946"/>
                </a:xfrm>
                <a:custGeom>
                  <a:avLst/>
                  <a:gdLst>
                    <a:gd name="T0" fmla="*/ 479 w 901"/>
                    <a:gd name="T1" fmla="*/ 376 h 946"/>
                    <a:gd name="T2" fmla="*/ 435 w 901"/>
                    <a:gd name="T3" fmla="*/ 417 h 946"/>
                    <a:gd name="T4" fmla="*/ 393 w 901"/>
                    <a:gd name="T5" fmla="*/ 460 h 946"/>
                    <a:gd name="T6" fmla="*/ 353 w 901"/>
                    <a:gd name="T7" fmla="*/ 504 h 946"/>
                    <a:gd name="T8" fmla="*/ 315 w 901"/>
                    <a:gd name="T9" fmla="*/ 551 h 946"/>
                    <a:gd name="T10" fmla="*/ 277 w 901"/>
                    <a:gd name="T11" fmla="*/ 597 h 946"/>
                    <a:gd name="T12" fmla="*/ 239 w 901"/>
                    <a:gd name="T13" fmla="*/ 644 h 946"/>
                    <a:gd name="T14" fmla="*/ 199 w 901"/>
                    <a:gd name="T15" fmla="*/ 690 h 946"/>
                    <a:gd name="T16" fmla="*/ 159 w 901"/>
                    <a:gd name="T17" fmla="*/ 734 h 946"/>
                    <a:gd name="T18" fmla="*/ 139 w 901"/>
                    <a:gd name="T19" fmla="*/ 760 h 946"/>
                    <a:gd name="T20" fmla="*/ 120 w 901"/>
                    <a:gd name="T21" fmla="*/ 786 h 946"/>
                    <a:gd name="T22" fmla="*/ 101 w 901"/>
                    <a:gd name="T23" fmla="*/ 814 h 946"/>
                    <a:gd name="T24" fmla="*/ 82 w 901"/>
                    <a:gd name="T25" fmla="*/ 842 h 946"/>
                    <a:gd name="T26" fmla="*/ 63 w 901"/>
                    <a:gd name="T27" fmla="*/ 870 h 946"/>
                    <a:gd name="T28" fmla="*/ 44 w 901"/>
                    <a:gd name="T29" fmla="*/ 896 h 946"/>
                    <a:gd name="T30" fmla="*/ 23 w 901"/>
                    <a:gd name="T31" fmla="*/ 922 h 946"/>
                    <a:gd name="T32" fmla="*/ 0 w 901"/>
                    <a:gd name="T33" fmla="*/ 946 h 946"/>
                    <a:gd name="T34" fmla="*/ 47 w 901"/>
                    <a:gd name="T35" fmla="*/ 913 h 946"/>
                    <a:gd name="T36" fmla="*/ 93 w 901"/>
                    <a:gd name="T37" fmla="*/ 877 h 946"/>
                    <a:gd name="T38" fmla="*/ 137 w 901"/>
                    <a:gd name="T39" fmla="*/ 838 h 946"/>
                    <a:gd name="T40" fmla="*/ 178 w 901"/>
                    <a:gd name="T41" fmla="*/ 799 h 946"/>
                    <a:gd name="T42" fmla="*/ 220 w 901"/>
                    <a:gd name="T43" fmla="*/ 759 h 946"/>
                    <a:gd name="T44" fmla="*/ 262 w 901"/>
                    <a:gd name="T45" fmla="*/ 716 h 946"/>
                    <a:gd name="T46" fmla="*/ 304 w 901"/>
                    <a:gd name="T47" fmla="*/ 675 h 946"/>
                    <a:gd name="T48" fmla="*/ 348 w 901"/>
                    <a:gd name="T49" fmla="*/ 634 h 946"/>
                    <a:gd name="T50" fmla="*/ 357 w 901"/>
                    <a:gd name="T51" fmla="*/ 625 h 946"/>
                    <a:gd name="T52" fmla="*/ 363 w 901"/>
                    <a:gd name="T53" fmla="*/ 616 h 946"/>
                    <a:gd name="T54" fmla="*/ 369 w 901"/>
                    <a:gd name="T55" fmla="*/ 605 h 946"/>
                    <a:gd name="T56" fmla="*/ 374 w 901"/>
                    <a:gd name="T57" fmla="*/ 592 h 946"/>
                    <a:gd name="T58" fmla="*/ 380 w 901"/>
                    <a:gd name="T59" fmla="*/ 580 h 946"/>
                    <a:gd name="T60" fmla="*/ 386 w 901"/>
                    <a:gd name="T61" fmla="*/ 569 h 946"/>
                    <a:gd name="T62" fmla="*/ 393 w 901"/>
                    <a:gd name="T63" fmla="*/ 560 h 946"/>
                    <a:gd name="T64" fmla="*/ 401 w 901"/>
                    <a:gd name="T65" fmla="*/ 551 h 946"/>
                    <a:gd name="T66" fmla="*/ 471 w 901"/>
                    <a:gd name="T67" fmla="*/ 486 h 946"/>
                    <a:gd name="T68" fmla="*/ 538 w 901"/>
                    <a:gd name="T69" fmla="*/ 419 h 946"/>
                    <a:gd name="T70" fmla="*/ 600 w 901"/>
                    <a:gd name="T71" fmla="*/ 352 h 946"/>
                    <a:gd name="T72" fmla="*/ 663 w 901"/>
                    <a:gd name="T73" fmla="*/ 282 h 946"/>
                    <a:gd name="T74" fmla="*/ 722 w 901"/>
                    <a:gd name="T75" fmla="*/ 213 h 946"/>
                    <a:gd name="T76" fmla="*/ 783 w 901"/>
                    <a:gd name="T77" fmla="*/ 142 h 946"/>
                    <a:gd name="T78" fmla="*/ 840 w 901"/>
                    <a:gd name="T79" fmla="*/ 70 h 946"/>
                    <a:gd name="T80" fmla="*/ 901 w 901"/>
                    <a:gd name="T81" fmla="*/ 0 h 946"/>
                    <a:gd name="T82" fmla="*/ 479 w 901"/>
                    <a:gd name="T83" fmla="*/ 376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01" h="946">
                      <a:moveTo>
                        <a:pt x="479" y="376"/>
                      </a:moveTo>
                      <a:lnTo>
                        <a:pt x="435" y="417"/>
                      </a:lnTo>
                      <a:lnTo>
                        <a:pt x="393" y="460"/>
                      </a:lnTo>
                      <a:lnTo>
                        <a:pt x="353" y="504"/>
                      </a:lnTo>
                      <a:lnTo>
                        <a:pt x="315" y="551"/>
                      </a:lnTo>
                      <a:lnTo>
                        <a:pt x="277" y="597"/>
                      </a:lnTo>
                      <a:lnTo>
                        <a:pt x="239" y="644"/>
                      </a:lnTo>
                      <a:lnTo>
                        <a:pt x="199" y="690"/>
                      </a:lnTo>
                      <a:lnTo>
                        <a:pt x="159" y="734"/>
                      </a:lnTo>
                      <a:lnTo>
                        <a:pt x="139" y="760"/>
                      </a:lnTo>
                      <a:lnTo>
                        <a:pt x="120" y="786"/>
                      </a:lnTo>
                      <a:lnTo>
                        <a:pt x="101" y="814"/>
                      </a:lnTo>
                      <a:lnTo>
                        <a:pt x="82" y="842"/>
                      </a:lnTo>
                      <a:lnTo>
                        <a:pt x="63" y="870"/>
                      </a:lnTo>
                      <a:lnTo>
                        <a:pt x="44" y="896"/>
                      </a:lnTo>
                      <a:lnTo>
                        <a:pt x="23" y="922"/>
                      </a:lnTo>
                      <a:lnTo>
                        <a:pt x="0" y="946"/>
                      </a:lnTo>
                      <a:lnTo>
                        <a:pt x="47" y="913"/>
                      </a:lnTo>
                      <a:lnTo>
                        <a:pt x="93" y="877"/>
                      </a:lnTo>
                      <a:lnTo>
                        <a:pt x="137" y="838"/>
                      </a:lnTo>
                      <a:lnTo>
                        <a:pt x="178" y="799"/>
                      </a:lnTo>
                      <a:lnTo>
                        <a:pt x="220" y="759"/>
                      </a:lnTo>
                      <a:lnTo>
                        <a:pt x="262" y="716"/>
                      </a:lnTo>
                      <a:lnTo>
                        <a:pt x="304" y="675"/>
                      </a:lnTo>
                      <a:lnTo>
                        <a:pt x="348" y="634"/>
                      </a:lnTo>
                      <a:lnTo>
                        <a:pt x="357" y="625"/>
                      </a:lnTo>
                      <a:lnTo>
                        <a:pt x="363" y="616"/>
                      </a:lnTo>
                      <a:lnTo>
                        <a:pt x="369" y="605"/>
                      </a:lnTo>
                      <a:lnTo>
                        <a:pt x="374" y="592"/>
                      </a:lnTo>
                      <a:lnTo>
                        <a:pt x="380" y="580"/>
                      </a:lnTo>
                      <a:lnTo>
                        <a:pt x="386" y="569"/>
                      </a:lnTo>
                      <a:lnTo>
                        <a:pt x="393" y="560"/>
                      </a:lnTo>
                      <a:lnTo>
                        <a:pt x="401" y="551"/>
                      </a:lnTo>
                      <a:lnTo>
                        <a:pt x="471" y="486"/>
                      </a:lnTo>
                      <a:lnTo>
                        <a:pt x="538" y="419"/>
                      </a:lnTo>
                      <a:lnTo>
                        <a:pt x="600" y="352"/>
                      </a:lnTo>
                      <a:lnTo>
                        <a:pt x="663" y="282"/>
                      </a:lnTo>
                      <a:lnTo>
                        <a:pt x="722" y="213"/>
                      </a:lnTo>
                      <a:lnTo>
                        <a:pt x="783" y="142"/>
                      </a:lnTo>
                      <a:lnTo>
                        <a:pt x="840" y="70"/>
                      </a:lnTo>
                      <a:lnTo>
                        <a:pt x="901" y="0"/>
                      </a:lnTo>
                      <a:lnTo>
                        <a:pt x="479" y="376"/>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79" name="Freeform 39"/>
                <p:cNvSpPr/>
                <p:nvPr/>
              </p:nvSpPr>
              <p:spPr bwMode="auto">
                <a:xfrm>
                  <a:off x="1348" y="1604"/>
                  <a:ext cx="1030" cy="141"/>
                </a:xfrm>
                <a:custGeom>
                  <a:avLst/>
                  <a:gdLst>
                    <a:gd name="T0" fmla="*/ 1030 w 1030"/>
                    <a:gd name="T1" fmla="*/ 141 h 141"/>
                    <a:gd name="T2" fmla="*/ 1007 w 1030"/>
                    <a:gd name="T3" fmla="*/ 128 h 141"/>
                    <a:gd name="T4" fmla="*/ 983 w 1030"/>
                    <a:gd name="T5" fmla="*/ 116 h 141"/>
                    <a:gd name="T6" fmla="*/ 958 w 1030"/>
                    <a:gd name="T7" fmla="*/ 105 h 141"/>
                    <a:gd name="T8" fmla="*/ 933 w 1030"/>
                    <a:gd name="T9" fmla="*/ 94 h 141"/>
                    <a:gd name="T10" fmla="*/ 908 w 1030"/>
                    <a:gd name="T11" fmla="*/ 85 h 141"/>
                    <a:gd name="T12" fmla="*/ 884 w 1030"/>
                    <a:gd name="T13" fmla="*/ 77 h 141"/>
                    <a:gd name="T14" fmla="*/ 857 w 1030"/>
                    <a:gd name="T15" fmla="*/ 70 h 141"/>
                    <a:gd name="T16" fmla="*/ 832 w 1030"/>
                    <a:gd name="T17" fmla="*/ 65 h 141"/>
                    <a:gd name="T18" fmla="*/ 810 w 1030"/>
                    <a:gd name="T19" fmla="*/ 61 h 141"/>
                    <a:gd name="T20" fmla="*/ 789 w 1030"/>
                    <a:gd name="T21" fmla="*/ 55 h 141"/>
                    <a:gd name="T22" fmla="*/ 768 w 1030"/>
                    <a:gd name="T23" fmla="*/ 52 h 141"/>
                    <a:gd name="T24" fmla="*/ 745 w 1030"/>
                    <a:gd name="T25" fmla="*/ 46 h 141"/>
                    <a:gd name="T26" fmla="*/ 724 w 1030"/>
                    <a:gd name="T27" fmla="*/ 40 h 141"/>
                    <a:gd name="T28" fmla="*/ 701 w 1030"/>
                    <a:gd name="T29" fmla="*/ 37 h 141"/>
                    <a:gd name="T30" fmla="*/ 678 w 1030"/>
                    <a:gd name="T31" fmla="*/ 33 h 141"/>
                    <a:gd name="T32" fmla="*/ 656 w 1030"/>
                    <a:gd name="T33" fmla="*/ 29 h 141"/>
                    <a:gd name="T34" fmla="*/ 574 w 1030"/>
                    <a:gd name="T35" fmla="*/ 20 h 141"/>
                    <a:gd name="T36" fmla="*/ 490 w 1030"/>
                    <a:gd name="T37" fmla="*/ 11 h 141"/>
                    <a:gd name="T38" fmla="*/ 449 w 1030"/>
                    <a:gd name="T39" fmla="*/ 7 h 141"/>
                    <a:gd name="T40" fmla="*/ 407 w 1030"/>
                    <a:gd name="T41" fmla="*/ 3 h 141"/>
                    <a:gd name="T42" fmla="*/ 365 w 1030"/>
                    <a:gd name="T43" fmla="*/ 1 h 141"/>
                    <a:gd name="T44" fmla="*/ 321 w 1030"/>
                    <a:gd name="T45" fmla="*/ 0 h 141"/>
                    <a:gd name="T46" fmla="*/ 279 w 1030"/>
                    <a:gd name="T47" fmla="*/ 1 h 141"/>
                    <a:gd name="T48" fmla="*/ 238 w 1030"/>
                    <a:gd name="T49" fmla="*/ 3 h 141"/>
                    <a:gd name="T50" fmla="*/ 198 w 1030"/>
                    <a:gd name="T51" fmla="*/ 7 h 141"/>
                    <a:gd name="T52" fmla="*/ 156 w 1030"/>
                    <a:gd name="T53" fmla="*/ 13 h 141"/>
                    <a:gd name="T54" fmla="*/ 116 w 1030"/>
                    <a:gd name="T55" fmla="*/ 20 h 141"/>
                    <a:gd name="T56" fmla="*/ 76 w 1030"/>
                    <a:gd name="T57" fmla="*/ 29 h 141"/>
                    <a:gd name="T58" fmla="*/ 38 w 1030"/>
                    <a:gd name="T59" fmla="*/ 44 h 141"/>
                    <a:gd name="T60" fmla="*/ 0 w 1030"/>
                    <a:gd name="T61" fmla="*/ 59 h 141"/>
                    <a:gd name="T62" fmla="*/ 36 w 1030"/>
                    <a:gd name="T63" fmla="*/ 65 h 141"/>
                    <a:gd name="T64" fmla="*/ 70 w 1030"/>
                    <a:gd name="T65" fmla="*/ 68 h 141"/>
                    <a:gd name="T66" fmla="*/ 106 w 1030"/>
                    <a:gd name="T67" fmla="*/ 70 h 141"/>
                    <a:gd name="T68" fmla="*/ 141 w 1030"/>
                    <a:gd name="T69" fmla="*/ 70 h 141"/>
                    <a:gd name="T70" fmla="*/ 211 w 1030"/>
                    <a:gd name="T71" fmla="*/ 70 h 141"/>
                    <a:gd name="T72" fmla="*/ 281 w 1030"/>
                    <a:gd name="T73" fmla="*/ 70 h 141"/>
                    <a:gd name="T74" fmla="*/ 352 w 1030"/>
                    <a:gd name="T75" fmla="*/ 68 h 141"/>
                    <a:gd name="T76" fmla="*/ 422 w 1030"/>
                    <a:gd name="T77" fmla="*/ 70 h 141"/>
                    <a:gd name="T78" fmla="*/ 456 w 1030"/>
                    <a:gd name="T79" fmla="*/ 74 h 141"/>
                    <a:gd name="T80" fmla="*/ 490 w 1030"/>
                    <a:gd name="T81" fmla="*/ 77 h 141"/>
                    <a:gd name="T82" fmla="*/ 525 w 1030"/>
                    <a:gd name="T83" fmla="*/ 81 h 141"/>
                    <a:gd name="T84" fmla="*/ 559 w 1030"/>
                    <a:gd name="T85" fmla="*/ 89 h 141"/>
                    <a:gd name="T86" fmla="*/ 599 w 1030"/>
                    <a:gd name="T87" fmla="*/ 96 h 141"/>
                    <a:gd name="T88" fmla="*/ 639 w 1030"/>
                    <a:gd name="T89" fmla="*/ 103 h 141"/>
                    <a:gd name="T90" fmla="*/ 678 w 1030"/>
                    <a:gd name="T91" fmla="*/ 107 h 141"/>
                    <a:gd name="T92" fmla="*/ 718 w 1030"/>
                    <a:gd name="T93" fmla="*/ 111 h 141"/>
                    <a:gd name="T94" fmla="*/ 758 w 1030"/>
                    <a:gd name="T95" fmla="*/ 113 h 141"/>
                    <a:gd name="T96" fmla="*/ 798 w 1030"/>
                    <a:gd name="T97" fmla="*/ 115 h 141"/>
                    <a:gd name="T98" fmla="*/ 838 w 1030"/>
                    <a:gd name="T99" fmla="*/ 116 h 141"/>
                    <a:gd name="T100" fmla="*/ 880 w 1030"/>
                    <a:gd name="T101" fmla="*/ 118 h 141"/>
                    <a:gd name="T102" fmla="*/ 1030 w 1030"/>
                    <a:gd name="T103" fmla="*/ 141 h 1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030" h="141">
                      <a:moveTo>
                        <a:pt x="1030" y="141"/>
                      </a:moveTo>
                      <a:lnTo>
                        <a:pt x="1007" y="128"/>
                      </a:lnTo>
                      <a:lnTo>
                        <a:pt x="983" y="116"/>
                      </a:lnTo>
                      <a:lnTo>
                        <a:pt x="958" y="105"/>
                      </a:lnTo>
                      <a:lnTo>
                        <a:pt x="933" y="94"/>
                      </a:lnTo>
                      <a:lnTo>
                        <a:pt x="908" y="85"/>
                      </a:lnTo>
                      <a:lnTo>
                        <a:pt x="884" y="77"/>
                      </a:lnTo>
                      <a:lnTo>
                        <a:pt x="857" y="70"/>
                      </a:lnTo>
                      <a:lnTo>
                        <a:pt x="832" y="65"/>
                      </a:lnTo>
                      <a:lnTo>
                        <a:pt x="810" y="61"/>
                      </a:lnTo>
                      <a:lnTo>
                        <a:pt x="789" y="55"/>
                      </a:lnTo>
                      <a:lnTo>
                        <a:pt x="768" y="52"/>
                      </a:lnTo>
                      <a:lnTo>
                        <a:pt x="745" y="46"/>
                      </a:lnTo>
                      <a:lnTo>
                        <a:pt x="724" y="40"/>
                      </a:lnTo>
                      <a:lnTo>
                        <a:pt x="701" y="37"/>
                      </a:lnTo>
                      <a:lnTo>
                        <a:pt x="678" y="33"/>
                      </a:lnTo>
                      <a:lnTo>
                        <a:pt x="656" y="29"/>
                      </a:lnTo>
                      <a:lnTo>
                        <a:pt x="574" y="20"/>
                      </a:lnTo>
                      <a:lnTo>
                        <a:pt x="490" y="11"/>
                      </a:lnTo>
                      <a:lnTo>
                        <a:pt x="449" y="7"/>
                      </a:lnTo>
                      <a:lnTo>
                        <a:pt x="407" y="3"/>
                      </a:lnTo>
                      <a:lnTo>
                        <a:pt x="365" y="1"/>
                      </a:lnTo>
                      <a:lnTo>
                        <a:pt x="321" y="0"/>
                      </a:lnTo>
                      <a:lnTo>
                        <a:pt x="279" y="1"/>
                      </a:lnTo>
                      <a:lnTo>
                        <a:pt x="238" y="3"/>
                      </a:lnTo>
                      <a:lnTo>
                        <a:pt x="198" y="7"/>
                      </a:lnTo>
                      <a:lnTo>
                        <a:pt x="156" y="13"/>
                      </a:lnTo>
                      <a:lnTo>
                        <a:pt x="116" y="20"/>
                      </a:lnTo>
                      <a:lnTo>
                        <a:pt x="76" y="29"/>
                      </a:lnTo>
                      <a:lnTo>
                        <a:pt x="38" y="44"/>
                      </a:lnTo>
                      <a:lnTo>
                        <a:pt x="0" y="59"/>
                      </a:lnTo>
                      <a:lnTo>
                        <a:pt x="36" y="65"/>
                      </a:lnTo>
                      <a:lnTo>
                        <a:pt x="70" y="68"/>
                      </a:lnTo>
                      <a:lnTo>
                        <a:pt x="106" y="70"/>
                      </a:lnTo>
                      <a:lnTo>
                        <a:pt x="141" y="70"/>
                      </a:lnTo>
                      <a:lnTo>
                        <a:pt x="211" y="70"/>
                      </a:lnTo>
                      <a:lnTo>
                        <a:pt x="281" y="70"/>
                      </a:lnTo>
                      <a:lnTo>
                        <a:pt x="352" y="68"/>
                      </a:lnTo>
                      <a:lnTo>
                        <a:pt x="422" y="70"/>
                      </a:lnTo>
                      <a:lnTo>
                        <a:pt x="456" y="74"/>
                      </a:lnTo>
                      <a:lnTo>
                        <a:pt x="490" y="77"/>
                      </a:lnTo>
                      <a:lnTo>
                        <a:pt x="525" y="81"/>
                      </a:lnTo>
                      <a:lnTo>
                        <a:pt x="559" y="89"/>
                      </a:lnTo>
                      <a:lnTo>
                        <a:pt x="599" y="96"/>
                      </a:lnTo>
                      <a:lnTo>
                        <a:pt x="639" y="103"/>
                      </a:lnTo>
                      <a:lnTo>
                        <a:pt x="678" y="107"/>
                      </a:lnTo>
                      <a:lnTo>
                        <a:pt x="718" y="111"/>
                      </a:lnTo>
                      <a:lnTo>
                        <a:pt x="758" y="113"/>
                      </a:lnTo>
                      <a:lnTo>
                        <a:pt x="798" y="115"/>
                      </a:lnTo>
                      <a:lnTo>
                        <a:pt x="838" y="116"/>
                      </a:lnTo>
                      <a:lnTo>
                        <a:pt x="880" y="118"/>
                      </a:lnTo>
                      <a:lnTo>
                        <a:pt x="1030" y="141"/>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80" name="Freeform 40"/>
                <p:cNvSpPr/>
                <p:nvPr/>
              </p:nvSpPr>
              <p:spPr bwMode="auto">
                <a:xfrm>
                  <a:off x="1473" y="1995"/>
                  <a:ext cx="755" cy="390"/>
                </a:xfrm>
                <a:custGeom>
                  <a:avLst/>
                  <a:gdLst>
                    <a:gd name="T0" fmla="*/ 755 w 755"/>
                    <a:gd name="T1" fmla="*/ 0 h 390"/>
                    <a:gd name="T2" fmla="*/ 683 w 755"/>
                    <a:gd name="T3" fmla="*/ 37 h 390"/>
                    <a:gd name="T4" fmla="*/ 610 w 755"/>
                    <a:gd name="T5" fmla="*/ 76 h 390"/>
                    <a:gd name="T6" fmla="*/ 538 w 755"/>
                    <a:gd name="T7" fmla="*/ 115 h 390"/>
                    <a:gd name="T8" fmla="*/ 466 w 755"/>
                    <a:gd name="T9" fmla="*/ 152 h 390"/>
                    <a:gd name="T10" fmla="*/ 392 w 755"/>
                    <a:gd name="T11" fmla="*/ 188 h 390"/>
                    <a:gd name="T12" fmla="*/ 318 w 755"/>
                    <a:gd name="T13" fmla="*/ 221 h 390"/>
                    <a:gd name="T14" fmla="*/ 280 w 755"/>
                    <a:gd name="T15" fmla="*/ 236 h 390"/>
                    <a:gd name="T16" fmla="*/ 242 w 755"/>
                    <a:gd name="T17" fmla="*/ 251 h 390"/>
                    <a:gd name="T18" fmla="*/ 202 w 755"/>
                    <a:gd name="T19" fmla="*/ 264 h 390"/>
                    <a:gd name="T20" fmla="*/ 162 w 755"/>
                    <a:gd name="T21" fmla="*/ 277 h 390"/>
                    <a:gd name="T22" fmla="*/ 141 w 755"/>
                    <a:gd name="T23" fmla="*/ 282 h 390"/>
                    <a:gd name="T24" fmla="*/ 116 w 755"/>
                    <a:gd name="T25" fmla="*/ 290 h 390"/>
                    <a:gd name="T26" fmla="*/ 92 w 755"/>
                    <a:gd name="T27" fmla="*/ 299 h 390"/>
                    <a:gd name="T28" fmla="*/ 67 w 755"/>
                    <a:gd name="T29" fmla="*/ 308 h 390"/>
                    <a:gd name="T30" fmla="*/ 56 w 755"/>
                    <a:gd name="T31" fmla="*/ 314 h 390"/>
                    <a:gd name="T32" fmla="*/ 46 w 755"/>
                    <a:gd name="T33" fmla="*/ 321 h 390"/>
                    <a:gd name="T34" fmla="*/ 35 w 755"/>
                    <a:gd name="T35" fmla="*/ 329 h 390"/>
                    <a:gd name="T36" fmla="*/ 25 w 755"/>
                    <a:gd name="T37" fmla="*/ 336 h 390"/>
                    <a:gd name="T38" fmla="*/ 18 w 755"/>
                    <a:gd name="T39" fmla="*/ 345 h 390"/>
                    <a:gd name="T40" fmla="*/ 12 w 755"/>
                    <a:gd name="T41" fmla="*/ 356 h 390"/>
                    <a:gd name="T42" fmla="*/ 6 w 755"/>
                    <a:gd name="T43" fmla="*/ 368 h 390"/>
                    <a:gd name="T44" fmla="*/ 0 w 755"/>
                    <a:gd name="T45" fmla="*/ 379 h 390"/>
                    <a:gd name="T46" fmla="*/ 2 w 755"/>
                    <a:gd name="T47" fmla="*/ 382 h 390"/>
                    <a:gd name="T48" fmla="*/ 6 w 755"/>
                    <a:gd name="T49" fmla="*/ 384 h 390"/>
                    <a:gd name="T50" fmla="*/ 12 w 755"/>
                    <a:gd name="T51" fmla="*/ 388 h 390"/>
                    <a:gd name="T52" fmla="*/ 19 w 755"/>
                    <a:gd name="T53" fmla="*/ 388 h 390"/>
                    <a:gd name="T54" fmla="*/ 27 w 755"/>
                    <a:gd name="T55" fmla="*/ 390 h 390"/>
                    <a:gd name="T56" fmla="*/ 37 w 755"/>
                    <a:gd name="T57" fmla="*/ 388 h 390"/>
                    <a:gd name="T58" fmla="*/ 44 w 755"/>
                    <a:gd name="T59" fmla="*/ 388 h 390"/>
                    <a:gd name="T60" fmla="*/ 52 w 755"/>
                    <a:gd name="T61" fmla="*/ 386 h 390"/>
                    <a:gd name="T62" fmla="*/ 120 w 755"/>
                    <a:gd name="T63" fmla="*/ 360 h 390"/>
                    <a:gd name="T64" fmla="*/ 189 w 755"/>
                    <a:gd name="T65" fmla="*/ 334 h 390"/>
                    <a:gd name="T66" fmla="*/ 255 w 755"/>
                    <a:gd name="T67" fmla="*/ 304 h 390"/>
                    <a:gd name="T68" fmla="*/ 320 w 755"/>
                    <a:gd name="T69" fmla="*/ 273 h 390"/>
                    <a:gd name="T70" fmla="*/ 384 w 755"/>
                    <a:gd name="T71" fmla="*/ 240 h 390"/>
                    <a:gd name="T72" fmla="*/ 449 w 755"/>
                    <a:gd name="T73" fmla="*/ 204 h 390"/>
                    <a:gd name="T74" fmla="*/ 515 w 755"/>
                    <a:gd name="T75" fmla="*/ 167 h 390"/>
                    <a:gd name="T76" fmla="*/ 580 w 755"/>
                    <a:gd name="T77" fmla="*/ 128 h 390"/>
                    <a:gd name="T78" fmla="*/ 586 w 755"/>
                    <a:gd name="T79" fmla="*/ 126 h 390"/>
                    <a:gd name="T80" fmla="*/ 590 w 755"/>
                    <a:gd name="T81" fmla="*/ 126 h 390"/>
                    <a:gd name="T82" fmla="*/ 595 w 755"/>
                    <a:gd name="T83" fmla="*/ 126 h 390"/>
                    <a:gd name="T84" fmla="*/ 601 w 755"/>
                    <a:gd name="T85" fmla="*/ 126 h 390"/>
                    <a:gd name="T86" fmla="*/ 607 w 755"/>
                    <a:gd name="T87" fmla="*/ 126 h 390"/>
                    <a:gd name="T88" fmla="*/ 612 w 755"/>
                    <a:gd name="T89" fmla="*/ 126 h 390"/>
                    <a:gd name="T90" fmla="*/ 618 w 755"/>
                    <a:gd name="T91" fmla="*/ 126 h 390"/>
                    <a:gd name="T92" fmla="*/ 624 w 755"/>
                    <a:gd name="T93" fmla="*/ 123 h 390"/>
                    <a:gd name="T94" fmla="*/ 641 w 755"/>
                    <a:gd name="T95" fmla="*/ 111 h 390"/>
                    <a:gd name="T96" fmla="*/ 656 w 755"/>
                    <a:gd name="T97" fmla="*/ 100 h 390"/>
                    <a:gd name="T98" fmla="*/ 671 w 755"/>
                    <a:gd name="T99" fmla="*/ 89 h 390"/>
                    <a:gd name="T100" fmla="*/ 688 w 755"/>
                    <a:gd name="T101" fmla="*/ 78 h 390"/>
                    <a:gd name="T102" fmla="*/ 704 w 755"/>
                    <a:gd name="T103" fmla="*/ 65 h 390"/>
                    <a:gd name="T104" fmla="*/ 721 w 755"/>
                    <a:gd name="T105" fmla="*/ 56 h 390"/>
                    <a:gd name="T106" fmla="*/ 738 w 755"/>
                    <a:gd name="T107" fmla="*/ 45 h 390"/>
                    <a:gd name="T108" fmla="*/ 755 w 755"/>
                    <a:gd name="T109" fmla="*/ 35 h 390"/>
                    <a:gd name="T110" fmla="*/ 755 w 755"/>
                    <a:gd name="T111" fmla="*/ 0 h 3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755" h="390">
                      <a:moveTo>
                        <a:pt x="755" y="0"/>
                      </a:moveTo>
                      <a:lnTo>
                        <a:pt x="683" y="37"/>
                      </a:lnTo>
                      <a:lnTo>
                        <a:pt x="610" y="76"/>
                      </a:lnTo>
                      <a:lnTo>
                        <a:pt x="538" y="115"/>
                      </a:lnTo>
                      <a:lnTo>
                        <a:pt x="466" y="152"/>
                      </a:lnTo>
                      <a:lnTo>
                        <a:pt x="392" y="188"/>
                      </a:lnTo>
                      <a:lnTo>
                        <a:pt x="318" y="221"/>
                      </a:lnTo>
                      <a:lnTo>
                        <a:pt x="280" y="236"/>
                      </a:lnTo>
                      <a:lnTo>
                        <a:pt x="242" y="251"/>
                      </a:lnTo>
                      <a:lnTo>
                        <a:pt x="202" y="264"/>
                      </a:lnTo>
                      <a:lnTo>
                        <a:pt x="162" y="277"/>
                      </a:lnTo>
                      <a:lnTo>
                        <a:pt x="141" y="282"/>
                      </a:lnTo>
                      <a:lnTo>
                        <a:pt x="116" y="290"/>
                      </a:lnTo>
                      <a:lnTo>
                        <a:pt x="92" y="299"/>
                      </a:lnTo>
                      <a:lnTo>
                        <a:pt x="67" y="308"/>
                      </a:lnTo>
                      <a:lnTo>
                        <a:pt x="56" y="314"/>
                      </a:lnTo>
                      <a:lnTo>
                        <a:pt x="46" y="321"/>
                      </a:lnTo>
                      <a:lnTo>
                        <a:pt x="35" y="329"/>
                      </a:lnTo>
                      <a:lnTo>
                        <a:pt x="25" y="336"/>
                      </a:lnTo>
                      <a:lnTo>
                        <a:pt x="18" y="345"/>
                      </a:lnTo>
                      <a:lnTo>
                        <a:pt x="12" y="356"/>
                      </a:lnTo>
                      <a:lnTo>
                        <a:pt x="6" y="368"/>
                      </a:lnTo>
                      <a:lnTo>
                        <a:pt x="0" y="379"/>
                      </a:lnTo>
                      <a:lnTo>
                        <a:pt x="2" y="382"/>
                      </a:lnTo>
                      <a:lnTo>
                        <a:pt x="6" y="384"/>
                      </a:lnTo>
                      <a:lnTo>
                        <a:pt x="12" y="388"/>
                      </a:lnTo>
                      <a:lnTo>
                        <a:pt x="19" y="388"/>
                      </a:lnTo>
                      <a:lnTo>
                        <a:pt x="27" y="390"/>
                      </a:lnTo>
                      <a:lnTo>
                        <a:pt x="37" y="388"/>
                      </a:lnTo>
                      <a:lnTo>
                        <a:pt x="44" y="388"/>
                      </a:lnTo>
                      <a:lnTo>
                        <a:pt x="52" y="386"/>
                      </a:lnTo>
                      <a:lnTo>
                        <a:pt x="120" y="360"/>
                      </a:lnTo>
                      <a:lnTo>
                        <a:pt x="189" y="334"/>
                      </a:lnTo>
                      <a:lnTo>
                        <a:pt x="255" y="304"/>
                      </a:lnTo>
                      <a:lnTo>
                        <a:pt x="320" y="273"/>
                      </a:lnTo>
                      <a:lnTo>
                        <a:pt x="384" y="240"/>
                      </a:lnTo>
                      <a:lnTo>
                        <a:pt x="449" y="204"/>
                      </a:lnTo>
                      <a:lnTo>
                        <a:pt x="515" y="167"/>
                      </a:lnTo>
                      <a:lnTo>
                        <a:pt x="580" y="128"/>
                      </a:lnTo>
                      <a:lnTo>
                        <a:pt x="586" y="126"/>
                      </a:lnTo>
                      <a:lnTo>
                        <a:pt x="590" y="126"/>
                      </a:lnTo>
                      <a:lnTo>
                        <a:pt x="595" y="126"/>
                      </a:lnTo>
                      <a:lnTo>
                        <a:pt x="601" y="126"/>
                      </a:lnTo>
                      <a:lnTo>
                        <a:pt x="607" y="126"/>
                      </a:lnTo>
                      <a:lnTo>
                        <a:pt x="612" y="126"/>
                      </a:lnTo>
                      <a:lnTo>
                        <a:pt x="618" y="126"/>
                      </a:lnTo>
                      <a:lnTo>
                        <a:pt x="624" y="123"/>
                      </a:lnTo>
                      <a:lnTo>
                        <a:pt x="641" y="111"/>
                      </a:lnTo>
                      <a:lnTo>
                        <a:pt x="656" y="100"/>
                      </a:lnTo>
                      <a:lnTo>
                        <a:pt x="671" y="89"/>
                      </a:lnTo>
                      <a:lnTo>
                        <a:pt x="688" y="78"/>
                      </a:lnTo>
                      <a:lnTo>
                        <a:pt x="704" y="65"/>
                      </a:lnTo>
                      <a:lnTo>
                        <a:pt x="721" y="56"/>
                      </a:lnTo>
                      <a:lnTo>
                        <a:pt x="738" y="45"/>
                      </a:lnTo>
                      <a:lnTo>
                        <a:pt x="755" y="35"/>
                      </a:lnTo>
                      <a:lnTo>
                        <a:pt x="755"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81" name="Freeform 41"/>
                <p:cNvSpPr/>
                <p:nvPr/>
              </p:nvSpPr>
              <p:spPr bwMode="auto">
                <a:xfrm>
                  <a:off x="1582" y="2053"/>
                  <a:ext cx="705" cy="490"/>
                </a:xfrm>
                <a:custGeom>
                  <a:avLst/>
                  <a:gdLst>
                    <a:gd name="T0" fmla="*/ 703 w 705"/>
                    <a:gd name="T1" fmla="*/ 0 h 490"/>
                    <a:gd name="T2" fmla="*/ 640 w 705"/>
                    <a:gd name="T3" fmla="*/ 35 h 490"/>
                    <a:gd name="T4" fmla="*/ 574 w 705"/>
                    <a:gd name="T5" fmla="*/ 66 h 490"/>
                    <a:gd name="T6" fmla="*/ 509 w 705"/>
                    <a:gd name="T7" fmla="*/ 98 h 490"/>
                    <a:gd name="T8" fmla="*/ 443 w 705"/>
                    <a:gd name="T9" fmla="*/ 131 h 490"/>
                    <a:gd name="T10" fmla="*/ 410 w 705"/>
                    <a:gd name="T11" fmla="*/ 148 h 490"/>
                    <a:gd name="T12" fmla="*/ 380 w 705"/>
                    <a:gd name="T13" fmla="*/ 165 h 490"/>
                    <a:gd name="T14" fmla="*/ 349 w 705"/>
                    <a:gd name="T15" fmla="*/ 183 h 490"/>
                    <a:gd name="T16" fmla="*/ 319 w 705"/>
                    <a:gd name="T17" fmla="*/ 204 h 490"/>
                    <a:gd name="T18" fmla="*/ 291 w 705"/>
                    <a:gd name="T19" fmla="*/ 224 h 490"/>
                    <a:gd name="T20" fmla="*/ 264 w 705"/>
                    <a:gd name="T21" fmla="*/ 246 h 490"/>
                    <a:gd name="T22" fmla="*/ 239 w 705"/>
                    <a:gd name="T23" fmla="*/ 271 h 490"/>
                    <a:gd name="T24" fmla="*/ 215 w 705"/>
                    <a:gd name="T25" fmla="*/ 297 h 490"/>
                    <a:gd name="T26" fmla="*/ 190 w 705"/>
                    <a:gd name="T27" fmla="*/ 323 h 490"/>
                    <a:gd name="T28" fmla="*/ 163 w 705"/>
                    <a:gd name="T29" fmla="*/ 345 h 490"/>
                    <a:gd name="T30" fmla="*/ 135 w 705"/>
                    <a:gd name="T31" fmla="*/ 367 h 490"/>
                    <a:gd name="T32" fmla="*/ 104 w 705"/>
                    <a:gd name="T33" fmla="*/ 388 h 490"/>
                    <a:gd name="T34" fmla="*/ 76 w 705"/>
                    <a:gd name="T35" fmla="*/ 410 h 490"/>
                    <a:gd name="T36" fmla="*/ 49 w 705"/>
                    <a:gd name="T37" fmla="*/ 434 h 490"/>
                    <a:gd name="T38" fmla="*/ 36 w 705"/>
                    <a:gd name="T39" fmla="*/ 445 h 490"/>
                    <a:gd name="T40" fmla="*/ 23 w 705"/>
                    <a:gd name="T41" fmla="*/ 460 h 490"/>
                    <a:gd name="T42" fmla="*/ 11 w 705"/>
                    <a:gd name="T43" fmla="*/ 473 h 490"/>
                    <a:gd name="T44" fmla="*/ 0 w 705"/>
                    <a:gd name="T45" fmla="*/ 488 h 490"/>
                    <a:gd name="T46" fmla="*/ 30 w 705"/>
                    <a:gd name="T47" fmla="*/ 490 h 490"/>
                    <a:gd name="T48" fmla="*/ 59 w 705"/>
                    <a:gd name="T49" fmla="*/ 490 h 490"/>
                    <a:gd name="T50" fmla="*/ 85 w 705"/>
                    <a:gd name="T51" fmla="*/ 484 h 490"/>
                    <a:gd name="T52" fmla="*/ 112 w 705"/>
                    <a:gd name="T53" fmla="*/ 478 h 490"/>
                    <a:gd name="T54" fmla="*/ 138 w 705"/>
                    <a:gd name="T55" fmla="*/ 469 h 490"/>
                    <a:gd name="T56" fmla="*/ 163 w 705"/>
                    <a:gd name="T57" fmla="*/ 456 h 490"/>
                    <a:gd name="T58" fmla="*/ 188 w 705"/>
                    <a:gd name="T59" fmla="*/ 443 h 490"/>
                    <a:gd name="T60" fmla="*/ 211 w 705"/>
                    <a:gd name="T61" fmla="*/ 428 h 490"/>
                    <a:gd name="T62" fmla="*/ 234 w 705"/>
                    <a:gd name="T63" fmla="*/ 412 h 490"/>
                    <a:gd name="T64" fmla="*/ 254 w 705"/>
                    <a:gd name="T65" fmla="*/ 393 h 490"/>
                    <a:gd name="T66" fmla="*/ 277 w 705"/>
                    <a:gd name="T67" fmla="*/ 375 h 490"/>
                    <a:gd name="T68" fmla="*/ 298 w 705"/>
                    <a:gd name="T69" fmla="*/ 354 h 490"/>
                    <a:gd name="T70" fmla="*/ 338 w 705"/>
                    <a:gd name="T71" fmla="*/ 313 h 490"/>
                    <a:gd name="T72" fmla="*/ 378 w 705"/>
                    <a:gd name="T73" fmla="*/ 274 h 490"/>
                    <a:gd name="T74" fmla="*/ 386 w 705"/>
                    <a:gd name="T75" fmla="*/ 269 h 490"/>
                    <a:gd name="T76" fmla="*/ 395 w 705"/>
                    <a:gd name="T77" fmla="*/ 263 h 490"/>
                    <a:gd name="T78" fmla="*/ 403 w 705"/>
                    <a:gd name="T79" fmla="*/ 259 h 490"/>
                    <a:gd name="T80" fmla="*/ 412 w 705"/>
                    <a:gd name="T81" fmla="*/ 256 h 490"/>
                    <a:gd name="T82" fmla="*/ 422 w 705"/>
                    <a:gd name="T83" fmla="*/ 252 h 490"/>
                    <a:gd name="T84" fmla="*/ 429 w 705"/>
                    <a:gd name="T85" fmla="*/ 246 h 490"/>
                    <a:gd name="T86" fmla="*/ 437 w 705"/>
                    <a:gd name="T87" fmla="*/ 241 h 490"/>
                    <a:gd name="T88" fmla="*/ 441 w 705"/>
                    <a:gd name="T89" fmla="*/ 235 h 490"/>
                    <a:gd name="T90" fmla="*/ 452 w 705"/>
                    <a:gd name="T91" fmla="*/ 219 h 490"/>
                    <a:gd name="T92" fmla="*/ 463 w 705"/>
                    <a:gd name="T93" fmla="*/ 202 h 490"/>
                    <a:gd name="T94" fmla="*/ 475 w 705"/>
                    <a:gd name="T95" fmla="*/ 187 h 490"/>
                    <a:gd name="T96" fmla="*/ 488 w 705"/>
                    <a:gd name="T97" fmla="*/ 170 h 490"/>
                    <a:gd name="T98" fmla="*/ 519 w 705"/>
                    <a:gd name="T99" fmla="*/ 143 h 490"/>
                    <a:gd name="T100" fmla="*/ 551 w 705"/>
                    <a:gd name="T101" fmla="*/ 117 h 490"/>
                    <a:gd name="T102" fmla="*/ 585 w 705"/>
                    <a:gd name="T103" fmla="*/ 92 h 490"/>
                    <a:gd name="T104" fmla="*/ 619 w 705"/>
                    <a:gd name="T105" fmla="*/ 70 h 490"/>
                    <a:gd name="T106" fmla="*/ 655 w 705"/>
                    <a:gd name="T107" fmla="*/ 50 h 490"/>
                    <a:gd name="T108" fmla="*/ 692 w 705"/>
                    <a:gd name="T109" fmla="*/ 33 h 490"/>
                    <a:gd name="T110" fmla="*/ 695 w 705"/>
                    <a:gd name="T111" fmla="*/ 31 h 490"/>
                    <a:gd name="T112" fmla="*/ 699 w 705"/>
                    <a:gd name="T113" fmla="*/ 27 h 490"/>
                    <a:gd name="T114" fmla="*/ 703 w 705"/>
                    <a:gd name="T115" fmla="*/ 24 h 490"/>
                    <a:gd name="T116" fmla="*/ 703 w 705"/>
                    <a:gd name="T117" fmla="*/ 18 h 490"/>
                    <a:gd name="T118" fmla="*/ 705 w 705"/>
                    <a:gd name="T119" fmla="*/ 14 h 490"/>
                    <a:gd name="T120" fmla="*/ 705 w 705"/>
                    <a:gd name="T121" fmla="*/ 9 h 490"/>
                    <a:gd name="T122" fmla="*/ 705 w 705"/>
                    <a:gd name="T123" fmla="*/ 5 h 490"/>
                    <a:gd name="T124" fmla="*/ 703 w 705"/>
                    <a:gd name="T125" fmla="*/ 0 h 4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705" h="490">
                      <a:moveTo>
                        <a:pt x="703" y="0"/>
                      </a:moveTo>
                      <a:lnTo>
                        <a:pt x="640" y="35"/>
                      </a:lnTo>
                      <a:lnTo>
                        <a:pt x="574" y="66"/>
                      </a:lnTo>
                      <a:lnTo>
                        <a:pt x="509" y="98"/>
                      </a:lnTo>
                      <a:lnTo>
                        <a:pt x="443" y="131"/>
                      </a:lnTo>
                      <a:lnTo>
                        <a:pt x="410" y="148"/>
                      </a:lnTo>
                      <a:lnTo>
                        <a:pt x="380" y="165"/>
                      </a:lnTo>
                      <a:lnTo>
                        <a:pt x="349" y="183"/>
                      </a:lnTo>
                      <a:lnTo>
                        <a:pt x="319" y="204"/>
                      </a:lnTo>
                      <a:lnTo>
                        <a:pt x="291" y="224"/>
                      </a:lnTo>
                      <a:lnTo>
                        <a:pt x="264" y="246"/>
                      </a:lnTo>
                      <a:lnTo>
                        <a:pt x="239" y="271"/>
                      </a:lnTo>
                      <a:lnTo>
                        <a:pt x="215" y="297"/>
                      </a:lnTo>
                      <a:lnTo>
                        <a:pt x="190" y="323"/>
                      </a:lnTo>
                      <a:lnTo>
                        <a:pt x="163" y="345"/>
                      </a:lnTo>
                      <a:lnTo>
                        <a:pt x="135" y="367"/>
                      </a:lnTo>
                      <a:lnTo>
                        <a:pt x="104" y="388"/>
                      </a:lnTo>
                      <a:lnTo>
                        <a:pt x="76" y="410"/>
                      </a:lnTo>
                      <a:lnTo>
                        <a:pt x="49" y="434"/>
                      </a:lnTo>
                      <a:lnTo>
                        <a:pt x="36" y="445"/>
                      </a:lnTo>
                      <a:lnTo>
                        <a:pt x="23" y="460"/>
                      </a:lnTo>
                      <a:lnTo>
                        <a:pt x="11" y="473"/>
                      </a:lnTo>
                      <a:lnTo>
                        <a:pt x="0" y="488"/>
                      </a:lnTo>
                      <a:lnTo>
                        <a:pt x="30" y="490"/>
                      </a:lnTo>
                      <a:lnTo>
                        <a:pt x="59" y="490"/>
                      </a:lnTo>
                      <a:lnTo>
                        <a:pt x="85" y="484"/>
                      </a:lnTo>
                      <a:lnTo>
                        <a:pt x="112" y="478"/>
                      </a:lnTo>
                      <a:lnTo>
                        <a:pt x="138" y="469"/>
                      </a:lnTo>
                      <a:lnTo>
                        <a:pt x="163" y="456"/>
                      </a:lnTo>
                      <a:lnTo>
                        <a:pt x="188" y="443"/>
                      </a:lnTo>
                      <a:lnTo>
                        <a:pt x="211" y="428"/>
                      </a:lnTo>
                      <a:lnTo>
                        <a:pt x="234" y="412"/>
                      </a:lnTo>
                      <a:lnTo>
                        <a:pt x="254" y="393"/>
                      </a:lnTo>
                      <a:lnTo>
                        <a:pt x="277" y="375"/>
                      </a:lnTo>
                      <a:lnTo>
                        <a:pt x="298" y="354"/>
                      </a:lnTo>
                      <a:lnTo>
                        <a:pt x="338" y="313"/>
                      </a:lnTo>
                      <a:lnTo>
                        <a:pt x="378" y="274"/>
                      </a:lnTo>
                      <a:lnTo>
                        <a:pt x="386" y="269"/>
                      </a:lnTo>
                      <a:lnTo>
                        <a:pt x="395" y="263"/>
                      </a:lnTo>
                      <a:lnTo>
                        <a:pt x="403" y="259"/>
                      </a:lnTo>
                      <a:lnTo>
                        <a:pt x="412" y="256"/>
                      </a:lnTo>
                      <a:lnTo>
                        <a:pt x="422" y="252"/>
                      </a:lnTo>
                      <a:lnTo>
                        <a:pt x="429" y="246"/>
                      </a:lnTo>
                      <a:lnTo>
                        <a:pt x="437" y="241"/>
                      </a:lnTo>
                      <a:lnTo>
                        <a:pt x="441" y="235"/>
                      </a:lnTo>
                      <a:lnTo>
                        <a:pt x="452" y="219"/>
                      </a:lnTo>
                      <a:lnTo>
                        <a:pt x="463" y="202"/>
                      </a:lnTo>
                      <a:lnTo>
                        <a:pt x="475" y="187"/>
                      </a:lnTo>
                      <a:lnTo>
                        <a:pt x="488" y="170"/>
                      </a:lnTo>
                      <a:lnTo>
                        <a:pt x="519" y="143"/>
                      </a:lnTo>
                      <a:lnTo>
                        <a:pt x="551" y="117"/>
                      </a:lnTo>
                      <a:lnTo>
                        <a:pt x="585" y="92"/>
                      </a:lnTo>
                      <a:lnTo>
                        <a:pt x="619" y="70"/>
                      </a:lnTo>
                      <a:lnTo>
                        <a:pt x="655" y="50"/>
                      </a:lnTo>
                      <a:lnTo>
                        <a:pt x="692" y="33"/>
                      </a:lnTo>
                      <a:lnTo>
                        <a:pt x="695" y="31"/>
                      </a:lnTo>
                      <a:lnTo>
                        <a:pt x="699" y="27"/>
                      </a:lnTo>
                      <a:lnTo>
                        <a:pt x="703" y="24"/>
                      </a:lnTo>
                      <a:lnTo>
                        <a:pt x="703" y="18"/>
                      </a:lnTo>
                      <a:lnTo>
                        <a:pt x="705" y="14"/>
                      </a:lnTo>
                      <a:lnTo>
                        <a:pt x="705" y="9"/>
                      </a:lnTo>
                      <a:lnTo>
                        <a:pt x="705" y="5"/>
                      </a:lnTo>
                      <a:lnTo>
                        <a:pt x="703"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82" name="Freeform 42"/>
                <p:cNvSpPr/>
                <p:nvPr/>
              </p:nvSpPr>
              <p:spPr bwMode="auto">
                <a:xfrm>
                  <a:off x="2591" y="663"/>
                  <a:ext cx="36" cy="1035"/>
                </a:xfrm>
                <a:custGeom>
                  <a:avLst/>
                  <a:gdLst>
                    <a:gd name="T0" fmla="*/ 0 w 36"/>
                    <a:gd name="T1" fmla="*/ 1035 h 1035"/>
                    <a:gd name="T2" fmla="*/ 2 w 36"/>
                    <a:gd name="T3" fmla="*/ 946 h 1035"/>
                    <a:gd name="T4" fmla="*/ 6 w 36"/>
                    <a:gd name="T5" fmla="*/ 859 h 1035"/>
                    <a:gd name="T6" fmla="*/ 9 w 36"/>
                    <a:gd name="T7" fmla="*/ 770 h 1035"/>
                    <a:gd name="T8" fmla="*/ 15 w 36"/>
                    <a:gd name="T9" fmla="*/ 683 h 1035"/>
                    <a:gd name="T10" fmla="*/ 19 w 36"/>
                    <a:gd name="T11" fmla="*/ 594 h 1035"/>
                    <a:gd name="T12" fmla="*/ 25 w 36"/>
                    <a:gd name="T13" fmla="*/ 506 h 1035"/>
                    <a:gd name="T14" fmla="*/ 28 w 36"/>
                    <a:gd name="T15" fmla="*/ 417 h 1035"/>
                    <a:gd name="T16" fmla="*/ 32 w 36"/>
                    <a:gd name="T17" fmla="*/ 328 h 1035"/>
                    <a:gd name="T18" fmla="*/ 34 w 36"/>
                    <a:gd name="T19" fmla="*/ 287 h 1035"/>
                    <a:gd name="T20" fmla="*/ 36 w 36"/>
                    <a:gd name="T21" fmla="*/ 245 h 1035"/>
                    <a:gd name="T22" fmla="*/ 36 w 36"/>
                    <a:gd name="T23" fmla="*/ 204 h 1035"/>
                    <a:gd name="T24" fmla="*/ 34 w 36"/>
                    <a:gd name="T25" fmla="*/ 163 h 1035"/>
                    <a:gd name="T26" fmla="*/ 30 w 36"/>
                    <a:gd name="T27" fmla="*/ 120 h 1035"/>
                    <a:gd name="T28" fmla="*/ 23 w 36"/>
                    <a:gd name="T29" fmla="*/ 79 h 1035"/>
                    <a:gd name="T30" fmla="*/ 19 w 36"/>
                    <a:gd name="T31" fmla="*/ 59 h 1035"/>
                    <a:gd name="T32" fmla="*/ 13 w 36"/>
                    <a:gd name="T33" fmla="*/ 39 h 1035"/>
                    <a:gd name="T34" fmla="*/ 8 w 36"/>
                    <a:gd name="T35" fmla="*/ 18 h 1035"/>
                    <a:gd name="T36" fmla="*/ 0 w 36"/>
                    <a:gd name="T37" fmla="*/ 0 h 1035"/>
                    <a:gd name="T38" fmla="*/ 0 w 36"/>
                    <a:gd name="T39" fmla="*/ 1035 h 10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36" h="1035">
                      <a:moveTo>
                        <a:pt x="0" y="1035"/>
                      </a:moveTo>
                      <a:lnTo>
                        <a:pt x="2" y="946"/>
                      </a:lnTo>
                      <a:lnTo>
                        <a:pt x="6" y="859"/>
                      </a:lnTo>
                      <a:lnTo>
                        <a:pt x="9" y="770"/>
                      </a:lnTo>
                      <a:lnTo>
                        <a:pt x="15" y="683"/>
                      </a:lnTo>
                      <a:lnTo>
                        <a:pt x="19" y="594"/>
                      </a:lnTo>
                      <a:lnTo>
                        <a:pt x="25" y="506"/>
                      </a:lnTo>
                      <a:lnTo>
                        <a:pt x="28" y="417"/>
                      </a:lnTo>
                      <a:lnTo>
                        <a:pt x="32" y="328"/>
                      </a:lnTo>
                      <a:lnTo>
                        <a:pt x="34" y="287"/>
                      </a:lnTo>
                      <a:lnTo>
                        <a:pt x="36" y="245"/>
                      </a:lnTo>
                      <a:lnTo>
                        <a:pt x="36" y="204"/>
                      </a:lnTo>
                      <a:lnTo>
                        <a:pt x="34" y="163"/>
                      </a:lnTo>
                      <a:lnTo>
                        <a:pt x="30" y="120"/>
                      </a:lnTo>
                      <a:lnTo>
                        <a:pt x="23" y="79"/>
                      </a:lnTo>
                      <a:lnTo>
                        <a:pt x="19" y="59"/>
                      </a:lnTo>
                      <a:lnTo>
                        <a:pt x="13" y="39"/>
                      </a:lnTo>
                      <a:lnTo>
                        <a:pt x="8" y="18"/>
                      </a:lnTo>
                      <a:lnTo>
                        <a:pt x="0" y="0"/>
                      </a:lnTo>
                      <a:lnTo>
                        <a:pt x="0" y="1035"/>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83" name="Freeform 43"/>
                <p:cNvSpPr/>
                <p:nvPr/>
              </p:nvSpPr>
              <p:spPr bwMode="auto">
                <a:xfrm>
                  <a:off x="2644" y="704"/>
                  <a:ext cx="331" cy="777"/>
                </a:xfrm>
                <a:custGeom>
                  <a:avLst/>
                  <a:gdLst>
                    <a:gd name="T0" fmla="*/ 316 w 331"/>
                    <a:gd name="T1" fmla="*/ 115 h 777"/>
                    <a:gd name="T2" fmla="*/ 285 w 331"/>
                    <a:gd name="T3" fmla="*/ 159 h 777"/>
                    <a:gd name="T4" fmla="*/ 255 w 331"/>
                    <a:gd name="T5" fmla="*/ 202 h 777"/>
                    <a:gd name="T6" fmla="*/ 224 w 331"/>
                    <a:gd name="T7" fmla="*/ 244 h 777"/>
                    <a:gd name="T8" fmla="*/ 188 w 331"/>
                    <a:gd name="T9" fmla="*/ 298 h 777"/>
                    <a:gd name="T10" fmla="*/ 154 w 331"/>
                    <a:gd name="T11" fmla="*/ 361 h 777"/>
                    <a:gd name="T12" fmla="*/ 118 w 331"/>
                    <a:gd name="T13" fmla="*/ 458 h 777"/>
                    <a:gd name="T14" fmla="*/ 82 w 331"/>
                    <a:gd name="T15" fmla="*/ 590 h 777"/>
                    <a:gd name="T16" fmla="*/ 50 w 331"/>
                    <a:gd name="T17" fmla="*/ 686 h 777"/>
                    <a:gd name="T18" fmla="*/ 21 w 331"/>
                    <a:gd name="T19" fmla="*/ 747 h 777"/>
                    <a:gd name="T20" fmla="*/ 4 w 331"/>
                    <a:gd name="T21" fmla="*/ 753 h 777"/>
                    <a:gd name="T22" fmla="*/ 0 w 331"/>
                    <a:gd name="T23" fmla="*/ 705 h 777"/>
                    <a:gd name="T24" fmla="*/ 0 w 331"/>
                    <a:gd name="T25" fmla="*/ 655 h 777"/>
                    <a:gd name="T26" fmla="*/ 6 w 331"/>
                    <a:gd name="T27" fmla="*/ 608 h 777"/>
                    <a:gd name="T28" fmla="*/ 23 w 331"/>
                    <a:gd name="T29" fmla="*/ 549 h 777"/>
                    <a:gd name="T30" fmla="*/ 34 w 331"/>
                    <a:gd name="T31" fmla="*/ 478 h 777"/>
                    <a:gd name="T32" fmla="*/ 44 w 331"/>
                    <a:gd name="T33" fmla="*/ 406 h 777"/>
                    <a:gd name="T34" fmla="*/ 57 w 331"/>
                    <a:gd name="T35" fmla="*/ 335 h 777"/>
                    <a:gd name="T36" fmla="*/ 78 w 331"/>
                    <a:gd name="T37" fmla="*/ 263 h 777"/>
                    <a:gd name="T38" fmla="*/ 97 w 331"/>
                    <a:gd name="T39" fmla="*/ 187 h 777"/>
                    <a:gd name="T40" fmla="*/ 114 w 331"/>
                    <a:gd name="T41" fmla="*/ 113 h 777"/>
                    <a:gd name="T42" fmla="*/ 133 w 331"/>
                    <a:gd name="T43" fmla="*/ 57 h 777"/>
                    <a:gd name="T44" fmla="*/ 150 w 331"/>
                    <a:gd name="T45" fmla="*/ 22 h 777"/>
                    <a:gd name="T46" fmla="*/ 162 w 331"/>
                    <a:gd name="T47" fmla="*/ 3 h 777"/>
                    <a:gd name="T48" fmla="*/ 173 w 331"/>
                    <a:gd name="T49" fmla="*/ 0 h 777"/>
                    <a:gd name="T50" fmla="*/ 184 w 331"/>
                    <a:gd name="T51" fmla="*/ 1 h 777"/>
                    <a:gd name="T52" fmla="*/ 198 w 331"/>
                    <a:gd name="T53" fmla="*/ 7 h 777"/>
                    <a:gd name="T54" fmla="*/ 209 w 331"/>
                    <a:gd name="T55" fmla="*/ 33 h 777"/>
                    <a:gd name="T56" fmla="*/ 215 w 331"/>
                    <a:gd name="T57" fmla="*/ 68 h 777"/>
                    <a:gd name="T58" fmla="*/ 215 w 331"/>
                    <a:gd name="T59" fmla="*/ 103 h 777"/>
                    <a:gd name="T60" fmla="*/ 207 w 331"/>
                    <a:gd name="T61" fmla="*/ 139 h 777"/>
                    <a:gd name="T62" fmla="*/ 190 w 331"/>
                    <a:gd name="T63" fmla="*/ 191 h 777"/>
                    <a:gd name="T64" fmla="*/ 175 w 331"/>
                    <a:gd name="T65" fmla="*/ 244 h 777"/>
                    <a:gd name="T66" fmla="*/ 169 w 331"/>
                    <a:gd name="T67" fmla="*/ 282 h 777"/>
                    <a:gd name="T68" fmla="*/ 331 w 331"/>
                    <a:gd name="T69" fmla="*/ 94 h 7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331" h="777">
                      <a:moveTo>
                        <a:pt x="331" y="94"/>
                      </a:moveTo>
                      <a:lnTo>
                        <a:pt x="316" y="115"/>
                      </a:lnTo>
                      <a:lnTo>
                        <a:pt x="300" y="137"/>
                      </a:lnTo>
                      <a:lnTo>
                        <a:pt x="285" y="159"/>
                      </a:lnTo>
                      <a:lnTo>
                        <a:pt x="270" y="180"/>
                      </a:lnTo>
                      <a:lnTo>
                        <a:pt x="255" y="202"/>
                      </a:lnTo>
                      <a:lnTo>
                        <a:pt x="240" y="222"/>
                      </a:lnTo>
                      <a:lnTo>
                        <a:pt x="224" y="244"/>
                      </a:lnTo>
                      <a:lnTo>
                        <a:pt x="209" y="269"/>
                      </a:lnTo>
                      <a:lnTo>
                        <a:pt x="188" y="298"/>
                      </a:lnTo>
                      <a:lnTo>
                        <a:pt x="171" y="330"/>
                      </a:lnTo>
                      <a:lnTo>
                        <a:pt x="154" y="361"/>
                      </a:lnTo>
                      <a:lnTo>
                        <a:pt x="141" y="393"/>
                      </a:lnTo>
                      <a:lnTo>
                        <a:pt x="118" y="458"/>
                      </a:lnTo>
                      <a:lnTo>
                        <a:pt x="99" y="523"/>
                      </a:lnTo>
                      <a:lnTo>
                        <a:pt x="82" y="590"/>
                      </a:lnTo>
                      <a:lnTo>
                        <a:pt x="61" y="655"/>
                      </a:lnTo>
                      <a:lnTo>
                        <a:pt x="50" y="686"/>
                      </a:lnTo>
                      <a:lnTo>
                        <a:pt x="36" y="716"/>
                      </a:lnTo>
                      <a:lnTo>
                        <a:pt x="21" y="747"/>
                      </a:lnTo>
                      <a:lnTo>
                        <a:pt x="4" y="777"/>
                      </a:lnTo>
                      <a:lnTo>
                        <a:pt x="4" y="753"/>
                      </a:lnTo>
                      <a:lnTo>
                        <a:pt x="2" y="729"/>
                      </a:lnTo>
                      <a:lnTo>
                        <a:pt x="0" y="705"/>
                      </a:lnTo>
                      <a:lnTo>
                        <a:pt x="0" y="679"/>
                      </a:lnTo>
                      <a:lnTo>
                        <a:pt x="0" y="655"/>
                      </a:lnTo>
                      <a:lnTo>
                        <a:pt x="0" y="630"/>
                      </a:lnTo>
                      <a:lnTo>
                        <a:pt x="6" y="608"/>
                      </a:lnTo>
                      <a:lnTo>
                        <a:pt x="12" y="586"/>
                      </a:lnTo>
                      <a:lnTo>
                        <a:pt x="23" y="549"/>
                      </a:lnTo>
                      <a:lnTo>
                        <a:pt x="31" y="514"/>
                      </a:lnTo>
                      <a:lnTo>
                        <a:pt x="34" y="478"/>
                      </a:lnTo>
                      <a:lnTo>
                        <a:pt x="40" y="441"/>
                      </a:lnTo>
                      <a:lnTo>
                        <a:pt x="44" y="406"/>
                      </a:lnTo>
                      <a:lnTo>
                        <a:pt x="50" y="371"/>
                      </a:lnTo>
                      <a:lnTo>
                        <a:pt x="57" y="335"/>
                      </a:lnTo>
                      <a:lnTo>
                        <a:pt x="67" y="300"/>
                      </a:lnTo>
                      <a:lnTo>
                        <a:pt x="78" y="263"/>
                      </a:lnTo>
                      <a:lnTo>
                        <a:pt x="88" y="226"/>
                      </a:lnTo>
                      <a:lnTo>
                        <a:pt x="97" y="187"/>
                      </a:lnTo>
                      <a:lnTo>
                        <a:pt x="105" y="150"/>
                      </a:lnTo>
                      <a:lnTo>
                        <a:pt x="114" y="113"/>
                      </a:lnTo>
                      <a:lnTo>
                        <a:pt x="126" y="76"/>
                      </a:lnTo>
                      <a:lnTo>
                        <a:pt x="133" y="57"/>
                      </a:lnTo>
                      <a:lnTo>
                        <a:pt x="141" y="40"/>
                      </a:lnTo>
                      <a:lnTo>
                        <a:pt x="150" y="22"/>
                      </a:lnTo>
                      <a:lnTo>
                        <a:pt x="160" y="5"/>
                      </a:lnTo>
                      <a:lnTo>
                        <a:pt x="162" y="3"/>
                      </a:lnTo>
                      <a:lnTo>
                        <a:pt x="167" y="1"/>
                      </a:lnTo>
                      <a:lnTo>
                        <a:pt x="173" y="0"/>
                      </a:lnTo>
                      <a:lnTo>
                        <a:pt x="179" y="0"/>
                      </a:lnTo>
                      <a:lnTo>
                        <a:pt x="184" y="1"/>
                      </a:lnTo>
                      <a:lnTo>
                        <a:pt x="192" y="3"/>
                      </a:lnTo>
                      <a:lnTo>
                        <a:pt x="198" y="7"/>
                      </a:lnTo>
                      <a:lnTo>
                        <a:pt x="202" y="14"/>
                      </a:lnTo>
                      <a:lnTo>
                        <a:pt x="209" y="33"/>
                      </a:lnTo>
                      <a:lnTo>
                        <a:pt x="213" y="51"/>
                      </a:lnTo>
                      <a:lnTo>
                        <a:pt x="215" y="68"/>
                      </a:lnTo>
                      <a:lnTo>
                        <a:pt x="215" y="87"/>
                      </a:lnTo>
                      <a:lnTo>
                        <a:pt x="215" y="103"/>
                      </a:lnTo>
                      <a:lnTo>
                        <a:pt x="211" y="122"/>
                      </a:lnTo>
                      <a:lnTo>
                        <a:pt x="207" y="139"/>
                      </a:lnTo>
                      <a:lnTo>
                        <a:pt x="202" y="157"/>
                      </a:lnTo>
                      <a:lnTo>
                        <a:pt x="190" y="191"/>
                      </a:lnTo>
                      <a:lnTo>
                        <a:pt x="181" y="226"/>
                      </a:lnTo>
                      <a:lnTo>
                        <a:pt x="175" y="244"/>
                      </a:lnTo>
                      <a:lnTo>
                        <a:pt x="171" y="263"/>
                      </a:lnTo>
                      <a:lnTo>
                        <a:pt x="169" y="282"/>
                      </a:lnTo>
                      <a:lnTo>
                        <a:pt x="167" y="300"/>
                      </a:lnTo>
                      <a:lnTo>
                        <a:pt x="331" y="94"/>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84" name="Freeform 44"/>
                <p:cNvSpPr/>
                <p:nvPr/>
              </p:nvSpPr>
              <p:spPr bwMode="auto">
                <a:xfrm>
                  <a:off x="2754" y="798"/>
                  <a:ext cx="162" cy="548"/>
                </a:xfrm>
                <a:custGeom>
                  <a:avLst/>
                  <a:gdLst>
                    <a:gd name="T0" fmla="*/ 162 w 162"/>
                    <a:gd name="T1" fmla="*/ 0 h 548"/>
                    <a:gd name="T2" fmla="*/ 149 w 162"/>
                    <a:gd name="T3" fmla="*/ 39 h 548"/>
                    <a:gd name="T4" fmla="*/ 133 w 162"/>
                    <a:gd name="T5" fmla="*/ 78 h 548"/>
                    <a:gd name="T6" fmla="*/ 116 w 162"/>
                    <a:gd name="T7" fmla="*/ 115 h 548"/>
                    <a:gd name="T8" fmla="*/ 99 w 162"/>
                    <a:gd name="T9" fmla="*/ 152 h 548"/>
                    <a:gd name="T10" fmla="*/ 80 w 162"/>
                    <a:gd name="T11" fmla="*/ 189 h 548"/>
                    <a:gd name="T12" fmla="*/ 63 w 162"/>
                    <a:gd name="T13" fmla="*/ 228 h 548"/>
                    <a:gd name="T14" fmla="*/ 50 w 162"/>
                    <a:gd name="T15" fmla="*/ 267 h 548"/>
                    <a:gd name="T16" fmla="*/ 38 w 162"/>
                    <a:gd name="T17" fmla="*/ 310 h 548"/>
                    <a:gd name="T18" fmla="*/ 31 w 162"/>
                    <a:gd name="T19" fmla="*/ 340 h 548"/>
                    <a:gd name="T20" fmla="*/ 25 w 162"/>
                    <a:gd name="T21" fmla="*/ 368 h 548"/>
                    <a:gd name="T22" fmla="*/ 21 w 162"/>
                    <a:gd name="T23" fmla="*/ 397 h 548"/>
                    <a:gd name="T24" fmla="*/ 16 w 162"/>
                    <a:gd name="T25" fmla="*/ 427 h 548"/>
                    <a:gd name="T26" fmla="*/ 12 w 162"/>
                    <a:gd name="T27" fmla="*/ 457 h 548"/>
                    <a:gd name="T28" fmla="*/ 8 w 162"/>
                    <a:gd name="T29" fmla="*/ 488 h 548"/>
                    <a:gd name="T30" fmla="*/ 4 w 162"/>
                    <a:gd name="T31" fmla="*/ 518 h 548"/>
                    <a:gd name="T32" fmla="*/ 0 w 162"/>
                    <a:gd name="T33" fmla="*/ 548 h 548"/>
                    <a:gd name="T34" fmla="*/ 8 w 162"/>
                    <a:gd name="T35" fmla="*/ 536 h 548"/>
                    <a:gd name="T36" fmla="*/ 14 w 162"/>
                    <a:gd name="T37" fmla="*/ 523 h 548"/>
                    <a:gd name="T38" fmla="*/ 17 w 162"/>
                    <a:gd name="T39" fmla="*/ 512 h 548"/>
                    <a:gd name="T40" fmla="*/ 21 w 162"/>
                    <a:gd name="T41" fmla="*/ 499 h 548"/>
                    <a:gd name="T42" fmla="*/ 27 w 162"/>
                    <a:gd name="T43" fmla="*/ 473 h 548"/>
                    <a:gd name="T44" fmla="*/ 31 w 162"/>
                    <a:gd name="T45" fmla="*/ 447 h 548"/>
                    <a:gd name="T46" fmla="*/ 35 w 162"/>
                    <a:gd name="T47" fmla="*/ 421 h 548"/>
                    <a:gd name="T48" fmla="*/ 38 w 162"/>
                    <a:gd name="T49" fmla="*/ 395 h 548"/>
                    <a:gd name="T50" fmla="*/ 44 w 162"/>
                    <a:gd name="T51" fmla="*/ 369 h 548"/>
                    <a:gd name="T52" fmla="*/ 54 w 162"/>
                    <a:gd name="T53" fmla="*/ 345 h 548"/>
                    <a:gd name="T54" fmla="*/ 73 w 162"/>
                    <a:gd name="T55" fmla="*/ 304 h 548"/>
                    <a:gd name="T56" fmla="*/ 92 w 162"/>
                    <a:gd name="T57" fmla="*/ 264 h 548"/>
                    <a:gd name="T58" fmla="*/ 109 w 162"/>
                    <a:gd name="T59" fmla="*/ 221 h 548"/>
                    <a:gd name="T60" fmla="*/ 124 w 162"/>
                    <a:gd name="T61" fmla="*/ 178 h 548"/>
                    <a:gd name="T62" fmla="*/ 137 w 162"/>
                    <a:gd name="T63" fmla="*/ 134 h 548"/>
                    <a:gd name="T64" fmla="*/ 149 w 162"/>
                    <a:gd name="T65" fmla="*/ 89 h 548"/>
                    <a:gd name="T66" fmla="*/ 156 w 162"/>
                    <a:gd name="T67" fmla="*/ 45 h 548"/>
                    <a:gd name="T68" fmla="*/ 162 w 162"/>
                    <a:gd name="T69" fmla="*/ 0 h 5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162" h="548">
                      <a:moveTo>
                        <a:pt x="162" y="0"/>
                      </a:moveTo>
                      <a:lnTo>
                        <a:pt x="149" y="39"/>
                      </a:lnTo>
                      <a:lnTo>
                        <a:pt x="133" y="78"/>
                      </a:lnTo>
                      <a:lnTo>
                        <a:pt x="116" y="115"/>
                      </a:lnTo>
                      <a:lnTo>
                        <a:pt x="99" y="152"/>
                      </a:lnTo>
                      <a:lnTo>
                        <a:pt x="80" y="189"/>
                      </a:lnTo>
                      <a:lnTo>
                        <a:pt x="63" y="228"/>
                      </a:lnTo>
                      <a:lnTo>
                        <a:pt x="50" y="267"/>
                      </a:lnTo>
                      <a:lnTo>
                        <a:pt x="38" y="310"/>
                      </a:lnTo>
                      <a:lnTo>
                        <a:pt x="31" y="340"/>
                      </a:lnTo>
                      <a:lnTo>
                        <a:pt x="25" y="368"/>
                      </a:lnTo>
                      <a:lnTo>
                        <a:pt x="21" y="397"/>
                      </a:lnTo>
                      <a:lnTo>
                        <a:pt x="16" y="427"/>
                      </a:lnTo>
                      <a:lnTo>
                        <a:pt x="12" y="457"/>
                      </a:lnTo>
                      <a:lnTo>
                        <a:pt x="8" y="488"/>
                      </a:lnTo>
                      <a:lnTo>
                        <a:pt x="4" y="518"/>
                      </a:lnTo>
                      <a:lnTo>
                        <a:pt x="0" y="548"/>
                      </a:lnTo>
                      <a:lnTo>
                        <a:pt x="8" y="536"/>
                      </a:lnTo>
                      <a:lnTo>
                        <a:pt x="14" y="523"/>
                      </a:lnTo>
                      <a:lnTo>
                        <a:pt x="17" y="512"/>
                      </a:lnTo>
                      <a:lnTo>
                        <a:pt x="21" y="499"/>
                      </a:lnTo>
                      <a:lnTo>
                        <a:pt x="27" y="473"/>
                      </a:lnTo>
                      <a:lnTo>
                        <a:pt x="31" y="447"/>
                      </a:lnTo>
                      <a:lnTo>
                        <a:pt x="35" y="421"/>
                      </a:lnTo>
                      <a:lnTo>
                        <a:pt x="38" y="395"/>
                      </a:lnTo>
                      <a:lnTo>
                        <a:pt x="44" y="369"/>
                      </a:lnTo>
                      <a:lnTo>
                        <a:pt x="54" y="345"/>
                      </a:lnTo>
                      <a:lnTo>
                        <a:pt x="73" y="304"/>
                      </a:lnTo>
                      <a:lnTo>
                        <a:pt x="92" y="264"/>
                      </a:lnTo>
                      <a:lnTo>
                        <a:pt x="109" y="221"/>
                      </a:lnTo>
                      <a:lnTo>
                        <a:pt x="124" y="178"/>
                      </a:lnTo>
                      <a:lnTo>
                        <a:pt x="137" y="134"/>
                      </a:lnTo>
                      <a:lnTo>
                        <a:pt x="149" y="89"/>
                      </a:lnTo>
                      <a:lnTo>
                        <a:pt x="156" y="45"/>
                      </a:lnTo>
                      <a:lnTo>
                        <a:pt x="162"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85" name="Freeform 45"/>
                <p:cNvSpPr/>
                <p:nvPr/>
              </p:nvSpPr>
              <p:spPr bwMode="auto">
                <a:xfrm>
                  <a:off x="2941" y="867"/>
                  <a:ext cx="150" cy="284"/>
                </a:xfrm>
                <a:custGeom>
                  <a:avLst/>
                  <a:gdLst>
                    <a:gd name="T0" fmla="*/ 129 w 150"/>
                    <a:gd name="T1" fmla="*/ 33 h 284"/>
                    <a:gd name="T2" fmla="*/ 104 w 150"/>
                    <a:gd name="T3" fmla="*/ 61 h 284"/>
                    <a:gd name="T4" fmla="*/ 81 w 150"/>
                    <a:gd name="T5" fmla="*/ 89 h 284"/>
                    <a:gd name="T6" fmla="*/ 59 w 150"/>
                    <a:gd name="T7" fmla="*/ 119 h 284"/>
                    <a:gd name="T8" fmla="*/ 40 w 150"/>
                    <a:gd name="T9" fmla="*/ 150 h 284"/>
                    <a:gd name="T10" fmla="*/ 24 w 150"/>
                    <a:gd name="T11" fmla="*/ 182 h 284"/>
                    <a:gd name="T12" fmla="*/ 11 w 150"/>
                    <a:gd name="T13" fmla="*/ 215 h 284"/>
                    <a:gd name="T14" fmla="*/ 7 w 150"/>
                    <a:gd name="T15" fmla="*/ 232 h 284"/>
                    <a:gd name="T16" fmla="*/ 3 w 150"/>
                    <a:gd name="T17" fmla="*/ 250 h 284"/>
                    <a:gd name="T18" fmla="*/ 2 w 150"/>
                    <a:gd name="T19" fmla="*/ 267 h 284"/>
                    <a:gd name="T20" fmla="*/ 0 w 150"/>
                    <a:gd name="T21" fmla="*/ 284 h 284"/>
                    <a:gd name="T22" fmla="*/ 5 w 150"/>
                    <a:gd name="T23" fmla="*/ 265 h 284"/>
                    <a:gd name="T24" fmla="*/ 15 w 150"/>
                    <a:gd name="T25" fmla="*/ 247 h 284"/>
                    <a:gd name="T26" fmla="*/ 22 w 150"/>
                    <a:gd name="T27" fmla="*/ 228 h 284"/>
                    <a:gd name="T28" fmla="*/ 32 w 150"/>
                    <a:gd name="T29" fmla="*/ 210 h 284"/>
                    <a:gd name="T30" fmla="*/ 53 w 150"/>
                    <a:gd name="T31" fmla="*/ 174 h 284"/>
                    <a:gd name="T32" fmla="*/ 74 w 150"/>
                    <a:gd name="T33" fmla="*/ 141 h 284"/>
                    <a:gd name="T34" fmla="*/ 97 w 150"/>
                    <a:gd name="T35" fmla="*/ 107 h 284"/>
                    <a:gd name="T36" fmla="*/ 117 w 150"/>
                    <a:gd name="T37" fmla="*/ 72 h 284"/>
                    <a:gd name="T38" fmla="*/ 127 w 150"/>
                    <a:gd name="T39" fmla="*/ 55 h 284"/>
                    <a:gd name="T40" fmla="*/ 135 w 150"/>
                    <a:gd name="T41" fmla="*/ 37 h 284"/>
                    <a:gd name="T42" fmla="*/ 144 w 150"/>
                    <a:gd name="T43" fmla="*/ 18 h 284"/>
                    <a:gd name="T44" fmla="*/ 150 w 150"/>
                    <a:gd name="T45" fmla="*/ 0 h 284"/>
                    <a:gd name="T46" fmla="*/ 129 w 150"/>
                    <a:gd name="T47" fmla="*/ 33 h 2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Lst>
                  <a:rect l="0" t="0" r="r" b="b"/>
                  <a:pathLst>
                    <a:path w="150" h="284">
                      <a:moveTo>
                        <a:pt x="129" y="33"/>
                      </a:moveTo>
                      <a:lnTo>
                        <a:pt x="104" y="61"/>
                      </a:lnTo>
                      <a:lnTo>
                        <a:pt x="81" y="89"/>
                      </a:lnTo>
                      <a:lnTo>
                        <a:pt x="59" y="119"/>
                      </a:lnTo>
                      <a:lnTo>
                        <a:pt x="40" y="150"/>
                      </a:lnTo>
                      <a:lnTo>
                        <a:pt x="24" y="182"/>
                      </a:lnTo>
                      <a:lnTo>
                        <a:pt x="11" y="215"/>
                      </a:lnTo>
                      <a:lnTo>
                        <a:pt x="7" y="232"/>
                      </a:lnTo>
                      <a:lnTo>
                        <a:pt x="3" y="250"/>
                      </a:lnTo>
                      <a:lnTo>
                        <a:pt x="2" y="267"/>
                      </a:lnTo>
                      <a:lnTo>
                        <a:pt x="0" y="284"/>
                      </a:lnTo>
                      <a:lnTo>
                        <a:pt x="5" y="265"/>
                      </a:lnTo>
                      <a:lnTo>
                        <a:pt x="15" y="247"/>
                      </a:lnTo>
                      <a:lnTo>
                        <a:pt x="22" y="228"/>
                      </a:lnTo>
                      <a:lnTo>
                        <a:pt x="32" y="210"/>
                      </a:lnTo>
                      <a:lnTo>
                        <a:pt x="53" y="174"/>
                      </a:lnTo>
                      <a:lnTo>
                        <a:pt x="74" y="141"/>
                      </a:lnTo>
                      <a:lnTo>
                        <a:pt x="97" y="107"/>
                      </a:lnTo>
                      <a:lnTo>
                        <a:pt x="117" y="72"/>
                      </a:lnTo>
                      <a:lnTo>
                        <a:pt x="127" y="55"/>
                      </a:lnTo>
                      <a:lnTo>
                        <a:pt x="135" y="37"/>
                      </a:lnTo>
                      <a:lnTo>
                        <a:pt x="144" y="18"/>
                      </a:lnTo>
                      <a:lnTo>
                        <a:pt x="150" y="0"/>
                      </a:lnTo>
                      <a:lnTo>
                        <a:pt x="129" y="33"/>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86" name="Freeform 46"/>
                <p:cNvSpPr/>
                <p:nvPr/>
              </p:nvSpPr>
              <p:spPr bwMode="auto">
                <a:xfrm>
                  <a:off x="2811" y="1095"/>
                  <a:ext cx="563" cy="399"/>
                </a:xfrm>
                <a:custGeom>
                  <a:avLst/>
                  <a:gdLst>
                    <a:gd name="T0" fmla="*/ 515 w 563"/>
                    <a:gd name="T1" fmla="*/ 9 h 399"/>
                    <a:gd name="T2" fmla="*/ 447 w 563"/>
                    <a:gd name="T3" fmla="*/ 54 h 399"/>
                    <a:gd name="T4" fmla="*/ 379 w 563"/>
                    <a:gd name="T5" fmla="*/ 98 h 399"/>
                    <a:gd name="T6" fmla="*/ 310 w 563"/>
                    <a:gd name="T7" fmla="*/ 143 h 399"/>
                    <a:gd name="T8" fmla="*/ 246 w 563"/>
                    <a:gd name="T9" fmla="*/ 189 h 399"/>
                    <a:gd name="T10" fmla="*/ 181 w 563"/>
                    <a:gd name="T11" fmla="*/ 238 h 399"/>
                    <a:gd name="T12" fmla="*/ 118 w 563"/>
                    <a:gd name="T13" fmla="*/ 290 h 399"/>
                    <a:gd name="T14" fmla="*/ 88 w 563"/>
                    <a:gd name="T15" fmla="*/ 316 h 399"/>
                    <a:gd name="T16" fmla="*/ 57 w 563"/>
                    <a:gd name="T17" fmla="*/ 342 h 399"/>
                    <a:gd name="T18" fmla="*/ 29 w 563"/>
                    <a:gd name="T19" fmla="*/ 369 h 399"/>
                    <a:gd name="T20" fmla="*/ 0 w 563"/>
                    <a:gd name="T21" fmla="*/ 399 h 399"/>
                    <a:gd name="T22" fmla="*/ 71 w 563"/>
                    <a:gd name="T23" fmla="*/ 349 h 399"/>
                    <a:gd name="T24" fmla="*/ 141 w 563"/>
                    <a:gd name="T25" fmla="*/ 299 h 399"/>
                    <a:gd name="T26" fmla="*/ 209 w 563"/>
                    <a:gd name="T27" fmla="*/ 249 h 399"/>
                    <a:gd name="T28" fmla="*/ 280 w 563"/>
                    <a:gd name="T29" fmla="*/ 197 h 399"/>
                    <a:gd name="T30" fmla="*/ 348 w 563"/>
                    <a:gd name="T31" fmla="*/ 145 h 399"/>
                    <a:gd name="T32" fmla="*/ 419 w 563"/>
                    <a:gd name="T33" fmla="*/ 95 h 399"/>
                    <a:gd name="T34" fmla="*/ 491 w 563"/>
                    <a:gd name="T35" fmla="*/ 46 h 399"/>
                    <a:gd name="T36" fmla="*/ 563 w 563"/>
                    <a:gd name="T37" fmla="*/ 0 h 399"/>
                    <a:gd name="T38" fmla="*/ 563 w 563"/>
                    <a:gd name="T39" fmla="*/ 2 h 399"/>
                    <a:gd name="T40" fmla="*/ 563 w 563"/>
                    <a:gd name="T41" fmla="*/ 2 h 399"/>
                    <a:gd name="T42" fmla="*/ 563 w 563"/>
                    <a:gd name="T43" fmla="*/ 4 h 399"/>
                    <a:gd name="T44" fmla="*/ 563 w 563"/>
                    <a:gd name="T45" fmla="*/ 6 h 399"/>
                    <a:gd name="T46" fmla="*/ 563 w 563"/>
                    <a:gd name="T47" fmla="*/ 6 h 399"/>
                    <a:gd name="T48" fmla="*/ 563 w 563"/>
                    <a:gd name="T49" fmla="*/ 7 h 399"/>
                    <a:gd name="T50" fmla="*/ 563 w 563"/>
                    <a:gd name="T51" fmla="*/ 9 h 399"/>
                    <a:gd name="T52" fmla="*/ 563 w 563"/>
                    <a:gd name="T53" fmla="*/ 9 h 399"/>
                    <a:gd name="T54" fmla="*/ 515 w 563"/>
                    <a:gd name="T55" fmla="*/ 9 h 3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63" h="399">
                      <a:moveTo>
                        <a:pt x="515" y="9"/>
                      </a:moveTo>
                      <a:lnTo>
                        <a:pt x="447" y="54"/>
                      </a:lnTo>
                      <a:lnTo>
                        <a:pt x="379" y="98"/>
                      </a:lnTo>
                      <a:lnTo>
                        <a:pt x="310" y="143"/>
                      </a:lnTo>
                      <a:lnTo>
                        <a:pt x="246" y="189"/>
                      </a:lnTo>
                      <a:lnTo>
                        <a:pt x="181" y="238"/>
                      </a:lnTo>
                      <a:lnTo>
                        <a:pt x="118" y="290"/>
                      </a:lnTo>
                      <a:lnTo>
                        <a:pt x="88" y="316"/>
                      </a:lnTo>
                      <a:lnTo>
                        <a:pt x="57" y="342"/>
                      </a:lnTo>
                      <a:lnTo>
                        <a:pt x="29" y="369"/>
                      </a:lnTo>
                      <a:lnTo>
                        <a:pt x="0" y="399"/>
                      </a:lnTo>
                      <a:lnTo>
                        <a:pt x="71" y="349"/>
                      </a:lnTo>
                      <a:lnTo>
                        <a:pt x="141" y="299"/>
                      </a:lnTo>
                      <a:lnTo>
                        <a:pt x="209" y="249"/>
                      </a:lnTo>
                      <a:lnTo>
                        <a:pt x="280" y="197"/>
                      </a:lnTo>
                      <a:lnTo>
                        <a:pt x="348" y="145"/>
                      </a:lnTo>
                      <a:lnTo>
                        <a:pt x="419" y="95"/>
                      </a:lnTo>
                      <a:lnTo>
                        <a:pt x="491" y="46"/>
                      </a:lnTo>
                      <a:lnTo>
                        <a:pt x="563" y="0"/>
                      </a:lnTo>
                      <a:lnTo>
                        <a:pt x="563" y="2"/>
                      </a:lnTo>
                      <a:lnTo>
                        <a:pt x="563" y="2"/>
                      </a:lnTo>
                      <a:lnTo>
                        <a:pt x="563" y="4"/>
                      </a:lnTo>
                      <a:lnTo>
                        <a:pt x="563" y="6"/>
                      </a:lnTo>
                      <a:lnTo>
                        <a:pt x="563" y="6"/>
                      </a:lnTo>
                      <a:lnTo>
                        <a:pt x="563" y="7"/>
                      </a:lnTo>
                      <a:lnTo>
                        <a:pt x="563" y="9"/>
                      </a:lnTo>
                      <a:lnTo>
                        <a:pt x="563" y="9"/>
                      </a:lnTo>
                      <a:lnTo>
                        <a:pt x="515" y="9"/>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87" name="Freeform 47"/>
                <p:cNvSpPr/>
                <p:nvPr/>
              </p:nvSpPr>
              <p:spPr bwMode="auto">
                <a:xfrm>
                  <a:off x="1361" y="1537"/>
                  <a:ext cx="2209" cy="618"/>
                </a:xfrm>
                <a:custGeom>
                  <a:avLst/>
                  <a:gdLst>
                    <a:gd name="T0" fmla="*/ 956 w 2209"/>
                    <a:gd name="T1" fmla="*/ 187 h 618"/>
                    <a:gd name="T2" fmla="*/ 785 w 2209"/>
                    <a:gd name="T3" fmla="*/ 159 h 618"/>
                    <a:gd name="T4" fmla="*/ 523 w 2209"/>
                    <a:gd name="T5" fmla="*/ 126 h 618"/>
                    <a:gd name="T6" fmla="*/ 392 w 2209"/>
                    <a:gd name="T7" fmla="*/ 102 h 618"/>
                    <a:gd name="T8" fmla="*/ 283 w 2209"/>
                    <a:gd name="T9" fmla="*/ 80 h 618"/>
                    <a:gd name="T10" fmla="*/ 183 w 2209"/>
                    <a:gd name="T11" fmla="*/ 72 h 618"/>
                    <a:gd name="T12" fmla="*/ 82 w 2209"/>
                    <a:gd name="T13" fmla="*/ 67 h 618"/>
                    <a:gd name="T14" fmla="*/ 42 w 2209"/>
                    <a:gd name="T15" fmla="*/ 55 h 618"/>
                    <a:gd name="T16" fmla="*/ 12 w 2209"/>
                    <a:gd name="T17" fmla="*/ 28 h 618"/>
                    <a:gd name="T18" fmla="*/ 19 w 2209"/>
                    <a:gd name="T19" fmla="*/ 0 h 618"/>
                    <a:gd name="T20" fmla="*/ 76 w 2209"/>
                    <a:gd name="T21" fmla="*/ 0 h 618"/>
                    <a:gd name="T22" fmla="*/ 131 w 2209"/>
                    <a:gd name="T23" fmla="*/ 3 h 618"/>
                    <a:gd name="T24" fmla="*/ 306 w 2209"/>
                    <a:gd name="T25" fmla="*/ 33 h 618"/>
                    <a:gd name="T26" fmla="*/ 531 w 2209"/>
                    <a:gd name="T27" fmla="*/ 68 h 618"/>
                    <a:gd name="T28" fmla="*/ 759 w 2209"/>
                    <a:gd name="T29" fmla="*/ 111 h 618"/>
                    <a:gd name="T30" fmla="*/ 842 w 2209"/>
                    <a:gd name="T31" fmla="*/ 135 h 618"/>
                    <a:gd name="T32" fmla="*/ 924 w 2209"/>
                    <a:gd name="T33" fmla="*/ 161 h 618"/>
                    <a:gd name="T34" fmla="*/ 1000 w 2209"/>
                    <a:gd name="T35" fmla="*/ 182 h 618"/>
                    <a:gd name="T36" fmla="*/ 1046 w 2209"/>
                    <a:gd name="T37" fmla="*/ 209 h 618"/>
                    <a:gd name="T38" fmla="*/ 1093 w 2209"/>
                    <a:gd name="T39" fmla="*/ 237 h 618"/>
                    <a:gd name="T40" fmla="*/ 1182 w 2209"/>
                    <a:gd name="T41" fmla="*/ 254 h 618"/>
                    <a:gd name="T42" fmla="*/ 1289 w 2209"/>
                    <a:gd name="T43" fmla="*/ 284 h 618"/>
                    <a:gd name="T44" fmla="*/ 1391 w 2209"/>
                    <a:gd name="T45" fmla="*/ 326 h 618"/>
                    <a:gd name="T46" fmla="*/ 1591 w 2209"/>
                    <a:gd name="T47" fmla="*/ 427 h 618"/>
                    <a:gd name="T48" fmla="*/ 1703 w 2209"/>
                    <a:gd name="T49" fmla="*/ 484 h 618"/>
                    <a:gd name="T50" fmla="*/ 1806 w 2209"/>
                    <a:gd name="T51" fmla="*/ 518 h 618"/>
                    <a:gd name="T52" fmla="*/ 1962 w 2209"/>
                    <a:gd name="T53" fmla="*/ 558 h 618"/>
                    <a:gd name="T54" fmla="*/ 2036 w 2209"/>
                    <a:gd name="T55" fmla="*/ 588 h 618"/>
                    <a:gd name="T56" fmla="*/ 2078 w 2209"/>
                    <a:gd name="T57" fmla="*/ 608 h 618"/>
                    <a:gd name="T58" fmla="*/ 2114 w 2209"/>
                    <a:gd name="T59" fmla="*/ 610 h 618"/>
                    <a:gd name="T60" fmla="*/ 2173 w 2209"/>
                    <a:gd name="T61" fmla="*/ 608 h 618"/>
                    <a:gd name="T62" fmla="*/ 2201 w 2209"/>
                    <a:gd name="T63" fmla="*/ 614 h 618"/>
                    <a:gd name="T64" fmla="*/ 2169 w 2209"/>
                    <a:gd name="T65" fmla="*/ 588 h 618"/>
                    <a:gd name="T66" fmla="*/ 2078 w 2209"/>
                    <a:gd name="T67" fmla="*/ 551 h 618"/>
                    <a:gd name="T68" fmla="*/ 1931 w 2209"/>
                    <a:gd name="T69" fmla="*/ 510 h 618"/>
                    <a:gd name="T70" fmla="*/ 1859 w 2209"/>
                    <a:gd name="T71" fmla="*/ 480 h 618"/>
                    <a:gd name="T72" fmla="*/ 1802 w 2209"/>
                    <a:gd name="T73" fmla="*/ 443 h 618"/>
                    <a:gd name="T74" fmla="*/ 1749 w 2209"/>
                    <a:gd name="T75" fmla="*/ 410 h 618"/>
                    <a:gd name="T76" fmla="*/ 1694 w 2209"/>
                    <a:gd name="T77" fmla="*/ 384 h 618"/>
                    <a:gd name="T78" fmla="*/ 1585 w 2209"/>
                    <a:gd name="T79" fmla="*/ 347 h 618"/>
                    <a:gd name="T80" fmla="*/ 1479 w 2209"/>
                    <a:gd name="T81" fmla="*/ 312 h 618"/>
                    <a:gd name="T82" fmla="*/ 1422 w 2209"/>
                    <a:gd name="T83" fmla="*/ 308 h 618"/>
                    <a:gd name="T84" fmla="*/ 1397 w 2209"/>
                    <a:gd name="T85" fmla="*/ 302 h 618"/>
                    <a:gd name="T86" fmla="*/ 1388 w 2209"/>
                    <a:gd name="T87" fmla="*/ 286 h 618"/>
                    <a:gd name="T88" fmla="*/ 1369 w 2209"/>
                    <a:gd name="T89" fmla="*/ 276 h 618"/>
                    <a:gd name="T90" fmla="*/ 1462 w 2209"/>
                    <a:gd name="T91" fmla="*/ 265 h 618"/>
                    <a:gd name="T92" fmla="*/ 1553 w 2209"/>
                    <a:gd name="T93" fmla="*/ 250 h 618"/>
                    <a:gd name="T94" fmla="*/ 1648 w 2209"/>
                    <a:gd name="T95" fmla="*/ 224 h 618"/>
                    <a:gd name="T96" fmla="*/ 1753 w 2209"/>
                    <a:gd name="T97" fmla="*/ 183 h 618"/>
                    <a:gd name="T98" fmla="*/ 1931 w 2209"/>
                    <a:gd name="T99" fmla="*/ 113 h 618"/>
                    <a:gd name="T100" fmla="*/ 2038 w 2209"/>
                    <a:gd name="T101" fmla="*/ 83 h 618"/>
                    <a:gd name="T102" fmla="*/ 2150 w 2209"/>
                    <a:gd name="T103" fmla="*/ 78 h 618"/>
                    <a:gd name="T104" fmla="*/ 2146 w 2209"/>
                    <a:gd name="T105" fmla="*/ 104 h 618"/>
                    <a:gd name="T106" fmla="*/ 2059 w 2209"/>
                    <a:gd name="T107" fmla="*/ 132 h 618"/>
                    <a:gd name="T108" fmla="*/ 1924 w 2209"/>
                    <a:gd name="T109" fmla="*/ 156 h 618"/>
                    <a:gd name="T110" fmla="*/ 1855 w 2209"/>
                    <a:gd name="T111" fmla="*/ 172 h 618"/>
                    <a:gd name="T112" fmla="*/ 1794 w 2209"/>
                    <a:gd name="T113" fmla="*/ 189 h 618"/>
                    <a:gd name="T114" fmla="*/ 1735 w 2209"/>
                    <a:gd name="T115" fmla="*/ 187 h 618"/>
                    <a:gd name="T116" fmla="*/ 1673 w 2209"/>
                    <a:gd name="T117" fmla="*/ 193 h 618"/>
                    <a:gd name="T118" fmla="*/ 1627 w 2209"/>
                    <a:gd name="T119" fmla="*/ 206 h 618"/>
                    <a:gd name="T120" fmla="*/ 1583 w 2209"/>
                    <a:gd name="T121" fmla="*/ 219 h 618"/>
                    <a:gd name="T122" fmla="*/ 1040 w 2209"/>
                    <a:gd name="T123" fmla="*/ 208 h 61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2209" h="618">
                      <a:moveTo>
                        <a:pt x="1040" y="208"/>
                      </a:moveTo>
                      <a:lnTo>
                        <a:pt x="998" y="196"/>
                      </a:lnTo>
                      <a:lnTo>
                        <a:pt x="956" y="187"/>
                      </a:lnTo>
                      <a:lnTo>
                        <a:pt x="913" y="178"/>
                      </a:lnTo>
                      <a:lnTo>
                        <a:pt x="871" y="170"/>
                      </a:lnTo>
                      <a:lnTo>
                        <a:pt x="785" y="159"/>
                      </a:lnTo>
                      <a:lnTo>
                        <a:pt x="698" y="148"/>
                      </a:lnTo>
                      <a:lnTo>
                        <a:pt x="610" y="139"/>
                      </a:lnTo>
                      <a:lnTo>
                        <a:pt x="523" y="126"/>
                      </a:lnTo>
                      <a:lnTo>
                        <a:pt x="479" y="120"/>
                      </a:lnTo>
                      <a:lnTo>
                        <a:pt x="436" y="111"/>
                      </a:lnTo>
                      <a:lnTo>
                        <a:pt x="392" y="102"/>
                      </a:lnTo>
                      <a:lnTo>
                        <a:pt x="348" y="93"/>
                      </a:lnTo>
                      <a:lnTo>
                        <a:pt x="316" y="85"/>
                      </a:lnTo>
                      <a:lnTo>
                        <a:pt x="283" y="80"/>
                      </a:lnTo>
                      <a:lnTo>
                        <a:pt x="251" y="76"/>
                      </a:lnTo>
                      <a:lnTo>
                        <a:pt x="217" y="74"/>
                      </a:lnTo>
                      <a:lnTo>
                        <a:pt x="183" y="72"/>
                      </a:lnTo>
                      <a:lnTo>
                        <a:pt x="150" y="70"/>
                      </a:lnTo>
                      <a:lnTo>
                        <a:pt x="116" y="70"/>
                      </a:lnTo>
                      <a:lnTo>
                        <a:pt x="82" y="67"/>
                      </a:lnTo>
                      <a:lnTo>
                        <a:pt x="69" y="65"/>
                      </a:lnTo>
                      <a:lnTo>
                        <a:pt x="55" y="61"/>
                      </a:lnTo>
                      <a:lnTo>
                        <a:pt x="42" y="55"/>
                      </a:lnTo>
                      <a:lnTo>
                        <a:pt x="31" y="48"/>
                      </a:lnTo>
                      <a:lnTo>
                        <a:pt x="21" y="39"/>
                      </a:lnTo>
                      <a:lnTo>
                        <a:pt x="12" y="28"/>
                      </a:lnTo>
                      <a:lnTo>
                        <a:pt x="6" y="15"/>
                      </a:lnTo>
                      <a:lnTo>
                        <a:pt x="0" y="2"/>
                      </a:lnTo>
                      <a:lnTo>
                        <a:pt x="19" y="0"/>
                      </a:lnTo>
                      <a:lnTo>
                        <a:pt x="38" y="0"/>
                      </a:lnTo>
                      <a:lnTo>
                        <a:pt x="57" y="0"/>
                      </a:lnTo>
                      <a:lnTo>
                        <a:pt x="76" y="0"/>
                      </a:lnTo>
                      <a:lnTo>
                        <a:pt x="93" y="0"/>
                      </a:lnTo>
                      <a:lnTo>
                        <a:pt x="112" y="2"/>
                      </a:lnTo>
                      <a:lnTo>
                        <a:pt x="131" y="3"/>
                      </a:lnTo>
                      <a:lnTo>
                        <a:pt x="150" y="5"/>
                      </a:lnTo>
                      <a:lnTo>
                        <a:pt x="230" y="20"/>
                      </a:lnTo>
                      <a:lnTo>
                        <a:pt x="306" y="33"/>
                      </a:lnTo>
                      <a:lnTo>
                        <a:pt x="382" y="44"/>
                      </a:lnTo>
                      <a:lnTo>
                        <a:pt x="456" y="55"/>
                      </a:lnTo>
                      <a:lnTo>
                        <a:pt x="531" y="68"/>
                      </a:lnTo>
                      <a:lnTo>
                        <a:pt x="607" y="81"/>
                      </a:lnTo>
                      <a:lnTo>
                        <a:pt x="681" y="94"/>
                      </a:lnTo>
                      <a:lnTo>
                        <a:pt x="759" y="111"/>
                      </a:lnTo>
                      <a:lnTo>
                        <a:pt x="787" y="119"/>
                      </a:lnTo>
                      <a:lnTo>
                        <a:pt x="816" y="126"/>
                      </a:lnTo>
                      <a:lnTo>
                        <a:pt x="842" y="135"/>
                      </a:lnTo>
                      <a:lnTo>
                        <a:pt x="869" y="143"/>
                      </a:lnTo>
                      <a:lnTo>
                        <a:pt x="897" y="152"/>
                      </a:lnTo>
                      <a:lnTo>
                        <a:pt x="924" y="161"/>
                      </a:lnTo>
                      <a:lnTo>
                        <a:pt x="952" y="169"/>
                      </a:lnTo>
                      <a:lnTo>
                        <a:pt x="983" y="176"/>
                      </a:lnTo>
                      <a:lnTo>
                        <a:pt x="1000" y="182"/>
                      </a:lnTo>
                      <a:lnTo>
                        <a:pt x="1017" y="189"/>
                      </a:lnTo>
                      <a:lnTo>
                        <a:pt x="1030" y="198"/>
                      </a:lnTo>
                      <a:lnTo>
                        <a:pt x="1046" y="209"/>
                      </a:lnTo>
                      <a:lnTo>
                        <a:pt x="1061" y="221"/>
                      </a:lnTo>
                      <a:lnTo>
                        <a:pt x="1076" y="230"/>
                      </a:lnTo>
                      <a:lnTo>
                        <a:pt x="1093" y="237"/>
                      </a:lnTo>
                      <a:lnTo>
                        <a:pt x="1110" y="241"/>
                      </a:lnTo>
                      <a:lnTo>
                        <a:pt x="1146" y="247"/>
                      </a:lnTo>
                      <a:lnTo>
                        <a:pt x="1182" y="254"/>
                      </a:lnTo>
                      <a:lnTo>
                        <a:pt x="1219" y="263"/>
                      </a:lnTo>
                      <a:lnTo>
                        <a:pt x="1253" y="273"/>
                      </a:lnTo>
                      <a:lnTo>
                        <a:pt x="1289" y="284"/>
                      </a:lnTo>
                      <a:lnTo>
                        <a:pt x="1323" y="297"/>
                      </a:lnTo>
                      <a:lnTo>
                        <a:pt x="1357" y="312"/>
                      </a:lnTo>
                      <a:lnTo>
                        <a:pt x="1391" y="326"/>
                      </a:lnTo>
                      <a:lnTo>
                        <a:pt x="1458" y="358"/>
                      </a:lnTo>
                      <a:lnTo>
                        <a:pt x="1525" y="391"/>
                      </a:lnTo>
                      <a:lnTo>
                        <a:pt x="1591" y="427"/>
                      </a:lnTo>
                      <a:lnTo>
                        <a:pt x="1656" y="460"/>
                      </a:lnTo>
                      <a:lnTo>
                        <a:pt x="1678" y="473"/>
                      </a:lnTo>
                      <a:lnTo>
                        <a:pt x="1703" y="484"/>
                      </a:lnTo>
                      <a:lnTo>
                        <a:pt x="1728" y="493"/>
                      </a:lnTo>
                      <a:lnTo>
                        <a:pt x="1754" y="503"/>
                      </a:lnTo>
                      <a:lnTo>
                        <a:pt x="1806" y="518"/>
                      </a:lnTo>
                      <a:lnTo>
                        <a:pt x="1857" y="530"/>
                      </a:lnTo>
                      <a:lnTo>
                        <a:pt x="1908" y="543"/>
                      </a:lnTo>
                      <a:lnTo>
                        <a:pt x="1962" y="558"/>
                      </a:lnTo>
                      <a:lnTo>
                        <a:pt x="1986" y="568"/>
                      </a:lnTo>
                      <a:lnTo>
                        <a:pt x="2011" y="577"/>
                      </a:lnTo>
                      <a:lnTo>
                        <a:pt x="2036" y="588"/>
                      </a:lnTo>
                      <a:lnTo>
                        <a:pt x="2060" y="601"/>
                      </a:lnTo>
                      <a:lnTo>
                        <a:pt x="2068" y="605"/>
                      </a:lnTo>
                      <a:lnTo>
                        <a:pt x="2078" y="608"/>
                      </a:lnTo>
                      <a:lnTo>
                        <a:pt x="2087" y="610"/>
                      </a:lnTo>
                      <a:lnTo>
                        <a:pt x="2095" y="610"/>
                      </a:lnTo>
                      <a:lnTo>
                        <a:pt x="2114" y="610"/>
                      </a:lnTo>
                      <a:lnTo>
                        <a:pt x="2133" y="608"/>
                      </a:lnTo>
                      <a:lnTo>
                        <a:pt x="2152" y="607"/>
                      </a:lnTo>
                      <a:lnTo>
                        <a:pt x="2173" y="608"/>
                      </a:lnTo>
                      <a:lnTo>
                        <a:pt x="2182" y="608"/>
                      </a:lnTo>
                      <a:lnTo>
                        <a:pt x="2192" y="610"/>
                      </a:lnTo>
                      <a:lnTo>
                        <a:pt x="2201" y="614"/>
                      </a:lnTo>
                      <a:lnTo>
                        <a:pt x="2209" y="618"/>
                      </a:lnTo>
                      <a:lnTo>
                        <a:pt x="2190" y="603"/>
                      </a:lnTo>
                      <a:lnTo>
                        <a:pt x="2169" y="588"/>
                      </a:lnTo>
                      <a:lnTo>
                        <a:pt x="2146" y="577"/>
                      </a:lnTo>
                      <a:lnTo>
                        <a:pt x="2123" y="568"/>
                      </a:lnTo>
                      <a:lnTo>
                        <a:pt x="2078" y="551"/>
                      </a:lnTo>
                      <a:lnTo>
                        <a:pt x="2028" y="536"/>
                      </a:lnTo>
                      <a:lnTo>
                        <a:pt x="1981" y="525"/>
                      </a:lnTo>
                      <a:lnTo>
                        <a:pt x="1931" y="510"/>
                      </a:lnTo>
                      <a:lnTo>
                        <a:pt x="1907" y="501"/>
                      </a:lnTo>
                      <a:lnTo>
                        <a:pt x="1884" y="492"/>
                      </a:lnTo>
                      <a:lnTo>
                        <a:pt x="1859" y="480"/>
                      </a:lnTo>
                      <a:lnTo>
                        <a:pt x="1836" y="467"/>
                      </a:lnTo>
                      <a:lnTo>
                        <a:pt x="1819" y="456"/>
                      </a:lnTo>
                      <a:lnTo>
                        <a:pt x="1802" y="443"/>
                      </a:lnTo>
                      <a:lnTo>
                        <a:pt x="1785" y="432"/>
                      </a:lnTo>
                      <a:lnTo>
                        <a:pt x="1766" y="419"/>
                      </a:lnTo>
                      <a:lnTo>
                        <a:pt x="1749" y="410"/>
                      </a:lnTo>
                      <a:lnTo>
                        <a:pt x="1732" y="399"/>
                      </a:lnTo>
                      <a:lnTo>
                        <a:pt x="1713" y="391"/>
                      </a:lnTo>
                      <a:lnTo>
                        <a:pt x="1694" y="384"/>
                      </a:lnTo>
                      <a:lnTo>
                        <a:pt x="1656" y="373"/>
                      </a:lnTo>
                      <a:lnTo>
                        <a:pt x="1621" y="360"/>
                      </a:lnTo>
                      <a:lnTo>
                        <a:pt x="1585" y="347"/>
                      </a:lnTo>
                      <a:lnTo>
                        <a:pt x="1551" y="332"/>
                      </a:lnTo>
                      <a:lnTo>
                        <a:pt x="1515" y="321"/>
                      </a:lnTo>
                      <a:lnTo>
                        <a:pt x="1479" y="312"/>
                      </a:lnTo>
                      <a:lnTo>
                        <a:pt x="1460" y="310"/>
                      </a:lnTo>
                      <a:lnTo>
                        <a:pt x="1443" y="308"/>
                      </a:lnTo>
                      <a:lnTo>
                        <a:pt x="1422" y="308"/>
                      </a:lnTo>
                      <a:lnTo>
                        <a:pt x="1403" y="308"/>
                      </a:lnTo>
                      <a:lnTo>
                        <a:pt x="1401" y="306"/>
                      </a:lnTo>
                      <a:lnTo>
                        <a:pt x="1397" y="302"/>
                      </a:lnTo>
                      <a:lnTo>
                        <a:pt x="1395" y="297"/>
                      </a:lnTo>
                      <a:lnTo>
                        <a:pt x="1391" y="291"/>
                      </a:lnTo>
                      <a:lnTo>
                        <a:pt x="1388" y="286"/>
                      </a:lnTo>
                      <a:lnTo>
                        <a:pt x="1382" y="280"/>
                      </a:lnTo>
                      <a:lnTo>
                        <a:pt x="1376" y="276"/>
                      </a:lnTo>
                      <a:lnTo>
                        <a:pt x="1369" y="276"/>
                      </a:lnTo>
                      <a:lnTo>
                        <a:pt x="1399" y="273"/>
                      </a:lnTo>
                      <a:lnTo>
                        <a:pt x="1429" y="269"/>
                      </a:lnTo>
                      <a:lnTo>
                        <a:pt x="1462" y="265"/>
                      </a:lnTo>
                      <a:lnTo>
                        <a:pt x="1492" y="261"/>
                      </a:lnTo>
                      <a:lnTo>
                        <a:pt x="1523" y="256"/>
                      </a:lnTo>
                      <a:lnTo>
                        <a:pt x="1553" y="250"/>
                      </a:lnTo>
                      <a:lnTo>
                        <a:pt x="1583" y="243"/>
                      </a:lnTo>
                      <a:lnTo>
                        <a:pt x="1612" y="235"/>
                      </a:lnTo>
                      <a:lnTo>
                        <a:pt x="1648" y="224"/>
                      </a:lnTo>
                      <a:lnTo>
                        <a:pt x="1682" y="211"/>
                      </a:lnTo>
                      <a:lnTo>
                        <a:pt x="1718" y="198"/>
                      </a:lnTo>
                      <a:lnTo>
                        <a:pt x="1753" y="183"/>
                      </a:lnTo>
                      <a:lnTo>
                        <a:pt x="1825" y="154"/>
                      </a:lnTo>
                      <a:lnTo>
                        <a:pt x="1895" y="126"/>
                      </a:lnTo>
                      <a:lnTo>
                        <a:pt x="1931" y="113"/>
                      </a:lnTo>
                      <a:lnTo>
                        <a:pt x="1965" y="100"/>
                      </a:lnTo>
                      <a:lnTo>
                        <a:pt x="2002" y="91"/>
                      </a:lnTo>
                      <a:lnTo>
                        <a:pt x="2038" y="83"/>
                      </a:lnTo>
                      <a:lnTo>
                        <a:pt x="2076" y="80"/>
                      </a:lnTo>
                      <a:lnTo>
                        <a:pt x="2112" y="76"/>
                      </a:lnTo>
                      <a:lnTo>
                        <a:pt x="2150" y="78"/>
                      </a:lnTo>
                      <a:lnTo>
                        <a:pt x="2186" y="81"/>
                      </a:lnTo>
                      <a:lnTo>
                        <a:pt x="2167" y="94"/>
                      </a:lnTo>
                      <a:lnTo>
                        <a:pt x="2146" y="104"/>
                      </a:lnTo>
                      <a:lnTo>
                        <a:pt x="2125" y="113"/>
                      </a:lnTo>
                      <a:lnTo>
                        <a:pt x="2104" y="120"/>
                      </a:lnTo>
                      <a:lnTo>
                        <a:pt x="2059" y="132"/>
                      </a:lnTo>
                      <a:lnTo>
                        <a:pt x="2015" y="141"/>
                      </a:lnTo>
                      <a:lnTo>
                        <a:pt x="1969" y="148"/>
                      </a:lnTo>
                      <a:lnTo>
                        <a:pt x="1924" y="156"/>
                      </a:lnTo>
                      <a:lnTo>
                        <a:pt x="1901" y="161"/>
                      </a:lnTo>
                      <a:lnTo>
                        <a:pt x="1878" y="167"/>
                      </a:lnTo>
                      <a:lnTo>
                        <a:pt x="1855" y="172"/>
                      </a:lnTo>
                      <a:lnTo>
                        <a:pt x="1834" y="180"/>
                      </a:lnTo>
                      <a:lnTo>
                        <a:pt x="1815" y="185"/>
                      </a:lnTo>
                      <a:lnTo>
                        <a:pt x="1794" y="189"/>
                      </a:lnTo>
                      <a:lnTo>
                        <a:pt x="1775" y="189"/>
                      </a:lnTo>
                      <a:lnTo>
                        <a:pt x="1754" y="189"/>
                      </a:lnTo>
                      <a:lnTo>
                        <a:pt x="1735" y="187"/>
                      </a:lnTo>
                      <a:lnTo>
                        <a:pt x="1715" y="187"/>
                      </a:lnTo>
                      <a:lnTo>
                        <a:pt x="1694" y="189"/>
                      </a:lnTo>
                      <a:lnTo>
                        <a:pt x="1673" y="193"/>
                      </a:lnTo>
                      <a:lnTo>
                        <a:pt x="1658" y="196"/>
                      </a:lnTo>
                      <a:lnTo>
                        <a:pt x="1642" y="202"/>
                      </a:lnTo>
                      <a:lnTo>
                        <a:pt x="1627" y="206"/>
                      </a:lnTo>
                      <a:lnTo>
                        <a:pt x="1612" y="209"/>
                      </a:lnTo>
                      <a:lnTo>
                        <a:pt x="1599" y="213"/>
                      </a:lnTo>
                      <a:lnTo>
                        <a:pt x="1583" y="219"/>
                      </a:lnTo>
                      <a:lnTo>
                        <a:pt x="1568" y="224"/>
                      </a:lnTo>
                      <a:lnTo>
                        <a:pt x="1555" y="230"/>
                      </a:lnTo>
                      <a:lnTo>
                        <a:pt x="1040" y="208"/>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88" name="Freeform 48"/>
                <p:cNvSpPr/>
                <p:nvPr/>
              </p:nvSpPr>
              <p:spPr bwMode="auto">
                <a:xfrm>
                  <a:off x="2694" y="1993"/>
                  <a:ext cx="596" cy="492"/>
                </a:xfrm>
                <a:custGeom>
                  <a:avLst/>
                  <a:gdLst>
                    <a:gd name="T0" fmla="*/ 36 w 596"/>
                    <a:gd name="T1" fmla="*/ 2 h 492"/>
                    <a:gd name="T2" fmla="*/ 45 w 596"/>
                    <a:gd name="T3" fmla="*/ 6 h 492"/>
                    <a:gd name="T4" fmla="*/ 57 w 596"/>
                    <a:gd name="T5" fmla="*/ 8 h 492"/>
                    <a:gd name="T6" fmla="*/ 68 w 596"/>
                    <a:gd name="T7" fmla="*/ 11 h 492"/>
                    <a:gd name="T8" fmla="*/ 77 w 596"/>
                    <a:gd name="T9" fmla="*/ 17 h 492"/>
                    <a:gd name="T10" fmla="*/ 89 w 596"/>
                    <a:gd name="T11" fmla="*/ 21 h 492"/>
                    <a:gd name="T12" fmla="*/ 98 w 596"/>
                    <a:gd name="T13" fmla="*/ 26 h 492"/>
                    <a:gd name="T14" fmla="*/ 106 w 596"/>
                    <a:gd name="T15" fmla="*/ 32 h 492"/>
                    <a:gd name="T16" fmla="*/ 115 w 596"/>
                    <a:gd name="T17" fmla="*/ 39 h 492"/>
                    <a:gd name="T18" fmla="*/ 180 w 596"/>
                    <a:gd name="T19" fmla="*/ 95 h 492"/>
                    <a:gd name="T20" fmla="*/ 241 w 596"/>
                    <a:gd name="T21" fmla="*/ 151 h 492"/>
                    <a:gd name="T22" fmla="*/ 302 w 596"/>
                    <a:gd name="T23" fmla="*/ 208 h 492"/>
                    <a:gd name="T24" fmla="*/ 361 w 596"/>
                    <a:gd name="T25" fmla="*/ 264 h 492"/>
                    <a:gd name="T26" fmla="*/ 418 w 596"/>
                    <a:gd name="T27" fmla="*/ 321 h 492"/>
                    <a:gd name="T28" fmla="*/ 477 w 596"/>
                    <a:gd name="T29" fmla="*/ 379 h 492"/>
                    <a:gd name="T30" fmla="*/ 536 w 596"/>
                    <a:gd name="T31" fmla="*/ 436 h 492"/>
                    <a:gd name="T32" fmla="*/ 596 w 596"/>
                    <a:gd name="T33" fmla="*/ 492 h 492"/>
                    <a:gd name="T34" fmla="*/ 585 w 596"/>
                    <a:gd name="T35" fmla="*/ 490 h 492"/>
                    <a:gd name="T36" fmla="*/ 575 w 596"/>
                    <a:gd name="T37" fmla="*/ 486 h 492"/>
                    <a:gd name="T38" fmla="*/ 564 w 596"/>
                    <a:gd name="T39" fmla="*/ 483 h 492"/>
                    <a:gd name="T40" fmla="*/ 555 w 596"/>
                    <a:gd name="T41" fmla="*/ 479 h 492"/>
                    <a:gd name="T42" fmla="*/ 543 w 596"/>
                    <a:gd name="T43" fmla="*/ 475 h 492"/>
                    <a:gd name="T44" fmla="*/ 534 w 596"/>
                    <a:gd name="T45" fmla="*/ 470 h 492"/>
                    <a:gd name="T46" fmla="*/ 524 w 596"/>
                    <a:gd name="T47" fmla="*/ 464 h 492"/>
                    <a:gd name="T48" fmla="*/ 517 w 596"/>
                    <a:gd name="T49" fmla="*/ 457 h 492"/>
                    <a:gd name="T50" fmla="*/ 494 w 596"/>
                    <a:gd name="T51" fmla="*/ 438 h 492"/>
                    <a:gd name="T52" fmla="*/ 473 w 596"/>
                    <a:gd name="T53" fmla="*/ 422 h 492"/>
                    <a:gd name="T54" fmla="*/ 452 w 596"/>
                    <a:gd name="T55" fmla="*/ 403 h 492"/>
                    <a:gd name="T56" fmla="*/ 431 w 596"/>
                    <a:gd name="T57" fmla="*/ 384 h 492"/>
                    <a:gd name="T58" fmla="*/ 410 w 596"/>
                    <a:gd name="T59" fmla="*/ 366 h 492"/>
                    <a:gd name="T60" fmla="*/ 389 w 596"/>
                    <a:gd name="T61" fmla="*/ 349 h 492"/>
                    <a:gd name="T62" fmla="*/ 366 w 596"/>
                    <a:gd name="T63" fmla="*/ 332 h 492"/>
                    <a:gd name="T64" fmla="*/ 342 w 596"/>
                    <a:gd name="T65" fmla="*/ 314 h 492"/>
                    <a:gd name="T66" fmla="*/ 302 w 596"/>
                    <a:gd name="T67" fmla="*/ 284 h 492"/>
                    <a:gd name="T68" fmla="*/ 264 w 596"/>
                    <a:gd name="T69" fmla="*/ 255 h 492"/>
                    <a:gd name="T70" fmla="*/ 230 w 596"/>
                    <a:gd name="T71" fmla="*/ 221 h 492"/>
                    <a:gd name="T72" fmla="*/ 195 w 596"/>
                    <a:gd name="T73" fmla="*/ 188 h 492"/>
                    <a:gd name="T74" fmla="*/ 161 w 596"/>
                    <a:gd name="T75" fmla="*/ 152 h 492"/>
                    <a:gd name="T76" fmla="*/ 127 w 596"/>
                    <a:gd name="T77" fmla="*/ 119 h 492"/>
                    <a:gd name="T78" fmla="*/ 91 w 596"/>
                    <a:gd name="T79" fmla="*/ 84 h 492"/>
                    <a:gd name="T80" fmla="*/ 53 w 596"/>
                    <a:gd name="T81" fmla="*/ 52 h 492"/>
                    <a:gd name="T82" fmla="*/ 47 w 596"/>
                    <a:gd name="T83" fmla="*/ 49 h 492"/>
                    <a:gd name="T84" fmla="*/ 41 w 596"/>
                    <a:gd name="T85" fmla="*/ 45 h 492"/>
                    <a:gd name="T86" fmla="*/ 34 w 596"/>
                    <a:gd name="T87" fmla="*/ 39 h 492"/>
                    <a:gd name="T88" fmla="*/ 26 w 596"/>
                    <a:gd name="T89" fmla="*/ 36 h 492"/>
                    <a:gd name="T90" fmla="*/ 20 w 596"/>
                    <a:gd name="T91" fmla="*/ 30 h 492"/>
                    <a:gd name="T92" fmla="*/ 15 w 596"/>
                    <a:gd name="T93" fmla="*/ 23 h 492"/>
                    <a:gd name="T94" fmla="*/ 9 w 596"/>
                    <a:gd name="T95" fmla="*/ 13 h 492"/>
                    <a:gd name="T96" fmla="*/ 7 w 596"/>
                    <a:gd name="T97" fmla="*/ 2 h 492"/>
                    <a:gd name="T98" fmla="*/ 7 w 596"/>
                    <a:gd name="T99" fmla="*/ 0 h 492"/>
                    <a:gd name="T100" fmla="*/ 5 w 596"/>
                    <a:gd name="T101" fmla="*/ 0 h 492"/>
                    <a:gd name="T102" fmla="*/ 3 w 596"/>
                    <a:gd name="T103" fmla="*/ 0 h 492"/>
                    <a:gd name="T104" fmla="*/ 3 w 596"/>
                    <a:gd name="T105" fmla="*/ 2 h 492"/>
                    <a:gd name="T106" fmla="*/ 1 w 596"/>
                    <a:gd name="T107" fmla="*/ 4 h 492"/>
                    <a:gd name="T108" fmla="*/ 0 w 596"/>
                    <a:gd name="T109" fmla="*/ 8 h 492"/>
                    <a:gd name="T110" fmla="*/ 0 w 596"/>
                    <a:gd name="T111" fmla="*/ 10 h 492"/>
                    <a:gd name="T112" fmla="*/ 0 w 596"/>
                    <a:gd name="T113" fmla="*/ 15 h 492"/>
                    <a:gd name="T114" fmla="*/ 36 w 596"/>
                    <a:gd name="T115" fmla="*/ 2 h 4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596" h="492">
                      <a:moveTo>
                        <a:pt x="36" y="2"/>
                      </a:moveTo>
                      <a:lnTo>
                        <a:pt x="45" y="6"/>
                      </a:lnTo>
                      <a:lnTo>
                        <a:pt x="57" y="8"/>
                      </a:lnTo>
                      <a:lnTo>
                        <a:pt x="68" y="11"/>
                      </a:lnTo>
                      <a:lnTo>
                        <a:pt x="77" y="17"/>
                      </a:lnTo>
                      <a:lnTo>
                        <a:pt x="89" y="21"/>
                      </a:lnTo>
                      <a:lnTo>
                        <a:pt x="98" y="26"/>
                      </a:lnTo>
                      <a:lnTo>
                        <a:pt x="106" y="32"/>
                      </a:lnTo>
                      <a:lnTo>
                        <a:pt x="115" y="39"/>
                      </a:lnTo>
                      <a:lnTo>
                        <a:pt x="180" y="95"/>
                      </a:lnTo>
                      <a:lnTo>
                        <a:pt x="241" y="151"/>
                      </a:lnTo>
                      <a:lnTo>
                        <a:pt x="302" y="208"/>
                      </a:lnTo>
                      <a:lnTo>
                        <a:pt x="361" y="264"/>
                      </a:lnTo>
                      <a:lnTo>
                        <a:pt x="418" y="321"/>
                      </a:lnTo>
                      <a:lnTo>
                        <a:pt x="477" y="379"/>
                      </a:lnTo>
                      <a:lnTo>
                        <a:pt x="536" y="436"/>
                      </a:lnTo>
                      <a:lnTo>
                        <a:pt x="596" y="492"/>
                      </a:lnTo>
                      <a:lnTo>
                        <a:pt x="585" y="490"/>
                      </a:lnTo>
                      <a:lnTo>
                        <a:pt x="575" y="486"/>
                      </a:lnTo>
                      <a:lnTo>
                        <a:pt x="564" y="483"/>
                      </a:lnTo>
                      <a:lnTo>
                        <a:pt x="555" y="479"/>
                      </a:lnTo>
                      <a:lnTo>
                        <a:pt x="543" y="475"/>
                      </a:lnTo>
                      <a:lnTo>
                        <a:pt x="534" y="470"/>
                      </a:lnTo>
                      <a:lnTo>
                        <a:pt x="524" y="464"/>
                      </a:lnTo>
                      <a:lnTo>
                        <a:pt x="517" y="457"/>
                      </a:lnTo>
                      <a:lnTo>
                        <a:pt x="494" y="438"/>
                      </a:lnTo>
                      <a:lnTo>
                        <a:pt x="473" y="422"/>
                      </a:lnTo>
                      <a:lnTo>
                        <a:pt x="452" y="403"/>
                      </a:lnTo>
                      <a:lnTo>
                        <a:pt x="431" y="384"/>
                      </a:lnTo>
                      <a:lnTo>
                        <a:pt x="410" y="366"/>
                      </a:lnTo>
                      <a:lnTo>
                        <a:pt x="389" y="349"/>
                      </a:lnTo>
                      <a:lnTo>
                        <a:pt x="366" y="332"/>
                      </a:lnTo>
                      <a:lnTo>
                        <a:pt x="342" y="314"/>
                      </a:lnTo>
                      <a:lnTo>
                        <a:pt x="302" y="284"/>
                      </a:lnTo>
                      <a:lnTo>
                        <a:pt x="264" y="255"/>
                      </a:lnTo>
                      <a:lnTo>
                        <a:pt x="230" y="221"/>
                      </a:lnTo>
                      <a:lnTo>
                        <a:pt x="195" y="188"/>
                      </a:lnTo>
                      <a:lnTo>
                        <a:pt x="161" y="152"/>
                      </a:lnTo>
                      <a:lnTo>
                        <a:pt x="127" y="119"/>
                      </a:lnTo>
                      <a:lnTo>
                        <a:pt x="91" y="84"/>
                      </a:lnTo>
                      <a:lnTo>
                        <a:pt x="53" y="52"/>
                      </a:lnTo>
                      <a:lnTo>
                        <a:pt x="47" y="49"/>
                      </a:lnTo>
                      <a:lnTo>
                        <a:pt x="41" y="45"/>
                      </a:lnTo>
                      <a:lnTo>
                        <a:pt x="34" y="39"/>
                      </a:lnTo>
                      <a:lnTo>
                        <a:pt x="26" y="36"/>
                      </a:lnTo>
                      <a:lnTo>
                        <a:pt x="20" y="30"/>
                      </a:lnTo>
                      <a:lnTo>
                        <a:pt x="15" y="23"/>
                      </a:lnTo>
                      <a:lnTo>
                        <a:pt x="9" y="13"/>
                      </a:lnTo>
                      <a:lnTo>
                        <a:pt x="7" y="2"/>
                      </a:lnTo>
                      <a:lnTo>
                        <a:pt x="7" y="0"/>
                      </a:lnTo>
                      <a:lnTo>
                        <a:pt x="5" y="0"/>
                      </a:lnTo>
                      <a:lnTo>
                        <a:pt x="3" y="0"/>
                      </a:lnTo>
                      <a:lnTo>
                        <a:pt x="3" y="2"/>
                      </a:lnTo>
                      <a:lnTo>
                        <a:pt x="1" y="4"/>
                      </a:lnTo>
                      <a:lnTo>
                        <a:pt x="0" y="8"/>
                      </a:lnTo>
                      <a:lnTo>
                        <a:pt x="0" y="10"/>
                      </a:lnTo>
                      <a:lnTo>
                        <a:pt x="0" y="15"/>
                      </a:lnTo>
                      <a:lnTo>
                        <a:pt x="36" y="2"/>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89" name="Freeform 49"/>
                <p:cNvSpPr/>
                <p:nvPr/>
              </p:nvSpPr>
              <p:spPr bwMode="auto">
                <a:xfrm>
                  <a:off x="2754" y="2121"/>
                  <a:ext cx="409" cy="468"/>
                </a:xfrm>
                <a:custGeom>
                  <a:avLst/>
                  <a:gdLst>
                    <a:gd name="T0" fmla="*/ 0 w 409"/>
                    <a:gd name="T1" fmla="*/ 0 h 468"/>
                    <a:gd name="T2" fmla="*/ 17 w 409"/>
                    <a:gd name="T3" fmla="*/ 10 h 468"/>
                    <a:gd name="T4" fmla="*/ 35 w 409"/>
                    <a:gd name="T5" fmla="*/ 21 h 468"/>
                    <a:gd name="T6" fmla="*/ 52 w 409"/>
                    <a:gd name="T7" fmla="*/ 34 h 468"/>
                    <a:gd name="T8" fmla="*/ 67 w 409"/>
                    <a:gd name="T9" fmla="*/ 49 h 468"/>
                    <a:gd name="T10" fmla="*/ 80 w 409"/>
                    <a:gd name="T11" fmla="*/ 63 h 468"/>
                    <a:gd name="T12" fmla="*/ 94 w 409"/>
                    <a:gd name="T13" fmla="*/ 78 h 468"/>
                    <a:gd name="T14" fmla="*/ 107 w 409"/>
                    <a:gd name="T15" fmla="*/ 93 h 468"/>
                    <a:gd name="T16" fmla="*/ 120 w 409"/>
                    <a:gd name="T17" fmla="*/ 108 h 468"/>
                    <a:gd name="T18" fmla="*/ 160 w 409"/>
                    <a:gd name="T19" fmla="*/ 151 h 468"/>
                    <a:gd name="T20" fmla="*/ 200 w 409"/>
                    <a:gd name="T21" fmla="*/ 195 h 468"/>
                    <a:gd name="T22" fmla="*/ 238 w 409"/>
                    <a:gd name="T23" fmla="*/ 238 h 468"/>
                    <a:gd name="T24" fmla="*/ 276 w 409"/>
                    <a:gd name="T25" fmla="*/ 281 h 468"/>
                    <a:gd name="T26" fmla="*/ 310 w 409"/>
                    <a:gd name="T27" fmla="*/ 325 h 468"/>
                    <a:gd name="T28" fmla="*/ 344 w 409"/>
                    <a:gd name="T29" fmla="*/ 371 h 468"/>
                    <a:gd name="T30" fmla="*/ 379 w 409"/>
                    <a:gd name="T31" fmla="*/ 418 h 468"/>
                    <a:gd name="T32" fmla="*/ 409 w 409"/>
                    <a:gd name="T33" fmla="*/ 468 h 468"/>
                    <a:gd name="T34" fmla="*/ 401 w 409"/>
                    <a:gd name="T35" fmla="*/ 461 h 468"/>
                    <a:gd name="T36" fmla="*/ 392 w 409"/>
                    <a:gd name="T37" fmla="*/ 453 h 468"/>
                    <a:gd name="T38" fmla="*/ 382 w 409"/>
                    <a:gd name="T39" fmla="*/ 449 h 468"/>
                    <a:gd name="T40" fmla="*/ 373 w 409"/>
                    <a:gd name="T41" fmla="*/ 444 h 468"/>
                    <a:gd name="T42" fmla="*/ 363 w 409"/>
                    <a:gd name="T43" fmla="*/ 440 h 468"/>
                    <a:gd name="T44" fmla="*/ 354 w 409"/>
                    <a:gd name="T45" fmla="*/ 435 h 468"/>
                    <a:gd name="T46" fmla="*/ 346 w 409"/>
                    <a:gd name="T47" fmla="*/ 429 h 468"/>
                    <a:gd name="T48" fmla="*/ 341 w 409"/>
                    <a:gd name="T49" fmla="*/ 420 h 468"/>
                    <a:gd name="T50" fmla="*/ 333 w 409"/>
                    <a:gd name="T51" fmla="*/ 409 h 468"/>
                    <a:gd name="T52" fmla="*/ 327 w 409"/>
                    <a:gd name="T53" fmla="*/ 397 h 468"/>
                    <a:gd name="T54" fmla="*/ 322 w 409"/>
                    <a:gd name="T55" fmla="*/ 386 h 468"/>
                    <a:gd name="T56" fmla="*/ 316 w 409"/>
                    <a:gd name="T57" fmla="*/ 373 h 468"/>
                    <a:gd name="T58" fmla="*/ 310 w 409"/>
                    <a:gd name="T59" fmla="*/ 362 h 468"/>
                    <a:gd name="T60" fmla="*/ 303 w 409"/>
                    <a:gd name="T61" fmla="*/ 351 h 468"/>
                    <a:gd name="T62" fmla="*/ 297 w 409"/>
                    <a:gd name="T63" fmla="*/ 342 h 468"/>
                    <a:gd name="T64" fmla="*/ 287 w 409"/>
                    <a:gd name="T65" fmla="*/ 334 h 468"/>
                    <a:gd name="T66" fmla="*/ 253 w 409"/>
                    <a:gd name="T67" fmla="*/ 303 h 468"/>
                    <a:gd name="T68" fmla="*/ 221 w 409"/>
                    <a:gd name="T69" fmla="*/ 271 h 468"/>
                    <a:gd name="T70" fmla="*/ 189 w 409"/>
                    <a:gd name="T71" fmla="*/ 238 h 468"/>
                    <a:gd name="T72" fmla="*/ 158 w 409"/>
                    <a:gd name="T73" fmla="*/ 204 h 468"/>
                    <a:gd name="T74" fmla="*/ 130 w 409"/>
                    <a:gd name="T75" fmla="*/ 169 h 468"/>
                    <a:gd name="T76" fmla="*/ 105 w 409"/>
                    <a:gd name="T77" fmla="*/ 132 h 468"/>
                    <a:gd name="T78" fmla="*/ 80 w 409"/>
                    <a:gd name="T79" fmla="*/ 95 h 468"/>
                    <a:gd name="T80" fmla="*/ 57 w 409"/>
                    <a:gd name="T81" fmla="*/ 56 h 468"/>
                    <a:gd name="T82" fmla="*/ 0 w 409"/>
                    <a:gd name="T83" fmla="*/ 0 h 4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409" h="468">
                      <a:moveTo>
                        <a:pt x="0" y="0"/>
                      </a:moveTo>
                      <a:lnTo>
                        <a:pt x="17" y="10"/>
                      </a:lnTo>
                      <a:lnTo>
                        <a:pt x="35" y="21"/>
                      </a:lnTo>
                      <a:lnTo>
                        <a:pt x="52" y="34"/>
                      </a:lnTo>
                      <a:lnTo>
                        <a:pt x="67" y="49"/>
                      </a:lnTo>
                      <a:lnTo>
                        <a:pt x="80" y="63"/>
                      </a:lnTo>
                      <a:lnTo>
                        <a:pt x="94" y="78"/>
                      </a:lnTo>
                      <a:lnTo>
                        <a:pt x="107" y="93"/>
                      </a:lnTo>
                      <a:lnTo>
                        <a:pt x="120" y="108"/>
                      </a:lnTo>
                      <a:lnTo>
                        <a:pt x="160" y="151"/>
                      </a:lnTo>
                      <a:lnTo>
                        <a:pt x="200" y="195"/>
                      </a:lnTo>
                      <a:lnTo>
                        <a:pt x="238" y="238"/>
                      </a:lnTo>
                      <a:lnTo>
                        <a:pt x="276" y="281"/>
                      </a:lnTo>
                      <a:lnTo>
                        <a:pt x="310" y="325"/>
                      </a:lnTo>
                      <a:lnTo>
                        <a:pt x="344" y="371"/>
                      </a:lnTo>
                      <a:lnTo>
                        <a:pt x="379" y="418"/>
                      </a:lnTo>
                      <a:lnTo>
                        <a:pt x="409" y="468"/>
                      </a:lnTo>
                      <a:lnTo>
                        <a:pt x="401" y="461"/>
                      </a:lnTo>
                      <a:lnTo>
                        <a:pt x="392" y="453"/>
                      </a:lnTo>
                      <a:lnTo>
                        <a:pt x="382" y="449"/>
                      </a:lnTo>
                      <a:lnTo>
                        <a:pt x="373" y="444"/>
                      </a:lnTo>
                      <a:lnTo>
                        <a:pt x="363" y="440"/>
                      </a:lnTo>
                      <a:lnTo>
                        <a:pt x="354" y="435"/>
                      </a:lnTo>
                      <a:lnTo>
                        <a:pt x="346" y="429"/>
                      </a:lnTo>
                      <a:lnTo>
                        <a:pt x="341" y="420"/>
                      </a:lnTo>
                      <a:lnTo>
                        <a:pt x="333" y="409"/>
                      </a:lnTo>
                      <a:lnTo>
                        <a:pt x="327" y="397"/>
                      </a:lnTo>
                      <a:lnTo>
                        <a:pt x="322" y="386"/>
                      </a:lnTo>
                      <a:lnTo>
                        <a:pt x="316" y="373"/>
                      </a:lnTo>
                      <a:lnTo>
                        <a:pt x="310" y="362"/>
                      </a:lnTo>
                      <a:lnTo>
                        <a:pt x="303" y="351"/>
                      </a:lnTo>
                      <a:lnTo>
                        <a:pt x="297" y="342"/>
                      </a:lnTo>
                      <a:lnTo>
                        <a:pt x="287" y="334"/>
                      </a:lnTo>
                      <a:lnTo>
                        <a:pt x="253" y="303"/>
                      </a:lnTo>
                      <a:lnTo>
                        <a:pt x="221" y="271"/>
                      </a:lnTo>
                      <a:lnTo>
                        <a:pt x="189" y="238"/>
                      </a:lnTo>
                      <a:lnTo>
                        <a:pt x="158" y="204"/>
                      </a:lnTo>
                      <a:lnTo>
                        <a:pt x="130" y="169"/>
                      </a:lnTo>
                      <a:lnTo>
                        <a:pt x="105" y="132"/>
                      </a:lnTo>
                      <a:lnTo>
                        <a:pt x="80" y="95"/>
                      </a:lnTo>
                      <a:lnTo>
                        <a:pt x="57" y="56"/>
                      </a:lnTo>
                      <a:lnTo>
                        <a:pt x="0"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90" name="Freeform 50"/>
                <p:cNvSpPr/>
                <p:nvPr/>
              </p:nvSpPr>
              <p:spPr bwMode="auto">
                <a:xfrm>
                  <a:off x="2671" y="2086"/>
                  <a:ext cx="342" cy="594"/>
                </a:xfrm>
                <a:custGeom>
                  <a:avLst/>
                  <a:gdLst>
                    <a:gd name="T0" fmla="*/ 0 w 342"/>
                    <a:gd name="T1" fmla="*/ 0 h 594"/>
                    <a:gd name="T2" fmla="*/ 24 w 342"/>
                    <a:gd name="T3" fmla="*/ 30 h 594"/>
                    <a:gd name="T4" fmla="*/ 49 w 342"/>
                    <a:gd name="T5" fmla="*/ 61 h 594"/>
                    <a:gd name="T6" fmla="*/ 72 w 342"/>
                    <a:gd name="T7" fmla="*/ 91 h 594"/>
                    <a:gd name="T8" fmla="*/ 95 w 342"/>
                    <a:gd name="T9" fmla="*/ 123 h 594"/>
                    <a:gd name="T10" fmla="*/ 137 w 342"/>
                    <a:gd name="T11" fmla="*/ 187 h 594"/>
                    <a:gd name="T12" fmla="*/ 177 w 342"/>
                    <a:gd name="T13" fmla="*/ 254 h 594"/>
                    <a:gd name="T14" fmla="*/ 215 w 342"/>
                    <a:gd name="T15" fmla="*/ 321 h 594"/>
                    <a:gd name="T16" fmla="*/ 253 w 342"/>
                    <a:gd name="T17" fmla="*/ 390 h 594"/>
                    <a:gd name="T18" fmla="*/ 292 w 342"/>
                    <a:gd name="T19" fmla="*/ 458 h 594"/>
                    <a:gd name="T20" fmla="*/ 334 w 342"/>
                    <a:gd name="T21" fmla="*/ 527 h 594"/>
                    <a:gd name="T22" fmla="*/ 338 w 342"/>
                    <a:gd name="T23" fmla="*/ 535 h 594"/>
                    <a:gd name="T24" fmla="*/ 342 w 342"/>
                    <a:gd name="T25" fmla="*/ 542 h 594"/>
                    <a:gd name="T26" fmla="*/ 342 w 342"/>
                    <a:gd name="T27" fmla="*/ 549 h 594"/>
                    <a:gd name="T28" fmla="*/ 342 w 342"/>
                    <a:gd name="T29" fmla="*/ 559 h 594"/>
                    <a:gd name="T30" fmla="*/ 342 w 342"/>
                    <a:gd name="T31" fmla="*/ 568 h 594"/>
                    <a:gd name="T32" fmla="*/ 342 w 342"/>
                    <a:gd name="T33" fmla="*/ 575 h 594"/>
                    <a:gd name="T34" fmla="*/ 340 w 342"/>
                    <a:gd name="T35" fmla="*/ 585 h 594"/>
                    <a:gd name="T36" fmla="*/ 340 w 342"/>
                    <a:gd name="T37" fmla="*/ 594 h 594"/>
                    <a:gd name="T38" fmla="*/ 327 w 342"/>
                    <a:gd name="T39" fmla="*/ 575 h 594"/>
                    <a:gd name="T40" fmla="*/ 315 w 342"/>
                    <a:gd name="T41" fmla="*/ 555 h 594"/>
                    <a:gd name="T42" fmla="*/ 304 w 342"/>
                    <a:gd name="T43" fmla="*/ 536 h 594"/>
                    <a:gd name="T44" fmla="*/ 294 w 342"/>
                    <a:gd name="T45" fmla="*/ 516 h 594"/>
                    <a:gd name="T46" fmla="*/ 275 w 342"/>
                    <a:gd name="T47" fmla="*/ 473 h 594"/>
                    <a:gd name="T48" fmla="*/ 258 w 342"/>
                    <a:gd name="T49" fmla="*/ 431 h 594"/>
                    <a:gd name="T50" fmla="*/ 239 w 342"/>
                    <a:gd name="T51" fmla="*/ 390 h 594"/>
                    <a:gd name="T52" fmla="*/ 220 w 342"/>
                    <a:gd name="T53" fmla="*/ 351 h 594"/>
                    <a:gd name="T54" fmla="*/ 209 w 342"/>
                    <a:gd name="T55" fmla="*/ 334 h 594"/>
                    <a:gd name="T56" fmla="*/ 196 w 342"/>
                    <a:gd name="T57" fmla="*/ 316 h 594"/>
                    <a:gd name="T58" fmla="*/ 182 w 342"/>
                    <a:gd name="T59" fmla="*/ 301 h 594"/>
                    <a:gd name="T60" fmla="*/ 167 w 342"/>
                    <a:gd name="T61" fmla="*/ 286 h 594"/>
                    <a:gd name="T62" fmla="*/ 154 w 342"/>
                    <a:gd name="T63" fmla="*/ 275 h 594"/>
                    <a:gd name="T64" fmla="*/ 140 w 342"/>
                    <a:gd name="T65" fmla="*/ 262 h 594"/>
                    <a:gd name="T66" fmla="*/ 129 w 342"/>
                    <a:gd name="T67" fmla="*/ 247 h 594"/>
                    <a:gd name="T68" fmla="*/ 118 w 342"/>
                    <a:gd name="T69" fmla="*/ 232 h 594"/>
                    <a:gd name="T70" fmla="*/ 108 w 342"/>
                    <a:gd name="T71" fmla="*/ 217 h 594"/>
                    <a:gd name="T72" fmla="*/ 100 w 342"/>
                    <a:gd name="T73" fmla="*/ 200 h 594"/>
                    <a:gd name="T74" fmla="*/ 91 w 342"/>
                    <a:gd name="T75" fmla="*/ 182 h 594"/>
                    <a:gd name="T76" fmla="*/ 85 w 342"/>
                    <a:gd name="T77" fmla="*/ 165 h 594"/>
                    <a:gd name="T78" fmla="*/ 72 w 342"/>
                    <a:gd name="T79" fmla="*/ 130 h 594"/>
                    <a:gd name="T80" fmla="*/ 64 w 342"/>
                    <a:gd name="T81" fmla="*/ 93 h 594"/>
                    <a:gd name="T82" fmla="*/ 59 w 342"/>
                    <a:gd name="T83" fmla="*/ 58 h 594"/>
                    <a:gd name="T84" fmla="*/ 59 w 342"/>
                    <a:gd name="T85" fmla="*/ 22 h 594"/>
                    <a:gd name="T86" fmla="*/ 0 w 342"/>
                    <a:gd name="T87" fmla="*/ 0 h 5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342" h="594">
                      <a:moveTo>
                        <a:pt x="0" y="0"/>
                      </a:moveTo>
                      <a:lnTo>
                        <a:pt x="24" y="30"/>
                      </a:lnTo>
                      <a:lnTo>
                        <a:pt x="49" y="61"/>
                      </a:lnTo>
                      <a:lnTo>
                        <a:pt x="72" y="91"/>
                      </a:lnTo>
                      <a:lnTo>
                        <a:pt x="95" y="123"/>
                      </a:lnTo>
                      <a:lnTo>
                        <a:pt x="137" y="187"/>
                      </a:lnTo>
                      <a:lnTo>
                        <a:pt x="177" y="254"/>
                      </a:lnTo>
                      <a:lnTo>
                        <a:pt x="215" y="321"/>
                      </a:lnTo>
                      <a:lnTo>
                        <a:pt x="253" y="390"/>
                      </a:lnTo>
                      <a:lnTo>
                        <a:pt x="292" y="458"/>
                      </a:lnTo>
                      <a:lnTo>
                        <a:pt x="334" y="527"/>
                      </a:lnTo>
                      <a:lnTo>
                        <a:pt x="338" y="535"/>
                      </a:lnTo>
                      <a:lnTo>
                        <a:pt x="342" y="542"/>
                      </a:lnTo>
                      <a:lnTo>
                        <a:pt x="342" y="549"/>
                      </a:lnTo>
                      <a:lnTo>
                        <a:pt x="342" y="559"/>
                      </a:lnTo>
                      <a:lnTo>
                        <a:pt x="342" y="568"/>
                      </a:lnTo>
                      <a:lnTo>
                        <a:pt x="342" y="575"/>
                      </a:lnTo>
                      <a:lnTo>
                        <a:pt x="340" y="585"/>
                      </a:lnTo>
                      <a:lnTo>
                        <a:pt x="340" y="594"/>
                      </a:lnTo>
                      <a:lnTo>
                        <a:pt x="327" y="575"/>
                      </a:lnTo>
                      <a:lnTo>
                        <a:pt x="315" y="555"/>
                      </a:lnTo>
                      <a:lnTo>
                        <a:pt x="304" y="536"/>
                      </a:lnTo>
                      <a:lnTo>
                        <a:pt x="294" y="516"/>
                      </a:lnTo>
                      <a:lnTo>
                        <a:pt x="275" y="473"/>
                      </a:lnTo>
                      <a:lnTo>
                        <a:pt x="258" y="431"/>
                      </a:lnTo>
                      <a:lnTo>
                        <a:pt x="239" y="390"/>
                      </a:lnTo>
                      <a:lnTo>
                        <a:pt x="220" y="351"/>
                      </a:lnTo>
                      <a:lnTo>
                        <a:pt x="209" y="334"/>
                      </a:lnTo>
                      <a:lnTo>
                        <a:pt x="196" y="316"/>
                      </a:lnTo>
                      <a:lnTo>
                        <a:pt x="182" y="301"/>
                      </a:lnTo>
                      <a:lnTo>
                        <a:pt x="167" y="286"/>
                      </a:lnTo>
                      <a:lnTo>
                        <a:pt x="154" y="275"/>
                      </a:lnTo>
                      <a:lnTo>
                        <a:pt x="140" y="262"/>
                      </a:lnTo>
                      <a:lnTo>
                        <a:pt x="129" y="247"/>
                      </a:lnTo>
                      <a:lnTo>
                        <a:pt x="118" y="232"/>
                      </a:lnTo>
                      <a:lnTo>
                        <a:pt x="108" y="217"/>
                      </a:lnTo>
                      <a:lnTo>
                        <a:pt x="100" y="200"/>
                      </a:lnTo>
                      <a:lnTo>
                        <a:pt x="91" y="182"/>
                      </a:lnTo>
                      <a:lnTo>
                        <a:pt x="85" y="165"/>
                      </a:lnTo>
                      <a:lnTo>
                        <a:pt x="72" y="130"/>
                      </a:lnTo>
                      <a:lnTo>
                        <a:pt x="64" y="93"/>
                      </a:lnTo>
                      <a:lnTo>
                        <a:pt x="59" y="58"/>
                      </a:lnTo>
                      <a:lnTo>
                        <a:pt x="59" y="22"/>
                      </a:lnTo>
                      <a:lnTo>
                        <a:pt x="0"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91" name="Freeform 51"/>
                <p:cNvSpPr/>
                <p:nvPr/>
              </p:nvSpPr>
              <p:spPr bwMode="auto">
                <a:xfrm>
                  <a:off x="2870" y="2405"/>
                  <a:ext cx="187" cy="422"/>
                </a:xfrm>
                <a:custGeom>
                  <a:avLst/>
                  <a:gdLst>
                    <a:gd name="T0" fmla="*/ 105 w 187"/>
                    <a:gd name="T1" fmla="*/ 184 h 422"/>
                    <a:gd name="T2" fmla="*/ 111 w 187"/>
                    <a:gd name="T3" fmla="*/ 193 h 422"/>
                    <a:gd name="T4" fmla="*/ 116 w 187"/>
                    <a:gd name="T5" fmla="*/ 204 h 422"/>
                    <a:gd name="T6" fmla="*/ 122 w 187"/>
                    <a:gd name="T7" fmla="*/ 216 h 422"/>
                    <a:gd name="T8" fmla="*/ 128 w 187"/>
                    <a:gd name="T9" fmla="*/ 225 h 422"/>
                    <a:gd name="T10" fmla="*/ 133 w 187"/>
                    <a:gd name="T11" fmla="*/ 236 h 422"/>
                    <a:gd name="T12" fmla="*/ 137 w 187"/>
                    <a:gd name="T13" fmla="*/ 245 h 422"/>
                    <a:gd name="T14" fmla="*/ 141 w 187"/>
                    <a:gd name="T15" fmla="*/ 254 h 422"/>
                    <a:gd name="T16" fmla="*/ 143 w 187"/>
                    <a:gd name="T17" fmla="*/ 264 h 422"/>
                    <a:gd name="T18" fmla="*/ 147 w 187"/>
                    <a:gd name="T19" fmla="*/ 284 h 422"/>
                    <a:gd name="T20" fmla="*/ 152 w 187"/>
                    <a:gd name="T21" fmla="*/ 305 h 422"/>
                    <a:gd name="T22" fmla="*/ 160 w 187"/>
                    <a:gd name="T23" fmla="*/ 325 h 422"/>
                    <a:gd name="T24" fmla="*/ 166 w 187"/>
                    <a:gd name="T25" fmla="*/ 344 h 422"/>
                    <a:gd name="T26" fmla="*/ 173 w 187"/>
                    <a:gd name="T27" fmla="*/ 362 h 422"/>
                    <a:gd name="T28" fmla="*/ 179 w 187"/>
                    <a:gd name="T29" fmla="*/ 381 h 422"/>
                    <a:gd name="T30" fmla="*/ 183 w 187"/>
                    <a:gd name="T31" fmla="*/ 401 h 422"/>
                    <a:gd name="T32" fmla="*/ 187 w 187"/>
                    <a:gd name="T33" fmla="*/ 422 h 422"/>
                    <a:gd name="T34" fmla="*/ 177 w 187"/>
                    <a:gd name="T35" fmla="*/ 414 h 422"/>
                    <a:gd name="T36" fmla="*/ 168 w 187"/>
                    <a:gd name="T37" fmla="*/ 405 h 422"/>
                    <a:gd name="T38" fmla="*/ 160 w 187"/>
                    <a:gd name="T39" fmla="*/ 397 h 422"/>
                    <a:gd name="T40" fmla="*/ 150 w 187"/>
                    <a:gd name="T41" fmla="*/ 390 h 422"/>
                    <a:gd name="T42" fmla="*/ 141 w 187"/>
                    <a:gd name="T43" fmla="*/ 381 h 422"/>
                    <a:gd name="T44" fmla="*/ 133 w 187"/>
                    <a:gd name="T45" fmla="*/ 371 h 422"/>
                    <a:gd name="T46" fmla="*/ 126 w 187"/>
                    <a:gd name="T47" fmla="*/ 362 h 422"/>
                    <a:gd name="T48" fmla="*/ 120 w 187"/>
                    <a:gd name="T49" fmla="*/ 353 h 422"/>
                    <a:gd name="T50" fmla="*/ 112 w 187"/>
                    <a:gd name="T51" fmla="*/ 329 h 422"/>
                    <a:gd name="T52" fmla="*/ 105 w 187"/>
                    <a:gd name="T53" fmla="*/ 303 h 422"/>
                    <a:gd name="T54" fmla="*/ 97 w 187"/>
                    <a:gd name="T55" fmla="*/ 279 h 422"/>
                    <a:gd name="T56" fmla="*/ 92 w 187"/>
                    <a:gd name="T57" fmla="*/ 253 h 422"/>
                    <a:gd name="T58" fmla="*/ 86 w 187"/>
                    <a:gd name="T59" fmla="*/ 227 h 422"/>
                    <a:gd name="T60" fmla="*/ 80 w 187"/>
                    <a:gd name="T61" fmla="*/ 201 h 422"/>
                    <a:gd name="T62" fmla="*/ 74 w 187"/>
                    <a:gd name="T63" fmla="*/ 177 h 422"/>
                    <a:gd name="T64" fmla="*/ 65 w 187"/>
                    <a:gd name="T65" fmla="*/ 151 h 422"/>
                    <a:gd name="T66" fmla="*/ 57 w 187"/>
                    <a:gd name="T67" fmla="*/ 132 h 422"/>
                    <a:gd name="T68" fmla="*/ 50 w 187"/>
                    <a:gd name="T69" fmla="*/ 113 h 422"/>
                    <a:gd name="T70" fmla="*/ 40 w 187"/>
                    <a:gd name="T71" fmla="*/ 95 h 422"/>
                    <a:gd name="T72" fmla="*/ 33 w 187"/>
                    <a:gd name="T73" fmla="*/ 76 h 422"/>
                    <a:gd name="T74" fmla="*/ 23 w 187"/>
                    <a:gd name="T75" fmla="*/ 58 h 422"/>
                    <a:gd name="T76" fmla="*/ 14 w 187"/>
                    <a:gd name="T77" fmla="*/ 39 h 422"/>
                    <a:gd name="T78" fmla="*/ 6 w 187"/>
                    <a:gd name="T79" fmla="*/ 21 h 422"/>
                    <a:gd name="T80" fmla="*/ 0 w 187"/>
                    <a:gd name="T81" fmla="*/ 0 h 422"/>
                    <a:gd name="T82" fmla="*/ 8 w 187"/>
                    <a:gd name="T83" fmla="*/ 8 h 422"/>
                    <a:gd name="T84" fmla="*/ 16 w 187"/>
                    <a:gd name="T85" fmla="*/ 13 h 422"/>
                    <a:gd name="T86" fmla="*/ 25 w 187"/>
                    <a:gd name="T87" fmla="*/ 19 h 422"/>
                    <a:gd name="T88" fmla="*/ 33 w 187"/>
                    <a:gd name="T89" fmla="*/ 26 h 422"/>
                    <a:gd name="T90" fmla="*/ 40 w 187"/>
                    <a:gd name="T91" fmla="*/ 32 h 422"/>
                    <a:gd name="T92" fmla="*/ 48 w 187"/>
                    <a:gd name="T93" fmla="*/ 39 h 422"/>
                    <a:gd name="T94" fmla="*/ 54 w 187"/>
                    <a:gd name="T95" fmla="*/ 49 h 422"/>
                    <a:gd name="T96" fmla="*/ 57 w 187"/>
                    <a:gd name="T97" fmla="*/ 58 h 422"/>
                    <a:gd name="T98" fmla="*/ 105 w 187"/>
                    <a:gd name="T99" fmla="*/ 184 h 4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87" h="422">
                      <a:moveTo>
                        <a:pt x="105" y="184"/>
                      </a:moveTo>
                      <a:lnTo>
                        <a:pt x="111" y="193"/>
                      </a:lnTo>
                      <a:lnTo>
                        <a:pt x="116" y="204"/>
                      </a:lnTo>
                      <a:lnTo>
                        <a:pt x="122" y="216"/>
                      </a:lnTo>
                      <a:lnTo>
                        <a:pt x="128" y="225"/>
                      </a:lnTo>
                      <a:lnTo>
                        <a:pt x="133" y="236"/>
                      </a:lnTo>
                      <a:lnTo>
                        <a:pt x="137" y="245"/>
                      </a:lnTo>
                      <a:lnTo>
                        <a:pt x="141" y="254"/>
                      </a:lnTo>
                      <a:lnTo>
                        <a:pt x="143" y="264"/>
                      </a:lnTo>
                      <a:lnTo>
                        <a:pt x="147" y="284"/>
                      </a:lnTo>
                      <a:lnTo>
                        <a:pt x="152" y="305"/>
                      </a:lnTo>
                      <a:lnTo>
                        <a:pt x="160" y="325"/>
                      </a:lnTo>
                      <a:lnTo>
                        <a:pt x="166" y="344"/>
                      </a:lnTo>
                      <a:lnTo>
                        <a:pt x="173" y="362"/>
                      </a:lnTo>
                      <a:lnTo>
                        <a:pt x="179" y="381"/>
                      </a:lnTo>
                      <a:lnTo>
                        <a:pt x="183" y="401"/>
                      </a:lnTo>
                      <a:lnTo>
                        <a:pt x="187" y="422"/>
                      </a:lnTo>
                      <a:lnTo>
                        <a:pt x="177" y="414"/>
                      </a:lnTo>
                      <a:lnTo>
                        <a:pt x="168" y="405"/>
                      </a:lnTo>
                      <a:lnTo>
                        <a:pt x="160" y="397"/>
                      </a:lnTo>
                      <a:lnTo>
                        <a:pt x="150" y="390"/>
                      </a:lnTo>
                      <a:lnTo>
                        <a:pt x="141" y="381"/>
                      </a:lnTo>
                      <a:lnTo>
                        <a:pt x="133" y="371"/>
                      </a:lnTo>
                      <a:lnTo>
                        <a:pt x="126" y="362"/>
                      </a:lnTo>
                      <a:lnTo>
                        <a:pt x="120" y="353"/>
                      </a:lnTo>
                      <a:lnTo>
                        <a:pt x="112" y="329"/>
                      </a:lnTo>
                      <a:lnTo>
                        <a:pt x="105" y="303"/>
                      </a:lnTo>
                      <a:lnTo>
                        <a:pt x="97" y="279"/>
                      </a:lnTo>
                      <a:lnTo>
                        <a:pt x="92" y="253"/>
                      </a:lnTo>
                      <a:lnTo>
                        <a:pt x="86" y="227"/>
                      </a:lnTo>
                      <a:lnTo>
                        <a:pt x="80" y="201"/>
                      </a:lnTo>
                      <a:lnTo>
                        <a:pt x="74" y="177"/>
                      </a:lnTo>
                      <a:lnTo>
                        <a:pt x="65" y="151"/>
                      </a:lnTo>
                      <a:lnTo>
                        <a:pt x="57" y="132"/>
                      </a:lnTo>
                      <a:lnTo>
                        <a:pt x="50" y="113"/>
                      </a:lnTo>
                      <a:lnTo>
                        <a:pt x="40" y="95"/>
                      </a:lnTo>
                      <a:lnTo>
                        <a:pt x="33" y="76"/>
                      </a:lnTo>
                      <a:lnTo>
                        <a:pt x="23" y="58"/>
                      </a:lnTo>
                      <a:lnTo>
                        <a:pt x="14" y="39"/>
                      </a:lnTo>
                      <a:lnTo>
                        <a:pt x="6" y="21"/>
                      </a:lnTo>
                      <a:lnTo>
                        <a:pt x="0" y="0"/>
                      </a:lnTo>
                      <a:lnTo>
                        <a:pt x="8" y="8"/>
                      </a:lnTo>
                      <a:lnTo>
                        <a:pt x="16" y="13"/>
                      </a:lnTo>
                      <a:lnTo>
                        <a:pt x="25" y="19"/>
                      </a:lnTo>
                      <a:lnTo>
                        <a:pt x="33" y="26"/>
                      </a:lnTo>
                      <a:lnTo>
                        <a:pt x="40" y="32"/>
                      </a:lnTo>
                      <a:lnTo>
                        <a:pt x="48" y="39"/>
                      </a:lnTo>
                      <a:lnTo>
                        <a:pt x="54" y="49"/>
                      </a:lnTo>
                      <a:lnTo>
                        <a:pt x="57" y="58"/>
                      </a:lnTo>
                      <a:lnTo>
                        <a:pt x="105" y="184"/>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92" name="Freeform 52"/>
                <p:cNvSpPr/>
                <p:nvPr/>
              </p:nvSpPr>
              <p:spPr bwMode="auto">
                <a:xfrm>
                  <a:off x="2190" y="2177"/>
                  <a:ext cx="237" cy="740"/>
                </a:xfrm>
                <a:custGeom>
                  <a:avLst/>
                  <a:gdLst>
                    <a:gd name="T0" fmla="*/ 237 w 237"/>
                    <a:gd name="T1" fmla="*/ 0 h 740"/>
                    <a:gd name="T2" fmla="*/ 236 w 237"/>
                    <a:gd name="T3" fmla="*/ 30 h 740"/>
                    <a:gd name="T4" fmla="*/ 234 w 237"/>
                    <a:gd name="T5" fmla="*/ 58 h 740"/>
                    <a:gd name="T6" fmla="*/ 230 w 237"/>
                    <a:gd name="T7" fmla="*/ 87 h 740"/>
                    <a:gd name="T8" fmla="*/ 226 w 237"/>
                    <a:gd name="T9" fmla="*/ 115 h 740"/>
                    <a:gd name="T10" fmla="*/ 217 w 237"/>
                    <a:gd name="T11" fmla="*/ 171 h 740"/>
                    <a:gd name="T12" fmla="*/ 205 w 237"/>
                    <a:gd name="T13" fmla="*/ 228 h 740"/>
                    <a:gd name="T14" fmla="*/ 192 w 237"/>
                    <a:gd name="T15" fmla="*/ 284 h 740"/>
                    <a:gd name="T16" fmla="*/ 179 w 237"/>
                    <a:gd name="T17" fmla="*/ 341 h 740"/>
                    <a:gd name="T18" fmla="*/ 167 w 237"/>
                    <a:gd name="T19" fmla="*/ 397 h 740"/>
                    <a:gd name="T20" fmla="*/ 156 w 237"/>
                    <a:gd name="T21" fmla="*/ 455 h 740"/>
                    <a:gd name="T22" fmla="*/ 146 w 237"/>
                    <a:gd name="T23" fmla="*/ 495 h 740"/>
                    <a:gd name="T24" fmla="*/ 135 w 237"/>
                    <a:gd name="T25" fmla="*/ 534 h 740"/>
                    <a:gd name="T26" fmla="*/ 122 w 237"/>
                    <a:gd name="T27" fmla="*/ 572 h 740"/>
                    <a:gd name="T28" fmla="*/ 104 w 237"/>
                    <a:gd name="T29" fmla="*/ 609 h 740"/>
                    <a:gd name="T30" fmla="*/ 84 w 237"/>
                    <a:gd name="T31" fmla="*/ 646 h 740"/>
                    <a:gd name="T32" fmla="*/ 61 w 237"/>
                    <a:gd name="T33" fmla="*/ 679 h 740"/>
                    <a:gd name="T34" fmla="*/ 47 w 237"/>
                    <a:gd name="T35" fmla="*/ 696 h 740"/>
                    <a:gd name="T36" fmla="*/ 34 w 237"/>
                    <a:gd name="T37" fmla="*/ 711 h 740"/>
                    <a:gd name="T38" fmla="*/ 19 w 237"/>
                    <a:gd name="T39" fmla="*/ 726 h 740"/>
                    <a:gd name="T40" fmla="*/ 2 w 237"/>
                    <a:gd name="T41" fmla="*/ 740 h 740"/>
                    <a:gd name="T42" fmla="*/ 0 w 237"/>
                    <a:gd name="T43" fmla="*/ 703 h 740"/>
                    <a:gd name="T44" fmla="*/ 0 w 237"/>
                    <a:gd name="T45" fmla="*/ 668 h 740"/>
                    <a:gd name="T46" fmla="*/ 6 w 237"/>
                    <a:gd name="T47" fmla="*/ 633 h 740"/>
                    <a:gd name="T48" fmla="*/ 13 w 237"/>
                    <a:gd name="T49" fmla="*/ 599 h 740"/>
                    <a:gd name="T50" fmla="*/ 23 w 237"/>
                    <a:gd name="T51" fmla="*/ 566 h 740"/>
                    <a:gd name="T52" fmla="*/ 34 w 237"/>
                    <a:gd name="T53" fmla="*/ 534 h 740"/>
                    <a:gd name="T54" fmla="*/ 49 w 237"/>
                    <a:gd name="T55" fmla="*/ 501 h 740"/>
                    <a:gd name="T56" fmla="*/ 65 w 237"/>
                    <a:gd name="T57" fmla="*/ 470 h 740"/>
                    <a:gd name="T58" fmla="*/ 99 w 237"/>
                    <a:gd name="T59" fmla="*/ 406 h 740"/>
                    <a:gd name="T60" fmla="*/ 135 w 237"/>
                    <a:gd name="T61" fmla="*/ 345 h 740"/>
                    <a:gd name="T62" fmla="*/ 154 w 237"/>
                    <a:gd name="T63" fmla="*/ 314 h 740"/>
                    <a:gd name="T64" fmla="*/ 171 w 237"/>
                    <a:gd name="T65" fmla="*/ 282 h 740"/>
                    <a:gd name="T66" fmla="*/ 186 w 237"/>
                    <a:gd name="T67" fmla="*/ 249 h 740"/>
                    <a:gd name="T68" fmla="*/ 201 w 237"/>
                    <a:gd name="T69" fmla="*/ 217 h 740"/>
                    <a:gd name="T70" fmla="*/ 237 w 237"/>
                    <a:gd name="T71" fmla="*/ 0 h 7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237" h="740">
                      <a:moveTo>
                        <a:pt x="237" y="0"/>
                      </a:moveTo>
                      <a:lnTo>
                        <a:pt x="236" y="30"/>
                      </a:lnTo>
                      <a:lnTo>
                        <a:pt x="234" y="58"/>
                      </a:lnTo>
                      <a:lnTo>
                        <a:pt x="230" y="87"/>
                      </a:lnTo>
                      <a:lnTo>
                        <a:pt x="226" y="115"/>
                      </a:lnTo>
                      <a:lnTo>
                        <a:pt x="217" y="171"/>
                      </a:lnTo>
                      <a:lnTo>
                        <a:pt x="205" y="228"/>
                      </a:lnTo>
                      <a:lnTo>
                        <a:pt x="192" y="284"/>
                      </a:lnTo>
                      <a:lnTo>
                        <a:pt x="179" y="341"/>
                      </a:lnTo>
                      <a:lnTo>
                        <a:pt x="167" y="397"/>
                      </a:lnTo>
                      <a:lnTo>
                        <a:pt x="156" y="455"/>
                      </a:lnTo>
                      <a:lnTo>
                        <a:pt x="146" y="495"/>
                      </a:lnTo>
                      <a:lnTo>
                        <a:pt x="135" y="534"/>
                      </a:lnTo>
                      <a:lnTo>
                        <a:pt x="122" y="572"/>
                      </a:lnTo>
                      <a:lnTo>
                        <a:pt x="104" y="609"/>
                      </a:lnTo>
                      <a:lnTo>
                        <a:pt x="84" y="646"/>
                      </a:lnTo>
                      <a:lnTo>
                        <a:pt x="61" y="679"/>
                      </a:lnTo>
                      <a:lnTo>
                        <a:pt x="47" y="696"/>
                      </a:lnTo>
                      <a:lnTo>
                        <a:pt x="34" y="711"/>
                      </a:lnTo>
                      <a:lnTo>
                        <a:pt x="19" y="726"/>
                      </a:lnTo>
                      <a:lnTo>
                        <a:pt x="2" y="740"/>
                      </a:lnTo>
                      <a:lnTo>
                        <a:pt x="0" y="703"/>
                      </a:lnTo>
                      <a:lnTo>
                        <a:pt x="0" y="668"/>
                      </a:lnTo>
                      <a:lnTo>
                        <a:pt x="6" y="633"/>
                      </a:lnTo>
                      <a:lnTo>
                        <a:pt x="13" y="599"/>
                      </a:lnTo>
                      <a:lnTo>
                        <a:pt x="23" y="566"/>
                      </a:lnTo>
                      <a:lnTo>
                        <a:pt x="34" y="534"/>
                      </a:lnTo>
                      <a:lnTo>
                        <a:pt x="49" y="501"/>
                      </a:lnTo>
                      <a:lnTo>
                        <a:pt x="65" y="470"/>
                      </a:lnTo>
                      <a:lnTo>
                        <a:pt x="99" y="406"/>
                      </a:lnTo>
                      <a:lnTo>
                        <a:pt x="135" y="345"/>
                      </a:lnTo>
                      <a:lnTo>
                        <a:pt x="154" y="314"/>
                      </a:lnTo>
                      <a:lnTo>
                        <a:pt x="171" y="282"/>
                      </a:lnTo>
                      <a:lnTo>
                        <a:pt x="186" y="249"/>
                      </a:lnTo>
                      <a:lnTo>
                        <a:pt x="201" y="217"/>
                      </a:lnTo>
                      <a:lnTo>
                        <a:pt x="237"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93" name="Freeform 53"/>
                <p:cNvSpPr/>
                <p:nvPr/>
              </p:nvSpPr>
              <p:spPr bwMode="auto">
                <a:xfrm>
                  <a:off x="2536" y="2359"/>
                  <a:ext cx="64" cy="605"/>
                </a:xfrm>
                <a:custGeom>
                  <a:avLst/>
                  <a:gdLst>
                    <a:gd name="T0" fmla="*/ 19 w 64"/>
                    <a:gd name="T1" fmla="*/ 0 h 605"/>
                    <a:gd name="T2" fmla="*/ 21 w 64"/>
                    <a:gd name="T3" fmla="*/ 37 h 605"/>
                    <a:gd name="T4" fmla="*/ 21 w 64"/>
                    <a:gd name="T5" fmla="*/ 72 h 605"/>
                    <a:gd name="T6" fmla="*/ 21 w 64"/>
                    <a:gd name="T7" fmla="*/ 107 h 605"/>
                    <a:gd name="T8" fmla="*/ 19 w 64"/>
                    <a:gd name="T9" fmla="*/ 143 h 605"/>
                    <a:gd name="T10" fmla="*/ 13 w 64"/>
                    <a:gd name="T11" fmla="*/ 213 h 605"/>
                    <a:gd name="T12" fmla="*/ 7 w 64"/>
                    <a:gd name="T13" fmla="*/ 286 h 605"/>
                    <a:gd name="T14" fmla="*/ 2 w 64"/>
                    <a:gd name="T15" fmla="*/ 356 h 605"/>
                    <a:gd name="T16" fmla="*/ 0 w 64"/>
                    <a:gd name="T17" fmla="*/ 427 h 605"/>
                    <a:gd name="T18" fmla="*/ 0 w 64"/>
                    <a:gd name="T19" fmla="*/ 462 h 605"/>
                    <a:gd name="T20" fmla="*/ 2 w 64"/>
                    <a:gd name="T21" fmla="*/ 499 h 605"/>
                    <a:gd name="T22" fmla="*/ 4 w 64"/>
                    <a:gd name="T23" fmla="*/ 534 h 605"/>
                    <a:gd name="T24" fmla="*/ 9 w 64"/>
                    <a:gd name="T25" fmla="*/ 571 h 605"/>
                    <a:gd name="T26" fmla="*/ 9 w 64"/>
                    <a:gd name="T27" fmla="*/ 575 h 605"/>
                    <a:gd name="T28" fmla="*/ 11 w 64"/>
                    <a:gd name="T29" fmla="*/ 577 h 605"/>
                    <a:gd name="T30" fmla="*/ 15 w 64"/>
                    <a:gd name="T31" fmla="*/ 579 h 605"/>
                    <a:gd name="T32" fmla="*/ 17 w 64"/>
                    <a:gd name="T33" fmla="*/ 581 h 605"/>
                    <a:gd name="T34" fmla="*/ 25 w 64"/>
                    <a:gd name="T35" fmla="*/ 583 h 605"/>
                    <a:gd name="T36" fmla="*/ 32 w 64"/>
                    <a:gd name="T37" fmla="*/ 584 h 605"/>
                    <a:gd name="T38" fmla="*/ 40 w 64"/>
                    <a:gd name="T39" fmla="*/ 586 h 605"/>
                    <a:gd name="T40" fmla="*/ 47 w 64"/>
                    <a:gd name="T41" fmla="*/ 588 h 605"/>
                    <a:gd name="T42" fmla="*/ 51 w 64"/>
                    <a:gd name="T43" fmla="*/ 592 h 605"/>
                    <a:gd name="T44" fmla="*/ 53 w 64"/>
                    <a:gd name="T45" fmla="*/ 596 h 605"/>
                    <a:gd name="T46" fmla="*/ 53 w 64"/>
                    <a:gd name="T47" fmla="*/ 599 h 605"/>
                    <a:gd name="T48" fmla="*/ 55 w 64"/>
                    <a:gd name="T49" fmla="*/ 605 h 605"/>
                    <a:gd name="T50" fmla="*/ 59 w 64"/>
                    <a:gd name="T51" fmla="*/ 590 h 605"/>
                    <a:gd name="T52" fmla="*/ 63 w 64"/>
                    <a:gd name="T53" fmla="*/ 577 h 605"/>
                    <a:gd name="T54" fmla="*/ 64 w 64"/>
                    <a:gd name="T55" fmla="*/ 562 h 605"/>
                    <a:gd name="T56" fmla="*/ 64 w 64"/>
                    <a:gd name="T57" fmla="*/ 547 h 605"/>
                    <a:gd name="T58" fmla="*/ 63 w 64"/>
                    <a:gd name="T59" fmla="*/ 518 h 605"/>
                    <a:gd name="T60" fmla="*/ 55 w 64"/>
                    <a:gd name="T61" fmla="*/ 490 h 605"/>
                    <a:gd name="T62" fmla="*/ 47 w 64"/>
                    <a:gd name="T63" fmla="*/ 460 h 605"/>
                    <a:gd name="T64" fmla="*/ 38 w 64"/>
                    <a:gd name="T65" fmla="*/ 432 h 605"/>
                    <a:gd name="T66" fmla="*/ 30 w 64"/>
                    <a:gd name="T67" fmla="*/ 404 h 605"/>
                    <a:gd name="T68" fmla="*/ 25 w 64"/>
                    <a:gd name="T69" fmla="*/ 377 h 605"/>
                    <a:gd name="T70" fmla="*/ 19 w 64"/>
                    <a:gd name="T71" fmla="*/ 330 h 605"/>
                    <a:gd name="T72" fmla="*/ 11 w 64"/>
                    <a:gd name="T73" fmla="*/ 282 h 605"/>
                    <a:gd name="T74" fmla="*/ 6 w 64"/>
                    <a:gd name="T75" fmla="*/ 236 h 605"/>
                    <a:gd name="T76" fmla="*/ 2 w 64"/>
                    <a:gd name="T77" fmla="*/ 189 h 605"/>
                    <a:gd name="T78" fmla="*/ 0 w 64"/>
                    <a:gd name="T79" fmla="*/ 141 h 605"/>
                    <a:gd name="T80" fmla="*/ 2 w 64"/>
                    <a:gd name="T81" fmla="*/ 95 h 605"/>
                    <a:gd name="T82" fmla="*/ 4 w 64"/>
                    <a:gd name="T83" fmla="*/ 70 h 605"/>
                    <a:gd name="T84" fmla="*/ 7 w 64"/>
                    <a:gd name="T85" fmla="*/ 48 h 605"/>
                    <a:gd name="T86" fmla="*/ 13 w 64"/>
                    <a:gd name="T87" fmla="*/ 24 h 605"/>
                    <a:gd name="T88" fmla="*/ 19 w 64"/>
                    <a:gd name="T89" fmla="*/ 0 h 60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64" h="605">
                      <a:moveTo>
                        <a:pt x="19" y="0"/>
                      </a:moveTo>
                      <a:lnTo>
                        <a:pt x="21" y="37"/>
                      </a:lnTo>
                      <a:lnTo>
                        <a:pt x="21" y="72"/>
                      </a:lnTo>
                      <a:lnTo>
                        <a:pt x="21" y="107"/>
                      </a:lnTo>
                      <a:lnTo>
                        <a:pt x="19" y="143"/>
                      </a:lnTo>
                      <a:lnTo>
                        <a:pt x="13" y="213"/>
                      </a:lnTo>
                      <a:lnTo>
                        <a:pt x="7" y="286"/>
                      </a:lnTo>
                      <a:lnTo>
                        <a:pt x="2" y="356"/>
                      </a:lnTo>
                      <a:lnTo>
                        <a:pt x="0" y="427"/>
                      </a:lnTo>
                      <a:lnTo>
                        <a:pt x="0" y="462"/>
                      </a:lnTo>
                      <a:lnTo>
                        <a:pt x="2" y="499"/>
                      </a:lnTo>
                      <a:lnTo>
                        <a:pt x="4" y="534"/>
                      </a:lnTo>
                      <a:lnTo>
                        <a:pt x="9" y="571"/>
                      </a:lnTo>
                      <a:lnTo>
                        <a:pt x="9" y="575"/>
                      </a:lnTo>
                      <a:lnTo>
                        <a:pt x="11" y="577"/>
                      </a:lnTo>
                      <a:lnTo>
                        <a:pt x="15" y="579"/>
                      </a:lnTo>
                      <a:lnTo>
                        <a:pt x="17" y="581"/>
                      </a:lnTo>
                      <a:lnTo>
                        <a:pt x="25" y="583"/>
                      </a:lnTo>
                      <a:lnTo>
                        <a:pt x="32" y="584"/>
                      </a:lnTo>
                      <a:lnTo>
                        <a:pt x="40" y="586"/>
                      </a:lnTo>
                      <a:lnTo>
                        <a:pt x="47" y="588"/>
                      </a:lnTo>
                      <a:lnTo>
                        <a:pt x="51" y="592"/>
                      </a:lnTo>
                      <a:lnTo>
                        <a:pt x="53" y="596"/>
                      </a:lnTo>
                      <a:lnTo>
                        <a:pt x="53" y="599"/>
                      </a:lnTo>
                      <a:lnTo>
                        <a:pt x="55" y="605"/>
                      </a:lnTo>
                      <a:lnTo>
                        <a:pt x="59" y="590"/>
                      </a:lnTo>
                      <a:lnTo>
                        <a:pt x="63" y="577"/>
                      </a:lnTo>
                      <a:lnTo>
                        <a:pt x="64" y="562"/>
                      </a:lnTo>
                      <a:lnTo>
                        <a:pt x="64" y="547"/>
                      </a:lnTo>
                      <a:lnTo>
                        <a:pt x="63" y="518"/>
                      </a:lnTo>
                      <a:lnTo>
                        <a:pt x="55" y="490"/>
                      </a:lnTo>
                      <a:lnTo>
                        <a:pt x="47" y="460"/>
                      </a:lnTo>
                      <a:lnTo>
                        <a:pt x="38" y="432"/>
                      </a:lnTo>
                      <a:lnTo>
                        <a:pt x="30" y="404"/>
                      </a:lnTo>
                      <a:lnTo>
                        <a:pt x="25" y="377"/>
                      </a:lnTo>
                      <a:lnTo>
                        <a:pt x="19" y="330"/>
                      </a:lnTo>
                      <a:lnTo>
                        <a:pt x="11" y="282"/>
                      </a:lnTo>
                      <a:lnTo>
                        <a:pt x="6" y="236"/>
                      </a:lnTo>
                      <a:lnTo>
                        <a:pt x="2" y="189"/>
                      </a:lnTo>
                      <a:lnTo>
                        <a:pt x="0" y="141"/>
                      </a:lnTo>
                      <a:lnTo>
                        <a:pt x="2" y="95"/>
                      </a:lnTo>
                      <a:lnTo>
                        <a:pt x="4" y="70"/>
                      </a:lnTo>
                      <a:lnTo>
                        <a:pt x="7" y="48"/>
                      </a:lnTo>
                      <a:lnTo>
                        <a:pt x="13" y="24"/>
                      </a:lnTo>
                      <a:lnTo>
                        <a:pt x="19"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94" name="Freeform 54"/>
                <p:cNvSpPr/>
                <p:nvPr/>
              </p:nvSpPr>
              <p:spPr bwMode="auto">
                <a:xfrm>
                  <a:off x="2671" y="2372"/>
                  <a:ext cx="70" cy="570"/>
                </a:xfrm>
                <a:custGeom>
                  <a:avLst/>
                  <a:gdLst>
                    <a:gd name="T0" fmla="*/ 0 w 70"/>
                    <a:gd name="T1" fmla="*/ 135 h 570"/>
                    <a:gd name="T2" fmla="*/ 11 w 70"/>
                    <a:gd name="T3" fmla="*/ 158 h 570"/>
                    <a:gd name="T4" fmla="*/ 21 w 70"/>
                    <a:gd name="T5" fmla="*/ 180 h 570"/>
                    <a:gd name="T6" fmla="*/ 28 w 70"/>
                    <a:gd name="T7" fmla="*/ 202 h 570"/>
                    <a:gd name="T8" fmla="*/ 34 w 70"/>
                    <a:gd name="T9" fmla="*/ 226 h 570"/>
                    <a:gd name="T10" fmla="*/ 40 w 70"/>
                    <a:gd name="T11" fmla="*/ 249 h 570"/>
                    <a:gd name="T12" fmla="*/ 43 w 70"/>
                    <a:gd name="T13" fmla="*/ 273 h 570"/>
                    <a:gd name="T14" fmla="*/ 45 w 70"/>
                    <a:gd name="T15" fmla="*/ 297 h 570"/>
                    <a:gd name="T16" fmla="*/ 47 w 70"/>
                    <a:gd name="T17" fmla="*/ 321 h 570"/>
                    <a:gd name="T18" fmla="*/ 47 w 70"/>
                    <a:gd name="T19" fmla="*/ 369 h 570"/>
                    <a:gd name="T20" fmla="*/ 47 w 70"/>
                    <a:gd name="T21" fmla="*/ 416 h 570"/>
                    <a:gd name="T22" fmla="*/ 47 w 70"/>
                    <a:gd name="T23" fmla="*/ 464 h 570"/>
                    <a:gd name="T24" fmla="*/ 47 w 70"/>
                    <a:gd name="T25" fmla="*/ 512 h 570"/>
                    <a:gd name="T26" fmla="*/ 49 w 70"/>
                    <a:gd name="T27" fmla="*/ 519 h 570"/>
                    <a:gd name="T28" fmla="*/ 53 w 70"/>
                    <a:gd name="T29" fmla="*/ 527 h 570"/>
                    <a:gd name="T30" fmla="*/ 55 w 70"/>
                    <a:gd name="T31" fmla="*/ 534 h 570"/>
                    <a:gd name="T32" fmla="*/ 59 w 70"/>
                    <a:gd name="T33" fmla="*/ 542 h 570"/>
                    <a:gd name="T34" fmla="*/ 62 w 70"/>
                    <a:gd name="T35" fmla="*/ 547 h 570"/>
                    <a:gd name="T36" fmla="*/ 66 w 70"/>
                    <a:gd name="T37" fmla="*/ 555 h 570"/>
                    <a:gd name="T38" fmla="*/ 68 w 70"/>
                    <a:gd name="T39" fmla="*/ 562 h 570"/>
                    <a:gd name="T40" fmla="*/ 70 w 70"/>
                    <a:gd name="T41" fmla="*/ 570 h 570"/>
                    <a:gd name="T42" fmla="*/ 62 w 70"/>
                    <a:gd name="T43" fmla="*/ 514 h 570"/>
                    <a:gd name="T44" fmla="*/ 51 w 70"/>
                    <a:gd name="T45" fmla="*/ 458 h 570"/>
                    <a:gd name="T46" fmla="*/ 40 w 70"/>
                    <a:gd name="T47" fmla="*/ 403 h 570"/>
                    <a:gd name="T48" fmla="*/ 28 w 70"/>
                    <a:gd name="T49" fmla="*/ 349 h 570"/>
                    <a:gd name="T50" fmla="*/ 24 w 70"/>
                    <a:gd name="T51" fmla="*/ 321 h 570"/>
                    <a:gd name="T52" fmla="*/ 21 w 70"/>
                    <a:gd name="T53" fmla="*/ 293 h 570"/>
                    <a:gd name="T54" fmla="*/ 17 w 70"/>
                    <a:gd name="T55" fmla="*/ 265 h 570"/>
                    <a:gd name="T56" fmla="*/ 17 w 70"/>
                    <a:gd name="T57" fmla="*/ 237 h 570"/>
                    <a:gd name="T58" fmla="*/ 17 w 70"/>
                    <a:gd name="T59" fmla="*/ 210 h 570"/>
                    <a:gd name="T60" fmla="*/ 19 w 70"/>
                    <a:gd name="T61" fmla="*/ 184 h 570"/>
                    <a:gd name="T62" fmla="*/ 23 w 70"/>
                    <a:gd name="T63" fmla="*/ 156 h 570"/>
                    <a:gd name="T64" fmla="*/ 30 w 70"/>
                    <a:gd name="T65" fmla="*/ 128 h 570"/>
                    <a:gd name="T66" fmla="*/ 34 w 70"/>
                    <a:gd name="T67" fmla="*/ 111 h 570"/>
                    <a:gd name="T68" fmla="*/ 36 w 70"/>
                    <a:gd name="T69" fmla="*/ 94 h 570"/>
                    <a:gd name="T70" fmla="*/ 38 w 70"/>
                    <a:gd name="T71" fmla="*/ 78 h 570"/>
                    <a:gd name="T72" fmla="*/ 40 w 70"/>
                    <a:gd name="T73" fmla="*/ 61 h 570"/>
                    <a:gd name="T74" fmla="*/ 42 w 70"/>
                    <a:gd name="T75" fmla="*/ 46 h 570"/>
                    <a:gd name="T76" fmla="*/ 45 w 70"/>
                    <a:gd name="T77" fmla="*/ 30 h 570"/>
                    <a:gd name="T78" fmla="*/ 51 w 70"/>
                    <a:gd name="T79" fmla="*/ 15 h 570"/>
                    <a:gd name="T80" fmla="*/ 59 w 70"/>
                    <a:gd name="T81" fmla="*/ 0 h 570"/>
                    <a:gd name="T82" fmla="*/ 0 w 70"/>
                    <a:gd name="T83" fmla="*/ 135 h 5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70" h="570">
                      <a:moveTo>
                        <a:pt x="0" y="135"/>
                      </a:moveTo>
                      <a:lnTo>
                        <a:pt x="11" y="158"/>
                      </a:lnTo>
                      <a:lnTo>
                        <a:pt x="21" y="180"/>
                      </a:lnTo>
                      <a:lnTo>
                        <a:pt x="28" y="202"/>
                      </a:lnTo>
                      <a:lnTo>
                        <a:pt x="34" y="226"/>
                      </a:lnTo>
                      <a:lnTo>
                        <a:pt x="40" y="249"/>
                      </a:lnTo>
                      <a:lnTo>
                        <a:pt x="43" y="273"/>
                      </a:lnTo>
                      <a:lnTo>
                        <a:pt x="45" y="297"/>
                      </a:lnTo>
                      <a:lnTo>
                        <a:pt x="47" y="321"/>
                      </a:lnTo>
                      <a:lnTo>
                        <a:pt x="47" y="369"/>
                      </a:lnTo>
                      <a:lnTo>
                        <a:pt x="47" y="416"/>
                      </a:lnTo>
                      <a:lnTo>
                        <a:pt x="47" y="464"/>
                      </a:lnTo>
                      <a:lnTo>
                        <a:pt x="47" y="512"/>
                      </a:lnTo>
                      <a:lnTo>
                        <a:pt x="49" y="519"/>
                      </a:lnTo>
                      <a:lnTo>
                        <a:pt x="53" y="527"/>
                      </a:lnTo>
                      <a:lnTo>
                        <a:pt x="55" y="534"/>
                      </a:lnTo>
                      <a:lnTo>
                        <a:pt x="59" y="542"/>
                      </a:lnTo>
                      <a:lnTo>
                        <a:pt x="62" y="547"/>
                      </a:lnTo>
                      <a:lnTo>
                        <a:pt x="66" y="555"/>
                      </a:lnTo>
                      <a:lnTo>
                        <a:pt x="68" y="562"/>
                      </a:lnTo>
                      <a:lnTo>
                        <a:pt x="70" y="570"/>
                      </a:lnTo>
                      <a:lnTo>
                        <a:pt x="62" y="514"/>
                      </a:lnTo>
                      <a:lnTo>
                        <a:pt x="51" y="458"/>
                      </a:lnTo>
                      <a:lnTo>
                        <a:pt x="40" y="403"/>
                      </a:lnTo>
                      <a:lnTo>
                        <a:pt x="28" y="349"/>
                      </a:lnTo>
                      <a:lnTo>
                        <a:pt x="24" y="321"/>
                      </a:lnTo>
                      <a:lnTo>
                        <a:pt x="21" y="293"/>
                      </a:lnTo>
                      <a:lnTo>
                        <a:pt x="17" y="265"/>
                      </a:lnTo>
                      <a:lnTo>
                        <a:pt x="17" y="237"/>
                      </a:lnTo>
                      <a:lnTo>
                        <a:pt x="17" y="210"/>
                      </a:lnTo>
                      <a:lnTo>
                        <a:pt x="19" y="184"/>
                      </a:lnTo>
                      <a:lnTo>
                        <a:pt x="23" y="156"/>
                      </a:lnTo>
                      <a:lnTo>
                        <a:pt x="30" y="128"/>
                      </a:lnTo>
                      <a:lnTo>
                        <a:pt x="34" y="111"/>
                      </a:lnTo>
                      <a:lnTo>
                        <a:pt x="36" y="94"/>
                      </a:lnTo>
                      <a:lnTo>
                        <a:pt x="38" y="78"/>
                      </a:lnTo>
                      <a:lnTo>
                        <a:pt x="40" y="61"/>
                      </a:lnTo>
                      <a:lnTo>
                        <a:pt x="42" y="46"/>
                      </a:lnTo>
                      <a:lnTo>
                        <a:pt x="45" y="30"/>
                      </a:lnTo>
                      <a:lnTo>
                        <a:pt x="51" y="15"/>
                      </a:lnTo>
                      <a:lnTo>
                        <a:pt x="59" y="0"/>
                      </a:lnTo>
                      <a:lnTo>
                        <a:pt x="0" y="135"/>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95" name="Freeform 55"/>
                <p:cNvSpPr/>
                <p:nvPr/>
              </p:nvSpPr>
              <p:spPr bwMode="auto">
                <a:xfrm>
                  <a:off x="1587" y="1162"/>
                  <a:ext cx="544" cy="343"/>
                </a:xfrm>
                <a:custGeom>
                  <a:avLst/>
                  <a:gdLst>
                    <a:gd name="T0" fmla="*/ 544 w 544"/>
                    <a:gd name="T1" fmla="*/ 343 h 343"/>
                    <a:gd name="T2" fmla="*/ 487 w 544"/>
                    <a:gd name="T3" fmla="*/ 295 h 343"/>
                    <a:gd name="T4" fmla="*/ 428 w 544"/>
                    <a:gd name="T5" fmla="*/ 249 h 343"/>
                    <a:gd name="T6" fmla="*/ 367 w 544"/>
                    <a:gd name="T7" fmla="*/ 204 h 343"/>
                    <a:gd name="T8" fmla="*/ 305 w 544"/>
                    <a:gd name="T9" fmla="*/ 161 h 343"/>
                    <a:gd name="T10" fmla="*/ 242 w 544"/>
                    <a:gd name="T11" fmla="*/ 121 h 343"/>
                    <a:gd name="T12" fmla="*/ 175 w 544"/>
                    <a:gd name="T13" fmla="*/ 82 h 343"/>
                    <a:gd name="T14" fmla="*/ 109 w 544"/>
                    <a:gd name="T15" fmla="*/ 43 h 343"/>
                    <a:gd name="T16" fmla="*/ 40 w 544"/>
                    <a:gd name="T17" fmla="*/ 4 h 343"/>
                    <a:gd name="T18" fmla="*/ 37 w 544"/>
                    <a:gd name="T19" fmla="*/ 2 h 343"/>
                    <a:gd name="T20" fmla="*/ 31 w 544"/>
                    <a:gd name="T21" fmla="*/ 2 h 343"/>
                    <a:gd name="T22" fmla="*/ 23 w 544"/>
                    <a:gd name="T23" fmla="*/ 0 h 343"/>
                    <a:gd name="T24" fmla="*/ 16 w 544"/>
                    <a:gd name="T25" fmla="*/ 2 h 343"/>
                    <a:gd name="T26" fmla="*/ 10 w 544"/>
                    <a:gd name="T27" fmla="*/ 2 h 343"/>
                    <a:gd name="T28" fmla="*/ 4 w 544"/>
                    <a:gd name="T29" fmla="*/ 4 h 343"/>
                    <a:gd name="T30" fmla="*/ 0 w 544"/>
                    <a:gd name="T31" fmla="*/ 5 h 343"/>
                    <a:gd name="T32" fmla="*/ 0 w 544"/>
                    <a:gd name="T33" fmla="*/ 7 h 343"/>
                    <a:gd name="T34" fmla="*/ 25 w 544"/>
                    <a:gd name="T35" fmla="*/ 31 h 343"/>
                    <a:gd name="T36" fmla="*/ 52 w 544"/>
                    <a:gd name="T37" fmla="*/ 54 h 343"/>
                    <a:gd name="T38" fmla="*/ 78 w 544"/>
                    <a:gd name="T39" fmla="*/ 76 h 343"/>
                    <a:gd name="T40" fmla="*/ 107 w 544"/>
                    <a:gd name="T41" fmla="*/ 96 h 343"/>
                    <a:gd name="T42" fmla="*/ 166 w 544"/>
                    <a:gd name="T43" fmla="*/ 133 h 343"/>
                    <a:gd name="T44" fmla="*/ 225 w 544"/>
                    <a:gd name="T45" fmla="*/ 169 h 343"/>
                    <a:gd name="T46" fmla="*/ 286 w 544"/>
                    <a:gd name="T47" fmla="*/ 202 h 343"/>
                    <a:gd name="T48" fmla="*/ 346 w 544"/>
                    <a:gd name="T49" fmla="*/ 236 h 343"/>
                    <a:gd name="T50" fmla="*/ 405 w 544"/>
                    <a:gd name="T51" fmla="*/ 271 h 343"/>
                    <a:gd name="T52" fmla="*/ 464 w 544"/>
                    <a:gd name="T53" fmla="*/ 310 h 343"/>
                    <a:gd name="T54" fmla="*/ 544 w 544"/>
                    <a:gd name="T55" fmla="*/ 343 h 34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544" h="343">
                      <a:moveTo>
                        <a:pt x="544" y="343"/>
                      </a:moveTo>
                      <a:lnTo>
                        <a:pt x="487" y="295"/>
                      </a:lnTo>
                      <a:lnTo>
                        <a:pt x="428" y="249"/>
                      </a:lnTo>
                      <a:lnTo>
                        <a:pt x="367" y="204"/>
                      </a:lnTo>
                      <a:lnTo>
                        <a:pt x="305" y="161"/>
                      </a:lnTo>
                      <a:lnTo>
                        <a:pt x="242" y="121"/>
                      </a:lnTo>
                      <a:lnTo>
                        <a:pt x="175" y="82"/>
                      </a:lnTo>
                      <a:lnTo>
                        <a:pt x="109" y="43"/>
                      </a:lnTo>
                      <a:lnTo>
                        <a:pt x="40" y="4"/>
                      </a:lnTo>
                      <a:lnTo>
                        <a:pt x="37" y="2"/>
                      </a:lnTo>
                      <a:lnTo>
                        <a:pt x="31" y="2"/>
                      </a:lnTo>
                      <a:lnTo>
                        <a:pt x="23" y="0"/>
                      </a:lnTo>
                      <a:lnTo>
                        <a:pt x="16" y="2"/>
                      </a:lnTo>
                      <a:lnTo>
                        <a:pt x="10" y="2"/>
                      </a:lnTo>
                      <a:lnTo>
                        <a:pt x="4" y="4"/>
                      </a:lnTo>
                      <a:lnTo>
                        <a:pt x="0" y="5"/>
                      </a:lnTo>
                      <a:lnTo>
                        <a:pt x="0" y="7"/>
                      </a:lnTo>
                      <a:lnTo>
                        <a:pt x="25" y="31"/>
                      </a:lnTo>
                      <a:lnTo>
                        <a:pt x="52" y="54"/>
                      </a:lnTo>
                      <a:lnTo>
                        <a:pt x="78" y="76"/>
                      </a:lnTo>
                      <a:lnTo>
                        <a:pt x="107" y="96"/>
                      </a:lnTo>
                      <a:lnTo>
                        <a:pt x="166" y="133"/>
                      </a:lnTo>
                      <a:lnTo>
                        <a:pt x="225" y="169"/>
                      </a:lnTo>
                      <a:lnTo>
                        <a:pt x="286" y="202"/>
                      </a:lnTo>
                      <a:lnTo>
                        <a:pt x="346" y="236"/>
                      </a:lnTo>
                      <a:lnTo>
                        <a:pt x="405" y="271"/>
                      </a:lnTo>
                      <a:lnTo>
                        <a:pt x="464" y="310"/>
                      </a:lnTo>
                      <a:lnTo>
                        <a:pt x="544" y="343"/>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96" name="Freeform 56"/>
                <p:cNvSpPr/>
                <p:nvPr/>
              </p:nvSpPr>
              <p:spPr bwMode="auto">
                <a:xfrm>
                  <a:off x="1992" y="2325"/>
                  <a:ext cx="293" cy="526"/>
                </a:xfrm>
                <a:custGeom>
                  <a:avLst/>
                  <a:gdLst>
                    <a:gd name="T0" fmla="*/ 259 w 293"/>
                    <a:gd name="T1" fmla="*/ 60 h 526"/>
                    <a:gd name="T2" fmla="*/ 213 w 293"/>
                    <a:gd name="T3" fmla="*/ 110 h 526"/>
                    <a:gd name="T4" fmla="*/ 166 w 293"/>
                    <a:gd name="T5" fmla="*/ 162 h 526"/>
                    <a:gd name="T6" fmla="*/ 143 w 293"/>
                    <a:gd name="T7" fmla="*/ 188 h 526"/>
                    <a:gd name="T8" fmla="*/ 120 w 293"/>
                    <a:gd name="T9" fmla="*/ 214 h 526"/>
                    <a:gd name="T10" fmla="*/ 99 w 293"/>
                    <a:gd name="T11" fmla="*/ 242 h 526"/>
                    <a:gd name="T12" fmla="*/ 80 w 293"/>
                    <a:gd name="T13" fmla="*/ 271 h 526"/>
                    <a:gd name="T14" fmla="*/ 61 w 293"/>
                    <a:gd name="T15" fmla="*/ 299 h 526"/>
                    <a:gd name="T16" fmla="*/ 44 w 293"/>
                    <a:gd name="T17" fmla="*/ 329 h 526"/>
                    <a:gd name="T18" fmla="*/ 31 w 293"/>
                    <a:gd name="T19" fmla="*/ 360 h 526"/>
                    <a:gd name="T20" fmla="*/ 17 w 293"/>
                    <a:gd name="T21" fmla="*/ 392 h 526"/>
                    <a:gd name="T22" fmla="*/ 10 w 293"/>
                    <a:gd name="T23" fmla="*/ 424 h 526"/>
                    <a:gd name="T24" fmla="*/ 2 w 293"/>
                    <a:gd name="T25" fmla="*/ 457 h 526"/>
                    <a:gd name="T26" fmla="*/ 0 w 293"/>
                    <a:gd name="T27" fmla="*/ 490 h 526"/>
                    <a:gd name="T28" fmla="*/ 0 w 293"/>
                    <a:gd name="T29" fmla="*/ 526 h 526"/>
                    <a:gd name="T30" fmla="*/ 10 w 293"/>
                    <a:gd name="T31" fmla="*/ 518 h 526"/>
                    <a:gd name="T32" fmla="*/ 17 w 293"/>
                    <a:gd name="T33" fmla="*/ 513 h 526"/>
                    <a:gd name="T34" fmla="*/ 25 w 293"/>
                    <a:gd name="T35" fmla="*/ 505 h 526"/>
                    <a:gd name="T36" fmla="*/ 33 w 293"/>
                    <a:gd name="T37" fmla="*/ 498 h 526"/>
                    <a:gd name="T38" fmla="*/ 40 w 293"/>
                    <a:gd name="T39" fmla="*/ 490 h 526"/>
                    <a:gd name="T40" fmla="*/ 46 w 293"/>
                    <a:gd name="T41" fmla="*/ 483 h 526"/>
                    <a:gd name="T42" fmla="*/ 52 w 293"/>
                    <a:gd name="T43" fmla="*/ 476 h 526"/>
                    <a:gd name="T44" fmla="*/ 57 w 293"/>
                    <a:gd name="T45" fmla="*/ 468 h 526"/>
                    <a:gd name="T46" fmla="*/ 78 w 293"/>
                    <a:gd name="T47" fmla="*/ 420 h 526"/>
                    <a:gd name="T48" fmla="*/ 101 w 293"/>
                    <a:gd name="T49" fmla="*/ 373 h 526"/>
                    <a:gd name="T50" fmla="*/ 126 w 293"/>
                    <a:gd name="T51" fmla="*/ 327 h 526"/>
                    <a:gd name="T52" fmla="*/ 150 w 293"/>
                    <a:gd name="T53" fmla="*/ 283 h 526"/>
                    <a:gd name="T54" fmla="*/ 177 w 293"/>
                    <a:gd name="T55" fmla="*/ 238 h 526"/>
                    <a:gd name="T56" fmla="*/ 204 w 293"/>
                    <a:gd name="T57" fmla="*/ 193 h 526"/>
                    <a:gd name="T58" fmla="*/ 230 w 293"/>
                    <a:gd name="T59" fmla="*/ 149 h 526"/>
                    <a:gd name="T60" fmla="*/ 259 w 293"/>
                    <a:gd name="T61" fmla="*/ 103 h 526"/>
                    <a:gd name="T62" fmla="*/ 263 w 293"/>
                    <a:gd name="T63" fmla="*/ 91 h 526"/>
                    <a:gd name="T64" fmla="*/ 266 w 293"/>
                    <a:gd name="T65" fmla="*/ 78 h 526"/>
                    <a:gd name="T66" fmla="*/ 268 w 293"/>
                    <a:gd name="T67" fmla="*/ 64 h 526"/>
                    <a:gd name="T68" fmla="*/ 270 w 293"/>
                    <a:gd name="T69" fmla="*/ 51 h 526"/>
                    <a:gd name="T70" fmla="*/ 272 w 293"/>
                    <a:gd name="T71" fmla="*/ 36 h 526"/>
                    <a:gd name="T72" fmla="*/ 276 w 293"/>
                    <a:gd name="T73" fmla="*/ 23 h 526"/>
                    <a:gd name="T74" fmla="*/ 278 w 293"/>
                    <a:gd name="T75" fmla="*/ 17 h 526"/>
                    <a:gd name="T76" fmla="*/ 283 w 293"/>
                    <a:gd name="T77" fmla="*/ 12 h 526"/>
                    <a:gd name="T78" fmla="*/ 287 w 293"/>
                    <a:gd name="T79" fmla="*/ 6 h 526"/>
                    <a:gd name="T80" fmla="*/ 293 w 293"/>
                    <a:gd name="T81" fmla="*/ 0 h 526"/>
                    <a:gd name="T82" fmla="*/ 287 w 293"/>
                    <a:gd name="T83" fmla="*/ 15 h 526"/>
                    <a:gd name="T84" fmla="*/ 280 w 293"/>
                    <a:gd name="T85" fmla="*/ 28 h 526"/>
                    <a:gd name="T86" fmla="*/ 270 w 293"/>
                    <a:gd name="T87" fmla="*/ 41 h 526"/>
                    <a:gd name="T88" fmla="*/ 259 w 293"/>
                    <a:gd name="T89" fmla="*/ 52 h 526"/>
                    <a:gd name="T90" fmla="*/ 247 w 293"/>
                    <a:gd name="T91" fmla="*/ 64 h 526"/>
                    <a:gd name="T92" fmla="*/ 238 w 293"/>
                    <a:gd name="T93" fmla="*/ 77 h 526"/>
                    <a:gd name="T94" fmla="*/ 228 w 293"/>
                    <a:gd name="T95" fmla="*/ 90 h 526"/>
                    <a:gd name="T96" fmla="*/ 223 w 293"/>
                    <a:gd name="T97" fmla="*/ 103 h 526"/>
                    <a:gd name="T98" fmla="*/ 259 w 293"/>
                    <a:gd name="T99" fmla="*/ 60 h 5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293" h="526">
                      <a:moveTo>
                        <a:pt x="259" y="60"/>
                      </a:moveTo>
                      <a:lnTo>
                        <a:pt x="213" y="110"/>
                      </a:lnTo>
                      <a:lnTo>
                        <a:pt x="166" y="162"/>
                      </a:lnTo>
                      <a:lnTo>
                        <a:pt x="143" y="188"/>
                      </a:lnTo>
                      <a:lnTo>
                        <a:pt x="120" y="214"/>
                      </a:lnTo>
                      <a:lnTo>
                        <a:pt x="99" y="242"/>
                      </a:lnTo>
                      <a:lnTo>
                        <a:pt x="80" y="271"/>
                      </a:lnTo>
                      <a:lnTo>
                        <a:pt x="61" y="299"/>
                      </a:lnTo>
                      <a:lnTo>
                        <a:pt x="44" y="329"/>
                      </a:lnTo>
                      <a:lnTo>
                        <a:pt x="31" y="360"/>
                      </a:lnTo>
                      <a:lnTo>
                        <a:pt x="17" y="392"/>
                      </a:lnTo>
                      <a:lnTo>
                        <a:pt x="10" y="424"/>
                      </a:lnTo>
                      <a:lnTo>
                        <a:pt x="2" y="457"/>
                      </a:lnTo>
                      <a:lnTo>
                        <a:pt x="0" y="490"/>
                      </a:lnTo>
                      <a:lnTo>
                        <a:pt x="0" y="526"/>
                      </a:lnTo>
                      <a:lnTo>
                        <a:pt x="10" y="518"/>
                      </a:lnTo>
                      <a:lnTo>
                        <a:pt x="17" y="513"/>
                      </a:lnTo>
                      <a:lnTo>
                        <a:pt x="25" y="505"/>
                      </a:lnTo>
                      <a:lnTo>
                        <a:pt x="33" y="498"/>
                      </a:lnTo>
                      <a:lnTo>
                        <a:pt x="40" y="490"/>
                      </a:lnTo>
                      <a:lnTo>
                        <a:pt x="46" y="483"/>
                      </a:lnTo>
                      <a:lnTo>
                        <a:pt x="52" y="476"/>
                      </a:lnTo>
                      <a:lnTo>
                        <a:pt x="57" y="468"/>
                      </a:lnTo>
                      <a:lnTo>
                        <a:pt x="78" y="420"/>
                      </a:lnTo>
                      <a:lnTo>
                        <a:pt x="101" y="373"/>
                      </a:lnTo>
                      <a:lnTo>
                        <a:pt x="126" y="327"/>
                      </a:lnTo>
                      <a:lnTo>
                        <a:pt x="150" y="283"/>
                      </a:lnTo>
                      <a:lnTo>
                        <a:pt x="177" y="238"/>
                      </a:lnTo>
                      <a:lnTo>
                        <a:pt x="204" y="193"/>
                      </a:lnTo>
                      <a:lnTo>
                        <a:pt x="230" y="149"/>
                      </a:lnTo>
                      <a:lnTo>
                        <a:pt x="259" y="103"/>
                      </a:lnTo>
                      <a:lnTo>
                        <a:pt x="263" y="91"/>
                      </a:lnTo>
                      <a:lnTo>
                        <a:pt x="266" y="78"/>
                      </a:lnTo>
                      <a:lnTo>
                        <a:pt x="268" y="64"/>
                      </a:lnTo>
                      <a:lnTo>
                        <a:pt x="270" y="51"/>
                      </a:lnTo>
                      <a:lnTo>
                        <a:pt x="272" y="36"/>
                      </a:lnTo>
                      <a:lnTo>
                        <a:pt x="276" y="23"/>
                      </a:lnTo>
                      <a:lnTo>
                        <a:pt x="278" y="17"/>
                      </a:lnTo>
                      <a:lnTo>
                        <a:pt x="283" y="12"/>
                      </a:lnTo>
                      <a:lnTo>
                        <a:pt x="287" y="6"/>
                      </a:lnTo>
                      <a:lnTo>
                        <a:pt x="293" y="0"/>
                      </a:lnTo>
                      <a:lnTo>
                        <a:pt x="287" y="15"/>
                      </a:lnTo>
                      <a:lnTo>
                        <a:pt x="280" y="28"/>
                      </a:lnTo>
                      <a:lnTo>
                        <a:pt x="270" y="41"/>
                      </a:lnTo>
                      <a:lnTo>
                        <a:pt x="259" y="52"/>
                      </a:lnTo>
                      <a:lnTo>
                        <a:pt x="247" y="64"/>
                      </a:lnTo>
                      <a:lnTo>
                        <a:pt x="238" y="77"/>
                      </a:lnTo>
                      <a:lnTo>
                        <a:pt x="228" y="90"/>
                      </a:lnTo>
                      <a:lnTo>
                        <a:pt x="223" y="103"/>
                      </a:lnTo>
                      <a:lnTo>
                        <a:pt x="259" y="6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97" name="Freeform 57"/>
                <p:cNvSpPr/>
                <p:nvPr/>
              </p:nvSpPr>
              <p:spPr bwMode="auto">
                <a:xfrm>
                  <a:off x="1456" y="1882"/>
                  <a:ext cx="728" cy="236"/>
                </a:xfrm>
                <a:custGeom>
                  <a:avLst/>
                  <a:gdLst>
                    <a:gd name="T0" fmla="*/ 705 w 728"/>
                    <a:gd name="T1" fmla="*/ 2 h 236"/>
                    <a:gd name="T2" fmla="*/ 673 w 728"/>
                    <a:gd name="T3" fmla="*/ 9 h 236"/>
                    <a:gd name="T4" fmla="*/ 643 w 728"/>
                    <a:gd name="T5" fmla="*/ 22 h 236"/>
                    <a:gd name="T6" fmla="*/ 612 w 728"/>
                    <a:gd name="T7" fmla="*/ 33 h 236"/>
                    <a:gd name="T8" fmla="*/ 591 w 728"/>
                    <a:gd name="T9" fmla="*/ 41 h 236"/>
                    <a:gd name="T10" fmla="*/ 580 w 728"/>
                    <a:gd name="T11" fmla="*/ 43 h 236"/>
                    <a:gd name="T12" fmla="*/ 569 w 728"/>
                    <a:gd name="T13" fmla="*/ 43 h 236"/>
                    <a:gd name="T14" fmla="*/ 557 w 728"/>
                    <a:gd name="T15" fmla="*/ 43 h 236"/>
                    <a:gd name="T16" fmla="*/ 544 w 728"/>
                    <a:gd name="T17" fmla="*/ 48 h 236"/>
                    <a:gd name="T18" fmla="*/ 525 w 728"/>
                    <a:gd name="T19" fmla="*/ 56 h 236"/>
                    <a:gd name="T20" fmla="*/ 508 w 728"/>
                    <a:gd name="T21" fmla="*/ 65 h 236"/>
                    <a:gd name="T22" fmla="*/ 491 w 728"/>
                    <a:gd name="T23" fmla="*/ 72 h 236"/>
                    <a:gd name="T24" fmla="*/ 445 w 728"/>
                    <a:gd name="T25" fmla="*/ 80 h 236"/>
                    <a:gd name="T26" fmla="*/ 373 w 728"/>
                    <a:gd name="T27" fmla="*/ 95 h 236"/>
                    <a:gd name="T28" fmla="*/ 304 w 728"/>
                    <a:gd name="T29" fmla="*/ 115 h 236"/>
                    <a:gd name="T30" fmla="*/ 236 w 728"/>
                    <a:gd name="T31" fmla="*/ 137 h 236"/>
                    <a:gd name="T32" fmla="*/ 194 w 728"/>
                    <a:gd name="T33" fmla="*/ 148 h 236"/>
                    <a:gd name="T34" fmla="*/ 183 w 728"/>
                    <a:gd name="T35" fmla="*/ 150 h 236"/>
                    <a:gd name="T36" fmla="*/ 171 w 728"/>
                    <a:gd name="T37" fmla="*/ 150 h 236"/>
                    <a:gd name="T38" fmla="*/ 160 w 728"/>
                    <a:gd name="T39" fmla="*/ 152 h 236"/>
                    <a:gd name="T40" fmla="*/ 135 w 728"/>
                    <a:gd name="T41" fmla="*/ 160 h 236"/>
                    <a:gd name="T42" fmla="*/ 95 w 728"/>
                    <a:gd name="T43" fmla="*/ 173 h 236"/>
                    <a:gd name="T44" fmla="*/ 57 w 728"/>
                    <a:gd name="T45" fmla="*/ 187 h 236"/>
                    <a:gd name="T46" fmla="*/ 21 w 728"/>
                    <a:gd name="T47" fmla="*/ 208 h 236"/>
                    <a:gd name="T48" fmla="*/ 2 w 728"/>
                    <a:gd name="T49" fmla="*/ 221 h 236"/>
                    <a:gd name="T50" fmla="*/ 0 w 728"/>
                    <a:gd name="T51" fmla="*/ 224 h 236"/>
                    <a:gd name="T52" fmla="*/ 0 w 728"/>
                    <a:gd name="T53" fmla="*/ 228 h 236"/>
                    <a:gd name="T54" fmla="*/ 0 w 728"/>
                    <a:gd name="T55" fmla="*/ 234 h 236"/>
                    <a:gd name="T56" fmla="*/ 40 w 728"/>
                    <a:gd name="T57" fmla="*/ 224 h 236"/>
                    <a:gd name="T58" fmla="*/ 122 w 728"/>
                    <a:gd name="T59" fmla="*/ 200 h 236"/>
                    <a:gd name="T60" fmla="*/ 204 w 728"/>
                    <a:gd name="T61" fmla="*/ 180 h 236"/>
                    <a:gd name="T62" fmla="*/ 285 w 728"/>
                    <a:gd name="T63" fmla="*/ 163 h 236"/>
                    <a:gd name="T64" fmla="*/ 339 w 728"/>
                    <a:gd name="T65" fmla="*/ 156 h 236"/>
                    <a:gd name="T66" fmla="*/ 358 w 728"/>
                    <a:gd name="T67" fmla="*/ 148 h 236"/>
                    <a:gd name="T68" fmla="*/ 377 w 728"/>
                    <a:gd name="T69" fmla="*/ 139 h 236"/>
                    <a:gd name="T70" fmla="*/ 396 w 728"/>
                    <a:gd name="T71" fmla="*/ 132 h 236"/>
                    <a:gd name="T72" fmla="*/ 449 w 728"/>
                    <a:gd name="T73" fmla="*/ 124 h 236"/>
                    <a:gd name="T74" fmla="*/ 529 w 728"/>
                    <a:gd name="T75" fmla="*/ 104 h 236"/>
                    <a:gd name="T76" fmla="*/ 605 w 728"/>
                    <a:gd name="T77" fmla="*/ 74 h 236"/>
                    <a:gd name="T78" fmla="*/ 681 w 728"/>
                    <a:gd name="T79" fmla="*/ 41 h 236"/>
                    <a:gd name="T80" fmla="*/ 721 w 728"/>
                    <a:gd name="T81" fmla="*/ 20 h 236"/>
                    <a:gd name="T82" fmla="*/ 726 w 728"/>
                    <a:gd name="T83" fmla="*/ 15 h 236"/>
                    <a:gd name="T84" fmla="*/ 728 w 728"/>
                    <a:gd name="T85" fmla="*/ 7 h 236"/>
                    <a:gd name="T86" fmla="*/ 726 w 728"/>
                    <a:gd name="T87" fmla="*/ 2 h 2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728" h="236">
                      <a:moveTo>
                        <a:pt x="721" y="0"/>
                      </a:moveTo>
                      <a:lnTo>
                        <a:pt x="705" y="2"/>
                      </a:lnTo>
                      <a:lnTo>
                        <a:pt x="690" y="5"/>
                      </a:lnTo>
                      <a:lnTo>
                        <a:pt x="673" y="9"/>
                      </a:lnTo>
                      <a:lnTo>
                        <a:pt x="658" y="15"/>
                      </a:lnTo>
                      <a:lnTo>
                        <a:pt x="643" y="22"/>
                      </a:lnTo>
                      <a:lnTo>
                        <a:pt x="627" y="28"/>
                      </a:lnTo>
                      <a:lnTo>
                        <a:pt x="612" y="33"/>
                      </a:lnTo>
                      <a:lnTo>
                        <a:pt x="597" y="39"/>
                      </a:lnTo>
                      <a:lnTo>
                        <a:pt x="591" y="41"/>
                      </a:lnTo>
                      <a:lnTo>
                        <a:pt x="586" y="43"/>
                      </a:lnTo>
                      <a:lnTo>
                        <a:pt x="580" y="43"/>
                      </a:lnTo>
                      <a:lnTo>
                        <a:pt x="574" y="43"/>
                      </a:lnTo>
                      <a:lnTo>
                        <a:pt x="569" y="43"/>
                      </a:lnTo>
                      <a:lnTo>
                        <a:pt x="563" y="43"/>
                      </a:lnTo>
                      <a:lnTo>
                        <a:pt x="557" y="43"/>
                      </a:lnTo>
                      <a:lnTo>
                        <a:pt x="551" y="44"/>
                      </a:lnTo>
                      <a:lnTo>
                        <a:pt x="544" y="48"/>
                      </a:lnTo>
                      <a:lnTo>
                        <a:pt x="534" y="52"/>
                      </a:lnTo>
                      <a:lnTo>
                        <a:pt x="525" y="56"/>
                      </a:lnTo>
                      <a:lnTo>
                        <a:pt x="515" y="61"/>
                      </a:lnTo>
                      <a:lnTo>
                        <a:pt x="508" y="65"/>
                      </a:lnTo>
                      <a:lnTo>
                        <a:pt x="498" y="69"/>
                      </a:lnTo>
                      <a:lnTo>
                        <a:pt x="491" y="72"/>
                      </a:lnTo>
                      <a:lnTo>
                        <a:pt x="481" y="74"/>
                      </a:lnTo>
                      <a:lnTo>
                        <a:pt x="445" y="80"/>
                      </a:lnTo>
                      <a:lnTo>
                        <a:pt x="409" y="85"/>
                      </a:lnTo>
                      <a:lnTo>
                        <a:pt x="373" y="95"/>
                      </a:lnTo>
                      <a:lnTo>
                        <a:pt x="339" y="104"/>
                      </a:lnTo>
                      <a:lnTo>
                        <a:pt x="304" y="115"/>
                      </a:lnTo>
                      <a:lnTo>
                        <a:pt x="270" y="126"/>
                      </a:lnTo>
                      <a:lnTo>
                        <a:pt x="236" y="137"/>
                      </a:lnTo>
                      <a:lnTo>
                        <a:pt x="200" y="148"/>
                      </a:lnTo>
                      <a:lnTo>
                        <a:pt x="194" y="148"/>
                      </a:lnTo>
                      <a:lnTo>
                        <a:pt x="188" y="150"/>
                      </a:lnTo>
                      <a:lnTo>
                        <a:pt x="183" y="150"/>
                      </a:lnTo>
                      <a:lnTo>
                        <a:pt x="177" y="150"/>
                      </a:lnTo>
                      <a:lnTo>
                        <a:pt x="171" y="150"/>
                      </a:lnTo>
                      <a:lnTo>
                        <a:pt x="166" y="150"/>
                      </a:lnTo>
                      <a:lnTo>
                        <a:pt x="160" y="152"/>
                      </a:lnTo>
                      <a:lnTo>
                        <a:pt x="154" y="152"/>
                      </a:lnTo>
                      <a:lnTo>
                        <a:pt x="135" y="160"/>
                      </a:lnTo>
                      <a:lnTo>
                        <a:pt x="114" y="165"/>
                      </a:lnTo>
                      <a:lnTo>
                        <a:pt x="95" y="173"/>
                      </a:lnTo>
                      <a:lnTo>
                        <a:pt x="76" y="180"/>
                      </a:lnTo>
                      <a:lnTo>
                        <a:pt x="57" y="187"/>
                      </a:lnTo>
                      <a:lnTo>
                        <a:pt x="38" y="197"/>
                      </a:lnTo>
                      <a:lnTo>
                        <a:pt x="21" y="208"/>
                      </a:lnTo>
                      <a:lnTo>
                        <a:pt x="2" y="219"/>
                      </a:lnTo>
                      <a:lnTo>
                        <a:pt x="2" y="221"/>
                      </a:lnTo>
                      <a:lnTo>
                        <a:pt x="2" y="223"/>
                      </a:lnTo>
                      <a:lnTo>
                        <a:pt x="0" y="224"/>
                      </a:lnTo>
                      <a:lnTo>
                        <a:pt x="0" y="226"/>
                      </a:lnTo>
                      <a:lnTo>
                        <a:pt x="0" y="228"/>
                      </a:lnTo>
                      <a:lnTo>
                        <a:pt x="0" y="230"/>
                      </a:lnTo>
                      <a:lnTo>
                        <a:pt x="0" y="234"/>
                      </a:lnTo>
                      <a:lnTo>
                        <a:pt x="0" y="236"/>
                      </a:lnTo>
                      <a:lnTo>
                        <a:pt x="40" y="224"/>
                      </a:lnTo>
                      <a:lnTo>
                        <a:pt x="82" y="213"/>
                      </a:lnTo>
                      <a:lnTo>
                        <a:pt x="122" y="200"/>
                      </a:lnTo>
                      <a:lnTo>
                        <a:pt x="162" y="189"/>
                      </a:lnTo>
                      <a:lnTo>
                        <a:pt x="204" y="180"/>
                      </a:lnTo>
                      <a:lnTo>
                        <a:pt x="244" y="171"/>
                      </a:lnTo>
                      <a:lnTo>
                        <a:pt x="285" y="163"/>
                      </a:lnTo>
                      <a:lnTo>
                        <a:pt x="327" y="158"/>
                      </a:lnTo>
                      <a:lnTo>
                        <a:pt x="339" y="156"/>
                      </a:lnTo>
                      <a:lnTo>
                        <a:pt x="348" y="152"/>
                      </a:lnTo>
                      <a:lnTo>
                        <a:pt x="358" y="148"/>
                      </a:lnTo>
                      <a:lnTo>
                        <a:pt x="367" y="145"/>
                      </a:lnTo>
                      <a:lnTo>
                        <a:pt x="377" y="139"/>
                      </a:lnTo>
                      <a:lnTo>
                        <a:pt x="386" y="135"/>
                      </a:lnTo>
                      <a:lnTo>
                        <a:pt x="396" y="132"/>
                      </a:lnTo>
                      <a:lnTo>
                        <a:pt x="407" y="130"/>
                      </a:lnTo>
                      <a:lnTo>
                        <a:pt x="449" y="124"/>
                      </a:lnTo>
                      <a:lnTo>
                        <a:pt x="489" y="115"/>
                      </a:lnTo>
                      <a:lnTo>
                        <a:pt x="529" y="104"/>
                      </a:lnTo>
                      <a:lnTo>
                        <a:pt x="567" y="89"/>
                      </a:lnTo>
                      <a:lnTo>
                        <a:pt x="605" y="74"/>
                      </a:lnTo>
                      <a:lnTo>
                        <a:pt x="643" y="57"/>
                      </a:lnTo>
                      <a:lnTo>
                        <a:pt x="681" y="41"/>
                      </a:lnTo>
                      <a:lnTo>
                        <a:pt x="719" y="22"/>
                      </a:lnTo>
                      <a:lnTo>
                        <a:pt x="721" y="20"/>
                      </a:lnTo>
                      <a:lnTo>
                        <a:pt x="723" y="18"/>
                      </a:lnTo>
                      <a:lnTo>
                        <a:pt x="726" y="15"/>
                      </a:lnTo>
                      <a:lnTo>
                        <a:pt x="728" y="11"/>
                      </a:lnTo>
                      <a:lnTo>
                        <a:pt x="728" y="7"/>
                      </a:lnTo>
                      <a:lnTo>
                        <a:pt x="728" y="4"/>
                      </a:lnTo>
                      <a:lnTo>
                        <a:pt x="726" y="2"/>
                      </a:lnTo>
                      <a:lnTo>
                        <a:pt x="721"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98" name="Freeform 58"/>
                <p:cNvSpPr/>
                <p:nvPr/>
              </p:nvSpPr>
              <p:spPr bwMode="auto">
                <a:xfrm>
                  <a:off x="1608" y="1912"/>
                  <a:ext cx="884" cy="584"/>
                </a:xfrm>
                <a:custGeom>
                  <a:avLst/>
                  <a:gdLst>
                    <a:gd name="T0" fmla="*/ 823 w 884"/>
                    <a:gd name="T1" fmla="*/ 26 h 584"/>
                    <a:gd name="T2" fmla="*/ 715 w 884"/>
                    <a:gd name="T3" fmla="*/ 74 h 584"/>
                    <a:gd name="T4" fmla="*/ 605 w 884"/>
                    <a:gd name="T5" fmla="*/ 124 h 584"/>
                    <a:gd name="T6" fmla="*/ 496 w 884"/>
                    <a:gd name="T7" fmla="*/ 178 h 584"/>
                    <a:gd name="T8" fmla="*/ 403 w 884"/>
                    <a:gd name="T9" fmla="*/ 232 h 584"/>
                    <a:gd name="T10" fmla="*/ 327 w 884"/>
                    <a:gd name="T11" fmla="*/ 278 h 584"/>
                    <a:gd name="T12" fmla="*/ 251 w 884"/>
                    <a:gd name="T13" fmla="*/ 323 h 584"/>
                    <a:gd name="T14" fmla="*/ 175 w 884"/>
                    <a:gd name="T15" fmla="*/ 371 h 584"/>
                    <a:gd name="T16" fmla="*/ 120 w 884"/>
                    <a:gd name="T17" fmla="*/ 413 h 584"/>
                    <a:gd name="T18" fmla="*/ 88 w 884"/>
                    <a:gd name="T19" fmla="*/ 445 h 584"/>
                    <a:gd name="T20" fmla="*/ 59 w 884"/>
                    <a:gd name="T21" fmla="*/ 478 h 584"/>
                    <a:gd name="T22" fmla="*/ 31 w 884"/>
                    <a:gd name="T23" fmla="*/ 514 h 584"/>
                    <a:gd name="T24" fmla="*/ 14 w 884"/>
                    <a:gd name="T25" fmla="*/ 534 h 584"/>
                    <a:gd name="T26" fmla="*/ 12 w 884"/>
                    <a:gd name="T27" fmla="*/ 540 h 584"/>
                    <a:gd name="T28" fmla="*/ 14 w 884"/>
                    <a:gd name="T29" fmla="*/ 545 h 584"/>
                    <a:gd name="T30" fmla="*/ 14 w 884"/>
                    <a:gd name="T31" fmla="*/ 551 h 584"/>
                    <a:gd name="T32" fmla="*/ 10 w 884"/>
                    <a:gd name="T33" fmla="*/ 556 h 584"/>
                    <a:gd name="T34" fmla="*/ 4 w 884"/>
                    <a:gd name="T35" fmla="*/ 566 h 584"/>
                    <a:gd name="T36" fmla="*/ 0 w 884"/>
                    <a:gd name="T37" fmla="*/ 573 h 584"/>
                    <a:gd name="T38" fmla="*/ 0 w 884"/>
                    <a:gd name="T39" fmla="*/ 579 h 584"/>
                    <a:gd name="T40" fmla="*/ 12 w 884"/>
                    <a:gd name="T41" fmla="*/ 582 h 584"/>
                    <a:gd name="T42" fmla="*/ 31 w 884"/>
                    <a:gd name="T43" fmla="*/ 580 h 584"/>
                    <a:gd name="T44" fmla="*/ 50 w 884"/>
                    <a:gd name="T45" fmla="*/ 571 h 584"/>
                    <a:gd name="T46" fmla="*/ 67 w 884"/>
                    <a:gd name="T47" fmla="*/ 558 h 584"/>
                    <a:gd name="T48" fmla="*/ 105 w 884"/>
                    <a:gd name="T49" fmla="*/ 529 h 584"/>
                    <a:gd name="T50" fmla="*/ 162 w 884"/>
                    <a:gd name="T51" fmla="*/ 482 h 584"/>
                    <a:gd name="T52" fmla="*/ 215 w 884"/>
                    <a:gd name="T53" fmla="*/ 436 h 584"/>
                    <a:gd name="T54" fmla="*/ 270 w 884"/>
                    <a:gd name="T55" fmla="*/ 393 h 584"/>
                    <a:gd name="T56" fmla="*/ 316 w 884"/>
                    <a:gd name="T57" fmla="*/ 367 h 584"/>
                    <a:gd name="T58" fmla="*/ 344 w 884"/>
                    <a:gd name="T59" fmla="*/ 354 h 584"/>
                    <a:gd name="T60" fmla="*/ 373 w 884"/>
                    <a:gd name="T61" fmla="*/ 341 h 584"/>
                    <a:gd name="T62" fmla="*/ 403 w 884"/>
                    <a:gd name="T63" fmla="*/ 324 h 584"/>
                    <a:gd name="T64" fmla="*/ 422 w 884"/>
                    <a:gd name="T65" fmla="*/ 311 h 584"/>
                    <a:gd name="T66" fmla="*/ 434 w 884"/>
                    <a:gd name="T67" fmla="*/ 310 h 584"/>
                    <a:gd name="T68" fmla="*/ 447 w 884"/>
                    <a:gd name="T69" fmla="*/ 308 h 584"/>
                    <a:gd name="T70" fmla="*/ 458 w 884"/>
                    <a:gd name="T71" fmla="*/ 302 h 584"/>
                    <a:gd name="T72" fmla="*/ 483 w 884"/>
                    <a:gd name="T73" fmla="*/ 285 h 584"/>
                    <a:gd name="T74" fmla="*/ 525 w 884"/>
                    <a:gd name="T75" fmla="*/ 263 h 584"/>
                    <a:gd name="T76" fmla="*/ 567 w 884"/>
                    <a:gd name="T77" fmla="*/ 241 h 584"/>
                    <a:gd name="T78" fmla="*/ 609 w 884"/>
                    <a:gd name="T79" fmla="*/ 217 h 584"/>
                    <a:gd name="T80" fmla="*/ 633 w 884"/>
                    <a:gd name="T81" fmla="*/ 198 h 584"/>
                    <a:gd name="T82" fmla="*/ 645 w 884"/>
                    <a:gd name="T83" fmla="*/ 194 h 584"/>
                    <a:gd name="T84" fmla="*/ 656 w 884"/>
                    <a:gd name="T85" fmla="*/ 193 h 584"/>
                    <a:gd name="T86" fmla="*/ 667 w 884"/>
                    <a:gd name="T87" fmla="*/ 189 h 584"/>
                    <a:gd name="T88" fmla="*/ 702 w 884"/>
                    <a:gd name="T89" fmla="*/ 167 h 584"/>
                    <a:gd name="T90" fmla="*/ 759 w 884"/>
                    <a:gd name="T91" fmla="*/ 122 h 584"/>
                    <a:gd name="T92" fmla="*/ 810 w 884"/>
                    <a:gd name="T93" fmla="*/ 78 h 584"/>
                    <a:gd name="T94" fmla="*/ 859 w 884"/>
                    <a:gd name="T95" fmla="*/ 31 h 584"/>
                    <a:gd name="T96" fmla="*/ 880 w 884"/>
                    <a:gd name="T97" fmla="*/ 11 h 584"/>
                    <a:gd name="T98" fmla="*/ 873 w 884"/>
                    <a:gd name="T99" fmla="*/ 16 h 584"/>
                    <a:gd name="T100" fmla="*/ 863 w 884"/>
                    <a:gd name="T101" fmla="*/ 22 h 584"/>
                    <a:gd name="T102" fmla="*/ 854 w 884"/>
                    <a:gd name="T103" fmla="*/ 27 h 584"/>
                    <a:gd name="T104" fmla="*/ 878 w 884"/>
                    <a:gd name="T105" fmla="*/ 0 h 5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Lst>
                  <a:rect l="0" t="0" r="r" b="b"/>
                  <a:pathLst>
                    <a:path w="884" h="584">
                      <a:moveTo>
                        <a:pt x="878" y="0"/>
                      </a:moveTo>
                      <a:lnTo>
                        <a:pt x="823" y="26"/>
                      </a:lnTo>
                      <a:lnTo>
                        <a:pt x="768" y="50"/>
                      </a:lnTo>
                      <a:lnTo>
                        <a:pt x="715" y="74"/>
                      </a:lnTo>
                      <a:lnTo>
                        <a:pt x="660" y="98"/>
                      </a:lnTo>
                      <a:lnTo>
                        <a:pt x="605" y="124"/>
                      </a:lnTo>
                      <a:lnTo>
                        <a:pt x="550" y="150"/>
                      </a:lnTo>
                      <a:lnTo>
                        <a:pt x="496" y="178"/>
                      </a:lnTo>
                      <a:lnTo>
                        <a:pt x="443" y="209"/>
                      </a:lnTo>
                      <a:lnTo>
                        <a:pt x="403" y="232"/>
                      </a:lnTo>
                      <a:lnTo>
                        <a:pt x="365" y="256"/>
                      </a:lnTo>
                      <a:lnTo>
                        <a:pt x="327" y="278"/>
                      </a:lnTo>
                      <a:lnTo>
                        <a:pt x="289" y="300"/>
                      </a:lnTo>
                      <a:lnTo>
                        <a:pt x="251" y="323"/>
                      </a:lnTo>
                      <a:lnTo>
                        <a:pt x="213" y="347"/>
                      </a:lnTo>
                      <a:lnTo>
                        <a:pt x="175" y="371"/>
                      </a:lnTo>
                      <a:lnTo>
                        <a:pt x="139" y="399"/>
                      </a:lnTo>
                      <a:lnTo>
                        <a:pt x="120" y="413"/>
                      </a:lnTo>
                      <a:lnTo>
                        <a:pt x="103" y="428"/>
                      </a:lnTo>
                      <a:lnTo>
                        <a:pt x="88" y="445"/>
                      </a:lnTo>
                      <a:lnTo>
                        <a:pt x="74" y="462"/>
                      </a:lnTo>
                      <a:lnTo>
                        <a:pt x="59" y="478"/>
                      </a:lnTo>
                      <a:lnTo>
                        <a:pt x="46" y="497"/>
                      </a:lnTo>
                      <a:lnTo>
                        <a:pt x="31" y="514"/>
                      </a:lnTo>
                      <a:lnTo>
                        <a:pt x="16" y="530"/>
                      </a:lnTo>
                      <a:lnTo>
                        <a:pt x="14" y="534"/>
                      </a:lnTo>
                      <a:lnTo>
                        <a:pt x="12" y="536"/>
                      </a:lnTo>
                      <a:lnTo>
                        <a:pt x="12" y="540"/>
                      </a:lnTo>
                      <a:lnTo>
                        <a:pt x="12" y="542"/>
                      </a:lnTo>
                      <a:lnTo>
                        <a:pt x="14" y="545"/>
                      </a:lnTo>
                      <a:lnTo>
                        <a:pt x="14" y="549"/>
                      </a:lnTo>
                      <a:lnTo>
                        <a:pt x="14" y="551"/>
                      </a:lnTo>
                      <a:lnTo>
                        <a:pt x="12" y="553"/>
                      </a:lnTo>
                      <a:lnTo>
                        <a:pt x="10" y="556"/>
                      </a:lnTo>
                      <a:lnTo>
                        <a:pt x="6" y="560"/>
                      </a:lnTo>
                      <a:lnTo>
                        <a:pt x="4" y="566"/>
                      </a:lnTo>
                      <a:lnTo>
                        <a:pt x="2" y="569"/>
                      </a:lnTo>
                      <a:lnTo>
                        <a:pt x="0" y="573"/>
                      </a:lnTo>
                      <a:lnTo>
                        <a:pt x="0" y="575"/>
                      </a:lnTo>
                      <a:lnTo>
                        <a:pt x="0" y="579"/>
                      </a:lnTo>
                      <a:lnTo>
                        <a:pt x="2" y="580"/>
                      </a:lnTo>
                      <a:lnTo>
                        <a:pt x="12" y="582"/>
                      </a:lnTo>
                      <a:lnTo>
                        <a:pt x="21" y="584"/>
                      </a:lnTo>
                      <a:lnTo>
                        <a:pt x="31" y="580"/>
                      </a:lnTo>
                      <a:lnTo>
                        <a:pt x="40" y="577"/>
                      </a:lnTo>
                      <a:lnTo>
                        <a:pt x="50" y="571"/>
                      </a:lnTo>
                      <a:lnTo>
                        <a:pt x="57" y="564"/>
                      </a:lnTo>
                      <a:lnTo>
                        <a:pt x="67" y="558"/>
                      </a:lnTo>
                      <a:lnTo>
                        <a:pt x="74" y="551"/>
                      </a:lnTo>
                      <a:lnTo>
                        <a:pt x="105" y="529"/>
                      </a:lnTo>
                      <a:lnTo>
                        <a:pt x="133" y="506"/>
                      </a:lnTo>
                      <a:lnTo>
                        <a:pt x="162" y="482"/>
                      </a:lnTo>
                      <a:lnTo>
                        <a:pt x="189" y="458"/>
                      </a:lnTo>
                      <a:lnTo>
                        <a:pt x="215" y="436"/>
                      </a:lnTo>
                      <a:lnTo>
                        <a:pt x="242" y="413"/>
                      </a:lnTo>
                      <a:lnTo>
                        <a:pt x="270" y="393"/>
                      </a:lnTo>
                      <a:lnTo>
                        <a:pt x="303" y="374"/>
                      </a:lnTo>
                      <a:lnTo>
                        <a:pt x="316" y="367"/>
                      </a:lnTo>
                      <a:lnTo>
                        <a:pt x="331" y="360"/>
                      </a:lnTo>
                      <a:lnTo>
                        <a:pt x="344" y="354"/>
                      </a:lnTo>
                      <a:lnTo>
                        <a:pt x="360" y="349"/>
                      </a:lnTo>
                      <a:lnTo>
                        <a:pt x="373" y="341"/>
                      </a:lnTo>
                      <a:lnTo>
                        <a:pt x="388" y="334"/>
                      </a:lnTo>
                      <a:lnTo>
                        <a:pt x="403" y="324"/>
                      </a:lnTo>
                      <a:lnTo>
                        <a:pt x="418" y="315"/>
                      </a:lnTo>
                      <a:lnTo>
                        <a:pt x="422" y="311"/>
                      </a:lnTo>
                      <a:lnTo>
                        <a:pt x="428" y="311"/>
                      </a:lnTo>
                      <a:lnTo>
                        <a:pt x="434" y="310"/>
                      </a:lnTo>
                      <a:lnTo>
                        <a:pt x="441" y="308"/>
                      </a:lnTo>
                      <a:lnTo>
                        <a:pt x="447" y="308"/>
                      </a:lnTo>
                      <a:lnTo>
                        <a:pt x="453" y="306"/>
                      </a:lnTo>
                      <a:lnTo>
                        <a:pt x="458" y="302"/>
                      </a:lnTo>
                      <a:lnTo>
                        <a:pt x="464" y="300"/>
                      </a:lnTo>
                      <a:lnTo>
                        <a:pt x="483" y="285"/>
                      </a:lnTo>
                      <a:lnTo>
                        <a:pt x="504" y="274"/>
                      </a:lnTo>
                      <a:lnTo>
                        <a:pt x="525" y="263"/>
                      </a:lnTo>
                      <a:lnTo>
                        <a:pt x="546" y="252"/>
                      </a:lnTo>
                      <a:lnTo>
                        <a:pt x="567" y="241"/>
                      </a:lnTo>
                      <a:lnTo>
                        <a:pt x="588" y="230"/>
                      </a:lnTo>
                      <a:lnTo>
                        <a:pt x="609" y="217"/>
                      </a:lnTo>
                      <a:lnTo>
                        <a:pt x="629" y="202"/>
                      </a:lnTo>
                      <a:lnTo>
                        <a:pt x="633" y="198"/>
                      </a:lnTo>
                      <a:lnTo>
                        <a:pt x="639" y="196"/>
                      </a:lnTo>
                      <a:lnTo>
                        <a:pt x="645" y="194"/>
                      </a:lnTo>
                      <a:lnTo>
                        <a:pt x="650" y="194"/>
                      </a:lnTo>
                      <a:lnTo>
                        <a:pt x="656" y="193"/>
                      </a:lnTo>
                      <a:lnTo>
                        <a:pt x="662" y="193"/>
                      </a:lnTo>
                      <a:lnTo>
                        <a:pt x="667" y="189"/>
                      </a:lnTo>
                      <a:lnTo>
                        <a:pt x="673" y="187"/>
                      </a:lnTo>
                      <a:lnTo>
                        <a:pt x="702" y="167"/>
                      </a:lnTo>
                      <a:lnTo>
                        <a:pt x="730" y="144"/>
                      </a:lnTo>
                      <a:lnTo>
                        <a:pt x="759" y="122"/>
                      </a:lnTo>
                      <a:lnTo>
                        <a:pt x="783" y="100"/>
                      </a:lnTo>
                      <a:lnTo>
                        <a:pt x="810" y="78"/>
                      </a:lnTo>
                      <a:lnTo>
                        <a:pt x="835" y="53"/>
                      </a:lnTo>
                      <a:lnTo>
                        <a:pt x="859" y="31"/>
                      </a:lnTo>
                      <a:lnTo>
                        <a:pt x="884" y="7"/>
                      </a:lnTo>
                      <a:lnTo>
                        <a:pt x="880" y="11"/>
                      </a:lnTo>
                      <a:lnTo>
                        <a:pt x="877" y="13"/>
                      </a:lnTo>
                      <a:lnTo>
                        <a:pt x="873" y="16"/>
                      </a:lnTo>
                      <a:lnTo>
                        <a:pt x="869" y="20"/>
                      </a:lnTo>
                      <a:lnTo>
                        <a:pt x="863" y="22"/>
                      </a:lnTo>
                      <a:lnTo>
                        <a:pt x="859" y="26"/>
                      </a:lnTo>
                      <a:lnTo>
                        <a:pt x="854" y="27"/>
                      </a:lnTo>
                      <a:lnTo>
                        <a:pt x="848" y="29"/>
                      </a:lnTo>
                      <a:lnTo>
                        <a:pt x="878"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299" name="Freeform 59"/>
                <p:cNvSpPr/>
                <p:nvPr/>
              </p:nvSpPr>
              <p:spPr bwMode="auto">
                <a:xfrm>
                  <a:off x="2146" y="1986"/>
                  <a:ext cx="388" cy="909"/>
                </a:xfrm>
                <a:custGeom>
                  <a:avLst/>
                  <a:gdLst>
                    <a:gd name="T0" fmla="*/ 377 w 388"/>
                    <a:gd name="T1" fmla="*/ 28 h 909"/>
                    <a:gd name="T2" fmla="*/ 363 w 388"/>
                    <a:gd name="T3" fmla="*/ 81 h 909"/>
                    <a:gd name="T4" fmla="*/ 337 w 388"/>
                    <a:gd name="T5" fmla="*/ 159 h 909"/>
                    <a:gd name="T6" fmla="*/ 293 w 388"/>
                    <a:gd name="T7" fmla="*/ 260 h 909"/>
                    <a:gd name="T8" fmla="*/ 243 w 388"/>
                    <a:gd name="T9" fmla="*/ 358 h 909"/>
                    <a:gd name="T10" fmla="*/ 204 w 388"/>
                    <a:gd name="T11" fmla="*/ 440 h 909"/>
                    <a:gd name="T12" fmla="*/ 167 w 388"/>
                    <a:gd name="T13" fmla="*/ 501 h 909"/>
                    <a:gd name="T14" fmla="*/ 128 w 388"/>
                    <a:gd name="T15" fmla="*/ 558 h 909"/>
                    <a:gd name="T16" fmla="*/ 82 w 388"/>
                    <a:gd name="T17" fmla="*/ 614 h 909"/>
                    <a:gd name="T18" fmla="*/ 53 w 388"/>
                    <a:gd name="T19" fmla="*/ 646 h 909"/>
                    <a:gd name="T20" fmla="*/ 53 w 388"/>
                    <a:gd name="T21" fmla="*/ 655 h 909"/>
                    <a:gd name="T22" fmla="*/ 53 w 388"/>
                    <a:gd name="T23" fmla="*/ 666 h 909"/>
                    <a:gd name="T24" fmla="*/ 53 w 388"/>
                    <a:gd name="T25" fmla="*/ 679 h 909"/>
                    <a:gd name="T26" fmla="*/ 38 w 388"/>
                    <a:gd name="T27" fmla="*/ 711 h 909"/>
                    <a:gd name="T28" fmla="*/ 15 w 388"/>
                    <a:gd name="T29" fmla="*/ 770 h 909"/>
                    <a:gd name="T30" fmla="*/ 2 w 388"/>
                    <a:gd name="T31" fmla="*/ 815 h 909"/>
                    <a:gd name="T32" fmla="*/ 0 w 388"/>
                    <a:gd name="T33" fmla="*/ 842 h 909"/>
                    <a:gd name="T34" fmla="*/ 2 w 388"/>
                    <a:gd name="T35" fmla="*/ 870 h 909"/>
                    <a:gd name="T36" fmla="*/ 14 w 388"/>
                    <a:gd name="T37" fmla="*/ 896 h 909"/>
                    <a:gd name="T38" fmla="*/ 27 w 388"/>
                    <a:gd name="T39" fmla="*/ 909 h 909"/>
                    <a:gd name="T40" fmla="*/ 40 w 388"/>
                    <a:gd name="T41" fmla="*/ 907 h 909"/>
                    <a:gd name="T42" fmla="*/ 55 w 388"/>
                    <a:gd name="T43" fmla="*/ 902 h 909"/>
                    <a:gd name="T44" fmla="*/ 71 w 388"/>
                    <a:gd name="T45" fmla="*/ 892 h 909"/>
                    <a:gd name="T46" fmla="*/ 90 w 388"/>
                    <a:gd name="T47" fmla="*/ 855 h 909"/>
                    <a:gd name="T48" fmla="*/ 112 w 388"/>
                    <a:gd name="T49" fmla="*/ 787 h 909"/>
                    <a:gd name="T50" fmla="*/ 135 w 388"/>
                    <a:gd name="T51" fmla="*/ 718 h 909"/>
                    <a:gd name="T52" fmla="*/ 162 w 388"/>
                    <a:gd name="T53" fmla="*/ 651 h 909"/>
                    <a:gd name="T54" fmla="*/ 181 w 388"/>
                    <a:gd name="T55" fmla="*/ 610 h 909"/>
                    <a:gd name="T56" fmla="*/ 186 w 388"/>
                    <a:gd name="T57" fmla="*/ 594 h 909"/>
                    <a:gd name="T58" fmla="*/ 194 w 388"/>
                    <a:gd name="T59" fmla="*/ 577 h 909"/>
                    <a:gd name="T60" fmla="*/ 205 w 388"/>
                    <a:gd name="T61" fmla="*/ 562 h 909"/>
                    <a:gd name="T62" fmla="*/ 224 w 388"/>
                    <a:gd name="T63" fmla="*/ 547 h 909"/>
                    <a:gd name="T64" fmla="*/ 243 w 388"/>
                    <a:gd name="T65" fmla="*/ 532 h 909"/>
                    <a:gd name="T66" fmla="*/ 261 w 388"/>
                    <a:gd name="T67" fmla="*/ 516 h 909"/>
                    <a:gd name="T68" fmla="*/ 276 w 388"/>
                    <a:gd name="T69" fmla="*/ 497 h 909"/>
                    <a:gd name="T70" fmla="*/ 293 w 388"/>
                    <a:gd name="T71" fmla="*/ 447 h 909"/>
                    <a:gd name="T72" fmla="*/ 321 w 388"/>
                    <a:gd name="T73" fmla="*/ 377 h 909"/>
                    <a:gd name="T74" fmla="*/ 346 w 388"/>
                    <a:gd name="T75" fmla="*/ 306 h 909"/>
                    <a:gd name="T76" fmla="*/ 365 w 388"/>
                    <a:gd name="T77" fmla="*/ 232 h 909"/>
                    <a:gd name="T78" fmla="*/ 373 w 388"/>
                    <a:gd name="T79" fmla="*/ 180 h 909"/>
                    <a:gd name="T80" fmla="*/ 380 w 388"/>
                    <a:gd name="T81" fmla="*/ 148 h 909"/>
                    <a:gd name="T82" fmla="*/ 386 w 388"/>
                    <a:gd name="T83" fmla="*/ 117 h 909"/>
                    <a:gd name="T84" fmla="*/ 388 w 388"/>
                    <a:gd name="T85" fmla="*/ 85 h 909"/>
                    <a:gd name="T86" fmla="*/ 382 w 388"/>
                    <a:gd name="T87" fmla="*/ 63 h 909"/>
                    <a:gd name="T88" fmla="*/ 375 w 388"/>
                    <a:gd name="T89" fmla="*/ 50 h 909"/>
                    <a:gd name="T90" fmla="*/ 367 w 388"/>
                    <a:gd name="T91" fmla="*/ 35 h 909"/>
                    <a:gd name="T92" fmla="*/ 359 w 388"/>
                    <a:gd name="T93" fmla="*/ 20 h 909"/>
                    <a:gd name="T94" fmla="*/ 354 w 388"/>
                    <a:gd name="T95" fmla="*/ 20 h 909"/>
                    <a:gd name="T96" fmla="*/ 342 w 388"/>
                    <a:gd name="T97" fmla="*/ 37 h 909"/>
                    <a:gd name="T98" fmla="*/ 333 w 388"/>
                    <a:gd name="T99" fmla="*/ 56 h 909"/>
                    <a:gd name="T100" fmla="*/ 329 w 388"/>
                    <a:gd name="T101" fmla="*/ 76 h 909"/>
                    <a:gd name="T102" fmla="*/ 382 w 388"/>
                    <a:gd name="T103" fmla="*/ 0 h 9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388" h="909">
                      <a:moveTo>
                        <a:pt x="382" y="0"/>
                      </a:moveTo>
                      <a:lnTo>
                        <a:pt x="377" y="28"/>
                      </a:lnTo>
                      <a:lnTo>
                        <a:pt x="369" y="54"/>
                      </a:lnTo>
                      <a:lnTo>
                        <a:pt x="363" y="81"/>
                      </a:lnTo>
                      <a:lnTo>
                        <a:pt x="354" y="107"/>
                      </a:lnTo>
                      <a:lnTo>
                        <a:pt x="337" y="159"/>
                      </a:lnTo>
                      <a:lnTo>
                        <a:pt x="316" y="210"/>
                      </a:lnTo>
                      <a:lnTo>
                        <a:pt x="293" y="260"/>
                      </a:lnTo>
                      <a:lnTo>
                        <a:pt x="268" y="308"/>
                      </a:lnTo>
                      <a:lnTo>
                        <a:pt x="243" y="358"/>
                      </a:lnTo>
                      <a:lnTo>
                        <a:pt x="221" y="408"/>
                      </a:lnTo>
                      <a:lnTo>
                        <a:pt x="204" y="440"/>
                      </a:lnTo>
                      <a:lnTo>
                        <a:pt x="186" y="471"/>
                      </a:lnTo>
                      <a:lnTo>
                        <a:pt x="167" y="501"/>
                      </a:lnTo>
                      <a:lnTo>
                        <a:pt x="148" y="529"/>
                      </a:lnTo>
                      <a:lnTo>
                        <a:pt x="128" y="558"/>
                      </a:lnTo>
                      <a:lnTo>
                        <a:pt x="105" y="586"/>
                      </a:lnTo>
                      <a:lnTo>
                        <a:pt x="82" y="614"/>
                      </a:lnTo>
                      <a:lnTo>
                        <a:pt x="57" y="642"/>
                      </a:lnTo>
                      <a:lnTo>
                        <a:pt x="53" y="646"/>
                      </a:lnTo>
                      <a:lnTo>
                        <a:pt x="53" y="649"/>
                      </a:lnTo>
                      <a:lnTo>
                        <a:pt x="53" y="655"/>
                      </a:lnTo>
                      <a:lnTo>
                        <a:pt x="53" y="661"/>
                      </a:lnTo>
                      <a:lnTo>
                        <a:pt x="53" y="666"/>
                      </a:lnTo>
                      <a:lnTo>
                        <a:pt x="53" y="673"/>
                      </a:lnTo>
                      <a:lnTo>
                        <a:pt x="53" y="679"/>
                      </a:lnTo>
                      <a:lnTo>
                        <a:pt x="52" y="683"/>
                      </a:lnTo>
                      <a:lnTo>
                        <a:pt x="38" y="711"/>
                      </a:lnTo>
                      <a:lnTo>
                        <a:pt x="27" y="740"/>
                      </a:lnTo>
                      <a:lnTo>
                        <a:pt x="15" y="770"/>
                      </a:lnTo>
                      <a:lnTo>
                        <a:pt x="6" y="800"/>
                      </a:lnTo>
                      <a:lnTo>
                        <a:pt x="2" y="815"/>
                      </a:lnTo>
                      <a:lnTo>
                        <a:pt x="0" y="828"/>
                      </a:lnTo>
                      <a:lnTo>
                        <a:pt x="0" y="842"/>
                      </a:lnTo>
                      <a:lnTo>
                        <a:pt x="0" y="857"/>
                      </a:lnTo>
                      <a:lnTo>
                        <a:pt x="2" y="870"/>
                      </a:lnTo>
                      <a:lnTo>
                        <a:pt x="8" y="883"/>
                      </a:lnTo>
                      <a:lnTo>
                        <a:pt x="14" y="896"/>
                      </a:lnTo>
                      <a:lnTo>
                        <a:pt x="23" y="907"/>
                      </a:lnTo>
                      <a:lnTo>
                        <a:pt x="27" y="909"/>
                      </a:lnTo>
                      <a:lnTo>
                        <a:pt x="33" y="909"/>
                      </a:lnTo>
                      <a:lnTo>
                        <a:pt x="40" y="907"/>
                      </a:lnTo>
                      <a:lnTo>
                        <a:pt x="48" y="905"/>
                      </a:lnTo>
                      <a:lnTo>
                        <a:pt x="55" y="902"/>
                      </a:lnTo>
                      <a:lnTo>
                        <a:pt x="63" y="898"/>
                      </a:lnTo>
                      <a:lnTo>
                        <a:pt x="71" y="892"/>
                      </a:lnTo>
                      <a:lnTo>
                        <a:pt x="74" y="887"/>
                      </a:lnTo>
                      <a:lnTo>
                        <a:pt x="90" y="855"/>
                      </a:lnTo>
                      <a:lnTo>
                        <a:pt x="101" y="822"/>
                      </a:lnTo>
                      <a:lnTo>
                        <a:pt x="112" y="787"/>
                      </a:lnTo>
                      <a:lnTo>
                        <a:pt x="124" y="753"/>
                      </a:lnTo>
                      <a:lnTo>
                        <a:pt x="135" y="718"/>
                      </a:lnTo>
                      <a:lnTo>
                        <a:pt x="147" y="685"/>
                      </a:lnTo>
                      <a:lnTo>
                        <a:pt x="162" y="651"/>
                      </a:lnTo>
                      <a:lnTo>
                        <a:pt x="177" y="620"/>
                      </a:lnTo>
                      <a:lnTo>
                        <a:pt x="181" y="610"/>
                      </a:lnTo>
                      <a:lnTo>
                        <a:pt x="185" y="603"/>
                      </a:lnTo>
                      <a:lnTo>
                        <a:pt x="186" y="594"/>
                      </a:lnTo>
                      <a:lnTo>
                        <a:pt x="190" y="584"/>
                      </a:lnTo>
                      <a:lnTo>
                        <a:pt x="194" y="577"/>
                      </a:lnTo>
                      <a:lnTo>
                        <a:pt x="200" y="568"/>
                      </a:lnTo>
                      <a:lnTo>
                        <a:pt x="205" y="562"/>
                      </a:lnTo>
                      <a:lnTo>
                        <a:pt x="213" y="555"/>
                      </a:lnTo>
                      <a:lnTo>
                        <a:pt x="224" y="547"/>
                      </a:lnTo>
                      <a:lnTo>
                        <a:pt x="234" y="542"/>
                      </a:lnTo>
                      <a:lnTo>
                        <a:pt x="243" y="532"/>
                      </a:lnTo>
                      <a:lnTo>
                        <a:pt x="253" y="525"/>
                      </a:lnTo>
                      <a:lnTo>
                        <a:pt x="261" y="516"/>
                      </a:lnTo>
                      <a:lnTo>
                        <a:pt x="268" y="506"/>
                      </a:lnTo>
                      <a:lnTo>
                        <a:pt x="276" y="497"/>
                      </a:lnTo>
                      <a:lnTo>
                        <a:pt x="281" y="484"/>
                      </a:lnTo>
                      <a:lnTo>
                        <a:pt x="293" y="447"/>
                      </a:lnTo>
                      <a:lnTo>
                        <a:pt x="306" y="412"/>
                      </a:lnTo>
                      <a:lnTo>
                        <a:pt x="321" y="377"/>
                      </a:lnTo>
                      <a:lnTo>
                        <a:pt x="335" y="341"/>
                      </a:lnTo>
                      <a:lnTo>
                        <a:pt x="346" y="306"/>
                      </a:lnTo>
                      <a:lnTo>
                        <a:pt x="358" y="271"/>
                      </a:lnTo>
                      <a:lnTo>
                        <a:pt x="365" y="232"/>
                      </a:lnTo>
                      <a:lnTo>
                        <a:pt x="371" y="195"/>
                      </a:lnTo>
                      <a:lnTo>
                        <a:pt x="373" y="180"/>
                      </a:lnTo>
                      <a:lnTo>
                        <a:pt x="377" y="165"/>
                      </a:lnTo>
                      <a:lnTo>
                        <a:pt x="380" y="148"/>
                      </a:lnTo>
                      <a:lnTo>
                        <a:pt x="384" y="133"/>
                      </a:lnTo>
                      <a:lnTo>
                        <a:pt x="386" y="117"/>
                      </a:lnTo>
                      <a:lnTo>
                        <a:pt x="388" y="102"/>
                      </a:lnTo>
                      <a:lnTo>
                        <a:pt x="388" y="85"/>
                      </a:lnTo>
                      <a:lnTo>
                        <a:pt x="384" y="70"/>
                      </a:lnTo>
                      <a:lnTo>
                        <a:pt x="382" y="63"/>
                      </a:lnTo>
                      <a:lnTo>
                        <a:pt x="378" y="57"/>
                      </a:lnTo>
                      <a:lnTo>
                        <a:pt x="375" y="50"/>
                      </a:lnTo>
                      <a:lnTo>
                        <a:pt x="371" y="43"/>
                      </a:lnTo>
                      <a:lnTo>
                        <a:pt x="367" y="35"/>
                      </a:lnTo>
                      <a:lnTo>
                        <a:pt x="363" y="28"/>
                      </a:lnTo>
                      <a:lnTo>
                        <a:pt x="359" y="20"/>
                      </a:lnTo>
                      <a:lnTo>
                        <a:pt x="359" y="11"/>
                      </a:lnTo>
                      <a:lnTo>
                        <a:pt x="354" y="20"/>
                      </a:lnTo>
                      <a:lnTo>
                        <a:pt x="348" y="30"/>
                      </a:lnTo>
                      <a:lnTo>
                        <a:pt x="342" y="37"/>
                      </a:lnTo>
                      <a:lnTo>
                        <a:pt x="337" y="46"/>
                      </a:lnTo>
                      <a:lnTo>
                        <a:pt x="333" y="56"/>
                      </a:lnTo>
                      <a:lnTo>
                        <a:pt x="329" y="67"/>
                      </a:lnTo>
                      <a:lnTo>
                        <a:pt x="329" y="76"/>
                      </a:lnTo>
                      <a:lnTo>
                        <a:pt x="329" y="85"/>
                      </a:lnTo>
                      <a:lnTo>
                        <a:pt x="382"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00" name="Freeform 60"/>
                <p:cNvSpPr/>
                <p:nvPr/>
              </p:nvSpPr>
              <p:spPr bwMode="auto">
                <a:xfrm>
                  <a:off x="2587" y="1442"/>
                  <a:ext cx="1042" cy="394"/>
                </a:xfrm>
                <a:custGeom>
                  <a:avLst/>
                  <a:gdLst>
                    <a:gd name="T0" fmla="*/ 40 w 1042"/>
                    <a:gd name="T1" fmla="*/ 321 h 394"/>
                    <a:gd name="T2" fmla="*/ 88 w 1042"/>
                    <a:gd name="T3" fmla="*/ 299 h 394"/>
                    <a:gd name="T4" fmla="*/ 139 w 1042"/>
                    <a:gd name="T5" fmla="*/ 280 h 394"/>
                    <a:gd name="T6" fmla="*/ 158 w 1042"/>
                    <a:gd name="T7" fmla="*/ 269 h 394"/>
                    <a:gd name="T8" fmla="*/ 175 w 1042"/>
                    <a:gd name="T9" fmla="*/ 256 h 394"/>
                    <a:gd name="T10" fmla="*/ 207 w 1042"/>
                    <a:gd name="T11" fmla="*/ 243 h 394"/>
                    <a:gd name="T12" fmla="*/ 270 w 1042"/>
                    <a:gd name="T13" fmla="*/ 223 h 394"/>
                    <a:gd name="T14" fmla="*/ 331 w 1042"/>
                    <a:gd name="T15" fmla="*/ 201 h 394"/>
                    <a:gd name="T16" fmla="*/ 418 w 1042"/>
                    <a:gd name="T17" fmla="*/ 175 h 394"/>
                    <a:gd name="T18" fmla="*/ 519 w 1042"/>
                    <a:gd name="T19" fmla="*/ 149 h 394"/>
                    <a:gd name="T20" fmla="*/ 618 w 1042"/>
                    <a:gd name="T21" fmla="*/ 121 h 394"/>
                    <a:gd name="T22" fmla="*/ 663 w 1042"/>
                    <a:gd name="T23" fmla="*/ 102 h 394"/>
                    <a:gd name="T24" fmla="*/ 707 w 1042"/>
                    <a:gd name="T25" fmla="*/ 80 h 394"/>
                    <a:gd name="T26" fmla="*/ 757 w 1042"/>
                    <a:gd name="T27" fmla="*/ 59 h 394"/>
                    <a:gd name="T28" fmla="*/ 823 w 1042"/>
                    <a:gd name="T29" fmla="*/ 48 h 394"/>
                    <a:gd name="T30" fmla="*/ 888 w 1042"/>
                    <a:gd name="T31" fmla="*/ 28 h 394"/>
                    <a:gd name="T32" fmla="*/ 928 w 1042"/>
                    <a:gd name="T33" fmla="*/ 6 h 394"/>
                    <a:gd name="T34" fmla="*/ 960 w 1042"/>
                    <a:gd name="T35" fmla="*/ 0 h 394"/>
                    <a:gd name="T36" fmla="*/ 990 w 1042"/>
                    <a:gd name="T37" fmla="*/ 8 h 394"/>
                    <a:gd name="T38" fmla="*/ 1019 w 1042"/>
                    <a:gd name="T39" fmla="*/ 19 h 394"/>
                    <a:gd name="T40" fmla="*/ 1042 w 1042"/>
                    <a:gd name="T41" fmla="*/ 34 h 394"/>
                    <a:gd name="T42" fmla="*/ 1040 w 1042"/>
                    <a:gd name="T43" fmla="*/ 41 h 394"/>
                    <a:gd name="T44" fmla="*/ 983 w 1042"/>
                    <a:gd name="T45" fmla="*/ 72 h 394"/>
                    <a:gd name="T46" fmla="*/ 871 w 1042"/>
                    <a:gd name="T47" fmla="*/ 111 h 394"/>
                    <a:gd name="T48" fmla="*/ 700 w 1042"/>
                    <a:gd name="T49" fmla="*/ 156 h 394"/>
                    <a:gd name="T50" fmla="*/ 614 w 1042"/>
                    <a:gd name="T51" fmla="*/ 184 h 394"/>
                    <a:gd name="T52" fmla="*/ 563 w 1042"/>
                    <a:gd name="T53" fmla="*/ 204 h 394"/>
                    <a:gd name="T54" fmla="*/ 527 w 1042"/>
                    <a:gd name="T55" fmla="*/ 219 h 394"/>
                    <a:gd name="T56" fmla="*/ 492 w 1042"/>
                    <a:gd name="T57" fmla="*/ 236 h 394"/>
                    <a:gd name="T58" fmla="*/ 460 w 1042"/>
                    <a:gd name="T59" fmla="*/ 260 h 394"/>
                    <a:gd name="T60" fmla="*/ 426 w 1042"/>
                    <a:gd name="T61" fmla="*/ 286 h 394"/>
                    <a:gd name="T62" fmla="*/ 376 w 1042"/>
                    <a:gd name="T63" fmla="*/ 303 h 394"/>
                    <a:gd name="T64" fmla="*/ 323 w 1042"/>
                    <a:gd name="T65" fmla="*/ 321 h 394"/>
                    <a:gd name="T66" fmla="*/ 274 w 1042"/>
                    <a:gd name="T67" fmla="*/ 342 h 394"/>
                    <a:gd name="T68" fmla="*/ 192 w 1042"/>
                    <a:gd name="T69" fmla="*/ 366 h 394"/>
                    <a:gd name="T70" fmla="*/ 99 w 1042"/>
                    <a:gd name="T71" fmla="*/ 388 h 394"/>
                    <a:gd name="T72" fmla="*/ 6 w 1042"/>
                    <a:gd name="T73" fmla="*/ 392 h 394"/>
                    <a:gd name="T74" fmla="*/ 0 w 1042"/>
                    <a:gd name="T75" fmla="*/ 386 h 394"/>
                    <a:gd name="T76" fmla="*/ 6 w 1042"/>
                    <a:gd name="T77" fmla="*/ 371 h 394"/>
                    <a:gd name="T78" fmla="*/ 27 w 1042"/>
                    <a:gd name="T79" fmla="*/ 355 h 394"/>
                    <a:gd name="T80" fmla="*/ 63 w 1042"/>
                    <a:gd name="T81" fmla="*/ 351 h 394"/>
                    <a:gd name="T82" fmla="*/ 107 w 1042"/>
                    <a:gd name="T83" fmla="*/ 342 h 394"/>
                    <a:gd name="T84" fmla="*/ 131 w 1042"/>
                    <a:gd name="T85" fmla="*/ 323 h 394"/>
                    <a:gd name="T86" fmla="*/ 6 w 1042"/>
                    <a:gd name="T87" fmla="*/ 334 h 3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42" h="394">
                      <a:moveTo>
                        <a:pt x="6" y="334"/>
                      </a:moveTo>
                      <a:lnTo>
                        <a:pt x="23" y="329"/>
                      </a:lnTo>
                      <a:lnTo>
                        <a:pt x="40" y="321"/>
                      </a:lnTo>
                      <a:lnTo>
                        <a:pt x="55" y="314"/>
                      </a:lnTo>
                      <a:lnTo>
                        <a:pt x="72" y="306"/>
                      </a:lnTo>
                      <a:lnTo>
                        <a:pt x="88" y="299"/>
                      </a:lnTo>
                      <a:lnTo>
                        <a:pt x="105" y="291"/>
                      </a:lnTo>
                      <a:lnTo>
                        <a:pt x="122" y="286"/>
                      </a:lnTo>
                      <a:lnTo>
                        <a:pt x="139" y="280"/>
                      </a:lnTo>
                      <a:lnTo>
                        <a:pt x="146" y="278"/>
                      </a:lnTo>
                      <a:lnTo>
                        <a:pt x="152" y="275"/>
                      </a:lnTo>
                      <a:lnTo>
                        <a:pt x="158" y="269"/>
                      </a:lnTo>
                      <a:lnTo>
                        <a:pt x="164" y="265"/>
                      </a:lnTo>
                      <a:lnTo>
                        <a:pt x="169" y="262"/>
                      </a:lnTo>
                      <a:lnTo>
                        <a:pt x="175" y="256"/>
                      </a:lnTo>
                      <a:lnTo>
                        <a:pt x="181" y="252"/>
                      </a:lnTo>
                      <a:lnTo>
                        <a:pt x="186" y="251"/>
                      </a:lnTo>
                      <a:lnTo>
                        <a:pt x="207" y="243"/>
                      </a:lnTo>
                      <a:lnTo>
                        <a:pt x="228" y="238"/>
                      </a:lnTo>
                      <a:lnTo>
                        <a:pt x="249" y="230"/>
                      </a:lnTo>
                      <a:lnTo>
                        <a:pt x="270" y="223"/>
                      </a:lnTo>
                      <a:lnTo>
                        <a:pt x="289" y="215"/>
                      </a:lnTo>
                      <a:lnTo>
                        <a:pt x="310" y="208"/>
                      </a:lnTo>
                      <a:lnTo>
                        <a:pt x="331" y="201"/>
                      </a:lnTo>
                      <a:lnTo>
                        <a:pt x="352" y="195"/>
                      </a:lnTo>
                      <a:lnTo>
                        <a:pt x="384" y="184"/>
                      </a:lnTo>
                      <a:lnTo>
                        <a:pt x="418" y="175"/>
                      </a:lnTo>
                      <a:lnTo>
                        <a:pt x="451" y="165"/>
                      </a:lnTo>
                      <a:lnTo>
                        <a:pt x="485" y="158"/>
                      </a:lnTo>
                      <a:lnTo>
                        <a:pt x="519" y="149"/>
                      </a:lnTo>
                      <a:lnTo>
                        <a:pt x="551" y="141"/>
                      </a:lnTo>
                      <a:lnTo>
                        <a:pt x="585" y="132"/>
                      </a:lnTo>
                      <a:lnTo>
                        <a:pt x="618" y="121"/>
                      </a:lnTo>
                      <a:lnTo>
                        <a:pt x="633" y="115"/>
                      </a:lnTo>
                      <a:lnTo>
                        <a:pt x="648" y="108"/>
                      </a:lnTo>
                      <a:lnTo>
                        <a:pt x="663" y="102"/>
                      </a:lnTo>
                      <a:lnTo>
                        <a:pt x="677" y="95"/>
                      </a:lnTo>
                      <a:lnTo>
                        <a:pt x="692" y="87"/>
                      </a:lnTo>
                      <a:lnTo>
                        <a:pt x="707" y="80"/>
                      </a:lnTo>
                      <a:lnTo>
                        <a:pt x="722" y="72"/>
                      </a:lnTo>
                      <a:lnTo>
                        <a:pt x="736" y="67"/>
                      </a:lnTo>
                      <a:lnTo>
                        <a:pt x="757" y="59"/>
                      </a:lnTo>
                      <a:lnTo>
                        <a:pt x="779" y="54"/>
                      </a:lnTo>
                      <a:lnTo>
                        <a:pt x="800" y="52"/>
                      </a:lnTo>
                      <a:lnTo>
                        <a:pt x="823" y="48"/>
                      </a:lnTo>
                      <a:lnTo>
                        <a:pt x="844" y="43"/>
                      </a:lnTo>
                      <a:lnTo>
                        <a:pt x="867" y="37"/>
                      </a:lnTo>
                      <a:lnTo>
                        <a:pt x="888" y="28"/>
                      </a:lnTo>
                      <a:lnTo>
                        <a:pt x="910" y="15"/>
                      </a:lnTo>
                      <a:lnTo>
                        <a:pt x="918" y="9"/>
                      </a:lnTo>
                      <a:lnTo>
                        <a:pt x="928" y="6"/>
                      </a:lnTo>
                      <a:lnTo>
                        <a:pt x="937" y="2"/>
                      </a:lnTo>
                      <a:lnTo>
                        <a:pt x="948" y="0"/>
                      </a:lnTo>
                      <a:lnTo>
                        <a:pt x="960" y="0"/>
                      </a:lnTo>
                      <a:lnTo>
                        <a:pt x="971" y="0"/>
                      </a:lnTo>
                      <a:lnTo>
                        <a:pt x="981" y="2"/>
                      </a:lnTo>
                      <a:lnTo>
                        <a:pt x="990" y="8"/>
                      </a:lnTo>
                      <a:lnTo>
                        <a:pt x="1000" y="11"/>
                      </a:lnTo>
                      <a:lnTo>
                        <a:pt x="1009" y="15"/>
                      </a:lnTo>
                      <a:lnTo>
                        <a:pt x="1019" y="19"/>
                      </a:lnTo>
                      <a:lnTo>
                        <a:pt x="1028" y="24"/>
                      </a:lnTo>
                      <a:lnTo>
                        <a:pt x="1036" y="28"/>
                      </a:lnTo>
                      <a:lnTo>
                        <a:pt x="1042" y="34"/>
                      </a:lnTo>
                      <a:lnTo>
                        <a:pt x="1042" y="35"/>
                      </a:lnTo>
                      <a:lnTo>
                        <a:pt x="1042" y="39"/>
                      </a:lnTo>
                      <a:lnTo>
                        <a:pt x="1040" y="41"/>
                      </a:lnTo>
                      <a:lnTo>
                        <a:pt x="1036" y="45"/>
                      </a:lnTo>
                      <a:lnTo>
                        <a:pt x="1009" y="59"/>
                      </a:lnTo>
                      <a:lnTo>
                        <a:pt x="983" y="72"/>
                      </a:lnTo>
                      <a:lnTo>
                        <a:pt x="954" y="84"/>
                      </a:lnTo>
                      <a:lnTo>
                        <a:pt x="928" y="95"/>
                      </a:lnTo>
                      <a:lnTo>
                        <a:pt x="871" y="111"/>
                      </a:lnTo>
                      <a:lnTo>
                        <a:pt x="814" y="128"/>
                      </a:lnTo>
                      <a:lnTo>
                        <a:pt x="757" y="141"/>
                      </a:lnTo>
                      <a:lnTo>
                        <a:pt x="700" y="156"/>
                      </a:lnTo>
                      <a:lnTo>
                        <a:pt x="669" y="165"/>
                      </a:lnTo>
                      <a:lnTo>
                        <a:pt x="643" y="173"/>
                      </a:lnTo>
                      <a:lnTo>
                        <a:pt x="614" y="184"/>
                      </a:lnTo>
                      <a:lnTo>
                        <a:pt x="585" y="195"/>
                      </a:lnTo>
                      <a:lnTo>
                        <a:pt x="574" y="199"/>
                      </a:lnTo>
                      <a:lnTo>
                        <a:pt x="563" y="204"/>
                      </a:lnTo>
                      <a:lnTo>
                        <a:pt x="551" y="208"/>
                      </a:lnTo>
                      <a:lnTo>
                        <a:pt x="538" y="214"/>
                      </a:lnTo>
                      <a:lnTo>
                        <a:pt x="527" y="219"/>
                      </a:lnTo>
                      <a:lnTo>
                        <a:pt x="515" y="225"/>
                      </a:lnTo>
                      <a:lnTo>
                        <a:pt x="504" y="230"/>
                      </a:lnTo>
                      <a:lnTo>
                        <a:pt x="492" y="236"/>
                      </a:lnTo>
                      <a:lnTo>
                        <a:pt x="481" y="243"/>
                      </a:lnTo>
                      <a:lnTo>
                        <a:pt x="470" y="251"/>
                      </a:lnTo>
                      <a:lnTo>
                        <a:pt x="460" y="260"/>
                      </a:lnTo>
                      <a:lnTo>
                        <a:pt x="449" y="269"/>
                      </a:lnTo>
                      <a:lnTo>
                        <a:pt x="437" y="278"/>
                      </a:lnTo>
                      <a:lnTo>
                        <a:pt x="426" y="286"/>
                      </a:lnTo>
                      <a:lnTo>
                        <a:pt x="411" y="293"/>
                      </a:lnTo>
                      <a:lnTo>
                        <a:pt x="395" y="297"/>
                      </a:lnTo>
                      <a:lnTo>
                        <a:pt x="376" y="303"/>
                      </a:lnTo>
                      <a:lnTo>
                        <a:pt x="359" y="308"/>
                      </a:lnTo>
                      <a:lnTo>
                        <a:pt x="340" y="314"/>
                      </a:lnTo>
                      <a:lnTo>
                        <a:pt x="323" y="321"/>
                      </a:lnTo>
                      <a:lnTo>
                        <a:pt x="306" y="329"/>
                      </a:lnTo>
                      <a:lnTo>
                        <a:pt x="291" y="336"/>
                      </a:lnTo>
                      <a:lnTo>
                        <a:pt x="274" y="342"/>
                      </a:lnTo>
                      <a:lnTo>
                        <a:pt x="255" y="347"/>
                      </a:lnTo>
                      <a:lnTo>
                        <a:pt x="224" y="356"/>
                      </a:lnTo>
                      <a:lnTo>
                        <a:pt x="192" y="366"/>
                      </a:lnTo>
                      <a:lnTo>
                        <a:pt x="162" y="375"/>
                      </a:lnTo>
                      <a:lnTo>
                        <a:pt x="131" y="382"/>
                      </a:lnTo>
                      <a:lnTo>
                        <a:pt x="99" y="388"/>
                      </a:lnTo>
                      <a:lnTo>
                        <a:pt x="69" y="392"/>
                      </a:lnTo>
                      <a:lnTo>
                        <a:pt x="36" y="394"/>
                      </a:lnTo>
                      <a:lnTo>
                        <a:pt x="6" y="392"/>
                      </a:lnTo>
                      <a:lnTo>
                        <a:pt x="2" y="390"/>
                      </a:lnTo>
                      <a:lnTo>
                        <a:pt x="0" y="388"/>
                      </a:lnTo>
                      <a:lnTo>
                        <a:pt x="0" y="386"/>
                      </a:lnTo>
                      <a:lnTo>
                        <a:pt x="0" y="384"/>
                      </a:lnTo>
                      <a:lnTo>
                        <a:pt x="2" y="379"/>
                      </a:lnTo>
                      <a:lnTo>
                        <a:pt x="6" y="371"/>
                      </a:lnTo>
                      <a:lnTo>
                        <a:pt x="13" y="364"/>
                      </a:lnTo>
                      <a:lnTo>
                        <a:pt x="19" y="358"/>
                      </a:lnTo>
                      <a:lnTo>
                        <a:pt x="27" y="355"/>
                      </a:lnTo>
                      <a:lnTo>
                        <a:pt x="34" y="351"/>
                      </a:lnTo>
                      <a:lnTo>
                        <a:pt x="48" y="351"/>
                      </a:lnTo>
                      <a:lnTo>
                        <a:pt x="63" y="351"/>
                      </a:lnTo>
                      <a:lnTo>
                        <a:pt x="78" y="349"/>
                      </a:lnTo>
                      <a:lnTo>
                        <a:pt x="93" y="345"/>
                      </a:lnTo>
                      <a:lnTo>
                        <a:pt x="107" y="342"/>
                      </a:lnTo>
                      <a:lnTo>
                        <a:pt x="120" y="334"/>
                      </a:lnTo>
                      <a:lnTo>
                        <a:pt x="126" y="329"/>
                      </a:lnTo>
                      <a:lnTo>
                        <a:pt x="131" y="323"/>
                      </a:lnTo>
                      <a:lnTo>
                        <a:pt x="135" y="317"/>
                      </a:lnTo>
                      <a:lnTo>
                        <a:pt x="139" y="310"/>
                      </a:lnTo>
                      <a:lnTo>
                        <a:pt x="6" y="334"/>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01" name="Freeform 61"/>
                <p:cNvSpPr/>
                <p:nvPr/>
              </p:nvSpPr>
              <p:spPr bwMode="auto">
                <a:xfrm>
                  <a:off x="2656" y="1767"/>
                  <a:ext cx="1049" cy="202"/>
                </a:xfrm>
                <a:custGeom>
                  <a:avLst/>
                  <a:gdLst>
                    <a:gd name="T0" fmla="*/ 946 w 1049"/>
                    <a:gd name="T1" fmla="*/ 83 h 202"/>
                    <a:gd name="T2" fmla="*/ 794 w 1049"/>
                    <a:gd name="T3" fmla="*/ 96 h 202"/>
                    <a:gd name="T4" fmla="*/ 642 w 1049"/>
                    <a:gd name="T5" fmla="*/ 111 h 202"/>
                    <a:gd name="T6" fmla="*/ 585 w 1049"/>
                    <a:gd name="T7" fmla="*/ 111 h 202"/>
                    <a:gd name="T8" fmla="*/ 530 w 1049"/>
                    <a:gd name="T9" fmla="*/ 109 h 202"/>
                    <a:gd name="T10" fmla="*/ 475 w 1049"/>
                    <a:gd name="T11" fmla="*/ 115 h 202"/>
                    <a:gd name="T12" fmla="*/ 427 w 1049"/>
                    <a:gd name="T13" fmla="*/ 124 h 202"/>
                    <a:gd name="T14" fmla="*/ 380 w 1049"/>
                    <a:gd name="T15" fmla="*/ 130 h 202"/>
                    <a:gd name="T16" fmla="*/ 345 w 1049"/>
                    <a:gd name="T17" fmla="*/ 133 h 202"/>
                    <a:gd name="T18" fmla="*/ 319 w 1049"/>
                    <a:gd name="T19" fmla="*/ 143 h 202"/>
                    <a:gd name="T20" fmla="*/ 292 w 1049"/>
                    <a:gd name="T21" fmla="*/ 150 h 202"/>
                    <a:gd name="T22" fmla="*/ 258 w 1049"/>
                    <a:gd name="T23" fmla="*/ 152 h 202"/>
                    <a:gd name="T24" fmla="*/ 224 w 1049"/>
                    <a:gd name="T25" fmla="*/ 158 h 202"/>
                    <a:gd name="T26" fmla="*/ 193 w 1049"/>
                    <a:gd name="T27" fmla="*/ 163 h 202"/>
                    <a:gd name="T28" fmla="*/ 176 w 1049"/>
                    <a:gd name="T29" fmla="*/ 163 h 202"/>
                    <a:gd name="T30" fmla="*/ 159 w 1049"/>
                    <a:gd name="T31" fmla="*/ 163 h 202"/>
                    <a:gd name="T32" fmla="*/ 114 w 1049"/>
                    <a:gd name="T33" fmla="*/ 172 h 202"/>
                    <a:gd name="T34" fmla="*/ 57 w 1049"/>
                    <a:gd name="T35" fmla="*/ 189 h 202"/>
                    <a:gd name="T36" fmla="*/ 0 w 1049"/>
                    <a:gd name="T37" fmla="*/ 202 h 202"/>
                    <a:gd name="T38" fmla="*/ 11 w 1049"/>
                    <a:gd name="T39" fmla="*/ 195 h 202"/>
                    <a:gd name="T40" fmla="*/ 22 w 1049"/>
                    <a:gd name="T41" fmla="*/ 187 h 202"/>
                    <a:gd name="T42" fmla="*/ 77 w 1049"/>
                    <a:gd name="T43" fmla="*/ 182 h 202"/>
                    <a:gd name="T44" fmla="*/ 216 w 1049"/>
                    <a:gd name="T45" fmla="*/ 174 h 202"/>
                    <a:gd name="T46" fmla="*/ 357 w 1049"/>
                    <a:gd name="T47" fmla="*/ 165 h 202"/>
                    <a:gd name="T48" fmla="*/ 421 w 1049"/>
                    <a:gd name="T49" fmla="*/ 154 h 202"/>
                    <a:gd name="T50" fmla="*/ 446 w 1049"/>
                    <a:gd name="T51" fmla="*/ 141 h 202"/>
                    <a:gd name="T52" fmla="*/ 473 w 1049"/>
                    <a:gd name="T53" fmla="*/ 130 h 202"/>
                    <a:gd name="T54" fmla="*/ 560 w 1049"/>
                    <a:gd name="T55" fmla="*/ 104 h 202"/>
                    <a:gd name="T56" fmla="*/ 640 w 1049"/>
                    <a:gd name="T57" fmla="*/ 70 h 202"/>
                    <a:gd name="T58" fmla="*/ 701 w 1049"/>
                    <a:gd name="T59" fmla="*/ 48 h 202"/>
                    <a:gd name="T60" fmla="*/ 720 w 1049"/>
                    <a:gd name="T61" fmla="*/ 37 h 202"/>
                    <a:gd name="T62" fmla="*/ 737 w 1049"/>
                    <a:gd name="T63" fmla="*/ 24 h 202"/>
                    <a:gd name="T64" fmla="*/ 794 w 1049"/>
                    <a:gd name="T65" fmla="*/ 7 h 202"/>
                    <a:gd name="T66" fmla="*/ 870 w 1049"/>
                    <a:gd name="T67" fmla="*/ 0 h 202"/>
                    <a:gd name="T68" fmla="*/ 948 w 1049"/>
                    <a:gd name="T69" fmla="*/ 11 h 202"/>
                    <a:gd name="T70" fmla="*/ 982 w 1049"/>
                    <a:gd name="T71" fmla="*/ 20 h 202"/>
                    <a:gd name="T72" fmla="*/ 1009 w 1049"/>
                    <a:gd name="T73" fmla="*/ 35 h 202"/>
                    <a:gd name="T74" fmla="*/ 1013 w 1049"/>
                    <a:gd name="T75" fmla="*/ 48 h 202"/>
                    <a:gd name="T76" fmla="*/ 1009 w 1049"/>
                    <a:gd name="T77" fmla="*/ 65 h 202"/>
                    <a:gd name="T78" fmla="*/ 988 w 1049"/>
                    <a:gd name="T79" fmla="*/ 74 h 202"/>
                    <a:gd name="T80" fmla="*/ 965 w 1049"/>
                    <a:gd name="T81" fmla="*/ 82 h 202"/>
                    <a:gd name="T82" fmla="*/ 887 w 1049"/>
                    <a:gd name="T83" fmla="*/ 96 h 202"/>
                    <a:gd name="T84" fmla="*/ 807 w 1049"/>
                    <a:gd name="T85" fmla="*/ 98 h 202"/>
                    <a:gd name="T86" fmla="*/ 1049 w 1049"/>
                    <a:gd name="T87" fmla="*/ 70 h 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Lst>
                  <a:rect l="0" t="0" r="r" b="b"/>
                  <a:pathLst>
                    <a:path w="1049" h="202">
                      <a:moveTo>
                        <a:pt x="1049" y="70"/>
                      </a:moveTo>
                      <a:lnTo>
                        <a:pt x="997" y="78"/>
                      </a:lnTo>
                      <a:lnTo>
                        <a:pt x="946" y="83"/>
                      </a:lnTo>
                      <a:lnTo>
                        <a:pt x="897" y="89"/>
                      </a:lnTo>
                      <a:lnTo>
                        <a:pt x="845" y="93"/>
                      </a:lnTo>
                      <a:lnTo>
                        <a:pt x="794" y="96"/>
                      </a:lnTo>
                      <a:lnTo>
                        <a:pt x="745" y="100"/>
                      </a:lnTo>
                      <a:lnTo>
                        <a:pt x="693" y="106"/>
                      </a:lnTo>
                      <a:lnTo>
                        <a:pt x="642" y="111"/>
                      </a:lnTo>
                      <a:lnTo>
                        <a:pt x="623" y="111"/>
                      </a:lnTo>
                      <a:lnTo>
                        <a:pt x="604" y="111"/>
                      </a:lnTo>
                      <a:lnTo>
                        <a:pt x="585" y="111"/>
                      </a:lnTo>
                      <a:lnTo>
                        <a:pt x="566" y="111"/>
                      </a:lnTo>
                      <a:lnTo>
                        <a:pt x="547" y="109"/>
                      </a:lnTo>
                      <a:lnTo>
                        <a:pt x="530" y="109"/>
                      </a:lnTo>
                      <a:lnTo>
                        <a:pt x="511" y="111"/>
                      </a:lnTo>
                      <a:lnTo>
                        <a:pt x="492" y="113"/>
                      </a:lnTo>
                      <a:lnTo>
                        <a:pt x="475" y="115"/>
                      </a:lnTo>
                      <a:lnTo>
                        <a:pt x="459" y="119"/>
                      </a:lnTo>
                      <a:lnTo>
                        <a:pt x="444" y="122"/>
                      </a:lnTo>
                      <a:lnTo>
                        <a:pt x="427" y="124"/>
                      </a:lnTo>
                      <a:lnTo>
                        <a:pt x="412" y="126"/>
                      </a:lnTo>
                      <a:lnTo>
                        <a:pt x="395" y="128"/>
                      </a:lnTo>
                      <a:lnTo>
                        <a:pt x="380" y="130"/>
                      </a:lnTo>
                      <a:lnTo>
                        <a:pt x="363" y="130"/>
                      </a:lnTo>
                      <a:lnTo>
                        <a:pt x="355" y="132"/>
                      </a:lnTo>
                      <a:lnTo>
                        <a:pt x="345" y="133"/>
                      </a:lnTo>
                      <a:lnTo>
                        <a:pt x="338" y="137"/>
                      </a:lnTo>
                      <a:lnTo>
                        <a:pt x="328" y="139"/>
                      </a:lnTo>
                      <a:lnTo>
                        <a:pt x="319" y="143"/>
                      </a:lnTo>
                      <a:lnTo>
                        <a:pt x="311" y="146"/>
                      </a:lnTo>
                      <a:lnTo>
                        <a:pt x="302" y="148"/>
                      </a:lnTo>
                      <a:lnTo>
                        <a:pt x="292" y="150"/>
                      </a:lnTo>
                      <a:lnTo>
                        <a:pt x="281" y="150"/>
                      </a:lnTo>
                      <a:lnTo>
                        <a:pt x="269" y="152"/>
                      </a:lnTo>
                      <a:lnTo>
                        <a:pt x="258" y="152"/>
                      </a:lnTo>
                      <a:lnTo>
                        <a:pt x="247" y="154"/>
                      </a:lnTo>
                      <a:lnTo>
                        <a:pt x="235" y="156"/>
                      </a:lnTo>
                      <a:lnTo>
                        <a:pt x="224" y="158"/>
                      </a:lnTo>
                      <a:lnTo>
                        <a:pt x="211" y="159"/>
                      </a:lnTo>
                      <a:lnTo>
                        <a:pt x="199" y="161"/>
                      </a:lnTo>
                      <a:lnTo>
                        <a:pt x="193" y="163"/>
                      </a:lnTo>
                      <a:lnTo>
                        <a:pt x="188" y="163"/>
                      </a:lnTo>
                      <a:lnTo>
                        <a:pt x="182" y="163"/>
                      </a:lnTo>
                      <a:lnTo>
                        <a:pt x="176" y="163"/>
                      </a:lnTo>
                      <a:lnTo>
                        <a:pt x="171" y="163"/>
                      </a:lnTo>
                      <a:lnTo>
                        <a:pt x="165" y="163"/>
                      </a:lnTo>
                      <a:lnTo>
                        <a:pt x="159" y="163"/>
                      </a:lnTo>
                      <a:lnTo>
                        <a:pt x="153" y="165"/>
                      </a:lnTo>
                      <a:lnTo>
                        <a:pt x="133" y="169"/>
                      </a:lnTo>
                      <a:lnTo>
                        <a:pt x="114" y="172"/>
                      </a:lnTo>
                      <a:lnTo>
                        <a:pt x="95" y="178"/>
                      </a:lnTo>
                      <a:lnTo>
                        <a:pt x="76" y="184"/>
                      </a:lnTo>
                      <a:lnTo>
                        <a:pt x="57" y="189"/>
                      </a:lnTo>
                      <a:lnTo>
                        <a:pt x="38" y="193"/>
                      </a:lnTo>
                      <a:lnTo>
                        <a:pt x="19" y="198"/>
                      </a:lnTo>
                      <a:lnTo>
                        <a:pt x="0" y="202"/>
                      </a:lnTo>
                      <a:lnTo>
                        <a:pt x="3" y="198"/>
                      </a:lnTo>
                      <a:lnTo>
                        <a:pt x="7" y="197"/>
                      </a:lnTo>
                      <a:lnTo>
                        <a:pt x="11" y="195"/>
                      </a:lnTo>
                      <a:lnTo>
                        <a:pt x="15" y="193"/>
                      </a:lnTo>
                      <a:lnTo>
                        <a:pt x="17" y="189"/>
                      </a:lnTo>
                      <a:lnTo>
                        <a:pt x="22" y="187"/>
                      </a:lnTo>
                      <a:lnTo>
                        <a:pt x="26" y="187"/>
                      </a:lnTo>
                      <a:lnTo>
                        <a:pt x="30" y="187"/>
                      </a:lnTo>
                      <a:lnTo>
                        <a:pt x="77" y="182"/>
                      </a:lnTo>
                      <a:lnTo>
                        <a:pt x="123" y="180"/>
                      </a:lnTo>
                      <a:lnTo>
                        <a:pt x="171" y="176"/>
                      </a:lnTo>
                      <a:lnTo>
                        <a:pt x="216" y="174"/>
                      </a:lnTo>
                      <a:lnTo>
                        <a:pt x="264" y="171"/>
                      </a:lnTo>
                      <a:lnTo>
                        <a:pt x="309" y="169"/>
                      </a:lnTo>
                      <a:lnTo>
                        <a:pt x="357" y="165"/>
                      </a:lnTo>
                      <a:lnTo>
                        <a:pt x="402" y="159"/>
                      </a:lnTo>
                      <a:lnTo>
                        <a:pt x="412" y="158"/>
                      </a:lnTo>
                      <a:lnTo>
                        <a:pt x="421" y="154"/>
                      </a:lnTo>
                      <a:lnTo>
                        <a:pt x="429" y="150"/>
                      </a:lnTo>
                      <a:lnTo>
                        <a:pt x="439" y="146"/>
                      </a:lnTo>
                      <a:lnTo>
                        <a:pt x="446" y="141"/>
                      </a:lnTo>
                      <a:lnTo>
                        <a:pt x="456" y="137"/>
                      </a:lnTo>
                      <a:lnTo>
                        <a:pt x="465" y="133"/>
                      </a:lnTo>
                      <a:lnTo>
                        <a:pt x="473" y="130"/>
                      </a:lnTo>
                      <a:lnTo>
                        <a:pt x="503" y="122"/>
                      </a:lnTo>
                      <a:lnTo>
                        <a:pt x="532" y="115"/>
                      </a:lnTo>
                      <a:lnTo>
                        <a:pt x="560" y="104"/>
                      </a:lnTo>
                      <a:lnTo>
                        <a:pt x="587" y="93"/>
                      </a:lnTo>
                      <a:lnTo>
                        <a:pt x="613" y="82"/>
                      </a:lnTo>
                      <a:lnTo>
                        <a:pt x="640" y="70"/>
                      </a:lnTo>
                      <a:lnTo>
                        <a:pt x="667" y="61"/>
                      </a:lnTo>
                      <a:lnTo>
                        <a:pt x="695" y="52"/>
                      </a:lnTo>
                      <a:lnTo>
                        <a:pt x="701" y="48"/>
                      </a:lnTo>
                      <a:lnTo>
                        <a:pt x="708" y="44"/>
                      </a:lnTo>
                      <a:lnTo>
                        <a:pt x="714" y="41"/>
                      </a:lnTo>
                      <a:lnTo>
                        <a:pt x="720" y="37"/>
                      </a:lnTo>
                      <a:lnTo>
                        <a:pt x="726" y="31"/>
                      </a:lnTo>
                      <a:lnTo>
                        <a:pt x="731" y="28"/>
                      </a:lnTo>
                      <a:lnTo>
                        <a:pt x="737" y="24"/>
                      </a:lnTo>
                      <a:lnTo>
                        <a:pt x="743" y="22"/>
                      </a:lnTo>
                      <a:lnTo>
                        <a:pt x="769" y="15"/>
                      </a:lnTo>
                      <a:lnTo>
                        <a:pt x="794" y="7"/>
                      </a:lnTo>
                      <a:lnTo>
                        <a:pt x="819" y="4"/>
                      </a:lnTo>
                      <a:lnTo>
                        <a:pt x="845" y="2"/>
                      </a:lnTo>
                      <a:lnTo>
                        <a:pt x="870" y="0"/>
                      </a:lnTo>
                      <a:lnTo>
                        <a:pt x="897" y="2"/>
                      </a:lnTo>
                      <a:lnTo>
                        <a:pt x="921" y="5"/>
                      </a:lnTo>
                      <a:lnTo>
                        <a:pt x="948" y="11"/>
                      </a:lnTo>
                      <a:lnTo>
                        <a:pt x="957" y="15"/>
                      </a:lnTo>
                      <a:lnTo>
                        <a:pt x="969" y="17"/>
                      </a:lnTo>
                      <a:lnTo>
                        <a:pt x="982" y="20"/>
                      </a:lnTo>
                      <a:lnTo>
                        <a:pt x="992" y="24"/>
                      </a:lnTo>
                      <a:lnTo>
                        <a:pt x="1001" y="28"/>
                      </a:lnTo>
                      <a:lnTo>
                        <a:pt x="1009" y="35"/>
                      </a:lnTo>
                      <a:lnTo>
                        <a:pt x="1011" y="39"/>
                      </a:lnTo>
                      <a:lnTo>
                        <a:pt x="1013" y="43"/>
                      </a:lnTo>
                      <a:lnTo>
                        <a:pt x="1013" y="48"/>
                      </a:lnTo>
                      <a:lnTo>
                        <a:pt x="1013" y="54"/>
                      </a:lnTo>
                      <a:lnTo>
                        <a:pt x="1011" y="59"/>
                      </a:lnTo>
                      <a:lnTo>
                        <a:pt x="1009" y="65"/>
                      </a:lnTo>
                      <a:lnTo>
                        <a:pt x="1003" y="69"/>
                      </a:lnTo>
                      <a:lnTo>
                        <a:pt x="995" y="72"/>
                      </a:lnTo>
                      <a:lnTo>
                        <a:pt x="988" y="74"/>
                      </a:lnTo>
                      <a:lnTo>
                        <a:pt x="980" y="78"/>
                      </a:lnTo>
                      <a:lnTo>
                        <a:pt x="973" y="80"/>
                      </a:lnTo>
                      <a:lnTo>
                        <a:pt x="965" y="82"/>
                      </a:lnTo>
                      <a:lnTo>
                        <a:pt x="938" y="89"/>
                      </a:lnTo>
                      <a:lnTo>
                        <a:pt x="914" y="93"/>
                      </a:lnTo>
                      <a:lnTo>
                        <a:pt x="887" y="96"/>
                      </a:lnTo>
                      <a:lnTo>
                        <a:pt x="860" y="96"/>
                      </a:lnTo>
                      <a:lnTo>
                        <a:pt x="834" y="96"/>
                      </a:lnTo>
                      <a:lnTo>
                        <a:pt x="807" y="98"/>
                      </a:lnTo>
                      <a:lnTo>
                        <a:pt x="781" y="104"/>
                      </a:lnTo>
                      <a:lnTo>
                        <a:pt x="756" y="111"/>
                      </a:lnTo>
                      <a:lnTo>
                        <a:pt x="1049" y="7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02" name="Freeform 62"/>
                <p:cNvSpPr/>
                <p:nvPr/>
              </p:nvSpPr>
              <p:spPr bwMode="auto">
                <a:xfrm>
                  <a:off x="2766" y="1954"/>
                  <a:ext cx="695" cy="334"/>
                </a:xfrm>
                <a:custGeom>
                  <a:avLst/>
                  <a:gdLst>
                    <a:gd name="T0" fmla="*/ 62 w 695"/>
                    <a:gd name="T1" fmla="*/ 26 h 334"/>
                    <a:gd name="T2" fmla="*/ 184 w 695"/>
                    <a:gd name="T3" fmla="*/ 80 h 334"/>
                    <a:gd name="T4" fmla="*/ 306 w 695"/>
                    <a:gd name="T5" fmla="*/ 136 h 334"/>
                    <a:gd name="T6" fmla="*/ 427 w 695"/>
                    <a:gd name="T7" fmla="*/ 193 h 334"/>
                    <a:gd name="T8" fmla="*/ 494 w 695"/>
                    <a:gd name="T9" fmla="*/ 227 h 334"/>
                    <a:gd name="T10" fmla="*/ 505 w 695"/>
                    <a:gd name="T11" fmla="*/ 238 h 334"/>
                    <a:gd name="T12" fmla="*/ 515 w 695"/>
                    <a:gd name="T13" fmla="*/ 251 h 334"/>
                    <a:gd name="T14" fmla="*/ 528 w 695"/>
                    <a:gd name="T15" fmla="*/ 260 h 334"/>
                    <a:gd name="T16" fmla="*/ 540 w 695"/>
                    <a:gd name="T17" fmla="*/ 268 h 334"/>
                    <a:gd name="T18" fmla="*/ 551 w 695"/>
                    <a:gd name="T19" fmla="*/ 269 h 334"/>
                    <a:gd name="T20" fmla="*/ 562 w 695"/>
                    <a:gd name="T21" fmla="*/ 269 h 334"/>
                    <a:gd name="T22" fmla="*/ 574 w 695"/>
                    <a:gd name="T23" fmla="*/ 271 h 334"/>
                    <a:gd name="T24" fmla="*/ 583 w 695"/>
                    <a:gd name="T25" fmla="*/ 275 h 334"/>
                    <a:gd name="T26" fmla="*/ 591 w 695"/>
                    <a:gd name="T27" fmla="*/ 281 h 334"/>
                    <a:gd name="T28" fmla="*/ 598 w 695"/>
                    <a:gd name="T29" fmla="*/ 286 h 334"/>
                    <a:gd name="T30" fmla="*/ 606 w 695"/>
                    <a:gd name="T31" fmla="*/ 292 h 334"/>
                    <a:gd name="T32" fmla="*/ 623 w 695"/>
                    <a:gd name="T33" fmla="*/ 295 h 334"/>
                    <a:gd name="T34" fmla="*/ 646 w 695"/>
                    <a:gd name="T35" fmla="*/ 303 h 334"/>
                    <a:gd name="T36" fmla="*/ 667 w 695"/>
                    <a:gd name="T37" fmla="*/ 312 h 334"/>
                    <a:gd name="T38" fmla="*/ 686 w 695"/>
                    <a:gd name="T39" fmla="*/ 325 h 334"/>
                    <a:gd name="T40" fmla="*/ 680 w 695"/>
                    <a:gd name="T41" fmla="*/ 334 h 334"/>
                    <a:gd name="T42" fmla="*/ 646 w 695"/>
                    <a:gd name="T43" fmla="*/ 332 h 334"/>
                    <a:gd name="T44" fmla="*/ 600 w 695"/>
                    <a:gd name="T45" fmla="*/ 319 h 334"/>
                    <a:gd name="T46" fmla="*/ 540 w 695"/>
                    <a:gd name="T47" fmla="*/ 292 h 334"/>
                    <a:gd name="T48" fmla="*/ 479 w 695"/>
                    <a:gd name="T49" fmla="*/ 262 h 334"/>
                    <a:gd name="T50" fmla="*/ 408 w 695"/>
                    <a:gd name="T51" fmla="*/ 236 h 334"/>
                    <a:gd name="T52" fmla="*/ 332 w 695"/>
                    <a:gd name="T53" fmla="*/ 204 h 334"/>
                    <a:gd name="T54" fmla="*/ 260 w 695"/>
                    <a:gd name="T55" fmla="*/ 165 h 334"/>
                    <a:gd name="T56" fmla="*/ 188 w 695"/>
                    <a:gd name="T57" fmla="*/ 125 h 334"/>
                    <a:gd name="T58" fmla="*/ 135 w 695"/>
                    <a:gd name="T59" fmla="*/ 93 h 334"/>
                    <a:gd name="T60" fmla="*/ 101 w 695"/>
                    <a:gd name="T61" fmla="*/ 71 h 334"/>
                    <a:gd name="T62" fmla="*/ 68 w 695"/>
                    <a:gd name="T63" fmla="*/ 47 h 334"/>
                    <a:gd name="T64" fmla="*/ 38 w 695"/>
                    <a:gd name="T65" fmla="*/ 19 h 334"/>
                    <a:gd name="T66" fmla="*/ 0 w 695"/>
                    <a:gd name="T67" fmla="*/ 0 h 3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695" h="334">
                      <a:moveTo>
                        <a:pt x="0" y="0"/>
                      </a:moveTo>
                      <a:lnTo>
                        <a:pt x="62" y="26"/>
                      </a:lnTo>
                      <a:lnTo>
                        <a:pt x="123" y="54"/>
                      </a:lnTo>
                      <a:lnTo>
                        <a:pt x="184" y="80"/>
                      </a:lnTo>
                      <a:lnTo>
                        <a:pt x="245" y="108"/>
                      </a:lnTo>
                      <a:lnTo>
                        <a:pt x="306" y="136"/>
                      </a:lnTo>
                      <a:lnTo>
                        <a:pt x="367" y="164"/>
                      </a:lnTo>
                      <a:lnTo>
                        <a:pt x="427" y="193"/>
                      </a:lnTo>
                      <a:lnTo>
                        <a:pt x="486" y="223"/>
                      </a:lnTo>
                      <a:lnTo>
                        <a:pt x="494" y="227"/>
                      </a:lnTo>
                      <a:lnTo>
                        <a:pt x="500" y="232"/>
                      </a:lnTo>
                      <a:lnTo>
                        <a:pt x="505" y="238"/>
                      </a:lnTo>
                      <a:lnTo>
                        <a:pt x="509" y="243"/>
                      </a:lnTo>
                      <a:lnTo>
                        <a:pt x="515" y="251"/>
                      </a:lnTo>
                      <a:lnTo>
                        <a:pt x="521" y="256"/>
                      </a:lnTo>
                      <a:lnTo>
                        <a:pt x="528" y="260"/>
                      </a:lnTo>
                      <a:lnTo>
                        <a:pt x="536" y="266"/>
                      </a:lnTo>
                      <a:lnTo>
                        <a:pt x="540" y="268"/>
                      </a:lnTo>
                      <a:lnTo>
                        <a:pt x="545" y="269"/>
                      </a:lnTo>
                      <a:lnTo>
                        <a:pt x="551" y="269"/>
                      </a:lnTo>
                      <a:lnTo>
                        <a:pt x="557" y="269"/>
                      </a:lnTo>
                      <a:lnTo>
                        <a:pt x="562" y="269"/>
                      </a:lnTo>
                      <a:lnTo>
                        <a:pt x="568" y="271"/>
                      </a:lnTo>
                      <a:lnTo>
                        <a:pt x="574" y="271"/>
                      </a:lnTo>
                      <a:lnTo>
                        <a:pt x="579" y="273"/>
                      </a:lnTo>
                      <a:lnTo>
                        <a:pt x="583" y="275"/>
                      </a:lnTo>
                      <a:lnTo>
                        <a:pt x="587" y="277"/>
                      </a:lnTo>
                      <a:lnTo>
                        <a:pt x="591" y="281"/>
                      </a:lnTo>
                      <a:lnTo>
                        <a:pt x="595" y="284"/>
                      </a:lnTo>
                      <a:lnTo>
                        <a:pt x="598" y="286"/>
                      </a:lnTo>
                      <a:lnTo>
                        <a:pt x="602" y="288"/>
                      </a:lnTo>
                      <a:lnTo>
                        <a:pt x="606" y="292"/>
                      </a:lnTo>
                      <a:lnTo>
                        <a:pt x="610" y="292"/>
                      </a:lnTo>
                      <a:lnTo>
                        <a:pt x="623" y="295"/>
                      </a:lnTo>
                      <a:lnTo>
                        <a:pt x="635" y="299"/>
                      </a:lnTo>
                      <a:lnTo>
                        <a:pt x="646" y="303"/>
                      </a:lnTo>
                      <a:lnTo>
                        <a:pt x="657" y="308"/>
                      </a:lnTo>
                      <a:lnTo>
                        <a:pt x="667" y="312"/>
                      </a:lnTo>
                      <a:lnTo>
                        <a:pt x="676" y="319"/>
                      </a:lnTo>
                      <a:lnTo>
                        <a:pt x="686" y="325"/>
                      </a:lnTo>
                      <a:lnTo>
                        <a:pt x="695" y="334"/>
                      </a:lnTo>
                      <a:lnTo>
                        <a:pt x="680" y="334"/>
                      </a:lnTo>
                      <a:lnTo>
                        <a:pt x="663" y="334"/>
                      </a:lnTo>
                      <a:lnTo>
                        <a:pt x="646" y="332"/>
                      </a:lnTo>
                      <a:lnTo>
                        <a:pt x="631" y="329"/>
                      </a:lnTo>
                      <a:lnTo>
                        <a:pt x="600" y="319"/>
                      </a:lnTo>
                      <a:lnTo>
                        <a:pt x="570" y="307"/>
                      </a:lnTo>
                      <a:lnTo>
                        <a:pt x="540" y="292"/>
                      </a:lnTo>
                      <a:lnTo>
                        <a:pt x="509" y="277"/>
                      </a:lnTo>
                      <a:lnTo>
                        <a:pt x="479" y="262"/>
                      </a:lnTo>
                      <a:lnTo>
                        <a:pt x="446" y="251"/>
                      </a:lnTo>
                      <a:lnTo>
                        <a:pt x="408" y="236"/>
                      </a:lnTo>
                      <a:lnTo>
                        <a:pt x="368" y="221"/>
                      </a:lnTo>
                      <a:lnTo>
                        <a:pt x="332" y="204"/>
                      </a:lnTo>
                      <a:lnTo>
                        <a:pt x="296" y="186"/>
                      </a:lnTo>
                      <a:lnTo>
                        <a:pt x="260" y="165"/>
                      </a:lnTo>
                      <a:lnTo>
                        <a:pt x="224" y="145"/>
                      </a:lnTo>
                      <a:lnTo>
                        <a:pt x="188" y="125"/>
                      </a:lnTo>
                      <a:lnTo>
                        <a:pt x="152" y="102"/>
                      </a:lnTo>
                      <a:lnTo>
                        <a:pt x="135" y="93"/>
                      </a:lnTo>
                      <a:lnTo>
                        <a:pt x="116" y="82"/>
                      </a:lnTo>
                      <a:lnTo>
                        <a:pt x="101" y="71"/>
                      </a:lnTo>
                      <a:lnTo>
                        <a:pt x="83" y="60"/>
                      </a:lnTo>
                      <a:lnTo>
                        <a:pt x="68" y="47"/>
                      </a:lnTo>
                      <a:lnTo>
                        <a:pt x="53" y="34"/>
                      </a:lnTo>
                      <a:lnTo>
                        <a:pt x="38" y="19"/>
                      </a:lnTo>
                      <a:lnTo>
                        <a:pt x="26" y="4"/>
                      </a:lnTo>
                      <a:lnTo>
                        <a:pt x="0"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03" name="Freeform 63"/>
                <p:cNvSpPr/>
                <p:nvPr/>
              </p:nvSpPr>
              <p:spPr bwMode="auto">
                <a:xfrm>
                  <a:off x="2047" y="765"/>
                  <a:ext cx="388" cy="753"/>
                </a:xfrm>
                <a:custGeom>
                  <a:avLst/>
                  <a:gdLst>
                    <a:gd name="T0" fmla="*/ 388 w 388"/>
                    <a:gd name="T1" fmla="*/ 692 h 753"/>
                    <a:gd name="T2" fmla="*/ 388 w 388"/>
                    <a:gd name="T3" fmla="*/ 683 h 753"/>
                    <a:gd name="T4" fmla="*/ 388 w 388"/>
                    <a:gd name="T5" fmla="*/ 672 h 753"/>
                    <a:gd name="T6" fmla="*/ 386 w 388"/>
                    <a:gd name="T7" fmla="*/ 664 h 753"/>
                    <a:gd name="T8" fmla="*/ 371 w 388"/>
                    <a:gd name="T9" fmla="*/ 636 h 753"/>
                    <a:gd name="T10" fmla="*/ 346 w 388"/>
                    <a:gd name="T11" fmla="*/ 590 h 753"/>
                    <a:gd name="T12" fmla="*/ 325 w 388"/>
                    <a:gd name="T13" fmla="*/ 545 h 753"/>
                    <a:gd name="T14" fmla="*/ 299 w 388"/>
                    <a:gd name="T15" fmla="*/ 501 h 753"/>
                    <a:gd name="T16" fmla="*/ 280 w 388"/>
                    <a:gd name="T17" fmla="*/ 471 h 753"/>
                    <a:gd name="T18" fmla="*/ 274 w 388"/>
                    <a:gd name="T19" fmla="*/ 458 h 753"/>
                    <a:gd name="T20" fmla="*/ 270 w 388"/>
                    <a:gd name="T21" fmla="*/ 443 h 753"/>
                    <a:gd name="T22" fmla="*/ 265 w 388"/>
                    <a:gd name="T23" fmla="*/ 430 h 753"/>
                    <a:gd name="T24" fmla="*/ 238 w 388"/>
                    <a:gd name="T25" fmla="*/ 401 h 753"/>
                    <a:gd name="T26" fmla="*/ 194 w 388"/>
                    <a:gd name="T27" fmla="*/ 347 h 753"/>
                    <a:gd name="T28" fmla="*/ 152 w 388"/>
                    <a:gd name="T29" fmla="*/ 295 h 753"/>
                    <a:gd name="T30" fmla="*/ 111 w 388"/>
                    <a:gd name="T31" fmla="*/ 241 h 753"/>
                    <a:gd name="T32" fmla="*/ 82 w 388"/>
                    <a:gd name="T33" fmla="*/ 208 h 753"/>
                    <a:gd name="T34" fmla="*/ 73 w 388"/>
                    <a:gd name="T35" fmla="*/ 193 h 753"/>
                    <a:gd name="T36" fmla="*/ 65 w 388"/>
                    <a:gd name="T37" fmla="*/ 167 h 753"/>
                    <a:gd name="T38" fmla="*/ 65 w 388"/>
                    <a:gd name="T39" fmla="*/ 132 h 753"/>
                    <a:gd name="T40" fmla="*/ 63 w 388"/>
                    <a:gd name="T41" fmla="*/ 94 h 753"/>
                    <a:gd name="T42" fmla="*/ 59 w 388"/>
                    <a:gd name="T43" fmla="*/ 67 h 753"/>
                    <a:gd name="T44" fmla="*/ 50 w 388"/>
                    <a:gd name="T45" fmla="*/ 50 h 753"/>
                    <a:gd name="T46" fmla="*/ 36 w 388"/>
                    <a:gd name="T47" fmla="*/ 35 h 753"/>
                    <a:gd name="T48" fmla="*/ 19 w 388"/>
                    <a:gd name="T49" fmla="*/ 24 h 753"/>
                    <a:gd name="T50" fmla="*/ 8 w 388"/>
                    <a:gd name="T51" fmla="*/ 16 h 753"/>
                    <a:gd name="T52" fmla="*/ 8 w 388"/>
                    <a:gd name="T53" fmla="*/ 13 h 753"/>
                    <a:gd name="T54" fmla="*/ 6 w 388"/>
                    <a:gd name="T55" fmla="*/ 7 h 753"/>
                    <a:gd name="T56" fmla="*/ 4 w 388"/>
                    <a:gd name="T57" fmla="*/ 2 h 753"/>
                    <a:gd name="T58" fmla="*/ 0 w 388"/>
                    <a:gd name="T59" fmla="*/ 11 h 753"/>
                    <a:gd name="T60" fmla="*/ 2 w 388"/>
                    <a:gd name="T61" fmla="*/ 29 h 753"/>
                    <a:gd name="T62" fmla="*/ 6 w 388"/>
                    <a:gd name="T63" fmla="*/ 46 h 753"/>
                    <a:gd name="T64" fmla="*/ 14 w 388"/>
                    <a:gd name="T65" fmla="*/ 61 h 753"/>
                    <a:gd name="T66" fmla="*/ 38 w 388"/>
                    <a:gd name="T67" fmla="*/ 98 h 753"/>
                    <a:gd name="T68" fmla="*/ 71 w 388"/>
                    <a:gd name="T69" fmla="*/ 157 h 753"/>
                    <a:gd name="T70" fmla="*/ 99 w 388"/>
                    <a:gd name="T71" fmla="*/ 217 h 753"/>
                    <a:gd name="T72" fmla="*/ 126 w 388"/>
                    <a:gd name="T73" fmla="*/ 276 h 753"/>
                    <a:gd name="T74" fmla="*/ 152 w 388"/>
                    <a:gd name="T75" fmla="*/ 321 h 753"/>
                    <a:gd name="T76" fmla="*/ 173 w 388"/>
                    <a:gd name="T77" fmla="*/ 352 h 753"/>
                    <a:gd name="T78" fmla="*/ 190 w 388"/>
                    <a:gd name="T79" fmla="*/ 386 h 753"/>
                    <a:gd name="T80" fmla="*/ 200 w 388"/>
                    <a:gd name="T81" fmla="*/ 425 h 753"/>
                    <a:gd name="T82" fmla="*/ 211 w 388"/>
                    <a:gd name="T83" fmla="*/ 453 h 753"/>
                    <a:gd name="T84" fmla="*/ 228 w 388"/>
                    <a:gd name="T85" fmla="*/ 466 h 753"/>
                    <a:gd name="T86" fmla="*/ 247 w 388"/>
                    <a:gd name="T87" fmla="*/ 493 h 753"/>
                    <a:gd name="T88" fmla="*/ 266 w 388"/>
                    <a:gd name="T89" fmla="*/ 534 h 753"/>
                    <a:gd name="T90" fmla="*/ 282 w 388"/>
                    <a:gd name="T91" fmla="*/ 579 h 753"/>
                    <a:gd name="T92" fmla="*/ 293 w 388"/>
                    <a:gd name="T93" fmla="*/ 608 h 753"/>
                    <a:gd name="T94" fmla="*/ 301 w 388"/>
                    <a:gd name="T95" fmla="*/ 623 h 753"/>
                    <a:gd name="T96" fmla="*/ 312 w 388"/>
                    <a:gd name="T97" fmla="*/ 636 h 753"/>
                    <a:gd name="T98" fmla="*/ 322 w 388"/>
                    <a:gd name="T99" fmla="*/ 649 h 753"/>
                    <a:gd name="T100" fmla="*/ 329 w 388"/>
                    <a:gd name="T101" fmla="*/ 662 h 753"/>
                    <a:gd name="T102" fmla="*/ 333 w 388"/>
                    <a:gd name="T103" fmla="*/ 673 h 753"/>
                    <a:gd name="T104" fmla="*/ 335 w 388"/>
                    <a:gd name="T105" fmla="*/ 683 h 753"/>
                    <a:gd name="T106" fmla="*/ 339 w 388"/>
                    <a:gd name="T107" fmla="*/ 692 h 753"/>
                    <a:gd name="T108" fmla="*/ 346 w 388"/>
                    <a:gd name="T109" fmla="*/ 701 h 753"/>
                    <a:gd name="T110" fmla="*/ 358 w 388"/>
                    <a:gd name="T111" fmla="*/ 712 h 753"/>
                    <a:gd name="T112" fmla="*/ 367 w 388"/>
                    <a:gd name="T113" fmla="*/ 723 h 753"/>
                    <a:gd name="T114" fmla="*/ 373 w 388"/>
                    <a:gd name="T115" fmla="*/ 736 h 753"/>
                    <a:gd name="T116" fmla="*/ 375 w 388"/>
                    <a:gd name="T117" fmla="*/ 744 h 753"/>
                    <a:gd name="T118" fmla="*/ 373 w 388"/>
                    <a:gd name="T119" fmla="*/ 746 h 753"/>
                    <a:gd name="T120" fmla="*/ 369 w 388"/>
                    <a:gd name="T121" fmla="*/ 748 h 753"/>
                    <a:gd name="T122" fmla="*/ 369 w 388"/>
                    <a:gd name="T123" fmla="*/ 751 h 753"/>
                    <a:gd name="T124" fmla="*/ 386 w 388"/>
                    <a:gd name="T125" fmla="*/ 696 h 75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88" h="753">
                      <a:moveTo>
                        <a:pt x="386" y="696"/>
                      </a:moveTo>
                      <a:lnTo>
                        <a:pt x="388" y="692"/>
                      </a:lnTo>
                      <a:lnTo>
                        <a:pt x="388" y="686"/>
                      </a:lnTo>
                      <a:lnTo>
                        <a:pt x="388" y="683"/>
                      </a:lnTo>
                      <a:lnTo>
                        <a:pt x="388" y="677"/>
                      </a:lnTo>
                      <a:lnTo>
                        <a:pt x="388" y="672"/>
                      </a:lnTo>
                      <a:lnTo>
                        <a:pt x="388" y="668"/>
                      </a:lnTo>
                      <a:lnTo>
                        <a:pt x="386" y="664"/>
                      </a:lnTo>
                      <a:lnTo>
                        <a:pt x="384" y="660"/>
                      </a:lnTo>
                      <a:lnTo>
                        <a:pt x="371" y="636"/>
                      </a:lnTo>
                      <a:lnTo>
                        <a:pt x="358" y="614"/>
                      </a:lnTo>
                      <a:lnTo>
                        <a:pt x="346" y="590"/>
                      </a:lnTo>
                      <a:lnTo>
                        <a:pt x="337" y="568"/>
                      </a:lnTo>
                      <a:lnTo>
                        <a:pt x="325" y="545"/>
                      </a:lnTo>
                      <a:lnTo>
                        <a:pt x="312" y="523"/>
                      </a:lnTo>
                      <a:lnTo>
                        <a:pt x="299" y="501"/>
                      </a:lnTo>
                      <a:lnTo>
                        <a:pt x="284" y="479"/>
                      </a:lnTo>
                      <a:lnTo>
                        <a:pt x="280" y="471"/>
                      </a:lnTo>
                      <a:lnTo>
                        <a:pt x="276" y="466"/>
                      </a:lnTo>
                      <a:lnTo>
                        <a:pt x="274" y="458"/>
                      </a:lnTo>
                      <a:lnTo>
                        <a:pt x="272" y="451"/>
                      </a:lnTo>
                      <a:lnTo>
                        <a:pt x="270" y="443"/>
                      </a:lnTo>
                      <a:lnTo>
                        <a:pt x="268" y="438"/>
                      </a:lnTo>
                      <a:lnTo>
                        <a:pt x="265" y="430"/>
                      </a:lnTo>
                      <a:lnTo>
                        <a:pt x="261" y="427"/>
                      </a:lnTo>
                      <a:lnTo>
                        <a:pt x="238" y="401"/>
                      </a:lnTo>
                      <a:lnTo>
                        <a:pt x="217" y="375"/>
                      </a:lnTo>
                      <a:lnTo>
                        <a:pt x="194" y="347"/>
                      </a:lnTo>
                      <a:lnTo>
                        <a:pt x="173" y="321"/>
                      </a:lnTo>
                      <a:lnTo>
                        <a:pt x="152" y="295"/>
                      </a:lnTo>
                      <a:lnTo>
                        <a:pt x="132" y="267"/>
                      </a:lnTo>
                      <a:lnTo>
                        <a:pt x="111" y="241"/>
                      </a:lnTo>
                      <a:lnTo>
                        <a:pt x="88" y="215"/>
                      </a:lnTo>
                      <a:lnTo>
                        <a:pt x="82" y="208"/>
                      </a:lnTo>
                      <a:lnTo>
                        <a:pt x="76" y="200"/>
                      </a:lnTo>
                      <a:lnTo>
                        <a:pt x="73" y="193"/>
                      </a:lnTo>
                      <a:lnTo>
                        <a:pt x="69" y="183"/>
                      </a:lnTo>
                      <a:lnTo>
                        <a:pt x="65" y="167"/>
                      </a:lnTo>
                      <a:lnTo>
                        <a:pt x="65" y="150"/>
                      </a:lnTo>
                      <a:lnTo>
                        <a:pt x="65" y="132"/>
                      </a:lnTo>
                      <a:lnTo>
                        <a:pt x="65" y="113"/>
                      </a:lnTo>
                      <a:lnTo>
                        <a:pt x="63" y="94"/>
                      </a:lnTo>
                      <a:lnTo>
                        <a:pt x="61" y="76"/>
                      </a:lnTo>
                      <a:lnTo>
                        <a:pt x="59" y="67"/>
                      </a:lnTo>
                      <a:lnTo>
                        <a:pt x="55" y="57"/>
                      </a:lnTo>
                      <a:lnTo>
                        <a:pt x="50" y="50"/>
                      </a:lnTo>
                      <a:lnTo>
                        <a:pt x="44" y="42"/>
                      </a:lnTo>
                      <a:lnTo>
                        <a:pt x="36" y="35"/>
                      </a:lnTo>
                      <a:lnTo>
                        <a:pt x="27" y="29"/>
                      </a:lnTo>
                      <a:lnTo>
                        <a:pt x="19" y="24"/>
                      </a:lnTo>
                      <a:lnTo>
                        <a:pt x="10" y="18"/>
                      </a:lnTo>
                      <a:lnTo>
                        <a:pt x="8" y="16"/>
                      </a:lnTo>
                      <a:lnTo>
                        <a:pt x="8" y="15"/>
                      </a:lnTo>
                      <a:lnTo>
                        <a:pt x="8" y="13"/>
                      </a:lnTo>
                      <a:lnTo>
                        <a:pt x="8" y="9"/>
                      </a:lnTo>
                      <a:lnTo>
                        <a:pt x="6" y="7"/>
                      </a:lnTo>
                      <a:lnTo>
                        <a:pt x="6" y="5"/>
                      </a:lnTo>
                      <a:lnTo>
                        <a:pt x="4" y="2"/>
                      </a:lnTo>
                      <a:lnTo>
                        <a:pt x="2" y="0"/>
                      </a:lnTo>
                      <a:lnTo>
                        <a:pt x="0" y="11"/>
                      </a:lnTo>
                      <a:lnTo>
                        <a:pt x="0" y="20"/>
                      </a:lnTo>
                      <a:lnTo>
                        <a:pt x="2" y="29"/>
                      </a:lnTo>
                      <a:lnTo>
                        <a:pt x="4" y="37"/>
                      </a:lnTo>
                      <a:lnTo>
                        <a:pt x="6" y="46"/>
                      </a:lnTo>
                      <a:lnTo>
                        <a:pt x="10" y="54"/>
                      </a:lnTo>
                      <a:lnTo>
                        <a:pt x="14" y="61"/>
                      </a:lnTo>
                      <a:lnTo>
                        <a:pt x="19" y="68"/>
                      </a:lnTo>
                      <a:lnTo>
                        <a:pt x="38" y="98"/>
                      </a:lnTo>
                      <a:lnTo>
                        <a:pt x="55" y="128"/>
                      </a:lnTo>
                      <a:lnTo>
                        <a:pt x="71" y="157"/>
                      </a:lnTo>
                      <a:lnTo>
                        <a:pt x="84" y="187"/>
                      </a:lnTo>
                      <a:lnTo>
                        <a:pt x="99" y="217"/>
                      </a:lnTo>
                      <a:lnTo>
                        <a:pt x="113" y="247"/>
                      </a:lnTo>
                      <a:lnTo>
                        <a:pt x="126" y="276"/>
                      </a:lnTo>
                      <a:lnTo>
                        <a:pt x="143" y="306"/>
                      </a:lnTo>
                      <a:lnTo>
                        <a:pt x="152" y="321"/>
                      </a:lnTo>
                      <a:lnTo>
                        <a:pt x="164" y="337"/>
                      </a:lnTo>
                      <a:lnTo>
                        <a:pt x="173" y="352"/>
                      </a:lnTo>
                      <a:lnTo>
                        <a:pt x="183" y="369"/>
                      </a:lnTo>
                      <a:lnTo>
                        <a:pt x="190" y="386"/>
                      </a:lnTo>
                      <a:lnTo>
                        <a:pt x="198" y="404"/>
                      </a:lnTo>
                      <a:lnTo>
                        <a:pt x="200" y="425"/>
                      </a:lnTo>
                      <a:lnTo>
                        <a:pt x="200" y="445"/>
                      </a:lnTo>
                      <a:lnTo>
                        <a:pt x="211" y="453"/>
                      </a:lnTo>
                      <a:lnTo>
                        <a:pt x="219" y="458"/>
                      </a:lnTo>
                      <a:lnTo>
                        <a:pt x="228" y="466"/>
                      </a:lnTo>
                      <a:lnTo>
                        <a:pt x="234" y="475"/>
                      </a:lnTo>
                      <a:lnTo>
                        <a:pt x="247" y="493"/>
                      </a:lnTo>
                      <a:lnTo>
                        <a:pt x="259" y="514"/>
                      </a:lnTo>
                      <a:lnTo>
                        <a:pt x="266" y="534"/>
                      </a:lnTo>
                      <a:lnTo>
                        <a:pt x="274" y="556"/>
                      </a:lnTo>
                      <a:lnTo>
                        <a:pt x="282" y="579"/>
                      </a:lnTo>
                      <a:lnTo>
                        <a:pt x="289" y="601"/>
                      </a:lnTo>
                      <a:lnTo>
                        <a:pt x="293" y="608"/>
                      </a:lnTo>
                      <a:lnTo>
                        <a:pt x="297" y="616"/>
                      </a:lnTo>
                      <a:lnTo>
                        <a:pt x="301" y="623"/>
                      </a:lnTo>
                      <a:lnTo>
                        <a:pt x="306" y="631"/>
                      </a:lnTo>
                      <a:lnTo>
                        <a:pt x="312" y="636"/>
                      </a:lnTo>
                      <a:lnTo>
                        <a:pt x="318" y="644"/>
                      </a:lnTo>
                      <a:lnTo>
                        <a:pt x="322" y="649"/>
                      </a:lnTo>
                      <a:lnTo>
                        <a:pt x="327" y="657"/>
                      </a:lnTo>
                      <a:lnTo>
                        <a:pt x="329" y="662"/>
                      </a:lnTo>
                      <a:lnTo>
                        <a:pt x="331" y="668"/>
                      </a:lnTo>
                      <a:lnTo>
                        <a:pt x="333" y="673"/>
                      </a:lnTo>
                      <a:lnTo>
                        <a:pt x="333" y="677"/>
                      </a:lnTo>
                      <a:lnTo>
                        <a:pt x="335" y="683"/>
                      </a:lnTo>
                      <a:lnTo>
                        <a:pt x="337" y="688"/>
                      </a:lnTo>
                      <a:lnTo>
                        <a:pt x="339" y="692"/>
                      </a:lnTo>
                      <a:lnTo>
                        <a:pt x="342" y="696"/>
                      </a:lnTo>
                      <a:lnTo>
                        <a:pt x="346" y="701"/>
                      </a:lnTo>
                      <a:lnTo>
                        <a:pt x="352" y="707"/>
                      </a:lnTo>
                      <a:lnTo>
                        <a:pt x="358" y="712"/>
                      </a:lnTo>
                      <a:lnTo>
                        <a:pt x="361" y="718"/>
                      </a:lnTo>
                      <a:lnTo>
                        <a:pt x="367" y="723"/>
                      </a:lnTo>
                      <a:lnTo>
                        <a:pt x="371" y="729"/>
                      </a:lnTo>
                      <a:lnTo>
                        <a:pt x="373" y="736"/>
                      </a:lnTo>
                      <a:lnTo>
                        <a:pt x="375" y="744"/>
                      </a:lnTo>
                      <a:lnTo>
                        <a:pt x="375" y="744"/>
                      </a:lnTo>
                      <a:lnTo>
                        <a:pt x="373" y="746"/>
                      </a:lnTo>
                      <a:lnTo>
                        <a:pt x="373" y="746"/>
                      </a:lnTo>
                      <a:lnTo>
                        <a:pt x="371" y="748"/>
                      </a:lnTo>
                      <a:lnTo>
                        <a:pt x="369" y="748"/>
                      </a:lnTo>
                      <a:lnTo>
                        <a:pt x="369" y="749"/>
                      </a:lnTo>
                      <a:lnTo>
                        <a:pt x="369" y="751"/>
                      </a:lnTo>
                      <a:lnTo>
                        <a:pt x="369" y="753"/>
                      </a:lnTo>
                      <a:lnTo>
                        <a:pt x="386" y="696"/>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04" name="Freeform 64"/>
                <p:cNvSpPr/>
                <p:nvPr/>
              </p:nvSpPr>
              <p:spPr bwMode="auto">
                <a:xfrm>
                  <a:off x="1591" y="1075"/>
                  <a:ext cx="743" cy="575"/>
                </a:xfrm>
                <a:custGeom>
                  <a:avLst/>
                  <a:gdLst>
                    <a:gd name="T0" fmla="*/ 736 w 743"/>
                    <a:gd name="T1" fmla="*/ 545 h 575"/>
                    <a:gd name="T2" fmla="*/ 713 w 743"/>
                    <a:gd name="T3" fmla="*/ 510 h 575"/>
                    <a:gd name="T4" fmla="*/ 681 w 743"/>
                    <a:gd name="T5" fmla="*/ 477 h 575"/>
                    <a:gd name="T6" fmla="*/ 643 w 743"/>
                    <a:gd name="T7" fmla="*/ 449 h 575"/>
                    <a:gd name="T8" fmla="*/ 620 w 743"/>
                    <a:gd name="T9" fmla="*/ 434 h 575"/>
                    <a:gd name="T10" fmla="*/ 618 w 743"/>
                    <a:gd name="T11" fmla="*/ 428 h 575"/>
                    <a:gd name="T12" fmla="*/ 618 w 743"/>
                    <a:gd name="T13" fmla="*/ 421 h 575"/>
                    <a:gd name="T14" fmla="*/ 616 w 743"/>
                    <a:gd name="T15" fmla="*/ 413 h 575"/>
                    <a:gd name="T16" fmla="*/ 591 w 743"/>
                    <a:gd name="T17" fmla="*/ 393 h 575"/>
                    <a:gd name="T18" fmla="*/ 546 w 743"/>
                    <a:gd name="T19" fmla="*/ 360 h 575"/>
                    <a:gd name="T20" fmla="*/ 502 w 743"/>
                    <a:gd name="T21" fmla="*/ 326 h 575"/>
                    <a:gd name="T22" fmla="*/ 456 w 743"/>
                    <a:gd name="T23" fmla="*/ 297 h 575"/>
                    <a:gd name="T24" fmla="*/ 403 w 743"/>
                    <a:gd name="T25" fmla="*/ 265 h 575"/>
                    <a:gd name="T26" fmla="*/ 352 w 743"/>
                    <a:gd name="T27" fmla="*/ 232 h 575"/>
                    <a:gd name="T28" fmla="*/ 280 w 743"/>
                    <a:gd name="T29" fmla="*/ 176 h 575"/>
                    <a:gd name="T30" fmla="*/ 207 w 743"/>
                    <a:gd name="T31" fmla="*/ 120 h 575"/>
                    <a:gd name="T32" fmla="*/ 158 w 743"/>
                    <a:gd name="T33" fmla="*/ 85 h 575"/>
                    <a:gd name="T34" fmla="*/ 105 w 743"/>
                    <a:gd name="T35" fmla="*/ 57 h 575"/>
                    <a:gd name="T36" fmla="*/ 46 w 743"/>
                    <a:gd name="T37" fmla="*/ 33 h 575"/>
                    <a:gd name="T38" fmla="*/ 12 w 743"/>
                    <a:gd name="T39" fmla="*/ 24 h 575"/>
                    <a:gd name="T40" fmla="*/ 6 w 743"/>
                    <a:gd name="T41" fmla="*/ 18 h 575"/>
                    <a:gd name="T42" fmla="*/ 2 w 743"/>
                    <a:gd name="T43" fmla="*/ 13 h 575"/>
                    <a:gd name="T44" fmla="*/ 0 w 743"/>
                    <a:gd name="T45" fmla="*/ 3 h 575"/>
                    <a:gd name="T46" fmla="*/ 34 w 743"/>
                    <a:gd name="T47" fmla="*/ 16 h 575"/>
                    <a:gd name="T48" fmla="*/ 105 w 743"/>
                    <a:gd name="T49" fmla="*/ 46 h 575"/>
                    <a:gd name="T50" fmla="*/ 171 w 743"/>
                    <a:gd name="T51" fmla="*/ 78 h 575"/>
                    <a:gd name="T52" fmla="*/ 219 w 743"/>
                    <a:gd name="T53" fmla="*/ 105 h 575"/>
                    <a:gd name="T54" fmla="*/ 245 w 743"/>
                    <a:gd name="T55" fmla="*/ 130 h 575"/>
                    <a:gd name="T56" fmla="*/ 304 w 743"/>
                    <a:gd name="T57" fmla="*/ 195 h 575"/>
                    <a:gd name="T58" fmla="*/ 397 w 743"/>
                    <a:gd name="T59" fmla="*/ 291 h 575"/>
                    <a:gd name="T60" fmla="*/ 494 w 743"/>
                    <a:gd name="T61" fmla="*/ 384 h 575"/>
                    <a:gd name="T62" fmla="*/ 599 w 743"/>
                    <a:gd name="T63" fmla="*/ 473 h 575"/>
                    <a:gd name="T64" fmla="*/ 658 w 743"/>
                    <a:gd name="T65" fmla="*/ 519 h 575"/>
                    <a:gd name="T66" fmla="*/ 665 w 743"/>
                    <a:gd name="T67" fmla="*/ 530 h 575"/>
                    <a:gd name="T68" fmla="*/ 671 w 743"/>
                    <a:gd name="T69" fmla="*/ 543 h 575"/>
                    <a:gd name="T70" fmla="*/ 675 w 743"/>
                    <a:gd name="T71" fmla="*/ 553 h 575"/>
                    <a:gd name="T72" fmla="*/ 688 w 743"/>
                    <a:gd name="T73" fmla="*/ 556 h 575"/>
                    <a:gd name="T74" fmla="*/ 711 w 743"/>
                    <a:gd name="T75" fmla="*/ 566 h 575"/>
                    <a:gd name="T76" fmla="*/ 730 w 743"/>
                    <a:gd name="T77" fmla="*/ 573 h 575"/>
                    <a:gd name="T78" fmla="*/ 740 w 743"/>
                    <a:gd name="T79" fmla="*/ 575 h 575"/>
                    <a:gd name="T80" fmla="*/ 743 w 743"/>
                    <a:gd name="T81" fmla="*/ 569 h 5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743" h="575">
                      <a:moveTo>
                        <a:pt x="741" y="566"/>
                      </a:moveTo>
                      <a:lnTo>
                        <a:pt x="736" y="545"/>
                      </a:lnTo>
                      <a:lnTo>
                        <a:pt x="726" y="527"/>
                      </a:lnTo>
                      <a:lnTo>
                        <a:pt x="713" y="510"/>
                      </a:lnTo>
                      <a:lnTo>
                        <a:pt x="698" y="493"/>
                      </a:lnTo>
                      <a:lnTo>
                        <a:pt x="681" y="477"/>
                      </a:lnTo>
                      <a:lnTo>
                        <a:pt x="662" y="464"/>
                      </a:lnTo>
                      <a:lnTo>
                        <a:pt x="643" y="449"/>
                      </a:lnTo>
                      <a:lnTo>
                        <a:pt x="622" y="436"/>
                      </a:lnTo>
                      <a:lnTo>
                        <a:pt x="620" y="434"/>
                      </a:lnTo>
                      <a:lnTo>
                        <a:pt x="618" y="432"/>
                      </a:lnTo>
                      <a:lnTo>
                        <a:pt x="618" y="428"/>
                      </a:lnTo>
                      <a:lnTo>
                        <a:pt x="618" y="425"/>
                      </a:lnTo>
                      <a:lnTo>
                        <a:pt x="618" y="421"/>
                      </a:lnTo>
                      <a:lnTo>
                        <a:pt x="616" y="417"/>
                      </a:lnTo>
                      <a:lnTo>
                        <a:pt x="616" y="413"/>
                      </a:lnTo>
                      <a:lnTo>
                        <a:pt x="614" y="412"/>
                      </a:lnTo>
                      <a:lnTo>
                        <a:pt x="591" y="393"/>
                      </a:lnTo>
                      <a:lnTo>
                        <a:pt x="569" y="376"/>
                      </a:lnTo>
                      <a:lnTo>
                        <a:pt x="546" y="360"/>
                      </a:lnTo>
                      <a:lnTo>
                        <a:pt x="525" y="343"/>
                      </a:lnTo>
                      <a:lnTo>
                        <a:pt x="502" y="326"/>
                      </a:lnTo>
                      <a:lnTo>
                        <a:pt x="479" y="311"/>
                      </a:lnTo>
                      <a:lnTo>
                        <a:pt x="456" y="297"/>
                      </a:lnTo>
                      <a:lnTo>
                        <a:pt x="430" y="280"/>
                      </a:lnTo>
                      <a:lnTo>
                        <a:pt x="403" y="265"/>
                      </a:lnTo>
                      <a:lnTo>
                        <a:pt x="377" y="248"/>
                      </a:lnTo>
                      <a:lnTo>
                        <a:pt x="352" y="232"/>
                      </a:lnTo>
                      <a:lnTo>
                        <a:pt x="327" y="213"/>
                      </a:lnTo>
                      <a:lnTo>
                        <a:pt x="280" y="176"/>
                      </a:lnTo>
                      <a:lnTo>
                        <a:pt x="232" y="139"/>
                      </a:lnTo>
                      <a:lnTo>
                        <a:pt x="207" y="120"/>
                      </a:lnTo>
                      <a:lnTo>
                        <a:pt x="183" y="102"/>
                      </a:lnTo>
                      <a:lnTo>
                        <a:pt x="158" y="85"/>
                      </a:lnTo>
                      <a:lnTo>
                        <a:pt x="131" y="70"/>
                      </a:lnTo>
                      <a:lnTo>
                        <a:pt x="105" y="57"/>
                      </a:lnTo>
                      <a:lnTo>
                        <a:pt x="76" y="44"/>
                      </a:lnTo>
                      <a:lnTo>
                        <a:pt x="46" y="33"/>
                      </a:lnTo>
                      <a:lnTo>
                        <a:pt x="14" y="26"/>
                      </a:lnTo>
                      <a:lnTo>
                        <a:pt x="12" y="24"/>
                      </a:lnTo>
                      <a:lnTo>
                        <a:pt x="8" y="22"/>
                      </a:lnTo>
                      <a:lnTo>
                        <a:pt x="6" y="18"/>
                      </a:lnTo>
                      <a:lnTo>
                        <a:pt x="4" y="15"/>
                      </a:lnTo>
                      <a:lnTo>
                        <a:pt x="2" y="13"/>
                      </a:lnTo>
                      <a:lnTo>
                        <a:pt x="2" y="9"/>
                      </a:lnTo>
                      <a:lnTo>
                        <a:pt x="0" y="3"/>
                      </a:lnTo>
                      <a:lnTo>
                        <a:pt x="2" y="0"/>
                      </a:lnTo>
                      <a:lnTo>
                        <a:pt x="34" y="16"/>
                      </a:lnTo>
                      <a:lnTo>
                        <a:pt x="71" y="31"/>
                      </a:lnTo>
                      <a:lnTo>
                        <a:pt x="105" y="46"/>
                      </a:lnTo>
                      <a:lnTo>
                        <a:pt x="139" y="61"/>
                      </a:lnTo>
                      <a:lnTo>
                        <a:pt x="171" y="78"/>
                      </a:lnTo>
                      <a:lnTo>
                        <a:pt x="204" y="96"/>
                      </a:lnTo>
                      <a:lnTo>
                        <a:pt x="219" y="105"/>
                      </a:lnTo>
                      <a:lnTo>
                        <a:pt x="232" y="118"/>
                      </a:lnTo>
                      <a:lnTo>
                        <a:pt x="245" y="130"/>
                      </a:lnTo>
                      <a:lnTo>
                        <a:pt x="259" y="143"/>
                      </a:lnTo>
                      <a:lnTo>
                        <a:pt x="304" y="195"/>
                      </a:lnTo>
                      <a:lnTo>
                        <a:pt x="350" y="243"/>
                      </a:lnTo>
                      <a:lnTo>
                        <a:pt x="397" y="291"/>
                      </a:lnTo>
                      <a:lnTo>
                        <a:pt x="445" y="339"/>
                      </a:lnTo>
                      <a:lnTo>
                        <a:pt x="494" y="384"/>
                      </a:lnTo>
                      <a:lnTo>
                        <a:pt x="546" y="428"/>
                      </a:lnTo>
                      <a:lnTo>
                        <a:pt x="599" y="473"/>
                      </a:lnTo>
                      <a:lnTo>
                        <a:pt x="654" y="514"/>
                      </a:lnTo>
                      <a:lnTo>
                        <a:pt x="658" y="519"/>
                      </a:lnTo>
                      <a:lnTo>
                        <a:pt x="662" y="525"/>
                      </a:lnTo>
                      <a:lnTo>
                        <a:pt x="665" y="530"/>
                      </a:lnTo>
                      <a:lnTo>
                        <a:pt x="667" y="538"/>
                      </a:lnTo>
                      <a:lnTo>
                        <a:pt x="671" y="543"/>
                      </a:lnTo>
                      <a:lnTo>
                        <a:pt x="673" y="547"/>
                      </a:lnTo>
                      <a:lnTo>
                        <a:pt x="675" y="553"/>
                      </a:lnTo>
                      <a:lnTo>
                        <a:pt x="679" y="555"/>
                      </a:lnTo>
                      <a:lnTo>
                        <a:pt x="688" y="556"/>
                      </a:lnTo>
                      <a:lnTo>
                        <a:pt x="700" y="560"/>
                      </a:lnTo>
                      <a:lnTo>
                        <a:pt x="711" y="566"/>
                      </a:lnTo>
                      <a:lnTo>
                        <a:pt x="721" y="569"/>
                      </a:lnTo>
                      <a:lnTo>
                        <a:pt x="730" y="573"/>
                      </a:lnTo>
                      <a:lnTo>
                        <a:pt x="738" y="575"/>
                      </a:lnTo>
                      <a:lnTo>
                        <a:pt x="740" y="575"/>
                      </a:lnTo>
                      <a:lnTo>
                        <a:pt x="741" y="573"/>
                      </a:lnTo>
                      <a:lnTo>
                        <a:pt x="743" y="569"/>
                      </a:lnTo>
                      <a:lnTo>
                        <a:pt x="741" y="566"/>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05" name="Freeform 65"/>
                <p:cNvSpPr/>
                <p:nvPr/>
              </p:nvSpPr>
              <p:spPr bwMode="auto">
                <a:xfrm>
                  <a:off x="1411" y="1409"/>
                  <a:ext cx="975" cy="282"/>
                </a:xfrm>
                <a:custGeom>
                  <a:avLst/>
                  <a:gdLst>
                    <a:gd name="T0" fmla="*/ 790 w 975"/>
                    <a:gd name="T1" fmla="*/ 269 h 282"/>
                    <a:gd name="T2" fmla="*/ 760 w 975"/>
                    <a:gd name="T3" fmla="*/ 245 h 282"/>
                    <a:gd name="T4" fmla="*/ 726 w 975"/>
                    <a:gd name="T5" fmla="*/ 226 h 282"/>
                    <a:gd name="T6" fmla="*/ 690 w 975"/>
                    <a:gd name="T7" fmla="*/ 211 h 282"/>
                    <a:gd name="T8" fmla="*/ 653 w 975"/>
                    <a:gd name="T9" fmla="*/ 200 h 282"/>
                    <a:gd name="T10" fmla="*/ 619 w 975"/>
                    <a:gd name="T11" fmla="*/ 183 h 282"/>
                    <a:gd name="T12" fmla="*/ 587 w 975"/>
                    <a:gd name="T13" fmla="*/ 170 h 282"/>
                    <a:gd name="T14" fmla="*/ 560 w 975"/>
                    <a:gd name="T15" fmla="*/ 165 h 282"/>
                    <a:gd name="T16" fmla="*/ 541 w 975"/>
                    <a:gd name="T17" fmla="*/ 167 h 282"/>
                    <a:gd name="T18" fmla="*/ 477 w 975"/>
                    <a:gd name="T19" fmla="*/ 143 h 282"/>
                    <a:gd name="T20" fmla="*/ 365 w 975"/>
                    <a:gd name="T21" fmla="*/ 98 h 282"/>
                    <a:gd name="T22" fmla="*/ 251 w 975"/>
                    <a:gd name="T23" fmla="*/ 61 h 282"/>
                    <a:gd name="T24" fmla="*/ 135 w 975"/>
                    <a:gd name="T25" fmla="*/ 26 h 282"/>
                    <a:gd name="T26" fmla="*/ 66 w 975"/>
                    <a:gd name="T27" fmla="*/ 9 h 282"/>
                    <a:gd name="T28" fmla="*/ 45 w 975"/>
                    <a:gd name="T29" fmla="*/ 3 h 282"/>
                    <a:gd name="T30" fmla="*/ 26 w 975"/>
                    <a:gd name="T31" fmla="*/ 0 h 282"/>
                    <a:gd name="T32" fmla="*/ 9 w 975"/>
                    <a:gd name="T33" fmla="*/ 2 h 282"/>
                    <a:gd name="T34" fmla="*/ 0 w 975"/>
                    <a:gd name="T35" fmla="*/ 9 h 282"/>
                    <a:gd name="T36" fmla="*/ 0 w 975"/>
                    <a:gd name="T37" fmla="*/ 18 h 282"/>
                    <a:gd name="T38" fmla="*/ 5 w 975"/>
                    <a:gd name="T39" fmla="*/ 28 h 282"/>
                    <a:gd name="T40" fmla="*/ 13 w 975"/>
                    <a:gd name="T41" fmla="*/ 37 h 282"/>
                    <a:gd name="T42" fmla="*/ 80 w 975"/>
                    <a:gd name="T43" fmla="*/ 59 h 282"/>
                    <a:gd name="T44" fmla="*/ 199 w 975"/>
                    <a:gd name="T45" fmla="*/ 100 h 282"/>
                    <a:gd name="T46" fmla="*/ 319 w 975"/>
                    <a:gd name="T47" fmla="*/ 141 h 282"/>
                    <a:gd name="T48" fmla="*/ 441 w 975"/>
                    <a:gd name="T49" fmla="*/ 180 h 282"/>
                    <a:gd name="T50" fmla="*/ 515 w 975"/>
                    <a:gd name="T51" fmla="*/ 200 h 282"/>
                    <a:gd name="T52" fmla="*/ 538 w 975"/>
                    <a:gd name="T53" fmla="*/ 206 h 282"/>
                    <a:gd name="T54" fmla="*/ 560 w 975"/>
                    <a:gd name="T55" fmla="*/ 211 h 282"/>
                    <a:gd name="T56" fmla="*/ 585 w 975"/>
                    <a:gd name="T57" fmla="*/ 213 h 282"/>
                    <a:gd name="T58" fmla="*/ 629 w 975"/>
                    <a:gd name="T59" fmla="*/ 217 h 282"/>
                    <a:gd name="T60" fmla="*/ 693 w 975"/>
                    <a:gd name="T61" fmla="*/ 224 h 282"/>
                    <a:gd name="T62" fmla="*/ 756 w 975"/>
                    <a:gd name="T63" fmla="*/ 235 h 282"/>
                    <a:gd name="T64" fmla="*/ 819 w 975"/>
                    <a:gd name="T65" fmla="*/ 248 h 282"/>
                    <a:gd name="T66" fmla="*/ 868 w 975"/>
                    <a:gd name="T67" fmla="*/ 258 h 282"/>
                    <a:gd name="T68" fmla="*/ 901 w 975"/>
                    <a:gd name="T69" fmla="*/ 261 h 282"/>
                    <a:gd name="T70" fmla="*/ 931 w 975"/>
                    <a:gd name="T71" fmla="*/ 265 h 282"/>
                    <a:gd name="T72" fmla="*/ 961 w 975"/>
                    <a:gd name="T73" fmla="*/ 271 h 282"/>
                    <a:gd name="T74" fmla="*/ 806 w 975"/>
                    <a:gd name="T75" fmla="*/ 282 h 2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975" h="282">
                      <a:moveTo>
                        <a:pt x="806" y="282"/>
                      </a:moveTo>
                      <a:lnTo>
                        <a:pt x="790" y="269"/>
                      </a:lnTo>
                      <a:lnTo>
                        <a:pt x="775" y="256"/>
                      </a:lnTo>
                      <a:lnTo>
                        <a:pt x="760" y="245"/>
                      </a:lnTo>
                      <a:lnTo>
                        <a:pt x="743" y="235"/>
                      </a:lnTo>
                      <a:lnTo>
                        <a:pt x="726" y="226"/>
                      </a:lnTo>
                      <a:lnTo>
                        <a:pt x="709" y="217"/>
                      </a:lnTo>
                      <a:lnTo>
                        <a:pt x="690" y="211"/>
                      </a:lnTo>
                      <a:lnTo>
                        <a:pt x="671" y="206"/>
                      </a:lnTo>
                      <a:lnTo>
                        <a:pt x="653" y="200"/>
                      </a:lnTo>
                      <a:lnTo>
                        <a:pt x="636" y="193"/>
                      </a:lnTo>
                      <a:lnTo>
                        <a:pt x="619" y="183"/>
                      </a:lnTo>
                      <a:lnTo>
                        <a:pt x="604" y="176"/>
                      </a:lnTo>
                      <a:lnTo>
                        <a:pt x="587" y="170"/>
                      </a:lnTo>
                      <a:lnTo>
                        <a:pt x="570" y="167"/>
                      </a:lnTo>
                      <a:lnTo>
                        <a:pt x="560" y="165"/>
                      </a:lnTo>
                      <a:lnTo>
                        <a:pt x="551" y="165"/>
                      </a:lnTo>
                      <a:lnTo>
                        <a:pt x="541" y="167"/>
                      </a:lnTo>
                      <a:lnTo>
                        <a:pt x="532" y="169"/>
                      </a:lnTo>
                      <a:lnTo>
                        <a:pt x="477" y="143"/>
                      </a:lnTo>
                      <a:lnTo>
                        <a:pt x="422" y="118"/>
                      </a:lnTo>
                      <a:lnTo>
                        <a:pt x="365" y="98"/>
                      </a:lnTo>
                      <a:lnTo>
                        <a:pt x="308" y="78"/>
                      </a:lnTo>
                      <a:lnTo>
                        <a:pt x="251" y="61"/>
                      </a:lnTo>
                      <a:lnTo>
                        <a:pt x="194" y="42"/>
                      </a:lnTo>
                      <a:lnTo>
                        <a:pt x="135" y="26"/>
                      </a:lnTo>
                      <a:lnTo>
                        <a:pt x="76" y="11"/>
                      </a:lnTo>
                      <a:lnTo>
                        <a:pt x="66" y="9"/>
                      </a:lnTo>
                      <a:lnTo>
                        <a:pt x="57" y="5"/>
                      </a:lnTo>
                      <a:lnTo>
                        <a:pt x="45" y="3"/>
                      </a:lnTo>
                      <a:lnTo>
                        <a:pt x="36" y="2"/>
                      </a:lnTo>
                      <a:lnTo>
                        <a:pt x="26" y="0"/>
                      </a:lnTo>
                      <a:lnTo>
                        <a:pt x="19" y="0"/>
                      </a:lnTo>
                      <a:lnTo>
                        <a:pt x="9" y="2"/>
                      </a:lnTo>
                      <a:lnTo>
                        <a:pt x="4" y="5"/>
                      </a:lnTo>
                      <a:lnTo>
                        <a:pt x="0" y="9"/>
                      </a:lnTo>
                      <a:lnTo>
                        <a:pt x="0" y="13"/>
                      </a:lnTo>
                      <a:lnTo>
                        <a:pt x="0" y="18"/>
                      </a:lnTo>
                      <a:lnTo>
                        <a:pt x="4" y="22"/>
                      </a:lnTo>
                      <a:lnTo>
                        <a:pt x="5" y="28"/>
                      </a:lnTo>
                      <a:lnTo>
                        <a:pt x="9" y="33"/>
                      </a:lnTo>
                      <a:lnTo>
                        <a:pt x="13" y="37"/>
                      </a:lnTo>
                      <a:lnTo>
                        <a:pt x="19" y="39"/>
                      </a:lnTo>
                      <a:lnTo>
                        <a:pt x="80" y="59"/>
                      </a:lnTo>
                      <a:lnTo>
                        <a:pt x="138" y="79"/>
                      </a:lnTo>
                      <a:lnTo>
                        <a:pt x="199" y="100"/>
                      </a:lnTo>
                      <a:lnTo>
                        <a:pt x="258" y="120"/>
                      </a:lnTo>
                      <a:lnTo>
                        <a:pt x="319" y="141"/>
                      </a:lnTo>
                      <a:lnTo>
                        <a:pt x="380" y="161"/>
                      </a:lnTo>
                      <a:lnTo>
                        <a:pt x="441" y="180"/>
                      </a:lnTo>
                      <a:lnTo>
                        <a:pt x="503" y="198"/>
                      </a:lnTo>
                      <a:lnTo>
                        <a:pt x="515" y="200"/>
                      </a:lnTo>
                      <a:lnTo>
                        <a:pt x="526" y="204"/>
                      </a:lnTo>
                      <a:lnTo>
                        <a:pt x="538" y="206"/>
                      </a:lnTo>
                      <a:lnTo>
                        <a:pt x="549" y="208"/>
                      </a:lnTo>
                      <a:lnTo>
                        <a:pt x="560" y="211"/>
                      </a:lnTo>
                      <a:lnTo>
                        <a:pt x="574" y="213"/>
                      </a:lnTo>
                      <a:lnTo>
                        <a:pt x="585" y="213"/>
                      </a:lnTo>
                      <a:lnTo>
                        <a:pt x="596" y="215"/>
                      </a:lnTo>
                      <a:lnTo>
                        <a:pt x="629" y="217"/>
                      </a:lnTo>
                      <a:lnTo>
                        <a:pt x="661" y="221"/>
                      </a:lnTo>
                      <a:lnTo>
                        <a:pt x="693" y="224"/>
                      </a:lnTo>
                      <a:lnTo>
                        <a:pt x="724" y="230"/>
                      </a:lnTo>
                      <a:lnTo>
                        <a:pt x="756" y="235"/>
                      </a:lnTo>
                      <a:lnTo>
                        <a:pt x="788" y="241"/>
                      </a:lnTo>
                      <a:lnTo>
                        <a:pt x="819" y="248"/>
                      </a:lnTo>
                      <a:lnTo>
                        <a:pt x="851" y="254"/>
                      </a:lnTo>
                      <a:lnTo>
                        <a:pt x="868" y="258"/>
                      </a:lnTo>
                      <a:lnTo>
                        <a:pt x="883" y="260"/>
                      </a:lnTo>
                      <a:lnTo>
                        <a:pt x="901" y="261"/>
                      </a:lnTo>
                      <a:lnTo>
                        <a:pt x="916" y="263"/>
                      </a:lnTo>
                      <a:lnTo>
                        <a:pt x="931" y="265"/>
                      </a:lnTo>
                      <a:lnTo>
                        <a:pt x="946" y="267"/>
                      </a:lnTo>
                      <a:lnTo>
                        <a:pt x="961" y="271"/>
                      </a:lnTo>
                      <a:lnTo>
                        <a:pt x="975" y="276"/>
                      </a:lnTo>
                      <a:lnTo>
                        <a:pt x="806" y="282"/>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06" name="Freeform 66"/>
                <p:cNvSpPr/>
                <p:nvPr/>
              </p:nvSpPr>
              <p:spPr bwMode="auto">
                <a:xfrm>
                  <a:off x="1335" y="1685"/>
                  <a:ext cx="1001" cy="113"/>
                </a:xfrm>
                <a:custGeom>
                  <a:avLst/>
                  <a:gdLst>
                    <a:gd name="T0" fmla="*/ 940 w 1001"/>
                    <a:gd name="T1" fmla="*/ 110 h 113"/>
                    <a:gd name="T2" fmla="*/ 914 w 1001"/>
                    <a:gd name="T3" fmla="*/ 104 h 113"/>
                    <a:gd name="T4" fmla="*/ 887 w 1001"/>
                    <a:gd name="T5" fmla="*/ 100 h 113"/>
                    <a:gd name="T6" fmla="*/ 861 w 1001"/>
                    <a:gd name="T7" fmla="*/ 97 h 113"/>
                    <a:gd name="T8" fmla="*/ 815 w 1001"/>
                    <a:gd name="T9" fmla="*/ 87 h 113"/>
                    <a:gd name="T10" fmla="*/ 752 w 1001"/>
                    <a:gd name="T11" fmla="*/ 76 h 113"/>
                    <a:gd name="T12" fmla="*/ 688 w 1001"/>
                    <a:gd name="T13" fmla="*/ 67 h 113"/>
                    <a:gd name="T14" fmla="*/ 623 w 1001"/>
                    <a:gd name="T15" fmla="*/ 61 h 113"/>
                    <a:gd name="T16" fmla="*/ 583 w 1001"/>
                    <a:gd name="T17" fmla="*/ 60 h 113"/>
                    <a:gd name="T18" fmla="*/ 568 w 1001"/>
                    <a:gd name="T19" fmla="*/ 54 h 113"/>
                    <a:gd name="T20" fmla="*/ 555 w 1001"/>
                    <a:gd name="T21" fmla="*/ 48 h 113"/>
                    <a:gd name="T22" fmla="*/ 539 w 1001"/>
                    <a:gd name="T23" fmla="*/ 43 h 113"/>
                    <a:gd name="T24" fmla="*/ 526 w 1001"/>
                    <a:gd name="T25" fmla="*/ 39 h 113"/>
                    <a:gd name="T26" fmla="*/ 515 w 1001"/>
                    <a:gd name="T27" fmla="*/ 39 h 113"/>
                    <a:gd name="T28" fmla="*/ 503 w 1001"/>
                    <a:gd name="T29" fmla="*/ 41 h 113"/>
                    <a:gd name="T30" fmla="*/ 492 w 1001"/>
                    <a:gd name="T31" fmla="*/ 39 h 113"/>
                    <a:gd name="T32" fmla="*/ 471 w 1001"/>
                    <a:gd name="T33" fmla="*/ 30 h 113"/>
                    <a:gd name="T34" fmla="*/ 439 w 1001"/>
                    <a:gd name="T35" fmla="*/ 17 h 113"/>
                    <a:gd name="T36" fmla="*/ 389 w 1001"/>
                    <a:gd name="T37" fmla="*/ 6 h 113"/>
                    <a:gd name="T38" fmla="*/ 323 w 1001"/>
                    <a:gd name="T39" fmla="*/ 0 h 113"/>
                    <a:gd name="T40" fmla="*/ 256 w 1001"/>
                    <a:gd name="T41" fmla="*/ 6 h 113"/>
                    <a:gd name="T42" fmla="*/ 197 w 1001"/>
                    <a:gd name="T43" fmla="*/ 19 h 113"/>
                    <a:gd name="T44" fmla="*/ 138 w 1001"/>
                    <a:gd name="T45" fmla="*/ 24 h 113"/>
                    <a:gd name="T46" fmla="*/ 83 w 1001"/>
                    <a:gd name="T47" fmla="*/ 30 h 113"/>
                    <a:gd name="T48" fmla="*/ 28 w 1001"/>
                    <a:gd name="T49" fmla="*/ 39 h 113"/>
                    <a:gd name="T50" fmla="*/ 13 w 1001"/>
                    <a:gd name="T51" fmla="*/ 50 h 113"/>
                    <a:gd name="T52" fmla="*/ 40 w 1001"/>
                    <a:gd name="T53" fmla="*/ 56 h 113"/>
                    <a:gd name="T54" fmla="*/ 64 w 1001"/>
                    <a:gd name="T55" fmla="*/ 63 h 113"/>
                    <a:gd name="T56" fmla="*/ 91 w 1001"/>
                    <a:gd name="T57" fmla="*/ 71 h 113"/>
                    <a:gd name="T58" fmla="*/ 197 w 1001"/>
                    <a:gd name="T59" fmla="*/ 76 h 113"/>
                    <a:gd name="T60" fmla="*/ 382 w 1001"/>
                    <a:gd name="T61" fmla="*/ 82 h 113"/>
                    <a:gd name="T62" fmla="*/ 566 w 1001"/>
                    <a:gd name="T63" fmla="*/ 80 h 113"/>
                    <a:gd name="T64" fmla="*/ 750 w 1001"/>
                    <a:gd name="T65" fmla="*/ 74 h 113"/>
                    <a:gd name="T66" fmla="*/ 863 w 1001"/>
                    <a:gd name="T67" fmla="*/ 71 h 113"/>
                    <a:gd name="T68" fmla="*/ 901 w 1001"/>
                    <a:gd name="T69" fmla="*/ 63 h 113"/>
                    <a:gd name="T70" fmla="*/ 940 w 1001"/>
                    <a:gd name="T71" fmla="*/ 54 h 113"/>
                    <a:gd name="T72" fmla="*/ 980 w 1001"/>
                    <a:gd name="T73" fmla="*/ 50 h 113"/>
                    <a:gd name="T74" fmla="*/ 954 w 1001"/>
                    <a:gd name="T75" fmla="*/ 113 h 11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001" h="113">
                      <a:moveTo>
                        <a:pt x="954" y="113"/>
                      </a:moveTo>
                      <a:lnTo>
                        <a:pt x="940" y="110"/>
                      </a:lnTo>
                      <a:lnTo>
                        <a:pt x="927" y="106"/>
                      </a:lnTo>
                      <a:lnTo>
                        <a:pt x="914" y="104"/>
                      </a:lnTo>
                      <a:lnTo>
                        <a:pt x="901" y="102"/>
                      </a:lnTo>
                      <a:lnTo>
                        <a:pt x="887" y="100"/>
                      </a:lnTo>
                      <a:lnTo>
                        <a:pt x="874" y="99"/>
                      </a:lnTo>
                      <a:lnTo>
                        <a:pt x="861" y="97"/>
                      </a:lnTo>
                      <a:lnTo>
                        <a:pt x="847" y="93"/>
                      </a:lnTo>
                      <a:lnTo>
                        <a:pt x="815" y="87"/>
                      </a:lnTo>
                      <a:lnTo>
                        <a:pt x="783" y="82"/>
                      </a:lnTo>
                      <a:lnTo>
                        <a:pt x="752" y="76"/>
                      </a:lnTo>
                      <a:lnTo>
                        <a:pt x="720" y="73"/>
                      </a:lnTo>
                      <a:lnTo>
                        <a:pt x="688" y="67"/>
                      </a:lnTo>
                      <a:lnTo>
                        <a:pt x="655" y="63"/>
                      </a:lnTo>
                      <a:lnTo>
                        <a:pt x="623" y="61"/>
                      </a:lnTo>
                      <a:lnTo>
                        <a:pt x="591" y="60"/>
                      </a:lnTo>
                      <a:lnTo>
                        <a:pt x="583" y="60"/>
                      </a:lnTo>
                      <a:lnTo>
                        <a:pt x="576" y="58"/>
                      </a:lnTo>
                      <a:lnTo>
                        <a:pt x="568" y="54"/>
                      </a:lnTo>
                      <a:lnTo>
                        <a:pt x="560" y="52"/>
                      </a:lnTo>
                      <a:lnTo>
                        <a:pt x="555" y="48"/>
                      </a:lnTo>
                      <a:lnTo>
                        <a:pt x="547" y="45"/>
                      </a:lnTo>
                      <a:lnTo>
                        <a:pt x="539" y="43"/>
                      </a:lnTo>
                      <a:lnTo>
                        <a:pt x="532" y="39"/>
                      </a:lnTo>
                      <a:lnTo>
                        <a:pt x="526" y="39"/>
                      </a:lnTo>
                      <a:lnTo>
                        <a:pt x="520" y="39"/>
                      </a:lnTo>
                      <a:lnTo>
                        <a:pt x="515" y="39"/>
                      </a:lnTo>
                      <a:lnTo>
                        <a:pt x="509" y="41"/>
                      </a:lnTo>
                      <a:lnTo>
                        <a:pt x="503" y="41"/>
                      </a:lnTo>
                      <a:lnTo>
                        <a:pt x="498" y="41"/>
                      </a:lnTo>
                      <a:lnTo>
                        <a:pt x="492" y="39"/>
                      </a:lnTo>
                      <a:lnTo>
                        <a:pt x="486" y="37"/>
                      </a:lnTo>
                      <a:lnTo>
                        <a:pt x="471" y="30"/>
                      </a:lnTo>
                      <a:lnTo>
                        <a:pt x="456" y="22"/>
                      </a:lnTo>
                      <a:lnTo>
                        <a:pt x="439" y="17"/>
                      </a:lnTo>
                      <a:lnTo>
                        <a:pt x="422" y="11"/>
                      </a:lnTo>
                      <a:lnTo>
                        <a:pt x="389" y="6"/>
                      </a:lnTo>
                      <a:lnTo>
                        <a:pt x="355" y="0"/>
                      </a:lnTo>
                      <a:lnTo>
                        <a:pt x="323" y="0"/>
                      </a:lnTo>
                      <a:lnTo>
                        <a:pt x="289" y="2"/>
                      </a:lnTo>
                      <a:lnTo>
                        <a:pt x="256" y="6"/>
                      </a:lnTo>
                      <a:lnTo>
                        <a:pt x="224" y="13"/>
                      </a:lnTo>
                      <a:lnTo>
                        <a:pt x="197" y="19"/>
                      </a:lnTo>
                      <a:lnTo>
                        <a:pt x="167" y="22"/>
                      </a:lnTo>
                      <a:lnTo>
                        <a:pt x="138" y="24"/>
                      </a:lnTo>
                      <a:lnTo>
                        <a:pt x="110" y="26"/>
                      </a:lnTo>
                      <a:lnTo>
                        <a:pt x="83" y="30"/>
                      </a:lnTo>
                      <a:lnTo>
                        <a:pt x="55" y="34"/>
                      </a:lnTo>
                      <a:lnTo>
                        <a:pt x="28" y="39"/>
                      </a:lnTo>
                      <a:lnTo>
                        <a:pt x="0" y="50"/>
                      </a:lnTo>
                      <a:lnTo>
                        <a:pt x="13" y="50"/>
                      </a:lnTo>
                      <a:lnTo>
                        <a:pt x="26" y="52"/>
                      </a:lnTo>
                      <a:lnTo>
                        <a:pt x="40" y="56"/>
                      </a:lnTo>
                      <a:lnTo>
                        <a:pt x="53" y="60"/>
                      </a:lnTo>
                      <a:lnTo>
                        <a:pt x="64" y="63"/>
                      </a:lnTo>
                      <a:lnTo>
                        <a:pt x="78" y="67"/>
                      </a:lnTo>
                      <a:lnTo>
                        <a:pt x="91" y="71"/>
                      </a:lnTo>
                      <a:lnTo>
                        <a:pt x="104" y="73"/>
                      </a:lnTo>
                      <a:lnTo>
                        <a:pt x="197" y="76"/>
                      </a:lnTo>
                      <a:lnTo>
                        <a:pt x="289" y="80"/>
                      </a:lnTo>
                      <a:lnTo>
                        <a:pt x="382" y="82"/>
                      </a:lnTo>
                      <a:lnTo>
                        <a:pt x="473" y="82"/>
                      </a:lnTo>
                      <a:lnTo>
                        <a:pt x="566" y="80"/>
                      </a:lnTo>
                      <a:lnTo>
                        <a:pt x="657" y="78"/>
                      </a:lnTo>
                      <a:lnTo>
                        <a:pt x="750" y="74"/>
                      </a:lnTo>
                      <a:lnTo>
                        <a:pt x="842" y="73"/>
                      </a:lnTo>
                      <a:lnTo>
                        <a:pt x="863" y="71"/>
                      </a:lnTo>
                      <a:lnTo>
                        <a:pt x="882" y="67"/>
                      </a:lnTo>
                      <a:lnTo>
                        <a:pt x="901" y="63"/>
                      </a:lnTo>
                      <a:lnTo>
                        <a:pt x="921" y="60"/>
                      </a:lnTo>
                      <a:lnTo>
                        <a:pt x="940" y="54"/>
                      </a:lnTo>
                      <a:lnTo>
                        <a:pt x="959" y="52"/>
                      </a:lnTo>
                      <a:lnTo>
                        <a:pt x="980" y="50"/>
                      </a:lnTo>
                      <a:lnTo>
                        <a:pt x="1001" y="50"/>
                      </a:lnTo>
                      <a:lnTo>
                        <a:pt x="954" y="113"/>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07" name="Freeform 67"/>
                <p:cNvSpPr/>
                <p:nvPr/>
              </p:nvSpPr>
              <p:spPr bwMode="auto">
                <a:xfrm>
                  <a:off x="1363" y="1802"/>
                  <a:ext cx="977" cy="225"/>
                </a:xfrm>
                <a:custGeom>
                  <a:avLst/>
                  <a:gdLst>
                    <a:gd name="T0" fmla="*/ 802 w 977"/>
                    <a:gd name="T1" fmla="*/ 45 h 225"/>
                    <a:gd name="T2" fmla="*/ 766 w 977"/>
                    <a:gd name="T3" fmla="*/ 50 h 225"/>
                    <a:gd name="T4" fmla="*/ 713 w 977"/>
                    <a:gd name="T5" fmla="*/ 54 h 225"/>
                    <a:gd name="T6" fmla="*/ 643 w 977"/>
                    <a:gd name="T7" fmla="*/ 52 h 225"/>
                    <a:gd name="T8" fmla="*/ 570 w 977"/>
                    <a:gd name="T9" fmla="*/ 54 h 225"/>
                    <a:gd name="T10" fmla="*/ 479 w 977"/>
                    <a:gd name="T11" fmla="*/ 72 h 225"/>
                    <a:gd name="T12" fmla="*/ 371 w 977"/>
                    <a:gd name="T13" fmla="*/ 102 h 225"/>
                    <a:gd name="T14" fmla="*/ 266 w 977"/>
                    <a:gd name="T15" fmla="*/ 132 h 225"/>
                    <a:gd name="T16" fmla="*/ 160 w 977"/>
                    <a:gd name="T17" fmla="*/ 163 h 225"/>
                    <a:gd name="T18" fmla="*/ 91 w 977"/>
                    <a:gd name="T19" fmla="*/ 182 h 225"/>
                    <a:gd name="T20" fmla="*/ 65 w 977"/>
                    <a:gd name="T21" fmla="*/ 191 h 225"/>
                    <a:gd name="T22" fmla="*/ 36 w 977"/>
                    <a:gd name="T23" fmla="*/ 201 h 225"/>
                    <a:gd name="T24" fmla="*/ 12 w 977"/>
                    <a:gd name="T25" fmla="*/ 215 h 225"/>
                    <a:gd name="T26" fmla="*/ 10 w 977"/>
                    <a:gd name="T27" fmla="*/ 225 h 225"/>
                    <a:gd name="T28" fmla="*/ 25 w 977"/>
                    <a:gd name="T29" fmla="*/ 225 h 225"/>
                    <a:gd name="T30" fmla="*/ 42 w 977"/>
                    <a:gd name="T31" fmla="*/ 223 h 225"/>
                    <a:gd name="T32" fmla="*/ 59 w 977"/>
                    <a:gd name="T33" fmla="*/ 221 h 225"/>
                    <a:gd name="T34" fmla="*/ 80 w 977"/>
                    <a:gd name="T35" fmla="*/ 212 h 225"/>
                    <a:gd name="T36" fmla="*/ 109 w 977"/>
                    <a:gd name="T37" fmla="*/ 197 h 225"/>
                    <a:gd name="T38" fmla="*/ 137 w 977"/>
                    <a:gd name="T39" fmla="*/ 184 h 225"/>
                    <a:gd name="T40" fmla="*/ 167 w 977"/>
                    <a:gd name="T41" fmla="*/ 175 h 225"/>
                    <a:gd name="T42" fmla="*/ 236 w 977"/>
                    <a:gd name="T43" fmla="*/ 162 h 225"/>
                    <a:gd name="T44" fmla="*/ 338 w 977"/>
                    <a:gd name="T45" fmla="*/ 143 h 225"/>
                    <a:gd name="T46" fmla="*/ 441 w 977"/>
                    <a:gd name="T47" fmla="*/ 126 h 225"/>
                    <a:gd name="T48" fmla="*/ 546 w 977"/>
                    <a:gd name="T49" fmla="*/ 113 h 225"/>
                    <a:gd name="T50" fmla="*/ 606 w 977"/>
                    <a:gd name="T51" fmla="*/ 108 h 225"/>
                    <a:gd name="T52" fmla="*/ 624 w 977"/>
                    <a:gd name="T53" fmla="*/ 102 h 225"/>
                    <a:gd name="T54" fmla="*/ 641 w 977"/>
                    <a:gd name="T55" fmla="*/ 97 h 225"/>
                    <a:gd name="T56" fmla="*/ 660 w 977"/>
                    <a:gd name="T57" fmla="*/ 89 h 225"/>
                    <a:gd name="T58" fmla="*/ 673 w 977"/>
                    <a:gd name="T59" fmla="*/ 87 h 225"/>
                    <a:gd name="T60" fmla="*/ 686 w 977"/>
                    <a:gd name="T61" fmla="*/ 87 h 225"/>
                    <a:gd name="T62" fmla="*/ 698 w 977"/>
                    <a:gd name="T63" fmla="*/ 87 h 225"/>
                    <a:gd name="T64" fmla="*/ 709 w 977"/>
                    <a:gd name="T65" fmla="*/ 87 h 225"/>
                    <a:gd name="T66" fmla="*/ 741 w 977"/>
                    <a:gd name="T67" fmla="*/ 74 h 225"/>
                    <a:gd name="T68" fmla="*/ 797 w 977"/>
                    <a:gd name="T69" fmla="*/ 54 h 225"/>
                    <a:gd name="T70" fmla="*/ 852 w 977"/>
                    <a:gd name="T71" fmla="*/ 32 h 225"/>
                    <a:gd name="T72" fmla="*/ 909 w 977"/>
                    <a:gd name="T73" fmla="*/ 13 h 225"/>
                    <a:gd name="T74" fmla="*/ 943 w 977"/>
                    <a:gd name="T75" fmla="*/ 2 h 225"/>
                    <a:gd name="T76" fmla="*/ 952 w 977"/>
                    <a:gd name="T77" fmla="*/ 0 h 225"/>
                    <a:gd name="T78" fmla="*/ 962 w 977"/>
                    <a:gd name="T79" fmla="*/ 0 h 225"/>
                    <a:gd name="T80" fmla="*/ 973 w 977"/>
                    <a:gd name="T81" fmla="*/ 2 h 225"/>
                    <a:gd name="T82" fmla="*/ 819 w 977"/>
                    <a:gd name="T83" fmla="*/ 41 h 22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977" h="225">
                      <a:moveTo>
                        <a:pt x="819" y="41"/>
                      </a:moveTo>
                      <a:lnTo>
                        <a:pt x="802" y="45"/>
                      </a:lnTo>
                      <a:lnTo>
                        <a:pt x="783" y="48"/>
                      </a:lnTo>
                      <a:lnTo>
                        <a:pt x="766" y="50"/>
                      </a:lnTo>
                      <a:lnTo>
                        <a:pt x="749" y="52"/>
                      </a:lnTo>
                      <a:lnTo>
                        <a:pt x="713" y="54"/>
                      </a:lnTo>
                      <a:lnTo>
                        <a:pt x="679" y="52"/>
                      </a:lnTo>
                      <a:lnTo>
                        <a:pt x="643" y="52"/>
                      </a:lnTo>
                      <a:lnTo>
                        <a:pt x="606" y="52"/>
                      </a:lnTo>
                      <a:lnTo>
                        <a:pt x="570" y="54"/>
                      </a:lnTo>
                      <a:lnTo>
                        <a:pt x="534" y="61"/>
                      </a:lnTo>
                      <a:lnTo>
                        <a:pt x="479" y="72"/>
                      </a:lnTo>
                      <a:lnTo>
                        <a:pt x="424" y="87"/>
                      </a:lnTo>
                      <a:lnTo>
                        <a:pt x="371" y="102"/>
                      </a:lnTo>
                      <a:lnTo>
                        <a:pt x="318" y="117"/>
                      </a:lnTo>
                      <a:lnTo>
                        <a:pt x="266" y="132"/>
                      </a:lnTo>
                      <a:lnTo>
                        <a:pt x="213" y="149"/>
                      </a:lnTo>
                      <a:lnTo>
                        <a:pt x="160" y="163"/>
                      </a:lnTo>
                      <a:lnTo>
                        <a:pt x="107" y="178"/>
                      </a:lnTo>
                      <a:lnTo>
                        <a:pt x="91" y="182"/>
                      </a:lnTo>
                      <a:lnTo>
                        <a:pt x="78" y="186"/>
                      </a:lnTo>
                      <a:lnTo>
                        <a:pt x="65" y="191"/>
                      </a:lnTo>
                      <a:lnTo>
                        <a:pt x="50" y="195"/>
                      </a:lnTo>
                      <a:lnTo>
                        <a:pt x="36" y="201"/>
                      </a:lnTo>
                      <a:lnTo>
                        <a:pt x="25" y="208"/>
                      </a:lnTo>
                      <a:lnTo>
                        <a:pt x="12" y="215"/>
                      </a:lnTo>
                      <a:lnTo>
                        <a:pt x="0" y="225"/>
                      </a:lnTo>
                      <a:lnTo>
                        <a:pt x="10" y="225"/>
                      </a:lnTo>
                      <a:lnTo>
                        <a:pt x="17" y="225"/>
                      </a:lnTo>
                      <a:lnTo>
                        <a:pt x="25" y="225"/>
                      </a:lnTo>
                      <a:lnTo>
                        <a:pt x="34" y="225"/>
                      </a:lnTo>
                      <a:lnTo>
                        <a:pt x="42" y="223"/>
                      </a:lnTo>
                      <a:lnTo>
                        <a:pt x="50" y="223"/>
                      </a:lnTo>
                      <a:lnTo>
                        <a:pt x="59" y="221"/>
                      </a:lnTo>
                      <a:lnTo>
                        <a:pt x="67" y="217"/>
                      </a:lnTo>
                      <a:lnTo>
                        <a:pt x="80" y="212"/>
                      </a:lnTo>
                      <a:lnTo>
                        <a:pt x="93" y="204"/>
                      </a:lnTo>
                      <a:lnTo>
                        <a:pt x="109" y="197"/>
                      </a:lnTo>
                      <a:lnTo>
                        <a:pt x="124" y="191"/>
                      </a:lnTo>
                      <a:lnTo>
                        <a:pt x="137" y="184"/>
                      </a:lnTo>
                      <a:lnTo>
                        <a:pt x="152" y="180"/>
                      </a:lnTo>
                      <a:lnTo>
                        <a:pt x="167" y="175"/>
                      </a:lnTo>
                      <a:lnTo>
                        <a:pt x="183" y="171"/>
                      </a:lnTo>
                      <a:lnTo>
                        <a:pt x="236" y="162"/>
                      </a:lnTo>
                      <a:lnTo>
                        <a:pt x="287" y="152"/>
                      </a:lnTo>
                      <a:lnTo>
                        <a:pt x="338" y="143"/>
                      </a:lnTo>
                      <a:lnTo>
                        <a:pt x="390" y="136"/>
                      </a:lnTo>
                      <a:lnTo>
                        <a:pt x="441" y="126"/>
                      </a:lnTo>
                      <a:lnTo>
                        <a:pt x="492" y="121"/>
                      </a:lnTo>
                      <a:lnTo>
                        <a:pt x="546" y="113"/>
                      </a:lnTo>
                      <a:lnTo>
                        <a:pt x="597" y="110"/>
                      </a:lnTo>
                      <a:lnTo>
                        <a:pt x="606" y="108"/>
                      </a:lnTo>
                      <a:lnTo>
                        <a:pt x="616" y="106"/>
                      </a:lnTo>
                      <a:lnTo>
                        <a:pt x="624" y="102"/>
                      </a:lnTo>
                      <a:lnTo>
                        <a:pt x="633" y="100"/>
                      </a:lnTo>
                      <a:lnTo>
                        <a:pt x="641" y="97"/>
                      </a:lnTo>
                      <a:lnTo>
                        <a:pt x="650" y="93"/>
                      </a:lnTo>
                      <a:lnTo>
                        <a:pt x="660" y="89"/>
                      </a:lnTo>
                      <a:lnTo>
                        <a:pt x="667" y="87"/>
                      </a:lnTo>
                      <a:lnTo>
                        <a:pt x="673" y="87"/>
                      </a:lnTo>
                      <a:lnTo>
                        <a:pt x="681" y="87"/>
                      </a:lnTo>
                      <a:lnTo>
                        <a:pt x="686" y="87"/>
                      </a:lnTo>
                      <a:lnTo>
                        <a:pt x="692" y="87"/>
                      </a:lnTo>
                      <a:lnTo>
                        <a:pt x="698" y="87"/>
                      </a:lnTo>
                      <a:lnTo>
                        <a:pt x="703" y="87"/>
                      </a:lnTo>
                      <a:lnTo>
                        <a:pt x="709" y="87"/>
                      </a:lnTo>
                      <a:lnTo>
                        <a:pt x="713" y="85"/>
                      </a:lnTo>
                      <a:lnTo>
                        <a:pt x="741" y="74"/>
                      </a:lnTo>
                      <a:lnTo>
                        <a:pt x="770" y="65"/>
                      </a:lnTo>
                      <a:lnTo>
                        <a:pt x="797" y="54"/>
                      </a:lnTo>
                      <a:lnTo>
                        <a:pt x="825" y="43"/>
                      </a:lnTo>
                      <a:lnTo>
                        <a:pt x="852" y="32"/>
                      </a:lnTo>
                      <a:lnTo>
                        <a:pt x="880" y="22"/>
                      </a:lnTo>
                      <a:lnTo>
                        <a:pt x="909" y="13"/>
                      </a:lnTo>
                      <a:lnTo>
                        <a:pt x="937" y="4"/>
                      </a:lnTo>
                      <a:lnTo>
                        <a:pt x="943" y="2"/>
                      </a:lnTo>
                      <a:lnTo>
                        <a:pt x="947" y="2"/>
                      </a:lnTo>
                      <a:lnTo>
                        <a:pt x="952" y="0"/>
                      </a:lnTo>
                      <a:lnTo>
                        <a:pt x="956" y="0"/>
                      </a:lnTo>
                      <a:lnTo>
                        <a:pt x="962" y="0"/>
                      </a:lnTo>
                      <a:lnTo>
                        <a:pt x="968" y="2"/>
                      </a:lnTo>
                      <a:lnTo>
                        <a:pt x="973" y="2"/>
                      </a:lnTo>
                      <a:lnTo>
                        <a:pt x="977" y="2"/>
                      </a:lnTo>
                      <a:lnTo>
                        <a:pt x="819" y="41"/>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08" name="Freeform 68"/>
                <p:cNvSpPr/>
                <p:nvPr/>
              </p:nvSpPr>
              <p:spPr bwMode="auto">
                <a:xfrm>
                  <a:off x="1470" y="1936"/>
                  <a:ext cx="836" cy="347"/>
                </a:xfrm>
                <a:custGeom>
                  <a:avLst/>
                  <a:gdLst>
                    <a:gd name="T0" fmla="*/ 731 w 836"/>
                    <a:gd name="T1" fmla="*/ 31 h 347"/>
                    <a:gd name="T2" fmla="*/ 691 w 836"/>
                    <a:gd name="T3" fmla="*/ 42 h 347"/>
                    <a:gd name="T4" fmla="*/ 634 w 836"/>
                    <a:gd name="T5" fmla="*/ 63 h 347"/>
                    <a:gd name="T6" fmla="*/ 558 w 836"/>
                    <a:gd name="T7" fmla="*/ 98 h 347"/>
                    <a:gd name="T8" fmla="*/ 482 w 836"/>
                    <a:gd name="T9" fmla="*/ 131 h 347"/>
                    <a:gd name="T10" fmla="*/ 401 w 836"/>
                    <a:gd name="T11" fmla="*/ 159 h 347"/>
                    <a:gd name="T12" fmla="*/ 319 w 836"/>
                    <a:gd name="T13" fmla="*/ 187 h 347"/>
                    <a:gd name="T14" fmla="*/ 237 w 836"/>
                    <a:gd name="T15" fmla="*/ 219 h 347"/>
                    <a:gd name="T16" fmla="*/ 157 w 836"/>
                    <a:gd name="T17" fmla="*/ 256 h 347"/>
                    <a:gd name="T18" fmla="*/ 110 w 836"/>
                    <a:gd name="T19" fmla="*/ 280 h 347"/>
                    <a:gd name="T20" fmla="*/ 98 w 836"/>
                    <a:gd name="T21" fmla="*/ 289 h 347"/>
                    <a:gd name="T22" fmla="*/ 87 w 836"/>
                    <a:gd name="T23" fmla="*/ 302 h 347"/>
                    <a:gd name="T24" fmla="*/ 76 w 836"/>
                    <a:gd name="T25" fmla="*/ 313 h 347"/>
                    <a:gd name="T26" fmla="*/ 64 w 836"/>
                    <a:gd name="T27" fmla="*/ 321 h 347"/>
                    <a:gd name="T28" fmla="*/ 53 w 836"/>
                    <a:gd name="T29" fmla="*/ 323 h 347"/>
                    <a:gd name="T30" fmla="*/ 40 w 836"/>
                    <a:gd name="T31" fmla="*/ 325 h 347"/>
                    <a:gd name="T32" fmla="*/ 30 w 836"/>
                    <a:gd name="T33" fmla="*/ 328 h 347"/>
                    <a:gd name="T34" fmla="*/ 21 w 836"/>
                    <a:gd name="T35" fmla="*/ 332 h 347"/>
                    <a:gd name="T36" fmla="*/ 13 w 836"/>
                    <a:gd name="T37" fmla="*/ 337 h 347"/>
                    <a:gd name="T38" fmla="*/ 7 w 836"/>
                    <a:gd name="T39" fmla="*/ 341 h 347"/>
                    <a:gd name="T40" fmla="*/ 2 w 836"/>
                    <a:gd name="T41" fmla="*/ 345 h 347"/>
                    <a:gd name="T42" fmla="*/ 45 w 836"/>
                    <a:gd name="T43" fmla="*/ 328 h 347"/>
                    <a:gd name="T44" fmla="*/ 138 w 836"/>
                    <a:gd name="T45" fmla="*/ 291 h 347"/>
                    <a:gd name="T46" fmla="*/ 231 w 836"/>
                    <a:gd name="T47" fmla="*/ 254 h 347"/>
                    <a:gd name="T48" fmla="*/ 323 w 836"/>
                    <a:gd name="T49" fmla="*/ 215 h 347"/>
                    <a:gd name="T50" fmla="*/ 378 w 836"/>
                    <a:gd name="T51" fmla="*/ 191 h 347"/>
                    <a:gd name="T52" fmla="*/ 397 w 836"/>
                    <a:gd name="T53" fmla="*/ 185 h 347"/>
                    <a:gd name="T54" fmla="*/ 418 w 836"/>
                    <a:gd name="T55" fmla="*/ 182 h 347"/>
                    <a:gd name="T56" fmla="*/ 441 w 836"/>
                    <a:gd name="T57" fmla="*/ 178 h 347"/>
                    <a:gd name="T58" fmla="*/ 463 w 836"/>
                    <a:gd name="T59" fmla="*/ 170 h 347"/>
                    <a:gd name="T60" fmla="*/ 488 w 836"/>
                    <a:gd name="T61" fmla="*/ 157 h 347"/>
                    <a:gd name="T62" fmla="*/ 511 w 836"/>
                    <a:gd name="T63" fmla="*/ 139 h 347"/>
                    <a:gd name="T64" fmla="*/ 534 w 836"/>
                    <a:gd name="T65" fmla="*/ 119 h 347"/>
                    <a:gd name="T66" fmla="*/ 551 w 836"/>
                    <a:gd name="T67" fmla="*/ 106 h 347"/>
                    <a:gd name="T68" fmla="*/ 560 w 836"/>
                    <a:gd name="T69" fmla="*/ 104 h 347"/>
                    <a:gd name="T70" fmla="*/ 572 w 836"/>
                    <a:gd name="T71" fmla="*/ 100 h 347"/>
                    <a:gd name="T72" fmla="*/ 583 w 836"/>
                    <a:gd name="T73" fmla="*/ 96 h 347"/>
                    <a:gd name="T74" fmla="*/ 617 w 836"/>
                    <a:gd name="T75" fmla="*/ 74 h 347"/>
                    <a:gd name="T76" fmla="*/ 676 w 836"/>
                    <a:gd name="T77" fmla="*/ 42 h 347"/>
                    <a:gd name="T78" fmla="*/ 739 w 836"/>
                    <a:gd name="T79" fmla="*/ 20 h 347"/>
                    <a:gd name="T80" fmla="*/ 804 w 836"/>
                    <a:gd name="T81" fmla="*/ 5 h 347"/>
                    <a:gd name="T82" fmla="*/ 752 w 836"/>
                    <a:gd name="T83" fmla="*/ 28 h 34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836" h="347">
                      <a:moveTo>
                        <a:pt x="752" y="28"/>
                      </a:moveTo>
                      <a:lnTo>
                        <a:pt x="731" y="31"/>
                      </a:lnTo>
                      <a:lnTo>
                        <a:pt x="712" y="37"/>
                      </a:lnTo>
                      <a:lnTo>
                        <a:pt x="691" y="42"/>
                      </a:lnTo>
                      <a:lnTo>
                        <a:pt x="672" y="48"/>
                      </a:lnTo>
                      <a:lnTo>
                        <a:pt x="634" y="63"/>
                      </a:lnTo>
                      <a:lnTo>
                        <a:pt x="596" y="80"/>
                      </a:lnTo>
                      <a:lnTo>
                        <a:pt x="558" y="98"/>
                      </a:lnTo>
                      <a:lnTo>
                        <a:pt x="520" y="115"/>
                      </a:lnTo>
                      <a:lnTo>
                        <a:pt x="482" y="131"/>
                      </a:lnTo>
                      <a:lnTo>
                        <a:pt x="442" y="146"/>
                      </a:lnTo>
                      <a:lnTo>
                        <a:pt x="401" y="159"/>
                      </a:lnTo>
                      <a:lnTo>
                        <a:pt x="361" y="174"/>
                      </a:lnTo>
                      <a:lnTo>
                        <a:pt x="319" y="187"/>
                      </a:lnTo>
                      <a:lnTo>
                        <a:pt x="279" y="204"/>
                      </a:lnTo>
                      <a:lnTo>
                        <a:pt x="237" y="219"/>
                      </a:lnTo>
                      <a:lnTo>
                        <a:pt x="197" y="237"/>
                      </a:lnTo>
                      <a:lnTo>
                        <a:pt x="157" y="256"/>
                      </a:lnTo>
                      <a:lnTo>
                        <a:pt x="117" y="276"/>
                      </a:lnTo>
                      <a:lnTo>
                        <a:pt x="110" y="280"/>
                      </a:lnTo>
                      <a:lnTo>
                        <a:pt x="104" y="286"/>
                      </a:lnTo>
                      <a:lnTo>
                        <a:pt x="98" y="289"/>
                      </a:lnTo>
                      <a:lnTo>
                        <a:pt x="93" y="297"/>
                      </a:lnTo>
                      <a:lnTo>
                        <a:pt x="87" y="302"/>
                      </a:lnTo>
                      <a:lnTo>
                        <a:pt x="81" y="308"/>
                      </a:lnTo>
                      <a:lnTo>
                        <a:pt x="76" y="313"/>
                      </a:lnTo>
                      <a:lnTo>
                        <a:pt x="70" y="317"/>
                      </a:lnTo>
                      <a:lnTo>
                        <a:pt x="64" y="321"/>
                      </a:lnTo>
                      <a:lnTo>
                        <a:pt x="59" y="321"/>
                      </a:lnTo>
                      <a:lnTo>
                        <a:pt x="53" y="323"/>
                      </a:lnTo>
                      <a:lnTo>
                        <a:pt x="45" y="325"/>
                      </a:lnTo>
                      <a:lnTo>
                        <a:pt x="40" y="325"/>
                      </a:lnTo>
                      <a:lnTo>
                        <a:pt x="34" y="326"/>
                      </a:lnTo>
                      <a:lnTo>
                        <a:pt x="30" y="328"/>
                      </a:lnTo>
                      <a:lnTo>
                        <a:pt x="24" y="330"/>
                      </a:lnTo>
                      <a:lnTo>
                        <a:pt x="21" y="332"/>
                      </a:lnTo>
                      <a:lnTo>
                        <a:pt x="17" y="336"/>
                      </a:lnTo>
                      <a:lnTo>
                        <a:pt x="13" y="337"/>
                      </a:lnTo>
                      <a:lnTo>
                        <a:pt x="9" y="339"/>
                      </a:lnTo>
                      <a:lnTo>
                        <a:pt x="7" y="341"/>
                      </a:lnTo>
                      <a:lnTo>
                        <a:pt x="3" y="343"/>
                      </a:lnTo>
                      <a:lnTo>
                        <a:pt x="2" y="345"/>
                      </a:lnTo>
                      <a:lnTo>
                        <a:pt x="0" y="347"/>
                      </a:lnTo>
                      <a:lnTo>
                        <a:pt x="45" y="328"/>
                      </a:lnTo>
                      <a:lnTo>
                        <a:pt x="91" y="310"/>
                      </a:lnTo>
                      <a:lnTo>
                        <a:pt x="138" y="291"/>
                      </a:lnTo>
                      <a:lnTo>
                        <a:pt x="184" y="273"/>
                      </a:lnTo>
                      <a:lnTo>
                        <a:pt x="231" y="254"/>
                      </a:lnTo>
                      <a:lnTo>
                        <a:pt x="277" y="235"/>
                      </a:lnTo>
                      <a:lnTo>
                        <a:pt x="323" y="215"/>
                      </a:lnTo>
                      <a:lnTo>
                        <a:pt x="370" y="195"/>
                      </a:lnTo>
                      <a:lnTo>
                        <a:pt x="378" y="191"/>
                      </a:lnTo>
                      <a:lnTo>
                        <a:pt x="387" y="187"/>
                      </a:lnTo>
                      <a:lnTo>
                        <a:pt x="397" y="185"/>
                      </a:lnTo>
                      <a:lnTo>
                        <a:pt x="408" y="183"/>
                      </a:lnTo>
                      <a:lnTo>
                        <a:pt x="418" y="182"/>
                      </a:lnTo>
                      <a:lnTo>
                        <a:pt x="429" y="180"/>
                      </a:lnTo>
                      <a:lnTo>
                        <a:pt x="441" y="178"/>
                      </a:lnTo>
                      <a:lnTo>
                        <a:pt x="450" y="174"/>
                      </a:lnTo>
                      <a:lnTo>
                        <a:pt x="463" y="170"/>
                      </a:lnTo>
                      <a:lnTo>
                        <a:pt x="477" y="165"/>
                      </a:lnTo>
                      <a:lnTo>
                        <a:pt x="488" y="157"/>
                      </a:lnTo>
                      <a:lnTo>
                        <a:pt x="499" y="148"/>
                      </a:lnTo>
                      <a:lnTo>
                        <a:pt x="511" y="139"/>
                      </a:lnTo>
                      <a:lnTo>
                        <a:pt x="522" y="130"/>
                      </a:lnTo>
                      <a:lnTo>
                        <a:pt x="534" y="119"/>
                      </a:lnTo>
                      <a:lnTo>
                        <a:pt x="545" y="109"/>
                      </a:lnTo>
                      <a:lnTo>
                        <a:pt x="551" y="106"/>
                      </a:lnTo>
                      <a:lnTo>
                        <a:pt x="555" y="104"/>
                      </a:lnTo>
                      <a:lnTo>
                        <a:pt x="560" y="104"/>
                      </a:lnTo>
                      <a:lnTo>
                        <a:pt x="566" y="102"/>
                      </a:lnTo>
                      <a:lnTo>
                        <a:pt x="572" y="100"/>
                      </a:lnTo>
                      <a:lnTo>
                        <a:pt x="577" y="100"/>
                      </a:lnTo>
                      <a:lnTo>
                        <a:pt x="583" y="96"/>
                      </a:lnTo>
                      <a:lnTo>
                        <a:pt x="589" y="94"/>
                      </a:lnTo>
                      <a:lnTo>
                        <a:pt x="617" y="74"/>
                      </a:lnTo>
                      <a:lnTo>
                        <a:pt x="648" y="57"/>
                      </a:lnTo>
                      <a:lnTo>
                        <a:pt x="676" y="42"/>
                      </a:lnTo>
                      <a:lnTo>
                        <a:pt x="707" y="31"/>
                      </a:lnTo>
                      <a:lnTo>
                        <a:pt x="739" y="20"/>
                      </a:lnTo>
                      <a:lnTo>
                        <a:pt x="771" y="11"/>
                      </a:lnTo>
                      <a:lnTo>
                        <a:pt x="804" y="5"/>
                      </a:lnTo>
                      <a:lnTo>
                        <a:pt x="836" y="0"/>
                      </a:lnTo>
                      <a:lnTo>
                        <a:pt x="752" y="28"/>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09" name="Freeform 69"/>
                <p:cNvSpPr/>
                <p:nvPr/>
              </p:nvSpPr>
              <p:spPr bwMode="auto">
                <a:xfrm>
                  <a:off x="2568" y="704"/>
                  <a:ext cx="490" cy="1009"/>
                </a:xfrm>
                <a:custGeom>
                  <a:avLst/>
                  <a:gdLst>
                    <a:gd name="T0" fmla="*/ 93 w 490"/>
                    <a:gd name="T1" fmla="*/ 755 h 1009"/>
                    <a:gd name="T2" fmla="*/ 86 w 490"/>
                    <a:gd name="T3" fmla="*/ 757 h 1009"/>
                    <a:gd name="T4" fmla="*/ 89 w 490"/>
                    <a:gd name="T5" fmla="*/ 736 h 1009"/>
                    <a:gd name="T6" fmla="*/ 89 w 490"/>
                    <a:gd name="T7" fmla="*/ 703 h 1009"/>
                    <a:gd name="T8" fmla="*/ 126 w 490"/>
                    <a:gd name="T9" fmla="*/ 623 h 1009"/>
                    <a:gd name="T10" fmla="*/ 148 w 490"/>
                    <a:gd name="T11" fmla="*/ 519 h 1009"/>
                    <a:gd name="T12" fmla="*/ 184 w 490"/>
                    <a:gd name="T13" fmla="*/ 386 h 1009"/>
                    <a:gd name="T14" fmla="*/ 234 w 490"/>
                    <a:gd name="T15" fmla="*/ 246 h 1009"/>
                    <a:gd name="T16" fmla="*/ 245 w 490"/>
                    <a:gd name="T17" fmla="*/ 129 h 1009"/>
                    <a:gd name="T18" fmla="*/ 253 w 490"/>
                    <a:gd name="T19" fmla="*/ 27 h 1009"/>
                    <a:gd name="T20" fmla="*/ 217 w 490"/>
                    <a:gd name="T21" fmla="*/ 63 h 1009"/>
                    <a:gd name="T22" fmla="*/ 184 w 490"/>
                    <a:gd name="T23" fmla="*/ 154 h 1009"/>
                    <a:gd name="T24" fmla="*/ 158 w 490"/>
                    <a:gd name="T25" fmla="*/ 287 h 1009"/>
                    <a:gd name="T26" fmla="*/ 135 w 490"/>
                    <a:gd name="T27" fmla="*/ 430 h 1009"/>
                    <a:gd name="T28" fmla="*/ 114 w 490"/>
                    <a:gd name="T29" fmla="*/ 497 h 1009"/>
                    <a:gd name="T30" fmla="*/ 91 w 490"/>
                    <a:gd name="T31" fmla="*/ 534 h 1009"/>
                    <a:gd name="T32" fmla="*/ 67 w 490"/>
                    <a:gd name="T33" fmla="*/ 616 h 1009"/>
                    <a:gd name="T34" fmla="*/ 36 w 490"/>
                    <a:gd name="T35" fmla="*/ 710 h 1009"/>
                    <a:gd name="T36" fmla="*/ 29 w 490"/>
                    <a:gd name="T37" fmla="*/ 753 h 1009"/>
                    <a:gd name="T38" fmla="*/ 29 w 490"/>
                    <a:gd name="T39" fmla="*/ 773 h 1009"/>
                    <a:gd name="T40" fmla="*/ 19 w 490"/>
                    <a:gd name="T41" fmla="*/ 803 h 1009"/>
                    <a:gd name="T42" fmla="*/ 4 w 490"/>
                    <a:gd name="T43" fmla="*/ 831 h 1009"/>
                    <a:gd name="T44" fmla="*/ 2 w 490"/>
                    <a:gd name="T45" fmla="*/ 844 h 1009"/>
                    <a:gd name="T46" fmla="*/ 2 w 490"/>
                    <a:gd name="T47" fmla="*/ 855 h 1009"/>
                    <a:gd name="T48" fmla="*/ 29 w 490"/>
                    <a:gd name="T49" fmla="*/ 842 h 1009"/>
                    <a:gd name="T50" fmla="*/ 48 w 490"/>
                    <a:gd name="T51" fmla="*/ 803 h 1009"/>
                    <a:gd name="T52" fmla="*/ 74 w 490"/>
                    <a:gd name="T53" fmla="*/ 757 h 1009"/>
                    <a:gd name="T54" fmla="*/ 93 w 490"/>
                    <a:gd name="T55" fmla="*/ 697 h 1009"/>
                    <a:gd name="T56" fmla="*/ 114 w 490"/>
                    <a:gd name="T57" fmla="*/ 666 h 1009"/>
                    <a:gd name="T58" fmla="*/ 133 w 490"/>
                    <a:gd name="T59" fmla="*/ 643 h 1009"/>
                    <a:gd name="T60" fmla="*/ 158 w 490"/>
                    <a:gd name="T61" fmla="*/ 603 h 1009"/>
                    <a:gd name="T62" fmla="*/ 181 w 490"/>
                    <a:gd name="T63" fmla="*/ 554 h 1009"/>
                    <a:gd name="T64" fmla="*/ 255 w 490"/>
                    <a:gd name="T65" fmla="*/ 452 h 1009"/>
                    <a:gd name="T66" fmla="*/ 340 w 490"/>
                    <a:gd name="T67" fmla="*/ 332 h 1009"/>
                    <a:gd name="T68" fmla="*/ 380 w 490"/>
                    <a:gd name="T69" fmla="*/ 270 h 1009"/>
                    <a:gd name="T70" fmla="*/ 397 w 490"/>
                    <a:gd name="T71" fmla="*/ 228 h 1009"/>
                    <a:gd name="T72" fmla="*/ 428 w 490"/>
                    <a:gd name="T73" fmla="*/ 174 h 1009"/>
                    <a:gd name="T74" fmla="*/ 479 w 490"/>
                    <a:gd name="T75" fmla="*/ 126 h 1009"/>
                    <a:gd name="T76" fmla="*/ 487 w 490"/>
                    <a:gd name="T77" fmla="*/ 144 h 1009"/>
                    <a:gd name="T78" fmla="*/ 485 w 490"/>
                    <a:gd name="T79" fmla="*/ 183 h 1009"/>
                    <a:gd name="T80" fmla="*/ 458 w 490"/>
                    <a:gd name="T81" fmla="*/ 280 h 1009"/>
                    <a:gd name="T82" fmla="*/ 424 w 490"/>
                    <a:gd name="T83" fmla="*/ 391 h 1009"/>
                    <a:gd name="T84" fmla="*/ 397 w 490"/>
                    <a:gd name="T85" fmla="*/ 458 h 1009"/>
                    <a:gd name="T86" fmla="*/ 367 w 490"/>
                    <a:gd name="T87" fmla="*/ 502 h 1009"/>
                    <a:gd name="T88" fmla="*/ 321 w 490"/>
                    <a:gd name="T89" fmla="*/ 606 h 1009"/>
                    <a:gd name="T90" fmla="*/ 253 w 490"/>
                    <a:gd name="T91" fmla="*/ 721 h 1009"/>
                    <a:gd name="T92" fmla="*/ 224 w 490"/>
                    <a:gd name="T93" fmla="*/ 764 h 1009"/>
                    <a:gd name="T94" fmla="*/ 219 w 490"/>
                    <a:gd name="T95" fmla="*/ 792 h 1009"/>
                    <a:gd name="T96" fmla="*/ 200 w 490"/>
                    <a:gd name="T97" fmla="*/ 816 h 1009"/>
                    <a:gd name="T98" fmla="*/ 177 w 490"/>
                    <a:gd name="T99" fmla="*/ 838 h 1009"/>
                    <a:gd name="T100" fmla="*/ 131 w 490"/>
                    <a:gd name="T101" fmla="*/ 909 h 1009"/>
                    <a:gd name="T102" fmla="*/ 76 w 490"/>
                    <a:gd name="T103" fmla="*/ 990 h 100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490" h="1009">
                      <a:moveTo>
                        <a:pt x="101" y="753"/>
                      </a:moveTo>
                      <a:lnTo>
                        <a:pt x="99" y="753"/>
                      </a:lnTo>
                      <a:lnTo>
                        <a:pt x="97" y="755"/>
                      </a:lnTo>
                      <a:lnTo>
                        <a:pt x="93" y="755"/>
                      </a:lnTo>
                      <a:lnTo>
                        <a:pt x="91" y="755"/>
                      </a:lnTo>
                      <a:lnTo>
                        <a:pt x="89" y="755"/>
                      </a:lnTo>
                      <a:lnTo>
                        <a:pt x="88" y="757"/>
                      </a:lnTo>
                      <a:lnTo>
                        <a:pt x="86" y="757"/>
                      </a:lnTo>
                      <a:lnTo>
                        <a:pt x="82" y="757"/>
                      </a:lnTo>
                      <a:lnTo>
                        <a:pt x="88" y="751"/>
                      </a:lnTo>
                      <a:lnTo>
                        <a:pt x="89" y="744"/>
                      </a:lnTo>
                      <a:lnTo>
                        <a:pt x="89" y="736"/>
                      </a:lnTo>
                      <a:lnTo>
                        <a:pt x="89" y="727"/>
                      </a:lnTo>
                      <a:lnTo>
                        <a:pt x="88" y="720"/>
                      </a:lnTo>
                      <a:lnTo>
                        <a:pt x="88" y="712"/>
                      </a:lnTo>
                      <a:lnTo>
                        <a:pt x="89" y="703"/>
                      </a:lnTo>
                      <a:lnTo>
                        <a:pt x="93" y="695"/>
                      </a:lnTo>
                      <a:lnTo>
                        <a:pt x="107" y="671"/>
                      </a:lnTo>
                      <a:lnTo>
                        <a:pt x="118" y="647"/>
                      </a:lnTo>
                      <a:lnTo>
                        <a:pt x="126" y="623"/>
                      </a:lnTo>
                      <a:lnTo>
                        <a:pt x="133" y="597"/>
                      </a:lnTo>
                      <a:lnTo>
                        <a:pt x="139" y="571"/>
                      </a:lnTo>
                      <a:lnTo>
                        <a:pt x="145" y="545"/>
                      </a:lnTo>
                      <a:lnTo>
                        <a:pt x="148" y="519"/>
                      </a:lnTo>
                      <a:lnTo>
                        <a:pt x="154" y="491"/>
                      </a:lnTo>
                      <a:lnTo>
                        <a:pt x="162" y="456"/>
                      </a:lnTo>
                      <a:lnTo>
                        <a:pt x="173" y="421"/>
                      </a:lnTo>
                      <a:lnTo>
                        <a:pt x="184" y="386"/>
                      </a:lnTo>
                      <a:lnTo>
                        <a:pt x="198" y="352"/>
                      </a:lnTo>
                      <a:lnTo>
                        <a:pt x="211" y="317"/>
                      </a:lnTo>
                      <a:lnTo>
                        <a:pt x="224" y="282"/>
                      </a:lnTo>
                      <a:lnTo>
                        <a:pt x="234" y="246"/>
                      </a:lnTo>
                      <a:lnTo>
                        <a:pt x="241" y="209"/>
                      </a:lnTo>
                      <a:lnTo>
                        <a:pt x="243" y="183"/>
                      </a:lnTo>
                      <a:lnTo>
                        <a:pt x="245" y="155"/>
                      </a:lnTo>
                      <a:lnTo>
                        <a:pt x="245" y="129"/>
                      </a:lnTo>
                      <a:lnTo>
                        <a:pt x="247" y="105"/>
                      </a:lnTo>
                      <a:lnTo>
                        <a:pt x="247" y="79"/>
                      </a:lnTo>
                      <a:lnTo>
                        <a:pt x="249" y="53"/>
                      </a:lnTo>
                      <a:lnTo>
                        <a:pt x="253" y="27"/>
                      </a:lnTo>
                      <a:lnTo>
                        <a:pt x="259" y="0"/>
                      </a:lnTo>
                      <a:lnTo>
                        <a:pt x="243" y="20"/>
                      </a:lnTo>
                      <a:lnTo>
                        <a:pt x="228" y="40"/>
                      </a:lnTo>
                      <a:lnTo>
                        <a:pt x="217" y="63"/>
                      </a:lnTo>
                      <a:lnTo>
                        <a:pt x="205" y="83"/>
                      </a:lnTo>
                      <a:lnTo>
                        <a:pt x="198" y="107"/>
                      </a:lnTo>
                      <a:lnTo>
                        <a:pt x="190" y="129"/>
                      </a:lnTo>
                      <a:lnTo>
                        <a:pt x="184" y="154"/>
                      </a:lnTo>
                      <a:lnTo>
                        <a:pt x="179" y="178"/>
                      </a:lnTo>
                      <a:lnTo>
                        <a:pt x="171" y="215"/>
                      </a:lnTo>
                      <a:lnTo>
                        <a:pt x="164" y="250"/>
                      </a:lnTo>
                      <a:lnTo>
                        <a:pt x="158" y="287"/>
                      </a:lnTo>
                      <a:lnTo>
                        <a:pt x="152" y="322"/>
                      </a:lnTo>
                      <a:lnTo>
                        <a:pt x="146" y="358"/>
                      </a:lnTo>
                      <a:lnTo>
                        <a:pt x="141" y="393"/>
                      </a:lnTo>
                      <a:lnTo>
                        <a:pt x="135" y="430"/>
                      </a:lnTo>
                      <a:lnTo>
                        <a:pt x="127" y="467"/>
                      </a:lnTo>
                      <a:lnTo>
                        <a:pt x="124" y="478"/>
                      </a:lnTo>
                      <a:lnTo>
                        <a:pt x="120" y="488"/>
                      </a:lnTo>
                      <a:lnTo>
                        <a:pt x="114" y="497"/>
                      </a:lnTo>
                      <a:lnTo>
                        <a:pt x="107" y="506"/>
                      </a:lnTo>
                      <a:lnTo>
                        <a:pt x="101" y="515"/>
                      </a:lnTo>
                      <a:lnTo>
                        <a:pt x="95" y="525"/>
                      </a:lnTo>
                      <a:lnTo>
                        <a:pt x="91" y="534"/>
                      </a:lnTo>
                      <a:lnTo>
                        <a:pt x="88" y="543"/>
                      </a:lnTo>
                      <a:lnTo>
                        <a:pt x="82" y="567"/>
                      </a:lnTo>
                      <a:lnTo>
                        <a:pt x="74" y="591"/>
                      </a:lnTo>
                      <a:lnTo>
                        <a:pt x="67" y="616"/>
                      </a:lnTo>
                      <a:lnTo>
                        <a:pt x="59" y="638"/>
                      </a:lnTo>
                      <a:lnTo>
                        <a:pt x="51" y="662"/>
                      </a:lnTo>
                      <a:lnTo>
                        <a:pt x="44" y="686"/>
                      </a:lnTo>
                      <a:lnTo>
                        <a:pt x="36" y="710"/>
                      </a:lnTo>
                      <a:lnTo>
                        <a:pt x="31" y="736"/>
                      </a:lnTo>
                      <a:lnTo>
                        <a:pt x="29" y="742"/>
                      </a:lnTo>
                      <a:lnTo>
                        <a:pt x="29" y="747"/>
                      </a:lnTo>
                      <a:lnTo>
                        <a:pt x="29" y="753"/>
                      </a:lnTo>
                      <a:lnTo>
                        <a:pt x="29" y="757"/>
                      </a:lnTo>
                      <a:lnTo>
                        <a:pt x="31" y="762"/>
                      </a:lnTo>
                      <a:lnTo>
                        <a:pt x="29" y="768"/>
                      </a:lnTo>
                      <a:lnTo>
                        <a:pt x="29" y="773"/>
                      </a:lnTo>
                      <a:lnTo>
                        <a:pt x="27" y="779"/>
                      </a:lnTo>
                      <a:lnTo>
                        <a:pt x="25" y="788"/>
                      </a:lnTo>
                      <a:lnTo>
                        <a:pt x="23" y="796"/>
                      </a:lnTo>
                      <a:lnTo>
                        <a:pt x="19" y="803"/>
                      </a:lnTo>
                      <a:lnTo>
                        <a:pt x="15" y="810"/>
                      </a:lnTo>
                      <a:lnTo>
                        <a:pt x="12" y="818"/>
                      </a:lnTo>
                      <a:lnTo>
                        <a:pt x="8" y="823"/>
                      </a:lnTo>
                      <a:lnTo>
                        <a:pt x="4" y="831"/>
                      </a:lnTo>
                      <a:lnTo>
                        <a:pt x="0" y="838"/>
                      </a:lnTo>
                      <a:lnTo>
                        <a:pt x="2" y="840"/>
                      </a:lnTo>
                      <a:lnTo>
                        <a:pt x="2" y="842"/>
                      </a:lnTo>
                      <a:lnTo>
                        <a:pt x="2" y="844"/>
                      </a:lnTo>
                      <a:lnTo>
                        <a:pt x="0" y="848"/>
                      </a:lnTo>
                      <a:lnTo>
                        <a:pt x="0" y="849"/>
                      </a:lnTo>
                      <a:lnTo>
                        <a:pt x="0" y="853"/>
                      </a:lnTo>
                      <a:lnTo>
                        <a:pt x="2" y="855"/>
                      </a:lnTo>
                      <a:lnTo>
                        <a:pt x="8" y="857"/>
                      </a:lnTo>
                      <a:lnTo>
                        <a:pt x="17" y="855"/>
                      </a:lnTo>
                      <a:lnTo>
                        <a:pt x="23" y="849"/>
                      </a:lnTo>
                      <a:lnTo>
                        <a:pt x="29" y="842"/>
                      </a:lnTo>
                      <a:lnTo>
                        <a:pt x="34" y="833"/>
                      </a:lnTo>
                      <a:lnTo>
                        <a:pt x="38" y="823"/>
                      </a:lnTo>
                      <a:lnTo>
                        <a:pt x="44" y="814"/>
                      </a:lnTo>
                      <a:lnTo>
                        <a:pt x="48" y="803"/>
                      </a:lnTo>
                      <a:lnTo>
                        <a:pt x="55" y="794"/>
                      </a:lnTo>
                      <a:lnTo>
                        <a:pt x="63" y="783"/>
                      </a:lnTo>
                      <a:lnTo>
                        <a:pt x="69" y="770"/>
                      </a:lnTo>
                      <a:lnTo>
                        <a:pt x="74" y="757"/>
                      </a:lnTo>
                      <a:lnTo>
                        <a:pt x="78" y="742"/>
                      </a:lnTo>
                      <a:lnTo>
                        <a:pt x="82" y="727"/>
                      </a:lnTo>
                      <a:lnTo>
                        <a:pt x="88" y="712"/>
                      </a:lnTo>
                      <a:lnTo>
                        <a:pt x="93" y="697"/>
                      </a:lnTo>
                      <a:lnTo>
                        <a:pt x="101" y="684"/>
                      </a:lnTo>
                      <a:lnTo>
                        <a:pt x="105" y="677"/>
                      </a:lnTo>
                      <a:lnTo>
                        <a:pt x="110" y="671"/>
                      </a:lnTo>
                      <a:lnTo>
                        <a:pt x="114" y="666"/>
                      </a:lnTo>
                      <a:lnTo>
                        <a:pt x="120" y="660"/>
                      </a:lnTo>
                      <a:lnTo>
                        <a:pt x="124" y="655"/>
                      </a:lnTo>
                      <a:lnTo>
                        <a:pt x="129" y="649"/>
                      </a:lnTo>
                      <a:lnTo>
                        <a:pt x="133" y="643"/>
                      </a:lnTo>
                      <a:lnTo>
                        <a:pt x="139" y="638"/>
                      </a:lnTo>
                      <a:lnTo>
                        <a:pt x="146" y="625"/>
                      </a:lnTo>
                      <a:lnTo>
                        <a:pt x="152" y="614"/>
                      </a:lnTo>
                      <a:lnTo>
                        <a:pt x="158" y="603"/>
                      </a:lnTo>
                      <a:lnTo>
                        <a:pt x="164" y="590"/>
                      </a:lnTo>
                      <a:lnTo>
                        <a:pt x="169" y="579"/>
                      </a:lnTo>
                      <a:lnTo>
                        <a:pt x="175" y="567"/>
                      </a:lnTo>
                      <a:lnTo>
                        <a:pt x="181" y="554"/>
                      </a:lnTo>
                      <a:lnTo>
                        <a:pt x="188" y="543"/>
                      </a:lnTo>
                      <a:lnTo>
                        <a:pt x="211" y="512"/>
                      </a:lnTo>
                      <a:lnTo>
                        <a:pt x="234" y="482"/>
                      </a:lnTo>
                      <a:lnTo>
                        <a:pt x="255" y="452"/>
                      </a:lnTo>
                      <a:lnTo>
                        <a:pt x="276" y="423"/>
                      </a:lnTo>
                      <a:lnTo>
                        <a:pt x="297" y="393"/>
                      </a:lnTo>
                      <a:lnTo>
                        <a:pt x="319" y="363"/>
                      </a:lnTo>
                      <a:lnTo>
                        <a:pt x="340" y="332"/>
                      </a:lnTo>
                      <a:lnTo>
                        <a:pt x="363" y="300"/>
                      </a:lnTo>
                      <a:lnTo>
                        <a:pt x="369" y="291"/>
                      </a:lnTo>
                      <a:lnTo>
                        <a:pt x="375" y="282"/>
                      </a:lnTo>
                      <a:lnTo>
                        <a:pt x="380" y="270"/>
                      </a:lnTo>
                      <a:lnTo>
                        <a:pt x="384" y="261"/>
                      </a:lnTo>
                      <a:lnTo>
                        <a:pt x="388" y="250"/>
                      </a:lnTo>
                      <a:lnTo>
                        <a:pt x="392" y="239"/>
                      </a:lnTo>
                      <a:lnTo>
                        <a:pt x="397" y="228"/>
                      </a:lnTo>
                      <a:lnTo>
                        <a:pt x="401" y="217"/>
                      </a:lnTo>
                      <a:lnTo>
                        <a:pt x="407" y="200"/>
                      </a:lnTo>
                      <a:lnTo>
                        <a:pt x="416" y="187"/>
                      </a:lnTo>
                      <a:lnTo>
                        <a:pt x="428" y="174"/>
                      </a:lnTo>
                      <a:lnTo>
                        <a:pt x="441" y="163"/>
                      </a:lnTo>
                      <a:lnTo>
                        <a:pt x="454" y="150"/>
                      </a:lnTo>
                      <a:lnTo>
                        <a:pt x="468" y="139"/>
                      </a:lnTo>
                      <a:lnTo>
                        <a:pt x="479" y="126"/>
                      </a:lnTo>
                      <a:lnTo>
                        <a:pt x="490" y="113"/>
                      </a:lnTo>
                      <a:lnTo>
                        <a:pt x="489" y="124"/>
                      </a:lnTo>
                      <a:lnTo>
                        <a:pt x="489" y="133"/>
                      </a:lnTo>
                      <a:lnTo>
                        <a:pt x="487" y="144"/>
                      </a:lnTo>
                      <a:lnTo>
                        <a:pt x="487" y="154"/>
                      </a:lnTo>
                      <a:lnTo>
                        <a:pt x="487" y="165"/>
                      </a:lnTo>
                      <a:lnTo>
                        <a:pt x="487" y="174"/>
                      </a:lnTo>
                      <a:lnTo>
                        <a:pt x="485" y="183"/>
                      </a:lnTo>
                      <a:lnTo>
                        <a:pt x="483" y="194"/>
                      </a:lnTo>
                      <a:lnTo>
                        <a:pt x="475" y="224"/>
                      </a:lnTo>
                      <a:lnTo>
                        <a:pt x="468" y="252"/>
                      </a:lnTo>
                      <a:lnTo>
                        <a:pt x="458" y="280"/>
                      </a:lnTo>
                      <a:lnTo>
                        <a:pt x="449" y="308"/>
                      </a:lnTo>
                      <a:lnTo>
                        <a:pt x="441" y="335"/>
                      </a:lnTo>
                      <a:lnTo>
                        <a:pt x="432" y="363"/>
                      </a:lnTo>
                      <a:lnTo>
                        <a:pt x="424" y="391"/>
                      </a:lnTo>
                      <a:lnTo>
                        <a:pt x="414" y="421"/>
                      </a:lnTo>
                      <a:lnTo>
                        <a:pt x="411" y="434"/>
                      </a:lnTo>
                      <a:lnTo>
                        <a:pt x="405" y="447"/>
                      </a:lnTo>
                      <a:lnTo>
                        <a:pt x="397" y="458"/>
                      </a:lnTo>
                      <a:lnTo>
                        <a:pt x="390" y="469"/>
                      </a:lnTo>
                      <a:lnTo>
                        <a:pt x="382" y="480"/>
                      </a:lnTo>
                      <a:lnTo>
                        <a:pt x="373" y="491"/>
                      </a:lnTo>
                      <a:lnTo>
                        <a:pt x="367" y="502"/>
                      </a:lnTo>
                      <a:lnTo>
                        <a:pt x="359" y="514"/>
                      </a:lnTo>
                      <a:lnTo>
                        <a:pt x="348" y="545"/>
                      </a:lnTo>
                      <a:lnTo>
                        <a:pt x="335" y="577"/>
                      </a:lnTo>
                      <a:lnTo>
                        <a:pt x="321" y="606"/>
                      </a:lnTo>
                      <a:lnTo>
                        <a:pt x="306" y="638"/>
                      </a:lnTo>
                      <a:lnTo>
                        <a:pt x="291" y="668"/>
                      </a:lnTo>
                      <a:lnTo>
                        <a:pt x="272" y="695"/>
                      </a:lnTo>
                      <a:lnTo>
                        <a:pt x="253" y="721"/>
                      </a:lnTo>
                      <a:lnTo>
                        <a:pt x="232" y="747"/>
                      </a:lnTo>
                      <a:lnTo>
                        <a:pt x="228" y="753"/>
                      </a:lnTo>
                      <a:lnTo>
                        <a:pt x="226" y="759"/>
                      </a:lnTo>
                      <a:lnTo>
                        <a:pt x="224" y="764"/>
                      </a:lnTo>
                      <a:lnTo>
                        <a:pt x="222" y="772"/>
                      </a:lnTo>
                      <a:lnTo>
                        <a:pt x="222" y="779"/>
                      </a:lnTo>
                      <a:lnTo>
                        <a:pt x="221" y="784"/>
                      </a:lnTo>
                      <a:lnTo>
                        <a:pt x="219" y="792"/>
                      </a:lnTo>
                      <a:lnTo>
                        <a:pt x="217" y="797"/>
                      </a:lnTo>
                      <a:lnTo>
                        <a:pt x="211" y="803"/>
                      </a:lnTo>
                      <a:lnTo>
                        <a:pt x="205" y="810"/>
                      </a:lnTo>
                      <a:lnTo>
                        <a:pt x="200" y="816"/>
                      </a:lnTo>
                      <a:lnTo>
                        <a:pt x="194" y="822"/>
                      </a:lnTo>
                      <a:lnTo>
                        <a:pt x="188" y="827"/>
                      </a:lnTo>
                      <a:lnTo>
                        <a:pt x="181" y="833"/>
                      </a:lnTo>
                      <a:lnTo>
                        <a:pt x="177" y="838"/>
                      </a:lnTo>
                      <a:lnTo>
                        <a:pt x="171" y="844"/>
                      </a:lnTo>
                      <a:lnTo>
                        <a:pt x="158" y="866"/>
                      </a:lnTo>
                      <a:lnTo>
                        <a:pt x="145" y="888"/>
                      </a:lnTo>
                      <a:lnTo>
                        <a:pt x="131" y="909"/>
                      </a:lnTo>
                      <a:lnTo>
                        <a:pt x="118" y="931"/>
                      </a:lnTo>
                      <a:lnTo>
                        <a:pt x="105" y="952"/>
                      </a:lnTo>
                      <a:lnTo>
                        <a:pt x="91" y="972"/>
                      </a:lnTo>
                      <a:lnTo>
                        <a:pt x="76" y="990"/>
                      </a:lnTo>
                      <a:lnTo>
                        <a:pt x="61" y="1009"/>
                      </a:lnTo>
                      <a:lnTo>
                        <a:pt x="101" y="753"/>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10" name="Freeform 70"/>
                <p:cNvSpPr/>
                <p:nvPr/>
              </p:nvSpPr>
              <p:spPr bwMode="auto">
                <a:xfrm>
                  <a:off x="2427" y="1800"/>
                  <a:ext cx="1177" cy="702"/>
                </a:xfrm>
                <a:custGeom>
                  <a:avLst/>
                  <a:gdLst>
                    <a:gd name="T0" fmla="*/ 445 w 1177"/>
                    <a:gd name="T1" fmla="*/ 139 h 702"/>
                    <a:gd name="T2" fmla="*/ 658 w 1177"/>
                    <a:gd name="T3" fmla="*/ 147 h 702"/>
                    <a:gd name="T4" fmla="*/ 871 w 1177"/>
                    <a:gd name="T5" fmla="*/ 126 h 702"/>
                    <a:gd name="T6" fmla="*/ 989 w 1177"/>
                    <a:gd name="T7" fmla="*/ 115 h 702"/>
                    <a:gd name="T8" fmla="*/ 1103 w 1177"/>
                    <a:gd name="T9" fmla="*/ 123 h 702"/>
                    <a:gd name="T10" fmla="*/ 1158 w 1177"/>
                    <a:gd name="T11" fmla="*/ 139 h 702"/>
                    <a:gd name="T12" fmla="*/ 1131 w 1177"/>
                    <a:gd name="T13" fmla="*/ 156 h 702"/>
                    <a:gd name="T14" fmla="*/ 1065 w 1177"/>
                    <a:gd name="T15" fmla="*/ 162 h 702"/>
                    <a:gd name="T16" fmla="*/ 994 w 1177"/>
                    <a:gd name="T17" fmla="*/ 156 h 702"/>
                    <a:gd name="T18" fmla="*/ 943 w 1177"/>
                    <a:gd name="T19" fmla="*/ 151 h 702"/>
                    <a:gd name="T20" fmla="*/ 892 w 1177"/>
                    <a:gd name="T21" fmla="*/ 147 h 702"/>
                    <a:gd name="T22" fmla="*/ 846 w 1177"/>
                    <a:gd name="T23" fmla="*/ 145 h 702"/>
                    <a:gd name="T24" fmla="*/ 820 w 1177"/>
                    <a:gd name="T25" fmla="*/ 138 h 702"/>
                    <a:gd name="T26" fmla="*/ 795 w 1177"/>
                    <a:gd name="T27" fmla="*/ 132 h 702"/>
                    <a:gd name="T28" fmla="*/ 700 w 1177"/>
                    <a:gd name="T29" fmla="*/ 130 h 702"/>
                    <a:gd name="T30" fmla="*/ 573 w 1177"/>
                    <a:gd name="T31" fmla="*/ 134 h 702"/>
                    <a:gd name="T32" fmla="*/ 445 w 1177"/>
                    <a:gd name="T33" fmla="*/ 128 h 702"/>
                    <a:gd name="T34" fmla="*/ 344 w 1177"/>
                    <a:gd name="T35" fmla="*/ 125 h 702"/>
                    <a:gd name="T36" fmla="*/ 244 w 1177"/>
                    <a:gd name="T37" fmla="*/ 115 h 702"/>
                    <a:gd name="T38" fmla="*/ 192 w 1177"/>
                    <a:gd name="T39" fmla="*/ 104 h 702"/>
                    <a:gd name="T40" fmla="*/ 166 w 1177"/>
                    <a:gd name="T41" fmla="*/ 95 h 702"/>
                    <a:gd name="T42" fmla="*/ 151 w 1177"/>
                    <a:gd name="T43" fmla="*/ 95 h 702"/>
                    <a:gd name="T44" fmla="*/ 135 w 1177"/>
                    <a:gd name="T45" fmla="*/ 95 h 702"/>
                    <a:gd name="T46" fmla="*/ 145 w 1177"/>
                    <a:gd name="T47" fmla="*/ 106 h 702"/>
                    <a:gd name="T48" fmla="*/ 151 w 1177"/>
                    <a:gd name="T49" fmla="*/ 126 h 702"/>
                    <a:gd name="T50" fmla="*/ 181 w 1177"/>
                    <a:gd name="T51" fmla="*/ 160 h 702"/>
                    <a:gd name="T52" fmla="*/ 268 w 1177"/>
                    <a:gd name="T53" fmla="*/ 219 h 702"/>
                    <a:gd name="T54" fmla="*/ 365 w 1177"/>
                    <a:gd name="T55" fmla="*/ 267 h 702"/>
                    <a:gd name="T56" fmla="*/ 453 w 1177"/>
                    <a:gd name="T57" fmla="*/ 303 h 702"/>
                    <a:gd name="T58" fmla="*/ 517 w 1177"/>
                    <a:gd name="T59" fmla="*/ 325 h 702"/>
                    <a:gd name="T60" fmla="*/ 555 w 1177"/>
                    <a:gd name="T61" fmla="*/ 347 h 702"/>
                    <a:gd name="T62" fmla="*/ 588 w 1177"/>
                    <a:gd name="T63" fmla="*/ 383 h 702"/>
                    <a:gd name="T64" fmla="*/ 609 w 1177"/>
                    <a:gd name="T65" fmla="*/ 403 h 702"/>
                    <a:gd name="T66" fmla="*/ 631 w 1177"/>
                    <a:gd name="T67" fmla="*/ 407 h 702"/>
                    <a:gd name="T68" fmla="*/ 652 w 1177"/>
                    <a:gd name="T69" fmla="*/ 414 h 702"/>
                    <a:gd name="T70" fmla="*/ 717 w 1177"/>
                    <a:gd name="T71" fmla="*/ 470 h 702"/>
                    <a:gd name="T72" fmla="*/ 770 w 1177"/>
                    <a:gd name="T73" fmla="*/ 531 h 702"/>
                    <a:gd name="T74" fmla="*/ 818 w 1177"/>
                    <a:gd name="T75" fmla="*/ 605 h 702"/>
                    <a:gd name="T76" fmla="*/ 858 w 1177"/>
                    <a:gd name="T77" fmla="*/ 654 h 702"/>
                    <a:gd name="T78" fmla="*/ 896 w 1177"/>
                    <a:gd name="T79" fmla="*/ 681 h 702"/>
                    <a:gd name="T80" fmla="*/ 939 w 1177"/>
                    <a:gd name="T81" fmla="*/ 700 h 702"/>
                    <a:gd name="T82" fmla="*/ 987 w 1177"/>
                    <a:gd name="T83" fmla="*/ 702 h 702"/>
                    <a:gd name="T84" fmla="*/ 917 w 1177"/>
                    <a:gd name="T85" fmla="*/ 639 h 702"/>
                    <a:gd name="T86" fmla="*/ 778 w 1177"/>
                    <a:gd name="T87" fmla="*/ 559 h 702"/>
                    <a:gd name="T88" fmla="*/ 643 w 1177"/>
                    <a:gd name="T89" fmla="*/ 468 h 702"/>
                    <a:gd name="T90" fmla="*/ 616 w 1177"/>
                    <a:gd name="T91" fmla="*/ 444 h 702"/>
                    <a:gd name="T92" fmla="*/ 595 w 1177"/>
                    <a:gd name="T93" fmla="*/ 420 h 702"/>
                    <a:gd name="T94" fmla="*/ 504 w 1177"/>
                    <a:gd name="T95" fmla="*/ 351 h 702"/>
                    <a:gd name="T96" fmla="*/ 287 w 1177"/>
                    <a:gd name="T97" fmla="*/ 197 h 702"/>
                    <a:gd name="T98" fmla="*/ 73 w 1177"/>
                    <a:gd name="T99" fmla="*/ 49 h 7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177" h="702">
                      <a:moveTo>
                        <a:pt x="305" y="125"/>
                      </a:moveTo>
                      <a:lnTo>
                        <a:pt x="375" y="134"/>
                      </a:lnTo>
                      <a:lnTo>
                        <a:pt x="445" y="139"/>
                      </a:lnTo>
                      <a:lnTo>
                        <a:pt x="516" y="145"/>
                      </a:lnTo>
                      <a:lnTo>
                        <a:pt x="588" y="147"/>
                      </a:lnTo>
                      <a:lnTo>
                        <a:pt x="658" y="147"/>
                      </a:lnTo>
                      <a:lnTo>
                        <a:pt x="728" y="143"/>
                      </a:lnTo>
                      <a:lnTo>
                        <a:pt x="801" y="138"/>
                      </a:lnTo>
                      <a:lnTo>
                        <a:pt x="871" y="126"/>
                      </a:lnTo>
                      <a:lnTo>
                        <a:pt x="911" y="121"/>
                      </a:lnTo>
                      <a:lnTo>
                        <a:pt x="949" y="117"/>
                      </a:lnTo>
                      <a:lnTo>
                        <a:pt x="989" y="115"/>
                      </a:lnTo>
                      <a:lnTo>
                        <a:pt x="1027" y="115"/>
                      </a:lnTo>
                      <a:lnTo>
                        <a:pt x="1067" y="117"/>
                      </a:lnTo>
                      <a:lnTo>
                        <a:pt x="1103" y="123"/>
                      </a:lnTo>
                      <a:lnTo>
                        <a:pt x="1122" y="128"/>
                      </a:lnTo>
                      <a:lnTo>
                        <a:pt x="1141" y="132"/>
                      </a:lnTo>
                      <a:lnTo>
                        <a:pt x="1158" y="139"/>
                      </a:lnTo>
                      <a:lnTo>
                        <a:pt x="1177" y="147"/>
                      </a:lnTo>
                      <a:lnTo>
                        <a:pt x="1154" y="152"/>
                      </a:lnTo>
                      <a:lnTo>
                        <a:pt x="1131" y="156"/>
                      </a:lnTo>
                      <a:lnTo>
                        <a:pt x="1110" y="160"/>
                      </a:lnTo>
                      <a:lnTo>
                        <a:pt x="1088" y="162"/>
                      </a:lnTo>
                      <a:lnTo>
                        <a:pt x="1065" y="162"/>
                      </a:lnTo>
                      <a:lnTo>
                        <a:pt x="1042" y="160"/>
                      </a:lnTo>
                      <a:lnTo>
                        <a:pt x="1019" y="158"/>
                      </a:lnTo>
                      <a:lnTo>
                        <a:pt x="994" y="156"/>
                      </a:lnTo>
                      <a:lnTo>
                        <a:pt x="977" y="154"/>
                      </a:lnTo>
                      <a:lnTo>
                        <a:pt x="960" y="152"/>
                      </a:lnTo>
                      <a:lnTo>
                        <a:pt x="943" y="151"/>
                      </a:lnTo>
                      <a:lnTo>
                        <a:pt x="926" y="149"/>
                      </a:lnTo>
                      <a:lnTo>
                        <a:pt x="909" y="149"/>
                      </a:lnTo>
                      <a:lnTo>
                        <a:pt x="892" y="147"/>
                      </a:lnTo>
                      <a:lnTo>
                        <a:pt x="875" y="147"/>
                      </a:lnTo>
                      <a:lnTo>
                        <a:pt x="856" y="147"/>
                      </a:lnTo>
                      <a:lnTo>
                        <a:pt x="846" y="145"/>
                      </a:lnTo>
                      <a:lnTo>
                        <a:pt x="839" y="143"/>
                      </a:lnTo>
                      <a:lnTo>
                        <a:pt x="829" y="141"/>
                      </a:lnTo>
                      <a:lnTo>
                        <a:pt x="820" y="138"/>
                      </a:lnTo>
                      <a:lnTo>
                        <a:pt x="812" y="136"/>
                      </a:lnTo>
                      <a:lnTo>
                        <a:pt x="803" y="134"/>
                      </a:lnTo>
                      <a:lnTo>
                        <a:pt x="795" y="132"/>
                      </a:lnTo>
                      <a:lnTo>
                        <a:pt x="785" y="132"/>
                      </a:lnTo>
                      <a:lnTo>
                        <a:pt x="744" y="130"/>
                      </a:lnTo>
                      <a:lnTo>
                        <a:pt x="700" y="130"/>
                      </a:lnTo>
                      <a:lnTo>
                        <a:pt x="658" y="132"/>
                      </a:lnTo>
                      <a:lnTo>
                        <a:pt x="616" y="132"/>
                      </a:lnTo>
                      <a:lnTo>
                        <a:pt x="573" y="134"/>
                      </a:lnTo>
                      <a:lnTo>
                        <a:pt x="531" y="134"/>
                      </a:lnTo>
                      <a:lnTo>
                        <a:pt x="489" y="134"/>
                      </a:lnTo>
                      <a:lnTo>
                        <a:pt x="445" y="128"/>
                      </a:lnTo>
                      <a:lnTo>
                        <a:pt x="411" y="126"/>
                      </a:lnTo>
                      <a:lnTo>
                        <a:pt x="379" y="125"/>
                      </a:lnTo>
                      <a:lnTo>
                        <a:pt x="344" y="125"/>
                      </a:lnTo>
                      <a:lnTo>
                        <a:pt x="310" y="123"/>
                      </a:lnTo>
                      <a:lnTo>
                        <a:pt x="278" y="121"/>
                      </a:lnTo>
                      <a:lnTo>
                        <a:pt x="244" y="115"/>
                      </a:lnTo>
                      <a:lnTo>
                        <a:pt x="227" y="113"/>
                      </a:lnTo>
                      <a:lnTo>
                        <a:pt x="210" y="108"/>
                      </a:lnTo>
                      <a:lnTo>
                        <a:pt x="192" y="104"/>
                      </a:lnTo>
                      <a:lnTo>
                        <a:pt x="175" y="97"/>
                      </a:lnTo>
                      <a:lnTo>
                        <a:pt x="172" y="95"/>
                      </a:lnTo>
                      <a:lnTo>
                        <a:pt x="166" y="95"/>
                      </a:lnTo>
                      <a:lnTo>
                        <a:pt x="160" y="95"/>
                      </a:lnTo>
                      <a:lnTo>
                        <a:pt x="156" y="93"/>
                      </a:lnTo>
                      <a:lnTo>
                        <a:pt x="151" y="95"/>
                      </a:lnTo>
                      <a:lnTo>
                        <a:pt x="145" y="95"/>
                      </a:lnTo>
                      <a:lnTo>
                        <a:pt x="141" y="95"/>
                      </a:lnTo>
                      <a:lnTo>
                        <a:pt x="135" y="95"/>
                      </a:lnTo>
                      <a:lnTo>
                        <a:pt x="139" y="97"/>
                      </a:lnTo>
                      <a:lnTo>
                        <a:pt x="143" y="100"/>
                      </a:lnTo>
                      <a:lnTo>
                        <a:pt x="145" y="106"/>
                      </a:lnTo>
                      <a:lnTo>
                        <a:pt x="147" y="113"/>
                      </a:lnTo>
                      <a:lnTo>
                        <a:pt x="149" y="119"/>
                      </a:lnTo>
                      <a:lnTo>
                        <a:pt x="151" y="126"/>
                      </a:lnTo>
                      <a:lnTo>
                        <a:pt x="151" y="132"/>
                      </a:lnTo>
                      <a:lnTo>
                        <a:pt x="153" y="136"/>
                      </a:lnTo>
                      <a:lnTo>
                        <a:pt x="181" y="160"/>
                      </a:lnTo>
                      <a:lnTo>
                        <a:pt x="210" y="182"/>
                      </a:lnTo>
                      <a:lnTo>
                        <a:pt x="238" y="201"/>
                      </a:lnTo>
                      <a:lnTo>
                        <a:pt x="268" y="219"/>
                      </a:lnTo>
                      <a:lnTo>
                        <a:pt x="301" y="236"/>
                      </a:lnTo>
                      <a:lnTo>
                        <a:pt x="333" y="251"/>
                      </a:lnTo>
                      <a:lnTo>
                        <a:pt x="365" y="267"/>
                      </a:lnTo>
                      <a:lnTo>
                        <a:pt x="398" y="282"/>
                      </a:lnTo>
                      <a:lnTo>
                        <a:pt x="424" y="293"/>
                      </a:lnTo>
                      <a:lnTo>
                        <a:pt x="453" y="303"/>
                      </a:lnTo>
                      <a:lnTo>
                        <a:pt x="479" y="310"/>
                      </a:lnTo>
                      <a:lnTo>
                        <a:pt x="504" y="319"/>
                      </a:lnTo>
                      <a:lnTo>
                        <a:pt x="517" y="325"/>
                      </a:lnTo>
                      <a:lnTo>
                        <a:pt x="531" y="332"/>
                      </a:lnTo>
                      <a:lnTo>
                        <a:pt x="542" y="340"/>
                      </a:lnTo>
                      <a:lnTo>
                        <a:pt x="555" y="347"/>
                      </a:lnTo>
                      <a:lnTo>
                        <a:pt x="567" y="357"/>
                      </a:lnTo>
                      <a:lnTo>
                        <a:pt x="578" y="370"/>
                      </a:lnTo>
                      <a:lnTo>
                        <a:pt x="588" y="383"/>
                      </a:lnTo>
                      <a:lnTo>
                        <a:pt x="599" y="397"/>
                      </a:lnTo>
                      <a:lnTo>
                        <a:pt x="603" y="401"/>
                      </a:lnTo>
                      <a:lnTo>
                        <a:pt x="609" y="403"/>
                      </a:lnTo>
                      <a:lnTo>
                        <a:pt x="614" y="405"/>
                      </a:lnTo>
                      <a:lnTo>
                        <a:pt x="622" y="405"/>
                      </a:lnTo>
                      <a:lnTo>
                        <a:pt x="631" y="407"/>
                      </a:lnTo>
                      <a:lnTo>
                        <a:pt x="639" y="409"/>
                      </a:lnTo>
                      <a:lnTo>
                        <a:pt x="647" y="410"/>
                      </a:lnTo>
                      <a:lnTo>
                        <a:pt x="652" y="414"/>
                      </a:lnTo>
                      <a:lnTo>
                        <a:pt x="675" y="433"/>
                      </a:lnTo>
                      <a:lnTo>
                        <a:pt x="696" y="451"/>
                      </a:lnTo>
                      <a:lnTo>
                        <a:pt x="717" y="470"/>
                      </a:lnTo>
                      <a:lnTo>
                        <a:pt x="734" y="490"/>
                      </a:lnTo>
                      <a:lnTo>
                        <a:pt x="753" y="511"/>
                      </a:lnTo>
                      <a:lnTo>
                        <a:pt x="770" y="531"/>
                      </a:lnTo>
                      <a:lnTo>
                        <a:pt x="785" y="555"/>
                      </a:lnTo>
                      <a:lnTo>
                        <a:pt x="801" y="579"/>
                      </a:lnTo>
                      <a:lnTo>
                        <a:pt x="818" y="605"/>
                      </a:lnTo>
                      <a:lnTo>
                        <a:pt x="837" y="629"/>
                      </a:lnTo>
                      <a:lnTo>
                        <a:pt x="846" y="641"/>
                      </a:lnTo>
                      <a:lnTo>
                        <a:pt x="858" y="654"/>
                      </a:lnTo>
                      <a:lnTo>
                        <a:pt x="871" y="663"/>
                      </a:lnTo>
                      <a:lnTo>
                        <a:pt x="882" y="674"/>
                      </a:lnTo>
                      <a:lnTo>
                        <a:pt x="896" y="681"/>
                      </a:lnTo>
                      <a:lnTo>
                        <a:pt x="911" y="689"/>
                      </a:lnTo>
                      <a:lnTo>
                        <a:pt x="924" y="694"/>
                      </a:lnTo>
                      <a:lnTo>
                        <a:pt x="939" y="700"/>
                      </a:lnTo>
                      <a:lnTo>
                        <a:pt x="955" y="702"/>
                      </a:lnTo>
                      <a:lnTo>
                        <a:pt x="972" y="702"/>
                      </a:lnTo>
                      <a:lnTo>
                        <a:pt x="987" y="702"/>
                      </a:lnTo>
                      <a:lnTo>
                        <a:pt x="1004" y="698"/>
                      </a:lnTo>
                      <a:lnTo>
                        <a:pt x="962" y="666"/>
                      </a:lnTo>
                      <a:lnTo>
                        <a:pt x="917" y="639"/>
                      </a:lnTo>
                      <a:lnTo>
                        <a:pt x="871" y="611"/>
                      </a:lnTo>
                      <a:lnTo>
                        <a:pt x="823" y="585"/>
                      </a:lnTo>
                      <a:lnTo>
                        <a:pt x="778" y="559"/>
                      </a:lnTo>
                      <a:lnTo>
                        <a:pt x="732" y="531"/>
                      </a:lnTo>
                      <a:lnTo>
                        <a:pt x="687" y="501"/>
                      </a:lnTo>
                      <a:lnTo>
                        <a:pt x="643" y="468"/>
                      </a:lnTo>
                      <a:lnTo>
                        <a:pt x="633" y="461"/>
                      </a:lnTo>
                      <a:lnTo>
                        <a:pt x="624" y="453"/>
                      </a:lnTo>
                      <a:lnTo>
                        <a:pt x="616" y="444"/>
                      </a:lnTo>
                      <a:lnTo>
                        <a:pt x="609" y="436"/>
                      </a:lnTo>
                      <a:lnTo>
                        <a:pt x="603" y="427"/>
                      </a:lnTo>
                      <a:lnTo>
                        <a:pt x="595" y="420"/>
                      </a:lnTo>
                      <a:lnTo>
                        <a:pt x="588" y="412"/>
                      </a:lnTo>
                      <a:lnTo>
                        <a:pt x="578" y="405"/>
                      </a:lnTo>
                      <a:lnTo>
                        <a:pt x="504" y="351"/>
                      </a:lnTo>
                      <a:lnTo>
                        <a:pt x="432" y="299"/>
                      </a:lnTo>
                      <a:lnTo>
                        <a:pt x="360" y="247"/>
                      </a:lnTo>
                      <a:lnTo>
                        <a:pt x="287" y="197"/>
                      </a:lnTo>
                      <a:lnTo>
                        <a:pt x="217" y="147"/>
                      </a:lnTo>
                      <a:lnTo>
                        <a:pt x="145" y="99"/>
                      </a:lnTo>
                      <a:lnTo>
                        <a:pt x="73" y="49"/>
                      </a:lnTo>
                      <a:lnTo>
                        <a:pt x="0" y="0"/>
                      </a:lnTo>
                      <a:lnTo>
                        <a:pt x="305" y="125"/>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11" name="Freeform 71"/>
                <p:cNvSpPr/>
                <p:nvPr/>
              </p:nvSpPr>
              <p:spPr bwMode="auto">
                <a:xfrm>
                  <a:off x="2580" y="1878"/>
                  <a:ext cx="739" cy="806"/>
                </a:xfrm>
                <a:custGeom>
                  <a:avLst/>
                  <a:gdLst>
                    <a:gd name="T0" fmla="*/ 68 w 739"/>
                    <a:gd name="T1" fmla="*/ 89 h 806"/>
                    <a:gd name="T2" fmla="*/ 96 w 739"/>
                    <a:gd name="T3" fmla="*/ 108 h 806"/>
                    <a:gd name="T4" fmla="*/ 123 w 739"/>
                    <a:gd name="T5" fmla="*/ 125 h 806"/>
                    <a:gd name="T6" fmla="*/ 150 w 739"/>
                    <a:gd name="T7" fmla="*/ 145 h 806"/>
                    <a:gd name="T8" fmla="*/ 184 w 739"/>
                    <a:gd name="T9" fmla="*/ 180 h 806"/>
                    <a:gd name="T10" fmla="*/ 224 w 739"/>
                    <a:gd name="T11" fmla="*/ 230 h 806"/>
                    <a:gd name="T12" fmla="*/ 260 w 739"/>
                    <a:gd name="T13" fmla="*/ 284 h 806"/>
                    <a:gd name="T14" fmla="*/ 298 w 739"/>
                    <a:gd name="T15" fmla="*/ 338 h 806"/>
                    <a:gd name="T16" fmla="*/ 328 w 739"/>
                    <a:gd name="T17" fmla="*/ 377 h 806"/>
                    <a:gd name="T18" fmla="*/ 349 w 739"/>
                    <a:gd name="T19" fmla="*/ 408 h 806"/>
                    <a:gd name="T20" fmla="*/ 368 w 739"/>
                    <a:gd name="T21" fmla="*/ 440 h 806"/>
                    <a:gd name="T22" fmla="*/ 391 w 739"/>
                    <a:gd name="T23" fmla="*/ 470 h 806"/>
                    <a:gd name="T24" fmla="*/ 418 w 739"/>
                    <a:gd name="T25" fmla="*/ 490 h 806"/>
                    <a:gd name="T26" fmla="*/ 440 w 739"/>
                    <a:gd name="T27" fmla="*/ 509 h 806"/>
                    <a:gd name="T28" fmla="*/ 463 w 739"/>
                    <a:gd name="T29" fmla="*/ 527 h 806"/>
                    <a:gd name="T30" fmla="*/ 486 w 739"/>
                    <a:gd name="T31" fmla="*/ 546 h 806"/>
                    <a:gd name="T32" fmla="*/ 513 w 739"/>
                    <a:gd name="T33" fmla="*/ 564 h 806"/>
                    <a:gd name="T34" fmla="*/ 547 w 739"/>
                    <a:gd name="T35" fmla="*/ 587 h 806"/>
                    <a:gd name="T36" fmla="*/ 579 w 739"/>
                    <a:gd name="T37" fmla="*/ 607 h 806"/>
                    <a:gd name="T38" fmla="*/ 610 w 739"/>
                    <a:gd name="T39" fmla="*/ 631 h 806"/>
                    <a:gd name="T40" fmla="*/ 636 w 739"/>
                    <a:gd name="T41" fmla="*/ 659 h 806"/>
                    <a:gd name="T42" fmla="*/ 665 w 739"/>
                    <a:gd name="T43" fmla="*/ 689 h 806"/>
                    <a:gd name="T44" fmla="*/ 693 w 739"/>
                    <a:gd name="T45" fmla="*/ 720 h 806"/>
                    <a:gd name="T46" fmla="*/ 722 w 739"/>
                    <a:gd name="T47" fmla="*/ 754 h 806"/>
                    <a:gd name="T48" fmla="*/ 737 w 739"/>
                    <a:gd name="T49" fmla="*/ 776 h 806"/>
                    <a:gd name="T50" fmla="*/ 739 w 739"/>
                    <a:gd name="T51" fmla="*/ 785 h 806"/>
                    <a:gd name="T52" fmla="*/ 735 w 739"/>
                    <a:gd name="T53" fmla="*/ 794 h 806"/>
                    <a:gd name="T54" fmla="*/ 729 w 739"/>
                    <a:gd name="T55" fmla="*/ 802 h 806"/>
                    <a:gd name="T56" fmla="*/ 714 w 739"/>
                    <a:gd name="T57" fmla="*/ 806 h 806"/>
                    <a:gd name="T58" fmla="*/ 697 w 739"/>
                    <a:gd name="T59" fmla="*/ 802 h 806"/>
                    <a:gd name="T60" fmla="*/ 680 w 739"/>
                    <a:gd name="T61" fmla="*/ 789 h 806"/>
                    <a:gd name="T62" fmla="*/ 665 w 739"/>
                    <a:gd name="T63" fmla="*/ 778 h 806"/>
                    <a:gd name="T64" fmla="*/ 640 w 739"/>
                    <a:gd name="T65" fmla="*/ 759 h 806"/>
                    <a:gd name="T66" fmla="*/ 608 w 739"/>
                    <a:gd name="T67" fmla="*/ 730 h 806"/>
                    <a:gd name="T68" fmla="*/ 579 w 739"/>
                    <a:gd name="T69" fmla="*/ 696 h 806"/>
                    <a:gd name="T70" fmla="*/ 551 w 739"/>
                    <a:gd name="T71" fmla="*/ 661 h 806"/>
                    <a:gd name="T72" fmla="*/ 515 w 739"/>
                    <a:gd name="T73" fmla="*/ 614 h 806"/>
                    <a:gd name="T74" fmla="*/ 469 w 739"/>
                    <a:gd name="T75" fmla="*/ 564 h 806"/>
                    <a:gd name="T76" fmla="*/ 418 w 739"/>
                    <a:gd name="T77" fmla="*/ 520 h 806"/>
                    <a:gd name="T78" fmla="*/ 364 w 739"/>
                    <a:gd name="T79" fmla="*/ 479 h 806"/>
                    <a:gd name="T80" fmla="*/ 321 w 739"/>
                    <a:gd name="T81" fmla="*/ 449 h 806"/>
                    <a:gd name="T82" fmla="*/ 290 w 739"/>
                    <a:gd name="T83" fmla="*/ 429 h 806"/>
                    <a:gd name="T84" fmla="*/ 262 w 739"/>
                    <a:gd name="T85" fmla="*/ 407 h 806"/>
                    <a:gd name="T86" fmla="*/ 239 w 739"/>
                    <a:gd name="T87" fmla="*/ 381 h 806"/>
                    <a:gd name="T88" fmla="*/ 210 w 739"/>
                    <a:gd name="T89" fmla="*/ 321 h 806"/>
                    <a:gd name="T90" fmla="*/ 171 w 739"/>
                    <a:gd name="T91" fmla="*/ 241 h 806"/>
                    <a:gd name="T92" fmla="*/ 125 w 739"/>
                    <a:gd name="T93" fmla="*/ 165 h 806"/>
                    <a:gd name="T94" fmla="*/ 77 w 739"/>
                    <a:gd name="T95" fmla="*/ 87 h 806"/>
                    <a:gd name="T96" fmla="*/ 47 w 739"/>
                    <a:gd name="T97" fmla="*/ 43 h 806"/>
                    <a:gd name="T98" fmla="*/ 38 w 739"/>
                    <a:gd name="T99" fmla="*/ 37 h 806"/>
                    <a:gd name="T100" fmla="*/ 24 w 739"/>
                    <a:gd name="T101" fmla="*/ 32 h 806"/>
                    <a:gd name="T102" fmla="*/ 13 w 739"/>
                    <a:gd name="T103" fmla="*/ 26 h 806"/>
                    <a:gd name="T104" fmla="*/ 5 w 739"/>
                    <a:gd name="T105" fmla="*/ 19 h 806"/>
                    <a:gd name="T106" fmla="*/ 3 w 739"/>
                    <a:gd name="T107" fmla="*/ 15 h 806"/>
                    <a:gd name="T108" fmla="*/ 3 w 739"/>
                    <a:gd name="T109" fmla="*/ 8 h 806"/>
                    <a:gd name="T110" fmla="*/ 1 w 739"/>
                    <a:gd name="T111" fmla="*/ 2 h 806"/>
                    <a:gd name="T112" fmla="*/ 53 w 739"/>
                    <a:gd name="T113" fmla="*/ 80 h 8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739" h="806">
                      <a:moveTo>
                        <a:pt x="53" y="80"/>
                      </a:moveTo>
                      <a:lnTo>
                        <a:pt x="68" y="89"/>
                      </a:lnTo>
                      <a:lnTo>
                        <a:pt x="81" y="99"/>
                      </a:lnTo>
                      <a:lnTo>
                        <a:pt x="96" y="108"/>
                      </a:lnTo>
                      <a:lnTo>
                        <a:pt x="110" y="115"/>
                      </a:lnTo>
                      <a:lnTo>
                        <a:pt x="123" y="125"/>
                      </a:lnTo>
                      <a:lnTo>
                        <a:pt x="136" y="136"/>
                      </a:lnTo>
                      <a:lnTo>
                        <a:pt x="150" y="145"/>
                      </a:lnTo>
                      <a:lnTo>
                        <a:pt x="161" y="156"/>
                      </a:lnTo>
                      <a:lnTo>
                        <a:pt x="184" y="180"/>
                      </a:lnTo>
                      <a:lnTo>
                        <a:pt x="203" y="204"/>
                      </a:lnTo>
                      <a:lnTo>
                        <a:pt x="224" y="230"/>
                      </a:lnTo>
                      <a:lnTo>
                        <a:pt x="241" y="258"/>
                      </a:lnTo>
                      <a:lnTo>
                        <a:pt x="260" y="284"/>
                      </a:lnTo>
                      <a:lnTo>
                        <a:pt x="279" y="310"/>
                      </a:lnTo>
                      <a:lnTo>
                        <a:pt x="298" y="338"/>
                      </a:lnTo>
                      <a:lnTo>
                        <a:pt x="317" y="364"/>
                      </a:lnTo>
                      <a:lnTo>
                        <a:pt x="328" y="377"/>
                      </a:lnTo>
                      <a:lnTo>
                        <a:pt x="340" y="394"/>
                      </a:lnTo>
                      <a:lnTo>
                        <a:pt x="349" y="408"/>
                      </a:lnTo>
                      <a:lnTo>
                        <a:pt x="359" y="425"/>
                      </a:lnTo>
                      <a:lnTo>
                        <a:pt x="368" y="440"/>
                      </a:lnTo>
                      <a:lnTo>
                        <a:pt x="380" y="455"/>
                      </a:lnTo>
                      <a:lnTo>
                        <a:pt x="391" y="470"/>
                      </a:lnTo>
                      <a:lnTo>
                        <a:pt x="406" y="481"/>
                      </a:lnTo>
                      <a:lnTo>
                        <a:pt x="418" y="490"/>
                      </a:lnTo>
                      <a:lnTo>
                        <a:pt x="429" y="499"/>
                      </a:lnTo>
                      <a:lnTo>
                        <a:pt x="440" y="509"/>
                      </a:lnTo>
                      <a:lnTo>
                        <a:pt x="452" y="518"/>
                      </a:lnTo>
                      <a:lnTo>
                        <a:pt x="463" y="527"/>
                      </a:lnTo>
                      <a:lnTo>
                        <a:pt x="475" y="537"/>
                      </a:lnTo>
                      <a:lnTo>
                        <a:pt x="486" y="546"/>
                      </a:lnTo>
                      <a:lnTo>
                        <a:pt x="497" y="553"/>
                      </a:lnTo>
                      <a:lnTo>
                        <a:pt x="513" y="564"/>
                      </a:lnTo>
                      <a:lnTo>
                        <a:pt x="530" y="576"/>
                      </a:lnTo>
                      <a:lnTo>
                        <a:pt x="547" y="587"/>
                      </a:lnTo>
                      <a:lnTo>
                        <a:pt x="562" y="596"/>
                      </a:lnTo>
                      <a:lnTo>
                        <a:pt x="579" y="607"/>
                      </a:lnTo>
                      <a:lnTo>
                        <a:pt x="594" y="618"/>
                      </a:lnTo>
                      <a:lnTo>
                        <a:pt x="610" y="631"/>
                      </a:lnTo>
                      <a:lnTo>
                        <a:pt x="623" y="644"/>
                      </a:lnTo>
                      <a:lnTo>
                        <a:pt x="636" y="659"/>
                      </a:lnTo>
                      <a:lnTo>
                        <a:pt x="651" y="674"/>
                      </a:lnTo>
                      <a:lnTo>
                        <a:pt x="665" y="689"/>
                      </a:lnTo>
                      <a:lnTo>
                        <a:pt x="680" y="705"/>
                      </a:lnTo>
                      <a:lnTo>
                        <a:pt x="693" y="720"/>
                      </a:lnTo>
                      <a:lnTo>
                        <a:pt x="708" y="737"/>
                      </a:lnTo>
                      <a:lnTo>
                        <a:pt x="722" y="754"/>
                      </a:lnTo>
                      <a:lnTo>
                        <a:pt x="735" y="772"/>
                      </a:lnTo>
                      <a:lnTo>
                        <a:pt x="737" y="776"/>
                      </a:lnTo>
                      <a:lnTo>
                        <a:pt x="739" y="780"/>
                      </a:lnTo>
                      <a:lnTo>
                        <a:pt x="739" y="785"/>
                      </a:lnTo>
                      <a:lnTo>
                        <a:pt x="737" y="789"/>
                      </a:lnTo>
                      <a:lnTo>
                        <a:pt x="735" y="794"/>
                      </a:lnTo>
                      <a:lnTo>
                        <a:pt x="733" y="798"/>
                      </a:lnTo>
                      <a:lnTo>
                        <a:pt x="729" y="802"/>
                      </a:lnTo>
                      <a:lnTo>
                        <a:pt x="726" y="804"/>
                      </a:lnTo>
                      <a:lnTo>
                        <a:pt x="714" y="806"/>
                      </a:lnTo>
                      <a:lnTo>
                        <a:pt x="705" y="804"/>
                      </a:lnTo>
                      <a:lnTo>
                        <a:pt x="697" y="802"/>
                      </a:lnTo>
                      <a:lnTo>
                        <a:pt x="688" y="796"/>
                      </a:lnTo>
                      <a:lnTo>
                        <a:pt x="680" y="789"/>
                      </a:lnTo>
                      <a:lnTo>
                        <a:pt x="672" y="783"/>
                      </a:lnTo>
                      <a:lnTo>
                        <a:pt x="665" y="778"/>
                      </a:lnTo>
                      <a:lnTo>
                        <a:pt x="657" y="772"/>
                      </a:lnTo>
                      <a:lnTo>
                        <a:pt x="640" y="759"/>
                      </a:lnTo>
                      <a:lnTo>
                        <a:pt x="623" y="744"/>
                      </a:lnTo>
                      <a:lnTo>
                        <a:pt x="608" y="730"/>
                      </a:lnTo>
                      <a:lnTo>
                        <a:pt x="592" y="713"/>
                      </a:lnTo>
                      <a:lnTo>
                        <a:pt x="579" y="696"/>
                      </a:lnTo>
                      <a:lnTo>
                        <a:pt x="564" y="679"/>
                      </a:lnTo>
                      <a:lnTo>
                        <a:pt x="551" y="661"/>
                      </a:lnTo>
                      <a:lnTo>
                        <a:pt x="537" y="640"/>
                      </a:lnTo>
                      <a:lnTo>
                        <a:pt x="515" y="614"/>
                      </a:lnTo>
                      <a:lnTo>
                        <a:pt x="492" y="588"/>
                      </a:lnTo>
                      <a:lnTo>
                        <a:pt x="469" y="564"/>
                      </a:lnTo>
                      <a:lnTo>
                        <a:pt x="444" y="542"/>
                      </a:lnTo>
                      <a:lnTo>
                        <a:pt x="418" y="520"/>
                      </a:lnTo>
                      <a:lnTo>
                        <a:pt x="391" y="499"/>
                      </a:lnTo>
                      <a:lnTo>
                        <a:pt x="364" y="479"/>
                      </a:lnTo>
                      <a:lnTo>
                        <a:pt x="336" y="459"/>
                      </a:lnTo>
                      <a:lnTo>
                        <a:pt x="321" y="449"/>
                      </a:lnTo>
                      <a:lnTo>
                        <a:pt x="306" y="440"/>
                      </a:lnTo>
                      <a:lnTo>
                        <a:pt x="290" y="429"/>
                      </a:lnTo>
                      <a:lnTo>
                        <a:pt x="275" y="420"/>
                      </a:lnTo>
                      <a:lnTo>
                        <a:pt x="262" y="407"/>
                      </a:lnTo>
                      <a:lnTo>
                        <a:pt x="248" y="394"/>
                      </a:lnTo>
                      <a:lnTo>
                        <a:pt x="239" y="381"/>
                      </a:lnTo>
                      <a:lnTo>
                        <a:pt x="229" y="364"/>
                      </a:lnTo>
                      <a:lnTo>
                        <a:pt x="210" y="321"/>
                      </a:lnTo>
                      <a:lnTo>
                        <a:pt x="191" y="280"/>
                      </a:lnTo>
                      <a:lnTo>
                        <a:pt x="171" y="241"/>
                      </a:lnTo>
                      <a:lnTo>
                        <a:pt x="148" y="202"/>
                      </a:lnTo>
                      <a:lnTo>
                        <a:pt x="125" y="165"/>
                      </a:lnTo>
                      <a:lnTo>
                        <a:pt x="102" y="126"/>
                      </a:lnTo>
                      <a:lnTo>
                        <a:pt x="77" y="87"/>
                      </a:lnTo>
                      <a:lnTo>
                        <a:pt x="51" y="48"/>
                      </a:lnTo>
                      <a:lnTo>
                        <a:pt x="47" y="43"/>
                      </a:lnTo>
                      <a:lnTo>
                        <a:pt x="43" y="39"/>
                      </a:lnTo>
                      <a:lnTo>
                        <a:pt x="38" y="37"/>
                      </a:lnTo>
                      <a:lnTo>
                        <a:pt x="32" y="34"/>
                      </a:lnTo>
                      <a:lnTo>
                        <a:pt x="24" y="32"/>
                      </a:lnTo>
                      <a:lnTo>
                        <a:pt x="19" y="28"/>
                      </a:lnTo>
                      <a:lnTo>
                        <a:pt x="13" y="26"/>
                      </a:lnTo>
                      <a:lnTo>
                        <a:pt x="7" y="21"/>
                      </a:lnTo>
                      <a:lnTo>
                        <a:pt x="5" y="19"/>
                      </a:lnTo>
                      <a:lnTo>
                        <a:pt x="5" y="17"/>
                      </a:lnTo>
                      <a:lnTo>
                        <a:pt x="3" y="15"/>
                      </a:lnTo>
                      <a:lnTo>
                        <a:pt x="3" y="11"/>
                      </a:lnTo>
                      <a:lnTo>
                        <a:pt x="3" y="8"/>
                      </a:lnTo>
                      <a:lnTo>
                        <a:pt x="1" y="6"/>
                      </a:lnTo>
                      <a:lnTo>
                        <a:pt x="1" y="2"/>
                      </a:lnTo>
                      <a:lnTo>
                        <a:pt x="0" y="0"/>
                      </a:lnTo>
                      <a:lnTo>
                        <a:pt x="53" y="8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12" name="Freeform 72"/>
                <p:cNvSpPr/>
                <p:nvPr/>
              </p:nvSpPr>
              <p:spPr bwMode="auto">
                <a:xfrm>
                  <a:off x="2602" y="739"/>
                  <a:ext cx="639" cy="946"/>
                </a:xfrm>
                <a:custGeom>
                  <a:avLst/>
                  <a:gdLst>
                    <a:gd name="T0" fmla="*/ 82 w 639"/>
                    <a:gd name="T1" fmla="*/ 655 h 946"/>
                    <a:gd name="T2" fmla="*/ 111 w 639"/>
                    <a:gd name="T3" fmla="*/ 581 h 946"/>
                    <a:gd name="T4" fmla="*/ 150 w 639"/>
                    <a:gd name="T5" fmla="*/ 508 h 946"/>
                    <a:gd name="T6" fmla="*/ 168 w 639"/>
                    <a:gd name="T7" fmla="*/ 471 h 946"/>
                    <a:gd name="T8" fmla="*/ 179 w 639"/>
                    <a:gd name="T9" fmla="*/ 427 h 946"/>
                    <a:gd name="T10" fmla="*/ 192 w 639"/>
                    <a:gd name="T11" fmla="*/ 391 h 946"/>
                    <a:gd name="T12" fmla="*/ 206 w 639"/>
                    <a:gd name="T13" fmla="*/ 375 h 946"/>
                    <a:gd name="T14" fmla="*/ 219 w 639"/>
                    <a:gd name="T15" fmla="*/ 358 h 946"/>
                    <a:gd name="T16" fmla="*/ 232 w 639"/>
                    <a:gd name="T17" fmla="*/ 326 h 946"/>
                    <a:gd name="T18" fmla="*/ 238 w 639"/>
                    <a:gd name="T19" fmla="*/ 287 h 946"/>
                    <a:gd name="T20" fmla="*/ 253 w 639"/>
                    <a:gd name="T21" fmla="*/ 250 h 946"/>
                    <a:gd name="T22" fmla="*/ 272 w 639"/>
                    <a:gd name="T23" fmla="*/ 232 h 946"/>
                    <a:gd name="T24" fmla="*/ 289 w 639"/>
                    <a:gd name="T25" fmla="*/ 215 h 946"/>
                    <a:gd name="T26" fmla="*/ 308 w 639"/>
                    <a:gd name="T27" fmla="*/ 178 h 946"/>
                    <a:gd name="T28" fmla="*/ 337 w 639"/>
                    <a:gd name="T29" fmla="*/ 104 h 946"/>
                    <a:gd name="T30" fmla="*/ 360 w 639"/>
                    <a:gd name="T31" fmla="*/ 26 h 946"/>
                    <a:gd name="T32" fmla="*/ 348 w 639"/>
                    <a:gd name="T33" fmla="*/ 5 h 946"/>
                    <a:gd name="T34" fmla="*/ 333 w 639"/>
                    <a:gd name="T35" fmla="*/ 26 h 946"/>
                    <a:gd name="T36" fmla="*/ 322 w 639"/>
                    <a:gd name="T37" fmla="*/ 46 h 946"/>
                    <a:gd name="T38" fmla="*/ 310 w 639"/>
                    <a:gd name="T39" fmla="*/ 78 h 946"/>
                    <a:gd name="T40" fmla="*/ 304 w 639"/>
                    <a:gd name="T41" fmla="*/ 113 h 946"/>
                    <a:gd name="T42" fmla="*/ 287 w 639"/>
                    <a:gd name="T43" fmla="*/ 161 h 946"/>
                    <a:gd name="T44" fmla="*/ 249 w 639"/>
                    <a:gd name="T45" fmla="*/ 235 h 946"/>
                    <a:gd name="T46" fmla="*/ 213 w 639"/>
                    <a:gd name="T47" fmla="*/ 313 h 946"/>
                    <a:gd name="T48" fmla="*/ 192 w 639"/>
                    <a:gd name="T49" fmla="*/ 371 h 946"/>
                    <a:gd name="T50" fmla="*/ 166 w 639"/>
                    <a:gd name="T51" fmla="*/ 414 h 946"/>
                    <a:gd name="T52" fmla="*/ 139 w 639"/>
                    <a:gd name="T53" fmla="*/ 456 h 946"/>
                    <a:gd name="T54" fmla="*/ 112 w 639"/>
                    <a:gd name="T55" fmla="*/ 547 h 946"/>
                    <a:gd name="T56" fmla="*/ 92 w 639"/>
                    <a:gd name="T57" fmla="*/ 638 h 946"/>
                    <a:gd name="T58" fmla="*/ 65 w 639"/>
                    <a:gd name="T59" fmla="*/ 714 h 946"/>
                    <a:gd name="T60" fmla="*/ 52 w 639"/>
                    <a:gd name="T61" fmla="*/ 766 h 946"/>
                    <a:gd name="T62" fmla="*/ 38 w 639"/>
                    <a:gd name="T63" fmla="*/ 814 h 946"/>
                    <a:gd name="T64" fmla="*/ 48 w 639"/>
                    <a:gd name="T65" fmla="*/ 807 h 946"/>
                    <a:gd name="T66" fmla="*/ 80 w 639"/>
                    <a:gd name="T67" fmla="*/ 775 h 946"/>
                    <a:gd name="T68" fmla="*/ 112 w 639"/>
                    <a:gd name="T69" fmla="*/ 744 h 946"/>
                    <a:gd name="T70" fmla="*/ 183 w 639"/>
                    <a:gd name="T71" fmla="*/ 685 h 946"/>
                    <a:gd name="T72" fmla="*/ 261 w 639"/>
                    <a:gd name="T73" fmla="*/ 631 h 946"/>
                    <a:gd name="T74" fmla="*/ 335 w 639"/>
                    <a:gd name="T75" fmla="*/ 564 h 946"/>
                    <a:gd name="T76" fmla="*/ 407 w 639"/>
                    <a:gd name="T77" fmla="*/ 482 h 946"/>
                    <a:gd name="T78" fmla="*/ 477 w 639"/>
                    <a:gd name="T79" fmla="*/ 399 h 946"/>
                    <a:gd name="T80" fmla="*/ 521 w 639"/>
                    <a:gd name="T81" fmla="*/ 351 h 946"/>
                    <a:gd name="T82" fmla="*/ 544 w 639"/>
                    <a:gd name="T83" fmla="*/ 312 h 946"/>
                    <a:gd name="T84" fmla="*/ 565 w 639"/>
                    <a:gd name="T85" fmla="*/ 273 h 946"/>
                    <a:gd name="T86" fmla="*/ 593 w 639"/>
                    <a:gd name="T87" fmla="*/ 243 h 946"/>
                    <a:gd name="T88" fmla="*/ 626 w 639"/>
                    <a:gd name="T89" fmla="*/ 213 h 946"/>
                    <a:gd name="T90" fmla="*/ 622 w 639"/>
                    <a:gd name="T91" fmla="*/ 198 h 946"/>
                    <a:gd name="T92" fmla="*/ 578 w 639"/>
                    <a:gd name="T93" fmla="*/ 245 h 946"/>
                    <a:gd name="T94" fmla="*/ 536 w 639"/>
                    <a:gd name="T95" fmla="*/ 291 h 946"/>
                    <a:gd name="T96" fmla="*/ 512 w 639"/>
                    <a:gd name="T97" fmla="*/ 315 h 946"/>
                    <a:gd name="T98" fmla="*/ 493 w 639"/>
                    <a:gd name="T99" fmla="*/ 326 h 946"/>
                    <a:gd name="T100" fmla="*/ 477 w 639"/>
                    <a:gd name="T101" fmla="*/ 341 h 946"/>
                    <a:gd name="T102" fmla="*/ 335 w 639"/>
                    <a:gd name="T103" fmla="*/ 510 h 946"/>
                    <a:gd name="T104" fmla="*/ 190 w 639"/>
                    <a:gd name="T105" fmla="*/ 672 h 946"/>
                    <a:gd name="T106" fmla="*/ 84 w 639"/>
                    <a:gd name="T107" fmla="*/ 807 h 946"/>
                    <a:gd name="T108" fmla="*/ 50 w 639"/>
                    <a:gd name="T109" fmla="*/ 868 h 946"/>
                    <a:gd name="T110" fmla="*/ 16 w 639"/>
                    <a:gd name="T111" fmla="*/ 928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Lst>
                  <a:rect l="0" t="0" r="r" b="b"/>
                  <a:pathLst>
                    <a:path w="639" h="946">
                      <a:moveTo>
                        <a:pt x="54" y="701"/>
                      </a:moveTo>
                      <a:lnTo>
                        <a:pt x="69" y="677"/>
                      </a:lnTo>
                      <a:lnTo>
                        <a:pt x="82" y="655"/>
                      </a:lnTo>
                      <a:lnTo>
                        <a:pt x="92" y="631"/>
                      </a:lnTo>
                      <a:lnTo>
                        <a:pt x="101" y="605"/>
                      </a:lnTo>
                      <a:lnTo>
                        <a:pt x="111" y="581"/>
                      </a:lnTo>
                      <a:lnTo>
                        <a:pt x="120" y="556"/>
                      </a:lnTo>
                      <a:lnTo>
                        <a:pt x="133" y="532"/>
                      </a:lnTo>
                      <a:lnTo>
                        <a:pt x="150" y="508"/>
                      </a:lnTo>
                      <a:lnTo>
                        <a:pt x="156" y="497"/>
                      </a:lnTo>
                      <a:lnTo>
                        <a:pt x="164" y="484"/>
                      </a:lnTo>
                      <a:lnTo>
                        <a:pt x="168" y="471"/>
                      </a:lnTo>
                      <a:lnTo>
                        <a:pt x="171" y="456"/>
                      </a:lnTo>
                      <a:lnTo>
                        <a:pt x="175" y="441"/>
                      </a:lnTo>
                      <a:lnTo>
                        <a:pt x="179" y="427"/>
                      </a:lnTo>
                      <a:lnTo>
                        <a:pt x="185" y="412"/>
                      </a:lnTo>
                      <a:lnTo>
                        <a:pt x="190" y="399"/>
                      </a:lnTo>
                      <a:lnTo>
                        <a:pt x="192" y="391"/>
                      </a:lnTo>
                      <a:lnTo>
                        <a:pt x="198" y="386"/>
                      </a:lnTo>
                      <a:lnTo>
                        <a:pt x="202" y="380"/>
                      </a:lnTo>
                      <a:lnTo>
                        <a:pt x="206" y="375"/>
                      </a:lnTo>
                      <a:lnTo>
                        <a:pt x="211" y="369"/>
                      </a:lnTo>
                      <a:lnTo>
                        <a:pt x="215" y="363"/>
                      </a:lnTo>
                      <a:lnTo>
                        <a:pt x="219" y="358"/>
                      </a:lnTo>
                      <a:lnTo>
                        <a:pt x="223" y="351"/>
                      </a:lnTo>
                      <a:lnTo>
                        <a:pt x="228" y="339"/>
                      </a:lnTo>
                      <a:lnTo>
                        <a:pt x="232" y="326"/>
                      </a:lnTo>
                      <a:lnTo>
                        <a:pt x="234" y="313"/>
                      </a:lnTo>
                      <a:lnTo>
                        <a:pt x="236" y="300"/>
                      </a:lnTo>
                      <a:lnTo>
                        <a:pt x="238" y="287"/>
                      </a:lnTo>
                      <a:lnTo>
                        <a:pt x="242" y="274"/>
                      </a:lnTo>
                      <a:lnTo>
                        <a:pt x="246" y="261"/>
                      </a:lnTo>
                      <a:lnTo>
                        <a:pt x="253" y="250"/>
                      </a:lnTo>
                      <a:lnTo>
                        <a:pt x="259" y="245"/>
                      </a:lnTo>
                      <a:lnTo>
                        <a:pt x="265" y="237"/>
                      </a:lnTo>
                      <a:lnTo>
                        <a:pt x="272" y="232"/>
                      </a:lnTo>
                      <a:lnTo>
                        <a:pt x="278" y="226"/>
                      </a:lnTo>
                      <a:lnTo>
                        <a:pt x="285" y="221"/>
                      </a:lnTo>
                      <a:lnTo>
                        <a:pt x="289" y="215"/>
                      </a:lnTo>
                      <a:lnTo>
                        <a:pt x="295" y="209"/>
                      </a:lnTo>
                      <a:lnTo>
                        <a:pt x="299" y="204"/>
                      </a:lnTo>
                      <a:lnTo>
                        <a:pt x="308" y="178"/>
                      </a:lnTo>
                      <a:lnTo>
                        <a:pt x="318" y="154"/>
                      </a:lnTo>
                      <a:lnTo>
                        <a:pt x="327" y="128"/>
                      </a:lnTo>
                      <a:lnTo>
                        <a:pt x="337" y="104"/>
                      </a:lnTo>
                      <a:lnTo>
                        <a:pt x="346" y="78"/>
                      </a:lnTo>
                      <a:lnTo>
                        <a:pt x="354" y="52"/>
                      </a:lnTo>
                      <a:lnTo>
                        <a:pt x="360" y="26"/>
                      </a:lnTo>
                      <a:lnTo>
                        <a:pt x="363" y="0"/>
                      </a:lnTo>
                      <a:lnTo>
                        <a:pt x="356" y="2"/>
                      </a:lnTo>
                      <a:lnTo>
                        <a:pt x="348" y="5"/>
                      </a:lnTo>
                      <a:lnTo>
                        <a:pt x="342" y="11"/>
                      </a:lnTo>
                      <a:lnTo>
                        <a:pt x="337" y="16"/>
                      </a:lnTo>
                      <a:lnTo>
                        <a:pt x="333" y="26"/>
                      </a:lnTo>
                      <a:lnTo>
                        <a:pt x="329" y="33"/>
                      </a:lnTo>
                      <a:lnTo>
                        <a:pt x="325" y="41"/>
                      </a:lnTo>
                      <a:lnTo>
                        <a:pt x="322" y="46"/>
                      </a:lnTo>
                      <a:lnTo>
                        <a:pt x="316" y="57"/>
                      </a:lnTo>
                      <a:lnTo>
                        <a:pt x="312" y="67"/>
                      </a:lnTo>
                      <a:lnTo>
                        <a:pt x="310" y="78"/>
                      </a:lnTo>
                      <a:lnTo>
                        <a:pt x="308" y="89"/>
                      </a:lnTo>
                      <a:lnTo>
                        <a:pt x="306" y="100"/>
                      </a:lnTo>
                      <a:lnTo>
                        <a:pt x="304" y="113"/>
                      </a:lnTo>
                      <a:lnTo>
                        <a:pt x="303" y="124"/>
                      </a:lnTo>
                      <a:lnTo>
                        <a:pt x="299" y="135"/>
                      </a:lnTo>
                      <a:lnTo>
                        <a:pt x="287" y="161"/>
                      </a:lnTo>
                      <a:lnTo>
                        <a:pt x="274" y="187"/>
                      </a:lnTo>
                      <a:lnTo>
                        <a:pt x="263" y="211"/>
                      </a:lnTo>
                      <a:lnTo>
                        <a:pt x="249" y="235"/>
                      </a:lnTo>
                      <a:lnTo>
                        <a:pt x="236" y="261"/>
                      </a:lnTo>
                      <a:lnTo>
                        <a:pt x="225" y="287"/>
                      </a:lnTo>
                      <a:lnTo>
                        <a:pt x="213" y="313"/>
                      </a:lnTo>
                      <a:lnTo>
                        <a:pt x="206" y="341"/>
                      </a:lnTo>
                      <a:lnTo>
                        <a:pt x="200" y="356"/>
                      </a:lnTo>
                      <a:lnTo>
                        <a:pt x="192" y="371"/>
                      </a:lnTo>
                      <a:lnTo>
                        <a:pt x="185" y="386"/>
                      </a:lnTo>
                      <a:lnTo>
                        <a:pt x="175" y="401"/>
                      </a:lnTo>
                      <a:lnTo>
                        <a:pt x="166" y="414"/>
                      </a:lnTo>
                      <a:lnTo>
                        <a:pt x="156" y="428"/>
                      </a:lnTo>
                      <a:lnTo>
                        <a:pt x="147" y="441"/>
                      </a:lnTo>
                      <a:lnTo>
                        <a:pt x="139" y="456"/>
                      </a:lnTo>
                      <a:lnTo>
                        <a:pt x="128" y="486"/>
                      </a:lnTo>
                      <a:lnTo>
                        <a:pt x="118" y="516"/>
                      </a:lnTo>
                      <a:lnTo>
                        <a:pt x="112" y="547"/>
                      </a:lnTo>
                      <a:lnTo>
                        <a:pt x="105" y="577"/>
                      </a:lnTo>
                      <a:lnTo>
                        <a:pt x="99" y="608"/>
                      </a:lnTo>
                      <a:lnTo>
                        <a:pt x="92" y="638"/>
                      </a:lnTo>
                      <a:lnTo>
                        <a:pt x="84" y="670"/>
                      </a:lnTo>
                      <a:lnTo>
                        <a:pt x="71" y="698"/>
                      </a:lnTo>
                      <a:lnTo>
                        <a:pt x="65" y="714"/>
                      </a:lnTo>
                      <a:lnTo>
                        <a:pt x="61" y="731"/>
                      </a:lnTo>
                      <a:lnTo>
                        <a:pt x="55" y="748"/>
                      </a:lnTo>
                      <a:lnTo>
                        <a:pt x="52" y="766"/>
                      </a:lnTo>
                      <a:lnTo>
                        <a:pt x="48" y="783"/>
                      </a:lnTo>
                      <a:lnTo>
                        <a:pt x="44" y="798"/>
                      </a:lnTo>
                      <a:lnTo>
                        <a:pt x="38" y="814"/>
                      </a:lnTo>
                      <a:lnTo>
                        <a:pt x="31" y="831"/>
                      </a:lnTo>
                      <a:lnTo>
                        <a:pt x="38" y="818"/>
                      </a:lnTo>
                      <a:lnTo>
                        <a:pt x="48" y="807"/>
                      </a:lnTo>
                      <a:lnTo>
                        <a:pt x="57" y="796"/>
                      </a:lnTo>
                      <a:lnTo>
                        <a:pt x="69" y="787"/>
                      </a:lnTo>
                      <a:lnTo>
                        <a:pt x="80" y="775"/>
                      </a:lnTo>
                      <a:lnTo>
                        <a:pt x="92" y="766"/>
                      </a:lnTo>
                      <a:lnTo>
                        <a:pt x="101" y="755"/>
                      </a:lnTo>
                      <a:lnTo>
                        <a:pt x="112" y="744"/>
                      </a:lnTo>
                      <a:lnTo>
                        <a:pt x="133" y="724"/>
                      </a:lnTo>
                      <a:lnTo>
                        <a:pt x="158" y="703"/>
                      </a:lnTo>
                      <a:lnTo>
                        <a:pt x="183" y="685"/>
                      </a:lnTo>
                      <a:lnTo>
                        <a:pt x="207" y="666"/>
                      </a:lnTo>
                      <a:lnTo>
                        <a:pt x="234" y="649"/>
                      </a:lnTo>
                      <a:lnTo>
                        <a:pt x="261" y="631"/>
                      </a:lnTo>
                      <a:lnTo>
                        <a:pt x="285" y="610"/>
                      </a:lnTo>
                      <a:lnTo>
                        <a:pt x="308" y="590"/>
                      </a:lnTo>
                      <a:lnTo>
                        <a:pt x="335" y="564"/>
                      </a:lnTo>
                      <a:lnTo>
                        <a:pt x="360" y="536"/>
                      </a:lnTo>
                      <a:lnTo>
                        <a:pt x="382" y="508"/>
                      </a:lnTo>
                      <a:lnTo>
                        <a:pt x="407" y="482"/>
                      </a:lnTo>
                      <a:lnTo>
                        <a:pt x="430" y="454"/>
                      </a:lnTo>
                      <a:lnTo>
                        <a:pt x="453" y="427"/>
                      </a:lnTo>
                      <a:lnTo>
                        <a:pt x="477" y="399"/>
                      </a:lnTo>
                      <a:lnTo>
                        <a:pt x="502" y="373"/>
                      </a:lnTo>
                      <a:lnTo>
                        <a:pt x="513" y="363"/>
                      </a:lnTo>
                      <a:lnTo>
                        <a:pt x="521" y="351"/>
                      </a:lnTo>
                      <a:lnTo>
                        <a:pt x="529" y="339"/>
                      </a:lnTo>
                      <a:lnTo>
                        <a:pt x="536" y="326"/>
                      </a:lnTo>
                      <a:lnTo>
                        <a:pt x="544" y="312"/>
                      </a:lnTo>
                      <a:lnTo>
                        <a:pt x="550" y="299"/>
                      </a:lnTo>
                      <a:lnTo>
                        <a:pt x="557" y="286"/>
                      </a:lnTo>
                      <a:lnTo>
                        <a:pt x="565" y="273"/>
                      </a:lnTo>
                      <a:lnTo>
                        <a:pt x="572" y="261"/>
                      </a:lnTo>
                      <a:lnTo>
                        <a:pt x="582" y="252"/>
                      </a:lnTo>
                      <a:lnTo>
                        <a:pt x="593" y="243"/>
                      </a:lnTo>
                      <a:lnTo>
                        <a:pt x="605" y="234"/>
                      </a:lnTo>
                      <a:lnTo>
                        <a:pt x="616" y="224"/>
                      </a:lnTo>
                      <a:lnTo>
                        <a:pt x="626" y="213"/>
                      </a:lnTo>
                      <a:lnTo>
                        <a:pt x="633" y="200"/>
                      </a:lnTo>
                      <a:lnTo>
                        <a:pt x="639" y="187"/>
                      </a:lnTo>
                      <a:lnTo>
                        <a:pt x="622" y="198"/>
                      </a:lnTo>
                      <a:lnTo>
                        <a:pt x="607" y="213"/>
                      </a:lnTo>
                      <a:lnTo>
                        <a:pt x="591" y="228"/>
                      </a:lnTo>
                      <a:lnTo>
                        <a:pt x="578" y="245"/>
                      </a:lnTo>
                      <a:lnTo>
                        <a:pt x="565" y="260"/>
                      </a:lnTo>
                      <a:lnTo>
                        <a:pt x="551" y="276"/>
                      </a:lnTo>
                      <a:lnTo>
                        <a:pt x="536" y="291"/>
                      </a:lnTo>
                      <a:lnTo>
                        <a:pt x="523" y="306"/>
                      </a:lnTo>
                      <a:lnTo>
                        <a:pt x="517" y="312"/>
                      </a:lnTo>
                      <a:lnTo>
                        <a:pt x="512" y="315"/>
                      </a:lnTo>
                      <a:lnTo>
                        <a:pt x="504" y="319"/>
                      </a:lnTo>
                      <a:lnTo>
                        <a:pt x="498" y="323"/>
                      </a:lnTo>
                      <a:lnTo>
                        <a:pt x="493" y="326"/>
                      </a:lnTo>
                      <a:lnTo>
                        <a:pt x="487" y="332"/>
                      </a:lnTo>
                      <a:lnTo>
                        <a:pt x="481" y="336"/>
                      </a:lnTo>
                      <a:lnTo>
                        <a:pt x="477" y="341"/>
                      </a:lnTo>
                      <a:lnTo>
                        <a:pt x="430" y="399"/>
                      </a:lnTo>
                      <a:lnTo>
                        <a:pt x="382" y="456"/>
                      </a:lnTo>
                      <a:lnTo>
                        <a:pt x="335" y="510"/>
                      </a:lnTo>
                      <a:lnTo>
                        <a:pt x="285" y="562"/>
                      </a:lnTo>
                      <a:lnTo>
                        <a:pt x="238" y="616"/>
                      </a:lnTo>
                      <a:lnTo>
                        <a:pt x="190" y="672"/>
                      </a:lnTo>
                      <a:lnTo>
                        <a:pt x="143" y="727"/>
                      </a:lnTo>
                      <a:lnTo>
                        <a:pt x="97" y="787"/>
                      </a:lnTo>
                      <a:lnTo>
                        <a:pt x="84" y="807"/>
                      </a:lnTo>
                      <a:lnTo>
                        <a:pt x="73" y="827"/>
                      </a:lnTo>
                      <a:lnTo>
                        <a:pt x="61" y="848"/>
                      </a:lnTo>
                      <a:lnTo>
                        <a:pt x="50" y="868"/>
                      </a:lnTo>
                      <a:lnTo>
                        <a:pt x="40" y="889"/>
                      </a:lnTo>
                      <a:lnTo>
                        <a:pt x="29" y="909"/>
                      </a:lnTo>
                      <a:lnTo>
                        <a:pt x="16" y="928"/>
                      </a:lnTo>
                      <a:lnTo>
                        <a:pt x="0" y="946"/>
                      </a:lnTo>
                      <a:lnTo>
                        <a:pt x="54" y="701"/>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13" name="Freeform 73"/>
                <p:cNvSpPr/>
                <p:nvPr/>
              </p:nvSpPr>
              <p:spPr bwMode="auto">
                <a:xfrm>
                  <a:off x="2621" y="1570"/>
                  <a:ext cx="1059" cy="234"/>
                </a:xfrm>
                <a:custGeom>
                  <a:avLst/>
                  <a:gdLst>
                    <a:gd name="T0" fmla="*/ 52 w 1059"/>
                    <a:gd name="T1" fmla="*/ 152 h 234"/>
                    <a:gd name="T2" fmla="*/ 156 w 1059"/>
                    <a:gd name="T3" fmla="*/ 141 h 234"/>
                    <a:gd name="T4" fmla="*/ 259 w 1059"/>
                    <a:gd name="T5" fmla="*/ 123 h 234"/>
                    <a:gd name="T6" fmla="*/ 360 w 1059"/>
                    <a:gd name="T7" fmla="*/ 95 h 234"/>
                    <a:gd name="T8" fmla="*/ 415 w 1059"/>
                    <a:gd name="T9" fmla="*/ 74 h 234"/>
                    <a:gd name="T10" fmla="*/ 426 w 1059"/>
                    <a:gd name="T11" fmla="*/ 74 h 234"/>
                    <a:gd name="T12" fmla="*/ 437 w 1059"/>
                    <a:gd name="T13" fmla="*/ 74 h 234"/>
                    <a:gd name="T14" fmla="*/ 449 w 1059"/>
                    <a:gd name="T15" fmla="*/ 74 h 234"/>
                    <a:gd name="T16" fmla="*/ 462 w 1059"/>
                    <a:gd name="T17" fmla="*/ 71 h 234"/>
                    <a:gd name="T18" fmla="*/ 474 w 1059"/>
                    <a:gd name="T19" fmla="*/ 65 h 234"/>
                    <a:gd name="T20" fmla="*/ 487 w 1059"/>
                    <a:gd name="T21" fmla="*/ 60 h 234"/>
                    <a:gd name="T22" fmla="*/ 498 w 1059"/>
                    <a:gd name="T23" fmla="*/ 54 h 234"/>
                    <a:gd name="T24" fmla="*/ 531 w 1059"/>
                    <a:gd name="T25" fmla="*/ 52 h 234"/>
                    <a:gd name="T26" fmla="*/ 582 w 1059"/>
                    <a:gd name="T27" fmla="*/ 45 h 234"/>
                    <a:gd name="T28" fmla="*/ 635 w 1059"/>
                    <a:gd name="T29" fmla="*/ 37 h 234"/>
                    <a:gd name="T30" fmla="*/ 688 w 1059"/>
                    <a:gd name="T31" fmla="*/ 30 h 234"/>
                    <a:gd name="T32" fmla="*/ 757 w 1059"/>
                    <a:gd name="T33" fmla="*/ 22 h 234"/>
                    <a:gd name="T34" fmla="*/ 844 w 1059"/>
                    <a:gd name="T35" fmla="*/ 15 h 234"/>
                    <a:gd name="T36" fmla="*/ 930 w 1059"/>
                    <a:gd name="T37" fmla="*/ 8 h 234"/>
                    <a:gd name="T38" fmla="*/ 1015 w 1059"/>
                    <a:gd name="T39" fmla="*/ 2 h 234"/>
                    <a:gd name="T40" fmla="*/ 1057 w 1059"/>
                    <a:gd name="T41" fmla="*/ 2 h 234"/>
                    <a:gd name="T42" fmla="*/ 1059 w 1059"/>
                    <a:gd name="T43" fmla="*/ 8 h 234"/>
                    <a:gd name="T44" fmla="*/ 1059 w 1059"/>
                    <a:gd name="T45" fmla="*/ 13 h 234"/>
                    <a:gd name="T46" fmla="*/ 1059 w 1059"/>
                    <a:gd name="T47" fmla="*/ 15 h 234"/>
                    <a:gd name="T48" fmla="*/ 1038 w 1059"/>
                    <a:gd name="T49" fmla="*/ 22 h 234"/>
                    <a:gd name="T50" fmla="*/ 1000 w 1059"/>
                    <a:gd name="T51" fmla="*/ 26 h 234"/>
                    <a:gd name="T52" fmla="*/ 962 w 1059"/>
                    <a:gd name="T53" fmla="*/ 28 h 234"/>
                    <a:gd name="T54" fmla="*/ 920 w 1059"/>
                    <a:gd name="T55" fmla="*/ 34 h 234"/>
                    <a:gd name="T56" fmla="*/ 890 w 1059"/>
                    <a:gd name="T57" fmla="*/ 45 h 234"/>
                    <a:gd name="T58" fmla="*/ 865 w 1059"/>
                    <a:gd name="T59" fmla="*/ 47 h 234"/>
                    <a:gd name="T60" fmla="*/ 842 w 1059"/>
                    <a:gd name="T61" fmla="*/ 45 h 234"/>
                    <a:gd name="T62" fmla="*/ 818 w 1059"/>
                    <a:gd name="T63" fmla="*/ 47 h 234"/>
                    <a:gd name="T64" fmla="*/ 789 w 1059"/>
                    <a:gd name="T65" fmla="*/ 60 h 234"/>
                    <a:gd name="T66" fmla="*/ 747 w 1059"/>
                    <a:gd name="T67" fmla="*/ 74 h 234"/>
                    <a:gd name="T68" fmla="*/ 705 w 1059"/>
                    <a:gd name="T69" fmla="*/ 89 h 234"/>
                    <a:gd name="T70" fmla="*/ 664 w 1059"/>
                    <a:gd name="T71" fmla="*/ 104 h 234"/>
                    <a:gd name="T72" fmla="*/ 614 w 1059"/>
                    <a:gd name="T73" fmla="*/ 121 h 234"/>
                    <a:gd name="T74" fmla="*/ 561 w 1059"/>
                    <a:gd name="T75" fmla="*/ 139 h 234"/>
                    <a:gd name="T76" fmla="*/ 506 w 1059"/>
                    <a:gd name="T77" fmla="*/ 154 h 234"/>
                    <a:gd name="T78" fmla="*/ 449 w 1059"/>
                    <a:gd name="T79" fmla="*/ 169 h 234"/>
                    <a:gd name="T80" fmla="*/ 377 w 1059"/>
                    <a:gd name="T81" fmla="*/ 180 h 234"/>
                    <a:gd name="T82" fmla="*/ 291 w 1059"/>
                    <a:gd name="T83" fmla="*/ 193 h 234"/>
                    <a:gd name="T84" fmla="*/ 206 w 1059"/>
                    <a:gd name="T85" fmla="*/ 204 h 234"/>
                    <a:gd name="T86" fmla="*/ 120 w 1059"/>
                    <a:gd name="T87" fmla="*/ 212 h 234"/>
                    <a:gd name="T88" fmla="*/ 71 w 1059"/>
                    <a:gd name="T89" fmla="*/ 215 h 234"/>
                    <a:gd name="T90" fmla="*/ 65 w 1059"/>
                    <a:gd name="T91" fmla="*/ 221 h 234"/>
                    <a:gd name="T92" fmla="*/ 57 w 1059"/>
                    <a:gd name="T93" fmla="*/ 228 h 234"/>
                    <a:gd name="T94" fmla="*/ 48 w 1059"/>
                    <a:gd name="T95" fmla="*/ 234 h 234"/>
                    <a:gd name="T96" fmla="*/ 0 w 1059"/>
                    <a:gd name="T97" fmla="*/ 154 h 2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1059" h="234">
                      <a:moveTo>
                        <a:pt x="0" y="154"/>
                      </a:moveTo>
                      <a:lnTo>
                        <a:pt x="52" y="152"/>
                      </a:lnTo>
                      <a:lnTo>
                        <a:pt x="105" y="147"/>
                      </a:lnTo>
                      <a:lnTo>
                        <a:pt x="156" y="141"/>
                      </a:lnTo>
                      <a:lnTo>
                        <a:pt x="207" y="134"/>
                      </a:lnTo>
                      <a:lnTo>
                        <a:pt x="259" y="123"/>
                      </a:lnTo>
                      <a:lnTo>
                        <a:pt x="310" y="110"/>
                      </a:lnTo>
                      <a:lnTo>
                        <a:pt x="360" y="95"/>
                      </a:lnTo>
                      <a:lnTo>
                        <a:pt x="411" y="76"/>
                      </a:lnTo>
                      <a:lnTo>
                        <a:pt x="415" y="74"/>
                      </a:lnTo>
                      <a:lnTo>
                        <a:pt x="420" y="74"/>
                      </a:lnTo>
                      <a:lnTo>
                        <a:pt x="426" y="74"/>
                      </a:lnTo>
                      <a:lnTo>
                        <a:pt x="432" y="74"/>
                      </a:lnTo>
                      <a:lnTo>
                        <a:pt x="437" y="74"/>
                      </a:lnTo>
                      <a:lnTo>
                        <a:pt x="443" y="74"/>
                      </a:lnTo>
                      <a:lnTo>
                        <a:pt x="449" y="74"/>
                      </a:lnTo>
                      <a:lnTo>
                        <a:pt x="456" y="74"/>
                      </a:lnTo>
                      <a:lnTo>
                        <a:pt x="462" y="71"/>
                      </a:lnTo>
                      <a:lnTo>
                        <a:pt x="468" y="69"/>
                      </a:lnTo>
                      <a:lnTo>
                        <a:pt x="474" y="65"/>
                      </a:lnTo>
                      <a:lnTo>
                        <a:pt x="481" y="61"/>
                      </a:lnTo>
                      <a:lnTo>
                        <a:pt x="487" y="60"/>
                      </a:lnTo>
                      <a:lnTo>
                        <a:pt x="493" y="56"/>
                      </a:lnTo>
                      <a:lnTo>
                        <a:pt x="498" y="54"/>
                      </a:lnTo>
                      <a:lnTo>
                        <a:pt x="504" y="54"/>
                      </a:lnTo>
                      <a:lnTo>
                        <a:pt x="531" y="52"/>
                      </a:lnTo>
                      <a:lnTo>
                        <a:pt x="555" y="48"/>
                      </a:lnTo>
                      <a:lnTo>
                        <a:pt x="582" y="45"/>
                      </a:lnTo>
                      <a:lnTo>
                        <a:pt x="609" y="41"/>
                      </a:lnTo>
                      <a:lnTo>
                        <a:pt x="635" y="37"/>
                      </a:lnTo>
                      <a:lnTo>
                        <a:pt x="662" y="34"/>
                      </a:lnTo>
                      <a:lnTo>
                        <a:pt x="688" y="30"/>
                      </a:lnTo>
                      <a:lnTo>
                        <a:pt x="715" y="26"/>
                      </a:lnTo>
                      <a:lnTo>
                        <a:pt x="757" y="22"/>
                      </a:lnTo>
                      <a:lnTo>
                        <a:pt x="800" y="19"/>
                      </a:lnTo>
                      <a:lnTo>
                        <a:pt x="844" y="15"/>
                      </a:lnTo>
                      <a:lnTo>
                        <a:pt x="886" y="11"/>
                      </a:lnTo>
                      <a:lnTo>
                        <a:pt x="930" y="8"/>
                      </a:lnTo>
                      <a:lnTo>
                        <a:pt x="972" y="4"/>
                      </a:lnTo>
                      <a:lnTo>
                        <a:pt x="1015" y="2"/>
                      </a:lnTo>
                      <a:lnTo>
                        <a:pt x="1057" y="0"/>
                      </a:lnTo>
                      <a:lnTo>
                        <a:pt x="1057" y="2"/>
                      </a:lnTo>
                      <a:lnTo>
                        <a:pt x="1059" y="6"/>
                      </a:lnTo>
                      <a:lnTo>
                        <a:pt x="1059" y="8"/>
                      </a:lnTo>
                      <a:lnTo>
                        <a:pt x="1059" y="9"/>
                      </a:lnTo>
                      <a:lnTo>
                        <a:pt x="1059" y="13"/>
                      </a:lnTo>
                      <a:lnTo>
                        <a:pt x="1059" y="15"/>
                      </a:lnTo>
                      <a:lnTo>
                        <a:pt x="1059" y="15"/>
                      </a:lnTo>
                      <a:lnTo>
                        <a:pt x="1057" y="17"/>
                      </a:lnTo>
                      <a:lnTo>
                        <a:pt x="1038" y="22"/>
                      </a:lnTo>
                      <a:lnTo>
                        <a:pt x="1019" y="26"/>
                      </a:lnTo>
                      <a:lnTo>
                        <a:pt x="1000" y="26"/>
                      </a:lnTo>
                      <a:lnTo>
                        <a:pt x="981" y="26"/>
                      </a:lnTo>
                      <a:lnTo>
                        <a:pt x="962" y="28"/>
                      </a:lnTo>
                      <a:lnTo>
                        <a:pt x="941" y="30"/>
                      </a:lnTo>
                      <a:lnTo>
                        <a:pt x="920" y="34"/>
                      </a:lnTo>
                      <a:lnTo>
                        <a:pt x="899" y="41"/>
                      </a:lnTo>
                      <a:lnTo>
                        <a:pt x="890" y="45"/>
                      </a:lnTo>
                      <a:lnTo>
                        <a:pt x="878" y="47"/>
                      </a:lnTo>
                      <a:lnTo>
                        <a:pt x="865" y="47"/>
                      </a:lnTo>
                      <a:lnTo>
                        <a:pt x="854" y="45"/>
                      </a:lnTo>
                      <a:lnTo>
                        <a:pt x="842" y="45"/>
                      </a:lnTo>
                      <a:lnTo>
                        <a:pt x="829" y="45"/>
                      </a:lnTo>
                      <a:lnTo>
                        <a:pt x="818" y="47"/>
                      </a:lnTo>
                      <a:lnTo>
                        <a:pt x="808" y="48"/>
                      </a:lnTo>
                      <a:lnTo>
                        <a:pt x="789" y="60"/>
                      </a:lnTo>
                      <a:lnTo>
                        <a:pt x="768" y="67"/>
                      </a:lnTo>
                      <a:lnTo>
                        <a:pt x="747" y="74"/>
                      </a:lnTo>
                      <a:lnTo>
                        <a:pt x="726" y="82"/>
                      </a:lnTo>
                      <a:lnTo>
                        <a:pt x="705" y="89"/>
                      </a:lnTo>
                      <a:lnTo>
                        <a:pt x="685" y="97"/>
                      </a:lnTo>
                      <a:lnTo>
                        <a:pt x="664" y="104"/>
                      </a:lnTo>
                      <a:lnTo>
                        <a:pt x="643" y="110"/>
                      </a:lnTo>
                      <a:lnTo>
                        <a:pt x="614" y="121"/>
                      </a:lnTo>
                      <a:lnTo>
                        <a:pt x="588" y="130"/>
                      </a:lnTo>
                      <a:lnTo>
                        <a:pt x="561" y="139"/>
                      </a:lnTo>
                      <a:lnTo>
                        <a:pt x="532" y="147"/>
                      </a:lnTo>
                      <a:lnTo>
                        <a:pt x="506" y="154"/>
                      </a:lnTo>
                      <a:lnTo>
                        <a:pt x="477" y="162"/>
                      </a:lnTo>
                      <a:lnTo>
                        <a:pt x="449" y="169"/>
                      </a:lnTo>
                      <a:lnTo>
                        <a:pt x="420" y="175"/>
                      </a:lnTo>
                      <a:lnTo>
                        <a:pt x="377" y="180"/>
                      </a:lnTo>
                      <a:lnTo>
                        <a:pt x="335" y="188"/>
                      </a:lnTo>
                      <a:lnTo>
                        <a:pt x="291" y="193"/>
                      </a:lnTo>
                      <a:lnTo>
                        <a:pt x="249" y="199"/>
                      </a:lnTo>
                      <a:lnTo>
                        <a:pt x="206" y="204"/>
                      </a:lnTo>
                      <a:lnTo>
                        <a:pt x="162" y="208"/>
                      </a:lnTo>
                      <a:lnTo>
                        <a:pt x="120" y="212"/>
                      </a:lnTo>
                      <a:lnTo>
                        <a:pt x="74" y="214"/>
                      </a:lnTo>
                      <a:lnTo>
                        <a:pt x="71" y="215"/>
                      </a:lnTo>
                      <a:lnTo>
                        <a:pt x="69" y="217"/>
                      </a:lnTo>
                      <a:lnTo>
                        <a:pt x="65" y="221"/>
                      </a:lnTo>
                      <a:lnTo>
                        <a:pt x="61" y="225"/>
                      </a:lnTo>
                      <a:lnTo>
                        <a:pt x="57" y="228"/>
                      </a:lnTo>
                      <a:lnTo>
                        <a:pt x="54" y="232"/>
                      </a:lnTo>
                      <a:lnTo>
                        <a:pt x="48" y="234"/>
                      </a:lnTo>
                      <a:lnTo>
                        <a:pt x="42" y="234"/>
                      </a:lnTo>
                      <a:lnTo>
                        <a:pt x="0" y="154"/>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14" name="Freeform 74"/>
                <p:cNvSpPr/>
                <p:nvPr/>
              </p:nvSpPr>
              <p:spPr bwMode="auto">
                <a:xfrm>
                  <a:off x="2614" y="1722"/>
                  <a:ext cx="1083" cy="722"/>
                </a:xfrm>
                <a:custGeom>
                  <a:avLst/>
                  <a:gdLst>
                    <a:gd name="T0" fmla="*/ 93 w 1083"/>
                    <a:gd name="T1" fmla="*/ 236 h 722"/>
                    <a:gd name="T2" fmla="*/ 129 w 1083"/>
                    <a:gd name="T3" fmla="*/ 268 h 722"/>
                    <a:gd name="T4" fmla="*/ 195 w 1083"/>
                    <a:gd name="T5" fmla="*/ 320 h 722"/>
                    <a:gd name="T6" fmla="*/ 281 w 1083"/>
                    <a:gd name="T7" fmla="*/ 366 h 722"/>
                    <a:gd name="T8" fmla="*/ 441 w 1083"/>
                    <a:gd name="T9" fmla="*/ 457 h 722"/>
                    <a:gd name="T10" fmla="*/ 625 w 1083"/>
                    <a:gd name="T11" fmla="*/ 553 h 722"/>
                    <a:gd name="T12" fmla="*/ 724 w 1083"/>
                    <a:gd name="T13" fmla="*/ 618 h 722"/>
                    <a:gd name="T14" fmla="*/ 790 w 1083"/>
                    <a:gd name="T15" fmla="*/ 680 h 722"/>
                    <a:gd name="T16" fmla="*/ 845 w 1083"/>
                    <a:gd name="T17" fmla="*/ 709 h 722"/>
                    <a:gd name="T18" fmla="*/ 880 w 1083"/>
                    <a:gd name="T19" fmla="*/ 722 h 722"/>
                    <a:gd name="T20" fmla="*/ 882 w 1083"/>
                    <a:gd name="T21" fmla="*/ 709 h 722"/>
                    <a:gd name="T22" fmla="*/ 857 w 1083"/>
                    <a:gd name="T23" fmla="*/ 681 h 722"/>
                    <a:gd name="T24" fmla="*/ 796 w 1083"/>
                    <a:gd name="T25" fmla="*/ 648 h 722"/>
                    <a:gd name="T26" fmla="*/ 676 w 1083"/>
                    <a:gd name="T27" fmla="*/ 566 h 722"/>
                    <a:gd name="T28" fmla="*/ 526 w 1083"/>
                    <a:gd name="T29" fmla="*/ 487 h 722"/>
                    <a:gd name="T30" fmla="*/ 425 w 1083"/>
                    <a:gd name="T31" fmla="*/ 425 h 722"/>
                    <a:gd name="T32" fmla="*/ 342 w 1083"/>
                    <a:gd name="T33" fmla="*/ 375 h 722"/>
                    <a:gd name="T34" fmla="*/ 300 w 1083"/>
                    <a:gd name="T35" fmla="*/ 351 h 722"/>
                    <a:gd name="T36" fmla="*/ 277 w 1083"/>
                    <a:gd name="T37" fmla="*/ 327 h 722"/>
                    <a:gd name="T38" fmla="*/ 213 w 1083"/>
                    <a:gd name="T39" fmla="*/ 258 h 722"/>
                    <a:gd name="T40" fmla="*/ 163 w 1083"/>
                    <a:gd name="T41" fmla="*/ 208 h 722"/>
                    <a:gd name="T42" fmla="*/ 112 w 1083"/>
                    <a:gd name="T43" fmla="*/ 186 h 722"/>
                    <a:gd name="T44" fmla="*/ 146 w 1083"/>
                    <a:gd name="T45" fmla="*/ 186 h 722"/>
                    <a:gd name="T46" fmla="*/ 214 w 1083"/>
                    <a:gd name="T47" fmla="*/ 190 h 722"/>
                    <a:gd name="T48" fmla="*/ 410 w 1083"/>
                    <a:gd name="T49" fmla="*/ 197 h 722"/>
                    <a:gd name="T50" fmla="*/ 650 w 1083"/>
                    <a:gd name="T51" fmla="*/ 204 h 722"/>
                    <a:gd name="T52" fmla="*/ 766 w 1083"/>
                    <a:gd name="T53" fmla="*/ 217 h 722"/>
                    <a:gd name="T54" fmla="*/ 842 w 1083"/>
                    <a:gd name="T55" fmla="*/ 227 h 722"/>
                    <a:gd name="T56" fmla="*/ 887 w 1083"/>
                    <a:gd name="T57" fmla="*/ 230 h 722"/>
                    <a:gd name="T58" fmla="*/ 923 w 1083"/>
                    <a:gd name="T59" fmla="*/ 240 h 722"/>
                    <a:gd name="T60" fmla="*/ 988 w 1083"/>
                    <a:gd name="T61" fmla="*/ 242 h 722"/>
                    <a:gd name="T62" fmla="*/ 1064 w 1083"/>
                    <a:gd name="T63" fmla="*/ 242 h 722"/>
                    <a:gd name="T64" fmla="*/ 1047 w 1083"/>
                    <a:gd name="T65" fmla="*/ 217 h 722"/>
                    <a:gd name="T66" fmla="*/ 992 w 1083"/>
                    <a:gd name="T67" fmla="*/ 208 h 722"/>
                    <a:gd name="T68" fmla="*/ 885 w 1083"/>
                    <a:gd name="T69" fmla="*/ 195 h 722"/>
                    <a:gd name="T70" fmla="*/ 766 w 1083"/>
                    <a:gd name="T71" fmla="*/ 182 h 722"/>
                    <a:gd name="T72" fmla="*/ 616 w 1083"/>
                    <a:gd name="T73" fmla="*/ 162 h 722"/>
                    <a:gd name="T74" fmla="*/ 452 w 1083"/>
                    <a:gd name="T75" fmla="*/ 149 h 722"/>
                    <a:gd name="T76" fmla="*/ 311 w 1083"/>
                    <a:gd name="T77" fmla="*/ 140 h 722"/>
                    <a:gd name="T78" fmla="*/ 175 w 1083"/>
                    <a:gd name="T79" fmla="*/ 140 h 722"/>
                    <a:gd name="T80" fmla="*/ 102 w 1083"/>
                    <a:gd name="T81" fmla="*/ 143 h 722"/>
                    <a:gd name="T82" fmla="*/ 49 w 1083"/>
                    <a:gd name="T83" fmla="*/ 138 h 722"/>
                    <a:gd name="T84" fmla="*/ 161 w 1083"/>
                    <a:gd name="T85" fmla="*/ 140 h 722"/>
                    <a:gd name="T86" fmla="*/ 321 w 1083"/>
                    <a:gd name="T87" fmla="*/ 134 h 722"/>
                    <a:gd name="T88" fmla="*/ 500 w 1083"/>
                    <a:gd name="T89" fmla="*/ 104 h 722"/>
                    <a:gd name="T90" fmla="*/ 676 w 1083"/>
                    <a:gd name="T91" fmla="*/ 93 h 722"/>
                    <a:gd name="T92" fmla="*/ 775 w 1083"/>
                    <a:gd name="T93" fmla="*/ 78 h 722"/>
                    <a:gd name="T94" fmla="*/ 847 w 1083"/>
                    <a:gd name="T95" fmla="*/ 65 h 722"/>
                    <a:gd name="T96" fmla="*/ 904 w 1083"/>
                    <a:gd name="T97" fmla="*/ 56 h 722"/>
                    <a:gd name="T98" fmla="*/ 956 w 1083"/>
                    <a:gd name="T99" fmla="*/ 56 h 722"/>
                    <a:gd name="T100" fmla="*/ 1007 w 1083"/>
                    <a:gd name="T101" fmla="*/ 43 h 722"/>
                    <a:gd name="T102" fmla="*/ 1051 w 1083"/>
                    <a:gd name="T103" fmla="*/ 21 h 722"/>
                    <a:gd name="T104" fmla="*/ 992 w 1083"/>
                    <a:gd name="T105" fmla="*/ 8 h 722"/>
                    <a:gd name="T106" fmla="*/ 712 w 1083"/>
                    <a:gd name="T107" fmla="*/ 50 h 722"/>
                    <a:gd name="T108" fmla="*/ 494 w 1083"/>
                    <a:gd name="T109" fmla="*/ 75 h 722"/>
                    <a:gd name="T110" fmla="*/ 465 w 1083"/>
                    <a:gd name="T111" fmla="*/ 97 h 722"/>
                    <a:gd name="T112" fmla="*/ 387 w 1083"/>
                    <a:gd name="T113" fmla="*/ 123 h 722"/>
                    <a:gd name="T114" fmla="*/ 165 w 1083"/>
                    <a:gd name="T115" fmla="*/ 154 h 722"/>
                    <a:gd name="T116" fmla="*/ 64 w 1083"/>
                    <a:gd name="T117" fmla="*/ 214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083" h="722">
                      <a:moveTo>
                        <a:pt x="64" y="214"/>
                      </a:moveTo>
                      <a:lnTo>
                        <a:pt x="74" y="221"/>
                      </a:lnTo>
                      <a:lnTo>
                        <a:pt x="83" y="229"/>
                      </a:lnTo>
                      <a:lnTo>
                        <a:pt x="93" y="236"/>
                      </a:lnTo>
                      <a:lnTo>
                        <a:pt x="102" y="243"/>
                      </a:lnTo>
                      <a:lnTo>
                        <a:pt x="112" y="251"/>
                      </a:lnTo>
                      <a:lnTo>
                        <a:pt x="119" y="258"/>
                      </a:lnTo>
                      <a:lnTo>
                        <a:pt x="129" y="268"/>
                      </a:lnTo>
                      <a:lnTo>
                        <a:pt x="138" y="275"/>
                      </a:lnTo>
                      <a:lnTo>
                        <a:pt x="156" y="292"/>
                      </a:lnTo>
                      <a:lnTo>
                        <a:pt x="175" y="307"/>
                      </a:lnTo>
                      <a:lnTo>
                        <a:pt x="195" y="320"/>
                      </a:lnTo>
                      <a:lnTo>
                        <a:pt x="216" y="333"/>
                      </a:lnTo>
                      <a:lnTo>
                        <a:pt x="237" y="344"/>
                      </a:lnTo>
                      <a:lnTo>
                        <a:pt x="260" y="355"/>
                      </a:lnTo>
                      <a:lnTo>
                        <a:pt x="281" y="366"/>
                      </a:lnTo>
                      <a:lnTo>
                        <a:pt x="304" y="379"/>
                      </a:lnTo>
                      <a:lnTo>
                        <a:pt x="349" y="405"/>
                      </a:lnTo>
                      <a:lnTo>
                        <a:pt x="395" y="431"/>
                      </a:lnTo>
                      <a:lnTo>
                        <a:pt x="441" y="457"/>
                      </a:lnTo>
                      <a:lnTo>
                        <a:pt x="486" y="481"/>
                      </a:lnTo>
                      <a:lnTo>
                        <a:pt x="532" y="505"/>
                      </a:lnTo>
                      <a:lnTo>
                        <a:pt x="577" y="529"/>
                      </a:lnTo>
                      <a:lnTo>
                        <a:pt x="625" y="553"/>
                      </a:lnTo>
                      <a:lnTo>
                        <a:pt x="673" y="577"/>
                      </a:lnTo>
                      <a:lnTo>
                        <a:pt x="690" y="590"/>
                      </a:lnTo>
                      <a:lnTo>
                        <a:pt x="709" y="603"/>
                      </a:lnTo>
                      <a:lnTo>
                        <a:pt x="724" y="618"/>
                      </a:lnTo>
                      <a:lnTo>
                        <a:pt x="741" y="633"/>
                      </a:lnTo>
                      <a:lnTo>
                        <a:pt x="756" y="650"/>
                      </a:lnTo>
                      <a:lnTo>
                        <a:pt x="773" y="665"/>
                      </a:lnTo>
                      <a:lnTo>
                        <a:pt x="790" y="680"/>
                      </a:lnTo>
                      <a:lnTo>
                        <a:pt x="809" y="691"/>
                      </a:lnTo>
                      <a:lnTo>
                        <a:pt x="821" y="696"/>
                      </a:lnTo>
                      <a:lnTo>
                        <a:pt x="832" y="704"/>
                      </a:lnTo>
                      <a:lnTo>
                        <a:pt x="845" y="709"/>
                      </a:lnTo>
                      <a:lnTo>
                        <a:pt x="857" y="715"/>
                      </a:lnTo>
                      <a:lnTo>
                        <a:pt x="868" y="719"/>
                      </a:lnTo>
                      <a:lnTo>
                        <a:pt x="876" y="722"/>
                      </a:lnTo>
                      <a:lnTo>
                        <a:pt x="880" y="722"/>
                      </a:lnTo>
                      <a:lnTo>
                        <a:pt x="882" y="720"/>
                      </a:lnTo>
                      <a:lnTo>
                        <a:pt x="883" y="719"/>
                      </a:lnTo>
                      <a:lnTo>
                        <a:pt x="883" y="717"/>
                      </a:lnTo>
                      <a:lnTo>
                        <a:pt x="882" y="709"/>
                      </a:lnTo>
                      <a:lnTo>
                        <a:pt x="878" y="704"/>
                      </a:lnTo>
                      <a:lnTo>
                        <a:pt x="874" y="698"/>
                      </a:lnTo>
                      <a:lnTo>
                        <a:pt x="870" y="693"/>
                      </a:lnTo>
                      <a:lnTo>
                        <a:pt x="857" y="681"/>
                      </a:lnTo>
                      <a:lnTo>
                        <a:pt x="844" y="674"/>
                      </a:lnTo>
                      <a:lnTo>
                        <a:pt x="828" y="665"/>
                      </a:lnTo>
                      <a:lnTo>
                        <a:pt x="811" y="655"/>
                      </a:lnTo>
                      <a:lnTo>
                        <a:pt x="796" y="648"/>
                      </a:lnTo>
                      <a:lnTo>
                        <a:pt x="783" y="637"/>
                      </a:lnTo>
                      <a:lnTo>
                        <a:pt x="747" y="613"/>
                      </a:lnTo>
                      <a:lnTo>
                        <a:pt x="712" y="589"/>
                      </a:lnTo>
                      <a:lnTo>
                        <a:pt x="676" y="566"/>
                      </a:lnTo>
                      <a:lnTo>
                        <a:pt x="638" y="546"/>
                      </a:lnTo>
                      <a:lnTo>
                        <a:pt x="602" y="526"/>
                      </a:lnTo>
                      <a:lnTo>
                        <a:pt x="564" y="505"/>
                      </a:lnTo>
                      <a:lnTo>
                        <a:pt x="526" y="487"/>
                      </a:lnTo>
                      <a:lnTo>
                        <a:pt x="488" y="466"/>
                      </a:lnTo>
                      <a:lnTo>
                        <a:pt x="467" y="451"/>
                      </a:lnTo>
                      <a:lnTo>
                        <a:pt x="446" y="438"/>
                      </a:lnTo>
                      <a:lnTo>
                        <a:pt x="425" y="425"/>
                      </a:lnTo>
                      <a:lnTo>
                        <a:pt x="405" y="410"/>
                      </a:lnTo>
                      <a:lnTo>
                        <a:pt x="386" y="397"/>
                      </a:lnTo>
                      <a:lnTo>
                        <a:pt x="365" y="386"/>
                      </a:lnTo>
                      <a:lnTo>
                        <a:pt x="342" y="375"/>
                      </a:lnTo>
                      <a:lnTo>
                        <a:pt x="319" y="364"/>
                      </a:lnTo>
                      <a:lnTo>
                        <a:pt x="311" y="360"/>
                      </a:lnTo>
                      <a:lnTo>
                        <a:pt x="306" y="357"/>
                      </a:lnTo>
                      <a:lnTo>
                        <a:pt x="300" y="351"/>
                      </a:lnTo>
                      <a:lnTo>
                        <a:pt x="294" y="345"/>
                      </a:lnTo>
                      <a:lnTo>
                        <a:pt x="289" y="340"/>
                      </a:lnTo>
                      <a:lnTo>
                        <a:pt x="283" y="333"/>
                      </a:lnTo>
                      <a:lnTo>
                        <a:pt x="277" y="327"/>
                      </a:lnTo>
                      <a:lnTo>
                        <a:pt x="272" y="323"/>
                      </a:lnTo>
                      <a:lnTo>
                        <a:pt x="251" y="303"/>
                      </a:lnTo>
                      <a:lnTo>
                        <a:pt x="232" y="282"/>
                      </a:lnTo>
                      <a:lnTo>
                        <a:pt x="213" y="258"/>
                      </a:lnTo>
                      <a:lnTo>
                        <a:pt x="194" y="238"/>
                      </a:lnTo>
                      <a:lnTo>
                        <a:pt x="184" y="227"/>
                      </a:lnTo>
                      <a:lnTo>
                        <a:pt x="175" y="217"/>
                      </a:lnTo>
                      <a:lnTo>
                        <a:pt x="163" y="208"/>
                      </a:lnTo>
                      <a:lnTo>
                        <a:pt x="152" y="201"/>
                      </a:lnTo>
                      <a:lnTo>
                        <a:pt x="140" y="195"/>
                      </a:lnTo>
                      <a:lnTo>
                        <a:pt x="125" y="190"/>
                      </a:lnTo>
                      <a:lnTo>
                        <a:pt x="112" y="186"/>
                      </a:lnTo>
                      <a:lnTo>
                        <a:pt x="95" y="184"/>
                      </a:lnTo>
                      <a:lnTo>
                        <a:pt x="112" y="184"/>
                      </a:lnTo>
                      <a:lnTo>
                        <a:pt x="129" y="186"/>
                      </a:lnTo>
                      <a:lnTo>
                        <a:pt x="146" y="186"/>
                      </a:lnTo>
                      <a:lnTo>
                        <a:pt x="163" y="186"/>
                      </a:lnTo>
                      <a:lnTo>
                        <a:pt x="180" y="188"/>
                      </a:lnTo>
                      <a:lnTo>
                        <a:pt x="197" y="190"/>
                      </a:lnTo>
                      <a:lnTo>
                        <a:pt x="214" y="190"/>
                      </a:lnTo>
                      <a:lnTo>
                        <a:pt x="232" y="191"/>
                      </a:lnTo>
                      <a:lnTo>
                        <a:pt x="291" y="195"/>
                      </a:lnTo>
                      <a:lnTo>
                        <a:pt x="349" y="197"/>
                      </a:lnTo>
                      <a:lnTo>
                        <a:pt x="410" y="197"/>
                      </a:lnTo>
                      <a:lnTo>
                        <a:pt x="469" y="199"/>
                      </a:lnTo>
                      <a:lnTo>
                        <a:pt x="528" y="199"/>
                      </a:lnTo>
                      <a:lnTo>
                        <a:pt x="589" y="201"/>
                      </a:lnTo>
                      <a:lnTo>
                        <a:pt x="650" y="204"/>
                      </a:lnTo>
                      <a:lnTo>
                        <a:pt x="709" y="210"/>
                      </a:lnTo>
                      <a:lnTo>
                        <a:pt x="728" y="212"/>
                      </a:lnTo>
                      <a:lnTo>
                        <a:pt x="747" y="216"/>
                      </a:lnTo>
                      <a:lnTo>
                        <a:pt x="766" y="217"/>
                      </a:lnTo>
                      <a:lnTo>
                        <a:pt x="785" y="221"/>
                      </a:lnTo>
                      <a:lnTo>
                        <a:pt x="804" y="223"/>
                      </a:lnTo>
                      <a:lnTo>
                        <a:pt x="823" y="225"/>
                      </a:lnTo>
                      <a:lnTo>
                        <a:pt x="842" y="227"/>
                      </a:lnTo>
                      <a:lnTo>
                        <a:pt x="861" y="227"/>
                      </a:lnTo>
                      <a:lnTo>
                        <a:pt x="870" y="227"/>
                      </a:lnTo>
                      <a:lnTo>
                        <a:pt x="878" y="229"/>
                      </a:lnTo>
                      <a:lnTo>
                        <a:pt x="887" y="230"/>
                      </a:lnTo>
                      <a:lnTo>
                        <a:pt x="897" y="232"/>
                      </a:lnTo>
                      <a:lnTo>
                        <a:pt x="904" y="236"/>
                      </a:lnTo>
                      <a:lnTo>
                        <a:pt x="914" y="238"/>
                      </a:lnTo>
                      <a:lnTo>
                        <a:pt x="923" y="240"/>
                      </a:lnTo>
                      <a:lnTo>
                        <a:pt x="931" y="242"/>
                      </a:lnTo>
                      <a:lnTo>
                        <a:pt x="950" y="242"/>
                      </a:lnTo>
                      <a:lnTo>
                        <a:pt x="969" y="242"/>
                      </a:lnTo>
                      <a:lnTo>
                        <a:pt x="988" y="242"/>
                      </a:lnTo>
                      <a:lnTo>
                        <a:pt x="1007" y="242"/>
                      </a:lnTo>
                      <a:lnTo>
                        <a:pt x="1026" y="242"/>
                      </a:lnTo>
                      <a:lnTo>
                        <a:pt x="1045" y="242"/>
                      </a:lnTo>
                      <a:lnTo>
                        <a:pt x="1064" y="242"/>
                      </a:lnTo>
                      <a:lnTo>
                        <a:pt x="1083" y="242"/>
                      </a:lnTo>
                      <a:lnTo>
                        <a:pt x="1072" y="230"/>
                      </a:lnTo>
                      <a:lnTo>
                        <a:pt x="1060" y="223"/>
                      </a:lnTo>
                      <a:lnTo>
                        <a:pt x="1047" y="217"/>
                      </a:lnTo>
                      <a:lnTo>
                        <a:pt x="1034" y="214"/>
                      </a:lnTo>
                      <a:lnTo>
                        <a:pt x="1020" y="210"/>
                      </a:lnTo>
                      <a:lnTo>
                        <a:pt x="1005" y="210"/>
                      </a:lnTo>
                      <a:lnTo>
                        <a:pt x="992" y="208"/>
                      </a:lnTo>
                      <a:lnTo>
                        <a:pt x="977" y="206"/>
                      </a:lnTo>
                      <a:lnTo>
                        <a:pt x="946" y="203"/>
                      </a:lnTo>
                      <a:lnTo>
                        <a:pt x="916" y="197"/>
                      </a:lnTo>
                      <a:lnTo>
                        <a:pt x="885" y="195"/>
                      </a:lnTo>
                      <a:lnTo>
                        <a:pt x="855" y="191"/>
                      </a:lnTo>
                      <a:lnTo>
                        <a:pt x="826" y="188"/>
                      </a:lnTo>
                      <a:lnTo>
                        <a:pt x="796" y="186"/>
                      </a:lnTo>
                      <a:lnTo>
                        <a:pt x="766" y="182"/>
                      </a:lnTo>
                      <a:lnTo>
                        <a:pt x="737" y="177"/>
                      </a:lnTo>
                      <a:lnTo>
                        <a:pt x="697" y="171"/>
                      </a:lnTo>
                      <a:lnTo>
                        <a:pt x="655" y="165"/>
                      </a:lnTo>
                      <a:lnTo>
                        <a:pt x="616" y="162"/>
                      </a:lnTo>
                      <a:lnTo>
                        <a:pt x="576" y="158"/>
                      </a:lnTo>
                      <a:lnTo>
                        <a:pt x="534" y="154"/>
                      </a:lnTo>
                      <a:lnTo>
                        <a:pt x="494" y="151"/>
                      </a:lnTo>
                      <a:lnTo>
                        <a:pt x="452" y="149"/>
                      </a:lnTo>
                      <a:lnTo>
                        <a:pt x="412" y="145"/>
                      </a:lnTo>
                      <a:lnTo>
                        <a:pt x="378" y="143"/>
                      </a:lnTo>
                      <a:lnTo>
                        <a:pt x="344" y="141"/>
                      </a:lnTo>
                      <a:lnTo>
                        <a:pt x="311" y="140"/>
                      </a:lnTo>
                      <a:lnTo>
                        <a:pt x="277" y="138"/>
                      </a:lnTo>
                      <a:lnTo>
                        <a:pt x="243" y="136"/>
                      </a:lnTo>
                      <a:lnTo>
                        <a:pt x="209" y="136"/>
                      </a:lnTo>
                      <a:lnTo>
                        <a:pt x="175" y="140"/>
                      </a:lnTo>
                      <a:lnTo>
                        <a:pt x="140" y="143"/>
                      </a:lnTo>
                      <a:lnTo>
                        <a:pt x="127" y="145"/>
                      </a:lnTo>
                      <a:lnTo>
                        <a:pt x="116" y="145"/>
                      </a:lnTo>
                      <a:lnTo>
                        <a:pt x="102" y="143"/>
                      </a:lnTo>
                      <a:lnTo>
                        <a:pt x="89" y="143"/>
                      </a:lnTo>
                      <a:lnTo>
                        <a:pt x="76" y="141"/>
                      </a:lnTo>
                      <a:lnTo>
                        <a:pt x="62" y="140"/>
                      </a:lnTo>
                      <a:lnTo>
                        <a:pt x="49" y="138"/>
                      </a:lnTo>
                      <a:lnTo>
                        <a:pt x="36" y="138"/>
                      </a:lnTo>
                      <a:lnTo>
                        <a:pt x="80" y="138"/>
                      </a:lnTo>
                      <a:lnTo>
                        <a:pt x="121" y="138"/>
                      </a:lnTo>
                      <a:lnTo>
                        <a:pt x="161" y="140"/>
                      </a:lnTo>
                      <a:lnTo>
                        <a:pt x="203" y="140"/>
                      </a:lnTo>
                      <a:lnTo>
                        <a:pt x="243" y="140"/>
                      </a:lnTo>
                      <a:lnTo>
                        <a:pt x="283" y="138"/>
                      </a:lnTo>
                      <a:lnTo>
                        <a:pt x="321" y="134"/>
                      </a:lnTo>
                      <a:lnTo>
                        <a:pt x="359" y="127"/>
                      </a:lnTo>
                      <a:lnTo>
                        <a:pt x="408" y="115"/>
                      </a:lnTo>
                      <a:lnTo>
                        <a:pt x="454" y="108"/>
                      </a:lnTo>
                      <a:lnTo>
                        <a:pt x="500" y="104"/>
                      </a:lnTo>
                      <a:lnTo>
                        <a:pt x="545" y="101"/>
                      </a:lnTo>
                      <a:lnTo>
                        <a:pt x="589" y="99"/>
                      </a:lnTo>
                      <a:lnTo>
                        <a:pt x="633" y="97"/>
                      </a:lnTo>
                      <a:lnTo>
                        <a:pt x="676" y="93"/>
                      </a:lnTo>
                      <a:lnTo>
                        <a:pt x="722" y="86"/>
                      </a:lnTo>
                      <a:lnTo>
                        <a:pt x="741" y="84"/>
                      </a:lnTo>
                      <a:lnTo>
                        <a:pt x="758" y="80"/>
                      </a:lnTo>
                      <a:lnTo>
                        <a:pt x="775" y="78"/>
                      </a:lnTo>
                      <a:lnTo>
                        <a:pt x="794" y="75"/>
                      </a:lnTo>
                      <a:lnTo>
                        <a:pt x="811" y="73"/>
                      </a:lnTo>
                      <a:lnTo>
                        <a:pt x="830" y="69"/>
                      </a:lnTo>
                      <a:lnTo>
                        <a:pt x="847" y="65"/>
                      </a:lnTo>
                      <a:lnTo>
                        <a:pt x="866" y="60"/>
                      </a:lnTo>
                      <a:lnTo>
                        <a:pt x="878" y="56"/>
                      </a:lnTo>
                      <a:lnTo>
                        <a:pt x="891" y="56"/>
                      </a:lnTo>
                      <a:lnTo>
                        <a:pt x="904" y="56"/>
                      </a:lnTo>
                      <a:lnTo>
                        <a:pt x="918" y="56"/>
                      </a:lnTo>
                      <a:lnTo>
                        <a:pt x="929" y="58"/>
                      </a:lnTo>
                      <a:lnTo>
                        <a:pt x="942" y="58"/>
                      </a:lnTo>
                      <a:lnTo>
                        <a:pt x="956" y="56"/>
                      </a:lnTo>
                      <a:lnTo>
                        <a:pt x="967" y="52"/>
                      </a:lnTo>
                      <a:lnTo>
                        <a:pt x="979" y="49"/>
                      </a:lnTo>
                      <a:lnTo>
                        <a:pt x="994" y="45"/>
                      </a:lnTo>
                      <a:lnTo>
                        <a:pt x="1007" y="43"/>
                      </a:lnTo>
                      <a:lnTo>
                        <a:pt x="1022" y="39"/>
                      </a:lnTo>
                      <a:lnTo>
                        <a:pt x="1036" y="34"/>
                      </a:lnTo>
                      <a:lnTo>
                        <a:pt x="1047" y="26"/>
                      </a:lnTo>
                      <a:lnTo>
                        <a:pt x="1051" y="21"/>
                      </a:lnTo>
                      <a:lnTo>
                        <a:pt x="1056" y="15"/>
                      </a:lnTo>
                      <a:lnTo>
                        <a:pt x="1060" y="8"/>
                      </a:lnTo>
                      <a:lnTo>
                        <a:pt x="1062" y="0"/>
                      </a:lnTo>
                      <a:lnTo>
                        <a:pt x="992" y="8"/>
                      </a:lnTo>
                      <a:lnTo>
                        <a:pt x="921" y="17"/>
                      </a:lnTo>
                      <a:lnTo>
                        <a:pt x="851" y="28"/>
                      </a:lnTo>
                      <a:lnTo>
                        <a:pt x="783" y="39"/>
                      </a:lnTo>
                      <a:lnTo>
                        <a:pt x="712" y="50"/>
                      </a:lnTo>
                      <a:lnTo>
                        <a:pt x="642" y="60"/>
                      </a:lnTo>
                      <a:lnTo>
                        <a:pt x="572" y="67"/>
                      </a:lnTo>
                      <a:lnTo>
                        <a:pt x="500" y="71"/>
                      </a:lnTo>
                      <a:lnTo>
                        <a:pt x="494" y="75"/>
                      </a:lnTo>
                      <a:lnTo>
                        <a:pt x="486" y="78"/>
                      </a:lnTo>
                      <a:lnTo>
                        <a:pt x="479" y="84"/>
                      </a:lnTo>
                      <a:lnTo>
                        <a:pt x="473" y="89"/>
                      </a:lnTo>
                      <a:lnTo>
                        <a:pt x="465" y="97"/>
                      </a:lnTo>
                      <a:lnTo>
                        <a:pt x="458" y="102"/>
                      </a:lnTo>
                      <a:lnTo>
                        <a:pt x="450" y="108"/>
                      </a:lnTo>
                      <a:lnTo>
                        <a:pt x="443" y="112"/>
                      </a:lnTo>
                      <a:lnTo>
                        <a:pt x="387" y="123"/>
                      </a:lnTo>
                      <a:lnTo>
                        <a:pt x="330" y="134"/>
                      </a:lnTo>
                      <a:lnTo>
                        <a:pt x="275" y="141"/>
                      </a:lnTo>
                      <a:lnTo>
                        <a:pt x="220" y="149"/>
                      </a:lnTo>
                      <a:lnTo>
                        <a:pt x="165" y="154"/>
                      </a:lnTo>
                      <a:lnTo>
                        <a:pt x="110" y="160"/>
                      </a:lnTo>
                      <a:lnTo>
                        <a:pt x="55" y="165"/>
                      </a:lnTo>
                      <a:lnTo>
                        <a:pt x="0" y="169"/>
                      </a:lnTo>
                      <a:lnTo>
                        <a:pt x="64" y="214"/>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15" name="Freeform 75"/>
                <p:cNvSpPr/>
                <p:nvPr/>
              </p:nvSpPr>
              <p:spPr bwMode="auto">
                <a:xfrm>
                  <a:off x="2568" y="2003"/>
                  <a:ext cx="527" cy="833"/>
                </a:xfrm>
                <a:custGeom>
                  <a:avLst/>
                  <a:gdLst>
                    <a:gd name="T0" fmla="*/ 61 w 527"/>
                    <a:gd name="T1" fmla="*/ 53 h 833"/>
                    <a:gd name="T2" fmla="*/ 74 w 527"/>
                    <a:gd name="T3" fmla="*/ 79 h 833"/>
                    <a:gd name="T4" fmla="*/ 88 w 527"/>
                    <a:gd name="T5" fmla="*/ 105 h 833"/>
                    <a:gd name="T6" fmla="*/ 99 w 527"/>
                    <a:gd name="T7" fmla="*/ 133 h 833"/>
                    <a:gd name="T8" fmla="*/ 118 w 527"/>
                    <a:gd name="T9" fmla="*/ 187 h 833"/>
                    <a:gd name="T10" fmla="*/ 154 w 527"/>
                    <a:gd name="T11" fmla="*/ 263 h 833"/>
                    <a:gd name="T12" fmla="*/ 198 w 527"/>
                    <a:gd name="T13" fmla="*/ 335 h 833"/>
                    <a:gd name="T14" fmla="*/ 243 w 527"/>
                    <a:gd name="T15" fmla="*/ 408 h 833"/>
                    <a:gd name="T16" fmla="*/ 270 w 527"/>
                    <a:gd name="T17" fmla="*/ 451 h 833"/>
                    <a:gd name="T18" fmla="*/ 281 w 527"/>
                    <a:gd name="T19" fmla="*/ 458 h 833"/>
                    <a:gd name="T20" fmla="*/ 293 w 527"/>
                    <a:gd name="T21" fmla="*/ 467 h 833"/>
                    <a:gd name="T22" fmla="*/ 304 w 527"/>
                    <a:gd name="T23" fmla="*/ 476 h 833"/>
                    <a:gd name="T24" fmla="*/ 318 w 527"/>
                    <a:gd name="T25" fmla="*/ 497 h 833"/>
                    <a:gd name="T26" fmla="*/ 337 w 527"/>
                    <a:gd name="T27" fmla="*/ 523 h 833"/>
                    <a:gd name="T28" fmla="*/ 357 w 527"/>
                    <a:gd name="T29" fmla="*/ 549 h 833"/>
                    <a:gd name="T30" fmla="*/ 380 w 527"/>
                    <a:gd name="T31" fmla="*/ 575 h 833"/>
                    <a:gd name="T32" fmla="*/ 395 w 527"/>
                    <a:gd name="T33" fmla="*/ 592 h 833"/>
                    <a:gd name="T34" fmla="*/ 399 w 527"/>
                    <a:gd name="T35" fmla="*/ 603 h 833"/>
                    <a:gd name="T36" fmla="*/ 401 w 527"/>
                    <a:gd name="T37" fmla="*/ 612 h 833"/>
                    <a:gd name="T38" fmla="*/ 403 w 527"/>
                    <a:gd name="T39" fmla="*/ 623 h 833"/>
                    <a:gd name="T40" fmla="*/ 413 w 527"/>
                    <a:gd name="T41" fmla="*/ 638 h 833"/>
                    <a:gd name="T42" fmla="*/ 424 w 527"/>
                    <a:gd name="T43" fmla="*/ 658 h 833"/>
                    <a:gd name="T44" fmla="*/ 435 w 527"/>
                    <a:gd name="T45" fmla="*/ 679 h 833"/>
                    <a:gd name="T46" fmla="*/ 447 w 527"/>
                    <a:gd name="T47" fmla="*/ 701 h 833"/>
                    <a:gd name="T48" fmla="*/ 458 w 527"/>
                    <a:gd name="T49" fmla="*/ 720 h 833"/>
                    <a:gd name="T50" fmla="*/ 468 w 527"/>
                    <a:gd name="T51" fmla="*/ 731 h 833"/>
                    <a:gd name="T52" fmla="*/ 479 w 527"/>
                    <a:gd name="T53" fmla="*/ 742 h 833"/>
                    <a:gd name="T54" fmla="*/ 490 w 527"/>
                    <a:gd name="T55" fmla="*/ 753 h 833"/>
                    <a:gd name="T56" fmla="*/ 500 w 527"/>
                    <a:gd name="T57" fmla="*/ 766 h 833"/>
                    <a:gd name="T58" fmla="*/ 504 w 527"/>
                    <a:gd name="T59" fmla="*/ 777 h 833"/>
                    <a:gd name="T60" fmla="*/ 506 w 527"/>
                    <a:gd name="T61" fmla="*/ 790 h 833"/>
                    <a:gd name="T62" fmla="*/ 509 w 527"/>
                    <a:gd name="T63" fmla="*/ 803 h 833"/>
                    <a:gd name="T64" fmla="*/ 511 w 527"/>
                    <a:gd name="T65" fmla="*/ 812 h 833"/>
                    <a:gd name="T66" fmla="*/ 515 w 527"/>
                    <a:gd name="T67" fmla="*/ 820 h 833"/>
                    <a:gd name="T68" fmla="*/ 519 w 527"/>
                    <a:gd name="T69" fmla="*/ 825 h 833"/>
                    <a:gd name="T70" fmla="*/ 523 w 527"/>
                    <a:gd name="T71" fmla="*/ 831 h 833"/>
                    <a:gd name="T72" fmla="*/ 513 w 527"/>
                    <a:gd name="T73" fmla="*/ 829 h 833"/>
                    <a:gd name="T74" fmla="*/ 487 w 527"/>
                    <a:gd name="T75" fmla="*/ 820 h 833"/>
                    <a:gd name="T76" fmla="*/ 460 w 527"/>
                    <a:gd name="T77" fmla="*/ 807 h 833"/>
                    <a:gd name="T78" fmla="*/ 439 w 527"/>
                    <a:gd name="T79" fmla="*/ 786 h 833"/>
                    <a:gd name="T80" fmla="*/ 418 w 527"/>
                    <a:gd name="T81" fmla="*/ 755 h 833"/>
                    <a:gd name="T82" fmla="*/ 394 w 527"/>
                    <a:gd name="T83" fmla="*/ 718 h 833"/>
                    <a:gd name="T84" fmla="*/ 371 w 527"/>
                    <a:gd name="T85" fmla="*/ 681 h 833"/>
                    <a:gd name="T86" fmla="*/ 350 w 527"/>
                    <a:gd name="T87" fmla="*/ 640 h 833"/>
                    <a:gd name="T88" fmla="*/ 337 w 527"/>
                    <a:gd name="T89" fmla="*/ 605 h 833"/>
                    <a:gd name="T90" fmla="*/ 319 w 527"/>
                    <a:gd name="T91" fmla="*/ 580 h 833"/>
                    <a:gd name="T92" fmla="*/ 299 w 527"/>
                    <a:gd name="T93" fmla="*/ 558 h 833"/>
                    <a:gd name="T94" fmla="*/ 276 w 527"/>
                    <a:gd name="T95" fmla="*/ 536 h 833"/>
                    <a:gd name="T96" fmla="*/ 262 w 527"/>
                    <a:gd name="T97" fmla="*/ 521 h 833"/>
                    <a:gd name="T98" fmla="*/ 259 w 527"/>
                    <a:gd name="T99" fmla="*/ 512 h 833"/>
                    <a:gd name="T100" fmla="*/ 257 w 527"/>
                    <a:gd name="T101" fmla="*/ 502 h 833"/>
                    <a:gd name="T102" fmla="*/ 255 w 527"/>
                    <a:gd name="T103" fmla="*/ 495 h 833"/>
                    <a:gd name="T104" fmla="*/ 224 w 527"/>
                    <a:gd name="T105" fmla="*/ 467 h 833"/>
                    <a:gd name="T106" fmla="*/ 177 w 527"/>
                    <a:gd name="T107" fmla="*/ 413 h 833"/>
                    <a:gd name="T108" fmla="*/ 135 w 527"/>
                    <a:gd name="T109" fmla="*/ 358 h 833"/>
                    <a:gd name="T110" fmla="*/ 99 w 527"/>
                    <a:gd name="T111" fmla="*/ 296 h 833"/>
                    <a:gd name="T112" fmla="*/ 70 w 527"/>
                    <a:gd name="T113" fmla="*/ 235 h 833"/>
                    <a:gd name="T114" fmla="*/ 44 w 527"/>
                    <a:gd name="T115" fmla="*/ 170 h 833"/>
                    <a:gd name="T116" fmla="*/ 23 w 527"/>
                    <a:gd name="T117" fmla="*/ 102 h 833"/>
                    <a:gd name="T118" fmla="*/ 6 w 527"/>
                    <a:gd name="T119" fmla="*/ 35 h 833"/>
                    <a:gd name="T120" fmla="*/ 53 w 527"/>
                    <a:gd name="T121" fmla="*/ 42 h 83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527" h="833">
                      <a:moveTo>
                        <a:pt x="53" y="42"/>
                      </a:moveTo>
                      <a:lnTo>
                        <a:pt x="61" y="53"/>
                      </a:lnTo>
                      <a:lnTo>
                        <a:pt x="69" y="66"/>
                      </a:lnTo>
                      <a:lnTo>
                        <a:pt x="74" y="79"/>
                      </a:lnTo>
                      <a:lnTo>
                        <a:pt x="82" y="92"/>
                      </a:lnTo>
                      <a:lnTo>
                        <a:pt x="88" y="105"/>
                      </a:lnTo>
                      <a:lnTo>
                        <a:pt x="93" y="118"/>
                      </a:lnTo>
                      <a:lnTo>
                        <a:pt x="99" y="133"/>
                      </a:lnTo>
                      <a:lnTo>
                        <a:pt x="103" y="148"/>
                      </a:lnTo>
                      <a:lnTo>
                        <a:pt x="118" y="187"/>
                      </a:lnTo>
                      <a:lnTo>
                        <a:pt x="135" y="226"/>
                      </a:lnTo>
                      <a:lnTo>
                        <a:pt x="154" y="263"/>
                      </a:lnTo>
                      <a:lnTo>
                        <a:pt x="175" y="298"/>
                      </a:lnTo>
                      <a:lnTo>
                        <a:pt x="198" y="335"/>
                      </a:lnTo>
                      <a:lnTo>
                        <a:pt x="221" y="371"/>
                      </a:lnTo>
                      <a:lnTo>
                        <a:pt x="243" y="408"/>
                      </a:lnTo>
                      <a:lnTo>
                        <a:pt x="266" y="445"/>
                      </a:lnTo>
                      <a:lnTo>
                        <a:pt x="270" y="451"/>
                      </a:lnTo>
                      <a:lnTo>
                        <a:pt x="276" y="454"/>
                      </a:lnTo>
                      <a:lnTo>
                        <a:pt x="281" y="458"/>
                      </a:lnTo>
                      <a:lnTo>
                        <a:pt x="287" y="462"/>
                      </a:lnTo>
                      <a:lnTo>
                        <a:pt x="293" y="467"/>
                      </a:lnTo>
                      <a:lnTo>
                        <a:pt x="299" y="471"/>
                      </a:lnTo>
                      <a:lnTo>
                        <a:pt x="304" y="476"/>
                      </a:lnTo>
                      <a:lnTo>
                        <a:pt x="306" y="482"/>
                      </a:lnTo>
                      <a:lnTo>
                        <a:pt x="318" y="497"/>
                      </a:lnTo>
                      <a:lnTo>
                        <a:pt x="327" y="510"/>
                      </a:lnTo>
                      <a:lnTo>
                        <a:pt x="337" y="523"/>
                      </a:lnTo>
                      <a:lnTo>
                        <a:pt x="348" y="536"/>
                      </a:lnTo>
                      <a:lnTo>
                        <a:pt x="357" y="549"/>
                      </a:lnTo>
                      <a:lnTo>
                        <a:pt x="369" y="562"/>
                      </a:lnTo>
                      <a:lnTo>
                        <a:pt x="380" y="575"/>
                      </a:lnTo>
                      <a:lnTo>
                        <a:pt x="394" y="588"/>
                      </a:lnTo>
                      <a:lnTo>
                        <a:pt x="395" y="592"/>
                      </a:lnTo>
                      <a:lnTo>
                        <a:pt x="397" y="597"/>
                      </a:lnTo>
                      <a:lnTo>
                        <a:pt x="399" y="603"/>
                      </a:lnTo>
                      <a:lnTo>
                        <a:pt x="399" y="608"/>
                      </a:lnTo>
                      <a:lnTo>
                        <a:pt x="401" y="612"/>
                      </a:lnTo>
                      <a:lnTo>
                        <a:pt x="401" y="618"/>
                      </a:lnTo>
                      <a:lnTo>
                        <a:pt x="403" y="623"/>
                      </a:lnTo>
                      <a:lnTo>
                        <a:pt x="405" y="627"/>
                      </a:lnTo>
                      <a:lnTo>
                        <a:pt x="413" y="638"/>
                      </a:lnTo>
                      <a:lnTo>
                        <a:pt x="418" y="647"/>
                      </a:lnTo>
                      <a:lnTo>
                        <a:pt x="424" y="658"/>
                      </a:lnTo>
                      <a:lnTo>
                        <a:pt x="430" y="668"/>
                      </a:lnTo>
                      <a:lnTo>
                        <a:pt x="435" y="679"/>
                      </a:lnTo>
                      <a:lnTo>
                        <a:pt x="441" y="690"/>
                      </a:lnTo>
                      <a:lnTo>
                        <a:pt x="447" y="701"/>
                      </a:lnTo>
                      <a:lnTo>
                        <a:pt x="452" y="714"/>
                      </a:lnTo>
                      <a:lnTo>
                        <a:pt x="458" y="720"/>
                      </a:lnTo>
                      <a:lnTo>
                        <a:pt x="462" y="725"/>
                      </a:lnTo>
                      <a:lnTo>
                        <a:pt x="468" y="731"/>
                      </a:lnTo>
                      <a:lnTo>
                        <a:pt x="473" y="736"/>
                      </a:lnTo>
                      <a:lnTo>
                        <a:pt x="479" y="742"/>
                      </a:lnTo>
                      <a:lnTo>
                        <a:pt x="485" y="747"/>
                      </a:lnTo>
                      <a:lnTo>
                        <a:pt x="490" y="753"/>
                      </a:lnTo>
                      <a:lnTo>
                        <a:pt x="496" y="760"/>
                      </a:lnTo>
                      <a:lnTo>
                        <a:pt x="500" y="766"/>
                      </a:lnTo>
                      <a:lnTo>
                        <a:pt x="502" y="772"/>
                      </a:lnTo>
                      <a:lnTo>
                        <a:pt x="504" y="777"/>
                      </a:lnTo>
                      <a:lnTo>
                        <a:pt x="504" y="785"/>
                      </a:lnTo>
                      <a:lnTo>
                        <a:pt x="506" y="790"/>
                      </a:lnTo>
                      <a:lnTo>
                        <a:pt x="508" y="798"/>
                      </a:lnTo>
                      <a:lnTo>
                        <a:pt x="509" y="803"/>
                      </a:lnTo>
                      <a:lnTo>
                        <a:pt x="511" y="809"/>
                      </a:lnTo>
                      <a:lnTo>
                        <a:pt x="511" y="812"/>
                      </a:lnTo>
                      <a:lnTo>
                        <a:pt x="513" y="816"/>
                      </a:lnTo>
                      <a:lnTo>
                        <a:pt x="515" y="820"/>
                      </a:lnTo>
                      <a:lnTo>
                        <a:pt x="517" y="822"/>
                      </a:lnTo>
                      <a:lnTo>
                        <a:pt x="519" y="825"/>
                      </a:lnTo>
                      <a:lnTo>
                        <a:pt x="521" y="827"/>
                      </a:lnTo>
                      <a:lnTo>
                        <a:pt x="523" y="831"/>
                      </a:lnTo>
                      <a:lnTo>
                        <a:pt x="527" y="833"/>
                      </a:lnTo>
                      <a:lnTo>
                        <a:pt x="513" y="829"/>
                      </a:lnTo>
                      <a:lnTo>
                        <a:pt x="500" y="824"/>
                      </a:lnTo>
                      <a:lnTo>
                        <a:pt x="487" y="820"/>
                      </a:lnTo>
                      <a:lnTo>
                        <a:pt x="473" y="814"/>
                      </a:lnTo>
                      <a:lnTo>
                        <a:pt x="460" y="807"/>
                      </a:lnTo>
                      <a:lnTo>
                        <a:pt x="449" y="798"/>
                      </a:lnTo>
                      <a:lnTo>
                        <a:pt x="439" y="786"/>
                      </a:lnTo>
                      <a:lnTo>
                        <a:pt x="430" y="775"/>
                      </a:lnTo>
                      <a:lnTo>
                        <a:pt x="418" y="755"/>
                      </a:lnTo>
                      <a:lnTo>
                        <a:pt x="407" y="736"/>
                      </a:lnTo>
                      <a:lnTo>
                        <a:pt x="394" y="718"/>
                      </a:lnTo>
                      <a:lnTo>
                        <a:pt x="382" y="699"/>
                      </a:lnTo>
                      <a:lnTo>
                        <a:pt x="371" y="681"/>
                      </a:lnTo>
                      <a:lnTo>
                        <a:pt x="359" y="662"/>
                      </a:lnTo>
                      <a:lnTo>
                        <a:pt x="350" y="640"/>
                      </a:lnTo>
                      <a:lnTo>
                        <a:pt x="342" y="618"/>
                      </a:lnTo>
                      <a:lnTo>
                        <a:pt x="337" y="605"/>
                      </a:lnTo>
                      <a:lnTo>
                        <a:pt x="329" y="592"/>
                      </a:lnTo>
                      <a:lnTo>
                        <a:pt x="319" y="580"/>
                      </a:lnTo>
                      <a:lnTo>
                        <a:pt x="308" y="569"/>
                      </a:lnTo>
                      <a:lnTo>
                        <a:pt x="299" y="558"/>
                      </a:lnTo>
                      <a:lnTo>
                        <a:pt x="287" y="547"/>
                      </a:lnTo>
                      <a:lnTo>
                        <a:pt x="276" y="536"/>
                      </a:lnTo>
                      <a:lnTo>
                        <a:pt x="264" y="523"/>
                      </a:lnTo>
                      <a:lnTo>
                        <a:pt x="262" y="521"/>
                      </a:lnTo>
                      <a:lnTo>
                        <a:pt x="260" y="517"/>
                      </a:lnTo>
                      <a:lnTo>
                        <a:pt x="259" y="512"/>
                      </a:lnTo>
                      <a:lnTo>
                        <a:pt x="259" y="508"/>
                      </a:lnTo>
                      <a:lnTo>
                        <a:pt x="257" y="502"/>
                      </a:lnTo>
                      <a:lnTo>
                        <a:pt x="255" y="499"/>
                      </a:lnTo>
                      <a:lnTo>
                        <a:pt x="255" y="495"/>
                      </a:lnTo>
                      <a:lnTo>
                        <a:pt x="251" y="491"/>
                      </a:lnTo>
                      <a:lnTo>
                        <a:pt x="224" y="467"/>
                      </a:lnTo>
                      <a:lnTo>
                        <a:pt x="200" y="441"/>
                      </a:lnTo>
                      <a:lnTo>
                        <a:pt x="177" y="413"/>
                      </a:lnTo>
                      <a:lnTo>
                        <a:pt x="156" y="386"/>
                      </a:lnTo>
                      <a:lnTo>
                        <a:pt x="135" y="358"/>
                      </a:lnTo>
                      <a:lnTo>
                        <a:pt x="116" y="328"/>
                      </a:lnTo>
                      <a:lnTo>
                        <a:pt x="99" y="296"/>
                      </a:lnTo>
                      <a:lnTo>
                        <a:pt x="84" y="267"/>
                      </a:lnTo>
                      <a:lnTo>
                        <a:pt x="70" y="235"/>
                      </a:lnTo>
                      <a:lnTo>
                        <a:pt x="57" y="202"/>
                      </a:lnTo>
                      <a:lnTo>
                        <a:pt x="44" y="170"/>
                      </a:lnTo>
                      <a:lnTo>
                        <a:pt x="32" y="137"/>
                      </a:lnTo>
                      <a:lnTo>
                        <a:pt x="23" y="102"/>
                      </a:lnTo>
                      <a:lnTo>
                        <a:pt x="15" y="68"/>
                      </a:lnTo>
                      <a:lnTo>
                        <a:pt x="6" y="35"/>
                      </a:lnTo>
                      <a:lnTo>
                        <a:pt x="0" y="0"/>
                      </a:lnTo>
                      <a:lnTo>
                        <a:pt x="53" y="42"/>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16" name="Freeform 76"/>
                <p:cNvSpPr/>
                <p:nvPr/>
              </p:nvSpPr>
              <p:spPr bwMode="auto">
                <a:xfrm>
                  <a:off x="2393" y="2010"/>
                  <a:ext cx="196" cy="935"/>
                </a:xfrm>
                <a:custGeom>
                  <a:avLst/>
                  <a:gdLst>
                    <a:gd name="T0" fmla="*/ 149 w 196"/>
                    <a:gd name="T1" fmla="*/ 91 h 935"/>
                    <a:gd name="T2" fmla="*/ 147 w 196"/>
                    <a:gd name="T3" fmla="*/ 275 h 935"/>
                    <a:gd name="T4" fmla="*/ 143 w 196"/>
                    <a:gd name="T5" fmla="*/ 412 h 935"/>
                    <a:gd name="T6" fmla="*/ 135 w 196"/>
                    <a:gd name="T7" fmla="*/ 503 h 935"/>
                    <a:gd name="T8" fmla="*/ 122 w 196"/>
                    <a:gd name="T9" fmla="*/ 594 h 935"/>
                    <a:gd name="T10" fmla="*/ 103 w 196"/>
                    <a:gd name="T11" fmla="*/ 685 h 935"/>
                    <a:gd name="T12" fmla="*/ 88 w 196"/>
                    <a:gd name="T13" fmla="*/ 735 h 935"/>
                    <a:gd name="T14" fmla="*/ 88 w 196"/>
                    <a:gd name="T15" fmla="*/ 746 h 935"/>
                    <a:gd name="T16" fmla="*/ 88 w 196"/>
                    <a:gd name="T17" fmla="*/ 757 h 935"/>
                    <a:gd name="T18" fmla="*/ 88 w 196"/>
                    <a:gd name="T19" fmla="*/ 770 h 935"/>
                    <a:gd name="T20" fmla="*/ 78 w 196"/>
                    <a:gd name="T21" fmla="*/ 796 h 935"/>
                    <a:gd name="T22" fmla="*/ 59 w 196"/>
                    <a:gd name="T23" fmla="*/ 837 h 935"/>
                    <a:gd name="T24" fmla="*/ 38 w 196"/>
                    <a:gd name="T25" fmla="*/ 878 h 935"/>
                    <a:gd name="T26" fmla="*/ 14 w 196"/>
                    <a:gd name="T27" fmla="*/ 917 h 935"/>
                    <a:gd name="T28" fmla="*/ 17 w 196"/>
                    <a:gd name="T29" fmla="*/ 878 h 935"/>
                    <a:gd name="T30" fmla="*/ 46 w 196"/>
                    <a:gd name="T31" fmla="*/ 761 h 935"/>
                    <a:gd name="T32" fmla="*/ 67 w 196"/>
                    <a:gd name="T33" fmla="*/ 642 h 935"/>
                    <a:gd name="T34" fmla="*/ 82 w 196"/>
                    <a:gd name="T35" fmla="*/ 523 h 935"/>
                    <a:gd name="T36" fmla="*/ 88 w 196"/>
                    <a:gd name="T37" fmla="*/ 453 h 935"/>
                    <a:gd name="T38" fmla="*/ 93 w 196"/>
                    <a:gd name="T39" fmla="*/ 432 h 935"/>
                    <a:gd name="T40" fmla="*/ 101 w 196"/>
                    <a:gd name="T41" fmla="*/ 410 h 935"/>
                    <a:gd name="T42" fmla="*/ 107 w 196"/>
                    <a:gd name="T43" fmla="*/ 384 h 935"/>
                    <a:gd name="T44" fmla="*/ 112 w 196"/>
                    <a:gd name="T45" fmla="*/ 362 h 935"/>
                    <a:gd name="T46" fmla="*/ 122 w 196"/>
                    <a:gd name="T47" fmla="*/ 343 h 935"/>
                    <a:gd name="T48" fmla="*/ 133 w 196"/>
                    <a:gd name="T49" fmla="*/ 327 h 935"/>
                    <a:gd name="T50" fmla="*/ 145 w 196"/>
                    <a:gd name="T51" fmla="*/ 310 h 935"/>
                    <a:gd name="T52" fmla="*/ 152 w 196"/>
                    <a:gd name="T53" fmla="*/ 295 h 935"/>
                    <a:gd name="T54" fmla="*/ 154 w 196"/>
                    <a:gd name="T55" fmla="*/ 284 h 935"/>
                    <a:gd name="T56" fmla="*/ 152 w 196"/>
                    <a:gd name="T57" fmla="*/ 273 h 935"/>
                    <a:gd name="T58" fmla="*/ 152 w 196"/>
                    <a:gd name="T59" fmla="*/ 262 h 935"/>
                    <a:gd name="T60" fmla="*/ 154 w 196"/>
                    <a:gd name="T61" fmla="*/ 243 h 935"/>
                    <a:gd name="T62" fmla="*/ 162 w 196"/>
                    <a:gd name="T63" fmla="*/ 219 h 935"/>
                    <a:gd name="T64" fmla="*/ 171 w 196"/>
                    <a:gd name="T65" fmla="*/ 199 h 935"/>
                    <a:gd name="T66" fmla="*/ 179 w 196"/>
                    <a:gd name="T67" fmla="*/ 176 h 935"/>
                    <a:gd name="T68" fmla="*/ 187 w 196"/>
                    <a:gd name="T69" fmla="*/ 148 h 935"/>
                    <a:gd name="T70" fmla="*/ 192 w 196"/>
                    <a:gd name="T71" fmla="*/ 115 h 935"/>
                    <a:gd name="T72" fmla="*/ 196 w 196"/>
                    <a:gd name="T73" fmla="*/ 82 h 935"/>
                    <a:gd name="T74" fmla="*/ 192 w 196"/>
                    <a:gd name="T75" fmla="*/ 50 h 935"/>
                    <a:gd name="T76" fmla="*/ 152 w 196"/>
                    <a:gd name="T77" fmla="*/ 0 h 9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Lst>
                  <a:rect l="0" t="0" r="r" b="b"/>
                  <a:pathLst>
                    <a:path w="196" h="935">
                      <a:moveTo>
                        <a:pt x="152" y="0"/>
                      </a:moveTo>
                      <a:lnTo>
                        <a:pt x="149" y="91"/>
                      </a:lnTo>
                      <a:lnTo>
                        <a:pt x="147" y="184"/>
                      </a:lnTo>
                      <a:lnTo>
                        <a:pt x="147" y="275"/>
                      </a:lnTo>
                      <a:lnTo>
                        <a:pt x="145" y="366"/>
                      </a:lnTo>
                      <a:lnTo>
                        <a:pt x="143" y="412"/>
                      </a:lnTo>
                      <a:lnTo>
                        <a:pt x="139" y="458"/>
                      </a:lnTo>
                      <a:lnTo>
                        <a:pt x="135" y="503"/>
                      </a:lnTo>
                      <a:lnTo>
                        <a:pt x="130" y="549"/>
                      </a:lnTo>
                      <a:lnTo>
                        <a:pt x="122" y="594"/>
                      </a:lnTo>
                      <a:lnTo>
                        <a:pt x="114" y="640"/>
                      </a:lnTo>
                      <a:lnTo>
                        <a:pt x="103" y="685"/>
                      </a:lnTo>
                      <a:lnTo>
                        <a:pt x="90" y="731"/>
                      </a:lnTo>
                      <a:lnTo>
                        <a:pt x="88" y="735"/>
                      </a:lnTo>
                      <a:lnTo>
                        <a:pt x="88" y="740"/>
                      </a:lnTo>
                      <a:lnTo>
                        <a:pt x="88" y="746"/>
                      </a:lnTo>
                      <a:lnTo>
                        <a:pt x="88" y="752"/>
                      </a:lnTo>
                      <a:lnTo>
                        <a:pt x="88" y="757"/>
                      </a:lnTo>
                      <a:lnTo>
                        <a:pt x="88" y="763"/>
                      </a:lnTo>
                      <a:lnTo>
                        <a:pt x="88" y="770"/>
                      </a:lnTo>
                      <a:lnTo>
                        <a:pt x="86" y="776"/>
                      </a:lnTo>
                      <a:lnTo>
                        <a:pt x="78" y="796"/>
                      </a:lnTo>
                      <a:lnTo>
                        <a:pt x="69" y="817"/>
                      </a:lnTo>
                      <a:lnTo>
                        <a:pt x="59" y="837"/>
                      </a:lnTo>
                      <a:lnTo>
                        <a:pt x="48" y="857"/>
                      </a:lnTo>
                      <a:lnTo>
                        <a:pt x="38" y="878"/>
                      </a:lnTo>
                      <a:lnTo>
                        <a:pt x="25" y="896"/>
                      </a:lnTo>
                      <a:lnTo>
                        <a:pt x="14" y="917"/>
                      </a:lnTo>
                      <a:lnTo>
                        <a:pt x="0" y="935"/>
                      </a:lnTo>
                      <a:lnTo>
                        <a:pt x="17" y="878"/>
                      </a:lnTo>
                      <a:lnTo>
                        <a:pt x="33" y="818"/>
                      </a:lnTo>
                      <a:lnTo>
                        <a:pt x="46" y="761"/>
                      </a:lnTo>
                      <a:lnTo>
                        <a:pt x="57" y="701"/>
                      </a:lnTo>
                      <a:lnTo>
                        <a:pt x="67" y="642"/>
                      </a:lnTo>
                      <a:lnTo>
                        <a:pt x="76" y="583"/>
                      </a:lnTo>
                      <a:lnTo>
                        <a:pt x="82" y="523"/>
                      </a:lnTo>
                      <a:lnTo>
                        <a:pt x="86" y="462"/>
                      </a:lnTo>
                      <a:lnTo>
                        <a:pt x="88" y="453"/>
                      </a:lnTo>
                      <a:lnTo>
                        <a:pt x="90" y="442"/>
                      </a:lnTo>
                      <a:lnTo>
                        <a:pt x="93" y="432"/>
                      </a:lnTo>
                      <a:lnTo>
                        <a:pt x="97" y="421"/>
                      </a:lnTo>
                      <a:lnTo>
                        <a:pt x="101" y="410"/>
                      </a:lnTo>
                      <a:lnTo>
                        <a:pt x="103" y="397"/>
                      </a:lnTo>
                      <a:lnTo>
                        <a:pt x="107" y="384"/>
                      </a:lnTo>
                      <a:lnTo>
                        <a:pt x="109" y="371"/>
                      </a:lnTo>
                      <a:lnTo>
                        <a:pt x="112" y="362"/>
                      </a:lnTo>
                      <a:lnTo>
                        <a:pt x="116" y="353"/>
                      </a:lnTo>
                      <a:lnTo>
                        <a:pt x="122" y="343"/>
                      </a:lnTo>
                      <a:lnTo>
                        <a:pt x="128" y="336"/>
                      </a:lnTo>
                      <a:lnTo>
                        <a:pt x="133" y="327"/>
                      </a:lnTo>
                      <a:lnTo>
                        <a:pt x="139" y="317"/>
                      </a:lnTo>
                      <a:lnTo>
                        <a:pt x="145" y="310"/>
                      </a:lnTo>
                      <a:lnTo>
                        <a:pt x="149" y="301"/>
                      </a:lnTo>
                      <a:lnTo>
                        <a:pt x="152" y="295"/>
                      </a:lnTo>
                      <a:lnTo>
                        <a:pt x="152" y="289"/>
                      </a:lnTo>
                      <a:lnTo>
                        <a:pt x="154" y="284"/>
                      </a:lnTo>
                      <a:lnTo>
                        <a:pt x="154" y="278"/>
                      </a:lnTo>
                      <a:lnTo>
                        <a:pt x="152" y="273"/>
                      </a:lnTo>
                      <a:lnTo>
                        <a:pt x="152" y="267"/>
                      </a:lnTo>
                      <a:lnTo>
                        <a:pt x="152" y="262"/>
                      </a:lnTo>
                      <a:lnTo>
                        <a:pt x="152" y="256"/>
                      </a:lnTo>
                      <a:lnTo>
                        <a:pt x="154" y="243"/>
                      </a:lnTo>
                      <a:lnTo>
                        <a:pt x="158" y="232"/>
                      </a:lnTo>
                      <a:lnTo>
                        <a:pt x="162" y="219"/>
                      </a:lnTo>
                      <a:lnTo>
                        <a:pt x="168" y="208"/>
                      </a:lnTo>
                      <a:lnTo>
                        <a:pt x="171" y="199"/>
                      </a:lnTo>
                      <a:lnTo>
                        <a:pt x="175" y="187"/>
                      </a:lnTo>
                      <a:lnTo>
                        <a:pt x="179" y="176"/>
                      </a:lnTo>
                      <a:lnTo>
                        <a:pt x="183" y="165"/>
                      </a:lnTo>
                      <a:lnTo>
                        <a:pt x="187" y="148"/>
                      </a:lnTo>
                      <a:lnTo>
                        <a:pt x="190" y="132"/>
                      </a:lnTo>
                      <a:lnTo>
                        <a:pt x="192" y="115"/>
                      </a:lnTo>
                      <a:lnTo>
                        <a:pt x="196" y="98"/>
                      </a:lnTo>
                      <a:lnTo>
                        <a:pt x="196" y="82"/>
                      </a:lnTo>
                      <a:lnTo>
                        <a:pt x="196" y="67"/>
                      </a:lnTo>
                      <a:lnTo>
                        <a:pt x="192" y="50"/>
                      </a:lnTo>
                      <a:lnTo>
                        <a:pt x="187" y="35"/>
                      </a:lnTo>
                      <a:lnTo>
                        <a:pt x="152"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17" name="Freeform 77"/>
                <p:cNvSpPr/>
                <p:nvPr/>
              </p:nvSpPr>
              <p:spPr bwMode="auto">
                <a:xfrm>
                  <a:off x="1920" y="1964"/>
                  <a:ext cx="563" cy="816"/>
                </a:xfrm>
                <a:custGeom>
                  <a:avLst/>
                  <a:gdLst>
                    <a:gd name="T0" fmla="*/ 471 w 563"/>
                    <a:gd name="T1" fmla="*/ 98 h 816"/>
                    <a:gd name="T2" fmla="*/ 414 w 563"/>
                    <a:gd name="T3" fmla="*/ 170 h 816"/>
                    <a:gd name="T4" fmla="*/ 359 w 563"/>
                    <a:gd name="T5" fmla="*/ 245 h 816"/>
                    <a:gd name="T6" fmla="*/ 306 w 563"/>
                    <a:gd name="T7" fmla="*/ 322 h 816"/>
                    <a:gd name="T8" fmla="*/ 274 w 563"/>
                    <a:gd name="T9" fmla="*/ 365 h 816"/>
                    <a:gd name="T10" fmla="*/ 270 w 563"/>
                    <a:gd name="T11" fmla="*/ 376 h 816"/>
                    <a:gd name="T12" fmla="*/ 266 w 563"/>
                    <a:gd name="T13" fmla="*/ 389 h 816"/>
                    <a:gd name="T14" fmla="*/ 262 w 563"/>
                    <a:gd name="T15" fmla="*/ 399 h 816"/>
                    <a:gd name="T16" fmla="*/ 251 w 563"/>
                    <a:gd name="T17" fmla="*/ 413 h 816"/>
                    <a:gd name="T18" fmla="*/ 236 w 563"/>
                    <a:gd name="T19" fmla="*/ 434 h 816"/>
                    <a:gd name="T20" fmla="*/ 221 w 563"/>
                    <a:gd name="T21" fmla="*/ 458 h 816"/>
                    <a:gd name="T22" fmla="*/ 205 w 563"/>
                    <a:gd name="T23" fmla="*/ 482 h 816"/>
                    <a:gd name="T24" fmla="*/ 186 w 563"/>
                    <a:gd name="T25" fmla="*/ 514 h 816"/>
                    <a:gd name="T26" fmla="*/ 160 w 563"/>
                    <a:gd name="T27" fmla="*/ 545 h 816"/>
                    <a:gd name="T28" fmla="*/ 131 w 563"/>
                    <a:gd name="T29" fmla="*/ 577 h 816"/>
                    <a:gd name="T30" fmla="*/ 106 w 563"/>
                    <a:gd name="T31" fmla="*/ 608 h 816"/>
                    <a:gd name="T32" fmla="*/ 84 w 563"/>
                    <a:gd name="T33" fmla="*/ 647 h 816"/>
                    <a:gd name="T34" fmla="*/ 57 w 563"/>
                    <a:gd name="T35" fmla="*/ 694 h 816"/>
                    <a:gd name="T36" fmla="*/ 32 w 563"/>
                    <a:gd name="T37" fmla="*/ 742 h 816"/>
                    <a:gd name="T38" fmla="*/ 11 w 563"/>
                    <a:gd name="T39" fmla="*/ 792 h 816"/>
                    <a:gd name="T40" fmla="*/ 10 w 563"/>
                    <a:gd name="T41" fmla="*/ 799 h 816"/>
                    <a:gd name="T42" fmla="*/ 29 w 563"/>
                    <a:gd name="T43" fmla="*/ 766 h 816"/>
                    <a:gd name="T44" fmla="*/ 48 w 563"/>
                    <a:gd name="T45" fmla="*/ 734 h 816"/>
                    <a:gd name="T46" fmla="*/ 68 w 563"/>
                    <a:gd name="T47" fmla="*/ 703 h 816"/>
                    <a:gd name="T48" fmla="*/ 97 w 563"/>
                    <a:gd name="T49" fmla="*/ 668 h 816"/>
                    <a:gd name="T50" fmla="*/ 131 w 563"/>
                    <a:gd name="T51" fmla="*/ 627 h 816"/>
                    <a:gd name="T52" fmla="*/ 167 w 563"/>
                    <a:gd name="T53" fmla="*/ 588 h 816"/>
                    <a:gd name="T54" fmla="*/ 203 w 563"/>
                    <a:gd name="T55" fmla="*/ 551 h 816"/>
                    <a:gd name="T56" fmla="*/ 253 w 563"/>
                    <a:gd name="T57" fmla="*/ 499 h 816"/>
                    <a:gd name="T58" fmla="*/ 310 w 563"/>
                    <a:gd name="T59" fmla="*/ 428 h 816"/>
                    <a:gd name="T60" fmla="*/ 361 w 563"/>
                    <a:gd name="T61" fmla="*/ 352 h 816"/>
                    <a:gd name="T62" fmla="*/ 405 w 563"/>
                    <a:gd name="T63" fmla="*/ 272 h 816"/>
                    <a:gd name="T64" fmla="*/ 430 w 563"/>
                    <a:gd name="T65" fmla="*/ 215 h 816"/>
                    <a:gd name="T66" fmla="*/ 449 w 563"/>
                    <a:gd name="T67" fmla="*/ 193 h 816"/>
                    <a:gd name="T68" fmla="*/ 466 w 563"/>
                    <a:gd name="T69" fmla="*/ 170 h 816"/>
                    <a:gd name="T70" fmla="*/ 481 w 563"/>
                    <a:gd name="T71" fmla="*/ 148 h 816"/>
                    <a:gd name="T72" fmla="*/ 488 w 563"/>
                    <a:gd name="T73" fmla="*/ 115 h 816"/>
                    <a:gd name="T74" fmla="*/ 507 w 563"/>
                    <a:gd name="T75" fmla="*/ 79 h 816"/>
                    <a:gd name="T76" fmla="*/ 530 w 563"/>
                    <a:gd name="T77" fmla="*/ 50 h 816"/>
                    <a:gd name="T78" fmla="*/ 553 w 563"/>
                    <a:gd name="T79" fmla="*/ 16 h 816"/>
                    <a:gd name="T80" fmla="*/ 502 w 563"/>
                    <a:gd name="T81" fmla="*/ 63 h 8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563" h="816">
                      <a:moveTo>
                        <a:pt x="502" y="63"/>
                      </a:moveTo>
                      <a:lnTo>
                        <a:pt x="471" y="98"/>
                      </a:lnTo>
                      <a:lnTo>
                        <a:pt x="443" y="135"/>
                      </a:lnTo>
                      <a:lnTo>
                        <a:pt x="414" y="170"/>
                      </a:lnTo>
                      <a:lnTo>
                        <a:pt x="388" y="207"/>
                      </a:lnTo>
                      <a:lnTo>
                        <a:pt x="359" y="245"/>
                      </a:lnTo>
                      <a:lnTo>
                        <a:pt x="333" y="284"/>
                      </a:lnTo>
                      <a:lnTo>
                        <a:pt x="306" y="322"/>
                      </a:lnTo>
                      <a:lnTo>
                        <a:pt x="278" y="361"/>
                      </a:lnTo>
                      <a:lnTo>
                        <a:pt x="274" y="365"/>
                      </a:lnTo>
                      <a:lnTo>
                        <a:pt x="272" y="371"/>
                      </a:lnTo>
                      <a:lnTo>
                        <a:pt x="270" y="376"/>
                      </a:lnTo>
                      <a:lnTo>
                        <a:pt x="268" y="384"/>
                      </a:lnTo>
                      <a:lnTo>
                        <a:pt x="266" y="389"/>
                      </a:lnTo>
                      <a:lnTo>
                        <a:pt x="266" y="393"/>
                      </a:lnTo>
                      <a:lnTo>
                        <a:pt x="262" y="399"/>
                      </a:lnTo>
                      <a:lnTo>
                        <a:pt x="260" y="402"/>
                      </a:lnTo>
                      <a:lnTo>
                        <a:pt x="251" y="413"/>
                      </a:lnTo>
                      <a:lnTo>
                        <a:pt x="243" y="425"/>
                      </a:lnTo>
                      <a:lnTo>
                        <a:pt x="236" y="434"/>
                      </a:lnTo>
                      <a:lnTo>
                        <a:pt x="228" y="445"/>
                      </a:lnTo>
                      <a:lnTo>
                        <a:pt x="221" y="458"/>
                      </a:lnTo>
                      <a:lnTo>
                        <a:pt x="213" y="469"/>
                      </a:lnTo>
                      <a:lnTo>
                        <a:pt x="205" y="482"/>
                      </a:lnTo>
                      <a:lnTo>
                        <a:pt x="196" y="497"/>
                      </a:lnTo>
                      <a:lnTo>
                        <a:pt x="186" y="514"/>
                      </a:lnTo>
                      <a:lnTo>
                        <a:pt x="173" y="530"/>
                      </a:lnTo>
                      <a:lnTo>
                        <a:pt x="160" y="545"/>
                      </a:lnTo>
                      <a:lnTo>
                        <a:pt x="144" y="562"/>
                      </a:lnTo>
                      <a:lnTo>
                        <a:pt x="131" y="577"/>
                      </a:lnTo>
                      <a:lnTo>
                        <a:pt x="118" y="592"/>
                      </a:lnTo>
                      <a:lnTo>
                        <a:pt x="106" y="608"/>
                      </a:lnTo>
                      <a:lnTo>
                        <a:pt x="95" y="625"/>
                      </a:lnTo>
                      <a:lnTo>
                        <a:pt x="84" y="647"/>
                      </a:lnTo>
                      <a:lnTo>
                        <a:pt x="70" y="671"/>
                      </a:lnTo>
                      <a:lnTo>
                        <a:pt x="57" y="694"/>
                      </a:lnTo>
                      <a:lnTo>
                        <a:pt x="46" y="718"/>
                      </a:lnTo>
                      <a:lnTo>
                        <a:pt x="32" y="742"/>
                      </a:lnTo>
                      <a:lnTo>
                        <a:pt x="21" y="766"/>
                      </a:lnTo>
                      <a:lnTo>
                        <a:pt x="11" y="792"/>
                      </a:lnTo>
                      <a:lnTo>
                        <a:pt x="0" y="816"/>
                      </a:lnTo>
                      <a:lnTo>
                        <a:pt x="10" y="799"/>
                      </a:lnTo>
                      <a:lnTo>
                        <a:pt x="19" y="783"/>
                      </a:lnTo>
                      <a:lnTo>
                        <a:pt x="29" y="766"/>
                      </a:lnTo>
                      <a:lnTo>
                        <a:pt x="38" y="751"/>
                      </a:lnTo>
                      <a:lnTo>
                        <a:pt x="48" y="734"/>
                      </a:lnTo>
                      <a:lnTo>
                        <a:pt x="57" y="718"/>
                      </a:lnTo>
                      <a:lnTo>
                        <a:pt x="68" y="703"/>
                      </a:lnTo>
                      <a:lnTo>
                        <a:pt x="80" y="688"/>
                      </a:lnTo>
                      <a:lnTo>
                        <a:pt x="97" y="668"/>
                      </a:lnTo>
                      <a:lnTo>
                        <a:pt x="114" y="647"/>
                      </a:lnTo>
                      <a:lnTo>
                        <a:pt x="131" y="627"/>
                      </a:lnTo>
                      <a:lnTo>
                        <a:pt x="150" y="608"/>
                      </a:lnTo>
                      <a:lnTo>
                        <a:pt x="167" y="588"/>
                      </a:lnTo>
                      <a:lnTo>
                        <a:pt x="184" y="569"/>
                      </a:lnTo>
                      <a:lnTo>
                        <a:pt x="203" y="551"/>
                      </a:lnTo>
                      <a:lnTo>
                        <a:pt x="222" y="530"/>
                      </a:lnTo>
                      <a:lnTo>
                        <a:pt x="253" y="499"/>
                      </a:lnTo>
                      <a:lnTo>
                        <a:pt x="283" y="464"/>
                      </a:lnTo>
                      <a:lnTo>
                        <a:pt x="310" y="428"/>
                      </a:lnTo>
                      <a:lnTo>
                        <a:pt x="336" y="391"/>
                      </a:lnTo>
                      <a:lnTo>
                        <a:pt x="361" y="352"/>
                      </a:lnTo>
                      <a:lnTo>
                        <a:pt x="384" y="313"/>
                      </a:lnTo>
                      <a:lnTo>
                        <a:pt x="405" y="272"/>
                      </a:lnTo>
                      <a:lnTo>
                        <a:pt x="424" y="228"/>
                      </a:lnTo>
                      <a:lnTo>
                        <a:pt x="430" y="215"/>
                      </a:lnTo>
                      <a:lnTo>
                        <a:pt x="439" y="204"/>
                      </a:lnTo>
                      <a:lnTo>
                        <a:pt x="449" y="193"/>
                      </a:lnTo>
                      <a:lnTo>
                        <a:pt x="458" y="181"/>
                      </a:lnTo>
                      <a:lnTo>
                        <a:pt x="466" y="170"/>
                      </a:lnTo>
                      <a:lnTo>
                        <a:pt x="475" y="159"/>
                      </a:lnTo>
                      <a:lnTo>
                        <a:pt x="481" y="148"/>
                      </a:lnTo>
                      <a:lnTo>
                        <a:pt x="485" y="135"/>
                      </a:lnTo>
                      <a:lnTo>
                        <a:pt x="488" y="115"/>
                      </a:lnTo>
                      <a:lnTo>
                        <a:pt x="498" y="96"/>
                      </a:lnTo>
                      <a:lnTo>
                        <a:pt x="507" y="79"/>
                      </a:lnTo>
                      <a:lnTo>
                        <a:pt x="519" y="65"/>
                      </a:lnTo>
                      <a:lnTo>
                        <a:pt x="530" y="50"/>
                      </a:lnTo>
                      <a:lnTo>
                        <a:pt x="544" y="33"/>
                      </a:lnTo>
                      <a:lnTo>
                        <a:pt x="553" y="16"/>
                      </a:lnTo>
                      <a:lnTo>
                        <a:pt x="563" y="0"/>
                      </a:lnTo>
                      <a:lnTo>
                        <a:pt x="502" y="63"/>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18" name="Freeform 78"/>
                <p:cNvSpPr/>
                <p:nvPr/>
              </p:nvSpPr>
              <p:spPr bwMode="auto">
                <a:xfrm>
                  <a:off x="1458" y="1867"/>
                  <a:ext cx="975" cy="791"/>
                </a:xfrm>
                <a:custGeom>
                  <a:avLst/>
                  <a:gdLst>
                    <a:gd name="T0" fmla="*/ 899 w 975"/>
                    <a:gd name="T1" fmla="*/ 217 h 791"/>
                    <a:gd name="T2" fmla="*/ 857 w 975"/>
                    <a:gd name="T3" fmla="*/ 247 h 791"/>
                    <a:gd name="T4" fmla="*/ 740 w 975"/>
                    <a:gd name="T5" fmla="*/ 303 h 791"/>
                    <a:gd name="T6" fmla="*/ 612 w 975"/>
                    <a:gd name="T7" fmla="*/ 395 h 791"/>
                    <a:gd name="T8" fmla="*/ 572 w 975"/>
                    <a:gd name="T9" fmla="*/ 429 h 791"/>
                    <a:gd name="T10" fmla="*/ 563 w 975"/>
                    <a:gd name="T11" fmla="*/ 445 h 791"/>
                    <a:gd name="T12" fmla="*/ 477 w 975"/>
                    <a:gd name="T13" fmla="*/ 523 h 791"/>
                    <a:gd name="T14" fmla="*/ 375 w 975"/>
                    <a:gd name="T15" fmla="*/ 625 h 791"/>
                    <a:gd name="T16" fmla="*/ 337 w 975"/>
                    <a:gd name="T17" fmla="*/ 674 h 791"/>
                    <a:gd name="T18" fmla="*/ 320 w 975"/>
                    <a:gd name="T19" fmla="*/ 703 h 791"/>
                    <a:gd name="T20" fmla="*/ 295 w 975"/>
                    <a:gd name="T21" fmla="*/ 722 h 791"/>
                    <a:gd name="T22" fmla="*/ 272 w 975"/>
                    <a:gd name="T23" fmla="*/ 746 h 791"/>
                    <a:gd name="T24" fmla="*/ 281 w 975"/>
                    <a:gd name="T25" fmla="*/ 742 h 791"/>
                    <a:gd name="T26" fmla="*/ 299 w 975"/>
                    <a:gd name="T27" fmla="*/ 733 h 791"/>
                    <a:gd name="T28" fmla="*/ 329 w 975"/>
                    <a:gd name="T29" fmla="*/ 700 h 791"/>
                    <a:gd name="T30" fmla="*/ 363 w 975"/>
                    <a:gd name="T31" fmla="*/ 659 h 791"/>
                    <a:gd name="T32" fmla="*/ 508 w 975"/>
                    <a:gd name="T33" fmla="*/ 559 h 791"/>
                    <a:gd name="T34" fmla="*/ 664 w 975"/>
                    <a:gd name="T35" fmla="*/ 419 h 791"/>
                    <a:gd name="T36" fmla="*/ 730 w 975"/>
                    <a:gd name="T37" fmla="*/ 340 h 791"/>
                    <a:gd name="T38" fmla="*/ 760 w 975"/>
                    <a:gd name="T39" fmla="*/ 277 h 791"/>
                    <a:gd name="T40" fmla="*/ 776 w 975"/>
                    <a:gd name="T41" fmla="*/ 228 h 791"/>
                    <a:gd name="T42" fmla="*/ 800 w 975"/>
                    <a:gd name="T43" fmla="*/ 197 h 791"/>
                    <a:gd name="T44" fmla="*/ 867 w 975"/>
                    <a:gd name="T45" fmla="*/ 145 h 791"/>
                    <a:gd name="T46" fmla="*/ 952 w 975"/>
                    <a:gd name="T47" fmla="*/ 97 h 791"/>
                    <a:gd name="T48" fmla="*/ 954 w 975"/>
                    <a:gd name="T49" fmla="*/ 117 h 791"/>
                    <a:gd name="T50" fmla="*/ 916 w 975"/>
                    <a:gd name="T51" fmla="*/ 182 h 791"/>
                    <a:gd name="T52" fmla="*/ 702 w 975"/>
                    <a:gd name="T53" fmla="*/ 406 h 791"/>
                    <a:gd name="T54" fmla="*/ 487 w 975"/>
                    <a:gd name="T55" fmla="*/ 668 h 791"/>
                    <a:gd name="T56" fmla="*/ 437 w 975"/>
                    <a:gd name="T57" fmla="*/ 731 h 791"/>
                    <a:gd name="T58" fmla="*/ 536 w 975"/>
                    <a:gd name="T59" fmla="*/ 522 h 791"/>
                    <a:gd name="T60" fmla="*/ 605 w 975"/>
                    <a:gd name="T61" fmla="*/ 408 h 791"/>
                    <a:gd name="T62" fmla="*/ 677 w 975"/>
                    <a:gd name="T63" fmla="*/ 321 h 791"/>
                    <a:gd name="T64" fmla="*/ 690 w 975"/>
                    <a:gd name="T65" fmla="*/ 277 h 791"/>
                    <a:gd name="T66" fmla="*/ 713 w 975"/>
                    <a:gd name="T67" fmla="*/ 228 h 791"/>
                    <a:gd name="T68" fmla="*/ 757 w 975"/>
                    <a:gd name="T69" fmla="*/ 143 h 791"/>
                    <a:gd name="T70" fmla="*/ 800 w 975"/>
                    <a:gd name="T71" fmla="*/ 59 h 791"/>
                    <a:gd name="T72" fmla="*/ 857 w 975"/>
                    <a:gd name="T73" fmla="*/ 9 h 791"/>
                    <a:gd name="T74" fmla="*/ 840 w 975"/>
                    <a:gd name="T75" fmla="*/ 13 h 791"/>
                    <a:gd name="T76" fmla="*/ 791 w 975"/>
                    <a:gd name="T77" fmla="*/ 32 h 791"/>
                    <a:gd name="T78" fmla="*/ 741 w 975"/>
                    <a:gd name="T79" fmla="*/ 67 h 791"/>
                    <a:gd name="T80" fmla="*/ 694 w 975"/>
                    <a:gd name="T81" fmla="*/ 113 h 791"/>
                    <a:gd name="T82" fmla="*/ 525 w 975"/>
                    <a:gd name="T83" fmla="*/ 213 h 791"/>
                    <a:gd name="T84" fmla="*/ 316 w 975"/>
                    <a:gd name="T85" fmla="*/ 327 h 791"/>
                    <a:gd name="T86" fmla="*/ 171 w 975"/>
                    <a:gd name="T87" fmla="*/ 392 h 791"/>
                    <a:gd name="T88" fmla="*/ 44 w 975"/>
                    <a:gd name="T89" fmla="*/ 421 h 791"/>
                    <a:gd name="T90" fmla="*/ 4 w 975"/>
                    <a:gd name="T91" fmla="*/ 432 h 791"/>
                    <a:gd name="T92" fmla="*/ 0 w 975"/>
                    <a:gd name="T93" fmla="*/ 440 h 791"/>
                    <a:gd name="T94" fmla="*/ 14 w 975"/>
                    <a:gd name="T95" fmla="*/ 453 h 791"/>
                    <a:gd name="T96" fmla="*/ 31 w 975"/>
                    <a:gd name="T97" fmla="*/ 449 h 791"/>
                    <a:gd name="T98" fmla="*/ 114 w 975"/>
                    <a:gd name="T99" fmla="*/ 403 h 791"/>
                    <a:gd name="T100" fmla="*/ 221 w 975"/>
                    <a:gd name="T101" fmla="*/ 355 h 791"/>
                    <a:gd name="T102" fmla="*/ 333 w 975"/>
                    <a:gd name="T103" fmla="*/ 310 h 791"/>
                    <a:gd name="T104" fmla="*/ 449 w 975"/>
                    <a:gd name="T105" fmla="*/ 275 h 791"/>
                    <a:gd name="T106" fmla="*/ 601 w 975"/>
                    <a:gd name="T107" fmla="*/ 223 h 791"/>
                    <a:gd name="T108" fmla="*/ 766 w 975"/>
                    <a:gd name="T109" fmla="*/ 175 h 7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975" h="791">
                      <a:moveTo>
                        <a:pt x="928" y="188"/>
                      </a:moveTo>
                      <a:lnTo>
                        <a:pt x="920" y="197"/>
                      </a:lnTo>
                      <a:lnTo>
                        <a:pt x="911" y="208"/>
                      </a:lnTo>
                      <a:lnTo>
                        <a:pt x="899" y="217"/>
                      </a:lnTo>
                      <a:lnTo>
                        <a:pt x="890" y="226"/>
                      </a:lnTo>
                      <a:lnTo>
                        <a:pt x="878" y="234"/>
                      </a:lnTo>
                      <a:lnTo>
                        <a:pt x="867" y="241"/>
                      </a:lnTo>
                      <a:lnTo>
                        <a:pt x="857" y="247"/>
                      </a:lnTo>
                      <a:lnTo>
                        <a:pt x="846" y="251"/>
                      </a:lnTo>
                      <a:lnTo>
                        <a:pt x="808" y="265"/>
                      </a:lnTo>
                      <a:lnTo>
                        <a:pt x="772" y="282"/>
                      </a:lnTo>
                      <a:lnTo>
                        <a:pt x="740" y="303"/>
                      </a:lnTo>
                      <a:lnTo>
                        <a:pt x="707" y="325"/>
                      </a:lnTo>
                      <a:lnTo>
                        <a:pt x="675" y="347"/>
                      </a:lnTo>
                      <a:lnTo>
                        <a:pt x="644" y="371"/>
                      </a:lnTo>
                      <a:lnTo>
                        <a:pt x="612" y="395"/>
                      </a:lnTo>
                      <a:lnTo>
                        <a:pt x="580" y="419"/>
                      </a:lnTo>
                      <a:lnTo>
                        <a:pt x="578" y="421"/>
                      </a:lnTo>
                      <a:lnTo>
                        <a:pt x="574" y="425"/>
                      </a:lnTo>
                      <a:lnTo>
                        <a:pt x="572" y="429"/>
                      </a:lnTo>
                      <a:lnTo>
                        <a:pt x="570" y="432"/>
                      </a:lnTo>
                      <a:lnTo>
                        <a:pt x="567" y="436"/>
                      </a:lnTo>
                      <a:lnTo>
                        <a:pt x="565" y="442"/>
                      </a:lnTo>
                      <a:lnTo>
                        <a:pt x="563" y="445"/>
                      </a:lnTo>
                      <a:lnTo>
                        <a:pt x="561" y="447"/>
                      </a:lnTo>
                      <a:lnTo>
                        <a:pt x="532" y="473"/>
                      </a:lnTo>
                      <a:lnTo>
                        <a:pt x="504" y="497"/>
                      </a:lnTo>
                      <a:lnTo>
                        <a:pt x="477" y="523"/>
                      </a:lnTo>
                      <a:lnTo>
                        <a:pt x="451" y="548"/>
                      </a:lnTo>
                      <a:lnTo>
                        <a:pt x="426" y="574"/>
                      </a:lnTo>
                      <a:lnTo>
                        <a:pt x="399" y="599"/>
                      </a:lnTo>
                      <a:lnTo>
                        <a:pt x="375" y="625"/>
                      </a:lnTo>
                      <a:lnTo>
                        <a:pt x="348" y="651"/>
                      </a:lnTo>
                      <a:lnTo>
                        <a:pt x="344" y="659"/>
                      </a:lnTo>
                      <a:lnTo>
                        <a:pt x="340" y="666"/>
                      </a:lnTo>
                      <a:lnTo>
                        <a:pt x="337" y="674"/>
                      </a:lnTo>
                      <a:lnTo>
                        <a:pt x="333" y="681"/>
                      </a:lnTo>
                      <a:lnTo>
                        <a:pt x="327" y="689"/>
                      </a:lnTo>
                      <a:lnTo>
                        <a:pt x="323" y="698"/>
                      </a:lnTo>
                      <a:lnTo>
                        <a:pt x="320" y="703"/>
                      </a:lnTo>
                      <a:lnTo>
                        <a:pt x="314" y="709"/>
                      </a:lnTo>
                      <a:lnTo>
                        <a:pt x="308" y="713"/>
                      </a:lnTo>
                      <a:lnTo>
                        <a:pt x="301" y="718"/>
                      </a:lnTo>
                      <a:lnTo>
                        <a:pt x="295" y="722"/>
                      </a:lnTo>
                      <a:lnTo>
                        <a:pt x="287" y="728"/>
                      </a:lnTo>
                      <a:lnTo>
                        <a:pt x="281" y="733"/>
                      </a:lnTo>
                      <a:lnTo>
                        <a:pt x="276" y="739"/>
                      </a:lnTo>
                      <a:lnTo>
                        <a:pt x="272" y="746"/>
                      </a:lnTo>
                      <a:lnTo>
                        <a:pt x="268" y="754"/>
                      </a:lnTo>
                      <a:lnTo>
                        <a:pt x="272" y="750"/>
                      </a:lnTo>
                      <a:lnTo>
                        <a:pt x="276" y="746"/>
                      </a:lnTo>
                      <a:lnTo>
                        <a:pt x="281" y="742"/>
                      </a:lnTo>
                      <a:lnTo>
                        <a:pt x="285" y="741"/>
                      </a:lnTo>
                      <a:lnTo>
                        <a:pt x="291" y="739"/>
                      </a:lnTo>
                      <a:lnTo>
                        <a:pt x="295" y="737"/>
                      </a:lnTo>
                      <a:lnTo>
                        <a:pt x="299" y="733"/>
                      </a:lnTo>
                      <a:lnTo>
                        <a:pt x="304" y="731"/>
                      </a:lnTo>
                      <a:lnTo>
                        <a:pt x="314" y="722"/>
                      </a:lnTo>
                      <a:lnTo>
                        <a:pt x="321" y="711"/>
                      </a:lnTo>
                      <a:lnTo>
                        <a:pt x="329" y="700"/>
                      </a:lnTo>
                      <a:lnTo>
                        <a:pt x="337" y="690"/>
                      </a:lnTo>
                      <a:lnTo>
                        <a:pt x="344" y="679"/>
                      </a:lnTo>
                      <a:lnTo>
                        <a:pt x="354" y="668"/>
                      </a:lnTo>
                      <a:lnTo>
                        <a:pt x="363" y="659"/>
                      </a:lnTo>
                      <a:lnTo>
                        <a:pt x="375" y="650"/>
                      </a:lnTo>
                      <a:lnTo>
                        <a:pt x="420" y="620"/>
                      </a:lnTo>
                      <a:lnTo>
                        <a:pt x="464" y="590"/>
                      </a:lnTo>
                      <a:lnTo>
                        <a:pt x="508" y="559"/>
                      </a:lnTo>
                      <a:lnTo>
                        <a:pt x="548" y="527"/>
                      </a:lnTo>
                      <a:lnTo>
                        <a:pt x="587" y="494"/>
                      </a:lnTo>
                      <a:lnTo>
                        <a:pt x="625" y="457"/>
                      </a:lnTo>
                      <a:lnTo>
                        <a:pt x="664" y="419"/>
                      </a:lnTo>
                      <a:lnTo>
                        <a:pt x="700" y="379"/>
                      </a:lnTo>
                      <a:lnTo>
                        <a:pt x="709" y="366"/>
                      </a:lnTo>
                      <a:lnTo>
                        <a:pt x="721" y="353"/>
                      </a:lnTo>
                      <a:lnTo>
                        <a:pt x="730" y="340"/>
                      </a:lnTo>
                      <a:lnTo>
                        <a:pt x="740" y="327"/>
                      </a:lnTo>
                      <a:lnTo>
                        <a:pt x="747" y="312"/>
                      </a:lnTo>
                      <a:lnTo>
                        <a:pt x="755" y="295"/>
                      </a:lnTo>
                      <a:lnTo>
                        <a:pt x="760" y="277"/>
                      </a:lnTo>
                      <a:lnTo>
                        <a:pt x="764" y="256"/>
                      </a:lnTo>
                      <a:lnTo>
                        <a:pt x="766" y="247"/>
                      </a:lnTo>
                      <a:lnTo>
                        <a:pt x="770" y="238"/>
                      </a:lnTo>
                      <a:lnTo>
                        <a:pt x="776" y="228"/>
                      </a:lnTo>
                      <a:lnTo>
                        <a:pt x="779" y="221"/>
                      </a:lnTo>
                      <a:lnTo>
                        <a:pt x="787" y="212"/>
                      </a:lnTo>
                      <a:lnTo>
                        <a:pt x="793" y="204"/>
                      </a:lnTo>
                      <a:lnTo>
                        <a:pt x="800" y="197"/>
                      </a:lnTo>
                      <a:lnTo>
                        <a:pt x="808" y="189"/>
                      </a:lnTo>
                      <a:lnTo>
                        <a:pt x="827" y="175"/>
                      </a:lnTo>
                      <a:lnTo>
                        <a:pt x="846" y="160"/>
                      </a:lnTo>
                      <a:lnTo>
                        <a:pt x="867" y="145"/>
                      </a:lnTo>
                      <a:lnTo>
                        <a:pt x="886" y="130"/>
                      </a:lnTo>
                      <a:lnTo>
                        <a:pt x="907" y="117"/>
                      </a:lnTo>
                      <a:lnTo>
                        <a:pt x="928" y="106"/>
                      </a:lnTo>
                      <a:lnTo>
                        <a:pt x="952" y="97"/>
                      </a:lnTo>
                      <a:lnTo>
                        <a:pt x="975" y="91"/>
                      </a:lnTo>
                      <a:lnTo>
                        <a:pt x="969" y="95"/>
                      </a:lnTo>
                      <a:lnTo>
                        <a:pt x="964" y="104"/>
                      </a:lnTo>
                      <a:lnTo>
                        <a:pt x="954" y="117"/>
                      </a:lnTo>
                      <a:lnTo>
                        <a:pt x="947" y="134"/>
                      </a:lnTo>
                      <a:lnTo>
                        <a:pt x="937" y="150"/>
                      </a:lnTo>
                      <a:lnTo>
                        <a:pt x="928" y="167"/>
                      </a:lnTo>
                      <a:lnTo>
                        <a:pt x="916" y="182"/>
                      </a:lnTo>
                      <a:lnTo>
                        <a:pt x="905" y="195"/>
                      </a:lnTo>
                      <a:lnTo>
                        <a:pt x="836" y="265"/>
                      </a:lnTo>
                      <a:lnTo>
                        <a:pt x="768" y="336"/>
                      </a:lnTo>
                      <a:lnTo>
                        <a:pt x="702" y="406"/>
                      </a:lnTo>
                      <a:lnTo>
                        <a:pt x="637" y="479"/>
                      </a:lnTo>
                      <a:lnTo>
                        <a:pt x="574" y="553"/>
                      </a:lnTo>
                      <a:lnTo>
                        <a:pt x="515" y="629"/>
                      </a:lnTo>
                      <a:lnTo>
                        <a:pt x="487" y="668"/>
                      </a:lnTo>
                      <a:lnTo>
                        <a:pt x="458" y="707"/>
                      </a:lnTo>
                      <a:lnTo>
                        <a:pt x="432" y="748"/>
                      </a:lnTo>
                      <a:lnTo>
                        <a:pt x="407" y="791"/>
                      </a:lnTo>
                      <a:lnTo>
                        <a:pt x="437" y="731"/>
                      </a:lnTo>
                      <a:lnTo>
                        <a:pt x="464" y="672"/>
                      </a:lnTo>
                      <a:lnTo>
                        <a:pt x="492" y="611"/>
                      </a:lnTo>
                      <a:lnTo>
                        <a:pt x="521" y="551"/>
                      </a:lnTo>
                      <a:lnTo>
                        <a:pt x="536" y="522"/>
                      </a:lnTo>
                      <a:lnTo>
                        <a:pt x="551" y="492"/>
                      </a:lnTo>
                      <a:lnTo>
                        <a:pt x="568" y="464"/>
                      </a:lnTo>
                      <a:lnTo>
                        <a:pt x="586" y="434"/>
                      </a:lnTo>
                      <a:lnTo>
                        <a:pt x="605" y="408"/>
                      </a:lnTo>
                      <a:lnTo>
                        <a:pt x="625" y="381"/>
                      </a:lnTo>
                      <a:lnTo>
                        <a:pt x="648" y="355"/>
                      </a:lnTo>
                      <a:lnTo>
                        <a:pt x="671" y="330"/>
                      </a:lnTo>
                      <a:lnTo>
                        <a:pt x="677" y="321"/>
                      </a:lnTo>
                      <a:lnTo>
                        <a:pt x="683" y="312"/>
                      </a:lnTo>
                      <a:lnTo>
                        <a:pt x="684" y="301"/>
                      </a:lnTo>
                      <a:lnTo>
                        <a:pt x="688" y="290"/>
                      </a:lnTo>
                      <a:lnTo>
                        <a:pt x="690" y="277"/>
                      </a:lnTo>
                      <a:lnTo>
                        <a:pt x="692" y="265"/>
                      </a:lnTo>
                      <a:lnTo>
                        <a:pt x="696" y="254"/>
                      </a:lnTo>
                      <a:lnTo>
                        <a:pt x="702" y="243"/>
                      </a:lnTo>
                      <a:lnTo>
                        <a:pt x="713" y="228"/>
                      </a:lnTo>
                      <a:lnTo>
                        <a:pt x="724" y="213"/>
                      </a:lnTo>
                      <a:lnTo>
                        <a:pt x="734" y="197"/>
                      </a:lnTo>
                      <a:lnTo>
                        <a:pt x="741" y="178"/>
                      </a:lnTo>
                      <a:lnTo>
                        <a:pt x="757" y="143"/>
                      </a:lnTo>
                      <a:lnTo>
                        <a:pt x="772" y="108"/>
                      </a:lnTo>
                      <a:lnTo>
                        <a:pt x="781" y="91"/>
                      </a:lnTo>
                      <a:lnTo>
                        <a:pt x="791" y="74"/>
                      </a:lnTo>
                      <a:lnTo>
                        <a:pt x="800" y="59"/>
                      </a:lnTo>
                      <a:lnTo>
                        <a:pt x="812" y="45"/>
                      </a:lnTo>
                      <a:lnTo>
                        <a:pt x="825" y="32"/>
                      </a:lnTo>
                      <a:lnTo>
                        <a:pt x="840" y="20"/>
                      </a:lnTo>
                      <a:lnTo>
                        <a:pt x="857" y="9"/>
                      </a:lnTo>
                      <a:lnTo>
                        <a:pt x="878" y="0"/>
                      </a:lnTo>
                      <a:lnTo>
                        <a:pt x="865" y="6"/>
                      </a:lnTo>
                      <a:lnTo>
                        <a:pt x="854" y="9"/>
                      </a:lnTo>
                      <a:lnTo>
                        <a:pt x="840" y="13"/>
                      </a:lnTo>
                      <a:lnTo>
                        <a:pt x="827" y="19"/>
                      </a:lnTo>
                      <a:lnTo>
                        <a:pt x="816" y="22"/>
                      </a:lnTo>
                      <a:lnTo>
                        <a:pt x="802" y="28"/>
                      </a:lnTo>
                      <a:lnTo>
                        <a:pt x="791" y="32"/>
                      </a:lnTo>
                      <a:lnTo>
                        <a:pt x="779" y="37"/>
                      </a:lnTo>
                      <a:lnTo>
                        <a:pt x="766" y="46"/>
                      </a:lnTo>
                      <a:lnTo>
                        <a:pt x="753" y="56"/>
                      </a:lnTo>
                      <a:lnTo>
                        <a:pt x="741" y="67"/>
                      </a:lnTo>
                      <a:lnTo>
                        <a:pt x="730" y="78"/>
                      </a:lnTo>
                      <a:lnTo>
                        <a:pt x="719" y="91"/>
                      </a:lnTo>
                      <a:lnTo>
                        <a:pt x="707" y="102"/>
                      </a:lnTo>
                      <a:lnTo>
                        <a:pt x="694" y="113"/>
                      </a:lnTo>
                      <a:lnTo>
                        <a:pt x="681" y="123"/>
                      </a:lnTo>
                      <a:lnTo>
                        <a:pt x="629" y="154"/>
                      </a:lnTo>
                      <a:lnTo>
                        <a:pt x="576" y="184"/>
                      </a:lnTo>
                      <a:lnTo>
                        <a:pt x="525" y="213"/>
                      </a:lnTo>
                      <a:lnTo>
                        <a:pt x="473" y="243"/>
                      </a:lnTo>
                      <a:lnTo>
                        <a:pt x="420" y="271"/>
                      </a:lnTo>
                      <a:lnTo>
                        <a:pt x="369" y="299"/>
                      </a:lnTo>
                      <a:lnTo>
                        <a:pt x="316" y="327"/>
                      </a:lnTo>
                      <a:lnTo>
                        <a:pt x="261" y="355"/>
                      </a:lnTo>
                      <a:lnTo>
                        <a:pt x="230" y="369"/>
                      </a:lnTo>
                      <a:lnTo>
                        <a:pt x="202" y="381"/>
                      </a:lnTo>
                      <a:lnTo>
                        <a:pt x="171" y="392"/>
                      </a:lnTo>
                      <a:lnTo>
                        <a:pt x="139" y="399"/>
                      </a:lnTo>
                      <a:lnTo>
                        <a:pt x="109" y="408"/>
                      </a:lnTo>
                      <a:lnTo>
                        <a:pt x="76" y="414"/>
                      </a:lnTo>
                      <a:lnTo>
                        <a:pt x="44" y="421"/>
                      </a:lnTo>
                      <a:lnTo>
                        <a:pt x="12" y="429"/>
                      </a:lnTo>
                      <a:lnTo>
                        <a:pt x="10" y="429"/>
                      </a:lnTo>
                      <a:lnTo>
                        <a:pt x="6" y="431"/>
                      </a:lnTo>
                      <a:lnTo>
                        <a:pt x="4" y="432"/>
                      </a:lnTo>
                      <a:lnTo>
                        <a:pt x="2" y="434"/>
                      </a:lnTo>
                      <a:lnTo>
                        <a:pt x="0" y="436"/>
                      </a:lnTo>
                      <a:lnTo>
                        <a:pt x="0" y="438"/>
                      </a:lnTo>
                      <a:lnTo>
                        <a:pt x="0" y="440"/>
                      </a:lnTo>
                      <a:lnTo>
                        <a:pt x="0" y="444"/>
                      </a:lnTo>
                      <a:lnTo>
                        <a:pt x="4" y="447"/>
                      </a:lnTo>
                      <a:lnTo>
                        <a:pt x="8" y="451"/>
                      </a:lnTo>
                      <a:lnTo>
                        <a:pt x="14" y="453"/>
                      </a:lnTo>
                      <a:lnTo>
                        <a:pt x="17" y="453"/>
                      </a:lnTo>
                      <a:lnTo>
                        <a:pt x="23" y="453"/>
                      </a:lnTo>
                      <a:lnTo>
                        <a:pt x="27" y="451"/>
                      </a:lnTo>
                      <a:lnTo>
                        <a:pt x="31" y="449"/>
                      </a:lnTo>
                      <a:lnTo>
                        <a:pt x="34" y="447"/>
                      </a:lnTo>
                      <a:lnTo>
                        <a:pt x="61" y="431"/>
                      </a:lnTo>
                      <a:lnTo>
                        <a:pt x="88" y="416"/>
                      </a:lnTo>
                      <a:lnTo>
                        <a:pt x="114" y="403"/>
                      </a:lnTo>
                      <a:lnTo>
                        <a:pt x="141" y="390"/>
                      </a:lnTo>
                      <a:lnTo>
                        <a:pt x="167" y="377"/>
                      </a:lnTo>
                      <a:lnTo>
                        <a:pt x="194" y="366"/>
                      </a:lnTo>
                      <a:lnTo>
                        <a:pt x="221" y="355"/>
                      </a:lnTo>
                      <a:lnTo>
                        <a:pt x="247" y="342"/>
                      </a:lnTo>
                      <a:lnTo>
                        <a:pt x="276" y="330"/>
                      </a:lnTo>
                      <a:lnTo>
                        <a:pt x="304" y="319"/>
                      </a:lnTo>
                      <a:lnTo>
                        <a:pt x="333" y="310"/>
                      </a:lnTo>
                      <a:lnTo>
                        <a:pt x="361" y="301"/>
                      </a:lnTo>
                      <a:lnTo>
                        <a:pt x="390" y="293"/>
                      </a:lnTo>
                      <a:lnTo>
                        <a:pt x="420" y="284"/>
                      </a:lnTo>
                      <a:lnTo>
                        <a:pt x="449" y="275"/>
                      </a:lnTo>
                      <a:lnTo>
                        <a:pt x="477" y="264"/>
                      </a:lnTo>
                      <a:lnTo>
                        <a:pt x="517" y="249"/>
                      </a:lnTo>
                      <a:lnTo>
                        <a:pt x="559" y="234"/>
                      </a:lnTo>
                      <a:lnTo>
                        <a:pt x="601" y="223"/>
                      </a:lnTo>
                      <a:lnTo>
                        <a:pt x="643" y="212"/>
                      </a:lnTo>
                      <a:lnTo>
                        <a:pt x="684" y="200"/>
                      </a:lnTo>
                      <a:lnTo>
                        <a:pt x="724" y="188"/>
                      </a:lnTo>
                      <a:lnTo>
                        <a:pt x="766" y="175"/>
                      </a:lnTo>
                      <a:lnTo>
                        <a:pt x="808" y="160"/>
                      </a:lnTo>
                      <a:lnTo>
                        <a:pt x="928" y="188"/>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19" name="Freeform 79"/>
                <p:cNvSpPr/>
                <p:nvPr/>
              </p:nvSpPr>
              <p:spPr bwMode="auto">
                <a:xfrm>
                  <a:off x="1357" y="1706"/>
                  <a:ext cx="936" cy="92"/>
                </a:xfrm>
                <a:custGeom>
                  <a:avLst/>
                  <a:gdLst>
                    <a:gd name="T0" fmla="*/ 936 w 936"/>
                    <a:gd name="T1" fmla="*/ 79 h 92"/>
                    <a:gd name="T2" fmla="*/ 920 w 936"/>
                    <a:gd name="T3" fmla="*/ 79 h 92"/>
                    <a:gd name="T4" fmla="*/ 903 w 936"/>
                    <a:gd name="T5" fmla="*/ 79 h 92"/>
                    <a:gd name="T6" fmla="*/ 888 w 936"/>
                    <a:gd name="T7" fmla="*/ 79 h 92"/>
                    <a:gd name="T8" fmla="*/ 871 w 936"/>
                    <a:gd name="T9" fmla="*/ 79 h 92"/>
                    <a:gd name="T10" fmla="*/ 856 w 936"/>
                    <a:gd name="T11" fmla="*/ 79 h 92"/>
                    <a:gd name="T12" fmla="*/ 841 w 936"/>
                    <a:gd name="T13" fmla="*/ 79 h 92"/>
                    <a:gd name="T14" fmla="*/ 823 w 936"/>
                    <a:gd name="T15" fmla="*/ 81 h 92"/>
                    <a:gd name="T16" fmla="*/ 808 w 936"/>
                    <a:gd name="T17" fmla="*/ 83 h 92"/>
                    <a:gd name="T18" fmla="*/ 791 w 936"/>
                    <a:gd name="T19" fmla="*/ 85 h 92"/>
                    <a:gd name="T20" fmla="*/ 774 w 936"/>
                    <a:gd name="T21" fmla="*/ 89 h 92"/>
                    <a:gd name="T22" fmla="*/ 755 w 936"/>
                    <a:gd name="T23" fmla="*/ 91 h 92"/>
                    <a:gd name="T24" fmla="*/ 738 w 936"/>
                    <a:gd name="T25" fmla="*/ 92 h 92"/>
                    <a:gd name="T26" fmla="*/ 721 w 936"/>
                    <a:gd name="T27" fmla="*/ 91 h 92"/>
                    <a:gd name="T28" fmla="*/ 704 w 936"/>
                    <a:gd name="T29" fmla="*/ 89 h 92"/>
                    <a:gd name="T30" fmla="*/ 687 w 936"/>
                    <a:gd name="T31" fmla="*/ 81 h 92"/>
                    <a:gd name="T32" fmla="*/ 669 w 936"/>
                    <a:gd name="T33" fmla="*/ 70 h 92"/>
                    <a:gd name="T34" fmla="*/ 586 w 936"/>
                    <a:gd name="T35" fmla="*/ 68 h 92"/>
                    <a:gd name="T36" fmla="*/ 500 w 936"/>
                    <a:gd name="T37" fmla="*/ 70 h 92"/>
                    <a:gd name="T38" fmla="*/ 417 w 936"/>
                    <a:gd name="T39" fmla="*/ 70 h 92"/>
                    <a:gd name="T40" fmla="*/ 335 w 936"/>
                    <a:gd name="T41" fmla="*/ 72 h 92"/>
                    <a:gd name="T42" fmla="*/ 251 w 936"/>
                    <a:gd name="T43" fmla="*/ 72 h 92"/>
                    <a:gd name="T44" fmla="*/ 168 w 936"/>
                    <a:gd name="T45" fmla="*/ 70 h 92"/>
                    <a:gd name="T46" fmla="*/ 126 w 936"/>
                    <a:gd name="T47" fmla="*/ 66 h 92"/>
                    <a:gd name="T48" fmla="*/ 84 w 936"/>
                    <a:gd name="T49" fmla="*/ 63 h 92"/>
                    <a:gd name="T50" fmla="*/ 42 w 936"/>
                    <a:gd name="T51" fmla="*/ 59 h 92"/>
                    <a:gd name="T52" fmla="*/ 0 w 936"/>
                    <a:gd name="T53" fmla="*/ 53 h 92"/>
                    <a:gd name="T54" fmla="*/ 39 w 936"/>
                    <a:gd name="T55" fmla="*/ 48 h 92"/>
                    <a:gd name="T56" fmla="*/ 75 w 936"/>
                    <a:gd name="T57" fmla="*/ 42 h 92"/>
                    <a:gd name="T58" fmla="*/ 113 w 936"/>
                    <a:gd name="T59" fmla="*/ 39 h 92"/>
                    <a:gd name="T60" fmla="*/ 149 w 936"/>
                    <a:gd name="T61" fmla="*/ 37 h 92"/>
                    <a:gd name="T62" fmla="*/ 223 w 936"/>
                    <a:gd name="T63" fmla="*/ 33 h 92"/>
                    <a:gd name="T64" fmla="*/ 299 w 936"/>
                    <a:gd name="T65" fmla="*/ 33 h 92"/>
                    <a:gd name="T66" fmla="*/ 373 w 936"/>
                    <a:gd name="T67" fmla="*/ 33 h 92"/>
                    <a:gd name="T68" fmla="*/ 447 w 936"/>
                    <a:gd name="T69" fmla="*/ 33 h 92"/>
                    <a:gd name="T70" fmla="*/ 523 w 936"/>
                    <a:gd name="T71" fmla="*/ 29 h 92"/>
                    <a:gd name="T72" fmla="*/ 599 w 936"/>
                    <a:gd name="T73" fmla="*/ 24 h 92"/>
                    <a:gd name="T74" fmla="*/ 624 w 936"/>
                    <a:gd name="T75" fmla="*/ 20 h 92"/>
                    <a:gd name="T76" fmla="*/ 647 w 936"/>
                    <a:gd name="T77" fmla="*/ 18 h 92"/>
                    <a:gd name="T78" fmla="*/ 671 w 936"/>
                    <a:gd name="T79" fmla="*/ 16 h 92"/>
                    <a:gd name="T80" fmla="*/ 696 w 936"/>
                    <a:gd name="T81" fmla="*/ 13 h 92"/>
                    <a:gd name="T82" fmla="*/ 723 w 936"/>
                    <a:gd name="T83" fmla="*/ 11 h 92"/>
                    <a:gd name="T84" fmla="*/ 747 w 936"/>
                    <a:gd name="T85" fmla="*/ 7 h 92"/>
                    <a:gd name="T86" fmla="*/ 772 w 936"/>
                    <a:gd name="T87" fmla="*/ 5 h 92"/>
                    <a:gd name="T88" fmla="*/ 797 w 936"/>
                    <a:gd name="T89" fmla="*/ 1 h 92"/>
                    <a:gd name="T90" fmla="*/ 810 w 936"/>
                    <a:gd name="T91" fmla="*/ 1 h 92"/>
                    <a:gd name="T92" fmla="*/ 823 w 936"/>
                    <a:gd name="T93" fmla="*/ 0 h 92"/>
                    <a:gd name="T94" fmla="*/ 837 w 936"/>
                    <a:gd name="T95" fmla="*/ 0 h 92"/>
                    <a:gd name="T96" fmla="*/ 850 w 936"/>
                    <a:gd name="T97" fmla="*/ 1 h 92"/>
                    <a:gd name="T98" fmla="*/ 861 w 936"/>
                    <a:gd name="T99" fmla="*/ 1 h 92"/>
                    <a:gd name="T100" fmla="*/ 875 w 936"/>
                    <a:gd name="T101" fmla="*/ 1 h 92"/>
                    <a:gd name="T102" fmla="*/ 888 w 936"/>
                    <a:gd name="T103" fmla="*/ 1 h 92"/>
                    <a:gd name="T104" fmla="*/ 901 w 936"/>
                    <a:gd name="T105" fmla="*/ 1 h 92"/>
                    <a:gd name="T106" fmla="*/ 936 w 936"/>
                    <a:gd name="T107" fmla="*/ 79 h 9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Lst>
                  <a:rect l="0" t="0" r="r" b="b"/>
                  <a:pathLst>
                    <a:path w="936" h="92">
                      <a:moveTo>
                        <a:pt x="936" y="79"/>
                      </a:moveTo>
                      <a:lnTo>
                        <a:pt x="920" y="79"/>
                      </a:lnTo>
                      <a:lnTo>
                        <a:pt x="903" y="79"/>
                      </a:lnTo>
                      <a:lnTo>
                        <a:pt x="888" y="79"/>
                      </a:lnTo>
                      <a:lnTo>
                        <a:pt x="871" y="79"/>
                      </a:lnTo>
                      <a:lnTo>
                        <a:pt x="856" y="79"/>
                      </a:lnTo>
                      <a:lnTo>
                        <a:pt x="841" y="79"/>
                      </a:lnTo>
                      <a:lnTo>
                        <a:pt x="823" y="81"/>
                      </a:lnTo>
                      <a:lnTo>
                        <a:pt x="808" y="83"/>
                      </a:lnTo>
                      <a:lnTo>
                        <a:pt x="791" y="85"/>
                      </a:lnTo>
                      <a:lnTo>
                        <a:pt x="774" y="89"/>
                      </a:lnTo>
                      <a:lnTo>
                        <a:pt x="755" y="91"/>
                      </a:lnTo>
                      <a:lnTo>
                        <a:pt x="738" y="92"/>
                      </a:lnTo>
                      <a:lnTo>
                        <a:pt x="721" y="91"/>
                      </a:lnTo>
                      <a:lnTo>
                        <a:pt x="704" y="89"/>
                      </a:lnTo>
                      <a:lnTo>
                        <a:pt x="687" y="81"/>
                      </a:lnTo>
                      <a:lnTo>
                        <a:pt x="669" y="70"/>
                      </a:lnTo>
                      <a:lnTo>
                        <a:pt x="586" y="68"/>
                      </a:lnTo>
                      <a:lnTo>
                        <a:pt x="500" y="70"/>
                      </a:lnTo>
                      <a:lnTo>
                        <a:pt x="417" y="70"/>
                      </a:lnTo>
                      <a:lnTo>
                        <a:pt x="335" y="72"/>
                      </a:lnTo>
                      <a:lnTo>
                        <a:pt x="251" y="72"/>
                      </a:lnTo>
                      <a:lnTo>
                        <a:pt x="168" y="70"/>
                      </a:lnTo>
                      <a:lnTo>
                        <a:pt x="126" y="66"/>
                      </a:lnTo>
                      <a:lnTo>
                        <a:pt x="84" y="63"/>
                      </a:lnTo>
                      <a:lnTo>
                        <a:pt x="42" y="59"/>
                      </a:lnTo>
                      <a:lnTo>
                        <a:pt x="0" y="53"/>
                      </a:lnTo>
                      <a:lnTo>
                        <a:pt x="39" y="48"/>
                      </a:lnTo>
                      <a:lnTo>
                        <a:pt x="75" y="42"/>
                      </a:lnTo>
                      <a:lnTo>
                        <a:pt x="113" y="39"/>
                      </a:lnTo>
                      <a:lnTo>
                        <a:pt x="149" y="37"/>
                      </a:lnTo>
                      <a:lnTo>
                        <a:pt x="223" y="33"/>
                      </a:lnTo>
                      <a:lnTo>
                        <a:pt x="299" y="33"/>
                      </a:lnTo>
                      <a:lnTo>
                        <a:pt x="373" y="33"/>
                      </a:lnTo>
                      <a:lnTo>
                        <a:pt x="447" y="33"/>
                      </a:lnTo>
                      <a:lnTo>
                        <a:pt x="523" y="29"/>
                      </a:lnTo>
                      <a:lnTo>
                        <a:pt x="599" y="24"/>
                      </a:lnTo>
                      <a:lnTo>
                        <a:pt x="624" y="20"/>
                      </a:lnTo>
                      <a:lnTo>
                        <a:pt x="647" y="18"/>
                      </a:lnTo>
                      <a:lnTo>
                        <a:pt x="671" y="16"/>
                      </a:lnTo>
                      <a:lnTo>
                        <a:pt x="696" y="13"/>
                      </a:lnTo>
                      <a:lnTo>
                        <a:pt x="723" y="11"/>
                      </a:lnTo>
                      <a:lnTo>
                        <a:pt x="747" y="7"/>
                      </a:lnTo>
                      <a:lnTo>
                        <a:pt x="772" y="5"/>
                      </a:lnTo>
                      <a:lnTo>
                        <a:pt x="797" y="1"/>
                      </a:lnTo>
                      <a:lnTo>
                        <a:pt x="810" y="1"/>
                      </a:lnTo>
                      <a:lnTo>
                        <a:pt x="823" y="0"/>
                      </a:lnTo>
                      <a:lnTo>
                        <a:pt x="837" y="0"/>
                      </a:lnTo>
                      <a:lnTo>
                        <a:pt x="850" y="1"/>
                      </a:lnTo>
                      <a:lnTo>
                        <a:pt x="861" y="1"/>
                      </a:lnTo>
                      <a:lnTo>
                        <a:pt x="875" y="1"/>
                      </a:lnTo>
                      <a:lnTo>
                        <a:pt x="888" y="1"/>
                      </a:lnTo>
                      <a:lnTo>
                        <a:pt x="901" y="1"/>
                      </a:lnTo>
                      <a:lnTo>
                        <a:pt x="936" y="79"/>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20" name="Freeform 80"/>
                <p:cNvSpPr/>
                <p:nvPr/>
              </p:nvSpPr>
              <p:spPr bwMode="auto">
                <a:xfrm>
                  <a:off x="1464" y="1318"/>
                  <a:ext cx="969" cy="351"/>
                </a:xfrm>
                <a:custGeom>
                  <a:avLst/>
                  <a:gdLst>
                    <a:gd name="T0" fmla="*/ 810 w 969"/>
                    <a:gd name="T1" fmla="*/ 349 h 351"/>
                    <a:gd name="T2" fmla="*/ 781 w 969"/>
                    <a:gd name="T3" fmla="*/ 339 h 351"/>
                    <a:gd name="T4" fmla="*/ 753 w 969"/>
                    <a:gd name="T5" fmla="*/ 330 h 351"/>
                    <a:gd name="T6" fmla="*/ 724 w 969"/>
                    <a:gd name="T7" fmla="*/ 323 h 351"/>
                    <a:gd name="T8" fmla="*/ 680 w 969"/>
                    <a:gd name="T9" fmla="*/ 319 h 351"/>
                    <a:gd name="T10" fmla="*/ 625 w 969"/>
                    <a:gd name="T11" fmla="*/ 308 h 351"/>
                    <a:gd name="T12" fmla="*/ 572 w 969"/>
                    <a:gd name="T13" fmla="*/ 291 h 351"/>
                    <a:gd name="T14" fmla="*/ 519 w 969"/>
                    <a:gd name="T15" fmla="*/ 269 h 351"/>
                    <a:gd name="T16" fmla="*/ 462 w 969"/>
                    <a:gd name="T17" fmla="*/ 243 h 351"/>
                    <a:gd name="T18" fmla="*/ 407 w 969"/>
                    <a:gd name="T19" fmla="*/ 209 h 351"/>
                    <a:gd name="T20" fmla="*/ 353 w 969"/>
                    <a:gd name="T21" fmla="*/ 176 h 351"/>
                    <a:gd name="T22" fmla="*/ 296 w 969"/>
                    <a:gd name="T23" fmla="*/ 148 h 351"/>
                    <a:gd name="T24" fmla="*/ 239 w 969"/>
                    <a:gd name="T25" fmla="*/ 126 h 351"/>
                    <a:gd name="T26" fmla="*/ 184 w 969"/>
                    <a:gd name="T27" fmla="*/ 106 h 351"/>
                    <a:gd name="T28" fmla="*/ 131 w 969"/>
                    <a:gd name="T29" fmla="*/ 83 h 351"/>
                    <a:gd name="T30" fmla="*/ 76 w 969"/>
                    <a:gd name="T31" fmla="*/ 61 h 351"/>
                    <a:gd name="T32" fmla="*/ 40 w 969"/>
                    <a:gd name="T33" fmla="*/ 48 h 351"/>
                    <a:gd name="T34" fmla="*/ 25 w 969"/>
                    <a:gd name="T35" fmla="*/ 41 h 351"/>
                    <a:gd name="T36" fmla="*/ 9 w 969"/>
                    <a:gd name="T37" fmla="*/ 31 h 351"/>
                    <a:gd name="T38" fmla="*/ 2 w 969"/>
                    <a:gd name="T39" fmla="*/ 18 h 351"/>
                    <a:gd name="T40" fmla="*/ 6 w 969"/>
                    <a:gd name="T41" fmla="*/ 3 h 351"/>
                    <a:gd name="T42" fmla="*/ 15 w 969"/>
                    <a:gd name="T43" fmla="*/ 0 h 351"/>
                    <a:gd name="T44" fmla="*/ 25 w 969"/>
                    <a:gd name="T45" fmla="*/ 0 h 351"/>
                    <a:gd name="T46" fmla="*/ 36 w 969"/>
                    <a:gd name="T47" fmla="*/ 2 h 351"/>
                    <a:gd name="T48" fmla="*/ 70 w 969"/>
                    <a:gd name="T49" fmla="*/ 11 h 351"/>
                    <a:gd name="T50" fmla="*/ 125 w 969"/>
                    <a:gd name="T51" fmla="*/ 28 h 351"/>
                    <a:gd name="T52" fmla="*/ 180 w 969"/>
                    <a:gd name="T53" fmla="*/ 46 h 351"/>
                    <a:gd name="T54" fmla="*/ 234 w 969"/>
                    <a:gd name="T55" fmla="*/ 68 h 351"/>
                    <a:gd name="T56" fmla="*/ 298 w 969"/>
                    <a:gd name="T57" fmla="*/ 96 h 351"/>
                    <a:gd name="T58" fmla="*/ 376 w 969"/>
                    <a:gd name="T59" fmla="*/ 130 h 351"/>
                    <a:gd name="T60" fmla="*/ 454 w 969"/>
                    <a:gd name="T61" fmla="*/ 163 h 351"/>
                    <a:gd name="T62" fmla="*/ 530 w 969"/>
                    <a:gd name="T63" fmla="*/ 196 h 351"/>
                    <a:gd name="T64" fmla="*/ 595 w 969"/>
                    <a:gd name="T65" fmla="*/ 226 h 351"/>
                    <a:gd name="T66" fmla="*/ 650 w 969"/>
                    <a:gd name="T67" fmla="*/ 243 h 351"/>
                    <a:gd name="T68" fmla="*/ 705 w 969"/>
                    <a:gd name="T69" fmla="*/ 256 h 351"/>
                    <a:gd name="T70" fmla="*/ 762 w 969"/>
                    <a:gd name="T71" fmla="*/ 271 h 351"/>
                    <a:gd name="T72" fmla="*/ 804 w 969"/>
                    <a:gd name="T73" fmla="*/ 284 h 351"/>
                    <a:gd name="T74" fmla="*/ 832 w 969"/>
                    <a:gd name="T75" fmla="*/ 297 h 351"/>
                    <a:gd name="T76" fmla="*/ 861 w 969"/>
                    <a:gd name="T77" fmla="*/ 308 h 351"/>
                    <a:gd name="T78" fmla="*/ 889 w 969"/>
                    <a:gd name="T79" fmla="*/ 317 h 351"/>
                    <a:gd name="T80" fmla="*/ 912 w 969"/>
                    <a:gd name="T81" fmla="*/ 319 h 351"/>
                    <a:gd name="T82" fmla="*/ 929 w 969"/>
                    <a:gd name="T83" fmla="*/ 323 h 351"/>
                    <a:gd name="T84" fmla="*/ 946 w 969"/>
                    <a:gd name="T85" fmla="*/ 328 h 351"/>
                    <a:gd name="T86" fmla="*/ 962 w 969"/>
                    <a:gd name="T87" fmla="*/ 326 h 351"/>
                    <a:gd name="T88" fmla="*/ 825 w 969"/>
                    <a:gd name="T89" fmla="*/ 351 h 35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969" h="351">
                      <a:moveTo>
                        <a:pt x="825" y="351"/>
                      </a:moveTo>
                      <a:lnTo>
                        <a:pt x="810" y="349"/>
                      </a:lnTo>
                      <a:lnTo>
                        <a:pt x="794" y="345"/>
                      </a:lnTo>
                      <a:lnTo>
                        <a:pt x="781" y="339"/>
                      </a:lnTo>
                      <a:lnTo>
                        <a:pt x="768" y="336"/>
                      </a:lnTo>
                      <a:lnTo>
                        <a:pt x="753" y="330"/>
                      </a:lnTo>
                      <a:lnTo>
                        <a:pt x="739" y="326"/>
                      </a:lnTo>
                      <a:lnTo>
                        <a:pt x="724" y="323"/>
                      </a:lnTo>
                      <a:lnTo>
                        <a:pt x="709" y="321"/>
                      </a:lnTo>
                      <a:lnTo>
                        <a:pt x="680" y="319"/>
                      </a:lnTo>
                      <a:lnTo>
                        <a:pt x="652" y="313"/>
                      </a:lnTo>
                      <a:lnTo>
                        <a:pt x="625" y="308"/>
                      </a:lnTo>
                      <a:lnTo>
                        <a:pt x="599" y="300"/>
                      </a:lnTo>
                      <a:lnTo>
                        <a:pt x="572" y="291"/>
                      </a:lnTo>
                      <a:lnTo>
                        <a:pt x="543" y="280"/>
                      </a:lnTo>
                      <a:lnTo>
                        <a:pt x="519" y="269"/>
                      </a:lnTo>
                      <a:lnTo>
                        <a:pt x="492" y="256"/>
                      </a:lnTo>
                      <a:lnTo>
                        <a:pt x="462" y="243"/>
                      </a:lnTo>
                      <a:lnTo>
                        <a:pt x="435" y="226"/>
                      </a:lnTo>
                      <a:lnTo>
                        <a:pt x="407" y="209"/>
                      </a:lnTo>
                      <a:lnTo>
                        <a:pt x="380" y="193"/>
                      </a:lnTo>
                      <a:lnTo>
                        <a:pt x="353" y="176"/>
                      </a:lnTo>
                      <a:lnTo>
                        <a:pt x="325" y="161"/>
                      </a:lnTo>
                      <a:lnTo>
                        <a:pt x="296" y="148"/>
                      </a:lnTo>
                      <a:lnTo>
                        <a:pt x="268" y="137"/>
                      </a:lnTo>
                      <a:lnTo>
                        <a:pt x="239" y="126"/>
                      </a:lnTo>
                      <a:lnTo>
                        <a:pt x="211" y="117"/>
                      </a:lnTo>
                      <a:lnTo>
                        <a:pt x="184" y="106"/>
                      </a:lnTo>
                      <a:lnTo>
                        <a:pt x="158" y="94"/>
                      </a:lnTo>
                      <a:lnTo>
                        <a:pt x="131" y="83"/>
                      </a:lnTo>
                      <a:lnTo>
                        <a:pt x="103" y="72"/>
                      </a:lnTo>
                      <a:lnTo>
                        <a:pt x="76" y="61"/>
                      </a:lnTo>
                      <a:lnTo>
                        <a:pt x="47" y="50"/>
                      </a:lnTo>
                      <a:lnTo>
                        <a:pt x="40" y="48"/>
                      </a:lnTo>
                      <a:lnTo>
                        <a:pt x="32" y="44"/>
                      </a:lnTo>
                      <a:lnTo>
                        <a:pt x="25" y="41"/>
                      </a:lnTo>
                      <a:lnTo>
                        <a:pt x="17" y="37"/>
                      </a:lnTo>
                      <a:lnTo>
                        <a:pt x="9" y="31"/>
                      </a:lnTo>
                      <a:lnTo>
                        <a:pt x="6" y="26"/>
                      </a:lnTo>
                      <a:lnTo>
                        <a:pt x="2" y="18"/>
                      </a:lnTo>
                      <a:lnTo>
                        <a:pt x="0" y="9"/>
                      </a:lnTo>
                      <a:lnTo>
                        <a:pt x="6" y="3"/>
                      </a:lnTo>
                      <a:lnTo>
                        <a:pt x="9" y="2"/>
                      </a:lnTo>
                      <a:lnTo>
                        <a:pt x="15" y="0"/>
                      </a:lnTo>
                      <a:lnTo>
                        <a:pt x="21" y="0"/>
                      </a:lnTo>
                      <a:lnTo>
                        <a:pt x="25" y="0"/>
                      </a:lnTo>
                      <a:lnTo>
                        <a:pt x="30" y="2"/>
                      </a:lnTo>
                      <a:lnTo>
                        <a:pt x="36" y="2"/>
                      </a:lnTo>
                      <a:lnTo>
                        <a:pt x="40" y="3"/>
                      </a:lnTo>
                      <a:lnTo>
                        <a:pt x="70" y="11"/>
                      </a:lnTo>
                      <a:lnTo>
                        <a:pt x="97" y="18"/>
                      </a:lnTo>
                      <a:lnTo>
                        <a:pt x="125" y="28"/>
                      </a:lnTo>
                      <a:lnTo>
                        <a:pt x="152" y="37"/>
                      </a:lnTo>
                      <a:lnTo>
                        <a:pt x="180" y="46"/>
                      </a:lnTo>
                      <a:lnTo>
                        <a:pt x="207" y="57"/>
                      </a:lnTo>
                      <a:lnTo>
                        <a:pt x="234" y="68"/>
                      </a:lnTo>
                      <a:lnTo>
                        <a:pt x="260" y="80"/>
                      </a:lnTo>
                      <a:lnTo>
                        <a:pt x="298" y="96"/>
                      </a:lnTo>
                      <a:lnTo>
                        <a:pt x="336" y="113"/>
                      </a:lnTo>
                      <a:lnTo>
                        <a:pt x="376" y="130"/>
                      </a:lnTo>
                      <a:lnTo>
                        <a:pt x="414" y="145"/>
                      </a:lnTo>
                      <a:lnTo>
                        <a:pt x="454" y="163"/>
                      </a:lnTo>
                      <a:lnTo>
                        <a:pt x="492" y="180"/>
                      </a:lnTo>
                      <a:lnTo>
                        <a:pt x="530" y="196"/>
                      </a:lnTo>
                      <a:lnTo>
                        <a:pt x="570" y="215"/>
                      </a:lnTo>
                      <a:lnTo>
                        <a:pt x="595" y="226"/>
                      </a:lnTo>
                      <a:lnTo>
                        <a:pt x="621" y="235"/>
                      </a:lnTo>
                      <a:lnTo>
                        <a:pt x="650" y="243"/>
                      </a:lnTo>
                      <a:lnTo>
                        <a:pt x="677" y="250"/>
                      </a:lnTo>
                      <a:lnTo>
                        <a:pt x="705" y="256"/>
                      </a:lnTo>
                      <a:lnTo>
                        <a:pt x="734" y="263"/>
                      </a:lnTo>
                      <a:lnTo>
                        <a:pt x="762" y="271"/>
                      </a:lnTo>
                      <a:lnTo>
                        <a:pt x="789" y="278"/>
                      </a:lnTo>
                      <a:lnTo>
                        <a:pt x="804" y="284"/>
                      </a:lnTo>
                      <a:lnTo>
                        <a:pt x="819" y="289"/>
                      </a:lnTo>
                      <a:lnTo>
                        <a:pt x="832" y="297"/>
                      </a:lnTo>
                      <a:lnTo>
                        <a:pt x="848" y="302"/>
                      </a:lnTo>
                      <a:lnTo>
                        <a:pt x="861" y="308"/>
                      </a:lnTo>
                      <a:lnTo>
                        <a:pt x="876" y="313"/>
                      </a:lnTo>
                      <a:lnTo>
                        <a:pt x="889" y="317"/>
                      </a:lnTo>
                      <a:lnTo>
                        <a:pt x="905" y="319"/>
                      </a:lnTo>
                      <a:lnTo>
                        <a:pt x="912" y="319"/>
                      </a:lnTo>
                      <a:lnTo>
                        <a:pt x="922" y="321"/>
                      </a:lnTo>
                      <a:lnTo>
                        <a:pt x="929" y="323"/>
                      </a:lnTo>
                      <a:lnTo>
                        <a:pt x="939" y="326"/>
                      </a:lnTo>
                      <a:lnTo>
                        <a:pt x="946" y="328"/>
                      </a:lnTo>
                      <a:lnTo>
                        <a:pt x="954" y="328"/>
                      </a:lnTo>
                      <a:lnTo>
                        <a:pt x="962" y="326"/>
                      </a:lnTo>
                      <a:lnTo>
                        <a:pt x="969" y="321"/>
                      </a:lnTo>
                      <a:lnTo>
                        <a:pt x="825" y="351"/>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21" name="Freeform 81"/>
                <p:cNvSpPr/>
                <p:nvPr/>
              </p:nvSpPr>
              <p:spPr bwMode="auto">
                <a:xfrm>
                  <a:off x="2148" y="616"/>
                  <a:ext cx="1131" cy="1002"/>
                </a:xfrm>
                <a:custGeom>
                  <a:avLst/>
                  <a:gdLst>
                    <a:gd name="T0" fmla="*/ 646 w 1131"/>
                    <a:gd name="T1" fmla="*/ 861 h 1002"/>
                    <a:gd name="T2" fmla="*/ 781 w 1131"/>
                    <a:gd name="T3" fmla="*/ 694 h 1002"/>
                    <a:gd name="T4" fmla="*/ 947 w 1131"/>
                    <a:gd name="T5" fmla="*/ 512 h 1002"/>
                    <a:gd name="T6" fmla="*/ 1078 w 1131"/>
                    <a:gd name="T7" fmla="*/ 364 h 1002"/>
                    <a:gd name="T8" fmla="*/ 796 w 1131"/>
                    <a:gd name="T9" fmla="*/ 670 h 1002"/>
                    <a:gd name="T10" fmla="*/ 612 w 1131"/>
                    <a:gd name="T11" fmla="*/ 867 h 1002"/>
                    <a:gd name="T12" fmla="*/ 709 w 1131"/>
                    <a:gd name="T13" fmla="*/ 707 h 1002"/>
                    <a:gd name="T14" fmla="*/ 939 w 1131"/>
                    <a:gd name="T15" fmla="*/ 297 h 1002"/>
                    <a:gd name="T16" fmla="*/ 732 w 1131"/>
                    <a:gd name="T17" fmla="*/ 550 h 1002"/>
                    <a:gd name="T18" fmla="*/ 597 w 1131"/>
                    <a:gd name="T19" fmla="*/ 756 h 1002"/>
                    <a:gd name="T20" fmla="*/ 555 w 1131"/>
                    <a:gd name="T21" fmla="*/ 815 h 1002"/>
                    <a:gd name="T22" fmla="*/ 460 w 1131"/>
                    <a:gd name="T23" fmla="*/ 960 h 1002"/>
                    <a:gd name="T24" fmla="*/ 452 w 1131"/>
                    <a:gd name="T25" fmla="*/ 865 h 1002"/>
                    <a:gd name="T26" fmla="*/ 403 w 1131"/>
                    <a:gd name="T27" fmla="*/ 581 h 1002"/>
                    <a:gd name="T28" fmla="*/ 306 w 1131"/>
                    <a:gd name="T29" fmla="*/ 249 h 1002"/>
                    <a:gd name="T30" fmla="*/ 295 w 1131"/>
                    <a:gd name="T31" fmla="*/ 106 h 1002"/>
                    <a:gd name="T32" fmla="*/ 302 w 1131"/>
                    <a:gd name="T33" fmla="*/ 255 h 1002"/>
                    <a:gd name="T34" fmla="*/ 304 w 1131"/>
                    <a:gd name="T35" fmla="*/ 384 h 1002"/>
                    <a:gd name="T36" fmla="*/ 264 w 1131"/>
                    <a:gd name="T37" fmla="*/ 520 h 1002"/>
                    <a:gd name="T38" fmla="*/ 295 w 1131"/>
                    <a:gd name="T39" fmla="*/ 611 h 1002"/>
                    <a:gd name="T40" fmla="*/ 369 w 1131"/>
                    <a:gd name="T41" fmla="*/ 843 h 1002"/>
                    <a:gd name="T42" fmla="*/ 395 w 1131"/>
                    <a:gd name="T43" fmla="*/ 930 h 1002"/>
                    <a:gd name="T44" fmla="*/ 375 w 1131"/>
                    <a:gd name="T45" fmla="*/ 817 h 1002"/>
                    <a:gd name="T46" fmla="*/ 373 w 1131"/>
                    <a:gd name="T47" fmla="*/ 783 h 1002"/>
                    <a:gd name="T48" fmla="*/ 359 w 1131"/>
                    <a:gd name="T49" fmla="*/ 759 h 1002"/>
                    <a:gd name="T50" fmla="*/ 337 w 1131"/>
                    <a:gd name="T51" fmla="*/ 650 h 1002"/>
                    <a:gd name="T52" fmla="*/ 319 w 1131"/>
                    <a:gd name="T53" fmla="*/ 427 h 1002"/>
                    <a:gd name="T54" fmla="*/ 285 w 1131"/>
                    <a:gd name="T55" fmla="*/ 134 h 1002"/>
                    <a:gd name="T56" fmla="*/ 262 w 1131"/>
                    <a:gd name="T57" fmla="*/ 43 h 1002"/>
                    <a:gd name="T58" fmla="*/ 247 w 1131"/>
                    <a:gd name="T59" fmla="*/ 39 h 1002"/>
                    <a:gd name="T60" fmla="*/ 260 w 1131"/>
                    <a:gd name="T61" fmla="*/ 130 h 1002"/>
                    <a:gd name="T62" fmla="*/ 283 w 1131"/>
                    <a:gd name="T63" fmla="*/ 370 h 1002"/>
                    <a:gd name="T64" fmla="*/ 295 w 1131"/>
                    <a:gd name="T65" fmla="*/ 533 h 1002"/>
                    <a:gd name="T66" fmla="*/ 310 w 1131"/>
                    <a:gd name="T67" fmla="*/ 590 h 1002"/>
                    <a:gd name="T68" fmla="*/ 310 w 1131"/>
                    <a:gd name="T69" fmla="*/ 624 h 1002"/>
                    <a:gd name="T70" fmla="*/ 342 w 1131"/>
                    <a:gd name="T71" fmla="*/ 809 h 1002"/>
                    <a:gd name="T72" fmla="*/ 361 w 1131"/>
                    <a:gd name="T73" fmla="*/ 921 h 1002"/>
                    <a:gd name="T74" fmla="*/ 356 w 1131"/>
                    <a:gd name="T75" fmla="*/ 885 h 1002"/>
                    <a:gd name="T76" fmla="*/ 338 w 1131"/>
                    <a:gd name="T77" fmla="*/ 687 h 1002"/>
                    <a:gd name="T78" fmla="*/ 297 w 1131"/>
                    <a:gd name="T79" fmla="*/ 449 h 1002"/>
                    <a:gd name="T80" fmla="*/ 304 w 1131"/>
                    <a:gd name="T81" fmla="*/ 262 h 1002"/>
                    <a:gd name="T82" fmla="*/ 270 w 1131"/>
                    <a:gd name="T83" fmla="*/ 78 h 1002"/>
                    <a:gd name="T84" fmla="*/ 274 w 1131"/>
                    <a:gd name="T85" fmla="*/ 13 h 1002"/>
                    <a:gd name="T86" fmla="*/ 295 w 1131"/>
                    <a:gd name="T87" fmla="*/ 6 h 1002"/>
                    <a:gd name="T88" fmla="*/ 333 w 1131"/>
                    <a:gd name="T89" fmla="*/ 36 h 1002"/>
                    <a:gd name="T90" fmla="*/ 325 w 1131"/>
                    <a:gd name="T91" fmla="*/ 288 h 1002"/>
                    <a:gd name="T92" fmla="*/ 289 w 1131"/>
                    <a:gd name="T93" fmla="*/ 605 h 1002"/>
                    <a:gd name="T94" fmla="*/ 302 w 1131"/>
                    <a:gd name="T95" fmla="*/ 796 h 1002"/>
                    <a:gd name="T96" fmla="*/ 259 w 1131"/>
                    <a:gd name="T97" fmla="*/ 733 h 1002"/>
                    <a:gd name="T98" fmla="*/ 184 w 1131"/>
                    <a:gd name="T99" fmla="*/ 524 h 1002"/>
                    <a:gd name="T100" fmla="*/ 162 w 1131"/>
                    <a:gd name="T101" fmla="*/ 435 h 1002"/>
                    <a:gd name="T102" fmla="*/ 101 w 1131"/>
                    <a:gd name="T103" fmla="*/ 269 h 1002"/>
                    <a:gd name="T104" fmla="*/ 6 w 1131"/>
                    <a:gd name="T105" fmla="*/ 93 h 1002"/>
                    <a:gd name="T106" fmla="*/ 15 w 1131"/>
                    <a:gd name="T107" fmla="*/ 188 h 1002"/>
                    <a:gd name="T108" fmla="*/ 42 w 1131"/>
                    <a:gd name="T109" fmla="*/ 240 h 1002"/>
                    <a:gd name="T110" fmla="*/ 91 w 1131"/>
                    <a:gd name="T111" fmla="*/ 336 h 1002"/>
                    <a:gd name="T112" fmla="*/ 154 w 1131"/>
                    <a:gd name="T113" fmla="*/ 472 h 1002"/>
                    <a:gd name="T114" fmla="*/ 196 w 1131"/>
                    <a:gd name="T115" fmla="*/ 527 h 1002"/>
                    <a:gd name="T116" fmla="*/ 298 w 1131"/>
                    <a:gd name="T117" fmla="*/ 743 h 10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Lst>
                  <a:rect l="0" t="0" r="r" b="b"/>
                  <a:pathLst>
                    <a:path w="1131" h="1002">
                      <a:moveTo>
                        <a:pt x="523" y="1002"/>
                      </a:moveTo>
                      <a:lnTo>
                        <a:pt x="547" y="984"/>
                      </a:lnTo>
                      <a:lnTo>
                        <a:pt x="570" y="962"/>
                      </a:lnTo>
                      <a:lnTo>
                        <a:pt x="591" y="937"/>
                      </a:lnTo>
                      <a:lnTo>
                        <a:pt x="610" y="913"/>
                      </a:lnTo>
                      <a:lnTo>
                        <a:pt x="646" y="861"/>
                      </a:lnTo>
                      <a:lnTo>
                        <a:pt x="682" y="809"/>
                      </a:lnTo>
                      <a:lnTo>
                        <a:pt x="700" y="785"/>
                      </a:lnTo>
                      <a:lnTo>
                        <a:pt x="719" y="759"/>
                      </a:lnTo>
                      <a:lnTo>
                        <a:pt x="738" y="737"/>
                      </a:lnTo>
                      <a:lnTo>
                        <a:pt x="758" y="715"/>
                      </a:lnTo>
                      <a:lnTo>
                        <a:pt x="781" y="694"/>
                      </a:lnTo>
                      <a:lnTo>
                        <a:pt x="806" y="678"/>
                      </a:lnTo>
                      <a:lnTo>
                        <a:pt x="833" y="661"/>
                      </a:lnTo>
                      <a:lnTo>
                        <a:pt x="863" y="648"/>
                      </a:lnTo>
                      <a:lnTo>
                        <a:pt x="888" y="602"/>
                      </a:lnTo>
                      <a:lnTo>
                        <a:pt x="916" y="557"/>
                      </a:lnTo>
                      <a:lnTo>
                        <a:pt x="947" y="512"/>
                      </a:lnTo>
                      <a:lnTo>
                        <a:pt x="979" y="470"/>
                      </a:lnTo>
                      <a:lnTo>
                        <a:pt x="1013" y="429"/>
                      </a:lnTo>
                      <a:lnTo>
                        <a:pt x="1051" y="392"/>
                      </a:lnTo>
                      <a:lnTo>
                        <a:pt x="1089" y="355"/>
                      </a:lnTo>
                      <a:lnTo>
                        <a:pt x="1131" y="319"/>
                      </a:lnTo>
                      <a:lnTo>
                        <a:pt x="1078" y="364"/>
                      </a:lnTo>
                      <a:lnTo>
                        <a:pt x="1028" y="412"/>
                      </a:lnTo>
                      <a:lnTo>
                        <a:pt x="981" y="462"/>
                      </a:lnTo>
                      <a:lnTo>
                        <a:pt x="935" y="514"/>
                      </a:lnTo>
                      <a:lnTo>
                        <a:pt x="890" y="566"/>
                      </a:lnTo>
                      <a:lnTo>
                        <a:pt x="844" y="618"/>
                      </a:lnTo>
                      <a:lnTo>
                        <a:pt x="796" y="670"/>
                      </a:lnTo>
                      <a:lnTo>
                        <a:pt x="749" y="722"/>
                      </a:lnTo>
                      <a:lnTo>
                        <a:pt x="722" y="752"/>
                      </a:lnTo>
                      <a:lnTo>
                        <a:pt x="694" y="780"/>
                      </a:lnTo>
                      <a:lnTo>
                        <a:pt x="667" y="809"/>
                      </a:lnTo>
                      <a:lnTo>
                        <a:pt x="639" y="837"/>
                      </a:lnTo>
                      <a:lnTo>
                        <a:pt x="612" y="867"/>
                      </a:lnTo>
                      <a:lnTo>
                        <a:pt x="585" y="895"/>
                      </a:lnTo>
                      <a:lnTo>
                        <a:pt x="561" y="926"/>
                      </a:lnTo>
                      <a:lnTo>
                        <a:pt x="536" y="956"/>
                      </a:lnTo>
                      <a:lnTo>
                        <a:pt x="595" y="874"/>
                      </a:lnTo>
                      <a:lnTo>
                        <a:pt x="652" y="791"/>
                      </a:lnTo>
                      <a:lnTo>
                        <a:pt x="709" y="707"/>
                      </a:lnTo>
                      <a:lnTo>
                        <a:pt x="764" y="622"/>
                      </a:lnTo>
                      <a:lnTo>
                        <a:pt x="815" y="537"/>
                      </a:lnTo>
                      <a:lnTo>
                        <a:pt x="867" y="449"/>
                      </a:lnTo>
                      <a:lnTo>
                        <a:pt x="918" y="362"/>
                      </a:lnTo>
                      <a:lnTo>
                        <a:pt x="966" y="273"/>
                      </a:lnTo>
                      <a:lnTo>
                        <a:pt x="939" y="297"/>
                      </a:lnTo>
                      <a:lnTo>
                        <a:pt x="914" y="323"/>
                      </a:lnTo>
                      <a:lnTo>
                        <a:pt x="888" y="349"/>
                      </a:lnTo>
                      <a:lnTo>
                        <a:pt x="865" y="377"/>
                      </a:lnTo>
                      <a:lnTo>
                        <a:pt x="817" y="433"/>
                      </a:lnTo>
                      <a:lnTo>
                        <a:pt x="774" y="490"/>
                      </a:lnTo>
                      <a:lnTo>
                        <a:pt x="732" y="550"/>
                      </a:lnTo>
                      <a:lnTo>
                        <a:pt x="690" y="611"/>
                      </a:lnTo>
                      <a:lnTo>
                        <a:pt x="650" y="674"/>
                      </a:lnTo>
                      <a:lnTo>
                        <a:pt x="610" y="737"/>
                      </a:lnTo>
                      <a:lnTo>
                        <a:pt x="606" y="743"/>
                      </a:lnTo>
                      <a:lnTo>
                        <a:pt x="603" y="750"/>
                      </a:lnTo>
                      <a:lnTo>
                        <a:pt x="597" y="756"/>
                      </a:lnTo>
                      <a:lnTo>
                        <a:pt x="593" y="763"/>
                      </a:lnTo>
                      <a:lnTo>
                        <a:pt x="587" y="769"/>
                      </a:lnTo>
                      <a:lnTo>
                        <a:pt x="582" y="776"/>
                      </a:lnTo>
                      <a:lnTo>
                        <a:pt x="578" y="782"/>
                      </a:lnTo>
                      <a:lnTo>
                        <a:pt x="574" y="789"/>
                      </a:lnTo>
                      <a:lnTo>
                        <a:pt x="555" y="815"/>
                      </a:lnTo>
                      <a:lnTo>
                        <a:pt x="536" y="843"/>
                      </a:lnTo>
                      <a:lnTo>
                        <a:pt x="517" y="871"/>
                      </a:lnTo>
                      <a:lnTo>
                        <a:pt x="498" y="897"/>
                      </a:lnTo>
                      <a:lnTo>
                        <a:pt x="481" y="923"/>
                      </a:lnTo>
                      <a:lnTo>
                        <a:pt x="466" y="949"/>
                      </a:lnTo>
                      <a:lnTo>
                        <a:pt x="460" y="960"/>
                      </a:lnTo>
                      <a:lnTo>
                        <a:pt x="456" y="971"/>
                      </a:lnTo>
                      <a:lnTo>
                        <a:pt x="454" y="982"/>
                      </a:lnTo>
                      <a:lnTo>
                        <a:pt x="452" y="991"/>
                      </a:lnTo>
                      <a:lnTo>
                        <a:pt x="454" y="949"/>
                      </a:lnTo>
                      <a:lnTo>
                        <a:pt x="454" y="908"/>
                      </a:lnTo>
                      <a:lnTo>
                        <a:pt x="452" y="865"/>
                      </a:lnTo>
                      <a:lnTo>
                        <a:pt x="449" y="824"/>
                      </a:lnTo>
                      <a:lnTo>
                        <a:pt x="443" y="783"/>
                      </a:lnTo>
                      <a:lnTo>
                        <a:pt x="437" y="743"/>
                      </a:lnTo>
                      <a:lnTo>
                        <a:pt x="430" y="702"/>
                      </a:lnTo>
                      <a:lnTo>
                        <a:pt x="422" y="663"/>
                      </a:lnTo>
                      <a:lnTo>
                        <a:pt x="403" y="581"/>
                      </a:lnTo>
                      <a:lnTo>
                        <a:pt x="380" y="501"/>
                      </a:lnTo>
                      <a:lnTo>
                        <a:pt x="356" y="420"/>
                      </a:lnTo>
                      <a:lnTo>
                        <a:pt x="329" y="338"/>
                      </a:lnTo>
                      <a:lnTo>
                        <a:pt x="319" y="308"/>
                      </a:lnTo>
                      <a:lnTo>
                        <a:pt x="312" y="279"/>
                      </a:lnTo>
                      <a:lnTo>
                        <a:pt x="306" y="249"/>
                      </a:lnTo>
                      <a:lnTo>
                        <a:pt x="302" y="217"/>
                      </a:lnTo>
                      <a:lnTo>
                        <a:pt x="298" y="186"/>
                      </a:lnTo>
                      <a:lnTo>
                        <a:pt x="298" y="154"/>
                      </a:lnTo>
                      <a:lnTo>
                        <a:pt x="298" y="123"/>
                      </a:lnTo>
                      <a:lnTo>
                        <a:pt x="300" y="91"/>
                      </a:lnTo>
                      <a:lnTo>
                        <a:pt x="295" y="106"/>
                      </a:lnTo>
                      <a:lnTo>
                        <a:pt x="291" y="123"/>
                      </a:lnTo>
                      <a:lnTo>
                        <a:pt x="289" y="139"/>
                      </a:lnTo>
                      <a:lnTo>
                        <a:pt x="289" y="156"/>
                      </a:lnTo>
                      <a:lnTo>
                        <a:pt x="291" y="190"/>
                      </a:lnTo>
                      <a:lnTo>
                        <a:pt x="295" y="221"/>
                      </a:lnTo>
                      <a:lnTo>
                        <a:pt x="302" y="255"/>
                      </a:lnTo>
                      <a:lnTo>
                        <a:pt x="306" y="288"/>
                      </a:lnTo>
                      <a:lnTo>
                        <a:pt x="308" y="305"/>
                      </a:lnTo>
                      <a:lnTo>
                        <a:pt x="310" y="321"/>
                      </a:lnTo>
                      <a:lnTo>
                        <a:pt x="310" y="336"/>
                      </a:lnTo>
                      <a:lnTo>
                        <a:pt x="308" y="353"/>
                      </a:lnTo>
                      <a:lnTo>
                        <a:pt x="304" y="384"/>
                      </a:lnTo>
                      <a:lnTo>
                        <a:pt x="295" y="414"/>
                      </a:lnTo>
                      <a:lnTo>
                        <a:pt x="283" y="446"/>
                      </a:lnTo>
                      <a:lnTo>
                        <a:pt x="274" y="475"/>
                      </a:lnTo>
                      <a:lnTo>
                        <a:pt x="270" y="490"/>
                      </a:lnTo>
                      <a:lnTo>
                        <a:pt x="266" y="505"/>
                      </a:lnTo>
                      <a:lnTo>
                        <a:pt x="264" y="520"/>
                      </a:lnTo>
                      <a:lnTo>
                        <a:pt x="262" y="533"/>
                      </a:lnTo>
                      <a:lnTo>
                        <a:pt x="264" y="546"/>
                      </a:lnTo>
                      <a:lnTo>
                        <a:pt x="266" y="561"/>
                      </a:lnTo>
                      <a:lnTo>
                        <a:pt x="272" y="572"/>
                      </a:lnTo>
                      <a:lnTo>
                        <a:pt x="279" y="585"/>
                      </a:lnTo>
                      <a:lnTo>
                        <a:pt x="295" y="611"/>
                      </a:lnTo>
                      <a:lnTo>
                        <a:pt x="308" y="637"/>
                      </a:lnTo>
                      <a:lnTo>
                        <a:pt x="319" y="661"/>
                      </a:lnTo>
                      <a:lnTo>
                        <a:pt x="329" y="687"/>
                      </a:lnTo>
                      <a:lnTo>
                        <a:pt x="346" y="739"/>
                      </a:lnTo>
                      <a:lnTo>
                        <a:pt x="359" y="791"/>
                      </a:lnTo>
                      <a:lnTo>
                        <a:pt x="369" y="843"/>
                      </a:lnTo>
                      <a:lnTo>
                        <a:pt x="378" y="895"/>
                      </a:lnTo>
                      <a:lnTo>
                        <a:pt x="390" y="945"/>
                      </a:lnTo>
                      <a:lnTo>
                        <a:pt x="401" y="993"/>
                      </a:lnTo>
                      <a:lnTo>
                        <a:pt x="397" y="973"/>
                      </a:lnTo>
                      <a:lnTo>
                        <a:pt x="395" y="950"/>
                      </a:lnTo>
                      <a:lnTo>
                        <a:pt x="395" y="930"/>
                      </a:lnTo>
                      <a:lnTo>
                        <a:pt x="395" y="910"/>
                      </a:lnTo>
                      <a:lnTo>
                        <a:pt x="395" y="887"/>
                      </a:lnTo>
                      <a:lnTo>
                        <a:pt x="392" y="865"/>
                      </a:lnTo>
                      <a:lnTo>
                        <a:pt x="386" y="843"/>
                      </a:lnTo>
                      <a:lnTo>
                        <a:pt x="376" y="821"/>
                      </a:lnTo>
                      <a:lnTo>
                        <a:pt x="375" y="817"/>
                      </a:lnTo>
                      <a:lnTo>
                        <a:pt x="373" y="811"/>
                      </a:lnTo>
                      <a:lnTo>
                        <a:pt x="373" y="808"/>
                      </a:lnTo>
                      <a:lnTo>
                        <a:pt x="373" y="800"/>
                      </a:lnTo>
                      <a:lnTo>
                        <a:pt x="375" y="795"/>
                      </a:lnTo>
                      <a:lnTo>
                        <a:pt x="375" y="789"/>
                      </a:lnTo>
                      <a:lnTo>
                        <a:pt x="373" y="783"/>
                      </a:lnTo>
                      <a:lnTo>
                        <a:pt x="373" y="780"/>
                      </a:lnTo>
                      <a:lnTo>
                        <a:pt x="371" y="774"/>
                      </a:lnTo>
                      <a:lnTo>
                        <a:pt x="369" y="770"/>
                      </a:lnTo>
                      <a:lnTo>
                        <a:pt x="365" y="767"/>
                      </a:lnTo>
                      <a:lnTo>
                        <a:pt x="363" y="763"/>
                      </a:lnTo>
                      <a:lnTo>
                        <a:pt x="359" y="759"/>
                      </a:lnTo>
                      <a:lnTo>
                        <a:pt x="357" y="757"/>
                      </a:lnTo>
                      <a:lnTo>
                        <a:pt x="354" y="754"/>
                      </a:lnTo>
                      <a:lnTo>
                        <a:pt x="352" y="750"/>
                      </a:lnTo>
                      <a:lnTo>
                        <a:pt x="344" y="717"/>
                      </a:lnTo>
                      <a:lnTo>
                        <a:pt x="338" y="683"/>
                      </a:lnTo>
                      <a:lnTo>
                        <a:pt x="337" y="650"/>
                      </a:lnTo>
                      <a:lnTo>
                        <a:pt x="335" y="616"/>
                      </a:lnTo>
                      <a:lnTo>
                        <a:pt x="335" y="583"/>
                      </a:lnTo>
                      <a:lnTo>
                        <a:pt x="335" y="550"/>
                      </a:lnTo>
                      <a:lnTo>
                        <a:pt x="333" y="516"/>
                      </a:lnTo>
                      <a:lnTo>
                        <a:pt x="329" y="481"/>
                      </a:lnTo>
                      <a:lnTo>
                        <a:pt x="319" y="427"/>
                      </a:lnTo>
                      <a:lnTo>
                        <a:pt x="314" y="373"/>
                      </a:lnTo>
                      <a:lnTo>
                        <a:pt x="310" y="319"/>
                      </a:lnTo>
                      <a:lnTo>
                        <a:pt x="304" y="266"/>
                      </a:lnTo>
                      <a:lnTo>
                        <a:pt x="298" y="212"/>
                      </a:lnTo>
                      <a:lnTo>
                        <a:pt x="291" y="160"/>
                      </a:lnTo>
                      <a:lnTo>
                        <a:pt x="285" y="134"/>
                      </a:lnTo>
                      <a:lnTo>
                        <a:pt x="279" y="108"/>
                      </a:lnTo>
                      <a:lnTo>
                        <a:pt x="272" y="82"/>
                      </a:lnTo>
                      <a:lnTo>
                        <a:pt x="264" y="56"/>
                      </a:lnTo>
                      <a:lnTo>
                        <a:pt x="262" y="52"/>
                      </a:lnTo>
                      <a:lnTo>
                        <a:pt x="262" y="49"/>
                      </a:lnTo>
                      <a:lnTo>
                        <a:pt x="262" y="43"/>
                      </a:lnTo>
                      <a:lnTo>
                        <a:pt x="260" y="39"/>
                      </a:lnTo>
                      <a:lnTo>
                        <a:pt x="260" y="36"/>
                      </a:lnTo>
                      <a:lnTo>
                        <a:pt x="259" y="30"/>
                      </a:lnTo>
                      <a:lnTo>
                        <a:pt x="255" y="26"/>
                      </a:lnTo>
                      <a:lnTo>
                        <a:pt x="251" y="24"/>
                      </a:lnTo>
                      <a:lnTo>
                        <a:pt x="247" y="39"/>
                      </a:lnTo>
                      <a:lnTo>
                        <a:pt x="247" y="54"/>
                      </a:lnTo>
                      <a:lnTo>
                        <a:pt x="247" y="71"/>
                      </a:lnTo>
                      <a:lnTo>
                        <a:pt x="249" y="86"/>
                      </a:lnTo>
                      <a:lnTo>
                        <a:pt x="253" y="100"/>
                      </a:lnTo>
                      <a:lnTo>
                        <a:pt x="257" y="115"/>
                      </a:lnTo>
                      <a:lnTo>
                        <a:pt x="260" y="130"/>
                      </a:lnTo>
                      <a:lnTo>
                        <a:pt x="264" y="145"/>
                      </a:lnTo>
                      <a:lnTo>
                        <a:pt x="272" y="190"/>
                      </a:lnTo>
                      <a:lnTo>
                        <a:pt x="278" y="236"/>
                      </a:lnTo>
                      <a:lnTo>
                        <a:pt x="281" y="281"/>
                      </a:lnTo>
                      <a:lnTo>
                        <a:pt x="283" y="325"/>
                      </a:lnTo>
                      <a:lnTo>
                        <a:pt x="283" y="370"/>
                      </a:lnTo>
                      <a:lnTo>
                        <a:pt x="285" y="414"/>
                      </a:lnTo>
                      <a:lnTo>
                        <a:pt x="287" y="459"/>
                      </a:lnTo>
                      <a:lnTo>
                        <a:pt x="289" y="503"/>
                      </a:lnTo>
                      <a:lnTo>
                        <a:pt x="291" y="514"/>
                      </a:lnTo>
                      <a:lnTo>
                        <a:pt x="293" y="524"/>
                      </a:lnTo>
                      <a:lnTo>
                        <a:pt x="295" y="533"/>
                      </a:lnTo>
                      <a:lnTo>
                        <a:pt x="298" y="544"/>
                      </a:lnTo>
                      <a:lnTo>
                        <a:pt x="300" y="553"/>
                      </a:lnTo>
                      <a:lnTo>
                        <a:pt x="304" y="563"/>
                      </a:lnTo>
                      <a:lnTo>
                        <a:pt x="306" y="574"/>
                      </a:lnTo>
                      <a:lnTo>
                        <a:pt x="308" y="585"/>
                      </a:lnTo>
                      <a:lnTo>
                        <a:pt x="310" y="590"/>
                      </a:lnTo>
                      <a:lnTo>
                        <a:pt x="310" y="596"/>
                      </a:lnTo>
                      <a:lnTo>
                        <a:pt x="310" y="602"/>
                      </a:lnTo>
                      <a:lnTo>
                        <a:pt x="310" y="607"/>
                      </a:lnTo>
                      <a:lnTo>
                        <a:pt x="310" y="613"/>
                      </a:lnTo>
                      <a:lnTo>
                        <a:pt x="310" y="618"/>
                      </a:lnTo>
                      <a:lnTo>
                        <a:pt x="310" y="624"/>
                      </a:lnTo>
                      <a:lnTo>
                        <a:pt x="312" y="629"/>
                      </a:lnTo>
                      <a:lnTo>
                        <a:pt x="319" y="667"/>
                      </a:lnTo>
                      <a:lnTo>
                        <a:pt x="325" y="702"/>
                      </a:lnTo>
                      <a:lnTo>
                        <a:pt x="333" y="739"/>
                      </a:lnTo>
                      <a:lnTo>
                        <a:pt x="337" y="774"/>
                      </a:lnTo>
                      <a:lnTo>
                        <a:pt x="342" y="809"/>
                      </a:lnTo>
                      <a:lnTo>
                        <a:pt x="348" y="847"/>
                      </a:lnTo>
                      <a:lnTo>
                        <a:pt x="354" y="882"/>
                      </a:lnTo>
                      <a:lnTo>
                        <a:pt x="359" y="919"/>
                      </a:lnTo>
                      <a:lnTo>
                        <a:pt x="359" y="921"/>
                      </a:lnTo>
                      <a:lnTo>
                        <a:pt x="359" y="921"/>
                      </a:lnTo>
                      <a:lnTo>
                        <a:pt x="361" y="921"/>
                      </a:lnTo>
                      <a:lnTo>
                        <a:pt x="361" y="919"/>
                      </a:lnTo>
                      <a:lnTo>
                        <a:pt x="361" y="919"/>
                      </a:lnTo>
                      <a:lnTo>
                        <a:pt x="363" y="917"/>
                      </a:lnTo>
                      <a:lnTo>
                        <a:pt x="363" y="917"/>
                      </a:lnTo>
                      <a:lnTo>
                        <a:pt x="361" y="915"/>
                      </a:lnTo>
                      <a:lnTo>
                        <a:pt x="356" y="885"/>
                      </a:lnTo>
                      <a:lnTo>
                        <a:pt x="352" y="854"/>
                      </a:lnTo>
                      <a:lnTo>
                        <a:pt x="350" y="821"/>
                      </a:lnTo>
                      <a:lnTo>
                        <a:pt x="348" y="787"/>
                      </a:lnTo>
                      <a:lnTo>
                        <a:pt x="346" y="754"/>
                      </a:lnTo>
                      <a:lnTo>
                        <a:pt x="342" y="720"/>
                      </a:lnTo>
                      <a:lnTo>
                        <a:pt x="338" y="687"/>
                      </a:lnTo>
                      <a:lnTo>
                        <a:pt x="329" y="655"/>
                      </a:lnTo>
                      <a:lnTo>
                        <a:pt x="317" y="618"/>
                      </a:lnTo>
                      <a:lnTo>
                        <a:pt x="308" y="577"/>
                      </a:lnTo>
                      <a:lnTo>
                        <a:pt x="302" y="535"/>
                      </a:lnTo>
                      <a:lnTo>
                        <a:pt x="298" y="492"/>
                      </a:lnTo>
                      <a:lnTo>
                        <a:pt x="297" y="449"/>
                      </a:lnTo>
                      <a:lnTo>
                        <a:pt x="297" y="405"/>
                      </a:lnTo>
                      <a:lnTo>
                        <a:pt x="300" y="360"/>
                      </a:lnTo>
                      <a:lnTo>
                        <a:pt x="304" y="316"/>
                      </a:lnTo>
                      <a:lnTo>
                        <a:pt x="304" y="299"/>
                      </a:lnTo>
                      <a:lnTo>
                        <a:pt x="304" y="281"/>
                      </a:lnTo>
                      <a:lnTo>
                        <a:pt x="304" y="262"/>
                      </a:lnTo>
                      <a:lnTo>
                        <a:pt x="302" y="243"/>
                      </a:lnTo>
                      <a:lnTo>
                        <a:pt x="295" y="208"/>
                      </a:lnTo>
                      <a:lnTo>
                        <a:pt x="287" y="171"/>
                      </a:lnTo>
                      <a:lnTo>
                        <a:pt x="279" y="134"/>
                      </a:lnTo>
                      <a:lnTo>
                        <a:pt x="272" y="97"/>
                      </a:lnTo>
                      <a:lnTo>
                        <a:pt x="270" y="78"/>
                      </a:lnTo>
                      <a:lnTo>
                        <a:pt x="268" y="60"/>
                      </a:lnTo>
                      <a:lnTo>
                        <a:pt x="268" y="41"/>
                      </a:lnTo>
                      <a:lnTo>
                        <a:pt x="268" y="21"/>
                      </a:lnTo>
                      <a:lnTo>
                        <a:pt x="268" y="19"/>
                      </a:lnTo>
                      <a:lnTo>
                        <a:pt x="270" y="15"/>
                      </a:lnTo>
                      <a:lnTo>
                        <a:pt x="274" y="13"/>
                      </a:lnTo>
                      <a:lnTo>
                        <a:pt x="276" y="10"/>
                      </a:lnTo>
                      <a:lnTo>
                        <a:pt x="279" y="8"/>
                      </a:lnTo>
                      <a:lnTo>
                        <a:pt x="281" y="4"/>
                      </a:lnTo>
                      <a:lnTo>
                        <a:pt x="285" y="2"/>
                      </a:lnTo>
                      <a:lnTo>
                        <a:pt x="289" y="0"/>
                      </a:lnTo>
                      <a:lnTo>
                        <a:pt x="295" y="6"/>
                      </a:lnTo>
                      <a:lnTo>
                        <a:pt x="302" y="10"/>
                      </a:lnTo>
                      <a:lnTo>
                        <a:pt x="310" y="13"/>
                      </a:lnTo>
                      <a:lnTo>
                        <a:pt x="317" y="19"/>
                      </a:lnTo>
                      <a:lnTo>
                        <a:pt x="325" y="23"/>
                      </a:lnTo>
                      <a:lnTo>
                        <a:pt x="331" y="28"/>
                      </a:lnTo>
                      <a:lnTo>
                        <a:pt x="333" y="36"/>
                      </a:lnTo>
                      <a:lnTo>
                        <a:pt x="335" y="47"/>
                      </a:lnTo>
                      <a:lnTo>
                        <a:pt x="333" y="95"/>
                      </a:lnTo>
                      <a:lnTo>
                        <a:pt x="333" y="141"/>
                      </a:lnTo>
                      <a:lnTo>
                        <a:pt x="331" y="190"/>
                      </a:lnTo>
                      <a:lnTo>
                        <a:pt x="329" y="238"/>
                      </a:lnTo>
                      <a:lnTo>
                        <a:pt x="325" y="288"/>
                      </a:lnTo>
                      <a:lnTo>
                        <a:pt x="321" y="336"/>
                      </a:lnTo>
                      <a:lnTo>
                        <a:pt x="316" y="384"/>
                      </a:lnTo>
                      <a:lnTo>
                        <a:pt x="308" y="435"/>
                      </a:lnTo>
                      <a:lnTo>
                        <a:pt x="300" y="490"/>
                      </a:lnTo>
                      <a:lnTo>
                        <a:pt x="295" y="548"/>
                      </a:lnTo>
                      <a:lnTo>
                        <a:pt x="289" y="605"/>
                      </a:lnTo>
                      <a:lnTo>
                        <a:pt x="289" y="663"/>
                      </a:lnTo>
                      <a:lnTo>
                        <a:pt x="289" y="691"/>
                      </a:lnTo>
                      <a:lnTo>
                        <a:pt x="291" y="718"/>
                      </a:lnTo>
                      <a:lnTo>
                        <a:pt x="293" y="744"/>
                      </a:lnTo>
                      <a:lnTo>
                        <a:pt x="297" y="770"/>
                      </a:lnTo>
                      <a:lnTo>
                        <a:pt x="302" y="796"/>
                      </a:lnTo>
                      <a:lnTo>
                        <a:pt x="308" y="819"/>
                      </a:lnTo>
                      <a:lnTo>
                        <a:pt x="317" y="841"/>
                      </a:lnTo>
                      <a:lnTo>
                        <a:pt x="327" y="863"/>
                      </a:lnTo>
                      <a:lnTo>
                        <a:pt x="304" y="819"/>
                      </a:lnTo>
                      <a:lnTo>
                        <a:pt x="281" y="776"/>
                      </a:lnTo>
                      <a:lnTo>
                        <a:pt x="259" y="733"/>
                      </a:lnTo>
                      <a:lnTo>
                        <a:pt x="238" y="689"/>
                      </a:lnTo>
                      <a:lnTo>
                        <a:pt x="219" y="644"/>
                      </a:lnTo>
                      <a:lnTo>
                        <a:pt x="202" y="598"/>
                      </a:lnTo>
                      <a:lnTo>
                        <a:pt x="194" y="574"/>
                      </a:lnTo>
                      <a:lnTo>
                        <a:pt x="188" y="550"/>
                      </a:lnTo>
                      <a:lnTo>
                        <a:pt x="184" y="524"/>
                      </a:lnTo>
                      <a:lnTo>
                        <a:pt x="181" y="499"/>
                      </a:lnTo>
                      <a:lnTo>
                        <a:pt x="179" y="486"/>
                      </a:lnTo>
                      <a:lnTo>
                        <a:pt x="175" y="474"/>
                      </a:lnTo>
                      <a:lnTo>
                        <a:pt x="171" y="461"/>
                      </a:lnTo>
                      <a:lnTo>
                        <a:pt x="167" y="448"/>
                      </a:lnTo>
                      <a:lnTo>
                        <a:pt x="162" y="435"/>
                      </a:lnTo>
                      <a:lnTo>
                        <a:pt x="156" y="420"/>
                      </a:lnTo>
                      <a:lnTo>
                        <a:pt x="150" y="407"/>
                      </a:lnTo>
                      <a:lnTo>
                        <a:pt x="145" y="394"/>
                      </a:lnTo>
                      <a:lnTo>
                        <a:pt x="129" y="349"/>
                      </a:lnTo>
                      <a:lnTo>
                        <a:pt x="114" y="308"/>
                      </a:lnTo>
                      <a:lnTo>
                        <a:pt x="101" y="269"/>
                      </a:lnTo>
                      <a:lnTo>
                        <a:pt x="86" y="230"/>
                      </a:lnTo>
                      <a:lnTo>
                        <a:pt x="70" y="191"/>
                      </a:lnTo>
                      <a:lnTo>
                        <a:pt x="53" y="154"/>
                      </a:lnTo>
                      <a:lnTo>
                        <a:pt x="34" y="115"/>
                      </a:lnTo>
                      <a:lnTo>
                        <a:pt x="13" y="73"/>
                      </a:lnTo>
                      <a:lnTo>
                        <a:pt x="6" y="93"/>
                      </a:lnTo>
                      <a:lnTo>
                        <a:pt x="2" y="110"/>
                      </a:lnTo>
                      <a:lnTo>
                        <a:pt x="0" y="125"/>
                      </a:lnTo>
                      <a:lnTo>
                        <a:pt x="2" y="139"/>
                      </a:lnTo>
                      <a:lnTo>
                        <a:pt x="4" y="154"/>
                      </a:lnTo>
                      <a:lnTo>
                        <a:pt x="10" y="169"/>
                      </a:lnTo>
                      <a:lnTo>
                        <a:pt x="15" y="188"/>
                      </a:lnTo>
                      <a:lnTo>
                        <a:pt x="21" y="206"/>
                      </a:lnTo>
                      <a:lnTo>
                        <a:pt x="25" y="214"/>
                      </a:lnTo>
                      <a:lnTo>
                        <a:pt x="29" y="219"/>
                      </a:lnTo>
                      <a:lnTo>
                        <a:pt x="32" y="227"/>
                      </a:lnTo>
                      <a:lnTo>
                        <a:pt x="36" y="232"/>
                      </a:lnTo>
                      <a:lnTo>
                        <a:pt x="42" y="240"/>
                      </a:lnTo>
                      <a:lnTo>
                        <a:pt x="48" y="245"/>
                      </a:lnTo>
                      <a:lnTo>
                        <a:pt x="51" y="253"/>
                      </a:lnTo>
                      <a:lnTo>
                        <a:pt x="55" y="260"/>
                      </a:lnTo>
                      <a:lnTo>
                        <a:pt x="65" y="286"/>
                      </a:lnTo>
                      <a:lnTo>
                        <a:pt x="78" y="312"/>
                      </a:lnTo>
                      <a:lnTo>
                        <a:pt x="91" y="336"/>
                      </a:lnTo>
                      <a:lnTo>
                        <a:pt x="107" y="360"/>
                      </a:lnTo>
                      <a:lnTo>
                        <a:pt x="120" y="384"/>
                      </a:lnTo>
                      <a:lnTo>
                        <a:pt x="131" y="409"/>
                      </a:lnTo>
                      <a:lnTo>
                        <a:pt x="143" y="435"/>
                      </a:lnTo>
                      <a:lnTo>
                        <a:pt x="150" y="462"/>
                      </a:lnTo>
                      <a:lnTo>
                        <a:pt x="154" y="472"/>
                      </a:lnTo>
                      <a:lnTo>
                        <a:pt x="160" y="483"/>
                      </a:lnTo>
                      <a:lnTo>
                        <a:pt x="167" y="492"/>
                      </a:lnTo>
                      <a:lnTo>
                        <a:pt x="175" y="501"/>
                      </a:lnTo>
                      <a:lnTo>
                        <a:pt x="183" y="511"/>
                      </a:lnTo>
                      <a:lnTo>
                        <a:pt x="190" y="518"/>
                      </a:lnTo>
                      <a:lnTo>
                        <a:pt x="196" y="527"/>
                      </a:lnTo>
                      <a:lnTo>
                        <a:pt x="200" y="538"/>
                      </a:lnTo>
                      <a:lnTo>
                        <a:pt x="219" y="579"/>
                      </a:lnTo>
                      <a:lnTo>
                        <a:pt x="238" y="622"/>
                      </a:lnTo>
                      <a:lnTo>
                        <a:pt x="257" y="663"/>
                      </a:lnTo>
                      <a:lnTo>
                        <a:pt x="278" y="702"/>
                      </a:lnTo>
                      <a:lnTo>
                        <a:pt x="298" y="743"/>
                      </a:lnTo>
                      <a:lnTo>
                        <a:pt x="321" y="782"/>
                      </a:lnTo>
                      <a:lnTo>
                        <a:pt x="344" y="821"/>
                      </a:lnTo>
                      <a:lnTo>
                        <a:pt x="369" y="858"/>
                      </a:lnTo>
                      <a:lnTo>
                        <a:pt x="523" y="1002"/>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22" name="Freeform 82"/>
                <p:cNvSpPr/>
                <p:nvPr/>
              </p:nvSpPr>
              <p:spPr bwMode="auto">
                <a:xfrm>
                  <a:off x="2445" y="640"/>
                  <a:ext cx="108" cy="941"/>
                </a:xfrm>
                <a:custGeom>
                  <a:avLst/>
                  <a:gdLst>
                    <a:gd name="T0" fmla="*/ 47 w 108"/>
                    <a:gd name="T1" fmla="*/ 871 h 941"/>
                    <a:gd name="T2" fmla="*/ 47 w 108"/>
                    <a:gd name="T3" fmla="*/ 856 h 941"/>
                    <a:gd name="T4" fmla="*/ 49 w 108"/>
                    <a:gd name="T5" fmla="*/ 841 h 941"/>
                    <a:gd name="T6" fmla="*/ 51 w 108"/>
                    <a:gd name="T7" fmla="*/ 824 h 941"/>
                    <a:gd name="T8" fmla="*/ 53 w 108"/>
                    <a:gd name="T9" fmla="*/ 795 h 941"/>
                    <a:gd name="T10" fmla="*/ 49 w 108"/>
                    <a:gd name="T11" fmla="*/ 754 h 941"/>
                    <a:gd name="T12" fmla="*/ 41 w 108"/>
                    <a:gd name="T13" fmla="*/ 713 h 941"/>
                    <a:gd name="T14" fmla="*/ 34 w 108"/>
                    <a:gd name="T15" fmla="*/ 672 h 941"/>
                    <a:gd name="T16" fmla="*/ 26 w 108"/>
                    <a:gd name="T17" fmla="*/ 572 h 941"/>
                    <a:gd name="T18" fmla="*/ 11 w 108"/>
                    <a:gd name="T19" fmla="*/ 414 h 941"/>
                    <a:gd name="T20" fmla="*/ 1 w 108"/>
                    <a:gd name="T21" fmla="*/ 257 h 941"/>
                    <a:gd name="T22" fmla="*/ 0 w 108"/>
                    <a:gd name="T23" fmla="*/ 138 h 941"/>
                    <a:gd name="T24" fmla="*/ 5 w 108"/>
                    <a:gd name="T25" fmla="*/ 60 h 941"/>
                    <a:gd name="T26" fmla="*/ 9 w 108"/>
                    <a:gd name="T27" fmla="*/ 17 h 941"/>
                    <a:gd name="T28" fmla="*/ 11 w 108"/>
                    <a:gd name="T29" fmla="*/ 10 h 941"/>
                    <a:gd name="T30" fmla="*/ 13 w 108"/>
                    <a:gd name="T31" fmla="*/ 4 h 941"/>
                    <a:gd name="T32" fmla="*/ 19 w 108"/>
                    <a:gd name="T33" fmla="*/ 0 h 941"/>
                    <a:gd name="T34" fmla="*/ 20 w 108"/>
                    <a:gd name="T35" fmla="*/ 6 h 941"/>
                    <a:gd name="T36" fmla="*/ 17 w 108"/>
                    <a:gd name="T37" fmla="*/ 17 h 941"/>
                    <a:gd name="T38" fmla="*/ 15 w 108"/>
                    <a:gd name="T39" fmla="*/ 30 h 941"/>
                    <a:gd name="T40" fmla="*/ 11 w 108"/>
                    <a:gd name="T41" fmla="*/ 41 h 941"/>
                    <a:gd name="T42" fmla="*/ 7 w 108"/>
                    <a:gd name="T43" fmla="*/ 58 h 941"/>
                    <a:gd name="T44" fmla="*/ 11 w 108"/>
                    <a:gd name="T45" fmla="*/ 82 h 941"/>
                    <a:gd name="T46" fmla="*/ 19 w 108"/>
                    <a:gd name="T47" fmla="*/ 106 h 941"/>
                    <a:gd name="T48" fmla="*/ 26 w 108"/>
                    <a:gd name="T49" fmla="*/ 130 h 941"/>
                    <a:gd name="T50" fmla="*/ 28 w 108"/>
                    <a:gd name="T51" fmla="*/ 186 h 941"/>
                    <a:gd name="T52" fmla="*/ 34 w 108"/>
                    <a:gd name="T53" fmla="*/ 271 h 941"/>
                    <a:gd name="T54" fmla="*/ 41 w 108"/>
                    <a:gd name="T55" fmla="*/ 357 h 941"/>
                    <a:gd name="T56" fmla="*/ 47 w 108"/>
                    <a:gd name="T57" fmla="*/ 442 h 941"/>
                    <a:gd name="T58" fmla="*/ 51 w 108"/>
                    <a:gd name="T59" fmla="*/ 496 h 941"/>
                    <a:gd name="T60" fmla="*/ 55 w 108"/>
                    <a:gd name="T61" fmla="*/ 520 h 941"/>
                    <a:gd name="T62" fmla="*/ 60 w 108"/>
                    <a:gd name="T63" fmla="*/ 542 h 941"/>
                    <a:gd name="T64" fmla="*/ 68 w 108"/>
                    <a:gd name="T65" fmla="*/ 566 h 941"/>
                    <a:gd name="T66" fmla="*/ 76 w 108"/>
                    <a:gd name="T67" fmla="*/ 617 h 941"/>
                    <a:gd name="T68" fmla="*/ 83 w 108"/>
                    <a:gd name="T69" fmla="*/ 693 h 941"/>
                    <a:gd name="T70" fmla="*/ 89 w 108"/>
                    <a:gd name="T71" fmla="*/ 769 h 941"/>
                    <a:gd name="T72" fmla="*/ 97 w 108"/>
                    <a:gd name="T73" fmla="*/ 847 h 941"/>
                    <a:gd name="T74" fmla="*/ 106 w 108"/>
                    <a:gd name="T75" fmla="*/ 891 h 941"/>
                    <a:gd name="T76" fmla="*/ 108 w 108"/>
                    <a:gd name="T77" fmla="*/ 906 h 941"/>
                    <a:gd name="T78" fmla="*/ 106 w 108"/>
                    <a:gd name="T79" fmla="*/ 921 h 941"/>
                    <a:gd name="T80" fmla="*/ 106 w 108"/>
                    <a:gd name="T81" fmla="*/ 934 h 941"/>
                    <a:gd name="T82" fmla="*/ 47 w 108"/>
                    <a:gd name="T83" fmla="*/ 878 h 94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08" h="941">
                      <a:moveTo>
                        <a:pt x="47" y="878"/>
                      </a:moveTo>
                      <a:lnTo>
                        <a:pt x="47" y="871"/>
                      </a:lnTo>
                      <a:lnTo>
                        <a:pt x="47" y="863"/>
                      </a:lnTo>
                      <a:lnTo>
                        <a:pt x="47" y="856"/>
                      </a:lnTo>
                      <a:lnTo>
                        <a:pt x="49" y="848"/>
                      </a:lnTo>
                      <a:lnTo>
                        <a:pt x="49" y="841"/>
                      </a:lnTo>
                      <a:lnTo>
                        <a:pt x="51" y="834"/>
                      </a:lnTo>
                      <a:lnTo>
                        <a:pt x="51" y="824"/>
                      </a:lnTo>
                      <a:lnTo>
                        <a:pt x="53" y="817"/>
                      </a:lnTo>
                      <a:lnTo>
                        <a:pt x="53" y="795"/>
                      </a:lnTo>
                      <a:lnTo>
                        <a:pt x="53" y="774"/>
                      </a:lnTo>
                      <a:lnTo>
                        <a:pt x="49" y="754"/>
                      </a:lnTo>
                      <a:lnTo>
                        <a:pt x="45" y="733"/>
                      </a:lnTo>
                      <a:lnTo>
                        <a:pt x="41" y="713"/>
                      </a:lnTo>
                      <a:lnTo>
                        <a:pt x="38" y="693"/>
                      </a:lnTo>
                      <a:lnTo>
                        <a:pt x="34" y="672"/>
                      </a:lnTo>
                      <a:lnTo>
                        <a:pt x="32" y="652"/>
                      </a:lnTo>
                      <a:lnTo>
                        <a:pt x="26" y="572"/>
                      </a:lnTo>
                      <a:lnTo>
                        <a:pt x="19" y="494"/>
                      </a:lnTo>
                      <a:lnTo>
                        <a:pt x="11" y="414"/>
                      </a:lnTo>
                      <a:lnTo>
                        <a:pt x="5" y="336"/>
                      </a:lnTo>
                      <a:lnTo>
                        <a:pt x="1" y="257"/>
                      </a:lnTo>
                      <a:lnTo>
                        <a:pt x="0" y="179"/>
                      </a:lnTo>
                      <a:lnTo>
                        <a:pt x="0" y="138"/>
                      </a:lnTo>
                      <a:lnTo>
                        <a:pt x="1" y="99"/>
                      </a:lnTo>
                      <a:lnTo>
                        <a:pt x="5" y="60"/>
                      </a:lnTo>
                      <a:lnTo>
                        <a:pt x="9" y="19"/>
                      </a:lnTo>
                      <a:lnTo>
                        <a:pt x="9" y="17"/>
                      </a:lnTo>
                      <a:lnTo>
                        <a:pt x="9" y="13"/>
                      </a:lnTo>
                      <a:lnTo>
                        <a:pt x="11" y="10"/>
                      </a:lnTo>
                      <a:lnTo>
                        <a:pt x="11" y="8"/>
                      </a:lnTo>
                      <a:lnTo>
                        <a:pt x="13" y="4"/>
                      </a:lnTo>
                      <a:lnTo>
                        <a:pt x="15" y="0"/>
                      </a:lnTo>
                      <a:lnTo>
                        <a:pt x="19" y="0"/>
                      </a:lnTo>
                      <a:lnTo>
                        <a:pt x="24" y="0"/>
                      </a:lnTo>
                      <a:lnTo>
                        <a:pt x="20" y="6"/>
                      </a:lnTo>
                      <a:lnTo>
                        <a:pt x="19" y="12"/>
                      </a:lnTo>
                      <a:lnTo>
                        <a:pt x="17" y="17"/>
                      </a:lnTo>
                      <a:lnTo>
                        <a:pt x="15" y="23"/>
                      </a:lnTo>
                      <a:lnTo>
                        <a:pt x="15" y="30"/>
                      </a:lnTo>
                      <a:lnTo>
                        <a:pt x="13" y="36"/>
                      </a:lnTo>
                      <a:lnTo>
                        <a:pt x="11" y="41"/>
                      </a:lnTo>
                      <a:lnTo>
                        <a:pt x="9" y="47"/>
                      </a:lnTo>
                      <a:lnTo>
                        <a:pt x="7" y="58"/>
                      </a:lnTo>
                      <a:lnTo>
                        <a:pt x="7" y="71"/>
                      </a:lnTo>
                      <a:lnTo>
                        <a:pt x="11" y="82"/>
                      </a:lnTo>
                      <a:lnTo>
                        <a:pt x="15" y="95"/>
                      </a:lnTo>
                      <a:lnTo>
                        <a:pt x="19" y="106"/>
                      </a:lnTo>
                      <a:lnTo>
                        <a:pt x="22" y="119"/>
                      </a:lnTo>
                      <a:lnTo>
                        <a:pt x="26" y="130"/>
                      </a:lnTo>
                      <a:lnTo>
                        <a:pt x="26" y="143"/>
                      </a:lnTo>
                      <a:lnTo>
                        <a:pt x="28" y="186"/>
                      </a:lnTo>
                      <a:lnTo>
                        <a:pt x="30" y="229"/>
                      </a:lnTo>
                      <a:lnTo>
                        <a:pt x="34" y="271"/>
                      </a:lnTo>
                      <a:lnTo>
                        <a:pt x="38" y="314"/>
                      </a:lnTo>
                      <a:lnTo>
                        <a:pt x="41" y="357"/>
                      </a:lnTo>
                      <a:lnTo>
                        <a:pt x="45" y="399"/>
                      </a:lnTo>
                      <a:lnTo>
                        <a:pt x="47" y="442"/>
                      </a:lnTo>
                      <a:lnTo>
                        <a:pt x="49" y="485"/>
                      </a:lnTo>
                      <a:lnTo>
                        <a:pt x="51" y="496"/>
                      </a:lnTo>
                      <a:lnTo>
                        <a:pt x="53" y="509"/>
                      </a:lnTo>
                      <a:lnTo>
                        <a:pt x="55" y="520"/>
                      </a:lnTo>
                      <a:lnTo>
                        <a:pt x="59" y="531"/>
                      </a:lnTo>
                      <a:lnTo>
                        <a:pt x="60" y="542"/>
                      </a:lnTo>
                      <a:lnTo>
                        <a:pt x="64" y="555"/>
                      </a:lnTo>
                      <a:lnTo>
                        <a:pt x="68" y="566"/>
                      </a:lnTo>
                      <a:lnTo>
                        <a:pt x="70" y="578"/>
                      </a:lnTo>
                      <a:lnTo>
                        <a:pt x="76" y="617"/>
                      </a:lnTo>
                      <a:lnTo>
                        <a:pt x="79" y="655"/>
                      </a:lnTo>
                      <a:lnTo>
                        <a:pt x="83" y="693"/>
                      </a:lnTo>
                      <a:lnTo>
                        <a:pt x="85" y="732"/>
                      </a:lnTo>
                      <a:lnTo>
                        <a:pt x="89" y="769"/>
                      </a:lnTo>
                      <a:lnTo>
                        <a:pt x="91" y="808"/>
                      </a:lnTo>
                      <a:lnTo>
                        <a:pt x="97" y="847"/>
                      </a:lnTo>
                      <a:lnTo>
                        <a:pt x="104" y="886"/>
                      </a:lnTo>
                      <a:lnTo>
                        <a:pt x="106" y="891"/>
                      </a:lnTo>
                      <a:lnTo>
                        <a:pt x="108" y="899"/>
                      </a:lnTo>
                      <a:lnTo>
                        <a:pt x="108" y="906"/>
                      </a:lnTo>
                      <a:lnTo>
                        <a:pt x="106" y="913"/>
                      </a:lnTo>
                      <a:lnTo>
                        <a:pt x="106" y="921"/>
                      </a:lnTo>
                      <a:lnTo>
                        <a:pt x="106" y="928"/>
                      </a:lnTo>
                      <a:lnTo>
                        <a:pt x="106" y="934"/>
                      </a:lnTo>
                      <a:lnTo>
                        <a:pt x="104" y="941"/>
                      </a:lnTo>
                      <a:lnTo>
                        <a:pt x="47" y="878"/>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23" name="Freeform 83"/>
                <p:cNvSpPr/>
                <p:nvPr/>
              </p:nvSpPr>
              <p:spPr bwMode="auto">
                <a:xfrm>
                  <a:off x="2610" y="670"/>
                  <a:ext cx="141" cy="831"/>
                </a:xfrm>
                <a:custGeom>
                  <a:avLst/>
                  <a:gdLst>
                    <a:gd name="T0" fmla="*/ 2 w 141"/>
                    <a:gd name="T1" fmla="*/ 800 h 831"/>
                    <a:gd name="T2" fmla="*/ 4 w 141"/>
                    <a:gd name="T3" fmla="*/ 739 h 831"/>
                    <a:gd name="T4" fmla="*/ 6 w 141"/>
                    <a:gd name="T5" fmla="*/ 677 h 831"/>
                    <a:gd name="T6" fmla="*/ 11 w 141"/>
                    <a:gd name="T7" fmla="*/ 618 h 831"/>
                    <a:gd name="T8" fmla="*/ 23 w 141"/>
                    <a:gd name="T9" fmla="*/ 575 h 831"/>
                    <a:gd name="T10" fmla="*/ 30 w 141"/>
                    <a:gd name="T11" fmla="*/ 546 h 831"/>
                    <a:gd name="T12" fmla="*/ 36 w 141"/>
                    <a:gd name="T13" fmla="*/ 516 h 831"/>
                    <a:gd name="T14" fmla="*/ 40 w 141"/>
                    <a:gd name="T15" fmla="*/ 486 h 831"/>
                    <a:gd name="T16" fmla="*/ 44 w 141"/>
                    <a:gd name="T17" fmla="*/ 410 h 831"/>
                    <a:gd name="T18" fmla="*/ 57 w 141"/>
                    <a:gd name="T19" fmla="*/ 291 h 831"/>
                    <a:gd name="T20" fmla="*/ 80 w 141"/>
                    <a:gd name="T21" fmla="*/ 173 h 831"/>
                    <a:gd name="T22" fmla="*/ 110 w 141"/>
                    <a:gd name="T23" fmla="*/ 58 h 831"/>
                    <a:gd name="T24" fmla="*/ 133 w 141"/>
                    <a:gd name="T25" fmla="*/ 6 h 831"/>
                    <a:gd name="T26" fmla="*/ 139 w 141"/>
                    <a:gd name="T27" fmla="*/ 21 h 831"/>
                    <a:gd name="T28" fmla="*/ 141 w 141"/>
                    <a:gd name="T29" fmla="*/ 34 h 831"/>
                    <a:gd name="T30" fmla="*/ 141 w 141"/>
                    <a:gd name="T31" fmla="*/ 48 h 831"/>
                    <a:gd name="T32" fmla="*/ 133 w 141"/>
                    <a:gd name="T33" fmla="*/ 85 h 831"/>
                    <a:gd name="T34" fmla="*/ 122 w 141"/>
                    <a:gd name="T35" fmla="*/ 143 h 831"/>
                    <a:gd name="T36" fmla="*/ 108 w 141"/>
                    <a:gd name="T37" fmla="*/ 199 h 831"/>
                    <a:gd name="T38" fmla="*/ 97 w 141"/>
                    <a:gd name="T39" fmla="*/ 256 h 831"/>
                    <a:gd name="T40" fmla="*/ 89 w 141"/>
                    <a:gd name="T41" fmla="*/ 288 h 831"/>
                    <a:gd name="T42" fmla="*/ 84 w 141"/>
                    <a:gd name="T43" fmla="*/ 295 h 831"/>
                    <a:gd name="T44" fmla="*/ 78 w 141"/>
                    <a:gd name="T45" fmla="*/ 303 h 831"/>
                    <a:gd name="T46" fmla="*/ 72 w 141"/>
                    <a:gd name="T47" fmla="*/ 310 h 831"/>
                    <a:gd name="T48" fmla="*/ 70 w 141"/>
                    <a:gd name="T49" fmla="*/ 340 h 831"/>
                    <a:gd name="T50" fmla="*/ 65 w 141"/>
                    <a:gd name="T51" fmla="*/ 392 h 831"/>
                    <a:gd name="T52" fmla="*/ 59 w 141"/>
                    <a:gd name="T53" fmla="*/ 444 h 831"/>
                    <a:gd name="T54" fmla="*/ 53 w 141"/>
                    <a:gd name="T55" fmla="*/ 497 h 831"/>
                    <a:gd name="T56" fmla="*/ 49 w 141"/>
                    <a:gd name="T57" fmla="*/ 529 h 831"/>
                    <a:gd name="T58" fmla="*/ 44 w 141"/>
                    <a:gd name="T59" fmla="*/ 542 h 831"/>
                    <a:gd name="T60" fmla="*/ 36 w 141"/>
                    <a:gd name="T61" fmla="*/ 553 h 831"/>
                    <a:gd name="T62" fmla="*/ 32 w 141"/>
                    <a:gd name="T63" fmla="*/ 564 h 831"/>
                    <a:gd name="T64" fmla="*/ 30 w 141"/>
                    <a:gd name="T65" fmla="*/ 598 h 831"/>
                    <a:gd name="T66" fmla="*/ 27 w 141"/>
                    <a:gd name="T67" fmla="*/ 650 h 831"/>
                    <a:gd name="T68" fmla="*/ 21 w 141"/>
                    <a:gd name="T69" fmla="*/ 702 h 831"/>
                    <a:gd name="T70" fmla="*/ 17 w 141"/>
                    <a:gd name="T71" fmla="*/ 755 h 831"/>
                    <a:gd name="T72" fmla="*/ 0 w 141"/>
                    <a:gd name="T73" fmla="*/ 831 h 83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41" h="831">
                      <a:moveTo>
                        <a:pt x="0" y="831"/>
                      </a:moveTo>
                      <a:lnTo>
                        <a:pt x="2" y="800"/>
                      </a:lnTo>
                      <a:lnTo>
                        <a:pt x="4" y="770"/>
                      </a:lnTo>
                      <a:lnTo>
                        <a:pt x="4" y="739"/>
                      </a:lnTo>
                      <a:lnTo>
                        <a:pt x="4" y="709"/>
                      </a:lnTo>
                      <a:lnTo>
                        <a:pt x="6" y="677"/>
                      </a:lnTo>
                      <a:lnTo>
                        <a:pt x="8" y="648"/>
                      </a:lnTo>
                      <a:lnTo>
                        <a:pt x="11" y="618"/>
                      </a:lnTo>
                      <a:lnTo>
                        <a:pt x="19" y="590"/>
                      </a:lnTo>
                      <a:lnTo>
                        <a:pt x="23" y="575"/>
                      </a:lnTo>
                      <a:lnTo>
                        <a:pt x="27" y="561"/>
                      </a:lnTo>
                      <a:lnTo>
                        <a:pt x="30" y="546"/>
                      </a:lnTo>
                      <a:lnTo>
                        <a:pt x="34" y="531"/>
                      </a:lnTo>
                      <a:lnTo>
                        <a:pt x="36" y="516"/>
                      </a:lnTo>
                      <a:lnTo>
                        <a:pt x="38" y="501"/>
                      </a:lnTo>
                      <a:lnTo>
                        <a:pt x="40" y="486"/>
                      </a:lnTo>
                      <a:lnTo>
                        <a:pt x="40" y="471"/>
                      </a:lnTo>
                      <a:lnTo>
                        <a:pt x="44" y="410"/>
                      </a:lnTo>
                      <a:lnTo>
                        <a:pt x="49" y="351"/>
                      </a:lnTo>
                      <a:lnTo>
                        <a:pt x="57" y="291"/>
                      </a:lnTo>
                      <a:lnTo>
                        <a:pt x="66" y="232"/>
                      </a:lnTo>
                      <a:lnTo>
                        <a:pt x="80" y="173"/>
                      </a:lnTo>
                      <a:lnTo>
                        <a:pt x="93" y="115"/>
                      </a:lnTo>
                      <a:lnTo>
                        <a:pt x="110" y="58"/>
                      </a:lnTo>
                      <a:lnTo>
                        <a:pt x="129" y="0"/>
                      </a:lnTo>
                      <a:lnTo>
                        <a:pt x="133" y="6"/>
                      </a:lnTo>
                      <a:lnTo>
                        <a:pt x="137" y="13"/>
                      </a:lnTo>
                      <a:lnTo>
                        <a:pt x="139" y="21"/>
                      </a:lnTo>
                      <a:lnTo>
                        <a:pt x="141" y="26"/>
                      </a:lnTo>
                      <a:lnTo>
                        <a:pt x="141" y="34"/>
                      </a:lnTo>
                      <a:lnTo>
                        <a:pt x="141" y="41"/>
                      </a:lnTo>
                      <a:lnTo>
                        <a:pt x="141" y="48"/>
                      </a:lnTo>
                      <a:lnTo>
                        <a:pt x="139" y="56"/>
                      </a:lnTo>
                      <a:lnTo>
                        <a:pt x="133" y="85"/>
                      </a:lnTo>
                      <a:lnTo>
                        <a:pt x="127" y="113"/>
                      </a:lnTo>
                      <a:lnTo>
                        <a:pt x="122" y="143"/>
                      </a:lnTo>
                      <a:lnTo>
                        <a:pt x="116" y="171"/>
                      </a:lnTo>
                      <a:lnTo>
                        <a:pt x="108" y="199"/>
                      </a:lnTo>
                      <a:lnTo>
                        <a:pt x="103" y="227"/>
                      </a:lnTo>
                      <a:lnTo>
                        <a:pt x="97" y="256"/>
                      </a:lnTo>
                      <a:lnTo>
                        <a:pt x="91" y="284"/>
                      </a:lnTo>
                      <a:lnTo>
                        <a:pt x="89" y="288"/>
                      </a:lnTo>
                      <a:lnTo>
                        <a:pt x="87" y="291"/>
                      </a:lnTo>
                      <a:lnTo>
                        <a:pt x="84" y="295"/>
                      </a:lnTo>
                      <a:lnTo>
                        <a:pt x="82" y="299"/>
                      </a:lnTo>
                      <a:lnTo>
                        <a:pt x="78" y="303"/>
                      </a:lnTo>
                      <a:lnTo>
                        <a:pt x="74" y="306"/>
                      </a:lnTo>
                      <a:lnTo>
                        <a:pt x="72" y="310"/>
                      </a:lnTo>
                      <a:lnTo>
                        <a:pt x="70" y="314"/>
                      </a:lnTo>
                      <a:lnTo>
                        <a:pt x="70" y="340"/>
                      </a:lnTo>
                      <a:lnTo>
                        <a:pt x="68" y="366"/>
                      </a:lnTo>
                      <a:lnTo>
                        <a:pt x="65" y="392"/>
                      </a:lnTo>
                      <a:lnTo>
                        <a:pt x="63" y="418"/>
                      </a:lnTo>
                      <a:lnTo>
                        <a:pt x="59" y="444"/>
                      </a:lnTo>
                      <a:lnTo>
                        <a:pt x="55" y="470"/>
                      </a:lnTo>
                      <a:lnTo>
                        <a:pt x="53" y="497"/>
                      </a:lnTo>
                      <a:lnTo>
                        <a:pt x="51" y="523"/>
                      </a:lnTo>
                      <a:lnTo>
                        <a:pt x="49" y="529"/>
                      </a:lnTo>
                      <a:lnTo>
                        <a:pt x="47" y="536"/>
                      </a:lnTo>
                      <a:lnTo>
                        <a:pt x="44" y="542"/>
                      </a:lnTo>
                      <a:lnTo>
                        <a:pt x="40" y="548"/>
                      </a:lnTo>
                      <a:lnTo>
                        <a:pt x="36" y="553"/>
                      </a:lnTo>
                      <a:lnTo>
                        <a:pt x="34" y="559"/>
                      </a:lnTo>
                      <a:lnTo>
                        <a:pt x="32" y="564"/>
                      </a:lnTo>
                      <a:lnTo>
                        <a:pt x="30" y="570"/>
                      </a:lnTo>
                      <a:lnTo>
                        <a:pt x="30" y="598"/>
                      </a:lnTo>
                      <a:lnTo>
                        <a:pt x="28" y="624"/>
                      </a:lnTo>
                      <a:lnTo>
                        <a:pt x="27" y="650"/>
                      </a:lnTo>
                      <a:lnTo>
                        <a:pt x="23" y="676"/>
                      </a:lnTo>
                      <a:lnTo>
                        <a:pt x="21" y="702"/>
                      </a:lnTo>
                      <a:lnTo>
                        <a:pt x="19" y="729"/>
                      </a:lnTo>
                      <a:lnTo>
                        <a:pt x="17" y="755"/>
                      </a:lnTo>
                      <a:lnTo>
                        <a:pt x="19" y="781"/>
                      </a:lnTo>
                      <a:lnTo>
                        <a:pt x="0" y="831"/>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24" name="Freeform 84"/>
                <p:cNvSpPr/>
                <p:nvPr/>
              </p:nvSpPr>
              <p:spPr bwMode="auto">
                <a:xfrm>
                  <a:off x="1340" y="1782"/>
                  <a:ext cx="1135" cy="80"/>
                </a:xfrm>
                <a:custGeom>
                  <a:avLst/>
                  <a:gdLst>
                    <a:gd name="T0" fmla="*/ 1082 w 1135"/>
                    <a:gd name="T1" fmla="*/ 48 h 80"/>
                    <a:gd name="T2" fmla="*/ 975 w 1135"/>
                    <a:gd name="T3" fmla="*/ 42 h 80"/>
                    <a:gd name="T4" fmla="*/ 867 w 1135"/>
                    <a:gd name="T5" fmla="*/ 41 h 80"/>
                    <a:gd name="T6" fmla="*/ 759 w 1135"/>
                    <a:gd name="T7" fmla="*/ 35 h 80"/>
                    <a:gd name="T8" fmla="*/ 662 w 1135"/>
                    <a:gd name="T9" fmla="*/ 20 h 80"/>
                    <a:gd name="T10" fmla="*/ 582 w 1135"/>
                    <a:gd name="T11" fmla="*/ 16 h 80"/>
                    <a:gd name="T12" fmla="*/ 504 w 1135"/>
                    <a:gd name="T13" fmla="*/ 22 h 80"/>
                    <a:gd name="T14" fmla="*/ 426 w 1135"/>
                    <a:gd name="T15" fmla="*/ 31 h 80"/>
                    <a:gd name="T16" fmla="*/ 367 w 1135"/>
                    <a:gd name="T17" fmla="*/ 39 h 80"/>
                    <a:gd name="T18" fmla="*/ 327 w 1135"/>
                    <a:gd name="T19" fmla="*/ 39 h 80"/>
                    <a:gd name="T20" fmla="*/ 289 w 1135"/>
                    <a:gd name="T21" fmla="*/ 39 h 80"/>
                    <a:gd name="T22" fmla="*/ 249 w 1135"/>
                    <a:gd name="T23" fmla="*/ 39 h 80"/>
                    <a:gd name="T24" fmla="*/ 200 w 1135"/>
                    <a:gd name="T25" fmla="*/ 46 h 80"/>
                    <a:gd name="T26" fmla="*/ 143 w 1135"/>
                    <a:gd name="T27" fmla="*/ 52 h 80"/>
                    <a:gd name="T28" fmla="*/ 84 w 1135"/>
                    <a:gd name="T29" fmla="*/ 55 h 80"/>
                    <a:gd name="T30" fmla="*/ 29 w 1135"/>
                    <a:gd name="T31" fmla="*/ 65 h 80"/>
                    <a:gd name="T32" fmla="*/ 35 w 1135"/>
                    <a:gd name="T33" fmla="*/ 78 h 80"/>
                    <a:gd name="T34" fmla="*/ 101 w 1135"/>
                    <a:gd name="T35" fmla="*/ 78 h 80"/>
                    <a:gd name="T36" fmla="*/ 168 w 1135"/>
                    <a:gd name="T37" fmla="*/ 70 h 80"/>
                    <a:gd name="T38" fmla="*/ 236 w 1135"/>
                    <a:gd name="T39" fmla="*/ 61 h 80"/>
                    <a:gd name="T40" fmla="*/ 278 w 1135"/>
                    <a:gd name="T41" fmla="*/ 57 h 80"/>
                    <a:gd name="T42" fmla="*/ 293 w 1135"/>
                    <a:gd name="T43" fmla="*/ 52 h 80"/>
                    <a:gd name="T44" fmla="*/ 310 w 1135"/>
                    <a:gd name="T45" fmla="*/ 44 h 80"/>
                    <a:gd name="T46" fmla="*/ 325 w 1135"/>
                    <a:gd name="T47" fmla="*/ 39 h 80"/>
                    <a:gd name="T48" fmla="*/ 392 w 1135"/>
                    <a:gd name="T49" fmla="*/ 31 h 80"/>
                    <a:gd name="T50" fmla="*/ 508 w 1135"/>
                    <a:gd name="T51" fmla="*/ 28 h 80"/>
                    <a:gd name="T52" fmla="*/ 622 w 1135"/>
                    <a:gd name="T53" fmla="*/ 26 h 80"/>
                    <a:gd name="T54" fmla="*/ 738 w 1135"/>
                    <a:gd name="T55" fmla="*/ 20 h 80"/>
                    <a:gd name="T56" fmla="*/ 804 w 1135"/>
                    <a:gd name="T57" fmla="*/ 15 h 80"/>
                    <a:gd name="T58" fmla="*/ 820 w 1135"/>
                    <a:gd name="T59" fmla="*/ 11 h 80"/>
                    <a:gd name="T60" fmla="*/ 833 w 1135"/>
                    <a:gd name="T61" fmla="*/ 5 h 80"/>
                    <a:gd name="T62" fmla="*/ 848 w 1135"/>
                    <a:gd name="T63" fmla="*/ 2 h 80"/>
                    <a:gd name="T64" fmla="*/ 1135 w 1135"/>
                    <a:gd name="T65" fmla="*/ 55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135" h="80">
                      <a:moveTo>
                        <a:pt x="1135" y="55"/>
                      </a:moveTo>
                      <a:lnTo>
                        <a:pt x="1082" y="48"/>
                      </a:lnTo>
                      <a:lnTo>
                        <a:pt x="1029" y="44"/>
                      </a:lnTo>
                      <a:lnTo>
                        <a:pt x="975" y="42"/>
                      </a:lnTo>
                      <a:lnTo>
                        <a:pt x="920" y="41"/>
                      </a:lnTo>
                      <a:lnTo>
                        <a:pt x="867" y="41"/>
                      </a:lnTo>
                      <a:lnTo>
                        <a:pt x="812" y="39"/>
                      </a:lnTo>
                      <a:lnTo>
                        <a:pt x="759" y="35"/>
                      </a:lnTo>
                      <a:lnTo>
                        <a:pt x="704" y="26"/>
                      </a:lnTo>
                      <a:lnTo>
                        <a:pt x="662" y="20"/>
                      </a:lnTo>
                      <a:lnTo>
                        <a:pt x="622" y="16"/>
                      </a:lnTo>
                      <a:lnTo>
                        <a:pt x="582" y="16"/>
                      </a:lnTo>
                      <a:lnTo>
                        <a:pt x="542" y="18"/>
                      </a:lnTo>
                      <a:lnTo>
                        <a:pt x="504" y="22"/>
                      </a:lnTo>
                      <a:lnTo>
                        <a:pt x="464" y="26"/>
                      </a:lnTo>
                      <a:lnTo>
                        <a:pt x="426" y="31"/>
                      </a:lnTo>
                      <a:lnTo>
                        <a:pt x="386" y="37"/>
                      </a:lnTo>
                      <a:lnTo>
                        <a:pt x="367" y="39"/>
                      </a:lnTo>
                      <a:lnTo>
                        <a:pt x="346" y="39"/>
                      </a:lnTo>
                      <a:lnTo>
                        <a:pt x="327" y="39"/>
                      </a:lnTo>
                      <a:lnTo>
                        <a:pt x="308" y="39"/>
                      </a:lnTo>
                      <a:lnTo>
                        <a:pt x="289" y="39"/>
                      </a:lnTo>
                      <a:lnTo>
                        <a:pt x="268" y="39"/>
                      </a:lnTo>
                      <a:lnTo>
                        <a:pt x="249" y="39"/>
                      </a:lnTo>
                      <a:lnTo>
                        <a:pt x="230" y="41"/>
                      </a:lnTo>
                      <a:lnTo>
                        <a:pt x="200" y="46"/>
                      </a:lnTo>
                      <a:lnTo>
                        <a:pt x="171" y="50"/>
                      </a:lnTo>
                      <a:lnTo>
                        <a:pt x="143" y="52"/>
                      </a:lnTo>
                      <a:lnTo>
                        <a:pt x="113" y="54"/>
                      </a:lnTo>
                      <a:lnTo>
                        <a:pt x="84" y="55"/>
                      </a:lnTo>
                      <a:lnTo>
                        <a:pt x="56" y="59"/>
                      </a:lnTo>
                      <a:lnTo>
                        <a:pt x="29" y="65"/>
                      </a:lnTo>
                      <a:lnTo>
                        <a:pt x="0" y="74"/>
                      </a:lnTo>
                      <a:lnTo>
                        <a:pt x="35" y="78"/>
                      </a:lnTo>
                      <a:lnTo>
                        <a:pt x="67" y="80"/>
                      </a:lnTo>
                      <a:lnTo>
                        <a:pt x="101" y="78"/>
                      </a:lnTo>
                      <a:lnTo>
                        <a:pt x="135" y="74"/>
                      </a:lnTo>
                      <a:lnTo>
                        <a:pt x="168" y="70"/>
                      </a:lnTo>
                      <a:lnTo>
                        <a:pt x="202" y="65"/>
                      </a:lnTo>
                      <a:lnTo>
                        <a:pt x="236" y="61"/>
                      </a:lnTo>
                      <a:lnTo>
                        <a:pt x="270" y="59"/>
                      </a:lnTo>
                      <a:lnTo>
                        <a:pt x="278" y="57"/>
                      </a:lnTo>
                      <a:lnTo>
                        <a:pt x="285" y="55"/>
                      </a:lnTo>
                      <a:lnTo>
                        <a:pt x="293" y="52"/>
                      </a:lnTo>
                      <a:lnTo>
                        <a:pt x="303" y="48"/>
                      </a:lnTo>
                      <a:lnTo>
                        <a:pt x="310" y="44"/>
                      </a:lnTo>
                      <a:lnTo>
                        <a:pt x="318" y="41"/>
                      </a:lnTo>
                      <a:lnTo>
                        <a:pt x="325" y="39"/>
                      </a:lnTo>
                      <a:lnTo>
                        <a:pt x="333" y="37"/>
                      </a:lnTo>
                      <a:lnTo>
                        <a:pt x="392" y="31"/>
                      </a:lnTo>
                      <a:lnTo>
                        <a:pt x="449" y="29"/>
                      </a:lnTo>
                      <a:lnTo>
                        <a:pt x="508" y="28"/>
                      </a:lnTo>
                      <a:lnTo>
                        <a:pt x="565" y="28"/>
                      </a:lnTo>
                      <a:lnTo>
                        <a:pt x="622" y="26"/>
                      </a:lnTo>
                      <a:lnTo>
                        <a:pt x="681" y="24"/>
                      </a:lnTo>
                      <a:lnTo>
                        <a:pt x="738" y="20"/>
                      </a:lnTo>
                      <a:lnTo>
                        <a:pt x="797" y="15"/>
                      </a:lnTo>
                      <a:lnTo>
                        <a:pt x="804" y="15"/>
                      </a:lnTo>
                      <a:lnTo>
                        <a:pt x="812" y="13"/>
                      </a:lnTo>
                      <a:lnTo>
                        <a:pt x="820" y="11"/>
                      </a:lnTo>
                      <a:lnTo>
                        <a:pt x="825" y="9"/>
                      </a:lnTo>
                      <a:lnTo>
                        <a:pt x="833" y="5"/>
                      </a:lnTo>
                      <a:lnTo>
                        <a:pt x="840" y="3"/>
                      </a:lnTo>
                      <a:lnTo>
                        <a:pt x="848" y="2"/>
                      </a:lnTo>
                      <a:lnTo>
                        <a:pt x="856" y="0"/>
                      </a:lnTo>
                      <a:lnTo>
                        <a:pt x="1135" y="55"/>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25" name="Freeform 85"/>
                <p:cNvSpPr/>
                <p:nvPr/>
              </p:nvSpPr>
              <p:spPr bwMode="auto">
                <a:xfrm>
                  <a:off x="1568" y="1012"/>
                  <a:ext cx="892" cy="675"/>
                </a:xfrm>
                <a:custGeom>
                  <a:avLst/>
                  <a:gdLst>
                    <a:gd name="T0" fmla="*/ 736 w 892"/>
                    <a:gd name="T1" fmla="*/ 582 h 675"/>
                    <a:gd name="T2" fmla="*/ 637 w 892"/>
                    <a:gd name="T3" fmla="*/ 545 h 675"/>
                    <a:gd name="T4" fmla="*/ 542 w 892"/>
                    <a:gd name="T5" fmla="*/ 493 h 675"/>
                    <a:gd name="T6" fmla="*/ 439 w 892"/>
                    <a:gd name="T7" fmla="*/ 460 h 675"/>
                    <a:gd name="T8" fmla="*/ 394 w 892"/>
                    <a:gd name="T9" fmla="*/ 434 h 675"/>
                    <a:gd name="T10" fmla="*/ 365 w 892"/>
                    <a:gd name="T11" fmla="*/ 415 h 675"/>
                    <a:gd name="T12" fmla="*/ 316 w 892"/>
                    <a:gd name="T13" fmla="*/ 400 h 675"/>
                    <a:gd name="T14" fmla="*/ 261 w 892"/>
                    <a:gd name="T15" fmla="*/ 386 h 675"/>
                    <a:gd name="T16" fmla="*/ 229 w 892"/>
                    <a:gd name="T17" fmla="*/ 374 h 675"/>
                    <a:gd name="T18" fmla="*/ 206 w 892"/>
                    <a:gd name="T19" fmla="*/ 358 h 675"/>
                    <a:gd name="T20" fmla="*/ 183 w 892"/>
                    <a:gd name="T21" fmla="*/ 352 h 675"/>
                    <a:gd name="T22" fmla="*/ 158 w 892"/>
                    <a:gd name="T23" fmla="*/ 352 h 675"/>
                    <a:gd name="T24" fmla="*/ 109 w 892"/>
                    <a:gd name="T25" fmla="*/ 324 h 675"/>
                    <a:gd name="T26" fmla="*/ 56 w 892"/>
                    <a:gd name="T27" fmla="*/ 280 h 675"/>
                    <a:gd name="T28" fmla="*/ 25 w 892"/>
                    <a:gd name="T29" fmla="*/ 261 h 675"/>
                    <a:gd name="T30" fmla="*/ 6 w 892"/>
                    <a:gd name="T31" fmla="*/ 250 h 675"/>
                    <a:gd name="T32" fmla="*/ 0 w 892"/>
                    <a:gd name="T33" fmla="*/ 237 h 675"/>
                    <a:gd name="T34" fmla="*/ 4 w 892"/>
                    <a:gd name="T35" fmla="*/ 228 h 675"/>
                    <a:gd name="T36" fmla="*/ 56 w 892"/>
                    <a:gd name="T37" fmla="*/ 235 h 675"/>
                    <a:gd name="T38" fmla="*/ 114 w 892"/>
                    <a:gd name="T39" fmla="*/ 259 h 675"/>
                    <a:gd name="T40" fmla="*/ 139 w 892"/>
                    <a:gd name="T41" fmla="*/ 280 h 675"/>
                    <a:gd name="T42" fmla="*/ 149 w 892"/>
                    <a:gd name="T43" fmla="*/ 296 h 675"/>
                    <a:gd name="T44" fmla="*/ 171 w 892"/>
                    <a:gd name="T45" fmla="*/ 306 h 675"/>
                    <a:gd name="T46" fmla="*/ 194 w 892"/>
                    <a:gd name="T47" fmla="*/ 311 h 675"/>
                    <a:gd name="T48" fmla="*/ 263 w 892"/>
                    <a:gd name="T49" fmla="*/ 360 h 675"/>
                    <a:gd name="T50" fmla="*/ 354 w 892"/>
                    <a:gd name="T51" fmla="*/ 410 h 675"/>
                    <a:gd name="T52" fmla="*/ 409 w 892"/>
                    <a:gd name="T53" fmla="*/ 441 h 675"/>
                    <a:gd name="T54" fmla="*/ 458 w 892"/>
                    <a:gd name="T55" fmla="*/ 458 h 675"/>
                    <a:gd name="T56" fmla="*/ 559 w 892"/>
                    <a:gd name="T57" fmla="*/ 493 h 675"/>
                    <a:gd name="T58" fmla="*/ 671 w 892"/>
                    <a:gd name="T59" fmla="*/ 543 h 675"/>
                    <a:gd name="T60" fmla="*/ 732 w 892"/>
                    <a:gd name="T61" fmla="*/ 556 h 675"/>
                    <a:gd name="T62" fmla="*/ 772 w 892"/>
                    <a:gd name="T63" fmla="*/ 564 h 675"/>
                    <a:gd name="T64" fmla="*/ 795 w 892"/>
                    <a:gd name="T65" fmla="*/ 569 h 675"/>
                    <a:gd name="T66" fmla="*/ 810 w 892"/>
                    <a:gd name="T67" fmla="*/ 580 h 675"/>
                    <a:gd name="T68" fmla="*/ 768 w 892"/>
                    <a:gd name="T69" fmla="*/ 560 h 675"/>
                    <a:gd name="T70" fmla="*/ 711 w 892"/>
                    <a:gd name="T71" fmla="*/ 521 h 675"/>
                    <a:gd name="T72" fmla="*/ 668 w 892"/>
                    <a:gd name="T73" fmla="*/ 489 h 675"/>
                    <a:gd name="T74" fmla="*/ 643 w 892"/>
                    <a:gd name="T75" fmla="*/ 447 h 675"/>
                    <a:gd name="T76" fmla="*/ 453 w 892"/>
                    <a:gd name="T77" fmla="*/ 280 h 675"/>
                    <a:gd name="T78" fmla="*/ 221 w 892"/>
                    <a:gd name="T79" fmla="*/ 65 h 675"/>
                    <a:gd name="T80" fmla="*/ 154 w 892"/>
                    <a:gd name="T81" fmla="*/ 0 h 675"/>
                    <a:gd name="T82" fmla="*/ 145 w 892"/>
                    <a:gd name="T83" fmla="*/ 5 h 675"/>
                    <a:gd name="T84" fmla="*/ 251 w 892"/>
                    <a:gd name="T85" fmla="*/ 115 h 675"/>
                    <a:gd name="T86" fmla="*/ 381 w 892"/>
                    <a:gd name="T87" fmla="*/ 230 h 675"/>
                    <a:gd name="T88" fmla="*/ 464 w 892"/>
                    <a:gd name="T89" fmla="*/ 282 h 675"/>
                    <a:gd name="T90" fmla="*/ 552 w 892"/>
                    <a:gd name="T91" fmla="*/ 356 h 675"/>
                    <a:gd name="T92" fmla="*/ 668 w 892"/>
                    <a:gd name="T93" fmla="*/ 467 h 675"/>
                    <a:gd name="T94" fmla="*/ 749 w 892"/>
                    <a:gd name="T95" fmla="*/ 525 h 675"/>
                    <a:gd name="T96" fmla="*/ 831 w 892"/>
                    <a:gd name="T97" fmla="*/ 610 h 675"/>
                    <a:gd name="T98" fmla="*/ 808 w 892"/>
                    <a:gd name="T99" fmla="*/ 614 h 67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892" h="675">
                      <a:moveTo>
                        <a:pt x="808" y="614"/>
                      </a:moveTo>
                      <a:lnTo>
                        <a:pt x="785" y="601"/>
                      </a:lnTo>
                      <a:lnTo>
                        <a:pt x="761" y="590"/>
                      </a:lnTo>
                      <a:lnTo>
                        <a:pt x="736" y="582"/>
                      </a:lnTo>
                      <a:lnTo>
                        <a:pt x="711" y="575"/>
                      </a:lnTo>
                      <a:lnTo>
                        <a:pt x="687" y="566"/>
                      </a:lnTo>
                      <a:lnTo>
                        <a:pt x="662" y="556"/>
                      </a:lnTo>
                      <a:lnTo>
                        <a:pt x="637" y="545"/>
                      </a:lnTo>
                      <a:lnTo>
                        <a:pt x="612" y="528"/>
                      </a:lnTo>
                      <a:lnTo>
                        <a:pt x="590" y="514"/>
                      </a:lnTo>
                      <a:lnTo>
                        <a:pt x="565" y="502"/>
                      </a:lnTo>
                      <a:lnTo>
                        <a:pt x="542" y="493"/>
                      </a:lnTo>
                      <a:lnTo>
                        <a:pt x="515" y="486"/>
                      </a:lnTo>
                      <a:lnTo>
                        <a:pt x="491" y="478"/>
                      </a:lnTo>
                      <a:lnTo>
                        <a:pt x="466" y="469"/>
                      </a:lnTo>
                      <a:lnTo>
                        <a:pt x="439" y="460"/>
                      </a:lnTo>
                      <a:lnTo>
                        <a:pt x="415" y="449"/>
                      </a:lnTo>
                      <a:lnTo>
                        <a:pt x="407" y="445"/>
                      </a:lnTo>
                      <a:lnTo>
                        <a:pt x="401" y="439"/>
                      </a:lnTo>
                      <a:lnTo>
                        <a:pt x="394" y="434"/>
                      </a:lnTo>
                      <a:lnTo>
                        <a:pt x="386" y="430"/>
                      </a:lnTo>
                      <a:lnTo>
                        <a:pt x="381" y="425"/>
                      </a:lnTo>
                      <a:lnTo>
                        <a:pt x="373" y="419"/>
                      </a:lnTo>
                      <a:lnTo>
                        <a:pt x="365" y="415"/>
                      </a:lnTo>
                      <a:lnTo>
                        <a:pt x="358" y="413"/>
                      </a:lnTo>
                      <a:lnTo>
                        <a:pt x="343" y="408"/>
                      </a:lnTo>
                      <a:lnTo>
                        <a:pt x="329" y="404"/>
                      </a:lnTo>
                      <a:lnTo>
                        <a:pt x="316" y="400"/>
                      </a:lnTo>
                      <a:lnTo>
                        <a:pt x="303" y="397"/>
                      </a:lnTo>
                      <a:lnTo>
                        <a:pt x="289" y="393"/>
                      </a:lnTo>
                      <a:lnTo>
                        <a:pt x="276" y="389"/>
                      </a:lnTo>
                      <a:lnTo>
                        <a:pt x="261" y="386"/>
                      </a:lnTo>
                      <a:lnTo>
                        <a:pt x="246" y="384"/>
                      </a:lnTo>
                      <a:lnTo>
                        <a:pt x="240" y="382"/>
                      </a:lnTo>
                      <a:lnTo>
                        <a:pt x="234" y="378"/>
                      </a:lnTo>
                      <a:lnTo>
                        <a:pt x="229" y="374"/>
                      </a:lnTo>
                      <a:lnTo>
                        <a:pt x="223" y="371"/>
                      </a:lnTo>
                      <a:lnTo>
                        <a:pt x="217" y="365"/>
                      </a:lnTo>
                      <a:lnTo>
                        <a:pt x="211" y="361"/>
                      </a:lnTo>
                      <a:lnTo>
                        <a:pt x="206" y="358"/>
                      </a:lnTo>
                      <a:lnTo>
                        <a:pt x="198" y="354"/>
                      </a:lnTo>
                      <a:lnTo>
                        <a:pt x="194" y="352"/>
                      </a:lnTo>
                      <a:lnTo>
                        <a:pt x="189" y="352"/>
                      </a:lnTo>
                      <a:lnTo>
                        <a:pt x="183" y="352"/>
                      </a:lnTo>
                      <a:lnTo>
                        <a:pt x="177" y="352"/>
                      </a:lnTo>
                      <a:lnTo>
                        <a:pt x="171" y="352"/>
                      </a:lnTo>
                      <a:lnTo>
                        <a:pt x="164" y="352"/>
                      </a:lnTo>
                      <a:lnTo>
                        <a:pt x="158" y="352"/>
                      </a:lnTo>
                      <a:lnTo>
                        <a:pt x="152" y="350"/>
                      </a:lnTo>
                      <a:lnTo>
                        <a:pt x="137" y="345"/>
                      </a:lnTo>
                      <a:lnTo>
                        <a:pt x="122" y="335"/>
                      </a:lnTo>
                      <a:lnTo>
                        <a:pt x="109" y="324"/>
                      </a:lnTo>
                      <a:lnTo>
                        <a:pt x="95" y="313"/>
                      </a:lnTo>
                      <a:lnTo>
                        <a:pt x="82" y="302"/>
                      </a:lnTo>
                      <a:lnTo>
                        <a:pt x="69" y="291"/>
                      </a:lnTo>
                      <a:lnTo>
                        <a:pt x="56" y="280"/>
                      </a:lnTo>
                      <a:lnTo>
                        <a:pt x="42" y="267"/>
                      </a:lnTo>
                      <a:lnTo>
                        <a:pt x="37" y="265"/>
                      </a:lnTo>
                      <a:lnTo>
                        <a:pt x="31" y="263"/>
                      </a:lnTo>
                      <a:lnTo>
                        <a:pt x="25" y="261"/>
                      </a:lnTo>
                      <a:lnTo>
                        <a:pt x="19" y="259"/>
                      </a:lnTo>
                      <a:lnTo>
                        <a:pt x="14" y="258"/>
                      </a:lnTo>
                      <a:lnTo>
                        <a:pt x="10" y="256"/>
                      </a:lnTo>
                      <a:lnTo>
                        <a:pt x="6" y="250"/>
                      </a:lnTo>
                      <a:lnTo>
                        <a:pt x="2" y="245"/>
                      </a:lnTo>
                      <a:lnTo>
                        <a:pt x="0" y="243"/>
                      </a:lnTo>
                      <a:lnTo>
                        <a:pt x="0" y="239"/>
                      </a:lnTo>
                      <a:lnTo>
                        <a:pt x="0" y="237"/>
                      </a:lnTo>
                      <a:lnTo>
                        <a:pt x="0" y="233"/>
                      </a:lnTo>
                      <a:lnTo>
                        <a:pt x="0" y="232"/>
                      </a:lnTo>
                      <a:lnTo>
                        <a:pt x="2" y="230"/>
                      </a:lnTo>
                      <a:lnTo>
                        <a:pt x="4" y="228"/>
                      </a:lnTo>
                      <a:lnTo>
                        <a:pt x="6" y="228"/>
                      </a:lnTo>
                      <a:lnTo>
                        <a:pt x="23" y="230"/>
                      </a:lnTo>
                      <a:lnTo>
                        <a:pt x="38" y="233"/>
                      </a:lnTo>
                      <a:lnTo>
                        <a:pt x="56" y="235"/>
                      </a:lnTo>
                      <a:lnTo>
                        <a:pt x="71" y="239"/>
                      </a:lnTo>
                      <a:lnTo>
                        <a:pt x="86" y="245"/>
                      </a:lnTo>
                      <a:lnTo>
                        <a:pt x="99" y="252"/>
                      </a:lnTo>
                      <a:lnTo>
                        <a:pt x="114" y="259"/>
                      </a:lnTo>
                      <a:lnTo>
                        <a:pt x="128" y="271"/>
                      </a:lnTo>
                      <a:lnTo>
                        <a:pt x="132" y="272"/>
                      </a:lnTo>
                      <a:lnTo>
                        <a:pt x="135" y="276"/>
                      </a:lnTo>
                      <a:lnTo>
                        <a:pt x="139" y="280"/>
                      </a:lnTo>
                      <a:lnTo>
                        <a:pt x="141" y="285"/>
                      </a:lnTo>
                      <a:lnTo>
                        <a:pt x="145" y="289"/>
                      </a:lnTo>
                      <a:lnTo>
                        <a:pt x="147" y="293"/>
                      </a:lnTo>
                      <a:lnTo>
                        <a:pt x="149" y="296"/>
                      </a:lnTo>
                      <a:lnTo>
                        <a:pt x="152" y="300"/>
                      </a:lnTo>
                      <a:lnTo>
                        <a:pt x="158" y="302"/>
                      </a:lnTo>
                      <a:lnTo>
                        <a:pt x="164" y="306"/>
                      </a:lnTo>
                      <a:lnTo>
                        <a:pt x="171" y="306"/>
                      </a:lnTo>
                      <a:lnTo>
                        <a:pt x="177" y="308"/>
                      </a:lnTo>
                      <a:lnTo>
                        <a:pt x="183" y="309"/>
                      </a:lnTo>
                      <a:lnTo>
                        <a:pt x="189" y="309"/>
                      </a:lnTo>
                      <a:lnTo>
                        <a:pt x="194" y="311"/>
                      </a:lnTo>
                      <a:lnTo>
                        <a:pt x="198" y="315"/>
                      </a:lnTo>
                      <a:lnTo>
                        <a:pt x="219" y="332"/>
                      </a:lnTo>
                      <a:lnTo>
                        <a:pt x="242" y="347"/>
                      </a:lnTo>
                      <a:lnTo>
                        <a:pt x="263" y="360"/>
                      </a:lnTo>
                      <a:lnTo>
                        <a:pt x="286" y="373"/>
                      </a:lnTo>
                      <a:lnTo>
                        <a:pt x="308" y="386"/>
                      </a:lnTo>
                      <a:lnTo>
                        <a:pt x="331" y="399"/>
                      </a:lnTo>
                      <a:lnTo>
                        <a:pt x="354" y="410"/>
                      </a:lnTo>
                      <a:lnTo>
                        <a:pt x="377" y="423"/>
                      </a:lnTo>
                      <a:lnTo>
                        <a:pt x="388" y="428"/>
                      </a:lnTo>
                      <a:lnTo>
                        <a:pt x="400" y="436"/>
                      </a:lnTo>
                      <a:lnTo>
                        <a:pt x="409" y="441"/>
                      </a:lnTo>
                      <a:lnTo>
                        <a:pt x="420" y="447"/>
                      </a:lnTo>
                      <a:lnTo>
                        <a:pt x="434" y="451"/>
                      </a:lnTo>
                      <a:lnTo>
                        <a:pt x="445" y="454"/>
                      </a:lnTo>
                      <a:lnTo>
                        <a:pt x="458" y="458"/>
                      </a:lnTo>
                      <a:lnTo>
                        <a:pt x="470" y="462"/>
                      </a:lnTo>
                      <a:lnTo>
                        <a:pt x="502" y="471"/>
                      </a:lnTo>
                      <a:lnTo>
                        <a:pt x="531" y="482"/>
                      </a:lnTo>
                      <a:lnTo>
                        <a:pt x="559" y="493"/>
                      </a:lnTo>
                      <a:lnTo>
                        <a:pt x="588" y="506"/>
                      </a:lnTo>
                      <a:lnTo>
                        <a:pt x="614" y="519"/>
                      </a:lnTo>
                      <a:lnTo>
                        <a:pt x="643" y="532"/>
                      </a:lnTo>
                      <a:lnTo>
                        <a:pt x="671" y="543"/>
                      </a:lnTo>
                      <a:lnTo>
                        <a:pt x="702" y="551"/>
                      </a:lnTo>
                      <a:lnTo>
                        <a:pt x="713" y="553"/>
                      </a:lnTo>
                      <a:lnTo>
                        <a:pt x="723" y="554"/>
                      </a:lnTo>
                      <a:lnTo>
                        <a:pt x="732" y="556"/>
                      </a:lnTo>
                      <a:lnTo>
                        <a:pt x="744" y="558"/>
                      </a:lnTo>
                      <a:lnTo>
                        <a:pt x="753" y="560"/>
                      </a:lnTo>
                      <a:lnTo>
                        <a:pt x="763" y="562"/>
                      </a:lnTo>
                      <a:lnTo>
                        <a:pt x="772" y="564"/>
                      </a:lnTo>
                      <a:lnTo>
                        <a:pt x="783" y="566"/>
                      </a:lnTo>
                      <a:lnTo>
                        <a:pt x="787" y="566"/>
                      </a:lnTo>
                      <a:lnTo>
                        <a:pt x="791" y="567"/>
                      </a:lnTo>
                      <a:lnTo>
                        <a:pt x="795" y="569"/>
                      </a:lnTo>
                      <a:lnTo>
                        <a:pt x="799" y="571"/>
                      </a:lnTo>
                      <a:lnTo>
                        <a:pt x="802" y="575"/>
                      </a:lnTo>
                      <a:lnTo>
                        <a:pt x="806" y="579"/>
                      </a:lnTo>
                      <a:lnTo>
                        <a:pt x="810" y="580"/>
                      </a:lnTo>
                      <a:lnTo>
                        <a:pt x="814" y="582"/>
                      </a:lnTo>
                      <a:lnTo>
                        <a:pt x="797" y="577"/>
                      </a:lnTo>
                      <a:lnTo>
                        <a:pt x="783" y="567"/>
                      </a:lnTo>
                      <a:lnTo>
                        <a:pt x="768" y="560"/>
                      </a:lnTo>
                      <a:lnTo>
                        <a:pt x="755" y="551"/>
                      </a:lnTo>
                      <a:lnTo>
                        <a:pt x="742" y="540"/>
                      </a:lnTo>
                      <a:lnTo>
                        <a:pt x="726" y="530"/>
                      </a:lnTo>
                      <a:lnTo>
                        <a:pt x="711" y="521"/>
                      </a:lnTo>
                      <a:lnTo>
                        <a:pt x="694" y="514"/>
                      </a:lnTo>
                      <a:lnTo>
                        <a:pt x="685" y="506"/>
                      </a:lnTo>
                      <a:lnTo>
                        <a:pt x="675" y="499"/>
                      </a:lnTo>
                      <a:lnTo>
                        <a:pt x="668" y="489"/>
                      </a:lnTo>
                      <a:lnTo>
                        <a:pt x="662" y="478"/>
                      </a:lnTo>
                      <a:lnTo>
                        <a:pt x="656" y="467"/>
                      </a:lnTo>
                      <a:lnTo>
                        <a:pt x="649" y="456"/>
                      </a:lnTo>
                      <a:lnTo>
                        <a:pt x="643" y="447"/>
                      </a:lnTo>
                      <a:lnTo>
                        <a:pt x="635" y="438"/>
                      </a:lnTo>
                      <a:lnTo>
                        <a:pt x="573" y="384"/>
                      </a:lnTo>
                      <a:lnTo>
                        <a:pt x="512" y="332"/>
                      </a:lnTo>
                      <a:lnTo>
                        <a:pt x="453" y="280"/>
                      </a:lnTo>
                      <a:lnTo>
                        <a:pt x="392" y="228"/>
                      </a:lnTo>
                      <a:lnTo>
                        <a:pt x="333" y="176"/>
                      </a:lnTo>
                      <a:lnTo>
                        <a:pt x="276" y="120"/>
                      </a:lnTo>
                      <a:lnTo>
                        <a:pt x="221" y="65"/>
                      </a:lnTo>
                      <a:lnTo>
                        <a:pt x="166" y="5"/>
                      </a:lnTo>
                      <a:lnTo>
                        <a:pt x="162" y="3"/>
                      </a:lnTo>
                      <a:lnTo>
                        <a:pt x="158" y="1"/>
                      </a:lnTo>
                      <a:lnTo>
                        <a:pt x="154" y="0"/>
                      </a:lnTo>
                      <a:lnTo>
                        <a:pt x="149" y="0"/>
                      </a:lnTo>
                      <a:lnTo>
                        <a:pt x="145" y="1"/>
                      </a:lnTo>
                      <a:lnTo>
                        <a:pt x="143" y="3"/>
                      </a:lnTo>
                      <a:lnTo>
                        <a:pt x="145" y="5"/>
                      </a:lnTo>
                      <a:lnTo>
                        <a:pt x="149" y="9"/>
                      </a:lnTo>
                      <a:lnTo>
                        <a:pt x="183" y="44"/>
                      </a:lnTo>
                      <a:lnTo>
                        <a:pt x="217" y="79"/>
                      </a:lnTo>
                      <a:lnTo>
                        <a:pt x="251" y="115"/>
                      </a:lnTo>
                      <a:lnTo>
                        <a:pt x="286" y="150"/>
                      </a:lnTo>
                      <a:lnTo>
                        <a:pt x="322" y="183"/>
                      </a:lnTo>
                      <a:lnTo>
                        <a:pt x="360" y="215"/>
                      </a:lnTo>
                      <a:lnTo>
                        <a:pt x="381" y="230"/>
                      </a:lnTo>
                      <a:lnTo>
                        <a:pt x="401" y="243"/>
                      </a:lnTo>
                      <a:lnTo>
                        <a:pt x="422" y="258"/>
                      </a:lnTo>
                      <a:lnTo>
                        <a:pt x="445" y="271"/>
                      </a:lnTo>
                      <a:lnTo>
                        <a:pt x="464" y="282"/>
                      </a:lnTo>
                      <a:lnTo>
                        <a:pt x="483" y="295"/>
                      </a:lnTo>
                      <a:lnTo>
                        <a:pt x="502" y="309"/>
                      </a:lnTo>
                      <a:lnTo>
                        <a:pt x="519" y="324"/>
                      </a:lnTo>
                      <a:lnTo>
                        <a:pt x="552" y="356"/>
                      </a:lnTo>
                      <a:lnTo>
                        <a:pt x="584" y="389"/>
                      </a:lnTo>
                      <a:lnTo>
                        <a:pt x="616" y="421"/>
                      </a:lnTo>
                      <a:lnTo>
                        <a:pt x="650" y="452"/>
                      </a:lnTo>
                      <a:lnTo>
                        <a:pt x="668" y="467"/>
                      </a:lnTo>
                      <a:lnTo>
                        <a:pt x="687" y="482"/>
                      </a:lnTo>
                      <a:lnTo>
                        <a:pt x="706" y="497"/>
                      </a:lnTo>
                      <a:lnTo>
                        <a:pt x="725" y="508"/>
                      </a:lnTo>
                      <a:lnTo>
                        <a:pt x="749" y="525"/>
                      </a:lnTo>
                      <a:lnTo>
                        <a:pt x="772" y="543"/>
                      </a:lnTo>
                      <a:lnTo>
                        <a:pt x="793" y="564"/>
                      </a:lnTo>
                      <a:lnTo>
                        <a:pt x="812" y="586"/>
                      </a:lnTo>
                      <a:lnTo>
                        <a:pt x="831" y="610"/>
                      </a:lnTo>
                      <a:lnTo>
                        <a:pt x="850" y="632"/>
                      </a:lnTo>
                      <a:lnTo>
                        <a:pt x="871" y="655"/>
                      </a:lnTo>
                      <a:lnTo>
                        <a:pt x="892" y="675"/>
                      </a:lnTo>
                      <a:lnTo>
                        <a:pt x="808" y="614"/>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26" name="Freeform 86"/>
                <p:cNvSpPr/>
                <p:nvPr/>
              </p:nvSpPr>
              <p:spPr bwMode="auto">
                <a:xfrm>
                  <a:off x="2532" y="642"/>
                  <a:ext cx="48" cy="808"/>
                </a:xfrm>
                <a:custGeom>
                  <a:avLst/>
                  <a:gdLst>
                    <a:gd name="T0" fmla="*/ 36 w 48"/>
                    <a:gd name="T1" fmla="*/ 793 h 808"/>
                    <a:gd name="T2" fmla="*/ 36 w 48"/>
                    <a:gd name="T3" fmla="*/ 785 h 808"/>
                    <a:gd name="T4" fmla="*/ 38 w 48"/>
                    <a:gd name="T5" fmla="*/ 780 h 808"/>
                    <a:gd name="T6" fmla="*/ 38 w 48"/>
                    <a:gd name="T7" fmla="*/ 774 h 808"/>
                    <a:gd name="T8" fmla="*/ 40 w 48"/>
                    <a:gd name="T9" fmla="*/ 769 h 808"/>
                    <a:gd name="T10" fmla="*/ 42 w 48"/>
                    <a:gd name="T11" fmla="*/ 763 h 808"/>
                    <a:gd name="T12" fmla="*/ 44 w 48"/>
                    <a:gd name="T13" fmla="*/ 757 h 808"/>
                    <a:gd name="T14" fmla="*/ 46 w 48"/>
                    <a:gd name="T15" fmla="*/ 752 h 808"/>
                    <a:gd name="T16" fmla="*/ 46 w 48"/>
                    <a:gd name="T17" fmla="*/ 746 h 808"/>
                    <a:gd name="T18" fmla="*/ 48 w 48"/>
                    <a:gd name="T19" fmla="*/ 713 h 808"/>
                    <a:gd name="T20" fmla="*/ 48 w 48"/>
                    <a:gd name="T21" fmla="*/ 681 h 808"/>
                    <a:gd name="T22" fmla="*/ 48 w 48"/>
                    <a:gd name="T23" fmla="*/ 650 h 808"/>
                    <a:gd name="T24" fmla="*/ 48 w 48"/>
                    <a:gd name="T25" fmla="*/ 618 h 808"/>
                    <a:gd name="T26" fmla="*/ 48 w 48"/>
                    <a:gd name="T27" fmla="*/ 587 h 808"/>
                    <a:gd name="T28" fmla="*/ 46 w 48"/>
                    <a:gd name="T29" fmla="*/ 553 h 808"/>
                    <a:gd name="T30" fmla="*/ 44 w 48"/>
                    <a:gd name="T31" fmla="*/ 522 h 808"/>
                    <a:gd name="T32" fmla="*/ 40 w 48"/>
                    <a:gd name="T33" fmla="*/ 490 h 808"/>
                    <a:gd name="T34" fmla="*/ 36 w 48"/>
                    <a:gd name="T35" fmla="*/ 429 h 808"/>
                    <a:gd name="T36" fmla="*/ 34 w 48"/>
                    <a:gd name="T37" fmla="*/ 368 h 808"/>
                    <a:gd name="T38" fmla="*/ 34 w 48"/>
                    <a:gd name="T39" fmla="*/ 308 h 808"/>
                    <a:gd name="T40" fmla="*/ 36 w 48"/>
                    <a:gd name="T41" fmla="*/ 247 h 808"/>
                    <a:gd name="T42" fmla="*/ 38 w 48"/>
                    <a:gd name="T43" fmla="*/ 188 h 808"/>
                    <a:gd name="T44" fmla="*/ 38 w 48"/>
                    <a:gd name="T45" fmla="*/ 126 h 808"/>
                    <a:gd name="T46" fmla="*/ 38 w 48"/>
                    <a:gd name="T47" fmla="*/ 65 h 808"/>
                    <a:gd name="T48" fmla="*/ 36 w 48"/>
                    <a:gd name="T49" fmla="*/ 6 h 808"/>
                    <a:gd name="T50" fmla="*/ 36 w 48"/>
                    <a:gd name="T51" fmla="*/ 4 h 808"/>
                    <a:gd name="T52" fmla="*/ 34 w 48"/>
                    <a:gd name="T53" fmla="*/ 2 h 808"/>
                    <a:gd name="T54" fmla="*/ 32 w 48"/>
                    <a:gd name="T55" fmla="*/ 0 h 808"/>
                    <a:gd name="T56" fmla="*/ 32 w 48"/>
                    <a:gd name="T57" fmla="*/ 0 h 808"/>
                    <a:gd name="T58" fmla="*/ 30 w 48"/>
                    <a:gd name="T59" fmla="*/ 0 h 808"/>
                    <a:gd name="T60" fmla="*/ 29 w 48"/>
                    <a:gd name="T61" fmla="*/ 0 h 808"/>
                    <a:gd name="T62" fmla="*/ 27 w 48"/>
                    <a:gd name="T63" fmla="*/ 0 h 808"/>
                    <a:gd name="T64" fmla="*/ 25 w 48"/>
                    <a:gd name="T65" fmla="*/ 0 h 808"/>
                    <a:gd name="T66" fmla="*/ 19 w 48"/>
                    <a:gd name="T67" fmla="*/ 37 h 808"/>
                    <a:gd name="T68" fmla="*/ 13 w 48"/>
                    <a:gd name="T69" fmla="*/ 76 h 808"/>
                    <a:gd name="T70" fmla="*/ 10 w 48"/>
                    <a:gd name="T71" fmla="*/ 113 h 808"/>
                    <a:gd name="T72" fmla="*/ 8 w 48"/>
                    <a:gd name="T73" fmla="*/ 151 h 808"/>
                    <a:gd name="T74" fmla="*/ 6 w 48"/>
                    <a:gd name="T75" fmla="*/ 225 h 808"/>
                    <a:gd name="T76" fmla="*/ 8 w 48"/>
                    <a:gd name="T77" fmla="*/ 297 h 808"/>
                    <a:gd name="T78" fmla="*/ 11 w 48"/>
                    <a:gd name="T79" fmla="*/ 371 h 808"/>
                    <a:gd name="T80" fmla="*/ 13 w 48"/>
                    <a:gd name="T81" fmla="*/ 444 h 808"/>
                    <a:gd name="T82" fmla="*/ 15 w 48"/>
                    <a:gd name="T83" fmla="*/ 518 h 808"/>
                    <a:gd name="T84" fmla="*/ 13 w 48"/>
                    <a:gd name="T85" fmla="*/ 590 h 808"/>
                    <a:gd name="T86" fmla="*/ 11 w 48"/>
                    <a:gd name="T87" fmla="*/ 594 h 808"/>
                    <a:gd name="T88" fmla="*/ 10 w 48"/>
                    <a:gd name="T89" fmla="*/ 598 h 808"/>
                    <a:gd name="T90" fmla="*/ 10 w 48"/>
                    <a:gd name="T91" fmla="*/ 602 h 808"/>
                    <a:gd name="T92" fmla="*/ 8 w 48"/>
                    <a:gd name="T93" fmla="*/ 603 h 808"/>
                    <a:gd name="T94" fmla="*/ 6 w 48"/>
                    <a:gd name="T95" fmla="*/ 607 h 808"/>
                    <a:gd name="T96" fmla="*/ 4 w 48"/>
                    <a:gd name="T97" fmla="*/ 609 h 808"/>
                    <a:gd name="T98" fmla="*/ 4 w 48"/>
                    <a:gd name="T99" fmla="*/ 613 h 808"/>
                    <a:gd name="T100" fmla="*/ 4 w 48"/>
                    <a:gd name="T101" fmla="*/ 615 h 808"/>
                    <a:gd name="T102" fmla="*/ 2 w 48"/>
                    <a:gd name="T103" fmla="*/ 639 h 808"/>
                    <a:gd name="T104" fmla="*/ 0 w 48"/>
                    <a:gd name="T105" fmla="*/ 663 h 808"/>
                    <a:gd name="T106" fmla="*/ 0 w 48"/>
                    <a:gd name="T107" fmla="*/ 687 h 808"/>
                    <a:gd name="T108" fmla="*/ 0 w 48"/>
                    <a:gd name="T109" fmla="*/ 711 h 808"/>
                    <a:gd name="T110" fmla="*/ 0 w 48"/>
                    <a:gd name="T111" fmla="*/ 735 h 808"/>
                    <a:gd name="T112" fmla="*/ 0 w 48"/>
                    <a:gd name="T113" fmla="*/ 759 h 808"/>
                    <a:gd name="T114" fmla="*/ 2 w 48"/>
                    <a:gd name="T115" fmla="*/ 783 h 808"/>
                    <a:gd name="T116" fmla="*/ 6 w 48"/>
                    <a:gd name="T117" fmla="*/ 808 h 808"/>
                    <a:gd name="T118" fmla="*/ 36 w 48"/>
                    <a:gd name="T119" fmla="*/ 793 h 80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48" h="808">
                      <a:moveTo>
                        <a:pt x="36" y="793"/>
                      </a:moveTo>
                      <a:lnTo>
                        <a:pt x="36" y="785"/>
                      </a:lnTo>
                      <a:lnTo>
                        <a:pt x="38" y="780"/>
                      </a:lnTo>
                      <a:lnTo>
                        <a:pt x="38" y="774"/>
                      </a:lnTo>
                      <a:lnTo>
                        <a:pt x="40" y="769"/>
                      </a:lnTo>
                      <a:lnTo>
                        <a:pt x="42" y="763"/>
                      </a:lnTo>
                      <a:lnTo>
                        <a:pt x="44" y="757"/>
                      </a:lnTo>
                      <a:lnTo>
                        <a:pt x="46" y="752"/>
                      </a:lnTo>
                      <a:lnTo>
                        <a:pt x="46" y="746"/>
                      </a:lnTo>
                      <a:lnTo>
                        <a:pt x="48" y="713"/>
                      </a:lnTo>
                      <a:lnTo>
                        <a:pt x="48" y="681"/>
                      </a:lnTo>
                      <a:lnTo>
                        <a:pt x="48" y="650"/>
                      </a:lnTo>
                      <a:lnTo>
                        <a:pt x="48" y="618"/>
                      </a:lnTo>
                      <a:lnTo>
                        <a:pt x="48" y="587"/>
                      </a:lnTo>
                      <a:lnTo>
                        <a:pt x="46" y="553"/>
                      </a:lnTo>
                      <a:lnTo>
                        <a:pt x="44" y="522"/>
                      </a:lnTo>
                      <a:lnTo>
                        <a:pt x="40" y="490"/>
                      </a:lnTo>
                      <a:lnTo>
                        <a:pt x="36" y="429"/>
                      </a:lnTo>
                      <a:lnTo>
                        <a:pt x="34" y="368"/>
                      </a:lnTo>
                      <a:lnTo>
                        <a:pt x="34" y="308"/>
                      </a:lnTo>
                      <a:lnTo>
                        <a:pt x="36" y="247"/>
                      </a:lnTo>
                      <a:lnTo>
                        <a:pt x="38" y="188"/>
                      </a:lnTo>
                      <a:lnTo>
                        <a:pt x="38" y="126"/>
                      </a:lnTo>
                      <a:lnTo>
                        <a:pt x="38" y="65"/>
                      </a:lnTo>
                      <a:lnTo>
                        <a:pt x="36" y="6"/>
                      </a:lnTo>
                      <a:lnTo>
                        <a:pt x="36" y="4"/>
                      </a:lnTo>
                      <a:lnTo>
                        <a:pt x="34" y="2"/>
                      </a:lnTo>
                      <a:lnTo>
                        <a:pt x="32" y="0"/>
                      </a:lnTo>
                      <a:lnTo>
                        <a:pt x="32" y="0"/>
                      </a:lnTo>
                      <a:lnTo>
                        <a:pt x="30" y="0"/>
                      </a:lnTo>
                      <a:lnTo>
                        <a:pt x="29" y="0"/>
                      </a:lnTo>
                      <a:lnTo>
                        <a:pt x="27" y="0"/>
                      </a:lnTo>
                      <a:lnTo>
                        <a:pt x="25" y="0"/>
                      </a:lnTo>
                      <a:lnTo>
                        <a:pt x="19" y="37"/>
                      </a:lnTo>
                      <a:lnTo>
                        <a:pt x="13" y="76"/>
                      </a:lnTo>
                      <a:lnTo>
                        <a:pt x="10" y="113"/>
                      </a:lnTo>
                      <a:lnTo>
                        <a:pt x="8" y="151"/>
                      </a:lnTo>
                      <a:lnTo>
                        <a:pt x="6" y="225"/>
                      </a:lnTo>
                      <a:lnTo>
                        <a:pt x="8" y="297"/>
                      </a:lnTo>
                      <a:lnTo>
                        <a:pt x="11" y="371"/>
                      </a:lnTo>
                      <a:lnTo>
                        <a:pt x="13" y="444"/>
                      </a:lnTo>
                      <a:lnTo>
                        <a:pt x="15" y="518"/>
                      </a:lnTo>
                      <a:lnTo>
                        <a:pt x="13" y="590"/>
                      </a:lnTo>
                      <a:lnTo>
                        <a:pt x="11" y="594"/>
                      </a:lnTo>
                      <a:lnTo>
                        <a:pt x="10" y="598"/>
                      </a:lnTo>
                      <a:lnTo>
                        <a:pt x="10" y="602"/>
                      </a:lnTo>
                      <a:lnTo>
                        <a:pt x="8" y="603"/>
                      </a:lnTo>
                      <a:lnTo>
                        <a:pt x="6" y="607"/>
                      </a:lnTo>
                      <a:lnTo>
                        <a:pt x="4" y="609"/>
                      </a:lnTo>
                      <a:lnTo>
                        <a:pt x="4" y="613"/>
                      </a:lnTo>
                      <a:lnTo>
                        <a:pt x="4" y="615"/>
                      </a:lnTo>
                      <a:lnTo>
                        <a:pt x="2" y="639"/>
                      </a:lnTo>
                      <a:lnTo>
                        <a:pt x="0" y="663"/>
                      </a:lnTo>
                      <a:lnTo>
                        <a:pt x="0" y="687"/>
                      </a:lnTo>
                      <a:lnTo>
                        <a:pt x="0" y="711"/>
                      </a:lnTo>
                      <a:lnTo>
                        <a:pt x="0" y="735"/>
                      </a:lnTo>
                      <a:lnTo>
                        <a:pt x="0" y="759"/>
                      </a:lnTo>
                      <a:lnTo>
                        <a:pt x="2" y="783"/>
                      </a:lnTo>
                      <a:lnTo>
                        <a:pt x="6" y="808"/>
                      </a:lnTo>
                      <a:lnTo>
                        <a:pt x="36" y="793"/>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27" name="Freeform 87"/>
                <p:cNvSpPr/>
                <p:nvPr/>
              </p:nvSpPr>
              <p:spPr bwMode="auto">
                <a:xfrm>
                  <a:off x="1439" y="776"/>
                  <a:ext cx="1547" cy="1104"/>
                </a:xfrm>
                <a:custGeom>
                  <a:avLst/>
                  <a:gdLst>
                    <a:gd name="T0" fmla="*/ 1173 w 1547"/>
                    <a:gd name="T1" fmla="*/ 859 h 1104"/>
                    <a:gd name="T2" fmla="*/ 1194 w 1547"/>
                    <a:gd name="T3" fmla="*/ 824 h 1104"/>
                    <a:gd name="T4" fmla="*/ 1201 w 1547"/>
                    <a:gd name="T5" fmla="*/ 785 h 1104"/>
                    <a:gd name="T6" fmla="*/ 1215 w 1547"/>
                    <a:gd name="T7" fmla="*/ 727 h 1104"/>
                    <a:gd name="T8" fmla="*/ 1236 w 1547"/>
                    <a:gd name="T9" fmla="*/ 674 h 1104"/>
                    <a:gd name="T10" fmla="*/ 1268 w 1547"/>
                    <a:gd name="T11" fmla="*/ 594 h 1104"/>
                    <a:gd name="T12" fmla="*/ 1332 w 1547"/>
                    <a:gd name="T13" fmla="*/ 460 h 1104"/>
                    <a:gd name="T14" fmla="*/ 1403 w 1547"/>
                    <a:gd name="T15" fmla="*/ 326 h 1104"/>
                    <a:gd name="T16" fmla="*/ 1460 w 1547"/>
                    <a:gd name="T17" fmla="*/ 211 h 1104"/>
                    <a:gd name="T18" fmla="*/ 1504 w 1547"/>
                    <a:gd name="T19" fmla="*/ 106 h 1104"/>
                    <a:gd name="T20" fmla="*/ 1547 w 1547"/>
                    <a:gd name="T21" fmla="*/ 0 h 1104"/>
                    <a:gd name="T22" fmla="*/ 1523 w 1547"/>
                    <a:gd name="T23" fmla="*/ 121 h 1104"/>
                    <a:gd name="T24" fmla="*/ 1483 w 1547"/>
                    <a:gd name="T25" fmla="*/ 237 h 1104"/>
                    <a:gd name="T26" fmla="*/ 1428 w 1547"/>
                    <a:gd name="T27" fmla="*/ 406 h 1104"/>
                    <a:gd name="T28" fmla="*/ 1365 w 1547"/>
                    <a:gd name="T29" fmla="*/ 607 h 1104"/>
                    <a:gd name="T30" fmla="*/ 1304 w 1547"/>
                    <a:gd name="T31" fmla="*/ 748 h 1104"/>
                    <a:gd name="T32" fmla="*/ 1255 w 1547"/>
                    <a:gd name="T33" fmla="*/ 826 h 1104"/>
                    <a:gd name="T34" fmla="*/ 1209 w 1547"/>
                    <a:gd name="T35" fmla="*/ 872 h 1104"/>
                    <a:gd name="T36" fmla="*/ 1156 w 1547"/>
                    <a:gd name="T37" fmla="*/ 905 h 1104"/>
                    <a:gd name="T38" fmla="*/ 1093 w 1547"/>
                    <a:gd name="T39" fmla="*/ 924 h 1104"/>
                    <a:gd name="T40" fmla="*/ 1040 w 1547"/>
                    <a:gd name="T41" fmla="*/ 933 h 1104"/>
                    <a:gd name="T42" fmla="*/ 1000 w 1547"/>
                    <a:gd name="T43" fmla="*/ 957 h 1104"/>
                    <a:gd name="T44" fmla="*/ 960 w 1547"/>
                    <a:gd name="T45" fmla="*/ 978 h 1104"/>
                    <a:gd name="T46" fmla="*/ 922 w 1547"/>
                    <a:gd name="T47" fmla="*/ 987 h 1104"/>
                    <a:gd name="T48" fmla="*/ 888 w 1547"/>
                    <a:gd name="T49" fmla="*/ 996 h 1104"/>
                    <a:gd name="T50" fmla="*/ 850 w 1547"/>
                    <a:gd name="T51" fmla="*/ 1004 h 1104"/>
                    <a:gd name="T52" fmla="*/ 802 w 1547"/>
                    <a:gd name="T53" fmla="*/ 1006 h 1104"/>
                    <a:gd name="T54" fmla="*/ 755 w 1547"/>
                    <a:gd name="T55" fmla="*/ 1009 h 1104"/>
                    <a:gd name="T56" fmla="*/ 591 w 1547"/>
                    <a:gd name="T57" fmla="*/ 1041 h 1104"/>
                    <a:gd name="T58" fmla="*/ 375 w 1547"/>
                    <a:gd name="T59" fmla="*/ 1069 h 1104"/>
                    <a:gd name="T60" fmla="*/ 158 w 1547"/>
                    <a:gd name="T61" fmla="*/ 1082 h 1104"/>
                    <a:gd name="T62" fmla="*/ 141 w 1547"/>
                    <a:gd name="T63" fmla="*/ 1087 h 1104"/>
                    <a:gd name="T64" fmla="*/ 124 w 1547"/>
                    <a:gd name="T65" fmla="*/ 1097 h 1104"/>
                    <a:gd name="T66" fmla="*/ 99 w 1547"/>
                    <a:gd name="T67" fmla="*/ 1100 h 1104"/>
                    <a:gd name="T68" fmla="*/ 57 w 1547"/>
                    <a:gd name="T69" fmla="*/ 1104 h 1104"/>
                    <a:gd name="T70" fmla="*/ 14 w 1547"/>
                    <a:gd name="T71" fmla="*/ 1102 h 1104"/>
                    <a:gd name="T72" fmla="*/ 46 w 1547"/>
                    <a:gd name="T73" fmla="*/ 1082 h 1104"/>
                    <a:gd name="T74" fmla="*/ 141 w 1547"/>
                    <a:gd name="T75" fmla="*/ 1065 h 1104"/>
                    <a:gd name="T76" fmla="*/ 285 w 1547"/>
                    <a:gd name="T77" fmla="*/ 1056 h 1104"/>
                    <a:gd name="T78" fmla="*/ 454 w 1547"/>
                    <a:gd name="T79" fmla="*/ 1048 h 1104"/>
                    <a:gd name="T80" fmla="*/ 669 w 1547"/>
                    <a:gd name="T81" fmla="*/ 1034 h 1104"/>
                    <a:gd name="T82" fmla="*/ 884 w 1547"/>
                    <a:gd name="T83" fmla="*/ 1017 h 110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547" h="1104">
                      <a:moveTo>
                        <a:pt x="1148" y="876"/>
                      </a:moveTo>
                      <a:lnTo>
                        <a:pt x="1161" y="868"/>
                      </a:lnTo>
                      <a:lnTo>
                        <a:pt x="1173" y="859"/>
                      </a:lnTo>
                      <a:lnTo>
                        <a:pt x="1182" y="848"/>
                      </a:lnTo>
                      <a:lnTo>
                        <a:pt x="1188" y="837"/>
                      </a:lnTo>
                      <a:lnTo>
                        <a:pt x="1194" y="824"/>
                      </a:lnTo>
                      <a:lnTo>
                        <a:pt x="1198" y="811"/>
                      </a:lnTo>
                      <a:lnTo>
                        <a:pt x="1199" y="798"/>
                      </a:lnTo>
                      <a:lnTo>
                        <a:pt x="1201" y="785"/>
                      </a:lnTo>
                      <a:lnTo>
                        <a:pt x="1205" y="764"/>
                      </a:lnTo>
                      <a:lnTo>
                        <a:pt x="1209" y="746"/>
                      </a:lnTo>
                      <a:lnTo>
                        <a:pt x="1215" y="727"/>
                      </a:lnTo>
                      <a:lnTo>
                        <a:pt x="1222" y="709"/>
                      </a:lnTo>
                      <a:lnTo>
                        <a:pt x="1228" y="692"/>
                      </a:lnTo>
                      <a:lnTo>
                        <a:pt x="1236" y="674"/>
                      </a:lnTo>
                      <a:lnTo>
                        <a:pt x="1243" y="657"/>
                      </a:lnTo>
                      <a:lnTo>
                        <a:pt x="1249" y="638"/>
                      </a:lnTo>
                      <a:lnTo>
                        <a:pt x="1268" y="594"/>
                      </a:lnTo>
                      <a:lnTo>
                        <a:pt x="1289" y="547"/>
                      </a:lnTo>
                      <a:lnTo>
                        <a:pt x="1310" y="503"/>
                      </a:lnTo>
                      <a:lnTo>
                        <a:pt x="1332" y="460"/>
                      </a:lnTo>
                      <a:lnTo>
                        <a:pt x="1355" y="416"/>
                      </a:lnTo>
                      <a:lnTo>
                        <a:pt x="1380" y="371"/>
                      </a:lnTo>
                      <a:lnTo>
                        <a:pt x="1403" y="326"/>
                      </a:lnTo>
                      <a:lnTo>
                        <a:pt x="1426" y="282"/>
                      </a:lnTo>
                      <a:lnTo>
                        <a:pt x="1443" y="247"/>
                      </a:lnTo>
                      <a:lnTo>
                        <a:pt x="1460" y="211"/>
                      </a:lnTo>
                      <a:lnTo>
                        <a:pt x="1475" y="176"/>
                      </a:lnTo>
                      <a:lnTo>
                        <a:pt x="1488" y="141"/>
                      </a:lnTo>
                      <a:lnTo>
                        <a:pt x="1504" y="106"/>
                      </a:lnTo>
                      <a:lnTo>
                        <a:pt x="1517" y="70"/>
                      </a:lnTo>
                      <a:lnTo>
                        <a:pt x="1532" y="35"/>
                      </a:lnTo>
                      <a:lnTo>
                        <a:pt x="1547" y="0"/>
                      </a:lnTo>
                      <a:lnTo>
                        <a:pt x="1542" y="41"/>
                      </a:lnTo>
                      <a:lnTo>
                        <a:pt x="1534" y="82"/>
                      </a:lnTo>
                      <a:lnTo>
                        <a:pt x="1523" y="121"/>
                      </a:lnTo>
                      <a:lnTo>
                        <a:pt x="1509" y="159"/>
                      </a:lnTo>
                      <a:lnTo>
                        <a:pt x="1496" y="198"/>
                      </a:lnTo>
                      <a:lnTo>
                        <a:pt x="1483" y="237"/>
                      </a:lnTo>
                      <a:lnTo>
                        <a:pt x="1469" y="276"/>
                      </a:lnTo>
                      <a:lnTo>
                        <a:pt x="1456" y="314"/>
                      </a:lnTo>
                      <a:lnTo>
                        <a:pt x="1428" y="406"/>
                      </a:lnTo>
                      <a:lnTo>
                        <a:pt x="1397" y="507"/>
                      </a:lnTo>
                      <a:lnTo>
                        <a:pt x="1382" y="557"/>
                      </a:lnTo>
                      <a:lnTo>
                        <a:pt x="1365" y="607"/>
                      </a:lnTo>
                      <a:lnTo>
                        <a:pt x="1346" y="655"/>
                      </a:lnTo>
                      <a:lnTo>
                        <a:pt x="1327" y="703"/>
                      </a:lnTo>
                      <a:lnTo>
                        <a:pt x="1304" y="748"/>
                      </a:lnTo>
                      <a:lnTo>
                        <a:pt x="1281" y="789"/>
                      </a:lnTo>
                      <a:lnTo>
                        <a:pt x="1268" y="807"/>
                      </a:lnTo>
                      <a:lnTo>
                        <a:pt x="1255" y="826"/>
                      </a:lnTo>
                      <a:lnTo>
                        <a:pt x="1239" y="842"/>
                      </a:lnTo>
                      <a:lnTo>
                        <a:pt x="1224" y="859"/>
                      </a:lnTo>
                      <a:lnTo>
                        <a:pt x="1209" y="872"/>
                      </a:lnTo>
                      <a:lnTo>
                        <a:pt x="1192" y="885"/>
                      </a:lnTo>
                      <a:lnTo>
                        <a:pt x="1173" y="896"/>
                      </a:lnTo>
                      <a:lnTo>
                        <a:pt x="1156" y="905"/>
                      </a:lnTo>
                      <a:lnTo>
                        <a:pt x="1135" y="915"/>
                      </a:lnTo>
                      <a:lnTo>
                        <a:pt x="1114" y="920"/>
                      </a:lnTo>
                      <a:lnTo>
                        <a:pt x="1093" y="924"/>
                      </a:lnTo>
                      <a:lnTo>
                        <a:pt x="1070" y="926"/>
                      </a:lnTo>
                      <a:lnTo>
                        <a:pt x="1055" y="928"/>
                      </a:lnTo>
                      <a:lnTo>
                        <a:pt x="1040" y="933"/>
                      </a:lnTo>
                      <a:lnTo>
                        <a:pt x="1026" y="941"/>
                      </a:lnTo>
                      <a:lnTo>
                        <a:pt x="1013" y="948"/>
                      </a:lnTo>
                      <a:lnTo>
                        <a:pt x="1000" y="957"/>
                      </a:lnTo>
                      <a:lnTo>
                        <a:pt x="987" y="967"/>
                      </a:lnTo>
                      <a:lnTo>
                        <a:pt x="973" y="974"/>
                      </a:lnTo>
                      <a:lnTo>
                        <a:pt x="960" y="978"/>
                      </a:lnTo>
                      <a:lnTo>
                        <a:pt x="947" y="982"/>
                      </a:lnTo>
                      <a:lnTo>
                        <a:pt x="933" y="983"/>
                      </a:lnTo>
                      <a:lnTo>
                        <a:pt x="922" y="987"/>
                      </a:lnTo>
                      <a:lnTo>
                        <a:pt x="909" y="991"/>
                      </a:lnTo>
                      <a:lnTo>
                        <a:pt x="899" y="993"/>
                      </a:lnTo>
                      <a:lnTo>
                        <a:pt x="888" y="996"/>
                      </a:lnTo>
                      <a:lnTo>
                        <a:pt x="876" y="998"/>
                      </a:lnTo>
                      <a:lnTo>
                        <a:pt x="867" y="1000"/>
                      </a:lnTo>
                      <a:lnTo>
                        <a:pt x="850" y="1004"/>
                      </a:lnTo>
                      <a:lnTo>
                        <a:pt x="835" y="1006"/>
                      </a:lnTo>
                      <a:lnTo>
                        <a:pt x="819" y="1006"/>
                      </a:lnTo>
                      <a:lnTo>
                        <a:pt x="802" y="1006"/>
                      </a:lnTo>
                      <a:lnTo>
                        <a:pt x="787" y="1008"/>
                      </a:lnTo>
                      <a:lnTo>
                        <a:pt x="770" y="1008"/>
                      </a:lnTo>
                      <a:lnTo>
                        <a:pt x="755" y="1009"/>
                      </a:lnTo>
                      <a:lnTo>
                        <a:pt x="738" y="1013"/>
                      </a:lnTo>
                      <a:lnTo>
                        <a:pt x="665" y="1028"/>
                      </a:lnTo>
                      <a:lnTo>
                        <a:pt x="591" y="1041"/>
                      </a:lnTo>
                      <a:lnTo>
                        <a:pt x="519" y="1052"/>
                      </a:lnTo>
                      <a:lnTo>
                        <a:pt x="447" y="1061"/>
                      </a:lnTo>
                      <a:lnTo>
                        <a:pt x="375" y="1069"/>
                      </a:lnTo>
                      <a:lnTo>
                        <a:pt x="304" y="1074"/>
                      </a:lnTo>
                      <a:lnTo>
                        <a:pt x="232" y="1078"/>
                      </a:lnTo>
                      <a:lnTo>
                        <a:pt x="158" y="1082"/>
                      </a:lnTo>
                      <a:lnTo>
                        <a:pt x="152" y="1082"/>
                      </a:lnTo>
                      <a:lnTo>
                        <a:pt x="147" y="1084"/>
                      </a:lnTo>
                      <a:lnTo>
                        <a:pt x="141" y="1087"/>
                      </a:lnTo>
                      <a:lnTo>
                        <a:pt x="135" y="1091"/>
                      </a:lnTo>
                      <a:lnTo>
                        <a:pt x="129" y="1093"/>
                      </a:lnTo>
                      <a:lnTo>
                        <a:pt x="124" y="1097"/>
                      </a:lnTo>
                      <a:lnTo>
                        <a:pt x="118" y="1098"/>
                      </a:lnTo>
                      <a:lnTo>
                        <a:pt x="112" y="1098"/>
                      </a:lnTo>
                      <a:lnTo>
                        <a:pt x="99" y="1100"/>
                      </a:lnTo>
                      <a:lnTo>
                        <a:pt x="86" y="1100"/>
                      </a:lnTo>
                      <a:lnTo>
                        <a:pt x="71" y="1102"/>
                      </a:lnTo>
                      <a:lnTo>
                        <a:pt x="57" y="1104"/>
                      </a:lnTo>
                      <a:lnTo>
                        <a:pt x="42" y="1104"/>
                      </a:lnTo>
                      <a:lnTo>
                        <a:pt x="29" y="1104"/>
                      </a:lnTo>
                      <a:lnTo>
                        <a:pt x="14" y="1102"/>
                      </a:lnTo>
                      <a:lnTo>
                        <a:pt x="0" y="1097"/>
                      </a:lnTo>
                      <a:lnTo>
                        <a:pt x="23" y="1089"/>
                      </a:lnTo>
                      <a:lnTo>
                        <a:pt x="46" y="1082"/>
                      </a:lnTo>
                      <a:lnTo>
                        <a:pt x="71" y="1076"/>
                      </a:lnTo>
                      <a:lnTo>
                        <a:pt x="93" y="1073"/>
                      </a:lnTo>
                      <a:lnTo>
                        <a:pt x="141" y="1065"/>
                      </a:lnTo>
                      <a:lnTo>
                        <a:pt x="190" y="1060"/>
                      </a:lnTo>
                      <a:lnTo>
                        <a:pt x="238" y="1058"/>
                      </a:lnTo>
                      <a:lnTo>
                        <a:pt x="285" y="1056"/>
                      </a:lnTo>
                      <a:lnTo>
                        <a:pt x="335" y="1054"/>
                      </a:lnTo>
                      <a:lnTo>
                        <a:pt x="382" y="1052"/>
                      </a:lnTo>
                      <a:lnTo>
                        <a:pt x="454" y="1048"/>
                      </a:lnTo>
                      <a:lnTo>
                        <a:pt x="527" y="1045"/>
                      </a:lnTo>
                      <a:lnTo>
                        <a:pt x="597" y="1039"/>
                      </a:lnTo>
                      <a:lnTo>
                        <a:pt x="669" y="1034"/>
                      </a:lnTo>
                      <a:lnTo>
                        <a:pt x="740" y="1028"/>
                      </a:lnTo>
                      <a:lnTo>
                        <a:pt x="812" y="1022"/>
                      </a:lnTo>
                      <a:lnTo>
                        <a:pt x="884" y="1017"/>
                      </a:lnTo>
                      <a:lnTo>
                        <a:pt x="954" y="1009"/>
                      </a:lnTo>
                      <a:lnTo>
                        <a:pt x="1148" y="876"/>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28" name="Freeform 88"/>
                <p:cNvSpPr/>
                <p:nvPr/>
              </p:nvSpPr>
              <p:spPr bwMode="auto">
                <a:xfrm>
                  <a:off x="1873" y="1013"/>
                  <a:ext cx="1431" cy="1760"/>
                </a:xfrm>
                <a:custGeom>
                  <a:avLst/>
                  <a:gdLst>
                    <a:gd name="T0" fmla="*/ 650 w 1431"/>
                    <a:gd name="T1" fmla="*/ 850 h 1760"/>
                    <a:gd name="T2" fmla="*/ 575 w 1431"/>
                    <a:gd name="T3" fmla="*/ 919 h 1760"/>
                    <a:gd name="T4" fmla="*/ 505 w 1431"/>
                    <a:gd name="T5" fmla="*/ 991 h 1760"/>
                    <a:gd name="T6" fmla="*/ 431 w 1431"/>
                    <a:gd name="T7" fmla="*/ 1097 h 1760"/>
                    <a:gd name="T8" fmla="*/ 366 w 1431"/>
                    <a:gd name="T9" fmla="*/ 1205 h 1760"/>
                    <a:gd name="T10" fmla="*/ 319 w 1431"/>
                    <a:gd name="T11" fmla="*/ 1290 h 1760"/>
                    <a:gd name="T12" fmla="*/ 298 w 1431"/>
                    <a:gd name="T13" fmla="*/ 1318 h 1760"/>
                    <a:gd name="T14" fmla="*/ 275 w 1431"/>
                    <a:gd name="T15" fmla="*/ 1346 h 1760"/>
                    <a:gd name="T16" fmla="*/ 216 w 1431"/>
                    <a:gd name="T17" fmla="*/ 1441 h 1760"/>
                    <a:gd name="T18" fmla="*/ 133 w 1431"/>
                    <a:gd name="T19" fmla="*/ 1561 h 1760"/>
                    <a:gd name="T20" fmla="*/ 45 w 1431"/>
                    <a:gd name="T21" fmla="*/ 1684 h 1760"/>
                    <a:gd name="T22" fmla="*/ 26 w 1431"/>
                    <a:gd name="T23" fmla="*/ 1711 h 1760"/>
                    <a:gd name="T24" fmla="*/ 9 w 1431"/>
                    <a:gd name="T25" fmla="*/ 1739 h 1760"/>
                    <a:gd name="T26" fmla="*/ 5 w 1431"/>
                    <a:gd name="T27" fmla="*/ 1760 h 1760"/>
                    <a:gd name="T28" fmla="*/ 19 w 1431"/>
                    <a:gd name="T29" fmla="*/ 1752 h 1760"/>
                    <a:gd name="T30" fmla="*/ 30 w 1431"/>
                    <a:gd name="T31" fmla="*/ 1743 h 1760"/>
                    <a:gd name="T32" fmla="*/ 39 w 1431"/>
                    <a:gd name="T33" fmla="*/ 1736 h 1760"/>
                    <a:gd name="T34" fmla="*/ 41 w 1431"/>
                    <a:gd name="T35" fmla="*/ 1723 h 1760"/>
                    <a:gd name="T36" fmla="*/ 47 w 1431"/>
                    <a:gd name="T37" fmla="*/ 1710 h 1760"/>
                    <a:gd name="T38" fmla="*/ 79 w 1431"/>
                    <a:gd name="T39" fmla="*/ 1676 h 1760"/>
                    <a:gd name="T40" fmla="*/ 110 w 1431"/>
                    <a:gd name="T41" fmla="*/ 1643 h 1760"/>
                    <a:gd name="T42" fmla="*/ 140 w 1431"/>
                    <a:gd name="T43" fmla="*/ 1591 h 1760"/>
                    <a:gd name="T44" fmla="*/ 190 w 1431"/>
                    <a:gd name="T45" fmla="*/ 1518 h 1760"/>
                    <a:gd name="T46" fmla="*/ 243 w 1431"/>
                    <a:gd name="T47" fmla="*/ 1448 h 1760"/>
                    <a:gd name="T48" fmla="*/ 277 w 1431"/>
                    <a:gd name="T49" fmla="*/ 1390 h 1760"/>
                    <a:gd name="T50" fmla="*/ 306 w 1431"/>
                    <a:gd name="T51" fmla="*/ 1340 h 1760"/>
                    <a:gd name="T52" fmla="*/ 332 w 1431"/>
                    <a:gd name="T53" fmla="*/ 1290 h 1760"/>
                    <a:gd name="T54" fmla="*/ 408 w 1431"/>
                    <a:gd name="T55" fmla="*/ 1184 h 1760"/>
                    <a:gd name="T56" fmla="*/ 492 w 1431"/>
                    <a:gd name="T57" fmla="*/ 1084 h 1760"/>
                    <a:gd name="T58" fmla="*/ 528 w 1431"/>
                    <a:gd name="T59" fmla="*/ 1030 h 1760"/>
                    <a:gd name="T60" fmla="*/ 568 w 1431"/>
                    <a:gd name="T61" fmla="*/ 956 h 1760"/>
                    <a:gd name="T62" fmla="*/ 615 w 1431"/>
                    <a:gd name="T63" fmla="*/ 878 h 1760"/>
                    <a:gd name="T64" fmla="*/ 667 w 1431"/>
                    <a:gd name="T65" fmla="*/ 802 h 1760"/>
                    <a:gd name="T66" fmla="*/ 733 w 1431"/>
                    <a:gd name="T67" fmla="*/ 715 h 1760"/>
                    <a:gd name="T68" fmla="*/ 809 w 1431"/>
                    <a:gd name="T69" fmla="*/ 633 h 1760"/>
                    <a:gd name="T70" fmla="*/ 921 w 1431"/>
                    <a:gd name="T71" fmla="*/ 533 h 1760"/>
                    <a:gd name="T72" fmla="*/ 1100 w 1431"/>
                    <a:gd name="T73" fmla="*/ 386 h 1760"/>
                    <a:gd name="T74" fmla="*/ 1168 w 1431"/>
                    <a:gd name="T75" fmla="*/ 329 h 1760"/>
                    <a:gd name="T76" fmla="*/ 1229 w 1431"/>
                    <a:gd name="T77" fmla="*/ 264 h 1760"/>
                    <a:gd name="T78" fmla="*/ 1279 w 1431"/>
                    <a:gd name="T79" fmla="*/ 186 h 1760"/>
                    <a:gd name="T80" fmla="*/ 1341 w 1431"/>
                    <a:gd name="T81" fmla="*/ 104 h 1760"/>
                    <a:gd name="T82" fmla="*/ 1408 w 1431"/>
                    <a:gd name="T83" fmla="*/ 26 h 1760"/>
                    <a:gd name="T84" fmla="*/ 1376 w 1431"/>
                    <a:gd name="T85" fmla="*/ 26 h 1760"/>
                    <a:gd name="T86" fmla="*/ 1284 w 1431"/>
                    <a:gd name="T87" fmla="*/ 97 h 1760"/>
                    <a:gd name="T88" fmla="*/ 1157 w 1431"/>
                    <a:gd name="T89" fmla="*/ 216 h 1760"/>
                    <a:gd name="T90" fmla="*/ 1085 w 1431"/>
                    <a:gd name="T91" fmla="*/ 266 h 1760"/>
                    <a:gd name="T92" fmla="*/ 1052 w 1431"/>
                    <a:gd name="T93" fmla="*/ 286 h 1760"/>
                    <a:gd name="T94" fmla="*/ 1049 w 1431"/>
                    <a:gd name="T95" fmla="*/ 308 h 1760"/>
                    <a:gd name="T96" fmla="*/ 1043 w 1431"/>
                    <a:gd name="T97" fmla="*/ 331 h 1760"/>
                    <a:gd name="T98" fmla="*/ 902 w 1431"/>
                    <a:gd name="T99" fmla="*/ 485 h 1760"/>
                    <a:gd name="T100" fmla="*/ 758 w 1431"/>
                    <a:gd name="T101" fmla="*/ 628 h 1760"/>
                    <a:gd name="T102" fmla="*/ 695 w 1431"/>
                    <a:gd name="T103" fmla="*/ 802 h 176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1431" h="1760">
                      <a:moveTo>
                        <a:pt x="695" y="802"/>
                      </a:moveTo>
                      <a:lnTo>
                        <a:pt x="672" y="826"/>
                      </a:lnTo>
                      <a:lnTo>
                        <a:pt x="650" y="850"/>
                      </a:lnTo>
                      <a:lnTo>
                        <a:pt x="625" y="873"/>
                      </a:lnTo>
                      <a:lnTo>
                        <a:pt x="600" y="895"/>
                      </a:lnTo>
                      <a:lnTo>
                        <a:pt x="575" y="919"/>
                      </a:lnTo>
                      <a:lnTo>
                        <a:pt x="551" y="941"/>
                      </a:lnTo>
                      <a:lnTo>
                        <a:pt x="528" y="965"/>
                      </a:lnTo>
                      <a:lnTo>
                        <a:pt x="505" y="991"/>
                      </a:lnTo>
                      <a:lnTo>
                        <a:pt x="478" y="1027"/>
                      </a:lnTo>
                      <a:lnTo>
                        <a:pt x="454" y="1062"/>
                      </a:lnTo>
                      <a:lnTo>
                        <a:pt x="431" y="1097"/>
                      </a:lnTo>
                      <a:lnTo>
                        <a:pt x="408" y="1132"/>
                      </a:lnTo>
                      <a:lnTo>
                        <a:pt x="387" y="1170"/>
                      </a:lnTo>
                      <a:lnTo>
                        <a:pt x="366" y="1205"/>
                      </a:lnTo>
                      <a:lnTo>
                        <a:pt x="345" y="1242"/>
                      </a:lnTo>
                      <a:lnTo>
                        <a:pt x="325" y="1281"/>
                      </a:lnTo>
                      <a:lnTo>
                        <a:pt x="319" y="1290"/>
                      </a:lnTo>
                      <a:lnTo>
                        <a:pt x="311" y="1299"/>
                      </a:lnTo>
                      <a:lnTo>
                        <a:pt x="306" y="1309"/>
                      </a:lnTo>
                      <a:lnTo>
                        <a:pt x="298" y="1318"/>
                      </a:lnTo>
                      <a:lnTo>
                        <a:pt x="290" y="1327"/>
                      </a:lnTo>
                      <a:lnTo>
                        <a:pt x="283" y="1337"/>
                      </a:lnTo>
                      <a:lnTo>
                        <a:pt x="275" y="1346"/>
                      </a:lnTo>
                      <a:lnTo>
                        <a:pt x="269" y="1357"/>
                      </a:lnTo>
                      <a:lnTo>
                        <a:pt x="243" y="1400"/>
                      </a:lnTo>
                      <a:lnTo>
                        <a:pt x="216" y="1441"/>
                      </a:lnTo>
                      <a:lnTo>
                        <a:pt x="190" y="1481"/>
                      </a:lnTo>
                      <a:lnTo>
                        <a:pt x="161" y="1520"/>
                      </a:lnTo>
                      <a:lnTo>
                        <a:pt x="133" y="1561"/>
                      </a:lnTo>
                      <a:lnTo>
                        <a:pt x="104" y="1600"/>
                      </a:lnTo>
                      <a:lnTo>
                        <a:pt x="74" y="1641"/>
                      </a:lnTo>
                      <a:lnTo>
                        <a:pt x="45" y="1684"/>
                      </a:lnTo>
                      <a:lnTo>
                        <a:pt x="38" y="1693"/>
                      </a:lnTo>
                      <a:lnTo>
                        <a:pt x="32" y="1702"/>
                      </a:lnTo>
                      <a:lnTo>
                        <a:pt x="26" y="1711"/>
                      </a:lnTo>
                      <a:lnTo>
                        <a:pt x="20" y="1721"/>
                      </a:lnTo>
                      <a:lnTo>
                        <a:pt x="15" y="1730"/>
                      </a:lnTo>
                      <a:lnTo>
                        <a:pt x="9" y="1739"/>
                      </a:lnTo>
                      <a:lnTo>
                        <a:pt x="3" y="1750"/>
                      </a:lnTo>
                      <a:lnTo>
                        <a:pt x="0" y="1760"/>
                      </a:lnTo>
                      <a:lnTo>
                        <a:pt x="5" y="1760"/>
                      </a:lnTo>
                      <a:lnTo>
                        <a:pt x="9" y="1758"/>
                      </a:lnTo>
                      <a:lnTo>
                        <a:pt x="13" y="1756"/>
                      </a:lnTo>
                      <a:lnTo>
                        <a:pt x="19" y="1752"/>
                      </a:lnTo>
                      <a:lnTo>
                        <a:pt x="22" y="1750"/>
                      </a:lnTo>
                      <a:lnTo>
                        <a:pt x="26" y="1747"/>
                      </a:lnTo>
                      <a:lnTo>
                        <a:pt x="30" y="1743"/>
                      </a:lnTo>
                      <a:lnTo>
                        <a:pt x="34" y="1739"/>
                      </a:lnTo>
                      <a:lnTo>
                        <a:pt x="38" y="1737"/>
                      </a:lnTo>
                      <a:lnTo>
                        <a:pt x="39" y="1736"/>
                      </a:lnTo>
                      <a:lnTo>
                        <a:pt x="39" y="1732"/>
                      </a:lnTo>
                      <a:lnTo>
                        <a:pt x="41" y="1726"/>
                      </a:lnTo>
                      <a:lnTo>
                        <a:pt x="41" y="1723"/>
                      </a:lnTo>
                      <a:lnTo>
                        <a:pt x="43" y="1717"/>
                      </a:lnTo>
                      <a:lnTo>
                        <a:pt x="45" y="1713"/>
                      </a:lnTo>
                      <a:lnTo>
                        <a:pt x="47" y="1710"/>
                      </a:lnTo>
                      <a:lnTo>
                        <a:pt x="58" y="1698"/>
                      </a:lnTo>
                      <a:lnTo>
                        <a:pt x="68" y="1687"/>
                      </a:lnTo>
                      <a:lnTo>
                        <a:pt x="79" y="1676"/>
                      </a:lnTo>
                      <a:lnTo>
                        <a:pt x="91" y="1665"/>
                      </a:lnTo>
                      <a:lnTo>
                        <a:pt x="100" y="1654"/>
                      </a:lnTo>
                      <a:lnTo>
                        <a:pt x="110" y="1643"/>
                      </a:lnTo>
                      <a:lnTo>
                        <a:pt x="117" y="1630"/>
                      </a:lnTo>
                      <a:lnTo>
                        <a:pt x="125" y="1617"/>
                      </a:lnTo>
                      <a:lnTo>
                        <a:pt x="140" y="1591"/>
                      </a:lnTo>
                      <a:lnTo>
                        <a:pt x="155" y="1565"/>
                      </a:lnTo>
                      <a:lnTo>
                        <a:pt x="172" y="1541"/>
                      </a:lnTo>
                      <a:lnTo>
                        <a:pt x="190" y="1518"/>
                      </a:lnTo>
                      <a:lnTo>
                        <a:pt x="209" y="1494"/>
                      </a:lnTo>
                      <a:lnTo>
                        <a:pt x="226" y="1472"/>
                      </a:lnTo>
                      <a:lnTo>
                        <a:pt x="243" y="1448"/>
                      </a:lnTo>
                      <a:lnTo>
                        <a:pt x="258" y="1422"/>
                      </a:lnTo>
                      <a:lnTo>
                        <a:pt x="268" y="1405"/>
                      </a:lnTo>
                      <a:lnTo>
                        <a:pt x="277" y="1390"/>
                      </a:lnTo>
                      <a:lnTo>
                        <a:pt x="287" y="1374"/>
                      </a:lnTo>
                      <a:lnTo>
                        <a:pt x="296" y="1357"/>
                      </a:lnTo>
                      <a:lnTo>
                        <a:pt x="306" y="1340"/>
                      </a:lnTo>
                      <a:lnTo>
                        <a:pt x="315" y="1324"/>
                      </a:lnTo>
                      <a:lnTo>
                        <a:pt x="323" y="1307"/>
                      </a:lnTo>
                      <a:lnTo>
                        <a:pt x="332" y="1290"/>
                      </a:lnTo>
                      <a:lnTo>
                        <a:pt x="355" y="1253"/>
                      </a:lnTo>
                      <a:lnTo>
                        <a:pt x="380" y="1218"/>
                      </a:lnTo>
                      <a:lnTo>
                        <a:pt x="408" y="1184"/>
                      </a:lnTo>
                      <a:lnTo>
                        <a:pt x="437" y="1151"/>
                      </a:lnTo>
                      <a:lnTo>
                        <a:pt x="465" y="1118"/>
                      </a:lnTo>
                      <a:lnTo>
                        <a:pt x="492" y="1084"/>
                      </a:lnTo>
                      <a:lnTo>
                        <a:pt x="505" y="1067"/>
                      </a:lnTo>
                      <a:lnTo>
                        <a:pt x="516" y="1049"/>
                      </a:lnTo>
                      <a:lnTo>
                        <a:pt x="528" y="1030"/>
                      </a:lnTo>
                      <a:lnTo>
                        <a:pt x="539" y="1012"/>
                      </a:lnTo>
                      <a:lnTo>
                        <a:pt x="553" y="984"/>
                      </a:lnTo>
                      <a:lnTo>
                        <a:pt x="568" y="956"/>
                      </a:lnTo>
                      <a:lnTo>
                        <a:pt x="583" y="930"/>
                      </a:lnTo>
                      <a:lnTo>
                        <a:pt x="598" y="904"/>
                      </a:lnTo>
                      <a:lnTo>
                        <a:pt x="615" y="878"/>
                      </a:lnTo>
                      <a:lnTo>
                        <a:pt x="632" y="854"/>
                      </a:lnTo>
                      <a:lnTo>
                        <a:pt x="650" y="828"/>
                      </a:lnTo>
                      <a:lnTo>
                        <a:pt x="667" y="802"/>
                      </a:lnTo>
                      <a:lnTo>
                        <a:pt x="688" y="772"/>
                      </a:lnTo>
                      <a:lnTo>
                        <a:pt x="710" y="743"/>
                      </a:lnTo>
                      <a:lnTo>
                        <a:pt x="733" y="715"/>
                      </a:lnTo>
                      <a:lnTo>
                        <a:pt x="758" y="687"/>
                      </a:lnTo>
                      <a:lnTo>
                        <a:pt x="783" y="659"/>
                      </a:lnTo>
                      <a:lnTo>
                        <a:pt x="809" y="633"/>
                      </a:lnTo>
                      <a:lnTo>
                        <a:pt x="836" y="607"/>
                      </a:lnTo>
                      <a:lnTo>
                        <a:pt x="864" y="581"/>
                      </a:lnTo>
                      <a:lnTo>
                        <a:pt x="921" y="533"/>
                      </a:lnTo>
                      <a:lnTo>
                        <a:pt x="980" y="485"/>
                      </a:lnTo>
                      <a:lnTo>
                        <a:pt x="1039" y="437"/>
                      </a:lnTo>
                      <a:lnTo>
                        <a:pt x="1100" y="386"/>
                      </a:lnTo>
                      <a:lnTo>
                        <a:pt x="1125" y="368"/>
                      </a:lnTo>
                      <a:lnTo>
                        <a:pt x="1147" y="347"/>
                      </a:lnTo>
                      <a:lnTo>
                        <a:pt x="1168" y="329"/>
                      </a:lnTo>
                      <a:lnTo>
                        <a:pt x="1191" y="307"/>
                      </a:lnTo>
                      <a:lnTo>
                        <a:pt x="1210" y="286"/>
                      </a:lnTo>
                      <a:lnTo>
                        <a:pt x="1229" y="264"/>
                      </a:lnTo>
                      <a:lnTo>
                        <a:pt x="1246" y="240"/>
                      </a:lnTo>
                      <a:lnTo>
                        <a:pt x="1261" y="216"/>
                      </a:lnTo>
                      <a:lnTo>
                        <a:pt x="1279" y="186"/>
                      </a:lnTo>
                      <a:lnTo>
                        <a:pt x="1299" y="156"/>
                      </a:lnTo>
                      <a:lnTo>
                        <a:pt x="1320" y="130"/>
                      </a:lnTo>
                      <a:lnTo>
                        <a:pt x="1341" y="104"/>
                      </a:lnTo>
                      <a:lnTo>
                        <a:pt x="1364" y="78"/>
                      </a:lnTo>
                      <a:lnTo>
                        <a:pt x="1385" y="52"/>
                      </a:lnTo>
                      <a:lnTo>
                        <a:pt x="1408" y="26"/>
                      </a:lnTo>
                      <a:lnTo>
                        <a:pt x="1431" y="0"/>
                      </a:lnTo>
                      <a:lnTo>
                        <a:pt x="1402" y="13"/>
                      </a:lnTo>
                      <a:lnTo>
                        <a:pt x="1376" y="26"/>
                      </a:lnTo>
                      <a:lnTo>
                        <a:pt x="1353" y="43"/>
                      </a:lnTo>
                      <a:lnTo>
                        <a:pt x="1328" y="60"/>
                      </a:lnTo>
                      <a:lnTo>
                        <a:pt x="1284" y="97"/>
                      </a:lnTo>
                      <a:lnTo>
                        <a:pt x="1242" y="138"/>
                      </a:lnTo>
                      <a:lnTo>
                        <a:pt x="1201" y="177"/>
                      </a:lnTo>
                      <a:lnTo>
                        <a:pt x="1157" y="216"/>
                      </a:lnTo>
                      <a:lnTo>
                        <a:pt x="1134" y="234"/>
                      </a:lnTo>
                      <a:lnTo>
                        <a:pt x="1111" y="251"/>
                      </a:lnTo>
                      <a:lnTo>
                        <a:pt x="1085" y="266"/>
                      </a:lnTo>
                      <a:lnTo>
                        <a:pt x="1058" y="279"/>
                      </a:lnTo>
                      <a:lnTo>
                        <a:pt x="1054" y="282"/>
                      </a:lnTo>
                      <a:lnTo>
                        <a:pt x="1052" y="286"/>
                      </a:lnTo>
                      <a:lnTo>
                        <a:pt x="1051" y="294"/>
                      </a:lnTo>
                      <a:lnTo>
                        <a:pt x="1051" y="301"/>
                      </a:lnTo>
                      <a:lnTo>
                        <a:pt x="1049" y="308"/>
                      </a:lnTo>
                      <a:lnTo>
                        <a:pt x="1047" y="318"/>
                      </a:lnTo>
                      <a:lnTo>
                        <a:pt x="1045" y="323"/>
                      </a:lnTo>
                      <a:lnTo>
                        <a:pt x="1043" y="331"/>
                      </a:lnTo>
                      <a:lnTo>
                        <a:pt x="997" y="385"/>
                      </a:lnTo>
                      <a:lnTo>
                        <a:pt x="950" y="435"/>
                      </a:lnTo>
                      <a:lnTo>
                        <a:pt x="902" y="485"/>
                      </a:lnTo>
                      <a:lnTo>
                        <a:pt x="855" y="533"/>
                      </a:lnTo>
                      <a:lnTo>
                        <a:pt x="807" y="581"/>
                      </a:lnTo>
                      <a:lnTo>
                        <a:pt x="758" y="628"/>
                      </a:lnTo>
                      <a:lnTo>
                        <a:pt x="708" y="672"/>
                      </a:lnTo>
                      <a:lnTo>
                        <a:pt x="657" y="719"/>
                      </a:lnTo>
                      <a:lnTo>
                        <a:pt x="695" y="802"/>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29" name="Freeform 89"/>
                <p:cNvSpPr/>
                <p:nvPr/>
              </p:nvSpPr>
              <p:spPr bwMode="auto">
                <a:xfrm>
                  <a:off x="2543" y="1834"/>
                  <a:ext cx="168" cy="1135"/>
                </a:xfrm>
                <a:custGeom>
                  <a:avLst/>
                  <a:gdLst>
                    <a:gd name="T0" fmla="*/ 12 w 168"/>
                    <a:gd name="T1" fmla="*/ 35 h 1135"/>
                    <a:gd name="T2" fmla="*/ 16 w 168"/>
                    <a:gd name="T3" fmla="*/ 107 h 1135"/>
                    <a:gd name="T4" fmla="*/ 23 w 168"/>
                    <a:gd name="T5" fmla="*/ 180 h 1135"/>
                    <a:gd name="T6" fmla="*/ 33 w 168"/>
                    <a:gd name="T7" fmla="*/ 252 h 1135"/>
                    <a:gd name="T8" fmla="*/ 40 w 168"/>
                    <a:gd name="T9" fmla="*/ 302 h 1135"/>
                    <a:gd name="T10" fmla="*/ 48 w 168"/>
                    <a:gd name="T11" fmla="*/ 326 h 1135"/>
                    <a:gd name="T12" fmla="*/ 57 w 168"/>
                    <a:gd name="T13" fmla="*/ 350 h 1135"/>
                    <a:gd name="T14" fmla="*/ 65 w 168"/>
                    <a:gd name="T15" fmla="*/ 375 h 1135"/>
                    <a:gd name="T16" fmla="*/ 73 w 168"/>
                    <a:gd name="T17" fmla="*/ 399 h 1135"/>
                    <a:gd name="T18" fmla="*/ 73 w 168"/>
                    <a:gd name="T19" fmla="*/ 421 h 1135"/>
                    <a:gd name="T20" fmla="*/ 71 w 168"/>
                    <a:gd name="T21" fmla="*/ 443 h 1135"/>
                    <a:gd name="T22" fmla="*/ 73 w 168"/>
                    <a:gd name="T23" fmla="*/ 465 h 1135"/>
                    <a:gd name="T24" fmla="*/ 82 w 168"/>
                    <a:gd name="T25" fmla="*/ 495 h 1135"/>
                    <a:gd name="T26" fmla="*/ 94 w 168"/>
                    <a:gd name="T27" fmla="*/ 532 h 1135"/>
                    <a:gd name="T28" fmla="*/ 105 w 168"/>
                    <a:gd name="T29" fmla="*/ 590 h 1135"/>
                    <a:gd name="T30" fmla="*/ 113 w 168"/>
                    <a:gd name="T31" fmla="*/ 668 h 1135"/>
                    <a:gd name="T32" fmla="*/ 116 w 168"/>
                    <a:gd name="T33" fmla="*/ 746 h 1135"/>
                    <a:gd name="T34" fmla="*/ 122 w 168"/>
                    <a:gd name="T35" fmla="*/ 792 h 1135"/>
                    <a:gd name="T36" fmla="*/ 128 w 168"/>
                    <a:gd name="T37" fmla="*/ 803 h 1135"/>
                    <a:gd name="T38" fmla="*/ 133 w 168"/>
                    <a:gd name="T39" fmla="*/ 814 h 1135"/>
                    <a:gd name="T40" fmla="*/ 139 w 168"/>
                    <a:gd name="T41" fmla="*/ 825 h 1135"/>
                    <a:gd name="T42" fmla="*/ 145 w 168"/>
                    <a:gd name="T43" fmla="*/ 863 h 1135"/>
                    <a:gd name="T44" fmla="*/ 156 w 168"/>
                    <a:gd name="T45" fmla="*/ 926 h 1135"/>
                    <a:gd name="T46" fmla="*/ 166 w 168"/>
                    <a:gd name="T47" fmla="*/ 989 h 1135"/>
                    <a:gd name="T48" fmla="*/ 168 w 168"/>
                    <a:gd name="T49" fmla="*/ 1035 h 1135"/>
                    <a:gd name="T50" fmla="*/ 162 w 168"/>
                    <a:gd name="T51" fmla="*/ 1065 h 1135"/>
                    <a:gd name="T52" fmla="*/ 156 w 168"/>
                    <a:gd name="T53" fmla="*/ 1089 h 1135"/>
                    <a:gd name="T54" fmla="*/ 151 w 168"/>
                    <a:gd name="T55" fmla="*/ 1102 h 1135"/>
                    <a:gd name="T56" fmla="*/ 147 w 168"/>
                    <a:gd name="T57" fmla="*/ 1113 h 1135"/>
                    <a:gd name="T58" fmla="*/ 141 w 168"/>
                    <a:gd name="T59" fmla="*/ 1124 h 1135"/>
                    <a:gd name="T60" fmla="*/ 133 w 168"/>
                    <a:gd name="T61" fmla="*/ 1134 h 1135"/>
                    <a:gd name="T62" fmla="*/ 124 w 168"/>
                    <a:gd name="T63" fmla="*/ 1135 h 1135"/>
                    <a:gd name="T64" fmla="*/ 113 w 168"/>
                    <a:gd name="T65" fmla="*/ 1130 h 1135"/>
                    <a:gd name="T66" fmla="*/ 105 w 168"/>
                    <a:gd name="T67" fmla="*/ 1119 h 1135"/>
                    <a:gd name="T68" fmla="*/ 101 w 168"/>
                    <a:gd name="T69" fmla="*/ 1098 h 1135"/>
                    <a:gd name="T70" fmla="*/ 101 w 168"/>
                    <a:gd name="T71" fmla="*/ 1074 h 1135"/>
                    <a:gd name="T72" fmla="*/ 101 w 168"/>
                    <a:gd name="T73" fmla="*/ 1050 h 1135"/>
                    <a:gd name="T74" fmla="*/ 90 w 168"/>
                    <a:gd name="T75" fmla="*/ 1026 h 1135"/>
                    <a:gd name="T76" fmla="*/ 75 w 168"/>
                    <a:gd name="T77" fmla="*/ 948 h 1135"/>
                    <a:gd name="T78" fmla="*/ 71 w 168"/>
                    <a:gd name="T79" fmla="*/ 822 h 1135"/>
                    <a:gd name="T80" fmla="*/ 67 w 168"/>
                    <a:gd name="T81" fmla="*/ 694 h 1135"/>
                    <a:gd name="T82" fmla="*/ 57 w 168"/>
                    <a:gd name="T83" fmla="*/ 566 h 1135"/>
                    <a:gd name="T84" fmla="*/ 46 w 168"/>
                    <a:gd name="T85" fmla="*/ 488 h 1135"/>
                    <a:gd name="T86" fmla="*/ 40 w 168"/>
                    <a:gd name="T87" fmla="*/ 462 h 1135"/>
                    <a:gd name="T88" fmla="*/ 35 w 168"/>
                    <a:gd name="T89" fmla="*/ 434 h 1135"/>
                    <a:gd name="T90" fmla="*/ 31 w 168"/>
                    <a:gd name="T91" fmla="*/ 402 h 1135"/>
                    <a:gd name="T92" fmla="*/ 29 w 168"/>
                    <a:gd name="T93" fmla="*/ 380 h 1135"/>
                    <a:gd name="T94" fmla="*/ 23 w 168"/>
                    <a:gd name="T95" fmla="*/ 369 h 1135"/>
                    <a:gd name="T96" fmla="*/ 18 w 168"/>
                    <a:gd name="T97" fmla="*/ 358 h 1135"/>
                    <a:gd name="T98" fmla="*/ 12 w 168"/>
                    <a:gd name="T99" fmla="*/ 347 h 1135"/>
                    <a:gd name="T100" fmla="*/ 10 w 168"/>
                    <a:gd name="T101" fmla="*/ 332 h 1135"/>
                    <a:gd name="T102" fmla="*/ 6 w 168"/>
                    <a:gd name="T103" fmla="*/ 317 h 1135"/>
                    <a:gd name="T104" fmla="*/ 2 w 168"/>
                    <a:gd name="T105" fmla="*/ 300 h 1135"/>
                    <a:gd name="T106" fmla="*/ 0 w 168"/>
                    <a:gd name="T107" fmla="*/ 285 h 1135"/>
                    <a:gd name="T108" fmla="*/ 14 w 168"/>
                    <a:gd name="T109" fmla="*/ 0 h 1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Lst>
                  <a:rect l="0" t="0" r="r" b="b"/>
                  <a:pathLst>
                    <a:path w="168" h="1135">
                      <a:moveTo>
                        <a:pt x="14" y="0"/>
                      </a:moveTo>
                      <a:lnTo>
                        <a:pt x="12" y="35"/>
                      </a:lnTo>
                      <a:lnTo>
                        <a:pt x="14" y="72"/>
                      </a:lnTo>
                      <a:lnTo>
                        <a:pt x="16" y="107"/>
                      </a:lnTo>
                      <a:lnTo>
                        <a:pt x="19" y="144"/>
                      </a:lnTo>
                      <a:lnTo>
                        <a:pt x="23" y="180"/>
                      </a:lnTo>
                      <a:lnTo>
                        <a:pt x="29" y="217"/>
                      </a:lnTo>
                      <a:lnTo>
                        <a:pt x="33" y="252"/>
                      </a:lnTo>
                      <a:lnTo>
                        <a:pt x="37" y="289"/>
                      </a:lnTo>
                      <a:lnTo>
                        <a:pt x="40" y="302"/>
                      </a:lnTo>
                      <a:lnTo>
                        <a:pt x="42" y="315"/>
                      </a:lnTo>
                      <a:lnTo>
                        <a:pt x="48" y="326"/>
                      </a:lnTo>
                      <a:lnTo>
                        <a:pt x="52" y="339"/>
                      </a:lnTo>
                      <a:lnTo>
                        <a:pt x="57" y="350"/>
                      </a:lnTo>
                      <a:lnTo>
                        <a:pt x="61" y="363"/>
                      </a:lnTo>
                      <a:lnTo>
                        <a:pt x="65" y="375"/>
                      </a:lnTo>
                      <a:lnTo>
                        <a:pt x="71" y="388"/>
                      </a:lnTo>
                      <a:lnTo>
                        <a:pt x="73" y="399"/>
                      </a:lnTo>
                      <a:lnTo>
                        <a:pt x="73" y="410"/>
                      </a:lnTo>
                      <a:lnTo>
                        <a:pt x="73" y="421"/>
                      </a:lnTo>
                      <a:lnTo>
                        <a:pt x="71" y="432"/>
                      </a:lnTo>
                      <a:lnTo>
                        <a:pt x="71" y="443"/>
                      </a:lnTo>
                      <a:lnTo>
                        <a:pt x="71" y="454"/>
                      </a:lnTo>
                      <a:lnTo>
                        <a:pt x="73" y="465"/>
                      </a:lnTo>
                      <a:lnTo>
                        <a:pt x="75" y="477"/>
                      </a:lnTo>
                      <a:lnTo>
                        <a:pt x="82" y="495"/>
                      </a:lnTo>
                      <a:lnTo>
                        <a:pt x="90" y="514"/>
                      </a:lnTo>
                      <a:lnTo>
                        <a:pt x="94" y="532"/>
                      </a:lnTo>
                      <a:lnTo>
                        <a:pt x="99" y="551"/>
                      </a:lnTo>
                      <a:lnTo>
                        <a:pt x="105" y="590"/>
                      </a:lnTo>
                      <a:lnTo>
                        <a:pt x="111" y="629"/>
                      </a:lnTo>
                      <a:lnTo>
                        <a:pt x="113" y="668"/>
                      </a:lnTo>
                      <a:lnTo>
                        <a:pt x="114" y="707"/>
                      </a:lnTo>
                      <a:lnTo>
                        <a:pt x="116" y="746"/>
                      </a:lnTo>
                      <a:lnTo>
                        <a:pt x="120" y="787"/>
                      </a:lnTo>
                      <a:lnTo>
                        <a:pt x="122" y="792"/>
                      </a:lnTo>
                      <a:lnTo>
                        <a:pt x="124" y="798"/>
                      </a:lnTo>
                      <a:lnTo>
                        <a:pt x="128" y="803"/>
                      </a:lnTo>
                      <a:lnTo>
                        <a:pt x="130" y="809"/>
                      </a:lnTo>
                      <a:lnTo>
                        <a:pt x="133" y="814"/>
                      </a:lnTo>
                      <a:lnTo>
                        <a:pt x="137" y="820"/>
                      </a:lnTo>
                      <a:lnTo>
                        <a:pt x="139" y="825"/>
                      </a:lnTo>
                      <a:lnTo>
                        <a:pt x="141" y="831"/>
                      </a:lnTo>
                      <a:lnTo>
                        <a:pt x="145" y="863"/>
                      </a:lnTo>
                      <a:lnTo>
                        <a:pt x="151" y="894"/>
                      </a:lnTo>
                      <a:lnTo>
                        <a:pt x="156" y="926"/>
                      </a:lnTo>
                      <a:lnTo>
                        <a:pt x="162" y="957"/>
                      </a:lnTo>
                      <a:lnTo>
                        <a:pt x="166" y="989"/>
                      </a:lnTo>
                      <a:lnTo>
                        <a:pt x="168" y="1018"/>
                      </a:lnTo>
                      <a:lnTo>
                        <a:pt x="168" y="1035"/>
                      </a:lnTo>
                      <a:lnTo>
                        <a:pt x="166" y="1050"/>
                      </a:lnTo>
                      <a:lnTo>
                        <a:pt x="162" y="1065"/>
                      </a:lnTo>
                      <a:lnTo>
                        <a:pt x="158" y="1082"/>
                      </a:lnTo>
                      <a:lnTo>
                        <a:pt x="156" y="1089"/>
                      </a:lnTo>
                      <a:lnTo>
                        <a:pt x="152" y="1095"/>
                      </a:lnTo>
                      <a:lnTo>
                        <a:pt x="151" y="1102"/>
                      </a:lnTo>
                      <a:lnTo>
                        <a:pt x="149" y="1108"/>
                      </a:lnTo>
                      <a:lnTo>
                        <a:pt x="147" y="1113"/>
                      </a:lnTo>
                      <a:lnTo>
                        <a:pt x="145" y="1119"/>
                      </a:lnTo>
                      <a:lnTo>
                        <a:pt x="141" y="1124"/>
                      </a:lnTo>
                      <a:lnTo>
                        <a:pt x="137" y="1130"/>
                      </a:lnTo>
                      <a:lnTo>
                        <a:pt x="133" y="1134"/>
                      </a:lnTo>
                      <a:lnTo>
                        <a:pt x="130" y="1135"/>
                      </a:lnTo>
                      <a:lnTo>
                        <a:pt x="124" y="1135"/>
                      </a:lnTo>
                      <a:lnTo>
                        <a:pt x="118" y="1134"/>
                      </a:lnTo>
                      <a:lnTo>
                        <a:pt x="113" y="1130"/>
                      </a:lnTo>
                      <a:lnTo>
                        <a:pt x="109" y="1124"/>
                      </a:lnTo>
                      <a:lnTo>
                        <a:pt x="105" y="1119"/>
                      </a:lnTo>
                      <a:lnTo>
                        <a:pt x="103" y="1111"/>
                      </a:lnTo>
                      <a:lnTo>
                        <a:pt x="101" y="1098"/>
                      </a:lnTo>
                      <a:lnTo>
                        <a:pt x="101" y="1085"/>
                      </a:lnTo>
                      <a:lnTo>
                        <a:pt x="101" y="1074"/>
                      </a:lnTo>
                      <a:lnTo>
                        <a:pt x="103" y="1061"/>
                      </a:lnTo>
                      <a:lnTo>
                        <a:pt x="101" y="1050"/>
                      </a:lnTo>
                      <a:lnTo>
                        <a:pt x="97" y="1037"/>
                      </a:lnTo>
                      <a:lnTo>
                        <a:pt x="90" y="1026"/>
                      </a:lnTo>
                      <a:lnTo>
                        <a:pt x="78" y="1013"/>
                      </a:lnTo>
                      <a:lnTo>
                        <a:pt x="75" y="948"/>
                      </a:lnTo>
                      <a:lnTo>
                        <a:pt x="73" y="885"/>
                      </a:lnTo>
                      <a:lnTo>
                        <a:pt x="71" y="822"/>
                      </a:lnTo>
                      <a:lnTo>
                        <a:pt x="71" y="757"/>
                      </a:lnTo>
                      <a:lnTo>
                        <a:pt x="67" y="694"/>
                      </a:lnTo>
                      <a:lnTo>
                        <a:pt x="63" y="629"/>
                      </a:lnTo>
                      <a:lnTo>
                        <a:pt x="57" y="566"/>
                      </a:lnTo>
                      <a:lnTo>
                        <a:pt x="48" y="501"/>
                      </a:lnTo>
                      <a:lnTo>
                        <a:pt x="46" y="488"/>
                      </a:lnTo>
                      <a:lnTo>
                        <a:pt x="42" y="477"/>
                      </a:lnTo>
                      <a:lnTo>
                        <a:pt x="40" y="462"/>
                      </a:lnTo>
                      <a:lnTo>
                        <a:pt x="37" y="449"/>
                      </a:lnTo>
                      <a:lnTo>
                        <a:pt x="35" y="434"/>
                      </a:lnTo>
                      <a:lnTo>
                        <a:pt x="31" y="419"/>
                      </a:lnTo>
                      <a:lnTo>
                        <a:pt x="31" y="402"/>
                      </a:lnTo>
                      <a:lnTo>
                        <a:pt x="29" y="386"/>
                      </a:lnTo>
                      <a:lnTo>
                        <a:pt x="29" y="380"/>
                      </a:lnTo>
                      <a:lnTo>
                        <a:pt x="27" y="375"/>
                      </a:lnTo>
                      <a:lnTo>
                        <a:pt x="23" y="369"/>
                      </a:lnTo>
                      <a:lnTo>
                        <a:pt x="21" y="363"/>
                      </a:lnTo>
                      <a:lnTo>
                        <a:pt x="18" y="358"/>
                      </a:lnTo>
                      <a:lnTo>
                        <a:pt x="14" y="352"/>
                      </a:lnTo>
                      <a:lnTo>
                        <a:pt x="12" y="347"/>
                      </a:lnTo>
                      <a:lnTo>
                        <a:pt x="10" y="341"/>
                      </a:lnTo>
                      <a:lnTo>
                        <a:pt x="10" y="332"/>
                      </a:lnTo>
                      <a:lnTo>
                        <a:pt x="8" y="324"/>
                      </a:lnTo>
                      <a:lnTo>
                        <a:pt x="6" y="317"/>
                      </a:lnTo>
                      <a:lnTo>
                        <a:pt x="4" y="310"/>
                      </a:lnTo>
                      <a:lnTo>
                        <a:pt x="2" y="300"/>
                      </a:lnTo>
                      <a:lnTo>
                        <a:pt x="0" y="293"/>
                      </a:lnTo>
                      <a:lnTo>
                        <a:pt x="0" y="285"/>
                      </a:lnTo>
                      <a:lnTo>
                        <a:pt x="2" y="276"/>
                      </a:lnTo>
                      <a:lnTo>
                        <a:pt x="14"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30" name="Freeform 90"/>
                <p:cNvSpPr/>
                <p:nvPr/>
              </p:nvSpPr>
              <p:spPr bwMode="auto">
                <a:xfrm>
                  <a:off x="2329" y="2062"/>
                  <a:ext cx="199" cy="917"/>
                </a:xfrm>
                <a:custGeom>
                  <a:avLst/>
                  <a:gdLst>
                    <a:gd name="T0" fmla="*/ 199 w 199"/>
                    <a:gd name="T1" fmla="*/ 41 h 917"/>
                    <a:gd name="T2" fmla="*/ 197 w 199"/>
                    <a:gd name="T3" fmla="*/ 70 h 917"/>
                    <a:gd name="T4" fmla="*/ 195 w 199"/>
                    <a:gd name="T5" fmla="*/ 98 h 917"/>
                    <a:gd name="T6" fmla="*/ 192 w 199"/>
                    <a:gd name="T7" fmla="*/ 128 h 917"/>
                    <a:gd name="T8" fmla="*/ 178 w 199"/>
                    <a:gd name="T9" fmla="*/ 176 h 917"/>
                    <a:gd name="T10" fmla="*/ 154 w 199"/>
                    <a:gd name="T11" fmla="*/ 243 h 917"/>
                    <a:gd name="T12" fmla="*/ 129 w 199"/>
                    <a:gd name="T13" fmla="*/ 310 h 917"/>
                    <a:gd name="T14" fmla="*/ 108 w 199"/>
                    <a:gd name="T15" fmla="*/ 377 h 917"/>
                    <a:gd name="T16" fmla="*/ 100 w 199"/>
                    <a:gd name="T17" fmla="*/ 440 h 917"/>
                    <a:gd name="T18" fmla="*/ 95 w 199"/>
                    <a:gd name="T19" fmla="*/ 495 h 917"/>
                    <a:gd name="T20" fmla="*/ 89 w 199"/>
                    <a:gd name="T21" fmla="*/ 553 h 917"/>
                    <a:gd name="T22" fmla="*/ 79 w 199"/>
                    <a:gd name="T23" fmla="*/ 607 h 917"/>
                    <a:gd name="T24" fmla="*/ 66 w 199"/>
                    <a:gd name="T25" fmla="*/ 661 h 917"/>
                    <a:gd name="T26" fmla="*/ 53 w 199"/>
                    <a:gd name="T27" fmla="*/ 713 h 917"/>
                    <a:gd name="T28" fmla="*/ 41 w 199"/>
                    <a:gd name="T29" fmla="*/ 766 h 917"/>
                    <a:gd name="T30" fmla="*/ 28 w 199"/>
                    <a:gd name="T31" fmla="*/ 818 h 917"/>
                    <a:gd name="T32" fmla="*/ 19 w 199"/>
                    <a:gd name="T33" fmla="*/ 854 h 917"/>
                    <a:gd name="T34" fmla="*/ 11 w 199"/>
                    <a:gd name="T35" fmla="*/ 872 h 917"/>
                    <a:gd name="T36" fmla="*/ 2 w 199"/>
                    <a:gd name="T37" fmla="*/ 889 h 917"/>
                    <a:gd name="T38" fmla="*/ 0 w 199"/>
                    <a:gd name="T39" fmla="*/ 907 h 917"/>
                    <a:gd name="T40" fmla="*/ 5 w 199"/>
                    <a:gd name="T41" fmla="*/ 917 h 917"/>
                    <a:gd name="T42" fmla="*/ 9 w 199"/>
                    <a:gd name="T43" fmla="*/ 913 h 917"/>
                    <a:gd name="T44" fmla="*/ 11 w 199"/>
                    <a:gd name="T45" fmla="*/ 906 h 917"/>
                    <a:gd name="T46" fmla="*/ 13 w 199"/>
                    <a:gd name="T47" fmla="*/ 896 h 917"/>
                    <a:gd name="T48" fmla="*/ 30 w 199"/>
                    <a:gd name="T49" fmla="*/ 826 h 917"/>
                    <a:gd name="T50" fmla="*/ 59 w 199"/>
                    <a:gd name="T51" fmla="*/ 692 h 917"/>
                    <a:gd name="T52" fmla="*/ 81 w 199"/>
                    <a:gd name="T53" fmla="*/ 560 h 917"/>
                    <a:gd name="T54" fmla="*/ 98 w 199"/>
                    <a:gd name="T55" fmla="*/ 427 h 917"/>
                    <a:gd name="T56" fmla="*/ 106 w 199"/>
                    <a:gd name="T57" fmla="*/ 349 h 917"/>
                    <a:gd name="T58" fmla="*/ 110 w 199"/>
                    <a:gd name="T59" fmla="*/ 327 h 917"/>
                    <a:gd name="T60" fmla="*/ 117 w 199"/>
                    <a:gd name="T61" fmla="*/ 304 h 917"/>
                    <a:gd name="T62" fmla="*/ 123 w 199"/>
                    <a:gd name="T63" fmla="*/ 280 h 917"/>
                    <a:gd name="T64" fmla="*/ 135 w 199"/>
                    <a:gd name="T65" fmla="*/ 250 h 917"/>
                    <a:gd name="T66" fmla="*/ 142 w 199"/>
                    <a:gd name="T67" fmla="*/ 217 h 917"/>
                    <a:gd name="T68" fmla="*/ 150 w 199"/>
                    <a:gd name="T69" fmla="*/ 167 h 917"/>
                    <a:gd name="T70" fmla="*/ 154 w 199"/>
                    <a:gd name="T71" fmla="*/ 100 h 917"/>
                    <a:gd name="T72" fmla="*/ 163 w 199"/>
                    <a:gd name="T73" fmla="*/ 33 h 917"/>
                    <a:gd name="T74" fmla="*/ 199 w 199"/>
                    <a:gd name="T75" fmla="*/ 28 h 91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99" h="917">
                      <a:moveTo>
                        <a:pt x="199" y="28"/>
                      </a:moveTo>
                      <a:lnTo>
                        <a:pt x="199" y="41"/>
                      </a:lnTo>
                      <a:lnTo>
                        <a:pt x="197" y="56"/>
                      </a:lnTo>
                      <a:lnTo>
                        <a:pt x="197" y="70"/>
                      </a:lnTo>
                      <a:lnTo>
                        <a:pt x="197" y="85"/>
                      </a:lnTo>
                      <a:lnTo>
                        <a:pt x="195" y="98"/>
                      </a:lnTo>
                      <a:lnTo>
                        <a:pt x="194" y="113"/>
                      </a:lnTo>
                      <a:lnTo>
                        <a:pt x="192" y="128"/>
                      </a:lnTo>
                      <a:lnTo>
                        <a:pt x="188" y="143"/>
                      </a:lnTo>
                      <a:lnTo>
                        <a:pt x="178" y="176"/>
                      </a:lnTo>
                      <a:lnTo>
                        <a:pt x="167" y="211"/>
                      </a:lnTo>
                      <a:lnTo>
                        <a:pt x="154" y="243"/>
                      </a:lnTo>
                      <a:lnTo>
                        <a:pt x="140" y="276"/>
                      </a:lnTo>
                      <a:lnTo>
                        <a:pt x="129" y="310"/>
                      </a:lnTo>
                      <a:lnTo>
                        <a:pt x="117" y="343"/>
                      </a:lnTo>
                      <a:lnTo>
                        <a:pt x="108" y="377"/>
                      </a:lnTo>
                      <a:lnTo>
                        <a:pt x="102" y="410"/>
                      </a:lnTo>
                      <a:lnTo>
                        <a:pt x="100" y="440"/>
                      </a:lnTo>
                      <a:lnTo>
                        <a:pt x="97" y="468"/>
                      </a:lnTo>
                      <a:lnTo>
                        <a:pt x="95" y="495"/>
                      </a:lnTo>
                      <a:lnTo>
                        <a:pt x="93" y="525"/>
                      </a:lnTo>
                      <a:lnTo>
                        <a:pt x="89" y="553"/>
                      </a:lnTo>
                      <a:lnTo>
                        <a:pt x="85" y="581"/>
                      </a:lnTo>
                      <a:lnTo>
                        <a:pt x="79" y="607"/>
                      </a:lnTo>
                      <a:lnTo>
                        <a:pt x="72" y="635"/>
                      </a:lnTo>
                      <a:lnTo>
                        <a:pt x="66" y="661"/>
                      </a:lnTo>
                      <a:lnTo>
                        <a:pt x="59" y="687"/>
                      </a:lnTo>
                      <a:lnTo>
                        <a:pt x="53" y="713"/>
                      </a:lnTo>
                      <a:lnTo>
                        <a:pt x="47" y="739"/>
                      </a:lnTo>
                      <a:lnTo>
                        <a:pt x="41" y="766"/>
                      </a:lnTo>
                      <a:lnTo>
                        <a:pt x="34" y="792"/>
                      </a:lnTo>
                      <a:lnTo>
                        <a:pt x="28" y="818"/>
                      </a:lnTo>
                      <a:lnTo>
                        <a:pt x="22" y="846"/>
                      </a:lnTo>
                      <a:lnTo>
                        <a:pt x="19" y="854"/>
                      </a:lnTo>
                      <a:lnTo>
                        <a:pt x="15" y="863"/>
                      </a:lnTo>
                      <a:lnTo>
                        <a:pt x="11" y="872"/>
                      </a:lnTo>
                      <a:lnTo>
                        <a:pt x="5" y="880"/>
                      </a:lnTo>
                      <a:lnTo>
                        <a:pt x="2" y="889"/>
                      </a:lnTo>
                      <a:lnTo>
                        <a:pt x="0" y="898"/>
                      </a:lnTo>
                      <a:lnTo>
                        <a:pt x="0" y="907"/>
                      </a:lnTo>
                      <a:lnTo>
                        <a:pt x="3" y="915"/>
                      </a:lnTo>
                      <a:lnTo>
                        <a:pt x="5" y="917"/>
                      </a:lnTo>
                      <a:lnTo>
                        <a:pt x="7" y="915"/>
                      </a:lnTo>
                      <a:lnTo>
                        <a:pt x="9" y="913"/>
                      </a:lnTo>
                      <a:lnTo>
                        <a:pt x="11" y="909"/>
                      </a:lnTo>
                      <a:lnTo>
                        <a:pt x="11" y="906"/>
                      </a:lnTo>
                      <a:lnTo>
                        <a:pt x="13" y="900"/>
                      </a:lnTo>
                      <a:lnTo>
                        <a:pt x="13" y="896"/>
                      </a:lnTo>
                      <a:lnTo>
                        <a:pt x="15" y="893"/>
                      </a:lnTo>
                      <a:lnTo>
                        <a:pt x="30" y="826"/>
                      </a:lnTo>
                      <a:lnTo>
                        <a:pt x="45" y="759"/>
                      </a:lnTo>
                      <a:lnTo>
                        <a:pt x="59" y="692"/>
                      </a:lnTo>
                      <a:lnTo>
                        <a:pt x="70" y="625"/>
                      </a:lnTo>
                      <a:lnTo>
                        <a:pt x="81" y="560"/>
                      </a:lnTo>
                      <a:lnTo>
                        <a:pt x="91" y="494"/>
                      </a:lnTo>
                      <a:lnTo>
                        <a:pt x="98" y="427"/>
                      </a:lnTo>
                      <a:lnTo>
                        <a:pt x="104" y="358"/>
                      </a:lnTo>
                      <a:lnTo>
                        <a:pt x="106" y="349"/>
                      </a:lnTo>
                      <a:lnTo>
                        <a:pt x="108" y="338"/>
                      </a:lnTo>
                      <a:lnTo>
                        <a:pt x="110" y="327"/>
                      </a:lnTo>
                      <a:lnTo>
                        <a:pt x="114" y="315"/>
                      </a:lnTo>
                      <a:lnTo>
                        <a:pt x="117" y="304"/>
                      </a:lnTo>
                      <a:lnTo>
                        <a:pt x="119" y="291"/>
                      </a:lnTo>
                      <a:lnTo>
                        <a:pt x="123" y="280"/>
                      </a:lnTo>
                      <a:lnTo>
                        <a:pt x="127" y="267"/>
                      </a:lnTo>
                      <a:lnTo>
                        <a:pt x="135" y="250"/>
                      </a:lnTo>
                      <a:lnTo>
                        <a:pt x="138" y="234"/>
                      </a:lnTo>
                      <a:lnTo>
                        <a:pt x="142" y="217"/>
                      </a:lnTo>
                      <a:lnTo>
                        <a:pt x="146" y="200"/>
                      </a:lnTo>
                      <a:lnTo>
                        <a:pt x="150" y="167"/>
                      </a:lnTo>
                      <a:lnTo>
                        <a:pt x="152" y="134"/>
                      </a:lnTo>
                      <a:lnTo>
                        <a:pt x="154" y="100"/>
                      </a:lnTo>
                      <a:lnTo>
                        <a:pt x="157" y="67"/>
                      </a:lnTo>
                      <a:lnTo>
                        <a:pt x="163" y="33"/>
                      </a:lnTo>
                      <a:lnTo>
                        <a:pt x="171" y="0"/>
                      </a:lnTo>
                      <a:lnTo>
                        <a:pt x="199" y="28"/>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31" name="Freeform 91"/>
                <p:cNvSpPr/>
                <p:nvPr/>
              </p:nvSpPr>
              <p:spPr bwMode="auto">
                <a:xfrm>
                  <a:off x="2714" y="1949"/>
                  <a:ext cx="789" cy="657"/>
                </a:xfrm>
                <a:custGeom>
                  <a:avLst/>
                  <a:gdLst>
                    <a:gd name="T0" fmla="*/ 12 w 789"/>
                    <a:gd name="T1" fmla="*/ 124 h 657"/>
                    <a:gd name="T2" fmla="*/ 31 w 789"/>
                    <a:gd name="T3" fmla="*/ 150 h 657"/>
                    <a:gd name="T4" fmla="*/ 50 w 789"/>
                    <a:gd name="T5" fmla="*/ 172 h 657"/>
                    <a:gd name="T6" fmla="*/ 135 w 789"/>
                    <a:gd name="T7" fmla="*/ 252 h 657"/>
                    <a:gd name="T8" fmla="*/ 225 w 789"/>
                    <a:gd name="T9" fmla="*/ 326 h 657"/>
                    <a:gd name="T10" fmla="*/ 303 w 789"/>
                    <a:gd name="T11" fmla="*/ 371 h 657"/>
                    <a:gd name="T12" fmla="*/ 327 w 789"/>
                    <a:gd name="T13" fmla="*/ 395 h 657"/>
                    <a:gd name="T14" fmla="*/ 350 w 789"/>
                    <a:gd name="T15" fmla="*/ 421 h 657"/>
                    <a:gd name="T16" fmla="*/ 367 w 789"/>
                    <a:gd name="T17" fmla="*/ 438 h 657"/>
                    <a:gd name="T18" fmla="*/ 386 w 789"/>
                    <a:gd name="T19" fmla="*/ 445 h 657"/>
                    <a:gd name="T20" fmla="*/ 403 w 789"/>
                    <a:gd name="T21" fmla="*/ 454 h 657"/>
                    <a:gd name="T22" fmla="*/ 415 w 789"/>
                    <a:gd name="T23" fmla="*/ 467 h 657"/>
                    <a:gd name="T24" fmla="*/ 424 w 789"/>
                    <a:gd name="T25" fmla="*/ 480 h 657"/>
                    <a:gd name="T26" fmla="*/ 455 w 789"/>
                    <a:gd name="T27" fmla="*/ 495 h 657"/>
                    <a:gd name="T28" fmla="*/ 516 w 789"/>
                    <a:gd name="T29" fmla="*/ 521 h 657"/>
                    <a:gd name="T30" fmla="*/ 555 w 789"/>
                    <a:gd name="T31" fmla="*/ 558 h 657"/>
                    <a:gd name="T32" fmla="*/ 569 w 789"/>
                    <a:gd name="T33" fmla="*/ 590 h 657"/>
                    <a:gd name="T34" fmla="*/ 607 w 789"/>
                    <a:gd name="T35" fmla="*/ 601 h 657"/>
                    <a:gd name="T36" fmla="*/ 635 w 789"/>
                    <a:gd name="T37" fmla="*/ 620 h 657"/>
                    <a:gd name="T38" fmla="*/ 656 w 789"/>
                    <a:gd name="T39" fmla="*/ 638 h 657"/>
                    <a:gd name="T40" fmla="*/ 671 w 789"/>
                    <a:gd name="T41" fmla="*/ 651 h 657"/>
                    <a:gd name="T42" fmla="*/ 683 w 789"/>
                    <a:gd name="T43" fmla="*/ 657 h 657"/>
                    <a:gd name="T44" fmla="*/ 681 w 789"/>
                    <a:gd name="T45" fmla="*/ 638 h 657"/>
                    <a:gd name="T46" fmla="*/ 664 w 789"/>
                    <a:gd name="T47" fmla="*/ 612 h 657"/>
                    <a:gd name="T48" fmla="*/ 620 w 789"/>
                    <a:gd name="T49" fmla="*/ 581 h 657"/>
                    <a:gd name="T50" fmla="*/ 571 w 789"/>
                    <a:gd name="T51" fmla="*/ 553 h 657"/>
                    <a:gd name="T52" fmla="*/ 517 w 789"/>
                    <a:gd name="T53" fmla="*/ 517 h 657"/>
                    <a:gd name="T54" fmla="*/ 466 w 789"/>
                    <a:gd name="T55" fmla="*/ 480 h 657"/>
                    <a:gd name="T56" fmla="*/ 386 w 789"/>
                    <a:gd name="T57" fmla="*/ 423 h 657"/>
                    <a:gd name="T58" fmla="*/ 299 w 789"/>
                    <a:gd name="T59" fmla="*/ 358 h 657"/>
                    <a:gd name="T60" fmla="*/ 219 w 789"/>
                    <a:gd name="T61" fmla="*/ 286 h 657"/>
                    <a:gd name="T62" fmla="*/ 162 w 789"/>
                    <a:gd name="T63" fmla="*/ 224 h 657"/>
                    <a:gd name="T64" fmla="*/ 105 w 789"/>
                    <a:gd name="T65" fmla="*/ 163 h 657"/>
                    <a:gd name="T66" fmla="*/ 61 w 789"/>
                    <a:gd name="T67" fmla="*/ 109 h 657"/>
                    <a:gd name="T68" fmla="*/ 37 w 789"/>
                    <a:gd name="T69" fmla="*/ 80 h 657"/>
                    <a:gd name="T70" fmla="*/ 14 w 789"/>
                    <a:gd name="T71" fmla="*/ 48 h 657"/>
                    <a:gd name="T72" fmla="*/ 37 w 789"/>
                    <a:gd name="T73" fmla="*/ 72 h 657"/>
                    <a:gd name="T74" fmla="*/ 90 w 789"/>
                    <a:gd name="T75" fmla="*/ 109 h 657"/>
                    <a:gd name="T76" fmla="*/ 154 w 789"/>
                    <a:gd name="T77" fmla="*/ 130 h 657"/>
                    <a:gd name="T78" fmla="*/ 297 w 789"/>
                    <a:gd name="T79" fmla="*/ 152 h 657"/>
                    <a:gd name="T80" fmla="*/ 455 w 789"/>
                    <a:gd name="T81" fmla="*/ 182 h 657"/>
                    <a:gd name="T82" fmla="*/ 620 w 789"/>
                    <a:gd name="T83" fmla="*/ 209 h 657"/>
                    <a:gd name="T84" fmla="*/ 732 w 789"/>
                    <a:gd name="T85" fmla="*/ 217 h 657"/>
                    <a:gd name="T86" fmla="*/ 768 w 789"/>
                    <a:gd name="T87" fmla="*/ 202 h 657"/>
                    <a:gd name="T88" fmla="*/ 704 w 789"/>
                    <a:gd name="T89" fmla="*/ 169 h 657"/>
                    <a:gd name="T90" fmla="*/ 635 w 789"/>
                    <a:gd name="T91" fmla="*/ 148 h 657"/>
                    <a:gd name="T92" fmla="*/ 546 w 789"/>
                    <a:gd name="T93" fmla="*/ 133 h 657"/>
                    <a:gd name="T94" fmla="*/ 453 w 789"/>
                    <a:gd name="T95" fmla="*/ 106 h 657"/>
                    <a:gd name="T96" fmla="*/ 356 w 789"/>
                    <a:gd name="T97" fmla="*/ 83 h 657"/>
                    <a:gd name="T98" fmla="*/ 261 w 789"/>
                    <a:gd name="T99" fmla="*/ 63 h 657"/>
                    <a:gd name="T100" fmla="*/ 168 w 789"/>
                    <a:gd name="T101" fmla="*/ 28 h 657"/>
                    <a:gd name="T102" fmla="*/ 0 w 789"/>
                    <a:gd name="T103" fmla="*/ 106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789" h="657">
                      <a:moveTo>
                        <a:pt x="0" y="106"/>
                      </a:moveTo>
                      <a:lnTo>
                        <a:pt x="6" y="115"/>
                      </a:lnTo>
                      <a:lnTo>
                        <a:pt x="12" y="124"/>
                      </a:lnTo>
                      <a:lnTo>
                        <a:pt x="19" y="133"/>
                      </a:lnTo>
                      <a:lnTo>
                        <a:pt x="25" y="141"/>
                      </a:lnTo>
                      <a:lnTo>
                        <a:pt x="31" y="150"/>
                      </a:lnTo>
                      <a:lnTo>
                        <a:pt x="37" y="157"/>
                      </a:lnTo>
                      <a:lnTo>
                        <a:pt x="44" y="165"/>
                      </a:lnTo>
                      <a:lnTo>
                        <a:pt x="50" y="172"/>
                      </a:lnTo>
                      <a:lnTo>
                        <a:pt x="80" y="198"/>
                      </a:lnTo>
                      <a:lnTo>
                        <a:pt x="109" y="224"/>
                      </a:lnTo>
                      <a:lnTo>
                        <a:pt x="135" y="252"/>
                      </a:lnTo>
                      <a:lnTo>
                        <a:pt x="164" y="278"/>
                      </a:lnTo>
                      <a:lnTo>
                        <a:pt x="194" y="302"/>
                      </a:lnTo>
                      <a:lnTo>
                        <a:pt x="225" y="326"/>
                      </a:lnTo>
                      <a:lnTo>
                        <a:pt x="257" y="347"/>
                      </a:lnTo>
                      <a:lnTo>
                        <a:pt x="291" y="365"/>
                      </a:lnTo>
                      <a:lnTo>
                        <a:pt x="303" y="371"/>
                      </a:lnTo>
                      <a:lnTo>
                        <a:pt x="310" y="378"/>
                      </a:lnTo>
                      <a:lnTo>
                        <a:pt x="320" y="386"/>
                      </a:lnTo>
                      <a:lnTo>
                        <a:pt x="327" y="395"/>
                      </a:lnTo>
                      <a:lnTo>
                        <a:pt x="335" y="404"/>
                      </a:lnTo>
                      <a:lnTo>
                        <a:pt x="343" y="412"/>
                      </a:lnTo>
                      <a:lnTo>
                        <a:pt x="350" y="421"/>
                      </a:lnTo>
                      <a:lnTo>
                        <a:pt x="358" y="430"/>
                      </a:lnTo>
                      <a:lnTo>
                        <a:pt x="363" y="434"/>
                      </a:lnTo>
                      <a:lnTo>
                        <a:pt x="367" y="438"/>
                      </a:lnTo>
                      <a:lnTo>
                        <a:pt x="375" y="441"/>
                      </a:lnTo>
                      <a:lnTo>
                        <a:pt x="381" y="443"/>
                      </a:lnTo>
                      <a:lnTo>
                        <a:pt x="386" y="445"/>
                      </a:lnTo>
                      <a:lnTo>
                        <a:pt x="392" y="449"/>
                      </a:lnTo>
                      <a:lnTo>
                        <a:pt x="398" y="451"/>
                      </a:lnTo>
                      <a:lnTo>
                        <a:pt x="403" y="454"/>
                      </a:lnTo>
                      <a:lnTo>
                        <a:pt x="407" y="458"/>
                      </a:lnTo>
                      <a:lnTo>
                        <a:pt x="411" y="464"/>
                      </a:lnTo>
                      <a:lnTo>
                        <a:pt x="415" y="467"/>
                      </a:lnTo>
                      <a:lnTo>
                        <a:pt x="419" y="473"/>
                      </a:lnTo>
                      <a:lnTo>
                        <a:pt x="420" y="477"/>
                      </a:lnTo>
                      <a:lnTo>
                        <a:pt x="424" y="480"/>
                      </a:lnTo>
                      <a:lnTo>
                        <a:pt x="428" y="484"/>
                      </a:lnTo>
                      <a:lnTo>
                        <a:pt x="434" y="486"/>
                      </a:lnTo>
                      <a:lnTo>
                        <a:pt x="455" y="495"/>
                      </a:lnTo>
                      <a:lnTo>
                        <a:pt x="476" y="503"/>
                      </a:lnTo>
                      <a:lnTo>
                        <a:pt x="497" y="512"/>
                      </a:lnTo>
                      <a:lnTo>
                        <a:pt x="516" y="521"/>
                      </a:lnTo>
                      <a:lnTo>
                        <a:pt x="533" y="534"/>
                      </a:lnTo>
                      <a:lnTo>
                        <a:pt x="548" y="549"/>
                      </a:lnTo>
                      <a:lnTo>
                        <a:pt x="555" y="558"/>
                      </a:lnTo>
                      <a:lnTo>
                        <a:pt x="561" y="568"/>
                      </a:lnTo>
                      <a:lnTo>
                        <a:pt x="565" y="579"/>
                      </a:lnTo>
                      <a:lnTo>
                        <a:pt x="569" y="590"/>
                      </a:lnTo>
                      <a:lnTo>
                        <a:pt x="584" y="592"/>
                      </a:lnTo>
                      <a:lnTo>
                        <a:pt x="595" y="595"/>
                      </a:lnTo>
                      <a:lnTo>
                        <a:pt x="607" y="601"/>
                      </a:lnTo>
                      <a:lnTo>
                        <a:pt x="616" y="607"/>
                      </a:lnTo>
                      <a:lnTo>
                        <a:pt x="626" y="614"/>
                      </a:lnTo>
                      <a:lnTo>
                        <a:pt x="635" y="620"/>
                      </a:lnTo>
                      <a:lnTo>
                        <a:pt x="643" y="627"/>
                      </a:lnTo>
                      <a:lnTo>
                        <a:pt x="652" y="634"/>
                      </a:lnTo>
                      <a:lnTo>
                        <a:pt x="656" y="638"/>
                      </a:lnTo>
                      <a:lnTo>
                        <a:pt x="662" y="642"/>
                      </a:lnTo>
                      <a:lnTo>
                        <a:pt x="668" y="646"/>
                      </a:lnTo>
                      <a:lnTo>
                        <a:pt x="671" y="651"/>
                      </a:lnTo>
                      <a:lnTo>
                        <a:pt x="677" y="655"/>
                      </a:lnTo>
                      <a:lnTo>
                        <a:pt x="681" y="657"/>
                      </a:lnTo>
                      <a:lnTo>
                        <a:pt x="683" y="657"/>
                      </a:lnTo>
                      <a:lnTo>
                        <a:pt x="683" y="655"/>
                      </a:lnTo>
                      <a:lnTo>
                        <a:pt x="683" y="646"/>
                      </a:lnTo>
                      <a:lnTo>
                        <a:pt x="681" y="638"/>
                      </a:lnTo>
                      <a:lnTo>
                        <a:pt x="677" y="633"/>
                      </a:lnTo>
                      <a:lnTo>
                        <a:pt x="673" y="625"/>
                      </a:lnTo>
                      <a:lnTo>
                        <a:pt x="664" y="612"/>
                      </a:lnTo>
                      <a:lnTo>
                        <a:pt x="650" y="601"/>
                      </a:lnTo>
                      <a:lnTo>
                        <a:pt x="637" y="590"/>
                      </a:lnTo>
                      <a:lnTo>
                        <a:pt x="620" y="581"/>
                      </a:lnTo>
                      <a:lnTo>
                        <a:pt x="605" y="571"/>
                      </a:lnTo>
                      <a:lnTo>
                        <a:pt x="590" y="562"/>
                      </a:lnTo>
                      <a:lnTo>
                        <a:pt x="571" y="553"/>
                      </a:lnTo>
                      <a:lnTo>
                        <a:pt x="554" y="542"/>
                      </a:lnTo>
                      <a:lnTo>
                        <a:pt x="535" y="530"/>
                      </a:lnTo>
                      <a:lnTo>
                        <a:pt x="517" y="517"/>
                      </a:lnTo>
                      <a:lnTo>
                        <a:pt x="500" y="505"/>
                      </a:lnTo>
                      <a:lnTo>
                        <a:pt x="483" y="493"/>
                      </a:lnTo>
                      <a:lnTo>
                        <a:pt x="466" y="480"/>
                      </a:lnTo>
                      <a:lnTo>
                        <a:pt x="449" y="467"/>
                      </a:lnTo>
                      <a:lnTo>
                        <a:pt x="417" y="445"/>
                      </a:lnTo>
                      <a:lnTo>
                        <a:pt x="386" y="423"/>
                      </a:lnTo>
                      <a:lnTo>
                        <a:pt x="358" y="402"/>
                      </a:lnTo>
                      <a:lnTo>
                        <a:pt x="327" y="380"/>
                      </a:lnTo>
                      <a:lnTo>
                        <a:pt x="299" y="358"/>
                      </a:lnTo>
                      <a:lnTo>
                        <a:pt x="272" y="336"/>
                      </a:lnTo>
                      <a:lnTo>
                        <a:pt x="246" y="312"/>
                      </a:lnTo>
                      <a:lnTo>
                        <a:pt x="219" y="286"/>
                      </a:lnTo>
                      <a:lnTo>
                        <a:pt x="200" y="265"/>
                      </a:lnTo>
                      <a:lnTo>
                        <a:pt x="181" y="245"/>
                      </a:lnTo>
                      <a:lnTo>
                        <a:pt x="162" y="224"/>
                      </a:lnTo>
                      <a:lnTo>
                        <a:pt x="143" y="204"/>
                      </a:lnTo>
                      <a:lnTo>
                        <a:pt x="124" y="183"/>
                      </a:lnTo>
                      <a:lnTo>
                        <a:pt x="105" y="163"/>
                      </a:lnTo>
                      <a:lnTo>
                        <a:pt x="88" y="143"/>
                      </a:lnTo>
                      <a:lnTo>
                        <a:pt x="71" y="120"/>
                      </a:lnTo>
                      <a:lnTo>
                        <a:pt x="61" y="109"/>
                      </a:lnTo>
                      <a:lnTo>
                        <a:pt x="54" y="100"/>
                      </a:lnTo>
                      <a:lnTo>
                        <a:pt x="44" y="89"/>
                      </a:lnTo>
                      <a:lnTo>
                        <a:pt x="37" y="80"/>
                      </a:lnTo>
                      <a:lnTo>
                        <a:pt x="29" y="68"/>
                      </a:lnTo>
                      <a:lnTo>
                        <a:pt x="21" y="59"/>
                      </a:lnTo>
                      <a:lnTo>
                        <a:pt x="14" y="48"/>
                      </a:lnTo>
                      <a:lnTo>
                        <a:pt x="8" y="37"/>
                      </a:lnTo>
                      <a:lnTo>
                        <a:pt x="21" y="55"/>
                      </a:lnTo>
                      <a:lnTo>
                        <a:pt x="37" y="72"/>
                      </a:lnTo>
                      <a:lnTo>
                        <a:pt x="52" y="87"/>
                      </a:lnTo>
                      <a:lnTo>
                        <a:pt x="71" y="98"/>
                      </a:lnTo>
                      <a:lnTo>
                        <a:pt x="90" y="109"/>
                      </a:lnTo>
                      <a:lnTo>
                        <a:pt x="111" y="118"/>
                      </a:lnTo>
                      <a:lnTo>
                        <a:pt x="134" y="124"/>
                      </a:lnTo>
                      <a:lnTo>
                        <a:pt x="154" y="130"/>
                      </a:lnTo>
                      <a:lnTo>
                        <a:pt x="202" y="139"/>
                      </a:lnTo>
                      <a:lnTo>
                        <a:pt x="249" y="146"/>
                      </a:lnTo>
                      <a:lnTo>
                        <a:pt x="297" y="152"/>
                      </a:lnTo>
                      <a:lnTo>
                        <a:pt x="343" y="159"/>
                      </a:lnTo>
                      <a:lnTo>
                        <a:pt x="400" y="170"/>
                      </a:lnTo>
                      <a:lnTo>
                        <a:pt x="455" y="182"/>
                      </a:lnTo>
                      <a:lnTo>
                        <a:pt x="510" y="193"/>
                      </a:lnTo>
                      <a:lnTo>
                        <a:pt x="565" y="202"/>
                      </a:lnTo>
                      <a:lnTo>
                        <a:pt x="620" y="209"/>
                      </a:lnTo>
                      <a:lnTo>
                        <a:pt x="675" y="215"/>
                      </a:lnTo>
                      <a:lnTo>
                        <a:pt x="704" y="217"/>
                      </a:lnTo>
                      <a:lnTo>
                        <a:pt x="732" y="217"/>
                      </a:lnTo>
                      <a:lnTo>
                        <a:pt x="759" y="217"/>
                      </a:lnTo>
                      <a:lnTo>
                        <a:pt x="789" y="217"/>
                      </a:lnTo>
                      <a:lnTo>
                        <a:pt x="768" y="202"/>
                      </a:lnTo>
                      <a:lnTo>
                        <a:pt x="747" y="191"/>
                      </a:lnTo>
                      <a:lnTo>
                        <a:pt x="725" y="178"/>
                      </a:lnTo>
                      <a:lnTo>
                        <a:pt x="704" y="169"/>
                      </a:lnTo>
                      <a:lnTo>
                        <a:pt x="681" y="159"/>
                      </a:lnTo>
                      <a:lnTo>
                        <a:pt x="658" y="152"/>
                      </a:lnTo>
                      <a:lnTo>
                        <a:pt x="635" y="148"/>
                      </a:lnTo>
                      <a:lnTo>
                        <a:pt x="612" y="144"/>
                      </a:lnTo>
                      <a:lnTo>
                        <a:pt x="578" y="141"/>
                      </a:lnTo>
                      <a:lnTo>
                        <a:pt x="546" y="133"/>
                      </a:lnTo>
                      <a:lnTo>
                        <a:pt x="516" y="124"/>
                      </a:lnTo>
                      <a:lnTo>
                        <a:pt x="483" y="115"/>
                      </a:lnTo>
                      <a:lnTo>
                        <a:pt x="453" y="106"/>
                      </a:lnTo>
                      <a:lnTo>
                        <a:pt x="420" y="96"/>
                      </a:lnTo>
                      <a:lnTo>
                        <a:pt x="388" y="89"/>
                      </a:lnTo>
                      <a:lnTo>
                        <a:pt x="356" y="83"/>
                      </a:lnTo>
                      <a:lnTo>
                        <a:pt x="324" y="80"/>
                      </a:lnTo>
                      <a:lnTo>
                        <a:pt x="291" y="72"/>
                      </a:lnTo>
                      <a:lnTo>
                        <a:pt x="261" y="63"/>
                      </a:lnTo>
                      <a:lnTo>
                        <a:pt x="230" y="52"/>
                      </a:lnTo>
                      <a:lnTo>
                        <a:pt x="198" y="41"/>
                      </a:lnTo>
                      <a:lnTo>
                        <a:pt x="168" y="28"/>
                      </a:lnTo>
                      <a:lnTo>
                        <a:pt x="139" y="13"/>
                      </a:lnTo>
                      <a:lnTo>
                        <a:pt x="109" y="0"/>
                      </a:lnTo>
                      <a:lnTo>
                        <a:pt x="0" y="106"/>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32" name="Freeform 92"/>
                <p:cNvSpPr/>
                <p:nvPr/>
              </p:nvSpPr>
              <p:spPr bwMode="auto">
                <a:xfrm>
                  <a:off x="2610" y="1388"/>
                  <a:ext cx="975" cy="906"/>
                </a:xfrm>
                <a:custGeom>
                  <a:avLst/>
                  <a:gdLst>
                    <a:gd name="T0" fmla="*/ 137 w 975"/>
                    <a:gd name="T1" fmla="*/ 479 h 906"/>
                    <a:gd name="T2" fmla="*/ 169 w 975"/>
                    <a:gd name="T3" fmla="*/ 448 h 906"/>
                    <a:gd name="T4" fmla="*/ 201 w 975"/>
                    <a:gd name="T5" fmla="*/ 418 h 906"/>
                    <a:gd name="T6" fmla="*/ 238 w 975"/>
                    <a:gd name="T7" fmla="*/ 392 h 906"/>
                    <a:gd name="T8" fmla="*/ 274 w 975"/>
                    <a:gd name="T9" fmla="*/ 370 h 906"/>
                    <a:gd name="T10" fmla="*/ 310 w 975"/>
                    <a:gd name="T11" fmla="*/ 351 h 906"/>
                    <a:gd name="T12" fmla="*/ 344 w 975"/>
                    <a:gd name="T13" fmla="*/ 332 h 906"/>
                    <a:gd name="T14" fmla="*/ 378 w 975"/>
                    <a:gd name="T15" fmla="*/ 310 h 906"/>
                    <a:gd name="T16" fmla="*/ 397 w 975"/>
                    <a:gd name="T17" fmla="*/ 293 h 906"/>
                    <a:gd name="T18" fmla="*/ 409 w 975"/>
                    <a:gd name="T19" fmla="*/ 292 h 906"/>
                    <a:gd name="T20" fmla="*/ 420 w 975"/>
                    <a:gd name="T21" fmla="*/ 290 h 906"/>
                    <a:gd name="T22" fmla="*/ 431 w 975"/>
                    <a:gd name="T23" fmla="*/ 286 h 906"/>
                    <a:gd name="T24" fmla="*/ 447 w 975"/>
                    <a:gd name="T25" fmla="*/ 277 h 906"/>
                    <a:gd name="T26" fmla="*/ 464 w 975"/>
                    <a:gd name="T27" fmla="*/ 262 h 906"/>
                    <a:gd name="T28" fmla="*/ 481 w 975"/>
                    <a:gd name="T29" fmla="*/ 247 h 906"/>
                    <a:gd name="T30" fmla="*/ 500 w 975"/>
                    <a:gd name="T31" fmla="*/ 236 h 906"/>
                    <a:gd name="T32" fmla="*/ 524 w 975"/>
                    <a:gd name="T33" fmla="*/ 225 h 906"/>
                    <a:gd name="T34" fmla="*/ 553 w 975"/>
                    <a:gd name="T35" fmla="*/ 216 h 906"/>
                    <a:gd name="T36" fmla="*/ 581 w 975"/>
                    <a:gd name="T37" fmla="*/ 206 h 906"/>
                    <a:gd name="T38" fmla="*/ 612 w 975"/>
                    <a:gd name="T39" fmla="*/ 193 h 906"/>
                    <a:gd name="T40" fmla="*/ 669 w 975"/>
                    <a:gd name="T41" fmla="*/ 164 h 906"/>
                    <a:gd name="T42" fmla="*/ 758 w 975"/>
                    <a:gd name="T43" fmla="*/ 119 h 906"/>
                    <a:gd name="T44" fmla="*/ 848 w 975"/>
                    <a:gd name="T45" fmla="*/ 73 h 906"/>
                    <a:gd name="T46" fmla="*/ 933 w 975"/>
                    <a:gd name="T47" fmla="*/ 26 h 906"/>
                    <a:gd name="T48" fmla="*/ 933 w 975"/>
                    <a:gd name="T49" fmla="*/ 17 h 906"/>
                    <a:gd name="T50" fmla="*/ 846 w 975"/>
                    <a:gd name="T51" fmla="*/ 52 h 906"/>
                    <a:gd name="T52" fmla="*/ 762 w 975"/>
                    <a:gd name="T53" fmla="*/ 93 h 906"/>
                    <a:gd name="T54" fmla="*/ 682 w 975"/>
                    <a:gd name="T55" fmla="*/ 141 h 906"/>
                    <a:gd name="T56" fmla="*/ 612 w 975"/>
                    <a:gd name="T57" fmla="*/ 186 h 906"/>
                    <a:gd name="T58" fmla="*/ 549 w 975"/>
                    <a:gd name="T59" fmla="*/ 219 h 906"/>
                    <a:gd name="T60" fmla="*/ 485 w 975"/>
                    <a:gd name="T61" fmla="*/ 247 h 906"/>
                    <a:gd name="T62" fmla="*/ 422 w 975"/>
                    <a:gd name="T63" fmla="*/ 279 h 906"/>
                    <a:gd name="T64" fmla="*/ 340 w 975"/>
                    <a:gd name="T65" fmla="*/ 301 h 906"/>
                    <a:gd name="T66" fmla="*/ 241 w 975"/>
                    <a:gd name="T67" fmla="*/ 318 h 906"/>
                    <a:gd name="T68" fmla="*/ 144 w 975"/>
                    <a:gd name="T69" fmla="*/ 342 h 906"/>
                    <a:gd name="T70" fmla="*/ 47 w 975"/>
                    <a:gd name="T71" fmla="*/ 371 h 906"/>
                    <a:gd name="T72" fmla="*/ 34 w 975"/>
                    <a:gd name="T73" fmla="*/ 379 h 906"/>
                    <a:gd name="T74" fmla="*/ 99 w 975"/>
                    <a:gd name="T75" fmla="*/ 368 h 906"/>
                    <a:gd name="T76" fmla="*/ 163 w 975"/>
                    <a:gd name="T77" fmla="*/ 368 h 906"/>
                    <a:gd name="T78" fmla="*/ 226 w 975"/>
                    <a:gd name="T79" fmla="*/ 379 h 906"/>
                    <a:gd name="T80" fmla="*/ 289 w 975"/>
                    <a:gd name="T81" fmla="*/ 397 h 906"/>
                    <a:gd name="T82" fmla="*/ 350 w 975"/>
                    <a:gd name="T83" fmla="*/ 425 h 906"/>
                    <a:gd name="T84" fmla="*/ 410 w 975"/>
                    <a:gd name="T85" fmla="*/ 461 h 906"/>
                    <a:gd name="T86" fmla="*/ 471 w 975"/>
                    <a:gd name="T87" fmla="*/ 499 h 906"/>
                    <a:gd name="T88" fmla="*/ 561 w 975"/>
                    <a:gd name="T89" fmla="*/ 566 h 906"/>
                    <a:gd name="T90" fmla="*/ 677 w 975"/>
                    <a:gd name="T91" fmla="*/ 667 h 906"/>
                    <a:gd name="T92" fmla="*/ 792 w 975"/>
                    <a:gd name="T93" fmla="*/ 767 h 906"/>
                    <a:gd name="T94" fmla="*/ 905 w 975"/>
                    <a:gd name="T95" fmla="*/ 861 h 906"/>
                    <a:gd name="T96" fmla="*/ 944 w 975"/>
                    <a:gd name="T97" fmla="*/ 904 h 906"/>
                    <a:gd name="T98" fmla="*/ 910 w 975"/>
                    <a:gd name="T99" fmla="*/ 906 h 906"/>
                    <a:gd name="T100" fmla="*/ 878 w 975"/>
                    <a:gd name="T101" fmla="*/ 904 h 906"/>
                    <a:gd name="T102" fmla="*/ 849 w 975"/>
                    <a:gd name="T103" fmla="*/ 895 h 906"/>
                    <a:gd name="T104" fmla="*/ 813 w 975"/>
                    <a:gd name="T105" fmla="*/ 871 h 906"/>
                    <a:gd name="T106" fmla="*/ 764 w 975"/>
                    <a:gd name="T107" fmla="*/ 839 h 906"/>
                    <a:gd name="T108" fmla="*/ 686 w 975"/>
                    <a:gd name="T109" fmla="*/ 800 h 906"/>
                    <a:gd name="T110" fmla="*/ 583 w 975"/>
                    <a:gd name="T111" fmla="*/ 754 h 906"/>
                    <a:gd name="T112" fmla="*/ 505 w 975"/>
                    <a:gd name="T113" fmla="*/ 717 h 906"/>
                    <a:gd name="T114" fmla="*/ 456 w 975"/>
                    <a:gd name="T115" fmla="*/ 687 h 906"/>
                    <a:gd name="T116" fmla="*/ 410 w 975"/>
                    <a:gd name="T117" fmla="*/ 654 h 906"/>
                    <a:gd name="T118" fmla="*/ 369 w 975"/>
                    <a:gd name="T119" fmla="*/ 631 h 906"/>
                    <a:gd name="T120" fmla="*/ 321 w 975"/>
                    <a:gd name="T121" fmla="*/ 616 h 906"/>
                    <a:gd name="T122" fmla="*/ 272 w 975"/>
                    <a:gd name="T123" fmla="*/ 609 h 906"/>
                    <a:gd name="T124" fmla="*/ 122 w 975"/>
                    <a:gd name="T125" fmla="*/ 496 h 9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975" h="906">
                      <a:moveTo>
                        <a:pt x="122" y="496"/>
                      </a:moveTo>
                      <a:lnTo>
                        <a:pt x="137" y="479"/>
                      </a:lnTo>
                      <a:lnTo>
                        <a:pt x="152" y="462"/>
                      </a:lnTo>
                      <a:lnTo>
                        <a:pt x="169" y="448"/>
                      </a:lnTo>
                      <a:lnTo>
                        <a:pt x="184" y="433"/>
                      </a:lnTo>
                      <a:lnTo>
                        <a:pt x="201" y="418"/>
                      </a:lnTo>
                      <a:lnTo>
                        <a:pt x="220" y="405"/>
                      </a:lnTo>
                      <a:lnTo>
                        <a:pt x="238" y="392"/>
                      </a:lnTo>
                      <a:lnTo>
                        <a:pt x="257" y="379"/>
                      </a:lnTo>
                      <a:lnTo>
                        <a:pt x="274" y="370"/>
                      </a:lnTo>
                      <a:lnTo>
                        <a:pt x="293" y="360"/>
                      </a:lnTo>
                      <a:lnTo>
                        <a:pt x="310" y="351"/>
                      </a:lnTo>
                      <a:lnTo>
                        <a:pt x="327" y="342"/>
                      </a:lnTo>
                      <a:lnTo>
                        <a:pt x="344" y="332"/>
                      </a:lnTo>
                      <a:lnTo>
                        <a:pt x="361" y="323"/>
                      </a:lnTo>
                      <a:lnTo>
                        <a:pt x="378" y="310"/>
                      </a:lnTo>
                      <a:lnTo>
                        <a:pt x="393" y="297"/>
                      </a:lnTo>
                      <a:lnTo>
                        <a:pt x="397" y="293"/>
                      </a:lnTo>
                      <a:lnTo>
                        <a:pt x="403" y="292"/>
                      </a:lnTo>
                      <a:lnTo>
                        <a:pt x="409" y="292"/>
                      </a:lnTo>
                      <a:lnTo>
                        <a:pt x="414" y="290"/>
                      </a:lnTo>
                      <a:lnTo>
                        <a:pt x="420" y="290"/>
                      </a:lnTo>
                      <a:lnTo>
                        <a:pt x="426" y="288"/>
                      </a:lnTo>
                      <a:lnTo>
                        <a:pt x="431" y="286"/>
                      </a:lnTo>
                      <a:lnTo>
                        <a:pt x="437" y="282"/>
                      </a:lnTo>
                      <a:lnTo>
                        <a:pt x="447" y="277"/>
                      </a:lnTo>
                      <a:lnTo>
                        <a:pt x="456" y="269"/>
                      </a:lnTo>
                      <a:lnTo>
                        <a:pt x="464" y="262"/>
                      </a:lnTo>
                      <a:lnTo>
                        <a:pt x="473" y="255"/>
                      </a:lnTo>
                      <a:lnTo>
                        <a:pt x="481" y="247"/>
                      </a:lnTo>
                      <a:lnTo>
                        <a:pt x="490" y="242"/>
                      </a:lnTo>
                      <a:lnTo>
                        <a:pt x="500" y="236"/>
                      </a:lnTo>
                      <a:lnTo>
                        <a:pt x="509" y="230"/>
                      </a:lnTo>
                      <a:lnTo>
                        <a:pt x="524" y="225"/>
                      </a:lnTo>
                      <a:lnTo>
                        <a:pt x="538" y="221"/>
                      </a:lnTo>
                      <a:lnTo>
                        <a:pt x="553" y="216"/>
                      </a:lnTo>
                      <a:lnTo>
                        <a:pt x="568" y="210"/>
                      </a:lnTo>
                      <a:lnTo>
                        <a:pt x="581" y="206"/>
                      </a:lnTo>
                      <a:lnTo>
                        <a:pt x="597" y="201"/>
                      </a:lnTo>
                      <a:lnTo>
                        <a:pt x="612" y="193"/>
                      </a:lnTo>
                      <a:lnTo>
                        <a:pt x="625" y="186"/>
                      </a:lnTo>
                      <a:lnTo>
                        <a:pt x="669" y="164"/>
                      </a:lnTo>
                      <a:lnTo>
                        <a:pt x="715" y="141"/>
                      </a:lnTo>
                      <a:lnTo>
                        <a:pt x="758" y="119"/>
                      </a:lnTo>
                      <a:lnTo>
                        <a:pt x="804" y="97"/>
                      </a:lnTo>
                      <a:lnTo>
                        <a:pt x="848" y="73"/>
                      </a:lnTo>
                      <a:lnTo>
                        <a:pt x="891" y="50"/>
                      </a:lnTo>
                      <a:lnTo>
                        <a:pt x="933" y="26"/>
                      </a:lnTo>
                      <a:lnTo>
                        <a:pt x="975" y="0"/>
                      </a:lnTo>
                      <a:lnTo>
                        <a:pt x="933" y="17"/>
                      </a:lnTo>
                      <a:lnTo>
                        <a:pt x="889" y="34"/>
                      </a:lnTo>
                      <a:lnTo>
                        <a:pt x="846" y="52"/>
                      </a:lnTo>
                      <a:lnTo>
                        <a:pt x="804" y="73"/>
                      </a:lnTo>
                      <a:lnTo>
                        <a:pt x="762" y="93"/>
                      </a:lnTo>
                      <a:lnTo>
                        <a:pt x="722" y="115"/>
                      </a:lnTo>
                      <a:lnTo>
                        <a:pt x="682" y="141"/>
                      </a:lnTo>
                      <a:lnTo>
                        <a:pt x="642" y="167"/>
                      </a:lnTo>
                      <a:lnTo>
                        <a:pt x="612" y="186"/>
                      </a:lnTo>
                      <a:lnTo>
                        <a:pt x="581" y="203"/>
                      </a:lnTo>
                      <a:lnTo>
                        <a:pt x="549" y="219"/>
                      </a:lnTo>
                      <a:lnTo>
                        <a:pt x="517" y="232"/>
                      </a:lnTo>
                      <a:lnTo>
                        <a:pt x="485" y="247"/>
                      </a:lnTo>
                      <a:lnTo>
                        <a:pt x="452" y="262"/>
                      </a:lnTo>
                      <a:lnTo>
                        <a:pt x="422" y="279"/>
                      </a:lnTo>
                      <a:lnTo>
                        <a:pt x="391" y="297"/>
                      </a:lnTo>
                      <a:lnTo>
                        <a:pt x="340" y="301"/>
                      </a:lnTo>
                      <a:lnTo>
                        <a:pt x="291" y="308"/>
                      </a:lnTo>
                      <a:lnTo>
                        <a:pt x="241" y="318"/>
                      </a:lnTo>
                      <a:lnTo>
                        <a:pt x="192" y="329"/>
                      </a:lnTo>
                      <a:lnTo>
                        <a:pt x="144" y="342"/>
                      </a:lnTo>
                      <a:lnTo>
                        <a:pt x="95" y="357"/>
                      </a:lnTo>
                      <a:lnTo>
                        <a:pt x="47" y="371"/>
                      </a:lnTo>
                      <a:lnTo>
                        <a:pt x="0" y="388"/>
                      </a:lnTo>
                      <a:lnTo>
                        <a:pt x="34" y="379"/>
                      </a:lnTo>
                      <a:lnTo>
                        <a:pt x="66" y="371"/>
                      </a:lnTo>
                      <a:lnTo>
                        <a:pt x="99" y="368"/>
                      </a:lnTo>
                      <a:lnTo>
                        <a:pt x="131" y="366"/>
                      </a:lnTo>
                      <a:lnTo>
                        <a:pt x="163" y="368"/>
                      </a:lnTo>
                      <a:lnTo>
                        <a:pt x="194" y="371"/>
                      </a:lnTo>
                      <a:lnTo>
                        <a:pt x="226" y="379"/>
                      </a:lnTo>
                      <a:lnTo>
                        <a:pt x="257" y="388"/>
                      </a:lnTo>
                      <a:lnTo>
                        <a:pt x="289" y="397"/>
                      </a:lnTo>
                      <a:lnTo>
                        <a:pt x="319" y="410"/>
                      </a:lnTo>
                      <a:lnTo>
                        <a:pt x="350" y="425"/>
                      </a:lnTo>
                      <a:lnTo>
                        <a:pt x="380" y="442"/>
                      </a:lnTo>
                      <a:lnTo>
                        <a:pt x="410" y="461"/>
                      </a:lnTo>
                      <a:lnTo>
                        <a:pt x="441" y="479"/>
                      </a:lnTo>
                      <a:lnTo>
                        <a:pt x="471" y="499"/>
                      </a:lnTo>
                      <a:lnTo>
                        <a:pt x="502" y="522"/>
                      </a:lnTo>
                      <a:lnTo>
                        <a:pt x="561" y="566"/>
                      </a:lnTo>
                      <a:lnTo>
                        <a:pt x="620" y="616"/>
                      </a:lnTo>
                      <a:lnTo>
                        <a:pt x="677" y="667"/>
                      </a:lnTo>
                      <a:lnTo>
                        <a:pt x="735" y="717"/>
                      </a:lnTo>
                      <a:lnTo>
                        <a:pt x="792" y="767"/>
                      </a:lnTo>
                      <a:lnTo>
                        <a:pt x="848" y="815"/>
                      </a:lnTo>
                      <a:lnTo>
                        <a:pt x="905" y="861"/>
                      </a:lnTo>
                      <a:lnTo>
                        <a:pt x="960" y="902"/>
                      </a:lnTo>
                      <a:lnTo>
                        <a:pt x="944" y="904"/>
                      </a:lnTo>
                      <a:lnTo>
                        <a:pt x="927" y="906"/>
                      </a:lnTo>
                      <a:lnTo>
                        <a:pt x="910" y="906"/>
                      </a:lnTo>
                      <a:lnTo>
                        <a:pt x="893" y="906"/>
                      </a:lnTo>
                      <a:lnTo>
                        <a:pt x="878" y="904"/>
                      </a:lnTo>
                      <a:lnTo>
                        <a:pt x="863" y="900"/>
                      </a:lnTo>
                      <a:lnTo>
                        <a:pt x="849" y="895"/>
                      </a:lnTo>
                      <a:lnTo>
                        <a:pt x="836" y="887"/>
                      </a:lnTo>
                      <a:lnTo>
                        <a:pt x="813" y="871"/>
                      </a:lnTo>
                      <a:lnTo>
                        <a:pt x="789" y="854"/>
                      </a:lnTo>
                      <a:lnTo>
                        <a:pt x="764" y="839"/>
                      </a:lnTo>
                      <a:lnTo>
                        <a:pt x="737" y="826"/>
                      </a:lnTo>
                      <a:lnTo>
                        <a:pt x="686" y="800"/>
                      </a:lnTo>
                      <a:lnTo>
                        <a:pt x="635" y="778"/>
                      </a:lnTo>
                      <a:lnTo>
                        <a:pt x="583" y="754"/>
                      </a:lnTo>
                      <a:lnTo>
                        <a:pt x="532" y="730"/>
                      </a:lnTo>
                      <a:lnTo>
                        <a:pt x="505" y="717"/>
                      </a:lnTo>
                      <a:lnTo>
                        <a:pt x="481" y="702"/>
                      </a:lnTo>
                      <a:lnTo>
                        <a:pt x="456" y="687"/>
                      </a:lnTo>
                      <a:lnTo>
                        <a:pt x="431" y="668"/>
                      </a:lnTo>
                      <a:lnTo>
                        <a:pt x="410" y="654"/>
                      </a:lnTo>
                      <a:lnTo>
                        <a:pt x="390" y="642"/>
                      </a:lnTo>
                      <a:lnTo>
                        <a:pt x="369" y="631"/>
                      </a:lnTo>
                      <a:lnTo>
                        <a:pt x="346" y="622"/>
                      </a:lnTo>
                      <a:lnTo>
                        <a:pt x="321" y="616"/>
                      </a:lnTo>
                      <a:lnTo>
                        <a:pt x="296" y="611"/>
                      </a:lnTo>
                      <a:lnTo>
                        <a:pt x="272" y="609"/>
                      </a:lnTo>
                      <a:lnTo>
                        <a:pt x="247" y="607"/>
                      </a:lnTo>
                      <a:lnTo>
                        <a:pt x="122" y="496"/>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33" name="Freeform 93"/>
                <p:cNvSpPr/>
                <p:nvPr/>
              </p:nvSpPr>
              <p:spPr bwMode="auto">
                <a:xfrm>
                  <a:off x="2686" y="1769"/>
                  <a:ext cx="1028" cy="889"/>
                </a:xfrm>
                <a:custGeom>
                  <a:avLst/>
                  <a:gdLst>
                    <a:gd name="T0" fmla="*/ 76 w 1028"/>
                    <a:gd name="T1" fmla="*/ 267 h 889"/>
                    <a:gd name="T2" fmla="*/ 80 w 1028"/>
                    <a:gd name="T3" fmla="*/ 252 h 889"/>
                    <a:gd name="T4" fmla="*/ 114 w 1028"/>
                    <a:gd name="T5" fmla="*/ 274 h 889"/>
                    <a:gd name="T6" fmla="*/ 156 w 1028"/>
                    <a:gd name="T7" fmla="*/ 313 h 889"/>
                    <a:gd name="T8" fmla="*/ 315 w 1028"/>
                    <a:gd name="T9" fmla="*/ 486 h 889"/>
                    <a:gd name="T10" fmla="*/ 420 w 1028"/>
                    <a:gd name="T11" fmla="*/ 623 h 889"/>
                    <a:gd name="T12" fmla="*/ 509 w 1028"/>
                    <a:gd name="T13" fmla="*/ 772 h 889"/>
                    <a:gd name="T14" fmla="*/ 553 w 1028"/>
                    <a:gd name="T15" fmla="*/ 883 h 889"/>
                    <a:gd name="T16" fmla="*/ 488 w 1028"/>
                    <a:gd name="T17" fmla="*/ 839 h 889"/>
                    <a:gd name="T18" fmla="*/ 403 w 1028"/>
                    <a:gd name="T19" fmla="*/ 742 h 889"/>
                    <a:gd name="T20" fmla="*/ 310 w 1028"/>
                    <a:gd name="T21" fmla="*/ 662 h 889"/>
                    <a:gd name="T22" fmla="*/ 239 w 1028"/>
                    <a:gd name="T23" fmla="*/ 568 h 889"/>
                    <a:gd name="T24" fmla="*/ 158 w 1028"/>
                    <a:gd name="T25" fmla="*/ 402 h 889"/>
                    <a:gd name="T26" fmla="*/ 106 w 1028"/>
                    <a:gd name="T27" fmla="*/ 286 h 889"/>
                    <a:gd name="T28" fmla="*/ 97 w 1028"/>
                    <a:gd name="T29" fmla="*/ 183 h 889"/>
                    <a:gd name="T30" fmla="*/ 131 w 1028"/>
                    <a:gd name="T31" fmla="*/ 89 h 889"/>
                    <a:gd name="T32" fmla="*/ 207 w 1028"/>
                    <a:gd name="T33" fmla="*/ 39 h 889"/>
                    <a:gd name="T34" fmla="*/ 312 w 1028"/>
                    <a:gd name="T35" fmla="*/ 28 h 889"/>
                    <a:gd name="T36" fmla="*/ 439 w 1028"/>
                    <a:gd name="T37" fmla="*/ 44 h 889"/>
                    <a:gd name="T38" fmla="*/ 832 w 1028"/>
                    <a:gd name="T39" fmla="*/ 139 h 889"/>
                    <a:gd name="T40" fmla="*/ 996 w 1028"/>
                    <a:gd name="T41" fmla="*/ 156 h 889"/>
                    <a:gd name="T42" fmla="*/ 1026 w 1028"/>
                    <a:gd name="T43" fmla="*/ 150 h 889"/>
                    <a:gd name="T44" fmla="*/ 1026 w 1028"/>
                    <a:gd name="T45" fmla="*/ 137 h 889"/>
                    <a:gd name="T46" fmla="*/ 1009 w 1028"/>
                    <a:gd name="T47" fmla="*/ 124 h 889"/>
                    <a:gd name="T48" fmla="*/ 983 w 1028"/>
                    <a:gd name="T49" fmla="*/ 118 h 889"/>
                    <a:gd name="T50" fmla="*/ 825 w 1028"/>
                    <a:gd name="T51" fmla="*/ 111 h 889"/>
                    <a:gd name="T52" fmla="*/ 620 w 1028"/>
                    <a:gd name="T53" fmla="*/ 111 h 889"/>
                    <a:gd name="T54" fmla="*/ 534 w 1028"/>
                    <a:gd name="T55" fmla="*/ 96 h 889"/>
                    <a:gd name="T56" fmla="*/ 488 w 1028"/>
                    <a:gd name="T57" fmla="*/ 74 h 889"/>
                    <a:gd name="T58" fmla="*/ 405 w 1028"/>
                    <a:gd name="T59" fmla="*/ 63 h 889"/>
                    <a:gd name="T60" fmla="*/ 312 w 1028"/>
                    <a:gd name="T61" fmla="*/ 52 h 889"/>
                    <a:gd name="T62" fmla="*/ 181 w 1028"/>
                    <a:gd name="T63" fmla="*/ 46 h 889"/>
                    <a:gd name="T64" fmla="*/ 36 w 1028"/>
                    <a:gd name="T65" fmla="*/ 52 h 889"/>
                    <a:gd name="T66" fmla="*/ 154 w 1028"/>
                    <a:gd name="T67" fmla="*/ 70 h 889"/>
                    <a:gd name="T68" fmla="*/ 361 w 1028"/>
                    <a:gd name="T69" fmla="*/ 78 h 889"/>
                    <a:gd name="T70" fmla="*/ 517 w 1028"/>
                    <a:gd name="T71" fmla="*/ 54 h 889"/>
                    <a:gd name="T72" fmla="*/ 652 w 1028"/>
                    <a:gd name="T73" fmla="*/ 33 h 889"/>
                    <a:gd name="T74" fmla="*/ 808 w 1028"/>
                    <a:gd name="T75" fmla="*/ 26 h 889"/>
                    <a:gd name="T76" fmla="*/ 969 w 1028"/>
                    <a:gd name="T77" fmla="*/ 26 h 889"/>
                    <a:gd name="T78" fmla="*/ 1019 w 1028"/>
                    <a:gd name="T79" fmla="*/ 20 h 889"/>
                    <a:gd name="T80" fmla="*/ 1026 w 1028"/>
                    <a:gd name="T81" fmla="*/ 15 h 889"/>
                    <a:gd name="T82" fmla="*/ 823 w 1028"/>
                    <a:gd name="T83" fmla="*/ 0 h 889"/>
                    <a:gd name="T84" fmla="*/ 547 w 1028"/>
                    <a:gd name="T85" fmla="*/ 15 h 889"/>
                    <a:gd name="T86" fmla="*/ 462 w 1028"/>
                    <a:gd name="T87" fmla="*/ 26 h 889"/>
                    <a:gd name="T88" fmla="*/ 439 w 1028"/>
                    <a:gd name="T89" fmla="*/ 39 h 889"/>
                    <a:gd name="T90" fmla="*/ 295 w 1028"/>
                    <a:gd name="T91" fmla="*/ 50 h 889"/>
                    <a:gd name="T92" fmla="*/ 110 w 1028"/>
                    <a:gd name="T93" fmla="*/ 65 h 889"/>
                    <a:gd name="T94" fmla="*/ 190 w 1028"/>
                    <a:gd name="T95" fmla="*/ 81 h 889"/>
                    <a:gd name="T96" fmla="*/ 352 w 1028"/>
                    <a:gd name="T97" fmla="*/ 141 h 889"/>
                    <a:gd name="T98" fmla="*/ 620 w 1028"/>
                    <a:gd name="T99" fmla="*/ 289 h 889"/>
                    <a:gd name="T100" fmla="*/ 751 w 1028"/>
                    <a:gd name="T101" fmla="*/ 363 h 889"/>
                    <a:gd name="T102" fmla="*/ 823 w 1028"/>
                    <a:gd name="T103" fmla="*/ 406 h 889"/>
                    <a:gd name="T104" fmla="*/ 878 w 1028"/>
                    <a:gd name="T105" fmla="*/ 423 h 889"/>
                    <a:gd name="T106" fmla="*/ 924 w 1028"/>
                    <a:gd name="T107" fmla="*/ 397 h 889"/>
                    <a:gd name="T108" fmla="*/ 667 w 1028"/>
                    <a:gd name="T109" fmla="*/ 293 h 889"/>
                    <a:gd name="T110" fmla="*/ 325 w 1028"/>
                    <a:gd name="T111" fmla="*/ 144 h 889"/>
                    <a:gd name="T112" fmla="*/ 209 w 1028"/>
                    <a:gd name="T113" fmla="*/ 93 h 889"/>
                    <a:gd name="T114" fmla="*/ 162 w 1028"/>
                    <a:gd name="T115" fmla="*/ 87 h 8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Lst>
                  <a:rect l="0" t="0" r="r" b="b"/>
                  <a:pathLst>
                    <a:path w="1028" h="889">
                      <a:moveTo>
                        <a:pt x="91" y="271"/>
                      </a:moveTo>
                      <a:lnTo>
                        <a:pt x="82" y="271"/>
                      </a:lnTo>
                      <a:lnTo>
                        <a:pt x="78" y="271"/>
                      </a:lnTo>
                      <a:lnTo>
                        <a:pt x="76" y="267"/>
                      </a:lnTo>
                      <a:lnTo>
                        <a:pt x="76" y="265"/>
                      </a:lnTo>
                      <a:lnTo>
                        <a:pt x="78" y="260"/>
                      </a:lnTo>
                      <a:lnTo>
                        <a:pt x="80" y="256"/>
                      </a:lnTo>
                      <a:lnTo>
                        <a:pt x="80" y="252"/>
                      </a:lnTo>
                      <a:lnTo>
                        <a:pt x="78" y="248"/>
                      </a:lnTo>
                      <a:lnTo>
                        <a:pt x="91" y="258"/>
                      </a:lnTo>
                      <a:lnTo>
                        <a:pt x="103" y="265"/>
                      </a:lnTo>
                      <a:lnTo>
                        <a:pt x="114" y="274"/>
                      </a:lnTo>
                      <a:lnTo>
                        <a:pt x="125" y="284"/>
                      </a:lnTo>
                      <a:lnTo>
                        <a:pt x="137" y="295"/>
                      </a:lnTo>
                      <a:lnTo>
                        <a:pt x="146" y="304"/>
                      </a:lnTo>
                      <a:lnTo>
                        <a:pt x="156" y="313"/>
                      </a:lnTo>
                      <a:lnTo>
                        <a:pt x="167" y="323"/>
                      </a:lnTo>
                      <a:lnTo>
                        <a:pt x="228" y="386"/>
                      </a:lnTo>
                      <a:lnTo>
                        <a:pt x="287" y="451"/>
                      </a:lnTo>
                      <a:lnTo>
                        <a:pt x="315" y="486"/>
                      </a:lnTo>
                      <a:lnTo>
                        <a:pt x="342" y="519"/>
                      </a:lnTo>
                      <a:lnTo>
                        <a:pt x="369" y="553"/>
                      </a:lnTo>
                      <a:lnTo>
                        <a:pt x="395" y="588"/>
                      </a:lnTo>
                      <a:lnTo>
                        <a:pt x="420" y="623"/>
                      </a:lnTo>
                      <a:lnTo>
                        <a:pt x="443" y="660"/>
                      </a:lnTo>
                      <a:lnTo>
                        <a:pt x="466" y="697"/>
                      </a:lnTo>
                      <a:lnTo>
                        <a:pt x="488" y="735"/>
                      </a:lnTo>
                      <a:lnTo>
                        <a:pt x="509" y="772"/>
                      </a:lnTo>
                      <a:lnTo>
                        <a:pt x="530" y="811"/>
                      </a:lnTo>
                      <a:lnTo>
                        <a:pt x="551" y="848"/>
                      </a:lnTo>
                      <a:lnTo>
                        <a:pt x="570" y="889"/>
                      </a:lnTo>
                      <a:lnTo>
                        <a:pt x="553" y="883"/>
                      </a:lnTo>
                      <a:lnTo>
                        <a:pt x="538" y="876"/>
                      </a:lnTo>
                      <a:lnTo>
                        <a:pt x="525" y="868"/>
                      </a:lnTo>
                      <a:lnTo>
                        <a:pt x="511" y="859"/>
                      </a:lnTo>
                      <a:lnTo>
                        <a:pt x="488" y="839"/>
                      </a:lnTo>
                      <a:lnTo>
                        <a:pt x="466" y="814"/>
                      </a:lnTo>
                      <a:lnTo>
                        <a:pt x="447" y="790"/>
                      </a:lnTo>
                      <a:lnTo>
                        <a:pt x="426" y="766"/>
                      </a:lnTo>
                      <a:lnTo>
                        <a:pt x="403" y="742"/>
                      </a:lnTo>
                      <a:lnTo>
                        <a:pt x="378" y="722"/>
                      </a:lnTo>
                      <a:lnTo>
                        <a:pt x="355" y="703"/>
                      </a:lnTo>
                      <a:lnTo>
                        <a:pt x="333" y="683"/>
                      </a:lnTo>
                      <a:lnTo>
                        <a:pt x="310" y="662"/>
                      </a:lnTo>
                      <a:lnTo>
                        <a:pt x="291" y="640"/>
                      </a:lnTo>
                      <a:lnTo>
                        <a:pt x="272" y="616"/>
                      </a:lnTo>
                      <a:lnTo>
                        <a:pt x="255" y="592"/>
                      </a:lnTo>
                      <a:lnTo>
                        <a:pt x="239" y="568"/>
                      </a:lnTo>
                      <a:lnTo>
                        <a:pt x="226" y="542"/>
                      </a:lnTo>
                      <a:lnTo>
                        <a:pt x="205" y="495"/>
                      </a:lnTo>
                      <a:lnTo>
                        <a:pt x="182" y="449"/>
                      </a:lnTo>
                      <a:lnTo>
                        <a:pt x="158" y="402"/>
                      </a:lnTo>
                      <a:lnTo>
                        <a:pt x="133" y="356"/>
                      </a:lnTo>
                      <a:lnTo>
                        <a:pt x="123" y="334"/>
                      </a:lnTo>
                      <a:lnTo>
                        <a:pt x="114" y="310"/>
                      </a:lnTo>
                      <a:lnTo>
                        <a:pt x="106" y="286"/>
                      </a:lnTo>
                      <a:lnTo>
                        <a:pt x="101" y="261"/>
                      </a:lnTo>
                      <a:lnTo>
                        <a:pt x="97" y="235"/>
                      </a:lnTo>
                      <a:lnTo>
                        <a:pt x="95" y="211"/>
                      </a:lnTo>
                      <a:lnTo>
                        <a:pt x="97" y="183"/>
                      </a:lnTo>
                      <a:lnTo>
                        <a:pt x="101" y="157"/>
                      </a:lnTo>
                      <a:lnTo>
                        <a:pt x="108" y="131"/>
                      </a:lnTo>
                      <a:lnTo>
                        <a:pt x="118" y="107"/>
                      </a:lnTo>
                      <a:lnTo>
                        <a:pt x="131" y="89"/>
                      </a:lnTo>
                      <a:lnTo>
                        <a:pt x="146" y="72"/>
                      </a:lnTo>
                      <a:lnTo>
                        <a:pt x="165" y="57"/>
                      </a:lnTo>
                      <a:lnTo>
                        <a:pt x="184" y="46"/>
                      </a:lnTo>
                      <a:lnTo>
                        <a:pt x="207" y="39"/>
                      </a:lnTo>
                      <a:lnTo>
                        <a:pt x="230" y="33"/>
                      </a:lnTo>
                      <a:lnTo>
                        <a:pt x="257" y="29"/>
                      </a:lnTo>
                      <a:lnTo>
                        <a:pt x="283" y="28"/>
                      </a:lnTo>
                      <a:lnTo>
                        <a:pt x="312" y="28"/>
                      </a:lnTo>
                      <a:lnTo>
                        <a:pt x="342" y="29"/>
                      </a:lnTo>
                      <a:lnTo>
                        <a:pt x="372" y="33"/>
                      </a:lnTo>
                      <a:lnTo>
                        <a:pt x="405" y="39"/>
                      </a:lnTo>
                      <a:lnTo>
                        <a:pt x="439" y="44"/>
                      </a:lnTo>
                      <a:lnTo>
                        <a:pt x="473" y="52"/>
                      </a:lnTo>
                      <a:lnTo>
                        <a:pt x="616" y="87"/>
                      </a:lnTo>
                      <a:lnTo>
                        <a:pt x="762" y="124"/>
                      </a:lnTo>
                      <a:lnTo>
                        <a:pt x="832" y="139"/>
                      </a:lnTo>
                      <a:lnTo>
                        <a:pt x="901" y="150"/>
                      </a:lnTo>
                      <a:lnTo>
                        <a:pt x="933" y="154"/>
                      </a:lnTo>
                      <a:lnTo>
                        <a:pt x="965" y="156"/>
                      </a:lnTo>
                      <a:lnTo>
                        <a:pt x="996" y="156"/>
                      </a:lnTo>
                      <a:lnTo>
                        <a:pt x="1026" y="156"/>
                      </a:lnTo>
                      <a:lnTo>
                        <a:pt x="1026" y="154"/>
                      </a:lnTo>
                      <a:lnTo>
                        <a:pt x="1026" y="152"/>
                      </a:lnTo>
                      <a:lnTo>
                        <a:pt x="1026" y="150"/>
                      </a:lnTo>
                      <a:lnTo>
                        <a:pt x="1026" y="146"/>
                      </a:lnTo>
                      <a:lnTo>
                        <a:pt x="1026" y="144"/>
                      </a:lnTo>
                      <a:lnTo>
                        <a:pt x="1026" y="141"/>
                      </a:lnTo>
                      <a:lnTo>
                        <a:pt x="1026" y="137"/>
                      </a:lnTo>
                      <a:lnTo>
                        <a:pt x="1026" y="135"/>
                      </a:lnTo>
                      <a:lnTo>
                        <a:pt x="1021" y="131"/>
                      </a:lnTo>
                      <a:lnTo>
                        <a:pt x="1015" y="128"/>
                      </a:lnTo>
                      <a:lnTo>
                        <a:pt x="1009" y="124"/>
                      </a:lnTo>
                      <a:lnTo>
                        <a:pt x="1002" y="122"/>
                      </a:lnTo>
                      <a:lnTo>
                        <a:pt x="996" y="120"/>
                      </a:lnTo>
                      <a:lnTo>
                        <a:pt x="990" y="118"/>
                      </a:lnTo>
                      <a:lnTo>
                        <a:pt x="983" y="118"/>
                      </a:lnTo>
                      <a:lnTo>
                        <a:pt x="977" y="118"/>
                      </a:lnTo>
                      <a:lnTo>
                        <a:pt x="927" y="115"/>
                      </a:lnTo>
                      <a:lnTo>
                        <a:pt x="876" y="113"/>
                      </a:lnTo>
                      <a:lnTo>
                        <a:pt x="825" y="111"/>
                      </a:lnTo>
                      <a:lnTo>
                        <a:pt x="773" y="113"/>
                      </a:lnTo>
                      <a:lnTo>
                        <a:pt x="722" y="113"/>
                      </a:lnTo>
                      <a:lnTo>
                        <a:pt x="671" y="113"/>
                      </a:lnTo>
                      <a:lnTo>
                        <a:pt x="620" y="111"/>
                      </a:lnTo>
                      <a:lnTo>
                        <a:pt x="570" y="109"/>
                      </a:lnTo>
                      <a:lnTo>
                        <a:pt x="557" y="105"/>
                      </a:lnTo>
                      <a:lnTo>
                        <a:pt x="545" y="102"/>
                      </a:lnTo>
                      <a:lnTo>
                        <a:pt x="534" y="96"/>
                      </a:lnTo>
                      <a:lnTo>
                        <a:pt x="523" y="91"/>
                      </a:lnTo>
                      <a:lnTo>
                        <a:pt x="511" y="83"/>
                      </a:lnTo>
                      <a:lnTo>
                        <a:pt x="500" y="78"/>
                      </a:lnTo>
                      <a:lnTo>
                        <a:pt x="488" y="74"/>
                      </a:lnTo>
                      <a:lnTo>
                        <a:pt x="477" y="72"/>
                      </a:lnTo>
                      <a:lnTo>
                        <a:pt x="452" y="68"/>
                      </a:lnTo>
                      <a:lnTo>
                        <a:pt x="428" y="67"/>
                      </a:lnTo>
                      <a:lnTo>
                        <a:pt x="405" y="63"/>
                      </a:lnTo>
                      <a:lnTo>
                        <a:pt x="380" y="61"/>
                      </a:lnTo>
                      <a:lnTo>
                        <a:pt x="357" y="57"/>
                      </a:lnTo>
                      <a:lnTo>
                        <a:pt x="334" y="55"/>
                      </a:lnTo>
                      <a:lnTo>
                        <a:pt x="312" y="52"/>
                      </a:lnTo>
                      <a:lnTo>
                        <a:pt x="287" y="50"/>
                      </a:lnTo>
                      <a:lnTo>
                        <a:pt x="253" y="46"/>
                      </a:lnTo>
                      <a:lnTo>
                        <a:pt x="217" y="44"/>
                      </a:lnTo>
                      <a:lnTo>
                        <a:pt x="181" y="46"/>
                      </a:lnTo>
                      <a:lnTo>
                        <a:pt x="144" y="50"/>
                      </a:lnTo>
                      <a:lnTo>
                        <a:pt x="108" y="52"/>
                      </a:lnTo>
                      <a:lnTo>
                        <a:pt x="72" y="52"/>
                      </a:lnTo>
                      <a:lnTo>
                        <a:pt x="36" y="52"/>
                      </a:lnTo>
                      <a:lnTo>
                        <a:pt x="0" y="46"/>
                      </a:lnTo>
                      <a:lnTo>
                        <a:pt x="51" y="55"/>
                      </a:lnTo>
                      <a:lnTo>
                        <a:pt x="103" y="65"/>
                      </a:lnTo>
                      <a:lnTo>
                        <a:pt x="154" y="70"/>
                      </a:lnTo>
                      <a:lnTo>
                        <a:pt x="205" y="76"/>
                      </a:lnTo>
                      <a:lnTo>
                        <a:pt x="258" y="80"/>
                      </a:lnTo>
                      <a:lnTo>
                        <a:pt x="310" y="80"/>
                      </a:lnTo>
                      <a:lnTo>
                        <a:pt x="361" y="78"/>
                      </a:lnTo>
                      <a:lnTo>
                        <a:pt x="412" y="72"/>
                      </a:lnTo>
                      <a:lnTo>
                        <a:pt x="448" y="67"/>
                      </a:lnTo>
                      <a:lnTo>
                        <a:pt x="483" y="59"/>
                      </a:lnTo>
                      <a:lnTo>
                        <a:pt x="517" y="54"/>
                      </a:lnTo>
                      <a:lnTo>
                        <a:pt x="551" y="48"/>
                      </a:lnTo>
                      <a:lnTo>
                        <a:pt x="583" y="42"/>
                      </a:lnTo>
                      <a:lnTo>
                        <a:pt x="618" y="37"/>
                      </a:lnTo>
                      <a:lnTo>
                        <a:pt x="652" y="33"/>
                      </a:lnTo>
                      <a:lnTo>
                        <a:pt x="686" y="29"/>
                      </a:lnTo>
                      <a:lnTo>
                        <a:pt x="726" y="28"/>
                      </a:lnTo>
                      <a:lnTo>
                        <a:pt x="766" y="26"/>
                      </a:lnTo>
                      <a:lnTo>
                        <a:pt x="808" y="26"/>
                      </a:lnTo>
                      <a:lnTo>
                        <a:pt x="848" y="28"/>
                      </a:lnTo>
                      <a:lnTo>
                        <a:pt x="889" y="28"/>
                      </a:lnTo>
                      <a:lnTo>
                        <a:pt x="929" y="28"/>
                      </a:lnTo>
                      <a:lnTo>
                        <a:pt x="969" y="26"/>
                      </a:lnTo>
                      <a:lnTo>
                        <a:pt x="1011" y="22"/>
                      </a:lnTo>
                      <a:lnTo>
                        <a:pt x="1013" y="22"/>
                      </a:lnTo>
                      <a:lnTo>
                        <a:pt x="1017" y="22"/>
                      </a:lnTo>
                      <a:lnTo>
                        <a:pt x="1019" y="20"/>
                      </a:lnTo>
                      <a:lnTo>
                        <a:pt x="1021" y="18"/>
                      </a:lnTo>
                      <a:lnTo>
                        <a:pt x="1022" y="18"/>
                      </a:lnTo>
                      <a:lnTo>
                        <a:pt x="1024" y="16"/>
                      </a:lnTo>
                      <a:lnTo>
                        <a:pt x="1026" y="15"/>
                      </a:lnTo>
                      <a:lnTo>
                        <a:pt x="1028" y="13"/>
                      </a:lnTo>
                      <a:lnTo>
                        <a:pt x="960" y="5"/>
                      </a:lnTo>
                      <a:lnTo>
                        <a:pt x="891" y="2"/>
                      </a:lnTo>
                      <a:lnTo>
                        <a:pt x="823" y="0"/>
                      </a:lnTo>
                      <a:lnTo>
                        <a:pt x="754" y="2"/>
                      </a:lnTo>
                      <a:lnTo>
                        <a:pt x="686" y="5"/>
                      </a:lnTo>
                      <a:lnTo>
                        <a:pt x="616" y="11"/>
                      </a:lnTo>
                      <a:lnTo>
                        <a:pt x="547" y="15"/>
                      </a:lnTo>
                      <a:lnTo>
                        <a:pt x="479" y="20"/>
                      </a:lnTo>
                      <a:lnTo>
                        <a:pt x="473" y="22"/>
                      </a:lnTo>
                      <a:lnTo>
                        <a:pt x="467" y="24"/>
                      </a:lnTo>
                      <a:lnTo>
                        <a:pt x="462" y="26"/>
                      </a:lnTo>
                      <a:lnTo>
                        <a:pt x="456" y="29"/>
                      </a:lnTo>
                      <a:lnTo>
                        <a:pt x="450" y="33"/>
                      </a:lnTo>
                      <a:lnTo>
                        <a:pt x="445" y="35"/>
                      </a:lnTo>
                      <a:lnTo>
                        <a:pt x="439" y="39"/>
                      </a:lnTo>
                      <a:lnTo>
                        <a:pt x="433" y="39"/>
                      </a:lnTo>
                      <a:lnTo>
                        <a:pt x="388" y="41"/>
                      </a:lnTo>
                      <a:lnTo>
                        <a:pt x="340" y="44"/>
                      </a:lnTo>
                      <a:lnTo>
                        <a:pt x="295" y="50"/>
                      </a:lnTo>
                      <a:lnTo>
                        <a:pt x="249" y="54"/>
                      </a:lnTo>
                      <a:lnTo>
                        <a:pt x="201" y="57"/>
                      </a:lnTo>
                      <a:lnTo>
                        <a:pt x="156" y="61"/>
                      </a:lnTo>
                      <a:lnTo>
                        <a:pt x="110" y="65"/>
                      </a:lnTo>
                      <a:lnTo>
                        <a:pt x="63" y="65"/>
                      </a:lnTo>
                      <a:lnTo>
                        <a:pt x="106" y="67"/>
                      </a:lnTo>
                      <a:lnTo>
                        <a:pt x="148" y="72"/>
                      </a:lnTo>
                      <a:lnTo>
                        <a:pt x="190" y="81"/>
                      </a:lnTo>
                      <a:lnTo>
                        <a:pt x="232" y="93"/>
                      </a:lnTo>
                      <a:lnTo>
                        <a:pt x="272" y="107"/>
                      </a:lnTo>
                      <a:lnTo>
                        <a:pt x="312" y="122"/>
                      </a:lnTo>
                      <a:lnTo>
                        <a:pt x="352" y="141"/>
                      </a:lnTo>
                      <a:lnTo>
                        <a:pt x="391" y="159"/>
                      </a:lnTo>
                      <a:lnTo>
                        <a:pt x="467" y="200"/>
                      </a:lnTo>
                      <a:lnTo>
                        <a:pt x="544" y="245"/>
                      </a:lnTo>
                      <a:lnTo>
                        <a:pt x="620" y="289"/>
                      </a:lnTo>
                      <a:lnTo>
                        <a:pt x="696" y="332"/>
                      </a:lnTo>
                      <a:lnTo>
                        <a:pt x="715" y="343"/>
                      </a:lnTo>
                      <a:lnTo>
                        <a:pt x="732" y="352"/>
                      </a:lnTo>
                      <a:lnTo>
                        <a:pt x="751" y="363"/>
                      </a:lnTo>
                      <a:lnTo>
                        <a:pt x="768" y="375"/>
                      </a:lnTo>
                      <a:lnTo>
                        <a:pt x="787" y="386"/>
                      </a:lnTo>
                      <a:lnTo>
                        <a:pt x="804" y="397"/>
                      </a:lnTo>
                      <a:lnTo>
                        <a:pt x="823" y="406"/>
                      </a:lnTo>
                      <a:lnTo>
                        <a:pt x="842" y="415"/>
                      </a:lnTo>
                      <a:lnTo>
                        <a:pt x="853" y="421"/>
                      </a:lnTo>
                      <a:lnTo>
                        <a:pt x="867" y="425"/>
                      </a:lnTo>
                      <a:lnTo>
                        <a:pt x="878" y="423"/>
                      </a:lnTo>
                      <a:lnTo>
                        <a:pt x="891" y="421"/>
                      </a:lnTo>
                      <a:lnTo>
                        <a:pt x="903" y="415"/>
                      </a:lnTo>
                      <a:lnTo>
                        <a:pt x="912" y="408"/>
                      </a:lnTo>
                      <a:lnTo>
                        <a:pt x="924" y="397"/>
                      </a:lnTo>
                      <a:lnTo>
                        <a:pt x="933" y="386"/>
                      </a:lnTo>
                      <a:lnTo>
                        <a:pt x="842" y="358"/>
                      </a:lnTo>
                      <a:lnTo>
                        <a:pt x="754" y="326"/>
                      </a:lnTo>
                      <a:lnTo>
                        <a:pt x="667" y="293"/>
                      </a:lnTo>
                      <a:lnTo>
                        <a:pt x="582" y="258"/>
                      </a:lnTo>
                      <a:lnTo>
                        <a:pt x="496" y="221"/>
                      </a:lnTo>
                      <a:lnTo>
                        <a:pt x="412" y="182"/>
                      </a:lnTo>
                      <a:lnTo>
                        <a:pt x="325" y="144"/>
                      </a:lnTo>
                      <a:lnTo>
                        <a:pt x="239" y="105"/>
                      </a:lnTo>
                      <a:lnTo>
                        <a:pt x="230" y="102"/>
                      </a:lnTo>
                      <a:lnTo>
                        <a:pt x="219" y="96"/>
                      </a:lnTo>
                      <a:lnTo>
                        <a:pt x="209" y="93"/>
                      </a:lnTo>
                      <a:lnTo>
                        <a:pt x="198" y="89"/>
                      </a:lnTo>
                      <a:lnTo>
                        <a:pt x="184" y="87"/>
                      </a:lnTo>
                      <a:lnTo>
                        <a:pt x="173" y="85"/>
                      </a:lnTo>
                      <a:lnTo>
                        <a:pt x="162" y="87"/>
                      </a:lnTo>
                      <a:lnTo>
                        <a:pt x="148" y="89"/>
                      </a:lnTo>
                      <a:lnTo>
                        <a:pt x="91" y="271"/>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34" name="Freeform 94"/>
                <p:cNvSpPr/>
                <p:nvPr/>
              </p:nvSpPr>
              <p:spPr bwMode="auto">
                <a:xfrm>
                  <a:off x="1943" y="830"/>
                  <a:ext cx="473" cy="696"/>
                </a:xfrm>
                <a:custGeom>
                  <a:avLst/>
                  <a:gdLst>
                    <a:gd name="T0" fmla="*/ 452 w 473"/>
                    <a:gd name="T1" fmla="*/ 671 h 696"/>
                    <a:gd name="T2" fmla="*/ 431 w 473"/>
                    <a:gd name="T3" fmla="*/ 623 h 696"/>
                    <a:gd name="T4" fmla="*/ 408 w 473"/>
                    <a:gd name="T5" fmla="*/ 579 h 696"/>
                    <a:gd name="T6" fmla="*/ 382 w 473"/>
                    <a:gd name="T7" fmla="*/ 532 h 696"/>
                    <a:gd name="T8" fmla="*/ 355 w 473"/>
                    <a:gd name="T9" fmla="*/ 490 h 696"/>
                    <a:gd name="T10" fmla="*/ 332 w 473"/>
                    <a:gd name="T11" fmla="*/ 453 h 696"/>
                    <a:gd name="T12" fmla="*/ 308 w 473"/>
                    <a:gd name="T13" fmla="*/ 415 h 696"/>
                    <a:gd name="T14" fmla="*/ 287 w 473"/>
                    <a:gd name="T15" fmla="*/ 375 h 696"/>
                    <a:gd name="T16" fmla="*/ 274 w 473"/>
                    <a:gd name="T17" fmla="*/ 347 h 696"/>
                    <a:gd name="T18" fmla="*/ 266 w 473"/>
                    <a:gd name="T19" fmla="*/ 336 h 696"/>
                    <a:gd name="T20" fmla="*/ 253 w 473"/>
                    <a:gd name="T21" fmla="*/ 324 h 696"/>
                    <a:gd name="T22" fmla="*/ 239 w 473"/>
                    <a:gd name="T23" fmla="*/ 313 h 696"/>
                    <a:gd name="T24" fmla="*/ 226 w 473"/>
                    <a:gd name="T25" fmla="*/ 295 h 696"/>
                    <a:gd name="T26" fmla="*/ 215 w 473"/>
                    <a:gd name="T27" fmla="*/ 269 h 696"/>
                    <a:gd name="T28" fmla="*/ 205 w 473"/>
                    <a:gd name="T29" fmla="*/ 243 h 696"/>
                    <a:gd name="T30" fmla="*/ 196 w 473"/>
                    <a:gd name="T31" fmla="*/ 219 h 696"/>
                    <a:gd name="T32" fmla="*/ 171 w 473"/>
                    <a:gd name="T33" fmla="*/ 176 h 696"/>
                    <a:gd name="T34" fmla="*/ 129 w 473"/>
                    <a:gd name="T35" fmla="*/ 120 h 696"/>
                    <a:gd name="T36" fmla="*/ 80 w 473"/>
                    <a:gd name="T37" fmla="*/ 70 h 696"/>
                    <a:gd name="T38" fmla="*/ 26 w 473"/>
                    <a:gd name="T39" fmla="*/ 22 h 696"/>
                    <a:gd name="T40" fmla="*/ 7 w 473"/>
                    <a:gd name="T41" fmla="*/ 15 h 696"/>
                    <a:gd name="T42" fmla="*/ 26 w 473"/>
                    <a:gd name="T43" fmla="*/ 39 h 696"/>
                    <a:gd name="T44" fmla="*/ 51 w 473"/>
                    <a:gd name="T45" fmla="*/ 61 h 696"/>
                    <a:gd name="T46" fmla="*/ 74 w 473"/>
                    <a:gd name="T47" fmla="*/ 85 h 696"/>
                    <a:gd name="T48" fmla="*/ 110 w 473"/>
                    <a:gd name="T49" fmla="*/ 131 h 696"/>
                    <a:gd name="T50" fmla="*/ 158 w 473"/>
                    <a:gd name="T51" fmla="*/ 198 h 696"/>
                    <a:gd name="T52" fmla="*/ 199 w 473"/>
                    <a:gd name="T53" fmla="*/ 265 h 696"/>
                    <a:gd name="T54" fmla="*/ 243 w 473"/>
                    <a:gd name="T55" fmla="*/ 334 h 696"/>
                    <a:gd name="T56" fmla="*/ 272 w 473"/>
                    <a:gd name="T57" fmla="*/ 378 h 696"/>
                    <a:gd name="T58" fmla="*/ 287 w 473"/>
                    <a:gd name="T59" fmla="*/ 399 h 696"/>
                    <a:gd name="T60" fmla="*/ 302 w 473"/>
                    <a:gd name="T61" fmla="*/ 417 h 696"/>
                    <a:gd name="T62" fmla="*/ 317 w 473"/>
                    <a:gd name="T63" fmla="*/ 434 h 696"/>
                    <a:gd name="T64" fmla="*/ 329 w 473"/>
                    <a:gd name="T65" fmla="*/ 449 h 696"/>
                    <a:gd name="T66" fmla="*/ 331 w 473"/>
                    <a:gd name="T67" fmla="*/ 462 h 696"/>
                    <a:gd name="T68" fmla="*/ 331 w 473"/>
                    <a:gd name="T69" fmla="*/ 473 h 696"/>
                    <a:gd name="T70" fmla="*/ 332 w 473"/>
                    <a:gd name="T71" fmla="*/ 482 h 696"/>
                    <a:gd name="T72" fmla="*/ 355 w 473"/>
                    <a:gd name="T73" fmla="*/ 508 h 696"/>
                    <a:gd name="T74" fmla="*/ 389 w 473"/>
                    <a:gd name="T75" fmla="*/ 556 h 696"/>
                    <a:gd name="T76" fmla="*/ 418 w 473"/>
                    <a:gd name="T77" fmla="*/ 607 h 696"/>
                    <a:gd name="T78" fmla="*/ 448 w 473"/>
                    <a:gd name="T79" fmla="*/ 655 h 696"/>
                    <a:gd name="T80" fmla="*/ 469 w 473"/>
                    <a:gd name="T81" fmla="*/ 677 h 696"/>
                    <a:gd name="T82" fmla="*/ 471 w 473"/>
                    <a:gd name="T83" fmla="*/ 675 h 696"/>
                    <a:gd name="T84" fmla="*/ 471 w 473"/>
                    <a:gd name="T85" fmla="*/ 673 h 696"/>
                    <a:gd name="T86" fmla="*/ 473 w 473"/>
                    <a:gd name="T87" fmla="*/ 671 h 696"/>
                    <a:gd name="T88" fmla="*/ 462 w 473"/>
                    <a:gd name="T89" fmla="*/ 696 h 69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473" h="696">
                      <a:moveTo>
                        <a:pt x="462" y="696"/>
                      </a:moveTo>
                      <a:lnTo>
                        <a:pt x="452" y="671"/>
                      </a:lnTo>
                      <a:lnTo>
                        <a:pt x="443" y="647"/>
                      </a:lnTo>
                      <a:lnTo>
                        <a:pt x="431" y="623"/>
                      </a:lnTo>
                      <a:lnTo>
                        <a:pt x="420" y="601"/>
                      </a:lnTo>
                      <a:lnTo>
                        <a:pt x="408" y="579"/>
                      </a:lnTo>
                      <a:lnTo>
                        <a:pt x="395" y="555"/>
                      </a:lnTo>
                      <a:lnTo>
                        <a:pt x="382" y="532"/>
                      </a:lnTo>
                      <a:lnTo>
                        <a:pt x="369" y="508"/>
                      </a:lnTo>
                      <a:lnTo>
                        <a:pt x="355" y="490"/>
                      </a:lnTo>
                      <a:lnTo>
                        <a:pt x="344" y="471"/>
                      </a:lnTo>
                      <a:lnTo>
                        <a:pt x="332" y="453"/>
                      </a:lnTo>
                      <a:lnTo>
                        <a:pt x="319" y="434"/>
                      </a:lnTo>
                      <a:lnTo>
                        <a:pt x="308" y="415"/>
                      </a:lnTo>
                      <a:lnTo>
                        <a:pt x="296" y="395"/>
                      </a:lnTo>
                      <a:lnTo>
                        <a:pt x="287" y="375"/>
                      </a:lnTo>
                      <a:lnTo>
                        <a:pt x="277" y="354"/>
                      </a:lnTo>
                      <a:lnTo>
                        <a:pt x="274" y="347"/>
                      </a:lnTo>
                      <a:lnTo>
                        <a:pt x="270" y="341"/>
                      </a:lnTo>
                      <a:lnTo>
                        <a:pt x="266" y="336"/>
                      </a:lnTo>
                      <a:lnTo>
                        <a:pt x="260" y="330"/>
                      </a:lnTo>
                      <a:lnTo>
                        <a:pt x="253" y="324"/>
                      </a:lnTo>
                      <a:lnTo>
                        <a:pt x="247" y="319"/>
                      </a:lnTo>
                      <a:lnTo>
                        <a:pt x="239" y="313"/>
                      </a:lnTo>
                      <a:lnTo>
                        <a:pt x="234" y="308"/>
                      </a:lnTo>
                      <a:lnTo>
                        <a:pt x="226" y="295"/>
                      </a:lnTo>
                      <a:lnTo>
                        <a:pt x="220" y="282"/>
                      </a:lnTo>
                      <a:lnTo>
                        <a:pt x="215" y="269"/>
                      </a:lnTo>
                      <a:lnTo>
                        <a:pt x="209" y="256"/>
                      </a:lnTo>
                      <a:lnTo>
                        <a:pt x="205" y="243"/>
                      </a:lnTo>
                      <a:lnTo>
                        <a:pt x="199" y="232"/>
                      </a:lnTo>
                      <a:lnTo>
                        <a:pt x="196" y="219"/>
                      </a:lnTo>
                      <a:lnTo>
                        <a:pt x="188" y="206"/>
                      </a:lnTo>
                      <a:lnTo>
                        <a:pt x="171" y="176"/>
                      </a:lnTo>
                      <a:lnTo>
                        <a:pt x="150" y="148"/>
                      </a:lnTo>
                      <a:lnTo>
                        <a:pt x="129" y="120"/>
                      </a:lnTo>
                      <a:lnTo>
                        <a:pt x="104" y="94"/>
                      </a:lnTo>
                      <a:lnTo>
                        <a:pt x="80" y="70"/>
                      </a:lnTo>
                      <a:lnTo>
                        <a:pt x="53" y="44"/>
                      </a:lnTo>
                      <a:lnTo>
                        <a:pt x="26" y="22"/>
                      </a:lnTo>
                      <a:lnTo>
                        <a:pt x="0" y="0"/>
                      </a:lnTo>
                      <a:lnTo>
                        <a:pt x="7" y="15"/>
                      </a:lnTo>
                      <a:lnTo>
                        <a:pt x="17" y="28"/>
                      </a:lnTo>
                      <a:lnTo>
                        <a:pt x="26" y="39"/>
                      </a:lnTo>
                      <a:lnTo>
                        <a:pt x="40" y="50"/>
                      </a:lnTo>
                      <a:lnTo>
                        <a:pt x="51" y="61"/>
                      </a:lnTo>
                      <a:lnTo>
                        <a:pt x="63" y="72"/>
                      </a:lnTo>
                      <a:lnTo>
                        <a:pt x="74" y="85"/>
                      </a:lnTo>
                      <a:lnTo>
                        <a:pt x="85" y="98"/>
                      </a:lnTo>
                      <a:lnTo>
                        <a:pt x="110" y="131"/>
                      </a:lnTo>
                      <a:lnTo>
                        <a:pt x="135" y="165"/>
                      </a:lnTo>
                      <a:lnTo>
                        <a:pt x="158" y="198"/>
                      </a:lnTo>
                      <a:lnTo>
                        <a:pt x="179" y="232"/>
                      </a:lnTo>
                      <a:lnTo>
                        <a:pt x="199" y="265"/>
                      </a:lnTo>
                      <a:lnTo>
                        <a:pt x="222" y="298"/>
                      </a:lnTo>
                      <a:lnTo>
                        <a:pt x="243" y="334"/>
                      </a:lnTo>
                      <a:lnTo>
                        <a:pt x="264" y="369"/>
                      </a:lnTo>
                      <a:lnTo>
                        <a:pt x="272" y="378"/>
                      </a:lnTo>
                      <a:lnTo>
                        <a:pt x="279" y="389"/>
                      </a:lnTo>
                      <a:lnTo>
                        <a:pt x="287" y="399"/>
                      </a:lnTo>
                      <a:lnTo>
                        <a:pt x="294" y="408"/>
                      </a:lnTo>
                      <a:lnTo>
                        <a:pt x="302" y="417"/>
                      </a:lnTo>
                      <a:lnTo>
                        <a:pt x="310" y="425"/>
                      </a:lnTo>
                      <a:lnTo>
                        <a:pt x="317" y="434"/>
                      </a:lnTo>
                      <a:lnTo>
                        <a:pt x="325" y="445"/>
                      </a:lnTo>
                      <a:lnTo>
                        <a:pt x="329" y="449"/>
                      </a:lnTo>
                      <a:lnTo>
                        <a:pt x="329" y="456"/>
                      </a:lnTo>
                      <a:lnTo>
                        <a:pt x="331" y="462"/>
                      </a:lnTo>
                      <a:lnTo>
                        <a:pt x="331" y="467"/>
                      </a:lnTo>
                      <a:lnTo>
                        <a:pt x="331" y="473"/>
                      </a:lnTo>
                      <a:lnTo>
                        <a:pt x="332" y="478"/>
                      </a:lnTo>
                      <a:lnTo>
                        <a:pt x="332" y="482"/>
                      </a:lnTo>
                      <a:lnTo>
                        <a:pt x="334" y="486"/>
                      </a:lnTo>
                      <a:lnTo>
                        <a:pt x="355" y="508"/>
                      </a:lnTo>
                      <a:lnTo>
                        <a:pt x="374" y="532"/>
                      </a:lnTo>
                      <a:lnTo>
                        <a:pt x="389" y="556"/>
                      </a:lnTo>
                      <a:lnTo>
                        <a:pt x="403" y="581"/>
                      </a:lnTo>
                      <a:lnTo>
                        <a:pt x="418" y="607"/>
                      </a:lnTo>
                      <a:lnTo>
                        <a:pt x="433" y="631"/>
                      </a:lnTo>
                      <a:lnTo>
                        <a:pt x="448" y="655"/>
                      </a:lnTo>
                      <a:lnTo>
                        <a:pt x="469" y="679"/>
                      </a:lnTo>
                      <a:lnTo>
                        <a:pt x="469" y="677"/>
                      </a:lnTo>
                      <a:lnTo>
                        <a:pt x="469" y="677"/>
                      </a:lnTo>
                      <a:lnTo>
                        <a:pt x="471" y="675"/>
                      </a:lnTo>
                      <a:lnTo>
                        <a:pt x="471" y="675"/>
                      </a:lnTo>
                      <a:lnTo>
                        <a:pt x="471" y="673"/>
                      </a:lnTo>
                      <a:lnTo>
                        <a:pt x="471" y="673"/>
                      </a:lnTo>
                      <a:lnTo>
                        <a:pt x="473" y="671"/>
                      </a:lnTo>
                      <a:lnTo>
                        <a:pt x="473" y="671"/>
                      </a:lnTo>
                      <a:lnTo>
                        <a:pt x="462" y="696"/>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35" name="Freeform 95"/>
                <p:cNvSpPr/>
                <p:nvPr/>
              </p:nvSpPr>
              <p:spPr bwMode="auto">
                <a:xfrm>
                  <a:off x="1546" y="1108"/>
                  <a:ext cx="777" cy="564"/>
                </a:xfrm>
                <a:custGeom>
                  <a:avLst/>
                  <a:gdLst>
                    <a:gd name="T0" fmla="*/ 714 w 777"/>
                    <a:gd name="T1" fmla="*/ 477 h 564"/>
                    <a:gd name="T2" fmla="*/ 657 w 777"/>
                    <a:gd name="T3" fmla="*/ 432 h 564"/>
                    <a:gd name="T4" fmla="*/ 596 w 777"/>
                    <a:gd name="T5" fmla="*/ 393 h 564"/>
                    <a:gd name="T6" fmla="*/ 532 w 777"/>
                    <a:gd name="T7" fmla="*/ 358 h 564"/>
                    <a:gd name="T8" fmla="*/ 484 w 777"/>
                    <a:gd name="T9" fmla="*/ 334 h 564"/>
                    <a:gd name="T10" fmla="*/ 460 w 777"/>
                    <a:gd name="T11" fmla="*/ 317 h 564"/>
                    <a:gd name="T12" fmla="*/ 429 w 777"/>
                    <a:gd name="T13" fmla="*/ 288 h 564"/>
                    <a:gd name="T14" fmla="*/ 389 w 777"/>
                    <a:gd name="T15" fmla="*/ 245 h 564"/>
                    <a:gd name="T16" fmla="*/ 347 w 777"/>
                    <a:gd name="T17" fmla="*/ 204 h 564"/>
                    <a:gd name="T18" fmla="*/ 313 w 777"/>
                    <a:gd name="T19" fmla="*/ 178 h 564"/>
                    <a:gd name="T20" fmla="*/ 292 w 777"/>
                    <a:gd name="T21" fmla="*/ 163 h 564"/>
                    <a:gd name="T22" fmla="*/ 273 w 777"/>
                    <a:gd name="T23" fmla="*/ 150 h 564"/>
                    <a:gd name="T24" fmla="*/ 252 w 777"/>
                    <a:gd name="T25" fmla="*/ 136 h 564"/>
                    <a:gd name="T26" fmla="*/ 233 w 777"/>
                    <a:gd name="T27" fmla="*/ 126 h 564"/>
                    <a:gd name="T28" fmla="*/ 222 w 777"/>
                    <a:gd name="T29" fmla="*/ 115 h 564"/>
                    <a:gd name="T30" fmla="*/ 211 w 777"/>
                    <a:gd name="T31" fmla="*/ 104 h 564"/>
                    <a:gd name="T32" fmla="*/ 197 w 777"/>
                    <a:gd name="T33" fmla="*/ 93 h 564"/>
                    <a:gd name="T34" fmla="*/ 167 w 777"/>
                    <a:gd name="T35" fmla="*/ 74 h 564"/>
                    <a:gd name="T36" fmla="*/ 123 w 777"/>
                    <a:gd name="T37" fmla="*/ 46 h 564"/>
                    <a:gd name="T38" fmla="*/ 76 w 777"/>
                    <a:gd name="T39" fmla="*/ 24 h 564"/>
                    <a:gd name="T40" fmla="*/ 26 w 777"/>
                    <a:gd name="T41" fmla="*/ 6 h 564"/>
                    <a:gd name="T42" fmla="*/ 11 w 777"/>
                    <a:gd name="T43" fmla="*/ 13 h 564"/>
                    <a:gd name="T44" fmla="*/ 41 w 777"/>
                    <a:gd name="T45" fmla="*/ 35 h 564"/>
                    <a:gd name="T46" fmla="*/ 72 w 777"/>
                    <a:gd name="T47" fmla="*/ 56 h 564"/>
                    <a:gd name="T48" fmla="*/ 104 w 777"/>
                    <a:gd name="T49" fmla="*/ 78 h 564"/>
                    <a:gd name="T50" fmla="*/ 121 w 777"/>
                    <a:gd name="T51" fmla="*/ 93 h 564"/>
                    <a:gd name="T52" fmla="*/ 129 w 777"/>
                    <a:gd name="T53" fmla="*/ 97 h 564"/>
                    <a:gd name="T54" fmla="*/ 138 w 777"/>
                    <a:gd name="T55" fmla="*/ 98 h 564"/>
                    <a:gd name="T56" fmla="*/ 146 w 777"/>
                    <a:gd name="T57" fmla="*/ 102 h 564"/>
                    <a:gd name="T58" fmla="*/ 199 w 777"/>
                    <a:gd name="T59" fmla="*/ 145 h 564"/>
                    <a:gd name="T60" fmla="*/ 294 w 777"/>
                    <a:gd name="T61" fmla="*/ 219 h 564"/>
                    <a:gd name="T62" fmla="*/ 391 w 777"/>
                    <a:gd name="T63" fmla="*/ 293 h 564"/>
                    <a:gd name="T64" fmla="*/ 490 w 777"/>
                    <a:gd name="T65" fmla="*/ 368 h 564"/>
                    <a:gd name="T66" fmla="*/ 558 w 777"/>
                    <a:gd name="T67" fmla="*/ 419 h 564"/>
                    <a:gd name="T68" fmla="*/ 596 w 777"/>
                    <a:gd name="T69" fmla="*/ 447 h 564"/>
                    <a:gd name="T70" fmla="*/ 633 w 777"/>
                    <a:gd name="T71" fmla="*/ 471 h 564"/>
                    <a:gd name="T72" fmla="*/ 672 w 777"/>
                    <a:gd name="T73" fmla="*/ 494 h 564"/>
                    <a:gd name="T74" fmla="*/ 695 w 777"/>
                    <a:gd name="T75" fmla="*/ 510 h 564"/>
                    <a:gd name="T76" fmla="*/ 699 w 777"/>
                    <a:gd name="T77" fmla="*/ 527 h 564"/>
                    <a:gd name="T78" fmla="*/ 712 w 777"/>
                    <a:gd name="T79" fmla="*/ 542 h 564"/>
                    <a:gd name="T80" fmla="*/ 737 w 777"/>
                    <a:gd name="T81" fmla="*/ 553 h 564"/>
                    <a:gd name="T82" fmla="*/ 764 w 777"/>
                    <a:gd name="T83" fmla="*/ 561 h 564"/>
                    <a:gd name="T84" fmla="*/ 743 w 777"/>
                    <a:gd name="T85" fmla="*/ 501 h 56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Lst>
                  <a:rect l="0" t="0" r="r" b="b"/>
                  <a:pathLst>
                    <a:path w="777" h="564">
                      <a:moveTo>
                        <a:pt x="743" y="501"/>
                      </a:moveTo>
                      <a:lnTo>
                        <a:pt x="714" y="477"/>
                      </a:lnTo>
                      <a:lnTo>
                        <a:pt x="686" y="455"/>
                      </a:lnTo>
                      <a:lnTo>
                        <a:pt x="657" y="432"/>
                      </a:lnTo>
                      <a:lnTo>
                        <a:pt x="627" y="412"/>
                      </a:lnTo>
                      <a:lnTo>
                        <a:pt x="596" y="393"/>
                      </a:lnTo>
                      <a:lnTo>
                        <a:pt x="564" y="375"/>
                      </a:lnTo>
                      <a:lnTo>
                        <a:pt x="532" y="358"/>
                      </a:lnTo>
                      <a:lnTo>
                        <a:pt x="498" y="342"/>
                      </a:lnTo>
                      <a:lnTo>
                        <a:pt x="484" y="334"/>
                      </a:lnTo>
                      <a:lnTo>
                        <a:pt x="473" y="327"/>
                      </a:lnTo>
                      <a:lnTo>
                        <a:pt x="460" y="317"/>
                      </a:lnTo>
                      <a:lnTo>
                        <a:pt x="450" y="308"/>
                      </a:lnTo>
                      <a:lnTo>
                        <a:pt x="429" y="288"/>
                      </a:lnTo>
                      <a:lnTo>
                        <a:pt x="408" y="267"/>
                      </a:lnTo>
                      <a:lnTo>
                        <a:pt x="389" y="245"/>
                      </a:lnTo>
                      <a:lnTo>
                        <a:pt x="370" y="225"/>
                      </a:lnTo>
                      <a:lnTo>
                        <a:pt x="347" y="204"/>
                      </a:lnTo>
                      <a:lnTo>
                        <a:pt x="325" y="186"/>
                      </a:lnTo>
                      <a:lnTo>
                        <a:pt x="313" y="178"/>
                      </a:lnTo>
                      <a:lnTo>
                        <a:pt x="304" y="171"/>
                      </a:lnTo>
                      <a:lnTo>
                        <a:pt x="292" y="163"/>
                      </a:lnTo>
                      <a:lnTo>
                        <a:pt x="283" y="158"/>
                      </a:lnTo>
                      <a:lnTo>
                        <a:pt x="273" y="150"/>
                      </a:lnTo>
                      <a:lnTo>
                        <a:pt x="262" y="143"/>
                      </a:lnTo>
                      <a:lnTo>
                        <a:pt x="252" y="136"/>
                      </a:lnTo>
                      <a:lnTo>
                        <a:pt x="241" y="130"/>
                      </a:lnTo>
                      <a:lnTo>
                        <a:pt x="233" y="126"/>
                      </a:lnTo>
                      <a:lnTo>
                        <a:pt x="228" y="121"/>
                      </a:lnTo>
                      <a:lnTo>
                        <a:pt x="222" y="115"/>
                      </a:lnTo>
                      <a:lnTo>
                        <a:pt x="216" y="110"/>
                      </a:lnTo>
                      <a:lnTo>
                        <a:pt x="211" y="104"/>
                      </a:lnTo>
                      <a:lnTo>
                        <a:pt x="203" y="98"/>
                      </a:lnTo>
                      <a:lnTo>
                        <a:pt x="197" y="93"/>
                      </a:lnTo>
                      <a:lnTo>
                        <a:pt x="190" y="87"/>
                      </a:lnTo>
                      <a:lnTo>
                        <a:pt x="167" y="74"/>
                      </a:lnTo>
                      <a:lnTo>
                        <a:pt x="146" y="59"/>
                      </a:lnTo>
                      <a:lnTo>
                        <a:pt x="123" y="46"/>
                      </a:lnTo>
                      <a:lnTo>
                        <a:pt x="98" y="35"/>
                      </a:lnTo>
                      <a:lnTo>
                        <a:pt x="76" y="24"/>
                      </a:lnTo>
                      <a:lnTo>
                        <a:pt x="51" y="13"/>
                      </a:lnTo>
                      <a:lnTo>
                        <a:pt x="26" y="6"/>
                      </a:lnTo>
                      <a:lnTo>
                        <a:pt x="0" y="0"/>
                      </a:lnTo>
                      <a:lnTo>
                        <a:pt x="11" y="13"/>
                      </a:lnTo>
                      <a:lnTo>
                        <a:pt x="26" y="24"/>
                      </a:lnTo>
                      <a:lnTo>
                        <a:pt x="41" y="35"/>
                      </a:lnTo>
                      <a:lnTo>
                        <a:pt x="57" y="46"/>
                      </a:lnTo>
                      <a:lnTo>
                        <a:pt x="72" y="56"/>
                      </a:lnTo>
                      <a:lnTo>
                        <a:pt x="89" y="67"/>
                      </a:lnTo>
                      <a:lnTo>
                        <a:pt x="104" y="78"/>
                      </a:lnTo>
                      <a:lnTo>
                        <a:pt x="117" y="91"/>
                      </a:lnTo>
                      <a:lnTo>
                        <a:pt x="121" y="93"/>
                      </a:lnTo>
                      <a:lnTo>
                        <a:pt x="125" y="95"/>
                      </a:lnTo>
                      <a:lnTo>
                        <a:pt x="129" y="97"/>
                      </a:lnTo>
                      <a:lnTo>
                        <a:pt x="133" y="98"/>
                      </a:lnTo>
                      <a:lnTo>
                        <a:pt x="138" y="98"/>
                      </a:lnTo>
                      <a:lnTo>
                        <a:pt x="142" y="100"/>
                      </a:lnTo>
                      <a:lnTo>
                        <a:pt x="146" y="102"/>
                      </a:lnTo>
                      <a:lnTo>
                        <a:pt x="150" y="106"/>
                      </a:lnTo>
                      <a:lnTo>
                        <a:pt x="199" y="145"/>
                      </a:lnTo>
                      <a:lnTo>
                        <a:pt x="247" y="182"/>
                      </a:lnTo>
                      <a:lnTo>
                        <a:pt x="294" y="219"/>
                      </a:lnTo>
                      <a:lnTo>
                        <a:pt x="344" y="256"/>
                      </a:lnTo>
                      <a:lnTo>
                        <a:pt x="391" y="293"/>
                      </a:lnTo>
                      <a:lnTo>
                        <a:pt x="441" y="330"/>
                      </a:lnTo>
                      <a:lnTo>
                        <a:pt x="490" y="368"/>
                      </a:lnTo>
                      <a:lnTo>
                        <a:pt x="541" y="405"/>
                      </a:lnTo>
                      <a:lnTo>
                        <a:pt x="558" y="419"/>
                      </a:lnTo>
                      <a:lnTo>
                        <a:pt x="577" y="432"/>
                      </a:lnTo>
                      <a:lnTo>
                        <a:pt x="596" y="447"/>
                      </a:lnTo>
                      <a:lnTo>
                        <a:pt x="614" y="460"/>
                      </a:lnTo>
                      <a:lnTo>
                        <a:pt x="633" y="471"/>
                      </a:lnTo>
                      <a:lnTo>
                        <a:pt x="653" y="483"/>
                      </a:lnTo>
                      <a:lnTo>
                        <a:pt x="672" y="494"/>
                      </a:lnTo>
                      <a:lnTo>
                        <a:pt x="693" y="501"/>
                      </a:lnTo>
                      <a:lnTo>
                        <a:pt x="695" y="510"/>
                      </a:lnTo>
                      <a:lnTo>
                        <a:pt x="697" y="520"/>
                      </a:lnTo>
                      <a:lnTo>
                        <a:pt x="699" y="527"/>
                      </a:lnTo>
                      <a:lnTo>
                        <a:pt x="703" y="533"/>
                      </a:lnTo>
                      <a:lnTo>
                        <a:pt x="712" y="542"/>
                      </a:lnTo>
                      <a:lnTo>
                        <a:pt x="724" y="548"/>
                      </a:lnTo>
                      <a:lnTo>
                        <a:pt x="737" y="553"/>
                      </a:lnTo>
                      <a:lnTo>
                        <a:pt x="750" y="555"/>
                      </a:lnTo>
                      <a:lnTo>
                        <a:pt x="764" y="561"/>
                      </a:lnTo>
                      <a:lnTo>
                        <a:pt x="777" y="564"/>
                      </a:lnTo>
                      <a:lnTo>
                        <a:pt x="743" y="501"/>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36" name="Freeform 96"/>
                <p:cNvSpPr/>
                <p:nvPr/>
              </p:nvSpPr>
              <p:spPr bwMode="auto">
                <a:xfrm>
                  <a:off x="1755" y="1936"/>
                  <a:ext cx="790" cy="772"/>
                </a:xfrm>
                <a:custGeom>
                  <a:avLst/>
                  <a:gdLst>
                    <a:gd name="T0" fmla="*/ 602 w 790"/>
                    <a:gd name="T1" fmla="*/ 57 h 772"/>
                    <a:gd name="T2" fmla="*/ 520 w 790"/>
                    <a:gd name="T3" fmla="*/ 152 h 772"/>
                    <a:gd name="T4" fmla="*/ 441 w 790"/>
                    <a:gd name="T5" fmla="*/ 248 h 772"/>
                    <a:gd name="T6" fmla="*/ 357 w 790"/>
                    <a:gd name="T7" fmla="*/ 343 h 772"/>
                    <a:gd name="T8" fmla="*/ 306 w 790"/>
                    <a:gd name="T9" fmla="*/ 395 h 772"/>
                    <a:gd name="T10" fmla="*/ 294 w 790"/>
                    <a:gd name="T11" fmla="*/ 410 h 772"/>
                    <a:gd name="T12" fmla="*/ 281 w 790"/>
                    <a:gd name="T13" fmla="*/ 425 h 772"/>
                    <a:gd name="T14" fmla="*/ 270 w 790"/>
                    <a:gd name="T15" fmla="*/ 441 h 772"/>
                    <a:gd name="T16" fmla="*/ 254 w 790"/>
                    <a:gd name="T17" fmla="*/ 458 h 772"/>
                    <a:gd name="T18" fmla="*/ 235 w 790"/>
                    <a:gd name="T19" fmla="*/ 475 h 772"/>
                    <a:gd name="T20" fmla="*/ 218 w 790"/>
                    <a:gd name="T21" fmla="*/ 493 h 772"/>
                    <a:gd name="T22" fmla="*/ 201 w 790"/>
                    <a:gd name="T23" fmla="*/ 512 h 772"/>
                    <a:gd name="T24" fmla="*/ 182 w 790"/>
                    <a:gd name="T25" fmla="*/ 534 h 772"/>
                    <a:gd name="T26" fmla="*/ 163 w 790"/>
                    <a:gd name="T27" fmla="*/ 560 h 772"/>
                    <a:gd name="T28" fmla="*/ 146 w 790"/>
                    <a:gd name="T29" fmla="*/ 586 h 772"/>
                    <a:gd name="T30" fmla="*/ 125 w 790"/>
                    <a:gd name="T31" fmla="*/ 610 h 772"/>
                    <a:gd name="T32" fmla="*/ 100 w 790"/>
                    <a:gd name="T33" fmla="*/ 640 h 772"/>
                    <a:gd name="T34" fmla="*/ 74 w 790"/>
                    <a:gd name="T35" fmla="*/ 673 h 772"/>
                    <a:gd name="T36" fmla="*/ 47 w 790"/>
                    <a:gd name="T37" fmla="*/ 707 h 772"/>
                    <a:gd name="T38" fmla="*/ 19 w 790"/>
                    <a:gd name="T39" fmla="*/ 738 h 772"/>
                    <a:gd name="T40" fmla="*/ 0 w 790"/>
                    <a:gd name="T41" fmla="*/ 755 h 772"/>
                    <a:gd name="T42" fmla="*/ 0 w 790"/>
                    <a:gd name="T43" fmla="*/ 757 h 772"/>
                    <a:gd name="T44" fmla="*/ 0 w 790"/>
                    <a:gd name="T45" fmla="*/ 762 h 772"/>
                    <a:gd name="T46" fmla="*/ 0 w 790"/>
                    <a:gd name="T47" fmla="*/ 766 h 772"/>
                    <a:gd name="T48" fmla="*/ 4 w 790"/>
                    <a:gd name="T49" fmla="*/ 770 h 772"/>
                    <a:gd name="T50" fmla="*/ 7 w 790"/>
                    <a:gd name="T51" fmla="*/ 772 h 772"/>
                    <a:gd name="T52" fmla="*/ 11 w 790"/>
                    <a:gd name="T53" fmla="*/ 768 h 772"/>
                    <a:gd name="T54" fmla="*/ 17 w 790"/>
                    <a:gd name="T55" fmla="*/ 766 h 772"/>
                    <a:gd name="T56" fmla="*/ 85 w 790"/>
                    <a:gd name="T57" fmla="*/ 703 h 772"/>
                    <a:gd name="T58" fmla="*/ 216 w 790"/>
                    <a:gd name="T59" fmla="*/ 577 h 772"/>
                    <a:gd name="T60" fmla="*/ 351 w 790"/>
                    <a:gd name="T61" fmla="*/ 451 h 772"/>
                    <a:gd name="T62" fmla="*/ 488 w 790"/>
                    <a:gd name="T63" fmla="*/ 326 h 772"/>
                    <a:gd name="T64" fmla="*/ 577 w 790"/>
                    <a:gd name="T65" fmla="*/ 247 h 772"/>
                    <a:gd name="T66" fmla="*/ 612 w 790"/>
                    <a:gd name="T67" fmla="*/ 213 h 772"/>
                    <a:gd name="T68" fmla="*/ 644 w 790"/>
                    <a:gd name="T69" fmla="*/ 178 h 772"/>
                    <a:gd name="T70" fmla="*/ 678 w 790"/>
                    <a:gd name="T71" fmla="*/ 141 h 772"/>
                    <a:gd name="T72" fmla="*/ 707 w 790"/>
                    <a:gd name="T73" fmla="*/ 107 h 772"/>
                    <a:gd name="T74" fmla="*/ 730 w 790"/>
                    <a:gd name="T75" fmla="*/ 76 h 772"/>
                    <a:gd name="T76" fmla="*/ 750 w 790"/>
                    <a:gd name="T77" fmla="*/ 44 h 772"/>
                    <a:gd name="T78" fmla="*/ 775 w 790"/>
                    <a:gd name="T79" fmla="*/ 15 h 772"/>
                    <a:gd name="T80" fmla="*/ 790 w 790"/>
                    <a:gd name="T81" fmla="*/ 0 h 772"/>
                    <a:gd name="T82" fmla="*/ 790 w 790"/>
                    <a:gd name="T83" fmla="*/ 2 h 772"/>
                    <a:gd name="T84" fmla="*/ 790 w 790"/>
                    <a:gd name="T85" fmla="*/ 3 h 772"/>
                    <a:gd name="T86" fmla="*/ 790 w 790"/>
                    <a:gd name="T87" fmla="*/ 3 h 772"/>
                    <a:gd name="T88" fmla="*/ 644 w 790"/>
                    <a:gd name="T89" fmla="*/ 11 h 7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Lst>
                  <a:rect l="0" t="0" r="r" b="b"/>
                  <a:pathLst>
                    <a:path w="790" h="772">
                      <a:moveTo>
                        <a:pt x="644" y="11"/>
                      </a:moveTo>
                      <a:lnTo>
                        <a:pt x="602" y="57"/>
                      </a:lnTo>
                      <a:lnTo>
                        <a:pt x="560" y="104"/>
                      </a:lnTo>
                      <a:lnTo>
                        <a:pt x="520" y="152"/>
                      </a:lnTo>
                      <a:lnTo>
                        <a:pt x="481" y="200"/>
                      </a:lnTo>
                      <a:lnTo>
                        <a:pt x="441" y="248"/>
                      </a:lnTo>
                      <a:lnTo>
                        <a:pt x="401" y="297"/>
                      </a:lnTo>
                      <a:lnTo>
                        <a:pt x="357" y="343"/>
                      </a:lnTo>
                      <a:lnTo>
                        <a:pt x="313" y="389"/>
                      </a:lnTo>
                      <a:lnTo>
                        <a:pt x="306" y="395"/>
                      </a:lnTo>
                      <a:lnTo>
                        <a:pt x="300" y="402"/>
                      </a:lnTo>
                      <a:lnTo>
                        <a:pt x="294" y="410"/>
                      </a:lnTo>
                      <a:lnTo>
                        <a:pt x="289" y="417"/>
                      </a:lnTo>
                      <a:lnTo>
                        <a:pt x="281" y="425"/>
                      </a:lnTo>
                      <a:lnTo>
                        <a:pt x="275" y="432"/>
                      </a:lnTo>
                      <a:lnTo>
                        <a:pt x="270" y="441"/>
                      </a:lnTo>
                      <a:lnTo>
                        <a:pt x="264" y="449"/>
                      </a:lnTo>
                      <a:lnTo>
                        <a:pt x="254" y="458"/>
                      </a:lnTo>
                      <a:lnTo>
                        <a:pt x="245" y="467"/>
                      </a:lnTo>
                      <a:lnTo>
                        <a:pt x="235" y="475"/>
                      </a:lnTo>
                      <a:lnTo>
                        <a:pt x="226" y="484"/>
                      </a:lnTo>
                      <a:lnTo>
                        <a:pt x="218" y="493"/>
                      </a:lnTo>
                      <a:lnTo>
                        <a:pt x="209" y="503"/>
                      </a:lnTo>
                      <a:lnTo>
                        <a:pt x="201" y="512"/>
                      </a:lnTo>
                      <a:lnTo>
                        <a:pt x="194" y="521"/>
                      </a:lnTo>
                      <a:lnTo>
                        <a:pt x="182" y="534"/>
                      </a:lnTo>
                      <a:lnTo>
                        <a:pt x="173" y="547"/>
                      </a:lnTo>
                      <a:lnTo>
                        <a:pt x="163" y="560"/>
                      </a:lnTo>
                      <a:lnTo>
                        <a:pt x="156" y="573"/>
                      </a:lnTo>
                      <a:lnTo>
                        <a:pt x="146" y="586"/>
                      </a:lnTo>
                      <a:lnTo>
                        <a:pt x="137" y="599"/>
                      </a:lnTo>
                      <a:lnTo>
                        <a:pt x="125" y="610"/>
                      </a:lnTo>
                      <a:lnTo>
                        <a:pt x="116" y="623"/>
                      </a:lnTo>
                      <a:lnTo>
                        <a:pt x="100" y="640"/>
                      </a:lnTo>
                      <a:lnTo>
                        <a:pt x="87" y="657"/>
                      </a:lnTo>
                      <a:lnTo>
                        <a:pt x="74" y="673"/>
                      </a:lnTo>
                      <a:lnTo>
                        <a:pt x="61" y="690"/>
                      </a:lnTo>
                      <a:lnTo>
                        <a:pt x="47" y="707"/>
                      </a:lnTo>
                      <a:lnTo>
                        <a:pt x="34" y="723"/>
                      </a:lnTo>
                      <a:lnTo>
                        <a:pt x="19" y="738"/>
                      </a:lnTo>
                      <a:lnTo>
                        <a:pt x="2" y="753"/>
                      </a:lnTo>
                      <a:lnTo>
                        <a:pt x="0" y="755"/>
                      </a:lnTo>
                      <a:lnTo>
                        <a:pt x="0" y="755"/>
                      </a:lnTo>
                      <a:lnTo>
                        <a:pt x="0" y="757"/>
                      </a:lnTo>
                      <a:lnTo>
                        <a:pt x="0" y="759"/>
                      </a:lnTo>
                      <a:lnTo>
                        <a:pt x="0" y="762"/>
                      </a:lnTo>
                      <a:lnTo>
                        <a:pt x="0" y="764"/>
                      </a:lnTo>
                      <a:lnTo>
                        <a:pt x="0" y="766"/>
                      </a:lnTo>
                      <a:lnTo>
                        <a:pt x="2" y="768"/>
                      </a:lnTo>
                      <a:lnTo>
                        <a:pt x="4" y="770"/>
                      </a:lnTo>
                      <a:lnTo>
                        <a:pt x="5" y="772"/>
                      </a:lnTo>
                      <a:lnTo>
                        <a:pt x="7" y="772"/>
                      </a:lnTo>
                      <a:lnTo>
                        <a:pt x="9" y="770"/>
                      </a:lnTo>
                      <a:lnTo>
                        <a:pt x="11" y="768"/>
                      </a:lnTo>
                      <a:lnTo>
                        <a:pt x="13" y="768"/>
                      </a:lnTo>
                      <a:lnTo>
                        <a:pt x="17" y="766"/>
                      </a:lnTo>
                      <a:lnTo>
                        <a:pt x="19" y="768"/>
                      </a:lnTo>
                      <a:lnTo>
                        <a:pt x="85" y="703"/>
                      </a:lnTo>
                      <a:lnTo>
                        <a:pt x="150" y="640"/>
                      </a:lnTo>
                      <a:lnTo>
                        <a:pt x="216" y="577"/>
                      </a:lnTo>
                      <a:lnTo>
                        <a:pt x="283" y="514"/>
                      </a:lnTo>
                      <a:lnTo>
                        <a:pt x="351" y="451"/>
                      </a:lnTo>
                      <a:lnTo>
                        <a:pt x="418" y="389"/>
                      </a:lnTo>
                      <a:lnTo>
                        <a:pt x="488" y="326"/>
                      </a:lnTo>
                      <a:lnTo>
                        <a:pt x="558" y="263"/>
                      </a:lnTo>
                      <a:lnTo>
                        <a:pt x="577" y="247"/>
                      </a:lnTo>
                      <a:lnTo>
                        <a:pt x="595" y="230"/>
                      </a:lnTo>
                      <a:lnTo>
                        <a:pt x="612" y="213"/>
                      </a:lnTo>
                      <a:lnTo>
                        <a:pt x="629" y="195"/>
                      </a:lnTo>
                      <a:lnTo>
                        <a:pt x="644" y="178"/>
                      </a:lnTo>
                      <a:lnTo>
                        <a:pt x="661" y="159"/>
                      </a:lnTo>
                      <a:lnTo>
                        <a:pt x="678" y="141"/>
                      </a:lnTo>
                      <a:lnTo>
                        <a:pt x="693" y="124"/>
                      </a:lnTo>
                      <a:lnTo>
                        <a:pt x="707" y="107"/>
                      </a:lnTo>
                      <a:lnTo>
                        <a:pt x="718" y="93"/>
                      </a:lnTo>
                      <a:lnTo>
                        <a:pt x="730" y="76"/>
                      </a:lnTo>
                      <a:lnTo>
                        <a:pt x="741" y="59"/>
                      </a:lnTo>
                      <a:lnTo>
                        <a:pt x="750" y="44"/>
                      </a:lnTo>
                      <a:lnTo>
                        <a:pt x="764" y="29"/>
                      </a:lnTo>
                      <a:lnTo>
                        <a:pt x="775" y="15"/>
                      </a:lnTo>
                      <a:lnTo>
                        <a:pt x="790" y="0"/>
                      </a:lnTo>
                      <a:lnTo>
                        <a:pt x="790" y="0"/>
                      </a:lnTo>
                      <a:lnTo>
                        <a:pt x="790" y="2"/>
                      </a:lnTo>
                      <a:lnTo>
                        <a:pt x="790" y="2"/>
                      </a:lnTo>
                      <a:lnTo>
                        <a:pt x="790" y="2"/>
                      </a:lnTo>
                      <a:lnTo>
                        <a:pt x="790" y="3"/>
                      </a:lnTo>
                      <a:lnTo>
                        <a:pt x="790" y="3"/>
                      </a:lnTo>
                      <a:lnTo>
                        <a:pt x="790" y="3"/>
                      </a:lnTo>
                      <a:lnTo>
                        <a:pt x="790" y="5"/>
                      </a:lnTo>
                      <a:lnTo>
                        <a:pt x="644" y="11"/>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37" name="Freeform 97"/>
                <p:cNvSpPr/>
                <p:nvPr/>
              </p:nvSpPr>
              <p:spPr bwMode="auto">
                <a:xfrm>
                  <a:off x="2485" y="1013"/>
                  <a:ext cx="889" cy="583"/>
                </a:xfrm>
                <a:custGeom>
                  <a:avLst/>
                  <a:gdLst>
                    <a:gd name="T0" fmla="*/ 802 w 889"/>
                    <a:gd name="T1" fmla="*/ 78 h 583"/>
                    <a:gd name="T2" fmla="*/ 718 w 889"/>
                    <a:gd name="T3" fmla="*/ 108 h 583"/>
                    <a:gd name="T4" fmla="*/ 591 w 889"/>
                    <a:gd name="T5" fmla="*/ 149 h 583"/>
                    <a:gd name="T6" fmla="*/ 532 w 889"/>
                    <a:gd name="T7" fmla="*/ 182 h 583"/>
                    <a:gd name="T8" fmla="*/ 471 w 889"/>
                    <a:gd name="T9" fmla="*/ 232 h 583"/>
                    <a:gd name="T10" fmla="*/ 401 w 889"/>
                    <a:gd name="T11" fmla="*/ 279 h 583"/>
                    <a:gd name="T12" fmla="*/ 332 w 889"/>
                    <a:gd name="T13" fmla="*/ 329 h 583"/>
                    <a:gd name="T14" fmla="*/ 279 w 889"/>
                    <a:gd name="T15" fmla="*/ 385 h 583"/>
                    <a:gd name="T16" fmla="*/ 226 w 889"/>
                    <a:gd name="T17" fmla="*/ 444 h 583"/>
                    <a:gd name="T18" fmla="*/ 174 w 889"/>
                    <a:gd name="T19" fmla="*/ 483 h 583"/>
                    <a:gd name="T20" fmla="*/ 152 w 889"/>
                    <a:gd name="T21" fmla="*/ 503 h 583"/>
                    <a:gd name="T22" fmla="*/ 127 w 889"/>
                    <a:gd name="T23" fmla="*/ 524 h 583"/>
                    <a:gd name="T24" fmla="*/ 110 w 889"/>
                    <a:gd name="T25" fmla="*/ 537 h 583"/>
                    <a:gd name="T26" fmla="*/ 100 w 889"/>
                    <a:gd name="T27" fmla="*/ 553 h 583"/>
                    <a:gd name="T28" fmla="*/ 93 w 889"/>
                    <a:gd name="T29" fmla="*/ 572 h 583"/>
                    <a:gd name="T30" fmla="*/ 136 w 889"/>
                    <a:gd name="T31" fmla="*/ 568 h 583"/>
                    <a:gd name="T32" fmla="*/ 178 w 889"/>
                    <a:gd name="T33" fmla="*/ 553 h 583"/>
                    <a:gd name="T34" fmla="*/ 226 w 889"/>
                    <a:gd name="T35" fmla="*/ 520 h 583"/>
                    <a:gd name="T36" fmla="*/ 296 w 889"/>
                    <a:gd name="T37" fmla="*/ 466 h 583"/>
                    <a:gd name="T38" fmla="*/ 380 w 889"/>
                    <a:gd name="T39" fmla="*/ 405 h 583"/>
                    <a:gd name="T40" fmla="*/ 435 w 889"/>
                    <a:gd name="T41" fmla="*/ 368 h 583"/>
                    <a:gd name="T42" fmla="*/ 480 w 889"/>
                    <a:gd name="T43" fmla="*/ 347 h 583"/>
                    <a:gd name="T44" fmla="*/ 535 w 889"/>
                    <a:gd name="T45" fmla="*/ 342 h 583"/>
                    <a:gd name="T46" fmla="*/ 583 w 889"/>
                    <a:gd name="T47" fmla="*/ 294 h 583"/>
                    <a:gd name="T48" fmla="*/ 676 w 889"/>
                    <a:gd name="T49" fmla="*/ 236 h 583"/>
                    <a:gd name="T50" fmla="*/ 773 w 889"/>
                    <a:gd name="T51" fmla="*/ 180 h 583"/>
                    <a:gd name="T52" fmla="*/ 822 w 889"/>
                    <a:gd name="T53" fmla="*/ 134 h 583"/>
                    <a:gd name="T54" fmla="*/ 841 w 889"/>
                    <a:gd name="T55" fmla="*/ 106 h 583"/>
                    <a:gd name="T56" fmla="*/ 860 w 889"/>
                    <a:gd name="T57" fmla="*/ 77 h 583"/>
                    <a:gd name="T58" fmla="*/ 864 w 889"/>
                    <a:gd name="T59" fmla="*/ 51 h 583"/>
                    <a:gd name="T60" fmla="*/ 826 w 889"/>
                    <a:gd name="T61" fmla="*/ 51 h 583"/>
                    <a:gd name="T62" fmla="*/ 792 w 889"/>
                    <a:gd name="T63" fmla="*/ 73 h 583"/>
                    <a:gd name="T64" fmla="*/ 809 w 889"/>
                    <a:gd name="T65" fmla="*/ 60 h 583"/>
                    <a:gd name="T66" fmla="*/ 853 w 889"/>
                    <a:gd name="T67" fmla="*/ 36 h 583"/>
                    <a:gd name="T68" fmla="*/ 889 w 889"/>
                    <a:gd name="T69" fmla="*/ 0 h 583"/>
                    <a:gd name="T70" fmla="*/ 860 w 889"/>
                    <a:gd name="T71" fmla="*/ 41 h 583"/>
                    <a:gd name="T72" fmla="*/ 828 w 889"/>
                    <a:gd name="T73" fmla="*/ 78 h 583"/>
                    <a:gd name="T74" fmla="*/ 788 w 889"/>
                    <a:gd name="T75" fmla="*/ 112 h 583"/>
                    <a:gd name="T76" fmla="*/ 752 w 889"/>
                    <a:gd name="T77" fmla="*/ 153 h 583"/>
                    <a:gd name="T78" fmla="*/ 712 w 889"/>
                    <a:gd name="T79" fmla="*/ 192 h 583"/>
                    <a:gd name="T80" fmla="*/ 678 w 889"/>
                    <a:gd name="T81" fmla="*/ 210 h 583"/>
                    <a:gd name="T82" fmla="*/ 648 w 889"/>
                    <a:gd name="T83" fmla="*/ 227 h 583"/>
                    <a:gd name="T84" fmla="*/ 621 w 889"/>
                    <a:gd name="T85" fmla="*/ 244 h 583"/>
                    <a:gd name="T86" fmla="*/ 556 w 889"/>
                    <a:gd name="T87" fmla="*/ 284 h 583"/>
                    <a:gd name="T88" fmla="*/ 497 w 889"/>
                    <a:gd name="T89" fmla="*/ 310 h 583"/>
                    <a:gd name="T90" fmla="*/ 406 w 889"/>
                    <a:gd name="T91" fmla="*/ 372 h 583"/>
                    <a:gd name="T92" fmla="*/ 233 w 889"/>
                    <a:gd name="T93" fmla="*/ 474 h 583"/>
                    <a:gd name="T94" fmla="*/ 58 w 889"/>
                    <a:gd name="T95" fmla="*/ 557 h 583"/>
                    <a:gd name="T96" fmla="*/ 22 w 889"/>
                    <a:gd name="T97" fmla="*/ 550 h 583"/>
                    <a:gd name="T98" fmla="*/ 68 w 889"/>
                    <a:gd name="T99" fmla="*/ 514 h 583"/>
                    <a:gd name="T100" fmla="*/ 121 w 889"/>
                    <a:gd name="T101" fmla="*/ 488 h 583"/>
                    <a:gd name="T102" fmla="*/ 214 w 889"/>
                    <a:gd name="T103" fmla="*/ 444 h 583"/>
                    <a:gd name="T104" fmla="*/ 262 w 889"/>
                    <a:gd name="T105" fmla="*/ 405 h 583"/>
                    <a:gd name="T106" fmla="*/ 296 w 889"/>
                    <a:gd name="T107" fmla="*/ 386 h 583"/>
                    <a:gd name="T108" fmla="*/ 342 w 889"/>
                    <a:gd name="T109" fmla="*/ 375 h 583"/>
                    <a:gd name="T110" fmla="*/ 380 w 889"/>
                    <a:gd name="T111" fmla="*/ 360 h 583"/>
                    <a:gd name="T112" fmla="*/ 402 w 889"/>
                    <a:gd name="T113" fmla="*/ 338 h 583"/>
                    <a:gd name="T114" fmla="*/ 425 w 889"/>
                    <a:gd name="T115" fmla="*/ 318 h 583"/>
                    <a:gd name="T116" fmla="*/ 535 w 889"/>
                    <a:gd name="T117" fmla="*/ 260 h 583"/>
                    <a:gd name="T118" fmla="*/ 695 w 889"/>
                    <a:gd name="T119" fmla="*/ 192 h 583"/>
                    <a:gd name="T120" fmla="*/ 853 w 889"/>
                    <a:gd name="T121" fmla="*/ 127 h 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Lst>
                  <a:rect l="0" t="0" r="r" b="b"/>
                  <a:pathLst>
                    <a:path w="889" h="583">
                      <a:moveTo>
                        <a:pt x="841" y="58"/>
                      </a:moveTo>
                      <a:lnTo>
                        <a:pt x="822" y="69"/>
                      </a:lnTo>
                      <a:lnTo>
                        <a:pt x="802" y="78"/>
                      </a:lnTo>
                      <a:lnTo>
                        <a:pt x="781" y="88"/>
                      </a:lnTo>
                      <a:lnTo>
                        <a:pt x="762" y="95"/>
                      </a:lnTo>
                      <a:lnTo>
                        <a:pt x="718" y="108"/>
                      </a:lnTo>
                      <a:lnTo>
                        <a:pt x="676" y="121"/>
                      </a:lnTo>
                      <a:lnTo>
                        <a:pt x="632" y="134"/>
                      </a:lnTo>
                      <a:lnTo>
                        <a:pt x="591" y="149"/>
                      </a:lnTo>
                      <a:lnTo>
                        <a:pt x="570" y="160"/>
                      </a:lnTo>
                      <a:lnTo>
                        <a:pt x="551" y="171"/>
                      </a:lnTo>
                      <a:lnTo>
                        <a:pt x="532" y="182"/>
                      </a:lnTo>
                      <a:lnTo>
                        <a:pt x="513" y="197"/>
                      </a:lnTo>
                      <a:lnTo>
                        <a:pt x="492" y="216"/>
                      </a:lnTo>
                      <a:lnTo>
                        <a:pt x="471" y="232"/>
                      </a:lnTo>
                      <a:lnTo>
                        <a:pt x="448" y="247"/>
                      </a:lnTo>
                      <a:lnTo>
                        <a:pt x="425" y="262"/>
                      </a:lnTo>
                      <a:lnTo>
                        <a:pt x="401" y="279"/>
                      </a:lnTo>
                      <a:lnTo>
                        <a:pt x="378" y="294"/>
                      </a:lnTo>
                      <a:lnTo>
                        <a:pt x="355" y="310"/>
                      </a:lnTo>
                      <a:lnTo>
                        <a:pt x="332" y="329"/>
                      </a:lnTo>
                      <a:lnTo>
                        <a:pt x="313" y="346"/>
                      </a:lnTo>
                      <a:lnTo>
                        <a:pt x="296" y="364"/>
                      </a:lnTo>
                      <a:lnTo>
                        <a:pt x="279" y="385"/>
                      </a:lnTo>
                      <a:lnTo>
                        <a:pt x="262" y="403"/>
                      </a:lnTo>
                      <a:lnTo>
                        <a:pt x="245" y="424"/>
                      </a:lnTo>
                      <a:lnTo>
                        <a:pt x="226" y="444"/>
                      </a:lnTo>
                      <a:lnTo>
                        <a:pt x="207" y="461"/>
                      </a:lnTo>
                      <a:lnTo>
                        <a:pt x="184" y="477"/>
                      </a:lnTo>
                      <a:lnTo>
                        <a:pt x="174" y="483"/>
                      </a:lnTo>
                      <a:lnTo>
                        <a:pt x="167" y="490"/>
                      </a:lnTo>
                      <a:lnTo>
                        <a:pt x="159" y="496"/>
                      </a:lnTo>
                      <a:lnTo>
                        <a:pt x="152" y="503"/>
                      </a:lnTo>
                      <a:lnTo>
                        <a:pt x="144" y="509"/>
                      </a:lnTo>
                      <a:lnTo>
                        <a:pt x="136" y="516"/>
                      </a:lnTo>
                      <a:lnTo>
                        <a:pt x="127" y="524"/>
                      </a:lnTo>
                      <a:lnTo>
                        <a:pt x="117" y="529"/>
                      </a:lnTo>
                      <a:lnTo>
                        <a:pt x="114" y="533"/>
                      </a:lnTo>
                      <a:lnTo>
                        <a:pt x="110" y="537"/>
                      </a:lnTo>
                      <a:lnTo>
                        <a:pt x="106" y="542"/>
                      </a:lnTo>
                      <a:lnTo>
                        <a:pt x="104" y="548"/>
                      </a:lnTo>
                      <a:lnTo>
                        <a:pt x="100" y="553"/>
                      </a:lnTo>
                      <a:lnTo>
                        <a:pt x="98" y="559"/>
                      </a:lnTo>
                      <a:lnTo>
                        <a:pt x="95" y="566"/>
                      </a:lnTo>
                      <a:lnTo>
                        <a:pt x="93" y="572"/>
                      </a:lnTo>
                      <a:lnTo>
                        <a:pt x="108" y="572"/>
                      </a:lnTo>
                      <a:lnTo>
                        <a:pt x="123" y="572"/>
                      </a:lnTo>
                      <a:lnTo>
                        <a:pt x="136" y="568"/>
                      </a:lnTo>
                      <a:lnTo>
                        <a:pt x="152" y="565"/>
                      </a:lnTo>
                      <a:lnTo>
                        <a:pt x="165" y="559"/>
                      </a:lnTo>
                      <a:lnTo>
                        <a:pt x="178" y="553"/>
                      </a:lnTo>
                      <a:lnTo>
                        <a:pt x="190" y="546"/>
                      </a:lnTo>
                      <a:lnTo>
                        <a:pt x="203" y="537"/>
                      </a:lnTo>
                      <a:lnTo>
                        <a:pt x="226" y="520"/>
                      </a:lnTo>
                      <a:lnTo>
                        <a:pt x="250" y="500"/>
                      </a:lnTo>
                      <a:lnTo>
                        <a:pt x="273" y="483"/>
                      </a:lnTo>
                      <a:lnTo>
                        <a:pt x="296" y="466"/>
                      </a:lnTo>
                      <a:lnTo>
                        <a:pt x="326" y="448"/>
                      </a:lnTo>
                      <a:lnTo>
                        <a:pt x="353" y="425"/>
                      </a:lnTo>
                      <a:lnTo>
                        <a:pt x="380" y="405"/>
                      </a:lnTo>
                      <a:lnTo>
                        <a:pt x="406" y="385"/>
                      </a:lnTo>
                      <a:lnTo>
                        <a:pt x="420" y="375"/>
                      </a:lnTo>
                      <a:lnTo>
                        <a:pt x="435" y="368"/>
                      </a:lnTo>
                      <a:lnTo>
                        <a:pt x="448" y="360"/>
                      </a:lnTo>
                      <a:lnTo>
                        <a:pt x="465" y="353"/>
                      </a:lnTo>
                      <a:lnTo>
                        <a:pt x="480" y="347"/>
                      </a:lnTo>
                      <a:lnTo>
                        <a:pt x="497" y="346"/>
                      </a:lnTo>
                      <a:lnTo>
                        <a:pt x="516" y="344"/>
                      </a:lnTo>
                      <a:lnTo>
                        <a:pt x="535" y="342"/>
                      </a:lnTo>
                      <a:lnTo>
                        <a:pt x="551" y="325"/>
                      </a:lnTo>
                      <a:lnTo>
                        <a:pt x="566" y="308"/>
                      </a:lnTo>
                      <a:lnTo>
                        <a:pt x="583" y="294"/>
                      </a:lnTo>
                      <a:lnTo>
                        <a:pt x="600" y="281"/>
                      </a:lnTo>
                      <a:lnTo>
                        <a:pt x="638" y="257"/>
                      </a:lnTo>
                      <a:lnTo>
                        <a:pt x="676" y="236"/>
                      </a:lnTo>
                      <a:lnTo>
                        <a:pt x="716" y="216"/>
                      </a:lnTo>
                      <a:lnTo>
                        <a:pt x="756" y="192"/>
                      </a:lnTo>
                      <a:lnTo>
                        <a:pt x="773" y="180"/>
                      </a:lnTo>
                      <a:lnTo>
                        <a:pt x="792" y="166"/>
                      </a:lnTo>
                      <a:lnTo>
                        <a:pt x="807" y="151"/>
                      </a:lnTo>
                      <a:lnTo>
                        <a:pt x="822" y="134"/>
                      </a:lnTo>
                      <a:lnTo>
                        <a:pt x="830" y="125"/>
                      </a:lnTo>
                      <a:lnTo>
                        <a:pt x="836" y="115"/>
                      </a:lnTo>
                      <a:lnTo>
                        <a:pt x="841" y="106"/>
                      </a:lnTo>
                      <a:lnTo>
                        <a:pt x="847" y="97"/>
                      </a:lnTo>
                      <a:lnTo>
                        <a:pt x="855" y="86"/>
                      </a:lnTo>
                      <a:lnTo>
                        <a:pt x="860" y="77"/>
                      </a:lnTo>
                      <a:lnTo>
                        <a:pt x="868" y="67"/>
                      </a:lnTo>
                      <a:lnTo>
                        <a:pt x="876" y="58"/>
                      </a:lnTo>
                      <a:lnTo>
                        <a:pt x="864" y="51"/>
                      </a:lnTo>
                      <a:lnTo>
                        <a:pt x="853" y="49"/>
                      </a:lnTo>
                      <a:lnTo>
                        <a:pt x="840" y="49"/>
                      </a:lnTo>
                      <a:lnTo>
                        <a:pt x="826" y="51"/>
                      </a:lnTo>
                      <a:lnTo>
                        <a:pt x="815" y="56"/>
                      </a:lnTo>
                      <a:lnTo>
                        <a:pt x="803" y="64"/>
                      </a:lnTo>
                      <a:lnTo>
                        <a:pt x="792" y="73"/>
                      </a:lnTo>
                      <a:lnTo>
                        <a:pt x="783" y="82"/>
                      </a:lnTo>
                      <a:lnTo>
                        <a:pt x="796" y="69"/>
                      </a:lnTo>
                      <a:lnTo>
                        <a:pt x="809" y="60"/>
                      </a:lnTo>
                      <a:lnTo>
                        <a:pt x="824" y="51"/>
                      </a:lnTo>
                      <a:lnTo>
                        <a:pt x="840" y="43"/>
                      </a:lnTo>
                      <a:lnTo>
                        <a:pt x="853" y="36"/>
                      </a:lnTo>
                      <a:lnTo>
                        <a:pt x="866" y="26"/>
                      </a:lnTo>
                      <a:lnTo>
                        <a:pt x="879" y="15"/>
                      </a:lnTo>
                      <a:lnTo>
                        <a:pt x="889" y="0"/>
                      </a:lnTo>
                      <a:lnTo>
                        <a:pt x="879" y="15"/>
                      </a:lnTo>
                      <a:lnTo>
                        <a:pt x="870" y="28"/>
                      </a:lnTo>
                      <a:lnTo>
                        <a:pt x="860" y="41"/>
                      </a:lnTo>
                      <a:lnTo>
                        <a:pt x="849" y="54"/>
                      </a:lnTo>
                      <a:lnTo>
                        <a:pt x="840" y="67"/>
                      </a:lnTo>
                      <a:lnTo>
                        <a:pt x="828" y="78"/>
                      </a:lnTo>
                      <a:lnTo>
                        <a:pt x="815" y="89"/>
                      </a:lnTo>
                      <a:lnTo>
                        <a:pt x="803" y="99"/>
                      </a:lnTo>
                      <a:lnTo>
                        <a:pt x="788" y="112"/>
                      </a:lnTo>
                      <a:lnTo>
                        <a:pt x="775" y="125"/>
                      </a:lnTo>
                      <a:lnTo>
                        <a:pt x="764" y="140"/>
                      </a:lnTo>
                      <a:lnTo>
                        <a:pt x="752" y="153"/>
                      </a:lnTo>
                      <a:lnTo>
                        <a:pt x="739" y="167"/>
                      </a:lnTo>
                      <a:lnTo>
                        <a:pt x="726" y="180"/>
                      </a:lnTo>
                      <a:lnTo>
                        <a:pt x="712" y="192"/>
                      </a:lnTo>
                      <a:lnTo>
                        <a:pt x="697" y="201"/>
                      </a:lnTo>
                      <a:lnTo>
                        <a:pt x="687" y="206"/>
                      </a:lnTo>
                      <a:lnTo>
                        <a:pt x="678" y="210"/>
                      </a:lnTo>
                      <a:lnTo>
                        <a:pt x="668" y="216"/>
                      </a:lnTo>
                      <a:lnTo>
                        <a:pt x="657" y="221"/>
                      </a:lnTo>
                      <a:lnTo>
                        <a:pt x="648" y="227"/>
                      </a:lnTo>
                      <a:lnTo>
                        <a:pt x="638" y="232"/>
                      </a:lnTo>
                      <a:lnTo>
                        <a:pt x="630" y="238"/>
                      </a:lnTo>
                      <a:lnTo>
                        <a:pt x="621" y="244"/>
                      </a:lnTo>
                      <a:lnTo>
                        <a:pt x="600" y="260"/>
                      </a:lnTo>
                      <a:lnTo>
                        <a:pt x="579" y="273"/>
                      </a:lnTo>
                      <a:lnTo>
                        <a:pt x="556" y="284"/>
                      </a:lnTo>
                      <a:lnTo>
                        <a:pt x="535" y="294"/>
                      </a:lnTo>
                      <a:lnTo>
                        <a:pt x="516" y="301"/>
                      </a:lnTo>
                      <a:lnTo>
                        <a:pt x="497" y="310"/>
                      </a:lnTo>
                      <a:lnTo>
                        <a:pt x="478" y="320"/>
                      </a:lnTo>
                      <a:lnTo>
                        <a:pt x="463" y="331"/>
                      </a:lnTo>
                      <a:lnTo>
                        <a:pt x="406" y="372"/>
                      </a:lnTo>
                      <a:lnTo>
                        <a:pt x="347" y="409"/>
                      </a:lnTo>
                      <a:lnTo>
                        <a:pt x="290" y="442"/>
                      </a:lnTo>
                      <a:lnTo>
                        <a:pt x="233" y="474"/>
                      </a:lnTo>
                      <a:lnTo>
                        <a:pt x="176" y="501"/>
                      </a:lnTo>
                      <a:lnTo>
                        <a:pt x="117" y="529"/>
                      </a:lnTo>
                      <a:lnTo>
                        <a:pt x="58" y="557"/>
                      </a:lnTo>
                      <a:lnTo>
                        <a:pt x="0" y="583"/>
                      </a:lnTo>
                      <a:lnTo>
                        <a:pt x="11" y="566"/>
                      </a:lnTo>
                      <a:lnTo>
                        <a:pt x="22" y="550"/>
                      </a:lnTo>
                      <a:lnTo>
                        <a:pt x="38" y="537"/>
                      </a:lnTo>
                      <a:lnTo>
                        <a:pt x="53" y="524"/>
                      </a:lnTo>
                      <a:lnTo>
                        <a:pt x="68" y="514"/>
                      </a:lnTo>
                      <a:lnTo>
                        <a:pt x="85" y="505"/>
                      </a:lnTo>
                      <a:lnTo>
                        <a:pt x="104" y="496"/>
                      </a:lnTo>
                      <a:lnTo>
                        <a:pt x="121" y="488"/>
                      </a:lnTo>
                      <a:lnTo>
                        <a:pt x="159" y="472"/>
                      </a:lnTo>
                      <a:lnTo>
                        <a:pt x="195" y="453"/>
                      </a:lnTo>
                      <a:lnTo>
                        <a:pt x="214" y="444"/>
                      </a:lnTo>
                      <a:lnTo>
                        <a:pt x="231" y="433"/>
                      </a:lnTo>
                      <a:lnTo>
                        <a:pt x="247" y="420"/>
                      </a:lnTo>
                      <a:lnTo>
                        <a:pt x="262" y="405"/>
                      </a:lnTo>
                      <a:lnTo>
                        <a:pt x="271" y="396"/>
                      </a:lnTo>
                      <a:lnTo>
                        <a:pt x="283" y="390"/>
                      </a:lnTo>
                      <a:lnTo>
                        <a:pt x="296" y="386"/>
                      </a:lnTo>
                      <a:lnTo>
                        <a:pt x="311" y="383"/>
                      </a:lnTo>
                      <a:lnTo>
                        <a:pt x="326" y="379"/>
                      </a:lnTo>
                      <a:lnTo>
                        <a:pt x="342" y="375"/>
                      </a:lnTo>
                      <a:lnTo>
                        <a:pt x="357" y="370"/>
                      </a:lnTo>
                      <a:lnTo>
                        <a:pt x="372" y="364"/>
                      </a:lnTo>
                      <a:lnTo>
                        <a:pt x="380" y="360"/>
                      </a:lnTo>
                      <a:lnTo>
                        <a:pt x="389" y="353"/>
                      </a:lnTo>
                      <a:lnTo>
                        <a:pt x="395" y="346"/>
                      </a:lnTo>
                      <a:lnTo>
                        <a:pt x="402" y="338"/>
                      </a:lnTo>
                      <a:lnTo>
                        <a:pt x="410" y="331"/>
                      </a:lnTo>
                      <a:lnTo>
                        <a:pt x="418" y="323"/>
                      </a:lnTo>
                      <a:lnTo>
                        <a:pt x="425" y="318"/>
                      </a:lnTo>
                      <a:lnTo>
                        <a:pt x="433" y="310"/>
                      </a:lnTo>
                      <a:lnTo>
                        <a:pt x="484" y="284"/>
                      </a:lnTo>
                      <a:lnTo>
                        <a:pt x="535" y="260"/>
                      </a:lnTo>
                      <a:lnTo>
                        <a:pt x="589" y="236"/>
                      </a:lnTo>
                      <a:lnTo>
                        <a:pt x="642" y="214"/>
                      </a:lnTo>
                      <a:lnTo>
                        <a:pt x="695" y="192"/>
                      </a:lnTo>
                      <a:lnTo>
                        <a:pt x="748" y="171"/>
                      </a:lnTo>
                      <a:lnTo>
                        <a:pt x="802" y="149"/>
                      </a:lnTo>
                      <a:lnTo>
                        <a:pt x="853" y="127"/>
                      </a:lnTo>
                      <a:lnTo>
                        <a:pt x="841" y="58"/>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38" name="Freeform 98"/>
                <p:cNvSpPr/>
                <p:nvPr/>
              </p:nvSpPr>
              <p:spPr bwMode="auto">
                <a:xfrm>
                  <a:off x="2764" y="1904"/>
                  <a:ext cx="690" cy="481"/>
                </a:xfrm>
                <a:custGeom>
                  <a:avLst/>
                  <a:gdLst>
                    <a:gd name="T0" fmla="*/ 0 w 690"/>
                    <a:gd name="T1" fmla="*/ 0 h 481"/>
                    <a:gd name="T2" fmla="*/ 32 w 690"/>
                    <a:gd name="T3" fmla="*/ 22 h 481"/>
                    <a:gd name="T4" fmla="*/ 64 w 690"/>
                    <a:gd name="T5" fmla="*/ 43 h 481"/>
                    <a:gd name="T6" fmla="*/ 99 w 690"/>
                    <a:gd name="T7" fmla="*/ 61 h 481"/>
                    <a:gd name="T8" fmla="*/ 131 w 690"/>
                    <a:gd name="T9" fmla="*/ 82 h 481"/>
                    <a:gd name="T10" fmla="*/ 165 w 690"/>
                    <a:gd name="T11" fmla="*/ 102 h 481"/>
                    <a:gd name="T12" fmla="*/ 198 w 690"/>
                    <a:gd name="T13" fmla="*/ 123 h 481"/>
                    <a:gd name="T14" fmla="*/ 232 w 690"/>
                    <a:gd name="T15" fmla="*/ 143 h 481"/>
                    <a:gd name="T16" fmla="*/ 264 w 690"/>
                    <a:gd name="T17" fmla="*/ 165 h 481"/>
                    <a:gd name="T18" fmla="*/ 321 w 690"/>
                    <a:gd name="T19" fmla="*/ 204 h 481"/>
                    <a:gd name="T20" fmla="*/ 376 w 690"/>
                    <a:gd name="T21" fmla="*/ 243 h 481"/>
                    <a:gd name="T22" fmla="*/ 429 w 690"/>
                    <a:gd name="T23" fmla="*/ 282 h 481"/>
                    <a:gd name="T24" fmla="*/ 483 w 690"/>
                    <a:gd name="T25" fmla="*/ 319 h 481"/>
                    <a:gd name="T26" fmla="*/ 536 w 690"/>
                    <a:gd name="T27" fmla="*/ 358 h 481"/>
                    <a:gd name="T28" fmla="*/ 587 w 690"/>
                    <a:gd name="T29" fmla="*/ 397 h 481"/>
                    <a:gd name="T30" fmla="*/ 638 w 690"/>
                    <a:gd name="T31" fmla="*/ 438 h 481"/>
                    <a:gd name="T32" fmla="*/ 690 w 690"/>
                    <a:gd name="T33" fmla="*/ 481 h 481"/>
                    <a:gd name="T34" fmla="*/ 684 w 690"/>
                    <a:gd name="T35" fmla="*/ 481 h 481"/>
                    <a:gd name="T36" fmla="*/ 678 w 690"/>
                    <a:gd name="T37" fmla="*/ 481 h 481"/>
                    <a:gd name="T38" fmla="*/ 673 w 690"/>
                    <a:gd name="T39" fmla="*/ 481 h 481"/>
                    <a:gd name="T40" fmla="*/ 667 w 690"/>
                    <a:gd name="T41" fmla="*/ 481 h 481"/>
                    <a:gd name="T42" fmla="*/ 661 w 690"/>
                    <a:gd name="T43" fmla="*/ 481 h 481"/>
                    <a:gd name="T44" fmla="*/ 656 w 690"/>
                    <a:gd name="T45" fmla="*/ 481 h 481"/>
                    <a:gd name="T46" fmla="*/ 650 w 690"/>
                    <a:gd name="T47" fmla="*/ 479 h 481"/>
                    <a:gd name="T48" fmla="*/ 646 w 690"/>
                    <a:gd name="T49" fmla="*/ 477 h 481"/>
                    <a:gd name="T50" fmla="*/ 610 w 690"/>
                    <a:gd name="T51" fmla="*/ 460 h 481"/>
                    <a:gd name="T52" fmla="*/ 578 w 690"/>
                    <a:gd name="T53" fmla="*/ 440 h 481"/>
                    <a:gd name="T54" fmla="*/ 547 w 690"/>
                    <a:gd name="T55" fmla="*/ 418 h 481"/>
                    <a:gd name="T56" fmla="*/ 519 w 690"/>
                    <a:gd name="T57" fmla="*/ 395 h 481"/>
                    <a:gd name="T58" fmla="*/ 488 w 690"/>
                    <a:gd name="T59" fmla="*/ 371 h 481"/>
                    <a:gd name="T60" fmla="*/ 458 w 690"/>
                    <a:gd name="T61" fmla="*/ 351 h 481"/>
                    <a:gd name="T62" fmla="*/ 426 w 690"/>
                    <a:gd name="T63" fmla="*/ 331 h 481"/>
                    <a:gd name="T64" fmla="*/ 391 w 690"/>
                    <a:gd name="T65" fmla="*/ 312 h 481"/>
                    <a:gd name="T66" fmla="*/ 382 w 690"/>
                    <a:gd name="T67" fmla="*/ 306 h 481"/>
                    <a:gd name="T68" fmla="*/ 374 w 690"/>
                    <a:gd name="T69" fmla="*/ 297 h 481"/>
                    <a:gd name="T70" fmla="*/ 369 w 690"/>
                    <a:gd name="T71" fmla="*/ 286 h 481"/>
                    <a:gd name="T72" fmla="*/ 363 w 690"/>
                    <a:gd name="T73" fmla="*/ 273 h 481"/>
                    <a:gd name="T74" fmla="*/ 357 w 690"/>
                    <a:gd name="T75" fmla="*/ 260 h 481"/>
                    <a:gd name="T76" fmla="*/ 351 w 690"/>
                    <a:gd name="T77" fmla="*/ 249 h 481"/>
                    <a:gd name="T78" fmla="*/ 350 w 690"/>
                    <a:gd name="T79" fmla="*/ 245 h 481"/>
                    <a:gd name="T80" fmla="*/ 346 w 690"/>
                    <a:gd name="T81" fmla="*/ 241 h 481"/>
                    <a:gd name="T82" fmla="*/ 342 w 690"/>
                    <a:gd name="T83" fmla="*/ 238 h 481"/>
                    <a:gd name="T84" fmla="*/ 338 w 690"/>
                    <a:gd name="T85" fmla="*/ 236 h 481"/>
                    <a:gd name="T86" fmla="*/ 312 w 690"/>
                    <a:gd name="T87" fmla="*/ 230 h 481"/>
                    <a:gd name="T88" fmla="*/ 285 w 690"/>
                    <a:gd name="T89" fmla="*/ 221 h 481"/>
                    <a:gd name="T90" fmla="*/ 260 w 690"/>
                    <a:gd name="T91" fmla="*/ 210 h 481"/>
                    <a:gd name="T92" fmla="*/ 236 w 690"/>
                    <a:gd name="T93" fmla="*/ 197 h 481"/>
                    <a:gd name="T94" fmla="*/ 211 w 690"/>
                    <a:gd name="T95" fmla="*/ 182 h 481"/>
                    <a:gd name="T96" fmla="*/ 188 w 690"/>
                    <a:gd name="T97" fmla="*/ 167 h 481"/>
                    <a:gd name="T98" fmla="*/ 163 w 690"/>
                    <a:gd name="T99" fmla="*/ 151 h 481"/>
                    <a:gd name="T100" fmla="*/ 141 w 690"/>
                    <a:gd name="T101" fmla="*/ 136 h 481"/>
                    <a:gd name="T102" fmla="*/ 0 w 690"/>
                    <a:gd name="T103" fmla="*/ 0 h 48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690" h="481">
                      <a:moveTo>
                        <a:pt x="0" y="0"/>
                      </a:moveTo>
                      <a:lnTo>
                        <a:pt x="32" y="22"/>
                      </a:lnTo>
                      <a:lnTo>
                        <a:pt x="64" y="43"/>
                      </a:lnTo>
                      <a:lnTo>
                        <a:pt x="99" y="61"/>
                      </a:lnTo>
                      <a:lnTo>
                        <a:pt x="131" y="82"/>
                      </a:lnTo>
                      <a:lnTo>
                        <a:pt x="165" y="102"/>
                      </a:lnTo>
                      <a:lnTo>
                        <a:pt x="198" y="123"/>
                      </a:lnTo>
                      <a:lnTo>
                        <a:pt x="232" y="143"/>
                      </a:lnTo>
                      <a:lnTo>
                        <a:pt x="264" y="165"/>
                      </a:lnTo>
                      <a:lnTo>
                        <a:pt x="321" y="204"/>
                      </a:lnTo>
                      <a:lnTo>
                        <a:pt x="376" y="243"/>
                      </a:lnTo>
                      <a:lnTo>
                        <a:pt x="429" y="282"/>
                      </a:lnTo>
                      <a:lnTo>
                        <a:pt x="483" y="319"/>
                      </a:lnTo>
                      <a:lnTo>
                        <a:pt x="536" y="358"/>
                      </a:lnTo>
                      <a:lnTo>
                        <a:pt x="587" y="397"/>
                      </a:lnTo>
                      <a:lnTo>
                        <a:pt x="638" y="438"/>
                      </a:lnTo>
                      <a:lnTo>
                        <a:pt x="690" y="481"/>
                      </a:lnTo>
                      <a:lnTo>
                        <a:pt x="684" y="481"/>
                      </a:lnTo>
                      <a:lnTo>
                        <a:pt x="678" y="481"/>
                      </a:lnTo>
                      <a:lnTo>
                        <a:pt x="673" y="481"/>
                      </a:lnTo>
                      <a:lnTo>
                        <a:pt x="667" y="481"/>
                      </a:lnTo>
                      <a:lnTo>
                        <a:pt x="661" y="481"/>
                      </a:lnTo>
                      <a:lnTo>
                        <a:pt x="656" y="481"/>
                      </a:lnTo>
                      <a:lnTo>
                        <a:pt x="650" y="479"/>
                      </a:lnTo>
                      <a:lnTo>
                        <a:pt x="646" y="477"/>
                      </a:lnTo>
                      <a:lnTo>
                        <a:pt x="610" y="460"/>
                      </a:lnTo>
                      <a:lnTo>
                        <a:pt x="578" y="440"/>
                      </a:lnTo>
                      <a:lnTo>
                        <a:pt x="547" y="418"/>
                      </a:lnTo>
                      <a:lnTo>
                        <a:pt x="519" y="395"/>
                      </a:lnTo>
                      <a:lnTo>
                        <a:pt x="488" y="371"/>
                      </a:lnTo>
                      <a:lnTo>
                        <a:pt x="458" y="351"/>
                      </a:lnTo>
                      <a:lnTo>
                        <a:pt x="426" y="331"/>
                      </a:lnTo>
                      <a:lnTo>
                        <a:pt x="391" y="312"/>
                      </a:lnTo>
                      <a:lnTo>
                        <a:pt x="382" y="306"/>
                      </a:lnTo>
                      <a:lnTo>
                        <a:pt x="374" y="297"/>
                      </a:lnTo>
                      <a:lnTo>
                        <a:pt x="369" y="286"/>
                      </a:lnTo>
                      <a:lnTo>
                        <a:pt x="363" y="273"/>
                      </a:lnTo>
                      <a:lnTo>
                        <a:pt x="357" y="260"/>
                      </a:lnTo>
                      <a:lnTo>
                        <a:pt x="351" y="249"/>
                      </a:lnTo>
                      <a:lnTo>
                        <a:pt x="350" y="245"/>
                      </a:lnTo>
                      <a:lnTo>
                        <a:pt x="346" y="241"/>
                      </a:lnTo>
                      <a:lnTo>
                        <a:pt x="342" y="238"/>
                      </a:lnTo>
                      <a:lnTo>
                        <a:pt x="338" y="236"/>
                      </a:lnTo>
                      <a:lnTo>
                        <a:pt x="312" y="230"/>
                      </a:lnTo>
                      <a:lnTo>
                        <a:pt x="285" y="221"/>
                      </a:lnTo>
                      <a:lnTo>
                        <a:pt x="260" y="210"/>
                      </a:lnTo>
                      <a:lnTo>
                        <a:pt x="236" y="197"/>
                      </a:lnTo>
                      <a:lnTo>
                        <a:pt x="211" y="182"/>
                      </a:lnTo>
                      <a:lnTo>
                        <a:pt x="188" y="167"/>
                      </a:lnTo>
                      <a:lnTo>
                        <a:pt x="163" y="151"/>
                      </a:lnTo>
                      <a:lnTo>
                        <a:pt x="141" y="136"/>
                      </a:lnTo>
                      <a:lnTo>
                        <a:pt x="0" y="0"/>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39" name="Freeform 99"/>
                <p:cNvSpPr/>
                <p:nvPr/>
              </p:nvSpPr>
              <p:spPr bwMode="auto">
                <a:xfrm>
                  <a:off x="2730" y="922"/>
                  <a:ext cx="667" cy="657"/>
                </a:xfrm>
                <a:custGeom>
                  <a:avLst/>
                  <a:gdLst>
                    <a:gd name="T0" fmla="*/ 199 w 667"/>
                    <a:gd name="T1" fmla="*/ 568 h 657"/>
                    <a:gd name="T2" fmla="*/ 266 w 667"/>
                    <a:gd name="T3" fmla="*/ 528 h 657"/>
                    <a:gd name="T4" fmla="*/ 328 w 667"/>
                    <a:gd name="T5" fmla="*/ 477 h 657"/>
                    <a:gd name="T6" fmla="*/ 389 w 667"/>
                    <a:gd name="T7" fmla="*/ 422 h 657"/>
                    <a:gd name="T8" fmla="*/ 475 w 667"/>
                    <a:gd name="T9" fmla="*/ 336 h 657"/>
                    <a:gd name="T10" fmla="*/ 566 w 667"/>
                    <a:gd name="T11" fmla="*/ 253 h 657"/>
                    <a:gd name="T12" fmla="*/ 631 w 667"/>
                    <a:gd name="T13" fmla="*/ 205 h 657"/>
                    <a:gd name="T14" fmla="*/ 657 w 667"/>
                    <a:gd name="T15" fmla="*/ 184 h 657"/>
                    <a:gd name="T16" fmla="*/ 638 w 667"/>
                    <a:gd name="T17" fmla="*/ 190 h 657"/>
                    <a:gd name="T18" fmla="*/ 621 w 667"/>
                    <a:gd name="T19" fmla="*/ 197 h 657"/>
                    <a:gd name="T20" fmla="*/ 606 w 667"/>
                    <a:gd name="T21" fmla="*/ 205 h 657"/>
                    <a:gd name="T22" fmla="*/ 581 w 667"/>
                    <a:gd name="T23" fmla="*/ 225 h 657"/>
                    <a:gd name="T24" fmla="*/ 545 w 667"/>
                    <a:gd name="T25" fmla="*/ 253 h 657"/>
                    <a:gd name="T26" fmla="*/ 509 w 667"/>
                    <a:gd name="T27" fmla="*/ 279 h 657"/>
                    <a:gd name="T28" fmla="*/ 471 w 667"/>
                    <a:gd name="T29" fmla="*/ 305 h 657"/>
                    <a:gd name="T30" fmla="*/ 431 w 667"/>
                    <a:gd name="T31" fmla="*/ 327 h 657"/>
                    <a:gd name="T32" fmla="*/ 393 w 667"/>
                    <a:gd name="T33" fmla="*/ 353 h 657"/>
                    <a:gd name="T34" fmla="*/ 355 w 667"/>
                    <a:gd name="T35" fmla="*/ 377 h 657"/>
                    <a:gd name="T36" fmla="*/ 315 w 667"/>
                    <a:gd name="T37" fmla="*/ 403 h 657"/>
                    <a:gd name="T38" fmla="*/ 262 w 667"/>
                    <a:gd name="T39" fmla="*/ 440 h 657"/>
                    <a:gd name="T40" fmla="*/ 199 w 667"/>
                    <a:gd name="T41" fmla="*/ 489 h 657"/>
                    <a:gd name="T42" fmla="*/ 144 w 667"/>
                    <a:gd name="T43" fmla="*/ 541 h 657"/>
                    <a:gd name="T44" fmla="*/ 98 w 667"/>
                    <a:gd name="T45" fmla="*/ 604 h 657"/>
                    <a:gd name="T46" fmla="*/ 76 w 667"/>
                    <a:gd name="T47" fmla="*/ 641 h 657"/>
                    <a:gd name="T48" fmla="*/ 66 w 667"/>
                    <a:gd name="T49" fmla="*/ 646 h 657"/>
                    <a:gd name="T50" fmla="*/ 55 w 667"/>
                    <a:gd name="T51" fmla="*/ 650 h 657"/>
                    <a:gd name="T52" fmla="*/ 41 w 667"/>
                    <a:gd name="T53" fmla="*/ 652 h 657"/>
                    <a:gd name="T54" fmla="*/ 47 w 667"/>
                    <a:gd name="T55" fmla="*/ 654 h 657"/>
                    <a:gd name="T56" fmla="*/ 70 w 667"/>
                    <a:gd name="T57" fmla="*/ 657 h 657"/>
                    <a:gd name="T58" fmla="*/ 91 w 667"/>
                    <a:gd name="T59" fmla="*/ 654 h 657"/>
                    <a:gd name="T60" fmla="*/ 110 w 667"/>
                    <a:gd name="T61" fmla="*/ 643 h 657"/>
                    <a:gd name="T62" fmla="*/ 127 w 667"/>
                    <a:gd name="T63" fmla="*/ 626 h 657"/>
                    <a:gd name="T64" fmla="*/ 142 w 667"/>
                    <a:gd name="T65" fmla="*/ 604 h 657"/>
                    <a:gd name="T66" fmla="*/ 163 w 667"/>
                    <a:gd name="T67" fmla="*/ 565 h 657"/>
                    <a:gd name="T68" fmla="*/ 201 w 667"/>
                    <a:gd name="T69" fmla="*/ 468 h 657"/>
                    <a:gd name="T70" fmla="*/ 235 w 667"/>
                    <a:gd name="T71" fmla="*/ 364 h 657"/>
                    <a:gd name="T72" fmla="*/ 260 w 667"/>
                    <a:gd name="T73" fmla="*/ 303 h 657"/>
                    <a:gd name="T74" fmla="*/ 290 w 667"/>
                    <a:gd name="T75" fmla="*/ 247 h 657"/>
                    <a:gd name="T76" fmla="*/ 327 w 667"/>
                    <a:gd name="T77" fmla="*/ 193 h 657"/>
                    <a:gd name="T78" fmla="*/ 365 w 667"/>
                    <a:gd name="T79" fmla="*/ 140 h 657"/>
                    <a:gd name="T80" fmla="*/ 401 w 667"/>
                    <a:gd name="T81" fmla="*/ 86 h 657"/>
                    <a:gd name="T82" fmla="*/ 420 w 667"/>
                    <a:gd name="T83" fmla="*/ 52 h 657"/>
                    <a:gd name="T84" fmla="*/ 422 w 667"/>
                    <a:gd name="T85" fmla="*/ 38 h 657"/>
                    <a:gd name="T86" fmla="*/ 422 w 667"/>
                    <a:gd name="T87" fmla="*/ 23 h 657"/>
                    <a:gd name="T88" fmla="*/ 420 w 667"/>
                    <a:gd name="T89" fmla="*/ 8 h 657"/>
                    <a:gd name="T90" fmla="*/ 410 w 667"/>
                    <a:gd name="T91" fmla="*/ 4 h 657"/>
                    <a:gd name="T92" fmla="*/ 395 w 667"/>
                    <a:gd name="T93" fmla="*/ 12 h 657"/>
                    <a:gd name="T94" fmla="*/ 376 w 667"/>
                    <a:gd name="T95" fmla="*/ 28 h 657"/>
                    <a:gd name="T96" fmla="*/ 357 w 667"/>
                    <a:gd name="T97" fmla="*/ 56 h 657"/>
                    <a:gd name="T98" fmla="*/ 342 w 667"/>
                    <a:gd name="T99" fmla="*/ 84 h 657"/>
                    <a:gd name="T100" fmla="*/ 319 w 667"/>
                    <a:gd name="T101" fmla="*/ 130 h 657"/>
                    <a:gd name="T102" fmla="*/ 283 w 667"/>
                    <a:gd name="T103" fmla="*/ 193 h 657"/>
                    <a:gd name="T104" fmla="*/ 218 w 667"/>
                    <a:gd name="T105" fmla="*/ 283 h 657"/>
                    <a:gd name="T106" fmla="*/ 127 w 667"/>
                    <a:gd name="T107" fmla="*/ 396 h 657"/>
                    <a:gd name="T108" fmla="*/ 60 w 667"/>
                    <a:gd name="T109" fmla="*/ 481 h 657"/>
                    <a:gd name="T110" fmla="*/ 19 w 667"/>
                    <a:gd name="T111" fmla="*/ 541 h 657"/>
                    <a:gd name="T112" fmla="*/ 163 w 667"/>
                    <a:gd name="T113" fmla="*/ 583 h 65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Lst>
                  <a:rect l="0" t="0" r="r" b="b"/>
                  <a:pathLst>
                    <a:path w="667" h="657">
                      <a:moveTo>
                        <a:pt x="163" y="583"/>
                      </a:moveTo>
                      <a:lnTo>
                        <a:pt x="199" y="568"/>
                      </a:lnTo>
                      <a:lnTo>
                        <a:pt x="233" y="548"/>
                      </a:lnTo>
                      <a:lnTo>
                        <a:pt x="266" y="528"/>
                      </a:lnTo>
                      <a:lnTo>
                        <a:pt x="298" y="503"/>
                      </a:lnTo>
                      <a:lnTo>
                        <a:pt x="328" y="477"/>
                      </a:lnTo>
                      <a:lnTo>
                        <a:pt x="359" y="450"/>
                      </a:lnTo>
                      <a:lnTo>
                        <a:pt x="389" y="422"/>
                      </a:lnTo>
                      <a:lnTo>
                        <a:pt x="418" y="394"/>
                      </a:lnTo>
                      <a:lnTo>
                        <a:pt x="475" y="336"/>
                      </a:lnTo>
                      <a:lnTo>
                        <a:pt x="536" y="279"/>
                      </a:lnTo>
                      <a:lnTo>
                        <a:pt x="566" y="253"/>
                      </a:lnTo>
                      <a:lnTo>
                        <a:pt x="598" y="227"/>
                      </a:lnTo>
                      <a:lnTo>
                        <a:pt x="631" y="205"/>
                      </a:lnTo>
                      <a:lnTo>
                        <a:pt x="667" y="182"/>
                      </a:lnTo>
                      <a:lnTo>
                        <a:pt x="657" y="184"/>
                      </a:lnTo>
                      <a:lnTo>
                        <a:pt x="648" y="188"/>
                      </a:lnTo>
                      <a:lnTo>
                        <a:pt x="638" y="190"/>
                      </a:lnTo>
                      <a:lnTo>
                        <a:pt x="629" y="193"/>
                      </a:lnTo>
                      <a:lnTo>
                        <a:pt x="621" y="197"/>
                      </a:lnTo>
                      <a:lnTo>
                        <a:pt x="614" y="201"/>
                      </a:lnTo>
                      <a:lnTo>
                        <a:pt x="606" y="205"/>
                      </a:lnTo>
                      <a:lnTo>
                        <a:pt x="598" y="210"/>
                      </a:lnTo>
                      <a:lnTo>
                        <a:pt x="581" y="225"/>
                      </a:lnTo>
                      <a:lnTo>
                        <a:pt x="562" y="238"/>
                      </a:lnTo>
                      <a:lnTo>
                        <a:pt x="545" y="253"/>
                      </a:lnTo>
                      <a:lnTo>
                        <a:pt x="528" y="266"/>
                      </a:lnTo>
                      <a:lnTo>
                        <a:pt x="509" y="279"/>
                      </a:lnTo>
                      <a:lnTo>
                        <a:pt x="490" y="292"/>
                      </a:lnTo>
                      <a:lnTo>
                        <a:pt x="471" y="305"/>
                      </a:lnTo>
                      <a:lnTo>
                        <a:pt x="452" y="316"/>
                      </a:lnTo>
                      <a:lnTo>
                        <a:pt x="431" y="327"/>
                      </a:lnTo>
                      <a:lnTo>
                        <a:pt x="412" y="340"/>
                      </a:lnTo>
                      <a:lnTo>
                        <a:pt x="393" y="353"/>
                      </a:lnTo>
                      <a:lnTo>
                        <a:pt x="374" y="366"/>
                      </a:lnTo>
                      <a:lnTo>
                        <a:pt x="355" y="377"/>
                      </a:lnTo>
                      <a:lnTo>
                        <a:pt x="334" y="390"/>
                      </a:lnTo>
                      <a:lnTo>
                        <a:pt x="315" y="403"/>
                      </a:lnTo>
                      <a:lnTo>
                        <a:pt x="296" y="416"/>
                      </a:lnTo>
                      <a:lnTo>
                        <a:pt x="262" y="440"/>
                      </a:lnTo>
                      <a:lnTo>
                        <a:pt x="230" y="463"/>
                      </a:lnTo>
                      <a:lnTo>
                        <a:pt x="199" y="489"/>
                      </a:lnTo>
                      <a:lnTo>
                        <a:pt x="171" y="513"/>
                      </a:lnTo>
                      <a:lnTo>
                        <a:pt x="144" y="541"/>
                      </a:lnTo>
                      <a:lnTo>
                        <a:pt x="121" y="570"/>
                      </a:lnTo>
                      <a:lnTo>
                        <a:pt x="98" y="604"/>
                      </a:lnTo>
                      <a:lnTo>
                        <a:pt x="78" y="639"/>
                      </a:lnTo>
                      <a:lnTo>
                        <a:pt x="76" y="641"/>
                      </a:lnTo>
                      <a:lnTo>
                        <a:pt x="72" y="643"/>
                      </a:lnTo>
                      <a:lnTo>
                        <a:pt x="66" y="646"/>
                      </a:lnTo>
                      <a:lnTo>
                        <a:pt x="60" y="648"/>
                      </a:lnTo>
                      <a:lnTo>
                        <a:pt x="55" y="650"/>
                      </a:lnTo>
                      <a:lnTo>
                        <a:pt x="47" y="652"/>
                      </a:lnTo>
                      <a:lnTo>
                        <a:pt x="41" y="652"/>
                      </a:lnTo>
                      <a:lnTo>
                        <a:pt x="34" y="650"/>
                      </a:lnTo>
                      <a:lnTo>
                        <a:pt x="47" y="654"/>
                      </a:lnTo>
                      <a:lnTo>
                        <a:pt x="59" y="657"/>
                      </a:lnTo>
                      <a:lnTo>
                        <a:pt x="70" y="657"/>
                      </a:lnTo>
                      <a:lnTo>
                        <a:pt x="79" y="656"/>
                      </a:lnTo>
                      <a:lnTo>
                        <a:pt x="91" y="654"/>
                      </a:lnTo>
                      <a:lnTo>
                        <a:pt x="100" y="648"/>
                      </a:lnTo>
                      <a:lnTo>
                        <a:pt x="110" y="643"/>
                      </a:lnTo>
                      <a:lnTo>
                        <a:pt x="118" y="635"/>
                      </a:lnTo>
                      <a:lnTo>
                        <a:pt x="127" y="626"/>
                      </a:lnTo>
                      <a:lnTo>
                        <a:pt x="135" y="615"/>
                      </a:lnTo>
                      <a:lnTo>
                        <a:pt x="142" y="604"/>
                      </a:lnTo>
                      <a:lnTo>
                        <a:pt x="150" y="592"/>
                      </a:lnTo>
                      <a:lnTo>
                        <a:pt x="163" y="565"/>
                      </a:lnTo>
                      <a:lnTo>
                        <a:pt x="176" y="535"/>
                      </a:lnTo>
                      <a:lnTo>
                        <a:pt x="201" y="468"/>
                      </a:lnTo>
                      <a:lnTo>
                        <a:pt x="224" y="399"/>
                      </a:lnTo>
                      <a:lnTo>
                        <a:pt x="235" y="364"/>
                      </a:lnTo>
                      <a:lnTo>
                        <a:pt x="247" y="333"/>
                      </a:lnTo>
                      <a:lnTo>
                        <a:pt x="260" y="303"/>
                      </a:lnTo>
                      <a:lnTo>
                        <a:pt x="273" y="277"/>
                      </a:lnTo>
                      <a:lnTo>
                        <a:pt x="290" y="247"/>
                      </a:lnTo>
                      <a:lnTo>
                        <a:pt x="308" y="221"/>
                      </a:lnTo>
                      <a:lnTo>
                        <a:pt x="327" y="193"/>
                      </a:lnTo>
                      <a:lnTo>
                        <a:pt x="346" y="168"/>
                      </a:lnTo>
                      <a:lnTo>
                        <a:pt x="365" y="140"/>
                      </a:lnTo>
                      <a:lnTo>
                        <a:pt x="382" y="114"/>
                      </a:lnTo>
                      <a:lnTo>
                        <a:pt x="401" y="86"/>
                      </a:lnTo>
                      <a:lnTo>
                        <a:pt x="418" y="58"/>
                      </a:lnTo>
                      <a:lnTo>
                        <a:pt x="420" y="52"/>
                      </a:lnTo>
                      <a:lnTo>
                        <a:pt x="422" y="45"/>
                      </a:lnTo>
                      <a:lnTo>
                        <a:pt x="422" y="38"/>
                      </a:lnTo>
                      <a:lnTo>
                        <a:pt x="422" y="30"/>
                      </a:lnTo>
                      <a:lnTo>
                        <a:pt x="422" y="23"/>
                      </a:lnTo>
                      <a:lnTo>
                        <a:pt x="422" y="15"/>
                      </a:lnTo>
                      <a:lnTo>
                        <a:pt x="420" y="8"/>
                      </a:lnTo>
                      <a:lnTo>
                        <a:pt x="420" y="0"/>
                      </a:lnTo>
                      <a:lnTo>
                        <a:pt x="410" y="4"/>
                      </a:lnTo>
                      <a:lnTo>
                        <a:pt x="403" y="8"/>
                      </a:lnTo>
                      <a:lnTo>
                        <a:pt x="395" y="12"/>
                      </a:lnTo>
                      <a:lnTo>
                        <a:pt x="387" y="17"/>
                      </a:lnTo>
                      <a:lnTo>
                        <a:pt x="376" y="28"/>
                      </a:lnTo>
                      <a:lnTo>
                        <a:pt x="365" y="41"/>
                      </a:lnTo>
                      <a:lnTo>
                        <a:pt x="357" y="56"/>
                      </a:lnTo>
                      <a:lnTo>
                        <a:pt x="349" y="69"/>
                      </a:lnTo>
                      <a:lnTo>
                        <a:pt x="342" y="84"/>
                      </a:lnTo>
                      <a:lnTo>
                        <a:pt x="336" y="97"/>
                      </a:lnTo>
                      <a:lnTo>
                        <a:pt x="319" y="130"/>
                      </a:lnTo>
                      <a:lnTo>
                        <a:pt x="302" y="162"/>
                      </a:lnTo>
                      <a:lnTo>
                        <a:pt x="283" y="193"/>
                      </a:lnTo>
                      <a:lnTo>
                        <a:pt x="262" y="225"/>
                      </a:lnTo>
                      <a:lnTo>
                        <a:pt x="218" y="283"/>
                      </a:lnTo>
                      <a:lnTo>
                        <a:pt x="173" y="340"/>
                      </a:lnTo>
                      <a:lnTo>
                        <a:pt x="127" y="396"/>
                      </a:lnTo>
                      <a:lnTo>
                        <a:pt x="81" y="453"/>
                      </a:lnTo>
                      <a:lnTo>
                        <a:pt x="60" y="481"/>
                      </a:lnTo>
                      <a:lnTo>
                        <a:pt x="40" y="511"/>
                      </a:lnTo>
                      <a:lnTo>
                        <a:pt x="19" y="541"/>
                      </a:lnTo>
                      <a:lnTo>
                        <a:pt x="0" y="572"/>
                      </a:lnTo>
                      <a:lnTo>
                        <a:pt x="163" y="583"/>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40" name="Freeform 100"/>
                <p:cNvSpPr/>
                <p:nvPr/>
              </p:nvSpPr>
              <p:spPr bwMode="auto">
                <a:xfrm>
                  <a:off x="2614" y="1038"/>
                  <a:ext cx="910" cy="720"/>
                </a:xfrm>
                <a:custGeom>
                  <a:avLst/>
                  <a:gdLst>
                    <a:gd name="T0" fmla="*/ 266 w 910"/>
                    <a:gd name="T1" fmla="*/ 465 h 720"/>
                    <a:gd name="T2" fmla="*/ 448 w 910"/>
                    <a:gd name="T3" fmla="*/ 386 h 720"/>
                    <a:gd name="T4" fmla="*/ 724 w 910"/>
                    <a:gd name="T5" fmla="*/ 278 h 720"/>
                    <a:gd name="T6" fmla="*/ 882 w 910"/>
                    <a:gd name="T7" fmla="*/ 181 h 720"/>
                    <a:gd name="T8" fmla="*/ 864 w 910"/>
                    <a:gd name="T9" fmla="*/ 168 h 720"/>
                    <a:gd name="T10" fmla="*/ 762 w 910"/>
                    <a:gd name="T11" fmla="*/ 213 h 720"/>
                    <a:gd name="T12" fmla="*/ 479 w 910"/>
                    <a:gd name="T13" fmla="*/ 343 h 720"/>
                    <a:gd name="T14" fmla="*/ 308 w 910"/>
                    <a:gd name="T15" fmla="*/ 412 h 720"/>
                    <a:gd name="T16" fmla="*/ 243 w 910"/>
                    <a:gd name="T17" fmla="*/ 460 h 720"/>
                    <a:gd name="T18" fmla="*/ 192 w 910"/>
                    <a:gd name="T19" fmla="*/ 540 h 720"/>
                    <a:gd name="T20" fmla="*/ 80 w 910"/>
                    <a:gd name="T21" fmla="*/ 616 h 720"/>
                    <a:gd name="T22" fmla="*/ 349 w 910"/>
                    <a:gd name="T23" fmla="*/ 475 h 720"/>
                    <a:gd name="T24" fmla="*/ 577 w 910"/>
                    <a:gd name="T25" fmla="*/ 328 h 720"/>
                    <a:gd name="T26" fmla="*/ 724 w 910"/>
                    <a:gd name="T27" fmla="*/ 172 h 720"/>
                    <a:gd name="T28" fmla="*/ 526 w 910"/>
                    <a:gd name="T29" fmla="*/ 257 h 720"/>
                    <a:gd name="T30" fmla="*/ 408 w 910"/>
                    <a:gd name="T31" fmla="*/ 356 h 720"/>
                    <a:gd name="T32" fmla="*/ 285 w 910"/>
                    <a:gd name="T33" fmla="*/ 484 h 720"/>
                    <a:gd name="T34" fmla="*/ 144 w 910"/>
                    <a:gd name="T35" fmla="*/ 595 h 720"/>
                    <a:gd name="T36" fmla="*/ 81 w 910"/>
                    <a:gd name="T37" fmla="*/ 662 h 720"/>
                    <a:gd name="T38" fmla="*/ 11 w 910"/>
                    <a:gd name="T39" fmla="*/ 708 h 720"/>
                    <a:gd name="T40" fmla="*/ 220 w 910"/>
                    <a:gd name="T41" fmla="*/ 592 h 720"/>
                    <a:gd name="T42" fmla="*/ 749 w 910"/>
                    <a:gd name="T43" fmla="*/ 230 h 720"/>
                    <a:gd name="T44" fmla="*/ 874 w 910"/>
                    <a:gd name="T45" fmla="*/ 137 h 720"/>
                    <a:gd name="T46" fmla="*/ 836 w 910"/>
                    <a:gd name="T47" fmla="*/ 135 h 720"/>
                    <a:gd name="T48" fmla="*/ 595 w 910"/>
                    <a:gd name="T49" fmla="*/ 270 h 720"/>
                    <a:gd name="T50" fmla="*/ 237 w 910"/>
                    <a:gd name="T51" fmla="*/ 543 h 720"/>
                    <a:gd name="T52" fmla="*/ 99 w 910"/>
                    <a:gd name="T53" fmla="*/ 638 h 720"/>
                    <a:gd name="T54" fmla="*/ 78 w 910"/>
                    <a:gd name="T55" fmla="*/ 638 h 720"/>
                    <a:gd name="T56" fmla="*/ 226 w 910"/>
                    <a:gd name="T57" fmla="*/ 562 h 720"/>
                    <a:gd name="T58" fmla="*/ 405 w 910"/>
                    <a:gd name="T59" fmla="*/ 389 h 720"/>
                    <a:gd name="T60" fmla="*/ 598 w 910"/>
                    <a:gd name="T61" fmla="*/ 154 h 720"/>
                    <a:gd name="T62" fmla="*/ 680 w 910"/>
                    <a:gd name="T63" fmla="*/ 77 h 720"/>
                    <a:gd name="T64" fmla="*/ 711 w 910"/>
                    <a:gd name="T65" fmla="*/ 27 h 720"/>
                    <a:gd name="T66" fmla="*/ 686 w 910"/>
                    <a:gd name="T67" fmla="*/ 13 h 720"/>
                    <a:gd name="T68" fmla="*/ 638 w 910"/>
                    <a:gd name="T69" fmla="*/ 33 h 720"/>
                    <a:gd name="T70" fmla="*/ 448 w 910"/>
                    <a:gd name="T71" fmla="*/ 252 h 720"/>
                    <a:gd name="T72" fmla="*/ 279 w 910"/>
                    <a:gd name="T73" fmla="*/ 432 h 720"/>
                    <a:gd name="T74" fmla="*/ 178 w 910"/>
                    <a:gd name="T75" fmla="*/ 566 h 720"/>
                    <a:gd name="T76" fmla="*/ 165 w 910"/>
                    <a:gd name="T77" fmla="*/ 573 h 720"/>
                    <a:gd name="T78" fmla="*/ 213 w 910"/>
                    <a:gd name="T79" fmla="*/ 514 h 720"/>
                    <a:gd name="T80" fmla="*/ 446 w 910"/>
                    <a:gd name="T81" fmla="*/ 363 h 720"/>
                    <a:gd name="T82" fmla="*/ 678 w 910"/>
                    <a:gd name="T83" fmla="*/ 193 h 720"/>
                    <a:gd name="T84" fmla="*/ 807 w 910"/>
                    <a:gd name="T85" fmla="*/ 150 h 720"/>
                    <a:gd name="T86" fmla="*/ 844 w 910"/>
                    <a:gd name="T87" fmla="*/ 161 h 720"/>
                    <a:gd name="T88" fmla="*/ 750 w 910"/>
                    <a:gd name="T89" fmla="*/ 185 h 720"/>
                    <a:gd name="T90" fmla="*/ 665 w 910"/>
                    <a:gd name="T91" fmla="*/ 220 h 720"/>
                    <a:gd name="T92" fmla="*/ 555 w 910"/>
                    <a:gd name="T93" fmla="*/ 334 h 720"/>
                    <a:gd name="T94" fmla="*/ 465 w 910"/>
                    <a:gd name="T95" fmla="*/ 402 h 720"/>
                    <a:gd name="T96" fmla="*/ 315 w 910"/>
                    <a:gd name="T97" fmla="*/ 502 h 720"/>
                    <a:gd name="T98" fmla="*/ 230 w 910"/>
                    <a:gd name="T99" fmla="*/ 556 h 720"/>
                    <a:gd name="T100" fmla="*/ 186 w 910"/>
                    <a:gd name="T101" fmla="*/ 558 h 720"/>
                    <a:gd name="T102" fmla="*/ 152 w 910"/>
                    <a:gd name="T103" fmla="*/ 571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910" h="720">
                      <a:moveTo>
                        <a:pt x="150" y="525"/>
                      </a:moveTo>
                      <a:lnTo>
                        <a:pt x="180" y="512"/>
                      </a:lnTo>
                      <a:lnTo>
                        <a:pt x="209" y="499"/>
                      </a:lnTo>
                      <a:lnTo>
                        <a:pt x="237" y="482"/>
                      </a:lnTo>
                      <a:lnTo>
                        <a:pt x="266" y="465"/>
                      </a:lnTo>
                      <a:lnTo>
                        <a:pt x="292" y="449"/>
                      </a:lnTo>
                      <a:lnTo>
                        <a:pt x="321" y="432"/>
                      </a:lnTo>
                      <a:lnTo>
                        <a:pt x="348" y="419"/>
                      </a:lnTo>
                      <a:lnTo>
                        <a:pt x="376" y="410"/>
                      </a:lnTo>
                      <a:lnTo>
                        <a:pt x="448" y="386"/>
                      </a:lnTo>
                      <a:lnTo>
                        <a:pt x="519" y="361"/>
                      </a:lnTo>
                      <a:lnTo>
                        <a:pt x="589" y="335"/>
                      </a:lnTo>
                      <a:lnTo>
                        <a:pt x="657" y="308"/>
                      </a:lnTo>
                      <a:lnTo>
                        <a:pt x="692" y="293"/>
                      </a:lnTo>
                      <a:lnTo>
                        <a:pt x="724" y="278"/>
                      </a:lnTo>
                      <a:lnTo>
                        <a:pt x="756" y="261"/>
                      </a:lnTo>
                      <a:lnTo>
                        <a:pt x="788" y="243"/>
                      </a:lnTo>
                      <a:lnTo>
                        <a:pt x="821" y="224"/>
                      </a:lnTo>
                      <a:lnTo>
                        <a:pt x="851" y="204"/>
                      </a:lnTo>
                      <a:lnTo>
                        <a:pt x="882" y="181"/>
                      </a:lnTo>
                      <a:lnTo>
                        <a:pt x="910" y="157"/>
                      </a:lnTo>
                      <a:lnTo>
                        <a:pt x="899" y="159"/>
                      </a:lnTo>
                      <a:lnTo>
                        <a:pt x="887" y="161"/>
                      </a:lnTo>
                      <a:lnTo>
                        <a:pt x="876" y="165"/>
                      </a:lnTo>
                      <a:lnTo>
                        <a:pt x="864" y="168"/>
                      </a:lnTo>
                      <a:lnTo>
                        <a:pt x="853" y="174"/>
                      </a:lnTo>
                      <a:lnTo>
                        <a:pt x="842" y="178"/>
                      </a:lnTo>
                      <a:lnTo>
                        <a:pt x="830" y="183"/>
                      </a:lnTo>
                      <a:lnTo>
                        <a:pt x="821" y="187"/>
                      </a:lnTo>
                      <a:lnTo>
                        <a:pt x="762" y="213"/>
                      </a:lnTo>
                      <a:lnTo>
                        <a:pt x="705" y="239"/>
                      </a:lnTo>
                      <a:lnTo>
                        <a:pt x="648" y="265"/>
                      </a:lnTo>
                      <a:lnTo>
                        <a:pt x="593" y="291"/>
                      </a:lnTo>
                      <a:lnTo>
                        <a:pt x="536" y="317"/>
                      </a:lnTo>
                      <a:lnTo>
                        <a:pt x="479" y="343"/>
                      </a:lnTo>
                      <a:lnTo>
                        <a:pt x="420" y="367"/>
                      </a:lnTo>
                      <a:lnTo>
                        <a:pt x="361" y="389"/>
                      </a:lnTo>
                      <a:lnTo>
                        <a:pt x="344" y="397"/>
                      </a:lnTo>
                      <a:lnTo>
                        <a:pt x="327" y="402"/>
                      </a:lnTo>
                      <a:lnTo>
                        <a:pt x="308" y="412"/>
                      </a:lnTo>
                      <a:lnTo>
                        <a:pt x="291" y="419"/>
                      </a:lnTo>
                      <a:lnTo>
                        <a:pt x="275" y="428"/>
                      </a:lnTo>
                      <a:lnTo>
                        <a:pt x="260" y="438"/>
                      </a:lnTo>
                      <a:lnTo>
                        <a:pt x="251" y="449"/>
                      </a:lnTo>
                      <a:lnTo>
                        <a:pt x="243" y="460"/>
                      </a:lnTo>
                      <a:lnTo>
                        <a:pt x="237" y="476"/>
                      </a:lnTo>
                      <a:lnTo>
                        <a:pt x="228" y="491"/>
                      </a:lnTo>
                      <a:lnTo>
                        <a:pt x="220" y="504"/>
                      </a:lnTo>
                      <a:lnTo>
                        <a:pt x="211" y="517"/>
                      </a:lnTo>
                      <a:lnTo>
                        <a:pt x="192" y="540"/>
                      </a:lnTo>
                      <a:lnTo>
                        <a:pt x="171" y="558"/>
                      </a:lnTo>
                      <a:lnTo>
                        <a:pt x="148" y="575"/>
                      </a:lnTo>
                      <a:lnTo>
                        <a:pt x="125" y="590"/>
                      </a:lnTo>
                      <a:lnTo>
                        <a:pt x="102" y="603"/>
                      </a:lnTo>
                      <a:lnTo>
                        <a:pt x="80" y="616"/>
                      </a:lnTo>
                      <a:lnTo>
                        <a:pt x="133" y="586"/>
                      </a:lnTo>
                      <a:lnTo>
                        <a:pt x="186" y="556"/>
                      </a:lnTo>
                      <a:lnTo>
                        <a:pt x="241" y="528"/>
                      </a:lnTo>
                      <a:lnTo>
                        <a:pt x="294" y="502"/>
                      </a:lnTo>
                      <a:lnTo>
                        <a:pt x="349" y="475"/>
                      </a:lnTo>
                      <a:lnTo>
                        <a:pt x="403" y="445"/>
                      </a:lnTo>
                      <a:lnTo>
                        <a:pt x="456" y="413"/>
                      </a:lnTo>
                      <a:lnTo>
                        <a:pt x="507" y="380"/>
                      </a:lnTo>
                      <a:lnTo>
                        <a:pt x="543" y="354"/>
                      </a:lnTo>
                      <a:lnTo>
                        <a:pt x="577" y="328"/>
                      </a:lnTo>
                      <a:lnTo>
                        <a:pt x="610" y="300"/>
                      </a:lnTo>
                      <a:lnTo>
                        <a:pt x="642" y="270"/>
                      </a:lnTo>
                      <a:lnTo>
                        <a:pt x="671" y="239"/>
                      </a:lnTo>
                      <a:lnTo>
                        <a:pt x="699" y="207"/>
                      </a:lnTo>
                      <a:lnTo>
                        <a:pt x="724" y="172"/>
                      </a:lnTo>
                      <a:lnTo>
                        <a:pt x="747" y="135"/>
                      </a:lnTo>
                      <a:lnTo>
                        <a:pt x="690" y="163"/>
                      </a:lnTo>
                      <a:lnTo>
                        <a:pt x="633" y="191"/>
                      </a:lnTo>
                      <a:lnTo>
                        <a:pt x="579" y="222"/>
                      </a:lnTo>
                      <a:lnTo>
                        <a:pt x="526" y="257"/>
                      </a:lnTo>
                      <a:lnTo>
                        <a:pt x="501" y="276"/>
                      </a:lnTo>
                      <a:lnTo>
                        <a:pt x="477" y="295"/>
                      </a:lnTo>
                      <a:lnTo>
                        <a:pt x="454" y="315"/>
                      </a:lnTo>
                      <a:lnTo>
                        <a:pt x="431" y="335"/>
                      </a:lnTo>
                      <a:lnTo>
                        <a:pt x="408" y="356"/>
                      </a:lnTo>
                      <a:lnTo>
                        <a:pt x="386" y="378"/>
                      </a:lnTo>
                      <a:lnTo>
                        <a:pt x="365" y="402"/>
                      </a:lnTo>
                      <a:lnTo>
                        <a:pt x="344" y="426"/>
                      </a:lnTo>
                      <a:lnTo>
                        <a:pt x="315" y="456"/>
                      </a:lnTo>
                      <a:lnTo>
                        <a:pt x="285" y="484"/>
                      </a:lnTo>
                      <a:lnTo>
                        <a:pt x="253" y="508"/>
                      </a:lnTo>
                      <a:lnTo>
                        <a:pt x="220" y="532"/>
                      </a:lnTo>
                      <a:lnTo>
                        <a:pt x="190" y="556"/>
                      </a:lnTo>
                      <a:lnTo>
                        <a:pt x="159" y="582"/>
                      </a:lnTo>
                      <a:lnTo>
                        <a:pt x="144" y="595"/>
                      </a:lnTo>
                      <a:lnTo>
                        <a:pt x="131" y="608"/>
                      </a:lnTo>
                      <a:lnTo>
                        <a:pt x="118" y="623"/>
                      </a:lnTo>
                      <a:lnTo>
                        <a:pt x="104" y="638"/>
                      </a:lnTo>
                      <a:lnTo>
                        <a:pt x="93" y="651"/>
                      </a:lnTo>
                      <a:lnTo>
                        <a:pt x="81" y="662"/>
                      </a:lnTo>
                      <a:lnTo>
                        <a:pt x="66" y="671"/>
                      </a:lnTo>
                      <a:lnTo>
                        <a:pt x="53" y="681"/>
                      </a:lnTo>
                      <a:lnTo>
                        <a:pt x="38" y="688"/>
                      </a:lnTo>
                      <a:lnTo>
                        <a:pt x="24" y="697"/>
                      </a:lnTo>
                      <a:lnTo>
                        <a:pt x="11" y="708"/>
                      </a:lnTo>
                      <a:lnTo>
                        <a:pt x="0" y="720"/>
                      </a:lnTo>
                      <a:lnTo>
                        <a:pt x="57" y="688"/>
                      </a:lnTo>
                      <a:lnTo>
                        <a:pt x="112" y="658"/>
                      </a:lnTo>
                      <a:lnTo>
                        <a:pt x="167" y="625"/>
                      </a:lnTo>
                      <a:lnTo>
                        <a:pt x="220" y="592"/>
                      </a:lnTo>
                      <a:lnTo>
                        <a:pt x="327" y="523"/>
                      </a:lnTo>
                      <a:lnTo>
                        <a:pt x="431" y="452"/>
                      </a:lnTo>
                      <a:lnTo>
                        <a:pt x="536" y="380"/>
                      </a:lnTo>
                      <a:lnTo>
                        <a:pt x="642" y="304"/>
                      </a:lnTo>
                      <a:lnTo>
                        <a:pt x="749" y="230"/>
                      </a:lnTo>
                      <a:lnTo>
                        <a:pt x="861" y="154"/>
                      </a:lnTo>
                      <a:lnTo>
                        <a:pt x="864" y="150"/>
                      </a:lnTo>
                      <a:lnTo>
                        <a:pt x="866" y="146"/>
                      </a:lnTo>
                      <a:lnTo>
                        <a:pt x="870" y="142"/>
                      </a:lnTo>
                      <a:lnTo>
                        <a:pt x="874" y="137"/>
                      </a:lnTo>
                      <a:lnTo>
                        <a:pt x="878" y="131"/>
                      </a:lnTo>
                      <a:lnTo>
                        <a:pt x="882" y="126"/>
                      </a:lnTo>
                      <a:lnTo>
                        <a:pt x="885" y="120"/>
                      </a:lnTo>
                      <a:lnTo>
                        <a:pt x="889" y="113"/>
                      </a:lnTo>
                      <a:lnTo>
                        <a:pt x="836" y="135"/>
                      </a:lnTo>
                      <a:lnTo>
                        <a:pt x="787" y="159"/>
                      </a:lnTo>
                      <a:lnTo>
                        <a:pt x="737" y="185"/>
                      </a:lnTo>
                      <a:lnTo>
                        <a:pt x="688" y="213"/>
                      </a:lnTo>
                      <a:lnTo>
                        <a:pt x="640" y="241"/>
                      </a:lnTo>
                      <a:lnTo>
                        <a:pt x="595" y="270"/>
                      </a:lnTo>
                      <a:lnTo>
                        <a:pt x="547" y="302"/>
                      </a:lnTo>
                      <a:lnTo>
                        <a:pt x="501" y="334"/>
                      </a:lnTo>
                      <a:lnTo>
                        <a:pt x="412" y="400"/>
                      </a:lnTo>
                      <a:lnTo>
                        <a:pt x="325" y="471"/>
                      </a:lnTo>
                      <a:lnTo>
                        <a:pt x="237" y="543"/>
                      </a:lnTo>
                      <a:lnTo>
                        <a:pt x="150" y="616"/>
                      </a:lnTo>
                      <a:lnTo>
                        <a:pt x="138" y="623"/>
                      </a:lnTo>
                      <a:lnTo>
                        <a:pt x="125" y="629"/>
                      </a:lnTo>
                      <a:lnTo>
                        <a:pt x="112" y="634"/>
                      </a:lnTo>
                      <a:lnTo>
                        <a:pt x="99" y="638"/>
                      </a:lnTo>
                      <a:lnTo>
                        <a:pt x="85" y="640"/>
                      </a:lnTo>
                      <a:lnTo>
                        <a:pt x="72" y="643"/>
                      </a:lnTo>
                      <a:lnTo>
                        <a:pt x="59" y="645"/>
                      </a:lnTo>
                      <a:lnTo>
                        <a:pt x="43" y="649"/>
                      </a:lnTo>
                      <a:lnTo>
                        <a:pt x="78" y="638"/>
                      </a:lnTo>
                      <a:lnTo>
                        <a:pt x="108" y="625"/>
                      </a:lnTo>
                      <a:lnTo>
                        <a:pt x="140" y="610"/>
                      </a:lnTo>
                      <a:lnTo>
                        <a:pt x="169" y="595"/>
                      </a:lnTo>
                      <a:lnTo>
                        <a:pt x="199" y="579"/>
                      </a:lnTo>
                      <a:lnTo>
                        <a:pt x="226" y="562"/>
                      </a:lnTo>
                      <a:lnTo>
                        <a:pt x="253" y="541"/>
                      </a:lnTo>
                      <a:lnTo>
                        <a:pt x="275" y="519"/>
                      </a:lnTo>
                      <a:lnTo>
                        <a:pt x="319" y="476"/>
                      </a:lnTo>
                      <a:lnTo>
                        <a:pt x="363" y="434"/>
                      </a:lnTo>
                      <a:lnTo>
                        <a:pt x="405" y="389"/>
                      </a:lnTo>
                      <a:lnTo>
                        <a:pt x="444" y="345"/>
                      </a:lnTo>
                      <a:lnTo>
                        <a:pt x="484" y="300"/>
                      </a:lnTo>
                      <a:lnTo>
                        <a:pt x="524" y="254"/>
                      </a:lnTo>
                      <a:lnTo>
                        <a:pt x="562" y="204"/>
                      </a:lnTo>
                      <a:lnTo>
                        <a:pt x="598" y="154"/>
                      </a:lnTo>
                      <a:lnTo>
                        <a:pt x="616" y="135"/>
                      </a:lnTo>
                      <a:lnTo>
                        <a:pt x="635" y="118"/>
                      </a:lnTo>
                      <a:lnTo>
                        <a:pt x="654" y="102"/>
                      </a:lnTo>
                      <a:lnTo>
                        <a:pt x="673" y="87"/>
                      </a:lnTo>
                      <a:lnTo>
                        <a:pt x="680" y="77"/>
                      </a:lnTo>
                      <a:lnTo>
                        <a:pt x="690" y="68"/>
                      </a:lnTo>
                      <a:lnTo>
                        <a:pt x="695" y="59"/>
                      </a:lnTo>
                      <a:lnTo>
                        <a:pt x="703" y="50"/>
                      </a:lnTo>
                      <a:lnTo>
                        <a:pt x="707" y="39"/>
                      </a:lnTo>
                      <a:lnTo>
                        <a:pt x="711" y="27"/>
                      </a:lnTo>
                      <a:lnTo>
                        <a:pt x="712" y="14"/>
                      </a:lnTo>
                      <a:lnTo>
                        <a:pt x="712" y="0"/>
                      </a:lnTo>
                      <a:lnTo>
                        <a:pt x="705" y="7"/>
                      </a:lnTo>
                      <a:lnTo>
                        <a:pt x="695" y="11"/>
                      </a:lnTo>
                      <a:lnTo>
                        <a:pt x="686" y="13"/>
                      </a:lnTo>
                      <a:lnTo>
                        <a:pt x="676" y="14"/>
                      </a:lnTo>
                      <a:lnTo>
                        <a:pt x="667" y="14"/>
                      </a:lnTo>
                      <a:lnTo>
                        <a:pt x="655" y="18"/>
                      </a:lnTo>
                      <a:lnTo>
                        <a:pt x="648" y="24"/>
                      </a:lnTo>
                      <a:lnTo>
                        <a:pt x="638" y="33"/>
                      </a:lnTo>
                      <a:lnTo>
                        <a:pt x="602" y="79"/>
                      </a:lnTo>
                      <a:lnTo>
                        <a:pt x="564" y="126"/>
                      </a:lnTo>
                      <a:lnTo>
                        <a:pt x="526" y="168"/>
                      </a:lnTo>
                      <a:lnTo>
                        <a:pt x="488" y="211"/>
                      </a:lnTo>
                      <a:lnTo>
                        <a:pt x="448" y="252"/>
                      </a:lnTo>
                      <a:lnTo>
                        <a:pt x="408" y="293"/>
                      </a:lnTo>
                      <a:lnTo>
                        <a:pt x="368" y="334"/>
                      </a:lnTo>
                      <a:lnTo>
                        <a:pt x="327" y="374"/>
                      </a:lnTo>
                      <a:lnTo>
                        <a:pt x="302" y="402"/>
                      </a:lnTo>
                      <a:lnTo>
                        <a:pt x="279" y="432"/>
                      </a:lnTo>
                      <a:lnTo>
                        <a:pt x="258" y="463"/>
                      </a:lnTo>
                      <a:lnTo>
                        <a:pt x="235" y="495"/>
                      </a:lnTo>
                      <a:lnTo>
                        <a:pt x="214" y="525"/>
                      </a:lnTo>
                      <a:lnTo>
                        <a:pt x="192" y="553"/>
                      </a:lnTo>
                      <a:lnTo>
                        <a:pt x="178" y="566"/>
                      </a:lnTo>
                      <a:lnTo>
                        <a:pt x="167" y="577"/>
                      </a:lnTo>
                      <a:lnTo>
                        <a:pt x="154" y="586"/>
                      </a:lnTo>
                      <a:lnTo>
                        <a:pt x="140" y="593"/>
                      </a:lnTo>
                      <a:lnTo>
                        <a:pt x="154" y="584"/>
                      </a:lnTo>
                      <a:lnTo>
                        <a:pt x="165" y="573"/>
                      </a:lnTo>
                      <a:lnTo>
                        <a:pt x="175" y="562"/>
                      </a:lnTo>
                      <a:lnTo>
                        <a:pt x="184" y="549"/>
                      </a:lnTo>
                      <a:lnTo>
                        <a:pt x="192" y="536"/>
                      </a:lnTo>
                      <a:lnTo>
                        <a:pt x="201" y="525"/>
                      </a:lnTo>
                      <a:lnTo>
                        <a:pt x="213" y="514"/>
                      </a:lnTo>
                      <a:lnTo>
                        <a:pt x="224" y="504"/>
                      </a:lnTo>
                      <a:lnTo>
                        <a:pt x="281" y="469"/>
                      </a:lnTo>
                      <a:lnTo>
                        <a:pt x="338" y="434"/>
                      </a:lnTo>
                      <a:lnTo>
                        <a:pt x="393" y="399"/>
                      </a:lnTo>
                      <a:lnTo>
                        <a:pt x="446" y="363"/>
                      </a:lnTo>
                      <a:lnTo>
                        <a:pt x="500" y="328"/>
                      </a:lnTo>
                      <a:lnTo>
                        <a:pt x="553" y="291"/>
                      </a:lnTo>
                      <a:lnTo>
                        <a:pt x="604" y="252"/>
                      </a:lnTo>
                      <a:lnTo>
                        <a:pt x="657" y="209"/>
                      </a:lnTo>
                      <a:lnTo>
                        <a:pt x="678" y="193"/>
                      </a:lnTo>
                      <a:lnTo>
                        <a:pt x="703" y="180"/>
                      </a:lnTo>
                      <a:lnTo>
                        <a:pt x="728" y="167"/>
                      </a:lnTo>
                      <a:lnTo>
                        <a:pt x="752" y="157"/>
                      </a:lnTo>
                      <a:lnTo>
                        <a:pt x="779" y="152"/>
                      </a:lnTo>
                      <a:lnTo>
                        <a:pt x="807" y="150"/>
                      </a:lnTo>
                      <a:lnTo>
                        <a:pt x="821" y="150"/>
                      </a:lnTo>
                      <a:lnTo>
                        <a:pt x="834" y="152"/>
                      </a:lnTo>
                      <a:lnTo>
                        <a:pt x="849" y="154"/>
                      </a:lnTo>
                      <a:lnTo>
                        <a:pt x="863" y="157"/>
                      </a:lnTo>
                      <a:lnTo>
                        <a:pt x="844" y="161"/>
                      </a:lnTo>
                      <a:lnTo>
                        <a:pt x="825" y="167"/>
                      </a:lnTo>
                      <a:lnTo>
                        <a:pt x="806" y="170"/>
                      </a:lnTo>
                      <a:lnTo>
                        <a:pt x="788" y="174"/>
                      </a:lnTo>
                      <a:lnTo>
                        <a:pt x="769" y="180"/>
                      </a:lnTo>
                      <a:lnTo>
                        <a:pt x="750" y="185"/>
                      </a:lnTo>
                      <a:lnTo>
                        <a:pt x="731" y="191"/>
                      </a:lnTo>
                      <a:lnTo>
                        <a:pt x="712" y="198"/>
                      </a:lnTo>
                      <a:lnTo>
                        <a:pt x="695" y="204"/>
                      </a:lnTo>
                      <a:lnTo>
                        <a:pt x="678" y="211"/>
                      </a:lnTo>
                      <a:lnTo>
                        <a:pt x="665" y="220"/>
                      </a:lnTo>
                      <a:lnTo>
                        <a:pt x="650" y="232"/>
                      </a:lnTo>
                      <a:lnTo>
                        <a:pt x="625" y="254"/>
                      </a:lnTo>
                      <a:lnTo>
                        <a:pt x="600" y="280"/>
                      </a:lnTo>
                      <a:lnTo>
                        <a:pt x="577" y="308"/>
                      </a:lnTo>
                      <a:lnTo>
                        <a:pt x="555" y="334"/>
                      </a:lnTo>
                      <a:lnTo>
                        <a:pt x="541" y="347"/>
                      </a:lnTo>
                      <a:lnTo>
                        <a:pt x="528" y="360"/>
                      </a:lnTo>
                      <a:lnTo>
                        <a:pt x="513" y="371"/>
                      </a:lnTo>
                      <a:lnTo>
                        <a:pt x="498" y="382"/>
                      </a:lnTo>
                      <a:lnTo>
                        <a:pt x="465" y="402"/>
                      </a:lnTo>
                      <a:lnTo>
                        <a:pt x="435" y="421"/>
                      </a:lnTo>
                      <a:lnTo>
                        <a:pt x="405" y="441"/>
                      </a:lnTo>
                      <a:lnTo>
                        <a:pt x="374" y="462"/>
                      </a:lnTo>
                      <a:lnTo>
                        <a:pt x="346" y="482"/>
                      </a:lnTo>
                      <a:lnTo>
                        <a:pt x="315" y="502"/>
                      </a:lnTo>
                      <a:lnTo>
                        <a:pt x="287" y="525"/>
                      </a:lnTo>
                      <a:lnTo>
                        <a:pt x="256" y="547"/>
                      </a:lnTo>
                      <a:lnTo>
                        <a:pt x="247" y="551"/>
                      </a:lnTo>
                      <a:lnTo>
                        <a:pt x="239" y="554"/>
                      </a:lnTo>
                      <a:lnTo>
                        <a:pt x="230" y="556"/>
                      </a:lnTo>
                      <a:lnTo>
                        <a:pt x="222" y="558"/>
                      </a:lnTo>
                      <a:lnTo>
                        <a:pt x="213" y="558"/>
                      </a:lnTo>
                      <a:lnTo>
                        <a:pt x="203" y="558"/>
                      </a:lnTo>
                      <a:lnTo>
                        <a:pt x="195" y="558"/>
                      </a:lnTo>
                      <a:lnTo>
                        <a:pt x="186" y="558"/>
                      </a:lnTo>
                      <a:lnTo>
                        <a:pt x="180" y="558"/>
                      </a:lnTo>
                      <a:lnTo>
                        <a:pt x="173" y="560"/>
                      </a:lnTo>
                      <a:lnTo>
                        <a:pt x="167" y="564"/>
                      </a:lnTo>
                      <a:lnTo>
                        <a:pt x="159" y="567"/>
                      </a:lnTo>
                      <a:lnTo>
                        <a:pt x="152" y="571"/>
                      </a:lnTo>
                      <a:lnTo>
                        <a:pt x="144" y="575"/>
                      </a:lnTo>
                      <a:lnTo>
                        <a:pt x="137" y="579"/>
                      </a:lnTo>
                      <a:lnTo>
                        <a:pt x="127" y="580"/>
                      </a:lnTo>
                      <a:lnTo>
                        <a:pt x="150" y="525"/>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41" name="Freeform 101"/>
                <p:cNvSpPr/>
                <p:nvPr/>
              </p:nvSpPr>
              <p:spPr bwMode="auto">
                <a:xfrm>
                  <a:off x="2564" y="798"/>
                  <a:ext cx="470" cy="765"/>
                </a:xfrm>
                <a:custGeom>
                  <a:avLst/>
                  <a:gdLst>
                    <a:gd name="T0" fmla="*/ 50 w 470"/>
                    <a:gd name="T1" fmla="*/ 752 h 765"/>
                    <a:gd name="T2" fmla="*/ 78 w 470"/>
                    <a:gd name="T3" fmla="*/ 705 h 765"/>
                    <a:gd name="T4" fmla="*/ 105 w 470"/>
                    <a:gd name="T5" fmla="*/ 659 h 765"/>
                    <a:gd name="T6" fmla="*/ 130 w 470"/>
                    <a:gd name="T7" fmla="*/ 611 h 765"/>
                    <a:gd name="T8" fmla="*/ 152 w 470"/>
                    <a:gd name="T9" fmla="*/ 562 h 765"/>
                    <a:gd name="T10" fmla="*/ 196 w 470"/>
                    <a:gd name="T11" fmla="*/ 462 h 765"/>
                    <a:gd name="T12" fmla="*/ 240 w 470"/>
                    <a:gd name="T13" fmla="*/ 364 h 765"/>
                    <a:gd name="T14" fmla="*/ 263 w 470"/>
                    <a:gd name="T15" fmla="*/ 316 h 765"/>
                    <a:gd name="T16" fmla="*/ 285 w 470"/>
                    <a:gd name="T17" fmla="*/ 266 h 765"/>
                    <a:gd name="T18" fmla="*/ 310 w 470"/>
                    <a:gd name="T19" fmla="*/ 219 h 765"/>
                    <a:gd name="T20" fmla="*/ 337 w 470"/>
                    <a:gd name="T21" fmla="*/ 173 h 765"/>
                    <a:gd name="T22" fmla="*/ 365 w 470"/>
                    <a:gd name="T23" fmla="*/ 126 h 765"/>
                    <a:gd name="T24" fmla="*/ 398 w 470"/>
                    <a:gd name="T25" fmla="*/ 82 h 765"/>
                    <a:gd name="T26" fmla="*/ 432 w 470"/>
                    <a:gd name="T27" fmla="*/ 39 h 765"/>
                    <a:gd name="T28" fmla="*/ 470 w 470"/>
                    <a:gd name="T29" fmla="*/ 0 h 765"/>
                    <a:gd name="T30" fmla="*/ 451 w 470"/>
                    <a:gd name="T31" fmla="*/ 48 h 765"/>
                    <a:gd name="T32" fmla="*/ 434 w 470"/>
                    <a:gd name="T33" fmla="*/ 97 h 765"/>
                    <a:gd name="T34" fmla="*/ 415 w 470"/>
                    <a:gd name="T35" fmla="*/ 145 h 765"/>
                    <a:gd name="T36" fmla="*/ 394 w 470"/>
                    <a:gd name="T37" fmla="*/ 191 h 765"/>
                    <a:gd name="T38" fmla="*/ 380 w 470"/>
                    <a:gd name="T39" fmla="*/ 214 h 765"/>
                    <a:gd name="T40" fmla="*/ 369 w 470"/>
                    <a:gd name="T41" fmla="*/ 236 h 765"/>
                    <a:gd name="T42" fmla="*/ 354 w 470"/>
                    <a:gd name="T43" fmla="*/ 256 h 765"/>
                    <a:gd name="T44" fmla="*/ 339 w 470"/>
                    <a:gd name="T45" fmla="*/ 277 h 765"/>
                    <a:gd name="T46" fmla="*/ 323 w 470"/>
                    <a:gd name="T47" fmla="*/ 293 h 765"/>
                    <a:gd name="T48" fmla="*/ 304 w 470"/>
                    <a:gd name="T49" fmla="*/ 312 h 765"/>
                    <a:gd name="T50" fmla="*/ 285 w 470"/>
                    <a:gd name="T51" fmla="*/ 327 h 765"/>
                    <a:gd name="T52" fmla="*/ 263 w 470"/>
                    <a:gd name="T53" fmla="*/ 342 h 765"/>
                    <a:gd name="T54" fmla="*/ 244 w 470"/>
                    <a:gd name="T55" fmla="*/ 355 h 765"/>
                    <a:gd name="T56" fmla="*/ 225 w 470"/>
                    <a:gd name="T57" fmla="*/ 371 h 765"/>
                    <a:gd name="T58" fmla="*/ 209 w 470"/>
                    <a:gd name="T59" fmla="*/ 388 h 765"/>
                    <a:gd name="T60" fmla="*/ 196 w 470"/>
                    <a:gd name="T61" fmla="*/ 407 h 765"/>
                    <a:gd name="T62" fmla="*/ 183 w 470"/>
                    <a:gd name="T63" fmla="*/ 425 h 765"/>
                    <a:gd name="T64" fmla="*/ 173 w 470"/>
                    <a:gd name="T65" fmla="*/ 446 h 765"/>
                    <a:gd name="T66" fmla="*/ 162 w 470"/>
                    <a:gd name="T67" fmla="*/ 466 h 765"/>
                    <a:gd name="T68" fmla="*/ 154 w 470"/>
                    <a:gd name="T69" fmla="*/ 488 h 765"/>
                    <a:gd name="T70" fmla="*/ 139 w 470"/>
                    <a:gd name="T71" fmla="*/ 533 h 765"/>
                    <a:gd name="T72" fmla="*/ 124 w 470"/>
                    <a:gd name="T73" fmla="*/ 575 h 765"/>
                    <a:gd name="T74" fmla="*/ 109 w 470"/>
                    <a:gd name="T75" fmla="*/ 618 h 765"/>
                    <a:gd name="T76" fmla="*/ 92 w 470"/>
                    <a:gd name="T77" fmla="*/ 659 h 765"/>
                    <a:gd name="T78" fmla="*/ 84 w 470"/>
                    <a:gd name="T79" fmla="*/ 674 h 765"/>
                    <a:gd name="T80" fmla="*/ 74 w 470"/>
                    <a:gd name="T81" fmla="*/ 689 h 765"/>
                    <a:gd name="T82" fmla="*/ 63 w 470"/>
                    <a:gd name="T83" fmla="*/ 702 h 765"/>
                    <a:gd name="T84" fmla="*/ 52 w 470"/>
                    <a:gd name="T85" fmla="*/ 715 h 765"/>
                    <a:gd name="T86" fmla="*/ 40 w 470"/>
                    <a:gd name="T87" fmla="*/ 728 h 765"/>
                    <a:gd name="T88" fmla="*/ 27 w 470"/>
                    <a:gd name="T89" fmla="*/ 741 h 765"/>
                    <a:gd name="T90" fmla="*/ 14 w 470"/>
                    <a:gd name="T91" fmla="*/ 752 h 765"/>
                    <a:gd name="T92" fmla="*/ 0 w 470"/>
                    <a:gd name="T93" fmla="*/ 765 h 765"/>
                    <a:gd name="T94" fmla="*/ 50 w 470"/>
                    <a:gd name="T95" fmla="*/ 752 h 7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470" h="765">
                      <a:moveTo>
                        <a:pt x="50" y="752"/>
                      </a:moveTo>
                      <a:lnTo>
                        <a:pt x="78" y="705"/>
                      </a:lnTo>
                      <a:lnTo>
                        <a:pt x="105" y="659"/>
                      </a:lnTo>
                      <a:lnTo>
                        <a:pt x="130" y="611"/>
                      </a:lnTo>
                      <a:lnTo>
                        <a:pt x="152" y="562"/>
                      </a:lnTo>
                      <a:lnTo>
                        <a:pt x="196" y="462"/>
                      </a:lnTo>
                      <a:lnTo>
                        <a:pt x="240" y="364"/>
                      </a:lnTo>
                      <a:lnTo>
                        <a:pt x="263" y="316"/>
                      </a:lnTo>
                      <a:lnTo>
                        <a:pt x="285" y="266"/>
                      </a:lnTo>
                      <a:lnTo>
                        <a:pt x="310" y="219"/>
                      </a:lnTo>
                      <a:lnTo>
                        <a:pt x="337" y="173"/>
                      </a:lnTo>
                      <a:lnTo>
                        <a:pt x="365" y="126"/>
                      </a:lnTo>
                      <a:lnTo>
                        <a:pt x="398" y="82"/>
                      </a:lnTo>
                      <a:lnTo>
                        <a:pt x="432" y="39"/>
                      </a:lnTo>
                      <a:lnTo>
                        <a:pt x="470" y="0"/>
                      </a:lnTo>
                      <a:lnTo>
                        <a:pt x="451" y="48"/>
                      </a:lnTo>
                      <a:lnTo>
                        <a:pt x="434" y="97"/>
                      </a:lnTo>
                      <a:lnTo>
                        <a:pt x="415" y="145"/>
                      </a:lnTo>
                      <a:lnTo>
                        <a:pt x="394" y="191"/>
                      </a:lnTo>
                      <a:lnTo>
                        <a:pt x="380" y="214"/>
                      </a:lnTo>
                      <a:lnTo>
                        <a:pt x="369" y="236"/>
                      </a:lnTo>
                      <a:lnTo>
                        <a:pt x="354" y="256"/>
                      </a:lnTo>
                      <a:lnTo>
                        <a:pt x="339" y="277"/>
                      </a:lnTo>
                      <a:lnTo>
                        <a:pt x="323" y="293"/>
                      </a:lnTo>
                      <a:lnTo>
                        <a:pt x="304" y="312"/>
                      </a:lnTo>
                      <a:lnTo>
                        <a:pt x="285" y="327"/>
                      </a:lnTo>
                      <a:lnTo>
                        <a:pt x="263" y="342"/>
                      </a:lnTo>
                      <a:lnTo>
                        <a:pt x="244" y="355"/>
                      </a:lnTo>
                      <a:lnTo>
                        <a:pt x="225" y="371"/>
                      </a:lnTo>
                      <a:lnTo>
                        <a:pt x="209" y="388"/>
                      </a:lnTo>
                      <a:lnTo>
                        <a:pt x="196" y="407"/>
                      </a:lnTo>
                      <a:lnTo>
                        <a:pt x="183" y="425"/>
                      </a:lnTo>
                      <a:lnTo>
                        <a:pt x="173" y="446"/>
                      </a:lnTo>
                      <a:lnTo>
                        <a:pt x="162" y="466"/>
                      </a:lnTo>
                      <a:lnTo>
                        <a:pt x="154" y="488"/>
                      </a:lnTo>
                      <a:lnTo>
                        <a:pt x="139" y="533"/>
                      </a:lnTo>
                      <a:lnTo>
                        <a:pt x="124" y="575"/>
                      </a:lnTo>
                      <a:lnTo>
                        <a:pt x="109" y="618"/>
                      </a:lnTo>
                      <a:lnTo>
                        <a:pt x="92" y="659"/>
                      </a:lnTo>
                      <a:lnTo>
                        <a:pt x="84" y="674"/>
                      </a:lnTo>
                      <a:lnTo>
                        <a:pt x="74" y="689"/>
                      </a:lnTo>
                      <a:lnTo>
                        <a:pt x="63" y="702"/>
                      </a:lnTo>
                      <a:lnTo>
                        <a:pt x="52" y="715"/>
                      </a:lnTo>
                      <a:lnTo>
                        <a:pt x="40" y="728"/>
                      </a:lnTo>
                      <a:lnTo>
                        <a:pt x="27" y="741"/>
                      </a:lnTo>
                      <a:lnTo>
                        <a:pt x="14" y="752"/>
                      </a:lnTo>
                      <a:lnTo>
                        <a:pt x="0" y="765"/>
                      </a:lnTo>
                      <a:lnTo>
                        <a:pt x="50" y="752"/>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42" name="Freeform 102"/>
                <p:cNvSpPr/>
                <p:nvPr/>
              </p:nvSpPr>
              <p:spPr bwMode="auto">
                <a:xfrm>
                  <a:off x="2657" y="1164"/>
                  <a:ext cx="833" cy="538"/>
                </a:xfrm>
                <a:custGeom>
                  <a:avLst/>
                  <a:gdLst>
                    <a:gd name="T0" fmla="*/ 0 w 833"/>
                    <a:gd name="T1" fmla="*/ 534 h 538"/>
                    <a:gd name="T2" fmla="*/ 12 w 833"/>
                    <a:gd name="T3" fmla="*/ 538 h 538"/>
                    <a:gd name="T4" fmla="*/ 21 w 833"/>
                    <a:gd name="T5" fmla="*/ 538 h 538"/>
                    <a:gd name="T6" fmla="*/ 29 w 833"/>
                    <a:gd name="T7" fmla="*/ 534 h 538"/>
                    <a:gd name="T8" fmla="*/ 37 w 833"/>
                    <a:gd name="T9" fmla="*/ 529 h 538"/>
                    <a:gd name="T10" fmla="*/ 42 w 833"/>
                    <a:gd name="T11" fmla="*/ 523 h 538"/>
                    <a:gd name="T12" fmla="*/ 48 w 833"/>
                    <a:gd name="T13" fmla="*/ 517 h 538"/>
                    <a:gd name="T14" fmla="*/ 52 w 833"/>
                    <a:gd name="T15" fmla="*/ 512 h 538"/>
                    <a:gd name="T16" fmla="*/ 57 w 833"/>
                    <a:gd name="T17" fmla="*/ 506 h 538"/>
                    <a:gd name="T18" fmla="*/ 67 w 833"/>
                    <a:gd name="T19" fmla="*/ 499 h 538"/>
                    <a:gd name="T20" fmla="*/ 76 w 833"/>
                    <a:gd name="T21" fmla="*/ 492 h 538"/>
                    <a:gd name="T22" fmla="*/ 86 w 833"/>
                    <a:gd name="T23" fmla="*/ 484 h 538"/>
                    <a:gd name="T24" fmla="*/ 95 w 833"/>
                    <a:gd name="T25" fmla="*/ 477 h 538"/>
                    <a:gd name="T26" fmla="*/ 105 w 833"/>
                    <a:gd name="T27" fmla="*/ 469 h 538"/>
                    <a:gd name="T28" fmla="*/ 116 w 833"/>
                    <a:gd name="T29" fmla="*/ 462 h 538"/>
                    <a:gd name="T30" fmla="*/ 126 w 833"/>
                    <a:gd name="T31" fmla="*/ 456 h 538"/>
                    <a:gd name="T32" fmla="*/ 135 w 833"/>
                    <a:gd name="T33" fmla="*/ 451 h 538"/>
                    <a:gd name="T34" fmla="*/ 194 w 833"/>
                    <a:gd name="T35" fmla="*/ 417 h 538"/>
                    <a:gd name="T36" fmla="*/ 253 w 833"/>
                    <a:gd name="T37" fmla="*/ 384 h 538"/>
                    <a:gd name="T38" fmla="*/ 312 w 833"/>
                    <a:gd name="T39" fmla="*/ 352 h 538"/>
                    <a:gd name="T40" fmla="*/ 369 w 833"/>
                    <a:gd name="T41" fmla="*/ 319 h 538"/>
                    <a:gd name="T42" fmla="*/ 426 w 833"/>
                    <a:gd name="T43" fmla="*/ 284 h 538"/>
                    <a:gd name="T44" fmla="*/ 481 w 833"/>
                    <a:gd name="T45" fmla="*/ 248 h 538"/>
                    <a:gd name="T46" fmla="*/ 534 w 833"/>
                    <a:gd name="T47" fmla="*/ 209 h 538"/>
                    <a:gd name="T48" fmla="*/ 588 w 833"/>
                    <a:gd name="T49" fmla="*/ 170 h 538"/>
                    <a:gd name="T50" fmla="*/ 614 w 833"/>
                    <a:gd name="T51" fmla="*/ 148 h 538"/>
                    <a:gd name="T52" fmla="*/ 641 w 833"/>
                    <a:gd name="T53" fmla="*/ 124 h 538"/>
                    <a:gd name="T54" fmla="*/ 669 w 833"/>
                    <a:gd name="T55" fmla="*/ 100 h 538"/>
                    <a:gd name="T56" fmla="*/ 698 w 833"/>
                    <a:gd name="T57" fmla="*/ 74 h 538"/>
                    <a:gd name="T58" fmla="*/ 730 w 833"/>
                    <a:gd name="T59" fmla="*/ 52 h 538"/>
                    <a:gd name="T60" fmla="*/ 763 w 833"/>
                    <a:gd name="T61" fmla="*/ 29 h 538"/>
                    <a:gd name="T62" fmla="*/ 780 w 833"/>
                    <a:gd name="T63" fmla="*/ 20 h 538"/>
                    <a:gd name="T64" fmla="*/ 797 w 833"/>
                    <a:gd name="T65" fmla="*/ 13 h 538"/>
                    <a:gd name="T66" fmla="*/ 814 w 833"/>
                    <a:gd name="T67" fmla="*/ 5 h 538"/>
                    <a:gd name="T68" fmla="*/ 833 w 833"/>
                    <a:gd name="T69" fmla="*/ 0 h 538"/>
                    <a:gd name="T70" fmla="*/ 820 w 833"/>
                    <a:gd name="T71" fmla="*/ 9 h 538"/>
                    <a:gd name="T72" fmla="*/ 804 w 833"/>
                    <a:gd name="T73" fmla="*/ 15 h 538"/>
                    <a:gd name="T74" fmla="*/ 789 w 833"/>
                    <a:gd name="T75" fmla="*/ 22 h 538"/>
                    <a:gd name="T76" fmla="*/ 774 w 833"/>
                    <a:gd name="T77" fmla="*/ 28 h 538"/>
                    <a:gd name="T78" fmla="*/ 759 w 833"/>
                    <a:gd name="T79" fmla="*/ 33 h 538"/>
                    <a:gd name="T80" fmla="*/ 744 w 833"/>
                    <a:gd name="T81" fmla="*/ 41 h 538"/>
                    <a:gd name="T82" fmla="*/ 730 w 833"/>
                    <a:gd name="T83" fmla="*/ 50 h 538"/>
                    <a:gd name="T84" fmla="*/ 717 w 833"/>
                    <a:gd name="T85" fmla="*/ 59 h 538"/>
                    <a:gd name="T86" fmla="*/ 685 w 833"/>
                    <a:gd name="T87" fmla="*/ 85 h 538"/>
                    <a:gd name="T88" fmla="*/ 652 w 833"/>
                    <a:gd name="T89" fmla="*/ 111 h 538"/>
                    <a:gd name="T90" fmla="*/ 620 w 833"/>
                    <a:gd name="T91" fmla="*/ 137 h 538"/>
                    <a:gd name="T92" fmla="*/ 586 w 833"/>
                    <a:gd name="T93" fmla="*/ 161 h 538"/>
                    <a:gd name="T94" fmla="*/ 519 w 833"/>
                    <a:gd name="T95" fmla="*/ 208 h 538"/>
                    <a:gd name="T96" fmla="*/ 451 w 833"/>
                    <a:gd name="T97" fmla="*/ 252 h 538"/>
                    <a:gd name="T98" fmla="*/ 382 w 833"/>
                    <a:gd name="T99" fmla="*/ 299 h 538"/>
                    <a:gd name="T100" fmla="*/ 316 w 833"/>
                    <a:gd name="T101" fmla="*/ 345 h 538"/>
                    <a:gd name="T102" fmla="*/ 282 w 833"/>
                    <a:gd name="T103" fmla="*/ 371 h 538"/>
                    <a:gd name="T104" fmla="*/ 249 w 833"/>
                    <a:gd name="T105" fmla="*/ 395 h 538"/>
                    <a:gd name="T106" fmla="*/ 217 w 833"/>
                    <a:gd name="T107" fmla="*/ 423 h 538"/>
                    <a:gd name="T108" fmla="*/ 185 w 833"/>
                    <a:gd name="T109" fmla="*/ 451 h 538"/>
                    <a:gd name="T110" fmla="*/ 166 w 833"/>
                    <a:gd name="T111" fmla="*/ 466 h 538"/>
                    <a:gd name="T112" fmla="*/ 145 w 833"/>
                    <a:gd name="T113" fmla="*/ 479 h 538"/>
                    <a:gd name="T114" fmla="*/ 124 w 833"/>
                    <a:gd name="T115" fmla="*/ 492 h 538"/>
                    <a:gd name="T116" fmla="*/ 101 w 833"/>
                    <a:gd name="T117" fmla="*/ 505 h 538"/>
                    <a:gd name="T118" fmla="*/ 76 w 833"/>
                    <a:gd name="T119" fmla="*/ 514 h 538"/>
                    <a:gd name="T120" fmla="*/ 54 w 833"/>
                    <a:gd name="T121" fmla="*/ 523 h 538"/>
                    <a:gd name="T122" fmla="*/ 27 w 833"/>
                    <a:gd name="T123" fmla="*/ 529 h 538"/>
                    <a:gd name="T124" fmla="*/ 0 w 833"/>
                    <a:gd name="T125" fmla="*/ 534 h 5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833" h="538">
                      <a:moveTo>
                        <a:pt x="0" y="534"/>
                      </a:moveTo>
                      <a:lnTo>
                        <a:pt x="12" y="538"/>
                      </a:lnTo>
                      <a:lnTo>
                        <a:pt x="21" y="538"/>
                      </a:lnTo>
                      <a:lnTo>
                        <a:pt x="29" y="534"/>
                      </a:lnTo>
                      <a:lnTo>
                        <a:pt x="37" y="529"/>
                      </a:lnTo>
                      <a:lnTo>
                        <a:pt x="42" y="523"/>
                      </a:lnTo>
                      <a:lnTo>
                        <a:pt x="48" y="517"/>
                      </a:lnTo>
                      <a:lnTo>
                        <a:pt x="52" y="512"/>
                      </a:lnTo>
                      <a:lnTo>
                        <a:pt x="57" y="506"/>
                      </a:lnTo>
                      <a:lnTo>
                        <a:pt x="67" y="499"/>
                      </a:lnTo>
                      <a:lnTo>
                        <a:pt x="76" y="492"/>
                      </a:lnTo>
                      <a:lnTo>
                        <a:pt x="86" y="484"/>
                      </a:lnTo>
                      <a:lnTo>
                        <a:pt x="95" y="477"/>
                      </a:lnTo>
                      <a:lnTo>
                        <a:pt x="105" y="469"/>
                      </a:lnTo>
                      <a:lnTo>
                        <a:pt x="116" y="462"/>
                      </a:lnTo>
                      <a:lnTo>
                        <a:pt x="126" y="456"/>
                      </a:lnTo>
                      <a:lnTo>
                        <a:pt x="135" y="451"/>
                      </a:lnTo>
                      <a:lnTo>
                        <a:pt x="194" y="417"/>
                      </a:lnTo>
                      <a:lnTo>
                        <a:pt x="253" y="384"/>
                      </a:lnTo>
                      <a:lnTo>
                        <a:pt x="312" y="352"/>
                      </a:lnTo>
                      <a:lnTo>
                        <a:pt x="369" y="319"/>
                      </a:lnTo>
                      <a:lnTo>
                        <a:pt x="426" y="284"/>
                      </a:lnTo>
                      <a:lnTo>
                        <a:pt x="481" y="248"/>
                      </a:lnTo>
                      <a:lnTo>
                        <a:pt x="534" y="209"/>
                      </a:lnTo>
                      <a:lnTo>
                        <a:pt x="588" y="170"/>
                      </a:lnTo>
                      <a:lnTo>
                        <a:pt x="614" y="148"/>
                      </a:lnTo>
                      <a:lnTo>
                        <a:pt x="641" y="124"/>
                      </a:lnTo>
                      <a:lnTo>
                        <a:pt x="669" y="100"/>
                      </a:lnTo>
                      <a:lnTo>
                        <a:pt x="698" y="74"/>
                      </a:lnTo>
                      <a:lnTo>
                        <a:pt x="730" y="52"/>
                      </a:lnTo>
                      <a:lnTo>
                        <a:pt x="763" y="29"/>
                      </a:lnTo>
                      <a:lnTo>
                        <a:pt x="780" y="20"/>
                      </a:lnTo>
                      <a:lnTo>
                        <a:pt x="797" y="13"/>
                      </a:lnTo>
                      <a:lnTo>
                        <a:pt x="814" y="5"/>
                      </a:lnTo>
                      <a:lnTo>
                        <a:pt x="833" y="0"/>
                      </a:lnTo>
                      <a:lnTo>
                        <a:pt x="820" y="9"/>
                      </a:lnTo>
                      <a:lnTo>
                        <a:pt x="804" y="15"/>
                      </a:lnTo>
                      <a:lnTo>
                        <a:pt x="789" y="22"/>
                      </a:lnTo>
                      <a:lnTo>
                        <a:pt x="774" y="28"/>
                      </a:lnTo>
                      <a:lnTo>
                        <a:pt x="759" y="33"/>
                      </a:lnTo>
                      <a:lnTo>
                        <a:pt x="744" y="41"/>
                      </a:lnTo>
                      <a:lnTo>
                        <a:pt x="730" y="50"/>
                      </a:lnTo>
                      <a:lnTo>
                        <a:pt x="717" y="59"/>
                      </a:lnTo>
                      <a:lnTo>
                        <a:pt x="685" y="85"/>
                      </a:lnTo>
                      <a:lnTo>
                        <a:pt x="652" y="111"/>
                      </a:lnTo>
                      <a:lnTo>
                        <a:pt x="620" y="137"/>
                      </a:lnTo>
                      <a:lnTo>
                        <a:pt x="586" y="161"/>
                      </a:lnTo>
                      <a:lnTo>
                        <a:pt x="519" y="208"/>
                      </a:lnTo>
                      <a:lnTo>
                        <a:pt x="451" y="252"/>
                      </a:lnTo>
                      <a:lnTo>
                        <a:pt x="382" y="299"/>
                      </a:lnTo>
                      <a:lnTo>
                        <a:pt x="316" y="345"/>
                      </a:lnTo>
                      <a:lnTo>
                        <a:pt x="282" y="371"/>
                      </a:lnTo>
                      <a:lnTo>
                        <a:pt x="249" y="395"/>
                      </a:lnTo>
                      <a:lnTo>
                        <a:pt x="217" y="423"/>
                      </a:lnTo>
                      <a:lnTo>
                        <a:pt x="185" y="451"/>
                      </a:lnTo>
                      <a:lnTo>
                        <a:pt x="166" y="466"/>
                      </a:lnTo>
                      <a:lnTo>
                        <a:pt x="145" y="479"/>
                      </a:lnTo>
                      <a:lnTo>
                        <a:pt x="124" y="492"/>
                      </a:lnTo>
                      <a:lnTo>
                        <a:pt x="101" y="505"/>
                      </a:lnTo>
                      <a:lnTo>
                        <a:pt x="76" y="514"/>
                      </a:lnTo>
                      <a:lnTo>
                        <a:pt x="54" y="523"/>
                      </a:lnTo>
                      <a:lnTo>
                        <a:pt x="27" y="529"/>
                      </a:lnTo>
                      <a:lnTo>
                        <a:pt x="0" y="534"/>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43" name="Freeform 103"/>
                <p:cNvSpPr/>
                <p:nvPr/>
              </p:nvSpPr>
              <p:spPr bwMode="auto">
                <a:xfrm>
                  <a:off x="2671" y="1231"/>
                  <a:ext cx="853" cy="491"/>
                </a:xfrm>
                <a:custGeom>
                  <a:avLst/>
                  <a:gdLst>
                    <a:gd name="T0" fmla="*/ 23 w 853"/>
                    <a:gd name="T1" fmla="*/ 491 h 491"/>
                    <a:gd name="T2" fmla="*/ 49 w 853"/>
                    <a:gd name="T3" fmla="*/ 478 h 491"/>
                    <a:gd name="T4" fmla="*/ 74 w 853"/>
                    <a:gd name="T5" fmla="*/ 465 h 491"/>
                    <a:gd name="T6" fmla="*/ 97 w 853"/>
                    <a:gd name="T7" fmla="*/ 450 h 491"/>
                    <a:gd name="T8" fmla="*/ 119 w 853"/>
                    <a:gd name="T9" fmla="*/ 434 h 491"/>
                    <a:gd name="T10" fmla="*/ 140 w 853"/>
                    <a:gd name="T11" fmla="*/ 415 h 491"/>
                    <a:gd name="T12" fmla="*/ 163 w 853"/>
                    <a:gd name="T13" fmla="*/ 399 h 491"/>
                    <a:gd name="T14" fmla="*/ 186 w 853"/>
                    <a:gd name="T15" fmla="*/ 382 h 491"/>
                    <a:gd name="T16" fmla="*/ 211 w 853"/>
                    <a:gd name="T17" fmla="*/ 365 h 491"/>
                    <a:gd name="T18" fmla="*/ 228 w 853"/>
                    <a:gd name="T19" fmla="*/ 356 h 491"/>
                    <a:gd name="T20" fmla="*/ 245 w 853"/>
                    <a:gd name="T21" fmla="*/ 347 h 491"/>
                    <a:gd name="T22" fmla="*/ 262 w 853"/>
                    <a:gd name="T23" fmla="*/ 339 h 491"/>
                    <a:gd name="T24" fmla="*/ 279 w 853"/>
                    <a:gd name="T25" fmla="*/ 332 h 491"/>
                    <a:gd name="T26" fmla="*/ 315 w 853"/>
                    <a:gd name="T27" fmla="*/ 321 h 491"/>
                    <a:gd name="T28" fmla="*/ 349 w 853"/>
                    <a:gd name="T29" fmla="*/ 309 h 491"/>
                    <a:gd name="T30" fmla="*/ 386 w 853"/>
                    <a:gd name="T31" fmla="*/ 298 h 491"/>
                    <a:gd name="T32" fmla="*/ 420 w 853"/>
                    <a:gd name="T33" fmla="*/ 287 h 491"/>
                    <a:gd name="T34" fmla="*/ 456 w 853"/>
                    <a:gd name="T35" fmla="*/ 274 h 491"/>
                    <a:gd name="T36" fmla="*/ 488 w 853"/>
                    <a:gd name="T37" fmla="*/ 257 h 491"/>
                    <a:gd name="T38" fmla="*/ 538 w 853"/>
                    <a:gd name="T39" fmla="*/ 230 h 491"/>
                    <a:gd name="T40" fmla="*/ 587 w 853"/>
                    <a:gd name="T41" fmla="*/ 202 h 491"/>
                    <a:gd name="T42" fmla="*/ 635 w 853"/>
                    <a:gd name="T43" fmla="*/ 172 h 491"/>
                    <a:gd name="T44" fmla="*/ 680 w 853"/>
                    <a:gd name="T45" fmla="*/ 141 h 491"/>
                    <a:gd name="T46" fmla="*/ 726 w 853"/>
                    <a:gd name="T47" fmla="*/ 107 h 491"/>
                    <a:gd name="T48" fmla="*/ 769 w 853"/>
                    <a:gd name="T49" fmla="*/ 74 h 491"/>
                    <a:gd name="T50" fmla="*/ 813 w 853"/>
                    <a:gd name="T51" fmla="*/ 39 h 491"/>
                    <a:gd name="T52" fmla="*/ 853 w 853"/>
                    <a:gd name="T53" fmla="*/ 0 h 491"/>
                    <a:gd name="T54" fmla="*/ 798 w 853"/>
                    <a:gd name="T55" fmla="*/ 24 h 491"/>
                    <a:gd name="T56" fmla="*/ 743 w 853"/>
                    <a:gd name="T57" fmla="*/ 50 h 491"/>
                    <a:gd name="T58" fmla="*/ 690 w 853"/>
                    <a:gd name="T59" fmla="*/ 77 h 491"/>
                    <a:gd name="T60" fmla="*/ 636 w 853"/>
                    <a:gd name="T61" fmla="*/ 105 h 491"/>
                    <a:gd name="T62" fmla="*/ 530 w 853"/>
                    <a:gd name="T63" fmla="*/ 167 h 491"/>
                    <a:gd name="T64" fmla="*/ 427 w 853"/>
                    <a:gd name="T65" fmla="*/ 230 h 491"/>
                    <a:gd name="T66" fmla="*/ 323 w 853"/>
                    <a:gd name="T67" fmla="*/ 291 h 491"/>
                    <a:gd name="T68" fmla="*/ 218 w 853"/>
                    <a:gd name="T69" fmla="*/ 352 h 491"/>
                    <a:gd name="T70" fmla="*/ 165 w 853"/>
                    <a:gd name="T71" fmla="*/ 380 h 491"/>
                    <a:gd name="T72" fmla="*/ 112 w 853"/>
                    <a:gd name="T73" fmla="*/ 408 h 491"/>
                    <a:gd name="T74" fmla="*/ 57 w 853"/>
                    <a:gd name="T75" fmla="*/ 434 h 491"/>
                    <a:gd name="T76" fmla="*/ 0 w 853"/>
                    <a:gd name="T77" fmla="*/ 456 h 491"/>
                    <a:gd name="T78" fmla="*/ 23 w 853"/>
                    <a:gd name="T79" fmla="*/ 491 h 49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853" h="491">
                      <a:moveTo>
                        <a:pt x="23" y="491"/>
                      </a:moveTo>
                      <a:lnTo>
                        <a:pt x="49" y="478"/>
                      </a:lnTo>
                      <a:lnTo>
                        <a:pt x="74" y="465"/>
                      </a:lnTo>
                      <a:lnTo>
                        <a:pt x="97" y="450"/>
                      </a:lnTo>
                      <a:lnTo>
                        <a:pt x="119" y="434"/>
                      </a:lnTo>
                      <a:lnTo>
                        <a:pt x="140" y="415"/>
                      </a:lnTo>
                      <a:lnTo>
                        <a:pt x="163" y="399"/>
                      </a:lnTo>
                      <a:lnTo>
                        <a:pt x="186" y="382"/>
                      </a:lnTo>
                      <a:lnTo>
                        <a:pt x="211" y="365"/>
                      </a:lnTo>
                      <a:lnTo>
                        <a:pt x="228" y="356"/>
                      </a:lnTo>
                      <a:lnTo>
                        <a:pt x="245" y="347"/>
                      </a:lnTo>
                      <a:lnTo>
                        <a:pt x="262" y="339"/>
                      </a:lnTo>
                      <a:lnTo>
                        <a:pt x="279" y="332"/>
                      </a:lnTo>
                      <a:lnTo>
                        <a:pt x="315" y="321"/>
                      </a:lnTo>
                      <a:lnTo>
                        <a:pt x="349" y="309"/>
                      </a:lnTo>
                      <a:lnTo>
                        <a:pt x="386" y="298"/>
                      </a:lnTo>
                      <a:lnTo>
                        <a:pt x="420" y="287"/>
                      </a:lnTo>
                      <a:lnTo>
                        <a:pt x="456" y="274"/>
                      </a:lnTo>
                      <a:lnTo>
                        <a:pt x="488" y="257"/>
                      </a:lnTo>
                      <a:lnTo>
                        <a:pt x="538" y="230"/>
                      </a:lnTo>
                      <a:lnTo>
                        <a:pt x="587" y="202"/>
                      </a:lnTo>
                      <a:lnTo>
                        <a:pt x="635" y="172"/>
                      </a:lnTo>
                      <a:lnTo>
                        <a:pt x="680" y="141"/>
                      </a:lnTo>
                      <a:lnTo>
                        <a:pt x="726" y="107"/>
                      </a:lnTo>
                      <a:lnTo>
                        <a:pt x="769" y="74"/>
                      </a:lnTo>
                      <a:lnTo>
                        <a:pt x="813" y="39"/>
                      </a:lnTo>
                      <a:lnTo>
                        <a:pt x="853" y="0"/>
                      </a:lnTo>
                      <a:lnTo>
                        <a:pt x="798" y="24"/>
                      </a:lnTo>
                      <a:lnTo>
                        <a:pt x="743" y="50"/>
                      </a:lnTo>
                      <a:lnTo>
                        <a:pt x="690" y="77"/>
                      </a:lnTo>
                      <a:lnTo>
                        <a:pt x="636" y="105"/>
                      </a:lnTo>
                      <a:lnTo>
                        <a:pt x="530" y="167"/>
                      </a:lnTo>
                      <a:lnTo>
                        <a:pt x="427" y="230"/>
                      </a:lnTo>
                      <a:lnTo>
                        <a:pt x="323" y="291"/>
                      </a:lnTo>
                      <a:lnTo>
                        <a:pt x="218" y="352"/>
                      </a:lnTo>
                      <a:lnTo>
                        <a:pt x="165" y="380"/>
                      </a:lnTo>
                      <a:lnTo>
                        <a:pt x="112" y="408"/>
                      </a:lnTo>
                      <a:lnTo>
                        <a:pt x="57" y="434"/>
                      </a:lnTo>
                      <a:lnTo>
                        <a:pt x="0" y="456"/>
                      </a:lnTo>
                      <a:lnTo>
                        <a:pt x="23" y="491"/>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44" name="Freeform 104"/>
                <p:cNvSpPr/>
                <p:nvPr/>
              </p:nvSpPr>
              <p:spPr bwMode="auto">
                <a:xfrm>
                  <a:off x="1838" y="878"/>
                  <a:ext cx="531" cy="649"/>
                </a:xfrm>
                <a:custGeom>
                  <a:avLst/>
                  <a:gdLst>
                    <a:gd name="T0" fmla="*/ 529 w 531"/>
                    <a:gd name="T1" fmla="*/ 649 h 649"/>
                    <a:gd name="T2" fmla="*/ 531 w 531"/>
                    <a:gd name="T3" fmla="*/ 638 h 649"/>
                    <a:gd name="T4" fmla="*/ 531 w 531"/>
                    <a:gd name="T5" fmla="*/ 627 h 649"/>
                    <a:gd name="T6" fmla="*/ 531 w 531"/>
                    <a:gd name="T7" fmla="*/ 618 h 649"/>
                    <a:gd name="T8" fmla="*/ 529 w 531"/>
                    <a:gd name="T9" fmla="*/ 607 h 649"/>
                    <a:gd name="T10" fmla="*/ 525 w 531"/>
                    <a:gd name="T11" fmla="*/ 598 h 649"/>
                    <a:gd name="T12" fmla="*/ 519 w 531"/>
                    <a:gd name="T13" fmla="*/ 588 h 649"/>
                    <a:gd name="T14" fmla="*/ 515 w 531"/>
                    <a:gd name="T15" fmla="*/ 581 h 649"/>
                    <a:gd name="T16" fmla="*/ 510 w 531"/>
                    <a:gd name="T17" fmla="*/ 573 h 649"/>
                    <a:gd name="T18" fmla="*/ 493 w 531"/>
                    <a:gd name="T19" fmla="*/ 549 h 649"/>
                    <a:gd name="T20" fmla="*/ 475 w 531"/>
                    <a:gd name="T21" fmla="*/ 525 h 649"/>
                    <a:gd name="T22" fmla="*/ 455 w 531"/>
                    <a:gd name="T23" fmla="*/ 503 h 649"/>
                    <a:gd name="T24" fmla="*/ 434 w 531"/>
                    <a:gd name="T25" fmla="*/ 481 h 649"/>
                    <a:gd name="T26" fmla="*/ 413 w 531"/>
                    <a:gd name="T27" fmla="*/ 458 h 649"/>
                    <a:gd name="T28" fmla="*/ 390 w 531"/>
                    <a:gd name="T29" fmla="*/ 438 h 649"/>
                    <a:gd name="T30" fmla="*/ 369 w 531"/>
                    <a:gd name="T31" fmla="*/ 416 h 649"/>
                    <a:gd name="T32" fmla="*/ 346 w 531"/>
                    <a:gd name="T33" fmla="*/ 393 h 649"/>
                    <a:gd name="T34" fmla="*/ 322 w 531"/>
                    <a:gd name="T35" fmla="*/ 366 h 649"/>
                    <a:gd name="T36" fmla="*/ 297 w 531"/>
                    <a:gd name="T37" fmla="*/ 338 h 649"/>
                    <a:gd name="T38" fmla="*/ 276 w 531"/>
                    <a:gd name="T39" fmla="*/ 306 h 649"/>
                    <a:gd name="T40" fmla="*/ 255 w 531"/>
                    <a:gd name="T41" fmla="*/ 275 h 649"/>
                    <a:gd name="T42" fmla="*/ 234 w 531"/>
                    <a:gd name="T43" fmla="*/ 243 h 649"/>
                    <a:gd name="T44" fmla="*/ 211 w 531"/>
                    <a:gd name="T45" fmla="*/ 212 h 649"/>
                    <a:gd name="T46" fmla="*/ 190 w 531"/>
                    <a:gd name="T47" fmla="*/ 180 h 649"/>
                    <a:gd name="T48" fmla="*/ 166 w 531"/>
                    <a:gd name="T49" fmla="*/ 148 h 649"/>
                    <a:gd name="T50" fmla="*/ 145 w 531"/>
                    <a:gd name="T51" fmla="*/ 128 h 649"/>
                    <a:gd name="T52" fmla="*/ 124 w 531"/>
                    <a:gd name="T53" fmla="*/ 111 h 649"/>
                    <a:gd name="T54" fmla="*/ 101 w 531"/>
                    <a:gd name="T55" fmla="*/ 95 h 649"/>
                    <a:gd name="T56" fmla="*/ 78 w 531"/>
                    <a:gd name="T57" fmla="*/ 78 h 649"/>
                    <a:gd name="T58" fmla="*/ 57 w 531"/>
                    <a:gd name="T59" fmla="*/ 61 h 649"/>
                    <a:gd name="T60" fmla="*/ 36 w 531"/>
                    <a:gd name="T61" fmla="*/ 44 h 649"/>
                    <a:gd name="T62" fmla="*/ 27 w 531"/>
                    <a:gd name="T63" fmla="*/ 33 h 649"/>
                    <a:gd name="T64" fmla="*/ 17 w 531"/>
                    <a:gd name="T65" fmla="*/ 24 h 649"/>
                    <a:gd name="T66" fmla="*/ 10 w 531"/>
                    <a:gd name="T67" fmla="*/ 13 h 649"/>
                    <a:gd name="T68" fmla="*/ 2 w 531"/>
                    <a:gd name="T69" fmla="*/ 0 h 649"/>
                    <a:gd name="T70" fmla="*/ 0 w 531"/>
                    <a:gd name="T71" fmla="*/ 9 h 649"/>
                    <a:gd name="T72" fmla="*/ 0 w 531"/>
                    <a:gd name="T73" fmla="*/ 19 h 649"/>
                    <a:gd name="T74" fmla="*/ 2 w 531"/>
                    <a:gd name="T75" fmla="*/ 26 h 649"/>
                    <a:gd name="T76" fmla="*/ 4 w 531"/>
                    <a:gd name="T77" fmla="*/ 35 h 649"/>
                    <a:gd name="T78" fmla="*/ 6 w 531"/>
                    <a:gd name="T79" fmla="*/ 44 h 649"/>
                    <a:gd name="T80" fmla="*/ 10 w 531"/>
                    <a:gd name="T81" fmla="*/ 52 h 649"/>
                    <a:gd name="T82" fmla="*/ 14 w 531"/>
                    <a:gd name="T83" fmla="*/ 59 h 649"/>
                    <a:gd name="T84" fmla="*/ 19 w 531"/>
                    <a:gd name="T85" fmla="*/ 65 h 649"/>
                    <a:gd name="T86" fmla="*/ 46 w 531"/>
                    <a:gd name="T87" fmla="*/ 104 h 649"/>
                    <a:gd name="T88" fmla="*/ 76 w 531"/>
                    <a:gd name="T89" fmla="*/ 143 h 649"/>
                    <a:gd name="T90" fmla="*/ 105 w 531"/>
                    <a:gd name="T91" fmla="*/ 178 h 649"/>
                    <a:gd name="T92" fmla="*/ 135 w 531"/>
                    <a:gd name="T93" fmla="*/ 213 h 649"/>
                    <a:gd name="T94" fmla="*/ 166 w 531"/>
                    <a:gd name="T95" fmla="*/ 249 h 649"/>
                    <a:gd name="T96" fmla="*/ 196 w 531"/>
                    <a:gd name="T97" fmla="*/ 284 h 649"/>
                    <a:gd name="T98" fmla="*/ 225 w 531"/>
                    <a:gd name="T99" fmla="*/ 323 h 649"/>
                    <a:gd name="T100" fmla="*/ 251 w 531"/>
                    <a:gd name="T101" fmla="*/ 362 h 649"/>
                    <a:gd name="T102" fmla="*/ 264 w 531"/>
                    <a:gd name="T103" fmla="*/ 384 h 649"/>
                    <a:gd name="T104" fmla="*/ 280 w 531"/>
                    <a:gd name="T105" fmla="*/ 405 h 649"/>
                    <a:gd name="T106" fmla="*/ 297 w 531"/>
                    <a:gd name="T107" fmla="*/ 423 h 649"/>
                    <a:gd name="T108" fmla="*/ 314 w 531"/>
                    <a:gd name="T109" fmla="*/ 442 h 649"/>
                    <a:gd name="T110" fmla="*/ 350 w 531"/>
                    <a:gd name="T111" fmla="*/ 477 h 649"/>
                    <a:gd name="T112" fmla="*/ 386 w 531"/>
                    <a:gd name="T113" fmla="*/ 510 h 649"/>
                    <a:gd name="T114" fmla="*/ 424 w 531"/>
                    <a:gd name="T115" fmla="*/ 544 h 649"/>
                    <a:gd name="T116" fmla="*/ 460 w 531"/>
                    <a:gd name="T117" fmla="*/ 577 h 649"/>
                    <a:gd name="T118" fmla="*/ 479 w 531"/>
                    <a:gd name="T119" fmla="*/ 594 h 649"/>
                    <a:gd name="T120" fmla="*/ 496 w 531"/>
                    <a:gd name="T121" fmla="*/ 612 h 649"/>
                    <a:gd name="T122" fmla="*/ 512 w 531"/>
                    <a:gd name="T123" fmla="*/ 631 h 649"/>
                    <a:gd name="T124" fmla="*/ 529 w 531"/>
                    <a:gd name="T125" fmla="*/ 649 h 6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1" h="649">
                      <a:moveTo>
                        <a:pt x="529" y="649"/>
                      </a:moveTo>
                      <a:lnTo>
                        <a:pt x="531" y="638"/>
                      </a:lnTo>
                      <a:lnTo>
                        <a:pt x="531" y="627"/>
                      </a:lnTo>
                      <a:lnTo>
                        <a:pt x="531" y="618"/>
                      </a:lnTo>
                      <a:lnTo>
                        <a:pt x="529" y="607"/>
                      </a:lnTo>
                      <a:lnTo>
                        <a:pt x="525" y="598"/>
                      </a:lnTo>
                      <a:lnTo>
                        <a:pt x="519" y="588"/>
                      </a:lnTo>
                      <a:lnTo>
                        <a:pt x="515" y="581"/>
                      </a:lnTo>
                      <a:lnTo>
                        <a:pt x="510" y="573"/>
                      </a:lnTo>
                      <a:lnTo>
                        <a:pt x="493" y="549"/>
                      </a:lnTo>
                      <a:lnTo>
                        <a:pt x="475" y="525"/>
                      </a:lnTo>
                      <a:lnTo>
                        <a:pt x="455" y="503"/>
                      </a:lnTo>
                      <a:lnTo>
                        <a:pt x="434" y="481"/>
                      </a:lnTo>
                      <a:lnTo>
                        <a:pt x="413" y="458"/>
                      </a:lnTo>
                      <a:lnTo>
                        <a:pt x="390" y="438"/>
                      </a:lnTo>
                      <a:lnTo>
                        <a:pt x="369" y="416"/>
                      </a:lnTo>
                      <a:lnTo>
                        <a:pt x="346" y="393"/>
                      </a:lnTo>
                      <a:lnTo>
                        <a:pt x="322" y="366"/>
                      </a:lnTo>
                      <a:lnTo>
                        <a:pt x="297" y="338"/>
                      </a:lnTo>
                      <a:lnTo>
                        <a:pt x="276" y="306"/>
                      </a:lnTo>
                      <a:lnTo>
                        <a:pt x="255" y="275"/>
                      </a:lnTo>
                      <a:lnTo>
                        <a:pt x="234" y="243"/>
                      </a:lnTo>
                      <a:lnTo>
                        <a:pt x="211" y="212"/>
                      </a:lnTo>
                      <a:lnTo>
                        <a:pt x="190" y="180"/>
                      </a:lnTo>
                      <a:lnTo>
                        <a:pt x="166" y="148"/>
                      </a:lnTo>
                      <a:lnTo>
                        <a:pt x="145" y="128"/>
                      </a:lnTo>
                      <a:lnTo>
                        <a:pt x="124" y="111"/>
                      </a:lnTo>
                      <a:lnTo>
                        <a:pt x="101" y="95"/>
                      </a:lnTo>
                      <a:lnTo>
                        <a:pt x="78" y="78"/>
                      </a:lnTo>
                      <a:lnTo>
                        <a:pt x="57" y="61"/>
                      </a:lnTo>
                      <a:lnTo>
                        <a:pt x="36" y="44"/>
                      </a:lnTo>
                      <a:lnTo>
                        <a:pt x="27" y="33"/>
                      </a:lnTo>
                      <a:lnTo>
                        <a:pt x="17" y="24"/>
                      </a:lnTo>
                      <a:lnTo>
                        <a:pt x="10" y="13"/>
                      </a:lnTo>
                      <a:lnTo>
                        <a:pt x="2" y="0"/>
                      </a:lnTo>
                      <a:lnTo>
                        <a:pt x="0" y="9"/>
                      </a:lnTo>
                      <a:lnTo>
                        <a:pt x="0" y="19"/>
                      </a:lnTo>
                      <a:lnTo>
                        <a:pt x="2" y="26"/>
                      </a:lnTo>
                      <a:lnTo>
                        <a:pt x="4" y="35"/>
                      </a:lnTo>
                      <a:lnTo>
                        <a:pt x="6" y="44"/>
                      </a:lnTo>
                      <a:lnTo>
                        <a:pt x="10" y="52"/>
                      </a:lnTo>
                      <a:lnTo>
                        <a:pt x="14" y="59"/>
                      </a:lnTo>
                      <a:lnTo>
                        <a:pt x="19" y="65"/>
                      </a:lnTo>
                      <a:lnTo>
                        <a:pt x="46" y="104"/>
                      </a:lnTo>
                      <a:lnTo>
                        <a:pt x="76" y="143"/>
                      </a:lnTo>
                      <a:lnTo>
                        <a:pt x="105" y="178"/>
                      </a:lnTo>
                      <a:lnTo>
                        <a:pt x="135" y="213"/>
                      </a:lnTo>
                      <a:lnTo>
                        <a:pt x="166" y="249"/>
                      </a:lnTo>
                      <a:lnTo>
                        <a:pt x="196" y="284"/>
                      </a:lnTo>
                      <a:lnTo>
                        <a:pt x="225" y="323"/>
                      </a:lnTo>
                      <a:lnTo>
                        <a:pt x="251" y="362"/>
                      </a:lnTo>
                      <a:lnTo>
                        <a:pt x="264" y="384"/>
                      </a:lnTo>
                      <a:lnTo>
                        <a:pt x="280" y="405"/>
                      </a:lnTo>
                      <a:lnTo>
                        <a:pt x="297" y="423"/>
                      </a:lnTo>
                      <a:lnTo>
                        <a:pt x="314" y="442"/>
                      </a:lnTo>
                      <a:lnTo>
                        <a:pt x="350" y="477"/>
                      </a:lnTo>
                      <a:lnTo>
                        <a:pt x="386" y="510"/>
                      </a:lnTo>
                      <a:lnTo>
                        <a:pt x="424" y="544"/>
                      </a:lnTo>
                      <a:lnTo>
                        <a:pt x="460" y="577"/>
                      </a:lnTo>
                      <a:lnTo>
                        <a:pt x="479" y="594"/>
                      </a:lnTo>
                      <a:lnTo>
                        <a:pt x="496" y="612"/>
                      </a:lnTo>
                      <a:lnTo>
                        <a:pt x="512" y="631"/>
                      </a:lnTo>
                      <a:lnTo>
                        <a:pt x="529" y="649"/>
                      </a:lnTo>
                      <a:close/>
                    </a:path>
                  </a:pathLst>
                </a:custGeom>
                <a:solidFill>
                  <a:srgbClr val="B2B2B2"/>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45" name="Freeform 105"/>
                <p:cNvSpPr/>
                <p:nvPr/>
              </p:nvSpPr>
              <p:spPr bwMode="auto">
                <a:xfrm>
                  <a:off x="2182" y="1429"/>
                  <a:ext cx="743" cy="722"/>
                </a:xfrm>
                <a:custGeom>
                  <a:avLst/>
                  <a:gdLst>
                    <a:gd name="T0" fmla="*/ 411 w 743"/>
                    <a:gd name="T1" fmla="*/ 720 h 722"/>
                    <a:gd name="T2" fmla="*/ 483 w 743"/>
                    <a:gd name="T3" fmla="*/ 705 h 722"/>
                    <a:gd name="T4" fmla="*/ 550 w 743"/>
                    <a:gd name="T5" fmla="*/ 677 h 722"/>
                    <a:gd name="T6" fmla="*/ 608 w 743"/>
                    <a:gd name="T7" fmla="*/ 638 h 722"/>
                    <a:gd name="T8" fmla="*/ 658 w 743"/>
                    <a:gd name="T9" fmla="*/ 590 h 722"/>
                    <a:gd name="T10" fmla="*/ 698 w 743"/>
                    <a:gd name="T11" fmla="*/ 533 h 722"/>
                    <a:gd name="T12" fmla="*/ 726 w 743"/>
                    <a:gd name="T13" fmla="*/ 468 h 722"/>
                    <a:gd name="T14" fmla="*/ 740 w 743"/>
                    <a:gd name="T15" fmla="*/ 416 h 722"/>
                    <a:gd name="T16" fmla="*/ 743 w 743"/>
                    <a:gd name="T17" fmla="*/ 379 h 722"/>
                    <a:gd name="T18" fmla="*/ 742 w 743"/>
                    <a:gd name="T19" fmla="*/ 323 h 722"/>
                    <a:gd name="T20" fmla="*/ 726 w 743"/>
                    <a:gd name="T21" fmla="*/ 252 h 722"/>
                    <a:gd name="T22" fmla="*/ 698 w 743"/>
                    <a:gd name="T23" fmla="*/ 188 h 722"/>
                    <a:gd name="T24" fmla="*/ 658 w 743"/>
                    <a:gd name="T25" fmla="*/ 130 h 722"/>
                    <a:gd name="T26" fmla="*/ 608 w 743"/>
                    <a:gd name="T27" fmla="*/ 82 h 722"/>
                    <a:gd name="T28" fmla="*/ 550 w 743"/>
                    <a:gd name="T29" fmla="*/ 45 h 722"/>
                    <a:gd name="T30" fmla="*/ 483 w 743"/>
                    <a:gd name="T31" fmla="*/ 17 h 722"/>
                    <a:gd name="T32" fmla="*/ 411 w 743"/>
                    <a:gd name="T33" fmla="*/ 2 h 722"/>
                    <a:gd name="T34" fmla="*/ 335 w 743"/>
                    <a:gd name="T35" fmla="*/ 2 h 722"/>
                    <a:gd name="T36" fmla="*/ 263 w 743"/>
                    <a:gd name="T37" fmla="*/ 17 h 722"/>
                    <a:gd name="T38" fmla="*/ 194 w 743"/>
                    <a:gd name="T39" fmla="*/ 45 h 722"/>
                    <a:gd name="T40" fmla="*/ 135 w 743"/>
                    <a:gd name="T41" fmla="*/ 82 h 722"/>
                    <a:gd name="T42" fmla="*/ 86 w 743"/>
                    <a:gd name="T43" fmla="*/ 130 h 722"/>
                    <a:gd name="T44" fmla="*/ 46 w 743"/>
                    <a:gd name="T45" fmla="*/ 188 h 722"/>
                    <a:gd name="T46" fmla="*/ 17 w 743"/>
                    <a:gd name="T47" fmla="*/ 252 h 722"/>
                    <a:gd name="T48" fmla="*/ 4 w 743"/>
                    <a:gd name="T49" fmla="*/ 304 h 722"/>
                    <a:gd name="T50" fmla="*/ 0 w 743"/>
                    <a:gd name="T51" fmla="*/ 342 h 722"/>
                    <a:gd name="T52" fmla="*/ 0 w 743"/>
                    <a:gd name="T53" fmla="*/ 379 h 722"/>
                    <a:gd name="T54" fmla="*/ 4 w 743"/>
                    <a:gd name="T55" fmla="*/ 416 h 722"/>
                    <a:gd name="T56" fmla="*/ 17 w 743"/>
                    <a:gd name="T57" fmla="*/ 468 h 722"/>
                    <a:gd name="T58" fmla="*/ 46 w 743"/>
                    <a:gd name="T59" fmla="*/ 533 h 722"/>
                    <a:gd name="T60" fmla="*/ 86 w 743"/>
                    <a:gd name="T61" fmla="*/ 590 h 722"/>
                    <a:gd name="T62" fmla="*/ 135 w 743"/>
                    <a:gd name="T63" fmla="*/ 638 h 722"/>
                    <a:gd name="T64" fmla="*/ 194 w 743"/>
                    <a:gd name="T65" fmla="*/ 677 h 722"/>
                    <a:gd name="T66" fmla="*/ 263 w 743"/>
                    <a:gd name="T67" fmla="*/ 705 h 722"/>
                    <a:gd name="T68" fmla="*/ 335 w 743"/>
                    <a:gd name="T69" fmla="*/ 720 h 72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743" h="722">
                      <a:moveTo>
                        <a:pt x="373" y="722"/>
                      </a:moveTo>
                      <a:lnTo>
                        <a:pt x="411" y="720"/>
                      </a:lnTo>
                      <a:lnTo>
                        <a:pt x="447" y="715"/>
                      </a:lnTo>
                      <a:lnTo>
                        <a:pt x="483" y="705"/>
                      </a:lnTo>
                      <a:lnTo>
                        <a:pt x="517" y="692"/>
                      </a:lnTo>
                      <a:lnTo>
                        <a:pt x="550" y="677"/>
                      </a:lnTo>
                      <a:lnTo>
                        <a:pt x="580" y="661"/>
                      </a:lnTo>
                      <a:lnTo>
                        <a:pt x="608" y="638"/>
                      </a:lnTo>
                      <a:lnTo>
                        <a:pt x="635" y="616"/>
                      </a:lnTo>
                      <a:lnTo>
                        <a:pt x="658" y="590"/>
                      </a:lnTo>
                      <a:lnTo>
                        <a:pt x="681" y="562"/>
                      </a:lnTo>
                      <a:lnTo>
                        <a:pt x="698" y="533"/>
                      </a:lnTo>
                      <a:lnTo>
                        <a:pt x="715" y="501"/>
                      </a:lnTo>
                      <a:lnTo>
                        <a:pt x="726" y="468"/>
                      </a:lnTo>
                      <a:lnTo>
                        <a:pt x="736" y="433"/>
                      </a:lnTo>
                      <a:lnTo>
                        <a:pt x="740" y="416"/>
                      </a:lnTo>
                      <a:lnTo>
                        <a:pt x="742" y="397"/>
                      </a:lnTo>
                      <a:lnTo>
                        <a:pt x="743" y="379"/>
                      </a:lnTo>
                      <a:lnTo>
                        <a:pt x="743" y="360"/>
                      </a:lnTo>
                      <a:lnTo>
                        <a:pt x="742" y="323"/>
                      </a:lnTo>
                      <a:lnTo>
                        <a:pt x="736" y="288"/>
                      </a:lnTo>
                      <a:lnTo>
                        <a:pt x="726" y="252"/>
                      </a:lnTo>
                      <a:lnTo>
                        <a:pt x="715" y="219"/>
                      </a:lnTo>
                      <a:lnTo>
                        <a:pt x="698" y="188"/>
                      </a:lnTo>
                      <a:lnTo>
                        <a:pt x="681" y="158"/>
                      </a:lnTo>
                      <a:lnTo>
                        <a:pt x="658" y="130"/>
                      </a:lnTo>
                      <a:lnTo>
                        <a:pt x="635" y="106"/>
                      </a:lnTo>
                      <a:lnTo>
                        <a:pt x="608" y="82"/>
                      </a:lnTo>
                      <a:lnTo>
                        <a:pt x="580" y="61"/>
                      </a:lnTo>
                      <a:lnTo>
                        <a:pt x="550" y="45"/>
                      </a:lnTo>
                      <a:lnTo>
                        <a:pt x="517" y="28"/>
                      </a:lnTo>
                      <a:lnTo>
                        <a:pt x="483" y="17"/>
                      </a:lnTo>
                      <a:lnTo>
                        <a:pt x="447" y="8"/>
                      </a:lnTo>
                      <a:lnTo>
                        <a:pt x="411" y="2"/>
                      </a:lnTo>
                      <a:lnTo>
                        <a:pt x="373" y="0"/>
                      </a:lnTo>
                      <a:lnTo>
                        <a:pt x="335" y="2"/>
                      </a:lnTo>
                      <a:lnTo>
                        <a:pt x="297" y="8"/>
                      </a:lnTo>
                      <a:lnTo>
                        <a:pt x="263" y="17"/>
                      </a:lnTo>
                      <a:lnTo>
                        <a:pt x="228" y="28"/>
                      </a:lnTo>
                      <a:lnTo>
                        <a:pt x="194" y="45"/>
                      </a:lnTo>
                      <a:lnTo>
                        <a:pt x="164" y="61"/>
                      </a:lnTo>
                      <a:lnTo>
                        <a:pt x="135" y="82"/>
                      </a:lnTo>
                      <a:lnTo>
                        <a:pt x="109" y="106"/>
                      </a:lnTo>
                      <a:lnTo>
                        <a:pt x="86" y="130"/>
                      </a:lnTo>
                      <a:lnTo>
                        <a:pt x="63" y="158"/>
                      </a:lnTo>
                      <a:lnTo>
                        <a:pt x="46" y="188"/>
                      </a:lnTo>
                      <a:lnTo>
                        <a:pt x="29" y="219"/>
                      </a:lnTo>
                      <a:lnTo>
                        <a:pt x="17" y="252"/>
                      </a:lnTo>
                      <a:lnTo>
                        <a:pt x="8" y="288"/>
                      </a:lnTo>
                      <a:lnTo>
                        <a:pt x="4" y="304"/>
                      </a:lnTo>
                      <a:lnTo>
                        <a:pt x="2" y="323"/>
                      </a:lnTo>
                      <a:lnTo>
                        <a:pt x="0" y="342"/>
                      </a:lnTo>
                      <a:lnTo>
                        <a:pt x="0" y="360"/>
                      </a:lnTo>
                      <a:lnTo>
                        <a:pt x="0" y="379"/>
                      </a:lnTo>
                      <a:lnTo>
                        <a:pt x="2" y="397"/>
                      </a:lnTo>
                      <a:lnTo>
                        <a:pt x="4" y="416"/>
                      </a:lnTo>
                      <a:lnTo>
                        <a:pt x="8" y="433"/>
                      </a:lnTo>
                      <a:lnTo>
                        <a:pt x="17" y="468"/>
                      </a:lnTo>
                      <a:lnTo>
                        <a:pt x="29" y="501"/>
                      </a:lnTo>
                      <a:lnTo>
                        <a:pt x="46" y="533"/>
                      </a:lnTo>
                      <a:lnTo>
                        <a:pt x="63" y="562"/>
                      </a:lnTo>
                      <a:lnTo>
                        <a:pt x="86" y="590"/>
                      </a:lnTo>
                      <a:lnTo>
                        <a:pt x="109" y="616"/>
                      </a:lnTo>
                      <a:lnTo>
                        <a:pt x="135" y="638"/>
                      </a:lnTo>
                      <a:lnTo>
                        <a:pt x="164" y="661"/>
                      </a:lnTo>
                      <a:lnTo>
                        <a:pt x="194" y="677"/>
                      </a:lnTo>
                      <a:lnTo>
                        <a:pt x="228" y="692"/>
                      </a:lnTo>
                      <a:lnTo>
                        <a:pt x="263" y="705"/>
                      </a:lnTo>
                      <a:lnTo>
                        <a:pt x="297" y="715"/>
                      </a:lnTo>
                      <a:lnTo>
                        <a:pt x="335" y="720"/>
                      </a:lnTo>
                      <a:lnTo>
                        <a:pt x="373" y="722"/>
                      </a:lnTo>
                      <a:close/>
                    </a:path>
                  </a:pathLst>
                </a:custGeom>
                <a:solidFill>
                  <a:srgbClr val="9999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46" name="Freeform 106"/>
                <p:cNvSpPr/>
                <p:nvPr/>
              </p:nvSpPr>
              <p:spPr bwMode="auto">
                <a:xfrm>
                  <a:off x="2517" y="618"/>
                  <a:ext cx="1231" cy="1201"/>
                </a:xfrm>
                <a:custGeom>
                  <a:avLst/>
                  <a:gdLst>
                    <a:gd name="T0" fmla="*/ 1229 w 1231"/>
                    <a:gd name="T1" fmla="*/ 1140 h 1201"/>
                    <a:gd name="T2" fmla="*/ 1218 w 1231"/>
                    <a:gd name="T3" fmla="*/ 1019 h 1201"/>
                    <a:gd name="T4" fmla="*/ 1193 w 1231"/>
                    <a:gd name="T5" fmla="*/ 902 h 1201"/>
                    <a:gd name="T6" fmla="*/ 1157 w 1231"/>
                    <a:gd name="T7" fmla="*/ 789 h 1201"/>
                    <a:gd name="T8" fmla="*/ 1110 w 1231"/>
                    <a:gd name="T9" fmla="*/ 681 h 1201"/>
                    <a:gd name="T10" fmla="*/ 1053 w 1231"/>
                    <a:gd name="T11" fmla="*/ 579 h 1201"/>
                    <a:gd name="T12" fmla="*/ 986 w 1231"/>
                    <a:gd name="T13" fmla="*/ 483 h 1201"/>
                    <a:gd name="T14" fmla="*/ 910 w 1231"/>
                    <a:gd name="T15" fmla="*/ 394 h 1201"/>
                    <a:gd name="T16" fmla="*/ 827 w 1231"/>
                    <a:gd name="T17" fmla="*/ 312 h 1201"/>
                    <a:gd name="T18" fmla="*/ 735 w 1231"/>
                    <a:gd name="T19" fmla="*/ 240 h 1201"/>
                    <a:gd name="T20" fmla="*/ 638 w 1231"/>
                    <a:gd name="T21" fmla="*/ 175 h 1201"/>
                    <a:gd name="T22" fmla="*/ 534 w 1231"/>
                    <a:gd name="T23" fmla="*/ 119 h 1201"/>
                    <a:gd name="T24" fmla="*/ 424 w 1231"/>
                    <a:gd name="T25" fmla="*/ 73 h 1201"/>
                    <a:gd name="T26" fmla="*/ 308 w 1231"/>
                    <a:gd name="T27" fmla="*/ 37 h 1201"/>
                    <a:gd name="T28" fmla="*/ 188 w 1231"/>
                    <a:gd name="T29" fmla="*/ 13 h 1201"/>
                    <a:gd name="T30" fmla="*/ 64 w 1231"/>
                    <a:gd name="T31" fmla="*/ 2 h 1201"/>
                    <a:gd name="T32" fmla="*/ 0 w 1231"/>
                    <a:gd name="T33" fmla="*/ 15 h 1201"/>
                    <a:gd name="T34" fmla="*/ 125 w 1231"/>
                    <a:gd name="T35" fmla="*/ 22 h 1201"/>
                    <a:gd name="T36" fmla="*/ 245 w 1231"/>
                    <a:gd name="T37" fmla="*/ 39 h 1201"/>
                    <a:gd name="T38" fmla="*/ 361 w 1231"/>
                    <a:gd name="T39" fmla="*/ 69 h 1201"/>
                    <a:gd name="T40" fmla="*/ 473 w 1231"/>
                    <a:gd name="T41" fmla="*/ 110 h 1201"/>
                    <a:gd name="T42" fmla="*/ 579 w 1231"/>
                    <a:gd name="T43" fmla="*/ 160 h 1201"/>
                    <a:gd name="T44" fmla="*/ 678 w 1231"/>
                    <a:gd name="T45" fmla="*/ 219 h 1201"/>
                    <a:gd name="T46" fmla="*/ 773 w 1231"/>
                    <a:gd name="T47" fmla="*/ 288 h 1201"/>
                    <a:gd name="T48" fmla="*/ 859 w 1231"/>
                    <a:gd name="T49" fmla="*/ 364 h 1201"/>
                    <a:gd name="T50" fmla="*/ 937 w 1231"/>
                    <a:gd name="T51" fmla="*/ 447 h 1201"/>
                    <a:gd name="T52" fmla="*/ 1007 w 1231"/>
                    <a:gd name="T53" fmla="*/ 540 h 1201"/>
                    <a:gd name="T54" fmla="*/ 1068 w 1231"/>
                    <a:gd name="T55" fmla="*/ 637 h 1201"/>
                    <a:gd name="T56" fmla="*/ 1119 w 1231"/>
                    <a:gd name="T57" fmla="*/ 741 h 1201"/>
                    <a:gd name="T58" fmla="*/ 1161 w 1231"/>
                    <a:gd name="T59" fmla="*/ 850 h 1201"/>
                    <a:gd name="T60" fmla="*/ 1191 w 1231"/>
                    <a:gd name="T61" fmla="*/ 963 h 1201"/>
                    <a:gd name="T62" fmla="*/ 1209 w 1231"/>
                    <a:gd name="T63" fmla="*/ 1080 h 1201"/>
                    <a:gd name="T64" fmla="*/ 1216 w 1231"/>
                    <a:gd name="T65" fmla="*/ 1201 h 1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31" h="1201">
                      <a:moveTo>
                        <a:pt x="1231" y="1201"/>
                      </a:moveTo>
                      <a:lnTo>
                        <a:pt x="1229" y="1140"/>
                      </a:lnTo>
                      <a:lnTo>
                        <a:pt x="1226" y="1078"/>
                      </a:lnTo>
                      <a:lnTo>
                        <a:pt x="1218" y="1019"/>
                      </a:lnTo>
                      <a:lnTo>
                        <a:pt x="1207" y="960"/>
                      </a:lnTo>
                      <a:lnTo>
                        <a:pt x="1193" y="902"/>
                      </a:lnTo>
                      <a:lnTo>
                        <a:pt x="1176" y="845"/>
                      </a:lnTo>
                      <a:lnTo>
                        <a:pt x="1157" y="789"/>
                      </a:lnTo>
                      <a:lnTo>
                        <a:pt x="1134" y="735"/>
                      </a:lnTo>
                      <a:lnTo>
                        <a:pt x="1110" y="681"/>
                      </a:lnTo>
                      <a:lnTo>
                        <a:pt x="1083" y="629"/>
                      </a:lnTo>
                      <a:lnTo>
                        <a:pt x="1053" y="579"/>
                      </a:lnTo>
                      <a:lnTo>
                        <a:pt x="1020" y="531"/>
                      </a:lnTo>
                      <a:lnTo>
                        <a:pt x="986" y="483"/>
                      </a:lnTo>
                      <a:lnTo>
                        <a:pt x="950" y="438"/>
                      </a:lnTo>
                      <a:lnTo>
                        <a:pt x="910" y="394"/>
                      </a:lnTo>
                      <a:lnTo>
                        <a:pt x="870" y="353"/>
                      </a:lnTo>
                      <a:lnTo>
                        <a:pt x="827" y="312"/>
                      </a:lnTo>
                      <a:lnTo>
                        <a:pt x="783" y="275"/>
                      </a:lnTo>
                      <a:lnTo>
                        <a:pt x="735" y="240"/>
                      </a:lnTo>
                      <a:lnTo>
                        <a:pt x="688" y="206"/>
                      </a:lnTo>
                      <a:lnTo>
                        <a:pt x="638" y="175"/>
                      </a:lnTo>
                      <a:lnTo>
                        <a:pt x="587" y="145"/>
                      </a:lnTo>
                      <a:lnTo>
                        <a:pt x="534" y="119"/>
                      </a:lnTo>
                      <a:lnTo>
                        <a:pt x="479" y="95"/>
                      </a:lnTo>
                      <a:lnTo>
                        <a:pt x="424" y="73"/>
                      </a:lnTo>
                      <a:lnTo>
                        <a:pt x="367" y="54"/>
                      </a:lnTo>
                      <a:lnTo>
                        <a:pt x="308" y="37"/>
                      </a:lnTo>
                      <a:lnTo>
                        <a:pt x="249" y="24"/>
                      </a:lnTo>
                      <a:lnTo>
                        <a:pt x="188" y="13"/>
                      </a:lnTo>
                      <a:lnTo>
                        <a:pt x="125" y="6"/>
                      </a:lnTo>
                      <a:lnTo>
                        <a:pt x="64" y="2"/>
                      </a:lnTo>
                      <a:lnTo>
                        <a:pt x="0" y="0"/>
                      </a:lnTo>
                      <a:lnTo>
                        <a:pt x="0" y="15"/>
                      </a:lnTo>
                      <a:lnTo>
                        <a:pt x="63" y="17"/>
                      </a:lnTo>
                      <a:lnTo>
                        <a:pt x="125" y="22"/>
                      </a:lnTo>
                      <a:lnTo>
                        <a:pt x="186" y="30"/>
                      </a:lnTo>
                      <a:lnTo>
                        <a:pt x="245" y="39"/>
                      </a:lnTo>
                      <a:lnTo>
                        <a:pt x="304" y="52"/>
                      </a:lnTo>
                      <a:lnTo>
                        <a:pt x="361" y="69"/>
                      </a:lnTo>
                      <a:lnTo>
                        <a:pt x="418" y="87"/>
                      </a:lnTo>
                      <a:lnTo>
                        <a:pt x="473" y="110"/>
                      </a:lnTo>
                      <a:lnTo>
                        <a:pt x="526" y="134"/>
                      </a:lnTo>
                      <a:lnTo>
                        <a:pt x="579" y="160"/>
                      </a:lnTo>
                      <a:lnTo>
                        <a:pt x="629" y="188"/>
                      </a:lnTo>
                      <a:lnTo>
                        <a:pt x="678" y="219"/>
                      </a:lnTo>
                      <a:lnTo>
                        <a:pt x="726" y="253"/>
                      </a:lnTo>
                      <a:lnTo>
                        <a:pt x="773" y="288"/>
                      </a:lnTo>
                      <a:lnTo>
                        <a:pt x="817" y="325"/>
                      </a:lnTo>
                      <a:lnTo>
                        <a:pt x="859" y="364"/>
                      </a:lnTo>
                      <a:lnTo>
                        <a:pt x="899" y="405"/>
                      </a:lnTo>
                      <a:lnTo>
                        <a:pt x="937" y="447"/>
                      </a:lnTo>
                      <a:lnTo>
                        <a:pt x="973" y="492"/>
                      </a:lnTo>
                      <a:lnTo>
                        <a:pt x="1007" y="540"/>
                      </a:lnTo>
                      <a:lnTo>
                        <a:pt x="1039" y="587"/>
                      </a:lnTo>
                      <a:lnTo>
                        <a:pt x="1068" y="637"/>
                      </a:lnTo>
                      <a:lnTo>
                        <a:pt x="1095" y="689"/>
                      </a:lnTo>
                      <a:lnTo>
                        <a:pt x="1119" y="741"/>
                      </a:lnTo>
                      <a:lnTo>
                        <a:pt x="1142" y="794"/>
                      </a:lnTo>
                      <a:lnTo>
                        <a:pt x="1161" y="850"/>
                      </a:lnTo>
                      <a:lnTo>
                        <a:pt x="1176" y="906"/>
                      </a:lnTo>
                      <a:lnTo>
                        <a:pt x="1191" y="963"/>
                      </a:lnTo>
                      <a:lnTo>
                        <a:pt x="1201" y="1021"/>
                      </a:lnTo>
                      <a:lnTo>
                        <a:pt x="1209" y="1080"/>
                      </a:lnTo>
                      <a:lnTo>
                        <a:pt x="1214" y="1141"/>
                      </a:lnTo>
                      <a:lnTo>
                        <a:pt x="1216" y="1201"/>
                      </a:lnTo>
                      <a:lnTo>
                        <a:pt x="1231" y="1201"/>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47" name="Freeform 107"/>
                <p:cNvSpPr/>
                <p:nvPr/>
              </p:nvSpPr>
              <p:spPr bwMode="auto">
                <a:xfrm>
                  <a:off x="2517" y="1819"/>
                  <a:ext cx="1231" cy="1202"/>
                </a:xfrm>
                <a:custGeom>
                  <a:avLst/>
                  <a:gdLst>
                    <a:gd name="T0" fmla="*/ 64 w 1231"/>
                    <a:gd name="T1" fmla="*/ 1201 h 1202"/>
                    <a:gd name="T2" fmla="*/ 188 w 1231"/>
                    <a:gd name="T3" fmla="*/ 1189 h 1202"/>
                    <a:gd name="T4" fmla="*/ 308 w 1231"/>
                    <a:gd name="T5" fmla="*/ 1165 h 1202"/>
                    <a:gd name="T6" fmla="*/ 424 w 1231"/>
                    <a:gd name="T7" fmla="*/ 1130 h 1202"/>
                    <a:gd name="T8" fmla="*/ 534 w 1231"/>
                    <a:gd name="T9" fmla="*/ 1084 h 1202"/>
                    <a:gd name="T10" fmla="*/ 638 w 1231"/>
                    <a:gd name="T11" fmla="*/ 1028 h 1202"/>
                    <a:gd name="T12" fmla="*/ 735 w 1231"/>
                    <a:gd name="T13" fmla="*/ 963 h 1202"/>
                    <a:gd name="T14" fmla="*/ 827 w 1231"/>
                    <a:gd name="T15" fmla="*/ 889 h 1202"/>
                    <a:gd name="T16" fmla="*/ 910 w 1231"/>
                    <a:gd name="T17" fmla="*/ 807 h 1202"/>
                    <a:gd name="T18" fmla="*/ 986 w 1231"/>
                    <a:gd name="T19" fmla="*/ 718 h 1202"/>
                    <a:gd name="T20" fmla="*/ 1053 w 1231"/>
                    <a:gd name="T21" fmla="*/ 623 h 1202"/>
                    <a:gd name="T22" fmla="*/ 1110 w 1231"/>
                    <a:gd name="T23" fmla="*/ 521 h 1202"/>
                    <a:gd name="T24" fmla="*/ 1157 w 1231"/>
                    <a:gd name="T25" fmla="*/ 414 h 1202"/>
                    <a:gd name="T26" fmla="*/ 1193 w 1231"/>
                    <a:gd name="T27" fmla="*/ 300 h 1202"/>
                    <a:gd name="T28" fmla="*/ 1218 w 1231"/>
                    <a:gd name="T29" fmla="*/ 184 h 1202"/>
                    <a:gd name="T30" fmla="*/ 1229 w 1231"/>
                    <a:gd name="T31" fmla="*/ 63 h 1202"/>
                    <a:gd name="T32" fmla="*/ 1216 w 1231"/>
                    <a:gd name="T33" fmla="*/ 0 h 1202"/>
                    <a:gd name="T34" fmla="*/ 1209 w 1231"/>
                    <a:gd name="T35" fmla="*/ 122 h 1202"/>
                    <a:gd name="T36" fmla="*/ 1191 w 1231"/>
                    <a:gd name="T37" fmla="*/ 239 h 1202"/>
                    <a:gd name="T38" fmla="*/ 1161 w 1231"/>
                    <a:gd name="T39" fmla="*/ 352 h 1202"/>
                    <a:gd name="T40" fmla="*/ 1119 w 1231"/>
                    <a:gd name="T41" fmla="*/ 462 h 1202"/>
                    <a:gd name="T42" fmla="*/ 1068 w 1231"/>
                    <a:gd name="T43" fmla="*/ 566 h 1202"/>
                    <a:gd name="T44" fmla="*/ 1007 w 1231"/>
                    <a:gd name="T45" fmla="*/ 662 h 1202"/>
                    <a:gd name="T46" fmla="*/ 937 w 1231"/>
                    <a:gd name="T47" fmla="*/ 755 h 1202"/>
                    <a:gd name="T48" fmla="*/ 859 w 1231"/>
                    <a:gd name="T49" fmla="*/ 839 h 1202"/>
                    <a:gd name="T50" fmla="*/ 773 w 1231"/>
                    <a:gd name="T51" fmla="*/ 915 h 1202"/>
                    <a:gd name="T52" fmla="*/ 678 w 1231"/>
                    <a:gd name="T53" fmla="*/ 983 h 1202"/>
                    <a:gd name="T54" fmla="*/ 579 w 1231"/>
                    <a:gd name="T55" fmla="*/ 1043 h 1202"/>
                    <a:gd name="T56" fmla="*/ 473 w 1231"/>
                    <a:gd name="T57" fmla="*/ 1093 h 1202"/>
                    <a:gd name="T58" fmla="*/ 361 w 1231"/>
                    <a:gd name="T59" fmla="*/ 1134 h 1202"/>
                    <a:gd name="T60" fmla="*/ 245 w 1231"/>
                    <a:gd name="T61" fmla="*/ 1163 h 1202"/>
                    <a:gd name="T62" fmla="*/ 125 w 1231"/>
                    <a:gd name="T63" fmla="*/ 1180 h 1202"/>
                    <a:gd name="T64" fmla="*/ 0 w 1231"/>
                    <a:gd name="T65" fmla="*/ 1188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31" h="1202">
                      <a:moveTo>
                        <a:pt x="0" y="1202"/>
                      </a:moveTo>
                      <a:lnTo>
                        <a:pt x="64" y="1201"/>
                      </a:lnTo>
                      <a:lnTo>
                        <a:pt x="125" y="1197"/>
                      </a:lnTo>
                      <a:lnTo>
                        <a:pt x="188" y="1189"/>
                      </a:lnTo>
                      <a:lnTo>
                        <a:pt x="249" y="1178"/>
                      </a:lnTo>
                      <a:lnTo>
                        <a:pt x="308" y="1165"/>
                      </a:lnTo>
                      <a:lnTo>
                        <a:pt x="367" y="1149"/>
                      </a:lnTo>
                      <a:lnTo>
                        <a:pt x="424" y="1130"/>
                      </a:lnTo>
                      <a:lnTo>
                        <a:pt x="479" y="1108"/>
                      </a:lnTo>
                      <a:lnTo>
                        <a:pt x="534" y="1084"/>
                      </a:lnTo>
                      <a:lnTo>
                        <a:pt x="587" y="1058"/>
                      </a:lnTo>
                      <a:lnTo>
                        <a:pt x="638" y="1028"/>
                      </a:lnTo>
                      <a:lnTo>
                        <a:pt x="688" y="996"/>
                      </a:lnTo>
                      <a:lnTo>
                        <a:pt x="735" y="963"/>
                      </a:lnTo>
                      <a:lnTo>
                        <a:pt x="783" y="928"/>
                      </a:lnTo>
                      <a:lnTo>
                        <a:pt x="827" y="889"/>
                      </a:lnTo>
                      <a:lnTo>
                        <a:pt x="870" y="850"/>
                      </a:lnTo>
                      <a:lnTo>
                        <a:pt x="910" y="807"/>
                      </a:lnTo>
                      <a:lnTo>
                        <a:pt x="950" y="764"/>
                      </a:lnTo>
                      <a:lnTo>
                        <a:pt x="986" y="718"/>
                      </a:lnTo>
                      <a:lnTo>
                        <a:pt x="1020" y="672"/>
                      </a:lnTo>
                      <a:lnTo>
                        <a:pt x="1053" y="623"/>
                      </a:lnTo>
                      <a:lnTo>
                        <a:pt x="1083" y="573"/>
                      </a:lnTo>
                      <a:lnTo>
                        <a:pt x="1110" y="521"/>
                      </a:lnTo>
                      <a:lnTo>
                        <a:pt x="1134" y="467"/>
                      </a:lnTo>
                      <a:lnTo>
                        <a:pt x="1157" y="414"/>
                      </a:lnTo>
                      <a:lnTo>
                        <a:pt x="1176" y="358"/>
                      </a:lnTo>
                      <a:lnTo>
                        <a:pt x="1193" y="300"/>
                      </a:lnTo>
                      <a:lnTo>
                        <a:pt x="1207" y="243"/>
                      </a:lnTo>
                      <a:lnTo>
                        <a:pt x="1218" y="184"/>
                      </a:lnTo>
                      <a:lnTo>
                        <a:pt x="1226" y="122"/>
                      </a:lnTo>
                      <a:lnTo>
                        <a:pt x="1229" y="63"/>
                      </a:lnTo>
                      <a:lnTo>
                        <a:pt x="1231" y="0"/>
                      </a:lnTo>
                      <a:lnTo>
                        <a:pt x="1216" y="0"/>
                      </a:lnTo>
                      <a:lnTo>
                        <a:pt x="1214" y="61"/>
                      </a:lnTo>
                      <a:lnTo>
                        <a:pt x="1209" y="122"/>
                      </a:lnTo>
                      <a:lnTo>
                        <a:pt x="1201" y="182"/>
                      </a:lnTo>
                      <a:lnTo>
                        <a:pt x="1191" y="239"/>
                      </a:lnTo>
                      <a:lnTo>
                        <a:pt x="1176" y="297"/>
                      </a:lnTo>
                      <a:lnTo>
                        <a:pt x="1161" y="352"/>
                      </a:lnTo>
                      <a:lnTo>
                        <a:pt x="1142" y="408"/>
                      </a:lnTo>
                      <a:lnTo>
                        <a:pt x="1119" y="462"/>
                      </a:lnTo>
                      <a:lnTo>
                        <a:pt x="1095" y="514"/>
                      </a:lnTo>
                      <a:lnTo>
                        <a:pt x="1068" y="566"/>
                      </a:lnTo>
                      <a:lnTo>
                        <a:pt x="1039" y="614"/>
                      </a:lnTo>
                      <a:lnTo>
                        <a:pt x="1007" y="662"/>
                      </a:lnTo>
                      <a:lnTo>
                        <a:pt x="973" y="709"/>
                      </a:lnTo>
                      <a:lnTo>
                        <a:pt x="937" y="755"/>
                      </a:lnTo>
                      <a:lnTo>
                        <a:pt x="899" y="798"/>
                      </a:lnTo>
                      <a:lnTo>
                        <a:pt x="859" y="839"/>
                      </a:lnTo>
                      <a:lnTo>
                        <a:pt x="817" y="878"/>
                      </a:lnTo>
                      <a:lnTo>
                        <a:pt x="773" y="915"/>
                      </a:lnTo>
                      <a:lnTo>
                        <a:pt x="726" y="950"/>
                      </a:lnTo>
                      <a:lnTo>
                        <a:pt x="678" y="983"/>
                      </a:lnTo>
                      <a:lnTo>
                        <a:pt x="629" y="1015"/>
                      </a:lnTo>
                      <a:lnTo>
                        <a:pt x="579" y="1043"/>
                      </a:lnTo>
                      <a:lnTo>
                        <a:pt x="526" y="1069"/>
                      </a:lnTo>
                      <a:lnTo>
                        <a:pt x="473" y="1093"/>
                      </a:lnTo>
                      <a:lnTo>
                        <a:pt x="418" y="1115"/>
                      </a:lnTo>
                      <a:lnTo>
                        <a:pt x="361" y="1134"/>
                      </a:lnTo>
                      <a:lnTo>
                        <a:pt x="304" y="1149"/>
                      </a:lnTo>
                      <a:lnTo>
                        <a:pt x="245" y="1163"/>
                      </a:lnTo>
                      <a:lnTo>
                        <a:pt x="186" y="1173"/>
                      </a:lnTo>
                      <a:lnTo>
                        <a:pt x="125" y="1180"/>
                      </a:lnTo>
                      <a:lnTo>
                        <a:pt x="63" y="1186"/>
                      </a:lnTo>
                      <a:lnTo>
                        <a:pt x="0" y="1188"/>
                      </a:lnTo>
                      <a:lnTo>
                        <a:pt x="0" y="1202"/>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48" name="Freeform 108"/>
                <p:cNvSpPr/>
                <p:nvPr/>
              </p:nvSpPr>
              <p:spPr bwMode="auto">
                <a:xfrm>
                  <a:off x="1287" y="1819"/>
                  <a:ext cx="1230" cy="1202"/>
                </a:xfrm>
                <a:custGeom>
                  <a:avLst/>
                  <a:gdLst>
                    <a:gd name="T0" fmla="*/ 2 w 1230"/>
                    <a:gd name="T1" fmla="*/ 63 h 1202"/>
                    <a:gd name="T2" fmla="*/ 13 w 1230"/>
                    <a:gd name="T3" fmla="*/ 184 h 1202"/>
                    <a:gd name="T4" fmla="*/ 38 w 1230"/>
                    <a:gd name="T5" fmla="*/ 300 h 1202"/>
                    <a:gd name="T6" fmla="*/ 74 w 1230"/>
                    <a:gd name="T7" fmla="*/ 414 h 1202"/>
                    <a:gd name="T8" fmla="*/ 122 w 1230"/>
                    <a:gd name="T9" fmla="*/ 521 h 1202"/>
                    <a:gd name="T10" fmla="*/ 179 w 1230"/>
                    <a:gd name="T11" fmla="*/ 623 h 1202"/>
                    <a:gd name="T12" fmla="*/ 245 w 1230"/>
                    <a:gd name="T13" fmla="*/ 718 h 1202"/>
                    <a:gd name="T14" fmla="*/ 319 w 1230"/>
                    <a:gd name="T15" fmla="*/ 807 h 1202"/>
                    <a:gd name="T16" fmla="*/ 403 w 1230"/>
                    <a:gd name="T17" fmla="*/ 889 h 1202"/>
                    <a:gd name="T18" fmla="*/ 494 w 1230"/>
                    <a:gd name="T19" fmla="*/ 963 h 1202"/>
                    <a:gd name="T20" fmla="*/ 593 w 1230"/>
                    <a:gd name="T21" fmla="*/ 1028 h 1202"/>
                    <a:gd name="T22" fmla="*/ 698 w 1230"/>
                    <a:gd name="T23" fmla="*/ 1084 h 1202"/>
                    <a:gd name="T24" fmla="*/ 808 w 1230"/>
                    <a:gd name="T25" fmla="*/ 1130 h 1202"/>
                    <a:gd name="T26" fmla="*/ 924 w 1230"/>
                    <a:gd name="T27" fmla="*/ 1165 h 1202"/>
                    <a:gd name="T28" fmla="*/ 1044 w 1230"/>
                    <a:gd name="T29" fmla="*/ 1189 h 1202"/>
                    <a:gd name="T30" fmla="*/ 1167 w 1230"/>
                    <a:gd name="T31" fmla="*/ 1201 h 1202"/>
                    <a:gd name="T32" fmla="*/ 1230 w 1230"/>
                    <a:gd name="T33" fmla="*/ 1188 h 1202"/>
                    <a:gd name="T34" fmla="*/ 1106 w 1230"/>
                    <a:gd name="T35" fmla="*/ 1180 h 1202"/>
                    <a:gd name="T36" fmla="*/ 987 w 1230"/>
                    <a:gd name="T37" fmla="*/ 1163 h 1202"/>
                    <a:gd name="T38" fmla="*/ 871 w 1230"/>
                    <a:gd name="T39" fmla="*/ 1134 h 1202"/>
                    <a:gd name="T40" fmla="*/ 758 w 1230"/>
                    <a:gd name="T41" fmla="*/ 1093 h 1202"/>
                    <a:gd name="T42" fmla="*/ 652 w 1230"/>
                    <a:gd name="T43" fmla="*/ 1043 h 1202"/>
                    <a:gd name="T44" fmla="*/ 551 w 1230"/>
                    <a:gd name="T45" fmla="*/ 983 h 1202"/>
                    <a:gd name="T46" fmla="*/ 458 w 1230"/>
                    <a:gd name="T47" fmla="*/ 915 h 1202"/>
                    <a:gd name="T48" fmla="*/ 373 w 1230"/>
                    <a:gd name="T49" fmla="*/ 839 h 1202"/>
                    <a:gd name="T50" fmla="*/ 293 w 1230"/>
                    <a:gd name="T51" fmla="*/ 755 h 1202"/>
                    <a:gd name="T52" fmla="*/ 224 w 1230"/>
                    <a:gd name="T53" fmla="*/ 662 h 1202"/>
                    <a:gd name="T54" fmla="*/ 164 w 1230"/>
                    <a:gd name="T55" fmla="*/ 566 h 1202"/>
                    <a:gd name="T56" fmla="*/ 112 w 1230"/>
                    <a:gd name="T57" fmla="*/ 462 h 1202"/>
                    <a:gd name="T58" fmla="*/ 70 w 1230"/>
                    <a:gd name="T59" fmla="*/ 352 h 1202"/>
                    <a:gd name="T60" fmla="*/ 40 w 1230"/>
                    <a:gd name="T61" fmla="*/ 239 h 1202"/>
                    <a:gd name="T62" fmla="*/ 23 w 1230"/>
                    <a:gd name="T63" fmla="*/ 122 h 1202"/>
                    <a:gd name="T64" fmla="*/ 15 w 1230"/>
                    <a:gd name="T65" fmla="*/ 0 h 120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30" h="1202">
                      <a:moveTo>
                        <a:pt x="0" y="0"/>
                      </a:moveTo>
                      <a:lnTo>
                        <a:pt x="2" y="63"/>
                      </a:lnTo>
                      <a:lnTo>
                        <a:pt x="6" y="122"/>
                      </a:lnTo>
                      <a:lnTo>
                        <a:pt x="13" y="184"/>
                      </a:lnTo>
                      <a:lnTo>
                        <a:pt x="25" y="243"/>
                      </a:lnTo>
                      <a:lnTo>
                        <a:pt x="38" y="300"/>
                      </a:lnTo>
                      <a:lnTo>
                        <a:pt x="55" y="358"/>
                      </a:lnTo>
                      <a:lnTo>
                        <a:pt x="74" y="414"/>
                      </a:lnTo>
                      <a:lnTo>
                        <a:pt x="97" y="467"/>
                      </a:lnTo>
                      <a:lnTo>
                        <a:pt x="122" y="521"/>
                      </a:lnTo>
                      <a:lnTo>
                        <a:pt x="148" y="573"/>
                      </a:lnTo>
                      <a:lnTo>
                        <a:pt x="179" y="623"/>
                      </a:lnTo>
                      <a:lnTo>
                        <a:pt x="211" y="672"/>
                      </a:lnTo>
                      <a:lnTo>
                        <a:pt x="245" y="718"/>
                      </a:lnTo>
                      <a:lnTo>
                        <a:pt x="281" y="764"/>
                      </a:lnTo>
                      <a:lnTo>
                        <a:pt x="319" y="807"/>
                      </a:lnTo>
                      <a:lnTo>
                        <a:pt x="361" y="850"/>
                      </a:lnTo>
                      <a:lnTo>
                        <a:pt x="403" y="889"/>
                      </a:lnTo>
                      <a:lnTo>
                        <a:pt x="449" y="928"/>
                      </a:lnTo>
                      <a:lnTo>
                        <a:pt x="494" y="963"/>
                      </a:lnTo>
                      <a:lnTo>
                        <a:pt x="544" y="996"/>
                      </a:lnTo>
                      <a:lnTo>
                        <a:pt x="593" y="1028"/>
                      </a:lnTo>
                      <a:lnTo>
                        <a:pt x="644" y="1058"/>
                      </a:lnTo>
                      <a:lnTo>
                        <a:pt x="698" y="1084"/>
                      </a:lnTo>
                      <a:lnTo>
                        <a:pt x="753" y="1108"/>
                      </a:lnTo>
                      <a:lnTo>
                        <a:pt x="808" y="1130"/>
                      </a:lnTo>
                      <a:lnTo>
                        <a:pt x="865" y="1149"/>
                      </a:lnTo>
                      <a:lnTo>
                        <a:pt x="924" y="1165"/>
                      </a:lnTo>
                      <a:lnTo>
                        <a:pt x="983" y="1178"/>
                      </a:lnTo>
                      <a:lnTo>
                        <a:pt x="1044" y="1189"/>
                      </a:lnTo>
                      <a:lnTo>
                        <a:pt x="1104" y="1197"/>
                      </a:lnTo>
                      <a:lnTo>
                        <a:pt x="1167" y="1201"/>
                      </a:lnTo>
                      <a:lnTo>
                        <a:pt x="1230" y="1202"/>
                      </a:lnTo>
                      <a:lnTo>
                        <a:pt x="1230" y="1188"/>
                      </a:lnTo>
                      <a:lnTo>
                        <a:pt x="1169" y="1186"/>
                      </a:lnTo>
                      <a:lnTo>
                        <a:pt x="1106" y="1180"/>
                      </a:lnTo>
                      <a:lnTo>
                        <a:pt x="1045" y="1173"/>
                      </a:lnTo>
                      <a:lnTo>
                        <a:pt x="987" y="1163"/>
                      </a:lnTo>
                      <a:lnTo>
                        <a:pt x="928" y="1149"/>
                      </a:lnTo>
                      <a:lnTo>
                        <a:pt x="871" y="1134"/>
                      </a:lnTo>
                      <a:lnTo>
                        <a:pt x="814" y="1115"/>
                      </a:lnTo>
                      <a:lnTo>
                        <a:pt x="758" y="1093"/>
                      </a:lnTo>
                      <a:lnTo>
                        <a:pt x="705" y="1069"/>
                      </a:lnTo>
                      <a:lnTo>
                        <a:pt x="652" y="1043"/>
                      </a:lnTo>
                      <a:lnTo>
                        <a:pt x="601" y="1015"/>
                      </a:lnTo>
                      <a:lnTo>
                        <a:pt x="551" y="983"/>
                      </a:lnTo>
                      <a:lnTo>
                        <a:pt x="504" y="950"/>
                      </a:lnTo>
                      <a:lnTo>
                        <a:pt x="458" y="915"/>
                      </a:lnTo>
                      <a:lnTo>
                        <a:pt x="414" y="878"/>
                      </a:lnTo>
                      <a:lnTo>
                        <a:pt x="373" y="839"/>
                      </a:lnTo>
                      <a:lnTo>
                        <a:pt x="333" y="798"/>
                      </a:lnTo>
                      <a:lnTo>
                        <a:pt x="293" y="755"/>
                      </a:lnTo>
                      <a:lnTo>
                        <a:pt x="257" y="709"/>
                      </a:lnTo>
                      <a:lnTo>
                        <a:pt x="224" y="662"/>
                      </a:lnTo>
                      <a:lnTo>
                        <a:pt x="192" y="614"/>
                      </a:lnTo>
                      <a:lnTo>
                        <a:pt x="164" y="566"/>
                      </a:lnTo>
                      <a:lnTo>
                        <a:pt x="135" y="514"/>
                      </a:lnTo>
                      <a:lnTo>
                        <a:pt x="112" y="462"/>
                      </a:lnTo>
                      <a:lnTo>
                        <a:pt x="90" y="408"/>
                      </a:lnTo>
                      <a:lnTo>
                        <a:pt x="70" y="352"/>
                      </a:lnTo>
                      <a:lnTo>
                        <a:pt x="53" y="297"/>
                      </a:lnTo>
                      <a:lnTo>
                        <a:pt x="40" y="239"/>
                      </a:lnTo>
                      <a:lnTo>
                        <a:pt x="31" y="182"/>
                      </a:lnTo>
                      <a:lnTo>
                        <a:pt x="23" y="122"/>
                      </a:lnTo>
                      <a:lnTo>
                        <a:pt x="17" y="61"/>
                      </a:lnTo>
                      <a:lnTo>
                        <a:pt x="15" y="0"/>
                      </a:lnTo>
                      <a:lnTo>
                        <a:pt x="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49" name="Freeform 109"/>
                <p:cNvSpPr/>
                <p:nvPr/>
              </p:nvSpPr>
              <p:spPr bwMode="auto">
                <a:xfrm>
                  <a:off x="1287" y="618"/>
                  <a:ext cx="1230" cy="1201"/>
                </a:xfrm>
                <a:custGeom>
                  <a:avLst/>
                  <a:gdLst>
                    <a:gd name="T0" fmla="*/ 1167 w 1230"/>
                    <a:gd name="T1" fmla="*/ 2 h 1201"/>
                    <a:gd name="T2" fmla="*/ 1044 w 1230"/>
                    <a:gd name="T3" fmla="*/ 13 h 1201"/>
                    <a:gd name="T4" fmla="*/ 924 w 1230"/>
                    <a:gd name="T5" fmla="*/ 37 h 1201"/>
                    <a:gd name="T6" fmla="*/ 808 w 1230"/>
                    <a:gd name="T7" fmla="*/ 73 h 1201"/>
                    <a:gd name="T8" fmla="*/ 698 w 1230"/>
                    <a:gd name="T9" fmla="*/ 119 h 1201"/>
                    <a:gd name="T10" fmla="*/ 593 w 1230"/>
                    <a:gd name="T11" fmla="*/ 175 h 1201"/>
                    <a:gd name="T12" fmla="*/ 494 w 1230"/>
                    <a:gd name="T13" fmla="*/ 240 h 1201"/>
                    <a:gd name="T14" fmla="*/ 403 w 1230"/>
                    <a:gd name="T15" fmla="*/ 312 h 1201"/>
                    <a:gd name="T16" fmla="*/ 319 w 1230"/>
                    <a:gd name="T17" fmla="*/ 394 h 1201"/>
                    <a:gd name="T18" fmla="*/ 245 w 1230"/>
                    <a:gd name="T19" fmla="*/ 483 h 1201"/>
                    <a:gd name="T20" fmla="*/ 179 w 1230"/>
                    <a:gd name="T21" fmla="*/ 579 h 1201"/>
                    <a:gd name="T22" fmla="*/ 122 w 1230"/>
                    <a:gd name="T23" fmla="*/ 681 h 1201"/>
                    <a:gd name="T24" fmla="*/ 74 w 1230"/>
                    <a:gd name="T25" fmla="*/ 789 h 1201"/>
                    <a:gd name="T26" fmla="*/ 38 w 1230"/>
                    <a:gd name="T27" fmla="*/ 902 h 1201"/>
                    <a:gd name="T28" fmla="*/ 13 w 1230"/>
                    <a:gd name="T29" fmla="*/ 1019 h 1201"/>
                    <a:gd name="T30" fmla="*/ 2 w 1230"/>
                    <a:gd name="T31" fmla="*/ 1140 h 1201"/>
                    <a:gd name="T32" fmla="*/ 15 w 1230"/>
                    <a:gd name="T33" fmla="*/ 1201 h 1201"/>
                    <a:gd name="T34" fmla="*/ 23 w 1230"/>
                    <a:gd name="T35" fmla="*/ 1080 h 1201"/>
                    <a:gd name="T36" fmla="*/ 40 w 1230"/>
                    <a:gd name="T37" fmla="*/ 963 h 1201"/>
                    <a:gd name="T38" fmla="*/ 70 w 1230"/>
                    <a:gd name="T39" fmla="*/ 850 h 1201"/>
                    <a:gd name="T40" fmla="*/ 112 w 1230"/>
                    <a:gd name="T41" fmla="*/ 741 h 1201"/>
                    <a:gd name="T42" fmla="*/ 164 w 1230"/>
                    <a:gd name="T43" fmla="*/ 637 h 1201"/>
                    <a:gd name="T44" fmla="*/ 224 w 1230"/>
                    <a:gd name="T45" fmla="*/ 540 h 1201"/>
                    <a:gd name="T46" fmla="*/ 293 w 1230"/>
                    <a:gd name="T47" fmla="*/ 447 h 1201"/>
                    <a:gd name="T48" fmla="*/ 373 w 1230"/>
                    <a:gd name="T49" fmla="*/ 364 h 1201"/>
                    <a:gd name="T50" fmla="*/ 458 w 1230"/>
                    <a:gd name="T51" fmla="*/ 288 h 1201"/>
                    <a:gd name="T52" fmla="*/ 551 w 1230"/>
                    <a:gd name="T53" fmla="*/ 219 h 1201"/>
                    <a:gd name="T54" fmla="*/ 652 w 1230"/>
                    <a:gd name="T55" fmla="*/ 160 h 1201"/>
                    <a:gd name="T56" fmla="*/ 758 w 1230"/>
                    <a:gd name="T57" fmla="*/ 110 h 1201"/>
                    <a:gd name="T58" fmla="*/ 871 w 1230"/>
                    <a:gd name="T59" fmla="*/ 69 h 1201"/>
                    <a:gd name="T60" fmla="*/ 987 w 1230"/>
                    <a:gd name="T61" fmla="*/ 39 h 1201"/>
                    <a:gd name="T62" fmla="*/ 1106 w 1230"/>
                    <a:gd name="T63" fmla="*/ 22 h 1201"/>
                    <a:gd name="T64" fmla="*/ 1230 w 1230"/>
                    <a:gd name="T65" fmla="*/ 15 h 120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230" h="1201">
                      <a:moveTo>
                        <a:pt x="1230" y="0"/>
                      </a:moveTo>
                      <a:lnTo>
                        <a:pt x="1167" y="2"/>
                      </a:lnTo>
                      <a:lnTo>
                        <a:pt x="1104" y="6"/>
                      </a:lnTo>
                      <a:lnTo>
                        <a:pt x="1044" y="13"/>
                      </a:lnTo>
                      <a:lnTo>
                        <a:pt x="983" y="24"/>
                      </a:lnTo>
                      <a:lnTo>
                        <a:pt x="924" y="37"/>
                      </a:lnTo>
                      <a:lnTo>
                        <a:pt x="865" y="54"/>
                      </a:lnTo>
                      <a:lnTo>
                        <a:pt x="808" y="73"/>
                      </a:lnTo>
                      <a:lnTo>
                        <a:pt x="753" y="95"/>
                      </a:lnTo>
                      <a:lnTo>
                        <a:pt x="698" y="119"/>
                      </a:lnTo>
                      <a:lnTo>
                        <a:pt x="644" y="145"/>
                      </a:lnTo>
                      <a:lnTo>
                        <a:pt x="593" y="175"/>
                      </a:lnTo>
                      <a:lnTo>
                        <a:pt x="544" y="206"/>
                      </a:lnTo>
                      <a:lnTo>
                        <a:pt x="494" y="240"/>
                      </a:lnTo>
                      <a:lnTo>
                        <a:pt x="449" y="275"/>
                      </a:lnTo>
                      <a:lnTo>
                        <a:pt x="403" y="312"/>
                      </a:lnTo>
                      <a:lnTo>
                        <a:pt x="361" y="353"/>
                      </a:lnTo>
                      <a:lnTo>
                        <a:pt x="319" y="394"/>
                      </a:lnTo>
                      <a:lnTo>
                        <a:pt x="281" y="438"/>
                      </a:lnTo>
                      <a:lnTo>
                        <a:pt x="245" y="483"/>
                      </a:lnTo>
                      <a:lnTo>
                        <a:pt x="211" y="531"/>
                      </a:lnTo>
                      <a:lnTo>
                        <a:pt x="179" y="579"/>
                      </a:lnTo>
                      <a:lnTo>
                        <a:pt x="148" y="629"/>
                      </a:lnTo>
                      <a:lnTo>
                        <a:pt x="122" y="681"/>
                      </a:lnTo>
                      <a:lnTo>
                        <a:pt x="97" y="735"/>
                      </a:lnTo>
                      <a:lnTo>
                        <a:pt x="74" y="789"/>
                      </a:lnTo>
                      <a:lnTo>
                        <a:pt x="55" y="845"/>
                      </a:lnTo>
                      <a:lnTo>
                        <a:pt x="38" y="902"/>
                      </a:lnTo>
                      <a:lnTo>
                        <a:pt x="25" y="960"/>
                      </a:lnTo>
                      <a:lnTo>
                        <a:pt x="13" y="1019"/>
                      </a:lnTo>
                      <a:lnTo>
                        <a:pt x="6" y="1078"/>
                      </a:lnTo>
                      <a:lnTo>
                        <a:pt x="2" y="1140"/>
                      </a:lnTo>
                      <a:lnTo>
                        <a:pt x="0" y="1201"/>
                      </a:lnTo>
                      <a:lnTo>
                        <a:pt x="15" y="1201"/>
                      </a:lnTo>
                      <a:lnTo>
                        <a:pt x="17" y="1141"/>
                      </a:lnTo>
                      <a:lnTo>
                        <a:pt x="23" y="1080"/>
                      </a:lnTo>
                      <a:lnTo>
                        <a:pt x="31" y="1021"/>
                      </a:lnTo>
                      <a:lnTo>
                        <a:pt x="40" y="963"/>
                      </a:lnTo>
                      <a:lnTo>
                        <a:pt x="53" y="906"/>
                      </a:lnTo>
                      <a:lnTo>
                        <a:pt x="70" y="850"/>
                      </a:lnTo>
                      <a:lnTo>
                        <a:pt x="90" y="794"/>
                      </a:lnTo>
                      <a:lnTo>
                        <a:pt x="112" y="741"/>
                      </a:lnTo>
                      <a:lnTo>
                        <a:pt x="135" y="689"/>
                      </a:lnTo>
                      <a:lnTo>
                        <a:pt x="164" y="637"/>
                      </a:lnTo>
                      <a:lnTo>
                        <a:pt x="192" y="587"/>
                      </a:lnTo>
                      <a:lnTo>
                        <a:pt x="224" y="540"/>
                      </a:lnTo>
                      <a:lnTo>
                        <a:pt x="257" y="492"/>
                      </a:lnTo>
                      <a:lnTo>
                        <a:pt x="293" y="447"/>
                      </a:lnTo>
                      <a:lnTo>
                        <a:pt x="333" y="405"/>
                      </a:lnTo>
                      <a:lnTo>
                        <a:pt x="373" y="364"/>
                      </a:lnTo>
                      <a:lnTo>
                        <a:pt x="414" y="325"/>
                      </a:lnTo>
                      <a:lnTo>
                        <a:pt x="458" y="288"/>
                      </a:lnTo>
                      <a:lnTo>
                        <a:pt x="504" y="253"/>
                      </a:lnTo>
                      <a:lnTo>
                        <a:pt x="551" y="219"/>
                      </a:lnTo>
                      <a:lnTo>
                        <a:pt x="601" y="188"/>
                      </a:lnTo>
                      <a:lnTo>
                        <a:pt x="652" y="160"/>
                      </a:lnTo>
                      <a:lnTo>
                        <a:pt x="705" y="134"/>
                      </a:lnTo>
                      <a:lnTo>
                        <a:pt x="758" y="110"/>
                      </a:lnTo>
                      <a:lnTo>
                        <a:pt x="814" y="87"/>
                      </a:lnTo>
                      <a:lnTo>
                        <a:pt x="871" y="69"/>
                      </a:lnTo>
                      <a:lnTo>
                        <a:pt x="928" y="52"/>
                      </a:lnTo>
                      <a:lnTo>
                        <a:pt x="987" y="39"/>
                      </a:lnTo>
                      <a:lnTo>
                        <a:pt x="1045" y="30"/>
                      </a:lnTo>
                      <a:lnTo>
                        <a:pt x="1106" y="22"/>
                      </a:lnTo>
                      <a:lnTo>
                        <a:pt x="1169" y="17"/>
                      </a:lnTo>
                      <a:lnTo>
                        <a:pt x="1230" y="15"/>
                      </a:lnTo>
                      <a:lnTo>
                        <a:pt x="1230" y="0"/>
                      </a:lnTo>
                      <a:close/>
                    </a:path>
                  </a:pathLst>
                </a:custGeom>
                <a:solidFill>
                  <a:srgbClr val="00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50" name="Freeform 110"/>
                <p:cNvSpPr/>
                <p:nvPr/>
              </p:nvSpPr>
              <p:spPr bwMode="auto">
                <a:xfrm>
                  <a:off x="2063" y="1128"/>
                  <a:ext cx="496" cy="155"/>
                </a:xfrm>
                <a:custGeom>
                  <a:avLst/>
                  <a:gdLst>
                    <a:gd name="T0" fmla="*/ 496 w 496"/>
                    <a:gd name="T1" fmla="*/ 0 h 155"/>
                    <a:gd name="T2" fmla="*/ 463 w 496"/>
                    <a:gd name="T3" fmla="*/ 2 h 155"/>
                    <a:gd name="T4" fmla="*/ 431 w 496"/>
                    <a:gd name="T5" fmla="*/ 2 h 155"/>
                    <a:gd name="T6" fmla="*/ 399 w 496"/>
                    <a:gd name="T7" fmla="*/ 6 h 155"/>
                    <a:gd name="T8" fmla="*/ 366 w 496"/>
                    <a:gd name="T9" fmla="*/ 10 h 155"/>
                    <a:gd name="T10" fmla="*/ 334 w 496"/>
                    <a:gd name="T11" fmla="*/ 15 h 155"/>
                    <a:gd name="T12" fmla="*/ 302 w 496"/>
                    <a:gd name="T13" fmla="*/ 21 h 155"/>
                    <a:gd name="T14" fmla="*/ 269 w 496"/>
                    <a:gd name="T15" fmla="*/ 28 h 155"/>
                    <a:gd name="T16" fmla="*/ 237 w 496"/>
                    <a:gd name="T17" fmla="*/ 36 h 155"/>
                    <a:gd name="T18" fmla="*/ 207 w 496"/>
                    <a:gd name="T19" fmla="*/ 45 h 155"/>
                    <a:gd name="T20" fmla="*/ 176 w 496"/>
                    <a:gd name="T21" fmla="*/ 54 h 155"/>
                    <a:gd name="T22" fmla="*/ 146 w 496"/>
                    <a:gd name="T23" fmla="*/ 65 h 155"/>
                    <a:gd name="T24" fmla="*/ 116 w 496"/>
                    <a:gd name="T25" fmla="*/ 77 h 155"/>
                    <a:gd name="T26" fmla="*/ 85 w 496"/>
                    <a:gd name="T27" fmla="*/ 90 h 155"/>
                    <a:gd name="T28" fmla="*/ 57 w 496"/>
                    <a:gd name="T29" fmla="*/ 104 h 155"/>
                    <a:gd name="T30" fmla="*/ 28 w 496"/>
                    <a:gd name="T31" fmla="*/ 119 h 155"/>
                    <a:gd name="T32" fmla="*/ 0 w 496"/>
                    <a:gd name="T33" fmla="*/ 134 h 155"/>
                    <a:gd name="T34" fmla="*/ 11 w 496"/>
                    <a:gd name="T35" fmla="*/ 155 h 155"/>
                    <a:gd name="T36" fmla="*/ 39 w 496"/>
                    <a:gd name="T37" fmla="*/ 140 h 155"/>
                    <a:gd name="T38" fmla="*/ 66 w 496"/>
                    <a:gd name="T39" fmla="*/ 125 h 155"/>
                    <a:gd name="T40" fmla="*/ 95 w 496"/>
                    <a:gd name="T41" fmla="*/ 112 h 155"/>
                    <a:gd name="T42" fmla="*/ 125 w 496"/>
                    <a:gd name="T43" fmla="*/ 99 h 155"/>
                    <a:gd name="T44" fmla="*/ 154 w 496"/>
                    <a:gd name="T45" fmla="*/ 88 h 155"/>
                    <a:gd name="T46" fmla="*/ 184 w 496"/>
                    <a:gd name="T47" fmla="*/ 77 h 155"/>
                    <a:gd name="T48" fmla="*/ 214 w 496"/>
                    <a:gd name="T49" fmla="*/ 67 h 155"/>
                    <a:gd name="T50" fmla="*/ 245 w 496"/>
                    <a:gd name="T51" fmla="*/ 58 h 155"/>
                    <a:gd name="T52" fmla="*/ 275 w 496"/>
                    <a:gd name="T53" fmla="*/ 51 h 155"/>
                    <a:gd name="T54" fmla="*/ 306 w 496"/>
                    <a:gd name="T55" fmla="*/ 43 h 155"/>
                    <a:gd name="T56" fmla="*/ 338 w 496"/>
                    <a:gd name="T57" fmla="*/ 38 h 155"/>
                    <a:gd name="T58" fmla="*/ 368 w 496"/>
                    <a:gd name="T59" fmla="*/ 32 h 155"/>
                    <a:gd name="T60" fmla="*/ 401 w 496"/>
                    <a:gd name="T61" fmla="*/ 28 h 155"/>
                    <a:gd name="T62" fmla="*/ 433 w 496"/>
                    <a:gd name="T63" fmla="*/ 26 h 155"/>
                    <a:gd name="T64" fmla="*/ 463 w 496"/>
                    <a:gd name="T65" fmla="*/ 25 h 155"/>
                    <a:gd name="T66" fmla="*/ 496 w 496"/>
                    <a:gd name="T67" fmla="*/ 25 h 155"/>
                    <a:gd name="T68" fmla="*/ 496 w 496"/>
                    <a:gd name="T69" fmla="*/ 0 h 15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Lst>
                  <a:rect l="0" t="0" r="r" b="b"/>
                  <a:pathLst>
                    <a:path w="496" h="155">
                      <a:moveTo>
                        <a:pt x="496" y="0"/>
                      </a:moveTo>
                      <a:lnTo>
                        <a:pt x="463" y="2"/>
                      </a:lnTo>
                      <a:lnTo>
                        <a:pt x="431" y="2"/>
                      </a:lnTo>
                      <a:lnTo>
                        <a:pt x="399" y="6"/>
                      </a:lnTo>
                      <a:lnTo>
                        <a:pt x="366" y="10"/>
                      </a:lnTo>
                      <a:lnTo>
                        <a:pt x="334" y="15"/>
                      </a:lnTo>
                      <a:lnTo>
                        <a:pt x="302" y="21"/>
                      </a:lnTo>
                      <a:lnTo>
                        <a:pt x="269" y="28"/>
                      </a:lnTo>
                      <a:lnTo>
                        <a:pt x="237" y="36"/>
                      </a:lnTo>
                      <a:lnTo>
                        <a:pt x="207" y="45"/>
                      </a:lnTo>
                      <a:lnTo>
                        <a:pt x="176" y="54"/>
                      </a:lnTo>
                      <a:lnTo>
                        <a:pt x="146" y="65"/>
                      </a:lnTo>
                      <a:lnTo>
                        <a:pt x="116" y="77"/>
                      </a:lnTo>
                      <a:lnTo>
                        <a:pt x="85" y="90"/>
                      </a:lnTo>
                      <a:lnTo>
                        <a:pt x="57" y="104"/>
                      </a:lnTo>
                      <a:lnTo>
                        <a:pt x="28" y="119"/>
                      </a:lnTo>
                      <a:lnTo>
                        <a:pt x="0" y="134"/>
                      </a:lnTo>
                      <a:lnTo>
                        <a:pt x="11" y="155"/>
                      </a:lnTo>
                      <a:lnTo>
                        <a:pt x="39" y="140"/>
                      </a:lnTo>
                      <a:lnTo>
                        <a:pt x="66" y="125"/>
                      </a:lnTo>
                      <a:lnTo>
                        <a:pt x="95" y="112"/>
                      </a:lnTo>
                      <a:lnTo>
                        <a:pt x="125" y="99"/>
                      </a:lnTo>
                      <a:lnTo>
                        <a:pt x="154" y="88"/>
                      </a:lnTo>
                      <a:lnTo>
                        <a:pt x="184" y="77"/>
                      </a:lnTo>
                      <a:lnTo>
                        <a:pt x="214" y="67"/>
                      </a:lnTo>
                      <a:lnTo>
                        <a:pt x="245" y="58"/>
                      </a:lnTo>
                      <a:lnTo>
                        <a:pt x="275" y="51"/>
                      </a:lnTo>
                      <a:lnTo>
                        <a:pt x="306" y="43"/>
                      </a:lnTo>
                      <a:lnTo>
                        <a:pt x="338" y="38"/>
                      </a:lnTo>
                      <a:lnTo>
                        <a:pt x="368" y="32"/>
                      </a:lnTo>
                      <a:lnTo>
                        <a:pt x="401" y="28"/>
                      </a:lnTo>
                      <a:lnTo>
                        <a:pt x="433" y="26"/>
                      </a:lnTo>
                      <a:lnTo>
                        <a:pt x="463" y="25"/>
                      </a:lnTo>
                      <a:lnTo>
                        <a:pt x="496" y="25"/>
                      </a:lnTo>
                      <a:lnTo>
                        <a:pt x="496" y="0"/>
                      </a:lnTo>
                      <a:close/>
                    </a:path>
                  </a:pathLst>
                </a:custGeom>
                <a:solidFill>
                  <a:srgbClr val="0099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51" name="Freeform 111"/>
                <p:cNvSpPr/>
                <p:nvPr/>
              </p:nvSpPr>
              <p:spPr bwMode="auto">
                <a:xfrm>
                  <a:off x="2559" y="1128"/>
                  <a:ext cx="971" cy="949"/>
                </a:xfrm>
                <a:custGeom>
                  <a:avLst/>
                  <a:gdLst>
                    <a:gd name="T0" fmla="*/ 969 w 971"/>
                    <a:gd name="T1" fmla="*/ 901 h 949"/>
                    <a:gd name="T2" fmla="*/ 959 w 971"/>
                    <a:gd name="T3" fmla="*/ 804 h 949"/>
                    <a:gd name="T4" fmla="*/ 940 w 971"/>
                    <a:gd name="T5" fmla="*/ 711 h 949"/>
                    <a:gd name="T6" fmla="*/ 912 w 971"/>
                    <a:gd name="T7" fmla="*/ 622 h 949"/>
                    <a:gd name="T8" fmla="*/ 874 w 971"/>
                    <a:gd name="T9" fmla="*/ 539 h 949"/>
                    <a:gd name="T10" fmla="*/ 830 w 971"/>
                    <a:gd name="T11" fmla="*/ 457 h 949"/>
                    <a:gd name="T12" fmla="*/ 777 w 971"/>
                    <a:gd name="T13" fmla="*/ 383 h 949"/>
                    <a:gd name="T14" fmla="*/ 718 w 971"/>
                    <a:gd name="T15" fmla="*/ 312 h 949"/>
                    <a:gd name="T16" fmla="*/ 652 w 971"/>
                    <a:gd name="T17" fmla="*/ 247 h 949"/>
                    <a:gd name="T18" fmla="*/ 579 w 971"/>
                    <a:gd name="T19" fmla="*/ 190 h 949"/>
                    <a:gd name="T20" fmla="*/ 503 w 971"/>
                    <a:gd name="T21" fmla="*/ 138 h 949"/>
                    <a:gd name="T22" fmla="*/ 420 w 971"/>
                    <a:gd name="T23" fmla="*/ 95 h 949"/>
                    <a:gd name="T24" fmla="*/ 332 w 971"/>
                    <a:gd name="T25" fmla="*/ 58 h 949"/>
                    <a:gd name="T26" fmla="*/ 243 w 971"/>
                    <a:gd name="T27" fmla="*/ 30 h 949"/>
                    <a:gd name="T28" fmla="*/ 148 w 971"/>
                    <a:gd name="T29" fmla="*/ 12 h 949"/>
                    <a:gd name="T30" fmla="*/ 49 w 971"/>
                    <a:gd name="T31" fmla="*/ 2 h 949"/>
                    <a:gd name="T32" fmla="*/ 0 w 971"/>
                    <a:gd name="T33" fmla="*/ 25 h 949"/>
                    <a:gd name="T34" fmla="*/ 97 w 971"/>
                    <a:gd name="T35" fmla="*/ 28 h 949"/>
                    <a:gd name="T36" fmla="*/ 190 w 971"/>
                    <a:gd name="T37" fmla="*/ 43 h 949"/>
                    <a:gd name="T38" fmla="*/ 281 w 971"/>
                    <a:gd name="T39" fmla="*/ 65 h 949"/>
                    <a:gd name="T40" fmla="*/ 368 w 971"/>
                    <a:gd name="T41" fmla="*/ 97 h 949"/>
                    <a:gd name="T42" fmla="*/ 450 w 971"/>
                    <a:gd name="T43" fmla="*/ 136 h 949"/>
                    <a:gd name="T44" fmla="*/ 528 w 971"/>
                    <a:gd name="T45" fmla="*/ 182 h 949"/>
                    <a:gd name="T46" fmla="*/ 602 w 971"/>
                    <a:gd name="T47" fmla="*/ 236 h 949"/>
                    <a:gd name="T48" fmla="*/ 669 w 971"/>
                    <a:gd name="T49" fmla="*/ 296 h 949"/>
                    <a:gd name="T50" fmla="*/ 729 w 971"/>
                    <a:gd name="T51" fmla="*/ 360 h 949"/>
                    <a:gd name="T52" fmla="*/ 785 w 971"/>
                    <a:gd name="T53" fmla="*/ 433 h 949"/>
                    <a:gd name="T54" fmla="*/ 832 w 971"/>
                    <a:gd name="T55" fmla="*/ 509 h 949"/>
                    <a:gd name="T56" fmla="*/ 872 w 971"/>
                    <a:gd name="T57" fmla="*/ 589 h 949"/>
                    <a:gd name="T58" fmla="*/ 904 w 971"/>
                    <a:gd name="T59" fmla="*/ 674 h 949"/>
                    <a:gd name="T60" fmla="*/ 927 w 971"/>
                    <a:gd name="T61" fmla="*/ 763 h 949"/>
                    <a:gd name="T62" fmla="*/ 942 w 971"/>
                    <a:gd name="T63" fmla="*/ 854 h 949"/>
                    <a:gd name="T64" fmla="*/ 946 w 971"/>
                    <a:gd name="T65" fmla="*/ 949 h 9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71" h="949">
                      <a:moveTo>
                        <a:pt x="971" y="949"/>
                      </a:moveTo>
                      <a:lnTo>
                        <a:pt x="969" y="901"/>
                      </a:lnTo>
                      <a:lnTo>
                        <a:pt x="965" y="852"/>
                      </a:lnTo>
                      <a:lnTo>
                        <a:pt x="959" y="804"/>
                      </a:lnTo>
                      <a:lnTo>
                        <a:pt x="950" y="758"/>
                      </a:lnTo>
                      <a:lnTo>
                        <a:pt x="940" y="711"/>
                      </a:lnTo>
                      <a:lnTo>
                        <a:pt x="927" y="667"/>
                      </a:lnTo>
                      <a:lnTo>
                        <a:pt x="912" y="622"/>
                      </a:lnTo>
                      <a:lnTo>
                        <a:pt x="893" y="579"/>
                      </a:lnTo>
                      <a:lnTo>
                        <a:pt x="874" y="539"/>
                      </a:lnTo>
                      <a:lnTo>
                        <a:pt x="853" y="498"/>
                      </a:lnTo>
                      <a:lnTo>
                        <a:pt x="830" y="457"/>
                      </a:lnTo>
                      <a:lnTo>
                        <a:pt x="804" y="420"/>
                      </a:lnTo>
                      <a:lnTo>
                        <a:pt x="777" y="383"/>
                      </a:lnTo>
                      <a:lnTo>
                        <a:pt x="748" y="346"/>
                      </a:lnTo>
                      <a:lnTo>
                        <a:pt x="718" y="312"/>
                      </a:lnTo>
                      <a:lnTo>
                        <a:pt x="686" y="279"/>
                      </a:lnTo>
                      <a:lnTo>
                        <a:pt x="652" y="247"/>
                      </a:lnTo>
                      <a:lnTo>
                        <a:pt x="617" y="218"/>
                      </a:lnTo>
                      <a:lnTo>
                        <a:pt x="579" y="190"/>
                      </a:lnTo>
                      <a:lnTo>
                        <a:pt x="541" y="164"/>
                      </a:lnTo>
                      <a:lnTo>
                        <a:pt x="503" y="138"/>
                      </a:lnTo>
                      <a:lnTo>
                        <a:pt x="461" y="116"/>
                      </a:lnTo>
                      <a:lnTo>
                        <a:pt x="420" y="95"/>
                      </a:lnTo>
                      <a:lnTo>
                        <a:pt x="378" y="75"/>
                      </a:lnTo>
                      <a:lnTo>
                        <a:pt x="332" y="58"/>
                      </a:lnTo>
                      <a:lnTo>
                        <a:pt x="289" y="43"/>
                      </a:lnTo>
                      <a:lnTo>
                        <a:pt x="243" y="30"/>
                      </a:lnTo>
                      <a:lnTo>
                        <a:pt x="195" y="21"/>
                      </a:lnTo>
                      <a:lnTo>
                        <a:pt x="148" y="12"/>
                      </a:lnTo>
                      <a:lnTo>
                        <a:pt x="98" y="6"/>
                      </a:lnTo>
                      <a:lnTo>
                        <a:pt x="49" y="2"/>
                      </a:lnTo>
                      <a:lnTo>
                        <a:pt x="0" y="0"/>
                      </a:lnTo>
                      <a:lnTo>
                        <a:pt x="0" y="25"/>
                      </a:lnTo>
                      <a:lnTo>
                        <a:pt x="49" y="25"/>
                      </a:lnTo>
                      <a:lnTo>
                        <a:pt x="97" y="28"/>
                      </a:lnTo>
                      <a:lnTo>
                        <a:pt x="144" y="36"/>
                      </a:lnTo>
                      <a:lnTo>
                        <a:pt x="190" y="43"/>
                      </a:lnTo>
                      <a:lnTo>
                        <a:pt x="235" y="54"/>
                      </a:lnTo>
                      <a:lnTo>
                        <a:pt x="281" y="65"/>
                      </a:lnTo>
                      <a:lnTo>
                        <a:pt x="325" y="80"/>
                      </a:lnTo>
                      <a:lnTo>
                        <a:pt x="368" y="97"/>
                      </a:lnTo>
                      <a:lnTo>
                        <a:pt x="410" y="116"/>
                      </a:lnTo>
                      <a:lnTo>
                        <a:pt x="450" y="136"/>
                      </a:lnTo>
                      <a:lnTo>
                        <a:pt x="490" y="158"/>
                      </a:lnTo>
                      <a:lnTo>
                        <a:pt x="528" y="182"/>
                      </a:lnTo>
                      <a:lnTo>
                        <a:pt x="566" y="208"/>
                      </a:lnTo>
                      <a:lnTo>
                        <a:pt x="602" y="236"/>
                      </a:lnTo>
                      <a:lnTo>
                        <a:pt x="636" y="264"/>
                      </a:lnTo>
                      <a:lnTo>
                        <a:pt x="669" y="296"/>
                      </a:lnTo>
                      <a:lnTo>
                        <a:pt x="701" y="327"/>
                      </a:lnTo>
                      <a:lnTo>
                        <a:pt x="729" y="360"/>
                      </a:lnTo>
                      <a:lnTo>
                        <a:pt x="758" y="396"/>
                      </a:lnTo>
                      <a:lnTo>
                        <a:pt x="785" y="433"/>
                      </a:lnTo>
                      <a:lnTo>
                        <a:pt x="809" y="470"/>
                      </a:lnTo>
                      <a:lnTo>
                        <a:pt x="832" y="509"/>
                      </a:lnTo>
                      <a:lnTo>
                        <a:pt x="853" y="548"/>
                      </a:lnTo>
                      <a:lnTo>
                        <a:pt x="872" y="589"/>
                      </a:lnTo>
                      <a:lnTo>
                        <a:pt x="889" y="631"/>
                      </a:lnTo>
                      <a:lnTo>
                        <a:pt x="904" y="674"/>
                      </a:lnTo>
                      <a:lnTo>
                        <a:pt x="916" y="719"/>
                      </a:lnTo>
                      <a:lnTo>
                        <a:pt x="927" y="763"/>
                      </a:lnTo>
                      <a:lnTo>
                        <a:pt x="935" y="808"/>
                      </a:lnTo>
                      <a:lnTo>
                        <a:pt x="942" y="854"/>
                      </a:lnTo>
                      <a:lnTo>
                        <a:pt x="944" y="901"/>
                      </a:lnTo>
                      <a:lnTo>
                        <a:pt x="946" y="949"/>
                      </a:lnTo>
                      <a:lnTo>
                        <a:pt x="971" y="949"/>
                      </a:lnTo>
                      <a:close/>
                    </a:path>
                  </a:pathLst>
                </a:custGeom>
                <a:solidFill>
                  <a:srgbClr val="0099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52" name="Freeform 112"/>
                <p:cNvSpPr/>
                <p:nvPr/>
              </p:nvSpPr>
              <p:spPr bwMode="auto">
                <a:xfrm>
                  <a:off x="2559" y="2077"/>
                  <a:ext cx="971" cy="946"/>
                </a:xfrm>
                <a:custGeom>
                  <a:avLst/>
                  <a:gdLst>
                    <a:gd name="T0" fmla="*/ 49 w 971"/>
                    <a:gd name="T1" fmla="*/ 946 h 946"/>
                    <a:gd name="T2" fmla="*/ 148 w 971"/>
                    <a:gd name="T3" fmla="*/ 935 h 946"/>
                    <a:gd name="T4" fmla="*/ 243 w 971"/>
                    <a:gd name="T5" fmla="*/ 917 h 946"/>
                    <a:gd name="T6" fmla="*/ 332 w 971"/>
                    <a:gd name="T7" fmla="*/ 889 h 946"/>
                    <a:gd name="T8" fmla="*/ 420 w 971"/>
                    <a:gd name="T9" fmla="*/ 853 h 946"/>
                    <a:gd name="T10" fmla="*/ 503 w 971"/>
                    <a:gd name="T11" fmla="*/ 809 h 946"/>
                    <a:gd name="T12" fmla="*/ 579 w 971"/>
                    <a:gd name="T13" fmla="*/ 759 h 946"/>
                    <a:gd name="T14" fmla="*/ 652 w 971"/>
                    <a:gd name="T15" fmla="*/ 699 h 946"/>
                    <a:gd name="T16" fmla="*/ 718 w 971"/>
                    <a:gd name="T17" fmla="*/ 636 h 946"/>
                    <a:gd name="T18" fmla="*/ 777 w 971"/>
                    <a:gd name="T19" fmla="*/ 566 h 946"/>
                    <a:gd name="T20" fmla="*/ 830 w 971"/>
                    <a:gd name="T21" fmla="*/ 490 h 946"/>
                    <a:gd name="T22" fmla="*/ 874 w 971"/>
                    <a:gd name="T23" fmla="*/ 410 h 946"/>
                    <a:gd name="T24" fmla="*/ 912 w 971"/>
                    <a:gd name="T25" fmla="*/ 325 h 946"/>
                    <a:gd name="T26" fmla="*/ 940 w 971"/>
                    <a:gd name="T27" fmla="*/ 235 h 946"/>
                    <a:gd name="T28" fmla="*/ 959 w 971"/>
                    <a:gd name="T29" fmla="*/ 143 h 946"/>
                    <a:gd name="T30" fmla="*/ 969 w 971"/>
                    <a:gd name="T31" fmla="*/ 48 h 946"/>
                    <a:gd name="T32" fmla="*/ 946 w 971"/>
                    <a:gd name="T33" fmla="*/ 0 h 946"/>
                    <a:gd name="T34" fmla="*/ 942 w 971"/>
                    <a:gd name="T35" fmla="*/ 94 h 946"/>
                    <a:gd name="T36" fmla="*/ 927 w 971"/>
                    <a:gd name="T37" fmla="*/ 185 h 946"/>
                    <a:gd name="T38" fmla="*/ 904 w 971"/>
                    <a:gd name="T39" fmla="*/ 273 h 946"/>
                    <a:gd name="T40" fmla="*/ 872 w 971"/>
                    <a:gd name="T41" fmla="*/ 358 h 946"/>
                    <a:gd name="T42" fmla="*/ 832 w 971"/>
                    <a:gd name="T43" fmla="*/ 440 h 946"/>
                    <a:gd name="T44" fmla="*/ 785 w 971"/>
                    <a:gd name="T45" fmla="*/ 516 h 946"/>
                    <a:gd name="T46" fmla="*/ 729 w 971"/>
                    <a:gd name="T47" fmla="*/ 586 h 946"/>
                    <a:gd name="T48" fmla="*/ 669 w 971"/>
                    <a:gd name="T49" fmla="*/ 651 h 946"/>
                    <a:gd name="T50" fmla="*/ 602 w 971"/>
                    <a:gd name="T51" fmla="*/ 712 h 946"/>
                    <a:gd name="T52" fmla="*/ 528 w 971"/>
                    <a:gd name="T53" fmla="*/ 764 h 946"/>
                    <a:gd name="T54" fmla="*/ 450 w 971"/>
                    <a:gd name="T55" fmla="*/ 811 h 946"/>
                    <a:gd name="T56" fmla="*/ 368 w 971"/>
                    <a:gd name="T57" fmla="*/ 850 h 946"/>
                    <a:gd name="T58" fmla="*/ 281 w 971"/>
                    <a:gd name="T59" fmla="*/ 881 h 946"/>
                    <a:gd name="T60" fmla="*/ 190 w 971"/>
                    <a:gd name="T61" fmla="*/ 904 h 946"/>
                    <a:gd name="T62" fmla="*/ 97 w 971"/>
                    <a:gd name="T63" fmla="*/ 918 h 946"/>
                    <a:gd name="T64" fmla="*/ 0 w 971"/>
                    <a:gd name="T65" fmla="*/ 924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71" h="946">
                      <a:moveTo>
                        <a:pt x="0" y="946"/>
                      </a:moveTo>
                      <a:lnTo>
                        <a:pt x="49" y="946"/>
                      </a:lnTo>
                      <a:lnTo>
                        <a:pt x="98" y="943"/>
                      </a:lnTo>
                      <a:lnTo>
                        <a:pt x="148" y="935"/>
                      </a:lnTo>
                      <a:lnTo>
                        <a:pt x="195" y="928"/>
                      </a:lnTo>
                      <a:lnTo>
                        <a:pt x="243" y="917"/>
                      </a:lnTo>
                      <a:lnTo>
                        <a:pt x="289" y="904"/>
                      </a:lnTo>
                      <a:lnTo>
                        <a:pt x="332" y="889"/>
                      </a:lnTo>
                      <a:lnTo>
                        <a:pt x="378" y="872"/>
                      </a:lnTo>
                      <a:lnTo>
                        <a:pt x="420" y="853"/>
                      </a:lnTo>
                      <a:lnTo>
                        <a:pt x="461" y="831"/>
                      </a:lnTo>
                      <a:lnTo>
                        <a:pt x="503" y="809"/>
                      </a:lnTo>
                      <a:lnTo>
                        <a:pt x="541" y="785"/>
                      </a:lnTo>
                      <a:lnTo>
                        <a:pt x="579" y="759"/>
                      </a:lnTo>
                      <a:lnTo>
                        <a:pt x="617" y="729"/>
                      </a:lnTo>
                      <a:lnTo>
                        <a:pt x="652" y="699"/>
                      </a:lnTo>
                      <a:lnTo>
                        <a:pt x="686" y="668"/>
                      </a:lnTo>
                      <a:lnTo>
                        <a:pt x="718" y="636"/>
                      </a:lnTo>
                      <a:lnTo>
                        <a:pt x="748" y="601"/>
                      </a:lnTo>
                      <a:lnTo>
                        <a:pt x="777" y="566"/>
                      </a:lnTo>
                      <a:lnTo>
                        <a:pt x="804" y="529"/>
                      </a:lnTo>
                      <a:lnTo>
                        <a:pt x="830" y="490"/>
                      </a:lnTo>
                      <a:lnTo>
                        <a:pt x="853" y="451"/>
                      </a:lnTo>
                      <a:lnTo>
                        <a:pt x="874" y="410"/>
                      </a:lnTo>
                      <a:lnTo>
                        <a:pt x="893" y="367"/>
                      </a:lnTo>
                      <a:lnTo>
                        <a:pt x="912" y="325"/>
                      </a:lnTo>
                      <a:lnTo>
                        <a:pt x="927" y="280"/>
                      </a:lnTo>
                      <a:lnTo>
                        <a:pt x="940" y="235"/>
                      </a:lnTo>
                      <a:lnTo>
                        <a:pt x="950" y="189"/>
                      </a:lnTo>
                      <a:lnTo>
                        <a:pt x="959" y="143"/>
                      </a:lnTo>
                      <a:lnTo>
                        <a:pt x="965" y="96"/>
                      </a:lnTo>
                      <a:lnTo>
                        <a:pt x="969" y="48"/>
                      </a:lnTo>
                      <a:lnTo>
                        <a:pt x="971" y="0"/>
                      </a:lnTo>
                      <a:lnTo>
                        <a:pt x="946" y="0"/>
                      </a:lnTo>
                      <a:lnTo>
                        <a:pt x="944" y="46"/>
                      </a:lnTo>
                      <a:lnTo>
                        <a:pt x="942" y="94"/>
                      </a:lnTo>
                      <a:lnTo>
                        <a:pt x="935" y="139"/>
                      </a:lnTo>
                      <a:lnTo>
                        <a:pt x="927" y="185"/>
                      </a:lnTo>
                      <a:lnTo>
                        <a:pt x="916" y="230"/>
                      </a:lnTo>
                      <a:lnTo>
                        <a:pt x="904" y="273"/>
                      </a:lnTo>
                      <a:lnTo>
                        <a:pt x="889" y="317"/>
                      </a:lnTo>
                      <a:lnTo>
                        <a:pt x="872" y="358"/>
                      </a:lnTo>
                      <a:lnTo>
                        <a:pt x="853" y="399"/>
                      </a:lnTo>
                      <a:lnTo>
                        <a:pt x="832" y="440"/>
                      </a:lnTo>
                      <a:lnTo>
                        <a:pt x="809" y="479"/>
                      </a:lnTo>
                      <a:lnTo>
                        <a:pt x="785" y="516"/>
                      </a:lnTo>
                      <a:lnTo>
                        <a:pt x="758" y="551"/>
                      </a:lnTo>
                      <a:lnTo>
                        <a:pt x="729" y="586"/>
                      </a:lnTo>
                      <a:lnTo>
                        <a:pt x="701" y="620"/>
                      </a:lnTo>
                      <a:lnTo>
                        <a:pt x="669" y="651"/>
                      </a:lnTo>
                      <a:lnTo>
                        <a:pt x="636" y="683"/>
                      </a:lnTo>
                      <a:lnTo>
                        <a:pt x="602" y="712"/>
                      </a:lnTo>
                      <a:lnTo>
                        <a:pt x="566" y="738"/>
                      </a:lnTo>
                      <a:lnTo>
                        <a:pt x="528" y="764"/>
                      </a:lnTo>
                      <a:lnTo>
                        <a:pt x="490" y="788"/>
                      </a:lnTo>
                      <a:lnTo>
                        <a:pt x="450" y="811"/>
                      </a:lnTo>
                      <a:lnTo>
                        <a:pt x="410" y="831"/>
                      </a:lnTo>
                      <a:lnTo>
                        <a:pt x="368" y="850"/>
                      </a:lnTo>
                      <a:lnTo>
                        <a:pt x="325" y="866"/>
                      </a:lnTo>
                      <a:lnTo>
                        <a:pt x="281" y="881"/>
                      </a:lnTo>
                      <a:lnTo>
                        <a:pt x="235" y="894"/>
                      </a:lnTo>
                      <a:lnTo>
                        <a:pt x="190" y="904"/>
                      </a:lnTo>
                      <a:lnTo>
                        <a:pt x="144" y="913"/>
                      </a:lnTo>
                      <a:lnTo>
                        <a:pt x="97" y="918"/>
                      </a:lnTo>
                      <a:lnTo>
                        <a:pt x="49" y="922"/>
                      </a:lnTo>
                      <a:lnTo>
                        <a:pt x="0" y="924"/>
                      </a:lnTo>
                      <a:lnTo>
                        <a:pt x="0" y="946"/>
                      </a:lnTo>
                      <a:close/>
                    </a:path>
                  </a:pathLst>
                </a:custGeom>
                <a:solidFill>
                  <a:srgbClr val="0099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53" name="Freeform 113"/>
                <p:cNvSpPr/>
                <p:nvPr/>
              </p:nvSpPr>
              <p:spPr bwMode="auto">
                <a:xfrm>
                  <a:off x="1589" y="2077"/>
                  <a:ext cx="970" cy="946"/>
                </a:xfrm>
                <a:custGeom>
                  <a:avLst/>
                  <a:gdLst>
                    <a:gd name="T0" fmla="*/ 0 w 970"/>
                    <a:gd name="T1" fmla="*/ 48 h 946"/>
                    <a:gd name="T2" fmla="*/ 12 w 970"/>
                    <a:gd name="T3" fmla="*/ 143 h 946"/>
                    <a:gd name="T4" fmla="*/ 31 w 970"/>
                    <a:gd name="T5" fmla="*/ 235 h 946"/>
                    <a:gd name="T6" fmla="*/ 59 w 970"/>
                    <a:gd name="T7" fmla="*/ 325 h 946"/>
                    <a:gd name="T8" fmla="*/ 95 w 970"/>
                    <a:gd name="T9" fmla="*/ 410 h 946"/>
                    <a:gd name="T10" fmla="*/ 141 w 970"/>
                    <a:gd name="T11" fmla="*/ 490 h 946"/>
                    <a:gd name="T12" fmla="*/ 192 w 970"/>
                    <a:gd name="T13" fmla="*/ 566 h 946"/>
                    <a:gd name="T14" fmla="*/ 253 w 970"/>
                    <a:gd name="T15" fmla="*/ 636 h 946"/>
                    <a:gd name="T16" fmla="*/ 318 w 970"/>
                    <a:gd name="T17" fmla="*/ 699 h 946"/>
                    <a:gd name="T18" fmla="*/ 390 w 970"/>
                    <a:gd name="T19" fmla="*/ 759 h 946"/>
                    <a:gd name="T20" fmla="*/ 468 w 970"/>
                    <a:gd name="T21" fmla="*/ 809 h 946"/>
                    <a:gd name="T22" fmla="*/ 550 w 970"/>
                    <a:gd name="T23" fmla="*/ 853 h 946"/>
                    <a:gd name="T24" fmla="*/ 637 w 970"/>
                    <a:gd name="T25" fmla="*/ 889 h 946"/>
                    <a:gd name="T26" fmla="*/ 728 w 970"/>
                    <a:gd name="T27" fmla="*/ 917 h 946"/>
                    <a:gd name="T28" fmla="*/ 823 w 970"/>
                    <a:gd name="T29" fmla="*/ 935 h 946"/>
                    <a:gd name="T30" fmla="*/ 920 w 970"/>
                    <a:gd name="T31" fmla="*/ 946 h 946"/>
                    <a:gd name="T32" fmla="*/ 970 w 970"/>
                    <a:gd name="T33" fmla="*/ 924 h 946"/>
                    <a:gd name="T34" fmla="*/ 873 w 970"/>
                    <a:gd name="T35" fmla="*/ 918 h 946"/>
                    <a:gd name="T36" fmla="*/ 780 w 970"/>
                    <a:gd name="T37" fmla="*/ 904 h 946"/>
                    <a:gd name="T38" fmla="*/ 688 w 970"/>
                    <a:gd name="T39" fmla="*/ 881 h 946"/>
                    <a:gd name="T40" fmla="*/ 603 w 970"/>
                    <a:gd name="T41" fmla="*/ 850 h 946"/>
                    <a:gd name="T42" fmla="*/ 519 w 970"/>
                    <a:gd name="T43" fmla="*/ 811 h 946"/>
                    <a:gd name="T44" fmla="*/ 441 w 970"/>
                    <a:gd name="T45" fmla="*/ 764 h 946"/>
                    <a:gd name="T46" fmla="*/ 369 w 970"/>
                    <a:gd name="T47" fmla="*/ 712 h 946"/>
                    <a:gd name="T48" fmla="*/ 301 w 970"/>
                    <a:gd name="T49" fmla="*/ 651 h 946"/>
                    <a:gd name="T50" fmla="*/ 240 w 970"/>
                    <a:gd name="T51" fmla="*/ 586 h 946"/>
                    <a:gd name="T52" fmla="*/ 185 w 970"/>
                    <a:gd name="T53" fmla="*/ 516 h 946"/>
                    <a:gd name="T54" fmla="*/ 137 w 970"/>
                    <a:gd name="T55" fmla="*/ 440 h 946"/>
                    <a:gd name="T56" fmla="*/ 97 w 970"/>
                    <a:gd name="T57" fmla="*/ 358 h 946"/>
                    <a:gd name="T58" fmla="*/ 67 w 970"/>
                    <a:gd name="T59" fmla="*/ 273 h 946"/>
                    <a:gd name="T60" fmla="*/ 42 w 970"/>
                    <a:gd name="T61" fmla="*/ 185 h 946"/>
                    <a:gd name="T62" fmla="*/ 29 w 970"/>
                    <a:gd name="T63" fmla="*/ 94 h 946"/>
                    <a:gd name="T64" fmla="*/ 23 w 970"/>
                    <a:gd name="T65" fmla="*/ 0 h 94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70" h="946">
                      <a:moveTo>
                        <a:pt x="0" y="0"/>
                      </a:moveTo>
                      <a:lnTo>
                        <a:pt x="0" y="48"/>
                      </a:lnTo>
                      <a:lnTo>
                        <a:pt x="4" y="96"/>
                      </a:lnTo>
                      <a:lnTo>
                        <a:pt x="12" y="143"/>
                      </a:lnTo>
                      <a:lnTo>
                        <a:pt x="19" y="189"/>
                      </a:lnTo>
                      <a:lnTo>
                        <a:pt x="31" y="235"/>
                      </a:lnTo>
                      <a:lnTo>
                        <a:pt x="44" y="280"/>
                      </a:lnTo>
                      <a:lnTo>
                        <a:pt x="59" y="325"/>
                      </a:lnTo>
                      <a:lnTo>
                        <a:pt x="76" y="367"/>
                      </a:lnTo>
                      <a:lnTo>
                        <a:pt x="95" y="410"/>
                      </a:lnTo>
                      <a:lnTo>
                        <a:pt x="116" y="451"/>
                      </a:lnTo>
                      <a:lnTo>
                        <a:pt x="141" y="490"/>
                      </a:lnTo>
                      <a:lnTo>
                        <a:pt x="166" y="529"/>
                      </a:lnTo>
                      <a:lnTo>
                        <a:pt x="192" y="566"/>
                      </a:lnTo>
                      <a:lnTo>
                        <a:pt x="221" y="601"/>
                      </a:lnTo>
                      <a:lnTo>
                        <a:pt x="253" y="636"/>
                      </a:lnTo>
                      <a:lnTo>
                        <a:pt x="284" y="668"/>
                      </a:lnTo>
                      <a:lnTo>
                        <a:pt x="318" y="699"/>
                      </a:lnTo>
                      <a:lnTo>
                        <a:pt x="354" y="729"/>
                      </a:lnTo>
                      <a:lnTo>
                        <a:pt x="390" y="759"/>
                      </a:lnTo>
                      <a:lnTo>
                        <a:pt x="428" y="785"/>
                      </a:lnTo>
                      <a:lnTo>
                        <a:pt x="468" y="809"/>
                      </a:lnTo>
                      <a:lnTo>
                        <a:pt x="508" y="831"/>
                      </a:lnTo>
                      <a:lnTo>
                        <a:pt x="550" y="853"/>
                      </a:lnTo>
                      <a:lnTo>
                        <a:pt x="593" y="872"/>
                      </a:lnTo>
                      <a:lnTo>
                        <a:pt x="637" y="889"/>
                      </a:lnTo>
                      <a:lnTo>
                        <a:pt x="683" y="904"/>
                      </a:lnTo>
                      <a:lnTo>
                        <a:pt x="728" y="917"/>
                      </a:lnTo>
                      <a:lnTo>
                        <a:pt x="776" y="928"/>
                      </a:lnTo>
                      <a:lnTo>
                        <a:pt x="823" y="935"/>
                      </a:lnTo>
                      <a:lnTo>
                        <a:pt x="871" y="943"/>
                      </a:lnTo>
                      <a:lnTo>
                        <a:pt x="920" y="946"/>
                      </a:lnTo>
                      <a:lnTo>
                        <a:pt x="970" y="946"/>
                      </a:lnTo>
                      <a:lnTo>
                        <a:pt x="970" y="924"/>
                      </a:lnTo>
                      <a:lnTo>
                        <a:pt x="922" y="922"/>
                      </a:lnTo>
                      <a:lnTo>
                        <a:pt x="873" y="918"/>
                      </a:lnTo>
                      <a:lnTo>
                        <a:pt x="827" y="913"/>
                      </a:lnTo>
                      <a:lnTo>
                        <a:pt x="780" y="904"/>
                      </a:lnTo>
                      <a:lnTo>
                        <a:pt x="734" y="894"/>
                      </a:lnTo>
                      <a:lnTo>
                        <a:pt x="688" y="881"/>
                      </a:lnTo>
                      <a:lnTo>
                        <a:pt x="645" y="866"/>
                      </a:lnTo>
                      <a:lnTo>
                        <a:pt x="603" y="850"/>
                      </a:lnTo>
                      <a:lnTo>
                        <a:pt x="561" y="831"/>
                      </a:lnTo>
                      <a:lnTo>
                        <a:pt x="519" y="811"/>
                      </a:lnTo>
                      <a:lnTo>
                        <a:pt x="479" y="788"/>
                      </a:lnTo>
                      <a:lnTo>
                        <a:pt x="441" y="764"/>
                      </a:lnTo>
                      <a:lnTo>
                        <a:pt x="405" y="738"/>
                      </a:lnTo>
                      <a:lnTo>
                        <a:pt x="369" y="712"/>
                      </a:lnTo>
                      <a:lnTo>
                        <a:pt x="335" y="683"/>
                      </a:lnTo>
                      <a:lnTo>
                        <a:pt x="301" y="651"/>
                      </a:lnTo>
                      <a:lnTo>
                        <a:pt x="270" y="620"/>
                      </a:lnTo>
                      <a:lnTo>
                        <a:pt x="240" y="586"/>
                      </a:lnTo>
                      <a:lnTo>
                        <a:pt x="211" y="551"/>
                      </a:lnTo>
                      <a:lnTo>
                        <a:pt x="185" y="516"/>
                      </a:lnTo>
                      <a:lnTo>
                        <a:pt x="162" y="479"/>
                      </a:lnTo>
                      <a:lnTo>
                        <a:pt x="137" y="440"/>
                      </a:lnTo>
                      <a:lnTo>
                        <a:pt x="116" y="399"/>
                      </a:lnTo>
                      <a:lnTo>
                        <a:pt x="97" y="358"/>
                      </a:lnTo>
                      <a:lnTo>
                        <a:pt x="82" y="317"/>
                      </a:lnTo>
                      <a:lnTo>
                        <a:pt x="67" y="273"/>
                      </a:lnTo>
                      <a:lnTo>
                        <a:pt x="54" y="230"/>
                      </a:lnTo>
                      <a:lnTo>
                        <a:pt x="42" y="185"/>
                      </a:lnTo>
                      <a:lnTo>
                        <a:pt x="35" y="139"/>
                      </a:lnTo>
                      <a:lnTo>
                        <a:pt x="29" y="94"/>
                      </a:lnTo>
                      <a:lnTo>
                        <a:pt x="25" y="46"/>
                      </a:lnTo>
                      <a:lnTo>
                        <a:pt x="23" y="0"/>
                      </a:lnTo>
                      <a:lnTo>
                        <a:pt x="0" y="0"/>
                      </a:lnTo>
                      <a:close/>
                    </a:path>
                  </a:pathLst>
                </a:custGeom>
                <a:solidFill>
                  <a:srgbClr val="0099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54" name="Freeform 114"/>
                <p:cNvSpPr/>
                <p:nvPr/>
              </p:nvSpPr>
              <p:spPr bwMode="auto">
                <a:xfrm>
                  <a:off x="1589" y="1262"/>
                  <a:ext cx="485" cy="815"/>
                </a:xfrm>
                <a:custGeom>
                  <a:avLst/>
                  <a:gdLst>
                    <a:gd name="T0" fmla="*/ 447 w 485"/>
                    <a:gd name="T1" fmla="*/ 17 h 815"/>
                    <a:gd name="T2" fmla="*/ 394 w 485"/>
                    <a:gd name="T3" fmla="*/ 52 h 815"/>
                    <a:gd name="T4" fmla="*/ 344 w 485"/>
                    <a:gd name="T5" fmla="*/ 89 h 815"/>
                    <a:gd name="T6" fmla="*/ 299 w 485"/>
                    <a:gd name="T7" fmla="*/ 130 h 815"/>
                    <a:gd name="T8" fmla="*/ 255 w 485"/>
                    <a:gd name="T9" fmla="*/ 175 h 815"/>
                    <a:gd name="T10" fmla="*/ 215 w 485"/>
                    <a:gd name="T11" fmla="*/ 221 h 815"/>
                    <a:gd name="T12" fmla="*/ 177 w 485"/>
                    <a:gd name="T13" fmla="*/ 269 h 815"/>
                    <a:gd name="T14" fmla="*/ 143 w 485"/>
                    <a:gd name="T15" fmla="*/ 319 h 815"/>
                    <a:gd name="T16" fmla="*/ 112 w 485"/>
                    <a:gd name="T17" fmla="*/ 373 h 815"/>
                    <a:gd name="T18" fmla="*/ 86 w 485"/>
                    <a:gd name="T19" fmla="*/ 427 h 815"/>
                    <a:gd name="T20" fmla="*/ 61 w 485"/>
                    <a:gd name="T21" fmla="*/ 483 h 815"/>
                    <a:gd name="T22" fmla="*/ 42 w 485"/>
                    <a:gd name="T23" fmla="*/ 542 h 815"/>
                    <a:gd name="T24" fmla="*/ 25 w 485"/>
                    <a:gd name="T25" fmla="*/ 600 h 815"/>
                    <a:gd name="T26" fmla="*/ 14 w 485"/>
                    <a:gd name="T27" fmla="*/ 661 h 815"/>
                    <a:gd name="T28" fmla="*/ 4 w 485"/>
                    <a:gd name="T29" fmla="*/ 722 h 815"/>
                    <a:gd name="T30" fmla="*/ 0 w 485"/>
                    <a:gd name="T31" fmla="*/ 783 h 815"/>
                    <a:gd name="T32" fmla="*/ 23 w 485"/>
                    <a:gd name="T33" fmla="*/ 815 h 815"/>
                    <a:gd name="T34" fmla="*/ 25 w 485"/>
                    <a:gd name="T35" fmla="*/ 754 h 815"/>
                    <a:gd name="T36" fmla="*/ 33 w 485"/>
                    <a:gd name="T37" fmla="*/ 694 h 815"/>
                    <a:gd name="T38" fmla="*/ 42 w 485"/>
                    <a:gd name="T39" fmla="*/ 635 h 815"/>
                    <a:gd name="T40" fmla="*/ 55 w 485"/>
                    <a:gd name="T41" fmla="*/ 577 h 815"/>
                    <a:gd name="T42" fmla="*/ 73 w 485"/>
                    <a:gd name="T43" fmla="*/ 520 h 815"/>
                    <a:gd name="T44" fmla="*/ 95 w 485"/>
                    <a:gd name="T45" fmla="*/ 464 h 815"/>
                    <a:gd name="T46" fmla="*/ 120 w 485"/>
                    <a:gd name="T47" fmla="*/ 410 h 815"/>
                    <a:gd name="T48" fmla="*/ 149 w 485"/>
                    <a:gd name="T49" fmla="*/ 358 h 815"/>
                    <a:gd name="T50" fmla="*/ 179 w 485"/>
                    <a:gd name="T51" fmla="*/ 306 h 815"/>
                    <a:gd name="T52" fmla="*/ 215 w 485"/>
                    <a:gd name="T53" fmla="*/ 258 h 815"/>
                    <a:gd name="T54" fmla="*/ 253 w 485"/>
                    <a:gd name="T55" fmla="*/ 212 h 815"/>
                    <a:gd name="T56" fmla="*/ 293 w 485"/>
                    <a:gd name="T57" fmla="*/ 169 h 815"/>
                    <a:gd name="T58" fmla="*/ 337 w 485"/>
                    <a:gd name="T59" fmla="*/ 128 h 815"/>
                    <a:gd name="T60" fmla="*/ 384 w 485"/>
                    <a:gd name="T61" fmla="*/ 89 h 815"/>
                    <a:gd name="T62" fmla="*/ 434 w 485"/>
                    <a:gd name="T63" fmla="*/ 52 h 815"/>
                    <a:gd name="T64" fmla="*/ 485 w 485"/>
                    <a:gd name="T65" fmla="*/ 21 h 81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485" h="815">
                      <a:moveTo>
                        <a:pt x="474" y="0"/>
                      </a:moveTo>
                      <a:lnTo>
                        <a:pt x="447" y="17"/>
                      </a:lnTo>
                      <a:lnTo>
                        <a:pt x="420" y="33"/>
                      </a:lnTo>
                      <a:lnTo>
                        <a:pt x="394" y="52"/>
                      </a:lnTo>
                      <a:lnTo>
                        <a:pt x="369" y="71"/>
                      </a:lnTo>
                      <a:lnTo>
                        <a:pt x="344" y="89"/>
                      </a:lnTo>
                      <a:lnTo>
                        <a:pt x="322" y="110"/>
                      </a:lnTo>
                      <a:lnTo>
                        <a:pt x="299" y="130"/>
                      </a:lnTo>
                      <a:lnTo>
                        <a:pt x="276" y="152"/>
                      </a:lnTo>
                      <a:lnTo>
                        <a:pt x="255" y="175"/>
                      </a:lnTo>
                      <a:lnTo>
                        <a:pt x="234" y="197"/>
                      </a:lnTo>
                      <a:lnTo>
                        <a:pt x="215" y="221"/>
                      </a:lnTo>
                      <a:lnTo>
                        <a:pt x="196" y="245"/>
                      </a:lnTo>
                      <a:lnTo>
                        <a:pt x="177" y="269"/>
                      </a:lnTo>
                      <a:lnTo>
                        <a:pt x="160" y="295"/>
                      </a:lnTo>
                      <a:lnTo>
                        <a:pt x="143" y="319"/>
                      </a:lnTo>
                      <a:lnTo>
                        <a:pt x="128" y="345"/>
                      </a:lnTo>
                      <a:lnTo>
                        <a:pt x="112" y="373"/>
                      </a:lnTo>
                      <a:lnTo>
                        <a:pt x="97" y="399"/>
                      </a:lnTo>
                      <a:lnTo>
                        <a:pt x="86" y="427"/>
                      </a:lnTo>
                      <a:lnTo>
                        <a:pt x="73" y="455"/>
                      </a:lnTo>
                      <a:lnTo>
                        <a:pt x="61" y="483"/>
                      </a:lnTo>
                      <a:lnTo>
                        <a:pt x="52" y="512"/>
                      </a:lnTo>
                      <a:lnTo>
                        <a:pt x="42" y="542"/>
                      </a:lnTo>
                      <a:lnTo>
                        <a:pt x="33" y="570"/>
                      </a:lnTo>
                      <a:lnTo>
                        <a:pt x="25" y="600"/>
                      </a:lnTo>
                      <a:lnTo>
                        <a:pt x="19" y="629"/>
                      </a:lnTo>
                      <a:lnTo>
                        <a:pt x="14" y="661"/>
                      </a:lnTo>
                      <a:lnTo>
                        <a:pt x="8" y="690"/>
                      </a:lnTo>
                      <a:lnTo>
                        <a:pt x="4" y="722"/>
                      </a:lnTo>
                      <a:lnTo>
                        <a:pt x="2" y="752"/>
                      </a:lnTo>
                      <a:lnTo>
                        <a:pt x="0" y="783"/>
                      </a:lnTo>
                      <a:lnTo>
                        <a:pt x="0" y="815"/>
                      </a:lnTo>
                      <a:lnTo>
                        <a:pt x="23" y="815"/>
                      </a:lnTo>
                      <a:lnTo>
                        <a:pt x="25" y="783"/>
                      </a:lnTo>
                      <a:lnTo>
                        <a:pt x="25" y="754"/>
                      </a:lnTo>
                      <a:lnTo>
                        <a:pt x="29" y="724"/>
                      </a:lnTo>
                      <a:lnTo>
                        <a:pt x="33" y="694"/>
                      </a:lnTo>
                      <a:lnTo>
                        <a:pt x="36" y="664"/>
                      </a:lnTo>
                      <a:lnTo>
                        <a:pt x="42" y="635"/>
                      </a:lnTo>
                      <a:lnTo>
                        <a:pt x="48" y="605"/>
                      </a:lnTo>
                      <a:lnTo>
                        <a:pt x="55" y="577"/>
                      </a:lnTo>
                      <a:lnTo>
                        <a:pt x="65" y="548"/>
                      </a:lnTo>
                      <a:lnTo>
                        <a:pt x="73" y="520"/>
                      </a:lnTo>
                      <a:lnTo>
                        <a:pt x="84" y="492"/>
                      </a:lnTo>
                      <a:lnTo>
                        <a:pt x="95" y="464"/>
                      </a:lnTo>
                      <a:lnTo>
                        <a:pt x="107" y="436"/>
                      </a:lnTo>
                      <a:lnTo>
                        <a:pt x="120" y="410"/>
                      </a:lnTo>
                      <a:lnTo>
                        <a:pt x="133" y="384"/>
                      </a:lnTo>
                      <a:lnTo>
                        <a:pt x="149" y="358"/>
                      </a:lnTo>
                      <a:lnTo>
                        <a:pt x="164" y="332"/>
                      </a:lnTo>
                      <a:lnTo>
                        <a:pt x="179" y="306"/>
                      </a:lnTo>
                      <a:lnTo>
                        <a:pt x="196" y="282"/>
                      </a:lnTo>
                      <a:lnTo>
                        <a:pt x="215" y="258"/>
                      </a:lnTo>
                      <a:lnTo>
                        <a:pt x="232" y="236"/>
                      </a:lnTo>
                      <a:lnTo>
                        <a:pt x="253" y="212"/>
                      </a:lnTo>
                      <a:lnTo>
                        <a:pt x="272" y="189"/>
                      </a:lnTo>
                      <a:lnTo>
                        <a:pt x="293" y="169"/>
                      </a:lnTo>
                      <a:lnTo>
                        <a:pt x="316" y="147"/>
                      </a:lnTo>
                      <a:lnTo>
                        <a:pt x="337" y="128"/>
                      </a:lnTo>
                      <a:lnTo>
                        <a:pt x="360" y="108"/>
                      </a:lnTo>
                      <a:lnTo>
                        <a:pt x="384" y="89"/>
                      </a:lnTo>
                      <a:lnTo>
                        <a:pt x="409" y="71"/>
                      </a:lnTo>
                      <a:lnTo>
                        <a:pt x="434" y="52"/>
                      </a:lnTo>
                      <a:lnTo>
                        <a:pt x="460" y="35"/>
                      </a:lnTo>
                      <a:lnTo>
                        <a:pt x="485" y="21"/>
                      </a:lnTo>
                      <a:lnTo>
                        <a:pt x="474" y="0"/>
                      </a:lnTo>
                      <a:close/>
                    </a:path>
                  </a:pathLst>
                </a:custGeom>
                <a:solidFill>
                  <a:srgbClr val="0099FF"/>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55" name="Freeform 115"/>
                <p:cNvSpPr/>
                <p:nvPr/>
              </p:nvSpPr>
              <p:spPr bwMode="auto">
                <a:xfrm>
                  <a:off x="651" y="867"/>
                  <a:ext cx="3628" cy="488"/>
                </a:xfrm>
                <a:custGeom>
                  <a:avLst/>
                  <a:gdLst>
                    <a:gd name="T0" fmla="*/ 3510 w 3628"/>
                    <a:gd name="T1" fmla="*/ 271 h 488"/>
                    <a:gd name="T2" fmla="*/ 3274 w 3628"/>
                    <a:gd name="T3" fmla="*/ 195 h 488"/>
                    <a:gd name="T4" fmla="*/ 3040 w 3628"/>
                    <a:gd name="T5" fmla="*/ 130 h 488"/>
                    <a:gd name="T6" fmla="*/ 2808 w 3628"/>
                    <a:gd name="T7" fmla="*/ 80 h 488"/>
                    <a:gd name="T8" fmla="*/ 2579 w 3628"/>
                    <a:gd name="T9" fmla="*/ 41 h 488"/>
                    <a:gd name="T10" fmla="*/ 2349 w 3628"/>
                    <a:gd name="T11" fmla="*/ 15 h 488"/>
                    <a:gd name="T12" fmla="*/ 2120 w 3628"/>
                    <a:gd name="T13" fmla="*/ 2 h 488"/>
                    <a:gd name="T14" fmla="*/ 1894 w 3628"/>
                    <a:gd name="T15" fmla="*/ 0 h 488"/>
                    <a:gd name="T16" fmla="*/ 1668 w 3628"/>
                    <a:gd name="T17" fmla="*/ 11 h 488"/>
                    <a:gd name="T18" fmla="*/ 1444 w 3628"/>
                    <a:gd name="T19" fmla="*/ 33 h 488"/>
                    <a:gd name="T20" fmla="*/ 1220 w 3628"/>
                    <a:gd name="T21" fmla="*/ 67 h 488"/>
                    <a:gd name="T22" fmla="*/ 995 w 3628"/>
                    <a:gd name="T23" fmla="*/ 113 h 488"/>
                    <a:gd name="T24" fmla="*/ 773 w 3628"/>
                    <a:gd name="T25" fmla="*/ 171 h 488"/>
                    <a:gd name="T26" fmla="*/ 551 w 3628"/>
                    <a:gd name="T27" fmla="*/ 239 h 488"/>
                    <a:gd name="T28" fmla="*/ 330 w 3628"/>
                    <a:gd name="T29" fmla="*/ 319 h 488"/>
                    <a:gd name="T30" fmla="*/ 110 w 3628"/>
                    <a:gd name="T31" fmla="*/ 410 h 488"/>
                    <a:gd name="T32" fmla="*/ 13 w 3628"/>
                    <a:gd name="T33" fmla="*/ 488 h 488"/>
                    <a:gd name="T34" fmla="*/ 231 w 3628"/>
                    <a:gd name="T35" fmla="*/ 391 h 488"/>
                    <a:gd name="T36" fmla="*/ 452 w 3628"/>
                    <a:gd name="T37" fmla="*/ 308 h 488"/>
                    <a:gd name="T38" fmla="*/ 672 w 3628"/>
                    <a:gd name="T39" fmla="*/ 234 h 488"/>
                    <a:gd name="T40" fmla="*/ 893 w 3628"/>
                    <a:gd name="T41" fmla="*/ 171 h 488"/>
                    <a:gd name="T42" fmla="*/ 1113 w 3628"/>
                    <a:gd name="T43" fmla="*/ 119 h 488"/>
                    <a:gd name="T44" fmla="*/ 1336 w 3628"/>
                    <a:gd name="T45" fmla="*/ 80 h 488"/>
                    <a:gd name="T46" fmla="*/ 1558 w 3628"/>
                    <a:gd name="T47" fmla="*/ 52 h 488"/>
                    <a:gd name="T48" fmla="*/ 1782 w 3628"/>
                    <a:gd name="T49" fmla="*/ 35 h 488"/>
                    <a:gd name="T50" fmla="*/ 2006 w 3628"/>
                    <a:gd name="T51" fmla="*/ 30 h 488"/>
                    <a:gd name="T52" fmla="*/ 2233 w 3628"/>
                    <a:gd name="T53" fmla="*/ 37 h 488"/>
                    <a:gd name="T54" fmla="*/ 2461 w 3628"/>
                    <a:gd name="T55" fmla="*/ 57 h 488"/>
                    <a:gd name="T56" fmla="*/ 2689 w 3628"/>
                    <a:gd name="T57" fmla="*/ 89 h 488"/>
                    <a:gd name="T58" fmla="*/ 2917 w 3628"/>
                    <a:gd name="T59" fmla="*/ 133 h 488"/>
                    <a:gd name="T60" fmla="*/ 3149 w 3628"/>
                    <a:gd name="T61" fmla="*/ 191 h 488"/>
                    <a:gd name="T62" fmla="*/ 3381 w 3628"/>
                    <a:gd name="T63" fmla="*/ 260 h 488"/>
                    <a:gd name="T64" fmla="*/ 3616 w 3628"/>
                    <a:gd name="T65" fmla="*/ 343 h 48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628" h="488">
                      <a:moveTo>
                        <a:pt x="3628" y="313"/>
                      </a:moveTo>
                      <a:lnTo>
                        <a:pt x="3510" y="271"/>
                      </a:lnTo>
                      <a:lnTo>
                        <a:pt x="3392" y="232"/>
                      </a:lnTo>
                      <a:lnTo>
                        <a:pt x="3274" y="195"/>
                      </a:lnTo>
                      <a:lnTo>
                        <a:pt x="3158" y="161"/>
                      </a:lnTo>
                      <a:lnTo>
                        <a:pt x="3040" y="130"/>
                      </a:lnTo>
                      <a:lnTo>
                        <a:pt x="2924" y="104"/>
                      </a:lnTo>
                      <a:lnTo>
                        <a:pt x="2808" y="80"/>
                      </a:lnTo>
                      <a:lnTo>
                        <a:pt x="2694" y="59"/>
                      </a:lnTo>
                      <a:lnTo>
                        <a:pt x="2579" y="41"/>
                      </a:lnTo>
                      <a:lnTo>
                        <a:pt x="2464" y="26"/>
                      </a:lnTo>
                      <a:lnTo>
                        <a:pt x="2349" y="15"/>
                      </a:lnTo>
                      <a:lnTo>
                        <a:pt x="2235" y="7"/>
                      </a:lnTo>
                      <a:lnTo>
                        <a:pt x="2120" y="2"/>
                      </a:lnTo>
                      <a:lnTo>
                        <a:pt x="2008" y="0"/>
                      </a:lnTo>
                      <a:lnTo>
                        <a:pt x="1894" y="0"/>
                      </a:lnTo>
                      <a:lnTo>
                        <a:pt x="1780" y="4"/>
                      </a:lnTo>
                      <a:lnTo>
                        <a:pt x="1668" y="11"/>
                      </a:lnTo>
                      <a:lnTo>
                        <a:pt x="1556" y="20"/>
                      </a:lnTo>
                      <a:lnTo>
                        <a:pt x="1444" y="33"/>
                      </a:lnTo>
                      <a:lnTo>
                        <a:pt x="1332" y="48"/>
                      </a:lnTo>
                      <a:lnTo>
                        <a:pt x="1220" y="67"/>
                      </a:lnTo>
                      <a:lnTo>
                        <a:pt x="1108" y="89"/>
                      </a:lnTo>
                      <a:lnTo>
                        <a:pt x="995" y="113"/>
                      </a:lnTo>
                      <a:lnTo>
                        <a:pt x="885" y="141"/>
                      </a:lnTo>
                      <a:lnTo>
                        <a:pt x="773" y="171"/>
                      </a:lnTo>
                      <a:lnTo>
                        <a:pt x="663" y="204"/>
                      </a:lnTo>
                      <a:lnTo>
                        <a:pt x="551" y="239"/>
                      </a:lnTo>
                      <a:lnTo>
                        <a:pt x="440" y="278"/>
                      </a:lnTo>
                      <a:lnTo>
                        <a:pt x="330" y="319"/>
                      </a:lnTo>
                      <a:lnTo>
                        <a:pt x="220" y="364"/>
                      </a:lnTo>
                      <a:lnTo>
                        <a:pt x="110" y="410"/>
                      </a:lnTo>
                      <a:lnTo>
                        <a:pt x="0" y="460"/>
                      </a:lnTo>
                      <a:lnTo>
                        <a:pt x="13" y="488"/>
                      </a:lnTo>
                      <a:lnTo>
                        <a:pt x="121" y="438"/>
                      </a:lnTo>
                      <a:lnTo>
                        <a:pt x="231" y="391"/>
                      </a:lnTo>
                      <a:lnTo>
                        <a:pt x="342" y="349"/>
                      </a:lnTo>
                      <a:lnTo>
                        <a:pt x="452" y="308"/>
                      </a:lnTo>
                      <a:lnTo>
                        <a:pt x="562" y="269"/>
                      </a:lnTo>
                      <a:lnTo>
                        <a:pt x="672" y="234"/>
                      </a:lnTo>
                      <a:lnTo>
                        <a:pt x="783" y="200"/>
                      </a:lnTo>
                      <a:lnTo>
                        <a:pt x="893" y="171"/>
                      </a:lnTo>
                      <a:lnTo>
                        <a:pt x="1003" y="143"/>
                      </a:lnTo>
                      <a:lnTo>
                        <a:pt x="1113" y="119"/>
                      </a:lnTo>
                      <a:lnTo>
                        <a:pt x="1225" y="98"/>
                      </a:lnTo>
                      <a:lnTo>
                        <a:pt x="1336" y="80"/>
                      </a:lnTo>
                      <a:lnTo>
                        <a:pt x="1448" y="65"/>
                      </a:lnTo>
                      <a:lnTo>
                        <a:pt x="1558" y="52"/>
                      </a:lnTo>
                      <a:lnTo>
                        <a:pt x="1670" y="42"/>
                      </a:lnTo>
                      <a:lnTo>
                        <a:pt x="1782" y="35"/>
                      </a:lnTo>
                      <a:lnTo>
                        <a:pt x="1894" y="31"/>
                      </a:lnTo>
                      <a:lnTo>
                        <a:pt x="2006" y="30"/>
                      </a:lnTo>
                      <a:lnTo>
                        <a:pt x="2120" y="33"/>
                      </a:lnTo>
                      <a:lnTo>
                        <a:pt x="2233" y="37"/>
                      </a:lnTo>
                      <a:lnTo>
                        <a:pt x="2347" y="46"/>
                      </a:lnTo>
                      <a:lnTo>
                        <a:pt x="2461" y="57"/>
                      </a:lnTo>
                      <a:lnTo>
                        <a:pt x="2575" y="72"/>
                      </a:lnTo>
                      <a:lnTo>
                        <a:pt x="2689" y="89"/>
                      </a:lnTo>
                      <a:lnTo>
                        <a:pt x="2803" y="109"/>
                      </a:lnTo>
                      <a:lnTo>
                        <a:pt x="2917" y="133"/>
                      </a:lnTo>
                      <a:lnTo>
                        <a:pt x="3033" y="161"/>
                      </a:lnTo>
                      <a:lnTo>
                        <a:pt x="3149" y="191"/>
                      </a:lnTo>
                      <a:lnTo>
                        <a:pt x="3265" y="224"/>
                      </a:lnTo>
                      <a:lnTo>
                        <a:pt x="3381" y="260"/>
                      </a:lnTo>
                      <a:lnTo>
                        <a:pt x="3498" y="300"/>
                      </a:lnTo>
                      <a:lnTo>
                        <a:pt x="3616" y="343"/>
                      </a:lnTo>
                      <a:lnTo>
                        <a:pt x="3628" y="313"/>
                      </a:lnTo>
                      <a:close/>
                    </a:path>
                  </a:pathLst>
                </a:custGeom>
                <a:solidFill>
                  <a:srgbClr val="FFCC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56" name="Freeform 116"/>
                <p:cNvSpPr/>
                <p:nvPr/>
              </p:nvSpPr>
              <p:spPr bwMode="auto">
                <a:xfrm>
                  <a:off x="3762" y="692"/>
                  <a:ext cx="178" cy="140"/>
                </a:xfrm>
                <a:custGeom>
                  <a:avLst/>
                  <a:gdLst>
                    <a:gd name="T0" fmla="*/ 87 w 178"/>
                    <a:gd name="T1" fmla="*/ 140 h 140"/>
                    <a:gd name="T2" fmla="*/ 93 w 178"/>
                    <a:gd name="T3" fmla="*/ 134 h 140"/>
                    <a:gd name="T4" fmla="*/ 97 w 178"/>
                    <a:gd name="T5" fmla="*/ 127 h 140"/>
                    <a:gd name="T6" fmla="*/ 98 w 178"/>
                    <a:gd name="T7" fmla="*/ 117 h 140"/>
                    <a:gd name="T8" fmla="*/ 97 w 178"/>
                    <a:gd name="T9" fmla="*/ 108 h 140"/>
                    <a:gd name="T10" fmla="*/ 89 w 178"/>
                    <a:gd name="T11" fmla="*/ 99 h 140"/>
                    <a:gd name="T12" fmla="*/ 78 w 178"/>
                    <a:gd name="T13" fmla="*/ 89 h 140"/>
                    <a:gd name="T14" fmla="*/ 51 w 178"/>
                    <a:gd name="T15" fmla="*/ 76 h 140"/>
                    <a:gd name="T16" fmla="*/ 28 w 178"/>
                    <a:gd name="T17" fmla="*/ 63 h 140"/>
                    <a:gd name="T18" fmla="*/ 26 w 178"/>
                    <a:gd name="T19" fmla="*/ 60 h 140"/>
                    <a:gd name="T20" fmla="*/ 24 w 178"/>
                    <a:gd name="T21" fmla="*/ 58 h 140"/>
                    <a:gd name="T22" fmla="*/ 22 w 178"/>
                    <a:gd name="T23" fmla="*/ 58 h 140"/>
                    <a:gd name="T24" fmla="*/ 22 w 178"/>
                    <a:gd name="T25" fmla="*/ 60 h 140"/>
                    <a:gd name="T26" fmla="*/ 26 w 178"/>
                    <a:gd name="T27" fmla="*/ 58 h 140"/>
                    <a:gd name="T28" fmla="*/ 30 w 178"/>
                    <a:gd name="T29" fmla="*/ 56 h 140"/>
                    <a:gd name="T30" fmla="*/ 49 w 178"/>
                    <a:gd name="T31" fmla="*/ 49 h 140"/>
                    <a:gd name="T32" fmla="*/ 79 w 178"/>
                    <a:gd name="T33" fmla="*/ 41 h 140"/>
                    <a:gd name="T34" fmla="*/ 121 w 178"/>
                    <a:gd name="T35" fmla="*/ 32 h 140"/>
                    <a:gd name="T36" fmla="*/ 178 w 178"/>
                    <a:gd name="T37" fmla="*/ 23 h 140"/>
                    <a:gd name="T38" fmla="*/ 174 w 178"/>
                    <a:gd name="T39" fmla="*/ 0 h 140"/>
                    <a:gd name="T40" fmla="*/ 117 w 178"/>
                    <a:gd name="T41" fmla="*/ 10 h 140"/>
                    <a:gd name="T42" fmla="*/ 74 w 178"/>
                    <a:gd name="T43" fmla="*/ 17 h 140"/>
                    <a:gd name="T44" fmla="*/ 41 w 178"/>
                    <a:gd name="T45" fmla="*/ 26 h 140"/>
                    <a:gd name="T46" fmla="*/ 21 w 178"/>
                    <a:gd name="T47" fmla="*/ 34 h 140"/>
                    <a:gd name="T48" fmla="*/ 13 w 178"/>
                    <a:gd name="T49" fmla="*/ 39 h 140"/>
                    <a:gd name="T50" fmla="*/ 5 w 178"/>
                    <a:gd name="T51" fmla="*/ 43 h 140"/>
                    <a:gd name="T52" fmla="*/ 2 w 178"/>
                    <a:gd name="T53" fmla="*/ 50 h 140"/>
                    <a:gd name="T54" fmla="*/ 0 w 178"/>
                    <a:gd name="T55" fmla="*/ 60 h 140"/>
                    <a:gd name="T56" fmla="*/ 2 w 178"/>
                    <a:gd name="T57" fmla="*/ 67 h 140"/>
                    <a:gd name="T58" fmla="*/ 5 w 178"/>
                    <a:gd name="T59" fmla="*/ 73 h 140"/>
                    <a:gd name="T60" fmla="*/ 9 w 178"/>
                    <a:gd name="T61" fmla="*/ 78 h 140"/>
                    <a:gd name="T62" fmla="*/ 15 w 178"/>
                    <a:gd name="T63" fmla="*/ 82 h 140"/>
                    <a:gd name="T64" fmla="*/ 40 w 178"/>
                    <a:gd name="T65" fmla="*/ 97 h 140"/>
                    <a:gd name="T66" fmla="*/ 64 w 178"/>
                    <a:gd name="T67" fmla="*/ 110 h 140"/>
                    <a:gd name="T68" fmla="*/ 72 w 178"/>
                    <a:gd name="T69" fmla="*/ 115 h 140"/>
                    <a:gd name="T70" fmla="*/ 76 w 178"/>
                    <a:gd name="T71" fmla="*/ 119 h 140"/>
                    <a:gd name="T72" fmla="*/ 74 w 178"/>
                    <a:gd name="T73" fmla="*/ 117 h 140"/>
                    <a:gd name="T74" fmla="*/ 76 w 178"/>
                    <a:gd name="T75" fmla="*/ 117 h 140"/>
                    <a:gd name="T76" fmla="*/ 74 w 178"/>
                    <a:gd name="T77" fmla="*/ 119 h 140"/>
                    <a:gd name="T78" fmla="*/ 72 w 178"/>
                    <a:gd name="T79" fmla="*/ 121 h 140"/>
                    <a:gd name="T80" fmla="*/ 87 w 178"/>
                    <a:gd name="T81" fmla="*/ 140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Lst>
                  <a:rect l="0" t="0" r="r" b="b"/>
                  <a:pathLst>
                    <a:path w="178" h="140">
                      <a:moveTo>
                        <a:pt x="87" y="140"/>
                      </a:moveTo>
                      <a:lnTo>
                        <a:pt x="93" y="134"/>
                      </a:lnTo>
                      <a:lnTo>
                        <a:pt x="97" y="127"/>
                      </a:lnTo>
                      <a:lnTo>
                        <a:pt x="98" y="117"/>
                      </a:lnTo>
                      <a:lnTo>
                        <a:pt x="97" y="108"/>
                      </a:lnTo>
                      <a:lnTo>
                        <a:pt x="89" y="99"/>
                      </a:lnTo>
                      <a:lnTo>
                        <a:pt x="78" y="89"/>
                      </a:lnTo>
                      <a:lnTo>
                        <a:pt x="51" y="76"/>
                      </a:lnTo>
                      <a:lnTo>
                        <a:pt x="28" y="63"/>
                      </a:lnTo>
                      <a:lnTo>
                        <a:pt x="26" y="60"/>
                      </a:lnTo>
                      <a:lnTo>
                        <a:pt x="24" y="58"/>
                      </a:lnTo>
                      <a:lnTo>
                        <a:pt x="22" y="58"/>
                      </a:lnTo>
                      <a:lnTo>
                        <a:pt x="22" y="60"/>
                      </a:lnTo>
                      <a:lnTo>
                        <a:pt x="26" y="58"/>
                      </a:lnTo>
                      <a:lnTo>
                        <a:pt x="30" y="56"/>
                      </a:lnTo>
                      <a:lnTo>
                        <a:pt x="49" y="49"/>
                      </a:lnTo>
                      <a:lnTo>
                        <a:pt x="79" y="41"/>
                      </a:lnTo>
                      <a:lnTo>
                        <a:pt x="121" y="32"/>
                      </a:lnTo>
                      <a:lnTo>
                        <a:pt x="178" y="23"/>
                      </a:lnTo>
                      <a:lnTo>
                        <a:pt x="174" y="0"/>
                      </a:lnTo>
                      <a:lnTo>
                        <a:pt x="117" y="10"/>
                      </a:lnTo>
                      <a:lnTo>
                        <a:pt x="74" y="17"/>
                      </a:lnTo>
                      <a:lnTo>
                        <a:pt x="41" y="26"/>
                      </a:lnTo>
                      <a:lnTo>
                        <a:pt x="21" y="34"/>
                      </a:lnTo>
                      <a:lnTo>
                        <a:pt x="13" y="39"/>
                      </a:lnTo>
                      <a:lnTo>
                        <a:pt x="5" y="43"/>
                      </a:lnTo>
                      <a:lnTo>
                        <a:pt x="2" y="50"/>
                      </a:lnTo>
                      <a:lnTo>
                        <a:pt x="0" y="60"/>
                      </a:lnTo>
                      <a:lnTo>
                        <a:pt x="2" y="67"/>
                      </a:lnTo>
                      <a:lnTo>
                        <a:pt x="5" y="73"/>
                      </a:lnTo>
                      <a:lnTo>
                        <a:pt x="9" y="78"/>
                      </a:lnTo>
                      <a:lnTo>
                        <a:pt x="15" y="82"/>
                      </a:lnTo>
                      <a:lnTo>
                        <a:pt x="40" y="97"/>
                      </a:lnTo>
                      <a:lnTo>
                        <a:pt x="64" y="110"/>
                      </a:lnTo>
                      <a:lnTo>
                        <a:pt x="72" y="115"/>
                      </a:lnTo>
                      <a:lnTo>
                        <a:pt x="76" y="119"/>
                      </a:lnTo>
                      <a:lnTo>
                        <a:pt x="74" y="117"/>
                      </a:lnTo>
                      <a:lnTo>
                        <a:pt x="76" y="117"/>
                      </a:lnTo>
                      <a:lnTo>
                        <a:pt x="74" y="119"/>
                      </a:lnTo>
                      <a:lnTo>
                        <a:pt x="72" y="121"/>
                      </a:lnTo>
                      <a:lnTo>
                        <a:pt x="87" y="140"/>
                      </a:lnTo>
                      <a:close/>
                    </a:path>
                  </a:pathLst>
                </a:custGeom>
                <a:solidFill>
                  <a:srgbClr val="FF66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57" name="Freeform 117"/>
                <p:cNvSpPr/>
                <p:nvPr/>
              </p:nvSpPr>
              <p:spPr bwMode="auto">
                <a:xfrm>
                  <a:off x="3644" y="813"/>
                  <a:ext cx="205" cy="84"/>
                </a:xfrm>
                <a:custGeom>
                  <a:avLst/>
                  <a:gdLst>
                    <a:gd name="T0" fmla="*/ 23 w 205"/>
                    <a:gd name="T1" fmla="*/ 84 h 84"/>
                    <a:gd name="T2" fmla="*/ 28 w 205"/>
                    <a:gd name="T3" fmla="*/ 67 h 84"/>
                    <a:gd name="T4" fmla="*/ 36 w 205"/>
                    <a:gd name="T5" fmla="*/ 56 h 84"/>
                    <a:gd name="T6" fmla="*/ 44 w 205"/>
                    <a:gd name="T7" fmla="*/ 46 h 84"/>
                    <a:gd name="T8" fmla="*/ 51 w 205"/>
                    <a:gd name="T9" fmla="*/ 41 h 84"/>
                    <a:gd name="T10" fmla="*/ 61 w 205"/>
                    <a:gd name="T11" fmla="*/ 37 h 84"/>
                    <a:gd name="T12" fmla="*/ 72 w 205"/>
                    <a:gd name="T13" fmla="*/ 33 h 84"/>
                    <a:gd name="T14" fmla="*/ 83 w 205"/>
                    <a:gd name="T15" fmla="*/ 33 h 84"/>
                    <a:gd name="T16" fmla="*/ 95 w 205"/>
                    <a:gd name="T17" fmla="*/ 33 h 84"/>
                    <a:gd name="T18" fmla="*/ 121 w 205"/>
                    <a:gd name="T19" fmla="*/ 33 h 84"/>
                    <a:gd name="T20" fmla="*/ 150 w 205"/>
                    <a:gd name="T21" fmla="*/ 35 h 84"/>
                    <a:gd name="T22" fmla="*/ 163 w 205"/>
                    <a:gd name="T23" fmla="*/ 33 h 84"/>
                    <a:gd name="T24" fmla="*/ 178 w 205"/>
                    <a:gd name="T25" fmla="*/ 32 h 84"/>
                    <a:gd name="T26" fmla="*/ 192 w 205"/>
                    <a:gd name="T27" fmla="*/ 26 h 84"/>
                    <a:gd name="T28" fmla="*/ 205 w 205"/>
                    <a:gd name="T29" fmla="*/ 19 h 84"/>
                    <a:gd name="T30" fmla="*/ 190 w 205"/>
                    <a:gd name="T31" fmla="*/ 0 h 84"/>
                    <a:gd name="T32" fmla="*/ 180 w 205"/>
                    <a:gd name="T33" fmla="*/ 6 h 84"/>
                    <a:gd name="T34" fmla="*/ 171 w 205"/>
                    <a:gd name="T35" fmla="*/ 7 h 84"/>
                    <a:gd name="T36" fmla="*/ 161 w 205"/>
                    <a:gd name="T37" fmla="*/ 11 h 84"/>
                    <a:gd name="T38" fmla="*/ 150 w 205"/>
                    <a:gd name="T39" fmla="*/ 11 h 84"/>
                    <a:gd name="T40" fmla="*/ 123 w 205"/>
                    <a:gd name="T41" fmla="*/ 11 h 84"/>
                    <a:gd name="T42" fmla="*/ 95 w 205"/>
                    <a:gd name="T43" fmla="*/ 9 h 84"/>
                    <a:gd name="T44" fmla="*/ 82 w 205"/>
                    <a:gd name="T45" fmla="*/ 9 h 84"/>
                    <a:gd name="T46" fmla="*/ 66 w 205"/>
                    <a:gd name="T47" fmla="*/ 11 h 84"/>
                    <a:gd name="T48" fmla="*/ 53 w 205"/>
                    <a:gd name="T49" fmla="*/ 15 h 84"/>
                    <a:gd name="T50" fmla="*/ 40 w 205"/>
                    <a:gd name="T51" fmla="*/ 20 h 84"/>
                    <a:gd name="T52" fmla="*/ 26 w 205"/>
                    <a:gd name="T53" fmla="*/ 30 h 84"/>
                    <a:gd name="T54" fmla="*/ 17 w 205"/>
                    <a:gd name="T55" fmla="*/ 43 h 84"/>
                    <a:gd name="T56" fmla="*/ 7 w 205"/>
                    <a:gd name="T57" fmla="*/ 58 h 84"/>
                    <a:gd name="T58" fmla="*/ 0 w 205"/>
                    <a:gd name="T59" fmla="*/ 78 h 84"/>
                    <a:gd name="T60" fmla="*/ 23 w 205"/>
                    <a:gd name="T61" fmla="*/ 84 h 8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205" h="84">
                      <a:moveTo>
                        <a:pt x="23" y="84"/>
                      </a:moveTo>
                      <a:lnTo>
                        <a:pt x="28" y="67"/>
                      </a:lnTo>
                      <a:lnTo>
                        <a:pt x="36" y="56"/>
                      </a:lnTo>
                      <a:lnTo>
                        <a:pt x="44" y="46"/>
                      </a:lnTo>
                      <a:lnTo>
                        <a:pt x="51" y="41"/>
                      </a:lnTo>
                      <a:lnTo>
                        <a:pt x="61" y="37"/>
                      </a:lnTo>
                      <a:lnTo>
                        <a:pt x="72" y="33"/>
                      </a:lnTo>
                      <a:lnTo>
                        <a:pt x="83" y="33"/>
                      </a:lnTo>
                      <a:lnTo>
                        <a:pt x="95" y="33"/>
                      </a:lnTo>
                      <a:lnTo>
                        <a:pt x="121" y="33"/>
                      </a:lnTo>
                      <a:lnTo>
                        <a:pt x="150" y="35"/>
                      </a:lnTo>
                      <a:lnTo>
                        <a:pt x="163" y="33"/>
                      </a:lnTo>
                      <a:lnTo>
                        <a:pt x="178" y="32"/>
                      </a:lnTo>
                      <a:lnTo>
                        <a:pt x="192" y="26"/>
                      </a:lnTo>
                      <a:lnTo>
                        <a:pt x="205" y="19"/>
                      </a:lnTo>
                      <a:lnTo>
                        <a:pt x="190" y="0"/>
                      </a:lnTo>
                      <a:lnTo>
                        <a:pt x="180" y="6"/>
                      </a:lnTo>
                      <a:lnTo>
                        <a:pt x="171" y="7"/>
                      </a:lnTo>
                      <a:lnTo>
                        <a:pt x="161" y="11"/>
                      </a:lnTo>
                      <a:lnTo>
                        <a:pt x="150" y="11"/>
                      </a:lnTo>
                      <a:lnTo>
                        <a:pt x="123" y="11"/>
                      </a:lnTo>
                      <a:lnTo>
                        <a:pt x="95" y="9"/>
                      </a:lnTo>
                      <a:lnTo>
                        <a:pt x="82" y="9"/>
                      </a:lnTo>
                      <a:lnTo>
                        <a:pt x="66" y="11"/>
                      </a:lnTo>
                      <a:lnTo>
                        <a:pt x="53" y="15"/>
                      </a:lnTo>
                      <a:lnTo>
                        <a:pt x="40" y="20"/>
                      </a:lnTo>
                      <a:lnTo>
                        <a:pt x="26" y="30"/>
                      </a:lnTo>
                      <a:lnTo>
                        <a:pt x="17" y="43"/>
                      </a:lnTo>
                      <a:lnTo>
                        <a:pt x="7" y="58"/>
                      </a:lnTo>
                      <a:lnTo>
                        <a:pt x="0" y="78"/>
                      </a:lnTo>
                      <a:lnTo>
                        <a:pt x="23" y="84"/>
                      </a:lnTo>
                      <a:close/>
                    </a:path>
                  </a:pathLst>
                </a:custGeom>
                <a:solidFill>
                  <a:srgbClr val="FF66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58" name="Freeform 118"/>
                <p:cNvSpPr/>
                <p:nvPr/>
              </p:nvSpPr>
              <p:spPr bwMode="auto">
                <a:xfrm>
                  <a:off x="3598" y="867"/>
                  <a:ext cx="120" cy="124"/>
                </a:xfrm>
                <a:custGeom>
                  <a:avLst/>
                  <a:gdLst>
                    <a:gd name="T0" fmla="*/ 31 w 120"/>
                    <a:gd name="T1" fmla="*/ 124 h 124"/>
                    <a:gd name="T2" fmla="*/ 120 w 120"/>
                    <a:gd name="T3" fmla="*/ 33 h 124"/>
                    <a:gd name="T4" fmla="*/ 31 w 120"/>
                    <a:gd name="T5" fmla="*/ 124 h 124"/>
                    <a:gd name="T6" fmla="*/ 0 w 120"/>
                    <a:gd name="T7" fmla="*/ 0 h 124"/>
                    <a:gd name="T8" fmla="*/ 120 w 120"/>
                    <a:gd name="T9" fmla="*/ 33 h 124"/>
                    <a:gd name="T10" fmla="*/ 31 w 120"/>
                    <a:gd name="T11" fmla="*/ 124 h 124"/>
                  </a:gdLst>
                  <a:ahLst/>
                  <a:cxnLst>
                    <a:cxn ang="0">
                      <a:pos x="T0" y="T1"/>
                    </a:cxn>
                    <a:cxn ang="0">
                      <a:pos x="T2" y="T3"/>
                    </a:cxn>
                    <a:cxn ang="0">
                      <a:pos x="T4" y="T5"/>
                    </a:cxn>
                    <a:cxn ang="0">
                      <a:pos x="T6" y="T7"/>
                    </a:cxn>
                    <a:cxn ang="0">
                      <a:pos x="T8" y="T9"/>
                    </a:cxn>
                    <a:cxn ang="0">
                      <a:pos x="T10" y="T11"/>
                    </a:cxn>
                  </a:cxnLst>
                  <a:rect l="0" t="0" r="r" b="b"/>
                  <a:pathLst>
                    <a:path w="120" h="124">
                      <a:moveTo>
                        <a:pt x="31" y="124"/>
                      </a:moveTo>
                      <a:lnTo>
                        <a:pt x="120" y="33"/>
                      </a:lnTo>
                      <a:lnTo>
                        <a:pt x="31" y="124"/>
                      </a:lnTo>
                      <a:lnTo>
                        <a:pt x="0" y="0"/>
                      </a:lnTo>
                      <a:lnTo>
                        <a:pt x="120" y="33"/>
                      </a:lnTo>
                      <a:lnTo>
                        <a:pt x="31" y="124"/>
                      </a:lnTo>
                      <a:close/>
                    </a:path>
                  </a:pathLst>
                </a:custGeom>
                <a:solidFill>
                  <a:srgbClr val="FF66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59" name="Freeform 119"/>
                <p:cNvSpPr/>
                <p:nvPr/>
              </p:nvSpPr>
              <p:spPr bwMode="auto">
                <a:xfrm>
                  <a:off x="3845" y="3040"/>
                  <a:ext cx="175" cy="165"/>
                </a:xfrm>
                <a:custGeom>
                  <a:avLst/>
                  <a:gdLst>
                    <a:gd name="T0" fmla="*/ 86 w 175"/>
                    <a:gd name="T1" fmla="*/ 15 h 165"/>
                    <a:gd name="T2" fmla="*/ 88 w 175"/>
                    <a:gd name="T3" fmla="*/ 18 h 165"/>
                    <a:gd name="T4" fmla="*/ 90 w 175"/>
                    <a:gd name="T5" fmla="*/ 18 h 165"/>
                    <a:gd name="T6" fmla="*/ 90 w 175"/>
                    <a:gd name="T7" fmla="*/ 17 h 165"/>
                    <a:gd name="T8" fmla="*/ 86 w 175"/>
                    <a:gd name="T9" fmla="*/ 20 h 165"/>
                    <a:gd name="T10" fmla="*/ 78 w 175"/>
                    <a:gd name="T11" fmla="*/ 24 h 165"/>
                    <a:gd name="T12" fmla="*/ 50 w 175"/>
                    <a:gd name="T13" fmla="*/ 30 h 165"/>
                    <a:gd name="T14" fmla="*/ 21 w 175"/>
                    <a:gd name="T15" fmla="*/ 37 h 165"/>
                    <a:gd name="T16" fmla="*/ 15 w 175"/>
                    <a:gd name="T17" fmla="*/ 41 h 165"/>
                    <a:gd name="T18" fmla="*/ 8 w 175"/>
                    <a:gd name="T19" fmla="*/ 44 h 165"/>
                    <a:gd name="T20" fmla="*/ 4 w 175"/>
                    <a:gd name="T21" fmla="*/ 48 h 165"/>
                    <a:gd name="T22" fmla="*/ 0 w 175"/>
                    <a:gd name="T23" fmla="*/ 57 h 165"/>
                    <a:gd name="T24" fmla="*/ 0 w 175"/>
                    <a:gd name="T25" fmla="*/ 65 h 165"/>
                    <a:gd name="T26" fmla="*/ 4 w 175"/>
                    <a:gd name="T27" fmla="*/ 72 h 165"/>
                    <a:gd name="T28" fmla="*/ 8 w 175"/>
                    <a:gd name="T29" fmla="*/ 80 h 165"/>
                    <a:gd name="T30" fmla="*/ 15 w 175"/>
                    <a:gd name="T31" fmla="*/ 87 h 165"/>
                    <a:gd name="T32" fmla="*/ 36 w 175"/>
                    <a:gd name="T33" fmla="*/ 100 h 165"/>
                    <a:gd name="T34" fmla="*/ 67 w 175"/>
                    <a:gd name="T35" fmla="*/ 119 h 165"/>
                    <a:gd name="T36" fmla="*/ 109 w 175"/>
                    <a:gd name="T37" fmla="*/ 139 h 165"/>
                    <a:gd name="T38" fmla="*/ 166 w 175"/>
                    <a:gd name="T39" fmla="*/ 165 h 165"/>
                    <a:gd name="T40" fmla="*/ 175 w 175"/>
                    <a:gd name="T41" fmla="*/ 145 h 165"/>
                    <a:gd name="T42" fmla="*/ 120 w 175"/>
                    <a:gd name="T43" fmla="*/ 119 h 165"/>
                    <a:gd name="T44" fmla="*/ 78 w 175"/>
                    <a:gd name="T45" fmla="*/ 98 h 165"/>
                    <a:gd name="T46" fmla="*/ 50 w 175"/>
                    <a:gd name="T47" fmla="*/ 82 h 165"/>
                    <a:gd name="T48" fmla="*/ 31 w 175"/>
                    <a:gd name="T49" fmla="*/ 69 h 165"/>
                    <a:gd name="T50" fmla="*/ 27 w 175"/>
                    <a:gd name="T51" fmla="*/ 65 h 165"/>
                    <a:gd name="T52" fmla="*/ 23 w 175"/>
                    <a:gd name="T53" fmla="*/ 61 h 165"/>
                    <a:gd name="T54" fmla="*/ 23 w 175"/>
                    <a:gd name="T55" fmla="*/ 59 h 165"/>
                    <a:gd name="T56" fmla="*/ 23 w 175"/>
                    <a:gd name="T57" fmla="*/ 61 h 165"/>
                    <a:gd name="T58" fmla="*/ 23 w 175"/>
                    <a:gd name="T59" fmla="*/ 63 h 165"/>
                    <a:gd name="T60" fmla="*/ 23 w 175"/>
                    <a:gd name="T61" fmla="*/ 61 h 165"/>
                    <a:gd name="T62" fmla="*/ 25 w 175"/>
                    <a:gd name="T63" fmla="*/ 61 h 165"/>
                    <a:gd name="T64" fmla="*/ 29 w 175"/>
                    <a:gd name="T65" fmla="*/ 59 h 165"/>
                    <a:gd name="T66" fmla="*/ 55 w 175"/>
                    <a:gd name="T67" fmla="*/ 54 h 165"/>
                    <a:gd name="T68" fmla="*/ 84 w 175"/>
                    <a:gd name="T69" fmla="*/ 46 h 165"/>
                    <a:gd name="T70" fmla="*/ 97 w 175"/>
                    <a:gd name="T71" fmla="*/ 41 h 165"/>
                    <a:gd name="T72" fmla="*/ 109 w 175"/>
                    <a:gd name="T73" fmla="*/ 33 h 165"/>
                    <a:gd name="T74" fmla="*/ 112 w 175"/>
                    <a:gd name="T75" fmla="*/ 24 h 165"/>
                    <a:gd name="T76" fmla="*/ 112 w 175"/>
                    <a:gd name="T77" fmla="*/ 15 h 165"/>
                    <a:gd name="T78" fmla="*/ 111 w 175"/>
                    <a:gd name="T79" fmla="*/ 7 h 165"/>
                    <a:gd name="T80" fmla="*/ 105 w 175"/>
                    <a:gd name="T81" fmla="*/ 0 h 165"/>
                    <a:gd name="T82" fmla="*/ 86 w 175"/>
                    <a:gd name="T83" fmla="*/ 15 h 1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Lst>
                  <a:rect l="0" t="0" r="r" b="b"/>
                  <a:pathLst>
                    <a:path w="175" h="165">
                      <a:moveTo>
                        <a:pt x="86" y="15"/>
                      </a:moveTo>
                      <a:lnTo>
                        <a:pt x="88" y="18"/>
                      </a:lnTo>
                      <a:lnTo>
                        <a:pt x="90" y="18"/>
                      </a:lnTo>
                      <a:lnTo>
                        <a:pt x="90" y="17"/>
                      </a:lnTo>
                      <a:lnTo>
                        <a:pt x="86" y="20"/>
                      </a:lnTo>
                      <a:lnTo>
                        <a:pt x="78" y="24"/>
                      </a:lnTo>
                      <a:lnTo>
                        <a:pt x="50" y="30"/>
                      </a:lnTo>
                      <a:lnTo>
                        <a:pt x="21" y="37"/>
                      </a:lnTo>
                      <a:lnTo>
                        <a:pt x="15" y="41"/>
                      </a:lnTo>
                      <a:lnTo>
                        <a:pt x="8" y="44"/>
                      </a:lnTo>
                      <a:lnTo>
                        <a:pt x="4" y="48"/>
                      </a:lnTo>
                      <a:lnTo>
                        <a:pt x="0" y="57"/>
                      </a:lnTo>
                      <a:lnTo>
                        <a:pt x="0" y="65"/>
                      </a:lnTo>
                      <a:lnTo>
                        <a:pt x="4" y="72"/>
                      </a:lnTo>
                      <a:lnTo>
                        <a:pt x="8" y="80"/>
                      </a:lnTo>
                      <a:lnTo>
                        <a:pt x="15" y="87"/>
                      </a:lnTo>
                      <a:lnTo>
                        <a:pt x="36" y="100"/>
                      </a:lnTo>
                      <a:lnTo>
                        <a:pt x="67" y="119"/>
                      </a:lnTo>
                      <a:lnTo>
                        <a:pt x="109" y="139"/>
                      </a:lnTo>
                      <a:lnTo>
                        <a:pt x="166" y="165"/>
                      </a:lnTo>
                      <a:lnTo>
                        <a:pt x="175" y="145"/>
                      </a:lnTo>
                      <a:lnTo>
                        <a:pt x="120" y="119"/>
                      </a:lnTo>
                      <a:lnTo>
                        <a:pt x="78" y="98"/>
                      </a:lnTo>
                      <a:lnTo>
                        <a:pt x="50" y="82"/>
                      </a:lnTo>
                      <a:lnTo>
                        <a:pt x="31" y="69"/>
                      </a:lnTo>
                      <a:lnTo>
                        <a:pt x="27" y="65"/>
                      </a:lnTo>
                      <a:lnTo>
                        <a:pt x="23" y="61"/>
                      </a:lnTo>
                      <a:lnTo>
                        <a:pt x="23" y="59"/>
                      </a:lnTo>
                      <a:lnTo>
                        <a:pt x="23" y="61"/>
                      </a:lnTo>
                      <a:lnTo>
                        <a:pt x="23" y="63"/>
                      </a:lnTo>
                      <a:lnTo>
                        <a:pt x="23" y="61"/>
                      </a:lnTo>
                      <a:lnTo>
                        <a:pt x="25" y="61"/>
                      </a:lnTo>
                      <a:lnTo>
                        <a:pt x="29" y="59"/>
                      </a:lnTo>
                      <a:lnTo>
                        <a:pt x="55" y="54"/>
                      </a:lnTo>
                      <a:lnTo>
                        <a:pt x="84" y="46"/>
                      </a:lnTo>
                      <a:lnTo>
                        <a:pt x="97" y="41"/>
                      </a:lnTo>
                      <a:lnTo>
                        <a:pt x="109" y="33"/>
                      </a:lnTo>
                      <a:lnTo>
                        <a:pt x="112" y="24"/>
                      </a:lnTo>
                      <a:lnTo>
                        <a:pt x="112" y="15"/>
                      </a:lnTo>
                      <a:lnTo>
                        <a:pt x="111" y="7"/>
                      </a:lnTo>
                      <a:lnTo>
                        <a:pt x="105" y="0"/>
                      </a:lnTo>
                      <a:lnTo>
                        <a:pt x="86" y="15"/>
                      </a:lnTo>
                      <a:close/>
                    </a:path>
                  </a:pathLst>
                </a:custGeom>
                <a:solidFill>
                  <a:srgbClr val="FF66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60" name="Freeform 120"/>
                <p:cNvSpPr/>
                <p:nvPr/>
              </p:nvSpPr>
              <p:spPr bwMode="auto">
                <a:xfrm>
                  <a:off x="3754" y="2921"/>
                  <a:ext cx="196" cy="134"/>
                </a:xfrm>
                <a:custGeom>
                  <a:avLst/>
                  <a:gdLst>
                    <a:gd name="T0" fmla="*/ 0 w 196"/>
                    <a:gd name="T1" fmla="*/ 0 h 134"/>
                    <a:gd name="T2" fmla="*/ 4 w 196"/>
                    <a:gd name="T3" fmla="*/ 22 h 134"/>
                    <a:gd name="T4" fmla="*/ 10 w 196"/>
                    <a:gd name="T5" fmla="*/ 41 h 134"/>
                    <a:gd name="T6" fmla="*/ 17 w 196"/>
                    <a:gd name="T7" fmla="*/ 56 h 134"/>
                    <a:gd name="T8" fmla="*/ 29 w 196"/>
                    <a:gd name="T9" fmla="*/ 69 h 134"/>
                    <a:gd name="T10" fmla="*/ 40 w 196"/>
                    <a:gd name="T11" fmla="*/ 78 h 134"/>
                    <a:gd name="T12" fmla="*/ 53 w 196"/>
                    <a:gd name="T13" fmla="*/ 86 h 134"/>
                    <a:gd name="T14" fmla="*/ 68 w 196"/>
                    <a:gd name="T15" fmla="*/ 91 h 134"/>
                    <a:gd name="T16" fmla="*/ 82 w 196"/>
                    <a:gd name="T17" fmla="*/ 95 h 134"/>
                    <a:gd name="T18" fmla="*/ 110 w 196"/>
                    <a:gd name="T19" fmla="*/ 102 h 134"/>
                    <a:gd name="T20" fmla="*/ 137 w 196"/>
                    <a:gd name="T21" fmla="*/ 110 h 134"/>
                    <a:gd name="T22" fmla="*/ 148 w 196"/>
                    <a:gd name="T23" fmla="*/ 113 h 134"/>
                    <a:gd name="T24" fmla="*/ 160 w 196"/>
                    <a:gd name="T25" fmla="*/ 119 h 134"/>
                    <a:gd name="T26" fmla="*/ 169 w 196"/>
                    <a:gd name="T27" fmla="*/ 124 h 134"/>
                    <a:gd name="T28" fmla="*/ 177 w 196"/>
                    <a:gd name="T29" fmla="*/ 134 h 134"/>
                    <a:gd name="T30" fmla="*/ 196 w 196"/>
                    <a:gd name="T31" fmla="*/ 119 h 134"/>
                    <a:gd name="T32" fmla="*/ 184 w 196"/>
                    <a:gd name="T33" fmla="*/ 108 h 134"/>
                    <a:gd name="T34" fmla="*/ 173 w 196"/>
                    <a:gd name="T35" fmla="*/ 99 h 134"/>
                    <a:gd name="T36" fmla="*/ 158 w 196"/>
                    <a:gd name="T37" fmla="*/ 91 h 134"/>
                    <a:gd name="T38" fmla="*/ 144 w 196"/>
                    <a:gd name="T39" fmla="*/ 87 h 134"/>
                    <a:gd name="T40" fmla="*/ 116 w 196"/>
                    <a:gd name="T41" fmla="*/ 80 h 134"/>
                    <a:gd name="T42" fmla="*/ 87 w 196"/>
                    <a:gd name="T43" fmla="*/ 73 h 134"/>
                    <a:gd name="T44" fmla="*/ 76 w 196"/>
                    <a:gd name="T45" fmla="*/ 69 h 134"/>
                    <a:gd name="T46" fmla="*/ 65 w 196"/>
                    <a:gd name="T47" fmla="*/ 65 h 134"/>
                    <a:gd name="T48" fmla="*/ 53 w 196"/>
                    <a:gd name="T49" fmla="*/ 60 h 134"/>
                    <a:gd name="T50" fmla="*/ 46 w 196"/>
                    <a:gd name="T51" fmla="*/ 52 h 134"/>
                    <a:gd name="T52" fmla="*/ 38 w 196"/>
                    <a:gd name="T53" fmla="*/ 43 h 134"/>
                    <a:gd name="T54" fmla="*/ 32 w 196"/>
                    <a:gd name="T55" fmla="*/ 32 h 134"/>
                    <a:gd name="T56" fmla="*/ 27 w 196"/>
                    <a:gd name="T57" fmla="*/ 17 h 134"/>
                    <a:gd name="T58" fmla="*/ 25 w 196"/>
                    <a:gd name="T59" fmla="*/ 0 h 134"/>
                    <a:gd name="T60" fmla="*/ 0 w 196"/>
                    <a:gd name="T61" fmla="*/ 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196" h="134">
                      <a:moveTo>
                        <a:pt x="0" y="0"/>
                      </a:moveTo>
                      <a:lnTo>
                        <a:pt x="4" y="22"/>
                      </a:lnTo>
                      <a:lnTo>
                        <a:pt x="10" y="41"/>
                      </a:lnTo>
                      <a:lnTo>
                        <a:pt x="17" y="56"/>
                      </a:lnTo>
                      <a:lnTo>
                        <a:pt x="29" y="69"/>
                      </a:lnTo>
                      <a:lnTo>
                        <a:pt x="40" y="78"/>
                      </a:lnTo>
                      <a:lnTo>
                        <a:pt x="53" y="86"/>
                      </a:lnTo>
                      <a:lnTo>
                        <a:pt x="68" y="91"/>
                      </a:lnTo>
                      <a:lnTo>
                        <a:pt x="82" y="95"/>
                      </a:lnTo>
                      <a:lnTo>
                        <a:pt x="110" y="102"/>
                      </a:lnTo>
                      <a:lnTo>
                        <a:pt x="137" y="110"/>
                      </a:lnTo>
                      <a:lnTo>
                        <a:pt x="148" y="113"/>
                      </a:lnTo>
                      <a:lnTo>
                        <a:pt x="160" y="119"/>
                      </a:lnTo>
                      <a:lnTo>
                        <a:pt x="169" y="124"/>
                      </a:lnTo>
                      <a:lnTo>
                        <a:pt x="177" y="134"/>
                      </a:lnTo>
                      <a:lnTo>
                        <a:pt x="196" y="119"/>
                      </a:lnTo>
                      <a:lnTo>
                        <a:pt x="184" y="108"/>
                      </a:lnTo>
                      <a:lnTo>
                        <a:pt x="173" y="99"/>
                      </a:lnTo>
                      <a:lnTo>
                        <a:pt x="158" y="91"/>
                      </a:lnTo>
                      <a:lnTo>
                        <a:pt x="144" y="87"/>
                      </a:lnTo>
                      <a:lnTo>
                        <a:pt x="116" y="80"/>
                      </a:lnTo>
                      <a:lnTo>
                        <a:pt x="87" y="73"/>
                      </a:lnTo>
                      <a:lnTo>
                        <a:pt x="76" y="69"/>
                      </a:lnTo>
                      <a:lnTo>
                        <a:pt x="65" y="65"/>
                      </a:lnTo>
                      <a:lnTo>
                        <a:pt x="53" y="60"/>
                      </a:lnTo>
                      <a:lnTo>
                        <a:pt x="46" y="52"/>
                      </a:lnTo>
                      <a:lnTo>
                        <a:pt x="38" y="43"/>
                      </a:lnTo>
                      <a:lnTo>
                        <a:pt x="32" y="32"/>
                      </a:lnTo>
                      <a:lnTo>
                        <a:pt x="27" y="17"/>
                      </a:lnTo>
                      <a:lnTo>
                        <a:pt x="25" y="0"/>
                      </a:lnTo>
                      <a:lnTo>
                        <a:pt x="0" y="0"/>
                      </a:lnTo>
                      <a:close/>
                    </a:path>
                  </a:pathLst>
                </a:custGeom>
                <a:solidFill>
                  <a:srgbClr val="FF66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61" name="Freeform 121"/>
                <p:cNvSpPr/>
                <p:nvPr/>
              </p:nvSpPr>
              <p:spPr bwMode="auto">
                <a:xfrm>
                  <a:off x="3705" y="2821"/>
                  <a:ext cx="125" cy="115"/>
                </a:xfrm>
                <a:custGeom>
                  <a:avLst/>
                  <a:gdLst>
                    <a:gd name="T0" fmla="*/ 53 w 125"/>
                    <a:gd name="T1" fmla="*/ 0 h 115"/>
                    <a:gd name="T2" fmla="*/ 0 w 125"/>
                    <a:gd name="T3" fmla="*/ 115 h 115"/>
                    <a:gd name="T4" fmla="*/ 53 w 125"/>
                    <a:gd name="T5" fmla="*/ 0 h 115"/>
                    <a:gd name="T6" fmla="*/ 125 w 125"/>
                    <a:gd name="T7" fmla="*/ 106 h 115"/>
                    <a:gd name="T8" fmla="*/ 0 w 125"/>
                    <a:gd name="T9" fmla="*/ 115 h 115"/>
                    <a:gd name="T10" fmla="*/ 53 w 125"/>
                    <a:gd name="T11" fmla="*/ 0 h 115"/>
                  </a:gdLst>
                  <a:ahLst/>
                  <a:cxnLst>
                    <a:cxn ang="0">
                      <a:pos x="T0" y="T1"/>
                    </a:cxn>
                    <a:cxn ang="0">
                      <a:pos x="T2" y="T3"/>
                    </a:cxn>
                    <a:cxn ang="0">
                      <a:pos x="T4" y="T5"/>
                    </a:cxn>
                    <a:cxn ang="0">
                      <a:pos x="T6" y="T7"/>
                    </a:cxn>
                    <a:cxn ang="0">
                      <a:pos x="T8" y="T9"/>
                    </a:cxn>
                    <a:cxn ang="0">
                      <a:pos x="T10" y="T11"/>
                    </a:cxn>
                  </a:cxnLst>
                  <a:rect l="0" t="0" r="r" b="b"/>
                  <a:pathLst>
                    <a:path w="125" h="115">
                      <a:moveTo>
                        <a:pt x="53" y="0"/>
                      </a:moveTo>
                      <a:lnTo>
                        <a:pt x="0" y="115"/>
                      </a:lnTo>
                      <a:lnTo>
                        <a:pt x="53" y="0"/>
                      </a:lnTo>
                      <a:lnTo>
                        <a:pt x="125" y="106"/>
                      </a:lnTo>
                      <a:lnTo>
                        <a:pt x="0" y="115"/>
                      </a:lnTo>
                      <a:lnTo>
                        <a:pt x="53" y="0"/>
                      </a:lnTo>
                      <a:close/>
                    </a:path>
                  </a:pathLst>
                </a:custGeom>
                <a:solidFill>
                  <a:srgbClr val="FF66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62" name="Freeform 122"/>
                <p:cNvSpPr/>
                <p:nvPr/>
              </p:nvSpPr>
              <p:spPr bwMode="auto">
                <a:xfrm>
                  <a:off x="3708" y="1437"/>
                  <a:ext cx="122" cy="122"/>
                </a:xfrm>
                <a:custGeom>
                  <a:avLst/>
                  <a:gdLst>
                    <a:gd name="T0" fmla="*/ 0 w 122"/>
                    <a:gd name="T1" fmla="*/ 74 h 122"/>
                    <a:gd name="T2" fmla="*/ 107 w 122"/>
                    <a:gd name="T3" fmla="*/ 0 h 122"/>
                    <a:gd name="T4" fmla="*/ 0 w 122"/>
                    <a:gd name="T5" fmla="*/ 74 h 122"/>
                    <a:gd name="T6" fmla="*/ 122 w 122"/>
                    <a:gd name="T7" fmla="*/ 122 h 122"/>
                    <a:gd name="T8" fmla="*/ 107 w 122"/>
                    <a:gd name="T9" fmla="*/ 0 h 122"/>
                    <a:gd name="T10" fmla="*/ 0 w 122"/>
                    <a:gd name="T11" fmla="*/ 74 h 122"/>
                  </a:gdLst>
                  <a:ahLst/>
                  <a:cxnLst>
                    <a:cxn ang="0">
                      <a:pos x="T0" y="T1"/>
                    </a:cxn>
                    <a:cxn ang="0">
                      <a:pos x="T2" y="T3"/>
                    </a:cxn>
                    <a:cxn ang="0">
                      <a:pos x="T4" y="T5"/>
                    </a:cxn>
                    <a:cxn ang="0">
                      <a:pos x="T6" y="T7"/>
                    </a:cxn>
                    <a:cxn ang="0">
                      <a:pos x="T8" y="T9"/>
                    </a:cxn>
                    <a:cxn ang="0">
                      <a:pos x="T10" y="T11"/>
                    </a:cxn>
                  </a:cxnLst>
                  <a:rect l="0" t="0" r="r" b="b"/>
                  <a:pathLst>
                    <a:path w="122" h="122">
                      <a:moveTo>
                        <a:pt x="0" y="74"/>
                      </a:moveTo>
                      <a:lnTo>
                        <a:pt x="107" y="0"/>
                      </a:lnTo>
                      <a:lnTo>
                        <a:pt x="0" y="74"/>
                      </a:lnTo>
                      <a:lnTo>
                        <a:pt x="122" y="122"/>
                      </a:lnTo>
                      <a:lnTo>
                        <a:pt x="107" y="0"/>
                      </a:lnTo>
                      <a:lnTo>
                        <a:pt x="0" y="74"/>
                      </a:lnTo>
                      <a:close/>
                    </a:path>
                  </a:pathLst>
                </a:custGeom>
                <a:solidFill>
                  <a:srgbClr val="FF66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63" name="Freeform 123"/>
                <p:cNvSpPr/>
                <p:nvPr/>
              </p:nvSpPr>
              <p:spPr bwMode="auto">
                <a:xfrm>
                  <a:off x="3811" y="1435"/>
                  <a:ext cx="435" cy="76"/>
                </a:xfrm>
                <a:custGeom>
                  <a:avLst/>
                  <a:gdLst>
                    <a:gd name="T0" fmla="*/ 435 w 435"/>
                    <a:gd name="T1" fmla="*/ 11 h 76"/>
                    <a:gd name="T2" fmla="*/ 433 w 435"/>
                    <a:gd name="T3" fmla="*/ 0 h 76"/>
                    <a:gd name="T4" fmla="*/ 0 w 435"/>
                    <a:gd name="T5" fmla="*/ 52 h 76"/>
                    <a:gd name="T6" fmla="*/ 2 w 435"/>
                    <a:gd name="T7" fmla="*/ 76 h 76"/>
                    <a:gd name="T8" fmla="*/ 435 w 435"/>
                    <a:gd name="T9" fmla="*/ 24 h 76"/>
                    <a:gd name="T10" fmla="*/ 435 w 435"/>
                    <a:gd name="T11" fmla="*/ 11 h 76"/>
                  </a:gdLst>
                  <a:ahLst/>
                  <a:cxnLst>
                    <a:cxn ang="0">
                      <a:pos x="T0" y="T1"/>
                    </a:cxn>
                    <a:cxn ang="0">
                      <a:pos x="T2" y="T3"/>
                    </a:cxn>
                    <a:cxn ang="0">
                      <a:pos x="T4" y="T5"/>
                    </a:cxn>
                    <a:cxn ang="0">
                      <a:pos x="T6" y="T7"/>
                    </a:cxn>
                    <a:cxn ang="0">
                      <a:pos x="T8" y="T9"/>
                    </a:cxn>
                    <a:cxn ang="0">
                      <a:pos x="T10" y="T11"/>
                    </a:cxn>
                  </a:cxnLst>
                  <a:rect l="0" t="0" r="r" b="b"/>
                  <a:pathLst>
                    <a:path w="435" h="76">
                      <a:moveTo>
                        <a:pt x="435" y="11"/>
                      </a:moveTo>
                      <a:lnTo>
                        <a:pt x="433" y="0"/>
                      </a:lnTo>
                      <a:lnTo>
                        <a:pt x="0" y="52"/>
                      </a:lnTo>
                      <a:lnTo>
                        <a:pt x="2" y="76"/>
                      </a:lnTo>
                      <a:lnTo>
                        <a:pt x="435" y="24"/>
                      </a:lnTo>
                      <a:lnTo>
                        <a:pt x="435" y="11"/>
                      </a:lnTo>
                      <a:close/>
                    </a:path>
                  </a:pathLst>
                </a:custGeom>
                <a:solidFill>
                  <a:srgbClr val="FF66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64" name="Freeform 124"/>
                <p:cNvSpPr/>
                <p:nvPr/>
              </p:nvSpPr>
              <p:spPr bwMode="auto">
                <a:xfrm>
                  <a:off x="3526" y="1891"/>
                  <a:ext cx="120" cy="123"/>
                </a:xfrm>
                <a:custGeom>
                  <a:avLst/>
                  <a:gdLst>
                    <a:gd name="T0" fmla="*/ 0 w 120"/>
                    <a:gd name="T1" fmla="*/ 50 h 123"/>
                    <a:gd name="T2" fmla="*/ 120 w 120"/>
                    <a:gd name="T3" fmla="*/ 0 h 123"/>
                    <a:gd name="T4" fmla="*/ 0 w 120"/>
                    <a:gd name="T5" fmla="*/ 50 h 123"/>
                    <a:gd name="T6" fmla="*/ 108 w 120"/>
                    <a:gd name="T7" fmla="*/ 123 h 123"/>
                    <a:gd name="T8" fmla="*/ 120 w 120"/>
                    <a:gd name="T9" fmla="*/ 0 h 123"/>
                    <a:gd name="T10" fmla="*/ 0 w 120"/>
                    <a:gd name="T11" fmla="*/ 50 h 123"/>
                  </a:gdLst>
                  <a:ahLst/>
                  <a:cxnLst>
                    <a:cxn ang="0">
                      <a:pos x="T0" y="T1"/>
                    </a:cxn>
                    <a:cxn ang="0">
                      <a:pos x="T2" y="T3"/>
                    </a:cxn>
                    <a:cxn ang="0">
                      <a:pos x="T4" y="T5"/>
                    </a:cxn>
                    <a:cxn ang="0">
                      <a:pos x="T6" y="T7"/>
                    </a:cxn>
                    <a:cxn ang="0">
                      <a:pos x="T8" y="T9"/>
                    </a:cxn>
                    <a:cxn ang="0">
                      <a:pos x="T10" y="T11"/>
                    </a:cxn>
                  </a:cxnLst>
                  <a:rect l="0" t="0" r="r" b="b"/>
                  <a:pathLst>
                    <a:path w="120" h="123">
                      <a:moveTo>
                        <a:pt x="0" y="50"/>
                      </a:moveTo>
                      <a:lnTo>
                        <a:pt x="120" y="0"/>
                      </a:lnTo>
                      <a:lnTo>
                        <a:pt x="0" y="50"/>
                      </a:lnTo>
                      <a:lnTo>
                        <a:pt x="108" y="123"/>
                      </a:lnTo>
                      <a:lnTo>
                        <a:pt x="120" y="0"/>
                      </a:lnTo>
                      <a:lnTo>
                        <a:pt x="0" y="50"/>
                      </a:lnTo>
                      <a:close/>
                    </a:path>
                  </a:pathLst>
                </a:custGeom>
                <a:solidFill>
                  <a:srgbClr val="FF66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65" name="Freeform 125"/>
                <p:cNvSpPr/>
                <p:nvPr/>
              </p:nvSpPr>
              <p:spPr bwMode="auto">
                <a:xfrm>
                  <a:off x="3629" y="1939"/>
                  <a:ext cx="268" cy="47"/>
                </a:xfrm>
                <a:custGeom>
                  <a:avLst/>
                  <a:gdLst>
                    <a:gd name="T0" fmla="*/ 266 w 268"/>
                    <a:gd name="T1" fmla="*/ 36 h 47"/>
                    <a:gd name="T2" fmla="*/ 268 w 268"/>
                    <a:gd name="T3" fmla="*/ 25 h 47"/>
                    <a:gd name="T4" fmla="*/ 2 w 268"/>
                    <a:gd name="T5" fmla="*/ 0 h 47"/>
                    <a:gd name="T6" fmla="*/ 0 w 268"/>
                    <a:gd name="T7" fmla="*/ 25 h 47"/>
                    <a:gd name="T8" fmla="*/ 266 w 268"/>
                    <a:gd name="T9" fmla="*/ 47 h 47"/>
                    <a:gd name="T10" fmla="*/ 266 w 268"/>
                    <a:gd name="T11" fmla="*/ 36 h 47"/>
                  </a:gdLst>
                  <a:ahLst/>
                  <a:cxnLst>
                    <a:cxn ang="0">
                      <a:pos x="T0" y="T1"/>
                    </a:cxn>
                    <a:cxn ang="0">
                      <a:pos x="T2" y="T3"/>
                    </a:cxn>
                    <a:cxn ang="0">
                      <a:pos x="T4" y="T5"/>
                    </a:cxn>
                    <a:cxn ang="0">
                      <a:pos x="T6" y="T7"/>
                    </a:cxn>
                    <a:cxn ang="0">
                      <a:pos x="T8" y="T9"/>
                    </a:cxn>
                    <a:cxn ang="0">
                      <a:pos x="T10" y="T11"/>
                    </a:cxn>
                  </a:cxnLst>
                  <a:rect l="0" t="0" r="r" b="b"/>
                  <a:pathLst>
                    <a:path w="268" h="47">
                      <a:moveTo>
                        <a:pt x="266" y="36"/>
                      </a:moveTo>
                      <a:lnTo>
                        <a:pt x="268" y="25"/>
                      </a:lnTo>
                      <a:lnTo>
                        <a:pt x="2" y="0"/>
                      </a:lnTo>
                      <a:lnTo>
                        <a:pt x="0" y="25"/>
                      </a:lnTo>
                      <a:lnTo>
                        <a:pt x="266" y="47"/>
                      </a:lnTo>
                      <a:lnTo>
                        <a:pt x="266" y="36"/>
                      </a:lnTo>
                      <a:close/>
                    </a:path>
                  </a:pathLst>
                </a:custGeom>
                <a:solidFill>
                  <a:srgbClr val="FF66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74" name="Freeform 134"/>
                <p:cNvSpPr/>
                <p:nvPr/>
              </p:nvSpPr>
              <p:spPr bwMode="auto">
                <a:xfrm>
                  <a:off x="2230" y="1201"/>
                  <a:ext cx="61" cy="119"/>
                </a:xfrm>
                <a:custGeom>
                  <a:avLst/>
                  <a:gdLst>
                    <a:gd name="T0" fmla="*/ 61 w 61"/>
                    <a:gd name="T1" fmla="*/ 109 h 119"/>
                    <a:gd name="T2" fmla="*/ 38 w 61"/>
                    <a:gd name="T3" fmla="*/ 119 h 119"/>
                    <a:gd name="T4" fmla="*/ 0 w 61"/>
                    <a:gd name="T5" fmla="*/ 7 h 119"/>
                    <a:gd name="T6" fmla="*/ 21 w 61"/>
                    <a:gd name="T7" fmla="*/ 0 h 119"/>
                    <a:gd name="T8" fmla="*/ 61 w 61"/>
                    <a:gd name="T9" fmla="*/ 109 h 119"/>
                  </a:gdLst>
                  <a:ahLst/>
                  <a:cxnLst>
                    <a:cxn ang="0">
                      <a:pos x="T0" y="T1"/>
                    </a:cxn>
                    <a:cxn ang="0">
                      <a:pos x="T2" y="T3"/>
                    </a:cxn>
                    <a:cxn ang="0">
                      <a:pos x="T4" y="T5"/>
                    </a:cxn>
                    <a:cxn ang="0">
                      <a:pos x="T6" y="T7"/>
                    </a:cxn>
                    <a:cxn ang="0">
                      <a:pos x="T8" y="T9"/>
                    </a:cxn>
                  </a:cxnLst>
                  <a:rect l="0" t="0" r="r" b="b"/>
                  <a:pathLst>
                    <a:path w="61" h="119">
                      <a:moveTo>
                        <a:pt x="61" y="109"/>
                      </a:moveTo>
                      <a:lnTo>
                        <a:pt x="38" y="119"/>
                      </a:lnTo>
                      <a:lnTo>
                        <a:pt x="0" y="7"/>
                      </a:lnTo>
                      <a:lnTo>
                        <a:pt x="21" y="0"/>
                      </a:lnTo>
                      <a:lnTo>
                        <a:pt x="61" y="109"/>
                      </a:lnTo>
                      <a:close/>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75" name="Freeform 135"/>
                <p:cNvSpPr/>
                <p:nvPr/>
              </p:nvSpPr>
              <p:spPr bwMode="auto">
                <a:xfrm>
                  <a:off x="2293" y="1377"/>
                  <a:ext cx="62" cy="119"/>
                </a:xfrm>
                <a:custGeom>
                  <a:avLst/>
                  <a:gdLst>
                    <a:gd name="T0" fmla="*/ 62 w 62"/>
                    <a:gd name="T1" fmla="*/ 111 h 119"/>
                    <a:gd name="T2" fmla="*/ 39 w 62"/>
                    <a:gd name="T3" fmla="*/ 119 h 119"/>
                    <a:gd name="T4" fmla="*/ 0 w 62"/>
                    <a:gd name="T5" fmla="*/ 8 h 119"/>
                    <a:gd name="T6" fmla="*/ 22 w 62"/>
                    <a:gd name="T7" fmla="*/ 0 h 119"/>
                    <a:gd name="T8" fmla="*/ 62 w 62"/>
                    <a:gd name="T9" fmla="*/ 111 h 119"/>
                  </a:gdLst>
                  <a:ahLst/>
                  <a:cxnLst>
                    <a:cxn ang="0">
                      <a:pos x="T0" y="T1"/>
                    </a:cxn>
                    <a:cxn ang="0">
                      <a:pos x="T2" y="T3"/>
                    </a:cxn>
                    <a:cxn ang="0">
                      <a:pos x="T4" y="T5"/>
                    </a:cxn>
                    <a:cxn ang="0">
                      <a:pos x="T6" y="T7"/>
                    </a:cxn>
                    <a:cxn ang="0">
                      <a:pos x="T8" y="T9"/>
                    </a:cxn>
                  </a:cxnLst>
                  <a:rect l="0" t="0" r="r" b="b"/>
                  <a:pathLst>
                    <a:path w="62" h="119">
                      <a:moveTo>
                        <a:pt x="62" y="111"/>
                      </a:moveTo>
                      <a:lnTo>
                        <a:pt x="39" y="119"/>
                      </a:lnTo>
                      <a:lnTo>
                        <a:pt x="0" y="8"/>
                      </a:lnTo>
                      <a:lnTo>
                        <a:pt x="22" y="0"/>
                      </a:lnTo>
                      <a:lnTo>
                        <a:pt x="62" y="111"/>
                      </a:lnTo>
                      <a:close/>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76" name="Freeform 136"/>
                <p:cNvSpPr/>
                <p:nvPr/>
              </p:nvSpPr>
              <p:spPr bwMode="auto">
                <a:xfrm>
                  <a:off x="2355" y="1553"/>
                  <a:ext cx="63" cy="119"/>
                </a:xfrm>
                <a:custGeom>
                  <a:avLst/>
                  <a:gdLst>
                    <a:gd name="T0" fmla="*/ 63 w 63"/>
                    <a:gd name="T1" fmla="*/ 112 h 119"/>
                    <a:gd name="T2" fmla="*/ 40 w 63"/>
                    <a:gd name="T3" fmla="*/ 119 h 119"/>
                    <a:gd name="T4" fmla="*/ 0 w 63"/>
                    <a:gd name="T5" fmla="*/ 8 h 119"/>
                    <a:gd name="T6" fmla="*/ 23 w 63"/>
                    <a:gd name="T7" fmla="*/ 0 h 119"/>
                    <a:gd name="T8" fmla="*/ 63 w 63"/>
                    <a:gd name="T9" fmla="*/ 112 h 119"/>
                  </a:gdLst>
                  <a:ahLst/>
                  <a:cxnLst>
                    <a:cxn ang="0">
                      <a:pos x="T0" y="T1"/>
                    </a:cxn>
                    <a:cxn ang="0">
                      <a:pos x="T2" y="T3"/>
                    </a:cxn>
                    <a:cxn ang="0">
                      <a:pos x="T4" y="T5"/>
                    </a:cxn>
                    <a:cxn ang="0">
                      <a:pos x="T6" y="T7"/>
                    </a:cxn>
                    <a:cxn ang="0">
                      <a:pos x="T8" y="T9"/>
                    </a:cxn>
                  </a:cxnLst>
                  <a:rect l="0" t="0" r="r" b="b"/>
                  <a:pathLst>
                    <a:path w="63" h="119">
                      <a:moveTo>
                        <a:pt x="63" y="112"/>
                      </a:moveTo>
                      <a:lnTo>
                        <a:pt x="40" y="119"/>
                      </a:lnTo>
                      <a:lnTo>
                        <a:pt x="0" y="8"/>
                      </a:lnTo>
                      <a:lnTo>
                        <a:pt x="23" y="0"/>
                      </a:lnTo>
                      <a:lnTo>
                        <a:pt x="63" y="112"/>
                      </a:lnTo>
                      <a:close/>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77" name="Freeform 137"/>
                <p:cNvSpPr/>
                <p:nvPr/>
              </p:nvSpPr>
              <p:spPr bwMode="auto">
                <a:xfrm>
                  <a:off x="2420" y="1730"/>
                  <a:ext cx="63" cy="119"/>
                </a:xfrm>
                <a:custGeom>
                  <a:avLst/>
                  <a:gdLst>
                    <a:gd name="T0" fmla="*/ 63 w 63"/>
                    <a:gd name="T1" fmla="*/ 111 h 119"/>
                    <a:gd name="T2" fmla="*/ 40 w 63"/>
                    <a:gd name="T3" fmla="*/ 119 h 119"/>
                    <a:gd name="T4" fmla="*/ 0 w 63"/>
                    <a:gd name="T5" fmla="*/ 9 h 119"/>
                    <a:gd name="T6" fmla="*/ 23 w 63"/>
                    <a:gd name="T7" fmla="*/ 0 h 119"/>
                    <a:gd name="T8" fmla="*/ 63 w 63"/>
                    <a:gd name="T9" fmla="*/ 111 h 119"/>
                  </a:gdLst>
                  <a:ahLst/>
                  <a:cxnLst>
                    <a:cxn ang="0">
                      <a:pos x="T0" y="T1"/>
                    </a:cxn>
                    <a:cxn ang="0">
                      <a:pos x="T2" y="T3"/>
                    </a:cxn>
                    <a:cxn ang="0">
                      <a:pos x="T4" y="T5"/>
                    </a:cxn>
                    <a:cxn ang="0">
                      <a:pos x="T6" y="T7"/>
                    </a:cxn>
                    <a:cxn ang="0">
                      <a:pos x="T8" y="T9"/>
                    </a:cxn>
                  </a:cxnLst>
                  <a:rect l="0" t="0" r="r" b="b"/>
                  <a:pathLst>
                    <a:path w="63" h="119">
                      <a:moveTo>
                        <a:pt x="63" y="111"/>
                      </a:moveTo>
                      <a:lnTo>
                        <a:pt x="40" y="119"/>
                      </a:lnTo>
                      <a:lnTo>
                        <a:pt x="0" y="9"/>
                      </a:lnTo>
                      <a:lnTo>
                        <a:pt x="23" y="0"/>
                      </a:lnTo>
                      <a:lnTo>
                        <a:pt x="63" y="111"/>
                      </a:lnTo>
                      <a:close/>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78" name="Freeform 138"/>
                <p:cNvSpPr/>
                <p:nvPr/>
              </p:nvSpPr>
              <p:spPr bwMode="auto">
                <a:xfrm>
                  <a:off x="2483" y="1908"/>
                  <a:ext cx="62" cy="117"/>
                </a:xfrm>
                <a:custGeom>
                  <a:avLst/>
                  <a:gdLst>
                    <a:gd name="T0" fmla="*/ 62 w 62"/>
                    <a:gd name="T1" fmla="*/ 109 h 117"/>
                    <a:gd name="T2" fmla="*/ 40 w 62"/>
                    <a:gd name="T3" fmla="*/ 117 h 117"/>
                    <a:gd name="T4" fmla="*/ 0 w 62"/>
                    <a:gd name="T5" fmla="*/ 7 h 117"/>
                    <a:gd name="T6" fmla="*/ 22 w 62"/>
                    <a:gd name="T7" fmla="*/ 0 h 117"/>
                    <a:gd name="T8" fmla="*/ 62 w 62"/>
                    <a:gd name="T9" fmla="*/ 109 h 117"/>
                  </a:gdLst>
                  <a:ahLst/>
                  <a:cxnLst>
                    <a:cxn ang="0">
                      <a:pos x="T0" y="T1"/>
                    </a:cxn>
                    <a:cxn ang="0">
                      <a:pos x="T2" y="T3"/>
                    </a:cxn>
                    <a:cxn ang="0">
                      <a:pos x="T4" y="T5"/>
                    </a:cxn>
                    <a:cxn ang="0">
                      <a:pos x="T6" y="T7"/>
                    </a:cxn>
                    <a:cxn ang="0">
                      <a:pos x="T8" y="T9"/>
                    </a:cxn>
                  </a:cxnLst>
                  <a:rect l="0" t="0" r="r" b="b"/>
                  <a:pathLst>
                    <a:path w="62" h="117">
                      <a:moveTo>
                        <a:pt x="62" y="109"/>
                      </a:moveTo>
                      <a:lnTo>
                        <a:pt x="40" y="117"/>
                      </a:lnTo>
                      <a:lnTo>
                        <a:pt x="0" y="7"/>
                      </a:lnTo>
                      <a:lnTo>
                        <a:pt x="22" y="0"/>
                      </a:lnTo>
                      <a:lnTo>
                        <a:pt x="62" y="109"/>
                      </a:lnTo>
                      <a:close/>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79" name="Freeform 139"/>
                <p:cNvSpPr/>
                <p:nvPr/>
              </p:nvSpPr>
              <p:spPr bwMode="auto">
                <a:xfrm>
                  <a:off x="2547" y="2084"/>
                  <a:ext cx="61" cy="117"/>
                </a:xfrm>
                <a:custGeom>
                  <a:avLst/>
                  <a:gdLst>
                    <a:gd name="T0" fmla="*/ 61 w 61"/>
                    <a:gd name="T1" fmla="*/ 110 h 117"/>
                    <a:gd name="T2" fmla="*/ 40 w 61"/>
                    <a:gd name="T3" fmla="*/ 117 h 117"/>
                    <a:gd name="T4" fmla="*/ 0 w 61"/>
                    <a:gd name="T5" fmla="*/ 8 h 117"/>
                    <a:gd name="T6" fmla="*/ 23 w 61"/>
                    <a:gd name="T7" fmla="*/ 0 h 117"/>
                    <a:gd name="T8" fmla="*/ 61 w 61"/>
                    <a:gd name="T9" fmla="*/ 110 h 117"/>
                  </a:gdLst>
                  <a:ahLst/>
                  <a:cxnLst>
                    <a:cxn ang="0">
                      <a:pos x="T0" y="T1"/>
                    </a:cxn>
                    <a:cxn ang="0">
                      <a:pos x="T2" y="T3"/>
                    </a:cxn>
                    <a:cxn ang="0">
                      <a:pos x="T4" y="T5"/>
                    </a:cxn>
                    <a:cxn ang="0">
                      <a:pos x="T6" y="T7"/>
                    </a:cxn>
                    <a:cxn ang="0">
                      <a:pos x="T8" y="T9"/>
                    </a:cxn>
                  </a:cxnLst>
                  <a:rect l="0" t="0" r="r" b="b"/>
                  <a:pathLst>
                    <a:path w="61" h="117">
                      <a:moveTo>
                        <a:pt x="61" y="110"/>
                      </a:moveTo>
                      <a:lnTo>
                        <a:pt x="40" y="117"/>
                      </a:lnTo>
                      <a:lnTo>
                        <a:pt x="0" y="8"/>
                      </a:lnTo>
                      <a:lnTo>
                        <a:pt x="23" y="0"/>
                      </a:lnTo>
                      <a:lnTo>
                        <a:pt x="61" y="110"/>
                      </a:lnTo>
                      <a:close/>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80" name="Freeform 140"/>
                <p:cNvSpPr/>
                <p:nvPr/>
              </p:nvSpPr>
              <p:spPr bwMode="auto">
                <a:xfrm>
                  <a:off x="2610" y="2261"/>
                  <a:ext cx="63" cy="118"/>
                </a:xfrm>
                <a:custGeom>
                  <a:avLst/>
                  <a:gdLst>
                    <a:gd name="T0" fmla="*/ 63 w 63"/>
                    <a:gd name="T1" fmla="*/ 109 h 118"/>
                    <a:gd name="T2" fmla="*/ 40 w 63"/>
                    <a:gd name="T3" fmla="*/ 118 h 118"/>
                    <a:gd name="T4" fmla="*/ 0 w 63"/>
                    <a:gd name="T5" fmla="*/ 7 h 118"/>
                    <a:gd name="T6" fmla="*/ 23 w 63"/>
                    <a:gd name="T7" fmla="*/ 0 h 118"/>
                    <a:gd name="T8" fmla="*/ 63 w 63"/>
                    <a:gd name="T9" fmla="*/ 109 h 118"/>
                  </a:gdLst>
                  <a:ahLst/>
                  <a:cxnLst>
                    <a:cxn ang="0">
                      <a:pos x="T0" y="T1"/>
                    </a:cxn>
                    <a:cxn ang="0">
                      <a:pos x="T2" y="T3"/>
                    </a:cxn>
                    <a:cxn ang="0">
                      <a:pos x="T4" y="T5"/>
                    </a:cxn>
                    <a:cxn ang="0">
                      <a:pos x="T6" y="T7"/>
                    </a:cxn>
                    <a:cxn ang="0">
                      <a:pos x="T8" y="T9"/>
                    </a:cxn>
                  </a:cxnLst>
                  <a:rect l="0" t="0" r="r" b="b"/>
                  <a:pathLst>
                    <a:path w="63" h="118">
                      <a:moveTo>
                        <a:pt x="63" y="109"/>
                      </a:moveTo>
                      <a:lnTo>
                        <a:pt x="40" y="118"/>
                      </a:lnTo>
                      <a:lnTo>
                        <a:pt x="0" y="7"/>
                      </a:lnTo>
                      <a:lnTo>
                        <a:pt x="23" y="0"/>
                      </a:lnTo>
                      <a:lnTo>
                        <a:pt x="63" y="109"/>
                      </a:lnTo>
                      <a:close/>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81" name="Freeform 141"/>
                <p:cNvSpPr/>
                <p:nvPr/>
              </p:nvSpPr>
              <p:spPr bwMode="auto">
                <a:xfrm>
                  <a:off x="2673" y="2437"/>
                  <a:ext cx="62" cy="119"/>
                </a:xfrm>
                <a:custGeom>
                  <a:avLst/>
                  <a:gdLst>
                    <a:gd name="T0" fmla="*/ 62 w 62"/>
                    <a:gd name="T1" fmla="*/ 111 h 119"/>
                    <a:gd name="T2" fmla="*/ 40 w 62"/>
                    <a:gd name="T3" fmla="*/ 119 h 119"/>
                    <a:gd name="T4" fmla="*/ 0 w 62"/>
                    <a:gd name="T5" fmla="*/ 7 h 119"/>
                    <a:gd name="T6" fmla="*/ 22 w 62"/>
                    <a:gd name="T7" fmla="*/ 0 h 119"/>
                    <a:gd name="T8" fmla="*/ 62 w 62"/>
                    <a:gd name="T9" fmla="*/ 111 h 119"/>
                  </a:gdLst>
                  <a:ahLst/>
                  <a:cxnLst>
                    <a:cxn ang="0">
                      <a:pos x="T0" y="T1"/>
                    </a:cxn>
                    <a:cxn ang="0">
                      <a:pos x="T2" y="T3"/>
                    </a:cxn>
                    <a:cxn ang="0">
                      <a:pos x="T4" y="T5"/>
                    </a:cxn>
                    <a:cxn ang="0">
                      <a:pos x="T6" y="T7"/>
                    </a:cxn>
                    <a:cxn ang="0">
                      <a:pos x="T8" y="T9"/>
                    </a:cxn>
                  </a:cxnLst>
                  <a:rect l="0" t="0" r="r" b="b"/>
                  <a:pathLst>
                    <a:path w="62" h="119">
                      <a:moveTo>
                        <a:pt x="62" y="111"/>
                      </a:moveTo>
                      <a:lnTo>
                        <a:pt x="40" y="119"/>
                      </a:lnTo>
                      <a:lnTo>
                        <a:pt x="0" y="7"/>
                      </a:lnTo>
                      <a:lnTo>
                        <a:pt x="22" y="0"/>
                      </a:lnTo>
                      <a:lnTo>
                        <a:pt x="62" y="111"/>
                      </a:lnTo>
                      <a:close/>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82" name="Freeform 142"/>
                <p:cNvSpPr/>
                <p:nvPr/>
              </p:nvSpPr>
              <p:spPr bwMode="auto">
                <a:xfrm>
                  <a:off x="2737" y="2613"/>
                  <a:ext cx="63" cy="119"/>
                </a:xfrm>
                <a:custGeom>
                  <a:avLst/>
                  <a:gdLst>
                    <a:gd name="T0" fmla="*/ 63 w 63"/>
                    <a:gd name="T1" fmla="*/ 111 h 119"/>
                    <a:gd name="T2" fmla="*/ 40 w 63"/>
                    <a:gd name="T3" fmla="*/ 119 h 119"/>
                    <a:gd name="T4" fmla="*/ 0 w 63"/>
                    <a:gd name="T5" fmla="*/ 8 h 119"/>
                    <a:gd name="T6" fmla="*/ 23 w 63"/>
                    <a:gd name="T7" fmla="*/ 0 h 119"/>
                    <a:gd name="T8" fmla="*/ 63 w 63"/>
                    <a:gd name="T9" fmla="*/ 111 h 119"/>
                  </a:gdLst>
                  <a:ahLst/>
                  <a:cxnLst>
                    <a:cxn ang="0">
                      <a:pos x="T0" y="T1"/>
                    </a:cxn>
                    <a:cxn ang="0">
                      <a:pos x="T2" y="T3"/>
                    </a:cxn>
                    <a:cxn ang="0">
                      <a:pos x="T4" y="T5"/>
                    </a:cxn>
                    <a:cxn ang="0">
                      <a:pos x="T6" y="T7"/>
                    </a:cxn>
                    <a:cxn ang="0">
                      <a:pos x="T8" y="T9"/>
                    </a:cxn>
                  </a:cxnLst>
                  <a:rect l="0" t="0" r="r" b="b"/>
                  <a:pathLst>
                    <a:path w="63" h="119">
                      <a:moveTo>
                        <a:pt x="63" y="111"/>
                      </a:moveTo>
                      <a:lnTo>
                        <a:pt x="40" y="119"/>
                      </a:lnTo>
                      <a:lnTo>
                        <a:pt x="0" y="8"/>
                      </a:lnTo>
                      <a:lnTo>
                        <a:pt x="23" y="0"/>
                      </a:lnTo>
                      <a:lnTo>
                        <a:pt x="63" y="111"/>
                      </a:lnTo>
                      <a:close/>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83" name="Freeform 143"/>
                <p:cNvSpPr/>
                <p:nvPr/>
              </p:nvSpPr>
              <p:spPr bwMode="auto">
                <a:xfrm>
                  <a:off x="2800" y="2791"/>
                  <a:ext cx="63" cy="117"/>
                </a:xfrm>
                <a:custGeom>
                  <a:avLst/>
                  <a:gdLst>
                    <a:gd name="T0" fmla="*/ 63 w 63"/>
                    <a:gd name="T1" fmla="*/ 110 h 117"/>
                    <a:gd name="T2" fmla="*/ 40 w 63"/>
                    <a:gd name="T3" fmla="*/ 117 h 117"/>
                    <a:gd name="T4" fmla="*/ 0 w 63"/>
                    <a:gd name="T5" fmla="*/ 8 h 117"/>
                    <a:gd name="T6" fmla="*/ 23 w 63"/>
                    <a:gd name="T7" fmla="*/ 0 h 117"/>
                    <a:gd name="T8" fmla="*/ 63 w 63"/>
                    <a:gd name="T9" fmla="*/ 110 h 117"/>
                  </a:gdLst>
                  <a:ahLst/>
                  <a:cxnLst>
                    <a:cxn ang="0">
                      <a:pos x="T0" y="T1"/>
                    </a:cxn>
                    <a:cxn ang="0">
                      <a:pos x="T2" y="T3"/>
                    </a:cxn>
                    <a:cxn ang="0">
                      <a:pos x="T4" y="T5"/>
                    </a:cxn>
                    <a:cxn ang="0">
                      <a:pos x="T6" y="T7"/>
                    </a:cxn>
                    <a:cxn ang="0">
                      <a:pos x="T8" y="T9"/>
                    </a:cxn>
                  </a:cxnLst>
                  <a:rect l="0" t="0" r="r" b="b"/>
                  <a:pathLst>
                    <a:path w="63" h="117">
                      <a:moveTo>
                        <a:pt x="63" y="110"/>
                      </a:moveTo>
                      <a:lnTo>
                        <a:pt x="40" y="117"/>
                      </a:lnTo>
                      <a:lnTo>
                        <a:pt x="0" y="8"/>
                      </a:lnTo>
                      <a:lnTo>
                        <a:pt x="23" y="0"/>
                      </a:lnTo>
                      <a:lnTo>
                        <a:pt x="63" y="110"/>
                      </a:lnTo>
                      <a:close/>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84" name="Freeform 144"/>
                <p:cNvSpPr/>
                <p:nvPr/>
              </p:nvSpPr>
              <p:spPr bwMode="auto">
                <a:xfrm>
                  <a:off x="2865" y="2968"/>
                  <a:ext cx="60" cy="116"/>
                </a:xfrm>
                <a:custGeom>
                  <a:avLst/>
                  <a:gdLst>
                    <a:gd name="T0" fmla="*/ 60 w 60"/>
                    <a:gd name="T1" fmla="*/ 109 h 116"/>
                    <a:gd name="T2" fmla="*/ 40 w 60"/>
                    <a:gd name="T3" fmla="*/ 116 h 116"/>
                    <a:gd name="T4" fmla="*/ 0 w 60"/>
                    <a:gd name="T5" fmla="*/ 7 h 116"/>
                    <a:gd name="T6" fmla="*/ 22 w 60"/>
                    <a:gd name="T7" fmla="*/ 0 h 116"/>
                    <a:gd name="T8" fmla="*/ 60 w 60"/>
                    <a:gd name="T9" fmla="*/ 109 h 116"/>
                  </a:gdLst>
                  <a:ahLst/>
                  <a:cxnLst>
                    <a:cxn ang="0">
                      <a:pos x="T0" y="T1"/>
                    </a:cxn>
                    <a:cxn ang="0">
                      <a:pos x="T2" y="T3"/>
                    </a:cxn>
                    <a:cxn ang="0">
                      <a:pos x="T4" y="T5"/>
                    </a:cxn>
                    <a:cxn ang="0">
                      <a:pos x="T6" y="T7"/>
                    </a:cxn>
                    <a:cxn ang="0">
                      <a:pos x="T8" y="T9"/>
                    </a:cxn>
                  </a:cxnLst>
                  <a:rect l="0" t="0" r="r" b="b"/>
                  <a:pathLst>
                    <a:path w="60" h="116">
                      <a:moveTo>
                        <a:pt x="60" y="109"/>
                      </a:moveTo>
                      <a:lnTo>
                        <a:pt x="40" y="116"/>
                      </a:lnTo>
                      <a:lnTo>
                        <a:pt x="0" y="7"/>
                      </a:lnTo>
                      <a:lnTo>
                        <a:pt x="22" y="0"/>
                      </a:lnTo>
                      <a:lnTo>
                        <a:pt x="60" y="109"/>
                      </a:lnTo>
                      <a:close/>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85" name="Freeform 145"/>
                <p:cNvSpPr/>
                <p:nvPr/>
              </p:nvSpPr>
              <p:spPr bwMode="auto">
                <a:xfrm>
                  <a:off x="2927" y="3144"/>
                  <a:ext cx="63" cy="117"/>
                </a:xfrm>
                <a:custGeom>
                  <a:avLst/>
                  <a:gdLst>
                    <a:gd name="T0" fmla="*/ 63 w 63"/>
                    <a:gd name="T1" fmla="*/ 109 h 117"/>
                    <a:gd name="T2" fmla="*/ 40 w 63"/>
                    <a:gd name="T3" fmla="*/ 117 h 117"/>
                    <a:gd name="T4" fmla="*/ 0 w 63"/>
                    <a:gd name="T5" fmla="*/ 7 h 117"/>
                    <a:gd name="T6" fmla="*/ 23 w 63"/>
                    <a:gd name="T7" fmla="*/ 0 h 117"/>
                    <a:gd name="T8" fmla="*/ 63 w 63"/>
                    <a:gd name="T9" fmla="*/ 109 h 117"/>
                  </a:gdLst>
                  <a:ahLst/>
                  <a:cxnLst>
                    <a:cxn ang="0">
                      <a:pos x="T0" y="T1"/>
                    </a:cxn>
                    <a:cxn ang="0">
                      <a:pos x="T2" y="T3"/>
                    </a:cxn>
                    <a:cxn ang="0">
                      <a:pos x="T4" y="T5"/>
                    </a:cxn>
                    <a:cxn ang="0">
                      <a:pos x="T6" y="T7"/>
                    </a:cxn>
                    <a:cxn ang="0">
                      <a:pos x="T8" y="T9"/>
                    </a:cxn>
                  </a:cxnLst>
                  <a:rect l="0" t="0" r="r" b="b"/>
                  <a:pathLst>
                    <a:path w="63" h="117">
                      <a:moveTo>
                        <a:pt x="63" y="109"/>
                      </a:moveTo>
                      <a:lnTo>
                        <a:pt x="40" y="117"/>
                      </a:lnTo>
                      <a:lnTo>
                        <a:pt x="0" y="7"/>
                      </a:lnTo>
                      <a:lnTo>
                        <a:pt x="23" y="0"/>
                      </a:lnTo>
                      <a:lnTo>
                        <a:pt x="63" y="109"/>
                      </a:lnTo>
                      <a:close/>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86" name="Freeform 146"/>
                <p:cNvSpPr/>
                <p:nvPr/>
              </p:nvSpPr>
              <p:spPr bwMode="auto">
                <a:xfrm>
                  <a:off x="2992" y="3320"/>
                  <a:ext cx="61" cy="119"/>
                </a:xfrm>
                <a:custGeom>
                  <a:avLst/>
                  <a:gdLst>
                    <a:gd name="T0" fmla="*/ 61 w 61"/>
                    <a:gd name="T1" fmla="*/ 111 h 119"/>
                    <a:gd name="T2" fmla="*/ 38 w 61"/>
                    <a:gd name="T3" fmla="*/ 119 h 119"/>
                    <a:gd name="T4" fmla="*/ 0 w 61"/>
                    <a:gd name="T5" fmla="*/ 8 h 119"/>
                    <a:gd name="T6" fmla="*/ 21 w 61"/>
                    <a:gd name="T7" fmla="*/ 0 h 119"/>
                    <a:gd name="T8" fmla="*/ 61 w 61"/>
                    <a:gd name="T9" fmla="*/ 111 h 119"/>
                  </a:gdLst>
                  <a:ahLst/>
                  <a:cxnLst>
                    <a:cxn ang="0">
                      <a:pos x="T0" y="T1"/>
                    </a:cxn>
                    <a:cxn ang="0">
                      <a:pos x="T2" y="T3"/>
                    </a:cxn>
                    <a:cxn ang="0">
                      <a:pos x="T4" y="T5"/>
                    </a:cxn>
                    <a:cxn ang="0">
                      <a:pos x="T6" y="T7"/>
                    </a:cxn>
                    <a:cxn ang="0">
                      <a:pos x="T8" y="T9"/>
                    </a:cxn>
                  </a:cxnLst>
                  <a:rect l="0" t="0" r="r" b="b"/>
                  <a:pathLst>
                    <a:path w="61" h="119">
                      <a:moveTo>
                        <a:pt x="61" y="111"/>
                      </a:moveTo>
                      <a:lnTo>
                        <a:pt x="38" y="119"/>
                      </a:lnTo>
                      <a:lnTo>
                        <a:pt x="0" y="8"/>
                      </a:lnTo>
                      <a:lnTo>
                        <a:pt x="21" y="0"/>
                      </a:lnTo>
                      <a:lnTo>
                        <a:pt x="61" y="111"/>
                      </a:lnTo>
                      <a:close/>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87" name="Freeform 147"/>
                <p:cNvSpPr/>
                <p:nvPr/>
              </p:nvSpPr>
              <p:spPr bwMode="auto">
                <a:xfrm>
                  <a:off x="3055" y="3496"/>
                  <a:ext cx="62" cy="119"/>
                </a:xfrm>
                <a:custGeom>
                  <a:avLst/>
                  <a:gdLst>
                    <a:gd name="T0" fmla="*/ 62 w 62"/>
                    <a:gd name="T1" fmla="*/ 112 h 119"/>
                    <a:gd name="T2" fmla="*/ 40 w 62"/>
                    <a:gd name="T3" fmla="*/ 119 h 119"/>
                    <a:gd name="T4" fmla="*/ 0 w 62"/>
                    <a:gd name="T5" fmla="*/ 8 h 119"/>
                    <a:gd name="T6" fmla="*/ 22 w 62"/>
                    <a:gd name="T7" fmla="*/ 0 h 119"/>
                    <a:gd name="T8" fmla="*/ 62 w 62"/>
                    <a:gd name="T9" fmla="*/ 112 h 119"/>
                  </a:gdLst>
                  <a:ahLst/>
                  <a:cxnLst>
                    <a:cxn ang="0">
                      <a:pos x="T0" y="T1"/>
                    </a:cxn>
                    <a:cxn ang="0">
                      <a:pos x="T2" y="T3"/>
                    </a:cxn>
                    <a:cxn ang="0">
                      <a:pos x="T4" y="T5"/>
                    </a:cxn>
                    <a:cxn ang="0">
                      <a:pos x="T6" y="T7"/>
                    </a:cxn>
                    <a:cxn ang="0">
                      <a:pos x="T8" y="T9"/>
                    </a:cxn>
                  </a:cxnLst>
                  <a:rect l="0" t="0" r="r" b="b"/>
                  <a:pathLst>
                    <a:path w="62" h="119">
                      <a:moveTo>
                        <a:pt x="62" y="112"/>
                      </a:moveTo>
                      <a:lnTo>
                        <a:pt x="40" y="119"/>
                      </a:lnTo>
                      <a:lnTo>
                        <a:pt x="0" y="8"/>
                      </a:lnTo>
                      <a:lnTo>
                        <a:pt x="22" y="0"/>
                      </a:lnTo>
                      <a:lnTo>
                        <a:pt x="62" y="112"/>
                      </a:lnTo>
                      <a:close/>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88" name="Freeform 148"/>
                <p:cNvSpPr/>
                <p:nvPr/>
              </p:nvSpPr>
              <p:spPr bwMode="auto">
                <a:xfrm>
                  <a:off x="3117" y="3673"/>
                  <a:ext cx="35" cy="39"/>
                </a:xfrm>
                <a:custGeom>
                  <a:avLst/>
                  <a:gdLst>
                    <a:gd name="T0" fmla="*/ 23 w 35"/>
                    <a:gd name="T1" fmla="*/ 35 h 39"/>
                    <a:gd name="T2" fmla="*/ 35 w 35"/>
                    <a:gd name="T3" fmla="*/ 31 h 39"/>
                    <a:gd name="T4" fmla="*/ 23 w 35"/>
                    <a:gd name="T5" fmla="*/ 0 h 39"/>
                    <a:gd name="T6" fmla="*/ 0 w 35"/>
                    <a:gd name="T7" fmla="*/ 9 h 39"/>
                    <a:gd name="T8" fmla="*/ 12 w 35"/>
                    <a:gd name="T9" fmla="*/ 39 h 39"/>
                    <a:gd name="T10" fmla="*/ 23 w 35"/>
                    <a:gd name="T11" fmla="*/ 35 h 39"/>
                  </a:gdLst>
                  <a:ahLst/>
                  <a:cxnLst>
                    <a:cxn ang="0">
                      <a:pos x="T0" y="T1"/>
                    </a:cxn>
                    <a:cxn ang="0">
                      <a:pos x="T2" y="T3"/>
                    </a:cxn>
                    <a:cxn ang="0">
                      <a:pos x="T4" y="T5"/>
                    </a:cxn>
                    <a:cxn ang="0">
                      <a:pos x="T6" y="T7"/>
                    </a:cxn>
                    <a:cxn ang="0">
                      <a:pos x="T8" y="T9"/>
                    </a:cxn>
                    <a:cxn ang="0">
                      <a:pos x="T10" y="T11"/>
                    </a:cxn>
                  </a:cxnLst>
                  <a:rect l="0" t="0" r="r" b="b"/>
                  <a:pathLst>
                    <a:path w="35" h="39">
                      <a:moveTo>
                        <a:pt x="23" y="35"/>
                      </a:moveTo>
                      <a:lnTo>
                        <a:pt x="35" y="31"/>
                      </a:lnTo>
                      <a:lnTo>
                        <a:pt x="23" y="0"/>
                      </a:lnTo>
                      <a:lnTo>
                        <a:pt x="0" y="9"/>
                      </a:lnTo>
                      <a:lnTo>
                        <a:pt x="12" y="39"/>
                      </a:lnTo>
                      <a:lnTo>
                        <a:pt x="23" y="35"/>
                      </a:lnTo>
                      <a:close/>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89" name="Freeform 149"/>
                <p:cNvSpPr/>
                <p:nvPr/>
              </p:nvSpPr>
              <p:spPr bwMode="auto">
                <a:xfrm>
                  <a:off x="2787" y="2817"/>
                  <a:ext cx="93" cy="89"/>
                </a:xfrm>
                <a:custGeom>
                  <a:avLst/>
                  <a:gdLst>
                    <a:gd name="T0" fmla="*/ 45 w 93"/>
                    <a:gd name="T1" fmla="*/ 0 h 89"/>
                    <a:gd name="T2" fmla="*/ 55 w 93"/>
                    <a:gd name="T3" fmla="*/ 0 h 89"/>
                    <a:gd name="T4" fmla="*/ 64 w 93"/>
                    <a:gd name="T5" fmla="*/ 2 h 89"/>
                    <a:gd name="T6" fmla="*/ 72 w 93"/>
                    <a:gd name="T7" fmla="*/ 8 h 89"/>
                    <a:gd name="T8" fmla="*/ 80 w 93"/>
                    <a:gd name="T9" fmla="*/ 13 h 89"/>
                    <a:gd name="T10" fmla="*/ 85 w 93"/>
                    <a:gd name="T11" fmla="*/ 19 h 89"/>
                    <a:gd name="T12" fmla="*/ 89 w 93"/>
                    <a:gd name="T13" fmla="*/ 26 h 89"/>
                    <a:gd name="T14" fmla="*/ 91 w 93"/>
                    <a:gd name="T15" fmla="*/ 35 h 89"/>
                    <a:gd name="T16" fmla="*/ 93 w 93"/>
                    <a:gd name="T17" fmla="*/ 45 h 89"/>
                    <a:gd name="T18" fmla="*/ 91 w 93"/>
                    <a:gd name="T19" fmla="*/ 54 h 89"/>
                    <a:gd name="T20" fmla="*/ 89 w 93"/>
                    <a:gd name="T21" fmla="*/ 61 h 89"/>
                    <a:gd name="T22" fmla="*/ 85 w 93"/>
                    <a:gd name="T23" fmla="*/ 69 h 89"/>
                    <a:gd name="T24" fmla="*/ 80 w 93"/>
                    <a:gd name="T25" fmla="*/ 76 h 89"/>
                    <a:gd name="T26" fmla="*/ 72 w 93"/>
                    <a:gd name="T27" fmla="*/ 82 h 89"/>
                    <a:gd name="T28" fmla="*/ 64 w 93"/>
                    <a:gd name="T29" fmla="*/ 86 h 89"/>
                    <a:gd name="T30" fmla="*/ 55 w 93"/>
                    <a:gd name="T31" fmla="*/ 89 h 89"/>
                    <a:gd name="T32" fmla="*/ 45 w 93"/>
                    <a:gd name="T33" fmla="*/ 89 h 89"/>
                    <a:gd name="T34" fmla="*/ 38 w 93"/>
                    <a:gd name="T35" fmla="*/ 89 h 89"/>
                    <a:gd name="T36" fmla="*/ 28 w 93"/>
                    <a:gd name="T37" fmla="*/ 86 h 89"/>
                    <a:gd name="T38" fmla="*/ 21 w 93"/>
                    <a:gd name="T39" fmla="*/ 82 h 89"/>
                    <a:gd name="T40" fmla="*/ 13 w 93"/>
                    <a:gd name="T41" fmla="*/ 76 h 89"/>
                    <a:gd name="T42" fmla="*/ 7 w 93"/>
                    <a:gd name="T43" fmla="*/ 69 h 89"/>
                    <a:gd name="T44" fmla="*/ 3 w 93"/>
                    <a:gd name="T45" fmla="*/ 61 h 89"/>
                    <a:gd name="T46" fmla="*/ 2 w 93"/>
                    <a:gd name="T47" fmla="*/ 54 h 89"/>
                    <a:gd name="T48" fmla="*/ 0 w 93"/>
                    <a:gd name="T49" fmla="*/ 45 h 89"/>
                    <a:gd name="T50" fmla="*/ 2 w 93"/>
                    <a:gd name="T51" fmla="*/ 35 h 89"/>
                    <a:gd name="T52" fmla="*/ 3 w 93"/>
                    <a:gd name="T53" fmla="*/ 26 h 89"/>
                    <a:gd name="T54" fmla="*/ 7 w 93"/>
                    <a:gd name="T55" fmla="*/ 19 h 89"/>
                    <a:gd name="T56" fmla="*/ 13 w 93"/>
                    <a:gd name="T57" fmla="*/ 13 h 89"/>
                    <a:gd name="T58" fmla="*/ 21 w 93"/>
                    <a:gd name="T59" fmla="*/ 8 h 89"/>
                    <a:gd name="T60" fmla="*/ 28 w 93"/>
                    <a:gd name="T61" fmla="*/ 2 h 89"/>
                    <a:gd name="T62" fmla="*/ 38 w 93"/>
                    <a:gd name="T63" fmla="*/ 0 h 89"/>
                    <a:gd name="T64" fmla="*/ 45 w 93"/>
                    <a:gd name="T65"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3" h="89">
                      <a:moveTo>
                        <a:pt x="45" y="0"/>
                      </a:moveTo>
                      <a:lnTo>
                        <a:pt x="55" y="0"/>
                      </a:lnTo>
                      <a:lnTo>
                        <a:pt x="64" y="2"/>
                      </a:lnTo>
                      <a:lnTo>
                        <a:pt x="72" y="8"/>
                      </a:lnTo>
                      <a:lnTo>
                        <a:pt x="80" y="13"/>
                      </a:lnTo>
                      <a:lnTo>
                        <a:pt x="85" y="19"/>
                      </a:lnTo>
                      <a:lnTo>
                        <a:pt x="89" y="26"/>
                      </a:lnTo>
                      <a:lnTo>
                        <a:pt x="91" y="35"/>
                      </a:lnTo>
                      <a:lnTo>
                        <a:pt x="93" y="45"/>
                      </a:lnTo>
                      <a:lnTo>
                        <a:pt x="91" y="54"/>
                      </a:lnTo>
                      <a:lnTo>
                        <a:pt x="89" y="61"/>
                      </a:lnTo>
                      <a:lnTo>
                        <a:pt x="85" y="69"/>
                      </a:lnTo>
                      <a:lnTo>
                        <a:pt x="80" y="76"/>
                      </a:lnTo>
                      <a:lnTo>
                        <a:pt x="72" y="82"/>
                      </a:lnTo>
                      <a:lnTo>
                        <a:pt x="64" y="86"/>
                      </a:lnTo>
                      <a:lnTo>
                        <a:pt x="55" y="89"/>
                      </a:lnTo>
                      <a:lnTo>
                        <a:pt x="45" y="89"/>
                      </a:lnTo>
                      <a:lnTo>
                        <a:pt x="38" y="89"/>
                      </a:lnTo>
                      <a:lnTo>
                        <a:pt x="28" y="86"/>
                      </a:lnTo>
                      <a:lnTo>
                        <a:pt x="21" y="82"/>
                      </a:lnTo>
                      <a:lnTo>
                        <a:pt x="13" y="76"/>
                      </a:lnTo>
                      <a:lnTo>
                        <a:pt x="7" y="69"/>
                      </a:lnTo>
                      <a:lnTo>
                        <a:pt x="3" y="61"/>
                      </a:lnTo>
                      <a:lnTo>
                        <a:pt x="2" y="54"/>
                      </a:lnTo>
                      <a:lnTo>
                        <a:pt x="0" y="45"/>
                      </a:lnTo>
                      <a:lnTo>
                        <a:pt x="2" y="35"/>
                      </a:lnTo>
                      <a:lnTo>
                        <a:pt x="3" y="26"/>
                      </a:lnTo>
                      <a:lnTo>
                        <a:pt x="7" y="19"/>
                      </a:lnTo>
                      <a:lnTo>
                        <a:pt x="13" y="13"/>
                      </a:lnTo>
                      <a:lnTo>
                        <a:pt x="21" y="8"/>
                      </a:lnTo>
                      <a:lnTo>
                        <a:pt x="28" y="2"/>
                      </a:lnTo>
                      <a:lnTo>
                        <a:pt x="38" y="0"/>
                      </a:lnTo>
                      <a:lnTo>
                        <a:pt x="45" y="0"/>
                      </a:lnTo>
                      <a:close/>
                    </a:path>
                  </a:pathLst>
                </a:custGeom>
                <a:solidFill>
                  <a:srgbClr val="FF0000"/>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sp>
              <p:nvSpPr>
                <p:cNvPr id="11390" name="Freeform 150"/>
                <p:cNvSpPr/>
                <p:nvPr/>
              </p:nvSpPr>
              <p:spPr bwMode="auto">
                <a:xfrm>
                  <a:off x="2787" y="2817"/>
                  <a:ext cx="93" cy="89"/>
                </a:xfrm>
                <a:custGeom>
                  <a:avLst/>
                  <a:gdLst>
                    <a:gd name="T0" fmla="*/ 45 w 93"/>
                    <a:gd name="T1" fmla="*/ 0 h 89"/>
                    <a:gd name="T2" fmla="*/ 55 w 93"/>
                    <a:gd name="T3" fmla="*/ 0 h 89"/>
                    <a:gd name="T4" fmla="*/ 64 w 93"/>
                    <a:gd name="T5" fmla="*/ 2 h 89"/>
                    <a:gd name="T6" fmla="*/ 72 w 93"/>
                    <a:gd name="T7" fmla="*/ 8 h 89"/>
                    <a:gd name="T8" fmla="*/ 80 w 93"/>
                    <a:gd name="T9" fmla="*/ 13 h 89"/>
                    <a:gd name="T10" fmla="*/ 85 w 93"/>
                    <a:gd name="T11" fmla="*/ 19 h 89"/>
                    <a:gd name="T12" fmla="*/ 89 w 93"/>
                    <a:gd name="T13" fmla="*/ 26 h 89"/>
                    <a:gd name="T14" fmla="*/ 91 w 93"/>
                    <a:gd name="T15" fmla="*/ 35 h 89"/>
                    <a:gd name="T16" fmla="*/ 93 w 93"/>
                    <a:gd name="T17" fmla="*/ 45 h 89"/>
                    <a:gd name="T18" fmla="*/ 91 w 93"/>
                    <a:gd name="T19" fmla="*/ 54 h 89"/>
                    <a:gd name="T20" fmla="*/ 89 w 93"/>
                    <a:gd name="T21" fmla="*/ 61 h 89"/>
                    <a:gd name="T22" fmla="*/ 85 w 93"/>
                    <a:gd name="T23" fmla="*/ 69 h 89"/>
                    <a:gd name="T24" fmla="*/ 80 w 93"/>
                    <a:gd name="T25" fmla="*/ 76 h 89"/>
                    <a:gd name="T26" fmla="*/ 72 w 93"/>
                    <a:gd name="T27" fmla="*/ 82 h 89"/>
                    <a:gd name="T28" fmla="*/ 64 w 93"/>
                    <a:gd name="T29" fmla="*/ 86 h 89"/>
                    <a:gd name="T30" fmla="*/ 55 w 93"/>
                    <a:gd name="T31" fmla="*/ 89 h 89"/>
                    <a:gd name="T32" fmla="*/ 45 w 93"/>
                    <a:gd name="T33" fmla="*/ 89 h 89"/>
                    <a:gd name="T34" fmla="*/ 38 w 93"/>
                    <a:gd name="T35" fmla="*/ 89 h 89"/>
                    <a:gd name="T36" fmla="*/ 28 w 93"/>
                    <a:gd name="T37" fmla="*/ 86 h 89"/>
                    <a:gd name="T38" fmla="*/ 21 w 93"/>
                    <a:gd name="T39" fmla="*/ 82 h 89"/>
                    <a:gd name="T40" fmla="*/ 13 w 93"/>
                    <a:gd name="T41" fmla="*/ 76 h 89"/>
                    <a:gd name="T42" fmla="*/ 7 w 93"/>
                    <a:gd name="T43" fmla="*/ 69 h 89"/>
                    <a:gd name="T44" fmla="*/ 3 w 93"/>
                    <a:gd name="T45" fmla="*/ 61 h 89"/>
                    <a:gd name="T46" fmla="*/ 2 w 93"/>
                    <a:gd name="T47" fmla="*/ 54 h 89"/>
                    <a:gd name="T48" fmla="*/ 0 w 93"/>
                    <a:gd name="T49" fmla="*/ 45 h 89"/>
                    <a:gd name="T50" fmla="*/ 2 w 93"/>
                    <a:gd name="T51" fmla="*/ 35 h 89"/>
                    <a:gd name="T52" fmla="*/ 3 w 93"/>
                    <a:gd name="T53" fmla="*/ 26 h 89"/>
                    <a:gd name="T54" fmla="*/ 7 w 93"/>
                    <a:gd name="T55" fmla="*/ 19 h 89"/>
                    <a:gd name="T56" fmla="*/ 13 w 93"/>
                    <a:gd name="T57" fmla="*/ 13 h 89"/>
                    <a:gd name="T58" fmla="*/ 21 w 93"/>
                    <a:gd name="T59" fmla="*/ 8 h 89"/>
                    <a:gd name="T60" fmla="*/ 28 w 93"/>
                    <a:gd name="T61" fmla="*/ 2 h 89"/>
                    <a:gd name="T62" fmla="*/ 38 w 93"/>
                    <a:gd name="T63" fmla="*/ 0 h 89"/>
                    <a:gd name="T64" fmla="*/ 45 w 93"/>
                    <a:gd name="T65" fmla="*/ 0 h 8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93" h="89">
                      <a:moveTo>
                        <a:pt x="45" y="0"/>
                      </a:moveTo>
                      <a:lnTo>
                        <a:pt x="55" y="0"/>
                      </a:lnTo>
                      <a:lnTo>
                        <a:pt x="64" y="2"/>
                      </a:lnTo>
                      <a:lnTo>
                        <a:pt x="72" y="8"/>
                      </a:lnTo>
                      <a:lnTo>
                        <a:pt x="80" y="13"/>
                      </a:lnTo>
                      <a:lnTo>
                        <a:pt x="85" y="19"/>
                      </a:lnTo>
                      <a:lnTo>
                        <a:pt x="89" y="26"/>
                      </a:lnTo>
                      <a:lnTo>
                        <a:pt x="91" y="35"/>
                      </a:lnTo>
                      <a:lnTo>
                        <a:pt x="93" y="45"/>
                      </a:lnTo>
                      <a:lnTo>
                        <a:pt x="91" y="54"/>
                      </a:lnTo>
                      <a:lnTo>
                        <a:pt x="89" y="61"/>
                      </a:lnTo>
                      <a:lnTo>
                        <a:pt x="85" y="69"/>
                      </a:lnTo>
                      <a:lnTo>
                        <a:pt x="80" y="76"/>
                      </a:lnTo>
                      <a:lnTo>
                        <a:pt x="72" y="82"/>
                      </a:lnTo>
                      <a:lnTo>
                        <a:pt x="64" y="86"/>
                      </a:lnTo>
                      <a:lnTo>
                        <a:pt x="55" y="89"/>
                      </a:lnTo>
                      <a:lnTo>
                        <a:pt x="45" y="89"/>
                      </a:lnTo>
                      <a:lnTo>
                        <a:pt x="38" y="89"/>
                      </a:lnTo>
                      <a:lnTo>
                        <a:pt x="28" y="86"/>
                      </a:lnTo>
                      <a:lnTo>
                        <a:pt x="21" y="82"/>
                      </a:lnTo>
                      <a:lnTo>
                        <a:pt x="13" y="76"/>
                      </a:lnTo>
                      <a:lnTo>
                        <a:pt x="7" y="69"/>
                      </a:lnTo>
                      <a:lnTo>
                        <a:pt x="3" y="61"/>
                      </a:lnTo>
                      <a:lnTo>
                        <a:pt x="2" y="54"/>
                      </a:lnTo>
                      <a:lnTo>
                        <a:pt x="0" y="45"/>
                      </a:lnTo>
                      <a:lnTo>
                        <a:pt x="2" y="35"/>
                      </a:lnTo>
                      <a:lnTo>
                        <a:pt x="3" y="26"/>
                      </a:lnTo>
                      <a:lnTo>
                        <a:pt x="7" y="19"/>
                      </a:lnTo>
                      <a:lnTo>
                        <a:pt x="13" y="13"/>
                      </a:lnTo>
                      <a:lnTo>
                        <a:pt x="21" y="8"/>
                      </a:lnTo>
                      <a:lnTo>
                        <a:pt x="28" y="2"/>
                      </a:lnTo>
                      <a:lnTo>
                        <a:pt x="38" y="0"/>
                      </a:lnTo>
                      <a:lnTo>
                        <a:pt x="45" y="0"/>
                      </a:lnTo>
                    </a:path>
                  </a:pathLst>
                </a:custGeom>
                <a:noFill/>
                <a:ln w="3175">
                  <a:solidFill>
                    <a:srgbClr val="FF0000"/>
                  </a:solidFill>
                  <a:prstDash val="solid"/>
                  <a:round/>
                </a:ln>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lstStyle/>
                <a:p>
                  <a:endParaRPr lang="en-GB">
                    <a:solidFill>
                      <a:prstClr val="black"/>
                    </a:solidFill>
                  </a:endParaRPr>
                </a:p>
              </p:txBody>
            </p:sp>
            <p:sp>
              <p:nvSpPr>
                <p:cNvPr id="11391" name="Freeform 151"/>
                <p:cNvSpPr/>
                <p:nvPr/>
              </p:nvSpPr>
              <p:spPr bwMode="auto">
                <a:xfrm>
                  <a:off x="749" y="2541"/>
                  <a:ext cx="3550" cy="506"/>
                </a:xfrm>
                <a:custGeom>
                  <a:avLst/>
                  <a:gdLst>
                    <a:gd name="T0" fmla="*/ 3431 w 3550"/>
                    <a:gd name="T1" fmla="*/ 50 h 506"/>
                    <a:gd name="T2" fmla="*/ 3218 w 3550"/>
                    <a:gd name="T3" fmla="*/ 141 h 506"/>
                    <a:gd name="T4" fmla="*/ 3003 w 3550"/>
                    <a:gd name="T5" fmla="*/ 221 h 506"/>
                    <a:gd name="T6" fmla="*/ 2786 w 3550"/>
                    <a:gd name="T7" fmla="*/ 289 h 506"/>
                    <a:gd name="T8" fmla="*/ 2568 w 3550"/>
                    <a:gd name="T9" fmla="*/ 349 h 506"/>
                    <a:gd name="T10" fmla="*/ 2349 w 3550"/>
                    <a:gd name="T11" fmla="*/ 395 h 506"/>
                    <a:gd name="T12" fmla="*/ 2129 w 3550"/>
                    <a:gd name="T13" fmla="*/ 432 h 506"/>
                    <a:gd name="T14" fmla="*/ 1908 w 3550"/>
                    <a:gd name="T15" fmla="*/ 458 h 506"/>
                    <a:gd name="T16" fmla="*/ 1688 w 3550"/>
                    <a:gd name="T17" fmla="*/ 471 h 506"/>
                    <a:gd name="T18" fmla="*/ 1466 w 3550"/>
                    <a:gd name="T19" fmla="*/ 475 h 506"/>
                    <a:gd name="T20" fmla="*/ 1241 w 3550"/>
                    <a:gd name="T21" fmla="*/ 467 h 506"/>
                    <a:gd name="T22" fmla="*/ 1019 w 3550"/>
                    <a:gd name="T23" fmla="*/ 447 h 506"/>
                    <a:gd name="T24" fmla="*/ 795 w 3550"/>
                    <a:gd name="T25" fmla="*/ 417 h 506"/>
                    <a:gd name="T26" fmla="*/ 570 w 3550"/>
                    <a:gd name="T27" fmla="*/ 375 h 506"/>
                    <a:gd name="T28" fmla="*/ 346 w 3550"/>
                    <a:gd name="T29" fmla="*/ 321 h 506"/>
                    <a:gd name="T30" fmla="*/ 124 w 3550"/>
                    <a:gd name="T31" fmla="*/ 256 h 506"/>
                    <a:gd name="T32" fmla="*/ 0 w 3550"/>
                    <a:gd name="T33" fmla="*/ 248 h 506"/>
                    <a:gd name="T34" fmla="*/ 226 w 3550"/>
                    <a:gd name="T35" fmla="*/ 321 h 506"/>
                    <a:gd name="T36" fmla="*/ 451 w 3550"/>
                    <a:gd name="T37" fmla="*/ 380 h 506"/>
                    <a:gd name="T38" fmla="*/ 677 w 3550"/>
                    <a:gd name="T39" fmla="*/ 428 h 506"/>
                    <a:gd name="T40" fmla="*/ 903 w 3550"/>
                    <a:gd name="T41" fmla="*/ 464 h 506"/>
                    <a:gd name="T42" fmla="*/ 1127 w 3550"/>
                    <a:gd name="T43" fmla="*/ 490 h 506"/>
                    <a:gd name="T44" fmla="*/ 1352 w 3550"/>
                    <a:gd name="T45" fmla="*/ 503 h 506"/>
                    <a:gd name="T46" fmla="*/ 1576 w 3550"/>
                    <a:gd name="T47" fmla="*/ 506 h 506"/>
                    <a:gd name="T48" fmla="*/ 1800 w 3550"/>
                    <a:gd name="T49" fmla="*/ 497 h 506"/>
                    <a:gd name="T50" fmla="*/ 2022 w 3550"/>
                    <a:gd name="T51" fmla="*/ 477 h 506"/>
                    <a:gd name="T52" fmla="*/ 2245 w 3550"/>
                    <a:gd name="T53" fmla="*/ 445 h 506"/>
                    <a:gd name="T54" fmla="*/ 2465 w 3550"/>
                    <a:gd name="T55" fmla="*/ 404 h 506"/>
                    <a:gd name="T56" fmla="*/ 2686 w 3550"/>
                    <a:gd name="T57" fmla="*/ 350 h 506"/>
                    <a:gd name="T58" fmla="*/ 2904 w 3550"/>
                    <a:gd name="T59" fmla="*/ 286 h 506"/>
                    <a:gd name="T60" fmla="*/ 3121 w 3550"/>
                    <a:gd name="T61" fmla="*/ 211 h 506"/>
                    <a:gd name="T62" fmla="*/ 3338 w 3550"/>
                    <a:gd name="T63" fmla="*/ 124 h 506"/>
                    <a:gd name="T64" fmla="*/ 3550 w 3550"/>
                    <a:gd name="T65" fmla="*/ 28 h 50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3550" h="506">
                      <a:moveTo>
                        <a:pt x="3537" y="0"/>
                      </a:moveTo>
                      <a:lnTo>
                        <a:pt x="3431" y="50"/>
                      </a:lnTo>
                      <a:lnTo>
                        <a:pt x="3324" y="96"/>
                      </a:lnTo>
                      <a:lnTo>
                        <a:pt x="3218" y="141"/>
                      </a:lnTo>
                      <a:lnTo>
                        <a:pt x="3111" y="182"/>
                      </a:lnTo>
                      <a:lnTo>
                        <a:pt x="3003" y="221"/>
                      </a:lnTo>
                      <a:lnTo>
                        <a:pt x="2895" y="256"/>
                      </a:lnTo>
                      <a:lnTo>
                        <a:pt x="2786" y="289"/>
                      </a:lnTo>
                      <a:lnTo>
                        <a:pt x="2678" y="321"/>
                      </a:lnTo>
                      <a:lnTo>
                        <a:pt x="2568" y="349"/>
                      </a:lnTo>
                      <a:lnTo>
                        <a:pt x="2460" y="373"/>
                      </a:lnTo>
                      <a:lnTo>
                        <a:pt x="2349" y="395"/>
                      </a:lnTo>
                      <a:lnTo>
                        <a:pt x="2239" y="415"/>
                      </a:lnTo>
                      <a:lnTo>
                        <a:pt x="2129" y="432"/>
                      </a:lnTo>
                      <a:lnTo>
                        <a:pt x="2019" y="447"/>
                      </a:lnTo>
                      <a:lnTo>
                        <a:pt x="1908" y="458"/>
                      </a:lnTo>
                      <a:lnTo>
                        <a:pt x="1798" y="466"/>
                      </a:lnTo>
                      <a:lnTo>
                        <a:pt x="1688" y="471"/>
                      </a:lnTo>
                      <a:lnTo>
                        <a:pt x="1576" y="475"/>
                      </a:lnTo>
                      <a:lnTo>
                        <a:pt x="1466" y="475"/>
                      </a:lnTo>
                      <a:lnTo>
                        <a:pt x="1353" y="473"/>
                      </a:lnTo>
                      <a:lnTo>
                        <a:pt x="1241" y="467"/>
                      </a:lnTo>
                      <a:lnTo>
                        <a:pt x="1129" y="458"/>
                      </a:lnTo>
                      <a:lnTo>
                        <a:pt x="1019" y="447"/>
                      </a:lnTo>
                      <a:lnTo>
                        <a:pt x="907" y="434"/>
                      </a:lnTo>
                      <a:lnTo>
                        <a:pt x="795" y="417"/>
                      </a:lnTo>
                      <a:lnTo>
                        <a:pt x="683" y="397"/>
                      </a:lnTo>
                      <a:lnTo>
                        <a:pt x="570" y="375"/>
                      </a:lnTo>
                      <a:lnTo>
                        <a:pt x="458" y="349"/>
                      </a:lnTo>
                      <a:lnTo>
                        <a:pt x="346" y="321"/>
                      </a:lnTo>
                      <a:lnTo>
                        <a:pt x="236" y="289"/>
                      </a:lnTo>
                      <a:lnTo>
                        <a:pt x="124" y="256"/>
                      </a:lnTo>
                      <a:lnTo>
                        <a:pt x="12" y="219"/>
                      </a:lnTo>
                      <a:lnTo>
                        <a:pt x="0" y="248"/>
                      </a:lnTo>
                      <a:lnTo>
                        <a:pt x="112" y="286"/>
                      </a:lnTo>
                      <a:lnTo>
                        <a:pt x="226" y="321"/>
                      </a:lnTo>
                      <a:lnTo>
                        <a:pt x="339" y="350"/>
                      </a:lnTo>
                      <a:lnTo>
                        <a:pt x="451" y="380"/>
                      </a:lnTo>
                      <a:lnTo>
                        <a:pt x="565" y="406"/>
                      </a:lnTo>
                      <a:lnTo>
                        <a:pt x="677" y="428"/>
                      </a:lnTo>
                      <a:lnTo>
                        <a:pt x="789" y="447"/>
                      </a:lnTo>
                      <a:lnTo>
                        <a:pt x="903" y="464"/>
                      </a:lnTo>
                      <a:lnTo>
                        <a:pt x="1015" y="479"/>
                      </a:lnTo>
                      <a:lnTo>
                        <a:pt x="1127" y="490"/>
                      </a:lnTo>
                      <a:lnTo>
                        <a:pt x="1239" y="497"/>
                      </a:lnTo>
                      <a:lnTo>
                        <a:pt x="1352" y="503"/>
                      </a:lnTo>
                      <a:lnTo>
                        <a:pt x="1464" y="506"/>
                      </a:lnTo>
                      <a:lnTo>
                        <a:pt x="1576" y="506"/>
                      </a:lnTo>
                      <a:lnTo>
                        <a:pt x="1688" y="503"/>
                      </a:lnTo>
                      <a:lnTo>
                        <a:pt x="1800" y="497"/>
                      </a:lnTo>
                      <a:lnTo>
                        <a:pt x="1912" y="488"/>
                      </a:lnTo>
                      <a:lnTo>
                        <a:pt x="2022" y="477"/>
                      </a:lnTo>
                      <a:lnTo>
                        <a:pt x="2135" y="464"/>
                      </a:lnTo>
                      <a:lnTo>
                        <a:pt x="2245" y="445"/>
                      </a:lnTo>
                      <a:lnTo>
                        <a:pt x="2355" y="427"/>
                      </a:lnTo>
                      <a:lnTo>
                        <a:pt x="2465" y="404"/>
                      </a:lnTo>
                      <a:lnTo>
                        <a:pt x="2576" y="378"/>
                      </a:lnTo>
                      <a:lnTo>
                        <a:pt x="2686" y="350"/>
                      </a:lnTo>
                      <a:lnTo>
                        <a:pt x="2796" y="319"/>
                      </a:lnTo>
                      <a:lnTo>
                        <a:pt x="2904" y="286"/>
                      </a:lnTo>
                      <a:lnTo>
                        <a:pt x="3013" y="250"/>
                      </a:lnTo>
                      <a:lnTo>
                        <a:pt x="3121" y="211"/>
                      </a:lnTo>
                      <a:lnTo>
                        <a:pt x="3229" y="169"/>
                      </a:lnTo>
                      <a:lnTo>
                        <a:pt x="3338" y="124"/>
                      </a:lnTo>
                      <a:lnTo>
                        <a:pt x="3444" y="78"/>
                      </a:lnTo>
                      <a:lnTo>
                        <a:pt x="3550" y="28"/>
                      </a:lnTo>
                      <a:lnTo>
                        <a:pt x="3537" y="0"/>
                      </a:lnTo>
                      <a:close/>
                    </a:path>
                  </a:pathLst>
                </a:custGeom>
                <a:solidFill>
                  <a:srgbClr val="FFCC99"/>
                </a:solid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endParaRPr lang="en-GB">
                    <a:solidFill>
                      <a:prstClr val="black"/>
                    </a:solidFill>
                  </a:endParaRPr>
                </a:p>
              </p:txBody>
            </p:sp>
          </p:grpSp>
        </p:grpSp>
        <p:sp>
          <p:nvSpPr>
            <p:cNvPr id="11271" name="Text Box 11"/>
            <p:cNvSpPr txBox="1">
              <a:spLocks noChangeArrowheads="1"/>
            </p:cNvSpPr>
            <p:nvPr/>
          </p:nvSpPr>
          <p:spPr bwMode="auto">
            <a:xfrm>
              <a:off x="6318977" y="908721"/>
              <a:ext cx="872490" cy="368300"/>
            </a:xfrm>
            <a:prstGeom prst="rect">
              <a:avLst/>
            </a:prstGeom>
            <a:noFill/>
            <a:ln w="9525">
              <a:noFill/>
              <a:miter lim="800000"/>
            </a:ln>
          </p:spPr>
          <p:txBody>
            <a:bodyPr wrap="none">
              <a:spAutoFit/>
            </a:bodyPr>
            <a:lstStyle/>
            <a:p>
              <a:pPr defTabSz="762000"/>
              <a:r>
                <a:rPr lang="zh-CN" altLang="en-US" b="1">
                  <a:solidFill>
                    <a:prstClr val="black"/>
                  </a:solidFill>
                  <a:latin typeface="Arial" panose="020B0604020202020204" pitchFamily="34" charset="0"/>
                </a:rPr>
                <a:t>上眼睑</a:t>
              </a:r>
            </a:p>
          </p:txBody>
        </p:sp>
        <p:sp>
          <p:nvSpPr>
            <p:cNvPr id="11272" name="Text Box 12"/>
            <p:cNvSpPr txBox="1">
              <a:spLocks noChangeArrowheads="1"/>
            </p:cNvSpPr>
            <p:nvPr/>
          </p:nvSpPr>
          <p:spPr bwMode="auto">
            <a:xfrm>
              <a:off x="6803305" y="2107938"/>
              <a:ext cx="642620" cy="368300"/>
            </a:xfrm>
            <a:prstGeom prst="rect">
              <a:avLst/>
            </a:prstGeom>
            <a:noFill/>
            <a:ln w="9525">
              <a:noFill/>
              <a:miter lim="800000"/>
            </a:ln>
          </p:spPr>
          <p:txBody>
            <a:bodyPr wrap="none">
              <a:spAutoFit/>
            </a:bodyPr>
            <a:lstStyle/>
            <a:p>
              <a:pPr defTabSz="762000"/>
              <a:r>
                <a:rPr lang="zh-CN" altLang="en-US" b="1">
                  <a:solidFill>
                    <a:prstClr val="black"/>
                  </a:solidFill>
                  <a:latin typeface="Arial" panose="020B0604020202020204" pitchFamily="34" charset="0"/>
                </a:rPr>
                <a:t>角膜</a:t>
              </a:r>
            </a:p>
          </p:txBody>
        </p:sp>
        <p:sp>
          <p:nvSpPr>
            <p:cNvPr id="11274" name="Text Box 14"/>
            <p:cNvSpPr txBox="1">
              <a:spLocks noChangeArrowheads="1"/>
            </p:cNvSpPr>
            <p:nvPr/>
          </p:nvSpPr>
          <p:spPr bwMode="auto">
            <a:xfrm>
              <a:off x="6386593" y="4913278"/>
              <a:ext cx="872490" cy="368300"/>
            </a:xfrm>
            <a:prstGeom prst="rect">
              <a:avLst/>
            </a:prstGeom>
            <a:noFill/>
            <a:ln w="9525">
              <a:noFill/>
              <a:miter lim="800000"/>
            </a:ln>
          </p:spPr>
          <p:txBody>
            <a:bodyPr wrap="none">
              <a:spAutoFit/>
            </a:bodyPr>
            <a:lstStyle/>
            <a:p>
              <a:pPr defTabSz="762000"/>
              <a:r>
                <a:rPr lang="zh-CN" altLang="en-US" b="1">
                  <a:solidFill>
                    <a:prstClr val="black"/>
                  </a:solidFill>
                  <a:latin typeface="Arial" panose="020B0604020202020204" pitchFamily="34" charset="0"/>
                </a:rPr>
                <a:t>下眼睑</a:t>
              </a:r>
            </a:p>
          </p:txBody>
        </p:sp>
      </p:grpSp>
    </p:spTree>
  </p:cSld>
  <p:clrMapOvr>
    <a:masterClrMapping/>
  </p:clrMapOvr>
  <p:transition/>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36"/>
          <p:cNvSpPr/>
          <p:nvPr/>
        </p:nvSpPr>
        <p:spPr>
          <a:xfrm>
            <a:off x="0" y="857232"/>
            <a:ext cx="9144000" cy="5072063"/>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2291" name="Line 22"/>
          <p:cNvSpPr>
            <a:spLocks noChangeShapeType="1"/>
          </p:cNvSpPr>
          <p:nvPr/>
        </p:nvSpPr>
        <p:spPr bwMode="auto">
          <a:xfrm>
            <a:off x="2408238" y="2970191"/>
            <a:ext cx="6291262" cy="463550"/>
          </a:xfrm>
          <a:prstGeom prst="line">
            <a:avLst/>
          </a:prstGeom>
          <a:noFill/>
          <a:ln w="12700">
            <a:solidFill>
              <a:schemeClr val="hlink"/>
            </a:solidFill>
            <a:prstDash val="dash"/>
            <a:round/>
          </a:ln>
        </p:spPr>
        <p:txBody>
          <a:bodyPr wrap="none" anchor="ctr"/>
          <a:lstStyle/>
          <a:p>
            <a:endParaRPr lang="en-AU"/>
          </a:p>
        </p:txBody>
      </p:sp>
      <p:sp>
        <p:nvSpPr>
          <p:cNvPr id="12292" name="Rectangle 3"/>
          <p:cNvSpPr>
            <a:spLocks noChangeArrowheads="1"/>
          </p:cNvSpPr>
          <p:nvPr/>
        </p:nvSpPr>
        <p:spPr bwMode="auto">
          <a:xfrm>
            <a:off x="3124200" y="5819753"/>
            <a:ext cx="2895600" cy="457200"/>
          </a:xfrm>
          <a:prstGeom prst="rect">
            <a:avLst/>
          </a:prstGeom>
          <a:noFill/>
          <a:ln w="9525">
            <a:noFill/>
            <a:miter lim="800000"/>
          </a:ln>
        </p:spPr>
        <p:txBody>
          <a:bodyPr wrap="none" anchor="ctr"/>
          <a:lstStyle/>
          <a:p>
            <a:endParaRPr lang="en-US"/>
          </a:p>
        </p:txBody>
      </p:sp>
      <p:sp>
        <p:nvSpPr>
          <p:cNvPr id="12293" name="Rectangle 5"/>
          <p:cNvSpPr>
            <a:spLocks noChangeArrowheads="1"/>
          </p:cNvSpPr>
          <p:nvPr/>
        </p:nvSpPr>
        <p:spPr bwMode="auto">
          <a:xfrm>
            <a:off x="3124200" y="5819753"/>
            <a:ext cx="2895600" cy="457200"/>
          </a:xfrm>
          <a:prstGeom prst="rect">
            <a:avLst/>
          </a:prstGeom>
          <a:noFill/>
          <a:ln w="9525">
            <a:noFill/>
            <a:miter lim="800000"/>
          </a:ln>
        </p:spPr>
        <p:txBody>
          <a:bodyPr wrap="none" anchor="ctr"/>
          <a:lstStyle/>
          <a:p>
            <a:endParaRPr lang="en-US"/>
          </a:p>
        </p:txBody>
      </p:sp>
      <p:sp>
        <p:nvSpPr>
          <p:cNvPr id="12294" name="Rectangle 7"/>
          <p:cNvSpPr>
            <a:spLocks noChangeArrowheads="1"/>
          </p:cNvSpPr>
          <p:nvPr/>
        </p:nvSpPr>
        <p:spPr bwMode="auto">
          <a:xfrm>
            <a:off x="339725" y="855762"/>
            <a:ext cx="8439150" cy="581025"/>
          </a:xfrm>
          <a:prstGeom prst="rect">
            <a:avLst/>
          </a:prstGeom>
          <a:noFill/>
          <a:ln w="9525">
            <a:noFill/>
            <a:miter lim="800000"/>
          </a:ln>
        </p:spPr>
        <p:txBody>
          <a:bodyPr lIns="92075" tIns="46038" rIns="92075" bIns="46038" anchor="ctr"/>
          <a:lstStyle/>
          <a:p>
            <a:pPr algn="ctr" defTabSz="762000" eaLnBrk="0" hangingPunct="0">
              <a:lnSpc>
                <a:spcPct val="90000"/>
              </a:lnSpc>
            </a:pPr>
            <a:r>
              <a:rPr lang="zh-CN" altLang="en-US" sz="3200" b="1" dirty="0">
                <a:solidFill>
                  <a:srgbClr val="5C6F7B"/>
                </a:solidFill>
              </a:rPr>
              <a:t>复性远视散光</a:t>
            </a:r>
            <a:r>
              <a:rPr lang="en-US" sz="3200" b="1" dirty="0">
                <a:solidFill>
                  <a:srgbClr val="5C6F7B"/>
                </a:solidFill>
              </a:rPr>
              <a:t>(CHA)</a:t>
            </a:r>
          </a:p>
        </p:txBody>
      </p:sp>
      <p:sp>
        <p:nvSpPr>
          <p:cNvPr id="12295" name="Text Box 8"/>
          <p:cNvSpPr txBox="1">
            <a:spLocks noChangeArrowheads="1"/>
          </p:cNvSpPr>
          <p:nvPr/>
        </p:nvSpPr>
        <p:spPr bwMode="auto">
          <a:xfrm>
            <a:off x="590550" y="3084491"/>
            <a:ext cx="697627" cy="400110"/>
          </a:xfrm>
          <a:prstGeom prst="rect">
            <a:avLst/>
          </a:prstGeom>
          <a:noFill/>
          <a:ln w="9525">
            <a:noFill/>
            <a:miter lim="800000"/>
          </a:ln>
        </p:spPr>
        <p:txBody>
          <a:bodyPr wrap="none">
            <a:spAutoFit/>
          </a:bodyPr>
          <a:lstStyle/>
          <a:p>
            <a:pPr eaLnBrk="0" hangingPunct="0"/>
            <a:r>
              <a:rPr lang="zh-CN" altLang="en-US" sz="2000" b="1" dirty="0">
                <a:latin typeface="ZapfHumnst BT" pitchFamily="34" charset="0"/>
              </a:rPr>
              <a:t>光轴</a:t>
            </a:r>
            <a:endParaRPr lang="en-US" sz="2000" b="1" dirty="0">
              <a:latin typeface="ZapfHumnst BT" pitchFamily="34" charset="0"/>
            </a:endParaRPr>
          </a:p>
        </p:txBody>
      </p:sp>
      <p:sp>
        <p:nvSpPr>
          <p:cNvPr id="12296" name="Freeform 9"/>
          <p:cNvSpPr/>
          <p:nvPr/>
        </p:nvSpPr>
        <p:spPr bwMode="auto">
          <a:xfrm>
            <a:off x="2400300" y="2971778"/>
            <a:ext cx="2490788" cy="331788"/>
          </a:xfrm>
          <a:custGeom>
            <a:avLst/>
            <a:gdLst>
              <a:gd name="T0" fmla="*/ 2147483647 w 1765"/>
              <a:gd name="T1" fmla="*/ 2147483647 h 209"/>
              <a:gd name="T2" fmla="*/ 2147483647 w 1765"/>
              <a:gd name="T3" fmla="*/ 2147483647 h 209"/>
              <a:gd name="T4" fmla="*/ 0 w 1765"/>
              <a:gd name="T5" fmla="*/ 0 h 209"/>
              <a:gd name="T6" fmla="*/ 2147483647 w 1765"/>
              <a:gd name="T7" fmla="*/ 2147483647 h 209"/>
              <a:gd name="T8" fmla="*/ 2147483647 w 1765"/>
              <a:gd name="T9" fmla="*/ 2147483647 h 209"/>
              <a:gd name="T10" fmla="*/ 2147483647 w 1765"/>
              <a:gd name="T11" fmla="*/ 2147483647 h 209"/>
              <a:gd name="T12" fmla="*/ 2147483647 w 1765"/>
              <a:gd name="T13" fmla="*/ 2147483647 h 209"/>
              <a:gd name="T14" fmla="*/ 2147483647 w 1765"/>
              <a:gd name="T15" fmla="*/ 2147483647 h 209"/>
              <a:gd name="T16" fmla="*/ 2147483647 w 1765"/>
              <a:gd name="T17" fmla="*/ 2147483647 h 209"/>
              <a:gd name="T18" fmla="*/ 2147483647 w 1765"/>
              <a:gd name="T19" fmla="*/ 2147483647 h 209"/>
              <a:gd name="T20" fmla="*/ 2147483647 w 1765"/>
              <a:gd name="T21" fmla="*/ 2147483647 h 209"/>
              <a:gd name="T22" fmla="*/ 2147483647 w 1765"/>
              <a:gd name="T23" fmla="*/ 2147483647 h 20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65"/>
              <a:gd name="T37" fmla="*/ 0 h 209"/>
              <a:gd name="T38" fmla="*/ 1765 w 1765"/>
              <a:gd name="T39" fmla="*/ 209 h 20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65" h="209">
                <a:moveTo>
                  <a:pt x="1761" y="209"/>
                </a:moveTo>
                <a:lnTo>
                  <a:pt x="1765" y="115"/>
                </a:lnTo>
                <a:lnTo>
                  <a:pt x="0" y="0"/>
                </a:lnTo>
                <a:lnTo>
                  <a:pt x="2" y="5"/>
                </a:lnTo>
                <a:lnTo>
                  <a:pt x="2" y="16"/>
                </a:lnTo>
                <a:lnTo>
                  <a:pt x="7" y="36"/>
                </a:lnTo>
                <a:lnTo>
                  <a:pt x="13" y="63"/>
                </a:lnTo>
                <a:lnTo>
                  <a:pt x="22" y="94"/>
                </a:lnTo>
                <a:lnTo>
                  <a:pt x="34" y="128"/>
                </a:lnTo>
                <a:lnTo>
                  <a:pt x="51" y="168"/>
                </a:lnTo>
                <a:lnTo>
                  <a:pt x="74" y="209"/>
                </a:lnTo>
                <a:lnTo>
                  <a:pt x="1761" y="209"/>
                </a:lnTo>
                <a:close/>
              </a:path>
            </a:pathLst>
          </a:custGeom>
          <a:solidFill>
            <a:schemeClr val="hlink"/>
          </a:solidFill>
          <a:ln w="9525">
            <a:noFill/>
            <a:round/>
          </a:ln>
        </p:spPr>
        <p:txBody>
          <a:bodyPr/>
          <a:lstStyle/>
          <a:p>
            <a:endParaRPr lang="en-US"/>
          </a:p>
        </p:txBody>
      </p:sp>
      <p:sp>
        <p:nvSpPr>
          <p:cNvPr id="12297" name="Freeform 10"/>
          <p:cNvSpPr/>
          <p:nvPr/>
        </p:nvSpPr>
        <p:spPr bwMode="auto">
          <a:xfrm>
            <a:off x="2508250" y="2779691"/>
            <a:ext cx="2382838" cy="1054100"/>
          </a:xfrm>
          <a:custGeom>
            <a:avLst/>
            <a:gdLst>
              <a:gd name="T0" fmla="*/ 2147483647 w 1689"/>
              <a:gd name="T1" fmla="*/ 2147483647 h 664"/>
              <a:gd name="T2" fmla="*/ 2147483647 w 1689"/>
              <a:gd name="T3" fmla="*/ 2147483647 h 664"/>
              <a:gd name="T4" fmla="*/ 2147483647 w 1689"/>
              <a:gd name="T5" fmla="*/ 0 h 664"/>
              <a:gd name="T6" fmla="*/ 2147483647 w 1689"/>
              <a:gd name="T7" fmla="*/ 2147483647 h 664"/>
              <a:gd name="T8" fmla="*/ 2147483647 w 1689"/>
              <a:gd name="T9" fmla="*/ 2147483647 h 664"/>
              <a:gd name="T10" fmla="*/ 2147483647 w 1689"/>
              <a:gd name="T11" fmla="*/ 2147483647 h 664"/>
              <a:gd name="T12" fmla="*/ 2147483647 w 1689"/>
              <a:gd name="T13" fmla="*/ 2147483647 h 664"/>
              <a:gd name="T14" fmla="*/ 2147483647 w 1689"/>
              <a:gd name="T15" fmla="*/ 2147483647 h 664"/>
              <a:gd name="T16" fmla="*/ 2147483647 w 1689"/>
              <a:gd name="T17" fmla="*/ 2147483647 h 664"/>
              <a:gd name="T18" fmla="*/ 2147483647 w 1689"/>
              <a:gd name="T19" fmla="*/ 2147483647 h 664"/>
              <a:gd name="T20" fmla="*/ 0 w 1689"/>
              <a:gd name="T21" fmla="*/ 2147483647 h 664"/>
              <a:gd name="T22" fmla="*/ 0 w 1689"/>
              <a:gd name="T23" fmla="*/ 2147483647 h 664"/>
              <a:gd name="T24" fmla="*/ 0 w 1689"/>
              <a:gd name="T25" fmla="*/ 2147483647 h 664"/>
              <a:gd name="T26" fmla="*/ 2147483647 w 1689"/>
              <a:gd name="T27" fmla="*/ 2147483647 h 664"/>
              <a:gd name="T28" fmla="*/ 2147483647 w 1689"/>
              <a:gd name="T29" fmla="*/ 2147483647 h 664"/>
              <a:gd name="T30" fmla="*/ 2147483647 w 1689"/>
              <a:gd name="T31" fmla="*/ 2147483647 h 664"/>
              <a:gd name="T32" fmla="*/ 2147483647 w 1689"/>
              <a:gd name="T33" fmla="*/ 2147483647 h 664"/>
              <a:gd name="T34" fmla="*/ 2147483647 w 1689"/>
              <a:gd name="T35" fmla="*/ 2147483647 h 664"/>
              <a:gd name="T36" fmla="*/ 2147483647 w 1689"/>
              <a:gd name="T37" fmla="*/ 2147483647 h 664"/>
              <a:gd name="T38" fmla="*/ 2147483647 w 1689"/>
              <a:gd name="T39" fmla="*/ 2147483647 h 664"/>
              <a:gd name="T40" fmla="*/ 2147483647 w 1689"/>
              <a:gd name="T41" fmla="*/ 2147483647 h 664"/>
              <a:gd name="T42" fmla="*/ 2147483647 w 1689"/>
              <a:gd name="T43" fmla="*/ 2147483647 h 664"/>
              <a:gd name="T44" fmla="*/ 2147483647 w 1689"/>
              <a:gd name="T45" fmla="*/ 2147483647 h 664"/>
              <a:gd name="T46" fmla="*/ 2147483647 w 1689"/>
              <a:gd name="T47" fmla="*/ 2147483647 h 66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689"/>
              <a:gd name="T73" fmla="*/ 0 h 664"/>
              <a:gd name="T74" fmla="*/ 1689 w 1689"/>
              <a:gd name="T75" fmla="*/ 664 h 66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689" h="664">
                <a:moveTo>
                  <a:pt x="1689" y="442"/>
                </a:moveTo>
                <a:lnTo>
                  <a:pt x="1678" y="211"/>
                </a:lnTo>
                <a:lnTo>
                  <a:pt x="103" y="0"/>
                </a:lnTo>
                <a:lnTo>
                  <a:pt x="92" y="16"/>
                </a:lnTo>
                <a:lnTo>
                  <a:pt x="70" y="59"/>
                </a:lnTo>
                <a:lnTo>
                  <a:pt x="56" y="88"/>
                </a:lnTo>
                <a:lnTo>
                  <a:pt x="40" y="124"/>
                </a:lnTo>
                <a:lnTo>
                  <a:pt x="27" y="164"/>
                </a:lnTo>
                <a:lnTo>
                  <a:pt x="16" y="209"/>
                </a:lnTo>
                <a:lnTo>
                  <a:pt x="7" y="258"/>
                </a:lnTo>
                <a:lnTo>
                  <a:pt x="0" y="310"/>
                </a:lnTo>
                <a:lnTo>
                  <a:pt x="0" y="336"/>
                </a:lnTo>
                <a:lnTo>
                  <a:pt x="0" y="363"/>
                </a:lnTo>
                <a:lnTo>
                  <a:pt x="2" y="392"/>
                </a:lnTo>
                <a:lnTo>
                  <a:pt x="5" y="422"/>
                </a:lnTo>
                <a:lnTo>
                  <a:pt x="9" y="451"/>
                </a:lnTo>
                <a:lnTo>
                  <a:pt x="16" y="480"/>
                </a:lnTo>
                <a:lnTo>
                  <a:pt x="25" y="509"/>
                </a:lnTo>
                <a:lnTo>
                  <a:pt x="36" y="540"/>
                </a:lnTo>
                <a:lnTo>
                  <a:pt x="49" y="572"/>
                </a:lnTo>
                <a:lnTo>
                  <a:pt x="63" y="601"/>
                </a:lnTo>
                <a:lnTo>
                  <a:pt x="81" y="632"/>
                </a:lnTo>
                <a:lnTo>
                  <a:pt x="101" y="664"/>
                </a:lnTo>
                <a:lnTo>
                  <a:pt x="1689" y="442"/>
                </a:lnTo>
                <a:close/>
              </a:path>
            </a:pathLst>
          </a:custGeom>
          <a:solidFill>
            <a:srgbClr val="FFFF00"/>
          </a:solidFill>
          <a:ln w="12700">
            <a:noFill/>
            <a:round/>
          </a:ln>
        </p:spPr>
        <p:txBody>
          <a:bodyPr/>
          <a:lstStyle/>
          <a:p>
            <a:endParaRPr lang="en-US"/>
          </a:p>
        </p:txBody>
      </p:sp>
      <p:sp>
        <p:nvSpPr>
          <p:cNvPr id="12298" name="Freeform 11"/>
          <p:cNvSpPr/>
          <p:nvPr/>
        </p:nvSpPr>
        <p:spPr bwMode="auto">
          <a:xfrm>
            <a:off x="2509838" y="3306741"/>
            <a:ext cx="2386012" cy="381000"/>
          </a:xfrm>
          <a:custGeom>
            <a:avLst/>
            <a:gdLst>
              <a:gd name="T0" fmla="*/ 2147483647 w 1690"/>
              <a:gd name="T1" fmla="*/ 0 h 240"/>
              <a:gd name="T2" fmla="*/ 0 w 1690"/>
              <a:gd name="T3" fmla="*/ 2147483647 h 240"/>
              <a:gd name="T4" fmla="*/ 2147483647 w 1690"/>
              <a:gd name="T5" fmla="*/ 2147483647 h 240"/>
              <a:gd name="T6" fmla="*/ 2147483647 w 1690"/>
              <a:gd name="T7" fmla="*/ 2147483647 h 240"/>
              <a:gd name="T8" fmla="*/ 2147483647 w 1690"/>
              <a:gd name="T9" fmla="*/ 2147483647 h 240"/>
              <a:gd name="T10" fmla="*/ 2147483647 w 1690"/>
              <a:gd name="T11" fmla="*/ 2147483647 h 240"/>
              <a:gd name="T12" fmla="*/ 2147483647 w 1690"/>
              <a:gd name="T13" fmla="*/ 2147483647 h 240"/>
              <a:gd name="T14" fmla="*/ 2147483647 w 1690"/>
              <a:gd name="T15" fmla="*/ 2147483647 h 240"/>
              <a:gd name="T16" fmla="*/ 2147483647 w 1690"/>
              <a:gd name="T17" fmla="*/ 2147483647 h 240"/>
              <a:gd name="T18" fmla="*/ 2147483647 w 1690"/>
              <a:gd name="T19" fmla="*/ 2147483647 h 240"/>
              <a:gd name="T20" fmla="*/ 2147483647 w 1690"/>
              <a:gd name="T21" fmla="*/ 2147483647 h 240"/>
              <a:gd name="T22" fmla="*/ 2147483647 w 1690"/>
              <a:gd name="T23" fmla="*/ 2147483647 h 240"/>
              <a:gd name="T24" fmla="*/ 2147483647 w 1690"/>
              <a:gd name="T25" fmla="*/ 2147483647 h 240"/>
              <a:gd name="T26" fmla="*/ 2147483647 w 1690"/>
              <a:gd name="T27" fmla="*/ 0 h 240"/>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90"/>
              <a:gd name="T43" fmla="*/ 0 h 240"/>
              <a:gd name="T44" fmla="*/ 1690 w 1690"/>
              <a:gd name="T45" fmla="*/ 240 h 240"/>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90" h="240">
                <a:moveTo>
                  <a:pt x="1690" y="0"/>
                </a:moveTo>
                <a:lnTo>
                  <a:pt x="0" y="4"/>
                </a:lnTo>
                <a:lnTo>
                  <a:pt x="21" y="38"/>
                </a:lnTo>
                <a:lnTo>
                  <a:pt x="45" y="69"/>
                </a:lnTo>
                <a:lnTo>
                  <a:pt x="72" y="103"/>
                </a:lnTo>
                <a:lnTo>
                  <a:pt x="101" y="134"/>
                </a:lnTo>
                <a:lnTo>
                  <a:pt x="135" y="164"/>
                </a:lnTo>
                <a:lnTo>
                  <a:pt x="175" y="193"/>
                </a:lnTo>
                <a:lnTo>
                  <a:pt x="195" y="204"/>
                </a:lnTo>
                <a:lnTo>
                  <a:pt x="218" y="217"/>
                </a:lnTo>
                <a:lnTo>
                  <a:pt x="240" y="229"/>
                </a:lnTo>
                <a:lnTo>
                  <a:pt x="265" y="240"/>
                </a:lnTo>
                <a:lnTo>
                  <a:pt x="1683" y="128"/>
                </a:lnTo>
                <a:lnTo>
                  <a:pt x="1690" y="0"/>
                </a:lnTo>
                <a:close/>
              </a:path>
            </a:pathLst>
          </a:custGeom>
          <a:solidFill>
            <a:schemeClr val="hlink"/>
          </a:solidFill>
          <a:ln w="12700">
            <a:noFill/>
            <a:round/>
          </a:ln>
        </p:spPr>
        <p:txBody>
          <a:bodyPr/>
          <a:lstStyle/>
          <a:p>
            <a:endParaRPr lang="en-US"/>
          </a:p>
        </p:txBody>
      </p:sp>
      <p:sp>
        <p:nvSpPr>
          <p:cNvPr id="12299" name="Freeform 12"/>
          <p:cNvSpPr/>
          <p:nvPr/>
        </p:nvSpPr>
        <p:spPr bwMode="auto">
          <a:xfrm>
            <a:off x="2540000" y="1936733"/>
            <a:ext cx="2351088" cy="2740025"/>
          </a:xfrm>
          <a:custGeom>
            <a:avLst/>
            <a:gdLst>
              <a:gd name="T0" fmla="*/ 2147483647 w 1666"/>
              <a:gd name="T1" fmla="*/ 2147483647 h 1726"/>
              <a:gd name="T2" fmla="*/ 2147483647 w 1666"/>
              <a:gd name="T3" fmla="*/ 2147483647 h 1726"/>
              <a:gd name="T4" fmla="*/ 2147483647 w 1666"/>
              <a:gd name="T5" fmla="*/ 2147483647 h 1726"/>
              <a:gd name="T6" fmla="*/ 2147483647 w 1666"/>
              <a:gd name="T7" fmla="*/ 2147483647 h 1726"/>
              <a:gd name="T8" fmla="*/ 2147483647 w 1666"/>
              <a:gd name="T9" fmla="*/ 2147483647 h 1726"/>
              <a:gd name="T10" fmla="*/ 2147483647 w 1666"/>
              <a:gd name="T11" fmla="*/ 2147483647 h 1726"/>
              <a:gd name="T12" fmla="*/ 2147483647 w 1666"/>
              <a:gd name="T13" fmla="*/ 2147483647 h 1726"/>
              <a:gd name="T14" fmla="*/ 2147483647 w 1666"/>
              <a:gd name="T15" fmla="*/ 2147483647 h 1726"/>
              <a:gd name="T16" fmla="*/ 2147483647 w 1666"/>
              <a:gd name="T17" fmla="*/ 2147483647 h 1726"/>
              <a:gd name="T18" fmla="*/ 2147483647 w 1666"/>
              <a:gd name="T19" fmla="*/ 2147483647 h 1726"/>
              <a:gd name="T20" fmla="*/ 2147483647 w 1666"/>
              <a:gd name="T21" fmla="*/ 0 h 1726"/>
              <a:gd name="T22" fmla="*/ 2147483647 w 1666"/>
              <a:gd name="T23" fmla="*/ 2147483647 h 1726"/>
              <a:gd name="T24" fmla="*/ 2147483647 w 1666"/>
              <a:gd name="T25" fmla="*/ 2147483647 h 1726"/>
              <a:gd name="T26" fmla="*/ 2147483647 w 1666"/>
              <a:gd name="T27" fmla="*/ 2147483647 h 1726"/>
              <a:gd name="T28" fmla="*/ 2147483647 w 1666"/>
              <a:gd name="T29" fmla="*/ 2147483647 h 1726"/>
              <a:gd name="T30" fmla="*/ 2147483647 w 1666"/>
              <a:gd name="T31" fmla="*/ 2147483647 h 1726"/>
              <a:gd name="T32" fmla="*/ 2147483647 w 1666"/>
              <a:gd name="T33" fmla="*/ 2147483647 h 1726"/>
              <a:gd name="T34" fmla="*/ 2147483647 w 1666"/>
              <a:gd name="T35" fmla="*/ 2147483647 h 1726"/>
              <a:gd name="T36" fmla="*/ 2147483647 w 1666"/>
              <a:gd name="T37" fmla="*/ 2147483647 h 1726"/>
              <a:gd name="T38" fmla="*/ 2147483647 w 1666"/>
              <a:gd name="T39" fmla="*/ 2147483647 h 1726"/>
              <a:gd name="T40" fmla="*/ 2147483647 w 1666"/>
              <a:gd name="T41" fmla="*/ 2147483647 h 1726"/>
              <a:gd name="T42" fmla="*/ 2147483647 w 1666"/>
              <a:gd name="T43" fmla="*/ 2147483647 h 1726"/>
              <a:gd name="T44" fmla="*/ 2147483647 w 1666"/>
              <a:gd name="T45" fmla="*/ 2147483647 h 1726"/>
              <a:gd name="T46" fmla="*/ 2147483647 w 1666"/>
              <a:gd name="T47" fmla="*/ 2147483647 h 1726"/>
              <a:gd name="T48" fmla="*/ 2147483647 w 1666"/>
              <a:gd name="T49" fmla="*/ 2147483647 h 1726"/>
              <a:gd name="T50" fmla="*/ 2147483647 w 1666"/>
              <a:gd name="T51" fmla="*/ 2147483647 h 1726"/>
              <a:gd name="T52" fmla="*/ 2147483647 w 1666"/>
              <a:gd name="T53" fmla="*/ 2147483647 h 1726"/>
              <a:gd name="T54" fmla="*/ 2147483647 w 1666"/>
              <a:gd name="T55" fmla="*/ 2147483647 h 1726"/>
              <a:gd name="T56" fmla="*/ 2147483647 w 1666"/>
              <a:gd name="T57" fmla="*/ 2147483647 h 1726"/>
              <a:gd name="T58" fmla="*/ 2147483647 w 1666"/>
              <a:gd name="T59" fmla="*/ 2147483647 h 1726"/>
              <a:gd name="T60" fmla="*/ 2147483647 w 1666"/>
              <a:gd name="T61" fmla="*/ 2147483647 h 1726"/>
              <a:gd name="T62" fmla="*/ 2147483647 w 1666"/>
              <a:gd name="T63" fmla="*/ 2147483647 h 1726"/>
              <a:gd name="T64" fmla="*/ 2147483647 w 1666"/>
              <a:gd name="T65" fmla="*/ 2147483647 h 1726"/>
              <a:gd name="T66" fmla="*/ 2147483647 w 1666"/>
              <a:gd name="T67" fmla="*/ 2147483647 h 1726"/>
              <a:gd name="T68" fmla="*/ 2147483647 w 1666"/>
              <a:gd name="T69" fmla="*/ 2147483647 h 1726"/>
              <a:gd name="T70" fmla="*/ 2147483647 w 1666"/>
              <a:gd name="T71" fmla="*/ 2147483647 h 1726"/>
              <a:gd name="T72" fmla="*/ 2147483647 w 1666"/>
              <a:gd name="T73" fmla="*/ 2147483647 h 1726"/>
              <a:gd name="T74" fmla="*/ 2147483647 w 1666"/>
              <a:gd name="T75" fmla="*/ 2147483647 h 1726"/>
              <a:gd name="T76" fmla="*/ 2147483647 w 1666"/>
              <a:gd name="T77" fmla="*/ 2147483647 h 1726"/>
              <a:gd name="T78" fmla="*/ 2147483647 w 1666"/>
              <a:gd name="T79" fmla="*/ 2147483647 h 1726"/>
              <a:gd name="T80" fmla="*/ 2147483647 w 1666"/>
              <a:gd name="T81" fmla="*/ 2147483647 h 1726"/>
              <a:gd name="T82" fmla="*/ 2147483647 w 1666"/>
              <a:gd name="T83" fmla="*/ 2147483647 h 1726"/>
              <a:gd name="T84" fmla="*/ 2147483647 w 1666"/>
              <a:gd name="T85" fmla="*/ 2147483647 h 172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66"/>
              <a:gd name="T130" fmla="*/ 0 h 1726"/>
              <a:gd name="T131" fmla="*/ 1666 w 1666"/>
              <a:gd name="T132" fmla="*/ 1726 h 172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66" h="1726">
                <a:moveTo>
                  <a:pt x="0" y="552"/>
                </a:moveTo>
                <a:lnTo>
                  <a:pt x="11" y="522"/>
                </a:lnTo>
                <a:lnTo>
                  <a:pt x="24" y="493"/>
                </a:lnTo>
                <a:lnTo>
                  <a:pt x="40" y="464"/>
                </a:lnTo>
                <a:lnTo>
                  <a:pt x="56" y="435"/>
                </a:lnTo>
                <a:lnTo>
                  <a:pt x="71" y="408"/>
                </a:lnTo>
                <a:lnTo>
                  <a:pt x="89" y="381"/>
                </a:lnTo>
                <a:lnTo>
                  <a:pt x="107" y="357"/>
                </a:lnTo>
                <a:lnTo>
                  <a:pt x="127" y="330"/>
                </a:lnTo>
                <a:lnTo>
                  <a:pt x="147" y="305"/>
                </a:lnTo>
                <a:lnTo>
                  <a:pt x="168" y="280"/>
                </a:lnTo>
                <a:lnTo>
                  <a:pt x="190" y="258"/>
                </a:lnTo>
                <a:lnTo>
                  <a:pt x="212" y="236"/>
                </a:lnTo>
                <a:lnTo>
                  <a:pt x="235" y="216"/>
                </a:lnTo>
                <a:lnTo>
                  <a:pt x="259" y="193"/>
                </a:lnTo>
                <a:lnTo>
                  <a:pt x="286" y="175"/>
                </a:lnTo>
                <a:lnTo>
                  <a:pt x="311" y="155"/>
                </a:lnTo>
                <a:lnTo>
                  <a:pt x="338" y="137"/>
                </a:lnTo>
                <a:lnTo>
                  <a:pt x="365" y="121"/>
                </a:lnTo>
                <a:lnTo>
                  <a:pt x="394" y="106"/>
                </a:lnTo>
                <a:lnTo>
                  <a:pt x="421" y="90"/>
                </a:lnTo>
                <a:lnTo>
                  <a:pt x="450" y="77"/>
                </a:lnTo>
                <a:lnTo>
                  <a:pt x="481" y="63"/>
                </a:lnTo>
                <a:lnTo>
                  <a:pt x="510" y="52"/>
                </a:lnTo>
                <a:lnTo>
                  <a:pt x="542" y="41"/>
                </a:lnTo>
                <a:lnTo>
                  <a:pt x="573" y="32"/>
                </a:lnTo>
                <a:lnTo>
                  <a:pt x="604" y="23"/>
                </a:lnTo>
                <a:lnTo>
                  <a:pt x="636" y="16"/>
                </a:lnTo>
                <a:lnTo>
                  <a:pt x="669" y="12"/>
                </a:lnTo>
                <a:lnTo>
                  <a:pt x="703" y="7"/>
                </a:lnTo>
                <a:lnTo>
                  <a:pt x="737" y="3"/>
                </a:lnTo>
                <a:lnTo>
                  <a:pt x="770" y="0"/>
                </a:lnTo>
                <a:lnTo>
                  <a:pt x="804" y="0"/>
                </a:lnTo>
                <a:lnTo>
                  <a:pt x="849" y="3"/>
                </a:lnTo>
                <a:lnTo>
                  <a:pt x="891" y="5"/>
                </a:lnTo>
                <a:lnTo>
                  <a:pt x="934" y="9"/>
                </a:lnTo>
                <a:lnTo>
                  <a:pt x="976" y="18"/>
                </a:lnTo>
                <a:lnTo>
                  <a:pt x="1019" y="27"/>
                </a:lnTo>
                <a:lnTo>
                  <a:pt x="1059" y="39"/>
                </a:lnTo>
                <a:lnTo>
                  <a:pt x="1100" y="52"/>
                </a:lnTo>
                <a:lnTo>
                  <a:pt x="1138" y="68"/>
                </a:lnTo>
                <a:lnTo>
                  <a:pt x="1176" y="86"/>
                </a:lnTo>
                <a:lnTo>
                  <a:pt x="1212" y="106"/>
                </a:lnTo>
                <a:lnTo>
                  <a:pt x="1248" y="126"/>
                </a:lnTo>
                <a:lnTo>
                  <a:pt x="1283" y="148"/>
                </a:lnTo>
                <a:lnTo>
                  <a:pt x="1317" y="173"/>
                </a:lnTo>
                <a:lnTo>
                  <a:pt x="1348" y="198"/>
                </a:lnTo>
                <a:lnTo>
                  <a:pt x="1380" y="224"/>
                </a:lnTo>
                <a:lnTo>
                  <a:pt x="1409" y="254"/>
                </a:lnTo>
                <a:lnTo>
                  <a:pt x="1438" y="285"/>
                </a:lnTo>
                <a:lnTo>
                  <a:pt x="1465" y="316"/>
                </a:lnTo>
                <a:lnTo>
                  <a:pt x="1489" y="348"/>
                </a:lnTo>
                <a:lnTo>
                  <a:pt x="1514" y="381"/>
                </a:lnTo>
                <a:lnTo>
                  <a:pt x="1537" y="417"/>
                </a:lnTo>
                <a:lnTo>
                  <a:pt x="1557" y="453"/>
                </a:lnTo>
                <a:lnTo>
                  <a:pt x="1577" y="491"/>
                </a:lnTo>
                <a:lnTo>
                  <a:pt x="1595" y="529"/>
                </a:lnTo>
                <a:lnTo>
                  <a:pt x="1610" y="567"/>
                </a:lnTo>
                <a:lnTo>
                  <a:pt x="1624" y="608"/>
                </a:lnTo>
                <a:lnTo>
                  <a:pt x="1635" y="648"/>
                </a:lnTo>
                <a:lnTo>
                  <a:pt x="1646" y="690"/>
                </a:lnTo>
                <a:lnTo>
                  <a:pt x="1655" y="733"/>
                </a:lnTo>
                <a:lnTo>
                  <a:pt x="1660" y="776"/>
                </a:lnTo>
                <a:lnTo>
                  <a:pt x="1664" y="818"/>
                </a:lnTo>
                <a:lnTo>
                  <a:pt x="1666" y="863"/>
                </a:lnTo>
                <a:lnTo>
                  <a:pt x="1666" y="908"/>
                </a:lnTo>
                <a:lnTo>
                  <a:pt x="1664" y="950"/>
                </a:lnTo>
                <a:lnTo>
                  <a:pt x="1660" y="995"/>
                </a:lnTo>
                <a:lnTo>
                  <a:pt x="1653" y="1036"/>
                </a:lnTo>
                <a:lnTo>
                  <a:pt x="1644" y="1078"/>
                </a:lnTo>
                <a:lnTo>
                  <a:pt x="1633" y="1118"/>
                </a:lnTo>
                <a:lnTo>
                  <a:pt x="1619" y="1159"/>
                </a:lnTo>
                <a:lnTo>
                  <a:pt x="1604" y="1199"/>
                </a:lnTo>
                <a:lnTo>
                  <a:pt x="1586" y="1237"/>
                </a:lnTo>
                <a:lnTo>
                  <a:pt x="1568" y="1273"/>
                </a:lnTo>
                <a:lnTo>
                  <a:pt x="1548" y="1309"/>
                </a:lnTo>
                <a:lnTo>
                  <a:pt x="1525" y="1345"/>
                </a:lnTo>
                <a:lnTo>
                  <a:pt x="1501" y="1378"/>
                </a:lnTo>
                <a:lnTo>
                  <a:pt x="1474" y="1412"/>
                </a:lnTo>
                <a:lnTo>
                  <a:pt x="1447" y="1443"/>
                </a:lnTo>
                <a:lnTo>
                  <a:pt x="1418" y="1472"/>
                </a:lnTo>
                <a:lnTo>
                  <a:pt x="1389" y="1502"/>
                </a:lnTo>
                <a:lnTo>
                  <a:pt x="1357" y="1528"/>
                </a:lnTo>
                <a:lnTo>
                  <a:pt x="1324" y="1553"/>
                </a:lnTo>
                <a:lnTo>
                  <a:pt x="1290" y="1578"/>
                </a:lnTo>
                <a:lnTo>
                  <a:pt x="1254" y="1600"/>
                </a:lnTo>
                <a:lnTo>
                  <a:pt x="1218" y="1620"/>
                </a:lnTo>
                <a:lnTo>
                  <a:pt x="1180" y="1640"/>
                </a:lnTo>
                <a:lnTo>
                  <a:pt x="1142" y="1658"/>
                </a:lnTo>
                <a:lnTo>
                  <a:pt x="1102" y="1672"/>
                </a:lnTo>
                <a:lnTo>
                  <a:pt x="1062" y="1687"/>
                </a:lnTo>
                <a:lnTo>
                  <a:pt x="1019" y="1699"/>
                </a:lnTo>
                <a:lnTo>
                  <a:pt x="979" y="1708"/>
                </a:lnTo>
                <a:lnTo>
                  <a:pt x="936" y="1714"/>
                </a:lnTo>
                <a:lnTo>
                  <a:pt x="891" y="1721"/>
                </a:lnTo>
                <a:lnTo>
                  <a:pt x="849" y="1723"/>
                </a:lnTo>
                <a:lnTo>
                  <a:pt x="804" y="1726"/>
                </a:lnTo>
                <a:lnTo>
                  <a:pt x="770" y="1726"/>
                </a:lnTo>
                <a:lnTo>
                  <a:pt x="737" y="1723"/>
                </a:lnTo>
                <a:lnTo>
                  <a:pt x="703" y="1719"/>
                </a:lnTo>
                <a:lnTo>
                  <a:pt x="669" y="1714"/>
                </a:lnTo>
                <a:lnTo>
                  <a:pt x="638" y="1710"/>
                </a:lnTo>
                <a:lnTo>
                  <a:pt x="607" y="1703"/>
                </a:lnTo>
                <a:lnTo>
                  <a:pt x="573" y="1694"/>
                </a:lnTo>
                <a:lnTo>
                  <a:pt x="544" y="1685"/>
                </a:lnTo>
                <a:lnTo>
                  <a:pt x="513" y="1674"/>
                </a:lnTo>
                <a:lnTo>
                  <a:pt x="481" y="1663"/>
                </a:lnTo>
                <a:lnTo>
                  <a:pt x="452" y="1649"/>
                </a:lnTo>
                <a:lnTo>
                  <a:pt x="423" y="1636"/>
                </a:lnTo>
                <a:lnTo>
                  <a:pt x="396" y="1622"/>
                </a:lnTo>
                <a:lnTo>
                  <a:pt x="367" y="1607"/>
                </a:lnTo>
                <a:lnTo>
                  <a:pt x="340" y="1589"/>
                </a:lnTo>
                <a:lnTo>
                  <a:pt x="313" y="1571"/>
                </a:lnTo>
                <a:lnTo>
                  <a:pt x="289" y="1553"/>
                </a:lnTo>
                <a:lnTo>
                  <a:pt x="264" y="1533"/>
                </a:lnTo>
                <a:lnTo>
                  <a:pt x="239" y="1513"/>
                </a:lnTo>
                <a:lnTo>
                  <a:pt x="215" y="1493"/>
                </a:lnTo>
                <a:lnTo>
                  <a:pt x="192" y="1470"/>
                </a:lnTo>
                <a:lnTo>
                  <a:pt x="170" y="1448"/>
                </a:lnTo>
                <a:lnTo>
                  <a:pt x="150" y="1423"/>
                </a:lnTo>
                <a:lnTo>
                  <a:pt x="129" y="1398"/>
                </a:lnTo>
                <a:lnTo>
                  <a:pt x="109" y="1374"/>
                </a:lnTo>
                <a:lnTo>
                  <a:pt x="91" y="1347"/>
                </a:lnTo>
                <a:lnTo>
                  <a:pt x="73" y="1322"/>
                </a:lnTo>
                <a:lnTo>
                  <a:pt x="58" y="1293"/>
                </a:lnTo>
                <a:lnTo>
                  <a:pt x="42" y="1266"/>
                </a:lnTo>
                <a:lnTo>
                  <a:pt x="26" y="1237"/>
                </a:lnTo>
                <a:lnTo>
                  <a:pt x="13" y="1208"/>
                </a:lnTo>
                <a:lnTo>
                  <a:pt x="2" y="1179"/>
                </a:lnTo>
              </a:path>
            </a:pathLst>
          </a:custGeom>
          <a:noFill/>
          <a:ln w="19050">
            <a:solidFill>
              <a:schemeClr val="folHlink"/>
            </a:solidFill>
            <a:round/>
          </a:ln>
        </p:spPr>
        <p:txBody>
          <a:bodyPr/>
          <a:lstStyle/>
          <a:p>
            <a:endParaRPr lang="en-US"/>
          </a:p>
        </p:txBody>
      </p:sp>
      <p:sp>
        <p:nvSpPr>
          <p:cNvPr id="12300" name="Text Box 13"/>
          <p:cNvSpPr txBox="1">
            <a:spLocks noChangeArrowheads="1"/>
          </p:cNvSpPr>
          <p:nvPr/>
        </p:nvSpPr>
        <p:spPr bwMode="auto">
          <a:xfrm>
            <a:off x="5830888" y="2406628"/>
            <a:ext cx="506870" cy="400110"/>
          </a:xfrm>
          <a:prstGeom prst="rect">
            <a:avLst/>
          </a:prstGeom>
          <a:noFill/>
          <a:ln w="9525">
            <a:noFill/>
            <a:miter lim="800000"/>
          </a:ln>
        </p:spPr>
        <p:txBody>
          <a:bodyPr wrap="none">
            <a:spAutoFit/>
          </a:bodyPr>
          <a:lstStyle/>
          <a:p>
            <a:pPr eaLnBrk="0" hangingPunct="0"/>
            <a:r>
              <a:rPr lang="en-US" sz="2000" b="1" i="1">
                <a:latin typeface="ZapfHumnst BT" pitchFamily="34" charset="0"/>
              </a:rPr>
              <a:t>F</a:t>
            </a:r>
            <a:r>
              <a:rPr lang="en-US" sz="2000" b="1">
                <a:latin typeface="ZapfHumnst BT" pitchFamily="34" charset="0"/>
              </a:rPr>
              <a:t>’</a:t>
            </a:r>
            <a:r>
              <a:rPr lang="en-US" sz="2000" b="1" baseline="-25000">
                <a:latin typeface="ZapfHumnst BT" pitchFamily="34" charset="0"/>
              </a:rPr>
              <a:t>1</a:t>
            </a:r>
            <a:endParaRPr lang="en-US" sz="2000" b="1">
              <a:latin typeface="ZapfHumnst BT" pitchFamily="34" charset="0"/>
            </a:endParaRPr>
          </a:p>
        </p:txBody>
      </p:sp>
      <p:sp>
        <p:nvSpPr>
          <p:cNvPr id="12301" name="Text Box 14"/>
          <p:cNvSpPr txBox="1">
            <a:spLocks noChangeArrowheads="1"/>
          </p:cNvSpPr>
          <p:nvPr/>
        </p:nvSpPr>
        <p:spPr bwMode="auto">
          <a:xfrm>
            <a:off x="6802438" y="2406628"/>
            <a:ext cx="506870" cy="400110"/>
          </a:xfrm>
          <a:prstGeom prst="rect">
            <a:avLst/>
          </a:prstGeom>
          <a:noFill/>
          <a:ln w="9525">
            <a:noFill/>
            <a:miter lim="800000"/>
          </a:ln>
        </p:spPr>
        <p:txBody>
          <a:bodyPr wrap="none">
            <a:spAutoFit/>
          </a:bodyPr>
          <a:lstStyle/>
          <a:p>
            <a:pPr eaLnBrk="0" hangingPunct="0"/>
            <a:r>
              <a:rPr lang="en-US" sz="2000" b="1" i="1">
                <a:latin typeface="ZapfHumnst BT" pitchFamily="34" charset="0"/>
              </a:rPr>
              <a:t>F’</a:t>
            </a:r>
            <a:r>
              <a:rPr lang="en-US" sz="2000" b="1" baseline="-25000">
                <a:latin typeface="ZapfHumnst BT" pitchFamily="34" charset="0"/>
              </a:rPr>
              <a:t>2</a:t>
            </a:r>
            <a:endParaRPr lang="en-US" sz="2000" b="1">
              <a:latin typeface="ZapfHumnst BT" pitchFamily="34" charset="0"/>
            </a:endParaRPr>
          </a:p>
        </p:txBody>
      </p:sp>
      <p:sp>
        <p:nvSpPr>
          <p:cNvPr id="12302" name="Line 15"/>
          <p:cNvSpPr>
            <a:spLocks noChangeShapeType="1"/>
          </p:cNvSpPr>
          <p:nvPr/>
        </p:nvSpPr>
        <p:spPr bwMode="auto">
          <a:xfrm flipV="1">
            <a:off x="2887667" y="3160691"/>
            <a:ext cx="5697537" cy="520700"/>
          </a:xfrm>
          <a:prstGeom prst="line">
            <a:avLst/>
          </a:prstGeom>
          <a:noFill/>
          <a:ln w="12700">
            <a:solidFill>
              <a:schemeClr val="hlink"/>
            </a:solidFill>
            <a:prstDash val="dash"/>
            <a:round/>
          </a:ln>
        </p:spPr>
        <p:txBody>
          <a:bodyPr wrap="none" anchor="ctr"/>
          <a:lstStyle/>
          <a:p>
            <a:endParaRPr lang="en-AU"/>
          </a:p>
        </p:txBody>
      </p:sp>
      <p:sp>
        <p:nvSpPr>
          <p:cNvPr id="12303" name="Line 16"/>
          <p:cNvSpPr>
            <a:spLocks noChangeShapeType="1"/>
          </p:cNvSpPr>
          <p:nvPr/>
        </p:nvSpPr>
        <p:spPr bwMode="auto">
          <a:xfrm>
            <a:off x="1860554" y="3311503"/>
            <a:ext cx="6786563" cy="0"/>
          </a:xfrm>
          <a:prstGeom prst="line">
            <a:avLst/>
          </a:prstGeom>
          <a:noFill/>
          <a:ln w="19050">
            <a:solidFill>
              <a:schemeClr val="hlink"/>
            </a:solidFill>
            <a:round/>
          </a:ln>
        </p:spPr>
        <p:txBody>
          <a:bodyPr wrap="none" anchor="ctr"/>
          <a:lstStyle/>
          <a:p>
            <a:endParaRPr lang="en-AU"/>
          </a:p>
        </p:txBody>
      </p:sp>
      <p:sp>
        <p:nvSpPr>
          <p:cNvPr id="12304" name="Freeform 17"/>
          <p:cNvSpPr/>
          <p:nvPr/>
        </p:nvSpPr>
        <p:spPr bwMode="auto">
          <a:xfrm>
            <a:off x="2320925" y="2779691"/>
            <a:ext cx="660400" cy="1054100"/>
          </a:xfrm>
          <a:custGeom>
            <a:avLst/>
            <a:gdLst>
              <a:gd name="T0" fmla="*/ 2147483647 w 468"/>
              <a:gd name="T1" fmla="*/ 2147483647 h 664"/>
              <a:gd name="T2" fmla="*/ 2147483647 w 468"/>
              <a:gd name="T3" fmla="*/ 2147483647 h 664"/>
              <a:gd name="T4" fmla="*/ 2147483647 w 468"/>
              <a:gd name="T5" fmla="*/ 2147483647 h 664"/>
              <a:gd name="T6" fmla="*/ 2147483647 w 468"/>
              <a:gd name="T7" fmla="*/ 2147483647 h 664"/>
              <a:gd name="T8" fmla="*/ 2147483647 w 468"/>
              <a:gd name="T9" fmla="*/ 2147483647 h 664"/>
              <a:gd name="T10" fmla="*/ 2147483647 w 468"/>
              <a:gd name="T11" fmla="*/ 2147483647 h 664"/>
              <a:gd name="T12" fmla="*/ 2147483647 w 468"/>
              <a:gd name="T13" fmla="*/ 2147483647 h 664"/>
              <a:gd name="T14" fmla="*/ 2147483647 w 468"/>
              <a:gd name="T15" fmla="*/ 2147483647 h 664"/>
              <a:gd name="T16" fmla="*/ 2147483647 w 468"/>
              <a:gd name="T17" fmla="*/ 2147483647 h 664"/>
              <a:gd name="T18" fmla="*/ 2147483647 w 468"/>
              <a:gd name="T19" fmla="*/ 2147483647 h 664"/>
              <a:gd name="T20" fmla="*/ 2147483647 w 468"/>
              <a:gd name="T21" fmla="*/ 2147483647 h 664"/>
              <a:gd name="T22" fmla="*/ 2147483647 w 468"/>
              <a:gd name="T23" fmla="*/ 2147483647 h 664"/>
              <a:gd name="T24" fmla="*/ 2147483647 w 468"/>
              <a:gd name="T25" fmla="*/ 2147483647 h 664"/>
              <a:gd name="T26" fmla="*/ 2147483647 w 468"/>
              <a:gd name="T27" fmla="*/ 2147483647 h 664"/>
              <a:gd name="T28" fmla="*/ 2147483647 w 468"/>
              <a:gd name="T29" fmla="*/ 2147483647 h 664"/>
              <a:gd name="T30" fmla="*/ 2147483647 w 468"/>
              <a:gd name="T31" fmla="*/ 2147483647 h 664"/>
              <a:gd name="T32" fmla="*/ 2147483647 w 468"/>
              <a:gd name="T33" fmla="*/ 2147483647 h 664"/>
              <a:gd name="T34" fmla="*/ 2147483647 w 468"/>
              <a:gd name="T35" fmla="*/ 2147483647 h 664"/>
              <a:gd name="T36" fmla="*/ 2147483647 w 468"/>
              <a:gd name="T37" fmla="*/ 2147483647 h 664"/>
              <a:gd name="T38" fmla="*/ 2147483647 w 468"/>
              <a:gd name="T39" fmla="*/ 2147483647 h 664"/>
              <a:gd name="T40" fmla="*/ 2147483647 w 468"/>
              <a:gd name="T41" fmla="*/ 2147483647 h 664"/>
              <a:gd name="T42" fmla="*/ 2147483647 w 468"/>
              <a:gd name="T43" fmla="*/ 2147483647 h 664"/>
              <a:gd name="T44" fmla="*/ 2147483647 w 468"/>
              <a:gd name="T45" fmla="*/ 2147483647 h 664"/>
              <a:gd name="T46" fmla="*/ 0 w 468"/>
              <a:gd name="T47" fmla="*/ 2147483647 h 664"/>
              <a:gd name="T48" fmla="*/ 0 w 468"/>
              <a:gd name="T49" fmla="*/ 2147483647 h 664"/>
              <a:gd name="T50" fmla="*/ 2147483647 w 468"/>
              <a:gd name="T51" fmla="*/ 2147483647 h 664"/>
              <a:gd name="T52" fmla="*/ 2147483647 w 468"/>
              <a:gd name="T53" fmla="*/ 2147483647 h 664"/>
              <a:gd name="T54" fmla="*/ 2147483647 w 468"/>
              <a:gd name="T55" fmla="*/ 2147483647 h 664"/>
              <a:gd name="T56" fmla="*/ 2147483647 w 468"/>
              <a:gd name="T57" fmla="*/ 2147483647 h 664"/>
              <a:gd name="T58" fmla="*/ 2147483647 w 468"/>
              <a:gd name="T59" fmla="*/ 2147483647 h 664"/>
              <a:gd name="T60" fmla="*/ 2147483647 w 468"/>
              <a:gd name="T61" fmla="*/ 2147483647 h 664"/>
              <a:gd name="T62" fmla="*/ 2147483647 w 468"/>
              <a:gd name="T63" fmla="*/ 2147483647 h 66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68"/>
              <a:gd name="T97" fmla="*/ 0 h 664"/>
              <a:gd name="T98" fmla="*/ 468 w 468"/>
              <a:gd name="T99" fmla="*/ 664 h 66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68" h="664">
                <a:moveTo>
                  <a:pt x="233" y="0"/>
                </a:moveTo>
                <a:lnTo>
                  <a:pt x="258" y="3"/>
                </a:lnTo>
                <a:lnTo>
                  <a:pt x="282" y="7"/>
                </a:lnTo>
                <a:lnTo>
                  <a:pt x="305" y="16"/>
                </a:lnTo>
                <a:lnTo>
                  <a:pt x="325" y="27"/>
                </a:lnTo>
                <a:lnTo>
                  <a:pt x="345" y="41"/>
                </a:lnTo>
                <a:lnTo>
                  <a:pt x="365" y="56"/>
                </a:lnTo>
                <a:lnTo>
                  <a:pt x="383" y="77"/>
                </a:lnTo>
                <a:lnTo>
                  <a:pt x="401" y="97"/>
                </a:lnTo>
                <a:lnTo>
                  <a:pt x="414" y="121"/>
                </a:lnTo>
                <a:lnTo>
                  <a:pt x="428" y="146"/>
                </a:lnTo>
                <a:lnTo>
                  <a:pt x="441" y="175"/>
                </a:lnTo>
                <a:lnTo>
                  <a:pt x="450" y="204"/>
                </a:lnTo>
                <a:lnTo>
                  <a:pt x="459" y="233"/>
                </a:lnTo>
                <a:lnTo>
                  <a:pt x="464" y="265"/>
                </a:lnTo>
                <a:lnTo>
                  <a:pt x="468" y="298"/>
                </a:lnTo>
                <a:lnTo>
                  <a:pt x="468" y="332"/>
                </a:lnTo>
                <a:lnTo>
                  <a:pt x="468" y="366"/>
                </a:lnTo>
                <a:lnTo>
                  <a:pt x="464" y="399"/>
                </a:lnTo>
                <a:lnTo>
                  <a:pt x="459" y="431"/>
                </a:lnTo>
                <a:lnTo>
                  <a:pt x="450" y="462"/>
                </a:lnTo>
                <a:lnTo>
                  <a:pt x="441" y="491"/>
                </a:lnTo>
                <a:lnTo>
                  <a:pt x="428" y="518"/>
                </a:lnTo>
                <a:lnTo>
                  <a:pt x="414" y="543"/>
                </a:lnTo>
                <a:lnTo>
                  <a:pt x="401" y="567"/>
                </a:lnTo>
                <a:lnTo>
                  <a:pt x="383" y="587"/>
                </a:lnTo>
                <a:lnTo>
                  <a:pt x="365" y="608"/>
                </a:lnTo>
                <a:lnTo>
                  <a:pt x="345" y="623"/>
                </a:lnTo>
                <a:lnTo>
                  <a:pt x="325" y="639"/>
                </a:lnTo>
                <a:lnTo>
                  <a:pt x="305" y="650"/>
                </a:lnTo>
                <a:lnTo>
                  <a:pt x="282" y="657"/>
                </a:lnTo>
                <a:lnTo>
                  <a:pt x="258" y="664"/>
                </a:lnTo>
                <a:lnTo>
                  <a:pt x="233" y="664"/>
                </a:lnTo>
                <a:lnTo>
                  <a:pt x="211" y="664"/>
                </a:lnTo>
                <a:lnTo>
                  <a:pt x="186" y="657"/>
                </a:lnTo>
                <a:lnTo>
                  <a:pt x="163" y="650"/>
                </a:lnTo>
                <a:lnTo>
                  <a:pt x="143" y="639"/>
                </a:lnTo>
                <a:lnTo>
                  <a:pt x="123" y="623"/>
                </a:lnTo>
                <a:lnTo>
                  <a:pt x="103" y="608"/>
                </a:lnTo>
                <a:lnTo>
                  <a:pt x="85" y="587"/>
                </a:lnTo>
                <a:lnTo>
                  <a:pt x="67" y="567"/>
                </a:lnTo>
                <a:lnTo>
                  <a:pt x="54" y="543"/>
                </a:lnTo>
                <a:lnTo>
                  <a:pt x="40" y="518"/>
                </a:lnTo>
                <a:lnTo>
                  <a:pt x="27" y="491"/>
                </a:lnTo>
                <a:lnTo>
                  <a:pt x="18" y="462"/>
                </a:lnTo>
                <a:lnTo>
                  <a:pt x="9" y="431"/>
                </a:lnTo>
                <a:lnTo>
                  <a:pt x="4" y="399"/>
                </a:lnTo>
                <a:lnTo>
                  <a:pt x="0" y="366"/>
                </a:lnTo>
                <a:lnTo>
                  <a:pt x="0" y="332"/>
                </a:lnTo>
                <a:lnTo>
                  <a:pt x="0" y="298"/>
                </a:lnTo>
                <a:lnTo>
                  <a:pt x="4" y="265"/>
                </a:lnTo>
                <a:lnTo>
                  <a:pt x="9" y="233"/>
                </a:lnTo>
                <a:lnTo>
                  <a:pt x="18" y="204"/>
                </a:lnTo>
                <a:lnTo>
                  <a:pt x="27" y="175"/>
                </a:lnTo>
                <a:lnTo>
                  <a:pt x="40" y="146"/>
                </a:lnTo>
                <a:lnTo>
                  <a:pt x="54" y="121"/>
                </a:lnTo>
                <a:lnTo>
                  <a:pt x="67" y="97"/>
                </a:lnTo>
                <a:lnTo>
                  <a:pt x="85" y="77"/>
                </a:lnTo>
                <a:lnTo>
                  <a:pt x="103" y="56"/>
                </a:lnTo>
                <a:lnTo>
                  <a:pt x="123" y="41"/>
                </a:lnTo>
                <a:lnTo>
                  <a:pt x="143" y="27"/>
                </a:lnTo>
                <a:lnTo>
                  <a:pt x="163" y="16"/>
                </a:lnTo>
                <a:lnTo>
                  <a:pt x="186" y="7"/>
                </a:lnTo>
                <a:lnTo>
                  <a:pt x="211" y="3"/>
                </a:lnTo>
                <a:lnTo>
                  <a:pt x="233" y="0"/>
                </a:lnTo>
              </a:path>
            </a:pathLst>
          </a:custGeom>
          <a:noFill/>
          <a:ln w="19050">
            <a:solidFill>
              <a:srgbClr val="00CCFF"/>
            </a:solidFill>
            <a:round/>
          </a:ln>
        </p:spPr>
        <p:txBody>
          <a:bodyPr/>
          <a:lstStyle/>
          <a:p>
            <a:endParaRPr lang="en-US"/>
          </a:p>
        </p:txBody>
      </p:sp>
      <p:sp>
        <p:nvSpPr>
          <p:cNvPr id="12305" name="Line 18"/>
          <p:cNvSpPr>
            <a:spLocks noChangeShapeType="1"/>
          </p:cNvSpPr>
          <p:nvPr/>
        </p:nvSpPr>
        <p:spPr bwMode="auto">
          <a:xfrm flipH="1">
            <a:off x="1519240" y="3833791"/>
            <a:ext cx="1143000" cy="0"/>
          </a:xfrm>
          <a:prstGeom prst="line">
            <a:avLst/>
          </a:prstGeom>
          <a:noFill/>
          <a:ln w="19050">
            <a:solidFill>
              <a:srgbClr val="FFFF00"/>
            </a:solidFill>
            <a:prstDash val="dash"/>
            <a:round/>
          </a:ln>
        </p:spPr>
        <p:txBody>
          <a:bodyPr wrap="none" anchor="ctr"/>
          <a:lstStyle/>
          <a:p>
            <a:endParaRPr lang="en-AU"/>
          </a:p>
        </p:txBody>
      </p:sp>
      <p:sp>
        <p:nvSpPr>
          <p:cNvPr id="12306" name="Line 19"/>
          <p:cNvSpPr>
            <a:spLocks noChangeShapeType="1"/>
          </p:cNvSpPr>
          <p:nvPr/>
        </p:nvSpPr>
        <p:spPr bwMode="auto">
          <a:xfrm flipH="1">
            <a:off x="1498604" y="2781278"/>
            <a:ext cx="1160463" cy="0"/>
          </a:xfrm>
          <a:prstGeom prst="line">
            <a:avLst/>
          </a:prstGeom>
          <a:noFill/>
          <a:ln w="19050">
            <a:solidFill>
              <a:srgbClr val="FFFF00"/>
            </a:solidFill>
            <a:prstDash val="dash"/>
            <a:round/>
          </a:ln>
        </p:spPr>
        <p:txBody>
          <a:bodyPr wrap="none" anchor="ctr"/>
          <a:lstStyle/>
          <a:p>
            <a:endParaRPr lang="en-AU"/>
          </a:p>
        </p:txBody>
      </p:sp>
      <p:sp>
        <p:nvSpPr>
          <p:cNvPr id="12307" name="Line 20"/>
          <p:cNvSpPr>
            <a:spLocks noChangeShapeType="1"/>
          </p:cNvSpPr>
          <p:nvPr/>
        </p:nvSpPr>
        <p:spPr bwMode="auto">
          <a:xfrm flipH="1">
            <a:off x="1757364" y="2971778"/>
            <a:ext cx="642937" cy="0"/>
          </a:xfrm>
          <a:prstGeom prst="line">
            <a:avLst/>
          </a:prstGeom>
          <a:noFill/>
          <a:ln w="19050">
            <a:solidFill>
              <a:schemeClr val="hlink"/>
            </a:solidFill>
            <a:prstDash val="dash"/>
            <a:round/>
          </a:ln>
        </p:spPr>
        <p:txBody>
          <a:bodyPr wrap="none" anchor="ctr"/>
          <a:lstStyle/>
          <a:p>
            <a:endParaRPr lang="en-AU"/>
          </a:p>
        </p:txBody>
      </p:sp>
      <p:sp>
        <p:nvSpPr>
          <p:cNvPr id="12308" name="Line 21"/>
          <p:cNvSpPr>
            <a:spLocks noChangeShapeType="1"/>
          </p:cNvSpPr>
          <p:nvPr/>
        </p:nvSpPr>
        <p:spPr bwMode="auto">
          <a:xfrm flipV="1">
            <a:off x="2665413" y="2940033"/>
            <a:ext cx="5794375" cy="892175"/>
          </a:xfrm>
          <a:prstGeom prst="line">
            <a:avLst/>
          </a:prstGeom>
          <a:noFill/>
          <a:ln w="28575">
            <a:solidFill>
              <a:srgbClr val="FFFF00"/>
            </a:solidFill>
            <a:prstDash val="sysDot"/>
            <a:round/>
          </a:ln>
        </p:spPr>
        <p:txBody>
          <a:bodyPr wrap="none" anchor="ctr"/>
          <a:lstStyle/>
          <a:p>
            <a:endParaRPr lang="en-AU"/>
          </a:p>
        </p:txBody>
      </p:sp>
      <p:sp>
        <p:nvSpPr>
          <p:cNvPr id="12309" name="Line 23"/>
          <p:cNvSpPr>
            <a:spLocks noChangeShapeType="1"/>
          </p:cNvSpPr>
          <p:nvPr/>
        </p:nvSpPr>
        <p:spPr bwMode="auto">
          <a:xfrm>
            <a:off x="2665413" y="2782868"/>
            <a:ext cx="5794375" cy="892175"/>
          </a:xfrm>
          <a:prstGeom prst="line">
            <a:avLst/>
          </a:prstGeom>
          <a:noFill/>
          <a:ln w="28575">
            <a:solidFill>
              <a:srgbClr val="FFFF00"/>
            </a:solidFill>
            <a:prstDash val="sysDot"/>
            <a:round/>
          </a:ln>
        </p:spPr>
        <p:txBody>
          <a:bodyPr wrap="none" anchor="ctr"/>
          <a:lstStyle/>
          <a:p>
            <a:endParaRPr lang="en-AU"/>
          </a:p>
        </p:txBody>
      </p:sp>
      <p:sp>
        <p:nvSpPr>
          <p:cNvPr id="12310" name="Line 24"/>
          <p:cNvSpPr>
            <a:spLocks noChangeShapeType="1"/>
          </p:cNvSpPr>
          <p:nvPr/>
        </p:nvSpPr>
        <p:spPr bwMode="auto">
          <a:xfrm flipH="1">
            <a:off x="1739900" y="3681391"/>
            <a:ext cx="1138238" cy="4762"/>
          </a:xfrm>
          <a:prstGeom prst="line">
            <a:avLst/>
          </a:prstGeom>
          <a:noFill/>
          <a:ln w="19050">
            <a:solidFill>
              <a:schemeClr val="hlink"/>
            </a:solidFill>
            <a:prstDash val="dash"/>
            <a:round/>
          </a:ln>
        </p:spPr>
        <p:txBody>
          <a:bodyPr wrap="none" anchor="ctr"/>
          <a:lstStyle/>
          <a:p>
            <a:endParaRPr lang="en-AU"/>
          </a:p>
        </p:txBody>
      </p:sp>
      <p:grpSp>
        <p:nvGrpSpPr>
          <p:cNvPr id="2" name="Group 25"/>
          <p:cNvGrpSpPr/>
          <p:nvPr/>
        </p:nvGrpSpPr>
        <p:grpSpPr bwMode="auto">
          <a:xfrm>
            <a:off x="6026150" y="2843199"/>
            <a:ext cx="971550" cy="104775"/>
            <a:chOff x="4301" y="2061"/>
            <a:chExt cx="706" cy="66"/>
          </a:xfrm>
        </p:grpSpPr>
        <p:sp>
          <p:nvSpPr>
            <p:cNvPr id="12321" name="Line 26"/>
            <p:cNvSpPr>
              <a:spLocks noChangeShapeType="1"/>
            </p:cNvSpPr>
            <p:nvPr/>
          </p:nvSpPr>
          <p:spPr bwMode="auto">
            <a:xfrm>
              <a:off x="4302" y="2094"/>
              <a:ext cx="705" cy="0"/>
            </a:xfrm>
            <a:prstGeom prst="line">
              <a:avLst/>
            </a:prstGeom>
            <a:noFill/>
            <a:ln w="38100">
              <a:solidFill>
                <a:schemeClr val="tx1"/>
              </a:solidFill>
              <a:round/>
            </a:ln>
          </p:spPr>
          <p:txBody>
            <a:bodyPr/>
            <a:lstStyle/>
            <a:p>
              <a:endParaRPr lang="en-AU"/>
            </a:p>
          </p:txBody>
        </p:sp>
        <p:sp>
          <p:nvSpPr>
            <p:cNvPr id="12322" name="Line 27"/>
            <p:cNvSpPr>
              <a:spLocks noChangeShapeType="1"/>
            </p:cNvSpPr>
            <p:nvPr/>
          </p:nvSpPr>
          <p:spPr bwMode="auto">
            <a:xfrm>
              <a:off x="5007" y="2061"/>
              <a:ext cx="0" cy="66"/>
            </a:xfrm>
            <a:prstGeom prst="line">
              <a:avLst/>
            </a:prstGeom>
            <a:noFill/>
            <a:ln w="38100">
              <a:solidFill>
                <a:schemeClr val="tx1"/>
              </a:solidFill>
              <a:round/>
            </a:ln>
          </p:spPr>
          <p:txBody>
            <a:bodyPr/>
            <a:lstStyle/>
            <a:p>
              <a:endParaRPr lang="en-AU"/>
            </a:p>
          </p:txBody>
        </p:sp>
        <p:sp>
          <p:nvSpPr>
            <p:cNvPr id="12323" name="Line 28"/>
            <p:cNvSpPr>
              <a:spLocks noChangeShapeType="1"/>
            </p:cNvSpPr>
            <p:nvPr/>
          </p:nvSpPr>
          <p:spPr bwMode="auto">
            <a:xfrm>
              <a:off x="4301" y="2061"/>
              <a:ext cx="0" cy="66"/>
            </a:xfrm>
            <a:prstGeom prst="line">
              <a:avLst/>
            </a:prstGeom>
            <a:noFill/>
            <a:ln w="38100">
              <a:solidFill>
                <a:schemeClr val="tx1"/>
              </a:solidFill>
              <a:round/>
            </a:ln>
          </p:spPr>
          <p:txBody>
            <a:bodyPr/>
            <a:lstStyle/>
            <a:p>
              <a:endParaRPr lang="en-AU"/>
            </a:p>
          </p:txBody>
        </p:sp>
      </p:grpSp>
      <p:sp>
        <p:nvSpPr>
          <p:cNvPr id="12319" name="Text Box 30"/>
          <p:cNvSpPr txBox="1">
            <a:spLocks noChangeArrowheads="1"/>
          </p:cNvSpPr>
          <p:nvPr/>
        </p:nvSpPr>
        <p:spPr bwMode="auto">
          <a:xfrm>
            <a:off x="535360" y="2031978"/>
            <a:ext cx="1422184" cy="461665"/>
          </a:xfrm>
          <a:prstGeom prst="rect">
            <a:avLst/>
          </a:prstGeom>
          <a:noFill/>
          <a:ln w="9525">
            <a:noFill/>
            <a:miter lim="800000"/>
          </a:ln>
        </p:spPr>
        <p:txBody>
          <a:bodyPr wrap="none">
            <a:spAutoFit/>
          </a:bodyPr>
          <a:lstStyle/>
          <a:p>
            <a:pPr eaLnBrk="0" hangingPunct="0"/>
            <a:r>
              <a:rPr lang="zh-CN" altLang="en-US" sz="2400" b="1" dirty="0">
                <a:latin typeface="ZapfHumnst BT" pitchFamily="34" charset="0"/>
              </a:rPr>
              <a:t>轴的径线</a:t>
            </a:r>
            <a:endParaRPr lang="en-US" sz="1600" b="1" dirty="0">
              <a:latin typeface="ZapfHumnst BT" pitchFamily="34" charset="0"/>
            </a:endParaRPr>
          </a:p>
        </p:txBody>
      </p:sp>
      <p:sp>
        <p:nvSpPr>
          <p:cNvPr id="12320" name="Line 31"/>
          <p:cNvSpPr>
            <a:spLocks noChangeShapeType="1"/>
          </p:cNvSpPr>
          <p:nvPr/>
        </p:nvSpPr>
        <p:spPr bwMode="auto">
          <a:xfrm flipH="1" flipV="1">
            <a:off x="2072265" y="2327253"/>
            <a:ext cx="507894" cy="571500"/>
          </a:xfrm>
          <a:prstGeom prst="line">
            <a:avLst/>
          </a:prstGeom>
          <a:noFill/>
          <a:ln w="38100">
            <a:solidFill>
              <a:srgbClr val="00FFFF"/>
            </a:solidFill>
            <a:round/>
          </a:ln>
        </p:spPr>
        <p:txBody>
          <a:bodyPr wrap="none" anchor="ctr"/>
          <a:lstStyle/>
          <a:p>
            <a:endParaRPr lang="en-AU"/>
          </a:p>
        </p:txBody>
      </p:sp>
      <p:sp>
        <p:nvSpPr>
          <p:cNvPr id="12317" name="Text Box 33"/>
          <p:cNvSpPr txBox="1">
            <a:spLocks noChangeArrowheads="1"/>
          </p:cNvSpPr>
          <p:nvPr/>
        </p:nvSpPr>
        <p:spPr bwMode="auto">
          <a:xfrm>
            <a:off x="165543" y="4050890"/>
            <a:ext cx="2052636" cy="461665"/>
          </a:xfrm>
          <a:prstGeom prst="rect">
            <a:avLst/>
          </a:prstGeom>
          <a:noFill/>
          <a:ln w="9525">
            <a:noFill/>
            <a:miter lim="800000"/>
          </a:ln>
        </p:spPr>
        <p:txBody>
          <a:bodyPr wrap="square">
            <a:spAutoFit/>
          </a:bodyPr>
          <a:lstStyle/>
          <a:p>
            <a:pPr eaLnBrk="0" hangingPunct="0"/>
            <a:r>
              <a:rPr lang="zh-CN" altLang="en-US" sz="2400" b="1" dirty="0">
                <a:latin typeface="ZapfHumnst BT" pitchFamily="34" charset="0"/>
              </a:rPr>
              <a:t>屈光力的径线</a:t>
            </a:r>
            <a:endParaRPr lang="en-US" sz="1600" b="1" dirty="0">
              <a:latin typeface="ZapfHumnst BT" pitchFamily="34" charset="0"/>
            </a:endParaRPr>
          </a:p>
        </p:txBody>
      </p:sp>
      <p:sp>
        <p:nvSpPr>
          <p:cNvPr id="12318" name="Line 34"/>
          <p:cNvSpPr>
            <a:spLocks noChangeShapeType="1"/>
          </p:cNvSpPr>
          <p:nvPr/>
        </p:nvSpPr>
        <p:spPr bwMode="auto">
          <a:xfrm flipH="1">
            <a:off x="2148157" y="3584561"/>
            <a:ext cx="575997" cy="647700"/>
          </a:xfrm>
          <a:prstGeom prst="line">
            <a:avLst/>
          </a:prstGeom>
          <a:noFill/>
          <a:ln w="38100">
            <a:solidFill>
              <a:srgbClr val="00FFFF"/>
            </a:solidFill>
            <a:round/>
          </a:ln>
        </p:spPr>
        <p:txBody>
          <a:bodyPr wrap="none" anchor="ctr"/>
          <a:lstStyle/>
          <a:p>
            <a:endParaRPr lang="en-AU"/>
          </a:p>
        </p:txBody>
      </p:sp>
      <p:sp>
        <p:nvSpPr>
          <p:cNvPr id="12314" name="Text Box 35"/>
          <p:cNvSpPr txBox="1">
            <a:spLocks noChangeArrowheads="1"/>
          </p:cNvSpPr>
          <p:nvPr/>
        </p:nvSpPr>
        <p:spPr bwMode="auto">
          <a:xfrm>
            <a:off x="1897067" y="4899003"/>
            <a:ext cx="3546475" cy="1015663"/>
          </a:xfrm>
          <a:prstGeom prst="rect">
            <a:avLst/>
          </a:prstGeom>
          <a:noFill/>
          <a:ln w="9525">
            <a:noFill/>
            <a:miter lim="800000"/>
          </a:ln>
        </p:spPr>
        <p:txBody>
          <a:bodyPr>
            <a:spAutoFit/>
          </a:bodyPr>
          <a:lstStyle/>
          <a:p>
            <a:pPr algn="ctr" defTabSz="762000" eaLnBrk="0" hangingPunct="0"/>
            <a:r>
              <a:rPr lang="en-US" sz="2400" b="1" dirty="0"/>
              <a:t>Rx</a:t>
            </a:r>
            <a:r>
              <a:rPr lang="en-US" b="1" dirty="0"/>
              <a:t> Examples:</a:t>
            </a:r>
          </a:p>
          <a:p>
            <a:pPr algn="ctr" defTabSz="762000" eaLnBrk="0" hangingPunct="0"/>
            <a:r>
              <a:rPr lang="en-US" b="1" dirty="0"/>
              <a:t>+</a:t>
            </a:r>
            <a:r>
              <a:rPr lang="en-US" b="1" dirty="0" err="1"/>
              <a:t>Sph</a:t>
            </a:r>
            <a:r>
              <a:rPr lang="en-US" b="1" dirty="0"/>
              <a:t> / + CYLINDER X 90</a:t>
            </a:r>
            <a:br>
              <a:rPr lang="en-US" b="1" dirty="0"/>
            </a:br>
            <a:r>
              <a:rPr lang="en-US" b="1" dirty="0"/>
              <a:t>(or  ++</a:t>
            </a:r>
            <a:r>
              <a:rPr lang="en-US" b="1" dirty="0" err="1"/>
              <a:t>Sph</a:t>
            </a:r>
            <a:r>
              <a:rPr lang="en-US" b="1" dirty="0"/>
              <a:t> / –CYLINDER X 180)</a:t>
            </a:r>
          </a:p>
        </p:txBody>
      </p:sp>
      <p:sp>
        <p:nvSpPr>
          <p:cNvPr id="12315" name="Text Box 36"/>
          <p:cNvSpPr txBox="1">
            <a:spLocks noChangeArrowheads="1"/>
          </p:cNvSpPr>
          <p:nvPr/>
        </p:nvSpPr>
        <p:spPr bwMode="auto">
          <a:xfrm>
            <a:off x="5627737" y="4450829"/>
            <a:ext cx="3546475" cy="1477328"/>
          </a:xfrm>
          <a:prstGeom prst="rect">
            <a:avLst/>
          </a:prstGeom>
          <a:solidFill>
            <a:schemeClr val="accent4">
              <a:lumMod val="20000"/>
              <a:lumOff val="80000"/>
            </a:schemeClr>
          </a:solidFill>
          <a:ln w="9525">
            <a:noFill/>
            <a:miter lim="800000"/>
          </a:ln>
        </p:spPr>
        <p:txBody>
          <a:bodyPr>
            <a:spAutoFit/>
          </a:bodyPr>
          <a:lstStyle/>
          <a:p>
            <a:pPr algn="ctr" defTabSz="762000" eaLnBrk="0" hangingPunct="0"/>
            <a:r>
              <a:rPr lang="en-US" b="1" dirty="0"/>
              <a:t>++ or – – indicates a greater ABSOLUTE value, i.e. 2 &gt; 1</a:t>
            </a:r>
          </a:p>
          <a:p>
            <a:pPr algn="ctr" defTabSz="762000" eaLnBrk="0" hangingPunct="0"/>
            <a:r>
              <a:rPr lang="en-US" b="1" dirty="0"/>
              <a:t>–2.00 &amp; +2.00 have the same </a:t>
            </a:r>
            <a:r>
              <a:rPr lang="en-US" b="1" i="1" dirty="0"/>
              <a:t>ABSOLUTE</a:t>
            </a:r>
            <a:r>
              <a:rPr lang="en-US" b="1" dirty="0"/>
              <a:t> value.  Mathematically, |–2.00| = |+2.00| = 2.00</a:t>
            </a:r>
          </a:p>
        </p:txBody>
      </p:sp>
      <p:sp>
        <p:nvSpPr>
          <p:cNvPr id="12316" name="Rectangle 4"/>
          <p:cNvSpPr>
            <a:spLocks noGrp="1" noChangeArrowheads="1"/>
          </p:cNvSpPr>
          <p:nvPr>
            <p:ph type="title"/>
          </p:nvPr>
        </p:nvSpPr>
        <p:spPr>
          <a:xfrm>
            <a:off x="259073" y="106098"/>
            <a:ext cx="8213725" cy="581025"/>
          </a:xfrm>
          <a:noFill/>
        </p:spPr>
        <p:txBody>
          <a:bodyPr>
            <a:normAutofit/>
          </a:bodyPr>
          <a:lstStyle/>
          <a:p>
            <a:pPr eaLnBrk="1" hangingPunct="1">
              <a:lnSpc>
                <a:spcPct val="90000"/>
              </a:lnSpc>
            </a:pPr>
            <a:r>
              <a:rPr lang="zh-CN" altLang="en-US" dirty="0"/>
              <a:t>散光</a:t>
            </a:r>
            <a:r>
              <a:rPr lang="en-US" dirty="0"/>
              <a:t>: </a:t>
            </a:r>
            <a:r>
              <a:rPr lang="zh-CN" altLang="en-US" dirty="0"/>
              <a:t>分类</a:t>
            </a:r>
            <a:endParaRPr lang="en-US" dirty="0">
              <a:solidFill>
                <a:srgbClr val="FFFF00"/>
              </a:solidFill>
            </a:endParaRPr>
          </a:p>
        </p:txBody>
      </p:sp>
    </p:spTree>
  </p:cSld>
  <p:clrMapOvr>
    <a:masterClrMapping/>
  </p:clrMapOvr>
  <p:transition/>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2291"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2292"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2293"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2294" name="Rectangle 11"/>
          <p:cNvSpPr>
            <a:spLocks noGrp="1" noChangeArrowheads="1"/>
          </p:cNvSpPr>
          <p:nvPr>
            <p:ph type="title"/>
          </p:nvPr>
        </p:nvSpPr>
        <p:spPr>
          <a:xfrm>
            <a:off x="0" y="162308"/>
            <a:ext cx="7260166" cy="379413"/>
          </a:xfrm>
          <a:noFill/>
        </p:spPr>
        <p:txBody>
          <a:bodyPr>
            <a:noAutofit/>
          </a:bodyPr>
          <a:lstStyle/>
          <a:p>
            <a:pPr eaLnBrk="1" hangingPunct="1">
              <a:lnSpc>
                <a:spcPct val="90000"/>
              </a:lnSpc>
            </a:pPr>
            <a:r>
              <a:rPr lang="en-US" dirty="0"/>
              <a:t> </a:t>
            </a:r>
            <a:r>
              <a:rPr lang="zh-CN" altLang="en-US" dirty="0"/>
              <a:t>底向下三棱镜</a:t>
            </a:r>
          </a:p>
        </p:txBody>
      </p:sp>
      <p:sp>
        <p:nvSpPr>
          <p:cNvPr id="12295" name="Rectangle 74"/>
          <p:cNvSpPr>
            <a:spLocks noGrp="1" noChangeArrowheads="1"/>
          </p:cNvSpPr>
          <p:nvPr>
            <p:ph idx="1"/>
          </p:nvPr>
        </p:nvSpPr>
        <p:spPr>
          <a:xfrm>
            <a:off x="507341" y="883652"/>
            <a:ext cx="8326144" cy="4808538"/>
          </a:xfrm>
        </p:spPr>
        <p:txBody>
          <a:bodyPr/>
          <a:lstStyle/>
          <a:p>
            <a:pPr eaLnBrk="1" hangingPunct="1">
              <a:lnSpc>
                <a:spcPct val="200000"/>
              </a:lnSpc>
            </a:pPr>
            <a:r>
              <a:rPr lang="zh-CN" altLang="en-US" sz="2400" dirty="0"/>
              <a:t>镜片旋转的趋势</a:t>
            </a:r>
            <a:r>
              <a:rPr lang="en-US" sz="2400" dirty="0"/>
              <a:t>, </a:t>
            </a:r>
            <a:r>
              <a:rPr lang="en-US" sz="2400" dirty="0">
                <a:latin typeface="Arial" panose="020B0604020202020204"/>
                <a:cs typeface="Arial" panose="020B0604020202020204"/>
              </a:rPr>
              <a:t>← </a:t>
            </a:r>
            <a:r>
              <a:rPr lang="en-US" sz="2400" dirty="0" err="1"/>
              <a:t>眨眼，由</a:t>
            </a:r>
            <a:r>
              <a:rPr lang="zh-CN" altLang="en-US" sz="2400" dirty="0"/>
              <a:t>镜片</a:t>
            </a:r>
            <a:r>
              <a:rPr lang="en-US" sz="2400" dirty="0" err="1"/>
              <a:t>的厚度</a:t>
            </a:r>
            <a:r>
              <a:rPr lang="zh-CN" altLang="en-US" sz="2400" dirty="0"/>
              <a:t>差异来抵消</a:t>
            </a:r>
            <a:endParaRPr lang="en-US" sz="2400" dirty="0"/>
          </a:p>
          <a:p>
            <a:pPr eaLnBrk="1" hangingPunct="1">
              <a:lnSpc>
                <a:spcPct val="200000"/>
              </a:lnSpc>
            </a:pPr>
            <a:r>
              <a:rPr lang="zh-CN" altLang="en-US" sz="2400" dirty="0">
                <a:sym typeface="Symbol" panose="05050102010706020507"/>
              </a:rPr>
              <a:t>较重的棱镜底维持柱镜处方的径线定位</a:t>
            </a:r>
            <a:r>
              <a:rPr lang="en-US" sz="2400" dirty="0">
                <a:sym typeface="Symbol" panose="05050102010706020507"/>
              </a:rPr>
              <a:t> </a:t>
            </a:r>
            <a:r>
              <a:rPr lang="zh-CN" altLang="en-US" sz="2400" dirty="0">
                <a:sym typeface="Symbol" panose="05050102010706020507"/>
              </a:rPr>
              <a:t>稳定的散光矫正</a:t>
            </a:r>
            <a:endParaRPr lang="en-US" sz="2400" dirty="0"/>
          </a:p>
          <a:p>
            <a:pPr eaLnBrk="1" hangingPunct="1">
              <a:lnSpc>
                <a:spcPct val="200000"/>
              </a:lnSpc>
            </a:pPr>
            <a:endParaRPr lang="en-US" sz="2400" dirty="0"/>
          </a:p>
        </p:txBody>
      </p:sp>
    </p:spTree>
  </p:cSld>
  <p:clrMapOvr>
    <a:masterClrMapping/>
  </p:clrMapOvr>
  <p:transition/>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3315"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3316"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3317"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3318" name="Rectangle 13"/>
          <p:cNvSpPr>
            <a:spLocks noGrp="1" noChangeArrowheads="1"/>
          </p:cNvSpPr>
          <p:nvPr>
            <p:ph type="title"/>
          </p:nvPr>
        </p:nvSpPr>
        <p:spPr>
          <a:xfrm>
            <a:off x="0" y="162308"/>
            <a:ext cx="7260167" cy="422275"/>
          </a:xfrm>
          <a:noFill/>
        </p:spPr>
        <p:txBody>
          <a:bodyPr>
            <a:noAutofit/>
          </a:bodyPr>
          <a:lstStyle/>
          <a:p>
            <a:pPr eaLnBrk="1" hangingPunct="1">
              <a:lnSpc>
                <a:spcPct val="90000"/>
              </a:lnSpc>
            </a:pPr>
            <a:r>
              <a:rPr lang="en-US" dirty="0"/>
              <a:t>  </a:t>
            </a:r>
            <a:r>
              <a:rPr lang="zh-CN" altLang="en-US" dirty="0"/>
              <a:t>底向下三棱镜</a:t>
            </a:r>
          </a:p>
        </p:txBody>
      </p:sp>
      <p:sp>
        <p:nvSpPr>
          <p:cNvPr id="13319" name="Rectangle 66"/>
          <p:cNvSpPr>
            <a:spLocks noGrp="1" noChangeArrowheads="1"/>
          </p:cNvSpPr>
          <p:nvPr>
            <p:ph idx="1"/>
          </p:nvPr>
        </p:nvSpPr>
        <p:spPr>
          <a:xfrm>
            <a:off x="815661" y="770624"/>
            <a:ext cx="7780623" cy="3262312"/>
          </a:xfrm>
        </p:spPr>
        <p:txBody>
          <a:bodyPr/>
          <a:lstStyle/>
          <a:p>
            <a:pPr eaLnBrk="1" hangingPunct="1">
              <a:lnSpc>
                <a:spcPct val="200000"/>
              </a:lnSpc>
            </a:pPr>
            <a:r>
              <a:rPr lang="zh-CN" altLang="en-US" sz="2400" dirty="0"/>
              <a:t>厚度的逐渐变化贯穿镜片</a:t>
            </a:r>
          </a:p>
          <a:p>
            <a:pPr eaLnBrk="1" hangingPunct="1">
              <a:lnSpc>
                <a:spcPct val="200000"/>
              </a:lnSpc>
            </a:pPr>
            <a:r>
              <a:rPr lang="en-US" sz="2400" dirty="0" err="1"/>
              <a:t>棱镜顶是最薄的区域</a:t>
            </a:r>
            <a:r>
              <a:rPr lang="zh-CN" altLang="en-US" sz="2400" dirty="0"/>
              <a:t>，棱镜底是最厚的</a:t>
            </a:r>
          </a:p>
        </p:txBody>
      </p:sp>
    </p:spTree>
  </p:cSld>
  <p:clrMapOvr>
    <a:masterClrMapping/>
  </p:clrMapOvr>
  <p:transition/>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94172" y="2258965"/>
            <a:ext cx="7534152" cy="3732516"/>
          </a:xfrm>
          <a:prstGeom prst="rect">
            <a:avLst/>
          </a:prstGeom>
        </p:spPr>
      </p:pic>
      <p:sp>
        <p:nvSpPr>
          <p:cNvPr id="14338"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4339"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4340"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4341"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4342" name="Rectangle 11"/>
          <p:cNvSpPr>
            <a:spLocks noGrp="1" noChangeArrowheads="1"/>
          </p:cNvSpPr>
          <p:nvPr>
            <p:ph type="title"/>
          </p:nvPr>
        </p:nvSpPr>
        <p:spPr>
          <a:xfrm>
            <a:off x="0" y="162515"/>
            <a:ext cx="7260166" cy="581025"/>
          </a:xfrm>
          <a:noFill/>
        </p:spPr>
        <p:txBody>
          <a:bodyPr/>
          <a:lstStyle/>
          <a:p>
            <a:pPr eaLnBrk="1" hangingPunct="1">
              <a:lnSpc>
                <a:spcPct val="90000"/>
              </a:lnSpc>
            </a:pPr>
            <a:r>
              <a:rPr lang="en-US" dirty="0"/>
              <a:t>  </a:t>
            </a:r>
            <a:r>
              <a:rPr lang="en-US" dirty="0" err="1"/>
              <a:t>前表面</a:t>
            </a:r>
            <a:r>
              <a:rPr lang="zh-CN" altLang="en-US" dirty="0"/>
              <a:t>圆柱形（环曲面）</a:t>
            </a:r>
          </a:p>
        </p:txBody>
      </p:sp>
      <p:sp>
        <p:nvSpPr>
          <p:cNvPr id="14343" name="Rectangle 66"/>
          <p:cNvSpPr>
            <a:spLocks noGrp="1" noChangeArrowheads="1"/>
          </p:cNvSpPr>
          <p:nvPr>
            <p:ph idx="1"/>
          </p:nvPr>
        </p:nvSpPr>
        <p:spPr>
          <a:xfrm>
            <a:off x="817856" y="770624"/>
            <a:ext cx="7286978" cy="1660525"/>
          </a:xfrm>
        </p:spPr>
        <p:txBody>
          <a:bodyPr/>
          <a:lstStyle/>
          <a:p>
            <a:pPr eaLnBrk="1" hangingPunct="1">
              <a:lnSpc>
                <a:spcPct val="200000"/>
              </a:lnSpc>
            </a:pPr>
            <a:r>
              <a:rPr lang="en-US" sz="2400" dirty="0" err="1"/>
              <a:t>通过</a:t>
            </a:r>
            <a:r>
              <a:rPr lang="zh-CN" altLang="en-US" sz="2400" dirty="0"/>
              <a:t>在镜片</a:t>
            </a:r>
            <a:r>
              <a:rPr lang="en-US" sz="2400" dirty="0" err="1"/>
              <a:t>前表面上的</a:t>
            </a:r>
            <a:r>
              <a:rPr lang="zh-CN" altLang="en-US" sz="2400" dirty="0"/>
              <a:t>正柱镜设计</a:t>
            </a:r>
            <a:r>
              <a:rPr lang="en-US" sz="2400" dirty="0" err="1"/>
              <a:t>提供</a:t>
            </a:r>
            <a:r>
              <a:rPr lang="zh-CN" altLang="en-US" sz="2400" dirty="0"/>
              <a:t>散光矫正</a:t>
            </a:r>
            <a:endParaRPr lang="en-US" sz="2400" dirty="0"/>
          </a:p>
        </p:txBody>
      </p:sp>
      <p:sp>
        <p:nvSpPr>
          <p:cNvPr id="4" name="TextBox 3"/>
          <p:cNvSpPr txBox="1"/>
          <p:nvPr/>
        </p:nvSpPr>
        <p:spPr>
          <a:xfrm>
            <a:off x="6544752" y="1907745"/>
            <a:ext cx="1343638" cy="369332"/>
          </a:xfrm>
          <a:prstGeom prst="rect">
            <a:avLst/>
          </a:prstGeom>
          <a:noFill/>
        </p:spPr>
        <p:txBody>
          <a:bodyPr wrap="none" rtlCol="0">
            <a:spAutoFit/>
          </a:bodyPr>
          <a:lstStyle/>
          <a:p>
            <a:r>
              <a:rPr lang="zh-CN" altLang="en-US" b="1" dirty="0"/>
              <a:t>正柱镜</a:t>
            </a:r>
            <a:r>
              <a:rPr lang="en-AU" b="1" dirty="0"/>
              <a:t> X 90</a:t>
            </a:r>
            <a:endParaRPr lang="en-GB" b="1" dirty="0"/>
          </a:p>
        </p:txBody>
      </p:sp>
      <p:sp>
        <p:nvSpPr>
          <p:cNvPr id="13" name="TextBox 12"/>
          <p:cNvSpPr txBox="1"/>
          <p:nvPr/>
        </p:nvSpPr>
        <p:spPr>
          <a:xfrm>
            <a:off x="2989735" y="4223607"/>
            <a:ext cx="1407758" cy="369332"/>
          </a:xfrm>
          <a:prstGeom prst="rect">
            <a:avLst/>
          </a:prstGeom>
          <a:noFill/>
        </p:spPr>
        <p:txBody>
          <a:bodyPr wrap="none" rtlCol="0">
            <a:spAutoFit/>
          </a:bodyPr>
          <a:lstStyle/>
          <a:p>
            <a:r>
              <a:rPr lang="zh-CN" altLang="en-US" b="1" dirty="0"/>
              <a:t>正柱镜</a:t>
            </a:r>
            <a:r>
              <a:rPr lang="en-AU" b="1" dirty="0"/>
              <a:t>X 180</a:t>
            </a:r>
            <a:endParaRPr lang="en-GB" b="1" dirty="0"/>
          </a:p>
        </p:txBody>
      </p:sp>
    </p:spTree>
  </p:cSld>
  <p:clrMapOvr>
    <a:masterClrMapping/>
  </p:clrMapOvr>
  <p:transition/>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050"/>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5363" name="Rectangle 2051"/>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5364" name="Rectangle 205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5365" name="Rectangle 205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5366" name="Rectangle 2054"/>
          <p:cNvSpPr>
            <a:spLocks noGrp="1" noChangeArrowheads="1"/>
          </p:cNvSpPr>
          <p:nvPr>
            <p:ph type="title"/>
          </p:nvPr>
        </p:nvSpPr>
        <p:spPr>
          <a:xfrm>
            <a:off x="0" y="113098"/>
            <a:ext cx="7772400" cy="406400"/>
          </a:xfrm>
          <a:noFill/>
        </p:spPr>
        <p:txBody>
          <a:bodyPr>
            <a:noAutofit/>
          </a:bodyPr>
          <a:lstStyle/>
          <a:p>
            <a:pPr eaLnBrk="1" hangingPunct="1"/>
            <a:r>
              <a:rPr lang="en-US" dirty="0"/>
              <a:t>  </a:t>
            </a:r>
            <a:r>
              <a:rPr lang="zh-CN" altLang="en-US" dirty="0"/>
              <a:t>圆形设计</a:t>
            </a:r>
          </a:p>
        </p:txBody>
      </p:sp>
      <p:sp>
        <p:nvSpPr>
          <p:cNvPr id="15367" name="Rectangle 2060"/>
          <p:cNvSpPr>
            <a:spLocks noGrp="1" noChangeArrowheads="1"/>
          </p:cNvSpPr>
          <p:nvPr>
            <p:ph idx="1"/>
          </p:nvPr>
        </p:nvSpPr>
        <p:spPr>
          <a:xfrm>
            <a:off x="810647" y="768616"/>
            <a:ext cx="6849533" cy="4244975"/>
          </a:xfrm>
        </p:spPr>
        <p:txBody>
          <a:bodyPr/>
          <a:lstStyle/>
          <a:p>
            <a:pPr eaLnBrk="1" hangingPunct="1">
              <a:lnSpc>
                <a:spcPct val="200000"/>
              </a:lnSpc>
            </a:pPr>
            <a:r>
              <a:rPr lang="zh-CN" altLang="en-US" sz="2400" dirty="0"/>
              <a:t>光学区位于中心</a:t>
            </a:r>
          </a:p>
          <a:p>
            <a:pPr eaLnBrk="1" hangingPunct="1">
              <a:lnSpc>
                <a:spcPct val="200000"/>
              </a:lnSpc>
            </a:pPr>
            <a:r>
              <a:rPr lang="zh-CN" altLang="en-US" sz="2400" dirty="0"/>
              <a:t>底向下三棱镜</a:t>
            </a:r>
            <a:endParaRPr lang="en-US" sz="2400" dirty="0"/>
          </a:p>
          <a:p>
            <a:pPr eaLnBrk="1" hangingPunct="1">
              <a:lnSpc>
                <a:spcPct val="200000"/>
              </a:lnSpc>
            </a:pPr>
            <a:r>
              <a:rPr lang="zh-CN" altLang="en-US" sz="2400" dirty="0"/>
              <a:t>加工更容易</a:t>
            </a:r>
            <a:r>
              <a:rPr lang="en-US" sz="2400" dirty="0"/>
              <a:t> &amp; </a:t>
            </a:r>
            <a:r>
              <a:rPr lang="zh-CN" altLang="en-US" sz="2400" dirty="0"/>
              <a:t>复制</a:t>
            </a:r>
          </a:p>
        </p:txBody>
      </p:sp>
    </p:spTree>
  </p:cSld>
  <p:clrMapOvr>
    <a:masterClrMapping/>
  </p:clrMapOvr>
  <p:transition/>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6387"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6388"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6389"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6390" name="Rectangle 6"/>
          <p:cNvSpPr>
            <a:spLocks noGrp="1" noChangeArrowheads="1"/>
          </p:cNvSpPr>
          <p:nvPr>
            <p:ph type="title"/>
          </p:nvPr>
        </p:nvSpPr>
        <p:spPr>
          <a:xfrm>
            <a:off x="0" y="197237"/>
            <a:ext cx="7772400" cy="536575"/>
          </a:xfrm>
          <a:noFill/>
        </p:spPr>
        <p:txBody>
          <a:bodyPr/>
          <a:lstStyle/>
          <a:p>
            <a:pPr eaLnBrk="1" hangingPunct="1">
              <a:lnSpc>
                <a:spcPct val="80000"/>
              </a:lnSpc>
            </a:pPr>
            <a:r>
              <a:rPr lang="en-US" dirty="0"/>
              <a:t>  </a:t>
            </a:r>
            <a:r>
              <a:rPr lang="zh-CN" altLang="en-US" dirty="0"/>
              <a:t>截断设计</a:t>
            </a:r>
          </a:p>
        </p:txBody>
      </p:sp>
      <p:sp>
        <p:nvSpPr>
          <p:cNvPr id="16391" name="Rectangle 10"/>
          <p:cNvSpPr>
            <a:spLocks noGrp="1" noChangeArrowheads="1"/>
          </p:cNvSpPr>
          <p:nvPr>
            <p:ph idx="1"/>
          </p:nvPr>
        </p:nvSpPr>
        <p:spPr>
          <a:xfrm>
            <a:off x="817856" y="774432"/>
            <a:ext cx="8326144" cy="4691062"/>
          </a:xfrm>
        </p:spPr>
        <p:txBody>
          <a:bodyPr/>
          <a:lstStyle/>
          <a:p>
            <a:pPr eaLnBrk="1" hangingPunct="1">
              <a:lnSpc>
                <a:spcPct val="200000"/>
              </a:lnSpc>
            </a:pPr>
            <a:r>
              <a:rPr lang="en-US" sz="2400" dirty="0"/>
              <a:t>CL的下部区域被截断（线性或圆形）</a:t>
            </a:r>
          </a:p>
          <a:p>
            <a:pPr eaLnBrk="1" hangingPunct="1">
              <a:lnSpc>
                <a:spcPct val="200000"/>
              </a:lnSpc>
            </a:pPr>
            <a:r>
              <a:rPr lang="zh-CN" altLang="en-US" sz="2400" dirty="0"/>
              <a:t>靠下睑来保持稳定性</a:t>
            </a:r>
          </a:p>
          <a:p>
            <a:pPr eaLnBrk="1" hangingPunct="1">
              <a:lnSpc>
                <a:spcPct val="200000"/>
              </a:lnSpc>
            </a:pPr>
            <a:r>
              <a:rPr lang="zh-CN" altLang="en-US" sz="2400" dirty="0"/>
              <a:t>三棱镜稳定法（失去一些棱镜，可能</a:t>
            </a:r>
            <a:r>
              <a:rPr lang="en-US" sz="2400" dirty="0"/>
              <a:t> </a:t>
            </a:r>
            <a:r>
              <a:rPr lang="en-US" sz="2400" dirty="0">
                <a:sym typeface="Symbol" panose="05050102010706020507"/>
              </a:rPr>
              <a:t></a:t>
            </a:r>
            <a:r>
              <a:rPr lang="en-US" sz="2400" dirty="0">
                <a:latin typeface="Arial" panose="020B0604020202020204"/>
                <a:cs typeface="Arial" panose="020B0604020202020204"/>
                <a:sym typeface="Symbol" panose="05050102010706020507"/>
              </a:rPr>
              <a:t>↓</a:t>
            </a:r>
            <a:r>
              <a:rPr lang="en-US" sz="2400" dirty="0"/>
              <a:t> </a:t>
            </a:r>
            <a:r>
              <a:rPr lang="zh-CN" altLang="en-US" sz="2400" dirty="0"/>
              <a:t>稳定性）</a:t>
            </a:r>
            <a:endParaRPr lang="en-US" sz="2400" dirty="0"/>
          </a:p>
          <a:p>
            <a:pPr eaLnBrk="1" hangingPunct="1">
              <a:lnSpc>
                <a:spcPct val="200000"/>
              </a:lnSpc>
            </a:pPr>
            <a:r>
              <a:rPr lang="zh-CN" altLang="en-US" sz="2400" dirty="0"/>
              <a:t>光学区是向上偏心的</a:t>
            </a:r>
          </a:p>
          <a:p>
            <a:pPr eaLnBrk="1" hangingPunct="1">
              <a:lnSpc>
                <a:spcPct val="200000"/>
              </a:lnSpc>
            </a:pPr>
            <a:r>
              <a:rPr lang="zh-CN" altLang="en-US" sz="2400" dirty="0"/>
              <a:t>现在不常见</a:t>
            </a:r>
          </a:p>
        </p:txBody>
      </p:sp>
    </p:spTree>
  </p:cSld>
  <p:clrMapOvr>
    <a:masterClrMapping/>
  </p:clrMapOvr>
  <p:transition/>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 name="Rectangle 336"/>
          <p:cNvSpPr/>
          <p:nvPr/>
        </p:nvSpPr>
        <p:spPr>
          <a:xfrm>
            <a:off x="1069424" y="836713"/>
            <a:ext cx="6992056" cy="4824536"/>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en-US">
              <a:solidFill>
                <a:schemeClr val="tx1"/>
              </a:solidFill>
            </a:endParaRPr>
          </a:p>
        </p:txBody>
      </p:sp>
      <p:sp>
        <p:nvSpPr>
          <p:cNvPr id="17411"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7412"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7413"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7414"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7415" name="Rectangle 6"/>
          <p:cNvSpPr>
            <a:spLocks noGrp="1" noChangeArrowheads="1"/>
          </p:cNvSpPr>
          <p:nvPr>
            <p:ph type="title"/>
          </p:nvPr>
        </p:nvSpPr>
        <p:spPr>
          <a:xfrm>
            <a:off x="0" y="197237"/>
            <a:ext cx="7412567" cy="536575"/>
          </a:xfrm>
          <a:noFill/>
        </p:spPr>
        <p:txBody>
          <a:bodyPr/>
          <a:lstStyle/>
          <a:p>
            <a:pPr eaLnBrk="1" hangingPunct="1">
              <a:lnSpc>
                <a:spcPct val="80000"/>
              </a:lnSpc>
            </a:pPr>
            <a:r>
              <a:rPr lang="en-US" dirty="0"/>
              <a:t>  </a:t>
            </a:r>
            <a:r>
              <a:rPr lang="zh-CN" altLang="en-US" dirty="0"/>
              <a:t>截断稳定法</a:t>
            </a:r>
            <a:endParaRPr lang="en-US" dirty="0"/>
          </a:p>
        </p:txBody>
      </p:sp>
      <p:grpSp>
        <p:nvGrpSpPr>
          <p:cNvPr id="2" name="Group 2"/>
          <p:cNvGrpSpPr/>
          <p:nvPr/>
        </p:nvGrpSpPr>
        <p:grpSpPr>
          <a:xfrm>
            <a:off x="1488516" y="933432"/>
            <a:ext cx="6179828" cy="4321175"/>
            <a:chOff x="1115616" y="933432"/>
            <a:chExt cx="6179828" cy="4321175"/>
          </a:xfrm>
        </p:grpSpPr>
        <p:sp>
          <p:nvSpPr>
            <p:cNvPr id="17431" name="Freeform 34"/>
            <p:cNvSpPr/>
            <p:nvPr/>
          </p:nvSpPr>
          <p:spPr bwMode="auto">
            <a:xfrm>
              <a:off x="6849534" y="5227617"/>
              <a:ext cx="23989" cy="12700"/>
            </a:xfrm>
            <a:custGeom>
              <a:avLst/>
              <a:gdLst>
                <a:gd name="T0" fmla="*/ 0 w 17"/>
                <a:gd name="T1" fmla="*/ 12700 h 8"/>
                <a:gd name="T2" fmla="*/ 26988 w 17"/>
                <a:gd name="T3" fmla="*/ 0 h 8"/>
                <a:gd name="T4" fmla="*/ 26988 w 17"/>
                <a:gd name="T5" fmla="*/ 3175 h 8"/>
                <a:gd name="T6" fmla="*/ 23813 w 17"/>
                <a:gd name="T7" fmla="*/ 3175 h 8"/>
                <a:gd name="T8" fmla="*/ 23813 w 17"/>
                <a:gd name="T9" fmla="*/ 6350 h 8"/>
                <a:gd name="T10" fmla="*/ 20638 w 17"/>
                <a:gd name="T11" fmla="*/ 6350 h 8"/>
                <a:gd name="T12" fmla="*/ 20638 w 17"/>
                <a:gd name="T13" fmla="*/ 6350 h 8"/>
                <a:gd name="T14" fmla="*/ 17463 w 17"/>
                <a:gd name="T15" fmla="*/ 9525 h 8"/>
                <a:gd name="T16" fmla="*/ 17463 w 17"/>
                <a:gd name="T17" fmla="*/ 9525 h 8"/>
                <a:gd name="T18" fmla="*/ 14288 w 17"/>
                <a:gd name="T19" fmla="*/ 12700 h 8"/>
                <a:gd name="T20" fmla="*/ 0 w 17"/>
                <a:gd name="T21" fmla="*/ 12700 h 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7"/>
                <a:gd name="T34" fmla="*/ 0 h 8"/>
                <a:gd name="T35" fmla="*/ 17 w 17"/>
                <a:gd name="T36" fmla="*/ 8 h 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7" h="8">
                  <a:moveTo>
                    <a:pt x="0" y="8"/>
                  </a:moveTo>
                  <a:lnTo>
                    <a:pt x="17" y="0"/>
                  </a:lnTo>
                  <a:lnTo>
                    <a:pt x="17" y="2"/>
                  </a:lnTo>
                  <a:lnTo>
                    <a:pt x="15" y="2"/>
                  </a:lnTo>
                  <a:lnTo>
                    <a:pt x="15" y="4"/>
                  </a:lnTo>
                  <a:lnTo>
                    <a:pt x="13" y="4"/>
                  </a:lnTo>
                  <a:lnTo>
                    <a:pt x="11" y="6"/>
                  </a:lnTo>
                  <a:lnTo>
                    <a:pt x="9" y="8"/>
                  </a:lnTo>
                  <a:lnTo>
                    <a:pt x="0" y="8"/>
                  </a:lnTo>
                  <a:close/>
                </a:path>
              </a:pathLst>
            </a:custGeom>
            <a:solidFill>
              <a:srgbClr val="0199FF"/>
            </a:solidFill>
            <a:ln w="9525">
              <a:noFill/>
              <a:round/>
            </a:ln>
          </p:spPr>
          <p:txBody>
            <a:bodyPr/>
            <a:lstStyle/>
            <a:p>
              <a:endParaRPr lang="en-US"/>
            </a:p>
          </p:txBody>
        </p:sp>
        <p:sp>
          <p:nvSpPr>
            <p:cNvPr id="17432" name="Freeform 35"/>
            <p:cNvSpPr/>
            <p:nvPr/>
          </p:nvSpPr>
          <p:spPr bwMode="auto">
            <a:xfrm>
              <a:off x="6824134" y="5214917"/>
              <a:ext cx="63500" cy="25400"/>
            </a:xfrm>
            <a:custGeom>
              <a:avLst/>
              <a:gdLst>
                <a:gd name="T0" fmla="*/ 0 w 45"/>
                <a:gd name="T1" fmla="*/ 25400 h 16"/>
                <a:gd name="T2" fmla="*/ 12700 w 45"/>
                <a:gd name="T3" fmla="*/ 19050 h 16"/>
                <a:gd name="T4" fmla="*/ 71438 w 45"/>
                <a:gd name="T5" fmla="*/ 0 h 16"/>
                <a:gd name="T6" fmla="*/ 71438 w 45"/>
                <a:gd name="T7" fmla="*/ 3175 h 16"/>
                <a:gd name="T8" fmla="*/ 65088 w 45"/>
                <a:gd name="T9" fmla="*/ 6350 h 16"/>
                <a:gd name="T10" fmla="*/ 61913 w 45"/>
                <a:gd name="T11" fmla="*/ 9525 h 16"/>
                <a:gd name="T12" fmla="*/ 58738 w 45"/>
                <a:gd name="T13" fmla="*/ 12700 h 16"/>
                <a:gd name="T14" fmla="*/ 55563 w 45"/>
                <a:gd name="T15" fmla="*/ 15875 h 16"/>
                <a:gd name="T16" fmla="*/ 52388 w 45"/>
                <a:gd name="T17" fmla="*/ 19050 h 16"/>
                <a:gd name="T18" fmla="*/ 46038 w 45"/>
                <a:gd name="T19" fmla="*/ 22225 h 16"/>
                <a:gd name="T20" fmla="*/ 42863 w 45"/>
                <a:gd name="T21" fmla="*/ 25400 h 16"/>
                <a:gd name="T22" fmla="*/ 0 w 45"/>
                <a:gd name="T23" fmla="*/ 25400 h 1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5"/>
                <a:gd name="T37" fmla="*/ 0 h 16"/>
                <a:gd name="T38" fmla="*/ 45 w 45"/>
                <a:gd name="T39" fmla="*/ 16 h 1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5" h="16">
                  <a:moveTo>
                    <a:pt x="0" y="16"/>
                  </a:moveTo>
                  <a:lnTo>
                    <a:pt x="8" y="12"/>
                  </a:lnTo>
                  <a:lnTo>
                    <a:pt x="45" y="0"/>
                  </a:lnTo>
                  <a:lnTo>
                    <a:pt x="45" y="2"/>
                  </a:lnTo>
                  <a:lnTo>
                    <a:pt x="41" y="4"/>
                  </a:lnTo>
                  <a:lnTo>
                    <a:pt x="39" y="6"/>
                  </a:lnTo>
                  <a:lnTo>
                    <a:pt x="37" y="8"/>
                  </a:lnTo>
                  <a:lnTo>
                    <a:pt x="35" y="10"/>
                  </a:lnTo>
                  <a:lnTo>
                    <a:pt x="33" y="12"/>
                  </a:lnTo>
                  <a:lnTo>
                    <a:pt x="29" y="14"/>
                  </a:lnTo>
                  <a:lnTo>
                    <a:pt x="27" y="16"/>
                  </a:lnTo>
                  <a:lnTo>
                    <a:pt x="0" y="16"/>
                  </a:lnTo>
                  <a:close/>
                </a:path>
              </a:pathLst>
            </a:custGeom>
            <a:solidFill>
              <a:srgbClr val="0299FF"/>
            </a:solidFill>
            <a:ln w="9525">
              <a:noFill/>
              <a:round/>
            </a:ln>
          </p:spPr>
          <p:txBody>
            <a:bodyPr/>
            <a:lstStyle/>
            <a:p>
              <a:endParaRPr lang="en-US"/>
            </a:p>
          </p:txBody>
        </p:sp>
        <p:sp>
          <p:nvSpPr>
            <p:cNvPr id="17433" name="Freeform 36"/>
            <p:cNvSpPr/>
            <p:nvPr/>
          </p:nvSpPr>
          <p:spPr bwMode="auto">
            <a:xfrm>
              <a:off x="6800145" y="5203807"/>
              <a:ext cx="97366" cy="36513"/>
            </a:xfrm>
            <a:custGeom>
              <a:avLst/>
              <a:gdLst>
                <a:gd name="T0" fmla="*/ 55562 w 69"/>
                <a:gd name="T1" fmla="*/ 36513 h 23"/>
                <a:gd name="T2" fmla="*/ 82550 w 69"/>
                <a:gd name="T3" fmla="*/ 23813 h 23"/>
                <a:gd name="T4" fmla="*/ 88900 w 69"/>
                <a:gd name="T5" fmla="*/ 20638 h 23"/>
                <a:gd name="T6" fmla="*/ 92075 w 69"/>
                <a:gd name="T7" fmla="*/ 17463 h 23"/>
                <a:gd name="T8" fmla="*/ 95250 w 69"/>
                <a:gd name="T9" fmla="*/ 14288 h 23"/>
                <a:gd name="T10" fmla="*/ 98425 w 69"/>
                <a:gd name="T11" fmla="*/ 11113 h 23"/>
                <a:gd name="T12" fmla="*/ 101600 w 69"/>
                <a:gd name="T13" fmla="*/ 9525 h 23"/>
                <a:gd name="T14" fmla="*/ 103187 w 69"/>
                <a:gd name="T15" fmla="*/ 6350 h 23"/>
                <a:gd name="T16" fmla="*/ 106362 w 69"/>
                <a:gd name="T17" fmla="*/ 3175 h 23"/>
                <a:gd name="T18" fmla="*/ 109537 w 69"/>
                <a:gd name="T19" fmla="*/ 0 h 23"/>
                <a:gd name="T20" fmla="*/ 39687 w 69"/>
                <a:gd name="T21" fmla="*/ 23813 h 23"/>
                <a:gd name="T22" fmla="*/ 0 w 69"/>
                <a:gd name="T23" fmla="*/ 36513 h 23"/>
                <a:gd name="T24" fmla="*/ 55562 w 69"/>
                <a:gd name="T25" fmla="*/ 36513 h 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9"/>
                <a:gd name="T40" fmla="*/ 0 h 23"/>
                <a:gd name="T41" fmla="*/ 69 w 69"/>
                <a:gd name="T42" fmla="*/ 23 h 2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9" h="23">
                  <a:moveTo>
                    <a:pt x="35" y="23"/>
                  </a:moveTo>
                  <a:lnTo>
                    <a:pt x="52" y="15"/>
                  </a:lnTo>
                  <a:lnTo>
                    <a:pt x="56" y="13"/>
                  </a:lnTo>
                  <a:lnTo>
                    <a:pt x="58" y="11"/>
                  </a:lnTo>
                  <a:lnTo>
                    <a:pt x="60" y="9"/>
                  </a:lnTo>
                  <a:lnTo>
                    <a:pt x="62" y="7"/>
                  </a:lnTo>
                  <a:lnTo>
                    <a:pt x="64" y="6"/>
                  </a:lnTo>
                  <a:lnTo>
                    <a:pt x="65" y="4"/>
                  </a:lnTo>
                  <a:lnTo>
                    <a:pt x="67" y="2"/>
                  </a:lnTo>
                  <a:lnTo>
                    <a:pt x="69" y="0"/>
                  </a:lnTo>
                  <a:lnTo>
                    <a:pt x="25" y="15"/>
                  </a:lnTo>
                  <a:lnTo>
                    <a:pt x="0" y="23"/>
                  </a:lnTo>
                  <a:lnTo>
                    <a:pt x="35" y="23"/>
                  </a:lnTo>
                  <a:close/>
                </a:path>
              </a:pathLst>
            </a:custGeom>
            <a:solidFill>
              <a:srgbClr val="039AFF"/>
            </a:solidFill>
            <a:ln w="9525">
              <a:noFill/>
              <a:round/>
            </a:ln>
          </p:spPr>
          <p:txBody>
            <a:bodyPr/>
            <a:lstStyle/>
            <a:p>
              <a:endParaRPr lang="en-US"/>
            </a:p>
          </p:txBody>
        </p:sp>
        <p:sp>
          <p:nvSpPr>
            <p:cNvPr id="17434" name="Freeform 37"/>
            <p:cNvSpPr/>
            <p:nvPr/>
          </p:nvSpPr>
          <p:spPr bwMode="auto">
            <a:xfrm>
              <a:off x="6776155" y="5194279"/>
              <a:ext cx="124178" cy="46038"/>
            </a:xfrm>
            <a:custGeom>
              <a:avLst/>
              <a:gdLst>
                <a:gd name="T0" fmla="*/ 53975 w 88"/>
                <a:gd name="T1" fmla="*/ 46038 h 29"/>
                <a:gd name="T2" fmla="*/ 66675 w 88"/>
                <a:gd name="T3" fmla="*/ 39688 h 29"/>
                <a:gd name="T4" fmla="*/ 125413 w 88"/>
                <a:gd name="T5" fmla="*/ 20638 h 29"/>
                <a:gd name="T6" fmla="*/ 128588 w 88"/>
                <a:gd name="T7" fmla="*/ 19050 h 29"/>
                <a:gd name="T8" fmla="*/ 130175 w 88"/>
                <a:gd name="T9" fmla="*/ 15875 h 29"/>
                <a:gd name="T10" fmla="*/ 133350 w 88"/>
                <a:gd name="T11" fmla="*/ 12700 h 29"/>
                <a:gd name="T12" fmla="*/ 133350 w 88"/>
                <a:gd name="T13" fmla="*/ 12700 h 29"/>
                <a:gd name="T14" fmla="*/ 136525 w 88"/>
                <a:gd name="T15" fmla="*/ 9525 h 29"/>
                <a:gd name="T16" fmla="*/ 136525 w 88"/>
                <a:gd name="T17" fmla="*/ 6350 h 29"/>
                <a:gd name="T18" fmla="*/ 139700 w 88"/>
                <a:gd name="T19" fmla="*/ 3175 h 29"/>
                <a:gd name="T20" fmla="*/ 139700 w 88"/>
                <a:gd name="T21" fmla="*/ 0 h 29"/>
                <a:gd name="T22" fmla="*/ 63500 w 88"/>
                <a:gd name="T23" fmla="*/ 26988 h 29"/>
                <a:gd name="T24" fmla="*/ 0 w 88"/>
                <a:gd name="T25" fmla="*/ 46038 h 29"/>
                <a:gd name="T26" fmla="*/ 53975 w 88"/>
                <a:gd name="T27" fmla="*/ 46038 h 2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88"/>
                <a:gd name="T43" fmla="*/ 0 h 29"/>
                <a:gd name="T44" fmla="*/ 88 w 88"/>
                <a:gd name="T45" fmla="*/ 29 h 29"/>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88" h="29">
                  <a:moveTo>
                    <a:pt x="34" y="29"/>
                  </a:moveTo>
                  <a:lnTo>
                    <a:pt x="42" y="25"/>
                  </a:lnTo>
                  <a:lnTo>
                    <a:pt x="79" y="13"/>
                  </a:lnTo>
                  <a:lnTo>
                    <a:pt x="81" y="12"/>
                  </a:lnTo>
                  <a:lnTo>
                    <a:pt x="82" y="10"/>
                  </a:lnTo>
                  <a:lnTo>
                    <a:pt x="84" y="8"/>
                  </a:lnTo>
                  <a:lnTo>
                    <a:pt x="86" y="6"/>
                  </a:lnTo>
                  <a:lnTo>
                    <a:pt x="86" y="4"/>
                  </a:lnTo>
                  <a:lnTo>
                    <a:pt x="88" y="2"/>
                  </a:lnTo>
                  <a:lnTo>
                    <a:pt x="88" y="0"/>
                  </a:lnTo>
                  <a:lnTo>
                    <a:pt x="40" y="17"/>
                  </a:lnTo>
                  <a:lnTo>
                    <a:pt x="0" y="29"/>
                  </a:lnTo>
                  <a:lnTo>
                    <a:pt x="34" y="29"/>
                  </a:lnTo>
                  <a:close/>
                </a:path>
              </a:pathLst>
            </a:custGeom>
            <a:solidFill>
              <a:srgbClr val="049AFF"/>
            </a:solidFill>
            <a:ln w="9525">
              <a:noFill/>
              <a:round/>
            </a:ln>
          </p:spPr>
          <p:txBody>
            <a:bodyPr/>
            <a:lstStyle/>
            <a:p>
              <a:endParaRPr lang="en-US"/>
            </a:p>
          </p:txBody>
        </p:sp>
        <p:sp>
          <p:nvSpPr>
            <p:cNvPr id="17435" name="Freeform 38"/>
            <p:cNvSpPr>
              <a:spLocks noEditPoints="1"/>
            </p:cNvSpPr>
            <p:nvPr/>
          </p:nvSpPr>
          <p:spPr bwMode="auto">
            <a:xfrm>
              <a:off x="6752169" y="1649392"/>
              <a:ext cx="148166" cy="3590925"/>
            </a:xfrm>
            <a:custGeom>
              <a:avLst/>
              <a:gdLst>
                <a:gd name="T0" fmla="*/ 53975 w 105"/>
                <a:gd name="T1" fmla="*/ 3590925 h 2262"/>
                <a:gd name="T2" fmla="*/ 93662 w 105"/>
                <a:gd name="T3" fmla="*/ 3578225 h 2262"/>
                <a:gd name="T4" fmla="*/ 163512 w 105"/>
                <a:gd name="T5" fmla="*/ 3554413 h 2262"/>
                <a:gd name="T6" fmla="*/ 163512 w 105"/>
                <a:gd name="T7" fmla="*/ 3554413 h 2262"/>
                <a:gd name="T8" fmla="*/ 163512 w 105"/>
                <a:gd name="T9" fmla="*/ 3551238 h 2262"/>
                <a:gd name="T10" fmla="*/ 166687 w 105"/>
                <a:gd name="T11" fmla="*/ 3548063 h 2262"/>
                <a:gd name="T12" fmla="*/ 166687 w 105"/>
                <a:gd name="T13" fmla="*/ 3544888 h 2262"/>
                <a:gd name="T14" fmla="*/ 166687 w 105"/>
                <a:gd name="T15" fmla="*/ 3544888 h 2262"/>
                <a:gd name="T16" fmla="*/ 166687 w 105"/>
                <a:gd name="T17" fmla="*/ 3541713 h 2262"/>
                <a:gd name="T18" fmla="*/ 166687 w 105"/>
                <a:gd name="T19" fmla="*/ 3538538 h 2262"/>
                <a:gd name="T20" fmla="*/ 166687 w 105"/>
                <a:gd name="T21" fmla="*/ 3538538 h 2262"/>
                <a:gd name="T22" fmla="*/ 87312 w 105"/>
                <a:gd name="T23" fmla="*/ 3563938 h 2262"/>
                <a:gd name="T24" fmla="*/ 0 w 105"/>
                <a:gd name="T25" fmla="*/ 3590925 h 2262"/>
                <a:gd name="T26" fmla="*/ 0 w 105"/>
                <a:gd name="T27" fmla="*/ 3590925 h 2262"/>
                <a:gd name="T28" fmla="*/ 53975 w 105"/>
                <a:gd name="T29" fmla="*/ 3590925 h 2262"/>
                <a:gd name="T30" fmla="*/ 117475 w 105"/>
                <a:gd name="T31" fmla="*/ 1588 h 2262"/>
                <a:gd name="T32" fmla="*/ 106362 w 105"/>
                <a:gd name="T33" fmla="*/ 0 h 2262"/>
                <a:gd name="T34" fmla="*/ 106362 w 105"/>
                <a:gd name="T35" fmla="*/ 0 h 2262"/>
                <a:gd name="T36" fmla="*/ 109537 w 105"/>
                <a:gd name="T37" fmla="*/ 0 h 2262"/>
                <a:gd name="T38" fmla="*/ 112712 w 105"/>
                <a:gd name="T39" fmla="*/ 0 h 2262"/>
                <a:gd name="T40" fmla="*/ 112712 w 105"/>
                <a:gd name="T41" fmla="*/ 0 h 2262"/>
                <a:gd name="T42" fmla="*/ 115887 w 105"/>
                <a:gd name="T43" fmla="*/ 1588 h 2262"/>
                <a:gd name="T44" fmla="*/ 115887 w 105"/>
                <a:gd name="T45" fmla="*/ 1588 h 2262"/>
                <a:gd name="T46" fmla="*/ 117475 w 105"/>
                <a:gd name="T47" fmla="*/ 1588 h 2262"/>
                <a:gd name="T48" fmla="*/ 117475 w 105"/>
                <a:gd name="T49" fmla="*/ 1588 h 226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5"/>
                <a:gd name="T76" fmla="*/ 0 h 2262"/>
                <a:gd name="T77" fmla="*/ 105 w 105"/>
                <a:gd name="T78" fmla="*/ 2262 h 226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5" h="2262">
                  <a:moveTo>
                    <a:pt x="34" y="2262"/>
                  </a:moveTo>
                  <a:lnTo>
                    <a:pt x="59" y="2254"/>
                  </a:lnTo>
                  <a:lnTo>
                    <a:pt x="103" y="2239"/>
                  </a:lnTo>
                  <a:lnTo>
                    <a:pt x="103" y="2237"/>
                  </a:lnTo>
                  <a:lnTo>
                    <a:pt x="105" y="2235"/>
                  </a:lnTo>
                  <a:lnTo>
                    <a:pt x="105" y="2233"/>
                  </a:lnTo>
                  <a:lnTo>
                    <a:pt x="105" y="2231"/>
                  </a:lnTo>
                  <a:lnTo>
                    <a:pt x="105" y="2229"/>
                  </a:lnTo>
                  <a:lnTo>
                    <a:pt x="55" y="2245"/>
                  </a:lnTo>
                  <a:lnTo>
                    <a:pt x="0" y="2262"/>
                  </a:lnTo>
                  <a:lnTo>
                    <a:pt x="34" y="2262"/>
                  </a:lnTo>
                  <a:close/>
                  <a:moveTo>
                    <a:pt x="74" y="1"/>
                  </a:moveTo>
                  <a:lnTo>
                    <a:pt x="67" y="0"/>
                  </a:lnTo>
                  <a:lnTo>
                    <a:pt x="69" y="0"/>
                  </a:lnTo>
                  <a:lnTo>
                    <a:pt x="71" y="0"/>
                  </a:lnTo>
                  <a:lnTo>
                    <a:pt x="73" y="1"/>
                  </a:lnTo>
                  <a:lnTo>
                    <a:pt x="74" y="1"/>
                  </a:lnTo>
                  <a:close/>
                </a:path>
              </a:pathLst>
            </a:custGeom>
            <a:solidFill>
              <a:srgbClr val="059BFF"/>
            </a:solidFill>
            <a:ln w="9525">
              <a:noFill/>
              <a:round/>
            </a:ln>
          </p:spPr>
          <p:txBody>
            <a:bodyPr/>
            <a:lstStyle/>
            <a:p>
              <a:endParaRPr lang="en-US"/>
            </a:p>
          </p:txBody>
        </p:sp>
        <p:sp>
          <p:nvSpPr>
            <p:cNvPr id="17436" name="Freeform 39"/>
            <p:cNvSpPr>
              <a:spLocks noEditPoints="1"/>
            </p:cNvSpPr>
            <p:nvPr/>
          </p:nvSpPr>
          <p:spPr bwMode="auto">
            <a:xfrm>
              <a:off x="6722535" y="1649392"/>
              <a:ext cx="177800" cy="3590925"/>
            </a:xfrm>
            <a:custGeom>
              <a:avLst/>
              <a:gdLst>
                <a:gd name="T0" fmla="*/ 60325 w 126"/>
                <a:gd name="T1" fmla="*/ 3590925 h 2262"/>
                <a:gd name="T2" fmla="*/ 123825 w 126"/>
                <a:gd name="T3" fmla="*/ 3571875 h 2262"/>
                <a:gd name="T4" fmla="*/ 200025 w 126"/>
                <a:gd name="T5" fmla="*/ 3544888 h 2262"/>
                <a:gd name="T6" fmla="*/ 200025 w 126"/>
                <a:gd name="T7" fmla="*/ 3544888 h 2262"/>
                <a:gd name="T8" fmla="*/ 200025 w 126"/>
                <a:gd name="T9" fmla="*/ 3541713 h 2262"/>
                <a:gd name="T10" fmla="*/ 200025 w 126"/>
                <a:gd name="T11" fmla="*/ 3538538 h 2262"/>
                <a:gd name="T12" fmla="*/ 200025 w 126"/>
                <a:gd name="T13" fmla="*/ 3538538 h 2262"/>
                <a:gd name="T14" fmla="*/ 200025 w 126"/>
                <a:gd name="T15" fmla="*/ 3535363 h 2262"/>
                <a:gd name="T16" fmla="*/ 200025 w 126"/>
                <a:gd name="T17" fmla="*/ 3532188 h 2262"/>
                <a:gd name="T18" fmla="*/ 200025 w 126"/>
                <a:gd name="T19" fmla="*/ 3532188 h 2262"/>
                <a:gd name="T20" fmla="*/ 200025 w 126"/>
                <a:gd name="T21" fmla="*/ 3529013 h 2262"/>
                <a:gd name="T22" fmla="*/ 120650 w 126"/>
                <a:gd name="T23" fmla="*/ 3557588 h 2262"/>
                <a:gd name="T24" fmla="*/ 30163 w 126"/>
                <a:gd name="T25" fmla="*/ 3581400 h 2262"/>
                <a:gd name="T26" fmla="*/ 0 w 126"/>
                <a:gd name="T27" fmla="*/ 3590925 h 2262"/>
                <a:gd name="T28" fmla="*/ 60325 w 126"/>
                <a:gd name="T29" fmla="*/ 3590925 h 2262"/>
                <a:gd name="T30" fmla="*/ 157163 w 126"/>
                <a:gd name="T31" fmla="*/ 14287 h 2262"/>
                <a:gd name="T32" fmla="*/ 120650 w 126"/>
                <a:gd name="T33" fmla="*/ 1588 h 2262"/>
                <a:gd name="T34" fmla="*/ 127000 w 126"/>
                <a:gd name="T35" fmla="*/ 0 h 2262"/>
                <a:gd name="T36" fmla="*/ 133350 w 126"/>
                <a:gd name="T37" fmla="*/ 0 h 2262"/>
                <a:gd name="T38" fmla="*/ 139700 w 126"/>
                <a:gd name="T39" fmla="*/ 0 h 2262"/>
                <a:gd name="T40" fmla="*/ 146050 w 126"/>
                <a:gd name="T41" fmla="*/ 0 h 2262"/>
                <a:gd name="T42" fmla="*/ 149225 w 126"/>
                <a:gd name="T43" fmla="*/ 1588 h 2262"/>
                <a:gd name="T44" fmla="*/ 150813 w 126"/>
                <a:gd name="T45" fmla="*/ 4762 h 2262"/>
                <a:gd name="T46" fmla="*/ 153988 w 126"/>
                <a:gd name="T47" fmla="*/ 7937 h 2262"/>
                <a:gd name="T48" fmla="*/ 157163 w 126"/>
                <a:gd name="T49" fmla="*/ 14287 h 226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26"/>
                <a:gd name="T76" fmla="*/ 0 h 2262"/>
                <a:gd name="T77" fmla="*/ 126 w 126"/>
                <a:gd name="T78" fmla="*/ 2262 h 226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26" h="2262">
                  <a:moveTo>
                    <a:pt x="38" y="2262"/>
                  </a:moveTo>
                  <a:lnTo>
                    <a:pt x="78" y="2250"/>
                  </a:lnTo>
                  <a:lnTo>
                    <a:pt x="126" y="2233"/>
                  </a:lnTo>
                  <a:lnTo>
                    <a:pt x="126" y="2231"/>
                  </a:lnTo>
                  <a:lnTo>
                    <a:pt x="126" y="2229"/>
                  </a:lnTo>
                  <a:lnTo>
                    <a:pt x="126" y="2227"/>
                  </a:lnTo>
                  <a:lnTo>
                    <a:pt x="126" y="2225"/>
                  </a:lnTo>
                  <a:lnTo>
                    <a:pt x="126" y="2223"/>
                  </a:lnTo>
                  <a:lnTo>
                    <a:pt x="76" y="2241"/>
                  </a:lnTo>
                  <a:lnTo>
                    <a:pt x="19" y="2256"/>
                  </a:lnTo>
                  <a:lnTo>
                    <a:pt x="0" y="2262"/>
                  </a:lnTo>
                  <a:lnTo>
                    <a:pt x="38" y="2262"/>
                  </a:lnTo>
                  <a:close/>
                  <a:moveTo>
                    <a:pt x="99" y="9"/>
                  </a:moveTo>
                  <a:lnTo>
                    <a:pt x="76" y="1"/>
                  </a:lnTo>
                  <a:lnTo>
                    <a:pt x="80" y="0"/>
                  </a:lnTo>
                  <a:lnTo>
                    <a:pt x="84" y="0"/>
                  </a:lnTo>
                  <a:lnTo>
                    <a:pt x="88" y="0"/>
                  </a:lnTo>
                  <a:lnTo>
                    <a:pt x="92" y="0"/>
                  </a:lnTo>
                  <a:lnTo>
                    <a:pt x="94" y="1"/>
                  </a:lnTo>
                  <a:lnTo>
                    <a:pt x="95" y="3"/>
                  </a:lnTo>
                  <a:lnTo>
                    <a:pt x="97" y="5"/>
                  </a:lnTo>
                  <a:lnTo>
                    <a:pt x="99" y="9"/>
                  </a:lnTo>
                  <a:close/>
                </a:path>
              </a:pathLst>
            </a:custGeom>
            <a:solidFill>
              <a:srgbClr val="069BFF"/>
            </a:solidFill>
            <a:ln w="9525">
              <a:noFill/>
              <a:round/>
            </a:ln>
          </p:spPr>
          <p:txBody>
            <a:bodyPr/>
            <a:lstStyle/>
            <a:p>
              <a:endParaRPr lang="en-US"/>
            </a:p>
          </p:txBody>
        </p:sp>
        <p:sp>
          <p:nvSpPr>
            <p:cNvPr id="17437" name="Freeform 40"/>
            <p:cNvSpPr>
              <a:spLocks noEditPoints="1"/>
            </p:cNvSpPr>
            <p:nvPr/>
          </p:nvSpPr>
          <p:spPr bwMode="auto">
            <a:xfrm>
              <a:off x="6697133" y="1649392"/>
              <a:ext cx="203200" cy="3590925"/>
            </a:xfrm>
            <a:custGeom>
              <a:avLst/>
              <a:gdLst>
                <a:gd name="T0" fmla="*/ 179387 w 144"/>
                <a:gd name="T1" fmla="*/ 1588 h 2262"/>
                <a:gd name="T2" fmla="*/ 168275 w 144"/>
                <a:gd name="T3" fmla="*/ 0 h 2262"/>
                <a:gd name="T4" fmla="*/ 165100 w 144"/>
                <a:gd name="T5" fmla="*/ 0 h 2262"/>
                <a:gd name="T6" fmla="*/ 158750 w 144"/>
                <a:gd name="T7" fmla="*/ 0 h 2262"/>
                <a:gd name="T8" fmla="*/ 155575 w 144"/>
                <a:gd name="T9" fmla="*/ 0 h 2262"/>
                <a:gd name="T10" fmla="*/ 152400 w 144"/>
                <a:gd name="T11" fmla="*/ 0 h 2262"/>
                <a:gd name="T12" fmla="*/ 149225 w 144"/>
                <a:gd name="T13" fmla="*/ 1588 h 2262"/>
                <a:gd name="T14" fmla="*/ 146050 w 144"/>
                <a:gd name="T15" fmla="*/ 1588 h 2262"/>
                <a:gd name="T16" fmla="*/ 141287 w 144"/>
                <a:gd name="T17" fmla="*/ 4762 h 2262"/>
                <a:gd name="T18" fmla="*/ 138112 w 144"/>
                <a:gd name="T19" fmla="*/ 4762 h 2262"/>
                <a:gd name="T20" fmla="*/ 146050 w 144"/>
                <a:gd name="T21" fmla="*/ 7937 h 2262"/>
                <a:gd name="T22" fmla="*/ 185737 w 144"/>
                <a:gd name="T23" fmla="*/ 20637 h 2262"/>
                <a:gd name="T24" fmla="*/ 185737 w 144"/>
                <a:gd name="T25" fmla="*/ 17462 h 2262"/>
                <a:gd name="T26" fmla="*/ 185737 w 144"/>
                <a:gd name="T27" fmla="*/ 14287 h 2262"/>
                <a:gd name="T28" fmla="*/ 185737 w 144"/>
                <a:gd name="T29" fmla="*/ 11112 h 2262"/>
                <a:gd name="T30" fmla="*/ 185737 w 144"/>
                <a:gd name="T31" fmla="*/ 11112 h 2262"/>
                <a:gd name="T32" fmla="*/ 182562 w 144"/>
                <a:gd name="T33" fmla="*/ 7937 h 2262"/>
                <a:gd name="T34" fmla="*/ 182562 w 144"/>
                <a:gd name="T35" fmla="*/ 4762 h 2262"/>
                <a:gd name="T36" fmla="*/ 182562 w 144"/>
                <a:gd name="T37" fmla="*/ 4762 h 2262"/>
                <a:gd name="T38" fmla="*/ 179387 w 144"/>
                <a:gd name="T39" fmla="*/ 1588 h 2262"/>
                <a:gd name="T40" fmla="*/ 61912 w 144"/>
                <a:gd name="T41" fmla="*/ 3590925 h 2262"/>
                <a:gd name="T42" fmla="*/ 61912 w 144"/>
                <a:gd name="T43" fmla="*/ 3590925 h 2262"/>
                <a:gd name="T44" fmla="*/ 149225 w 144"/>
                <a:gd name="T45" fmla="*/ 3563938 h 2262"/>
                <a:gd name="T46" fmla="*/ 228600 w 144"/>
                <a:gd name="T47" fmla="*/ 3538538 h 2262"/>
                <a:gd name="T48" fmla="*/ 228600 w 144"/>
                <a:gd name="T49" fmla="*/ 3535363 h 2262"/>
                <a:gd name="T50" fmla="*/ 228600 w 144"/>
                <a:gd name="T51" fmla="*/ 3535363 h 2262"/>
                <a:gd name="T52" fmla="*/ 228600 w 144"/>
                <a:gd name="T53" fmla="*/ 3532188 h 2262"/>
                <a:gd name="T54" fmla="*/ 228600 w 144"/>
                <a:gd name="T55" fmla="*/ 3532188 h 2262"/>
                <a:gd name="T56" fmla="*/ 228600 w 144"/>
                <a:gd name="T57" fmla="*/ 3529013 h 2262"/>
                <a:gd name="T58" fmla="*/ 228600 w 144"/>
                <a:gd name="T59" fmla="*/ 3529013 h 2262"/>
                <a:gd name="T60" fmla="*/ 228600 w 144"/>
                <a:gd name="T61" fmla="*/ 3527425 h 2262"/>
                <a:gd name="T62" fmla="*/ 225425 w 144"/>
                <a:gd name="T63" fmla="*/ 3527425 h 2262"/>
                <a:gd name="T64" fmla="*/ 225425 w 144"/>
                <a:gd name="T65" fmla="*/ 3524250 h 2262"/>
                <a:gd name="T66" fmla="*/ 225425 w 144"/>
                <a:gd name="T67" fmla="*/ 3524250 h 2262"/>
                <a:gd name="T68" fmla="*/ 225425 w 144"/>
                <a:gd name="T69" fmla="*/ 3524250 h 2262"/>
                <a:gd name="T70" fmla="*/ 225425 w 144"/>
                <a:gd name="T71" fmla="*/ 3524250 h 2262"/>
                <a:gd name="T72" fmla="*/ 225425 w 144"/>
                <a:gd name="T73" fmla="*/ 3524250 h 2262"/>
                <a:gd name="T74" fmla="*/ 225425 w 144"/>
                <a:gd name="T75" fmla="*/ 3524250 h 2262"/>
                <a:gd name="T76" fmla="*/ 225425 w 144"/>
                <a:gd name="T77" fmla="*/ 3524250 h 2262"/>
                <a:gd name="T78" fmla="*/ 225425 w 144"/>
                <a:gd name="T79" fmla="*/ 3524250 h 2262"/>
                <a:gd name="T80" fmla="*/ 146050 w 144"/>
                <a:gd name="T81" fmla="*/ 3551238 h 2262"/>
                <a:gd name="T82" fmla="*/ 58737 w 144"/>
                <a:gd name="T83" fmla="*/ 3575050 h 2262"/>
                <a:gd name="T84" fmla="*/ 0 w 144"/>
                <a:gd name="T85" fmla="*/ 3587750 h 2262"/>
                <a:gd name="T86" fmla="*/ 3175 w 144"/>
                <a:gd name="T87" fmla="*/ 3587750 h 2262"/>
                <a:gd name="T88" fmla="*/ 3175 w 144"/>
                <a:gd name="T89" fmla="*/ 3587750 h 2262"/>
                <a:gd name="T90" fmla="*/ 6350 w 144"/>
                <a:gd name="T91" fmla="*/ 3587750 h 2262"/>
                <a:gd name="T92" fmla="*/ 6350 w 144"/>
                <a:gd name="T93" fmla="*/ 3590925 h 2262"/>
                <a:gd name="T94" fmla="*/ 9525 w 144"/>
                <a:gd name="T95" fmla="*/ 3590925 h 2262"/>
                <a:gd name="T96" fmla="*/ 9525 w 144"/>
                <a:gd name="T97" fmla="*/ 3590925 h 2262"/>
                <a:gd name="T98" fmla="*/ 12700 w 144"/>
                <a:gd name="T99" fmla="*/ 3590925 h 2262"/>
                <a:gd name="T100" fmla="*/ 15875 w 144"/>
                <a:gd name="T101" fmla="*/ 3590925 h 2262"/>
                <a:gd name="T102" fmla="*/ 61912 w 144"/>
                <a:gd name="T103" fmla="*/ 3590925 h 226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4"/>
                <a:gd name="T157" fmla="*/ 0 h 2262"/>
                <a:gd name="T158" fmla="*/ 144 w 144"/>
                <a:gd name="T159" fmla="*/ 2262 h 226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4" h="2262">
                  <a:moveTo>
                    <a:pt x="113" y="1"/>
                  </a:moveTo>
                  <a:lnTo>
                    <a:pt x="106" y="0"/>
                  </a:lnTo>
                  <a:lnTo>
                    <a:pt x="104" y="0"/>
                  </a:lnTo>
                  <a:lnTo>
                    <a:pt x="100" y="0"/>
                  </a:lnTo>
                  <a:lnTo>
                    <a:pt x="98" y="0"/>
                  </a:lnTo>
                  <a:lnTo>
                    <a:pt x="96" y="0"/>
                  </a:lnTo>
                  <a:lnTo>
                    <a:pt x="94" y="1"/>
                  </a:lnTo>
                  <a:lnTo>
                    <a:pt x="92" y="1"/>
                  </a:lnTo>
                  <a:lnTo>
                    <a:pt x="89" y="3"/>
                  </a:lnTo>
                  <a:lnTo>
                    <a:pt x="87" y="3"/>
                  </a:lnTo>
                  <a:lnTo>
                    <a:pt x="92" y="5"/>
                  </a:lnTo>
                  <a:lnTo>
                    <a:pt x="117" y="13"/>
                  </a:lnTo>
                  <a:lnTo>
                    <a:pt x="117" y="11"/>
                  </a:lnTo>
                  <a:lnTo>
                    <a:pt x="117" y="9"/>
                  </a:lnTo>
                  <a:lnTo>
                    <a:pt x="117" y="7"/>
                  </a:lnTo>
                  <a:lnTo>
                    <a:pt x="115" y="5"/>
                  </a:lnTo>
                  <a:lnTo>
                    <a:pt x="115" y="3"/>
                  </a:lnTo>
                  <a:lnTo>
                    <a:pt x="113" y="1"/>
                  </a:lnTo>
                  <a:close/>
                  <a:moveTo>
                    <a:pt x="39" y="2262"/>
                  </a:moveTo>
                  <a:lnTo>
                    <a:pt x="39" y="2262"/>
                  </a:lnTo>
                  <a:lnTo>
                    <a:pt x="94" y="2245"/>
                  </a:lnTo>
                  <a:lnTo>
                    <a:pt x="144" y="2229"/>
                  </a:lnTo>
                  <a:lnTo>
                    <a:pt x="144" y="2227"/>
                  </a:lnTo>
                  <a:lnTo>
                    <a:pt x="144" y="2225"/>
                  </a:lnTo>
                  <a:lnTo>
                    <a:pt x="144" y="2223"/>
                  </a:lnTo>
                  <a:lnTo>
                    <a:pt x="144" y="2222"/>
                  </a:lnTo>
                  <a:lnTo>
                    <a:pt x="142" y="2222"/>
                  </a:lnTo>
                  <a:lnTo>
                    <a:pt x="142" y="2220"/>
                  </a:lnTo>
                  <a:lnTo>
                    <a:pt x="92" y="2237"/>
                  </a:lnTo>
                  <a:lnTo>
                    <a:pt x="37" y="2252"/>
                  </a:lnTo>
                  <a:lnTo>
                    <a:pt x="0" y="2260"/>
                  </a:lnTo>
                  <a:lnTo>
                    <a:pt x="2" y="2260"/>
                  </a:lnTo>
                  <a:lnTo>
                    <a:pt x="4" y="2260"/>
                  </a:lnTo>
                  <a:lnTo>
                    <a:pt x="4" y="2262"/>
                  </a:lnTo>
                  <a:lnTo>
                    <a:pt x="6" y="2262"/>
                  </a:lnTo>
                  <a:lnTo>
                    <a:pt x="8" y="2262"/>
                  </a:lnTo>
                  <a:lnTo>
                    <a:pt x="10" y="2262"/>
                  </a:lnTo>
                  <a:lnTo>
                    <a:pt x="39" y="2262"/>
                  </a:lnTo>
                  <a:close/>
                </a:path>
              </a:pathLst>
            </a:custGeom>
            <a:solidFill>
              <a:srgbClr val="079BFF"/>
            </a:solidFill>
            <a:ln w="9525">
              <a:noFill/>
              <a:round/>
            </a:ln>
          </p:spPr>
          <p:txBody>
            <a:bodyPr/>
            <a:lstStyle/>
            <a:p>
              <a:endParaRPr lang="en-US"/>
            </a:p>
          </p:txBody>
        </p:sp>
        <p:sp>
          <p:nvSpPr>
            <p:cNvPr id="17438" name="Freeform 41"/>
            <p:cNvSpPr>
              <a:spLocks noEditPoints="1"/>
            </p:cNvSpPr>
            <p:nvPr/>
          </p:nvSpPr>
          <p:spPr bwMode="auto">
            <a:xfrm>
              <a:off x="6684434" y="1650979"/>
              <a:ext cx="215900" cy="3589338"/>
            </a:xfrm>
            <a:custGeom>
              <a:avLst/>
              <a:gdLst>
                <a:gd name="T0" fmla="*/ 200025 w 153"/>
                <a:gd name="T1" fmla="*/ 12700 h 2261"/>
                <a:gd name="T2" fmla="*/ 163512 w 153"/>
                <a:gd name="T3" fmla="*/ 0 h 2261"/>
                <a:gd name="T4" fmla="*/ 160337 w 153"/>
                <a:gd name="T5" fmla="*/ 0 h 2261"/>
                <a:gd name="T6" fmla="*/ 157162 w 153"/>
                <a:gd name="T7" fmla="*/ 0 h 2261"/>
                <a:gd name="T8" fmla="*/ 155575 w 153"/>
                <a:gd name="T9" fmla="*/ 3175 h 2261"/>
                <a:gd name="T10" fmla="*/ 152400 w 153"/>
                <a:gd name="T11" fmla="*/ 3175 h 2261"/>
                <a:gd name="T12" fmla="*/ 149225 w 153"/>
                <a:gd name="T13" fmla="*/ 3175 h 2261"/>
                <a:gd name="T14" fmla="*/ 146050 w 153"/>
                <a:gd name="T15" fmla="*/ 6350 h 2261"/>
                <a:gd name="T16" fmla="*/ 142875 w 153"/>
                <a:gd name="T17" fmla="*/ 6350 h 2261"/>
                <a:gd name="T18" fmla="*/ 142875 w 153"/>
                <a:gd name="T19" fmla="*/ 9525 h 2261"/>
                <a:gd name="T20" fmla="*/ 157162 w 153"/>
                <a:gd name="T21" fmla="*/ 12700 h 2261"/>
                <a:gd name="T22" fmla="*/ 200025 w 153"/>
                <a:gd name="T23" fmla="*/ 28575 h 2261"/>
                <a:gd name="T24" fmla="*/ 200025 w 153"/>
                <a:gd name="T25" fmla="*/ 25400 h 2261"/>
                <a:gd name="T26" fmla="*/ 200025 w 153"/>
                <a:gd name="T27" fmla="*/ 22225 h 2261"/>
                <a:gd name="T28" fmla="*/ 200025 w 153"/>
                <a:gd name="T29" fmla="*/ 22225 h 2261"/>
                <a:gd name="T30" fmla="*/ 200025 w 153"/>
                <a:gd name="T31" fmla="*/ 19050 h 2261"/>
                <a:gd name="T32" fmla="*/ 200025 w 153"/>
                <a:gd name="T33" fmla="*/ 15875 h 2261"/>
                <a:gd name="T34" fmla="*/ 200025 w 153"/>
                <a:gd name="T35" fmla="*/ 15875 h 2261"/>
                <a:gd name="T36" fmla="*/ 200025 w 153"/>
                <a:gd name="T37" fmla="*/ 12700 h 2261"/>
                <a:gd name="T38" fmla="*/ 200025 w 153"/>
                <a:gd name="T39" fmla="*/ 12700 h 2261"/>
                <a:gd name="T40" fmla="*/ 42862 w 153"/>
                <a:gd name="T41" fmla="*/ 3589338 h 2261"/>
                <a:gd name="T42" fmla="*/ 73025 w 153"/>
                <a:gd name="T43" fmla="*/ 3579813 h 2261"/>
                <a:gd name="T44" fmla="*/ 163512 w 153"/>
                <a:gd name="T45" fmla="*/ 3556001 h 2261"/>
                <a:gd name="T46" fmla="*/ 242887 w 153"/>
                <a:gd name="T47" fmla="*/ 3527426 h 2261"/>
                <a:gd name="T48" fmla="*/ 242887 w 153"/>
                <a:gd name="T49" fmla="*/ 3527426 h 2261"/>
                <a:gd name="T50" fmla="*/ 242887 w 153"/>
                <a:gd name="T51" fmla="*/ 3527426 h 2261"/>
                <a:gd name="T52" fmla="*/ 242887 w 153"/>
                <a:gd name="T53" fmla="*/ 3525838 h 2261"/>
                <a:gd name="T54" fmla="*/ 242887 w 153"/>
                <a:gd name="T55" fmla="*/ 3525838 h 2261"/>
                <a:gd name="T56" fmla="*/ 242887 w 153"/>
                <a:gd name="T57" fmla="*/ 3525838 h 2261"/>
                <a:gd name="T58" fmla="*/ 242887 w 153"/>
                <a:gd name="T59" fmla="*/ 3525838 h 2261"/>
                <a:gd name="T60" fmla="*/ 242887 w 153"/>
                <a:gd name="T61" fmla="*/ 3525838 h 2261"/>
                <a:gd name="T62" fmla="*/ 239712 w 153"/>
                <a:gd name="T63" fmla="*/ 3525838 h 2261"/>
                <a:gd name="T64" fmla="*/ 239712 w 153"/>
                <a:gd name="T65" fmla="*/ 3522663 h 2261"/>
                <a:gd name="T66" fmla="*/ 239712 w 153"/>
                <a:gd name="T67" fmla="*/ 3522663 h 2261"/>
                <a:gd name="T68" fmla="*/ 239712 w 153"/>
                <a:gd name="T69" fmla="*/ 3519488 h 2261"/>
                <a:gd name="T70" fmla="*/ 239712 w 153"/>
                <a:gd name="T71" fmla="*/ 3519488 h 2261"/>
                <a:gd name="T72" fmla="*/ 236537 w 153"/>
                <a:gd name="T73" fmla="*/ 3519488 h 2261"/>
                <a:gd name="T74" fmla="*/ 236537 w 153"/>
                <a:gd name="T75" fmla="*/ 3516313 h 2261"/>
                <a:gd name="T76" fmla="*/ 236537 w 153"/>
                <a:gd name="T77" fmla="*/ 3516313 h 2261"/>
                <a:gd name="T78" fmla="*/ 236537 w 153"/>
                <a:gd name="T79" fmla="*/ 3516313 h 2261"/>
                <a:gd name="T80" fmla="*/ 157162 w 153"/>
                <a:gd name="T81" fmla="*/ 3540126 h 2261"/>
                <a:gd name="T82" fmla="*/ 69850 w 153"/>
                <a:gd name="T83" fmla="*/ 3567113 h 2261"/>
                <a:gd name="T84" fmla="*/ 0 w 153"/>
                <a:gd name="T85" fmla="*/ 3582988 h 2261"/>
                <a:gd name="T86" fmla="*/ 3175 w 153"/>
                <a:gd name="T87" fmla="*/ 3582988 h 2261"/>
                <a:gd name="T88" fmla="*/ 6350 w 153"/>
                <a:gd name="T89" fmla="*/ 3582988 h 2261"/>
                <a:gd name="T90" fmla="*/ 7937 w 153"/>
                <a:gd name="T91" fmla="*/ 3586163 h 2261"/>
                <a:gd name="T92" fmla="*/ 14287 w 153"/>
                <a:gd name="T93" fmla="*/ 3586163 h 2261"/>
                <a:gd name="T94" fmla="*/ 17462 w 153"/>
                <a:gd name="T95" fmla="*/ 3586163 h 2261"/>
                <a:gd name="T96" fmla="*/ 20637 w 153"/>
                <a:gd name="T97" fmla="*/ 3586163 h 2261"/>
                <a:gd name="T98" fmla="*/ 23812 w 153"/>
                <a:gd name="T99" fmla="*/ 3589338 h 2261"/>
                <a:gd name="T100" fmla="*/ 30162 w 153"/>
                <a:gd name="T101" fmla="*/ 3589338 h 2261"/>
                <a:gd name="T102" fmla="*/ 42862 w 153"/>
                <a:gd name="T103" fmla="*/ 3589338 h 226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53"/>
                <a:gd name="T157" fmla="*/ 0 h 2261"/>
                <a:gd name="T158" fmla="*/ 153 w 153"/>
                <a:gd name="T159" fmla="*/ 2261 h 226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53" h="2261">
                  <a:moveTo>
                    <a:pt x="126" y="8"/>
                  </a:moveTo>
                  <a:lnTo>
                    <a:pt x="103" y="0"/>
                  </a:lnTo>
                  <a:lnTo>
                    <a:pt x="101" y="0"/>
                  </a:lnTo>
                  <a:lnTo>
                    <a:pt x="99" y="0"/>
                  </a:lnTo>
                  <a:lnTo>
                    <a:pt x="98" y="2"/>
                  </a:lnTo>
                  <a:lnTo>
                    <a:pt x="96" y="2"/>
                  </a:lnTo>
                  <a:lnTo>
                    <a:pt x="94" y="2"/>
                  </a:lnTo>
                  <a:lnTo>
                    <a:pt x="92" y="4"/>
                  </a:lnTo>
                  <a:lnTo>
                    <a:pt x="90" y="4"/>
                  </a:lnTo>
                  <a:lnTo>
                    <a:pt x="90" y="6"/>
                  </a:lnTo>
                  <a:lnTo>
                    <a:pt x="99" y="8"/>
                  </a:lnTo>
                  <a:lnTo>
                    <a:pt x="126" y="18"/>
                  </a:lnTo>
                  <a:lnTo>
                    <a:pt x="126" y="16"/>
                  </a:lnTo>
                  <a:lnTo>
                    <a:pt x="126" y="14"/>
                  </a:lnTo>
                  <a:lnTo>
                    <a:pt x="126" y="12"/>
                  </a:lnTo>
                  <a:lnTo>
                    <a:pt x="126" y="10"/>
                  </a:lnTo>
                  <a:lnTo>
                    <a:pt x="126" y="8"/>
                  </a:lnTo>
                  <a:close/>
                  <a:moveTo>
                    <a:pt x="27" y="2261"/>
                  </a:moveTo>
                  <a:lnTo>
                    <a:pt x="46" y="2255"/>
                  </a:lnTo>
                  <a:lnTo>
                    <a:pt x="103" y="2240"/>
                  </a:lnTo>
                  <a:lnTo>
                    <a:pt x="153" y="2222"/>
                  </a:lnTo>
                  <a:lnTo>
                    <a:pt x="153" y="2221"/>
                  </a:lnTo>
                  <a:lnTo>
                    <a:pt x="151" y="2221"/>
                  </a:lnTo>
                  <a:lnTo>
                    <a:pt x="151" y="2219"/>
                  </a:lnTo>
                  <a:lnTo>
                    <a:pt x="151" y="2217"/>
                  </a:lnTo>
                  <a:lnTo>
                    <a:pt x="149" y="2217"/>
                  </a:lnTo>
                  <a:lnTo>
                    <a:pt x="149" y="2215"/>
                  </a:lnTo>
                  <a:lnTo>
                    <a:pt x="99" y="2230"/>
                  </a:lnTo>
                  <a:lnTo>
                    <a:pt x="44" y="2247"/>
                  </a:lnTo>
                  <a:lnTo>
                    <a:pt x="0" y="2257"/>
                  </a:lnTo>
                  <a:lnTo>
                    <a:pt x="2" y="2257"/>
                  </a:lnTo>
                  <a:lnTo>
                    <a:pt x="4" y="2257"/>
                  </a:lnTo>
                  <a:lnTo>
                    <a:pt x="5" y="2259"/>
                  </a:lnTo>
                  <a:lnTo>
                    <a:pt x="9" y="2259"/>
                  </a:lnTo>
                  <a:lnTo>
                    <a:pt x="11" y="2259"/>
                  </a:lnTo>
                  <a:lnTo>
                    <a:pt x="13" y="2259"/>
                  </a:lnTo>
                  <a:lnTo>
                    <a:pt x="15" y="2261"/>
                  </a:lnTo>
                  <a:lnTo>
                    <a:pt x="19" y="2261"/>
                  </a:lnTo>
                  <a:lnTo>
                    <a:pt x="27" y="2261"/>
                  </a:lnTo>
                  <a:close/>
                </a:path>
              </a:pathLst>
            </a:custGeom>
            <a:solidFill>
              <a:srgbClr val="089CFF"/>
            </a:solidFill>
            <a:ln w="9525">
              <a:noFill/>
              <a:round/>
            </a:ln>
          </p:spPr>
          <p:txBody>
            <a:bodyPr/>
            <a:lstStyle/>
            <a:p>
              <a:endParaRPr lang="en-US"/>
            </a:p>
          </p:txBody>
        </p:sp>
        <p:sp>
          <p:nvSpPr>
            <p:cNvPr id="17439" name="Freeform 42"/>
            <p:cNvSpPr>
              <a:spLocks noEditPoints="1"/>
            </p:cNvSpPr>
            <p:nvPr/>
          </p:nvSpPr>
          <p:spPr bwMode="auto">
            <a:xfrm>
              <a:off x="6670323" y="1654154"/>
              <a:ext cx="227188" cy="3582988"/>
            </a:xfrm>
            <a:custGeom>
              <a:avLst/>
              <a:gdLst>
                <a:gd name="T0" fmla="*/ 215900 w 161"/>
                <a:gd name="T1" fmla="*/ 15875 h 2257"/>
                <a:gd name="T2" fmla="*/ 176212 w 161"/>
                <a:gd name="T3" fmla="*/ 3175 h 2257"/>
                <a:gd name="T4" fmla="*/ 168275 w 161"/>
                <a:gd name="T5" fmla="*/ 0 h 2257"/>
                <a:gd name="T6" fmla="*/ 165100 w 161"/>
                <a:gd name="T7" fmla="*/ 0 h 2257"/>
                <a:gd name="T8" fmla="*/ 161925 w 161"/>
                <a:gd name="T9" fmla="*/ 3175 h 2257"/>
                <a:gd name="T10" fmla="*/ 158750 w 161"/>
                <a:gd name="T11" fmla="*/ 3175 h 2257"/>
                <a:gd name="T12" fmla="*/ 155575 w 161"/>
                <a:gd name="T13" fmla="*/ 6350 h 2257"/>
                <a:gd name="T14" fmla="*/ 155575 w 161"/>
                <a:gd name="T15" fmla="*/ 6350 h 2257"/>
                <a:gd name="T16" fmla="*/ 152400 w 161"/>
                <a:gd name="T17" fmla="*/ 9525 h 2257"/>
                <a:gd name="T18" fmla="*/ 149225 w 161"/>
                <a:gd name="T19" fmla="*/ 9525 h 2257"/>
                <a:gd name="T20" fmla="*/ 149225 w 161"/>
                <a:gd name="T21" fmla="*/ 9525 h 2257"/>
                <a:gd name="T22" fmla="*/ 171450 w 161"/>
                <a:gd name="T23" fmla="*/ 15875 h 2257"/>
                <a:gd name="T24" fmla="*/ 212725 w 161"/>
                <a:gd name="T25" fmla="*/ 31750 h 2257"/>
                <a:gd name="T26" fmla="*/ 212725 w 161"/>
                <a:gd name="T27" fmla="*/ 28575 h 2257"/>
                <a:gd name="T28" fmla="*/ 212725 w 161"/>
                <a:gd name="T29" fmla="*/ 28575 h 2257"/>
                <a:gd name="T30" fmla="*/ 215900 w 161"/>
                <a:gd name="T31" fmla="*/ 25400 h 2257"/>
                <a:gd name="T32" fmla="*/ 215900 w 161"/>
                <a:gd name="T33" fmla="*/ 22225 h 2257"/>
                <a:gd name="T34" fmla="*/ 215900 w 161"/>
                <a:gd name="T35" fmla="*/ 22225 h 2257"/>
                <a:gd name="T36" fmla="*/ 215900 w 161"/>
                <a:gd name="T37" fmla="*/ 19050 h 2257"/>
                <a:gd name="T38" fmla="*/ 215900 w 161"/>
                <a:gd name="T39" fmla="*/ 19050 h 2257"/>
                <a:gd name="T40" fmla="*/ 215900 w 161"/>
                <a:gd name="T41" fmla="*/ 15875 h 2257"/>
                <a:gd name="T42" fmla="*/ 30162 w 161"/>
                <a:gd name="T43" fmla="*/ 3582988 h 2257"/>
                <a:gd name="T44" fmla="*/ 88900 w 161"/>
                <a:gd name="T45" fmla="*/ 3570288 h 2257"/>
                <a:gd name="T46" fmla="*/ 176212 w 161"/>
                <a:gd name="T47" fmla="*/ 3546476 h 2257"/>
                <a:gd name="T48" fmla="*/ 255587 w 161"/>
                <a:gd name="T49" fmla="*/ 3519488 h 2257"/>
                <a:gd name="T50" fmla="*/ 255587 w 161"/>
                <a:gd name="T51" fmla="*/ 3516313 h 2257"/>
                <a:gd name="T52" fmla="*/ 252412 w 161"/>
                <a:gd name="T53" fmla="*/ 3516313 h 2257"/>
                <a:gd name="T54" fmla="*/ 252412 w 161"/>
                <a:gd name="T55" fmla="*/ 3513138 h 2257"/>
                <a:gd name="T56" fmla="*/ 252412 w 161"/>
                <a:gd name="T57" fmla="*/ 3513138 h 2257"/>
                <a:gd name="T58" fmla="*/ 249237 w 161"/>
                <a:gd name="T59" fmla="*/ 3509963 h 2257"/>
                <a:gd name="T60" fmla="*/ 249237 w 161"/>
                <a:gd name="T61" fmla="*/ 3509963 h 2257"/>
                <a:gd name="T62" fmla="*/ 249237 w 161"/>
                <a:gd name="T63" fmla="*/ 3506788 h 2257"/>
                <a:gd name="T64" fmla="*/ 247650 w 161"/>
                <a:gd name="T65" fmla="*/ 3503613 h 2257"/>
                <a:gd name="T66" fmla="*/ 171450 w 161"/>
                <a:gd name="T67" fmla="*/ 3530601 h 2257"/>
                <a:gd name="T68" fmla="*/ 85725 w 161"/>
                <a:gd name="T69" fmla="*/ 3556001 h 2257"/>
                <a:gd name="T70" fmla="*/ 0 w 161"/>
                <a:gd name="T71" fmla="*/ 3573463 h 2257"/>
                <a:gd name="T72" fmla="*/ 3175 w 161"/>
                <a:gd name="T73" fmla="*/ 3576638 h 2257"/>
                <a:gd name="T74" fmla="*/ 9525 w 161"/>
                <a:gd name="T75" fmla="*/ 3576638 h 2257"/>
                <a:gd name="T76" fmla="*/ 12700 w 161"/>
                <a:gd name="T77" fmla="*/ 3579813 h 2257"/>
                <a:gd name="T78" fmla="*/ 15875 w 161"/>
                <a:gd name="T79" fmla="*/ 3579813 h 2257"/>
                <a:gd name="T80" fmla="*/ 19050 w 161"/>
                <a:gd name="T81" fmla="*/ 3579813 h 2257"/>
                <a:gd name="T82" fmla="*/ 23812 w 161"/>
                <a:gd name="T83" fmla="*/ 3582988 h 2257"/>
                <a:gd name="T84" fmla="*/ 26987 w 161"/>
                <a:gd name="T85" fmla="*/ 3582988 h 2257"/>
                <a:gd name="T86" fmla="*/ 30162 w 161"/>
                <a:gd name="T87" fmla="*/ 3582988 h 225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61"/>
                <a:gd name="T133" fmla="*/ 0 h 2257"/>
                <a:gd name="T134" fmla="*/ 161 w 161"/>
                <a:gd name="T135" fmla="*/ 2257 h 225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61" h="2257">
                  <a:moveTo>
                    <a:pt x="136" y="10"/>
                  </a:moveTo>
                  <a:lnTo>
                    <a:pt x="111" y="2"/>
                  </a:lnTo>
                  <a:lnTo>
                    <a:pt x="106" y="0"/>
                  </a:lnTo>
                  <a:lnTo>
                    <a:pt x="104" y="0"/>
                  </a:lnTo>
                  <a:lnTo>
                    <a:pt x="102" y="2"/>
                  </a:lnTo>
                  <a:lnTo>
                    <a:pt x="100" y="2"/>
                  </a:lnTo>
                  <a:lnTo>
                    <a:pt x="98" y="4"/>
                  </a:lnTo>
                  <a:lnTo>
                    <a:pt x="96" y="6"/>
                  </a:lnTo>
                  <a:lnTo>
                    <a:pt x="94" y="6"/>
                  </a:lnTo>
                  <a:lnTo>
                    <a:pt x="108" y="10"/>
                  </a:lnTo>
                  <a:lnTo>
                    <a:pt x="134" y="20"/>
                  </a:lnTo>
                  <a:lnTo>
                    <a:pt x="134" y="18"/>
                  </a:lnTo>
                  <a:lnTo>
                    <a:pt x="136" y="16"/>
                  </a:lnTo>
                  <a:lnTo>
                    <a:pt x="136" y="14"/>
                  </a:lnTo>
                  <a:lnTo>
                    <a:pt x="136" y="12"/>
                  </a:lnTo>
                  <a:lnTo>
                    <a:pt x="136" y="10"/>
                  </a:lnTo>
                  <a:close/>
                  <a:moveTo>
                    <a:pt x="19" y="2257"/>
                  </a:moveTo>
                  <a:lnTo>
                    <a:pt x="56" y="2249"/>
                  </a:lnTo>
                  <a:lnTo>
                    <a:pt x="111" y="2234"/>
                  </a:lnTo>
                  <a:lnTo>
                    <a:pt x="161" y="2217"/>
                  </a:lnTo>
                  <a:lnTo>
                    <a:pt x="161" y="2215"/>
                  </a:lnTo>
                  <a:lnTo>
                    <a:pt x="159" y="2215"/>
                  </a:lnTo>
                  <a:lnTo>
                    <a:pt x="159" y="2213"/>
                  </a:lnTo>
                  <a:lnTo>
                    <a:pt x="157" y="2211"/>
                  </a:lnTo>
                  <a:lnTo>
                    <a:pt x="157" y="2209"/>
                  </a:lnTo>
                  <a:lnTo>
                    <a:pt x="156" y="2207"/>
                  </a:lnTo>
                  <a:lnTo>
                    <a:pt x="108" y="2224"/>
                  </a:lnTo>
                  <a:lnTo>
                    <a:pt x="54" y="2240"/>
                  </a:lnTo>
                  <a:lnTo>
                    <a:pt x="0" y="2251"/>
                  </a:lnTo>
                  <a:lnTo>
                    <a:pt x="2" y="2253"/>
                  </a:lnTo>
                  <a:lnTo>
                    <a:pt x="6" y="2253"/>
                  </a:lnTo>
                  <a:lnTo>
                    <a:pt x="8" y="2255"/>
                  </a:lnTo>
                  <a:lnTo>
                    <a:pt x="10" y="2255"/>
                  </a:lnTo>
                  <a:lnTo>
                    <a:pt x="12" y="2255"/>
                  </a:lnTo>
                  <a:lnTo>
                    <a:pt x="15" y="2257"/>
                  </a:lnTo>
                  <a:lnTo>
                    <a:pt x="17" y="2257"/>
                  </a:lnTo>
                  <a:lnTo>
                    <a:pt x="19" y="2257"/>
                  </a:lnTo>
                  <a:close/>
                </a:path>
              </a:pathLst>
            </a:custGeom>
            <a:solidFill>
              <a:srgbClr val="099CFF"/>
            </a:solidFill>
            <a:ln w="9525">
              <a:noFill/>
              <a:round/>
            </a:ln>
          </p:spPr>
          <p:txBody>
            <a:bodyPr/>
            <a:lstStyle/>
            <a:p>
              <a:endParaRPr lang="en-US"/>
            </a:p>
          </p:txBody>
        </p:sp>
        <p:sp>
          <p:nvSpPr>
            <p:cNvPr id="17440" name="Freeform 43"/>
            <p:cNvSpPr>
              <a:spLocks noEditPoints="1"/>
            </p:cNvSpPr>
            <p:nvPr/>
          </p:nvSpPr>
          <p:spPr bwMode="auto">
            <a:xfrm>
              <a:off x="6659035" y="1660504"/>
              <a:ext cx="235655" cy="3573463"/>
            </a:xfrm>
            <a:custGeom>
              <a:avLst/>
              <a:gdLst>
                <a:gd name="T0" fmla="*/ 228600 w 167"/>
                <a:gd name="T1" fmla="*/ 19050 h 2251"/>
                <a:gd name="T2" fmla="*/ 185737 w 167"/>
                <a:gd name="T3" fmla="*/ 3175 h 2251"/>
                <a:gd name="T4" fmla="*/ 171450 w 167"/>
                <a:gd name="T5" fmla="*/ 0 h 2251"/>
                <a:gd name="T6" fmla="*/ 168275 w 167"/>
                <a:gd name="T7" fmla="*/ 0 h 2251"/>
                <a:gd name="T8" fmla="*/ 165100 w 167"/>
                <a:gd name="T9" fmla="*/ 0 h 2251"/>
                <a:gd name="T10" fmla="*/ 165100 w 167"/>
                <a:gd name="T11" fmla="*/ 3175 h 2251"/>
                <a:gd name="T12" fmla="*/ 161925 w 167"/>
                <a:gd name="T13" fmla="*/ 3175 h 2251"/>
                <a:gd name="T14" fmla="*/ 161925 w 167"/>
                <a:gd name="T15" fmla="*/ 3175 h 2251"/>
                <a:gd name="T16" fmla="*/ 158750 w 167"/>
                <a:gd name="T17" fmla="*/ 3175 h 2251"/>
                <a:gd name="T18" fmla="*/ 158750 w 167"/>
                <a:gd name="T19" fmla="*/ 6350 h 2251"/>
                <a:gd name="T20" fmla="*/ 158750 w 167"/>
                <a:gd name="T21" fmla="*/ 6350 h 2251"/>
                <a:gd name="T22" fmla="*/ 158750 w 167"/>
                <a:gd name="T23" fmla="*/ 6350 h 2251"/>
                <a:gd name="T24" fmla="*/ 155575 w 167"/>
                <a:gd name="T25" fmla="*/ 6350 h 2251"/>
                <a:gd name="T26" fmla="*/ 155575 w 167"/>
                <a:gd name="T27" fmla="*/ 6350 h 2251"/>
                <a:gd name="T28" fmla="*/ 155575 w 167"/>
                <a:gd name="T29" fmla="*/ 6350 h 2251"/>
                <a:gd name="T30" fmla="*/ 155575 w 167"/>
                <a:gd name="T31" fmla="*/ 9525 h 2251"/>
                <a:gd name="T32" fmla="*/ 155575 w 167"/>
                <a:gd name="T33" fmla="*/ 9525 h 2251"/>
                <a:gd name="T34" fmla="*/ 152400 w 167"/>
                <a:gd name="T35" fmla="*/ 9525 h 2251"/>
                <a:gd name="T36" fmla="*/ 152400 w 167"/>
                <a:gd name="T37" fmla="*/ 9525 h 2251"/>
                <a:gd name="T38" fmla="*/ 184150 w 167"/>
                <a:gd name="T39" fmla="*/ 19050 h 2251"/>
                <a:gd name="T40" fmla="*/ 222250 w 167"/>
                <a:gd name="T41" fmla="*/ 30163 h 2251"/>
                <a:gd name="T42" fmla="*/ 222250 w 167"/>
                <a:gd name="T43" fmla="*/ 30163 h 2251"/>
                <a:gd name="T44" fmla="*/ 225425 w 167"/>
                <a:gd name="T45" fmla="*/ 26988 h 2251"/>
                <a:gd name="T46" fmla="*/ 225425 w 167"/>
                <a:gd name="T47" fmla="*/ 26988 h 2251"/>
                <a:gd name="T48" fmla="*/ 225425 w 167"/>
                <a:gd name="T49" fmla="*/ 25400 h 2251"/>
                <a:gd name="T50" fmla="*/ 225425 w 167"/>
                <a:gd name="T51" fmla="*/ 22225 h 2251"/>
                <a:gd name="T52" fmla="*/ 225425 w 167"/>
                <a:gd name="T53" fmla="*/ 22225 h 2251"/>
                <a:gd name="T54" fmla="*/ 228600 w 167"/>
                <a:gd name="T55" fmla="*/ 19050 h 2251"/>
                <a:gd name="T56" fmla="*/ 228600 w 167"/>
                <a:gd name="T57" fmla="*/ 19050 h 2251"/>
                <a:gd name="T58" fmla="*/ 28575 w 167"/>
                <a:gd name="T59" fmla="*/ 3573463 h 2251"/>
                <a:gd name="T60" fmla="*/ 98425 w 167"/>
                <a:gd name="T61" fmla="*/ 3557588 h 2251"/>
                <a:gd name="T62" fmla="*/ 185737 w 167"/>
                <a:gd name="T63" fmla="*/ 3530601 h 2251"/>
                <a:gd name="T64" fmla="*/ 265112 w 167"/>
                <a:gd name="T65" fmla="*/ 3506788 h 2251"/>
                <a:gd name="T66" fmla="*/ 261937 w 167"/>
                <a:gd name="T67" fmla="*/ 3503613 h 2251"/>
                <a:gd name="T68" fmla="*/ 261937 w 167"/>
                <a:gd name="T69" fmla="*/ 3503613 h 2251"/>
                <a:gd name="T70" fmla="*/ 261937 w 167"/>
                <a:gd name="T71" fmla="*/ 3500438 h 2251"/>
                <a:gd name="T72" fmla="*/ 260350 w 167"/>
                <a:gd name="T73" fmla="*/ 3497263 h 2251"/>
                <a:gd name="T74" fmla="*/ 260350 w 167"/>
                <a:gd name="T75" fmla="*/ 3497263 h 2251"/>
                <a:gd name="T76" fmla="*/ 260350 w 167"/>
                <a:gd name="T77" fmla="*/ 3494088 h 2251"/>
                <a:gd name="T78" fmla="*/ 257175 w 167"/>
                <a:gd name="T79" fmla="*/ 3494088 h 2251"/>
                <a:gd name="T80" fmla="*/ 257175 w 167"/>
                <a:gd name="T81" fmla="*/ 3490913 h 2251"/>
                <a:gd name="T82" fmla="*/ 184150 w 167"/>
                <a:gd name="T83" fmla="*/ 3517901 h 2251"/>
                <a:gd name="T84" fmla="*/ 95250 w 167"/>
                <a:gd name="T85" fmla="*/ 3543301 h 2251"/>
                <a:gd name="T86" fmla="*/ 6350 w 167"/>
                <a:gd name="T87" fmla="*/ 3560763 h 2251"/>
                <a:gd name="T88" fmla="*/ 0 w 167"/>
                <a:gd name="T89" fmla="*/ 3563938 h 2251"/>
                <a:gd name="T90" fmla="*/ 3175 w 167"/>
                <a:gd name="T91" fmla="*/ 3563938 h 2251"/>
                <a:gd name="T92" fmla="*/ 6350 w 167"/>
                <a:gd name="T93" fmla="*/ 3567113 h 2251"/>
                <a:gd name="T94" fmla="*/ 9525 w 167"/>
                <a:gd name="T95" fmla="*/ 3567113 h 2251"/>
                <a:gd name="T96" fmla="*/ 12700 w 167"/>
                <a:gd name="T97" fmla="*/ 3567113 h 2251"/>
                <a:gd name="T98" fmla="*/ 15875 w 167"/>
                <a:gd name="T99" fmla="*/ 3570288 h 2251"/>
                <a:gd name="T100" fmla="*/ 22225 w 167"/>
                <a:gd name="T101" fmla="*/ 3570288 h 2251"/>
                <a:gd name="T102" fmla="*/ 25400 w 167"/>
                <a:gd name="T103" fmla="*/ 3573463 h 2251"/>
                <a:gd name="T104" fmla="*/ 28575 w 167"/>
                <a:gd name="T105" fmla="*/ 3573463 h 225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67"/>
                <a:gd name="T160" fmla="*/ 0 h 2251"/>
                <a:gd name="T161" fmla="*/ 167 w 167"/>
                <a:gd name="T162" fmla="*/ 2251 h 225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67" h="2251">
                  <a:moveTo>
                    <a:pt x="144" y="12"/>
                  </a:moveTo>
                  <a:lnTo>
                    <a:pt x="117" y="2"/>
                  </a:lnTo>
                  <a:lnTo>
                    <a:pt x="108" y="0"/>
                  </a:lnTo>
                  <a:lnTo>
                    <a:pt x="106" y="0"/>
                  </a:lnTo>
                  <a:lnTo>
                    <a:pt x="104" y="0"/>
                  </a:lnTo>
                  <a:lnTo>
                    <a:pt x="104" y="2"/>
                  </a:lnTo>
                  <a:lnTo>
                    <a:pt x="102" y="2"/>
                  </a:lnTo>
                  <a:lnTo>
                    <a:pt x="100" y="2"/>
                  </a:lnTo>
                  <a:lnTo>
                    <a:pt x="100" y="4"/>
                  </a:lnTo>
                  <a:lnTo>
                    <a:pt x="98" y="4"/>
                  </a:lnTo>
                  <a:lnTo>
                    <a:pt x="98" y="6"/>
                  </a:lnTo>
                  <a:lnTo>
                    <a:pt x="96" y="6"/>
                  </a:lnTo>
                  <a:lnTo>
                    <a:pt x="116" y="12"/>
                  </a:lnTo>
                  <a:lnTo>
                    <a:pt x="140" y="19"/>
                  </a:lnTo>
                  <a:lnTo>
                    <a:pt x="142" y="17"/>
                  </a:lnTo>
                  <a:lnTo>
                    <a:pt x="142" y="16"/>
                  </a:lnTo>
                  <a:lnTo>
                    <a:pt x="142" y="14"/>
                  </a:lnTo>
                  <a:lnTo>
                    <a:pt x="144" y="12"/>
                  </a:lnTo>
                  <a:close/>
                  <a:moveTo>
                    <a:pt x="18" y="2251"/>
                  </a:moveTo>
                  <a:lnTo>
                    <a:pt x="62" y="2241"/>
                  </a:lnTo>
                  <a:lnTo>
                    <a:pt x="117" y="2224"/>
                  </a:lnTo>
                  <a:lnTo>
                    <a:pt x="167" y="2209"/>
                  </a:lnTo>
                  <a:lnTo>
                    <a:pt x="165" y="2207"/>
                  </a:lnTo>
                  <a:lnTo>
                    <a:pt x="165" y="2205"/>
                  </a:lnTo>
                  <a:lnTo>
                    <a:pt x="164" y="2203"/>
                  </a:lnTo>
                  <a:lnTo>
                    <a:pt x="164" y="2201"/>
                  </a:lnTo>
                  <a:lnTo>
                    <a:pt x="162" y="2201"/>
                  </a:lnTo>
                  <a:lnTo>
                    <a:pt x="162" y="2199"/>
                  </a:lnTo>
                  <a:lnTo>
                    <a:pt x="116" y="2216"/>
                  </a:lnTo>
                  <a:lnTo>
                    <a:pt x="60" y="2232"/>
                  </a:lnTo>
                  <a:lnTo>
                    <a:pt x="4" y="2243"/>
                  </a:lnTo>
                  <a:lnTo>
                    <a:pt x="0" y="2245"/>
                  </a:lnTo>
                  <a:lnTo>
                    <a:pt x="2" y="2245"/>
                  </a:lnTo>
                  <a:lnTo>
                    <a:pt x="4" y="2247"/>
                  </a:lnTo>
                  <a:lnTo>
                    <a:pt x="6" y="2247"/>
                  </a:lnTo>
                  <a:lnTo>
                    <a:pt x="8" y="2247"/>
                  </a:lnTo>
                  <a:lnTo>
                    <a:pt x="10" y="2249"/>
                  </a:lnTo>
                  <a:lnTo>
                    <a:pt x="14" y="2249"/>
                  </a:lnTo>
                  <a:lnTo>
                    <a:pt x="16" y="2251"/>
                  </a:lnTo>
                  <a:lnTo>
                    <a:pt x="18" y="2251"/>
                  </a:lnTo>
                  <a:close/>
                </a:path>
              </a:pathLst>
            </a:custGeom>
            <a:solidFill>
              <a:srgbClr val="0A9DFF"/>
            </a:solidFill>
            <a:ln w="9525">
              <a:noFill/>
              <a:round/>
            </a:ln>
          </p:spPr>
          <p:txBody>
            <a:bodyPr/>
            <a:lstStyle/>
            <a:p>
              <a:endParaRPr lang="en-US"/>
            </a:p>
          </p:txBody>
        </p:sp>
        <p:sp>
          <p:nvSpPr>
            <p:cNvPr id="17441" name="Freeform 44"/>
            <p:cNvSpPr>
              <a:spLocks noEditPoints="1"/>
            </p:cNvSpPr>
            <p:nvPr/>
          </p:nvSpPr>
          <p:spPr bwMode="auto">
            <a:xfrm>
              <a:off x="6649156" y="1663679"/>
              <a:ext cx="241300" cy="3563938"/>
            </a:xfrm>
            <a:custGeom>
              <a:avLst/>
              <a:gdLst>
                <a:gd name="T0" fmla="*/ 236538 w 171"/>
                <a:gd name="T1" fmla="*/ 22225 h 2245"/>
                <a:gd name="T2" fmla="*/ 195263 w 171"/>
                <a:gd name="T3" fmla="*/ 6350 h 2245"/>
                <a:gd name="T4" fmla="*/ 173038 w 171"/>
                <a:gd name="T5" fmla="*/ 0 h 2245"/>
                <a:gd name="T6" fmla="*/ 169863 w 171"/>
                <a:gd name="T7" fmla="*/ 0 h 2245"/>
                <a:gd name="T8" fmla="*/ 169863 w 171"/>
                <a:gd name="T9" fmla="*/ 0 h 2245"/>
                <a:gd name="T10" fmla="*/ 169863 w 171"/>
                <a:gd name="T11" fmla="*/ 0 h 2245"/>
                <a:gd name="T12" fmla="*/ 169863 w 171"/>
                <a:gd name="T13" fmla="*/ 3175 h 2245"/>
                <a:gd name="T14" fmla="*/ 169863 w 171"/>
                <a:gd name="T15" fmla="*/ 3175 h 2245"/>
                <a:gd name="T16" fmla="*/ 169863 w 171"/>
                <a:gd name="T17" fmla="*/ 3175 h 2245"/>
                <a:gd name="T18" fmla="*/ 169863 w 171"/>
                <a:gd name="T19" fmla="*/ 3175 h 2245"/>
                <a:gd name="T20" fmla="*/ 169863 w 171"/>
                <a:gd name="T21" fmla="*/ 3175 h 2245"/>
                <a:gd name="T22" fmla="*/ 166688 w 171"/>
                <a:gd name="T23" fmla="*/ 3175 h 2245"/>
                <a:gd name="T24" fmla="*/ 166688 w 171"/>
                <a:gd name="T25" fmla="*/ 6350 h 2245"/>
                <a:gd name="T26" fmla="*/ 163513 w 171"/>
                <a:gd name="T27" fmla="*/ 6350 h 2245"/>
                <a:gd name="T28" fmla="*/ 163513 w 171"/>
                <a:gd name="T29" fmla="*/ 6350 h 2245"/>
                <a:gd name="T30" fmla="*/ 160338 w 171"/>
                <a:gd name="T31" fmla="*/ 9525 h 2245"/>
                <a:gd name="T32" fmla="*/ 160338 w 171"/>
                <a:gd name="T33" fmla="*/ 9525 h 2245"/>
                <a:gd name="T34" fmla="*/ 158750 w 171"/>
                <a:gd name="T35" fmla="*/ 12700 h 2245"/>
                <a:gd name="T36" fmla="*/ 158750 w 171"/>
                <a:gd name="T37" fmla="*/ 12700 h 2245"/>
                <a:gd name="T38" fmla="*/ 192088 w 171"/>
                <a:gd name="T39" fmla="*/ 22225 h 2245"/>
                <a:gd name="T40" fmla="*/ 231775 w 171"/>
                <a:gd name="T41" fmla="*/ 36513 h 2245"/>
                <a:gd name="T42" fmla="*/ 231775 w 171"/>
                <a:gd name="T43" fmla="*/ 36513 h 2245"/>
                <a:gd name="T44" fmla="*/ 231775 w 171"/>
                <a:gd name="T45" fmla="*/ 36513 h 2245"/>
                <a:gd name="T46" fmla="*/ 231775 w 171"/>
                <a:gd name="T47" fmla="*/ 36513 h 2245"/>
                <a:gd name="T48" fmla="*/ 231775 w 171"/>
                <a:gd name="T49" fmla="*/ 36513 h 2245"/>
                <a:gd name="T50" fmla="*/ 231775 w 171"/>
                <a:gd name="T51" fmla="*/ 33338 h 2245"/>
                <a:gd name="T52" fmla="*/ 231775 w 171"/>
                <a:gd name="T53" fmla="*/ 33338 h 2245"/>
                <a:gd name="T54" fmla="*/ 231775 w 171"/>
                <a:gd name="T55" fmla="*/ 33338 h 2245"/>
                <a:gd name="T56" fmla="*/ 233363 w 171"/>
                <a:gd name="T57" fmla="*/ 33338 h 2245"/>
                <a:gd name="T58" fmla="*/ 233363 w 171"/>
                <a:gd name="T59" fmla="*/ 33338 h 2245"/>
                <a:gd name="T60" fmla="*/ 233363 w 171"/>
                <a:gd name="T61" fmla="*/ 30163 h 2245"/>
                <a:gd name="T62" fmla="*/ 233363 w 171"/>
                <a:gd name="T63" fmla="*/ 30163 h 2245"/>
                <a:gd name="T64" fmla="*/ 233363 w 171"/>
                <a:gd name="T65" fmla="*/ 26988 h 2245"/>
                <a:gd name="T66" fmla="*/ 236538 w 171"/>
                <a:gd name="T67" fmla="*/ 26988 h 2245"/>
                <a:gd name="T68" fmla="*/ 236538 w 171"/>
                <a:gd name="T69" fmla="*/ 23812 h 2245"/>
                <a:gd name="T70" fmla="*/ 236538 w 171"/>
                <a:gd name="T71" fmla="*/ 23812 h 2245"/>
                <a:gd name="T72" fmla="*/ 236538 w 171"/>
                <a:gd name="T73" fmla="*/ 22225 h 2245"/>
                <a:gd name="T74" fmla="*/ 23813 w 171"/>
                <a:gd name="T75" fmla="*/ 3563938 h 2245"/>
                <a:gd name="T76" fmla="*/ 109538 w 171"/>
                <a:gd name="T77" fmla="*/ 3546476 h 2245"/>
                <a:gd name="T78" fmla="*/ 195263 w 171"/>
                <a:gd name="T79" fmla="*/ 3521076 h 2245"/>
                <a:gd name="T80" fmla="*/ 271463 w 171"/>
                <a:gd name="T81" fmla="*/ 3494088 h 2245"/>
                <a:gd name="T82" fmla="*/ 271463 w 171"/>
                <a:gd name="T83" fmla="*/ 3494088 h 2245"/>
                <a:gd name="T84" fmla="*/ 271463 w 171"/>
                <a:gd name="T85" fmla="*/ 3490913 h 2245"/>
                <a:gd name="T86" fmla="*/ 268288 w 171"/>
                <a:gd name="T87" fmla="*/ 3490913 h 2245"/>
                <a:gd name="T88" fmla="*/ 268288 w 171"/>
                <a:gd name="T89" fmla="*/ 3487738 h 2245"/>
                <a:gd name="T90" fmla="*/ 268288 w 171"/>
                <a:gd name="T91" fmla="*/ 3487738 h 2245"/>
                <a:gd name="T92" fmla="*/ 268288 w 171"/>
                <a:gd name="T93" fmla="*/ 3484563 h 2245"/>
                <a:gd name="T94" fmla="*/ 265113 w 171"/>
                <a:gd name="T95" fmla="*/ 3484563 h 2245"/>
                <a:gd name="T96" fmla="*/ 265113 w 171"/>
                <a:gd name="T97" fmla="*/ 3481388 h 2245"/>
                <a:gd name="T98" fmla="*/ 192088 w 171"/>
                <a:gd name="T99" fmla="*/ 3506788 h 2245"/>
                <a:gd name="T100" fmla="*/ 103188 w 171"/>
                <a:gd name="T101" fmla="*/ 3530601 h 2245"/>
                <a:gd name="T102" fmla="*/ 14288 w 171"/>
                <a:gd name="T103" fmla="*/ 3551238 h 2245"/>
                <a:gd name="T104" fmla="*/ 0 w 171"/>
                <a:gd name="T105" fmla="*/ 3554413 h 2245"/>
                <a:gd name="T106" fmla="*/ 3175 w 171"/>
                <a:gd name="T107" fmla="*/ 3554413 h 2245"/>
                <a:gd name="T108" fmla="*/ 6350 w 171"/>
                <a:gd name="T109" fmla="*/ 3557588 h 2245"/>
                <a:gd name="T110" fmla="*/ 7938 w 171"/>
                <a:gd name="T111" fmla="*/ 3557588 h 2245"/>
                <a:gd name="T112" fmla="*/ 11113 w 171"/>
                <a:gd name="T113" fmla="*/ 3560763 h 2245"/>
                <a:gd name="T114" fmla="*/ 14288 w 171"/>
                <a:gd name="T115" fmla="*/ 3560763 h 2245"/>
                <a:gd name="T116" fmla="*/ 17463 w 171"/>
                <a:gd name="T117" fmla="*/ 3563938 h 2245"/>
                <a:gd name="T118" fmla="*/ 20638 w 171"/>
                <a:gd name="T119" fmla="*/ 3563938 h 2245"/>
                <a:gd name="T120" fmla="*/ 23813 w 171"/>
                <a:gd name="T121" fmla="*/ 3563938 h 224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71"/>
                <a:gd name="T184" fmla="*/ 0 h 2245"/>
                <a:gd name="T185" fmla="*/ 171 w 171"/>
                <a:gd name="T186" fmla="*/ 2245 h 224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71" h="2245">
                  <a:moveTo>
                    <a:pt x="149" y="14"/>
                  </a:moveTo>
                  <a:lnTo>
                    <a:pt x="123" y="4"/>
                  </a:lnTo>
                  <a:lnTo>
                    <a:pt x="109" y="0"/>
                  </a:lnTo>
                  <a:lnTo>
                    <a:pt x="107" y="0"/>
                  </a:lnTo>
                  <a:lnTo>
                    <a:pt x="107" y="2"/>
                  </a:lnTo>
                  <a:lnTo>
                    <a:pt x="105" y="2"/>
                  </a:lnTo>
                  <a:lnTo>
                    <a:pt x="105" y="4"/>
                  </a:lnTo>
                  <a:lnTo>
                    <a:pt x="103" y="4"/>
                  </a:lnTo>
                  <a:lnTo>
                    <a:pt x="101" y="6"/>
                  </a:lnTo>
                  <a:lnTo>
                    <a:pt x="100" y="8"/>
                  </a:lnTo>
                  <a:lnTo>
                    <a:pt x="121" y="14"/>
                  </a:lnTo>
                  <a:lnTo>
                    <a:pt x="146" y="23"/>
                  </a:lnTo>
                  <a:lnTo>
                    <a:pt x="146" y="21"/>
                  </a:lnTo>
                  <a:lnTo>
                    <a:pt x="147" y="21"/>
                  </a:lnTo>
                  <a:lnTo>
                    <a:pt x="147" y="19"/>
                  </a:lnTo>
                  <a:lnTo>
                    <a:pt x="147" y="17"/>
                  </a:lnTo>
                  <a:lnTo>
                    <a:pt x="149" y="17"/>
                  </a:lnTo>
                  <a:lnTo>
                    <a:pt x="149" y="15"/>
                  </a:lnTo>
                  <a:lnTo>
                    <a:pt x="149" y="14"/>
                  </a:lnTo>
                  <a:close/>
                  <a:moveTo>
                    <a:pt x="15" y="2245"/>
                  </a:moveTo>
                  <a:lnTo>
                    <a:pt x="69" y="2234"/>
                  </a:lnTo>
                  <a:lnTo>
                    <a:pt x="123" y="2218"/>
                  </a:lnTo>
                  <a:lnTo>
                    <a:pt x="171" y="2201"/>
                  </a:lnTo>
                  <a:lnTo>
                    <a:pt x="171" y="2199"/>
                  </a:lnTo>
                  <a:lnTo>
                    <a:pt x="169" y="2199"/>
                  </a:lnTo>
                  <a:lnTo>
                    <a:pt x="169" y="2197"/>
                  </a:lnTo>
                  <a:lnTo>
                    <a:pt x="169" y="2195"/>
                  </a:lnTo>
                  <a:lnTo>
                    <a:pt x="167" y="2195"/>
                  </a:lnTo>
                  <a:lnTo>
                    <a:pt x="167" y="2193"/>
                  </a:lnTo>
                  <a:lnTo>
                    <a:pt x="121" y="2209"/>
                  </a:lnTo>
                  <a:lnTo>
                    <a:pt x="65" y="2224"/>
                  </a:lnTo>
                  <a:lnTo>
                    <a:pt x="9" y="2237"/>
                  </a:lnTo>
                  <a:lnTo>
                    <a:pt x="0" y="2239"/>
                  </a:lnTo>
                  <a:lnTo>
                    <a:pt x="2" y="2239"/>
                  </a:lnTo>
                  <a:lnTo>
                    <a:pt x="4" y="2241"/>
                  </a:lnTo>
                  <a:lnTo>
                    <a:pt x="5" y="2241"/>
                  </a:lnTo>
                  <a:lnTo>
                    <a:pt x="7" y="2243"/>
                  </a:lnTo>
                  <a:lnTo>
                    <a:pt x="9" y="2243"/>
                  </a:lnTo>
                  <a:lnTo>
                    <a:pt x="11" y="2245"/>
                  </a:lnTo>
                  <a:lnTo>
                    <a:pt x="13" y="2245"/>
                  </a:lnTo>
                  <a:lnTo>
                    <a:pt x="15" y="2245"/>
                  </a:lnTo>
                  <a:close/>
                </a:path>
              </a:pathLst>
            </a:custGeom>
            <a:solidFill>
              <a:srgbClr val="0B9DFF"/>
            </a:solidFill>
            <a:ln w="9525">
              <a:noFill/>
              <a:round/>
            </a:ln>
          </p:spPr>
          <p:txBody>
            <a:bodyPr/>
            <a:lstStyle/>
            <a:p>
              <a:endParaRPr lang="en-US"/>
            </a:p>
          </p:txBody>
        </p:sp>
        <p:sp>
          <p:nvSpPr>
            <p:cNvPr id="17442" name="Freeform 45"/>
            <p:cNvSpPr>
              <a:spLocks noEditPoints="1"/>
            </p:cNvSpPr>
            <p:nvPr/>
          </p:nvSpPr>
          <p:spPr bwMode="auto">
            <a:xfrm>
              <a:off x="6640690" y="1670029"/>
              <a:ext cx="246945" cy="3554413"/>
            </a:xfrm>
            <a:custGeom>
              <a:avLst/>
              <a:gdLst>
                <a:gd name="T0" fmla="*/ 242888 w 175"/>
                <a:gd name="T1" fmla="*/ 20637 h 2239"/>
                <a:gd name="T2" fmla="*/ 204788 w 175"/>
                <a:gd name="T3" fmla="*/ 9525 h 2239"/>
                <a:gd name="T4" fmla="*/ 173038 w 175"/>
                <a:gd name="T5" fmla="*/ 0 h 2239"/>
                <a:gd name="T6" fmla="*/ 173038 w 175"/>
                <a:gd name="T7" fmla="*/ 3175 h 2239"/>
                <a:gd name="T8" fmla="*/ 169863 w 175"/>
                <a:gd name="T9" fmla="*/ 3175 h 2239"/>
                <a:gd name="T10" fmla="*/ 169863 w 175"/>
                <a:gd name="T11" fmla="*/ 6350 h 2239"/>
                <a:gd name="T12" fmla="*/ 168275 w 175"/>
                <a:gd name="T13" fmla="*/ 6350 h 2239"/>
                <a:gd name="T14" fmla="*/ 165100 w 175"/>
                <a:gd name="T15" fmla="*/ 9525 h 2239"/>
                <a:gd name="T16" fmla="*/ 165100 w 175"/>
                <a:gd name="T17" fmla="*/ 9525 h 2239"/>
                <a:gd name="T18" fmla="*/ 161925 w 175"/>
                <a:gd name="T19" fmla="*/ 12700 h 2239"/>
                <a:gd name="T20" fmla="*/ 161925 w 175"/>
                <a:gd name="T21" fmla="*/ 12700 h 2239"/>
                <a:gd name="T22" fmla="*/ 198438 w 175"/>
                <a:gd name="T23" fmla="*/ 23812 h 2239"/>
                <a:gd name="T24" fmla="*/ 238125 w 175"/>
                <a:gd name="T25" fmla="*/ 36513 h 2239"/>
                <a:gd name="T26" fmla="*/ 238125 w 175"/>
                <a:gd name="T27" fmla="*/ 33338 h 2239"/>
                <a:gd name="T28" fmla="*/ 238125 w 175"/>
                <a:gd name="T29" fmla="*/ 33338 h 2239"/>
                <a:gd name="T30" fmla="*/ 238125 w 175"/>
                <a:gd name="T31" fmla="*/ 33338 h 2239"/>
                <a:gd name="T32" fmla="*/ 241300 w 175"/>
                <a:gd name="T33" fmla="*/ 33338 h 2239"/>
                <a:gd name="T34" fmla="*/ 241300 w 175"/>
                <a:gd name="T35" fmla="*/ 30163 h 2239"/>
                <a:gd name="T36" fmla="*/ 241300 w 175"/>
                <a:gd name="T37" fmla="*/ 30163 h 2239"/>
                <a:gd name="T38" fmla="*/ 241300 w 175"/>
                <a:gd name="T39" fmla="*/ 30163 h 2239"/>
                <a:gd name="T40" fmla="*/ 242888 w 175"/>
                <a:gd name="T41" fmla="*/ 26988 h 2239"/>
                <a:gd name="T42" fmla="*/ 242888 w 175"/>
                <a:gd name="T43" fmla="*/ 26988 h 2239"/>
                <a:gd name="T44" fmla="*/ 242888 w 175"/>
                <a:gd name="T45" fmla="*/ 26988 h 2239"/>
                <a:gd name="T46" fmla="*/ 242888 w 175"/>
                <a:gd name="T47" fmla="*/ 26988 h 2239"/>
                <a:gd name="T48" fmla="*/ 242888 w 175"/>
                <a:gd name="T49" fmla="*/ 23812 h 2239"/>
                <a:gd name="T50" fmla="*/ 242888 w 175"/>
                <a:gd name="T51" fmla="*/ 23812 h 2239"/>
                <a:gd name="T52" fmla="*/ 242888 w 175"/>
                <a:gd name="T53" fmla="*/ 23812 h 2239"/>
                <a:gd name="T54" fmla="*/ 242888 w 175"/>
                <a:gd name="T55" fmla="*/ 23812 h 2239"/>
                <a:gd name="T56" fmla="*/ 242888 w 175"/>
                <a:gd name="T57" fmla="*/ 20637 h 2239"/>
                <a:gd name="T58" fmla="*/ 20638 w 175"/>
                <a:gd name="T59" fmla="*/ 3554413 h 2239"/>
                <a:gd name="T60" fmla="*/ 26988 w 175"/>
                <a:gd name="T61" fmla="*/ 3551238 h 2239"/>
                <a:gd name="T62" fmla="*/ 115888 w 175"/>
                <a:gd name="T63" fmla="*/ 3533776 h 2239"/>
                <a:gd name="T64" fmla="*/ 204788 w 175"/>
                <a:gd name="T65" fmla="*/ 3508376 h 2239"/>
                <a:gd name="T66" fmla="*/ 277813 w 175"/>
                <a:gd name="T67" fmla="*/ 3481388 h 2239"/>
                <a:gd name="T68" fmla="*/ 277813 w 175"/>
                <a:gd name="T69" fmla="*/ 3481388 h 2239"/>
                <a:gd name="T70" fmla="*/ 277813 w 175"/>
                <a:gd name="T71" fmla="*/ 3478213 h 2239"/>
                <a:gd name="T72" fmla="*/ 274638 w 175"/>
                <a:gd name="T73" fmla="*/ 3478213 h 2239"/>
                <a:gd name="T74" fmla="*/ 274638 w 175"/>
                <a:gd name="T75" fmla="*/ 3475038 h 2239"/>
                <a:gd name="T76" fmla="*/ 274638 w 175"/>
                <a:gd name="T77" fmla="*/ 3475038 h 2239"/>
                <a:gd name="T78" fmla="*/ 271463 w 175"/>
                <a:gd name="T79" fmla="*/ 3471863 h 2239"/>
                <a:gd name="T80" fmla="*/ 271463 w 175"/>
                <a:gd name="T81" fmla="*/ 3471863 h 2239"/>
                <a:gd name="T82" fmla="*/ 271463 w 175"/>
                <a:gd name="T83" fmla="*/ 3468688 h 2239"/>
                <a:gd name="T84" fmla="*/ 198438 w 175"/>
                <a:gd name="T85" fmla="*/ 3494088 h 2239"/>
                <a:gd name="T86" fmla="*/ 112713 w 175"/>
                <a:gd name="T87" fmla="*/ 3517901 h 2239"/>
                <a:gd name="T88" fmla="*/ 23813 w 175"/>
                <a:gd name="T89" fmla="*/ 3540126 h 2239"/>
                <a:gd name="T90" fmla="*/ 0 w 175"/>
                <a:gd name="T91" fmla="*/ 3543301 h 2239"/>
                <a:gd name="T92" fmla="*/ 3175 w 175"/>
                <a:gd name="T93" fmla="*/ 3544888 h 2239"/>
                <a:gd name="T94" fmla="*/ 3175 w 175"/>
                <a:gd name="T95" fmla="*/ 3544888 h 2239"/>
                <a:gd name="T96" fmla="*/ 6350 w 175"/>
                <a:gd name="T97" fmla="*/ 3548063 h 2239"/>
                <a:gd name="T98" fmla="*/ 9525 w 175"/>
                <a:gd name="T99" fmla="*/ 3548063 h 2239"/>
                <a:gd name="T100" fmla="*/ 12700 w 175"/>
                <a:gd name="T101" fmla="*/ 3548063 h 2239"/>
                <a:gd name="T102" fmla="*/ 15875 w 175"/>
                <a:gd name="T103" fmla="*/ 3551238 h 2239"/>
                <a:gd name="T104" fmla="*/ 17463 w 175"/>
                <a:gd name="T105" fmla="*/ 3551238 h 2239"/>
                <a:gd name="T106" fmla="*/ 20638 w 175"/>
                <a:gd name="T107" fmla="*/ 3554413 h 223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5"/>
                <a:gd name="T163" fmla="*/ 0 h 2239"/>
                <a:gd name="T164" fmla="*/ 175 w 175"/>
                <a:gd name="T165" fmla="*/ 2239 h 223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5" h="2239">
                  <a:moveTo>
                    <a:pt x="153" y="13"/>
                  </a:moveTo>
                  <a:lnTo>
                    <a:pt x="129" y="6"/>
                  </a:lnTo>
                  <a:lnTo>
                    <a:pt x="109" y="0"/>
                  </a:lnTo>
                  <a:lnTo>
                    <a:pt x="109" y="2"/>
                  </a:lnTo>
                  <a:lnTo>
                    <a:pt x="107" y="2"/>
                  </a:lnTo>
                  <a:lnTo>
                    <a:pt x="107" y="4"/>
                  </a:lnTo>
                  <a:lnTo>
                    <a:pt x="106" y="4"/>
                  </a:lnTo>
                  <a:lnTo>
                    <a:pt x="104" y="6"/>
                  </a:lnTo>
                  <a:lnTo>
                    <a:pt x="102" y="8"/>
                  </a:lnTo>
                  <a:lnTo>
                    <a:pt x="125" y="15"/>
                  </a:lnTo>
                  <a:lnTo>
                    <a:pt x="150" y="23"/>
                  </a:lnTo>
                  <a:lnTo>
                    <a:pt x="150" y="21"/>
                  </a:lnTo>
                  <a:lnTo>
                    <a:pt x="152" y="21"/>
                  </a:lnTo>
                  <a:lnTo>
                    <a:pt x="152" y="19"/>
                  </a:lnTo>
                  <a:lnTo>
                    <a:pt x="153" y="17"/>
                  </a:lnTo>
                  <a:lnTo>
                    <a:pt x="153" y="15"/>
                  </a:lnTo>
                  <a:lnTo>
                    <a:pt x="153" y="13"/>
                  </a:lnTo>
                  <a:close/>
                  <a:moveTo>
                    <a:pt x="13" y="2239"/>
                  </a:moveTo>
                  <a:lnTo>
                    <a:pt x="17" y="2237"/>
                  </a:lnTo>
                  <a:lnTo>
                    <a:pt x="73" y="2226"/>
                  </a:lnTo>
                  <a:lnTo>
                    <a:pt x="129" y="2210"/>
                  </a:lnTo>
                  <a:lnTo>
                    <a:pt x="175" y="2193"/>
                  </a:lnTo>
                  <a:lnTo>
                    <a:pt x="175" y="2191"/>
                  </a:lnTo>
                  <a:lnTo>
                    <a:pt x="173" y="2191"/>
                  </a:lnTo>
                  <a:lnTo>
                    <a:pt x="173" y="2189"/>
                  </a:lnTo>
                  <a:lnTo>
                    <a:pt x="171" y="2187"/>
                  </a:lnTo>
                  <a:lnTo>
                    <a:pt x="171" y="2185"/>
                  </a:lnTo>
                  <a:lnTo>
                    <a:pt x="125" y="2201"/>
                  </a:lnTo>
                  <a:lnTo>
                    <a:pt x="71" y="2216"/>
                  </a:lnTo>
                  <a:lnTo>
                    <a:pt x="15" y="2230"/>
                  </a:lnTo>
                  <a:lnTo>
                    <a:pt x="0" y="2232"/>
                  </a:lnTo>
                  <a:lnTo>
                    <a:pt x="2" y="2233"/>
                  </a:lnTo>
                  <a:lnTo>
                    <a:pt x="4" y="2235"/>
                  </a:lnTo>
                  <a:lnTo>
                    <a:pt x="6" y="2235"/>
                  </a:lnTo>
                  <a:lnTo>
                    <a:pt x="8" y="2235"/>
                  </a:lnTo>
                  <a:lnTo>
                    <a:pt x="10" y="2237"/>
                  </a:lnTo>
                  <a:lnTo>
                    <a:pt x="11" y="2237"/>
                  </a:lnTo>
                  <a:lnTo>
                    <a:pt x="13" y="2239"/>
                  </a:lnTo>
                  <a:close/>
                </a:path>
              </a:pathLst>
            </a:custGeom>
            <a:solidFill>
              <a:srgbClr val="0C9DFF"/>
            </a:solidFill>
            <a:ln w="9525">
              <a:noFill/>
              <a:round/>
            </a:ln>
          </p:spPr>
          <p:txBody>
            <a:bodyPr/>
            <a:lstStyle/>
            <a:p>
              <a:endParaRPr lang="en-US"/>
            </a:p>
          </p:txBody>
        </p:sp>
        <p:sp>
          <p:nvSpPr>
            <p:cNvPr id="17443" name="Freeform 46"/>
            <p:cNvSpPr>
              <a:spLocks noEditPoints="1"/>
            </p:cNvSpPr>
            <p:nvPr/>
          </p:nvSpPr>
          <p:spPr bwMode="auto">
            <a:xfrm>
              <a:off x="6632224" y="1676379"/>
              <a:ext cx="252589" cy="3541713"/>
            </a:xfrm>
            <a:custGeom>
              <a:avLst/>
              <a:gdLst>
                <a:gd name="T0" fmla="*/ 250825 w 179"/>
                <a:gd name="T1" fmla="*/ 23812 h 2231"/>
                <a:gd name="T2" fmla="*/ 211138 w 179"/>
                <a:gd name="T3" fmla="*/ 9525 h 2231"/>
                <a:gd name="T4" fmla="*/ 177800 w 179"/>
                <a:gd name="T5" fmla="*/ 0 h 2231"/>
                <a:gd name="T6" fmla="*/ 174625 w 179"/>
                <a:gd name="T7" fmla="*/ 3175 h 2231"/>
                <a:gd name="T8" fmla="*/ 174625 w 179"/>
                <a:gd name="T9" fmla="*/ 3175 h 2231"/>
                <a:gd name="T10" fmla="*/ 171450 w 179"/>
                <a:gd name="T11" fmla="*/ 6350 h 2231"/>
                <a:gd name="T12" fmla="*/ 171450 w 179"/>
                <a:gd name="T13" fmla="*/ 6350 h 2231"/>
                <a:gd name="T14" fmla="*/ 168275 w 179"/>
                <a:gd name="T15" fmla="*/ 6350 h 2231"/>
                <a:gd name="T16" fmla="*/ 168275 w 179"/>
                <a:gd name="T17" fmla="*/ 9525 h 2231"/>
                <a:gd name="T18" fmla="*/ 165100 w 179"/>
                <a:gd name="T19" fmla="*/ 9525 h 2231"/>
                <a:gd name="T20" fmla="*/ 161925 w 179"/>
                <a:gd name="T21" fmla="*/ 11112 h 2231"/>
                <a:gd name="T22" fmla="*/ 204788 w 179"/>
                <a:gd name="T23" fmla="*/ 23812 h 2231"/>
                <a:gd name="T24" fmla="*/ 241300 w 179"/>
                <a:gd name="T25" fmla="*/ 36513 h 2231"/>
                <a:gd name="T26" fmla="*/ 244475 w 179"/>
                <a:gd name="T27" fmla="*/ 33338 h 2231"/>
                <a:gd name="T28" fmla="*/ 244475 w 179"/>
                <a:gd name="T29" fmla="*/ 33338 h 2231"/>
                <a:gd name="T30" fmla="*/ 244475 w 179"/>
                <a:gd name="T31" fmla="*/ 30163 h 2231"/>
                <a:gd name="T32" fmla="*/ 247650 w 179"/>
                <a:gd name="T33" fmla="*/ 30163 h 2231"/>
                <a:gd name="T34" fmla="*/ 247650 w 179"/>
                <a:gd name="T35" fmla="*/ 26988 h 2231"/>
                <a:gd name="T36" fmla="*/ 247650 w 179"/>
                <a:gd name="T37" fmla="*/ 26988 h 2231"/>
                <a:gd name="T38" fmla="*/ 250825 w 179"/>
                <a:gd name="T39" fmla="*/ 23812 h 2231"/>
                <a:gd name="T40" fmla="*/ 250825 w 179"/>
                <a:gd name="T41" fmla="*/ 23812 h 2231"/>
                <a:gd name="T42" fmla="*/ 19050 w 179"/>
                <a:gd name="T43" fmla="*/ 3541713 h 2231"/>
                <a:gd name="T44" fmla="*/ 33338 w 179"/>
                <a:gd name="T45" fmla="*/ 3538538 h 2231"/>
                <a:gd name="T46" fmla="*/ 122238 w 179"/>
                <a:gd name="T47" fmla="*/ 3517901 h 2231"/>
                <a:gd name="T48" fmla="*/ 211138 w 179"/>
                <a:gd name="T49" fmla="*/ 3494088 h 2231"/>
                <a:gd name="T50" fmla="*/ 284163 w 179"/>
                <a:gd name="T51" fmla="*/ 3468688 h 2231"/>
                <a:gd name="T52" fmla="*/ 284163 w 179"/>
                <a:gd name="T53" fmla="*/ 3468688 h 2231"/>
                <a:gd name="T54" fmla="*/ 280988 w 179"/>
                <a:gd name="T55" fmla="*/ 3465513 h 2231"/>
                <a:gd name="T56" fmla="*/ 280988 w 179"/>
                <a:gd name="T57" fmla="*/ 3465513 h 2231"/>
                <a:gd name="T58" fmla="*/ 280988 w 179"/>
                <a:gd name="T59" fmla="*/ 3462338 h 2231"/>
                <a:gd name="T60" fmla="*/ 277813 w 179"/>
                <a:gd name="T61" fmla="*/ 3460751 h 2231"/>
                <a:gd name="T62" fmla="*/ 277813 w 179"/>
                <a:gd name="T63" fmla="*/ 3460751 h 2231"/>
                <a:gd name="T64" fmla="*/ 277813 w 179"/>
                <a:gd name="T65" fmla="*/ 3457576 h 2231"/>
                <a:gd name="T66" fmla="*/ 274638 w 179"/>
                <a:gd name="T67" fmla="*/ 3457576 h 2231"/>
                <a:gd name="T68" fmla="*/ 204788 w 179"/>
                <a:gd name="T69" fmla="*/ 3481388 h 2231"/>
                <a:gd name="T70" fmla="*/ 119063 w 179"/>
                <a:gd name="T71" fmla="*/ 3505201 h 2231"/>
                <a:gd name="T72" fmla="*/ 30163 w 179"/>
                <a:gd name="T73" fmla="*/ 3524251 h 2231"/>
                <a:gd name="T74" fmla="*/ 0 w 179"/>
                <a:gd name="T75" fmla="*/ 3530601 h 2231"/>
                <a:gd name="T76" fmla="*/ 0 w 179"/>
                <a:gd name="T77" fmla="*/ 3533776 h 2231"/>
                <a:gd name="T78" fmla="*/ 3175 w 179"/>
                <a:gd name="T79" fmla="*/ 3533776 h 2231"/>
                <a:gd name="T80" fmla="*/ 6350 w 179"/>
                <a:gd name="T81" fmla="*/ 3536951 h 2231"/>
                <a:gd name="T82" fmla="*/ 9525 w 179"/>
                <a:gd name="T83" fmla="*/ 3536951 h 2231"/>
                <a:gd name="T84" fmla="*/ 12700 w 179"/>
                <a:gd name="T85" fmla="*/ 3538538 h 2231"/>
                <a:gd name="T86" fmla="*/ 12700 w 179"/>
                <a:gd name="T87" fmla="*/ 3538538 h 2231"/>
                <a:gd name="T88" fmla="*/ 15875 w 179"/>
                <a:gd name="T89" fmla="*/ 3541713 h 2231"/>
                <a:gd name="T90" fmla="*/ 19050 w 179"/>
                <a:gd name="T91" fmla="*/ 3541713 h 223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9"/>
                <a:gd name="T139" fmla="*/ 0 h 2231"/>
                <a:gd name="T140" fmla="*/ 179 w 179"/>
                <a:gd name="T141" fmla="*/ 2231 h 223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9" h="2231">
                  <a:moveTo>
                    <a:pt x="158" y="15"/>
                  </a:moveTo>
                  <a:lnTo>
                    <a:pt x="133" y="6"/>
                  </a:lnTo>
                  <a:lnTo>
                    <a:pt x="112" y="0"/>
                  </a:lnTo>
                  <a:lnTo>
                    <a:pt x="110" y="2"/>
                  </a:lnTo>
                  <a:lnTo>
                    <a:pt x="108" y="4"/>
                  </a:lnTo>
                  <a:lnTo>
                    <a:pt x="106" y="4"/>
                  </a:lnTo>
                  <a:lnTo>
                    <a:pt x="106" y="6"/>
                  </a:lnTo>
                  <a:lnTo>
                    <a:pt x="104" y="6"/>
                  </a:lnTo>
                  <a:lnTo>
                    <a:pt x="102" y="7"/>
                  </a:lnTo>
                  <a:lnTo>
                    <a:pt x="129" y="15"/>
                  </a:lnTo>
                  <a:lnTo>
                    <a:pt x="152" y="23"/>
                  </a:lnTo>
                  <a:lnTo>
                    <a:pt x="154" y="21"/>
                  </a:lnTo>
                  <a:lnTo>
                    <a:pt x="154" y="19"/>
                  </a:lnTo>
                  <a:lnTo>
                    <a:pt x="156" y="19"/>
                  </a:lnTo>
                  <a:lnTo>
                    <a:pt x="156" y="17"/>
                  </a:lnTo>
                  <a:lnTo>
                    <a:pt x="158" y="15"/>
                  </a:lnTo>
                  <a:close/>
                  <a:moveTo>
                    <a:pt x="12" y="2231"/>
                  </a:moveTo>
                  <a:lnTo>
                    <a:pt x="21" y="2229"/>
                  </a:lnTo>
                  <a:lnTo>
                    <a:pt x="77" y="2216"/>
                  </a:lnTo>
                  <a:lnTo>
                    <a:pt x="133" y="2201"/>
                  </a:lnTo>
                  <a:lnTo>
                    <a:pt x="179" y="2185"/>
                  </a:lnTo>
                  <a:lnTo>
                    <a:pt x="177" y="2183"/>
                  </a:lnTo>
                  <a:lnTo>
                    <a:pt x="177" y="2181"/>
                  </a:lnTo>
                  <a:lnTo>
                    <a:pt x="175" y="2180"/>
                  </a:lnTo>
                  <a:lnTo>
                    <a:pt x="175" y="2178"/>
                  </a:lnTo>
                  <a:lnTo>
                    <a:pt x="173" y="2178"/>
                  </a:lnTo>
                  <a:lnTo>
                    <a:pt x="129" y="2193"/>
                  </a:lnTo>
                  <a:lnTo>
                    <a:pt x="75" y="2208"/>
                  </a:lnTo>
                  <a:lnTo>
                    <a:pt x="19" y="2220"/>
                  </a:lnTo>
                  <a:lnTo>
                    <a:pt x="0" y="2224"/>
                  </a:lnTo>
                  <a:lnTo>
                    <a:pt x="0" y="2226"/>
                  </a:lnTo>
                  <a:lnTo>
                    <a:pt x="2" y="2226"/>
                  </a:lnTo>
                  <a:lnTo>
                    <a:pt x="4" y="2228"/>
                  </a:lnTo>
                  <a:lnTo>
                    <a:pt x="6" y="2228"/>
                  </a:lnTo>
                  <a:lnTo>
                    <a:pt x="8" y="2229"/>
                  </a:lnTo>
                  <a:lnTo>
                    <a:pt x="10" y="2231"/>
                  </a:lnTo>
                  <a:lnTo>
                    <a:pt x="12" y="2231"/>
                  </a:lnTo>
                  <a:close/>
                </a:path>
              </a:pathLst>
            </a:custGeom>
            <a:solidFill>
              <a:srgbClr val="0D9EFF"/>
            </a:solidFill>
            <a:ln w="9525">
              <a:noFill/>
              <a:round/>
            </a:ln>
          </p:spPr>
          <p:txBody>
            <a:bodyPr/>
            <a:lstStyle/>
            <a:p>
              <a:endParaRPr lang="en-US"/>
            </a:p>
          </p:txBody>
        </p:sp>
        <p:sp>
          <p:nvSpPr>
            <p:cNvPr id="17444" name="Freeform 47"/>
            <p:cNvSpPr>
              <a:spLocks noEditPoints="1"/>
            </p:cNvSpPr>
            <p:nvPr/>
          </p:nvSpPr>
          <p:spPr bwMode="auto">
            <a:xfrm>
              <a:off x="6623757" y="1682729"/>
              <a:ext cx="258234" cy="3530600"/>
            </a:xfrm>
            <a:custGeom>
              <a:avLst/>
              <a:gdLst>
                <a:gd name="T0" fmla="*/ 257175 w 183"/>
                <a:gd name="T1" fmla="*/ 23812 h 2224"/>
                <a:gd name="T2" fmla="*/ 217488 w 183"/>
                <a:gd name="T3" fmla="*/ 11112 h 2224"/>
                <a:gd name="T4" fmla="*/ 180975 w 183"/>
                <a:gd name="T5" fmla="*/ 0 h 2224"/>
                <a:gd name="T6" fmla="*/ 177800 w 183"/>
                <a:gd name="T7" fmla="*/ 0 h 2224"/>
                <a:gd name="T8" fmla="*/ 177800 w 183"/>
                <a:gd name="T9" fmla="*/ 3175 h 2224"/>
                <a:gd name="T10" fmla="*/ 174625 w 183"/>
                <a:gd name="T11" fmla="*/ 3175 h 2224"/>
                <a:gd name="T12" fmla="*/ 171450 w 183"/>
                <a:gd name="T13" fmla="*/ 4762 h 2224"/>
                <a:gd name="T14" fmla="*/ 171450 w 183"/>
                <a:gd name="T15" fmla="*/ 4762 h 2224"/>
                <a:gd name="T16" fmla="*/ 168275 w 183"/>
                <a:gd name="T17" fmla="*/ 7937 h 2224"/>
                <a:gd name="T18" fmla="*/ 168275 w 183"/>
                <a:gd name="T19" fmla="*/ 7937 h 2224"/>
                <a:gd name="T20" fmla="*/ 165100 w 183"/>
                <a:gd name="T21" fmla="*/ 11112 h 2224"/>
                <a:gd name="T22" fmla="*/ 214313 w 183"/>
                <a:gd name="T23" fmla="*/ 23812 h 2224"/>
                <a:gd name="T24" fmla="*/ 247650 w 183"/>
                <a:gd name="T25" fmla="*/ 36512 h 2224"/>
                <a:gd name="T26" fmla="*/ 247650 w 183"/>
                <a:gd name="T27" fmla="*/ 33337 h 2224"/>
                <a:gd name="T28" fmla="*/ 247650 w 183"/>
                <a:gd name="T29" fmla="*/ 33337 h 2224"/>
                <a:gd name="T30" fmla="*/ 250825 w 183"/>
                <a:gd name="T31" fmla="*/ 30162 h 2224"/>
                <a:gd name="T32" fmla="*/ 250825 w 183"/>
                <a:gd name="T33" fmla="*/ 30162 h 2224"/>
                <a:gd name="T34" fmla="*/ 254000 w 183"/>
                <a:gd name="T35" fmla="*/ 26988 h 2224"/>
                <a:gd name="T36" fmla="*/ 254000 w 183"/>
                <a:gd name="T37" fmla="*/ 26988 h 2224"/>
                <a:gd name="T38" fmla="*/ 254000 w 183"/>
                <a:gd name="T39" fmla="*/ 23812 h 2224"/>
                <a:gd name="T40" fmla="*/ 257175 w 183"/>
                <a:gd name="T41" fmla="*/ 23812 h 2224"/>
                <a:gd name="T42" fmla="*/ 19050 w 183"/>
                <a:gd name="T43" fmla="*/ 3530600 h 2224"/>
                <a:gd name="T44" fmla="*/ 42863 w 183"/>
                <a:gd name="T45" fmla="*/ 3527425 h 2224"/>
                <a:gd name="T46" fmla="*/ 131763 w 183"/>
                <a:gd name="T47" fmla="*/ 3505200 h 2224"/>
                <a:gd name="T48" fmla="*/ 217488 w 183"/>
                <a:gd name="T49" fmla="*/ 3481388 h 2224"/>
                <a:gd name="T50" fmla="*/ 290513 w 183"/>
                <a:gd name="T51" fmla="*/ 3455988 h 2224"/>
                <a:gd name="T52" fmla="*/ 287338 w 183"/>
                <a:gd name="T53" fmla="*/ 3454400 h 2224"/>
                <a:gd name="T54" fmla="*/ 287338 w 183"/>
                <a:gd name="T55" fmla="*/ 3454400 h 2224"/>
                <a:gd name="T56" fmla="*/ 287338 w 183"/>
                <a:gd name="T57" fmla="*/ 3451225 h 2224"/>
                <a:gd name="T58" fmla="*/ 284163 w 183"/>
                <a:gd name="T59" fmla="*/ 3451225 h 2224"/>
                <a:gd name="T60" fmla="*/ 284163 w 183"/>
                <a:gd name="T61" fmla="*/ 3448050 h 2224"/>
                <a:gd name="T62" fmla="*/ 284163 w 183"/>
                <a:gd name="T63" fmla="*/ 3448050 h 2224"/>
                <a:gd name="T64" fmla="*/ 280988 w 183"/>
                <a:gd name="T65" fmla="*/ 3444875 h 2224"/>
                <a:gd name="T66" fmla="*/ 280988 w 183"/>
                <a:gd name="T67" fmla="*/ 3444875 h 2224"/>
                <a:gd name="T68" fmla="*/ 214313 w 183"/>
                <a:gd name="T69" fmla="*/ 3465513 h 2224"/>
                <a:gd name="T70" fmla="*/ 128588 w 183"/>
                <a:gd name="T71" fmla="*/ 3490913 h 2224"/>
                <a:gd name="T72" fmla="*/ 39688 w 183"/>
                <a:gd name="T73" fmla="*/ 3511550 h 2224"/>
                <a:gd name="T74" fmla="*/ 0 w 183"/>
                <a:gd name="T75" fmla="*/ 3517900 h 2224"/>
                <a:gd name="T76" fmla="*/ 0 w 183"/>
                <a:gd name="T77" fmla="*/ 3521075 h 2224"/>
                <a:gd name="T78" fmla="*/ 3175 w 183"/>
                <a:gd name="T79" fmla="*/ 3521075 h 2224"/>
                <a:gd name="T80" fmla="*/ 6350 w 183"/>
                <a:gd name="T81" fmla="*/ 3524250 h 2224"/>
                <a:gd name="T82" fmla="*/ 9525 w 183"/>
                <a:gd name="T83" fmla="*/ 3524250 h 2224"/>
                <a:gd name="T84" fmla="*/ 9525 w 183"/>
                <a:gd name="T85" fmla="*/ 3527425 h 2224"/>
                <a:gd name="T86" fmla="*/ 12700 w 183"/>
                <a:gd name="T87" fmla="*/ 3527425 h 2224"/>
                <a:gd name="T88" fmla="*/ 15875 w 183"/>
                <a:gd name="T89" fmla="*/ 3530600 h 2224"/>
                <a:gd name="T90" fmla="*/ 19050 w 183"/>
                <a:gd name="T91" fmla="*/ 3530600 h 222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3"/>
                <a:gd name="T139" fmla="*/ 0 h 2224"/>
                <a:gd name="T140" fmla="*/ 183 w 183"/>
                <a:gd name="T141" fmla="*/ 2224 h 222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3" h="2224">
                  <a:moveTo>
                    <a:pt x="162" y="15"/>
                  </a:moveTo>
                  <a:lnTo>
                    <a:pt x="137" y="7"/>
                  </a:lnTo>
                  <a:lnTo>
                    <a:pt x="114" y="0"/>
                  </a:lnTo>
                  <a:lnTo>
                    <a:pt x="112" y="0"/>
                  </a:lnTo>
                  <a:lnTo>
                    <a:pt x="112" y="2"/>
                  </a:lnTo>
                  <a:lnTo>
                    <a:pt x="110" y="2"/>
                  </a:lnTo>
                  <a:lnTo>
                    <a:pt x="108" y="3"/>
                  </a:lnTo>
                  <a:lnTo>
                    <a:pt x="106" y="5"/>
                  </a:lnTo>
                  <a:lnTo>
                    <a:pt x="104" y="7"/>
                  </a:lnTo>
                  <a:lnTo>
                    <a:pt x="135" y="15"/>
                  </a:lnTo>
                  <a:lnTo>
                    <a:pt x="156" y="23"/>
                  </a:lnTo>
                  <a:lnTo>
                    <a:pt x="156" y="21"/>
                  </a:lnTo>
                  <a:lnTo>
                    <a:pt x="158" y="19"/>
                  </a:lnTo>
                  <a:lnTo>
                    <a:pt x="160" y="17"/>
                  </a:lnTo>
                  <a:lnTo>
                    <a:pt x="160" y="15"/>
                  </a:lnTo>
                  <a:lnTo>
                    <a:pt x="162" y="15"/>
                  </a:lnTo>
                  <a:close/>
                  <a:moveTo>
                    <a:pt x="12" y="2224"/>
                  </a:moveTo>
                  <a:lnTo>
                    <a:pt x="27" y="2222"/>
                  </a:lnTo>
                  <a:lnTo>
                    <a:pt x="83" y="2208"/>
                  </a:lnTo>
                  <a:lnTo>
                    <a:pt x="137" y="2193"/>
                  </a:lnTo>
                  <a:lnTo>
                    <a:pt x="183" y="2177"/>
                  </a:lnTo>
                  <a:lnTo>
                    <a:pt x="181" y="2176"/>
                  </a:lnTo>
                  <a:lnTo>
                    <a:pt x="181" y="2174"/>
                  </a:lnTo>
                  <a:lnTo>
                    <a:pt x="179" y="2174"/>
                  </a:lnTo>
                  <a:lnTo>
                    <a:pt x="179" y="2172"/>
                  </a:lnTo>
                  <a:lnTo>
                    <a:pt x="177" y="2170"/>
                  </a:lnTo>
                  <a:lnTo>
                    <a:pt x="135" y="2183"/>
                  </a:lnTo>
                  <a:lnTo>
                    <a:pt x="81" y="2199"/>
                  </a:lnTo>
                  <a:lnTo>
                    <a:pt x="25" y="2212"/>
                  </a:lnTo>
                  <a:lnTo>
                    <a:pt x="0" y="2216"/>
                  </a:lnTo>
                  <a:lnTo>
                    <a:pt x="0" y="2218"/>
                  </a:lnTo>
                  <a:lnTo>
                    <a:pt x="2" y="2218"/>
                  </a:lnTo>
                  <a:lnTo>
                    <a:pt x="4" y="2220"/>
                  </a:lnTo>
                  <a:lnTo>
                    <a:pt x="6" y="2220"/>
                  </a:lnTo>
                  <a:lnTo>
                    <a:pt x="6" y="2222"/>
                  </a:lnTo>
                  <a:lnTo>
                    <a:pt x="8" y="2222"/>
                  </a:lnTo>
                  <a:lnTo>
                    <a:pt x="10" y="2224"/>
                  </a:lnTo>
                  <a:lnTo>
                    <a:pt x="12" y="2224"/>
                  </a:lnTo>
                  <a:close/>
                </a:path>
              </a:pathLst>
            </a:custGeom>
            <a:solidFill>
              <a:srgbClr val="0E9EFF"/>
            </a:solidFill>
            <a:ln w="9525">
              <a:noFill/>
              <a:round/>
            </a:ln>
          </p:spPr>
          <p:txBody>
            <a:bodyPr/>
            <a:lstStyle/>
            <a:p>
              <a:endParaRPr lang="en-US"/>
            </a:p>
          </p:txBody>
        </p:sp>
        <p:sp>
          <p:nvSpPr>
            <p:cNvPr id="17445" name="Freeform 48"/>
            <p:cNvSpPr>
              <a:spLocks noEditPoints="1"/>
            </p:cNvSpPr>
            <p:nvPr/>
          </p:nvSpPr>
          <p:spPr bwMode="auto">
            <a:xfrm>
              <a:off x="6616701" y="1687492"/>
              <a:ext cx="259644" cy="3519487"/>
            </a:xfrm>
            <a:custGeom>
              <a:avLst/>
              <a:gdLst>
                <a:gd name="T0" fmla="*/ 258763 w 184"/>
                <a:gd name="T1" fmla="*/ 25400 h 2217"/>
                <a:gd name="T2" fmla="*/ 222250 w 184"/>
                <a:gd name="T3" fmla="*/ 12700 h 2217"/>
                <a:gd name="T4" fmla="*/ 179387 w 184"/>
                <a:gd name="T5" fmla="*/ 0 h 2217"/>
                <a:gd name="T6" fmla="*/ 179387 w 184"/>
                <a:gd name="T7" fmla="*/ 0 h 2217"/>
                <a:gd name="T8" fmla="*/ 176212 w 184"/>
                <a:gd name="T9" fmla="*/ 3175 h 2217"/>
                <a:gd name="T10" fmla="*/ 176212 w 184"/>
                <a:gd name="T11" fmla="*/ 3175 h 2217"/>
                <a:gd name="T12" fmla="*/ 173037 w 184"/>
                <a:gd name="T13" fmla="*/ 6350 h 2217"/>
                <a:gd name="T14" fmla="*/ 173037 w 184"/>
                <a:gd name="T15" fmla="*/ 6350 h 2217"/>
                <a:gd name="T16" fmla="*/ 169862 w 184"/>
                <a:gd name="T17" fmla="*/ 9525 h 2217"/>
                <a:gd name="T18" fmla="*/ 169862 w 184"/>
                <a:gd name="T19" fmla="*/ 9525 h 2217"/>
                <a:gd name="T20" fmla="*/ 166687 w 184"/>
                <a:gd name="T21" fmla="*/ 12700 h 2217"/>
                <a:gd name="T22" fmla="*/ 219075 w 184"/>
                <a:gd name="T23" fmla="*/ 28575 h 2217"/>
                <a:gd name="T24" fmla="*/ 249238 w 184"/>
                <a:gd name="T25" fmla="*/ 36512 h 2217"/>
                <a:gd name="T26" fmla="*/ 252413 w 184"/>
                <a:gd name="T27" fmla="*/ 36512 h 2217"/>
                <a:gd name="T28" fmla="*/ 252413 w 184"/>
                <a:gd name="T29" fmla="*/ 34925 h 2217"/>
                <a:gd name="T30" fmla="*/ 252413 w 184"/>
                <a:gd name="T31" fmla="*/ 34925 h 2217"/>
                <a:gd name="T32" fmla="*/ 255588 w 184"/>
                <a:gd name="T33" fmla="*/ 31750 h 2217"/>
                <a:gd name="T34" fmla="*/ 255588 w 184"/>
                <a:gd name="T35" fmla="*/ 28575 h 2217"/>
                <a:gd name="T36" fmla="*/ 255588 w 184"/>
                <a:gd name="T37" fmla="*/ 28575 h 2217"/>
                <a:gd name="T38" fmla="*/ 258763 w 184"/>
                <a:gd name="T39" fmla="*/ 25400 h 2217"/>
                <a:gd name="T40" fmla="*/ 258763 w 184"/>
                <a:gd name="T41" fmla="*/ 25400 h 2217"/>
                <a:gd name="T42" fmla="*/ 17463 w 184"/>
                <a:gd name="T43" fmla="*/ 3519487 h 2217"/>
                <a:gd name="T44" fmla="*/ 47625 w 184"/>
                <a:gd name="T45" fmla="*/ 3513137 h 2217"/>
                <a:gd name="T46" fmla="*/ 136525 w 184"/>
                <a:gd name="T47" fmla="*/ 3494087 h 2217"/>
                <a:gd name="T48" fmla="*/ 222250 w 184"/>
                <a:gd name="T49" fmla="*/ 3470275 h 2217"/>
                <a:gd name="T50" fmla="*/ 292100 w 184"/>
                <a:gd name="T51" fmla="*/ 3446462 h 2217"/>
                <a:gd name="T52" fmla="*/ 292100 w 184"/>
                <a:gd name="T53" fmla="*/ 3443287 h 2217"/>
                <a:gd name="T54" fmla="*/ 292100 w 184"/>
                <a:gd name="T55" fmla="*/ 3443287 h 2217"/>
                <a:gd name="T56" fmla="*/ 288925 w 184"/>
                <a:gd name="T57" fmla="*/ 3440112 h 2217"/>
                <a:gd name="T58" fmla="*/ 288925 w 184"/>
                <a:gd name="T59" fmla="*/ 3440112 h 2217"/>
                <a:gd name="T60" fmla="*/ 288925 w 184"/>
                <a:gd name="T61" fmla="*/ 3436937 h 2217"/>
                <a:gd name="T62" fmla="*/ 285750 w 184"/>
                <a:gd name="T63" fmla="*/ 3436937 h 2217"/>
                <a:gd name="T64" fmla="*/ 285750 w 184"/>
                <a:gd name="T65" fmla="*/ 3433762 h 2217"/>
                <a:gd name="T66" fmla="*/ 285750 w 184"/>
                <a:gd name="T67" fmla="*/ 3433762 h 2217"/>
                <a:gd name="T68" fmla="*/ 219075 w 184"/>
                <a:gd name="T69" fmla="*/ 3454400 h 2217"/>
                <a:gd name="T70" fmla="*/ 133350 w 184"/>
                <a:gd name="T71" fmla="*/ 3479800 h 2217"/>
                <a:gd name="T72" fmla="*/ 44450 w 184"/>
                <a:gd name="T73" fmla="*/ 3497262 h 2217"/>
                <a:gd name="T74" fmla="*/ 0 w 184"/>
                <a:gd name="T75" fmla="*/ 3506787 h 2217"/>
                <a:gd name="T76" fmla="*/ 3175 w 184"/>
                <a:gd name="T77" fmla="*/ 3509962 h 2217"/>
                <a:gd name="T78" fmla="*/ 3175 w 184"/>
                <a:gd name="T79" fmla="*/ 3509962 h 2217"/>
                <a:gd name="T80" fmla="*/ 6350 w 184"/>
                <a:gd name="T81" fmla="*/ 3513137 h 2217"/>
                <a:gd name="T82" fmla="*/ 7938 w 184"/>
                <a:gd name="T83" fmla="*/ 3513137 h 2217"/>
                <a:gd name="T84" fmla="*/ 7938 w 184"/>
                <a:gd name="T85" fmla="*/ 3516312 h 2217"/>
                <a:gd name="T86" fmla="*/ 11112 w 184"/>
                <a:gd name="T87" fmla="*/ 3516312 h 2217"/>
                <a:gd name="T88" fmla="*/ 14288 w 184"/>
                <a:gd name="T89" fmla="*/ 3519487 h 2217"/>
                <a:gd name="T90" fmla="*/ 17463 w 184"/>
                <a:gd name="T91" fmla="*/ 3519487 h 221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4"/>
                <a:gd name="T139" fmla="*/ 0 h 2217"/>
                <a:gd name="T140" fmla="*/ 184 w 184"/>
                <a:gd name="T141" fmla="*/ 2217 h 221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4" h="2217">
                  <a:moveTo>
                    <a:pt x="163" y="16"/>
                  </a:moveTo>
                  <a:lnTo>
                    <a:pt x="140" y="8"/>
                  </a:lnTo>
                  <a:lnTo>
                    <a:pt x="113" y="0"/>
                  </a:lnTo>
                  <a:lnTo>
                    <a:pt x="111" y="2"/>
                  </a:lnTo>
                  <a:lnTo>
                    <a:pt x="109" y="4"/>
                  </a:lnTo>
                  <a:lnTo>
                    <a:pt x="107" y="6"/>
                  </a:lnTo>
                  <a:lnTo>
                    <a:pt x="105" y="8"/>
                  </a:lnTo>
                  <a:lnTo>
                    <a:pt x="138" y="18"/>
                  </a:lnTo>
                  <a:lnTo>
                    <a:pt x="157" y="23"/>
                  </a:lnTo>
                  <a:lnTo>
                    <a:pt x="159" y="23"/>
                  </a:lnTo>
                  <a:lnTo>
                    <a:pt x="159" y="22"/>
                  </a:lnTo>
                  <a:lnTo>
                    <a:pt x="161" y="20"/>
                  </a:lnTo>
                  <a:lnTo>
                    <a:pt x="161" y="18"/>
                  </a:lnTo>
                  <a:lnTo>
                    <a:pt x="163" y="16"/>
                  </a:lnTo>
                  <a:close/>
                  <a:moveTo>
                    <a:pt x="11" y="2217"/>
                  </a:moveTo>
                  <a:lnTo>
                    <a:pt x="30" y="2213"/>
                  </a:lnTo>
                  <a:lnTo>
                    <a:pt x="86" y="2201"/>
                  </a:lnTo>
                  <a:lnTo>
                    <a:pt x="140" y="2186"/>
                  </a:lnTo>
                  <a:lnTo>
                    <a:pt x="184" y="2171"/>
                  </a:lnTo>
                  <a:lnTo>
                    <a:pt x="184" y="2169"/>
                  </a:lnTo>
                  <a:lnTo>
                    <a:pt x="182" y="2167"/>
                  </a:lnTo>
                  <a:lnTo>
                    <a:pt x="182" y="2165"/>
                  </a:lnTo>
                  <a:lnTo>
                    <a:pt x="180" y="2165"/>
                  </a:lnTo>
                  <a:lnTo>
                    <a:pt x="180" y="2163"/>
                  </a:lnTo>
                  <a:lnTo>
                    <a:pt x="138" y="2176"/>
                  </a:lnTo>
                  <a:lnTo>
                    <a:pt x="84" y="2192"/>
                  </a:lnTo>
                  <a:lnTo>
                    <a:pt x="28" y="2203"/>
                  </a:lnTo>
                  <a:lnTo>
                    <a:pt x="0" y="2209"/>
                  </a:lnTo>
                  <a:lnTo>
                    <a:pt x="2" y="2211"/>
                  </a:lnTo>
                  <a:lnTo>
                    <a:pt x="4" y="2213"/>
                  </a:lnTo>
                  <a:lnTo>
                    <a:pt x="5" y="2213"/>
                  </a:lnTo>
                  <a:lnTo>
                    <a:pt x="5" y="2215"/>
                  </a:lnTo>
                  <a:lnTo>
                    <a:pt x="7" y="2215"/>
                  </a:lnTo>
                  <a:lnTo>
                    <a:pt x="9" y="2217"/>
                  </a:lnTo>
                  <a:lnTo>
                    <a:pt x="11" y="2217"/>
                  </a:lnTo>
                  <a:close/>
                </a:path>
              </a:pathLst>
            </a:custGeom>
            <a:solidFill>
              <a:srgbClr val="0F9FFF"/>
            </a:solidFill>
            <a:ln w="9525">
              <a:noFill/>
              <a:round/>
            </a:ln>
          </p:spPr>
          <p:txBody>
            <a:bodyPr/>
            <a:lstStyle/>
            <a:p>
              <a:endParaRPr lang="en-US"/>
            </a:p>
          </p:txBody>
        </p:sp>
        <p:sp>
          <p:nvSpPr>
            <p:cNvPr id="17446" name="Freeform 49"/>
            <p:cNvSpPr>
              <a:spLocks noEditPoints="1"/>
            </p:cNvSpPr>
            <p:nvPr/>
          </p:nvSpPr>
          <p:spPr bwMode="auto">
            <a:xfrm>
              <a:off x="6608235" y="1693842"/>
              <a:ext cx="265289" cy="3506787"/>
            </a:xfrm>
            <a:custGeom>
              <a:avLst/>
              <a:gdLst>
                <a:gd name="T0" fmla="*/ 265113 w 188"/>
                <a:gd name="T1" fmla="*/ 25400 h 2209"/>
                <a:gd name="T2" fmla="*/ 231775 w 188"/>
                <a:gd name="T3" fmla="*/ 12700 h 2209"/>
                <a:gd name="T4" fmla="*/ 182562 w 188"/>
                <a:gd name="T5" fmla="*/ 0 h 2209"/>
                <a:gd name="T6" fmla="*/ 182562 w 188"/>
                <a:gd name="T7" fmla="*/ 0 h 2209"/>
                <a:gd name="T8" fmla="*/ 179387 w 188"/>
                <a:gd name="T9" fmla="*/ 3175 h 2209"/>
                <a:gd name="T10" fmla="*/ 179387 w 188"/>
                <a:gd name="T11" fmla="*/ 3175 h 2209"/>
                <a:gd name="T12" fmla="*/ 176212 w 188"/>
                <a:gd name="T13" fmla="*/ 6350 h 2209"/>
                <a:gd name="T14" fmla="*/ 173037 w 188"/>
                <a:gd name="T15" fmla="*/ 6350 h 2209"/>
                <a:gd name="T16" fmla="*/ 173037 w 188"/>
                <a:gd name="T17" fmla="*/ 9525 h 2209"/>
                <a:gd name="T18" fmla="*/ 169862 w 188"/>
                <a:gd name="T19" fmla="*/ 9525 h 2209"/>
                <a:gd name="T20" fmla="*/ 169862 w 188"/>
                <a:gd name="T21" fmla="*/ 12700 h 2209"/>
                <a:gd name="T22" fmla="*/ 225425 w 188"/>
                <a:gd name="T23" fmla="*/ 28575 h 2209"/>
                <a:gd name="T24" fmla="*/ 255588 w 188"/>
                <a:gd name="T25" fmla="*/ 36512 h 2209"/>
                <a:gd name="T26" fmla="*/ 255588 w 188"/>
                <a:gd name="T27" fmla="*/ 36512 h 2209"/>
                <a:gd name="T28" fmla="*/ 255588 w 188"/>
                <a:gd name="T29" fmla="*/ 33337 h 2209"/>
                <a:gd name="T30" fmla="*/ 258763 w 188"/>
                <a:gd name="T31" fmla="*/ 33337 h 2209"/>
                <a:gd name="T32" fmla="*/ 258763 w 188"/>
                <a:gd name="T33" fmla="*/ 30162 h 2209"/>
                <a:gd name="T34" fmla="*/ 261938 w 188"/>
                <a:gd name="T35" fmla="*/ 30162 h 2209"/>
                <a:gd name="T36" fmla="*/ 261938 w 188"/>
                <a:gd name="T37" fmla="*/ 28575 h 2209"/>
                <a:gd name="T38" fmla="*/ 261938 w 188"/>
                <a:gd name="T39" fmla="*/ 28575 h 2209"/>
                <a:gd name="T40" fmla="*/ 265113 w 188"/>
                <a:gd name="T41" fmla="*/ 25400 h 2209"/>
                <a:gd name="T42" fmla="*/ 17463 w 188"/>
                <a:gd name="T43" fmla="*/ 3506787 h 2209"/>
                <a:gd name="T44" fmla="*/ 57150 w 188"/>
                <a:gd name="T45" fmla="*/ 3500437 h 2209"/>
                <a:gd name="T46" fmla="*/ 146050 w 188"/>
                <a:gd name="T47" fmla="*/ 3479800 h 2209"/>
                <a:gd name="T48" fmla="*/ 231775 w 188"/>
                <a:gd name="T49" fmla="*/ 3454400 h 2209"/>
                <a:gd name="T50" fmla="*/ 298450 w 188"/>
                <a:gd name="T51" fmla="*/ 3433762 h 2209"/>
                <a:gd name="T52" fmla="*/ 298450 w 188"/>
                <a:gd name="T53" fmla="*/ 3430587 h 2209"/>
                <a:gd name="T54" fmla="*/ 295275 w 188"/>
                <a:gd name="T55" fmla="*/ 3430587 h 2209"/>
                <a:gd name="T56" fmla="*/ 295275 w 188"/>
                <a:gd name="T57" fmla="*/ 3427412 h 2209"/>
                <a:gd name="T58" fmla="*/ 295275 w 188"/>
                <a:gd name="T59" fmla="*/ 3427412 h 2209"/>
                <a:gd name="T60" fmla="*/ 292100 w 188"/>
                <a:gd name="T61" fmla="*/ 3424237 h 2209"/>
                <a:gd name="T62" fmla="*/ 292100 w 188"/>
                <a:gd name="T63" fmla="*/ 3421062 h 2209"/>
                <a:gd name="T64" fmla="*/ 292100 w 188"/>
                <a:gd name="T65" fmla="*/ 3421062 h 2209"/>
                <a:gd name="T66" fmla="*/ 288925 w 188"/>
                <a:gd name="T67" fmla="*/ 3417887 h 2209"/>
                <a:gd name="T68" fmla="*/ 225425 w 188"/>
                <a:gd name="T69" fmla="*/ 3443287 h 2209"/>
                <a:gd name="T70" fmla="*/ 139700 w 188"/>
                <a:gd name="T71" fmla="*/ 3463925 h 2209"/>
                <a:gd name="T72" fmla="*/ 53975 w 188"/>
                <a:gd name="T73" fmla="*/ 3484562 h 2209"/>
                <a:gd name="T74" fmla="*/ 0 w 188"/>
                <a:gd name="T75" fmla="*/ 3494087 h 2209"/>
                <a:gd name="T76" fmla="*/ 3175 w 188"/>
                <a:gd name="T77" fmla="*/ 3497262 h 2209"/>
                <a:gd name="T78" fmla="*/ 6350 w 188"/>
                <a:gd name="T79" fmla="*/ 3497262 h 2209"/>
                <a:gd name="T80" fmla="*/ 6350 w 188"/>
                <a:gd name="T81" fmla="*/ 3500437 h 2209"/>
                <a:gd name="T82" fmla="*/ 9525 w 188"/>
                <a:gd name="T83" fmla="*/ 3500437 h 2209"/>
                <a:gd name="T84" fmla="*/ 12700 w 188"/>
                <a:gd name="T85" fmla="*/ 3503612 h 2209"/>
                <a:gd name="T86" fmla="*/ 12700 w 188"/>
                <a:gd name="T87" fmla="*/ 3503612 h 2209"/>
                <a:gd name="T88" fmla="*/ 15875 w 188"/>
                <a:gd name="T89" fmla="*/ 3506787 h 2209"/>
                <a:gd name="T90" fmla="*/ 17463 w 188"/>
                <a:gd name="T91" fmla="*/ 3506787 h 220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8"/>
                <a:gd name="T139" fmla="*/ 0 h 2209"/>
                <a:gd name="T140" fmla="*/ 188 w 188"/>
                <a:gd name="T141" fmla="*/ 2209 h 220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8" h="2209">
                  <a:moveTo>
                    <a:pt x="167" y="16"/>
                  </a:moveTo>
                  <a:lnTo>
                    <a:pt x="146" y="8"/>
                  </a:lnTo>
                  <a:lnTo>
                    <a:pt x="115" y="0"/>
                  </a:lnTo>
                  <a:lnTo>
                    <a:pt x="113" y="2"/>
                  </a:lnTo>
                  <a:lnTo>
                    <a:pt x="111" y="4"/>
                  </a:lnTo>
                  <a:lnTo>
                    <a:pt x="109" y="4"/>
                  </a:lnTo>
                  <a:lnTo>
                    <a:pt x="109" y="6"/>
                  </a:lnTo>
                  <a:lnTo>
                    <a:pt x="107" y="6"/>
                  </a:lnTo>
                  <a:lnTo>
                    <a:pt x="107" y="8"/>
                  </a:lnTo>
                  <a:lnTo>
                    <a:pt x="142" y="18"/>
                  </a:lnTo>
                  <a:lnTo>
                    <a:pt x="161" y="23"/>
                  </a:lnTo>
                  <a:lnTo>
                    <a:pt x="161" y="21"/>
                  </a:lnTo>
                  <a:lnTo>
                    <a:pt x="163" y="21"/>
                  </a:lnTo>
                  <a:lnTo>
                    <a:pt x="163" y="19"/>
                  </a:lnTo>
                  <a:lnTo>
                    <a:pt x="165" y="19"/>
                  </a:lnTo>
                  <a:lnTo>
                    <a:pt x="165" y="18"/>
                  </a:lnTo>
                  <a:lnTo>
                    <a:pt x="167" y="16"/>
                  </a:lnTo>
                  <a:close/>
                  <a:moveTo>
                    <a:pt x="11" y="2209"/>
                  </a:moveTo>
                  <a:lnTo>
                    <a:pt x="36" y="2205"/>
                  </a:lnTo>
                  <a:lnTo>
                    <a:pt x="92" y="2192"/>
                  </a:lnTo>
                  <a:lnTo>
                    <a:pt x="146" y="2176"/>
                  </a:lnTo>
                  <a:lnTo>
                    <a:pt x="188" y="2163"/>
                  </a:lnTo>
                  <a:lnTo>
                    <a:pt x="188" y="2161"/>
                  </a:lnTo>
                  <a:lnTo>
                    <a:pt x="186" y="2161"/>
                  </a:lnTo>
                  <a:lnTo>
                    <a:pt x="186" y="2159"/>
                  </a:lnTo>
                  <a:lnTo>
                    <a:pt x="184" y="2157"/>
                  </a:lnTo>
                  <a:lnTo>
                    <a:pt x="184" y="2155"/>
                  </a:lnTo>
                  <a:lnTo>
                    <a:pt x="182" y="2153"/>
                  </a:lnTo>
                  <a:lnTo>
                    <a:pt x="142" y="2169"/>
                  </a:lnTo>
                  <a:lnTo>
                    <a:pt x="88" y="2182"/>
                  </a:lnTo>
                  <a:lnTo>
                    <a:pt x="34" y="2195"/>
                  </a:lnTo>
                  <a:lnTo>
                    <a:pt x="0" y="2201"/>
                  </a:lnTo>
                  <a:lnTo>
                    <a:pt x="2" y="2203"/>
                  </a:lnTo>
                  <a:lnTo>
                    <a:pt x="4" y="2203"/>
                  </a:lnTo>
                  <a:lnTo>
                    <a:pt x="4" y="2205"/>
                  </a:lnTo>
                  <a:lnTo>
                    <a:pt x="6" y="2205"/>
                  </a:lnTo>
                  <a:lnTo>
                    <a:pt x="8" y="2207"/>
                  </a:lnTo>
                  <a:lnTo>
                    <a:pt x="10" y="2209"/>
                  </a:lnTo>
                  <a:lnTo>
                    <a:pt x="11" y="2209"/>
                  </a:lnTo>
                  <a:close/>
                </a:path>
              </a:pathLst>
            </a:custGeom>
            <a:solidFill>
              <a:srgbClr val="109FFF"/>
            </a:solidFill>
            <a:ln w="9525">
              <a:noFill/>
              <a:round/>
            </a:ln>
          </p:spPr>
          <p:txBody>
            <a:bodyPr/>
            <a:lstStyle/>
            <a:p>
              <a:endParaRPr lang="en-US"/>
            </a:p>
          </p:txBody>
        </p:sp>
        <p:sp>
          <p:nvSpPr>
            <p:cNvPr id="17447" name="Freeform 50"/>
            <p:cNvSpPr>
              <a:spLocks noEditPoints="1"/>
            </p:cNvSpPr>
            <p:nvPr/>
          </p:nvSpPr>
          <p:spPr bwMode="auto">
            <a:xfrm>
              <a:off x="6602591" y="1700192"/>
              <a:ext cx="268111" cy="3494087"/>
            </a:xfrm>
            <a:custGeom>
              <a:avLst/>
              <a:gdLst>
                <a:gd name="T0" fmla="*/ 265113 w 190"/>
                <a:gd name="T1" fmla="*/ 23812 h 2201"/>
                <a:gd name="T2" fmla="*/ 234950 w 190"/>
                <a:gd name="T3" fmla="*/ 15875 h 2201"/>
                <a:gd name="T4" fmla="*/ 182562 w 190"/>
                <a:gd name="T5" fmla="*/ 0 h 2201"/>
                <a:gd name="T6" fmla="*/ 179387 w 190"/>
                <a:gd name="T7" fmla="*/ 0 h 2201"/>
                <a:gd name="T8" fmla="*/ 179387 w 190"/>
                <a:gd name="T9" fmla="*/ 3175 h 2201"/>
                <a:gd name="T10" fmla="*/ 176212 w 190"/>
                <a:gd name="T11" fmla="*/ 3175 h 2201"/>
                <a:gd name="T12" fmla="*/ 176212 w 190"/>
                <a:gd name="T13" fmla="*/ 6350 h 2201"/>
                <a:gd name="T14" fmla="*/ 173037 w 190"/>
                <a:gd name="T15" fmla="*/ 6350 h 2201"/>
                <a:gd name="T16" fmla="*/ 173037 w 190"/>
                <a:gd name="T17" fmla="*/ 9525 h 2201"/>
                <a:gd name="T18" fmla="*/ 171450 w 190"/>
                <a:gd name="T19" fmla="*/ 9525 h 2201"/>
                <a:gd name="T20" fmla="*/ 168275 w 190"/>
                <a:gd name="T21" fmla="*/ 12700 h 2201"/>
                <a:gd name="T22" fmla="*/ 228600 w 190"/>
                <a:gd name="T23" fmla="*/ 26987 h 2201"/>
                <a:gd name="T24" fmla="*/ 255588 w 190"/>
                <a:gd name="T25" fmla="*/ 36512 h 2201"/>
                <a:gd name="T26" fmla="*/ 258763 w 190"/>
                <a:gd name="T27" fmla="*/ 36512 h 2201"/>
                <a:gd name="T28" fmla="*/ 258763 w 190"/>
                <a:gd name="T29" fmla="*/ 33337 h 2201"/>
                <a:gd name="T30" fmla="*/ 258763 w 190"/>
                <a:gd name="T31" fmla="*/ 33337 h 2201"/>
                <a:gd name="T32" fmla="*/ 261938 w 190"/>
                <a:gd name="T33" fmla="*/ 30162 h 2201"/>
                <a:gd name="T34" fmla="*/ 261938 w 190"/>
                <a:gd name="T35" fmla="*/ 30162 h 2201"/>
                <a:gd name="T36" fmla="*/ 261938 w 190"/>
                <a:gd name="T37" fmla="*/ 26987 h 2201"/>
                <a:gd name="T38" fmla="*/ 265113 w 190"/>
                <a:gd name="T39" fmla="*/ 26987 h 2201"/>
                <a:gd name="T40" fmla="*/ 265113 w 190"/>
                <a:gd name="T41" fmla="*/ 23812 h 2201"/>
                <a:gd name="T42" fmla="*/ 15875 w 190"/>
                <a:gd name="T43" fmla="*/ 3494087 h 2201"/>
                <a:gd name="T44" fmla="*/ 60325 w 190"/>
                <a:gd name="T45" fmla="*/ 3484562 h 2201"/>
                <a:gd name="T46" fmla="*/ 149225 w 190"/>
                <a:gd name="T47" fmla="*/ 3467100 h 2201"/>
                <a:gd name="T48" fmla="*/ 234950 w 190"/>
                <a:gd name="T49" fmla="*/ 3441700 h 2201"/>
                <a:gd name="T50" fmla="*/ 301625 w 190"/>
                <a:gd name="T51" fmla="*/ 3421062 h 2201"/>
                <a:gd name="T52" fmla="*/ 298450 w 190"/>
                <a:gd name="T53" fmla="*/ 3417887 h 2201"/>
                <a:gd name="T54" fmla="*/ 298450 w 190"/>
                <a:gd name="T55" fmla="*/ 3414712 h 2201"/>
                <a:gd name="T56" fmla="*/ 298450 w 190"/>
                <a:gd name="T57" fmla="*/ 3414712 h 2201"/>
                <a:gd name="T58" fmla="*/ 295275 w 190"/>
                <a:gd name="T59" fmla="*/ 3411537 h 2201"/>
                <a:gd name="T60" fmla="*/ 295275 w 190"/>
                <a:gd name="T61" fmla="*/ 3411537 h 2201"/>
                <a:gd name="T62" fmla="*/ 295275 w 190"/>
                <a:gd name="T63" fmla="*/ 3408362 h 2201"/>
                <a:gd name="T64" fmla="*/ 292100 w 190"/>
                <a:gd name="T65" fmla="*/ 3408362 h 2201"/>
                <a:gd name="T66" fmla="*/ 292100 w 190"/>
                <a:gd name="T67" fmla="*/ 3405187 h 2201"/>
                <a:gd name="T68" fmla="*/ 228600 w 190"/>
                <a:gd name="T69" fmla="*/ 3427412 h 2201"/>
                <a:gd name="T70" fmla="*/ 146050 w 190"/>
                <a:gd name="T71" fmla="*/ 3451225 h 2201"/>
                <a:gd name="T72" fmla="*/ 58738 w 190"/>
                <a:gd name="T73" fmla="*/ 3473450 h 2201"/>
                <a:gd name="T74" fmla="*/ 0 w 190"/>
                <a:gd name="T75" fmla="*/ 3481387 h 2201"/>
                <a:gd name="T76" fmla="*/ 0 w 190"/>
                <a:gd name="T77" fmla="*/ 3484562 h 2201"/>
                <a:gd name="T78" fmla="*/ 3175 w 190"/>
                <a:gd name="T79" fmla="*/ 3484562 h 2201"/>
                <a:gd name="T80" fmla="*/ 6350 w 190"/>
                <a:gd name="T81" fmla="*/ 3487737 h 2201"/>
                <a:gd name="T82" fmla="*/ 6350 w 190"/>
                <a:gd name="T83" fmla="*/ 3487737 h 2201"/>
                <a:gd name="T84" fmla="*/ 9525 w 190"/>
                <a:gd name="T85" fmla="*/ 3490912 h 2201"/>
                <a:gd name="T86" fmla="*/ 12700 w 190"/>
                <a:gd name="T87" fmla="*/ 3490912 h 2201"/>
                <a:gd name="T88" fmla="*/ 12700 w 190"/>
                <a:gd name="T89" fmla="*/ 3494087 h 2201"/>
                <a:gd name="T90" fmla="*/ 15875 w 190"/>
                <a:gd name="T91" fmla="*/ 3494087 h 220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90"/>
                <a:gd name="T139" fmla="*/ 0 h 2201"/>
                <a:gd name="T140" fmla="*/ 190 w 190"/>
                <a:gd name="T141" fmla="*/ 2201 h 220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90" h="2201">
                  <a:moveTo>
                    <a:pt x="167" y="15"/>
                  </a:moveTo>
                  <a:lnTo>
                    <a:pt x="148" y="10"/>
                  </a:lnTo>
                  <a:lnTo>
                    <a:pt x="115" y="0"/>
                  </a:lnTo>
                  <a:lnTo>
                    <a:pt x="113" y="0"/>
                  </a:lnTo>
                  <a:lnTo>
                    <a:pt x="113" y="2"/>
                  </a:lnTo>
                  <a:lnTo>
                    <a:pt x="111" y="2"/>
                  </a:lnTo>
                  <a:lnTo>
                    <a:pt x="111" y="4"/>
                  </a:lnTo>
                  <a:lnTo>
                    <a:pt x="109" y="4"/>
                  </a:lnTo>
                  <a:lnTo>
                    <a:pt x="109" y="6"/>
                  </a:lnTo>
                  <a:lnTo>
                    <a:pt x="108" y="6"/>
                  </a:lnTo>
                  <a:lnTo>
                    <a:pt x="106" y="8"/>
                  </a:lnTo>
                  <a:lnTo>
                    <a:pt x="144" y="17"/>
                  </a:lnTo>
                  <a:lnTo>
                    <a:pt x="161" y="23"/>
                  </a:lnTo>
                  <a:lnTo>
                    <a:pt x="163" y="23"/>
                  </a:lnTo>
                  <a:lnTo>
                    <a:pt x="163" y="21"/>
                  </a:lnTo>
                  <a:lnTo>
                    <a:pt x="165" y="19"/>
                  </a:lnTo>
                  <a:lnTo>
                    <a:pt x="165" y="17"/>
                  </a:lnTo>
                  <a:lnTo>
                    <a:pt x="167" y="17"/>
                  </a:lnTo>
                  <a:lnTo>
                    <a:pt x="167" y="15"/>
                  </a:lnTo>
                  <a:close/>
                  <a:moveTo>
                    <a:pt x="10" y="2201"/>
                  </a:moveTo>
                  <a:lnTo>
                    <a:pt x="38" y="2195"/>
                  </a:lnTo>
                  <a:lnTo>
                    <a:pt x="94" y="2184"/>
                  </a:lnTo>
                  <a:lnTo>
                    <a:pt x="148" y="2168"/>
                  </a:lnTo>
                  <a:lnTo>
                    <a:pt x="190" y="2155"/>
                  </a:lnTo>
                  <a:lnTo>
                    <a:pt x="188" y="2153"/>
                  </a:lnTo>
                  <a:lnTo>
                    <a:pt x="188" y="2151"/>
                  </a:lnTo>
                  <a:lnTo>
                    <a:pt x="186" y="2149"/>
                  </a:lnTo>
                  <a:lnTo>
                    <a:pt x="186" y="2147"/>
                  </a:lnTo>
                  <a:lnTo>
                    <a:pt x="184" y="2147"/>
                  </a:lnTo>
                  <a:lnTo>
                    <a:pt x="184" y="2145"/>
                  </a:lnTo>
                  <a:lnTo>
                    <a:pt x="144" y="2159"/>
                  </a:lnTo>
                  <a:lnTo>
                    <a:pt x="92" y="2174"/>
                  </a:lnTo>
                  <a:lnTo>
                    <a:pt x="37" y="2188"/>
                  </a:lnTo>
                  <a:lnTo>
                    <a:pt x="0" y="2193"/>
                  </a:lnTo>
                  <a:lnTo>
                    <a:pt x="0" y="2195"/>
                  </a:lnTo>
                  <a:lnTo>
                    <a:pt x="2" y="2195"/>
                  </a:lnTo>
                  <a:lnTo>
                    <a:pt x="4" y="2197"/>
                  </a:lnTo>
                  <a:lnTo>
                    <a:pt x="6" y="2199"/>
                  </a:lnTo>
                  <a:lnTo>
                    <a:pt x="8" y="2199"/>
                  </a:lnTo>
                  <a:lnTo>
                    <a:pt x="8" y="2201"/>
                  </a:lnTo>
                  <a:lnTo>
                    <a:pt x="10" y="2201"/>
                  </a:lnTo>
                  <a:close/>
                </a:path>
              </a:pathLst>
            </a:custGeom>
            <a:solidFill>
              <a:srgbClr val="119FFF"/>
            </a:solidFill>
            <a:ln w="9525">
              <a:noFill/>
              <a:round/>
            </a:ln>
          </p:spPr>
          <p:txBody>
            <a:bodyPr/>
            <a:lstStyle/>
            <a:p>
              <a:endParaRPr lang="en-US"/>
            </a:p>
          </p:txBody>
        </p:sp>
        <p:sp>
          <p:nvSpPr>
            <p:cNvPr id="17448" name="Freeform 51"/>
            <p:cNvSpPr>
              <a:spLocks noEditPoints="1"/>
            </p:cNvSpPr>
            <p:nvPr/>
          </p:nvSpPr>
          <p:spPr bwMode="auto">
            <a:xfrm>
              <a:off x="6594124" y="1706542"/>
              <a:ext cx="270933" cy="3481387"/>
            </a:xfrm>
            <a:custGeom>
              <a:avLst/>
              <a:gdLst>
                <a:gd name="T0" fmla="*/ 271463 w 192"/>
                <a:gd name="T1" fmla="*/ 23812 h 2193"/>
                <a:gd name="T2" fmla="*/ 241300 w 192"/>
                <a:gd name="T3" fmla="*/ 15875 h 2193"/>
                <a:gd name="T4" fmla="*/ 185737 w 192"/>
                <a:gd name="T5" fmla="*/ 0 h 2193"/>
                <a:gd name="T6" fmla="*/ 182562 w 192"/>
                <a:gd name="T7" fmla="*/ 0 h 2193"/>
                <a:gd name="T8" fmla="*/ 182562 w 192"/>
                <a:gd name="T9" fmla="*/ 3175 h 2193"/>
                <a:gd name="T10" fmla="*/ 180975 w 192"/>
                <a:gd name="T11" fmla="*/ 3175 h 2193"/>
                <a:gd name="T12" fmla="*/ 180975 w 192"/>
                <a:gd name="T13" fmla="*/ 6350 h 2193"/>
                <a:gd name="T14" fmla="*/ 177800 w 192"/>
                <a:gd name="T15" fmla="*/ 6350 h 2193"/>
                <a:gd name="T16" fmla="*/ 174625 w 192"/>
                <a:gd name="T17" fmla="*/ 9525 h 2193"/>
                <a:gd name="T18" fmla="*/ 174625 w 192"/>
                <a:gd name="T19" fmla="*/ 9525 h 2193"/>
                <a:gd name="T20" fmla="*/ 171450 w 192"/>
                <a:gd name="T21" fmla="*/ 12700 h 2193"/>
                <a:gd name="T22" fmla="*/ 238125 w 192"/>
                <a:gd name="T23" fmla="*/ 30162 h 2193"/>
                <a:gd name="T24" fmla="*/ 261938 w 192"/>
                <a:gd name="T25" fmla="*/ 36512 h 2193"/>
                <a:gd name="T26" fmla="*/ 261938 w 192"/>
                <a:gd name="T27" fmla="*/ 36512 h 2193"/>
                <a:gd name="T28" fmla="*/ 261938 w 192"/>
                <a:gd name="T29" fmla="*/ 33337 h 2193"/>
                <a:gd name="T30" fmla="*/ 265113 w 192"/>
                <a:gd name="T31" fmla="*/ 33337 h 2193"/>
                <a:gd name="T32" fmla="*/ 265113 w 192"/>
                <a:gd name="T33" fmla="*/ 30162 h 2193"/>
                <a:gd name="T34" fmla="*/ 268288 w 192"/>
                <a:gd name="T35" fmla="*/ 30162 h 2193"/>
                <a:gd name="T36" fmla="*/ 268288 w 192"/>
                <a:gd name="T37" fmla="*/ 26987 h 2193"/>
                <a:gd name="T38" fmla="*/ 268288 w 192"/>
                <a:gd name="T39" fmla="*/ 26987 h 2193"/>
                <a:gd name="T40" fmla="*/ 271463 w 192"/>
                <a:gd name="T41" fmla="*/ 23812 h 2193"/>
                <a:gd name="T42" fmla="*/ 15875 w 192"/>
                <a:gd name="T43" fmla="*/ 3481387 h 2193"/>
                <a:gd name="T44" fmla="*/ 69850 w 192"/>
                <a:gd name="T45" fmla="*/ 3471862 h 2193"/>
                <a:gd name="T46" fmla="*/ 155575 w 192"/>
                <a:gd name="T47" fmla="*/ 3451225 h 2193"/>
                <a:gd name="T48" fmla="*/ 241300 w 192"/>
                <a:gd name="T49" fmla="*/ 3430587 h 2193"/>
                <a:gd name="T50" fmla="*/ 304800 w 192"/>
                <a:gd name="T51" fmla="*/ 3405187 h 2193"/>
                <a:gd name="T52" fmla="*/ 304800 w 192"/>
                <a:gd name="T53" fmla="*/ 3405187 h 2193"/>
                <a:gd name="T54" fmla="*/ 304800 w 192"/>
                <a:gd name="T55" fmla="*/ 3402012 h 2193"/>
                <a:gd name="T56" fmla="*/ 301625 w 192"/>
                <a:gd name="T57" fmla="*/ 3402012 h 2193"/>
                <a:gd name="T58" fmla="*/ 301625 w 192"/>
                <a:gd name="T59" fmla="*/ 3398837 h 2193"/>
                <a:gd name="T60" fmla="*/ 301625 w 192"/>
                <a:gd name="T61" fmla="*/ 3398837 h 2193"/>
                <a:gd name="T62" fmla="*/ 298450 w 192"/>
                <a:gd name="T63" fmla="*/ 3395662 h 2193"/>
                <a:gd name="T64" fmla="*/ 298450 w 192"/>
                <a:gd name="T65" fmla="*/ 3395662 h 2193"/>
                <a:gd name="T66" fmla="*/ 298450 w 192"/>
                <a:gd name="T67" fmla="*/ 3394075 h 2193"/>
                <a:gd name="T68" fmla="*/ 238125 w 192"/>
                <a:gd name="T69" fmla="*/ 3414712 h 2193"/>
                <a:gd name="T70" fmla="*/ 152400 w 192"/>
                <a:gd name="T71" fmla="*/ 3438525 h 2193"/>
                <a:gd name="T72" fmla="*/ 68263 w 192"/>
                <a:gd name="T73" fmla="*/ 3457575 h 2193"/>
                <a:gd name="T74" fmla="*/ 0 w 192"/>
                <a:gd name="T75" fmla="*/ 3470275 h 2193"/>
                <a:gd name="T76" fmla="*/ 3175 w 192"/>
                <a:gd name="T77" fmla="*/ 3471862 h 2193"/>
                <a:gd name="T78" fmla="*/ 6350 w 192"/>
                <a:gd name="T79" fmla="*/ 3471862 h 2193"/>
                <a:gd name="T80" fmla="*/ 6350 w 192"/>
                <a:gd name="T81" fmla="*/ 3475037 h 2193"/>
                <a:gd name="T82" fmla="*/ 9525 w 192"/>
                <a:gd name="T83" fmla="*/ 3475037 h 2193"/>
                <a:gd name="T84" fmla="*/ 9525 w 192"/>
                <a:gd name="T85" fmla="*/ 3478212 h 2193"/>
                <a:gd name="T86" fmla="*/ 12700 w 192"/>
                <a:gd name="T87" fmla="*/ 3478212 h 2193"/>
                <a:gd name="T88" fmla="*/ 15875 w 192"/>
                <a:gd name="T89" fmla="*/ 3481387 h 2193"/>
                <a:gd name="T90" fmla="*/ 15875 w 192"/>
                <a:gd name="T91" fmla="*/ 3481387 h 219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92"/>
                <a:gd name="T139" fmla="*/ 0 h 2193"/>
                <a:gd name="T140" fmla="*/ 192 w 192"/>
                <a:gd name="T141" fmla="*/ 2193 h 219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92" h="2193">
                  <a:moveTo>
                    <a:pt x="171" y="15"/>
                  </a:moveTo>
                  <a:lnTo>
                    <a:pt x="152" y="10"/>
                  </a:lnTo>
                  <a:lnTo>
                    <a:pt x="117" y="0"/>
                  </a:lnTo>
                  <a:lnTo>
                    <a:pt x="115" y="0"/>
                  </a:lnTo>
                  <a:lnTo>
                    <a:pt x="115" y="2"/>
                  </a:lnTo>
                  <a:lnTo>
                    <a:pt x="114" y="2"/>
                  </a:lnTo>
                  <a:lnTo>
                    <a:pt x="114" y="4"/>
                  </a:lnTo>
                  <a:lnTo>
                    <a:pt x="112" y="4"/>
                  </a:lnTo>
                  <a:lnTo>
                    <a:pt x="110" y="6"/>
                  </a:lnTo>
                  <a:lnTo>
                    <a:pt x="108" y="8"/>
                  </a:lnTo>
                  <a:lnTo>
                    <a:pt x="150" y="19"/>
                  </a:lnTo>
                  <a:lnTo>
                    <a:pt x="165" y="23"/>
                  </a:lnTo>
                  <a:lnTo>
                    <a:pt x="165" y="21"/>
                  </a:lnTo>
                  <a:lnTo>
                    <a:pt x="167" y="21"/>
                  </a:lnTo>
                  <a:lnTo>
                    <a:pt x="167" y="19"/>
                  </a:lnTo>
                  <a:lnTo>
                    <a:pt x="169" y="19"/>
                  </a:lnTo>
                  <a:lnTo>
                    <a:pt x="169" y="17"/>
                  </a:lnTo>
                  <a:lnTo>
                    <a:pt x="171" y="15"/>
                  </a:lnTo>
                  <a:close/>
                  <a:moveTo>
                    <a:pt x="10" y="2193"/>
                  </a:moveTo>
                  <a:lnTo>
                    <a:pt x="44" y="2187"/>
                  </a:lnTo>
                  <a:lnTo>
                    <a:pt x="98" y="2174"/>
                  </a:lnTo>
                  <a:lnTo>
                    <a:pt x="152" y="2161"/>
                  </a:lnTo>
                  <a:lnTo>
                    <a:pt x="192" y="2145"/>
                  </a:lnTo>
                  <a:lnTo>
                    <a:pt x="192" y="2143"/>
                  </a:lnTo>
                  <a:lnTo>
                    <a:pt x="190" y="2143"/>
                  </a:lnTo>
                  <a:lnTo>
                    <a:pt x="190" y="2141"/>
                  </a:lnTo>
                  <a:lnTo>
                    <a:pt x="188" y="2139"/>
                  </a:lnTo>
                  <a:lnTo>
                    <a:pt x="188" y="2138"/>
                  </a:lnTo>
                  <a:lnTo>
                    <a:pt x="150" y="2151"/>
                  </a:lnTo>
                  <a:lnTo>
                    <a:pt x="96" y="2166"/>
                  </a:lnTo>
                  <a:lnTo>
                    <a:pt x="43" y="2178"/>
                  </a:lnTo>
                  <a:lnTo>
                    <a:pt x="0" y="2186"/>
                  </a:lnTo>
                  <a:lnTo>
                    <a:pt x="2" y="2187"/>
                  </a:lnTo>
                  <a:lnTo>
                    <a:pt x="4" y="2187"/>
                  </a:lnTo>
                  <a:lnTo>
                    <a:pt x="4" y="2189"/>
                  </a:lnTo>
                  <a:lnTo>
                    <a:pt x="6" y="2189"/>
                  </a:lnTo>
                  <a:lnTo>
                    <a:pt x="6" y="2191"/>
                  </a:lnTo>
                  <a:lnTo>
                    <a:pt x="8" y="2191"/>
                  </a:lnTo>
                  <a:lnTo>
                    <a:pt x="10" y="2193"/>
                  </a:lnTo>
                  <a:close/>
                </a:path>
              </a:pathLst>
            </a:custGeom>
            <a:solidFill>
              <a:srgbClr val="12A0FF"/>
            </a:solidFill>
            <a:ln w="9525">
              <a:noFill/>
              <a:round/>
            </a:ln>
          </p:spPr>
          <p:txBody>
            <a:bodyPr/>
            <a:lstStyle/>
            <a:p>
              <a:endParaRPr lang="en-US"/>
            </a:p>
          </p:txBody>
        </p:sp>
        <p:sp>
          <p:nvSpPr>
            <p:cNvPr id="17449" name="Freeform 52"/>
            <p:cNvSpPr>
              <a:spLocks noEditPoints="1"/>
            </p:cNvSpPr>
            <p:nvPr/>
          </p:nvSpPr>
          <p:spPr bwMode="auto">
            <a:xfrm>
              <a:off x="6588478" y="1712892"/>
              <a:ext cx="273756" cy="3468687"/>
            </a:xfrm>
            <a:custGeom>
              <a:avLst/>
              <a:gdLst>
                <a:gd name="T0" fmla="*/ 271463 w 194"/>
                <a:gd name="T1" fmla="*/ 23812 h 2185"/>
                <a:gd name="T2" fmla="*/ 244475 w 194"/>
                <a:gd name="T3" fmla="*/ 14287 h 2185"/>
                <a:gd name="T4" fmla="*/ 184150 w 194"/>
                <a:gd name="T5" fmla="*/ 0 h 2185"/>
                <a:gd name="T6" fmla="*/ 184150 w 194"/>
                <a:gd name="T7" fmla="*/ 0 h 2185"/>
                <a:gd name="T8" fmla="*/ 180975 w 194"/>
                <a:gd name="T9" fmla="*/ 3175 h 2185"/>
                <a:gd name="T10" fmla="*/ 180975 w 194"/>
                <a:gd name="T11" fmla="*/ 3175 h 2185"/>
                <a:gd name="T12" fmla="*/ 177800 w 194"/>
                <a:gd name="T13" fmla="*/ 6350 h 2185"/>
                <a:gd name="T14" fmla="*/ 177800 w 194"/>
                <a:gd name="T15" fmla="*/ 6350 h 2185"/>
                <a:gd name="T16" fmla="*/ 174625 w 194"/>
                <a:gd name="T17" fmla="*/ 9525 h 2185"/>
                <a:gd name="T18" fmla="*/ 174625 w 194"/>
                <a:gd name="T19" fmla="*/ 9525 h 2185"/>
                <a:gd name="T20" fmla="*/ 171450 w 194"/>
                <a:gd name="T21" fmla="*/ 11112 h 2185"/>
                <a:gd name="T22" fmla="*/ 241300 w 194"/>
                <a:gd name="T23" fmla="*/ 30162 h 2185"/>
                <a:gd name="T24" fmla="*/ 263525 w 194"/>
                <a:gd name="T25" fmla="*/ 36512 h 2185"/>
                <a:gd name="T26" fmla="*/ 265113 w 194"/>
                <a:gd name="T27" fmla="*/ 36512 h 2185"/>
                <a:gd name="T28" fmla="*/ 265113 w 194"/>
                <a:gd name="T29" fmla="*/ 33337 h 2185"/>
                <a:gd name="T30" fmla="*/ 265113 w 194"/>
                <a:gd name="T31" fmla="*/ 33337 h 2185"/>
                <a:gd name="T32" fmla="*/ 268288 w 194"/>
                <a:gd name="T33" fmla="*/ 30162 h 2185"/>
                <a:gd name="T34" fmla="*/ 268288 w 194"/>
                <a:gd name="T35" fmla="*/ 30162 h 2185"/>
                <a:gd name="T36" fmla="*/ 268288 w 194"/>
                <a:gd name="T37" fmla="*/ 26987 h 2185"/>
                <a:gd name="T38" fmla="*/ 271463 w 194"/>
                <a:gd name="T39" fmla="*/ 26987 h 2185"/>
                <a:gd name="T40" fmla="*/ 271463 w 194"/>
                <a:gd name="T41" fmla="*/ 23812 h 2185"/>
                <a:gd name="T42" fmla="*/ 15875 w 194"/>
                <a:gd name="T43" fmla="*/ 3468687 h 2185"/>
                <a:gd name="T44" fmla="*/ 74613 w 194"/>
                <a:gd name="T45" fmla="*/ 3460750 h 2185"/>
                <a:gd name="T46" fmla="*/ 161925 w 194"/>
                <a:gd name="T47" fmla="*/ 3438525 h 2185"/>
                <a:gd name="T48" fmla="*/ 244475 w 194"/>
                <a:gd name="T49" fmla="*/ 3414712 h 2185"/>
                <a:gd name="T50" fmla="*/ 307975 w 194"/>
                <a:gd name="T51" fmla="*/ 3392487 h 2185"/>
                <a:gd name="T52" fmla="*/ 307975 w 194"/>
                <a:gd name="T53" fmla="*/ 3392487 h 2185"/>
                <a:gd name="T54" fmla="*/ 304800 w 194"/>
                <a:gd name="T55" fmla="*/ 3389312 h 2185"/>
                <a:gd name="T56" fmla="*/ 304800 w 194"/>
                <a:gd name="T57" fmla="*/ 3389312 h 2185"/>
                <a:gd name="T58" fmla="*/ 304800 w 194"/>
                <a:gd name="T59" fmla="*/ 3387725 h 2185"/>
                <a:gd name="T60" fmla="*/ 301625 w 194"/>
                <a:gd name="T61" fmla="*/ 3387725 h 2185"/>
                <a:gd name="T62" fmla="*/ 301625 w 194"/>
                <a:gd name="T63" fmla="*/ 3384550 h 2185"/>
                <a:gd name="T64" fmla="*/ 301625 w 194"/>
                <a:gd name="T65" fmla="*/ 3381375 h 2185"/>
                <a:gd name="T66" fmla="*/ 300038 w 194"/>
                <a:gd name="T67" fmla="*/ 3381375 h 2185"/>
                <a:gd name="T68" fmla="*/ 241300 w 194"/>
                <a:gd name="T69" fmla="*/ 3398837 h 2185"/>
                <a:gd name="T70" fmla="*/ 155575 w 194"/>
                <a:gd name="T71" fmla="*/ 3424237 h 2185"/>
                <a:gd name="T72" fmla="*/ 71438 w 194"/>
                <a:gd name="T73" fmla="*/ 3444875 h 2185"/>
                <a:gd name="T74" fmla="*/ 0 w 194"/>
                <a:gd name="T75" fmla="*/ 3457575 h 2185"/>
                <a:gd name="T76" fmla="*/ 3175 w 194"/>
                <a:gd name="T77" fmla="*/ 3457575 h 2185"/>
                <a:gd name="T78" fmla="*/ 3175 w 194"/>
                <a:gd name="T79" fmla="*/ 3457575 h 2185"/>
                <a:gd name="T80" fmla="*/ 3175 w 194"/>
                <a:gd name="T81" fmla="*/ 3460750 h 2185"/>
                <a:gd name="T82" fmla="*/ 3175 w 194"/>
                <a:gd name="T83" fmla="*/ 3460750 h 2185"/>
                <a:gd name="T84" fmla="*/ 6350 w 194"/>
                <a:gd name="T85" fmla="*/ 3460750 h 2185"/>
                <a:gd name="T86" fmla="*/ 6350 w 194"/>
                <a:gd name="T87" fmla="*/ 3460750 h 2185"/>
                <a:gd name="T88" fmla="*/ 6350 w 194"/>
                <a:gd name="T89" fmla="*/ 3463925 h 2185"/>
                <a:gd name="T90" fmla="*/ 6350 w 194"/>
                <a:gd name="T91" fmla="*/ 3463925 h 2185"/>
                <a:gd name="T92" fmla="*/ 9525 w 194"/>
                <a:gd name="T93" fmla="*/ 3463925 h 2185"/>
                <a:gd name="T94" fmla="*/ 9525 w 194"/>
                <a:gd name="T95" fmla="*/ 3463925 h 2185"/>
                <a:gd name="T96" fmla="*/ 9525 w 194"/>
                <a:gd name="T97" fmla="*/ 3465512 h 2185"/>
                <a:gd name="T98" fmla="*/ 9525 w 194"/>
                <a:gd name="T99" fmla="*/ 3465512 h 2185"/>
                <a:gd name="T100" fmla="*/ 12700 w 194"/>
                <a:gd name="T101" fmla="*/ 3465512 h 2185"/>
                <a:gd name="T102" fmla="*/ 12700 w 194"/>
                <a:gd name="T103" fmla="*/ 3465512 h 2185"/>
                <a:gd name="T104" fmla="*/ 12700 w 194"/>
                <a:gd name="T105" fmla="*/ 3468687 h 2185"/>
                <a:gd name="T106" fmla="*/ 15875 w 194"/>
                <a:gd name="T107" fmla="*/ 3468687 h 218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94"/>
                <a:gd name="T163" fmla="*/ 0 h 2185"/>
                <a:gd name="T164" fmla="*/ 194 w 194"/>
                <a:gd name="T165" fmla="*/ 2185 h 218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94" h="2185">
                  <a:moveTo>
                    <a:pt x="171" y="15"/>
                  </a:moveTo>
                  <a:lnTo>
                    <a:pt x="154" y="9"/>
                  </a:lnTo>
                  <a:lnTo>
                    <a:pt x="116" y="0"/>
                  </a:lnTo>
                  <a:lnTo>
                    <a:pt x="114" y="2"/>
                  </a:lnTo>
                  <a:lnTo>
                    <a:pt x="112" y="4"/>
                  </a:lnTo>
                  <a:lnTo>
                    <a:pt x="110" y="6"/>
                  </a:lnTo>
                  <a:lnTo>
                    <a:pt x="108" y="7"/>
                  </a:lnTo>
                  <a:lnTo>
                    <a:pt x="152" y="19"/>
                  </a:lnTo>
                  <a:lnTo>
                    <a:pt x="166" y="23"/>
                  </a:lnTo>
                  <a:lnTo>
                    <a:pt x="167" y="23"/>
                  </a:lnTo>
                  <a:lnTo>
                    <a:pt x="167" y="21"/>
                  </a:lnTo>
                  <a:lnTo>
                    <a:pt x="169" y="19"/>
                  </a:lnTo>
                  <a:lnTo>
                    <a:pt x="169" y="17"/>
                  </a:lnTo>
                  <a:lnTo>
                    <a:pt x="171" y="17"/>
                  </a:lnTo>
                  <a:lnTo>
                    <a:pt x="171" y="15"/>
                  </a:lnTo>
                  <a:close/>
                  <a:moveTo>
                    <a:pt x="10" y="2185"/>
                  </a:moveTo>
                  <a:lnTo>
                    <a:pt x="47" y="2180"/>
                  </a:lnTo>
                  <a:lnTo>
                    <a:pt x="102" y="2166"/>
                  </a:lnTo>
                  <a:lnTo>
                    <a:pt x="154" y="2151"/>
                  </a:lnTo>
                  <a:lnTo>
                    <a:pt x="194" y="2137"/>
                  </a:lnTo>
                  <a:lnTo>
                    <a:pt x="192" y="2135"/>
                  </a:lnTo>
                  <a:lnTo>
                    <a:pt x="192" y="2134"/>
                  </a:lnTo>
                  <a:lnTo>
                    <a:pt x="190" y="2134"/>
                  </a:lnTo>
                  <a:lnTo>
                    <a:pt x="190" y="2132"/>
                  </a:lnTo>
                  <a:lnTo>
                    <a:pt x="190" y="2130"/>
                  </a:lnTo>
                  <a:lnTo>
                    <a:pt x="189" y="2130"/>
                  </a:lnTo>
                  <a:lnTo>
                    <a:pt x="152" y="2141"/>
                  </a:lnTo>
                  <a:lnTo>
                    <a:pt x="98" y="2157"/>
                  </a:lnTo>
                  <a:lnTo>
                    <a:pt x="45" y="2170"/>
                  </a:lnTo>
                  <a:lnTo>
                    <a:pt x="0" y="2178"/>
                  </a:lnTo>
                  <a:lnTo>
                    <a:pt x="2" y="2178"/>
                  </a:lnTo>
                  <a:lnTo>
                    <a:pt x="2" y="2180"/>
                  </a:lnTo>
                  <a:lnTo>
                    <a:pt x="4" y="2180"/>
                  </a:lnTo>
                  <a:lnTo>
                    <a:pt x="4" y="2182"/>
                  </a:lnTo>
                  <a:lnTo>
                    <a:pt x="6" y="2182"/>
                  </a:lnTo>
                  <a:lnTo>
                    <a:pt x="6" y="2183"/>
                  </a:lnTo>
                  <a:lnTo>
                    <a:pt x="8" y="2183"/>
                  </a:lnTo>
                  <a:lnTo>
                    <a:pt x="8" y="2185"/>
                  </a:lnTo>
                  <a:lnTo>
                    <a:pt x="10" y="2185"/>
                  </a:lnTo>
                  <a:close/>
                </a:path>
              </a:pathLst>
            </a:custGeom>
            <a:solidFill>
              <a:srgbClr val="13A0FF"/>
            </a:solidFill>
            <a:ln w="9525">
              <a:noFill/>
              <a:round/>
            </a:ln>
          </p:spPr>
          <p:txBody>
            <a:bodyPr/>
            <a:lstStyle/>
            <a:p>
              <a:endParaRPr lang="en-US"/>
            </a:p>
          </p:txBody>
        </p:sp>
        <p:sp>
          <p:nvSpPr>
            <p:cNvPr id="17450" name="Freeform 53"/>
            <p:cNvSpPr>
              <a:spLocks noEditPoints="1"/>
            </p:cNvSpPr>
            <p:nvPr/>
          </p:nvSpPr>
          <p:spPr bwMode="auto">
            <a:xfrm>
              <a:off x="6584246" y="1719244"/>
              <a:ext cx="275167" cy="3457575"/>
            </a:xfrm>
            <a:custGeom>
              <a:avLst/>
              <a:gdLst>
                <a:gd name="T0" fmla="*/ 273050 w 195"/>
                <a:gd name="T1" fmla="*/ 23812 h 2178"/>
                <a:gd name="T2" fmla="*/ 249238 w 195"/>
                <a:gd name="T3" fmla="*/ 17462 h 2178"/>
                <a:gd name="T4" fmla="*/ 182563 w 195"/>
                <a:gd name="T5" fmla="*/ 0 h 2178"/>
                <a:gd name="T6" fmla="*/ 182563 w 195"/>
                <a:gd name="T7" fmla="*/ 0 h 2178"/>
                <a:gd name="T8" fmla="*/ 179388 w 195"/>
                <a:gd name="T9" fmla="*/ 3175 h 2178"/>
                <a:gd name="T10" fmla="*/ 179388 w 195"/>
                <a:gd name="T11" fmla="*/ 3175 h 2178"/>
                <a:gd name="T12" fmla="*/ 176213 w 195"/>
                <a:gd name="T13" fmla="*/ 4762 h 2178"/>
                <a:gd name="T14" fmla="*/ 176213 w 195"/>
                <a:gd name="T15" fmla="*/ 4762 h 2178"/>
                <a:gd name="T16" fmla="*/ 173038 w 195"/>
                <a:gd name="T17" fmla="*/ 4762 h 2178"/>
                <a:gd name="T18" fmla="*/ 173038 w 195"/>
                <a:gd name="T19" fmla="*/ 7937 h 2178"/>
                <a:gd name="T20" fmla="*/ 169863 w 195"/>
                <a:gd name="T21" fmla="*/ 7937 h 2178"/>
                <a:gd name="T22" fmla="*/ 242888 w 195"/>
                <a:gd name="T23" fmla="*/ 30162 h 2178"/>
                <a:gd name="T24" fmla="*/ 265113 w 195"/>
                <a:gd name="T25" fmla="*/ 39687 h 2178"/>
                <a:gd name="T26" fmla="*/ 265113 w 195"/>
                <a:gd name="T27" fmla="*/ 36512 h 2178"/>
                <a:gd name="T28" fmla="*/ 265113 w 195"/>
                <a:gd name="T29" fmla="*/ 36512 h 2178"/>
                <a:gd name="T30" fmla="*/ 268288 w 195"/>
                <a:gd name="T31" fmla="*/ 33337 h 2178"/>
                <a:gd name="T32" fmla="*/ 268288 w 195"/>
                <a:gd name="T33" fmla="*/ 30162 h 2178"/>
                <a:gd name="T34" fmla="*/ 269875 w 195"/>
                <a:gd name="T35" fmla="*/ 30162 h 2178"/>
                <a:gd name="T36" fmla="*/ 269875 w 195"/>
                <a:gd name="T37" fmla="*/ 26988 h 2178"/>
                <a:gd name="T38" fmla="*/ 269875 w 195"/>
                <a:gd name="T39" fmla="*/ 26988 h 2178"/>
                <a:gd name="T40" fmla="*/ 273050 w 195"/>
                <a:gd name="T41" fmla="*/ 23812 h 2178"/>
                <a:gd name="T42" fmla="*/ 11113 w 195"/>
                <a:gd name="T43" fmla="*/ 3457575 h 2178"/>
                <a:gd name="T44" fmla="*/ 79375 w 195"/>
                <a:gd name="T45" fmla="*/ 3444875 h 2178"/>
                <a:gd name="T46" fmla="*/ 163513 w 195"/>
                <a:gd name="T47" fmla="*/ 3425825 h 2178"/>
                <a:gd name="T48" fmla="*/ 249238 w 195"/>
                <a:gd name="T49" fmla="*/ 3402013 h 2178"/>
                <a:gd name="T50" fmla="*/ 309563 w 195"/>
                <a:gd name="T51" fmla="*/ 3381375 h 2178"/>
                <a:gd name="T52" fmla="*/ 306388 w 195"/>
                <a:gd name="T53" fmla="*/ 3381375 h 2178"/>
                <a:gd name="T54" fmla="*/ 306388 w 195"/>
                <a:gd name="T55" fmla="*/ 3378200 h 2178"/>
                <a:gd name="T56" fmla="*/ 306388 w 195"/>
                <a:gd name="T57" fmla="*/ 3375025 h 2178"/>
                <a:gd name="T58" fmla="*/ 304800 w 195"/>
                <a:gd name="T59" fmla="*/ 3375025 h 2178"/>
                <a:gd name="T60" fmla="*/ 304800 w 195"/>
                <a:gd name="T61" fmla="*/ 3371850 h 2178"/>
                <a:gd name="T62" fmla="*/ 304800 w 195"/>
                <a:gd name="T63" fmla="*/ 3371850 h 2178"/>
                <a:gd name="T64" fmla="*/ 301625 w 195"/>
                <a:gd name="T65" fmla="*/ 3368675 h 2178"/>
                <a:gd name="T66" fmla="*/ 301625 w 195"/>
                <a:gd name="T67" fmla="*/ 3368675 h 2178"/>
                <a:gd name="T68" fmla="*/ 242888 w 195"/>
                <a:gd name="T69" fmla="*/ 3386138 h 2178"/>
                <a:gd name="T70" fmla="*/ 160338 w 195"/>
                <a:gd name="T71" fmla="*/ 3411538 h 2178"/>
                <a:gd name="T72" fmla="*/ 76200 w 195"/>
                <a:gd name="T73" fmla="*/ 3429000 h 2178"/>
                <a:gd name="T74" fmla="*/ 0 w 195"/>
                <a:gd name="T75" fmla="*/ 3444875 h 2178"/>
                <a:gd name="T76" fmla="*/ 3175 w 195"/>
                <a:gd name="T77" fmla="*/ 3444875 h 2178"/>
                <a:gd name="T78" fmla="*/ 3175 w 195"/>
                <a:gd name="T79" fmla="*/ 3448050 h 2178"/>
                <a:gd name="T80" fmla="*/ 4763 w 195"/>
                <a:gd name="T81" fmla="*/ 3448050 h 2178"/>
                <a:gd name="T82" fmla="*/ 4763 w 195"/>
                <a:gd name="T83" fmla="*/ 3451225 h 2178"/>
                <a:gd name="T84" fmla="*/ 7938 w 195"/>
                <a:gd name="T85" fmla="*/ 3451225 h 2178"/>
                <a:gd name="T86" fmla="*/ 7938 w 195"/>
                <a:gd name="T87" fmla="*/ 3454400 h 2178"/>
                <a:gd name="T88" fmla="*/ 11113 w 195"/>
                <a:gd name="T89" fmla="*/ 3454400 h 2178"/>
                <a:gd name="T90" fmla="*/ 11113 w 195"/>
                <a:gd name="T91" fmla="*/ 3457575 h 2178"/>
                <a:gd name="T92" fmla="*/ 11113 w 195"/>
                <a:gd name="T93" fmla="*/ 3457575 h 2178"/>
                <a:gd name="T94" fmla="*/ 11113 w 195"/>
                <a:gd name="T95" fmla="*/ 3457575 h 2178"/>
                <a:gd name="T96" fmla="*/ 11113 w 195"/>
                <a:gd name="T97" fmla="*/ 3457575 h 2178"/>
                <a:gd name="T98" fmla="*/ 11113 w 195"/>
                <a:gd name="T99" fmla="*/ 3457575 h 2178"/>
                <a:gd name="T100" fmla="*/ 11113 w 195"/>
                <a:gd name="T101" fmla="*/ 3457575 h 2178"/>
                <a:gd name="T102" fmla="*/ 11113 w 195"/>
                <a:gd name="T103" fmla="*/ 3457575 h 2178"/>
                <a:gd name="T104" fmla="*/ 11113 w 195"/>
                <a:gd name="T105" fmla="*/ 3457575 h 2178"/>
                <a:gd name="T106" fmla="*/ 11113 w 195"/>
                <a:gd name="T107" fmla="*/ 3457575 h 217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95"/>
                <a:gd name="T163" fmla="*/ 0 h 2178"/>
                <a:gd name="T164" fmla="*/ 195 w 195"/>
                <a:gd name="T165" fmla="*/ 2178 h 217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95" h="2178">
                  <a:moveTo>
                    <a:pt x="172" y="15"/>
                  </a:moveTo>
                  <a:lnTo>
                    <a:pt x="157" y="11"/>
                  </a:lnTo>
                  <a:lnTo>
                    <a:pt x="115" y="0"/>
                  </a:lnTo>
                  <a:lnTo>
                    <a:pt x="113" y="2"/>
                  </a:lnTo>
                  <a:lnTo>
                    <a:pt x="111" y="3"/>
                  </a:lnTo>
                  <a:lnTo>
                    <a:pt x="109" y="3"/>
                  </a:lnTo>
                  <a:lnTo>
                    <a:pt x="109" y="5"/>
                  </a:lnTo>
                  <a:lnTo>
                    <a:pt x="107" y="5"/>
                  </a:lnTo>
                  <a:lnTo>
                    <a:pt x="153" y="19"/>
                  </a:lnTo>
                  <a:lnTo>
                    <a:pt x="167" y="25"/>
                  </a:lnTo>
                  <a:lnTo>
                    <a:pt x="167" y="23"/>
                  </a:lnTo>
                  <a:lnTo>
                    <a:pt x="169" y="21"/>
                  </a:lnTo>
                  <a:lnTo>
                    <a:pt x="169" y="19"/>
                  </a:lnTo>
                  <a:lnTo>
                    <a:pt x="170" y="19"/>
                  </a:lnTo>
                  <a:lnTo>
                    <a:pt x="170" y="17"/>
                  </a:lnTo>
                  <a:lnTo>
                    <a:pt x="172" y="15"/>
                  </a:lnTo>
                  <a:close/>
                  <a:moveTo>
                    <a:pt x="7" y="2178"/>
                  </a:moveTo>
                  <a:lnTo>
                    <a:pt x="50" y="2170"/>
                  </a:lnTo>
                  <a:lnTo>
                    <a:pt x="103" y="2158"/>
                  </a:lnTo>
                  <a:lnTo>
                    <a:pt x="157" y="2143"/>
                  </a:lnTo>
                  <a:lnTo>
                    <a:pt x="195" y="2130"/>
                  </a:lnTo>
                  <a:lnTo>
                    <a:pt x="193" y="2130"/>
                  </a:lnTo>
                  <a:lnTo>
                    <a:pt x="193" y="2128"/>
                  </a:lnTo>
                  <a:lnTo>
                    <a:pt x="193" y="2126"/>
                  </a:lnTo>
                  <a:lnTo>
                    <a:pt x="192" y="2126"/>
                  </a:lnTo>
                  <a:lnTo>
                    <a:pt x="192" y="2124"/>
                  </a:lnTo>
                  <a:lnTo>
                    <a:pt x="190" y="2122"/>
                  </a:lnTo>
                  <a:lnTo>
                    <a:pt x="153" y="2133"/>
                  </a:lnTo>
                  <a:lnTo>
                    <a:pt x="101" y="2149"/>
                  </a:lnTo>
                  <a:lnTo>
                    <a:pt x="48" y="2160"/>
                  </a:lnTo>
                  <a:lnTo>
                    <a:pt x="0" y="2170"/>
                  </a:lnTo>
                  <a:lnTo>
                    <a:pt x="2" y="2170"/>
                  </a:lnTo>
                  <a:lnTo>
                    <a:pt x="2" y="2172"/>
                  </a:lnTo>
                  <a:lnTo>
                    <a:pt x="3" y="2172"/>
                  </a:lnTo>
                  <a:lnTo>
                    <a:pt x="3" y="2174"/>
                  </a:lnTo>
                  <a:lnTo>
                    <a:pt x="5" y="2174"/>
                  </a:lnTo>
                  <a:lnTo>
                    <a:pt x="5" y="2176"/>
                  </a:lnTo>
                  <a:lnTo>
                    <a:pt x="7" y="2176"/>
                  </a:lnTo>
                  <a:lnTo>
                    <a:pt x="7" y="2178"/>
                  </a:lnTo>
                  <a:close/>
                </a:path>
              </a:pathLst>
            </a:custGeom>
            <a:solidFill>
              <a:srgbClr val="14A1FF"/>
            </a:solidFill>
            <a:ln w="9525">
              <a:noFill/>
              <a:round/>
            </a:ln>
          </p:spPr>
          <p:txBody>
            <a:bodyPr/>
            <a:lstStyle/>
            <a:p>
              <a:endParaRPr lang="en-US"/>
            </a:p>
          </p:txBody>
        </p:sp>
        <p:sp>
          <p:nvSpPr>
            <p:cNvPr id="17451" name="Freeform 54"/>
            <p:cNvSpPr>
              <a:spLocks noEditPoints="1"/>
            </p:cNvSpPr>
            <p:nvPr/>
          </p:nvSpPr>
          <p:spPr bwMode="auto">
            <a:xfrm>
              <a:off x="6578600" y="1724004"/>
              <a:ext cx="276578" cy="3446463"/>
            </a:xfrm>
            <a:custGeom>
              <a:avLst/>
              <a:gdLst>
                <a:gd name="T0" fmla="*/ 274638 w 196"/>
                <a:gd name="T1" fmla="*/ 25400 h 2171"/>
                <a:gd name="T2" fmla="*/ 252413 w 196"/>
                <a:gd name="T3" fmla="*/ 19050 h 2171"/>
                <a:gd name="T4" fmla="*/ 182562 w 196"/>
                <a:gd name="T5" fmla="*/ 0 h 2171"/>
                <a:gd name="T6" fmla="*/ 182562 w 196"/>
                <a:gd name="T7" fmla="*/ 0 h 2171"/>
                <a:gd name="T8" fmla="*/ 179387 w 196"/>
                <a:gd name="T9" fmla="*/ 0 h 2171"/>
                <a:gd name="T10" fmla="*/ 179387 w 196"/>
                <a:gd name="T11" fmla="*/ 3175 h 2171"/>
                <a:gd name="T12" fmla="*/ 176212 w 196"/>
                <a:gd name="T13" fmla="*/ 3175 h 2171"/>
                <a:gd name="T14" fmla="*/ 173037 w 196"/>
                <a:gd name="T15" fmla="*/ 6350 h 2171"/>
                <a:gd name="T16" fmla="*/ 173037 w 196"/>
                <a:gd name="T17" fmla="*/ 6350 h 2171"/>
                <a:gd name="T18" fmla="*/ 169862 w 196"/>
                <a:gd name="T19" fmla="*/ 9525 h 2171"/>
                <a:gd name="T20" fmla="*/ 169862 w 196"/>
                <a:gd name="T21" fmla="*/ 9525 h 2171"/>
                <a:gd name="T22" fmla="*/ 249238 w 196"/>
                <a:gd name="T23" fmla="*/ 34925 h 2171"/>
                <a:gd name="T24" fmla="*/ 265113 w 196"/>
                <a:gd name="T25" fmla="*/ 39688 h 2171"/>
                <a:gd name="T26" fmla="*/ 268288 w 196"/>
                <a:gd name="T27" fmla="*/ 38100 h 2171"/>
                <a:gd name="T28" fmla="*/ 268288 w 196"/>
                <a:gd name="T29" fmla="*/ 38100 h 2171"/>
                <a:gd name="T30" fmla="*/ 268288 w 196"/>
                <a:gd name="T31" fmla="*/ 34925 h 2171"/>
                <a:gd name="T32" fmla="*/ 271463 w 196"/>
                <a:gd name="T33" fmla="*/ 34925 h 2171"/>
                <a:gd name="T34" fmla="*/ 271463 w 196"/>
                <a:gd name="T35" fmla="*/ 31750 h 2171"/>
                <a:gd name="T36" fmla="*/ 271463 w 196"/>
                <a:gd name="T37" fmla="*/ 31750 h 2171"/>
                <a:gd name="T38" fmla="*/ 274638 w 196"/>
                <a:gd name="T39" fmla="*/ 28575 h 2171"/>
                <a:gd name="T40" fmla="*/ 274638 w 196"/>
                <a:gd name="T41" fmla="*/ 25400 h 2171"/>
                <a:gd name="T42" fmla="*/ 11112 w 196"/>
                <a:gd name="T43" fmla="*/ 3446463 h 2171"/>
                <a:gd name="T44" fmla="*/ 82550 w 196"/>
                <a:gd name="T45" fmla="*/ 3433763 h 2171"/>
                <a:gd name="T46" fmla="*/ 166687 w 196"/>
                <a:gd name="T47" fmla="*/ 3413126 h 2171"/>
                <a:gd name="T48" fmla="*/ 252413 w 196"/>
                <a:gd name="T49" fmla="*/ 3387726 h 2171"/>
                <a:gd name="T50" fmla="*/ 311150 w 196"/>
                <a:gd name="T51" fmla="*/ 3370263 h 2171"/>
                <a:gd name="T52" fmla="*/ 311150 w 196"/>
                <a:gd name="T53" fmla="*/ 3367088 h 2171"/>
                <a:gd name="T54" fmla="*/ 311150 w 196"/>
                <a:gd name="T55" fmla="*/ 3367088 h 2171"/>
                <a:gd name="T56" fmla="*/ 307975 w 196"/>
                <a:gd name="T57" fmla="*/ 3363913 h 2171"/>
                <a:gd name="T58" fmla="*/ 307975 w 196"/>
                <a:gd name="T59" fmla="*/ 3363913 h 2171"/>
                <a:gd name="T60" fmla="*/ 307975 w 196"/>
                <a:gd name="T61" fmla="*/ 3360738 h 2171"/>
                <a:gd name="T62" fmla="*/ 304800 w 196"/>
                <a:gd name="T63" fmla="*/ 3360738 h 2171"/>
                <a:gd name="T64" fmla="*/ 304800 w 196"/>
                <a:gd name="T65" fmla="*/ 3357563 h 2171"/>
                <a:gd name="T66" fmla="*/ 304800 w 196"/>
                <a:gd name="T67" fmla="*/ 3357563 h 2171"/>
                <a:gd name="T68" fmla="*/ 249238 w 196"/>
                <a:gd name="T69" fmla="*/ 3376613 h 2171"/>
                <a:gd name="T70" fmla="*/ 163512 w 196"/>
                <a:gd name="T71" fmla="*/ 3397251 h 2171"/>
                <a:gd name="T72" fmla="*/ 79375 w 196"/>
                <a:gd name="T73" fmla="*/ 3417888 h 2171"/>
                <a:gd name="T74" fmla="*/ 0 w 196"/>
                <a:gd name="T75" fmla="*/ 3433763 h 2171"/>
                <a:gd name="T76" fmla="*/ 3175 w 196"/>
                <a:gd name="T77" fmla="*/ 3433763 h 2171"/>
                <a:gd name="T78" fmla="*/ 3175 w 196"/>
                <a:gd name="T79" fmla="*/ 3436938 h 2171"/>
                <a:gd name="T80" fmla="*/ 6350 w 196"/>
                <a:gd name="T81" fmla="*/ 3436938 h 2171"/>
                <a:gd name="T82" fmla="*/ 6350 w 196"/>
                <a:gd name="T83" fmla="*/ 3440113 h 2171"/>
                <a:gd name="T84" fmla="*/ 9525 w 196"/>
                <a:gd name="T85" fmla="*/ 3440113 h 2171"/>
                <a:gd name="T86" fmla="*/ 9525 w 196"/>
                <a:gd name="T87" fmla="*/ 3443288 h 2171"/>
                <a:gd name="T88" fmla="*/ 11112 w 196"/>
                <a:gd name="T89" fmla="*/ 3443288 h 2171"/>
                <a:gd name="T90" fmla="*/ 11112 w 196"/>
                <a:gd name="T91" fmla="*/ 3446463 h 217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96"/>
                <a:gd name="T139" fmla="*/ 0 h 2171"/>
                <a:gd name="T140" fmla="*/ 196 w 196"/>
                <a:gd name="T141" fmla="*/ 2171 h 217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96" h="2171">
                  <a:moveTo>
                    <a:pt x="173" y="16"/>
                  </a:moveTo>
                  <a:lnTo>
                    <a:pt x="159" y="12"/>
                  </a:lnTo>
                  <a:lnTo>
                    <a:pt x="115" y="0"/>
                  </a:lnTo>
                  <a:lnTo>
                    <a:pt x="113" y="0"/>
                  </a:lnTo>
                  <a:lnTo>
                    <a:pt x="113" y="2"/>
                  </a:lnTo>
                  <a:lnTo>
                    <a:pt x="111" y="2"/>
                  </a:lnTo>
                  <a:lnTo>
                    <a:pt x="109" y="4"/>
                  </a:lnTo>
                  <a:lnTo>
                    <a:pt x="107" y="6"/>
                  </a:lnTo>
                  <a:lnTo>
                    <a:pt x="157" y="22"/>
                  </a:lnTo>
                  <a:lnTo>
                    <a:pt x="167" y="25"/>
                  </a:lnTo>
                  <a:lnTo>
                    <a:pt x="169" y="24"/>
                  </a:lnTo>
                  <a:lnTo>
                    <a:pt x="169" y="22"/>
                  </a:lnTo>
                  <a:lnTo>
                    <a:pt x="171" y="22"/>
                  </a:lnTo>
                  <a:lnTo>
                    <a:pt x="171" y="20"/>
                  </a:lnTo>
                  <a:lnTo>
                    <a:pt x="173" y="18"/>
                  </a:lnTo>
                  <a:lnTo>
                    <a:pt x="173" y="16"/>
                  </a:lnTo>
                  <a:close/>
                  <a:moveTo>
                    <a:pt x="7" y="2171"/>
                  </a:moveTo>
                  <a:lnTo>
                    <a:pt x="52" y="2163"/>
                  </a:lnTo>
                  <a:lnTo>
                    <a:pt x="105" y="2150"/>
                  </a:lnTo>
                  <a:lnTo>
                    <a:pt x="159" y="2134"/>
                  </a:lnTo>
                  <a:lnTo>
                    <a:pt x="196" y="2123"/>
                  </a:lnTo>
                  <a:lnTo>
                    <a:pt x="196" y="2121"/>
                  </a:lnTo>
                  <a:lnTo>
                    <a:pt x="194" y="2119"/>
                  </a:lnTo>
                  <a:lnTo>
                    <a:pt x="194" y="2117"/>
                  </a:lnTo>
                  <a:lnTo>
                    <a:pt x="192" y="2117"/>
                  </a:lnTo>
                  <a:lnTo>
                    <a:pt x="192" y="2115"/>
                  </a:lnTo>
                  <a:lnTo>
                    <a:pt x="157" y="2127"/>
                  </a:lnTo>
                  <a:lnTo>
                    <a:pt x="103" y="2140"/>
                  </a:lnTo>
                  <a:lnTo>
                    <a:pt x="50" y="2153"/>
                  </a:lnTo>
                  <a:lnTo>
                    <a:pt x="0" y="2163"/>
                  </a:lnTo>
                  <a:lnTo>
                    <a:pt x="2" y="2163"/>
                  </a:lnTo>
                  <a:lnTo>
                    <a:pt x="2" y="2165"/>
                  </a:lnTo>
                  <a:lnTo>
                    <a:pt x="4" y="2165"/>
                  </a:lnTo>
                  <a:lnTo>
                    <a:pt x="4" y="2167"/>
                  </a:lnTo>
                  <a:lnTo>
                    <a:pt x="6" y="2167"/>
                  </a:lnTo>
                  <a:lnTo>
                    <a:pt x="6" y="2169"/>
                  </a:lnTo>
                  <a:lnTo>
                    <a:pt x="7" y="2169"/>
                  </a:lnTo>
                  <a:lnTo>
                    <a:pt x="7" y="2171"/>
                  </a:lnTo>
                  <a:close/>
                </a:path>
              </a:pathLst>
            </a:custGeom>
            <a:solidFill>
              <a:srgbClr val="15A1FF"/>
            </a:solidFill>
            <a:ln w="9525">
              <a:noFill/>
              <a:round/>
            </a:ln>
          </p:spPr>
          <p:txBody>
            <a:bodyPr/>
            <a:lstStyle/>
            <a:p>
              <a:endParaRPr lang="en-US"/>
            </a:p>
          </p:txBody>
        </p:sp>
        <p:sp>
          <p:nvSpPr>
            <p:cNvPr id="17452" name="Freeform 55"/>
            <p:cNvSpPr>
              <a:spLocks noEditPoints="1"/>
            </p:cNvSpPr>
            <p:nvPr/>
          </p:nvSpPr>
          <p:spPr bwMode="auto">
            <a:xfrm>
              <a:off x="6572957" y="1727179"/>
              <a:ext cx="279400" cy="3436938"/>
            </a:xfrm>
            <a:custGeom>
              <a:avLst/>
              <a:gdLst>
                <a:gd name="T0" fmla="*/ 277813 w 198"/>
                <a:gd name="T1" fmla="*/ 31750 h 2165"/>
                <a:gd name="T2" fmla="*/ 255588 w 198"/>
                <a:gd name="T3" fmla="*/ 22225 h 2165"/>
                <a:gd name="T4" fmla="*/ 182562 w 198"/>
                <a:gd name="T5" fmla="*/ 0 h 2165"/>
                <a:gd name="T6" fmla="*/ 179387 w 198"/>
                <a:gd name="T7" fmla="*/ 3175 h 2165"/>
                <a:gd name="T8" fmla="*/ 179387 w 198"/>
                <a:gd name="T9" fmla="*/ 3175 h 2165"/>
                <a:gd name="T10" fmla="*/ 176212 w 198"/>
                <a:gd name="T11" fmla="*/ 6350 h 2165"/>
                <a:gd name="T12" fmla="*/ 176212 w 198"/>
                <a:gd name="T13" fmla="*/ 6350 h 2165"/>
                <a:gd name="T14" fmla="*/ 173037 w 198"/>
                <a:gd name="T15" fmla="*/ 9525 h 2165"/>
                <a:gd name="T16" fmla="*/ 173037 w 198"/>
                <a:gd name="T17" fmla="*/ 9525 h 2165"/>
                <a:gd name="T18" fmla="*/ 169862 w 198"/>
                <a:gd name="T19" fmla="*/ 12700 h 2165"/>
                <a:gd name="T20" fmla="*/ 169862 w 198"/>
                <a:gd name="T21" fmla="*/ 12700 h 2165"/>
                <a:gd name="T22" fmla="*/ 252413 w 198"/>
                <a:gd name="T23" fmla="*/ 36513 h 2165"/>
                <a:gd name="T24" fmla="*/ 268288 w 198"/>
                <a:gd name="T25" fmla="*/ 42862 h 2165"/>
                <a:gd name="T26" fmla="*/ 268288 w 198"/>
                <a:gd name="T27" fmla="*/ 39687 h 2165"/>
                <a:gd name="T28" fmla="*/ 271463 w 198"/>
                <a:gd name="T29" fmla="*/ 39687 h 2165"/>
                <a:gd name="T30" fmla="*/ 271463 w 198"/>
                <a:gd name="T31" fmla="*/ 36513 h 2165"/>
                <a:gd name="T32" fmla="*/ 271463 w 198"/>
                <a:gd name="T33" fmla="*/ 36513 h 2165"/>
                <a:gd name="T34" fmla="*/ 274638 w 198"/>
                <a:gd name="T35" fmla="*/ 34925 h 2165"/>
                <a:gd name="T36" fmla="*/ 274638 w 198"/>
                <a:gd name="T37" fmla="*/ 34925 h 2165"/>
                <a:gd name="T38" fmla="*/ 274638 w 198"/>
                <a:gd name="T39" fmla="*/ 31750 h 2165"/>
                <a:gd name="T40" fmla="*/ 277813 w 198"/>
                <a:gd name="T41" fmla="*/ 31750 h 2165"/>
                <a:gd name="T42" fmla="*/ 12700 w 198"/>
                <a:gd name="T43" fmla="*/ 3436938 h 2165"/>
                <a:gd name="T44" fmla="*/ 88900 w 198"/>
                <a:gd name="T45" fmla="*/ 3421063 h 2165"/>
                <a:gd name="T46" fmla="*/ 173037 w 198"/>
                <a:gd name="T47" fmla="*/ 3403601 h 2165"/>
                <a:gd name="T48" fmla="*/ 255588 w 198"/>
                <a:gd name="T49" fmla="*/ 3378201 h 2165"/>
                <a:gd name="T50" fmla="*/ 314325 w 198"/>
                <a:gd name="T51" fmla="*/ 3360738 h 2165"/>
                <a:gd name="T52" fmla="*/ 314325 w 198"/>
                <a:gd name="T53" fmla="*/ 3357563 h 2165"/>
                <a:gd name="T54" fmla="*/ 311150 w 198"/>
                <a:gd name="T55" fmla="*/ 3357563 h 2165"/>
                <a:gd name="T56" fmla="*/ 311150 w 198"/>
                <a:gd name="T57" fmla="*/ 3354388 h 2165"/>
                <a:gd name="T58" fmla="*/ 311150 w 198"/>
                <a:gd name="T59" fmla="*/ 3354388 h 2165"/>
                <a:gd name="T60" fmla="*/ 307975 w 198"/>
                <a:gd name="T61" fmla="*/ 3351213 h 2165"/>
                <a:gd name="T62" fmla="*/ 307975 w 198"/>
                <a:gd name="T63" fmla="*/ 3348038 h 2165"/>
                <a:gd name="T64" fmla="*/ 307975 w 198"/>
                <a:gd name="T65" fmla="*/ 3348038 h 2165"/>
                <a:gd name="T66" fmla="*/ 304800 w 198"/>
                <a:gd name="T67" fmla="*/ 3344863 h 2165"/>
                <a:gd name="T68" fmla="*/ 252413 w 198"/>
                <a:gd name="T69" fmla="*/ 3363913 h 2165"/>
                <a:gd name="T70" fmla="*/ 169862 w 198"/>
                <a:gd name="T71" fmla="*/ 3387726 h 2165"/>
                <a:gd name="T72" fmla="*/ 85725 w 198"/>
                <a:gd name="T73" fmla="*/ 3406776 h 2165"/>
                <a:gd name="T74" fmla="*/ 0 w 198"/>
                <a:gd name="T75" fmla="*/ 3421063 h 2165"/>
                <a:gd name="T76" fmla="*/ 3175 w 198"/>
                <a:gd name="T77" fmla="*/ 3424238 h 2165"/>
                <a:gd name="T78" fmla="*/ 3175 w 198"/>
                <a:gd name="T79" fmla="*/ 3424238 h 2165"/>
                <a:gd name="T80" fmla="*/ 6350 w 198"/>
                <a:gd name="T81" fmla="*/ 3427413 h 2165"/>
                <a:gd name="T82" fmla="*/ 6350 w 198"/>
                <a:gd name="T83" fmla="*/ 3430588 h 2165"/>
                <a:gd name="T84" fmla="*/ 9525 w 198"/>
                <a:gd name="T85" fmla="*/ 3430588 h 2165"/>
                <a:gd name="T86" fmla="*/ 9525 w 198"/>
                <a:gd name="T87" fmla="*/ 3433763 h 2165"/>
                <a:gd name="T88" fmla="*/ 12700 w 198"/>
                <a:gd name="T89" fmla="*/ 3433763 h 2165"/>
                <a:gd name="T90" fmla="*/ 12700 w 198"/>
                <a:gd name="T91" fmla="*/ 3436938 h 21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98"/>
                <a:gd name="T139" fmla="*/ 0 h 2165"/>
                <a:gd name="T140" fmla="*/ 198 w 198"/>
                <a:gd name="T141" fmla="*/ 2165 h 216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98" h="2165">
                  <a:moveTo>
                    <a:pt x="175" y="20"/>
                  </a:moveTo>
                  <a:lnTo>
                    <a:pt x="161" y="14"/>
                  </a:lnTo>
                  <a:lnTo>
                    <a:pt x="115" y="0"/>
                  </a:lnTo>
                  <a:lnTo>
                    <a:pt x="113" y="2"/>
                  </a:lnTo>
                  <a:lnTo>
                    <a:pt x="111" y="4"/>
                  </a:lnTo>
                  <a:lnTo>
                    <a:pt x="109" y="6"/>
                  </a:lnTo>
                  <a:lnTo>
                    <a:pt x="107" y="8"/>
                  </a:lnTo>
                  <a:lnTo>
                    <a:pt x="159" y="23"/>
                  </a:lnTo>
                  <a:lnTo>
                    <a:pt x="169" y="27"/>
                  </a:lnTo>
                  <a:lnTo>
                    <a:pt x="169" y="25"/>
                  </a:lnTo>
                  <a:lnTo>
                    <a:pt x="171" y="25"/>
                  </a:lnTo>
                  <a:lnTo>
                    <a:pt x="171" y="23"/>
                  </a:lnTo>
                  <a:lnTo>
                    <a:pt x="173" y="22"/>
                  </a:lnTo>
                  <a:lnTo>
                    <a:pt x="173" y="20"/>
                  </a:lnTo>
                  <a:lnTo>
                    <a:pt x="175" y="20"/>
                  </a:lnTo>
                  <a:close/>
                  <a:moveTo>
                    <a:pt x="8" y="2165"/>
                  </a:moveTo>
                  <a:lnTo>
                    <a:pt x="56" y="2155"/>
                  </a:lnTo>
                  <a:lnTo>
                    <a:pt x="109" y="2144"/>
                  </a:lnTo>
                  <a:lnTo>
                    <a:pt x="161" y="2128"/>
                  </a:lnTo>
                  <a:lnTo>
                    <a:pt x="198" y="2117"/>
                  </a:lnTo>
                  <a:lnTo>
                    <a:pt x="198" y="2115"/>
                  </a:lnTo>
                  <a:lnTo>
                    <a:pt x="196" y="2115"/>
                  </a:lnTo>
                  <a:lnTo>
                    <a:pt x="196" y="2113"/>
                  </a:lnTo>
                  <a:lnTo>
                    <a:pt x="194" y="2111"/>
                  </a:lnTo>
                  <a:lnTo>
                    <a:pt x="194" y="2109"/>
                  </a:lnTo>
                  <a:lnTo>
                    <a:pt x="192" y="2107"/>
                  </a:lnTo>
                  <a:lnTo>
                    <a:pt x="159" y="2119"/>
                  </a:lnTo>
                  <a:lnTo>
                    <a:pt x="107" y="2134"/>
                  </a:lnTo>
                  <a:lnTo>
                    <a:pt x="54" y="2146"/>
                  </a:lnTo>
                  <a:lnTo>
                    <a:pt x="0" y="2155"/>
                  </a:lnTo>
                  <a:lnTo>
                    <a:pt x="2" y="2157"/>
                  </a:lnTo>
                  <a:lnTo>
                    <a:pt x="4" y="2159"/>
                  </a:lnTo>
                  <a:lnTo>
                    <a:pt x="4" y="2161"/>
                  </a:lnTo>
                  <a:lnTo>
                    <a:pt x="6" y="2161"/>
                  </a:lnTo>
                  <a:lnTo>
                    <a:pt x="6" y="2163"/>
                  </a:lnTo>
                  <a:lnTo>
                    <a:pt x="8" y="2163"/>
                  </a:lnTo>
                  <a:lnTo>
                    <a:pt x="8" y="2165"/>
                  </a:lnTo>
                  <a:close/>
                </a:path>
              </a:pathLst>
            </a:custGeom>
            <a:solidFill>
              <a:srgbClr val="16A1FF"/>
            </a:solidFill>
            <a:ln w="9525">
              <a:noFill/>
              <a:round/>
            </a:ln>
          </p:spPr>
          <p:txBody>
            <a:bodyPr/>
            <a:lstStyle/>
            <a:p>
              <a:endParaRPr lang="en-US"/>
            </a:p>
          </p:txBody>
        </p:sp>
        <p:sp>
          <p:nvSpPr>
            <p:cNvPr id="17453" name="Freeform 56"/>
            <p:cNvSpPr>
              <a:spLocks noEditPoints="1"/>
            </p:cNvSpPr>
            <p:nvPr/>
          </p:nvSpPr>
          <p:spPr bwMode="auto">
            <a:xfrm>
              <a:off x="6567311" y="1733529"/>
              <a:ext cx="282222" cy="3424238"/>
            </a:xfrm>
            <a:custGeom>
              <a:avLst/>
              <a:gdLst>
                <a:gd name="T0" fmla="*/ 277813 w 200"/>
                <a:gd name="T1" fmla="*/ 30163 h 2157"/>
                <a:gd name="T2" fmla="*/ 261938 w 200"/>
                <a:gd name="T3" fmla="*/ 25400 h 2157"/>
                <a:gd name="T4" fmla="*/ 182562 w 200"/>
                <a:gd name="T5" fmla="*/ 0 h 2157"/>
                <a:gd name="T6" fmla="*/ 179387 w 200"/>
                <a:gd name="T7" fmla="*/ 3175 h 2157"/>
                <a:gd name="T8" fmla="*/ 179387 w 200"/>
                <a:gd name="T9" fmla="*/ 3175 h 2157"/>
                <a:gd name="T10" fmla="*/ 176212 w 200"/>
                <a:gd name="T11" fmla="*/ 6350 h 2157"/>
                <a:gd name="T12" fmla="*/ 176212 w 200"/>
                <a:gd name="T13" fmla="*/ 6350 h 2157"/>
                <a:gd name="T14" fmla="*/ 174625 w 200"/>
                <a:gd name="T15" fmla="*/ 9525 h 2157"/>
                <a:gd name="T16" fmla="*/ 174625 w 200"/>
                <a:gd name="T17" fmla="*/ 9525 h 2157"/>
                <a:gd name="T18" fmla="*/ 171450 w 200"/>
                <a:gd name="T19" fmla="*/ 12700 h 2157"/>
                <a:gd name="T20" fmla="*/ 171450 w 200"/>
                <a:gd name="T21" fmla="*/ 12700 h 2157"/>
                <a:gd name="T22" fmla="*/ 174625 w 200"/>
                <a:gd name="T23" fmla="*/ 15875 h 2157"/>
                <a:gd name="T24" fmla="*/ 255588 w 200"/>
                <a:gd name="T25" fmla="*/ 36513 h 2157"/>
                <a:gd name="T26" fmla="*/ 271463 w 200"/>
                <a:gd name="T27" fmla="*/ 42862 h 2157"/>
                <a:gd name="T28" fmla="*/ 271463 w 200"/>
                <a:gd name="T29" fmla="*/ 39687 h 2157"/>
                <a:gd name="T30" fmla="*/ 271463 w 200"/>
                <a:gd name="T31" fmla="*/ 39687 h 2157"/>
                <a:gd name="T32" fmla="*/ 274638 w 200"/>
                <a:gd name="T33" fmla="*/ 36513 h 2157"/>
                <a:gd name="T34" fmla="*/ 274638 w 200"/>
                <a:gd name="T35" fmla="*/ 36513 h 2157"/>
                <a:gd name="T36" fmla="*/ 274638 w 200"/>
                <a:gd name="T37" fmla="*/ 33338 h 2157"/>
                <a:gd name="T38" fmla="*/ 277813 w 200"/>
                <a:gd name="T39" fmla="*/ 33338 h 2157"/>
                <a:gd name="T40" fmla="*/ 277813 w 200"/>
                <a:gd name="T41" fmla="*/ 30163 h 2157"/>
                <a:gd name="T42" fmla="*/ 277813 w 200"/>
                <a:gd name="T43" fmla="*/ 30163 h 2157"/>
                <a:gd name="T44" fmla="*/ 12700 w 200"/>
                <a:gd name="T45" fmla="*/ 3424238 h 2157"/>
                <a:gd name="T46" fmla="*/ 92075 w 200"/>
                <a:gd name="T47" fmla="*/ 3408363 h 2157"/>
                <a:gd name="T48" fmla="*/ 176212 w 200"/>
                <a:gd name="T49" fmla="*/ 3387726 h 2157"/>
                <a:gd name="T50" fmla="*/ 261938 w 200"/>
                <a:gd name="T51" fmla="*/ 3367088 h 2157"/>
                <a:gd name="T52" fmla="*/ 317500 w 200"/>
                <a:gd name="T53" fmla="*/ 3348038 h 2157"/>
                <a:gd name="T54" fmla="*/ 314325 w 200"/>
                <a:gd name="T55" fmla="*/ 3344863 h 2157"/>
                <a:gd name="T56" fmla="*/ 314325 w 200"/>
                <a:gd name="T57" fmla="*/ 3341688 h 2157"/>
                <a:gd name="T58" fmla="*/ 314325 w 200"/>
                <a:gd name="T59" fmla="*/ 3341688 h 2157"/>
                <a:gd name="T60" fmla="*/ 311150 w 200"/>
                <a:gd name="T61" fmla="*/ 3338513 h 2157"/>
                <a:gd name="T62" fmla="*/ 311150 w 200"/>
                <a:gd name="T63" fmla="*/ 3338513 h 2157"/>
                <a:gd name="T64" fmla="*/ 311150 w 200"/>
                <a:gd name="T65" fmla="*/ 3335338 h 2157"/>
                <a:gd name="T66" fmla="*/ 311150 w 200"/>
                <a:gd name="T67" fmla="*/ 3335338 h 2157"/>
                <a:gd name="T68" fmla="*/ 307975 w 200"/>
                <a:gd name="T69" fmla="*/ 3332163 h 2157"/>
                <a:gd name="T70" fmla="*/ 255588 w 200"/>
                <a:gd name="T71" fmla="*/ 3351213 h 2157"/>
                <a:gd name="T72" fmla="*/ 174625 w 200"/>
                <a:gd name="T73" fmla="*/ 3375026 h 2157"/>
                <a:gd name="T74" fmla="*/ 88900 w 200"/>
                <a:gd name="T75" fmla="*/ 3394076 h 2157"/>
                <a:gd name="T76" fmla="*/ 3175 w 200"/>
                <a:gd name="T77" fmla="*/ 3408363 h 2157"/>
                <a:gd name="T78" fmla="*/ 0 w 200"/>
                <a:gd name="T79" fmla="*/ 3408363 h 2157"/>
                <a:gd name="T80" fmla="*/ 3175 w 200"/>
                <a:gd name="T81" fmla="*/ 3411538 h 2157"/>
                <a:gd name="T82" fmla="*/ 3175 w 200"/>
                <a:gd name="T83" fmla="*/ 3411538 h 2157"/>
                <a:gd name="T84" fmla="*/ 6350 w 200"/>
                <a:gd name="T85" fmla="*/ 3414713 h 2157"/>
                <a:gd name="T86" fmla="*/ 6350 w 200"/>
                <a:gd name="T87" fmla="*/ 3414713 h 2157"/>
                <a:gd name="T88" fmla="*/ 9525 w 200"/>
                <a:gd name="T89" fmla="*/ 3417888 h 2157"/>
                <a:gd name="T90" fmla="*/ 9525 w 200"/>
                <a:gd name="T91" fmla="*/ 3417888 h 2157"/>
                <a:gd name="T92" fmla="*/ 12700 w 200"/>
                <a:gd name="T93" fmla="*/ 3421063 h 2157"/>
                <a:gd name="T94" fmla="*/ 12700 w 200"/>
                <a:gd name="T95" fmla="*/ 3424238 h 21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00"/>
                <a:gd name="T145" fmla="*/ 0 h 2157"/>
                <a:gd name="T146" fmla="*/ 200 w 200"/>
                <a:gd name="T147" fmla="*/ 2157 h 21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00" h="2157">
                  <a:moveTo>
                    <a:pt x="175" y="19"/>
                  </a:moveTo>
                  <a:lnTo>
                    <a:pt x="165" y="16"/>
                  </a:lnTo>
                  <a:lnTo>
                    <a:pt x="115" y="0"/>
                  </a:lnTo>
                  <a:lnTo>
                    <a:pt x="113" y="2"/>
                  </a:lnTo>
                  <a:lnTo>
                    <a:pt x="111" y="4"/>
                  </a:lnTo>
                  <a:lnTo>
                    <a:pt x="110" y="6"/>
                  </a:lnTo>
                  <a:lnTo>
                    <a:pt x="108" y="8"/>
                  </a:lnTo>
                  <a:lnTo>
                    <a:pt x="110" y="10"/>
                  </a:lnTo>
                  <a:lnTo>
                    <a:pt x="161" y="23"/>
                  </a:lnTo>
                  <a:lnTo>
                    <a:pt x="171" y="27"/>
                  </a:lnTo>
                  <a:lnTo>
                    <a:pt x="171" y="25"/>
                  </a:lnTo>
                  <a:lnTo>
                    <a:pt x="173" y="23"/>
                  </a:lnTo>
                  <a:lnTo>
                    <a:pt x="173" y="21"/>
                  </a:lnTo>
                  <a:lnTo>
                    <a:pt x="175" y="21"/>
                  </a:lnTo>
                  <a:lnTo>
                    <a:pt x="175" y="19"/>
                  </a:lnTo>
                  <a:close/>
                  <a:moveTo>
                    <a:pt x="8" y="2157"/>
                  </a:moveTo>
                  <a:lnTo>
                    <a:pt x="58" y="2147"/>
                  </a:lnTo>
                  <a:lnTo>
                    <a:pt x="111" y="2134"/>
                  </a:lnTo>
                  <a:lnTo>
                    <a:pt x="165" y="2121"/>
                  </a:lnTo>
                  <a:lnTo>
                    <a:pt x="200" y="2109"/>
                  </a:lnTo>
                  <a:lnTo>
                    <a:pt x="198" y="2107"/>
                  </a:lnTo>
                  <a:lnTo>
                    <a:pt x="198" y="2105"/>
                  </a:lnTo>
                  <a:lnTo>
                    <a:pt x="196" y="2103"/>
                  </a:lnTo>
                  <a:lnTo>
                    <a:pt x="196" y="2101"/>
                  </a:lnTo>
                  <a:lnTo>
                    <a:pt x="194" y="2099"/>
                  </a:lnTo>
                  <a:lnTo>
                    <a:pt x="161" y="2111"/>
                  </a:lnTo>
                  <a:lnTo>
                    <a:pt x="110" y="2126"/>
                  </a:lnTo>
                  <a:lnTo>
                    <a:pt x="56" y="2138"/>
                  </a:lnTo>
                  <a:lnTo>
                    <a:pt x="2" y="2147"/>
                  </a:lnTo>
                  <a:lnTo>
                    <a:pt x="0" y="2147"/>
                  </a:lnTo>
                  <a:lnTo>
                    <a:pt x="2" y="2149"/>
                  </a:lnTo>
                  <a:lnTo>
                    <a:pt x="4" y="2151"/>
                  </a:lnTo>
                  <a:lnTo>
                    <a:pt x="6" y="2153"/>
                  </a:lnTo>
                  <a:lnTo>
                    <a:pt x="8" y="2155"/>
                  </a:lnTo>
                  <a:lnTo>
                    <a:pt x="8" y="2157"/>
                  </a:lnTo>
                  <a:close/>
                </a:path>
              </a:pathLst>
            </a:custGeom>
            <a:solidFill>
              <a:srgbClr val="17A2FF"/>
            </a:solidFill>
            <a:ln w="9525">
              <a:noFill/>
              <a:round/>
            </a:ln>
          </p:spPr>
          <p:txBody>
            <a:bodyPr/>
            <a:lstStyle/>
            <a:p>
              <a:endParaRPr lang="en-US"/>
            </a:p>
          </p:txBody>
        </p:sp>
        <p:sp>
          <p:nvSpPr>
            <p:cNvPr id="17454" name="Freeform 57"/>
            <p:cNvSpPr>
              <a:spLocks noEditPoints="1"/>
            </p:cNvSpPr>
            <p:nvPr/>
          </p:nvSpPr>
          <p:spPr bwMode="auto">
            <a:xfrm>
              <a:off x="6561667" y="1739882"/>
              <a:ext cx="282222" cy="3408363"/>
            </a:xfrm>
            <a:custGeom>
              <a:avLst/>
              <a:gdLst>
                <a:gd name="T0" fmla="*/ 280988 w 200"/>
                <a:gd name="T1" fmla="*/ 30163 h 2147"/>
                <a:gd name="T2" fmla="*/ 265113 w 200"/>
                <a:gd name="T3" fmla="*/ 23812 h 2147"/>
                <a:gd name="T4" fmla="*/ 182562 w 200"/>
                <a:gd name="T5" fmla="*/ 0 h 2147"/>
                <a:gd name="T6" fmla="*/ 180975 w 200"/>
                <a:gd name="T7" fmla="*/ 3175 h 2147"/>
                <a:gd name="T8" fmla="*/ 180975 w 200"/>
                <a:gd name="T9" fmla="*/ 3175 h 2147"/>
                <a:gd name="T10" fmla="*/ 177800 w 200"/>
                <a:gd name="T11" fmla="*/ 6350 h 2147"/>
                <a:gd name="T12" fmla="*/ 174625 w 200"/>
                <a:gd name="T13" fmla="*/ 6350 h 2147"/>
                <a:gd name="T14" fmla="*/ 174625 w 200"/>
                <a:gd name="T15" fmla="*/ 9525 h 2147"/>
                <a:gd name="T16" fmla="*/ 171450 w 200"/>
                <a:gd name="T17" fmla="*/ 9525 h 2147"/>
                <a:gd name="T18" fmla="*/ 171450 w 200"/>
                <a:gd name="T19" fmla="*/ 12700 h 2147"/>
                <a:gd name="T20" fmla="*/ 168275 w 200"/>
                <a:gd name="T21" fmla="*/ 12700 h 2147"/>
                <a:gd name="T22" fmla="*/ 177800 w 200"/>
                <a:gd name="T23" fmla="*/ 15875 h 2147"/>
                <a:gd name="T24" fmla="*/ 258763 w 200"/>
                <a:gd name="T25" fmla="*/ 39687 h 2147"/>
                <a:gd name="T26" fmla="*/ 271463 w 200"/>
                <a:gd name="T27" fmla="*/ 42862 h 2147"/>
                <a:gd name="T28" fmla="*/ 274638 w 200"/>
                <a:gd name="T29" fmla="*/ 42862 h 2147"/>
                <a:gd name="T30" fmla="*/ 274638 w 200"/>
                <a:gd name="T31" fmla="*/ 39687 h 2147"/>
                <a:gd name="T32" fmla="*/ 274638 w 200"/>
                <a:gd name="T33" fmla="*/ 36513 h 2147"/>
                <a:gd name="T34" fmla="*/ 277813 w 200"/>
                <a:gd name="T35" fmla="*/ 36513 h 2147"/>
                <a:gd name="T36" fmla="*/ 277813 w 200"/>
                <a:gd name="T37" fmla="*/ 33338 h 2147"/>
                <a:gd name="T38" fmla="*/ 277813 w 200"/>
                <a:gd name="T39" fmla="*/ 33338 h 2147"/>
                <a:gd name="T40" fmla="*/ 280988 w 200"/>
                <a:gd name="T41" fmla="*/ 30163 h 2147"/>
                <a:gd name="T42" fmla="*/ 280988 w 200"/>
                <a:gd name="T43" fmla="*/ 30163 h 2147"/>
                <a:gd name="T44" fmla="*/ 12700 w 200"/>
                <a:gd name="T45" fmla="*/ 3408363 h 2147"/>
                <a:gd name="T46" fmla="*/ 98425 w 200"/>
                <a:gd name="T47" fmla="*/ 3394076 h 2147"/>
                <a:gd name="T48" fmla="*/ 182562 w 200"/>
                <a:gd name="T49" fmla="*/ 3375026 h 2147"/>
                <a:gd name="T50" fmla="*/ 265113 w 200"/>
                <a:gd name="T51" fmla="*/ 3351213 h 2147"/>
                <a:gd name="T52" fmla="*/ 317500 w 200"/>
                <a:gd name="T53" fmla="*/ 3332163 h 2147"/>
                <a:gd name="T54" fmla="*/ 317500 w 200"/>
                <a:gd name="T55" fmla="*/ 3332163 h 2147"/>
                <a:gd name="T56" fmla="*/ 317500 w 200"/>
                <a:gd name="T57" fmla="*/ 3328988 h 2147"/>
                <a:gd name="T58" fmla="*/ 317500 w 200"/>
                <a:gd name="T59" fmla="*/ 3328988 h 2147"/>
                <a:gd name="T60" fmla="*/ 314325 w 200"/>
                <a:gd name="T61" fmla="*/ 3325813 h 2147"/>
                <a:gd name="T62" fmla="*/ 314325 w 200"/>
                <a:gd name="T63" fmla="*/ 3325813 h 2147"/>
                <a:gd name="T64" fmla="*/ 314325 w 200"/>
                <a:gd name="T65" fmla="*/ 3324226 h 2147"/>
                <a:gd name="T66" fmla="*/ 311150 w 200"/>
                <a:gd name="T67" fmla="*/ 3324226 h 2147"/>
                <a:gd name="T68" fmla="*/ 311150 w 200"/>
                <a:gd name="T69" fmla="*/ 3321051 h 2147"/>
                <a:gd name="T70" fmla="*/ 258763 w 200"/>
                <a:gd name="T71" fmla="*/ 3338513 h 2147"/>
                <a:gd name="T72" fmla="*/ 177800 w 200"/>
                <a:gd name="T73" fmla="*/ 3360738 h 2147"/>
                <a:gd name="T74" fmla="*/ 95250 w 200"/>
                <a:gd name="T75" fmla="*/ 3381376 h 2147"/>
                <a:gd name="T76" fmla="*/ 9525 w 200"/>
                <a:gd name="T77" fmla="*/ 3397251 h 2147"/>
                <a:gd name="T78" fmla="*/ 0 w 200"/>
                <a:gd name="T79" fmla="*/ 3397251 h 2147"/>
                <a:gd name="T80" fmla="*/ 3175 w 200"/>
                <a:gd name="T81" fmla="*/ 3398838 h 2147"/>
                <a:gd name="T82" fmla="*/ 3175 w 200"/>
                <a:gd name="T83" fmla="*/ 3398838 h 2147"/>
                <a:gd name="T84" fmla="*/ 6350 w 200"/>
                <a:gd name="T85" fmla="*/ 3402013 h 2147"/>
                <a:gd name="T86" fmla="*/ 6350 w 200"/>
                <a:gd name="T87" fmla="*/ 3402013 h 2147"/>
                <a:gd name="T88" fmla="*/ 9525 w 200"/>
                <a:gd name="T89" fmla="*/ 3405188 h 2147"/>
                <a:gd name="T90" fmla="*/ 9525 w 200"/>
                <a:gd name="T91" fmla="*/ 3405188 h 2147"/>
                <a:gd name="T92" fmla="*/ 12700 w 200"/>
                <a:gd name="T93" fmla="*/ 3408363 h 2147"/>
                <a:gd name="T94" fmla="*/ 12700 w 200"/>
                <a:gd name="T95" fmla="*/ 3408363 h 214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00"/>
                <a:gd name="T145" fmla="*/ 0 h 2147"/>
                <a:gd name="T146" fmla="*/ 200 w 200"/>
                <a:gd name="T147" fmla="*/ 2147 h 214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00" h="2147">
                  <a:moveTo>
                    <a:pt x="177" y="19"/>
                  </a:moveTo>
                  <a:lnTo>
                    <a:pt x="167" y="15"/>
                  </a:lnTo>
                  <a:lnTo>
                    <a:pt x="115" y="0"/>
                  </a:lnTo>
                  <a:lnTo>
                    <a:pt x="114" y="2"/>
                  </a:lnTo>
                  <a:lnTo>
                    <a:pt x="112" y="4"/>
                  </a:lnTo>
                  <a:lnTo>
                    <a:pt x="110" y="4"/>
                  </a:lnTo>
                  <a:lnTo>
                    <a:pt x="110" y="6"/>
                  </a:lnTo>
                  <a:lnTo>
                    <a:pt x="108" y="6"/>
                  </a:lnTo>
                  <a:lnTo>
                    <a:pt x="108" y="8"/>
                  </a:lnTo>
                  <a:lnTo>
                    <a:pt x="106" y="8"/>
                  </a:lnTo>
                  <a:lnTo>
                    <a:pt x="112" y="10"/>
                  </a:lnTo>
                  <a:lnTo>
                    <a:pt x="163" y="25"/>
                  </a:lnTo>
                  <a:lnTo>
                    <a:pt x="171" y="27"/>
                  </a:lnTo>
                  <a:lnTo>
                    <a:pt x="173" y="27"/>
                  </a:lnTo>
                  <a:lnTo>
                    <a:pt x="173" y="25"/>
                  </a:lnTo>
                  <a:lnTo>
                    <a:pt x="173" y="23"/>
                  </a:lnTo>
                  <a:lnTo>
                    <a:pt x="175" y="23"/>
                  </a:lnTo>
                  <a:lnTo>
                    <a:pt x="175" y="21"/>
                  </a:lnTo>
                  <a:lnTo>
                    <a:pt x="177" y="19"/>
                  </a:lnTo>
                  <a:close/>
                  <a:moveTo>
                    <a:pt x="8" y="2147"/>
                  </a:moveTo>
                  <a:lnTo>
                    <a:pt x="62" y="2138"/>
                  </a:lnTo>
                  <a:lnTo>
                    <a:pt x="115" y="2126"/>
                  </a:lnTo>
                  <a:lnTo>
                    <a:pt x="167" y="2111"/>
                  </a:lnTo>
                  <a:lnTo>
                    <a:pt x="200" y="2099"/>
                  </a:lnTo>
                  <a:lnTo>
                    <a:pt x="200" y="2097"/>
                  </a:lnTo>
                  <a:lnTo>
                    <a:pt x="198" y="2095"/>
                  </a:lnTo>
                  <a:lnTo>
                    <a:pt x="198" y="2094"/>
                  </a:lnTo>
                  <a:lnTo>
                    <a:pt x="196" y="2094"/>
                  </a:lnTo>
                  <a:lnTo>
                    <a:pt x="196" y="2092"/>
                  </a:lnTo>
                  <a:lnTo>
                    <a:pt x="163" y="2103"/>
                  </a:lnTo>
                  <a:lnTo>
                    <a:pt x="112" y="2117"/>
                  </a:lnTo>
                  <a:lnTo>
                    <a:pt x="60" y="2130"/>
                  </a:lnTo>
                  <a:lnTo>
                    <a:pt x="6" y="2140"/>
                  </a:lnTo>
                  <a:lnTo>
                    <a:pt x="0" y="2140"/>
                  </a:lnTo>
                  <a:lnTo>
                    <a:pt x="2" y="2141"/>
                  </a:lnTo>
                  <a:lnTo>
                    <a:pt x="4" y="2143"/>
                  </a:lnTo>
                  <a:lnTo>
                    <a:pt x="6" y="2145"/>
                  </a:lnTo>
                  <a:lnTo>
                    <a:pt x="8" y="2147"/>
                  </a:lnTo>
                  <a:close/>
                </a:path>
              </a:pathLst>
            </a:custGeom>
            <a:solidFill>
              <a:srgbClr val="18A2FF"/>
            </a:solidFill>
            <a:ln w="9525">
              <a:noFill/>
              <a:round/>
            </a:ln>
          </p:spPr>
          <p:txBody>
            <a:bodyPr/>
            <a:lstStyle/>
            <a:p>
              <a:endParaRPr lang="en-US"/>
            </a:p>
          </p:txBody>
        </p:sp>
        <p:sp>
          <p:nvSpPr>
            <p:cNvPr id="17455" name="Freeform 58"/>
            <p:cNvSpPr>
              <a:spLocks noEditPoints="1"/>
            </p:cNvSpPr>
            <p:nvPr/>
          </p:nvSpPr>
          <p:spPr bwMode="auto">
            <a:xfrm>
              <a:off x="6558845" y="1746232"/>
              <a:ext cx="282222" cy="3395663"/>
            </a:xfrm>
            <a:custGeom>
              <a:avLst/>
              <a:gdLst>
                <a:gd name="T0" fmla="*/ 280988 w 200"/>
                <a:gd name="T1" fmla="*/ 30163 h 2139"/>
                <a:gd name="T2" fmla="*/ 265113 w 200"/>
                <a:gd name="T3" fmla="*/ 23812 h 2139"/>
                <a:gd name="T4" fmla="*/ 184150 w 200"/>
                <a:gd name="T5" fmla="*/ 3175 h 2139"/>
                <a:gd name="T6" fmla="*/ 180975 w 200"/>
                <a:gd name="T7" fmla="*/ 0 h 2139"/>
                <a:gd name="T8" fmla="*/ 177800 w 200"/>
                <a:gd name="T9" fmla="*/ 3175 h 2139"/>
                <a:gd name="T10" fmla="*/ 174625 w 200"/>
                <a:gd name="T11" fmla="*/ 3175 h 2139"/>
                <a:gd name="T12" fmla="*/ 174625 w 200"/>
                <a:gd name="T13" fmla="*/ 6350 h 2139"/>
                <a:gd name="T14" fmla="*/ 171450 w 200"/>
                <a:gd name="T15" fmla="*/ 6350 h 2139"/>
                <a:gd name="T16" fmla="*/ 171450 w 200"/>
                <a:gd name="T17" fmla="*/ 9525 h 2139"/>
                <a:gd name="T18" fmla="*/ 168275 w 200"/>
                <a:gd name="T19" fmla="*/ 9525 h 2139"/>
                <a:gd name="T20" fmla="*/ 168275 w 200"/>
                <a:gd name="T21" fmla="*/ 12700 h 2139"/>
                <a:gd name="T22" fmla="*/ 165100 w 200"/>
                <a:gd name="T23" fmla="*/ 12700 h 2139"/>
                <a:gd name="T24" fmla="*/ 180975 w 200"/>
                <a:gd name="T25" fmla="*/ 17463 h 2139"/>
                <a:gd name="T26" fmla="*/ 261938 w 200"/>
                <a:gd name="T27" fmla="*/ 39687 h 2139"/>
                <a:gd name="T28" fmla="*/ 271463 w 200"/>
                <a:gd name="T29" fmla="*/ 42862 h 2139"/>
                <a:gd name="T30" fmla="*/ 271463 w 200"/>
                <a:gd name="T31" fmla="*/ 42862 h 2139"/>
                <a:gd name="T32" fmla="*/ 274638 w 200"/>
                <a:gd name="T33" fmla="*/ 39687 h 2139"/>
                <a:gd name="T34" fmla="*/ 274638 w 200"/>
                <a:gd name="T35" fmla="*/ 39687 h 2139"/>
                <a:gd name="T36" fmla="*/ 274638 w 200"/>
                <a:gd name="T37" fmla="*/ 36513 h 2139"/>
                <a:gd name="T38" fmla="*/ 277813 w 200"/>
                <a:gd name="T39" fmla="*/ 36513 h 2139"/>
                <a:gd name="T40" fmla="*/ 277813 w 200"/>
                <a:gd name="T41" fmla="*/ 33338 h 2139"/>
                <a:gd name="T42" fmla="*/ 277813 w 200"/>
                <a:gd name="T43" fmla="*/ 30163 h 2139"/>
                <a:gd name="T44" fmla="*/ 280988 w 200"/>
                <a:gd name="T45" fmla="*/ 30163 h 2139"/>
                <a:gd name="T46" fmla="*/ 9525 w 200"/>
                <a:gd name="T47" fmla="*/ 3395663 h 2139"/>
                <a:gd name="T48" fmla="*/ 12700 w 200"/>
                <a:gd name="T49" fmla="*/ 3395663 h 2139"/>
                <a:gd name="T50" fmla="*/ 98425 w 200"/>
                <a:gd name="T51" fmla="*/ 3381376 h 2139"/>
                <a:gd name="T52" fmla="*/ 184150 w 200"/>
                <a:gd name="T53" fmla="*/ 3362326 h 2139"/>
                <a:gd name="T54" fmla="*/ 265113 w 200"/>
                <a:gd name="T55" fmla="*/ 3338513 h 2139"/>
                <a:gd name="T56" fmla="*/ 317500 w 200"/>
                <a:gd name="T57" fmla="*/ 3319463 h 2139"/>
                <a:gd name="T58" fmla="*/ 317500 w 200"/>
                <a:gd name="T59" fmla="*/ 3319463 h 2139"/>
                <a:gd name="T60" fmla="*/ 317500 w 200"/>
                <a:gd name="T61" fmla="*/ 3317876 h 2139"/>
                <a:gd name="T62" fmla="*/ 314325 w 200"/>
                <a:gd name="T63" fmla="*/ 3317876 h 2139"/>
                <a:gd name="T64" fmla="*/ 314325 w 200"/>
                <a:gd name="T65" fmla="*/ 3314701 h 2139"/>
                <a:gd name="T66" fmla="*/ 314325 w 200"/>
                <a:gd name="T67" fmla="*/ 3311526 h 2139"/>
                <a:gd name="T68" fmla="*/ 311150 w 200"/>
                <a:gd name="T69" fmla="*/ 3311526 h 2139"/>
                <a:gd name="T70" fmla="*/ 311150 w 200"/>
                <a:gd name="T71" fmla="*/ 3308351 h 2139"/>
                <a:gd name="T72" fmla="*/ 311150 w 200"/>
                <a:gd name="T73" fmla="*/ 3308351 h 2139"/>
                <a:gd name="T74" fmla="*/ 261938 w 200"/>
                <a:gd name="T75" fmla="*/ 3322638 h 2139"/>
                <a:gd name="T76" fmla="*/ 180975 w 200"/>
                <a:gd name="T77" fmla="*/ 3348038 h 2139"/>
                <a:gd name="T78" fmla="*/ 95250 w 200"/>
                <a:gd name="T79" fmla="*/ 3365501 h 2139"/>
                <a:gd name="T80" fmla="*/ 12700 w 200"/>
                <a:gd name="T81" fmla="*/ 3381376 h 2139"/>
                <a:gd name="T82" fmla="*/ 0 w 200"/>
                <a:gd name="T83" fmla="*/ 3384551 h 2139"/>
                <a:gd name="T84" fmla="*/ 0 w 200"/>
                <a:gd name="T85" fmla="*/ 3384551 h 2139"/>
                <a:gd name="T86" fmla="*/ 0 w 200"/>
                <a:gd name="T87" fmla="*/ 3387726 h 2139"/>
                <a:gd name="T88" fmla="*/ 3175 w 200"/>
                <a:gd name="T89" fmla="*/ 3387726 h 2139"/>
                <a:gd name="T90" fmla="*/ 3175 w 200"/>
                <a:gd name="T91" fmla="*/ 3390901 h 2139"/>
                <a:gd name="T92" fmla="*/ 6350 w 200"/>
                <a:gd name="T93" fmla="*/ 3392488 h 2139"/>
                <a:gd name="T94" fmla="*/ 6350 w 200"/>
                <a:gd name="T95" fmla="*/ 3392488 h 2139"/>
                <a:gd name="T96" fmla="*/ 9525 w 200"/>
                <a:gd name="T97" fmla="*/ 3395663 h 2139"/>
                <a:gd name="T98" fmla="*/ 9525 w 200"/>
                <a:gd name="T99" fmla="*/ 3395663 h 213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0"/>
                <a:gd name="T151" fmla="*/ 0 h 2139"/>
                <a:gd name="T152" fmla="*/ 200 w 200"/>
                <a:gd name="T153" fmla="*/ 2139 h 213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0" h="2139">
                  <a:moveTo>
                    <a:pt x="177" y="19"/>
                  </a:moveTo>
                  <a:lnTo>
                    <a:pt x="167" y="15"/>
                  </a:lnTo>
                  <a:lnTo>
                    <a:pt x="116" y="2"/>
                  </a:lnTo>
                  <a:lnTo>
                    <a:pt x="114" y="0"/>
                  </a:lnTo>
                  <a:lnTo>
                    <a:pt x="112" y="2"/>
                  </a:lnTo>
                  <a:lnTo>
                    <a:pt x="110" y="2"/>
                  </a:lnTo>
                  <a:lnTo>
                    <a:pt x="110" y="4"/>
                  </a:lnTo>
                  <a:lnTo>
                    <a:pt x="108" y="4"/>
                  </a:lnTo>
                  <a:lnTo>
                    <a:pt x="108" y="6"/>
                  </a:lnTo>
                  <a:lnTo>
                    <a:pt x="106" y="6"/>
                  </a:lnTo>
                  <a:lnTo>
                    <a:pt x="106" y="8"/>
                  </a:lnTo>
                  <a:lnTo>
                    <a:pt x="104" y="8"/>
                  </a:lnTo>
                  <a:lnTo>
                    <a:pt x="114" y="11"/>
                  </a:lnTo>
                  <a:lnTo>
                    <a:pt x="165" y="25"/>
                  </a:lnTo>
                  <a:lnTo>
                    <a:pt x="171" y="27"/>
                  </a:lnTo>
                  <a:lnTo>
                    <a:pt x="173" y="25"/>
                  </a:lnTo>
                  <a:lnTo>
                    <a:pt x="173" y="23"/>
                  </a:lnTo>
                  <a:lnTo>
                    <a:pt x="175" y="23"/>
                  </a:lnTo>
                  <a:lnTo>
                    <a:pt x="175" y="21"/>
                  </a:lnTo>
                  <a:lnTo>
                    <a:pt x="175" y="19"/>
                  </a:lnTo>
                  <a:lnTo>
                    <a:pt x="177" y="19"/>
                  </a:lnTo>
                  <a:close/>
                  <a:moveTo>
                    <a:pt x="6" y="2139"/>
                  </a:moveTo>
                  <a:lnTo>
                    <a:pt x="8" y="2139"/>
                  </a:lnTo>
                  <a:lnTo>
                    <a:pt x="62" y="2130"/>
                  </a:lnTo>
                  <a:lnTo>
                    <a:pt x="116" y="2118"/>
                  </a:lnTo>
                  <a:lnTo>
                    <a:pt x="167" y="2103"/>
                  </a:lnTo>
                  <a:lnTo>
                    <a:pt x="200" y="2091"/>
                  </a:lnTo>
                  <a:lnTo>
                    <a:pt x="200" y="2090"/>
                  </a:lnTo>
                  <a:lnTo>
                    <a:pt x="198" y="2090"/>
                  </a:lnTo>
                  <a:lnTo>
                    <a:pt x="198" y="2088"/>
                  </a:lnTo>
                  <a:lnTo>
                    <a:pt x="198" y="2086"/>
                  </a:lnTo>
                  <a:lnTo>
                    <a:pt x="196" y="2086"/>
                  </a:lnTo>
                  <a:lnTo>
                    <a:pt x="196" y="2084"/>
                  </a:lnTo>
                  <a:lnTo>
                    <a:pt x="165" y="2093"/>
                  </a:lnTo>
                  <a:lnTo>
                    <a:pt x="114" y="2109"/>
                  </a:lnTo>
                  <a:lnTo>
                    <a:pt x="60" y="2120"/>
                  </a:lnTo>
                  <a:lnTo>
                    <a:pt x="8" y="2130"/>
                  </a:lnTo>
                  <a:lnTo>
                    <a:pt x="0" y="2132"/>
                  </a:lnTo>
                  <a:lnTo>
                    <a:pt x="0" y="2134"/>
                  </a:lnTo>
                  <a:lnTo>
                    <a:pt x="2" y="2134"/>
                  </a:lnTo>
                  <a:lnTo>
                    <a:pt x="2" y="2136"/>
                  </a:lnTo>
                  <a:lnTo>
                    <a:pt x="4" y="2137"/>
                  </a:lnTo>
                  <a:lnTo>
                    <a:pt x="6" y="2139"/>
                  </a:lnTo>
                  <a:close/>
                </a:path>
              </a:pathLst>
            </a:custGeom>
            <a:solidFill>
              <a:srgbClr val="19A3FF"/>
            </a:solidFill>
            <a:ln w="9525">
              <a:noFill/>
              <a:round/>
            </a:ln>
          </p:spPr>
          <p:txBody>
            <a:bodyPr/>
            <a:lstStyle/>
            <a:p>
              <a:endParaRPr lang="en-US"/>
            </a:p>
          </p:txBody>
        </p:sp>
        <p:sp>
          <p:nvSpPr>
            <p:cNvPr id="17456" name="Freeform 59"/>
            <p:cNvSpPr>
              <a:spLocks noEditPoints="1"/>
            </p:cNvSpPr>
            <p:nvPr/>
          </p:nvSpPr>
          <p:spPr bwMode="auto">
            <a:xfrm>
              <a:off x="6554613" y="1752579"/>
              <a:ext cx="283633" cy="3384550"/>
            </a:xfrm>
            <a:custGeom>
              <a:avLst/>
              <a:gdLst>
                <a:gd name="T0" fmla="*/ 279400 w 201"/>
                <a:gd name="T1" fmla="*/ 30162 h 2132"/>
                <a:gd name="T2" fmla="*/ 266700 w 201"/>
                <a:gd name="T3" fmla="*/ 26987 h 2132"/>
                <a:gd name="T4" fmla="*/ 185737 w 201"/>
                <a:gd name="T5" fmla="*/ 3175 h 2132"/>
                <a:gd name="T6" fmla="*/ 176212 w 201"/>
                <a:gd name="T7" fmla="*/ 0 h 2132"/>
                <a:gd name="T8" fmla="*/ 176212 w 201"/>
                <a:gd name="T9" fmla="*/ 3175 h 2132"/>
                <a:gd name="T10" fmla="*/ 173037 w 201"/>
                <a:gd name="T11" fmla="*/ 3175 h 2132"/>
                <a:gd name="T12" fmla="*/ 173037 w 201"/>
                <a:gd name="T13" fmla="*/ 6350 h 2132"/>
                <a:gd name="T14" fmla="*/ 169862 w 201"/>
                <a:gd name="T15" fmla="*/ 6350 h 2132"/>
                <a:gd name="T16" fmla="*/ 169862 w 201"/>
                <a:gd name="T17" fmla="*/ 9525 h 2132"/>
                <a:gd name="T18" fmla="*/ 166687 w 201"/>
                <a:gd name="T19" fmla="*/ 9525 h 2132"/>
                <a:gd name="T20" fmla="*/ 163512 w 201"/>
                <a:gd name="T21" fmla="*/ 11112 h 2132"/>
                <a:gd name="T22" fmla="*/ 163512 w 201"/>
                <a:gd name="T23" fmla="*/ 11112 h 2132"/>
                <a:gd name="T24" fmla="*/ 182562 w 201"/>
                <a:gd name="T25" fmla="*/ 17462 h 2132"/>
                <a:gd name="T26" fmla="*/ 265112 w 201"/>
                <a:gd name="T27" fmla="*/ 39687 h 2132"/>
                <a:gd name="T28" fmla="*/ 273050 w 201"/>
                <a:gd name="T29" fmla="*/ 42862 h 2132"/>
                <a:gd name="T30" fmla="*/ 273050 w 201"/>
                <a:gd name="T31" fmla="*/ 42862 h 2132"/>
                <a:gd name="T32" fmla="*/ 273050 w 201"/>
                <a:gd name="T33" fmla="*/ 39687 h 2132"/>
                <a:gd name="T34" fmla="*/ 276225 w 201"/>
                <a:gd name="T35" fmla="*/ 39687 h 2132"/>
                <a:gd name="T36" fmla="*/ 276225 w 201"/>
                <a:gd name="T37" fmla="*/ 36512 h 2132"/>
                <a:gd name="T38" fmla="*/ 276225 w 201"/>
                <a:gd name="T39" fmla="*/ 36512 h 2132"/>
                <a:gd name="T40" fmla="*/ 279400 w 201"/>
                <a:gd name="T41" fmla="*/ 33337 h 2132"/>
                <a:gd name="T42" fmla="*/ 279400 w 201"/>
                <a:gd name="T43" fmla="*/ 33337 h 2132"/>
                <a:gd name="T44" fmla="*/ 279400 w 201"/>
                <a:gd name="T45" fmla="*/ 30162 h 2132"/>
                <a:gd name="T46" fmla="*/ 7937 w 201"/>
                <a:gd name="T47" fmla="*/ 3384550 h 2132"/>
                <a:gd name="T48" fmla="*/ 17462 w 201"/>
                <a:gd name="T49" fmla="*/ 3384550 h 2132"/>
                <a:gd name="T50" fmla="*/ 103187 w 201"/>
                <a:gd name="T51" fmla="*/ 3368675 h 2132"/>
                <a:gd name="T52" fmla="*/ 185737 w 201"/>
                <a:gd name="T53" fmla="*/ 3348038 h 2132"/>
                <a:gd name="T54" fmla="*/ 266700 w 201"/>
                <a:gd name="T55" fmla="*/ 3325813 h 2132"/>
                <a:gd name="T56" fmla="*/ 319087 w 201"/>
                <a:gd name="T57" fmla="*/ 3308350 h 2132"/>
                <a:gd name="T58" fmla="*/ 319087 w 201"/>
                <a:gd name="T59" fmla="*/ 3305175 h 2132"/>
                <a:gd name="T60" fmla="*/ 315912 w 201"/>
                <a:gd name="T61" fmla="*/ 3305175 h 2132"/>
                <a:gd name="T62" fmla="*/ 315912 w 201"/>
                <a:gd name="T63" fmla="*/ 3302000 h 2132"/>
                <a:gd name="T64" fmla="*/ 315912 w 201"/>
                <a:gd name="T65" fmla="*/ 3302000 h 2132"/>
                <a:gd name="T66" fmla="*/ 312737 w 201"/>
                <a:gd name="T67" fmla="*/ 3298825 h 2132"/>
                <a:gd name="T68" fmla="*/ 312737 w 201"/>
                <a:gd name="T69" fmla="*/ 3298825 h 2132"/>
                <a:gd name="T70" fmla="*/ 312737 w 201"/>
                <a:gd name="T71" fmla="*/ 3295650 h 2132"/>
                <a:gd name="T72" fmla="*/ 312737 w 201"/>
                <a:gd name="T73" fmla="*/ 3295650 h 2132"/>
                <a:gd name="T74" fmla="*/ 265112 w 201"/>
                <a:gd name="T75" fmla="*/ 3311525 h 2132"/>
                <a:gd name="T76" fmla="*/ 182562 w 201"/>
                <a:gd name="T77" fmla="*/ 3335338 h 2132"/>
                <a:gd name="T78" fmla="*/ 100012 w 201"/>
                <a:gd name="T79" fmla="*/ 3352800 h 2132"/>
                <a:gd name="T80" fmla="*/ 14287 w 201"/>
                <a:gd name="T81" fmla="*/ 3368675 h 2132"/>
                <a:gd name="T82" fmla="*/ 0 w 201"/>
                <a:gd name="T83" fmla="*/ 3368675 h 2132"/>
                <a:gd name="T84" fmla="*/ 0 w 201"/>
                <a:gd name="T85" fmla="*/ 3371850 h 2132"/>
                <a:gd name="T86" fmla="*/ 1587 w 201"/>
                <a:gd name="T87" fmla="*/ 3375025 h 2132"/>
                <a:gd name="T88" fmla="*/ 1587 w 201"/>
                <a:gd name="T89" fmla="*/ 3375025 h 2132"/>
                <a:gd name="T90" fmla="*/ 4762 w 201"/>
                <a:gd name="T91" fmla="*/ 3378200 h 2132"/>
                <a:gd name="T92" fmla="*/ 4762 w 201"/>
                <a:gd name="T93" fmla="*/ 3378200 h 2132"/>
                <a:gd name="T94" fmla="*/ 4762 w 201"/>
                <a:gd name="T95" fmla="*/ 3381375 h 2132"/>
                <a:gd name="T96" fmla="*/ 7937 w 201"/>
                <a:gd name="T97" fmla="*/ 3381375 h 2132"/>
                <a:gd name="T98" fmla="*/ 7937 w 201"/>
                <a:gd name="T99" fmla="*/ 3384550 h 213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1"/>
                <a:gd name="T151" fmla="*/ 0 h 2132"/>
                <a:gd name="T152" fmla="*/ 201 w 201"/>
                <a:gd name="T153" fmla="*/ 2132 h 213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1" h="2132">
                  <a:moveTo>
                    <a:pt x="176" y="19"/>
                  </a:moveTo>
                  <a:lnTo>
                    <a:pt x="168" y="17"/>
                  </a:lnTo>
                  <a:lnTo>
                    <a:pt x="117" y="2"/>
                  </a:lnTo>
                  <a:lnTo>
                    <a:pt x="111" y="0"/>
                  </a:lnTo>
                  <a:lnTo>
                    <a:pt x="111" y="2"/>
                  </a:lnTo>
                  <a:lnTo>
                    <a:pt x="109" y="2"/>
                  </a:lnTo>
                  <a:lnTo>
                    <a:pt x="109" y="4"/>
                  </a:lnTo>
                  <a:lnTo>
                    <a:pt x="107" y="4"/>
                  </a:lnTo>
                  <a:lnTo>
                    <a:pt x="107" y="6"/>
                  </a:lnTo>
                  <a:lnTo>
                    <a:pt x="105" y="6"/>
                  </a:lnTo>
                  <a:lnTo>
                    <a:pt x="103" y="7"/>
                  </a:lnTo>
                  <a:lnTo>
                    <a:pt x="115" y="11"/>
                  </a:lnTo>
                  <a:lnTo>
                    <a:pt x="167" y="25"/>
                  </a:lnTo>
                  <a:lnTo>
                    <a:pt x="172" y="27"/>
                  </a:lnTo>
                  <a:lnTo>
                    <a:pt x="172" y="25"/>
                  </a:lnTo>
                  <a:lnTo>
                    <a:pt x="174" y="25"/>
                  </a:lnTo>
                  <a:lnTo>
                    <a:pt x="174" y="23"/>
                  </a:lnTo>
                  <a:lnTo>
                    <a:pt x="176" y="21"/>
                  </a:lnTo>
                  <a:lnTo>
                    <a:pt x="176" y="19"/>
                  </a:lnTo>
                  <a:close/>
                  <a:moveTo>
                    <a:pt x="5" y="2132"/>
                  </a:moveTo>
                  <a:lnTo>
                    <a:pt x="11" y="2132"/>
                  </a:lnTo>
                  <a:lnTo>
                    <a:pt x="65" y="2122"/>
                  </a:lnTo>
                  <a:lnTo>
                    <a:pt x="117" y="2109"/>
                  </a:lnTo>
                  <a:lnTo>
                    <a:pt x="168" y="2095"/>
                  </a:lnTo>
                  <a:lnTo>
                    <a:pt x="201" y="2084"/>
                  </a:lnTo>
                  <a:lnTo>
                    <a:pt x="201" y="2082"/>
                  </a:lnTo>
                  <a:lnTo>
                    <a:pt x="199" y="2082"/>
                  </a:lnTo>
                  <a:lnTo>
                    <a:pt x="199" y="2080"/>
                  </a:lnTo>
                  <a:lnTo>
                    <a:pt x="197" y="2078"/>
                  </a:lnTo>
                  <a:lnTo>
                    <a:pt x="197" y="2076"/>
                  </a:lnTo>
                  <a:lnTo>
                    <a:pt x="167" y="2086"/>
                  </a:lnTo>
                  <a:lnTo>
                    <a:pt x="115" y="2101"/>
                  </a:lnTo>
                  <a:lnTo>
                    <a:pt x="63" y="2112"/>
                  </a:lnTo>
                  <a:lnTo>
                    <a:pt x="9" y="2122"/>
                  </a:lnTo>
                  <a:lnTo>
                    <a:pt x="0" y="2122"/>
                  </a:lnTo>
                  <a:lnTo>
                    <a:pt x="0" y="2124"/>
                  </a:lnTo>
                  <a:lnTo>
                    <a:pt x="1" y="2126"/>
                  </a:lnTo>
                  <a:lnTo>
                    <a:pt x="3" y="2128"/>
                  </a:lnTo>
                  <a:lnTo>
                    <a:pt x="3" y="2130"/>
                  </a:lnTo>
                  <a:lnTo>
                    <a:pt x="5" y="2130"/>
                  </a:lnTo>
                  <a:lnTo>
                    <a:pt x="5" y="2132"/>
                  </a:lnTo>
                  <a:close/>
                </a:path>
              </a:pathLst>
            </a:custGeom>
            <a:solidFill>
              <a:srgbClr val="1AA3FF"/>
            </a:solidFill>
            <a:ln w="9525">
              <a:noFill/>
              <a:round/>
            </a:ln>
          </p:spPr>
          <p:txBody>
            <a:bodyPr/>
            <a:lstStyle/>
            <a:p>
              <a:endParaRPr lang="en-US"/>
            </a:p>
          </p:txBody>
        </p:sp>
        <p:sp>
          <p:nvSpPr>
            <p:cNvPr id="17457" name="Freeform 60"/>
            <p:cNvSpPr>
              <a:spLocks noEditPoints="1"/>
            </p:cNvSpPr>
            <p:nvPr/>
          </p:nvSpPr>
          <p:spPr bwMode="auto">
            <a:xfrm>
              <a:off x="6548967" y="1758929"/>
              <a:ext cx="286455" cy="3371850"/>
            </a:xfrm>
            <a:custGeom>
              <a:avLst/>
              <a:gdLst>
                <a:gd name="T0" fmla="*/ 282575 w 203"/>
                <a:gd name="T1" fmla="*/ 30162 h 2124"/>
                <a:gd name="T2" fmla="*/ 273050 w 203"/>
                <a:gd name="T3" fmla="*/ 26987 h 2124"/>
                <a:gd name="T4" fmla="*/ 192087 w 203"/>
                <a:gd name="T5" fmla="*/ 4762 h 2124"/>
                <a:gd name="T6" fmla="*/ 176212 w 203"/>
                <a:gd name="T7" fmla="*/ 0 h 2124"/>
                <a:gd name="T8" fmla="*/ 176212 w 203"/>
                <a:gd name="T9" fmla="*/ 3175 h 2124"/>
                <a:gd name="T10" fmla="*/ 173037 w 203"/>
                <a:gd name="T11" fmla="*/ 3175 h 2124"/>
                <a:gd name="T12" fmla="*/ 169862 w 203"/>
                <a:gd name="T13" fmla="*/ 4762 h 2124"/>
                <a:gd name="T14" fmla="*/ 169862 w 203"/>
                <a:gd name="T15" fmla="*/ 4762 h 2124"/>
                <a:gd name="T16" fmla="*/ 166687 w 203"/>
                <a:gd name="T17" fmla="*/ 7937 h 2124"/>
                <a:gd name="T18" fmla="*/ 166687 w 203"/>
                <a:gd name="T19" fmla="*/ 7937 h 2124"/>
                <a:gd name="T20" fmla="*/ 163512 w 203"/>
                <a:gd name="T21" fmla="*/ 11112 h 2124"/>
                <a:gd name="T22" fmla="*/ 163512 w 203"/>
                <a:gd name="T23" fmla="*/ 14287 h 2124"/>
                <a:gd name="T24" fmla="*/ 188912 w 203"/>
                <a:gd name="T25" fmla="*/ 17462 h 2124"/>
                <a:gd name="T26" fmla="*/ 268287 w 203"/>
                <a:gd name="T27" fmla="*/ 41275 h 2124"/>
                <a:gd name="T28" fmla="*/ 273050 w 203"/>
                <a:gd name="T29" fmla="*/ 44450 h 2124"/>
                <a:gd name="T30" fmla="*/ 276225 w 203"/>
                <a:gd name="T31" fmla="*/ 41275 h 2124"/>
                <a:gd name="T32" fmla="*/ 276225 w 203"/>
                <a:gd name="T33" fmla="*/ 41275 h 2124"/>
                <a:gd name="T34" fmla="*/ 276225 w 203"/>
                <a:gd name="T35" fmla="*/ 39687 h 2124"/>
                <a:gd name="T36" fmla="*/ 279400 w 203"/>
                <a:gd name="T37" fmla="*/ 36512 h 2124"/>
                <a:gd name="T38" fmla="*/ 279400 w 203"/>
                <a:gd name="T39" fmla="*/ 36512 h 2124"/>
                <a:gd name="T40" fmla="*/ 279400 w 203"/>
                <a:gd name="T41" fmla="*/ 33337 h 2124"/>
                <a:gd name="T42" fmla="*/ 282575 w 203"/>
                <a:gd name="T43" fmla="*/ 33337 h 2124"/>
                <a:gd name="T44" fmla="*/ 282575 w 203"/>
                <a:gd name="T45" fmla="*/ 30162 h 2124"/>
                <a:gd name="T46" fmla="*/ 11112 w 203"/>
                <a:gd name="T47" fmla="*/ 3371850 h 2124"/>
                <a:gd name="T48" fmla="*/ 23812 w 203"/>
                <a:gd name="T49" fmla="*/ 3368675 h 2124"/>
                <a:gd name="T50" fmla="*/ 106362 w 203"/>
                <a:gd name="T51" fmla="*/ 3352800 h 2124"/>
                <a:gd name="T52" fmla="*/ 192087 w 203"/>
                <a:gd name="T53" fmla="*/ 3335338 h 2124"/>
                <a:gd name="T54" fmla="*/ 273050 w 203"/>
                <a:gd name="T55" fmla="*/ 3309938 h 2124"/>
                <a:gd name="T56" fmla="*/ 322262 w 203"/>
                <a:gd name="T57" fmla="*/ 3295650 h 2124"/>
                <a:gd name="T58" fmla="*/ 319087 w 203"/>
                <a:gd name="T59" fmla="*/ 3292475 h 2124"/>
                <a:gd name="T60" fmla="*/ 319087 w 203"/>
                <a:gd name="T61" fmla="*/ 3292475 h 2124"/>
                <a:gd name="T62" fmla="*/ 319087 w 203"/>
                <a:gd name="T63" fmla="*/ 3289300 h 2124"/>
                <a:gd name="T64" fmla="*/ 319087 w 203"/>
                <a:gd name="T65" fmla="*/ 3289300 h 2124"/>
                <a:gd name="T66" fmla="*/ 315912 w 203"/>
                <a:gd name="T67" fmla="*/ 3286125 h 2124"/>
                <a:gd name="T68" fmla="*/ 315912 w 203"/>
                <a:gd name="T69" fmla="*/ 3286125 h 2124"/>
                <a:gd name="T70" fmla="*/ 315912 w 203"/>
                <a:gd name="T71" fmla="*/ 3282950 h 2124"/>
                <a:gd name="T72" fmla="*/ 312737 w 203"/>
                <a:gd name="T73" fmla="*/ 3279775 h 2124"/>
                <a:gd name="T74" fmla="*/ 268287 w 203"/>
                <a:gd name="T75" fmla="*/ 3298825 h 2124"/>
                <a:gd name="T76" fmla="*/ 188912 w 203"/>
                <a:gd name="T77" fmla="*/ 3319463 h 2124"/>
                <a:gd name="T78" fmla="*/ 103187 w 203"/>
                <a:gd name="T79" fmla="*/ 3338513 h 2124"/>
                <a:gd name="T80" fmla="*/ 20637 w 203"/>
                <a:gd name="T81" fmla="*/ 3352800 h 2124"/>
                <a:gd name="T82" fmla="*/ 0 w 203"/>
                <a:gd name="T83" fmla="*/ 3355975 h 2124"/>
                <a:gd name="T84" fmla="*/ 0 w 203"/>
                <a:gd name="T85" fmla="*/ 3359150 h 2124"/>
                <a:gd name="T86" fmla="*/ 3175 w 203"/>
                <a:gd name="T87" fmla="*/ 3359150 h 2124"/>
                <a:gd name="T88" fmla="*/ 3175 w 203"/>
                <a:gd name="T89" fmla="*/ 3362325 h 2124"/>
                <a:gd name="T90" fmla="*/ 6350 w 203"/>
                <a:gd name="T91" fmla="*/ 3362325 h 2124"/>
                <a:gd name="T92" fmla="*/ 6350 w 203"/>
                <a:gd name="T93" fmla="*/ 3365500 h 2124"/>
                <a:gd name="T94" fmla="*/ 7937 w 203"/>
                <a:gd name="T95" fmla="*/ 3368675 h 2124"/>
                <a:gd name="T96" fmla="*/ 7937 w 203"/>
                <a:gd name="T97" fmla="*/ 3368675 h 2124"/>
                <a:gd name="T98" fmla="*/ 11112 w 203"/>
                <a:gd name="T99" fmla="*/ 3371850 h 212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3"/>
                <a:gd name="T151" fmla="*/ 0 h 2124"/>
                <a:gd name="T152" fmla="*/ 203 w 203"/>
                <a:gd name="T153" fmla="*/ 2124 h 212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3" h="2124">
                  <a:moveTo>
                    <a:pt x="178" y="19"/>
                  </a:moveTo>
                  <a:lnTo>
                    <a:pt x="172" y="17"/>
                  </a:lnTo>
                  <a:lnTo>
                    <a:pt x="121" y="3"/>
                  </a:lnTo>
                  <a:lnTo>
                    <a:pt x="111" y="0"/>
                  </a:lnTo>
                  <a:lnTo>
                    <a:pt x="111" y="2"/>
                  </a:lnTo>
                  <a:lnTo>
                    <a:pt x="109" y="2"/>
                  </a:lnTo>
                  <a:lnTo>
                    <a:pt x="107" y="3"/>
                  </a:lnTo>
                  <a:lnTo>
                    <a:pt x="105" y="5"/>
                  </a:lnTo>
                  <a:lnTo>
                    <a:pt x="103" y="7"/>
                  </a:lnTo>
                  <a:lnTo>
                    <a:pt x="103" y="9"/>
                  </a:lnTo>
                  <a:lnTo>
                    <a:pt x="119" y="11"/>
                  </a:lnTo>
                  <a:lnTo>
                    <a:pt x="169" y="26"/>
                  </a:lnTo>
                  <a:lnTo>
                    <a:pt x="172" y="28"/>
                  </a:lnTo>
                  <a:lnTo>
                    <a:pt x="174" y="26"/>
                  </a:lnTo>
                  <a:lnTo>
                    <a:pt x="174" y="25"/>
                  </a:lnTo>
                  <a:lnTo>
                    <a:pt x="176" y="23"/>
                  </a:lnTo>
                  <a:lnTo>
                    <a:pt x="176" y="21"/>
                  </a:lnTo>
                  <a:lnTo>
                    <a:pt x="178" y="21"/>
                  </a:lnTo>
                  <a:lnTo>
                    <a:pt x="178" y="19"/>
                  </a:lnTo>
                  <a:close/>
                  <a:moveTo>
                    <a:pt x="7" y="2124"/>
                  </a:moveTo>
                  <a:lnTo>
                    <a:pt x="15" y="2122"/>
                  </a:lnTo>
                  <a:lnTo>
                    <a:pt x="67" y="2112"/>
                  </a:lnTo>
                  <a:lnTo>
                    <a:pt x="121" y="2101"/>
                  </a:lnTo>
                  <a:lnTo>
                    <a:pt x="172" y="2085"/>
                  </a:lnTo>
                  <a:lnTo>
                    <a:pt x="203" y="2076"/>
                  </a:lnTo>
                  <a:lnTo>
                    <a:pt x="201" y="2074"/>
                  </a:lnTo>
                  <a:lnTo>
                    <a:pt x="201" y="2072"/>
                  </a:lnTo>
                  <a:lnTo>
                    <a:pt x="199" y="2070"/>
                  </a:lnTo>
                  <a:lnTo>
                    <a:pt x="199" y="2068"/>
                  </a:lnTo>
                  <a:lnTo>
                    <a:pt x="197" y="2066"/>
                  </a:lnTo>
                  <a:lnTo>
                    <a:pt x="169" y="2078"/>
                  </a:lnTo>
                  <a:lnTo>
                    <a:pt x="119" y="2091"/>
                  </a:lnTo>
                  <a:lnTo>
                    <a:pt x="65" y="2103"/>
                  </a:lnTo>
                  <a:lnTo>
                    <a:pt x="13" y="2112"/>
                  </a:lnTo>
                  <a:lnTo>
                    <a:pt x="0" y="2114"/>
                  </a:lnTo>
                  <a:lnTo>
                    <a:pt x="0" y="2116"/>
                  </a:lnTo>
                  <a:lnTo>
                    <a:pt x="2" y="2116"/>
                  </a:lnTo>
                  <a:lnTo>
                    <a:pt x="2" y="2118"/>
                  </a:lnTo>
                  <a:lnTo>
                    <a:pt x="4" y="2118"/>
                  </a:lnTo>
                  <a:lnTo>
                    <a:pt x="4" y="2120"/>
                  </a:lnTo>
                  <a:lnTo>
                    <a:pt x="5" y="2122"/>
                  </a:lnTo>
                  <a:lnTo>
                    <a:pt x="7" y="2124"/>
                  </a:lnTo>
                  <a:close/>
                </a:path>
              </a:pathLst>
            </a:custGeom>
            <a:solidFill>
              <a:srgbClr val="1BA3FF"/>
            </a:solidFill>
            <a:ln w="9525">
              <a:noFill/>
              <a:round/>
            </a:ln>
          </p:spPr>
          <p:txBody>
            <a:bodyPr/>
            <a:lstStyle/>
            <a:p>
              <a:endParaRPr lang="en-US"/>
            </a:p>
          </p:txBody>
        </p:sp>
        <p:sp>
          <p:nvSpPr>
            <p:cNvPr id="17458" name="Freeform 61"/>
            <p:cNvSpPr>
              <a:spLocks noEditPoints="1"/>
            </p:cNvSpPr>
            <p:nvPr/>
          </p:nvSpPr>
          <p:spPr bwMode="auto">
            <a:xfrm>
              <a:off x="6543324" y="1763692"/>
              <a:ext cx="289277" cy="3357562"/>
            </a:xfrm>
            <a:custGeom>
              <a:avLst/>
              <a:gdLst>
                <a:gd name="T0" fmla="*/ 285750 w 205"/>
                <a:gd name="T1" fmla="*/ 31750 h 2115"/>
                <a:gd name="T2" fmla="*/ 277812 w 205"/>
                <a:gd name="T3" fmla="*/ 28575 h 2115"/>
                <a:gd name="T4" fmla="*/ 195262 w 205"/>
                <a:gd name="T5" fmla="*/ 6350 h 2115"/>
                <a:gd name="T6" fmla="*/ 176212 w 205"/>
                <a:gd name="T7" fmla="*/ 0 h 2115"/>
                <a:gd name="T8" fmla="*/ 173037 w 205"/>
                <a:gd name="T9" fmla="*/ 3175 h 2115"/>
                <a:gd name="T10" fmla="*/ 173037 w 205"/>
                <a:gd name="T11" fmla="*/ 3175 h 2115"/>
                <a:gd name="T12" fmla="*/ 169862 w 205"/>
                <a:gd name="T13" fmla="*/ 6350 h 2115"/>
                <a:gd name="T14" fmla="*/ 169862 w 205"/>
                <a:gd name="T15" fmla="*/ 9525 h 2115"/>
                <a:gd name="T16" fmla="*/ 166687 w 205"/>
                <a:gd name="T17" fmla="*/ 9525 h 2115"/>
                <a:gd name="T18" fmla="*/ 166687 w 205"/>
                <a:gd name="T19" fmla="*/ 12700 h 2115"/>
                <a:gd name="T20" fmla="*/ 165100 w 205"/>
                <a:gd name="T21" fmla="*/ 12700 h 2115"/>
                <a:gd name="T22" fmla="*/ 165100 w 205"/>
                <a:gd name="T23" fmla="*/ 15875 h 2115"/>
                <a:gd name="T24" fmla="*/ 192087 w 205"/>
                <a:gd name="T25" fmla="*/ 22225 h 2115"/>
                <a:gd name="T26" fmla="*/ 271462 w 205"/>
                <a:gd name="T27" fmla="*/ 42862 h 2115"/>
                <a:gd name="T28" fmla="*/ 277812 w 205"/>
                <a:gd name="T29" fmla="*/ 46037 h 2115"/>
                <a:gd name="T30" fmla="*/ 277812 w 205"/>
                <a:gd name="T31" fmla="*/ 42862 h 2115"/>
                <a:gd name="T32" fmla="*/ 279400 w 205"/>
                <a:gd name="T33" fmla="*/ 42862 h 2115"/>
                <a:gd name="T34" fmla="*/ 279400 w 205"/>
                <a:gd name="T35" fmla="*/ 39687 h 2115"/>
                <a:gd name="T36" fmla="*/ 279400 w 205"/>
                <a:gd name="T37" fmla="*/ 39687 h 2115"/>
                <a:gd name="T38" fmla="*/ 282575 w 205"/>
                <a:gd name="T39" fmla="*/ 36512 h 2115"/>
                <a:gd name="T40" fmla="*/ 282575 w 205"/>
                <a:gd name="T41" fmla="*/ 36512 h 2115"/>
                <a:gd name="T42" fmla="*/ 282575 w 205"/>
                <a:gd name="T43" fmla="*/ 34925 h 2115"/>
                <a:gd name="T44" fmla="*/ 285750 w 205"/>
                <a:gd name="T45" fmla="*/ 31750 h 2115"/>
                <a:gd name="T46" fmla="*/ 12700 w 205"/>
                <a:gd name="T47" fmla="*/ 3357562 h 2115"/>
                <a:gd name="T48" fmla="*/ 26987 w 205"/>
                <a:gd name="T49" fmla="*/ 3357562 h 2115"/>
                <a:gd name="T50" fmla="*/ 112712 w 205"/>
                <a:gd name="T51" fmla="*/ 3341687 h 2115"/>
                <a:gd name="T52" fmla="*/ 195262 w 205"/>
                <a:gd name="T53" fmla="*/ 3324225 h 2115"/>
                <a:gd name="T54" fmla="*/ 277812 w 205"/>
                <a:gd name="T55" fmla="*/ 3300412 h 2115"/>
                <a:gd name="T56" fmla="*/ 325437 w 205"/>
                <a:gd name="T57" fmla="*/ 3284537 h 2115"/>
                <a:gd name="T58" fmla="*/ 322262 w 205"/>
                <a:gd name="T59" fmla="*/ 3281362 h 2115"/>
                <a:gd name="T60" fmla="*/ 322262 w 205"/>
                <a:gd name="T61" fmla="*/ 3281362 h 2115"/>
                <a:gd name="T62" fmla="*/ 322262 w 205"/>
                <a:gd name="T63" fmla="*/ 3278187 h 2115"/>
                <a:gd name="T64" fmla="*/ 319087 w 205"/>
                <a:gd name="T65" fmla="*/ 3275012 h 2115"/>
                <a:gd name="T66" fmla="*/ 319087 w 205"/>
                <a:gd name="T67" fmla="*/ 3275012 h 2115"/>
                <a:gd name="T68" fmla="*/ 319087 w 205"/>
                <a:gd name="T69" fmla="*/ 3271837 h 2115"/>
                <a:gd name="T70" fmla="*/ 319087 w 205"/>
                <a:gd name="T71" fmla="*/ 3271837 h 2115"/>
                <a:gd name="T72" fmla="*/ 315912 w 205"/>
                <a:gd name="T73" fmla="*/ 3268662 h 2115"/>
                <a:gd name="T74" fmla="*/ 271462 w 205"/>
                <a:gd name="T75" fmla="*/ 3284537 h 2115"/>
                <a:gd name="T76" fmla="*/ 192087 w 205"/>
                <a:gd name="T77" fmla="*/ 3308350 h 2115"/>
                <a:gd name="T78" fmla="*/ 109537 w 205"/>
                <a:gd name="T79" fmla="*/ 3327400 h 2115"/>
                <a:gd name="T80" fmla="*/ 26987 w 205"/>
                <a:gd name="T81" fmla="*/ 3341687 h 2115"/>
                <a:gd name="T82" fmla="*/ 0 w 205"/>
                <a:gd name="T83" fmla="*/ 3344862 h 2115"/>
                <a:gd name="T84" fmla="*/ 0 w 205"/>
                <a:gd name="T85" fmla="*/ 3348037 h 2115"/>
                <a:gd name="T86" fmla="*/ 3175 w 205"/>
                <a:gd name="T87" fmla="*/ 3348037 h 2115"/>
                <a:gd name="T88" fmla="*/ 3175 w 205"/>
                <a:gd name="T89" fmla="*/ 3351212 h 2115"/>
                <a:gd name="T90" fmla="*/ 6350 w 205"/>
                <a:gd name="T91" fmla="*/ 3351212 h 2115"/>
                <a:gd name="T92" fmla="*/ 6350 w 205"/>
                <a:gd name="T93" fmla="*/ 3354387 h 2115"/>
                <a:gd name="T94" fmla="*/ 9525 w 205"/>
                <a:gd name="T95" fmla="*/ 3354387 h 2115"/>
                <a:gd name="T96" fmla="*/ 9525 w 205"/>
                <a:gd name="T97" fmla="*/ 3357562 h 2115"/>
                <a:gd name="T98" fmla="*/ 12700 w 205"/>
                <a:gd name="T99" fmla="*/ 3357562 h 211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5"/>
                <a:gd name="T151" fmla="*/ 0 h 2115"/>
                <a:gd name="T152" fmla="*/ 205 w 205"/>
                <a:gd name="T153" fmla="*/ 2115 h 211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5" h="2115">
                  <a:moveTo>
                    <a:pt x="180" y="20"/>
                  </a:moveTo>
                  <a:lnTo>
                    <a:pt x="175" y="18"/>
                  </a:lnTo>
                  <a:lnTo>
                    <a:pt x="123" y="4"/>
                  </a:lnTo>
                  <a:lnTo>
                    <a:pt x="111" y="0"/>
                  </a:lnTo>
                  <a:lnTo>
                    <a:pt x="109" y="2"/>
                  </a:lnTo>
                  <a:lnTo>
                    <a:pt x="107" y="4"/>
                  </a:lnTo>
                  <a:lnTo>
                    <a:pt x="107" y="6"/>
                  </a:lnTo>
                  <a:lnTo>
                    <a:pt x="105" y="6"/>
                  </a:lnTo>
                  <a:lnTo>
                    <a:pt x="105" y="8"/>
                  </a:lnTo>
                  <a:lnTo>
                    <a:pt x="104" y="8"/>
                  </a:lnTo>
                  <a:lnTo>
                    <a:pt x="104" y="10"/>
                  </a:lnTo>
                  <a:lnTo>
                    <a:pt x="121" y="14"/>
                  </a:lnTo>
                  <a:lnTo>
                    <a:pt x="171" y="27"/>
                  </a:lnTo>
                  <a:lnTo>
                    <a:pt x="175" y="29"/>
                  </a:lnTo>
                  <a:lnTo>
                    <a:pt x="175" y="27"/>
                  </a:lnTo>
                  <a:lnTo>
                    <a:pt x="176" y="27"/>
                  </a:lnTo>
                  <a:lnTo>
                    <a:pt x="176" y="25"/>
                  </a:lnTo>
                  <a:lnTo>
                    <a:pt x="178" y="23"/>
                  </a:lnTo>
                  <a:lnTo>
                    <a:pt x="178" y="22"/>
                  </a:lnTo>
                  <a:lnTo>
                    <a:pt x="180" y="20"/>
                  </a:lnTo>
                  <a:close/>
                  <a:moveTo>
                    <a:pt x="8" y="2115"/>
                  </a:moveTo>
                  <a:lnTo>
                    <a:pt x="17" y="2115"/>
                  </a:lnTo>
                  <a:lnTo>
                    <a:pt x="71" y="2105"/>
                  </a:lnTo>
                  <a:lnTo>
                    <a:pt x="123" y="2094"/>
                  </a:lnTo>
                  <a:lnTo>
                    <a:pt x="175" y="2079"/>
                  </a:lnTo>
                  <a:lnTo>
                    <a:pt x="205" y="2069"/>
                  </a:lnTo>
                  <a:lnTo>
                    <a:pt x="203" y="2067"/>
                  </a:lnTo>
                  <a:lnTo>
                    <a:pt x="203" y="2065"/>
                  </a:lnTo>
                  <a:lnTo>
                    <a:pt x="201" y="2063"/>
                  </a:lnTo>
                  <a:lnTo>
                    <a:pt x="201" y="2061"/>
                  </a:lnTo>
                  <a:lnTo>
                    <a:pt x="199" y="2059"/>
                  </a:lnTo>
                  <a:lnTo>
                    <a:pt x="171" y="2069"/>
                  </a:lnTo>
                  <a:lnTo>
                    <a:pt x="121" y="2084"/>
                  </a:lnTo>
                  <a:lnTo>
                    <a:pt x="69" y="2096"/>
                  </a:lnTo>
                  <a:lnTo>
                    <a:pt x="17" y="2105"/>
                  </a:lnTo>
                  <a:lnTo>
                    <a:pt x="0" y="2107"/>
                  </a:lnTo>
                  <a:lnTo>
                    <a:pt x="0" y="2109"/>
                  </a:lnTo>
                  <a:lnTo>
                    <a:pt x="2" y="2109"/>
                  </a:lnTo>
                  <a:lnTo>
                    <a:pt x="2" y="2111"/>
                  </a:lnTo>
                  <a:lnTo>
                    <a:pt x="4" y="2111"/>
                  </a:lnTo>
                  <a:lnTo>
                    <a:pt x="4" y="2113"/>
                  </a:lnTo>
                  <a:lnTo>
                    <a:pt x="6" y="2113"/>
                  </a:lnTo>
                  <a:lnTo>
                    <a:pt x="6" y="2115"/>
                  </a:lnTo>
                  <a:lnTo>
                    <a:pt x="8" y="2115"/>
                  </a:lnTo>
                  <a:close/>
                </a:path>
              </a:pathLst>
            </a:custGeom>
            <a:solidFill>
              <a:srgbClr val="1CA4FF"/>
            </a:solidFill>
            <a:ln w="9525">
              <a:noFill/>
              <a:round/>
            </a:ln>
          </p:spPr>
          <p:txBody>
            <a:bodyPr/>
            <a:lstStyle/>
            <a:p>
              <a:endParaRPr lang="en-US"/>
            </a:p>
          </p:txBody>
        </p:sp>
        <p:sp>
          <p:nvSpPr>
            <p:cNvPr id="17459" name="Freeform 62"/>
            <p:cNvSpPr>
              <a:spLocks noEditPoints="1"/>
            </p:cNvSpPr>
            <p:nvPr/>
          </p:nvSpPr>
          <p:spPr bwMode="auto">
            <a:xfrm>
              <a:off x="6537680" y="1773220"/>
              <a:ext cx="289277" cy="3341687"/>
            </a:xfrm>
            <a:custGeom>
              <a:avLst/>
              <a:gdLst>
                <a:gd name="T0" fmla="*/ 285750 w 205"/>
                <a:gd name="T1" fmla="*/ 30162 h 2105"/>
                <a:gd name="T2" fmla="*/ 280987 w 205"/>
                <a:gd name="T3" fmla="*/ 26987 h 2105"/>
                <a:gd name="T4" fmla="*/ 201612 w 205"/>
                <a:gd name="T5" fmla="*/ 3175 h 2105"/>
                <a:gd name="T6" fmla="*/ 176212 w 205"/>
                <a:gd name="T7" fmla="*/ 0 h 2105"/>
                <a:gd name="T8" fmla="*/ 173037 w 205"/>
                <a:gd name="T9" fmla="*/ 0 h 2105"/>
                <a:gd name="T10" fmla="*/ 173037 w 205"/>
                <a:gd name="T11" fmla="*/ 3175 h 2105"/>
                <a:gd name="T12" fmla="*/ 171450 w 205"/>
                <a:gd name="T13" fmla="*/ 3175 h 2105"/>
                <a:gd name="T14" fmla="*/ 171450 w 205"/>
                <a:gd name="T15" fmla="*/ 6350 h 2105"/>
                <a:gd name="T16" fmla="*/ 168275 w 205"/>
                <a:gd name="T17" fmla="*/ 6350 h 2105"/>
                <a:gd name="T18" fmla="*/ 168275 w 205"/>
                <a:gd name="T19" fmla="*/ 9525 h 2105"/>
                <a:gd name="T20" fmla="*/ 165100 w 205"/>
                <a:gd name="T21" fmla="*/ 9525 h 2105"/>
                <a:gd name="T22" fmla="*/ 165100 w 205"/>
                <a:gd name="T23" fmla="*/ 12700 h 2105"/>
                <a:gd name="T24" fmla="*/ 195262 w 205"/>
                <a:gd name="T25" fmla="*/ 19050 h 2105"/>
                <a:gd name="T26" fmla="*/ 277812 w 205"/>
                <a:gd name="T27" fmla="*/ 42862 h 2105"/>
                <a:gd name="T28" fmla="*/ 280987 w 205"/>
                <a:gd name="T29" fmla="*/ 42862 h 2105"/>
                <a:gd name="T30" fmla="*/ 280987 w 205"/>
                <a:gd name="T31" fmla="*/ 39687 h 2105"/>
                <a:gd name="T32" fmla="*/ 284162 w 205"/>
                <a:gd name="T33" fmla="*/ 39687 h 2105"/>
                <a:gd name="T34" fmla="*/ 284162 w 205"/>
                <a:gd name="T35" fmla="*/ 36512 h 2105"/>
                <a:gd name="T36" fmla="*/ 284162 w 205"/>
                <a:gd name="T37" fmla="*/ 36512 h 2105"/>
                <a:gd name="T38" fmla="*/ 284162 w 205"/>
                <a:gd name="T39" fmla="*/ 33337 h 2105"/>
                <a:gd name="T40" fmla="*/ 285750 w 205"/>
                <a:gd name="T41" fmla="*/ 33337 h 2105"/>
                <a:gd name="T42" fmla="*/ 285750 w 205"/>
                <a:gd name="T43" fmla="*/ 30162 h 2105"/>
                <a:gd name="T44" fmla="*/ 285750 w 205"/>
                <a:gd name="T45" fmla="*/ 30162 h 2105"/>
                <a:gd name="T46" fmla="*/ 12700 w 205"/>
                <a:gd name="T47" fmla="*/ 3341687 h 2105"/>
                <a:gd name="T48" fmla="*/ 33337 w 205"/>
                <a:gd name="T49" fmla="*/ 3338512 h 2105"/>
                <a:gd name="T50" fmla="*/ 115887 w 205"/>
                <a:gd name="T51" fmla="*/ 3324225 h 2105"/>
                <a:gd name="T52" fmla="*/ 201612 w 205"/>
                <a:gd name="T53" fmla="*/ 3305175 h 2105"/>
                <a:gd name="T54" fmla="*/ 280987 w 205"/>
                <a:gd name="T55" fmla="*/ 3284537 h 2105"/>
                <a:gd name="T56" fmla="*/ 325437 w 205"/>
                <a:gd name="T57" fmla="*/ 3265487 h 2105"/>
                <a:gd name="T58" fmla="*/ 325437 w 205"/>
                <a:gd name="T59" fmla="*/ 3265487 h 2105"/>
                <a:gd name="T60" fmla="*/ 325437 w 205"/>
                <a:gd name="T61" fmla="*/ 3262312 h 2105"/>
                <a:gd name="T62" fmla="*/ 325437 w 205"/>
                <a:gd name="T63" fmla="*/ 3262312 h 2105"/>
                <a:gd name="T64" fmla="*/ 322262 w 205"/>
                <a:gd name="T65" fmla="*/ 3259137 h 2105"/>
                <a:gd name="T66" fmla="*/ 322262 w 205"/>
                <a:gd name="T67" fmla="*/ 3259137 h 2105"/>
                <a:gd name="T68" fmla="*/ 322262 w 205"/>
                <a:gd name="T69" fmla="*/ 3255962 h 2105"/>
                <a:gd name="T70" fmla="*/ 320675 w 205"/>
                <a:gd name="T71" fmla="*/ 3255962 h 2105"/>
                <a:gd name="T72" fmla="*/ 320675 w 205"/>
                <a:gd name="T73" fmla="*/ 3252787 h 2105"/>
                <a:gd name="T74" fmla="*/ 277812 w 205"/>
                <a:gd name="T75" fmla="*/ 3268662 h 2105"/>
                <a:gd name="T76" fmla="*/ 195262 w 205"/>
                <a:gd name="T77" fmla="*/ 3290887 h 2105"/>
                <a:gd name="T78" fmla="*/ 112712 w 205"/>
                <a:gd name="T79" fmla="*/ 3311525 h 2105"/>
                <a:gd name="T80" fmla="*/ 30162 w 205"/>
                <a:gd name="T81" fmla="*/ 3324225 h 2105"/>
                <a:gd name="T82" fmla="*/ 0 w 205"/>
                <a:gd name="T83" fmla="*/ 3328987 h 2105"/>
                <a:gd name="T84" fmla="*/ 0 w 205"/>
                <a:gd name="T85" fmla="*/ 3328987 h 2105"/>
                <a:gd name="T86" fmla="*/ 3175 w 205"/>
                <a:gd name="T87" fmla="*/ 3332162 h 2105"/>
                <a:gd name="T88" fmla="*/ 3175 w 205"/>
                <a:gd name="T89" fmla="*/ 3332162 h 2105"/>
                <a:gd name="T90" fmla="*/ 6350 w 205"/>
                <a:gd name="T91" fmla="*/ 3335337 h 2105"/>
                <a:gd name="T92" fmla="*/ 6350 w 205"/>
                <a:gd name="T93" fmla="*/ 3338512 h 2105"/>
                <a:gd name="T94" fmla="*/ 9525 w 205"/>
                <a:gd name="T95" fmla="*/ 3338512 h 2105"/>
                <a:gd name="T96" fmla="*/ 9525 w 205"/>
                <a:gd name="T97" fmla="*/ 3341687 h 2105"/>
                <a:gd name="T98" fmla="*/ 12700 w 205"/>
                <a:gd name="T99" fmla="*/ 3341687 h 210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5"/>
                <a:gd name="T151" fmla="*/ 0 h 2105"/>
                <a:gd name="T152" fmla="*/ 205 w 205"/>
                <a:gd name="T153" fmla="*/ 2105 h 210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5" h="2105">
                  <a:moveTo>
                    <a:pt x="180" y="19"/>
                  </a:moveTo>
                  <a:lnTo>
                    <a:pt x="177" y="17"/>
                  </a:lnTo>
                  <a:lnTo>
                    <a:pt x="127" y="2"/>
                  </a:lnTo>
                  <a:lnTo>
                    <a:pt x="111" y="0"/>
                  </a:lnTo>
                  <a:lnTo>
                    <a:pt x="109" y="0"/>
                  </a:lnTo>
                  <a:lnTo>
                    <a:pt x="109" y="2"/>
                  </a:lnTo>
                  <a:lnTo>
                    <a:pt x="108" y="2"/>
                  </a:lnTo>
                  <a:lnTo>
                    <a:pt x="108" y="4"/>
                  </a:lnTo>
                  <a:lnTo>
                    <a:pt x="106" y="4"/>
                  </a:lnTo>
                  <a:lnTo>
                    <a:pt x="106" y="6"/>
                  </a:lnTo>
                  <a:lnTo>
                    <a:pt x="104" y="6"/>
                  </a:lnTo>
                  <a:lnTo>
                    <a:pt x="104" y="8"/>
                  </a:lnTo>
                  <a:lnTo>
                    <a:pt x="123" y="12"/>
                  </a:lnTo>
                  <a:lnTo>
                    <a:pt x="175" y="27"/>
                  </a:lnTo>
                  <a:lnTo>
                    <a:pt x="177" y="27"/>
                  </a:lnTo>
                  <a:lnTo>
                    <a:pt x="177" y="25"/>
                  </a:lnTo>
                  <a:lnTo>
                    <a:pt x="179" y="25"/>
                  </a:lnTo>
                  <a:lnTo>
                    <a:pt x="179" y="23"/>
                  </a:lnTo>
                  <a:lnTo>
                    <a:pt x="179" y="21"/>
                  </a:lnTo>
                  <a:lnTo>
                    <a:pt x="180" y="21"/>
                  </a:lnTo>
                  <a:lnTo>
                    <a:pt x="180" y="19"/>
                  </a:lnTo>
                  <a:close/>
                  <a:moveTo>
                    <a:pt x="8" y="2105"/>
                  </a:moveTo>
                  <a:lnTo>
                    <a:pt x="21" y="2103"/>
                  </a:lnTo>
                  <a:lnTo>
                    <a:pt x="73" y="2094"/>
                  </a:lnTo>
                  <a:lnTo>
                    <a:pt x="127" y="2082"/>
                  </a:lnTo>
                  <a:lnTo>
                    <a:pt x="177" y="2069"/>
                  </a:lnTo>
                  <a:lnTo>
                    <a:pt x="205" y="2057"/>
                  </a:lnTo>
                  <a:lnTo>
                    <a:pt x="205" y="2055"/>
                  </a:lnTo>
                  <a:lnTo>
                    <a:pt x="203" y="2053"/>
                  </a:lnTo>
                  <a:lnTo>
                    <a:pt x="203" y="2051"/>
                  </a:lnTo>
                  <a:lnTo>
                    <a:pt x="202" y="2051"/>
                  </a:lnTo>
                  <a:lnTo>
                    <a:pt x="202" y="2049"/>
                  </a:lnTo>
                  <a:lnTo>
                    <a:pt x="175" y="2059"/>
                  </a:lnTo>
                  <a:lnTo>
                    <a:pt x="123" y="2073"/>
                  </a:lnTo>
                  <a:lnTo>
                    <a:pt x="71" y="2086"/>
                  </a:lnTo>
                  <a:lnTo>
                    <a:pt x="19" y="2094"/>
                  </a:lnTo>
                  <a:lnTo>
                    <a:pt x="0" y="2097"/>
                  </a:lnTo>
                  <a:lnTo>
                    <a:pt x="2" y="2099"/>
                  </a:lnTo>
                  <a:lnTo>
                    <a:pt x="4" y="2101"/>
                  </a:lnTo>
                  <a:lnTo>
                    <a:pt x="4" y="2103"/>
                  </a:lnTo>
                  <a:lnTo>
                    <a:pt x="6" y="2103"/>
                  </a:lnTo>
                  <a:lnTo>
                    <a:pt x="6" y="2105"/>
                  </a:lnTo>
                  <a:lnTo>
                    <a:pt x="8" y="2105"/>
                  </a:lnTo>
                  <a:close/>
                </a:path>
              </a:pathLst>
            </a:custGeom>
            <a:solidFill>
              <a:srgbClr val="1DA4FF"/>
            </a:solidFill>
            <a:ln w="9525">
              <a:noFill/>
              <a:round/>
            </a:ln>
          </p:spPr>
          <p:txBody>
            <a:bodyPr/>
            <a:lstStyle/>
            <a:p>
              <a:endParaRPr lang="en-US"/>
            </a:p>
          </p:txBody>
        </p:sp>
        <p:sp>
          <p:nvSpPr>
            <p:cNvPr id="17460" name="Freeform 63"/>
            <p:cNvSpPr>
              <a:spLocks noEditPoints="1"/>
            </p:cNvSpPr>
            <p:nvPr/>
          </p:nvSpPr>
          <p:spPr bwMode="auto">
            <a:xfrm>
              <a:off x="6532034" y="1779570"/>
              <a:ext cx="292100" cy="3328987"/>
            </a:xfrm>
            <a:custGeom>
              <a:avLst/>
              <a:gdLst>
                <a:gd name="T0" fmla="*/ 290512 w 207"/>
                <a:gd name="T1" fmla="*/ 30162 h 2097"/>
                <a:gd name="T2" fmla="*/ 284162 w 207"/>
                <a:gd name="T3" fmla="*/ 26987 h 2097"/>
                <a:gd name="T4" fmla="*/ 204787 w 207"/>
                <a:gd name="T5" fmla="*/ 6350 h 2097"/>
                <a:gd name="T6" fmla="*/ 177800 w 207"/>
                <a:gd name="T7" fmla="*/ 0 h 2097"/>
                <a:gd name="T8" fmla="*/ 174625 w 207"/>
                <a:gd name="T9" fmla="*/ 0 h 2097"/>
                <a:gd name="T10" fmla="*/ 174625 w 207"/>
                <a:gd name="T11" fmla="*/ 3175 h 2097"/>
                <a:gd name="T12" fmla="*/ 171450 w 207"/>
                <a:gd name="T13" fmla="*/ 3175 h 2097"/>
                <a:gd name="T14" fmla="*/ 171450 w 207"/>
                <a:gd name="T15" fmla="*/ 6350 h 2097"/>
                <a:gd name="T16" fmla="*/ 168275 w 207"/>
                <a:gd name="T17" fmla="*/ 6350 h 2097"/>
                <a:gd name="T18" fmla="*/ 168275 w 207"/>
                <a:gd name="T19" fmla="*/ 9525 h 2097"/>
                <a:gd name="T20" fmla="*/ 165100 w 207"/>
                <a:gd name="T21" fmla="*/ 9525 h 2097"/>
                <a:gd name="T22" fmla="*/ 165100 w 207"/>
                <a:gd name="T23" fmla="*/ 12700 h 2097"/>
                <a:gd name="T24" fmla="*/ 201612 w 207"/>
                <a:gd name="T25" fmla="*/ 19050 h 2097"/>
                <a:gd name="T26" fmla="*/ 280987 w 207"/>
                <a:gd name="T27" fmla="*/ 42862 h 2097"/>
                <a:gd name="T28" fmla="*/ 284162 w 207"/>
                <a:gd name="T29" fmla="*/ 42862 h 2097"/>
                <a:gd name="T30" fmla="*/ 284162 w 207"/>
                <a:gd name="T31" fmla="*/ 42862 h 2097"/>
                <a:gd name="T32" fmla="*/ 287337 w 207"/>
                <a:gd name="T33" fmla="*/ 39687 h 2097"/>
                <a:gd name="T34" fmla="*/ 287337 w 207"/>
                <a:gd name="T35" fmla="*/ 39687 h 2097"/>
                <a:gd name="T36" fmla="*/ 287337 w 207"/>
                <a:gd name="T37" fmla="*/ 36512 h 2097"/>
                <a:gd name="T38" fmla="*/ 287337 w 207"/>
                <a:gd name="T39" fmla="*/ 33337 h 2097"/>
                <a:gd name="T40" fmla="*/ 290512 w 207"/>
                <a:gd name="T41" fmla="*/ 33337 h 2097"/>
                <a:gd name="T42" fmla="*/ 290512 w 207"/>
                <a:gd name="T43" fmla="*/ 30162 h 2097"/>
                <a:gd name="T44" fmla="*/ 290512 w 207"/>
                <a:gd name="T45" fmla="*/ 30162 h 2097"/>
                <a:gd name="T46" fmla="*/ 12700 w 207"/>
                <a:gd name="T47" fmla="*/ 3328987 h 2097"/>
                <a:gd name="T48" fmla="*/ 39687 w 207"/>
                <a:gd name="T49" fmla="*/ 3325812 h 2097"/>
                <a:gd name="T50" fmla="*/ 122237 w 207"/>
                <a:gd name="T51" fmla="*/ 3311525 h 2097"/>
                <a:gd name="T52" fmla="*/ 204787 w 207"/>
                <a:gd name="T53" fmla="*/ 3292475 h 2097"/>
                <a:gd name="T54" fmla="*/ 284162 w 207"/>
                <a:gd name="T55" fmla="*/ 3268662 h 2097"/>
                <a:gd name="T56" fmla="*/ 328612 w 207"/>
                <a:gd name="T57" fmla="*/ 3252787 h 2097"/>
                <a:gd name="T58" fmla="*/ 328612 w 207"/>
                <a:gd name="T59" fmla="*/ 3252787 h 2097"/>
                <a:gd name="T60" fmla="*/ 328612 w 207"/>
                <a:gd name="T61" fmla="*/ 3249611 h 2097"/>
                <a:gd name="T62" fmla="*/ 327025 w 207"/>
                <a:gd name="T63" fmla="*/ 3249611 h 2097"/>
                <a:gd name="T64" fmla="*/ 327025 w 207"/>
                <a:gd name="T65" fmla="*/ 3246436 h 2097"/>
                <a:gd name="T66" fmla="*/ 327025 w 207"/>
                <a:gd name="T67" fmla="*/ 3244849 h 2097"/>
                <a:gd name="T68" fmla="*/ 327025 w 207"/>
                <a:gd name="T69" fmla="*/ 3244849 h 2097"/>
                <a:gd name="T70" fmla="*/ 323850 w 207"/>
                <a:gd name="T71" fmla="*/ 3241674 h 2097"/>
                <a:gd name="T72" fmla="*/ 323850 w 207"/>
                <a:gd name="T73" fmla="*/ 3241674 h 2097"/>
                <a:gd name="T74" fmla="*/ 280987 w 207"/>
                <a:gd name="T75" fmla="*/ 3255962 h 2097"/>
                <a:gd name="T76" fmla="*/ 201612 w 207"/>
                <a:gd name="T77" fmla="*/ 3278187 h 2097"/>
                <a:gd name="T78" fmla="*/ 119062 w 207"/>
                <a:gd name="T79" fmla="*/ 3295650 h 2097"/>
                <a:gd name="T80" fmla="*/ 36512 w 207"/>
                <a:gd name="T81" fmla="*/ 3311525 h 2097"/>
                <a:gd name="T82" fmla="*/ 0 w 207"/>
                <a:gd name="T83" fmla="*/ 3317875 h 2097"/>
                <a:gd name="T84" fmla="*/ 0 w 207"/>
                <a:gd name="T85" fmla="*/ 3317875 h 2097"/>
                <a:gd name="T86" fmla="*/ 3175 w 207"/>
                <a:gd name="T87" fmla="*/ 3321050 h 2097"/>
                <a:gd name="T88" fmla="*/ 3175 w 207"/>
                <a:gd name="T89" fmla="*/ 3321050 h 2097"/>
                <a:gd name="T90" fmla="*/ 6350 w 207"/>
                <a:gd name="T91" fmla="*/ 3322637 h 2097"/>
                <a:gd name="T92" fmla="*/ 6350 w 207"/>
                <a:gd name="T93" fmla="*/ 3322637 h 2097"/>
                <a:gd name="T94" fmla="*/ 9525 w 207"/>
                <a:gd name="T95" fmla="*/ 3325812 h 2097"/>
                <a:gd name="T96" fmla="*/ 9525 w 207"/>
                <a:gd name="T97" fmla="*/ 3325812 h 2097"/>
                <a:gd name="T98" fmla="*/ 12700 w 207"/>
                <a:gd name="T99" fmla="*/ 3328987 h 209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07"/>
                <a:gd name="T151" fmla="*/ 0 h 2097"/>
                <a:gd name="T152" fmla="*/ 207 w 207"/>
                <a:gd name="T153" fmla="*/ 2097 h 209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07" h="2097">
                  <a:moveTo>
                    <a:pt x="183" y="19"/>
                  </a:moveTo>
                  <a:lnTo>
                    <a:pt x="179" y="17"/>
                  </a:lnTo>
                  <a:lnTo>
                    <a:pt x="129" y="4"/>
                  </a:lnTo>
                  <a:lnTo>
                    <a:pt x="112" y="0"/>
                  </a:lnTo>
                  <a:lnTo>
                    <a:pt x="110" y="0"/>
                  </a:lnTo>
                  <a:lnTo>
                    <a:pt x="110" y="2"/>
                  </a:lnTo>
                  <a:lnTo>
                    <a:pt x="108" y="2"/>
                  </a:lnTo>
                  <a:lnTo>
                    <a:pt x="108" y="4"/>
                  </a:lnTo>
                  <a:lnTo>
                    <a:pt x="106" y="4"/>
                  </a:lnTo>
                  <a:lnTo>
                    <a:pt x="106" y="6"/>
                  </a:lnTo>
                  <a:lnTo>
                    <a:pt x="104" y="6"/>
                  </a:lnTo>
                  <a:lnTo>
                    <a:pt x="104" y="8"/>
                  </a:lnTo>
                  <a:lnTo>
                    <a:pt x="127" y="12"/>
                  </a:lnTo>
                  <a:lnTo>
                    <a:pt x="177" y="27"/>
                  </a:lnTo>
                  <a:lnTo>
                    <a:pt x="179" y="27"/>
                  </a:lnTo>
                  <a:lnTo>
                    <a:pt x="181" y="25"/>
                  </a:lnTo>
                  <a:lnTo>
                    <a:pt x="181" y="23"/>
                  </a:lnTo>
                  <a:lnTo>
                    <a:pt x="181" y="21"/>
                  </a:lnTo>
                  <a:lnTo>
                    <a:pt x="183" y="21"/>
                  </a:lnTo>
                  <a:lnTo>
                    <a:pt x="183" y="19"/>
                  </a:lnTo>
                  <a:close/>
                  <a:moveTo>
                    <a:pt x="8" y="2097"/>
                  </a:moveTo>
                  <a:lnTo>
                    <a:pt x="25" y="2095"/>
                  </a:lnTo>
                  <a:lnTo>
                    <a:pt x="77" y="2086"/>
                  </a:lnTo>
                  <a:lnTo>
                    <a:pt x="129" y="2074"/>
                  </a:lnTo>
                  <a:lnTo>
                    <a:pt x="179" y="2059"/>
                  </a:lnTo>
                  <a:lnTo>
                    <a:pt x="207" y="2049"/>
                  </a:lnTo>
                  <a:lnTo>
                    <a:pt x="207" y="2047"/>
                  </a:lnTo>
                  <a:lnTo>
                    <a:pt x="206" y="2047"/>
                  </a:lnTo>
                  <a:lnTo>
                    <a:pt x="206" y="2045"/>
                  </a:lnTo>
                  <a:lnTo>
                    <a:pt x="206" y="2044"/>
                  </a:lnTo>
                  <a:lnTo>
                    <a:pt x="204" y="2042"/>
                  </a:lnTo>
                  <a:lnTo>
                    <a:pt x="177" y="2051"/>
                  </a:lnTo>
                  <a:lnTo>
                    <a:pt x="127" y="2065"/>
                  </a:lnTo>
                  <a:lnTo>
                    <a:pt x="75" y="2076"/>
                  </a:lnTo>
                  <a:lnTo>
                    <a:pt x="23" y="2086"/>
                  </a:lnTo>
                  <a:lnTo>
                    <a:pt x="0" y="2090"/>
                  </a:lnTo>
                  <a:lnTo>
                    <a:pt x="2" y="2092"/>
                  </a:lnTo>
                  <a:lnTo>
                    <a:pt x="4" y="2093"/>
                  </a:lnTo>
                  <a:lnTo>
                    <a:pt x="6" y="2095"/>
                  </a:lnTo>
                  <a:lnTo>
                    <a:pt x="8" y="2097"/>
                  </a:lnTo>
                  <a:close/>
                </a:path>
              </a:pathLst>
            </a:custGeom>
            <a:solidFill>
              <a:srgbClr val="1EA5FF"/>
            </a:solidFill>
            <a:ln w="9525">
              <a:noFill/>
              <a:round/>
            </a:ln>
          </p:spPr>
          <p:txBody>
            <a:bodyPr/>
            <a:lstStyle/>
            <a:p>
              <a:endParaRPr lang="en-US"/>
            </a:p>
          </p:txBody>
        </p:sp>
        <p:sp>
          <p:nvSpPr>
            <p:cNvPr id="17461" name="Freeform 64"/>
            <p:cNvSpPr>
              <a:spLocks noEditPoints="1"/>
            </p:cNvSpPr>
            <p:nvPr/>
          </p:nvSpPr>
          <p:spPr bwMode="auto">
            <a:xfrm>
              <a:off x="6526391" y="1785920"/>
              <a:ext cx="296333" cy="3316287"/>
            </a:xfrm>
            <a:custGeom>
              <a:avLst/>
              <a:gdLst>
                <a:gd name="T0" fmla="*/ 293688 w 210"/>
                <a:gd name="T1" fmla="*/ 30162 h 2089"/>
                <a:gd name="T2" fmla="*/ 290513 w 210"/>
                <a:gd name="T3" fmla="*/ 30162 h 2089"/>
                <a:gd name="T4" fmla="*/ 207963 w 210"/>
                <a:gd name="T5" fmla="*/ 6350 h 2089"/>
                <a:gd name="T6" fmla="*/ 177800 w 210"/>
                <a:gd name="T7" fmla="*/ 0 h 2089"/>
                <a:gd name="T8" fmla="*/ 174625 w 210"/>
                <a:gd name="T9" fmla="*/ 0 h 2089"/>
                <a:gd name="T10" fmla="*/ 174625 w 210"/>
                <a:gd name="T11" fmla="*/ 3175 h 2089"/>
                <a:gd name="T12" fmla="*/ 171450 w 210"/>
                <a:gd name="T13" fmla="*/ 3175 h 2089"/>
                <a:gd name="T14" fmla="*/ 171450 w 210"/>
                <a:gd name="T15" fmla="*/ 6350 h 2089"/>
                <a:gd name="T16" fmla="*/ 168275 w 210"/>
                <a:gd name="T17" fmla="*/ 6350 h 2089"/>
                <a:gd name="T18" fmla="*/ 165100 w 210"/>
                <a:gd name="T19" fmla="*/ 9525 h 2089"/>
                <a:gd name="T20" fmla="*/ 165100 w 210"/>
                <a:gd name="T21" fmla="*/ 9525 h 2089"/>
                <a:gd name="T22" fmla="*/ 161925 w 210"/>
                <a:gd name="T23" fmla="*/ 12700 h 2089"/>
                <a:gd name="T24" fmla="*/ 204788 w 210"/>
                <a:gd name="T25" fmla="*/ 20637 h 2089"/>
                <a:gd name="T26" fmla="*/ 284163 w 210"/>
                <a:gd name="T27" fmla="*/ 42862 h 2089"/>
                <a:gd name="T28" fmla="*/ 287338 w 210"/>
                <a:gd name="T29" fmla="*/ 46037 h 2089"/>
                <a:gd name="T30" fmla="*/ 287338 w 210"/>
                <a:gd name="T31" fmla="*/ 42862 h 2089"/>
                <a:gd name="T32" fmla="*/ 290513 w 210"/>
                <a:gd name="T33" fmla="*/ 39687 h 2089"/>
                <a:gd name="T34" fmla="*/ 290513 w 210"/>
                <a:gd name="T35" fmla="*/ 39687 h 2089"/>
                <a:gd name="T36" fmla="*/ 290513 w 210"/>
                <a:gd name="T37" fmla="*/ 36512 h 2089"/>
                <a:gd name="T38" fmla="*/ 290513 w 210"/>
                <a:gd name="T39" fmla="*/ 36512 h 2089"/>
                <a:gd name="T40" fmla="*/ 293688 w 210"/>
                <a:gd name="T41" fmla="*/ 33337 h 2089"/>
                <a:gd name="T42" fmla="*/ 293688 w 210"/>
                <a:gd name="T43" fmla="*/ 33337 h 2089"/>
                <a:gd name="T44" fmla="*/ 293688 w 210"/>
                <a:gd name="T45" fmla="*/ 30162 h 2089"/>
                <a:gd name="T46" fmla="*/ 12700 w 210"/>
                <a:gd name="T47" fmla="*/ 3316287 h 2089"/>
                <a:gd name="T48" fmla="*/ 42862 w 210"/>
                <a:gd name="T49" fmla="*/ 3311525 h 2089"/>
                <a:gd name="T50" fmla="*/ 125413 w 210"/>
                <a:gd name="T51" fmla="*/ 3298825 h 2089"/>
                <a:gd name="T52" fmla="*/ 207963 w 210"/>
                <a:gd name="T53" fmla="*/ 3278187 h 2089"/>
                <a:gd name="T54" fmla="*/ 290513 w 210"/>
                <a:gd name="T55" fmla="*/ 3255962 h 2089"/>
                <a:gd name="T56" fmla="*/ 333375 w 210"/>
                <a:gd name="T57" fmla="*/ 3240086 h 2089"/>
                <a:gd name="T58" fmla="*/ 333375 w 210"/>
                <a:gd name="T59" fmla="*/ 3238499 h 2089"/>
                <a:gd name="T60" fmla="*/ 333375 w 210"/>
                <a:gd name="T61" fmla="*/ 3238499 h 2089"/>
                <a:gd name="T62" fmla="*/ 330200 w 210"/>
                <a:gd name="T63" fmla="*/ 3235324 h 2089"/>
                <a:gd name="T64" fmla="*/ 330200 w 210"/>
                <a:gd name="T65" fmla="*/ 3235324 h 2089"/>
                <a:gd name="T66" fmla="*/ 330200 w 210"/>
                <a:gd name="T67" fmla="*/ 3232149 h 2089"/>
                <a:gd name="T68" fmla="*/ 327025 w 210"/>
                <a:gd name="T69" fmla="*/ 3232149 h 2089"/>
                <a:gd name="T70" fmla="*/ 327025 w 210"/>
                <a:gd name="T71" fmla="*/ 3228974 h 2089"/>
                <a:gd name="T72" fmla="*/ 327025 w 210"/>
                <a:gd name="T73" fmla="*/ 3228974 h 2089"/>
                <a:gd name="T74" fmla="*/ 284163 w 210"/>
                <a:gd name="T75" fmla="*/ 3240086 h 2089"/>
                <a:gd name="T76" fmla="*/ 204788 w 210"/>
                <a:gd name="T77" fmla="*/ 3265487 h 2089"/>
                <a:gd name="T78" fmla="*/ 125413 w 210"/>
                <a:gd name="T79" fmla="*/ 3282950 h 2089"/>
                <a:gd name="T80" fmla="*/ 39688 w 210"/>
                <a:gd name="T81" fmla="*/ 3298825 h 2089"/>
                <a:gd name="T82" fmla="*/ 0 w 210"/>
                <a:gd name="T83" fmla="*/ 3302000 h 2089"/>
                <a:gd name="T84" fmla="*/ 3175 w 210"/>
                <a:gd name="T85" fmla="*/ 3305175 h 2089"/>
                <a:gd name="T86" fmla="*/ 3175 w 210"/>
                <a:gd name="T87" fmla="*/ 3305175 h 2089"/>
                <a:gd name="T88" fmla="*/ 6350 w 210"/>
                <a:gd name="T89" fmla="*/ 3308350 h 2089"/>
                <a:gd name="T90" fmla="*/ 6350 w 210"/>
                <a:gd name="T91" fmla="*/ 3311525 h 2089"/>
                <a:gd name="T92" fmla="*/ 6350 w 210"/>
                <a:gd name="T93" fmla="*/ 3311525 h 2089"/>
                <a:gd name="T94" fmla="*/ 9525 w 210"/>
                <a:gd name="T95" fmla="*/ 3314700 h 2089"/>
                <a:gd name="T96" fmla="*/ 9525 w 210"/>
                <a:gd name="T97" fmla="*/ 3314700 h 2089"/>
                <a:gd name="T98" fmla="*/ 12700 w 210"/>
                <a:gd name="T99" fmla="*/ 3316287 h 208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10"/>
                <a:gd name="T151" fmla="*/ 0 h 2089"/>
                <a:gd name="T152" fmla="*/ 210 w 210"/>
                <a:gd name="T153" fmla="*/ 2089 h 208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10" h="2089">
                  <a:moveTo>
                    <a:pt x="185" y="19"/>
                  </a:moveTo>
                  <a:lnTo>
                    <a:pt x="183" y="19"/>
                  </a:lnTo>
                  <a:lnTo>
                    <a:pt x="131" y="4"/>
                  </a:lnTo>
                  <a:lnTo>
                    <a:pt x="112" y="0"/>
                  </a:lnTo>
                  <a:lnTo>
                    <a:pt x="110" y="0"/>
                  </a:lnTo>
                  <a:lnTo>
                    <a:pt x="110" y="2"/>
                  </a:lnTo>
                  <a:lnTo>
                    <a:pt x="108" y="2"/>
                  </a:lnTo>
                  <a:lnTo>
                    <a:pt x="108" y="4"/>
                  </a:lnTo>
                  <a:lnTo>
                    <a:pt x="106" y="4"/>
                  </a:lnTo>
                  <a:lnTo>
                    <a:pt x="104" y="6"/>
                  </a:lnTo>
                  <a:lnTo>
                    <a:pt x="102" y="8"/>
                  </a:lnTo>
                  <a:lnTo>
                    <a:pt x="129" y="13"/>
                  </a:lnTo>
                  <a:lnTo>
                    <a:pt x="179" y="27"/>
                  </a:lnTo>
                  <a:lnTo>
                    <a:pt x="181" y="29"/>
                  </a:lnTo>
                  <a:lnTo>
                    <a:pt x="181" y="27"/>
                  </a:lnTo>
                  <a:lnTo>
                    <a:pt x="183" y="25"/>
                  </a:lnTo>
                  <a:lnTo>
                    <a:pt x="183" y="23"/>
                  </a:lnTo>
                  <a:lnTo>
                    <a:pt x="185" y="21"/>
                  </a:lnTo>
                  <a:lnTo>
                    <a:pt x="185" y="19"/>
                  </a:lnTo>
                  <a:close/>
                  <a:moveTo>
                    <a:pt x="8" y="2089"/>
                  </a:moveTo>
                  <a:lnTo>
                    <a:pt x="27" y="2086"/>
                  </a:lnTo>
                  <a:lnTo>
                    <a:pt x="79" y="2078"/>
                  </a:lnTo>
                  <a:lnTo>
                    <a:pt x="131" y="2065"/>
                  </a:lnTo>
                  <a:lnTo>
                    <a:pt x="183" y="2051"/>
                  </a:lnTo>
                  <a:lnTo>
                    <a:pt x="210" y="2041"/>
                  </a:lnTo>
                  <a:lnTo>
                    <a:pt x="210" y="2040"/>
                  </a:lnTo>
                  <a:lnTo>
                    <a:pt x="208" y="2038"/>
                  </a:lnTo>
                  <a:lnTo>
                    <a:pt x="208" y="2036"/>
                  </a:lnTo>
                  <a:lnTo>
                    <a:pt x="206" y="2036"/>
                  </a:lnTo>
                  <a:lnTo>
                    <a:pt x="206" y="2034"/>
                  </a:lnTo>
                  <a:lnTo>
                    <a:pt x="179" y="2041"/>
                  </a:lnTo>
                  <a:lnTo>
                    <a:pt x="129" y="2057"/>
                  </a:lnTo>
                  <a:lnTo>
                    <a:pt x="79" y="2068"/>
                  </a:lnTo>
                  <a:lnTo>
                    <a:pt x="25" y="2078"/>
                  </a:lnTo>
                  <a:lnTo>
                    <a:pt x="0" y="2080"/>
                  </a:lnTo>
                  <a:lnTo>
                    <a:pt x="2" y="2082"/>
                  </a:lnTo>
                  <a:lnTo>
                    <a:pt x="4" y="2084"/>
                  </a:lnTo>
                  <a:lnTo>
                    <a:pt x="4" y="2086"/>
                  </a:lnTo>
                  <a:lnTo>
                    <a:pt x="6" y="2088"/>
                  </a:lnTo>
                  <a:lnTo>
                    <a:pt x="8" y="2089"/>
                  </a:lnTo>
                  <a:close/>
                </a:path>
              </a:pathLst>
            </a:custGeom>
            <a:solidFill>
              <a:srgbClr val="1FA5FF"/>
            </a:solidFill>
            <a:ln w="9525">
              <a:noFill/>
              <a:round/>
            </a:ln>
          </p:spPr>
          <p:txBody>
            <a:bodyPr/>
            <a:lstStyle/>
            <a:p>
              <a:endParaRPr lang="en-US"/>
            </a:p>
          </p:txBody>
        </p:sp>
        <p:sp>
          <p:nvSpPr>
            <p:cNvPr id="17462" name="Freeform 65"/>
            <p:cNvSpPr>
              <a:spLocks noEditPoints="1"/>
            </p:cNvSpPr>
            <p:nvPr/>
          </p:nvSpPr>
          <p:spPr bwMode="auto">
            <a:xfrm>
              <a:off x="6522157" y="1792267"/>
              <a:ext cx="297745" cy="3305175"/>
            </a:xfrm>
            <a:custGeom>
              <a:avLst/>
              <a:gdLst>
                <a:gd name="T0" fmla="*/ 295275 w 211"/>
                <a:gd name="T1" fmla="*/ 30162 h 2082"/>
                <a:gd name="T2" fmla="*/ 292100 w 211"/>
                <a:gd name="T3" fmla="*/ 30162 h 2082"/>
                <a:gd name="T4" fmla="*/ 212725 w 211"/>
                <a:gd name="T5" fmla="*/ 6350 h 2082"/>
                <a:gd name="T6" fmla="*/ 176213 w 211"/>
                <a:gd name="T7" fmla="*/ 0 h 2082"/>
                <a:gd name="T8" fmla="*/ 173038 w 211"/>
                <a:gd name="T9" fmla="*/ 0 h 2082"/>
                <a:gd name="T10" fmla="*/ 169863 w 211"/>
                <a:gd name="T11" fmla="*/ 3175 h 2082"/>
                <a:gd name="T12" fmla="*/ 169863 w 211"/>
                <a:gd name="T13" fmla="*/ 3175 h 2082"/>
                <a:gd name="T14" fmla="*/ 166688 w 211"/>
                <a:gd name="T15" fmla="*/ 6350 h 2082"/>
                <a:gd name="T16" fmla="*/ 166688 w 211"/>
                <a:gd name="T17" fmla="*/ 6350 h 2082"/>
                <a:gd name="T18" fmla="*/ 163513 w 211"/>
                <a:gd name="T19" fmla="*/ 7937 h 2082"/>
                <a:gd name="T20" fmla="*/ 163513 w 211"/>
                <a:gd name="T21" fmla="*/ 7937 h 2082"/>
                <a:gd name="T22" fmla="*/ 160338 w 211"/>
                <a:gd name="T23" fmla="*/ 11112 h 2082"/>
                <a:gd name="T24" fmla="*/ 206375 w 211"/>
                <a:gd name="T25" fmla="*/ 20637 h 2082"/>
                <a:gd name="T26" fmla="*/ 285750 w 211"/>
                <a:gd name="T27" fmla="*/ 44450 h 2082"/>
                <a:gd name="T28" fmla="*/ 288925 w 211"/>
                <a:gd name="T29" fmla="*/ 44450 h 2082"/>
                <a:gd name="T30" fmla="*/ 288925 w 211"/>
                <a:gd name="T31" fmla="*/ 42862 h 2082"/>
                <a:gd name="T32" fmla="*/ 292100 w 211"/>
                <a:gd name="T33" fmla="*/ 42862 h 2082"/>
                <a:gd name="T34" fmla="*/ 292100 w 211"/>
                <a:gd name="T35" fmla="*/ 39687 h 2082"/>
                <a:gd name="T36" fmla="*/ 292100 w 211"/>
                <a:gd name="T37" fmla="*/ 39687 h 2082"/>
                <a:gd name="T38" fmla="*/ 292100 w 211"/>
                <a:gd name="T39" fmla="*/ 36512 h 2082"/>
                <a:gd name="T40" fmla="*/ 295275 w 211"/>
                <a:gd name="T41" fmla="*/ 33337 h 2082"/>
                <a:gd name="T42" fmla="*/ 295275 w 211"/>
                <a:gd name="T43" fmla="*/ 33337 h 2082"/>
                <a:gd name="T44" fmla="*/ 295275 w 211"/>
                <a:gd name="T45" fmla="*/ 30162 h 2082"/>
                <a:gd name="T46" fmla="*/ 11113 w 211"/>
                <a:gd name="T47" fmla="*/ 3305175 h 2082"/>
                <a:gd name="T48" fmla="*/ 47625 w 211"/>
                <a:gd name="T49" fmla="*/ 3298825 h 2082"/>
                <a:gd name="T50" fmla="*/ 130175 w 211"/>
                <a:gd name="T51" fmla="*/ 3282950 h 2082"/>
                <a:gd name="T52" fmla="*/ 212725 w 211"/>
                <a:gd name="T53" fmla="*/ 3265488 h 2082"/>
                <a:gd name="T54" fmla="*/ 292100 w 211"/>
                <a:gd name="T55" fmla="*/ 3243262 h 2082"/>
                <a:gd name="T56" fmla="*/ 334963 w 211"/>
                <a:gd name="T57" fmla="*/ 3228974 h 2082"/>
                <a:gd name="T58" fmla="*/ 334963 w 211"/>
                <a:gd name="T59" fmla="*/ 3225799 h 2082"/>
                <a:gd name="T60" fmla="*/ 331788 w 211"/>
                <a:gd name="T61" fmla="*/ 3225799 h 2082"/>
                <a:gd name="T62" fmla="*/ 331788 w 211"/>
                <a:gd name="T63" fmla="*/ 3222624 h 2082"/>
                <a:gd name="T64" fmla="*/ 331788 w 211"/>
                <a:gd name="T65" fmla="*/ 3222624 h 2082"/>
                <a:gd name="T66" fmla="*/ 331788 w 211"/>
                <a:gd name="T67" fmla="*/ 3219449 h 2082"/>
                <a:gd name="T68" fmla="*/ 328613 w 211"/>
                <a:gd name="T69" fmla="*/ 3216274 h 2082"/>
                <a:gd name="T70" fmla="*/ 328613 w 211"/>
                <a:gd name="T71" fmla="*/ 3216274 h 2082"/>
                <a:gd name="T72" fmla="*/ 328613 w 211"/>
                <a:gd name="T73" fmla="*/ 3213099 h 2082"/>
                <a:gd name="T74" fmla="*/ 285750 w 211"/>
                <a:gd name="T75" fmla="*/ 3228974 h 2082"/>
                <a:gd name="T76" fmla="*/ 206375 w 211"/>
                <a:gd name="T77" fmla="*/ 3249612 h 2082"/>
                <a:gd name="T78" fmla="*/ 127000 w 211"/>
                <a:gd name="T79" fmla="*/ 3268663 h 2082"/>
                <a:gd name="T80" fmla="*/ 44450 w 211"/>
                <a:gd name="T81" fmla="*/ 3282950 h 2082"/>
                <a:gd name="T82" fmla="*/ 0 w 211"/>
                <a:gd name="T83" fmla="*/ 3289300 h 2082"/>
                <a:gd name="T84" fmla="*/ 1588 w 211"/>
                <a:gd name="T85" fmla="*/ 3292475 h 2082"/>
                <a:gd name="T86" fmla="*/ 1588 w 211"/>
                <a:gd name="T87" fmla="*/ 3292475 h 2082"/>
                <a:gd name="T88" fmla="*/ 4763 w 211"/>
                <a:gd name="T89" fmla="*/ 3295650 h 2082"/>
                <a:gd name="T90" fmla="*/ 4763 w 211"/>
                <a:gd name="T91" fmla="*/ 3295650 h 2082"/>
                <a:gd name="T92" fmla="*/ 7938 w 211"/>
                <a:gd name="T93" fmla="*/ 3298825 h 2082"/>
                <a:gd name="T94" fmla="*/ 7938 w 211"/>
                <a:gd name="T95" fmla="*/ 3298825 h 2082"/>
                <a:gd name="T96" fmla="*/ 7938 w 211"/>
                <a:gd name="T97" fmla="*/ 3302000 h 2082"/>
                <a:gd name="T98" fmla="*/ 11113 w 211"/>
                <a:gd name="T99" fmla="*/ 3305175 h 208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11"/>
                <a:gd name="T151" fmla="*/ 0 h 2082"/>
                <a:gd name="T152" fmla="*/ 211 w 211"/>
                <a:gd name="T153" fmla="*/ 2082 h 208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11" h="2082">
                  <a:moveTo>
                    <a:pt x="186" y="19"/>
                  </a:moveTo>
                  <a:lnTo>
                    <a:pt x="184" y="19"/>
                  </a:lnTo>
                  <a:lnTo>
                    <a:pt x="134" y="4"/>
                  </a:lnTo>
                  <a:lnTo>
                    <a:pt x="111" y="0"/>
                  </a:lnTo>
                  <a:lnTo>
                    <a:pt x="109" y="0"/>
                  </a:lnTo>
                  <a:lnTo>
                    <a:pt x="107" y="2"/>
                  </a:lnTo>
                  <a:lnTo>
                    <a:pt x="105" y="4"/>
                  </a:lnTo>
                  <a:lnTo>
                    <a:pt x="103" y="5"/>
                  </a:lnTo>
                  <a:lnTo>
                    <a:pt x="101" y="7"/>
                  </a:lnTo>
                  <a:lnTo>
                    <a:pt x="130" y="13"/>
                  </a:lnTo>
                  <a:lnTo>
                    <a:pt x="180" y="28"/>
                  </a:lnTo>
                  <a:lnTo>
                    <a:pt x="182" y="28"/>
                  </a:lnTo>
                  <a:lnTo>
                    <a:pt x="182" y="27"/>
                  </a:lnTo>
                  <a:lnTo>
                    <a:pt x="184" y="27"/>
                  </a:lnTo>
                  <a:lnTo>
                    <a:pt x="184" y="25"/>
                  </a:lnTo>
                  <a:lnTo>
                    <a:pt x="184" y="23"/>
                  </a:lnTo>
                  <a:lnTo>
                    <a:pt x="186" y="21"/>
                  </a:lnTo>
                  <a:lnTo>
                    <a:pt x="186" y="19"/>
                  </a:lnTo>
                  <a:close/>
                  <a:moveTo>
                    <a:pt x="7" y="2082"/>
                  </a:moveTo>
                  <a:lnTo>
                    <a:pt x="30" y="2078"/>
                  </a:lnTo>
                  <a:lnTo>
                    <a:pt x="82" y="2068"/>
                  </a:lnTo>
                  <a:lnTo>
                    <a:pt x="134" y="2057"/>
                  </a:lnTo>
                  <a:lnTo>
                    <a:pt x="184" y="2043"/>
                  </a:lnTo>
                  <a:lnTo>
                    <a:pt x="211" y="2034"/>
                  </a:lnTo>
                  <a:lnTo>
                    <a:pt x="211" y="2032"/>
                  </a:lnTo>
                  <a:lnTo>
                    <a:pt x="209" y="2032"/>
                  </a:lnTo>
                  <a:lnTo>
                    <a:pt x="209" y="2030"/>
                  </a:lnTo>
                  <a:lnTo>
                    <a:pt x="209" y="2028"/>
                  </a:lnTo>
                  <a:lnTo>
                    <a:pt x="207" y="2026"/>
                  </a:lnTo>
                  <a:lnTo>
                    <a:pt x="207" y="2024"/>
                  </a:lnTo>
                  <a:lnTo>
                    <a:pt x="180" y="2034"/>
                  </a:lnTo>
                  <a:lnTo>
                    <a:pt x="130" y="2047"/>
                  </a:lnTo>
                  <a:lnTo>
                    <a:pt x="80" y="2059"/>
                  </a:lnTo>
                  <a:lnTo>
                    <a:pt x="28" y="2068"/>
                  </a:lnTo>
                  <a:lnTo>
                    <a:pt x="0" y="2072"/>
                  </a:lnTo>
                  <a:lnTo>
                    <a:pt x="1" y="2074"/>
                  </a:lnTo>
                  <a:lnTo>
                    <a:pt x="3" y="2076"/>
                  </a:lnTo>
                  <a:lnTo>
                    <a:pt x="5" y="2078"/>
                  </a:lnTo>
                  <a:lnTo>
                    <a:pt x="5" y="2080"/>
                  </a:lnTo>
                  <a:lnTo>
                    <a:pt x="7" y="2082"/>
                  </a:lnTo>
                  <a:close/>
                </a:path>
              </a:pathLst>
            </a:custGeom>
            <a:solidFill>
              <a:srgbClr val="20A5FF"/>
            </a:solidFill>
            <a:ln w="9525">
              <a:noFill/>
              <a:round/>
            </a:ln>
          </p:spPr>
          <p:txBody>
            <a:bodyPr/>
            <a:lstStyle/>
            <a:p>
              <a:endParaRPr lang="en-US"/>
            </a:p>
          </p:txBody>
        </p:sp>
        <p:sp>
          <p:nvSpPr>
            <p:cNvPr id="17463" name="Freeform 66"/>
            <p:cNvSpPr>
              <a:spLocks noEditPoints="1"/>
            </p:cNvSpPr>
            <p:nvPr/>
          </p:nvSpPr>
          <p:spPr bwMode="auto">
            <a:xfrm>
              <a:off x="6516511" y="1798617"/>
              <a:ext cx="300567" cy="3289300"/>
            </a:xfrm>
            <a:custGeom>
              <a:avLst/>
              <a:gdLst>
                <a:gd name="T0" fmla="*/ 298450 w 213"/>
                <a:gd name="T1" fmla="*/ 33337 h 2072"/>
                <a:gd name="T2" fmla="*/ 295275 w 213"/>
                <a:gd name="T3" fmla="*/ 30162 h 2072"/>
                <a:gd name="T4" fmla="*/ 215900 w 213"/>
                <a:gd name="T5" fmla="*/ 7937 h 2072"/>
                <a:gd name="T6" fmla="*/ 173038 w 213"/>
                <a:gd name="T7" fmla="*/ 0 h 2072"/>
                <a:gd name="T8" fmla="*/ 173038 w 213"/>
                <a:gd name="T9" fmla="*/ 0 h 2072"/>
                <a:gd name="T10" fmla="*/ 169863 w 213"/>
                <a:gd name="T11" fmla="*/ 1588 h 2072"/>
                <a:gd name="T12" fmla="*/ 169863 w 213"/>
                <a:gd name="T13" fmla="*/ 1588 h 2072"/>
                <a:gd name="T14" fmla="*/ 166688 w 213"/>
                <a:gd name="T15" fmla="*/ 4762 h 2072"/>
                <a:gd name="T16" fmla="*/ 166688 w 213"/>
                <a:gd name="T17" fmla="*/ 4762 h 2072"/>
                <a:gd name="T18" fmla="*/ 163513 w 213"/>
                <a:gd name="T19" fmla="*/ 7937 h 2072"/>
                <a:gd name="T20" fmla="*/ 163513 w 213"/>
                <a:gd name="T21" fmla="*/ 7937 h 2072"/>
                <a:gd name="T22" fmla="*/ 160338 w 213"/>
                <a:gd name="T23" fmla="*/ 11112 h 2072"/>
                <a:gd name="T24" fmla="*/ 212725 w 213"/>
                <a:gd name="T25" fmla="*/ 23812 h 2072"/>
                <a:gd name="T26" fmla="*/ 292100 w 213"/>
                <a:gd name="T27" fmla="*/ 44450 h 2072"/>
                <a:gd name="T28" fmla="*/ 292100 w 213"/>
                <a:gd name="T29" fmla="*/ 44450 h 2072"/>
                <a:gd name="T30" fmla="*/ 292100 w 213"/>
                <a:gd name="T31" fmla="*/ 41275 h 2072"/>
                <a:gd name="T32" fmla="*/ 292100 w 213"/>
                <a:gd name="T33" fmla="*/ 41275 h 2072"/>
                <a:gd name="T34" fmla="*/ 292100 w 213"/>
                <a:gd name="T35" fmla="*/ 41275 h 2072"/>
                <a:gd name="T36" fmla="*/ 292100 w 213"/>
                <a:gd name="T37" fmla="*/ 41275 h 2072"/>
                <a:gd name="T38" fmla="*/ 295275 w 213"/>
                <a:gd name="T39" fmla="*/ 38100 h 2072"/>
                <a:gd name="T40" fmla="*/ 295275 w 213"/>
                <a:gd name="T41" fmla="*/ 38100 h 2072"/>
                <a:gd name="T42" fmla="*/ 295275 w 213"/>
                <a:gd name="T43" fmla="*/ 38100 h 2072"/>
                <a:gd name="T44" fmla="*/ 295275 w 213"/>
                <a:gd name="T45" fmla="*/ 38100 h 2072"/>
                <a:gd name="T46" fmla="*/ 295275 w 213"/>
                <a:gd name="T47" fmla="*/ 36512 h 2072"/>
                <a:gd name="T48" fmla="*/ 295275 w 213"/>
                <a:gd name="T49" fmla="*/ 36512 h 2072"/>
                <a:gd name="T50" fmla="*/ 298450 w 213"/>
                <a:gd name="T51" fmla="*/ 36512 h 2072"/>
                <a:gd name="T52" fmla="*/ 298450 w 213"/>
                <a:gd name="T53" fmla="*/ 33337 h 2072"/>
                <a:gd name="T54" fmla="*/ 298450 w 213"/>
                <a:gd name="T55" fmla="*/ 33337 h 2072"/>
                <a:gd name="T56" fmla="*/ 298450 w 213"/>
                <a:gd name="T57" fmla="*/ 33337 h 2072"/>
                <a:gd name="T58" fmla="*/ 298450 w 213"/>
                <a:gd name="T59" fmla="*/ 33337 h 2072"/>
                <a:gd name="T60" fmla="*/ 11113 w 213"/>
                <a:gd name="T61" fmla="*/ 3289300 h 2072"/>
                <a:gd name="T62" fmla="*/ 50800 w 213"/>
                <a:gd name="T63" fmla="*/ 3286125 h 2072"/>
                <a:gd name="T64" fmla="*/ 136525 w 213"/>
                <a:gd name="T65" fmla="*/ 3270250 h 2072"/>
                <a:gd name="T66" fmla="*/ 215900 w 213"/>
                <a:gd name="T67" fmla="*/ 3252788 h 2072"/>
                <a:gd name="T68" fmla="*/ 295275 w 213"/>
                <a:gd name="T69" fmla="*/ 3227387 h 2072"/>
                <a:gd name="T70" fmla="*/ 338138 w 213"/>
                <a:gd name="T71" fmla="*/ 3216274 h 2072"/>
                <a:gd name="T72" fmla="*/ 338138 w 213"/>
                <a:gd name="T73" fmla="*/ 3213099 h 2072"/>
                <a:gd name="T74" fmla="*/ 334963 w 213"/>
                <a:gd name="T75" fmla="*/ 3209924 h 2072"/>
                <a:gd name="T76" fmla="*/ 334963 w 213"/>
                <a:gd name="T77" fmla="*/ 3209924 h 2072"/>
                <a:gd name="T78" fmla="*/ 334963 w 213"/>
                <a:gd name="T79" fmla="*/ 3206749 h 2072"/>
                <a:gd name="T80" fmla="*/ 334963 w 213"/>
                <a:gd name="T81" fmla="*/ 3206749 h 2072"/>
                <a:gd name="T82" fmla="*/ 331788 w 213"/>
                <a:gd name="T83" fmla="*/ 3203574 h 2072"/>
                <a:gd name="T84" fmla="*/ 331788 w 213"/>
                <a:gd name="T85" fmla="*/ 3203574 h 2072"/>
                <a:gd name="T86" fmla="*/ 331788 w 213"/>
                <a:gd name="T87" fmla="*/ 3200399 h 2072"/>
                <a:gd name="T88" fmla="*/ 292100 w 213"/>
                <a:gd name="T89" fmla="*/ 3213099 h 2072"/>
                <a:gd name="T90" fmla="*/ 212725 w 213"/>
                <a:gd name="T91" fmla="*/ 3236912 h 2072"/>
                <a:gd name="T92" fmla="*/ 133350 w 213"/>
                <a:gd name="T93" fmla="*/ 3255963 h 2072"/>
                <a:gd name="T94" fmla="*/ 50800 w 213"/>
                <a:gd name="T95" fmla="*/ 3270250 h 2072"/>
                <a:gd name="T96" fmla="*/ 0 w 213"/>
                <a:gd name="T97" fmla="*/ 3276600 h 2072"/>
                <a:gd name="T98" fmla="*/ 3175 w 213"/>
                <a:gd name="T99" fmla="*/ 3276600 h 2072"/>
                <a:gd name="T100" fmla="*/ 3175 w 213"/>
                <a:gd name="T101" fmla="*/ 3279775 h 2072"/>
                <a:gd name="T102" fmla="*/ 6350 w 213"/>
                <a:gd name="T103" fmla="*/ 3279775 h 2072"/>
                <a:gd name="T104" fmla="*/ 6350 w 213"/>
                <a:gd name="T105" fmla="*/ 3282950 h 2072"/>
                <a:gd name="T106" fmla="*/ 7938 w 213"/>
                <a:gd name="T107" fmla="*/ 3286125 h 2072"/>
                <a:gd name="T108" fmla="*/ 7938 w 213"/>
                <a:gd name="T109" fmla="*/ 3286125 h 2072"/>
                <a:gd name="T110" fmla="*/ 11113 w 213"/>
                <a:gd name="T111" fmla="*/ 3289300 h 2072"/>
                <a:gd name="T112" fmla="*/ 11113 w 213"/>
                <a:gd name="T113" fmla="*/ 3289300 h 207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3"/>
                <a:gd name="T172" fmla="*/ 0 h 2072"/>
                <a:gd name="T173" fmla="*/ 213 w 213"/>
                <a:gd name="T174" fmla="*/ 2072 h 207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3" h="2072">
                  <a:moveTo>
                    <a:pt x="188" y="21"/>
                  </a:moveTo>
                  <a:lnTo>
                    <a:pt x="186" y="19"/>
                  </a:lnTo>
                  <a:lnTo>
                    <a:pt x="136" y="5"/>
                  </a:lnTo>
                  <a:lnTo>
                    <a:pt x="109" y="0"/>
                  </a:lnTo>
                  <a:lnTo>
                    <a:pt x="107" y="1"/>
                  </a:lnTo>
                  <a:lnTo>
                    <a:pt x="105" y="3"/>
                  </a:lnTo>
                  <a:lnTo>
                    <a:pt x="103" y="5"/>
                  </a:lnTo>
                  <a:lnTo>
                    <a:pt x="101" y="7"/>
                  </a:lnTo>
                  <a:lnTo>
                    <a:pt x="134" y="15"/>
                  </a:lnTo>
                  <a:lnTo>
                    <a:pt x="184" y="28"/>
                  </a:lnTo>
                  <a:lnTo>
                    <a:pt x="184" y="26"/>
                  </a:lnTo>
                  <a:lnTo>
                    <a:pt x="186" y="24"/>
                  </a:lnTo>
                  <a:lnTo>
                    <a:pt x="186" y="23"/>
                  </a:lnTo>
                  <a:lnTo>
                    <a:pt x="188" y="23"/>
                  </a:lnTo>
                  <a:lnTo>
                    <a:pt x="188" y="21"/>
                  </a:lnTo>
                  <a:close/>
                  <a:moveTo>
                    <a:pt x="7" y="2072"/>
                  </a:moveTo>
                  <a:lnTo>
                    <a:pt x="32" y="2070"/>
                  </a:lnTo>
                  <a:lnTo>
                    <a:pt x="86" y="2060"/>
                  </a:lnTo>
                  <a:lnTo>
                    <a:pt x="136" y="2049"/>
                  </a:lnTo>
                  <a:lnTo>
                    <a:pt x="186" y="2033"/>
                  </a:lnTo>
                  <a:lnTo>
                    <a:pt x="213" y="2026"/>
                  </a:lnTo>
                  <a:lnTo>
                    <a:pt x="213" y="2024"/>
                  </a:lnTo>
                  <a:lnTo>
                    <a:pt x="211" y="2022"/>
                  </a:lnTo>
                  <a:lnTo>
                    <a:pt x="211" y="2020"/>
                  </a:lnTo>
                  <a:lnTo>
                    <a:pt x="209" y="2018"/>
                  </a:lnTo>
                  <a:lnTo>
                    <a:pt x="209" y="2016"/>
                  </a:lnTo>
                  <a:lnTo>
                    <a:pt x="184" y="2024"/>
                  </a:lnTo>
                  <a:lnTo>
                    <a:pt x="134" y="2039"/>
                  </a:lnTo>
                  <a:lnTo>
                    <a:pt x="84" y="2051"/>
                  </a:lnTo>
                  <a:lnTo>
                    <a:pt x="32" y="2060"/>
                  </a:lnTo>
                  <a:lnTo>
                    <a:pt x="0" y="2064"/>
                  </a:lnTo>
                  <a:lnTo>
                    <a:pt x="2" y="2064"/>
                  </a:lnTo>
                  <a:lnTo>
                    <a:pt x="2" y="2066"/>
                  </a:lnTo>
                  <a:lnTo>
                    <a:pt x="4" y="2066"/>
                  </a:lnTo>
                  <a:lnTo>
                    <a:pt x="4" y="2068"/>
                  </a:lnTo>
                  <a:lnTo>
                    <a:pt x="5" y="2070"/>
                  </a:lnTo>
                  <a:lnTo>
                    <a:pt x="7" y="2072"/>
                  </a:lnTo>
                  <a:close/>
                </a:path>
              </a:pathLst>
            </a:custGeom>
            <a:solidFill>
              <a:srgbClr val="21A6FF"/>
            </a:solidFill>
            <a:ln w="9525">
              <a:noFill/>
              <a:round/>
            </a:ln>
          </p:spPr>
          <p:txBody>
            <a:bodyPr/>
            <a:lstStyle/>
            <a:p>
              <a:endParaRPr lang="en-US"/>
            </a:p>
          </p:txBody>
        </p:sp>
        <p:sp>
          <p:nvSpPr>
            <p:cNvPr id="17464" name="Freeform 67"/>
            <p:cNvSpPr>
              <a:spLocks noEditPoints="1"/>
            </p:cNvSpPr>
            <p:nvPr/>
          </p:nvSpPr>
          <p:spPr bwMode="auto">
            <a:xfrm>
              <a:off x="6513690" y="1803379"/>
              <a:ext cx="300567" cy="3278188"/>
            </a:xfrm>
            <a:custGeom>
              <a:avLst/>
              <a:gdLst>
                <a:gd name="T0" fmla="*/ 298450 w 213"/>
                <a:gd name="T1" fmla="*/ 33338 h 2065"/>
                <a:gd name="T2" fmla="*/ 295275 w 213"/>
                <a:gd name="T3" fmla="*/ 33338 h 2065"/>
                <a:gd name="T4" fmla="*/ 215900 w 213"/>
                <a:gd name="T5" fmla="*/ 9525 h 2065"/>
                <a:gd name="T6" fmla="*/ 169863 w 213"/>
                <a:gd name="T7" fmla="*/ 0 h 2065"/>
                <a:gd name="T8" fmla="*/ 169863 w 213"/>
                <a:gd name="T9" fmla="*/ 0 h 2065"/>
                <a:gd name="T10" fmla="*/ 166688 w 213"/>
                <a:gd name="T11" fmla="*/ 3175 h 2065"/>
                <a:gd name="T12" fmla="*/ 166688 w 213"/>
                <a:gd name="T13" fmla="*/ 3175 h 2065"/>
                <a:gd name="T14" fmla="*/ 163513 w 213"/>
                <a:gd name="T15" fmla="*/ 6350 h 2065"/>
                <a:gd name="T16" fmla="*/ 163513 w 213"/>
                <a:gd name="T17" fmla="*/ 6350 h 2065"/>
                <a:gd name="T18" fmla="*/ 160338 w 213"/>
                <a:gd name="T19" fmla="*/ 9525 h 2065"/>
                <a:gd name="T20" fmla="*/ 160338 w 213"/>
                <a:gd name="T21" fmla="*/ 9525 h 2065"/>
                <a:gd name="T22" fmla="*/ 158750 w 213"/>
                <a:gd name="T23" fmla="*/ 12700 h 2065"/>
                <a:gd name="T24" fmla="*/ 212725 w 213"/>
                <a:gd name="T25" fmla="*/ 25400 h 2065"/>
                <a:gd name="T26" fmla="*/ 288925 w 213"/>
                <a:gd name="T27" fmla="*/ 46037 h 2065"/>
                <a:gd name="T28" fmla="*/ 288925 w 213"/>
                <a:gd name="T29" fmla="*/ 42862 h 2065"/>
                <a:gd name="T30" fmla="*/ 292100 w 213"/>
                <a:gd name="T31" fmla="*/ 42862 h 2065"/>
                <a:gd name="T32" fmla="*/ 292100 w 213"/>
                <a:gd name="T33" fmla="*/ 39687 h 2065"/>
                <a:gd name="T34" fmla="*/ 292100 w 213"/>
                <a:gd name="T35" fmla="*/ 39687 h 2065"/>
                <a:gd name="T36" fmla="*/ 295275 w 213"/>
                <a:gd name="T37" fmla="*/ 36513 h 2065"/>
                <a:gd name="T38" fmla="*/ 295275 w 213"/>
                <a:gd name="T39" fmla="*/ 36513 h 2065"/>
                <a:gd name="T40" fmla="*/ 298450 w 213"/>
                <a:gd name="T41" fmla="*/ 33338 h 2065"/>
                <a:gd name="T42" fmla="*/ 298450 w 213"/>
                <a:gd name="T43" fmla="*/ 33338 h 2065"/>
                <a:gd name="T44" fmla="*/ 298450 w 213"/>
                <a:gd name="T45" fmla="*/ 33338 h 2065"/>
                <a:gd name="T46" fmla="*/ 298450 w 213"/>
                <a:gd name="T47" fmla="*/ 33338 h 2065"/>
                <a:gd name="T48" fmla="*/ 298450 w 213"/>
                <a:gd name="T49" fmla="*/ 33338 h 2065"/>
                <a:gd name="T50" fmla="*/ 298450 w 213"/>
                <a:gd name="T51" fmla="*/ 33338 h 2065"/>
                <a:gd name="T52" fmla="*/ 298450 w 213"/>
                <a:gd name="T53" fmla="*/ 33338 h 2065"/>
                <a:gd name="T54" fmla="*/ 298450 w 213"/>
                <a:gd name="T55" fmla="*/ 33338 h 2065"/>
                <a:gd name="T56" fmla="*/ 298450 w 213"/>
                <a:gd name="T57" fmla="*/ 33338 h 2065"/>
                <a:gd name="T58" fmla="*/ 298450 w 213"/>
                <a:gd name="T59" fmla="*/ 33338 h 2065"/>
                <a:gd name="T60" fmla="*/ 9525 w 213"/>
                <a:gd name="T61" fmla="*/ 3278188 h 2065"/>
                <a:gd name="T62" fmla="*/ 53975 w 213"/>
                <a:gd name="T63" fmla="*/ 3271838 h 2065"/>
                <a:gd name="T64" fmla="*/ 136525 w 213"/>
                <a:gd name="T65" fmla="*/ 3257551 h 2065"/>
                <a:gd name="T66" fmla="*/ 215900 w 213"/>
                <a:gd name="T67" fmla="*/ 3238500 h 2065"/>
                <a:gd name="T68" fmla="*/ 295275 w 213"/>
                <a:gd name="T69" fmla="*/ 3217862 h 2065"/>
                <a:gd name="T70" fmla="*/ 338138 w 213"/>
                <a:gd name="T71" fmla="*/ 3201987 h 2065"/>
                <a:gd name="T72" fmla="*/ 338138 w 213"/>
                <a:gd name="T73" fmla="*/ 3201987 h 2065"/>
                <a:gd name="T74" fmla="*/ 334963 w 213"/>
                <a:gd name="T75" fmla="*/ 3198812 h 2065"/>
                <a:gd name="T76" fmla="*/ 334963 w 213"/>
                <a:gd name="T77" fmla="*/ 3198812 h 2065"/>
                <a:gd name="T78" fmla="*/ 334963 w 213"/>
                <a:gd name="T79" fmla="*/ 3195637 h 2065"/>
                <a:gd name="T80" fmla="*/ 331788 w 213"/>
                <a:gd name="T81" fmla="*/ 3195637 h 2065"/>
                <a:gd name="T82" fmla="*/ 331788 w 213"/>
                <a:gd name="T83" fmla="*/ 3192462 h 2065"/>
                <a:gd name="T84" fmla="*/ 331788 w 213"/>
                <a:gd name="T85" fmla="*/ 3189287 h 2065"/>
                <a:gd name="T86" fmla="*/ 331788 w 213"/>
                <a:gd name="T87" fmla="*/ 3189287 h 2065"/>
                <a:gd name="T88" fmla="*/ 292100 w 213"/>
                <a:gd name="T89" fmla="*/ 3201987 h 2065"/>
                <a:gd name="T90" fmla="*/ 212725 w 213"/>
                <a:gd name="T91" fmla="*/ 3222625 h 2065"/>
                <a:gd name="T92" fmla="*/ 133350 w 213"/>
                <a:gd name="T93" fmla="*/ 3241675 h 2065"/>
                <a:gd name="T94" fmla="*/ 50800 w 213"/>
                <a:gd name="T95" fmla="*/ 3257551 h 2065"/>
                <a:gd name="T96" fmla="*/ 0 w 213"/>
                <a:gd name="T97" fmla="*/ 3265488 h 2065"/>
                <a:gd name="T98" fmla="*/ 0 w 213"/>
                <a:gd name="T99" fmla="*/ 3265488 h 2065"/>
                <a:gd name="T100" fmla="*/ 3175 w 213"/>
                <a:gd name="T101" fmla="*/ 3268663 h 2065"/>
                <a:gd name="T102" fmla="*/ 3175 w 213"/>
                <a:gd name="T103" fmla="*/ 3268663 h 2065"/>
                <a:gd name="T104" fmla="*/ 3175 w 213"/>
                <a:gd name="T105" fmla="*/ 3271838 h 2065"/>
                <a:gd name="T106" fmla="*/ 6350 w 213"/>
                <a:gd name="T107" fmla="*/ 3271838 h 2065"/>
                <a:gd name="T108" fmla="*/ 6350 w 213"/>
                <a:gd name="T109" fmla="*/ 3275013 h 2065"/>
                <a:gd name="T110" fmla="*/ 9525 w 213"/>
                <a:gd name="T111" fmla="*/ 3275013 h 2065"/>
                <a:gd name="T112" fmla="*/ 9525 w 213"/>
                <a:gd name="T113" fmla="*/ 3278188 h 206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3"/>
                <a:gd name="T172" fmla="*/ 0 h 2065"/>
                <a:gd name="T173" fmla="*/ 213 w 213"/>
                <a:gd name="T174" fmla="*/ 2065 h 206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3" h="2065">
                  <a:moveTo>
                    <a:pt x="188" y="21"/>
                  </a:moveTo>
                  <a:lnTo>
                    <a:pt x="186" y="21"/>
                  </a:lnTo>
                  <a:lnTo>
                    <a:pt x="136" y="6"/>
                  </a:lnTo>
                  <a:lnTo>
                    <a:pt x="107" y="0"/>
                  </a:lnTo>
                  <a:lnTo>
                    <a:pt x="105" y="2"/>
                  </a:lnTo>
                  <a:lnTo>
                    <a:pt x="103" y="4"/>
                  </a:lnTo>
                  <a:lnTo>
                    <a:pt x="101" y="6"/>
                  </a:lnTo>
                  <a:lnTo>
                    <a:pt x="100" y="8"/>
                  </a:lnTo>
                  <a:lnTo>
                    <a:pt x="134" y="16"/>
                  </a:lnTo>
                  <a:lnTo>
                    <a:pt x="182" y="29"/>
                  </a:lnTo>
                  <a:lnTo>
                    <a:pt x="182" y="27"/>
                  </a:lnTo>
                  <a:lnTo>
                    <a:pt x="184" y="27"/>
                  </a:lnTo>
                  <a:lnTo>
                    <a:pt x="184" y="25"/>
                  </a:lnTo>
                  <a:lnTo>
                    <a:pt x="186" y="23"/>
                  </a:lnTo>
                  <a:lnTo>
                    <a:pt x="188" y="21"/>
                  </a:lnTo>
                  <a:close/>
                  <a:moveTo>
                    <a:pt x="6" y="2065"/>
                  </a:moveTo>
                  <a:lnTo>
                    <a:pt x="34" y="2061"/>
                  </a:lnTo>
                  <a:lnTo>
                    <a:pt x="86" y="2052"/>
                  </a:lnTo>
                  <a:lnTo>
                    <a:pt x="136" y="2040"/>
                  </a:lnTo>
                  <a:lnTo>
                    <a:pt x="186" y="2027"/>
                  </a:lnTo>
                  <a:lnTo>
                    <a:pt x="213" y="2017"/>
                  </a:lnTo>
                  <a:lnTo>
                    <a:pt x="211" y="2015"/>
                  </a:lnTo>
                  <a:lnTo>
                    <a:pt x="211" y="2013"/>
                  </a:lnTo>
                  <a:lnTo>
                    <a:pt x="209" y="2013"/>
                  </a:lnTo>
                  <a:lnTo>
                    <a:pt x="209" y="2011"/>
                  </a:lnTo>
                  <a:lnTo>
                    <a:pt x="209" y="2009"/>
                  </a:lnTo>
                  <a:lnTo>
                    <a:pt x="184" y="2017"/>
                  </a:lnTo>
                  <a:lnTo>
                    <a:pt x="134" y="2030"/>
                  </a:lnTo>
                  <a:lnTo>
                    <a:pt x="84" y="2042"/>
                  </a:lnTo>
                  <a:lnTo>
                    <a:pt x="32" y="2052"/>
                  </a:lnTo>
                  <a:lnTo>
                    <a:pt x="0" y="2057"/>
                  </a:lnTo>
                  <a:lnTo>
                    <a:pt x="2" y="2059"/>
                  </a:lnTo>
                  <a:lnTo>
                    <a:pt x="2" y="2061"/>
                  </a:lnTo>
                  <a:lnTo>
                    <a:pt x="4" y="2061"/>
                  </a:lnTo>
                  <a:lnTo>
                    <a:pt x="4" y="2063"/>
                  </a:lnTo>
                  <a:lnTo>
                    <a:pt x="6" y="2063"/>
                  </a:lnTo>
                  <a:lnTo>
                    <a:pt x="6" y="2065"/>
                  </a:lnTo>
                  <a:close/>
                </a:path>
              </a:pathLst>
            </a:custGeom>
            <a:solidFill>
              <a:srgbClr val="22A6FF"/>
            </a:solidFill>
            <a:ln w="9525">
              <a:noFill/>
              <a:round/>
            </a:ln>
          </p:spPr>
          <p:txBody>
            <a:bodyPr/>
            <a:lstStyle/>
            <a:p>
              <a:endParaRPr lang="en-US"/>
            </a:p>
          </p:txBody>
        </p:sp>
        <p:sp>
          <p:nvSpPr>
            <p:cNvPr id="17465" name="Freeform 68"/>
            <p:cNvSpPr>
              <a:spLocks noEditPoints="1"/>
            </p:cNvSpPr>
            <p:nvPr/>
          </p:nvSpPr>
          <p:spPr bwMode="auto">
            <a:xfrm>
              <a:off x="6508046" y="1809729"/>
              <a:ext cx="303389" cy="3265488"/>
            </a:xfrm>
            <a:custGeom>
              <a:avLst/>
              <a:gdLst>
                <a:gd name="T0" fmla="*/ 301625 w 215"/>
                <a:gd name="T1" fmla="*/ 33338 h 2057"/>
                <a:gd name="T2" fmla="*/ 222250 w 215"/>
                <a:gd name="T3" fmla="*/ 12700 h 2057"/>
                <a:gd name="T4" fmla="*/ 169863 w 215"/>
                <a:gd name="T5" fmla="*/ 0 h 2057"/>
                <a:gd name="T6" fmla="*/ 169863 w 215"/>
                <a:gd name="T7" fmla="*/ 0 h 2057"/>
                <a:gd name="T8" fmla="*/ 166688 w 215"/>
                <a:gd name="T9" fmla="*/ 3175 h 2057"/>
                <a:gd name="T10" fmla="*/ 166688 w 215"/>
                <a:gd name="T11" fmla="*/ 3175 h 2057"/>
                <a:gd name="T12" fmla="*/ 165100 w 215"/>
                <a:gd name="T13" fmla="*/ 6350 h 2057"/>
                <a:gd name="T14" fmla="*/ 165100 w 215"/>
                <a:gd name="T15" fmla="*/ 6350 h 2057"/>
                <a:gd name="T16" fmla="*/ 161925 w 215"/>
                <a:gd name="T17" fmla="*/ 9525 h 2057"/>
                <a:gd name="T18" fmla="*/ 161925 w 215"/>
                <a:gd name="T19" fmla="*/ 9525 h 2057"/>
                <a:gd name="T20" fmla="*/ 158750 w 215"/>
                <a:gd name="T21" fmla="*/ 12700 h 2057"/>
                <a:gd name="T22" fmla="*/ 219075 w 215"/>
                <a:gd name="T23" fmla="*/ 25400 h 2057"/>
                <a:gd name="T24" fmla="*/ 288925 w 215"/>
                <a:gd name="T25" fmla="*/ 46037 h 2057"/>
                <a:gd name="T26" fmla="*/ 292100 w 215"/>
                <a:gd name="T27" fmla="*/ 46037 h 2057"/>
                <a:gd name="T28" fmla="*/ 292100 w 215"/>
                <a:gd name="T29" fmla="*/ 42862 h 2057"/>
                <a:gd name="T30" fmla="*/ 292100 w 215"/>
                <a:gd name="T31" fmla="*/ 42862 h 2057"/>
                <a:gd name="T32" fmla="*/ 295275 w 215"/>
                <a:gd name="T33" fmla="*/ 39687 h 2057"/>
                <a:gd name="T34" fmla="*/ 295275 w 215"/>
                <a:gd name="T35" fmla="*/ 36513 h 2057"/>
                <a:gd name="T36" fmla="*/ 298450 w 215"/>
                <a:gd name="T37" fmla="*/ 36513 h 2057"/>
                <a:gd name="T38" fmla="*/ 298450 w 215"/>
                <a:gd name="T39" fmla="*/ 33338 h 2057"/>
                <a:gd name="T40" fmla="*/ 301625 w 215"/>
                <a:gd name="T41" fmla="*/ 33338 h 2057"/>
                <a:gd name="T42" fmla="*/ 9525 w 215"/>
                <a:gd name="T43" fmla="*/ 3265488 h 2057"/>
                <a:gd name="T44" fmla="*/ 60325 w 215"/>
                <a:gd name="T45" fmla="*/ 3259138 h 2057"/>
                <a:gd name="T46" fmla="*/ 142875 w 215"/>
                <a:gd name="T47" fmla="*/ 3244850 h 2057"/>
                <a:gd name="T48" fmla="*/ 222250 w 215"/>
                <a:gd name="T49" fmla="*/ 3225800 h 2057"/>
                <a:gd name="T50" fmla="*/ 301625 w 215"/>
                <a:gd name="T51" fmla="*/ 3201987 h 2057"/>
                <a:gd name="T52" fmla="*/ 341313 w 215"/>
                <a:gd name="T53" fmla="*/ 3189287 h 2057"/>
                <a:gd name="T54" fmla="*/ 338138 w 215"/>
                <a:gd name="T55" fmla="*/ 3189287 h 2057"/>
                <a:gd name="T56" fmla="*/ 338138 w 215"/>
                <a:gd name="T57" fmla="*/ 3186112 h 2057"/>
                <a:gd name="T58" fmla="*/ 338138 w 215"/>
                <a:gd name="T59" fmla="*/ 3182937 h 2057"/>
                <a:gd name="T60" fmla="*/ 338138 w 215"/>
                <a:gd name="T61" fmla="*/ 3182937 h 2057"/>
                <a:gd name="T62" fmla="*/ 334963 w 215"/>
                <a:gd name="T63" fmla="*/ 3179762 h 2057"/>
                <a:gd name="T64" fmla="*/ 334963 w 215"/>
                <a:gd name="T65" fmla="*/ 3179762 h 2057"/>
                <a:gd name="T66" fmla="*/ 334963 w 215"/>
                <a:gd name="T67" fmla="*/ 3178175 h 2057"/>
                <a:gd name="T68" fmla="*/ 334963 w 215"/>
                <a:gd name="T69" fmla="*/ 3178175 h 2057"/>
                <a:gd name="T70" fmla="*/ 295275 w 215"/>
                <a:gd name="T71" fmla="*/ 3189287 h 2057"/>
                <a:gd name="T72" fmla="*/ 219075 w 215"/>
                <a:gd name="T73" fmla="*/ 3211512 h 2057"/>
                <a:gd name="T74" fmla="*/ 139700 w 215"/>
                <a:gd name="T75" fmla="*/ 3228975 h 2057"/>
                <a:gd name="T76" fmla="*/ 57150 w 215"/>
                <a:gd name="T77" fmla="*/ 3244850 h 2057"/>
                <a:gd name="T78" fmla="*/ 0 w 215"/>
                <a:gd name="T79" fmla="*/ 3251201 h 2057"/>
                <a:gd name="T80" fmla="*/ 0 w 215"/>
                <a:gd name="T81" fmla="*/ 3254376 h 2057"/>
                <a:gd name="T82" fmla="*/ 3175 w 215"/>
                <a:gd name="T83" fmla="*/ 3254376 h 2057"/>
                <a:gd name="T84" fmla="*/ 3175 w 215"/>
                <a:gd name="T85" fmla="*/ 3255963 h 2057"/>
                <a:gd name="T86" fmla="*/ 6350 w 215"/>
                <a:gd name="T87" fmla="*/ 3259138 h 2057"/>
                <a:gd name="T88" fmla="*/ 6350 w 215"/>
                <a:gd name="T89" fmla="*/ 3259138 h 2057"/>
                <a:gd name="T90" fmla="*/ 9525 w 215"/>
                <a:gd name="T91" fmla="*/ 3262313 h 2057"/>
                <a:gd name="T92" fmla="*/ 9525 w 215"/>
                <a:gd name="T93" fmla="*/ 3262313 h 2057"/>
                <a:gd name="T94" fmla="*/ 9525 w 215"/>
                <a:gd name="T95" fmla="*/ 3265488 h 205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15"/>
                <a:gd name="T145" fmla="*/ 0 h 2057"/>
                <a:gd name="T146" fmla="*/ 215 w 215"/>
                <a:gd name="T147" fmla="*/ 2057 h 205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15" h="2057">
                  <a:moveTo>
                    <a:pt x="190" y="21"/>
                  </a:moveTo>
                  <a:lnTo>
                    <a:pt x="140" y="8"/>
                  </a:lnTo>
                  <a:lnTo>
                    <a:pt x="107" y="0"/>
                  </a:lnTo>
                  <a:lnTo>
                    <a:pt x="105" y="2"/>
                  </a:lnTo>
                  <a:lnTo>
                    <a:pt x="104" y="4"/>
                  </a:lnTo>
                  <a:lnTo>
                    <a:pt x="102" y="6"/>
                  </a:lnTo>
                  <a:lnTo>
                    <a:pt x="100" y="8"/>
                  </a:lnTo>
                  <a:lnTo>
                    <a:pt x="138" y="16"/>
                  </a:lnTo>
                  <a:lnTo>
                    <a:pt x="182" y="29"/>
                  </a:lnTo>
                  <a:lnTo>
                    <a:pt x="184" y="29"/>
                  </a:lnTo>
                  <a:lnTo>
                    <a:pt x="184" y="27"/>
                  </a:lnTo>
                  <a:lnTo>
                    <a:pt x="186" y="25"/>
                  </a:lnTo>
                  <a:lnTo>
                    <a:pt x="186" y="23"/>
                  </a:lnTo>
                  <a:lnTo>
                    <a:pt x="188" y="23"/>
                  </a:lnTo>
                  <a:lnTo>
                    <a:pt x="188" y="21"/>
                  </a:lnTo>
                  <a:lnTo>
                    <a:pt x="190" y="21"/>
                  </a:lnTo>
                  <a:close/>
                  <a:moveTo>
                    <a:pt x="6" y="2057"/>
                  </a:moveTo>
                  <a:lnTo>
                    <a:pt x="38" y="2053"/>
                  </a:lnTo>
                  <a:lnTo>
                    <a:pt x="90" y="2044"/>
                  </a:lnTo>
                  <a:lnTo>
                    <a:pt x="140" y="2032"/>
                  </a:lnTo>
                  <a:lnTo>
                    <a:pt x="190" y="2017"/>
                  </a:lnTo>
                  <a:lnTo>
                    <a:pt x="215" y="2009"/>
                  </a:lnTo>
                  <a:lnTo>
                    <a:pt x="213" y="2009"/>
                  </a:lnTo>
                  <a:lnTo>
                    <a:pt x="213" y="2007"/>
                  </a:lnTo>
                  <a:lnTo>
                    <a:pt x="213" y="2005"/>
                  </a:lnTo>
                  <a:lnTo>
                    <a:pt x="211" y="2003"/>
                  </a:lnTo>
                  <a:lnTo>
                    <a:pt x="211" y="2002"/>
                  </a:lnTo>
                  <a:lnTo>
                    <a:pt x="186" y="2009"/>
                  </a:lnTo>
                  <a:lnTo>
                    <a:pt x="138" y="2023"/>
                  </a:lnTo>
                  <a:lnTo>
                    <a:pt x="88" y="2034"/>
                  </a:lnTo>
                  <a:lnTo>
                    <a:pt x="36" y="2044"/>
                  </a:lnTo>
                  <a:lnTo>
                    <a:pt x="0" y="2048"/>
                  </a:lnTo>
                  <a:lnTo>
                    <a:pt x="0" y="2050"/>
                  </a:lnTo>
                  <a:lnTo>
                    <a:pt x="2" y="2050"/>
                  </a:lnTo>
                  <a:lnTo>
                    <a:pt x="2" y="2051"/>
                  </a:lnTo>
                  <a:lnTo>
                    <a:pt x="4" y="2053"/>
                  </a:lnTo>
                  <a:lnTo>
                    <a:pt x="6" y="2055"/>
                  </a:lnTo>
                  <a:lnTo>
                    <a:pt x="6" y="2057"/>
                  </a:lnTo>
                  <a:close/>
                </a:path>
              </a:pathLst>
            </a:custGeom>
            <a:solidFill>
              <a:srgbClr val="23A7FF"/>
            </a:solidFill>
            <a:ln w="9525">
              <a:noFill/>
              <a:round/>
            </a:ln>
          </p:spPr>
          <p:txBody>
            <a:bodyPr/>
            <a:lstStyle/>
            <a:p>
              <a:endParaRPr lang="en-US"/>
            </a:p>
          </p:txBody>
        </p:sp>
        <p:sp>
          <p:nvSpPr>
            <p:cNvPr id="17466" name="Freeform 69"/>
            <p:cNvSpPr>
              <a:spLocks noEditPoints="1"/>
            </p:cNvSpPr>
            <p:nvPr/>
          </p:nvSpPr>
          <p:spPr bwMode="auto">
            <a:xfrm>
              <a:off x="6502401" y="1816079"/>
              <a:ext cx="306212" cy="3252788"/>
            </a:xfrm>
            <a:custGeom>
              <a:avLst/>
              <a:gdLst>
                <a:gd name="T0" fmla="*/ 301625 w 217"/>
                <a:gd name="T1" fmla="*/ 33338 h 2049"/>
                <a:gd name="T2" fmla="*/ 225425 w 217"/>
                <a:gd name="T3" fmla="*/ 12700 h 2049"/>
                <a:gd name="T4" fmla="*/ 171450 w 217"/>
                <a:gd name="T5" fmla="*/ 0 h 2049"/>
                <a:gd name="T6" fmla="*/ 171450 w 217"/>
                <a:gd name="T7" fmla="*/ 0 h 2049"/>
                <a:gd name="T8" fmla="*/ 168275 w 217"/>
                <a:gd name="T9" fmla="*/ 3175 h 2049"/>
                <a:gd name="T10" fmla="*/ 168275 w 217"/>
                <a:gd name="T11" fmla="*/ 3175 h 2049"/>
                <a:gd name="T12" fmla="*/ 165100 w 217"/>
                <a:gd name="T13" fmla="*/ 6350 h 2049"/>
                <a:gd name="T14" fmla="*/ 165100 w 217"/>
                <a:gd name="T15" fmla="*/ 6350 h 2049"/>
                <a:gd name="T16" fmla="*/ 161925 w 217"/>
                <a:gd name="T17" fmla="*/ 9525 h 2049"/>
                <a:gd name="T18" fmla="*/ 161925 w 217"/>
                <a:gd name="T19" fmla="*/ 9525 h 2049"/>
                <a:gd name="T20" fmla="*/ 158750 w 217"/>
                <a:gd name="T21" fmla="*/ 12700 h 2049"/>
                <a:gd name="T22" fmla="*/ 222250 w 217"/>
                <a:gd name="T23" fmla="*/ 26988 h 2049"/>
                <a:gd name="T24" fmla="*/ 292100 w 217"/>
                <a:gd name="T25" fmla="*/ 46037 h 2049"/>
                <a:gd name="T26" fmla="*/ 292100 w 217"/>
                <a:gd name="T27" fmla="*/ 46037 h 2049"/>
                <a:gd name="T28" fmla="*/ 292100 w 217"/>
                <a:gd name="T29" fmla="*/ 42862 h 2049"/>
                <a:gd name="T30" fmla="*/ 295275 w 217"/>
                <a:gd name="T31" fmla="*/ 42862 h 2049"/>
                <a:gd name="T32" fmla="*/ 295275 w 217"/>
                <a:gd name="T33" fmla="*/ 39687 h 2049"/>
                <a:gd name="T34" fmla="*/ 298450 w 217"/>
                <a:gd name="T35" fmla="*/ 39687 h 2049"/>
                <a:gd name="T36" fmla="*/ 298450 w 217"/>
                <a:gd name="T37" fmla="*/ 36513 h 2049"/>
                <a:gd name="T38" fmla="*/ 298450 w 217"/>
                <a:gd name="T39" fmla="*/ 36513 h 2049"/>
                <a:gd name="T40" fmla="*/ 301625 w 217"/>
                <a:gd name="T41" fmla="*/ 33338 h 2049"/>
                <a:gd name="T42" fmla="*/ 12700 w 217"/>
                <a:gd name="T43" fmla="*/ 3252788 h 2049"/>
                <a:gd name="T44" fmla="*/ 63500 w 217"/>
                <a:gd name="T45" fmla="*/ 3244850 h 2049"/>
                <a:gd name="T46" fmla="*/ 146050 w 217"/>
                <a:gd name="T47" fmla="*/ 3228975 h 2049"/>
                <a:gd name="T48" fmla="*/ 225425 w 217"/>
                <a:gd name="T49" fmla="*/ 3209925 h 2049"/>
                <a:gd name="T50" fmla="*/ 304800 w 217"/>
                <a:gd name="T51" fmla="*/ 3189287 h 2049"/>
                <a:gd name="T52" fmla="*/ 344488 w 217"/>
                <a:gd name="T53" fmla="*/ 3176587 h 2049"/>
                <a:gd name="T54" fmla="*/ 344488 w 217"/>
                <a:gd name="T55" fmla="*/ 3176587 h 2049"/>
                <a:gd name="T56" fmla="*/ 341313 w 217"/>
                <a:gd name="T57" fmla="*/ 3173412 h 2049"/>
                <a:gd name="T58" fmla="*/ 341313 w 217"/>
                <a:gd name="T59" fmla="*/ 3173412 h 2049"/>
                <a:gd name="T60" fmla="*/ 341313 w 217"/>
                <a:gd name="T61" fmla="*/ 3173412 h 2049"/>
                <a:gd name="T62" fmla="*/ 341313 w 217"/>
                <a:gd name="T63" fmla="*/ 3171825 h 2049"/>
                <a:gd name="T64" fmla="*/ 341313 w 217"/>
                <a:gd name="T65" fmla="*/ 3171825 h 2049"/>
                <a:gd name="T66" fmla="*/ 341313 w 217"/>
                <a:gd name="T67" fmla="*/ 3171825 h 2049"/>
                <a:gd name="T68" fmla="*/ 341313 w 217"/>
                <a:gd name="T69" fmla="*/ 3168650 h 2049"/>
                <a:gd name="T70" fmla="*/ 338138 w 217"/>
                <a:gd name="T71" fmla="*/ 3168650 h 2049"/>
                <a:gd name="T72" fmla="*/ 338138 w 217"/>
                <a:gd name="T73" fmla="*/ 3168650 h 2049"/>
                <a:gd name="T74" fmla="*/ 338138 w 217"/>
                <a:gd name="T75" fmla="*/ 3168650 h 2049"/>
                <a:gd name="T76" fmla="*/ 338138 w 217"/>
                <a:gd name="T77" fmla="*/ 3165475 h 2049"/>
                <a:gd name="T78" fmla="*/ 338138 w 217"/>
                <a:gd name="T79" fmla="*/ 3165475 h 2049"/>
                <a:gd name="T80" fmla="*/ 334963 w 217"/>
                <a:gd name="T81" fmla="*/ 3165475 h 2049"/>
                <a:gd name="T82" fmla="*/ 334963 w 217"/>
                <a:gd name="T83" fmla="*/ 3165475 h 2049"/>
                <a:gd name="T84" fmla="*/ 334963 w 217"/>
                <a:gd name="T85" fmla="*/ 3162300 h 2049"/>
                <a:gd name="T86" fmla="*/ 301625 w 217"/>
                <a:gd name="T87" fmla="*/ 3173412 h 2049"/>
                <a:gd name="T88" fmla="*/ 222250 w 217"/>
                <a:gd name="T89" fmla="*/ 3198812 h 2049"/>
                <a:gd name="T90" fmla="*/ 142875 w 217"/>
                <a:gd name="T91" fmla="*/ 3216275 h 2049"/>
                <a:gd name="T92" fmla="*/ 63500 w 217"/>
                <a:gd name="T93" fmla="*/ 3228975 h 2049"/>
                <a:gd name="T94" fmla="*/ 0 w 217"/>
                <a:gd name="T95" fmla="*/ 3238500 h 2049"/>
                <a:gd name="T96" fmla="*/ 3175 w 217"/>
                <a:gd name="T97" fmla="*/ 3241675 h 2049"/>
                <a:gd name="T98" fmla="*/ 3175 w 217"/>
                <a:gd name="T99" fmla="*/ 3241675 h 2049"/>
                <a:gd name="T100" fmla="*/ 3175 w 217"/>
                <a:gd name="T101" fmla="*/ 3244850 h 2049"/>
                <a:gd name="T102" fmla="*/ 6350 w 217"/>
                <a:gd name="T103" fmla="*/ 3244850 h 2049"/>
                <a:gd name="T104" fmla="*/ 6350 w 217"/>
                <a:gd name="T105" fmla="*/ 3248025 h 2049"/>
                <a:gd name="T106" fmla="*/ 9525 w 217"/>
                <a:gd name="T107" fmla="*/ 3248025 h 2049"/>
                <a:gd name="T108" fmla="*/ 9525 w 217"/>
                <a:gd name="T109" fmla="*/ 3249612 h 2049"/>
                <a:gd name="T110" fmla="*/ 12700 w 217"/>
                <a:gd name="T111" fmla="*/ 3252788 h 204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7"/>
                <a:gd name="T169" fmla="*/ 0 h 2049"/>
                <a:gd name="T170" fmla="*/ 217 w 217"/>
                <a:gd name="T171" fmla="*/ 2049 h 204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7" h="2049">
                  <a:moveTo>
                    <a:pt x="190" y="21"/>
                  </a:moveTo>
                  <a:lnTo>
                    <a:pt x="142" y="8"/>
                  </a:lnTo>
                  <a:lnTo>
                    <a:pt x="108" y="0"/>
                  </a:lnTo>
                  <a:lnTo>
                    <a:pt x="106" y="2"/>
                  </a:lnTo>
                  <a:lnTo>
                    <a:pt x="104" y="4"/>
                  </a:lnTo>
                  <a:lnTo>
                    <a:pt x="102" y="6"/>
                  </a:lnTo>
                  <a:lnTo>
                    <a:pt x="100" y="8"/>
                  </a:lnTo>
                  <a:lnTo>
                    <a:pt x="140" y="17"/>
                  </a:lnTo>
                  <a:lnTo>
                    <a:pt x="184" y="29"/>
                  </a:lnTo>
                  <a:lnTo>
                    <a:pt x="184" y="27"/>
                  </a:lnTo>
                  <a:lnTo>
                    <a:pt x="186" y="27"/>
                  </a:lnTo>
                  <a:lnTo>
                    <a:pt x="186" y="25"/>
                  </a:lnTo>
                  <a:lnTo>
                    <a:pt x="188" y="25"/>
                  </a:lnTo>
                  <a:lnTo>
                    <a:pt x="188" y="23"/>
                  </a:lnTo>
                  <a:lnTo>
                    <a:pt x="190" y="21"/>
                  </a:lnTo>
                  <a:close/>
                  <a:moveTo>
                    <a:pt x="8" y="2049"/>
                  </a:moveTo>
                  <a:lnTo>
                    <a:pt x="40" y="2044"/>
                  </a:lnTo>
                  <a:lnTo>
                    <a:pt x="92" y="2034"/>
                  </a:lnTo>
                  <a:lnTo>
                    <a:pt x="142" y="2022"/>
                  </a:lnTo>
                  <a:lnTo>
                    <a:pt x="192" y="2009"/>
                  </a:lnTo>
                  <a:lnTo>
                    <a:pt x="217" y="2001"/>
                  </a:lnTo>
                  <a:lnTo>
                    <a:pt x="215" y="1999"/>
                  </a:lnTo>
                  <a:lnTo>
                    <a:pt x="215" y="1998"/>
                  </a:lnTo>
                  <a:lnTo>
                    <a:pt x="215" y="1996"/>
                  </a:lnTo>
                  <a:lnTo>
                    <a:pt x="213" y="1996"/>
                  </a:lnTo>
                  <a:lnTo>
                    <a:pt x="213" y="1994"/>
                  </a:lnTo>
                  <a:lnTo>
                    <a:pt x="211" y="1994"/>
                  </a:lnTo>
                  <a:lnTo>
                    <a:pt x="211" y="1992"/>
                  </a:lnTo>
                  <a:lnTo>
                    <a:pt x="190" y="1999"/>
                  </a:lnTo>
                  <a:lnTo>
                    <a:pt x="140" y="2015"/>
                  </a:lnTo>
                  <a:lnTo>
                    <a:pt x="90" y="2026"/>
                  </a:lnTo>
                  <a:lnTo>
                    <a:pt x="40" y="2034"/>
                  </a:lnTo>
                  <a:lnTo>
                    <a:pt x="0" y="2040"/>
                  </a:lnTo>
                  <a:lnTo>
                    <a:pt x="2" y="2042"/>
                  </a:lnTo>
                  <a:lnTo>
                    <a:pt x="2" y="2044"/>
                  </a:lnTo>
                  <a:lnTo>
                    <a:pt x="4" y="2044"/>
                  </a:lnTo>
                  <a:lnTo>
                    <a:pt x="4" y="2046"/>
                  </a:lnTo>
                  <a:lnTo>
                    <a:pt x="6" y="2046"/>
                  </a:lnTo>
                  <a:lnTo>
                    <a:pt x="6" y="2047"/>
                  </a:lnTo>
                  <a:lnTo>
                    <a:pt x="8" y="2049"/>
                  </a:lnTo>
                  <a:close/>
                </a:path>
              </a:pathLst>
            </a:custGeom>
            <a:solidFill>
              <a:srgbClr val="24A7FF"/>
            </a:solidFill>
            <a:ln w="9525">
              <a:noFill/>
              <a:round/>
            </a:ln>
          </p:spPr>
          <p:txBody>
            <a:bodyPr/>
            <a:lstStyle/>
            <a:p>
              <a:endParaRPr lang="en-US"/>
            </a:p>
          </p:txBody>
        </p:sp>
        <p:sp>
          <p:nvSpPr>
            <p:cNvPr id="17467" name="Freeform 70"/>
            <p:cNvSpPr>
              <a:spLocks noEditPoints="1"/>
            </p:cNvSpPr>
            <p:nvPr/>
          </p:nvSpPr>
          <p:spPr bwMode="auto">
            <a:xfrm>
              <a:off x="6496757" y="1822429"/>
              <a:ext cx="309034" cy="3238500"/>
            </a:xfrm>
            <a:custGeom>
              <a:avLst/>
              <a:gdLst>
                <a:gd name="T0" fmla="*/ 301625 w 219"/>
                <a:gd name="T1" fmla="*/ 33338 h 2040"/>
                <a:gd name="T2" fmla="*/ 231775 w 219"/>
                <a:gd name="T3" fmla="*/ 12700 h 2040"/>
                <a:gd name="T4" fmla="*/ 171450 w 219"/>
                <a:gd name="T5" fmla="*/ 0 h 2040"/>
                <a:gd name="T6" fmla="*/ 171450 w 219"/>
                <a:gd name="T7" fmla="*/ 0 h 2040"/>
                <a:gd name="T8" fmla="*/ 168275 w 219"/>
                <a:gd name="T9" fmla="*/ 3175 h 2040"/>
                <a:gd name="T10" fmla="*/ 168275 w 219"/>
                <a:gd name="T11" fmla="*/ 3175 h 2040"/>
                <a:gd name="T12" fmla="*/ 165100 w 219"/>
                <a:gd name="T13" fmla="*/ 6350 h 2040"/>
                <a:gd name="T14" fmla="*/ 165100 w 219"/>
                <a:gd name="T15" fmla="*/ 6350 h 2040"/>
                <a:gd name="T16" fmla="*/ 161925 w 219"/>
                <a:gd name="T17" fmla="*/ 9525 h 2040"/>
                <a:gd name="T18" fmla="*/ 161925 w 219"/>
                <a:gd name="T19" fmla="*/ 12700 h 2040"/>
                <a:gd name="T20" fmla="*/ 158750 w 219"/>
                <a:gd name="T21" fmla="*/ 12700 h 2040"/>
                <a:gd name="T22" fmla="*/ 225425 w 219"/>
                <a:gd name="T23" fmla="*/ 26988 h 2040"/>
                <a:gd name="T24" fmla="*/ 292100 w 219"/>
                <a:gd name="T25" fmla="*/ 46038 h 2040"/>
                <a:gd name="T26" fmla="*/ 292100 w 219"/>
                <a:gd name="T27" fmla="*/ 46038 h 2040"/>
                <a:gd name="T28" fmla="*/ 295275 w 219"/>
                <a:gd name="T29" fmla="*/ 42863 h 2040"/>
                <a:gd name="T30" fmla="*/ 295275 w 219"/>
                <a:gd name="T31" fmla="*/ 42863 h 2040"/>
                <a:gd name="T32" fmla="*/ 298450 w 219"/>
                <a:gd name="T33" fmla="*/ 39688 h 2040"/>
                <a:gd name="T34" fmla="*/ 298450 w 219"/>
                <a:gd name="T35" fmla="*/ 39688 h 2040"/>
                <a:gd name="T36" fmla="*/ 298450 w 219"/>
                <a:gd name="T37" fmla="*/ 36513 h 2040"/>
                <a:gd name="T38" fmla="*/ 301625 w 219"/>
                <a:gd name="T39" fmla="*/ 36513 h 2040"/>
                <a:gd name="T40" fmla="*/ 301625 w 219"/>
                <a:gd name="T41" fmla="*/ 33338 h 2040"/>
                <a:gd name="T42" fmla="*/ 12700 w 219"/>
                <a:gd name="T43" fmla="*/ 3238500 h 2040"/>
                <a:gd name="T44" fmla="*/ 69850 w 219"/>
                <a:gd name="T45" fmla="*/ 3232150 h 2040"/>
                <a:gd name="T46" fmla="*/ 152400 w 219"/>
                <a:gd name="T47" fmla="*/ 3216275 h 2040"/>
                <a:gd name="T48" fmla="*/ 231775 w 219"/>
                <a:gd name="T49" fmla="*/ 3198813 h 2040"/>
                <a:gd name="T50" fmla="*/ 307975 w 219"/>
                <a:gd name="T51" fmla="*/ 3176588 h 2040"/>
                <a:gd name="T52" fmla="*/ 347663 w 219"/>
                <a:gd name="T53" fmla="*/ 3165475 h 2040"/>
                <a:gd name="T54" fmla="*/ 347663 w 219"/>
                <a:gd name="T55" fmla="*/ 3165475 h 2040"/>
                <a:gd name="T56" fmla="*/ 347663 w 219"/>
                <a:gd name="T57" fmla="*/ 3165475 h 2040"/>
                <a:gd name="T58" fmla="*/ 347663 w 219"/>
                <a:gd name="T59" fmla="*/ 3162300 h 2040"/>
                <a:gd name="T60" fmla="*/ 347663 w 219"/>
                <a:gd name="T61" fmla="*/ 3162300 h 2040"/>
                <a:gd name="T62" fmla="*/ 347663 w 219"/>
                <a:gd name="T63" fmla="*/ 3162300 h 2040"/>
                <a:gd name="T64" fmla="*/ 347663 w 219"/>
                <a:gd name="T65" fmla="*/ 3162300 h 2040"/>
                <a:gd name="T66" fmla="*/ 347663 w 219"/>
                <a:gd name="T67" fmla="*/ 3162300 h 2040"/>
                <a:gd name="T68" fmla="*/ 347663 w 219"/>
                <a:gd name="T69" fmla="*/ 3162300 h 2040"/>
                <a:gd name="T70" fmla="*/ 344488 w 219"/>
                <a:gd name="T71" fmla="*/ 3162300 h 2040"/>
                <a:gd name="T72" fmla="*/ 344488 w 219"/>
                <a:gd name="T73" fmla="*/ 3159125 h 2040"/>
                <a:gd name="T74" fmla="*/ 341313 w 219"/>
                <a:gd name="T75" fmla="*/ 3159125 h 2040"/>
                <a:gd name="T76" fmla="*/ 341313 w 219"/>
                <a:gd name="T77" fmla="*/ 3155950 h 2040"/>
                <a:gd name="T78" fmla="*/ 341313 w 219"/>
                <a:gd name="T79" fmla="*/ 3155950 h 2040"/>
                <a:gd name="T80" fmla="*/ 338138 w 219"/>
                <a:gd name="T81" fmla="*/ 3152775 h 2040"/>
                <a:gd name="T82" fmla="*/ 338138 w 219"/>
                <a:gd name="T83" fmla="*/ 3152775 h 2040"/>
                <a:gd name="T84" fmla="*/ 334963 w 219"/>
                <a:gd name="T85" fmla="*/ 3149600 h 2040"/>
                <a:gd name="T86" fmla="*/ 304800 w 219"/>
                <a:gd name="T87" fmla="*/ 3162300 h 2040"/>
                <a:gd name="T88" fmla="*/ 225425 w 219"/>
                <a:gd name="T89" fmla="*/ 3182938 h 2040"/>
                <a:gd name="T90" fmla="*/ 149225 w 219"/>
                <a:gd name="T91" fmla="*/ 3201988 h 2040"/>
                <a:gd name="T92" fmla="*/ 66675 w 219"/>
                <a:gd name="T93" fmla="*/ 3216275 h 2040"/>
                <a:gd name="T94" fmla="*/ 0 w 219"/>
                <a:gd name="T95" fmla="*/ 3225800 h 2040"/>
                <a:gd name="T96" fmla="*/ 3175 w 219"/>
                <a:gd name="T97" fmla="*/ 3225800 h 2040"/>
                <a:gd name="T98" fmla="*/ 3175 w 219"/>
                <a:gd name="T99" fmla="*/ 3228975 h 2040"/>
                <a:gd name="T100" fmla="*/ 6350 w 219"/>
                <a:gd name="T101" fmla="*/ 3228975 h 2040"/>
                <a:gd name="T102" fmla="*/ 6350 w 219"/>
                <a:gd name="T103" fmla="*/ 3232150 h 2040"/>
                <a:gd name="T104" fmla="*/ 9525 w 219"/>
                <a:gd name="T105" fmla="*/ 3235325 h 2040"/>
                <a:gd name="T106" fmla="*/ 9525 w 219"/>
                <a:gd name="T107" fmla="*/ 3235325 h 2040"/>
                <a:gd name="T108" fmla="*/ 9525 w 219"/>
                <a:gd name="T109" fmla="*/ 3238500 h 2040"/>
                <a:gd name="T110" fmla="*/ 12700 w 219"/>
                <a:gd name="T111" fmla="*/ 3238500 h 204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9"/>
                <a:gd name="T169" fmla="*/ 0 h 2040"/>
                <a:gd name="T170" fmla="*/ 219 w 219"/>
                <a:gd name="T171" fmla="*/ 2040 h 204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9" h="2040">
                  <a:moveTo>
                    <a:pt x="190" y="21"/>
                  </a:moveTo>
                  <a:lnTo>
                    <a:pt x="146" y="8"/>
                  </a:lnTo>
                  <a:lnTo>
                    <a:pt x="108" y="0"/>
                  </a:lnTo>
                  <a:lnTo>
                    <a:pt x="106" y="2"/>
                  </a:lnTo>
                  <a:lnTo>
                    <a:pt x="104" y="4"/>
                  </a:lnTo>
                  <a:lnTo>
                    <a:pt x="102" y="6"/>
                  </a:lnTo>
                  <a:lnTo>
                    <a:pt x="102" y="8"/>
                  </a:lnTo>
                  <a:lnTo>
                    <a:pt x="100" y="8"/>
                  </a:lnTo>
                  <a:lnTo>
                    <a:pt x="142" y="17"/>
                  </a:lnTo>
                  <a:lnTo>
                    <a:pt x="184" y="29"/>
                  </a:lnTo>
                  <a:lnTo>
                    <a:pt x="186" y="27"/>
                  </a:lnTo>
                  <a:lnTo>
                    <a:pt x="188" y="25"/>
                  </a:lnTo>
                  <a:lnTo>
                    <a:pt x="188" y="23"/>
                  </a:lnTo>
                  <a:lnTo>
                    <a:pt x="190" y="23"/>
                  </a:lnTo>
                  <a:lnTo>
                    <a:pt x="190" y="21"/>
                  </a:lnTo>
                  <a:close/>
                  <a:moveTo>
                    <a:pt x="8" y="2040"/>
                  </a:moveTo>
                  <a:lnTo>
                    <a:pt x="44" y="2036"/>
                  </a:lnTo>
                  <a:lnTo>
                    <a:pt x="96" y="2026"/>
                  </a:lnTo>
                  <a:lnTo>
                    <a:pt x="146" y="2015"/>
                  </a:lnTo>
                  <a:lnTo>
                    <a:pt x="194" y="2001"/>
                  </a:lnTo>
                  <a:lnTo>
                    <a:pt x="219" y="1994"/>
                  </a:lnTo>
                  <a:lnTo>
                    <a:pt x="219" y="1992"/>
                  </a:lnTo>
                  <a:lnTo>
                    <a:pt x="217" y="1992"/>
                  </a:lnTo>
                  <a:lnTo>
                    <a:pt x="217" y="1990"/>
                  </a:lnTo>
                  <a:lnTo>
                    <a:pt x="215" y="1990"/>
                  </a:lnTo>
                  <a:lnTo>
                    <a:pt x="215" y="1988"/>
                  </a:lnTo>
                  <a:lnTo>
                    <a:pt x="213" y="1986"/>
                  </a:lnTo>
                  <a:lnTo>
                    <a:pt x="211" y="1984"/>
                  </a:lnTo>
                  <a:lnTo>
                    <a:pt x="192" y="1992"/>
                  </a:lnTo>
                  <a:lnTo>
                    <a:pt x="142" y="2005"/>
                  </a:lnTo>
                  <a:lnTo>
                    <a:pt x="94" y="2017"/>
                  </a:lnTo>
                  <a:lnTo>
                    <a:pt x="42" y="2026"/>
                  </a:lnTo>
                  <a:lnTo>
                    <a:pt x="0" y="2032"/>
                  </a:lnTo>
                  <a:lnTo>
                    <a:pt x="2" y="2032"/>
                  </a:lnTo>
                  <a:lnTo>
                    <a:pt x="2" y="2034"/>
                  </a:lnTo>
                  <a:lnTo>
                    <a:pt x="4" y="2034"/>
                  </a:lnTo>
                  <a:lnTo>
                    <a:pt x="4" y="2036"/>
                  </a:lnTo>
                  <a:lnTo>
                    <a:pt x="6" y="2038"/>
                  </a:lnTo>
                  <a:lnTo>
                    <a:pt x="6" y="2040"/>
                  </a:lnTo>
                  <a:lnTo>
                    <a:pt x="8" y="2040"/>
                  </a:lnTo>
                  <a:close/>
                </a:path>
              </a:pathLst>
            </a:custGeom>
            <a:solidFill>
              <a:srgbClr val="25A7FF"/>
            </a:solidFill>
            <a:ln w="9525">
              <a:noFill/>
              <a:round/>
            </a:ln>
          </p:spPr>
          <p:txBody>
            <a:bodyPr/>
            <a:lstStyle/>
            <a:p>
              <a:endParaRPr lang="en-US"/>
            </a:p>
          </p:txBody>
        </p:sp>
        <p:sp>
          <p:nvSpPr>
            <p:cNvPr id="17468" name="Freeform 71"/>
            <p:cNvSpPr>
              <a:spLocks noEditPoints="1"/>
            </p:cNvSpPr>
            <p:nvPr/>
          </p:nvSpPr>
          <p:spPr bwMode="auto">
            <a:xfrm>
              <a:off x="6493933" y="1828779"/>
              <a:ext cx="306212" cy="3225800"/>
            </a:xfrm>
            <a:custGeom>
              <a:avLst/>
              <a:gdLst>
                <a:gd name="T0" fmla="*/ 301625 w 217"/>
                <a:gd name="T1" fmla="*/ 33338 h 2032"/>
                <a:gd name="T2" fmla="*/ 231775 w 217"/>
                <a:gd name="T3" fmla="*/ 14288 h 2032"/>
                <a:gd name="T4" fmla="*/ 168275 w 217"/>
                <a:gd name="T5" fmla="*/ 0 h 2032"/>
                <a:gd name="T6" fmla="*/ 168275 w 217"/>
                <a:gd name="T7" fmla="*/ 0 h 2032"/>
                <a:gd name="T8" fmla="*/ 165100 w 217"/>
                <a:gd name="T9" fmla="*/ 3175 h 2032"/>
                <a:gd name="T10" fmla="*/ 165100 w 217"/>
                <a:gd name="T11" fmla="*/ 6350 h 2032"/>
                <a:gd name="T12" fmla="*/ 161925 w 217"/>
                <a:gd name="T13" fmla="*/ 6350 h 2032"/>
                <a:gd name="T14" fmla="*/ 161925 w 217"/>
                <a:gd name="T15" fmla="*/ 7938 h 2032"/>
                <a:gd name="T16" fmla="*/ 158750 w 217"/>
                <a:gd name="T17" fmla="*/ 7938 h 2032"/>
                <a:gd name="T18" fmla="*/ 158750 w 217"/>
                <a:gd name="T19" fmla="*/ 11113 h 2032"/>
                <a:gd name="T20" fmla="*/ 155575 w 217"/>
                <a:gd name="T21" fmla="*/ 11113 h 2032"/>
                <a:gd name="T22" fmla="*/ 228600 w 217"/>
                <a:gd name="T23" fmla="*/ 30163 h 2032"/>
                <a:gd name="T24" fmla="*/ 293688 w 217"/>
                <a:gd name="T25" fmla="*/ 46038 h 2032"/>
                <a:gd name="T26" fmla="*/ 293688 w 217"/>
                <a:gd name="T27" fmla="*/ 46038 h 2032"/>
                <a:gd name="T28" fmla="*/ 293688 w 217"/>
                <a:gd name="T29" fmla="*/ 42863 h 2032"/>
                <a:gd name="T30" fmla="*/ 295275 w 217"/>
                <a:gd name="T31" fmla="*/ 42863 h 2032"/>
                <a:gd name="T32" fmla="*/ 295275 w 217"/>
                <a:gd name="T33" fmla="*/ 39688 h 2032"/>
                <a:gd name="T34" fmla="*/ 295275 w 217"/>
                <a:gd name="T35" fmla="*/ 39688 h 2032"/>
                <a:gd name="T36" fmla="*/ 298450 w 217"/>
                <a:gd name="T37" fmla="*/ 36513 h 2032"/>
                <a:gd name="T38" fmla="*/ 298450 w 217"/>
                <a:gd name="T39" fmla="*/ 36513 h 2032"/>
                <a:gd name="T40" fmla="*/ 301625 w 217"/>
                <a:gd name="T41" fmla="*/ 33338 h 2032"/>
                <a:gd name="T42" fmla="*/ 9525 w 217"/>
                <a:gd name="T43" fmla="*/ 3225800 h 2032"/>
                <a:gd name="T44" fmla="*/ 73025 w 217"/>
                <a:gd name="T45" fmla="*/ 3216275 h 2032"/>
                <a:gd name="T46" fmla="*/ 152400 w 217"/>
                <a:gd name="T47" fmla="*/ 3203575 h 2032"/>
                <a:gd name="T48" fmla="*/ 231775 w 217"/>
                <a:gd name="T49" fmla="*/ 3186113 h 2032"/>
                <a:gd name="T50" fmla="*/ 311150 w 217"/>
                <a:gd name="T51" fmla="*/ 3160713 h 2032"/>
                <a:gd name="T52" fmla="*/ 344488 w 217"/>
                <a:gd name="T53" fmla="*/ 3149600 h 2032"/>
                <a:gd name="T54" fmla="*/ 344488 w 217"/>
                <a:gd name="T55" fmla="*/ 3149600 h 2032"/>
                <a:gd name="T56" fmla="*/ 341313 w 217"/>
                <a:gd name="T57" fmla="*/ 3146425 h 2032"/>
                <a:gd name="T58" fmla="*/ 341313 w 217"/>
                <a:gd name="T59" fmla="*/ 3146425 h 2032"/>
                <a:gd name="T60" fmla="*/ 338138 w 217"/>
                <a:gd name="T61" fmla="*/ 3143250 h 2032"/>
                <a:gd name="T62" fmla="*/ 338138 w 217"/>
                <a:gd name="T63" fmla="*/ 3143250 h 2032"/>
                <a:gd name="T64" fmla="*/ 338138 w 217"/>
                <a:gd name="T65" fmla="*/ 3140075 h 2032"/>
                <a:gd name="T66" fmla="*/ 334963 w 217"/>
                <a:gd name="T67" fmla="*/ 3140075 h 2032"/>
                <a:gd name="T68" fmla="*/ 334963 w 217"/>
                <a:gd name="T69" fmla="*/ 3136900 h 2032"/>
                <a:gd name="T70" fmla="*/ 304800 w 217"/>
                <a:gd name="T71" fmla="*/ 3149600 h 2032"/>
                <a:gd name="T72" fmla="*/ 228600 w 217"/>
                <a:gd name="T73" fmla="*/ 3170238 h 2032"/>
                <a:gd name="T74" fmla="*/ 149225 w 217"/>
                <a:gd name="T75" fmla="*/ 3189288 h 2032"/>
                <a:gd name="T76" fmla="*/ 69850 w 217"/>
                <a:gd name="T77" fmla="*/ 3203575 h 2032"/>
                <a:gd name="T78" fmla="*/ 0 w 217"/>
                <a:gd name="T79" fmla="*/ 3209925 h 2032"/>
                <a:gd name="T80" fmla="*/ 0 w 217"/>
                <a:gd name="T81" fmla="*/ 3213100 h 2032"/>
                <a:gd name="T82" fmla="*/ 0 w 217"/>
                <a:gd name="T83" fmla="*/ 3216275 h 2032"/>
                <a:gd name="T84" fmla="*/ 3175 w 217"/>
                <a:gd name="T85" fmla="*/ 3216275 h 2032"/>
                <a:gd name="T86" fmla="*/ 3175 w 217"/>
                <a:gd name="T87" fmla="*/ 3219450 h 2032"/>
                <a:gd name="T88" fmla="*/ 6350 w 217"/>
                <a:gd name="T89" fmla="*/ 3219450 h 2032"/>
                <a:gd name="T90" fmla="*/ 6350 w 217"/>
                <a:gd name="T91" fmla="*/ 3222625 h 2032"/>
                <a:gd name="T92" fmla="*/ 9525 w 217"/>
                <a:gd name="T93" fmla="*/ 3222625 h 2032"/>
                <a:gd name="T94" fmla="*/ 9525 w 217"/>
                <a:gd name="T95" fmla="*/ 3225800 h 203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17"/>
                <a:gd name="T145" fmla="*/ 0 h 2032"/>
                <a:gd name="T146" fmla="*/ 217 w 217"/>
                <a:gd name="T147" fmla="*/ 2032 h 203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17" h="2032">
                  <a:moveTo>
                    <a:pt x="190" y="21"/>
                  </a:moveTo>
                  <a:lnTo>
                    <a:pt x="146" y="9"/>
                  </a:lnTo>
                  <a:lnTo>
                    <a:pt x="106" y="0"/>
                  </a:lnTo>
                  <a:lnTo>
                    <a:pt x="104" y="2"/>
                  </a:lnTo>
                  <a:lnTo>
                    <a:pt x="104" y="4"/>
                  </a:lnTo>
                  <a:lnTo>
                    <a:pt x="102" y="4"/>
                  </a:lnTo>
                  <a:lnTo>
                    <a:pt x="102" y="5"/>
                  </a:lnTo>
                  <a:lnTo>
                    <a:pt x="100" y="5"/>
                  </a:lnTo>
                  <a:lnTo>
                    <a:pt x="100" y="7"/>
                  </a:lnTo>
                  <a:lnTo>
                    <a:pt x="98" y="7"/>
                  </a:lnTo>
                  <a:lnTo>
                    <a:pt x="144" y="19"/>
                  </a:lnTo>
                  <a:lnTo>
                    <a:pt x="185" y="29"/>
                  </a:lnTo>
                  <a:lnTo>
                    <a:pt x="185" y="27"/>
                  </a:lnTo>
                  <a:lnTo>
                    <a:pt x="186" y="27"/>
                  </a:lnTo>
                  <a:lnTo>
                    <a:pt x="186" y="25"/>
                  </a:lnTo>
                  <a:lnTo>
                    <a:pt x="188" y="23"/>
                  </a:lnTo>
                  <a:lnTo>
                    <a:pt x="190" y="21"/>
                  </a:lnTo>
                  <a:close/>
                  <a:moveTo>
                    <a:pt x="6" y="2032"/>
                  </a:moveTo>
                  <a:lnTo>
                    <a:pt x="46" y="2026"/>
                  </a:lnTo>
                  <a:lnTo>
                    <a:pt x="96" y="2018"/>
                  </a:lnTo>
                  <a:lnTo>
                    <a:pt x="146" y="2007"/>
                  </a:lnTo>
                  <a:lnTo>
                    <a:pt x="196" y="1991"/>
                  </a:lnTo>
                  <a:lnTo>
                    <a:pt x="217" y="1984"/>
                  </a:lnTo>
                  <a:lnTo>
                    <a:pt x="215" y="1982"/>
                  </a:lnTo>
                  <a:lnTo>
                    <a:pt x="213" y="1980"/>
                  </a:lnTo>
                  <a:lnTo>
                    <a:pt x="213" y="1978"/>
                  </a:lnTo>
                  <a:lnTo>
                    <a:pt x="211" y="1978"/>
                  </a:lnTo>
                  <a:lnTo>
                    <a:pt x="211" y="1976"/>
                  </a:lnTo>
                  <a:lnTo>
                    <a:pt x="192" y="1984"/>
                  </a:lnTo>
                  <a:lnTo>
                    <a:pt x="144" y="1997"/>
                  </a:lnTo>
                  <a:lnTo>
                    <a:pt x="94" y="2009"/>
                  </a:lnTo>
                  <a:lnTo>
                    <a:pt x="44" y="2018"/>
                  </a:lnTo>
                  <a:lnTo>
                    <a:pt x="0" y="2022"/>
                  </a:lnTo>
                  <a:lnTo>
                    <a:pt x="0" y="2024"/>
                  </a:lnTo>
                  <a:lnTo>
                    <a:pt x="0" y="2026"/>
                  </a:lnTo>
                  <a:lnTo>
                    <a:pt x="2" y="2026"/>
                  </a:lnTo>
                  <a:lnTo>
                    <a:pt x="2" y="2028"/>
                  </a:lnTo>
                  <a:lnTo>
                    <a:pt x="4" y="2028"/>
                  </a:lnTo>
                  <a:lnTo>
                    <a:pt x="4" y="2030"/>
                  </a:lnTo>
                  <a:lnTo>
                    <a:pt x="6" y="2030"/>
                  </a:lnTo>
                  <a:lnTo>
                    <a:pt x="6" y="2032"/>
                  </a:lnTo>
                  <a:close/>
                </a:path>
              </a:pathLst>
            </a:custGeom>
            <a:solidFill>
              <a:srgbClr val="26A8FF"/>
            </a:solidFill>
            <a:ln w="9525">
              <a:noFill/>
              <a:round/>
            </a:ln>
          </p:spPr>
          <p:txBody>
            <a:bodyPr/>
            <a:lstStyle/>
            <a:p>
              <a:endParaRPr lang="en-US"/>
            </a:p>
          </p:txBody>
        </p:sp>
        <p:sp>
          <p:nvSpPr>
            <p:cNvPr id="17469" name="Freeform 72"/>
            <p:cNvSpPr>
              <a:spLocks noEditPoints="1"/>
            </p:cNvSpPr>
            <p:nvPr/>
          </p:nvSpPr>
          <p:spPr bwMode="auto">
            <a:xfrm>
              <a:off x="6488290" y="1835129"/>
              <a:ext cx="306212" cy="3213100"/>
            </a:xfrm>
            <a:custGeom>
              <a:avLst/>
              <a:gdLst>
                <a:gd name="T0" fmla="*/ 301625 w 217"/>
                <a:gd name="T1" fmla="*/ 33338 h 2024"/>
                <a:gd name="T2" fmla="*/ 234950 w 217"/>
                <a:gd name="T3" fmla="*/ 14288 h 2024"/>
                <a:gd name="T4" fmla="*/ 168275 w 217"/>
                <a:gd name="T5" fmla="*/ 0 h 2024"/>
                <a:gd name="T6" fmla="*/ 168275 w 217"/>
                <a:gd name="T7" fmla="*/ 1588 h 2024"/>
                <a:gd name="T8" fmla="*/ 165100 w 217"/>
                <a:gd name="T9" fmla="*/ 1588 h 2024"/>
                <a:gd name="T10" fmla="*/ 165100 w 217"/>
                <a:gd name="T11" fmla="*/ 4763 h 2024"/>
                <a:gd name="T12" fmla="*/ 161925 w 217"/>
                <a:gd name="T13" fmla="*/ 4763 h 2024"/>
                <a:gd name="T14" fmla="*/ 161925 w 217"/>
                <a:gd name="T15" fmla="*/ 7938 h 2024"/>
                <a:gd name="T16" fmla="*/ 158750 w 217"/>
                <a:gd name="T17" fmla="*/ 7938 h 2024"/>
                <a:gd name="T18" fmla="*/ 158750 w 217"/>
                <a:gd name="T19" fmla="*/ 11113 h 2024"/>
                <a:gd name="T20" fmla="*/ 155575 w 217"/>
                <a:gd name="T21" fmla="*/ 11113 h 2024"/>
                <a:gd name="T22" fmla="*/ 231775 w 217"/>
                <a:gd name="T23" fmla="*/ 30163 h 2024"/>
                <a:gd name="T24" fmla="*/ 293688 w 217"/>
                <a:gd name="T25" fmla="*/ 47625 h 2024"/>
                <a:gd name="T26" fmla="*/ 293688 w 217"/>
                <a:gd name="T27" fmla="*/ 44450 h 2024"/>
                <a:gd name="T28" fmla="*/ 296863 w 217"/>
                <a:gd name="T29" fmla="*/ 41275 h 2024"/>
                <a:gd name="T30" fmla="*/ 296863 w 217"/>
                <a:gd name="T31" fmla="*/ 41275 h 2024"/>
                <a:gd name="T32" fmla="*/ 300038 w 217"/>
                <a:gd name="T33" fmla="*/ 39688 h 2024"/>
                <a:gd name="T34" fmla="*/ 300038 w 217"/>
                <a:gd name="T35" fmla="*/ 39688 h 2024"/>
                <a:gd name="T36" fmla="*/ 300038 w 217"/>
                <a:gd name="T37" fmla="*/ 36513 h 2024"/>
                <a:gd name="T38" fmla="*/ 301625 w 217"/>
                <a:gd name="T39" fmla="*/ 36513 h 2024"/>
                <a:gd name="T40" fmla="*/ 301625 w 217"/>
                <a:gd name="T41" fmla="*/ 33338 h 2024"/>
                <a:gd name="T42" fmla="*/ 9525 w 217"/>
                <a:gd name="T43" fmla="*/ 3213100 h 2024"/>
                <a:gd name="T44" fmla="*/ 76200 w 217"/>
                <a:gd name="T45" fmla="*/ 3203575 h 2024"/>
                <a:gd name="T46" fmla="*/ 158750 w 217"/>
                <a:gd name="T47" fmla="*/ 3189288 h 2024"/>
                <a:gd name="T48" fmla="*/ 234950 w 217"/>
                <a:gd name="T49" fmla="*/ 3170238 h 2024"/>
                <a:gd name="T50" fmla="*/ 314325 w 217"/>
                <a:gd name="T51" fmla="*/ 3149600 h 2024"/>
                <a:gd name="T52" fmla="*/ 344488 w 217"/>
                <a:gd name="T53" fmla="*/ 3136900 h 2024"/>
                <a:gd name="T54" fmla="*/ 344488 w 217"/>
                <a:gd name="T55" fmla="*/ 3136900 h 2024"/>
                <a:gd name="T56" fmla="*/ 344488 w 217"/>
                <a:gd name="T57" fmla="*/ 3133725 h 2024"/>
                <a:gd name="T58" fmla="*/ 341313 w 217"/>
                <a:gd name="T59" fmla="*/ 3133725 h 2024"/>
                <a:gd name="T60" fmla="*/ 341313 w 217"/>
                <a:gd name="T61" fmla="*/ 3130550 h 2024"/>
                <a:gd name="T62" fmla="*/ 339725 w 217"/>
                <a:gd name="T63" fmla="*/ 3130550 h 2024"/>
                <a:gd name="T64" fmla="*/ 339725 w 217"/>
                <a:gd name="T65" fmla="*/ 3127375 h 2024"/>
                <a:gd name="T66" fmla="*/ 339725 w 217"/>
                <a:gd name="T67" fmla="*/ 3127375 h 2024"/>
                <a:gd name="T68" fmla="*/ 336550 w 217"/>
                <a:gd name="T69" fmla="*/ 3124200 h 2024"/>
                <a:gd name="T70" fmla="*/ 307975 w 217"/>
                <a:gd name="T71" fmla="*/ 3133725 h 2024"/>
                <a:gd name="T72" fmla="*/ 231775 w 217"/>
                <a:gd name="T73" fmla="*/ 3157538 h 2024"/>
                <a:gd name="T74" fmla="*/ 155575 w 217"/>
                <a:gd name="T75" fmla="*/ 3173413 h 2024"/>
                <a:gd name="T76" fmla="*/ 74613 w 217"/>
                <a:gd name="T77" fmla="*/ 3189288 h 2024"/>
                <a:gd name="T78" fmla="*/ 0 w 217"/>
                <a:gd name="T79" fmla="*/ 3197225 h 2024"/>
                <a:gd name="T80" fmla="*/ 0 w 217"/>
                <a:gd name="T81" fmla="*/ 3200400 h 2024"/>
                <a:gd name="T82" fmla="*/ 3175 w 217"/>
                <a:gd name="T83" fmla="*/ 3200400 h 2024"/>
                <a:gd name="T84" fmla="*/ 3175 w 217"/>
                <a:gd name="T85" fmla="*/ 3203575 h 2024"/>
                <a:gd name="T86" fmla="*/ 6350 w 217"/>
                <a:gd name="T87" fmla="*/ 3203575 h 2024"/>
                <a:gd name="T88" fmla="*/ 6350 w 217"/>
                <a:gd name="T89" fmla="*/ 3206750 h 2024"/>
                <a:gd name="T90" fmla="*/ 6350 w 217"/>
                <a:gd name="T91" fmla="*/ 3209925 h 2024"/>
                <a:gd name="T92" fmla="*/ 9525 w 217"/>
                <a:gd name="T93" fmla="*/ 3209925 h 2024"/>
                <a:gd name="T94" fmla="*/ 9525 w 217"/>
                <a:gd name="T95" fmla="*/ 3213100 h 202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17"/>
                <a:gd name="T145" fmla="*/ 0 h 2024"/>
                <a:gd name="T146" fmla="*/ 217 w 217"/>
                <a:gd name="T147" fmla="*/ 2024 h 202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17" h="2024">
                  <a:moveTo>
                    <a:pt x="190" y="21"/>
                  </a:moveTo>
                  <a:lnTo>
                    <a:pt x="148" y="9"/>
                  </a:lnTo>
                  <a:lnTo>
                    <a:pt x="106" y="0"/>
                  </a:lnTo>
                  <a:lnTo>
                    <a:pt x="106" y="1"/>
                  </a:lnTo>
                  <a:lnTo>
                    <a:pt x="104" y="1"/>
                  </a:lnTo>
                  <a:lnTo>
                    <a:pt x="104" y="3"/>
                  </a:lnTo>
                  <a:lnTo>
                    <a:pt x="102" y="3"/>
                  </a:lnTo>
                  <a:lnTo>
                    <a:pt x="102" y="5"/>
                  </a:lnTo>
                  <a:lnTo>
                    <a:pt x="100" y="5"/>
                  </a:lnTo>
                  <a:lnTo>
                    <a:pt x="100" y="7"/>
                  </a:lnTo>
                  <a:lnTo>
                    <a:pt x="98" y="7"/>
                  </a:lnTo>
                  <a:lnTo>
                    <a:pt x="146" y="19"/>
                  </a:lnTo>
                  <a:lnTo>
                    <a:pt x="185" y="30"/>
                  </a:lnTo>
                  <a:lnTo>
                    <a:pt x="185" y="28"/>
                  </a:lnTo>
                  <a:lnTo>
                    <a:pt x="187" y="26"/>
                  </a:lnTo>
                  <a:lnTo>
                    <a:pt x="189" y="25"/>
                  </a:lnTo>
                  <a:lnTo>
                    <a:pt x="189" y="23"/>
                  </a:lnTo>
                  <a:lnTo>
                    <a:pt x="190" y="23"/>
                  </a:lnTo>
                  <a:lnTo>
                    <a:pt x="190" y="21"/>
                  </a:lnTo>
                  <a:close/>
                  <a:moveTo>
                    <a:pt x="6" y="2024"/>
                  </a:moveTo>
                  <a:lnTo>
                    <a:pt x="48" y="2018"/>
                  </a:lnTo>
                  <a:lnTo>
                    <a:pt x="100" y="2009"/>
                  </a:lnTo>
                  <a:lnTo>
                    <a:pt x="148" y="1997"/>
                  </a:lnTo>
                  <a:lnTo>
                    <a:pt x="198" y="1984"/>
                  </a:lnTo>
                  <a:lnTo>
                    <a:pt x="217" y="1976"/>
                  </a:lnTo>
                  <a:lnTo>
                    <a:pt x="217" y="1974"/>
                  </a:lnTo>
                  <a:lnTo>
                    <a:pt x="215" y="1974"/>
                  </a:lnTo>
                  <a:lnTo>
                    <a:pt x="215" y="1972"/>
                  </a:lnTo>
                  <a:lnTo>
                    <a:pt x="214" y="1972"/>
                  </a:lnTo>
                  <a:lnTo>
                    <a:pt x="214" y="1970"/>
                  </a:lnTo>
                  <a:lnTo>
                    <a:pt x="212" y="1968"/>
                  </a:lnTo>
                  <a:lnTo>
                    <a:pt x="194" y="1974"/>
                  </a:lnTo>
                  <a:lnTo>
                    <a:pt x="146" y="1989"/>
                  </a:lnTo>
                  <a:lnTo>
                    <a:pt x="98" y="1999"/>
                  </a:lnTo>
                  <a:lnTo>
                    <a:pt x="47" y="2009"/>
                  </a:lnTo>
                  <a:lnTo>
                    <a:pt x="0" y="2014"/>
                  </a:lnTo>
                  <a:lnTo>
                    <a:pt x="0" y="2016"/>
                  </a:lnTo>
                  <a:lnTo>
                    <a:pt x="2" y="2016"/>
                  </a:lnTo>
                  <a:lnTo>
                    <a:pt x="2" y="2018"/>
                  </a:lnTo>
                  <a:lnTo>
                    <a:pt x="4" y="2018"/>
                  </a:lnTo>
                  <a:lnTo>
                    <a:pt x="4" y="2020"/>
                  </a:lnTo>
                  <a:lnTo>
                    <a:pt x="4" y="2022"/>
                  </a:lnTo>
                  <a:lnTo>
                    <a:pt x="6" y="2022"/>
                  </a:lnTo>
                  <a:lnTo>
                    <a:pt x="6" y="2024"/>
                  </a:lnTo>
                  <a:close/>
                </a:path>
              </a:pathLst>
            </a:custGeom>
            <a:solidFill>
              <a:srgbClr val="27A8FF"/>
            </a:solidFill>
            <a:ln w="9525">
              <a:noFill/>
              <a:round/>
            </a:ln>
          </p:spPr>
          <p:txBody>
            <a:bodyPr/>
            <a:lstStyle/>
            <a:p>
              <a:endParaRPr lang="en-US"/>
            </a:p>
          </p:txBody>
        </p:sp>
        <p:sp>
          <p:nvSpPr>
            <p:cNvPr id="17470" name="Freeform 73"/>
            <p:cNvSpPr>
              <a:spLocks noEditPoints="1"/>
            </p:cNvSpPr>
            <p:nvPr/>
          </p:nvSpPr>
          <p:spPr bwMode="auto">
            <a:xfrm>
              <a:off x="6484057" y="1839892"/>
              <a:ext cx="307622" cy="3198812"/>
            </a:xfrm>
            <a:custGeom>
              <a:avLst/>
              <a:gdLst>
                <a:gd name="T0" fmla="*/ 304800 w 218"/>
                <a:gd name="T1" fmla="*/ 34925 h 2015"/>
                <a:gd name="T2" fmla="*/ 239713 w 218"/>
                <a:gd name="T3" fmla="*/ 19050 h 2015"/>
                <a:gd name="T4" fmla="*/ 166688 w 218"/>
                <a:gd name="T5" fmla="*/ 0 h 2015"/>
                <a:gd name="T6" fmla="*/ 166688 w 218"/>
                <a:gd name="T7" fmla="*/ 3175 h 2015"/>
                <a:gd name="T8" fmla="*/ 163513 w 218"/>
                <a:gd name="T9" fmla="*/ 3175 h 2015"/>
                <a:gd name="T10" fmla="*/ 163513 w 218"/>
                <a:gd name="T11" fmla="*/ 6350 h 2015"/>
                <a:gd name="T12" fmla="*/ 160338 w 218"/>
                <a:gd name="T13" fmla="*/ 6350 h 2015"/>
                <a:gd name="T14" fmla="*/ 160338 w 218"/>
                <a:gd name="T15" fmla="*/ 9525 h 2015"/>
                <a:gd name="T16" fmla="*/ 157163 w 218"/>
                <a:gd name="T17" fmla="*/ 9525 h 2015"/>
                <a:gd name="T18" fmla="*/ 157163 w 218"/>
                <a:gd name="T19" fmla="*/ 12700 h 2015"/>
                <a:gd name="T20" fmla="*/ 155575 w 218"/>
                <a:gd name="T21" fmla="*/ 12700 h 2015"/>
                <a:gd name="T22" fmla="*/ 157163 w 218"/>
                <a:gd name="T23" fmla="*/ 12700 h 2015"/>
                <a:gd name="T24" fmla="*/ 236538 w 218"/>
                <a:gd name="T25" fmla="*/ 31750 h 2015"/>
                <a:gd name="T26" fmla="*/ 292100 w 218"/>
                <a:gd name="T27" fmla="*/ 49212 h 2015"/>
                <a:gd name="T28" fmla="*/ 295275 w 218"/>
                <a:gd name="T29" fmla="*/ 46037 h 2015"/>
                <a:gd name="T30" fmla="*/ 295275 w 218"/>
                <a:gd name="T31" fmla="*/ 46037 h 2015"/>
                <a:gd name="T32" fmla="*/ 298450 w 218"/>
                <a:gd name="T33" fmla="*/ 42862 h 2015"/>
                <a:gd name="T34" fmla="*/ 298450 w 218"/>
                <a:gd name="T35" fmla="*/ 42862 h 2015"/>
                <a:gd name="T36" fmla="*/ 298450 w 218"/>
                <a:gd name="T37" fmla="*/ 39687 h 2015"/>
                <a:gd name="T38" fmla="*/ 301625 w 218"/>
                <a:gd name="T39" fmla="*/ 36512 h 2015"/>
                <a:gd name="T40" fmla="*/ 301625 w 218"/>
                <a:gd name="T41" fmla="*/ 36512 h 2015"/>
                <a:gd name="T42" fmla="*/ 304800 w 218"/>
                <a:gd name="T43" fmla="*/ 34925 h 2015"/>
                <a:gd name="T44" fmla="*/ 11112 w 218"/>
                <a:gd name="T45" fmla="*/ 3198812 h 2015"/>
                <a:gd name="T46" fmla="*/ 80963 w 218"/>
                <a:gd name="T47" fmla="*/ 3192462 h 2015"/>
                <a:gd name="T48" fmla="*/ 160338 w 218"/>
                <a:gd name="T49" fmla="*/ 3178175 h 2015"/>
                <a:gd name="T50" fmla="*/ 239713 w 218"/>
                <a:gd name="T51" fmla="*/ 3159125 h 2015"/>
                <a:gd name="T52" fmla="*/ 315913 w 218"/>
                <a:gd name="T53" fmla="*/ 3138487 h 2015"/>
                <a:gd name="T54" fmla="*/ 346075 w 218"/>
                <a:gd name="T55" fmla="*/ 3125787 h 2015"/>
                <a:gd name="T56" fmla="*/ 344488 w 218"/>
                <a:gd name="T57" fmla="*/ 3125787 h 2015"/>
                <a:gd name="T58" fmla="*/ 344488 w 218"/>
                <a:gd name="T59" fmla="*/ 3122612 h 2015"/>
                <a:gd name="T60" fmla="*/ 344488 w 218"/>
                <a:gd name="T61" fmla="*/ 3122612 h 2015"/>
                <a:gd name="T62" fmla="*/ 341313 w 218"/>
                <a:gd name="T63" fmla="*/ 3119437 h 2015"/>
                <a:gd name="T64" fmla="*/ 341313 w 218"/>
                <a:gd name="T65" fmla="*/ 3119437 h 2015"/>
                <a:gd name="T66" fmla="*/ 338138 w 218"/>
                <a:gd name="T67" fmla="*/ 3116262 h 2015"/>
                <a:gd name="T68" fmla="*/ 338138 w 218"/>
                <a:gd name="T69" fmla="*/ 3116262 h 2015"/>
                <a:gd name="T70" fmla="*/ 338138 w 218"/>
                <a:gd name="T71" fmla="*/ 3113087 h 2015"/>
                <a:gd name="T72" fmla="*/ 312738 w 218"/>
                <a:gd name="T73" fmla="*/ 3122612 h 2015"/>
                <a:gd name="T74" fmla="*/ 236538 w 218"/>
                <a:gd name="T75" fmla="*/ 3144837 h 2015"/>
                <a:gd name="T76" fmla="*/ 157163 w 218"/>
                <a:gd name="T77" fmla="*/ 3162300 h 2015"/>
                <a:gd name="T78" fmla="*/ 79375 w 218"/>
                <a:gd name="T79" fmla="*/ 3178175 h 2015"/>
                <a:gd name="T80" fmla="*/ 0 w 218"/>
                <a:gd name="T81" fmla="*/ 3186112 h 2015"/>
                <a:gd name="T82" fmla="*/ 3175 w 218"/>
                <a:gd name="T83" fmla="*/ 3189287 h 2015"/>
                <a:gd name="T84" fmla="*/ 3175 w 218"/>
                <a:gd name="T85" fmla="*/ 3189287 h 2015"/>
                <a:gd name="T86" fmla="*/ 3175 w 218"/>
                <a:gd name="T87" fmla="*/ 3192462 h 2015"/>
                <a:gd name="T88" fmla="*/ 4763 w 218"/>
                <a:gd name="T89" fmla="*/ 3192462 h 2015"/>
                <a:gd name="T90" fmla="*/ 4763 w 218"/>
                <a:gd name="T91" fmla="*/ 3195637 h 2015"/>
                <a:gd name="T92" fmla="*/ 7938 w 218"/>
                <a:gd name="T93" fmla="*/ 3195637 h 2015"/>
                <a:gd name="T94" fmla="*/ 7938 w 218"/>
                <a:gd name="T95" fmla="*/ 3198812 h 2015"/>
                <a:gd name="T96" fmla="*/ 11112 w 218"/>
                <a:gd name="T97" fmla="*/ 3198812 h 20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8"/>
                <a:gd name="T148" fmla="*/ 0 h 2015"/>
                <a:gd name="T149" fmla="*/ 218 w 218"/>
                <a:gd name="T150" fmla="*/ 2015 h 20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8" h="2015">
                  <a:moveTo>
                    <a:pt x="192" y="22"/>
                  </a:moveTo>
                  <a:lnTo>
                    <a:pt x="151" y="12"/>
                  </a:lnTo>
                  <a:lnTo>
                    <a:pt x="105" y="0"/>
                  </a:lnTo>
                  <a:lnTo>
                    <a:pt x="105" y="2"/>
                  </a:lnTo>
                  <a:lnTo>
                    <a:pt x="103" y="2"/>
                  </a:lnTo>
                  <a:lnTo>
                    <a:pt x="103" y="4"/>
                  </a:lnTo>
                  <a:lnTo>
                    <a:pt x="101" y="4"/>
                  </a:lnTo>
                  <a:lnTo>
                    <a:pt x="101" y="6"/>
                  </a:lnTo>
                  <a:lnTo>
                    <a:pt x="99" y="6"/>
                  </a:lnTo>
                  <a:lnTo>
                    <a:pt x="99" y="8"/>
                  </a:lnTo>
                  <a:lnTo>
                    <a:pt x="98" y="8"/>
                  </a:lnTo>
                  <a:lnTo>
                    <a:pt x="99" y="8"/>
                  </a:lnTo>
                  <a:lnTo>
                    <a:pt x="149" y="20"/>
                  </a:lnTo>
                  <a:lnTo>
                    <a:pt x="184" y="31"/>
                  </a:lnTo>
                  <a:lnTo>
                    <a:pt x="186" y="29"/>
                  </a:lnTo>
                  <a:lnTo>
                    <a:pt x="188" y="27"/>
                  </a:lnTo>
                  <a:lnTo>
                    <a:pt x="188" y="25"/>
                  </a:lnTo>
                  <a:lnTo>
                    <a:pt x="190" y="23"/>
                  </a:lnTo>
                  <a:lnTo>
                    <a:pt x="192" y="22"/>
                  </a:lnTo>
                  <a:close/>
                  <a:moveTo>
                    <a:pt x="7" y="2015"/>
                  </a:moveTo>
                  <a:lnTo>
                    <a:pt x="51" y="2011"/>
                  </a:lnTo>
                  <a:lnTo>
                    <a:pt x="101" y="2002"/>
                  </a:lnTo>
                  <a:lnTo>
                    <a:pt x="151" y="1990"/>
                  </a:lnTo>
                  <a:lnTo>
                    <a:pt x="199" y="1977"/>
                  </a:lnTo>
                  <a:lnTo>
                    <a:pt x="218" y="1969"/>
                  </a:lnTo>
                  <a:lnTo>
                    <a:pt x="217" y="1969"/>
                  </a:lnTo>
                  <a:lnTo>
                    <a:pt x="217" y="1967"/>
                  </a:lnTo>
                  <a:lnTo>
                    <a:pt x="215" y="1965"/>
                  </a:lnTo>
                  <a:lnTo>
                    <a:pt x="213" y="1963"/>
                  </a:lnTo>
                  <a:lnTo>
                    <a:pt x="213" y="1961"/>
                  </a:lnTo>
                  <a:lnTo>
                    <a:pt x="197" y="1967"/>
                  </a:lnTo>
                  <a:lnTo>
                    <a:pt x="149" y="1981"/>
                  </a:lnTo>
                  <a:lnTo>
                    <a:pt x="99" y="1992"/>
                  </a:lnTo>
                  <a:lnTo>
                    <a:pt x="50" y="2002"/>
                  </a:lnTo>
                  <a:lnTo>
                    <a:pt x="0" y="2007"/>
                  </a:lnTo>
                  <a:lnTo>
                    <a:pt x="2" y="2009"/>
                  </a:lnTo>
                  <a:lnTo>
                    <a:pt x="2" y="2011"/>
                  </a:lnTo>
                  <a:lnTo>
                    <a:pt x="3" y="2011"/>
                  </a:lnTo>
                  <a:lnTo>
                    <a:pt x="3" y="2013"/>
                  </a:lnTo>
                  <a:lnTo>
                    <a:pt x="5" y="2013"/>
                  </a:lnTo>
                  <a:lnTo>
                    <a:pt x="5" y="2015"/>
                  </a:lnTo>
                  <a:lnTo>
                    <a:pt x="7" y="2015"/>
                  </a:lnTo>
                  <a:close/>
                </a:path>
              </a:pathLst>
            </a:custGeom>
            <a:solidFill>
              <a:srgbClr val="28A9FF"/>
            </a:solidFill>
            <a:ln w="9525">
              <a:noFill/>
              <a:round/>
            </a:ln>
          </p:spPr>
          <p:txBody>
            <a:bodyPr/>
            <a:lstStyle/>
            <a:p>
              <a:endParaRPr lang="en-US"/>
            </a:p>
          </p:txBody>
        </p:sp>
        <p:sp>
          <p:nvSpPr>
            <p:cNvPr id="17471" name="Freeform 74"/>
            <p:cNvSpPr>
              <a:spLocks noEditPoints="1"/>
            </p:cNvSpPr>
            <p:nvPr/>
          </p:nvSpPr>
          <p:spPr bwMode="auto">
            <a:xfrm>
              <a:off x="6478412" y="1846242"/>
              <a:ext cx="309033" cy="3186112"/>
            </a:xfrm>
            <a:custGeom>
              <a:avLst/>
              <a:gdLst>
                <a:gd name="T0" fmla="*/ 304800 w 219"/>
                <a:gd name="T1" fmla="*/ 36512 h 2007"/>
                <a:gd name="T2" fmla="*/ 242887 w 219"/>
                <a:gd name="T3" fmla="*/ 19050 h 2007"/>
                <a:gd name="T4" fmla="*/ 166687 w 219"/>
                <a:gd name="T5" fmla="*/ 0 h 2007"/>
                <a:gd name="T6" fmla="*/ 166687 w 219"/>
                <a:gd name="T7" fmla="*/ 3175 h 2007"/>
                <a:gd name="T8" fmla="*/ 163512 w 219"/>
                <a:gd name="T9" fmla="*/ 3175 h 2007"/>
                <a:gd name="T10" fmla="*/ 163512 w 219"/>
                <a:gd name="T11" fmla="*/ 6350 h 2007"/>
                <a:gd name="T12" fmla="*/ 161925 w 219"/>
                <a:gd name="T13" fmla="*/ 6350 h 2007"/>
                <a:gd name="T14" fmla="*/ 161925 w 219"/>
                <a:gd name="T15" fmla="*/ 9525 h 2007"/>
                <a:gd name="T16" fmla="*/ 158750 w 219"/>
                <a:gd name="T17" fmla="*/ 9525 h 2007"/>
                <a:gd name="T18" fmla="*/ 158750 w 219"/>
                <a:gd name="T19" fmla="*/ 12700 h 2007"/>
                <a:gd name="T20" fmla="*/ 155575 w 219"/>
                <a:gd name="T21" fmla="*/ 12700 h 2007"/>
                <a:gd name="T22" fmla="*/ 163512 w 219"/>
                <a:gd name="T23" fmla="*/ 15875 h 2007"/>
                <a:gd name="T24" fmla="*/ 239712 w 219"/>
                <a:gd name="T25" fmla="*/ 33337 h 2007"/>
                <a:gd name="T26" fmla="*/ 295275 w 219"/>
                <a:gd name="T27" fmla="*/ 49212 h 2007"/>
                <a:gd name="T28" fmla="*/ 295275 w 219"/>
                <a:gd name="T29" fmla="*/ 46037 h 2007"/>
                <a:gd name="T30" fmla="*/ 298450 w 219"/>
                <a:gd name="T31" fmla="*/ 46037 h 2007"/>
                <a:gd name="T32" fmla="*/ 298450 w 219"/>
                <a:gd name="T33" fmla="*/ 42862 h 2007"/>
                <a:gd name="T34" fmla="*/ 298450 w 219"/>
                <a:gd name="T35" fmla="*/ 42862 h 2007"/>
                <a:gd name="T36" fmla="*/ 301625 w 219"/>
                <a:gd name="T37" fmla="*/ 39687 h 2007"/>
                <a:gd name="T38" fmla="*/ 301625 w 219"/>
                <a:gd name="T39" fmla="*/ 39687 h 2007"/>
                <a:gd name="T40" fmla="*/ 304800 w 219"/>
                <a:gd name="T41" fmla="*/ 36512 h 2007"/>
                <a:gd name="T42" fmla="*/ 304800 w 219"/>
                <a:gd name="T43" fmla="*/ 36512 h 2007"/>
                <a:gd name="T44" fmla="*/ 11112 w 219"/>
                <a:gd name="T45" fmla="*/ 3186112 h 2007"/>
                <a:gd name="T46" fmla="*/ 85725 w 219"/>
                <a:gd name="T47" fmla="*/ 3178175 h 2007"/>
                <a:gd name="T48" fmla="*/ 166687 w 219"/>
                <a:gd name="T49" fmla="*/ 3162300 h 2007"/>
                <a:gd name="T50" fmla="*/ 242887 w 219"/>
                <a:gd name="T51" fmla="*/ 3143250 h 2007"/>
                <a:gd name="T52" fmla="*/ 319087 w 219"/>
                <a:gd name="T53" fmla="*/ 3122612 h 2007"/>
                <a:gd name="T54" fmla="*/ 347662 w 219"/>
                <a:gd name="T55" fmla="*/ 3113087 h 2007"/>
                <a:gd name="T56" fmla="*/ 347662 w 219"/>
                <a:gd name="T57" fmla="*/ 3113087 h 2007"/>
                <a:gd name="T58" fmla="*/ 344487 w 219"/>
                <a:gd name="T59" fmla="*/ 3109912 h 2007"/>
                <a:gd name="T60" fmla="*/ 344487 w 219"/>
                <a:gd name="T61" fmla="*/ 3109912 h 2007"/>
                <a:gd name="T62" fmla="*/ 344487 w 219"/>
                <a:gd name="T63" fmla="*/ 3106737 h 2007"/>
                <a:gd name="T64" fmla="*/ 341312 w 219"/>
                <a:gd name="T65" fmla="*/ 3106737 h 2007"/>
                <a:gd name="T66" fmla="*/ 341312 w 219"/>
                <a:gd name="T67" fmla="*/ 3105150 h 2007"/>
                <a:gd name="T68" fmla="*/ 338137 w 219"/>
                <a:gd name="T69" fmla="*/ 3105150 h 2007"/>
                <a:gd name="T70" fmla="*/ 338137 w 219"/>
                <a:gd name="T71" fmla="*/ 3101975 h 2007"/>
                <a:gd name="T72" fmla="*/ 315912 w 219"/>
                <a:gd name="T73" fmla="*/ 3109912 h 2007"/>
                <a:gd name="T74" fmla="*/ 239712 w 219"/>
                <a:gd name="T75" fmla="*/ 3132137 h 2007"/>
                <a:gd name="T76" fmla="*/ 163512 w 219"/>
                <a:gd name="T77" fmla="*/ 3149600 h 2007"/>
                <a:gd name="T78" fmla="*/ 85725 w 219"/>
                <a:gd name="T79" fmla="*/ 3162300 h 2007"/>
                <a:gd name="T80" fmla="*/ 3175 w 219"/>
                <a:gd name="T81" fmla="*/ 3175000 h 2007"/>
                <a:gd name="T82" fmla="*/ 0 w 219"/>
                <a:gd name="T83" fmla="*/ 3175000 h 2007"/>
                <a:gd name="T84" fmla="*/ 3175 w 219"/>
                <a:gd name="T85" fmla="*/ 3175000 h 2007"/>
                <a:gd name="T86" fmla="*/ 3175 w 219"/>
                <a:gd name="T87" fmla="*/ 3178175 h 2007"/>
                <a:gd name="T88" fmla="*/ 6350 w 219"/>
                <a:gd name="T89" fmla="*/ 3178175 h 2007"/>
                <a:gd name="T90" fmla="*/ 6350 w 219"/>
                <a:gd name="T91" fmla="*/ 3179762 h 2007"/>
                <a:gd name="T92" fmla="*/ 9525 w 219"/>
                <a:gd name="T93" fmla="*/ 3179762 h 2007"/>
                <a:gd name="T94" fmla="*/ 9525 w 219"/>
                <a:gd name="T95" fmla="*/ 3182937 h 2007"/>
                <a:gd name="T96" fmla="*/ 9525 w 219"/>
                <a:gd name="T97" fmla="*/ 3186112 h 2007"/>
                <a:gd name="T98" fmla="*/ 11112 w 219"/>
                <a:gd name="T99" fmla="*/ 3186112 h 200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19"/>
                <a:gd name="T151" fmla="*/ 0 h 2007"/>
                <a:gd name="T152" fmla="*/ 219 w 219"/>
                <a:gd name="T153" fmla="*/ 2007 h 200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19" h="2007">
                  <a:moveTo>
                    <a:pt x="192" y="23"/>
                  </a:moveTo>
                  <a:lnTo>
                    <a:pt x="153" y="12"/>
                  </a:lnTo>
                  <a:lnTo>
                    <a:pt x="105" y="0"/>
                  </a:lnTo>
                  <a:lnTo>
                    <a:pt x="105" y="2"/>
                  </a:lnTo>
                  <a:lnTo>
                    <a:pt x="103" y="2"/>
                  </a:lnTo>
                  <a:lnTo>
                    <a:pt x="103" y="4"/>
                  </a:lnTo>
                  <a:lnTo>
                    <a:pt x="102" y="4"/>
                  </a:lnTo>
                  <a:lnTo>
                    <a:pt x="102" y="6"/>
                  </a:lnTo>
                  <a:lnTo>
                    <a:pt x="100" y="6"/>
                  </a:lnTo>
                  <a:lnTo>
                    <a:pt x="100" y="8"/>
                  </a:lnTo>
                  <a:lnTo>
                    <a:pt x="98" y="8"/>
                  </a:lnTo>
                  <a:lnTo>
                    <a:pt x="103" y="10"/>
                  </a:lnTo>
                  <a:lnTo>
                    <a:pt x="151" y="21"/>
                  </a:lnTo>
                  <a:lnTo>
                    <a:pt x="186" y="31"/>
                  </a:lnTo>
                  <a:lnTo>
                    <a:pt x="186" y="29"/>
                  </a:lnTo>
                  <a:lnTo>
                    <a:pt x="188" y="29"/>
                  </a:lnTo>
                  <a:lnTo>
                    <a:pt x="188" y="27"/>
                  </a:lnTo>
                  <a:lnTo>
                    <a:pt x="190" y="25"/>
                  </a:lnTo>
                  <a:lnTo>
                    <a:pt x="192" y="23"/>
                  </a:lnTo>
                  <a:close/>
                  <a:moveTo>
                    <a:pt x="7" y="2007"/>
                  </a:moveTo>
                  <a:lnTo>
                    <a:pt x="54" y="2002"/>
                  </a:lnTo>
                  <a:lnTo>
                    <a:pt x="105" y="1992"/>
                  </a:lnTo>
                  <a:lnTo>
                    <a:pt x="153" y="1980"/>
                  </a:lnTo>
                  <a:lnTo>
                    <a:pt x="201" y="1967"/>
                  </a:lnTo>
                  <a:lnTo>
                    <a:pt x="219" y="1961"/>
                  </a:lnTo>
                  <a:lnTo>
                    <a:pt x="217" y="1959"/>
                  </a:lnTo>
                  <a:lnTo>
                    <a:pt x="217" y="1957"/>
                  </a:lnTo>
                  <a:lnTo>
                    <a:pt x="215" y="1957"/>
                  </a:lnTo>
                  <a:lnTo>
                    <a:pt x="215" y="1956"/>
                  </a:lnTo>
                  <a:lnTo>
                    <a:pt x="213" y="1956"/>
                  </a:lnTo>
                  <a:lnTo>
                    <a:pt x="213" y="1954"/>
                  </a:lnTo>
                  <a:lnTo>
                    <a:pt x="199" y="1959"/>
                  </a:lnTo>
                  <a:lnTo>
                    <a:pt x="151" y="1973"/>
                  </a:lnTo>
                  <a:lnTo>
                    <a:pt x="103" y="1984"/>
                  </a:lnTo>
                  <a:lnTo>
                    <a:pt x="54" y="1992"/>
                  </a:lnTo>
                  <a:lnTo>
                    <a:pt x="2" y="2000"/>
                  </a:lnTo>
                  <a:lnTo>
                    <a:pt x="0" y="2000"/>
                  </a:lnTo>
                  <a:lnTo>
                    <a:pt x="2" y="2000"/>
                  </a:lnTo>
                  <a:lnTo>
                    <a:pt x="2" y="2002"/>
                  </a:lnTo>
                  <a:lnTo>
                    <a:pt x="4" y="2002"/>
                  </a:lnTo>
                  <a:lnTo>
                    <a:pt x="4" y="2003"/>
                  </a:lnTo>
                  <a:lnTo>
                    <a:pt x="6" y="2003"/>
                  </a:lnTo>
                  <a:lnTo>
                    <a:pt x="6" y="2005"/>
                  </a:lnTo>
                  <a:lnTo>
                    <a:pt x="6" y="2007"/>
                  </a:lnTo>
                  <a:lnTo>
                    <a:pt x="7" y="2007"/>
                  </a:lnTo>
                  <a:close/>
                </a:path>
              </a:pathLst>
            </a:custGeom>
            <a:solidFill>
              <a:srgbClr val="29A9FF"/>
            </a:solidFill>
            <a:ln w="9525">
              <a:noFill/>
              <a:round/>
            </a:ln>
          </p:spPr>
          <p:txBody>
            <a:bodyPr/>
            <a:lstStyle/>
            <a:p>
              <a:endParaRPr lang="en-US"/>
            </a:p>
          </p:txBody>
        </p:sp>
        <p:sp>
          <p:nvSpPr>
            <p:cNvPr id="17472" name="Freeform 75"/>
            <p:cNvSpPr>
              <a:spLocks noEditPoints="1"/>
            </p:cNvSpPr>
            <p:nvPr/>
          </p:nvSpPr>
          <p:spPr bwMode="auto">
            <a:xfrm>
              <a:off x="6475589" y="1852592"/>
              <a:ext cx="309033" cy="3173412"/>
            </a:xfrm>
            <a:custGeom>
              <a:avLst/>
              <a:gdLst>
                <a:gd name="T0" fmla="*/ 301625 w 219"/>
                <a:gd name="T1" fmla="*/ 36512 h 1999"/>
                <a:gd name="T2" fmla="*/ 246062 w 219"/>
                <a:gd name="T3" fmla="*/ 19050 h 1999"/>
                <a:gd name="T4" fmla="*/ 166687 w 219"/>
                <a:gd name="T5" fmla="*/ 0 h 1999"/>
                <a:gd name="T6" fmla="*/ 165100 w 219"/>
                <a:gd name="T7" fmla="*/ 0 h 1999"/>
                <a:gd name="T8" fmla="*/ 165100 w 219"/>
                <a:gd name="T9" fmla="*/ 3175 h 1999"/>
                <a:gd name="T10" fmla="*/ 161925 w 219"/>
                <a:gd name="T11" fmla="*/ 3175 h 1999"/>
                <a:gd name="T12" fmla="*/ 161925 w 219"/>
                <a:gd name="T13" fmla="*/ 6350 h 1999"/>
                <a:gd name="T14" fmla="*/ 158750 w 219"/>
                <a:gd name="T15" fmla="*/ 6350 h 1999"/>
                <a:gd name="T16" fmla="*/ 158750 w 219"/>
                <a:gd name="T17" fmla="*/ 9525 h 1999"/>
                <a:gd name="T18" fmla="*/ 155575 w 219"/>
                <a:gd name="T19" fmla="*/ 9525 h 1999"/>
                <a:gd name="T20" fmla="*/ 155575 w 219"/>
                <a:gd name="T21" fmla="*/ 12700 h 1999"/>
                <a:gd name="T22" fmla="*/ 152400 w 219"/>
                <a:gd name="T23" fmla="*/ 15875 h 1999"/>
                <a:gd name="T24" fmla="*/ 165100 w 219"/>
                <a:gd name="T25" fmla="*/ 15875 h 1999"/>
                <a:gd name="T26" fmla="*/ 241300 w 219"/>
                <a:gd name="T27" fmla="*/ 33337 h 1999"/>
                <a:gd name="T28" fmla="*/ 292100 w 219"/>
                <a:gd name="T29" fmla="*/ 49212 h 1999"/>
                <a:gd name="T30" fmla="*/ 295275 w 219"/>
                <a:gd name="T31" fmla="*/ 46037 h 1999"/>
                <a:gd name="T32" fmla="*/ 295275 w 219"/>
                <a:gd name="T33" fmla="*/ 46037 h 1999"/>
                <a:gd name="T34" fmla="*/ 295275 w 219"/>
                <a:gd name="T35" fmla="*/ 42862 h 1999"/>
                <a:gd name="T36" fmla="*/ 298450 w 219"/>
                <a:gd name="T37" fmla="*/ 42862 h 1999"/>
                <a:gd name="T38" fmla="*/ 298450 w 219"/>
                <a:gd name="T39" fmla="*/ 39687 h 1999"/>
                <a:gd name="T40" fmla="*/ 301625 w 219"/>
                <a:gd name="T41" fmla="*/ 39687 h 1999"/>
                <a:gd name="T42" fmla="*/ 301625 w 219"/>
                <a:gd name="T43" fmla="*/ 36512 h 1999"/>
                <a:gd name="T44" fmla="*/ 301625 w 219"/>
                <a:gd name="T45" fmla="*/ 36512 h 1999"/>
                <a:gd name="T46" fmla="*/ 9525 w 219"/>
                <a:gd name="T47" fmla="*/ 3173412 h 1999"/>
                <a:gd name="T48" fmla="*/ 88900 w 219"/>
                <a:gd name="T49" fmla="*/ 3165475 h 1999"/>
                <a:gd name="T50" fmla="*/ 166687 w 219"/>
                <a:gd name="T51" fmla="*/ 3149600 h 1999"/>
                <a:gd name="T52" fmla="*/ 246062 w 219"/>
                <a:gd name="T53" fmla="*/ 3132137 h 1999"/>
                <a:gd name="T54" fmla="*/ 322262 w 219"/>
                <a:gd name="T55" fmla="*/ 3109912 h 1999"/>
                <a:gd name="T56" fmla="*/ 347662 w 219"/>
                <a:gd name="T57" fmla="*/ 3100387 h 1999"/>
                <a:gd name="T58" fmla="*/ 344487 w 219"/>
                <a:gd name="T59" fmla="*/ 3100387 h 1999"/>
                <a:gd name="T60" fmla="*/ 344487 w 219"/>
                <a:gd name="T61" fmla="*/ 3098800 h 1999"/>
                <a:gd name="T62" fmla="*/ 341312 w 219"/>
                <a:gd name="T63" fmla="*/ 3098800 h 1999"/>
                <a:gd name="T64" fmla="*/ 341312 w 219"/>
                <a:gd name="T65" fmla="*/ 3095625 h 1999"/>
                <a:gd name="T66" fmla="*/ 338137 w 219"/>
                <a:gd name="T67" fmla="*/ 3095625 h 1999"/>
                <a:gd name="T68" fmla="*/ 338137 w 219"/>
                <a:gd name="T69" fmla="*/ 3092450 h 1999"/>
                <a:gd name="T70" fmla="*/ 338137 w 219"/>
                <a:gd name="T71" fmla="*/ 3092450 h 1999"/>
                <a:gd name="T72" fmla="*/ 334962 w 219"/>
                <a:gd name="T73" fmla="*/ 3089275 h 1999"/>
                <a:gd name="T74" fmla="*/ 315912 w 219"/>
                <a:gd name="T75" fmla="*/ 3095625 h 1999"/>
                <a:gd name="T76" fmla="*/ 241300 w 219"/>
                <a:gd name="T77" fmla="*/ 3116262 h 1999"/>
                <a:gd name="T78" fmla="*/ 165100 w 219"/>
                <a:gd name="T79" fmla="*/ 3135312 h 1999"/>
                <a:gd name="T80" fmla="*/ 85725 w 219"/>
                <a:gd name="T81" fmla="*/ 3149600 h 1999"/>
                <a:gd name="T82" fmla="*/ 6350 w 219"/>
                <a:gd name="T83" fmla="*/ 3159125 h 1999"/>
                <a:gd name="T84" fmla="*/ 0 w 219"/>
                <a:gd name="T85" fmla="*/ 3159125 h 1999"/>
                <a:gd name="T86" fmla="*/ 0 w 219"/>
                <a:gd name="T87" fmla="*/ 3162300 h 1999"/>
                <a:gd name="T88" fmla="*/ 3175 w 219"/>
                <a:gd name="T89" fmla="*/ 3162300 h 1999"/>
                <a:gd name="T90" fmla="*/ 3175 w 219"/>
                <a:gd name="T91" fmla="*/ 3165475 h 1999"/>
                <a:gd name="T92" fmla="*/ 3175 w 219"/>
                <a:gd name="T93" fmla="*/ 3168650 h 1999"/>
                <a:gd name="T94" fmla="*/ 6350 w 219"/>
                <a:gd name="T95" fmla="*/ 3168650 h 1999"/>
                <a:gd name="T96" fmla="*/ 6350 w 219"/>
                <a:gd name="T97" fmla="*/ 3171825 h 1999"/>
                <a:gd name="T98" fmla="*/ 9525 w 219"/>
                <a:gd name="T99" fmla="*/ 3171825 h 1999"/>
                <a:gd name="T100" fmla="*/ 9525 w 219"/>
                <a:gd name="T101" fmla="*/ 3173412 h 19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9"/>
                <a:gd name="T154" fmla="*/ 0 h 1999"/>
                <a:gd name="T155" fmla="*/ 219 w 219"/>
                <a:gd name="T156" fmla="*/ 1999 h 199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9" h="1999">
                  <a:moveTo>
                    <a:pt x="190" y="23"/>
                  </a:moveTo>
                  <a:lnTo>
                    <a:pt x="155" y="12"/>
                  </a:lnTo>
                  <a:lnTo>
                    <a:pt x="105" y="0"/>
                  </a:lnTo>
                  <a:lnTo>
                    <a:pt x="104" y="0"/>
                  </a:lnTo>
                  <a:lnTo>
                    <a:pt x="104" y="2"/>
                  </a:lnTo>
                  <a:lnTo>
                    <a:pt x="102" y="2"/>
                  </a:lnTo>
                  <a:lnTo>
                    <a:pt x="102" y="4"/>
                  </a:lnTo>
                  <a:lnTo>
                    <a:pt x="100" y="4"/>
                  </a:lnTo>
                  <a:lnTo>
                    <a:pt x="100" y="6"/>
                  </a:lnTo>
                  <a:lnTo>
                    <a:pt x="98" y="6"/>
                  </a:lnTo>
                  <a:lnTo>
                    <a:pt x="98" y="8"/>
                  </a:lnTo>
                  <a:lnTo>
                    <a:pt x="96" y="10"/>
                  </a:lnTo>
                  <a:lnTo>
                    <a:pt x="104" y="10"/>
                  </a:lnTo>
                  <a:lnTo>
                    <a:pt x="152" y="21"/>
                  </a:lnTo>
                  <a:lnTo>
                    <a:pt x="184" y="31"/>
                  </a:lnTo>
                  <a:lnTo>
                    <a:pt x="186" y="29"/>
                  </a:lnTo>
                  <a:lnTo>
                    <a:pt x="186" y="27"/>
                  </a:lnTo>
                  <a:lnTo>
                    <a:pt x="188" y="27"/>
                  </a:lnTo>
                  <a:lnTo>
                    <a:pt x="188" y="25"/>
                  </a:lnTo>
                  <a:lnTo>
                    <a:pt x="190" y="25"/>
                  </a:lnTo>
                  <a:lnTo>
                    <a:pt x="190" y="23"/>
                  </a:lnTo>
                  <a:close/>
                  <a:moveTo>
                    <a:pt x="6" y="1999"/>
                  </a:moveTo>
                  <a:lnTo>
                    <a:pt x="56" y="1994"/>
                  </a:lnTo>
                  <a:lnTo>
                    <a:pt x="105" y="1984"/>
                  </a:lnTo>
                  <a:lnTo>
                    <a:pt x="155" y="1973"/>
                  </a:lnTo>
                  <a:lnTo>
                    <a:pt x="203" y="1959"/>
                  </a:lnTo>
                  <a:lnTo>
                    <a:pt x="219" y="1953"/>
                  </a:lnTo>
                  <a:lnTo>
                    <a:pt x="217" y="1953"/>
                  </a:lnTo>
                  <a:lnTo>
                    <a:pt x="217" y="1952"/>
                  </a:lnTo>
                  <a:lnTo>
                    <a:pt x="215" y="1952"/>
                  </a:lnTo>
                  <a:lnTo>
                    <a:pt x="215" y="1950"/>
                  </a:lnTo>
                  <a:lnTo>
                    <a:pt x="213" y="1950"/>
                  </a:lnTo>
                  <a:lnTo>
                    <a:pt x="213" y="1948"/>
                  </a:lnTo>
                  <a:lnTo>
                    <a:pt x="211" y="1946"/>
                  </a:lnTo>
                  <a:lnTo>
                    <a:pt x="199" y="1950"/>
                  </a:lnTo>
                  <a:lnTo>
                    <a:pt x="152" y="1963"/>
                  </a:lnTo>
                  <a:lnTo>
                    <a:pt x="104" y="1975"/>
                  </a:lnTo>
                  <a:lnTo>
                    <a:pt x="54" y="1984"/>
                  </a:lnTo>
                  <a:lnTo>
                    <a:pt x="4" y="1990"/>
                  </a:lnTo>
                  <a:lnTo>
                    <a:pt x="0" y="1990"/>
                  </a:lnTo>
                  <a:lnTo>
                    <a:pt x="0" y="1992"/>
                  </a:lnTo>
                  <a:lnTo>
                    <a:pt x="2" y="1992"/>
                  </a:lnTo>
                  <a:lnTo>
                    <a:pt x="2" y="1994"/>
                  </a:lnTo>
                  <a:lnTo>
                    <a:pt x="2" y="1996"/>
                  </a:lnTo>
                  <a:lnTo>
                    <a:pt x="4" y="1996"/>
                  </a:lnTo>
                  <a:lnTo>
                    <a:pt x="4" y="1998"/>
                  </a:lnTo>
                  <a:lnTo>
                    <a:pt x="6" y="1998"/>
                  </a:lnTo>
                  <a:lnTo>
                    <a:pt x="6" y="1999"/>
                  </a:lnTo>
                  <a:close/>
                </a:path>
              </a:pathLst>
            </a:custGeom>
            <a:solidFill>
              <a:srgbClr val="2AA9FF"/>
            </a:solidFill>
            <a:ln w="9525">
              <a:noFill/>
              <a:round/>
            </a:ln>
          </p:spPr>
          <p:txBody>
            <a:bodyPr/>
            <a:lstStyle/>
            <a:p>
              <a:endParaRPr lang="en-US"/>
            </a:p>
          </p:txBody>
        </p:sp>
        <p:sp>
          <p:nvSpPr>
            <p:cNvPr id="17473" name="Freeform 76"/>
            <p:cNvSpPr>
              <a:spLocks noEditPoints="1"/>
            </p:cNvSpPr>
            <p:nvPr/>
          </p:nvSpPr>
          <p:spPr bwMode="auto">
            <a:xfrm>
              <a:off x="6469946" y="1858942"/>
              <a:ext cx="309033" cy="3162300"/>
            </a:xfrm>
            <a:custGeom>
              <a:avLst/>
              <a:gdLst>
                <a:gd name="T0" fmla="*/ 304800 w 219"/>
                <a:gd name="T1" fmla="*/ 36513 h 1992"/>
                <a:gd name="T2" fmla="*/ 249237 w 219"/>
                <a:gd name="T3" fmla="*/ 20638 h 1992"/>
                <a:gd name="T4" fmla="*/ 173037 w 219"/>
                <a:gd name="T5" fmla="*/ 3175 h 1992"/>
                <a:gd name="T6" fmla="*/ 165100 w 219"/>
                <a:gd name="T7" fmla="*/ 0 h 1992"/>
                <a:gd name="T8" fmla="*/ 165100 w 219"/>
                <a:gd name="T9" fmla="*/ 3175 h 1992"/>
                <a:gd name="T10" fmla="*/ 161925 w 219"/>
                <a:gd name="T11" fmla="*/ 3175 h 1992"/>
                <a:gd name="T12" fmla="*/ 161925 w 219"/>
                <a:gd name="T13" fmla="*/ 6350 h 1992"/>
                <a:gd name="T14" fmla="*/ 158750 w 219"/>
                <a:gd name="T15" fmla="*/ 9525 h 1992"/>
                <a:gd name="T16" fmla="*/ 158750 w 219"/>
                <a:gd name="T17" fmla="*/ 9525 h 1992"/>
                <a:gd name="T18" fmla="*/ 155575 w 219"/>
                <a:gd name="T19" fmla="*/ 12700 h 1992"/>
                <a:gd name="T20" fmla="*/ 155575 w 219"/>
                <a:gd name="T21" fmla="*/ 12700 h 1992"/>
                <a:gd name="T22" fmla="*/ 152400 w 219"/>
                <a:gd name="T23" fmla="*/ 15875 h 1992"/>
                <a:gd name="T24" fmla="*/ 171450 w 219"/>
                <a:gd name="T25" fmla="*/ 17463 h 1992"/>
                <a:gd name="T26" fmla="*/ 247650 w 219"/>
                <a:gd name="T27" fmla="*/ 33338 h 1992"/>
                <a:gd name="T28" fmla="*/ 295275 w 219"/>
                <a:gd name="T29" fmla="*/ 49213 h 1992"/>
                <a:gd name="T30" fmla="*/ 295275 w 219"/>
                <a:gd name="T31" fmla="*/ 49213 h 1992"/>
                <a:gd name="T32" fmla="*/ 298450 w 219"/>
                <a:gd name="T33" fmla="*/ 46038 h 1992"/>
                <a:gd name="T34" fmla="*/ 298450 w 219"/>
                <a:gd name="T35" fmla="*/ 42863 h 1992"/>
                <a:gd name="T36" fmla="*/ 298450 w 219"/>
                <a:gd name="T37" fmla="*/ 42863 h 1992"/>
                <a:gd name="T38" fmla="*/ 301625 w 219"/>
                <a:gd name="T39" fmla="*/ 39688 h 1992"/>
                <a:gd name="T40" fmla="*/ 301625 w 219"/>
                <a:gd name="T41" fmla="*/ 39688 h 1992"/>
                <a:gd name="T42" fmla="*/ 301625 w 219"/>
                <a:gd name="T43" fmla="*/ 36513 h 1992"/>
                <a:gd name="T44" fmla="*/ 304800 w 219"/>
                <a:gd name="T45" fmla="*/ 36513 h 1992"/>
                <a:gd name="T46" fmla="*/ 9525 w 219"/>
                <a:gd name="T47" fmla="*/ 3162300 h 1992"/>
                <a:gd name="T48" fmla="*/ 12700 w 219"/>
                <a:gd name="T49" fmla="*/ 3162300 h 1992"/>
                <a:gd name="T50" fmla="*/ 95250 w 219"/>
                <a:gd name="T51" fmla="*/ 3149600 h 1992"/>
                <a:gd name="T52" fmla="*/ 173037 w 219"/>
                <a:gd name="T53" fmla="*/ 3136900 h 1992"/>
                <a:gd name="T54" fmla="*/ 249237 w 219"/>
                <a:gd name="T55" fmla="*/ 3119438 h 1992"/>
                <a:gd name="T56" fmla="*/ 325437 w 219"/>
                <a:gd name="T57" fmla="*/ 3097213 h 1992"/>
                <a:gd name="T58" fmla="*/ 347662 w 219"/>
                <a:gd name="T59" fmla="*/ 3089275 h 1992"/>
                <a:gd name="T60" fmla="*/ 344487 w 219"/>
                <a:gd name="T61" fmla="*/ 3089275 h 1992"/>
                <a:gd name="T62" fmla="*/ 344487 w 219"/>
                <a:gd name="T63" fmla="*/ 3086100 h 1992"/>
                <a:gd name="T64" fmla="*/ 344487 w 219"/>
                <a:gd name="T65" fmla="*/ 3086100 h 1992"/>
                <a:gd name="T66" fmla="*/ 341312 w 219"/>
                <a:gd name="T67" fmla="*/ 3082925 h 1992"/>
                <a:gd name="T68" fmla="*/ 341312 w 219"/>
                <a:gd name="T69" fmla="*/ 3082925 h 1992"/>
                <a:gd name="T70" fmla="*/ 338137 w 219"/>
                <a:gd name="T71" fmla="*/ 3079750 h 1992"/>
                <a:gd name="T72" fmla="*/ 338137 w 219"/>
                <a:gd name="T73" fmla="*/ 3079750 h 1992"/>
                <a:gd name="T74" fmla="*/ 338137 w 219"/>
                <a:gd name="T75" fmla="*/ 3076575 h 1992"/>
                <a:gd name="T76" fmla="*/ 320675 w 219"/>
                <a:gd name="T77" fmla="*/ 3082925 h 1992"/>
                <a:gd name="T78" fmla="*/ 247650 w 219"/>
                <a:gd name="T79" fmla="*/ 3103563 h 1992"/>
                <a:gd name="T80" fmla="*/ 171450 w 219"/>
                <a:gd name="T81" fmla="*/ 3122613 h 1992"/>
                <a:gd name="T82" fmla="*/ 92075 w 219"/>
                <a:gd name="T83" fmla="*/ 3133725 h 1992"/>
                <a:gd name="T84" fmla="*/ 12700 w 219"/>
                <a:gd name="T85" fmla="*/ 3146425 h 1992"/>
                <a:gd name="T86" fmla="*/ 0 w 219"/>
                <a:gd name="T87" fmla="*/ 3146425 h 1992"/>
                <a:gd name="T88" fmla="*/ 0 w 219"/>
                <a:gd name="T89" fmla="*/ 3149600 h 1992"/>
                <a:gd name="T90" fmla="*/ 3175 w 219"/>
                <a:gd name="T91" fmla="*/ 3149600 h 1992"/>
                <a:gd name="T92" fmla="*/ 3175 w 219"/>
                <a:gd name="T93" fmla="*/ 3152775 h 1992"/>
                <a:gd name="T94" fmla="*/ 6350 w 219"/>
                <a:gd name="T95" fmla="*/ 3152775 h 1992"/>
                <a:gd name="T96" fmla="*/ 6350 w 219"/>
                <a:gd name="T97" fmla="*/ 3155950 h 1992"/>
                <a:gd name="T98" fmla="*/ 9525 w 219"/>
                <a:gd name="T99" fmla="*/ 3155950 h 1992"/>
                <a:gd name="T100" fmla="*/ 9525 w 219"/>
                <a:gd name="T101" fmla="*/ 3159125 h 1992"/>
                <a:gd name="T102" fmla="*/ 9525 w 219"/>
                <a:gd name="T103" fmla="*/ 3162300 h 199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9"/>
                <a:gd name="T157" fmla="*/ 0 h 1992"/>
                <a:gd name="T158" fmla="*/ 219 w 219"/>
                <a:gd name="T159" fmla="*/ 1992 h 199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9" h="1992">
                  <a:moveTo>
                    <a:pt x="192" y="23"/>
                  </a:moveTo>
                  <a:lnTo>
                    <a:pt x="157" y="13"/>
                  </a:lnTo>
                  <a:lnTo>
                    <a:pt x="109" y="2"/>
                  </a:lnTo>
                  <a:lnTo>
                    <a:pt x="104" y="0"/>
                  </a:lnTo>
                  <a:lnTo>
                    <a:pt x="104" y="2"/>
                  </a:lnTo>
                  <a:lnTo>
                    <a:pt x="102" y="2"/>
                  </a:lnTo>
                  <a:lnTo>
                    <a:pt x="102" y="4"/>
                  </a:lnTo>
                  <a:lnTo>
                    <a:pt x="100" y="6"/>
                  </a:lnTo>
                  <a:lnTo>
                    <a:pt x="98" y="8"/>
                  </a:lnTo>
                  <a:lnTo>
                    <a:pt x="96" y="10"/>
                  </a:lnTo>
                  <a:lnTo>
                    <a:pt x="108" y="11"/>
                  </a:lnTo>
                  <a:lnTo>
                    <a:pt x="156" y="21"/>
                  </a:lnTo>
                  <a:lnTo>
                    <a:pt x="186" y="31"/>
                  </a:lnTo>
                  <a:lnTo>
                    <a:pt x="188" y="29"/>
                  </a:lnTo>
                  <a:lnTo>
                    <a:pt x="188" y="27"/>
                  </a:lnTo>
                  <a:lnTo>
                    <a:pt x="190" y="25"/>
                  </a:lnTo>
                  <a:lnTo>
                    <a:pt x="190" y="23"/>
                  </a:lnTo>
                  <a:lnTo>
                    <a:pt x="192" y="23"/>
                  </a:lnTo>
                  <a:close/>
                  <a:moveTo>
                    <a:pt x="6" y="1992"/>
                  </a:moveTo>
                  <a:lnTo>
                    <a:pt x="8" y="1992"/>
                  </a:lnTo>
                  <a:lnTo>
                    <a:pt x="60" y="1984"/>
                  </a:lnTo>
                  <a:lnTo>
                    <a:pt x="109" y="1976"/>
                  </a:lnTo>
                  <a:lnTo>
                    <a:pt x="157" y="1965"/>
                  </a:lnTo>
                  <a:lnTo>
                    <a:pt x="205" y="1951"/>
                  </a:lnTo>
                  <a:lnTo>
                    <a:pt x="219" y="1946"/>
                  </a:lnTo>
                  <a:lnTo>
                    <a:pt x="217" y="1946"/>
                  </a:lnTo>
                  <a:lnTo>
                    <a:pt x="217" y="1944"/>
                  </a:lnTo>
                  <a:lnTo>
                    <a:pt x="215" y="1942"/>
                  </a:lnTo>
                  <a:lnTo>
                    <a:pt x="213" y="1940"/>
                  </a:lnTo>
                  <a:lnTo>
                    <a:pt x="213" y="1938"/>
                  </a:lnTo>
                  <a:lnTo>
                    <a:pt x="202" y="1942"/>
                  </a:lnTo>
                  <a:lnTo>
                    <a:pt x="156" y="1955"/>
                  </a:lnTo>
                  <a:lnTo>
                    <a:pt x="108" y="1967"/>
                  </a:lnTo>
                  <a:lnTo>
                    <a:pt x="58" y="1974"/>
                  </a:lnTo>
                  <a:lnTo>
                    <a:pt x="8" y="1982"/>
                  </a:lnTo>
                  <a:lnTo>
                    <a:pt x="0" y="1982"/>
                  </a:lnTo>
                  <a:lnTo>
                    <a:pt x="0" y="1984"/>
                  </a:lnTo>
                  <a:lnTo>
                    <a:pt x="2" y="1984"/>
                  </a:lnTo>
                  <a:lnTo>
                    <a:pt x="2" y="1986"/>
                  </a:lnTo>
                  <a:lnTo>
                    <a:pt x="4" y="1986"/>
                  </a:lnTo>
                  <a:lnTo>
                    <a:pt x="4" y="1988"/>
                  </a:lnTo>
                  <a:lnTo>
                    <a:pt x="6" y="1988"/>
                  </a:lnTo>
                  <a:lnTo>
                    <a:pt x="6" y="1990"/>
                  </a:lnTo>
                  <a:lnTo>
                    <a:pt x="6" y="1992"/>
                  </a:lnTo>
                  <a:close/>
                </a:path>
              </a:pathLst>
            </a:custGeom>
            <a:solidFill>
              <a:srgbClr val="2BAAFF"/>
            </a:solidFill>
            <a:ln w="9525">
              <a:noFill/>
              <a:round/>
            </a:ln>
          </p:spPr>
          <p:txBody>
            <a:bodyPr/>
            <a:lstStyle/>
            <a:p>
              <a:endParaRPr lang="en-US"/>
            </a:p>
          </p:txBody>
        </p:sp>
        <p:sp>
          <p:nvSpPr>
            <p:cNvPr id="17474" name="Freeform 77"/>
            <p:cNvSpPr>
              <a:spLocks noEditPoints="1"/>
            </p:cNvSpPr>
            <p:nvPr/>
          </p:nvSpPr>
          <p:spPr bwMode="auto">
            <a:xfrm>
              <a:off x="6464300" y="1868467"/>
              <a:ext cx="309033" cy="3143250"/>
            </a:xfrm>
            <a:custGeom>
              <a:avLst/>
              <a:gdLst>
                <a:gd name="T0" fmla="*/ 304800 w 219"/>
                <a:gd name="T1" fmla="*/ 33338 h 1980"/>
                <a:gd name="T2" fmla="*/ 254000 w 219"/>
                <a:gd name="T3" fmla="*/ 17463 h 1980"/>
                <a:gd name="T4" fmla="*/ 177800 w 219"/>
                <a:gd name="T5" fmla="*/ 0 h 1980"/>
                <a:gd name="T6" fmla="*/ 165100 w 219"/>
                <a:gd name="T7" fmla="*/ 0 h 1980"/>
                <a:gd name="T8" fmla="*/ 165100 w 219"/>
                <a:gd name="T9" fmla="*/ 0 h 1980"/>
                <a:gd name="T10" fmla="*/ 161925 w 219"/>
                <a:gd name="T11" fmla="*/ 3175 h 1980"/>
                <a:gd name="T12" fmla="*/ 161925 w 219"/>
                <a:gd name="T13" fmla="*/ 3175 h 1980"/>
                <a:gd name="T14" fmla="*/ 158750 w 219"/>
                <a:gd name="T15" fmla="*/ 6350 h 1980"/>
                <a:gd name="T16" fmla="*/ 158750 w 219"/>
                <a:gd name="T17" fmla="*/ 6350 h 1980"/>
                <a:gd name="T18" fmla="*/ 155575 w 219"/>
                <a:gd name="T19" fmla="*/ 7938 h 1980"/>
                <a:gd name="T20" fmla="*/ 155575 w 219"/>
                <a:gd name="T21" fmla="*/ 7938 h 1980"/>
                <a:gd name="T22" fmla="*/ 152400 w 219"/>
                <a:gd name="T23" fmla="*/ 11113 h 1980"/>
                <a:gd name="T24" fmla="*/ 174625 w 219"/>
                <a:gd name="T25" fmla="*/ 14288 h 1980"/>
                <a:gd name="T26" fmla="*/ 250825 w 219"/>
                <a:gd name="T27" fmla="*/ 33338 h 1980"/>
                <a:gd name="T28" fmla="*/ 295275 w 219"/>
                <a:gd name="T29" fmla="*/ 44450 h 1980"/>
                <a:gd name="T30" fmla="*/ 298450 w 219"/>
                <a:gd name="T31" fmla="*/ 44450 h 1980"/>
                <a:gd name="T32" fmla="*/ 298450 w 219"/>
                <a:gd name="T33" fmla="*/ 42863 h 1980"/>
                <a:gd name="T34" fmla="*/ 298450 w 219"/>
                <a:gd name="T35" fmla="*/ 42863 h 1980"/>
                <a:gd name="T36" fmla="*/ 301625 w 219"/>
                <a:gd name="T37" fmla="*/ 39688 h 1980"/>
                <a:gd name="T38" fmla="*/ 301625 w 219"/>
                <a:gd name="T39" fmla="*/ 39688 h 1980"/>
                <a:gd name="T40" fmla="*/ 304800 w 219"/>
                <a:gd name="T41" fmla="*/ 36513 h 1980"/>
                <a:gd name="T42" fmla="*/ 304800 w 219"/>
                <a:gd name="T43" fmla="*/ 33338 h 1980"/>
                <a:gd name="T44" fmla="*/ 304800 w 219"/>
                <a:gd name="T45" fmla="*/ 33338 h 1980"/>
                <a:gd name="T46" fmla="*/ 12700 w 219"/>
                <a:gd name="T47" fmla="*/ 3143250 h 1980"/>
                <a:gd name="T48" fmla="*/ 19050 w 219"/>
                <a:gd name="T49" fmla="*/ 3143250 h 1980"/>
                <a:gd name="T50" fmla="*/ 98425 w 219"/>
                <a:gd name="T51" fmla="*/ 3133725 h 1980"/>
                <a:gd name="T52" fmla="*/ 177800 w 219"/>
                <a:gd name="T53" fmla="*/ 3119438 h 1980"/>
                <a:gd name="T54" fmla="*/ 254000 w 219"/>
                <a:gd name="T55" fmla="*/ 3100388 h 1980"/>
                <a:gd name="T56" fmla="*/ 328612 w 219"/>
                <a:gd name="T57" fmla="*/ 3079750 h 1980"/>
                <a:gd name="T58" fmla="*/ 347662 w 219"/>
                <a:gd name="T59" fmla="*/ 3073400 h 1980"/>
                <a:gd name="T60" fmla="*/ 347662 w 219"/>
                <a:gd name="T61" fmla="*/ 3073400 h 1980"/>
                <a:gd name="T62" fmla="*/ 344487 w 219"/>
                <a:gd name="T63" fmla="*/ 3070225 h 1980"/>
                <a:gd name="T64" fmla="*/ 344487 w 219"/>
                <a:gd name="T65" fmla="*/ 3070225 h 1980"/>
                <a:gd name="T66" fmla="*/ 344487 w 219"/>
                <a:gd name="T67" fmla="*/ 3067050 h 1980"/>
                <a:gd name="T68" fmla="*/ 341312 w 219"/>
                <a:gd name="T69" fmla="*/ 3067050 h 1980"/>
                <a:gd name="T70" fmla="*/ 341312 w 219"/>
                <a:gd name="T71" fmla="*/ 3063875 h 1980"/>
                <a:gd name="T72" fmla="*/ 338137 w 219"/>
                <a:gd name="T73" fmla="*/ 3063875 h 1980"/>
                <a:gd name="T74" fmla="*/ 338137 w 219"/>
                <a:gd name="T75" fmla="*/ 3060700 h 1980"/>
                <a:gd name="T76" fmla="*/ 327025 w 219"/>
                <a:gd name="T77" fmla="*/ 3067050 h 1980"/>
                <a:gd name="T78" fmla="*/ 250825 w 219"/>
                <a:gd name="T79" fmla="*/ 3087688 h 1980"/>
                <a:gd name="T80" fmla="*/ 174625 w 219"/>
                <a:gd name="T81" fmla="*/ 3103563 h 1980"/>
                <a:gd name="T82" fmla="*/ 98425 w 219"/>
                <a:gd name="T83" fmla="*/ 3119438 h 1980"/>
                <a:gd name="T84" fmla="*/ 19050 w 219"/>
                <a:gd name="T85" fmla="*/ 3127375 h 1980"/>
                <a:gd name="T86" fmla="*/ 0 w 219"/>
                <a:gd name="T87" fmla="*/ 3130550 h 1980"/>
                <a:gd name="T88" fmla="*/ 3175 w 219"/>
                <a:gd name="T89" fmla="*/ 3130550 h 1980"/>
                <a:gd name="T90" fmla="*/ 3175 w 219"/>
                <a:gd name="T91" fmla="*/ 3133725 h 1980"/>
                <a:gd name="T92" fmla="*/ 6350 w 219"/>
                <a:gd name="T93" fmla="*/ 3133725 h 1980"/>
                <a:gd name="T94" fmla="*/ 6350 w 219"/>
                <a:gd name="T95" fmla="*/ 3136900 h 1980"/>
                <a:gd name="T96" fmla="*/ 6350 w 219"/>
                <a:gd name="T97" fmla="*/ 3140075 h 1980"/>
                <a:gd name="T98" fmla="*/ 9525 w 219"/>
                <a:gd name="T99" fmla="*/ 3140075 h 1980"/>
                <a:gd name="T100" fmla="*/ 9525 w 219"/>
                <a:gd name="T101" fmla="*/ 3143250 h 1980"/>
                <a:gd name="T102" fmla="*/ 12700 w 219"/>
                <a:gd name="T103" fmla="*/ 3143250 h 19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9"/>
                <a:gd name="T157" fmla="*/ 0 h 1980"/>
                <a:gd name="T158" fmla="*/ 219 w 219"/>
                <a:gd name="T159" fmla="*/ 1980 h 198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9" h="1980">
                  <a:moveTo>
                    <a:pt x="192" y="21"/>
                  </a:moveTo>
                  <a:lnTo>
                    <a:pt x="160" y="11"/>
                  </a:lnTo>
                  <a:lnTo>
                    <a:pt x="112" y="0"/>
                  </a:lnTo>
                  <a:lnTo>
                    <a:pt x="104" y="0"/>
                  </a:lnTo>
                  <a:lnTo>
                    <a:pt x="102" y="2"/>
                  </a:lnTo>
                  <a:lnTo>
                    <a:pt x="100" y="4"/>
                  </a:lnTo>
                  <a:lnTo>
                    <a:pt x="98" y="5"/>
                  </a:lnTo>
                  <a:lnTo>
                    <a:pt x="96" y="7"/>
                  </a:lnTo>
                  <a:lnTo>
                    <a:pt x="110" y="9"/>
                  </a:lnTo>
                  <a:lnTo>
                    <a:pt x="158" y="21"/>
                  </a:lnTo>
                  <a:lnTo>
                    <a:pt x="186" y="28"/>
                  </a:lnTo>
                  <a:lnTo>
                    <a:pt x="188" y="28"/>
                  </a:lnTo>
                  <a:lnTo>
                    <a:pt x="188" y="27"/>
                  </a:lnTo>
                  <a:lnTo>
                    <a:pt x="190" y="25"/>
                  </a:lnTo>
                  <a:lnTo>
                    <a:pt x="192" y="23"/>
                  </a:lnTo>
                  <a:lnTo>
                    <a:pt x="192" y="21"/>
                  </a:lnTo>
                  <a:close/>
                  <a:moveTo>
                    <a:pt x="8" y="1980"/>
                  </a:moveTo>
                  <a:lnTo>
                    <a:pt x="12" y="1980"/>
                  </a:lnTo>
                  <a:lnTo>
                    <a:pt x="62" y="1974"/>
                  </a:lnTo>
                  <a:lnTo>
                    <a:pt x="112" y="1965"/>
                  </a:lnTo>
                  <a:lnTo>
                    <a:pt x="160" y="1953"/>
                  </a:lnTo>
                  <a:lnTo>
                    <a:pt x="207" y="1940"/>
                  </a:lnTo>
                  <a:lnTo>
                    <a:pt x="219" y="1936"/>
                  </a:lnTo>
                  <a:lnTo>
                    <a:pt x="217" y="1934"/>
                  </a:lnTo>
                  <a:lnTo>
                    <a:pt x="217" y="1932"/>
                  </a:lnTo>
                  <a:lnTo>
                    <a:pt x="215" y="1932"/>
                  </a:lnTo>
                  <a:lnTo>
                    <a:pt x="215" y="1930"/>
                  </a:lnTo>
                  <a:lnTo>
                    <a:pt x="213" y="1930"/>
                  </a:lnTo>
                  <a:lnTo>
                    <a:pt x="213" y="1928"/>
                  </a:lnTo>
                  <a:lnTo>
                    <a:pt x="206" y="1932"/>
                  </a:lnTo>
                  <a:lnTo>
                    <a:pt x="158" y="1945"/>
                  </a:lnTo>
                  <a:lnTo>
                    <a:pt x="110" y="1955"/>
                  </a:lnTo>
                  <a:lnTo>
                    <a:pt x="62" y="1965"/>
                  </a:lnTo>
                  <a:lnTo>
                    <a:pt x="12" y="1970"/>
                  </a:lnTo>
                  <a:lnTo>
                    <a:pt x="0" y="1972"/>
                  </a:lnTo>
                  <a:lnTo>
                    <a:pt x="2" y="1972"/>
                  </a:lnTo>
                  <a:lnTo>
                    <a:pt x="2" y="1974"/>
                  </a:lnTo>
                  <a:lnTo>
                    <a:pt x="4" y="1974"/>
                  </a:lnTo>
                  <a:lnTo>
                    <a:pt x="4" y="1976"/>
                  </a:lnTo>
                  <a:lnTo>
                    <a:pt x="4" y="1978"/>
                  </a:lnTo>
                  <a:lnTo>
                    <a:pt x="6" y="1978"/>
                  </a:lnTo>
                  <a:lnTo>
                    <a:pt x="6" y="1980"/>
                  </a:lnTo>
                  <a:lnTo>
                    <a:pt x="8" y="1980"/>
                  </a:lnTo>
                  <a:close/>
                </a:path>
              </a:pathLst>
            </a:custGeom>
            <a:solidFill>
              <a:srgbClr val="2CAAFF"/>
            </a:solidFill>
            <a:ln w="9525">
              <a:noFill/>
              <a:round/>
            </a:ln>
          </p:spPr>
          <p:txBody>
            <a:bodyPr/>
            <a:lstStyle/>
            <a:p>
              <a:endParaRPr lang="en-US"/>
            </a:p>
          </p:txBody>
        </p:sp>
        <p:sp>
          <p:nvSpPr>
            <p:cNvPr id="17475" name="Freeform 78"/>
            <p:cNvSpPr>
              <a:spLocks noEditPoints="1"/>
            </p:cNvSpPr>
            <p:nvPr/>
          </p:nvSpPr>
          <p:spPr bwMode="auto">
            <a:xfrm>
              <a:off x="6461478" y="1874817"/>
              <a:ext cx="309033" cy="3130550"/>
            </a:xfrm>
            <a:custGeom>
              <a:avLst/>
              <a:gdLst>
                <a:gd name="T0" fmla="*/ 304800 w 219"/>
                <a:gd name="T1" fmla="*/ 33338 h 1972"/>
                <a:gd name="T2" fmla="*/ 257175 w 219"/>
                <a:gd name="T3" fmla="*/ 17463 h 1972"/>
                <a:gd name="T4" fmla="*/ 180975 w 219"/>
                <a:gd name="T5" fmla="*/ 1588 h 1972"/>
                <a:gd name="T6" fmla="*/ 161925 w 219"/>
                <a:gd name="T7" fmla="*/ 0 h 1972"/>
                <a:gd name="T8" fmla="*/ 161925 w 219"/>
                <a:gd name="T9" fmla="*/ 0 h 1972"/>
                <a:gd name="T10" fmla="*/ 158750 w 219"/>
                <a:gd name="T11" fmla="*/ 1588 h 1972"/>
                <a:gd name="T12" fmla="*/ 158750 w 219"/>
                <a:gd name="T13" fmla="*/ 1588 h 1972"/>
                <a:gd name="T14" fmla="*/ 155575 w 219"/>
                <a:gd name="T15" fmla="*/ 4763 h 1972"/>
                <a:gd name="T16" fmla="*/ 155575 w 219"/>
                <a:gd name="T17" fmla="*/ 4763 h 1972"/>
                <a:gd name="T18" fmla="*/ 152400 w 219"/>
                <a:gd name="T19" fmla="*/ 7938 h 1972"/>
                <a:gd name="T20" fmla="*/ 152400 w 219"/>
                <a:gd name="T21" fmla="*/ 7938 h 1972"/>
                <a:gd name="T22" fmla="*/ 149225 w 219"/>
                <a:gd name="T23" fmla="*/ 11113 h 1972"/>
                <a:gd name="T24" fmla="*/ 177800 w 219"/>
                <a:gd name="T25" fmla="*/ 17463 h 1972"/>
                <a:gd name="T26" fmla="*/ 250825 w 219"/>
                <a:gd name="T27" fmla="*/ 33338 h 1972"/>
                <a:gd name="T28" fmla="*/ 295275 w 219"/>
                <a:gd name="T29" fmla="*/ 44450 h 1972"/>
                <a:gd name="T30" fmla="*/ 295275 w 219"/>
                <a:gd name="T31" fmla="*/ 44450 h 1972"/>
                <a:gd name="T32" fmla="*/ 295275 w 219"/>
                <a:gd name="T33" fmla="*/ 41275 h 1972"/>
                <a:gd name="T34" fmla="*/ 298450 w 219"/>
                <a:gd name="T35" fmla="*/ 41275 h 1972"/>
                <a:gd name="T36" fmla="*/ 298450 w 219"/>
                <a:gd name="T37" fmla="*/ 38100 h 1972"/>
                <a:gd name="T38" fmla="*/ 301625 w 219"/>
                <a:gd name="T39" fmla="*/ 38100 h 1972"/>
                <a:gd name="T40" fmla="*/ 301625 w 219"/>
                <a:gd name="T41" fmla="*/ 36513 h 1972"/>
                <a:gd name="T42" fmla="*/ 301625 w 219"/>
                <a:gd name="T43" fmla="*/ 36513 h 1972"/>
                <a:gd name="T44" fmla="*/ 304800 w 219"/>
                <a:gd name="T45" fmla="*/ 33338 h 1972"/>
                <a:gd name="T46" fmla="*/ 9525 w 219"/>
                <a:gd name="T47" fmla="*/ 3130550 h 1972"/>
                <a:gd name="T48" fmla="*/ 22225 w 219"/>
                <a:gd name="T49" fmla="*/ 3130550 h 1972"/>
                <a:gd name="T50" fmla="*/ 101600 w 219"/>
                <a:gd name="T51" fmla="*/ 3117850 h 1972"/>
                <a:gd name="T52" fmla="*/ 180975 w 219"/>
                <a:gd name="T53" fmla="*/ 3106738 h 1972"/>
                <a:gd name="T54" fmla="*/ 257175 w 219"/>
                <a:gd name="T55" fmla="*/ 3087688 h 1972"/>
                <a:gd name="T56" fmla="*/ 330200 w 219"/>
                <a:gd name="T57" fmla="*/ 3067050 h 1972"/>
                <a:gd name="T58" fmla="*/ 347662 w 219"/>
                <a:gd name="T59" fmla="*/ 3060700 h 1972"/>
                <a:gd name="T60" fmla="*/ 344487 w 219"/>
                <a:gd name="T61" fmla="*/ 3060700 h 1972"/>
                <a:gd name="T62" fmla="*/ 344487 w 219"/>
                <a:gd name="T63" fmla="*/ 3057525 h 1972"/>
                <a:gd name="T64" fmla="*/ 341312 w 219"/>
                <a:gd name="T65" fmla="*/ 3057525 h 1972"/>
                <a:gd name="T66" fmla="*/ 341312 w 219"/>
                <a:gd name="T67" fmla="*/ 3054350 h 1972"/>
                <a:gd name="T68" fmla="*/ 341312 w 219"/>
                <a:gd name="T69" fmla="*/ 3054350 h 1972"/>
                <a:gd name="T70" fmla="*/ 338137 w 219"/>
                <a:gd name="T71" fmla="*/ 3051175 h 1972"/>
                <a:gd name="T72" fmla="*/ 338137 w 219"/>
                <a:gd name="T73" fmla="*/ 3051175 h 1972"/>
                <a:gd name="T74" fmla="*/ 334962 w 219"/>
                <a:gd name="T75" fmla="*/ 3048000 h 1972"/>
                <a:gd name="T76" fmla="*/ 327025 w 219"/>
                <a:gd name="T77" fmla="*/ 3051175 h 1972"/>
                <a:gd name="T78" fmla="*/ 250825 w 219"/>
                <a:gd name="T79" fmla="*/ 3073400 h 1972"/>
                <a:gd name="T80" fmla="*/ 177800 w 219"/>
                <a:gd name="T81" fmla="*/ 3090863 h 1972"/>
                <a:gd name="T82" fmla="*/ 98425 w 219"/>
                <a:gd name="T83" fmla="*/ 3103563 h 1972"/>
                <a:gd name="T84" fmla="*/ 19050 w 219"/>
                <a:gd name="T85" fmla="*/ 3114675 h 1972"/>
                <a:gd name="T86" fmla="*/ 0 w 219"/>
                <a:gd name="T87" fmla="*/ 3114675 h 1972"/>
                <a:gd name="T88" fmla="*/ 0 w 219"/>
                <a:gd name="T89" fmla="*/ 3117850 h 1972"/>
                <a:gd name="T90" fmla="*/ 3175 w 219"/>
                <a:gd name="T91" fmla="*/ 3117850 h 1972"/>
                <a:gd name="T92" fmla="*/ 3175 w 219"/>
                <a:gd name="T93" fmla="*/ 3121025 h 1972"/>
                <a:gd name="T94" fmla="*/ 3175 w 219"/>
                <a:gd name="T95" fmla="*/ 3124200 h 1972"/>
                <a:gd name="T96" fmla="*/ 6350 w 219"/>
                <a:gd name="T97" fmla="*/ 3124200 h 1972"/>
                <a:gd name="T98" fmla="*/ 6350 w 219"/>
                <a:gd name="T99" fmla="*/ 3127375 h 1972"/>
                <a:gd name="T100" fmla="*/ 9525 w 219"/>
                <a:gd name="T101" fmla="*/ 3127375 h 1972"/>
                <a:gd name="T102" fmla="*/ 9525 w 219"/>
                <a:gd name="T103" fmla="*/ 3130550 h 197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9"/>
                <a:gd name="T157" fmla="*/ 0 h 1972"/>
                <a:gd name="T158" fmla="*/ 219 w 219"/>
                <a:gd name="T159" fmla="*/ 1972 h 197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9" h="1972">
                  <a:moveTo>
                    <a:pt x="192" y="21"/>
                  </a:moveTo>
                  <a:lnTo>
                    <a:pt x="162" y="11"/>
                  </a:lnTo>
                  <a:lnTo>
                    <a:pt x="114" y="1"/>
                  </a:lnTo>
                  <a:lnTo>
                    <a:pt x="102" y="0"/>
                  </a:lnTo>
                  <a:lnTo>
                    <a:pt x="100" y="1"/>
                  </a:lnTo>
                  <a:lnTo>
                    <a:pt x="98" y="3"/>
                  </a:lnTo>
                  <a:lnTo>
                    <a:pt x="96" y="5"/>
                  </a:lnTo>
                  <a:lnTo>
                    <a:pt x="94" y="7"/>
                  </a:lnTo>
                  <a:lnTo>
                    <a:pt x="112" y="11"/>
                  </a:lnTo>
                  <a:lnTo>
                    <a:pt x="158" y="21"/>
                  </a:lnTo>
                  <a:lnTo>
                    <a:pt x="186" y="28"/>
                  </a:lnTo>
                  <a:lnTo>
                    <a:pt x="186" y="26"/>
                  </a:lnTo>
                  <a:lnTo>
                    <a:pt x="188" y="26"/>
                  </a:lnTo>
                  <a:lnTo>
                    <a:pt x="188" y="24"/>
                  </a:lnTo>
                  <a:lnTo>
                    <a:pt x="190" y="24"/>
                  </a:lnTo>
                  <a:lnTo>
                    <a:pt x="190" y="23"/>
                  </a:lnTo>
                  <a:lnTo>
                    <a:pt x="192" y="21"/>
                  </a:lnTo>
                  <a:close/>
                  <a:moveTo>
                    <a:pt x="6" y="1972"/>
                  </a:moveTo>
                  <a:lnTo>
                    <a:pt x="14" y="1972"/>
                  </a:lnTo>
                  <a:lnTo>
                    <a:pt x="64" y="1964"/>
                  </a:lnTo>
                  <a:lnTo>
                    <a:pt x="114" y="1957"/>
                  </a:lnTo>
                  <a:lnTo>
                    <a:pt x="162" y="1945"/>
                  </a:lnTo>
                  <a:lnTo>
                    <a:pt x="208" y="1932"/>
                  </a:lnTo>
                  <a:lnTo>
                    <a:pt x="219" y="1928"/>
                  </a:lnTo>
                  <a:lnTo>
                    <a:pt x="217" y="1928"/>
                  </a:lnTo>
                  <a:lnTo>
                    <a:pt x="217" y="1926"/>
                  </a:lnTo>
                  <a:lnTo>
                    <a:pt x="215" y="1926"/>
                  </a:lnTo>
                  <a:lnTo>
                    <a:pt x="215" y="1924"/>
                  </a:lnTo>
                  <a:lnTo>
                    <a:pt x="213" y="1922"/>
                  </a:lnTo>
                  <a:lnTo>
                    <a:pt x="211" y="1920"/>
                  </a:lnTo>
                  <a:lnTo>
                    <a:pt x="206" y="1922"/>
                  </a:lnTo>
                  <a:lnTo>
                    <a:pt x="158" y="1936"/>
                  </a:lnTo>
                  <a:lnTo>
                    <a:pt x="112" y="1947"/>
                  </a:lnTo>
                  <a:lnTo>
                    <a:pt x="62" y="1955"/>
                  </a:lnTo>
                  <a:lnTo>
                    <a:pt x="12" y="1962"/>
                  </a:lnTo>
                  <a:lnTo>
                    <a:pt x="0" y="1962"/>
                  </a:lnTo>
                  <a:lnTo>
                    <a:pt x="0" y="1964"/>
                  </a:lnTo>
                  <a:lnTo>
                    <a:pt x="2" y="1964"/>
                  </a:lnTo>
                  <a:lnTo>
                    <a:pt x="2" y="1966"/>
                  </a:lnTo>
                  <a:lnTo>
                    <a:pt x="2" y="1968"/>
                  </a:lnTo>
                  <a:lnTo>
                    <a:pt x="4" y="1968"/>
                  </a:lnTo>
                  <a:lnTo>
                    <a:pt x="4" y="1970"/>
                  </a:lnTo>
                  <a:lnTo>
                    <a:pt x="6" y="1970"/>
                  </a:lnTo>
                  <a:lnTo>
                    <a:pt x="6" y="1972"/>
                  </a:lnTo>
                  <a:close/>
                </a:path>
              </a:pathLst>
            </a:custGeom>
            <a:solidFill>
              <a:srgbClr val="2DABFF"/>
            </a:solidFill>
            <a:ln w="9525">
              <a:noFill/>
              <a:round/>
            </a:ln>
          </p:spPr>
          <p:txBody>
            <a:bodyPr/>
            <a:lstStyle/>
            <a:p>
              <a:endParaRPr lang="en-US"/>
            </a:p>
          </p:txBody>
        </p:sp>
        <p:sp>
          <p:nvSpPr>
            <p:cNvPr id="17476" name="Freeform 79"/>
            <p:cNvSpPr>
              <a:spLocks noEditPoints="1"/>
            </p:cNvSpPr>
            <p:nvPr/>
          </p:nvSpPr>
          <p:spPr bwMode="auto">
            <a:xfrm>
              <a:off x="6455835" y="1879579"/>
              <a:ext cx="309033" cy="3119438"/>
            </a:xfrm>
            <a:custGeom>
              <a:avLst/>
              <a:gdLst>
                <a:gd name="T0" fmla="*/ 304800 w 219"/>
                <a:gd name="T1" fmla="*/ 33338 h 1965"/>
                <a:gd name="T2" fmla="*/ 260350 w 219"/>
                <a:gd name="T3" fmla="*/ 22225 h 1965"/>
                <a:gd name="T4" fmla="*/ 184150 w 219"/>
                <a:gd name="T5" fmla="*/ 3175 h 1965"/>
                <a:gd name="T6" fmla="*/ 161925 w 219"/>
                <a:gd name="T7" fmla="*/ 0 h 1965"/>
                <a:gd name="T8" fmla="*/ 161925 w 219"/>
                <a:gd name="T9" fmla="*/ 0 h 1965"/>
                <a:gd name="T10" fmla="*/ 158750 w 219"/>
                <a:gd name="T11" fmla="*/ 3175 h 1965"/>
                <a:gd name="T12" fmla="*/ 158750 w 219"/>
                <a:gd name="T13" fmla="*/ 3175 h 1965"/>
                <a:gd name="T14" fmla="*/ 155575 w 219"/>
                <a:gd name="T15" fmla="*/ 6350 h 1965"/>
                <a:gd name="T16" fmla="*/ 155575 w 219"/>
                <a:gd name="T17" fmla="*/ 9525 h 1965"/>
                <a:gd name="T18" fmla="*/ 152400 w 219"/>
                <a:gd name="T19" fmla="*/ 9525 h 1965"/>
                <a:gd name="T20" fmla="*/ 152400 w 219"/>
                <a:gd name="T21" fmla="*/ 12700 h 1965"/>
                <a:gd name="T22" fmla="*/ 149225 w 219"/>
                <a:gd name="T23" fmla="*/ 12700 h 1965"/>
                <a:gd name="T24" fmla="*/ 180975 w 219"/>
                <a:gd name="T25" fmla="*/ 19050 h 1965"/>
                <a:gd name="T26" fmla="*/ 257175 w 219"/>
                <a:gd name="T27" fmla="*/ 36513 h 1965"/>
                <a:gd name="T28" fmla="*/ 296862 w 219"/>
                <a:gd name="T29" fmla="*/ 46038 h 1965"/>
                <a:gd name="T30" fmla="*/ 300037 w 219"/>
                <a:gd name="T31" fmla="*/ 46038 h 1965"/>
                <a:gd name="T32" fmla="*/ 300037 w 219"/>
                <a:gd name="T33" fmla="*/ 42863 h 1965"/>
                <a:gd name="T34" fmla="*/ 300037 w 219"/>
                <a:gd name="T35" fmla="*/ 42863 h 1965"/>
                <a:gd name="T36" fmla="*/ 301625 w 219"/>
                <a:gd name="T37" fmla="*/ 39688 h 1965"/>
                <a:gd name="T38" fmla="*/ 301625 w 219"/>
                <a:gd name="T39" fmla="*/ 39688 h 1965"/>
                <a:gd name="T40" fmla="*/ 301625 w 219"/>
                <a:gd name="T41" fmla="*/ 36513 h 1965"/>
                <a:gd name="T42" fmla="*/ 304800 w 219"/>
                <a:gd name="T43" fmla="*/ 36513 h 1965"/>
                <a:gd name="T44" fmla="*/ 304800 w 219"/>
                <a:gd name="T45" fmla="*/ 33338 h 1965"/>
                <a:gd name="T46" fmla="*/ 9525 w 219"/>
                <a:gd name="T47" fmla="*/ 3119438 h 1965"/>
                <a:gd name="T48" fmla="*/ 28575 w 219"/>
                <a:gd name="T49" fmla="*/ 3116263 h 1965"/>
                <a:gd name="T50" fmla="*/ 107950 w 219"/>
                <a:gd name="T51" fmla="*/ 3108326 h 1965"/>
                <a:gd name="T52" fmla="*/ 184150 w 219"/>
                <a:gd name="T53" fmla="*/ 3092451 h 1965"/>
                <a:gd name="T54" fmla="*/ 260350 w 219"/>
                <a:gd name="T55" fmla="*/ 3076576 h 1965"/>
                <a:gd name="T56" fmla="*/ 336550 w 219"/>
                <a:gd name="T57" fmla="*/ 3055938 h 1965"/>
                <a:gd name="T58" fmla="*/ 347662 w 219"/>
                <a:gd name="T59" fmla="*/ 3049588 h 1965"/>
                <a:gd name="T60" fmla="*/ 347662 w 219"/>
                <a:gd name="T61" fmla="*/ 3049588 h 1965"/>
                <a:gd name="T62" fmla="*/ 344487 w 219"/>
                <a:gd name="T63" fmla="*/ 3046413 h 1965"/>
                <a:gd name="T64" fmla="*/ 344487 w 219"/>
                <a:gd name="T65" fmla="*/ 3046413 h 1965"/>
                <a:gd name="T66" fmla="*/ 341312 w 219"/>
                <a:gd name="T67" fmla="*/ 3043238 h 1965"/>
                <a:gd name="T68" fmla="*/ 341312 w 219"/>
                <a:gd name="T69" fmla="*/ 3043238 h 1965"/>
                <a:gd name="T70" fmla="*/ 341312 w 219"/>
                <a:gd name="T71" fmla="*/ 3040063 h 1965"/>
                <a:gd name="T72" fmla="*/ 338137 w 219"/>
                <a:gd name="T73" fmla="*/ 3040063 h 1965"/>
                <a:gd name="T74" fmla="*/ 338137 w 219"/>
                <a:gd name="T75" fmla="*/ 3036888 h 1965"/>
                <a:gd name="T76" fmla="*/ 330200 w 219"/>
                <a:gd name="T77" fmla="*/ 3040063 h 1965"/>
                <a:gd name="T78" fmla="*/ 257175 w 219"/>
                <a:gd name="T79" fmla="*/ 3062288 h 1965"/>
                <a:gd name="T80" fmla="*/ 180975 w 219"/>
                <a:gd name="T81" fmla="*/ 3079751 h 1965"/>
                <a:gd name="T82" fmla="*/ 104775 w 219"/>
                <a:gd name="T83" fmla="*/ 3092451 h 1965"/>
                <a:gd name="T84" fmla="*/ 25400 w 219"/>
                <a:gd name="T85" fmla="*/ 3101976 h 1965"/>
                <a:gd name="T86" fmla="*/ 0 w 219"/>
                <a:gd name="T87" fmla="*/ 3105151 h 1965"/>
                <a:gd name="T88" fmla="*/ 0 w 219"/>
                <a:gd name="T89" fmla="*/ 3105151 h 1965"/>
                <a:gd name="T90" fmla="*/ 3175 w 219"/>
                <a:gd name="T91" fmla="*/ 3108326 h 1965"/>
                <a:gd name="T92" fmla="*/ 3175 w 219"/>
                <a:gd name="T93" fmla="*/ 3109913 h 1965"/>
                <a:gd name="T94" fmla="*/ 6350 w 219"/>
                <a:gd name="T95" fmla="*/ 3109913 h 1965"/>
                <a:gd name="T96" fmla="*/ 6350 w 219"/>
                <a:gd name="T97" fmla="*/ 3113088 h 1965"/>
                <a:gd name="T98" fmla="*/ 9525 w 219"/>
                <a:gd name="T99" fmla="*/ 3113088 h 1965"/>
                <a:gd name="T100" fmla="*/ 9525 w 219"/>
                <a:gd name="T101" fmla="*/ 3116263 h 1965"/>
                <a:gd name="T102" fmla="*/ 9525 w 219"/>
                <a:gd name="T103" fmla="*/ 3119438 h 196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9"/>
                <a:gd name="T157" fmla="*/ 0 h 1965"/>
                <a:gd name="T158" fmla="*/ 219 w 219"/>
                <a:gd name="T159" fmla="*/ 1965 h 196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9" h="1965">
                  <a:moveTo>
                    <a:pt x="192" y="21"/>
                  </a:moveTo>
                  <a:lnTo>
                    <a:pt x="164" y="14"/>
                  </a:lnTo>
                  <a:lnTo>
                    <a:pt x="116" y="2"/>
                  </a:lnTo>
                  <a:lnTo>
                    <a:pt x="102" y="0"/>
                  </a:lnTo>
                  <a:lnTo>
                    <a:pt x="100" y="2"/>
                  </a:lnTo>
                  <a:lnTo>
                    <a:pt x="98" y="4"/>
                  </a:lnTo>
                  <a:lnTo>
                    <a:pt x="98" y="6"/>
                  </a:lnTo>
                  <a:lnTo>
                    <a:pt x="96" y="6"/>
                  </a:lnTo>
                  <a:lnTo>
                    <a:pt x="96" y="8"/>
                  </a:lnTo>
                  <a:lnTo>
                    <a:pt x="94" y="8"/>
                  </a:lnTo>
                  <a:lnTo>
                    <a:pt x="114" y="12"/>
                  </a:lnTo>
                  <a:lnTo>
                    <a:pt x="162" y="23"/>
                  </a:lnTo>
                  <a:lnTo>
                    <a:pt x="187" y="29"/>
                  </a:lnTo>
                  <a:lnTo>
                    <a:pt x="189" y="29"/>
                  </a:lnTo>
                  <a:lnTo>
                    <a:pt x="189" y="27"/>
                  </a:lnTo>
                  <a:lnTo>
                    <a:pt x="190" y="25"/>
                  </a:lnTo>
                  <a:lnTo>
                    <a:pt x="190" y="23"/>
                  </a:lnTo>
                  <a:lnTo>
                    <a:pt x="192" y="23"/>
                  </a:lnTo>
                  <a:lnTo>
                    <a:pt x="192" y="21"/>
                  </a:lnTo>
                  <a:close/>
                  <a:moveTo>
                    <a:pt x="6" y="1965"/>
                  </a:moveTo>
                  <a:lnTo>
                    <a:pt x="18" y="1963"/>
                  </a:lnTo>
                  <a:lnTo>
                    <a:pt x="68" y="1958"/>
                  </a:lnTo>
                  <a:lnTo>
                    <a:pt x="116" y="1948"/>
                  </a:lnTo>
                  <a:lnTo>
                    <a:pt x="164" y="1938"/>
                  </a:lnTo>
                  <a:lnTo>
                    <a:pt x="212" y="1925"/>
                  </a:lnTo>
                  <a:lnTo>
                    <a:pt x="219" y="1921"/>
                  </a:lnTo>
                  <a:lnTo>
                    <a:pt x="217" y="1919"/>
                  </a:lnTo>
                  <a:lnTo>
                    <a:pt x="215" y="1917"/>
                  </a:lnTo>
                  <a:lnTo>
                    <a:pt x="215" y="1915"/>
                  </a:lnTo>
                  <a:lnTo>
                    <a:pt x="213" y="1915"/>
                  </a:lnTo>
                  <a:lnTo>
                    <a:pt x="213" y="1913"/>
                  </a:lnTo>
                  <a:lnTo>
                    <a:pt x="208" y="1915"/>
                  </a:lnTo>
                  <a:lnTo>
                    <a:pt x="162" y="1929"/>
                  </a:lnTo>
                  <a:lnTo>
                    <a:pt x="114" y="1940"/>
                  </a:lnTo>
                  <a:lnTo>
                    <a:pt x="66" y="1948"/>
                  </a:lnTo>
                  <a:lnTo>
                    <a:pt x="16" y="1954"/>
                  </a:lnTo>
                  <a:lnTo>
                    <a:pt x="0" y="1956"/>
                  </a:lnTo>
                  <a:lnTo>
                    <a:pt x="2" y="1958"/>
                  </a:lnTo>
                  <a:lnTo>
                    <a:pt x="2" y="1959"/>
                  </a:lnTo>
                  <a:lnTo>
                    <a:pt x="4" y="1959"/>
                  </a:lnTo>
                  <a:lnTo>
                    <a:pt x="4" y="1961"/>
                  </a:lnTo>
                  <a:lnTo>
                    <a:pt x="6" y="1961"/>
                  </a:lnTo>
                  <a:lnTo>
                    <a:pt x="6" y="1963"/>
                  </a:lnTo>
                  <a:lnTo>
                    <a:pt x="6" y="1965"/>
                  </a:lnTo>
                  <a:close/>
                </a:path>
              </a:pathLst>
            </a:custGeom>
            <a:solidFill>
              <a:srgbClr val="2EABFF"/>
            </a:solidFill>
            <a:ln w="9525">
              <a:noFill/>
              <a:round/>
            </a:ln>
          </p:spPr>
          <p:txBody>
            <a:bodyPr/>
            <a:lstStyle/>
            <a:p>
              <a:endParaRPr lang="en-US"/>
            </a:p>
          </p:txBody>
        </p:sp>
        <p:sp>
          <p:nvSpPr>
            <p:cNvPr id="17477" name="Freeform 80"/>
            <p:cNvSpPr>
              <a:spLocks noEditPoints="1"/>
            </p:cNvSpPr>
            <p:nvPr/>
          </p:nvSpPr>
          <p:spPr bwMode="auto">
            <a:xfrm>
              <a:off x="6451601" y="1885929"/>
              <a:ext cx="307622" cy="3103563"/>
            </a:xfrm>
            <a:custGeom>
              <a:avLst/>
              <a:gdLst>
                <a:gd name="T0" fmla="*/ 306388 w 218"/>
                <a:gd name="T1" fmla="*/ 33338 h 1955"/>
                <a:gd name="T2" fmla="*/ 261938 w 218"/>
                <a:gd name="T3" fmla="*/ 22225 h 1955"/>
                <a:gd name="T4" fmla="*/ 188912 w 218"/>
                <a:gd name="T5" fmla="*/ 6350 h 1955"/>
                <a:gd name="T6" fmla="*/ 160338 w 218"/>
                <a:gd name="T7" fmla="*/ 0 h 1955"/>
                <a:gd name="T8" fmla="*/ 160338 w 218"/>
                <a:gd name="T9" fmla="*/ 3175 h 1955"/>
                <a:gd name="T10" fmla="*/ 157163 w 218"/>
                <a:gd name="T11" fmla="*/ 3175 h 1955"/>
                <a:gd name="T12" fmla="*/ 157163 w 218"/>
                <a:gd name="T13" fmla="*/ 6350 h 1955"/>
                <a:gd name="T14" fmla="*/ 153988 w 218"/>
                <a:gd name="T15" fmla="*/ 6350 h 1955"/>
                <a:gd name="T16" fmla="*/ 153988 w 218"/>
                <a:gd name="T17" fmla="*/ 9525 h 1955"/>
                <a:gd name="T18" fmla="*/ 152400 w 218"/>
                <a:gd name="T19" fmla="*/ 9525 h 1955"/>
                <a:gd name="T20" fmla="*/ 152400 w 218"/>
                <a:gd name="T21" fmla="*/ 12700 h 1955"/>
                <a:gd name="T22" fmla="*/ 149225 w 218"/>
                <a:gd name="T23" fmla="*/ 12700 h 1955"/>
                <a:gd name="T24" fmla="*/ 185737 w 218"/>
                <a:gd name="T25" fmla="*/ 19050 h 1955"/>
                <a:gd name="T26" fmla="*/ 258763 w 218"/>
                <a:gd name="T27" fmla="*/ 36513 h 1955"/>
                <a:gd name="T28" fmla="*/ 298450 w 218"/>
                <a:gd name="T29" fmla="*/ 49213 h 1955"/>
                <a:gd name="T30" fmla="*/ 298450 w 218"/>
                <a:gd name="T31" fmla="*/ 46038 h 1955"/>
                <a:gd name="T32" fmla="*/ 298450 w 218"/>
                <a:gd name="T33" fmla="*/ 46038 h 1955"/>
                <a:gd name="T34" fmla="*/ 301625 w 218"/>
                <a:gd name="T35" fmla="*/ 42863 h 1955"/>
                <a:gd name="T36" fmla="*/ 301625 w 218"/>
                <a:gd name="T37" fmla="*/ 39688 h 1955"/>
                <a:gd name="T38" fmla="*/ 304800 w 218"/>
                <a:gd name="T39" fmla="*/ 39688 h 1955"/>
                <a:gd name="T40" fmla="*/ 304800 w 218"/>
                <a:gd name="T41" fmla="*/ 36513 h 1955"/>
                <a:gd name="T42" fmla="*/ 304800 w 218"/>
                <a:gd name="T43" fmla="*/ 36513 h 1955"/>
                <a:gd name="T44" fmla="*/ 306388 w 218"/>
                <a:gd name="T45" fmla="*/ 33338 h 1955"/>
                <a:gd name="T46" fmla="*/ 11112 w 218"/>
                <a:gd name="T47" fmla="*/ 3103563 h 1955"/>
                <a:gd name="T48" fmla="*/ 30163 w 218"/>
                <a:gd name="T49" fmla="*/ 3103563 h 1955"/>
                <a:gd name="T50" fmla="*/ 109538 w 218"/>
                <a:gd name="T51" fmla="*/ 3092451 h 1955"/>
                <a:gd name="T52" fmla="*/ 188912 w 218"/>
                <a:gd name="T53" fmla="*/ 3079751 h 1955"/>
                <a:gd name="T54" fmla="*/ 261938 w 218"/>
                <a:gd name="T55" fmla="*/ 3062288 h 1955"/>
                <a:gd name="T56" fmla="*/ 338138 w 218"/>
                <a:gd name="T57" fmla="*/ 3040063 h 1955"/>
                <a:gd name="T58" fmla="*/ 346075 w 218"/>
                <a:gd name="T59" fmla="*/ 3036888 h 1955"/>
                <a:gd name="T60" fmla="*/ 346075 w 218"/>
                <a:gd name="T61" fmla="*/ 3036888 h 1955"/>
                <a:gd name="T62" fmla="*/ 346075 w 218"/>
                <a:gd name="T63" fmla="*/ 3033713 h 1955"/>
                <a:gd name="T64" fmla="*/ 342900 w 218"/>
                <a:gd name="T65" fmla="*/ 3033713 h 1955"/>
                <a:gd name="T66" fmla="*/ 342900 w 218"/>
                <a:gd name="T67" fmla="*/ 3030538 h 1955"/>
                <a:gd name="T68" fmla="*/ 341313 w 218"/>
                <a:gd name="T69" fmla="*/ 3027363 h 1955"/>
                <a:gd name="T70" fmla="*/ 341313 w 218"/>
                <a:gd name="T71" fmla="*/ 3027363 h 1955"/>
                <a:gd name="T72" fmla="*/ 341313 w 218"/>
                <a:gd name="T73" fmla="*/ 3025776 h 1955"/>
                <a:gd name="T74" fmla="*/ 338138 w 218"/>
                <a:gd name="T75" fmla="*/ 3025776 h 1955"/>
                <a:gd name="T76" fmla="*/ 331788 w 218"/>
                <a:gd name="T77" fmla="*/ 3027363 h 1955"/>
                <a:gd name="T78" fmla="*/ 258763 w 218"/>
                <a:gd name="T79" fmla="*/ 3046413 h 1955"/>
                <a:gd name="T80" fmla="*/ 185737 w 218"/>
                <a:gd name="T81" fmla="*/ 3065463 h 1955"/>
                <a:gd name="T82" fmla="*/ 106363 w 218"/>
                <a:gd name="T83" fmla="*/ 3079751 h 1955"/>
                <a:gd name="T84" fmla="*/ 30163 w 218"/>
                <a:gd name="T85" fmla="*/ 3089276 h 1955"/>
                <a:gd name="T86" fmla="*/ 0 w 218"/>
                <a:gd name="T87" fmla="*/ 3092451 h 1955"/>
                <a:gd name="T88" fmla="*/ 3175 w 218"/>
                <a:gd name="T89" fmla="*/ 3092451 h 1955"/>
                <a:gd name="T90" fmla="*/ 3175 w 218"/>
                <a:gd name="T91" fmla="*/ 3095626 h 1955"/>
                <a:gd name="T92" fmla="*/ 4763 w 218"/>
                <a:gd name="T93" fmla="*/ 3095626 h 1955"/>
                <a:gd name="T94" fmla="*/ 4763 w 218"/>
                <a:gd name="T95" fmla="*/ 3098801 h 1955"/>
                <a:gd name="T96" fmla="*/ 4763 w 218"/>
                <a:gd name="T97" fmla="*/ 3098801 h 1955"/>
                <a:gd name="T98" fmla="*/ 7938 w 218"/>
                <a:gd name="T99" fmla="*/ 3101976 h 1955"/>
                <a:gd name="T100" fmla="*/ 7938 w 218"/>
                <a:gd name="T101" fmla="*/ 3103563 h 1955"/>
                <a:gd name="T102" fmla="*/ 11112 w 218"/>
                <a:gd name="T103" fmla="*/ 3103563 h 195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8"/>
                <a:gd name="T157" fmla="*/ 0 h 1955"/>
                <a:gd name="T158" fmla="*/ 218 w 218"/>
                <a:gd name="T159" fmla="*/ 1955 h 195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8" h="1955">
                  <a:moveTo>
                    <a:pt x="193" y="21"/>
                  </a:moveTo>
                  <a:lnTo>
                    <a:pt x="165" y="14"/>
                  </a:lnTo>
                  <a:lnTo>
                    <a:pt x="119" y="4"/>
                  </a:lnTo>
                  <a:lnTo>
                    <a:pt x="101" y="0"/>
                  </a:lnTo>
                  <a:lnTo>
                    <a:pt x="101" y="2"/>
                  </a:lnTo>
                  <a:lnTo>
                    <a:pt x="99" y="2"/>
                  </a:lnTo>
                  <a:lnTo>
                    <a:pt x="99" y="4"/>
                  </a:lnTo>
                  <a:lnTo>
                    <a:pt x="97" y="4"/>
                  </a:lnTo>
                  <a:lnTo>
                    <a:pt x="97" y="6"/>
                  </a:lnTo>
                  <a:lnTo>
                    <a:pt x="96" y="6"/>
                  </a:lnTo>
                  <a:lnTo>
                    <a:pt x="96" y="8"/>
                  </a:lnTo>
                  <a:lnTo>
                    <a:pt x="94" y="8"/>
                  </a:lnTo>
                  <a:lnTo>
                    <a:pt x="117" y="12"/>
                  </a:lnTo>
                  <a:lnTo>
                    <a:pt x="163" y="23"/>
                  </a:lnTo>
                  <a:lnTo>
                    <a:pt x="188" y="31"/>
                  </a:lnTo>
                  <a:lnTo>
                    <a:pt x="188" y="29"/>
                  </a:lnTo>
                  <a:lnTo>
                    <a:pt x="190" y="27"/>
                  </a:lnTo>
                  <a:lnTo>
                    <a:pt x="190" y="25"/>
                  </a:lnTo>
                  <a:lnTo>
                    <a:pt x="192" y="25"/>
                  </a:lnTo>
                  <a:lnTo>
                    <a:pt x="192" y="23"/>
                  </a:lnTo>
                  <a:lnTo>
                    <a:pt x="193" y="21"/>
                  </a:lnTo>
                  <a:close/>
                  <a:moveTo>
                    <a:pt x="7" y="1955"/>
                  </a:moveTo>
                  <a:lnTo>
                    <a:pt x="19" y="1955"/>
                  </a:lnTo>
                  <a:lnTo>
                    <a:pt x="69" y="1948"/>
                  </a:lnTo>
                  <a:lnTo>
                    <a:pt x="119" y="1940"/>
                  </a:lnTo>
                  <a:lnTo>
                    <a:pt x="165" y="1929"/>
                  </a:lnTo>
                  <a:lnTo>
                    <a:pt x="213" y="1915"/>
                  </a:lnTo>
                  <a:lnTo>
                    <a:pt x="218" y="1913"/>
                  </a:lnTo>
                  <a:lnTo>
                    <a:pt x="218" y="1911"/>
                  </a:lnTo>
                  <a:lnTo>
                    <a:pt x="216" y="1911"/>
                  </a:lnTo>
                  <a:lnTo>
                    <a:pt x="216" y="1909"/>
                  </a:lnTo>
                  <a:lnTo>
                    <a:pt x="215" y="1907"/>
                  </a:lnTo>
                  <a:lnTo>
                    <a:pt x="215" y="1906"/>
                  </a:lnTo>
                  <a:lnTo>
                    <a:pt x="213" y="1906"/>
                  </a:lnTo>
                  <a:lnTo>
                    <a:pt x="209" y="1907"/>
                  </a:lnTo>
                  <a:lnTo>
                    <a:pt x="163" y="1919"/>
                  </a:lnTo>
                  <a:lnTo>
                    <a:pt x="117" y="1931"/>
                  </a:lnTo>
                  <a:lnTo>
                    <a:pt x="67" y="1940"/>
                  </a:lnTo>
                  <a:lnTo>
                    <a:pt x="19" y="1946"/>
                  </a:lnTo>
                  <a:lnTo>
                    <a:pt x="0" y="1948"/>
                  </a:lnTo>
                  <a:lnTo>
                    <a:pt x="2" y="1948"/>
                  </a:lnTo>
                  <a:lnTo>
                    <a:pt x="2" y="1950"/>
                  </a:lnTo>
                  <a:lnTo>
                    <a:pt x="3" y="1950"/>
                  </a:lnTo>
                  <a:lnTo>
                    <a:pt x="3" y="1952"/>
                  </a:lnTo>
                  <a:lnTo>
                    <a:pt x="5" y="1954"/>
                  </a:lnTo>
                  <a:lnTo>
                    <a:pt x="5" y="1955"/>
                  </a:lnTo>
                  <a:lnTo>
                    <a:pt x="7" y="1955"/>
                  </a:lnTo>
                  <a:close/>
                </a:path>
              </a:pathLst>
            </a:custGeom>
            <a:solidFill>
              <a:srgbClr val="2FABFF"/>
            </a:solidFill>
            <a:ln w="9525">
              <a:noFill/>
              <a:round/>
            </a:ln>
          </p:spPr>
          <p:txBody>
            <a:bodyPr/>
            <a:lstStyle/>
            <a:p>
              <a:endParaRPr lang="en-US"/>
            </a:p>
          </p:txBody>
        </p:sp>
        <p:sp>
          <p:nvSpPr>
            <p:cNvPr id="17478" name="Freeform 81"/>
            <p:cNvSpPr>
              <a:spLocks noEditPoints="1"/>
            </p:cNvSpPr>
            <p:nvPr/>
          </p:nvSpPr>
          <p:spPr bwMode="auto">
            <a:xfrm>
              <a:off x="6448778" y="1892279"/>
              <a:ext cx="307622" cy="3092450"/>
            </a:xfrm>
            <a:custGeom>
              <a:avLst/>
              <a:gdLst>
                <a:gd name="T0" fmla="*/ 304800 w 218"/>
                <a:gd name="T1" fmla="*/ 33338 h 1948"/>
                <a:gd name="T2" fmla="*/ 265113 w 218"/>
                <a:gd name="T3" fmla="*/ 23813 h 1948"/>
                <a:gd name="T4" fmla="*/ 188912 w 218"/>
                <a:gd name="T5" fmla="*/ 6350 h 1948"/>
                <a:gd name="T6" fmla="*/ 157163 w 218"/>
                <a:gd name="T7" fmla="*/ 0 h 1948"/>
                <a:gd name="T8" fmla="*/ 157163 w 218"/>
                <a:gd name="T9" fmla="*/ 3175 h 1948"/>
                <a:gd name="T10" fmla="*/ 155575 w 218"/>
                <a:gd name="T11" fmla="*/ 3175 h 1948"/>
                <a:gd name="T12" fmla="*/ 155575 w 218"/>
                <a:gd name="T13" fmla="*/ 6350 h 1948"/>
                <a:gd name="T14" fmla="*/ 152400 w 218"/>
                <a:gd name="T15" fmla="*/ 6350 h 1948"/>
                <a:gd name="T16" fmla="*/ 152400 w 218"/>
                <a:gd name="T17" fmla="*/ 9525 h 1948"/>
                <a:gd name="T18" fmla="*/ 149225 w 218"/>
                <a:gd name="T19" fmla="*/ 9525 h 1948"/>
                <a:gd name="T20" fmla="*/ 149225 w 218"/>
                <a:gd name="T21" fmla="*/ 12700 h 1948"/>
                <a:gd name="T22" fmla="*/ 146050 w 218"/>
                <a:gd name="T23" fmla="*/ 12700 h 1948"/>
                <a:gd name="T24" fmla="*/ 185737 w 218"/>
                <a:gd name="T25" fmla="*/ 20638 h 1948"/>
                <a:gd name="T26" fmla="*/ 261938 w 218"/>
                <a:gd name="T27" fmla="*/ 36513 h 1948"/>
                <a:gd name="T28" fmla="*/ 295275 w 218"/>
                <a:gd name="T29" fmla="*/ 49212 h 1948"/>
                <a:gd name="T30" fmla="*/ 298450 w 218"/>
                <a:gd name="T31" fmla="*/ 46038 h 1948"/>
                <a:gd name="T32" fmla="*/ 298450 w 218"/>
                <a:gd name="T33" fmla="*/ 46038 h 1948"/>
                <a:gd name="T34" fmla="*/ 298450 w 218"/>
                <a:gd name="T35" fmla="*/ 42863 h 1948"/>
                <a:gd name="T36" fmla="*/ 301625 w 218"/>
                <a:gd name="T37" fmla="*/ 42863 h 1948"/>
                <a:gd name="T38" fmla="*/ 301625 w 218"/>
                <a:gd name="T39" fmla="*/ 39688 h 1948"/>
                <a:gd name="T40" fmla="*/ 301625 w 218"/>
                <a:gd name="T41" fmla="*/ 39688 h 1948"/>
                <a:gd name="T42" fmla="*/ 304800 w 218"/>
                <a:gd name="T43" fmla="*/ 36513 h 1948"/>
                <a:gd name="T44" fmla="*/ 304800 w 218"/>
                <a:gd name="T45" fmla="*/ 33338 h 1948"/>
                <a:gd name="T46" fmla="*/ 7938 w 218"/>
                <a:gd name="T47" fmla="*/ 3092450 h 1948"/>
                <a:gd name="T48" fmla="*/ 33338 w 218"/>
                <a:gd name="T49" fmla="*/ 3089275 h 1948"/>
                <a:gd name="T50" fmla="*/ 112713 w 218"/>
                <a:gd name="T51" fmla="*/ 3079750 h 1948"/>
                <a:gd name="T52" fmla="*/ 188912 w 218"/>
                <a:gd name="T53" fmla="*/ 3067050 h 1948"/>
                <a:gd name="T54" fmla="*/ 265113 w 218"/>
                <a:gd name="T55" fmla="*/ 3049588 h 1948"/>
                <a:gd name="T56" fmla="*/ 338138 w 218"/>
                <a:gd name="T57" fmla="*/ 3027363 h 1948"/>
                <a:gd name="T58" fmla="*/ 346075 w 218"/>
                <a:gd name="T59" fmla="*/ 3024188 h 1948"/>
                <a:gd name="T60" fmla="*/ 344488 w 218"/>
                <a:gd name="T61" fmla="*/ 3021013 h 1948"/>
                <a:gd name="T62" fmla="*/ 344488 w 218"/>
                <a:gd name="T63" fmla="*/ 3021013 h 1948"/>
                <a:gd name="T64" fmla="*/ 344488 w 218"/>
                <a:gd name="T65" fmla="*/ 3019425 h 1948"/>
                <a:gd name="T66" fmla="*/ 341313 w 218"/>
                <a:gd name="T67" fmla="*/ 3019425 h 1948"/>
                <a:gd name="T68" fmla="*/ 341313 w 218"/>
                <a:gd name="T69" fmla="*/ 3016250 h 1948"/>
                <a:gd name="T70" fmla="*/ 338138 w 218"/>
                <a:gd name="T71" fmla="*/ 3016250 h 1948"/>
                <a:gd name="T72" fmla="*/ 338138 w 218"/>
                <a:gd name="T73" fmla="*/ 3013075 h 1948"/>
                <a:gd name="T74" fmla="*/ 338138 w 218"/>
                <a:gd name="T75" fmla="*/ 3013075 h 1948"/>
                <a:gd name="T76" fmla="*/ 334963 w 218"/>
                <a:gd name="T77" fmla="*/ 3013075 h 1948"/>
                <a:gd name="T78" fmla="*/ 261938 w 218"/>
                <a:gd name="T79" fmla="*/ 3033713 h 1948"/>
                <a:gd name="T80" fmla="*/ 185737 w 218"/>
                <a:gd name="T81" fmla="*/ 3052763 h 1948"/>
                <a:gd name="T82" fmla="*/ 109538 w 218"/>
                <a:gd name="T83" fmla="*/ 3063875 h 1948"/>
                <a:gd name="T84" fmla="*/ 33338 w 218"/>
                <a:gd name="T85" fmla="*/ 3073400 h 1948"/>
                <a:gd name="T86" fmla="*/ 0 w 218"/>
                <a:gd name="T87" fmla="*/ 3076575 h 1948"/>
                <a:gd name="T88" fmla="*/ 0 w 218"/>
                <a:gd name="T89" fmla="*/ 3079750 h 1948"/>
                <a:gd name="T90" fmla="*/ 3175 w 218"/>
                <a:gd name="T91" fmla="*/ 3079750 h 1948"/>
                <a:gd name="T92" fmla="*/ 3175 w 218"/>
                <a:gd name="T93" fmla="*/ 3082925 h 1948"/>
                <a:gd name="T94" fmla="*/ 3175 w 218"/>
                <a:gd name="T95" fmla="*/ 3086100 h 1948"/>
                <a:gd name="T96" fmla="*/ 6350 w 218"/>
                <a:gd name="T97" fmla="*/ 3086100 h 1948"/>
                <a:gd name="T98" fmla="*/ 6350 w 218"/>
                <a:gd name="T99" fmla="*/ 3089275 h 1948"/>
                <a:gd name="T100" fmla="*/ 7938 w 218"/>
                <a:gd name="T101" fmla="*/ 3089275 h 1948"/>
                <a:gd name="T102" fmla="*/ 7938 w 218"/>
                <a:gd name="T103" fmla="*/ 3092450 h 194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8"/>
                <a:gd name="T157" fmla="*/ 0 h 1948"/>
                <a:gd name="T158" fmla="*/ 218 w 218"/>
                <a:gd name="T159" fmla="*/ 1948 h 194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8" h="1948">
                  <a:moveTo>
                    <a:pt x="192" y="21"/>
                  </a:moveTo>
                  <a:lnTo>
                    <a:pt x="167" y="15"/>
                  </a:lnTo>
                  <a:lnTo>
                    <a:pt x="119" y="4"/>
                  </a:lnTo>
                  <a:lnTo>
                    <a:pt x="99" y="0"/>
                  </a:lnTo>
                  <a:lnTo>
                    <a:pt x="99" y="2"/>
                  </a:lnTo>
                  <a:lnTo>
                    <a:pt x="98" y="2"/>
                  </a:lnTo>
                  <a:lnTo>
                    <a:pt x="98" y="4"/>
                  </a:lnTo>
                  <a:lnTo>
                    <a:pt x="96" y="4"/>
                  </a:lnTo>
                  <a:lnTo>
                    <a:pt x="96" y="6"/>
                  </a:lnTo>
                  <a:lnTo>
                    <a:pt x="94" y="6"/>
                  </a:lnTo>
                  <a:lnTo>
                    <a:pt x="94" y="8"/>
                  </a:lnTo>
                  <a:lnTo>
                    <a:pt x="92" y="8"/>
                  </a:lnTo>
                  <a:lnTo>
                    <a:pt x="117" y="13"/>
                  </a:lnTo>
                  <a:lnTo>
                    <a:pt x="165" y="23"/>
                  </a:lnTo>
                  <a:lnTo>
                    <a:pt x="186" y="31"/>
                  </a:lnTo>
                  <a:lnTo>
                    <a:pt x="188" y="29"/>
                  </a:lnTo>
                  <a:lnTo>
                    <a:pt x="188" y="27"/>
                  </a:lnTo>
                  <a:lnTo>
                    <a:pt x="190" y="27"/>
                  </a:lnTo>
                  <a:lnTo>
                    <a:pt x="190" y="25"/>
                  </a:lnTo>
                  <a:lnTo>
                    <a:pt x="192" y="23"/>
                  </a:lnTo>
                  <a:lnTo>
                    <a:pt x="192" y="21"/>
                  </a:lnTo>
                  <a:close/>
                  <a:moveTo>
                    <a:pt x="5" y="1948"/>
                  </a:moveTo>
                  <a:lnTo>
                    <a:pt x="21" y="1946"/>
                  </a:lnTo>
                  <a:lnTo>
                    <a:pt x="71" y="1940"/>
                  </a:lnTo>
                  <a:lnTo>
                    <a:pt x="119" y="1932"/>
                  </a:lnTo>
                  <a:lnTo>
                    <a:pt x="167" y="1921"/>
                  </a:lnTo>
                  <a:lnTo>
                    <a:pt x="213" y="1907"/>
                  </a:lnTo>
                  <a:lnTo>
                    <a:pt x="218" y="1905"/>
                  </a:lnTo>
                  <a:lnTo>
                    <a:pt x="217" y="1903"/>
                  </a:lnTo>
                  <a:lnTo>
                    <a:pt x="217" y="1902"/>
                  </a:lnTo>
                  <a:lnTo>
                    <a:pt x="215" y="1902"/>
                  </a:lnTo>
                  <a:lnTo>
                    <a:pt x="215" y="1900"/>
                  </a:lnTo>
                  <a:lnTo>
                    <a:pt x="213" y="1900"/>
                  </a:lnTo>
                  <a:lnTo>
                    <a:pt x="213" y="1898"/>
                  </a:lnTo>
                  <a:lnTo>
                    <a:pt x="211" y="1898"/>
                  </a:lnTo>
                  <a:lnTo>
                    <a:pt x="165" y="1911"/>
                  </a:lnTo>
                  <a:lnTo>
                    <a:pt x="117" y="1923"/>
                  </a:lnTo>
                  <a:lnTo>
                    <a:pt x="69" y="1930"/>
                  </a:lnTo>
                  <a:lnTo>
                    <a:pt x="21" y="1936"/>
                  </a:lnTo>
                  <a:lnTo>
                    <a:pt x="0" y="1938"/>
                  </a:lnTo>
                  <a:lnTo>
                    <a:pt x="0" y="1940"/>
                  </a:lnTo>
                  <a:lnTo>
                    <a:pt x="2" y="1940"/>
                  </a:lnTo>
                  <a:lnTo>
                    <a:pt x="2" y="1942"/>
                  </a:lnTo>
                  <a:lnTo>
                    <a:pt x="2" y="1944"/>
                  </a:lnTo>
                  <a:lnTo>
                    <a:pt x="4" y="1944"/>
                  </a:lnTo>
                  <a:lnTo>
                    <a:pt x="4" y="1946"/>
                  </a:lnTo>
                  <a:lnTo>
                    <a:pt x="5" y="1946"/>
                  </a:lnTo>
                  <a:lnTo>
                    <a:pt x="5" y="1948"/>
                  </a:lnTo>
                  <a:close/>
                </a:path>
              </a:pathLst>
            </a:custGeom>
            <a:solidFill>
              <a:srgbClr val="30ACFF"/>
            </a:solidFill>
            <a:ln w="9525">
              <a:noFill/>
              <a:round/>
            </a:ln>
          </p:spPr>
          <p:txBody>
            <a:bodyPr/>
            <a:lstStyle/>
            <a:p>
              <a:endParaRPr lang="en-US"/>
            </a:p>
          </p:txBody>
        </p:sp>
        <p:sp>
          <p:nvSpPr>
            <p:cNvPr id="17479" name="Freeform 82"/>
            <p:cNvSpPr>
              <a:spLocks noEditPoints="1"/>
            </p:cNvSpPr>
            <p:nvPr/>
          </p:nvSpPr>
          <p:spPr bwMode="auto">
            <a:xfrm>
              <a:off x="6443135" y="1898629"/>
              <a:ext cx="309034" cy="3079750"/>
            </a:xfrm>
            <a:custGeom>
              <a:avLst/>
              <a:gdLst>
                <a:gd name="T0" fmla="*/ 307975 w 219"/>
                <a:gd name="T1" fmla="*/ 36513 h 1940"/>
                <a:gd name="T2" fmla="*/ 268288 w 219"/>
                <a:gd name="T3" fmla="*/ 23813 h 1940"/>
                <a:gd name="T4" fmla="*/ 195263 w 219"/>
                <a:gd name="T5" fmla="*/ 6350 h 1940"/>
                <a:gd name="T6" fmla="*/ 158750 w 219"/>
                <a:gd name="T7" fmla="*/ 0 h 1940"/>
                <a:gd name="T8" fmla="*/ 158750 w 219"/>
                <a:gd name="T9" fmla="*/ 3175 h 1940"/>
                <a:gd name="T10" fmla="*/ 155575 w 219"/>
                <a:gd name="T11" fmla="*/ 3175 h 1940"/>
                <a:gd name="T12" fmla="*/ 155575 w 219"/>
                <a:gd name="T13" fmla="*/ 6350 h 1940"/>
                <a:gd name="T14" fmla="*/ 152400 w 219"/>
                <a:gd name="T15" fmla="*/ 6350 h 1940"/>
                <a:gd name="T16" fmla="*/ 152400 w 219"/>
                <a:gd name="T17" fmla="*/ 9525 h 1940"/>
                <a:gd name="T18" fmla="*/ 149225 w 219"/>
                <a:gd name="T19" fmla="*/ 12700 h 1940"/>
                <a:gd name="T20" fmla="*/ 149225 w 219"/>
                <a:gd name="T21" fmla="*/ 12700 h 1940"/>
                <a:gd name="T22" fmla="*/ 149225 w 219"/>
                <a:gd name="T23" fmla="*/ 14288 h 1940"/>
                <a:gd name="T24" fmla="*/ 192088 w 219"/>
                <a:gd name="T25" fmla="*/ 20638 h 1940"/>
                <a:gd name="T26" fmla="*/ 265113 w 219"/>
                <a:gd name="T27" fmla="*/ 39688 h 1940"/>
                <a:gd name="T28" fmla="*/ 298450 w 219"/>
                <a:gd name="T29" fmla="*/ 49212 h 1940"/>
                <a:gd name="T30" fmla="*/ 298450 w 219"/>
                <a:gd name="T31" fmla="*/ 46038 h 1940"/>
                <a:gd name="T32" fmla="*/ 301625 w 219"/>
                <a:gd name="T33" fmla="*/ 46038 h 1940"/>
                <a:gd name="T34" fmla="*/ 301625 w 219"/>
                <a:gd name="T35" fmla="*/ 42863 h 1940"/>
                <a:gd name="T36" fmla="*/ 301625 w 219"/>
                <a:gd name="T37" fmla="*/ 42863 h 1940"/>
                <a:gd name="T38" fmla="*/ 304800 w 219"/>
                <a:gd name="T39" fmla="*/ 39688 h 1940"/>
                <a:gd name="T40" fmla="*/ 304800 w 219"/>
                <a:gd name="T41" fmla="*/ 39688 h 1940"/>
                <a:gd name="T42" fmla="*/ 304800 w 219"/>
                <a:gd name="T43" fmla="*/ 36513 h 1940"/>
                <a:gd name="T44" fmla="*/ 307975 w 219"/>
                <a:gd name="T45" fmla="*/ 36513 h 1940"/>
                <a:gd name="T46" fmla="*/ 9525 w 219"/>
                <a:gd name="T47" fmla="*/ 3079750 h 1940"/>
                <a:gd name="T48" fmla="*/ 39688 w 219"/>
                <a:gd name="T49" fmla="*/ 3076575 h 1940"/>
                <a:gd name="T50" fmla="*/ 115888 w 219"/>
                <a:gd name="T51" fmla="*/ 3067050 h 1940"/>
                <a:gd name="T52" fmla="*/ 195263 w 219"/>
                <a:gd name="T53" fmla="*/ 3052763 h 1940"/>
                <a:gd name="T54" fmla="*/ 268288 w 219"/>
                <a:gd name="T55" fmla="*/ 3033713 h 1940"/>
                <a:gd name="T56" fmla="*/ 341313 w 219"/>
                <a:gd name="T57" fmla="*/ 3014663 h 1940"/>
                <a:gd name="T58" fmla="*/ 347663 w 219"/>
                <a:gd name="T59" fmla="*/ 3013075 h 1940"/>
                <a:gd name="T60" fmla="*/ 347663 w 219"/>
                <a:gd name="T61" fmla="*/ 3009900 h 1940"/>
                <a:gd name="T62" fmla="*/ 344488 w 219"/>
                <a:gd name="T63" fmla="*/ 3009900 h 1940"/>
                <a:gd name="T64" fmla="*/ 344488 w 219"/>
                <a:gd name="T65" fmla="*/ 3006725 h 1940"/>
                <a:gd name="T66" fmla="*/ 344488 w 219"/>
                <a:gd name="T67" fmla="*/ 3006725 h 1940"/>
                <a:gd name="T68" fmla="*/ 341313 w 219"/>
                <a:gd name="T69" fmla="*/ 3003550 h 1940"/>
                <a:gd name="T70" fmla="*/ 341313 w 219"/>
                <a:gd name="T71" fmla="*/ 3003550 h 1940"/>
                <a:gd name="T72" fmla="*/ 338138 w 219"/>
                <a:gd name="T73" fmla="*/ 3000375 h 1940"/>
                <a:gd name="T74" fmla="*/ 338138 w 219"/>
                <a:gd name="T75" fmla="*/ 3000375 h 1940"/>
                <a:gd name="T76" fmla="*/ 338138 w 219"/>
                <a:gd name="T77" fmla="*/ 3000375 h 1940"/>
                <a:gd name="T78" fmla="*/ 265113 w 219"/>
                <a:gd name="T79" fmla="*/ 3021013 h 1940"/>
                <a:gd name="T80" fmla="*/ 192088 w 219"/>
                <a:gd name="T81" fmla="*/ 3036888 h 1940"/>
                <a:gd name="T82" fmla="*/ 115888 w 219"/>
                <a:gd name="T83" fmla="*/ 3052763 h 1940"/>
                <a:gd name="T84" fmla="*/ 36513 w 219"/>
                <a:gd name="T85" fmla="*/ 3060700 h 1940"/>
                <a:gd name="T86" fmla="*/ 0 w 219"/>
                <a:gd name="T87" fmla="*/ 3063875 h 1940"/>
                <a:gd name="T88" fmla="*/ 3175 w 219"/>
                <a:gd name="T89" fmla="*/ 3063875 h 1940"/>
                <a:gd name="T90" fmla="*/ 3175 w 219"/>
                <a:gd name="T91" fmla="*/ 3067050 h 1940"/>
                <a:gd name="T92" fmla="*/ 3175 w 219"/>
                <a:gd name="T93" fmla="*/ 3070225 h 1940"/>
                <a:gd name="T94" fmla="*/ 6350 w 219"/>
                <a:gd name="T95" fmla="*/ 3070225 h 1940"/>
                <a:gd name="T96" fmla="*/ 6350 w 219"/>
                <a:gd name="T97" fmla="*/ 3073400 h 1940"/>
                <a:gd name="T98" fmla="*/ 9525 w 219"/>
                <a:gd name="T99" fmla="*/ 3073400 h 1940"/>
                <a:gd name="T100" fmla="*/ 9525 w 219"/>
                <a:gd name="T101" fmla="*/ 3076575 h 1940"/>
                <a:gd name="T102" fmla="*/ 9525 w 219"/>
                <a:gd name="T103" fmla="*/ 3079750 h 19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9"/>
                <a:gd name="T157" fmla="*/ 0 h 1940"/>
                <a:gd name="T158" fmla="*/ 219 w 219"/>
                <a:gd name="T159" fmla="*/ 1940 h 194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9" h="1940">
                  <a:moveTo>
                    <a:pt x="194" y="23"/>
                  </a:moveTo>
                  <a:lnTo>
                    <a:pt x="169" y="15"/>
                  </a:lnTo>
                  <a:lnTo>
                    <a:pt x="123" y="4"/>
                  </a:lnTo>
                  <a:lnTo>
                    <a:pt x="100" y="0"/>
                  </a:lnTo>
                  <a:lnTo>
                    <a:pt x="100" y="2"/>
                  </a:lnTo>
                  <a:lnTo>
                    <a:pt x="98" y="2"/>
                  </a:lnTo>
                  <a:lnTo>
                    <a:pt x="98" y="4"/>
                  </a:lnTo>
                  <a:lnTo>
                    <a:pt x="96" y="4"/>
                  </a:lnTo>
                  <a:lnTo>
                    <a:pt x="96" y="6"/>
                  </a:lnTo>
                  <a:lnTo>
                    <a:pt x="94" y="8"/>
                  </a:lnTo>
                  <a:lnTo>
                    <a:pt x="94" y="9"/>
                  </a:lnTo>
                  <a:lnTo>
                    <a:pt x="121" y="13"/>
                  </a:lnTo>
                  <a:lnTo>
                    <a:pt x="167" y="25"/>
                  </a:lnTo>
                  <a:lnTo>
                    <a:pt x="188" y="31"/>
                  </a:lnTo>
                  <a:lnTo>
                    <a:pt x="188" y="29"/>
                  </a:lnTo>
                  <a:lnTo>
                    <a:pt x="190" y="29"/>
                  </a:lnTo>
                  <a:lnTo>
                    <a:pt x="190" y="27"/>
                  </a:lnTo>
                  <a:lnTo>
                    <a:pt x="192" y="25"/>
                  </a:lnTo>
                  <a:lnTo>
                    <a:pt x="192" y="23"/>
                  </a:lnTo>
                  <a:lnTo>
                    <a:pt x="194" y="23"/>
                  </a:lnTo>
                  <a:close/>
                  <a:moveTo>
                    <a:pt x="6" y="1940"/>
                  </a:moveTo>
                  <a:lnTo>
                    <a:pt x="25" y="1938"/>
                  </a:lnTo>
                  <a:lnTo>
                    <a:pt x="73" y="1932"/>
                  </a:lnTo>
                  <a:lnTo>
                    <a:pt x="123" y="1923"/>
                  </a:lnTo>
                  <a:lnTo>
                    <a:pt x="169" y="1911"/>
                  </a:lnTo>
                  <a:lnTo>
                    <a:pt x="215" y="1899"/>
                  </a:lnTo>
                  <a:lnTo>
                    <a:pt x="219" y="1898"/>
                  </a:lnTo>
                  <a:lnTo>
                    <a:pt x="219" y="1896"/>
                  </a:lnTo>
                  <a:lnTo>
                    <a:pt x="217" y="1896"/>
                  </a:lnTo>
                  <a:lnTo>
                    <a:pt x="217" y="1894"/>
                  </a:lnTo>
                  <a:lnTo>
                    <a:pt x="215" y="1892"/>
                  </a:lnTo>
                  <a:lnTo>
                    <a:pt x="213" y="1890"/>
                  </a:lnTo>
                  <a:lnTo>
                    <a:pt x="167" y="1903"/>
                  </a:lnTo>
                  <a:lnTo>
                    <a:pt x="121" y="1913"/>
                  </a:lnTo>
                  <a:lnTo>
                    <a:pt x="73" y="1923"/>
                  </a:lnTo>
                  <a:lnTo>
                    <a:pt x="23" y="1928"/>
                  </a:lnTo>
                  <a:lnTo>
                    <a:pt x="0" y="1930"/>
                  </a:lnTo>
                  <a:lnTo>
                    <a:pt x="2" y="1930"/>
                  </a:lnTo>
                  <a:lnTo>
                    <a:pt x="2" y="1932"/>
                  </a:lnTo>
                  <a:lnTo>
                    <a:pt x="2" y="1934"/>
                  </a:lnTo>
                  <a:lnTo>
                    <a:pt x="4" y="1934"/>
                  </a:lnTo>
                  <a:lnTo>
                    <a:pt x="4" y="1936"/>
                  </a:lnTo>
                  <a:lnTo>
                    <a:pt x="6" y="1936"/>
                  </a:lnTo>
                  <a:lnTo>
                    <a:pt x="6" y="1938"/>
                  </a:lnTo>
                  <a:lnTo>
                    <a:pt x="6" y="1940"/>
                  </a:lnTo>
                  <a:close/>
                </a:path>
              </a:pathLst>
            </a:custGeom>
            <a:solidFill>
              <a:srgbClr val="31ACFF"/>
            </a:solidFill>
            <a:ln w="9525">
              <a:noFill/>
              <a:round/>
            </a:ln>
          </p:spPr>
          <p:txBody>
            <a:bodyPr/>
            <a:lstStyle/>
            <a:p>
              <a:endParaRPr lang="en-US"/>
            </a:p>
          </p:txBody>
        </p:sp>
        <p:sp>
          <p:nvSpPr>
            <p:cNvPr id="17480" name="Freeform 83"/>
            <p:cNvSpPr>
              <a:spLocks noEditPoints="1"/>
            </p:cNvSpPr>
            <p:nvPr/>
          </p:nvSpPr>
          <p:spPr bwMode="auto">
            <a:xfrm>
              <a:off x="6440311" y="1904982"/>
              <a:ext cx="309034" cy="3063875"/>
            </a:xfrm>
            <a:custGeom>
              <a:avLst/>
              <a:gdLst>
                <a:gd name="T0" fmla="*/ 304800 w 219"/>
                <a:gd name="T1" fmla="*/ 36513 h 1930"/>
                <a:gd name="T2" fmla="*/ 271463 w 219"/>
                <a:gd name="T3" fmla="*/ 23813 h 1930"/>
                <a:gd name="T4" fmla="*/ 195263 w 219"/>
                <a:gd name="T5" fmla="*/ 7938 h 1930"/>
                <a:gd name="T6" fmla="*/ 155575 w 219"/>
                <a:gd name="T7" fmla="*/ 0 h 1930"/>
                <a:gd name="T8" fmla="*/ 155575 w 219"/>
                <a:gd name="T9" fmla="*/ 3175 h 1930"/>
                <a:gd name="T10" fmla="*/ 152400 w 219"/>
                <a:gd name="T11" fmla="*/ 6350 h 1930"/>
                <a:gd name="T12" fmla="*/ 152400 w 219"/>
                <a:gd name="T13" fmla="*/ 6350 h 1930"/>
                <a:gd name="T14" fmla="*/ 149225 w 219"/>
                <a:gd name="T15" fmla="*/ 7938 h 1930"/>
                <a:gd name="T16" fmla="*/ 149225 w 219"/>
                <a:gd name="T17" fmla="*/ 7938 h 1930"/>
                <a:gd name="T18" fmla="*/ 149225 w 219"/>
                <a:gd name="T19" fmla="*/ 11113 h 1930"/>
                <a:gd name="T20" fmla="*/ 146050 w 219"/>
                <a:gd name="T21" fmla="*/ 11113 h 1930"/>
                <a:gd name="T22" fmla="*/ 146050 w 219"/>
                <a:gd name="T23" fmla="*/ 14288 h 1930"/>
                <a:gd name="T24" fmla="*/ 192088 w 219"/>
                <a:gd name="T25" fmla="*/ 23813 h 1930"/>
                <a:gd name="T26" fmla="*/ 265113 w 219"/>
                <a:gd name="T27" fmla="*/ 39688 h 1930"/>
                <a:gd name="T28" fmla="*/ 295275 w 219"/>
                <a:gd name="T29" fmla="*/ 47625 h 1930"/>
                <a:gd name="T30" fmla="*/ 298450 w 219"/>
                <a:gd name="T31" fmla="*/ 44450 h 1930"/>
                <a:gd name="T32" fmla="*/ 298450 w 219"/>
                <a:gd name="T33" fmla="*/ 44450 h 1930"/>
                <a:gd name="T34" fmla="*/ 298450 w 219"/>
                <a:gd name="T35" fmla="*/ 42863 h 1930"/>
                <a:gd name="T36" fmla="*/ 301625 w 219"/>
                <a:gd name="T37" fmla="*/ 42863 h 1930"/>
                <a:gd name="T38" fmla="*/ 301625 w 219"/>
                <a:gd name="T39" fmla="*/ 39688 h 1930"/>
                <a:gd name="T40" fmla="*/ 304800 w 219"/>
                <a:gd name="T41" fmla="*/ 39688 h 1930"/>
                <a:gd name="T42" fmla="*/ 304800 w 219"/>
                <a:gd name="T43" fmla="*/ 36513 h 1930"/>
                <a:gd name="T44" fmla="*/ 304800 w 219"/>
                <a:gd name="T45" fmla="*/ 36513 h 1930"/>
                <a:gd name="T46" fmla="*/ 9525 w 219"/>
                <a:gd name="T47" fmla="*/ 3063875 h 1930"/>
                <a:gd name="T48" fmla="*/ 42863 w 219"/>
                <a:gd name="T49" fmla="*/ 3060700 h 1930"/>
                <a:gd name="T50" fmla="*/ 119063 w 219"/>
                <a:gd name="T51" fmla="*/ 3051175 h 1930"/>
                <a:gd name="T52" fmla="*/ 195263 w 219"/>
                <a:gd name="T53" fmla="*/ 3040063 h 1930"/>
                <a:gd name="T54" fmla="*/ 271463 w 219"/>
                <a:gd name="T55" fmla="*/ 3021013 h 1930"/>
                <a:gd name="T56" fmla="*/ 344488 w 219"/>
                <a:gd name="T57" fmla="*/ 3000375 h 1930"/>
                <a:gd name="T58" fmla="*/ 347663 w 219"/>
                <a:gd name="T59" fmla="*/ 3000375 h 1930"/>
                <a:gd name="T60" fmla="*/ 344488 w 219"/>
                <a:gd name="T61" fmla="*/ 2997200 h 1930"/>
                <a:gd name="T62" fmla="*/ 344488 w 219"/>
                <a:gd name="T63" fmla="*/ 2997200 h 1930"/>
                <a:gd name="T64" fmla="*/ 341313 w 219"/>
                <a:gd name="T65" fmla="*/ 2994025 h 1930"/>
                <a:gd name="T66" fmla="*/ 341313 w 219"/>
                <a:gd name="T67" fmla="*/ 2994025 h 1930"/>
                <a:gd name="T68" fmla="*/ 341313 w 219"/>
                <a:gd name="T69" fmla="*/ 2990850 h 1930"/>
                <a:gd name="T70" fmla="*/ 338138 w 219"/>
                <a:gd name="T71" fmla="*/ 2990850 h 1930"/>
                <a:gd name="T72" fmla="*/ 338138 w 219"/>
                <a:gd name="T73" fmla="*/ 2987675 h 1930"/>
                <a:gd name="T74" fmla="*/ 334963 w 219"/>
                <a:gd name="T75" fmla="*/ 2987675 h 1930"/>
                <a:gd name="T76" fmla="*/ 265113 w 219"/>
                <a:gd name="T77" fmla="*/ 3006725 h 1930"/>
                <a:gd name="T78" fmla="*/ 192088 w 219"/>
                <a:gd name="T79" fmla="*/ 3024188 h 1930"/>
                <a:gd name="T80" fmla="*/ 115888 w 219"/>
                <a:gd name="T81" fmla="*/ 3036888 h 1930"/>
                <a:gd name="T82" fmla="*/ 39688 w 219"/>
                <a:gd name="T83" fmla="*/ 3046413 h 1930"/>
                <a:gd name="T84" fmla="*/ 0 w 219"/>
                <a:gd name="T85" fmla="*/ 3051175 h 1930"/>
                <a:gd name="T86" fmla="*/ 0 w 219"/>
                <a:gd name="T87" fmla="*/ 3051175 h 1930"/>
                <a:gd name="T88" fmla="*/ 0 w 219"/>
                <a:gd name="T89" fmla="*/ 3054350 h 1930"/>
                <a:gd name="T90" fmla="*/ 3175 w 219"/>
                <a:gd name="T91" fmla="*/ 3054350 h 1930"/>
                <a:gd name="T92" fmla="*/ 3175 w 219"/>
                <a:gd name="T93" fmla="*/ 3057525 h 1930"/>
                <a:gd name="T94" fmla="*/ 6350 w 219"/>
                <a:gd name="T95" fmla="*/ 3057525 h 1930"/>
                <a:gd name="T96" fmla="*/ 6350 w 219"/>
                <a:gd name="T97" fmla="*/ 3060700 h 1930"/>
                <a:gd name="T98" fmla="*/ 6350 w 219"/>
                <a:gd name="T99" fmla="*/ 3063875 h 1930"/>
                <a:gd name="T100" fmla="*/ 9525 w 219"/>
                <a:gd name="T101" fmla="*/ 3063875 h 193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9"/>
                <a:gd name="T154" fmla="*/ 0 h 1930"/>
                <a:gd name="T155" fmla="*/ 219 w 219"/>
                <a:gd name="T156" fmla="*/ 1930 h 193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9" h="1930">
                  <a:moveTo>
                    <a:pt x="192" y="23"/>
                  </a:moveTo>
                  <a:lnTo>
                    <a:pt x="171" y="15"/>
                  </a:lnTo>
                  <a:lnTo>
                    <a:pt x="123" y="5"/>
                  </a:lnTo>
                  <a:lnTo>
                    <a:pt x="98" y="0"/>
                  </a:lnTo>
                  <a:lnTo>
                    <a:pt x="98" y="2"/>
                  </a:lnTo>
                  <a:lnTo>
                    <a:pt x="96" y="4"/>
                  </a:lnTo>
                  <a:lnTo>
                    <a:pt x="94" y="5"/>
                  </a:lnTo>
                  <a:lnTo>
                    <a:pt x="94" y="7"/>
                  </a:lnTo>
                  <a:lnTo>
                    <a:pt x="92" y="7"/>
                  </a:lnTo>
                  <a:lnTo>
                    <a:pt x="92" y="9"/>
                  </a:lnTo>
                  <a:lnTo>
                    <a:pt x="121" y="15"/>
                  </a:lnTo>
                  <a:lnTo>
                    <a:pt x="167" y="25"/>
                  </a:lnTo>
                  <a:lnTo>
                    <a:pt x="186" y="30"/>
                  </a:lnTo>
                  <a:lnTo>
                    <a:pt x="188" y="28"/>
                  </a:lnTo>
                  <a:lnTo>
                    <a:pt x="188" y="27"/>
                  </a:lnTo>
                  <a:lnTo>
                    <a:pt x="190" y="27"/>
                  </a:lnTo>
                  <a:lnTo>
                    <a:pt x="190" y="25"/>
                  </a:lnTo>
                  <a:lnTo>
                    <a:pt x="192" y="25"/>
                  </a:lnTo>
                  <a:lnTo>
                    <a:pt x="192" y="23"/>
                  </a:lnTo>
                  <a:close/>
                  <a:moveTo>
                    <a:pt x="6" y="1930"/>
                  </a:moveTo>
                  <a:lnTo>
                    <a:pt x="27" y="1928"/>
                  </a:lnTo>
                  <a:lnTo>
                    <a:pt x="75" y="1922"/>
                  </a:lnTo>
                  <a:lnTo>
                    <a:pt x="123" y="1915"/>
                  </a:lnTo>
                  <a:lnTo>
                    <a:pt x="171" y="1903"/>
                  </a:lnTo>
                  <a:lnTo>
                    <a:pt x="217" y="1890"/>
                  </a:lnTo>
                  <a:lnTo>
                    <a:pt x="219" y="1890"/>
                  </a:lnTo>
                  <a:lnTo>
                    <a:pt x="217" y="1888"/>
                  </a:lnTo>
                  <a:lnTo>
                    <a:pt x="215" y="1886"/>
                  </a:lnTo>
                  <a:lnTo>
                    <a:pt x="215" y="1884"/>
                  </a:lnTo>
                  <a:lnTo>
                    <a:pt x="213" y="1884"/>
                  </a:lnTo>
                  <a:lnTo>
                    <a:pt x="213" y="1882"/>
                  </a:lnTo>
                  <a:lnTo>
                    <a:pt x="211" y="1882"/>
                  </a:lnTo>
                  <a:lnTo>
                    <a:pt x="167" y="1894"/>
                  </a:lnTo>
                  <a:lnTo>
                    <a:pt x="121" y="1905"/>
                  </a:lnTo>
                  <a:lnTo>
                    <a:pt x="73" y="1913"/>
                  </a:lnTo>
                  <a:lnTo>
                    <a:pt x="25" y="1919"/>
                  </a:lnTo>
                  <a:lnTo>
                    <a:pt x="0" y="1922"/>
                  </a:lnTo>
                  <a:lnTo>
                    <a:pt x="0" y="1924"/>
                  </a:lnTo>
                  <a:lnTo>
                    <a:pt x="2" y="1924"/>
                  </a:lnTo>
                  <a:lnTo>
                    <a:pt x="2" y="1926"/>
                  </a:lnTo>
                  <a:lnTo>
                    <a:pt x="4" y="1926"/>
                  </a:lnTo>
                  <a:lnTo>
                    <a:pt x="4" y="1928"/>
                  </a:lnTo>
                  <a:lnTo>
                    <a:pt x="4" y="1930"/>
                  </a:lnTo>
                  <a:lnTo>
                    <a:pt x="6" y="1930"/>
                  </a:lnTo>
                  <a:close/>
                </a:path>
              </a:pathLst>
            </a:custGeom>
            <a:solidFill>
              <a:srgbClr val="32ADFF"/>
            </a:solidFill>
            <a:ln w="9525">
              <a:noFill/>
              <a:round/>
            </a:ln>
          </p:spPr>
          <p:txBody>
            <a:bodyPr/>
            <a:lstStyle/>
            <a:p>
              <a:endParaRPr lang="en-US"/>
            </a:p>
          </p:txBody>
        </p:sp>
        <p:sp>
          <p:nvSpPr>
            <p:cNvPr id="17481" name="Freeform 84"/>
            <p:cNvSpPr>
              <a:spLocks noEditPoints="1"/>
            </p:cNvSpPr>
            <p:nvPr/>
          </p:nvSpPr>
          <p:spPr bwMode="auto">
            <a:xfrm>
              <a:off x="6434668" y="1912917"/>
              <a:ext cx="309034" cy="3049587"/>
            </a:xfrm>
            <a:custGeom>
              <a:avLst/>
              <a:gdLst>
                <a:gd name="T0" fmla="*/ 307975 w 219"/>
                <a:gd name="T1" fmla="*/ 34925 h 1921"/>
                <a:gd name="T2" fmla="*/ 274638 w 219"/>
                <a:gd name="T3" fmla="*/ 25400 h 1921"/>
                <a:gd name="T4" fmla="*/ 201613 w 219"/>
                <a:gd name="T5" fmla="*/ 6350 h 1921"/>
                <a:gd name="T6" fmla="*/ 158750 w 219"/>
                <a:gd name="T7" fmla="*/ 0 h 1921"/>
                <a:gd name="T8" fmla="*/ 155575 w 219"/>
                <a:gd name="T9" fmla="*/ 0 h 1921"/>
                <a:gd name="T10" fmla="*/ 155575 w 219"/>
                <a:gd name="T11" fmla="*/ 3175 h 1921"/>
                <a:gd name="T12" fmla="*/ 152400 w 219"/>
                <a:gd name="T13" fmla="*/ 3175 h 1921"/>
                <a:gd name="T14" fmla="*/ 152400 w 219"/>
                <a:gd name="T15" fmla="*/ 6350 h 1921"/>
                <a:gd name="T16" fmla="*/ 149225 w 219"/>
                <a:gd name="T17" fmla="*/ 6350 h 1921"/>
                <a:gd name="T18" fmla="*/ 149225 w 219"/>
                <a:gd name="T19" fmla="*/ 9525 h 1921"/>
                <a:gd name="T20" fmla="*/ 146050 w 219"/>
                <a:gd name="T21" fmla="*/ 9525 h 1921"/>
                <a:gd name="T22" fmla="*/ 146050 w 219"/>
                <a:gd name="T23" fmla="*/ 12700 h 1921"/>
                <a:gd name="T24" fmla="*/ 198438 w 219"/>
                <a:gd name="T25" fmla="*/ 22225 h 1921"/>
                <a:gd name="T26" fmla="*/ 271463 w 219"/>
                <a:gd name="T27" fmla="*/ 39687 h 1921"/>
                <a:gd name="T28" fmla="*/ 298450 w 219"/>
                <a:gd name="T29" fmla="*/ 46037 h 1921"/>
                <a:gd name="T30" fmla="*/ 298450 w 219"/>
                <a:gd name="T31" fmla="*/ 46037 h 1921"/>
                <a:gd name="T32" fmla="*/ 301625 w 219"/>
                <a:gd name="T33" fmla="*/ 42862 h 1921"/>
                <a:gd name="T34" fmla="*/ 301625 w 219"/>
                <a:gd name="T35" fmla="*/ 42862 h 1921"/>
                <a:gd name="T36" fmla="*/ 301625 w 219"/>
                <a:gd name="T37" fmla="*/ 39687 h 1921"/>
                <a:gd name="T38" fmla="*/ 304800 w 219"/>
                <a:gd name="T39" fmla="*/ 36512 h 1921"/>
                <a:gd name="T40" fmla="*/ 304800 w 219"/>
                <a:gd name="T41" fmla="*/ 36512 h 1921"/>
                <a:gd name="T42" fmla="*/ 304800 w 219"/>
                <a:gd name="T43" fmla="*/ 34925 h 1921"/>
                <a:gd name="T44" fmla="*/ 307975 w 219"/>
                <a:gd name="T45" fmla="*/ 34925 h 1921"/>
                <a:gd name="T46" fmla="*/ 9525 w 219"/>
                <a:gd name="T47" fmla="*/ 3049587 h 1921"/>
                <a:gd name="T48" fmla="*/ 46038 w 219"/>
                <a:gd name="T49" fmla="*/ 3046412 h 1921"/>
                <a:gd name="T50" fmla="*/ 125413 w 219"/>
                <a:gd name="T51" fmla="*/ 3038475 h 1921"/>
                <a:gd name="T52" fmla="*/ 201613 w 219"/>
                <a:gd name="T53" fmla="*/ 3022600 h 1921"/>
                <a:gd name="T54" fmla="*/ 274638 w 219"/>
                <a:gd name="T55" fmla="*/ 3006725 h 1921"/>
                <a:gd name="T56" fmla="*/ 347663 w 219"/>
                <a:gd name="T57" fmla="*/ 2986087 h 1921"/>
                <a:gd name="T58" fmla="*/ 347663 w 219"/>
                <a:gd name="T59" fmla="*/ 2986087 h 1921"/>
                <a:gd name="T60" fmla="*/ 347663 w 219"/>
                <a:gd name="T61" fmla="*/ 2982912 h 1921"/>
                <a:gd name="T62" fmla="*/ 344488 w 219"/>
                <a:gd name="T63" fmla="*/ 2982912 h 1921"/>
                <a:gd name="T64" fmla="*/ 344488 w 219"/>
                <a:gd name="T65" fmla="*/ 2979737 h 1921"/>
                <a:gd name="T66" fmla="*/ 341313 w 219"/>
                <a:gd name="T67" fmla="*/ 2979737 h 1921"/>
                <a:gd name="T68" fmla="*/ 341313 w 219"/>
                <a:gd name="T69" fmla="*/ 2976562 h 1921"/>
                <a:gd name="T70" fmla="*/ 341313 w 219"/>
                <a:gd name="T71" fmla="*/ 2976562 h 1921"/>
                <a:gd name="T72" fmla="*/ 338138 w 219"/>
                <a:gd name="T73" fmla="*/ 2973387 h 1921"/>
                <a:gd name="T74" fmla="*/ 338138 w 219"/>
                <a:gd name="T75" fmla="*/ 2973387 h 1921"/>
                <a:gd name="T76" fmla="*/ 271463 w 219"/>
                <a:gd name="T77" fmla="*/ 2992437 h 1921"/>
                <a:gd name="T78" fmla="*/ 198438 w 219"/>
                <a:gd name="T79" fmla="*/ 3006725 h 1921"/>
                <a:gd name="T80" fmla="*/ 122238 w 219"/>
                <a:gd name="T81" fmla="*/ 3022600 h 1921"/>
                <a:gd name="T82" fmla="*/ 46038 w 219"/>
                <a:gd name="T83" fmla="*/ 3032125 h 1921"/>
                <a:gd name="T84" fmla="*/ 0 w 219"/>
                <a:gd name="T85" fmla="*/ 3035300 h 1921"/>
                <a:gd name="T86" fmla="*/ 0 w 219"/>
                <a:gd name="T87" fmla="*/ 3038475 h 1921"/>
                <a:gd name="T88" fmla="*/ 3175 w 219"/>
                <a:gd name="T89" fmla="*/ 3038475 h 1921"/>
                <a:gd name="T90" fmla="*/ 3175 w 219"/>
                <a:gd name="T91" fmla="*/ 3040062 h 1921"/>
                <a:gd name="T92" fmla="*/ 6350 w 219"/>
                <a:gd name="T93" fmla="*/ 3043237 h 1921"/>
                <a:gd name="T94" fmla="*/ 6350 w 219"/>
                <a:gd name="T95" fmla="*/ 3043237 h 1921"/>
                <a:gd name="T96" fmla="*/ 6350 w 219"/>
                <a:gd name="T97" fmla="*/ 3046412 h 1921"/>
                <a:gd name="T98" fmla="*/ 9525 w 219"/>
                <a:gd name="T99" fmla="*/ 3046412 h 1921"/>
                <a:gd name="T100" fmla="*/ 9525 w 219"/>
                <a:gd name="T101" fmla="*/ 3049587 h 192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9"/>
                <a:gd name="T154" fmla="*/ 0 h 1921"/>
                <a:gd name="T155" fmla="*/ 219 w 219"/>
                <a:gd name="T156" fmla="*/ 1921 h 192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9" h="1921">
                  <a:moveTo>
                    <a:pt x="194" y="22"/>
                  </a:moveTo>
                  <a:lnTo>
                    <a:pt x="173" y="16"/>
                  </a:lnTo>
                  <a:lnTo>
                    <a:pt x="127" y="4"/>
                  </a:lnTo>
                  <a:lnTo>
                    <a:pt x="100" y="0"/>
                  </a:lnTo>
                  <a:lnTo>
                    <a:pt x="98" y="0"/>
                  </a:lnTo>
                  <a:lnTo>
                    <a:pt x="98" y="2"/>
                  </a:lnTo>
                  <a:lnTo>
                    <a:pt x="96" y="2"/>
                  </a:lnTo>
                  <a:lnTo>
                    <a:pt x="96" y="4"/>
                  </a:lnTo>
                  <a:lnTo>
                    <a:pt x="94" y="4"/>
                  </a:lnTo>
                  <a:lnTo>
                    <a:pt x="94" y="6"/>
                  </a:lnTo>
                  <a:lnTo>
                    <a:pt x="92" y="6"/>
                  </a:lnTo>
                  <a:lnTo>
                    <a:pt x="92" y="8"/>
                  </a:lnTo>
                  <a:lnTo>
                    <a:pt x="125" y="14"/>
                  </a:lnTo>
                  <a:lnTo>
                    <a:pt x="171" y="25"/>
                  </a:lnTo>
                  <a:lnTo>
                    <a:pt x="188" y="29"/>
                  </a:lnTo>
                  <a:lnTo>
                    <a:pt x="190" y="27"/>
                  </a:lnTo>
                  <a:lnTo>
                    <a:pt x="190" y="25"/>
                  </a:lnTo>
                  <a:lnTo>
                    <a:pt x="192" y="23"/>
                  </a:lnTo>
                  <a:lnTo>
                    <a:pt x="192" y="22"/>
                  </a:lnTo>
                  <a:lnTo>
                    <a:pt x="194" y="22"/>
                  </a:lnTo>
                  <a:close/>
                  <a:moveTo>
                    <a:pt x="6" y="1921"/>
                  </a:moveTo>
                  <a:lnTo>
                    <a:pt x="29" y="1919"/>
                  </a:lnTo>
                  <a:lnTo>
                    <a:pt x="79" y="1914"/>
                  </a:lnTo>
                  <a:lnTo>
                    <a:pt x="127" y="1904"/>
                  </a:lnTo>
                  <a:lnTo>
                    <a:pt x="173" y="1894"/>
                  </a:lnTo>
                  <a:lnTo>
                    <a:pt x="219" y="1881"/>
                  </a:lnTo>
                  <a:lnTo>
                    <a:pt x="219" y="1879"/>
                  </a:lnTo>
                  <a:lnTo>
                    <a:pt x="217" y="1879"/>
                  </a:lnTo>
                  <a:lnTo>
                    <a:pt x="217" y="1877"/>
                  </a:lnTo>
                  <a:lnTo>
                    <a:pt x="215" y="1877"/>
                  </a:lnTo>
                  <a:lnTo>
                    <a:pt x="215" y="1875"/>
                  </a:lnTo>
                  <a:lnTo>
                    <a:pt x="213" y="1873"/>
                  </a:lnTo>
                  <a:lnTo>
                    <a:pt x="171" y="1885"/>
                  </a:lnTo>
                  <a:lnTo>
                    <a:pt x="125" y="1894"/>
                  </a:lnTo>
                  <a:lnTo>
                    <a:pt x="77" y="1904"/>
                  </a:lnTo>
                  <a:lnTo>
                    <a:pt x="29" y="1910"/>
                  </a:lnTo>
                  <a:lnTo>
                    <a:pt x="0" y="1912"/>
                  </a:lnTo>
                  <a:lnTo>
                    <a:pt x="0" y="1914"/>
                  </a:lnTo>
                  <a:lnTo>
                    <a:pt x="2" y="1914"/>
                  </a:lnTo>
                  <a:lnTo>
                    <a:pt x="2" y="1915"/>
                  </a:lnTo>
                  <a:lnTo>
                    <a:pt x="4" y="1917"/>
                  </a:lnTo>
                  <a:lnTo>
                    <a:pt x="4" y="1919"/>
                  </a:lnTo>
                  <a:lnTo>
                    <a:pt x="6" y="1919"/>
                  </a:lnTo>
                  <a:lnTo>
                    <a:pt x="6" y="1921"/>
                  </a:lnTo>
                  <a:close/>
                </a:path>
              </a:pathLst>
            </a:custGeom>
            <a:solidFill>
              <a:srgbClr val="33ADFF"/>
            </a:solidFill>
            <a:ln w="9525">
              <a:noFill/>
              <a:round/>
            </a:ln>
          </p:spPr>
          <p:txBody>
            <a:bodyPr/>
            <a:lstStyle/>
            <a:p>
              <a:endParaRPr lang="en-US"/>
            </a:p>
          </p:txBody>
        </p:sp>
        <p:sp>
          <p:nvSpPr>
            <p:cNvPr id="17482" name="Freeform 85"/>
            <p:cNvSpPr>
              <a:spLocks noEditPoints="1"/>
            </p:cNvSpPr>
            <p:nvPr/>
          </p:nvSpPr>
          <p:spPr bwMode="auto">
            <a:xfrm>
              <a:off x="6429023" y="1919267"/>
              <a:ext cx="309034" cy="3036887"/>
            </a:xfrm>
            <a:custGeom>
              <a:avLst/>
              <a:gdLst>
                <a:gd name="T0" fmla="*/ 307975 w 219"/>
                <a:gd name="T1" fmla="*/ 33337 h 1913"/>
                <a:gd name="T2" fmla="*/ 277813 w 219"/>
                <a:gd name="T3" fmla="*/ 25400 h 1913"/>
                <a:gd name="T4" fmla="*/ 204788 w 219"/>
                <a:gd name="T5" fmla="*/ 9525 h 1913"/>
                <a:gd name="T6" fmla="*/ 158750 w 219"/>
                <a:gd name="T7" fmla="*/ 0 h 1913"/>
                <a:gd name="T8" fmla="*/ 155575 w 219"/>
                <a:gd name="T9" fmla="*/ 0 h 1913"/>
                <a:gd name="T10" fmla="*/ 155575 w 219"/>
                <a:gd name="T11" fmla="*/ 3175 h 1913"/>
                <a:gd name="T12" fmla="*/ 152400 w 219"/>
                <a:gd name="T13" fmla="*/ 3175 h 1913"/>
                <a:gd name="T14" fmla="*/ 152400 w 219"/>
                <a:gd name="T15" fmla="*/ 6350 h 1913"/>
                <a:gd name="T16" fmla="*/ 149225 w 219"/>
                <a:gd name="T17" fmla="*/ 9525 h 1913"/>
                <a:gd name="T18" fmla="*/ 149225 w 219"/>
                <a:gd name="T19" fmla="*/ 9525 h 1913"/>
                <a:gd name="T20" fmla="*/ 146050 w 219"/>
                <a:gd name="T21" fmla="*/ 12700 h 1913"/>
                <a:gd name="T22" fmla="*/ 146050 w 219"/>
                <a:gd name="T23" fmla="*/ 12700 h 1913"/>
                <a:gd name="T24" fmla="*/ 201613 w 219"/>
                <a:gd name="T25" fmla="*/ 22225 h 1913"/>
                <a:gd name="T26" fmla="*/ 274638 w 219"/>
                <a:gd name="T27" fmla="*/ 39687 h 1913"/>
                <a:gd name="T28" fmla="*/ 298450 w 219"/>
                <a:gd name="T29" fmla="*/ 46037 h 1913"/>
                <a:gd name="T30" fmla="*/ 301625 w 219"/>
                <a:gd name="T31" fmla="*/ 46037 h 1913"/>
                <a:gd name="T32" fmla="*/ 301625 w 219"/>
                <a:gd name="T33" fmla="*/ 42862 h 1913"/>
                <a:gd name="T34" fmla="*/ 304800 w 219"/>
                <a:gd name="T35" fmla="*/ 42862 h 1913"/>
                <a:gd name="T36" fmla="*/ 304800 w 219"/>
                <a:gd name="T37" fmla="*/ 39687 h 1913"/>
                <a:gd name="T38" fmla="*/ 304800 w 219"/>
                <a:gd name="T39" fmla="*/ 39687 h 1913"/>
                <a:gd name="T40" fmla="*/ 307975 w 219"/>
                <a:gd name="T41" fmla="*/ 36512 h 1913"/>
                <a:gd name="T42" fmla="*/ 307975 w 219"/>
                <a:gd name="T43" fmla="*/ 36512 h 1913"/>
                <a:gd name="T44" fmla="*/ 307975 w 219"/>
                <a:gd name="T45" fmla="*/ 33337 h 1913"/>
                <a:gd name="T46" fmla="*/ 12700 w 219"/>
                <a:gd name="T47" fmla="*/ 3036887 h 1913"/>
                <a:gd name="T48" fmla="*/ 52388 w 219"/>
                <a:gd name="T49" fmla="*/ 3032125 h 1913"/>
                <a:gd name="T50" fmla="*/ 128588 w 219"/>
                <a:gd name="T51" fmla="*/ 3022600 h 1913"/>
                <a:gd name="T52" fmla="*/ 204788 w 219"/>
                <a:gd name="T53" fmla="*/ 3009900 h 1913"/>
                <a:gd name="T54" fmla="*/ 277813 w 219"/>
                <a:gd name="T55" fmla="*/ 2992437 h 1913"/>
                <a:gd name="T56" fmla="*/ 347663 w 219"/>
                <a:gd name="T57" fmla="*/ 2973387 h 1913"/>
                <a:gd name="T58" fmla="*/ 347663 w 219"/>
                <a:gd name="T59" fmla="*/ 2970212 h 1913"/>
                <a:gd name="T60" fmla="*/ 347663 w 219"/>
                <a:gd name="T61" fmla="*/ 2970212 h 1913"/>
                <a:gd name="T62" fmla="*/ 344488 w 219"/>
                <a:gd name="T63" fmla="*/ 2967037 h 1913"/>
                <a:gd name="T64" fmla="*/ 344488 w 219"/>
                <a:gd name="T65" fmla="*/ 2967037 h 1913"/>
                <a:gd name="T66" fmla="*/ 341313 w 219"/>
                <a:gd name="T67" fmla="*/ 2963862 h 1913"/>
                <a:gd name="T68" fmla="*/ 341313 w 219"/>
                <a:gd name="T69" fmla="*/ 2963862 h 1913"/>
                <a:gd name="T70" fmla="*/ 341313 w 219"/>
                <a:gd name="T71" fmla="*/ 2960687 h 1913"/>
                <a:gd name="T72" fmla="*/ 338138 w 219"/>
                <a:gd name="T73" fmla="*/ 2957512 h 1913"/>
                <a:gd name="T74" fmla="*/ 274638 w 219"/>
                <a:gd name="T75" fmla="*/ 2976562 h 1913"/>
                <a:gd name="T76" fmla="*/ 201613 w 219"/>
                <a:gd name="T77" fmla="*/ 2994025 h 1913"/>
                <a:gd name="T78" fmla="*/ 128588 w 219"/>
                <a:gd name="T79" fmla="*/ 3006725 h 1913"/>
                <a:gd name="T80" fmla="*/ 52388 w 219"/>
                <a:gd name="T81" fmla="*/ 3019425 h 1913"/>
                <a:gd name="T82" fmla="*/ 0 w 219"/>
                <a:gd name="T83" fmla="*/ 3022600 h 1913"/>
                <a:gd name="T84" fmla="*/ 3175 w 219"/>
                <a:gd name="T85" fmla="*/ 3022600 h 1913"/>
                <a:gd name="T86" fmla="*/ 3175 w 219"/>
                <a:gd name="T87" fmla="*/ 3025775 h 1913"/>
                <a:gd name="T88" fmla="*/ 6350 w 219"/>
                <a:gd name="T89" fmla="*/ 3028950 h 1913"/>
                <a:gd name="T90" fmla="*/ 6350 w 219"/>
                <a:gd name="T91" fmla="*/ 3028950 h 1913"/>
                <a:gd name="T92" fmla="*/ 6350 w 219"/>
                <a:gd name="T93" fmla="*/ 3032125 h 1913"/>
                <a:gd name="T94" fmla="*/ 9525 w 219"/>
                <a:gd name="T95" fmla="*/ 3032125 h 1913"/>
                <a:gd name="T96" fmla="*/ 9525 w 219"/>
                <a:gd name="T97" fmla="*/ 3033712 h 1913"/>
                <a:gd name="T98" fmla="*/ 12700 w 219"/>
                <a:gd name="T99" fmla="*/ 3036887 h 191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19"/>
                <a:gd name="T151" fmla="*/ 0 h 1913"/>
                <a:gd name="T152" fmla="*/ 219 w 219"/>
                <a:gd name="T153" fmla="*/ 1913 h 191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19" h="1913">
                  <a:moveTo>
                    <a:pt x="194" y="21"/>
                  </a:moveTo>
                  <a:lnTo>
                    <a:pt x="175" y="16"/>
                  </a:lnTo>
                  <a:lnTo>
                    <a:pt x="129" y="6"/>
                  </a:lnTo>
                  <a:lnTo>
                    <a:pt x="100" y="0"/>
                  </a:lnTo>
                  <a:lnTo>
                    <a:pt x="98" y="0"/>
                  </a:lnTo>
                  <a:lnTo>
                    <a:pt x="98" y="2"/>
                  </a:lnTo>
                  <a:lnTo>
                    <a:pt x="96" y="2"/>
                  </a:lnTo>
                  <a:lnTo>
                    <a:pt x="96" y="4"/>
                  </a:lnTo>
                  <a:lnTo>
                    <a:pt x="94" y="6"/>
                  </a:lnTo>
                  <a:lnTo>
                    <a:pt x="92" y="8"/>
                  </a:lnTo>
                  <a:lnTo>
                    <a:pt x="127" y="14"/>
                  </a:lnTo>
                  <a:lnTo>
                    <a:pt x="173" y="25"/>
                  </a:lnTo>
                  <a:lnTo>
                    <a:pt x="188" y="29"/>
                  </a:lnTo>
                  <a:lnTo>
                    <a:pt x="190" y="29"/>
                  </a:lnTo>
                  <a:lnTo>
                    <a:pt x="190" y="27"/>
                  </a:lnTo>
                  <a:lnTo>
                    <a:pt x="192" y="27"/>
                  </a:lnTo>
                  <a:lnTo>
                    <a:pt x="192" y="25"/>
                  </a:lnTo>
                  <a:lnTo>
                    <a:pt x="194" y="23"/>
                  </a:lnTo>
                  <a:lnTo>
                    <a:pt x="194" y="21"/>
                  </a:lnTo>
                  <a:close/>
                  <a:moveTo>
                    <a:pt x="8" y="1913"/>
                  </a:moveTo>
                  <a:lnTo>
                    <a:pt x="33" y="1910"/>
                  </a:lnTo>
                  <a:lnTo>
                    <a:pt x="81" y="1904"/>
                  </a:lnTo>
                  <a:lnTo>
                    <a:pt x="129" y="1896"/>
                  </a:lnTo>
                  <a:lnTo>
                    <a:pt x="175" y="1885"/>
                  </a:lnTo>
                  <a:lnTo>
                    <a:pt x="219" y="1873"/>
                  </a:lnTo>
                  <a:lnTo>
                    <a:pt x="219" y="1871"/>
                  </a:lnTo>
                  <a:lnTo>
                    <a:pt x="217" y="1869"/>
                  </a:lnTo>
                  <a:lnTo>
                    <a:pt x="215" y="1867"/>
                  </a:lnTo>
                  <a:lnTo>
                    <a:pt x="215" y="1865"/>
                  </a:lnTo>
                  <a:lnTo>
                    <a:pt x="213" y="1863"/>
                  </a:lnTo>
                  <a:lnTo>
                    <a:pt x="173" y="1875"/>
                  </a:lnTo>
                  <a:lnTo>
                    <a:pt x="127" y="1886"/>
                  </a:lnTo>
                  <a:lnTo>
                    <a:pt x="81" y="1894"/>
                  </a:lnTo>
                  <a:lnTo>
                    <a:pt x="33" y="1902"/>
                  </a:lnTo>
                  <a:lnTo>
                    <a:pt x="0" y="1904"/>
                  </a:lnTo>
                  <a:lnTo>
                    <a:pt x="2" y="1904"/>
                  </a:lnTo>
                  <a:lnTo>
                    <a:pt x="2" y="1906"/>
                  </a:lnTo>
                  <a:lnTo>
                    <a:pt x="4" y="1908"/>
                  </a:lnTo>
                  <a:lnTo>
                    <a:pt x="4" y="1910"/>
                  </a:lnTo>
                  <a:lnTo>
                    <a:pt x="6" y="1910"/>
                  </a:lnTo>
                  <a:lnTo>
                    <a:pt x="6" y="1911"/>
                  </a:lnTo>
                  <a:lnTo>
                    <a:pt x="8" y="1913"/>
                  </a:lnTo>
                  <a:close/>
                </a:path>
              </a:pathLst>
            </a:custGeom>
            <a:solidFill>
              <a:srgbClr val="34ADFF"/>
            </a:solidFill>
            <a:ln w="9525">
              <a:noFill/>
              <a:round/>
            </a:ln>
          </p:spPr>
          <p:txBody>
            <a:bodyPr/>
            <a:lstStyle/>
            <a:p>
              <a:endParaRPr lang="en-US"/>
            </a:p>
          </p:txBody>
        </p:sp>
        <p:sp>
          <p:nvSpPr>
            <p:cNvPr id="17483" name="Freeform 86"/>
            <p:cNvSpPr>
              <a:spLocks noEditPoints="1"/>
            </p:cNvSpPr>
            <p:nvPr/>
          </p:nvSpPr>
          <p:spPr bwMode="auto">
            <a:xfrm>
              <a:off x="6426200" y="1925617"/>
              <a:ext cx="309034" cy="3022600"/>
            </a:xfrm>
            <a:custGeom>
              <a:avLst/>
              <a:gdLst>
                <a:gd name="T0" fmla="*/ 307975 w 219"/>
                <a:gd name="T1" fmla="*/ 33338 h 1904"/>
                <a:gd name="T2" fmla="*/ 280988 w 219"/>
                <a:gd name="T3" fmla="*/ 26988 h 1904"/>
                <a:gd name="T4" fmla="*/ 207963 w 219"/>
                <a:gd name="T5" fmla="*/ 9525 h 1904"/>
                <a:gd name="T6" fmla="*/ 155575 w 219"/>
                <a:gd name="T7" fmla="*/ 0 h 1904"/>
                <a:gd name="T8" fmla="*/ 152400 w 219"/>
                <a:gd name="T9" fmla="*/ 3175 h 1904"/>
                <a:gd name="T10" fmla="*/ 152400 w 219"/>
                <a:gd name="T11" fmla="*/ 3175 h 1904"/>
                <a:gd name="T12" fmla="*/ 149225 w 219"/>
                <a:gd name="T13" fmla="*/ 6350 h 1904"/>
                <a:gd name="T14" fmla="*/ 149225 w 219"/>
                <a:gd name="T15" fmla="*/ 6350 h 1904"/>
                <a:gd name="T16" fmla="*/ 146050 w 219"/>
                <a:gd name="T17" fmla="*/ 9525 h 1904"/>
                <a:gd name="T18" fmla="*/ 146050 w 219"/>
                <a:gd name="T19" fmla="*/ 9525 h 1904"/>
                <a:gd name="T20" fmla="*/ 146050 w 219"/>
                <a:gd name="T21" fmla="*/ 12700 h 1904"/>
                <a:gd name="T22" fmla="*/ 144463 w 219"/>
                <a:gd name="T23" fmla="*/ 12700 h 1904"/>
                <a:gd name="T24" fmla="*/ 204788 w 219"/>
                <a:gd name="T25" fmla="*/ 23812 h 1904"/>
                <a:gd name="T26" fmla="*/ 277813 w 219"/>
                <a:gd name="T27" fmla="*/ 39688 h 1904"/>
                <a:gd name="T28" fmla="*/ 298450 w 219"/>
                <a:gd name="T29" fmla="*/ 46038 h 1904"/>
                <a:gd name="T30" fmla="*/ 298450 w 219"/>
                <a:gd name="T31" fmla="*/ 46038 h 1904"/>
                <a:gd name="T32" fmla="*/ 301625 w 219"/>
                <a:gd name="T33" fmla="*/ 42863 h 1904"/>
                <a:gd name="T34" fmla="*/ 301625 w 219"/>
                <a:gd name="T35" fmla="*/ 42863 h 1904"/>
                <a:gd name="T36" fmla="*/ 301625 w 219"/>
                <a:gd name="T37" fmla="*/ 39688 h 1904"/>
                <a:gd name="T38" fmla="*/ 304800 w 219"/>
                <a:gd name="T39" fmla="*/ 39688 h 1904"/>
                <a:gd name="T40" fmla="*/ 304800 w 219"/>
                <a:gd name="T41" fmla="*/ 36513 h 1904"/>
                <a:gd name="T42" fmla="*/ 307975 w 219"/>
                <a:gd name="T43" fmla="*/ 36513 h 1904"/>
                <a:gd name="T44" fmla="*/ 307975 w 219"/>
                <a:gd name="T45" fmla="*/ 33338 h 1904"/>
                <a:gd name="T46" fmla="*/ 9525 w 219"/>
                <a:gd name="T47" fmla="*/ 3022600 h 1904"/>
                <a:gd name="T48" fmla="*/ 55563 w 219"/>
                <a:gd name="T49" fmla="*/ 3019425 h 1904"/>
                <a:gd name="T50" fmla="*/ 131763 w 219"/>
                <a:gd name="T51" fmla="*/ 3009900 h 1904"/>
                <a:gd name="T52" fmla="*/ 207963 w 219"/>
                <a:gd name="T53" fmla="*/ 2994025 h 1904"/>
                <a:gd name="T54" fmla="*/ 280988 w 219"/>
                <a:gd name="T55" fmla="*/ 2979738 h 1904"/>
                <a:gd name="T56" fmla="*/ 347663 w 219"/>
                <a:gd name="T57" fmla="*/ 2960688 h 1904"/>
                <a:gd name="T58" fmla="*/ 344488 w 219"/>
                <a:gd name="T59" fmla="*/ 2957513 h 1904"/>
                <a:gd name="T60" fmla="*/ 344488 w 219"/>
                <a:gd name="T61" fmla="*/ 2957513 h 1904"/>
                <a:gd name="T62" fmla="*/ 344488 w 219"/>
                <a:gd name="T63" fmla="*/ 2954338 h 1904"/>
                <a:gd name="T64" fmla="*/ 341313 w 219"/>
                <a:gd name="T65" fmla="*/ 2951163 h 1904"/>
                <a:gd name="T66" fmla="*/ 341313 w 219"/>
                <a:gd name="T67" fmla="*/ 2951163 h 1904"/>
                <a:gd name="T68" fmla="*/ 338138 w 219"/>
                <a:gd name="T69" fmla="*/ 2949575 h 1904"/>
                <a:gd name="T70" fmla="*/ 338138 w 219"/>
                <a:gd name="T71" fmla="*/ 2949575 h 1904"/>
                <a:gd name="T72" fmla="*/ 338138 w 219"/>
                <a:gd name="T73" fmla="*/ 2946400 h 1904"/>
                <a:gd name="T74" fmla="*/ 277813 w 219"/>
                <a:gd name="T75" fmla="*/ 2963863 h 1904"/>
                <a:gd name="T76" fmla="*/ 204788 w 219"/>
                <a:gd name="T77" fmla="*/ 2982913 h 1904"/>
                <a:gd name="T78" fmla="*/ 128588 w 219"/>
                <a:gd name="T79" fmla="*/ 2994025 h 1904"/>
                <a:gd name="T80" fmla="*/ 52388 w 219"/>
                <a:gd name="T81" fmla="*/ 3003550 h 1904"/>
                <a:gd name="T82" fmla="*/ 0 w 219"/>
                <a:gd name="T83" fmla="*/ 3006725 h 1904"/>
                <a:gd name="T84" fmla="*/ 0 w 219"/>
                <a:gd name="T85" fmla="*/ 3009900 h 1904"/>
                <a:gd name="T86" fmla="*/ 3175 w 219"/>
                <a:gd name="T87" fmla="*/ 3013075 h 1904"/>
                <a:gd name="T88" fmla="*/ 3175 w 219"/>
                <a:gd name="T89" fmla="*/ 3013075 h 1904"/>
                <a:gd name="T90" fmla="*/ 3175 w 219"/>
                <a:gd name="T91" fmla="*/ 3016250 h 1904"/>
                <a:gd name="T92" fmla="*/ 6350 w 219"/>
                <a:gd name="T93" fmla="*/ 3016250 h 1904"/>
                <a:gd name="T94" fmla="*/ 6350 w 219"/>
                <a:gd name="T95" fmla="*/ 3019425 h 1904"/>
                <a:gd name="T96" fmla="*/ 9525 w 219"/>
                <a:gd name="T97" fmla="*/ 3022600 h 1904"/>
                <a:gd name="T98" fmla="*/ 9525 w 219"/>
                <a:gd name="T99" fmla="*/ 3022600 h 190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19"/>
                <a:gd name="T151" fmla="*/ 0 h 1904"/>
                <a:gd name="T152" fmla="*/ 219 w 219"/>
                <a:gd name="T153" fmla="*/ 1904 h 190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19" h="1904">
                  <a:moveTo>
                    <a:pt x="194" y="21"/>
                  </a:moveTo>
                  <a:lnTo>
                    <a:pt x="177" y="17"/>
                  </a:lnTo>
                  <a:lnTo>
                    <a:pt x="131" y="6"/>
                  </a:lnTo>
                  <a:lnTo>
                    <a:pt x="98" y="0"/>
                  </a:lnTo>
                  <a:lnTo>
                    <a:pt x="96" y="2"/>
                  </a:lnTo>
                  <a:lnTo>
                    <a:pt x="94" y="4"/>
                  </a:lnTo>
                  <a:lnTo>
                    <a:pt x="92" y="6"/>
                  </a:lnTo>
                  <a:lnTo>
                    <a:pt x="92" y="8"/>
                  </a:lnTo>
                  <a:lnTo>
                    <a:pt x="91" y="8"/>
                  </a:lnTo>
                  <a:lnTo>
                    <a:pt x="129" y="15"/>
                  </a:lnTo>
                  <a:lnTo>
                    <a:pt x="175" y="25"/>
                  </a:lnTo>
                  <a:lnTo>
                    <a:pt x="188" y="29"/>
                  </a:lnTo>
                  <a:lnTo>
                    <a:pt x="190" y="27"/>
                  </a:lnTo>
                  <a:lnTo>
                    <a:pt x="190" y="25"/>
                  </a:lnTo>
                  <a:lnTo>
                    <a:pt x="192" y="25"/>
                  </a:lnTo>
                  <a:lnTo>
                    <a:pt x="192" y="23"/>
                  </a:lnTo>
                  <a:lnTo>
                    <a:pt x="194" y="23"/>
                  </a:lnTo>
                  <a:lnTo>
                    <a:pt x="194" y="21"/>
                  </a:lnTo>
                  <a:close/>
                  <a:moveTo>
                    <a:pt x="6" y="1904"/>
                  </a:moveTo>
                  <a:lnTo>
                    <a:pt x="35" y="1902"/>
                  </a:lnTo>
                  <a:lnTo>
                    <a:pt x="83" y="1896"/>
                  </a:lnTo>
                  <a:lnTo>
                    <a:pt x="131" y="1886"/>
                  </a:lnTo>
                  <a:lnTo>
                    <a:pt x="177" y="1877"/>
                  </a:lnTo>
                  <a:lnTo>
                    <a:pt x="219" y="1865"/>
                  </a:lnTo>
                  <a:lnTo>
                    <a:pt x="217" y="1863"/>
                  </a:lnTo>
                  <a:lnTo>
                    <a:pt x="217" y="1861"/>
                  </a:lnTo>
                  <a:lnTo>
                    <a:pt x="215" y="1859"/>
                  </a:lnTo>
                  <a:lnTo>
                    <a:pt x="213" y="1858"/>
                  </a:lnTo>
                  <a:lnTo>
                    <a:pt x="213" y="1856"/>
                  </a:lnTo>
                  <a:lnTo>
                    <a:pt x="175" y="1867"/>
                  </a:lnTo>
                  <a:lnTo>
                    <a:pt x="129" y="1879"/>
                  </a:lnTo>
                  <a:lnTo>
                    <a:pt x="81" y="1886"/>
                  </a:lnTo>
                  <a:lnTo>
                    <a:pt x="33" y="1892"/>
                  </a:lnTo>
                  <a:lnTo>
                    <a:pt x="0" y="1894"/>
                  </a:lnTo>
                  <a:lnTo>
                    <a:pt x="0" y="1896"/>
                  </a:lnTo>
                  <a:lnTo>
                    <a:pt x="2" y="1898"/>
                  </a:lnTo>
                  <a:lnTo>
                    <a:pt x="2" y="1900"/>
                  </a:lnTo>
                  <a:lnTo>
                    <a:pt x="4" y="1900"/>
                  </a:lnTo>
                  <a:lnTo>
                    <a:pt x="4" y="1902"/>
                  </a:lnTo>
                  <a:lnTo>
                    <a:pt x="6" y="1904"/>
                  </a:lnTo>
                  <a:close/>
                </a:path>
              </a:pathLst>
            </a:custGeom>
            <a:solidFill>
              <a:srgbClr val="35AEFF"/>
            </a:solidFill>
            <a:ln w="9525">
              <a:noFill/>
              <a:round/>
            </a:ln>
          </p:spPr>
          <p:txBody>
            <a:bodyPr/>
            <a:lstStyle/>
            <a:p>
              <a:endParaRPr lang="en-US"/>
            </a:p>
          </p:txBody>
        </p:sp>
        <p:sp>
          <p:nvSpPr>
            <p:cNvPr id="17484" name="Freeform 87"/>
            <p:cNvSpPr>
              <a:spLocks noEditPoints="1"/>
            </p:cNvSpPr>
            <p:nvPr/>
          </p:nvSpPr>
          <p:spPr bwMode="auto">
            <a:xfrm>
              <a:off x="6421969" y="1931967"/>
              <a:ext cx="307622" cy="3009900"/>
            </a:xfrm>
            <a:custGeom>
              <a:avLst/>
              <a:gdLst>
                <a:gd name="T0" fmla="*/ 306388 w 218"/>
                <a:gd name="T1" fmla="*/ 33338 h 1896"/>
                <a:gd name="T2" fmla="*/ 282575 w 218"/>
                <a:gd name="T3" fmla="*/ 26988 h 1896"/>
                <a:gd name="T4" fmla="*/ 209550 w 218"/>
                <a:gd name="T5" fmla="*/ 9525 h 1896"/>
                <a:gd name="T6" fmla="*/ 153988 w 218"/>
                <a:gd name="T7" fmla="*/ 0 h 1896"/>
                <a:gd name="T8" fmla="*/ 150813 w 218"/>
                <a:gd name="T9" fmla="*/ 3175 h 1896"/>
                <a:gd name="T10" fmla="*/ 150813 w 218"/>
                <a:gd name="T11" fmla="*/ 3175 h 1896"/>
                <a:gd name="T12" fmla="*/ 150813 w 218"/>
                <a:gd name="T13" fmla="*/ 6350 h 1896"/>
                <a:gd name="T14" fmla="*/ 149225 w 218"/>
                <a:gd name="T15" fmla="*/ 6350 h 1896"/>
                <a:gd name="T16" fmla="*/ 149225 w 218"/>
                <a:gd name="T17" fmla="*/ 9525 h 1896"/>
                <a:gd name="T18" fmla="*/ 146050 w 218"/>
                <a:gd name="T19" fmla="*/ 9525 h 1896"/>
                <a:gd name="T20" fmla="*/ 146050 w 218"/>
                <a:gd name="T21" fmla="*/ 12700 h 1896"/>
                <a:gd name="T22" fmla="*/ 142875 w 218"/>
                <a:gd name="T23" fmla="*/ 15875 h 1896"/>
                <a:gd name="T24" fmla="*/ 206375 w 218"/>
                <a:gd name="T25" fmla="*/ 23812 h 1896"/>
                <a:gd name="T26" fmla="*/ 279400 w 218"/>
                <a:gd name="T27" fmla="*/ 42863 h 1896"/>
                <a:gd name="T28" fmla="*/ 301625 w 218"/>
                <a:gd name="T29" fmla="*/ 49212 h 1896"/>
                <a:gd name="T30" fmla="*/ 301625 w 218"/>
                <a:gd name="T31" fmla="*/ 46038 h 1896"/>
                <a:gd name="T32" fmla="*/ 301625 w 218"/>
                <a:gd name="T33" fmla="*/ 46038 h 1896"/>
                <a:gd name="T34" fmla="*/ 303213 w 218"/>
                <a:gd name="T35" fmla="*/ 42863 h 1896"/>
                <a:gd name="T36" fmla="*/ 303213 w 218"/>
                <a:gd name="T37" fmla="*/ 39688 h 1896"/>
                <a:gd name="T38" fmla="*/ 303213 w 218"/>
                <a:gd name="T39" fmla="*/ 39688 h 1896"/>
                <a:gd name="T40" fmla="*/ 306388 w 218"/>
                <a:gd name="T41" fmla="*/ 36513 h 1896"/>
                <a:gd name="T42" fmla="*/ 306388 w 218"/>
                <a:gd name="T43" fmla="*/ 36513 h 1896"/>
                <a:gd name="T44" fmla="*/ 306388 w 218"/>
                <a:gd name="T45" fmla="*/ 33338 h 1896"/>
                <a:gd name="T46" fmla="*/ 7938 w 218"/>
                <a:gd name="T47" fmla="*/ 3009900 h 1896"/>
                <a:gd name="T48" fmla="*/ 60325 w 218"/>
                <a:gd name="T49" fmla="*/ 3006725 h 1896"/>
                <a:gd name="T50" fmla="*/ 136525 w 218"/>
                <a:gd name="T51" fmla="*/ 2994025 h 1896"/>
                <a:gd name="T52" fmla="*/ 209550 w 218"/>
                <a:gd name="T53" fmla="*/ 2981325 h 1896"/>
                <a:gd name="T54" fmla="*/ 282575 w 218"/>
                <a:gd name="T55" fmla="*/ 2963863 h 1896"/>
                <a:gd name="T56" fmla="*/ 346075 w 218"/>
                <a:gd name="T57" fmla="*/ 2944813 h 1896"/>
                <a:gd name="T58" fmla="*/ 346075 w 218"/>
                <a:gd name="T59" fmla="*/ 2944813 h 1896"/>
                <a:gd name="T60" fmla="*/ 342900 w 218"/>
                <a:gd name="T61" fmla="*/ 2943225 h 1896"/>
                <a:gd name="T62" fmla="*/ 342900 w 218"/>
                <a:gd name="T63" fmla="*/ 2943225 h 1896"/>
                <a:gd name="T64" fmla="*/ 342900 w 218"/>
                <a:gd name="T65" fmla="*/ 2940050 h 1896"/>
                <a:gd name="T66" fmla="*/ 339725 w 218"/>
                <a:gd name="T67" fmla="*/ 2940050 h 1896"/>
                <a:gd name="T68" fmla="*/ 339725 w 218"/>
                <a:gd name="T69" fmla="*/ 2936875 h 1896"/>
                <a:gd name="T70" fmla="*/ 338138 w 218"/>
                <a:gd name="T71" fmla="*/ 2936875 h 1896"/>
                <a:gd name="T72" fmla="*/ 338138 w 218"/>
                <a:gd name="T73" fmla="*/ 2933700 h 1896"/>
                <a:gd name="T74" fmla="*/ 279400 w 218"/>
                <a:gd name="T75" fmla="*/ 2951163 h 1896"/>
                <a:gd name="T76" fmla="*/ 206375 w 218"/>
                <a:gd name="T77" fmla="*/ 2967038 h 1896"/>
                <a:gd name="T78" fmla="*/ 133350 w 218"/>
                <a:gd name="T79" fmla="*/ 2981325 h 1896"/>
                <a:gd name="T80" fmla="*/ 57150 w 218"/>
                <a:gd name="T81" fmla="*/ 2990850 h 1896"/>
                <a:gd name="T82" fmla="*/ 0 w 218"/>
                <a:gd name="T83" fmla="*/ 2994025 h 1896"/>
                <a:gd name="T84" fmla="*/ 1588 w 218"/>
                <a:gd name="T85" fmla="*/ 2997200 h 1896"/>
                <a:gd name="T86" fmla="*/ 1588 w 218"/>
                <a:gd name="T87" fmla="*/ 2997200 h 1896"/>
                <a:gd name="T88" fmla="*/ 1588 w 218"/>
                <a:gd name="T89" fmla="*/ 3000375 h 1896"/>
                <a:gd name="T90" fmla="*/ 4763 w 218"/>
                <a:gd name="T91" fmla="*/ 3000375 h 1896"/>
                <a:gd name="T92" fmla="*/ 4763 w 218"/>
                <a:gd name="T93" fmla="*/ 3003550 h 1896"/>
                <a:gd name="T94" fmla="*/ 7938 w 218"/>
                <a:gd name="T95" fmla="*/ 3006725 h 1896"/>
                <a:gd name="T96" fmla="*/ 7938 w 218"/>
                <a:gd name="T97" fmla="*/ 3006725 h 1896"/>
                <a:gd name="T98" fmla="*/ 7938 w 218"/>
                <a:gd name="T99" fmla="*/ 3009900 h 189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18"/>
                <a:gd name="T151" fmla="*/ 0 h 1896"/>
                <a:gd name="T152" fmla="*/ 218 w 218"/>
                <a:gd name="T153" fmla="*/ 1896 h 189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18" h="1896">
                  <a:moveTo>
                    <a:pt x="193" y="21"/>
                  </a:moveTo>
                  <a:lnTo>
                    <a:pt x="178" y="17"/>
                  </a:lnTo>
                  <a:lnTo>
                    <a:pt x="132" y="6"/>
                  </a:lnTo>
                  <a:lnTo>
                    <a:pt x="97" y="0"/>
                  </a:lnTo>
                  <a:lnTo>
                    <a:pt x="95" y="2"/>
                  </a:lnTo>
                  <a:lnTo>
                    <a:pt x="95" y="4"/>
                  </a:lnTo>
                  <a:lnTo>
                    <a:pt x="94" y="4"/>
                  </a:lnTo>
                  <a:lnTo>
                    <a:pt x="94" y="6"/>
                  </a:lnTo>
                  <a:lnTo>
                    <a:pt x="92" y="6"/>
                  </a:lnTo>
                  <a:lnTo>
                    <a:pt x="92" y="8"/>
                  </a:lnTo>
                  <a:lnTo>
                    <a:pt x="90" y="10"/>
                  </a:lnTo>
                  <a:lnTo>
                    <a:pt x="130" y="15"/>
                  </a:lnTo>
                  <a:lnTo>
                    <a:pt x="176" y="27"/>
                  </a:lnTo>
                  <a:lnTo>
                    <a:pt x="190" y="31"/>
                  </a:lnTo>
                  <a:lnTo>
                    <a:pt x="190" y="29"/>
                  </a:lnTo>
                  <a:lnTo>
                    <a:pt x="191" y="27"/>
                  </a:lnTo>
                  <a:lnTo>
                    <a:pt x="191" y="25"/>
                  </a:lnTo>
                  <a:lnTo>
                    <a:pt x="193" y="23"/>
                  </a:lnTo>
                  <a:lnTo>
                    <a:pt x="193" y="21"/>
                  </a:lnTo>
                  <a:close/>
                  <a:moveTo>
                    <a:pt x="5" y="1896"/>
                  </a:moveTo>
                  <a:lnTo>
                    <a:pt x="38" y="1894"/>
                  </a:lnTo>
                  <a:lnTo>
                    <a:pt x="86" y="1886"/>
                  </a:lnTo>
                  <a:lnTo>
                    <a:pt x="132" y="1878"/>
                  </a:lnTo>
                  <a:lnTo>
                    <a:pt x="178" y="1867"/>
                  </a:lnTo>
                  <a:lnTo>
                    <a:pt x="218" y="1855"/>
                  </a:lnTo>
                  <a:lnTo>
                    <a:pt x="216" y="1854"/>
                  </a:lnTo>
                  <a:lnTo>
                    <a:pt x="216" y="1852"/>
                  </a:lnTo>
                  <a:lnTo>
                    <a:pt x="214" y="1852"/>
                  </a:lnTo>
                  <a:lnTo>
                    <a:pt x="214" y="1850"/>
                  </a:lnTo>
                  <a:lnTo>
                    <a:pt x="213" y="1850"/>
                  </a:lnTo>
                  <a:lnTo>
                    <a:pt x="213" y="1848"/>
                  </a:lnTo>
                  <a:lnTo>
                    <a:pt x="176" y="1859"/>
                  </a:lnTo>
                  <a:lnTo>
                    <a:pt x="130" y="1869"/>
                  </a:lnTo>
                  <a:lnTo>
                    <a:pt x="84" y="1878"/>
                  </a:lnTo>
                  <a:lnTo>
                    <a:pt x="36" y="1884"/>
                  </a:lnTo>
                  <a:lnTo>
                    <a:pt x="0" y="1886"/>
                  </a:lnTo>
                  <a:lnTo>
                    <a:pt x="1" y="1888"/>
                  </a:lnTo>
                  <a:lnTo>
                    <a:pt x="1" y="1890"/>
                  </a:lnTo>
                  <a:lnTo>
                    <a:pt x="3" y="1890"/>
                  </a:lnTo>
                  <a:lnTo>
                    <a:pt x="3" y="1892"/>
                  </a:lnTo>
                  <a:lnTo>
                    <a:pt x="5" y="1894"/>
                  </a:lnTo>
                  <a:lnTo>
                    <a:pt x="5" y="1896"/>
                  </a:lnTo>
                  <a:close/>
                </a:path>
              </a:pathLst>
            </a:custGeom>
            <a:solidFill>
              <a:srgbClr val="36AEFF"/>
            </a:solidFill>
            <a:ln w="9525">
              <a:noFill/>
              <a:round/>
            </a:ln>
          </p:spPr>
          <p:txBody>
            <a:bodyPr/>
            <a:lstStyle/>
            <a:p>
              <a:endParaRPr lang="en-US"/>
            </a:p>
          </p:txBody>
        </p:sp>
        <p:sp>
          <p:nvSpPr>
            <p:cNvPr id="17485" name="Freeform 88"/>
            <p:cNvSpPr>
              <a:spLocks noEditPoints="1"/>
            </p:cNvSpPr>
            <p:nvPr/>
          </p:nvSpPr>
          <p:spPr bwMode="auto">
            <a:xfrm>
              <a:off x="6419145" y="1938317"/>
              <a:ext cx="307622" cy="2994025"/>
            </a:xfrm>
            <a:custGeom>
              <a:avLst/>
              <a:gdLst>
                <a:gd name="T0" fmla="*/ 306388 w 218"/>
                <a:gd name="T1" fmla="*/ 33338 h 1886"/>
                <a:gd name="T2" fmla="*/ 285750 w 218"/>
                <a:gd name="T3" fmla="*/ 26988 h 1886"/>
                <a:gd name="T4" fmla="*/ 212725 w 218"/>
                <a:gd name="T5" fmla="*/ 11113 h 1886"/>
                <a:gd name="T6" fmla="*/ 152400 w 218"/>
                <a:gd name="T7" fmla="*/ 0 h 1886"/>
                <a:gd name="T8" fmla="*/ 152400 w 218"/>
                <a:gd name="T9" fmla="*/ 3175 h 1886"/>
                <a:gd name="T10" fmla="*/ 149225 w 218"/>
                <a:gd name="T11" fmla="*/ 3175 h 1886"/>
                <a:gd name="T12" fmla="*/ 149225 w 218"/>
                <a:gd name="T13" fmla="*/ 6350 h 1886"/>
                <a:gd name="T14" fmla="*/ 146050 w 218"/>
                <a:gd name="T15" fmla="*/ 9525 h 1886"/>
                <a:gd name="T16" fmla="*/ 146050 w 218"/>
                <a:gd name="T17" fmla="*/ 9525 h 1886"/>
                <a:gd name="T18" fmla="*/ 142875 w 218"/>
                <a:gd name="T19" fmla="*/ 11113 h 1886"/>
                <a:gd name="T20" fmla="*/ 142875 w 218"/>
                <a:gd name="T21" fmla="*/ 11113 h 1886"/>
                <a:gd name="T22" fmla="*/ 139700 w 218"/>
                <a:gd name="T23" fmla="*/ 14288 h 1886"/>
                <a:gd name="T24" fmla="*/ 209550 w 218"/>
                <a:gd name="T25" fmla="*/ 26988 h 1886"/>
                <a:gd name="T26" fmla="*/ 279400 w 218"/>
                <a:gd name="T27" fmla="*/ 42863 h 1886"/>
                <a:gd name="T28" fmla="*/ 298450 w 218"/>
                <a:gd name="T29" fmla="*/ 49212 h 1886"/>
                <a:gd name="T30" fmla="*/ 301625 w 218"/>
                <a:gd name="T31" fmla="*/ 46038 h 1886"/>
                <a:gd name="T32" fmla="*/ 301625 w 218"/>
                <a:gd name="T33" fmla="*/ 46038 h 1886"/>
                <a:gd name="T34" fmla="*/ 301625 w 218"/>
                <a:gd name="T35" fmla="*/ 42863 h 1886"/>
                <a:gd name="T36" fmla="*/ 304800 w 218"/>
                <a:gd name="T37" fmla="*/ 42863 h 1886"/>
                <a:gd name="T38" fmla="*/ 304800 w 218"/>
                <a:gd name="T39" fmla="*/ 39688 h 1886"/>
                <a:gd name="T40" fmla="*/ 304800 w 218"/>
                <a:gd name="T41" fmla="*/ 39688 h 1886"/>
                <a:gd name="T42" fmla="*/ 306388 w 218"/>
                <a:gd name="T43" fmla="*/ 36513 h 1886"/>
                <a:gd name="T44" fmla="*/ 306388 w 218"/>
                <a:gd name="T45" fmla="*/ 33338 h 1886"/>
                <a:gd name="T46" fmla="*/ 7938 w 218"/>
                <a:gd name="T47" fmla="*/ 2994025 h 1886"/>
                <a:gd name="T48" fmla="*/ 60325 w 218"/>
                <a:gd name="T49" fmla="*/ 2990850 h 1886"/>
                <a:gd name="T50" fmla="*/ 136525 w 218"/>
                <a:gd name="T51" fmla="*/ 2981325 h 1886"/>
                <a:gd name="T52" fmla="*/ 212725 w 218"/>
                <a:gd name="T53" fmla="*/ 2970213 h 1886"/>
                <a:gd name="T54" fmla="*/ 285750 w 218"/>
                <a:gd name="T55" fmla="*/ 2951163 h 1886"/>
                <a:gd name="T56" fmla="*/ 346075 w 218"/>
                <a:gd name="T57" fmla="*/ 2933700 h 1886"/>
                <a:gd name="T58" fmla="*/ 342900 w 218"/>
                <a:gd name="T59" fmla="*/ 2933700 h 1886"/>
                <a:gd name="T60" fmla="*/ 342900 w 218"/>
                <a:gd name="T61" fmla="*/ 2930525 h 1886"/>
                <a:gd name="T62" fmla="*/ 341313 w 218"/>
                <a:gd name="T63" fmla="*/ 2930525 h 1886"/>
                <a:gd name="T64" fmla="*/ 341313 w 218"/>
                <a:gd name="T65" fmla="*/ 2927350 h 1886"/>
                <a:gd name="T66" fmla="*/ 341313 w 218"/>
                <a:gd name="T67" fmla="*/ 2927350 h 1886"/>
                <a:gd name="T68" fmla="*/ 338138 w 218"/>
                <a:gd name="T69" fmla="*/ 2924175 h 1886"/>
                <a:gd name="T70" fmla="*/ 338138 w 218"/>
                <a:gd name="T71" fmla="*/ 2924175 h 1886"/>
                <a:gd name="T72" fmla="*/ 338138 w 218"/>
                <a:gd name="T73" fmla="*/ 2921000 h 1886"/>
                <a:gd name="T74" fmla="*/ 279400 w 218"/>
                <a:gd name="T75" fmla="*/ 2936875 h 1886"/>
                <a:gd name="T76" fmla="*/ 209550 w 218"/>
                <a:gd name="T77" fmla="*/ 2954338 h 1886"/>
                <a:gd name="T78" fmla="*/ 133350 w 218"/>
                <a:gd name="T79" fmla="*/ 2967038 h 1886"/>
                <a:gd name="T80" fmla="*/ 60325 w 218"/>
                <a:gd name="T81" fmla="*/ 2974975 h 1886"/>
                <a:gd name="T82" fmla="*/ 0 w 218"/>
                <a:gd name="T83" fmla="*/ 2981325 h 1886"/>
                <a:gd name="T84" fmla="*/ 0 w 218"/>
                <a:gd name="T85" fmla="*/ 2981325 h 1886"/>
                <a:gd name="T86" fmla="*/ 0 w 218"/>
                <a:gd name="T87" fmla="*/ 2984500 h 1886"/>
                <a:gd name="T88" fmla="*/ 3175 w 218"/>
                <a:gd name="T89" fmla="*/ 2987675 h 1886"/>
                <a:gd name="T90" fmla="*/ 3175 w 218"/>
                <a:gd name="T91" fmla="*/ 2987675 h 1886"/>
                <a:gd name="T92" fmla="*/ 4763 w 218"/>
                <a:gd name="T93" fmla="*/ 2990850 h 1886"/>
                <a:gd name="T94" fmla="*/ 4763 w 218"/>
                <a:gd name="T95" fmla="*/ 2990850 h 1886"/>
                <a:gd name="T96" fmla="*/ 4763 w 218"/>
                <a:gd name="T97" fmla="*/ 2994025 h 1886"/>
                <a:gd name="T98" fmla="*/ 7938 w 218"/>
                <a:gd name="T99" fmla="*/ 2994025 h 188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18"/>
                <a:gd name="T151" fmla="*/ 0 h 1886"/>
                <a:gd name="T152" fmla="*/ 218 w 218"/>
                <a:gd name="T153" fmla="*/ 1886 h 188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18" h="1886">
                  <a:moveTo>
                    <a:pt x="193" y="21"/>
                  </a:moveTo>
                  <a:lnTo>
                    <a:pt x="180" y="17"/>
                  </a:lnTo>
                  <a:lnTo>
                    <a:pt x="134" y="7"/>
                  </a:lnTo>
                  <a:lnTo>
                    <a:pt x="96" y="0"/>
                  </a:lnTo>
                  <a:lnTo>
                    <a:pt x="96" y="2"/>
                  </a:lnTo>
                  <a:lnTo>
                    <a:pt x="94" y="2"/>
                  </a:lnTo>
                  <a:lnTo>
                    <a:pt x="94" y="4"/>
                  </a:lnTo>
                  <a:lnTo>
                    <a:pt x="92" y="6"/>
                  </a:lnTo>
                  <a:lnTo>
                    <a:pt x="90" y="7"/>
                  </a:lnTo>
                  <a:lnTo>
                    <a:pt x="88" y="9"/>
                  </a:lnTo>
                  <a:lnTo>
                    <a:pt x="132" y="17"/>
                  </a:lnTo>
                  <a:lnTo>
                    <a:pt x="176" y="27"/>
                  </a:lnTo>
                  <a:lnTo>
                    <a:pt x="188" y="31"/>
                  </a:lnTo>
                  <a:lnTo>
                    <a:pt x="190" y="29"/>
                  </a:lnTo>
                  <a:lnTo>
                    <a:pt x="190" y="27"/>
                  </a:lnTo>
                  <a:lnTo>
                    <a:pt x="192" y="27"/>
                  </a:lnTo>
                  <a:lnTo>
                    <a:pt x="192" y="25"/>
                  </a:lnTo>
                  <a:lnTo>
                    <a:pt x="193" y="23"/>
                  </a:lnTo>
                  <a:lnTo>
                    <a:pt x="193" y="21"/>
                  </a:lnTo>
                  <a:close/>
                  <a:moveTo>
                    <a:pt x="5" y="1886"/>
                  </a:moveTo>
                  <a:lnTo>
                    <a:pt x="38" y="1884"/>
                  </a:lnTo>
                  <a:lnTo>
                    <a:pt x="86" y="1878"/>
                  </a:lnTo>
                  <a:lnTo>
                    <a:pt x="134" y="1871"/>
                  </a:lnTo>
                  <a:lnTo>
                    <a:pt x="180" y="1859"/>
                  </a:lnTo>
                  <a:lnTo>
                    <a:pt x="218" y="1848"/>
                  </a:lnTo>
                  <a:lnTo>
                    <a:pt x="216" y="1848"/>
                  </a:lnTo>
                  <a:lnTo>
                    <a:pt x="216" y="1846"/>
                  </a:lnTo>
                  <a:lnTo>
                    <a:pt x="215" y="1846"/>
                  </a:lnTo>
                  <a:lnTo>
                    <a:pt x="215" y="1844"/>
                  </a:lnTo>
                  <a:lnTo>
                    <a:pt x="213" y="1842"/>
                  </a:lnTo>
                  <a:lnTo>
                    <a:pt x="213" y="1840"/>
                  </a:lnTo>
                  <a:lnTo>
                    <a:pt x="176" y="1850"/>
                  </a:lnTo>
                  <a:lnTo>
                    <a:pt x="132" y="1861"/>
                  </a:lnTo>
                  <a:lnTo>
                    <a:pt x="84" y="1869"/>
                  </a:lnTo>
                  <a:lnTo>
                    <a:pt x="38" y="1874"/>
                  </a:lnTo>
                  <a:lnTo>
                    <a:pt x="0" y="1878"/>
                  </a:lnTo>
                  <a:lnTo>
                    <a:pt x="0" y="1880"/>
                  </a:lnTo>
                  <a:lnTo>
                    <a:pt x="2" y="1882"/>
                  </a:lnTo>
                  <a:lnTo>
                    <a:pt x="3" y="1884"/>
                  </a:lnTo>
                  <a:lnTo>
                    <a:pt x="3" y="1886"/>
                  </a:lnTo>
                  <a:lnTo>
                    <a:pt x="5" y="1886"/>
                  </a:lnTo>
                  <a:close/>
                </a:path>
              </a:pathLst>
            </a:custGeom>
            <a:solidFill>
              <a:srgbClr val="37AFFF"/>
            </a:solidFill>
            <a:ln w="9525">
              <a:noFill/>
              <a:round/>
            </a:ln>
          </p:spPr>
          <p:txBody>
            <a:bodyPr/>
            <a:lstStyle/>
            <a:p>
              <a:endParaRPr lang="en-US"/>
            </a:p>
          </p:txBody>
        </p:sp>
        <p:sp>
          <p:nvSpPr>
            <p:cNvPr id="17486" name="Freeform 89"/>
            <p:cNvSpPr>
              <a:spLocks noEditPoints="1"/>
            </p:cNvSpPr>
            <p:nvPr/>
          </p:nvSpPr>
          <p:spPr bwMode="auto">
            <a:xfrm>
              <a:off x="6413500" y="1947842"/>
              <a:ext cx="309033" cy="2978150"/>
            </a:xfrm>
            <a:custGeom>
              <a:avLst/>
              <a:gdLst>
                <a:gd name="T0" fmla="*/ 311150 w 219"/>
                <a:gd name="T1" fmla="*/ 33338 h 1876"/>
                <a:gd name="T2" fmla="*/ 288925 w 219"/>
                <a:gd name="T3" fmla="*/ 26988 h 1876"/>
                <a:gd name="T4" fmla="*/ 215900 w 219"/>
                <a:gd name="T5" fmla="*/ 7938 h 1876"/>
                <a:gd name="T6" fmla="*/ 152400 w 219"/>
                <a:gd name="T7" fmla="*/ 0 h 1876"/>
                <a:gd name="T8" fmla="*/ 152400 w 219"/>
                <a:gd name="T9" fmla="*/ 0 h 1876"/>
                <a:gd name="T10" fmla="*/ 149225 w 219"/>
                <a:gd name="T11" fmla="*/ 1588 h 1876"/>
                <a:gd name="T12" fmla="*/ 149225 w 219"/>
                <a:gd name="T13" fmla="*/ 1588 h 1876"/>
                <a:gd name="T14" fmla="*/ 146050 w 219"/>
                <a:gd name="T15" fmla="*/ 4763 h 1876"/>
                <a:gd name="T16" fmla="*/ 146050 w 219"/>
                <a:gd name="T17" fmla="*/ 4763 h 1876"/>
                <a:gd name="T18" fmla="*/ 142875 w 219"/>
                <a:gd name="T19" fmla="*/ 7938 h 1876"/>
                <a:gd name="T20" fmla="*/ 142875 w 219"/>
                <a:gd name="T21" fmla="*/ 7938 h 1876"/>
                <a:gd name="T22" fmla="*/ 139700 w 219"/>
                <a:gd name="T23" fmla="*/ 11113 h 1876"/>
                <a:gd name="T24" fmla="*/ 212725 w 219"/>
                <a:gd name="T25" fmla="*/ 23812 h 1876"/>
                <a:gd name="T26" fmla="*/ 285750 w 219"/>
                <a:gd name="T27" fmla="*/ 41275 h 1876"/>
                <a:gd name="T28" fmla="*/ 301625 w 219"/>
                <a:gd name="T29" fmla="*/ 44450 h 1876"/>
                <a:gd name="T30" fmla="*/ 301625 w 219"/>
                <a:gd name="T31" fmla="*/ 41275 h 1876"/>
                <a:gd name="T32" fmla="*/ 301625 w 219"/>
                <a:gd name="T33" fmla="*/ 41275 h 1876"/>
                <a:gd name="T34" fmla="*/ 304800 w 219"/>
                <a:gd name="T35" fmla="*/ 39688 h 1876"/>
                <a:gd name="T36" fmla="*/ 304800 w 219"/>
                <a:gd name="T37" fmla="*/ 39688 h 1876"/>
                <a:gd name="T38" fmla="*/ 307975 w 219"/>
                <a:gd name="T39" fmla="*/ 36513 h 1876"/>
                <a:gd name="T40" fmla="*/ 307975 w 219"/>
                <a:gd name="T41" fmla="*/ 36513 h 1876"/>
                <a:gd name="T42" fmla="*/ 307975 w 219"/>
                <a:gd name="T43" fmla="*/ 33338 h 1876"/>
                <a:gd name="T44" fmla="*/ 311150 w 219"/>
                <a:gd name="T45" fmla="*/ 33338 h 1876"/>
                <a:gd name="T46" fmla="*/ 9525 w 219"/>
                <a:gd name="T47" fmla="*/ 2978150 h 1876"/>
                <a:gd name="T48" fmla="*/ 66675 w 219"/>
                <a:gd name="T49" fmla="*/ 2974975 h 1876"/>
                <a:gd name="T50" fmla="*/ 142875 w 219"/>
                <a:gd name="T51" fmla="*/ 2965450 h 1876"/>
                <a:gd name="T52" fmla="*/ 215900 w 219"/>
                <a:gd name="T53" fmla="*/ 2951163 h 1876"/>
                <a:gd name="T54" fmla="*/ 288925 w 219"/>
                <a:gd name="T55" fmla="*/ 2935288 h 1876"/>
                <a:gd name="T56" fmla="*/ 347662 w 219"/>
                <a:gd name="T57" fmla="*/ 2917825 h 1876"/>
                <a:gd name="T58" fmla="*/ 347662 w 219"/>
                <a:gd name="T59" fmla="*/ 2917825 h 1876"/>
                <a:gd name="T60" fmla="*/ 344487 w 219"/>
                <a:gd name="T61" fmla="*/ 2914650 h 1876"/>
                <a:gd name="T62" fmla="*/ 344487 w 219"/>
                <a:gd name="T63" fmla="*/ 2914650 h 1876"/>
                <a:gd name="T64" fmla="*/ 344487 w 219"/>
                <a:gd name="T65" fmla="*/ 2911475 h 1876"/>
                <a:gd name="T66" fmla="*/ 341312 w 219"/>
                <a:gd name="T67" fmla="*/ 2911475 h 1876"/>
                <a:gd name="T68" fmla="*/ 341312 w 219"/>
                <a:gd name="T69" fmla="*/ 2908300 h 1876"/>
                <a:gd name="T70" fmla="*/ 338137 w 219"/>
                <a:gd name="T71" fmla="*/ 2908300 h 1876"/>
                <a:gd name="T72" fmla="*/ 338137 w 219"/>
                <a:gd name="T73" fmla="*/ 2905125 h 1876"/>
                <a:gd name="T74" fmla="*/ 285750 w 219"/>
                <a:gd name="T75" fmla="*/ 2921000 h 1876"/>
                <a:gd name="T76" fmla="*/ 212725 w 219"/>
                <a:gd name="T77" fmla="*/ 2935288 h 1876"/>
                <a:gd name="T78" fmla="*/ 139700 w 219"/>
                <a:gd name="T79" fmla="*/ 2951163 h 1876"/>
                <a:gd name="T80" fmla="*/ 66675 w 219"/>
                <a:gd name="T81" fmla="*/ 2960688 h 1876"/>
                <a:gd name="T82" fmla="*/ 0 w 219"/>
                <a:gd name="T83" fmla="*/ 2963863 h 1876"/>
                <a:gd name="T84" fmla="*/ 3175 w 219"/>
                <a:gd name="T85" fmla="*/ 2965450 h 1876"/>
                <a:gd name="T86" fmla="*/ 3175 w 219"/>
                <a:gd name="T87" fmla="*/ 2968625 h 1876"/>
                <a:gd name="T88" fmla="*/ 3175 w 219"/>
                <a:gd name="T89" fmla="*/ 2968625 h 1876"/>
                <a:gd name="T90" fmla="*/ 6350 w 219"/>
                <a:gd name="T91" fmla="*/ 2971800 h 1876"/>
                <a:gd name="T92" fmla="*/ 6350 w 219"/>
                <a:gd name="T93" fmla="*/ 2971800 h 1876"/>
                <a:gd name="T94" fmla="*/ 6350 w 219"/>
                <a:gd name="T95" fmla="*/ 2974975 h 1876"/>
                <a:gd name="T96" fmla="*/ 9525 w 219"/>
                <a:gd name="T97" fmla="*/ 2978150 h 1876"/>
                <a:gd name="T98" fmla="*/ 9525 w 219"/>
                <a:gd name="T99" fmla="*/ 2978150 h 187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19"/>
                <a:gd name="T151" fmla="*/ 0 h 1876"/>
                <a:gd name="T152" fmla="*/ 219 w 219"/>
                <a:gd name="T153" fmla="*/ 1876 h 187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19" h="1876">
                  <a:moveTo>
                    <a:pt x="196" y="21"/>
                  </a:moveTo>
                  <a:lnTo>
                    <a:pt x="182" y="17"/>
                  </a:lnTo>
                  <a:lnTo>
                    <a:pt x="136" y="5"/>
                  </a:lnTo>
                  <a:lnTo>
                    <a:pt x="96" y="0"/>
                  </a:lnTo>
                  <a:lnTo>
                    <a:pt x="94" y="1"/>
                  </a:lnTo>
                  <a:lnTo>
                    <a:pt x="92" y="3"/>
                  </a:lnTo>
                  <a:lnTo>
                    <a:pt x="90" y="5"/>
                  </a:lnTo>
                  <a:lnTo>
                    <a:pt x="88" y="7"/>
                  </a:lnTo>
                  <a:lnTo>
                    <a:pt x="134" y="15"/>
                  </a:lnTo>
                  <a:lnTo>
                    <a:pt x="180" y="26"/>
                  </a:lnTo>
                  <a:lnTo>
                    <a:pt x="190" y="28"/>
                  </a:lnTo>
                  <a:lnTo>
                    <a:pt x="190" y="26"/>
                  </a:lnTo>
                  <a:lnTo>
                    <a:pt x="192" y="25"/>
                  </a:lnTo>
                  <a:lnTo>
                    <a:pt x="194" y="23"/>
                  </a:lnTo>
                  <a:lnTo>
                    <a:pt x="194" y="21"/>
                  </a:lnTo>
                  <a:lnTo>
                    <a:pt x="196" y="21"/>
                  </a:lnTo>
                  <a:close/>
                  <a:moveTo>
                    <a:pt x="6" y="1876"/>
                  </a:moveTo>
                  <a:lnTo>
                    <a:pt x="42" y="1874"/>
                  </a:lnTo>
                  <a:lnTo>
                    <a:pt x="90" y="1868"/>
                  </a:lnTo>
                  <a:lnTo>
                    <a:pt x="136" y="1859"/>
                  </a:lnTo>
                  <a:lnTo>
                    <a:pt x="182" y="1849"/>
                  </a:lnTo>
                  <a:lnTo>
                    <a:pt x="219" y="1838"/>
                  </a:lnTo>
                  <a:lnTo>
                    <a:pt x="217" y="1836"/>
                  </a:lnTo>
                  <a:lnTo>
                    <a:pt x="217" y="1834"/>
                  </a:lnTo>
                  <a:lnTo>
                    <a:pt x="215" y="1834"/>
                  </a:lnTo>
                  <a:lnTo>
                    <a:pt x="215" y="1832"/>
                  </a:lnTo>
                  <a:lnTo>
                    <a:pt x="213" y="1832"/>
                  </a:lnTo>
                  <a:lnTo>
                    <a:pt x="213" y="1830"/>
                  </a:lnTo>
                  <a:lnTo>
                    <a:pt x="180" y="1840"/>
                  </a:lnTo>
                  <a:lnTo>
                    <a:pt x="134" y="1849"/>
                  </a:lnTo>
                  <a:lnTo>
                    <a:pt x="88" y="1859"/>
                  </a:lnTo>
                  <a:lnTo>
                    <a:pt x="42" y="1865"/>
                  </a:lnTo>
                  <a:lnTo>
                    <a:pt x="0" y="1867"/>
                  </a:lnTo>
                  <a:lnTo>
                    <a:pt x="2" y="1868"/>
                  </a:lnTo>
                  <a:lnTo>
                    <a:pt x="2" y="1870"/>
                  </a:lnTo>
                  <a:lnTo>
                    <a:pt x="4" y="1872"/>
                  </a:lnTo>
                  <a:lnTo>
                    <a:pt x="4" y="1874"/>
                  </a:lnTo>
                  <a:lnTo>
                    <a:pt x="6" y="1876"/>
                  </a:lnTo>
                  <a:close/>
                </a:path>
              </a:pathLst>
            </a:custGeom>
            <a:solidFill>
              <a:srgbClr val="38AFFF"/>
            </a:solidFill>
            <a:ln w="9525">
              <a:noFill/>
              <a:round/>
            </a:ln>
          </p:spPr>
          <p:txBody>
            <a:bodyPr/>
            <a:lstStyle/>
            <a:p>
              <a:endParaRPr lang="en-US"/>
            </a:p>
          </p:txBody>
        </p:sp>
        <p:sp>
          <p:nvSpPr>
            <p:cNvPr id="17487" name="Freeform 90"/>
            <p:cNvSpPr>
              <a:spLocks noEditPoints="1"/>
            </p:cNvSpPr>
            <p:nvPr/>
          </p:nvSpPr>
          <p:spPr bwMode="auto">
            <a:xfrm>
              <a:off x="6410678" y="1952604"/>
              <a:ext cx="309033" cy="2967038"/>
            </a:xfrm>
            <a:custGeom>
              <a:avLst/>
              <a:gdLst>
                <a:gd name="T0" fmla="*/ 307975 w 219"/>
                <a:gd name="T1" fmla="*/ 34925 h 1869"/>
                <a:gd name="T2" fmla="*/ 288925 w 219"/>
                <a:gd name="T3" fmla="*/ 28575 h 1869"/>
                <a:gd name="T4" fmla="*/ 219075 w 219"/>
                <a:gd name="T5" fmla="*/ 12700 h 1869"/>
                <a:gd name="T6" fmla="*/ 149225 w 219"/>
                <a:gd name="T7" fmla="*/ 0 h 1869"/>
                <a:gd name="T8" fmla="*/ 149225 w 219"/>
                <a:gd name="T9" fmla="*/ 0 h 1869"/>
                <a:gd name="T10" fmla="*/ 146050 w 219"/>
                <a:gd name="T11" fmla="*/ 3175 h 1869"/>
                <a:gd name="T12" fmla="*/ 146050 w 219"/>
                <a:gd name="T13" fmla="*/ 3175 h 1869"/>
                <a:gd name="T14" fmla="*/ 146050 w 219"/>
                <a:gd name="T15" fmla="*/ 6350 h 1869"/>
                <a:gd name="T16" fmla="*/ 142875 w 219"/>
                <a:gd name="T17" fmla="*/ 6350 h 1869"/>
                <a:gd name="T18" fmla="*/ 142875 w 219"/>
                <a:gd name="T19" fmla="*/ 9525 h 1869"/>
                <a:gd name="T20" fmla="*/ 139700 w 219"/>
                <a:gd name="T21" fmla="*/ 12700 h 1869"/>
                <a:gd name="T22" fmla="*/ 139700 w 219"/>
                <a:gd name="T23" fmla="*/ 12700 h 1869"/>
                <a:gd name="T24" fmla="*/ 142875 w 219"/>
                <a:gd name="T25" fmla="*/ 12700 h 1869"/>
                <a:gd name="T26" fmla="*/ 215900 w 219"/>
                <a:gd name="T27" fmla="*/ 25400 h 1869"/>
                <a:gd name="T28" fmla="*/ 285750 w 219"/>
                <a:gd name="T29" fmla="*/ 42863 h 1869"/>
                <a:gd name="T30" fmla="*/ 298450 w 219"/>
                <a:gd name="T31" fmla="*/ 46038 h 1869"/>
                <a:gd name="T32" fmla="*/ 301625 w 219"/>
                <a:gd name="T33" fmla="*/ 46038 h 1869"/>
                <a:gd name="T34" fmla="*/ 301625 w 219"/>
                <a:gd name="T35" fmla="*/ 42863 h 1869"/>
                <a:gd name="T36" fmla="*/ 301625 w 219"/>
                <a:gd name="T37" fmla="*/ 42863 h 1869"/>
                <a:gd name="T38" fmla="*/ 304800 w 219"/>
                <a:gd name="T39" fmla="*/ 39688 h 1869"/>
                <a:gd name="T40" fmla="*/ 304800 w 219"/>
                <a:gd name="T41" fmla="*/ 36513 h 1869"/>
                <a:gd name="T42" fmla="*/ 304800 w 219"/>
                <a:gd name="T43" fmla="*/ 36513 h 1869"/>
                <a:gd name="T44" fmla="*/ 307975 w 219"/>
                <a:gd name="T45" fmla="*/ 34925 h 1869"/>
                <a:gd name="T46" fmla="*/ 307975 w 219"/>
                <a:gd name="T47" fmla="*/ 34925 h 1869"/>
                <a:gd name="T48" fmla="*/ 9525 w 219"/>
                <a:gd name="T49" fmla="*/ 2967038 h 1869"/>
                <a:gd name="T50" fmla="*/ 69850 w 219"/>
                <a:gd name="T51" fmla="*/ 2960688 h 1869"/>
                <a:gd name="T52" fmla="*/ 142875 w 219"/>
                <a:gd name="T53" fmla="*/ 2952751 h 1869"/>
                <a:gd name="T54" fmla="*/ 219075 w 219"/>
                <a:gd name="T55" fmla="*/ 2940051 h 1869"/>
                <a:gd name="T56" fmla="*/ 288925 w 219"/>
                <a:gd name="T57" fmla="*/ 2922588 h 1869"/>
                <a:gd name="T58" fmla="*/ 347662 w 219"/>
                <a:gd name="T59" fmla="*/ 2906713 h 1869"/>
                <a:gd name="T60" fmla="*/ 344487 w 219"/>
                <a:gd name="T61" fmla="*/ 2906713 h 1869"/>
                <a:gd name="T62" fmla="*/ 344487 w 219"/>
                <a:gd name="T63" fmla="*/ 2903538 h 1869"/>
                <a:gd name="T64" fmla="*/ 341312 w 219"/>
                <a:gd name="T65" fmla="*/ 2903538 h 1869"/>
                <a:gd name="T66" fmla="*/ 341312 w 219"/>
                <a:gd name="T67" fmla="*/ 2900363 h 1869"/>
                <a:gd name="T68" fmla="*/ 341312 w 219"/>
                <a:gd name="T69" fmla="*/ 2897188 h 1869"/>
                <a:gd name="T70" fmla="*/ 338137 w 219"/>
                <a:gd name="T71" fmla="*/ 2897188 h 1869"/>
                <a:gd name="T72" fmla="*/ 338137 w 219"/>
                <a:gd name="T73" fmla="*/ 2894013 h 1869"/>
                <a:gd name="T74" fmla="*/ 338137 w 219"/>
                <a:gd name="T75" fmla="*/ 2894013 h 1869"/>
                <a:gd name="T76" fmla="*/ 285750 w 219"/>
                <a:gd name="T77" fmla="*/ 2909888 h 1869"/>
                <a:gd name="T78" fmla="*/ 215900 w 219"/>
                <a:gd name="T79" fmla="*/ 2924176 h 1869"/>
                <a:gd name="T80" fmla="*/ 142875 w 219"/>
                <a:gd name="T81" fmla="*/ 2936876 h 1869"/>
                <a:gd name="T82" fmla="*/ 66675 w 219"/>
                <a:gd name="T83" fmla="*/ 2946401 h 1869"/>
                <a:gd name="T84" fmla="*/ 0 w 219"/>
                <a:gd name="T85" fmla="*/ 2952751 h 1869"/>
                <a:gd name="T86" fmla="*/ 0 w 219"/>
                <a:gd name="T87" fmla="*/ 2955926 h 1869"/>
                <a:gd name="T88" fmla="*/ 0 w 219"/>
                <a:gd name="T89" fmla="*/ 2955926 h 1869"/>
                <a:gd name="T90" fmla="*/ 3175 w 219"/>
                <a:gd name="T91" fmla="*/ 2959101 h 1869"/>
                <a:gd name="T92" fmla="*/ 3175 w 219"/>
                <a:gd name="T93" fmla="*/ 2959101 h 1869"/>
                <a:gd name="T94" fmla="*/ 6350 w 219"/>
                <a:gd name="T95" fmla="*/ 2960688 h 1869"/>
                <a:gd name="T96" fmla="*/ 6350 w 219"/>
                <a:gd name="T97" fmla="*/ 2963863 h 1869"/>
                <a:gd name="T98" fmla="*/ 6350 w 219"/>
                <a:gd name="T99" fmla="*/ 2963863 h 1869"/>
                <a:gd name="T100" fmla="*/ 9525 w 219"/>
                <a:gd name="T101" fmla="*/ 2967038 h 18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9"/>
                <a:gd name="T154" fmla="*/ 0 h 1869"/>
                <a:gd name="T155" fmla="*/ 219 w 219"/>
                <a:gd name="T156" fmla="*/ 1869 h 18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9" h="1869">
                  <a:moveTo>
                    <a:pt x="194" y="22"/>
                  </a:moveTo>
                  <a:lnTo>
                    <a:pt x="182" y="18"/>
                  </a:lnTo>
                  <a:lnTo>
                    <a:pt x="138" y="8"/>
                  </a:lnTo>
                  <a:lnTo>
                    <a:pt x="94" y="0"/>
                  </a:lnTo>
                  <a:lnTo>
                    <a:pt x="92" y="2"/>
                  </a:lnTo>
                  <a:lnTo>
                    <a:pt x="92" y="4"/>
                  </a:lnTo>
                  <a:lnTo>
                    <a:pt x="90" y="4"/>
                  </a:lnTo>
                  <a:lnTo>
                    <a:pt x="90" y="6"/>
                  </a:lnTo>
                  <a:lnTo>
                    <a:pt x="88" y="8"/>
                  </a:lnTo>
                  <a:lnTo>
                    <a:pt x="90" y="8"/>
                  </a:lnTo>
                  <a:lnTo>
                    <a:pt x="136" y="16"/>
                  </a:lnTo>
                  <a:lnTo>
                    <a:pt x="180" y="27"/>
                  </a:lnTo>
                  <a:lnTo>
                    <a:pt x="188" y="29"/>
                  </a:lnTo>
                  <a:lnTo>
                    <a:pt x="190" y="29"/>
                  </a:lnTo>
                  <a:lnTo>
                    <a:pt x="190" y="27"/>
                  </a:lnTo>
                  <a:lnTo>
                    <a:pt x="192" y="25"/>
                  </a:lnTo>
                  <a:lnTo>
                    <a:pt x="192" y="23"/>
                  </a:lnTo>
                  <a:lnTo>
                    <a:pt x="194" y="22"/>
                  </a:lnTo>
                  <a:close/>
                  <a:moveTo>
                    <a:pt x="6" y="1869"/>
                  </a:moveTo>
                  <a:lnTo>
                    <a:pt x="44" y="1865"/>
                  </a:lnTo>
                  <a:lnTo>
                    <a:pt x="90" y="1860"/>
                  </a:lnTo>
                  <a:lnTo>
                    <a:pt x="138" y="1852"/>
                  </a:lnTo>
                  <a:lnTo>
                    <a:pt x="182" y="1841"/>
                  </a:lnTo>
                  <a:lnTo>
                    <a:pt x="219" y="1831"/>
                  </a:lnTo>
                  <a:lnTo>
                    <a:pt x="217" y="1831"/>
                  </a:lnTo>
                  <a:lnTo>
                    <a:pt x="217" y="1829"/>
                  </a:lnTo>
                  <a:lnTo>
                    <a:pt x="215" y="1829"/>
                  </a:lnTo>
                  <a:lnTo>
                    <a:pt x="215" y="1827"/>
                  </a:lnTo>
                  <a:lnTo>
                    <a:pt x="215" y="1825"/>
                  </a:lnTo>
                  <a:lnTo>
                    <a:pt x="213" y="1825"/>
                  </a:lnTo>
                  <a:lnTo>
                    <a:pt x="213" y="1823"/>
                  </a:lnTo>
                  <a:lnTo>
                    <a:pt x="180" y="1833"/>
                  </a:lnTo>
                  <a:lnTo>
                    <a:pt x="136" y="1842"/>
                  </a:lnTo>
                  <a:lnTo>
                    <a:pt x="90" y="1850"/>
                  </a:lnTo>
                  <a:lnTo>
                    <a:pt x="42" y="1856"/>
                  </a:lnTo>
                  <a:lnTo>
                    <a:pt x="0" y="1860"/>
                  </a:lnTo>
                  <a:lnTo>
                    <a:pt x="0" y="1862"/>
                  </a:lnTo>
                  <a:lnTo>
                    <a:pt x="2" y="1864"/>
                  </a:lnTo>
                  <a:lnTo>
                    <a:pt x="4" y="1865"/>
                  </a:lnTo>
                  <a:lnTo>
                    <a:pt x="4" y="1867"/>
                  </a:lnTo>
                  <a:lnTo>
                    <a:pt x="6" y="1869"/>
                  </a:lnTo>
                  <a:close/>
                </a:path>
              </a:pathLst>
            </a:custGeom>
            <a:solidFill>
              <a:srgbClr val="39AFFF"/>
            </a:solidFill>
            <a:ln w="9525">
              <a:noFill/>
              <a:round/>
            </a:ln>
          </p:spPr>
          <p:txBody>
            <a:bodyPr/>
            <a:lstStyle/>
            <a:p>
              <a:endParaRPr lang="en-US"/>
            </a:p>
          </p:txBody>
        </p:sp>
        <p:sp>
          <p:nvSpPr>
            <p:cNvPr id="17488" name="Freeform 91"/>
            <p:cNvSpPr>
              <a:spLocks noEditPoints="1"/>
            </p:cNvSpPr>
            <p:nvPr/>
          </p:nvSpPr>
          <p:spPr bwMode="auto">
            <a:xfrm>
              <a:off x="6405035" y="1958954"/>
              <a:ext cx="309033" cy="2952750"/>
            </a:xfrm>
            <a:custGeom>
              <a:avLst/>
              <a:gdLst>
                <a:gd name="T0" fmla="*/ 311150 w 219"/>
                <a:gd name="T1" fmla="*/ 33338 h 1860"/>
                <a:gd name="T2" fmla="*/ 295275 w 219"/>
                <a:gd name="T3" fmla="*/ 30163 h 1860"/>
                <a:gd name="T4" fmla="*/ 222250 w 219"/>
                <a:gd name="T5" fmla="*/ 12700 h 1860"/>
                <a:gd name="T6" fmla="*/ 149225 w 219"/>
                <a:gd name="T7" fmla="*/ 0 h 1860"/>
                <a:gd name="T8" fmla="*/ 149225 w 219"/>
                <a:gd name="T9" fmla="*/ 0 h 1860"/>
                <a:gd name="T10" fmla="*/ 149225 w 219"/>
                <a:gd name="T11" fmla="*/ 3175 h 1860"/>
                <a:gd name="T12" fmla="*/ 146050 w 219"/>
                <a:gd name="T13" fmla="*/ 6350 h 1860"/>
                <a:gd name="T14" fmla="*/ 146050 w 219"/>
                <a:gd name="T15" fmla="*/ 6350 h 1860"/>
                <a:gd name="T16" fmla="*/ 142875 w 219"/>
                <a:gd name="T17" fmla="*/ 9525 h 1860"/>
                <a:gd name="T18" fmla="*/ 142875 w 219"/>
                <a:gd name="T19" fmla="*/ 9525 h 1860"/>
                <a:gd name="T20" fmla="*/ 139700 w 219"/>
                <a:gd name="T21" fmla="*/ 12700 h 1860"/>
                <a:gd name="T22" fmla="*/ 139700 w 219"/>
                <a:gd name="T23" fmla="*/ 12700 h 1860"/>
                <a:gd name="T24" fmla="*/ 146050 w 219"/>
                <a:gd name="T25" fmla="*/ 15875 h 1860"/>
                <a:gd name="T26" fmla="*/ 219075 w 219"/>
                <a:gd name="T27" fmla="*/ 28575 h 1860"/>
                <a:gd name="T28" fmla="*/ 288925 w 219"/>
                <a:gd name="T29" fmla="*/ 42863 h 1860"/>
                <a:gd name="T30" fmla="*/ 301625 w 219"/>
                <a:gd name="T31" fmla="*/ 46038 h 1860"/>
                <a:gd name="T32" fmla="*/ 301625 w 219"/>
                <a:gd name="T33" fmla="*/ 46038 h 1860"/>
                <a:gd name="T34" fmla="*/ 304800 w 219"/>
                <a:gd name="T35" fmla="*/ 42863 h 1860"/>
                <a:gd name="T36" fmla="*/ 304800 w 219"/>
                <a:gd name="T37" fmla="*/ 42863 h 1860"/>
                <a:gd name="T38" fmla="*/ 304800 w 219"/>
                <a:gd name="T39" fmla="*/ 39688 h 1860"/>
                <a:gd name="T40" fmla="*/ 307975 w 219"/>
                <a:gd name="T41" fmla="*/ 39688 h 1860"/>
                <a:gd name="T42" fmla="*/ 307975 w 219"/>
                <a:gd name="T43" fmla="*/ 36513 h 1860"/>
                <a:gd name="T44" fmla="*/ 307975 w 219"/>
                <a:gd name="T45" fmla="*/ 36513 h 1860"/>
                <a:gd name="T46" fmla="*/ 311150 w 219"/>
                <a:gd name="T47" fmla="*/ 33338 h 1860"/>
                <a:gd name="T48" fmla="*/ 9525 w 219"/>
                <a:gd name="T49" fmla="*/ 2952750 h 1860"/>
                <a:gd name="T50" fmla="*/ 76200 w 219"/>
                <a:gd name="T51" fmla="*/ 2949575 h 1860"/>
                <a:gd name="T52" fmla="*/ 149225 w 219"/>
                <a:gd name="T53" fmla="*/ 2940050 h 1860"/>
                <a:gd name="T54" fmla="*/ 222250 w 219"/>
                <a:gd name="T55" fmla="*/ 2924175 h 1860"/>
                <a:gd name="T56" fmla="*/ 295275 w 219"/>
                <a:gd name="T57" fmla="*/ 2909888 h 1860"/>
                <a:gd name="T58" fmla="*/ 347662 w 219"/>
                <a:gd name="T59" fmla="*/ 2894013 h 1860"/>
                <a:gd name="T60" fmla="*/ 347662 w 219"/>
                <a:gd name="T61" fmla="*/ 2890838 h 1860"/>
                <a:gd name="T62" fmla="*/ 344487 w 219"/>
                <a:gd name="T63" fmla="*/ 2890838 h 1860"/>
                <a:gd name="T64" fmla="*/ 344487 w 219"/>
                <a:gd name="T65" fmla="*/ 2887663 h 1860"/>
                <a:gd name="T66" fmla="*/ 341312 w 219"/>
                <a:gd name="T67" fmla="*/ 2887663 h 1860"/>
                <a:gd name="T68" fmla="*/ 341312 w 219"/>
                <a:gd name="T69" fmla="*/ 2884488 h 1860"/>
                <a:gd name="T70" fmla="*/ 341312 w 219"/>
                <a:gd name="T71" fmla="*/ 2884488 h 1860"/>
                <a:gd name="T72" fmla="*/ 338137 w 219"/>
                <a:gd name="T73" fmla="*/ 2881313 h 1860"/>
                <a:gd name="T74" fmla="*/ 338137 w 219"/>
                <a:gd name="T75" fmla="*/ 2881313 h 1860"/>
                <a:gd name="T76" fmla="*/ 288925 w 219"/>
                <a:gd name="T77" fmla="*/ 2894013 h 1860"/>
                <a:gd name="T78" fmla="*/ 219075 w 219"/>
                <a:gd name="T79" fmla="*/ 2913063 h 1860"/>
                <a:gd name="T80" fmla="*/ 146050 w 219"/>
                <a:gd name="T81" fmla="*/ 2924175 h 1860"/>
                <a:gd name="T82" fmla="*/ 73025 w 219"/>
                <a:gd name="T83" fmla="*/ 2933700 h 1860"/>
                <a:gd name="T84" fmla="*/ 0 w 219"/>
                <a:gd name="T85" fmla="*/ 2940050 h 1860"/>
                <a:gd name="T86" fmla="*/ 3175 w 219"/>
                <a:gd name="T87" fmla="*/ 2940050 h 1860"/>
                <a:gd name="T88" fmla="*/ 3175 w 219"/>
                <a:gd name="T89" fmla="*/ 2943225 h 1860"/>
                <a:gd name="T90" fmla="*/ 3175 w 219"/>
                <a:gd name="T91" fmla="*/ 2943225 h 1860"/>
                <a:gd name="T92" fmla="*/ 6350 w 219"/>
                <a:gd name="T93" fmla="*/ 2946400 h 1860"/>
                <a:gd name="T94" fmla="*/ 6350 w 219"/>
                <a:gd name="T95" fmla="*/ 2949575 h 1860"/>
                <a:gd name="T96" fmla="*/ 6350 w 219"/>
                <a:gd name="T97" fmla="*/ 2949575 h 1860"/>
                <a:gd name="T98" fmla="*/ 9525 w 219"/>
                <a:gd name="T99" fmla="*/ 2952750 h 1860"/>
                <a:gd name="T100" fmla="*/ 9525 w 219"/>
                <a:gd name="T101" fmla="*/ 2952750 h 186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19"/>
                <a:gd name="T154" fmla="*/ 0 h 1860"/>
                <a:gd name="T155" fmla="*/ 219 w 219"/>
                <a:gd name="T156" fmla="*/ 1860 h 186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19" h="1860">
                  <a:moveTo>
                    <a:pt x="196" y="21"/>
                  </a:moveTo>
                  <a:lnTo>
                    <a:pt x="186" y="19"/>
                  </a:lnTo>
                  <a:lnTo>
                    <a:pt x="140" y="8"/>
                  </a:lnTo>
                  <a:lnTo>
                    <a:pt x="94" y="0"/>
                  </a:lnTo>
                  <a:lnTo>
                    <a:pt x="94" y="2"/>
                  </a:lnTo>
                  <a:lnTo>
                    <a:pt x="92" y="4"/>
                  </a:lnTo>
                  <a:lnTo>
                    <a:pt x="90" y="6"/>
                  </a:lnTo>
                  <a:lnTo>
                    <a:pt x="88" y="8"/>
                  </a:lnTo>
                  <a:lnTo>
                    <a:pt x="92" y="10"/>
                  </a:lnTo>
                  <a:lnTo>
                    <a:pt x="138" y="18"/>
                  </a:lnTo>
                  <a:lnTo>
                    <a:pt x="182" y="27"/>
                  </a:lnTo>
                  <a:lnTo>
                    <a:pt x="190" y="29"/>
                  </a:lnTo>
                  <a:lnTo>
                    <a:pt x="192" y="27"/>
                  </a:lnTo>
                  <a:lnTo>
                    <a:pt x="192" y="25"/>
                  </a:lnTo>
                  <a:lnTo>
                    <a:pt x="194" y="25"/>
                  </a:lnTo>
                  <a:lnTo>
                    <a:pt x="194" y="23"/>
                  </a:lnTo>
                  <a:lnTo>
                    <a:pt x="196" y="21"/>
                  </a:lnTo>
                  <a:close/>
                  <a:moveTo>
                    <a:pt x="6" y="1860"/>
                  </a:moveTo>
                  <a:lnTo>
                    <a:pt x="48" y="1858"/>
                  </a:lnTo>
                  <a:lnTo>
                    <a:pt x="94" y="1852"/>
                  </a:lnTo>
                  <a:lnTo>
                    <a:pt x="140" y="1842"/>
                  </a:lnTo>
                  <a:lnTo>
                    <a:pt x="186" y="1833"/>
                  </a:lnTo>
                  <a:lnTo>
                    <a:pt x="219" y="1823"/>
                  </a:lnTo>
                  <a:lnTo>
                    <a:pt x="219" y="1821"/>
                  </a:lnTo>
                  <a:lnTo>
                    <a:pt x="217" y="1821"/>
                  </a:lnTo>
                  <a:lnTo>
                    <a:pt x="217" y="1819"/>
                  </a:lnTo>
                  <a:lnTo>
                    <a:pt x="215" y="1819"/>
                  </a:lnTo>
                  <a:lnTo>
                    <a:pt x="215" y="1817"/>
                  </a:lnTo>
                  <a:lnTo>
                    <a:pt x="213" y="1815"/>
                  </a:lnTo>
                  <a:lnTo>
                    <a:pt x="182" y="1823"/>
                  </a:lnTo>
                  <a:lnTo>
                    <a:pt x="138" y="1835"/>
                  </a:lnTo>
                  <a:lnTo>
                    <a:pt x="92" y="1842"/>
                  </a:lnTo>
                  <a:lnTo>
                    <a:pt x="46" y="1848"/>
                  </a:lnTo>
                  <a:lnTo>
                    <a:pt x="0" y="1852"/>
                  </a:lnTo>
                  <a:lnTo>
                    <a:pt x="2" y="1852"/>
                  </a:lnTo>
                  <a:lnTo>
                    <a:pt x="2" y="1854"/>
                  </a:lnTo>
                  <a:lnTo>
                    <a:pt x="4" y="1856"/>
                  </a:lnTo>
                  <a:lnTo>
                    <a:pt x="4" y="1858"/>
                  </a:lnTo>
                  <a:lnTo>
                    <a:pt x="6" y="1860"/>
                  </a:lnTo>
                  <a:close/>
                </a:path>
              </a:pathLst>
            </a:custGeom>
            <a:solidFill>
              <a:srgbClr val="3AB0FF"/>
            </a:solidFill>
            <a:ln w="9525">
              <a:noFill/>
              <a:round/>
            </a:ln>
          </p:spPr>
          <p:txBody>
            <a:bodyPr/>
            <a:lstStyle/>
            <a:p>
              <a:endParaRPr lang="en-US"/>
            </a:p>
          </p:txBody>
        </p:sp>
        <p:sp>
          <p:nvSpPr>
            <p:cNvPr id="17489" name="Freeform 92"/>
            <p:cNvSpPr>
              <a:spLocks noEditPoints="1"/>
            </p:cNvSpPr>
            <p:nvPr/>
          </p:nvSpPr>
          <p:spPr bwMode="auto">
            <a:xfrm>
              <a:off x="6402212" y="1965304"/>
              <a:ext cx="309033" cy="2940050"/>
            </a:xfrm>
            <a:custGeom>
              <a:avLst/>
              <a:gdLst>
                <a:gd name="T0" fmla="*/ 307975 w 219"/>
                <a:gd name="T1" fmla="*/ 33338 h 1852"/>
                <a:gd name="T2" fmla="*/ 295275 w 219"/>
                <a:gd name="T3" fmla="*/ 30163 h 1852"/>
                <a:gd name="T4" fmla="*/ 225425 w 219"/>
                <a:gd name="T5" fmla="*/ 12700 h 1852"/>
                <a:gd name="T6" fmla="*/ 152400 w 219"/>
                <a:gd name="T7" fmla="*/ 0 h 1852"/>
                <a:gd name="T8" fmla="*/ 149225 w 219"/>
                <a:gd name="T9" fmla="*/ 0 h 1852"/>
                <a:gd name="T10" fmla="*/ 146050 w 219"/>
                <a:gd name="T11" fmla="*/ 3175 h 1852"/>
                <a:gd name="T12" fmla="*/ 146050 w 219"/>
                <a:gd name="T13" fmla="*/ 3175 h 1852"/>
                <a:gd name="T14" fmla="*/ 142875 w 219"/>
                <a:gd name="T15" fmla="*/ 6350 h 1852"/>
                <a:gd name="T16" fmla="*/ 142875 w 219"/>
                <a:gd name="T17" fmla="*/ 6350 h 1852"/>
                <a:gd name="T18" fmla="*/ 139700 w 219"/>
                <a:gd name="T19" fmla="*/ 9525 h 1852"/>
                <a:gd name="T20" fmla="*/ 139700 w 219"/>
                <a:gd name="T21" fmla="*/ 9525 h 1852"/>
                <a:gd name="T22" fmla="*/ 139700 w 219"/>
                <a:gd name="T23" fmla="*/ 12700 h 1852"/>
                <a:gd name="T24" fmla="*/ 136525 w 219"/>
                <a:gd name="T25" fmla="*/ 15875 h 1852"/>
                <a:gd name="T26" fmla="*/ 149225 w 219"/>
                <a:gd name="T27" fmla="*/ 15875 h 1852"/>
                <a:gd name="T28" fmla="*/ 222250 w 219"/>
                <a:gd name="T29" fmla="*/ 26988 h 1852"/>
                <a:gd name="T30" fmla="*/ 292100 w 219"/>
                <a:gd name="T31" fmla="*/ 46037 h 1852"/>
                <a:gd name="T32" fmla="*/ 301625 w 219"/>
                <a:gd name="T33" fmla="*/ 46037 h 1852"/>
                <a:gd name="T34" fmla="*/ 301625 w 219"/>
                <a:gd name="T35" fmla="*/ 46037 h 1852"/>
                <a:gd name="T36" fmla="*/ 301625 w 219"/>
                <a:gd name="T37" fmla="*/ 42863 h 1852"/>
                <a:gd name="T38" fmla="*/ 304800 w 219"/>
                <a:gd name="T39" fmla="*/ 42863 h 1852"/>
                <a:gd name="T40" fmla="*/ 304800 w 219"/>
                <a:gd name="T41" fmla="*/ 39688 h 1852"/>
                <a:gd name="T42" fmla="*/ 304800 w 219"/>
                <a:gd name="T43" fmla="*/ 39688 h 1852"/>
                <a:gd name="T44" fmla="*/ 307975 w 219"/>
                <a:gd name="T45" fmla="*/ 36513 h 1852"/>
                <a:gd name="T46" fmla="*/ 307975 w 219"/>
                <a:gd name="T47" fmla="*/ 36513 h 1852"/>
                <a:gd name="T48" fmla="*/ 307975 w 219"/>
                <a:gd name="T49" fmla="*/ 33338 h 1852"/>
                <a:gd name="T50" fmla="*/ 9525 w 219"/>
                <a:gd name="T51" fmla="*/ 2940050 h 1852"/>
                <a:gd name="T52" fmla="*/ 76200 w 219"/>
                <a:gd name="T53" fmla="*/ 2933700 h 1852"/>
                <a:gd name="T54" fmla="*/ 152400 w 219"/>
                <a:gd name="T55" fmla="*/ 2924175 h 1852"/>
                <a:gd name="T56" fmla="*/ 225425 w 219"/>
                <a:gd name="T57" fmla="*/ 2911475 h 1852"/>
                <a:gd name="T58" fmla="*/ 295275 w 219"/>
                <a:gd name="T59" fmla="*/ 2897188 h 1852"/>
                <a:gd name="T60" fmla="*/ 347662 w 219"/>
                <a:gd name="T61" fmla="*/ 2881313 h 1852"/>
                <a:gd name="T62" fmla="*/ 344487 w 219"/>
                <a:gd name="T63" fmla="*/ 2878138 h 1852"/>
                <a:gd name="T64" fmla="*/ 344487 w 219"/>
                <a:gd name="T65" fmla="*/ 2878138 h 1852"/>
                <a:gd name="T66" fmla="*/ 341312 w 219"/>
                <a:gd name="T67" fmla="*/ 2874963 h 1852"/>
                <a:gd name="T68" fmla="*/ 341312 w 219"/>
                <a:gd name="T69" fmla="*/ 2874963 h 1852"/>
                <a:gd name="T70" fmla="*/ 341312 w 219"/>
                <a:gd name="T71" fmla="*/ 2873375 h 1852"/>
                <a:gd name="T72" fmla="*/ 338137 w 219"/>
                <a:gd name="T73" fmla="*/ 2873375 h 1852"/>
                <a:gd name="T74" fmla="*/ 338137 w 219"/>
                <a:gd name="T75" fmla="*/ 2870200 h 1852"/>
                <a:gd name="T76" fmla="*/ 334962 w 219"/>
                <a:gd name="T77" fmla="*/ 2870200 h 1852"/>
                <a:gd name="T78" fmla="*/ 292100 w 219"/>
                <a:gd name="T79" fmla="*/ 2881313 h 1852"/>
                <a:gd name="T80" fmla="*/ 222250 w 219"/>
                <a:gd name="T81" fmla="*/ 2897188 h 1852"/>
                <a:gd name="T82" fmla="*/ 149225 w 219"/>
                <a:gd name="T83" fmla="*/ 2909888 h 1852"/>
                <a:gd name="T84" fmla="*/ 76200 w 219"/>
                <a:gd name="T85" fmla="*/ 2917825 h 1852"/>
                <a:gd name="T86" fmla="*/ 0 w 219"/>
                <a:gd name="T87" fmla="*/ 2924175 h 1852"/>
                <a:gd name="T88" fmla="*/ 0 w 219"/>
                <a:gd name="T89" fmla="*/ 2924175 h 1852"/>
                <a:gd name="T90" fmla="*/ 0 w 219"/>
                <a:gd name="T91" fmla="*/ 2927350 h 1852"/>
                <a:gd name="T92" fmla="*/ 0 w 219"/>
                <a:gd name="T93" fmla="*/ 2927350 h 1852"/>
                <a:gd name="T94" fmla="*/ 3175 w 219"/>
                <a:gd name="T95" fmla="*/ 2930525 h 1852"/>
                <a:gd name="T96" fmla="*/ 3175 w 219"/>
                <a:gd name="T97" fmla="*/ 2933700 h 1852"/>
                <a:gd name="T98" fmla="*/ 6350 w 219"/>
                <a:gd name="T99" fmla="*/ 2933700 h 1852"/>
                <a:gd name="T100" fmla="*/ 6350 w 219"/>
                <a:gd name="T101" fmla="*/ 2936875 h 1852"/>
                <a:gd name="T102" fmla="*/ 6350 w 219"/>
                <a:gd name="T103" fmla="*/ 2936875 h 1852"/>
                <a:gd name="T104" fmla="*/ 9525 w 219"/>
                <a:gd name="T105" fmla="*/ 2940050 h 185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19"/>
                <a:gd name="T160" fmla="*/ 0 h 1852"/>
                <a:gd name="T161" fmla="*/ 219 w 219"/>
                <a:gd name="T162" fmla="*/ 1852 h 185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19" h="1852">
                  <a:moveTo>
                    <a:pt x="194" y="21"/>
                  </a:moveTo>
                  <a:lnTo>
                    <a:pt x="186" y="19"/>
                  </a:lnTo>
                  <a:lnTo>
                    <a:pt x="142" y="8"/>
                  </a:lnTo>
                  <a:lnTo>
                    <a:pt x="96" y="0"/>
                  </a:lnTo>
                  <a:lnTo>
                    <a:pt x="94" y="0"/>
                  </a:lnTo>
                  <a:lnTo>
                    <a:pt x="92" y="2"/>
                  </a:lnTo>
                  <a:lnTo>
                    <a:pt x="90" y="4"/>
                  </a:lnTo>
                  <a:lnTo>
                    <a:pt x="88" y="6"/>
                  </a:lnTo>
                  <a:lnTo>
                    <a:pt x="88" y="8"/>
                  </a:lnTo>
                  <a:lnTo>
                    <a:pt x="86" y="10"/>
                  </a:lnTo>
                  <a:lnTo>
                    <a:pt x="94" y="10"/>
                  </a:lnTo>
                  <a:lnTo>
                    <a:pt x="140" y="17"/>
                  </a:lnTo>
                  <a:lnTo>
                    <a:pt x="184" y="29"/>
                  </a:lnTo>
                  <a:lnTo>
                    <a:pt x="190" y="29"/>
                  </a:lnTo>
                  <a:lnTo>
                    <a:pt x="190" y="27"/>
                  </a:lnTo>
                  <a:lnTo>
                    <a:pt x="192" y="27"/>
                  </a:lnTo>
                  <a:lnTo>
                    <a:pt x="192" y="25"/>
                  </a:lnTo>
                  <a:lnTo>
                    <a:pt x="194" y="23"/>
                  </a:lnTo>
                  <a:lnTo>
                    <a:pt x="194" y="21"/>
                  </a:lnTo>
                  <a:close/>
                  <a:moveTo>
                    <a:pt x="6" y="1852"/>
                  </a:moveTo>
                  <a:lnTo>
                    <a:pt x="48" y="1848"/>
                  </a:lnTo>
                  <a:lnTo>
                    <a:pt x="96" y="1842"/>
                  </a:lnTo>
                  <a:lnTo>
                    <a:pt x="142" y="1834"/>
                  </a:lnTo>
                  <a:lnTo>
                    <a:pt x="186" y="1825"/>
                  </a:lnTo>
                  <a:lnTo>
                    <a:pt x="219" y="1815"/>
                  </a:lnTo>
                  <a:lnTo>
                    <a:pt x="217" y="1813"/>
                  </a:lnTo>
                  <a:lnTo>
                    <a:pt x="215" y="1811"/>
                  </a:lnTo>
                  <a:lnTo>
                    <a:pt x="215" y="1810"/>
                  </a:lnTo>
                  <a:lnTo>
                    <a:pt x="213" y="1810"/>
                  </a:lnTo>
                  <a:lnTo>
                    <a:pt x="213" y="1808"/>
                  </a:lnTo>
                  <a:lnTo>
                    <a:pt x="211" y="1808"/>
                  </a:lnTo>
                  <a:lnTo>
                    <a:pt x="184" y="1815"/>
                  </a:lnTo>
                  <a:lnTo>
                    <a:pt x="140" y="1825"/>
                  </a:lnTo>
                  <a:lnTo>
                    <a:pt x="94" y="1833"/>
                  </a:lnTo>
                  <a:lnTo>
                    <a:pt x="48" y="1838"/>
                  </a:lnTo>
                  <a:lnTo>
                    <a:pt x="0" y="1842"/>
                  </a:lnTo>
                  <a:lnTo>
                    <a:pt x="0" y="1844"/>
                  </a:lnTo>
                  <a:lnTo>
                    <a:pt x="2" y="1846"/>
                  </a:lnTo>
                  <a:lnTo>
                    <a:pt x="2" y="1848"/>
                  </a:lnTo>
                  <a:lnTo>
                    <a:pt x="4" y="1848"/>
                  </a:lnTo>
                  <a:lnTo>
                    <a:pt x="4" y="1850"/>
                  </a:lnTo>
                  <a:lnTo>
                    <a:pt x="6" y="1852"/>
                  </a:lnTo>
                  <a:close/>
                </a:path>
              </a:pathLst>
            </a:custGeom>
            <a:solidFill>
              <a:srgbClr val="3BB0FF"/>
            </a:solidFill>
            <a:ln w="9525">
              <a:noFill/>
              <a:round/>
            </a:ln>
          </p:spPr>
          <p:txBody>
            <a:bodyPr/>
            <a:lstStyle/>
            <a:p>
              <a:endParaRPr lang="en-US"/>
            </a:p>
          </p:txBody>
        </p:sp>
        <p:sp>
          <p:nvSpPr>
            <p:cNvPr id="17490" name="Freeform 93"/>
            <p:cNvSpPr>
              <a:spLocks noEditPoints="1"/>
            </p:cNvSpPr>
            <p:nvPr/>
          </p:nvSpPr>
          <p:spPr bwMode="auto">
            <a:xfrm>
              <a:off x="6396568" y="1971654"/>
              <a:ext cx="309033" cy="2927350"/>
            </a:xfrm>
            <a:custGeom>
              <a:avLst/>
              <a:gdLst>
                <a:gd name="T0" fmla="*/ 311150 w 219"/>
                <a:gd name="T1" fmla="*/ 33338 h 1844"/>
                <a:gd name="T2" fmla="*/ 298450 w 219"/>
                <a:gd name="T3" fmla="*/ 30163 h 1844"/>
                <a:gd name="T4" fmla="*/ 228600 w 219"/>
                <a:gd name="T5" fmla="*/ 15875 h 1844"/>
                <a:gd name="T6" fmla="*/ 155575 w 219"/>
                <a:gd name="T7" fmla="*/ 3175 h 1844"/>
                <a:gd name="T8" fmla="*/ 149225 w 219"/>
                <a:gd name="T9" fmla="*/ 0 h 1844"/>
                <a:gd name="T10" fmla="*/ 146050 w 219"/>
                <a:gd name="T11" fmla="*/ 3175 h 1844"/>
                <a:gd name="T12" fmla="*/ 146050 w 219"/>
                <a:gd name="T13" fmla="*/ 3175 h 1844"/>
                <a:gd name="T14" fmla="*/ 146050 w 219"/>
                <a:gd name="T15" fmla="*/ 6350 h 1844"/>
                <a:gd name="T16" fmla="*/ 142875 w 219"/>
                <a:gd name="T17" fmla="*/ 9525 h 1844"/>
                <a:gd name="T18" fmla="*/ 142875 w 219"/>
                <a:gd name="T19" fmla="*/ 9525 h 1844"/>
                <a:gd name="T20" fmla="*/ 141287 w 219"/>
                <a:gd name="T21" fmla="*/ 12700 h 1844"/>
                <a:gd name="T22" fmla="*/ 141287 w 219"/>
                <a:gd name="T23" fmla="*/ 12700 h 1844"/>
                <a:gd name="T24" fmla="*/ 138112 w 219"/>
                <a:gd name="T25" fmla="*/ 15875 h 1844"/>
                <a:gd name="T26" fmla="*/ 155575 w 219"/>
                <a:gd name="T27" fmla="*/ 17463 h 1844"/>
                <a:gd name="T28" fmla="*/ 225425 w 219"/>
                <a:gd name="T29" fmla="*/ 30163 h 1844"/>
                <a:gd name="T30" fmla="*/ 295275 w 219"/>
                <a:gd name="T31" fmla="*/ 46037 h 1844"/>
                <a:gd name="T32" fmla="*/ 301625 w 219"/>
                <a:gd name="T33" fmla="*/ 49212 h 1844"/>
                <a:gd name="T34" fmla="*/ 304800 w 219"/>
                <a:gd name="T35" fmla="*/ 46037 h 1844"/>
                <a:gd name="T36" fmla="*/ 304800 w 219"/>
                <a:gd name="T37" fmla="*/ 46037 h 1844"/>
                <a:gd name="T38" fmla="*/ 304800 w 219"/>
                <a:gd name="T39" fmla="*/ 42863 h 1844"/>
                <a:gd name="T40" fmla="*/ 307975 w 219"/>
                <a:gd name="T41" fmla="*/ 39688 h 1844"/>
                <a:gd name="T42" fmla="*/ 307975 w 219"/>
                <a:gd name="T43" fmla="*/ 39688 h 1844"/>
                <a:gd name="T44" fmla="*/ 307975 w 219"/>
                <a:gd name="T45" fmla="*/ 36513 h 1844"/>
                <a:gd name="T46" fmla="*/ 311150 w 219"/>
                <a:gd name="T47" fmla="*/ 36513 h 1844"/>
                <a:gd name="T48" fmla="*/ 311150 w 219"/>
                <a:gd name="T49" fmla="*/ 33338 h 1844"/>
                <a:gd name="T50" fmla="*/ 9525 w 219"/>
                <a:gd name="T51" fmla="*/ 2927350 h 1844"/>
                <a:gd name="T52" fmla="*/ 82550 w 219"/>
                <a:gd name="T53" fmla="*/ 2921000 h 1844"/>
                <a:gd name="T54" fmla="*/ 155575 w 219"/>
                <a:gd name="T55" fmla="*/ 2911475 h 1844"/>
                <a:gd name="T56" fmla="*/ 228600 w 219"/>
                <a:gd name="T57" fmla="*/ 2900363 h 1844"/>
                <a:gd name="T58" fmla="*/ 298450 w 219"/>
                <a:gd name="T59" fmla="*/ 2881313 h 1844"/>
                <a:gd name="T60" fmla="*/ 347662 w 219"/>
                <a:gd name="T61" fmla="*/ 2868613 h 1844"/>
                <a:gd name="T62" fmla="*/ 347662 w 219"/>
                <a:gd name="T63" fmla="*/ 2867025 h 1844"/>
                <a:gd name="T64" fmla="*/ 344487 w 219"/>
                <a:gd name="T65" fmla="*/ 2867025 h 1844"/>
                <a:gd name="T66" fmla="*/ 344487 w 219"/>
                <a:gd name="T67" fmla="*/ 2863850 h 1844"/>
                <a:gd name="T68" fmla="*/ 341312 w 219"/>
                <a:gd name="T69" fmla="*/ 2863850 h 1844"/>
                <a:gd name="T70" fmla="*/ 341312 w 219"/>
                <a:gd name="T71" fmla="*/ 2860675 h 1844"/>
                <a:gd name="T72" fmla="*/ 341312 w 219"/>
                <a:gd name="T73" fmla="*/ 2860675 h 1844"/>
                <a:gd name="T74" fmla="*/ 338137 w 219"/>
                <a:gd name="T75" fmla="*/ 2857500 h 1844"/>
                <a:gd name="T76" fmla="*/ 338137 w 219"/>
                <a:gd name="T77" fmla="*/ 2854325 h 1844"/>
                <a:gd name="T78" fmla="*/ 295275 w 219"/>
                <a:gd name="T79" fmla="*/ 2867025 h 1844"/>
                <a:gd name="T80" fmla="*/ 225425 w 219"/>
                <a:gd name="T81" fmla="*/ 2884488 h 1844"/>
                <a:gd name="T82" fmla="*/ 155575 w 219"/>
                <a:gd name="T83" fmla="*/ 2897188 h 1844"/>
                <a:gd name="T84" fmla="*/ 82550 w 219"/>
                <a:gd name="T85" fmla="*/ 2905125 h 1844"/>
                <a:gd name="T86" fmla="*/ 6350 w 219"/>
                <a:gd name="T87" fmla="*/ 2911475 h 1844"/>
                <a:gd name="T88" fmla="*/ 0 w 219"/>
                <a:gd name="T89" fmla="*/ 2911475 h 1844"/>
                <a:gd name="T90" fmla="*/ 3175 w 219"/>
                <a:gd name="T91" fmla="*/ 2911475 h 1844"/>
                <a:gd name="T92" fmla="*/ 3175 w 219"/>
                <a:gd name="T93" fmla="*/ 2914650 h 1844"/>
                <a:gd name="T94" fmla="*/ 3175 w 219"/>
                <a:gd name="T95" fmla="*/ 2917825 h 1844"/>
                <a:gd name="T96" fmla="*/ 6350 w 219"/>
                <a:gd name="T97" fmla="*/ 2917825 h 1844"/>
                <a:gd name="T98" fmla="*/ 6350 w 219"/>
                <a:gd name="T99" fmla="*/ 2921000 h 1844"/>
                <a:gd name="T100" fmla="*/ 6350 w 219"/>
                <a:gd name="T101" fmla="*/ 2921000 h 1844"/>
                <a:gd name="T102" fmla="*/ 9525 w 219"/>
                <a:gd name="T103" fmla="*/ 2924175 h 1844"/>
                <a:gd name="T104" fmla="*/ 9525 w 219"/>
                <a:gd name="T105" fmla="*/ 2927350 h 18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19"/>
                <a:gd name="T160" fmla="*/ 0 h 1844"/>
                <a:gd name="T161" fmla="*/ 219 w 219"/>
                <a:gd name="T162" fmla="*/ 1844 h 184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19" h="1844">
                  <a:moveTo>
                    <a:pt x="196" y="21"/>
                  </a:moveTo>
                  <a:lnTo>
                    <a:pt x="188" y="19"/>
                  </a:lnTo>
                  <a:lnTo>
                    <a:pt x="144" y="10"/>
                  </a:lnTo>
                  <a:lnTo>
                    <a:pt x="98" y="2"/>
                  </a:lnTo>
                  <a:lnTo>
                    <a:pt x="94" y="0"/>
                  </a:lnTo>
                  <a:lnTo>
                    <a:pt x="92" y="2"/>
                  </a:lnTo>
                  <a:lnTo>
                    <a:pt x="92" y="4"/>
                  </a:lnTo>
                  <a:lnTo>
                    <a:pt x="90" y="6"/>
                  </a:lnTo>
                  <a:lnTo>
                    <a:pt x="89" y="8"/>
                  </a:lnTo>
                  <a:lnTo>
                    <a:pt x="87" y="10"/>
                  </a:lnTo>
                  <a:lnTo>
                    <a:pt x="98" y="11"/>
                  </a:lnTo>
                  <a:lnTo>
                    <a:pt x="142" y="19"/>
                  </a:lnTo>
                  <a:lnTo>
                    <a:pt x="186" y="29"/>
                  </a:lnTo>
                  <a:lnTo>
                    <a:pt x="190" y="31"/>
                  </a:lnTo>
                  <a:lnTo>
                    <a:pt x="192" y="29"/>
                  </a:lnTo>
                  <a:lnTo>
                    <a:pt x="192" y="27"/>
                  </a:lnTo>
                  <a:lnTo>
                    <a:pt x="194" y="25"/>
                  </a:lnTo>
                  <a:lnTo>
                    <a:pt x="194" y="23"/>
                  </a:lnTo>
                  <a:lnTo>
                    <a:pt x="196" y="23"/>
                  </a:lnTo>
                  <a:lnTo>
                    <a:pt x="196" y="21"/>
                  </a:lnTo>
                  <a:close/>
                  <a:moveTo>
                    <a:pt x="6" y="1844"/>
                  </a:moveTo>
                  <a:lnTo>
                    <a:pt x="52" y="1840"/>
                  </a:lnTo>
                  <a:lnTo>
                    <a:pt x="98" y="1834"/>
                  </a:lnTo>
                  <a:lnTo>
                    <a:pt x="144" y="1827"/>
                  </a:lnTo>
                  <a:lnTo>
                    <a:pt x="188" y="1815"/>
                  </a:lnTo>
                  <a:lnTo>
                    <a:pt x="219" y="1807"/>
                  </a:lnTo>
                  <a:lnTo>
                    <a:pt x="219" y="1806"/>
                  </a:lnTo>
                  <a:lnTo>
                    <a:pt x="217" y="1806"/>
                  </a:lnTo>
                  <a:lnTo>
                    <a:pt x="217" y="1804"/>
                  </a:lnTo>
                  <a:lnTo>
                    <a:pt x="215" y="1804"/>
                  </a:lnTo>
                  <a:lnTo>
                    <a:pt x="215" y="1802"/>
                  </a:lnTo>
                  <a:lnTo>
                    <a:pt x="213" y="1800"/>
                  </a:lnTo>
                  <a:lnTo>
                    <a:pt x="213" y="1798"/>
                  </a:lnTo>
                  <a:lnTo>
                    <a:pt x="186" y="1806"/>
                  </a:lnTo>
                  <a:lnTo>
                    <a:pt x="142" y="1817"/>
                  </a:lnTo>
                  <a:lnTo>
                    <a:pt x="98" y="1825"/>
                  </a:lnTo>
                  <a:lnTo>
                    <a:pt x="52" y="1830"/>
                  </a:lnTo>
                  <a:lnTo>
                    <a:pt x="4" y="1834"/>
                  </a:lnTo>
                  <a:lnTo>
                    <a:pt x="0" y="1834"/>
                  </a:lnTo>
                  <a:lnTo>
                    <a:pt x="2" y="1834"/>
                  </a:lnTo>
                  <a:lnTo>
                    <a:pt x="2" y="1836"/>
                  </a:lnTo>
                  <a:lnTo>
                    <a:pt x="2" y="1838"/>
                  </a:lnTo>
                  <a:lnTo>
                    <a:pt x="4" y="1838"/>
                  </a:lnTo>
                  <a:lnTo>
                    <a:pt x="4" y="1840"/>
                  </a:lnTo>
                  <a:lnTo>
                    <a:pt x="6" y="1842"/>
                  </a:lnTo>
                  <a:lnTo>
                    <a:pt x="6" y="1844"/>
                  </a:lnTo>
                  <a:close/>
                </a:path>
              </a:pathLst>
            </a:custGeom>
            <a:solidFill>
              <a:srgbClr val="3CB1FF"/>
            </a:solidFill>
            <a:ln w="9525">
              <a:noFill/>
              <a:round/>
            </a:ln>
          </p:spPr>
          <p:txBody>
            <a:bodyPr/>
            <a:lstStyle/>
            <a:p>
              <a:endParaRPr lang="en-US"/>
            </a:p>
          </p:txBody>
        </p:sp>
        <p:sp>
          <p:nvSpPr>
            <p:cNvPr id="17491" name="Freeform 94"/>
            <p:cNvSpPr>
              <a:spLocks noEditPoints="1"/>
            </p:cNvSpPr>
            <p:nvPr/>
          </p:nvSpPr>
          <p:spPr bwMode="auto">
            <a:xfrm>
              <a:off x="6393746" y="1981179"/>
              <a:ext cx="306211" cy="2908300"/>
            </a:xfrm>
            <a:custGeom>
              <a:avLst/>
              <a:gdLst>
                <a:gd name="T0" fmla="*/ 311150 w 217"/>
                <a:gd name="T1" fmla="*/ 30163 h 1832"/>
                <a:gd name="T2" fmla="*/ 301625 w 217"/>
                <a:gd name="T3" fmla="*/ 30163 h 1832"/>
                <a:gd name="T4" fmla="*/ 231775 w 217"/>
                <a:gd name="T5" fmla="*/ 11113 h 1832"/>
                <a:gd name="T6" fmla="*/ 158750 w 217"/>
                <a:gd name="T7" fmla="*/ 0 h 1832"/>
                <a:gd name="T8" fmla="*/ 146050 w 217"/>
                <a:gd name="T9" fmla="*/ 0 h 1832"/>
                <a:gd name="T10" fmla="*/ 146050 w 217"/>
                <a:gd name="T11" fmla="*/ 0 h 1832"/>
                <a:gd name="T12" fmla="*/ 144462 w 217"/>
                <a:gd name="T13" fmla="*/ 3175 h 1832"/>
                <a:gd name="T14" fmla="*/ 144462 w 217"/>
                <a:gd name="T15" fmla="*/ 3175 h 1832"/>
                <a:gd name="T16" fmla="*/ 141287 w 217"/>
                <a:gd name="T17" fmla="*/ 6350 h 1832"/>
                <a:gd name="T18" fmla="*/ 141287 w 217"/>
                <a:gd name="T19" fmla="*/ 6350 h 1832"/>
                <a:gd name="T20" fmla="*/ 138112 w 217"/>
                <a:gd name="T21" fmla="*/ 7938 h 1832"/>
                <a:gd name="T22" fmla="*/ 138112 w 217"/>
                <a:gd name="T23" fmla="*/ 11113 h 1832"/>
                <a:gd name="T24" fmla="*/ 134937 w 217"/>
                <a:gd name="T25" fmla="*/ 11113 h 1832"/>
                <a:gd name="T26" fmla="*/ 155575 w 217"/>
                <a:gd name="T27" fmla="*/ 14288 h 1832"/>
                <a:gd name="T28" fmla="*/ 228600 w 217"/>
                <a:gd name="T29" fmla="*/ 26988 h 1832"/>
                <a:gd name="T30" fmla="*/ 298450 w 217"/>
                <a:gd name="T31" fmla="*/ 42863 h 1832"/>
                <a:gd name="T32" fmla="*/ 301625 w 217"/>
                <a:gd name="T33" fmla="*/ 44450 h 1832"/>
                <a:gd name="T34" fmla="*/ 301625 w 217"/>
                <a:gd name="T35" fmla="*/ 42863 h 1832"/>
                <a:gd name="T36" fmla="*/ 304800 w 217"/>
                <a:gd name="T37" fmla="*/ 42863 h 1832"/>
                <a:gd name="T38" fmla="*/ 304800 w 217"/>
                <a:gd name="T39" fmla="*/ 39688 h 1832"/>
                <a:gd name="T40" fmla="*/ 304800 w 217"/>
                <a:gd name="T41" fmla="*/ 39688 h 1832"/>
                <a:gd name="T42" fmla="*/ 307975 w 217"/>
                <a:gd name="T43" fmla="*/ 36513 h 1832"/>
                <a:gd name="T44" fmla="*/ 307975 w 217"/>
                <a:gd name="T45" fmla="*/ 36513 h 1832"/>
                <a:gd name="T46" fmla="*/ 307975 w 217"/>
                <a:gd name="T47" fmla="*/ 33338 h 1832"/>
                <a:gd name="T48" fmla="*/ 311150 w 217"/>
                <a:gd name="T49" fmla="*/ 30163 h 1832"/>
                <a:gd name="T50" fmla="*/ 9525 w 217"/>
                <a:gd name="T51" fmla="*/ 2908300 h 1832"/>
                <a:gd name="T52" fmla="*/ 9525 w 217"/>
                <a:gd name="T53" fmla="*/ 2908300 h 1832"/>
                <a:gd name="T54" fmla="*/ 85725 w 217"/>
                <a:gd name="T55" fmla="*/ 2901950 h 1832"/>
                <a:gd name="T56" fmla="*/ 158750 w 217"/>
                <a:gd name="T57" fmla="*/ 2894013 h 1832"/>
                <a:gd name="T58" fmla="*/ 231775 w 217"/>
                <a:gd name="T59" fmla="*/ 2881313 h 1832"/>
                <a:gd name="T60" fmla="*/ 301625 w 217"/>
                <a:gd name="T61" fmla="*/ 2865438 h 1832"/>
                <a:gd name="T62" fmla="*/ 344487 w 217"/>
                <a:gd name="T63" fmla="*/ 2854325 h 1832"/>
                <a:gd name="T64" fmla="*/ 344487 w 217"/>
                <a:gd name="T65" fmla="*/ 2851150 h 1832"/>
                <a:gd name="T66" fmla="*/ 344487 w 217"/>
                <a:gd name="T67" fmla="*/ 2851150 h 1832"/>
                <a:gd name="T68" fmla="*/ 341312 w 217"/>
                <a:gd name="T69" fmla="*/ 2847975 h 1832"/>
                <a:gd name="T70" fmla="*/ 341312 w 217"/>
                <a:gd name="T71" fmla="*/ 2844800 h 1832"/>
                <a:gd name="T72" fmla="*/ 338137 w 217"/>
                <a:gd name="T73" fmla="*/ 2844800 h 1832"/>
                <a:gd name="T74" fmla="*/ 338137 w 217"/>
                <a:gd name="T75" fmla="*/ 2841625 h 1832"/>
                <a:gd name="T76" fmla="*/ 338137 w 217"/>
                <a:gd name="T77" fmla="*/ 2841625 h 1832"/>
                <a:gd name="T78" fmla="*/ 334962 w 217"/>
                <a:gd name="T79" fmla="*/ 2838450 h 1832"/>
                <a:gd name="T80" fmla="*/ 298450 w 217"/>
                <a:gd name="T81" fmla="*/ 2851150 h 1832"/>
                <a:gd name="T82" fmla="*/ 228600 w 217"/>
                <a:gd name="T83" fmla="*/ 2865438 h 1832"/>
                <a:gd name="T84" fmla="*/ 155575 w 217"/>
                <a:gd name="T85" fmla="*/ 2878138 h 1832"/>
                <a:gd name="T86" fmla="*/ 82550 w 217"/>
                <a:gd name="T87" fmla="*/ 2887663 h 1832"/>
                <a:gd name="T88" fmla="*/ 9525 w 217"/>
                <a:gd name="T89" fmla="*/ 2894013 h 1832"/>
                <a:gd name="T90" fmla="*/ 0 w 217"/>
                <a:gd name="T91" fmla="*/ 2894013 h 1832"/>
                <a:gd name="T92" fmla="*/ 0 w 217"/>
                <a:gd name="T93" fmla="*/ 2895600 h 1832"/>
                <a:gd name="T94" fmla="*/ 0 w 217"/>
                <a:gd name="T95" fmla="*/ 2898775 h 1832"/>
                <a:gd name="T96" fmla="*/ 3175 w 217"/>
                <a:gd name="T97" fmla="*/ 2898775 h 1832"/>
                <a:gd name="T98" fmla="*/ 3175 w 217"/>
                <a:gd name="T99" fmla="*/ 2901950 h 1832"/>
                <a:gd name="T100" fmla="*/ 6350 w 217"/>
                <a:gd name="T101" fmla="*/ 2901950 h 1832"/>
                <a:gd name="T102" fmla="*/ 6350 w 217"/>
                <a:gd name="T103" fmla="*/ 2905125 h 1832"/>
                <a:gd name="T104" fmla="*/ 6350 w 217"/>
                <a:gd name="T105" fmla="*/ 2908300 h 1832"/>
                <a:gd name="T106" fmla="*/ 9525 w 217"/>
                <a:gd name="T107" fmla="*/ 2908300 h 183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7"/>
                <a:gd name="T163" fmla="*/ 0 h 1832"/>
                <a:gd name="T164" fmla="*/ 217 w 217"/>
                <a:gd name="T165" fmla="*/ 1832 h 183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7" h="1832">
                  <a:moveTo>
                    <a:pt x="196" y="19"/>
                  </a:moveTo>
                  <a:lnTo>
                    <a:pt x="190" y="19"/>
                  </a:lnTo>
                  <a:lnTo>
                    <a:pt x="146" y="7"/>
                  </a:lnTo>
                  <a:lnTo>
                    <a:pt x="100" y="0"/>
                  </a:lnTo>
                  <a:lnTo>
                    <a:pt x="92" y="0"/>
                  </a:lnTo>
                  <a:lnTo>
                    <a:pt x="91" y="2"/>
                  </a:lnTo>
                  <a:lnTo>
                    <a:pt x="89" y="4"/>
                  </a:lnTo>
                  <a:lnTo>
                    <a:pt x="87" y="5"/>
                  </a:lnTo>
                  <a:lnTo>
                    <a:pt x="87" y="7"/>
                  </a:lnTo>
                  <a:lnTo>
                    <a:pt x="85" y="7"/>
                  </a:lnTo>
                  <a:lnTo>
                    <a:pt x="98" y="9"/>
                  </a:lnTo>
                  <a:lnTo>
                    <a:pt x="144" y="17"/>
                  </a:lnTo>
                  <a:lnTo>
                    <a:pt x="188" y="27"/>
                  </a:lnTo>
                  <a:lnTo>
                    <a:pt x="190" y="28"/>
                  </a:lnTo>
                  <a:lnTo>
                    <a:pt x="190" y="27"/>
                  </a:lnTo>
                  <a:lnTo>
                    <a:pt x="192" y="27"/>
                  </a:lnTo>
                  <a:lnTo>
                    <a:pt x="192" y="25"/>
                  </a:lnTo>
                  <a:lnTo>
                    <a:pt x="194" y="23"/>
                  </a:lnTo>
                  <a:lnTo>
                    <a:pt x="194" y="21"/>
                  </a:lnTo>
                  <a:lnTo>
                    <a:pt x="196" y="19"/>
                  </a:lnTo>
                  <a:close/>
                  <a:moveTo>
                    <a:pt x="6" y="1832"/>
                  </a:moveTo>
                  <a:lnTo>
                    <a:pt x="6" y="1832"/>
                  </a:lnTo>
                  <a:lnTo>
                    <a:pt x="54" y="1828"/>
                  </a:lnTo>
                  <a:lnTo>
                    <a:pt x="100" y="1823"/>
                  </a:lnTo>
                  <a:lnTo>
                    <a:pt x="146" y="1815"/>
                  </a:lnTo>
                  <a:lnTo>
                    <a:pt x="190" y="1805"/>
                  </a:lnTo>
                  <a:lnTo>
                    <a:pt x="217" y="1798"/>
                  </a:lnTo>
                  <a:lnTo>
                    <a:pt x="217" y="1796"/>
                  </a:lnTo>
                  <a:lnTo>
                    <a:pt x="215" y="1794"/>
                  </a:lnTo>
                  <a:lnTo>
                    <a:pt x="215" y="1792"/>
                  </a:lnTo>
                  <a:lnTo>
                    <a:pt x="213" y="1792"/>
                  </a:lnTo>
                  <a:lnTo>
                    <a:pt x="213" y="1790"/>
                  </a:lnTo>
                  <a:lnTo>
                    <a:pt x="211" y="1788"/>
                  </a:lnTo>
                  <a:lnTo>
                    <a:pt x="188" y="1796"/>
                  </a:lnTo>
                  <a:lnTo>
                    <a:pt x="144" y="1805"/>
                  </a:lnTo>
                  <a:lnTo>
                    <a:pt x="98" y="1813"/>
                  </a:lnTo>
                  <a:lnTo>
                    <a:pt x="52" y="1819"/>
                  </a:lnTo>
                  <a:lnTo>
                    <a:pt x="6" y="1823"/>
                  </a:lnTo>
                  <a:lnTo>
                    <a:pt x="0" y="1823"/>
                  </a:lnTo>
                  <a:lnTo>
                    <a:pt x="0" y="1824"/>
                  </a:lnTo>
                  <a:lnTo>
                    <a:pt x="0" y="1826"/>
                  </a:lnTo>
                  <a:lnTo>
                    <a:pt x="2" y="1826"/>
                  </a:lnTo>
                  <a:lnTo>
                    <a:pt x="2" y="1828"/>
                  </a:lnTo>
                  <a:lnTo>
                    <a:pt x="4" y="1828"/>
                  </a:lnTo>
                  <a:lnTo>
                    <a:pt x="4" y="1830"/>
                  </a:lnTo>
                  <a:lnTo>
                    <a:pt x="4" y="1832"/>
                  </a:lnTo>
                  <a:lnTo>
                    <a:pt x="6" y="1832"/>
                  </a:lnTo>
                  <a:close/>
                </a:path>
              </a:pathLst>
            </a:custGeom>
            <a:solidFill>
              <a:srgbClr val="3DB1FF"/>
            </a:solidFill>
            <a:ln w="9525">
              <a:noFill/>
              <a:round/>
            </a:ln>
          </p:spPr>
          <p:txBody>
            <a:bodyPr/>
            <a:lstStyle/>
            <a:p>
              <a:endParaRPr lang="en-US"/>
            </a:p>
          </p:txBody>
        </p:sp>
        <p:sp>
          <p:nvSpPr>
            <p:cNvPr id="17492" name="Freeform 95"/>
            <p:cNvSpPr>
              <a:spLocks noEditPoints="1"/>
            </p:cNvSpPr>
            <p:nvPr/>
          </p:nvSpPr>
          <p:spPr bwMode="auto">
            <a:xfrm>
              <a:off x="6388100" y="1987529"/>
              <a:ext cx="309033" cy="2895600"/>
            </a:xfrm>
            <a:custGeom>
              <a:avLst/>
              <a:gdLst>
                <a:gd name="T0" fmla="*/ 311150 w 219"/>
                <a:gd name="T1" fmla="*/ 33338 h 1824"/>
                <a:gd name="T2" fmla="*/ 304800 w 219"/>
                <a:gd name="T3" fmla="*/ 30163 h 1824"/>
                <a:gd name="T4" fmla="*/ 234950 w 219"/>
                <a:gd name="T5" fmla="*/ 14288 h 1824"/>
                <a:gd name="T6" fmla="*/ 165100 w 219"/>
                <a:gd name="T7" fmla="*/ 1588 h 1824"/>
                <a:gd name="T8" fmla="*/ 147637 w 219"/>
                <a:gd name="T9" fmla="*/ 0 h 1824"/>
                <a:gd name="T10" fmla="*/ 147637 w 219"/>
                <a:gd name="T11" fmla="*/ 0 h 1824"/>
                <a:gd name="T12" fmla="*/ 144462 w 219"/>
                <a:gd name="T13" fmla="*/ 1588 h 1824"/>
                <a:gd name="T14" fmla="*/ 144462 w 219"/>
                <a:gd name="T15" fmla="*/ 4763 h 1824"/>
                <a:gd name="T16" fmla="*/ 141287 w 219"/>
                <a:gd name="T17" fmla="*/ 4763 h 1824"/>
                <a:gd name="T18" fmla="*/ 141287 w 219"/>
                <a:gd name="T19" fmla="*/ 7938 h 1824"/>
                <a:gd name="T20" fmla="*/ 141287 w 219"/>
                <a:gd name="T21" fmla="*/ 7938 h 1824"/>
                <a:gd name="T22" fmla="*/ 138112 w 219"/>
                <a:gd name="T23" fmla="*/ 11113 h 1824"/>
                <a:gd name="T24" fmla="*/ 138112 w 219"/>
                <a:gd name="T25" fmla="*/ 11113 h 1824"/>
                <a:gd name="T26" fmla="*/ 161925 w 219"/>
                <a:gd name="T27" fmla="*/ 14288 h 1824"/>
                <a:gd name="T28" fmla="*/ 231775 w 219"/>
                <a:gd name="T29" fmla="*/ 30163 h 1824"/>
                <a:gd name="T30" fmla="*/ 301625 w 219"/>
                <a:gd name="T31" fmla="*/ 44450 h 1824"/>
                <a:gd name="T32" fmla="*/ 304800 w 219"/>
                <a:gd name="T33" fmla="*/ 44450 h 1824"/>
                <a:gd name="T34" fmla="*/ 304800 w 219"/>
                <a:gd name="T35" fmla="*/ 41275 h 1824"/>
                <a:gd name="T36" fmla="*/ 304800 w 219"/>
                <a:gd name="T37" fmla="*/ 41275 h 1824"/>
                <a:gd name="T38" fmla="*/ 307975 w 219"/>
                <a:gd name="T39" fmla="*/ 38100 h 1824"/>
                <a:gd name="T40" fmla="*/ 307975 w 219"/>
                <a:gd name="T41" fmla="*/ 38100 h 1824"/>
                <a:gd name="T42" fmla="*/ 307975 w 219"/>
                <a:gd name="T43" fmla="*/ 36513 h 1824"/>
                <a:gd name="T44" fmla="*/ 311150 w 219"/>
                <a:gd name="T45" fmla="*/ 36513 h 1824"/>
                <a:gd name="T46" fmla="*/ 311150 w 219"/>
                <a:gd name="T47" fmla="*/ 33338 h 1824"/>
                <a:gd name="T48" fmla="*/ 311150 w 219"/>
                <a:gd name="T49" fmla="*/ 33338 h 1824"/>
                <a:gd name="T50" fmla="*/ 9525 w 219"/>
                <a:gd name="T51" fmla="*/ 2895600 h 1824"/>
                <a:gd name="T52" fmla="*/ 15875 w 219"/>
                <a:gd name="T53" fmla="*/ 2895600 h 1824"/>
                <a:gd name="T54" fmla="*/ 92075 w 219"/>
                <a:gd name="T55" fmla="*/ 2889250 h 1824"/>
                <a:gd name="T56" fmla="*/ 165100 w 219"/>
                <a:gd name="T57" fmla="*/ 2881313 h 1824"/>
                <a:gd name="T58" fmla="*/ 234950 w 219"/>
                <a:gd name="T59" fmla="*/ 2868613 h 1824"/>
                <a:gd name="T60" fmla="*/ 304800 w 219"/>
                <a:gd name="T61" fmla="*/ 2851150 h 1824"/>
                <a:gd name="T62" fmla="*/ 347662 w 219"/>
                <a:gd name="T63" fmla="*/ 2838450 h 1824"/>
                <a:gd name="T64" fmla="*/ 347662 w 219"/>
                <a:gd name="T65" fmla="*/ 2838450 h 1824"/>
                <a:gd name="T66" fmla="*/ 344487 w 219"/>
                <a:gd name="T67" fmla="*/ 2835275 h 1824"/>
                <a:gd name="T68" fmla="*/ 344487 w 219"/>
                <a:gd name="T69" fmla="*/ 2835275 h 1824"/>
                <a:gd name="T70" fmla="*/ 341312 w 219"/>
                <a:gd name="T71" fmla="*/ 2832100 h 1824"/>
                <a:gd name="T72" fmla="*/ 341312 w 219"/>
                <a:gd name="T73" fmla="*/ 2832100 h 1824"/>
                <a:gd name="T74" fmla="*/ 341312 w 219"/>
                <a:gd name="T75" fmla="*/ 2828925 h 1824"/>
                <a:gd name="T76" fmla="*/ 339725 w 219"/>
                <a:gd name="T77" fmla="*/ 2828925 h 1824"/>
                <a:gd name="T78" fmla="*/ 339725 w 219"/>
                <a:gd name="T79" fmla="*/ 2825750 h 1824"/>
                <a:gd name="T80" fmla="*/ 301625 w 219"/>
                <a:gd name="T81" fmla="*/ 2838450 h 1824"/>
                <a:gd name="T82" fmla="*/ 231775 w 219"/>
                <a:gd name="T83" fmla="*/ 2852738 h 1824"/>
                <a:gd name="T84" fmla="*/ 161925 w 219"/>
                <a:gd name="T85" fmla="*/ 2865438 h 1824"/>
                <a:gd name="T86" fmla="*/ 88900 w 219"/>
                <a:gd name="T87" fmla="*/ 2874963 h 1824"/>
                <a:gd name="T88" fmla="*/ 15875 w 219"/>
                <a:gd name="T89" fmla="*/ 2881313 h 1824"/>
                <a:gd name="T90" fmla="*/ 0 w 219"/>
                <a:gd name="T91" fmla="*/ 2881313 h 1824"/>
                <a:gd name="T92" fmla="*/ 3175 w 219"/>
                <a:gd name="T93" fmla="*/ 2884488 h 1824"/>
                <a:gd name="T94" fmla="*/ 3175 w 219"/>
                <a:gd name="T95" fmla="*/ 2884488 h 1824"/>
                <a:gd name="T96" fmla="*/ 3175 w 219"/>
                <a:gd name="T97" fmla="*/ 2887663 h 1824"/>
                <a:gd name="T98" fmla="*/ 6350 w 219"/>
                <a:gd name="T99" fmla="*/ 2887663 h 1824"/>
                <a:gd name="T100" fmla="*/ 6350 w 219"/>
                <a:gd name="T101" fmla="*/ 2889250 h 1824"/>
                <a:gd name="T102" fmla="*/ 6350 w 219"/>
                <a:gd name="T103" fmla="*/ 2892425 h 1824"/>
                <a:gd name="T104" fmla="*/ 9525 w 219"/>
                <a:gd name="T105" fmla="*/ 2892425 h 1824"/>
                <a:gd name="T106" fmla="*/ 9525 w 219"/>
                <a:gd name="T107" fmla="*/ 2895600 h 182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9"/>
                <a:gd name="T163" fmla="*/ 0 h 1824"/>
                <a:gd name="T164" fmla="*/ 219 w 219"/>
                <a:gd name="T165" fmla="*/ 1824 h 182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9" h="1824">
                  <a:moveTo>
                    <a:pt x="196" y="21"/>
                  </a:moveTo>
                  <a:lnTo>
                    <a:pt x="192" y="19"/>
                  </a:lnTo>
                  <a:lnTo>
                    <a:pt x="148" y="9"/>
                  </a:lnTo>
                  <a:lnTo>
                    <a:pt x="104" y="1"/>
                  </a:lnTo>
                  <a:lnTo>
                    <a:pt x="93" y="0"/>
                  </a:lnTo>
                  <a:lnTo>
                    <a:pt x="91" y="1"/>
                  </a:lnTo>
                  <a:lnTo>
                    <a:pt x="91" y="3"/>
                  </a:lnTo>
                  <a:lnTo>
                    <a:pt x="89" y="3"/>
                  </a:lnTo>
                  <a:lnTo>
                    <a:pt x="89" y="5"/>
                  </a:lnTo>
                  <a:lnTo>
                    <a:pt x="87" y="7"/>
                  </a:lnTo>
                  <a:lnTo>
                    <a:pt x="102" y="9"/>
                  </a:lnTo>
                  <a:lnTo>
                    <a:pt x="146" y="19"/>
                  </a:lnTo>
                  <a:lnTo>
                    <a:pt x="190" y="28"/>
                  </a:lnTo>
                  <a:lnTo>
                    <a:pt x="192" y="28"/>
                  </a:lnTo>
                  <a:lnTo>
                    <a:pt x="192" y="26"/>
                  </a:lnTo>
                  <a:lnTo>
                    <a:pt x="194" y="24"/>
                  </a:lnTo>
                  <a:lnTo>
                    <a:pt x="194" y="23"/>
                  </a:lnTo>
                  <a:lnTo>
                    <a:pt x="196" y="23"/>
                  </a:lnTo>
                  <a:lnTo>
                    <a:pt x="196" y="21"/>
                  </a:lnTo>
                  <a:close/>
                  <a:moveTo>
                    <a:pt x="6" y="1824"/>
                  </a:moveTo>
                  <a:lnTo>
                    <a:pt x="10" y="1824"/>
                  </a:lnTo>
                  <a:lnTo>
                    <a:pt x="58" y="1820"/>
                  </a:lnTo>
                  <a:lnTo>
                    <a:pt x="104" y="1815"/>
                  </a:lnTo>
                  <a:lnTo>
                    <a:pt x="148" y="1807"/>
                  </a:lnTo>
                  <a:lnTo>
                    <a:pt x="192" y="1796"/>
                  </a:lnTo>
                  <a:lnTo>
                    <a:pt x="219" y="1788"/>
                  </a:lnTo>
                  <a:lnTo>
                    <a:pt x="217" y="1786"/>
                  </a:lnTo>
                  <a:lnTo>
                    <a:pt x="215" y="1784"/>
                  </a:lnTo>
                  <a:lnTo>
                    <a:pt x="215" y="1782"/>
                  </a:lnTo>
                  <a:lnTo>
                    <a:pt x="214" y="1782"/>
                  </a:lnTo>
                  <a:lnTo>
                    <a:pt x="214" y="1780"/>
                  </a:lnTo>
                  <a:lnTo>
                    <a:pt x="190" y="1788"/>
                  </a:lnTo>
                  <a:lnTo>
                    <a:pt x="146" y="1797"/>
                  </a:lnTo>
                  <a:lnTo>
                    <a:pt x="102" y="1805"/>
                  </a:lnTo>
                  <a:lnTo>
                    <a:pt x="56" y="1811"/>
                  </a:lnTo>
                  <a:lnTo>
                    <a:pt x="10" y="1815"/>
                  </a:lnTo>
                  <a:lnTo>
                    <a:pt x="0" y="1815"/>
                  </a:lnTo>
                  <a:lnTo>
                    <a:pt x="2" y="1817"/>
                  </a:lnTo>
                  <a:lnTo>
                    <a:pt x="2" y="1819"/>
                  </a:lnTo>
                  <a:lnTo>
                    <a:pt x="4" y="1819"/>
                  </a:lnTo>
                  <a:lnTo>
                    <a:pt x="4" y="1820"/>
                  </a:lnTo>
                  <a:lnTo>
                    <a:pt x="4" y="1822"/>
                  </a:lnTo>
                  <a:lnTo>
                    <a:pt x="6" y="1822"/>
                  </a:lnTo>
                  <a:lnTo>
                    <a:pt x="6" y="1824"/>
                  </a:lnTo>
                  <a:close/>
                </a:path>
              </a:pathLst>
            </a:custGeom>
            <a:solidFill>
              <a:srgbClr val="3EB1FF"/>
            </a:solidFill>
            <a:ln w="9525">
              <a:noFill/>
              <a:round/>
            </a:ln>
          </p:spPr>
          <p:txBody>
            <a:bodyPr/>
            <a:lstStyle/>
            <a:p>
              <a:endParaRPr lang="en-US"/>
            </a:p>
          </p:txBody>
        </p:sp>
        <p:sp>
          <p:nvSpPr>
            <p:cNvPr id="17493" name="Freeform 96"/>
            <p:cNvSpPr>
              <a:spLocks noEditPoints="1"/>
            </p:cNvSpPr>
            <p:nvPr/>
          </p:nvSpPr>
          <p:spPr bwMode="auto">
            <a:xfrm>
              <a:off x="6386689" y="1992292"/>
              <a:ext cx="304800" cy="2882900"/>
            </a:xfrm>
            <a:custGeom>
              <a:avLst/>
              <a:gdLst>
                <a:gd name="T0" fmla="*/ 309563 w 216"/>
                <a:gd name="T1" fmla="*/ 33338 h 1816"/>
                <a:gd name="T2" fmla="*/ 306388 w 216"/>
                <a:gd name="T3" fmla="*/ 31750 h 1816"/>
                <a:gd name="T4" fmla="*/ 236538 w 216"/>
                <a:gd name="T5" fmla="*/ 15875 h 1816"/>
                <a:gd name="T6" fmla="*/ 163513 w 216"/>
                <a:gd name="T7" fmla="*/ 3175 h 1816"/>
                <a:gd name="T8" fmla="*/ 142875 w 216"/>
                <a:gd name="T9" fmla="*/ 0 h 1816"/>
                <a:gd name="T10" fmla="*/ 142875 w 216"/>
                <a:gd name="T11" fmla="*/ 3175 h 1816"/>
                <a:gd name="T12" fmla="*/ 142875 w 216"/>
                <a:gd name="T13" fmla="*/ 3175 h 1816"/>
                <a:gd name="T14" fmla="*/ 139700 w 216"/>
                <a:gd name="T15" fmla="*/ 6350 h 1816"/>
                <a:gd name="T16" fmla="*/ 139700 w 216"/>
                <a:gd name="T17" fmla="*/ 6350 h 1816"/>
                <a:gd name="T18" fmla="*/ 136525 w 216"/>
                <a:gd name="T19" fmla="*/ 9525 h 1816"/>
                <a:gd name="T20" fmla="*/ 136525 w 216"/>
                <a:gd name="T21" fmla="*/ 9525 h 1816"/>
                <a:gd name="T22" fmla="*/ 133350 w 216"/>
                <a:gd name="T23" fmla="*/ 12700 h 1816"/>
                <a:gd name="T24" fmla="*/ 133350 w 216"/>
                <a:gd name="T25" fmla="*/ 15875 h 1816"/>
                <a:gd name="T26" fmla="*/ 160338 w 216"/>
                <a:gd name="T27" fmla="*/ 19050 h 1816"/>
                <a:gd name="T28" fmla="*/ 233363 w 216"/>
                <a:gd name="T29" fmla="*/ 31750 h 1816"/>
                <a:gd name="T30" fmla="*/ 301625 w 216"/>
                <a:gd name="T31" fmla="*/ 46037 h 1816"/>
                <a:gd name="T32" fmla="*/ 303213 w 216"/>
                <a:gd name="T33" fmla="*/ 46037 h 1816"/>
                <a:gd name="T34" fmla="*/ 303213 w 216"/>
                <a:gd name="T35" fmla="*/ 42863 h 1816"/>
                <a:gd name="T36" fmla="*/ 303213 w 216"/>
                <a:gd name="T37" fmla="*/ 42863 h 1816"/>
                <a:gd name="T38" fmla="*/ 306388 w 216"/>
                <a:gd name="T39" fmla="*/ 39688 h 1816"/>
                <a:gd name="T40" fmla="*/ 306388 w 216"/>
                <a:gd name="T41" fmla="*/ 36513 h 1816"/>
                <a:gd name="T42" fmla="*/ 306388 w 216"/>
                <a:gd name="T43" fmla="*/ 36513 h 1816"/>
                <a:gd name="T44" fmla="*/ 309563 w 216"/>
                <a:gd name="T45" fmla="*/ 33338 h 1816"/>
                <a:gd name="T46" fmla="*/ 309563 w 216"/>
                <a:gd name="T47" fmla="*/ 33338 h 1816"/>
                <a:gd name="T48" fmla="*/ 7938 w 216"/>
                <a:gd name="T49" fmla="*/ 2882900 h 1816"/>
                <a:gd name="T50" fmla="*/ 17463 w 216"/>
                <a:gd name="T51" fmla="*/ 2882900 h 1816"/>
                <a:gd name="T52" fmla="*/ 90487 w 216"/>
                <a:gd name="T53" fmla="*/ 2876550 h 1816"/>
                <a:gd name="T54" fmla="*/ 163513 w 216"/>
                <a:gd name="T55" fmla="*/ 2867025 h 1816"/>
                <a:gd name="T56" fmla="*/ 236538 w 216"/>
                <a:gd name="T57" fmla="*/ 2854325 h 1816"/>
                <a:gd name="T58" fmla="*/ 306388 w 216"/>
                <a:gd name="T59" fmla="*/ 2840038 h 1816"/>
                <a:gd name="T60" fmla="*/ 342900 w 216"/>
                <a:gd name="T61" fmla="*/ 2827338 h 1816"/>
                <a:gd name="T62" fmla="*/ 342900 w 216"/>
                <a:gd name="T63" fmla="*/ 2827338 h 1816"/>
                <a:gd name="T64" fmla="*/ 342900 w 216"/>
                <a:gd name="T65" fmla="*/ 2824163 h 1816"/>
                <a:gd name="T66" fmla="*/ 341313 w 216"/>
                <a:gd name="T67" fmla="*/ 2824163 h 1816"/>
                <a:gd name="T68" fmla="*/ 341313 w 216"/>
                <a:gd name="T69" fmla="*/ 2820988 h 1816"/>
                <a:gd name="T70" fmla="*/ 338138 w 216"/>
                <a:gd name="T71" fmla="*/ 2820988 h 1816"/>
                <a:gd name="T72" fmla="*/ 338138 w 216"/>
                <a:gd name="T73" fmla="*/ 2817813 h 1816"/>
                <a:gd name="T74" fmla="*/ 338138 w 216"/>
                <a:gd name="T75" fmla="*/ 2817813 h 1816"/>
                <a:gd name="T76" fmla="*/ 334963 w 216"/>
                <a:gd name="T77" fmla="*/ 2814638 h 1816"/>
                <a:gd name="T78" fmla="*/ 301625 w 216"/>
                <a:gd name="T79" fmla="*/ 2824163 h 1816"/>
                <a:gd name="T80" fmla="*/ 233363 w 216"/>
                <a:gd name="T81" fmla="*/ 2840038 h 1816"/>
                <a:gd name="T82" fmla="*/ 160338 w 216"/>
                <a:gd name="T83" fmla="*/ 2854325 h 1816"/>
                <a:gd name="T84" fmla="*/ 90487 w 216"/>
                <a:gd name="T85" fmla="*/ 2863850 h 1816"/>
                <a:gd name="T86" fmla="*/ 17463 w 216"/>
                <a:gd name="T87" fmla="*/ 2867025 h 1816"/>
                <a:gd name="T88" fmla="*/ 0 w 216"/>
                <a:gd name="T89" fmla="*/ 2870200 h 1816"/>
                <a:gd name="T90" fmla="*/ 0 w 216"/>
                <a:gd name="T91" fmla="*/ 2870200 h 1816"/>
                <a:gd name="T92" fmla="*/ 1588 w 216"/>
                <a:gd name="T93" fmla="*/ 2873375 h 1816"/>
                <a:gd name="T94" fmla="*/ 1588 w 216"/>
                <a:gd name="T95" fmla="*/ 2873375 h 1816"/>
                <a:gd name="T96" fmla="*/ 1588 w 216"/>
                <a:gd name="T97" fmla="*/ 2876550 h 1816"/>
                <a:gd name="T98" fmla="*/ 4763 w 216"/>
                <a:gd name="T99" fmla="*/ 2879725 h 1816"/>
                <a:gd name="T100" fmla="*/ 4763 w 216"/>
                <a:gd name="T101" fmla="*/ 2879725 h 1816"/>
                <a:gd name="T102" fmla="*/ 4763 w 216"/>
                <a:gd name="T103" fmla="*/ 2882900 h 1816"/>
                <a:gd name="T104" fmla="*/ 7938 w 216"/>
                <a:gd name="T105" fmla="*/ 2882900 h 18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16"/>
                <a:gd name="T160" fmla="*/ 0 h 1816"/>
                <a:gd name="T161" fmla="*/ 216 w 216"/>
                <a:gd name="T162" fmla="*/ 1816 h 18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16" h="1816">
                  <a:moveTo>
                    <a:pt x="195" y="21"/>
                  </a:moveTo>
                  <a:lnTo>
                    <a:pt x="193" y="20"/>
                  </a:lnTo>
                  <a:lnTo>
                    <a:pt x="149" y="10"/>
                  </a:lnTo>
                  <a:lnTo>
                    <a:pt x="103" y="2"/>
                  </a:lnTo>
                  <a:lnTo>
                    <a:pt x="90" y="0"/>
                  </a:lnTo>
                  <a:lnTo>
                    <a:pt x="90" y="2"/>
                  </a:lnTo>
                  <a:lnTo>
                    <a:pt x="88" y="4"/>
                  </a:lnTo>
                  <a:lnTo>
                    <a:pt x="86" y="6"/>
                  </a:lnTo>
                  <a:lnTo>
                    <a:pt x="84" y="8"/>
                  </a:lnTo>
                  <a:lnTo>
                    <a:pt x="84" y="10"/>
                  </a:lnTo>
                  <a:lnTo>
                    <a:pt x="101" y="12"/>
                  </a:lnTo>
                  <a:lnTo>
                    <a:pt x="147" y="20"/>
                  </a:lnTo>
                  <a:lnTo>
                    <a:pt x="190" y="29"/>
                  </a:lnTo>
                  <a:lnTo>
                    <a:pt x="191" y="29"/>
                  </a:lnTo>
                  <a:lnTo>
                    <a:pt x="191" y="27"/>
                  </a:lnTo>
                  <a:lnTo>
                    <a:pt x="193" y="25"/>
                  </a:lnTo>
                  <a:lnTo>
                    <a:pt x="193" y="23"/>
                  </a:lnTo>
                  <a:lnTo>
                    <a:pt x="195" y="21"/>
                  </a:lnTo>
                  <a:close/>
                  <a:moveTo>
                    <a:pt x="5" y="1816"/>
                  </a:moveTo>
                  <a:lnTo>
                    <a:pt x="11" y="1816"/>
                  </a:lnTo>
                  <a:lnTo>
                    <a:pt x="57" y="1812"/>
                  </a:lnTo>
                  <a:lnTo>
                    <a:pt x="103" y="1806"/>
                  </a:lnTo>
                  <a:lnTo>
                    <a:pt x="149" y="1798"/>
                  </a:lnTo>
                  <a:lnTo>
                    <a:pt x="193" y="1789"/>
                  </a:lnTo>
                  <a:lnTo>
                    <a:pt x="216" y="1781"/>
                  </a:lnTo>
                  <a:lnTo>
                    <a:pt x="216" y="1779"/>
                  </a:lnTo>
                  <a:lnTo>
                    <a:pt x="215" y="1779"/>
                  </a:lnTo>
                  <a:lnTo>
                    <a:pt x="215" y="1777"/>
                  </a:lnTo>
                  <a:lnTo>
                    <a:pt x="213" y="1777"/>
                  </a:lnTo>
                  <a:lnTo>
                    <a:pt x="213" y="1775"/>
                  </a:lnTo>
                  <a:lnTo>
                    <a:pt x="211" y="1773"/>
                  </a:lnTo>
                  <a:lnTo>
                    <a:pt x="190" y="1779"/>
                  </a:lnTo>
                  <a:lnTo>
                    <a:pt x="147" y="1789"/>
                  </a:lnTo>
                  <a:lnTo>
                    <a:pt x="101" y="1798"/>
                  </a:lnTo>
                  <a:lnTo>
                    <a:pt x="57" y="1804"/>
                  </a:lnTo>
                  <a:lnTo>
                    <a:pt x="11" y="1806"/>
                  </a:lnTo>
                  <a:lnTo>
                    <a:pt x="0" y="1808"/>
                  </a:lnTo>
                  <a:lnTo>
                    <a:pt x="1" y="1810"/>
                  </a:lnTo>
                  <a:lnTo>
                    <a:pt x="1" y="1812"/>
                  </a:lnTo>
                  <a:lnTo>
                    <a:pt x="3" y="1814"/>
                  </a:lnTo>
                  <a:lnTo>
                    <a:pt x="3" y="1816"/>
                  </a:lnTo>
                  <a:lnTo>
                    <a:pt x="5" y="1816"/>
                  </a:lnTo>
                  <a:close/>
                </a:path>
              </a:pathLst>
            </a:custGeom>
            <a:solidFill>
              <a:srgbClr val="3FB2FF"/>
            </a:solidFill>
            <a:ln w="9525">
              <a:noFill/>
              <a:round/>
            </a:ln>
          </p:spPr>
          <p:txBody>
            <a:bodyPr/>
            <a:lstStyle/>
            <a:p>
              <a:endParaRPr lang="en-US"/>
            </a:p>
          </p:txBody>
        </p:sp>
        <p:sp>
          <p:nvSpPr>
            <p:cNvPr id="17494" name="Freeform 97"/>
            <p:cNvSpPr>
              <a:spLocks noEditPoints="1"/>
            </p:cNvSpPr>
            <p:nvPr/>
          </p:nvSpPr>
          <p:spPr bwMode="auto">
            <a:xfrm>
              <a:off x="6381046" y="1998642"/>
              <a:ext cx="309034" cy="2870200"/>
            </a:xfrm>
            <a:custGeom>
              <a:avLst/>
              <a:gdLst>
                <a:gd name="T0" fmla="*/ 312738 w 219"/>
                <a:gd name="T1" fmla="*/ 33338 h 1808"/>
                <a:gd name="T2" fmla="*/ 309563 w 219"/>
                <a:gd name="T3" fmla="*/ 33338 h 1808"/>
                <a:gd name="T4" fmla="*/ 239713 w 219"/>
                <a:gd name="T5" fmla="*/ 19050 h 1808"/>
                <a:gd name="T6" fmla="*/ 169863 w 219"/>
                <a:gd name="T7" fmla="*/ 3175 h 1808"/>
                <a:gd name="T8" fmla="*/ 146050 w 219"/>
                <a:gd name="T9" fmla="*/ 0 h 1808"/>
                <a:gd name="T10" fmla="*/ 142875 w 219"/>
                <a:gd name="T11" fmla="*/ 3175 h 1808"/>
                <a:gd name="T12" fmla="*/ 142875 w 219"/>
                <a:gd name="T13" fmla="*/ 3175 h 1808"/>
                <a:gd name="T14" fmla="*/ 139700 w 219"/>
                <a:gd name="T15" fmla="*/ 6350 h 1808"/>
                <a:gd name="T16" fmla="*/ 139700 w 219"/>
                <a:gd name="T17" fmla="*/ 9525 h 1808"/>
                <a:gd name="T18" fmla="*/ 136525 w 219"/>
                <a:gd name="T19" fmla="*/ 9525 h 1808"/>
                <a:gd name="T20" fmla="*/ 136525 w 219"/>
                <a:gd name="T21" fmla="*/ 12700 h 1808"/>
                <a:gd name="T22" fmla="*/ 133350 w 219"/>
                <a:gd name="T23" fmla="*/ 12700 h 1808"/>
                <a:gd name="T24" fmla="*/ 133350 w 219"/>
                <a:gd name="T25" fmla="*/ 15875 h 1808"/>
                <a:gd name="T26" fmla="*/ 166688 w 219"/>
                <a:gd name="T27" fmla="*/ 19050 h 1808"/>
                <a:gd name="T28" fmla="*/ 236538 w 219"/>
                <a:gd name="T29" fmla="*/ 30163 h 1808"/>
                <a:gd name="T30" fmla="*/ 304800 w 219"/>
                <a:gd name="T31" fmla="*/ 46037 h 1808"/>
                <a:gd name="T32" fmla="*/ 304800 w 219"/>
                <a:gd name="T33" fmla="*/ 46037 h 1808"/>
                <a:gd name="T34" fmla="*/ 307975 w 219"/>
                <a:gd name="T35" fmla="*/ 42863 h 1808"/>
                <a:gd name="T36" fmla="*/ 307975 w 219"/>
                <a:gd name="T37" fmla="*/ 42863 h 1808"/>
                <a:gd name="T38" fmla="*/ 307975 w 219"/>
                <a:gd name="T39" fmla="*/ 39688 h 1808"/>
                <a:gd name="T40" fmla="*/ 309563 w 219"/>
                <a:gd name="T41" fmla="*/ 39688 h 1808"/>
                <a:gd name="T42" fmla="*/ 309563 w 219"/>
                <a:gd name="T43" fmla="*/ 36513 h 1808"/>
                <a:gd name="T44" fmla="*/ 309563 w 219"/>
                <a:gd name="T45" fmla="*/ 36513 h 1808"/>
                <a:gd name="T46" fmla="*/ 312738 w 219"/>
                <a:gd name="T47" fmla="*/ 33338 h 1808"/>
                <a:gd name="T48" fmla="*/ 7938 w 219"/>
                <a:gd name="T49" fmla="*/ 2870200 h 1808"/>
                <a:gd name="T50" fmla="*/ 23813 w 219"/>
                <a:gd name="T51" fmla="*/ 2870200 h 1808"/>
                <a:gd name="T52" fmla="*/ 96838 w 219"/>
                <a:gd name="T53" fmla="*/ 2863850 h 1808"/>
                <a:gd name="T54" fmla="*/ 169863 w 219"/>
                <a:gd name="T55" fmla="*/ 2854325 h 1808"/>
                <a:gd name="T56" fmla="*/ 239713 w 219"/>
                <a:gd name="T57" fmla="*/ 2841625 h 1808"/>
                <a:gd name="T58" fmla="*/ 309563 w 219"/>
                <a:gd name="T59" fmla="*/ 2827338 h 1808"/>
                <a:gd name="T60" fmla="*/ 347663 w 219"/>
                <a:gd name="T61" fmla="*/ 2814638 h 1808"/>
                <a:gd name="T62" fmla="*/ 344488 w 219"/>
                <a:gd name="T63" fmla="*/ 2814638 h 1808"/>
                <a:gd name="T64" fmla="*/ 344488 w 219"/>
                <a:gd name="T65" fmla="*/ 2811463 h 1808"/>
                <a:gd name="T66" fmla="*/ 344488 w 219"/>
                <a:gd name="T67" fmla="*/ 2811463 h 1808"/>
                <a:gd name="T68" fmla="*/ 341313 w 219"/>
                <a:gd name="T69" fmla="*/ 2808288 h 1808"/>
                <a:gd name="T70" fmla="*/ 341313 w 219"/>
                <a:gd name="T71" fmla="*/ 2808288 h 1808"/>
                <a:gd name="T72" fmla="*/ 341313 w 219"/>
                <a:gd name="T73" fmla="*/ 2805113 h 1808"/>
                <a:gd name="T74" fmla="*/ 338138 w 219"/>
                <a:gd name="T75" fmla="*/ 2803525 h 1808"/>
                <a:gd name="T76" fmla="*/ 338138 w 219"/>
                <a:gd name="T77" fmla="*/ 2803525 h 1808"/>
                <a:gd name="T78" fmla="*/ 307975 w 219"/>
                <a:gd name="T79" fmla="*/ 2811463 h 1808"/>
                <a:gd name="T80" fmla="*/ 236538 w 219"/>
                <a:gd name="T81" fmla="*/ 2827338 h 1808"/>
                <a:gd name="T82" fmla="*/ 166688 w 219"/>
                <a:gd name="T83" fmla="*/ 2840038 h 1808"/>
                <a:gd name="T84" fmla="*/ 96838 w 219"/>
                <a:gd name="T85" fmla="*/ 2847975 h 1808"/>
                <a:gd name="T86" fmla="*/ 23813 w 219"/>
                <a:gd name="T87" fmla="*/ 2854325 h 1808"/>
                <a:gd name="T88" fmla="*/ 0 w 219"/>
                <a:gd name="T89" fmla="*/ 2854325 h 1808"/>
                <a:gd name="T90" fmla="*/ 3175 w 219"/>
                <a:gd name="T91" fmla="*/ 2857500 h 1808"/>
                <a:gd name="T92" fmla="*/ 3175 w 219"/>
                <a:gd name="T93" fmla="*/ 2857500 h 1808"/>
                <a:gd name="T94" fmla="*/ 3175 w 219"/>
                <a:gd name="T95" fmla="*/ 2860675 h 1808"/>
                <a:gd name="T96" fmla="*/ 6350 w 219"/>
                <a:gd name="T97" fmla="*/ 2863850 h 1808"/>
                <a:gd name="T98" fmla="*/ 6350 w 219"/>
                <a:gd name="T99" fmla="*/ 2863850 h 1808"/>
                <a:gd name="T100" fmla="*/ 7938 w 219"/>
                <a:gd name="T101" fmla="*/ 2867025 h 1808"/>
                <a:gd name="T102" fmla="*/ 7938 w 219"/>
                <a:gd name="T103" fmla="*/ 2867025 h 1808"/>
                <a:gd name="T104" fmla="*/ 7938 w 219"/>
                <a:gd name="T105" fmla="*/ 2870200 h 180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19"/>
                <a:gd name="T160" fmla="*/ 0 h 1808"/>
                <a:gd name="T161" fmla="*/ 219 w 219"/>
                <a:gd name="T162" fmla="*/ 1808 h 180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19" h="1808">
                  <a:moveTo>
                    <a:pt x="197" y="21"/>
                  </a:moveTo>
                  <a:lnTo>
                    <a:pt x="195" y="21"/>
                  </a:lnTo>
                  <a:lnTo>
                    <a:pt x="151" y="12"/>
                  </a:lnTo>
                  <a:lnTo>
                    <a:pt x="107" y="2"/>
                  </a:lnTo>
                  <a:lnTo>
                    <a:pt x="92" y="0"/>
                  </a:lnTo>
                  <a:lnTo>
                    <a:pt x="90" y="2"/>
                  </a:lnTo>
                  <a:lnTo>
                    <a:pt x="88" y="4"/>
                  </a:lnTo>
                  <a:lnTo>
                    <a:pt x="88" y="6"/>
                  </a:lnTo>
                  <a:lnTo>
                    <a:pt x="86" y="6"/>
                  </a:lnTo>
                  <a:lnTo>
                    <a:pt x="86" y="8"/>
                  </a:lnTo>
                  <a:lnTo>
                    <a:pt x="84" y="8"/>
                  </a:lnTo>
                  <a:lnTo>
                    <a:pt x="84" y="10"/>
                  </a:lnTo>
                  <a:lnTo>
                    <a:pt x="105" y="12"/>
                  </a:lnTo>
                  <a:lnTo>
                    <a:pt x="149" y="19"/>
                  </a:lnTo>
                  <a:lnTo>
                    <a:pt x="192" y="29"/>
                  </a:lnTo>
                  <a:lnTo>
                    <a:pt x="194" y="27"/>
                  </a:lnTo>
                  <a:lnTo>
                    <a:pt x="194" y="25"/>
                  </a:lnTo>
                  <a:lnTo>
                    <a:pt x="195" y="25"/>
                  </a:lnTo>
                  <a:lnTo>
                    <a:pt x="195" y="23"/>
                  </a:lnTo>
                  <a:lnTo>
                    <a:pt x="197" y="21"/>
                  </a:lnTo>
                  <a:close/>
                  <a:moveTo>
                    <a:pt x="5" y="1808"/>
                  </a:moveTo>
                  <a:lnTo>
                    <a:pt x="15" y="1808"/>
                  </a:lnTo>
                  <a:lnTo>
                    <a:pt x="61" y="1804"/>
                  </a:lnTo>
                  <a:lnTo>
                    <a:pt x="107" y="1798"/>
                  </a:lnTo>
                  <a:lnTo>
                    <a:pt x="151" y="1790"/>
                  </a:lnTo>
                  <a:lnTo>
                    <a:pt x="195" y="1781"/>
                  </a:lnTo>
                  <a:lnTo>
                    <a:pt x="219" y="1773"/>
                  </a:lnTo>
                  <a:lnTo>
                    <a:pt x="217" y="1773"/>
                  </a:lnTo>
                  <a:lnTo>
                    <a:pt x="217" y="1771"/>
                  </a:lnTo>
                  <a:lnTo>
                    <a:pt x="215" y="1769"/>
                  </a:lnTo>
                  <a:lnTo>
                    <a:pt x="215" y="1767"/>
                  </a:lnTo>
                  <a:lnTo>
                    <a:pt x="213" y="1766"/>
                  </a:lnTo>
                  <a:lnTo>
                    <a:pt x="194" y="1771"/>
                  </a:lnTo>
                  <a:lnTo>
                    <a:pt x="149" y="1781"/>
                  </a:lnTo>
                  <a:lnTo>
                    <a:pt x="105" y="1789"/>
                  </a:lnTo>
                  <a:lnTo>
                    <a:pt x="61" y="1794"/>
                  </a:lnTo>
                  <a:lnTo>
                    <a:pt x="15" y="1798"/>
                  </a:lnTo>
                  <a:lnTo>
                    <a:pt x="0" y="1798"/>
                  </a:lnTo>
                  <a:lnTo>
                    <a:pt x="2" y="1800"/>
                  </a:lnTo>
                  <a:lnTo>
                    <a:pt x="2" y="1802"/>
                  </a:lnTo>
                  <a:lnTo>
                    <a:pt x="4" y="1804"/>
                  </a:lnTo>
                  <a:lnTo>
                    <a:pt x="5" y="1806"/>
                  </a:lnTo>
                  <a:lnTo>
                    <a:pt x="5" y="1808"/>
                  </a:lnTo>
                  <a:close/>
                </a:path>
              </a:pathLst>
            </a:custGeom>
            <a:solidFill>
              <a:srgbClr val="40B2FF"/>
            </a:solidFill>
            <a:ln w="9525">
              <a:noFill/>
              <a:round/>
            </a:ln>
          </p:spPr>
          <p:txBody>
            <a:bodyPr/>
            <a:lstStyle/>
            <a:p>
              <a:endParaRPr lang="en-US"/>
            </a:p>
          </p:txBody>
        </p:sp>
        <p:sp>
          <p:nvSpPr>
            <p:cNvPr id="17495" name="Freeform 98"/>
            <p:cNvSpPr>
              <a:spLocks noEditPoints="1"/>
            </p:cNvSpPr>
            <p:nvPr/>
          </p:nvSpPr>
          <p:spPr bwMode="auto">
            <a:xfrm>
              <a:off x="6378223" y="2008167"/>
              <a:ext cx="306212" cy="2854325"/>
            </a:xfrm>
            <a:custGeom>
              <a:avLst/>
              <a:gdLst>
                <a:gd name="T0" fmla="*/ 311150 w 217"/>
                <a:gd name="T1" fmla="*/ 30163 h 1798"/>
                <a:gd name="T2" fmla="*/ 242888 w 217"/>
                <a:gd name="T3" fmla="*/ 15875 h 1798"/>
                <a:gd name="T4" fmla="*/ 169863 w 217"/>
                <a:gd name="T5" fmla="*/ 3175 h 1798"/>
                <a:gd name="T6" fmla="*/ 142875 w 217"/>
                <a:gd name="T7" fmla="*/ 0 h 1798"/>
                <a:gd name="T8" fmla="*/ 139700 w 217"/>
                <a:gd name="T9" fmla="*/ 0 h 1798"/>
                <a:gd name="T10" fmla="*/ 139700 w 217"/>
                <a:gd name="T11" fmla="*/ 3175 h 1798"/>
                <a:gd name="T12" fmla="*/ 136525 w 217"/>
                <a:gd name="T13" fmla="*/ 3175 h 1798"/>
                <a:gd name="T14" fmla="*/ 136525 w 217"/>
                <a:gd name="T15" fmla="*/ 6350 h 1798"/>
                <a:gd name="T16" fmla="*/ 136525 w 217"/>
                <a:gd name="T17" fmla="*/ 6350 h 1798"/>
                <a:gd name="T18" fmla="*/ 133350 w 217"/>
                <a:gd name="T19" fmla="*/ 9525 h 1798"/>
                <a:gd name="T20" fmla="*/ 133350 w 217"/>
                <a:gd name="T21" fmla="*/ 12700 h 1798"/>
                <a:gd name="T22" fmla="*/ 130175 w 217"/>
                <a:gd name="T23" fmla="*/ 12700 h 1798"/>
                <a:gd name="T24" fmla="*/ 169863 w 217"/>
                <a:gd name="T25" fmla="*/ 17463 h 1798"/>
                <a:gd name="T26" fmla="*/ 239713 w 217"/>
                <a:gd name="T27" fmla="*/ 30163 h 1798"/>
                <a:gd name="T28" fmla="*/ 301625 w 217"/>
                <a:gd name="T29" fmla="*/ 46037 h 1798"/>
                <a:gd name="T30" fmla="*/ 304800 w 217"/>
                <a:gd name="T31" fmla="*/ 42863 h 1798"/>
                <a:gd name="T32" fmla="*/ 304800 w 217"/>
                <a:gd name="T33" fmla="*/ 42863 h 1798"/>
                <a:gd name="T34" fmla="*/ 304800 w 217"/>
                <a:gd name="T35" fmla="*/ 39688 h 1798"/>
                <a:gd name="T36" fmla="*/ 307975 w 217"/>
                <a:gd name="T37" fmla="*/ 36513 h 1798"/>
                <a:gd name="T38" fmla="*/ 307975 w 217"/>
                <a:gd name="T39" fmla="*/ 36513 h 1798"/>
                <a:gd name="T40" fmla="*/ 311150 w 217"/>
                <a:gd name="T41" fmla="*/ 33338 h 1798"/>
                <a:gd name="T42" fmla="*/ 311150 w 217"/>
                <a:gd name="T43" fmla="*/ 33338 h 1798"/>
                <a:gd name="T44" fmla="*/ 311150 w 217"/>
                <a:gd name="T45" fmla="*/ 30163 h 1798"/>
                <a:gd name="T46" fmla="*/ 9525 w 217"/>
                <a:gd name="T47" fmla="*/ 2854325 h 1798"/>
                <a:gd name="T48" fmla="*/ 26988 w 217"/>
                <a:gd name="T49" fmla="*/ 2851150 h 1798"/>
                <a:gd name="T50" fmla="*/ 100013 w 217"/>
                <a:gd name="T51" fmla="*/ 2847975 h 1798"/>
                <a:gd name="T52" fmla="*/ 169863 w 217"/>
                <a:gd name="T53" fmla="*/ 2838450 h 1798"/>
                <a:gd name="T54" fmla="*/ 242888 w 217"/>
                <a:gd name="T55" fmla="*/ 2824163 h 1798"/>
                <a:gd name="T56" fmla="*/ 311150 w 217"/>
                <a:gd name="T57" fmla="*/ 2808288 h 1798"/>
                <a:gd name="T58" fmla="*/ 344488 w 217"/>
                <a:gd name="T59" fmla="*/ 2798763 h 1798"/>
                <a:gd name="T60" fmla="*/ 344488 w 217"/>
                <a:gd name="T61" fmla="*/ 2798763 h 1798"/>
                <a:gd name="T62" fmla="*/ 344488 w 217"/>
                <a:gd name="T63" fmla="*/ 2795588 h 1798"/>
                <a:gd name="T64" fmla="*/ 341313 w 217"/>
                <a:gd name="T65" fmla="*/ 2794000 h 1798"/>
                <a:gd name="T66" fmla="*/ 341313 w 217"/>
                <a:gd name="T67" fmla="*/ 2794000 h 1798"/>
                <a:gd name="T68" fmla="*/ 341313 w 217"/>
                <a:gd name="T69" fmla="*/ 2790825 h 1798"/>
                <a:gd name="T70" fmla="*/ 338138 w 217"/>
                <a:gd name="T71" fmla="*/ 2790825 h 1798"/>
                <a:gd name="T72" fmla="*/ 338138 w 217"/>
                <a:gd name="T73" fmla="*/ 2787650 h 1798"/>
                <a:gd name="T74" fmla="*/ 334963 w 217"/>
                <a:gd name="T75" fmla="*/ 2787650 h 1798"/>
                <a:gd name="T76" fmla="*/ 307975 w 217"/>
                <a:gd name="T77" fmla="*/ 2794000 h 1798"/>
                <a:gd name="T78" fmla="*/ 239713 w 217"/>
                <a:gd name="T79" fmla="*/ 2811463 h 1798"/>
                <a:gd name="T80" fmla="*/ 169863 w 217"/>
                <a:gd name="T81" fmla="*/ 2824163 h 1798"/>
                <a:gd name="T82" fmla="*/ 96838 w 217"/>
                <a:gd name="T83" fmla="*/ 2832100 h 1798"/>
                <a:gd name="T84" fmla="*/ 26988 w 217"/>
                <a:gd name="T85" fmla="*/ 2835275 h 1798"/>
                <a:gd name="T86" fmla="*/ 0 w 217"/>
                <a:gd name="T87" fmla="*/ 2838450 h 1798"/>
                <a:gd name="T88" fmla="*/ 0 w 217"/>
                <a:gd name="T89" fmla="*/ 2838450 h 1798"/>
                <a:gd name="T90" fmla="*/ 3175 w 217"/>
                <a:gd name="T91" fmla="*/ 2841625 h 1798"/>
                <a:gd name="T92" fmla="*/ 3175 w 217"/>
                <a:gd name="T93" fmla="*/ 2844800 h 1798"/>
                <a:gd name="T94" fmla="*/ 3175 w 217"/>
                <a:gd name="T95" fmla="*/ 2844800 h 1798"/>
                <a:gd name="T96" fmla="*/ 6350 w 217"/>
                <a:gd name="T97" fmla="*/ 2847975 h 1798"/>
                <a:gd name="T98" fmla="*/ 6350 w 217"/>
                <a:gd name="T99" fmla="*/ 2847975 h 1798"/>
                <a:gd name="T100" fmla="*/ 6350 w 217"/>
                <a:gd name="T101" fmla="*/ 2851150 h 1798"/>
                <a:gd name="T102" fmla="*/ 9525 w 217"/>
                <a:gd name="T103" fmla="*/ 2854325 h 179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7"/>
                <a:gd name="T157" fmla="*/ 0 h 1798"/>
                <a:gd name="T158" fmla="*/ 217 w 217"/>
                <a:gd name="T159" fmla="*/ 1798 h 179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7" h="1798">
                  <a:moveTo>
                    <a:pt x="196" y="19"/>
                  </a:moveTo>
                  <a:lnTo>
                    <a:pt x="153" y="10"/>
                  </a:lnTo>
                  <a:lnTo>
                    <a:pt x="107" y="2"/>
                  </a:lnTo>
                  <a:lnTo>
                    <a:pt x="90" y="0"/>
                  </a:lnTo>
                  <a:lnTo>
                    <a:pt x="88" y="0"/>
                  </a:lnTo>
                  <a:lnTo>
                    <a:pt x="88" y="2"/>
                  </a:lnTo>
                  <a:lnTo>
                    <a:pt x="86" y="2"/>
                  </a:lnTo>
                  <a:lnTo>
                    <a:pt x="86" y="4"/>
                  </a:lnTo>
                  <a:lnTo>
                    <a:pt x="84" y="6"/>
                  </a:lnTo>
                  <a:lnTo>
                    <a:pt x="84" y="8"/>
                  </a:lnTo>
                  <a:lnTo>
                    <a:pt x="82" y="8"/>
                  </a:lnTo>
                  <a:lnTo>
                    <a:pt x="107" y="11"/>
                  </a:lnTo>
                  <a:lnTo>
                    <a:pt x="151" y="19"/>
                  </a:lnTo>
                  <a:lnTo>
                    <a:pt x="190" y="29"/>
                  </a:lnTo>
                  <a:lnTo>
                    <a:pt x="192" y="27"/>
                  </a:lnTo>
                  <a:lnTo>
                    <a:pt x="192" y="25"/>
                  </a:lnTo>
                  <a:lnTo>
                    <a:pt x="194" y="23"/>
                  </a:lnTo>
                  <a:lnTo>
                    <a:pt x="196" y="21"/>
                  </a:lnTo>
                  <a:lnTo>
                    <a:pt x="196" y="19"/>
                  </a:lnTo>
                  <a:close/>
                  <a:moveTo>
                    <a:pt x="6" y="1798"/>
                  </a:moveTo>
                  <a:lnTo>
                    <a:pt x="17" y="1796"/>
                  </a:lnTo>
                  <a:lnTo>
                    <a:pt x="63" y="1794"/>
                  </a:lnTo>
                  <a:lnTo>
                    <a:pt x="107" y="1788"/>
                  </a:lnTo>
                  <a:lnTo>
                    <a:pt x="153" y="1779"/>
                  </a:lnTo>
                  <a:lnTo>
                    <a:pt x="196" y="1769"/>
                  </a:lnTo>
                  <a:lnTo>
                    <a:pt x="217" y="1763"/>
                  </a:lnTo>
                  <a:lnTo>
                    <a:pt x="217" y="1761"/>
                  </a:lnTo>
                  <a:lnTo>
                    <a:pt x="215" y="1760"/>
                  </a:lnTo>
                  <a:lnTo>
                    <a:pt x="215" y="1758"/>
                  </a:lnTo>
                  <a:lnTo>
                    <a:pt x="213" y="1758"/>
                  </a:lnTo>
                  <a:lnTo>
                    <a:pt x="213" y="1756"/>
                  </a:lnTo>
                  <a:lnTo>
                    <a:pt x="211" y="1756"/>
                  </a:lnTo>
                  <a:lnTo>
                    <a:pt x="194" y="1760"/>
                  </a:lnTo>
                  <a:lnTo>
                    <a:pt x="151" y="1771"/>
                  </a:lnTo>
                  <a:lnTo>
                    <a:pt x="107" y="1779"/>
                  </a:lnTo>
                  <a:lnTo>
                    <a:pt x="61" y="1784"/>
                  </a:lnTo>
                  <a:lnTo>
                    <a:pt x="17" y="1786"/>
                  </a:lnTo>
                  <a:lnTo>
                    <a:pt x="0" y="1788"/>
                  </a:lnTo>
                  <a:lnTo>
                    <a:pt x="2" y="1790"/>
                  </a:lnTo>
                  <a:lnTo>
                    <a:pt x="2" y="1792"/>
                  </a:lnTo>
                  <a:lnTo>
                    <a:pt x="4" y="1794"/>
                  </a:lnTo>
                  <a:lnTo>
                    <a:pt x="4" y="1796"/>
                  </a:lnTo>
                  <a:lnTo>
                    <a:pt x="6" y="1798"/>
                  </a:lnTo>
                  <a:close/>
                </a:path>
              </a:pathLst>
            </a:custGeom>
            <a:solidFill>
              <a:srgbClr val="41B3FF"/>
            </a:solidFill>
            <a:ln w="9525">
              <a:noFill/>
              <a:round/>
            </a:ln>
          </p:spPr>
          <p:txBody>
            <a:bodyPr/>
            <a:lstStyle/>
            <a:p>
              <a:endParaRPr lang="en-US"/>
            </a:p>
          </p:txBody>
        </p:sp>
        <p:sp>
          <p:nvSpPr>
            <p:cNvPr id="17496" name="Freeform 99"/>
            <p:cNvSpPr>
              <a:spLocks noEditPoints="1"/>
            </p:cNvSpPr>
            <p:nvPr/>
          </p:nvSpPr>
          <p:spPr bwMode="auto">
            <a:xfrm>
              <a:off x="6372578" y="2014517"/>
              <a:ext cx="309034" cy="2838450"/>
            </a:xfrm>
            <a:custGeom>
              <a:avLst/>
              <a:gdLst>
                <a:gd name="T0" fmla="*/ 314325 w 219"/>
                <a:gd name="T1" fmla="*/ 30163 h 1788"/>
                <a:gd name="T2" fmla="*/ 246063 w 219"/>
                <a:gd name="T3" fmla="*/ 14288 h 1788"/>
                <a:gd name="T4" fmla="*/ 176213 w 219"/>
                <a:gd name="T5" fmla="*/ 3175 h 1788"/>
                <a:gd name="T6" fmla="*/ 142875 w 219"/>
                <a:gd name="T7" fmla="*/ 0 h 1788"/>
                <a:gd name="T8" fmla="*/ 142875 w 219"/>
                <a:gd name="T9" fmla="*/ 0 h 1788"/>
                <a:gd name="T10" fmla="*/ 139700 w 219"/>
                <a:gd name="T11" fmla="*/ 3175 h 1788"/>
                <a:gd name="T12" fmla="*/ 139700 w 219"/>
                <a:gd name="T13" fmla="*/ 6350 h 1788"/>
                <a:gd name="T14" fmla="*/ 136525 w 219"/>
                <a:gd name="T15" fmla="*/ 6350 h 1788"/>
                <a:gd name="T16" fmla="*/ 136525 w 219"/>
                <a:gd name="T17" fmla="*/ 9525 h 1788"/>
                <a:gd name="T18" fmla="*/ 133350 w 219"/>
                <a:gd name="T19" fmla="*/ 9525 h 1788"/>
                <a:gd name="T20" fmla="*/ 133350 w 219"/>
                <a:gd name="T21" fmla="*/ 11112 h 1788"/>
                <a:gd name="T22" fmla="*/ 133350 w 219"/>
                <a:gd name="T23" fmla="*/ 11112 h 1788"/>
                <a:gd name="T24" fmla="*/ 173038 w 219"/>
                <a:gd name="T25" fmla="*/ 17463 h 1788"/>
                <a:gd name="T26" fmla="*/ 242888 w 219"/>
                <a:gd name="T27" fmla="*/ 30163 h 1788"/>
                <a:gd name="T28" fmla="*/ 304800 w 219"/>
                <a:gd name="T29" fmla="*/ 46037 h 1788"/>
                <a:gd name="T30" fmla="*/ 304800 w 219"/>
                <a:gd name="T31" fmla="*/ 42863 h 1788"/>
                <a:gd name="T32" fmla="*/ 307975 w 219"/>
                <a:gd name="T33" fmla="*/ 42863 h 1788"/>
                <a:gd name="T34" fmla="*/ 307975 w 219"/>
                <a:gd name="T35" fmla="*/ 39688 h 1788"/>
                <a:gd name="T36" fmla="*/ 307975 w 219"/>
                <a:gd name="T37" fmla="*/ 39688 h 1788"/>
                <a:gd name="T38" fmla="*/ 311150 w 219"/>
                <a:gd name="T39" fmla="*/ 36513 h 1788"/>
                <a:gd name="T40" fmla="*/ 311150 w 219"/>
                <a:gd name="T41" fmla="*/ 36513 h 1788"/>
                <a:gd name="T42" fmla="*/ 311150 w 219"/>
                <a:gd name="T43" fmla="*/ 33338 h 1788"/>
                <a:gd name="T44" fmla="*/ 314325 w 219"/>
                <a:gd name="T45" fmla="*/ 30163 h 1788"/>
                <a:gd name="T46" fmla="*/ 9525 w 219"/>
                <a:gd name="T47" fmla="*/ 2838450 h 1788"/>
                <a:gd name="T48" fmla="*/ 33338 w 219"/>
                <a:gd name="T49" fmla="*/ 2838450 h 1788"/>
                <a:gd name="T50" fmla="*/ 106363 w 219"/>
                <a:gd name="T51" fmla="*/ 2832100 h 1788"/>
                <a:gd name="T52" fmla="*/ 176213 w 219"/>
                <a:gd name="T53" fmla="*/ 2824163 h 1788"/>
                <a:gd name="T54" fmla="*/ 246063 w 219"/>
                <a:gd name="T55" fmla="*/ 2811463 h 1788"/>
                <a:gd name="T56" fmla="*/ 317500 w 219"/>
                <a:gd name="T57" fmla="*/ 2795588 h 1788"/>
                <a:gd name="T58" fmla="*/ 347663 w 219"/>
                <a:gd name="T59" fmla="*/ 2787650 h 1788"/>
                <a:gd name="T60" fmla="*/ 347663 w 219"/>
                <a:gd name="T61" fmla="*/ 2784475 h 1788"/>
                <a:gd name="T62" fmla="*/ 344488 w 219"/>
                <a:gd name="T63" fmla="*/ 2784475 h 1788"/>
                <a:gd name="T64" fmla="*/ 344488 w 219"/>
                <a:gd name="T65" fmla="*/ 2781300 h 1788"/>
                <a:gd name="T66" fmla="*/ 341313 w 219"/>
                <a:gd name="T67" fmla="*/ 2781300 h 1788"/>
                <a:gd name="T68" fmla="*/ 341313 w 219"/>
                <a:gd name="T69" fmla="*/ 2778125 h 1788"/>
                <a:gd name="T70" fmla="*/ 341313 w 219"/>
                <a:gd name="T71" fmla="*/ 2778125 h 1788"/>
                <a:gd name="T72" fmla="*/ 338138 w 219"/>
                <a:gd name="T73" fmla="*/ 2774950 h 1788"/>
                <a:gd name="T74" fmla="*/ 338138 w 219"/>
                <a:gd name="T75" fmla="*/ 2774950 h 1788"/>
                <a:gd name="T76" fmla="*/ 314325 w 219"/>
                <a:gd name="T77" fmla="*/ 2781300 h 1788"/>
                <a:gd name="T78" fmla="*/ 242888 w 219"/>
                <a:gd name="T79" fmla="*/ 2795588 h 1788"/>
                <a:gd name="T80" fmla="*/ 173038 w 219"/>
                <a:gd name="T81" fmla="*/ 2808288 h 1788"/>
                <a:gd name="T82" fmla="*/ 103188 w 219"/>
                <a:gd name="T83" fmla="*/ 2817813 h 1788"/>
                <a:gd name="T84" fmla="*/ 33338 w 219"/>
                <a:gd name="T85" fmla="*/ 2824163 h 1788"/>
                <a:gd name="T86" fmla="*/ 0 w 219"/>
                <a:gd name="T87" fmla="*/ 2824163 h 1788"/>
                <a:gd name="T88" fmla="*/ 3175 w 219"/>
                <a:gd name="T89" fmla="*/ 2825750 h 1788"/>
                <a:gd name="T90" fmla="*/ 3175 w 219"/>
                <a:gd name="T91" fmla="*/ 2828925 h 1788"/>
                <a:gd name="T92" fmla="*/ 6350 w 219"/>
                <a:gd name="T93" fmla="*/ 2828925 h 1788"/>
                <a:gd name="T94" fmla="*/ 6350 w 219"/>
                <a:gd name="T95" fmla="*/ 2832100 h 1788"/>
                <a:gd name="T96" fmla="*/ 6350 w 219"/>
                <a:gd name="T97" fmla="*/ 2832100 h 1788"/>
                <a:gd name="T98" fmla="*/ 9525 w 219"/>
                <a:gd name="T99" fmla="*/ 2835275 h 1788"/>
                <a:gd name="T100" fmla="*/ 9525 w 219"/>
                <a:gd name="T101" fmla="*/ 2838450 h 1788"/>
                <a:gd name="T102" fmla="*/ 9525 w 219"/>
                <a:gd name="T103" fmla="*/ 2838450 h 178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9"/>
                <a:gd name="T157" fmla="*/ 0 h 1788"/>
                <a:gd name="T158" fmla="*/ 219 w 219"/>
                <a:gd name="T159" fmla="*/ 1788 h 178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9" h="1788">
                  <a:moveTo>
                    <a:pt x="198" y="19"/>
                  </a:moveTo>
                  <a:lnTo>
                    <a:pt x="155" y="9"/>
                  </a:lnTo>
                  <a:lnTo>
                    <a:pt x="111" y="2"/>
                  </a:lnTo>
                  <a:lnTo>
                    <a:pt x="90" y="0"/>
                  </a:lnTo>
                  <a:lnTo>
                    <a:pt x="88" y="2"/>
                  </a:lnTo>
                  <a:lnTo>
                    <a:pt x="88" y="4"/>
                  </a:lnTo>
                  <a:lnTo>
                    <a:pt x="86" y="4"/>
                  </a:lnTo>
                  <a:lnTo>
                    <a:pt x="86" y="6"/>
                  </a:lnTo>
                  <a:lnTo>
                    <a:pt x="84" y="6"/>
                  </a:lnTo>
                  <a:lnTo>
                    <a:pt x="84" y="7"/>
                  </a:lnTo>
                  <a:lnTo>
                    <a:pt x="109" y="11"/>
                  </a:lnTo>
                  <a:lnTo>
                    <a:pt x="153" y="19"/>
                  </a:lnTo>
                  <a:lnTo>
                    <a:pt x="192" y="29"/>
                  </a:lnTo>
                  <a:lnTo>
                    <a:pt x="192" y="27"/>
                  </a:lnTo>
                  <a:lnTo>
                    <a:pt x="194" y="27"/>
                  </a:lnTo>
                  <a:lnTo>
                    <a:pt x="194" y="25"/>
                  </a:lnTo>
                  <a:lnTo>
                    <a:pt x="196" y="23"/>
                  </a:lnTo>
                  <a:lnTo>
                    <a:pt x="196" y="21"/>
                  </a:lnTo>
                  <a:lnTo>
                    <a:pt x="198" y="19"/>
                  </a:lnTo>
                  <a:close/>
                  <a:moveTo>
                    <a:pt x="6" y="1788"/>
                  </a:moveTo>
                  <a:lnTo>
                    <a:pt x="21" y="1788"/>
                  </a:lnTo>
                  <a:lnTo>
                    <a:pt x="67" y="1784"/>
                  </a:lnTo>
                  <a:lnTo>
                    <a:pt x="111" y="1779"/>
                  </a:lnTo>
                  <a:lnTo>
                    <a:pt x="155" y="1771"/>
                  </a:lnTo>
                  <a:lnTo>
                    <a:pt x="200" y="1761"/>
                  </a:lnTo>
                  <a:lnTo>
                    <a:pt x="219" y="1756"/>
                  </a:lnTo>
                  <a:lnTo>
                    <a:pt x="219" y="1754"/>
                  </a:lnTo>
                  <a:lnTo>
                    <a:pt x="217" y="1754"/>
                  </a:lnTo>
                  <a:lnTo>
                    <a:pt x="217" y="1752"/>
                  </a:lnTo>
                  <a:lnTo>
                    <a:pt x="215" y="1752"/>
                  </a:lnTo>
                  <a:lnTo>
                    <a:pt x="215" y="1750"/>
                  </a:lnTo>
                  <a:lnTo>
                    <a:pt x="213" y="1748"/>
                  </a:lnTo>
                  <a:lnTo>
                    <a:pt x="198" y="1752"/>
                  </a:lnTo>
                  <a:lnTo>
                    <a:pt x="153" y="1761"/>
                  </a:lnTo>
                  <a:lnTo>
                    <a:pt x="109" y="1769"/>
                  </a:lnTo>
                  <a:lnTo>
                    <a:pt x="65" y="1775"/>
                  </a:lnTo>
                  <a:lnTo>
                    <a:pt x="21" y="1779"/>
                  </a:lnTo>
                  <a:lnTo>
                    <a:pt x="0" y="1779"/>
                  </a:lnTo>
                  <a:lnTo>
                    <a:pt x="2" y="1780"/>
                  </a:lnTo>
                  <a:lnTo>
                    <a:pt x="2" y="1782"/>
                  </a:lnTo>
                  <a:lnTo>
                    <a:pt x="4" y="1782"/>
                  </a:lnTo>
                  <a:lnTo>
                    <a:pt x="4" y="1784"/>
                  </a:lnTo>
                  <a:lnTo>
                    <a:pt x="6" y="1786"/>
                  </a:lnTo>
                  <a:lnTo>
                    <a:pt x="6" y="1788"/>
                  </a:lnTo>
                  <a:close/>
                </a:path>
              </a:pathLst>
            </a:custGeom>
            <a:solidFill>
              <a:srgbClr val="42B3FF"/>
            </a:solidFill>
            <a:ln w="9525">
              <a:noFill/>
              <a:round/>
            </a:ln>
          </p:spPr>
          <p:txBody>
            <a:bodyPr/>
            <a:lstStyle/>
            <a:p>
              <a:endParaRPr lang="en-US"/>
            </a:p>
          </p:txBody>
        </p:sp>
        <p:sp>
          <p:nvSpPr>
            <p:cNvPr id="17497" name="Freeform 100"/>
            <p:cNvSpPr>
              <a:spLocks noEditPoints="1"/>
            </p:cNvSpPr>
            <p:nvPr/>
          </p:nvSpPr>
          <p:spPr bwMode="auto">
            <a:xfrm>
              <a:off x="6369755" y="2020867"/>
              <a:ext cx="306212" cy="2825750"/>
            </a:xfrm>
            <a:custGeom>
              <a:avLst/>
              <a:gdLst>
                <a:gd name="T0" fmla="*/ 311150 w 217"/>
                <a:gd name="T1" fmla="*/ 33338 h 1780"/>
                <a:gd name="T2" fmla="*/ 249238 w 217"/>
                <a:gd name="T3" fmla="*/ 17463 h 1780"/>
                <a:gd name="T4" fmla="*/ 179388 w 217"/>
                <a:gd name="T5" fmla="*/ 4763 h 1780"/>
                <a:gd name="T6" fmla="*/ 139700 w 217"/>
                <a:gd name="T7" fmla="*/ 0 h 1780"/>
                <a:gd name="T8" fmla="*/ 139700 w 217"/>
                <a:gd name="T9" fmla="*/ 3175 h 1780"/>
                <a:gd name="T10" fmla="*/ 136525 w 217"/>
                <a:gd name="T11" fmla="*/ 3175 h 1780"/>
                <a:gd name="T12" fmla="*/ 136525 w 217"/>
                <a:gd name="T13" fmla="*/ 4763 h 1780"/>
                <a:gd name="T14" fmla="*/ 136525 w 217"/>
                <a:gd name="T15" fmla="*/ 4763 h 1780"/>
                <a:gd name="T16" fmla="*/ 133350 w 217"/>
                <a:gd name="T17" fmla="*/ 7938 h 1780"/>
                <a:gd name="T18" fmla="*/ 133350 w 217"/>
                <a:gd name="T19" fmla="*/ 11112 h 1780"/>
                <a:gd name="T20" fmla="*/ 131763 w 217"/>
                <a:gd name="T21" fmla="*/ 11112 h 1780"/>
                <a:gd name="T22" fmla="*/ 131763 w 217"/>
                <a:gd name="T23" fmla="*/ 14288 h 1780"/>
                <a:gd name="T24" fmla="*/ 176213 w 217"/>
                <a:gd name="T25" fmla="*/ 20638 h 1780"/>
                <a:gd name="T26" fmla="*/ 246063 w 217"/>
                <a:gd name="T27" fmla="*/ 33338 h 1780"/>
                <a:gd name="T28" fmla="*/ 304800 w 217"/>
                <a:gd name="T29" fmla="*/ 44450 h 1780"/>
                <a:gd name="T30" fmla="*/ 304800 w 217"/>
                <a:gd name="T31" fmla="*/ 44450 h 1780"/>
                <a:gd name="T32" fmla="*/ 304800 w 217"/>
                <a:gd name="T33" fmla="*/ 41275 h 1780"/>
                <a:gd name="T34" fmla="*/ 307975 w 217"/>
                <a:gd name="T35" fmla="*/ 39688 h 1780"/>
                <a:gd name="T36" fmla="*/ 307975 w 217"/>
                <a:gd name="T37" fmla="*/ 39688 h 1780"/>
                <a:gd name="T38" fmla="*/ 307975 w 217"/>
                <a:gd name="T39" fmla="*/ 36513 h 1780"/>
                <a:gd name="T40" fmla="*/ 311150 w 217"/>
                <a:gd name="T41" fmla="*/ 36513 h 1780"/>
                <a:gd name="T42" fmla="*/ 311150 w 217"/>
                <a:gd name="T43" fmla="*/ 33338 h 1780"/>
                <a:gd name="T44" fmla="*/ 311150 w 217"/>
                <a:gd name="T45" fmla="*/ 33338 h 1780"/>
                <a:gd name="T46" fmla="*/ 9525 w 217"/>
                <a:gd name="T47" fmla="*/ 2825750 h 1780"/>
                <a:gd name="T48" fmla="*/ 36513 w 217"/>
                <a:gd name="T49" fmla="*/ 2822575 h 1780"/>
                <a:gd name="T50" fmla="*/ 106363 w 217"/>
                <a:gd name="T51" fmla="*/ 2819400 h 1780"/>
                <a:gd name="T52" fmla="*/ 179388 w 217"/>
                <a:gd name="T53" fmla="*/ 2811463 h 1780"/>
                <a:gd name="T54" fmla="*/ 249238 w 217"/>
                <a:gd name="T55" fmla="*/ 2798763 h 1780"/>
                <a:gd name="T56" fmla="*/ 317500 w 217"/>
                <a:gd name="T57" fmla="*/ 2781300 h 1780"/>
                <a:gd name="T58" fmla="*/ 344488 w 217"/>
                <a:gd name="T59" fmla="*/ 2774950 h 1780"/>
                <a:gd name="T60" fmla="*/ 344488 w 217"/>
                <a:gd name="T61" fmla="*/ 2771775 h 1780"/>
                <a:gd name="T62" fmla="*/ 344488 w 217"/>
                <a:gd name="T63" fmla="*/ 2771775 h 1780"/>
                <a:gd name="T64" fmla="*/ 341313 w 217"/>
                <a:gd name="T65" fmla="*/ 2768600 h 1780"/>
                <a:gd name="T66" fmla="*/ 341313 w 217"/>
                <a:gd name="T67" fmla="*/ 2768600 h 1780"/>
                <a:gd name="T68" fmla="*/ 341313 w 217"/>
                <a:gd name="T69" fmla="*/ 2765425 h 1780"/>
                <a:gd name="T70" fmla="*/ 338138 w 217"/>
                <a:gd name="T71" fmla="*/ 2765425 h 1780"/>
                <a:gd name="T72" fmla="*/ 338138 w 217"/>
                <a:gd name="T73" fmla="*/ 2762250 h 1780"/>
                <a:gd name="T74" fmla="*/ 338138 w 217"/>
                <a:gd name="T75" fmla="*/ 2759075 h 1780"/>
                <a:gd name="T76" fmla="*/ 314325 w 217"/>
                <a:gd name="T77" fmla="*/ 2768600 h 1780"/>
                <a:gd name="T78" fmla="*/ 246063 w 217"/>
                <a:gd name="T79" fmla="*/ 2782888 h 1780"/>
                <a:gd name="T80" fmla="*/ 176213 w 217"/>
                <a:gd name="T81" fmla="*/ 2795588 h 1780"/>
                <a:gd name="T82" fmla="*/ 106363 w 217"/>
                <a:gd name="T83" fmla="*/ 2805113 h 1780"/>
                <a:gd name="T84" fmla="*/ 33338 w 217"/>
                <a:gd name="T85" fmla="*/ 2811463 h 1780"/>
                <a:gd name="T86" fmla="*/ 0 w 217"/>
                <a:gd name="T87" fmla="*/ 2811463 h 1780"/>
                <a:gd name="T88" fmla="*/ 0 w 217"/>
                <a:gd name="T89" fmla="*/ 2811463 h 1780"/>
                <a:gd name="T90" fmla="*/ 3175 w 217"/>
                <a:gd name="T91" fmla="*/ 2814638 h 1780"/>
                <a:gd name="T92" fmla="*/ 3175 w 217"/>
                <a:gd name="T93" fmla="*/ 2817813 h 1780"/>
                <a:gd name="T94" fmla="*/ 3175 w 217"/>
                <a:gd name="T95" fmla="*/ 2817813 h 1780"/>
                <a:gd name="T96" fmla="*/ 6350 w 217"/>
                <a:gd name="T97" fmla="*/ 2819400 h 1780"/>
                <a:gd name="T98" fmla="*/ 6350 w 217"/>
                <a:gd name="T99" fmla="*/ 2822575 h 1780"/>
                <a:gd name="T100" fmla="*/ 6350 w 217"/>
                <a:gd name="T101" fmla="*/ 2822575 h 1780"/>
                <a:gd name="T102" fmla="*/ 9525 w 217"/>
                <a:gd name="T103" fmla="*/ 2825750 h 178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7"/>
                <a:gd name="T157" fmla="*/ 0 h 1780"/>
                <a:gd name="T158" fmla="*/ 217 w 217"/>
                <a:gd name="T159" fmla="*/ 1780 h 178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7" h="1780">
                  <a:moveTo>
                    <a:pt x="196" y="21"/>
                  </a:moveTo>
                  <a:lnTo>
                    <a:pt x="157" y="11"/>
                  </a:lnTo>
                  <a:lnTo>
                    <a:pt x="113" y="3"/>
                  </a:lnTo>
                  <a:lnTo>
                    <a:pt x="88" y="0"/>
                  </a:lnTo>
                  <a:lnTo>
                    <a:pt x="88" y="2"/>
                  </a:lnTo>
                  <a:lnTo>
                    <a:pt x="86" y="2"/>
                  </a:lnTo>
                  <a:lnTo>
                    <a:pt x="86" y="3"/>
                  </a:lnTo>
                  <a:lnTo>
                    <a:pt x="84" y="5"/>
                  </a:lnTo>
                  <a:lnTo>
                    <a:pt x="84" y="7"/>
                  </a:lnTo>
                  <a:lnTo>
                    <a:pt x="83" y="7"/>
                  </a:lnTo>
                  <a:lnTo>
                    <a:pt x="83" y="9"/>
                  </a:lnTo>
                  <a:lnTo>
                    <a:pt x="111" y="13"/>
                  </a:lnTo>
                  <a:lnTo>
                    <a:pt x="155" y="21"/>
                  </a:lnTo>
                  <a:lnTo>
                    <a:pt x="192" y="28"/>
                  </a:lnTo>
                  <a:lnTo>
                    <a:pt x="192" y="26"/>
                  </a:lnTo>
                  <a:lnTo>
                    <a:pt x="194" y="25"/>
                  </a:lnTo>
                  <a:lnTo>
                    <a:pt x="194" y="23"/>
                  </a:lnTo>
                  <a:lnTo>
                    <a:pt x="196" y="23"/>
                  </a:lnTo>
                  <a:lnTo>
                    <a:pt x="196" y="21"/>
                  </a:lnTo>
                  <a:close/>
                  <a:moveTo>
                    <a:pt x="6" y="1780"/>
                  </a:moveTo>
                  <a:lnTo>
                    <a:pt x="23" y="1778"/>
                  </a:lnTo>
                  <a:lnTo>
                    <a:pt x="67" y="1776"/>
                  </a:lnTo>
                  <a:lnTo>
                    <a:pt x="113" y="1771"/>
                  </a:lnTo>
                  <a:lnTo>
                    <a:pt x="157" y="1763"/>
                  </a:lnTo>
                  <a:lnTo>
                    <a:pt x="200" y="1752"/>
                  </a:lnTo>
                  <a:lnTo>
                    <a:pt x="217" y="1748"/>
                  </a:lnTo>
                  <a:lnTo>
                    <a:pt x="217" y="1746"/>
                  </a:lnTo>
                  <a:lnTo>
                    <a:pt x="215" y="1744"/>
                  </a:lnTo>
                  <a:lnTo>
                    <a:pt x="215" y="1742"/>
                  </a:lnTo>
                  <a:lnTo>
                    <a:pt x="213" y="1742"/>
                  </a:lnTo>
                  <a:lnTo>
                    <a:pt x="213" y="1740"/>
                  </a:lnTo>
                  <a:lnTo>
                    <a:pt x="213" y="1738"/>
                  </a:lnTo>
                  <a:lnTo>
                    <a:pt x="198" y="1744"/>
                  </a:lnTo>
                  <a:lnTo>
                    <a:pt x="155" y="1753"/>
                  </a:lnTo>
                  <a:lnTo>
                    <a:pt x="111" y="1761"/>
                  </a:lnTo>
                  <a:lnTo>
                    <a:pt x="67" y="1767"/>
                  </a:lnTo>
                  <a:lnTo>
                    <a:pt x="21" y="1771"/>
                  </a:lnTo>
                  <a:lnTo>
                    <a:pt x="0" y="1771"/>
                  </a:lnTo>
                  <a:lnTo>
                    <a:pt x="2" y="1773"/>
                  </a:lnTo>
                  <a:lnTo>
                    <a:pt x="2" y="1775"/>
                  </a:lnTo>
                  <a:lnTo>
                    <a:pt x="4" y="1776"/>
                  </a:lnTo>
                  <a:lnTo>
                    <a:pt x="4" y="1778"/>
                  </a:lnTo>
                  <a:lnTo>
                    <a:pt x="6" y="1780"/>
                  </a:lnTo>
                  <a:close/>
                </a:path>
              </a:pathLst>
            </a:custGeom>
            <a:solidFill>
              <a:srgbClr val="43B3FF"/>
            </a:solidFill>
            <a:ln w="9525">
              <a:noFill/>
              <a:round/>
            </a:ln>
          </p:spPr>
          <p:txBody>
            <a:bodyPr/>
            <a:lstStyle/>
            <a:p>
              <a:endParaRPr lang="en-US"/>
            </a:p>
          </p:txBody>
        </p:sp>
        <p:sp>
          <p:nvSpPr>
            <p:cNvPr id="17498" name="Freeform 101"/>
            <p:cNvSpPr>
              <a:spLocks noEditPoints="1"/>
            </p:cNvSpPr>
            <p:nvPr/>
          </p:nvSpPr>
          <p:spPr bwMode="auto">
            <a:xfrm>
              <a:off x="6366933" y="2025629"/>
              <a:ext cx="306212" cy="2813050"/>
            </a:xfrm>
            <a:custGeom>
              <a:avLst/>
              <a:gdLst>
                <a:gd name="T0" fmla="*/ 311150 w 217"/>
                <a:gd name="T1" fmla="*/ 34925 h 1772"/>
                <a:gd name="T2" fmla="*/ 249238 w 217"/>
                <a:gd name="T3" fmla="*/ 19050 h 1772"/>
                <a:gd name="T4" fmla="*/ 179388 w 217"/>
                <a:gd name="T5" fmla="*/ 6350 h 1772"/>
                <a:gd name="T6" fmla="*/ 139700 w 217"/>
                <a:gd name="T7" fmla="*/ 0 h 1772"/>
                <a:gd name="T8" fmla="*/ 136525 w 217"/>
                <a:gd name="T9" fmla="*/ 3175 h 1772"/>
                <a:gd name="T10" fmla="*/ 136525 w 217"/>
                <a:gd name="T11" fmla="*/ 6350 h 1772"/>
                <a:gd name="T12" fmla="*/ 134938 w 217"/>
                <a:gd name="T13" fmla="*/ 6350 h 1772"/>
                <a:gd name="T14" fmla="*/ 134938 w 217"/>
                <a:gd name="T15" fmla="*/ 9525 h 1772"/>
                <a:gd name="T16" fmla="*/ 131763 w 217"/>
                <a:gd name="T17" fmla="*/ 9525 h 1772"/>
                <a:gd name="T18" fmla="*/ 131763 w 217"/>
                <a:gd name="T19" fmla="*/ 12700 h 1772"/>
                <a:gd name="T20" fmla="*/ 131763 w 217"/>
                <a:gd name="T21" fmla="*/ 12700 h 1772"/>
                <a:gd name="T22" fmla="*/ 128588 w 217"/>
                <a:gd name="T23" fmla="*/ 15875 h 1772"/>
                <a:gd name="T24" fmla="*/ 179388 w 217"/>
                <a:gd name="T25" fmla="*/ 22225 h 1772"/>
                <a:gd name="T26" fmla="*/ 247650 w 217"/>
                <a:gd name="T27" fmla="*/ 34925 h 1772"/>
                <a:gd name="T28" fmla="*/ 301625 w 217"/>
                <a:gd name="T29" fmla="*/ 46037 h 1772"/>
                <a:gd name="T30" fmla="*/ 304800 w 217"/>
                <a:gd name="T31" fmla="*/ 46037 h 1772"/>
                <a:gd name="T32" fmla="*/ 304800 w 217"/>
                <a:gd name="T33" fmla="*/ 42863 h 1772"/>
                <a:gd name="T34" fmla="*/ 304800 w 217"/>
                <a:gd name="T35" fmla="*/ 42863 h 1772"/>
                <a:gd name="T36" fmla="*/ 307975 w 217"/>
                <a:gd name="T37" fmla="*/ 39688 h 1772"/>
                <a:gd name="T38" fmla="*/ 307975 w 217"/>
                <a:gd name="T39" fmla="*/ 39688 h 1772"/>
                <a:gd name="T40" fmla="*/ 307975 w 217"/>
                <a:gd name="T41" fmla="*/ 36513 h 1772"/>
                <a:gd name="T42" fmla="*/ 311150 w 217"/>
                <a:gd name="T43" fmla="*/ 34925 h 1772"/>
                <a:gd name="T44" fmla="*/ 311150 w 217"/>
                <a:gd name="T45" fmla="*/ 34925 h 1772"/>
                <a:gd name="T46" fmla="*/ 6350 w 217"/>
                <a:gd name="T47" fmla="*/ 2813050 h 1772"/>
                <a:gd name="T48" fmla="*/ 39688 w 217"/>
                <a:gd name="T49" fmla="*/ 2813050 h 1772"/>
                <a:gd name="T50" fmla="*/ 109538 w 217"/>
                <a:gd name="T51" fmla="*/ 2806700 h 1772"/>
                <a:gd name="T52" fmla="*/ 179388 w 217"/>
                <a:gd name="T53" fmla="*/ 2797175 h 1772"/>
                <a:gd name="T54" fmla="*/ 249238 w 217"/>
                <a:gd name="T55" fmla="*/ 2784475 h 1772"/>
                <a:gd name="T56" fmla="*/ 320675 w 217"/>
                <a:gd name="T57" fmla="*/ 2770188 h 1772"/>
                <a:gd name="T58" fmla="*/ 344488 w 217"/>
                <a:gd name="T59" fmla="*/ 2763838 h 1772"/>
                <a:gd name="T60" fmla="*/ 344488 w 217"/>
                <a:gd name="T61" fmla="*/ 2760663 h 1772"/>
                <a:gd name="T62" fmla="*/ 341313 w 217"/>
                <a:gd name="T63" fmla="*/ 2760663 h 1772"/>
                <a:gd name="T64" fmla="*/ 341313 w 217"/>
                <a:gd name="T65" fmla="*/ 2757488 h 1772"/>
                <a:gd name="T66" fmla="*/ 338138 w 217"/>
                <a:gd name="T67" fmla="*/ 2757488 h 1772"/>
                <a:gd name="T68" fmla="*/ 338138 w 217"/>
                <a:gd name="T69" fmla="*/ 2754313 h 1772"/>
                <a:gd name="T70" fmla="*/ 338138 w 217"/>
                <a:gd name="T71" fmla="*/ 2751138 h 1772"/>
                <a:gd name="T72" fmla="*/ 334963 w 217"/>
                <a:gd name="T73" fmla="*/ 2751138 h 1772"/>
                <a:gd name="T74" fmla="*/ 334963 w 217"/>
                <a:gd name="T75" fmla="*/ 2747963 h 1772"/>
                <a:gd name="T76" fmla="*/ 314325 w 217"/>
                <a:gd name="T77" fmla="*/ 2754313 h 1772"/>
                <a:gd name="T78" fmla="*/ 247650 w 217"/>
                <a:gd name="T79" fmla="*/ 2770188 h 1772"/>
                <a:gd name="T80" fmla="*/ 179388 w 217"/>
                <a:gd name="T81" fmla="*/ 2781300 h 1772"/>
                <a:gd name="T82" fmla="*/ 109538 w 217"/>
                <a:gd name="T83" fmla="*/ 2790825 h 1772"/>
                <a:gd name="T84" fmla="*/ 36513 w 217"/>
                <a:gd name="T85" fmla="*/ 2797175 h 1772"/>
                <a:gd name="T86" fmla="*/ 0 w 217"/>
                <a:gd name="T87" fmla="*/ 2797175 h 1772"/>
                <a:gd name="T88" fmla="*/ 0 w 217"/>
                <a:gd name="T89" fmla="*/ 2800350 h 1772"/>
                <a:gd name="T90" fmla="*/ 0 w 217"/>
                <a:gd name="T91" fmla="*/ 2803525 h 1772"/>
                <a:gd name="T92" fmla="*/ 3175 w 217"/>
                <a:gd name="T93" fmla="*/ 2803525 h 1772"/>
                <a:gd name="T94" fmla="*/ 3175 w 217"/>
                <a:gd name="T95" fmla="*/ 2806700 h 1772"/>
                <a:gd name="T96" fmla="*/ 3175 w 217"/>
                <a:gd name="T97" fmla="*/ 2806700 h 1772"/>
                <a:gd name="T98" fmla="*/ 6350 w 217"/>
                <a:gd name="T99" fmla="*/ 2809875 h 1772"/>
                <a:gd name="T100" fmla="*/ 6350 w 217"/>
                <a:gd name="T101" fmla="*/ 2813050 h 1772"/>
                <a:gd name="T102" fmla="*/ 6350 w 217"/>
                <a:gd name="T103" fmla="*/ 2813050 h 177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7"/>
                <a:gd name="T157" fmla="*/ 0 h 1772"/>
                <a:gd name="T158" fmla="*/ 217 w 217"/>
                <a:gd name="T159" fmla="*/ 1772 h 177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7" h="1772">
                  <a:moveTo>
                    <a:pt x="196" y="22"/>
                  </a:moveTo>
                  <a:lnTo>
                    <a:pt x="157" y="12"/>
                  </a:lnTo>
                  <a:lnTo>
                    <a:pt x="113" y="4"/>
                  </a:lnTo>
                  <a:lnTo>
                    <a:pt x="88" y="0"/>
                  </a:lnTo>
                  <a:lnTo>
                    <a:pt x="86" y="2"/>
                  </a:lnTo>
                  <a:lnTo>
                    <a:pt x="86" y="4"/>
                  </a:lnTo>
                  <a:lnTo>
                    <a:pt x="85" y="4"/>
                  </a:lnTo>
                  <a:lnTo>
                    <a:pt x="85" y="6"/>
                  </a:lnTo>
                  <a:lnTo>
                    <a:pt x="83" y="6"/>
                  </a:lnTo>
                  <a:lnTo>
                    <a:pt x="83" y="8"/>
                  </a:lnTo>
                  <a:lnTo>
                    <a:pt x="81" y="10"/>
                  </a:lnTo>
                  <a:lnTo>
                    <a:pt x="113" y="14"/>
                  </a:lnTo>
                  <a:lnTo>
                    <a:pt x="156" y="22"/>
                  </a:lnTo>
                  <a:lnTo>
                    <a:pt x="190" y="29"/>
                  </a:lnTo>
                  <a:lnTo>
                    <a:pt x="192" y="29"/>
                  </a:lnTo>
                  <a:lnTo>
                    <a:pt x="192" y="27"/>
                  </a:lnTo>
                  <a:lnTo>
                    <a:pt x="194" y="25"/>
                  </a:lnTo>
                  <a:lnTo>
                    <a:pt x="194" y="23"/>
                  </a:lnTo>
                  <a:lnTo>
                    <a:pt x="196" y="22"/>
                  </a:lnTo>
                  <a:close/>
                  <a:moveTo>
                    <a:pt x="4" y="1772"/>
                  </a:moveTo>
                  <a:lnTo>
                    <a:pt x="25" y="1772"/>
                  </a:lnTo>
                  <a:lnTo>
                    <a:pt x="69" y="1768"/>
                  </a:lnTo>
                  <a:lnTo>
                    <a:pt x="113" y="1762"/>
                  </a:lnTo>
                  <a:lnTo>
                    <a:pt x="157" y="1754"/>
                  </a:lnTo>
                  <a:lnTo>
                    <a:pt x="202" y="1745"/>
                  </a:lnTo>
                  <a:lnTo>
                    <a:pt x="217" y="1741"/>
                  </a:lnTo>
                  <a:lnTo>
                    <a:pt x="217" y="1739"/>
                  </a:lnTo>
                  <a:lnTo>
                    <a:pt x="215" y="1739"/>
                  </a:lnTo>
                  <a:lnTo>
                    <a:pt x="215" y="1737"/>
                  </a:lnTo>
                  <a:lnTo>
                    <a:pt x="213" y="1737"/>
                  </a:lnTo>
                  <a:lnTo>
                    <a:pt x="213" y="1735"/>
                  </a:lnTo>
                  <a:lnTo>
                    <a:pt x="213" y="1733"/>
                  </a:lnTo>
                  <a:lnTo>
                    <a:pt x="211" y="1733"/>
                  </a:lnTo>
                  <a:lnTo>
                    <a:pt x="211" y="1731"/>
                  </a:lnTo>
                  <a:lnTo>
                    <a:pt x="198" y="1735"/>
                  </a:lnTo>
                  <a:lnTo>
                    <a:pt x="156" y="1745"/>
                  </a:lnTo>
                  <a:lnTo>
                    <a:pt x="113" y="1752"/>
                  </a:lnTo>
                  <a:lnTo>
                    <a:pt x="69" y="1758"/>
                  </a:lnTo>
                  <a:lnTo>
                    <a:pt x="23" y="1762"/>
                  </a:lnTo>
                  <a:lnTo>
                    <a:pt x="0" y="1762"/>
                  </a:lnTo>
                  <a:lnTo>
                    <a:pt x="0" y="1764"/>
                  </a:lnTo>
                  <a:lnTo>
                    <a:pt x="0" y="1766"/>
                  </a:lnTo>
                  <a:lnTo>
                    <a:pt x="2" y="1766"/>
                  </a:lnTo>
                  <a:lnTo>
                    <a:pt x="2" y="1768"/>
                  </a:lnTo>
                  <a:lnTo>
                    <a:pt x="4" y="1770"/>
                  </a:lnTo>
                  <a:lnTo>
                    <a:pt x="4" y="1772"/>
                  </a:lnTo>
                  <a:close/>
                </a:path>
              </a:pathLst>
            </a:custGeom>
            <a:solidFill>
              <a:srgbClr val="44B4FF"/>
            </a:solidFill>
            <a:ln w="9525">
              <a:noFill/>
              <a:round/>
            </a:ln>
          </p:spPr>
          <p:txBody>
            <a:bodyPr/>
            <a:lstStyle/>
            <a:p>
              <a:endParaRPr lang="en-US"/>
            </a:p>
          </p:txBody>
        </p:sp>
        <p:sp>
          <p:nvSpPr>
            <p:cNvPr id="17499" name="Freeform 102"/>
            <p:cNvSpPr>
              <a:spLocks noEditPoints="1"/>
            </p:cNvSpPr>
            <p:nvPr/>
          </p:nvSpPr>
          <p:spPr bwMode="auto">
            <a:xfrm>
              <a:off x="6361289" y="2035157"/>
              <a:ext cx="309034" cy="2797175"/>
            </a:xfrm>
            <a:custGeom>
              <a:avLst/>
              <a:gdLst>
                <a:gd name="T0" fmla="*/ 314325 w 219"/>
                <a:gd name="T1" fmla="*/ 30163 h 1762"/>
                <a:gd name="T2" fmla="*/ 255588 w 219"/>
                <a:gd name="T3" fmla="*/ 19050 h 1762"/>
                <a:gd name="T4" fmla="*/ 185738 w 219"/>
                <a:gd name="T5" fmla="*/ 6350 h 1762"/>
                <a:gd name="T6" fmla="*/ 141288 w 219"/>
                <a:gd name="T7" fmla="*/ 0 h 1762"/>
                <a:gd name="T8" fmla="*/ 138113 w 219"/>
                <a:gd name="T9" fmla="*/ 0 h 1762"/>
                <a:gd name="T10" fmla="*/ 138113 w 219"/>
                <a:gd name="T11" fmla="*/ 3175 h 1762"/>
                <a:gd name="T12" fmla="*/ 138113 w 219"/>
                <a:gd name="T13" fmla="*/ 3175 h 1762"/>
                <a:gd name="T14" fmla="*/ 134938 w 219"/>
                <a:gd name="T15" fmla="*/ 6350 h 1762"/>
                <a:gd name="T16" fmla="*/ 134938 w 219"/>
                <a:gd name="T17" fmla="*/ 9525 h 1762"/>
                <a:gd name="T18" fmla="*/ 131763 w 219"/>
                <a:gd name="T19" fmla="*/ 9525 h 1762"/>
                <a:gd name="T20" fmla="*/ 131763 w 219"/>
                <a:gd name="T21" fmla="*/ 12700 h 1762"/>
                <a:gd name="T22" fmla="*/ 128588 w 219"/>
                <a:gd name="T23" fmla="*/ 12700 h 1762"/>
                <a:gd name="T24" fmla="*/ 182563 w 219"/>
                <a:gd name="T25" fmla="*/ 19050 h 1762"/>
                <a:gd name="T26" fmla="*/ 254000 w 219"/>
                <a:gd name="T27" fmla="*/ 30163 h 1762"/>
                <a:gd name="T28" fmla="*/ 304800 w 219"/>
                <a:gd name="T29" fmla="*/ 46037 h 1762"/>
                <a:gd name="T30" fmla="*/ 304800 w 219"/>
                <a:gd name="T31" fmla="*/ 42863 h 1762"/>
                <a:gd name="T32" fmla="*/ 307975 w 219"/>
                <a:gd name="T33" fmla="*/ 39688 h 1762"/>
                <a:gd name="T34" fmla="*/ 307975 w 219"/>
                <a:gd name="T35" fmla="*/ 39688 h 1762"/>
                <a:gd name="T36" fmla="*/ 307975 w 219"/>
                <a:gd name="T37" fmla="*/ 36513 h 1762"/>
                <a:gd name="T38" fmla="*/ 311150 w 219"/>
                <a:gd name="T39" fmla="*/ 36513 h 1762"/>
                <a:gd name="T40" fmla="*/ 311150 w 219"/>
                <a:gd name="T41" fmla="*/ 33338 h 1762"/>
                <a:gd name="T42" fmla="*/ 311150 w 219"/>
                <a:gd name="T43" fmla="*/ 33338 h 1762"/>
                <a:gd name="T44" fmla="*/ 314325 w 219"/>
                <a:gd name="T45" fmla="*/ 30163 h 1762"/>
                <a:gd name="T46" fmla="*/ 9525 w 219"/>
                <a:gd name="T47" fmla="*/ 2797175 h 1762"/>
                <a:gd name="T48" fmla="*/ 42863 w 219"/>
                <a:gd name="T49" fmla="*/ 2797175 h 1762"/>
                <a:gd name="T50" fmla="*/ 115888 w 219"/>
                <a:gd name="T51" fmla="*/ 2790825 h 1762"/>
                <a:gd name="T52" fmla="*/ 185738 w 219"/>
                <a:gd name="T53" fmla="*/ 2781300 h 1762"/>
                <a:gd name="T54" fmla="*/ 255588 w 219"/>
                <a:gd name="T55" fmla="*/ 2768600 h 1762"/>
                <a:gd name="T56" fmla="*/ 323850 w 219"/>
                <a:gd name="T57" fmla="*/ 2754313 h 1762"/>
                <a:gd name="T58" fmla="*/ 347663 w 219"/>
                <a:gd name="T59" fmla="*/ 2744788 h 1762"/>
                <a:gd name="T60" fmla="*/ 344488 w 219"/>
                <a:gd name="T61" fmla="*/ 2744788 h 1762"/>
                <a:gd name="T62" fmla="*/ 344488 w 219"/>
                <a:gd name="T63" fmla="*/ 2741613 h 1762"/>
                <a:gd name="T64" fmla="*/ 341313 w 219"/>
                <a:gd name="T65" fmla="*/ 2741613 h 1762"/>
                <a:gd name="T66" fmla="*/ 341313 w 219"/>
                <a:gd name="T67" fmla="*/ 2738438 h 1762"/>
                <a:gd name="T68" fmla="*/ 341313 w 219"/>
                <a:gd name="T69" fmla="*/ 2738438 h 1762"/>
                <a:gd name="T70" fmla="*/ 338138 w 219"/>
                <a:gd name="T71" fmla="*/ 2735263 h 1762"/>
                <a:gd name="T72" fmla="*/ 338138 w 219"/>
                <a:gd name="T73" fmla="*/ 2735263 h 1762"/>
                <a:gd name="T74" fmla="*/ 338138 w 219"/>
                <a:gd name="T75" fmla="*/ 2732088 h 1762"/>
                <a:gd name="T76" fmla="*/ 320675 w 219"/>
                <a:gd name="T77" fmla="*/ 2738438 h 1762"/>
                <a:gd name="T78" fmla="*/ 254000 w 219"/>
                <a:gd name="T79" fmla="*/ 2754313 h 1762"/>
                <a:gd name="T80" fmla="*/ 182563 w 219"/>
                <a:gd name="T81" fmla="*/ 2767013 h 1762"/>
                <a:gd name="T82" fmla="*/ 112713 w 219"/>
                <a:gd name="T83" fmla="*/ 2774950 h 1762"/>
                <a:gd name="T84" fmla="*/ 42863 w 219"/>
                <a:gd name="T85" fmla="*/ 2781300 h 1762"/>
                <a:gd name="T86" fmla="*/ 0 w 219"/>
                <a:gd name="T87" fmla="*/ 2781300 h 1762"/>
                <a:gd name="T88" fmla="*/ 3175 w 219"/>
                <a:gd name="T89" fmla="*/ 2784475 h 1762"/>
                <a:gd name="T90" fmla="*/ 3175 w 219"/>
                <a:gd name="T91" fmla="*/ 2784475 h 1762"/>
                <a:gd name="T92" fmla="*/ 3175 w 219"/>
                <a:gd name="T93" fmla="*/ 2787650 h 1762"/>
                <a:gd name="T94" fmla="*/ 6350 w 219"/>
                <a:gd name="T95" fmla="*/ 2787650 h 1762"/>
                <a:gd name="T96" fmla="*/ 6350 w 219"/>
                <a:gd name="T97" fmla="*/ 2790825 h 1762"/>
                <a:gd name="T98" fmla="*/ 6350 w 219"/>
                <a:gd name="T99" fmla="*/ 2794000 h 1762"/>
                <a:gd name="T100" fmla="*/ 9525 w 219"/>
                <a:gd name="T101" fmla="*/ 2794000 h 1762"/>
                <a:gd name="T102" fmla="*/ 9525 w 219"/>
                <a:gd name="T103" fmla="*/ 2797175 h 176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9"/>
                <a:gd name="T157" fmla="*/ 0 h 1762"/>
                <a:gd name="T158" fmla="*/ 219 w 219"/>
                <a:gd name="T159" fmla="*/ 1762 h 176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9" h="1762">
                  <a:moveTo>
                    <a:pt x="198" y="19"/>
                  </a:moveTo>
                  <a:lnTo>
                    <a:pt x="161" y="12"/>
                  </a:lnTo>
                  <a:lnTo>
                    <a:pt x="117" y="4"/>
                  </a:lnTo>
                  <a:lnTo>
                    <a:pt x="89" y="0"/>
                  </a:lnTo>
                  <a:lnTo>
                    <a:pt x="87" y="0"/>
                  </a:lnTo>
                  <a:lnTo>
                    <a:pt x="87" y="2"/>
                  </a:lnTo>
                  <a:lnTo>
                    <a:pt x="85" y="4"/>
                  </a:lnTo>
                  <a:lnTo>
                    <a:pt x="85" y="6"/>
                  </a:lnTo>
                  <a:lnTo>
                    <a:pt x="83" y="6"/>
                  </a:lnTo>
                  <a:lnTo>
                    <a:pt x="83" y="8"/>
                  </a:lnTo>
                  <a:lnTo>
                    <a:pt x="81" y="8"/>
                  </a:lnTo>
                  <a:lnTo>
                    <a:pt x="115" y="12"/>
                  </a:lnTo>
                  <a:lnTo>
                    <a:pt x="160" y="19"/>
                  </a:lnTo>
                  <a:lnTo>
                    <a:pt x="192" y="29"/>
                  </a:lnTo>
                  <a:lnTo>
                    <a:pt x="192" y="27"/>
                  </a:lnTo>
                  <a:lnTo>
                    <a:pt x="194" y="25"/>
                  </a:lnTo>
                  <a:lnTo>
                    <a:pt x="194" y="23"/>
                  </a:lnTo>
                  <a:lnTo>
                    <a:pt x="196" y="23"/>
                  </a:lnTo>
                  <a:lnTo>
                    <a:pt x="196" y="21"/>
                  </a:lnTo>
                  <a:lnTo>
                    <a:pt x="198" y="19"/>
                  </a:lnTo>
                  <a:close/>
                  <a:moveTo>
                    <a:pt x="6" y="1762"/>
                  </a:moveTo>
                  <a:lnTo>
                    <a:pt x="27" y="1762"/>
                  </a:lnTo>
                  <a:lnTo>
                    <a:pt x="73" y="1758"/>
                  </a:lnTo>
                  <a:lnTo>
                    <a:pt x="117" y="1752"/>
                  </a:lnTo>
                  <a:lnTo>
                    <a:pt x="161" y="1744"/>
                  </a:lnTo>
                  <a:lnTo>
                    <a:pt x="204" y="1735"/>
                  </a:lnTo>
                  <a:lnTo>
                    <a:pt x="219" y="1729"/>
                  </a:lnTo>
                  <a:lnTo>
                    <a:pt x="217" y="1729"/>
                  </a:lnTo>
                  <a:lnTo>
                    <a:pt x="217" y="1727"/>
                  </a:lnTo>
                  <a:lnTo>
                    <a:pt x="215" y="1727"/>
                  </a:lnTo>
                  <a:lnTo>
                    <a:pt x="215" y="1725"/>
                  </a:lnTo>
                  <a:lnTo>
                    <a:pt x="213" y="1723"/>
                  </a:lnTo>
                  <a:lnTo>
                    <a:pt x="213" y="1721"/>
                  </a:lnTo>
                  <a:lnTo>
                    <a:pt x="202" y="1725"/>
                  </a:lnTo>
                  <a:lnTo>
                    <a:pt x="160" y="1735"/>
                  </a:lnTo>
                  <a:lnTo>
                    <a:pt x="115" y="1743"/>
                  </a:lnTo>
                  <a:lnTo>
                    <a:pt x="71" y="1748"/>
                  </a:lnTo>
                  <a:lnTo>
                    <a:pt x="27" y="1752"/>
                  </a:lnTo>
                  <a:lnTo>
                    <a:pt x="0" y="1752"/>
                  </a:lnTo>
                  <a:lnTo>
                    <a:pt x="2" y="1754"/>
                  </a:lnTo>
                  <a:lnTo>
                    <a:pt x="2" y="1756"/>
                  </a:lnTo>
                  <a:lnTo>
                    <a:pt x="4" y="1756"/>
                  </a:lnTo>
                  <a:lnTo>
                    <a:pt x="4" y="1758"/>
                  </a:lnTo>
                  <a:lnTo>
                    <a:pt x="4" y="1760"/>
                  </a:lnTo>
                  <a:lnTo>
                    <a:pt x="6" y="1760"/>
                  </a:lnTo>
                  <a:lnTo>
                    <a:pt x="6" y="1762"/>
                  </a:lnTo>
                  <a:close/>
                </a:path>
              </a:pathLst>
            </a:custGeom>
            <a:solidFill>
              <a:srgbClr val="45B4FF"/>
            </a:solidFill>
            <a:ln w="9525">
              <a:noFill/>
              <a:round/>
            </a:ln>
          </p:spPr>
          <p:txBody>
            <a:bodyPr/>
            <a:lstStyle/>
            <a:p>
              <a:endParaRPr lang="en-US"/>
            </a:p>
          </p:txBody>
        </p:sp>
        <p:sp>
          <p:nvSpPr>
            <p:cNvPr id="17500" name="Freeform 103"/>
            <p:cNvSpPr>
              <a:spLocks noEditPoints="1"/>
            </p:cNvSpPr>
            <p:nvPr/>
          </p:nvSpPr>
          <p:spPr bwMode="auto">
            <a:xfrm>
              <a:off x="6358466" y="2041504"/>
              <a:ext cx="306212" cy="2781300"/>
            </a:xfrm>
            <a:custGeom>
              <a:avLst/>
              <a:gdLst>
                <a:gd name="T0" fmla="*/ 311150 w 217"/>
                <a:gd name="T1" fmla="*/ 30163 h 1752"/>
                <a:gd name="T2" fmla="*/ 257175 w 217"/>
                <a:gd name="T3" fmla="*/ 19050 h 1752"/>
                <a:gd name="T4" fmla="*/ 188913 w 217"/>
                <a:gd name="T5" fmla="*/ 6350 h 1752"/>
                <a:gd name="T6" fmla="*/ 138113 w 217"/>
                <a:gd name="T7" fmla="*/ 0 h 1752"/>
                <a:gd name="T8" fmla="*/ 138113 w 217"/>
                <a:gd name="T9" fmla="*/ 3175 h 1752"/>
                <a:gd name="T10" fmla="*/ 134938 w 217"/>
                <a:gd name="T11" fmla="*/ 3175 h 1752"/>
                <a:gd name="T12" fmla="*/ 134938 w 217"/>
                <a:gd name="T13" fmla="*/ 6350 h 1752"/>
                <a:gd name="T14" fmla="*/ 131763 w 217"/>
                <a:gd name="T15" fmla="*/ 6350 h 1752"/>
                <a:gd name="T16" fmla="*/ 131763 w 217"/>
                <a:gd name="T17" fmla="*/ 9525 h 1752"/>
                <a:gd name="T18" fmla="*/ 131763 w 217"/>
                <a:gd name="T19" fmla="*/ 9525 h 1752"/>
                <a:gd name="T20" fmla="*/ 128588 w 217"/>
                <a:gd name="T21" fmla="*/ 12700 h 1752"/>
                <a:gd name="T22" fmla="*/ 128588 w 217"/>
                <a:gd name="T23" fmla="*/ 12700 h 1752"/>
                <a:gd name="T24" fmla="*/ 185738 w 217"/>
                <a:gd name="T25" fmla="*/ 20638 h 1752"/>
                <a:gd name="T26" fmla="*/ 254000 w 217"/>
                <a:gd name="T27" fmla="*/ 33338 h 1752"/>
                <a:gd name="T28" fmla="*/ 304800 w 217"/>
                <a:gd name="T29" fmla="*/ 46037 h 1752"/>
                <a:gd name="T30" fmla="*/ 304800 w 217"/>
                <a:gd name="T31" fmla="*/ 42863 h 1752"/>
                <a:gd name="T32" fmla="*/ 307975 w 217"/>
                <a:gd name="T33" fmla="*/ 42863 h 1752"/>
                <a:gd name="T34" fmla="*/ 307975 w 217"/>
                <a:gd name="T35" fmla="*/ 39688 h 1752"/>
                <a:gd name="T36" fmla="*/ 307975 w 217"/>
                <a:gd name="T37" fmla="*/ 39688 h 1752"/>
                <a:gd name="T38" fmla="*/ 307975 w 217"/>
                <a:gd name="T39" fmla="*/ 36513 h 1752"/>
                <a:gd name="T40" fmla="*/ 311150 w 217"/>
                <a:gd name="T41" fmla="*/ 33338 h 1752"/>
                <a:gd name="T42" fmla="*/ 311150 w 217"/>
                <a:gd name="T43" fmla="*/ 33338 h 1752"/>
                <a:gd name="T44" fmla="*/ 311150 w 217"/>
                <a:gd name="T45" fmla="*/ 30163 h 1752"/>
                <a:gd name="T46" fmla="*/ 9525 w 217"/>
                <a:gd name="T47" fmla="*/ 2781300 h 1752"/>
                <a:gd name="T48" fmla="*/ 46038 w 217"/>
                <a:gd name="T49" fmla="*/ 2781300 h 1752"/>
                <a:gd name="T50" fmla="*/ 119063 w 217"/>
                <a:gd name="T51" fmla="*/ 2774950 h 1752"/>
                <a:gd name="T52" fmla="*/ 188913 w 217"/>
                <a:gd name="T53" fmla="*/ 2765425 h 1752"/>
                <a:gd name="T54" fmla="*/ 257175 w 217"/>
                <a:gd name="T55" fmla="*/ 2754313 h 1752"/>
                <a:gd name="T56" fmla="*/ 323850 w 217"/>
                <a:gd name="T57" fmla="*/ 2738438 h 1752"/>
                <a:gd name="T58" fmla="*/ 344488 w 217"/>
                <a:gd name="T59" fmla="*/ 2732088 h 1752"/>
                <a:gd name="T60" fmla="*/ 344488 w 217"/>
                <a:gd name="T61" fmla="*/ 2732088 h 1752"/>
                <a:gd name="T62" fmla="*/ 341313 w 217"/>
                <a:gd name="T63" fmla="*/ 2728913 h 1752"/>
                <a:gd name="T64" fmla="*/ 341313 w 217"/>
                <a:gd name="T65" fmla="*/ 2728913 h 1752"/>
                <a:gd name="T66" fmla="*/ 341313 w 217"/>
                <a:gd name="T67" fmla="*/ 2725738 h 1752"/>
                <a:gd name="T68" fmla="*/ 338138 w 217"/>
                <a:gd name="T69" fmla="*/ 2725738 h 1752"/>
                <a:gd name="T70" fmla="*/ 338138 w 217"/>
                <a:gd name="T71" fmla="*/ 2722563 h 1752"/>
                <a:gd name="T72" fmla="*/ 334963 w 217"/>
                <a:gd name="T73" fmla="*/ 2722563 h 1752"/>
                <a:gd name="T74" fmla="*/ 334963 w 217"/>
                <a:gd name="T75" fmla="*/ 2720975 h 1752"/>
                <a:gd name="T76" fmla="*/ 320675 w 217"/>
                <a:gd name="T77" fmla="*/ 2722563 h 1752"/>
                <a:gd name="T78" fmla="*/ 254000 w 217"/>
                <a:gd name="T79" fmla="*/ 2741613 h 1752"/>
                <a:gd name="T80" fmla="*/ 185738 w 217"/>
                <a:gd name="T81" fmla="*/ 2754313 h 1752"/>
                <a:gd name="T82" fmla="*/ 115888 w 217"/>
                <a:gd name="T83" fmla="*/ 2760663 h 1752"/>
                <a:gd name="T84" fmla="*/ 46038 w 217"/>
                <a:gd name="T85" fmla="*/ 2765425 h 1752"/>
                <a:gd name="T86" fmla="*/ 0 w 217"/>
                <a:gd name="T87" fmla="*/ 2768600 h 1752"/>
                <a:gd name="T88" fmla="*/ 0 w 217"/>
                <a:gd name="T89" fmla="*/ 2768600 h 1752"/>
                <a:gd name="T90" fmla="*/ 3175 w 217"/>
                <a:gd name="T91" fmla="*/ 2771775 h 1752"/>
                <a:gd name="T92" fmla="*/ 3175 w 217"/>
                <a:gd name="T93" fmla="*/ 2771775 h 1752"/>
                <a:gd name="T94" fmla="*/ 3175 w 217"/>
                <a:gd name="T95" fmla="*/ 2774950 h 1752"/>
                <a:gd name="T96" fmla="*/ 6350 w 217"/>
                <a:gd name="T97" fmla="*/ 2778125 h 1752"/>
                <a:gd name="T98" fmla="*/ 6350 w 217"/>
                <a:gd name="T99" fmla="*/ 2778125 h 1752"/>
                <a:gd name="T100" fmla="*/ 6350 w 217"/>
                <a:gd name="T101" fmla="*/ 2781300 h 1752"/>
                <a:gd name="T102" fmla="*/ 9525 w 217"/>
                <a:gd name="T103" fmla="*/ 2781300 h 175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7"/>
                <a:gd name="T157" fmla="*/ 0 h 1752"/>
                <a:gd name="T158" fmla="*/ 217 w 217"/>
                <a:gd name="T159" fmla="*/ 1752 h 175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7" h="1752">
                  <a:moveTo>
                    <a:pt x="196" y="19"/>
                  </a:moveTo>
                  <a:lnTo>
                    <a:pt x="162" y="12"/>
                  </a:lnTo>
                  <a:lnTo>
                    <a:pt x="119" y="4"/>
                  </a:lnTo>
                  <a:lnTo>
                    <a:pt x="87" y="0"/>
                  </a:lnTo>
                  <a:lnTo>
                    <a:pt x="87" y="2"/>
                  </a:lnTo>
                  <a:lnTo>
                    <a:pt x="85" y="2"/>
                  </a:lnTo>
                  <a:lnTo>
                    <a:pt x="85" y="4"/>
                  </a:lnTo>
                  <a:lnTo>
                    <a:pt x="83" y="4"/>
                  </a:lnTo>
                  <a:lnTo>
                    <a:pt x="83" y="6"/>
                  </a:lnTo>
                  <a:lnTo>
                    <a:pt x="81" y="8"/>
                  </a:lnTo>
                  <a:lnTo>
                    <a:pt x="117" y="13"/>
                  </a:lnTo>
                  <a:lnTo>
                    <a:pt x="160" y="21"/>
                  </a:lnTo>
                  <a:lnTo>
                    <a:pt x="192" y="29"/>
                  </a:lnTo>
                  <a:lnTo>
                    <a:pt x="192" y="27"/>
                  </a:lnTo>
                  <a:lnTo>
                    <a:pt x="194" y="27"/>
                  </a:lnTo>
                  <a:lnTo>
                    <a:pt x="194" y="25"/>
                  </a:lnTo>
                  <a:lnTo>
                    <a:pt x="194" y="23"/>
                  </a:lnTo>
                  <a:lnTo>
                    <a:pt x="196" y="21"/>
                  </a:lnTo>
                  <a:lnTo>
                    <a:pt x="196" y="19"/>
                  </a:lnTo>
                  <a:close/>
                  <a:moveTo>
                    <a:pt x="6" y="1752"/>
                  </a:moveTo>
                  <a:lnTo>
                    <a:pt x="29" y="1752"/>
                  </a:lnTo>
                  <a:lnTo>
                    <a:pt x="75" y="1748"/>
                  </a:lnTo>
                  <a:lnTo>
                    <a:pt x="119" y="1742"/>
                  </a:lnTo>
                  <a:lnTo>
                    <a:pt x="162" y="1735"/>
                  </a:lnTo>
                  <a:lnTo>
                    <a:pt x="204" y="1725"/>
                  </a:lnTo>
                  <a:lnTo>
                    <a:pt x="217" y="1721"/>
                  </a:lnTo>
                  <a:lnTo>
                    <a:pt x="215" y="1719"/>
                  </a:lnTo>
                  <a:lnTo>
                    <a:pt x="215" y="1717"/>
                  </a:lnTo>
                  <a:lnTo>
                    <a:pt x="213" y="1717"/>
                  </a:lnTo>
                  <a:lnTo>
                    <a:pt x="213" y="1715"/>
                  </a:lnTo>
                  <a:lnTo>
                    <a:pt x="211" y="1715"/>
                  </a:lnTo>
                  <a:lnTo>
                    <a:pt x="211" y="1714"/>
                  </a:lnTo>
                  <a:lnTo>
                    <a:pt x="202" y="1715"/>
                  </a:lnTo>
                  <a:lnTo>
                    <a:pt x="160" y="1727"/>
                  </a:lnTo>
                  <a:lnTo>
                    <a:pt x="117" y="1735"/>
                  </a:lnTo>
                  <a:lnTo>
                    <a:pt x="73" y="1739"/>
                  </a:lnTo>
                  <a:lnTo>
                    <a:pt x="29" y="1742"/>
                  </a:lnTo>
                  <a:lnTo>
                    <a:pt x="0" y="1744"/>
                  </a:lnTo>
                  <a:lnTo>
                    <a:pt x="2" y="1746"/>
                  </a:lnTo>
                  <a:lnTo>
                    <a:pt x="2" y="1748"/>
                  </a:lnTo>
                  <a:lnTo>
                    <a:pt x="4" y="1750"/>
                  </a:lnTo>
                  <a:lnTo>
                    <a:pt x="4" y="1752"/>
                  </a:lnTo>
                  <a:lnTo>
                    <a:pt x="6" y="1752"/>
                  </a:lnTo>
                  <a:close/>
                </a:path>
              </a:pathLst>
            </a:custGeom>
            <a:solidFill>
              <a:srgbClr val="46B5FF"/>
            </a:solidFill>
            <a:ln w="9525">
              <a:noFill/>
              <a:round/>
            </a:ln>
          </p:spPr>
          <p:txBody>
            <a:bodyPr/>
            <a:lstStyle/>
            <a:p>
              <a:endParaRPr lang="en-US"/>
            </a:p>
          </p:txBody>
        </p:sp>
        <p:sp>
          <p:nvSpPr>
            <p:cNvPr id="17501" name="Freeform 104"/>
            <p:cNvSpPr>
              <a:spLocks noEditPoints="1"/>
            </p:cNvSpPr>
            <p:nvPr/>
          </p:nvSpPr>
          <p:spPr bwMode="auto">
            <a:xfrm>
              <a:off x="6355644" y="2047854"/>
              <a:ext cx="306212" cy="2768600"/>
            </a:xfrm>
            <a:custGeom>
              <a:avLst/>
              <a:gdLst>
                <a:gd name="T0" fmla="*/ 311150 w 217"/>
                <a:gd name="T1" fmla="*/ 33338 h 1744"/>
                <a:gd name="T2" fmla="*/ 260350 w 217"/>
                <a:gd name="T3" fmla="*/ 17463 h 1744"/>
                <a:gd name="T4" fmla="*/ 188913 w 217"/>
                <a:gd name="T5" fmla="*/ 6350 h 1744"/>
                <a:gd name="T6" fmla="*/ 134938 w 217"/>
                <a:gd name="T7" fmla="*/ 0 h 1744"/>
                <a:gd name="T8" fmla="*/ 134938 w 217"/>
                <a:gd name="T9" fmla="*/ 3175 h 1744"/>
                <a:gd name="T10" fmla="*/ 134938 w 217"/>
                <a:gd name="T11" fmla="*/ 3175 h 1744"/>
                <a:gd name="T12" fmla="*/ 131763 w 217"/>
                <a:gd name="T13" fmla="*/ 6350 h 1744"/>
                <a:gd name="T14" fmla="*/ 131763 w 217"/>
                <a:gd name="T15" fmla="*/ 6350 h 1744"/>
                <a:gd name="T16" fmla="*/ 128588 w 217"/>
                <a:gd name="T17" fmla="*/ 9525 h 1744"/>
                <a:gd name="T18" fmla="*/ 128588 w 217"/>
                <a:gd name="T19" fmla="*/ 12700 h 1744"/>
                <a:gd name="T20" fmla="*/ 125413 w 217"/>
                <a:gd name="T21" fmla="*/ 12700 h 1744"/>
                <a:gd name="T22" fmla="*/ 125413 w 217"/>
                <a:gd name="T23" fmla="*/ 14288 h 1744"/>
                <a:gd name="T24" fmla="*/ 187325 w 217"/>
                <a:gd name="T25" fmla="*/ 20638 h 1744"/>
                <a:gd name="T26" fmla="*/ 257175 w 217"/>
                <a:gd name="T27" fmla="*/ 33338 h 1744"/>
                <a:gd name="T28" fmla="*/ 304800 w 217"/>
                <a:gd name="T29" fmla="*/ 46037 h 1744"/>
                <a:gd name="T30" fmla="*/ 304800 w 217"/>
                <a:gd name="T31" fmla="*/ 42863 h 1744"/>
                <a:gd name="T32" fmla="*/ 304800 w 217"/>
                <a:gd name="T33" fmla="*/ 42863 h 1744"/>
                <a:gd name="T34" fmla="*/ 307975 w 217"/>
                <a:gd name="T35" fmla="*/ 39688 h 1744"/>
                <a:gd name="T36" fmla="*/ 307975 w 217"/>
                <a:gd name="T37" fmla="*/ 39688 h 1744"/>
                <a:gd name="T38" fmla="*/ 307975 w 217"/>
                <a:gd name="T39" fmla="*/ 36513 h 1744"/>
                <a:gd name="T40" fmla="*/ 311150 w 217"/>
                <a:gd name="T41" fmla="*/ 36513 h 1744"/>
                <a:gd name="T42" fmla="*/ 311150 w 217"/>
                <a:gd name="T43" fmla="*/ 33338 h 1744"/>
                <a:gd name="T44" fmla="*/ 311150 w 217"/>
                <a:gd name="T45" fmla="*/ 33338 h 1744"/>
                <a:gd name="T46" fmla="*/ 6350 w 217"/>
                <a:gd name="T47" fmla="*/ 2768600 h 1744"/>
                <a:gd name="T48" fmla="*/ 49213 w 217"/>
                <a:gd name="T49" fmla="*/ 2768600 h 1744"/>
                <a:gd name="T50" fmla="*/ 119063 w 217"/>
                <a:gd name="T51" fmla="*/ 2762250 h 1744"/>
                <a:gd name="T52" fmla="*/ 188913 w 217"/>
                <a:gd name="T53" fmla="*/ 2754313 h 1744"/>
                <a:gd name="T54" fmla="*/ 260350 w 217"/>
                <a:gd name="T55" fmla="*/ 2741613 h 1744"/>
                <a:gd name="T56" fmla="*/ 327025 w 217"/>
                <a:gd name="T57" fmla="*/ 2725738 h 1744"/>
                <a:gd name="T58" fmla="*/ 344488 w 217"/>
                <a:gd name="T59" fmla="*/ 2719388 h 1744"/>
                <a:gd name="T60" fmla="*/ 341313 w 217"/>
                <a:gd name="T61" fmla="*/ 2719388 h 1744"/>
                <a:gd name="T62" fmla="*/ 341313 w 217"/>
                <a:gd name="T63" fmla="*/ 2716213 h 1744"/>
                <a:gd name="T64" fmla="*/ 338138 w 217"/>
                <a:gd name="T65" fmla="*/ 2716213 h 1744"/>
                <a:gd name="T66" fmla="*/ 338138 w 217"/>
                <a:gd name="T67" fmla="*/ 2714625 h 1744"/>
                <a:gd name="T68" fmla="*/ 338138 w 217"/>
                <a:gd name="T69" fmla="*/ 2714625 h 1744"/>
                <a:gd name="T70" fmla="*/ 336550 w 217"/>
                <a:gd name="T71" fmla="*/ 2711450 h 1744"/>
                <a:gd name="T72" fmla="*/ 336550 w 217"/>
                <a:gd name="T73" fmla="*/ 2708275 h 1744"/>
                <a:gd name="T74" fmla="*/ 336550 w 217"/>
                <a:gd name="T75" fmla="*/ 2708275 h 1744"/>
                <a:gd name="T76" fmla="*/ 320675 w 217"/>
                <a:gd name="T77" fmla="*/ 2711450 h 1744"/>
                <a:gd name="T78" fmla="*/ 257175 w 217"/>
                <a:gd name="T79" fmla="*/ 2725738 h 1744"/>
                <a:gd name="T80" fmla="*/ 187325 w 217"/>
                <a:gd name="T81" fmla="*/ 2738438 h 1744"/>
                <a:gd name="T82" fmla="*/ 119063 w 217"/>
                <a:gd name="T83" fmla="*/ 2747963 h 1744"/>
                <a:gd name="T84" fmla="*/ 49213 w 217"/>
                <a:gd name="T85" fmla="*/ 2754313 h 1744"/>
                <a:gd name="T86" fmla="*/ 0 w 217"/>
                <a:gd name="T87" fmla="*/ 2754313 h 1744"/>
                <a:gd name="T88" fmla="*/ 0 w 217"/>
                <a:gd name="T89" fmla="*/ 2755900 h 1744"/>
                <a:gd name="T90" fmla="*/ 0 w 217"/>
                <a:gd name="T91" fmla="*/ 2755900 h 1744"/>
                <a:gd name="T92" fmla="*/ 3175 w 217"/>
                <a:gd name="T93" fmla="*/ 2759075 h 1744"/>
                <a:gd name="T94" fmla="*/ 3175 w 217"/>
                <a:gd name="T95" fmla="*/ 2762250 h 1744"/>
                <a:gd name="T96" fmla="*/ 3175 w 217"/>
                <a:gd name="T97" fmla="*/ 2762250 h 1744"/>
                <a:gd name="T98" fmla="*/ 6350 w 217"/>
                <a:gd name="T99" fmla="*/ 2765425 h 1744"/>
                <a:gd name="T100" fmla="*/ 6350 w 217"/>
                <a:gd name="T101" fmla="*/ 2765425 h 1744"/>
                <a:gd name="T102" fmla="*/ 6350 w 217"/>
                <a:gd name="T103" fmla="*/ 2768600 h 174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7"/>
                <a:gd name="T157" fmla="*/ 0 h 1744"/>
                <a:gd name="T158" fmla="*/ 217 w 217"/>
                <a:gd name="T159" fmla="*/ 1744 h 174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7" h="1744">
                  <a:moveTo>
                    <a:pt x="196" y="21"/>
                  </a:moveTo>
                  <a:lnTo>
                    <a:pt x="164" y="11"/>
                  </a:lnTo>
                  <a:lnTo>
                    <a:pt x="119" y="4"/>
                  </a:lnTo>
                  <a:lnTo>
                    <a:pt x="85" y="0"/>
                  </a:lnTo>
                  <a:lnTo>
                    <a:pt x="85" y="2"/>
                  </a:lnTo>
                  <a:lnTo>
                    <a:pt x="83" y="4"/>
                  </a:lnTo>
                  <a:lnTo>
                    <a:pt x="81" y="6"/>
                  </a:lnTo>
                  <a:lnTo>
                    <a:pt x="81" y="8"/>
                  </a:lnTo>
                  <a:lnTo>
                    <a:pt x="79" y="8"/>
                  </a:lnTo>
                  <a:lnTo>
                    <a:pt x="79" y="9"/>
                  </a:lnTo>
                  <a:lnTo>
                    <a:pt x="118" y="13"/>
                  </a:lnTo>
                  <a:lnTo>
                    <a:pt x="162" y="21"/>
                  </a:lnTo>
                  <a:lnTo>
                    <a:pt x="192" y="29"/>
                  </a:lnTo>
                  <a:lnTo>
                    <a:pt x="192" y="27"/>
                  </a:lnTo>
                  <a:lnTo>
                    <a:pt x="194" y="25"/>
                  </a:lnTo>
                  <a:lnTo>
                    <a:pt x="194" y="23"/>
                  </a:lnTo>
                  <a:lnTo>
                    <a:pt x="196" y="23"/>
                  </a:lnTo>
                  <a:lnTo>
                    <a:pt x="196" y="21"/>
                  </a:lnTo>
                  <a:close/>
                  <a:moveTo>
                    <a:pt x="4" y="1744"/>
                  </a:moveTo>
                  <a:lnTo>
                    <a:pt x="31" y="1744"/>
                  </a:lnTo>
                  <a:lnTo>
                    <a:pt x="75" y="1740"/>
                  </a:lnTo>
                  <a:lnTo>
                    <a:pt x="119" y="1735"/>
                  </a:lnTo>
                  <a:lnTo>
                    <a:pt x="164" y="1727"/>
                  </a:lnTo>
                  <a:lnTo>
                    <a:pt x="206" y="1717"/>
                  </a:lnTo>
                  <a:lnTo>
                    <a:pt x="217" y="1713"/>
                  </a:lnTo>
                  <a:lnTo>
                    <a:pt x="215" y="1713"/>
                  </a:lnTo>
                  <a:lnTo>
                    <a:pt x="215" y="1711"/>
                  </a:lnTo>
                  <a:lnTo>
                    <a:pt x="213" y="1711"/>
                  </a:lnTo>
                  <a:lnTo>
                    <a:pt x="213" y="1710"/>
                  </a:lnTo>
                  <a:lnTo>
                    <a:pt x="212" y="1708"/>
                  </a:lnTo>
                  <a:lnTo>
                    <a:pt x="212" y="1706"/>
                  </a:lnTo>
                  <a:lnTo>
                    <a:pt x="202" y="1708"/>
                  </a:lnTo>
                  <a:lnTo>
                    <a:pt x="162" y="1717"/>
                  </a:lnTo>
                  <a:lnTo>
                    <a:pt x="118" y="1725"/>
                  </a:lnTo>
                  <a:lnTo>
                    <a:pt x="75" y="1731"/>
                  </a:lnTo>
                  <a:lnTo>
                    <a:pt x="31" y="1735"/>
                  </a:lnTo>
                  <a:lnTo>
                    <a:pt x="0" y="1735"/>
                  </a:lnTo>
                  <a:lnTo>
                    <a:pt x="0" y="1736"/>
                  </a:lnTo>
                  <a:lnTo>
                    <a:pt x="2" y="1738"/>
                  </a:lnTo>
                  <a:lnTo>
                    <a:pt x="2" y="1740"/>
                  </a:lnTo>
                  <a:lnTo>
                    <a:pt x="4" y="1742"/>
                  </a:lnTo>
                  <a:lnTo>
                    <a:pt x="4" y="1744"/>
                  </a:lnTo>
                  <a:close/>
                </a:path>
              </a:pathLst>
            </a:custGeom>
            <a:solidFill>
              <a:srgbClr val="47B5FF"/>
            </a:solidFill>
            <a:ln w="9525">
              <a:noFill/>
              <a:round/>
            </a:ln>
          </p:spPr>
          <p:txBody>
            <a:bodyPr/>
            <a:lstStyle/>
            <a:p>
              <a:endParaRPr lang="en-US"/>
            </a:p>
          </p:txBody>
        </p:sp>
        <p:sp>
          <p:nvSpPr>
            <p:cNvPr id="17502" name="Freeform 105"/>
            <p:cNvSpPr>
              <a:spLocks noEditPoints="1"/>
            </p:cNvSpPr>
            <p:nvPr/>
          </p:nvSpPr>
          <p:spPr bwMode="auto">
            <a:xfrm>
              <a:off x="6351412" y="2054204"/>
              <a:ext cx="304800" cy="2755900"/>
            </a:xfrm>
            <a:custGeom>
              <a:avLst/>
              <a:gdLst>
                <a:gd name="T0" fmla="*/ 312738 w 216"/>
                <a:gd name="T1" fmla="*/ 33338 h 1736"/>
                <a:gd name="T2" fmla="*/ 261938 w 216"/>
                <a:gd name="T3" fmla="*/ 20638 h 1736"/>
                <a:gd name="T4" fmla="*/ 193675 w 216"/>
                <a:gd name="T5" fmla="*/ 7938 h 1736"/>
                <a:gd name="T6" fmla="*/ 136525 w 216"/>
                <a:gd name="T7" fmla="*/ 0 h 1736"/>
                <a:gd name="T8" fmla="*/ 133350 w 216"/>
                <a:gd name="T9" fmla="*/ 3175 h 1736"/>
                <a:gd name="T10" fmla="*/ 133350 w 216"/>
                <a:gd name="T11" fmla="*/ 6350 h 1736"/>
                <a:gd name="T12" fmla="*/ 133350 w 216"/>
                <a:gd name="T13" fmla="*/ 6350 h 1736"/>
                <a:gd name="T14" fmla="*/ 130175 w 216"/>
                <a:gd name="T15" fmla="*/ 7938 h 1736"/>
                <a:gd name="T16" fmla="*/ 130175 w 216"/>
                <a:gd name="T17" fmla="*/ 7938 h 1736"/>
                <a:gd name="T18" fmla="*/ 127000 w 216"/>
                <a:gd name="T19" fmla="*/ 11112 h 1736"/>
                <a:gd name="T20" fmla="*/ 127000 w 216"/>
                <a:gd name="T21" fmla="*/ 11112 h 1736"/>
                <a:gd name="T22" fmla="*/ 123825 w 216"/>
                <a:gd name="T23" fmla="*/ 14288 h 1736"/>
                <a:gd name="T24" fmla="*/ 192087 w 216"/>
                <a:gd name="T25" fmla="*/ 23812 h 1736"/>
                <a:gd name="T26" fmla="*/ 258763 w 216"/>
                <a:gd name="T27" fmla="*/ 36513 h 1736"/>
                <a:gd name="T28" fmla="*/ 304800 w 216"/>
                <a:gd name="T29" fmla="*/ 46037 h 1736"/>
                <a:gd name="T30" fmla="*/ 306388 w 216"/>
                <a:gd name="T31" fmla="*/ 46037 h 1736"/>
                <a:gd name="T32" fmla="*/ 306388 w 216"/>
                <a:gd name="T33" fmla="*/ 42863 h 1736"/>
                <a:gd name="T34" fmla="*/ 306388 w 216"/>
                <a:gd name="T35" fmla="*/ 42863 h 1736"/>
                <a:gd name="T36" fmla="*/ 309563 w 216"/>
                <a:gd name="T37" fmla="*/ 39688 h 1736"/>
                <a:gd name="T38" fmla="*/ 309563 w 216"/>
                <a:gd name="T39" fmla="*/ 36513 h 1736"/>
                <a:gd name="T40" fmla="*/ 309563 w 216"/>
                <a:gd name="T41" fmla="*/ 36513 h 1736"/>
                <a:gd name="T42" fmla="*/ 312738 w 216"/>
                <a:gd name="T43" fmla="*/ 33338 h 1736"/>
                <a:gd name="T44" fmla="*/ 312738 w 216"/>
                <a:gd name="T45" fmla="*/ 33338 h 1736"/>
                <a:gd name="T46" fmla="*/ 7938 w 216"/>
                <a:gd name="T47" fmla="*/ 2755900 h 1736"/>
                <a:gd name="T48" fmla="*/ 53975 w 216"/>
                <a:gd name="T49" fmla="*/ 2752725 h 1736"/>
                <a:gd name="T50" fmla="*/ 123825 w 216"/>
                <a:gd name="T51" fmla="*/ 2747963 h 1736"/>
                <a:gd name="T52" fmla="*/ 193675 w 216"/>
                <a:gd name="T53" fmla="*/ 2741613 h 1736"/>
                <a:gd name="T54" fmla="*/ 261938 w 216"/>
                <a:gd name="T55" fmla="*/ 2728913 h 1736"/>
                <a:gd name="T56" fmla="*/ 328613 w 216"/>
                <a:gd name="T57" fmla="*/ 2709863 h 1736"/>
                <a:gd name="T58" fmla="*/ 342900 w 216"/>
                <a:gd name="T59" fmla="*/ 2708275 h 1736"/>
                <a:gd name="T60" fmla="*/ 342900 w 216"/>
                <a:gd name="T61" fmla="*/ 2708275 h 1736"/>
                <a:gd name="T62" fmla="*/ 341313 w 216"/>
                <a:gd name="T63" fmla="*/ 2705100 h 1736"/>
                <a:gd name="T64" fmla="*/ 341313 w 216"/>
                <a:gd name="T65" fmla="*/ 2701925 h 1736"/>
                <a:gd name="T66" fmla="*/ 341313 w 216"/>
                <a:gd name="T67" fmla="*/ 2701925 h 1736"/>
                <a:gd name="T68" fmla="*/ 338138 w 216"/>
                <a:gd name="T69" fmla="*/ 2698750 h 1736"/>
                <a:gd name="T70" fmla="*/ 338138 w 216"/>
                <a:gd name="T71" fmla="*/ 2698750 h 1736"/>
                <a:gd name="T72" fmla="*/ 338138 w 216"/>
                <a:gd name="T73" fmla="*/ 2695575 h 1736"/>
                <a:gd name="T74" fmla="*/ 334963 w 216"/>
                <a:gd name="T75" fmla="*/ 2695575 h 1736"/>
                <a:gd name="T76" fmla="*/ 325438 w 216"/>
                <a:gd name="T77" fmla="*/ 2698750 h 1736"/>
                <a:gd name="T78" fmla="*/ 258763 w 216"/>
                <a:gd name="T79" fmla="*/ 2713038 h 1736"/>
                <a:gd name="T80" fmla="*/ 192087 w 216"/>
                <a:gd name="T81" fmla="*/ 2725738 h 1736"/>
                <a:gd name="T82" fmla="*/ 123825 w 216"/>
                <a:gd name="T83" fmla="*/ 2735263 h 1736"/>
                <a:gd name="T84" fmla="*/ 53975 w 216"/>
                <a:gd name="T85" fmla="*/ 2738438 h 1736"/>
                <a:gd name="T86" fmla="*/ 0 w 216"/>
                <a:gd name="T87" fmla="*/ 2741613 h 1736"/>
                <a:gd name="T88" fmla="*/ 0 w 216"/>
                <a:gd name="T89" fmla="*/ 2741613 h 1736"/>
                <a:gd name="T90" fmla="*/ 3175 w 216"/>
                <a:gd name="T91" fmla="*/ 2744788 h 1736"/>
                <a:gd name="T92" fmla="*/ 3175 w 216"/>
                <a:gd name="T93" fmla="*/ 2747963 h 1736"/>
                <a:gd name="T94" fmla="*/ 4763 w 216"/>
                <a:gd name="T95" fmla="*/ 2747963 h 1736"/>
                <a:gd name="T96" fmla="*/ 4763 w 216"/>
                <a:gd name="T97" fmla="*/ 2749550 h 1736"/>
                <a:gd name="T98" fmla="*/ 4763 w 216"/>
                <a:gd name="T99" fmla="*/ 2749550 h 1736"/>
                <a:gd name="T100" fmla="*/ 7938 w 216"/>
                <a:gd name="T101" fmla="*/ 2752725 h 1736"/>
                <a:gd name="T102" fmla="*/ 7938 w 216"/>
                <a:gd name="T103" fmla="*/ 2755900 h 17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216"/>
                <a:gd name="T157" fmla="*/ 0 h 1736"/>
                <a:gd name="T158" fmla="*/ 216 w 216"/>
                <a:gd name="T159" fmla="*/ 1736 h 17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216" h="1736">
                  <a:moveTo>
                    <a:pt x="197" y="21"/>
                  </a:moveTo>
                  <a:lnTo>
                    <a:pt x="165" y="13"/>
                  </a:lnTo>
                  <a:lnTo>
                    <a:pt x="122" y="5"/>
                  </a:lnTo>
                  <a:lnTo>
                    <a:pt x="86" y="0"/>
                  </a:lnTo>
                  <a:lnTo>
                    <a:pt x="84" y="2"/>
                  </a:lnTo>
                  <a:lnTo>
                    <a:pt x="84" y="4"/>
                  </a:lnTo>
                  <a:lnTo>
                    <a:pt x="82" y="5"/>
                  </a:lnTo>
                  <a:lnTo>
                    <a:pt x="80" y="7"/>
                  </a:lnTo>
                  <a:lnTo>
                    <a:pt x="78" y="9"/>
                  </a:lnTo>
                  <a:lnTo>
                    <a:pt x="121" y="15"/>
                  </a:lnTo>
                  <a:lnTo>
                    <a:pt x="163" y="23"/>
                  </a:lnTo>
                  <a:lnTo>
                    <a:pt x="192" y="29"/>
                  </a:lnTo>
                  <a:lnTo>
                    <a:pt x="193" y="29"/>
                  </a:lnTo>
                  <a:lnTo>
                    <a:pt x="193" y="27"/>
                  </a:lnTo>
                  <a:lnTo>
                    <a:pt x="195" y="25"/>
                  </a:lnTo>
                  <a:lnTo>
                    <a:pt x="195" y="23"/>
                  </a:lnTo>
                  <a:lnTo>
                    <a:pt x="197" y="21"/>
                  </a:lnTo>
                  <a:close/>
                  <a:moveTo>
                    <a:pt x="5" y="1736"/>
                  </a:moveTo>
                  <a:lnTo>
                    <a:pt x="34" y="1734"/>
                  </a:lnTo>
                  <a:lnTo>
                    <a:pt x="78" y="1731"/>
                  </a:lnTo>
                  <a:lnTo>
                    <a:pt x="122" y="1727"/>
                  </a:lnTo>
                  <a:lnTo>
                    <a:pt x="165" y="1719"/>
                  </a:lnTo>
                  <a:lnTo>
                    <a:pt x="207" y="1707"/>
                  </a:lnTo>
                  <a:lnTo>
                    <a:pt x="216" y="1706"/>
                  </a:lnTo>
                  <a:lnTo>
                    <a:pt x="215" y="1704"/>
                  </a:lnTo>
                  <a:lnTo>
                    <a:pt x="215" y="1702"/>
                  </a:lnTo>
                  <a:lnTo>
                    <a:pt x="213" y="1700"/>
                  </a:lnTo>
                  <a:lnTo>
                    <a:pt x="213" y="1698"/>
                  </a:lnTo>
                  <a:lnTo>
                    <a:pt x="211" y="1698"/>
                  </a:lnTo>
                  <a:lnTo>
                    <a:pt x="205" y="1700"/>
                  </a:lnTo>
                  <a:lnTo>
                    <a:pt x="163" y="1709"/>
                  </a:lnTo>
                  <a:lnTo>
                    <a:pt x="121" y="1717"/>
                  </a:lnTo>
                  <a:lnTo>
                    <a:pt x="78" y="1723"/>
                  </a:lnTo>
                  <a:lnTo>
                    <a:pt x="34" y="1725"/>
                  </a:lnTo>
                  <a:lnTo>
                    <a:pt x="0" y="1727"/>
                  </a:lnTo>
                  <a:lnTo>
                    <a:pt x="2" y="1729"/>
                  </a:lnTo>
                  <a:lnTo>
                    <a:pt x="2" y="1731"/>
                  </a:lnTo>
                  <a:lnTo>
                    <a:pt x="3" y="1731"/>
                  </a:lnTo>
                  <a:lnTo>
                    <a:pt x="3" y="1732"/>
                  </a:lnTo>
                  <a:lnTo>
                    <a:pt x="5" y="1734"/>
                  </a:lnTo>
                  <a:lnTo>
                    <a:pt x="5" y="1736"/>
                  </a:lnTo>
                  <a:close/>
                </a:path>
              </a:pathLst>
            </a:custGeom>
            <a:solidFill>
              <a:srgbClr val="48B5FF"/>
            </a:solidFill>
            <a:ln w="9525">
              <a:noFill/>
              <a:round/>
            </a:ln>
          </p:spPr>
          <p:txBody>
            <a:bodyPr/>
            <a:lstStyle/>
            <a:p>
              <a:endParaRPr lang="en-US"/>
            </a:p>
          </p:txBody>
        </p:sp>
        <p:sp>
          <p:nvSpPr>
            <p:cNvPr id="17503" name="Freeform 106"/>
            <p:cNvSpPr>
              <a:spLocks noEditPoints="1"/>
            </p:cNvSpPr>
            <p:nvPr/>
          </p:nvSpPr>
          <p:spPr bwMode="auto">
            <a:xfrm>
              <a:off x="6348591" y="2062145"/>
              <a:ext cx="306211" cy="2740025"/>
            </a:xfrm>
            <a:custGeom>
              <a:avLst/>
              <a:gdLst>
                <a:gd name="T0" fmla="*/ 312737 w 217"/>
                <a:gd name="T1" fmla="*/ 31750 h 1726"/>
                <a:gd name="T2" fmla="*/ 265112 w 217"/>
                <a:gd name="T3" fmla="*/ 19050 h 1726"/>
                <a:gd name="T4" fmla="*/ 195262 w 217"/>
                <a:gd name="T5" fmla="*/ 6350 h 1726"/>
                <a:gd name="T6" fmla="*/ 133350 w 217"/>
                <a:gd name="T7" fmla="*/ 0 h 1726"/>
                <a:gd name="T8" fmla="*/ 133350 w 217"/>
                <a:gd name="T9" fmla="*/ 0 h 1726"/>
                <a:gd name="T10" fmla="*/ 130175 w 217"/>
                <a:gd name="T11" fmla="*/ 3175 h 1726"/>
                <a:gd name="T12" fmla="*/ 130175 w 217"/>
                <a:gd name="T13" fmla="*/ 3175 h 1726"/>
                <a:gd name="T14" fmla="*/ 127000 w 217"/>
                <a:gd name="T15" fmla="*/ 6350 h 1726"/>
                <a:gd name="T16" fmla="*/ 127000 w 217"/>
                <a:gd name="T17" fmla="*/ 9525 h 1726"/>
                <a:gd name="T18" fmla="*/ 127000 w 217"/>
                <a:gd name="T19" fmla="*/ 9525 h 1726"/>
                <a:gd name="T20" fmla="*/ 123825 w 217"/>
                <a:gd name="T21" fmla="*/ 12700 h 1726"/>
                <a:gd name="T22" fmla="*/ 123825 w 217"/>
                <a:gd name="T23" fmla="*/ 12700 h 1726"/>
                <a:gd name="T24" fmla="*/ 123825 w 217"/>
                <a:gd name="T25" fmla="*/ 12700 h 1726"/>
                <a:gd name="T26" fmla="*/ 195262 w 217"/>
                <a:gd name="T27" fmla="*/ 22225 h 1726"/>
                <a:gd name="T28" fmla="*/ 261937 w 217"/>
                <a:gd name="T29" fmla="*/ 34925 h 1726"/>
                <a:gd name="T30" fmla="*/ 304800 w 217"/>
                <a:gd name="T31" fmla="*/ 42862 h 1726"/>
                <a:gd name="T32" fmla="*/ 304800 w 217"/>
                <a:gd name="T33" fmla="*/ 42862 h 1726"/>
                <a:gd name="T34" fmla="*/ 307975 w 217"/>
                <a:gd name="T35" fmla="*/ 39688 h 1726"/>
                <a:gd name="T36" fmla="*/ 307975 w 217"/>
                <a:gd name="T37" fmla="*/ 39688 h 1726"/>
                <a:gd name="T38" fmla="*/ 307975 w 217"/>
                <a:gd name="T39" fmla="*/ 38100 h 1726"/>
                <a:gd name="T40" fmla="*/ 309562 w 217"/>
                <a:gd name="T41" fmla="*/ 38100 h 1726"/>
                <a:gd name="T42" fmla="*/ 309562 w 217"/>
                <a:gd name="T43" fmla="*/ 34925 h 1726"/>
                <a:gd name="T44" fmla="*/ 309562 w 217"/>
                <a:gd name="T45" fmla="*/ 34925 h 1726"/>
                <a:gd name="T46" fmla="*/ 312737 w 217"/>
                <a:gd name="T47" fmla="*/ 31750 h 1726"/>
                <a:gd name="T48" fmla="*/ 7937 w 217"/>
                <a:gd name="T49" fmla="*/ 2740025 h 1726"/>
                <a:gd name="T50" fmla="*/ 57150 w 217"/>
                <a:gd name="T51" fmla="*/ 2740025 h 1726"/>
                <a:gd name="T52" fmla="*/ 127000 w 217"/>
                <a:gd name="T53" fmla="*/ 2733675 h 1726"/>
                <a:gd name="T54" fmla="*/ 195262 w 217"/>
                <a:gd name="T55" fmla="*/ 2724150 h 1726"/>
                <a:gd name="T56" fmla="*/ 265112 w 217"/>
                <a:gd name="T57" fmla="*/ 2711450 h 1726"/>
                <a:gd name="T58" fmla="*/ 328612 w 217"/>
                <a:gd name="T59" fmla="*/ 2697163 h 1726"/>
                <a:gd name="T60" fmla="*/ 344487 w 217"/>
                <a:gd name="T61" fmla="*/ 2693988 h 1726"/>
                <a:gd name="T62" fmla="*/ 341312 w 217"/>
                <a:gd name="T63" fmla="*/ 2690813 h 1726"/>
                <a:gd name="T64" fmla="*/ 341312 w 217"/>
                <a:gd name="T65" fmla="*/ 2690813 h 1726"/>
                <a:gd name="T66" fmla="*/ 341312 w 217"/>
                <a:gd name="T67" fmla="*/ 2687638 h 1726"/>
                <a:gd name="T68" fmla="*/ 338137 w 217"/>
                <a:gd name="T69" fmla="*/ 2687638 h 1726"/>
                <a:gd name="T70" fmla="*/ 338137 w 217"/>
                <a:gd name="T71" fmla="*/ 2684463 h 1726"/>
                <a:gd name="T72" fmla="*/ 338137 w 217"/>
                <a:gd name="T73" fmla="*/ 2684463 h 1726"/>
                <a:gd name="T74" fmla="*/ 334962 w 217"/>
                <a:gd name="T75" fmla="*/ 2681288 h 1726"/>
                <a:gd name="T76" fmla="*/ 334962 w 217"/>
                <a:gd name="T77" fmla="*/ 2681288 h 1726"/>
                <a:gd name="T78" fmla="*/ 325437 w 217"/>
                <a:gd name="T79" fmla="*/ 2681288 h 1726"/>
                <a:gd name="T80" fmla="*/ 261937 w 217"/>
                <a:gd name="T81" fmla="*/ 2697163 h 1726"/>
                <a:gd name="T82" fmla="*/ 195262 w 217"/>
                <a:gd name="T83" fmla="*/ 2708275 h 1726"/>
                <a:gd name="T84" fmla="*/ 123825 w 217"/>
                <a:gd name="T85" fmla="*/ 2717800 h 1726"/>
                <a:gd name="T86" fmla="*/ 57150 w 217"/>
                <a:gd name="T87" fmla="*/ 2724150 h 1726"/>
                <a:gd name="T88" fmla="*/ 0 w 217"/>
                <a:gd name="T89" fmla="*/ 2724150 h 1726"/>
                <a:gd name="T90" fmla="*/ 0 w 217"/>
                <a:gd name="T91" fmla="*/ 2727325 h 1726"/>
                <a:gd name="T92" fmla="*/ 3175 w 217"/>
                <a:gd name="T93" fmla="*/ 2727325 h 1726"/>
                <a:gd name="T94" fmla="*/ 3175 w 217"/>
                <a:gd name="T95" fmla="*/ 2730500 h 1726"/>
                <a:gd name="T96" fmla="*/ 3175 w 217"/>
                <a:gd name="T97" fmla="*/ 2733675 h 1726"/>
                <a:gd name="T98" fmla="*/ 3175 w 217"/>
                <a:gd name="T99" fmla="*/ 2733675 h 1726"/>
                <a:gd name="T100" fmla="*/ 6350 w 217"/>
                <a:gd name="T101" fmla="*/ 2736850 h 1726"/>
                <a:gd name="T102" fmla="*/ 6350 w 217"/>
                <a:gd name="T103" fmla="*/ 2740025 h 1726"/>
                <a:gd name="T104" fmla="*/ 7937 w 217"/>
                <a:gd name="T105" fmla="*/ 2740025 h 172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17"/>
                <a:gd name="T160" fmla="*/ 0 h 1726"/>
                <a:gd name="T161" fmla="*/ 217 w 217"/>
                <a:gd name="T162" fmla="*/ 1726 h 172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17" h="1726">
                  <a:moveTo>
                    <a:pt x="197" y="20"/>
                  </a:moveTo>
                  <a:lnTo>
                    <a:pt x="167" y="12"/>
                  </a:lnTo>
                  <a:lnTo>
                    <a:pt x="123" y="4"/>
                  </a:lnTo>
                  <a:lnTo>
                    <a:pt x="84" y="0"/>
                  </a:lnTo>
                  <a:lnTo>
                    <a:pt x="82" y="2"/>
                  </a:lnTo>
                  <a:lnTo>
                    <a:pt x="80" y="4"/>
                  </a:lnTo>
                  <a:lnTo>
                    <a:pt x="80" y="6"/>
                  </a:lnTo>
                  <a:lnTo>
                    <a:pt x="78" y="8"/>
                  </a:lnTo>
                  <a:lnTo>
                    <a:pt x="123" y="14"/>
                  </a:lnTo>
                  <a:lnTo>
                    <a:pt x="165" y="22"/>
                  </a:lnTo>
                  <a:lnTo>
                    <a:pt x="192" y="27"/>
                  </a:lnTo>
                  <a:lnTo>
                    <a:pt x="194" y="25"/>
                  </a:lnTo>
                  <a:lnTo>
                    <a:pt x="194" y="24"/>
                  </a:lnTo>
                  <a:lnTo>
                    <a:pt x="195" y="24"/>
                  </a:lnTo>
                  <a:lnTo>
                    <a:pt x="195" y="22"/>
                  </a:lnTo>
                  <a:lnTo>
                    <a:pt x="197" y="20"/>
                  </a:lnTo>
                  <a:close/>
                  <a:moveTo>
                    <a:pt x="5" y="1726"/>
                  </a:moveTo>
                  <a:lnTo>
                    <a:pt x="36" y="1726"/>
                  </a:lnTo>
                  <a:lnTo>
                    <a:pt x="80" y="1722"/>
                  </a:lnTo>
                  <a:lnTo>
                    <a:pt x="123" y="1716"/>
                  </a:lnTo>
                  <a:lnTo>
                    <a:pt x="167" y="1708"/>
                  </a:lnTo>
                  <a:lnTo>
                    <a:pt x="207" y="1699"/>
                  </a:lnTo>
                  <a:lnTo>
                    <a:pt x="217" y="1697"/>
                  </a:lnTo>
                  <a:lnTo>
                    <a:pt x="215" y="1695"/>
                  </a:lnTo>
                  <a:lnTo>
                    <a:pt x="215" y="1693"/>
                  </a:lnTo>
                  <a:lnTo>
                    <a:pt x="213" y="1693"/>
                  </a:lnTo>
                  <a:lnTo>
                    <a:pt x="213" y="1691"/>
                  </a:lnTo>
                  <a:lnTo>
                    <a:pt x="211" y="1689"/>
                  </a:lnTo>
                  <a:lnTo>
                    <a:pt x="205" y="1689"/>
                  </a:lnTo>
                  <a:lnTo>
                    <a:pt x="165" y="1699"/>
                  </a:lnTo>
                  <a:lnTo>
                    <a:pt x="123" y="1706"/>
                  </a:lnTo>
                  <a:lnTo>
                    <a:pt x="78" y="1712"/>
                  </a:lnTo>
                  <a:lnTo>
                    <a:pt x="36" y="1716"/>
                  </a:lnTo>
                  <a:lnTo>
                    <a:pt x="0" y="1716"/>
                  </a:lnTo>
                  <a:lnTo>
                    <a:pt x="0" y="1718"/>
                  </a:lnTo>
                  <a:lnTo>
                    <a:pt x="2" y="1718"/>
                  </a:lnTo>
                  <a:lnTo>
                    <a:pt x="2" y="1720"/>
                  </a:lnTo>
                  <a:lnTo>
                    <a:pt x="2" y="1722"/>
                  </a:lnTo>
                  <a:lnTo>
                    <a:pt x="4" y="1724"/>
                  </a:lnTo>
                  <a:lnTo>
                    <a:pt x="4" y="1726"/>
                  </a:lnTo>
                  <a:lnTo>
                    <a:pt x="5" y="1726"/>
                  </a:lnTo>
                  <a:close/>
                </a:path>
              </a:pathLst>
            </a:custGeom>
            <a:solidFill>
              <a:srgbClr val="49B6FF"/>
            </a:solidFill>
            <a:ln w="9525">
              <a:noFill/>
              <a:round/>
            </a:ln>
          </p:spPr>
          <p:txBody>
            <a:bodyPr/>
            <a:lstStyle/>
            <a:p>
              <a:endParaRPr lang="en-US"/>
            </a:p>
          </p:txBody>
        </p:sp>
        <p:sp>
          <p:nvSpPr>
            <p:cNvPr id="17504" name="Freeform 107"/>
            <p:cNvSpPr>
              <a:spLocks noEditPoints="1"/>
            </p:cNvSpPr>
            <p:nvPr/>
          </p:nvSpPr>
          <p:spPr bwMode="auto">
            <a:xfrm>
              <a:off x="6345767" y="2068495"/>
              <a:ext cx="303388" cy="2727325"/>
            </a:xfrm>
            <a:custGeom>
              <a:avLst/>
              <a:gdLst>
                <a:gd name="T0" fmla="*/ 311150 w 215"/>
                <a:gd name="T1" fmla="*/ 31750 h 1718"/>
                <a:gd name="T2" fmla="*/ 265112 w 215"/>
                <a:gd name="T3" fmla="*/ 22225 h 1718"/>
                <a:gd name="T4" fmla="*/ 198437 w 215"/>
                <a:gd name="T5" fmla="*/ 9525 h 1718"/>
                <a:gd name="T6" fmla="*/ 130175 w 215"/>
                <a:gd name="T7" fmla="*/ 0 h 1718"/>
                <a:gd name="T8" fmla="*/ 130175 w 215"/>
                <a:gd name="T9" fmla="*/ 3175 h 1718"/>
                <a:gd name="T10" fmla="*/ 130175 w 215"/>
                <a:gd name="T11" fmla="*/ 3175 h 1718"/>
                <a:gd name="T12" fmla="*/ 127000 w 215"/>
                <a:gd name="T13" fmla="*/ 6350 h 1718"/>
                <a:gd name="T14" fmla="*/ 127000 w 215"/>
                <a:gd name="T15" fmla="*/ 6350 h 1718"/>
                <a:gd name="T16" fmla="*/ 123825 w 215"/>
                <a:gd name="T17" fmla="*/ 9525 h 1718"/>
                <a:gd name="T18" fmla="*/ 123825 w 215"/>
                <a:gd name="T19" fmla="*/ 12700 h 1718"/>
                <a:gd name="T20" fmla="*/ 123825 w 215"/>
                <a:gd name="T21" fmla="*/ 12700 h 1718"/>
                <a:gd name="T22" fmla="*/ 122237 w 215"/>
                <a:gd name="T23" fmla="*/ 15875 h 1718"/>
                <a:gd name="T24" fmla="*/ 127000 w 215"/>
                <a:gd name="T25" fmla="*/ 15875 h 1718"/>
                <a:gd name="T26" fmla="*/ 195262 w 215"/>
                <a:gd name="T27" fmla="*/ 25400 h 1718"/>
                <a:gd name="T28" fmla="*/ 261937 w 215"/>
                <a:gd name="T29" fmla="*/ 36513 h 1718"/>
                <a:gd name="T30" fmla="*/ 304800 w 215"/>
                <a:gd name="T31" fmla="*/ 46037 h 1718"/>
                <a:gd name="T32" fmla="*/ 304800 w 215"/>
                <a:gd name="T33" fmla="*/ 42862 h 1718"/>
                <a:gd name="T34" fmla="*/ 304800 w 215"/>
                <a:gd name="T35" fmla="*/ 42862 h 1718"/>
                <a:gd name="T36" fmla="*/ 307975 w 215"/>
                <a:gd name="T37" fmla="*/ 39688 h 1718"/>
                <a:gd name="T38" fmla="*/ 307975 w 215"/>
                <a:gd name="T39" fmla="*/ 36513 h 1718"/>
                <a:gd name="T40" fmla="*/ 307975 w 215"/>
                <a:gd name="T41" fmla="*/ 36513 h 1718"/>
                <a:gd name="T42" fmla="*/ 311150 w 215"/>
                <a:gd name="T43" fmla="*/ 33338 h 1718"/>
                <a:gd name="T44" fmla="*/ 311150 w 215"/>
                <a:gd name="T45" fmla="*/ 33338 h 1718"/>
                <a:gd name="T46" fmla="*/ 311150 w 215"/>
                <a:gd name="T47" fmla="*/ 31750 h 1718"/>
                <a:gd name="T48" fmla="*/ 6350 w 215"/>
                <a:gd name="T49" fmla="*/ 2727325 h 1718"/>
                <a:gd name="T50" fmla="*/ 60325 w 215"/>
                <a:gd name="T51" fmla="*/ 2724150 h 1718"/>
                <a:gd name="T52" fmla="*/ 130175 w 215"/>
                <a:gd name="T53" fmla="*/ 2720975 h 1718"/>
                <a:gd name="T54" fmla="*/ 198437 w 215"/>
                <a:gd name="T55" fmla="*/ 2711450 h 1718"/>
                <a:gd name="T56" fmla="*/ 265112 w 215"/>
                <a:gd name="T57" fmla="*/ 2698750 h 1718"/>
                <a:gd name="T58" fmla="*/ 331787 w 215"/>
                <a:gd name="T59" fmla="*/ 2684463 h 1718"/>
                <a:gd name="T60" fmla="*/ 341312 w 215"/>
                <a:gd name="T61" fmla="*/ 2681288 h 1718"/>
                <a:gd name="T62" fmla="*/ 341312 w 215"/>
                <a:gd name="T63" fmla="*/ 2678113 h 1718"/>
                <a:gd name="T64" fmla="*/ 341312 w 215"/>
                <a:gd name="T65" fmla="*/ 2678113 h 1718"/>
                <a:gd name="T66" fmla="*/ 338137 w 215"/>
                <a:gd name="T67" fmla="*/ 2674938 h 1718"/>
                <a:gd name="T68" fmla="*/ 338137 w 215"/>
                <a:gd name="T69" fmla="*/ 2674938 h 1718"/>
                <a:gd name="T70" fmla="*/ 338137 w 215"/>
                <a:gd name="T71" fmla="*/ 2671763 h 1718"/>
                <a:gd name="T72" fmla="*/ 334962 w 215"/>
                <a:gd name="T73" fmla="*/ 2668588 h 1718"/>
                <a:gd name="T74" fmla="*/ 334962 w 215"/>
                <a:gd name="T75" fmla="*/ 2668588 h 1718"/>
                <a:gd name="T76" fmla="*/ 331787 w 215"/>
                <a:gd name="T77" fmla="*/ 2665413 h 1718"/>
                <a:gd name="T78" fmla="*/ 328612 w 215"/>
                <a:gd name="T79" fmla="*/ 2668588 h 1718"/>
                <a:gd name="T80" fmla="*/ 261937 w 215"/>
                <a:gd name="T81" fmla="*/ 2684463 h 1718"/>
                <a:gd name="T82" fmla="*/ 195262 w 215"/>
                <a:gd name="T83" fmla="*/ 2695575 h 1718"/>
                <a:gd name="T84" fmla="*/ 127000 w 215"/>
                <a:gd name="T85" fmla="*/ 2705100 h 1718"/>
                <a:gd name="T86" fmla="*/ 60325 w 215"/>
                <a:gd name="T87" fmla="*/ 2708275 h 1718"/>
                <a:gd name="T88" fmla="*/ 0 w 215"/>
                <a:gd name="T89" fmla="*/ 2711450 h 1718"/>
                <a:gd name="T90" fmla="*/ 0 w 215"/>
                <a:gd name="T91" fmla="*/ 2711450 h 1718"/>
                <a:gd name="T92" fmla="*/ 0 w 215"/>
                <a:gd name="T93" fmla="*/ 2714625 h 1718"/>
                <a:gd name="T94" fmla="*/ 3175 w 215"/>
                <a:gd name="T95" fmla="*/ 2717800 h 1718"/>
                <a:gd name="T96" fmla="*/ 3175 w 215"/>
                <a:gd name="T97" fmla="*/ 2717800 h 1718"/>
                <a:gd name="T98" fmla="*/ 3175 w 215"/>
                <a:gd name="T99" fmla="*/ 2720975 h 1718"/>
                <a:gd name="T100" fmla="*/ 3175 w 215"/>
                <a:gd name="T101" fmla="*/ 2720975 h 1718"/>
                <a:gd name="T102" fmla="*/ 6350 w 215"/>
                <a:gd name="T103" fmla="*/ 2724150 h 1718"/>
                <a:gd name="T104" fmla="*/ 6350 w 215"/>
                <a:gd name="T105" fmla="*/ 2727325 h 171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15"/>
                <a:gd name="T160" fmla="*/ 0 h 1718"/>
                <a:gd name="T161" fmla="*/ 215 w 215"/>
                <a:gd name="T162" fmla="*/ 1718 h 171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15" h="1718">
                  <a:moveTo>
                    <a:pt x="196" y="20"/>
                  </a:moveTo>
                  <a:lnTo>
                    <a:pt x="167" y="14"/>
                  </a:lnTo>
                  <a:lnTo>
                    <a:pt x="125" y="6"/>
                  </a:lnTo>
                  <a:lnTo>
                    <a:pt x="82" y="0"/>
                  </a:lnTo>
                  <a:lnTo>
                    <a:pt x="82" y="2"/>
                  </a:lnTo>
                  <a:lnTo>
                    <a:pt x="80" y="4"/>
                  </a:lnTo>
                  <a:lnTo>
                    <a:pt x="78" y="6"/>
                  </a:lnTo>
                  <a:lnTo>
                    <a:pt x="78" y="8"/>
                  </a:lnTo>
                  <a:lnTo>
                    <a:pt x="77" y="10"/>
                  </a:lnTo>
                  <a:lnTo>
                    <a:pt x="80" y="10"/>
                  </a:lnTo>
                  <a:lnTo>
                    <a:pt x="123" y="16"/>
                  </a:lnTo>
                  <a:lnTo>
                    <a:pt x="165" y="23"/>
                  </a:lnTo>
                  <a:lnTo>
                    <a:pt x="192" y="29"/>
                  </a:lnTo>
                  <a:lnTo>
                    <a:pt x="192" y="27"/>
                  </a:lnTo>
                  <a:lnTo>
                    <a:pt x="194" y="25"/>
                  </a:lnTo>
                  <a:lnTo>
                    <a:pt x="194" y="23"/>
                  </a:lnTo>
                  <a:lnTo>
                    <a:pt x="196" y="21"/>
                  </a:lnTo>
                  <a:lnTo>
                    <a:pt x="196" y="20"/>
                  </a:lnTo>
                  <a:close/>
                  <a:moveTo>
                    <a:pt x="4" y="1718"/>
                  </a:moveTo>
                  <a:lnTo>
                    <a:pt x="38" y="1716"/>
                  </a:lnTo>
                  <a:lnTo>
                    <a:pt x="82" y="1714"/>
                  </a:lnTo>
                  <a:lnTo>
                    <a:pt x="125" y="1708"/>
                  </a:lnTo>
                  <a:lnTo>
                    <a:pt x="167" y="1700"/>
                  </a:lnTo>
                  <a:lnTo>
                    <a:pt x="209" y="1691"/>
                  </a:lnTo>
                  <a:lnTo>
                    <a:pt x="215" y="1689"/>
                  </a:lnTo>
                  <a:lnTo>
                    <a:pt x="215" y="1687"/>
                  </a:lnTo>
                  <a:lnTo>
                    <a:pt x="213" y="1685"/>
                  </a:lnTo>
                  <a:lnTo>
                    <a:pt x="213" y="1683"/>
                  </a:lnTo>
                  <a:lnTo>
                    <a:pt x="211" y="1681"/>
                  </a:lnTo>
                  <a:lnTo>
                    <a:pt x="209" y="1679"/>
                  </a:lnTo>
                  <a:lnTo>
                    <a:pt x="207" y="1681"/>
                  </a:lnTo>
                  <a:lnTo>
                    <a:pt x="165" y="1691"/>
                  </a:lnTo>
                  <a:lnTo>
                    <a:pt x="123" y="1698"/>
                  </a:lnTo>
                  <a:lnTo>
                    <a:pt x="80" y="1704"/>
                  </a:lnTo>
                  <a:lnTo>
                    <a:pt x="38" y="1706"/>
                  </a:lnTo>
                  <a:lnTo>
                    <a:pt x="0" y="1708"/>
                  </a:lnTo>
                  <a:lnTo>
                    <a:pt x="0" y="1710"/>
                  </a:lnTo>
                  <a:lnTo>
                    <a:pt x="2" y="1712"/>
                  </a:lnTo>
                  <a:lnTo>
                    <a:pt x="2" y="1714"/>
                  </a:lnTo>
                  <a:lnTo>
                    <a:pt x="4" y="1716"/>
                  </a:lnTo>
                  <a:lnTo>
                    <a:pt x="4" y="1718"/>
                  </a:lnTo>
                  <a:close/>
                </a:path>
              </a:pathLst>
            </a:custGeom>
            <a:solidFill>
              <a:srgbClr val="4AB6FF"/>
            </a:solidFill>
            <a:ln w="9525">
              <a:noFill/>
              <a:round/>
            </a:ln>
          </p:spPr>
          <p:txBody>
            <a:bodyPr/>
            <a:lstStyle/>
            <a:p>
              <a:endParaRPr lang="en-US"/>
            </a:p>
          </p:txBody>
        </p:sp>
        <p:sp>
          <p:nvSpPr>
            <p:cNvPr id="17505" name="Freeform 108"/>
            <p:cNvSpPr>
              <a:spLocks noEditPoints="1"/>
            </p:cNvSpPr>
            <p:nvPr/>
          </p:nvSpPr>
          <p:spPr bwMode="auto">
            <a:xfrm>
              <a:off x="6340124" y="2074842"/>
              <a:ext cx="306211" cy="2711450"/>
            </a:xfrm>
            <a:custGeom>
              <a:avLst/>
              <a:gdLst>
                <a:gd name="T0" fmla="*/ 314325 w 217"/>
                <a:gd name="T1" fmla="*/ 30163 h 1708"/>
                <a:gd name="T2" fmla="*/ 271462 w 217"/>
                <a:gd name="T3" fmla="*/ 22225 h 1708"/>
                <a:gd name="T4" fmla="*/ 204787 w 217"/>
                <a:gd name="T5" fmla="*/ 9525 h 1708"/>
                <a:gd name="T6" fmla="*/ 133350 w 217"/>
                <a:gd name="T7" fmla="*/ 0 h 1708"/>
                <a:gd name="T8" fmla="*/ 133350 w 217"/>
                <a:gd name="T9" fmla="*/ 0 h 1708"/>
                <a:gd name="T10" fmla="*/ 130175 w 217"/>
                <a:gd name="T11" fmla="*/ 3175 h 1708"/>
                <a:gd name="T12" fmla="*/ 130175 w 217"/>
                <a:gd name="T13" fmla="*/ 3175 h 1708"/>
                <a:gd name="T14" fmla="*/ 130175 w 217"/>
                <a:gd name="T15" fmla="*/ 6350 h 1708"/>
                <a:gd name="T16" fmla="*/ 128587 w 217"/>
                <a:gd name="T17" fmla="*/ 9525 h 1708"/>
                <a:gd name="T18" fmla="*/ 128587 w 217"/>
                <a:gd name="T19" fmla="*/ 9525 h 1708"/>
                <a:gd name="T20" fmla="*/ 125412 w 217"/>
                <a:gd name="T21" fmla="*/ 12700 h 1708"/>
                <a:gd name="T22" fmla="*/ 125412 w 217"/>
                <a:gd name="T23" fmla="*/ 12700 h 1708"/>
                <a:gd name="T24" fmla="*/ 122237 w 217"/>
                <a:gd name="T25" fmla="*/ 15875 h 1708"/>
                <a:gd name="T26" fmla="*/ 133350 w 217"/>
                <a:gd name="T27" fmla="*/ 15875 h 1708"/>
                <a:gd name="T28" fmla="*/ 201612 w 217"/>
                <a:gd name="T29" fmla="*/ 25400 h 1708"/>
                <a:gd name="T30" fmla="*/ 268287 w 217"/>
                <a:gd name="T31" fmla="*/ 36513 h 1708"/>
                <a:gd name="T32" fmla="*/ 304800 w 217"/>
                <a:gd name="T33" fmla="*/ 46037 h 1708"/>
                <a:gd name="T34" fmla="*/ 307975 w 217"/>
                <a:gd name="T35" fmla="*/ 42862 h 1708"/>
                <a:gd name="T36" fmla="*/ 307975 w 217"/>
                <a:gd name="T37" fmla="*/ 42862 h 1708"/>
                <a:gd name="T38" fmla="*/ 307975 w 217"/>
                <a:gd name="T39" fmla="*/ 39688 h 1708"/>
                <a:gd name="T40" fmla="*/ 311150 w 217"/>
                <a:gd name="T41" fmla="*/ 39688 h 1708"/>
                <a:gd name="T42" fmla="*/ 311150 w 217"/>
                <a:gd name="T43" fmla="*/ 36513 h 1708"/>
                <a:gd name="T44" fmla="*/ 311150 w 217"/>
                <a:gd name="T45" fmla="*/ 36513 h 1708"/>
                <a:gd name="T46" fmla="*/ 314325 w 217"/>
                <a:gd name="T47" fmla="*/ 33338 h 1708"/>
                <a:gd name="T48" fmla="*/ 314325 w 217"/>
                <a:gd name="T49" fmla="*/ 30163 h 1708"/>
                <a:gd name="T50" fmla="*/ 9525 w 217"/>
                <a:gd name="T51" fmla="*/ 2711450 h 1708"/>
                <a:gd name="T52" fmla="*/ 66675 w 217"/>
                <a:gd name="T53" fmla="*/ 2711450 h 1708"/>
                <a:gd name="T54" fmla="*/ 133350 w 217"/>
                <a:gd name="T55" fmla="*/ 2705100 h 1708"/>
                <a:gd name="T56" fmla="*/ 204787 w 217"/>
                <a:gd name="T57" fmla="*/ 2695575 h 1708"/>
                <a:gd name="T58" fmla="*/ 271462 w 217"/>
                <a:gd name="T59" fmla="*/ 2684463 h 1708"/>
                <a:gd name="T60" fmla="*/ 334962 w 217"/>
                <a:gd name="T61" fmla="*/ 2668588 h 1708"/>
                <a:gd name="T62" fmla="*/ 344487 w 217"/>
                <a:gd name="T63" fmla="*/ 2668588 h 1708"/>
                <a:gd name="T64" fmla="*/ 344487 w 217"/>
                <a:gd name="T65" fmla="*/ 2665413 h 1708"/>
                <a:gd name="T66" fmla="*/ 341312 w 217"/>
                <a:gd name="T67" fmla="*/ 2662238 h 1708"/>
                <a:gd name="T68" fmla="*/ 341312 w 217"/>
                <a:gd name="T69" fmla="*/ 2662238 h 1708"/>
                <a:gd name="T70" fmla="*/ 338137 w 217"/>
                <a:gd name="T71" fmla="*/ 2659063 h 1708"/>
                <a:gd name="T72" fmla="*/ 338137 w 217"/>
                <a:gd name="T73" fmla="*/ 2659063 h 1708"/>
                <a:gd name="T74" fmla="*/ 338137 w 217"/>
                <a:gd name="T75" fmla="*/ 2655888 h 1708"/>
                <a:gd name="T76" fmla="*/ 334962 w 217"/>
                <a:gd name="T77" fmla="*/ 2655888 h 1708"/>
                <a:gd name="T78" fmla="*/ 334962 w 217"/>
                <a:gd name="T79" fmla="*/ 2652713 h 1708"/>
                <a:gd name="T80" fmla="*/ 331787 w 217"/>
                <a:gd name="T81" fmla="*/ 2655888 h 1708"/>
                <a:gd name="T82" fmla="*/ 268287 w 217"/>
                <a:gd name="T83" fmla="*/ 2668588 h 1708"/>
                <a:gd name="T84" fmla="*/ 201612 w 217"/>
                <a:gd name="T85" fmla="*/ 2681288 h 1708"/>
                <a:gd name="T86" fmla="*/ 133350 w 217"/>
                <a:gd name="T87" fmla="*/ 2689225 h 1708"/>
                <a:gd name="T88" fmla="*/ 63500 w 217"/>
                <a:gd name="T89" fmla="*/ 2695575 h 1708"/>
                <a:gd name="T90" fmla="*/ 0 w 217"/>
                <a:gd name="T91" fmla="*/ 2695575 h 1708"/>
                <a:gd name="T92" fmla="*/ 3175 w 217"/>
                <a:gd name="T93" fmla="*/ 2698750 h 1708"/>
                <a:gd name="T94" fmla="*/ 3175 w 217"/>
                <a:gd name="T95" fmla="*/ 2701925 h 1708"/>
                <a:gd name="T96" fmla="*/ 3175 w 217"/>
                <a:gd name="T97" fmla="*/ 2701925 h 1708"/>
                <a:gd name="T98" fmla="*/ 6350 w 217"/>
                <a:gd name="T99" fmla="*/ 2705100 h 1708"/>
                <a:gd name="T100" fmla="*/ 6350 w 217"/>
                <a:gd name="T101" fmla="*/ 2705100 h 1708"/>
                <a:gd name="T102" fmla="*/ 6350 w 217"/>
                <a:gd name="T103" fmla="*/ 2708275 h 1708"/>
                <a:gd name="T104" fmla="*/ 9525 w 217"/>
                <a:gd name="T105" fmla="*/ 2711450 h 1708"/>
                <a:gd name="T106" fmla="*/ 9525 w 217"/>
                <a:gd name="T107" fmla="*/ 2711450 h 170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7"/>
                <a:gd name="T163" fmla="*/ 0 h 1708"/>
                <a:gd name="T164" fmla="*/ 217 w 217"/>
                <a:gd name="T165" fmla="*/ 1708 h 170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7" h="1708">
                  <a:moveTo>
                    <a:pt x="198" y="19"/>
                  </a:moveTo>
                  <a:lnTo>
                    <a:pt x="171" y="14"/>
                  </a:lnTo>
                  <a:lnTo>
                    <a:pt x="129" y="6"/>
                  </a:lnTo>
                  <a:lnTo>
                    <a:pt x="84" y="0"/>
                  </a:lnTo>
                  <a:lnTo>
                    <a:pt x="82" y="2"/>
                  </a:lnTo>
                  <a:lnTo>
                    <a:pt x="82" y="4"/>
                  </a:lnTo>
                  <a:lnTo>
                    <a:pt x="81" y="6"/>
                  </a:lnTo>
                  <a:lnTo>
                    <a:pt x="79" y="8"/>
                  </a:lnTo>
                  <a:lnTo>
                    <a:pt x="77" y="10"/>
                  </a:lnTo>
                  <a:lnTo>
                    <a:pt x="84" y="10"/>
                  </a:lnTo>
                  <a:lnTo>
                    <a:pt x="127" y="16"/>
                  </a:lnTo>
                  <a:lnTo>
                    <a:pt x="169" y="23"/>
                  </a:lnTo>
                  <a:lnTo>
                    <a:pt x="192" y="29"/>
                  </a:lnTo>
                  <a:lnTo>
                    <a:pt x="194" y="27"/>
                  </a:lnTo>
                  <a:lnTo>
                    <a:pt x="194" y="25"/>
                  </a:lnTo>
                  <a:lnTo>
                    <a:pt x="196" y="25"/>
                  </a:lnTo>
                  <a:lnTo>
                    <a:pt x="196" y="23"/>
                  </a:lnTo>
                  <a:lnTo>
                    <a:pt x="198" y="21"/>
                  </a:lnTo>
                  <a:lnTo>
                    <a:pt x="198" y="19"/>
                  </a:lnTo>
                  <a:close/>
                  <a:moveTo>
                    <a:pt x="6" y="1708"/>
                  </a:moveTo>
                  <a:lnTo>
                    <a:pt x="42" y="1708"/>
                  </a:lnTo>
                  <a:lnTo>
                    <a:pt x="84" y="1704"/>
                  </a:lnTo>
                  <a:lnTo>
                    <a:pt x="129" y="1698"/>
                  </a:lnTo>
                  <a:lnTo>
                    <a:pt x="171" y="1691"/>
                  </a:lnTo>
                  <a:lnTo>
                    <a:pt x="211" y="1681"/>
                  </a:lnTo>
                  <a:lnTo>
                    <a:pt x="217" y="1681"/>
                  </a:lnTo>
                  <a:lnTo>
                    <a:pt x="217" y="1679"/>
                  </a:lnTo>
                  <a:lnTo>
                    <a:pt x="215" y="1677"/>
                  </a:lnTo>
                  <a:lnTo>
                    <a:pt x="213" y="1675"/>
                  </a:lnTo>
                  <a:lnTo>
                    <a:pt x="213" y="1673"/>
                  </a:lnTo>
                  <a:lnTo>
                    <a:pt x="211" y="1673"/>
                  </a:lnTo>
                  <a:lnTo>
                    <a:pt x="211" y="1671"/>
                  </a:lnTo>
                  <a:lnTo>
                    <a:pt x="209" y="1673"/>
                  </a:lnTo>
                  <a:lnTo>
                    <a:pt x="169" y="1681"/>
                  </a:lnTo>
                  <a:lnTo>
                    <a:pt x="127" y="1689"/>
                  </a:lnTo>
                  <a:lnTo>
                    <a:pt x="84" y="1694"/>
                  </a:lnTo>
                  <a:lnTo>
                    <a:pt x="40" y="1698"/>
                  </a:lnTo>
                  <a:lnTo>
                    <a:pt x="0" y="1698"/>
                  </a:lnTo>
                  <a:lnTo>
                    <a:pt x="2" y="1700"/>
                  </a:lnTo>
                  <a:lnTo>
                    <a:pt x="2" y="1702"/>
                  </a:lnTo>
                  <a:lnTo>
                    <a:pt x="4" y="1704"/>
                  </a:lnTo>
                  <a:lnTo>
                    <a:pt x="4" y="1706"/>
                  </a:lnTo>
                  <a:lnTo>
                    <a:pt x="6" y="1708"/>
                  </a:lnTo>
                  <a:close/>
                </a:path>
              </a:pathLst>
            </a:custGeom>
            <a:solidFill>
              <a:srgbClr val="4BB7FF"/>
            </a:solidFill>
            <a:ln w="9525">
              <a:noFill/>
              <a:round/>
            </a:ln>
          </p:spPr>
          <p:txBody>
            <a:bodyPr/>
            <a:lstStyle/>
            <a:p>
              <a:endParaRPr lang="en-US"/>
            </a:p>
          </p:txBody>
        </p:sp>
        <p:sp>
          <p:nvSpPr>
            <p:cNvPr id="17506" name="Freeform 109"/>
            <p:cNvSpPr>
              <a:spLocks noEditPoints="1"/>
            </p:cNvSpPr>
            <p:nvPr/>
          </p:nvSpPr>
          <p:spPr bwMode="auto">
            <a:xfrm>
              <a:off x="6337301" y="2084370"/>
              <a:ext cx="303388" cy="2695575"/>
            </a:xfrm>
            <a:custGeom>
              <a:avLst/>
              <a:gdLst>
                <a:gd name="T0" fmla="*/ 314325 w 215"/>
                <a:gd name="T1" fmla="*/ 30163 h 1698"/>
                <a:gd name="T2" fmla="*/ 271462 w 215"/>
                <a:gd name="T3" fmla="*/ 20638 h 1698"/>
                <a:gd name="T4" fmla="*/ 204787 w 215"/>
                <a:gd name="T5" fmla="*/ 9525 h 1698"/>
                <a:gd name="T6" fmla="*/ 136525 w 215"/>
                <a:gd name="T7" fmla="*/ 0 h 1698"/>
                <a:gd name="T8" fmla="*/ 131762 w 215"/>
                <a:gd name="T9" fmla="*/ 0 h 1698"/>
                <a:gd name="T10" fmla="*/ 131762 w 215"/>
                <a:gd name="T11" fmla="*/ 0 h 1698"/>
                <a:gd name="T12" fmla="*/ 128587 w 215"/>
                <a:gd name="T13" fmla="*/ 3175 h 1698"/>
                <a:gd name="T14" fmla="*/ 128587 w 215"/>
                <a:gd name="T15" fmla="*/ 3175 h 1698"/>
                <a:gd name="T16" fmla="*/ 125412 w 215"/>
                <a:gd name="T17" fmla="*/ 6350 h 1698"/>
                <a:gd name="T18" fmla="*/ 125412 w 215"/>
                <a:gd name="T19" fmla="*/ 9525 h 1698"/>
                <a:gd name="T20" fmla="*/ 125412 w 215"/>
                <a:gd name="T21" fmla="*/ 9525 h 1698"/>
                <a:gd name="T22" fmla="*/ 122237 w 215"/>
                <a:gd name="T23" fmla="*/ 12700 h 1698"/>
                <a:gd name="T24" fmla="*/ 122237 w 215"/>
                <a:gd name="T25" fmla="*/ 12700 h 1698"/>
                <a:gd name="T26" fmla="*/ 136525 w 215"/>
                <a:gd name="T27" fmla="*/ 15875 h 1698"/>
                <a:gd name="T28" fmla="*/ 204787 w 215"/>
                <a:gd name="T29" fmla="*/ 23812 h 1698"/>
                <a:gd name="T30" fmla="*/ 268287 w 215"/>
                <a:gd name="T31" fmla="*/ 33338 h 1698"/>
                <a:gd name="T32" fmla="*/ 304800 w 215"/>
                <a:gd name="T33" fmla="*/ 42862 h 1698"/>
                <a:gd name="T34" fmla="*/ 304800 w 215"/>
                <a:gd name="T35" fmla="*/ 42862 h 1698"/>
                <a:gd name="T36" fmla="*/ 307975 w 215"/>
                <a:gd name="T37" fmla="*/ 39688 h 1698"/>
                <a:gd name="T38" fmla="*/ 307975 w 215"/>
                <a:gd name="T39" fmla="*/ 36513 h 1698"/>
                <a:gd name="T40" fmla="*/ 307975 w 215"/>
                <a:gd name="T41" fmla="*/ 36513 h 1698"/>
                <a:gd name="T42" fmla="*/ 311150 w 215"/>
                <a:gd name="T43" fmla="*/ 33338 h 1698"/>
                <a:gd name="T44" fmla="*/ 311150 w 215"/>
                <a:gd name="T45" fmla="*/ 33338 h 1698"/>
                <a:gd name="T46" fmla="*/ 311150 w 215"/>
                <a:gd name="T47" fmla="*/ 30163 h 1698"/>
                <a:gd name="T48" fmla="*/ 314325 w 215"/>
                <a:gd name="T49" fmla="*/ 30163 h 1698"/>
                <a:gd name="T50" fmla="*/ 9525 w 215"/>
                <a:gd name="T51" fmla="*/ 2695575 h 1698"/>
                <a:gd name="T52" fmla="*/ 69850 w 215"/>
                <a:gd name="T53" fmla="*/ 2692400 h 1698"/>
                <a:gd name="T54" fmla="*/ 136525 w 215"/>
                <a:gd name="T55" fmla="*/ 2689225 h 1698"/>
                <a:gd name="T56" fmla="*/ 204787 w 215"/>
                <a:gd name="T57" fmla="*/ 2679700 h 1698"/>
                <a:gd name="T58" fmla="*/ 271462 w 215"/>
                <a:gd name="T59" fmla="*/ 2668588 h 1698"/>
                <a:gd name="T60" fmla="*/ 338137 w 215"/>
                <a:gd name="T61" fmla="*/ 2652713 h 1698"/>
                <a:gd name="T62" fmla="*/ 341312 w 215"/>
                <a:gd name="T63" fmla="*/ 2649538 h 1698"/>
                <a:gd name="T64" fmla="*/ 341312 w 215"/>
                <a:gd name="T65" fmla="*/ 2649538 h 1698"/>
                <a:gd name="T66" fmla="*/ 341312 w 215"/>
                <a:gd name="T67" fmla="*/ 2646363 h 1698"/>
                <a:gd name="T68" fmla="*/ 338137 w 215"/>
                <a:gd name="T69" fmla="*/ 2646363 h 1698"/>
                <a:gd name="T70" fmla="*/ 338137 w 215"/>
                <a:gd name="T71" fmla="*/ 2643188 h 1698"/>
                <a:gd name="T72" fmla="*/ 338137 w 215"/>
                <a:gd name="T73" fmla="*/ 2643188 h 1698"/>
                <a:gd name="T74" fmla="*/ 334962 w 215"/>
                <a:gd name="T75" fmla="*/ 2641600 h 1698"/>
                <a:gd name="T76" fmla="*/ 334962 w 215"/>
                <a:gd name="T77" fmla="*/ 2641600 h 1698"/>
                <a:gd name="T78" fmla="*/ 334962 w 215"/>
                <a:gd name="T79" fmla="*/ 2638425 h 1698"/>
                <a:gd name="T80" fmla="*/ 331787 w 215"/>
                <a:gd name="T81" fmla="*/ 2638425 h 1698"/>
                <a:gd name="T82" fmla="*/ 268287 w 215"/>
                <a:gd name="T83" fmla="*/ 2652713 h 1698"/>
                <a:gd name="T84" fmla="*/ 204787 w 215"/>
                <a:gd name="T85" fmla="*/ 2665413 h 1698"/>
                <a:gd name="T86" fmla="*/ 136525 w 215"/>
                <a:gd name="T87" fmla="*/ 2674938 h 1698"/>
                <a:gd name="T88" fmla="*/ 66675 w 215"/>
                <a:gd name="T89" fmla="*/ 2678113 h 1698"/>
                <a:gd name="T90" fmla="*/ 0 w 215"/>
                <a:gd name="T91" fmla="*/ 2679700 h 1698"/>
                <a:gd name="T92" fmla="*/ 0 w 215"/>
                <a:gd name="T93" fmla="*/ 2682875 h 1698"/>
                <a:gd name="T94" fmla="*/ 3175 w 215"/>
                <a:gd name="T95" fmla="*/ 2682875 h 1698"/>
                <a:gd name="T96" fmla="*/ 3175 w 215"/>
                <a:gd name="T97" fmla="*/ 2686050 h 1698"/>
                <a:gd name="T98" fmla="*/ 3175 w 215"/>
                <a:gd name="T99" fmla="*/ 2686050 h 1698"/>
                <a:gd name="T100" fmla="*/ 6350 w 215"/>
                <a:gd name="T101" fmla="*/ 2689225 h 1698"/>
                <a:gd name="T102" fmla="*/ 6350 w 215"/>
                <a:gd name="T103" fmla="*/ 2692400 h 1698"/>
                <a:gd name="T104" fmla="*/ 6350 w 215"/>
                <a:gd name="T105" fmla="*/ 2692400 h 1698"/>
                <a:gd name="T106" fmla="*/ 9525 w 215"/>
                <a:gd name="T107" fmla="*/ 2695575 h 169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5"/>
                <a:gd name="T163" fmla="*/ 0 h 1698"/>
                <a:gd name="T164" fmla="*/ 215 w 215"/>
                <a:gd name="T165" fmla="*/ 1698 h 169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5" h="1698">
                  <a:moveTo>
                    <a:pt x="198" y="19"/>
                  </a:moveTo>
                  <a:lnTo>
                    <a:pt x="171" y="13"/>
                  </a:lnTo>
                  <a:lnTo>
                    <a:pt x="129" y="6"/>
                  </a:lnTo>
                  <a:lnTo>
                    <a:pt x="86" y="0"/>
                  </a:lnTo>
                  <a:lnTo>
                    <a:pt x="83" y="0"/>
                  </a:lnTo>
                  <a:lnTo>
                    <a:pt x="81" y="2"/>
                  </a:lnTo>
                  <a:lnTo>
                    <a:pt x="79" y="4"/>
                  </a:lnTo>
                  <a:lnTo>
                    <a:pt x="79" y="6"/>
                  </a:lnTo>
                  <a:lnTo>
                    <a:pt x="77" y="8"/>
                  </a:lnTo>
                  <a:lnTo>
                    <a:pt x="86" y="10"/>
                  </a:lnTo>
                  <a:lnTo>
                    <a:pt x="129" y="15"/>
                  </a:lnTo>
                  <a:lnTo>
                    <a:pt x="169" y="21"/>
                  </a:lnTo>
                  <a:lnTo>
                    <a:pt x="192" y="27"/>
                  </a:lnTo>
                  <a:lnTo>
                    <a:pt x="194" y="25"/>
                  </a:lnTo>
                  <a:lnTo>
                    <a:pt x="194" y="23"/>
                  </a:lnTo>
                  <a:lnTo>
                    <a:pt x="196" y="21"/>
                  </a:lnTo>
                  <a:lnTo>
                    <a:pt x="196" y="19"/>
                  </a:lnTo>
                  <a:lnTo>
                    <a:pt x="198" y="19"/>
                  </a:lnTo>
                  <a:close/>
                  <a:moveTo>
                    <a:pt x="6" y="1698"/>
                  </a:moveTo>
                  <a:lnTo>
                    <a:pt x="44" y="1696"/>
                  </a:lnTo>
                  <a:lnTo>
                    <a:pt x="86" y="1694"/>
                  </a:lnTo>
                  <a:lnTo>
                    <a:pt x="129" y="1688"/>
                  </a:lnTo>
                  <a:lnTo>
                    <a:pt x="171" y="1681"/>
                  </a:lnTo>
                  <a:lnTo>
                    <a:pt x="213" y="1671"/>
                  </a:lnTo>
                  <a:lnTo>
                    <a:pt x="215" y="1669"/>
                  </a:lnTo>
                  <a:lnTo>
                    <a:pt x="215" y="1667"/>
                  </a:lnTo>
                  <a:lnTo>
                    <a:pt x="213" y="1667"/>
                  </a:lnTo>
                  <a:lnTo>
                    <a:pt x="213" y="1665"/>
                  </a:lnTo>
                  <a:lnTo>
                    <a:pt x="211" y="1664"/>
                  </a:lnTo>
                  <a:lnTo>
                    <a:pt x="211" y="1662"/>
                  </a:lnTo>
                  <a:lnTo>
                    <a:pt x="209" y="1662"/>
                  </a:lnTo>
                  <a:lnTo>
                    <a:pt x="169" y="1671"/>
                  </a:lnTo>
                  <a:lnTo>
                    <a:pt x="129" y="1679"/>
                  </a:lnTo>
                  <a:lnTo>
                    <a:pt x="86" y="1685"/>
                  </a:lnTo>
                  <a:lnTo>
                    <a:pt x="42" y="1687"/>
                  </a:lnTo>
                  <a:lnTo>
                    <a:pt x="0" y="1688"/>
                  </a:lnTo>
                  <a:lnTo>
                    <a:pt x="0" y="1690"/>
                  </a:lnTo>
                  <a:lnTo>
                    <a:pt x="2" y="1690"/>
                  </a:lnTo>
                  <a:lnTo>
                    <a:pt x="2" y="1692"/>
                  </a:lnTo>
                  <a:lnTo>
                    <a:pt x="4" y="1694"/>
                  </a:lnTo>
                  <a:lnTo>
                    <a:pt x="4" y="1696"/>
                  </a:lnTo>
                  <a:lnTo>
                    <a:pt x="6" y="1698"/>
                  </a:lnTo>
                  <a:close/>
                </a:path>
              </a:pathLst>
            </a:custGeom>
            <a:solidFill>
              <a:srgbClr val="4CB7FF"/>
            </a:solidFill>
            <a:ln w="9525">
              <a:noFill/>
              <a:round/>
            </a:ln>
          </p:spPr>
          <p:txBody>
            <a:bodyPr/>
            <a:lstStyle/>
            <a:p>
              <a:endParaRPr lang="en-US"/>
            </a:p>
          </p:txBody>
        </p:sp>
        <p:sp>
          <p:nvSpPr>
            <p:cNvPr id="17507" name="Freeform 110"/>
            <p:cNvSpPr>
              <a:spLocks noEditPoints="1"/>
            </p:cNvSpPr>
            <p:nvPr/>
          </p:nvSpPr>
          <p:spPr bwMode="auto">
            <a:xfrm>
              <a:off x="6334478" y="2090717"/>
              <a:ext cx="303388" cy="2679700"/>
            </a:xfrm>
            <a:custGeom>
              <a:avLst/>
              <a:gdLst>
                <a:gd name="T0" fmla="*/ 311150 w 215"/>
                <a:gd name="T1" fmla="*/ 30163 h 1688"/>
                <a:gd name="T2" fmla="*/ 274637 w 215"/>
                <a:gd name="T3" fmla="*/ 20638 h 1688"/>
                <a:gd name="T4" fmla="*/ 207962 w 215"/>
                <a:gd name="T5" fmla="*/ 9525 h 1688"/>
                <a:gd name="T6" fmla="*/ 139700 w 215"/>
                <a:gd name="T7" fmla="*/ 0 h 1688"/>
                <a:gd name="T8" fmla="*/ 128587 w 215"/>
                <a:gd name="T9" fmla="*/ 0 h 1688"/>
                <a:gd name="T10" fmla="*/ 128587 w 215"/>
                <a:gd name="T11" fmla="*/ 3175 h 1688"/>
                <a:gd name="T12" fmla="*/ 128587 w 215"/>
                <a:gd name="T13" fmla="*/ 3175 h 1688"/>
                <a:gd name="T14" fmla="*/ 125412 w 215"/>
                <a:gd name="T15" fmla="*/ 6350 h 1688"/>
                <a:gd name="T16" fmla="*/ 125412 w 215"/>
                <a:gd name="T17" fmla="*/ 6350 h 1688"/>
                <a:gd name="T18" fmla="*/ 122237 w 215"/>
                <a:gd name="T19" fmla="*/ 9525 h 1688"/>
                <a:gd name="T20" fmla="*/ 122237 w 215"/>
                <a:gd name="T21" fmla="*/ 11112 h 1688"/>
                <a:gd name="T22" fmla="*/ 122237 w 215"/>
                <a:gd name="T23" fmla="*/ 11112 h 1688"/>
                <a:gd name="T24" fmla="*/ 119062 w 215"/>
                <a:gd name="T25" fmla="*/ 14288 h 1688"/>
                <a:gd name="T26" fmla="*/ 136525 w 215"/>
                <a:gd name="T27" fmla="*/ 14288 h 1688"/>
                <a:gd name="T28" fmla="*/ 204787 w 215"/>
                <a:gd name="T29" fmla="*/ 23812 h 1688"/>
                <a:gd name="T30" fmla="*/ 271462 w 215"/>
                <a:gd name="T31" fmla="*/ 36513 h 1688"/>
                <a:gd name="T32" fmla="*/ 304800 w 215"/>
                <a:gd name="T33" fmla="*/ 42862 h 1688"/>
                <a:gd name="T34" fmla="*/ 304800 w 215"/>
                <a:gd name="T35" fmla="*/ 42862 h 1688"/>
                <a:gd name="T36" fmla="*/ 307975 w 215"/>
                <a:gd name="T37" fmla="*/ 39688 h 1688"/>
                <a:gd name="T38" fmla="*/ 307975 w 215"/>
                <a:gd name="T39" fmla="*/ 39688 h 1688"/>
                <a:gd name="T40" fmla="*/ 307975 w 215"/>
                <a:gd name="T41" fmla="*/ 36513 h 1688"/>
                <a:gd name="T42" fmla="*/ 307975 w 215"/>
                <a:gd name="T43" fmla="*/ 36513 h 1688"/>
                <a:gd name="T44" fmla="*/ 311150 w 215"/>
                <a:gd name="T45" fmla="*/ 33338 h 1688"/>
                <a:gd name="T46" fmla="*/ 311150 w 215"/>
                <a:gd name="T47" fmla="*/ 30163 h 1688"/>
                <a:gd name="T48" fmla="*/ 311150 w 215"/>
                <a:gd name="T49" fmla="*/ 30163 h 1688"/>
                <a:gd name="T50" fmla="*/ 6350 w 215"/>
                <a:gd name="T51" fmla="*/ 2679700 h 1688"/>
                <a:gd name="T52" fmla="*/ 69850 w 215"/>
                <a:gd name="T53" fmla="*/ 2679700 h 1688"/>
                <a:gd name="T54" fmla="*/ 139700 w 215"/>
                <a:gd name="T55" fmla="*/ 2673350 h 1688"/>
                <a:gd name="T56" fmla="*/ 207962 w 215"/>
                <a:gd name="T57" fmla="*/ 2665413 h 1688"/>
                <a:gd name="T58" fmla="*/ 274637 w 215"/>
                <a:gd name="T59" fmla="*/ 2652713 h 1688"/>
                <a:gd name="T60" fmla="*/ 338137 w 215"/>
                <a:gd name="T61" fmla="*/ 2640013 h 1688"/>
                <a:gd name="T62" fmla="*/ 341312 w 215"/>
                <a:gd name="T63" fmla="*/ 2636838 h 1688"/>
                <a:gd name="T64" fmla="*/ 341312 w 215"/>
                <a:gd name="T65" fmla="*/ 2636838 h 1688"/>
                <a:gd name="T66" fmla="*/ 338137 w 215"/>
                <a:gd name="T67" fmla="*/ 2635250 h 1688"/>
                <a:gd name="T68" fmla="*/ 338137 w 215"/>
                <a:gd name="T69" fmla="*/ 2635250 h 1688"/>
                <a:gd name="T70" fmla="*/ 338137 w 215"/>
                <a:gd name="T71" fmla="*/ 2632075 h 1688"/>
                <a:gd name="T72" fmla="*/ 334962 w 215"/>
                <a:gd name="T73" fmla="*/ 2632075 h 1688"/>
                <a:gd name="T74" fmla="*/ 334962 w 215"/>
                <a:gd name="T75" fmla="*/ 2628900 h 1688"/>
                <a:gd name="T76" fmla="*/ 334962 w 215"/>
                <a:gd name="T77" fmla="*/ 2625725 h 1688"/>
                <a:gd name="T78" fmla="*/ 331787 w 215"/>
                <a:gd name="T79" fmla="*/ 2625725 h 1688"/>
                <a:gd name="T80" fmla="*/ 271462 w 215"/>
                <a:gd name="T81" fmla="*/ 2640013 h 1688"/>
                <a:gd name="T82" fmla="*/ 204787 w 215"/>
                <a:gd name="T83" fmla="*/ 2649538 h 1688"/>
                <a:gd name="T84" fmla="*/ 136525 w 215"/>
                <a:gd name="T85" fmla="*/ 2659063 h 1688"/>
                <a:gd name="T86" fmla="*/ 69850 w 215"/>
                <a:gd name="T87" fmla="*/ 2665413 h 1688"/>
                <a:gd name="T88" fmla="*/ 3175 w 215"/>
                <a:gd name="T89" fmla="*/ 2668588 h 1688"/>
                <a:gd name="T90" fmla="*/ 0 w 215"/>
                <a:gd name="T91" fmla="*/ 2665413 h 1688"/>
                <a:gd name="T92" fmla="*/ 0 w 215"/>
                <a:gd name="T93" fmla="*/ 2668588 h 1688"/>
                <a:gd name="T94" fmla="*/ 0 w 215"/>
                <a:gd name="T95" fmla="*/ 2671763 h 1688"/>
                <a:gd name="T96" fmla="*/ 3175 w 215"/>
                <a:gd name="T97" fmla="*/ 2671763 h 1688"/>
                <a:gd name="T98" fmla="*/ 3175 w 215"/>
                <a:gd name="T99" fmla="*/ 2673350 h 1688"/>
                <a:gd name="T100" fmla="*/ 3175 w 215"/>
                <a:gd name="T101" fmla="*/ 2676525 h 1688"/>
                <a:gd name="T102" fmla="*/ 6350 w 215"/>
                <a:gd name="T103" fmla="*/ 2676525 h 1688"/>
                <a:gd name="T104" fmla="*/ 6350 w 215"/>
                <a:gd name="T105" fmla="*/ 2679700 h 1688"/>
                <a:gd name="T106" fmla="*/ 6350 w 215"/>
                <a:gd name="T107" fmla="*/ 2679700 h 168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5"/>
                <a:gd name="T163" fmla="*/ 0 h 1688"/>
                <a:gd name="T164" fmla="*/ 215 w 215"/>
                <a:gd name="T165" fmla="*/ 1688 h 168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5" h="1688">
                  <a:moveTo>
                    <a:pt x="196" y="19"/>
                  </a:moveTo>
                  <a:lnTo>
                    <a:pt x="173" y="13"/>
                  </a:lnTo>
                  <a:lnTo>
                    <a:pt x="131" y="6"/>
                  </a:lnTo>
                  <a:lnTo>
                    <a:pt x="88" y="0"/>
                  </a:lnTo>
                  <a:lnTo>
                    <a:pt x="81" y="0"/>
                  </a:lnTo>
                  <a:lnTo>
                    <a:pt x="81" y="2"/>
                  </a:lnTo>
                  <a:lnTo>
                    <a:pt x="79" y="4"/>
                  </a:lnTo>
                  <a:lnTo>
                    <a:pt x="77" y="6"/>
                  </a:lnTo>
                  <a:lnTo>
                    <a:pt x="77" y="7"/>
                  </a:lnTo>
                  <a:lnTo>
                    <a:pt x="75" y="9"/>
                  </a:lnTo>
                  <a:lnTo>
                    <a:pt x="86" y="9"/>
                  </a:lnTo>
                  <a:lnTo>
                    <a:pt x="129" y="15"/>
                  </a:lnTo>
                  <a:lnTo>
                    <a:pt x="171" y="23"/>
                  </a:lnTo>
                  <a:lnTo>
                    <a:pt x="192" y="27"/>
                  </a:lnTo>
                  <a:lnTo>
                    <a:pt x="194" y="25"/>
                  </a:lnTo>
                  <a:lnTo>
                    <a:pt x="194" y="23"/>
                  </a:lnTo>
                  <a:lnTo>
                    <a:pt x="196" y="21"/>
                  </a:lnTo>
                  <a:lnTo>
                    <a:pt x="196" y="19"/>
                  </a:lnTo>
                  <a:close/>
                  <a:moveTo>
                    <a:pt x="4" y="1688"/>
                  </a:moveTo>
                  <a:lnTo>
                    <a:pt x="44" y="1688"/>
                  </a:lnTo>
                  <a:lnTo>
                    <a:pt x="88" y="1684"/>
                  </a:lnTo>
                  <a:lnTo>
                    <a:pt x="131" y="1679"/>
                  </a:lnTo>
                  <a:lnTo>
                    <a:pt x="173" y="1671"/>
                  </a:lnTo>
                  <a:lnTo>
                    <a:pt x="213" y="1663"/>
                  </a:lnTo>
                  <a:lnTo>
                    <a:pt x="215" y="1661"/>
                  </a:lnTo>
                  <a:lnTo>
                    <a:pt x="213" y="1660"/>
                  </a:lnTo>
                  <a:lnTo>
                    <a:pt x="213" y="1658"/>
                  </a:lnTo>
                  <a:lnTo>
                    <a:pt x="211" y="1658"/>
                  </a:lnTo>
                  <a:lnTo>
                    <a:pt x="211" y="1656"/>
                  </a:lnTo>
                  <a:lnTo>
                    <a:pt x="211" y="1654"/>
                  </a:lnTo>
                  <a:lnTo>
                    <a:pt x="209" y="1654"/>
                  </a:lnTo>
                  <a:lnTo>
                    <a:pt x="171" y="1663"/>
                  </a:lnTo>
                  <a:lnTo>
                    <a:pt x="129" y="1669"/>
                  </a:lnTo>
                  <a:lnTo>
                    <a:pt x="86" y="1675"/>
                  </a:lnTo>
                  <a:lnTo>
                    <a:pt x="44" y="1679"/>
                  </a:lnTo>
                  <a:lnTo>
                    <a:pt x="2" y="1681"/>
                  </a:lnTo>
                  <a:lnTo>
                    <a:pt x="0" y="1679"/>
                  </a:lnTo>
                  <a:lnTo>
                    <a:pt x="0" y="1681"/>
                  </a:lnTo>
                  <a:lnTo>
                    <a:pt x="0" y="1683"/>
                  </a:lnTo>
                  <a:lnTo>
                    <a:pt x="2" y="1683"/>
                  </a:lnTo>
                  <a:lnTo>
                    <a:pt x="2" y="1684"/>
                  </a:lnTo>
                  <a:lnTo>
                    <a:pt x="2" y="1686"/>
                  </a:lnTo>
                  <a:lnTo>
                    <a:pt x="4" y="1686"/>
                  </a:lnTo>
                  <a:lnTo>
                    <a:pt x="4" y="1688"/>
                  </a:lnTo>
                  <a:close/>
                </a:path>
              </a:pathLst>
            </a:custGeom>
            <a:solidFill>
              <a:srgbClr val="4DB7FF"/>
            </a:solidFill>
            <a:ln w="9525">
              <a:noFill/>
              <a:round/>
            </a:ln>
          </p:spPr>
          <p:txBody>
            <a:bodyPr/>
            <a:lstStyle/>
            <a:p>
              <a:endParaRPr lang="en-US"/>
            </a:p>
          </p:txBody>
        </p:sp>
        <p:sp>
          <p:nvSpPr>
            <p:cNvPr id="17508" name="Freeform 111"/>
            <p:cNvSpPr>
              <a:spLocks noEditPoints="1"/>
            </p:cNvSpPr>
            <p:nvPr/>
          </p:nvSpPr>
          <p:spPr bwMode="auto">
            <a:xfrm>
              <a:off x="6328835" y="2097067"/>
              <a:ext cx="306211" cy="2667000"/>
            </a:xfrm>
            <a:custGeom>
              <a:avLst/>
              <a:gdLst>
                <a:gd name="T0" fmla="*/ 314325 w 217"/>
                <a:gd name="T1" fmla="*/ 30163 h 1680"/>
                <a:gd name="T2" fmla="*/ 277812 w 217"/>
                <a:gd name="T3" fmla="*/ 20638 h 1680"/>
                <a:gd name="T4" fmla="*/ 214312 w 217"/>
                <a:gd name="T5" fmla="*/ 11112 h 1680"/>
                <a:gd name="T6" fmla="*/ 146050 w 217"/>
                <a:gd name="T7" fmla="*/ 3175 h 1680"/>
                <a:gd name="T8" fmla="*/ 131762 w 217"/>
                <a:gd name="T9" fmla="*/ 0 h 1680"/>
                <a:gd name="T10" fmla="*/ 128587 w 217"/>
                <a:gd name="T11" fmla="*/ 3175 h 1680"/>
                <a:gd name="T12" fmla="*/ 128587 w 217"/>
                <a:gd name="T13" fmla="*/ 4763 h 1680"/>
                <a:gd name="T14" fmla="*/ 128587 w 217"/>
                <a:gd name="T15" fmla="*/ 4763 h 1680"/>
                <a:gd name="T16" fmla="*/ 125412 w 217"/>
                <a:gd name="T17" fmla="*/ 7938 h 1680"/>
                <a:gd name="T18" fmla="*/ 125412 w 217"/>
                <a:gd name="T19" fmla="*/ 7938 h 1680"/>
                <a:gd name="T20" fmla="*/ 122237 w 217"/>
                <a:gd name="T21" fmla="*/ 11112 h 1680"/>
                <a:gd name="T22" fmla="*/ 122237 w 217"/>
                <a:gd name="T23" fmla="*/ 11112 h 1680"/>
                <a:gd name="T24" fmla="*/ 119062 w 217"/>
                <a:gd name="T25" fmla="*/ 14288 h 1680"/>
                <a:gd name="T26" fmla="*/ 142875 w 217"/>
                <a:gd name="T27" fmla="*/ 17463 h 1680"/>
                <a:gd name="T28" fmla="*/ 211137 w 217"/>
                <a:gd name="T29" fmla="*/ 23812 h 1680"/>
                <a:gd name="T30" fmla="*/ 274637 w 217"/>
                <a:gd name="T31" fmla="*/ 36513 h 1680"/>
                <a:gd name="T32" fmla="*/ 307975 w 217"/>
                <a:gd name="T33" fmla="*/ 44450 h 1680"/>
                <a:gd name="T34" fmla="*/ 307975 w 217"/>
                <a:gd name="T35" fmla="*/ 41275 h 1680"/>
                <a:gd name="T36" fmla="*/ 307975 w 217"/>
                <a:gd name="T37" fmla="*/ 41275 h 1680"/>
                <a:gd name="T38" fmla="*/ 311150 w 217"/>
                <a:gd name="T39" fmla="*/ 39688 h 1680"/>
                <a:gd name="T40" fmla="*/ 311150 w 217"/>
                <a:gd name="T41" fmla="*/ 36513 h 1680"/>
                <a:gd name="T42" fmla="*/ 311150 w 217"/>
                <a:gd name="T43" fmla="*/ 36513 h 1680"/>
                <a:gd name="T44" fmla="*/ 314325 w 217"/>
                <a:gd name="T45" fmla="*/ 33338 h 1680"/>
                <a:gd name="T46" fmla="*/ 314325 w 217"/>
                <a:gd name="T47" fmla="*/ 33338 h 1680"/>
                <a:gd name="T48" fmla="*/ 314325 w 217"/>
                <a:gd name="T49" fmla="*/ 30163 h 1680"/>
                <a:gd name="T50" fmla="*/ 9525 w 217"/>
                <a:gd name="T51" fmla="*/ 2667000 h 1680"/>
                <a:gd name="T52" fmla="*/ 76200 w 217"/>
                <a:gd name="T53" fmla="*/ 2665413 h 1680"/>
                <a:gd name="T54" fmla="*/ 146050 w 217"/>
                <a:gd name="T55" fmla="*/ 2662238 h 1680"/>
                <a:gd name="T56" fmla="*/ 214312 w 217"/>
                <a:gd name="T57" fmla="*/ 2652713 h 1680"/>
                <a:gd name="T58" fmla="*/ 277812 w 217"/>
                <a:gd name="T59" fmla="*/ 2640013 h 1680"/>
                <a:gd name="T60" fmla="*/ 341312 w 217"/>
                <a:gd name="T61" fmla="*/ 2625725 h 1680"/>
                <a:gd name="T62" fmla="*/ 344487 w 217"/>
                <a:gd name="T63" fmla="*/ 2625725 h 1680"/>
                <a:gd name="T64" fmla="*/ 341312 w 217"/>
                <a:gd name="T65" fmla="*/ 2625725 h 1680"/>
                <a:gd name="T66" fmla="*/ 341312 w 217"/>
                <a:gd name="T67" fmla="*/ 2622550 h 1680"/>
                <a:gd name="T68" fmla="*/ 341312 w 217"/>
                <a:gd name="T69" fmla="*/ 2619375 h 1680"/>
                <a:gd name="T70" fmla="*/ 338137 w 217"/>
                <a:gd name="T71" fmla="*/ 2619375 h 1680"/>
                <a:gd name="T72" fmla="*/ 338137 w 217"/>
                <a:gd name="T73" fmla="*/ 2616200 h 1680"/>
                <a:gd name="T74" fmla="*/ 338137 w 217"/>
                <a:gd name="T75" fmla="*/ 2616200 h 1680"/>
                <a:gd name="T76" fmla="*/ 334962 w 217"/>
                <a:gd name="T77" fmla="*/ 2613025 h 1680"/>
                <a:gd name="T78" fmla="*/ 334962 w 217"/>
                <a:gd name="T79" fmla="*/ 2613025 h 1680"/>
                <a:gd name="T80" fmla="*/ 274637 w 217"/>
                <a:gd name="T81" fmla="*/ 2625725 h 1680"/>
                <a:gd name="T82" fmla="*/ 211137 w 217"/>
                <a:gd name="T83" fmla="*/ 2636838 h 1680"/>
                <a:gd name="T84" fmla="*/ 142875 w 217"/>
                <a:gd name="T85" fmla="*/ 2646363 h 1680"/>
                <a:gd name="T86" fmla="*/ 76200 w 217"/>
                <a:gd name="T87" fmla="*/ 2649538 h 1680"/>
                <a:gd name="T88" fmla="*/ 9525 w 217"/>
                <a:gd name="T89" fmla="*/ 2652713 h 1680"/>
                <a:gd name="T90" fmla="*/ 0 w 217"/>
                <a:gd name="T91" fmla="*/ 2652713 h 1680"/>
                <a:gd name="T92" fmla="*/ 3175 w 217"/>
                <a:gd name="T93" fmla="*/ 2655888 h 1680"/>
                <a:gd name="T94" fmla="*/ 3175 w 217"/>
                <a:gd name="T95" fmla="*/ 2655888 h 1680"/>
                <a:gd name="T96" fmla="*/ 3175 w 217"/>
                <a:gd name="T97" fmla="*/ 2659063 h 1680"/>
                <a:gd name="T98" fmla="*/ 6350 w 217"/>
                <a:gd name="T99" fmla="*/ 2659063 h 1680"/>
                <a:gd name="T100" fmla="*/ 6350 w 217"/>
                <a:gd name="T101" fmla="*/ 2662238 h 1680"/>
                <a:gd name="T102" fmla="*/ 6350 w 217"/>
                <a:gd name="T103" fmla="*/ 2665413 h 1680"/>
                <a:gd name="T104" fmla="*/ 9525 w 217"/>
                <a:gd name="T105" fmla="*/ 2665413 h 1680"/>
                <a:gd name="T106" fmla="*/ 9525 w 217"/>
                <a:gd name="T107" fmla="*/ 2667000 h 168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7"/>
                <a:gd name="T163" fmla="*/ 0 h 1680"/>
                <a:gd name="T164" fmla="*/ 217 w 217"/>
                <a:gd name="T165" fmla="*/ 1680 h 168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7" h="1680">
                  <a:moveTo>
                    <a:pt x="198" y="19"/>
                  </a:moveTo>
                  <a:lnTo>
                    <a:pt x="175" y="13"/>
                  </a:lnTo>
                  <a:lnTo>
                    <a:pt x="135" y="7"/>
                  </a:lnTo>
                  <a:lnTo>
                    <a:pt x="92" y="2"/>
                  </a:lnTo>
                  <a:lnTo>
                    <a:pt x="83" y="0"/>
                  </a:lnTo>
                  <a:lnTo>
                    <a:pt x="81" y="2"/>
                  </a:lnTo>
                  <a:lnTo>
                    <a:pt x="81" y="3"/>
                  </a:lnTo>
                  <a:lnTo>
                    <a:pt x="79" y="5"/>
                  </a:lnTo>
                  <a:lnTo>
                    <a:pt x="77" y="7"/>
                  </a:lnTo>
                  <a:lnTo>
                    <a:pt x="75" y="9"/>
                  </a:lnTo>
                  <a:lnTo>
                    <a:pt x="90" y="11"/>
                  </a:lnTo>
                  <a:lnTo>
                    <a:pt x="133" y="15"/>
                  </a:lnTo>
                  <a:lnTo>
                    <a:pt x="173" y="23"/>
                  </a:lnTo>
                  <a:lnTo>
                    <a:pt x="194" y="28"/>
                  </a:lnTo>
                  <a:lnTo>
                    <a:pt x="194" y="26"/>
                  </a:lnTo>
                  <a:lnTo>
                    <a:pt x="196" y="25"/>
                  </a:lnTo>
                  <a:lnTo>
                    <a:pt x="196" y="23"/>
                  </a:lnTo>
                  <a:lnTo>
                    <a:pt x="198" y="21"/>
                  </a:lnTo>
                  <a:lnTo>
                    <a:pt x="198" y="19"/>
                  </a:lnTo>
                  <a:close/>
                  <a:moveTo>
                    <a:pt x="6" y="1680"/>
                  </a:moveTo>
                  <a:lnTo>
                    <a:pt x="48" y="1679"/>
                  </a:lnTo>
                  <a:lnTo>
                    <a:pt x="92" y="1677"/>
                  </a:lnTo>
                  <a:lnTo>
                    <a:pt x="135" y="1671"/>
                  </a:lnTo>
                  <a:lnTo>
                    <a:pt x="175" y="1663"/>
                  </a:lnTo>
                  <a:lnTo>
                    <a:pt x="215" y="1654"/>
                  </a:lnTo>
                  <a:lnTo>
                    <a:pt x="217" y="1654"/>
                  </a:lnTo>
                  <a:lnTo>
                    <a:pt x="215" y="1654"/>
                  </a:lnTo>
                  <a:lnTo>
                    <a:pt x="215" y="1652"/>
                  </a:lnTo>
                  <a:lnTo>
                    <a:pt x="215" y="1650"/>
                  </a:lnTo>
                  <a:lnTo>
                    <a:pt x="213" y="1650"/>
                  </a:lnTo>
                  <a:lnTo>
                    <a:pt x="213" y="1648"/>
                  </a:lnTo>
                  <a:lnTo>
                    <a:pt x="211" y="1646"/>
                  </a:lnTo>
                  <a:lnTo>
                    <a:pt x="173" y="1654"/>
                  </a:lnTo>
                  <a:lnTo>
                    <a:pt x="133" y="1661"/>
                  </a:lnTo>
                  <a:lnTo>
                    <a:pt x="90" y="1667"/>
                  </a:lnTo>
                  <a:lnTo>
                    <a:pt x="48" y="1669"/>
                  </a:lnTo>
                  <a:lnTo>
                    <a:pt x="6" y="1671"/>
                  </a:lnTo>
                  <a:lnTo>
                    <a:pt x="0" y="1671"/>
                  </a:lnTo>
                  <a:lnTo>
                    <a:pt x="2" y="1673"/>
                  </a:lnTo>
                  <a:lnTo>
                    <a:pt x="2" y="1675"/>
                  </a:lnTo>
                  <a:lnTo>
                    <a:pt x="4" y="1675"/>
                  </a:lnTo>
                  <a:lnTo>
                    <a:pt x="4" y="1677"/>
                  </a:lnTo>
                  <a:lnTo>
                    <a:pt x="4" y="1679"/>
                  </a:lnTo>
                  <a:lnTo>
                    <a:pt x="6" y="1679"/>
                  </a:lnTo>
                  <a:lnTo>
                    <a:pt x="6" y="1680"/>
                  </a:lnTo>
                  <a:close/>
                </a:path>
              </a:pathLst>
            </a:custGeom>
            <a:solidFill>
              <a:srgbClr val="4EB8FF"/>
            </a:solidFill>
            <a:ln w="9525">
              <a:noFill/>
              <a:round/>
            </a:ln>
          </p:spPr>
          <p:txBody>
            <a:bodyPr/>
            <a:lstStyle/>
            <a:p>
              <a:endParaRPr lang="en-US"/>
            </a:p>
          </p:txBody>
        </p:sp>
        <p:sp>
          <p:nvSpPr>
            <p:cNvPr id="17509" name="Freeform 112"/>
            <p:cNvSpPr>
              <a:spLocks noEditPoints="1"/>
            </p:cNvSpPr>
            <p:nvPr/>
          </p:nvSpPr>
          <p:spPr bwMode="auto">
            <a:xfrm>
              <a:off x="6326012" y="2105004"/>
              <a:ext cx="303388" cy="2654300"/>
            </a:xfrm>
            <a:custGeom>
              <a:avLst/>
              <a:gdLst>
                <a:gd name="T0" fmla="*/ 314325 w 215"/>
                <a:gd name="T1" fmla="*/ 28575 h 1672"/>
                <a:gd name="T2" fmla="*/ 280987 w 215"/>
                <a:gd name="T3" fmla="*/ 22225 h 1672"/>
                <a:gd name="T4" fmla="*/ 214312 w 215"/>
                <a:gd name="T5" fmla="*/ 9525 h 1672"/>
                <a:gd name="T6" fmla="*/ 146050 w 215"/>
                <a:gd name="T7" fmla="*/ 0 h 1672"/>
                <a:gd name="T8" fmla="*/ 128587 w 215"/>
                <a:gd name="T9" fmla="*/ 0 h 1672"/>
                <a:gd name="T10" fmla="*/ 128587 w 215"/>
                <a:gd name="T11" fmla="*/ 0 h 1672"/>
                <a:gd name="T12" fmla="*/ 125412 w 215"/>
                <a:gd name="T13" fmla="*/ 3175 h 1672"/>
                <a:gd name="T14" fmla="*/ 125412 w 215"/>
                <a:gd name="T15" fmla="*/ 3175 h 1672"/>
                <a:gd name="T16" fmla="*/ 122237 w 215"/>
                <a:gd name="T17" fmla="*/ 6350 h 1672"/>
                <a:gd name="T18" fmla="*/ 122237 w 215"/>
                <a:gd name="T19" fmla="*/ 9525 h 1672"/>
                <a:gd name="T20" fmla="*/ 122237 w 215"/>
                <a:gd name="T21" fmla="*/ 9525 h 1672"/>
                <a:gd name="T22" fmla="*/ 119062 w 215"/>
                <a:gd name="T23" fmla="*/ 12700 h 1672"/>
                <a:gd name="T24" fmla="*/ 119062 w 215"/>
                <a:gd name="T25" fmla="*/ 12700 h 1672"/>
                <a:gd name="T26" fmla="*/ 146050 w 215"/>
                <a:gd name="T27" fmla="*/ 15875 h 1672"/>
                <a:gd name="T28" fmla="*/ 211137 w 215"/>
                <a:gd name="T29" fmla="*/ 25400 h 1672"/>
                <a:gd name="T30" fmla="*/ 277812 w 215"/>
                <a:gd name="T31" fmla="*/ 36513 h 1672"/>
                <a:gd name="T32" fmla="*/ 304800 w 215"/>
                <a:gd name="T33" fmla="*/ 42862 h 1672"/>
                <a:gd name="T34" fmla="*/ 307975 w 215"/>
                <a:gd name="T35" fmla="*/ 39688 h 1672"/>
                <a:gd name="T36" fmla="*/ 307975 w 215"/>
                <a:gd name="T37" fmla="*/ 39688 h 1672"/>
                <a:gd name="T38" fmla="*/ 307975 w 215"/>
                <a:gd name="T39" fmla="*/ 36513 h 1672"/>
                <a:gd name="T40" fmla="*/ 311150 w 215"/>
                <a:gd name="T41" fmla="*/ 36513 h 1672"/>
                <a:gd name="T42" fmla="*/ 311150 w 215"/>
                <a:gd name="T43" fmla="*/ 33338 h 1672"/>
                <a:gd name="T44" fmla="*/ 311150 w 215"/>
                <a:gd name="T45" fmla="*/ 33338 h 1672"/>
                <a:gd name="T46" fmla="*/ 314325 w 215"/>
                <a:gd name="T47" fmla="*/ 31750 h 1672"/>
                <a:gd name="T48" fmla="*/ 314325 w 215"/>
                <a:gd name="T49" fmla="*/ 28575 h 1672"/>
                <a:gd name="T50" fmla="*/ 9525 w 215"/>
                <a:gd name="T51" fmla="*/ 2651125 h 1672"/>
                <a:gd name="T52" fmla="*/ 12700 w 215"/>
                <a:gd name="T53" fmla="*/ 2654300 h 1672"/>
                <a:gd name="T54" fmla="*/ 79375 w 215"/>
                <a:gd name="T55" fmla="*/ 2651125 h 1672"/>
                <a:gd name="T56" fmla="*/ 146050 w 215"/>
                <a:gd name="T57" fmla="*/ 2644775 h 1672"/>
                <a:gd name="T58" fmla="*/ 214312 w 215"/>
                <a:gd name="T59" fmla="*/ 2635250 h 1672"/>
                <a:gd name="T60" fmla="*/ 280987 w 215"/>
                <a:gd name="T61" fmla="*/ 2625725 h 1672"/>
                <a:gd name="T62" fmla="*/ 341312 w 215"/>
                <a:gd name="T63" fmla="*/ 2611438 h 1672"/>
                <a:gd name="T64" fmla="*/ 341312 w 215"/>
                <a:gd name="T65" fmla="*/ 2608263 h 1672"/>
                <a:gd name="T66" fmla="*/ 341312 w 215"/>
                <a:gd name="T67" fmla="*/ 2608263 h 1672"/>
                <a:gd name="T68" fmla="*/ 338137 w 215"/>
                <a:gd name="T69" fmla="*/ 2605088 h 1672"/>
                <a:gd name="T70" fmla="*/ 338137 w 215"/>
                <a:gd name="T71" fmla="*/ 2605088 h 1672"/>
                <a:gd name="T72" fmla="*/ 334962 w 215"/>
                <a:gd name="T73" fmla="*/ 2601913 h 1672"/>
                <a:gd name="T74" fmla="*/ 334962 w 215"/>
                <a:gd name="T75" fmla="*/ 2601913 h 1672"/>
                <a:gd name="T76" fmla="*/ 334962 w 215"/>
                <a:gd name="T77" fmla="*/ 2598738 h 1672"/>
                <a:gd name="T78" fmla="*/ 333375 w 215"/>
                <a:gd name="T79" fmla="*/ 2595563 h 1672"/>
                <a:gd name="T80" fmla="*/ 277812 w 215"/>
                <a:gd name="T81" fmla="*/ 2611438 h 1672"/>
                <a:gd name="T82" fmla="*/ 211137 w 215"/>
                <a:gd name="T83" fmla="*/ 2622550 h 1672"/>
                <a:gd name="T84" fmla="*/ 146050 w 215"/>
                <a:gd name="T85" fmla="*/ 2628900 h 1672"/>
                <a:gd name="T86" fmla="*/ 79375 w 215"/>
                <a:gd name="T87" fmla="*/ 2635250 h 1672"/>
                <a:gd name="T88" fmla="*/ 12700 w 215"/>
                <a:gd name="T89" fmla="*/ 2638425 h 1672"/>
                <a:gd name="T90" fmla="*/ 0 w 215"/>
                <a:gd name="T91" fmla="*/ 2635250 h 1672"/>
                <a:gd name="T92" fmla="*/ 0 w 215"/>
                <a:gd name="T93" fmla="*/ 2638425 h 1672"/>
                <a:gd name="T94" fmla="*/ 3175 w 215"/>
                <a:gd name="T95" fmla="*/ 2641600 h 1672"/>
                <a:gd name="T96" fmla="*/ 3175 w 215"/>
                <a:gd name="T97" fmla="*/ 2641600 h 1672"/>
                <a:gd name="T98" fmla="*/ 3175 w 215"/>
                <a:gd name="T99" fmla="*/ 2644775 h 1672"/>
                <a:gd name="T100" fmla="*/ 6350 w 215"/>
                <a:gd name="T101" fmla="*/ 2647950 h 1672"/>
                <a:gd name="T102" fmla="*/ 6350 w 215"/>
                <a:gd name="T103" fmla="*/ 2647950 h 1672"/>
                <a:gd name="T104" fmla="*/ 6350 w 215"/>
                <a:gd name="T105" fmla="*/ 2651125 h 1672"/>
                <a:gd name="T106" fmla="*/ 9525 w 215"/>
                <a:gd name="T107" fmla="*/ 2651125 h 167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5"/>
                <a:gd name="T163" fmla="*/ 0 h 1672"/>
                <a:gd name="T164" fmla="*/ 215 w 215"/>
                <a:gd name="T165" fmla="*/ 1672 h 167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5" h="1672">
                  <a:moveTo>
                    <a:pt x="198" y="18"/>
                  </a:moveTo>
                  <a:lnTo>
                    <a:pt x="177" y="14"/>
                  </a:lnTo>
                  <a:lnTo>
                    <a:pt x="135" y="6"/>
                  </a:lnTo>
                  <a:lnTo>
                    <a:pt x="92" y="0"/>
                  </a:lnTo>
                  <a:lnTo>
                    <a:pt x="81" y="0"/>
                  </a:lnTo>
                  <a:lnTo>
                    <a:pt x="79" y="2"/>
                  </a:lnTo>
                  <a:lnTo>
                    <a:pt x="77" y="4"/>
                  </a:lnTo>
                  <a:lnTo>
                    <a:pt x="77" y="6"/>
                  </a:lnTo>
                  <a:lnTo>
                    <a:pt x="75" y="8"/>
                  </a:lnTo>
                  <a:lnTo>
                    <a:pt x="92" y="10"/>
                  </a:lnTo>
                  <a:lnTo>
                    <a:pt x="133" y="16"/>
                  </a:lnTo>
                  <a:lnTo>
                    <a:pt x="175" y="23"/>
                  </a:lnTo>
                  <a:lnTo>
                    <a:pt x="192" y="27"/>
                  </a:lnTo>
                  <a:lnTo>
                    <a:pt x="194" y="25"/>
                  </a:lnTo>
                  <a:lnTo>
                    <a:pt x="194" y="23"/>
                  </a:lnTo>
                  <a:lnTo>
                    <a:pt x="196" y="23"/>
                  </a:lnTo>
                  <a:lnTo>
                    <a:pt x="196" y="21"/>
                  </a:lnTo>
                  <a:lnTo>
                    <a:pt x="198" y="20"/>
                  </a:lnTo>
                  <a:lnTo>
                    <a:pt x="198" y="18"/>
                  </a:lnTo>
                  <a:close/>
                  <a:moveTo>
                    <a:pt x="6" y="1670"/>
                  </a:moveTo>
                  <a:lnTo>
                    <a:pt x="8" y="1672"/>
                  </a:lnTo>
                  <a:lnTo>
                    <a:pt x="50" y="1670"/>
                  </a:lnTo>
                  <a:lnTo>
                    <a:pt x="92" y="1666"/>
                  </a:lnTo>
                  <a:lnTo>
                    <a:pt x="135" y="1660"/>
                  </a:lnTo>
                  <a:lnTo>
                    <a:pt x="177" y="1654"/>
                  </a:lnTo>
                  <a:lnTo>
                    <a:pt x="215" y="1645"/>
                  </a:lnTo>
                  <a:lnTo>
                    <a:pt x="215" y="1643"/>
                  </a:lnTo>
                  <a:lnTo>
                    <a:pt x="213" y="1641"/>
                  </a:lnTo>
                  <a:lnTo>
                    <a:pt x="211" y="1639"/>
                  </a:lnTo>
                  <a:lnTo>
                    <a:pt x="211" y="1637"/>
                  </a:lnTo>
                  <a:lnTo>
                    <a:pt x="210" y="1635"/>
                  </a:lnTo>
                  <a:lnTo>
                    <a:pt x="175" y="1645"/>
                  </a:lnTo>
                  <a:lnTo>
                    <a:pt x="133" y="1652"/>
                  </a:lnTo>
                  <a:lnTo>
                    <a:pt x="92" y="1656"/>
                  </a:lnTo>
                  <a:lnTo>
                    <a:pt x="50" y="1660"/>
                  </a:lnTo>
                  <a:lnTo>
                    <a:pt x="8" y="1662"/>
                  </a:lnTo>
                  <a:lnTo>
                    <a:pt x="0" y="1660"/>
                  </a:lnTo>
                  <a:lnTo>
                    <a:pt x="0" y="1662"/>
                  </a:lnTo>
                  <a:lnTo>
                    <a:pt x="2" y="1664"/>
                  </a:lnTo>
                  <a:lnTo>
                    <a:pt x="2" y="1666"/>
                  </a:lnTo>
                  <a:lnTo>
                    <a:pt x="4" y="1668"/>
                  </a:lnTo>
                  <a:lnTo>
                    <a:pt x="4" y="1670"/>
                  </a:lnTo>
                  <a:lnTo>
                    <a:pt x="6" y="1670"/>
                  </a:lnTo>
                  <a:close/>
                </a:path>
              </a:pathLst>
            </a:custGeom>
            <a:solidFill>
              <a:srgbClr val="4FB8FF"/>
            </a:solidFill>
            <a:ln w="9525">
              <a:noFill/>
              <a:round/>
            </a:ln>
          </p:spPr>
          <p:txBody>
            <a:bodyPr/>
            <a:lstStyle/>
            <a:p>
              <a:endParaRPr lang="en-US"/>
            </a:p>
          </p:txBody>
        </p:sp>
        <p:sp>
          <p:nvSpPr>
            <p:cNvPr id="17510" name="Freeform 113"/>
            <p:cNvSpPr>
              <a:spLocks noEditPoints="1"/>
            </p:cNvSpPr>
            <p:nvPr/>
          </p:nvSpPr>
          <p:spPr bwMode="auto">
            <a:xfrm>
              <a:off x="6323190" y="2111354"/>
              <a:ext cx="303388" cy="2638425"/>
            </a:xfrm>
            <a:custGeom>
              <a:avLst/>
              <a:gdLst>
                <a:gd name="T0" fmla="*/ 314325 w 215"/>
                <a:gd name="T1" fmla="*/ 30163 h 1662"/>
                <a:gd name="T2" fmla="*/ 280987 w 215"/>
                <a:gd name="T3" fmla="*/ 22225 h 1662"/>
                <a:gd name="T4" fmla="*/ 217487 w 215"/>
                <a:gd name="T5" fmla="*/ 9525 h 1662"/>
                <a:gd name="T6" fmla="*/ 149225 w 215"/>
                <a:gd name="T7" fmla="*/ 3175 h 1662"/>
                <a:gd name="T8" fmla="*/ 125412 w 215"/>
                <a:gd name="T9" fmla="*/ 0 h 1662"/>
                <a:gd name="T10" fmla="*/ 125412 w 215"/>
                <a:gd name="T11" fmla="*/ 3175 h 1662"/>
                <a:gd name="T12" fmla="*/ 125412 w 215"/>
                <a:gd name="T13" fmla="*/ 3175 h 1662"/>
                <a:gd name="T14" fmla="*/ 122237 w 215"/>
                <a:gd name="T15" fmla="*/ 6350 h 1662"/>
                <a:gd name="T16" fmla="*/ 122237 w 215"/>
                <a:gd name="T17" fmla="*/ 6350 h 1662"/>
                <a:gd name="T18" fmla="*/ 119062 w 215"/>
                <a:gd name="T19" fmla="*/ 9525 h 1662"/>
                <a:gd name="T20" fmla="*/ 119062 w 215"/>
                <a:gd name="T21" fmla="*/ 12700 h 1662"/>
                <a:gd name="T22" fmla="*/ 119062 w 215"/>
                <a:gd name="T23" fmla="*/ 12700 h 1662"/>
                <a:gd name="T24" fmla="*/ 115887 w 215"/>
                <a:gd name="T25" fmla="*/ 15875 h 1662"/>
                <a:gd name="T26" fmla="*/ 149225 w 215"/>
                <a:gd name="T27" fmla="*/ 19050 h 1662"/>
                <a:gd name="T28" fmla="*/ 214312 w 215"/>
                <a:gd name="T29" fmla="*/ 25400 h 1662"/>
                <a:gd name="T30" fmla="*/ 277812 w 215"/>
                <a:gd name="T31" fmla="*/ 36513 h 1662"/>
                <a:gd name="T32" fmla="*/ 304800 w 215"/>
                <a:gd name="T33" fmla="*/ 42862 h 1662"/>
                <a:gd name="T34" fmla="*/ 307975 w 215"/>
                <a:gd name="T35" fmla="*/ 42862 h 1662"/>
                <a:gd name="T36" fmla="*/ 307975 w 215"/>
                <a:gd name="T37" fmla="*/ 39688 h 1662"/>
                <a:gd name="T38" fmla="*/ 307975 w 215"/>
                <a:gd name="T39" fmla="*/ 36513 h 1662"/>
                <a:gd name="T40" fmla="*/ 307975 w 215"/>
                <a:gd name="T41" fmla="*/ 36513 h 1662"/>
                <a:gd name="T42" fmla="*/ 311150 w 215"/>
                <a:gd name="T43" fmla="*/ 33338 h 1662"/>
                <a:gd name="T44" fmla="*/ 311150 w 215"/>
                <a:gd name="T45" fmla="*/ 33338 h 1662"/>
                <a:gd name="T46" fmla="*/ 311150 w 215"/>
                <a:gd name="T47" fmla="*/ 30163 h 1662"/>
                <a:gd name="T48" fmla="*/ 314325 w 215"/>
                <a:gd name="T49" fmla="*/ 30163 h 1662"/>
                <a:gd name="T50" fmla="*/ 6350 w 215"/>
                <a:gd name="T51" fmla="*/ 2638425 h 1662"/>
                <a:gd name="T52" fmla="*/ 15875 w 215"/>
                <a:gd name="T53" fmla="*/ 2638425 h 1662"/>
                <a:gd name="T54" fmla="*/ 82550 w 215"/>
                <a:gd name="T55" fmla="*/ 2635250 h 1662"/>
                <a:gd name="T56" fmla="*/ 149225 w 215"/>
                <a:gd name="T57" fmla="*/ 2632075 h 1662"/>
                <a:gd name="T58" fmla="*/ 217487 w 215"/>
                <a:gd name="T59" fmla="*/ 2622550 h 1662"/>
                <a:gd name="T60" fmla="*/ 280987 w 215"/>
                <a:gd name="T61" fmla="*/ 2611438 h 1662"/>
                <a:gd name="T62" fmla="*/ 341312 w 215"/>
                <a:gd name="T63" fmla="*/ 2598738 h 1662"/>
                <a:gd name="T64" fmla="*/ 338137 w 215"/>
                <a:gd name="T65" fmla="*/ 2595563 h 1662"/>
                <a:gd name="T66" fmla="*/ 338137 w 215"/>
                <a:gd name="T67" fmla="*/ 2595563 h 1662"/>
                <a:gd name="T68" fmla="*/ 338137 w 215"/>
                <a:gd name="T69" fmla="*/ 2592388 h 1662"/>
                <a:gd name="T70" fmla="*/ 336550 w 215"/>
                <a:gd name="T71" fmla="*/ 2589213 h 1662"/>
                <a:gd name="T72" fmla="*/ 336550 w 215"/>
                <a:gd name="T73" fmla="*/ 2589213 h 1662"/>
                <a:gd name="T74" fmla="*/ 336550 w 215"/>
                <a:gd name="T75" fmla="*/ 2586038 h 1662"/>
                <a:gd name="T76" fmla="*/ 333375 w 215"/>
                <a:gd name="T77" fmla="*/ 2586038 h 1662"/>
                <a:gd name="T78" fmla="*/ 333375 w 215"/>
                <a:gd name="T79" fmla="*/ 2582863 h 1662"/>
                <a:gd name="T80" fmla="*/ 277812 w 215"/>
                <a:gd name="T81" fmla="*/ 2595563 h 1662"/>
                <a:gd name="T82" fmla="*/ 214312 w 215"/>
                <a:gd name="T83" fmla="*/ 2608263 h 1662"/>
                <a:gd name="T84" fmla="*/ 149225 w 215"/>
                <a:gd name="T85" fmla="*/ 2616200 h 1662"/>
                <a:gd name="T86" fmla="*/ 82550 w 215"/>
                <a:gd name="T87" fmla="*/ 2622550 h 1662"/>
                <a:gd name="T88" fmla="*/ 15875 w 215"/>
                <a:gd name="T89" fmla="*/ 2622550 h 1662"/>
                <a:gd name="T90" fmla="*/ 0 w 215"/>
                <a:gd name="T91" fmla="*/ 2622550 h 1662"/>
                <a:gd name="T92" fmla="*/ 0 w 215"/>
                <a:gd name="T93" fmla="*/ 2625725 h 1662"/>
                <a:gd name="T94" fmla="*/ 0 w 215"/>
                <a:gd name="T95" fmla="*/ 2625725 h 1662"/>
                <a:gd name="T96" fmla="*/ 3175 w 215"/>
                <a:gd name="T97" fmla="*/ 2628900 h 1662"/>
                <a:gd name="T98" fmla="*/ 3175 w 215"/>
                <a:gd name="T99" fmla="*/ 2628900 h 1662"/>
                <a:gd name="T100" fmla="*/ 3175 w 215"/>
                <a:gd name="T101" fmla="*/ 2632075 h 1662"/>
                <a:gd name="T102" fmla="*/ 6350 w 215"/>
                <a:gd name="T103" fmla="*/ 2635250 h 1662"/>
                <a:gd name="T104" fmla="*/ 6350 w 215"/>
                <a:gd name="T105" fmla="*/ 2635250 h 1662"/>
                <a:gd name="T106" fmla="*/ 6350 w 215"/>
                <a:gd name="T107" fmla="*/ 2638425 h 1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5"/>
                <a:gd name="T163" fmla="*/ 0 h 1662"/>
                <a:gd name="T164" fmla="*/ 215 w 215"/>
                <a:gd name="T165" fmla="*/ 1662 h 1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5" h="1662">
                  <a:moveTo>
                    <a:pt x="198" y="19"/>
                  </a:moveTo>
                  <a:lnTo>
                    <a:pt x="177" y="14"/>
                  </a:lnTo>
                  <a:lnTo>
                    <a:pt x="137" y="6"/>
                  </a:lnTo>
                  <a:lnTo>
                    <a:pt x="94" y="2"/>
                  </a:lnTo>
                  <a:lnTo>
                    <a:pt x="79" y="0"/>
                  </a:lnTo>
                  <a:lnTo>
                    <a:pt x="79" y="2"/>
                  </a:lnTo>
                  <a:lnTo>
                    <a:pt x="77" y="4"/>
                  </a:lnTo>
                  <a:lnTo>
                    <a:pt x="75" y="6"/>
                  </a:lnTo>
                  <a:lnTo>
                    <a:pt x="75" y="8"/>
                  </a:lnTo>
                  <a:lnTo>
                    <a:pt x="73" y="10"/>
                  </a:lnTo>
                  <a:lnTo>
                    <a:pt x="94" y="12"/>
                  </a:lnTo>
                  <a:lnTo>
                    <a:pt x="135" y="16"/>
                  </a:lnTo>
                  <a:lnTo>
                    <a:pt x="175" y="23"/>
                  </a:lnTo>
                  <a:lnTo>
                    <a:pt x="192" y="27"/>
                  </a:lnTo>
                  <a:lnTo>
                    <a:pt x="194" y="27"/>
                  </a:lnTo>
                  <a:lnTo>
                    <a:pt x="194" y="25"/>
                  </a:lnTo>
                  <a:lnTo>
                    <a:pt x="194" y="23"/>
                  </a:lnTo>
                  <a:lnTo>
                    <a:pt x="196" y="21"/>
                  </a:lnTo>
                  <a:lnTo>
                    <a:pt x="196" y="19"/>
                  </a:lnTo>
                  <a:lnTo>
                    <a:pt x="198" y="19"/>
                  </a:lnTo>
                  <a:close/>
                  <a:moveTo>
                    <a:pt x="4" y="1662"/>
                  </a:moveTo>
                  <a:lnTo>
                    <a:pt x="10" y="1662"/>
                  </a:lnTo>
                  <a:lnTo>
                    <a:pt x="52" y="1660"/>
                  </a:lnTo>
                  <a:lnTo>
                    <a:pt x="94" y="1658"/>
                  </a:lnTo>
                  <a:lnTo>
                    <a:pt x="137" y="1652"/>
                  </a:lnTo>
                  <a:lnTo>
                    <a:pt x="177" y="1645"/>
                  </a:lnTo>
                  <a:lnTo>
                    <a:pt x="215" y="1637"/>
                  </a:lnTo>
                  <a:lnTo>
                    <a:pt x="213" y="1635"/>
                  </a:lnTo>
                  <a:lnTo>
                    <a:pt x="213" y="1633"/>
                  </a:lnTo>
                  <a:lnTo>
                    <a:pt x="212" y="1631"/>
                  </a:lnTo>
                  <a:lnTo>
                    <a:pt x="212" y="1629"/>
                  </a:lnTo>
                  <a:lnTo>
                    <a:pt x="210" y="1629"/>
                  </a:lnTo>
                  <a:lnTo>
                    <a:pt x="210" y="1627"/>
                  </a:lnTo>
                  <a:lnTo>
                    <a:pt x="175" y="1635"/>
                  </a:lnTo>
                  <a:lnTo>
                    <a:pt x="135" y="1643"/>
                  </a:lnTo>
                  <a:lnTo>
                    <a:pt x="94" y="1648"/>
                  </a:lnTo>
                  <a:lnTo>
                    <a:pt x="52" y="1652"/>
                  </a:lnTo>
                  <a:lnTo>
                    <a:pt x="10" y="1652"/>
                  </a:lnTo>
                  <a:lnTo>
                    <a:pt x="0" y="1652"/>
                  </a:lnTo>
                  <a:lnTo>
                    <a:pt x="0" y="1654"/>
                  </a:lnTo>
                  <a:lnTo>
                    <a:pt x="2" y="1656"/>
                  </a:lnTo>
                  <a:lnTo>
                    <a:pt x="2" y="1658"/>
                  </a:lnTo>
                  <a:lnTo>
                    <a:pt x="4" y="1660"/>
                  </a:lnTo>
                  <a:lnTo>
                    <a:pt x="4" y="1662"/>
                  </a:lnTo>
                  <a:close/>
                </a:path>
              </a:pathLst>
            </a:custGeom>
            <a:solidFill>
              <a:srgbClr val="50B9FF"/>
            </a:solidFill>
            <a:ln w="9525">
              <a:noFill/>
              <a:round/>
            </a:ln>
          </p:spPr>
          <p:txBody>
            <a:bodyPr/>
            <a:lstStyle/>
            <a:p>
              <a:endParaRPr lang="en-US"/>
            </a:p>
          </p:txBody>
        </p:sp>
        <p:sp>
          <p:nvSpPr>
            <p:cNvPr id="17511" name="Freeform 114"/>
            <p:cNvSpPr>
              <a:spLocks noEditPoints="1"/>
            </p:cNvSpPr>
            <p:nvPr/>
          </p:nvSpPr>
          <p:spPr bwMode="auto">
            <a:xfrm>
              <a:off x="6318957" y="2117704"/>
              <a:ext cx="303389" cy="2625725"/>
            </a:xfrm>
            <a:custGeom>
              <a:avLst/>
              <a:gdLst>
                <a:gd name="T0" fmla="*/ 312738 w 215"/>
                <a:gd name="T1" fmla="*/ 30163 h 1654"/>
                <a:gd name="T2" fmla="*/ 285750 w 215"/>
                <a:gd name="T3" fmla="*/ 23812 h 1654"/>
                <a:gd name="T4" fmla="*/ 219075 w 215"/>
                <a:gd name="T5" fmla="*/ 12700 h 1654"/>
                <a:gd name="T6" fmla="*/ 153988 w 215"/>
                <a:gd name="T7" fmla="*/ 3175 h 1654"/>
                <a:gd name="T8" fmla="*/ 127000 w 215"/>
                <a:gd name="T9" fmla="*/ 0 h 1654"/>
                <a:gd name="T10" fmla="*/ 123825 w 215"/>
                <a:gd name="T11" fmla="*/ 3175 h 1654"/>
                <a:gd name="T12" fmla="*/ 123825 w 215"/>
                <a:gd name="T13" fmla="*/ 6350 h 1654"/>
                <a:gd name="T14" fmla="*/ 123825 w 215"/>
                <a:gd name="T15" fmla="*/ 6350 h 1654"/>
                <a:gd name="T16" fmla="*/ 120650 w 215"/>
                <a:gd name="T17" fmla="*/ 9525 h 1654"/>
                <a:gd name="T18" fmla="*/ 120650 w 215"/>
                <a:gd name="T19" fmla="*/ 9525 h 1654"/>
                <a:gd name="T20" fmla="*/ 120650 w 215"/>
                <a:gd name="T21" fmla="*/ 12700 h 1654"/>
                <a:gd name="T22" fmla="*/ 117475 w 215"/>
                <a:gd name="T23" fmla="*/ 15875 h 1654"/>
                <a:gd name="T24" fmla="*/ 117475 w 215"/>
                <a:gd name="T25" fmla="*/ 15875 h 1654"/>
                <a:gd name="T26" fmla="*/ 152400 w 215"/>
                <a:gd name="T27" fmla="*/ 19050 h 1654"/>
                <a:gd name="T28" fmla="*/ 219075 w 215"/>
                <a:gd name="T29" fmla="*/ 26988 h 1654"/>
                <a:gd name="T30" fmla="*/ 282575 w 215"/>
                <a:gd name="T31" fmla="*/ 36513 h 1654"/>
                <a:gd name="T32" fmla="*/ 306388 w 215"/>
                <a:gd name="T33" fmla="*/ 42862 h 1654"/>
                <a:gd name="T34" fmla="*/ 306388 w 215"/>
                <a:gd name="T35" fmla="*/ 42862 h 1654"/>
                <a:gd name="T36" fmla="*/ 309563 w 215"/>
                <a:gd name="T37" fmla="*/ 39688 h 1654"/>
                <a:gd name="T38" fmla="*/ 309563 w 215"/>
                <a:gd name="T39" fmla="*/ 39688 h 1654"/>
                <a:gd name="T40" fmla="*/ 309563 w 215"/>
                <a:gd name="T41" fmla="*/ 36513 h 1654"/>
                <a:gd name="T42" fmla="*/ 312738 w 215"/>
                <a:gd name="T43" fmla="*/ 36513 h 1654"/>
                <a:gd name="T44" fmla="*/ 312738 w 215"/>
                <a:gd name="T45" fmla="*/ 33338 h 1654"/>
                <a:gd name="T46" fmla="*/ 312738 w 215"/>
                <a:gd name="T47" fmla="*/ 30163 h 1654"/>
                <a:gd name="T48" fmla="*/ 312738 w 215"/>
                <a:gd name="T49" fmla="*/ 30163 h 1654"/>
                <a:gd name="T50" fmla="*/ 7938 w 215"/>
                <a:gd name="T51" fmla="*/ 2622550 h 1654"/>
                <a:gd name="T52" fmla="*/ 20638 w 215"/>
                <a:gd name="T53" fmla="*/ 2625725 h 1654"/>
                <a:gd name="T54" fmla="*/ 87313 w 215"/>
                <a:gd name="T55" fmla="*/ 2622550 h 1654"/>
                <a:gd name="T56" fmla="*/ 153988 w 215"/>
                <a:gd name="T57" fmla="*/ 2616200 h 1654"/>
                <a:gd name="T58" fmla="*/ 219075 w 215"/>
                <a:gd name="T59" fmla="*/ 2609850 h 1654"/>
                <a:gd name="T60" fmla="*/ 285750 w 215"/>
                <a:gd name="T61" fmla="*/ 2598738 h 1654"/>
                <a:gd name="T62" fmla="*/ 341313 w 215"/>
                <a:gd name="T63" fmla="*/ 2582863 h 1654"/>
                <a:gd name="T64" fmla="*/ 341313 w 215"/>
                <a:gd name="T65" fmla="*/ 2582863 h 1654"/>
                <a:gd name="T66" fmla="*/ 341313 w 215"/>
                <a:gd name="T67" fmla="*/ 2579688 h 1654"/>
                <a:gd name="T68" fmla="*/ 338138 w 215"/>
                <a:gd name="T69" fmla="*/ 2579688 h 1654"/>
                <a:gd name="T70" fmla="*/ 338138 w 215"/>
                <a:gd name="T71" fmla="*/ 2576513 h 1654"/>
                <a:gd name="T72" fmla="*/ 338138 w 215"/>
                <a:gd name="T73" fmla="*/ 2576513 h 1654"/>
                <a:gd name="T74" fmla="*/ 334963 w 215"/>
                <a:gd name="T75" fmla="*/ 2573338 h 1654"/>
                <a:gd name="T76" fmla="*/ 334963 w 215"/>
                <a:gd name="T77" fmla="*/ 2573338 h 1654"/>
                <a:gd name="T78" fmla="*/ 334963 w 215"/>
                <a:gd name="T79" fmla="*/ 2571750 h 1654"/>
                <a:gd name="T80" fmla="*/ 282575 w 215"/>
                <a:gd name="T81" fmla="*/ 2582863 h 1654"/>
                <a:gd name="T82" fmla="*/ 219075 w 215"/>
                <a:gd name="T83" fmla="*/ 2595563 h 1654"/>
                <a:gd name="T84" fmla="*/ 152400 w 215"/>
                <a:gd name="T85" fmla="*/ 2601913 h 1654"/>
                <a:gd name="T86" fmla="*/ 87313 w 215"/>
                <a:gd name="T87" fmla="*/ 2608263 h 1654"/>
                <a:gd name="T88" fmla="*/ 20638 w 215"/>
                <a:gd name="T89" fmla="*/ 2609850 h 1654"/>
                <a:gd name="T90" fmla="*/ 0 w 215"/>
                <a:gd name="T91" fmla="*/ 2608263 h 1654"/>
                <a:gd name="T92" fmla="*/ 1588 w 215"/>
                <a:gd name="T93" fmla="*/ 2609850 h 1654"/>
                <a:gd name="T94" fmla="*/ 1588 w 215"/>
                <a:gd name="T95" fmla="*/ 2613025 h 1654"/>
                <a:gd name="T96" fmla="*/ 1588 w 215"/>
                <a:gd name="T97" fmla="*/ 2613025 h 1654"/>
                <a:gd name="T98" fmla="*/ 4763 w 215"/>
                <a:gd name="T99" fmla="*/ 2616200 h 1654"/>
                <a:gd name="T100" fmla="*/ 4763 w 215"/>
                <a:gd name="T101" fmla="*/ 2619375 h 1654"/>
                <a:gd name="T102" fmla="*/ 4763 w 215"/>
                <a:gd name="T103" fmla="*/ 2619375 h 1654"/>
                <a:gd name="T104" fmla="*/ 7938 w 215"/>
                <a:gd name="T105" fmla="*/ 2622550 h 1654"/>
                <a:gd name="T106" fmla="*/ 7938 w 215"/>
                <a:gd name="T107" fmla="*/ 2622550 h 16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5"/>
                <a:gd name="T163" fmla="*/ 0 h 1654"/>
                <a:gd name="T164" fmla="*/ 215 w 215"/>
                <a:gd name="T165" fmla="*/ 1654 h 165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5" h="1654">
                  <a:moveTo>
                    <a:pt x="197" y="19"/>
                  </a:moveTo>
                  <a:lnTo>
                    <a:pt x="180" y="15"/>
                  </a:lnTo>
                  <a:lnTo>
                    <a:pt x="138" y="8"/>
                  </a:lnTo>
                  <a:lnTo>
                    <a:pt x="97" y="2"/>
                  </a:lnTo>
                  <a:lnTo>
                    <a:pt x="80" y="0"/>
                  </a:lnTo>
                  <a:lnTo>
                    <a:pt x="78" y="2"/>
                  </a:lnTo>
                  <a:lnTo>
                    <a:pt x="78" y="4"/>
                  </a:lnTo>
                  <a:lnTo>
                    <a:pt x="76" y="6"/>
                  </a:lnTo>
                  <a:lnTo>
                    <a:pt x="76" y="8"/>
                  </a:lnTo>
                  <a:lnTo>
                    <a:pt x="74" y="10"/>
                  </a:lnTo>
                  <a:lnTo>
                    <a:pt x="96" y="12"/>
                  </a:lnTo>
                  <a:lnTo>
                    <a:pt x="138" y="17"/>
                  </a:lnTo>
                  <a:lnTo>
                    <a:pt x="178" y="23"/>
                  </a:lnTo>
                  <a:lnTo>
                    <a:pt x="193" y="27"/>
                  </a:lnTo>
                  <a:lnTo>
                    <a:pt x="195" y="25"/>
                  </a:lnTo>
                  <a:lnTo>
                    <a:pt x="195" y="23"/>
                  </a:lnTo>
                  <a:lnTo>
                    <a:pt x="197" y="23"/>
                  </a:lnTo>
                  <a:lnTo>
                    <a:pt x="197" y="21"/>
                  </a:lnTo>
                  <a:lnTo>
                    <a:pt x="197" y="19"/>
                  </a:lnTo>
                  <a:close/>
                  <a:moveTo>
                    <a:pt x="5" y="1652"/>
                  </a:moveTo>
                  <a:lnTo>
                    <a:pt x="13" y="1654"/>
                  </a:lnTo>
                  <a:lnTo>
                    <a:pt x="55" y="1652"/>
                  </a:lnTo>
                  <a:lnTo>
                    <a:pt x="97" y="1648"/>
                  </a:lnTo>
                  <a:lnTo>
                    <a:pt x="138" y="1644"/>
                  </a:lnTo>
                  <a:lnTo>
                    <a:pt x="180" y="1637"/>
                  </a:lnTo>
                  <a:lnTo>
                    <a:pt x="215" y="1627"/>
                  </a:lnTo>
                  <a:lnTo>
                    <a:pt x="215" y="1625"/>
                  </a:lnTo>
                  <a:lnTo>
                    <a:pt x="213" y="1625"/>
                  </a:lnTo>
                  <a:lnTo>
                    <a:pt x="213" y="1623"/>
                  </a:lnTo>
                  <a:lnTo>
                    <a:pt x="211" y="1621"/>
                  </a:lnTo>
                  <a:lnTo>
                    <a:pt x="211" y="1620"/>
                  </a:lnTo>
                  <a:lnTo>
                    <a:pt x="178" y="1627"/>
                  </a:lnTo>
                  <a:lnTo>
                    <a:pt x="138" y="1635"/>
                  </a:lnTo>
                  <a:lnTo>
                    <a:pt x="96" y="1639"/>
                  </a:lnTo>
                  <a:lnTo>
                    <a:pt x="55" y="1643"/>
                  </a:lnTo>
                  <a:lnTo>
                    <a:pt x="13" y="1644"/>
                  </a:lnTo>
                  <a:lnTo>
                    <a:pt x="0" y="1643"/>
                  </a:lnTo>
                  <a:lnTo>
                    <a:pt x="1" y="1644"/>
                  </a:lnTo>
                  <a:lnTo>
                    <a:pt x="1" y="1646"/>
                  </a:lnTo>
                  <a:lnTo>
                    <a:pt x="3" y="1648"/>
                  </a:lnTo>
                  <a:lnTo>
                    <a:pt x="3" y="1650"/>
                  </a:lnTo>
                  <a:lnTo>
                    <a:pt x="5" y="1652"/>
                  </a:lnTo>
                  <a:close/>
                </a:path>
              </a:pathLst>
            </a:custGeom>
            <a:solidFill>
              <a:srgbClr val="51B9FF"/>
            </a:solidFill>
            <a:ln w="9525">
              <a:noFill/>
              <a:round/>
            </a:ln>
          </p:spPr>
          <p:txBody>
            <a:bodyPr/>
            <a:lstStyle/>
            <a:p>
              <a:endParaRPr lang="en-US"/>
            </a:p>
          </p:txBody>
        </p:sp>
        <p:sp>
          <p:nvSpPr>
            <p:cNvPr id="17512" name="Freeform 115"/>
            <p:cNvSpPr>
              <a:spLocks noEditPoints="1"/>
            </p:cNvSpPr>
            <p:nvPr/>
          </p:nvSpPr>
          <p:spPr bwMode="auto">
            <a:xfrm>
              <a:off x="6316135" y="2127229"/>
              <a:ext cx="303389" cy="2606675"/>
            </a:xfrm>
            <a:custGeom>
              <a:avLst/>
              <a:gdLst>
                <a:gd name="T0" fmla="*/ 312738 w 215"/>
                <a:gd name="T1" fmla="*/ 26988 h 1642"/>
                <a:gd name="T2" fmla="*/ 285750 w 215"/>
                <a:gd name="T3" fmla="*/ 20637 h 1642"/>
                <a:gd name="T4" fmla="*/ 222250 w 215"/>
                <a:gd name="T5" fmla="*/ 9525 h 1642"/>
                <a:gd name="T6" fmla="*/ 157163 w 215"/>
                <a:gd name="T7" fmla="*/ 3175 h 1642"/>
                <a:gd name="T8" fmla="*/ 123825 w 215"/>
                <a:gd name="T9" fmla="*/ 0 h 1642"/>
                <a:gd name="T10" fmla="*/ 123825 w 215"/>
                <a:gd name="T11" fmla="*/ 0 h 1642"/>
                <a:gd name="T12" fmla="*/ 120650 w 215"/>
                <a:gd name="T13" fmla="*/ 3175 h 1642"/>
                <a:gd name="T14" fmla="*/ 120650 w 215"/>
                <a:gd name="T15" fmla="*/ 6350 h 1642"/>
                <a:gd name="T16" fmla="*/ 120650 w 215"/>
                <a:gd name="T17" fmla="*/ 6350 h 1642"/>
                <a:gd name="T18" fmla="*/ 119063 w 215"/>
                <a:gd name="T19" fmla="*/ 9525 h 1642"/>
                <a:gd name="T20" fmla="*/ 119063 w 215"/>
                <a:gd name="T21" fmla="*/ 9525 h 1642"/>
                <a:gd name="T22" fmla="*/ 119063 w 215"/>
                <a:gd name="T23" fmla="*/ 11112 h 1642"/>
                <a:gd name="T24" fmla="*/ 115888 w 215"/>
                <a:gd name="T25" fmla="*/ 11112 h 1642"/>
                <a:gd name="T26" fmla="*/ 155575 w 215"/>
                <a:gd name="T27" fmla="*/ 14288 h 1642"/>
                <a:gd name="T28" fmla="*/ 219075 w 215"/>
                <a:gd name="T29" fmla="*/ 23812 h 1642"/>
                <a:gd name="T30" fmla="*/ 282575 w 215"/>
                <a:gd name="T31" fmla="*/ 36513 h 1642"/>
                <a:gd name="T32" fmla="*/ 306388 w 215"/>
                <a:gd name="T33" fmla="*/ 42862 h 1642"/>
                <a:gd name="T34" fmla="*/ 306388 w 215"/>
                <a:gd name="T35" fmla="*/ 39688 h 1642"/>
                <a:gd name="T36" fmla="*/ 306388 w 215"/>
                <a:gd name="T37" fmla="*/ 36513 h 1642"/>
                <a:gd name="T38" fmla="*/ 309563 w 215"/>
                <a:gd name="T39" fmla="*/ 36513 h 1642"/>
                <a:gd name="T40" fmla="*/ 309563 w 215"/>
                <a:gd name="T41" fmla="*/ 33338 h 1642"/>
                <a:gd name="T42" fmla="*/ 309563 w 215"/>
                <a:gd name="T43" fmla="*/ 33338 h 1642"/>
                <a:gd name="T44" fmla="*/ 312738 w 215"/>
                <a:gd name="T45" fmla="*/ 30163 h 1642"/>
                <a:gd name="T46" fmla="*/ 312738 w 215"/>
                <a:gd name="T47" fmla="*/ 30163 h 1642"/>
                <a:gd name="T48" fmla="*/ 312738 w 215"/>
                <a:gd name="T49" fmla="*/ 26988 h 1642"/>
                <a:gd name="T50" fmla="*/ 7938 w 215"/>
                <a:gd name="T51" fmla="*/ 2606675 h 1642"/>
                <a:gd name="T52" fmla="*/ 23813 w 215"/>
                <a:gd name="T53" fmla="*/ 2606675 h 1642"/>
                <a:gd name="T54" fmla="*/ 90488 w 215"/>
                <a:gd name="T55" fmla="*/ 2606675 h 1642"/>
                <a:gd name="T56" fmla="*/ 157163 w 215"/>
                <a:gd name="T57" fmla="*/ 2600325 h 1642"/>
                <a:gd name="T58" fmla="*/ 222250 w 215"/>
                <a:gd name="T59" fmla="*/ 2592388 h 1642"/>
                <a:gd name="T60" fmla="*/ 285750 w 215"/>
                <a:gd name="T61" fmla="*/ 2579688 h 1642"/>
                <a:gd name="T62" fmla="*/ 341313 w 215"/>
                <a:gd name="T63" fmla="*/ 2566988 h 1642"/>
                <a:gd name="T64" fmla="*/ 341313 w 215"/>
                <a:gd name="T65" fmla="*/ 2566988 h 1642"/>
                <a:gd name="T66" fmla="*/ 338138 w 215"/>
                <a:gd name="T67" fmla="*/ 2563813 h 1642"/>
                <a:gd name="T68" fmla="*/ 338138 w 215"/>
                <a:gd name="T69" fmla="*/ 2563813 h 1642"/>
                <a:gd name="T70" fmla="*/ 338138 w 215"/>
                <a:gd name="T71" fmla="*/ 2562225 h 1642"/>
                <a:gd name="T72" fmla="*/ 334963 w 215"/>
                <a:gd name="T73" fmla="*/ 2562225 h 1642"/>
                <a:gd name="T74" fmla="*/ 334963 w 215"/>
                <a:gd name="T75" fmla="*/ 2559050 h 1642"/>
                <a:gd name="T76" fmla="*/ 334963 w 215"/>
                <a:gd name="T77" fmla="*/ 2555875 h 1642"/>
                <a:gd name="T78" fmla="*/ 331788 w 215"/>
                <a:gd name="T79" fmla="*/ 2555875 h 1642"/>
                <a:gd name="T80" fmla="*/ 282575 w 215"/>
                <a:gd name="T81" fmla="*/ 2566988 h 1642"/>
                <a:gd name="T82" fmla="*/ 219075 w 215"/>
                <a:gd name="T83" fmla="*/ 2576513 h 1642"/>
                <a:gd name="T84" fmla="*/ 155575 w 215"/>
                <a:gd name="T85" fmla="*/ 2586038 h 1642"/>
                <a:gd name="T86" fmla="*/ 90488 w 215"/>
                <a:gd name="T87" fmla="*/ 2592388 h 1642"/>
                <a:gd name="T88" fmla="*/ 23813 w 215"/>
                <a:gd name="T89" fmla="*/ 2592388 h 1642"/>
                <a:gd name="T90" fmla="*/ 0 w 215"/>
                <a:gd name="T91" fmla="*/ 2592388 h 1642"/>
                <a:gd name="T92" fmla="*/ 0 w 215"/>
                <a:gd name="T93" fmla="*/ 2595563 h 1642"/>
                <a:gd name="T94" fmla="*/ 3175 w 215"/>
                <a:gd name="T95" fmla="*/ 2595563 h 1642"/>
                <a:gd name="T96" fmla="*/ 3175 w 215"/>
                <a:gd name="T97" fmla="*/ 2598738 h 1642"/>
                <a:gd name="T98" fmla="*/ 3175 w 215"/>
                <a:gd name="T99" fmla="*/ 2598738 h 1642"/>
                <a:gd name="T100" fmla="*/ 4763 w 215"/>
                <a:gd name="T101" fmla="*/ 2600325 h 1642"/>
                <a:gd name="T102" fmla="*/ 4763 w 215"/>
                <a:gd name="T103" fmla="*/ 2603500 h 1642"/>
                <a:gd name="T104" fmla="*/ 4763 w 215"/>
                <a:gd name="T105" fmla="*/ 2603500 h 1642"/>
                <a:gd name="T106" fmla="*/ 7938 w 215"/>
                <a:gd name="T107" fmla="*/ 2606675 h 164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5"/>
                <a:gd name="T163" fmla="*/ 0 h 1642"/>
                <a:gd name="T164" fmla="*/ 215 w 215"/>
                <a:gd name="T165" fmla="*/ 1642 h 164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5" h="1642">
                  <a:moveTo>
                    <a:pt x="197" y="17"/>
                  </a:moveTo>
                  <a:lnTo>
                    <a:pt x="180" y="13"/>
                  </a:lnTo>
                  <a:lnTo>
                    <a:pt x="140" y="6"/>
                  </a:lnTo>
                  <a:lnTo>
                    <a:pt x="99" y="2"/>
                  </a:lnTo>
                  <a:lnTo>
                    <a:pt x="78" y="0"/>
                  </a:lnTo>
                  <a:lnTo>
                    <a:pt x="76" y="2"/>
                  </a:lnTo>
                  <a:lnTo>
                    <a:pt x="76" y="4"/>
                  </a:lnTo>
                  <a:lnTo>
                    <a:pt x="75" y="6"/>
                  </a:lnTo>
                  <a:lnTo>
                    <a:pt x="75" y="7"/>
                  </a:lnTo>
                  <a:lnTo>
                    <a:pt x="73" y="7"/>
                  </a:lnTo>
                  <a:lnTo>
                    <a:pt x="98" y="9"/>
                  </a:lnTo>
                  <a:lnTo>
                    <a:pt x="138" y="15"/>
                  </a:lnTo>
                  <a:lnTo>
                    <a:pt x="178" y="23"/>
                  </a:lnTo>
                  <a:lnTo>
                    <a:pt x="193" y="27"/>
                  </a:lnTo>
                  <a:lnTo>
                    <a:pt x="193" y="25"/>
                  </a:lnTo>
                  <a:lnTo>
                    <a:pt x="193" y="23"/>
                  </a:lnTo>
                  <a:lnTo>
                    <a:pt x="195" y="23"/>
                  </a:lnTo>
                  <a:lnTo>
                    <a:pt x="195" y="21"/>
                  </a:lnTo>
                  <a:lnTo>
                    <a:pt x="197" y="19"/>
                  </a:lnTo>
                  <a:lnTo>
                    <a:pt x="197" y="17"/>
                  </a:lnTo>
                  <a:close/>
                  <a:moveTo>
                    <a:pt x="5" y="1642"/>
                  </a:moveTo>
                  <a:lnTo>
                    <a:pt x="15" y="1642"/>
                  </a:lnTo>
                  <a:lnTo>
                    <a:pt x="57" y="1642"/>
                  </a:lnTo>
                  <a:lnTo>
                    <a:pt x="99" y="1638"/>
                  </a:lnTo>
                  <a:lnTo>
                    <a:pt x="140" y="1633"/>
                  </a:lnTo>
                  <a:lnTo>
                    <a:pt x="180" y="1625"/>
                  </a:lnTo>
                  <a:lnTo>
                    <a:pt x="215" y="1617"/>
                  </a:lnTo>
                  <a:lnTo>
                    <a:pt x="213" y="1615"/>
                  </a:lnTo>
                  <a:lnTo>
                    <a:pt x="213" y="1614"/>
                  </a:lnTo>
                  <a:lnTo>
                    <a:pt x="211" y="1614"/>
                  </a:lnTo>
                  <a:lnTo>
                    <a:pt x="211" y="1612"/>
                  </a:lnTo>
                  <a:lnTo>
                    <a:pt x="211" y="1610"/>
                  </a:lnTo>
                  <a:lnTo>
                    <a:pt x="209" y="1610"/>
                  </a:lnTo>
                  <a:lnTo>
                    <a:pt x="178" y="1617"/>
                  </a:lnTo>
                  <a:lnTo>
                    <a:pt x="138" y="1623"/>
                  </a:lnTo>
                  <a:lnTo>
                    <a:pt x="98" y="1629"/>
                  </a:lnTo>
                  <a:lnTo>
                    <a:pt x="57" y="1633"/>
                  </a:lnTo>
                  <a:lnTo>
                    <a:pt x="15" y="1633"/>
                  </a:lnTo>
                  <a:lnTo>
                    <a:pt x="0" y="1633"/>
                  </a:lnTo>
                  <a:lnTo>
                    <a:pt x="0" y="1635"/>
                  </a:lnTo>
                  <a:lnTo>
                    <a:pt x="2" y="1635"/>
                  </a:lnTo>
                  <a:lnTo>
                    <a:pt x="2" y="1637"/>
                  </a:lnTo>
                  <a:lnTo>
                    <a:pt x="3" y="1638"/>
                  </a:lnTo>
                  <a:lnTo>
                    <a:pt x="3" y="1640"/>
                  </a:lnTo>
                  <a:lnTo>
                    <a:pt x="5" y="1642"/>
                  </a:lnTo>
                  <a:close/>
                </a:path>
              </a:pathLst>
            </a:custGeom>
            <a:solidFill>
              <a:srgbClr val="52B9FF"/>
            </a:solidFill>
            <a:ln w="9525">
              <a:noFill/>
              <a:round/>
            </a:ln>
          </p:spPr>
          <p:txBody>
            <a:bodyPr/>
            <a:lstStyle/>
            <a:p>
              <a:endParaRPr lang="en-US"/>
            </a:p>
          </p:txBody>
        </p:sp>
        <p:sp>
          <p:nvSpPr>
            <p:cNvPr id="17513" name="Freeform 116"/>
            <p:cNvSpPr>
              <a:spLocks noEditPoints="1"/>
            </p:cNvSpPr>
            <p:nvPr/>
          </p:nvSpPr>
          <p:spPr bwMode="auto">
            <a:xfrm>
              <a:off x="6313313" y="2133579"/>
              <a:ext cx="303389" cy="2593975"/>
            </a:xfrm>
            <a:custGeom>
              <a:avLst/>
              <a:gdLst>
                <a:gd name="T0" fmla="*/ 312738 w 215"/>
                <a:gd name="T1" fmla="*/ 26988 h 1634"/>
                <a:gd name="T2" fmla="*/ 288925 w 215"/>
                <a:gd name="T3" fmla="*/ 20637 h 1634"/>
                <a:gd name="T4" fmla="*/ 225425 w 215"/>
                <a:gd name="T5" fmla="*/ 11112 h 1634"/>
                <a:gd name="T6" fmla="*/ 158750 w 215"/>
                <a:gd name="T7" fmla="*/ 3175 h 1634"/>
                <a:gd name="T8" fmla="*/ 123825 w 215"/>
                <a:gd name="T9" fmla="*/ 0 h 1634"/>
                <a:gd name="T10" fmla="*/ 122238 w 215"/>
                <a:gd name="T11" fmla="*/ 3175 h 1634"/>
                <a:gd name="T12" fmla="*/ 122238 w 215"/>
                <a:gd name="T13" fmla="*/ 3175 h 1634"/>
                <a:gd name="T14" fmla="*/ 122238 w 215"/>
                <a:gd name="T15" fmla="*/ 4763 h 1634"/>
                <a:gd name="T16" fmla="*/ 119063 w 215"/>
                <a:gd name="T17" fmla="*/ 4763 h 1634"/>
                <a:gd name="T18" fmla="*/ 119063 w 215"/>
                <a:gd name="T19" fmla="*/ 7938 h 1634"/>
                <a:gd name="T20" fmla="*/ 115888 w 215"/>
                <a:gd name="T21" fmla="*/ 11112 h 1634"/>
                <a:gd name="T22" fmla="*/ 115888 w 215"/>
                <a:gd name="T23" fmla="*/ 11112 h 1634"/>
                <a:gd name="T24" fmla="*/ 115888 w 215"/>
                <a:gd name="T25" fmla="*/ 14288 h 1634"/>
                <a:gd name="T26" fmla="*/ 158750 w 215"/>
                <a:gd name="T27" fmla="*/ 17463 h 1634"/>
                <a:gd name="T28" fmla="*/ 222250 w 215"/>
                <a:gd name="T29" fmla="*/ 26988 h 1634"/>
                <a:gd name="T30" fmla="*/ 285750 w 215"/>
                <a:gd name="T31" fmla="*/ 36513 h 1634"/>
                <a:gd name="T32" fmla="*/ 307975 w 215"/>
                <a:gd name="T33" fmla="*/ 41275 h 1634"/>
                <a:gd name="T34" fmla="*/ 307975 w 215"/>
                <a:gd name="T35" fmla="*/ 39688 h 1634"/>
                <a:gd name="T36" fmla="*/ 307975 w 215"/>
                <a:gd name="T37" fmla="*/ 39688 h 1634"/>
                <a:gd name="T38" fmla="*/ 307975 w 215"/>
                <a:gd name="T39" fmla="*/ 36513 h 1634"/>
                <a:gd name="T40" fmla="*/ 309563 w 215"/>
                <a:gd name="T41" fmla="*/ 36513 h 1634"/>
                <a:gd name="T42" fmla="*/ 309563 w 215"/>
                <a:gd name="T43" fmla="*/ 33338 h 1634"/>
                <a:gd name="T44" fmla="*/ 309563 w 215"/>
                <a:gd name="T45" fmla="*/ 30163 h 1634"/>
                <a:gd name="T46" fmla="*/ 312738 w 215"/>
                <a:gd name="T47" fmla="*/ 30163 h 1634"/>
                <a:gd name="T48" fmla="*/ 312738 w 215"/>
                <a:gd name="T49" fmla="*/ 26988 h 1634"/>
                <a:gd name="T50" fmla="*/ 6350 w 215"/>
                <a:gd name="T51" fmla="*/ 2592388 h 1634"/>
                <a:gd name="T52" fmla="*/ 26988 w 215"/>
                <a:gd name="T53" fmla="*/ 2593975 h 1634"/>
                <a:gd name="T54" fmla="*/ 93663 w 215"/>
                <a:gd name="T55" fmla="*/ 2592388 h 1634"/>
                <a:gd name="T56" fmla="*/ 158750 w 215"/>
                <a:gd name="T57" fmla="*/ 2586038 h 1634"/>
                <a:gd name="T58" fmla="*/ 225425 w 215"/>
                <a:gd name="T59" fmla="*/ 2579688 h 1634"/>
                <a:gd name="T60" fmla="*/ 288925 w 215"/>
                <a:gd name="T61" fmla="*/ 2566988 h 1634"/>
                <a:gd name="T62" fmla="*/ 341313 w 215"/>
                <a:gd name="T63" fmla="*/ 2555875 h 1634"/>
                <a:gd name="T64" fmla="*/ 338138 w 215"/>
                <a:gd name="T65" fmla="*/ 2555875 h 1634"/>
                <a:gd name="T66" fmla="*/ 338138 w 215"/>
                <a:gd name="T67" fmla="*/ 2552700 h 1634"/>
                <a:gd name="T68" fmla="*/ 338138 w 215"/>
                <a:gd name="T69" fmla="*/ 2549525 h 1634"/>
                <a:gd name="T70" fmla="*/ 334963 w 215"/>
                <a:gd name="T71" fmla="*/ 2549525 h 1634"/>
                <a:gd name="T72" fmla="*/ 334963 w 215"/>
                <a:gd name="T73" fmla="*/ 2546350 h 1634"/>
                <a:gd name="T74" fmla="*/ 334963 w 215"/>
                <a:gd name="T75" fmla="*/ 2546350 h 1634"/>
                <a:gd name="T76" fmla="*/ 331788 w 215"/>
                <a:gd name="T77" fmla="*/ 2543175 h 1634"/>
                <a:gd name="T78" fmla="*/ 331788 w 215"/>
                <a:gd name="T79" fmla="*/ 2543175 h 1634"/>
                <a:gd name="T80" fmla="*/ 285750 w 215"/>
                <a:gd name="T81" fmla="*/ 2552700 h 1634"/>
                <a:gd name="T82" fmla="*/ 222250 w 215"/>
                <a:gd name="T83" fmla="*/ 2563813 h 1634"/>
                <a:gd name="T84" fmla="*/ 158750 w 215"/>
                <a:gd name="T85" fmla="*/ 2573338 h 1634"/>
                <a:gd name="T86" fmla="*/ 90488 w 215"/>
                <a:gd name="T87" fmla="*/ 2576513 h 1634"/>
                <a:gd name="T88" fmla="*/ 26988 w 215"/>
                <a:gd name="T89" fmla="*/ 2579688 h 1634"/>
                <a:gd name="T90" fmla="*/ 0 w 215"/>
                <a:gd name="T91" fmla="*/ 2579688 h 1634"/>
                <a:gd name="T92" fmla="*/ 0 w 215"/>
                <a:gd name="T93" fmla="*/ 2579688 h 1634"/>
                <a:gd name="T94" fmla="*/ 3175 w 215"/>
                <a:gd name="T95" fmla="*/ 2582863 h 1634"/>
                <a:gd name="T96" fmla="*/ 3175 w 215"/>
                <a:gd name="T97" fmla="*/ 2582863 h 1634"/>
                <a:gd name="T98" fmla="*/ 3175 w 215"/>
                <a:gd name="T99" fmla="*/ 2586038 h 1634"/>
                <a:gd name="T100" fmla="*/ 3175 w 215"/>
                <a:gd name="T101" fmla="*/ 2589213 h 1634"/>
                <a:gd name="T102" fmla="*/ 6350 w 215"/>
                <a:gd name="T103" fmla="*/ 2589213 h 1634"/>
                <a:gd name="T104" fmla="*/ 6350 w 215"/>
                <a:gd name="T105" fmla="*/ 2592388 h 1634"/>
                <a:gd name="T106" fmla="*/ 6350 w 215"/>
                <a:gd name="T107" fmla="*/ 2592388 h 163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5"/>
                <a:gd name="T163" fmla="*/ 0 h 1634"/>
                <a:gd name="T164" fmla="*/ 215 w 215"/>
                <a:gd name="T165" fmla="*/ 1634 h 163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5" h="1634">
                  <a:moveTo>
                    <a:pt x="197" y="17"/>
                  </a:moveTo>
                  <a:lnTo>
                    <a:pt x="182" y="13"/>
                  </a:lnTo>
                  <a:lnTo>
                    <a:pt x="142" y="7"/>
                  </a:lnTo>
                  <a:lnTo>
                    <a:pt x="100" y="2"/>
                  </a:lnTo>
                  <a:lnTo>
                    <a:pt x="78" y="0"/>
                  </a:lnTo>
                  <a:lnTo>
                    <a:pt x="77" y="2"/>
                  </a:lnTo>
                  <a:lnTo>
                    <a:pt x="77" y="3"/>
                  </a:lnTo>
                  <a:lnTo>
                    <a:pt x="75" y="3"/>
                  </a:lnTo>
                  <a:lnTo>
                    <a:pt x="75" y="5"/>
                  </a:lnTo>
                  <a:lnTo>
                    <a:pt x="73" y="7"/>
                  </a:lnTo>
                  <a:lnTo>
                    <a:pt x="73" y="9"/>
                  </a:lnTo>
                  <a:lnTo>
                    <a:pt x="100" y="11"/>
                  </a:lnTo>
                  <a:lnTo>
                    <a:pt x="140" y="17"/>
                  </a:lnTo>
                  <a:lnTo>
                    <a:pt x="180" y="23"/>
                  </a:lnTo>
                  <a:lnTo>
                    <a:pt x="194" y="26"/>
                  </a:lnTo>
                  <a:lnTo>
                    <a:pt x="194" y="25"/>
                  </a:lnTo>
                  <a:lnTo>
                    <a:pt x="194" y="23"/>
                  </a:lnTo>
                  <a:lnTo>
                    <a:pt x="195" y="23"/>
                  </a:lnTo>
                  <a:lnTo>
                    <a:pt x="195" y="21"/>
                  </a:lnTo>
                  <a:lnTo>
                    <a:pt x="195" y="19"/>
                  </a:lnTo>
                  <a:lnTo>
                    <a:pt x="197" y="19"/>
                  </a:lnTo>
                  <a:lnTo>
                    <a:pt x="197" y="17"/>
                  </a:lnTo>
                  <a:close/>
                  <a:moveTo>
                    <a:pt x="4" y="1633"/>
                  </a:moveTo>
                  <a:lnTo>
                    <a:pt x="17" y="1634"/>
                  </a:lnTo>
                  <a:lnTo>
                    <a:pt x="59" y="1633"/>
                  </a:lnTo>
                  <a:lnTo>
                    <a:pt x="100" y="1629"/>
                  </a:lnTo>
                  <a:lnTo>
                    <a:pt x="142" y="1625"/>
                  </a:lnTo>
                  <a:lnTo>
                    <a:pt x="182" y="1617"/>
                  </a:lnTo>
                  <a:lnTo>
                    <a:pt x="215" y="1610"/>
                  </a:lnTo>
                  <a:lnTo>
                    <a:pt x="213" y="1610"/>
                  </a:lnTo>
                  <a:lnTo>
                    <a:pt x="213" y="1608"/>
                  </a:lnTo>
                  <a:lnTo>
                    <a:pt x="213" y="1606"/>
                  </a:lnTo>
                  <a:lnTo>
                    <a:pt x="211" y="1606"/>
                  </a:lnTo>
                  <a:lnTo>
                    <a:pt x="211" y="1604"/>
                  </a:lnTo>
                  <a:lnTo>
                    <a:pt x="209" y="1602"/>
                  </a:lnTo>
                  <a:lnTo>
                    <a:pt x="180" y="1608"/>
                  </a:lnTo>
                  <a:lnTo>
                    <a:pt x="140" y="1615"/>
                  </a:lnTo>
                  <a:lnTo>
                    <a:pt x="100" y="1621"/>
                  </a:lnTo>
                  <a:lnTo>
                    <a:pt x="57" y="1623"/>
                  </a:lnTo>
                  <a:lnTo>
                    <a:pt x="17" y="1625"/>
                  </a:lnTo>
                  <a:lnTo>
                    <a:pt x="0" y="1625"/>
                  </a:lnTo>
                  <a:lnTo>
                    <a:pt x="2" y="1627"/>
                  </a:lnTo>
                  <a:lnTo>
                    <a:pt x="2" y="1629"/>
                  </a:lnTo>
                  <a:lnTo>
                    <a:pt x="2" y="1631"/>
                  </a:lnTo>
                  <a:lnTo>
                    <a:pt x="4" y="1631"/>
                  </a:lnTo>
                  <a:lnTo>
                    <a:pt x="4" y="1633"/>
                  </a:lnTo>
                  <a:close/>
                </a:path>
              </a:pathLst>
            </a:custGeom>
            <a:solidFill>
              <a:srgbClr val="53BAFF"/>
            </a:solidFill>
            <a:ln w="9525">
              <a:noFill/>
              <a:round/>
            </a:ln>
          </p:spPr>
          <p:txBody>
            <a:bodyPr/>
            <a:lstStyle/>
            <a:p>
              <a:endParaRPr lang="en-US"/>
            </a:p>
          </p:txBody>
        </p:sp>
        <p:sp>
          <p:nvSpPr>
            <p:cNvPr id="17514" name="Freeform 117"/>
            <p:cNvSpPr>
              <a:spLocks noEditPoints="1"/>
            </p:cNvSpPr>
            <p:nvPr/>
          </p:nvSpPr>
          <p:spPr bwMode="auto">
            <a:xfrm>
              <a:off x="6310490" y="2138345"/>
              <a:ext cx="300567" cy="2581275"/>
            </a:xfrm>
            <a:custGeom>
              <a:avLst/>
              <a:gdLst>
                <a:gd name="T0" fmla="*/ 312738 w 213"/>
                <a:gd name="T1" fmla="*/ 31750 h 1626"/>
                <a:gd name="T2" fmla="*/ 288925 w 213"/>
                <a:gd name="T3" fmla="*/ 25400 h 1626"/>
                <a:gd name="T4" fmla="*/ 225425 w 213"/>
                <a:gd name="T5" fmla="*/ 12700 h 1626"/>
                <a:gd name="T6" fmla="*/ 161925 w 213"/>
                <a:gd name="T7" fmla="*/ 3175 h 1626"/>
                <a:gd name="T8" fmla="*/ 122238 w 213"/>
                <a:gd name="T9" fmla="*/ 0 h 1626"/>
                <a:gd name="T10" fmla="*/ 122238 w 213"/>
                <a:gd name="T11" fmla="*/ 3175 h 1626"/>
                <a:gd name="T12" fmla="*/ 119063 w 213"/>
                <a:gd name="T13" fmla="*/ 6350 h 1626"/>
                <a:gd name="T14" fmla="*/ 119063 w 213"/>
                <a:gd name="T15" fmla="*/ 6350 h 1626"/>
                <a:gd name="T16" fmla="*/ 119063 w 213"/>
                <a:gd name="T17" fmla="*/ 9525 h 1626"/>
                <a:gd name="T18" fmla="*/ 115888 w 213"/>
                <a:gd name="T19" fmla="*/ 9525 h 1626"/>
                <a:gd name="T20" fmla="*/ 115888 w 213"/>
                <a:gd name="T21" fmla="*/ 12700 h 1626"/>
                <a:gd name="T22" fmla="*/ 112713 w 213"/>
                <a:gd name="T23" fmla="*/ 15875 h 1626"/>
                <a:gd name="T24" fmla="*/ 112713 w 213"/>
                <a:gd name="T25" fmla="*/ 15875 h 1626"/>
                <a:gd name="T26" fmla="*/ 161925 w 213"/>
                <a:gd name="T27" fmla="*/ 19050 h 1626"/>
                <a:gd name="T28" fmla="*/ 225425 w 213"/>
                <a:gd name="T29" fmla="*/ 28575 h 1626"/>
                <a:gd name="T30" fmla="*/ 285750 w 213"/>
                <a:gd name="T31" fmla="*/ 39688 h 1626"/>
                <a:gd name="T32" fmla="*/ 304800 w 213"/>
                <a:gd name="T33" fmla="*/ 42862 h 1626"/>
                <a:gd name="T34" fmla="*/ 307975 w 213"/>
                <a:gd name="T35" fmla="*/ 42862 h 1626"/>
                <a:gd name="T36" fmla="*/ 307975 w 213"/>
                <a:gd name="T37" fmla="*/ 39688 h 1626"/>
                <a:gd name="T38" fmla="*/ 307975 w 213"/>
                <a:gd name="T39" fmla="*/ 36513 h 1626"/>
                <a:gd name="T40" fmla="*/ 311150 w 213"/>
                <a:gd name="T41" fmla="*/ 36513 h 1626"/>
                <a:gd name="T42" fmla="*/ 311150 w 213"/>
                <a:gd name="T43" fmla="*/ 34925 h 1626"/>
                <a:gd name="T44" fmla="*/ 311150 w 213"/>
                <a:gd name="T45" fmla="*/ 34925 h 1626"/>
                <a:gd name="T46" fmla="*/ 311150 w 213"/>
                <a:gd name="T47" fmla="*/ 31750 h 1626"/>
                <a:gd name="T48" fmla="*/ 312738 w 213"/>
                <a:gd name="T49" fmla="*/ 31750 h 1626"/>
                <a:gd name="T50" fmla="*/ 6350 w 213"/>
                <a:gd name="T51" fmla="*/ 2581275 h 1626"/>
                <a:gd name="T52" fmla="*/ 30163 w 213"/>
                <a:gd name="T53" fmla="*/ 2581275 h 1626"/>
                <a:gd name="T54" fmla="*/ 96838 w 213"/>
                <a:gd name="T55" fmla="*/ 2581275 h 1626"/>
                <a:gd name="T56" fmla="*/ 161925 w 213"/>
                <a:gd name="T57" fmla="*/ 2574925 h 1626"/>
                <a:gd name="T58" fmla="*/ 225425 w 213"/>
                <a:gd name="T59" fmla="*/ 2565400 h 1626"/>
                <a:gd name="T60" fmla="*/ 288925 w 213"/>
                <a:gd name="T61" fmla="*/ 2555875 h 1626"/>
                <a:gd name="T62" fmla="*/ 338138 w 213"/>
                <a:gd name="T63" fmla="*/ 2544763 h 1626"/>
                <a:gd name="T64" fmla="*/ 338138 w 213"/>
                <a:gd name="T65" fmla="*/ 2541588 h 1626"/>
                <a:gd name="T66" fmla="*/ 338138 w 213"/>
                <a:gd name="T67" fmla="*/ 2541588 h 1626"/>
                <a:gd name="T68" fmla="*/ 334963 w 213"/>
                <a:gd name="T69" fmla="*/ 2538413 h 1626"/>
                <a:gd name="T70" fmla="*/ 334963 w 213"/>
                <a:gd name="T71" fmla="*/ 2538413 h 1626"/>
                <a:gd name="T72" fmla="*/ 334963 w 213"/>
                <a:gd name="T73" fmla="*/ 2535238 h 1626"/>
                <a:gd name="T74" fmla="*/ 331788 w 213"/>
                <a:gd name="T75" fmla="*/ 2535238 h 1626"/>
                <a:gd name="T76" fmla="*/ 331788 w 213"/>
                <a:gd name="T77" fmla="*/ 2532063 h 1626"/>
                <a:gd name="T78" fmla="*/ 331788 w 213"/>
                <a:gd name="T79" fmla="*/ 2528888 h 1626"/>
                <a:gd name="T80" fmla="*/ 285750 w 213"/>
                <a:gd name="T81" fmla="*/ 2541588 h 1626"/>
                <a:gd name="T82" fmla="*/ 225425 w 213"/>
                <a:gd name="T83" fmla="*/ 2551113 h 1626"/>
                <a:gd name="T84" fmla="*/ 161925 w 213"/>
                <a:gd name="T85" fmla="*/ 2559050 h 1626"/>
                <a:gd name="T86" fmla="*/ 93663 w 213"/>
                <a:gd name="T87" fmla="*/ 2565400 h 1626"/>
                <a:gd name="T88" fmla="*/ 30163 w 213"/>
                <a:gd name="T89" fmla="*/ 2565400 h 1626"/>
                <a:gd name="T90" fmla="*/ 0 w 213"/>
                <a:gd name="T91" fmla="*/ 2565400 h 1626"/>
                <a:gd name="T92" fmla="*/ 0 w 213"/>
                <a:gd name="T93" fmla="*/ 2568575 h 1626"/>
                <a:gd name="T94" fmla="*/ 0 w 213"/>
                <a:gd name="T95" fmla="*/ 2568575 h 1626"/>
                <a:gd name="T96" fmla="*/ 3175 w 213"/>
                <a:gd name="T97" fmla="*/ 2571750 h 1626"/>
                <a:gd name="T98" fmla="*/ 3175 w 213"/>
                <a:gd name="T99" fmla="*/ 2574925 h 1626"/>
                <a:gd name="T100" fmla="*/ 3175 w 213"/>
                <a:gd name="T101" fmla="*/ 2574925 h 1626"/>
                <a:gd name="T102" fmla="*/ 6350 w 213"/>
                <a:gd name="T103" fmla="*/ 2578100 h 1626"/>
                <a:gd name="T104" fmla="*/ 6350 w 213"/>
                <a:gd name="T105" fmla="*/ 2578100 h 1626"/>
                <a:gd name="T106" fmla="*/ 6350 w 213"/>
                <a:gd name="T107" fmla="*/ 2581275 h 16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3"/>
                <a:gd name="T163" fmla="*/ 0 h 1626"/>
                <a:gd name="T164" fmla="*/ 213 w 213"/>
                <a:gd name="T165" fmla="*/ 1626 h 162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3" h="1626">
                  <a:moveTo>
                    <a:pt x="197" y="20"/>
                  </a:moveTo>
                  <a:lnTo>
                    <a:pt x="182" y="16"/>
                  </a:lnTo>
                  <a:lnTo>
                    <a:pt x="142" y="8"/>
                  </a:lnTo>
                  <a:lnTo>
                    <a:pt x="102" y="2"/>
                  </a:lnTo>
                  <a:lnTo>
                    <a:pt x="77" y="0"/>
                  </a:lnTo>
                  <a:lnTo>
                    <a:pt x="77" y="2"/>
                  </a:lnTo>
                  <a:lnTo>
                    <a:pt x="75" y="4"/>
                  </a:lnTo>
                  <a:lnTo>
                    <a:pt x="75" y="6"/>
                  </a:lnTo>
                  <a:lnTo>
                    <a:pt x="73" y="6"/>
                  </a:lnTo>
                  <a:lnTo>
                    <a:pt x="73" y="8"/>
                  </a:lnTo>
                  <a:lnTo>
                    <a:pt x="71" y="10"/>
                  </a:lnTo>
                  <a:lnTo>
                    <a:pt x="102" y="12"/>
                  </a:lnTo>
                  <a:lnTo>
                    <a:pt x="142" y="18"/>
                  </a:lnTo>
                  <a:lnTo>
                    <a:pt x="180" y="25"/>
                  </a:lnTo>
                  <a:lnTo>
                    <a:pt x="192" y="27"/>
                  </a:lnTo>
                  <a:lnTo>
                    <a:pt x="194" y="27"/>
                  </a:lnTo>
                  <a:lnTo>
                    <a:pt x="194" y="25"/>
                  </a:lnTo>
                  <a:lnTo>
                    <a:pt x="194" y="23"/>
                  </a:lnTo>
                  <a:lnTo>
                    <a:pt x="196" y="23"/>
                  </a:lnTo>
                  <a:lnTo>
                    <a:pt x="196" y="22"/>
                  </a:lnTo>
                  <a:lnTo>
                    <a:pt x="196" y="20"/>
                  </a:lnTo>
                  <a:lnTo>
                    <a:pt x="197" y="20"/>
                  </a:lnTo>
                  <a:close/>
                  <a:moveTo>
                    <a:pt x="4" y="1626"/>
                  </a:moveTo>
                  <a:lnTo>
                    <a:pt x="19" y="1626"/>
                  </a:lnTo>
                  <a:lnTo>
                    <a:pt x="61" y="1626"/>
                  </a:lnTo>
                  <a:lnTo>
                    <a:pt x="102" y="1622"/>
                  </a:lnTo>
                  <a:lnTo>
                    <a:pt x="142" y="1616"/>
                  </a:lnTo>
                  <a:lnTo>
                    <a:pt x="182" y="1610"/>
                  </a:lnTo>
                  <a:lnTo>
                    <a:pt x="213" y="1603"/>
                  </a:lnTo>
                  <a:lnTo>
                    <a:pt x="213" y="1601"/>
                  </a:lnTo>
                  <a:lnTo>
                    <a:pt x="211" y="1599"/>
                  </a:lnTo>
                  <a:lnTo>
                    <a:pt x="211" y="1597"/>
                  </a:lnTo>
                  <a:lnTo>
                    <a:pt x="209" y="1597"/>
                  </a:lnTo>
                  <a:lnTo>
                    <a:pt x="209" y="1595"/>
                  </a:lnTo>
                  <a:lnTo>
                    <a:pt x="209" y="1593"/>
                  </a:lnTo>
                  <a:lnTo>
                    <a:pt x="180" y="1601"/>
                  </a:lnTo>
                  <a:lnTo>
                    <a:pt x="142" y="1607"/>
                  </a:lnTo>
                  <a:lnTo>
                    <a:pt x="102" y="1612"/>
                  </a:lnTo>
                  <a:lnTo>
                    <a:pt x="59" y="1616"/>
                  </a:lnTo>
                  <a:lnTo>
                    <a:pt x="19" y="1616"/>
                  </a:lnTo>
                  <a:lnTo>
                    <a:pt x="0" y="1616"/>
                  </a:lnTo>
                  <a:lnTo>
                    <a:pt x="0" y="1618"/>
                  </a:lnTo>
                  <a:lnTo>
                    <a:pt x="2" y="1620"/>
                  </a:lnTo>
                  <a:lnTo>
                    <a:pt x="2" y="1622"/>
                  </a:lnTo>
                  <a:lnTo>
                    <a:pt x="4" y="1624"/>
                  </a:lnTo>
                  <a:lnTo>
                    <a:pt x="4" y="1626"/>
                  </a:lnTo>
                  <a:close/>
                </a:path>
              </a:pathLst>
            </a:custGeom>
            <a:solidFill>
              <a:srgbClr val="54BAFF"/>
            </a:solidFill>
            <a:ln w="9525">
              <a:noFill/>
              <a:round/>
            </a:ln>
          </p:spPr>
          <p:txBody>
            <a:bodyPr/>
            <a:lstStyle/>
            <a:p>
              <a:endParaRPr lang="en-US"/>
            </a:p>
          </p:txBody>
        </p:sp>
        <p:sp>
          <p:nvSpPr>
            <p:cNvPr id="17515" name="Freeform 118"/>
            <p:cNvSpPr>
              <a:spLocks noEditPoints="1"/>
            </p:cNvSpPr>
            <p:nvPr/>
          </p:nvSpPr>
          <p:spPr bwMode="auto">
            <a:xfrm>
              <a:off x="6304846" y="2147867"/>
              <a:ext cx="303389" cy="2565400"/>
            </a:xfrm>
            <a:custGeom>
              <a:avLst/>
              <a:gdLst>
                <a:gd name="T0" fmla="*/ 317500 w 215"/>
                <a:gd name="T1" fmla="*/ 26988 h 1616"/>
                <a:gd name="T2" fmla="*/ 295275 w 215"/>
                <a:gd name="T3" fmla="*/ 22225 h 1616"/>
                <a:gd name="T4" fmla="*/ 231775 w 215"/>
                <a:gd name="T5" fmla="*/ 12700 h 1616"/>
                <a:gd name="T6" fmla="*/ 168275 w 215"/>
                <a:gd name="T7" fmla="*/ 3175 h 1616"/>
                <a:gd name="T8" fmla="*/ 125413 w 215"/>
                <a:gd name="T9" fmla="*/ 0 h 1616"/>
                <a:gd name="T10" fmla="*/ 122238 w 215"/>
                <a:gd name="T11" fmla="*/ 0 h 1616"/>
                <a:gd name="T12" fmla="*/ 122238 w 215"/>
                <a:gd name="T13" fmla="*/ 3175 h 1616"/>
                <a:gd name="T14" fmla="*/ 119063 w 215"/>
                <a:gd name="T15" fmla="*/ 6350 h 1616"/>
                <a:gd name="T16" fmla="*/ 119063 w 215"/>
                <a:gd name="T17" fmla="*/ 6350 h 1616"/>
                <a:gd name="T18" fmla="*/ 119063 w 215"/>
                <a:gd name="T19" fmla="*/ 9525 h 1616"/>
                <a:gd name="T20" fmla="*/ 115888 w 215"/>
                <a:gd name="T21" fmla="*/ 9525 h 1616"/>
                <a:gd name="T22" fmla="*/ 115888 w 215"/>
                <a:gd name="T23" fmla="*/ 12700 h 1616"/>
                <a:gd name="T24" fmla="*/ 112713 w 215"/>
                <a:gd name="T25" fmla="*/ 15875 h 1616"/>
                <a:gd name="T26" fmla="*/ 165100 w 215"/>
                <a:gd name="T27" fmla="*/ 19050 h 1616"/>
                <a:gd name="T28" fmla="*/ 228600 w 215"/>
                <a:gd name="T29" fmla="*/ 25400 h 1616"/>
                <a:gd name="T30" fmla="*/ 292100 w 215"/>
                <a:gd name="T31" fmla="*/ 36513 h 1616"/>
                <a:gd name="T32" fmla="*/ 307975 w 215"/>
                <a:gd name="T33" fmla="*/ 39688 h 1616"/>
                <a:gd name="T34" fmla="*/ 307975 w 215"/>
                <a:gd name="T35" fmla="*/ 39688 h 1616"/>
                <a:gd name="T36" fmla="*/ 311150 w 215"/>
                <a:gd name="T37" fmla="*/ 36513 h 1616"/>
                <a:gd name="T38" fmla="*/ 311150 w 215"/>
                <a:gd name="T39" fmla="*/ 36513 h 1616"/>
                <a:gd name="T40" fmla="*/ 311150 w 215"/>
                <a:gd name="T41" fmla="*/ 33338 h 1616"/>
                <a:gd name="T42" fmla="*/ 314325 w 215"/>
                <a:gd name="T43" fmla="*/ 33338 h 1616"/>
                <a:gd name="T44" fmla="*/ 314325 w 215"/>
                <a:gd name="T45" fmla="*/ 30163 h 1616"/>
                <a:gd name="T46" fmla="*/ 314325 w 215"/>
                <a:gd name="T47" fmla="*/ 26988 h 1616"/>
                <a:gd name="T48" fmla="*/ 317500 w 215"/>
                <a:gd name="T49" fmla="*/ 26988 h 1616"/>
                <a:gd name="T50" fmla="*/ 9525 w 215"/>
                <a:gd name="T51" fmla="*/ 2565400 h 1616"/>
                <a:gd name="T52" fmla="*/ 36513 w 215"/>
                <a:gd name="T53" fmla="*/ 2565400 h 1616"/>
                <a:gd name="T54" fmla="*/ 100013 w 215"/>
                <a:gd name="T55" fmla="*/ 2562225 h 1616"/>
                <a:gd name="T56" fmla="*/ 168275 w 215"/>
                <a:gd name="T57" fmla="*/ 2559050 h 1616"/>
                <a:gd name="T58" fmla="*/ 231775 w 215"/>
                <a:gd name="T59" fmla="*/ 2549525 h 1616"/>
                <a:gd name="T60" fmla="*/ 295275 w 215"/>
                <a:gd name="T61" fmla="*/ 2538413 h 1616"/>
                <a:gd name="T62" fmla="*/ 341313 w 215"/>
                <a:gd name="T63" fmla="*/ 2528888 h 1616"/>
                <a:gd name="T64" fmla="*/ 341313 w 215"/>
                <a:gd name="T65" fmla="*/ 2525713 h 1616"/>
                <a:gd name="T66" fmla="*/ 338138 w 215"/>
                <a:gd name="T67" fmla="*/ 2525713 h 1616"/>
                <a:gd name="T68" fmla="*/ 338138 w 215"/>
                <a:gd name="T69" fmla="*/ 2522538 h 1616"/>
                <a:gd name="T70" fmla="*/ 338138 w 215"/>
                <a:gd name="T71" fmla="*/ 2519363 h 1616"/>
                <a:gd name="T72" fmla="*/ 334963 w 215"/>
                <a:gd name="T73" fmla="*/ 2519363 h 1616"/>
                <a:gd name="T74" fmla="*/ 334963 w 215"/>
                <a:gd name="T75" fmla="*/ 2516188 h 1616"/>
                <a:gd name="T76" fmla="*/ 334963 w 215"/>
                <a:gd name="T77" fmla="*/ 2516188 h 1616"/>
                <a:gd name="T78" fmla="*/ 331788 w 215"/>
                <a:gd name="T79" fmla="*/ 2513013 h 1616"/>
                <a:gd name="T80" fmla="*/ 292100 w 215"/>
                <a:gd name="T81" fmla="*/ 2522538 h 1616"/>
                <a:gd name="T82" fmla="*/ 228600 w 215"/>
                <a:gd name="T83" fmla="*/ 2535238 h 1616"/>
                <a:gd name="T84" fmla="*/ 165100 w 215"/>
                <a:gd name="T85" fmla="*/ 2543175 h 1616"/>
                <a:gd name="T86" fmla="*/ 100013 w 215"/>
                <a:gd name="T87" fmla="*/ 2546350 h 1616"/>
                <a:gd name="T88" fmla="*/ 36513 w 215"/>
                <a:gd name="T89" fmla="*/ 2549525 h 1616"/>
                <a:gd name="T90" fmla="*/ 0 w 215"/>
                <a:gd name="T91" fmla="*/ 2549525 h 1616"/>
                <a:gd name="T92" fmla="*/ 3175 w 215"/>
                <a:gd name="T93" fmla="*/ 2549525 h 1616"/>
                <a:gd name="T94" fmla="*/ 3175 w 215"/>
                <a:gd name="T95" fmla="*/ 2552700 h 1616"/>
                <a:gd name="T96" fmla="*/ 3175 w 215"/>
                <a:gd name="T97" fmla="*/ 2552700 h 1616"/>
                <a:gd name="T98" fmla="*/ 6350 w 215"/>
                <a:gd name="T99" fmla="*/ 2555875 h 1616"/>
                <a:gd name="T100" fmla="*/ 6350 w 215"/>
                <a:gd name="T101" fmla="*/ 2559050 h 1616"/>
                <a:gd name="T102" fmla="*/ 6350 w 215"/>
                <a:gd name="T103" fmla="*/ 2559050 h 1616"/>
                <a:gd name="T104" fmla="*/ 9525 w 215"/>
                <a:gd name="T105" fmla="*/ 2562225 h 1616"/>
                <a:gd name="T106" fmla="*/ 9525 w 215"/>
                <a:gd name="T107" fmla="*/ 2565400 h 161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5"/>
                <a:gd name="T163" fmla="*/ 0 h 1616"/>
                <a:gd name="T164" fmla="*/ 215 w 215"/>
                <a:gd name="T165" fmla="*/ 1616 h 161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5" h="1616">
                  <a:moveTo>
                    <a:pt x="200" y="17"/>
                  </a:moveTo>
                  <a:lnTo>
                    <a:pt x="186" y="14"/>
                  </a:lnTo>
                  <a:lnTo>
                    <a:pt x="146" y="8"/>
                  </a:lnTo>
                  <a:lnTo>
                    <a:pt x="106" y="2"/>
                  </a:lnTo>
                  <a:lnTo>
                    <a:pt x="79" y="0"/>
                  </a:lnTo>
                  <a:lnTo>
                    <a:pt x="77" y="0"/>
                  </a:lnTo>
                  <a:lnTo>
                    <a:pt x="77" y="2"/>
                  </a:lnTo>
                  <a:lnTo>
                    <a:pt x="75" y="4"/>
                  </a:lnTo>
                  <a:lnTo>
                    <a:pt x="75" y="6"/>
                  </a:lnTo>
                  <a:lnTo>
                    <a:pt x="73" y="6"/>
                  </a:lnTo>
                  <a:lnTo>
                    <a:pt x="73" y="8"/>
                  </a:lnTo>
                  <a:lnTo>
                    <a:pt x="71" y="10"/>
                  </a:lnTo>
                  <a:lnTo>
                    <a:pt x="104" y="12"/>
                  </a:lnTo>
                  <a:lnTo>
                    <a:pt x="144" y="16"/>
                  </a:lnTo>
                  <a:lnTo>
                    <a:pt x="184" y="23"/>
                  </a:lnTo>
                  <a:lnTo>
                    <a:pt x="194" y="25"/>
                  </a:lnTo>
                  <a:lnTo>
                    <a:pt x="196" y="23"/>
                  </a:lnTo>
                  <a:lnTo>
                    <a:pt x="196" y="21"/>
                  </a:lnTo>
                  <a:lnTo>
                    <a:pt x="198" y="21"/>
                  </a:lnTo>
                  <a:lnTo>
                    <a:pt x="198" y="19"/>
                  </a:lnTo>
                  <a:lnTo>
                    <a:pt x="198" y="17"/>
                  </a:lnTo>
                  <a:lnTo>
                    <a:pt x="200" y="17"/>
                  </a:lnTo>
                  <a:close/>
                  <a:moveTo>
                    <a:pt x="6" y="1616"/>
                  </a:moveTo>
                  <a:lnTo>
                    <a:pt x="23" y="1616"/>
                  </a:lnTo>
                  <a:lnTo>
                    <a:pt x="63" y="1614"/>
                  </a:lnTo>
                  <a:lnTo>
                    <a:pt x="106" y="1612"/>
                  </a:lnTo>
                  <a:lnTo>
                    <a:pt x="146" y="1606"/>
                  </a:lnTo>
                  <a:lnTo>
                    <a:pt x="186" y="1599"/>
                  </a:lnTo>
                  <a:lnTo>
                    <a:pt x="215" y="1593"/>
                  </a:lnTo>
                  <a:lnTo>
                    <a:pt x="215" y="1591"/>
                  </a:lnTo>
                  <a:lnTo>
                    <a:pt x="213" y="1591"/>
                  </a:lnTo>
                  <a:lnTo>
                    <a:pt x="213" y="1589"/>
                  </a:lnTo>
                  <a:lnTo>
                    <a:pt x="213" y="1587"/>
                  </a:lnTo>
                  <a:lnTo>
                    <a:pt x="211" y="1587"/>
                  </a:lnTo>
                  <a:lnTo>
                    <a:pt x="211" y="1585"/>
                  </a:lnTo>
                  <a:lnTo>
                    <a:pt x="209" y="1583"/>
                  </a:lnTo>
                  <a:lnTo>
                    <a:pt x="184" y="1589"/>
                  </a:lnTo>
                  <a:lnTo>
                    <a:pt x="144" y="1597"/>
                  </a:lnTo>
                  <a:lnTo>
                    <a:pt x="104" y="1602"/>
                  </a:lnTo>
                  <a:lnTo>
                    <a:pt x="63" y="1604"/>
                  </a:lnTo>
                  <a:lnTo>
                    <a:pt x="23" y="1606"/>
                  </a:lnTo>
                  <a:lnTo>
                    <a:pt x="0" y="1606"/>
                  </a:lnTo>
                  <a:lnTo>
                    <a:pt x="2" y="1606"/>
                  </a:lnTo>
                  <a:lnTo>
                    <a:pt x="2" y="1608"/>
                  </a:lnTo>
                  <a:lnTo>
                    <a:pt x="4" y="1610"/>
                  </a:lnTo>
                  <a:lnTo>
                    <a:pt x="4" y="1612"/>
                  </a:lnTo>
                  <a:lnTo>
                    <a:pt x="6" y="1614"/>
                  </a:lnTo>
                  <a:lnTo>
                    <a:pt x="6" y="1616"/>
                  </a:lnTo>
                  <a:close/>
                </a:path>
              </a:pathLst>
            </a:custGeom>
            <a:solidFill>
              <a:srgbClr val="55BBFF"/>
            </a:solidFill>
            <a:ln w="9525">
              <a:noFill/>
              <a:round/>
            </a:ln>
          </p:spPr>
          <p:txBody>
            <a:bodyPr/>
            <a:lstStyle/>
            <a:p>
              <a:endParaRPr lang="en-US"/>
            </a:p>
          </p:txBody>
        </p:sp>
        <p:sp>
          <p:nvSpPr>
            <p:cNvPr id="17516" name="Freeform 119"/>
            <p:cNvSpPr>
              <a:spLocks noEditPoints="1"/>
            </p:cNvSpPr>
            <p:nvPr/>
          </p:nvSpPr>
          <p:spPr bwMode="auto">
            <a:xfrm>
              <a:off x="6302024" y="2154220"/>
              <a:ext cx="303389" cy="2549525"/>
            </a:xfrm>
            <a:custGeom>
              <a:avLst/>
              <a:gdLst>
                <a:gd name="T0" fmla="*/ 314325 w 215"/>
                <a:gd name="T1" fmla="*/ 26988 h 1606"/>
                <a:gd name="T2" fmla="*/ 295275 w 215"/>
                <a:gd name="T3" fmla="*/ 23812 h 1606"/>
                <a:gd name="T4" fmla="*/ 234950 w 215"/>
                <a:gd name="T5" fmla="*/ 12700 h 1606"/>
                <a:gd name="T6" fmla="*/ 171450 w 215"/>
                <a:gd name="T7" fmla="*/ 3175 h 1606"/>
                <a:gd name="T8" fmla="*/ 122238 w 215"/>
                <a:gd name="T9" fmla="*/ 0 h 1606"/>
                <a:gd name="T10" fmla="*/ 122238 w 215"/>
                <a:gd name="T11" fmla="*/ 3175 h 1606"/>
                <a:gd name="T12" fmla="*/ 119063 w 215"/>
                <a:gd name="T13" fmla="*/ 3175 h 1606"/>
                <a:gd name="T14" fmla="*/ 119063 w 215"/>
                <a:gd name="T15" fmla="*/ 6350 h 1606"/>
                <a:gd name="T16" fmla="*/ 115888 w 215"/>
                <a:gd name="T17" fmla="*/ 9525 h 1606"/>
                <a:gd name="T18" fmla="*/ 115888 w 215"/>
                <a:gd name="T19" fmla="*/ 9525 h 1606"/>
                <a:gd name="T20" fmla="*/ 115888 w 215"/>
                <a:gd name="T21" fmla="*/ 12700 h 1606"/>
                <a:gd name="T22" fmla="*/ 112713 w 215"/>
                <a:gd name="T23" fmla="*/ 12700 h 1606"/>
                <a:gd name="T24" fmla="*/ 112713 w 215"/>
                <a:gd name="T25" fmla="*/ 15875 h 1606"/>
                <a:gd name="T26" fmla="*/ 168275 w 215"/>
                <a:gd name="T27" fmla="*/ 19050 h 1606"/>
                <a:gd name="T28" fmla="*/ 231775 w 215"/>
                <a:gd name="T29" fmla="*/ 26988 h 1606"/>
                <a:gd name="T30" fmla="*/ 292100 w 215"/>
                <a:gd name="T31" fmla="*/ 39688 h 1606"/>
                <a:gd name="T32" fmla="*/ 307975 w 215"/>
                <a:gd name="T33" fmla="*/ 42862 h 1606"/>
                <a:gd name="T34" fmla="*/ 307975 w 215"/>
                <a:gd name="T35" fmla="*/ 39688 h 1606"/>
                <a:gd name="T36" fmla="*/ 311150 w 215"/>
                <a:gd name="T37" fmla="*/ 39688 h 1606"/>
                <a:gd name="T38" fmla="*/ 311150 w 215"/>
                <a:gd name="T39" fmla="*/ 36513 h 1606"/>
                <a:gd name="T40" fmla="*/ 311150 w 215"/>
                <a:gd name="T41" fmla="*/ 33338 h 1606"/>
                <a:gd name="T42" fmla="*/ 311150 w 215"/>
                <a:gd name="T43" fmla="*/ 33338 h 1606"/>
                <a:gd name="T44" fmla="*/ 314325 w 215"/>
                <a:gd name="T45" fmla="*/ 30163 h 1606"/>
                <a:gd name="T46" fmla="*/ 314325 w 215"/>
                <a:gd name="T47" fmla="*/ 30163 h 1606"/>
                <a:gd name="T48" fmla="*/ 314325 w 215"/>
                <a:gd name="T49" fmla="*/ 26988 h 1606"/>
                <a:gd name="T50" fmla="*/ 9525 w 215"/>
                <a:gd name="T51" fmla="*/ 2549525 h 1606"/>
                <a:gd name="T52" fmla="*/ 39688 w 215"/>
                <a:gd name="T53" fmla="*/ 2549525 h 1606"/>
                <a:gd name="T54" fmla="*/ 103188 w 215"/>
                <a:gd name="T55" fmla="*/ 2549525 h 1606"/>
                <a:gd name="T56" fmla="*/ 171450 w 215"/>
                <a:gd name="T57" fmla="*/ 2543175 h 1606"/>
                <a:gd name="T58" fmla="*/ 234950 w 215"/>
                <a:gd name="T59" fmla="*/ 2535238 h 1606"/>
                <a:gd name="T60" fmla="*/ 295275 w 215"/>
                <a:gd name="T61" fmla="*/ 2525713 h 1606"/>
                <a:gd name="T62" fmla="*/ 341313 w 215"/>
                <a:gd name="T63" fmla="*/ 2513013 h 1606"/>
                <a:gd name="T64" fmla="*/ 338138 w 215"/>
                <a:gd name="T65" fmla="*/ 2513013 h 1606"/>
                <a:gd name="T66" fmla="*/ 338138 w 215"/>
                <a:gd name="T67" fmla="*/ 2509838 h 1606"/>
                <a:gd name="T68" fmla="*/ 338138 w 215"/>
                <a:gd name="T69" fmla="*/ 2509838 h 1606"/>
                <a:gd name="T70" fmla="*/ 334963 w 215"/>
                <a:gd name="T71" fmla="*/ 2506663 h 1606"/>
                <a:gd name="T72" fmla="*/ 334963 w 215"/>
                <a:gd name="T73" fmla="*/ 2506663 h 1606"/>
                <a:gd name="T74" fmla="*/ 334963 w 215"/>
                <a:gd name="T75" fmla="*/ 2503488 h 1606"/>
                <a:gd name="T76" fmla="*/ 331788 w 215"/>
                <a:gd name="T77" fmla="*/ 2503488 h 1606"/>
                <a:gd name="T78" fmla="*/ 331788 w 215"/>
                <a:gd name="T79" fmla="*/ 2500313 h 1606"/>
                <a:gd name="T80" fmla="*/ 292100 w 215"/>
                <a:gd name="T81" fmla="*/ 2509838 h 1606"/>
                <a:gd name="T82" fmla="*/ 231775 w 215"/>
                <a:gd name="T83" fmla="*/ 2522538 h 1606"/>
                <a:gd name="T84" fmla="*/ 168275 w 215"/>
                <a:gd name="T85" fmla="*/ 2528888 h 1606"/>
                <a:gd name="T86" fmla="*/ 103188 w 215"/>
                <a:gd name="T87" fmla="*/ 2535238 h 1606"/>
                <a:gd name="T88" fmla="*/ 39688 w 215"/>
                <a:gd name="T89" fmla="*/ 2535238 h 1606"/>
                <a:gd name="T90" fmla="*/ 0 w 215"/>
                <a:gd name="T91" fmla="*/ 2535238 h 1606"/>
                <a:gd name="T92" fmla="*/ 3175 w 215"/>
                <a:gd name="T93" fmla="*/ 2536825 h 1606"/>
                <a:gd name="T94" fmla="*/ 3175 w 215"/>
                <a:gd name="T95" fmla="*/ 2536825 h 1606"/>
                <a:gd name="T96" fmla="*/ 3175 w 215"/>
                <a:gd name="T97" fmla="*/ 2540000 h 1606"/>
                <a:gd name="T98" fmla="*/ 3175 w 215"/>
                <a:gd name="T99" fmla="*/ 2543175 h 1606"/>
                <a:gd name="T100" fmla="*/ 6350 w 215"/>
                <a:gd name="T101" fmla="*/ 2543175 h 1606"/>
                <a:gd name="T102" fmla="*/ 6350 w 215"/>
                <a:gd name="T103" fmla="*/ 2546350 h 1606"/>
                <a:gd name="T104" fmla="*/ 6350 w 215"/>
                <a:gd name="T105" fmla="*/ 2546350 h 1606"/>
                <a:gd name="T106" fmla="*/ 9525 w 215"/>
                <a:gd name="T107" fmla="*/ 2549525 h 160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5"/>
                <a:gd name="T163" fmla="*/ 0 h 1606"/>
                <a:gd name="T164" fmla="*/ 215 w 215"/>
                <a:gd name="T165" fmla="*/ 1606 h 160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5" h="1606">
                  <a:moveTo>
                    <a:pt x="198" y="17"/>
                  </a:moveTo>
                  <a:lnTo>
                    <a:pt x="186" y="15"/>
                  </a:lnTo>
                  <a:lnTo>
                    <a:pt x="148" y="8"/>
                  </a:lnTo>
                  <a:lnTo>
                    <a:pt x="108" y="2"/>
                  </a:lnTo>
                  <a:lnTo>
                    <a:pt x="77" y="0"/>
                  </a:lnTo>
                  <a:lnTo>
                    <a:pt x="77" y="2"/>
                  </a:lnTo>
                  <a:lnTo>
                    <a:pt x="75" y="2"/>
                  </a:lnTo>
                  <a:lnTo>
                    <a:pt x="75" y="4"/>
                  </a:lnTo>
                  <a:lnTo>
                    <a:pt x="73" y="6"/>
                  </a:lnTo>
                  <a:lnTo>
                    <a:pt x="73" y="8"/>
                  </a:lnTo>
                  <a:lnTo>
                    <a:pt x="71" y="8"/>
                  </a:lnTo>
                  <a:lnTo>
                    <a:pt x="71" y="10"/>
                  </a:lnTo>
                  <a:lnTo>
                    <a:pt x="106" y="12"/>
                  </a:lnTo>
                  <a:lnTo>
                    <a:pt x="146" y="17"/>
                  </a:lnTo>
                  <a:lnTo>
                    <a:pt x="184" y="25"/>
                  </a:lnTo>
                  <a:lnTo>
                    <a:pt x="194" y="27"/>
                  </a:lnTo>
                  <a:lnTo>
                    <a:pt x="194" y="25"/>
                  </a:lnTo>
                  <a:lnTo>
                    <a:pt x="196" y="25"/>
                  </a:lnTo>
                  <a:lnTo>
                    <a:pt x="196" y="23"/>
                  </a:lnTo>
                  <a:lnTo>
                    <a:pt x="196" y="21"/>
                  </a:lnTo>
                  <a:lnTo>
                    <a:pt x="198" y="19"/>
                  </a:lnTo>
                  <a:lnTo>
                    <a:pt x="198" y="17"/>
                  </a:lnTo>
                  <a:close/>
                  <a:moveTo>
                    <a:pt x="6" y="1606"/>
                  </a:moveTo>
                  <a:lnTo>
                    <a:pt x="25" y="1606"/>
                  </a:lnTo>
                  <a:lnTo>
                    <a:pt x="65" y="1606"/>
                  </a:lnTo>
                  <a:lnTo>
                    <a:pt x="108" y="1602"/>
                  </a:lnTo>
                  <a:lnTo>
                    <a:pt x="148" y="1597"/>
                  </a:lnTo>
                  <a:lnTo>
                    <a:pt x="186" y="1591"/>
                  </a:lnTo>
                  <a:lnTo>
                    <a:pt x="215" y="1583"/>
                  </a:lnTo>
                  <a:lnTo>
                    <a:pt x="213" y="1583"/>
                  </a:lnTo>
                  <a:lnTo>
                    <a:pt x="213" y="1581"/>
                  </a:lnTo>
                  <a:lnTo>
                    <a:pt x="211" y="1579"/>
                  </a:lnTo>
                  <a:lnTo>
                    <a:pt x="211" y="1577"/>
                  </a:lnTo>
                  <a:lnTo>
                    <a:pt x="209" y="1577"/>
                  </a:lnTo>
                  <a:lnTo>
                    <a:pt x="209" y="1575"/>
                  </a:lnTo>
                  <a:lnTo>
                    <a:pt x="184" y="1581"/>
                  </a:lnTo>
                  <a:lnTo>
                    <a:pt x="146" y="1589"/>
                  </a:lnTo>
                  <a:lnTo>
                    <a:pt x="106" y="1593"/>
                  </a:lnTo>
                  <a:lnTo>
                    <a:pt x="65" y="1597"/>
                  </a:lnTo>
                  <a:lnTo>
                    <a:pt x="25" y="1597"/>
                  </a:lnTo>
                  <a:lnTo>
                    <a:pt x="0" y="1597"/>
                  </a:lnTo>
                  <a:lnTo>
                    <a:pt x="2" y="1598"/>
                  </a:lnTo>
                  <a:lnTo>
                    <a:pt x="2" y="1600"/>
                  </a:lnTo>
                  <a:lnTo>
                    <a:pt x="2" y="1602"/>
                  </a:lnTo>
                  <a:lnTo>
                    <a:pt x="4" y="1602"/>
                  </a:lnTo>
                  <a:lnTo>
                    <a:pt x="4" y="1604"/>
                  </a:lnTo>
                  <a:lnTo>
                    <a:pt x="6" y="1606"/>
                  </a:lnTo>
                  <a:close/>
                </a:path>
              </a:pathLst>
            </a:custGeom>
            <a:solidFill>
              <a:srgbClr val="56BBFF"/>
            </a:solidFill>
            <a:ln w="9525">
              <a:noFill/>
              <a:round/>
            </a:ln>
          </p:spPr>
          <p:txBody>
            <a:bodyPr/>
            <a:lstStyle/>
            <a:p>
              <a:endParaRPr lang="en-US"/>
            </a:p>
          </p:txBody>
        </p:sp>
        <p:sp>
          <p:nvSpPr>
            <p:cNvPr id="17517" name="Freeform 120"/>
            <p:cNvSpPr>
              <a:spLocks noEditPoints="1"/>
            </p:cNvSpPr>
            <p:nvPr/>
          </p:nvSpPr>
          <p:spPr bwMode="auto">
            <a:xfrm>
              <a:off x="6299201" y="2163742"/>
              <a:ext cx="300567" cy="2533650"/>
            </a:xfrm>
            <a:custGeom>
              <a:avLst/>
              <a:gdLst>
                <a:gd name="T0" fmla="*/ 314325 w 213"/>
                <a:gd name="T1" fmla="*/ 23812 h 1596"/>
                <a:gd name="T2" fmla="*/ 298450 w 213"/>
                <a:gd name="T3" fmla="*/ 20637 h 1596"/>
                <a:gd name="T4" fmla="*/ 234950 w 213"/>
                <a:gd name="T5" fmla="*/ 9525 h 1596"/>
                <a:gd name="T6" fmla="*/ 171450 w 213"/>
                <a:gd name="T7" fmla="*/ 3175 h 1596"/>
                <a:gd name="T8" fmla="*/ 119063 w 213"/>
                <a:gd name="T9" fmla="*/ 0 h 1596"/>
                <a:gd name="T10" fmla="*/ 119063 w 213"/>
                <a:gd name="T11" fmla="*/ 0 h 1596"/>
                <a:gd name="T12" fmla="*/ 119063 w 213"/>
                <a:gd name="T13" fmla="*/ 3175 h 1596"/>
                <a:gd name="T14" fmla="*/ 115888 w 213"/>
                <a:gd name="T15" fmla="*/ 3175 h 1596"/>
                <a:gd name="T16" fmla="*/ 115888 w 213"/>
                <a:gd name="T17" fmla="*/ 6350 h 1596"/>
                <a:gd name="T18" fmla="*/ 115888 w 213"/>
                <a:gd name="T19" fmla="*/ 6350 h 1596"/>
                <a:gd name="T20" fmla="*/ 112713 w 213"/>
                <a:gd name="T21" fmla="*/ 9525 h 1596"/>
                <a:gd name="T22" fmla="*/ 112713 w 213"/>
                <a:gd name="T23" fmla="*/ 11112 h 1596"/>
                <a:gd name="T24" fmla="*/ 109538 w 213"/>
                <a:gd name="T25" fmla="*/ 11112 h 1596"/>
                <a:gd name="T26" fmla="*/ 171450 w 213"/>
                <a:gd name="T27" fmla="*/ 17463 h 1596"/>
                <a:gd name="T28" fmla="*/ 231775 w 213"/>
                <a:gd name="T29" fmla="*/ 23812 h 1596"/>
                <a:gd name="T30" fmla="*/ 295275 w 213"/>
                <a:gd name="T31" fmla="*/ 36513 h 1596"/>
                <a:gd name="T32" fmla="*/ 307975 w 213"/>
                <a:gd name="T33" fmla="*/ 39687 h 1596"/>
                <a:gd name="T34" fmla="*/ 307975 w 213"/>
                <a:gd name="T35" fmla="*/ 36513 h 1596"/>
                <a:gd name="T36" fmla="*/ 307975 w 213"/>
                <a:gd name="T37" fmla="*/ 36513 h 1596"/>
                <a:gd name="T38" fmla="*/ 311150 w 213"/>
                <a:gd name="T39" fmla="*/ 33338 h 1596"/>
                <a:gd name="T40" fmla="*/ 311150 w 213"/>
                <a:gd name="T41" fmla="*/ 33338 h 1596"/>
                <a:gd name="T42" fmla="*/ 311150 w 213"/>
                <a:gd name="T43" fmla="*/ 30163 h 1596"/>
                <a:gd name="T44" fmla="*/ 314325 w 213"/>
                <a:gd name="T45" fmla="*/ 30163 h 1596"/>
                <a:gd name="T46" fmla="*/ 314325 w 213"/>
                <a:gd name="T47" fmla="*/ 26988 h 1596"/>
                <a:gd name="T48" fmla="*/ 314325 w 213"/>
                <a:gd name="T49" fmla="*/ 23812 h 1596"/>
                <a:gd name="T50" fmla="*/ 6350 w 213"/>
                <a:gd name="T51" fmla="*/ 2533650 h 1596"/>
                <a:gd name="T52" fmla="*/ 42863 w 213"/>
                <a:gd name="T53" fmla="*/ 2533650 h 1596"/>
                <a:gd name="T54" fmla="*/ 106363 w 213"/>
                <a:gd name="T55" fmla="*/ 2530475 h 1596"/>
                <a:gd name="T56" fmla="*/ 171450 w 213"/>
                <a:gd name="T57" fmla="*/ 2527300 h 1596"/>
                <a:gd name="T58" fmla="*/ 234950 w 213"/>
                <a:gd name="T59" fmla="*/ 2519363 h 1596"/>
                <a:gd name="T60" fmla="*/ 298450 w 213"/>
                <a:gd name="T61" fmla="*/ 2506663 h 1596"/>
                <a:gd name="T62" fmla="*/ 338138 w 213"/>
                <a:gd name="T63" fmla="*/ 2497138 h 1596"/>
                <a:gd name="T64" fmla="*/ 338138 w 213"/>
                <a:gd name="T65" fmla="*/ 2497138 h 1596"/>
                <a:gd name="T66" fmla="*/ 338138 w 213"/>
                <a:gd name="T67" fmla="*/ 2493963 h 1596"/>
                <a:gd name="T68" fmla="*/ 334963 w 213"/>
                <a:gd name="T69" fmla="*/ 2493963 h 1596"/>
                <a:gd name="T70" fmla="*/ 334963 w 213"/>
                <a:gd name="T71" fmla="*/ 2490788 h 1596"/>
                <a:gd name="T72" fmla="*/ 334963 w 213"/>
                <a:gd name="T73" fmla="*/ 2487613 h 1596"/>
                <a:gd name="T74" fmla="*/ 331788 w 213"/>
                <a:gd name="T75" fmla="*/ 2487613 h 1596"/>
                <a:gd name="T76" fmla="*/ 331788 w 213"/>
                <a:gd name="T77" fmla="*/ 2486025 h 1596"/>
                <a:gd name="T78" fmla="*/ 331788 w 213"/>
                <a:gd name="T79" fmla="*/ 2486025 h 1596"/>
                <a:gd name="T80" fmla="*/ 295275 w 213"/>
                <a:gd name="T81" fmla="*/ 2493963 h 1596"/>
                <a:gd name="T82" fmla="*/ 231775 w 213"/>
                <a:gd name="T83" fmla="*/ 2503488 h 1596"/>
                <a:gd name="T84" fmla="*/ 171450 w 213"/>
                <a:gd name="T85" fmla="*/ 2513013 h 1596"/>
                <a:gd name="T86" fmla="*/ 106363 w 213"/>
                <a:gd name="T87" fmla="*/ 2516188 h 1596"/>
                <a:gd name="T88" fmla="*/ 42863 w 213"/>
                <a:gd name="T89" fmla="*/ 2519363 h 1596"/>
                <a:gd name="T90" fmla="*/ 0 w 213"/>
                <a:gd name="T91" fmla="*/ 2519363 h 1596"/>
                <a:gd name="T92" fmla="*/ 0 w 213"/>
                <a:gd name="T93" fmla="*/ 2519363 h 1596"/>
                <a:gd name="T94" fmla="*/ 3175 w 213"/>
                <a:gd name="T95" fmla="*/ 2522538 h 1596"/>
                <a:gd name="T96" fmla="*/ 3175 w 213"/>
                <a:gd name="T97" fmla="*/ 2522538 h 1596"/>
                <a:gd name="T98" fmla="*/ 3175 w 213"/>
                <a:gd name="T99" fmla="*/ 2525713 h 1596"/>
                <a:gd name="T100" fmla="*/ 3175 w 213"/>
                <a:gd name="T101" fmla="*/ 2527300 h 1596"/>
                <a:gd name="T102" fmla="*/ 6350 w 213"/>
                <a:gd name="T103" fmla="*/ 2527300 h 1596"/>
                <a:gd name="T104" fmla="*/ 6350 w 213"/>
                <a:gd name="T105" fmla="*/ 2530475 h 1596"/>
                <a:gd name="T106" fmla="*/ 6350 w 213"/>
                <a:gd name="T107" fmla="*/ 2533650 h 159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3"/>
                <a:gd name="T163" fmla="*/ 0 h 1596"/>
                <a:gd name="T164" fmla="*/ 213 w 213"/>
                <a:gd name="T165" fmla="*/ 1596 h 159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3" h="1596">
                  <a:moveTo>
                    <a:pt x="198" y="15"/>
                  </a:moveTo>
                  <a:lnTo>
                    <a:pt x="188" y="13"/>
                  </a:lnTo>
                  <a:lnTo>
                    <a:pt x="148" y="6"/>
                  </a:lnTo>
                  <a:lnTo>
                    <a:pt x="108" y="2"/>
                  </a:lnTo>
                  <a:lnTo>
                    <a:pt x="75" y="0"/>
                  </a:lnTo>
                  <a:lnTo>
                    <a:pt x="75" y="2"/>
                  </a:lnTo>
                  <a:lnTo>
                    <a:pt x="73" y="2"/>
                  </a:lnTo>
                  <a:lnTo>
                    <a:pt x="73" y="4"/>
                  </a:lnTo>
                  <a:lnTo>
                    <a:pt x="71" y="6"/>
                  </a:lnTo>
                  <a:lnTo>
                    <a:pt x="71" y="7"/>
                  </a:lnTo>
                  <a:lnTo>
                    <a:pt x="69" y="7"/>
                  </a:lnTo>
                  <a:lnTo>
                    <a:pt x="108" y="11"/>
                  </a:lnTo>
                  <a:lnTo>
                    <a:pt x="146" y="15"/>
                  </a:lnTo>
                  <a:lnTo>
                    <a:pt x="186" y="23"/>
                  </a:lnTo>
                  <a:lnTo>
                    <a:pt x="194" y="25"/>
                  </a:lnTo>
                  <a:lnTo>
                    <a:pt x="194" y="23"/>
                  </a:lnTo>
                  <a:lnTo>
                    <a:pt x="196" y="21"/>
                  </a:lnTo>
                  <a:lnTo>
                    <a:pt x="196" y="19"/>
                  </a:lnTo>
                  <a:lnTo>
                    <a:pt x="198" y="19"/>
                  </a:lnTo>
                  <a:lnTo>
                    <a:pt x="198" y="17"/>
                  </a:lnTo>
                  <a:lnTo>
                    <a:pt x="198" y="15"/>
                  </a:lnTo>
                  <a:close/>
                  <a:moveTo>
                    <a:pt x="4" y="1596"/>
                  </a:moveTo>
                  <a:lnTo>
                    <a:pt x="27" y="1596"/>
                  </a:lnTo>
                  <a:lnTo>
                    <a:pt x="67" y="1594"/>
                  </a:lnTo>
                  <a:lnTo>
                    <a:pt x="108" y="1592"/>
                  </a:lnTo>
                  <a:lnTo>
                    <a:pt x="148" y="1587"/>
                  </a:lnTo>
                  <a:lnTo>
                    <a:pt x="188" y="1579"/>
                  </a:lnTo>
                  <a:lnTo>
                    <a:pt x="213" y="1573"/>
                  </a:lnTo>
                  <a:lnTo>
                    <a:pt x="213" y="1571"/>
                  </a:lnTo>
                  <a:lnTo>
                    <a:pt x="211" y="1571"/>
                  </a:lnTo>
                  <a:lnTo>
                    <a:pt x="211" y="1569"/>
                  </a:lnTo>
                  <a:lnTo>
                    <a:pt x="211" y="1567"/>
                  </a:lnTo>
                  <a:lnTo>
                    <a:pt x="209" y="1567"/>
                  </a:lnTo>
                  <a:lnTo>
                    <a:pt x="209" y="1566"/>
                  </a:lnTo>
                  <a:lnTo>
                    <a:pt x="186" y="1571"/>
                  </a:lnTo>
                  <a:lnTo>
                    <a:pt x="146" y="1577"/>
                  </a:lnTo>
                  <a:lnTo>
                    <a:pt x="108" y="1583"/>
                  </a:lnTo>
                  <a:lnTo>
                    <a:pt x="67" y="1585"/>
                  </a:lnTo>
                  <a:lnTo>
                    <a:pt x="27" y="1587"/>
                  </a:lnTo>
                  <a:lnTo>
                    <a:pt x="0" y="1587"/>
                  </a:lnTo>
                  <a:lnTo>
                    <a:pt x="2" y="1589"/>
                  </a:lnTo>
                  <a:lnTo>
                    <a:pt x="2" y="1591"/>
                  </a:lnTo>
                  <a:lnTo>
                    <a:pt x="2" y="1592"/>
                  </a:lnTo>
                  <a:lnTo>
                    <a:pt x="4" y="1592"/>
                  </a:lnTo>
                  <a:lnTo>
                    <a:pt x="4" y="1594"/>
                  </a:lnTo>
                  <a:lnTo>
                    <a:pt x="4" y="1596"/>
                  </a:lnTo>
                  <a:close/>
                </a:path>
              </a:pathLst>
            </a:custGeom>
            <a:solidFill>
              <a:srgbClr val="57BBFF"/>
            </a:solidFill>
            <a:ln w="9525">
              <a:noFill/>
              <a:round/>
            </a:ln>
          </p:spPr>
          <p:txBody>
            <a:bodyPr/>
            <a:lstStyle/>
            <a:p>
              <a:endParaRPr lang="en-US"/>
            </a:p>
          </p:txBody>
        </p:sp>
        <p:sp>
          <p:nvSpPr>
            <p:cNvPr id="17518" name="Freeform 121"/>
            <p:cNvSpPr>
              <a:spLocks noEditPoints="1"/>
            </p:cNvSpPr>
            <p:nvPr/>
          </p:nvSpPr>
          <p:spPr bwMode="auto">
            <a:xfrm>
              <a:off x="6296379" y="2170092"/>
              <a:ext cx="300567" cy="2519362"/>
            </a:xfrm>
            <a:custGeom>
              <a:avLst/>
              <a:gdLst>
                <a:gd name="T0" fmla="*/ 314325 w 213"/>
                <a:gd name="T1" fmla="*/ 26987 h 1587"/>
                <a:gd name="T2" fmla="*/ 298450 w 213"/>
                <a:gd name="T3" fmla="*/ 23812 h 1587"/>
                <a:gd name="T4" fmla="*/ 238125 w 213"/>
                <a:gd name="T5" fmla="*/ 11112 h 1587"/>
                <a:gd name="T6" fmla="*/ 174625 w 213"/>
                <a:gd name="T7" fmla="*/ 3175 h 1587"/>
                <a:gd name="T8" fmla="*/ 119063 w 213"/>
                <a:gd name="T9" fmla="*/ 0 h 1587"/>
                <a:gd name="T10" fmla="*/ 119063 w 213"/>
                <a:gd name="T11" fmla="*/ 0 h 1587"/>
                <a:gd name="T12" fmla="*/ 115888 w 213"/>
                <a:gd name="T13" fmla="*/ 3175 h 1587"/>
                <a:gd name="T14" fmla="*/ 115888 w 213"/>
                <a:gd name="T15" fmla="*/ 4762 h 1587"/>
                <a:gd name="T16" fmla="*/ 112713 w 213"/>
                <a:gd name="T17" fmla="*/ 4762 h 1587"/>
                <a:gd name="T18" fmla="*/ 112713 w 213"/>
                <a:gd name="T19" fmla="*/ 7937 h 1587"/>
                <a:gd name="T20" fmla="*/ 112713 w 213"/>
                <a:gd name="T21" fmla="*/ 7937 h 1587"/>
                <a:gd name="T22" fmla="*/ 109538 w 213"/>
                <a:gd name="T23" fmla="*/ 11112 h 1587"/>
                <a:gd name="T24" fmla="*/ 109538 w 213"/>
                <a:gd name="T25" fmla="*/ 14287 h 1587"/>
                <a:gd name="T26" fmla="*/ 174625 w 213"/>
                <a:gd name="T27" fmla="*/ 17462 h 1587"/>
                <a:gd name="T28" fmla="*/ 234950 w 213"/>
                <a:gd name="T29" fmla="*/ 26987 h 1587"/>
                <a:gd name="T30" fmla="*/ 295275 w 213"/>
                <a:gd name="T31" fmla="*/ 36512 h 1587"/>
                <a:gd name="T32" fmla="*/ 307975 w 213"/>
                <a:gd name="T33" fmla="*/ 39687 h 1587"/>
                <a:gd name="T34" fmla="*/ 307975 w 213"/>
                <a:gd name="T35" fmla="*/ 39687 h 1587"/>
                <a:gd name="T36" fmla="*/ 307975 w 213"/>
                <a:gd name="T37" fmla="*/ 36512 h 1587"/>
                <a:gd name="T38" fmla="*/ 311150 w 213"/>
                <a:gd name="T39" fmla="*/ 33337 h 1587"/>
                <a:gd name="T40" fmla="*/ 311150 w 213"/>
                <a:gd name="T41" fmla="*/ 33337 h 1587"/>
                <a:gd name="T42" fmla="*/ 311150 w 213"/>
                <a:gd name="T43" fmla="*/ 30162 h 1587"/>
                <a:gd name="T44" fmla="*/ 311150 w 213"/>
                <a:gd name="T45" fmla="*/ 30162 h 1587"/>
                <a:gd name="T46" fmla="*/ 314325 w 213"/>
                <a:gd name="T47" fmla="*/ 26987 h 1587"/>
                <a:gd name="T48" fmla="*/ 314325 w 213"/>
                <a:gd name="T49" fmla="*/ 26987 h 1587"/>
                <a:gd name="T50" fmla="*/ 6350 w 213"/>
                <a:gd name="T51" fmla="*/ 2519362 h 1587"/>
                <a:gd name="T52" fmla="*/ 46038 w 213"/>
                <a:gd name="T53" fmla="*/ 2519362 h 1587"/>
                <a:gd name="T54" fmla="*/ 109538 w 213"/>
                <a:gd name="T55" fmla="*/ 2519362 h 1587"/>
                <a:gd name="T56" fmla="*/ 174625 w 213"/>
                <a:gd name="T57" fmla="*/ 2513012 h 1587"/>
                <a:gd name="T58" fmla="*/ 238125 w 213"/>
                <a:gd name="T59" fmla="*/ 2506662 h 1587"/>
                <a:gd name="T60" fmla="*/ 298450 w 213"/>
                <a:gd name="T61" fmla="*/ 2493962 h 1587"/>
                <a:gd name="T62" fmla="*/ 338138 w 213"/>
                <a:gd name="T63" fmla="*/ 2484437 h 1587"/>
                <a:gd name="T64" fmla="*/ 338138 w 213"/>
                <a:gd name="T65" fmla="*/ 2481262 h 1587"/>
                <a:gd name="T66" fmla="*/ 334963 w 213"/>
                <a:gd name="T67" fmla="*/ 2481262 h 1587"/>
                <a:gd name="T68" fmla="*/ 334963 w 213"/>
                <a:gd name="T69" fmla="*/ 2479675 h 1587"/>
                <a:gd name="T70" fmla="*/ 334963 w 213"/>
                <a:gd name="T71" fmla="*/ 2479675 h 1587"/>
                <a:gd name="T72" fmla="*/ 331788 w 213"/>
                <a:gd name="T73" fmla="*/ 2476500 h 1587"/>
                <a:gd name="T74" fmla="*/ 331788 w 213"/>
                <a:gd name="T75" fmla="*/ 2476500 h 1587"/>
                <a:gd name="T76" fmla="*/ 331788 w 213"/>
                <a:gd name="T77" fmla="*/ 2473325 h 1587"/>
                <a:gd name="T78" fmla="*/ 328613 w 213"/>
                <a:gd name="T79" fmla="*/ 2473325 h 1587"/>
                <a:gd name="T80" fmla="*/ 295275 w 213"/>
                <a:gd name="T81" fmla="*/ 2479675 h 1587"/>
                <a:gd name="T82" fmla="*/ 234950 w 213"/>
                <a:gd name="T83" fmla="*/ 2490787 h 1587"/>
                <a:gd name="T84" fmla="*/ 174625 w 213"/>
                <a:gd name="T85" fmla="*/ 2497137 h 1587"/>
                <a:gd name="T86" fmla="*/ 109538 w 213"/>
                <a:gd name="T87" fmla="*/ 2503487 h 1587"/>
                <a:gd name="T88" fmla="*/ 46038 w 213"/>
                <a:gd name="T89" fmla="*/ 2503487 h 1587"/>
                <a:gd name="T90" fmla="*/ 0 w 213"/>
                <a:gd name="T91" fmla="*/ 2503487 h 1587"/>
                <a:gd name="T92" fmla="*/ 0 w 213"/>
                <a:gd name="T93" fmla="*/ 2506662 h 1587"/>
                <a:gd name="T94" fmla="*/ 0 w 213"/>
                <a:gd name="T95" fmla="*/ 2506662 h 1587"/>
                <a:gd name="T96" fmla="*/ 3175 w 213"/>
                <a:gd name="T97" fmla="*/ 2509837 h 1587"/>
                <a:gd name="T98" fmla="*/ 3175 w 213"/>
                <a:gd name="T99" fmla="*/ 2513012 h 1587"/>
                <a:gd name="T100" fmla="*/ 3175 w 213"/>
                <a:gd name="T101" fmla="*/ 2513012 h 1587"/>
                <a:gd name="T102" fmla="*/ 6350 w 213"/>
                <a:gd name="T103" fmla="*/ 2516187 h 1587"/>
                <a:gd name="T104" fmla="*/ 6350 w 213"/>
                <a:gd name="T105" fmla="*/ 2516187 h 1587"/>
                <a:gd name="T106" fmla="*/ 6350 w 213"/>
                <a:gd name="T107" fmla="*/ 2519362 h 158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13"/>
                <a:gd name="T163" fmla="*/ 0 h 1587"/>
                <a:gd name="T164" fmla="*/ 213 w 213"/>
                <a:gd name="T165" fmla="*/ 1587 h 158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13" h="1587">
                  <a:moveTo>
                    <a:pt x="198" y="17"/>
                  </a:moveTo>
                  <a:lnTo>
                    <a:pt x="188" y="15"/>
                  </a:lnTo>
                  <a:lnTo>
                    <a:pt x="150" y="7"/>
                  </a:lnTo>
                  <a:lnTo>
                    <a:pt x="110" y="2"/>
                  </a:lnTo>
                  <a:lnTo>
                    <a:pt x="75" y="0"/>
                  </a:lnTo>
                  <a:lnTo>
                    <a:pt x="73" y="2"/>
                  </a:lnTo>
                  <a:lnTo>
                    <a:pt x="73" y="3"/>
                  </a:lnTo>
                  <a:lnTo>
                    <a:pt x="71" y="3"/>
                  </a:lnTo>
                  <a:lnTo>
                    <a:pt x="71" y="5"/>
                  </a:lnTo>
                  <a:lnTo>
                    <a:pt x="69" y="7"/>
                  </a:lnTo>
                  <a:lnTo>
                    <a:pt x="69" y="9"/>
                  </a:lnTo>
                  <a:lnTo>
                    <a:pt x="110" y="11"/>
                  </a:lnTo>
                  <a:lnTo>
                    <a:pt x="148" y="17"/>
                  </a:lnTo>
                  <a:lnTo>
                    <a:pt x="186" y="23"/>
                  </a:lnTo>
                  <a:lnTo>
                    <a:pt x="194" y="25"/>
                  </a:lnTo>
                  <a:lnTo>
                    <a:pt x="194" y="23"/>
                  </a:lnTo>
                  <a:lnTo>
                    <a:pt x="196" y="21"/>
                  </a:lnTo>
                  <a:lnTo>
                    <a:pt x="196" y="19"/>
                  </a:lnTo>
                  <a:lnTo>
                    <a:pt x="198" y="17"/>
                  </a:lnTo>
                  <a:close/>
                  <a:moveTo>
                    <a:pt x="4" y="1587"/>
                  </a:moveTo>
                  <a:lnTo>
                    <a:pt x="29" y="1587"/>
                  </a:lnTo>
                  <a:lnTo>
                    <a:pt x="69" y="1587"/>
                  </a:lnTo>
                  <a:lnTo>
                    <a:pt x="110" y="1583"/>
                  </a:lnTo>
                  <a:lnTo>
                    <a:pt x="150" y="1579"/>
                  </a:lnTo>
                  <a:lnTo>
                    <a:pt x="188" y="1571"/>
                  </a:lnTo>
                  <a:lnTo>
                    <a:pt x="213" y="1565"/>
                  </a:lnTo>
                  <a:lnTo>
                    <a:pt x="213" y="1563"/>
                  </a:lnTo>
                  <a:lnTo>
                    <a:pt x="211" y="1563"/>
                  </a:lnTo>
                  <a:lnTo>
                    <a:pt x="211" y="1562"/>
                  </a:lnTo>
                  <a:lnTo>
                    <a:pt x="209" y="1560"/>
                  </a:lnTo>
                  <a:lnTo>
                    <a:pt x="209" y="1558"/>
                  </a:lnTo>
                  <a:lnTo>
                    <a:pt x="207" y="1558"/>
                  </a:lnTo>
                  <a:lnTo>
                    <a:pt x="186" y="1562"/>
                  </a:lnTo>
                  <a:lnTo>
                    <a:pt x="148" y="1569"/>
                  </a:lnTo>
                  <a:lnTo>
                    <a:pt x="110" y="1573"/>
                  </a:lnTo>
                  <a:lnTo>
                    <a:pt x="69" y="1577"/>
                  </a:lnTo>
                  <a:lnTo>
                    <a:pt x="29" y="1577"/>
                  </a:lnTo>
                  <a:lnTo>
                    <a:pt x="0" y="1577"/>
                  </a:lnTo>
                  <a:lnTo>
                    <a:pt x="0" y="1579"/>
                  </a:lnTo>
                  <a:lnTo>
                    <a:pt x="2" y="1581"/>
                  </a:lnTo>
                  <a:lnTo>
                    <a:pt x="2" y="1583"/>
                  </a:lnTo>
                  <a:lnTo>
                    <a:pt x="4" y="1585"/>
                  </a:lnTo>
                  <a:lnTo>
                    <a:pt x="4" y="1587"/>
                  </a:lnTo>
                  <a:close/>
                </a:path>
              </a:pathLst>
            </a:custGeom>
            <a:solidFill>
              <a:srgbClr val="58BCFF"/>
            </a:solidFill>
            <a:ln w="9525">
              <a:noFill/>
              <a:round/>
            </a:ln>
          </p:spPr>
          <p:txBody>
            <a:bodyPr/>
            <a:lstStyle/>
            <a:p>
              <a:endParaRPr lang="en-US"/>
            </a:p>
          </p:txBody>
        </p:sp>
        <p:sp>
          <p:nvSpPr>
            <p:cNvPr id="17519" name="Freeform 122"/>
            <p:cNvSpPr>
              <a:spLocks noEditPoints="1"/>
            </p:cNvSpPr>
            <p:nvPr/>
          </p:nvSpPr>
          <p:spPr bwMode="auto">
            <a:xfrm>
              <a:off x="6293557" y="2174854"/>
              <a:ext cx="300567" cy="2508250"/>
            </a:xfrm>
            <a:custGeom>
              <a:avLst/>
              <a:gdLst>
                <a:gd name="T0" fmla="*/ 314325 w 213"/>
                <a:gd name="T1" fmla="*/ 28575 h 1580"/>
                <a:gd name="T2" fmla="*/ 301625 w 213"/>
                <a:gd name="T3" fmla="*/ 25400 h 1580"/>
                <a:gd name="T4" fmla="*/ 238125 w 213"/>
                <a:gd name="T5" fmla="*/ 12700 h 1580"/>
                <a:gd name="T6" fmla="*/ 177800 w 213"/>
                <a:gd name="T7" fmla="*/ 6350 h 1580"/>
                <a:gd name="T8" fmla="*/ 115888 w 213"/>
                <a:gd name="T9" fmla="*/ 0 h 1580"/>
                <a:gd name="T10" fmla="*/ 115888 w 213"/>
                <a:gd name="T11" fmla="*/ 3175 h 1580"/>
                <a:gd name="T12" fmla="*/ 115888 w 213"/>
                <a:gd name="T13" fmla="*/ 3175 h 1580"/>
                <a:gd name="T14" fmla="*/ 112713 w 213"/>
                <a:gd name="T15" fmla="*/ 6350 h 1580"/>
                <a:gd name="T16" fmla="*/ 112713 w 213"/>
                <a:gd name="T17" fmla="*/ 9525 h 1580"/>
                <a:gd name="T18" fmla="*/ 112713 w 213"/>
                <a:gd name="T19" fmla="*/ 9525 h 1580"/>
                <a:gd name="T20" fmla="*/ 109538 w 213"/>
                <a:gd name="T21" fmla="*/ 12700 h 1580"/>
                <a:gd name="T22" fmla="*/ 109538 w 213"/>
                <a:gd name="T23" fmla="*/ 12700 h 1580"/>
                <a:gd name="T24" fmla="*/ 106363 w 213"/>
                <a:gd name="T25" fmla="*/ 15875 h 1580"/>
                <a:gd name="T26" fmla="*/ 112713 w 213"/>
                <a:gd name="T27" fmla="*/ 15875 h 1580"/>
                <a:gd name="T28" fmla="*/ 174625 w 213"/>
                <a:gd name="T29" fmla="*/ 22225 h 1580"/>
                <a:gd name="T30" fmla="*/ 238125 w 213"/>
                <a:gd name="T31" fmla="*/ 28575 h 1580"/>
                <a:gd name="T32" fmla="*/ 298450 w 213"/>
                <a:gd name="T33" fmla="*/ 39687 h 1580"/>
                <a:gd name="T34" fmla="*/ 307975 w 213"/>
                <a:gd name="T35" fmla="*/ 39687 h 1580"/>
                <a:gd name="T36" fmla="*/ 307975 w 213"/>
                <a:gd name="T37" fmla="*/ 39687 h 1580"/>
                <a:gd name="T38" fmla="*/ 307975 w 213"/>
                <a:gd name="T39" fmla="*/ 38100 h 1580"/>
                <a:gd name="T40" fmla="*/ 307975 w 213"/>
                <a:gd name="T41" fmla="*/ 38100 h 1580"/>
                <a:gd name="T42" fmla="*/ 311150 w 213"/>
                <a:gd name="T43" fmla="*/ 34925 h 1580"/>
                <a:gd name="T44" fmla="*/ 311150 w 213"/>
                <a:gd name="T45" fmla="*/ 34925 h 1580"/>
                <a:gd name="T46" fmla="*/ 311150 w 213"/>
                <a:gd name="T47" fmla="*/ 31750 h 1580"/>
                <a:gd name="T48" fmla="*/ 314325 w 213"/>
                <a:gd name="T49" fmla="*/ 28575 h 1580"/>
                <a:gd name="T50" fmla="*/ 314325 w 213"/>
                <a:gd name="T51" fmla="*/ 28575 h 1580"/>
                <a:gd name="T52" fmla="*/ 6350 w 213"/>
                <a:gd name="T53" fmla="*/ 2508250 h 1580"/>
                <a:gd name="T54" fmla="*/ 49213 w 213"/>
                <a:gd name="T55" fmla="*/ 2508250 h 1580"/>
                <a:gd name="T56" fmla="*/ 112713 w 213"/>
                <a:gd name="T57" fmla="*/ 2505075 h 1580"/>
                <a:gd name="T58" fmla="*/ 177800 w 213"/>
                <a:gd name="T59" fmla="*/ 2501900 h 1580"/>
                <a:gd name="T60" fmla="*/ 238125 w 213"/>
                <a:gd name="T61" fmla="*/ 2492375 h 1580"/>
                <a:gd name="T62" fmla="*/ 301625 w 213"/>
                <a:gd name="T63" fmla="*/ 2482850 h 1580"/>
                <a:gd name="T64" fmla="*/ 338138 w 213"/>
                <a:gd name="T65" fmla="*/ 2474913 h 1580"/>
                <a:gd name="T66" fmla="*/ 334963 w 213"/>
                <a:gd name="T67" fmla="*/ 2471738 h 1580"/>
                <a:gd name="T68" fmla="*/ 334963 w 213"/>
                <a:gd name="T69" fmla="*/ 2471738 h 1580"/>
                <a:gd name="T70" fmla="*/ 334963 w 213"/>
                <a:gd name="T71" fmla="*/ 2468563 h 1580"/>
                <a:gd name="T72" fmla="*/ 331788 w 213"/>
                <a:gd name="T73" fmla="*/ 2468563 h 1580"/>
                <a:gd name="T74" fmla="*/ 331788 w 213"/>
                <a:gd name="T75" fmla="*/ 2465388 h 1580"/>
                <a:gd name="T76" fmla="*/ 331788 w 213"/>
                <a:gd name="T77" fmla="*/ 2462213 h 1580"/>
                <a:gd name="T78" fmla="*/ 330200 w 213"/>
                <a:gd name="T79" fmla="*/ 2462213 h 1580"/>
                <a:gd name="T80" fmla="*/ 330200 w 213"/>
                <a:gd name="T81" fmla="*/ 2459038 h 1580"/>
                <a:gd name="T82" fmla="*/ 298450 w 213"/>
                <a:gd name="T83" fmla="*/ 2468563 h 1580"/>
                <a:gd name="T84" fmla="*/ 238125 w 213"/>
                <a:gd name="T85" fmla="*/ 2476500 h 1580"/>
                <a:gd name="T86" fmla="*/ 174625 w 213"/>
                <a:gd name="T87" fmla="*/ 2486025 h 1580"/>
                <a:gd name="T88" fmla="*/ 112713 w 213"/>
                <a:gd name="T89" fmla="*/ 2489200 h 1580"/>
                <a:gd name="T90" fmla="*/ 49213 w 213"/>
                <a:gd name="T91" fmla="*/ 2492375 h 1580"/>
                <a:gd name="T92" fmla="*/ 0 w 213"/>
                <a:gd name="T93" fmla="*/ 2492375 h 1580"/>
                <a:gd name="T94" fmla="*/ 0 w 213"/>
                <a:gd name="T95" fmla="*/ 2492375 h 1580"/>
                <a:gd name="T96" fmla="*/ 0 w 213"/>
                <a:gd name="T97" fmla="*/ 2495550 h 1580"/>
                <a:gd name="T98" fmla="*/ 3175 w 213"/>
                <a:gd name="T99" fmla="*/ 2495550 h 1580"/>
                <a:gd name="T100" fmla="*/ 3175 w 213"/>
                <a:gd name="T101" fmla="*/ 2498725 h 1580"/>
                <a:gd name="T102" fmla="*/ 3175 w 213"/>
                <a:gd name="T103" fmla="*/ 2501900 h 1580"/>
                <a:gd name="T104" fmla="*/ 3175 w 213"/>
                <a:gd name="T105" fmla="*/ 2501900 h 1580"/>
                <a:gd name="T106" fmla="*/ 6350 w 213"/>
                <a:gd name="T107" fmla="*/ 2505075 h 1580"/>
                <a:gd name="T108" fmla="*/ 6350 w 213"/>
                <a:gd name="T109" fmla="*/ 2508250 h 158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3"/>
                <a:gd name="T166" fmla="*/ 0 h 1580"/>
                <a:gd name="T167" fmla="*/ 213 w 213"/>
                <a:gd name="T168" fmla="*/ 1580 h 158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3" h="1580">
                  <a:moveTo>
                    <a:pt x="198" y="18"/>
                  </a:moveTo>
                  <a:lnTo>
                    <a:pt x="190" y="16"/>
                  </a:lnTo>
                  <a:lnTo>
                    <a:pt x="150" y="8"/>
                  </a:lnTo>
                  <a:lnTo>
                    <a:pt x="112" y="4"/>
                  </a:lnTo>
                  <a:lnTo>
                    <a:pt x="73" y="0"/>
                  </a:lnTo>
                  <a:lnTo>
                    <a:pt x="73" y="2"/>
                  </a:lnTo>
                  <a:lnTo>
                    <a:pt x="71" y="4"/>
                  </a:lnTo>
                  <a:lnTo>
                    <a:pt x="71" y="6"/>
                  </a:lnTo>
                  <a:lnTo>
                    <a:pt x="69" y="8"/>
                  </a:lnTo>
                  <a:lnTo>
                    <a:pt x="67" y="10"/>
                  </a:lnTo>
                  <a:lnTo>
                    <a:pt x="71" y="10"/>
                  </a:lnTo>
                  <a:lnTo>
                    <a:pt x="110" y="14"/>
                  </a:lnTo>
                  <a:lnTo>
                    <a:pt x="150" y="18"/>
                  </a:lnTo>
                  <a:lnTo>
                    <a:pt x="188" y="25"/>
                  </a:lnTo>
                  <a:lnTo>
                    <a:pt x="194" y="25"/>
                  </a:lnTo>
                  <a:lnTo>
                    <a:pt x="194" y="24"/>
                  </a:lnTo>
                  <a:lnTo>
                    <a:pt x="196" y="22"/>
                  </a:lnTo>
                  <a:lnTo>
                    <a:pt x="196" y="20"/>
                  </a:lnTo>
                  <a:lnTo>
                    <a:pt x="198" y="18"/>
                  </a:lnTo>
                  <a:close/>
                  <a:moveTo>
                    <a:pt x="4" y="1580"/>
                  </a:moveTo>
                  <a:lnTo>
                    <a:pt x="31" y="1580"/>
                  </a:lnTo>
                  <a:lnTo>
                    <a:pt x="71" y="1578"/>
                  </a:lnTo>
                  <a:lnTo>
                    <a:pt x="112" y="1576"/>
                  </a:lnTo>
                  <a:lnTo>
                    <a:pt x="150" y="1570"/>
                  </a:lnTo>
                  <a:lnTo>
                    <a:pt x="190" y="1564"/>
                  </a:lnTo>
                  <a:lnTo>
                    <a:pt x="213" y="1559"/>
                  </a:lnTo>
                  <a:lnTo>
                    <a:pt x="211" y="1557"/>
                  </a:lnTo>
                  <a:lnTo>
                    <a:pt x="211" y="1555"/>
                  </a:lnTo>
                  <a:lnTo>
                    <a:pt x="209" y="1555"/>
                  </a:lnTo>
                  <a:lnTo>
                    <a:pt x="209" y="1553"/>
                  </a:lnTo>
                  <a:lnTo>
                    <a:pt x="209" y="1551"/>
                  </a:lnTo>
                  <a:lnTo>
                    <a:pt x="208" y="1551"/>
                  </a:lnTo>
                  <a:lnTo>
                    <a:pt x="208" y="1549"/>
                  </a:lnTo>
                  <a:lnTo>
                    <a:pt x="188" y="1555"/>
                  </a:lnTo>
                  <a:lnTo>
                    <a:pt x="150" y="1560"/>
                  </a:lnTo>
                  <a:lnTo>
                    <a:pt x="110" y="1566"/>
                  </a:lnTo>
                  <a:lnTo>
                    <a:pt x="71" y="1568"/>
                  </a:lnTo>
                  <a:lnTo>
                    <a:pt x="31" y="1570"/>
                  </a:lnTo>
                  <a:lnTo>
                    <a:pt x="0" y="1570"/>
                  </a:lnTo>
                  <a:lnTo>
                    <a:pt x="0" y="1572"/>
                  </a:lnTo>
                  <a:lnTo>
                    <a:pt x="2" y="1572"/>
                  </a:lnTo>
                  <a:lnTo>
                    <a:pt x="2" y="1574"/>
                  </a:lnTo>
                  <a:lnTo>
                    <a:pt x="2" y="1576"/>
                  </a:lnTo>
                  <a:lnTo>
                    <a:pt x="4" y="1578"/>
                  </a:lnTo>
                  <a:lnTo>
                    <a:pt x="4" y="1580"/>
                  </a:lnTo>
                  <a:close/>
                </a:path>
              </a:pathLst>
            </a:custGeom>
            <a:solidFill>
              <a:srgbClr val="59BCFF"/>
            </a:solidFill>
            <a:ln w="9525">
              <a:noFill/>
              <a:round/>
            </a:ln>
          </p:spPr>
          <p:txBody>
            <a:bodyPr/>
            <a:lstStyle/>
            <a:p>
              <a:endParaRPr lang="en-US"/>
            </a:p>
          </p:txBody>
        </p:sp>
        <p:sp>
          <p:nvSpPr>
            <p:cNvPr id="17520" name="Freeform 123"/>
            <p:cNvSpPr>
              <a:spLocks noEditPoints="1"/>
            </p:cNvSpPr>
            <p:nvPr/>
          </p:nvSpPr>
          <p:spPr bwMode="auto">
            <a:xfrm>
              <a:off x="6287911" y="2184379"/>
              <a:ext cx="300567" cy="2489200"/>
            </a:xfrm>
            <a:custGeom>
              <a:avLst/>
              <a:gdLst>
                <a:gd name="T0" fmla="*/ 317500 w 213"/>
                <a:gd name="T1" fmla="*/ 25400 h 1568"/>
                <a:gd name="T2" fmla="*/ 304800 w 213"/>
                <a:gd name="T3" fmla="*/ 22225 h 1568"/>
                <a:gd name="T4" fmla="*/ 244475 w 213"/>
                <a:gd name="T5" fmla="*/ 12700 h 1568"/>
                <a:gd name="T6" fmla="*/ 184150 w 213"/>
                <a:gd name="T7" fmla="*/ 3175 h 1568"/>
                <a:gd name="T8" fmla="*/ 119063 w 213"/>
                <a:gd name="T9" fmla="*/ 0 h 1568"/>
                <a:gd name="T10" fmla="*/ 119063 w 213"/>
                <a:gd name="T11" fmla="*/ 0 h 1568"/>
                <a:gd name="T12" fmla="*/ 115888 w 213"/>
                <a:gd name="T13" fmla="*/ 3175 h 1568"/>
                <a:gd name="T14" fmla="*/ 115888 w 213"/>
                <a:gd name="T15" fmla="*/ 3175 h 1568"/>
                <a:gd name="T16" fmla="*/ 112713 w 213"/>
                <a:gd name="T17" fmla="*/ 6350 h 1568"/>
                <a:gd name="T18" fmla="*/ 112713 w 213"/>
                <a:gd name="T19" fmla="*/ 9525 h 1568"/>
                <a:gd name="T20" fmla="*/ 112713 w 213"/>
                <a:gd name="T21" fmla="*/ 9525 h 1568"/>
                <a:gd name="T22" fmla="*/ 111125 w 213"/>
                <a:gd name="T23" fmla="*/ 12700 h 1568"/>
                <a:gd name="T24" fmla="*/ 111125 w 213"/>
                <a:gd name="T25" fmla="*/ 12700 h 1568"/>
                <a:gd name="T26" fmla="*/ 119063 w 213"/>
                <a:gd name="T27" fmla="*/ 12700 h 1568"/>
                <a:gd name="T28" fmla="*/ 180975 w 213"/>
                <a:gd name="T29" fmla="*/ 19050 h 1568"/>
                <a:gd name="T30" fmla="*/ 241300 w 213"/>
                <a:gd name="T31" fmla="*/ 28575 h 1568"/>
                <a:gd name="T32" fmla="*/ 301625 w 213"/>
                <a:gd name="T33" fmla="*/ 36513 h 1568"/>
                <a:gd name="T34" fmla="*/ 307975 w 213"/>
                <a:gd name="T35" fmla="*/ 39687 h 1568"/>
                <a:gd name="T36" fmla="*/ 311150 w 213"/>
                <a:gd name="T37" fmla="*/ 36513 h 1568"/>
                <a:gd name="T38" fmla="*/ 311150 w 213"/>
                <a:gd name="T39" fmla="*/ 36513 h 1568"/>
                <a:gd name="T40" fmla="*/ 311150 w 213"/>
                <a:gd name="T41" fmla="*/ 33338 h 1568"/>
                <a:gd name="T42" fmla="*/ 314325 w 213"/>
                <a:gd name="T43" fmla="*/ 30163 h 1568"/>
                <a:gd name="T44" fmla="*/ 314325 w 213"/>
                <a:gd name="T45" fmla="*/ 30163 h 1568"/>
                <a:gd name="T46" fmla="*/ 314325 w 213"/>
                <a:gd name="T47" fmla="*/ 28575 h 1568"/>
                <a:gd name="T48" fmla="*/ 314325 w 213"/>
                <a:gd name="T49" fmla="*/ 28575 h 1568"/>
                <a:gd name="T50" fmla="*/ 317500 w 213"/>
                <a:gd name="T51" fmla="*/ 25400 h 1568"/>
                <a:gd name="T52" fmla="*/ 9525 w 213"/>
                <a:gd name="T53" fmla="*/ 2489200 h 1568"/>
                <a:gd name="T54" fmla="*/ 55563 w 213"/>
                <a:gd name="T55" fmla="*/ 2489200 h 1568"/>
                <a:gd name="T56" fmla="*/ 119063 w 213"/>
                <a:gd name="T57" fmla="*/ 2489200 h 1568"/>
                <a:gd name="T58" fmla="*/ 184150 w 213"/>
                <a:gd name="T59" fmla="*/ 2482850 h 1568"/>
                <a:gd name="T60" fmla="*/ 244475 w 213"/>
                <a:gd name="T61" fmla="*/ 2476500 h 1568"/>
                <a:gd name="T62" fmla="*/ 304800 w 213"/>
                <a:gd name="T63" fmla="*/ 2465388 h 1568"/>
                <a:gd name="T64" fmla="*/ 338138 w 213"/>
                <a:gd name="T65" fmla="*/ 2459038 h 1568"/>
                <a:gd name="T66" fmla="*/ 338138 w 213"/>
                <a:gd name="T67" fmla="*/ 2455863 h 1568"/>
                <a:gd name="T68" fmla="*/ 338138 w 213"/>
                <a:gd name="T69" fmla="*/ 2452688 h 1568"/>
                <a:gd name="T70" fmla="*/ 336550 w 213"/>
                <a:gd name="T71" fmla="*/ 2452688 h 1568"/>
                <a:gd name="T72" fmla="*/ 336550 w 213"/>
                <a:gd name="T73" fmla="*/ 2449513 h 1568"/>
                <a:gd name="T74" fmla="*/ 336550 w 213"/>
                <a:gd name="T75" fmla="*/ 2449513 h 1568"/>
                <a:gd name="T76" fmla="*/ 333375 w 213"/>
                <a:gd name="T77" fmla="*/ 2446338 h 1568"/>
                <a:gd name="T78" fmla="*/ 333375 w 213"/>
                <a:gd name="T79" fmla="*/ 2446338 h 1568"/>
                <a:gd name="T80" fmla="*/ 333375 w 213"/>
                <a:gd name="T81" fmla="*/ 2443163 h 1568"/>
                <a:gd name="T82" fmla="*/ 301625 w 213"/>
                <a:gd name="T83" fmla="*/ 2449513 h 1568"/>
                <a:gd name="T84" fmla="*/ 241300 w 213"/>
                <a:gd name="T85" fmla="*/ 2462213 h 1568"/>
                <a:gd name="T86" fmla="*/ 180975 w 213"/>
                <a:gd name="T87" fmla="*/ 2466975 h 1568"/>
                <a:gd name="T88" fmla="*/ 119063 w 213"/>
                <a:gd name="T89" fmla="*/ 2473325 h 1568"/>
                <a:gd name="T90" fmla="*/ 55563 w 213"/>
                <a:gd name="T91" fmla="*/ 2473325 h 1568"/>
                <a:gd name="T92" fmla="*/ 0 w 213"/>
                <a:gd name="T93" fmla="*/ 2473325 h 1568"/>
                <a:gd name="T94" fmla="*/ 3175 w 213"/>
                <a:gd name="T95" fmla="*/ 2476500 h 1568"/>
                <a:gd name="T96" fmla="*/ 3175 w 213"/>
                <a:gd name="T97" fmla="*/ 2476500 h 1568"/>
                <a:gd name="T98" fmla="*/ 3175 w 213"/>
                <a:gd name="T99" fmla="*/ 2479675 h 1568"/>
                <a:gd name="T100" fmla="*/ 6350 w 213"/>
                <a:gd name="T101" fmla="*/ 2482850 h 1568"/>
                <a:gd name="T102" fmla="*/ 6350 w 213"/>
                <a:gd name="T103" fmla="*/ 2482850 h 1568"/>
                <a:gd name="T104" fmla="*/ 6350 w 213"/>
                <a:gd name="T105" fmla="*/ 2486025 h 1568"/>
                <a:gd name="T106" fmla="*/ 9525 w 213"/>
                <a:gd name="T107" fmla="*/ 2486025 h 1568"/>
                <a:gd name="T108" fmla="*/ 9525 w 213"/>
                <a:gd name="T109" fmla="*/ 2489200 h 156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13"/>
                <a:gd name="T166" fmla="*/ 0 h 1568"/>
                <a:gd name="T167" fmla="*/ 213 w 213"/>
                <a:gd name="T168" fmla="*/ 1568 h 156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13" h="1568">
                  <a:moveTo>
                    <a:pt x="200" y="16"/>
                  </a:moveTo>
                  <a:lnTo>
                    <a:pt x="192" y="14"/>
                  </a:lnTo>
                  <a:lnTo>
                    <a:pt x="154" y="8"/>
                  </a:lnTo>
                  <a:lnTo>
                    <a:pt x="116" y="2"/>
                  </a:lnTo>
                  <a:lnTo>
                    <a:pt x="75" y="0"/>
                  </a:lnTo>
                  <a:lnTo>
                    <a:pt x="73" y="2"/>
                  </a:lnTo>
                  <a:lnTo>
                    <a:pt x="71" y="4"/>
                  </a:lnTo>
                  <a:lnTo>
                    <a:pt x="71" y="6"/>
                  </a:lnTo>
                  <a:lnTo>
                    <a:pt x="70" y="8"/>
                  </a:lnTo>
                  <a:lnTo>
                    <a:pt x="75" y="8"/>
                  </a:lnTo>
                  <a:lnTo>
                    <a:pt x="114" y="12"/>
                  </a:lnTo>
                  <a:lnTo>
                    <a:pt x="152" y="18"/>
                  </a:lnTo>
                  <a:lnTo>
                    <a:pt x="190" y="23"/>
                  </a:lnTo>
                  <a:lnTo>
                    <a:pt x="194" y="25"/>
                  </a:lnTo>
                  <a:lnTo>
                    <a:pt x="196" y="23"/>
                  </a:lnTo>
                  <a:lnTo>
                    <a:pt x="196" y="21"/>
                  </a:lnTo>
                  <a:lnTo>
                    <a:pt x="198" y="19"/>
                  </a:lnTo>
                  <a:lnTo>
                    <a:pt x="198" y="18"/>
                  </a:lnTo>
                  <a:lnTo>
                    <a:pt x="200" y="16"/>
                  </a:lnTo>
                  <a:close/>
                  <a:moveTo>
                    <a:pt x="6" y="1568"/>
                  </a:moveTo>
                  <a:lnTo>
                    <a:pt x="35" y="1568"/>
                  </a:lnTo>
                  <a:lnTo>
                    <a:pt x="75" y="1568"/>
                  </a:lnTo>
                  <a:lnTo>
                    <a:pt x="116" y="1564"/>
                  </a:lnTo>
                  <a:lnTo>
                    <a:pt x="154" y="1560"/>
                  </a:lnTo>
                  <a:lnTo>
                    <a:pt x="192" y="1553"/>
                  </a:lnTo>
                  <a:lnTo>
                    <a:pt x="213" y="1549"/>
                  </a:lnTo>
                  <a:lnTo>
                    <a:pt x="213" y="1547"/>
                  </a:lnTo>
                  <a:lnTo>
                    <a:pt x="213" y="1545"/>
                  </a:lnTo>
                  <a:lnTo>
                    <a:pt x="212" y="1545"/>
                  </a:lnTo>
                  <a:lnTo>
                    <a:pt x="212" y="1543"/>
                  </a:lnTo>
                  <a:lnTo>
                    <a:pt x="210" y="1541"/>
                  </a:lnTo>
                  <a:lnTo>
                    <a:pt x="210" y="1539"/>
                  </a:lnTo>
                  <a:lnTo>
                    <a:pt x="190" y="1543"/>
                  </a:lnTo>
                  <a:lnTo>
                    <a:pt x="152" y="1551"/>
                  </a:lnTo>
                  <a:lnTo>
                    <a:pt x="114" y="1554"/>
                  </a:lnTo>
                  <a:lnTo>
                    <a:pt x="75" y="1558"/>
                  </a:lnTo>
                  <a:lnTo>
                    <a:pt x="35" y="1558"/>
                  </a:lnTo>
                  <a:lnTo>
                    <a:pt x="0" y="1558"/>
                  </a:lnTo>
                  <a:lnTo>
                    <a:pt x="2" y="1560"/>
                  </a:lnTo>
                  <a:lnTo>
                    <a:pt x="2" y="1562"/>
                  </a:lnTo>
                  <a:lnTo>
                    <a:pt x="4" y="1564"/>
                  </a:lnTo>
                  <a:lnTo>
                    <a:pt x="4" y="1566"/>
                  </a:lnTo>
                  <a:lnTo>
                    <a:pt x="6" y="1566"/>
                  </a:lnTo>
                  <a:lnTo>
                    <a:pt x="6" y="1568"/>
                  </a:lnTo>
                  <a:close/>
                </a:path>
              </a:pathLst>
            </a:custGeom>
            <a:solidFill>
              <a:srgbClr val="5ABDFF"/>
            </a:solidFill>
            <a:ln w="9525">
              <a:noFill/>
              <a:round/>
            </a:ln>
          </p:spPr>
          <p:txBody>
            <a:bodyPr/>
            <a:lstStyle/>
            <a:p>
              <a:endParaRPr lang="en-US"/>
            </a:p>
          </p:txBody>
        </p:sp>
        <p:sp>
          <p:nvSpPr>
            <p:cNvPr id="17521" name="Freeform 124"/>
            <p:cNvSpPr>
              <a:spLocks noEditPoints="1"/>
            </p:cNvSpPr>
            <p:nvPr/>
          </p:nvSpPr>
          <p:spPr bwMode="auto">
            <a:xfrm>
              <a:off x="6286502" y="2190729"/>
              <a:ext cx="300566" cy="2476500"/>
            </a:xfrm>
            <a:custGeom>
              <a:avLst/>
              <a:gdLst>
                <a:gd name="T0" fmla="*/ 315912 w 213"/>
                <a:gd name="T1" fmla="*/ 23812 h 1560"/>
                <a:gd name="T2" fmla="*/ 306387 w 213"/>
                <a:gd name="T3" fmla="*/ 23812 h 1560"/>
                <a:gd name="T4" fmla="*/ 246062 w 213"/>
                <a:gd name="T5" fmla="*/ 12700 h 1560"/>
                <a:gd name="T6" fmla="*/ 182562 w 213"/>
                <a:gd name="T7" fmla="*/ 6350 h 1560"/>
                <a:gd name="T8" fmla="*/ 120650 w 213"/>
                <a:gd name="T9" fmla="*/ 0 h 1560"/>
                <a:gd name="T10" fmla="*/ 114300 w 213"/>
                <a:gd name="T11" fmla="*/ 0 h 1560"/>
                <a:gd name="T12" fmla="*/ 114300 w 213"/>
                <a:gd name="T13" fmla="*/ 3175 h 1560"/>
                <a:gd name="T14" fmla="*/ 114300 w 213"/>
                <a:gd name="T15" fmla="*/ 3175 h 1560"/>
                <a:gd name="T16" fmla="*/ 112712 w 213"/>
                <a:gd name="T17" fmla="*/ 6350 h 1560"/>
                <a:gd name="T18" fmla="*/ 112712 w 213"/>
                <a:gd name="T19" fmla="*/ 6350 h 1560"/>
                <a:gd name="T20" fmla="*/ 112712 w 213"/>
                <a:gd name="T21" fmla="*/ 9525 h 1560"/>
                <a:gd name="T22" fmla="*/ 109537 w 213"/>
                <a:gd name="T23" fmla="*/ 12700 h 1560"/>
                <a:gd name="T24" fmla="*/ 109537 w 213"/>
                <a:gd name="T25" fmla="*/ 12700 h 1560"/>
                <a:gd name="T26" fmla="*/ 106362 w 213"/>
                <a:gd name="T27" fmla="*/ 15875 h 1560"/>
                <a:gd name="T28" fmla="*/ 117475 w 213"/>
                <a:gd name="T29" fmla="*/ 15875 h 1560"/>
                <a:gd name="T30" fmla="*/ 182562 w 213"/>
                <a:gd name="T31" fmla="*/ 22225 h 1560"/>
                <a:gd name="T32" fmla="*/ 242887 w 213"/>
                <a:gd name="T33" fmla="*/ 26988 h 1560"/>
                <a:gd name="T34" fmla="*/ 303212 w 213"/>
                <a:gd name="T35" fmla="*/ 39687 h 1560"/>
                <a:gd name="T36" fmla="*/ 306387 w 213"/>
                <a:gd name="T37" fmla="*/ 39687 h 1560"/>
                <a:gd name="T38" fmla="*/ 306387 w 213"/>
                <a:gd name="T39" fmla="*/ 36513 h 1560"/>
                <a:gd name="T40" fmla="*/ 309562 w 213"/>
                <a:gd name="T41" fmla="*/ 36513 h 1560"/>
                <a:gd name="T42" fmla="*/ 309562 w 213"/>
                <a:gd name="T43" fmla="*/ 33338 h 1560"/>
                <a:gd name="T44" fmla="*/ 309562 w 213"/>
                <a:gd name="T45" fmla="*/ 33338 h 1560"/>
                <a:gd name="T46" fmla="*/ 312737 w 213"/>
                <a:gd name="T47" fmla="*/ 30163 h 1560"/>
                <a:gd name="T48" fmla="*/ 312737 w 213"/>
                <a:gd name="T49" fmla="*/ 30163 h 1560"/>
                <a:gd name="T50" fmla="*/ 312737 w 213"/>
                <a:gd name="T51" fmla="*/ 26988 h 1560"/>
                <a:gd name="T52" fmla="*/ 315912 w 213"/>
                <a:gd name="T53" fmla="*/ 23812 h 1560"/>
                <a:gd name="T54" fmla="*/ 7937 w 213"/>
                <a:gd name="T55" fmla="*/ 2476500 h 1560"/>
                <a:gd name="T56" fmla="*/ 57150 w 213"/>
                <a:gd name="T57" fmla="*/ 2476500 h 1560"/>
                <a:gd name="T58" fmla="*/ 120650 w 213"/>
                <a:gd name="T59" fmla="*/ 2473325 h 1560"/>
                <a:gd name="T60" fmla="*/ 182562 w 213"/>
                <a:gd name="T61" fmla="*/ 2470150 h 1560"/>
                <a:gd name="T62" fmla="*/ 246062 w 213"/>
                <a:gd name="T63" fmla="*/ 2460625 h 1560"/>
                <a:gd name="T64" fmla="*/ 306387 w 213"/>
                <a:gd name="T65" fmla="*/ 2452688 h 1560"/>
                <a:gd name="T66" fmla="*/ 338137 w 213"/>
                <a:gd name="T67" fmla="*/ 2443163 h 1560"/>
                <a:gd name="T68" fmla="*/ 338137 w 213"/>
                <a:gd name="T69" fmla="*/ 2443163 h 1560"/>
                <a:gd name="T70" fmla="*/ 334962 w 213"/>
                <a:gd name="T71" fmla="*/ 2439988 h 1560"/>
                <a:gd name="T72" fmla="*/ 334962 w 213"/>
                <a:gd name="T73" fmla="*/ 2439988 h 1560"/>
                <a:gd name="T74" fmla="*/ 334962 w 213"/>
                <a:gd name="T75" fmla="*/ 2436813 h 1560"/>
                <a:gd name="T76" fmla="*/ 331787 w 213"/>
                <a:gd name="T77" fmla="*/ 2436813 h 1560"/>
                <a:gd name="T78" fmla="*/ 331787 w 213"/>
                <a:gd name="T79" fmla="*/ 2433638 h 1560"/>
                <a:gd name="T80" fmla="*/ 331787 w 213"/>
                <a:gd name="T81" fmla="*/ 2430463 h 1560"/>
                <a:gd name="T82" fmla="*/ 328612 w 213"/>
                <a:gd name="T83" fmla="*/ 2430463 h 1560"/>
                <a:gd name="T84" fmla="*/ 303212 w 213"/>
                <a:gd name="T85" fmla="*/ 2436813 h 1560"/>
                <a:gd name="T86" fmla="*/ 242887 w 213"/>
                <a:gd name="T87" fmla="*/ 2446338 h 1560"/>
                <a:gd name="T88" fmla="*/ 182562 w 213"/>
                <a:gd name="T89" fmla="*/ 2455863 h 1560"/>
                <a:gd name="T90" fmla="*/ 117475 w 213"/>
                <a:gd name="T91" fmla="*/ 2459038 h 1560"/>
                <a:gd name="T92" fmla="*/ 57150 w 213"/>
                <a:gd name="T93" fmla="*/ 2460625 h 1560"/>
                <a:gd name="T94" fmla="*/ 0 w 213"/>
                <a:gd name="T95" fmla="*/ 2460625 h 1560"/>
                <a:gd name="T96" fmla="*/ 1587 w 213"/>
                <a:gd name="T97" fmla="*/ 2460625 h 1560"/>
                <a:gd name="T98" fmla="*/ 1587 w 213"/>
                <a:gd name="T99" fmla="*/ 2463800 h 1560"/>
                <a:gd name="T100" fmla="*/ 1587 w 213"/>
                <a:gd name="T101" fmla="*/ 2463800 h 1560"/>
                <a:gd name="T102" fmla="*/ 1587 w 213"/>
                <a:gd name="T103" fmla="*/ 2466975 h 1560"/>
                <a:gd name="T104" fmla="*/ 4762 w 213"/>
                <a:gd name="T105" fmla="*/ 2470150 h 1560"/>
                <a:gd name="T106" fmla="*/ 4762 w 213"/>
                <a:gd name="T107" fmla="*/ 2470150 h 1560"/>
                <a:gd name="T108" fmla="*/ 4762 w 213"/>
                <a:gd name="T109" fmla="*/ 2473325 h 1560"/>
                <a:gd name="T110" fmla="*/ 7937 w 213"/>
                <a:gd name="T111" fmla="*/ 2476500 h 15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3"/>
                <a:gd name="T169" fmla="*/ 0 h 1560"/>
                <a:gd name="T170" fmla="*/ 213 w 213"/>
                <a:gd name="T171" fmla="*/ 1560 h 15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3" h="1560">
                  <a:moveTo>
                    <a:pt x="199" y="15"/>
                  </a:moveTo>
                  <a:lnTo>
                    <a:pt x="193" y="15"/>
                  </a:lnTo>
                  <a:lnTo>
                    <a:pt x="155" y="8"/>
                  </a:lnTo>
                  <a:lnTo>
                    <a:pt x="115" y="4"/>
                  </a:lnTo>
                  <a:lnTo>
                    <a:pt x="76" y="0"/>
                  </a:lnTo>
                  <a:lnTo>
                    <a:pt x="72" y="0"/>
                  </a:lnTo>
                  <a:lnTo>
                    <a:pt x="72" y="2"/>
                  </a:lnTo>
                  <a:lnTo>
                    <a:pt x="71" y="4"/>
                  </a:lnTo>
                  <a:lnTo>
                    <a:pt x="71" y="6"/>
                  </a:lnTo>
                  <a:lnTo>
                    <a:pt x="69" y="8"/>
                  </a:lnTo>
                  <a:lnTo>
                    <a:pt x="67" y="10"/>
                  </a:lnTo>
                  <a:lnTo>
                    <a:pt x="74" y="10"/>
                  </a:lnTo>
                  <a:lnTo>
                    <a:pt x="115" y="14"/>
                  </a:lnTo>
                  <a:lnTo>
                    <a:pt x="153" y="17"/>
                  </a:lnTo>
                  <a:lnTo>
                    <a:pt x="191" y="25"/>
                  </a:lnTo>
                  <a:lnTo>
                    <a:pt x="193" y="25"/>
                  </a:lnTo>
                  <a:lnTo>
                    <a:pt x="193" y="23"/>
                  </a:lnTo>
                  <a:lnTo>
                    <a:pt x="195" y="23"/>
                  </a:lnTo>
                  <a:lnTo>
                    <a:pt x="195" y="21"/>
                  </a:lnTo>
                  <a:lnTo>
                    <a:pt x="197" y="19"/>
                  </a:lnTo>
                  <a:lnTo>
                    <a:pt x="197" y="17"/>
                  </a:lnTo>
                  <a:lnTo>
                    <a:pt x="199" y="15"/>
                  </a:lnTo>
                  <a:close/>
                  <a:moveTo>
                    <a:pt x="5" y="1560"/>
                  </a:moveTo>
                  <a:lnTo>
                    <a:pt x="36" y="1560"/>
                  </a:lnTo>
                  <a:lnTo>
                    <a:pt x="76" y="1558"/>
                  </a:lnTo>
                  <a:lnTo>
                    <a:pt x="115" y="1556"/>
                  </a:lnTo>
                  <a:lnTo>
                    <a:pt x="155" y="1550"/>
                  </a:lnTo>
                  <a:lnTo>
                    <a:pt x="193" y="1545"/>
                  </a:lnTo>
                  <a:lnTo>
                    <a:pt x="213" y="1539"/>
                  </a:lnTo>
                  <a:lnTo>
                    <a:pt x="211" y="1537"/>
                  </a:lnTo>
                  <a:lnTo>
                    <a:pt x="211" y="1535"/>
                  </a:lnTo>
                  <a:lnTo>
                    <a:pt x="209" y="1535"/>
                  </a:lnTo>
                  <a:lnTo>
                    <a:pt x="209" y="1533"/>
                  </a:lnTo>
                  <a:lnTo>
                    <a:pt x="209" y="1531"/>
                  </a:lnTo>
                  <a:lnTo>
                    <a:pt x="207" y="1531"/>
                  </a:lnTo>
                  <a:lnTo>
                    <a:pt x="191" y="1535"/>
                  </a:lnTo>
                  <a:lnTo>
                    <a:pt x="153" y="1541"/>
                  </a:lnTo>
                  <a:lnTo>
                    <a:pt x="115" y="1547"/>
                  </a:lnTo>
                  <a:lnTo>
                    <a:pt x="74" y="1549"/>
                  </a:lnTo>
                  <a:lnTo>
                    <a:pt x="36" y="1550"/>
                  </a:lnTo>
                  <a:lnTo>
                    <a:pt x="0" y="1550"/>
                  </a:lnTo>
                  <a:lnTo>
                    <a:pt x="1" y="1550"/>
                  </a:lnTo>
                  <a:lnTo>
                    <a:pt x="1" y="1552"/>
                  </a:lnTo>
                  <a:lnTo>
                    <a:pt x="1" y="1554"/>
                  </a:lnTo>
                  <a:lnTo>
                    <a:pt x="3" y="1556"/>
                  </a:lnTo>
                  <a:lnTo>
                    <a:pt x="3" y="1558"/>
                  </a:lnTo>
                  <a:lnTo>
                    <a:pt x="5" y="1560"/>
                  </a:lnTo>
                  <a:close/>
                </a:path>
              </a:pathLst>
            </a:custGeom>
            <a:solidFill>
              <a:srgbClr val="5BBDFF"/>
            </a:solidFill>
            <a:ln w="9525">
              <a:noFill/>
              <a:round/>
            </a:ln>
          </p:spPr>
          <p:txBody>
            <a:bodyPr/>
            <a:lstStyle/>
            <a:p>
              <a:endParaRPr lang="en-US"/>
            </a:p>
          </p:txBody>
        </p:sp>
        <p:sp>
          <p:nvSpPr>
            <p:cNvPr id="17522" name="Freeform 125"/>
            <p:cNvSpPr>
              <a:spLocks noEditPoints="1"/>
            </p:cNvSpPr>
            <p:nvPr/>
          </p:nvSpPr>
          <p:spPr bwMode="auto">
            <a:xfrm>
              <a:off x="6283680" y="2197082"/>
              <a:ext cx="300566" cy="2460625"/>
            </a:xfrm>
            <a:custGeom>
              <a:avLst/>
              <a:gdLst>
                <a:gd name="T0" fmla="*/ 312737 w 213"/>
                <a:gd name="T1" fmla="*/ 26988 h 1550"/>
                <a:gd name="T2" fmla="*/ 306387 w 213"/>
                <a:gd name="T3" fmla="*/ 23812 h 1550"/>
                <a:gd name="T4" fmla="*/ 246062 w 213"/>
                <a:gd name="T5" fmla="*/ 15875 h 1550"/>
                <a:gd name="T6" fmla="*/ 185737 w 213"/>
                <a:gd name="T7" fmla="*/ 6350 h 1550"/>
                <a:gd name="T8" fmla="*/ 123825 w 213"/>
                <a:gd name="T9" fmla="*/ 0 h 1550"/>
                <a:gd name="T10" fmla="*/ 115887 w 213"/>
                <a:gd name="T11" fmla="*/ 0 h 1550"/>
                <a:gd name="T12" fmla="*/ 115887 w 213"/>
                <a:gd name="T13" fmla="*/ 3175 h 1550"/>
                <a:gd name="T14" fmla="*/ 112712 w 213"/>
                <a:gd name="T15" fmla="*/ 6350 h 1550"/>
                <a:gd name="T16" fmla="*/ 112712 w 213"/>
                <a:gd name="T17" fmla="*/ 6350 h 1550"/>
                <a:gd name="T18" fmla="*/ 109537 w 213"/>
                <a:gd name="T19" fmla="*/ 9525 h 1550"/>
                <a:gd name="T20" fmla="*/ 109537 w 213"/>
                <a:gd name="T21" fmla="*/ 9525 h 1550"/>
                <a:gd name="T22" fmla="*/ 109537 w 213"/>
                <a:gd name="T23" fmla="*/ 12700 h 1550"/>
                <a:gd name="T24" fmla="*/ 106362 w 213"/>
                <a:gd name="T25" fmla="*/ 15875 h 1550"/>
                <a:gd name="T26" fmla="*/ 106362 w 213"/>
                <a:gd name="T27" fmla="*/ 15875 h 1550"/>
                <a:gd name="T28" fmla="*/ 120650 w 213"/>
                <a:gd name="T29" fmla="*/ 15875 h 1550"/>
                <a:gd name="T30" fmla="*/ 185737 w 213"/>
                <a:gd name="T31" fmla="*/ 20637 h 1550"/>
                <a:gd name="T32" fmla="*/ 246062 w 213"/>
                <a:gd name="T33" fmla="*/ 26988 h 1550"/>
                <a:gd name="T34" fmla="*/ 304800 w 213"/>
                <a:gd name="T35" fmla="*/ 39687 h 1550"/>
                <a:gd name="T36" fmla="*/ 306387 w 213"/>
                <a:gd name="T37" fmla="*/ 39687 h 1550"/>
                <a:gd name="T38" fmla="*/ 306387 w 213"/>
                <a:gd name="T39" fmla="*/ 39687 h 1550"/>
                <a:gd name="T40" fmla="*/ 309562 w 213"/>
                <a:gd name="T41" fmla="*/ 36513 h 1550"/>
                <a:gd name="T42" fmla="*/ 309562 w 213"/>
                <a:gd name="T43" fmla="*/ 36513 h 1550"/>
                <a:gd name="T44" fmla="*/ 309562 w 213"/>
                <a:gd name="T45" fmla="*/ 33338 h 1550"/>
                <a:gd name="T46" fmla="*/ 309562 w 213"/>
                <a:gd name="T47" fmla="*/ 30163 h 1550"/>
                <a:gd name="T48" fmla="*/ 312737 w 213"/>
                <a:gd name="T49" fmla="*/ 30163 h 1550"/>
                <a:gd name="T50" fmla="*/ 312737 w 213"/>
                <a:gd name="T51" fmla="*/ 26988 h 1550"/>
                <a:gd name="T52" fmla="*/ 312737 w 213"/>
                <a:gd name="T53" fmla="*/ 26988 h 1550"/>
                <a:gd name="T54" fmla="*/ 4762 w 213"/>
                <a:gd name="T55" fmla="*/ 2460625 h 1550"/>
                <a:gd name="T56" fmla="*/ 60325 w 213"/>
                <a:gd name="T57" fmla="*/ 2460625 h 1550"/>
                <a:gd name="T58" fmla="*/ 123825 w 213"/>
                <a:gd name="T59" fmla="*/ 2460625 h 1550"/>
                <a:gd name="T60" fmla="*/ 185737 w 213"/>
                <a:gd name="T61" fmla="*/ 2454275 h 1550"/>
                <a:gd name="T62" fmla="*/ 246062 w 213"/>
                <a:gd name="T63" fmla="*/ 2449513 h 1550"/>
                <a:gd name="T64" fmla="*/ 306387 w 213"/>
                <a:gd name="T65" fmla="*/ 2436813 h 1550"/>
                <a:gd name="T66" fmla="*/ 338137 w 213"/>
                <a:gd name="T67" fmla="*/ 2430463 h 1550"/>
                <a:gd name="T68" fmla="*/ 334962 w 213"/>
                <a:gd name="T69" fmla="*/ 2427288 h 1550"/>
                <a:gd name="T70" fmla="*/ 334962 w 213"/>
                <a:gd name="T71" fmla="*/ 2427288 h 1550"/>
                <a:gd name="T72" fmla="*/ 334962 w 213"/>
                <a:gd name="T73" fmla="*/ 2424113 h 1550"/>
                <a:gd name="T74" fmla="*/ 331787 w 213"/>
                <a:gd name="T75" fmla="*/ 2424113 h 1550"/>
                <a:gd name="T76" fmla="*/ 331787 w 213"/>
                <a:gd name="T77" fmla="*/ 2420938 h 1550"/>
                <a:gd name="T78" fmla="*/ 331787 w 213"/>
                <a:gd name="T79" fmla="*/ 2420938 h 1550"/>
                <a:gd name="T80" fmla="*/ 328612 w 213"/>
                <a:gd name="T81" fmla="*/ 2417763 h 1550"/>
                <a:gd name="T82" fmla="*/ 328612 w 213"/>
                <a:gd name="T83" fmla="*/ 2417763 h 1550"/>
                <a:gd name="T84" fmla="*/ 304800 w 213"/>
                <a:gd name="T85" fmla="*/ 2420938 h 1550"/>
                <a:gd name="T86" fmla="*/ 246062 w 213"/>
                <a:gd name="T87" fmla="*/ 2433638 h 1550"/>
                <a:gd name="T88" fmla="*/ 185737 w 213"/>
                <a:gd name="T89" fmla="*/ 2439988 h 1550"/>
                <a:gd name="T90" fmla="*/ 120650 w 213"/>
                <a:gd name="T91" fmla="*/ 2446338 h 1550"/>
                <a:gd name="T92" fmla="*/ 60325 w 213"/>
                <a:gd name="T93" fmla="*/ 2449513 h 1550"/>
                <a:gd name="T94" fmla="*/ 0 w 213"/>
                <a:gd name="T95" fmla="*/ 2446338 h 1550"/>
                <a:gd name="T96" fmla="*/ 0 w 213"/>
                <a:gd name="T97" fmla="*/ 2449513 h 1550"/>
                <a:gd name="T98" fmla="*/ 3175 w 213"/>
                <a:gd name="T99" fmla="*/ 2449513 h 1550"/>
                <a:gd name="T100" fmla="*/ 3175 w 213"/>
                <a:gd name="T101" fmla="*/ 2452688 h 1550"/>
                <a:gd name="T102" fmla="*/ 3175 w 213"/>
                <a:gd name="T103" fmla="*/ 2454275 h 1550"/>
                <a:gd name="T104" fmla="*/ 4762 w 213"/>
                <a:gd name="T105" fmla="*/ 2454275 h 1550"/>
                <a:gd name="T106" fmla="*/ 4762 w 213"/>
                <a:gd name="T107" fmla="*/ 2457450 h 1550"/>
                <a:gd name="T108" fmla="*/ 4762 w 213"/>
                <a:gd name="T109" fmla="*/ 2457450 h 1550"/>
                <a:gd name="T110" fmla="*/ 4762 w 213"/>
                <a:gd name="T111" fmla="*/ 2460625 h 15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3"/>
                <a:gd name="T169" fmla="*/ 0 h 1550"/>
                <a:gd name="T170" fmla="*/ 213 w 213"/>
                <a:gd name="T171" fmla="*/ 1550 h 15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3" h="1550">
                  <a:moveTo>
                    <a:pt x="197" y="17"/>
                  </a:moveTo>
                  <a:lnTo>
                    <a:pt x="193" y="15"/>
                  </a:lnTo>
                  <a:lnTo>
                    <a:pt x="155" y="10"/>
                  </a:lnTo>
                  <a:lnTo>
                    <a:pt x="117" y="4"/>
                  </a:lnTo>
                  <a:lnTo>
                    <a:pt x="78" y="0"/>
                  </a:lnTo>
                  <a:lnTo>
                    <a:pt x="73" y="0"/>
                  </a:lnTo>
                  <a:lnTo>
                    <a:pt x="73" y="2"/>
                  </a:lnTo>
                  <a:lnTo>
                    <a:pt x="71" y="4"/>
                  </a:lnTo>
                  <a:lnTo>
                    <a:pt x="69" y="6"/>
                  </a:lnTo>
                  <a:lnTo>
                    <a:pt x="69" y="8"/>
                  </a:lnTo>
                  <a:lnTo>
                    <a:pt x="67" y="10"/>
                  </a:lnTo>
                  <a:lnTo>
                    <a:pt x="76" y="10"/>
                  </a:lnTo>
                  <a:lnTo>
                    <a:pt x="117" y="13"/>
                  </a:lnTo>
                  <a:lnTo>
                    <a:pt x="155" y="17"/>
                  </a:lnTo>
                  <a:lnTo>
                    <a:pt x="192" y="25"/>
                  </a:lnTo>
                  <a:lnTo>
                    <a:pt x="193" y="25"/>
                  </a:lnTo>
                  <a:lnTo>
                    <a:pt x="195" y="23"/>
                  </a:lnTo>
                  <a:lnTo>
                    <a:pt x="195" y="21"/>
                  </a:lnTo>
                  <a:lnTo>
                    <a:pt x="195" y="19"/>
                  </a:lnTo>
                  <a:lnTo>
                    <a:pt x="197" y="19"/>
                  </a:lnTo>
                  <a:lnTo>
                    <a:pt x="197" y="17"/>
                  </a:lnTo>
                  <a:close/>
                  <a:moveTo>
                    <a:pt x="3" y="1550"/>
                  </a:moveTo>
                  <a:lnTo>
                    <a:pt x="38" y="1550"/>
                  </a:lnTo>
                  <a:lnTo>
                    <a:pt x="78" y="1550"/>
                  </a:lnTo>
                  <a:lnTo>
                    <a:pt x="117" y="1546"/>
                  </a:lnTo>
                  <a:lnTo>
                    <a:pt x="155" y="1543"/>
                  </a:lnTo>
                  <a:lnTo>
                    <a:pt x="193" y="1535"/>
                  </a:lnTo>
                  <a:lnTo>
                    <a:pt x="213" y="1531"/>
                  </a:lnTo>
                  <a:lnTo>
                    <a:pt x="211" y="1529"/>
                  </a:lnTo>
                  <a:lnTo>
                    <a:pt x="211" y="1527"/>
                  </a:lnTo>
                  <a:lnTo>
                    <a:pt x="209" y="1527"/>
                  </a:lnTo>
                  <a:lnTo>
                    <a:pt x="209" y="1525"/>
                  </a:lnTo>
                  <a:lnTo>
                    <a:pt x="207" y="1523"/>
                  </a:lnTo>
                  <a:lnTo>
                    <a:pt x="192" y="1525"/>
                  </a:lnTo>
                  <a:lnTo>
                    <a:pt x="155" y="1533"/>
                  </a:lnTo>
                  <a:lnTo>
                    <a:pt x="117" y="1537"/>
                  </a:lnTo>
                  <a:lnTo>
                    <a:pt x="76" y="1541"/>
                  </a:lnTo>
                  <a:lnTo>
                    <a:pt x="38" y="1543"/>
                  </a:lnTo>
                  <a:lnTo>
                    <a:pt x="0" y="1541"/>
                  </a:lnTo>
                  <a:lnTo>
                    <a:pt x="0" y="1543"/>
                  </a:lnTo>
                  <a:lnTo>
                    <a:pt x="2" y="1543"/>
                  </a:lnTo>
                  <a:lnTo>
                    <a:pt x="2" y="1545"/>
                  </a:lnTo>
                  <a:lnTo>
                    <a:pt x="2" y="1546"/>
                  </a:lnTo>
                  <a:lnTo>
                    <a:pt x="3" y="1546"/>
                  </a:lnTo>
                  <a:lnTo>
                    <a:pt x="3" y="1548"/>
                  </a:lnTo>
                  <a:lnTo>
                    <a:pt x="3" y="1550"/>
                  </a:lnTo>
                  <a:close/>
                </a:path>
              </a:pathLst>
            </a:custGeom>
            <a:solidFill>
              <a:srgbClr val="5CBDFF"/>
            </a:solidFill>
            <a:ln w="9525">
              <a:noFill/>
              <a:round/>
            </a:ln>
          </p:spPr>
          <p:txBody>
            <a:bodyPr/>
            <a:lstStyle/>
            <a:p>
              <a:endParaRPr lang="en-US"/>
            </a:p>
          </p:txBody>
        </p:sp>
        <p:sp>
          <p:nvSpPr>
            <p:cNvPr id="17523" name="Freeform 126"/>
            <p:cNvSpPr>
              <a:spLocks noEditPoints="1"/>
            </p:cNvSpPr>
            <p:nvPr/>
          </p:nvSpPr>
          <p:spPr bwMode="auto">
            <a:xfrm>
              <a:off x="6280856" y="2206604"/>
              <a:ext cx="297744" cy="2444750"/>
            </a:xfrm>
            <a:custGeom>
              <a:avLst/>
              <a:gdLst>
                <a:gd name="T0" fmla="*/ 312737 w 211"/>
                <a:gd name="T1" fmla="*/ 23812 h 1540"/>
                <a:gd name="T2" fmla="*/ 309562 w 211"/>
                <a:gd name="T3" fmla="*/ 23812 h 1540"/>
                <a:gd name="T4" fmla="*/ 249237 w 211"/>
                <a:gd name="T5" fmla="*/ 11112 h 1540"/>
                <a:gd name="T6" fmla="*/ 188912 w 211"/>
                <a:gd name="T7" fmla="*/ 6350 h 1540"/>
                <a:gd name="T8" fmla="*/ 123825 w 211"/>
                <a:gd name="T9" fmla="*/ 0 h 1540"/>
                <a:gd name="T10" fmla="*/ 112712 w 211"/>
                <a:gd name="T11" fmla="*/ 0 h 1540"/>
                <a:gd name="T12" fmla="*/ 112712 w 211"/>
                <a:gd name="T13" fmla="*/ 0 h 1540"/>
                <a:gd name="T14" fmla="*/ 112712 w 211"/>
                <a:gd name="T15" fmla="*/ 3175 h 1540"/>
                <a:gd name="T16" fmla="*/ 109537 w 211"/>
                <a:gd name="T17" fmla="*/ 6350 h 1540"/>
                <a:gd name="T18" fmla="*/ 109537 w 211"/>
                <a:gd name="T19" fmla="*/ 6350 h 1540"/>
                <a:gd name="T20" fmla="*/ 106362 w 211"/>
                <a:gd name="T21" fmla="*/ 7938 h 1540"/>
                <a:gd name="T22" fmla="*/ 106362 w 211"/>
                <a:gd name="T23" fmla="*/ 7938 h 1540"/>
                <a:gd name="T24" fmla="*/ 106362 w 211"/>
                <a:gd name="T25" fmla="*/ 11112 h 1540"/>
                <a:gd name="T26" fmla="*/ 103187 w 211"/>
                <a:gd name="T27" fmla="*/ 14288 h 1540"/>
                <a:gd name="T28" fmla="*/ 123825 w 211"/>
                <a:gd name="T29" fmla="*/ 14288 h 1540"/>
                <a:gd name="T30" fmla="*/ 185737 w 211"/>
                <a:gd name="T31" fmla="*/ 17463 h 1540"/>
                <a:gd name="T32" fmla="*/ 246062 w 211"/>
                <a:gd name="T33" fmla="*/ 26988 h 1540"/>
                <a:gd name="T34" fmla="*/ 307975 w 211"/>
                <a:gd name="T35" fmla="*/ 36513 h 1540"/>
                <a:gd name="T36" fmla="*/ 307975 w 211"/>
                <a:gd name="T37" fmla="*/ 36513 h 1540"/>
                <a:gd name="T38" fmla="*/ 307975 w 211"/>
                <a:gd name="T39" fmla="*/ 36513 h 1540"/>
                <a:gd name="T40" fmla="*/ 307975 w 211"/>
                <a:gd name="T41" fmla="*/ 33338 h 1540"/>
                <a:gd name="T42" fmla="*/ 309562 w 211"/>
                <a:gd name="T43" fmla="*/ 33338 h 1540"/>
                <a:gd name="T44" fmla="*/ 309562 w 211"/>
                <a:gd name="T45" fmla="*/ 30163 h 1540"/>
                <a:gd name="T46" fmla="*/ 309562 w 211"/>
                <a:gd name="T47" fmla="*/ 30163 h 1540"/>
                <a:gd name="T48" fmla="*/ 312737 w 211"/>
                <a:gd name="T49" fmla="*/ 26988 h 1540"/>
                <a:gd name="T50" fmla="*/ 312737 w 211"/>
                <a:gd name="T51" fmla="*/ 26988 h 1540"/>
                <a:gd name="T52" fmla="*/ 312737 w 211"/>
                <a:gd name="T53" fmla="*/ 23812 h 1540"/>
                <a:gd name="T54" fmla="*/ 6350 w 211"/>
                <a:gd name="T55" fmla="*/ 2444750 h 1540"/>
                <a:gd name="T56" fmla="*/ 63500 w 211"/>
                <a:gd name="T57" fmla="*/ 2444750 h 1540"/>
                <a:gd name="T58" fmla="*/ 123825 w 211"/>
                <a:gd name="T59" fmla="*/ 2443163 h 1540"/>
                <a:gd name="T60" fmla="*/ 188912 w 211"/>
                <a:gd name="T61" fmla="*/ 2439988 h 1540"/>
                <a:gd name="T62" fmla="*/ 249237 w 211"/>
                <a:gd name="T63" fmla="*/ 2430463 h 1540"/>
                <a:gd name="T64" fmla="*/ 309562 w 211"/>
                <a:gd name="T65" fmla="*/ 2420938 h 1540"/>
                <a:gd name="T66" fmla="*/ 334962 w 211"/>
                <a:gd name="T67" fmla="*/ 2414588 h 1540"/>
                <a:gd name="T68" fmla="*/ 334962 w 211"/>
                <a:gd name="T69" fmla="*/ 2411413 h 1540"/>
                <a:gd name="T70" fmla="*/ 334962 w 211"/>
                <a:gd name="T71" fmla="*/ 2411413 h 1540"/>
                <a:gd name="T72" fmla="*/ 331787 w 211"/>
                <a:gd name="T73" fmla="*/ 2408238 h 1540"/>
                <a:gd name="T74" fmla="*/ 331787 w 211"/>
                <a:gd name="T75" fmla="*/ 2408238 h 1540"/>
                <a:gd name="T76" fmla="*/ 331787 w 211"/>
                <a:gd name="T77" fmla="*/ 2406650 h 1540"/>
                <a:gd name="T78" fmla="*/ 331787 w 211"/>
                <a:gd name="T79" fmla="*/ 2403475 h 1540"/>
                <a:gd name="T80" fmla="*/ 328612 w 211"/>
                <a:gd name="T81" fmla="*/ 2403475 h 1540"/>
                <a:gd name="T82" fmla="*/ 328612 w 211"/>
                <a:gd name="T83" fmla="*/ 2400300 h 1540"/>
                <a:gd name="T84" fmla="*/ 307975 w 211"/>
                <a:gd name="T85" fmla="*/ 2406650 h 1540"/>
                <a:gd name="T86" fmla="*/ 246062 w 211"/>
                <a:gd name="T87" fmla="*/ 2417763 h 1540"/>
                <a:gd name="T88" fmla="*/ 185737 w 211"/>
                <a:gd name="T89" fmla="*/ 2424113 h 1540"/>
                <a:gd name="T90" fmla="*/ 123825 w 211"/>
                <a:gd name="T91" fmla="*/ 2430463 h 1540"/>
                <a:gd name="T92" fmla="*/ 63500 w 211"/>
                <a:gd name="T93" fmla="*/ 2430463 h 1540"/>
                <a:gd name="T94" fmla="*/ 0 w 211"/>
                <a:gd name="T95" fmla="*/ 2430463 h 1540"/>
                <a:gd name="T96" fmla="*/ 0 w 211"/>
                <a:gd name="T97" fmla="*/ 2430463 h 1540"/>
                <a:gd name="T98" fmla="*/ 0 w 211"/>
                <a:gd name="T99" fmla="*/ 2430463 h 1540"/>
                <a:gd name="T100" fmla="*/ 3175 w 211"/>
                <a:gd name="T101" fmla="*/ 2433638 h 1540"/>
                <a:gd name="T102" fmla="*/ 3175 w 211"/>
                <a:gd name="T103" fmla="*/ 2433638 h 1540"/>
                <a:gd name="T104" fmla="*/ 3175 w 211"/>
                <a:gd name="T105" fmla="*/ 2436813 h 1540"/>
                <a:gd name="T106" fmla="*/ 3175 w 211"/>
                <a:gd name="T107" fmla="*/ 2439988 h 1540"/>
                <a:gd name="T108" fmla="*/ 6350 w 211"/>
                <a:gd name="T109" fmla="*/ 2439988 h 1540"/>
                <a:gd name="T110" fmla="*/ 6350 w 211"/>
                <a:gd name="T111" fmla="*/ 2443163 h 1540"/>
                <a:gd name="T112" fmla="*/ 6350 w 211"/>
                <a:gd name="T113" fmla="*/ 2444750 h 15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1"/>
                <a:gd name="T172" fmla="*/ 0 h 1540"/>
                <a:gd name="T173" fmla="*/ 211 w 211"/>
                <a:gd name="T174" fmla="*/ 1540 h 154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1" h="1540">
                  <a:moveTo>
                    <a:pt x="197" y="15"/>
                  </a:moveTo>
                  <a:lnTo>
                    <a:pt x="195" y="15"/>
                  </a:lnTo>
                  <a:lnTo>
                    <a:pt x="157" y="7"/>
                  </a:lnTo>
                  <a:lnTo>
                    <a:pt x="119" y="4"/>
                  </a:lnTo>
                  <a:lnTo>
                    <a:pt x="78" y="0"/>
                  </a:lnTo>
                  <a:lnTo>
                    <a:pt x="71" y="0"/>
                  </a:lnTo>
                  <a:lnTo>
                    <a:pt x="71" y="2"/>
                  </a:lnTo>
                  <a:lnTo>
                    <a:pt x="69" y="4"/>
                  </a:lnTo>
                  <a:lnTo>
                    <a:pt x="67" y="5"/>
                  </a:lnTo>
                  <a:lnTo>
                    <a:pt x="67" y="7"/>
                  </a:lnTo>
                  <a:lnTo>
                    <a:pt x="65" y="9"/>
                  </a:lnTo>
                  <a:lnTo>
                    <a:pt x="78" y="9"/>
                  </a:lnTo>
                  <a:lnTo>
                    <a:pt x="117" y="11"/>
                  </a:lnTo>
                  <a:lnTo>
                    <a:pt x="155" y="17"/>
                  </a:lnTo>
                  <a:lnTo>
                    <a:pt x="194" y="23"/>
                  </a:lnTo>
                  <a:lnTo>
                    <a:pt x="194" y="21"/>
                  </a:lnTo>
                  <a:lnTo>
                    <a:pt x="195" y="21"/>
                  </a:lnTo>
                  <a:lnTo>
                    <a:pt x="195" y="19"/>
                  </a:lnTo>
                  <a:lnTo>
                    <a:pt x="197" y="17"/>
                  </a:lnTo>
                  <a:lnTo>
                    <a:pt x="197" y="15"/>
                  </a:lnTo>
                  <a:close/>
                  <a:moveTo>
                    <a:pt x="4" y="1540"/>
                  </a:moveTo>
                  <a:lnTo>
                    <a:pt x="40" y="1540"/>
                  </a:lnTo>
                  <a:lnTo>
                    <a:pt x="78" y="1539"/>
                  </a:lnTo>
                  <a:lnTo>
                    <a:pt x="119" y="1537"/>
                  </a:lnTo>
                  <a:lnTo>
                    <a:pt x="157" y="1531"/>
                  </a:lnTo>
                  <a:lnTo>
                    <a:pt x="195" y="1525"/>
                  </a:lnTo>
                  <a:lnTo>
                    <a:pt x="211" y="1521"/>
                  </a:lnTo>
                  <a:lnTo>
                    <a:pt x="211" y="1519"/>
                  </a:lnTo>
                  <a:lnTo>
                    <a:pt x="209" y="1517"/>
                  </a:lnTo>
                  <a:lnTo>
                    <a:pt x="209" y="1516"/>
                  </a:lnTo>
                  <a:lnTo>
                    <a:pt x="209" y="1514"/>
                  </a:lnTo>
                  <a:lnTo>
                    <a:pt x="207" y="1514"/>
                  </a:lnTo>
                  <a:lnTo>
                    <a:pt x="207" y="1512"/>
                  </a:lnTo>
                  <a:lnTo>
                    <a:pt x="194" y="1516"/>
                  </a:lnTo>
                  <a:lnTo>
                    <a:pt x="155" y="1523"/>
                  </a:lnTo>
                  <a:lnTo>
                    <a:pt x="117" y="1527"/>
                  </a:lnTo>
                  <a:lnTo>
                    <a:pt x="78" y="1531"/>
                  </a:lnTo>
                  <a:lnTo>
                    <a:pt x="40" y="1531"/>
                  </a:lnTo>
                  <a:lnTo>
                    <a:pt x="0" y="1531"/>
                  </a:lnTo>
                  <a:lnTo>
                    <a:pt x="2" y="1533"/>
                  </a:lnTo>
                  <a:lnTo>
                    <a:pt x="2" y="1535"/>
                  </a:lnTo>
                  <a:lnTo>
                    <a:pt x="2" y="1537"/>
                  </a:lnTo>
                  <a:lnTo>
                    <a:pt x="4" y="1537"/>
                  </a:lnTo>
                  <a:lnTo>
                    <a:pt x="4" y="1539"/>
                  </a:lnTo>
                  <a:lnTo>
                    <a:pt x="4" y="1540"/>
                  </a:lnTo>
                  <a:close/>
                </a:path>
              </a:pathLst>
            </a:custGeom>
            <a:solidFill>
              <a:srgbClr val="5DBEFF"/>
            </a:solidFill>
            <a:ln w="9525">
              <a:noFill/>
              <a:round/>
            </a:ln>
          </p:spPr>
          <p:txBody>
            <a:bodyPr/>
            <a:lstStyle/>
            <a:p>
              <a:endParaRPr lang="en-US"/>
            </a:p>
          </p:txBody>
        </p:sp>
        <p:sp>
          <p:nvSpPr>
            <p:cNvPr id="17524" name="Freeform 127"/>
            <p:cNvSpPr>
              <a:spLocks noEditPoints="1"/>
            </p:cNvSpPr>
            <p:nvPr/>
          </p:nvSpPr>
          <p:spPr bwMode="auto">
            <a:xfrm>
              <a:off x="6278034" y="2212954"/>
              <a:ext cx="297744" cy="2433638"/>
            </a:xfrm>
            <a:custGeom>
              <a:avLst/>
              <a:gdLst>
                <a:gd name="T0" fmla="*/ 312737 w 211"/>
                <a:gd name="T1" fmla="*/ 23813 h 1533"/>
                <a:gd name="T2" fmla="*/ 311150 w 211"/>
                <a:gd name="T3" fmla="*/ 23813 h 1533"/>
                <a:gd name="T4" fmla="*/ 252412 w 211"/>
                <a:gd name="T5" fmla="*/ 11113 h 1533"/>
                <a:gd name="T6" fmla="*/ 192087 w 211"/>
                <a:gd name="T7" fmla="*/ 4763 h 1533"/>
                <a:gd name="T8" fmla="*/ 127000 w 211"/>
                <a:gd name="T9" fmla="*/ 0 h 1533"/>
                <a:gd name="T10" fmla="*/ 112712 w 211"/>
                <a:gd name="T11" fmla="*/ 0 h 1533"/>
                <a:gd name="T12" fmla="*/ 112712 w 211"/>
                <a:gd name="T13" fmla="*/ 1588 h 1533"/>
                <a:gd name="T14" fmla="*/ 109537 w 211"/>
                <a:gd name="T15" fmla="*/ 1588 h 1533"/>
                <a:gd name="T16" fmla="*/ 109537 w 211"/>
                <a:gd name="T17" fmla="*/ 4763 h 1533"/>
                <a:gd name="T18" fmla="*/ 106362 w 211"/>
                <a:gd name="T19" fmla="*/ 7938 h 1533"/>
                <a:gd name="T20" fmla="*/ 106362 w 211"/>
                <a:gd name="T21" fmla="*/ 7938 h 1533"/>
                <a:gd name="T22" fmla="*/ 106362 w 211"/>
                <a:gd name="T23" fmla="*/ 11113 h 1533"/>
                <a:gd name="T24" fmla="*/ 103187 w 211"/>
                <a:gd name="T25" fmla="*/ 14288 h 1533"/>
                <a:gd name="T26" fmla="*/ 103187 w 211"/>
                <a:gd name="T27" fmla="*/ 14288 h 1533"/>
                <a:gd name="T28" fmla="*/ 127000 w 211"/>
                <a:gd name="T29" fmla="*/ 14288 h 1533"/>
                <a:gd name="T30" fmla="*/ 188912 w 211"/>
                <a:gd name="T31" fmla="*/ 20638 h 1533"/>
                <a:gd name="T32" fmla="*/ 249237 w 211"/>
                <a:gd name="T33" fmla="*/ 26988 h 1533"/>
                <a:gd name="T34" fmla="*/ 307975 w 211"/>
                <a:gd name="T35" fmla="*/ 38100 h 1533"/>
                <a:gd name="T36" fmla="*/ 307975 w 211"/>
                <a:gd name="T37" fmla="*/ 36513 h 1533"/>
                <a:gd name="T38" fmla="*/ 307975 w 211"/>
                <a:gd name="T39" fmla="*/ 36513 h 1533"/>
                <a:gd name="T40" fmla="*/ 311150 w 211"/>
                <a:gd name="T41" fmla="*/ 33338 h 1533"/>
                <a:gd name="T42" fmla="*/ 311150 w 211"/>
                <a:gd name="T43" fmla="*/ 30163 h 1533"/>
                <a:gd name="T44" fmla="*/ 311150 w 211"/>
                <a:gd name="T45" fmla="*/ 30163 h 1533"/>
                <a:gd name="T46" fmla="*/ 311150 w 211"/>
                <a:gd name="T47" fmla="*/ 26988 h 1533"/>
                <a:gd name="T48" fmla="*/ 312737 w 211"/>
                <a:gd name="T49" fmla="*/ 26988 h 1533"/>
                <a:gd name="T50" fmla="*/ 312737 w 211"/>
                <a:gd name="T51" fmla="*/ 23813 h 1533"/>
                <a:gd name="T52" fmla="*/ 6350 w 211"/>
                <a:gd name="T53" fmla="*/ 2430463 h 1533"/>
                <a:gd name="T54" fmla="*/ 66675 w 211"/>
                <a:gd name="T55" fmla="*/ 2433638 h 1533"/>
                <a:gd name="T56" fmla="*/ 127000 w 211"/>
                <a:gd name="T57" fmla="*/ 2430463 h 1533"/>
                <a:gd name="T58" fmla="*/ 192087 w 211"/>
                <a:gd name="T59" fmla="*/ 2424113 h 1533"/>
                <a:gd name="T60" fmla="*/ 252412 w 211"/>
                <a:gd name="T61" fmla="*/ 2417763 h 1533"/>
                <a:gd name="T62" fmla="*/ 311150 w 211"/>
                <a:gd name="T63" fmla="*/ 2405063 h 1533"/>
                <a:gd name="T64" fmla="*/ 334962 w 211"/>
                <a:gd name="T65" fmla="*/ 2401888 h 1533"/>
                <a:gd name="T66" fmla="*/ 334962 w 211"/>
                <a:gd name="T67" fmla="*/ 2400301 h 1533"/>
                <a:gd name="T68" fmla="*/ 334962 w 211"/>
                <a:gd name="T69" fmla="*/ 2397126 h 1533"/>
                <a:gd name="T70" fmla="*/ 331787 w 211"/>
                <a:gd name="T71" fmla="*/ 2397126 h 1533"/>
                <a:gd name="T72" fmla="*/ 331787 w 211"/>
                <a:gd name="T73" fmla="*/ 2393951 h 1533"/>
                <a:gd name="T74" fmla="*/ 331787 w 211"/>
                <a:gd name="T75" fmla="*/ 2393951 h 1533"/>
                <a:gd name="T76" fmla="*/ 328612 w 211"/>
                <a:gd name="T77" fmla="*/ 2390776 h 1533"/>
                <a:gd name="T78" fmla="*/ 328612 w 211"/>
                <a:gd name="T79" fmla="*/ 2390776 h 1533"/>
                <a:gd name="T80" fmla="*/ 328612 w 211"/>
                <a:gd name="T81" fmla="*/ 2387601 h 1533"/>
                <a:gd name="T82" fmla="*/ 307975 w 211"/>
                <a:gd name="T83" fmla="*/ 2393951 h 1533"/>
                <a:gd name="T84" fmla="*/ 249237 w 211"/>
                <a:gd name="T85" fmla="*/ 2401888 h 1533"/>
                <a:gd name="T86" fmla="*/ 188912 w 211"/>
                <a:gd name="T87" fmla="*/ 2411413 h 1533"/>
                <a:gd name="T88" fmla="*/ 127000 w 211"/>
                <a:gd name="T89" fmla="*/ 2414588 h 1533"/>
                <a:gd name="T90" fmla="*/ 66675 w 211"/>
                <a:gd name="T91" fmla="*/ 2417763 h 1533"/>
                <a:gd name="T92" fmla="*/ 3175 w 211"/>
                <a:gd name="T93" fmla="*/ 2414588 h 1533"/>
                <a:gd name="T94" fmla="*/ 0 w 211"/>
                <a:gd name="T95" fmla="*/ 2414588 h 1533"/>
                <a:gd name="T96" fmla="*/ 0 w 211"/>
                <a:gd name="T97" fmla="*/ 2417763 h 1533"/>
                <a:gd name="T98" fmla="*/ 0 w 211"/>
                <a:gd name="T99" fmla="*/ 2417763 h 1533"/>
                <a:gd name="T100" fmla="*/ 3175 w 211"/>
                <a:gd name="T101" fmla="*/ 2420938 h 1533"/>
                <a:gd name="T102" fmla="*/ 3175 w 211"/>
                <a:gd name="T103" fmla="*/ 2424113 h 1533"/>
                <a:gd name="T104" fmla="*/ 3175 w 211"/>
                <a:gd name="T105" fmla="*/ 2424113 h 1533"/>
                <a:gd name="T106" fmla="*/ 6350 w 211"/>
                <a:gd name="T107" fmla="*/ 2427288 h 1533"/>
                <a:gd name="T108" fmla="*/ 6350 w 211"/>
                <a:gd name="T109" fmla="*/ 2427288 h 1533"/>
                <a:gd name="T110" fmla="*/ 6350 w 211"/>
                <a:gd name="T111" fmla="*/ 2430463 h 153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1"/>
                <a:gd name="T169" fmla="*/ 0 h 1533"/>
                <a:gd name="T170" fmla="*/ 211 w 211"/>
                <a:gd name="T171" fmla="*/ 1533 h 153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1" h="1533">
                  <a:moveTo>
                    <a:pt x="197" y="15"/>
                  </a:moveTo>
                  <a:lnTo>
                    <a:pt x="196" y="15"/>
                  </a:lnTo>
                  <a:lnTo>
                    <a:pt x="159" y="7"/>
                  </a:lnTo>
                  <a:lnTo>
                    <a:pt x="121" y="3"/>
                  </a:lnTo>
                  <a:lnTo>
                    <a:pt x="80" y="0"/>
                  </a:lnTo>
                  <a:lnTo>
                    <a:pt x="71" y="0"/>
                  </a:lnTo>
                  <a:lnTo>
                    <a:pt x="71" y="1"/>
                  </a:lnTo>
                  <a:lnTo>
                    <a:pt x="69" y="1"/>
                  </a:lnTo>
                  <a:lnTo>
                    <a:pt x="69" y="3"/>
                  </a:lnTo>
                  <a:lnTo>
                    <a:pt x="67" y="5"/>
                  </a:lnTo>
                  <a:lnTo>
                    <a:pt x="67" y="7"/>
                  </a:lnTo>
                  <a:lnTo>
                    <a:pt x="65" y="9"/>
                  </a:lnTo>
                  <a:lnTo>
                    <a:pt x="80" y="9"/>
                  </a:lnTo>
                  <a:lnTo>
                    <a:pt x="119" y="13"/>
                  </a:lnTo>
                  <a:lnTo>
                    <a:pt x="157" y="17"/>
                  </a:lnTo>
                  <a:lnTo>
                    <a:pt x="194" y="24"/>
                  </a:lnTo>
                  <a:lnTo>
                    <a:pt x="194" y="23"/>
                  </a:lnTo>
                  <a:lnTo>
                    <a:pt x="196" y="21"/>
                  </a:lnTo>
                  <a:lnTo>
                    <a:pt x="196" y="19"/>
                  </a:lnTo>
                  <a:lnTo>
                    <a:pt x="196" y="17"/>
                  </a:lnTo>
                  <a:lnTo>
                    <a:pt x="197" y="17"/>
                  </a:lnTo>
                  <a:lnTo>
                    <a:pt x="197" y="15"/>
                  </a:lnTo>
                  <a:close/>
                  <a:moveTo>
                    <a:pt x="4" y="1531"/>
                  </a:moveTo>
                  <a:lnTo>
                    <a:pt x="42" y="1533"/>
                  </a:lnTo>
                  <a:lnTo>
                    <a:pt x="80" y="1531"/>
                  </a:lnTo>
                  <a:lnTo>
                    <a:pt x="121" y="1527"/>
                  </a:lnTo>
                  <a:lnTo>
                    <a:pt x="159" y="1523"/>
                  </a:lnTo>
                  <a:lnTo>
                    <a:pt x="196" y="1515"/>
                  </a:lnTo>
                  <a:lnTo>
                    <a:pt x="211" y="1513"/>
                  </a:lnTo>
                  <a:lnTo>
                    <a:pt x="211" y="1512"/>
                  </a:lnTo>
                  <a:lnTo>
                    <a:pt x="211" y="1510"/>
                  </a:lnTo>
                  <a:lnTo>
                    <a:pt x="209" y="1510"/>
                  </a:lnTo>
                  <a:lnTo>
                    <a:pt x="209" y="1508"/>
                  </a:lnTo>
                  <a:lnTo>
                    <a:pt x="207" y="1506"/>
                  </a:lnTo>
                  <a:lnTo>
                    <a:pt x="207" y="1504"/>
                  </a:lnTo>
                  <a:lnTo>
                    <a:pt x="194" y="1508"/>
                  </a:lnTo>
                  <a:lnTo>
                    <a:pt x="157" y="1513"/>
                  </a:lnTo>
                  <a:lnTo>
                    <a:pt x="119" y="1519"/>
                  </a:lnTo>
                  <a:lnTo>
                    <a:pt x="80" y="1521"/>
                  </a:lnTo>
                  <a:lnTo>
                    <a:pt x="42" y="1523"/>
                  </a:lnTo>
                  <a:lnTo>
                    <a:pt x="2" y="1521"/>
                  </a:lnTo>
                  <a:lnTo>
                    <a:pt x="0" y="1521"/>
                  </a:lnTo>
                  <a:lnTo>
                    <a:pt x="0" y="1523"/>
                  </a:lnTo>
                  <a:lnTo>
                    <a:pt x="2" y="1525"/>
                  </a:lnTo>
                  <a:lnTo>
                    <a:pt x="2" y="1527"/>
                  </a:lnTo>
                  <a:lnTo>
                    <a:pt x="4" y="1529"/>
                  </a:lnTo>
                  <a:lnTo>
                    <a:pt x="4" y="1531"/>
                  </a:lnTo>
                  <a:close/>
                </a:path>
              </a:pathLst>
            </a:custGeom>
            <a:solidFill>
              <a:srgbClr val="5EBEFF"/>
            </a:solidFill>
            <a:ln w="9525">
              <a:noFill/>
              <a:round/>
            </a:ln>
          </p:spPr>
          <p:txBody>
            <a:bodyPr/>
            <a:lstStyle/>
            <a:p>
              <a:endParaRPr lang="en-US"/>
            </a:p>
          </p:txBody>
        </p:sp>
        <p:sp>
          <p:nvSpPr>
            <p:cNvPr id="17525" name="Freeform 128"/>
            <p:cNvSpPr>
              <a:spLocks noEditPoints="1"/>
            </p:cNvSpPr>
            <p:nvPr/>
          </p:nvSpPr>
          <p:spPr bwMode="auto">
            <a:xfrm>
              <a:off x="6275212" y="2220895"/>
              <a:ext cx="297744" cy="2416175"/>
            </a:xfrm>
            <a:custGeom>
              <a:avLst/>
              <a:gdLst>
                <a:gd name="T0" fmla="*/ 314325 w 211"/>
                <a:gd name="T1" fmla="*/ 22225 h 1522"/>
                <a:gd name="T2" fmla="*/ 314325 w 211"/>
                <a:gd name="T3" fmla="*/ 22225 h 1522"/>
                <a:gd name="T4" fmla="*/ 252412 w 211"/>
                <a:gd name="T5" fmla="*/ 12700 h 1522"/>
                <a:gd name="T6" fmla="*/ 192087 w 211"/>
                <a:gd name="T7" fmla="*/ 3175 h 1522"/>
                <a:gd name="T8" fmla="*/ 130175 w 211"/>
                <a:gd name="T9" fmla="*/ 0 h 1522"/>
                <a:gd name="T10" fmla="*/ 109537 w 211"/>
                <a:gd name="T11" fmla="*/ 0 h 1522"/>
                <a:gd name="T12" fmla="*/ 109537 w 211"/>
                <a:gd name="T13" fmla="*/ 0 h 1522"/>
                <a:gd name="T14" fmla="*/ 109537 w 211"/>
                <a:gd name="T15" fmla="*/ 3175 h 1522"/>
                <a:gd name="T16" fmla="*/ 106362 w 211"/>
                <a:gd name="T17" fmla="*/ 6350 h 1522"/>
                <a:gd name="T18" fmla="*/ 106362 w 211"/>
                <a:gd name="T19" fmla="*/ 6350 h 1522"/>
                <a:gd name="T20" fmla="*/ 106362 w 211"/>
                <a:gd name="T21" fmla="*/ 9525 h 1522"/>
                <a:gd name="T22" fmla="*/ 103187 w 211"/>
                <a:gd name="T23" fmla="*/ 9525 h 1522"/>
                <a:gd name="T24" fmla="*/ 103187 w 211"/>
                <a:gd name="T25" fmla="*/ 12700 h 1522"/>
                <a:gd name="T26" fmla="*/ 100012 w 211"/>
                <a:gd name="T27" fmla="*/ 15875 h 1522"/>
                <a:gd name="T28" fmla="*/ 130175 w 211"/>
                <a:gd name="T29" fmla="*/ 15875 h 1522"/>
                <a:gd name="T30" fmla="*/ 192087 w 211"/>
                <a:gd name="T31" fmla="*/ 19050 h 1522"/>
                <a:gd name="T32" fmla="*/ 249237 w 211"/>
                <a:gd name="T33" fmla="*/ 28575 h 1522"/>
                <a:gd name="T34" fmla="*/ 307975 w 211"/>
                <a:gd name="T35" fmla="*/ 36513 h 1522"/>
                <a:gd name="T36" fmla="*/ 307975 w 211"/>
                <a:gd name="T37" fmla="*/ 33338 h 1522"/>
                <a:gd name="T38" fmla="*/ 307975 w 211"/>
                <a:gd name="T39" fmla="*/ 33338 h 1522"/>
                <a:gd name="T40" fmla="*/ 311150 w 211"/>
                <a:gd name="T41" fmla="*/ 30163 h 1522"/>
                <a:gd name="T42" fmla="*/ 311150 w 211"/>
                <a:gd name="T43" fmla="*/ 30163 h 1522"/>
                <a:gd name="T44" fmla="*/ 311150 w 211"/>
                <a:gd name="T45" fmla="*/ 28575 h 1522"/>
                <a:gd name="T46" fmla="*/ 311150 w 211"/>
                <a:gd name="T47" fmla="*/ 28575 h 1522"/>
                <a:gd name="T48" fmla="*/ 314325 w 211"/>
                <a:gd name="T49" fmla="*/ 25400 h 1522"/>
                <a:gd name="T50" fmla="*/ 314325 w 211"/>
                <a:gd name="T51" fmla="*/ 22225 h 1522"/>
                <a:gd name="T52" fmla="*/ 6350 w 211"/>
                <a:gd name="T53" fmla="*/ 2416175 h 1522"/>
                <a:gd name="T54" fmla="*/ 6350 w 211"/>
                <a:gd name="T55" fmla="*/ 2416175 h 1522"/>
                <a:gd name="T56" fmla="*/ 69850 w 211"/>
                <a:gd name="T57" fmla="*/ 2416175 h 1522"/>
                <a:gd name="T58" fmla="*/ 130175 w 211"/>
                <a:gd name="T59" fmla="*/ 2416175 h 1522"/>
                <a:gd name="T60" fmla="*/ 192087 w 211"/>
                <a:gd name="T61" fmla="*/ 2409825 h 1522"/>
                <a:gd name="T62" fmla="*/ 252412 w 211"/>
                <a:gd name="T63" fmla="*/ 2403475 h 1522"/>
                <a:gd name="T64" fmla="*/ 314325 w 211"/>
                <a:gd name="T65" fmla="*/ 2392363 h 1522"/>
                <a:gd name="T66" fmla="*/ 334962 w 211"/>
                <a:gd name="T67" fmla="*/ 2386013 h 1522"/>
                <a:gd name="T68" fmla="*/ 334962 w 211"/>
                <a:gd name="T69" fmla="*/ 2386013 h 1522"/>
                <a:gd name="T70" fmla="*/ 331787 w 211"/>
                <a:gd name="T71" fmla="*/ 2382838 h 1522"/>
                <a:gd name="T72" fmla="*/ 331787 w 211"/>
                <a:gd name="T73" fmla="*/ 2382838 h 1522"/>
                <a:gd name="T74" fmla="*/ 331787 w 211"/>
                <a:gd name="T75" fmla="*/ 2379663 h 1522"/>
                <a:gd name="T76" fmla="*/ 328612 w 211"/>
                <a:gd name="T77" fmla="*/ 2379663 h 1522"/>
                <a:gd name="T78" fmla="*/ 328612 w 211"/>
                <a:gd name="T79" fmla="*/ 2376488 h 1522"/>
                <a:gd name="T80" fmla="*/ 328612 w 211"/>
                <a:gd name="T81" fmla="*/ 2373313 h 1522"/>
                <a:gd name="T82" fmla="*/ 325437 w 211"/>
                <a:gd name="T83" fmla="*/ 2373313 h 1522"/>
                <a:gd name="T84" fmla="*/ 311150 w 211"/>
                <a:gd name="T85" fmla="*/ 2376488 h 1522"/>
                <a:gd name="T86" fmla="*/ 249237 w 211"/>
                <a:gd name="T87" fmla="*/ 2389188 h 1522"/>
                <a:gd name="T88" fmla="*/ 192087 w 211"/>
                <a:gd name="T89" fmla="*/ 2393950 h 1522"/>
                <a:gd name="T90" fmla="*/ 130175 w 211"/>
                <a:gd name="T91" fmla="*/ 2400300 h 1522"/>
                <a:gd name="T92" fmla="*/ 69850 w 211"/>
                <a:gd name="T93" fmla="*/ 2400300 h 1522"/>
                <a:gd name="T94" fmla="*/ 9525 w 211"/>
                <a:gd name="T95" fmla="*/ 2400300 h 1522"/>
                <a:gd name="T96" fmla="*/ 0 w 211"/>
                <a:gd name="T97" fmla="*/ 2397125 h 1522"/>
                <a:gd name="T98" fmla="*/ 0 w 211"/>
                <a:gd name="T99" fmla="*/ 2400300 h 1522"/>
                <a:gd name="T100" fmla="*/ 0 w 211"/>
                <a:gd name="T101" fmla="*/ 2403475 h 1522"/>
                <a:gd name="T102" fmla="*/ 3175 w 211"/>
                <a:gd name="T103" fmla="*/ 2403475 h 1522"/>
                <a:gd name="T104" fmla="*/ 3175 w 211"/>
                <a:gd name="T105" fmla="*/ 2406650 h 1522"/>
                <a:gd name="T106" fmla="*/ 3175 w 211"/>
                <a:gd name="T107" fmla="*/ 2409825 h 1522"/>
                <a:gd name="T108" fmla="*/ 3175 w 211"/>
                <a:gd name="T109" fmla="*/ 2409825 h 1522"/>
                <a:gd name="T110" fmla="*/ 6350 w 211"/>
                <a:gd name="T111" fmla="*/ 2413000 h 1522"/>
                <a:gd name="T112" fmla="*/ 6350 w 211"/>
                <a:gd name="T113" fmla="*/ 2416175 h 152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11"/>
                <a:gd name="T172" fmla="*/ 0 h 1522"/>
                <a:gd name="T173" fmla="*/ 211 w 211"/>
                <a:gd name="T174" fmla="*/ 1522 h 152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11" h="1522">
                  <a:moveTo>
                    <a:pt x="198" y="14"/>
                  </a:moveTo>
                  <a:lnTo>
                    <a:pt x="198" y="14"/>
                  </a:lnTo>
                  <a:lnTo>
                    <a:pt x="159" y="8"/>
                  </a:lnTo>
                  <a:lnTo>
                    <a:pt x="121" y="2"/>
                  </a:lnTo>
                  <a:lnTo>
                    <a:pt x="82" y="0"/>
                  </a:lnTo>
                  <a:lnTo>
                    <a:pt x="69" y="0"/>
                  </a:lnTo>
                  <a:lnTo>
                    <a:pt x="69" y="2"/>
                  </a:lnTo>
                  <a:lnTo>
                    <a:pt x="67" y="4"/>
                  </a:lnTo>
                  <a:lnTo>
                    <a:pt x="67" y="6"/>
                  </a:lnTo>
                  <a:lnTo>
                    <a:pt x="65" y="6"/>
                  </a:lnTo>
                  <a:lnTo>
                    <a:pt x="65" y="8"/>
                  </a:lnTo>
                  <a:lnTo>
                    <a:pt x="63" y="10"/>
                  </a:lnTo>
                  <a:lnTo>
                    <a:pt x="82" y="10"/>
                  </a:lnTo>
                  <a:lnTo>
                    <a:pt x="121" y="12"/>
                  </a:lnTo>
                  <a:lnTo>
                    <a:pt x="157" y="18"/>
                  </a:lnTo>
                  <a:lnTo>
                    <a:pt x="194" y="23"/>
                  </a:lnTo>
                  <a:lnTo>
                    <a:pt x="194" y="21"/>
                  </a:lnTo>
                  <a:lnTo>
                    <a:pt x="196" y="19"/>
                  </a:lnTo>
                  <a:lnTo>
                    <a:pt x="196" y="18"/>
                  </a:lnTo>
                  <a:lnTo>
                    <a:pt x="198" y="16"/>
                  </a:lnTo>
                  <a:lnTo>
                    <a:pt x="198" y="14"/>
                  </a:lnTo>
                  <a:close/>
                  <a:moveTo>
                    <a:pt x="4" y="1522"/>
                  </a:moveTo>
                  <a:lnTo>
                    <a:pt x="4" y="1522"/>
                  </a:lnTo>
                  <a:lnTo>
                    <a:pt x="44" y="1522"/>
                  </a:lnTo>
                  <a:lnTo>
                    <a:pt x="82" y="1522"/>
                  </a:lnTo>
                  <a:lnTo>
                    <a:pt x="121" y="1518"/>
                  </a:lnTo>
                  <a:lnTo>
                    <a:pt x="159" y="1514"/>
                  </a:lnTo>
                  <a:lnTo>
                    <a:pt x="198" y="1507"/>
                  </a:lnTo>
                  <a:lnTo>
                    <a:pt x="211" y="1503"/>
                  </a:lnTo>
                  <a:lnTo>
                    <a:pt x="209" y="1501"/>
                  </a:lnTo>
                  <a:lnTo>
                    <a:pt x="209" y="1499"/>
                  </a:lnTo>
                  <a:lnTo>
                    <a:pt x="207" y="1499"/>
                  </a:lnTo>
                  <a:lnTo>
                    <a:pt x="207" y="1497"/>
                  </a:lnTo>
                  <a:lnTo>
                    <a:pt x="207" y="1495"/>
                  </a:lnTo>
                  <a:lnTo>
                    <a:pt x="205" y="1495"/>
                  </a:lnTo>
                  <a:lnTo>
                    <a:pt x="196" y="1497"/>
                  </a:lnTo>
                  <a:lnTo>
                    <a:pt x="157" y="1505"/>
                  </a:lnTo>
                  <a:lnTo>
                    <a:pt x="121" y="1508"/>
                  </a:lnTo>
                  <a:lnTo>
                    <a:pt x="82" y="1512"/>
                  </a:lnTo>
                  <a:lnTo>
                    <a:pt x="44" y="1512"/>
                  </a:lnTo>
                  <a:lnTo>
                    <a:pt x="6" y="1512"/>
                  </a:lnTo>
                  <a:lnTo>
                    <a:pt x="0" y="1510"/>
                  </a:lnTo>
                  <a:lnTo>
                    <a:pt x="0" y="1512"/>
                  </a:lnTo>
                  <a:lnTo>
                    <a:pt x="0" y="1514"/>
                  </a:lnTo>
                  <a:lnTo>
                    <a:pt x="2" y="1514"/>
                  </a:lnTo>
                  <a:lnTo>
                    <a:pt x="2" y="1516"/>
                  </a:lnTo>
                  <a:lnTo>
                    <a:pt x="2" y="1518"/>
                  </a:lnTo>
                  <a:lnTo>
                    <a:pt x="4" y="1520"/>
                  </a:lnTo>
                  <a:lnTo>
                    <a:pt x="4" y="1522"/>
                  </a:lnTo>
                  <a:close/>
                </a:path>
              </a:pathLst>
            </a:custGeom>
            <a:solidFill>
              <a:srgbClr val="5FBFFF"/>
            </a:solidFill>
            <a:ln w="9525">
              <a:noFill/>
              <a:round/>
            </a:ln>
          </p:spPr>
          <p:txBody>
            <a:bodyPr/>
            <a:lstStyle/>
            <a:p>
              <a:endParaRPr lang="en-US"/>
            </a:p>
          </p:txBody>
        </p:sp>
        <p:sp>
          <p:nvSpPr>
            <p:cNvPr id="17526" name="Freeform 129"/>
            <p:cNvSpPr>
              <a:spLocks noEditPoints="1"/>
            </p:cNvSpPr>
            <p:nvPr/>
          </p:nvSpPr>
          <p:spPr bwMode="auto">
            <a:xfrm>
              <a:off x="6272389" y="2227245"/>
              <a:ext cx="297744" cy="2403475"/>
            </a:xfrm>
            <a:custGeom>
              <a:avLst/>
              <a:gdLst>
                <a:gd name="T0" fmla="*/ 314325 w 211"/>
                <a:gd name="T1" fmla="*/ 23812 h 1514"/>
                <a:gd name="T2" fmla="*/ 255587 w 211"/>
                <a:gd name="T3" fmla="*/ 12700 h 1514"/>
                <a:gd name="T4" fmla="*/ 195262 w 211"/>
                <a:gd name="T5" fmla="*/ 6350 h 1514"/>
                <a:gd name="T6" fmla="*/ 133350 w 211"/>
                <a:gd name="T7" fmla="*/ 0 h 1514"/>
                <a:gd name="T8" fmla="*/ 109537 w 211"/>
                <a:gd name="T9" fmla="*/ 0 h 1514"/>
                <a:gd name="T10" fmla="*/ 109537 w 211"/>
                <a:gd name="T11" fmla="*/ 3175 h 1514"/>
                <a:gd name="T12" fmla="*/ 106362 w 211"/>
                <a:gd name="T13" fmla="*/ 3175 h 1514"/>
                <a:gd name="T14" fmla="*/ 106362 w 211"/>
                <a:gd name="T15" fmla="*/ 6350 h 1514"/>
                <a:gd name="T16" fmla="*/ 103187 w 211"/>
                <a:gd name="T17" fmla="*/ 9525 h 1514"/>
                <a:gd name="T18" fmla="*/ 103187 w 211"/>
                <a:gd name="T19" fmla="*/ 9525 h 1514"/>
                <a:gd name="T20" fmla="*/ 103187 w 211"/>
                <a:gd name="T21" fmla="*/ 12700 h 1514"/>
                <a:gd name="T22" fmla="*/ 100012 w 211"/>
                <a:gd name="T23" fmla="*/ 12700 h 1514"/>
                <a:gd name="T24" fmla="*/ 100012 w 211"/>
                <a:gd name="T25" fmla="*/ 15875 h 1514"/>
                <a:gd name="T26" fmla="*/ 133350 w 211"/>
                <a:gd name="T27" fmla="*/ 15875 h 1514"/>
                <a:gd name="T28" fmla="*/ 195262 w 211"/>
                <a:gd name="T29" fmla="*/ 22225 h 1514"/>
                <a:gd name="T30" fmla="*/ 252412 w 211"/>
                <a:gd name="T31" fmla="*/ 26988 h 1514"/>
                <a:gd name="T32" fmla="*/ 307975 w 211"/>
                <a:gd name="T33" fmla="*/ 36513 h 1514"/>
                <a:gd name="T34" fmla="*/ 307975 w 211"/>
                <a:gd name="T35" fmla="*/ 36513 h 1514"/>
                <a:gd name="T36" fmla="*/ 307975 w 211"/>
                <a:gd name="T37" fmla="*/ 33338 h 1514"/>
                <a:gd name="T38" fmla="*/ 307975 w 211"/>
                <a:gd name="T39" fmla="*/ 33338 h 1514"/>
                <a:gd name="T40" fmla="*/ 311150 w 211"/>
                <a:gd name="T41" fmla="*/ 30163 h 1514"/>
                <a:gd name="T42" fmla="*/ 311150 w 211"/>
                <a:gd name="T43" fmla="*/ 26988 h 1514"/>
                <a:gd name="T44" fmla="*/ 311150 w 211"/>
                <a:gd name="T45" fmla="*/ 26988 h 1514"/>
                <a:gd name="T46" fmla="*/ 314325 w 211"/>
                <a:gd name="T47" fmla="*/ 23812 h 1514"/>
                <a:gd name="T48" fmla="*/ 314325 w 211"/>
                <a:gd name="T49" fmla="*/ 23812 h 1514"/>
                <a:gd name="T50" fmla="*/ 6350 w 211"/>
                <a:gd name="T51" fmla="*/ 2400300 h 1514"/>
                <a:gd name="T52" fmla="*/ 9525 w 211"/>
                <a:gd name="T53" fmla="*/ 2400300 h 1514"/>
                <a:gd name="T54" fmla="*/ 73025 w 211"/>
                <a:gd name="T55" fmla="*/ 2403475 h 1514"/>
                <a:gd name="T56" fmla="*/ 133350 w 211"/>
                <a:gd name="T57" fmla="*/ 2400300 h 1514"/>
                <a:gd name="T58" fmla="*/ 195262 w 211"/>
                <a:gd name="T59" fmla="*/ 2397125 h 1514"/>
                <a:gd name="T60" fmla="*/ 255587 w 211"/>
                <a:gd name="T61" fmla="*/ 2387600 h 1514"/>
                <a:gd name="T62" fmla="*/ 314325 w 211"/>
                <a:gd name="T63" fmla="*/ 2379663 h 1514"/>
                <a:gd name="T64" fmla="*/ 334962 w 211"/>
                <a:gd name="T65" fmla="*/ 2373313 h 1514"/>
                <a:gd name="T66" fmla="*/ 331787 w 211"/>
                <a:gd name="T67" fmla="*/ 2373313 h 1514"/>
                <a:gd name="T68" fmla="*/ 331787 w 211"/>
                <a:gd name="T69" fmla="*/ 2370138 h 1514"/>
                <a:gd name="T70" fmla="*/ 331787 w 211"/>
                <a:gd name="T71" fmla="*/ 2366963 h 1514"/>
                <a:gd name="T72" fmla="*/ 328612 w 211"/>
                <a:gd name="T73" fmla="*/ 2366963 h 1514"/>
                <a:gd name="T74" fmla="*/ 328612 w 211"/>
                <a:gd name="T75" fmla="*/ 2363788 h 1514"/>
                <a:gd name="T76" fmla="*/ 328612 w 211"/>
                <a:gd name="T77" fmla="*/ 2363788 h 1514"/>
                <a:gd name="T78" fmla="*/ 325437 w 211"/>
                <a:gd name="T79" fmla="*/ 2360613 h 1514"/>
                <a:gd name="T80" fmla="*/ 325437 w 211"/>
                <a:gd name="T81" fmla="*/ 2360613 h 1514"/>
                <a:gd name="T82" fmla="*/ 311150 w 211"/>
                <a:gd name="T83" fmla="*/ 2363788 h 1514"/>
                <a:gd name="T84" fmla="*/ 252412 w 211"/>
                <a:gd name="T85" fmla="*/ 2373313 h 1514"/>
                <a:gd name="T86" fmla="*/ 195262 w 211"/>
                <a:gd name="T87" fmla="*/ 2382838 h 1514"/>
                <a:gd name="T88" fmla="*/ 133350 w 211"/>
                <a:gd name="T89" fmla="*/ 2386013 h 1514"/>
                <a:gd name="T90" fmla="*/ 73025 w 211"/>
                <a:gd name="T91" fmla="*/ 2387600 h 1514"/>
                <a:gd name="T92" fmla="*/ 12700 w 211"/>
                <a:gd name="T93" fmla="*/ 2386013 h 1514"/>
                <a:gd name="T94" fmla="*/ 0 w 211"/>
                <a:gd name="T95" fmla="*/ 2386013 h 1514"/>
                <a:gd name="T96" fmla="*/ 0 w 211"/>
                <a:gd name="T97" fmla="*/ 2386013 h 1514"/>
                <a:gd name="T98" fmla="*/ 0 w 211"/>
                <a:gd name="T99" fmla="*/ 2387600 h 1514"/>
                <a:gd name="T100" fmla="*/ 0 w 211"/>
                <a:gd name="T101" fmla="*/ 2390775 h 1514"/>
                <a:gd name="T102" fmla="*/ 3175 w 211"/>
                <a:gd name="T103" fmla="*/ 2390775 h 1514"/>
                <a:gd name="T104" fmla="*/ 3175 w 211"/>
                <a:gd name="T105" fmla="*/ 2393950 h 1514"/>
                <a:gd name="T106" fmla="*/ 3175 w 211"/>
                <a:gd name="T107" fmla="*/ 2397125 h 1514"/>
                <a:gd name="T108" fmla="*/ 6350 w 211"/>
                <a:gd name="T109" fmla="*/ 2397125 h 1514"/>
                <a:gd name="T110" fmla="*/ 6350 w 211"/>
                <a:gd name="T111" fmla="*/ 2400300 h 151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1"/>
                <a:gd name="T169" fmla="*/ 0 h 1514"/>
                <a:gd name="T170" fmla="*/ 211 w 211"/>
                <a:gd name="T171" fmla="*/ 1514 h 151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1" h="1514">
                  <a:moveTo>
                    <a:pt x="198" y="15"/>
                  </a:moveTo>
                  <a:lnTo>
                    <a:pt x="161" y="8"/>
                  </a:lnTo>
                  <a:lnTo>
                    <a:pt x="123" y="4"/>
                  </a:lnTo>
                  <a:lnTo>
                    <a:pt x="84" y="0"/>
                  </a:lnTo>
                  <a:lnTo>
                    <a:pt x="69" y="0"/>
                  </a:lnTo>
                  <a:lnTo>
                    <a:pt x="69" y="2"/>
                  </a:lnTo>
                  <a:lnTo>
                    <a:pt x="67" y="2"/>
                  </a:lnTo>
                  <a:lnTo>
                    <a:pt x="67" y="4"/>
                  </a:lnTo>
                  <a:lnTo>
                    <a:pt x="65" y="6"/>
                  </a:lnTo>
                  <a:lnTo>
                    <a:pt x="65" y="8"/>
                  </a:lnTo>
                  <a:lnTo>
                    <a:pt x="63" y="8"/>
                  </a:lnTo>
                  <a:lnTo>
                    <a:pt x="63" y="10"/>
                  </a:lnTo>
                  <a:lnTo>
                    <a:pt x="84" y="10"/>
                  </a:lnTo>
                  <a:lnTo>
                    <a:pt x="123" y="14"/>
                  </a:lnTo>
                  <a:lnTo>
                    <a:pt x="159" y="17"/>
                  </a:lnTo>
                  <a:lnTo>
                    <a:pt x="194" y="23"/>
                  </a:lnTo>
                  <a:lnTo>
                    <a:pt x="194" y="21"/>
                  </a:lnTo>
                  <a:lnTo>
                    <a:pt x="196" y="19"/>
                  </a:lnTo>
                  <a:lnTo>
                    <a:pt x="196" y="17"/>
                  </a:lnTo>
                  <a:lnTo>
                    <a:pt x="198" y="15"/>
                  </a:lnTo>
                  <a:close/>
                  <a:moveTo>
                    <a:pt x="4" y="1512"/>
                  </a:moveTo>
                  <a:lnTo>
                    <a:pt x="6" y="1512"/>
                  </a:lnTo>
                  <a:lnTo>
                    <a:pt x="46" y="1514"/>
                  </a:lnTo>
                  <a:lnTo>
                    <a:pt x="84" y="1512"/>
                  </a:lnTo>
                  <a:lnTo>
                    <a:pt x="123" y="1510"/>
                  </a:lnTo>
                  <a:lnTo>
                    <a:pt x="161" y="1504"/>
                  </a:lnTo>
                  <a:lnTo>
                    <a:pt x="198" y="1499"/>
                  </a:lnTo>
                  <a:lnTo>
                    <a:pt x="211" y="1495"/>
                  </a:lnTo>
                  <a:lnTo>
                    <a:pt x="209" y="1495"/>
                  </a:lnTo>
                  <a:lnTo>
                    <a:pt x="209" y="1493"/>
                  </a:lnTo>
                  <a:lnTo>
                    <a:pt x="209" y="1491"/>
                  </a:lnTo>
                  <a:lnTo>
                    <a:pt x="207" y="1491"/>
                  </a:lnTo>
                  <a:lnTo>
                    <a:pt x="207" y="1489"/>
                  </a:lnTo>
                  <a:lnTo>
                    <a:pt x="205" y="1487"/>
                  </a:lnTo>
                  <a:lnTo>
                    <a:pt x="196" y="1489"/>
                  </a:lnTo>
                  <a:lnTo>
                    <a:pt x="159" y="1495"/>
                  </a:lnTo>
                  <a:lnTo>
                    <a:pt x="123" y="1501"/>
                  </a:lnTo>
                  <a:lnTo>
                    <a:pt x="84" y="1503"/>
                  </a:lnTo>
                  <a:lnTo>
                    <a:pt x="46" y="1504"/>
                  </a:lnTo>
                  <a:lnTo>
                    <a:pt x="8" y="1503"/>
                  </a:lnTo>
                  <a:lnTo>
                    <a:pt x="0" y="1503"/>
                  </a:lnTo>
                  <a:lnTo>
                    <a:pt x="0" y="1504"/>
                  </a:lnTo>
                  <a:lnTo>
                    <a:pt x="0" y="1506"/>
                  </a:lnTo>
                  <a:lnTo>
                    <a:pt x="2" y="1506"/>
                  </a:lnTo>
                  <a:lnTo>
                    <a:pt x="2" y="1508"/>
                  </a:lnTo>
                  <a:lnTo>
                    <a:pt x="2" y="1510"/>
                  </a:lnTo>
                  <a:lnTo>
                    <a:pt x="4" y="1510"/>
                  </a:lnTo>
                  <a:lnTo>
                    <a:pt x="4" y="1512"/>
                  </a:lnTo>
                  <a:close/>
                </a:path>
              </a:pathLst>
            </a:custGeom>
            <a:solidFill>
              <a:srgbClr val="60BFFF"/>
            </a:solidFill>
            <a:ln w="9525">
              <a:noFill/>
              <a:round/>
            </a:ln>
          </p:spPr>
          <p:txBody>
            <a:bodyPr/>
            <a:lstStyle/>
            <a:p>
              <a:endParaRPr lang="en-US"/>
            </a:p>
          </p:txBody>
        </p:sp>
        <p:sp>
          <p:nvSpPr>
            <p:cNvPr id="17527" name="Freeform 130"/>
            <p:cNvSpPr>
              <a:spLocks noEditPoints="1"/>
            </p:cNvSpPr>
            <p:nvPr/>
          </p:nvSpPr>
          <p:spPr bwMode="auto">
            <a:xfrm>
              <a:off x="6266745" y="2236770"/>
              <a:ext cx="297744" cy="2384425"/>
            </a:xfrm>
            <a:custGeom>
              <a:avLst/>
              <a:gdLst>
                <a:gd name="T0" fmla="*/ 317500 w 211"/>
                <a:gd name="T1" fmla="*/ 20637 h 1502"/>
                <a:gd name="T2" fmla="*/ 258762 w 211"/>
                <a:gd name="T3" fmla="*/ 12700 h 1502"/>
                <a:gd name="T4" fmla="*/ 201612 w 211"/>
                <a:gd name="T5" fmla="*/ 3175 h 1502"/>
                <a:gd name="T6" fmla="*/ 139700 w 211"/>
                <a:gd name="T7" fmla="*/ 0 h 1502"/>
                <a:gd name="T8" fmla="*/ 109537 w 211"/>
                <a:gd name="T9" fmla="*/ 0 h 1502"/>
                <a:gd name="T10" fmla="*/ 109537 w 211"/>
                <a:gd name="T11" fmla="*/ 0 h 1502"/>
                <a:gd name="T12" fmla="*/ 109537 w 211"/>
                <a:gd name="T13" fmla="*/ 3175 h 1502"/>
                <a:gd name="T14" fmla="*/ 106362 w 211"/>
                <a:gd name="T15" fmla="*/ 3175 h 1502"/>
                <a:gd name="T16" fmla="*/ 106362 w 211"/>
                <a:gd name="T17" fmla="*/ 6350 h 1502"/>
                <a:gd name="T18" fmla="*/ 106362 w 211"/>
                <a:gd name="T19" fmla="*/ 9525 h 1502"/>
                <a:gd name="T20" fmla="*/ 103187 w 211"/>
                <a:gd name="T21" fmla="*/ 9525 h 1502"/>
                <a:gd name="T22" fmla="*/ 103187 w 211"/>
                <a:gd name="T23" fmla="*/ 12700 h 1502"/>
                <a:gd name="T24" fmla="*/ 103187 w 211"/>
                <a:gd name="T25" fmla="*/ 12700 h 1502"/>
                <a:gd name="T26" fmla="*/ 139700 w 211"/>
                <a:gd name="T27" fmla="*/ 14288 h 1502"/>
                <a:gd name="T28" fmla="*/ 198437 w 211"/>
                <a:gd name="T29" fmla="*/ 17463 h 1502"/>
                <a:gd name="T30" fmla="*/ 258762 w 211"/>
                <a:gd name="T31" fmla="*/ 26988 h 1502"/>
                <a:gd name="T32" fmla="*/ 307975 w 211"/>
                <a:gd name="T33" fmla="*/ 36513 h 1502"/>
                <a:gd name="T34" fmla="*/ 311150 w 211"/>
                <a:gd name="T35" fmla="*/ 33338 h 1502"/>
                <a:gd name="T36" fmla="*/ 311150 w 211"/>
                <a:gd name="T37" fmla="*/ 33338 h 1502"/>
                <a:gd name="T38" fmla="*/ 311150 w 211"/>
                <a:gd name="T39" fmla="*/ 30163 h 1502"/>
                <a:gd name="T40" fmla="*/ 314325 w 211"/>
                <a:gd name="T41" fmla="*/ 26988 h 1502"/>
                <a:gd name="T42" fmla="*/ 314325 w 211"/>
                <a:gd name="T43" fmla="*/ 26988 h 1502"/>
                <a:gd name="T44" fmla="*/ 314325 w 211"/>
                <a:gd name="T45" fmla="*/ 23812 h 1502"/>
                <a:gd name="T46" fmla="*/ 314325 w 211"/>
                <a:gd name="T47" fmla="*/ 23812 h 1502"/>
                <a:gd name="T48" fmla="*/ 317500 w 211"/>
                <a:gd name="T49" fmla="*/ 20637 h 1502"/>
                <a:gd name="T50" fmla="*/ 9525 w 211"/>
                <a:gd name="T51" fmla="*/ 2381250 h 1502"/>
                <a:gd name="T52" fmla="*/ 19050 w 211"/>
                <a:gd name="T53" fmla="*/ 2384425 h 1502"/>
                <a:gd name="T54" fmla="*/ 79375 w 211"/>
                <a:gd name="T55" fmla="*/ 2384425 h 1502"/>
                <a:gd name="T56" fmla="*/ 139700 w 211"/>
                <a:gd name="T57" fmla="*/ 2384425 h 1502"/>
                <a:gd name="T58" fmla="*/ 201612 w 211"/>
                <a:gd name="T59" fmla="*/ 2378075 h 1502"/>
                <a:gd name="T60" fmla="*/ 258762 w 211"/>
                <a:gd name="T61" fmla="*/ 2373313 h 1502"/>
                <a:gd name="T62" fmla="*/ 320675 w 211"/>
                <a:gd name="T63" fmla="*/ 2360613 h 1502"/>
                <a:gd name="T64" fmla="*/ 334962 w 211"/>
                <a:gd name="T65" fmla="*/ 2357438 h 1502"/>
                <a:gd name="T66" fmla="*/ 334962 w 211"/>
                <a:gd name="T67" fmla="*/ 2354263 h 1502"/>
                <a:gd name="T68" fmla="*/ 334962 w 211"/>
                <a:gd name="T69" fmla="*/ 2354263 h 1502"/>
                <a:gd name="T70" fmla="*/ 331787 w 211"/>
                <a:gd name="T71" fmla="*/ 2351088 h 1502"/>
                <a:gd name="T72" fmla="*/ 331787 w 211"/>
                <a:gd name="T73" fmla="*/ 2351088 h 1502"/>
                <a:gd name="T74" fmla="*/ 331787 w 211"/>
                <a:gd name="T75" fmla="*/ 2347913 h 1502"/>
                <a:gd name="T76" fmla="*/ 328612 w 211"/>
                <a:gd name="T77" fmla="*/ 2347913 h 1502"/>
                <a:gd name="T78" fmla="*/ 328612 w 211"/>
                <a:gd name="T79" fmla="*/ 2344738 h 1502"/>
                <a:gd name="T80" fmla="*/ 328612 w 211"/>
                <a:gd name="T81" fmla="*/ 2341563 h 1502"/>
                <a:gd name="T82" fmla="*/ 317500 w 211"/>
                <a:gd name="T83" fmla="*/ 2344738 h 1502"/>
                <a:gd name="T84" fmla="*/ 258762 w 211"/>
                <a:gd name="T85" fmla="*/ 2357438 h 1502"/>
                <a:gd name="T86" fmla="*/ 198437 w 211"/>
                <a:gd name="T87" fmla="*/ 2363788 h 1502"/>
                <a:gd name="T88" fmla="*/ 139700 w 211"/>
                <a:gd name="T89" fmla="*/ 2370138 h 1502"/>
                <a:gd name="T90" fmla="*/ 79375 w 211"/>
                <a:gd name="T91" fmla="*/ 2370138 h 1502"/>
                <a:gd name="T92" fmla="*/ 19050 w 211"/>
                <a:gd name="T93" fmla="*/ 2370138 h 1502"/>
                <a:gd name="T94" fmla="*/ 0 w 211"/>
                <a:gd name="T95" fmla="*/ 2366963 h 1502"/>
                <a:gd name="T96" fmla="*/ 3175 w 211"/>
                <a:gd name="T97" fmla="*/ 2370138 h 1502"/>
                <a:gd name="T98" fmla="*/ 3175 w 211"/>
                <a:gd name="T99" fmla="*/ 2373313 h 1502"/>
                <a:gd name="T100" fmla="*/ 3175 w 211"/>
                <a:gd name="T101" fmla="*/ 2373313 h 1502"/>
                <a:gd name="T102" fmla="*/ 6350 w 211"/>
                <a:gd name="T103" fmla="*/ 2376488 h 1502"/>
                <a:gd name="T104" fmla="*/ 6350 w 211"/>
                <a:gd name="T105" fmla="*/ 2376488 h 1502"/>
                <a:gd name="T106" fmla="*/ 6350 w 211"/>
                <a:gd name="T107" fmla="*/ 2378075 h 1502"/>
                <a:gd name="T108" fmla="*/ 6350 w 211"/>
                <a:gd name="T109" fmla="*/ 2381250 h 1502"/>
                <a:gd name="T110" fmla="*/ 9525 w 211"/>
                <a:gd name="T111" fmla="*/ 2381250 h 150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1"/>
                <a:gd name="T169" fmla="*/ 0 h 1502"/>
                <a:gd name="T170" fmla="*/ 211 w 211"/>
                <a:gd name="T171" fmla="*/ 1502 h 150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1" h="1502">
                  <a:moveTo>
                    <a:pt x="200" y="13"/>
                  </a:moveTo>
                  <a:lnTo>
                    <a:pt x="163" y="8"/>
                  </a:lnTo>
                  <a:lnTo>
                    <a:pt x="127" y="2"/>
                  </a:lnTo>
                  <a:lnTo>
                    <a:pt x="88" y="0"/>
                  </a:lnTo>
                  <a:lnTo>
                    <a:pt x="69" y="0"/>
                  </a:lnTo>
                  <a:lnTo>
                    <a:pt x="69" y="2"/>
                  </a:lnTo>
                  <a:lnTo>
                    <a:pt x="67" y="2"/>
                  </a:lnTo>
                  <a:lnTo>
                    <a:pt x="67" y="4"/>
                  </a:lnTo>
                  <a:lnTo>
                    <a:pt x="67" y="6"/>
                  </a:lnTo>
                  <a:lnTo>
                    <a:pt x="65" y="6"/>
                  </a:lnTo>
                  <a:lnTo>
                    <a:pt x="65" y="8"/>
                  </a:lnTo>
                  <a:lnTo>
                    <a:pt x="88" y="9"/>
                  </a:lnTo>
                  <a:lnTo>
                    <a:pt x="125" y="11"/>
                  </a:lnTo>
                  <a:lnTo>
                    <a:pt x="163" y="17"/>
                  </a:lnTo>
                  <a:lnTo>
                    <a:pt x="194" y="23"/>
                  </a:lnTo>
                  <a:lnTo>
                    <a:pt x="196" y="21"/>
                  </a:lnTo>
                  <a:lnTo>
                    <a:pt x="196" y="19"/>
                  </a:lnTo>
                  <a:lnTo>
                    <a:pt x="198" y="17"/>
                  </a:lnTo>
                  <a:lnTo>
                    <a:pt x="198" y="15"/>
                  </a:lnTo>
                  <a:lnTo>
                    <a:pt x="200" y="13"/>
                  </a:lnTo>
                  <a:close/>
                  <a:moveTo>
                    <a:pt x="6" y="1500"/>
                  </a:moveTo>
                  <a:lnTo>
                    <a:pt x="12" y="1502"/>
                  </a:lnTo>
                  <a:lnTo>
                    <a:pt x="50" y="1502"/>
                  </a:lnTo>
                  <a:lnTo>
                    <a:pt x="88" y="1502"/>
                  </a:lnTo>
                  <a:lnTo>
                    <a:pt x="127" y="1498"/>
                  </a:lnTo>
                  <a:lnTo>
                    <a:pt x="163" y="1495"/>
                  </a:lnTo>
                  <a:lnTo>
                    <a:pt x="202" y="1487"/>
                  </a:lnTo>
                  <a:lnTo>
                    <a:pt x="211" y="1485"/>
                  </a:lnTo>
                  <a:lnTo>
                    <a:pt x="211" y="1483"/>
                  </a:lnTo>
                  <a:lnTo>
                    <a:pt x="209" y="1481"/>
                  </a:lnTo>
                  <a:lnTo>
                    <a:pt x="209" y="1479"/>
                  </a:lnTo>
                  <a:lnTo>
                    <a:pt x="207" y="1479"/>
                  </a:lnTo>
                  <a:lnTo>
                    <a:pt x="207" y="1477"/>
                  </a:lnTo>
                  <a:lnTo>
                    <a:pt x="207" y="1475"/>
                  </a:lnTo>
                  <a:lnTo>
                    <a:pt x="200" y="1477"/>
                  </a:lnTo>
                  <a:lnTo>
                    <a:pt x="163" y="1485"/>
                  </a:lnTo>
                  <a:lnTo>
                    <a:pt x="125" y="1489"/>
                  </a:lnTo>
                  <a:lnTo>
                    <a:pt x="88" y="1493"/>
                  </a:lnTo>
                  <a:lnTo>
                    <a:pt x="50" y="1493"/>
                  </a:lnTo>
                  <a:lnTo>
                    <a:pt x="12" y="1493"/>
                  </a:lnTo>
                  <a:lnTo>
                    <a:pt x="0" y="1491"/>
                  </a:lnTo>
                  <a:lnTo>
                    <a:pt x="2" y="1493"/>
                  </a:lnTo>
                  <a:lnTo>
                    <a:pt x="2" y="1495"/>
                  </a:lnTo>
                  <a:lnTo>
                    <a:pt x="4" y="1497"/>
                  </a:lnTo>
                  <a:lnTo>
                    <a:pt x="4" y="1498"/>
                  </a:lnTo>
                  <a:lnTo>
                    <a:pt x="4" y="1500"/>
                  </a:lnTo>
                  <a:lnTo>
                    <a:pt x="6" y="1500"/>
                  </a:lnTo>
                  <a:close/>
                </a:path>
              </a:pathLst>
            </a:custGeom>
            <a:solidFill>
              <a:srgbClr val="61BFFF"/>
            </a:solidFill>
            <a:ln w="9525">
              <a:noFill/>
              <a:round/>
            </a:ln>
          </p:spPr>
          <p:txBody>
            <a:bodyPr/>
            <a:lstStyle/>
            <a:p>
              <a:endParaRPr lang="en-US"/>
            </a:p>
          </p:txBody>
        </p:sp>
        <p:sp>
          <p:nvSpPr>
            <p:cNvPr id="17528" name="Freeform 131"/>
            <p:cNvSpPr>
              <a:spLocks noEditPoints="1"/>
            </p:cNvSpPr>
            <p:nvPr/>
          </p:nvSpPr>
          <p:spPr bwMode="auto">
            <a:xfrm>
              <a:off x="6263923" y="2243120"/>
              <a:ext cx="297744" cy="2371725"/>
            </a:xfrm>
            <a:custGeom>
              <a:avLst/>
              <a:gdLst>
                <a:gd name="T0" fmla="*/ 317500 w 211"/>
                <a:gd name="T1" fmla="*/ 20637 h 1494"/>
                <a:gd name="T2" fmla="*/ 261937 w 211"/>
                <a:gd name="T3" fmla="*/ 11112 h 1494"/>
                <a:gd name="T4" fmla="*/ 204787 w 211"/>
                <a:gd name="T5" fmla="*/ 6350 h 1494"/>
                <a:gd name="T6" fmla="*/ 142875 w 211"/>
                <a:gd name="T7" fmla="*/ 0 h 1494"/>
                <a:gd name="T8" fmla="*/ 109537 w 211"/>
                <a:gd name="T9" fmla="*/ 0 h 1494"/>
                <a:gd name="T10" fmla="*/ 109537 w 211"/>
                <a:gd name="T11" fmla="*/ 3175 h 1494"/>
                <a:gd name="T12" fmla="*/ 106362 w 211"/>
                <a:gd name="T13" fmla="*/ 3175 h 1494"/>
                <a:gd name="T14" fmla="*/ 106362 w 211"/>
                <a:gd name="T15" fmla="*/ 6350 h 1494"/>
                <a:gd name="T16" fmla="*/ 106362 w 211"/>
                <a:gd name="T17" fmla="*/ 6350 h 1494"/>
                <a:gd name="T18" fmla="*/ 103187 w 211"/>
                <a:gd name="T19" fmla="*/ 7938 h 1494"/>
                <a:gd name="T20" fmla="*/ 103187 w 211"/>
                <a:gd name="T21" fmla="*/ 11112 h 1494"/>
                <a:gd name="T22" fmla="*/ 103187 w 211"/>
                <a:gd name="T23" fmla="*/ 11112 h 1494"/>
                <a:gd name="T24" fmla="*/ 101600 w 211"/>
                <a:gd name="T25" fmla="*/ 14288 h 1494"/>
                <a:gd name="T26" fmla="*/ 142875 w 211"/>
                <a:gd name="T27" fmla="*/ 14288 h 1494"/>
                <a:gd name="T28" fmla="*/ 201612 w 211"/>
                <a:gd name="T29" fmla="*/ 20637 h 1494"/>
                <a:gd name="T30" fmla="*/ 258762 w 211"/>
                <a:gd name="T31" fmla="*/ 26988 h 1494"/>
                <a:gd name="T32" fmla="*/ 307975 w 211"/>
                <a:gd name="T33" fmla="*/ 36513 h 1494"/>
                <a:gd name="T34" fmla="*/ 311150 w 211"/>
                <a:gd name="T35" fmla="*/ 33338 h 1494"/>
                <a:gd name="T36" fmla="*/ 311150 w 211"/>
                <a:gd name="T37" fmla="*/ 33338 h 1494"/>
                <a:gd name="T38" fmla="*/ 311150 w 211"/>
                <a:gd name="T39" fmla="*/ 30163 h 1494"/>
                <a:gd name="T40" fmla="*/ 311150 w 211"/>
                <a:gd name="T41" fmla="*/ 30163 h 1494"/>
                <a:gd name="T42" fmla="*/ 314325 w 211"/>
                <a:gd name="T43" fmla="*/ 26988 h 1494"/>
                <a:gd name="T44" fmla="*/ 314325 w 211"/>
                <a:gd name="T45" fmla="*/ 26988 h 1494"/>
                <a:gd name="T46" fmla="*/ 314325 w 211"/>
                <a:gd name="T47" fmla="*/ 23812 h 1494"/>
                <a:gd name="T48" fmla="*/ 317500 w 211"/>
                <a:gd name="T49" fmla="*/ 20637 h 1494"/>
                <a:gd name="T50" fmla="*/ 9525 w 211"/>
                <a:gd name="T51" fmla="*/ 2370138 h 1494"/>
                <a:gd name="T52" fmla="*/ 22225 w 211"/>
                <a:gd name="T53" fmla="*/ 2370138 h 1494"/>
                <a:gd name="T54" fmla="*/ 82550 w 211"/>
                <a:gd name="T55" fmla="*/ 2371725 h 1494"/>
                <a:gd name="T56" fmla="*/ 142875 w 211"/>
                <a:gd name="T57" fmla="*/ 2370138 h 1494"/>
                <a:gd name="T58" fmla="*/ 204787 w 211"/>
                <a:gd name="T59" fmla="*/ 2366963 h 1494"/>
                <a:gd name="T60" fmla="*/ 261937 w 211"/>
                <a:gd name="T61" fmla="*/ 2357438 h 1494"/>
                <a:gd name="T62" fmla="*/ 320675 w 211"/>
                <a:gd name="T63" fmla="*/ 2347913 h 1494"/>
                <a:gd name="T64" fmla="*/ 334962 w 211"/>
                <a:gd name="T65" fmla="*/ 2344738 h 1494"/>
                <a:gd name="T66" fmla="*/ 334962 w 211"/>
                <a:gd name="T67" fmla="*/ 2341563 h 1494"/>
                <a:gd name="T68" fmla="*/ 331787 w 211"/>
                <a:gd name="T69" fmla="*/ 2341563 h 1494"/>
                <a:gd name="T70" fmla="*/ 331787 w 211"/>
                <a:gd name="T71" fmla="*/ 2338388 h 1494"/>
                <a:gd name="T72" fmla="*/ 331787 w 211"/>
                <a:gd name="T73" fmla="*/ 2335213 h 1494"/>
                <a:gd name="T74" fmla="*/ 331787 w 211"/>
                <a:gd name="T75" fmla="*/ 2335213 h 1494"/>
                <a:gd name="T76" fmla="*/ 328612 w 211"/>
                <a:gd name="T77" fmla="*/ 2333625 h 1494"/>
                <a:gd name="T78" fmla="*/ 328612 w 211"/>
                <a:gd name="T79" fmla="*/ 2333625 h 1494"/>
                <a:gd name="T80" fmla="*/ 328612 w 211"/>
                <a:gd name="T81" fmla="*/ 2330450 h 1494"/>
                <a:gd name="T82" fmla="*/ 317500 w 211"/>
                <a:gd name="T83" fmla="*/ 2333625 h 1494"/>
                <a:gd name="T84" fmla="*/ 258762 w 211"/>
                <a:gd name="T85" fmla="*/ 2341563 h 1494"/>
                <a:gd name="T86" fmla="*/ 201612 w 211"/>
                <a:gd name="T87" fmla="*/ 2351088 h 1494"/>
                <a:gd name="T88" fmla="*/ 142875 w 211"/>
                <a:gd name="T89" fmla="*/ 2354263 h 1494"/>
                <a:gd name="T90" fmla="*/ 82550 w 211"/>
                <a:gd name="T91" fmla="*/ 2357438 h 1494"/>
                <a:gd name="T92" fmla="*/ 22225 w 211"/>
                <a:gd name="T93" fmla="*/ 2354263 h 1494"/>
                <a:gd name="T94" fmla="*/ 0 w 211"/>
                <a:gd name="T95" fmla="*/ 2354263 h 1494"/>
                <a:gd name="T96" fmla="*/ 3175 w 211"/>
                <a:gd name="T97" fmla="*/ 2354263 h 1494"/>
                <a:gd name="T98" fmla="*/ 3175 w 211"/>
                <a:gd name="T99" fmla="*/ 2357438 h 1494"/>
                <a:gd name="T100" fmla="*/ 3175 w 211"/>
                <a:gd name="T101" fmla="*/ 2360613 h 1494"/>
                <a:gd name="T102" fmla="*/ 3175 w 211"/>
                <a:gd name="T103" fmla="*/ 2360613 h 1494"/>
                <a:gd name="T104" fmla="*/ 6350 w 211"/>
                <a:gd name="T105" fmla="*/ 2363788 h 1494"/>
                <a:gd name="T106" fmla="*/ 6350 w 211"/>
                <a:gd name="T107" fmla="*/ 2366963 h 1494"/>
                <a:gd name="T108" fmla="*/ 6350 w 211"/>
                <a:gd name="T109" fmla="*/ 2366963 h 1494"/>
                <a:gd name="T110" fmla="*/ 9525 w 211"/>
                <a:gd name="T111" fmla="*/ 2370138 h 149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1"/>
                <a:gd name="T169" fmla="*/ 0 h 1494"/>
                <a:gd name="T170" fmla="*/ 211 w 211"/>
                <a:gd name="T171" fmla="*/ 1494 h 149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1" h="1494">
                  <a:moveTo>
                    <a:pt x="200" y="13"/>
                  </a:moveTo>
                  <a:lnTo>
                    <a:pt x="165" y="7"/>
                  </a:lnTo>
                  <a:lnTo>
                    <a:pt x="129" y="4"/>
                  </a:lnTo>
                  <a:lnTo>
                    <a:pt x="90" y="0"/>
                  </a:lnTo>
                  <a:lnTo>
                    <a:pt x="69" y="0"/>
                  </a:lnTo>
                  <a:lnTo>
                    <a:pt x="69" y="2"/>
                  </a:lnTo>
                  <a:lnTo>
                    <a:pt x="67" y="2"/>
                  </a:lnTo>
                  <a:lnTo>
                    <a:pt x="67" y="4"/>
                  </a:lnTo>
                  <a:lnTo>
                    <a:pt x="65" y="5"/>
                  </a:lnTo>
                  <a:lnTo>
                    <a:pt x="65" y="7"/>
                  </a:lnTo>
                  <a:lnTo>
                    <a:pt x="64" y="9"/>
                  </a:lnTo>
                  <a:lnTo>
                    <a:pt x="90" y="9"/>
                  </a:lnTo>
                  <a:lnTo>
                    <a:pt x="127" y="13"/>
                  </a:lnTo>
                  <a:lnTo>
                    <a:pt x="163" y="17"/>
                  </a:lnTo>
                  <a:lnTo>
                    <a:pt x="194" y="23"/>
                  </a:lnTo>
                  <a:lnTo>
                    <a:pt x="196" y="21"/>
                  </a:lnTo>
                  <a:lnTo>
                    <a:pt x="196" y="19"/>
                  </a:lnTo>
                  <a:lnTo>
                    <a:pt x="198" y="17"/>
                  </a:lnTo>
                  <a:lnTo>
                    <a:pt x="198" y="15"/>
                  </a:lnTo>
                  <a:lnTo>
                    <a:pt x="200" y="13"/>
                  </a:lnTo>
                  <a:close/>
                  <a:moveTo>
                    <a:pt x="6" y="1493"/>
                  </a:moveTo>
                  <a:lnTo>
                    <a:pt x="14" y="1493"/>
                  </a:lnTo>
                  <a:lnTo>
                    <a:pt x="52" y="1494"/>
                  </a:lnTo>
                  <a:lnTo>
                    <a:pt x="90" y="1493"/>
                  </a:lnTo>
                  <a:lnTo>
                    <a:pt x="129" y="1491"/>
                  </a:lnTo>
                  <a:lnTo>
                    <a:pt x="165" y="1485"/>
                  </a:lnTo>
                  <a:lnTo>
                    <a:pt x="202" y="1479"/>
                  </a:lnTo>
                  <a:lnTo>
                    <a:pt x="211" y="1477"/>
                  </a:lnTo>
                  <a:lnTo>
                    <a:pt x="211" y="1475"/>
                  </a:lnTo>
                  <a:lnTo>
                    <a:pt x="209" y="1475"/>
                  </a:lnTo>
                  <a:lnTo>
                    <a:pt x="209" y="1473"/>
                  </a:lnTo>
                  <a:lnTo>
                    <a:pt x="209" y="1471"/>
                  </a:lnTo>
                  <a:lnTo>
                    <a:pt x="207" y="1470"/>
                  </a:lnTo>
                  <a:lnTo>
                    <a:pt x="207" y="1468"/>
                  </a:lnTo>
                  <a:lnTo>
                    <a:pt x="200" y="1470"/>
                  </a:lnTo>
                  <a:lnTo>
                    <a:pt x="163" y="1475"/>
                  </a:lnTo>
                  <a:lnTo>
                    <a:pt x="127" y="1481"/>
                  </a:lnTo>
                  <a:lnTo>
                    <a:pt x="90" y="1483"/>
                  </a:lnTo>
                  <a:lnTo>
                    <a:pt x="52" y="1485"/>
                  </a:lnTo>
                  <a:lnTo>
                    <a:pt x="14" y="1483"/>
                  </a:lnTo>
                  <a:lnTo>
                    <a:pt x="0" y="1483"/>
                  </a:lnTo>
                  <a:lnTo>
                    <a:pt x="2" y="1483"/>
                  </a:lnTo>
                  <a:lnTo>
                    <a:pt x="2" y="1485"/>
                  </a:lnTo>
                  <a:lnTo>
                    <a:pt x="2" y="1487"/>
                  </a:lnTo>
                  <a:lnTo>
                    <a:pt x="4" y="1489"/>
                  </a:lnTo>
                  <a:lnTo>
                    <a:pt x="4" y="1491"/>
                  </a:lnTo>
                  <a:lnTo>
                    <a:pt x="6" y="1493"/>
                  </a:lnTo>
                  <a:close/>
                </a:path>
              </a:pathLst>
            </a:custGeom>
            <a:solidFill>
              <a:srgbClr val="62C0FF"/>
            </a:solidFill>
            <a:ln w="9525">
              <a:noFill/>
              <a:round/>
            </a:ln>
          </p:spPr>
          <p:txBody>
            <a:bodyPr/>
            <a:lstStyle/>
            <a:p>
              <a:endParaRPr lang="en-US"/>
            </a:p>
          </p:txBody>
        </p:sp>
        <p:sp>
          <p:nvSpPr>
            <p:cNvPr id="17529" name="Freeform 132"/>
            <p:cNvSpPr>
              <a:spLocks noEditPoints="1"/>
            </p:cNvSpPr>
            <p:nvPr/>
          </p:nvSpPr>
          <p:spPr bwMode="auto">
            <a:xfrm>
              <a:off x="6261100" y="2249467"/>
              <a:ext cx="297744" cy="2357437"/>
            </a:xfrm>
            <a:custGeom>
              <a:avLst/>
              <a:gdLst>
                <a:gd name="T0" fmla="*/ 314325 w 211"/>
                <a:gd name="T1" fmla="*/ 23812 h 1485"/>
                <a:gd name="T2" fmla="*/ 265112 w 211"/>
                <a:gd name="T3" fmla="*/ 14287 h 1485"/>
                <a:gd name="T4" fmla="*/ 204787 w 211"/>
                <a:gd name="T5" fmla="*/ 4762 h 1485"/>
                <a:gd name="T6" fmla="*/ 146050 w 211"/>
                <a:gd name="T7" fmla="*/ 1587 h 1485"/>
                <a:gd name="T8" fmla="*/ 109537 w 211"/>
                <a:gd name="T9" fmla="*/ 0 h 1485"/>
                <a:gd name="T10" fmla="*/ 106362 w 211"/>
                <a:gd name="T11" fmla="*/ 1587 h 1485"/>
                <a:gd name="T12" fmla="*/ 106362 w 211"/>
                <a:gd name="T13" fmla="*/ 4762 h 1485"/>
                <a:gd name="T14" fmla="*/ 106362 w 211"/>
                <a:gd name="T15" fmla="*/ 4762 h 1485"/>
                <a:gd name="T16" fmla="*/ 104775 w 211"/>
                <a:gd name="T17" fmla="*/ 7937 h 1485"/>
                <a:gd name="T18" fmla="*/ 104775 w 211"/>
                <a:gd name="T19" fmla="*/ 7937 h 1485"/>
                <a:gd name="T20" fmla="*/ 101600 w 211"/>
                <a:gd name="T21" fmla="*/ 11112 h 1485"/>
                <a:gd name="T22" fmla="*/ 101600 w 211"/>
                <a:gd name="T23" fmla="*/ 14287 h 1485"/>
                <a:gd name="T24" fmla="*/ 101600 w 211"/>
                <a:gd name="T25" fmla="*/ 14287 h 1485"/>
                <a:gd name="T26" fmla="*/ 142875 w 211"/>
                <a:gd name="T27" fmla="*/ 17462 h 1485"/>
                <a:gd name="T28" fmla="*/ 204787 w 211"/>
                <a:gd name="T29" fmla="*/ 20637 h 1485"/>
                <a:gd name="T30" fmla="*/ 261937 w 211"/>
                <a:gd name="T31" fmla="*/ 30162 h 1485"/>
                <a:gd name="T32" fmla="*/ 307975 w 211"/>
                <a:gd name="T33" fmla="*/ 36512 h 1485"/>
                <a:gd name="T34" fmla="*/ 307975 w 211"/>
                <a:gd name="T35" fmla="*/ 36512 h 1485"/>
                <a:gd name="T36" fmla="*/ 311150 w 211"/>
                <a:gd name="T37" fmla="*/ 33337 h 1485"/>
                <a:gd name="T38" fmla="*/ 311150 w 211"/>
                <a:gd name="T39" fmla="*/ 33337 h 1485"/>
                <a:gd name="T40" fmla="*/ 311150 w 211"/>
                <a:gd name="T41" fmla="*/ 30162 h 1485"/>
                <a:gd name="T42" fmla="*/ 314325 w 211"/>
                <a:gd name="T43" fmla="*/ 26987 h 1485"/>
                <a:gd name="T44" fmla="*/ 314325 w 211"/>
                <a:gd name="T45" fmla="*/ 26987 h 1485"/>
                <a:gd name="T46" fmla="*/ 314325 w 211"/>
                <a:gd name="T47" fmla="*/ 23812 h 1485"/>
                <a:gd name="T48" fmla="*/ 314325 w 211"/>
                <a:gd name="T49" fmla="*/ 23812 h 1485"/>
                <a:gd name="T50" fmla="*/ 6350 w 211"/>
                <a:gd name="T51" fmla="*/ 2354262 h 1485"/>
                <a:gd name="T52" fmla="*/ 25400 w 211"/>
                <a:gd name="T53" fmla="*/ 2357437 h 1485"/>
                <a:gd name="T54" fmla="*/ 85725 w 211"/>
                <a:gd name="T55" fmla="*/ 2357437 h 1485"/>
                <a:gd name="T56" fmla="*/ 146050 w 211"/>
                <a:gd name="T57" fmla="*/ 2357437 h 1485"/>
                <a:gd name="T58" fmla="*/ 204787 w 211"/>
                <a:gd name="T59" fmla="*/ 2351087 h 1485"/>
                <a:gd name="T60" fmla="*/ 265112 w 211"/>
                <a:gd name="T61" fmla="*/ 2344737 h 1485"/>
                <a:gd name="T62" fmla="*/ 323850 w 211"/>
                <a:gd name="T63" fmla="*/ 2332037 h 1485"/>
                <a:gd name="T64" fmla="*/ 334962 w 211"/>
                <a:gd name="T65" fmla="*/ 2328862 h 1485"/>
                <a:gd name="T66" fmla="*/ 334962 w 211"/>
                <a:gd name="T67" fmla="*/ 2328862 h 1485"/>
                <a:gd name="T68" fmla="*/ 331787 w 211"/>
                <a:gd name="T69" fmla="*/ 2327275 h 1485"/>
                <a:gd name="T70" fmla="*/ 331787 w 211"/>
                <a:gd name="T71" fmla="*/ 2327275 h 1485"/>
                <a:gd name="T72" fmla="*/ 331787 w 211"/>
                <a:gd name="T73" fmla="*/ 2324100 h 1485"/>
                <a:gd name="T74" fmla="*/ 330200 w 211"/>
                <a:gd name="T75" fmla="*/ 2324100 h 1485"/>
                <a:gd name="T76" fmla="*/ 330200 w 211"/>
                <a:gd name="T77" fmla="*/ 2320925 h 1485"/>
                <a:gd name="T78" fmla="*/ 330200 w 211"/>
                <a:gd name="T79" fmla="*/ 2317750 h 1485"/>
                <a:gd name="T80" fmla="*/ 327025 w 211"/>
                <a:gd name="T81" fmla="*/ 2317750 h 1485"/>
                <a:gd name="T82" fmla="*/ 320675 w 211"/>
                <a:gd name="T83" fmla="*/ 2320925 h 1485"/>
                <a:gd name="T84" fmla="*/ 261937 w 211"/>
                <a:gd name="T85" fmla="*/ 2328862 h 1485"/>
                <a:gd name="T86" fmla="*/ 204787 w 211"/>
                <a:gd name="T87" fmla="*/ 2335212 h 1485"/>
                <a:gd name="T88" fmla="*/ 142875 w 211"/>
                <a:gd name="T89" fmla="*/ 2341562 h 1485"/>
                <a:gd name="T90" fmla="*/ 85725 w 211"/>
                <a:gd name="T91" fmla="*/ 2341562 h 1485"/>
                <a:gd name="T92" fmla="*/ 25400 w 211"/>
                <a:gd name="T93" fmla="*/ 2341562 h 1485"/>
                <a:gd name="T94" fmla="*/ 0 w 211"/>
                <a:gd name="T95" fmla="*/ 2338387 h 1485"/>
                <a:gd name="T96" fmla="*/ 0 w 211"/>
                <a:gd name="T97" fmla="*/ 2341562 h 1485"/>
                <a:gd name="T98" fmla="*/ 3175 w 211"/>
                <a:gd name="T99" fmla="*/ 2341562 h 1485"/>
                <a:gd name="T100" fmla="*/ 3175 w 211"/>
                <a:gd name="T101" fmla="*/ 2344737 h 1485"/>
                <a:gd name="T102" fmla="*/ 3175 w 211"/>
                <a:gd name="T103" fmla="*/ 2347912 h 1485"/>
                <a:gd name="T104" fmla="*/ 6350 w 211"/>
                <a:gd name="T105" fmla="*/ 2347912 h 1485"/>
                <a:gd name="T106" fmla="*/ 6350 w 211"/>
                <a:gd name="T107" fmla="*/ 2351087 h 1485"/>
                <a:gd name="T108" fmla="*/ 6350 w 211"/>
                <a:gd name="T109" fmla="*/ 2354262 h 1485"/>
                <a:gd name="T110" fmla="*/ 6350 w 211"/>
                <a:gd name="T111" fmla="*/ 2354262 h 148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1"/>
                <a:gd name="T169" fmla="*/ 0 h 1485"/>
                <a:gd name="T170" fmla="*/ 211 w 211"/>
                <a:gd name="T171" fmla="*/ 1485 h 148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1" h="1485">
                  <a:moveTo>
                    <a:pt x="198" y="15"/>
                  </a:moveTo>
                  <a:lnTo>
                    <a:pt x="167" y="9"/>
                  </a:lnTo>
                  <a:lnTo>
                    <a:pt x="129" y="3"/>
                  </a:lnTo>
                  <a:lnTo>
                    <a:pt x="92" y="1"/>
                  </a:lnTo>
                  <a:lnTo>
                    <a:pt x="69" y="0"/>
                  </a:lnTo>
                  <a:lnTo>
                    <a:pt x="67" y="1"/>
                  </a:lnTo>
                  <a:lnTo>
                    <a:pt x="67" y="3"/>
                  </a:lnTo>
                  <a:lnTo>
                    <a:pt x="66" y="5"/>
                  </a:lnTo>
                  <a:lnTo>
                    <a:pt x="64" y="7"/>
                  </a:lnTo>
                  <a:lnTo>
                    <a:pt x="64" y="9"/>
                  </a:lnTo>
                  <a:lnTo>
                    <a:pt x="90" y="11"/>
                  </a:lnTo>
                  <a:lnTo>
                    <a:pt x="129" y="13"/>
                  </a:lnTo>
                  <a:lnTo>
                    <a:pt x="165" y="19"/>
                  </a:lnTo>
                  <a:lnTo>
                    <a:pt x="194" y="23"/>
                  </a:lnTo>
                  <a:lnTo>
                    <a:pt x="196" y="21"/>
                  </a:lnTo>
                  <a:lnTo>
                    <a:pt x="196" y="19"/>
                  </a:lnTo>
                  <a:lnTo>
                    <a:pt x="198" y="17"/>
                  </a:lnTo>
                  <a:lnTo>
                    <a:pt x="198" y="15"/>
                  </a:lnTo>
                  <a:close/>
                  <a:moveTo>
                    <a:pt x="4" y="1483"/>
                  </a:moveTo>
                  <a:lnTo>
                    <a:pt x="16" y="1485"/>
                  </a:lnTo>
                  <a:lnTo>
                    <a:pt x="54" y="1485"/>
                  </a:lnTo>
                  <a:lnTo>
                    <a:pt x="92" y="1485"/>
                  </a:lnTo>
                  <a:lnTo>
                    <a:pt x="129" y="1481"/>
                  </a:lnTo>
                  <a:lnTo>
                    <a:pt x="167" y="1477"/>
                  </a:lnTo>
                  <a:lnTo>
                    <a:pt x="204" y="1469"/>
                  </a:lnTo>
                  <a:lnTo>
                    <a:pt x="211" y="1467"/>
                  </a:lnTo>
                  <a:lnTo>
                    <a:pt x="209" y="1466"/>
                  </a:lnTo>
                  <a:lnTo>
                    <a:pt x="209" y="1464"/>
                  </a:lnTo>
                  <a:lnTo>
                    <a:pt x="208" y="1464"/>
                  </a:lnTo>
                  <a:lnTo>
                    <a:pt x="208" y="1462"/>
                  </a:lnTo>
                  <a:lnTo>
                    <a:pt x="208" y="1460"/>
                  </a:lnTo>
                  <a:lnTo>
                    <a:pt x="206" y="1460"/>
                  </a:lnTo>
                  <a:lnTo>
                    <a:pt x="202" y="1462"/>
                  </a:lnTo>
                  <a:lnTo>
                    <a:pt x="165" y="1467"/>
                  </a:lnTo>
                  <a:lnTo>
                    <a:pt x="129" y="1471"/>
                  </a:lnTo>
                  <a:lnTo>
                    <a:pt x="90" y="1475"/>
                  </a:lnTo>
                  <a:lnTo>
                    <a:pt x="54" y="1475"/>
                  </a:lnTo>
                  <a:lnTo>
                    <a:pt x="16" y="1475"/>
                  </a:lnTo>
                  <a:lnTo>
                    <a:pt x="0" y="1473"/>
                  </a:lnTo>
                  <a:lnTo>
                    <a:pt x="0" y="1475"/>
                  </a:lnTo>
                  <a:lnTo>
                    <a:pt x="2" y="1475"/>
                  </a:lnTo>
                  <a:lnTo>
                    <a:pt x="2" y="1477"/>
                  </a:lnTo>
                  <a:lnTo>
                    <a:pt x="2" y="1479"/>
                  </a:lnTo>
                  <a:lnTo>
                    <a:pt x="4" y="1479"/>
                  </a:lnTo>
                  <a:lnTo>
                    <a:pt x="4" y="1481"/>
                  </a:lnTo>
                  <a:lnTo>
                    <a:pt x="4" y="1483"/>
                  </a:lnTo>
                  <a:close/>
                </a:path>
              </a:pathLst>
            </a:custGeom>
            <a:solidFill>
              <a:srgbClr val="63C0FF"/>
            </a:solidFill>
            <a:ln w="9525">
              <a:noFill/>
              <a:round/>
            </a:ln>
          </p:spPr>
          <p:txBody>
            <a:bodyPr/>
            <a:lstStyle/>
            <a:p>
              <a:endParaRPr lang="en-US"/>
            </a:p>
          </p:txBody>
        </p:sp>
        <p:sp>
          <p:nvSpPr>
            <p:cNvPr id="17530" name="Freeform 133"/>
            <p:cNvSpPr>
              <a:spLocks noEditPoints="1"/>
            </p:cNvSpPr>
            <p:nvPr/>
          </p:nvSpPr>
          <p:spPr bwMode="auto">
            <a:xfrm>
              <a:off x="6258278" y="2257404"/>
              <a:ext cx="297744" cy="2343150"/>
            </a:xfrm>
            <a:custGeom>
              <a:avLst/>
              <a:gdLst>
                <a:gd name="T0" fmla="*/ 314325 w 211"/>
                <a:gd name="T1" fmla="*/ 22225 h 1476"/>
                <a:gd name="T2" fmla="*/ 265112 w 211"/>
                <a:gd name="T3" fmla="*/ 12700 h 1476"/>
                <a:gd name="T4" fmla="*/ 207962 w 211"/>
                <a:gd name="T5" fmla="*/ 6350 h 1476"/>
                <a:gd name="T6" fmla="*/ 149225 w 211"/>
                <a:gd name="T7" fmla="*/ 0 h 1476"/>
                <a:gd name="T8" fmla="*/ 107950 w 211"/>
                <a:gd name="T9" fmla="*/ 0 h 1476"/>
                <a:gd name="T10" fmla="*/ 107950 w 211"/>
                <a:gd name="T11" fmla="*/ 0 h 1476"/>
                <a:gd name="T12" fmla="*/ 107950 w 211"/>
                <a:gd name="T13" fmla="*/ 3175 h 1476"/>
                <a:gd name="T14" fmla="*/ 104775 w 211"/>
                <a:gd name="T15" fmla="*/ 6350 h 1476"/>
                <a:gd name="T16" fmla="*/ 104775 w 211"/>
                <a:gd name="T17" fmla="*/ 6350 h 1476"/>
                <a:gd name="T18" fmla="*/ 101600 w 211"/>
                <a:gd name="T19" fmla="*/ 9525 h 1476"/>
                <a:gd name="T20" fmla="*/ 101600 w 211"/>
                <a:gd name="T21" fmla="*/ 9525 h 1476"/>
                <a:gd name="T22" fmla="*/ 101600 w 211"/>
                <a:gd name="T23" fmla="*/ 12700 h 1476"/>
                <a:gd name="T24" fmla="*/ 98425 w 211"/>
                <a:gd name="T25" fmla="*/ 15875 h 1476"/>
                <a:gd name="T26" fmla="*/ 146050 w 211"/>
                <a:gd name="T27" fmla="*/ 15875 h 1476"/>
                <a:gd name="T28" fmla="*/ 207962 w 211"/>
                <a:gd name="T29" fmla="*/ 22225 h 1476"/>
                <a:gd name="T30" fmla="*/ 265112 w 211"/>
                <a:gd name="T31" fmla="*/ 28575 h 1476"/>
                <a:gd name="T32" fmla="*/ 307975 w 211"/>
                <a:gd name="T33" fmla="*/ 36513 h 1476"/>
                <a:gd name="T34" fmla="*/ 307975 w 211"/>
                <a:gd name="T35" fmla="*/ 33338 h 1476"/>
                <a:gd name="T36" fmla="*/ 311150 w 211"/>
                <a:gd name="T37" fmla="*/ 30163 h 1476"/>
                <a:gd name="T38" fmla="*/ 311150 w 211"/>
                <a:gd name="T39" fmla="*/ 30163 h 1476"/>
                <a:gd name="T40" fmla="*/ 311150 w 211"/>
                <a:gd name="T41" fmla="*/ 28575 h 1476"/>
                <a:gd name="T42" fmla="*/ 311150 w 211"/>
                <a:gd name="T43" fmla="*/ 28575 h 1476"/>
                <a:gd name="T44" fmla="*/ 314325 w 211"/>
                <a:gd name="T45" fmla="*/ 25400 h 1476"/>
                <a:gd name="T46" fmla="*/ 314325 w 211"/>
                <a:gd name="T47" fmla="*/ 25400 h 1476"/>
                <a:gd name="T48" fmla="*/ 314325 w 211"/>
                <a:gd name="T49" fmla="*/ 22225 h 1476"/>
                <a:gd name="T50" fmla="*/ 6350 w 211"/>
                <a:gd name="T51" fmla="*/ 2339975 h 1476"/>
                <a:gd name="T52" fmla="*/ 28575 w 211"/>
                <a:gd name="T53" fmla="*/ 2339975 h 1476"/>
                <a:gd name="T54" fmla="*/ 88900 w 211"/>
                <a:gd name="T55" fmla="*/ 2343150 h 1476"/>
                <a:gd name="T56" fmla="*/ 149225 w 211"/>
                <a:gd name="T57" fmla="*/ 2339975 h 1476"/>
                <a:gd name="T58" fmla="*/ 207962 w 211"/>
                <a:gd name="T59" fmla="*/ 2336800 h 1476"/>
                <a:gd name="T60" fmla="*/ 265112 w 211"/>
                <a:gd name="T61" fmla="*/ 2327275 h 1476"/>
                <a:gd name="T62" fmla="*/ 323850 w 211"/>
                <a:gd name="T63" fmla="*/ 2319338 h 1476"/>
                <a:gd name="T64" fmla="*/ 334962 w 211"/>
                <a:gd name="T65" fmla="*/ 2316163 h 1476"/>
                <a:gd name="T66" fmla="*/ 333375 w 211"/>
                <a:gd name="T67" fmla="*/ 2316163 h 1476"/>
                <a:gd name="T68" fmla="*/ 333375 w 211"/>
                <a:gd name="T69" fmla="*/ 2312988 h 1476"/>
                <a:gd name="T70" fmla="*/ 333375 w 211"/>
                <a:gd name="T71" fmla="*/ 2309813 h 1476"/>
                <a:gd name="T72" fmla="*/ 330200 w 211"/>
                <a:gd name="T73" fmla="*/ 2309813 h 1476"/>
                <a:gd name="T74" fmla="*/ 330200 w 211"/>
                <a:gd name="T75" fmla="*/ 2306638 h 1476"/>
                <a:gd name="T76" fmla="*/ 330200 w 211"/>
                <a:gd name="T77" fmla="*/ 2306638 h 1476"/>
                <a:gd name="T78" fmla="*/ 327025 w 211"/>
                <a:gd name="T79" fmla="*/ 2303463 h 1476"/>
                <a:gd name="T80" fmla="*/ 327025 w 211"/>
                <a:gd name="T81" fmla="*/ 2303463 h 1476"/>
                <a:gd name="T82" fmla="*/ 320675 w 211"/>
                <a:gd name="T83" fmla="*/ 2303463 h 1476"/>
                <a:gd name="T84" fmla="*/ 265112 w 211"/>
                <a:gd name="T85" fmla="*/ 2312988 h 1476"/>
                <a:gd name="T86" fmla="*/ 207962 w 211"/>
                <a:gd name="T87" fmla="*/ 2320925 h 1476"/>
                <a:gd name="T88" fmla="*/ 146050 w 211"/>
                <a:gd name="T89" fmla="*/ 2324100 h 1476"/>
                <a:gd name="T90" fmla="*/ 88900 w 211"/>
                <a:gd name="T91" fmla="*/ 2327275 h 1476"/>
                <a:gd name="T92" fmla="*/ 28575 w 211"/>
                <a:gd name="T93" fmla="*/ 2324100 h 1476"/>
                <a:gd name="T94" fmla="*/ 0 w 211"/>
                <a:gd name="T95" fmla="*/ 2324100 h 1476"/>
                <a:gd name="T96" fmla="*/ 0 w 211"/>
                <a:gd name="T97" fmla="*/ 2324100 h 1476"/>
                <a:gd name="T98" fmla="*/ 3175 w 211"/>
                <a:gd name="T99" fmla="*/ 2327275 h 1476"/>
                <a:gd name="T100" fmla="*/ 3175 w 211"/>
                <a:gd name="T101" fmla="*/ 2330450 h 1476"/>
                <a:gd name="T102" fmla="*/ 3175 w 211"/>
                <a:gd name="T103" fmla="*/ 2330450 h 1476"/>
                <a:gd name="T104" fmla="*/ 3175 w 211"/>
                <a:gd name="T105" fmla="*/ 2333625 h 1476"/>
                <a:gd name="T106" fmla="*/ 6350 w 211"/>
                <a:gd name="T107" fmla="*/ 2333625 h 1476"/>
                <a:gd name="T108" fmla="*/ 6350 w 211"/>
                <a:gd name="T109" fmla="*/ 2336800 h 1476"/>
                <a:gd name="T110" fmla="*/ 6350 w 211"/>
                <a:gd name="T111" fmla="*/ 2339975 h 14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1"/>
                <a:gd name="T169" fmla="*/ 0 h 1476"/>
                <a:gd name="T170" fmla="*/ 211 w 211"/>
                <a:gd name="T171" fmla="*/ 1476 h 14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1" h="1476">
                  <a:moveTo>
                    <a:pt x="198" y="14"/>
                  </a:moveTo>
                  <a:lnTo>
                    <a:pt x="167" y="8"/>
                  </a:lnTo>
                  <a:lnTo>
                    <a:pt x="131" y="4"/>
                  </a:lnTo>
                  <a:lnTo>
                    <a:pt x="94" y="0"/>
                  </a:lnTo>
                  <a:lnTo>
                    <a:pt x="68" y="0"/>
                  </a:lnTo>
                  <a:lnTo>
                    <a:pt x="68" y="2"/>
                  </a:lnTo>
                  <a:lnTo>
                    <a:pt x="66" y="4"/>
                  </a:lnTo>
                  <a:lnTo>
                    <a:pt x="64" y="6"/>
                  </a:lnTo>
                  <a:lnTo>
                    <a:pt x="64" y="8"/>
                  </a:lnTo>
                  <a:lnTo>
                    <a:pt x="62" y="10"/>
                  </a:lnTo>
                  <a:lnTo>
                    <a:pt x="92" y="10"/>
                  </a:lnTo>
                  <a:lnTo>
                    <a:pt x="131" y="14"/>
                  </a:lnTo>
                  <a:lnTo>
                    <a:pt x="167" y="18"/>
                  </a:lnTo>
                  <a:lnTo>
                    <a:pt x="194" y="23"/>
                  </a:lnTo>
                  <a:lnTo>
                    <a:pt x="194" y="21"/>
                  </a:lnTo>
                  <a:lnTo>
                    <a:pt x="196" y="19"/>
                  </a:lnTo>
                  <a:lnTo>
                    <a:pt x="196" y="18"/>
                  </a:lnTo>
                  <a:lnTo>
                    <a:pt x="198" y="16"/>
                  </a:lnTo>
                  <a:lnTo>
                    <a:pt x="198" y="14"/>
                  </a:lnTo>
                  <a:close/>
                  <a:moveTo>
                    <a:pt x="4" y="1474"/>
                  </a:moveTo>
                  <a:lnTo>
                    <a:pt x="18" y="1474"/>
                  </a:lnTo>
                  <a:lnTo>
                    <a:pt x="56" y="1476"/>
                  </a:lnTo>
                  <a:lnTo>
                    <a:pt x="94" y="1474"/>
                  </a:lnTo>
                  <a:lnTo>
                    <a:pt x="131" y="1472"/>
                  </a:lnTo>
                  <a:lnTo>
                    <a:pt x="167" y="1466"/>
                  </a:lnTo>
                  <a:lnTo>
                    <a:pt x="204" y="1461"/>
                  </a:lnTo>
                  <a:lnTo>
                    <a:pt x="211" y="1459"/>
                  </a:lnTo>
                  <a:lnTo>
                    <a:pt x="210" y="1459"/>
                  </a:lnTo>
                  <a:lnTo>
                    <a:pt x="210" y="1457"/>
                  </a:lnTo>
                  <a:lnTo>
                    <a:pt x="210" y="1455"/>
                  </a:lnTo>
                  <a:lnTo>
                    <a:pt x="208" y="1455"/>
                  </a:lnTo>
                  <a:lnTo>
                    <a:pt x="208" y="1453"/>
                  </a:lnTo>
                  <a:lnTo>
                    <a:pt x="206" y="1451"/>
                  </a:lnTo>
                  <a:lnTo>
                    <a:pt x="202" y="1451"/>
                  </a:lnTo>
                  <a:lnTo>
                    <a:pt x="167" y="1457"/>
                  </a:lnTo>
                  <a:lnTo>
                    <a:pt x="131" y="1462"/>
                  </a:lnTo>
                  <a:lnTo>
                    <a:pt x="92" y="1464"/>
                  </a:lnTo>
                  <a:lnTo>
                    <a:pt x="56" y="1466"/>
                  </a:lnTo>
                  <a:lnTo>
                    <a:pt x="18" y="1464"/>
                  </a:lnTo>
                  <a:lnTo>
                    <a:pt x="0" y="1464"/>
                  </a:lnTo>
                  <a:lnTo>
                    <a:pt x="2" y="1466"/>
                  </a:lnTo>
                  <a:lnTo>
                    <a:pt x="2" y="1468"/>
                  </a:lnTo>
                  <a:lnTo>
                    <a:pt x="2" y="1470"/>
                  </a:lnTo>
                  <a:lnTo>
                    <a:pt x="4" y="1470"/>
                  </a:lnTo>
                  <a:lnTo>
                    <a:pt x="4" y="1472"/>
                  </a:lnTo>
                  <a:lnTo>
                    <a:pt x="4" y="1474"/>
                  </a:lnTo>
                  <a:close/>
                </a:path>
              </a:pathLst>
            </a:custGeom>
            <a:solidFill>
              <a:srgbClr val="64C1FF"/>
            </a:solidFill>
            <a:ln w="9525">
              <a:noFill/>
              <a:round/>
            </a:ln>
          </p:spPr>
          <p:txBody>
            <a:bodyPr/>
            <a:lstStyle/>
            <a:p>
              <a:endParaRPr lang="en-US"/>
            </a:p>
          </p:txBody>
        </p:sp>
        <p:sp>
          <p:nvSpPr>
            <p:cNvPr id="17531" name="Freeform 134"/>
            <p:cNvSpPr>
              <a:spLocks noEditPoints="1"/>
            </p:cNvSpPr>
            <p:nvPr/>
          </p:nvSpPr>
          <p:spPr bwMode="auto">
            <a:xfrm>
              <a:off x="6255458" y="2263757"/>
              <a:ext cx="296333" cy="2327275"/>
            </a:xfrm>
            <a:custGeom>
              <a:avLst/>
              <a:gdLst>
                <a:gd name="T0" fmla="*/ 314325 w 210"/>
                <a:gd name="T1" fmla="*/ 22225 h 1466"/>
                <a:gd name="T2" fmla="*/ 268288 w 210"/>
                <a:gd name="T3" fmla="*/ 15875 h 1466"/>
                <a:gd name="T4" fmla="*/ 211138 w 210"/>
                <a:gd name="T5" fmla="*/ 6350 h 1466"/>
                <a:gd name="T6" fmla="*/ 149225 w 210"/>
                <a:gd name="T7" fmla="*/ 3175 h 1466"/>
                <a:gd name="T8" fmla="*/ 107950 w 210"/>
                <a:gd name="T9" fmla="*/ 0 h 1466"/>
                <a:gd name="T10" fmla="*/ 104775 w 210"/>
                <a:gd name="T11" fmla="*/ 3175 h 1466"/>
                <a:gd name="T12" fmla="*/ 104775 w 210"/>
                <a:gd name="T13" fmla="*/ 3175 h 1466"/>
                <a:gd name="T14" fmla="*/ 104775 w 210"/>
                <a:gd name="T15" fmla="*/ 6350 h 1466"/>
                <a:gd name="T16" fmla="*/ 101600 w 210"/>
                <a:gd name="T17" fmla="*/ 9525 h 1466"/>
                <a:gd name="T18" fmla="*/ 101600 w 210"/>
                <a:gd name="T19" fmla="*/ 9525 h 1466"/>
                <a:gd name="T20" fmla="*/ 101600 w 210"/>
                <a:gd name="T21" fmla="*/ 12700 h 1466"/>
                <a:gd name="T22" fmla="*/ 98425 w 210"/>
                <a:gd name="T23" fmla="*/ 15875 h 1466"/>
                <a:gd name="T24" fmla="*/ 98425 w 210"/>
                <a:gd name="T25" fmla="*/ 15875 h 1466"/>
                <a:gd name="T26" fmla="*/ 149225 w 210"/>
                <a:gd name="T27" fmla="*/ 19050 h 1466"/>
                <a:gd name="T28" fmla="*/ 207963 w 210"/>
                <a:gd name="T29" fmla="*/ 22225 h 1466"/>
                <a:gd name="T30" fmla="*/ 265113 w 210"/>
                <a:gd name="T31" fmla="*/ 26988 h 1466"/>
                <a:gd name="T32" fmla="*/ 307975 w 210"/>
                <a:gd name="T33" fmla="*/ 36512 h 1466"/>
                <a:gd name="T34" fmla="*/ 307975 w 210"/>
                <a:gd name="T35" fmla="*/ 33338 h 1466"/>
                <a:gd name="T36" fmla="*/ 311150 w 210"/>
                <a:gd name="T37" fmla="*/ 33338 h 1466"/>
                <a:gd name="T38" fmla="*/ 311150 w 210"/>
                <a:gd name="T39" fmla="*/ 30163 h 1466"/>
                <a:gd name="T40" fmla="*/ 311150 w 210"/>
                <a:gd name="T41" fmla="*/ 30163 h 1466"/>
                <a:gd name="T42" fmla="*/ 311150 w 210"/>
                <a:gd name="T43" fmla="*/ 26988 h 1466"/>
                <a:gd name="T44" fmla="*/ 314325 w 210"/>
                <a:gd name="T45" fmla="*/ 23812 h 1466"/>
                <a:gd name="T46" fmla="*/ 314325 w 210"/>
                <a:gd name="T47" fmla="*/ 23812 h 1466"/>
                <a:gd name="T48" fmla="*/ 314325 w 210"/>
                <a:gd name="T49" fmla="*/ 22225 h 1466"/>
                <a:gd name="T50" fmla="*/ 6350 w 210"/>
                <a:gd name="T51" fmla="*/ 2324100 h 1466"/>
                <a:gd name="T52" fmla="*/ 31750 w 210"/>
                <a:gd name="T53" fmla="*/ 2327275 h 1466"/>
                <a:gd name="T54" fmla="*/ 92075 w 210"/>
                <a:gd name="T55" fmla="*/ 2327275 h 1466"/>
                <a:gd name="T56" fmla="*/ 149225 w 210"/>
                <a:gd name="T57" fmla="*/ 2327275 h 1466"/>
                <a:gd name="T58" fmla="*/ 211138 w 210"/>
                <a:gd name="T59" fmla="*/ 2320925 h 1466"/>
                <a:gd name="T60" fmla="*/ 268288 w 210"/>
                <a:gd name="T61" fmla="*/ 2314575 h 1466"/>
                <a:gd name="T62" fmla="*/ 327025 w 210"/>
                <a:gd name="T63" fmla="*/ 2306638 h 1466"/>
                <a:gd name="T64" fmla="*/ 333375 w 210"/>
                <a:gd name="T65" fmla="*/ 2303463 h 1466"/>
                <a:gd name="T66" fmla="*/ 333375 w 210"/>
                <a:gd name="T67" fmla="*/ 2300288 h 1466"/>
                <a:gd name="T68" fmla="*/ 333375 w 210"/>
                <a:gd name="T69" fmla="*/ 2300288 h 1466"/>
                <a:gd name="T70" fmla="*/ 330200 w 210"/>
                <a:gd name="T71" fmla="*/ 2297113 h 1466"/>
                <a:gd name="T72" fmla="*/ 330200 w 210"/>
                <a:gd name="T73" fmla="*/ 2297113 h 1466"/>
                <a:gd name="T74" fmla="*/ 330200 w 210"/>
                <a:gd name="T75" fmla="*/ 2293938 h 1466"/>
                <a:gd name="T76" fmla="*/ 330200 w 210"/>
                <a:gd name="T77" fmla="*/ 2293938 h 1466"/>
                <a:gd name="T78" fmla="*/ 327025 w 210"/>
                <a:gd name="T79" fmla="*/ 2290763 h 1466"/>
                <a:gd name="T80" fmla="*/ 327025 w 210"/>
                <a:gd name="T81" fmla="*/ 2287588 h 1466"/>
                <a:gd name="T82" fmla="*/ 323850 w 210"/>
                <a:gd name="T83" fmla="*/ 2290763 h 1466"/>
                <a:gd name="T84" fmla="*/ 265113 w 210"/>
                <a:gd name="T85" fmla="*/ 2300288 h 1466"/>
                <a:gd name="T86" fmla="*/ 207963 w 210"/>
                <a:gd name="T87" fmla="*/ 2306638 h 1466"/>
                <a:gd name="T88" fmla="*/ 149225 w 210"/>
                <a:gd name="T89" fmla="*/ 2312988 h 1466"/>
                <a:gd name="T90" fmla="*/ 92075 w 210"/>
                <a:gd name="T91" fmla="*/ 2312988 h 1466"/>
                <a:gd name="T92" fmla="*/ 31750 w 210"/>
                <a:gd name="T93" fmla="*/ 2312988 h 1466"/>
                <a:gd name="T94" fmla="*/ 0 w 210"/>
                <a:gd name="T95" fmla="*/ 2309813 h 1466"/>
                <a:gd name="T96" fmla="*/ 0 w 210"/>
                <a:gd name="T97" fmla="*/ 2312988 h 1466"/>
                <a:gd name="T98" fmla="*/ 3175 w 210"/>
                <a:gd name="T99" fmla="*/ 2312988 h 1466"/>
                <a:gd name="T100" fmla="*/ 3175 w 210"/>
                <a:gd name="T101" fmla="*/ 2314575 h 1466"/>
                <a:gd name="T102" fmla="*/ 3175 w 210"/>
                <a:gd name="T103" fmla="*/ 2317750 h 1466"/>
                <a:gd name="T104" fmla="*/ 3175 w 210"/>
                <a:gd name="T105" fmla="*/ 2317750 h 1466"/>
                <a:gd name="T106" fmla="*/ 6350 w 210"/>
                <a:gd name="T107" fmla="*/ 2320925 h 1466"/>
                <a:gd name="T108" fmla="*/ 6350 w 210"/>
                <a:gd name="T109" fmla="*/ 2324100 h 1466"/>
                <a:gd name="T110" fmla="*/ 6350 w 210"/>
                <a:gd name="T111" fmla="*/ 2324100 h 146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0"/>
                <a:gd name="T169" fmla="*/ 0 h 1466"/>
                <a:gd name="T170" fmla="*/ 210 w 210"/>
                <a:gd name="T171" fmla="*/ 1466 h 146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0" h="1466">
                  <a:moveTo>
                    <a:pt x="198" y="14"/>
                  </a:moveTo>
                  <a:lnTo>
                    <a:pt x="169" y="10"/>
                  </a:lnTo>
                  <a:lnTo>
                    <a:pt x="133" y="4"/>
                  </a:lnTo>
                  <a:lnTo>
                    <a:pt x="94" y="2"/>
                  </a:lnTo>
                  <a:lnTo>
                    <a:pt x="68" y="0"/>
                  </a:lnTo>
                  <a:lnTo>
                    <a:pt x="66" y="2"/>
                  </a:lnTo>
                  <a:lnTo>
                    <a:pt x="66" y="4"/>
                  </a:lnTo>
                  <a:lnTo>
                    <a:pt x="64" y="6"/>
                  </a:lnTo>
                  <a:lnTo>
                    <a:pt x="64" y="8"/>
                  </a:lnTo>
                  <a:lnTo>
                    <a:pt x="62" y="10"/>
                  </a:lnTo>
                  <a:lnTo>
                    <a:pt x="94" y="12"/>
                  </a:lnTo>
                  <a:lnTo>
                    <a:pt x="131" y="14"/>
                  </a:lnTo>
                  <a:lnTo>
                    <a:pt x="167" y="17"/>
                  </a:lnTo>
                  <a:lnTo>
                    <a:pt x="194" y="23"/>
                  </a:lnTo>
                  <a:lnTo>
                    <a:pt x="194" y="21"/>
                  </a:lnTo>
                  <a:lnTo>
                    <a:pt x="196" y="21"/>
                  </a:lnTo>
                  <a:lnTo>
                    <a:pt x="196" y="19"/>
                  </a:lnTo>
                  <a:lnTo>
                    <a:pt x="196" y="17"/>
                  </a:lnTo>
                  <a:lnTo>
                    <a:pt x="198" y="15"/>
                  </a:lnTo>
                  <a:lnTo>
                    <a:pt x="198" y="14"/>
                  </a:lnTo>
                  <a:close/>
                  <a:moveTo>
                    <a:pt x="4" y="1464"/>
                  </a:moveTo>
                  <a:lnTo>
                    <a:pt x="20" y="1466"/>
                  </a:lnTo>
                  <a:lnTo>
                    <a:pt x="58" y="1466"/>
                  </a:lnTo>
                  <a:lnTo>
                    <a:pt x="94" y="1466"/>
                  </a:lnTo>
                  <a:lnTo>
                    <a:pt x="133" y="1462"/>
                  </a:lnTo>
                  <a:lnTo>
                    <a:pt x="169" y="1458"/>
                  </a:lnTo>
                  <a:lnTo>
                    <a:pt x="206" y="1453"/>
                  </a:lnTo>
                  <a:lnTo>
                    <a:pt x="210" y="1451"/>
                  </a:lnTo>
                  <a:lnTo>
                    <a:pt x="210" y="1449"/>
                  </a:lnTo>
                  <a:lnTo>
                    <a:pt x="208" y="1447"/>
                  </a:lnTo>
                  <a:lnTo>
                    <a:pt x="208" y="1445"/>
                  </a:lnTo>
                  <a:lnTo>
                    <a:pt x="206" y="1443"/>
                  </a:lnTo>
                  <a:lnTo>
                    <a:pt x="206" y="1441"/>
                  </a:lnTo>
                  <a:lnTo>
                    <a:pt x="204" y="1443"/>
                  </a:lnTo>
                  <a:lnTo>
                    <a:pt x="167" y="1449"/>
                  </a:lnTo>
                  <a:lnTo>
                    <a:pt x="131" y="1453"/>
                  </a:lnTo>
                  <a:lnTo>
                    <a:pt x="94" y="1457"/>
                  </a:lnTo>
                  <a:lnTo>
                    <a:pt x="58" y="1457"/>
                  </a:lnTo>
                  <a:lnTo>
                    <a:pt x="20" y="1457"/>
                  </a:lnTo>
                  <a:lnTo>
                    <a:pt x="0" y="1455"/>
                  </a:lnTo>
                  <a:lnTo>
                    <a:pt x="0" y="1457"/>
                  </a:lnTo>
                  <a:lnTo>
                    <a:pt x="2" y="1457"/>
                  </a:lnTo>
                  <a:lnTo>
                    <a:pt x="2" y="1458"/>
                  </a:lnTo>
                  <a:lnTo>
                    <a:pt x="2" y="1460"/>
                  </a:lnTo>
                  <a:lnTo>
                    <a:pt x="4" y="1462"/>
                  </a:lnTo>
                  <a:lnTo>
                    <a:pt x="4" y="1464"/>
                  </a:lnTo>
                  <a:close/>
                </a:path>
              </a:pathLst>
            </a:custGeom>
            <a:solidFill>
              <a:srgbClr val="65C1FF"/>
            </a:solidFill>
            <a:ln w="9525">
              <a:noFill/>
              <a:round/>
            </a:ln>
          </p:spPr>
          <p:txBody>
            <a:bodyPr/>
            <a:lstStyle/>
            <a:p>
              <a:endParaRPr lang="en-US"/>
            </a:p>
          </p:txBody>
        </p:sp>
        <p:sp>
          <p:nvSpPr>
            <p:cNvPr id="17532" name="Freeform 135"/>
            <p:cNvSpPr>
              <a:spLocks noEditPoints="1"/>
            </p:cNvSpPr>
            <p:nvPr/>
          </p:nvSpPr>
          <p:spPr bwMode="auto">
            <a:xfrm>
              <a:off x="6254044" y="2273279"/>
              <a:ext cx="294923" cy="2311400"/>
            </a:xfrm>
            <a:custGeom>
              <a:avLst/>
              <a:gdLst>
                <a:gd name="T0" fmla="*/ 312738 w 209"/>
                <a:gd name="T1" fmla="*/ 20637 h 1456"/>
                <a:gd name="T2" fmla="*/ 269875 w 209"/>
                <a:gd name="T3" fmla="*/ 12700 h 1456"/>
                <a:gd name="T4" fmla="*/ 212725 w 209"/>
                <a:gd name="T5" fmla="*/ 6350 h 1456"/>
                <a:gd name="T6" fmla="*/ 150813 w 209"/>
                <a:gd name="T7" fmla="*/ 0 h 1456"/>
                <a:gd name="T8" fmla="*/ 103188 w 209"/>
                <a:gd name="T9" fmla="*/ 0 h 1456"/>
                <a:gd name="T10" fmla="*/ 103188 w 209"/>
                <a:gd name="T11" fmla="*/ 0 h 1456"/>
                <a:gd name="T12" fmla="*/ 103188 w 209"/>
                <a:gd name="T13" fmla="*/ 3175 h 1456"/>
                <a:gd name="T14" fmla="*/ 100013 w 209"/>
                <a:gd name="T15" fmla="*/ 6350 h 1456"/>
                <a:gd name="T16" fmla="*/ 100013 w 209"/>
                <a:gd name="T17" fmla="*/ 6350 h 1456"/>
                <a:gd name="T18" fmla="*/ 100013 w 209"/>
                <a:gd name="T19" fmla="*/ 9525 h 1456"/>
                <a:gd name="T20" fmla="*/ 96838 w 209"/>
                <a:gd name="T21" fmla="*/ 9525 h 1456"/>
                <a:gd name="T22" fmla="*/ 96838 w 209"/>
                <a:gd name="T23" fmla="*/ 12700 h 1456"/>
                <a:gd name="T24" fmla="*/ 96838 w 209"/>
                <a:gd name="T25" fmla="*/ 14288 h 1456"/>
                <a:gd name="T26" fmla="*/ 150813 w 209"/>
                <a:gd name="T27" fmla="*/ 14288 h 1456"/>
                <a:gd name="T28" fmla="*/ 209550 w 209"/>
                <a:gd name="T29" fmla="*/ 17463 h 1456"/>
                <a:gd name="T30" fmla="*/ 266700 w 209"/>
                <a:gd name="T31" fmla="*/ 26988 h 1456"/>
                <a:gd name="T32" fmla="*/ 306388 w 209"/>
                <a:gd name="T33" fmla="*/ 33338 h 1456"/>
                <a:gd name="T34" fmla="*/ 306388 w 209"/>
                <a:gd name="T35" fmla="*/ 33338 h 1456"/>
                <a:gd name="T36" fmla="*/ 306388 w 209"/>
                <a:gd name="T37" fmla="*/ 30163 h 1456"/>
                <a:gd name="T38" fmla="*/ 309563 w 209"/>
                <a:gd name="T39" fmla="*/ 26988 h 1456"/>
                <a:gd name="T40" fmla="*/ 309563 w 209"/>
                <a:gd name="T41" fmla="*/ 26988 h 1456"/>
                <a:gd name="T42" fmla="*/ 309563 w 209"/>
                <a:gd name="T43" fmla="*/ 23812 h 1456"/>
                <a:gd name="T44" fmla="*/ 312738 w 209"/>
                <a:gd name="T45" fmla="*/ 23812 h 1456"/>
                <a:gd name="T46" fmla="*/ 312738 w 209"/>
                <a:gd name="T47" fmla="*/ 20637 h 1456"/>
                <a:gd name="T48" fmla="*/ 312738 w 209"/>
                <a:gd name="T49" fmla="*/ 20637 h 1456"/>
                <a:gd name="T50" fmla="*/ 4763 w 209"/>
                <a:gd name="T51" fmla="*/ 2308225 h 1456"/>
                <a:gd name="T52" fmla="*/ 33338 w 209"/>
                <a:gd name="T53" fmla="*/ 2308225 h 1456"/>
                <a:gd name="T54" fmla="*/ 93663 w 209"/>
                <a:gd name="T55" fmla="*/ 2311400 h 1456"/>
                <a:gd name="T56" fmla="*/ 150813 w 209"/>
                <a:gd name="T57" fmla="*/ 2308225 h 1456"/>
                <a:gd name="T58" fmla="*/ 212725 w 209"/>
                <a:gd name="T59" fmla="*/ 2305050 h 1456"/>
                <a:gd name="T60" fmla="*/ 269875 w 209"/>
                <a:gd name="T61" fmla="*/ 2297113 h 1456"/>
                <a:gd name="T62" fmla="*/ 325438 w 209"/>
                <a:gd name="T63" fmla="*/ 2287588 h 1456"/>
                <a:gd name="T64" fmla="*/ 331788 w 209"/>
                <a:gd name="T65" fmla="*/ 2287588 h 1456"/>
                <a:gd name="T66" fmla="*/ 331788 w 209"/>
                <a:gd name="T67" fmla="*/ 2284413 h 1456"/>
                <a:gd name="T68" fmla="*/ 331788 w 209"/>
                <a:gd name="T69" fmla="*/ 2284413 h 1456"/>
                <a:gd name="T70" fmla="*/ 328613 w 209"/>
                <a:gd name="T71" fmla="*/ 2281238 h 1456"/>
                <a:gd name="T72" fmla="*/ 328613 w 209"/>
                <a:gd name="T73" fmla="*/ 2278063 h 1456"/>
                <a:gd name="T74" fmla="*/ 328613 w 209"/>
                <a:gd name="T75" fmla="*/ 2278063 h 1456"/>
                <a:gd name="T76" fmla="*/ 325438 w 209"/>
                <a:gd name="T77" fmla="*/ 2274888 h 1456"/>
                <a:gd name="T78" fmla="*/ 325438 w 209"/>
                <a:gd name="T79" fmla="*/ 2274888 h 1456"/>
                <a:gd name="T80" fmla="*/ 325438 w 209"/>
                <a:gd name="T81" fmla="*/ 2271713 h 1456"/>
                <a:gd name="T82" fmla="*/ 322263 w 209"/>
                <a:gd name="T83" fmla="*/ 2271713 h 1456"/>
                <a:gd name="T84" fmla="*/ 266700 w 209"/>
                <a:gd name="T85" fmla="*/ 2284413 h 1456"/>
                <a:gd name="T86" fmla="*/ 209550 w 209"/>
                <a:gd name="T87" fmla="*/ 2290763 h 1456"/>
                <a:gd name="T88" fmla="*/ 150813 w 209"/>
                <a:gd name="T89" fmla="*/ 2293938 h 1456"/>
                <a:gd name="T90" fmla="*/ 93663 w 209"/>
                <a:gd name="T91" fmla="*/ 2297113 h 1456"/>
                <a:gd name="T92" fmla="*/ 33338 w 209"/>
                <a:gd name="T93" fmla="*/ 2293938 h 1456"/>
                <a:gd name="T94" fmla="*/ 0 w 209"/>
                <a:gd name="T95" fmla="*/ 2293938 h 1456"/>
                <a:gd name="T96" fmla="*/ 0 w 209"/>
                <a:gd name="T97" fmla="*/ 2293938 h 1456"/>
                <a:gd name="T98" fmla="*/ 0 w 209"/>
                <a:gd name="T99" fmla="*/ 2297113 h 1456"/>
                <a:gd name="T100" fmla="*/ 1588 w 209"/>
                <a:gd name="T101" fmla="*/ 2297113 h 1456"/>
                <a:gd name="T102" fmla="*/ 1588 w 209"/>
                <a:gd name="T103" fmla="*/ 2300288 h 1456"/>
                <a:gd name="T104" fmla="*/ 1588 w 209"/>
                <a:gd name="T105" fmla="*/ 2303463 h 1456"/>
                <a:gd name="T106" fmla="*/ 4763 w 209"/>
                <a:gd name="T107" fmla="*/ 2303463 h 1456"/>
                <a:gd name="T108" fmla="*/ 4763 w 209"/>
                <a:gd name="T109" fmla="*/ 2305050 h 1456"/>
                <a:gd name="T110" fmla="*/ 4763 w 209"/>
                <a:gd name="T111" fmla="*/ 2308225 h 145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09"/>
                <a:gd name="T169" fmla="*/ 0 h 1456"/>
                <a:gd name="T170" fmla="*/ 209 w 209"/>
                <a:gd name="T171" fmla="*/ 1456 h 145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09" h="1456">
                  <a:moveTo>
                    <a:pt x="197" y="13"/>
                  </a:moveTo>
                  <a:lnTo>
                    <a:pt x="170" y="8"/>
                  </a:lnTo>
                  <a:lnTo>
                    <a:pt x="134" y="4"/>
                  </a:lnTo>
                  <a:lnTo>
                    <a:pt x="95" y="0"/>
                  </a:lnTo>
                  <a:lnTo>
                    <a:pt x="65" y="0"/>
                  </a:lnTo>
                  <a:lnTo>
                    <a:pt x="65" y="2"/>
                  </a:lnTo>
                  <a:lnTo>
                    <a:pt x="63" y="4"/>
                  </a:lnTo>
                  <a:lnTo>
                    <a:pt x="63" y="6"/>
                  </a:lnTo>
                  <a:lnTo>
                    <a:pt x="61" y="6"/>
                  </a:lnTo>
                  <a:lnTo>
                    <a:pt x="61" y="8"/>
                  </a:lnTo>
                  <a:lnTo>
                    <a:pt x="61" y="9"/>
                  </a:lnTo>
                  <a:lnTo>
                    <a:pt x="95" y="9"/>
                  </a:lnTo>
                  <a:lnTo>
                    <a:pt x="132" y="11"/>
                  </a:lnTo>
                  <a:lnTo>
                    <a:pt x="168" y="17"/>
                  </a:lnTo>
                  <a:lnTo>
                    <a:pt x="193" y="21"/>
                  </a:lnTo>
                  <a:lnTo>
                    <a:pt x="193" y="19"/>
                  </a:lnTo>
                  <a:lnTo>
                    <a:pt x="195" y="17"/>
                  </a:lnTo>
                  <a:lnTo>
                    <a:pt x="195" y="15"/>
                  </a:lnTo>
                  <a:lnTo>
                    <a:pt x="197" y="15"/>
                  </a:lnTo>
                  <a:lnTo>
                    <a:pt x="197" y="13"/>
                  </a:lnTo>
                  <a:close/>
                  <a:moveTo>
                    <a:pt x="3" y="1454"/>
                  </a:moveTo>
                  <a:lnTo>
                    <a:pt x="21" y="1454"/>
                  </a:lnTo>
                  <a:lnTo>
                    <a:pt x="59" y="1456"/>
                  </a:lnTo>
                  <a:lnTo>
                    <a:pt x="95" y="1454"/>
                  </a:lnTo>
                  <a:lnTo>
                    <a:pt x="134" y="1452"/>
                  </a:lnTo>
                  <a:lnTo>
                    <a:pt x="170" y="1447"/>
                  </a:lnTo>
                  <a:lnTo>
                    <a:pt x="205" y="1441"/>
                  </a:lnTo>
                  <a:lnTo>
                    <a:pt x="209" y="1441"/>
                  </a:lnTo>
                  <a:lnTo>
                    <a:pt x="209" y="1439"/>
                  </a:lnTo>
                  <a:lnTo>
                    <a:pt x="207" y="1437"/>
                  </a:lnTo>
                  <a:lnTo>
                    <a:pt x="207" y="1435"/>
                  </a:lnTo>
                  <a:lnTo>
                    <a:pt x="205" y="1433"/>
                  </a:lnTo>
                  <a:lnTo>
                    <a:pt x="205" y="1431"/>
                  </a:lnTo>
                  <a:lnTo>
                    <a:pt x="203" y="1431"/>
                  </a:lnTo>
                  <a:lnTo>
                    <a:pt x="168" y="1439"/>
                  </a:lnTo>
                  <a:lnTo>
                    <a:pt x="132" y="1443"/>
                  </a:lnTo>
                  <a:lnTo>
                    <a:pt x="95" y="1445"/>
                  </a:lnTo>
                  <a:lnTo>
                    <a:pt x="59" y="1447"/>
                  </a:lnTo>
                  <a:lnTo>
                    <a:pt x="21" y="1445"/>
                  </a:lnTo>
                  <a:lnTo>
                    <a:pt x="0" y="1445"/>
                  </a:lnTo>
                  <a:lnTo>
                    <a:pt x="0" y="1447"/>
                  </a:lnTo>
                  <a:lnTo>
                    <a:pt x="1" y="1447"/>
                  </a:lnTo>
                  <a:lnTo>
                    <a:pt x="1" y="1449"/>
                  </a:lnTo>
                  <a:lnTo>
                    <a:pt x="1" y="1451"/>
                  </a:lnTo>
                  <a:lnTo>
                    <a:pt x="3" y="1451"/>
                  </a:lnTo>
                  <a:lnTo>
                    <a:pt x="3" y="1452"/>
                  </a:lnTo>
                  <a:lnTo>
                    <a:pt x="3" y="1454"/>
                  </a:lnTo>
                  <a:close/>
                </a:path>
              </a:pathLst>
            </a:custGeom>
            <a:solidFill>
              <a:srgbClr val="66C1FF"/>
            </a:solidFill>
            <a:ln w="9525">
              <a:noFill/>
              <a:round/>
            </a:ln>
          </p:spPr>
          <p:txBody>
            <a:bodyPr/>
            <a:lstStyle/>
            <a:p>
              <a:endParaRPr lang="en-US"/>
            </a:p>
          </p:txBody>
        </p:sp>
        <p:sp>
          <p:nvSpPr>
            <p:cNvPr id="17533" name="Freeform 136"/>
            <p:cNvSpPr>
              <a:spLocks noEditPoints="1"/>
            </p:cNvSpPr>
            <p:nvPr/>
          </p:nvSpPr>
          <p:spPr bwMode="auto">
            <a:xfrm>
              <a:off x="6251223" y="2279629"/>
              <a:ext cx="294923" cy="2297113"/>
            </a:xfrm>
            <a:custGeom>
              <a:avLst/>
              <a:gdLst>
                <a:gd name="T0" fmla="*/ 312738 w 209"/>
                <a:gd name="T1" fmla="*/ 20638 h 1447"/>
                <a:gd name="T2" fmla="*/ 269875 w 209"/>
                <a:gd name="T3" fmla="*/ 11113 h 1447"/>
                <a:gd name="T4" fmla="*/ 212725 w 209"/>
                <a:gd name="T5" fmla="*/ 6350 h 1447"/>
                <a:gd name="T6" fmla="*/ 153988 w 209"/>
                <a:gd name="T7" fmla="*/ 3175 h 1447"/>
                <a:gd name="T8" fmla="*/ 103188 w 209"/>
                <a:gd name="T9" fmla="*/ 0 h 1447"/>
                <a:gd name="T10" fmla="*/ 103188 w 209"/>
                <a:gd name="T11" fmla="*/ 3175 h 1447"/>
                <a:gd name="T12" fmla="*/ 100013 w 209"/>
                <a:gd name="T13" fmla="*/ 3175 h 1447"/>
                <a:gd name="T14" fmla="*/ 100013 w 209"/>
                <a:gd name="T15" fmla="*/ 6350 h 1447"/>
                <a:gd name="T16" fmla="*/ 100013 w 209"/>
                <a:gd name="T17" fmla="*/ 7938 h 1447"/>
                <a:gd name="T18" fmla="*/ 96838 w 209"/>
                <a:gd name="T19" fmla="*/ 7938 h 1447"/>
                <a:gd name="T20" fmla="*/ 96838 w 209"/>
                <a:gd name="T21" fmla="*/ 11113 h 1447"/>
                <a:gd name="T22" fmla="*/ 96838 w 209"/>
                <a:gd name="T23" fmla="*/ 11113 h 1447"/>
                <a:gd name="T24" fmla="*/ 93663 w 209"/>
                <a:gd name="T25" fmla="*/ 14288 h 1447"/>
                <a:gd name="T26" fmla="*/ 96838 w 209"/>
                <a:gd name="T27" fmla="*/ 14288 h 1447"/>
                <a:gd name="T28" fmla="*/ 153988 w 209"/>
                <a:gd name="T29" fmla="*/ 14288 h 1447"/>
                <a:gd name="T30" fmla="*/ 212725 w 209"/>
                <a:gd name="T31" fmla="*/ 20638 h 1447"/>
                <a:gd name="T32" fmla="*/ 266700 w 209"/>
                <a:gd name="T33" fmla="*/ 26988 h 1447"/>
                <a:gd name="T34" fmla="*/ 306388 w 209"/>
                <a:gd name="T35" fmla="*/ 36513 h 1447"/>
                <a:gd name="T36" fmla="*/ 306388 w 209"/>
                <a:gd name="T37" fmla="*/ 33338 h 1447"/>
                <a:gd name="T38" fmla="*/ 306388 w 209"/>
                <a:gd name="T39" fmla="*/ 30163 h 1447"/>
                <a:gd name="T40" fmla="*/ 309563 w 209"/>
                <a:gd name="T41" fmla="*/ 30163 h 1447"/>
                <a:gd name="T42" fmla="*/ 309563 w 209"/>
                <a:gd name="T43" fmla="*/ 26988 h 1447"/>
                <a:gd name="T44" fmla="*/ 309563 w 209"/>
                <a:gd name="T45" fmla="*/ 26988 h 1447"/>
                <a:gd name="T46" fmla="*/ 309563 w 209"/>
                <a:gd name="T47" fmla="*/ 23813 h 1447"/>
                <a:gd name="T48" fmla="*/ 312738 w 209"/>
                <a:gd name="T49" fmla="*/ 20638 h 1447"/>
                <a:gd name="T50" fmla="*/ 312738 w 209"/>
                <a:gd name="T51" fmla="*/ 20638 h 1447"/>
                <a:gd name="T52" fmla="*/ 4763 w 209"/>
                <a:gd name="T53" fmla="*/ 2293938 h 1447"/>
                <a:gd name="T54" fmla="*/ 36513 w 209"/>
                <a:gd name="T55" fmla="*/ 2297113 h 1447"/>
                <a:gd name="T56" fmla="*/ 96838 w 209"/>
                <a:gd name="T57" fmla="*/ 2297113 h 1447"/>
                <a:gd name="T58" fmla="*/ 153988 w 209"/>
                <a:gd name="T59" fmla="*/ 2297113 h 1447"/>
                <a:gd name="T60" fmla="*/ 212725 w 209"/>
                <a:gd name="T61" fmla="*/ 2290763 h 1447"/>
                <a:gd name="T62" fmla="*/ 269875 w 209"/>
                <a:gd name="T63" fmla="*/ 2284413 h 1447"/>
                <a:gd name="T64" fmla="*/ 328613 w 209"/>
                <a:gd name="T65" fmla="*/ 2274888 h 1447"/>
                <a:gd name="T66" fmla="*/ 331788 w 209"/>
                <a:gd name="T67" fmla="*/ 2271713 h 1447"/>
                <a:gd name="T68" fmla="*/ 331788 w 209"/>
                <a:gd name="T69" fmla="*/ 2271713 h 1447"/>
                <a:gd name="T70" fmla="*/ 328613 w 209"/>
                <a:gd name="T71" fmla="*/ 2268538 h 1447"/>
                <a:gd name="T72" fmla="*/ 328613 w 209"/>
                <a:gd name="T73" fmla="*/ 2268538 h 1447"/>
                <a:gd name="T74" fmla="*/ 328613 w 209"/>
                <a:gd name="T75" fmla="*/ 2265363 h 1447"/>
                <a:gd name="T76" fmla="*/ 325438 w 209"/>
                <a:gd name="T77" fmla="*/ 2265363 h 1447"/>
                <a:gd name="T78" fmla="*/ 325438 w 209"/>
                <a:gd name="T79" fmla="*/ 2262188 h 1447"/>
                <a:gd name="T80" fmla="*/ 325438 w 209"/>
                <a:gd name="T81" fmla="*/ 2259013 h 1447"/>
                <a:gd name="T82" fmla="*/ 325438 w 209"/>
                <a:gd name="T83" fmla="*/ 2259013 h 1447"/>
                <a:gd name="T84" fmla="*/ 266700 w 209"/>
                <a:gd name="T85" fmla="*/ 2268538 h 1447"/>
                <a:gd name="T86" fmla="*/ 212725 w 209"/>
                <a:gd name="T87" fmla="*/ 2278063 h 1447"/>
                <a:gd name="T88" fmla="*/ 153988 w 209"/>
                <a:gd name="T89" fmla="*/ 2281238 h 1447"/>
                <a:gd name="T90" fmla="*/ 96838 w 209"/>
                <a:gd name="T91" fmla="*/ 2281238 h 1447"/>
                <a:gd name="T92" fmla="*/ 39688 w 209"/>
                <a:gd name="T93" fmla="*/ 2281238 h 1447"/>
                <a:gd name="T94" fmla="*/ 0 w 209"/>
                <a:gd name="T95" fmla="*/ 2278063 h 1447"/>
                <a:gd name="T96" fmla="*/ 0 w 209"/>
                <a:gd name="T97" fmla="*/ 2281238 h 1447"/>
                <a:gd name="T98" fmla="*/ 0 w 209"/>
                <a:gd name="T99" fmla="*/ 2281238 h 1447"/>
                <a:gd name="T100" fmla="*/ 3175 w 209"/>
                <a:gd name="T101" fmla="*/ 2284413 h 1447"/>
                <a:gd name="T102" fmla="*/ 3175 w 209"/>
                <a:gd name="T103" fmla="*/ 2287588 h 1447"/>
                <a:gd name="T104" fmla="*/ 3175 w 209"/>
                <a:gd name="T105" fmla="*/ 2287588 h 1447"/>
                <a:gd name="T106" fmla="*/ 3175 w 209"/>
                <a:gd name="T107" fmla="*/ 2290763 h 1447"/>
                <a:gd name="T108" fmla="*/ 4763 w 209"/>
                <a:gd name="T109" fmla="*/ 2290763 h 1447"/>
                <a:gd name="T110" fmla="*/ 4763 w 209"/>
                <a:gd name="T111" fmla="*/ 2293938 h 144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09"/>
                <a:gd name="T169" fmla="*/ 0 h 1447"/>
                <a:gd name="T170" fmla="*/ 209 w 209"/>
                <a:gd name="T171" fmla="*/ 1447 h 144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09" h="1447">
                  <a:moveTo>
                    <a:pt x="197" y="13"/>
                  </a:moveTo>
                  <a:lnTo>
                    <a:pt x="170" y="7"/>
                  </a:lnTo>
                  <a:lnTo>
                    <a:pt x="134" y="4"/>
                  </a:lnTo>
                  <a:lnTo>
                    <a:pt x="97" y="2"/>
                  </a:lnTo>
                  <a:lnTo>
                    <a:pt x="65" y="0"/>
                  </a:lnTo>
                  <a:lnTo>
                    <a:pt x="65" y="2"/>
                  </a:lnTo>
                  <a:lnTo>
                    <a:pt x="63" y="2"/>
                  </a:lnTo>
                  <a:lnTo>
                    <a:pt x="63" y="4"/>
                  </a:lnTo>
                  <a:lnTo>
                    <a:pt x="63" y="5"/>
                  </a:lnTo>
                  <a:lnTo>
                    <a:pt x="61" y="5"/>
                  </a:lnTo>
                  <a:lnTo>
                    <a:pt x="61" y="7"/>
                  </a:lnTo>
                  <a:lnTo>
                    <a:pt x="59" y="9"/>
                  </a:lnTo>
                  <a:lnTo>
                    <a:pt x="61" y="9"/>
                  </a:lnTo>
                  <a:lnTo>
                    <a:pt x="97" y="9"/>
                  </a:lnTo>
                  <a:lnTo>
                    <a:pt x="134" y="13"/>
                  </a:lnTo>
                  <a:lnTo>
                    <a:pt x="168" y="17"/>
                  </a:lnTo>
                  <a:lnTo>
                    <a:pt x="193" y="23"/>
                  </a:lnTo>
                  <a:lnTo>
                    <a:pt x="193" y="21"/>
                  </a:lnTo>
                  <a:lnTo>
                    <a:pt x="193" y="19"/>
                  </a:lnTo>
                  <a:lnTo>
                    <a:pt x="195" y="19"/>
                  </a:lnTo>
                  <a:lnTo>
                    <a:pt x="195" y="17"/>
                  </a:lnTo>
                  <a:lnTo>
                    <a:pt x="195" y="15"/>
                  </a:lnTo>
                  <a:lnTo>
                    <a:pt x="197" y="13"/>
                  </a:lnTo>
                  <a:close/>
                  <a:moveTo>
                    <a:pt x="3" y="1445"/>
                  </a:moveTo>
                  <a:lnTo>
                    <a:pt x="23" y="1447"/>
                  </a:lnTo>
                  <a:lnTo>
                    <a:pt x="61" y="1447"/>
                  </a:lnTo>
                  <a:lnTo>
                    <a:pt x="97" y="1447"/>
                  </a:lnTo>
                  <a:lnTo>
                    <a:pt x="134" y="1443"/>
                  </a:lnTo>
                  <a:lnTo>
                    <a:pt x="170" y="1439"/>
                  </a:lnTo>
                  <a:lnTo>
                    <a:pt x="207" y="1433"/>
                  </a:lnTo>
                  <a:lnTo>
                    <a:pt x="209" y="1431"/>
                  </a:lnTo>
                  <a:lnTo>
                    <a:pt x="207" y="1429"/>
                  </a:lnTo>
                  <a:lnTo>
                    <a:pt x="207" y="1427"/>
                  </a:lnTo>
                  <a:lnTo>
                    <a:pt x="205" y="1427"/>
                  </a:lnTo>
                  <a:lnTo>
                    <a:pt x="205" y="1425"/>
                  </a:lnTo>
                  <a:lnTo>
                    <a:pt x="205" y="1423"/>
                  </a:lnTo>
                  <a:lnTo>
                    <a:pt x="168" y="1429"/>
                  </a:lnTo>
                  <a:lnTo>
                    <a:pt x="134" y="1435"/>
                  </a:lnTo>
                  <a:lnTo>
                    <a:pt x="97" y="1437"/>
                  </a:lnTo>
                  <a:lnTo>
                    <a:pt x="61" y="1437"/>
                  </a:lnTo>
                  <a:lnTo>
                    <a:pt x="25" y="1437"/>
                  </a:lnTo>
                  <a:lnTo>
                    <a:pt x="0" y="1435"/>
                  </a:lnTo>
                  <a:lnTo>
                    <a:pt x="0" y="1437"/>
                  </a:lnTo>
                  <a:lnTo>
                    <a:pt x="2" y="1439"/>
                  </a:lnTo>
                  <a:lnTo>
                    <a:pt x="2" y="1441"/>
                  </a:lnTo>
                  <a:lnTo>
                    <a:pt x="2" y="1443"/>
                  </a:lnTo>
                  <a:lnTo>
                    <a:pt x="3" y="1443"/>
                  </a:lnTo>
                  <a:lnTo>
                    <a:pt x="3" y="1445"/>
                  </a:lnTo>
                  <a:close/>
                </a:path>
              </a:pathLst>
            </a:custGeom>
            <a:solidFill>
              <a:srgbClr val="67C2FF"/>
            </a:solidFill>
            <a:ln w="9525">
              <a:noFill/>
              <a:round/>
            </a:ln>
          </p:spPr>
          <p:txBody>
            <a:bodyPr/>
            <a:lstStyle/>
            <a:p>
              <a:endParaRPr lang="en-US"/>
            </a:p>
          </p:txBody>
        </p:sp>
        <p:sp>
          <p:nvSpPr>
            <p:cNvPr id="17534" name="Freeform 137"/>
            <p:cNvSpPr>
              <a:spLocks noEditPoints="1"/>
            </p:cNvSpPr>
            <p:nvPr/>
          </p:nvSpPr>
          <p:spPr bwMode="auto">
            <a:xfrm>
              <a:off x="6248401" y="2287570"/>
              <a:ext cx="294923" cy="2282825"/>
            </a:xfrm>
            <a:custGeom>
              <a:avLst/>
              <a:gdLst>
                <a:gd name="T0" fmla="*/ 312738 w 209"/>
                <a:gd name="T1" fmla="*/ 19050 h 1438"/>
                <a:gd name="T2" fmla="*/ 273050 w 209"/>
                <a:gd name="T3" fmla="*/ 12700 h 1438"/>
                <a:gd name="T4" fmla="*/ 215900 w 209"/>
                <a:gd name="T5" fmla="*/ 3175 h 1438"/>
                <a:gd name="T6" fmla="*/ 157163 w 209"/>
                <a:gd name="T7" fmla="*/ 0 h 1438"/>
                <a:gd name="T8" fmla="*/ 103188 w 209"/>
                <a:gd name="T9" fmla="*/ 0 h 1438"/>
                <a:gd name="T10" fmla="*/ 100013 w 209"/>
                <a:gd name="T11" fmla="*/ 0 h 1438"/>
                <a:gd name="T12" fmla="*/ 100013 w 209"/>
                <a:gd name="T13" fmla="*/ 3175 h 1438"/>
                <a:gd name="T14" fmla="*/ 100013 w 209"/>
                <a:gd name="T15" fmla="*/ 3175 h 1438"/>
                <a:gd name="T16" fmla="*/ 96838 w 209"/>
                <a:gd name="T17" fmla="*/ 6350 h 1438"/>
                <a:gd name="T18" fmla="*/ 96838 w 209"/>
                <a:gd name="T19" fmla="*/ 9525 h 1438"/>
                <a:gd name="T20" fmla="*/ 96838 w 209"/>
                <a:gd name="T21" fmla="*/ 9525 h 1438"/>
                <a:gd name="T22" fmla="*/ 93663 w 209"/>
                <a:gd name="T23" fmla="*/ 12700 h 1438"/>
                <a:gd name="T24" fmla="*/ 93663 w 209"/>
                <a:gd name="T25" fmla="*/ 15875 h 1438"/>
                <a:gd name="T26" fmla="*/ 100013 w 209"/>
                <a:gd name="T27" fmla="*/ 12700 h 1438"/>
                <a:gd name="T28" fmla="*/ 157163 w 209"/>
                <a:gd name="T29" fmla="*/ 15875 h 1438"/>
                <a:gd name="T30" fmla="*/ 215900 w 209"/>
                <a:gd name="T31" fmla="*/ 19050 h 1438"/>
                <a:gd name="T32" fmla="*/ 269875 w 209"/>
                <a:gd name="T33" fmla="*/ 28575 h 1438"/>
                <a:gd name="T34" fmla="*/ 307975 w 209"/>
                <a:gd name="T35" fmla="*/ 34925 h 1438"/>
                <a:gd name="T36" fmla="*/ 307975 w 209"/>
                <a:gd name="T37" fmla="*/ 31750 h 1438"/>
                <a:gd name="T38" fmla="*/ 307975 w 209"/>
                <a:gd name="T39" fmla="*/ 31750 h 1438"/>
                <a:gd name="T40" fmla="*/ 309563 w 209"/>
                <a:gd name="T41" fmla="*/ 28575 h 1438"/>
                <a:gd name="T42" fmla="*/ 309563 w 209"/>
                <a:gd name="T43" fmla="*/ 28575 h 1438"/>
                <a:gd name="T44" fmla="*/ 309563 w 209"/>
                <a:gd name="T45" fmla="*/ 25400 h 1438"/>
                <a:gd name="T46" fmla="*/ 309563 w 209"/>
                <a:gd name="T47" fmla="*/ 22225 h 1438"/>
                <a:gd name="T48" fmla="*/ 312738 w 209"/>
                <a:gd name="T49" fmla="*/ 22225 h 1438"/>
                <a:gd name="T50" fmla="*/ 312738 w 209"/>
                <a:gd name="T51" fmla="*/ 19050 h 1438"/>
                <a:gd name="T52" fmla="*/ 6350 w 209"/>
                <a:gd name="T53" fmla="*/ 2279650 h 1438"/>
                <a:gd name="T54" fmla="*/ 39688 w 209"/>
                <a:gd name="T55" fmla="*/ 2279650 h 1438"/>
                <a:gd name="T56" fmla="*/ 100013 w 209"/>
                <a:gd name="T57" fmla="*/ 2282825 h 1438"/>
                <a:gd name="T58" fmla="*/ 157163 w 209"/>
                <a:gd name="T59" fmla="*/ 2279650 h 1438"/>
                <a:gd name="T60" fmla="*/ 215900 w 209"/>
                <a:gd name="T61" fmla="*/ 2276475 h 1438"/>
                <a:gd name="T62" fmla="*/ 273050 w 209"/>
                <a:gd name="T63" fmla="*/ 2270125 h 1438"/>
                <a:gd name="T64" fmla="*/ 328613 w 209"/>
                <a:gd name="T65" fmla="*/ 2257425 h 1438"/>
                <a:gd name="T66" fmla="*/ 331788 w 209"/>
                <a:gd name="T67" fmla="*/ 2257425 h 1438"/>
                <a:gd name="T68" fmla="*/ 328613 w 209"/>
                <a:gd name="T69" fmla="*/ 2257425 h 1438"/>
                <a:gd name="T70" fmla="*/ 328613 w 209"/>
                <a:gd name="T71" fmla="*/ 2254250 h 1438"/>
                <a:gd name="T72" fmla="*/ 328613 w 209"/>
                <a:gd name="T73" fmla="*/ 2251075 h 1438"/>
                <a:gd name="T74" fmla="*/ 328613 w 209"/>
                <a:gd name="T75" fmla="*/ 2251075 h 1438"/>
                <a:gd name="T76" fmla="*/ 325438 w 209"/>
                <a:gd name="T77" fmla="*/ 2249488 h 1438"/>
                <a:gd name="T78" fmla="*/ 325438 w 209"/>
                <a:gd name="T79" fmla="*/ 2249488 h 1438"/>
                <a:gd name="T80" fmla="*/ 325438 w 209"/>
                <a:gd name="T81" fmla="*/ 2246313 h 1438"/>
                <a:gd name="T82" fmla="*/ 322263 w 209"/>
                <a:gd name="T83" fmla="*/ 2246313 h 1438"/>
                <a:gd name="T84" fmla="*/ 269875 w 209"/>
                <a:gd name="T85" fmla="*/ 2254250 h 1438"/>
                <a:gd name="T86" fmla="*/ 215900 w 209"/>
                <a:gd name="T87" fmla="*/ 2260600 h 1438"/>
                <a:gd name="T88" fmla="*/ 157163 w 209"/>
                <a:gd name="T89" fmla="*/ 2263775 h 1438"/>
                <a:gd name="T90" fmla="*/ 100013 w 209"/>
                <a:gd name="T91" fmla="*/ 2266950 h 1438"/>
                <a:gd name="T92" fmla="*/ 42863 w 209"/>
                <a:gd name="T93" fmla="*/ 2263775 h 1438"/>
                <a:gd name="T94" fmla="*/ 0 w 209"/>
                <a:gd name="T95" fmla="*/ 2260600 h 1438"/>
                <a:gd name="T96" fmla="*/ 0 w 209"/>
                <a:gd name="T97" fmla="*/ 2263775 h 1438"/>
                <a:gd name="T98" fmla="*/ 0 w 209"/>
                <a:gd name="T99" fmla="*/ 2266950 h 1438"/>
                <a:gd name="T100" fmla="*/ 3175 w 209"/>
                <a:gd name="T101" fmla="*/ 2266950 h 1438"/>
                <a:gd name="T102" fmla="*/ 3175 w 209"/>
                <a:gd name="T103" fmla="*/ 2270125 h 1438"/>
                <a:gd name="T104" fmla="*/ 3175 w 209"/>
                <a:gd name="T105" fmla="*/ 2273300 h 1438"/>
                <a:gd name="T106" fmla="*/ 3175 w 209"/>
                <a:gd name="T107" fmla="*/ 2273300 h 1438"/>
                <a:gd name="T108" fmla="*/ 6350 w 209"/>
                <a:gd name="T109" fmla="*/ 2276475 h 1438"/>
                <a:gd name="T110" fmla="*/ 6350 w 209"/>
                <a:gd name="T111" fmla="*/ 2279650 h 143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09"/>
                <a:gd name="T169" fmla="*/ 0 h 1438"/>
                <a:gd name="T170" fmla="*/ 209 w 209"/>
                <a:gd name="T171" fmla="*/ 1438 h 143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09" h="1438">
                  <a:moveTo>
                    <a:pt x="197" y="12"/>
                  </a:moveTo>
                  <a:lnTo>
                    <a:pt x="172" y="8"/>
                  </a:lnTo>
                  <a:lnTo>
                    <a:pt x="136" y="2"/>
                  </a:lnTo>
                  <a:lnTo>
                    <a:pt x="99" y="0"/>
                  </a:lnTo>
                  <a:lnTo>
                    <a:pt x="65" y="0"/>
                  </a:lnTo>
                  <a:lnTo>
                    <a:pt x="63" y="0"/>
                  </a:lnTo>
                  <a:lnTo>
                    <a:pt x="63" y="2"/>
                  </a:lnTo>
                  <a:lnTo>
                    <a:pt x="61" y="4"/>
                  </a:lnTo>
                  <a:lnTo>
                    <a:pt x="61" y="6"/>
                  </a:lnTo>
                  <a:lnTo>
                    <a:pt x="59" y="8"/>
                  </a:lnTo>
                  <a:lnTo>
                    <a:pt x="59" y="10"/>
                  </a:lnTo>
                  <a:lnTo>
                    <a:pt x="63" y="8"/>
                  </a:lnTo>
                  <a:lnTo>
                    <a:pt x="99" y="10"/>
                  </a:lnTo>
                  <a:lnTo>
                    <a:pt x="136" y="12"/>
                  </a:lnTo>
                  <a:lnTo>
                    <a:pt x="170" y="18"/>
                  </a:lnTo>
                  <a:lnTo>
                    <a:pt x="194" y="22"/>
                  </a:lnTo>
                  <a:lnTo>
                    <a:pt x="194" y="20"/>
                  </a:lnTo>
                  <a:lnTo>
                    <a:pt x="195" y="18"/>
                  </a:lnTo>
                  <a:lnTo>
                    <a:pt x="195" y="16"/>
                  </a:lnTo>
                  <a:lnTo>
                    <a:pt x="195" y="14"/>
                  </a:lnTo>
                  <a:lnTo>
                    <a:pt x="197" y="14"/>
                  </a:lnTo>
                  <a:lnTo>
                    <a:pt x="197" y="12"/>
                  </a:lnTo>
                  <a:close/>
                  <a:moveTo>
                    <a:pt x="4" y="1436"/>
                  </a:moveTo>
                  <a:lnTo>
                    <a:pt x="25" y="1436"/>
                  </a:lnTo>
                  <a:lnTo>
                    <a:pt x="63" y="1438"/>
                  </a:lnTo>
                  <a:lnTo>
                    <a:pt x="99" y="1436"/>
                  </a:lnTo>
                  <a:lnTo>
                    <a:pt x="136" y="1434"/>
                  </a:lnTo>
                  <a:lnTo>
                    <a:pt x="172" y="1430"/>
                  </a:lnTo>
                  <a:lnTo>
                    <a:pt x="207" y="1422"/>
                  </a:lnTo>
                  <a:lnTo>
                    <a:pt x="209" y="1422"/>
                  </a:lnTo>
                  <a:lnTo>
                    <a:pt x="207" y="1422"/>
                  </a:lnTo>
                  <a:lnTo>
                    <a:pt x="207" y="1420"/>
                  </a:lnTo>
                  <a:lnTo>
                    <a:pt x="207" y="1418"/>
                  </a:lnTo>
                  <a:lnTo>
                    <a:pt x="205" y="1417"/>
                  </a:lnTo>
                  <a:lnTo>
                    <a:pt x="205" y="1415"/>
                  </a:lnTo>
                  <a:lnTo>
                    <a:pt x="203" y="1415"/>
                  </a:lnTo>
                  <a:lnTo>
                    <a:pt x="170" y="1420"/>
                  </a:lnTo>
                  <a:lnTo>
                    <a:pt x="136" y="1424"/>
                  </a:lnTo>
                  <a:lnTo>
                    <a:pt x="99" y="1426"/>
                  </a:lnTo>
                  <a:lnTo>
                    <a:pt x="63" y="1428"/>
                  </a:lnTo>
                  <a:lnTo>
                    <a:pt x="27" y="1426"/>
                  </a:lnTo>
                  <a:lnTo>
                    <a:pt x="0" y="1424"/>
                  </a:lnTo>
                  <a:lnTo>
                    <a:pt x="0" y="1426"/>
                  </a:lnTo>
                  <a:lnTo>
                    <a:pt x="0" y="1428"/>
                  </a:lnTo>
                  <a:lnTo>
                    <a:pt x="2" y="1428"/>
                  </a:lnTo>
                  <a:lnTo>
                    <a:pt x="2" y="1430"/>
                  </a:lnTo>
                  <a:lnTo>
                    <a:pt x="2" y="1432"/>
                  </a:lnTo>
                  <a:lnTo>
                    <a:pt x="4" y="1434"/>
                  </a:lnTo>
                  <a:lnTo>
                    <a:pt x="4" y="1436"/>
                  </a:lnTo>
                  <a:close/>
                </a:path>
              </a:pathLst>
            </a:custGeom>
            <a:solidFill>
              <a:srgbClr val="68C2FF"/>
            </a:solidFill>
            <a:ln w="9525">
              <a:noFill/>
              <a:round/>
            </a:ln>
          </p:spPr>
          <p:txBody>
            <a:bodyPr/>
            <a:lstStyle/>
            <a:p>
              <a:endParaRPr lang="en-US"/>
            </a:p>
          </p:txBody>
        </p:sp>
        <p:sp>
          <p:nvSpPr>
            <p:cNvPr id="17535" name="Freeform 138"/>
            <p:cNvSpPr>
              <a:spLocks noEditPoints="1"/>
            </p:cNvSpPr>
            <p:nvPr/>
          </p:nvSpPr>
          <p:spPr bwMode="auto">
            <a:xfrm>
              <a:off x="6245579" y="2293917"/>
              <a:ext cx="294923" cy="2266950"/>
            </a:xfrm>
            <a:custGeom>
              <a:avLst/>
              <a:gdLst>
                <a:gd name="T0" fmla="*/ 312738 w 209"/>
                <a:gd name="T1" fmla="*/ 22225 h 1428"/>
                <a:gd name="T2" fmla="*/ 273050 w 209"/>
                <a:gd name="T3" fmla="*/ 12700 h 1428"/>
                <a:gd name="T4" fmla="*/ 219075 w 209"/>
                <a:gd name="T5" fmla="*/ 6350 h 1428"/>
                <a:gd name="T6" fmla="*/ 160338 w 209"/>
                <a:gd name="T7" fmla="*/ 0 h 1428"/>
                <a:gd name="T8" fmla="*/ 103188 w 209"/>
                <a:gd name="T9" fmla="*/ 0 h 1428"/>
                <a:gd name="T10" fmla="*/ 100013 w 209"/>
                <a:gd name="T11" fmla="*/ 0 h 1428"/>
                <a:gd name="T12" fmla="*/ 100013 w 209"/>
                <a:gd name="T13" fmla="*/ 3175 h 1428"/>
                <a:gd name="T14" fmla="*/ 100013 w 209"/>
                <a:gd name="T15" fmla="*/ 3175 h 1428"/>
                <a:gd name="T16" fmla="*/ 96838 w 209"/>
                <a:gd name="T17" fmla="*/ 6350 h 1428"/>
                <a:gd name="T18" fmla="*/ 96838 w 209"/>
                <a:gd name="T19" fmla="*/ 9525 h 1428"/>
                <a:gd name="T20" fmla="*/ 96838 w 209"/>
                <a:gd name="T21" fmla="*/ 9525 h 1428"/>
                <a:gd name="T22" fmla="*/ 93663 w 209"/>
                <a:gd name="T23" fmla="*/ 12700 h 1428"/>
                <a:gd name="T24" fmla="*/ 93663 w 209"/>
                <a:gd name="T25" fmla="*/ 12700 h 1428"/>
                <a:gd name="T26" fmla="*/ 93663 w 209"/>
                <a:gd name="T27" fmla="*/ 15875 h 1428"/>
                <a:gd name="T28" fmla="*/ 103188 w 209"/>
                <a:gd name="T29" fmla="*/ 15875 h 1428"/>
                <a:gd name="T30" fmla="*/ 160338 w 209"/>
                <a:gd name="T31" fmla="*/ 15875 h 1428"/>
                <a:gd name="T32" fmla="*/ 215900 w 209"/>
                <a:gd name="T33" fmla="*/ 22225 h 1428"/>
                <a:gd name="T34" fmla="*/ 273050 w 209"/>
                <a:gd name="T35" fmla="*/ 28575 h 1428"/>
                <a:gd name="T36" fmla="*/ 307975 w 209"/>
                <a:gd name="T37" fmla="*/ 33338 h 1428"/>
                <a:gd name="T38" fmla="*/ 307975 w 209"/>
                <a:gd name="T39" fmla="*/ 33338 h 1428"/>
                <a:gd name="T40" fmla="*/ 307975 w 209"/>
                <a:gd name="T41" fmla="*/ 30163 h 1428"/>
                <a:gd name="T42" fmla="*/ 311150 w 209"/>
                <a:gd name="T43" fmla="*/ 28575 h 1428"/>
                <a:gd name="T44" fmla="*/ 311150 w 209"/>
                <a:gd name="T45" fmla="*/ 28575 h 1428"/>
                <a:gd name="T46" fmla="*/ 311150 w 209"/>
                <a:gd name="T47" fmla="*/ 25400 h 1428"/>
                <a:gd name="T48" fmla="*/ 311150 w 209"/>
                <a:gd name="T49" fmla="*/ 25400 h 1428"/>
                <a:gd name="T50" fmla="*/ 312738 w 209"/>
                <a:gd name="T51" fmla="*/ 22225 h 1428"/>
                <a:gd name="T52" fmla="*/ 312738 w 209"/>
                <a:gd name="T53" fmla="*/ 22225 h 1428"/>
                <a:gd name="T54" fmla="*/ 6350 w 209"/>
                <a:gd name="T55" fmla="*/ 2263775 h 1428"/>
                <a:gd name="T56" fmla="*/ 46038 w 209"/>
                <a:gd name="T57" fmla="*/ 2266950 h 1428"/>
                <a:gd name="T58" fmla="*/ 103188 w 209"/>
                <a:gd name="T59" fmla="*/ 2266950 h 1428"/>
                <a:gd name="T60" fmla="*/ 160338 w 209"/>
                <a:gd name="T61" fmla="*/ 2266950 h 1428"/>
                <a:gd name="T62" fmla="*/ 219075 w 209"/>
                <a:gd name="T63" fmla="*/ 2263775 h 1428"/>
                <a:gd name="T64" fmla="*/ 273050 w 209"/>
                <a:gd name="T65" fmla="*/ 2254250 h 1428"/>
                <a:gd name="T66" fmla="*/ 331788 w 209"/>
                <a:gd name="T67" fmla="*/ 2244725 h 1428"/>
                <a:gd name="T68" fmla="*/ 328613 w 209"/>
                <a:gd name="T69" fmla="*/ 2243138 h 1428"/>
                <a:gd name="T70" fmla="*/ 328613 w 209"/>
                <a:gd name="T71" fmla="*/ 2243138 h 1428"/>
                <a:gd name="T72" fmla="*/ 328613 w 209"/>
                <a:gd name="T73" fmla="*/ 2239963 h 1428"/>
                <a:gd name="T74" fmla="*/ 325438 w 209"/>
                <a:gd name="T75" fmla="*/ 2239963 h 1428"/>
                <a:gd name="T76" fmla="*/ 325438 w 209"/>
                <a:gd name="T77" fmla="*/ 2236788 h 1428"/>
                <a:gd name="T78" fmla="*/ 325438 w 209"/>
                <a:gd name="T79" fmla="*/ 2233613 h 1428"/>
                <a:gd name="T80" fmla="*/ 322263 w 209"/>
                <a:gd name="T81" fmla="*/ 2233613 h 1428"/>
                <a:gd name="T82" fmla="*/ 322263 w 209"/>
                <a:gd name="T83" fmla="*/ 2230438 h 1428"/>
                <a:gd name="T84" fmla="*/ 273050 w 209"/>
                <a:gd name="T85" fmla="*/ 2239963 h 1428"/>
                <a:gd name="T86" fmla="*/ 215900 w 209"/>
                <a:gd name="T87" fmla="*/ 2247900 h 1428"/>
                <a:gd name="T88" fmla="*/ 160338 w 209"/>
                <a:gd name="T89" fmla="*/ 2251075 h 1428"/>
                <a:gd name="T90" fmla="*/ 103188 w 209"/>
                <a:gd name="T91" fmla="*/ 2251075 h 1428"/>
                <a:gd name="T92" fmla="*/ 46038 w 209"/>
                <a:gd name="T93" fmla="*/ 2251075 h 1428"/>
                <a:gd name="T94" fmla="*/ 0 w 209"/>
                <a:gd name="T95" fmla="*/ 2247900 h 1428"/>
                <a:gd name="T96" fmla="*/ 0 w 209"/>
                <a:gd name="T97" fmla="*/ 2251075 h 1428"/>
                <a:gd name="T98" fmla="*/ 0 w 209"/>
                <a:gd name="T99" fmla="*/ 2251075 h 1428"/>
                <a:gd name="T100" fmla="*/ 3175 w 209"/>
                <a:gd name="T101" fmla="*/ 2254250 h 1428"/>
                <a:gd name="T102" fmla="*/ 3175 w 209"/>
                <a:gd name="T103" fmla="*/ 2254250 h 1428"/>
                <a:gd name="T104" fmla="*/ 3175 w 209"/>
                <a:gd name="T105" fmla="*/ 2257425 h 1428"/>
                <a:gd name="T106" fmla="*/ 3175 w 209"/>
                <a:gd name="T107" fmla="*/ 2260600 h 1428"/>
                <a:gd name="T108" fmla="*/ 6350 w 209"/>
                <a:gd name="T109" fmla="*/ 2260600 h 1428"/>
                <a:gd name="T110" fmla="*/ 6350 w 209"/>
                <a:gd name="T111" fmla="*/ 2263775 h 14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09"/>
                <a:gd name="T169" fmla="*/ 0 h 1428"/>
                <a:gd name="T170" fmla="*/ 209 w 209"/>
                <a:gd name="T171" fmla="*/ 1428 h 142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09" h="1428">
                  <a:moveTo>
                    <a:pt x="197" y="14"/>
                  </a:moveTo>
                  <a:lnTo>
                    <a:pt x="172" y="8"/>
                  </a:lnTo>
                  <a:lnTo>
                    <a:pt x="138" y="4"/>
                  </a:lnTo>
                  <a:lnTo>
                    <a:pt x="101" y="0"/>
                  </a:lnTo>
                  <a:lnTo>
                    <a:pt x="65" y="0"/>
                  </a:lnTo>
                  <a:lnTo>
                    <a:pt x="63" y="0"/>
                  </a:lnTo>
                  <a:lnTo>
                    <a:pt x="63" y="2"/>
                  </a:lnTo>
                  <a:lnTo>
                    <a:pt x="61" y="4"/>
                  </a:lnTo>
                  <a:lnTo>
                    <a:pt x="61" y="6"/>
                  </a:lnTo>
                  <a:lnTo>
                    <a:pt x="59" y="8"/>
                  </a:lnTo>
                  <a:lnTo>
                    <a:pt x="59" y="10"/>
                  </a:lnTo>
                  <a:lnTo>
                    <a:pt x="65" y="10"/>
                  </a:lnTo>
                  <a:lnTo>
                    <a:pt x="101" y="10"/>
                  </a:lnTo>
                  <a:lnTo>
                    <a:pt x="136" y="14"/>
                  </a:lnTo>
                  <a:lnTo>
                    <a:pt x="172" y="18"/>
                  </a:lnTo>
                  <a:lnTo>
                    <a:pt x="194" y="21"/>
                  </a:lnTo>
                  <a:lnTo>
                    <a:pt x="194" y="19"/>
                  </a:lnTo>
                  <a:lnTo>
                    <a:pt x="196" y="18"/>
                  </a:lnTo>
                  <a:lnTo>
                    <a:pt x="196" y="16"/>
                  </a:lnTo>
                  <a:lnTo>
                    <a:pt x="197" y="14"/>
                  </a:lnTo>
                  <a:close/>
                  <a:moveTo>
                    <a:pt x="4" y="1426"/>
                  </a:moveTo>
                  <a:lnTo>
                    <a:pt x="29" y="1428"/>
                  </a:lnTo>
                  <a:lnTo>
                    <a:pt x="65" y="1428"/>
                  </a:lnTo>
                  <a:lnTo>
                    <a:pt x="101" y="1428"/>
                  </a:lnTo>
                  <a:lnTo>
                    <a:pt x="138" y="1426"/>
                  </a:lnTo>
                  <a:lnTo>
                    <a:pt x="172" y="1420"/>
                  </a:lnTo>
                  <a:lnTo>
                    <a:pt x="209" y="1414"/>
                  </a:lnTo>
                  <a:lnTo>
                    <a:pt x="207" y="1413"/>
                  </a:lnTo>
                  <a:lnTo>
                    <a:pt x="207" y="1411"/>
                  </a:lnTo>
                  <a:lnTo>
                    <a:pt x="205" y="1411"/>
                  </a:lnTo>
                  <a:lnTo>
                    <a:pt x="205" y="1409"/>
                  </a:lnTo>
                  <a:lnTo>
                    <a:pt x="205" y="1407"/>
                  </a:lnTo>
                  <a:lnTo>
                    <a:pt x="203" y="1407"/>
                  </a:lnTo>
                  <a:lnTo>
                    <a:pt x="203" y="1405"/>
                  </a:lnTo>
                  <a:lnTo>
                    <a:pt x="172" y="1411"/>
                  </a:lnTo>
                  <a:lnTo>
                    <a:pt x="136" y="1416"/>
                  </a:lnTo>
                  <a:lnTo>
                    <a:pt x="101" y="1418"/>
                  </a:lnTo>
                  <a:lnTo>
                    <a:pt x="65" y="1418"/>
                  </a:lnTo>
                  <a:lnTo>
                    <a:pt x="29" y="1418"/>
                  </a:lnTo>
                  <a:lnTo>
                    <a:pt x="0" y="1416"/>
                  </a:lnTo>
                  <a:lnTo>
                    <a:pt x="0" y="1418"/>
                  </a:lnTo>
                  <a:lnTo>
                    <a:pt x="2" y="1420"/>
                  </a:lnTo>
                  <a:lnTo>
                    <a:pt x="2" y="1422"/>
                  </a:lnTo>
                  <a:lnTo>
                    <a:pt x="2" y="1424"/>
                  </a:lnTo>
                  <a:lnTo>
                    <a:pt x="4" y="1424"/>
                  </a:lnTo>
                  <a:lnTo>
                    <a:pt x="4" y="1426"/>
                  </a:lnTo>
                  <a:close/>
                </a:path>
              </a:pathLst>
            </a:custGeom>
            <a:solidFill>
              <a:srgbClr val="69C3FF"/>
            </a:solidFill>
            <a:ln w="9525">
              <a:noFill/>
              <a:round/>
            </a:ln>
          </p:spPr>
          <p:txBody>
            <a:bodyPr/>
            <a:lstStyle/>
            <a:p>
              <a:endParaRPr lang="en-US"/>
            </a:p>
          </p:txBody>
        </p:sp>
        <p:sp>
          <p:nvSpPr>
            <p:cNvPr id="17536" name="Freeform 139"/>
            <p:cNvSpPr>
              <a:spLocks noEditPoints="1"/>
            </p:cNvSpPr>
            <p:nvPr/>
          </p:nvSpPr>
          <p:spPr bwMode="auto">
            <a:xfrm>
              <a:off x="6242756" y="2300267"/>
              <a:ext cx="292100" cy="2254250"/>
            </a:xfrm>
            <a:custGeom>
              <a:avLst/>
              <a:gdLst>
                <a:gd name="T0" fmla="*/ 314325 w 207"/>
                <a:gd name="T1" fmla="*/ 22225 h 1420"/>
                <a:gd name="T2" fmla="*/ 276225 w 207"/>
                <a:gd name="T3" fmla="*/ 15875 h 1420"/>
                <a:gd name="T4" fmla="*/ 222250 w 207"/>
                <a:gd name="T5" fmla="*/ 6350 h 1420"/>
                <a:gd name="T6" fmla="*/ 163513 w 207"/>
                <a:gd name="T7" fmla="*/ 3175 h 1420"/>
                <a:gd name="T8" fmla="*/ 106363 w 207"/>
                <a:gd name="T9" fmla="*/ 0 h 1420"/>
                <a:gd name="T10" fmla="*/ 100013 w 207"/>
                <a:gd name="T11" fmla="*/ 3175 h 1420"/>
                <a:gd name="T12" fmla="*/ 100013 w 207"/>
                <a:gd name="T13" fmla="*/ 3175 h 1420"/>
                <a:gd name="T14" fmla="*/ 96838 w 207"/>
                <a:gd name="T15" fmla="*/ 6350 h 1420"/>
                <a:gd name="T16" fmla="*/ 96838 w 207"/>
                <a:gd name="T17" fmla="*/ 6350 h 1420"/>
                <a:gd name="T18" fmla="*/ 96838 w 207"/>
                <a:gd name="T19" fmla="*/ 9525 h 1420"/>
                <a:gd name="T20" fmla="*/ 93663 w 207"/>
                <a:gd name="T21" fmla="*/ 12700 h 1420"/>
                <a:gd name="T22" fmla="*/ 93663 w 207"/>
                <a:gd name="T23" fmla="*/ 12700 h 1420"/>
                <a:gd name="T24" fmla="*/ 93663 w 207"/>
                <a:gd name="T25" fmla="*/ 15875 h 1420"/>
                <a:gd name="T26" fmla="*/ 90488 w 207"/>
                <a:gd name="T27" fmla="*/ 19050 h 1420"/>
                <a:gd name="T28" fmla="*/ 106363 w 207"/>
                <a:gd name="T29" fmla="*/ 15875 h 1420"/>
                <a:gd name="T30" fmla="*/ 163513 w 207"/>
                <a:gd name="T31" fmla="*/ 19050 h 1420"/>
                <a:gd name="T32" fmla="*/ 219075 w 207"/>
                <a:gd name="T33" fmla="*/ 22225 h 1420"/>
                <a:gd name="T34" fmla="*/ 274638 w 207"/>
                <a:gd name="T35" fmla="*/ 30163 h 1420"/>
                <a:gd name="T36" fmla="*/ 307975 w 207"/>
                <a:gd name="T37" fmla="*/ 33338 h 1420"/>
                <a:gd name="T38" fmla="*/ 307975 w 207"/>
                <a:gd name="T39" fmla="*/ 33338 h 1420"/>
                <a:gd name="T40" fmla="*/ 307975 w 207"/>
                <a:gd name="T41" fmla="*/ 30163 h 1420"/>
                <a:gd name="T42" fmla="*/ 307975 w 207"/>
                <a:gd name="T43" fmla="*/ 30163 h 1420"/>
                <a:gd name="T44" fmla="*/ 311150 w 207"/>
                <a:gd name="T45" fmla="*/ 26988 h 1420"/>
                <a:gd name="T46" fmla="*/ 311150 w 207"/>
                <a:gd name="T47" fmla="*/ 26988 h 1420"/>
                <a:gd name="T48" fmla="*/ 311150 w 207"/>
                <a:gd name="T49" fmla="*/ 23812 h 1420"/>
                <a:gd name="T50" fmla="*/ 314325 w 207"/>
                <a:gd name="T51" fmla="*/ 22225 h 1420"/>
                <a:gd name="T52" fmla="*/ 314325 w 207"/>
                <a:gd name="T53" fmla="*/ 22225 h 1420"/>
                <a:gd name="T54" fmla="*/ 6350 w 207"/>
                <a:gd name="T55" fmla="*/ 2247900 h 1420"/>
                <a:gd name="T56" fmla="*/ 49213 w 207"/>
                <a:gd name="T57" fmla="*/ 2251075 h 1420"/>
                <a:gd name="T58" fmla="*/ 106363 w 207"/>
                <a:gd name="T59" fmla="*/ 2254250 h 1420"/>
                <a:gd name="T60" fmla="*/ 163513 w 207"/>
                <a:gd name="T61" fmla="*/ 2251075 h 1420"/>
                <a:gd name="T62" fmla="*/ 222250 w 207"/>
                <a:gd name="T63" fmla="*/ 2247900 h 1420"/>
                <a:gd name="T64" fmla="*/ 276225 w 207"/>
                <a:gd name="T65" fmla="*/ 2241550 h 1420"/>
                <a:gd name="T66" fmla="*/ 328613 w 207"/>
                <a:gd name="T67" fmla="*/ 2233613 h 1420"/>
                <a:gd name="T68" fmla="*/ 328613 w 207"/>
                <a:gd name="T69" fmla="*/ 2230438 h 1420"/>
                <a:gd name="T70" fmla="*/ 328613 w 207"/>
                <a:gd name="T71" fmla="*/ 2227263 h 1420"/>
                <a:gd name="T72" fmla="*/ 325438 w 207"/>
                <a:gd name="T73" fmla="*/ 2227263 h 1420"/>
                <a:gd name="T74" fmla="*/ 325438 w 207"/>
                <a:gd name="T75" fmla="*/ 2224088 h 1420"/>
                <a:gd name="T76" fmla="*/ 325438 w 207"/>
                <a:gd name="T77" fmla="*/ 2224088 h 1420"/>
                <a:gd name="T78" fmla="*/ 325438 w 207"/>
                <a:gd name="T79" fmla="*/ 2220913 h 1420"/>
                <a:gd name="T80" fmla="*/ 322263 w 207"/>
                <a:gd name="T81" fmla="*/ 2220913 h 1420"/>
                <a:gd name="T82" fmla="*/ 322263 w 207"/>
                <a:gd name="T83" fmla="*/ 2217738 h 1420"/>
                <a:gd name="T84" fmla="*/ 274638 w 207"/>
                <a:gd name="T85" fmla="*/ 2227263 h 1420"/>
                <a:gd name="T86" fmla="*/ 219075 w 207"/>
                <a:gd name="T87" fmla="*/ 2233613 h 1420"/>
                <a:gd name="T88" fmla="*/ 163513 w 207"/>
                <a:gd name="T89" fmla="*/ 2238375 h 1420"/>
                <a:gd name="T90" fmla="*/ 106363 w 207"/>
                <a:gd name="T91" fmla="*/ 2238375 h 1420"/>
                <a:gd name="T92" fmla="*/ 49213 w 207"/>
                <a:gd name="T93" fmla="*/ 2238375 h 1420"/>
                <a:gd name="T94" fmla="*/ 0 w 207"/>
                <a:gd name="T95" fmla="*/ 2233613 h 1420"/>
                <a:gd name="T96" fmla="*/ 0 w 207"/>
                <a:gd name="T97" fmla="*/ 2236788 h 1420"/>
                <a:gd name="T98" fmla="*/ 0 w 207"/>
                <a:gd name="T99" fmla="*/ 2238375 h 1420"/>
                <a:gd name="T100" fmla="*/ 3175 w 207"/>
                <a:gd name="T101" fmla="*/ 2238375 h 1420"/>
                <a:gd name="T102" fmla="*/ 3175 w 207"/>
                <a:gd name="T103" fmla="*/ 2241550 h 1420"/>
                <a:gd name="T104" fmla="*/ 3175 w 207"/>
                <a:gd name="T105" fmla="*/ 2244725 h 1420"/>
                <a:gd name="T106" fmla="*/ 3175 w 207"/>
                <a:gd name="T107" fmla="*/ 2244725 h 1420"/>
                <a:gd name="T108" fmla="*/ 6350 w 207"/>
                <a:gd name="T109" fmla="*/ 2247900 h 1420"/>
                <a:gd name="T110" fmla="*/ 6350 w 207"/>
                <a:gd name="T111" fmla="*/ 2247900 h 1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07"/>
                <a:gd name="T169" fmla="*/ 0 h 1420"/>
                <a:gd name="T170" fmla="*/ 207 w 207"/>
                <a:gd name="T171" fmla="*/ 1420 h 1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07" h="1420">
                  <a:moveTo>
                    <a:pt x="198" y="14"/>
                  </a:moveTo>
                  <a:lnTo>
                    <a:pt x="174" y="10"/>
                  </a:lnTo>
                  <a:lnTo>
                    <a:pt x="140" y="4"/>
                  </a:lnTo>
                  <a:lnTo>
                    <a:pt x="103" y="2"/>
                  </a:lnTo>
                  <a:lnTo>
                    <a:pt x="67" y="0"/>
                  </a:lnTo>
                  <a:lnTo>
                    <a:pt x="63" y="2"/>
                  </a:lnTo>
                  <a:lnTo>
                    <a:pt x="61" y="4"/>
                  </a:lnTo>
                  <a:lnTo>
                    <a:pt x="61" y="6"/>
                  </a:lnTo>
                  <a:lnTo>
                    <a:pt x="59" y="8"/>
                  </a:lnTo>
                  <a:lnTo>
                    <a:pt x="59" y="10"/>
                  </a:lnTo>
                  <a:lnTo>
                    <a:pt x="57" y="12"/>
                  </a:lnTo>
                  <a:lnTo>
                    <a:pt x="67" y="10"/>
                  </a:lnTo>
                  <a:lnTo>
                    <a:pt x="103" y="12"/>
                  </a:lnTo>
                  <a:lnTo>
                    <a:pt x="138" y="14"/>
                  </a:lnTo>
                  <a:lnTo>
                    <a:pt x="173" y="19"/>
                  </a:lnTo>
                  <a:lnTo>
                    <a:pt x="194" y="21"/>
                  </a:lnTo>
                  <a:lnTo>
                    <a:pt x="194" y="19"/>
                  </a:lnTo>
                  <a:lnTo>
                    <a:pt x="196" y="17"/>
                  </a:lnTo>
                  <a:lnTo>
                    <a:pt x="196" y="15"/>
                  </a:lnTo>
                  <a:lnTo>
                    <a:pt x="198" y="14"/>
                  </a:lnTo>
                  <a:close/>
                  <a:moveTo>
                    <a:pt x="4" y="1416"/>
                  </a:moveTo>
                  <a:lnTo>
                    <a:pt x="31" y="1418"/>
                  </a:lnTo>
                  <a:lnTo>
                    <a:pt x="67" y="1420"/>
                  </a:lnTo>
                  <a:lnTo>
                    <a:pt x="103" y="1418"/>
                  </a:lnTo>
                  <a:lnTo>
                    <a:pt x="140" y="1416"/>
                  </a:lnTo>
                  <a:lnTo>
                    <a:pt x="174" y="1412"/>
                  </a:lnTo>
                  <a:lnTo>
                    <a:pt x="207" y="1407"/>
                  </a:lnTo>
                  <a:lnTo>
                    <a:pt x="207" y="1405"/>
                  </a:lnTo>
                  <a:lnTo>
                    <a:pt x="207" y="1403"/>
                  </a:lnTo>
                  <a:lnTo>
                    <a:pt x="205" y="1403"/>
                  </a:lnTo>
                  <a:lnTo>
                    <a:pt x="205" y="1401"/>
                  </a:lnTo>
                  <a:lnTo>
                    <a:pt x="205" y="1399"/>
                  </a:lnTo>
                  <a:lnTo>
                    <a:pt x="203" y="1399"/>
                  </a:lnTo>
                  <a:lnTo>
                    <a:pt x="203" y="1397"/>
                  </a:lnTo>
                  <a:lnTo>
                    <a:pt x="173" y="1403"/>
                  </a:lnTo>
                  <a:lnTo>
                    <a:pt x="138" y="1407"/>
                  </a:lnTo>
                  <a:lnTo>
                    <a:pt x="103" y="1410"/>
                  </a:lnTo>
                  <a:lnTo>
                    <a:pt x="67" y="1410"/>
                  </a:lnTo>
                  <a:lnTo>
                    <a:pt x="31" y="1410"/>
                  </a:lnTo>
                  <a:lnTo>
                    <a:pt x="0" y="1407"/>
                  </a:lnTo>
                  <a:lnTo>
                    <a:pt x="0" y="1409"/>
                  </a:lnTo>
                  <a:lnTo>
                    <a:pt x="0" y="1410"/>
                  </a:lnTo>
                  <a:lnTo>
                    <a:pt x="2" y="1410"/>
                  </a:lnTo>
                  <a:lnTo>
                    <a:pt x="2" y="1412"/>
                  </a:lnTo>
                  <a:lnTo>
                    <a:pt x="2" y="1414"/>
                  </a:lnTo>
                  <a:lnTo>
                    <a:pt x="4" y="1416"/>
                  </a:lnTo>
                  <a:close/>
                </a:path>
              </a:pathLst>
            </a:custGeom>
            <a:solidFill>
              <a:srgbClr val="6AC3FF"/>
            </a:solidFill>
            <a:ln w="9525">
              <a:noFill/>
              <a:round/>
            </a:ln>
          </p:spPr>
          <p:txBody>
            <a:bodyPr/>
            <a:lstStyle/>
            <a:p>
              <a:endParaRPr lang="en-US"/>
            </a:p>
          </p:txBody>
        </p:sp>
        <p:sp>
          <p:nvSpPr>
            <p:cNvPr id="17537" name="Freeform 140"/>
            <p:cNvSpPr>
              <a:spLocks noEditPoints="1"/>
            </p:cNvSpPr>
            <p:nvPr/>
          </p:nvSpPr>
          <p:spPr bwMode="auto">
            <a:xfrm>
              <a:off x="6239935" y="2309792"/>
              <a:ext cx="292100" cy="2235200"/>
            </a:xfrm>
            <a:custGeom>
              <a:avLst/>
              <a:gdLst>
                <a:gd name="T0" fmla="*/ 314325 w 207"/>
                <a:gd name="T1" fmla="*/ 17463 h 1408"/>
                <a:gd name="T2" fmla="*/ 279400 w 207"/>
                <a:gd name="T3" fmla="*/ 12700 h 1408"/>
                <a:gd name="T4" fmla="*/ 222250 w 207"/>
                <a:gd name="T5" fmla="*/ 6350 h 1408"/>
                <a:gd name="T6" fmla="*/ 166688 w 207"/>
                <a:gd name="T7" fmla="*/ 0 h 1408"/>
                <a:gd name="T8" fmla="*/ 109538 w 207"/>
                <a:gd name="T9" fmla="*/ 0 h 1408"/>
                <a:gd name="T10" fmla="*/ 100013 w 207"/>
                <a:gd name="T11" fmla="*/ 0 h 1408"/>
                <a:gd name="T12" fmla="*/ 96838 w 207"/>
                <a:gd name="T13" fmla="*/ 3175 h 1408"/>
                <a:gd name="T14" fmla="*/ 96838 w 207"/>
                <a:gd name="T15" fmla="*/ 3175 h 1408"/>
                <a:gd name="T16" fmla="*/ 96838 w 207"/>
                <a:gd name="T17" fmla="*/ 6350 h 1408"/>
                <a:gd name="T18" fmla="*/ 93663 w 207"/>
                <a:gd name="T19" fmla="*/ 9525 h 1408"/>
                <a:gd name="T20" fmla="*/ 93663 w 207"/>
                <a:gd name="T21" fmla="*/ 9525 h 1408"/>
                <a:gd name="T22" fmla="*/ 90488 w 207"/>
                <a:gd name="T23" fmla="*/ 12700 h 1408"/>
                <a:gd name="T24" fmla="*/ 90488 w 207"/>
                <a:gd name="T25" fmla="*/ 12700 h 1408"/>
                <a:gd name="T26" fmla="*/ 90488 w 207"/>
                <a:gd name="T27" fmla="*/ 14288 h 1408"/>
                <a:gd name="T28" fmla="*/ 109538 w 207"/>
                <a:gd name="T29" fmla="*/ 14288 h 1408"/>
                <a:gd name="T30" fmla="*/ 165100 w 207"/>
                <a:gd name="T31" fmla="*/ 14288 h 1408"/>
                <a:gd name="T32" fmla="*/ 222250 w 207"/>
                <a:gd name="T33" fmla="*/ 20637 h 1408"/>
                <a:gd name="T34" fmla="*/ 277813 w 207"/>
                <a:gd name="T35" fmla="*/ 26988 h 1408"/>
                <a:gd name="T36" fmla="*/ 307975 w 207"/>
                <a:gd name="T37" fmla="*/ 33338 h 1408"/>
                <a:gd name="T38" fmla="*/ 307975 w 207"/>
                <a:gd name="T39" fmla="*/ 30163 h 1408"/>
                <a:gd name="T40" fmla="*/ 307975 w 207"/>
                <a:gd name="T41" fmla="*/ 30163 h 1408"/>
                <a:gd name="T42" fmla="*/ 307975 w 207"/>
                <a:gd name="T43" fmla="*/ 26988 h 1408"/>
                <a:gd name="T44" fmla="*/ 311150 w 207"/>
                <a:gd name="T45" fmla="*/ 23812 h 1408"/>
                <a:gd name="T46" fmla="*/ 311150 w 207"/>
                <a:gd name="T47" fmla="*/ 23812 h 1408"/>
                <a:gd name="T48" fmla="*/ 311150 w 207"/>
                <a:gd name="T49" fmla="*/ 20637 h 1408"/>
                <a:gd name="T50" fmla="*/ 311150 w 207"/>
                <a:gd name="T51" fmla="*/ 20637 h 1408"/>
                <a:gd name="T52" fmla="*/ 314325 w 207"/>
                <a:gd name="T53" fmla="*/ 17463 h 1408"/>
                <a:gd name="T54" fmla="*/ 6350 w 207"/>
                <a:gd name="T55" fmla="*/ 2232025 h 1408"/>
                <a:gd name="T56" fmla="*/ 52388 w 207"/>
                <a:gd name="T57" fmla="*/ 2235200 h 1408"/>
                <a:gd name="T58" fmla="*/ 109538 w 207"/>
                <a:gd name="T59" fmla="*/ 2235200 h 1408"/>
                <a:gd name="T60" fmla="*/ 166688 w 207"/>
                <a:gd name="T61" fmla="*/ 2235200 h 1408"/>
                <a:gd name="T62" fmla="*/ 222250 w 207"/>
                <a:gd name="T63" fmla="*/ 2232025 h 1408"/>
                <a:gd name="T64" fmla="*/ 279400 w 207"/>
                <a:gd name="T65" fmla="*/ 2224088 h 1408"/>
                <a:gd name="T66" fmla="*/ 328613 w 207"/>
                <a:gd name="T67" fmla="*/ 2214563 h 1408"/>
                <a:gd name="T68" fmla="*/ 328613 w 207"/>
                <a:gd name="T69" fmla="*/ 2214563 h 1408"/>
                <a:gd name="T70" fmla="*/ 328613 w 207"/>
                <a:gd name="T71" fmla="*/ 2211388 h 1408"/>
                <a:gd name="T72" fmla="*/ 325438 w 207"/>
                <a:gd name="T73" fmla="*/ 2211388 h 1408"/>
                <a:gd name="T74" fmla="*/ 325438 w 207"/>
                <a:gd name="T75" fmla="*/ 2208213 h 1408"/>
                <a:gd name="T76" fmla="*/ 325438 w 207"/>
                <a:gd name="T77" fmla="*/ 2205038 h 1408"/>
                <a:gd name="T78" fmla="*/ 322263 w 207"/>
                <a:gd name="T79" fmla="*/ 2205038 h 1408"/>
                <a:gd name="T80" fmla="*/ 322263 w 207"/>
                <a:gd name="T81" fmla="*/ 2201863 h 1408"/>
                <a:gd name="T82" fmla="*/ 322263 w 207"/>
                <a:gd name="T83" fmla="*/ 2201863 h 1408"/>
                <a:gd name="T84" fmla="*/ 277813 w 207"/>
                <a:gd name="T85" fmla="*/ 2208213 h 1408"/>
                <a:gd name="T86" fmla="*/ 222250 w 207"/>
                <a:gd name="T87" fmla="*/ 2217738 h 1408"/>
                <a:gd name="T88" fmla="*/ 165100 w 207"/>
                <a:gd name="T89" fmla="*/ 2220913 h 1408"/>
                <a:gd name="T90" fmla="*/ 109538 w 207"/>
                <a:gd name="T91" fmla="*/ 2224088 h 1408"/>
                <a:gd name="T92" fmla="*/ 52388 w 207"/>
                <a:gd name="T93" fmla="*/ 2220913 h 1408"/>
                <a:gd name="T94" fmla="*/ 0 w 207"/>
                <a:gd name="T95" fmla="*/ 2217738 h 1408"/>
                <a:gd name="T96" fmla="*/ 0 w 207"/>
                <a:gd name="T97" fmla="*/ 2217738 h 1408"/>
                <a:gd name="T98" fmla="*/ 0 w 207"/>
                <a:gd name="T99" fmla="*/ 2220913 h 1408"/>
                <a:gd name="T100" fmla="*/ 3175 w 207"/>
                <a:gd name="T101" fmla="*/ 2224088 h 1408"/>
                <a:gd name="T102" fmla="*/ 3175 w 207"/>
                <a:gd name="T103" fmla="*/ 2224088 h 1408"/>
                <a:gd name="T104" fmla="*/ 3175 w 207"/>
                <a:gd name="T105" fmla="*/ 2227263 h 1408"/>
                <a:gd name="T106" fmla="*/ 3175 w 207"/>
                <a:gd name="T107" fmla="*/ 2228850 h 1408"/>
                <a:gd name="T108" fmla="*/ 6350 w 207"/>
                <a:gd name="T109" fmla="*/ 2228850 h 1408"/>
                <a:gd name="T110" fmla="*/ 6350 w 207"/>
                <a:gd name="T111" fmla="*/ 2232025 h 140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07"/>
                <a:gd name="T169" fmla="*/ 0 h 1408"/>
                <a:gd name="T170" fmla="*/ 207 w 207"/>
                <a:gd name="T171" fmla="*/ 1408 h 140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07" h="1408">
                  <a:moveTo>
                    <a:pt x="198" y="11"/>
                  </a:moveTo>
                  <a:lnTo>
                    <a:pt x="176" y="8"/>
                  </a:lnTo>
                  <a:lnTo>
                    <a:pt x="140" y="4"/>
                  </a:lnTo>
                  <a:lnTo>
                    <a:pt x="105" y="0"/>
                  </a:lnTo>
                  <a:lnTo>
                    <a:pt x="69" y="0"/>
                  </a:lnTo>
                  <a:lnTo>
                    <a:pt x="63" y="0"/>
                  </a:lnTo>
                  <a:lnTo>
                    <a:pt x="61" y="2"/>
                  </a:lnTo>
                  <a:lnTo>
                    <a:pt x="61" y="4"/>
                  </a:lnTo>
                  <a:lnTo>
                    <a:pt x="59" y="6"/>
                  </a:lnTo>
                  <a:lnTo>
                    <a:pt x="57" y="8"/>
                  </a:lnTo>
                  <a:lnTo>
                    <a:pt x="57" y="9"/>
                  </a:lnTo>
                  <a:lnTo>
                    <a:pt x="69" y="9"/>
                  </a:lnTo>
                  <a:lnTo>
                    <a:pt x="104" y="9"/>
                  </a:lnTo>
                  <a:lnTo>
                    <a:pt x="140" y="13"/>
                  </a:lnTo>
                  <a:lnTo>
                    <a:pt x="175" y="17"/>
                  </a:lnTo>
                  <a:lnTo>
                    <a:pt x="194" y="21"/>
                  </a:lnTo>
                  <a:lnTo>
                    <a:pt x="194" y="19"/>
                  </a:lnTo>
                  <a:lnTo>
                    <a:pt x="194" y="17"/>
                  </a:lnTo>
                  <a:lnTo>
                    <a:pt x="196" y="15"/>
                  </a:lnTo>
                  <a:lnTo>
                    <a:pt x="196" y="13"/>
                  </a:lnTo>
                  <a:lnTo>
                    <a:pt x="198" y="11"/>
                  </a:lnTo>
                  <a:close/>
                  <a:moveTo>
                    <a:pt x="4" y="1406"/>
                  </a:moveTo>
                  <a:lnTo>
                    <a:pt x="33" y="1408"/>
                  </a:lnTo>
                  <a:lnTo>
                    <a:pt x="69" y="1408"/>
                  </a:lnTo>
                  <a:lnTo>
                    <a:pt x="105" y="1408"/>
                  </a:lnTo>
                  <a:lnTo>
                    <a:pt x="140" y="1406"/>
                  </a:lnTo>
                  <a:lnTo>
                    <a:pt x="176" y="1401"/>
                  </a:lnTo>
                  <a:lnTo>
                    <a:pt x="207" y="1395"/>
                  </a:lnTo>
                  <a:lnTo>
                    <a:pt x="207" y="1393"/>
                  </a:lnTo>
                  <a:lnTo>
                    <a:pt x="205" y="1393"/>
                  </a:lnTo>
                  <a:lnTo>
                    <a:pt x="205" y="1391"/>
                  </a:lnTo>
                  <a:lnTo>
                    <a:pt x="205" y="1389"/>
                  </a:lnTo>
                  <a:lnTo>
                    <a:pt x="203" y="1389"/>
                  </a:lnTo>
                  <a:lnTo>
                    <a:pt x="203" y="1387"/>
                  </a:lnTo>
                  <a:lnTo>
                    <a:pt x="175" y="1391"/>
                  </a:lnTo>
                  <a:lnTo>
                    <a:pt x="140" y="1397"/>
                  </a:lnTo>
                  <a:lnTo>
                    <a:pt x="104" y="1399"/>
                  </a:lnTo>
                  <a:lnTo>
                    <a:pt x="69" y="1401"/>
                  </a:lnTo>
                  <a:lnTo>
                    <a:pt x="33" y="1399"/>
                  </a:lnTo>
                  <a:lnTo>
                    <a:pt x="0" y="1397"/>
                  </a:lnTo>
                  <a:lnTo>
                    <a:pt x="0" y="1399"/>
                  </a:lnTo>
                  <a:lnTo>
                    <a:pt x="2" y="1401"/>
                  </a:lnTo>
                  <a:lnTo>
                    <a:pt x="2" y="1403"/>
                  </a:lnTo>
                  <a:lnTo>
                    <a:pt x="2" y="1404"/>
                  </a:lnTo>
                  <a:lnTo>
                    <a:pt x="4" y="1404"/>
                  </a:lnTo>
                  <a:lnTo>
                    <a:pt x="4" y="1406"/>
                  </a:lnTo>
                  <a:close/>
                </a:path>
              </a:pathLst>
            </a:custGeom>
            <a:solidFill>
              <a:srgbClr val="6BC3FF"/>
            </a:solidFill>
            <a:ln w="9525">
              <a:noFill/>
              <a:round/>
            </a:ln>
          </p:spPr>
          <p:txBody>
            <a:bodyPr/>
            <a:lstStyle/>
            <a:p>
              <a:endParaRPr lang="en-US"/>
            </a:p>
          </p:txBody>
        </p:sp>
        <p:sp>
          <p:nvSpPr>
            <p:cNvPr id="17538" name="Freeform 141"/>
            <p:cNvSpPr>
              <a:spLocks noEditPoints="1"/>
            </p:cNvSpPr>
            <p:nvPr/>
          </p:nvSpPr>
          <p:spPr bwMode="auto">
            <a:xfrm>
              <a:off x="6237113" y="2316142"/>
              <a:ext cx="292100" cy="2222500"/>
            </a:xfrm>
            <a:custGeom>
              <a:avLst/>
              <a:gdLst>
                <a:gd name="T0" fmla="*/ 314325 w 207"/>
                <a:gd name="T1" fmla="*/ 17462 h 1400"/>
                <a:gd name="T2" fmla="*/ 280988 w 207"/>
                <a:gd name="T3" fmla="*/ 14288 h 1400"/>
                <a:gd name="T4" fmla="*/ 225425 w 207"/>
                <a:gd name="T5" fmla="*/ 6350 h 1400"/>
                <a:gd name="T6" fmla="*/ 169863 w 207"/>
                <a:gd name="T7" fmla="*/ 3175 h 1400"/>
                <a:gd name="T8" fmla="*/ 112713 w 207"/>
                <a:gd name="T9" fmla="*/ 0 h 1400"/>
                <a:gd name="T10" fmla="*/ 96838 w 207"/>
                <a:gd name="T11" fmla="*/ 3175 h 1400"/>
                <a:gd name="T12" fmla="*/ 96838 w 207"/>
                <a:gd name="T13" fmla="*/ 3175 h 1400"/>
                <a:gd name="T14" fmla="*/ 96838 w 207"/>
                <a:gd name="T15" fmla="*/ 6350 h 1400"/>
                <a:gd name="T16" fmla="*/ 93663 w 207"/>
                <a:gd name="T17" fmla="*/ 6350 h 1400"/>
                <a:gd name="T18" fmla="*/ 93663 w 207"/>
                <a:gd name="T19" fmla="*/ 7938 h 1400"/>
                <a:gd name="T20" fmla="*/ 92075 w 207"/>
                <a:gd name="T21" fmla="*/ 11112 h 1400"/>
                <a:gd name="T22" fmla="*/ 92075 w 207"/>
                <a:gd name="T23" fmla="*/ 11112 h 1400"/>
                <a:gd name="T24" fmla="*/ 92075 w 207"/>
                <a:gd name="T25" fmla="*/ 14288 h 1400"/>
                <a:gd name="T26" fmla="*/ 88900 w 207"/>
                <a:gd name="T27" fmla="*/ 17462 h 1400"/>
                <a:gd name="T28" fmla="*/ 112713 w 207"/>
                <a:gd name="T29" fmla="*/ 14288 h 1400"/>
                <a:gd name="T30" fmla="*/ 168275 w 207"/>
                <a:gd name="T31" fmla="*/ 17462 h 1400"/>
                <a:gd name="T32" fmla="*/ 225425 w 207"/>
                <a:gd name="T33" fmla="*/ 20637 h 1400"/>
                <a:gd name="T34" fmla="*/ 280988 w 207"/>
                <a:gd name="T35" fmla="*/ 26988 h 1400"/>
                <a:gd name="T36" fmla="*/ 307975 w 207"/>
                <a:gd name="T37" fmla="*/ 33338 h 1400"/>
                <a:gd name="T38" fmla="*/ 307975 w 207"/>
                <a:gd name="T39" fmla="*/ 33338 h 1400"/>
                <a:gd name="T40" fmla="*/ 307975 w 207"/>
                <a:gd name="T41" fmla="*/ 30163 h 1400"/>
                <a:gd name="T42" fmla="*/ 307975 w 207"/>
                <a:gd name="T43" fmla="*/ 26988 h 1400"/>
                <a:gd name="T44" fmla="*/ 311150 w 207"/>
                <a:gd name="T45" fmla="*/ 26988 h 1400"/>
                <a:gd name="T46" fmla="*/ 311150 w 207"/>
                <a:gd name="T47" fmla="*/ 23812 h 1400"/>
                <a:gd name="T48" fmla="*/ 311150 w 207"/>
                <a:gd name="T49" fmla="*/ 23812 h 1400"/>
                <a:gd name="T50" fmla="*/ 311150 w 207"/>
                <a:gd name="T51" fmla="*/ 20637 h 1400"/>
                <a:gd name="T52" fmla="*/ 314325 w 207"/>
                <a:gd name="T53" fmla="*/ 17462 h 1400"/>
                <a:gd name="T54" fmla="*/ 6350 w 207"/>
                <a:gd name="T55" fmla="*/ 2217738 h 1400"/>
                <a:gd name="T56" fmla="*/ 55563 w 207"/>
                <a:gd name="T57" fmla="*/ 2222500 h 1400"/>
                <a:gd name="T58" fmla="*/ 112713 w 207"/>
                <a:gd name="T59" fmla="*/ 2222500 h 1400"/>
                <a:gd name="T60" fmla="*/ 169863 w 207"/>
                <a:gd name="T61" fmla="*/ 2222500 h 1400"/>
                <a:gd name="T62" fmla="*/ 225425 w 207"/>
                <a:gd name="T63" fmla="*/ 2217738 h 1400"/>
                <a:gd name="T64" fmla="*/ 280988 w 207"/>
                <a:gd name="T65" fmla="*/ 2211388 h 1400"/>
                <a:gd name="T66" fmla="*/ 328613 w 207"/>
                <a:gd name="T67" fmla="*/ 2201863 h 1400"/>
                <a:gd name="T68" fmla="*/ 328613 w 207"/>
                <a:gd name="T69" fmla="*/ 2198688 h 1400"/>
                <a:gd name="T70" fmla="*/ 325438 w 207"/>
                <a:gd name="T71" fmla="*/ 2198688 h 1400"/>
                <a:gd name="T72" fmla="*/ 325438 w 207"/>
                <a:gd name="T73" fmla="*/ 2195513 h 1400"/>
                <a:gd name="T74" fmla="*/ 325438 w 207"/>
                <a:gd name="T75" fmla="*/ 2195513 h 1400"/>
                <a:gd name="T76" fmla="*/ 325438 w 207"/>
                <a:gd name="T77" fmla="*/ 2192338 h 1400"/>
                <a:gd name="T78" fmla="*/ 322263 w 207"/>
                <a:gd name="T79" fmla="*/ 2192338 h 1400"/>
                <a:gd name="T80" fmla="*/ 322263 w 207"/>
                <a:gd name="T81" fmla="*/ 2189163 h 1400"/>
                <a:gd name="T82" fmla="*/ 322263 w 207"/>
                <a:gd name="T83" fmla="*/ 2185988 h 1400"/>
                <a:gd name="T84" fmla="*/ 280988 w 207"/>
                <a:gd name="T85" fmla="*/ 2195513 h 1400"/>
                <a:gd name="T86" fmla="*/ 225425 w 207"/>
                <a:gd name="T87" fmla="*/ 2201863 h 1400"/>
                <a:gd name="T88" fmla="*/ 168275 w 207"/>
                <a:gd name="T89" fmla="*/ 2208213 h 1400"/>
                <a:gd name="T90" fmla="*/ 112713 w 207"/>
                <a:gd name="T91" fmla="*/ 2208213 h 1400"/>
                <a:gd name="T92" fmla="*/ 55563 w 207"/>
                <a:gd name="T93" fmla="*/ 2208213 h 1400"/>
                <a:gd name="T94" fmla="*/ 0 w 207"/>
                <a:gd name="T95" fmla="*/ 2201863 h 1400"/>
                <a:gd name="T96" fmla="*/ 0 w 207"/>
                <a:gd name="T97" fmla="*/ 2201863 h 1400"/>
                <a:gd name="T98" fmla="*/ 0 w 207"/>
                <a:gd name="T99" fmla="*/ 2205038 h 1400"/>
                <a:gd name="T100" fmla="*/ 0 w 207"/>
                <a:gd name="T101" fmla="*/ 2205038 h 1400"/>
                <a:gd name="T102" fmla="*/ 0 w 207"/>
                <a:gd name="T103" fmla="*/ 2208213 h 1400"/>
                <a:gd name="T104" fmla="*/ 3175 w 207"/>
                <a:gd name="T105" fmla="*/ 2211388 h 1400"/>
                <a:gd name="T106" fmla="*/ 3175 w 207"/>
                <a:gd name="T107" fmla="*/ 2211388 h 1400"/>
                <a:gd name="T108" fmla="*/ 3175 w 207"/>
                <a:gd name="T109" fmla="*/ 2214563 h 1400"/>
                <a:gd name="T110" fmla="*/ 6350 w 207"/>
                <a:gd name="T111" fmla="*/ 2217738 h 1400"/>
                <a:gd name="T112" fmla="*/ 6350 w 207"/>
                <a:gd name="T113" fmla="*/ 2217738 h 140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7"/>
                <a:gd name="T172" fmla="*/ 0 h 1400"/>
                <a:gd name="T173" fmla="*/ 207 w 207"/>
                <a:gd name="T174" fmla="*/ 1400 h 140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7" h="1400">
                  <a:moveTo>
                    <a:pt x="198" y="11"/>
                  </a:moveTo>
                  <a:lnTo>
                    <a:pt x="177" y="9"/>
                  </a:lnTo>
                  <a:lnTo>
                    <a:pt x="142" y="4"/>
                  </a:lnTo>
                  <a:lnTo>
                    <a:pt x="107" y="2"/>
                  </a:lnTo>
                  <a:lnTo>
                    <a:pt x="71" y="0"/>
                  </a:lnTo>
                  <a:lnTo>
                    <a:pt x="61" y="2"/>
                  </a:lnTo>
                  <a:lnTo>
                    <a:pt x="61" y="4"/>
                  </a:lnTo>
                  <a:lnTo>
                    <a:pt x="59" y="4"/>
                  </a:lnTo>
                  <a:lnTo>
                    <a:pt x="59" y="5"/>
                  </a:lnTo>
                  <a:lnTo>
                    <a:pt x="58" y="7"/>
                  </a:lnTo>
                  <a:lnTo>
                    <a:pt x="58" y="9"/>
                  </a:lnTo>
                  <a:lnTo>
                    <a:pt x="56" y="11"/>
                  </a:lnTo>
                  <a:lnTo>
                    <a:pt x="71" y="9"/>
                  </a:lnTo>
                  <a:lnTo>
                    <a:pt x="106" y="11"/>
                  </a:lnTo>
                  <a:lnTo>
                    <a:pt x="142" y="13"/>
                  </a:lnTo>
                  <a:lnTo>
                    <a:pt x="177" y="17"/>
                  </a:lnTo>
                  <a:lnTo>
                    <a:pt x="194" y="21"/>
                  </a:lnTo>
                  <a:lnTo>
                    <a:pt x="194" y="19"/>
                  </a:lnTo>
                  <a:lnTo>
                    <a:pt x="194" y="17"/>
                  </a:lnTo>
                  <a:lnTo>
                    <a:pt x="196" y="17"/>
                  </a:lnTo>
                  <a:lnTo>
                    <a:pt x="196" y="15"/>
                  </a:lnTo>
                  <a:lnTo>
                    <a:pt x="196" y="13"/>
                  </a:lnTo>
                  <a:lnTo>
                    <a:pt x="198" y="11"/>
                  </a:lnTo>
                  <a:close/>
                  <a:moveTo>
                    <a:pt x="4" y="1397"/>
                  </a:moveTo>
                  <a:lnTo>
                    <a:pt x="35" y="1400"/>
                  </a:lnTo>
                  <a:lnTo>
                    <a:pt x="71" y="1400"/>
                  </a:lnTo>
                  <a:lnTo>
                    <a:pt x="107" y="1400"/>
                  </a:lnTo>
                  <a:lnTo>
                    <a:pt x="142" y="1397"/>
                  </a:lnTo>
                  <a:lnTo>
                    <a:pt x="177" y="1393"/>
                  </a:lnTo>
                  <a:lnTo>
                    <a:pt x="207" y="1387"/>
                  </a:lnTo>
                  <a:lnTo>
                    <a:pt x="207" y="1385"/>
                  </a:lnTo>
                  <a:lnTo>
                    <a:pt x="205" y="1385"/>
                  </a:lnTo>
                  <a:lnTo>
                    <a:pt x="205" y="1383"/>
                  </a:lnTo>
                  <a:lnTo>
                    <a:pt x="205" y="1381"/>
                  </a:lnTo>
                  <a:lnTo>
                    <a:pt x="203" y="1381"/>
                  </a:lnTo>
                  <a:lnTo>
                    <a:pt x="203" y="1379"/>
                  </a:lnTo>
                  <a:lnTo>
                    <a:pt x="203" y="1377"/>
                  </a:lnTo>
                  <a:lnTo>
                    <a:pt x="177" y="1383"/>
                  </a:lnTo>
                  <a:lnTo>
                    <a:pt x="142" y="1387"/>
                  </a:lnTo>
                  <a:lnTo>
                    <a:pt x="106" y="1391"/>
                  </a:lnTo>
                  <a:lnTo>
                    <a:pt x="71" y="1391"/>
                  </a:lnTo>
                  <a:lnTo>
                    <a:pt x="35" y="1391"/>
                  </a:lnTo>
                  <a:lnTo>
                    <a:pt x="0" y="1387"/>
                  </a:lnTo>
                  <a:lnTo>
                    <a:pt x="0" y="1389"/>
                  </a:lnTo>
                  <a:lnTo>
                    <a:pt x="0" y="1391"/>
                  </a:lnTo>
                  <a:lnTo>
                    <a:pt x="2" y="1393"/>
                  </a:lnTo>
                  <a:lnTo>
                    <a:pt x="2" y="1395"/>
                  </a:lnTo>
                  <a:lnTo>
                    <a:pt x="4" y="1397"/>
                  </a:lnTo>
                  <a:close/>
                </a:path>
              </a:pathLst>
            </a:custGeom>
            <a:solidFill>
              <a:srgbClr val="6CC4FF"/>
            </a:solidFill>
            <a:ln w="9525">
              <a:noFill/>
              <a:round/>
            </a:ln>
          </p:spPr>
          <p:txBody>
            <a:bodyPr/>
            <a:lstStyle/>
            <a:p>
              <a:endParaRPr lang="en-US"/>
            </a:p>
          </p:txBody>
        </p:sp>
        <p:sp>
          <p:nvSpPr>
            <p:cNvPr id="17539" name="Freeform 142"/>
            <p:cNvSpPr>
              <a:spLocks noEditPoints="1"/>
            </p:cNvSpPr>
            <p:nvPr/>
          </p:nvSpPr>
          <p:spPr bwMode="auto">
            <a:xfrm>
              <a:off x="6234290" y="2324079"/>
              <a:ext cx="292100" cy="2209800"/>
            </a:xfrm>
            <a:custGeom>
              <a:avLst/>
              <a:gdLst>
                <a:gd name="T0" fmla="*/ 314325 w 207"/>
                <a:gd name="T1" fmla="*/ 19050 h 1392"/>
                <a:gd name="T2" fmla="*/ 284163 w 207"/>
                <a:gd name="T3" fmla="*/ 12700 h 1392"/>
                <a:gd name="T4" fmla="*/ 228600 w 207"/>
                <a:gd name="T5" fmla="*/ 6350 h 1392"/>
                <a:gd name="T6" fmla="*/ 171450 w 207"/>
                <a:gd name="T7" fmla="*/ 0 h 1392"/>
                <a:gd name="T8" fmla="*/ 115888 w 207"/>
                <a:gd name="T9" fmla="*/ 0 h 1392"/>
                <a:gd name="T10" fmla="*/ 96838 w 207"/>
                <a:gd name="T11" fmla="*/ 0 h 1392"/>
                <a:gd name="T12" fmla="*/ 95250 w 207"/>
                <a:gd name="T13" fmla="*/ 3175 h 1392"/>
                <a:gd name="T14" fmla="*/ 95250 w 207"/>
                <a:gd name="T15" fmla="*/ 3175 h 1392"/>
                <a:gd name="T16" fmla="*/ 95250 w 207"/>
                <a:gd name="T17" fmla="*/ 6350 h 1392"/>
                <a:gd name="T18" fmla="*/ 92075 w 207"/>
                <a:gd name="T19" fmla="*/ 9525 h 1392"/>
                <a:gd name="T20" fmla="*/ 92075 w 207"/>
                <a:gd name="T21" fmla="*/ 9525 h 1392"/>
                <a:gd name="T22" fmla="*/ 92075 w 207"/>
                <a:gd name="T23" fmla="*/ 12700 h 1392"/>
                <a:gd name="T24" fmla="*/ 88900 w 207"/>
                <a:gd name="T25" fmla="*/ 12700 h 1392"/>
                <a:gd name="T26" fmla="*/ 88900 w 207"/>
                <a:gd name="T27" fmla="*/ 15875 h 1392"/>
                <a:gd name="T28" fmla="*/ 115888 w 207"/>
                <a:gd name="T29" fmla="*/ 15875 h 1392"/>
                <a:gd name="T30" fmla="*/ 171450 w 207"/>
                <a:gd name="T31" fmla="*/ 15875 h 1392"/>
                <a:gd name="T32" fmla="*/ 225425 w 207"/>
                <a:gd name="T33" fmla="*/ 22225 h 1392"/>
                <a:gd name="T34" fmla="*/ 280988 w 207"/>
                <a:gd name="T35" fmla="*/ 28575 h 1392"/>
                <a:gd name="T36" fmla="*/ 307975 w 207"/>
                <a:gd name="T37" fmla="*/ 31750 h 1392"/>
                <a:gd name="T38" fmla="*/ 307975 w 207"/>
                <a:gd name="T39" fmla="*/ 31750 h 1392"/>
                <a:gd name="T40" fmla="*/ 307975 w 207"/>
                <a:gd name="T41" fmla="*/ 28575 h 1392"/>
                <a:gd name="T42" fmla="*/ 307975 w 207"/>
                <a:gd name="T43" fmla="*/ 28575 h 1392"/>
                <a:gd name="T44" fmla="*/ 311150 w 207"/>
                <a:gd name="T45" fmla="*/ 25400 h 1392"/>
                <a:gd name="T46" fmla="*/ 311150 w 207"/>
                <a:gd name="T47" fmla="*/ 25400 h 1392"/>
                <a:gd name="T48" fmla="*/ 311150 w 207"/>
                <a:gd name="T49" fmla="*/ 22225 h 1392"/>
                <a:gd name="T50" fmla="*/ 311150 w 207"/>
                <a:gd name="T51" fmla="*/ 19050 h 1392"/>
                <a:gd name="T52" fmla="*/ 314325 w 207"/>
                <a:gd name="T53" fmla="*/ 19050 h 1392"/>
                <a:gd name="T54" fmla="*/ 6350 w 207"/>
                <a:gd name="T55" fmla="*/ 2203450 h 1392"/>
                <a:gd name="T56" fmla="*/ 58738 w 207"/>
                <a:gd name="T57" fmla="*/ 2206625 h 1392"/>
                <a:gd name="T58" fmla="*/ 115888 w 207"/>
                <a:gd name="T59" fmla="*/ 2209800 h 1392"/>
                <a:gd name="T60" fmla="*/ 171450 w 207"/>
                <a:gd name="T61" fmla="*/ 2206625 h 1392"/>
                <a:gd name="T62" fmla="*/ 228600 w 207"/>
                <a:gd name="T63" fmla="*/ 2203450 h 1392"/>
                <a:gd name="T64" fmla="*/ 284163 w 207"/>
                <a:gd name="T65" fmla="*/ 2193925 h 1392"/>
                <a:gd name="T66" fmla="*/ 328613 w 207"/>
                <a:gd name="T67" fmla="*/ 2187575 h 1392"/>
                <a:gd name="T68" fmla="*/ 328613 w 207"/>
                <a:gd name="T69" fmla="*/ 2184400 h 1392"/>
                <a:gd name="T70" fmla="*/ 325438 w 207"/>
                <a:gd name="T71" fmla="*/ 2184400 h 1392"/>
                <a:gd name="T72" fmla="*/ 325438 w 207"/>
                <a:gd name="T73" fmla="*/ 2181225 h 1392"/>
                <a:gd name="T74" fmla="*/ 325438 w 207"/>
                <a:gd name="T75" fmla="*/ 2178050 h 1392"/>
                <a:gd name="T76" fmla="*/ 323850 w 207"/>
                <a:gd name="T77" fmla="*/ 2178050 h 1392"/>
                <a:gd name="T78" fmla="*/ 323850 w 207"/>
                <a:gd name="T79" fmla="*/ 2176463 h 1392"/>
                <a:gd name="T80" fmla="*/ 323850 w 207"/>
                <a:gd name="T81" fmla="*/ 2176463 h 1392"/>
                <a:gd name="T82" fmla="*/ 320675 w 207"/>
                <a:gd name="T83" fmla="*/ 2173288 h 1392"/>
                <a:gd name="T84" fmla="*/ 280988 w 207"/>
                <a:gd name="T85" fmla="*/ 2181225 h 1392"/>
                <a:gd name="T86" fmla="*/ 225425 w 207"/>
                <a:gd name="T87" fmla="*/ 2187575 h 1392"/>
                <a:gd name="T88" fmla="*/ 171450 w 207"/>
                <a:gd name="T89" fmla="*/ 2190750 h 1392"/>
                <a:gd name="T90" fmla="*/ 115888 w 207"/>
                <a:gd name="T91" fmla="*/ 2193925 h 1392"/>
                <a:gd name="T92" fmla="*/ 58738 w 207"/>
                <a:gd name="T93" fmla="*/ 2190750 h 1392"/>
                <a:gd name="T94" fmla="*/ 3175 w 207"/>
                <a:gd name="T95" fmla="*/ 2187575 h 1392"/>
                <a:gd name="T96" fmla="*/ 0 w 207"/>
                <a:gd name="T97" fmla="*/ 2187575 h 1392"/>
                <a:gd name="T98" fmla="*/ 0 w 207"/>
                <a:gd name="T99" fmla="*/ 2187575 h 1392"/>
                <a:gd name="T100" fmla="*/ 0 w 207"/>
                <a:gd name="T101" fmla="*/ 2190750 h 1392"/>
                <a:gd name="T102" fmla="*/ 0 w 207"/>
                <a:gd name="T103" fmla="*/ 2193925 h 1392"/>
                <a:gd name="T104" fmla="*/ 3175 w 207"/>
                <a:gd name="T105" fmla="*/ 2193925 h 1392"/>
                <a:gd name="T106" fmla="*/ 3175 w 207"/>
                <a:gd name="T107" fmla="*/ 2197100 h 1392"/>
                <a:gd name="T108" fmla="*/ 3175 w 207"/>
                <a:gd name="T109" fmla="*/ 2197100 h 1392"/>
                <a:gd name="T110" fmla="*/ 3175 w 207"/>
                <a:gd name="T111" fmla="*/ 2200275 h 1392"/>
                <a:gd name="T112" fmla="*/ 6350 w 207"/>
                <a:gd name="T113" fmla="*/ 2203450 h 139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7"/>
                <a:gd name="T172" fmla="*/ 0 h 1392"/>
                <a:gd name="T173" fmla="*/ 207 w 207"/>
                <a:gd name="T174" fmla="*/ 1392 h 139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7" h="1392">
                  <a:moveTo>
                    <a:pt x="198" y="12"/>
                  </a:moveTo>
                  <a:lnTo>
                    <a:pt x="179" y="8"/>
                  </a:lnTo>
                  <a:lnTo>
                    <a:pt x="144" y="4"/>
                  </a:lnTo>
                  <a:lnTo>
                    <a:pt x="108" y="0"/>
                  </a:lnTo>
                  <a:lnTo>
                    <a:pt x="73" y="0"/>
                  </a:lnTo>
                  <a:lnTo>
                    <a:pt x="61" y="0"/>
                  </a:lnTo>
                  <a:lnTo>
                    <a:pt x="60" y="2"/>
                  </a:lnTo>
                  <a:lnTo>
                    <a:pt x="60" y="4"/>
                  </a:lnTo>
                  <a:lnTo>
                    <a:pt x="58" y="6"/>
                  </a:lnTo>
                  <a:lnTo>
                    <a:pt x="58" y="8"/>
                  </a:lnTo>
                  <a:lnTo>
                    <a:pt x="56" y="8"/>
                  </a:lnTo>
                  <a:lnTo>
                    <a:pt x="56" y="10"/>
                  </a:lnTo>
                  <a:lnTo>
                    <a:pt x="73" y="10"/>
                  </a:lnTo>
                  <a:lnTo>
                    <a:pt x="108" y="10"/>
                  </a:lnTo>
                  <a:lnTo>
                    <a:pt x="142" y="14"/>
                  </a:lnTo>
                  <a:lnTo>
                    <a:pt x="177" y="18"/>
                  </a:lnTo>
                  <a:lnTo>
                    <a:pt x="194" y="20"/>
                  </a:lnTo>
                  <a:lnTo>
                    <a:pt x="194" y="18"/>
                  </a:lnTo>
                  <a:lnTo>
                    <a:pt x="196" y="16"/>
                  </a:lnTo>
                  <a:lnTo>
                    <a:pt x="196" y="14"/>
                  </a:lnTo>
                  <a:lnTo>
                    <a:pt x="196" y="12"/>
                  </a:lnTo>
                  <a:lnTo>
                    <a:pt x="198" y="12"/>
                  </a:lnTo>
                  <a:close/>
                  <a:moveTo>
                    <a:pt x="4" y="1388"/>
                  </a:moveTo>
                  <a:lnTo>
                    <a:pt x="37" y="1390"/>
                  </a:lnTo>
                  <a:lnTo>
                    <a:pt x="73" y="1392"/>
                  </a:lnTo>
                  <a:lnTo>
                    <a:pt x="108" y="1390"/>
                  </a:lnTo>
                  <a:lnTo>
                    <a:pt x="144" y="1388"/>
                  </a:lnTo>
                  <a:lnTo>
                    <a:pt x="179" y="1382"/>
                  </a:lnTo>
                  <a:lnTo>
                    <a:pt x="207" y="1378"/>
                  </a:lnTo>
                  <a:lnTo>
                    <a:pt x="207" y="1376"/>
                  </a:lnTo>
                  <a:lnTo>
                    <a:pt x="205" y="1376"/>
                  </a:lnTo>
                  <a:lnTo>
                    <a:pt x="205" y="1374"/>
                  </a:lnTo>
                  <a:lnTo>
                    <a:pt x="205" y="1372"/>
                  </a:lnTo>
                  <a:lnTo>
                    <a:pt x="204" y="1372"/>
                  </a:lnTo>
                  <a:lnTo>
                    <a:pt x="204" y="1371"/>
                  </a:lnTo>
                  <a:lnTo>
                    <a:pt x="202" y="1369"/>
                  </a:lnTo>
                  <a:lnTo>
                    <a:pt x="177" y="1374"/>
                  </a:lnTo>
                  <a:lnTo>
                    <a:pt x="142" y="1378"/>
                  </a:lnTo>
                  <a:lnTo>
                    <a:pt x="108" y="1380"/>
                  </a:lnTo>
                  <a:lnTo>
                    <a:pt x="73" y="1382"/>
                  </a:lnTo>
                  <a:lnTo>
                    <a:pt x="37" y="1380"/>
                  </a:lnTo>
                  <a:lnTo>
                    <a:pt x="2" y="1378"/>
                  </a:lnTo>
                  <a:lnTo>
                    <a:pt x="0" y="1378"/>
                  </a:lnTo>
                  <a:lnTo>
                    <a:pt x="0" y="1380"/>
                  </a:lnTo>
                  <a:lnTo>
                    <a:pt x="0" y="1382"/>
                  </a:lnTo>
                  <a:lnTo>
                    <a:pt x="2" y="1382"/>
                  </a:lnTo>
                  <a:lnTo>
                    <a:pt x="2" y="1384"/>
                  </a:lnTo>
                  <a:lnTo>
                    <a:pt x="2" y="1386"/>
                  </a:lnTo>
                  <a:lnTo>
                    <a:pt x="4" y="1388"/>
                  </a:lnTo>
                  <a:close/>
                </a:path>
              </a:pathLst>
            </a:custGeom>
            <a:solidFill>
              <a:srgbClr val="6DC4FF"/>
            </a:solidFill>
            <a:ln w="9525">
              <a:noFill/>
              <a:round/>
            </a:ln>
          </p:spPr>
          <p:txBody>
            <a:bodyPr/>
            <a:lstStyle/>
            <a:p>
              <a:endParaRPr lang="en-US"/>
            </a:p>
          </p:txBody>
        </p:sp>
        <p:sp>
          <p:nvSpPr>
            <p:cNvPr id="17540" name="Freeform 143"/>
            <p:cNvSpPr>
              <a:spLocks noEditPoints="1"/>
            </p:cNvSpPr>
            <p:nvPr/>
          </p:nvSpPr>
          <p:spPr bwMode="auto">
            <a:xfrm>
              <a:off x="6231467" y="2330432"/>
              <a:ext cx="292100" cy="2193925"/>
            </a:xfrm>
            <a:custGeom>
              <a:avLst/>
              <a:gdLst>
                <a:gd name="T0" fmla="*/ 314325 w 207"/>
                <a:gd name="T1" fmla="*/ 19050 h 1382"/>
                <a:gd name="T2" fmla="*/ 287338 w 207"/>
                <a:gd name="T3" fmla="*/ 12700 h 1382"/>
                <a:gd name="T4" fmla="*/ 231775 w 207"/>
                <a:gd name="T5" fmla="*/ 6350 h 1382"/>
                <a:gd name="T6" fmla="*/ 174625 w 207"/>
                <a:gd name="T7" fmla="*/ 3175 h 1382"/>
                <a:gd name="T8" fmla="*/ 119063 w 207"/>
                <a:gd name="T9" fmla="*/ 0 h 1382"/>
                <a:gd name="T10" fmla="*/ 95250 w 207"/>
                <a:gd name="T11" fmla="*/ 3175 h 1382"/>
                <a:gd name="T12" fmla="*/ 95250 w 207"/>
                <a:gd name="T13" fmla="*/ 3175 h 1382"/>
                <a:gd name="T14" fmla="*/ 95250 w 207"/>
                <a:gd name="T15" fmla="*/ 6350 h 1382"/>
                <a:gd name="T16" fmla="*/ 92075 w 207"/>
                <a:gd name="T17" fmla="*/ 6350 h 1382"/>
                <a:gd name="T18" fmla="*/ 92075 w 207"/>
                <a:gd name="T19" fmla="*/ 9525 h 1382"/>
                <a:gd name="T20" fmla="*/ 92075 w 207"/>
                <a:gd name="T21" fmla="*/ 12700 h 1382"/>
                <a:gd name="T22" fmla="*/ 88900 w 207"/>
                <a:gd name="T23" fmla="*/ 12700 h 1382"/>
                <a:gd name="T24" fmla="*/ 88900 w 207"/>
                <a:gd name="T25" fmla="*/ 15875 h 1382"/>
                <a:gd name="T26" fmla="*/ 88900 w 207"/>
                <a:gd name="T27" fmla="*/ 19050 h 1382"/>
                <a:gd name="T28" fmla="*/ 119063 w 207"/>
                <a:gd name="T29" fmla="*/ 15875 h 1382"/>
                <a:gd name="T30" fmla="*/ 174625 w 207"/>
                <a:gd name="T31" fmla="*/ 19050 h 1382"/>
                <a:gd name="T32" fmla="*/ 228600 w 207"/>
                <a:gd name="T33" fmla="*/ 22225 h 1382"/>
                <a:gd name="T34" fmla="*/ 284163 w 207"/>
                <a:gd name="T35" fmla="*/ 28575 h 1382"/>
                <a:gd name="T36" fmla="*/ 307975 w 207"/>
                <a:gd name="T37" fmla="*/ 33338 h 1382"/>
                <a:gd name="T38" fmla="*/ 307975 w 207"/>
                <a:gd name="T39" fmla="*/ 31750 h 1382"/>
                <a:gd name="T40" fmla="*/ 307975 w 207"/>
                <a:gd name="T41" fmla="*/ 31750 h 1382"/>
                <a:gd name="T42" fmla="*/ 307975 w 207"/>
                <a:gd name="T43" fmla="*/ 28575 h 1382"/>
                <a:gd name="T44" fmla="*/ 311150 w 207"/>
                <a:gd name="T45" fmla="*/ 25400 h 1382"/>
                <a:gd name="T46" fmla="*/ 311150 w 207"/>
                <a:gd name="T47" fmla="*/ 25400 h 1382"/>
                <a:gd name="T48" fmla="*/ 311150 w 207"/>
                <a:gd name="T49" fmla="*/ 22225 h 1382"/>
                <a:gd name="T50" fmla="*/ 311150 w 207"/>
                <a:gd name="T51" fmla="*/ 22225 h 1382"/>
                <a:gd name="T52" fmla="*/ 314325 w 207"/>
                <a:gd name="T53" fmla="*/ 19050 h 1382"/>
                <a:gd name="T54" fmla="*/ 6350 w 207"/>
                <a:gd name="T55" fmla="*/ 2187575 h 1382"/>
                <a:gd name="T56" fmla="*/ 6350 w 207"/>
                <a:gd name="T57" fmla="*/ 2187575 h 1382"/>
                <a:gd name="T58" fmla="*/ 61913 w 207"/>
                <a:gd name="T59" fmla="*/ 2193925 h 1382"/>
                <a:gd name="T60" fmla="*/ 119063 w 207"/>
                <a:gd name="T61" fmla="*/ 2193925 h 1382"/>
                <a:gd name="T62" fmla="*/ 174625 w 207"/>
                <a:gd name="T63" fmla="*/ 2193925 h 1382"/>
                <a:gd name="T64" fmla="*/ 231775 w 207"/>
                <a:gd name="T65" fmla="*/ 2187575 h 1382"/>
                <a:gd name="T66" fmla="*/ 287338 w 207"/>
                <a:gd name="T67" fmla="*/ 2181225 h 1382"/>
                <a:gd name="T68" fmla="*/ 328613 w 207"/>
                <a:gd name="T69" fmla="*/ 2171700 h 1382"/>
                <a:gd name="T70" fmla="*/ 327025 w 207"/>
                <a:gd name="T71" fmla="*/ 2171700 h 1382"/>
                <a:gd name="T72" fmla="*/ 327025 w 207"/>
                <a:gd name="T73" fmla="*/ 2170113 h 1382"/>
                <a:gd name="T74" fmla="*/ 327025 w 207"/>
                <a:gd name="T75" fmla="*/ 2170113 h 1382"/>
                <a:gd name="T76" fmla="*/ 323850 w 207"/>
                <a:gd name="T77" fmla="*/ 2166938 h 1382"/>
                <a:gd name="T78" fmla="*/ 323850 w 207"/>
                <a:gd name="T79" fmla="*/ 2166938 h 1382"/>
                <a:gd name="T80" fmla="*/ 323850 w 207"/>
                <a:gd name="T81" fmla="*/ 2163763 h 1382"/>
                <a:gd name="T82" fmla="*/ 323850 w 207"/>
                <a:gd name="T83" fmla="*/ 2160588 h 1382"/>
                <a:gd name="T84" fmla="*/ 320675 w 207"/>
                <a:gd name="T85" fmla="*/ 2160588 h 1382"/>
                <a:gd name="T86" fmla="*/ 284163 w 207"/>
                <a:gd name="T87" fmla="*/ 2166938 h 1382"/>
                <a:gd name="T88" fmla="*/ 228600 w 207"/>
                <a:gd name="T89" fmla="*/ 2171700 h 1382"/>
                <a:gd name="T90" fmla="*/ 174625 w 207"/>
                <a:gd name="T91" fmla="*/ 2178050 h 1382"/>
                <a:gd name="T92" fmla="*/ 119063 w 207"/>
                <a:gd name="T93" fmla="*/ 2178050 h 1382"/>
                <a:gd name="T94" fmla="*/ 61913 w 207"/>
                <a:gd name="T95" fmla="*/ 2178050 h 1382"/>
                <a:gd name="T96" fmla="*/ 6350 w 207"/>
                <a:gd name="T97" fmla="*/ 2171700 h 1382"/>
                <a:gd name="T98" fmla="*/ 0 w 207"/>
                <a:gd name="T99" fmla="*/ 2171700 h 1382"/>
                <a:gd name="T100" fmla="*/ 0 w 207"/>
                <a:gd name="T101" fmla="*/ 2174875 h 1382"/>
                <a:gd name="T102" fmla="*/ 0 w 207"/>
                <a:gd name="T103" fmla="*/ 2174875 h 1382"/>
                <a:gd name="T104" fmla="*/ 0 w 207"/>
                <a:gd name="T105" fmla="*/ 2178050 h 1382"/>
                <a:gd name="T106" fmla="*/ 3175 w 207"/>
                <a:gd name="T107" fmla="*/ 2181225 h 1382"/>
                <a:gd name="T108" fmla="*/ 3175 w 207"/>
                <a:gd name="T109" fmla="*/ 2181225 h 1382"/>
                <a:gd name="T110" fmla="*/ 3175 w 207"/>
                <a:gd name="T111" fmla="*/ 2184400 h 1382"/>
                <a:gd name="T112" fmla="*/ 3175 w 207"/>
                <a:gd name="T113" fmla="*/ 2187575 h 1382"/>
                <a:gd name="T114" fmla="*/ 6350 w 207"/>
                <a:gd name="T115" fmla="*/ 2187575 h 138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7"/>
                <a:gd name="T175" fmla="*/ 0 h 1382"/>
                <a:gd name="T176" fmla="*/ 207 w 207"/>
                <a:gd name="T177" fmla="*/ 1382 h 138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7" h="1382">
                  <a:moveTo>
                    <a:pt x="198" y="12"/>
                  </a:moveTo>
                  <a:lnTo>
                    <a:pt x="181" y="8"/>
                  </a:lnTo>
                  <a:lnTo>
                    <a:pt x="146" y="4"/>
                  </a:lnTo>
                  <a:lnTo>
                    <a:pt x="110" y="2"/>
                  </a:lnTo>
                  <a:lnTo>
                    <a:pt x="75" y="0"/>
                  </a:lnTo>
                  <a:lnTo>
                    <a:pt x="60" y="2"/>
                  </a:lnTo>
                  <a:lnTo>
                    <a:pt x="60" y="4"/>
                  </a:lnTo>
                  <a:lnTo>
                    <a:pt x="58" y="4"/>
                  </a:lnTo>
                  <a:lnTo>
                    <a:pt x="58" y="6"/>
                  </a:lnTo>
                  <a:lnTo>
                    <a:pt x="58" y="8"/>
                  </a:lnTo>
                  <a:lnTo>
                    <a:pt x="56" y="8"/>
                  </a:lnTo>
                  <a:lnTo>
                    <a:pt x="56" y="10"/>
                  </a:lnTo>
                  <a:lnTo>
                    <a:pt x="56" y="12"/>
                  </a:lnTo>
                  <a:lnTo>
                    <a:pt x="75" y="10"/>
                  </a:lnTo>
                  <a:lnTo>
                    <a:pt x="110" y="12"/>
                  </a:lnTo>
                  <a:lnTo>
                    <a:pt x="144" y="14"/>
                  </a:lnTo>
                  <a:lnTo>
                    <a:pt x="179" y="18"/>
                  </a:lnTo>
                  <a:lnTo>
                    <a:pt x="194" y="21"/>
                  </a:lnTo>
                  <a:lnTo>
                    <a:pt x="194" y="20"/>
                  </a:lnTo>
                  <a:lnTo>
                    <a:pt x="194" y="18"/>
                  </a:lnTo>
                  <a:lnTo>
                    <a:pt x="196" y="16"/>
                  </a:lnTo>
                  <a:lnTo>
                    <a:pt x="196" y="14"/>
                  </a:lnTo>
                  <a:lnTo>
                    <a:pt x="198" y="12"/>
                  </a:lnTo>
                  <a:close/>
                  <a:moveTo>
                    <a:pt x="4" y="1378"/>
                  </a:moveTo>
                  <a:lnTo>
                    <a:pt x="4" y="1378"/>
                  </a:lnTo>
                  <a:lnTo>
                    <a:pt x="39" y="1382"/>
                  </a:lnTo>
                  <a:lnTo>
                    <a:pt x="75" y="1382"/>
                  </a:lnTo>
                  <a:lnTo>
                    <a:pt x="110" y="1382"/>
                  </a:lnTo>
                  <a:lnTo>
                    <a:pt x="146" y="1378"/>
                  </a:lnTo>
                  <a:lnTo>
                    <a:pt x="181" y="1374"/>
                  </a:lnTo>
                  <a:lnTo>
                    <a:pt x="207" y="1368"/>
                  </a:lnTo>
                  <a:lnTo>
                    <a:pt x="206" y="1368"/>
                  </a:lnTo>
                  <a:lnTo>
                    <a:pt x="206" y="1367"/>
                  </a:lnTo>
                  <a:lnTo>
                    <a:pt x="204" y="1365"/>
                  </a:lnTo>
                  <a:lnTo>
                    <a:pt x="204" y="1363"/>
                  </a:lnTo>
                  <a:lnTo>
                    <a:pt x="204" y="1361"/>
                  </a:lnTo>
                  <a:lnTo>
                    <a:pt x="202" y="1361"/>
                  </a:lnTo>
                  <a:lnTo>
                    <a:pt x="179" y="1365"/>
                  </a:lnTo>
                  <a:lnTo>
                    <a:pt x="144" y="1368"/>
                  </a:lnTo>
                  <a:lnTo>
                    <a:pt x="110" y="1372"/>
                  </a:lnTo>
                  <a:lnTo>
                    <a:pt x="75" y="1372"/>
                  </a:lnTo>
                  <a:lnTo>
                    <a:pt x="39" y="1372"/>
                  </a:lnTo>
                  <a:lnTo>
                    <a:pt x="4" y="1368"/>
                  </a:lnTo>
                  <a:lnTo>
                    <a:pt x="0" y="1368"/>
                  </a:lnTo>
                  <a:lnTo>
                    <a:pt x="0" y="1370"/>
                  </a:lnTo>
                  <a:lnTo>
                    <a:pt x="0" y="1372"/>
                  </a:lnTo>
                  <a:lnTo>
                    <a:pt x="2" y="1374"/>
                  </a:lnTo>
                  <a:lnTo>
                    <a:pt x="2" y="1376"/>
                  </a:lnTo>
                  <a:lnTo>
                    <a:pt x="2" y="1378"/>
                  </a:lnTo>
                  <a:lnTo>
                    <a:pt x="4" y="1378"/>
                  </a:lnTo>
                  <a:close/>
                </a:path>
              </a:pathLst>
            </a:custGeom>
            <a:solidFill>
              <a:srgbClr val="6EC5FF"/>
            </a:solidFill>
            <a:ln w="9525">
              <a:noFill/>
              <a:round/>
            </a:ln>
          </p:spPr>
          <p:txBody>
            <a:bodyPr/>
            <a:lstStyle/>
            <a:p>
              <a:endParaRPr lang="en-US"/>
            </a:p>
          </p:txBody>
        </p:sp>
        <p:sp>
          <p:nvSpPr>
            <p:cNvPr id="17541" name="Freeform 144"/>
            <p:cNvSpPr>
              <a:spLocks noEditPoints="1"/>
            </p:cNvSpPr>
            <p:nvPr/>
          </p:nvSpPr>
          <p:spPr bwMode="auto">
            <a:xfrm>
              <a:off x="6228646" y="2339954"/>
              <a:ext cx="290689" cy="2178050"/>
            </a:xfrm>
            <a:custGeom>
              <a:avLst/>
              <a:gdLst>
                <a:gd name="T0" fmla="*/ 314325 w 206"/>
                <a:gd name="T1" fmla="*/ 15875 h 1372"/>
                <a:gd name="T2" fmla="*/ 287338 w 206"/>
                <a:gd name="T3" fmla="*/ 12700 h 1372"/>
                <a:gd name="T4" fmla="*/ 231775 w 206"/>
                <a:gd name="T5" fmla="*/ 6350 h 1372"/>
                <a:gd name="T6" fmla="*/ 177800 w 206"/>
                <a:gd name="T7" fmla="*/ 0 h 1372"/>
                <a:gd name="T8" fmla="*/ 122238 w 206"/>
                <a:gd name="T9" fmla="*/ 0 h 1372"/>
                <a:gd name="T10" fmla="*/ 95250 w 206"/>
                <a:gd name="T11" fmla="*/ 0 h 1372"/>
                <a:gd name="T12" fmla="*/ 95250 w 206"/>
                <a:gd name="T13" fmla="*/ 3175 h 1372"/>
                <a:gd name="T14" fmla="*/ 92075 w 206"/>
                <a:gd name="T15" fmla="*/ 3175 h 1372"/>
                <a:gd name="T16" fmla="*/ 92075 w 206"/>
                <a:gd name="T17" fmla="*/ 6350 h 1372"/>
                <a:gd name="T18" fmla="*/ 92075 w 206"/>
                <a:gd name="T19" fmla="*/ 9525 h 1372"/>
                <a:gd name="T20" fmla="*/ 92075 w 206"/>
                <a:gd name="T21" fmla="*/ 9525 h 1372"/>
                <a:gd name="T22" fmla="*/ 88900 w 206"/>
                <a:gd name="T23" fmla="*/ 12700 h 1372"/>
                <a:gd name="T24" fmla="*/ 88900 w 206"/>
                <a:gd name="T25" fmla="*/ 12700 h 1372"/>
                <a:gd name="T26" fmla="*/ 88900 w 206"/>
                <a:gd name="T27" fmla="*/ 15875 h 1372"/>
                <a:gd name="T28" fmla="*/ 122238 w 206"/>
                <a:gd name="T29" fmla="*/ 15875 h 1372"/>
                <a:gd name="T30" fmla="*/ 177800 w 206"/>
                <a:gd name="T31" fmla="*/ 15875 h 1372"/>
                <a:gd name="T32" fmla="*/ 231775 w 206"/>
                <a:gd name="T33" fmla="*/ 22225 h 1372"/>
                <a:gd name="T34" fmla="*/ 284163 w 206"/>
                <a:gd name="T35" fmla="*/ 26988 h 1372"/>
                <a:gd name="T36" fmla="*/ 307975 w 206"/>
                <a:gd name="T37" fmla="*/ 30163 h 1372"/>
                <a:gd name="T38" fmla="*/ 307975 w 206"/>
                <a:gd name="T39" fmla="*/ 26988 h 1372"/>
                <a:gd name="T40" fmla="*/ 307975 w 206"/>
                <a:gd name="T41" fmla="*/ 26988 h 1372"/>
                <a:gd name="T42" fmla="*/ 307975 w 206"/>
                <a:gd name="T43" fmla="*/ 23812 h 1372"/>
                <a:gd name="T44" fmla="*/ 311150 w 206"/>
                <a:gd name="T45" fmla="*/ 23812 h 1372"/>
                <a:gd name="T46" fmla="*/ 311150 w 206"/>
                <a:gd name="T47" fmla="*/ 22225 h 1372"/>
                <a:gd name="T48" fmla="*/ 311150 w 206"/>
                <a:gd name="T49" fmla="*/ 22225 h 1372"/>
                <a:gd name="T50" fmla="*/ 311150 w 206"/>
                <a:gd name="T51" fmla="*/ 19050 h 1372"/>
                <a:gd name="T52" fmla="*/ 314325 w 206"/>
                <a:gd name="T53" fmla="*/ 15875 h 1372"/>
                <a:gd name="T54" fmla="*/ 6350 w 206"/>
                <a:gd name="T55" fmla="*/ 2171700 h 1372"/>
                <a:gd name="T56" fmla="*/ 9525 w 206"/>
                <a:gd name="T57" fmla="*/ 2171700 h 1372"/>
                <a:gd name="T58" fmla="*/ 65088 w 206"/>
                <a:gd name="T59" fmla="*/ 2174875 h 1372"/>
                <a:gd name="T60" fmla="*/ 122238 w 206"/>
                <a:gd name="T61" fmla="*/ 2178050 h 1372"/>
                <a:gd name="T62" fmla="*/ 177800 w 206"/>
                <a:gd name="T63" fmla="*/ 2174875 h 1372"/>
                <a:gd name="T64" fmla="*/ 231775 w 206"/>
                <a:gd name="T65" fmla="*/ 2171700 h 1372"/>
                <a:gd name="T66" fmla="*/ 287338 w 206"/>
                <a:gd name="T67" fmla="*/ 2165350 h 1372"/>
                <a:gd name="T68" fmla="*/ 327025 w 206"/>
                <a:gd name="T69" fmla="*/ 2157413 h 1372"/>
                <a:gd name="T70" fmla="*/ 327025 w 206"/>
                <a:gd name="T71" fmla="*/ 2157413 h 1372"/>
                <a:gd name="T72" fmla="*/ 327025 w 206"/>
                <a:gd name="T73" fmla="*/ 2154238 h 1372"/>
                <a:gd name="T74" fmla="*/ 327025 w 206"/>
                <a:gd name="T75" fmla="*/ 2151063 h 1372"/>
                <a:gd name="T76" fmla="*/ 323850 w 206"/>
                <a:gd name="T77" fmla="*/ 2151063 h 1372"/>
                <a:gd name="T78" fmla="*/ 323850 w 206"/>
                <a:gd name="T79" fmla="*/ 2147888 h 1372"/>
                <a:gd name="T80" fmla="*/ 323850 w 206"/>
                <a:gd name="T81" fmla="*/ 2147888 h 1372"/>
                <a:gd name="T82" fmla="*/ 320675 w 206"/>
                <a:gd name="T83" fmla="*/ 2144713 h 1372"/>
                <a:gd name="T84" fmla="*/ 320675 w 206"/>
                <a:gd name="T85" fmla="*/ 2144713 h 1372"/>
                <a:gd name="T86" fmla="*/ 284163 w 206"/>
                <a:gd name="T87" fmla="*/ 2151063 h 1372"/>
                <a:gd name="T88" fmla="*/ 231775 w 206"/>
                <a:gd name="T89" fmla="*/ 2157413 h 1372"/>
                <a:gd name="T90" fmla="*/ 177800 w 206"/>
                <a:gd name="T91" fmla="*/ 2160588 h 1372"/>
                <a:gd name="T92" fmla="*/ 122238 w 206"/>
                <a:gd name="T93" fmla="*/ 2162175 h 1372"/>
                <a:gd name="T94" fmla="*/ 66675 w 206"/>
                <a:gd name="T95" fmla="*/ 2160588 h 1372"/>
                <a:gd name="T96" fmla="*/ 12700 w 206"/>
                <a:gd name="T97" fmla="*/ 2157413 h 1372"/>
                <a:gd name="T98" fmla="*/ 0 w 206"/>
                <a:gd name="T99" fmla="*/ 2154238 h 1372"/>
                <a:gd name="T100" fmla="*/ 0 w 206"/>
                <a:gd name="T101" fmla="*/ 2157413 h 1372"/>
                <a:gd name="T102" fmla="*/ 0 w 206"/>
                <a:gd name="T103" fmla="*/ 2160588 h 1372"/>
                <a:gd name="T104" fmla="*/ 0 w 206"/>
                <a:gd name="T105" fmla="*/ 2160588 h 1372"/>
                <a:gd name="T106" fmla="*/ 3175 w 206"/>
                <a:gd name="T107" fmla="*/ 2162175 h 1372"/>
                <a:gd name="T108" fmla="*/ 3175 w 206"/>
                <a:gd name="T109" fmla="*/ 2165350 h 1372"/>
                <a:gd name="T110" fmla="*/ 3175 w 206"/>
                <a:gd name="T111" fmla="*/ 2165350 h 1372"/>
                <a:gd name="T112" fmla="*/ 3175 w 206"/>
                <a:gd name="T113" fmla="*/ 2168525 h 1372"/>
                <a:gd name="T114" fmla="*/ 6350 w 206"/>
                <a:gd name="T115" fmla="*/ 2171700 h 137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6"/>
                <a:gd name="T175" fmla="*/ 0 h 1372"/>
                <a:gd name="T176" fmla="*/ 206 w 206"/>
                <a:gd name="T177" fmla="*/ 1372 h 137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6" h="1372">
                  <a:moveTo>
                    <a:pt x="198" y="10"/>
                  </a:moveTo>
                  <a:lnTo>
                    <a:pt x="181" y="8"/>
                  </a:lnTo>
                  <a:lnTo>
                    <a:pt x="146" y="4"/>
                  </a:lnTo>
                  <a:lnTo>
                    <a:pt x="112" y="0"/>
                  </a:lnTo>
                  <a:lnTo>
                    <a:pt x="77" y="0"/>
                  </a:lnTo>
                  <a:lnTo>
                    <a:pt x="60" y="0"/>
                  </a:lnTo>
                  <a:lnTo>
                    <a:pt x="60" y="2"/>
                  </a:lnTo>
                  <a:lnTo>
                    <a:pt x="58" y="2"/>
                  </a:lnTo>
                  <a:lnTo>
                    <a:pt x="58" y="4"/>
                  </a:lnTo>
                  <a:lnTo>
                    <a:pt x="58" y="6"/>
                  </a:lnTo>
                  <a:lnTo>
                    <a:pt x="56" y="8"/>
                  </a:lnTo>
                  <a:lnTo>
                    <a:pt x="56" y="10"/>
                  </a:lnTo>
                  <a:lnTo>
                    <a:pt x="77" y="10"/>
                  </a:lnTo>
                  <a:lnTo>
                    <a:pt x="112" y="10"/>
                  </a:lnTo>
                  <a:lnTo>
                    <a:pt x="146" y="14"/>
                  </a:lnTo>
                  <a:lnTo>
                    <a:pt x="179" y="17"/>
                  </a:lnTo>
                  <a:lnTo>
                    <a:pt x="194" y="19"/>
                  </a:lnTo>
                  <a:lnTo>
                    <a:pt x="194" y="17"/>
                  </a:lnTo>
                  <a:lnTo>
                    <a:pt x="194" y="15"/>
                  </a:lnTo>
                  <a:lnTo>
                    <a:pt x="196" y="15"/>
                  </a:lnTo>
                  <a:lnTo>
                    <a:pt x="196" y="14"/>
                  </a:lnTo>
                  <a:lnTo>
                    <a:pt x="196" y="12"/>
                  </a:lnTo>
                  <a:lnTo>
                    <a:pt x="198" y="10"/>
                  </a:lnTo>
                  <a:close/>
                  <a:moveTo>
                    <a:pt x="4" y="1368"/>
                  </a:moveTo>
                  <a:lnTo>
                    <a:pt x="6" y="1368"/>
                  </a:lnTo>
                  <a:lnTo>
                    <a:pt x="41" y="1370"/>
                  </a:lnTo>
                  <a:lnTo>
                    <a:pt x="77" y="1372"/>
                  </a:lnTo>
                  <a:lnTo>
                    <a:pt x="112" y="1370"/>
                  </a:lnTo>
                  <a:lnTo>
                    <a:pt x="146" y="1368"/>
                  </a:lnTo>
                  <a:lnTo>
                    <a:pt x="181" y="1364"/>
                  </a:lnTo>
                  <a:lnTo>
                    <a:pt x="206" y="1359"/>
                  </a:lnTo>
                  <a:lnTo>
                    <a:pt x="206" y="1357"/>
                  </a:lnTo>
                  <a:lnTo>
                    <a:pt x="206" y="1355"/>
                  </a:lnTo>
                  <a:lnTo>
                    <a:pt x="204" y="1355"/>
                  </a:lnTo>
                  <a:lnTo>
                    <a:pt x="204" y="1353"/>
                  </a:lnTo>
                  <a:lnTo>
                    <a:pt x="202" y="1351"/>
                  </a:lnTo>
                  <a:lnTo>
                    <a:pt x="179" y="1355"/>
                  </a:lnTo>
                  <a:lnTo>
                    <a:pt x="146" y="1359"/>
                  </a:lnTo>
                  <a:lnTo>
                    <a:pt x="112" y="1361"/>
                  </a:lnTo>
                  <a:lnTo>
                    <a:pt x="77" y="1362"/>
                  </a:lnTo>
                  <a:lnTo>
                    <a:pt x="42" y="1361"/>
                  </a:lnTo>
                  <a:lnTo>
                    <a:pt x="8" y="1359"/>
                  </a:lnTo>
                  <a:lnTo>
                    <a:pt x="0" y="1357"/>
                  </a:lnTo>
                  <a:lnTo>
                    <a:pt x="0" y="1359"/>
                  </a:lnTo>
                  <a:lnTo>
                    <a:pt x="0" y="1361"/>
                  </a:lnTo>
                  <a:lnTo>
                    <a:pt x="2" y="1362"/>
                  </a:lnTo>
                  <a:lnTo>
                    <a:pt x="2" y="1364"/>
                  </a:lnTo>
                  <a:lnTo>
                    <a:pt x="2" y="1366"/>
                  </a:lnTo>
                  <a:lnTo>
                    <a:pt x="4" y="1368"/>
                  </a:lnTo>
                  <a:close/>
                </a:path>
              </a:pathLst>
            </a:custGeom>
            <a:solidFill>
              <a:srgbClr val="6FC5FF"/>
            </a:solidFill>
            <a:ln w="9525">
              <a:noFill/>
              <a:round/>
            </a:ln>
          </p:spPr>
          <p:txBody>
            <a:bodyPr/>
            <a:lstStyle/>
            <a:p>
              <a:endParaRPr lang="en-US"/>
            </a:p>
          </p:txBody>
        </p:sp>
        <p:sp>
          <p:nvSpPr>
            <p:cNvPr id="17542" name="Freeform 145"/>
            <p:cNvSpPr>
              <a:spLocks noEditPoints="1"/>
            </p:cNvSpPr>
            <p:nvPr/>
          </p:nvSpPr>
          <p:spPr bwMode="auto">
            <a:xfrm>
              <a:off x="6225824" y="2346307"/>
              <a:ext cx="290689" cy="2162175"/>
            </a:xfrm>
            <a:custGeom>
              <a:avLst/>
              <a:gdLst>
                <a:gd name="T0" fmla="*/ 314325 w 206"/>
                <a:gd name="T1" fmla="*/ 17462 h 1362"/>
                <a:gd name="T2" fmla="*/ 290513 w 206"/>
                <a:gd name="T3" fmla="*/ 12700 h 1362"/>
                <a:gd name="T4" fmla="*/ 234950 w 206"/>
                <a:gd name="T5" fmla="*/ 6350 h 1362"/>
                <a:gd name="T6" fmla="*/ 180975 w 206"/>
                <a:gd name="T7" fmla="*/ 3175 h 1362"/>
                <a:gd name="T8" fmla="*/ 125413 w 206"/>
                <a:gd name="T9" fmla="*/ 0 h 1362"/>
                <a:gd name="T10" fmla="*/ 95250 w 206"/>
                <a:gd name="T11" fmla="*/ 3175 h 1362"/>
                <a:gd name="T12" fmla="*/ 95250 w 206"/>
                <a:gd name="T13" fmla="*/ 3175 h 1362"/>
                <a:gd name="T14" fmla="*/ 92075 w 206"/>
                <a:gd name="T15" fmla="*/ 6350 h 1362"/>
                <a:gd name="T16" fmla="*/ 92075 w 206"/>
                <a:gd name="T17" fmla="*/ 6350 h 1362"/>
                <a:gd name="T18" fmla="*/ 92075 w 206"/>
                <a:gd name="T19" fmla="*/ 9525 h 1362"/>
                <a:gd name="T20" fmla="*/ 88900 w 206"/>
                <a:gd name="T21" fmla="*/ 12700 h 1362"/>
                <a:gd name="T22" fmla="*/ 88900 w 206"/>
                <a:gd name="T23" fmla="*/ 12700 h 1362"/>
                <a:gd name="T24" fmla="*/ 88900 w 206"/>
                <a:gd name="T25" fmla="*/ 15875 h 1362"/>
                <a:gd name="T26" fmla="*/ 85725 w 206"/>
                <a:gd name="T27" fmla="*/ 17462 h 1362"/>
                <a:gd name="T28" fmla="*/ 125413 w 206"/>
                <a:gd name="T29" fmla="*/ 15875 h 1362"/>
                <a:gd name="T30" fmla="*/ 180975 w 206"/>
                <a:gd name="T31" fmla="*/ 17462 h 1362"/>
                <a:gd name="T32" fmla="*/ 234950 w 206"/>
                <a:gd name="T33" fmla="*/ 20637 h 1362"/>
                <a:gd name="T34" fmla="*/ 287338 w 206"/>
                <a:gd name="T35" fmla="*/ 26988 h 1362"/>
                <a:gd name="T36" fmla="*/ 307975 w 206"/>
                <a:gd name="T37" fmla="*/ 30163 h 1362"/>
                <a:gd name="T38" fmla="*/ 307975 w 206"/>
                <a:gd name="T39" fmla="*/ 30163 h 1362"/>
                <a:gd name="T40" fmla="*/ 307975 w 206"/>
                <a:gd name="T41" fmla="*/ 26988 h 1362"/>
                <a:gd name="T42" fmla="*/ 307975 w 206"/>
                <a:gd name="T43" fmla="*/ 26988 h 1362"/>
                <a:gd name="T44" fmla="*/ 311150 w 206"/>
                <a:gd name="T45" fmla="*/ 23812 h 1362"/>
                <a:gd name="T46" fmla="*/ 311150 w 206"/>
                <a:gd name="T47" fmla="*/ 20637 h 1362"/>
                <a:gd name="T48" fmla="*/ 311150 w 206"/>
                <a:gd name="T49" fmla="*/ 20637 h 1362"/>
                <a:gd name="T50" fmla="*/ 311150 w 206"/>
                <a:gd name="T51" fmla="*/ 17462 h 1362"/>
                <a:gd name="T52" fmla="*/ 314325 w 206"/>
                <a:gd name="T53" fmla="*/ 17462 h 1362"/>
                <a:gd name="T54" fmla="*/ 6350 w 206"/>
                <a:gd name="T55" fmla="*/ 2155825 h 1362"/>
                <a:gd name="T56" fmla="*/ 12700 w 206"/>
                <a:gd name="T57" fmla="*/ 2155825 h 1362"/>
                <a:gd name="T58" fmla="*/ 68263 w 206"/>
                <a:gd name="T59" fmla="*/ 2162175 h 1362"/>
                <a:gd name="T60" fmla="*/ 125413 w 206"/>
                <a:gd name="T61" fmla="*/ 2162175 h 1362"/>
                <a:gd name="T62" fmla="*/ 180975 w 206"/>
                <a:gd name="T63" fmla="*/ 2162175 h 1362"/>
                <a:gd name="T64" fmla="*/ 234950 w 206"/>
                <a:gd name="T65" fmla="*/ 2155825 h 1362"/>
                <a:gd name="T66" fmla="*/ 290513 w 206"/>
                <a:gd name="T67" fmla="*/ 2151063 h 1362"/>
                <a:gd name="T68" fmla="*/ 327025 w 206"/>
                <a:gd name="T69" fmla="*/ 2144713 h 1362"/>
                <a:gd name="T70" fmla="*/ 327025 w 206"/>
                <a:gd name="T71" fmla="*/ 2141538 h 1362"/>
                <a:gd name="T72" fmla="*/ 327025 w 206"/>
                <a:gd name="T73" fmla="*/ 2141538 h 1362"/>
                <a:gd name="T74" fmla="*/ 323850 w 206"/>
                <a:gd name="T75" fmla="*/ 2138363 h 1362"/>
                <a:gd name="T76" fmla="*/ 323850 w 206"/>
                <a:gd name="T77" fmla="*/ 2138363 h 1362"/>
                <a:gd name="T78" fmla="*/ 323850 w 206"/>
                <a:gd name="T79" fmla="*/ 2135188 h 1362"/>
                <a:gd name="T80" fmla="*/ 323850 w 206"/>
                <a:gd name="T81" fmla="*/ 2132013 h 1362"/>
                <a:gd name="T82" fmla="*/ 320675 w 206"/>
                <a:gd name="T83" fmla="*/ 2132013 h 1362"/>
                <a:gd name="T84" fmla="*/ 320675 w 206"/>
                <a:gd name="T85" fmla="*/ 2128838 h 1362"/>
                <a:gd name="T86" fmla="*/ 287338 w 206"/>
                <a:gd name="T87" fmla="*/ 2135188 h 1362"/>
                <a:gd name="T88" fmla="*/ 234950 w 206"/>
                <a:gd name="T89" fmla="*/ 2141538 h 1362"/>
                <a:gd name="T90" fmla="*/ 180975 w 206"/>
                <a:gd name="T91" fmla="*/ 2147888 h 1362"/>
                <a:gd name="T92" fmla="*/ 125413 w 206"/>
                <a:gd name="T93" fmla="*/ 2147888 h 1362"/>
                <a:gd name="T94" fmla="*/ 69850 w 206"/>
                <a:gd name="T95" fmla="*/ 2147888 h 1362"/>
                <a:gd name="T96" fmla="*/ 15875 w 206"/>
                <a:gd name="T97" fmla="*/ 2141538 h 1362"/>
                <a:gd name="T98" fmla="*/ 0 w 206"/>
                <a:gd name="T99" fmla="*/ 2141538 h 1362"/>
                <a:gd name="T100" fmla="*/ 0 w 206"/>
                <a:gd name="T101" fmla="*/ 2141538 h 1362"/>
                <a:gd name="T102" fmla="*/ 0 w 206"/>
                <a:gd name="T103" fmla="*/ 2144713 h 1362"/>
                <a:gd name="T104" fmla="*/ 0 w 206"/>
                <a:gd name="T105" fmla="*/ 2147888 h 1362"/>
                <a:gd name="T106" fmla="*/ 3175 w 206"/>
                <a:gd name="T107" fmla="*/ 2147888 h 1362"/>
                <a:gd name="T108" fmla="*/ 3175 w 206"/>
                <a:gd name="T109" fmla="*/ 2151063 h 1362"/>
                <a:gd name="T110" fmla="*/ 3175 w 206"/>
                <a:gd name="T111" fmla="*/ 2154238 h 1362"/>
                <a:gd name="T112" fmla="*/ 3175 w 206"/>
                <a:gd name="T113" fmla="*/ 2154238 h 1362"/>
                <a:gd name="T114" fmla="*/ 6350 w 206"/>
                <a:gd name="T115" fmla="*/ 2155825 h 136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6"/>
                <a:gd name="T175" fmla="*/ 0 h 1362"/>
                <a:gd name="T176" fmla="*/ 206 w 206"/>
                <a:gd name="T177" fmla="*/ 1362 h 136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6" h="1362">
                  <a:moveTo>
                    <a:pt x="198" y="11"/>
                  </a:moveTo>
                  <a:lnTo>
                    <a:pt x="183" y="8"/>
                  </a:lnTo>
                  <a:lnTo>
                    <a:pt x="148" y="4"/>
                  </a:lnTo>
                  <a:lnTo>
                    <a:pt x="114" y="2"/>
                  </a:lnTo>
                  <a:lnTo>
                    <a:pt x="79" y="0"/>
                  </a:lnTo>
                  <a:lnTo>
                    <a:pt x="60" y="2"/>
                  </a:lnTo>
                  <a:lnTo>
                    <a:pt x="58" y="4"/>
                  </a:lnTo>
                  <a:lnTo>
                    <a:pt x="58" y="6"/>
                  </a:lnTo>
                  <a:lnTo>
                    <a:pt x="56" y="8"/>
                  </a:lnTo>
                  <a:lnTo>
                    <a:pt x="56" y="10"/>
                  </a:lnTo>
                  <a:lnTo>
                    <a:pt x="54" y="11"/>
                  </a:lnTo>
                  <a:lnTo>
                    <a:pt x="79" y="10"/>
                  </a:lnTo>
                  <a:lnTo>
                    <a:pt x="114" y="11"/>
                  </a:lnTo>
                  <a:lnTo>
                    <a:pt x="148" y="13"/>
                  </a:lnTo>
                  <a:lnTo>
                    <a:pt x="181" y="17"/>
                  </a:lnTo>
                  <a:lnTo>
                    <a:pt x="194" y="19"/>
                  </a:lnTo>
                  <a:lnTo>
                    <a:pt x="194" y="17"/>
                  </a:lnTo>
                  <a:lnTo>
                    <a:pt x="196" y="15"/>
                  </a:lnTo>
                  <a:lnTo>
                    <a:pt x="196" y="13"/>
                  </a:lnTo>
                  <a:lnTo>
                    <a:pt x="196" y="11"/>
                  </a:lnTo>
                  <a:lnTo>
                    <a:pt x="198" y="11"/>
                  </a:lnTo>
                  <a:close/>
                  <a:moveTo>
                    <a:pt x="4" y="1358"/>
                  </a:moveTo>
                  <a:lnTo>
                    <a:pt x="8" y="1358"/>
                  </a:lnTo>
                  <a:lnTo>
                    <a:pt x="43" y="1362"/>
                  </a:lnTo>
                  <a:lnTo>
                    <a:pt x="79" y="1362"/>
                  </a:lnTo>
                  <a:lnTo>
                    <a:pt x="114" y="1362"/>
                  </a:lnTo>
                  <a:lnTo>
                    <a:pt x="148" y="1358"/>
                  </a:lnTo>
                  <a:lnTo>
                    <a:pt x="183" y="1355"/>
                  </a:lnTo>
                  <a:lnTo>
                    <a:pt x="206" y="1351"/>
                  </a:lnTo>
                  <a:lnTo>
                    <a:pt x="206" y="1349"/>
                  </a:lnTo>
                  <a:lnTo>
                    <a:pt x="204" y="1347"/>
                  </a:lnTo>
                  <a:lnTo>
                    <a:pt x="204" y="1345"/>
                  </a:lnTo>
                  <a:lnTo>
                    <a:pt x="204" y="1343"/>
                  </a:lnTo>
                  <a:lnTo>
                    <a:pt x="202" y="1343"/>
                  </a:lnTo>
                  <a:lnTo>
                    <a:pt x="202" y="1341"/>
                  </a:lnTo>
                  <a:lnTo>
                    <a:pt x="181" y="1345"/>
                  </a:lnTo>
                  <a:lnTo>
                    <a:pt x="148" y="1349"/>
                  </a:lnTo>
                  <a:lnTo>
                    <a:pt x="114" y="1353"/>
                  </a:lnTo>
                  <a:lnTo>
                    <a:pt x="79" y="1353"/>
                  </a:lnTo>
                  <a:lnTo>
                    <a:pt x="44" y="1353"/>
                  </a:lnTo>
                  <a:lnTo>
                    <a:pt x="10" y="1349"/>
                  </a:lnTo>
                  <a:lnTo>
                    <a:pt x="0" y="1349"/>
                  </a:lnTo>
                  <a:lnTo>
                    <a:pt x="0" y="1351"/>
                  </a:lnTo>
                  <a:lnTo>
                    <a:pt x="0" y="1353"/>
                  </a:lnTo>
                  <a:lnTo>
                    <a:pt x="2" y="1353"/>
                  </a:lnTo>
                  <a:lnTo>
                    <a:pt x="2" y="1355"/>
                  </a:lnTo>
                  <a:lnTo>
                    <a:pt x="2" y="1357"/>
                  </a:lnTo>
                  <a:lnTo>
                    <a:pt x="4" y="1358"/>
                  </a:lnTo>
                  <a:close/>
                </a:path>
              </a:pathLst>
            </a:custGeom>
            <a:solidFill>
              <a:srgbClr val="70C5FF"/>
            </a:solidFill>
            <a:ln w="9525">
              <a:noFill/>
              <a:round/>
            </a:ln>
          </p:spPr>
          <p:txBody>
            <a:bodyPr/>
            <a:lstStyle/>
            <a:p>
              <a:endParaRPr lang="en-US"/>
            </a:p>
          </p:txBody>
        </p:sp>
        <p:sp>
          <p:nvSpPr>
            <p:cNvPr id="17543" name="Freeform 146"/>
            <p:cNvSpPr>
              <a:spLocks noEditPoints="1"/>
            </p:cNvSpPr>
            <p:nvPr/>
          </p:nvSpPr>
          <p:spPr bwMode="auto">
            <a:xfrm>
              <a:off x="6223001" y="2355829"/>
              <a:ext cx="290689" cy="2146300"/>
            </a:xfrm>
            <a:custGeom>
              <a:avLst/>
              <a:gdLst>
                <a:gd name="T0" fmla="*/ 314325 w 206"/>
                <a:gd name="T1" fmla="*/ 14288 h 1352"/>
                <a:gd name="T2" fmla="*/ 290513 w 206"/>
                <a:gd name="T3" fmla="*/ 11112 h 1352"/>
                <a:gd name="T4" fmla="*/ 238125 w 206"/>
                <a:gd name="T5" fmla="*/ 6350 h 1352"/>
                <a:gd name="T6" fmla="*/ 184150 w 206"/>
                <a:gd name="T7" fmla="*/ 0 h 1352"/>
                <a:gd name="T8" fmla="*/ 128588 w 206"/>
                <a:gd name="T9" fmla="*/ 0 h 1352"/>
                <a:gd name="T10" fmla="*/ 95250 w 206"/>
                <a:gd name="T11" fmla="*/ 0 h 1352"/>
                <a:gd name="T12" fmla="*/ 92075 w 206"/>
                <a:gd name="T13" fmla="*/ 3175 h 1352"/>
                <a:gd name="T14" fmla="*/ 92075 w 206"/>
                <a:gd name="T15" fmla="*/ 3175 h 1352"/>
                <a:gd name="T16" fmla="*/ 92075 w 206"/>
                <a:gd name="T17" fmla="*/ 6350 h 1352"/>
                <a:gd name="T18" fmla="*/ 88900 w 206"/>
                <a:gd name="T19" fmla="*/ 7938 h 1352"/>
                <a:gd name="T20" fmla="*/ 88900 w 206"/>
                <a:gd name="T21" fmla="*/ 7938 h 1352"/>
                <a:gd name="T22" fmla="*/ 88900 w 206"/>
                <a:gd name="T23" fmla="*/ 11112 h 1352"/>
                <a:gd name="T24" fmla="*/ 85725 w 206"/>
                <a:gd name="T25" fmla="*/ 11112 h 1352"/>
                <a:gd name="T26" fmla="*/ 85725 w 206"/>
                <a:gd name="T27" fmla="*/ 14288 h 1352"/>
                <a:gd name="T28" fmla="*/ 128588 w 206"/>
                <a:gd name="T29" fmla="*/ 14288 h 1352"/>
                <a:gd name="T30" fmla="*/ 184150 w 206"/>
                <a:gd name="T31" fmla="*/ 14288 h 1352"/>
                <a:gd name="T32" fmla="*/ 234950 w 206"/>
                <a:gd name="T33" fmla="*/ 17462 h 1352"/>
                <a:gd name="T34" fmla="*/ 290513 w 206"/>
                <a:gd name="T35" fmla="*/ 26988 h 1352"/>
                <a:gd name="T36" fmla="*/ 307975 w 206"/>
                <a:gd name="T37" fmla="*/ 30163 h 1352"/>
                <a:gd name="T38" fmla="*/ 307975 w 206"/>
                <a:gd name="T39" fmla="*/ 26988 h 1352"/>
                <a:gd name="T40" fmla="*/ 307975 w 206"/>
                <a:gd name="T41" fmla="*/ 26988 h 1352"/>
                <a:gd name="T42" fmla="*/ 307975 w 206"/>
                <a:gd name="T43" fmla="*/ 23812 h 1352"/>
                <a:gd name="T44" fmla="*/ 311150 w 206"/>
                <a:gd name="T45" fmla="*/ 20637 h 1352"/>
                <a:gd name="T46" fmla="*/ 311150 w 206"/>
                <a:gd name="T47" fmla="*/ 20637 h 1352"/>
                <a:gd name="T48" fmla="*/ 311150 w 206"/>
                <a:gd name="T49" fmla="*/ 17462 h 1352"/>
                <a:gd name="T50" fmla="*/ 311150 w 206"/>
                <a:gd name="T51" fmla="*/ 17462 h 1352"/>
                <a:gd name="T52" fmla="*/ 314325 w 206"/>
                <a:gd name="T53" fmla="*/ 14288 h 1352"/>
                <a:gd name="T54" fmla="*/ 6350 w 206"/>
                <a:gd name="T55" fmla="*/ 2138363 h 1352"/>
                <a:gd name="T56" fmla="*/ 19050 w 206"/>
                <a:gd name="T57" fmla="*/ 2141538 h 1352"/>
                <a:gd name="T58" fmla="*/ 73025 w 206"/>
                <a:gd name="T59" fmla="*/ 2144713 h 1352"/>
                <a:gd name="T60" fmla="*/ 128588 w 206"/>
                <a:gd name="T61" fmla="*/ 2146300 h 1352"/>
                <a:gd name="T62" fmla="*/ 184150 w 206"/>
                <a:gd name="T63" fmla="*/ 2144713 h 1352"/>
                <a:gd name="T64" fmla="*/ 238125 w 206"/>
                <a:gd name="T65" fmla="*/ 2141538 h 1352"/>
                <a:gd name="T66" fmla="*/ 290513 w 206"/>
                <a:gd name="T67" fmla="*/ 2135188 h 1352"/>
                <a:gd name="T68" fmla="*/ 327025 w 206"/>
                <a:gd name="T69" fmla="*/ 2128838 h 1352"/>
                <a:gd name="T70" fmla="*/ 327025 w 206"/>
                <a:gd name="T71" fmla="*/ 2125663 h 1352"/>
                <a:gd name="T72" fmla="*/ 327025 w 206"/>
                <a:gd name="T73" fmla="*/ 2122488 h 1352"/>
                <a:gd name="T74" fmla="*/ 323850 w 206"/>
                <a:gd name="T75" fmla="*/ 2122488 h 1352"/>
                <a:gd name="T76" fmla="*/ 323850 w 206"/>
                <a:gd name="T77" fmla="*/ 2119313 h 1352"/>
                <a:gd name="T78" fmla="*/ 323850 w 206"/>
                <a:gd name="T79" fmla="*/ 2119313 h 1352"/>
                <a:gd name="T80" fmla="*/ 320675 w 206"/>
                <a:gd name="T81" fmla="*/ 2116138 h 1352"/>
                <a:gd name="T82" fmla="*/ 320675 w 206"/>
                <a:gd name="T83" fmla="*/ 2116138 h 1352"/>
                <a:gd name="T84" fmla="*/ 320675 w 206"/>
                <a:gd name="T85" fmla="*/ 2112963 h 1352"/>
                <a:gd name="T86" fmla="*/ 290513 w 206"/>
                <a:gd name="T87" fmla="*/ 2119313 h 1352"/>
                <a:gd name="T88" fmla="*/ 234950 w 206"/>
                <a:gd name="T89" fmla="*/ 2125663 h 1352"/>
                <a:gd name="T90" fmla="*/ 184150 w 206"/>
                <a:gd name="T91" fmla="*/ 2128838 h 1352"/>
                <a:gd name="T92" fmla="*/ 128588 w 206"/>
                <a:gd name="T93" fmla="*/ 2132013 h 1352"/>
                <a:gd name="T94" fmla="*/ 73025 w 206"/>
                <a:gd name="T95" fmla="*/ 2128838 h 1352"/>
                <a:gd name="T96" fmla="*/ 19050 w 206"/>
                <a:gd name="T97" fmla="*/ 2125663 h 1352"/>
                <a:gd name="T98" fmla="*/ 0 w 206"/>
                <a:gd name="T99" fmla="*/ 2122488 h 1352"/>
                <a:gd name="T100" fmla="*/ 0 w 206"/>
                <a:gd name="T101" fmla="*/ 2125663 h 1352"/>
                <a:gd name="T102" fmla="*/ 0 w 206"/>
                <a:gd name="T103" fmla="*/ 2125663 h 1352"/>
                <a:gd name="T104" fmla="*/ 0 w 206"/>
                <a:gd name="T105" fmla="*/ 2128838 h 1352"/>
                <a:gd name="T106" fmla="*/ 3175 w 206"/>
                <a:gd name="T107" fmla="*/ 2132013 h 1352"/>
                <a:gd name="T108" fmla="*/ 3175 w 206"/>
                <a:gd name="T109" fmla="*/ 2132013 h 1352"/>
                <a:gd name="T110" fmla="*/ 3175 w 206"/>
                <a:gd name="T111" fmla="*/ 2135188 h 1352"/>
                <a:gd name="T112" fmla="*/ 3175 w 206"/>
                <a:gd name="T113" fmla="*/ 2138363 h 1352"/>
                <a:gd name="T114" fmla="*/ 6350 w 206"/>
                <a:gd name="T115" fmla="*/ 2138363 h 135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6"/>
                <a:gd name="T175" fmla="*/ 0 h 1352"/>
                <a:gd name="T176" fmla="*/ 206 w 206"/>
                <a:gd name="T177" fmla="*/ 1352 h 135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6" h="1352">
                  <a:moveTo>
                    <a:pt x="198" y="9"/>
                  </a:moveTo>
                  <a:lnTo>
                    <a:pt x="183" y="7"/>
                  </a:lnTo>
                  <a:lnTo>
                    <a:pt x="150" y="4"/>
                  </a:lnTo>
                  <a:lnTo>
                    <a:pt x="116" y="0"/>
                  </a:lnTo>
                  <a:lnTo>
                    <a:pt x="81" y="0"/>
                  </a:lnTo>
                  <a:lnTo>
                    <a:pt x="60" y="0"/>
                  </a:lnTo>
                  <a:lnTo>
                    <a:pt x="58" y="2"/>
                  </a:lnTo>
                  <a:lnTo>
                    <a:pt x="58" y="4"/>
                  </a:lnTo>
                  <a:lnTo>
                    <a:pt x="56" y="5"/>
                  </a:lnTo>
                  <a:lnTo>
                    <a:pt x="56" y="7"/>
                  </a:lnTo>
                  <a:lnTo>
                    <a:pt x="54" y="7"/>
                  </a:lnTo>
                  <a:lnTo>
                    <a:pt x="54" y="9"/>
                  </a:lnTo>
                  <a:lnTo>
                    <a:pt x="81" y="9"/>
                  </a:lnTo>
                  <a:lnTo>
                    <a:pt x="116" y="9"/>
                  </a:lnTo>
                  <a:lnTo>
                    <a:pt x="148" y="11"/>
                  </a:lnTo>
                  <a:lnTo>
                    <a:pt x="183" y="17"/>
                  </a:lnTo>
                  <a:lnTo>
                    <a:pt x="194" y="19"/>
                  </a:lnTo>
                  <a:lnTo>
                    <a:pt x="194" y="17"/>
                  </a:lnTo>
                  <a:lnTo>
                    <a:pt x="194" y="15"/>
                  </a:lnTo>
                  <a:lnTo>
                    <a:pt x="196" y="13"/>
                  </a:lnTo>
                  <a:lnTo>
                    <a:pt x="196" y="11"/>
                  </a:lnTo>
                  <a:lnTo>
                    <a:pt x="198" y="9"/>
                  </a:lnTo>
                  <a:close/>
                  <a:moveTo>
                    <a:pt x="4" y="1347"/>
                  </a:moveTo>
                  <a:lnTo>
                    <a:pt x="12" y="1349"/>
                  </a:lnTo>
                  <a:lnTo>
                    <a:pt x="46" y="1351"/>
                  </a:lnTo>
                  <a:lnTo>
                    <a:pt x="81" y="1352"/>
                  </a:lnTo>
                  <a:lnTo>
                    <a:pt x="116" y="1351"/>
                  </a:lnTo>
                  <a:lnTo>
                    <a:pt x="150" y="1349"/>
                  </a:lnTo>
                  <a:lnTo>
                    <a:pt x="183" y="1345"/>
                  </a:lnTo>
                  <a:lnTo>
                    <a:pt x="206" y="1341"/>
                  </a:lnTo>
                  <a:lnTo>
                    <a:pt x="206" y="1339"/>
                  </a:lnTo>
                  <a:lnTo>
                    <a:pt x="206" y="1337"/>
                  </a:lnTo>
                  <a:lnTo>
                    <a:pt x="204" y="1337"/>
                  </a:lnTo>
                  <a:lnTo>
                    <a:pt x="204" y="1335"/>
                  </a:lnTo>
                  <a:lnTo>
                    <a:pt x="202" y="1333"/>
                  </a:lnTo>
                  <a:lnTo>
                    <a:pt x="202" y="1331"/>
                  </a:lnTo>
                  <a:lnTo>
                    <a:pt x="183" y="1335"/>
                  </a:lnTo>
                  <a:lnTo>
                    <a:pt x="148" y="1339"/>
                  </a:lnTo>
                  <a:lnTo>
                    <a:pt x="116" y="1341"/>
                  </a:lnTo>
                  <a:lnTo>
                    <a:pt x="81" y="1343"/>
                  </a:lnTo>
                  <a:lnTo>
                    <a:pt x="46" y="1341"/>
                  </a:lnTo>
                  <a:lnTo>
                    <a:pt x="12" y="1339"/>
                  </a:lnTo>
                  <a:lnTo>
                    <a:pt x="0" y="1337"/>
                  </a:lnTo>
                  <a:lnTo>
                    <a:pt x="0" y="1339"/>
                  </a:lnTo>
                  <a:lnTo>
                    <a:pt x="0" y="1341"/>
                  </a:lnTo>
                  <a:lnTo>
                    <a:pt x="2" y="1343"/>
                  </a:lnTo>
                  <a:lnTo>
                    <a:pt x="2" y="1345"/>
                  </a:lnTo>
                  <a:lnTo>
                    <a:pt x="2" y="1347"/>
                  </a:lnTo>
                  <a:lnTo>
                    <a:pt x="4" y="1347"/>
                  </a:lnTo>
                  <a:close/>
                </a:path>
              </a:pathLst>
            </a:custGeom>
            <a:solidFill>
              <a:srgbClr val="71C6FF"/>
            </a:solidFill>
            <a:ln w="9525">
              <a:noFill/>
              <a:round/>
            </a:ln>
          </p:spPr>
          <p:txBody>
            <a:bodyPr/>
            <a:lstStyle/>
            <a:p>
              <a:endParaRPr lang="en-US"/>
            </a:p>
          </p:txBody>
        </p:sp>
        <p:sp>
          <p:nvSpPr>
            <p:cNvPr id="17544" name="Freeform 147"/>
            <p:cNvSpPr>
              <a:spLocks noEditPoints="1"/>
            </p:cNvSpPr>
            <p:nvPr/>
          </p:nvSpPr>
          <p:spPr bwMode="auto">
            <a:xfrm>
              <a:off x="6220179" y="2362179"/>
              <a:ext cx="290689" cy="2132013"/>
            </a:xfrm>
            <a:custGeom>
              <a:avLst/>
              <a:gdLst>
                <a:gd name="T0" fmla="*/ 314325 w 206"/>
                <a:gd name="T1" fmla="*/ 14288 h 1343"/>
                <a:gd name="T2" fmla="*/ 293688 w 206"/>
                <a:gd name="T3" fmla="*/ 11113 h 1343"/>
                <a:gd name="T4" fmla="*/ 241300 w 206"/>
                <a:gd name="T5" fmla="*/ 4763 h 1343"/>
                <a:gd name="T6" fmla="*/ 187325 w 206"/>
                <a:gd name="T7" fmla="*/ 1588 h 1343"/>
                <a:gd name="T8" fmla="*/ 131763 w 206"/>
                <a:gd name="T9" fmla="*/ 0 h 1343"/>
                <a:gd name="T10" fmla="*/ 92075 w 206"/>
                <a:gd name="T11" fmla="*/ 1588 h 1343"/>
                <a:gd name="T12" fmla="*/ 92075 w 206"/>
                <a:gd name="T13" fmla="*/ 1588 h 1343"/>
                <a:gd name="T14" fmla="*/ 92075 w 206"/>
                <a:gd name="T15" fmla="*/ 4763 h 1343"/>
                <a:gd name="T16" fmla="*/ 88900 w 206"/>
                <a:gd name="T17" fmla="*/ 4763 h 1343"/>
                <a:gd name="T18" fmla="*/ 88900 w 206"/>
                <a:gd name="T19" fmla="*/ 7938 h 1343"/>
                <a:gd name="T20" fmla="*/ 88900 w 206"/>
                <a:gd name="T21" fmla="*/ 11113 h 1343"/>
                <a:gd name="T22" fmla="*/ 85725 w 206"/>
                <a:gd name="T23" fmla="*/ 11113 h 1343"/>
                <a:gd name="T24" fmla="*/ 85725 w 206"/>
                <a:gd name="T25" fmla="*/ 14288 h 1343"/>
                <a:gd name="T26" fmla="*/ 85725 w 206"/>
                <a:gd name="T27" fmla="*/ 17463 h 1343"/>
                <a:gd name="T28" fmla="*/ 131763 w 206"/>
                <a:gd name="T29" fmla="*/ 14288 h 1343"/>
                <a:gd name="T30" fmla="*/ 184150 w 206"/>
                <a:gd name="T31" fmla="*/ 17463 h 1343"/>
                <a:gd name="T32" fmla="*/ 238125 w 206"/>
                <a:gd name="T33" fmla="*/ 20638 h 1343"/>
                <a:gd name="T34" fmla="*/ 290513 w 206"/>
                <a:gd name="T35" fmla="*/ 26988 h 1343"/>
                <a:gd name="T36" fmla="*/ 307975 w 206"/>
                <a:gd name="T37" fmla="*/ 30163 h 1343"/>
                <a:gd name="T38" fmla="*/ 307975 w 206"/>
                <a:gd name="T39" fmla="*/ 26988 h 1343"/>
                <a:gd name="T40" fmla="*/ 307975 w 206"/>
                <a:gd name="T41" fmla="*/ 26988 h 1343"/>
                <a:gd name="T42" fmla="*/ 307975 w 206"/>
                <a:gd name="T43" fmla="*/ 23813 h 1343"/>
                <a:gd name="T44" fmla="*/ 311150 w 206"/>
                <a:gd name="T45" fmla="*/ 23813 h 1343"/>
                <a:gd name="T46" fmla="*/ 311150 w 206"/>
                <a:gd name="T47" fmla="*/ 20638 h 1343"/>
                <a:gd name="T48" fmla="*/ 311150 w 206"/>
                <a:gd name="T49" fmla="*/ 20638 h 1343"/>
                <a:gd name="T50" fmla="*/ 311150 w 206"/>
                <a:gd name="T51" fmla="*/ 17463 h 1343"/>
                <a:gd name="T52" fmla="*/ 314325 w 206"/>
                <a:gd name="T53" fmla="*/ 14288 h 1343"/>
                <a:gd name="T54" fmla="*/ 6350 w 206"/>
                <a:gd name="T55" fmla="*/ 2125663 h 1343"/>
                <a:gd name="T56" fmla="*/ 22225 w 206"/>
                <a:gd name="T57" fmla="*/ 2125663 h 1343"/>
                <a:gd name="T58" fmla="*/ 76200 w 206"/>
                <a:gd name="T59" fmla="*/ 2132013 h 1343"/>
                <a:gd name="T60" fmla="*/ 131763 w 206"/>
                <a:gd name="T61" fmla="*/ 2132013 h 1343"/>
                <a:gd name="T62" fmla="*/ 187325 w 206"/>
                <a:gd name="T63" fmla="*/ 2132013 h 1343"/>
                <a:gd name="T64" fmla="*/ 241300 w 206"/>
                <a:gd name="T65" fmla="*/ 2125663 h 1343"/>
                <a:gd name="T66" fmla="*/ 293688 w 206"/>
                <a:gd name="T67" fmla="*/ 2119313 h 1343"/>
                <a:gd name="T68" fmla="*/ 327025 w 206"/>
                <a:gd name="T69" fmla="*/ 2112963 h 1343"/>
                <a:gd name="T70" fmla="*/ 327025 w 206"/>
                <a:gd name="T71" fmla="*/ 2112963 h 1343"/>
                <a:gd name="T72" fmla="*/ 323850 w 206"/>
                <a:gd name="T73" fmla="*/ 2109788 h 1343"/>
                <a:gd name="T74" fmla="*/ 323850 w 206"/>
                <a:gd name="T75" fmla="*/ 2109788 h 1343"/>
                <a:gd name="T76" fmla="*/ 323850 w 206"/>
                <a:gd name="T77" fmla="*/ 2106613 h 1343"/>
                <a:gd name="T78" fmla="*/ 323850 w 206"/>
                <a:gd name="T79" fmla="*/ 2103438 h 1343"/>
                <a:gd name="T80" fmla="*/ 320675 w 206"/>
                <a:gd name="T81" fmla="*/ 2103438 h 1343"/>
                <a:gd name="T82" fmla="*/ 320675 w 206"/>
                <a:gd name="T83" fmla="*/ 2101851 h 1343"/>
                <a:gd name="T84" fmla="*/ 320675 w 206"/>
                <a:gd name="T85" fmla="*/ 2101851 h 1343"/>
                <a:gd name="T86" fmla="*/ 290513 w 206"/>
                <a:gd name="T87" fmla="*/ 2103438 h 1343"/>
                <a:gd name="T88" fmla="*/ 238125 w 206"/>
                <a:gd name="T89" fmla="*/ 2112963 h 1343"/>
                <a:gd name="T90" fmla="*/ 184150 w 206"/>
                <a:gd name="T91" fmla="*/ 2116138 h 1343"/>
                <a:gd name="T92" fmla="*/ 131763 w 206"/>
                <a:gd name="T93" fmla="*/ 2116138 h 1343"/>
                <a:gd name="T94" fmla="*/ 76200 w 206"/>
                <a:gd name="T95" fmla="*/ 2116138 h 1343"/>
                <a:gd name="T96" fmla="*/ 22225 w 206"/>
                <a:gd name="T97" fmla="*/ 2112963 h 1343"/>
                <a:gd name="T98" fmla="*/ 0 w 206"/>
                <a:gd name="T99" fmla="*/ 2109788 h 1343"/>
                <a:gd name="T100" fmla="*/ 0 w 206"/>
                <a:gd name="T101" fmla="*/ 2109788 h 1343"/>
                <a:gd name="T102" fmla="*/ 0 w 206"/>
                <a:gd name="T103" fmla="*/ 2112963 h 1343"/>
                <a:gd name="T104" fmla="*/ 0 w 206"/>
                <a:gd name="T105" fmla="*/ 2116138 h 1343"/>
                <a:gd name="T106" fmla="*/ 3175 w 206"/>
                <a:gd name="T107" fmla="*/ 2116138 h 1343"/>
                <a:gd name="T108" fmla="*/ 3175 w 206"/>
                <a:gd name="T109" fmla="*/ 2119313 h 1343"/>
                <a:gd name="T110" fmla="*/ 3175 w 206"/>
                <a:gd name="T111" fmla="*/ 2119313 h 1343"/>
                <a:gd name="T112" fmla="*/ 3175 w 206"/>
                <a:gd name="T113" fmla="*/ 2122488 h 1343"/>
                <a:gd name="T114" fmla="*/ 6350 w 206"/>
                <a:gd name="T115" fmla="*/ 2125663 h 134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6"/>
                <a:gd name="T175" fmla="*/ 0 h 1343"/>
                <a:gd name="T176" fmla="*/ 206 w 206"/>
                <a:gd name="T177" fmla="*/ 1343 h 134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6" h="1343">
                  <a:moveTo>
                    <a:pt x="198" y="9"/>
                  </a:moveTo>
                  <a:lnTo>
                    <a:pt x="185" y="7"/>
                  </a:lnTo>
                  <a:lnTo>
                    <a:pt x="152" y="3"/>
                  </a:lnTo>
                  <a:lnTo>
                    <a:pt x="118" y="1"/>
                  </a:lnTo>
                  <a:lnTo>
                    <a:pt x="83" y="0"/>
                  </a:lnTo>
                  <a:lnTo>
                    <a:pt x="58" y="1"/>
                  </a:lnTo>
                  <a:lnTo>
                    <a:pt x="58" y="3"/>
                  </a:lnTo>
                  <a:lnTo>
                    <a:pt x="56" y="3"/>
                  </a:lnTo>
                  <a:lnTo>
                    <a:pt x="56" y="5"/>
                  </a:lnTo>
                  <a:lnTo>
                    <a:pt x="56" y="7"/>
                  </a:lnTo>
                  <a:lnTo>
                    <a:pt x="54" y="7"/>
                  </a:lnTo>
                  <a:lnTo>
                    <a:pt x="54" y="9"/>
                  </a:lnTo>
                  <a:lnTo>
                    <a:pt x="54" y="11"/>
                  </a:lnTo>
                  <a:lnTo>
                    <a:pt x="83" y="9"/>
                  </a:lnTo>
                  <a:lnTo>
                    <a:pt x="116" y="11"/>
                  </a:lnTo>
                  <a:lnTo>
                    <a:pt x="150" y="13"/>
                  </a:lnTo>
                  <a:lnTo>
                    <a:pt x="183" y="17"/>
                  </a:lnTo>
                  <a:lnTo>
                    <a:pt x="194" y="19"/>
                  </a:lnTo>
                  <a:lnTo>
                    <a:pt x="194" y="17"/>
                  </a:lnTo>
                  <a:lnTo>
                    <a:pt x="194" y="15"/>
                  </a:lnTo>
                  <a:lnTo>
                    <a:pt x="196" y="15"/>
                  </a:lnTo>
                  <a:lnTo>
                    <a:pt x="196" y="13"/>
                  </a:lnTo>
                  <a:lnTo>
                    <a:pt x="196" y="11"/>
                  </a:lnTo>
                  <a:lnTo>
                    <a:pt x="198" y="9"/>
                  </a:lnTo>
                  <a:close/>
                  <a:moveTo>
                    <a:pt x="4" y="1339"/>
                  </a:moveTo>
                  <a:lnTo>
                    <a:pt x="14" y="1339"/>
                  </a:lnTo>
                  <a:lnTo>
                    <a:pt x="48" y="1343"/>
                  </a:lnTo>
                  <a:lnTo>
                    <a:pt x="83" y="1343"/>
                  </a:lnTo>
                  <a:lnTo>
                    <a:pt x="118" y="1343"/>
                  </a:lnTo>
                  <a:lnTo>
                    <a:pt x="152" y="1339"/>
                  </a:lnTo>
                  <a:lnTo>
                    <a:pt x="185" y="1335"/>
                  </a:lnTo>
                  <a:lnTo>
                    <a:pt x="206" y="1331"/>
                  </a:lnTo>
                  <a:lnTo>
                    <a:pt x="204" y="1329"/>
                  </a:lnTo>
                  <a:lnTo>
                    <a:pt x="204" y="1327"/>
                  </a:lnTo>
                  <a:lnTo>
                    <a:pt x="204" y="1325"/>
                  </a:lnTo>
                  <a:lnTo>
                    <a:pt x="202" y="1325"/>
                  </a:lnTo>
                  <a:lnTo>
                    <a:pt x="202" y="1324"/>
                  </a:lnTo>
                  <a:lnTo>
                    <a:pt x="183" y="1325"/>
                  </a:lnTo>
                  <a:lnTo>
                    <a:pt x="150" y="1331"/>
                  </a:lnTo>
                  <a:lnTo>
                    <a:pt x="116" y="1333"/>
                  </a:lnTo>
                  <a:lnTo>
                    <a:pt x="83" y="1333"/>
                  </a:lnTo>
                  <a:lnTo>
                    <a:pt x="48" y="1333"/>
                  </a:lnTo>
                  <a:lnTo>
                    <a:pt x="14" y="1331"/>
                  </a:lnTo>
                  <a:lnTo>
                    <a:pt x="0" y="1329"/>
                  </a:lnTo>
                  <a:lnTo>
                    <a:pt x="0" y="1331"/>
                  </a:lnTo>
                  <a:lnTo>
                    <a:pt x="0" y="1333"/>
                  </a:lnTo>
                  <a:lnTo>
                    <a:pt x="2" y="1333"/>
                  </a:lnTo>
                  <a:lnTo>
                    <a:pt x="2" y="1335"/>
                  </a:lnTo>
                  <a:lnTo>
                    <a:pt x="2" y="1337"/>
                  </a:lnTo>
                  <a:lnTo>
                    <a:pt x="4" y="1339"/>
                  </a:lnTo>
                  <a:close/>
                </a:path>
              </a:pathLst>
            </a:custGeom>
            <a:solidFill>
              <a:srgbClr val="72C6FF"/>
            </a:solidFill>
            <a:ln w="9525">
              <a:noFill/>
              <a:round/>
            </a:ln>
          </p:spPr>
          <p:txBody>
            <a:bodyPr/>
            <a:lstStyle/>
            <a:p>
              <a:endParaRPr lang="en-US"/>
            </a:p>
          </p:txBody>
        </p:sp>
        <p:sp>
          <p:nvSpPr>
            <p:cNvPr id="17545" name="Freeform 148"/>
            <p:cNvSpPr>
              <a:spLocks noEditPoints="1"/>
            </p:cNvSpPr>
            <p:nvPr/>
          </p:nvSpPr>
          <p:spPr bwMode="auto">
            <a:xfrm>
              <a:off x="6218769" y="2370120"/>
              <a:ext cx="289277" cy="2117725"/>
            </a:xfrm>
            <a:custGeom>
              <a:avLst/>
              <a:gdLst>
                <a:gd name="T0" fmla="*/ 312737 w 205"/>
                <a:gd name="T1" fmla="*/ 15875 h 1334"/>
                <a:gd name="T2" fmla="*/ 295275 w 205"/>
                <a:gd name="T3" fmla="*/ 12700 h 1334"/>
                <a:gd name="T4" fmla="*/ 239712 w 205"/>
                <a:gd name="T5" fmla="*/ 3175 h 1334"/>
                <a:gd name="T6" fmla="*/ 188912 w 205"/>
                <a:gd name="T7" fmla="*/ 0 h 1334"/>
                <a:gd name="T8" fmla="*/ 133350 w 205"/>
                <a:gd name="T9" fmla="*/ 0 h 1334"/>
                <a:gd name="T10" fmla="*/ 90487 w 205"/>
                <a:gd name="T11" fmla="*/ 0 h 1334"/>
                <a:gd name="T12" fmla="*/ 90487 w 205"/>
                <a:gd name="T13" fmla="*/ 3175 h 1334"/>
                <a:gd name="T14" fmla="*/ 87312 w 205"/>
                <a:gd name="T15" fmla="*/ 3175 h 1334"/>
                <a:gd name="T16" fmla="*/ 87312 w 205"/>
                <a:gd name="T17" fmla="*/ 6350 h 1334"/>
                <a:gd name="T18" fmla="*/ 87312 w 205"/>
                <a:gd name="T19" fmla="*/ 9525 h 1334"/>
                <a:gd name="T20" fmla="*/ 84137 w 205"/>
                <a:gd name="T21" fmla="*/ 9525 h 1334"/>
                <a:gd name="T22" fmla="*/ 84137 w 205"/>
                <a:gd name="T23" fmla="*/ 12700 h 1334"/>
                <a:gd name="T24" fmla="*/ 84137 w 205"/>
                <a:gd name="T25" fmla="*/ 12700 h 1334"/>
                <a:gd name="T26" fmla="*/ 84137 w 205"/>
                <a:gd name="T27" fmla="*/ 15875 h 1334"/>
                <a:gd name="T28" fmla="*/ 133350 w 205"/>
                <a:gd name="T29" fmla="*/ 15875 h 1334"/>
                <a:gd name="T30" fmla="*/ 185737 w 205"/>
                <a:gd name="T31" fmla="*/ 15875 h 1334"/>
                <a:gd name="T32" fmla="*/ 239712 w 205"/>
                <a:gd name="T33" fmla="*/ 19050 h 1334"/>
                <a:gd name="T34" fmla="*/ 292100 w 205"/>
                <a:gd name="T35" fmla="*/ 28575 h 1334"/>
                <a:gd name="T36" fmla="*/ 306387 w 205"/>
                <a:gd name="T37" fmla="*/ 28575 h 1334"/>
                <a:gd name="T38" fmla="*/ 306387 w 205"/>
                <a:gd name="T39" fmla="*/ 28575 h 1334"/>
                <a:gd name="T40" fmla="*/ 306387 w 205"/>
                <a:gd name="T41" fmla="*/ 25400 h 1334"/>
                <a:gd name="T42" fmla="*/ 306387 w 205"/>
                <a:gd name="T43" fmla="*/ 25400 h 1334"/>
                <a:gd name="T44" fmla="*/ 309562 w 205"/>
                <a:gd name="T45" fmla="*/ 22225 h 1334"/>
                <a:gd name="T46" fmla="*/ 309562 w 205"/>
                <a:gd name="T47" fmla="*/ 19050 h 1334"/>
                <a:gd name="T48" fmla="*/ 309562 w 205"/>
                <a:gd name="T49" fmla="*/ 19050 h 1334"/>
                <a:gd name="T50" fmla="*/ 309562 w 205"/>
                <a:gd name="T51" fmla="*/ 15875 h 1334"/>
                <a:gd name="T52" fmla="*/ 312737 w 205"/>
                <a:gd name="T53" fmla="*/ 15875 h 1334"/>
                <a:gd name="T54" fmla="*/ 4762 w 205"/>
                <a:gd name="T55" fmla="*/ 2108200 h 1334"/>
                <a:gd name="T56" fmla="*/ 23812 w 205"/>
                <a:gd name="T57" fmla="*/ 2111375 h 1334"/>
                <a:gd name="T58" fmla="*/ 77787 w 205"/>
                <a:gd name="T59" fmla="*/ 2114550 h 1334"/>
                <a:gd name="T60" fmla="*/ 133350 w 205"/>
                <a:gd name="T61" fmla="*/ 2117725 h 1334"/>
                <a:gd name="T62" fmla="*/ 188912 w 205"/>
                <a:gd name="T63" fmla="*/ 2114550 h 1334"/>
                <a:gd name="T64" fmla="*/ 239712 w 205"/>
                <a:gd name="T65" fmla="*/ 2111375 h 1334"/>
                <a:gd name="T66" fmla="*/ 295275 w 205"/>
                <a:gd name="T67" fmla="*/ 2105025 h 1334"/>
                <a:gd name="T68" fmla="*/ 325437 w 205"/>
                <a:gd name="T69" fmla="*/ 2098675 h 1334"/>
                <a:gd name="T70" fmla="*/ 325437 w 205"/>
                <a:gd name="T71" fmla="*/ 2095500 h 1334"/>
                <a:gd name="T72" fmla="*/ 322262 w 205"/>
                <a:gd name="T73" fmla="*/ 2095500 h 1334"/>
                <a:gd name="T74" fmla="*/ 322262 w 205"/>
                <a:gd name="T75" fmla="*/ 2093913 h 1334"/>
                <a:gd name="T76" fmla="*/ 322262 w 205"/>
                <a:gd name="T77" fmla="*/ 2093913 h 1334"/>
                <a:gd name="T78" fmla="*/ 322262 w 205"/>
                <a:gd name="T79" fmla="*/ 2090738 h 1334"/>
                <a:gd name="T80" fmla="*/ 319087 w 205"/>
                <a:gd name="T81" fmla="*/ 2087563 h 1334"/>
                <a:gd name="T82" fmla="*/ 319087 w 205"/>
                <a:gd name="T83" fmla="*/ 2087563 h 1334"/>
                <a:gd name="T84" fmla="*/ 319087 w 205"/>
                <a:gd name="T85" fmla="*/ 2084388 h 1334"/>
                <a:gd name="T86" fmla="*/ 292100 w 205"/>
                <a:gd name="T87" fmla="*/ 2090738 h 1334"/>
                <a:gd name="T88" fmla="*/ 239712 w 205"/>
                <a:gd name="T89" fmla="*/ 2095500 h 1334"/>
                <a:gd name="T90" fmla="*/ 185737 w 205"/>
                <a:gd name="T91" fmla="*/ 2098675 h 1334"/>
                <a:gd name="T92" fmla="*/ 133350 w 205"/>
                <a:gd name="T93" fmla="*/ 2101850 h 1334"/>
                <a:gd name="T94" fmla="*/ 77787 w 205"/>
                <a:gd name="T95" fmla="*/ 2098675 h 1334"/>
                <a:gd name="T96" fmla="*/ 26987 w 205"/>
                <a:gd name="T97" fmla="*/ 2095500 h 1334"/>
                <a:gd name="T98" fmla="*/ 0 w 205"/>
                <a:gd name="T99" fmla="*/ 2093913 h 1334"/>
                <a:gd name="T100" fmla="*/ 0 w 205"/>
                <a:gd name="T101" fmla="*/ 2095500 h 1334"/>
                <a:gd name="T102" fmla="*/ 0 w 205"/>
                <a:gd name="T103" fmla="*/ 2095500 h 1334"/>
                <a:gd name="T104" fmla="*/ 0 w 205"/>
                <a:gd name="T105" fmla="*/ 2098675 h 1334"/>
                <a:gd name="T106" fmla="*/ 1587 w 205"/>
                <a:gd name="T107" fmla="*/ 2101850 h 1334"/>
                <a:gd name="T108" fmla="*/ 1587 w 205"/>
                <a:gd name="T109" fmla="*/ 2101850 h 1334"/>
                <a:gd name="T110" fmla="*/ 1587 w 205"/>
                <a:gd name="T111" fmla="*/ 2105025 h 1334"/>
                <a:gd name="T112" fmla="*/ 1587 w 205"/>
                <a:gd name="T113" fmla="*/ 2108200 h 1334"/>
                <a:gd name="T114" fmla="*/ 4762 w 205"/>
                <a:gd name="T115" fmla="*/ 2108200 h 133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05"/>
                <a:gd name="T175" fmla="*/ 0 h 1334"/>
                <a:gd name="T176" fmla="*/ 205 w 205"/>
                <a:gd name="T177" fmla="*/ 1334 h 133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05" h="1334">
                  <a:moveTo>
                    <a:pt x="197" y="10"/>
                  </a:moveTo>
                  <a:lnTo>
                    <a:pt x="186" y="8"/>
                  </a:lnTo>
                  <a:lnTo>
                    <a:pt x="151" y="2"/>
                  </a:lnTo>
                  <a:lnTo>
                    <a:pt x="119" y="0"/>
                  </a:lnTo>
                  <a:lnTo>
                    <a:pt x="84" y="0"/>
                  </a:lnTo>
                  <a:lnTo>
                    <a:pt x="57" y="0"/>
                  </a:lnTo>
                  <a:lnTo>
                    <a:pt x="57" y="2"/>
                  </a:lnTo>
                  <a:lnTo>
                    <a:pt x="55" y="2"/>
                  </a:lnTo>
                  <a:lnTo>
                    <a:pt x="55" y="4"/>
                  </a:lnTo>
                  <a:lnTo>
                    <a:pt x="55" y="6"/>
                  </a:lnTo>
                  <a:lnTo>
                    <a:pt x="53" y="6"/>
                  </a:lnTo>
                  <a:lnTo>
                    <a:pt x="53" y="8"/>
                  </a:lnTo>
                  <a:lnTo>
                    <a:pt x="53" y="10"/>
                  </a:lnTo>
                  <a:lnTo>
                    <a:pt x="84" y="10"/>
                  </a:lnTo>
                  <a:lnTo>
                    <a:pt x="117" y="10"/>
                  </a:lnTo>
                  <a:lnTo>
                    <a:pt x="151" y="12"/>
                  </a:lnTo>
                  <a:lnTo>
                    <a:pt x="184" y="18"/>
                  </a:lnTo>
                  <a:lnTo>
                    <a:pt x="193" y="18"/>
                  </a:lnTo>
                  <a:lnTo>
                    <a:pt x="193" y="16"/>
                  </a:lnTo>
                  <a:lnTo>
                    <a:pt x="195" y="14"/>
                  </a:lnTo>
                  <a:lnTo>
                    <a:pt x="195" y="12"/>
                  </a:lnTo>
                  <a:lnTo>
                    <a:pt x="195" y="10"/>
                  </a:lnTo>
                  <a:lnTo>
                    <a:pt x="197" y="10"/>
                  </a:lnTo>
                  <a:close/>
                  <a:moveTo>
                    <a:pt x="3" y="1328"/>
                  </a:moveTo>
                  <a:lnTo>
                    <a:pt x="15" y="1330"/>
                  </a:lnTo>
                  <a:lnTo>
                    <a:pt x="49" y="1332"/>
                  </a:lnTo>
                  <a:lnTo>
                    <a:pt x="84" y="1334"/>
                  </a:lnTo>
                  <a:lnTo>
                    <a:pt x="119" y="1332"/>
                  </a:lnTo>
                  <a:lnTo>
                    <a:pt x="151" y="1330"/>
                  </a:lnTo>
                  <a:lnTo>
                    <a:pt x="186" y="1326"/>
                  </a:lnTo>
                  <a:lnTo>
                    <a:pt x="205" y="1322"/>
                  </a:lnTo>
                  <a:lnTo>
                    <a:pt x="205" y="1320"/>
                  </a:lnTo>
                  <a:lnTo>
                    <a:pt x="203" y="1320"/>
                  </a:lnTo>
                  <a:lnTo>
                    <a:pt x="203" y="1319"/>
                  </a:lnTo>
                  <a:lnTo>
                    <a:pt x="203" y="1317"/>
                  </a:lnTo>
                  <a:lnTo>
                    <a:pt x="201" y="1315"/>
                  </a:lnTo>
                  <a:lnTo>
                    <a:pt x="201" y="1313"/>
                  </a:lnTo>
                  <a:lnTo>
                    <a:pt x="184" y="1317"/>
                  </a:lnTo>
                  <a:lnTo>
                    <a:pt x="151" y="1320"/>
                  </a:lnTo>
                  <a:lnTo>
                    <a:pt x="117" y="1322"/>
                  </a:lnTo>
                  <a:lnTo>
                    <a:pt x="84" y="1324"/>
                  </a:lnTo>
                  <a:lnTo>
                    <a:pt x="49" y="1322"/>
                  </a:lnTo>
                  <a:lnTo>
                    <a:pt x="17" y="1320"/>
                  </a:lnTo>
                  <a:lnTo>
                    <a:pt x="0" y="1319"/>
                  </a:lnTo>
                  <a:lnTo>
                    <a:pt x="0" y="1320"/>
                  </a:lnTo>
                  <a:lnTo>
                    <a:pt x="0" y="1322"/>
                  </a:lnTo>
                  <a:lnTo>
                    <a:pt x="1" y="1324"/>
                  </a:lnTo>
                  <a:lnTo>
                    <a:pt x="1" y="1326"/>
                  </a:lnTo>
                  <a:lnTo>
                    <a:pt x="1" y="1328"/>
                  </a:lnTo>
                  <a:lnTo>
                    <a:pt x="3" y="1328"/>
                  </a:lnTo>
                  <a:close/>
                </a:path>
              </a:pathLst>
            </a:custGeom>
            <a:solidFill>
              <a:srgbClr val="73C7FF"/>
            </a:solidFill>
            <a:ln w="9525">
              <a:noFill/>
              <a:round/>
            </a:ln>
          </p:spPr>
          <p:txBody>
            <a:bodyPr/>
            <a:lstStyle/>
            <a:p>
              <a:endParaRPr lang="en-US"/>
            </a:p>
          </p:txBody>
        </p:sp>
        <p:sp>
          <p:nvSpPr>
            <p:cNvPr id="17546" name="Freeform 149"/>
            <p:cNvSpPr>
              <a:spLocks noEditPoints="1"/>
            </p:cNvSpPr>
            <p:nvPr/>
          </p:nvSpPr>
          <p:spPr bwMode="auto">
            <a:xfrm>
              <a:off x="6215947" y="2376467"/>
              <a:ext cx="289277" cy="2101850"/>
            </a:xfrm>
            <a:custGeom>
              <a:avLst/>
              <a:gdLst>
                <a:gd name="T0" fmla="*/ 312737 w 205"/>
                <a:gd name="T1" fmla="*/ 15875 h 1324"/>
                <a:gd name="T2" fmla="*/ 295275 w 205"/>
                <a:gd name="T3" fmla="*/ 12700 h 1324"/>
                <a:gd name="T4" fmla="*/ 242887 w 205"/>
                <a:gd name="T5" fmla="*/ 6350 h 1324"/>
                <a:gd name="T6" fmla="*/ 188912 w 205"/>
                <a:gd name="T7" fmla="*/ 3175 h 1324"/>
                <a:gd name="T8" fmla="*/ 136525 w 205"/>
                <a:gd name="T9" fmla="*/ 0 h 1324"/>
                <a:gd name="T10" fmla="*/ 90487 w 205"/>
                <a:gd name="T11" fmla="*/ 3175 h 1324"/>
                <a:gd name="T12" fmla="*/ 87312 w 205"/>
                <a:gd name="T13" fmla="*/ 3175 h 1324"/>
                <a:gd name="T14" fmla="*/ 87312 w 205"/>
                <a:gd name="T15" fmla="*/ 6350 h 1324"/>
                <a:gd name="T16" fmla="*/ 87312 w 205"/>
                <a:gd name="T17" fmla="*/ 6350 h 1324"/>
                <a:gd name="T18" fmla="*/ 84137 w 205"/>
                <a:gd name="T19" fmla="*/ 9525 h 1324"/>
                <a:gd name="T20" fmla="*/ 84137 w 205"/>
                <a:gd name="T21" fmla="*/ 12700 h 1324"/>
                <a:gd name="T22" fmla="*/ 84137 w 205"/>
                <a:gd name="T23" fmla="*/ 12700 h 1324"/>
                <a:gd name="T24" fmla="*/ 84137 w 205"/>
                <a:gd name="T25" fmla="*/ 15875 h 1324"/>
                <a:gd name="T26" fmla="*/ 80962 w 205"/>
                <a:gd name="T27" fmla="*/ 15875 h 1324"/>
                <a:gd name="T28" fmla="*/ 80962 w 205"/>
                <a:gd name="T29" fmla="*/ 15875 h 1324"/>
                <a:gd name="T30" fmla="*/ 136525 w 205"/>
                <a:gd name="T31" fmla="*/ 15875 h 1324"/>
                <a:gd name="T32" fmla="*/ 188912 w 205"/>
                <a:gd name="T33" fmla="*/ 15875 h 1324"/>
                <a:gd name="T34" fmla="*/ 242887 w 205"/>
                <a:gd name="T35" fmla="*/ 22225 h 1324"/>
                <a:gd name="T36" fmla="*/ 295275 w 205"/>
                <a:gd name="T37" fmla="*/ 26988 h 1324"/>
                <a:gd name="T38" fmla="*/ 306387 w 205"/>
                <a:gd name="T39" fmla="*/ 30163 h 1324"/>
                <a:gd name="T40" fmla="*/ 306387 w 205"/>
                <a:gd name="T41" fmla="*/ 26988 h 1324"/>
                <a:gd name="T42" fmla="*/ 306387 w 205"/>
                <a:gd name="T43" fmla="*/ 26988 h 1324"/>
                <a:gd name="T44" fmla="*/ 306387 w 205"/>
                <a:gd name="T45" fmla="*/ 23812 h 1324"/>
                <a:gd name="T46" fmla="*/ 309562 w 205"/>
                <a:gd name="T47" fmla="*/ 22225 h 1324"/>
                <a:gd name="T48" fmla="*/ 309562 w 205"/>
                <a:gd name="T49" fmla="*/ 22225 h 1324"/>
                <a:gd name="T50" fmla="*/ 309562 w 205"/>
                <a:gd name="T51" fmla="*/ 19050 h 1324"/>
                <a:gd name="T52" fmla="*/ 309562 w 205"/>
                <a:gd name="T53" fmla="*/ 19050 h 1324"/>
                <a:gd name="T54" fmla="*/ 312737 w 205"/>
                <a:gd name="T55" fmla="*/ 15875 h 1324"/>
                <a:gd name="T56" fmla="*/ 4762 w 205"/>
                <a:gd name="T57" fmla="*/ 2095500 h 1324"/>
                <a:gd name="T58" fmla="*/ 26987 w 205"/>
                <a:gd name="T59" fmla="*/ 2098675 h 1324"/>
                <a:gd name="T60" fmla="*/ 80962 w 205"/>
                <a:gd name="T61" fmla="*/ 2101850 h 1324"/>
                <a:gd name="T62" fmla="*/ 136525 w 205"/>
                <a:gd name="T63" fmla="*/ 2101850 h 1324"/>
                <a:gd name="T64" fmla="*/ 188912 w 205"/>
                <a:gd name="T65" fmla="*/ 2101850 h 1324"/>
                <a:gd name="T66" fmla="*/ 242887 w 205"/>
                <a:gd name="T67" fmla="*/ 2098675 h 1324"/>
                <a:gd name="T68" fmla="*/ 295275 w 205"/>
                <a:gd name="T69" fmla="*/ 2089150 h 1324"/>
                <a:gd name="T70" fmla="*/ 325437 w 205"/>
                <a:gd name="T71" fmla="*/ 2087563 h 1324"/>
                <a:gd name="T72" fmla="*/ 325437 w 205"/>
                <a:gd name="T73" fmla="*/ 2084388 h 1324"/>
                <a:gd name="T74" fmla="*/ 322262 w 205"/>
                <a:gd name="T75" fmla="*/ 2081213 h 1324"/>
                <a:gd name="T76" fmla="*/ 322262 w 205"/>
                <a:gd name="T77" fmla="*/ 2081213 h 1324"/>
                <a:gd name="T78" fmla="*/ 322262 w 205"/>
                <a:gd name="T79" fmla="*/ 2078038 h 1324"/>
                <a:gd name="T80" fmla="*/ 319087 w 205"/>
                <a:gd name="T81" fmla="*/ 2078038 h 1324"/>
                <a:gd name="T82" fmla="*/ 319087 w 205"/>
                <a:gd name="T83" fmla="*/ 2074863 h 1324"/>
                <a:gd name="T84" fmla="*/ 319087 w 205"/>
                <a:gd name="T85" fmla="*/ 2074863 h 1324"/>
                <a:gd name="T86" fmla="*/ 319087 w 205"/>
                <a:gd name="T87" fmla="*/ 2071688 h 1324"/>
                <a:gd name="T88" fmla="*/ 295275 w 205"/>
                <a:gd name="T89" fmla="*/ 2074863 h 1324"/>
                <a:gd name="T90" fmla="*/ 242887 w 205"/>
                <a:gd name="T91" fmla="*/ 2084388 h 1324"/>
                <a:gd name="T92" fmla="*/ 188912 w 205"/>
                <a:gd name="T93" fmla="*/ 2087563 h 1324"/>
                <a:gd name="T94" fmla="*/ 136525 w 205"/>
                <a:gd name="T95" fmla="*/ 2087563 h 1324"/>
                <a:gd name="T96" fmla="*/ 80962 w 205"/>
                <a:gd name="T97" fmla="*/ 2087563 h 1324"/>
                <a:gd name="T98" fmla="*/ 30162 w 205"/>
                <a:gd name="T99" fmla="*/ 2084388 h 1324"/>
                <a:gd name="T100" fmla="*/ 0 w 205"/>
                <a:gd name="T101" fmla="*/ 2078038 h 1324"/>
                <a:gd name="T102" fmla="*/ 0 w 205"/>
                <a:gd name="T103" fmla="*/ 2081213 h 1324"/>
                <a:gd name="T104" fmla="*/ 0 w 205"/>
                <a:gd name="T105" fmla="*/ 2084388 h 1324"/>
                <a:gd name="T106" fmla="*/ 3175 w 205"/>
                <a:gd name="T107" fmla="*/ 2084388 h 1324"/>
                <a:gd name="T108" fmla="*/ 3175 w 205"/>
                <a:gd name="T109" fmla="*/ 2087563 h 1324"/>
                <a:gd name="T110" fmla="*/ 3175 w 205"/>
                <a:gd name="T111" fmla="*/ 2089150 h 1324"/>
                <a:gd name="T112" fmla="*/ 3175 w 205"/>
                <a:gd name="T113" fmla="*/ 2089150 h 1324"/>
                <a:gd name="T114" fmla="*/ 3175 w 205"/>
                <a:gd name="T115" fmla="*/ 2092325 h 1324"/>
                <a:gd name="T116" fmla="*/ 4762 w 205"/>
                <a:gd name="T117" fmla="*/ 2095500 h 132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5"/>
                <a:gd name="T178" fmla="*/ 0 h 1324"/>
                <a:gd name="T179" fmla="*/ 205 w 205"/>
                <a:gd name="T180" fmla="*/ 1324 h 132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5" h="1324">
                  <a:moveTo>
                    <a:pt x="197" y="10"/>
                  </a:moveTo>
                  <a:lnTo>
                    <a:pt x="186" y="8"/>
                  </a:lnTo>
                  <a:lnTo>
                    <a:pt x="153" y="4"/>
                  </a:lnTo>
                  <a:lnTo>
                    <a:pt x="119" y="2"/>
                  </a:lnTo>
                  <a:lnTo>
                    <a:pt x="86" y="0"/>
                  </a:lnTo>
                  <a:lnTo>
                    <a:pt x="57" y="2"/>
                  </a:lnTo>
                  <a:lnTo>
                    <a:pt x="55" y="2"/>
                  </a:lnTo>
                  <a:lnTo>
                    <a:pt x="55" y="4"/>
                  </a:lnTo>
                  <a:lnTo>
                    <a:pt x="53" y="6"/>
                  </a:lnTo>
                  <a:lnTo>
                    <a:pt x="53" y="8"/>
                  </a:lnTo>
                  <a:lnTo>
                    <a:pt x="53" y="10"/>
                  </a:lnTo>
                  <a:lnTo>
                    <a:pt x="51" y="10"/>
                  </a:lnTo>
                  <a:lnTo>
                    <a:pt x="86" y="10"/>
                  </a:lnTo>
                  <a:lnTo>
                    <a:pt x="119" y="10"/>
                  </a:lnTo>
                  <a:lnTo>
                    <a:pt x="153" y="14"/>
                  </a:lnTo>
                  <a:lnTo>
                    <a:pt x="186" y="17"/>
                  </a:lnTo>
                  <a:lnTo>
                    <a:pt x="193" y="19"/>
                  </a:lnTo>
                  <a:lnTo>
                    <a:pt x="193" y="17"/>
                  </a:lnTo>
                  <a:lnTo>
                    <a:pt x="193" y="15"/>
                  </a:lnTo>
                  <a:lnTo>
                    <a:pt x="195" y="14"/>
                  </a:lnTo>
                  <a:lnTo>
                    <a:pt x="195" y="12"/>
                  </a:lnTo>
                  <a:lnTo>
                    <a:pt x="197" y="10"/>
                  </a:lnTo>
                  <a:close/>
                  <a:moveTo>
                    <a:pt x="3" y="1320"/>
                  </a:moveTo>
                  <a:lnTo>
                    <a:pt x="17" y="1322"/>
                  </a:lnTo>
                  <a:lnTo>
                    <a:pt x="51" y="1324"/>
                  </a:lnTo>
                  <a:lnTo>
                    <a:pt x="86" y="1324"/>
                  </a:lnTo>
                  <a:lnTo>
                    <a:pt x="119" y="1324"/>
                  </a:lnTo>
                  <a:lnTo>
                    <a:pt x="153" y="1322"/>
                  </a:lnTo>
                  <a:lnTo>
                    <a:pt x="186" y="1316"/>
                  </a:lnTo>
                  <a:lnTo>
                    <a:pt x="205" y="1315"/>
                  </a:lnTo>
                  <a:lnTo>
                    <a:pt x="205" y="1313"/>
                  </a:lnTo>
                  <a:lnTo>
                    <a:pt x="203" y="1311"/>
                  </a:lnTo>
                  <a:lnTo>
                    <a:pt x="203" y="1309"/>
                  </a:lnTo>
                  <a:lnTo>
                    <a:pt x="201" y="1309"/>
                  </a:lnTo>
                  <a:lnTo>
                    <a:pt x="201" y="1307"/>
                  </a:lnTo>
                  <a:lnTo>
                    <a:pt x="201" y="1305"/>
                  </a:lnTo>
                  <a:lnTo>
                    <a:pt x="186" y="1307"/>
                  </a:lnTo>
                  <a:lnTo>
                    <a:pt x="153" y="1313"/>
                  </a:lnTo>
                  <a:lnTo>
                    <a:pt x="119" y="1315"/>
                  </a:lnTo>
                  <a:lnTo>
                    <a:pt x="86" y="1315"/>
                  </a:lnTo>
                  <a:lnTo>
                    <a:pt x="51" y="1315"/>
                  </a:lnTo>
                  <a:lnTo>
                    <a:pt x="19" y="1313"/>
                  </a:lnTo>
                  <a:lnTo>
                    <a:pt x="0" y="1309"/>
                  </a:lnTo>
                  <a:lnTo>
                    <a:pt x="0" y="1311"/>
                  </a:lnTo>
                  <a:lnTo>
                    <a:pt x="0" y="1313"/>
                  </a:lnTo>
                  <a:lnTo>
                    <a:pt x="2" y="1313"/>
                  </a:lnTo>
                  <a:lnTo>
                    <a:pt x="2" y="1315"/>
                  </a:lnTo>
                  <a:lnTo>
                    <a:pt x="2" y="1316"/>
                  </a:lnTo>
                  <a:lnTo>
                    <a:pt x="2" y="1318"/>
                  </a:lnTo>
                  <a:lnTo>
                    <a:pt x="3" y="1320"/>
                  </a:lnTo>
                  <a:close/>
                </a:path>
              </a:pathLst>
            </a:custGeom>
            <a:solidFill>
              <a:srgbClr val="74C7FF"/>
            </a:solidFill>
            <a:ln w="9525">
              <a:noFill/>
              <a:round/>
            </a:ln>
          </p:spPr>
          <p:txBody>
            <a:bodyPr/>
            <a:lstStyle/>
            <a:p>
              <a:endParaRPr lang="en-US"/>
            </a:p>
          </p:txBody>
        </p:sp>
        <p:sp>
          <p:nvSpPr>
            <p:cNvPr id="17547" name="Freeform 150"/>
            <p:cNvSpPr>
              <a:spLocks noEditPoints="1"/>
            </p:cNvSpPr>
            <p:nvPr/>
          </p:nvSpPr>
          <p:spPr bwMode="auto">
            <a:xfrm>
              <a:off x="6213124" y="2385995"/>
              <a:ext cx="289277" cy="2085975"/>
            </a:xfrm>
            <a:custGeom>
              <a:avLst/>
              <a:gdLst>
                <a:gd name="T0" fmla="*/ 312737 w 205"/>
                <a:gd name="T1" fmla="*/ 12700 h 1314"/>
                <a:gd name="T2" fmla="*/ 298450 w 205"/>
                <a:gd name="T3" fmla="*/ 12700 h 1314"/>
                <a:gd name="T4" fmla="*/ 246062 w 205"/>
                <a:gd name="T5" fmla="*/ 3175 h 1314"/>
                <a:gd name="T6" fmla="*/ 192087 w 205"/>
                <a:gd name="T7" fmla="*/ 0 h 1314"/>
                <a:gd name="T8" fmla="*/ 139700 w 205"/>
                <a:gd name="T9" fmla="*/ 0 h 1314"/>
                <a:gd name="T10" fmla="*/ 90487 w 205"/>
                <a:gd name="T11" fmla="*/ 0 h 1314"/>
                <a:gd name="T12" fmla="*/ 87312 w 205"/>
                <a:gd name="T13" fmla="*/ 3175 h 1314"/>
                <a:gd name="T14" fmla="*/ 87312 w 205"/>
                <a:gd name="T15" fmla="*/ 3175 h 1314"/>
                <a:gd name="T16" fmla="*/ 87312 w 205"/>
                <a:gd name="T17" fmla="*/ 6350 h 1314"/>
                <a:gd name="T18" fmla="*/ 84137 w 205"/>
                <a:gd name="T19" fmla="*/ 9525 h 1314"/>
                <a:gd name="T20" fmla="*/ 84137 w 205"/>
                <a:gd name="T21" fmla="*/ 9525 h 1314"/>
                <a:gd name="T22" fmla="*/ 84137 w 205"/>
                <a:gd name="T23" fmla="*/ 12700 h 1314"/>
                <a:gd name="T24" fmla="*/ 82550 w 205"/>
                <a:gd name="T25" fmla="*/ 12700 h 1314"/>
                <a:gd name="T26" fmla="*/ 82550 w 205"/>
                <a:gd name="T27" fmla="*/ 14288 h 1314"/>
                <a:gd name="T28" fmla="*/ 84137 w 205"/>
                <a:gd name="T29" fmla="*/ 14288 h 1314"/>
                <a:gd name="T30" fmla="*/ 139700 w 205"/>
                <a:gd name="T31" fmla="*/ 14288 h 1314"/>
                <a:gd name="T32" fmla="*/ 192087 w 205"/>
                <a:gd name="T33" fmla="*/ 14288 h 1314"/>
                <a:gd name="T34" fmla="*/ 242887 w 205"/>
                <a:gd name="T35" fmla="*/ 17462 h 1314"/>
                <a:gd name="T36" fmla="*/ 295275 w 205"/>
                <a:gd name="T37" fmla="*/ 23812 h 1314"/>
                <a:gd name="T38" fmla="*/ 307975 w 205"/>
                <a:gd name="T39" fmla="*/ 26988 h 1314"/>
                <a:gd name="T40" fmla="*/ 307975 w 205"/>
                <a:gd name="T41" fmla="*/ 23812 h 1314"/>
                <a:gd name="T42" fmla="*/ 307975 w 205"/>
                <a:gd name="T43" fmla="*/ 23812 h 1314"/>
                <a:gd name="T44" fmla="*/ 307975 w 205"/>
                <a:gd name="T45" fmla="*/ 20637 h 1314"/>
                <a:gd name="T46" fmla="*/ 309562 w 205"/>
                <a:gd name="T47" fmla="*/ 20637 h 1314"/>
                <a:gd name="T48" fmla="*/ 309562 w 205"/>
                <a:gd name="T49" fmla="*/ 17462 h 1314"/>
                <a:gd name="T50" fmla="*/ 309562 w 205"/>
                <a:gd name="T51" fmla="*/ 17462 h 1314"/>
                <a:gd name="T52" fmla="*/ 309562 w 205"/>
                <a:gd name="T53" fmla="*/ 14288 h 1314"/>
                <a:gd name="T54" fmla="*/ 312737 w 205"/>
                <a:gd name="T55" fmla="*/ 12700 h 1314"/>
                <a:gd name="T56" fmla="*/ 6350 w 205"/>
                <a:gd name="T57" fmla="*/ 2078038 h 1314"/>
                <a:gd name="T58" fmla="*/ 33337 w 205"/>
                <a:gd name="T59" fmla="*/ 2079625 h 1314"/>
                <a:gd name="T60" fmla="*/ 84137 w 205"/>
                <a:gd name="T61" fmla="*/ 2082800 h 1314"/>
                <a:gd name="T62" fmla="*/ 139700 w 205"/>
                <a:gd name="T63" fmla="*/ 2085975 h 1314"/>
                <a:gd name="T64" fmla="*/ 192087 w 205"/>
                <a:gd name="T65" fmla="*/ 2082800 h 1314"/>
                <a:gd name="T66" fmla="*/ 246062 w 205"/>
                <a:gd name="T67" fmla="*/ 2079625 h 1314"/>
                <a:gd name="T68" fmla="*/ 298450 w 205"/>
                <a:gd name="T69" fmla="*/ 2074863 h 1314"/>
                <a:gd name="T70" fmla="*/ 325437 w 205"/>
                <a:gd name="T71" fmla="*/ 2068513 h 1314"/>
                <a:gd name="T72" fmla="*/ 322262 w 205"/>
                <a:gd name="T73" fmla="*/ 2068513 h 1314"/>
                <a:gd name="T74" fmla="*/ 322262 w 205"/>
                <a:gd name="T75" fmla="*/ 2065338 h 1314"/>
                <a:gd name="T76" fmla="*/ 322262 w 205"/>
                <a:gd name="T77" fmla="*/ 2065338 h 1314"/>
                <a:gd name="T78" fmla="*/ 322262 w 205"/>
                <a:gd name="T79" fmla="*/ 2062163 h 1314"/>
                <a:gd name="T80" fmla="*/ 319087 w 205"/>
                <a:gd name="T81" fmla="*/ 2058988 h 1314"/>
                <a:gd name="T82" fmla="*/ 319087 w 205"/>
                <a:gd name="T83" fmla="*/ 2058988 h 1314"/>
                <a:gd name="T84" fmla="*/ 319087 w 205"/>
                <a:gd name="T85" fmla="*/ 2055813 h 1314"/>
                <a:gd name="T86" fmla="*/ 319087 w 205"/>
                <a:gd name="T87" fmla="*/ 2055813 h 1314"/>
                <a:gd name="T88" fmla="*/ 295275 w 205"/>
                <a:gd name="T89" fmla="*/ 2058988 h 1314"/>
                <a:gd name="T90" fmla="*/ 242887 w 205"/>
                <a:gd name="T91" fmla="*/ 2065338 h 1314"/>
                <a:gd name="T92" fmla="*/ 192087 w 205"/>
                <a:gd name="T93" fmla="*/ 2068513 h 1314"/>
                <a:gd name="T94" fmla="*/ 139700 w 205"/>
                <a:gd name="T95" fmla="*/ 2071688 h 1314"/>
                <a:gd name="T96" fmla="*/ 84137 w 205"/>
                <a:gd name="T97" fmla="*/ 2068513 h 1314"/>
                <a:gd name="T98" fmla="*/ 33337 w 205"/>
                <a:gd name="T99" fmla="*/ 2065338 h 1314"/>
                <a:gd name="T100" fmla="*/ 0 w 205"/>
                <a:gd name="T101" fmla="*/ 2062163 h 1314"/>
                <a:gd name="T102" fmla="*/ 0 w 205"/>
                <a:gd name="T103" fmla="*/ 2062163 h 1314"/>
                <a:gd name="T104" fmla="*/ 0 w 205"/>
                <a:gd name="T105" fmla="*/ 2065338 h 1314"/>
                <a:gd name="T106" fmla="*/ 3175 w 205"/>
                <a:gd name="T107" fmla="*/ 2068513 h 1314"/>
                <a:gd name="T108" fmla="*/ 3175 w 205"/>
                <a:gd name="T109" fmla="*/ 2068513 h 1314"/>
                <a:gd name="T110" fmla="*/ 3175 w 205"/>
                <a:gd name="T111" fmla="*/ 2071688 h 1314"/>
                <a:gd name="T112" fmla="*/ 3175 w 205"/>
                <a:gd name="T113" fmla="*/ 2074863 h 1314"/>
                <a:gd name="T114" fmla="*/ 6350 w 205"/>
                <a:gd name="T115" fmla="*/ 2074863 h 1314"/>
                <a:gd name="T116" fmla="*/ 6350 w 205"/>
                <a:gd name="T117" fmla="*/ 2078038 h 131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5"/>
                <a:gd name="T178" fmla="*/ 0 h 1314"/>
                <a:gd name="T179" fmla="*/ 205 w 205"/>
                <a:gd name="T180" fmla="*/ 1314 h 131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5" h="1314">
                  <a:moveTo>
                    <a:pt x="197" y="8"/>
                  </a:moveTo>
                  <a:lnTo>
                    <a:pt x="188" y="8"/>
                  </a:lnTo>
                  <a:lnTo>
                    <a:pt x="155" y="2"/>
                  </a:lnTo>
                  <a:lnTo>
                    <a:pt x="121" y="0"/>
                  </a:lnTo>
                  <a:lnTo>
                    <a:pt x="88" y="0"/>
                  </a:lnTo>
                  <a:lnTo>
                    <a:pt x="57" y="0"/>
                  </a:lnTo>
                  <a:lnTo>
                    <a:pt x="55" y="2"/>
                  </a:lnTo>
                  <a:lnTo>
                    <a:pt x="55" y="4"/>
                  </a:lnTo>
                  <a:lnTo>
                    <a:pt x="53" y="6"/>
                  </a:lnTo>
                  <a:lnTo>
                    <a:pt x="53" y="8"/>
                  </a:lnTo>
                  <a:lnTo>
                    <a:pt x="52" y="8"/>
                  </a:lnTo>
                  <a:lnTo>
                    <a:pt x="52" y="9"/>
                  </a:lnTo>
                  <a:lnTo>
                    <a:pt x="53" y="9"/>
                  </a:lnTo>
                  <a:lnTo>
                    <a:pt x="88" y="9"/>
                  </a:lnTo>
                  <a:lnTo>
                    <a:pt x="121" y="9"/>
                  </a:lnTo>
                  <a:lnTo>
                    <a:pt x="153" y="11"/>
                  </a:lnTo>
                  <a:lnTo>
                    <a:pt x="186" y="15"/>
                  </a:lnTo>
                  <a:lnTo>
                    <a:pt x="194" y="17"/>
                  </a:lnTo>
                  <a:lnTo>
                    <a:pt x="194" y="15"/>
                  </a:lnTo>
                  <a:lnTo>
                    <a:pt x="194" y="13"/>
                  </a:lnTo>
                  <a:lnTo>
                    <a:pt x="195" y="13"/>
                  </a:lnTo>
                  <a:lnTo>
                    <a:pt x="195" y="11"/>
                  </a:lnTo>
                  <a:lnTo>
                    <a:pt x="195" y="9"/>
                  </a:lnTo>
                  <a:lnTo>
                    <a:pt x="197" y="8"/>
                  </a:lnTo>
                  <a:close/>
                  <a:moveTo>
                    <a:pt x="4" y="1309"/>
                  </a:moveTo>
                  <a:lnTo>
                    <a:pt x="21" y="1310"/>
                  </a:lnTo>
                  <a:lnTo>
                    <a:pt x="53" y="1312"/>
                  </a:lnTo>
                  <a:lnTo>
                    <a:pt x="88" y="1314"/>
                  </a:lnTo>
                  <a:lnTo>
                    <a:pt x="121" y="1312"/>
                  </a:lnTo>
                  <a:lnTo>
                    <a:pt x="155" y="1310"/>
                  </a:lnTo>
                  <a:lnTo>
                    <a:pt x="188" y="1307"/>
                  </a:lnTo>
                  <a:lnTo>
                    <a:pt x="205" y="1303"/>
                  </a:lnTo>
                  <a:lnTo>
                    <a:pt x="203" y="1303"/>
                  </a:lnTo>
                  <a:lnTo>
                    <a:pt x="203" y="1301"/>
                  </a:lnTo>
                  <a:lnTo>
                    <a:pt x="203" y="1299"/>
                  </a:lnTo>
                  <a:lnTo>
                    <a:pt x="201" y="1297"/>
                  </a:lnTo>
                  <a:lnTo>
                    <a:pt x="201" y="1295"/>
                  </a:lnTo>
                  <a:lnTo>
                    <a:pt x="186" y="1297"/>
                  </a:lnTo>
                  <a:lnTo>
                    <a:pt x="153" y="1301"/>
                  </a:lnTo>
                  <a:lnTo>
                    <a:pt x="121" y="1303"/>
                  </a:lnTo>
                  <a:lnTo>
                    <a:pt x="88" y="1305"/>
                  </a:lnTo>
                  <a:lnTo>
                    <a:pt x="53" y="1303"/>
                  </a:lnTo>
                  <a:lnTo>
                    <a:pt x="21" y="1301"/>
                  </a:lnTo>
                  <a:lnTo>
                    <a:pt x="0" y="1299"/>
                  </a:lnTo>
                  <a:lnTo>
                    <a:pt x="0" y="1301"/>
                  </a:lnTo>
                  <a:lnTo>
                    <a:pt x="2" y="1303"/>
                  </a:lnTo>
                  <a:lnTo>
                    <a:pt x="2" y="1305"/>
                  </a:lnTo>
                  <a:lnTo>
                    <a:pt x="2" y="1307"/>
                  </a:lnTo>
                  <a:lnTo>
                    <a:pt x="4" y="1307"/>
                  </a:lnTo>
                  <a:lnTo>
                    <a:pt x="4" y="1309"/>
                  </a:lnTo>
                  <a:close/>
                </a:path>
              </a:pathLst>
            </a:custGeom>
            <a:solidFill>
              <a:srgbClr val="75C7FF"/>
            </a:solidFill>
            <a:ln w="9525">
              <a:noFill/>
              <a:round/>
            </a:ln>
          </p:spPr>
          <p:txBody>
            <a:bodyPr/>
            <a:lstStyle/>
            <a:p>
              <a:endParaRPr lang="en-US"/>
            </a:p>
          </p:txBody>
        </p:sp>
        <p:sp>
          <p:nvSpPr>
            <p:cNvPr id="17548" name="Freeform 151"/>
            <p:cNvSpPr>
              <a:spLocks noEditPoints="1"/>
            </p:cNvSpPr>
            <p:nvPr/>
          </p:nvSpPr>
          <p:spPr bwMode="auto">
            <a:xfrm>
              <a:off x="6210302" y="2392342"/>
              <a:ext cx="289277" cy="2071687"/>
            </a:xfrm>
            <a:custGeom>
              <a:avLst/>
              <a:gdLst>
                <a:gd name="T0" fmla="*/ 312737 w 205"/>
                <a:gd name="T1" fmla="*/ 14287 h 1305"/>
                <a:gd name="T2" fmla="*/ 301625 w 205"/>
                <a:gd name="T3" fmla="*/ 11112 h 1305"/>
                <a:gd name="T4" fmla="*/ 249237 w 205"/>
                <a:gd name="T5" fmla="*/ 6350 h 1305"/>
                <a:gd name="T6" fmla="*/ 195262 w 205"/>
                <a:gd name="T7" fmla="*/ 0 h 1305"/>
                <a:gd name="T8" fmla="*/ 142875 w 205"/>
                <a:gd name="T9" fmla="*/ 0 h 1305"/>
                <a:gd name="T10" fmla="*/ 87312 w 205"/>
                <a:gd name="T11" fmla="*/ 0 h 1305"/>
                <a:gd name="T12" fmla="*/ 87312 w 205"/>
                <a:gd name="T13" fmla="*/ 0 h 1305"/>
                <a:gd name="T14" fmla="*/ 87312 w 205"/>
                <a:gd name="T15" fmla="*/ 3175 h 1305"/>
                <a:gd name="T16" fmla="*/ 87312 w 205"/>
                <a:gd name="T17" fmla="*/ 6350 h 1305"/>
                <a:gd name="T18" fmla="*/ 85725 w 205"/>
                <a:gd name="T19" fmla="*/ 6350 h 1305"/>
                <a:gd name="T20" fmla="*/ 85725 w 205"/>
                <a:gd name="T21" fmla="*/ 7937 h 1305"/>
                <a:gd name="T22" fmla="*/ 85725 w 205"/>
                <a:gd name="T23" fmla="*/ 11112 h 1305"/>
                <a:gd name="T24" fmla="*/ 82550 w 205"/>
                <a:gd name="T25" fmla="*/ 11112 h 1305"/>
                <a:gd name="T26" fmla="*/ 82550 w 205"/>
                <a:gd name="T27" fmla="*/ 14287 h 1305"/>
                <a:gd name="T28" fmla="*/ 82550 w 205"/>
                <a:gd name="T29" fmla="*/ 17462 h 1305"/>
                <a:gd name="T30" fmla="*/ 87312 w 205"/>
                <a:gd name="T31" fmla="*/ 14287 h 1305"/>
                <a:gd name="T32" fmla="*/ 142875 w 205"/>
                <a:gd name="T33" fmla="*/ 14287 h 1305"/>
                <a:gd name="T34" fmla="*/ 195262 w 205"/>
                <a:gd name="T35" fmla="*/ 14287 h 1305"/>
                <a:gd name="T36" fmla="*/ 246062 w 205"/>
                <a:gd name="T37" fmla="*/ 20637 h 1305"/>
                <a:gd name="T38" fmla="*/ 298450 w 205"/>
                <a:gd name="T39" fmla="*/ 26987 h 1305"/>
                <a:gd name="T40" fmla="*/ 307975 w 205"/>
                <a:gd name="T41" fmla="*/ 26987 h 1305"/>
                <a:gd name="T42" fmla="*/ 307975 w 205"/>
                <a:gd name="T43" fmla="*/ 26987 h 1305"/>
                <a:gd name="T44" fmla="*/ 307975 w 205"/>
                <a:gd name="T45" fmla="*/ 23812 h 1305"/>
                <a:gd name="T46" fmla="*/ 307975 w 205"/>
                <a:gd name="T47" fmla="*/ 23812 h 1305"/>
                <a:gd name="T48" fmla="*/ 311150 w 205"/>
                <a:gd name="T49" fmla="*/ 20637 h 1305"/>
                <a:gd name="T50" fmla="*/ 311150 w 205"/>
                <a:gd name="T51" fmla="*/ 17462 h 1305"/>
                <a:gd name="T52" fmla="*/ 311150 w 205"/>
                <a:gd name="T53" fmla="*/ 17462 h 1305"/>
                <a:gd name="T54" fmla="*/ 311150 w 205"/>
                <a:gd name="T55" fmla="*/ 14287 h 1305"/>
                <a:gd name="T56" fmla="*/ 312737 w 205"/>
                <a:gd name="T57" fmla="*/ 14287 h 1305"/>
                <a:gd name="T58" fmla="*/ 6350 w 205"/>
                <a:gd name="T59" fmla="*/ 2062162 h 1305"/>
                <a:gd name="T60" fmla="*/ 36512 w 205"/>
                <a:gd name="T61" fmla="*/ 2068512 h 1305"/>
                <a:gd name="T62" fmla="*/ 87312 w 205"/>
                <a:gd name="T63" fmla="*/ 2071687 h 1305"/>
                <a:gd name="T64" fmla="*/ 142875 w 205"/>
                <a:gd name="T65" fmla="*/ 2071687 h 1305"/>
                <a:gd name="T66" fmla="*/ 195262 w 205"/>
                <a:gd name="T67" fmla="*/ 2071687 h 1305"/>
                <a:gd name="T68" fmla="*/ 249237 w 205"/>
                <a:gd name="T69" fmla="*/ 2068512 h 1305"/>
                <a:gd name="T70" fmla="*/ 301625 w 205"/>
                <a:gd name="T71" fmla="*/ 2058987 h 1305"/>
                <a:gd name="T72" fmla="*/ 325437 w 205"/>
                <a:gd name="T73" fmla="*/ 2055812 h 1305"/>
                <a:gd name="T74" fmla="*/ 322262 w 205"/>
                <a:gd name="T75" fmla="*/ 2052637 h 1305"/>
                <a:gd name="T76" fmla="*/ 322262 w 205"/>
                <a:gd name="T77" fmla="*/ 2052637 h 1305"/>
                <a:gd name="T78" fmla="*/ 322262 w 205"/>
                <a:gd name="T79" fmla="*/ 2049462 h 1305"/>
                <a:gd name="T80" fmla="*/ 322262 w 205"/>
                <a:gd name="T81" fmla="*/ 2049462 h 1305"/>
                <a:gd name="T82" fmla="*/ 319087 w 205"/>
                <a:gd name="T83" fmla="*/ 2046287 h 1305"/>
                <a:gd name="T84" fmla="*/ 319087 w 205"/>
                <a:gd name="T85" fmla="*/ 2046287 h 1305"/>
                <a:gd name="T86" fmla="*/ 319087 w 205"/>
                <a:gd name="T87" fmla="*/ 2043112 h 1305"/>
                <a:gd name="T88" fmla="*/ 315912 w 205"/>
                <a:gd name="T89" fmla="*/ 2039937 h 1305"/>
                <a:gd name="T90" fmla="*/ 298450 w 205"/>
                <a:gd name="T91" fmla="*/ 2046287 h 1305"/>
                <a:gd name="T92" fmla="*/ 246062 w 205"/>
                <a:gd name="T93" fmla="*/ 2052637 h 1305"/>
                <a:gd name="T94" fmla="*/ 195262 w 205"/>
                <a:gd name="T95" fmla="*/ 2055812 h 1305"/>
                <a:gd name="T96" fmla="*/ 142875 w 205"/>
                <a:gd name="T97" fmla="*/ 2055812 h 1305"/>
                <a:gd name="T98" fmla="*/ 87312 w 205"/>
                <a:gd name="T99" fmla="*/ 2055812 h 1305"/>
                <a:gd name="T100" fmla="*/ 36512 w 205"/>
                <a:gd name="T101" fmla="*/ 2052637 h 1305"/>
                <a:gd name="T102" fmla="*/ 0 w 205"/>
                <a:gd name="T103" fmla="*/ 2046287 h 1305"/>
                <a:gd name="T104" fmla="*/ 0 w 205"/>
                <a:gd name="T105" fmla="*/ 2049462 h 1305"/>
                <a:gd name="T106" fmla="*/ 0 w 205"/>
                <a:gd name="T107" fmla="*/ 2049462 h 1305"/>
                <a:gd name="T108" fmla="*/ 3175 w 205"/>
                <a:gd name="T109" fmla="*/ 2052637 h 1305"/>
                <a:gd name="T110" fmla="*/ 3175 w 205"/>
                <a:gd name="T111" fmla="*/ 2055812 h 1305"/>
                <a:gd name="T112" fmla="*/ 3175 w 205"/>
                <a:gd name="T113" fmla="*/ 2055812 h 1305"/>
                <a:gd name="T114" fmla="*/ 3175 w 205"/>
                <a:gd name="T115" fmla="*/ 2058987 h 1305"/>
                <a:gd name="T116" fmla="*/ 6350 w 205"/>
                <a:gd name="T117" fmla="*/ 2062162 h 1305"/>
                <a:gd name="T118" fmla="*/ 6350 w 205"/>
                <a:gd name="T119" fmla="*/ 2062162 h 130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05"/>
                <a:gd name="T181" fmla="*/ 0 h 1305"/>
                <a:gd name="T182" fmla="*/ 205 w 205"/>
                <a:gd name="T183" fmla="*/ 1305 h 130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05" h="1305">
                  <a:moveTo>
                    <a:pt x="197" y="9"/>
                  </a:moveTo>
                  <a:lnTo>
                    <a:pt x="190" y="7"/>
                  </a:lnTo>
                  <a:lnTo>
                    <a:pt x="157" y="4"/>
                  </a:lnTo>
                  <a:lnTo>
                    <a:pt x="123" y="0"/>
                  </a:lnTo>
                  <a:lnTo>
                    <a:pt x="90" y="0"/>
                  </a:lnTo>
                  <a:lnTo>
                    <a:pt x="55" y="0"/>
                  </a:lnTo>
                  <a:lnTo>
                    <a:pt x="55" y="2"/>
                  </a:lnTo>
                  <a:lnTo>
                    <a:pt x="55" y="4"/>
                  </a:lnTo>
                  <a:lnTo>
                    <a:pt x="54" y="4"/>
                  </a:lnTo>
                  <a:lnTo>
                    <a:pt x="54" y="5"/>
                  </a:lnTo>
                  <a:lnTo>
                    <a:pt x="54" y="7"/>
                  </a:lnTo>
                  <a:lnTo>
                    <a:pt x="52" y="7"/>
                  </a:lnTo>
                  <a:lnTo>
                    <a:pt x="52" y="9"/>
                  </a:lnTo>
                  <a:lnTo>
                    <a:pt x="52" y="11"/>
                  </a:lnTo>
                  <a:lnTo>
                    <a:pt x="55" y="9"/>
                  </a:lnTo>
                  <a:lnTo>
                    <a:pt x="90" y="9"/>
                  </a:lnTo>
                  <a:lnTo>
                    <a:pt x="123" y="9"/>
                  </a:lnTo>
                  <a:lnTo>
                    <a:pt x="155" y="13"/>
                  </a:lnTo>
                  <a:lnTo>
                    <a:pt x="188" y="17"/>
                  </a:lnTo>
                  <a:lnTo>
                    <a:pt x="194" y="17"/>
                  </a:lnTo>
                  <a:lnTo>
                    <a:pt x="194" y="15"/>
                  </a:lnTo>
                  <a:lnTo>
                    <a:pt x="196" y="13"/>
                  </a:lnTo>
                  <a:lnTo>
                    <a:pt x="196" y="11"/>
                  </a:lnTo>
                  <a:lnTo>
                    <a:pt x="196" y="9"/>
                  </a:lnTo>
                  <a:lnTo>
                    <a:pt x="197" y="9"/>
                  </a:lnTo>
                  <a:close/>
                  <a:moveTo>
                    <a:pt x="4" y="1299"/>
                  </a:moveTo>
                  <a:lnTo>
                    <a:pt x="23" y="1303"/>
                  </a:lnTo>
                  <a:lnTo>
                    <a:pt x="55" y="1305"/>
                  </a:lnTo>
                  <a:lnTo>
                    <a:pt x="90" y="1305"/>
                  </a:lnTo>
                  <a:lnTo>
                    <a:pt x="123" y="1305"/>
                  </a:lnTo>
                  <a:lnTo>
                    <a:pt x="157" y="1303"/>
                  </a:lnTo>
                  <a:lnTo>
                    <a:pt x="190" y="1297"/>
                  </a:lnTo>
                  <a:lnTo>
                    <a:pt x="205" y="1295"/>
                  </a:lnTo>
                  <a:lnTo>
                    <a:pt x="203" y="1293"/>
                  </a:lnTo>
                  <a:lnTo>
                    <a:pt x="203" y="1291"/>
                  </a:lnTo>
                  <a:lnTo>
                    <a:pt x="201" y="1289"/>
                  </a:lnTo>
                  <a:lnTo>
                    <a:pt x="201" y="1287"/>
                  </a:lnTo>
                  <a:lnTo>
                    <a:pt x="199" y="1285"/>
                  </a:lnTo>
                  <a:lnTo>
                    <a:pt x="188" y="1289"/>
                  </a:lnTo>
                  <a:lnTo>
                    <a:pt x="155" y="1293"/>
                  </a:lnTo>
                  <a:lnTo>
                    <a:pt x="123" y="1295"/>
                  </a:lnTo>
                  <a:lnTo>
                    <a:pt x="90" y="1295"/>
                  </a:lnTo>
                  <a:lnTo>
                    <a:pt x="55" y="1295"/>
                  </a:lnTo>
                  <a:lnTo>
                    <a:pt x="23" y="1293"/>
                  </a:lnTo>
                  <a:lnTo>
                    <a:pt x="0" y="1289"/>
                  </a:lnTo>
                  <a:lnTo>
                    <a:pt x="0" y="1291"/>
                  </a:lnTo>
                  <a:lnTo>
                    <a:pt x="2" y="1293"/>
                  </a:lnTo>
                  <a:lnTo>
                    <a:pt x="2" y="1295"/>
                  </a:lnTo>
                  <a:lnTo>
                    <a:pt x="2" y="1297"/>
                  </a:lnTo>
                  <a:lnTo>
                    <a:pt x="4" y="1299"/>
                  </a:lnTo>
                  <a:close/>
                </a:path>
              </a:pathLst>
            </a:custGeom>
            <a:solidFill>
              <a:srgbClr val="76C8FF"/>
            </a:solidFill>
            <a:ln w="9525">
              <a:noFill/>
              <a:round/>
            </a:ln>
          </p:spPr>
          <p:txBody>
            <a:bodyPr/>
            <a:lstStyle/>
            <a:p>
              <a:endParaRPr lang="en-US"/>
            </a:p>
          </p:txBody>
        </p:sp>
        <p:sp>
          <p:nvSpPr>
            <p:cNvPr id="17549" name="Freeform 152"/>
            <p:cNvSpPr>
              <a:spLocks noEditPoints="1"/>
            </p:cNvSpPr>
            <p:nvPr/>
          </p:nvSpPr>
          <p:spPr bwMode="auto">
            <a:xfrm>
              <a:off x="6207480" y="2400279"/>
              <a:ext cx="289277" cy="2057400"/>
            </a:xfrm>
            <a:custGeom>
              <a:avLst/>
              <a:gdLst>
                <a:gd name="T0" fmla="*/ 314325 w 205"/>
                <a:gd name="T1" fmla="*/ 12700 h 1296"/>
                <a:gd name="T2" fmla="*/ 301625 w 205"/>
                <a:gd name="T3" fmla="*/ 9525 h 1296"/>
                <a:gd name="T4" fmla="*/ 249237 w 205"/>
                <a:gd name="T5" fmla="*/ 3175 h 1296"/>
                <a:gd name="T6" fmla="*/ 198437 w 205"/>
                <a:gd name="T7" fmla="*/ 0 h 1296"/>
                <a:gd name="T8" fmla="*/ 146050 w 205"/>
                <a:gd name="T9" fmla="*/ 0 h 1296"/>
                <a:gd name="T10" fmla="*/ 90487 w 205"/>
                <a:gd name="T11" fmla="*/ 0 h 1296"/>
                <a:gd name="T12" fmla="*/ 88900 w 205"/>
                <a:gd name="T13" fmla="*/ 0 h 1296"/>
                <a:gd name="T14" fmla="*/ 88900 w 205"/>
                <a:gd name="T15" fmla="*/ 3175 h 1296"/>
                <a:gd name="T16" fmla="*/ 85725 w 205"/>
                <a:gd name="T17" fmla="*/ 3175 h 1296"/>
                <a:gd name="T18" fmla="*/ 85725 w 205"/>
                <a:gd name="T19" fmla="*/ 6350 h 1296"/>
                <a:gd name="T20" fmla="*/ 85725 w 205"/>
                <a:gd name="T21" fmla="*/ 9525 h 1296"/>
                <a:gd name="T22" fmla="*/ 82550 w 205"/>
                <a:gd name="T23" fmla="*/ 9525 h 1296"/>
                <a:gd name="T24" fmla="*/ 82550 w 205"/>
                <a:gd name="T25" fmla="*/ 12700 h 1296"/>
                <a:gd name="T26" fmla="*/ 82550 w 205"/>
                <a:gd name="T27" fmla="*/ 15875 h 1296"/>
                <a:gd name="T28" fmla="*/ 82550 w 205"/>
                <a:gd name="T29" fmla="*/ 15875 h 1296"/>
                <a:gd name="T30" fmla="*/ 93662 w 205"/>
                <a:gd name="T31" fmla="*/ 15875 h 1296"/>
                <a:gd name="T32" fmla="*/ 146050 w 205"/>
                <a:gd name="T33" fmla="*/ 12700 h 1296"/>
                <a:gd name="T34" fmla="*/ 198437 w 205"/>
                <a:gd name="T35" fmla="*/ 15875 h 1296"/>
                <a:gd name="T36" fmla="*/ 249237 w 205"/>
                <a:gd name="T37" fmla="*/ 19050 h 1296"/>
                <a:gd name="T38" fmla="*/ 298450 w 205"/>
                <a:gd name="T39" fmla="*/ 25400 h 1296"/>
                <a:gd name="T40" fmla="*/ 307975 w 205"/>
                <a:gd name="T41" fmla="*/ 28575 h 1296"/>
                <a:gd name="T42" fmla="*/ 307975 w 205"/>
                <a:gd name="T43" fmla="*/ 25400 h 1296"/>
                <a:gd name="T44" fmla="*/ 307975 w 205"/>
                <a:gd name="T45" fmla="*/ 25400 h 1296"/>
                <a:gd name="T46" fmla="*/ 307975 w 205"/>
                <a:gd name="T47" fmla="*/ 22225 h 1296"/>
                <a:gd name="T48" fmla="*/ 311150 w 205"/>
                <a:gd name="T49" fmla="*/ 19050 h 1296"/>
                <a:gd name="T50" fmla="*/ 311150 w 205"/>
                <a:gd name="T51" fmla="*/ 19050 h 1296"/>
                <a:gd name="T52" fmla="*/ 311150 w 205"/>
                <a:gd name="T53" fmla="*/ 15875 h 1296"/>
                <a:gd name="T54" fmla="*/ 311150 w 205"/>
                <a:gd name="T55" fmla="*/ 15875 h 1296"/>
                <a:gd name="T56" fmla="*/ 314325 w 205"/>
                <a:gd name="T57" fmla="*/ 12700 h 1296"/>
                <a:gd name="T58" fmla="*/ 6350 w 205"/>
                <a:gd name="T59" fmla="*/ 2047875 h 1296"/>
                <a:gd name="T60" fmla="*/ 39687 w 205"/>
                <a:gd name="T61" fmla="*/ 2051050 h 1296"/>
                <a:gd name="T62" fmla="*/ 90487 w 205"/>
                <a:gd name="T63" fmla="*/ 2054225 h 1296"/>
                <a:gd name="T64" fmla="*/ 146050 w 205"/>
                <a:gd name="T65" fmla="*/ 2057400 h 1296"/>
                <a:gd name="T66" fmla="*/ 198437 w 205"/>
                <a:gd name="T67" fmla="*/ 2054225 h 1296"/>
                <a:gd name="T68" fmla="*/ 249237 w 205"/>
                <a:gd name="T69" fmla="*/ 2051050 h 1296"/>
                <a:gd name="T70" fmla="*/ 301625 w 205"/>
                <a:gd name="T71" fmla="*/ 2044700 h 1296"/>
                <a:gd name="T72" fmla="*/ 325437 w 205"/>
                <a:gd name="T73" fmla="*/ 2041525 h 1296"/>
                <a:gd name="T74" fmla="*/ 322262 w 205"/>
                <a:gd name="T75" fmla="*/ 2038350 h 1296"/>
                <a:gd name="T76" fmla="*/ 322262 w 205"/>
                <a:gd name="T77" fmla="*/ 2038350 h 1296"/>
                <a:gd name="T78" fmla="*/ 322262 w 205"/>
                <a:gd name="T79" fmla="*/ 2035175 h 1296"/>
                <a:gd name="T80" fmla="*/ 319087 w 205"/>
                <a:gd name="T81" fmla="*/ 2032000 h 1296"/>
                <a:gd name="T82" fmla="*/ 319087 w 205"/>
                <a:gd name="T83" fmla="*/ 2032000 h 1296"/>
                <a:gd name="T84" fmla="*/ 319087 w 205"/>
                <a:gd name="T85" fmla="*/ 2028825 h 1296"/>
                <a:gd name="T86" fmla="*/ 319087 w 205"/>
                <a:gd name="T87" fmla="*/ 2028825 h 1296"/>
                <a:gd name="T88" fmla="*/ 315912 w 205"/>
                <a:gd name="T89" fmla="*/ 2025650 h 1296"/>
                <a:gd name="T90" fmla="*/ 298450 w 205"/>
                <a:gd name="T91" fmla="*/ 2028825 h 1296"/>
                <a:gd name="T92" fmla="*/ 249237 w 205"/>
                <a:gd name="T93" fmla="*/ 2035175 h 1296"/>
                <a:gd name="T94" fmla="*/ 198437 w 205"/>
                <a:gd name="T95" fmla="*/ 2041525 h 1296"/>
                <a:gd name="T96" fmla="*/ 146050 w 205"/>
                <a:gd name="T97" fmla="*/ 2041525 h 1296"/>
                <a:gd name="T98" fmla="*/ 93662 w 205"/>
                <a:gd name="T99" fmla="*/ 2041525 h 1296"/>
                <a:gd name="T100" fmla="*/ 42862 w 205"/>
                <a:gd name="T101" fmla="*/ 2035175 h 1296"/>
                <a:gd name="T102" fmla="*/ 0 w 205"/>
                <a:gd name="T103" fmla="*/ 2032000 h 1296"/>
                <a:gd name="T104" fmla="*/ 0 w 205"/>
                <a:gd name="T105" fmla="*/ 2032000 h 1296"/>
                <a:gd name="T106" fmla="*/ 0 w 205"/>
                <a:gd name="T107" fmla="*/ 2035175 h 1296"/>
                <a:gd name="T108" fmla="*/ 3175 w 205"/>
                <a:gd name="T109" fmla="*/ 2035175 h 1296"/>
                <a:gd name="T110" fmla="*/ 3175 w 205"/>
                <a:gd name="T111" fmla="*/ 2038350 h 1296"/>
                <a:gd name="T112" fmla="*/ 3175 w 205"/>
                <a:gd name="T113" fmla="*/ 2041525 h 1296"/>
                <a:gd name="T114" fmla="*/ 3175 w 205"/>
                <a:gd name="T115" fmla="*/ 2041525 h 1296"/>
                <a:gd name="T116" fmla="*/ 6350 w 205"/>
                <a:gd name="T117" fmla="*/ 2044700 h 1296"/>
                <a:gd name="T118" fmla="*/ 6350 w 205"/>
                <a:gd name="T119" fmla="*/ 2047875 h 129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05"/>
                <a:gd name="T181" fmla="*/ 0 h 1296"/>
                <a:gd name="T182" fmla="*/ 205 w 205"/>
                <a:gd name="T183" fmla="*/ 1296 h 129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05" h="1296">
                  <a:moveTo>
                    <a:pt x="198" y="8"/>
                  </a:moveTo>
                  <a:lnTo>
                    <a:pt x="190" y="6"/>
                  </a:lnTo>
                  <a:lnTo>
                    <a:pt x="157" y="2"/>
                  </a:lnTo>
                  <a:lnTo>
                    <a:pt x="125" y="0"/>
                  </a:lnTo>
                  <a:lnTo>
                    <a:pt x="92" y="0"/>
                  </a:lnTo>
                  <a:lnTo>
                    <a:pt x="57" y="0"/>
                  </a:lnTo>
                  <a:lnTo>
                    <a:pt x="56" y="0"/>
                  </a:lnTo>
                  <a:lnTo>
                    <a:pt x="56" y="2"/>
                  </a:lnTo>
                  <a:lnTo>
                    <a:pt x="54" y="2"/>
                  </a:lnTo>
                  <a:lnTo>
                    <a:pt x="54" y="4"/>
                  </a:lnTo>
                  <a:lnTo>
                    <a:pt x="54" y="6"/>
                  </a:lnTo>
                  <a:lnTo>
                    <a:pt x="52" y="6"/>
                  </a:lnTo>
                  <a:lnTo>
                    <a:pt x="52" y="8"/>
                  </a:lnTo>
                  <a:lnTo>
                    <a:pt x="52" y="10"/>
                  </a:lnTo>
                  <a:lnTo>
                    <a:pt x="59" y="10"/>
                  </a:lnTo>
                  <a:lnTo>
                    <a:pt x="92" y="8"/>
                  </a:lnTo>
                  <a:lnTo>
                    <a:pt x="125" y="10"/>
                  </a:lnTo>
                  <a:lnTo>
                    <a:pt x="157" y="12"/>
                  </a:lnTo>
                  <a:lnTo>
                    <a:pt x="188" y="16"/>
                  </a:lnTo>
                  <a:lnTo>
                    <a:pt x="194" y="18"/>
                  </a:lnTo>
                  <a:lnTo>
                    <a:pt x="194" y="16"/>
                  </a:lnTo>
                  <a:lnTo>
                    <a:pt x="194" y="14"/>
                  </a:lnTo>
                  <a:lnTo>
                    <a:pt x="196" y="12"/>
                  </a:lnTo>
                  <a:lnTo>
                    <a:pt x="196" y="10"/>
                  </a:lnTo>
                  <a:lnTo>
                    <a:pt x="198" y="8"/>
                  </a:lnTo>
                  <a:close/>
                  <a:moveTo>
                    <a:pt x="4" y="1290"/>
                  </a:moveTo>
                  <a:lnTo>
                    <a:pt x="25" y="1292"/>
                  </a:lnTo>
                  <a:lnTo>
                    <a:pt x="57" y="1294"/>
                  </a:lnTo>
                  <a:lnTo>
                    <a:pt x="92" y="1296"/>
                  </a:lnTo>
                  <a:lnTo>
                    <a:pt x="125" y="1294"/>
                  </a:lnTo>
                  <a:lnTo>
                    <a:pt x="157" y="1292"/>
                  </a:lnTo>
                  <a:lnTo>
                    <a:pt x="190" y="1288"/>
                  </a:lnTo>
                  <a:lnTo>
                    <a:pt x="205" y="1286"/>
                  </a:lnTo>
                  <a:lnTo>
                    <a:pt x="203" y="1284"/>
                  </a:lnTo>
                  <a:lnTo>
                    <a:pt x="203" y="1282"/>
                  </a:lnTo>
                  <a:lnTo>
                    <a:pt x="201" y="1280"/>
                  </a:lnTo>
                  <a:lnTo>
                    <a:pt x="201" y="1278"/>
                  </a:lnTo>
                  <a:lnTo>
                    <a:pt x="199" y="1276"/>
                  </a:lnTo>
                  <a:lnTo>
                    <a:pt x="188" y="1278"/>
                  </a:lnTo>
                  <a:lnTo>
                    <a:pt x="157" y="1282"/>
                  </a:lnTo>
                  <a:lnTo>
                    <a:pt x="125" y="1286"/>
                  </a:lnTo>
                  <a:lnTo>
                    <a:pt x="92" y="1286"/>
                  </a:lnTo>
                  <a:lnTo>
                    <a:pt x="59" y="1286"/>
                  </a:lnTo>
                  <a:lnTo>
                    <a:pt x="27" y="1282"/>
                  </a:lnTo>
                  <a:lnTo>
                    <a:pt x="0" y="1280"/>
                  </a:lnTo>
                  <a:lnTo>
                    <a:pt x="0" y="1282"/>
                  </a:lnTo>
                  <a:lnTo>
                    <a:pt x="2" y="1282"/>
                  </a:lnTo>
                  <a:lnTo>
                    <a:pt x="2" y="1284"/>
                  </a:lnTo>
                  <a:lnTo>
                    <a:pt x="2" y="1286"/>
                  </a:lnTo>
                  <a:lnTo>
                    <a:pt x="4" y="1288"/>
                  </a:lnTo>
                  <a:lnTo>
                    <a:pt x="4" y="1290"/>
                  </a:lnTo>
                  <a:close/>
                </a:path>
              </a:pathLst>
            </a:custGeom>
            <a:solidFill>
              <a:srgbClr val="77C8FF"/>
            </a:solidFill>
            <a:ln w="9525">
              <a:noFill/>
              <a:round/>
            </a:ln>
          </p:spPr>
          <p:txBody>
            <a:bodyPr/>
            <a:lstStyle/>
            <a:p>
              <a:endParaRPr lang="en-US"/>
            </a:p>
          </p:txBody>
        </p:sp>
        <p:sp>
          <p:nvSpPr>
            <p:cNvPr id="17550" name="Freeform 153"/>
            <p:cNvSpPr>
              <a:spLocks noEditPoints="1"/>
            </p:cNvSpPr>
            <p:nvPr/>
          </p:nvSpPr>
          <p:spPr bwMode="auto">
            <a:xfrm>
              <a:off x="6204657" y="2406632"/>
              <a:ext cx="286455" cy="2041525"/>
            </a:xfrm>
            <a:custGeom>
              <a:avLst/>
              <a:gdLst>
                <a:gd name="T0" fmla="*/ 314325 w 203"/>
                <a:gd name="T1" fmla="*/ 12700 h 1286"/>
                <a:gd name="T2" fmla="*/ 304800 w 203"/>
                <a:gd name="T3" fmla="*/ 12700 h 1286"/>
                <a:gd name="T4" fmla="*/ 252412 w 203"/>
                <a:gd name="T5" fmla="*/ 6350 h 1286"/>
                <a:gd name="T6" fmla="*/ 201612 w 203"/>
                <a:gd name="T7" fmla="*/ 0 h 1286"/>
                <a:gd name="T8" fmla="*/ 149225 w 203"/>
                <a:gd name="T9" fmla="*/ 0 h 1286"/>
                <a:gd name="T10" fmla="*/ 93662 w 203"/>
                <a:gd name="T11" fmla="*/ 0 h 1286"/>
                <a:gd name="T12" fmla="*/ 88900 w 203"/>
                <a:gd name="T13" fmla="*/ 3175 h 1286"/>
                <a:gd name="T14" fmla="*/ 85725 w 203"/>
                <a:gd name="T15" fmla="*/ 3175 h 1286"/>
                <a:gd name="T16" fmla="*/ 85725 w 203"/>
                <a:gd name="T17" fmla="*/ 6350 h 1286"/>
                <a:gd name="T18" fmla="*/ 85725 w 203"/>
                <a:gd name="T19" fmla="*/ 9525 h 1286"/>
                <a:gd name="T20" fmla="*/ 85725 w 203"/>
                <a:gd name="T21" fmla="*/ 9525 h 1286"/>
                <a:gd name="T22" fmla="*/ 82550 w 203"/>
                <a:gd name="T23" fmla="*/ 12700 h 1286"/>
                <a:gd name="T24" fmla="*/ 82550 w 203"/>
                <a:gd name="T25" fmla="*/ 12700 h 1286"/>
                <a:gd name="T26" fmla="*/ 82550 w 203"/>
                <a:gd name="T27" fmla="*/ 15875 h 1286"/>
                <a:gd name="T28" fmla="*/ 79375 w 203"/>
                <a:gd name="T29" fmla="*/ 19050 h 1286"/>
                <a:gd name="T30" fmla="*/ 96837 w 203"/>
                <a:gd name="T31" fmla="*/ 15875 h 1286"/>
                <a:gd name="T32" fmla="*/ 149225 w 203"/>
                <a:gd name="T33" fmla="*/ 15875 h 1286"/>
                <a:gd name="T34" fmla="*/ 201612 w 203"/>
                <a:gd name="T35" fmla="*/ 15875 h 1286"/>
                <a:gd name="T36" fmla="*/ 252412 w 203"/>
                <a:gd name="T37" fmla="*/ 22225 h 1286"/>
                <a:gd name="T38" fmla="*/ 301625 w 203"/>
                <a:gd name="T39" fmla="*/ 28575 h 1286"/>
                <a:gd name="T40" fmla="*/ 307975 w 203"/>
                <a:gd name="T41" fmla="*/ 28575 h 1286"/>
                <a:gd name="T42" fmla="*/ 307975 w 203"/>
                <a:gd name="T43" fmla="*/ 25400 h 1286"/>
                <a:gd name="T44" fmla="*/ 307975 w 203"/>
                <a:gd name="T45" fmla="*/ 25400 h 1286"/>
                <a:gd name="T46" fmla="*/ 307975 w 203"/>
                <a:gd name="T47" fmla="*/ 22225 h 1286"/>
                <a:gd name="T48" fmla="*/ 311150 w 203"/>
                <a:gd name="T49" fmla="*/ 22225 h 1286"/>
                <a:gd name="T50" fmla="*/ 311150 w 203"/>
                <a:gd name="T51" fmla="*/ 19050 h 1286"/>
                <a:gd name="T52" fmla="*/ 311150 w 203"/>
                <a:gd name="T53" fmla="*/ 19050 h 1286"/>
                <a:gd name="T54" fmla="*/ 311150 w 203"/>
                <a:gd name="T55" fmla="*/ 15875 h 1286"/>
                <a:gd name="T56" fmla="*/ 314325 w 203"/>
                <a:gd name="T57" fmla="*/ 12700 h 1286"/>
                <a:gd name="T58" fmla="*/ 6350 w 203"/>
                <a:gd name="T59" fmla="*/ 2032000 h 1286"/>
                <a:gd name="T60" fmla="*/ 42862 w 203"/>
                <a:gd name="T61" fmla="*/ 2038350 h 1286"/>
                <a:gd name="T62" fmla="*/ 93662 w 203"/>
                <a:gd name="T63" fmla="*/ 2041525 h 1286"/>
                <a:gd name="T64" fmla="*/ 149225 w 203"/>
                <a:gd name="T65" fmla="*/ 2041525 h 1286"/>
                <a:gd name="T66" fmla="*/ 201612 w 203"/>
                <a:gd name="T67" fmla="*/ 2041525 h 1286"/>
                <a:gd name="T68" fmla="*/ 252412 w 203"/>
                <a:gd name="T69" fmla="*/ 2038350 h 1286"/>
                <a:gd name="T70" fmla="*/ 304800 w 203"/>
                <a:gd name="T71" fmla="*/ 2032000 h 1286"/>
                <a:gd name="T72" fmla="*/ 322262 w 203"/>
                <a:gd name="T73" fmla="*/ 2025650 h 1286"/>
                <a:gd name="T74" fmla="*/ 322262 w 203"/>
                <a:gd name="T75" fmla="*/ 2025650 h 1286"/>
                <a:gd name="T76" fmla="*/ 322262 w 203"/>
                <a:gd name="T77" fmla="*/ 2022475 h 1286"/>
                <a:gd name="T78" fmla="*/ 322262 w 203"/>
                <a:gd name="T79" fmla="*/ 2022475 h 1286"/>
                <a:gd name="T80" fmla="*/ 319087 w 203"/>
                <a:gd name="T81" fmla="*/ 2019300 h 1286"/>
                <a:gd name="T82" fmla="*/ 319087 w 203"/>
                <a:gd name="T83" fmla="*/ 2019300 h 1286"/>
                <a:gd name="T84" fmla="*/ 319087 w 203"/>
                <a:gd name="T85" fmla="*/ 2017713 h 1286"/>
                <a:gd name="T86" fmla="*/ 319087 w 203"/>
                <a:gd name="T87" fmla="*/ 2014538 h 1286"/>
                <a:gd name="T88" fmla="*/ 317500 w 203"/>
                <a:gd name="T89" fmla="*/ 2014538 h 1286"/>
                <a:gd name="T90" fmla="*/ 301625 w 203"/>
                <a:gd name="T91" fmla="*/ 2017713 h 1286"/>
                <a:gd name="T92" fmla="*/ 252412 w 203"/>
                <a:gd name="T93" fmla="*/ 2022475 h 1286"/>
                <a:gd name="T94" fmla="*/ 201612 w 203"/>
                <a:gd name="T95" fmla="*/ 2025650 h 1286"/>
                <a:gd name="T96" fmla="*/ 149225 w 203"/>
                <a:gd name="T97" fmla="*/ 2028825 h 1286"/>
                <a:gd name="T98" fmla="*/ 96837 w 203"/>
                <a:gd name="T99" fmla="*/ 2025650 h 1286"/>
                <a:gd name="T100" fmla="*/ 46037 w 203"/>
                <a:gd name="T101" fmla="*/ 2022475 h 1286"/>
                <a:gd name="T102" fmla="*/ 0 w 203"/>
                <a:gd name="T103" fmla="*/ 2017713 h 1286"/>
                <a:gd name="T104" fmla="*/ 0 w 203"/>
                <a:gd name="T105" fmla="*/ 2019300 h 1286"/>
                <a:gd name="T106" fmla="*/ 3175 w 203"/>
                <a:gd name="T107" fmla="*/ 2019300 h 1286"/>
                <a:gd name="T108" fmla="*/ 3175 w 203"/>
                <a:gd name="T109" fmla="*/ 2022475 h 1286"/>
                <a:gd name="T110" fmla="*/ 3175 w 203"/>
                <a:gd name="T111" fmla="*/ 2025650 h 1286"/>
                <a:gd name="T112" fmla="*/ 3175 w 203"/>
                <a:gd name="T113" fmla="*/ 2025650 h 1286"/>
                <a:gd name="T114" fmla="*/ 3175 w 203"/>
                <a:gd name="T115" fmla="*/ 2028825 h 1286"/>
                <a:gd name="T116" fmla="*/ 6350 w 203"/>
                <a:gd name="T117" fmla="*/ 2028825 h 1286"/>
                <a:gd name="T118" fmla="*/ 6350 w 203"/>
                <a:gd name="T119" fmla="*/ 2032000 h 128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03"/>
                <a:gd name="T181" fmla="*/ 0 h 1286"/>
                <a:gd name="T182" fmla="*/ 203 w 203"/>
                <a:gd name="T183" fmla="*/ 1286 h 128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03" h="1286">
                  <a:moveTo>
                    <a:pt x="198" y="8"/>
                  </a:moveTo>
                  <a:lnTo>
                    <a:pt x="192" y="8"/>
                  </a:lnTo>
                  <a:lnTo>
                    <a:pt x="159" y="4"/>
                  </a:lnTo>
                  <a:lnTo>
                    <a:pt x="127" y="0"/>
                  </a:lnTo>
                  <a:lnTo>
                    <a:pt x="94" y="0"/>
                  </a:lnTo>
                  <a:lnTo>
                    <a:pt x="59" y="0"/>
                  </a:lnTo>
                  <a:lnTo>
                    <a:pt x="56" y="2"/>
                  </a:lnTo>
                  <a:lnTo>
                    <a:pt x="54" y="2"/>
                  </a:lnTo>
                  <a:lnTo>
                    <a:pt x="54" y="4"/>
                  </a:lnTo>
                  <a:lnTo>
                    <a:pt x="54" y="6"/>
                  </a:lnTo>
                  <a:lnTo>
                    <a:pt x="52" y="8"/>
                  </a:lnTo>
                  <a:lnTo>
                    <a:pt x="52" y="10"/>
                  </a:lnTo>
                  <a:lnTo>
                    <a:pt x="50" y="12"/>
                  </a:lnTo>
                  <a:lnTo>
                    <a:pt x="61" y="10"/>
                  </a:lnTo>
                  <a:lnTo>
                    <a:pt x="94" y="10"/>
                  </a:lnTo>
                  <a:lnTo>
                    <a:pt x="127" y="10"/>
                  </a:lnTo>
                  <a:lnTo>
                    <a:pt x="159" y="14"/>
                  </a:lnTo>
                  <a:lnTo>
                    <a:pt x="190" y="18"/>
                  </a:lnTo>
                  <a:lnTo>
                    <a:pt x="194" y="18"/>
                  </a:lnTo>
                  <a:lnTo>
                    <a:pt x="194" y="16"/>
                  </a:lnTo>
                  <a:lnTo>
                    <a:pt x="194" y="14"/>
                  </a:lnTo>
                  <a:lnTo>
                    <a:pt x="196" y="14"/>
                  </a:lnTo>
                  <a:lnTo>
                    <a:pt x="196" y="12"/>
                  </a:lnTo>
                  <a:lnTo>
                    <a:pt x="196" y="10"/>
                  </a:lnTo>
                  <a:lnTo>
                    <a:pt x="198" y="8"/>
                  </a:lnTo>
                  <a:close/>
                  <a:moveTo>
                    <a:pt x="4" y="1280"/>
                  </a:moveTo>
                  <a:lnTo>
                    <a:pt x="27" y="1284"/>
                  </a:lnTo>
                  <a:lnTo>
                    <a:pt x="59" y="1286"/>
                  </a:lnTo>
                  <a:lnTo>
                    <a:pt x="94" y="1286"/>
                  </a:lnTo>
                  <a:lnTo>
                    <a:pt x="127" y="1286"/>
                  </a:lnTo>
                  <a:lnTo>
                    <a:pt x="159" y="1284"/>
                  </a:lnTo>
                  <a:lnTo>
                    <a:pt x="192" y="1280"/>
                  </a:lnTo>
                  <a:lnTo>
                    <a:pt x="203" y="1276"/>
                  </a:lnTo>
                  <a:lnTo>
                    <a:pt x="203" y="1274"/>
                  </a:lnTo>
                  <a:lnTo>
                    <a:pt x="201" y="1272"/>
                  </a:lnTo>
                  <a:lnTo>
                    <a:pt x="201" y="1271"/>
                  </a:lnTo>
                  <a:lnTo>
                    <a:pt x="201" y="1269"/>
                  </a:lnTo>
                  <a:lnTo>
                    <a:pt x="200" y="1269"/>
                  </a:lnTo>
                  <a:lnTo>
                    <a:pt x="190" y="1271"/>
                  </a:lnTo>
                  <a:lnTo>
                    <a:pt x="159" y="1274"/>
                  </a:lnTo>
                  <a:lnTo>
                    <a:pt x="127" y="1276"/>
                  </a:lnTo>
                  <a:lnTo>
                    <a:pt x="94" y="1278"/>
                  </a:lnTo>
                  <a:lnTo>
                    <a:pt x="61" y="1276"/>
                  </a:lnTo>
                  <a:lnTo>
                    <a:pt x="29" y="1274"/>
                  </a:lnTo>
                  <a:lnTo>
                    <a:pt x="0" y="1271"/>
                  </a:lnTo>
                  <a:lnTo>
                    <a:pt x="0" y="1272"/>
                  </a:lnTo>
                  <a:lnTo>
                    <a:pt x="2" y="1272"/>
                  </a:lnTo>
                  <a:lnTo>
                    <a:pt x="2" y="1274"/>
                  </a:lnTo>
                  <a:lnTo>
                    <a:pt x="2" y="1276"/>
                  </a:lnTo>
                  <a:lnTo>
                    <a:pt x="2" y="1278"/>
                  </a:lnTo>
                  <a:lnTo>
                    <a:pt x="4" y="1278"/>
                  </a:lnTo>
                  <a:lnTo>
                    <a:pt x="4" y="1280"/>
                  </a:lnTo>
                  <a:close/>
                </a:path>
              </a:pathLst>
            </a:custGeom>
            <a:solidFill>
              <a:srgbClr val="78C9FF"/>
            </a:solidFill>
            <a:ln w="9525">
              <a:noFill/>
              <a:round/>
            </a:ln>
          </p:spPr>
          <p:txBody>
            <a:bodyPr/>
            <a:lstStyle/>
            <a:p>
              <a:endParaRPr lang="en-US"/>
            </a:p>
          </p:txBody>
        </p:sp>
        <p:sp>
          <p:nvSpPr>
            <p:cNvPr id="17551" name="Freeform 154"/>
            <p:cNvSpPr>
              <a:spLocks noEditPoints="1"/>
            </p:cNvSpPr>
            <p:nvPr/>
          </p:nvSpPr>
          <p:spPr bwMode="auto">
            <a:xfrm>
              <a:off x="6201835" y="2412982"/>
              <a:ext cx="286455" cy="2028825"/>
            </a:xfrm>
            <a:custGeom>
              <a:avLst/>
              <a:gdLst>
                <a:gd name="T0" fmla="*/ 314325 w 203"/>
                <a:gd name="T1" fmla="*/ 15875 h 1278"/>
                <a:gd name="T2" fmla="*/ 304800 w 203"/>
                <a:gd name="T3" fmla="*/ 12700 h 1278"/>
                <a:gd name="T4" fmla="*/ 255587 w 203"/>
                <a:gd name="T5" fmla="*/ 6350 h 1278"/>
                <a:gd name="T6" fmla="*/ 204787 w 203"/>
                <a:gd name="T7" fmla="*/ 3175 h 1278"/>
                <a:gd name="T8" fmla="*/ 152400 w 203"/>
                <a:gd name="T9" fmla="*/ 0 h 1278"/>
                <a:gd name="T10" fmla="*/ 100012 w 203"/>
                <a:gd name="T11" fmla="*/ 3175 h 1278"/>
                <a:gd name="T12" fmla="*/ 88900 w 203"/>
                <a:gd name="T13" fmla="*/ 3175 h 1278"/>
                <a:gd name="T14" fmla="*/ 85725 w 203"/>
                <a:gd name="T15" fmla="*/ 6350 h 1278"/>
                <a:gd name="T16" fmla="*/ 85725 w 203"/>
                <a:gd name="T17" fmla="*/ 6350 h 1278"/>
                <a:gd name="T18" fmla="*/ 85725 w 203"/>
                <a:gd name="T19" fmla="*/ 9525 h 1278"/>
                <a:gd name="T20" fmla="*/ 82550 w 203"/>
                <a:gd name="T21" fmla="*/ 12700 h 1278"/>
                <a:gd name="T22" fmla="*/ 82550 w 203"/>
                <a:gd name="T23" fmla="*/ 12700 h 1278"/>
                <a:gd name="T24" fmla="*/ 82550 w 203"/>
                <a:gd name="T25" fmla="*/ 15875 h 1278"/>
                <a:gd name="T26" fmla="*/ 79375 w 203"/>
                <a:gd name="T27" fmla="*/ 19050 h 1278"/>
                <a:gd name="T28" fmla="*/ 79375 w 203"/>
                <a:gd name="T29" fmla="*/ 19050 h 1278"/>
                <a:gd name="T30" fmla="*/ 100012 w 203"/>
                <a:gd name="T31" fmla="*/ 19050 h 1278"/>
                <a:gd name="T32" fmla="*/ 152400 w 203"/>
                <a:gd name="T33" fmla="*/ 15875 h 1278"/>
                <a:gd name="T34" fmla="*/ 204787 w 203"/>
                <a:gd name="T35" fmla="*/ 19050 h 1278"/>
                <a:gd name="T36" fmla="*/ 252412 w 203"/>
                <a:gd name="T37" fmla="*/ 22225 h 1278"/>
                <a:gd name="T38" fmla="*/ 304800 w 203"/>
                <a:gd name="T39" fmla="*/ 26988 h 1278"/>
                <a:gd name="T40" fmla="*/ 307975 w 203"/>
                <a:gd name="T41" fmla="*/ 26988 h 1278"/>
                <a:gd name="T42" fmla="*/ 307975 w 203"/>
                <a:gd name="T43" fmla="*/ 26988 h 1278"/>
                <a:gd name="T44" fmla="*/ 307975 w 203"/>
                <a:gd name="T45" fmla="*/ 23812 h 1278"/>
                <a:gd name="T46" fmla="*/ 307975 w 203"/>
                <a:gd name="T47" fmla="*/ 23812 h 1278"/>
                <a:gd name="T48" fmla="*/ 311150 w 203"/>
                <a:gd name="T49" fmla="*/ 22225 h 1278"/>
                <a:gd name="T50" fmla="*/ 311150 w 203"/>
                <a:gd name="T51" fmla="*/ 19050 h 1278"/>
                <a:gd name="T52" fmla="*/ 311150 w 203"/>
                <a:gd name="T53" fmla="*/ 19050 h 1278"/>
                <a:gd name="T54" fmla="*/ 311150 w 203"/>
                <a:gd name="T55" fmla="*/ 15875 h 1278"/>
                <a:gd name="T56" fmla="*/ 314325 w 203"/>
                <a:gd name="T57" fmla="*/ 15875 h 1278"/>
                <a:gd name="T58" fmla="*/ 6350 w 203"/>
                <a:gd name="T59" fmla="*/ 2019300 h 1278"/>
                <a:gd name="T60" fmla="*/ 49212 w 203"/>
                <a:gd name="T61" fmla="*/ 2022475 h 1278"/>
                <a:gd name="T62" fmla="*/ 100012 w 203"/>
                <a:gd name="T63" fmla="*/ 2028825 h 1278"/>
                <a:gd name="T64" fmla="*/ 152400 w 203"/>
                <a:gd name="T65" fmla="*/ 2028825 h 1278"/>
                <a:gd name="T66" fmla="*/ 204787 w 203"/>
                <a:gd name="T67" fmla="*/ 2028825 h 1278"/>
                <a:gd name="T68" fmla="*/ 255587 w 203"/>
                <a:gd name="T69" fmla="*/ 2022475 h 1278"/>
                <a:gd name="T70" fmla="*/ 304800 w 203"/>
                <a:gd name="T71" fmla="*/ 2016125 h 1278"/>
                <a:gd name="T72" fmla="*/ 322262 w 203"/>
                <a:gd name="T73" fmla="*/ 2012950 h 1278"/>
                <a:gd name="T74" fmla="*/ 322262 w 203"/>
                <a:gd name="T75" fmla="*/ 2012950 h 1278"/>
                <a:gd name="T76" fmla="*/ 322262 w 203"/>
                <a:gd name="T77" fmla="*/ 2011363 h 1278"/>
                <a:gd name="T78" fmla="*/ 322262 w 203"/>
                <a:gd name="T79" fmla="*/ 2008188 h 1278"/>
                <a:gd name="T80" fmla="*/ 320675 w 203"/>
                <a:gd name="T81" fmla="*/ 2008188 h 1278"/>
                <a:gd name="T82" fmla="*/ 320675 w 203"/>
                <a:gd name="T83" fmla="*/ 2005013 h 1278"/>
                <a:gd name="T84" fmla="*/ 320675 w 203"/>
                <a:gd name="T85" fmla="*/ 2005013 h 1278"/>
                <a:gd name="T86" fmla="*/ 317500 w 203"/>
                <a:gd name="T87" fmla="*/ 2001838 h 1278"/>
                <a:gd name="T88" fmla="*/ 317500 w 203"/>
                <a:gd name="T89" fmla="*/ 1998663 h 1278"/>
                <a:gd name="T90" fmla="*/ 304800 w 203"/>
                <a:gd name="T91" fmla="*/ 2001838 h 1278"/>
                <a:gd name="T92" fmla="*/ 252412 w 203"/>
                <a:gd name="T93" fmla="*/ 2008188 h 1278"/>
                <a:gd name="T94" fmla="*/ 204787 w 203"/>
                <a:gd name="T95" fmla="*/ 2012950 h 1278"/>
                <a:gd name="T96" fmla="*/ 152400 w 203"/>
                <a:gd name="T97" fmla="*/ 2012950 h 1278"/>
                <a:gd name="T98" fmla="*/ 100012 w 203"/>
                <a:gd name="T99" fmla="*/ 2012950 h 1278"/>
                <a:gd name="T100" fmla="*/ 49212 w 203"/>
                <a:gd name="T101" fmla="*/ 2008188 h 1278"/>
                <a:gd name="T102" fmla="*/ 0 w 203"/>
                <a:gd name="T103" fmla="*/ 2001838 h 1278"/>
                <a:gd name="T104" fmla="*/ 0 w 203"/>
                <a:gd name="T105" fmla="*/ 2005013 h 1278"/>
                <a:gd name="T106" fmla="*/ 3175 w 203"/>
                <a:gd name="T107" fmla="*/ 2008188 h 1278"/>
                <a:gd name="T108" fmla="*/ 3175 w 203"/>
                <a:gd name="T109" fmla="*/ 2008188 h 1278"/>
                <a:gd name="T110" fmla="*/ 3175 w 203"/>
                <a:gd name="T111" fmla="*/ 2011363 h 1278"/>
                <a:gd name="T112" fmla="*/ 3175 w 203"/>
                <a:gd name="T113" fmla="*/ 2012950 h 1278"/>
                <a:gd name="T114" fmla="*/ 6350 w 203"/>
                <a:gd name="T115" fmla="*/ 2012950 h 1278"/>
                <a:gd name="T116" fmla="*/ 6350 w 203"/>
                <a:gd name="T117" fmla="*/ 2016125 h 1278"/>
                <a:gd name="T118" fmla="*/ 6350 w 203"/>
                <a:gd name="T119" fmla="*/ 2019300 h 12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03"/>
                <a:gd name="T181" fmla="*/ 0 h 1278"/>
                <a:gd name="T182" fmla="*/ 203 w 203"/>
                <a:gd name="T183" fmla="*/ 1278 h 12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03" h="1278">
                  <a:moveTo>
                    <a:pt x="198" y="10"/>
                  </a:moveTo>
                  <a:lnTo>
                    <a:pt x="192" y="8"/>
                  </a:lnTo>
                  <a:lnTo>
                    <a:pt x="161" y="4"/>
                  </a:lnTo>
                  <a:lnTo>
                    <a:pt x="129" y="2"/>
                  </a:lnTo>
                  <a:lnTo>
                    <a:pt x="96" y="0"/>
                  </a:lnTo>
                  <a:lnTo>
                    <a:pt x="63" y="2"/>
                  </a:lnTo>
                  <a:lnTo>
                    <a:pt x="56" y="2"/>
                  </a:lnTo>
                  <a:lnTo>
                    <a:pt x="54" y="4"/>
                  </a:lnTo>
                  <a:lnTo>
                    <a:pt x="54" y="6"/>
                  </a:lnTo>
                  <a:lnTo>
                    <a:pt x="52" y="8"/>
                  </a:lnTo>
                  <a:lnTo>
                    <a:pt x="52" y="10"/>
                  </a:lnTo>
                  <a:lnTo>
                    <a:pt x="50" y="12"/>
                  </a:lnTo>
                  <a:lnTo>
                    <a:pt x="63" y="12"/>
                  </a:lnTo>
                  <a:lnTo>
                    <a:pt x="96" y="10"/>
                  </a:lnTo>
                  <a:lnTo>
                    <a:pt x="129" y="12"/>
                  </a:lnTo>
                  <a:lnTo>
                    <a:pt x="159" y="14"/>
                  </a:lnTo>
                  <a:lnTo>
                    <a:pt x="192" y="17"/>
                  </a:lnTo>
                  <a:lnTo>
                    <a:pt x="194" y="17"/>
                  </a:lnTo>
                  <a:lnTo>
                    <a:pt x="194" y="15"/>
                  </a:lnTo>
                  <a:lnTo>
                    <a:pt x="196" y="14"/>
                  </a:lnTo>
                  <a:lnTo>
                    <a:pt x="196" y="12"/>
                  </a:lnTo>
                  <a:lnTo>
                    <a:pt x="196" y="10"/>
                  </a:lnTo>
                  <a:lnTo>
                    <a:pt x="198" y="10"/>
                  </a:lnTo>
                  <a:close/>
                  <a:moveTo>
                    <a:pt x="4" y="1272"/>
                  </a:moveTo>
                  <a:lnTo>
                    <a:pt x="31" y="1274"/>
                  </a:lnTo>
                  <a:lnTo>
                    <a:pt x="63" y="1278"/>
                  </a:lnTo>
                  <a:lnTo>
                    <a:pt x="96" y="1278"/>
                  </a:lnTo>
                  <a:lnTo>
                    <a:pt x="129" y="1278"/>
                  </a:lnTo>
                  <a:lnTo>
                    <a:pt x="161" y="1274"/>
                  </a:lnTo>
                  <a:lnTo>
                    <a:pt x="192" y="1270"/>
                  </a:lnTo>
                  <a:lnTo>
                    <a:pt x="203" y="1268"/>
                  </a:lnTo>
                  <a:lnTo>
                    <a:pt x="203" y="1267"/>
                  </a:lnTo>
                  <a:lnTo>
                    <a:pt x="203" y="1265"/>
                  </a:lnTo>
                  <a:lnTo>
                    <a:pt x="202" y="1265"/>
                  </a:lnTo>
                  <a:lnTo>
                    <a:pt x="202" y="1263"/>
                  </a:lnTo>
                  <a:lnTo>
                    <a:pt x="200" y="1261"/>
                  </a:lnTo>
                  <a:lnTo>
                    <a:pt x="200" y="1259"/>
                  </a:lnTo>
                  <a:lnTo>
                    <a:pt x="192" y="1261"/>
                  </a:lnTo>
                  <a:lnTo>
                    <a:pt x="159" y="1265"/>
                  </a:lnTo>
                  <a:lnTo>
                    <a:pt x="129" y="1268"/>
                  </a:lnTo>
                  <a:lnTo>
                    <a:pt x="96" y="1268"/>
                  </a:lnTo>
                  <a:lnTo>
                    <a:pt x="63" y="1268"/>
                  </a:lnTo>
                  <a:lnTo>
                    <a:pt x="31" y="1265"/>
                  </a:lnTo>
                  <a:lnTo>
                    <a:pt x="0" y="1261"/>
                  </a:lnTo>
                  <a:lnTo>
                    <a:pt x="0" y="1263"/>
                  </a:lnTo>
                  <a:lnTo>
                    <a:pt x="2" y="1265"/>
                  </a:lnTo>
                  <a:lnTo>
                    <a:pt x="2" y="1267"/>
                  </a:lnTo>
                  <a:lnTo>
                    <a:pt x="2" y="1268"/>
                  </a:lnTo>
                  <a:lnTo>
                    <a:pt x="4" y="1268"/>
                  </a:lnTo>
                  <a:lnTo>
                    <a:pt x="4" y="1270"/>
                  </a:lnTo>
                  <a:lnTo>
                    <a:pt x="4" y="1272"/>
                  </a:lnTo>
                  <a:close/>
                </a:path>
              </a:pathLst>
            </a:custGeom>
            <a:solidFill>
              <a:srgbClr val="79C9FF"/>
            </a:solidFill>
            <a:ln w="9525">
              <a:noFill/>
              <a:round/>
            </a:ln>
          </p:spPr>
          <p:txBody>
            <a:bodyPr/>
            <a:lstStyle/>
            <a:p>
              <a:endParaRPr lang="en-US"/>
            </a:p>
          </p:txBody>
        </p:sp>
        <p:sp>
          <p:nvSpPr>
            <p:cNvPr id="17552" name="Freeform 155"/>
            <p:cNvSpPr>
              <a:spLocks noEditPoints="1"/>
            </p:cNvSpPr>
            <p:nvPr/>
          </p:nvSpPr>
          <p:spPr bwMode="auto">
            <a:xfrm>
              <a:off x="6199011" y="2422504"/>
              <a:ext cx="287867" cy="2012950"/>
            </a:xfrm>
            <a:custGeom>
              <a:avLst/>
              <a:gdLst>
                <a:gd name="T0" fmla="*/ 314325 w 204"/>
                <a:gd name="T1" fmla="*/ 12700 h 1268"/>
                <a:gd name="T2" fmla="*/ 307975 w 204"/>
                <a:gd name="T3" fmla="*/ 12700 h 1268"/>
                <a:gd name="T4" fmla="*/ 258763 w 204"/>
                <a:gd name="T5" fmla="*/ 6350 h 1268"/>
                <a:gd name="T6" fmla="*/ 207963 w 204"/>
                <a:gd name="T7" fmla="*/ 0 h 1268"/>
                <a:gd name="T8" fmla="*/ 155575 w 204"/>
                <a:gd name="T9" fmla="*/ 0 h 1268"/>
                <a:gd name="T10" fmla="*/ 103188 w 204"/>
                <a:gd name="T11" fmla="*/ 0 h 1268"/>
                <a:gd name="T12" fmla="*/ 85725 w 204"/>
                <a:gd name="T13" fmla="*/ 3175 h 1268"/>
                <a:gd name="T14" fmla="*/ 85725 w 204"/>
                <a:gd name="T15" fmla="*/ 3175 h 1268"/>
                <a:gd name="T16" fmla="*/ 85725 w 204"/>
                <a:gd name="T17" fmla="*/ 6350 h 1268"/>
                <a:gd name="T18" fmla="*/ 82550 w 204"/>
                <a:gd name="T19" fmla="*/ 9525 h 1268"/>
                <a:gd name="T20" fmla="*/ 82550 w 204"/>
                <a:gd name="T21" fmla="*/ 9525 h 1268"/>
                <a:gd name="T22" fmla="*/ 82550 w 204"/>
                <a:gd name="T23" fmla="*/ 12700 h 1268"/>
                <a:gd name="T24" fmla="*/ 82550 w 204"/>
                <a:gd name="T25" fmla="*/ 14288 h 1268"/>
                <a:gd name="T26" fmla="*/ 79375 w 204"/>
                <a:gd name="T27" fmla="*/ 14288 h 1268"/>
                <a:gd name="T28" fmla="*/ 79375 w 204"/>
                <a:gd name="T29" fmla="*/ 17462 h 1268"/>
                <a:gd name="T30" fmla="*/ 103188 w 204"/>
                <a:gd name="T31" fmla="*/ 14288 h 1268"/>
                <a:gd name="T32" fmla="*/ 155575 w 204"/>
                <a:gd name="T33" fmla="*/ 14288 h 1268"/>
                <a:gd name="T34" fmla="*/ 204788 w 204"/>
                <a:gd name="T35" fmla="*/ 14288 h 1268"/>
                <a:gd name="T36" fmla="*/ 255588 w 204"/>
                <a:gd name="T37" fmla="*/ 20637 h 1268"/>
                <a:gd name="T38" fmla="*/ 304800 w 204"/>
                <a:gd name="T39" fmla="*/ 26988 h 1268"/>
                <a:gd name="T40" fmla="*/ 307975 w 204"/>
                <a:gd name="T41" fmla="*/ 26988 h 1268"/>
                <a:gd name="T42" fmla="*/ 307975 w 204"/>
                <a:gd name="T43" fmla="*/ 23812 h 1268"/>
                <a:gd name="T44" fmla="*/ 307975 w 204"/>
                <a:gd name="T45" fmla="*/ 23812 h 1268"/>
                <a:gd name="T46" fmla="*/ 311150 w 204"/>
                <a:gd name="T47" fmla="*/ 20637 h 1268"/>
                <a:gd name="T48" fmla="*/ 311150 w 204"/>
                <a:gd name="T49" fmla="*/ 17462 h 1268"/>
                <a:gd name="T50" fmla="*/ 311150 w 204"/>
                <a:gd name="T51" fmla="*/ 17462 h 1268"/>
                <a:gd name="T52" fmla="*/ 311150 w 204"/>
                <a:gd name="T53" fmla="*/ 14288 h 1268"/>
                <a:gd name="T54" fmla="*/ 314325 w 204"/>
                <a:gd name="T55" fmla="*/ 14288 h 1268"/>
                <a:gd name="T56" fmla="*/ 314325 w 204"/>
                <a:gd name="T57" fmla="*/ 12700 h 1268"/>
                <a:gd name="T58" fmla="*/ 6350 w 204"/>
                <a:gd name="T59" fmla="*/ 2001838 h 1268"/>
                <a:gd name="T60" fmla="*/ 52388 w 204"/>
                <a:gd name="T61" fmla="*/ 2006600 h 1268"/>
                <a:gd name="T62" fmla="*/ 103188 w 204"/>
                <a:gd name="T63" fmla="*/ 2009775 h 1268"/>
                <a:gd name="T64" fmla="*/ 155575 w 204"/>
                <a:gd name="T65" fmla="*/ 2012950 h 1268"/>
                <a:gd name="T66" fmla="*/ 207963 w 204"/>
                <a:gd name="T67" fmla="*/ 2009775 h 1268"/>
                <a:gd name="T68" fmla="*/ 258763 w 204"/>
                <a:gd name="T69" fmla="*/ 2006600 h 1268"/>
                <a:gd name="T70" fmla="*/ 307975 w 204"/>
                <a:gd name="T71" fmla="*/ 2001838 h 1268"/>
                <a:gd name="T72" fmla="*/ 323850 w 204"/>
                <a:gd name="T73" fmla="*/ 1998663 h 1268"/>
                <a:gd name="T74" fmla="*/ 323850 w 204"/>
                <a:gd name="T75" fmla="*/ 1995488 h 1268"/>
                <a:gd name="T76" fmla="*/ 323850 w 204"/>
                <a:gd name="T77" fmla="*/ 1995488 h 1268"/>
                <a:gd name="T78" fmla="*/ 320675 w 204"/>
                <a:gd name="T79" fmla="*/ 1992313 h 1268"/>
                <a:gd name="T80" fmla="*/ 320675 w 204"/>
                <a:gd name="T81" fmla="*/ 1989138 h 1268"/>
                <a:gd name="T82" fmla="*/ 320675 w 204"/>
                <a:gd name="T83" fmla="*/ 1989138 h 1268"/>
                <a:gd name="T84" fmla="*/ 320675 w 204"/>
                <a:gd name="T85" fmla="*/ 1985963 h 1268"/>
                <a:gd name="T86" fmla="*/ 317500 w 204"/>
                <a:gd name="T87" fmla="*/ 1985963 h 1268"/>
                <a:gd name="T88" fmla="*/ 317500 w 204"/>
                <a:gd name="T89" fmla="*/ 1982788 h 1268"/>
                <a:gd name="T90" fmla="*/ 304800 w 204"/>
                <a:gd name="T91" fmla="*/ 1985963 h 1268"/>
                <a:gd name="T92" fmla="*/ 255588 w 204"/>
                <a:gd name="T93" fmla="*/ 1992313 h 1268"/>
                <a:gd name="T94" fmla="*/ 204788 w 204"/>
                <a:gd name="T95" fmla="*/ 1995488 h 1268"/>
                <a:gd name="T96" fmla="*/ 155575 w 204"/>
                <a:gd name="T97" fmla="*/ 1998663 h 1268"/>
                <a:gd name="T98" fmla="*/ 103188 w 204"/>
                <a:gd name="T99" fmla="*/ 1995488 h 1268"/>
                <a:gd name="T100" fmla="*/ 52388 w 204"/>
                <a:gd name="T101" fmla="*/ 1992313 h 1268"/>
                <a:gd name="T102" fmla="*/ 3175 w 204"/>
                <a:gd name="T103" fmla="*/ 1985963 h 1268"/>
                <a:gd name="T104" fmla="*/ 0 w 204"/>
                <a:gd name="T105" fmla="*/ 1985963 h 1268"/>
                <a:gd name="T106" fmla="*/ 3175 w 204"/>
                <a:gd name="T107" fmla="*/ 1985963 h 1268"/>
                <a:gd name="T108" fmla="*/ 3175 w 204"/>
                <a:gd name="T109" fmla="*/ 1989138 h 1268"/>
                <a:gd name="T110" fmla="*/ 3175 w 204"/>
                <a:gd name="T111" fmla="*/ 1992313 h 1268"/>
                <a:gd name="T112" fmla="*/ 3175 w 204"/>
                <a:gd name="T113" fmla="*/ 1992313 h 1268"/>
                <a:gd name="T114" fmla="*/ 3175 w 204"/>
                <a:gd name="T115" fmla="*/ 1995488 h 1268"/>
                <a:gd name="T116" fmla="*/ 6350 w 204"/>
                <a:gd name="T117" fmla="*/ 1998663 h 1268"/>
                <a:gd name="T118" fmla="*/ 6350 w 204"/>
                <a:gd name="T119" fmla="*/ 1998663 h 1268"/>
                <a:gd name="T120" fmla="*/ 6350 w 204"/>
                <a:gd name="T121" fmla="*/ 2001838 h 126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4"/>
                <a:gd name="T184" fmla="*/ 0 h 1268"/>
                <a:gd name="T185" fmla="*/ 204 w 204"/>
                <a:gd name="T186" fmla="*/ 1268 h 126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4" h="1268">
                  <a:moveTo>
                    <a:pt x="198" y="8"/>
                  </a:moveTo>
                  <a:lnTo>
                    <a:pt x="194" y="8"/>
                  </a:lnTo>
                  <a:lnTo>
                    <a:pt x="163" y="4"/>
                  </a:lnTo>
                  <a:lnTo>
                    <a:pt x="131" y="0"/>
                  </a:lnTo>
                  <a:lnTo>
                    <a:pt x="98" y="0"/>
                  </a:lnTo>
                  <a:lnTo>
                    <a:pt x="65" y="0"/>
                  </a:lnTo>
                  <a:lnTo>
                    <a:pt x="54" y="2"/>
                  </a:lnTo>
                  <a:lnTo>
                    <a:pt x="54" y="4"/>
                  </a:lnTo>
                  <a:lnTo>
                    <a:pt x="52" y="6"/>
                  </a:lnTo>
                  <a:lnTo>
                    <a:pt x="52" y="8"/>
                  </a:lnTo>
                  <a:lnTo>
                    <a:pt x="52" y="9"/>
                  </a:lnTo>
                  <a:lnTo>
                    <a:pt x="50" y="9"/>
                  </a:lnTo>
                  <a:lnTo>
                    <a:pt x="50" y="11"/>
                  </a:lnTo>
                  <a:lnTo>
                    <a:pt x="65" y="9"/>
                  </a:lnTo>
                  <a:lnTo>
                    <a:pt x="98" y="9"/>
                  </a:lnTo>
                  <a:lnTo>
                    <a:pt x="129" y="9"/>
                  </a:lnTo>
                  <a:lnTo>
                    <a:pt x="161" y="13"/>
                  </a:lnTo>
                  <a:lnTo>
                    <a:pt x="192" y="17"/>
                  </a:lnTo>
                  <a:lnTo>
                    <a:pt x="194" y="17"/>
                  </a:lnTo>
                  <a:lnTo>
                    <a:pt x="194" y="15"/>
                  </a:lnTo>
                  <a:lnTo>
                    <a:pt x="196" y="13"/>
                  </a:lnTo>
                  <a:lnTo>
                    <a:pt x="196" y="11"/>
                  </a:lnTo>
                  <a:lnTo>
                    <a:pt x="196" y="9"/>
                  </a:lnTo>
                  <a:lnTo>
                    <a:pt x="198" y="9"/>
                  </a:lnTo>
                  <a:lnTo>
                    <a:pt x="198" y="8"/>
                  </a:lnTo>
                  <a:close/>
                  <a:moveTo>
                    <a:pt x="4" y="1261"/>
                  </a:moveTo>
                  <a:lnTo>
                    <a:pt x="33" y="1264"/>
                  </a:lnTo>
                  <a:lnTo>
                    <a:pt x="65" y="1266"/>
                  </a:lnTo>
                  <a:lnTo>
                    <a:pt x="98" y="1268"/>
                  </a:lnTo>
                  <a:lnTo>
                    <a:pt x="131" y="1266"/>
                  </a:lnTo>
                  <a:lnTo>
                    <a:pt x="163" y="1264"/>
                  </a:lnTo>
                  <a:lnTo>
                    <a:pt x="194" y="1261"/>
                  </a:lnTo>
                  <a:lnTo>
                    <a:pt x="204" y="1259"/>
                  </a:lnTo>
                  <a:lnTo>
                    <a:pt x="204" y="1257"/>
                  </a:lnTo>
                  <a:lnTo>
                    <a:pt x="202" y="1255"/>
                  </a:lnTo>
                  <a:lnTo>
                    <a:pt x="202" y="1253"/>
                  </a:lnTo>
                  <a:lnTo>
                    <a:pt x="202" y="1251"/>
                  </a:lnTo>
                  <a:lnTo>
                    <a:pt x="200" y="1251"/>
                  </a:lnTo>
                  <a:lnTo>
                    <a:pt x="200" y="1249"/>
                  </a:lnTo>
                  <a:lnTo>
                    <a:pt x="192" y="1251"/>
                  </a:lnTo>
                  <a:lnTo>
                    <a:pt x="161" y="1255"/>
                  </a:lnTo>
                  <a:lnTo>
                    <a:pt x="129" y="1257"/>
                  </a:lnTo>
                  <a:lnTo>
                    <a:pt x="98" y="1259"/>
                  </a:lnTo>
                  <a:lnTo>
                    <a:pt x="65" y="1257"/>
                  </a:lnTo>
                  <a:lnTo>
                    <a:pt x="33" y="1255"/>
                  </a:lnTo>
                  <a:lnTo>
                    <a:pt x="2" y="1251"/>
                  </a:lnTo>
                  <a:lnTo>
                    <a:pt x="0" y="1251"/>
                  </a:lnTo>
                  <a:lnTo>
                    <a:pt x="2" y="1251"/>
                  </a:lnTo>
                  <a:lnTo>
                    <a:pt x="2" y="1253"/>
                  </a:lnTo>
                  <a:lnTo>
                    <a:pt x="2" y="1255"/>
                  </a:lnTo>
                  <a:lnTo>
                    <a:pt x="2" y="1257"/>
                  </a:lnTo>
                  <a:lnTo>
                    <a:pt x="4" y="1259"/>
                  </a:lnTo>
                  <a:lnTo>
                    <a:pt x="4" y="1261"/>
                  </a:lnTo>
                  <a:close/>
                </a:path>
              </a:pathLst>
            </a:custGeom>
            <a:solidFill>
              <a:srgbClr val="7AC9FF"/>
            </a:solidFill>
            <a:ln w="9525">
              <a:noFill/>
              <a:round/>
            </a:ln>
          </p:spPr>
          <p:txBody>
            <a:bodyPr/>
            <a:lstStyle/>
            <a:p>
              <a:endParaRPr lang="en-US"/>
            </a:p>
          </p:txBody>
        </p:sp>
        <p:sp>
          <p:nvSpPr>
            <p:cNvPr id="17553" name="Freeform 156"/>
            <p:cNvSpPr>
              <a:spLocks noEditPoints="1"/>
            </p:cNvSpPr>
            <p:nvPr/>
          </p:nvSpPr>
          <p:spPr bwMode="auto">
            <a:xfrm>
              <a:off x="6196189" y="2428857"/>
              <a:ext cx="287867" cy="1997075"/>
            </a:xfrm>
            <a:custGeom>
              <a:avLst/>
              <a:gdLst>
                <a:gd name="T0" fmla="*/ 314325 w 204"/>
                <a:gd name="T1" fmla="*/ 11112 h 1258"/>
                <a:gd name="T2" fmla="*/ 311150 w 204"/>
                <a:gd name="T3" fmla="*/ 11112 h 1258"/>
                <a:gd name="T4" fmla="*/ 258763 w 204"/>
                <a:gd name="T5" fmla="*/ 6350 h 1258"/>
                <a:gd name="T6" fmla="*/ 211138 w 204"/>
                <a:gd name="T7" fmla="*/ 3175 h 1258"/>
                <a:gd name="T8" fmla="*/ 158750 w 204"/>
                <a:gd name="T9" fmla="*/ 0 h 1258"/>
                <a:gd name="T10" fmla="*/ 106363 w 204"/>
                <a:gd name="T11" fmla="*/ 3175 h 1258"/>
                <a:gd name="T12" fmla="*/ 85725 w 204"/>
                <a:gd name="T13" fmla="*/ 3175 h 1258"/>
                <a:gd name="T14" fmla="*/ 85725 w 204"/>
                <a:gd name="T15" fmla="*/ 6350 h 1258"/>
                <a:gd name="T16" fmla="*/ 85725 w 204"/>
                <a:gd name="T17" fmla="*/ 7937 h 1258"/>
                <a:gd name="T18" fmla="*/ 82550 w 204"/>
                <a:gd name="T19" fmla="*/ 7937 h 1258"/>
                <a:gd name="T20" fmla="*/ 82550 w 204"/>
                <a:gd name="T21" fmla="*/ 11112 h 1258"/>
                <a:gd name="T22" fmla="*/ 82550 w 204"/>
                <a:gd name="T23" fmla="*/ 14288 h 1258"/>
                <a:gd name="T24" fmla="*/ 79375 w 204"/>
                <a:gd name="T25" fmla="*/ 14288 h 1258"/>
                <a:gd name="T26" fmla="*/ 79375 w 204"/>
                <a:gd name="T27" fmla="*/ 17462 h 1258"/>
                <a:gd name="T28" fmla="*/ 79375 w 204"/>
                <a:gd name="T29" fmla="*/ 17462 h 1258"/>
                <a:gd name="T30" fmla="*/ 106363 w 204"/>
                <a:gd name="T31" fmla="*/ 17462 h 1258"/>
                <a:gd name="T32" fmla="*/ 158750 w 204"/>
                <a:gd name="T33" fmla="*/ 14288 h 1258"/>
                <a:gd name="T34" fmla="*/ 207963 w 204"/>
                <a:gd name="T35" fmla="*/ 17462 h 1258"/>
                <a:gd name="T36" fmla="*/ 258763 w 204"/>
                <a:gd name="T37" fmla="*/ 20637 h 1258"/>
                <a:gd name="T38" fmla="*/ 307975 w 204"/>
                <a:gd name="T39" fmla="*/ 26988 h 1258"/>
                <a:gd name="T40" fmla="*/ 307975 w 204"/>
                <a:gd name="T41" fmla="*/ 23812 h 1258"/>
                <a:gd name="T42" fmla="*/ 307975 w 204"/>
                <a:gd name="T43" fmla="*/ 23812 h 1258"/>
                <a:gd name="T44" fmla="*/ 311150 w 204"/>
                <a:gd name="T45" fmla="*/ 20637 h 1258"/>
                <a:gd name="T46" fmla="*/ 311150 w 204"/>
                <a:gd name="T47" fmla="*/ 20637 h 1258"/>
                <a:gd name="T48" fmla="*/ 311150 w 204"/>
                <a:gd name="T49" fmla="*/ 17462 h 1258"/>
                <a:gd name="T50" fmla="*/ 311150 w 204"/>
                <a:gd name="T51" fmla="*/ 17462 h 1258"/>
                <a:gd name="T52" fmla="*/ 314325 w 204"/>
                <a:gd name="T53" fmla="*/ 14288 h 1258"/>
                <a:gd name="T54" fmla="*/ 314325 w 204"/>
                <a:gd name="T55" fmla="*/ 11112 h 1258"/>
                <a:gd name="T56" fmla="*/ 6350 w 204"/>
                <a:gd name="T57" fmla="*/ 1985963 h 1258"/>
                <a:gd name="T58" fmla="*/ 55563 w 204"/>
                <a:gd name="T59" fmla="*/ 1992313 h 1258"/>
                <a:gd name="T60" fmla="*/ 106363 w 204"/>
                <a:gd name="T61" fmla="*/ 1997075 h 1258"/>
                <a:gd name="T62" fmla="*/ 158750 w 204"/>
                <a:gd name="T63" fmla="*/ 1997075 h 1258"/>
                <a:gd name="T64" fmla="*/ 211138 w 204"/>
                <a:gd name="T65" fmla="*/ 1997075 h 1258"/>
                <a:gd name="T66" fmla="*/ 258763 w 204"/>
                <a:gd name="T67" fmla="*/ 1992313 h 1258"/>
                <a:gd name="T68" fmla="*/ 311150 w 204"/>
                <a:gd name="T69" fmla="*/ 1985963 h 1258"/>
                <a:gd name="T70" fmla="*/ 323850 w 204"/>
                <a:gd name="T71" fmla="*/ 1982788 h 1258"/>
                <a:gd name="T72" fmla="*/ 323850 w 204"/>
                <a:gd name="T73" fmla="*/ 1982788 h 1258"/>
                <a:gd name="T74" fmla="*/ 323850 w 204"/>
                <a:gd name="T75" fmla="*/ 1979613 h 1258"/>
                <a:gd name="T76" fmla="*/ 320675 w 204"/>
                <a:gd name="T77" fmla="*/ 1979613 h 1258"/>
                <a:gd name="T78" fmla="*/ 320675 w 204"/>
                <a:gd name="T79" fmla="*/ 1976438 h 1258"/>
                <a:gd name="T80" fmla="*/ 320675 w 204"/>
                <a:gd name="T81" fmla="*/ 1976438 h 1258"/>
                <a:gd name="T82" fmla="*/ 320675 w 204"/>
                <a:gd name="T83" fmla="*/ 1973263 h 1258"/>
                <a:gd name="T84" fmla="*/ 317500 w 204"/>
                <a:gd name="T85" fmla="*/ 1970088 h 1258"/>
                <a:gd name="T86" fmla="*/ 317500 w 204"/>
                <a:gd name="T87" fmla="*/ 1970088 h 1258"/>
                <a:gd name="T88" fmla="*/ 307975 w 204"/>
                <a:gd name="T89" fmla="*/ 1970088 h 1258"/>
                <a:gd name="T90" fmla="*/ 258763 w 204"/>
                <a:gd name="T91" fmla="*/ 1976438 h 1258"/>
                <a:gd name="T92" fmla="*/ 207963 w 204"/>
                <a:gd name="T93" fmla="*/ 1982788 h 1258"/>
                <a:gd name="T94" fmla="*/ 158750 w 204"/>
                <a:gd name="T95" fmla="*/ 1982788 h 1258"/>
                <a:gd name="T96" fmla="*/ 106363 w 204"/>
                <a:gd name="T97" fmla="*/ 1982788 h 1258"/>
                <a:gd name="T98" fmla="*/ 58738 w 204"/>
                <a:gd name="T99" fmla="*/ 1976438 h 1258"/>
                <a:gd name="T100" fmla="*/ 9525 w 204"/>
                <a:gd name="T101" fmla="*/ 1970088 h 1258"/>
                <a:gd name="T102" fmla="*/ 0 w 204"/>
                <a:gd name="T103" fmla="*/ 1970088 h 1258"/>
                <a:gd name="T104" fmla="*/ 3175 w 204"/>
                <a:gd name="T105" fmla="*/ 1973263 h 1258"/>
                <a:gd name="T106" fmla="*/ 3175 w 204"/>
                <a:gd name="T107" fmla="*/ 1973263 h 1258"/>
                <a:gd name="T108" fmla="*/ 3175 w 204"/>
                <a:gd name="T109" fmla="*/ 1976438 h 1258"/>
                <a:gd name="T110" fmla="*/ 3175 w 204"/>
                <a:gd name="T111" fmla="*/ 1979613 h 1258"/>
                <a:gd name="T112" fmla="*/ 6350 w 204"/>
                <a:gd name="T113" fmla="*/ 1979613 h 1258"/>
                <a:gd name="T114" fmla="*/ 6350 w 204"/>
                <a:gd name="T115" fmla="*/ 1982788 h 1258"/>
                <a:gd name="T116" fmla="*/ 6350 w 204"/>
                <a:gd name="T117" fmla="*/ 1985963 h 1258"/>
                <a:gd name="T118" fmla="*/ 6350 w 204"/>
                <a:gd name="T119" fmla="*/ 1985963 h 125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04"/>
                <a:gd name="T181" fmla="*/ 0 h 1258"/>
                <a:gd name="T182" fmla="*/ 204 w 204"/>
                <a:gd name="T183" fmla="*/ 1258 h 125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04" h="1258">
                  <a:moveTo>
                    <a:pt x="198" y="7"/>
                  </a:moveTo>
                  <a:lnTo>
                    <a:pt x="196" y="7"/>
                  </a:lnTo>
                  <a:lnTo>
                    <a:pt x="163" y="4"/>
                  </a:lnTo>
                  <a:lnTo>
                    <a:pt x="133" y="2"/>
                  </a:lnTo>
                  <a:lnTo>
                    <a:pt x="100" y="0"/>
                  </a:lnTo>
                  <a:lnTo>
                    <a:pt x="67" y="2"/>
                  </a:lnTo>
                  <a:lnTo>
                    <a:pt x="54" y="2"/>
                  </a:lnTo>
                  <a:lnTo>
                    <a:pt x="54" y="4"/>
                  </a:lnTo>
                  <a:lnTo>
                    <a:pt x="54" y="5"/>
                  </a:lnTo>
                  <a:lnTo>
                    <a:pt x="52" y="5"/>
                  </a:lnTo>
                  <a:lnTo>
                    <a:pt x="52" y="7"/>
                  </a:lnTo>
                  <a:lnTo>
                    <a:pt x="52" y="9"/>
                  </a:lnTo>
                  <a:lnTo>
                    <a:pt x="50" y="9"/>
                  </a:lnTo>
                  <a:lnTo>
                    <a:pt x="50" y="11"/>
                  </a:lnTo>
                  <a:lnTo>
                    <a:pt x="67" y="11"/>
                  </a:lnTo>
                  <a:lnTo>
                    <a:pt x="100" y="9"/>
                  </a:lnTo>
                  <a:lnTo>
                    <a:pt x="131" y="11"/>
                  </a:lnTo>
                  <a:lnTo>
                    <a:pt x="163" y="13"/>
                  </a:lnTo>
                  <a:lnTo>
                    <a:pt x="194" y="17"/>
                  </a:lnTo>
                  <a:lnTo>
                    <a:pt x="194" y="15"/>
                  </a:lnTo>
                  <a:lnTo>
                    <a:pt x="196" y="13"/>
                  </a:lnTo>
                  <a:lnTo>
                    <a:pt x="196" y="11"/>
                  </a:lnTo>
                  <a:lnTo>
                    <a:pt x="198" y="9"/>
                  </a:lnTo>
                  <a:lnTo>
                    <a:pt x="198" y="7"/>
                  </a:lnTo>
                  <a:close/>
                  <a:moveTo>
                    <a:pt x="4" y="1251"/>
                  </a:moveTo>
                  <a:lnTo>
                    <a:pt x="35" y="1255"/>
                  </a:lnTo>
                  <a:lnTo>
                    <a:pt x="67" y="1258"/>
                  </a:lnTo>
                  <a:lnTo>
                    <a:pt x="100" y="1258"/>
                  </a:lnTo>
                  <a:lnTo>
                    <a:pt x="133" y="1258"/>
                  </a:lnTo>
                  <a:lnTo>
                    <a:pt x="163" y="1255"/>
                  </a:lnTo>
                  <a:lnTo>
                    <a:pt x="196" y="1251"/>
                  </a:lnTo>
                  <a:lnTo>
                    <a:pt x="204" y="1249"/>
                  </a:lnTo>
                  <a:lnTo>
                    <a:pt x="204" y="1247"/>
                  </a:lnTo>
                  <a:lnTo>
                    <a:pt x="202" y="1247"/>
                  </a:lnTo>
                  <a:lnTo>
                    <a:pt x="202" y="1245"/>
                  </a:lnTo>
                  <a:lnTo>
                    <a:pt x="202" y="1243"/>
                  </a:lnTo>
                  <a:lnTo>
                    <a:pt x="200" y="1241"/>
                  </a:lnTo>
                  <a:lnTo>
                    <a:pt x="194" y="1241"/>
                  </a:lnTo>
                  <a:lnTo>
                    <a:pt x="163" y="1245"/>
                  </a:lnTo>
                  <a:lnTo>
                    <a:pt x="131" y="1249"/>
                  </a:lnTo>
                  <a:lnTo>
                    <a:pt x="100" y="1249"/>
                  </a:lnTo>
                  <a:lnTo>
                    <a:pt x="67" y="1249"/>
                  </a:lnTo>
                  <a:lnTo>
                    <a:pt x="37" y="1245"/>
                  </a:lnTo>
                  <a:lnTo>
                    <a:pt x="6" y="1241"/>
                  </a:lnTo>
                  <a:lnTo>
                    <a:pt x="0" y="1241"/>
                  </a:lnTo>
                  <a:lnTo>
                    <a:pt x="2" y="1243"/>
                  </a:lnTo>
                  <a:lnTo>
                    <a:pt x="2" y="1245"/>
                  </a:lnTo>
                  <a:lnTo>
                    <a:pt x="2" y="1247"/>
                  </a:lnTo>
                  <a:lnTo>
                    <a:pt x="4" y="1247"/>
                  </a:lnTo>
                  <a:lnTo>
                    <a:pt x="4" y="1249"/>
                  </a:lnTo>
                  <a:lnTo>
                    <a:pt x="4" y="1251"/>
                  </a:lnTo>
                  <a:close/>
                </a:path>
              </a:pathLst>
            </a:custGeom>
            <a:solidFill>
              <a:srgbClr val="7BCAFF"/>
            </a:solidFill>
            <a:ln w="9525">
              <a:noFill/>
              <a:round/>
            </a:ln>
          </p:spPr>
          <p:txBody>
            <a:bodyPr/>
            <a:lstStyle/>
            <a:p>
              <a:endParaRPr lang="en-US"/>
            </a:p>
          </p:txBody>
        </p:sp>
        <p:sp>
          <p:nvSpPr>
            <p:cNvPr id="17554" name="Freeform 157"/>
            <p:cNvSpPr>
              <a:spLocks noEditPoints="1"/>
            </p:cNvSpPr>
            <p:nvPr/>
          </p:nvSpPr>
          <p:spPr bwMode="auto">
            <a:xfrm>
              <a:off x="6193368" y="2436795"/>
              <a:ext cx="287867" cy="1984375"/>
            </a:xfrm>
            <a:custGeom>
              <a:avLst/>
              <a:gdLst>
                <a:gd name="T0" fmla="*/ 314325 w 204"/>
                <a:gd name="T1" fmla="*/ 12700 h 1250"/>
                <a:gd name="T2" fmla="*/ 311150 w 204"/>
                <a:gd name="T3" fmla="*/ 12700 h 1250"/>
                <a:gd name="T4" fmla="*/ 261938 w 204"/>
                <a:gd name="T5" fmla="*/ 6350 h 1250"/>
                <a:gd name="T6" fmla="*/ 211138 w 204"/>
                <a:gd name="T7" fmla="*/ 0 h 1250"/>
                <a:gd name="T8" fmla="*/ 161925 w 204"/>
                <a:gd name="T9" fmla="*/ 0 h 1250"/>
                <a:gd name="T10" fmla="*/ 109538 w 204"/>
                <a:gd name="T11" fmla="*/ 0 h 1250"/>
                <a:gd name="T12" fmla="*/ 85725 w 204"/>
                <a:gd name="T13" fmla="*/ 3175 h 1250"/>
                <a:gd name="T14" fmla="*/ 85725 w 204"/>
                <a:gd name="T15" fmla="*/ 6350 h 1250"/>
                <a:gd name="T16" fmla="*/ 82550 w 204"/>
                <a:gd name="T17" fmla="*/ 6350 h 1250"/>
                <a:gd name="T18" fmla="*/ 82550 w 204"/>
                <a:gd name="T19" fmla="*/ 9525 h 1250"/>
                <a:gd name="T20" fmla="*/ 82550 w 204"/>
                <a:gd name="T21" fmla="*/ 9525 h 1250"/>
                <a:gd name="T22" fmla="*/ 79375 w 204"/>
                <a:gd name="T23" fmla="*/ 12700 h 1250"/>
                <a:gd name="T24" fmla="*/ 79375 w 204"/>
                <a:gd name="T25" fmla="*/ 15875 h 1250"/>
                <a:gd name="T26" fmla="*/ 79375 w 204"/>
                <a:gd name="T27" fmla="*/ 15875 h 1250"/>
                <a:gd name="T28" fmla="*/ 79375 w 204"/>
                <a:gd name="T29" fmla="*/ 19050 h 1250"/>
                <a:gd name="T30" fmla="*/ 109538 w 204"/>
                <a:gd name="T31" fmla="*/ 15875 h 1250"/>
                <a:gd name="T32" fmla="*/ 161925 w 204"/>
                <a:gd name="T33" fmla="*/ 15875 h 1250"/>
                <a:gd name="T34" fmla="*/ 211138 w 204"/>
                <a:gd name="T35" fmla="*/ 15875 h 1250"/>
                <a:gd name="T36" fmla="*/ 258763 w 204"/>
                <a:gd name="T37" fmla="*/ 19050 h 1250"/>
                <a:gd name="T38" fmla="*/ 307975 w 204"/>
                <a:gd name="T39" fmla="*/ 25400 h 1250"/>
                <a:gd name="T40" fmla="*/ 307975 w 204"/>
                <a:gd name="T41" fmla="*/ 25400 h 1250"/>
                <a:gd name="T42" fmla="*/ 307975 w 204"/>
                <a:gd name="T43" fmla="*/ 22225 h 1250"/>
                <a:gd name="T44" fmla="*/ 311150 w 204"/>
                <a:gd name="T45" fmla="*/ 22225 h 1250"/>
                <a:gd name="T46" fmla="*/ 311150 w 204"/>
                <a:gd name="T47" fmla="*/ 19050 h 1250"/>
                <a:gd name="T48" fmla="*/ 311150 w 204"/>
                <a:gd name="T49" fmla="*/ 15875 h 1250"/>
                <a:gd name="T50" fmla="*/ 311150 w 204"/>
                <a:gd name="T51" fmla="*/ 15875 h 1250"/>
                <a:gd name="T52" fmla="*/ 314325 w 204"/>
                <a:gd name="T53" fmla="*/ 12700 h 1250"/>
                <a:gd name="T54" fmla="*/ 314325 w 204"/>
                <a:gd name="T55" fmla="*/ 12700 h 1250"/>
                <a:gd name="T56" fmla="*/ 6350 w 204"/>
                <a:gd name="T57" fmla="*/ 1971675 h 1250"/>
                <a:gd name="T58" fmla="*/ 9525 w 204"/>
                <a:gd name="T59" fmla="*/ 1971675 h 1250"/>
                <a:gd name="T60" fmla="*/ 58738 w 204"/>
                <a:gd name="T61" fmla="*/ 1978025 h 1250"/>
                <a:gd name="T62" fmla="*/ 109538 w 204"/>
                <a:gd name="T63" fmla="*/ 1981200 h 1250"/>
                <a:gd name="T64" fmla="*/ 161925 w 204"/>
                <a:gd name="T65" fmla="*/ 1984375 h 1250"/>
                <a:gd name="T66" fmla="*/ 211138 w 204"/>
                <a:gd name="T67" fmla="*/ 1981200 h 1250"/>
                <a:gd name="T68" fmla="*/ 261938 w 204"/>
                <a:gd name="T69" fmla="*/ 1978025 h 1250"/>
                <a:gd name="T70" fmla="*/ 311150 w 204"/>
                <a:gd name="T71" fmla="*/ 1971675 h 1250"/>
                <a:gd name="T72" fmla="*/ 323850 w 204"/>
                <a:gd name="T73" fmla="*/ 1968500 h 1250"/>
                <a:gd name="T74" fmla="*/ 323850 w 204"/>
                <a:gd name="T75" fmla="*/ 1968500 h 1250"/>
                <a:gd name="T76" fmla="*/ 323850 w 204"/>
                <a:gd name="T77" fmla="*/ 1965325 h 1250"/>
                <a:gd name="T78" fmla="*/ 320675 w 204"/>
                <a:gd name="T79" fmla="*/ 1962150 h 1250"/>
                <a:gd name="T80" fmla="*/ 320675 w 204"/>
                <a:gd name="T81" fmla="*/ 1962150 h 1250"/>
                <a:gd name="T82" fmla="*/ 320675 w 204"/>
                <a:gd name="T83" fmla="*/ 1958975 h 1250"/>
                <a:gd name="T84" fmla="*/ 320675 w 204"/>
                <a:gd name="T85" fmla="*/ 1958975 h 1250"/>
                <a:gd name="T86" fmla="*/ 317500 w 204"/>
                <a:gd name="T87" fmla="*/ 1955800 h 1250"/>
                <a:gd name="T88" fmla="*/ 317500 w 204"/>
                <a:gd name="T89" fmla="*/ 1955800 h 1250"/>
                <a:gd name="T90" fmla="*/ 311150 w 204"/>
                <a:gd name="T91" fmla="*/ 1955800 h 1250"/>
                <a:gd name="T92" fmla="*/ 258763 w 204"/>
                <a:gd name="T93" fmla="*/ 1962150 h 1250"/>
                <a:gd name="T94" fmla="*/ 211138 w 204"/>
                <a:gd name="T95" fmla="*/ 1965325 h 1250"/>
                <a:gd name="T96" fmla="*/ 161925 w 204"/>
                <a:gd name="T97" fmla="*/ 1968500 h 1250"/>
                <a:gd name="T98" fmla="*/ 109538 w 204"/>
                <a:gd name="T99" fmla="*/ 1965325 h 1250"/>
                <a:gd name="T100" fmla="*/ 61913 w 204"/>
                <a:gd name="T101" fmla="*/ 1962150 h 1250"/>
                <a:gd name="T102" fmla="*/ 12700 w 204"/>
                <a:gd name="T103" fmla="*/ 1955800 h 1250"/>
                <a:gd name="T104" fmla="*/ 0 w 204"/>
                <a:gd name="T105" fmla="*/ 1952625 h 1250"/>
                <a:gd name="T106" fmla="*/ 3175 w 204"/>
                <a:gd name="T107" fmla="*/ 1955800 h 1250"/>
                <a:gd name="T108" fmla="*/ 3175 w 204"/>
                <a:gd name="T109" fmla="*/ 1958975 h 1250"/>
                <a:gd name="T110" fmla="*/ 3175 w 204"/>
                <a:gd name="T111" fmla="*/ 1958975 h 1250"/>
                <a:gd name="T112" fmla="*/ 3175 w 204"/>
                <a:gd name="T113" fmla="*/ 1962150 h 1250"/>
                <a:gd name="T114" fmla="*/ 6350 w 204"/>
                <a:gd name="T115" fmla="*/ 1965325 h 1250"/>
                <a:gd name="T116" fmla="*/ 6350 w 204"/>
                <a:gd name="T117" fmla="*/ 1965325 h 1250"/>
                <a:gd name="T118" fmla="*/ 6350 w 204"/>
                <a:gd name="T119" fmla="*/ 1968500 h 1250"/>
                <a:gd name="T120" fmla="*/ 6350 w 204"/>
                <a:gd name="T121" fmla="*/ 1971675 h 125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4"/>
                <a:gd name="T184" fmla="*/ 0 h 1250"/>
                <a:gd name="T185" fmla="*/ 204 w 204"/>
                <a:gd name="T186" fmla="*/ 1250 h 125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4" h="1250">
                  <a:moveTo>
                    <a:pt x="198" y="8"/>
                  </a:moveTo>
                  <a:lnTo>
                    <a:pt x="196" y="8"/>
                  </a:lnTo>
                  <a:lnTo>
                    <a:pt x="165" y="4"/>
                  </a:lnTo>
                  <a:lnTo>
                    <a:pt x="133" y="0"/>
                  </a:lnTo>
                  <a:lnTo>
                    <a:pt x="102" y="0"/>
                  </a:lnTo>
                  <a:lnTo>
                    <a:pt x="69" y="0"/>
                  </a:lnTo>
                  <a:lnTo>
                    <a:pt x="54" y="2"/>
                  </a:lnTo>
                  <a:lnTo>
                    <a:pt x="54" y="4"/>
                  </a:lnTo>
                  <a:lnTo>
                    <a:pt x="52" y="4"/>
                  </a:lnTo>
                  <a:lnTo>
                    <a:pt x="52" y="6"/>
                  </a:lnTo>
                  <a:lnTo>
                    <a:pt x="50" y="8"/>
                  </a:lnTo>
                  <a:lnTo>
                    <a:pt x="50" y="10"/>
                  </a:lnTo>
                  <a:lnTo>
                    <a:pt x="50" y="12"/>
                  </a:lnTo>
                  <a:lnTo>
                    <a:pt x="69" y="10"/>
                  </a:lnTo>
                  <a:lnTo>
                    <a:pt x="102" y="10"/>
                  </a:lnTo>
                  <a:lnTo>
                    <a:pt x="133" y="10"/>
                  </a:lnTo>
                  <a:lnTo>
                    <a:pt x="163" y="12"/>
                  </a:lnTo>
                  <a:lnTo>
                    <a:pt x="194" y="16"/>
                  </a:lnTo>
                  <a:lnTo>
                    <a:pt x="194" y="14"/>
                  </a:lnTo>
                  <a:lnTo>
                    <a:pt x="196" y="14"/>
                  </a:lnTo>
                  <a:lnTo>
                    <a:pt x="196" y="12"/>
                  </a:lnTo>
                  <a:lnTo>
                    <a:pt x="196" y="10"/>
                  </a:lnTo>
                  <a:lnTo>
                    <a:pt x="198" y="8"/>
                  </a:lnTo>
                  <a:close/>
                  <a:moveTo>
                    <a:pt x="4" y="1242"/>
                  </a:moveTo>
                  <a:lnTo>
                    <a:pt x="6" y="1242"/>
                  </a:lnTo>
                  <a:lnTo>
                    <a:pt x="37" y="1246"/>
                  </a:lnTo>
                  <a:lnTo>
                    <a:pt x="69" y="1248"/>
                  </a:lnTo>
                  <a:lnTo>
                    <a:pt x="102" y="1250"/>
                  </a:lnTo>
                  <a:lnTo>
                    <a:pt x="133" y="1248"/>
                  </a:lnTo>
                  <a:lnTo>
                    <a:pt x="165" y="1246"/>
                  </a:lnTo>
                  <a:lnTo>
                    <a:pt x="196" y="1242"/>
                  </a:lnTo>
                  <a:lnTo>
                    <a:pt x="204" y="1240"/>
                  </a:lnTo>
                  <a:lnTo>
                    <a:pt x="204" y="1238"/>
                  </a:lnTo>
                  <a:lnTo>
                    <a:pt x="202" y="1236"/>
                  </a:lnTo>
                  <a:lnTo>
                    <a:pt x="202" y="1234"/>
                  </a:lnTo>
                  <a:lnTo>
                    <a:pt x="200" y="1232"/>
                  </a:lnTo>
                  <a:lnTo>
                    <a:pt x="196" y="1232"/>
                  </a:lnTo>
                  <a:lnTo>
                    <a:pt x="163" y="1236"/>
                  </a:lnTo>
                  <a:lnTo>
                    <a:pt x="133" y="1238"/>
                  </a:lnTo>
                  <a:lnTo>
                    <a:pt x="102" y="1240"/>
                  </a:lnTo>
                  <a:lnTo>
                    <a:pt x="69" y="1238"/>
                  </a:lnTo>
                  <a:lnTo>
                    <a:pt x="39" y="1236"/>
                  </a:lnTo>
                  <a:lnTo>
                    <a:pt x="8" y="1232"/>
                  </a:lnTo>
                  <a:lnTo>
                    <a:pt x="0" y="1230"/>
                  </a:lnTo>
                  <a:lnTo>
                    <a:pt x="2" y="1232"/>
                  </a:lnTo>
                  <a:lnTo>
                    <a:pt x="2" y="1234"/>
                  </a:lnTo>
                  <a:lnTo>
                    <a:pt x="2" y="1236"/>
                  </a:lnTo>
                  <a:lnTo>
                    <a:pt x="4" y="1238"/>
                  </a:lnTo>
                  <a:lnTo>
                    <a:pt x="4" y="1240"/>
                  </a:lnTo>
                  <a:lnTo>
                    <a:pt x="4" y="1242"/>
                  </a:lnTo>
                  <a:close/>
                </a:path>
              </a:pathLst>
            </a:custGeom>
            <a:solidFill>
              <a:srgbClr val="7CCAFF"/>
            </a:solidFill>
            <a:ln w="9525">
              <a:noFill/>
              <a:round/>
            </a:ln>
          </p:spPr>
          <p:txBody>
            <a:bodyPr/>
            <a:lstStyle/>
            <a:p>
              <a:endParaRPr lang="en-US"/>
            </a:p>
          </p:txBody>
        </p:sp>
        <p:sp>
          <p:nvSpPr>
            <p:cNvPr id="17555" name="Freeform 158"/>
            <p:cNvSpPr>
              <a:spLocks noEditPoints="1"/>
            </p:cNvSpPr>
            <p:nvPr/>
          </p:nvSpPr>
          <p:spPr bwMode="auto">
            <a:xfrm>
              <a:off x="6193369" y="2443142"/>
              <a:ext cx="285044" cy="1968500"/>
            </a:xfrm>
            <a:custGeom>
              <a:avLst/>
              <a:gdLst>
                <a:gd name="T0" fmla="*/ 311150 w 202"/>
                <a:gd name="T1" fmla="*/ 12700 h 1240"/>
                <a:gd name="T2" fmla="*/ 261938 w 202"/>
                <a:gd name="T3" fmla="*/ 6350 h 1240"/>
                <a:gd name="T4" fmla="*/ 211138 w 202"/>
                <a:gd name="T5" fmla="*/ 3175 h 1240"/>
                <a:gd name="T6" fmla="*/ 161925 w 202"/>
                <a:gd name="T7" fmla="*/ 0 h 1240"/>
                <a:gd name="T8" fmla="*/ 109538 w 202"/>
                <a:gd name="T9" fmla="*/ 3175 h 1240"/>
                <a:gd name="T10" fmla="*/ 82550 w 202"/>
                <a:gd name="T11" fmla="*/ 3175 h 1240"/>
                <a:gd name="T12" fmla="*/ 79375 w 202"/>
                <a:gd name="T13" fmla="*/ 6350 h 1240"/>
                <a:gd name="T14" fmla="*/ 79375 w 202"/>
                <a:gd name="T15" fmla="*/ 9525 h 1240"/>
                <a:gd name="T16" fmla="*/ 79375 w 202"/>
                <a:gd name="T17" fmla="*/ 9525 h 1240"/>
                <a:gd name="T18" fmla="*/ 79375 w 202"/>
                <a:gd name="T19" fmla="*/ 12700 h 1240"/>
                <a:gd name="T20" fmla="*/ 76200 w 202"/>
                <a:gd name="T21" fmla="*/ 15875 h 1240"/>
                <a:gd name="T22" fmla="*/ 76200 w 202"/>
                <a:gd name="T23" fmla="*/ 15875 h 1240"/>
                <a:gd name="T24" fmla="*/ 76200 w 202"/>
                <a:gd name="T25" fmla="*/ 19050 h 1240"/>
                <a:gd name="T26" fmla="*/ 73025 w 202"/>
                <a:gd name="T27" fmla="*/ 22225 h 1240"/>
                <a:gd name="T28" fmla="*/ 109538 w 202"/>
                <a:gd name="T29" fmla="*/ 19050 h 1240"/>
                <a:gd name="T30" fmla="*/ 161925 w 202"/>
                <a:gd name="T31" fmla="*/ 15875 h 1240"/>
                <a:gd name="T32" fmla="*/ 211138 w 202"/>
                <a:gd name="T33" fmla="*/ 19050 h 1240"/>
                <a:gd name="T34" fmla="*/ 258763 w 202"/>
                <a:gd name="T35" fmla="*/ 22225 h 1240"/>
                <a:gd name="T36" fmla="*/ 304800 w 202"/>
                <a:gd name="T37" fmla="*/ 28575 h 1240"/>
                <a:gd name="T38" fmla="*/ 304800 w 202"/>
                <a:gd name="T39" fmla="*/ 25400 h 1240"/>
                <a:gd name="T40" fmla="*/ 307975 w 202"/>
                <a:gd name="T41" fmla="*/ 25400 h 1240"/>
                <a:gd name="T42" fmla="*/ 307975 w 202"/>
                <a:gd name="T43" fmla="*/ 22225 h 1240"/>
                <a:gd name="T44" fmla="*/ 307975 w 202"/>
                <a:gd name="T45" fmla="*/ 19050 h 1240"/>
                <a:gd name="T46" fmla="*/ 307975 w 202"/>
                <a:gd name="T47" fmla="*/ 19050 h 1240"/>
                <a:gd name="T48" fmla="*/ 307975 w 202"/>
                <a:gd name="T49" fmla="*/ 15875 h 1240"/>
                <a:gd name="T50" fmla="*/ 311150 w 202"/>
                <a:gd name="T51" fmla="*/ 15875 h 1240"/>
                <a:gd name="T52" fmla="*/ 311150 w 202"/>
                <a:gd name="T53" fmla="*/ 12700 h 1240"/>
                <a:gd name="T54" fmla="*/ 3175 w 202"/>
                <a:gd name="T55" fmla="*/ 1955800 h 1240"/>
                <a:gd name="T56" fmla="*/ 12700 w 202"/>
                <a:gd name="T57" fmla="*/ 1955800 h 1240"/>
                <a:gd name="T58" fmla="*/ 61913 w 202"/>
                <a:gd name="T59" fmla="*/ 1962150 h 1240"/>
                <a:gd name="T60" fmla="*/ 109538 w 202"/>
                <a:gd name="T61" fmla="*/ 1968500 h 1240"/>
                <a:gd name="T62" fmla="*/ 161925 w 202"/>
                <a:gd name="T63" fmla="*/ 1968500 h 1240"/>
                <a:gd name="T64" fmla="*/ 211138 w 202"/>
                <a:gd name="T65" fmla="*/ 1968500 h 1240"/>
                <a:gd name="T66" fmla="*/ 261938 w 202"/>
                <a:gd name="T67" fmla="*/ 1962150 h 1240"/>
                <a:gd name="T68" fmla="*/ 311150 w 202"/>
                <a:gd name="T69" fmla="*/ 1955800 h 1240"/>
                <a:gd name="T70" fmla="*/ 320675 w 202"/>
                <a:gd name="T71" fmla="*/ 1955800 h 1240"/>
                <a:gd name="T72" fmla="*/ 320675 w 202"/>
                <a:gd name="T73" fmla="*/ 1952625 h 1240"/>
                <a:gd name="T74" fmla="*/ 320675 w 202"/>
                <a:gd name="T75" fmla="*/ 1952625 h 1240"/>
                <a:gd name="T76" fmla="*/ 317500 w 202"/>
                <a:gd name="T77" fmla="*/ 1949450 h 1240"/>
                <a:gd name="T78" fmla="*/ 317500 w 202"/>
                <a:gd name="T79" fmla="*/ 1949450 h 1240"/>
                <a:gd name="T80" fmla="*/ 317500 w 202"/>
                <a:gd name="T81" fmla="*/ 1946275 h 1240"/>
                <a:gd name="T82" fmla="*/ 317500 w 202"/>
                <a:gd name="T83" fmla="*/ 1944688 h 1240"/>
                <a:gd name="T84" fmla="*/ 314325 w 202"/>
                <a:gd name="T85" fmla="*/ 1944688 h 1240"/>
                <a:gd name="T86" fmla="*/ 314325 w 202"/>
                <a:gd name="T87" fmla="*/ 1941513 h 1240"/>
                <a:gd name="T88" fmla="*/ 307975 w 202"/>
                <a:gd name="T89" fmla="*/ 1944688 h 1240"/>
                <a:gd name="T90" fmla="*/ 258763 w 202"/>
                <a:gd name="T91" fmla="*/ 1949450 h 1240"/>
                <a:gd name="T92" fmla="*/ 211138 w 202"/>
                <a:gd name="T93" fmla="*/ 1952625 h 1240"/>
                <a:gd name="T94" fmla="*/ 161925 w 202"/>
                <a:gd name="T95" fmla="*/ 1952625 h 1240"/>
                <a:gd name="T96" fmla="*/ 109538 w 202"/>
                <a:gd name="T97" fmla="*/ 1952625 h 1240"/>
                <a:gd name="T98" fmla="*/ 61913 w 202"/>
                <a:gd name="T99" fmla="*/ 1949450 h 1240"/>
                <a:gd name="T100" fmla="*/ 12700 w 202"/>
                <a:gd name="T101" fmla="*/ 1944688 h 1240"/>
                <a:gd name="T102" fmla="*/ 0 w 202"/>
                <a:gd name="T103" fmla="*/ 1941513 h 1240"/>
                <a:gd name="T104" fmla="*/ 0 w 202"/>
                <a:gd name="T105" fmla="*/ 1941513 h 1240"/>
                <a:gd name="T106" fmla="*/ 0 w 202"/>
                <a:gd name="T107" fmla="*/ 1944688 h 1240"/>
                <a:gd name="T108" fmla="*/ 0 w 202"/>
                <a:gd name="T109" fmla="*/ 1946275 h 1240"/>
                <a:gd name="T110" fmla="*/ 0 w 202"/>
                <a:gd name="T111" fmla="*/ 1946275 h 1240"/>
                <a:gd name="T112" fmla="*/ 3175 w 202"/>
                <a:gd name="T113" fmla="*/ 1949450 h 1240"/>
                <a:gd name="T114" fmla="*/ 3175 w 202"/>
                <a:gd name="T115" fmla="*/ 1952625 h 1240"/>
                <a:gd name="T116" fmla="*/ 3175 w 202"/>
                <a:gd name="T117" fmla="*/ 1952625 h 1240"/>
                <a:gd name="T118" fmla="*/ 3175 w 202"/>
                <a:gd name="T119" fmla="*/ 1955800 h 124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02"/>
                <a:gd name="T181" fmla="*/ 0 h 1240"/>
                <a:gd name="T182" fmla="*/ 202 w 202"/>
                <a:gd name="T183" fmla="*/ 1240 h 124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02" h="1240">
                  <a:moveTo>
                    <a:pt x="196" y="8"/>
                  </a:moveTo>
                  <a:lnTo>
                    <a:pt x="165" y="4"/>
                  </a:lnTo>
                  <a:lnTo>
                    <a:pt x="133" y="2"/>
                  </a:lnTo>
                  <a:lnTo>
                    <a:pt x="102" y="0"/>
                  </a:lnTo>
                  <a:lnTo>
                    <a:pt x="69" y="2"/>
                  </a:lnTo>
                  <a:lnTo>
                    <a:pt x="52" y="2"/>
                  </a:lnTo>
                  <a:lnTo>
                    <a:pt x="50" y="4"/>
                  </a:lnTo>
                  <a:lnTo>
                    <a:pt x="50" y="6"/>
                  </a:lnTo>
                  <a:lnTo>
                    <a:pt x="50" y="8"/>
                  </a:lnTo>
                  <a:lnTo>
                    <a:pt x="48" y="10"/>
                  </a:lnTo>
                  <a:lnTo>
                    <a:pt x="48" y="12"/>
                  </a:lnTo>
                  <a:lnTo>
                    <a:pt x="46" y="14"/>
                  </a:lnTo>
                  <a:lnTo>
                    <a:pt x="69" y="12"/>
                  </a:lnTo>
                  <a:lnTo>
                    <a:pt x="102" y="10"/>
                  </a:lnTo>
                  <a:lnTo>
                    <a:pt x="133" y="12"/>
                  </a:lnTo>
                  <a:lnTo>
                    <a:pt x="163" y="14"/>
                  </a:lnTo>
                  <a:lnTo>
                    <a:pt x="192" y="18"/>
                  </a:lnTo>
                  <a:lnTo>
                    <a:pt x="192" y="16"/>
                  </a:lnTo>
                  <a:lnTo>
                    <a:pt x="194" y="16"/>
                  </a:lnTo>
                  <a:lnTo>
                    <a:pt x="194" y="14"/>
                  </a:lnTo>
                  <a:lnTo>
                    <a:pt x="194" y="12"/>
                  </a:lnTo>
                  <a:lnTo>
                    <a:pt x="194" y="10"/>
                  </a:lnTo>
                  <a:lnTo>
                    <a:pt x="196" y="10"/>
                  </a:lnTo>
                  <a:lnTo>
                    <a:pt x="196" y="8"/>
                  </a:lnTo>
                  <a:close/>
                  <a:moveTo>
                    <a:pt x="2" y="1232"/>
                  </a:moveTo>
                  <a:lnTo>
                    <a:pt x="8" y="1232"/>
                  </a:lnTo>
                  <a:lnTo>
                    <a:pt x="39" y="1236"/>
                  </a:lnTo>
                  <a:lnTo>
                    <a:pt x="69" y="1240"/>
                  </a:lnTo>
                  <a:lnTo>
                    <a:pt x="102" y="1240"/>
                  </a:lnTo>
                  <a:lnTo>
                    <a:pt x="133" y="1240"/>
                  </a:lnTo>
                  <a:lnTo>
                    <a:pt x="165" y="1236"/>
                  </a:lnTo>
                  <a:lnTo>
                    <a:pt x="196" y="1232"/>
                  </a:lnTo>
                  <a:lnTo>
                    <a:pt x="202" y="1232"/>
                  </a:lnTo>
                  <a:lnTo>
                    <a:pt x="202" y="1230"/>
                  </a:lnTo>
                  <a:lnTo>
                    <a:pt x="200" y="1228"/>
                  </a:lnTo>
                  <a:lnTo>
                    <a:pt x="200" y="1226"/>
                  </a:lnTo>
                  <a:lnTo>
                    <a:pt x="200" y="1225"/>
                  </a:lnTo>
                  <a:lnTo>
                    <a:pt x="198" y="1225"/>
                  </a:lnTo>
                  <a:lnTo>
                    <a:pt x="198" y="1223"/>
                  </a:lnTo>
                  <a:lnTo>
                    <a:pt x="194" y="1225"/>
                  </a:lnTo>
                  <a:lnTo>
                    <a:pt x="163" y="1228"/>
                  </a:lnTo>
                  <a:lnTo>
                    <a:pt x="133" y="1230"/>
                  </a:lnTo>
                  <a:lnTo>
                    <a:pt x="102" y="1230"/>
                  </a:lnTo>
                  <a:lnTo>
                    <a:pt x="69" y="1230"/>
                  </a:lnTo>
                  <a:lnTo>
                    <a:pt x="39" y="1228"/>
                  </a:lnTo>
                  <a:lnTo>
                    <a:pt x="8" y="1225"/>
                  </a:lnTo>
                  <a:lnTo>
                    <a:pt x="0" y="1223"/>
                  </a:lnTo>
                  <a:lnTo>
                    <a:pt x="0" y="1225"/>
                  </a:lnTo>
                  <a:lnTo>
                    <a:pt x="0" y="1226"/>
                  </a:lnTo>
                  <a:lnTo>
                    <a:pt x="2" y="1228"/>
                  </a:lnTo>
                  <a:lnTo>
                    <a:pt x="2" y="1230"/>
                  </a:lnTo>
                  <a:lnTo>
                    <a:pt x="2" y="1232"/>
                  </a:lnTo>
                  <a:close/>
                </a:path>
              </a:pathLst>
            </a:custGeom>
            <a:solidFill>
              <a:srgbClr val="7DCBFF"/>
            </a:solidFill>
            <a:ln w="9525">
              <a:noFill/>
              <a:round/>
            </a:ln>
          </p:spPr>
          <p:txBody>
            <a:bodyPr/>
            <a:lstStyle/>
            <a:p>
              <a:endParaRPr lang="en-US"/>
            </a:p>
          </p:txBody>
        </p:sp>
        <p:sp>
          <p:nvSpPr>
            <p:cNvPr id="17556" name="Freeform 159"/>
            <p:cNvSpPr>
              <a:spLocks noEditPoints="1"/>
            </p:cNvSpPr>
            <p:nvPr/>
          </p:nvSpPr>
          <p:spPr bwMode="auto">
            <a:xfrm>
              <a:off x="6190546" y="2452670"/>
              <a:ext cx="285044" cy="1952625"/>
            </a:xfrm>
            <a:custGeom>
              <a:avLst/>
              <a:gdLst>
                <a:gd name="T0" fmla="*/ 311150 w 202"/>
                <a:gd name="T1" fmla="*/ 9525 h 1230"/>
                <a:gd name="T2" fmla="*/ 261938 w 202"/>
                <a:gd name="T3" fmla="*/ 3175 h 1230"/>
                <a:gd name="T4" fmla="*/ 214313 w 202"/>
                <a:gd name="T5" fmla="*/ 0 h 1230"/>
                <a:gd name="T6" fmla="*/ 165100 w 202"/>
                <a:gd name="T7" fmla="*/ 0 h 1230"/>
                <a:gd name="T8" fmla="*/ 112713 w 202"/>
                <a:gd name="T9" fmla="*/ 0 h 1230"/>
                <a:gd name="T10" fmla="*/ 82550 w 202"/>
                <a:gd name="T11" fmla="*/ 3175 h 1230"/>
                <a:gd name="T12" fmla="*/ 79375 w 202"/>
                <a:gd name="T13" fmla="*/ 6350 h 1230"/>
                <a:gd name="T14" fmla="*/ 79375 w 202"/>
                <a:gd name="T15" fmla="*/ 6350 h 1230"/>
                <a:gd name="T16" fmla="*/ 79375 w 202"/>
                <a:gd name="T17" fmla="*/ 9525 h 1230"/>
                <a:gd name="T18" fmla="*/ 76200 w 202"/>
                <a:gd name="T19" fmla="*/ 12700 h 1230"/>
                <a:gd name="T20" fmla="*/ 76200 w 202"/>
                <a:gd name="T21" fmla="*/ 12700 h 1230"/>
                <a:gd name="T22" fmla="*/ 76200 w 202"/>
                <a:gd name="T23" fmla="*/ 15875 h 1230"/>
                <a:gd name="T24" fmla="*/ 76200 w 202"/>
                <a:gd name="T25" fmla="*/ 15875 h 1230"/>
                <a:gd name="T26" fmla="*/ 73025 w 202"/>
                <a:gd name="T27" fmla="*/ 19050 h 1230"/>
                <a:gd name="T28" fmla="*/ 115888 w 202"/>
                <a:gd name="T29" fmla="*/ 15875 h 1230"/>
                <a:gd name="T30" fmla="*/ 165100 w 202"/>
                <a:gd name="T31" fmla="*/ 15875 h 1230"/>
                <a:gd name="T32" fmla="*/ 214313 w 202"/>
                <a:gd name="T33" fmla="*/ 15875 h 1230"/>
                <a:gd name="T34" fmla="*/ 261938 w 202"/>
                <a:gd name="T35" fmla="*/ 19050 h 1230"/>
                <a:gd name="T36" fmla="*/ 304800 w 202"/>
                <a:gd name="T37" fmla="*/ 23812 h 1230"/>
                <a:gd name="T38" fmla="*/ 304800 w 202"/>
                <a:gd name="T39" fmla="*/ 23812 h 1230"/>
                <a:gd name="T40" fmla="*/ 307975 w 202"/>
                <a:gd name="T41" fmla="*/ 22225 h 1230"/>
                <a:gd name="T42" fmla="*/ 307975 w 202"/>
                <a:gd name="T43" fmla="*/ 19050 h 1230"/>
                <a:gd name="T44" fmla="*/ 307975 w 202"/>
                <a:gd name="T45" fmla="*/ 19050 h 1230"/>
                <a:gd name="T46" fmla="*/ 307975 w 202"/>
                <a:gd name="T47" fmla="*/ 15875 h 1230"/>
                <a:gd name="T48" fmla="*/ 311150 w 202"/>
                <a:gd name="T49" fmla="*/ 15875 h 1230"/>
                <a:gd name="T50" fmla="*/ 311150 w 202"/>
                <a:gd name="T51" fmla="*/ 12700 h 1230"/>
                <a:gd name="T52" fmla="*/ 311150 w 202"/>
                <a:gd name="T53" fmla="*/ 9525 h 1230"/>
                <a:gd name="T54" fmla="*/ 3175 w 202"/>
                <a:gd name="T55" fmla="*/ 1936750 h 1230"/>
                <a:gd name="T56" fmla="*/ 15875 w 202"/>
                <a:gd name="T57" fmla="*/ 1939925 h 1230"/>
                <a:gd name="T58" fmla="*/ 65088 w 202"/>
                <a:gd name="T59" fmla="*/ 1946275 h 1230"/>
                <a:gd name="T60" fmla="*/ 112713 w 202"/>
                <a:gd name="T61" fmla="*/ 1949450 h 1230"/>
                <a:gd name="T62" fmla="*/ 165100 w 202"/>
                <a:gd name="T63" fmla="*/ 1952625 h 1230"/>
                <a:gd name="T64" fmla="*/ 214313 w 202"/>
                <a:gd name="T65" fmla="*/ 1949450 h 1230"/>
                <a:gd name="T66" fmla="*/ 261938 w 202"/>
                <a:gd name="T67" fmla="*/ 1946275 h 1230"/>
                <a:gd name="T68" fmla="*/ 314325 w 202"/>
                <a:gd name="T69" fmla="*/ 1939925 h 1230"/>
                <a:gd name="T70" fmla="*/ 320675 w 202"/>
                <a:gd name="T71" fmla="*/ 1939925 h 1230"/>
                <a:gd name="T72" fmla="*/ 320675 w 202"/>
                <a:gd name="T73" fmla="*/ 1936750 h 1230"/>
                <a:gd name="T74" fmla="*/ 320675 w 202"/>
                <a:gd name="T75" fmla="*/ 1935163 h 1230"/>
                <a:gd name="T76" fmla="*/ 317500 w 202"/>
                <a:gd name="T77" fmla="*/ 1935163 h 1230"/>
                <a:gd name="T78" fmla="*/ 317500 w 202"/>
                <a:gd name="T79" fmla="*/ 1931988 h 1230"/>
                <a:gd name="T80" fmla="*/ 317500 w 202"/>
                <a:gd name="T81" fmla="*/ 1931988 h 1230"/>
                <a:gd name="T82" fmla="*/ 317500 w 202"/>
                <a:gd name="T83" fmla="*/ 1928813 h 1230"/>
                <a:gd name="T84" fmla="*/ 314325 w 202"/>
                <a:gd name="T85" fmla="*/ 1925638 h 1230"/>
                <a:gd name="T86" fmla="*/ 314325 w 202"/>
                <a:gd name="T87" fmla="*/ 1925638 h 1230"/>
                <a:gd name="T88" fmla="*/ 311150 w 202"/>
                <a:gd name="T89" fmla="*/ 1925638 h 1230"/>
                <a:gd name="T90" fmla="*/ 261938 w 202"/>
                <a:gd name="T91" fmla="*/ 1931988 h 1230"/>
                <a:gd name="T92" fmla="*/ 214313 w 202"/>
                <a:gd name="T93" fmla="*/ 1935163 h 1230"/>
                <a:gd name="T94" fmla="*/ 165100 w 202"/>
                <a:gd name="T95" fmla="*/ 1936750 h 1230"/>
                <a:gd name="T96" fmla="*/ 115888 w 202"/>
                <a:gd name="T97" fmla="*/ 1935163 h 1230"/>
                <a:gd name="T98" fmla="*/ 65088 w 202"/>
                <a:gd name="T99" fmla="*/ 1931988 h 1230"/>
                <a:gd name="T100" fmla="*/ 19050 w 202"/>
                <a:gd name="T101" fmla="*/ 1925638 h 1230"/>
                <a:gd name="T102" fmla="*/ 0 w 202"/>
                <a:gd name="T103" fmla="*/ 1922463 h 1230"/>
                <a:gd name="T104" fmla="*/ 0 w 202"/>
                <a:gd name="T105" fmla="*/ 1925638 h 1230"/>
                <a:gd name="T106" fmla="*/ 0 w 202"/>
                <a:gd name="T107" fmla="*/ 1925638 h 1230"/>
                <a:gd name="T108" fmla="*/ 0 w 202"/>
                <a:gd name="T109" fmla="*/ 1928813 h 1230"/>
                <a:gd name="T110" fmla="*/ 3175 w 202"/>
                <a:gd name="T111" fmla="*/ 1931988 h 1230"/>
                <a:gd name="T112" fmla="*/ 3175 w 202"/>
                <a:gd name="T113" fmla="*/ 1931988 h 1230"/>
                <a:gd name="T114" fmla="*/ 3175 w 202"/>
                <a:gd name="T115" fmla="*/ 1935163 h 1230"/>
                <a:gd name="T116" fmla="*/ 3175 w 202"/>
                <a:gd name="T117" fmla="*/ 1936750 h 1230"/>
                <a:gd name="T118" fmla="*/ 3175 w 202"/>
                <a:gd name="T119" fmla="*/ 1936750 h 123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02"/>
                <a:gd name="T181" fmla="*/ 0 h 1230"/>
                <a:gd name="T182" fmla="*/ 202 w 202"/>
                <a:gd name="T183" fmla="*/ 1230 h 123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02" h="1230">
                  <a:moveTo>
                    <a:pt x="196" y="6"/>
                  </a:moveTo>
                  <a:lnTo>
                    <a:pt x="165" y="2"/>
                  </a:lnTo>
                  <a:lnTo>
                    <a:pt x="135" y="0"/>
                  </a:lnTo>
                  <a:lnTo>
                    <a:pt x="104" y="0"/>
                  </a:lnTo>
                  <a:lnTo>
                    <a:pt x="71" y="0"/>
                  </a:lnTo>
                  <a:lnTo>
                    <a:pt x="52" y="2"/>
                  </a:lnTo>
                  <a:lnTo>
                    <a:pt x="50" y="4"/>
                  </a:lnTo>
                  <a:lnTo>
                    <a:pt x="50" y="6"/>
                  </a:lnTo>
                  <a:lnTo>
                    <a:pt x="48" y="8"/>
                  </a:lnTo>
                  <a:lnTo>
                    <a:pt x="48" y="10"/>
                  </a:lnTo>
                  <a:lnTo>
                    <a:pt x="46" y="12"/>
                  </a:lnTo>
                  <a:lnTo>
                    <a:pt x="73" y="10"/>
                  </a:lnTo>
                  <a:lnTo>
                    <a:pt x="104" y="10"/>
                  </a:lnTo>
                  <a:lnTo>
                    <a:pt x="135" y="10"/>
                  </a:lnTo>
                  <a:lnTo>
                    <a:pt x="165" y="12"/>
                  </a:lnTo>
                  <a:lnTo>
                    <a:pt x="192" y="15"/>
                  </a:lnTo>
                  <a:lnTo>
                    <a:pt x="194" y="14"/>
                  </a:lnTo>
                  <a:lnTo>
                    <a:pt x="194" y="12"/>
                  </a:lnTo>
                  <a:lnTo>
                    <a:pt x="194" y="10"/>
                  </a:lnTo>
                  <a:lnTo>
                    <a:pt x="196" y="10"/>
                  </a:lnTo>
                  <a:lnTo>
                    <a:pt x="196" y="8"/>
                  </a:lnTo>
                  <a:lnTo>
                    <a:pt x="196" y="6"/>
                  </a:lnTo>
                  <a:close/>
                  <a:moveTo>
                    <a:pt x="2" y="1220"/>
                  </a:moveTo>
                  <a:lnTo>
                    <a:pt x="10" y="1222"/>
                  </a:lnTo>
                  <a:lnTo>
                    <a:pt x="41" y="1226"/>
                  </a:lnTo>
                  <a:lnTo>
                    <a:pt x="71" y="1228"/>
                  </a:lnTo>
                  <a:lnTo>
                    <a:pt x="104" y="1230"/>
                  </a:lnTo>
                  <a:lnTo>
                    <a:pt x="135" y="1228"/>
                  </a:lnTo>
                  <a:lnTo>
                    <a:pt x="165" y="1226"/>
                  </a:lnTo>
                  <a:lnTo>
                    <a:pt x="198" y="1222"/>
                  </a:lnTo>
                  <a:lnTo>
                    <a:pt x="202" y="1222"/>
                  </a:lnTo>
                  <a:lnTo>
                    <a:pt x="202" y="1220"/>
                  </a:lnTo>
                  <a:lnTo>
                    <a:pt x="202" y="1219"/>
                  </a:lnTo>
                  <a:lnTo>
                    <a:pt x="200" y="1219"/>
                  </a:lnTo>
                  <a:lnTo>
                    <a:pt x="200" y="1217"/>
                  </a:lnTo>
                  <a:lnTo>
                    <a:pt x="200" y="1215"/>
                  </a:lnTo>
                  <a:lnTo>
                    <a:pt x="198" y="1213"/>
                  </a:lnTo>
                  <a:lnTo>
                    <a:pt x="196" y="1213"/>
                  </a:lnTo>
                  <a:lnTo>
                    <a:pt x="165" y="1217"/>
                  </a:lnTo>
                  <a:lnTo>
                    <a:pt x="135" y="1219"/>
                  </a:lnTo>
                  <a:lnTo>
                    <a:pt x="104" y="1220"/>
                  </a:lnTo>
                  <a:lnTo>
                    <a:pt x="73" y="1219"/>
                  </a:lnTo>
                  <a:lnTo>
                    <a:pt x="41" y="1217"/>
                  </a:lnTo>
                  <a:lnTo>
                    <a:pt x="12" y="1213"/>
                  </a:lnTo>
                  <a:lnTo>
                    <a:pt x="0" y="1211"/>
                  </a:lnTo>
                  <a:lnTo>
                    <a:pt x="0" y="1213"/>
                  </a:lnTo>
                  <a:lnTo>
                    <a:pt x="0" y="1215"/>
                  </a:lnTo>
                  <a:lnTo>
                    <a:pt x="2" y="1217"/>
                  </a:lnTo>
                  <a:lnTo>
                    <a:pt x="2" y="1219"/>
                  </a:lnTo>
                  <a:lnTo>
                    <a:pt x="2" y="1220"/>
                  </a:lnTo>
                  <a:close/>
                </a:path>
              </a:pathLst>
            </a:custGeom>
            <a:solidFill>
              <a:srgbClr val="7ECBFF"/>
            </a:solidFill>
            <a:ln w="9525">
              <a:noFill/>
              <a:round/>
            </a:ln>
          </p:spPr>
          <p:txBody>
            <a:bodyPr/>
            <a:lstStyle/>
            <a:p>
              <a:endParaRPr lang="en-US"/>
            </a:p>
          </p:txBody>
        </p:sp>
        <p:sp>
          <p:nvSpPr>
            <p:cNvPr id="17557" name="Freeform 160"/>
            <p:cNvSpPr>
              <a:spLocks noEditPoints="1"/>
            </p:cNvSpPr>
            <p:nvPr/>
          </p:nvSpPr>
          <p:spPr bwMode="auto">
            <a:xfrm>
              <a:off x="6187723" y="2459017"/>
              <a:ext cx="285044" cy="1936750"/>
            </a:xfrm>
            <a:custGeom>
              <a:avLst/>
              <a:gdLst>
                <a:gd name="T0" fmla="*/ 311150 w 202"/>
                <a:gd name="T1" fmla="*/ 12700 h 1220"/>
                <a:gd name="T2" fmla="*/ 265113 w 202"/>
                <a:gd name="T3" fmla="*/ 6350 h 1220"/>
                <a:gd name="T4" fmla="*/ 217488 w 202"/>
                <a:gd name="T5" fmla="*/ 3175 h 1220"/>
                <a:gd name="T6" fmla="*/ 168275 w 202"/>
                <a:gd name="T7" fmla="*/ 0 h 1220"/>
                <a:gd name="T8" fmla="*/ 115888 w 202"/>
                <a:gd name="T9" fmla="*/ 3175 h 1220"/>
                <a:gd name="T10" fmla="*/ 79375 w 202"/>
                <a:gd name="T11" fmla="*/ 6350 h 1220"/>
                <a:gd name="T12" fmla="*/ 79375 w 202"/>
                <a:gd name="T13" fmla="*/ 6350 h 1220"/>
                <a:gd name="T14" fmla="*/ 79375 w 202"/>
                <a:gd name="T15" fmla="*/ 9525 h 1220"/>
                <a:gd name="T16" fmla="*/ 79375 w 202"/>
                <a:gd name="T17" fmla="*/ 9525 h 1220"/>
                <a:gd name="T18" fmla="*/ 76200 w 202"/>
                <a:gd name="T19" fmla="*/ 12700 h 1220"/>
                <a:gd name="T20" fmla="*/ 76200 w 202"/>
                <a:gd name="T21" fmla="*/ 15875 h 1220"/>
                <a:gd name="T22" fmla="*/ 76200 w 202"/>
                <a:gd name="T23" fmla="*/ 15875 h 1220"/>
                <a:gd name="T24" fmla="*/ 74613 w 202"/>
                <a:gd name="T25" fmla="*/ 17462 h 1220"/>
                <a:gd name="T26" fmla="*/ 74613 w 202"/>
                <a:gd name="T27" fmla="*/ 20637 h 1220"/>
                <a:gd name="T28" fmla="*/ 119063 w 202"/>
                <a:gd name="T29" fmla="*/ 17462 h 1220"/>
                <a:gd name="T30" fmla="*/ 168275 w 202"/>
                <a:gd name="T31" fmla="*/ 15875 h 1220"/>
                <a:gd name="T32" fmla="*/ 217488 w 202"/>
                <a:gd name="T33" fmla="*/ 17462 h 1220"/>
                <a:gd name="T34" fmla="*/ 265113 w 202"/>
                <a:gd name="T35" fmla="*/ 20637 h 1220"/>
                <a:gd name="T36" fmla="*/ 304800 w 202"/>
                <a:gd name="T37" fmla="*/ 23812 h 1220"/>
                <a:gd name="T38" fmla="*/ 304800 w 202"/>
                <a:gd name="T39" fmla="*/ 23812 h 1220"/>
                <a:gd name="T40" fmla="*/ 307975 w 202"/>
                <a:gd name="T41" fmla="*/ 20637 h 1220"/>
                <a:gd name="T42" fmla="*/ 307975 w 202"/>
                <a:gd name="T43" fmla="*/ 20637 h 1220"/>
                <a:gd name="T44" fmla="*/ 307975 w 202"/>
                <a:gd name="T45" fmla="*/ 17462 h 1220"/>
                <a:gd name="T46" fmla="*/ 307975 w 202"/>
                <a:gd name="T47" fmla="*/ 17462 h 1220"/>
                <a:gd name="T48" fmla="*/ 311150 w 202"/>
                <a:gd name="T49" fmla="*/ 15875 h 1220"/>
                <a:gd name="T50" fmla="*/ 311150 w 202"/>
                <a:gd name="T51" fmla="*/ 12700 h 1220"/>
                <a:gd name="T52" fmla="*/ 311150 w 202"/>
                <a:gd name="T53" fmla="*/ 12700 h 1220"/>
                <a:gd name="T54" fmla="*/ 6350 w 202"/>
                <a:gd name="T55" fmla="*/ 1925638 h 1220"/>
                <a:gd name="T56" fmla="*/ 19050 w 202"/>
                <a:gd name="T57" fmla="*/ 1928813 h 1220"/>
                <a:gd name="T58" fmla="*/ 68263 w 202"/>
                <a:gd name="T59" fmla="*/ 1933575 h 1220"/>
                <a:gd name="T60" fmla="*/ 115888 w 202"/>
                <a:gd name="T61" fmla="*/ 1936750 h 1220"/>
                <a:gd name="T62" fmla="*/ 168275 w 202"/>
                <a:gd name="T63" fmla="*/ 1936750 h 1220"/>
                <a:gd name="T64" fmla="*/ 217488 w 202"/>
                <a:gd name="T65" fmla="*/ 1936750 h 1220"/>
                <a:gd name="T66" fmla="*/ 265113 w 202"/>
                <a:gd name="T67" fmla="*/ 1933575 h 1220"/>
                <a:gd name="T68" fmla="*/ 314325 w 202"/>
                <a:gd name="T69" fmla="*/ 1928813 h 1220"/>
                <a:gd name="T70" fmla="*/ 320675 w 202"/>
                <a:gd name="T71" fmla="*/ 1925638 h 1220"/>
                <a:gd name="T72" fmla="*/ 320675 w 202"/>
                <a:gd name="T73" fmla="*/ 1925638 h 1220"/>
                <a:gd name="T74" fmla="*/ 320675 w 202"/>
                <a:gd name="T75" fmla="*/ 1922463 h 1220"/>
                <a:gd name="T76" fmla="*/ 317500 w 202"/>
                <a:gd name="T77" fmla="*/ 1919288 h 1220"/>
                <a:gd name="T78" fmla="*/ 317500 w 202"/>
                <a:gd name="T79" fmla="*/ 1919288 h 1220"/>
                <a:gd name="T80" fmla="*/ 317500 w 202"/>
                <a:gd name="T81" fmla="*/ 1916113 h 1220"/>
                <a:gd name="T82" fmla="*/ 317500 w 202"/>
                <a:gd name="T83" fmla="*/ 1916113 h 1220"/>
                <a:gd name="T84" fmla="*/ 314325 w 202"/>
                <a:gd name="T85" fmla="*/ 1912938 h 1220"/>
                <a:gd name="T86" fmla="*/ 314325 w 202"/>
                <a:gd name="T87" fmla="*/ 1912938 h 1220"/>
                <a:gd name="T88" fmla="*/ 311150 w 202"/>
                <a:gd name="T89" fmla="*/ 1912938 h 1220"/>
                <a:gd name="T90" fmla="*/ 265113 w 202"/>
                <a:gd name="T91" fmla="*/ 1919288 h 1220"/>
                <a:gd name="T92" fmla="*/ 217488 w 202"/>
                <a:gd name="T93" fmla="*/ 1922463 h 1220"/>
                <a:gd name="T94" fmla="*/ 168275 w 202"/>
                <a:gd name="T95" fmla="*/ 1922463 h 1220"/>
                <a:gd name="T96" fmla="*/ 119063 w 202"/>
                <a:gd name="T97" fmla="*/ 1922463 h 1220"/>
                <a:gd name="T98" fmla="*/ 71438 w 202"/>
                <a:gd name="T99" fmla="*/ 1919288 h 1220"/>
                <a:gd name="T100" fmla="*/ 22225 w 202"/>
                <a:gd name="T101" fmla="*/ 1912938 h 1220"/>
                <a:gd name="T102" fmla="*/ 0 w 202"/>
                <a:gd name="T103" fmla="*/ 1906588 h 1220"/>
                <a:gd name="T104" fmla="*/ 0 w 202"/>
                <a:gd name="T105" fmla="*/ 1909763 h 1220"/>
                <a:gd name="T106" fmla="*/ 0 w 202"/>
                <a:gd name="T107" fmla="*/ 1912938 h 1220"/>
                <a:gd name="T108" fmla="*/ 0 w 202"/>
                <a:gd name="T109" fmla="*/ 1912938 h 1220"/>
                <a:gd name="T110" fmla="*/ 3175 w 202"/>
                <a:gd name="T111" fmla="*/ 1916113 h 1220"/>
                <a:gd name="T112" fmla="*/ 3175 w 202"/>
                <a:gd name="T113" fmla="*/ 1919288 h 1220"/>
                <a:gd name="T114" fmla="*/ 3175 w 202"/>
                <a:gd name="T115" fmla="*/ 1919288 h 1220"/>
                <a:gd name="T116" fmla="*/ 3175 w 202"/>
                <a:gd name="T117" fmla="*/ 1922463 h 1220"/>
                <a:gd name="T118" fmla="*/ 6350 w 202"/>
                <a:gd name="T119" fmla="*/ 1925638 h 122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02"/>
                <a:gd name="T181" fmla="*/ 0 h 1220"/>
                <a:gd name="T182" fmla="*/ 202 w 202"/>
                <a:gd name="T183" fmla="*/ 1220 h 122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02" h="1220">
                  <a:moveTo>
                    <a:pt x="196" y="8"/>
                  </a:moveTo>
                  <a:lnTo>
                    <a:pt x="167" y="4"/>
                  </a:lnTo>
                  <a:lnTo>
                    <a:pt x="137" y="2"/>
                  </a:lnTo>
                  <a:lnTo>
                    <a:pt x="106" y="0"/>
                  </a:lnTo>
                  <a:lnTo>
                    <a:pt x="73" y="2"/>
                  </a:lnTo>
                  <a:lnTo>
                    <a:pt x="50" y="4"/>
                  </a:lnTo>
                  <a:lnTo>
                    <a:pt x="50" y="6"/>
                  </a:lnTo>
                  <a:lnTo>
                    <a:pt x="48" y="8"/>
                  </a:lnTo>
                  <a:lnTo>
                    <a:pt x="48" y="10"/>
                  </a:lnTo>
                  <a:lnTo>
                    <a:pt x="47" y="11"/>
                  </a:lnTo>
                  <a:lnTo>
                    <a:pt x="47" y="13"/>
                  </a:lnTo>
                  <a:lnTo>
                    <a:pt x="75" y="11"/>
                  </a:lnTo>
                  <a:lnTo>
                    <a:pt x="106" y="10"/>
                  </a:lnTo>
                  <a:lnTo>
                    <a:pt x="137" y="11"/>
                  </a:lnTo>
                  <a:lnTo>
                    <a:pt x="167" y="13"/>
                  </a:lnTo>
                  <a:lnTo>
                    <a:pt x="192" y="15"/>
                  </a:lnTo>
                  <a:lnTo>
                    <a:pt x="194" y="13"/>
                  </a:lnTo>
                  <a:lnTo>
                    <a:pt x="194" y="11"/>
                  </a:lnTo>
                  <a:lnTo>
                    <a:pt x="196" y="10"/>
                  </a:lnTo>
                  <a:lnTo>
                    <a:pt x="196" y="8"/>
                  </a:lnTo>
                  <a:close/>
                  <a:moveTo>
                    <a:pt x="4" y="1213"/>
                  </a:moveTo>
                  <a:lnTo>
                    <a:pt x="12" y="1215"/>
                  </a:lnTo>
                  <a:lnTo>
                    <a:pt x="43" y="1218"/>
                  </a:lnTo>
                  <a:lnTo>
                    <a:pt x="73" y="1220"/>
                  </a:lnTo>
                  <a:lnTo>
                    <a:pt x="106" y="1220"/>
                  </a:lnTo>
                  <a:lnTo>
                    <a:pt x="137" y="1220"/>
                  </a:lnTo>
                  <a:lnTo>
                    <a:pt x="167" y="1218"/>
                  </a:lnTo>
                  <a:lnTo>
                    <a:pt x="198" y="1215"/>
                  </a:lnTo>
                  <a:lnTo>
                    <a:pt x="202" y="1213"/>
                  </a:lnTo>
                  <a:lnTo>
                    <a:pt x="202" y="1211"/>
                  </a:lnTo>
                  <a:lnTo>
                    <a:pt x="200" y="1209"/>
                  </a:lnTo>
                  <a:lnTo>
                    <a:pt x="200" y="1207"/>
                  </a:lnTo>
                  <a:lnTo>
                    <a:pt x="198" y="1205"/>
                  </a:lnTo>
                  <a:lnTo>
                    <a:pt x="196" y="1205"/>
                  </a:lnTo>
                  <a:lnTo>
                    <a:pt x="167" y="1209"/>
                  </a:lnTo>
                  <a:lnTo>
                    <a:pt x="137" y="1211"/>
                  </a:lnTo>
                  <a:lnTo>
                    <a:pt x="106" y="1211"/>
                  </a:lnTo>
                  <a:lnTo>
                    <a:pt x="75" y="1211"/>
                  </a:lnTo>
                  <a:lnTo>
                    <a:pt x="45" y="1209"/>
                  </a:lnTo>
                  <a:lnTo>
                    <a:pt x="14" y="1205"/>
                  </a:lnTo>
                  <a:lnTo>
                    <a:pt x="0" y="1201"/>
                  </a:lnTo>
                  <a:lnTo>
                    <a:pt x="0" y="1203"/>
                  </a:lnTo>
                  <a:lnTo>
                    <a:pt x="0" y="1205"/>
                  </a:lnTo>
                  <a:lnTo>
                    <a:pt x="2" y="1207"/>
                  </a:lnTo>
                  <a:lnTo>
                    <a:pt x="2" y="1209"/>
                  </a:lnTo>
                  <a:lnTo>
                    <a:pt x="2" y="1211"/>
                  </a:lnTo>
                  <a:lnTo>
                    <a:pt x="4" y="1213"/>
                  </a:lnTo>
                  <a:close/>
                </a:path>
              </a:pathLst>
            </a:custGeom>
            <a:solidFill>
              <a:srgbClr val="7FCBFF"/>
            </a:solidFill>
            <a:ln w="9525">
              <a:noFill/>
              <a:round/>
            </a:ln>
          </p:spPr>
          <p:txBody>
            <a:bodyPr/>
            <a:lstStyle/>
            <a:p>
              <a:endParaRPr lang="en-US"/>
            </a:p>
          </p:txBody>
        </p:sp>
        <p:sp>
          <p:nvSpPr>
            <p:cNvPr id="17558" name="Freeform 161"/>
            <p:cNvSpPr>
              <a:spLocks noEditPoints="1"/>
            </p:cNvSpPr>
            <p:nvPr/>
          </p:nvSpPr>
          <p:spPr bwMode="auto">
            <a:xfrm>
              <a:off x="6186311" y="2468545"/>
              <a:ext cx="283634" cy="1920875"/>
            </a:xfrm>
            <a:custGeom>
              <a:avLst/>
              <a:gdLst>
                <a:gd name="T0" fmla="*/ 309563 w 201"/>
                <a:gd name="T1" fmla="*/ 7937 h 1210"/>
                <a:gd name="T2" fmla="*/ 266700 w 201"/>
                <a:gd name="T3" fmla="*/ 3175 h 1210"/>
                <a:gd name="T4" fmla="*/ 219075 w 201"/>
                <a:gd name="T5" fmla="*/ 0 h 1210"/>
                <a:gd name="T6" fmla="*/ 169863 w 201"/>
                <a:gd name="T7" fmla="*/ 0 h 1210"/>
                <a:gd name="T8" fmla="*/ 120650 w 201"/>
                <a:gd name="T9" fmla="*/ 0 h 1210"/>
                <a:gd name="T10" fmla="*/ 77788 w 201"/>
                <a:gd name="T11" fmla="*/ 3175 h 1210"/>
                <a:gd name="T12" fmla="*/ 77788 w 201"/>
                <a:gd name="T13" fmla="*/ 6350 h 1210"/>
                <a:gd name="T14" fmla="*/ 77788 w 201"/>
                <a:gd name="T15" fmla="*/ 6350 h 1210"/>
                <a:gd name="T16" fmla="*/ 76200 w 201"/>
                <a:gd name="T17" fmla="*/ 7937 h 1210"/>
                <a:gd name="T18" fmla="*/ 76200 w 201"/>
                <a:gd name="T19" fmla="*/ 11112 h 1210"/>
                <a:gd name="T20" fmla="*/ 76200 w 201"/>
                <a:gd name="T21" fmla="*/ 11112 h 1210"/>
                <a:gd name="T22" fmla="*/ 76200 w 201"/>
                <a:gd name="T23" fmla="*/ 14288 h 1210"/>
                <a:gd name="T24" fmla="*/ 73025 w 201"/>
                <a:gd name="T25" fmla="*/ 17462 h 1210"/>
                <a:gd name="T26" fmla="*/ 73025 w 201"/>
                <a:gd name="T27" fmla="*/ 17462 h 1210"/>
                <a:gd name="T28" fmla="*/ 120650 w 201"/>
                <a:gd name="T29" fmla="*/ 14288 h 1210"/>
                <a:gd name="T30" fmla="*/ 169863 w 201"/>
                <a:gd name="T31" fmla="*/ 14288 h 1210"/>
                <a:gd name="T32" fmla="*/ 219075 w 201"/>
                <a:gd name="T33" fmla="*/ 14288 h 1210"/>
                <a:gd name="T34" fmla="*/ 265113 w 201"/>
                <a:gd name="T35" fmla="*/ 17462 h 1210"/>
                <a:gd name="T36" fmla="*/ 303213 w 201"/>
                <a:gd name="T37" fmla="*/ 23812 h 1210"/>
                <a:gd name="T38" fmla="*/ 306388 w 201"/>
                <a:gd name="T39" fmla="*/ 20637 h 1210"/>
                <a:gd name="T40" fmla="*/ 306388 w 201"/>
                <a:gd name="T41" fmla="*/ 20637 h 1210"/>
                <a:gd name="T42" fmla="*/ 306388 w 201"/>
                <a:gd name="T43" fmla="*/ 17462 h 1210"/>
                <a:gd name="T44" fmla="*/ 306388 w 201"/>
                <a:gd name="T45" fmla="*/ 14288 h 1210"/>
                <a:gd name="T46" fmla="*/ 306388 w 201"/>
                <a:gd name="T47" fmla="*/ 14288 h 1210"/>
                <a:gd name="T48" fmla="*/ 309563 w 201"/>
                <a:gd name="T49" fmla="*/ 11112 h 1210"/>
                <a:gd name="T50" fmla="*/ 309563 w 201"/>
                <a:gd name="T51" fmla="*/ 11112 h 1210"/>
                <a:gd name="T52" fmla="*/ 309563 w 201"/>
                <a:gd name="T53" fmla="*/ 7937 h 1210"/>
                <a:gd name="T54" fmla="*/ 4763 w 201"/>
                <a:gd name="T55" fmla="*/ 1906588 h 1210"/>
                <a:gd name="T56" fmla="*/ 23813 w 201"/>
                <a:gd name="T57" fmla="*/ 1909763 h 1210"/>
                <a:gd name="T58" fmla="*/ 69850 w 201"/>
                <a:gd name="T59" fmla="*/ 1916113 h 1210"/>
                <a:gd name="T60" fmla="*/ 120650 w 201"/>
                <a:gd name="T61" fmla="*/ 1919288 h 1210"/>
                <a:gd name="T62" fmla="*/ 169863 w 201"/>
                <a:gd name="T63" fmla="*/ 1920875 h 1210"/>
                <a:gd name="T64" fmla="*/ 219075 w 201"/>
                <a:gd name="T65" fmla="*/ 1919288 h 1210"/>
                <a:gd name="T66" fmla="*/ 266700 w 201"/>
                <a:gd name="T67" fmla="*/ 1916113 h 1210"/>
                <a:gd name="T68" fmla="*/ 315913 w 201"/>
                <a:gd name="T69" fmla="*/ 1909763 h 1210"/>
                <a:gd name="T70" fmla="*/ 319088 w 201"/>
                <a:gd name="T71" fmla="*/ 1909763 h 1210"/>
                <a:gd name="T72" fmla="*/ 319088 w 201"/>
                <a:gd name="T73" fmla="*/ 1906588 h 1210"/>
                <a:gd name="T74" fmla="*/ 319088 w 201"/>
                <a:gd name="T75" fmla="*/ 1906588 h 1210"/>
                <a:gd name="T76" fmla="*/ 315913 w 201"/>
                <a:gd name="T77" fmla="*/ 1903413 h 1210"/>
                <a:gd name="T78" fmla="*/ 315913 w 201"/>
                <a:gd name="T79" fmla="*/ 1903413 h 1210"/>
                <a:gd name="T80" fmla="*/ 315913 w 201"/>
                <a:gd name="T81" fmla="*/ 1900238 h 1210"/>
                <a:gd name="T82" fmla="*/ 315913 w 201"/>
                <a:gd name="T83" fmla="*/ 1897063 h 1210"/>
                <a:gd name="T84" fmla="*/ 312738 w 201"/>
                <a:gd name="T85" fmla="*/ 1897063 h 1210"/>
                <a:gd name="T86" fmla="*/ 312738 w 201"/>
                <a:gd name="T87" fmla="*/ 1893888 h 1210"/>
                <a:gd name="T88" fmla="*/ 265113 w 201"/>
                <a:gd name="T89" fmla="*/ 1900238 h 1210"/>
                <a:gd name="T90" fmla="*/ 219075 w 201"/>
                <a:gd name="T91" fmla="*/ 1903413 h 1210"/>
                <a:gd name="T92" fmla="*/ 169863 w 201"/>
                <a:gd name="T93" fmla="*/ 1906588 h 1210"/>
                <a:gd name="T94" fmla="*/ 120650 w 201"/>
                <a:gd name="T95" fmla="*/ 1903413 h 1210"/>
                <a:gd name="T96" fmla="*/ 73025 w 201"/>
                <a:gd name="T97" fmla="*/ 1900238 h 1210"/>
                <a:gd name="T98" fmla="*/ 23813 w 201"/>
                <a:gd name="T99" fmla="*/ 1893888 h 1210"/>
                <a:gd name="T100" fmla="*/ 0 w 201"/>
                <a:gd name="T101" fmla="*/ 1890713 h 1210"/>
                <a:gd name="T102" fmla="*/ 0 w 201"/>
                <a:gd name="T103" fmla="*/ 1890713 h 1210"/>
                <a:gd name="T104" fmla="*/ 0 w 201"/>
                <a:gd name="T105" fmla="*/ 1893888 h 1210"/>
                <a:gd name="T106" fmla="*/ 1588 w 201"/>
                <a:gd name="T107" fmla="*/ 1897063 h 1210"/>
                <a:gd name="T108" fmla="*/ 1588 w 201"/>
                <a:gd name="T109" fmla="*/ 1897063 h 1210"/>
                <a:gd name="T110" fmla="*/ 1588 w 201"/>
                <a:gd name="T111" fmla="*/ 1900238 h 1210"/>
                <a:gd name="T112" fmla="*/ 1588 w 201"/>
                <a:gd name="T113" fmla="*/ 1903413 h 1210"/>
                <a:gd name="T114" fmla="*/ 1588 w 201"/>
                <a:gd name="T115" fmla="*/ 1903413 h 1210"/>
                <a:gd name="T116" fmla="*/ 4763 w 201"/>
                <a:gd name="T117" fmla="*/ 1906588 h 121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1"/>
                <a:gd name="T178" fmla="*/ 0 h 1210"/>
                <a:gd name="T179" fmla="*/ 201 w 201"/>
                <a:gd name="T180" fmla="*/ 1210 h 121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1" h="1210">
                  <a:moveTo>
                    <a:pt x="195" y="5"/>
                  </a:moveTo>
                  <a:lnTo>
                    <a:pt x="168" y="2"/>
                  </a:lnTo>
                  <a:lnTo>
                    <a:pt x="138" y="0"/>
                  </a:lnTo>
                  <a:lnTo>
                    <a:pt x="107" y="0"/>
                  </a:lnTo>
                  <a:lnTo>
                    <a:pt x="76" y="0"/>
                  </a:lnTo>
                  <a:lnTo>
                    <a:pt x="49" y="2"/>
                  </a:lnTo>
                  <a:lnTo>
                    <a:pt x="49" y="4"/>
                  </a:lnTo>
                  <a:lnTo>
                    <a:pt x="48" y="5"/>
                  </a:lnTo>
                  <a:lnTo>
                    <a:pt x="48" y="7"/>
                  </a:lnTo>
                  <a:lnTo>
                    <a:pt x="48" y="9"/>
                  </a:lnTo>
                  <a:lnTo>
                    <a:pt x="46" y="11"/>
                  </a:lnTo>
                  <a:lnTo>
                    <a:pt x="76" y="9"/>
                  </a:lnTo>
                  <a:lnTo>
                    <a:pt x="107" y="9"/>
                  </a:lnTo>
                  <a:lnTo>
                    <a:pt x="138" y="9"/>
                  </a:lnTo>
                  <a:lnTo>
                    <a:pt x="167" y="11"/>
                  </a:lnTo>
                  <a:lnTo>
                    <a:pt x="191" y="15"/>
                  </a:lnTo>
                  <a:lnTo>
                    <a:pt x="193" y="13"/>
                  </a:lnTo>
                  <a:lnTo>
                    <a:pt x="193" y="11"/>
                  </a:lnTo>
                  <a:lnTo>
                    <a:pt x="193" y="9"/>
                  </a:lnTo>
                  <a:lnTo>
                    <a:pt x="195" y="7"/>
                  </a:lnTo>
                  <a:lnTo>
                    <a:pt x="195" y="5"/>
                  </a:lnTo>
                  <a:close/>
                  <a:moveTo>
                    <a:pt x="3" y="1201"/>
                  </a:moveTo>
                  <a:lnTo>
                    <a:pt x="15" y="1203"/>
                  </a:lnTo>
                  <a:lnTo>
                    <a:pt x="44" y="1207"/>
                  </a:lnTo>
                  <a:lnTo>
                    <a:pt x="76" y="1209"/>
                  </a:lnTo>
                  <a:lnTo>
                    <a:pt x="107" y="1210"/>
                  </a:lnTo>
                  <a:lnTo>
                    <a:pt x="138" y="1209"/>
                  </a:lnTo>
                  <a:lnTo>
                    <a:pt x="168" y="1207"/>
                  </a:lnTo>
                  <a:lnTo>
                    <a:pt x="199" y="1203"/>
                  </a:lnTo>
                  <a:lnTo>
                    <a:pt x="201" y="1203"/>
                  </a:lnTo>
                  <a:lnTo>
                    <a:pt x="201" y="1201"/>
                  </a:lnTo>
                  <a:lnTo>
                    <a:pt x="199" y="1199"/>
                  </a:lnTo>
                  <a:lnTo>
                    <a:pt x="199" y="1197"/>
                  </a:lnTo>
                  <a:lnTo>
                    <a:pt x="199" y="1195"/>
                  </a:lnTo>
                  <a:lnTo>
                    <a:pt x="197" y="1195"/>
                  </a:lnTo>
                  <a:lnTo>
                    <a:pt x="197" y="1193"/>
                  </a:lnTo>
                  <a:lnTo>
                    <a:pt x="167" y="1197"/>
                  </a:lnTo>
                  <a:lnTo>
                    <a:pt x="138" y="1199"/>
                  </a:lnTo>
                  <a:lnTo>
                    <a:pt x="107" y="1201"/>
                  </a:lnTo>
                  <a:lnTo>
                    <a:pt x="76" y="1199"/>
                  </a:lnTo>
                  <a:lnTo>
                    <a:pt x="46" y="1197"/>
                  </a:lnTo>
                  <a:lnTo>
                    <a:pt x="15" y="1193"/>
                  </a:lnTo>
                  <a:lnTo>
                    <a:pt x="0" y="1191"/>
                  </a:lnTo>
                  <a:lnTo>
                    <a:pt x="0" y="1193"/>
                  </a:lnTo>
                  <a:lnTo>
                    <a:pt x="1" y="1195"/>
                  </a:lnTo>
                  <a:lnTo>
                    <a:pt x="1" y="1197"/>
                  </a:lnTo>
                  <a:lnTo>
                    <a:pt x="1" y="1199"/>
                  </a:lnTo>
                  <a:lnTo>
                    <a:pt x="3" y="1201"/>
                  </a:lnTo>
                  <a:close/>
                </a:path>
              </a:pathLst>
            </a:custGeom>
            <a:solidFill>
              <a:srgbClr val="80CCFF"/>
            </a:solidFill>
            <a:ln w="9525">
              <a:noFill/>
              <a:round/>
            </a:ln>
          </p:spPr>
          <p:txBody>
            <a:bodyPr/>
            <a:lstStyle/>
            <a:p>
              <a:endParaRPr lang="en-US"/>
            </a:p>
          </p:txBody>
        </p:sp>
        <p:sp>
          <p:nvSpPr>
            <p:cNvPr id="17559" name="Freeform 162"/>
            <p:cNvSpPr>
              <a:spLocks noEditPoints="1"/>
            </p:cNvSpPr>
            <p:nvPr/>
          </p:nvSpPr>
          <p:spPr bwMode="auto">
            <a:xfrm>
              <a:off x="6183489" y="2474892"/>
              <a:ext cx="283634" cy="1906587"/>
            </a:xfrm>
            <a:custGeom>
              <a:avLst/>
              <a:gdLst>
                <a:gd name="T0" fmla="*/ 309563 w 201"/>
                <a:gd name="T1" fmla="*/ 7937 h 1201"/>
                <a:gd name="T2" fmla="*/ 269875 w 201"/>
                <a:gd name="T3" fmla="*/ 4762 h 1201"/>
                <a:gd name="T4" fmla="*/ 222250 w 201"/>
                <a:gd name="T5" fmla="*/ 1587 h 1201"/>
                <a:gd name="T6" fmla="*/ 173038 w 201"/>
                <a:gd name="T7" fmla="*/ 0 h 1201"/>
                <a:gd name="T8" fmla="*/ 123825 w 201"/>
                <a:gd name="T9" fmla="*/ 1587 h 1201"/>
                <a:gd name="T10" fmla="*/ 79375 w 201"/>
                <a:gd name="T11" fmla="*/ 4762 h 1201"/>
                <a:gd name="T12" fmla="*/ 79375 w 201"/>
                <a:gd name="T13" fmla="*/ 4762 h 1201"/>
                <a:gd name="T14" fmla="*/ 79375 w 201"/>
                <a:gd name="T15" fmla="*/ 7937 h 1201"/>
                <a:gd name="T16" fmla="*/ 76200 w 201"/>
                <a:gd name="T17" fmla="*/ 11112 h 1201"/>
                <a:gd name="T18" fmla="*/ 76200 w 201"/>
                <a:gd name="T19" fmla="*/ 11112 h 1201"/>
                <a:gd name="T20" fmla="*/ 76200 w 201"/>
                <a:gd name="T21" fmla="*/ 14287 h 1201"/>
                <a:gd name="T22" fmla="*/ 73025 w 201"/>
                <a:gd name="T23" fmla="*/ 17462 h 1201"/>
                <a:gd name="T24" fmla="*/ 73025 w 201"/>
                <a:gd name="T25" fmla="*/ 17462 h 1201"/>
                <a:gd name="T26" fmla="*/ 73025 w 201"/>
                <a:gd name="T27" fmla="*/ 20637 h 1201"/>
                <a:gd name="T28" fmla="*/ 76200 w 201"/>
                <a:gd name="T29" fmla="*/ 20637 h 1201"/>
                <a:gd name="T30" fmla="*/ 123825 w 201"/>
                <a:gd name="T31" fmla="*/ 14287 h 1201"/>
                <a:gd name="T32" fmla="*/ 173038 w 201"/>
                <a:gd name="T33" fmla="*/ 14287 h 1201"/>
                <a:gd name="T34" fmla="*/ 222250 w 201"/>
                <a:gd name="T35" fmla="*/ 14287 h 1201"/>
                <a:gd name="T36" fmla="*/ 268288 w 201"/>
                <a:gd name="T37" fmla="*/ 20637 h 1201"/>
                <a:gd name="T38" fmla="*/ 304800 w 201"/>
                <a:gd name="T39" fmla="*/ 23812 h 1201"/>
                <a:gd name="T40" fmla="*/ 306388 w 201"/>
                <a:gd name="T41" fmla="*/ 23812 h 1201"/>
                <a:gd name="T42" fmla="*/ 306388 w 201"/>
                <a:gd name="T43" fmla="*/ 20637 h 1201"/>
                <a:gd name="T44" fmla="*/ 306388 w 201"/>
                <a:gd name="T45" fmla="*/ 17462 h 1201"/>
                <a:gd name="T46" fmla="*/ 306388 w 201"/>
                <a:gd name="T47" fmla="*/ 17462 h 1201"/>
                <a:gd name="T48" fmla="*/ 309563 w 201"/>
                <a:gd name="T49" fmla="*/ 14287 h 1201"/>
                <a:gd name="T50" fmla="*/ 309563 w 201"/>
                <a:gd name="T51" fmla="*/ 14287 h 1201"/>
                <a:gd name="T52" fmla="*/ 309563 w 201"/>
                <a:gd name="T53" fmla="*/ 11112 h 1201"/>
                <a:gd name="T54" fmla="*/ 309563 w 201"/>
                <a:gd name="T55" fmla="*/ 7937 h 1201"/>
                <a:gd name="T56" fmla="*/ 4763 w 201"/>
                <a:gd name="T57" fmla="*/ 1890712 h 1201"/>
                <a:gd name="T58" fmla="*/ 26988 w 201"/>
                <a:gd name="T59" fmla="*/ 1897062 h 1201"/>
                <a:gd name="T60" fmla="*/ 76200 w 201"/>
                <a:gd name="T61" fmla="*/ 1903412 h 1201"/>
                <a:gd name="T62" fmla="*/ 123825 w 201"/>
                <a:gd name="T63" fmla="*/ 1906587 h 1201"/>
                <a:gd name="T64" fmla="*/ 173038 w 201"/>
                <a:gd name="T65" fmla="*/ 1906587 h 1201"/>
                <a:gd name="T66" fmla="*/ 222250 w 201"/>
                <a:gd name="T67" fmla="*/ 1906587 h 1201"/>
                <a:gd name="T68" fmla="*/ 269875 w 201"/>
                <a:gd name="T69" fmla="*/ 1903412 h 1201"/>
                <a:gd name="T70" fmla="*/ 315913 w 201"/>
                <a:gd name="T71" fmla="*/ 1897062 h 1201"/>
                <a:gd name="T72" fmla="*/ 319088 w 201"/>
                <a:gd name="T73" fmla="*/ 1897062 h 1201"/>
                <a:gd name="T74" fmla="*/ 319088 w 201"/>
                <a:gd name="T75" fmla="*/ 1893887 h 1201"/>
                <a:gd name="T76" fmla="*/ 319088 w 201"/>
                <a:gd name="T77" fmla="*/ 1890712 h 1201"/>
                <a:gd name="T78" fmla="*/ 315913 w 201"/>
                <a:gd name="T79" fmla="*/ 1890712 h 1201"/>
                <a:gd name="T80" fmla="*/ 315913 w 201"/>
                <a:gd name="T81" fmla="*/ 1887537 h 1201"/>
                <a:gd name="T82" fmla="*/ 315913 w 201"/>
                <a:gd name="T83" fmla="*/ 1887537 h 1201"/>
                <a:gd name="T84" fmla="*/ 315913 w 201"/>
                <a:gd name="T85" fmla="*/ 1884362 h 1201"/>
                <a:gd name="T86" fmla="*/ 312738 w 201"/>
                <a:gd name="T87" fmla="*/ 1881187 h 1201"/>
                <a:gd name="T88" fmla="*/ 312738 w 201"/>
                <a:gd name="T89" fmla="*/ 1881187 h 1201"/>
                <a:gd name="T90" fmla="*/ 268288 w 201"/>
                <a:gd name="T91" fmla="*/ 1887537 h 1201"/>
                <a:gd name="T92" fmla="*/ 222250 w 201"/>
                <a:gd name="T93" fmla="*/ 1890712 h 1201"/>
                <a:gd name="T94" fmla="*/ 173038 w 201"/>
                <a:gd name="T95" fmla="*/ 1890712 h 1201"/>
                <a:gd name="T96" fmla="*/ 123825 w 201"/>
                <a:gd name="T97" fmla="*/ 1890712 h 1201"/>
                <a:gd name="T98" fmla="*/ 76200 w 201"/>
                <a:gd name="T99" fmla="*/ 1887537 h 1201"/>
                <a:gd name="T100" fmla="*/ 30163 w 201"/>
                <a:gd name="T101" fmla="*/ 1881187 h 1201"/>
                <a:gd name="T102" fmla="*/ 0 w 201"/>
                <a:gd name="T103" fmla="*/ 1876425 h 1201"/>
                <a:gd name="T104" fmla="*/ 0 w 201"/>
                <a:gd name="T105" fmla="*/ 1878012 h 1201"/>
                <a:gd name="T106" fmla="*/ 3175 w 201"/>
                <a:gd name="T107" fmla="*/ 1878012 h 1201"/>
                <a:gd name="T108" fmla="*/ 3175 w 201"/>
                <a:gd name="T109" fmla="*/ 1881187 h 1201"/>
                <a:gd name="T110" fmla="*/ 3175 w 201"/>
                <a:gd name="T111" fmla="*/ 1884362 h 1201"/>
                <a:gd name="T112" fmla="*/ 3175 w 201"/>
                <a:gd name="T113" fmla="*/ 1884362 h 1201"/>
                <a:gd name="T114" fmla="*/ 3175 w 201"/>
                <a:gd name="T115" fmla="*/ 1887537 h 1201"/>
                <a:gd name="T116" fmla="*/ 4763 w 201"/>
                <a:gd name="T117" fmla="*/ 1890712 h 1201"/>
                <a:gd name="T118" fmla="*/ 4763 w 201"/>
                <a:gd name="T119" fmla="*/ 1890712 h 12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01"/>
                <a:gd name="T181" fmla="*/ 0 h 1201"/>
                <a:gd name="T182" fmla="*/ 201 w 201"/>
                <a:gd name="T183" fmla="*/ 1201 h 120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01" h="1201">
                  <a:moveTo>
                    <a:pt x="195" y="5"/>
                  </a:moveTo>
                  <a:lnTo>
                    <a:pt x="170" y="3"/>
                  </a:lnTo>
                  <a:lnTo>
                    <a:pt x="140" y="1"/>
                  </a:lnTo>
                  <a:lnTo>
                    <a:pt x="109" y="0"/>
                  </a:lnTo>
                  <a:lnTo>
                    <a:pt x="78" y="1"/>
                  </a:lnTo>
                  <a:lnTo>
                    <a:pt x="50" y="3"/>
                  </a:lnTo>
                  <a:lnTo>
                    <a:pt x="50" y="5"/>
                  </a:lnTo>
                  <a:lnTo>
                    <a:pt x="48" y="7"/>
                  </a:lnTo>
                  <a:lnTo>
                    <a:pt x="48" y="9"/>
                  </a:lnTo>
                  <a:lnTo>
                    <a:pt x="46" y="11"/>
                  </a:lnTo>
                  <a:lnTo>
                    <a:pt x="46" y="13"/>
                  </a:lnTo>
                  <a:lnTo>
                    <a:pt x="48" y="13"/>
                  </a:lnTo>
                  <a:lnTo>
                    <a:pt x="78" y="9"/>
                  </a:lnTo>
                  <a:lnTo>
                    <a:pt x="109" y="9"/>
                  </a:lnTo>
                  <a:lnTo>
                    <a:pt x="140" y="9"/>
                  </a:lnTo>
                  <a:lnTo>
                    <a:pt x="169" y="13"/>
                  </a:lnTo>
                  <a:lnTo>
                    <a:pt x="192" y="15"/>
                  </a:lnTo>
                  <a:lnTo>
                    <a:pt x="193" y="15"/>
                  </a:lnTo>
                  <a:lnTo>
                    <a:pt x="193" y="13"/>
                  </a:lnTo>
                  <a:lnTo>
                    <a:pt x="193" y="11"/>
                  </a:lnTo>
                  <a:lnTo>
                    <a:pt x="195" y="9"/>
                  </a:lnTo>
                  <a:lnTo>
                    <a:pt x="195" y="7"/>
                  </a:lnTo>
                  <a:lnTo>
                    <a:pt x="195" y="5"/>
                  </a:lnTo>
                  <a:close/>
                  <a:moveTo>
                    <a:pt x="3" y="1191"/>
                  </a:moveTo>
                  <a:lnTo>
                    <a:pt x="17" y="1195"/>
                  </a:lnTo>
                  <a:lnTo>
                    <a:pt x="48" y="1199"/>
                  </a:lnTo>
                  <a:lnTo>
                    <a:pt x="78" y="1201"/>
                  </a:lnTo>
                  <a:lnTo>
                    <a:pt x="109" y="1201"/>
                  </a:lnTo>
                  <a:lnTo>
                    <a:pt x="140" y="1201"/>
                  </a:lnTo>
                  <a:lnTo>
                    <a:pt x="170" y="1199"/>
                  </a:lnTo>
                  <a:lnTo>
                    <a:pt x="199" y="1195"/>
                  </a:lnTo>
                  <a:lnTo>
                    <a:pt x="201" y="1195"/>
                  </a:lnTo>
                  <a:lnTo>
                    <a:pt x="201" y="1193"/>
                  </a:lnTo>
                  <a:lnTo>
                    <a:pt x="201" y="1191"/>
                  </a:lnTo>
                  <a:lnTo>
                    <a:pt x="199" y="1191"/>
                  </a:lnTo>
                  <a:lnTo>
                    <a:pt x="199" y="1189"/>
                  </a:lnTo>
                  <a:lnTo>
                    <a:pt x="199" y="1187"/>
                  </a:lnTo>
                  <a:lnTo>
                    <a:pt x="197" y="1185"/>
                  </a:lnTo>
                  <a:lnTo>
                    <a:pt x="169" y="1189"/>
                  </a:lnTo>
                  <a:lnTo>
                    <a:pt x="140" y="1191"/>
                  </a:lnTo>
                  <a:lnTo>
                    <a:pt x="109" y="1191"/>
                  </a:lnTo>
                  <a:lnTo>
                    <a:pt x="78" y="1191"/>
                  </a:lnTo>
                  <a:lnTo>
                    <a:pt x="48" y="1189"/>
                  </a:lnTo>
                  <a:lnTo>
                    <a:pt x="19" y="1185"/>
                  </a:lnTo>
                  <a:lnTo>
                    <a:pt x="0" y="1182"/>
                  </a:lnTo>
                  <a:lnTo>
                    <a:pt x="0" y="1183"/>
                  </a:lnTo>
                  <a:lnTo>
                    <a:pt x="2" y="1183"/>
                  </a:lnTo>
                  <a:lnTo>
                    <a:pt x="2" y="1185"/>
                  </a:lnTo>
                  <a:lnTo>
                    <a:pt x="2" y="1187"/>
                  </a:lnTo>
                  <a:lnTo>
                    <a:pt x="2" y="1189"/>
                  </a:lnTo>
                  <a:lnTo>
                    <a:pt x="3" y="1191"/>
                  </a:lnTo>
                  <a:close/>
                </a:path>
              </a:pathLst>
            </a:custGeom>
            <a:solidFill>
              <a:srgbClr val="81CCFF"/>
            </a:solidFill>
            <a:ln w="9525">
              <a:noFill/>
              <a:round/>
            </a:ln>
          </p:spPr>
          <p:txBody>
            <a:bodyPr/>
            <a:lstStyle/>
            <a:p>
              <a:endParaRPr lang="en-US"/>
            </a:p>
          </p:txBody>
        </p:sp>
        <p:sp>
          <p:nvSpPr>
            <p:cNvPr id="17560" name="Freeform 163"/>
            <p:cNvSpPr>
              <a:spLocks noEditPoints="1"/>
            </p:cNvSpPr>
            <p:nvPr/>
          </p:nvSpPr>
          <p:spPr bwMode="auto">
            <a:xfrm>
              <a:off x="6180667" y="2482829"/>
              <a:ext cx="283634" cy="1892300"/>
            </a:xfrm>
            <a:custGeom>
              <a:avLst/>
              <a:gdLst>
                <a:gd name="T0" fmla="*/ 309563 w 201"/>
                <a:gd name="T1" fmla="*/ 9525 h 1192"/>
                <a:gd name="T2" fmla="*/ 271463 w 201"/>
                <a:gd name="T3" fmla="*/ 3175 h 1192"/>
                <a:gd name="T4" fmla="*/ 225425 w 201"/>
                <a:gd name="T5" fmla="*/ 0 h 1192"/>
                <a:gd name="T6" fmla="*/ 176213 w 201"/>
                <a:gd name="T7" fmla="*/ 0 h 1192"/>
                <a:gd name="T8" fmla="*/ 127000 w 201"/>
                <a:gd name="T9" fmla="*/ 0 h 1192"/>
                <a:gd name="T10" fmla="*/ 79375 w 201"/>
                <a:gd name="T11" fmla="*/ 3175 h 1192"/>
                <a:gd name="T12" fmla="*/ 79375 w 201"/>
                <a:gd name="T13" fmla="*/ 6350 h 1192"/>
                <a:gd name="T14" fmla="*/ 76200 w 201"/>
                <a:gd name="T15" fmla="*/ 9525 h 1192"/>
                <a:gd name="T16" fmla="*/ 76200 w 201"/>
                <a:gd name="T17" fmla="*/ 9525 h 1192"/>
                <a:gd name="T18" fmla="*/ 76200 w 201"/>
                <a:gd name="T19" fmla="*/ 12700 h 1192"/>
                <a:gd name="T20" fmla="*/ 76200 w 201"/>
                <a:gd name="T21" fmla="*/ 15875 h 1192"/>
                <a:gd name="T22" fmla="*/ 73025 w 201"/>
                <a:gd name="T23" fmla="*/ 15875 h 1192"/>
                <a:gd name="T24" fmla="*/ 73025 w 201"/>
                <a:gd name="T25" fmla="*/ 19050 h 1192"/>
                <a:gd name="T26" fmla="*/ 73025 w 201"/>
                <a:gd name="T27" fmla="*/ 19050 h 1192"/>
                <a:gd name="T28" fmla="*/ 79375 w 201"/>
                <a:gd name="T29" fmla="*/ 19050 h 1192"/>
                <a:gd name="T30" fmla="*/ 127000 w 201"/>
                <a:gd name="T31" fmla="*/ 15875 h 1192"/>
                <a:gd name="T32" fmla="*/ 176213 w 201"/>
                <a:gd name="T33" fmla="*/ 15875 h 1192"/>
                <a:gd name="T34" fmla="*/ 222250 w 201"/>
                <a:gd name="T35" fmla="*/ 15875 h 1192"/>
                <a:gd name="T36" fmla="*/ 271463 w 201"/>
                <a:gd name="T37" fmla="*/ 19050 h 1192"/>
                <a:gd name="T38" fmla="*/ 307975 w 201"/>
                <a:gd name="T39" fmla="*/ 25400 h 1192"/>
                <a:gd name="T40" fmla="*/ 307975 w 201"/>
                <a:gd name="T41" fmla="*/ 22225 h 1192"/>
                <a:gd name="T42" fmla="*/ 307975 w 201"/>
                <a:gd name="T43" fmla="*/ 19050 h 1192"/>
                <a:gd name="T44" fmla="*/ 307975 w 201"/>
                <a:gd name="T45" fmla="*/ 19050 h 1192"/>
                <a:gd name="T46" fmla="*/ 307975 w 201"/>
                <a:gd name="T47" fmla="*/ 15875 h 1192"/>
                <a:gd name="T48" fmla="*/ 309563 w 201"/>
                <a:gd name="T49" fmla="*/ 15875 h 1192"/>
                <a:gd name="T50" fmla="*/ 309563 w 201"/>
                <a:gd name="T51" fmla="*/ 12700 h 1192"/>
                <a:gd name="T52" fmla="*/ 309563 w 201"/>
                <a:gd name="T53" fmla="*/ 9525 h 1192"/>
                <a:gd name="T54" fmla="*/ 309563 w 201"/>
                <a:gd name="T55" fmla="*/ 9525 h 1192"/>
                <a:gd name="T56" fmla="*/ 6350 w 201"/>
                <a:gd name="T57" fmla="*/ 1876425 h 1192"/>
                <a:gd name="T58" fmla="*/ 30163 w 201"/>
                <a:gd name="T59" fmla="*/ 1879600 h 1192"/>
                <a:gd name="T60" fmla="*/ 79375 w 201"/>
                <a:gd name="T61" fmla="*/ 1885950 h 1192"/>
                <a:gd name="T62" fmla="*/ 127000 w 201"/>
                <a:gd name="T63" fmla="*/ 1889125 h 1192"/>
                <a:gd name="T64" fmla="*/ 176213 w 201"/>
                <a:gd name="T65" fmla="*/ 1892300 h 1192"/>
                <a:gd name="T66" fmla="*/ 225425 w 201"/>
                <a:gd name="T67" fmla="*/ 1889125 h 1192"/>
                <a:gd name="T68" fmla="*/ 271463 w 201"/>
                <a:gd name="T69" fmla="*/ 1885950 h 1192"/>
                <a:gd name="T70" fmla="*/ 319088 w 201"/>
                <a:gd name="T71" fmla="*/ 1879600 h 1192"/>
                <a:gd name="T72" fmla="*/ 319088 w 201"/>
                <a:gd name="T73" fmla="*/ 1879600 h 1192"/>
                <a:gd name="T74" fmla="*/ 319088 w 201"/>
                <a:gd name="T75" fmla="*/ 1876425 h 1192"/>
                <a:gd name="T76" fmla="*/ 315913 w 201"/>
                <a:gd name="T77" fmla="*/ 1873250 h 1192"/>
                <a:gd name="T78" fmla="*/ 315913 w 201"/>
                <a:gd name="T79" fmla="*/ 1873250 h 1192"/>
                <a:gd name="T80" fmla="*/ 315913 w 201"/>
                <a:gd name="T81" fmla="*/ 1870075 h 1192"/>
                <a:gd name="T82" fmla="*/ 315913 w 201"/>
                <a:gd name="T83" fmla="*/ 1870075 h 1192"/>
                <a:gd name="T84" fmla="*/ 312738 w 201"/>
                <a:gd name="T85" fmla="*/ 1868488 h 1192"/>
                <a:gd name="T86" fmla="*/ 312738 w 201"/>
                <a:gd name="T87" fmla="*/ 1868488 h 1192"/>
                <a:gd name="T88" fmla="*/ 271463 w 201"/>
                <a:gd name="T89" fmla="*/ 1870075 h 1192"/>
                <a:gd name="T90" fmla="*/ 222250 w 201"/>
                <a:gd name="T91" fmla="*/ 1873250 h 1192"/>
                <a:gd name="T92" fmla="*/ 176213 w 201"/>
                <a:gd name="T93" fmla="*/ 1876425 h 1192"/>
                <a:gd name="T94" fmla="*/ 127000 w 201"/>
                <a:gd name="T95" fmla="*/ 1873250 h 1192"/>
                <a:gd name="T96" fmla="*/ 79375 w 201"/>
                <a:gd name="T97" fmla="*/ 1870075 h 1192"/>
                <a:gd name="T98" fmla="*/ 33338 w 201"/>
                <a:gd name="T99" fmla="*/ 1865313 h 1192"/>
                <a:gd name="T100" fmla="*/ 0 w 201"/>
                <a:gd name="T101" fmla="*/ 1858963 h 1192"/>
                <a:gd name="T102" fmla="*/ 3175 w 201"/>
                <a:gd name="T103" fmla="*/ 1862138 h 1192"/>
                <a:gd name="T104" fmla="*/ 3175 w 201"/>
                <a:gd name="T105" fmla="*/ 1865313 h 1192"/>
                <a:gd name="T106" fmla="*/ 3175 w 201"/>
                <a:gd name="T107" fmla="*/ 1865313 h 1192"/>
                <a:gd name="T108" fmla="*/ 3175 w 201"/>
                <a:gd name="T109" fmla="*/ 1868488 h 1192"/>
                <a:gd name="T110" fmla="*/ 3175 w 201"/>
                <a:gd name="T111" fmla="*/ 1870075 h 1192"/>
                <a:gd name="T112" fmla="*/ 6350 w 201"/>
                <a:gd name="T113" fmla="*/ 1870075 h 1192"/>
                <a:gd name="T114" fmla="*/ 6350 w 201"/>
                <a:gd name="T115" fmla="*/ 1873250 h 1192"/>
                <a:gd name="T116" fmla="*/ 6350 w 201"/>
                <a:gd name="T117" fmla="*/ 1876425 h 119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01"/>
                <a:gd name="T178" fmla="*/ 0 h 1192"/>
                <a:gd name="T179" fmla="*/ 201 w 201"/>
                <a:gd name="T180" fmla="*/ 1192 h 119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01" h="1192">
                  <a:moveTo>
                    <a:pt x="195" y="6"/>
                  </a:moveTo>
                  <a:lnTo>
                    <a:pt x="171" y="2"/>
                  </a:lnTo>
                  <a:lnTo>
                    <a:pt x="142" y="0"/>
                  </a:lnTo>
                  <a:lnTo>
                    <a:pt x="111" y="0"/>
                  </a:lnTo>
                  <a:lnTo>
                    <a:pt x="80" y="0"/>
                  </a:lnTo>
                  <a:lnTo>
                    <a:pt x="50" y="2"/>
                  </a:lnTo>
                  <a:lnTo>
                    <a:pt x="50" y="4"/>
                  </a:lnTo>
                  <a:lnTo>
                    <a:pt x="48" y="6"/>
                  </a:lnTo>
                  <a:lnTo>
                    <a:pt x="48" y="8"/>
                  </a:lnTo>
                  <a:lnTo>
                    <a:pt x="48" y="10"/>
                  </a:lnTo>
                  <a:lnTo>
                    <a:pt x="46" y="10"/>
                  </a:lnTo>
                  <a:lnTo>
                    <a:pt x="46" y="12"/>
                  </a:lnTo>
                  <a:lnTo>
                    <a:pt x="50" y="12"/>
                  </a:lnTo>
                  <a:lnTo>
                    <a:pt x="80" y="10"/>
                  </a:lnTo>
                  <a:lnTo>
                    <a:pt x="111" y="10"/>
                  </a:lnTo>
                  <a:lnTo>
                    <a:pt x="140" y="10"/>
                  </a:lnTo>
                  <a:lnTo>
                    <a:pt x="171" y="12"/>
                  </a:lnTo>
                  <a:lnTo>
                    <a:pt x="194" y="16"/>
                  </a:lnTo>
                  <a:lnTo>
                    <a:pt x="194" y="14"/>
                  </a:lnTo>
                  <a:lnTo>
                    <a:pt x="194" y="12"/>
                  </a:lnTo>
                  <a:lnTo>
                    <a:pt x="194" y="10"/>
                  </a:lnTo>
                  <a:lnTo>
                    <a:pt x="195" y="10"/>
                  </a:lnTo>
                  <a:lnTo>
                    <a:pt x="195" y="8"/>
                  </a:lnTo>
                  <a:lnTo>
                    <a:pt x="195" y="6"/>
                  </a:lnTo>
                  <a:close/>
                  <a:moveTo>
                    <a:pt x="4" y="1182"/>
                  </a:moveTo>
                  <a:lnTo>
                    <a:pt x="19" y="1184"/>
                  </a:lnTo>
                  <a:lnTo>
                    <a:pt x="50" y="1188"/>
                  </a:lnTo>
                  <a:lnTo>
                    <a:pt x="80" y="1190"/>
                  </a:lnTo>
                  <a:lnTo>
                    <a:pt x="111" y="1192"/>
                  </a:lnTo>
                  <a:lnTo>
                    <a:pt x="142" y="1190"/>
                  </a:lnTo>
                  <a:lnTo>
                    <a:pt x="171" y="1188"/>
                  </a:lnTo>
                  <a:lnTo>
                    <a:pt x="201" y="1184"/>
                  </a:lnTo>
                  <a:lnTo>
                    <a:pt x="201" y="1182"/>
                  </a:lnTo>
                  <a:lnTo>
                    <a:pt x="199" y="1180"/>
                  </a:lnTo>
                  <a:lnTo>
                    <a:pt x="199" y="1178"/>
                  </a:lnTo>
                  <a:lnTo>
                    <a:pt x="197" y="1177"/>
                  </a:lnTo>
                  <a:lnTo>
                    <a:pt x="171" y="1178"/>
                  </a:lnTo>
                  <a:lnTo>
                    <a:pt x="140" y="1180"/>
                  </a:lnTo>
                  <a:lnTo>
                    <a:pt x="111" y="1182"/>
                  </a:lnTo>
                  <a:lnTo>
                    <a:pt x="80" y="1180"/>
                  </a:lnTo>
                  <a:lnTo>
                    <a:pt x="50" y="1178"/>
                  </a:lnTo>
                  <a:lnTo>
                    <a:pt x="21" y="1175"/>
                  </a:lnTo>
                  <a:lnTo>
                    <a:pt x="0" y="1171"/>
                  </a:lnTo>
                  <a:lnTo>
                    <a:pt x="2" y="1173"/>
                  </a:lnTo>
                  <a:lnTo>
                    <a:pt x="2" y="1175"/>
                  </a:lnTo>
                  <a:lnTo>
                    <a:pt x="2" y="1177"/>
                  </a:lnTo>
                  <a:lnTo>
                    <a:pt x="2" y="1178"/>
                  </a:lnTo>
                  <a:lnTo>
                    <a:pt x="4" y="1178"/>
                  </a:lnTo>
                  <a:lnTo>
                    <a:pt x="4" y="1180"/>
                  </a:lnTo>
                  <a:lnTo>
                    <a:pt x="4" y="1182"/>
                  </a:lnTo>
                  <a:close/>
                </a:path>
              </a:pathLst>
            </a:custGeom>
            <a:solidFill>
              <a:srgbClr val="82CDFF"/>
            </a:solidFill>
            <a:ln w="9525">
              <a:noFill/>
              <a:round/>
            </a:ln>
          </p:spPr>
          <p:txBody>
            <a:bodyPr/>
            <a:lstStyle/>
            <a:p>
              <a:endParaRPr lang="en-US"/>
            </a:p>
          </p:txBody>
        </p:sp>
        <p:sp>
          <p:nvSpPr>
            <p:cNvPr id="17561" name="Freeform 164"/>
            <p:cNvSpPr>
              <a:spLocks noEditPoints="1"/>
            </p:cNvSpPr>
            <p:nvPr/>
          </p:nvSpPr>
          <p:spPr bwMode="auto">
            <a:xfrm>
              <a:off x="6177844" y="2489182"/>
              <a:ext cx="283634" cy="1876425"/>
            </a:xfrm>
            <a:custGeom>
              <a:avLst/>
              <a:gdLst>
                <a:gd name="T0" fmla="*/ 311150 w 201"/>
                <a:gd name="T1" fmla="*/ 9525 h 1182"/>
                <a:gd name="T2" fmla="*/ 274638 w 201"/>
                <a:gd name="T3" fmla="*/ 6350 h 1182"/>
                <a:gd name="T4" fmla="*/ 228600 w 201"/>
                <a:gd name="T5" fmla="*/ 0 h 1182"/>
                <a:gd name="T6" fmla="*/ 179388 w 201"/>
                <a:gd name="T7" fmla="*/ 0 h 1182"/>
                <a:gd name="T8" fmla="*/ 130175 w 201"/>
                <a:gd name="T9" fmla="*/ 0 h 1182"/>
                <a:gd name="T10" fmla="*/ 82550 w 201"/>
                <a:gd name="T11" fmla="*/ 6350 h 1182"/>
                <a:gd name="T12" fmla="*/ 79375 w 201"/>
                <a:gd name="T13" fmla="*/ 6350 h 1182"/>
                <a:gd name="T14" fmla="*/ 79375 w 201"/>
                <a:gd name="T15" fmla="*/ 9525 h 1182"/>
                <a:gd name="T16" fmla="*/ 76200 w 201"/>
                <a:gd name="T17" fmla="*/ 9525 h 1182"/>
                <a:gd name="T18" fmla="*/ 76200 w 201"/>
                <a:gd name="T19" fmla="*/ 12700 h 1182"/>
                <a:gd name="T20" fmla="*/ 76200 w 201"/>
                <a:gd name="T21" fmla="*/ 12700 h 1182"/>
                <a:gd name="T22" fmla="*/ 73025 w 201"/>
                <a:gd name="T23" fmla="*/ 15875 h 1182"/>
                <a:gd name="T24" fmla="*/ 73025 w 201"/>
                <a:gd name="T25" fmla="*/ 19050 h 1182"/>
                <a:gd name="T26" fmla="*/ 73025 w 201"/>
                <a:gd name="T27" fmla="*/ 19050 h 1182"/>
                <a:gd name="T28" fmla="*/ 73025 w 201"/>
                <a:gd name="T29" fmla="*/ 22225 h 1182"/>
                <a:gd name="T30" fmla="*/ 85725 w 201"/>
                <a:gd name="T31" fmla="*/ 22225 h 1182"/>
                <a:gd name="T32" fmla="*/ 130175 w 201"/>
                <a:gd name="T33" fmla="*/ 15875 h 1182"/>
                <a:gd name="T34" fmla="*/ 179388 w 201"/>
                <a:gd name="T35" fmla="*/ 15875 h 1182"/>
                <a:gd name="T36" fmla="*/ 225425 w 201"/>
                <a:gd name="T37" fmla="*/ 15875 h 1182"/>
                <a:gd name="T38" fmla="*/ 274638 w 201"/>
                <a:gd name="T39" fmla="*/ 22225 h 1182"/>
                <a:gd name="T40" fmla="*/ 307975 w 201"/>
                <a:gd name="T41" fmla="*/ 23812 h 1182"/>
                <a:gd name="T42" fmla="*/ 307975 w 201"/>
                <a:gd name="T43" fmla="*/ 22225 h 1182"/>
                <a:gd name="T44" fmla="*/ 307975 w 201"/>
                <a:gd name="T45" fmla="*/ 22225 h 1182"/>
                <a:gd name="T46" fmla="*/ 307975 w 201"/>
                <a:gd name="T47" fmla="*/ 19050 h 1182"/>
                <a:gd name="T48" fmla="*/ 311150 w 201"/>
                <a:gd name="T49" fmla="*/ 19050 h 1182"/>
                <a:gd name="T50" fmla="*/ 311150 w 201"/>
                <a:gd name="T51" fmla="*/ 15875 h 1182"/>
                <a:gd name="T52" fmla="*/ 311150 w 201"/>
                <a:gd name="T53" fmla="*/ 12700 h 1182"/>
                <a:gd name="T54" fmla="*/ 311150 w 201"/>
                <a:gd name="T55" fmla="*/ 12700 h 1182"/>
                <a:gd name="T56" fmla="*/ 311150 w 201"/>
                <a:gd name="T57" fmla="*/ 9525 h 1182"/>
                <a:gd name="T58" fmla="*/ 6350 w 201"/>
                <a:gd name="T59" fmla="*/ 1862138 h 1182"/>
                <a:gd name="T60" fmla="*/ 36513 w 201"/>
                <a:gd name="T61" fmla="*/ 1866900 h 1182"/>
                <a:gd name="T62" fmla="*/ 82550 w 201"/>
                <a:gd name="T63" fmla="*/ 1873250 h 1182"/>
                <a:gd name="T64" fmla="*/ 130175 w 201"/>
                <a:gd name="T65" fmla="*/ 1876425 h 1182"/>
                <a:gd name="T66" fmla="*/ 179388 w 201"/>
                <a:gd name="T67" fmla="*/ 1876425 h 1182"/>
                <a:gd name="T68" fmla="*/ 228600 w 201"/>
                <a:gd name="T69" fmla="*/ 1876425 h 1182"/>
                <a:gd name="T70" fmla="*/ 274638 w 201"/>
                <a:gd name="T71" fmla="*/ 1873250 h 1182"/>
                <a:gd name="T72" fmla="*/ 319088 w 201"/>
                <a:gd name="T73" fmla="*/ 1866900 h 1182"/>
                <a:gd name="T74" fmla="*/ 319088 w 201"/>
                <a:gd name="T75" fmla="*/ 1863725 h 1182"/>
                <a:gd name="T76" fmla="*/ 319088 w 201"/>
                <a:gd name="T77" fmla="*/ 1863725 h 1182"/>
                <a:gd name="T78" fmla="*/ 315913 w 201"/>
                <a:gd name="T79" fmla="*/ 1862138 h 1182"/>
                <a:gd name="T80" fmla="*/ 315913 w 201"/>
                <a:gd name="T81" fmla="*/ 1862138 h 1182"/>
                <a:gd name="T82" fmla="*/ 315913 w 201"/>
                <a:gd name="T83" fmla="*/ 1858963 h 1182"/>
                <a:gd name="T84" fmla="*/ 315913 w 201"/>
                <a:gd name="T85" fmla="*/ 1855788 h 1182"/>
                <a:gd name="T86" fmla="*/ 312738 w 201"/>
                <a:gd name="T87" fmla="*/ 1855788 h 1182"/>
                <a:gd name="T88" fmla="*/ 312738 w 201"/>
                <a:gd name="T89" fmla="*/ 1852613 h 1182"/>
                <a:gd name="T90" fmla="*/ 274638 w 201"/>
                <a:gd name="T91" fmla="*/ 1858963 h 1182"/>
                <a:gd name="T92" fmla="*/ 225425 w 201"/>
                <a:gd name="T93" fmla="*/ 1862138 h 1182"/>
                <a:gd name="T94" fmla="*/ 179388 w 201"/>
                <a:gd name="T95" fmla="*/ 1862138 h 1182"/>
                <a:gd name="T96" fmla="*/ 130175 w 201"/>
                <a:gd name="T97" fmla="*/ 1862138 h 1182"/>
                <a:gd name="T98" fmla="*/ 85725 w 201"/>
                <a:gd name="T99" fmla="*/ 1858963 h 1182"/>
                <a:gd name="T100" fmla="*/ 39688 w 201"/>
                <a:gd name="T101" fmla="*/ 1852613 h 1182"/>
                <a:gd name="T102" fmla="*/ 0 w 201"/>
                <a:gd name="T103" fmla="*/ 1846263 h 1182"/>
                <a:gd name="T104" fmla="*/ 3175 w 201"/>
                <a:gd name="T105" fmla="*/ 1846263 h 1182"/>
                <a:gd name="T106" fmla="*/ 3175 w 201"/>
                <a:gd name="T107" fmla="*/ 1849438 h 1182"/>
                <a:gd name="T108" fmla="*/ 3175 w 201"/>
                <a:gd name="T109" fmla="*/ 1852613 h 1182"/>
                <a:gd name="T110" fmla="*/ 3175 w 201"/>
                <a:gd name="T111" fmla="*/ 1852613 h 1182"/>
                <a:gd name="T112" fmla="*/ 6350 w 201"/>
                <a:gd name="T113" fmla="*/ 1855788 h 1182"/>
                <a:gd name="T114" fmla="*/ 6350 w 201"/>
                <a:gd name="T115" fmla="*/ 1858963 h 1182"/>
                <a:gd name="T116" fmla="*/ 6350 w 201"/>
                <a:gd name="T117" fmla="*/ 1858963 h 1182"/>
                <a:gd name="T118" fmla="*/ 6350 w 201"/>
                <a:gd name="T119" fmla="*/ 1862138 h 11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01"/>
                <a:gd name="T181" fmla="*/ 0 h 1182"/>
                <a:gd name="T182" fmla="*/ 201 w 201"/>
                <a:gd name="T183" fmla="*/ 1182 h 11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01" h="1182">
                  <a:moveTo>
                    <a:pt x="196" y="6"/>
                  </a:moveTo>
                  <a:lnTo>
                    <a:pt x="173" y="4"/>
                  </a:lnTo>
                  <a:lnTo>
                    <a:pt x="144" y="0"/>
                  </a:lnTo>
                  <a:lnTo>
                    <a:pt x="113" y="0"/>
                  </a:lnTo>
                  <a:lnTo>
                    <a:pt x="82" y="0"/>
                  </a:lnTo>
                  <a:lnTo>
                    <a:pt x="52" y="4"/>
                  </a:lnTo>
                  <a:lnTo>
                    <a:pt x="50" y="4"/>
                  </a:lnTo>
                  <a:lnTo>
                    <a:pt x="50" y="6"/>
                  </a:lnTo>
                  <a:lnTo>
                    <a:pt x="48" y="6"/>
                  </a:lnTo>
                  <a:lnTo>
                    <a:pt x="48" y="8"/>
                  </a:lnTo>
                  <a:lnTo>
                    <a:pt x="46" y="10"/>
                  </a:lnTo>
                  <a:lnTo>
                    <a:pt x="46" y="12"/>
                  </a:lnTo>
                  <a:lnTo>
                    <a:pt x="46" y="14"/>
                  </a:lnTo>
                  <a:lnTo>
                    <a:pt x="54" y="14"/>
                  </a:lnTo>
                  <a:lnTo>
                    <a:pt x="82" y="10"/>
                  </a:lnTo>
                  <a:lnTo>
                    <a:pt x="113" y="10"/>
                  </a:lnTo>
                  <a:lnTo>
                    <a:pt x="142" y="10"/>
                  </a:lnTo>
                  <a:lnTo>
                    <a:pt x="173" y="14"/>
                  </a:lnTo>
                  <a:lnTo>
                    <a:pt x="194" y="15"/>
                  </a:lnTo>
                  <a:lnTo>
                    <a:pt x="194" y="14"/>
                  </a:lnTo>
                  <a:lnTo>
                    <a:pt x="194" y="12"/>
                  </a:lnTo>
                  <a:lnTo>
                    <a:pt x="196" y="12"/>
                  </a:lnTo>
                  <a:lnTo>
                    <a:pt x="196" y="10"/>
                  </a:lnTo>
                  <a:lnTo>
                    <a:pt x="196" y="8"/>
                  </a:lnTo>
                  <a:lnTo>
                    <a:pt x="196" y="6"/>
                  </a:lnTo>
                  <a:close/>
                  <a:moveTo>
                    <a:pt x="4" y="1173"/>
                  </a:moveTo>
                  <a:lnTo>
                    <a:pt x="23" y="1176"/>
                  </a:lnTo>
                  <a:lnTo>
                    <a:pt x="52" y="1180"/>
                  </a:lnTo>
                  <a:lnTo>
                    <a:pt x="82" y="1182"/>
                  </a:lnTo>
                  <a:lnTo>
                    <a:pt x="113" y="1182"/>
                  </a:lnTo>
                  <a:lnTo>
                    <a:pt x="144" y="1182"/>
                  </a:lnTo>
                  <a:lnTo>
                    <a:pt x="173" y="1180"/>
                  </a:lnTo>
                  <a:lnTo>
                    <a:pt x="201" y="1176"/>
                  </a:lnTo>
                  <a:lnTo>
                    <a:pt x="201" y="1174"/>
                  </a:lnTo>
                  <a:lnTo>
                    <a:pt x="199" y="1173"/>
                  </a:lnTo>
                  <a:lnTo>
                    <a:pt x="199" y="1171"/>
                  </a:lnTo>
                  <a:lnTo>
                    <a:pt x="199" y="1169"/>
                  </a:lnTo>
                  <a:lnTo>
                    <a:pt x="197" y="1169"/>
                  </a:lnTo>
                  <a:lnTo>
                    <a:pt x="197" y="1167"/>
                  </a:lnTo>
                  <a:lnTo>
                    <a:pt x="173" y="1171"/>
                  </a:lnTo>
                  <a:lnTo>
                    <a:pt x="142" y="1173"/>
                  </a:lnTo>
                  <a:lnTo>
                    <a:pt x="113" y="1173"/>
                  </a:lnTo>
                  <a:lnTo>
                    <a:pt x="82" y="1173"/>
                  </a:lnTo>
                  <a:lnTo>
                    <a:pt x="54" y="1171"/>
                  </a:lnTo>
                  <a:lnTo>
                    <a:pt x="25" y="1167"/>
                  </a:lnTo>
                  <a:lnTo>
                    <a:pt x="0" y="1163"/>
                  </a:lnTo>
                  <a:lnTo>
                    <a:pt x="2" y="1163"/>
                  </a:lnTo>
                  <a:lnTo>
                    <a:pt x="2" y="1165"/>
                  </a:lnTo>
                  <a:lnTo>
                    <a:pt x="2" y="1167"/>
                  </a:lnTo>
                  <a:lnTo>
                    <a:pt x="4" y="1169"/>
                  </a:lnTo>
                  <a:lnTo>
                    <a:pt x="4" y="1171"/>
                  </a:lnTo>
                  <a:lnTo>
                    <a:pt x="4" y="1173"/>
                  </a:lnTo>
                  <a:close/>
                </a:path>
              </a:pathLst>
            </a:custGeom>
            <a:solidFill>
              <a:srgbClr val="83CDFF"/>
            </a:solidFill>
            <a:ln w="9525">
              <a:noFill/>
              <a:round/>
            </a:ln>
          </p:spPr>
          <p:txBody>
            <a:bodyPr/>
            <a:lstStyle/>
            <a:p>
              <a:endParaRPr lang="en-US"/>
            </a:p>
          </p:txBody>
        </p:sp>
        <p:sp>
          <p:nvSpPr>
            <p:cNvPr id="17562" name="Freeform 165"/>
            <p:cNvSpPr>
              <a:spLocks noEditPoints="1"/>
            </p:cNvSpPr>
            <p:nvPr/>
          </p:nvSpPr>
          <p:spPr bwMode="auto">
            <a:xfrm>
              <a:off x="6177845" y="2498704"/>
              <a:ext cx="280812" cy="1860550"/>
            </a:xfrm>
            <a:custGeom>
              <a:avLst/>
              <a:gdLst>
                <a:gd name="T0" fmla="*/ 311150 w 199"/>
                <a:gd name="T1" fmla="*/ 9525 h 1172"/>
                <a:gd name="T2" fmla="*/ 274638 w 199"/>
                <a:gd name="T3" fmla="*/ 3175 h 1172"/>
                <a:gd name="T4" fmla="*/ 225425 w 199"/>
                <a:gd name="T5" fmla="*/ 0 h 1172"/>
                <a:gd name="T6" fmla="*/ 179388 w 199"/>
                <a:gd name="T7" fmla="*/ 0 h 1172"/>
                <a:gd name="T8" fmla="*/ 130175 w 199"/>
                <a:gd name="T9" fmla="*/ 0 h 1172"/>
                <a:gd name="T10" fmla="*/ 82550 w 199"/>
                <a:gd name="T11" fmla="*/ 3175 h 1172"/>
                <a:gd name="T12" fmla="*/ 76200 w 199"/>
                <a:gd name="T13" fmla="*/ 3175 h 1172"/>
                <a:gd name="T14" fmla="*/ 73025 w 199"/>
                <a:gd name="T15" fmla="*/ 6350 h 1172"/>
                <a:gd name="T16" fmla="*/ 73025 w 199"/>
                <a:gd name="T17" fmla="*/ 9525 h 1172"/>
                <a:gd name="T18" fmla="*/ 73025 w 199"/>
                <a:gd name="T19" fmla="*/ 9525 h 1172"/>
                <a:gd name="T20" fmla="*/ 73025 w 199"/>
                <a:gd name="T21" fmla="*/ 12700 h 1172"/>
                <a:gd name="T22" fmla="*/ 69850 w 199"/>
                <a:gd name="T23" fmla="*/ 14288 h 1172"/>
                <a:gd name="T24" fmla="*/ 69850 w 199"/>
                <a:gd name="T25" fmla="*/ 14288 h 1172"/>
                <a:gd name="T26" fmla="*/ 69850 w 199"/>
                <a:gd name="T27" fmla="*/ 17462 h 1172"/>
                <a:gd name="T28" fmla="*/ 66675 w 199"/>
                <a:gd name="T29" fmla="*/ 20637 h 1172"/>
                <a:gd name="T30" fmla="*/ 85725 w 199"/>
                <a:gd name="T31" fmla="*/ 17462 h 1172"/>
                <a:gd name="T32" fmla="*/ 130175 w 199"/>
                <a:gd name="T33" fmla="*/ 14288 h 1172"/>
                <a:gd name="T34" fmla="*/ 179388 w 199"/>
                <a:gd name="T35" fmla="*/ 12700 h 1172"/>
                <a:gd name="T36" fmla="*/ 225425 w 199"/>
                <a:gd name="T37" fmla="*/ 14288 h 1172"/>
                <a:gd name="T38" fmla="*/ 271463 w 199"/>
                <a:gd name="T39" fmla="*/ 17462 h 1172"/>
                <a:gd name="T40" fmla="*/ 304800 w 199"/>
                <a:gd name="T41" fmla="*/ 20637 h 1172"/>
                <a:gd name="T42" fmla="*/ 304800 w 199"/>
                <a:gd name="T43" fmla="*/ 20637 h 1172"/>
                <a:gd name="T44" fmla="*/ 304800 w 199"/>
                <a:gd name="T45" fmla="*/ 17462 h 1172"/>
                <a:gd name="T46" fmla="*/ 304800 w 199"/>
                <a:gd name="T47" fmla="*/ 17462 h 1172"/>
                <a:gd name="T48" fmla="*/ 307975 w 199"/>
                <a:gd name="T49" fmla="*/ 14288 h 1172"/>
                <a:gd name="T50" fmla="*/ 307975 w 199"/>
                <a:gd name="T51" fmla="*/ 12700 h 1172"/>
                <a:gd name="T52" fmla="*/ 307975 w 199"/>
                <a:gd name="T53" fmla="*/ 12700 h 1172"/>
                <a:gd name="T54" fmla="*/ 307975 w 199"/>
                <a:gd name="T55" fmla="*/ 9525 h 1172"/>
                <a:gd name="T56" fmla="*/ 311150 w 199"/>
                <a:gd name="T57" fmla="*/ 9525 h 1172"/>
                <a:gd name="T58" fmla="*/ 3175 w 199"/>
                <a:gd name="T59" fmla="*/ 1843088 h 1172"/>
                <a:gd name="T60" fmla="*/ 36513 w 199"/>
                <a:gd name="T61" fmla="*/ 1849438 h 1172"/>
                <a:gd name="T62" fmla="*/ 82550 w 199"/>
                <a:gd name="T63" fmla="*/ 1854200 h 1172"/>
                <a:gd name="T64" fmla="*/ 130175 w 199"/>
                <a:gd name="T65" fmla="*/ 1857375 h 1172"/>
                <a:gd name="T66" fmla="*/ 179388 w 199"/>
                <a:gd name="T67" fmla="*/ 1860550 h 1172"/>
                <a:gd name="T68" fmla="*/ 225425 w 199"/>
                <a:gd name="T69" fmla="*/ 1857375 h 1172"/>
                <a:gd name="T70" fmla="*/ 274638 w 199"/>
                <a:gd name="T71" fmla="*/ 1854200 h 1172"/>
                <a:gd name="T72" fmla="*/ 315913 w 199"/>
                <a:gd name="T73" fmla="*/ 1852613 h 1172"/>
                <a:gd name="T74" fmla="*/ 315913 w 199"/>
                <a:gd name="T75" fmla="*/ 1849438 h 1172"/>
                <a:gd name="T76" fmla="*/ 315913 w 199"/>
                <a:gd name="T77" fmla="*/ 1846263 h 1172"/>
                <a:gd name="T78" fmla="*/ 312738 w 199"/>
                <a:gd name="T79" fmla="*/ 1846263 h 1172"/>
                <a:gd name="T80" fmla="*/ 312738 w 199"/>
                <a:gd name="T81" fmla="*/ 1843088 h 1172"/>
                <a:gd name="T82" fmla="*/ 312738 w 199"/>
                <a:gd name="T83" fmla="*/ 1843088 h 1172"/>
                <a:gd name="T84" fmla="*/ 312738 w 199"/>
                <a:gd name="T85" fmla="*/ 1839913 h 1172"/>
                <a:gd name="T86" fmla="*/ 311150 w 199"/>
                <a:gd name="T87" fmla="*/ 1836738 h 1172"/>
                <a:gd name="T88" fmla="*/ 311150 w 199"/>
                <a:gd name="T89" fmla="*/ 1836738 h 1172"/>
                <a:gd name="T90" fmla="*/ 271463 w 199"/>
                <a:gd name="T91" fmla="*/ 1839913 h 1172"/>
                <a:gd name="T92" fmla="*/ 225425 w 199"/>
                <a:gd name="T93" fmla="*/ 1846263 h 1172"/>
                <a:gd name="T94" fmla="*/ 179388 w 199"/>
                <a:gd name="T95" fmla="*/ 1846263 h 1172"/>
                <a:gd name="T96" fmla="*/ 130175 w 199"/>
                <a:gd name="T97" fmla="*/ 1846263 h 1172"/>
                <a:gd name="T98" fmla="*/ 85725 w 199"/>
                <a:gd name="T99" fmla="*/ 1839913 h 1172"/>
                <a:gd name="T100" fmla="*/ 39688 w 199"/>
                <a:gd name="T101" fmla="*/ 1833563 h 1172"/>
                <a:gd name="T102" fmla="*/ 0 w 199"/>
                <a:gd name="T103" fmla="*/ 1827213 h 1172"/>
                <a:gd name="T104" fmla="*/ 0 w 199"/>
                <a:gd name="T105" fmla="*/ 1830388 h 1172"/>
                <a:gd name="T106" fmla="*/ 0 w 199"/>
                <a:gd name="T107" fmla="*/ 1830388 h 1172"/>
                <a:gd name="T108" fmla="*/ 0 w 199"/>
                <a:gd name="T109" fmla="*/ 1833563 h 1172"/>
                <a:gd name="T110" fmla="*/ 0 w 199"/>
                <a:gd name="T111" fmla="*/ 1836738 h 1172"/>
                <a:gd name="T112" fmla="*/ 3175 w 199"/>
                <a:gd name="T113" fmla="*/ 1836738 h 1172"/>
                <a:gd name="T114" fmla="*/ 3175 w 199"/>
                <a:gd name="T115" fmla="*/ 1839913 h 1172"/>
                <a:gd name="T116" fmla="*/ 3175 w 199"/>
                <a:gd name="T117" fmla="*/ 1843088 h 1172"/>
                <a:gd name="T118" fmla="*/ 3175 w 199"/>
                <a:gd name="T119" fmla="*/ 1843088 h 117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99"/>
                <a:gd name="T181" fmla="*/ 0 h 1172"/>
                <a:gd name="T182" fmla="*/ 199 w 199"/>
                <a:gd name="T183" fmla="*/ 1172 h 117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99" h="1172">
                  <a:moveTo>
                    <a:pt x="196" y="6"/>
                  </a:moveTo>
                  <a:lnTo>
                    <a:pt x="173" y="2"/>
                  </a:lnTo>
                  <a:lnTo>
                    <a:pt x="142" y="0"/>
                  </a:lnTo>
                  <a:lnTo>
                    <a:pt x="113" y="0"/>
                  </a:lnTo>
                  <a:lnTo>
                    <a:pt x="82" y="0"/>
                  </a:lnTo>
                  <a:lnTo>
                    <a:pt x="52" y="2"/>
                  </a:lnTo>
                  <a:lnTo>
                    <a:pt x="48" y="2"/>
                  </a:lnTo>
                  <a:lnTo>
                    <a:pt x="46" y="4"/>
                  </a:lnTo>
                  <a:lnTo>
                    <a:pt x="46" y="6"/>
                  </a:lnTo>
                  <a:lnTo>
                    <a:pt x="46" y="8"/>
                  </a:lnTo>
                  <a:lnTo>
                    <a:pt x="44" y="9"/>
                  </a:lnTo>
                  <a:lnTo>
                    <a:pt x="44" y="11"/>
                  </a:lnTo>
                  <a:lnTo>
                    <a:pt x="42" y="13"/>
                  </a:lnTo>
                  <a:lnTo>
                    <a:pt x="54" y="11"/>
                  </a:lnTo>
                  <a:lnTo>
                    <a:pt x="82" y="9"/>
                  </a:lnTo>
                  <a:lnTo>
                    <a:pt x="113" y="8"/>
                  </a:lnTo>
                  <a:lnTo>
                    <a:pt x="142" y="9"/>
                  </a:lnTo>
                  <a:lnTo>
                    <a:pt x="171" y="11"/>
                  </a:lnTo>
                  <a:lnTo>
                    <a:pt x="192" y="13"/>
                  </a:lnTo>
                  <a:lnTo>
                    <a:pt x="192" y="11"/>
                  </a:lnTo>
                  <a:lnTo>
                    <a:pt x="194" y="9"/>
                  </a:lnTo>
                  <a:lnTo>
                    <a:pt x="194" y="8"/>
                  </a:lnTo>
                  <a:lnTo>
                    <a:pt x="194" y="6"/>
                  </a:lnTo>
                  <a:lnTo>
                    <a:pt x="196" y="6"/>
                  </a:lnTo>
                  <a:close/>
                  <a:moveTo>
                    <a:pt x="2" y="1161"/>
                  </a:moveTo>
                  <a:lnTo>
                    <a:pt x="23" y="1165"/>
                  </a:lnTo>
                  <a:lnTo>
                    <a:pt x="52" y="1168"/>
                  </a:lnTo>
                  <a:lnTo>
                    <a:pt x="82" y="1170"/>
                  </a:lnTo>
                  <a:lnTo>
                    <a:pt x="113" y="1172"/>
                  </a:lnTo>
                  <a:lnTo>
                    <a:pt x="142" y="1170"/>
                  </a:lnTo>
                  <a:lnTo>
                    <a:pt x="173" y="1168"/>
                  </a:lnTo>
                  <a:lnTo>
                    <a:pt x="199" y="1167"/>
                  </a:lnTo>
                  <a:lnTo>
                    <a:pt x="199" y="1165"/>
                  </a:lnTo>
                  <a:lnTo>
                    <a:pt x="199" y="1163"/>
                  </a:lnTo>
                  <a:lnTo>
                    <a:pt x="197" y="1163"/>
                  </a:lnTo>
                  <a:lnTo>
                    <a:pt x="197" y="1161"/>
                  </a:lnTo>
                  <a:lnTo>
                    <a:pt x="197" y="1159"/>
                  </a:lnTo>
                  <a:lnTo>
                    <a:pt x="196" y="1157"/>
                  </a:lnTo>
                  <a:lnTo>
                    <a:pt x="171" y="1159"/>
                  </a:lnTo>
                  <a:lnTo>
                    <a:pt x="142" y="1163"/>
                  </a:lnTo>
                  <a:lnTo>
                    <a:pt x="113" y="1163"/>
                  </a:lnTo>
                  <a:lnTo>
                    <a:pt x="82" y="1163"/>
                  </a:lnTo>
                  <a:lnTo>
                    <a:pt x="54" y="1159"/>
                  </a:lnTo>
                  <a:lnTo>
                    <a:pt x="25" y="1155"/>
                  </a:lnTo>
                  <a:lnTo>
                    <a:pt x="0" y="1151"/>
                  </a:lnTo>
                  <a:lnTo>
                    <a:pt x="0" y="1153"/>
                  </a:lnTo>
                  <a:lnTo>
                    <a:pt x="0" y="1155"/>
                  </a:lnTo>
                  <a:lnTo>
                    <a:pt x="0" y="1157"/>
                  </a:lnTo>
                  <a:lnTo>
                    <a:pt x="2" y="1157"/>
                  </a:lnTo>
                  <a:lnTo>
                    <a:pt x="2" y="1159"/>
                  </a:lnTo>
                  <a:lnTo>
                    <a:pt x="2" y="1161"/>
                  </a:lnTo>
                  <a:close/>
                </a:path>
              </a:pathLst>
            </a:custGeom>
            <a:solidFill>
              <a:srgbClr val="84CDFF"/>
            </a:solidFill>
            <a:ln w="9525">
              <a:noFill/>
              <a:round/>
            </a:ln>
          </p:spPr>
          <p:txBody>
            <a:bodyPr/>
            <a:lstStyle/>
            <a:p>
              <a:endParaRPr lang="en-US"/>
            </a:p>
          </p:txBody>
        </p:sp>
        <p:sp>
          <p:nvSpPr>
            <p:cNvPr id="17563" name="Freeform 166"/>
            <p:cNvSpPr>
              <a:spLocks noEditPoints="1"/>
            </p:cNvSpPr>
            <p:nvPr/>
          </p:nvSpPr>
          <p:spPr bwMode="auto">
            <a:xfrm>
              <a:off x="6175022" y="2505054"/>
              <a:ext cx="280812" cy="1846263"/>
            </a:xfrm>
            <a:custGeom>
              <a:avLst/>
              <a:gdLst>
                <a:gd name="T0" fmla="*/ 311150 w 199"/>
                <a:gd name="T1" fmla="*/ 7938 h 1163"/>
                <a:gd name="T2" fmla="*/ 277813 w 199"/>
                <a:gd name="T3" fmla="*/ 6350 h 1163"/>
                <a:gd name="T4" fmla="*/ 228600 w 199"/>
                <a:gd name="T5" fmla="*/ 0 h 1163"/>
                <a:gd name="T6" fmla="*/ 182563 w 199"/>
                <a:gd name="T7" fmla="*/ 0 h 1163"/>
                <a:gd name="T8" fmla="*/ 133350 w 199"/>
                <a:gd name="T9" fmla="*/ 0 h 1163"/>
                <a:gd name="T10" fmla="*/ 88900 w 199"/>
                <a:gd name="T11" fmla="*/ 6350 h 1163"/>
                <a:gd name="T12" fmla="*/ 76200 w 199"/>
                <a:gd name="T13" fmla="*/ 6350 h 1163"/>
                <a:gd name="T14" fmla="*/ 73025 w 199"/>
                <a:gd name="T15" fmla="*/ 7938 h 1163"/>
                <a:gd name="T16" fmla="*/ 73025 w 199"/>
                <a:gd name="T17" fmla="*/ 7938 h 1163"/>
                <a:gd name="T18" fmla="*/ 73025 w 199"/>
                <a:gd name="T19" fmla="*/ 11113 h 1163"/>
                <a:gd name="T20" fmla="*/ 69850 w 199"/>
                <a:gd name="T21" fmla="*/ 14288 h 1163"/>
                <a:gd name="T22" fmla="*/ 69850 w 199"/>
                <a:gd name="T23" fmla="*/ 14288 h 1163"/>
                <a:gd name="T24" fmla="*/ 69850 w 199"/>
                <a:gd name="T25" fmla="*/ 17463 h 1163"/>
                <a:gd name="T26" fmla="*/ 69850 w 199"/>
                <a:gd name="T27" fmla="*/ 20638 h 1163"/>
                <a:gd name="T28" fmla="*/ 66675 w 199"/>
                <a:gd name="T29" fmla="*/ 20638 h 1163"/>
                <a:gd name="T30" fmla="*/ 88900 w 199"/>
                <a:gd name="T31" fmla="*/ 17463 h 1163"/>
                <a:gd name="T32" fmla="*/ 133350 w 199"/>
                <a:gd name="T33" fmla="*/ 14288 h 1163"/>
                <a:gd name="T34" fmla="*/ 182563 w 199"/>
                <a:gd name="T35" fmla="*/ 14288 h 1163"/>
                <a:gd name="T36" fmla="*/ 228600 w 199"/>
                <a:gd name="T37" fmla="*/ 14288 h 1163"/>
                <a:gd name="T38" fmla="*/ 274638 w 199"/>
                <a:gd name="T39" fmla="*/ 17463 h 1163"/>
                <a:gd name="T40" fmla="*/ 304800 w 199"/>
                <a:gd name="T41" fmla="*/ 23813 h 1163"/>
                <a:gd name="T42" fmla="*/ 304800 w 199"/>
                <a:gd name="T43" fmla="*/ 20638 h 1163"/>
                <a:gd name="T44" fmla="*/ 304800 w 199"/>
                <a:gd name="T45" fmla="*/ 20638 h 1163"/>
                <a:gd name="T46" fmla="*/ 307975 w 199"/>
                <a:gd name="T47" fmla="*/ 17463 h 1163"/>
                <a:gd name="T48" fmla="*/ 307975 w 199"/>
                <a:gd name="T49" fmla="*/ 14288 h 1163"/>
                <a:gd name="T50" fmla="*/ 307975 w 199"/>
                <a:gd name="T51" fmla="*/ 14288 h 1163"/>
                <a:gd name="T52" fmla="*/ 307975 w 199"/>
                <a:gd name="T53" fmla="*/ 11113 h 1163"/>
                <a:gd name="T54" fmla="*/ 307975 w 199"/>
                <a:gd name="T55" fmla="*/ 11113 h 1163"/>
                <a:gd name="T56" fmla="*/ 311150 w 199"/>
                <a:gd name="T57" fmla="*/ 7938 h 1163"/>
                <a:gd name="T58" fmla="*/ 3175 w 199"/>
                <a:gd name="T59" fmla="*/ 1830388 h 1163"/>
                <a:gd name="T60" fmla="*/ 42863 w 199"/>
                <a:gd name="T61" fmla="*/ 1836738 h 1163"/>
                <a:gd name="T62" fmla="*/ 88900 w 199"/>
                <a:gd name="T63" fmla="*/ 1843088 h 1163"/>
                <a:gd name="T64" fmla="*/ 133350 w 199"/>
                <a:gd name="T65" fmla="*/ 1846263 h 1163"/>
                <a:gd name="T66" fmla="*/ 182563 w 199"/>
                <a:gd name="T67" fmla="*/ 1846263 h 1163"/>
                <a:gd name="T68" fmla="*/ 228600 w 199"/>
                <a:gd name="T69" fmla="*/ 1846263 h 1163"/>
                <a:gd name="T70" fmla="*/ 277813 w 199"/>
                <a:gd name="T71" fmla="*/ 1843088 h 1163"/>
                <a:gd name="T72" fmla="*/ 315913 w 199"/>
                <a:gd name="T73" fmla="*/ 1836738 h 1163"/>
                <a:gd name="T74" fmla="*/ 315913 w 199"/>
                <a:gd name="T75" fmla="*/ 1836738 h 1163"/>
                <a:gd name="T76" fmla="*/ 315913 w 199"/>
                <a:gd name="T77" fmla="*/ 1833563 h 1163"/>
                <a:gd name="T78" fmla="*/ 314325 w 199"/>
                <a:gd name="T79" fmla="*/ 1830388 h 1163"/>
                <a:gd name="T80" fmla="*/ 314325 w 199"/>
                <a:gd name="T81" fmla="*/ 1830388 h 1163"/>
                <a:gd name="T82" fmla="*/ 314325 w 199"/>
                <a:gd name="T83" fmla="*/ 1827213 h 1163"/>
                <a:gd name="T84" fmla="*/ 314325 w 199"/>
                <a:gd name="T85" fmla="*/ 1827213 h 1163"/>
                <a:gd name="T86" fmla="*/ 311150 w 199"/>
                <a:gd name="T87" fmla="*/ 1824038 h 1163"/>
                <a:gd name="T88" fmla="*/ 311150 w 199"/>
                <a:gd name="T89" fmla="*/ 1820863 h 1163"/>
                <a:gd name="T90" fmla="*/ 274638 w 199"/>
                <a:gd name="T91" fmla="*/ 1827213 h 1163"/>
                <a:gd name="T92" fmla="*/ 228600 w 199"/>
                <a:gd name="T93" fmla="*/ 1830388 h 1163"/>
                <a:gd name="T94" fmla="*/ 182563 w 199"/>
                <a:gd name="T95" fmla="*/ 1830388 h 1163"/>
                <a:gd name="T96" fmla="*/ 133350 w 199"/>
                <a:gd name="T97" fmla="*/ 1830388 h 1163"/>
                <a:gd name="T98" fmla="*/ 88900 w 199"/>
                <a:gd name="T99" fmla="*/ 1827213 h 1163"/>
                <a:gd name="T100" fmla="*/ 42863 w 199"/>
                <a:gd name="T101" fmla="*/ 1820863 h 1163"/>
                <a:gd name="T102" fmla="*/ 0 w 199"/>
                <a:gd name="T103" fmla="*/ 1811338 h 1163"/>
                <a:gd name="T104" fmla="*/ 0 w 199"/>
                <a:gd name="T105" fmla="*/ 1814513 h 1163"/>
                <a:gd name="T106" fmla="*/ 0 w 199"/>
                <a:gd name="T107" fmla="*/ 1817688 h 1163"/>
                <a:gd name="T108" fmla="*/ 0 w 199"/>
                <a:gd name="T109" fmla="*/ 1817688 h 1163"/>
                <a:gd name="T110" fmla="*/ 3175 w 199"/>
                <a:gd name="T111" fmla="*/ 1820863 h 1163"/>
                <a:gd name="T112" fmla="*/ 3175 w 199"/>
                <a:gd name="T113" fmla="*/ 1824038 h 1163"/>
                <a:gd name="T114" fmla="*/ 3175 w 199"/>
                <a:gd name="T115" fmla="*/ 1824038 h 1163"/>
                <a:gd name="T116" fmla="*/ 3175 w 199"/>
                <a:gd name="T117" fmla="*/ 1827213 h 1163"/>
                <a:gd name="T118" fmla="*/ 3175 w 199"/>
                <a:gd name="T119" fmla="*/ 1830388 h 116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99"/>
                <a:gd name="T181" fmla="*/ 0 h 1163"/>
                <a:gd name="T182" fmla="*/ 199 w 199"/>
                <a:gd name="T183" fmla="*/ 1163 h 116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99" h="1163">
                  <a:moveTo>
                    <a:pt x="196" y="5"/>
                  </a:moveTo>
                  <a:lnTo>
                    <a:pt x="175" y="4"/>
                  </a:lnTo>
                  <a:lnTo>
                    <a:pt x="144" y="0"/>
                  </a:lnTo>
                  <a:lnTo>
                    <a:pt x="115" y="0"/>
                  </a:lnTo>
                  <a:lnTo>
                    <a:pt x="84" y="0"/>
                  </a:lnTo>
                  <a:lnTo>
                    <a:pt x="56" y="4"/>
                  </a:lnTo>
                  <a:lnTo>
                    <a:pt x="48" y="4"/>
                  </a:lnTo>
                  <a:lnTo>
                    <a:pt x="46" y="5"/>
                  </a:lnTo>
                  <a:lnTo>
                    <a:pt x="46" y="7"/>
                  </a:lnTo>
                  <a:lnTo>
                    <a:pt x="44" y="9"/>
                  </a:lnTo>
                  <a:lnTo>
                    <a:pt x="44" y="11"/>
                  </a:lnTo>
                  <a:lnTo>
                    <a:pt x="44" y="13"/>
                  </a:lnTo>
                  <a:lnTo>
                    <a:pt x="42" y="13"/>
                  </a:lnTo>
                  <a:lnTo>
                    <a:pt x="56" y="11"/>
                  </a:lnTo>
                  <a:lnTo>
                    <a:pt x="84" y="9"/>
                  </a:lnTo>
                  <a:lnTo>
                    <a:pt x="115" y="9"/>
                  </a:lnTo>
                  <a:lnTo>
                    <a:pt x="144" y="9"/>
                  </a:lnTo>
                  <a:lnTo>
                    <a:pt x="173" y="11"/>
                  </a:lnTo>
                  <a:lnTo>
                    <a:pt x="192" y="15"/>
                  </a:lnTo>
                  <a:lnTo>
                    <a:pt x="192" y="13"/>
                  </a:lnTo>
                  <a:lnTo>
                    <a:pt x="194" y="11"/>
                  </a:lnTo>
                  <a:lnTo>
                    <a:pt x="194" y="9"/>
                  </a:lnTo>
                  <a:lnTo>
                    <a:pt x="194" y="7"/>
                  </a:lnTo>
                  <a:lnTo>
                    <a:pt x="196" y="5"/>
                  </a:lnTo>
                  <a:close/>
                  <a:moveTo>
                    <a:pt x="2" y="1153"/>
                  </a:moveTo>
                  <a:lnTo>
                    <a:pt x="27" y="1157"/>
                  </a:lnTo>
                  <a:lnTo>
                    <a:pt x="56" y="1161"/>
                  </a:lnTo>
                  <a:lnTo>
                    <a:pt x="84" y="1163"/>
                  </a:lnTo>
                  <a:lnTo>
                    <a:pt x="115" y="1163"/>
                  </a:lnTo>
                  <a:lnTo>
                    <a:pt x="144" y="1163"/>
                  </a:lnTo>
                  <a:lnTo>
                    <a:pt x="175" y="1161"/>
                  </a:lnTo>
                  <a:lnTo>
                    <a:pt x="199" y="1157"/>
                  </a:lnTo>
                  <a:lnTo>
                    <a:pt x="199" y="1155"/>
                  </a:lnTo>
                  <a:lnTo>
                    <a:pt x="198" y="1153"/>
                  </a:lnTo>
                  <a:lnTo>
                    <a:pt x="198" y="1151"/>
                  </a:lnTo>
                  <a:lnTo>
                    <a:pt x="196" y="1149"/>
                  </a:lnTo>
                  <a:lnTo>
                    <a:pt x="196" y="1147"/>
                  </a:lnTo>
                  <a:lnTo>
                    <a:pt x="173" y="1151"/>
                  </a:lnTo>
                  <a:lnTo>
                    <a:pt x="144" y="1153"/>
                  </a:lnTo>
                  <a:lnTo>
                    <a:pt x="115" y="1153"/>
                  </a:lnTo>
                  <a:lnTo>
                    <a:pt x="84" y="1153"/>
                  </a:lnTo>
                  <a:lnTo>
                    <a:pt x="56" y="1151"/>
                  </a:lnTo>
                  <a:lnTo>
                    <a:pt x="27" y="1147"/>
                  </a:lnTo>
                  <a:lnTo>
                    <a:pt x="0" y="1141"/>
                  </a:lnTo>
                  <a:lnTo>
                    <a:pt x="0" y="1143"/>
                  </a:lnTo>
                  <a:lnTo>
                    <a:pt x="0" y="1145"/>
                  </a:lnTo>
                  <a:lnTo>
                    <a:pt x="2" y="1147"/>
                  </a:lnTo>
                  <a:lnTo>
                    <a:pt x="2" y="1149"/>
                  </a:lnTo>
                  <a:lnTo>
                    <a:pt x="2" y="1151"/>
                  </a:lnTo>
                  <a:lnTo>
                    <a:pt x="2" y="1153"/>
                  </a:lnTo>
                  <a:close/>
                </a:path>
              </a:pathLst>
            </a:custGeom>
            <a:solidFill>
              <a:srgbClr val="85CEFF"/>
            </a:solidFill>
            <a:ln w="9525">
              <a:noFill/>
              <a:round/>
            </a:ln>
          </p:spPr>
          <p:txBody>
            <a:bodyPr/>
            <a:lstStyle/>
            <a:p>
              <a:endParaRPr lang="en-US"/>
            </a:p>
          </p:txBody>
        </p:sp>
        <p:sp>
          <p:nvSpPr>
            <p:cNvPr id="17564" name="Freeform 167"/>
            <p:cNvSpPr>
              <a:spLocks noEditPoints="1"/>
            </p:cNvSpPr>
            <p:nvPr/>
          </p:nvSpPr>
          <p:spPr bwMode="auto">
            <a:xfrm>
              <a:off x="6172200" y="2511404"/>
              <a:ext cx="282222" cy="1833563"/>
            </a:xfrm>
            <a:custGeom>
              <a:avLst/>
              <a:gdLst>
                <a:gd name="T0" fmla="*/ 311150 w 200"/>
                <a:gd name="T1" fmla="*/ 7938 h 1155"/>
                <a:gd name="T2" fmla="*/ 277813 w 200"/>
                <a:gd name="T3" fmla="*/ 4763 h 1155"/>
                <a:gd name="T4" fmla="*/ 231775 w 200"/>
                <a:gd name="T5" fmla="*/ 1588 h 1155"/>
                <a:gd name="T6" fmla="*/ 185737 w 200"/>
                <a:gd name="T7" fmla="*/ 0 h 1155"/>
                <a:gd name="T8" fmla="*/ 136525 w 200"/>
                <a:gd name="T9" fmla="*/ 1588 h 1155"/>
                <a:gd name="T10" fmla="*/ 92075 w 200"/>
                <a:gd name="T11" fmla="*/ 4763 h 1155"/>
                <a:gd name="T12" fmla="*/ 73025 w 200"/>
                <a:gd name="T13" fmla="*/ 7938 h 1155"/>
                <a:gd name="T14" fmla="*/ 73025 w 200"/>
                <a:gd name="T15" fmla="*/ 7938 h 1155"/>
                <a:gd name="T16" fmla="*/ 73025 w 200"/>
                <a:gd name="T17" fmla="*/ 11113 h 1155"/>
                <a:gd name="T18" fmla="*/ 73025 w 200"/>
                <a:gd name="T19" fmla="*/ 14288 h 1155"/>
                <a:gd name="T20" fmla="*/ 69850 w 200"/>
                <a:gd name="T21" fmla="*/ 14288 h 1155"/>
                <a:gd name="T22" fmla="*/ 69850 w 200"/>
                <a:gd name="T23" fmla="*/ 17463 h 1155"/>
                <a:gd name="T24" fmla="*/ 69850 w 200"/>
                <a:gd name="T25" fmla="*/ 20638 h 1155"/>
                <a:gd name="T26" fmla="*/ 69850 w 200"/>
                <a:gd name="T27" fmla="*/ 20638 h 1155"/>
                <a:gd name="T28" fmla="*/ 66675 w 200"/>
                <a:gd name="T29" fmla="*/ 23813 h 1155"/>
                <a:gd name="T30" fmla="*/ 92075 w 200"/>
                <a:gd name="T31" fmla="*/ 20638 h 1155"/>
                <a:gd name="T32" fmla="*/ 139700 w 200"/>
                <a:gd name="T33" fmla="*/ 17463 h 1155"/>
                <a:gd name="T34" fmla="*/ 185737 w 200"/>
                <a:gd name="T35" fmla="*/ 14288 h 1155"/>
                <a:gd name="T36" fmla="*/ 231775 w 200"/>
                <a:gd name="T37" fmla="*/ 17463 h 1155"/>
                <a:gd name="T38" fmla="*/ 277813 w 200"/>
                <a:gd name="T39" fmla="*/ 20638 h 1155"/>
                <a:gd name="T40" fmla="*/ 304800 w 200"/>
                <a:gd name="T41" fmla="*/ 23813 h 1155"/>
                <a:gd name="T42" fmla="*/ 304800 w 200"/>
                <a:gd name="T43" fmla="*/ 23813 h 1155"/>
                <a:gd name="T44" fmla="*/ 304800 w 200"/>
                <a:gd name="T45" fmla="*/ 20638 h 1155"/>
                <a:gd name="T46" fmla="*/ 307975 w 200"/>
                <a:gd name="T47" fmla="*/ 17463 h 1155"/>
                <a:gd name="T48" fmla="*/ 307975 w 200"/>
                <a:gd name="T49" fmla="*/ 17463 h 1155"/>
                <a:gd name="T50" fmla="*/ 307975 w 200"/>
                <a:gd name="T51" fmla="*/ 14288 h 1155"/>
                <a:gd name="T52" fmla="*/ 307975 w 200"/>
                <a:gd name="T53" fmla="*/ 14288 h 1155"/>
                <a:gd name="T54" fmla="*/ 311150 w 200"/>
                <a:gd name="T55" fmla="*/ 11113 h 1155"/>
                <a:gd name="T56" fmla="*/ 311150 w 200"/>
                <a:gd name="T57" fmla="*/ 7938 h 1155"/>
                <a:gd name="T58" fmla="*/ 6350 w 200"/>
                <a:gd name="T59" fmla="*/ 1814513 h 1155"/>
                <a:gd name="T60" fmla="*/ 46037 w 200"/>
                <a:gd name="T61" fmla="*/ 1820863 h 1155"/>
                <a:gd name="T62" fmla="*/ 92075 w 200"/>
                <a:gd name="T63" fmla="*/ 1827213 h 1155"/>
                <a:gd name="T64" fmla="*/ 136525 w 200"/>
                <a:gd name="T65" fmla="*/ 1833563 h 1155"/>
                <a:gd name="T66" fmla="*/ 185737 w 200"/>
                <a:gd name="T67" fmla="*/ 1833563 h 1155"/>
                <a:gd name="T68" fmla="*/ 231775 w 200"/>
                <a:gd name="T69" fmla="*/ 1833563 h 1155"/>
                <a:gd name="T70" fmla="*/ 277813 w 200"/>
                <a:gd name="T71" fmla="*/ 1827213 h 1155"/>
                <a:gd name="T72" fmla="*/ 317500 w 200"/>
                <a:gd name="T73" fmla="*/ 1824038 h 1155"/>
                <a:gd name="T74" fmla="*/ 317500 w 200"/>
                <a:gd name="T75" fmla="*/ 1820863 h 1155"/>
                <a:gd name="T76" fmla="*/ 317500 w 200"/>
                <a:gd name="T77" fmla="*/ 1820863 h 1155"/>
                <a:gd name="T78" fmla="*/ 314325 w 200"/>
                <a:gd name="T79" fmla="*/ 1817688 h 1155"/>
                <a:gd name="T80" fmla="*/ 314325 w 200"/>
                <a:gd name="T81" fmla="*/ 1814513 h 1155"/>
                <a:gd name="T82" fmla="*/ 314325 w 200"/>
                <a:gd name="T83" fmla="*/ 1814513 h 1155"/>
                <a:gd name="T84" fmla="*/ 314325 w 200"/>
                <a:gd name="T85" fmla="*/ 1811338 h 1155"/>
                <a:gd name="T86" fmla="*/ 311150 w 200"/>
                <a:gd name="T87" fmla="*/ 1811338 h 1155"/>
                <a:gd name="T88" fmla="*/ 311150 w 200"/>
                <a:gd name="T89" fmla="*/ 1808163 h 1155"/>
                <a:gd name="T90" fmla="*/ 277813 w 200"/>
                <a:gd name="T91" fmla="*/ 1811338 h 1155"/>
                <a:gd name="T92" fmla="*/ 231775 w 200"/>
                <a:gd name="T93" fmla="*/ 1817688 h 1155"/>
                <a:gd name="T94" fmla="*/ 185737 w 200"/>
                <a:gd name="T95" fmla="*/ 1817688 h 1155"/>
                <a:gd name="T96" fmla="*/ 139700 w 200"/>
                <a:gd name="T97" fmla="*/ 1817688 h 1155"/>
                <a:gd name="T98" fmla="*/ 92075 w 200"/>
                <a:gd name="T99" fmla="*/ 1811338 h 1155"/>
                <a:gd name="T100" fmla="*/ 49212 w 200"/>
                <a:gd name="T101" fmla="*/ 1808163 h 1155"/>
                <a:gd name="T102" fmla="*/ 3175 w 200"/>
                <a:gd name="T103" fmla="*/ 1800226 h 1155"/>
                <a:gd name="T104" fmla="*/ 0 w 200"/>
                <a:gd name="T105" fmla="*/ 1800226 h 1155"/>
                <a:gd name="T106" fmla="*/ 0 w 200"/>
                <a:gd name="T107" fmla="*/ 1800226 h 1155"/>
                <a:gd name="T108" fmla="*/ 0 w 200"/>
                <a:gd name="T109" fmla="*/ 1801813 h 1155"/>
                <a:gd name="T110" fmla="*/ 3175 w 200"/>
                <a:gd name="T111" fmla="*/ 1804988 h 1155"/>
                <a:gd name="T112" fmla="*/ 3175 w 200"/>
                <a:gd name="T113" fmla="*/ 1804988 h 1155"/>
                <a:gd name="T114" fmla="*/ 3175 w 200"/>
                <a:gd name="T115" fmla="*/ 1808163 h 1155"/>
                <a:gd name="T116" fmla="*/ 3175 w 200"/>
                <a:gd name="T117" fmla="*/ 1811338 h 1155"/>
                <a:gd name="T118" fmla="*/ 3175 w 200"/>
                <a:gd name="T119" fmla="*/ 1811338 h 1155"/>
                <a:gd name="T120" fmla="*/ 6350 w 200"/>
                <a:gd name="T121" fmla="*/ 1814513 h 11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0"/>
                <a:gd name="T184" fmla="*/ 0 h 1155"/>
                <a:gd name="T185" fmla="*/ 200 w 200"/>
                <a:gd name="T186" fmla="*/ 1155 h 11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0" h="1155">
                  <a:moveTo>
                    <a:pt x="196" y="5"/>
                  </a:moveTo>
                  <a:lnTo>
                    <a:pt x="175" y="3"/>
                  </a:lnTo>
                  <a:lnTo>
                    <a:pt x="146" y="1"/>
                  </a:lnTo>
                  <a:lnTo>
                    <a:pt x="117" y="0"/>
                  </a:lnTo>
                  <a:lnTo>
                    <a:pt x="86" y="1"/>
                  </a:lnTo>
                  <a:lnTo>
                    <a:pt x="58" y="3"/>
                  </a:lnTo>
                  <a:lnTo>
                    <a:pt x="46" y="5"/>
                  </a:lnTo>
                  <a:lnTo>
                    <a:pt x="46" y="7"/>
                  </a:lnTo>
                  <a:lnTo>
                    <a:pt x="46" y="9"/>
                  </a:lnTo>
                  <a:lnTo>
                    <a:pt x="44" y="9"/>
                  </a:lnTo>
                  <a:lnTo>
                    <a:pt x="44" y="11"/>
                  </a:lnTo>
                  <a:lnTo>
                    <a:pt x="44" y="13"/>
                  </a:lnTo>
                  <a:lnTo>
                    <a:pt x="42" y="15"/>
                  </a:lnTo>
                  <a:lnTo>
                    <a:pt x="58" y="13"/>
                  </a:lnTo>
                  <a:lnTo>
                    <a:pt x="88" y="11"/>
                  </a:lnTo>
                  <a:lnTo>
                    <a:pt x="117" y="9"/>
                  </a:lnTo>
                  <a:lnTo>
                    <a:pt x="146" y="11"/>
                  </a:lnTo>
                  <a:lnTo>
                    <a:pt x="175" y="13"/>
                  </a:lnTo>
                  <a:lnTo>
                    <a:pt x="192" y="15"/>
                  </a:lnTo>
                  <a:lnTo>
                    <a:pt x="192" y="13"/>
                  </a:lnTo>
                  <a:lnTo>
                    <a:pt x="194" y="11"/>
                  </a:lnTo>
                  <a:lnTo>
                    <a:pt x="194" y="9"/>
                  </a:lnTo>
                  <a:lnTo>
                    <a:pt x="196" y="7"/>
                  </a:lnTo>
                  <a:lnTo>
                    <a:pt x="196" y="5"/>
                  </a:lnTo>
                  <a:close/>
                  <a:moveTo>
                    <a:pt x="4" y="1143"/>
                  </a:moveTo>
                  <a:lnTo>
                    <a:pt x="29" y="1147"/>
                  </a:lnTo>
                  <a:lnTo>
                    <a:pt x="58" y="1151"/>
                  </a:lnTo>
                  <a:lnTo>
                    <a:pt x="86" y="1155"/>
                  </a:lnTo>
                  <a:lnTo>
                    <a:pt x="117" y="1155"/>
                  </a:lnTo>
                  <a:lnTo>
                    <a:pt x="146" y="1155"/>
                  </a:lnTo>
                  <a:lnTo>
                    <a:pt x="175" y="1151"/>
                  </a:lnTo>
                  <a:lnTo>
                    <a:pt x="200" y="1149"/>
                  </a:lnTo>
                  <a:lnTo>
                    <a:pt x="200" y="1147"/>
                  </a:lnTo>
                  <a:lnTo>
                    <a:pt x="198" y="1145"/>
                  </a:lnTo>
                  <a:lnTo>
                    <a:pt x="198" y="1143"/>
                  </a:lnTo>
                  <a:lnTo>
                    <a:pt x="198" y="1141"/>
                  </a:lnTo>
                  <a:lnTo>
                    <a:pt x="196" y="1141"/>
                  </a:lnTo>
                  <a:lnTo>
                    <a:pt x="196" y="1139"/>
                  </a:lnTo>
                  <a:lnTo>
                    <a:pt x="175" y="1141"/>
                  </a:lnTo>
                  <a:lnTo>
                    <a:pt x="146" y="1145"/>
                  </a:lnTo>
                  <a:lnTo>
                    <a:pt x="117" y="1145"/>
                  </a:lnTo>
                  <a:lnTo>
                    <a:pt x="88" y="1145"/>
                  </a:lnTo>
                  <a:lnTo>
                    <a:pt x="58" y="1141"/>
                  </a:lnTo>
                  <a:lnTo>
                    <a:pt x="31" y="1139"/>
                  </a:lnTo>
                  <a:lnTo>
                    <a:pt x="2" y="1134"/>
                  </a:lnTo>
                  <a:lnTo>
                    <a:pt x="0" y="1134"/>
                  </a:lnTo>
                  <a:lnTo>
                    <a:pt x="0" y="1135"/>
                  </a:lnTo>
                  <a:lnTo>
                    <a:pt x="2" y="1137"/>
                  </a:lnTo>
                  <a:lnTo>
                    <a:pt x="2" y="1139"/>
                  </a:lnTo>
                  <a:lnTo>
                    <a:pt x="2" y="1141"/>
                  </a:lnTo>
                  <a:lnTo>
                    <a:pt x="4" y="1143"/>
                  </a:lnTo>
                  <a:close/>
                </a:path>
              </a:pathLst>
            </a:custGeom>
            <a:solidFill>
              <a:srgbClr val="86CEFF"/>
            </a:solidFill>
            <a:ln w="9525">
              <a:noFill/>
              <a:round/>
            </a:ln>
          </p:spPr>
          <p:txBody>
            <a:bodyPr/>
            <a:lstStyle/>
            <a:p>
              <a:endParaRPr lang="en-US"/>
            </a:p>
          </p:txBody>
        </p:sp>
        <p:sp>
          <p:nvSpPr>
            <p:cNvPr id="17565" name="Freeform 168"/>
            <p:cNvSpPr>
              <a:spLocks noEditPoints="1"/>
            </p:cNvSpPr>
            <p:nvPr/>
          </p:nvSpPr>
          <p:spPr bwMode="auto">
            <a:xfrm>
              <a:off x="6169378" y="2519342"/>
              <a:ext cx="282222" cy="1816100"/>
            </a:xfrm>
            <a:custGeom>
              <a:avLst/>
              <a:gdLst>
                <a:gd name="T0" fmla="*/ 311150 w 200"/>
                <a:gd name="T1" fmla="*/ 9525 h 1144"/>
                <a:gd name="T2" fmla="*/ 280988 w 200"/>
                <a:gd name="T3" fmla="*/ 3175 h 1144"/>
                <a:gd name="T4" fmla="*/ 234950 w 200"/>
                <a:gd name="T5" fmla="*/ 0 h 1144"/>
                <a:gd name="T6" fmla="*/ 188912 w 200"/>
                <a:gd name="T7" fmla="*/ 0 h 1144"/>
                <a:gd name="T8" fmla="*/ 139700 w 200"/>
                <a:gd name="T9" fmla="*/ 0 h 1144"/>
                <a:gd name="T10" fmla="*/ 95250 w 200"/>
                <a:gd name="T11" fmla="*/ 3175 h 1144"/>
                <a:gd name="T12" fmla="*/ 73025 w 200"/>
                <a:gd name="T13" fmla="*/ 6350 h 1144"/>
                <a:gd name="T14" fmla="*/ 73025 w 200"/>
                <a:gd name="T15" fmla="*/ 9525 h 1144"/>
                <a:gd name="T16" fmla="*/ 73025 w 200"/>
                <a:gd name="T17" fmla="*/ 12700 h 1144"/>
                <a:gd name="T18" fmla="*/ 73025 w 200"/>
                <a:gd name="T19" fmla="*/ 12700 h 1144"/>
                <a:gd name="T20" fmla="*/ 69850 w 200"/>
                <a:gd name="T21" fmla="*/ 15875 h 1144"/>
                <a:gd name="T22" fmla="*/ 69850 w 200"/>
                <a:gd name="T23" fmla="*/ 19050 h 1144"/>
                <a:gd name="T24" fmla="*/ 69850 w 200"/>
                <a:gd name="T25" fmla="*/ 19050 h 1144"/>
                <a:gd name="T26" fmla="*/ 69850 w 200"/>
                <a:gd name="T27" fmla="*/ 22225 h 1144"/>
                <a:gd name="T28" fmla="*/ 66675 w 200"/>
                <a:gd name="T29" fmla="*/ 25400 h 1144"/>
                <a:gd name="T30" fmla="*/ 96837 w 200"/>
                <a:gd name="T31" fmla="*/ 19050 h 1144"/>
                <a:gd name="T32" fmla="*/ 142875 w 200"/>
                <a:gd name="T33" fmla="*/ 15875 h 1144"/>
                <a:gd name="T34" fmla="*/ 188912 w 200"/>
                <a:gd name="T35" fmla="*/ 15875 h 1144"/>
                <a:gd name="T36" fmla="*/ 234950 w 200"/>
                <a:gd name="T37" fmla="*/ 15875 h 1144"/>
                <a:gd name="T38" fmla="*/ 280988 w 200"/>
                <a:gd name="T39" fmla="*/ 19050 h 1144"/>
                <a:gd name="T40" fmla="*/ 304800 w 200"/>
                <a:gd name="T41" fmla="*/ 22225 h 1144"/>
                <a:gd name="T42" fmla="*/ 304800 w 200"/>
                <a:gd name="T43" fmla="*/ 22225 h 1144"/>
                <a:gd name="T44" fmla="*/ 307975 w 200"/>
                <a:gd name="T45" fmla="*/ 19050 h 1144"/>
                <a:gd name="T46" fmla="*/ 307975 w 200"/>
                <a:gd name="T47" fmla="*/ 19050 h 1144"/>
                <a:gd name="T48" fmla="*/ 307975 w 200"/>
                <a:gd name="T49" fmla="*/ 15875 h 1144"/>
                <a:gd name="T50" fmla="*/ 307975 w 200"/>
                <a:gd name="T51" fmla="*/ 15875 h 1144"/>
                <a:gd name="T52" fmla="*/ 307975 w 200"/>
                <a:gd name="T53" fmla="*/ 12700 h 1144"/>
                <a:gd name="T54" fmla="*/ 311150 w 200"/>
                <a:gd name="T55" fmla="*/ 9525 h 1144"/>
                <a:gd name="T56" fmla="*/ 311150 w 200"/>
                <a:gd name="T57" fmla="*/ 9525 h 1144"/>
                <a:gd name="T58" fmla="*/ 6350 w 200"/>
                <a:gd name="T59" fmla="*/ 1797050 h 1144"/>
                <a:gd name="T60" fmla="*/ 49212 w 200"/>
                <a:gd name="T61" fmla="*/ 1806575 h 1144"/>
                <a:gd name="T62" fmla="*/ 95250 w 200"/>
                <a:gd name="T63" fmla="*/ 1812925 h 1144"/>
                <a:gd name="T64" fmla="*/ 139700 w 200"/>
                <a:gd name="T65" fmla="*/ 1816100 h 1144"/>
                <a:gd name="T66" fmla="*/ 188912 w 200"/>
                <a:gd name="T67" fmla="*/ 1816100 h 1144"/>
                <a:gd name="T68" fmla="*/ 234950 w 200"/>
                <a:gd name="T69" fmla="*/ 1816100 h 1144"/>
                <a:gd name="T70" fmla="*/ 280988 w 200"/>
                <a:gd name="T71" fmla="*/ 1812925 h 1144"/>
                <a:gd name="T72" fmla="*/ 317500 w 200"/>
                <a:gd name="T73" fmla="*/ 1806575 h 1144"/>
                <a:gd name="T74" fmla="*/ 317500 w 200"/>
                <a:gd name="T75" fmla="*/ 1806575 h 1144"/>
                <a:gd name="T76" fmla="*/ 317500 w 200"/>
                <a:gd name="T77" fmla="*/ 1803400 h 1144"/>
                <a:gd name="T78" fmla="*/ 314325 w 200"/>
                <a:gd name="T79" fmla="*/ 1803400 h 1144"/>
                <a:gd name="T80" fmla="*/ 314325 w 200"/>
                <a:gd name="T81" fmla="*/ 1800225 h 1144"/>
                <a:gd name="T82" fmla="*/ 314325 w 200"/>
                <a:gd name="T83" fmla="*/ 1797050 h 1144"/>
                <a:gd name="T84" fmla="*/ 314325 w 200"/>
                <a:gd name="T85" fmla="*/ 1797050 h 1144"/>
                <a:gd name="T86" fmla="*/ 311150 w 200"/>
                <a:gd name="T87" fmla="*/ 1793875 h 1144"/>
                <a:gd name="T88" fmla="*/ 311150 w 200"/>
                <a:gd name="T89" fmla="*/ 1793875 h 1144"/>
                <a:gd name="T90" fmla="*/ 280988 w 200"/>
                <a:gd name="T91" fmla="*/ 1797050 h 1144"/>
                <a:gd name="T92" fmla="*/ 234950 w 200"/>
                <a:gd name="T93" fmla="*/ 1800225 h 1144"/>
                <a:gd name="T94" fmla="*/ 188912 w 200"/>
                <a:gd name="T95" fmla="*/ 1803400 h 1144"/>
                <a:gd name="T96" fmla="*/ 142875 w 200"/>
                <a:gd name="T97" fmla="*/ 1800225 h 1144"/>
                <a:gd name="T98" fmla="*/ 96837 w 200"/>
                <a:gd name="T99" fmla="*/ 1797050 h 1144"/>
                <a:gd name="T100" fmla="*/ 52388 w 200"/>
                <a:gd name="T101" fmla="*/ 1792288 h 1144"/>
                <a:gd name="T102" fmla="*/ 9525 w 200"/>
                <a:gd name="T103" fmla="*/ 1785938 h 1144"/>
                <a:gd name="T104" fmla="*/ 0 w 200"/>
                <a:gd name="T105" fmla="*/ 1782763 h 1144"/>
                <a:gd name="T106" fmla="*/ 0 w 200"/>
                <a:gd name="T107" fmla="*/ 1785938 h 1144"/>
                <a:gd name="T108" fmla="*/ 3175 w 200"/>
                <a:gd name="T109" fmla="*/ 1785938 h 1144"/>
                <a:gd name="T110" fmla="*/ 3175 w 200"/>
                <a:gd name="T111" fmla="*/ 1789113 h 1144"/>
                <a:gd name="T112" fmla="*/ 3175 w 200"/>
                <a:gd name="T113" fmla="*/ 1792288 h 1144"/>
                <a:gd name="T114" fmla="*/ 3175 w 200"/>
                <a:gd name="T115" fmla="*/ 1792288 h 1144"/>
                <a:gd name="T116" fmla="*/ 3175 w 200"/>
                <a:gd name="T117" fmla="*/ 1793875 h 1144"/>
                <a:gd name="T118" fmla="*/ 6350 w 200"/>
                <a:gd name="T119" fmla="*/ 1797050 h 1144"/>
                <a:gd name="T120" fmla="*/ 6350 w 200"/>
                <a:gd name="T121" fmla="*/ 1797050 h 114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00"/>
                <a:gd name="T184" fmla="*/ 0 h 1144"/>
                <a:gd name="T185" fmla="*/ 200 w 200"/>
                <a:gd name="T186" fmla="*/ 1144 h 114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00" h="1144">
                  <a:moveTo>
                    <a:pt x="196" y="6"/>
                  </a:moveTo>
                  <a:lnTo>
                    <a:pt x="177" y="2"/>
                  </a:lnTo>
                  <a:lnTo>
                    <a:pt x="148" y="0"/>
                  </a:lnTo>
                  <a:lnTo>
                    <a:pt x="119" y="0"/>
                  </a:lnTo>
                  <a:lnTo>
                    <a:pt x="88" y="0"/>
                  </a:lnTo>
                  <a:lnTo>
                    <a:pt x="60" y="2"/>
                  </a:lnTo>
                  <a:lnTo>
                    <a:pt x="46" y="4"/>
                  </a:lnTo>
                  <a:lnTo>
                    <a:pt x="46" y="6"/>
                  </a:lnTo>
                  <a:lnTo>
                    <a:pt x="46" y="8"/>
                  </a:lnTo>
                  <a:lnTo>
                    <a:pt x="44" y="10"/>
                  </a:lnTo>
                  <a:lnTo>
                    <a:pt x="44" y="12"/>
                  </a:lnTo>
                  <a:lnTo>
                    <a:pt x="44" y="14"/>
                  </a:lnTo>
                  <a:lnTo>
                    <a:pt x="42" y="16"/>
                  </a:lnTo>
                  <a:lnTo>
                    <a:pt x="61" y="12"/>
                  </a:lnTo>
                  <a:lnTo>
                    <a:pt x="90" y="10"/>
                  </a:lnTo>
                  <a:lnTo>
                    <a:pt x="119" y="10"/>
                  </a:lnTo>
                  <a:lnTo>
                    <a:pt x="148" y="10"/>
                  </a:lnTo>
                  <a:lnTo>
                    <a:pt x="177" y="12"/>
                  </a:lnTo>
                  <a:lnTo>
                    <a:pt x="192" y="14"/>
                  </a:lnTo>
                  <a:lnTo>
                    <a:pt x="194" y="12"/>
                  </a:lnTo>
                  <a:lnTo>
                    <a:pt x="194" y="10"/>
                  </a:lnTo>
                  <a:lnTo>
                    <a:pt x="194" y="8"/>
                  </a:lnTo>
                  <a:lnTo>
                    <a:pt x="196" y="6"/>
                  </a:lnTo>
                  <a:close/>
                  <a:moveTo>
                    <a:pt x="4" y="1132"/>
                  </a:moveTo>
                  <a:lnTo>
                    <a:pt x="31" y="1138"/>
                  </a:lnTo>
                  <a:lnTo>
                    <a:pt x="60" y="1142"/>
                  </a:lnTo>
                  <a:lnTo>
                    <a:pt x="88" y="1144"/>
                  </a:lnTo>
                  <a:lnTo>
                    <a:pt x="119" y="1144"/>
                  </a:lnTo>
                  <a:lnTo>
                    <a:pt x="148" y="1144"/>
                  </a:lnTo>
                  <a:lnTo>
                    <a:pt x="177" y="1142"/>
                  </a:lnTo>
                  <a:lnTo>
                    <a:pt x="200" y="1138"/>
                  </a:lnTo>
                  <a:lnTo>
                    <a:pt x="200" y="1136"/>
                  </a:lnTo>
                  <a:lnTo>
                    <a:pt x="198" y="1136"/>
                  </a:lnTo>
                  <a:lnTo>
                    <a:pt x="198" y="1134"/>
                  </a:lnTo>
                  <a:lnTo>
                    <a:pt x="198" y="1132"/>
                  </a:lnTo>
                  <a:lnTo>
                    <a:pt x="196" y="1130"/>
                  </a:lnTo>
                  <a:lnTo>
                    <a:pt x="177" y="1132"/>
                  </a:lnTo>
                  <a:lnTo>
                    <a:pt x="148" y="1134"/>
                  </a:lnTo>
                  <a:lnTo>
                    <a:pt x="119" y="1136"/>
                  </a:lnTo>
                  <a:lnTo>
                    <a:pt x="90" y="1134"/>
                  </a:lnTo>
                  <a:lnTo>
                    <a:pt x="61" y="1132"/>
                  </a:lnTo>
                  <a:lnTo>
                    <a:pt x="33" y="1129"/>
                  </a:lnTo>
                  <a:lnTo>
                    <a:pt x="6" y="1125"/>
                  </a:lnTo>
                  <a:lnTo>
                    <a:pt x="0" y="1123"/>
                  </a:lnTo>
                  <a:lnTo>
                    <a:pt x="0" y="1125"/>
                  </a:lnTo>
                  <a:lnTo>
                    <a:pt x="2" y="1125"/>
                  </a:lnTo>
                  <a:lnTo>
                    <a:pt x="2" y="1127"/>
                  </a:lnTo>
                  <a:lnTo>
                    <a:pt x="2" y="1129"/>
                  </a:lnTo>
                  <a:lnTo>
                    <a:pt x="2" y="1130"/>
                  </a:lnTo>
                  <a:lnTo>
                    <a:pt x="4" y="1132"/>
                  </a:lnTo>
                  <a:close/>
                </a:path>
              </a:pathLst>
            </a:custGeom>
            <a:solidFill>
              <a:srgbClr val="87CFFF"/>
            </a:solidFill>
            <a:ln w="9525">
              <a:noFill/>
              <a:round/>
            </a:ln>
          </p:spPr>
          <p:txBody>
            <a:bodyPr/>
            <a:lstStyle/>
            <a:p>
              <a:endParaRPr lang="en-US"/>
            </a:p>
          </p:txBody>
        </p:sp>
        <p:sp>
          <p:nvSpPr>
            <p:cNvPr id="17566" name="Freeform 169"/>
            <p:cNvSpPr>
              <a:spLocks noEditPoints="1"/>
            </p:cNvSpPr>
            <p:nvPr/>
          </p:nvSpPr>
          <p:spPr bwMode="auto">
            <a:xfrm>
              <a:off x="6166556" y="2525692"/>
              <a:ext cx="282222" cy="1803400"/>
            </a:xfrm>
            <a:custGeom>
              <a:avLst/>
              <a:gdLst>
                <a:gd name="T0" fmla="*/ 311150 w 200"/>
                <a:gd name="T1" fmla="*/ 9525 h 1136"/>
                <a:gd name="T2" fmla="*/ 284163 w 200"/>
                <a:gd name="T3" fmla="*/ 6350 h 1136"/>
                <a:gd name="T4" fmla="*/ 238125 w 200"/>
                <a:gd name="T5" fmla="*/ 3175 h 1136"/>
                <a:gd name="T6" fmla="*/ 192087 w 200"/>
                <a:gd name="T7" fmla="*/ 0 h 1136"/>
                <a:gd name="T8" fmla="*/ 146050 w 200"/>
                <a:gd name="T9" fmla="*/ 3175 h 1136"/>
                <a:gd name="T10" fmla="*/ 98425 w 200"/>
                <a:gd name="T11" fmla="*/ 6350 h 1136"/>
                <a:gd name="T12" fmla="*/ 73025 w 200"/>
                <a:gd name="T13" fmla="*/ 9525 h 1136"/>
                <a:gd name="T14" fmla="*/ 73025 w 200"/>
                <a:gd name="T15" fmla="*/ 12700 h 1136"/>
                <a:gd name="T16" fmla="*/ 73025 w 200"/>
                <a:gd name="T17" fmla="*/ 12700 h 1136"/>
                <a:gd name="T18" fmla="*/ 73025 w 200"/>
                <a:gd name="T19" fmla="*/ 15875 h 1136"/>
                <a:gd name="T20" fmla="*/ 69850 w 200"/>
                <a:gd name="T21" fmla="*/ 19050 h 1136"/>
                <a:gd name="T22" fmla="*/ 69850 w 200"/>
                <a:gd name="T23" fmla="*/ 19050 h 1136"/>
                <a:gd name="T24" fmla="*/ 69850 w 200"/>
                <a:gd name="T25" fmla="*/ 22225 h 1136"/>
                <a:gd name="T26" fmla="*/ 66675 w 200"/>
                <a:gd name="T27" fmla="*/ 23812 h 1136"/>
                <a:gd name="T28" fmla="*/ 66675 w 200"/>
                <a:gd name="T29" fmla="*/ 23812 h 1136"/>
                <a:gd name="T30" fmla="*/ 100012 w 200"/>
                <a:gd name="T31" fmla="*/ 22225 h 1136"/>
                <a:gd name="T32" fmla="*/ 146050 w 200"/>
                <a:gd name="T33" fmla="*/ 19050 h 1136"/>
                <a:gd name="T34" fmla="*/ 192087 w 200"/>
                <a:gd name="T35" fmla="*/ 15875 h 1136"/>
                <a:gd name="T36" fmla="*/ 238125 w 200"/>
                <a:gd name="T37" fmla="*/ 19050 h 1136"/>
                <a:gd name="T38" fmla="*/ 280988 w 200"/>
                <a:gd name="T39" fmla="*/ 22225 h 1136"/>
                <a:gd name="T40" fmla="*/ 304800 w 200"/>
                <a:gd name="T41" fmla="*/ 23812 h 1136"/>
                <a:gd name="T42" fmla="*/ 307975 w 200"/>
                <a:gd name="T43" fmla="*/ 22225 h 1136"/>
                <a:gd name="T44" fmla="*/ 307975 w 200"/>
                <a:gd name="T45" fmla="*/ 22225 h 1136"/>
                <a:gd name="T46" fmla="*/ 307975 w 200"/>
                <a:gd name="T47" fmla="*/ 19050 h 1136"/>
                <a:gd name="T48" fmla="*/ 307975 w 200"/>
                <a:gd name="T49" fmla="*/ 15875 h 1136"/>
                <a:gd name="T50" fmla="*/ 307975 w 200"/>
                <a:gd name="T51" fmla="*/ 15875 h 1136"/>
                <a:gd name="T52" fmla="*/ 311150 w 200"/>
                <a:gd name="T53" fmla="*/ 12700 h 1136"/>
                <a:gd name="T54" fmla="*/ 311150 w 200"/>
                <a:gd name="T55" fmla="*/ 12700 h 1136"/>
                <a:gd name="T56" fmla="*/ 311150 w 200"/>
                <a:gd name="T57" fmla="*/ 9525 h 1136"/>
                <a:gd name="T58" fmla="*/ 6350 w 200"/>
                <a:gd name="T59" fmla="*/ 1785938 h 1136"/>
                <a:gd name="T60" fmla="*/ 9525 w 200"/>
                <a:gd name="T61" fmla="*/ 1785938 h 1136"/>
                <a:gd name="T62" fmla="*/ 55563 w 200"/>
                <a:gd name="T63" fmla="*/ 1793875 h 1136"/>
                <a:gd name="T64" fmla="*/ 98425 w 200"/>
                <a:gd name="T65" fmla="*/ 1797050 h 1136"/>
                <a:gd name="T66" fmla="*/ 146050 w 200"/>
                <a:gd name="T67" fmla="*/ 1803400 h 1136"/>
                <a:gd name="T68" fmla="*/ 192087 w 200"/>
                <a:gd name="T69" fmla="*/ 1803400 h 1136"/>
                <a:gd name="T70" fmla="*/ 238125 w 200"/>
                <a:gd name="T71" fmla="*/ 1803400 h 1136"/>
                <a:gd name="T72" fmla="*/ 284163 w 200"/>
                <a:gd name="T73" fmla="*/ 1797050 h 1136"/>
                <a:gd name="T74" fmla="*/ 317500 w 200"/>
                <a:gd name="T75" fmla="*/ 1793875 h 1136"/>
                <a:gd name="T76" fmla="*/ 317500 w 200"/>
                <a:gd name="T77" fmla="*/ 1790700 h 1136"/>
                <a:gd name="T78" fmla="*/ 317500 w 200"/>
                <a:gd name="T79" fmla="*/ 1790700 h 1136"/>
                <a:gd name="T80" fmla="*/ 314325 w 200"/>
                <a:gd name="T81" fmla="*/ 1787525 h 1136"/>
                <a:gd name="T82" fmla="*/ 314325 w 200"/>
                <a:gd name="T83" fmla="*/ 1787525 h 1136"/>
                <a:gd name="T84" fmla="*/ 314325 w 200"/>
                <a:gd name="T85" fmla="*/ 1785938 h 1136"/>
                <a:gd name="T86" fmla="*/ 314325 w 200"/>
                <a:gd name="T87" fmla="*/ 1785938 h 1136"/>
                <a:gd name="T88" fmla="*/ 311150 w 200"/>
                <a:gd name="T89" fmla="*/ 1782763 h 1136"/>
                <a:gd name="T90" fmla="*/ 311150 w 200"/>
                <a:gd name="T91" fmla="*/ 1779588 h 1136"/>
                <a:gd name="T92" fmla="*/ 280988 w 200"/>
                <a:gd name="T93" fmla="*/ 1785938 h 1136"/>
                <a:gd name="T94" fmla="*/ 238125 w 200"/>
                <a:gd name="T95" fmla="*/ 1787525 h 1136"/>
                <a:gd name="T96" fmla="*/ 192087 w 200"/>
                <a:gd name="T97" fmla="*/ 1787525 h 1136"/>
                <a:gd name="T98" fmla="*/ 146050 w 200"/>
                <a:gd name="T99" fmla="*/ 1787525 h 1136"/>
                <a:gd name="T100" fmla="*/ 100012 w 200"/>
                <a:gd name="T101" fmla="*/ 1785938 h 1136"/>
                <a:gd name="T102" fmla="*/ 55563 w 200"/>
                <a:gd name="T103" fmla="*/ 1779588 h 1136"/>
                <a:gd name="T104" fmla="*/ 12700 w 200"/>
                <a:gd name="T105" fmla="*/ 1770063 h 1136"/>
                <a:gd name="T106" fmla="*/ 0 w 200"/>
                <a:gd name="T107" fmla="*/ 1766888 h 1136"/>
                <a:gd name="T108" fmla="*/ 3175 w 200"/>
                <a:gd name="T109" fmla="*/ 1770063 h 1136"/>
                <a:gd name="T110" fmla="*/ 3175 w 200"/>
                <a:gd name="T111" fmla="*/ 1773238 h 1136"/>
                <a:gd name="T112" fmla="*/ 3175 w 200"/>
                <a:gd name="T113" fmla="*/ 1773238 h 1136"/>
                <a:gd name="T114" fmla="*/ 3175 w 200"/>
                <a:gd name="T115" fmla="*/ 1776413 h 1136"/>
                <a:gd name="T116" fmla="*/ 3175 w 200"/>
                <a:gd name="T117" fmla="*/ 1779588 h 1136"/>
                <a:gd name="T118" fmla="*/ 6350 w 200"/>
                <a:gd name="T119" fmla="*/ 1779588 h 1136"/>
                <a:gd name="T120" fmla="*/ 6350 w 200"/>
                <a:gd name="T121" fmla="*/ 1782763 h 1136"/>
                <a:gd name="T122" fmla="*/ 6350 w 200"/>
                <a:gd name="T123" fmla="*/ 1785938 h 11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00"/>
                <a:gd name="T187" fmla="*/ 0 h 1136"/>
                <a:gd name="T188" fmla="*/ 200 w 200"/>
                <a:gd name="T189" fmla="*/ 1136 h 11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00" h="1136">
                  <a:moveTo>
                    <a:pt x="196" y="6"/>
                  </a:moveTo>
                  <a:lnTo>
                    <a:pt x="179" y="4"/>
                  </a:lnTo>
                  <a:lnTo>
                    <a:pt x="150" y="2"/>
                  </a:lnTo>
                  <a:lnTo>
                    <a:pt x="121" y="0"/>
                  </a:lnTo>
                  <a:lnTo>
                    <a:pt x="92" y="2"/>
                  </a:lnTo>
                  <a:lnTo>
                    <a:pt x="62" y="4"/>
                  </a:lnTo>
                  <a:lnTo>
                    <a:pt x="46" y="6"/>
                  </a:lnTo>
                  <a:lnTo>
                    <a:pt x="46" y="8"/>
                  </a:lnTo>
                  <a:lnTo>
                    <a:pt x="46" y="10"/>
                  </a:lnTo>
                  <a:lnTo>
                    <a:pt x="44" y="12"/>
                  </a:lnTo>
                  <a:lnTo>
                    <a:pt x="44" y="14"/>
                  </a:lnTo>
                  <a:lnTo>
                    <a:pt x="42" y="15"/>
                  </a:lnTo>
                  <a:lnTo>
                    <a:pt x="63" y="14"/>
                  </a:lnTo>
                  <a:lnTo>
                    <a:pt x="92" y="12"/>
                  </a:lnTo>
                  <a:lnTo>
                    <a:pt x="121" y="10"/>
                  </a:lnTo>
                  <a:lnTo>
                    <a:pt x="150" y="12"/>
                  </a:lnTo>
                  <a:lnTo>
                    <a:pt x="177" y="14"/>
                  </a:lnTo>
                  <a:lnTo>
                    <a:pt x="192" y="15"/>
                  </a:lnTo>
                  <a:lnTo>
                    <a:pt x="194" y="14"/>
                  </a:lnTo>
                  <a:lnTo>
                    <a:pt x="194" y="12"/>
                  </a:lnTo>
                  <a:lnTo>
                    <a:pt x="194" y="10"/>
                  </a:lnTo>
                  <a:lnTo>
                    <a:pt x="196" y="8"/>
                  </a:lnTo>
                  <a:lnTo>
                    <a:pt x="196" y="6"/>
                  </a:lnTo>
                  <a:close/>
                  <a:moveTo>
                    <a:pt x="4" y="1125"/>
                  </a:moveTo>
                  <a:lnTo>
                    <a:pt x="6" y="1125"/>
                  </a:lnTo>
                  <a:lnTo>
                    <a:pt x="35" y="1130"/>
                  </a:lnTo>
                  <a:lnTo>
                    <a:pt x="62" y="1132"/>
                  </a:lnTo>
                  <a:lnTo>
                    <a:pt x="92" y="1136"/>
                  </a:lnTo>
                  <a:lnTo>
                    <a:pt x="121" y="1136"/>
                  </a:lnTo>
                  <a:lnTo>
                    <a:pt x="150" y="1136"/>
                  </a:lnTo>
                  <a:lnTo>
                    <a:pt x="179" y="1132"/>
                  </a:lnTo>
                  <a:lnTo>
                    <a:pt x="200" y="1130"/>
                  </a:lnTo>
                  <a:lnTo>
                    <a:pt x="200" y="1128"/>
                  </a:lnTo>
                  <a:lnTo>
                    <a:pt x="198" y="1126"/>
                  </a:lnTo>
                  <a:lnTo>
                    <a:pt x="198" y="1125"/>
                  </a:lnTo>
                  <a:lnTo>
                    <a:pt x="196" y="1123"/>
                  </a:lnTo>
                  <a:lnTo>
                    <a:pt x="196" y="1121"/>
                  </a:lnTo>
                  <a:lnTo>
                    <a:pt x="177" y="1125"/>
                  </a:lnTo>
                  <a:lnTo>
                    <a:pt x="150" y="1126"/>
                  </a:lnTo>
                  <a:lnTo>
                    <a:pt x="121" y="1126"/>
                  </a:lnTo>
                  <a:lnTo>
                    <a:pt x="92" y="1126"/>
                  </a:lnTo>
                  <a:lnTo>
                    <a:pt x="63" y="1125"/>
                  </a:lnTo>
                  <a:lnTo>
                    <a:pt x="35" y="1121"/>
                  </a:lnTo>
                  <a:lnTo>
                    <a:pt x="8" y="1115"/>
                  </a:lnTo>
                  <a:lnTo>
                    <a:pt x="0" y="1113"/>
                  </a:lnTo>
                  <a:lnTo>
                    <a:pt x="2" y="1115"/>
                  </a:lnTo>
                  <a:lnTo>
                    <a:pt x="2" y="1117"/>
                  </a:lnTo>
                  <a:lnTo>
                    <a:pt x="2" y="1119"/>
                  </a:lnTo>
                  <a:lnTo>
                    <a:pt x="2" y="1121"/>
                  </a:lnTo>
                  <a:lnTo>
                    <a:pt x="4" y="1121"/>
                  </a:lnTo>
                  <a:lnTo>
                    <a:pt x="4" y="1123"/>
                  </a:lnTo>
                  <a:lnTo>
                    <a:pt x="4" y="1125"/>
                  </a:lnTo>
                  <a:close/>
                </a:path>
              </a:pathLst>
            </a:custGeom>
            <a:solidFill>
              <a:srgbClr val="88CFFF"/>
            </a:solidFill>
            <a:ln w="9525">
              <a:noFill/>
              <a:round/>
            </a:ln>
          </p:spPr>
          <p:txBody>
            <a:bodyPr/>
            <a:lstStyle/>
            <a:p>
              <a:endParaRPr lang="en-US"/>
            </a:p>
          </p:txBody>
        </p:sp>
        <p:sp>
          <p:nvSpPr>
            <p:cNvPr id="17567" name="Freeform 170"/>
            <p:cNvSpPr>
              <a:spLocks noEditPoints="1"/>
            </p:cNvSpPr>
            <p:nvPr/>
          </p:nvSpPr>
          <p:spPr bwMode="auto">
            <a:xfrm>
              <a:off x="6166557" y="2535220"/>
              <a:ext cx="279400" cy="1787525"/>
            </a:xfrm>
            <a:custGeom>
              <a:avLst/>
              <a:gdLst>
                <a:gd name="T0" fmla="*/ 307975 w 198"/>
                <a:gd name="T1" fmla="*/ 6350 h 1126"/>
                <a:gd name="T2" fmla="*/ 284163 w 198"/>
                <a:gd name="T3" fmla="*/ 3175 h 1126"/>
                <a:gd name="T4" fmla="*/ 238125 w 198"/>
                <a:gd name="T5" fmla="*/ 0 h 1126"/>
                <a:gd name="T6" fmla="*/ 192087 w 198"/>
                <a:gd name="T7" fmla="*/ 0 h 1126"/>
                <a:gd name="T8" fmla="*/ 146050 w 198"/>
                <a:gd name="T9" fmla="*/ 0 h 1126"/>
                <a:gd name="T10" fmla="*/ 100012 w 198"/>
                <a:gd name="T11" fmla="*/ 3175 h 1126"/>
                <a:gd name="T12" fmla="*/ 69850 w 198"/>
                <a:gd name="T13" fmla="*/ 9525 h 1126"/>
                <a:gd name="T14" fmla="*/ 69850 w 198"/>
                <a:gd name="T15" fmla="*/ 9525 h 1126"/>
                <a:gd name="T16" fmla="*/ 69850 w 198"/>
                <a:gd name="T17" fmla="*/ 12700 h 1126"/>
                <a:gd name="T18" fmla="*/ 66675 w 198"/>
                <a:gd name="T19" fmla="*/ 14287 h 1126"/>
                <a:gd name="T20" fmla="*/ 66675 w 198"/>
                <a:gd name="T21" fmla="*/ 14287 h 1126"/>
                <a:gd name="T22" fmla="*/ 66675 w 198"/>
                <a:gd name="T23" fmla="*/ 17462 h 1126"/>
                <a:gd name="T24" fmla="*/ 66675 w 198"/>
                <a:gd name="T25" fmla="*/ 20637 h 1126"/>
                <a:gd name="T26" fmla="*/ 63500 w 198"/>
                <a:gd name="T27" fmla="*/ 20637 h 1126"/>
                <a:gd name="T28" fmla="*/ 63500 w 198"/>
                <a:gd name="T29" fmla="*/ 23812 h 1126"/>
                <a:gd name="T30" fmla="*/ 100012 w 198"/>
                <a:gd name="T31" fmla="*/ 17462 h 1126"/>
                <a:gd name="T32" fmla="*/ 146050 w 198"/>
                <a:gd name="T33" fmla="*/ 14287 h 1126"/>
                <a:gd name="T34" fmla="*/ 192087 w 198"/>
                <a:gd name="T35" fmla="*/ 14287 h 1126"/>
                <a:gd name="T36" fmla="*/ 238125 w 198"/>
                <a:gd name="T37" fmla="*/ 14287 h 1126"/>
                <a:gd name="T38" fmla="*/ 280988 w 198"/>
                <a:gd name="T39" fmla="*/ 17462 h 1126"/>
                <a:gd name="T40" fmla="*/ 301625 w 198"/>
                <a:gd name="T41" fmla="*/ 20637 h 1126"/>
                <a:gd name="T42" fmla="*/ 304800 w 198"/>
                <a:gd name="T43" fmla="*/ 20637 h 1126"/>
                <a:gd name="T44" fmla="*/ 304800 w 198"/>
                <a:gd name="T45" fmla="*/ 17462 h 1126"/>
                <a:gd name="T46" fmla="*/ 304800 w 198"/>
                <a:gd name="T47" fmla="*/ 14287 h 1126"/>
                <a:gd name="T48" fmla="*/ 304800 w 198"/>
                <a:gd name="T49" fmla="*/ 14287 h 1126"/>
                <a:gd name="T50" fmla="*/ 304800 w 198"/>
                <a:gd name="T51" fmla="*/ 12700 h 1126"/>
                <a:gd name="T52" fmla="*/ 307975 w 198"/>
                <a:gd name="T53" fmla="*/ 12700 h 1126"/>
                <a:gd name="T54" fmla="*/ 307975 w 198"/>
                <a:gd name="T55" fmla="*/ 9525 h 1126"/>
                <a:gd name="T56" fmla="*/ 307975 w 198"/>
                <a:gd name="T57" fmla="*/ 6350 h 1126"/>
                <a:gd name="T58" fmla="*/ 3175 w 198"/>
                <a:gd name="T59" fmla="*/ 1766888 h 1126"/>
                <a:gd name="T60" fmla="*/ 12700 w 198"/>
                <a:gd name="T61" fmla="*/ 1770063 h 1126"/>
                <a:gd name="T62" fmla="*/ 55563 w 198"/>
                <a:gd name="T63" fmla="*/ 1776413 h 1126"/>
                <a:gd name="T64" fmla="*/ 100012 w 198"/>
                <a:gd name="T65" fmla="*/ 1781175 h 1126"/>
                <a:gd name="T66" fmla="*/ 146050 w 198"/>
                <a:gd name="T67" fmla="*/ 1784350 h 1126"/>
                <a:gd name="T68" fmla="*/ 192087 w 198"/>
                <a:gd name="T69" fmla="*/ 1787525 h 1126"/>
                <a:gd name="T70" fmla="*/ 238125 w 198"/>
                <a:gd name="T71" fmla="*/ 1784350 h 1126"/>
                <a:gd name="T72" fmla="*/ 284163 w 198"/>
                <a:gd name="T73" fmla="*/ 1781175 h 1126"/>
                <a:gd name="T74" fmla="*/ 314325 w 198"/>
                <a:gd name="T75" fmla="*/ 1778000 h 1126"/>
                <a:gd name="T76" fmla="*/ 314325 w 198"/>
                <a:gd name="T77" fmla="*/ 1776413 h 1126"/>
                <a:gd name="T78" fmla="*/ 314325 w 198"/>
                <a:gd name="T79" fmla="*/ 1776413 h 1126"/>
                <a:gd name="T80" fmla="*/ 311150 w 198"/>
                <a:gd name="T81" fmla="*/ 1773238 h 1126"/>
                <a:gd name="T82" fmla="*/ 311150 w 198"/>
                <a:gd name="T83" fmla="*/ 1770063 h 1126"/>
                <a:gd name="T84" fmla="*/ 311150 w 198"/>
                <a:gd name="T85" fmla="*/ 1770063 h 1126"/>
                <a:gd name="T86" fmla="*/ 311150 w 198"/>
                <a:gd name="T87" fmla="*/ 1766888 h 1126"/>
                <a:gd name="T88" fmla="*/ 311150 w 198"/>
                <a:gd name="T89" fmla="*/ 1766888 h 1126"/>
                <a:gd name="T90" fmla="*/ 307975 w 198"/>
                <a:gd name="T91" fmla="*/ 1763713 h 1126"/>
                <a:gd name="T92" fmla="*/ 280988 w 198"/>
                <a:gd name="T93" fmla="*/ 1766888 h 1126"/>
                <a:gd name="T94" fmla="*/ 238125 w 198"/>
                <a:gd name="T95" fmla="*/ 1770063 h 1126"/>
                <a:gd name="T96" fmla="*/ 192087 w 198"/>
                <a:gd name="T97" fmla="*/ 1773238 h 1126"/>
                <a:gd name="T98" fmla="*/ 146050 w 198"/>
                <a:gd name="T99" fmla="*/ 1770063 h 1126"/>
                <a:gd name="T100" fmla="*/ 100012 w 198"/>
                <a:gd name="T101" fmla="*/ 1766888 h 1126"/>
                <a:gd name="T102" fmla="*/ 58738 w 198"/>
                <a:gd name="T103" fmla="*/ 1760538 h 1126"/>
                <a:gd name="T104" fmla="*/ 15875 w 198"/>
                <a:gd name="T105" fmla="*/ 1754188 h 1126"/>
                <a:gd name="T106" fmla="*/ 0 w 198"/>
                <a:gd name="T107" fmla="*/ 1751013 h 1126"/>
                <a:gd name="T108" fmla="*/ 0 w 198"/>
                <a:gd name="T109" fmla="*/ 1751013 h 1126"/>
                <a:gd name="T110" fmla="*/ 0 w 198"/>
                <a:gd name="T111" fmla="*/ 1754188 h 1126"/>
                <a:gd name="T112" fmla="*/ 0 w 198"/>
                <a:gd name="T113" fmla="*/ 1757363 h 1126"/>
                <a:gd name="T114" fmla="*/ 0 w 198"/>
                <a:gd name="T115" fmla="*/ 1757363 h 1126"/>
                <a:gd name="T116" fmla="*/ 3175 w 198"/>
                <a:gd name="T117" fmla="*/ 1760538 h 1126"/>
                <a:gd name="T118" fmla="*/ 3175 w 198"/>
                <a:gd name="T119" fmla="*/ 1763713 h 1126"/>
                <a:gd name="T120" fmla="*/ 3175 w 198"/>
                <a:gd name="T121" fmla="*/ 1763713 h 1126"/>
                <a:gd name="T122" fmla="*/ 3175 w 198"/>
                <a:gd name="T123" fmla="*/ 1766888 h 112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8"/>
                <a:gd name="T187" fmla="*/ 0 h 1126"/>
                <a:gd name="T188" fmla="*/ 198 w 198"/>
                <a:gd name="T189" fmla="*/ 1126 h 112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8" h="1126">
                  <a:moveTo>
                    <a:pt x="194" y="4"/>
                  </a:moveTo>
                  <a:lnTo>
                    <a:pt x="179" y="2"/>
                  </a:lnTo>
                  <a:lnTo>
                    <a:pt x="150" y="0"/>
                  </a:lnTo>
                  <a:lnTo>
                    <a:pt x="121" y="0"/>
                  </a:lnTo>
                  <a:lnTo>
                    <a:pt x="92" y="0"/>
                  </a:lnTo>
                  <a:lnTo>
                    <a:pt x="63" y="2"/>
                  </a:lnTo>
                  <a:lnTo>
                    <a:pt x="44" y="6"/>
                  </a:lnTo>
                  <a:lnTo>
                    <a:pt x="44" y="8"/>
                  </a:lnTo>
                  <a:lnTo>
                    <a:pt x="42" y="9"/>
                  </a:lnTo>
                  <a:lnTo>
                    <a:pt x="42" y="11"/>
                  </a:lnTo>
                  <a:lnTo>
                    <a:pt x="42" y="13"/>
                  </a:lnTo>
                  <a:lnTo>
                    <a:pt x="40" y="13"/>
                  </a:lnTo>
                  <a:lnTo>
                    <a:pt x="40" y="15"/>
                  </a:lnTo>
                  <a:lnTo>
                    <a:pt x="63" y="11"/>
                  </a:lnTo>
                  <a:lnTo>
                    <a:pt x="92" y="9"/>
                  </a:lnTo>
                  <a:lnTo>
                    <a:pt x="121" y="9"/>
                  </a:lnTo>
                  <a:lnTo>
                    <a:pt x="150" y="9"/>
                  </a:lnTo>
                  <a:lnTo>
                    <a:pt x="177" y="11"/>
                  </a:lnTo>
                  <a:lnTo>
                    <a:pt x="190" y="13"/>
                  </a:lnTo>
                  <a:lnTo>
                    <a:pt x="192" y="13"/>
                  </a:lnTo>
                  <a:lnTo>
                    <a:pt x="192" y="11"/>
                  </a:lnTo>
                  <a:lnTo>
                    <a:pt x="192" y="9"/>
                  </a:lnTo>
                  <a:lnTo>
                    <a:pt x="192" y="8"/>
                  </a:lnTo>
                  <a:lnTo>
                    <a:pt x="194" y="8"/>
                  </a:lnTo>
                  <a:lnTo>
                    <a:pt x="194" y="6"/>
                  </a:lnTo>
                  <a:lnTo>
                    <a:pt x="194" y="4"/>
                  </a:lnTo>
                  <a:close/>
                  <a:moveTo>
                    <a:pt x="2" y="1113"/>
                  </a:moveTo>
                  <a:lnTo>
                    <a:pt x="8" y="1115"/>
                  </a:lnTo>
                  <a:lnTo>
                    <a:pt x="35" y="1119"/>
                  </a:lnTo>
                  <a:lnTo>
                    <a:pt x="63" y="1122"/>
                  </a:lnTo>
                  <a:lnTo>
                    <a:pt x="92" y="1124"/>
                  </a:lnTo>
                  <a:lnTo>
                    <a:pt x="121" y="1126"/>
                  </a:lnTo>
                  <a:lnTo>
                    <a:pt x="150" y="1124"/>
                  </a:lnTo>
                  <a:lnTo>
                    <a:pt x="179" y="1122"/>
                  </a:lnTo>
                  <a:lnTo>
                    <a:pt x="198" y="1120"/>
                  </a:lnTo>
                  <a:lnTo>
                    <a:pt x="198" y="1119"/>
                  </a:lnTo>
                  <a:lnTo>
                    <a:pt x="196" y="1117"/>
                  </a:lnTo>
                  <a:lnTo>
                    <a:pt x="196" y="1115"/>
                  </a:lnTo>
                  <a:lnTo>
                    <a:pt x="196" y="1113"/>
                  </a:lnTo>
                  <a:lnTo>
                    <a:pt x="194" y="1111"/>
                  </a:lnTo>
                  <a:lnTo>
                    <a:pt x="177" y="1113"/>
                  </a:lnTo>
                  <a:lnTo>
                    <a:pt x="150" y="1115"/>
                  </a:lnTo>
                  <a:lnTo>
                    <a:pt x="121" y="1117"/>
                  </a:lnTo>
                  <a:lnTo>
                    <a:pt x="92" y="1115"/>
                  </a:lnTo>
                  <a:lnTo>
                    <a:pt x="63" y="1113"/>
                  </a:lnTo>
                  <a:lnTo>
                    <a:pt x="37" y="1109"/>
                  </a:lnTo>
                  <a:lnTo>
                    <a:pt x="10" y="1105"/>
                  </a:lnTo>
                  <a:lnTo>
                    <a:pt x="0" y="1103"/>
                  </a:lnTo>
                  <a:lnTo>
                    <a:pt x="0" y="1105"/>
                  </a:lnTo>
                  <a:lnTo>
                    <a:pt x="0" y="1107"/>
                  </a:lnTo>
                  <a:lnTo>
                    <a:pt x="2" y="1109"/>
                  </a:lnTo>
                  <a:lnTo>
                    <a:pt x="2" y="1111"/>
                  </a:lnTo>
                  <a:lnTo>
                    <a:pt x="2" y="1113"/>
                  </a:lnTo>
                  <a:close/>
                </a:path>
              </a:pathLst>
            </a:custGeom>
            <a:solidFill>
              <a:srgbClr val="89CFFF"/>
            </a:solidFill>
            <a:ln w="9525">
              <a:noFill/>
              <a:round/>
            </a:ln>
          </p:spPr>
          <p:txBody>
            <a:bodyPr/>
            <a:lstStyle/>
            <a:p>
              <a:endParaRPr lang="en-US"/>
            </a:p>
          </p:txBody>
        </p:sp>
        <p:sp>
          <p:nvSpPr>
            <p:cNvPr id="17568" name="Freeform 171"/>
            <p:cNvSpPr>
              <a:spLocks noEditPoints="1"/>
            </p:cNvSpPr>
            <p:nvPr/>
          </p:nvSpPr>
          <p:spPr bwMode="auto">
            <a:xfrm>
              <a:off x="6163735" y="2541567"/>
              <a:ext cx="279400" cy="1771650"/>
            </a:xfrm>
            <a:custGeom>
              <a:avLst/>
              <a:gdLst>
                <a:gd name="T0" fmla="*/ 307975 w 198"/>
                <a:gd name="T1" fmla="*/ 7937 h 1116"/>
                <a:gd name="T2" fmla="*/ 284163 w 198"/>
                <a:gd name="T3" fmla="*/ 6350 h 1116"/>
                <a:gd name="T4" fmla="*/ 241300 w 198"/>
                <a:gd name="T5" fmla="*/ 3175 h 1116"/>
                <a:gd name="T6" fmla="*/ 195262 w 198"/>
                <a:gd name="T7" fmla="*/ 0 h 1116"/>
                <a:gd name="T8" fmla="*/ 149225 w 198"/>
                <a:gd name="T9" fmla="*/ 3175 h 1116"/>
                <a:gd name="T10" fmla="*/ 103188 w 198"/>
                <a:gd name="T11" fmla="*/ 6350 h 1116"/>
                <a:gd name="T12" fmla="*/ 69850 w 198"/>
                <a:gd name="T13" fmla="*/ 7937 h 1116"/>
                <a:gd name="T14" fmla="*/ 69850 w 198"/>
                <a:gd name="T15" fmla="*/ 11112 h 1116"/>
                <a:gd name="T16" fmla="*/ 69850 w 198"/>
                <a:gd name="T17" fmla="*/ 14287 h 1116"/>
                <a:gd name="T18" fmla="*/ 66675 w 198"/>
                <a:gd name="T19" fmla="*/ 14287 h 1116"/>
                <a:gd name="T20" fmla="*/ 66675 w 198"/>
                <a:gd name="T21" fmla="*/ 17462 h 1116"/>
                <a:gd name="T22" fmla="*/ 66675 w 198"/>
                <a:gd name="T23" fmla="*/ 17462 h 1116"/>
                <a:gd name="T24" fmla="*/ 66675 w 198"/>
                <a:gd name="T25" fmla="*/ 20637 h 1116"/>
                <a:gd name="T26" fmla="*/ 63500 w 198"/>
                <a:gd name="T27" fmla="*/ 23812 h 1116"/>
                <a:gd name="T28" fmla="*/ 63500 w 198"/>
                <a:gd name="T29" fmla="*/ 23812 h 1116"/>
                <a:gd name="T30" fmla="*/ 106363 w 198"/>
                <a:gd name="T31" fmla="*/ 20637 h 1116"/>
                <a:gd name="T32" fmla="*/ 149225 w 198"/>
                <a:gd name="T33" fmla="*/ 17462 h 1116"/>
                <a:gd name="T34" fmla="*/ 195262 w 198"/>
                <a:gd name="T35" fmla="*/ 14287 h 1116"/>
                <a:gd name="T36" fmla="*/ 238125 w 198"/>
                <a:gd name="T37" fmla="*/ 17462 h 1116"/>
                <a:gd name="T38" fmla="*/ 284163 w 198"/>
                <a:gd name="T39" fmla="*/ 20637 h 1116"/>
                <a:gd name="T40" fmla="*/ 304800 w 198"/>
                <a:gd name="T41" fmla="*/ 23812 h 1116"/>
                <a:gd name="T42" fmla="*/ 304800 w 198"/>
                <a:gd name="T43" fmla="*/ 20637 h 1116"/>
                <a:gd name="T44" fmla="*/ 304800 w 198"/>
                <a:gd name="T45" fmla="*/ 17462 h 1116"/>
                <a:gd name="T46" fmla="*/ 304800 w 198"/>
                <a:gd name="T47" fmla="*/ 17462 h 1116"/>
                <a:gd name="T48" fmla="*/ 304800 w 198"/>
                <a:gd name="T49" fmla="*/ 14287 h 1116"/>
                <a:gd name="T50" fmla="*/ 307975 w 198"/>
                <a:gd name="T51" fmla="*/ 14287 h 1116"/>
                <a:gd name="T52" fmla="*/ 307975 w 198"/>
                <a:gd name="T53" fmla="*/ 11112 h 1116"/>
                <a:gd name="T54" fmla="*/ 307975 w 198"/>
                <a:gd name="T55" fmla="*/ 7937 h 1116"/>
                <a:gd name="T56" fmla="*/ 307975 w 198"/>
                <a:gd name="T57" fmla="*/ 7937 h 1116"/>
                <a:gd name="T58" fmla="*/ 3175 w 198"/>
                <a:gd name="T59" fmla="*/ 1751013 h 1116"/>
                <a:gd name="T60" fmla="*/ 15875 w 198"/>
                <a:gd name="T61" fmla="*/ 1754188 h 1116"/>
                <a:gd name="T62" fmla="*/ 58738 w 198"/>
                <a:gd name="T63" fmla="*/ 1763713 h 1116"/>
                <a:gd name="T64" fmla="*/ 103188 w 198"/>
                <a:gd name="T65" fmla="*/ 1770063 h 1116"/>
                <a:gd name="T66" fmla="*/ 149225 w 198"/>
                <a:gd name="T67" fmla="*/ 1771650 h 1116"/>
                <a:gd name="T68" fmla="*/ 195262 w 198"/>
                <a:gd name="T69" fmla="*/ 1771650 h 1116"/>
                <a:gd name="T70" fmla="*/ 241300 w 198"/>
                <a:gd name="T71" fmla="*/ 1771650 h 1116"/>
                <a:gd name="T72" fmla="*/ 284163 w 198"/>
                <a:gd name="T73" fmla="*/ 1770063 h 1116"/>
                <a:gd name="T74" fmla="*/ 314325 w 198"/>
                <a:gd name="T75" fmla="*/ 1763713 h 1116"/>
                <a:gd name="T76" fmla="*/ 314325 w 198"/>
                <a:gd name="T77" fmla="*/ 1763713 h 1116"/>
                <a:gd name="T78" fmla="*/ 314325 w 198"/>
                <a:gd name="T79" fmla="*/ 1760538 h 1116"/>
                <a:gd name="T80" fmla="*/ 314325 w 198"/>
                <a:gd name="T81" fmla="*/ 1760538 h 1116"/>
                <a:gd name="T82" fmla="*/ 311150 w 198"/>
                <a:gd name="T83" fmla="*/ 1757363 h 1116"/>
                <a:gd name="T84" fmla="*/ 311150 w 198"/>
                <a:gd name="T85" fmla="*/ 1754188 h 1116"/>
                <a:gd name="T86" fmla="*/ 311150 w 198"/>
                <a:gd name="T87" fmla="*/ 1754188 h 1116"/>
                <a:gd name="T88" fmla="*/ 311150 w 198"/>
                <a:gd name="T89" fmla="*/ 1751013 h 1116"/>
                <a:gd name="T90" fmla="*/ 307975 w 198"/>
                <a:gd name="T91" fmla="*/ 1751013 h 1116"/>
                <a:gd name="T92" fmla="*/ 284163 w 198"/>
                <a:gd name="T93" fmla="*/ 1754188 h 1116"/>
                <a:gd name="T94" fmla="*/ 238125 w 198"/>
                <a:gd name="T95" fmla="*/ 1757363 h 1116"/>
                <a:gd name="T96" fmla="*/ 195262 w 198"/>
                <a:gd name="T97" fmla="*/ 1757363 h 1116"/>
                <a:gd name="T98" fmla="*/ 149225 w 198"/>
                <a:gd name="T99" fmla="*/ 1757363 h 1116"/>
                <a:gd name="T100" fmla="*/ 106363 w 198"/>
                <a:gd name="T101" fmla="*/ 1754188 h 1116"/>
                <a:gd name="T102" fmla="*/ 61913 w 198"/>
                <a:gd name="T103" fmla="*/ 1747838 h 1116"/>
                <a:gd name="T104" fmla="*/ 19050 w 198"/>
                <a:gd name="T105" fmla="*/ 1738313 h 1116"/>
                <a:gd name="T106" fmla="*/ 0 w 198"/>
                <a:gd name="T107" fmla="*/ 1735138 h 1116"/>
                <a:gd name="T108" fmla="*/ 0 w 198"/>
                <a:gd name="T109" fmla="*/ 1738313 h 1116"/>
                <a:gd name="T110" fmla="*/ 0 w 198"/>
                <a:gd name="T111" fmla="*/ 1738313 h 1116"/>
                <a:gd name="T112" fmla="*/ 0 w 198"/>
                <a:gd name="T113" fmla="*/ 1741488 h 1116"/>
                <a:gd name="T114" fmla="*/ 3175 w 198"/>
                <a:gd name="T115" fmla="*/ 1744663 h 1116"/>
                <a:gd name="T116" fmla="*/ 3175 w 198"/>
                <a:gd name="T117" fmla="*/ 1744663 h 1116"/>
                <a:gd name="T118" fmla="*/ 3175 w 198"/>
                <a:gd name="T119" fmla="*/ 1747838 h 1116"/>
                <a:gd name="T120" fmla="*/ 3175 w 198"/>
                <a:gd name="T121" fmla="*/ 1751013 h 1116"/>
                <a:gd name="T122" fmla="*/ 3175 w 198"/>
                <a:gd name="T123" fmla="*/ 1751013 h 111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98"/>
                <a:gd name="T187" fmla="*/ 0 h 1116"/>
                <a:gd name="T188" fmla="*/ 198 w 198"/>
                <a:gd name="T189" fmla="*/ 1116 h 111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98" h="1116">
                  <a:moveTo>
                    <a:pt x="194" y="5"/>
                  </a:moveTo>
                  <a:lnTo>
                    <a:pt x="179" y="4"/>
                  </a:lnTo>
                  <a:lnTo>
                    <a:pt x="152" y="2"/>
                  </a:lnTo>
                  <a:lnTo>
                    <a:pt x="123" y="0"/>
                  </a:lnTo>
                  <a:lnTo>
                    <a:pt x="94" y="2"/>
                  </a:lnTo>
                  <a:lnTo>
                    <a:pt x="65" y="4"/>
                  </a:lnTo>
                  <a:lnTo>
                    <a:pt x="44" y="5"/>
                  </a:lnTo>
                  <a:lnTo>
                    <a:pt x="44" y="7"/>
                  </a:lnTo>
                  <a:lnTo>
                    <a:pt x="44" y="9"/>
                  </a:lnTo>
                  <a:lnTo>
                    <a:pt x="42" y="9"/>
                  </a:lnTo>
                  <a:lnTo>
                    <a:pt x="42" y="11"/>
                  </a:lnTo>
                  <a:lnTo>
                    <a:pt x="42" y="13"/>
                  </a:lnTo>
                  <a:lnTo>
                    <a:pt x="40" y="15"/>
                  </a:lnTo>
                  <a:lnTo>
                    <a:pt x="67" y="13"/>
                  </a:lnTo>
                  <a:lnTo>
                    <a:pt x="94" y="11"/>
                  </a:lnTo>
                  <a:lnTo>
                    <a:pt x="123" y="9"/>
                  </a:lnTo>
                  <a:lnTo>
                    <a:pt x="150" y="11"/>
                  </a:lnTo>
                  <a:lnTo>
                    <a:pt x="179" y="13"/>
                  </a:lnTo>
                  <a:lnTo>
                    <a:pt x="192" y="15"/>
                  </a:lnTo>
                  <a:lnTo>
                    <a:pt x="192" y="13"/>
                  </a:lnTo>
                  <a:lnTo>
                    <a:pt x="192" y="11"/>
                  </a:lnTo>
                  <a:lnTo>
                    <a:pt x="192" y="9"/>
                  </a:lnTo>
                  <a:lnTo>
                    <a:pt x="194" y="9"/>
                  </a:lnTo>
                  <a:lnTo>
                    <a:pt x="194" y="7"/>
                  </a:lnTo>
                  <a:lnTo>
                    <a:pt x="194" y="5"/>
                  </a:lnTo>
                  <a:close/>
                  <a:moveTo>
                    <a:pt x="2" y="1103"/>
                  </a:moveTo>
                  <a:lnTo>
                    <a:pt x="10" y="1105"/>
                  </a:lnTo>
                  <a:lnTo>
                    <a:pt x="37" y="1111"/>
                  </a:lnTo>
                  <a:lnTo>
                    <a:pt x="65" y="1115"/>
                  </a:lnTo>
                  <a:lnTo>
                    <a:pt x="94" y="1116"/>
                  </a:lnTo>
                  <a:lnTo>
                    <a:pt x="123" y="1116"/>
                  </a:lnTo>
                  <a:lnTo>
                    <a:pt x="152" y="1116"/>
                  </a:lnTo>
                  <a:lnTo>
                    <a:pt x="179" y="1115"/>
                  </a:lnTo>
                  <a:lnTo>
                    <a:pt x="198" y="1111"/>
                  </a:lnTo>
                  <a:lnTo>
                    <a:pt x="198" y="1109"/>
                  </a:lnTo>
                  <a:lnTo>
                    <a:pt x="196" y="1107"/>
                  </a:lnTo>
                  <a:lnTo>
                    <a:pt x="196" y="1105"/>
                  </a:lnTo>
                  <a:lnTo>
                    <a:pt x="196" y="1103"/>
                  </a:lnTo>
                  <a:lnTo>
                    <a:pt x="194" y="1103"/>
                  </a:lnTo>
                  <a:lnTo>
                    <a:pt x="179" y="1105"/>
                  </a:lnTo>
                  <a:lnTo>
                    <a:pt x="150" y="1107"/>
                  </a:lnTo>
                  <a:lnTo>
                    <a:pt x="123" y="1107"/>
                  </a:lnTo>
                  <a:lnTo>
                    <a:pt x="94" y="1107"/>
                  </a:lnTo>
                  <a:lnTo>
                    <a:pt x="67" y="1105"/>
                  </a:lnTo>
                  <a:lnTo>
                    <a:pt x="39" y="1101"/>
                  </a:lnTo>
                  <a:lnTo>
                    <a:pt x="12" y="1095"/>
                  </a:lnTo>
                  <a:lnTo>
                    <a:pt x="0" y="1093"/>
                  </a:lnTo>
                  <a:lnTo>
                    <a:pt x="0" y="1095"/>
                  </a:lnTo>
                  <a:lnTo>
                    <a:pt x="0" y="1097"/>
                  </a:lnTo>
                  <a:lnTo>
                    <a:pt x="2" y="1099"/>
                  </a:lnTo>
                  <a:lnTo>
                    <a:pt x="2" y="1101"/>
                  </a:lnTo>
                  <a:lnTo>
                    <a:pt x="2" y="1103"/>
                  </a:lnTo>
                  <a:close/>
                </a:path>
              </a:pathLst>
            </a:custGeom>
            <a:solidFill>
              <a:srgbClr val="8AD0FF"/>
            </a:solidFill>
            <a:ln w="9525">
              <a:noFill/>
              <a:round/>
            </a:ln>
          </p:spPr>
          <p:txBody>
            <a:bodyPr/>
            <a:lstStyle/>
            <a:p>
              <a:endParaRPr lang="en-US"/>
            </a:p>
          </p:txBody>
        </p:sp>
        <p:sp>
          <p:nvSpPr>
            <p:cNvPr id="17569" name="Freeform 172"/>
            <p:cNvSpPr>
              <a:spLocks noEditPoints="1"/>
            </p:cNvSpPr>
            <p:nvPr/>
          </p:nvSpPr>
          <p:spPr bwMode="auto">
            <a:xfrm>
              <a:off x="6160912" y="2549504"/>
              <a:ext cx="279400" cy="1758950"/>
            </a:xfrm>
            <a:custGeom>
              <a:avLst/>
              <a:gdLst>
                <a:gd name="T0" fmla="*/ 307975 w 198"/>
                <a:gd name="T1" fmla="*/ 6350 h 1108"/>
                <a:gd name="T2" fmla="*/ 287338 w 198"/>
                <a:gd name="T3" fmla="*/ 3175 h 1108"/>
                <a:gd name="T4" fmla="*/ 244475 w 198"/>
                <a:gd name="T5" fmla="*/ 0 h 1108"/>
                <a:gd name="T6" fmla="*/ 198437 w 198"/>
                <a:gd name="T7" fmla="*/ 0 h 1108"/>
                <a:gd name="T8" fmla="*/ 152400 w 198"/>
                <a:gd name="T9" fmla="*/ 0 h 1108"/>
                <a:gd name="T10" fmla="*/ 106363 w 198"/>
                <a:gd name="T11" fmla="*/ 3175 h 1108"/>
                <a:gd name="T12" fmla="*/ 69850 w 198"/>
                <a:gd name="T13" fmla="*/ 9525 h 1108"/>
                <a:gd name="T14" fmla="*/ 69850 w 198"/>
                <a:gd name="T15" fmla="*/ 12700 h 1108"/>
                <a:gd name="T16" fmla="*/ 69850 w 198"/>
                <a:gd name="T17" fmla="*/ 12700 h 1108"/>
                <a:gd name="T18" fmla="*/ 66675 w 198"/>
                <a:gd name="T19" fmla="*/ 15875 h 1108"/>
                <a:gd name="T20" fmla="*/ 66675 w 198"/>
                <a:gd name="T21" fmla="*/ 15875 h 1108"/>
                <a:gd name="T22" fmla="*/ 66675 w 198"/>
                <a:gd name="T23" fmla="*/ 19050 h 1108"/>
                <a:gd name="T24" fmla="*/ 66675 w 198"/>
                <a:gd name="T25" fmla="*/ 22225 h 1108"/>
                <a:gd name="T26" fmla="*/ 65088 w 198"/>
                <a:gd name="T27" fmla="*/ 22225 h 1108"/>
                <a:gd name="T28" fmla="*/ 65088 w 198"/>
                <a:gd name="T29" fmla="*/ 25400 h 1108"/>
                <a:gd name="T30" fmla="*/ 66675 w 198"/>
                <a:gd name="T31" fmla="*/ 25400 h 1108"/>
                <a:gd name="T32" fmla="*/ 109538 w 198"/>
                <a:gd name="T33" fmla="*/ 19050 h 1108"/>
                <a:gd name="T34" fmla="*/ 152400 w 198"/>
                <a:gd name="T35" fmla="*/ 15875 h 1108"/>
                <a:gd name="T36" fmla="*/ 198437 w 198"/>
                <a:gd name="T37" fmla="*/ 15875 h 1108"/>
                <a:gd name="T38" fmla="*/ 241300 w 198"/>
                <a:gd name="T39" fmla="*/ 15875 h 1108"/>
                <a:gd name="T40" fmla="*/ 287338 w 198"/>
                <a:gd name="T41" fmla="*/ 19050 h 1108"/>
                <a:gd name="T42" fmla="*/ 304800 w 198"/>
                <a:gd name="T43" fmla="*/ 22225 h 1108"/>
                <a:gd name="T44" fmla="*/ 304800 w 198"/>
                <a:gd name="T45" fmla="*/ 19050 h 1108"/>
                <a:gd name="T46" fmla="*/ 304800 w 198"/>
                <a:gd name="T47" fmla="*/ 19050 h 1108"/>
                <a:gd name="T48" fmla="*/ 304800 w 198"/>
                <a:gd name="T49" fmla="*/ 15875 h 1108"/>
                <a:gd name="T50" fmla="*/ 307975 w 198"/>
                <a:gd name="T51" fmla="*/ 15875 h 1108"/>
                <a:gd name="T52" fmla="*/ 307975 w 198"/>
                <a:gd name="T53" fmla="*/ 12700 h 1108"/>
                <a:gd name="T54" fmla="*/ 307975 w 198"/>
                <a:gd name="T55" fmla="*/ 9525 h 1108"/>
                <a:gd name="T56" fmla="*/ 307975 w 198"/>
                <a:gd name="T57" fmla="*/ 9525 h 1108"/>
                <a:gd name="T58" fmla="*/ 307975 w 198"/>
                <a:gd name="T59" fmla="*/ 6350 h 1108"/>
                <a:gd name="T60" fmla="*/ 6350 w 198"/>
                <a:gd name="T61" fmla="*/ 1736725 h 1108"/>
                <a:gd name="T62" fmla="*/ 22225 w 198"/>
                <a:gd name="T63" fmla="*/ 1739900 h 1108"/>
                <a:gd name="T64" fmla="*/ 65088 w 198"/>
                <a:gd name="T65" fmla="*/ 1746250 h 1108"/>
                <a:gd name="T66" fmla="*/ 106363 w 198"/>
                <a:gd name="T67" fmla="*/ 1752600 h 1108"/>
                <a:gd name="T68" fmla="*/ 152400 w 198"/>
                <a:gd name="T69" fmla="*/ 1755775 h 1108"/>
                <a:gd name="T70" fmla="*/ 198437 w 198"/>
                <a:gd name="T71" fmla="*/ 1758950 h 1108"/>
                <a:gd name="T72" fmla="*/ 244475 w 198"/>
                <a:gd name="T73" fmla="*/ 1755775 h 1108"/>
                <a:gd name="T74" fmla="*/ 287338 w 198"/>
                <a:gd name="T75" fmla="*/ 1752600 h 1108"/>
                <a:gd name="T76" fmla="*/ 314325 w 198"/>
                <a:gd name="T77" fmla="*/ 1749425 h 1108"/>
                <a:gd name="T78" fmla="*/ 314325 w 198"/>
                <a:gd name="T79" fmla="*/ 1746250 h 1108"/>
                <a:gd name="T80" fmla="*/ 314325 w 198"/>
                <a:gd name="T81" fmla="*/ 1746250 h 1108"/>
                <a:gd name="T82" fmla="*/ 314325 w 198"/>
                <a:gd name="T83" fmla="*/ 1743075 h 1108"/>
                <a:gd name="T84" fmla="*/ 311150 w 198"/>
                <a:gd name="T85" fmla="*/ 1743075 h 1108"/>
                <a:gd name="T86" fmla="*/ 311150 w 198"/>
                <a:gd name="T87" fmla="*/ 1739900 h 1108"/>
                <a:gd name="T88" fmla="*/ 311150 w 198"/>
                <a:gd name="T89" fmla="*/ 1736725 h 1108"/>
                <a:gd name="T90" fmla="*/ 311150 w 198"/>
                <a:gd name="T91" fmla="*/ 1736725 h 1108"/>
                <a:gd name="T92" fmla="*/ 311150 w 198"/>
                <a:gd name="T93" fmla="*/ 1733550 h 1108"/>
                <a:gd name="T94" fmla="*/ 287338 w 198"/>
                <a:gd name="T95" fmla="*/ 1736725 h 1108"/>
                <a:gd name="T96" fmla="*/ 241300 w 198"/>
                <a:gd name="T97" fmla="*/ 1739900 h 1108"/>
                <a:gd name="T98" fmla="*/ 198437 w 198"/>
                <a:gd name="T99" fmla="*/ 1743075 h 1108"/>
                <a:gd name="T100" fmla="*/ 152400 w 198"/>
                <a:gd name="T101" fmla="*/ 1739900 h 1108"/>
                <a:gd name="T102" fmla="*/ 109538 w 198"/>
                <a:gd name="T103" fmla="*/ 1736725 h 1108"/>
                <a:gd name="T104" fmla="*/ 66675 w 198"/>
                <a:gd name="T105" fmla="*/ 1730375 h 1108"/>
                <a:gd name="T106" fmla="*/ 25400 w 198"/>
                <a:gd name="T107" fmla="*/ 1725613 h 1108"/>
                <a:gd name="T108" fmla="*/ 0 w 198"/>
                <a:gd name="T109" fmla="*/ 1719263 h 1108"/>
                <a:gd name="T110" fmla="*/ 0 w 198"/>
                <a:gd name="T111" fmla="*/ 1722438 h 1108"/>
                <a:gd name="T112" fmla="*/ 0 w 198"/>
                <a:gd name="T113" fmla="*/ 1725613 h 1108"/>
                <a:gd name="T114" fmla="*/ 3175 w 198"/>
                <a:gd name="T115" fmla="*/ 1725613 h 1108"/>
                <a:gd name="T116" fmla="*/ 3175 w 198"/>
                <a:gd name="T117" fmla="*/ 1727200 h 1108"/>
                <a:gd name="T118" fmla="*/ 3175 w 198"/>
                <a:gd name="T119" fmla="*/ 1730375 h 1108"/>
                <a:gd name="T120" fmla="*/ 3175 w 198"/>
                <a:gd name="T121" fmla="*/ 1730375 h 1108"/>
                <a:gd name="T122" fmla="*/ 3175 w 198"/>
                <a:gd name="T123" fmla="*/ 1733550 h 1108"/>
                <a:gd name="T124" fmla="*/ 6350 w 198"/>
                <a:gd name="T125" fmla="*/ 1736725 h 110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98"/>
                <a:gd name="T190" fmla="*/ 0 h 1108"/>
                <a:gd name="T191" fmla="*/ 198 w 198"/>
                <a:gd name="T192" fmla="*/ 1108 h 110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98" h="1108">
                  <a:moveTo>
                    <a:pt x="194" y="4"/>
                  </a:moveTo>
                  <a:lnTo>
                    <a:pt x="181" y="2"/>
                  </a:lnTo>
                  <a:lnTo>
                    <a:pt x="154" y="0"/>
                  </a:lnTo>
                  <a:lnTo>
                    <a:pt x="125" y="0"/>
                  </a:lnTo>
                  <a:lnTo>
                    <a:pt x="96" y="0"/>
                  </a:lnTo>
                  <a:lnTo>
                    <a:pt x="67" y="2"/>
                  </a:lnTo>
                  <a:lnTo>
                    <a:pt x="44" y="6"/>
                  </a:lnTo>
                  <a:lnTo>
                    <a:pt x="44" y="8"/>
                  </a:lnTo>
                  <a:lnTo>
                    <a:pt x="42" y="10"/>
                  </a:lnTo>
                  <a:lnTo>
                    <a:pt x="42" y="12"/>
                  </a:lnTo>
                  <a:lnTo>
                    <a:pt x="42" y="14"/>
                  </a:lnTo>
                  <a:lnTo>
                    <a:pt x="41" y="14"/>
                  </a:lnTo>
                  <a:lnTo>
                    <a:pt x="41" y="16"/>
                  </a:lnTo>
                  <a:lnTo>
                    <a:pt x="42" y="16"/>
                  </a:lnTo>
                  <a:lnTo>
                    <a:pt x="69" y="12"/>
                  </a:lnTo>
                  <a:lnTo>
                    <a:pt x="96" y="10"/>
                  </a:lnTo>
                  <a:lnTo>
                    <a:pt x="125" y="10"/>
                  </a:lnTo>
                  <a:lnTo>
                    <a:pt x="152" y="10"/>
                  </a:lnTo>
                  <a:lnTo>
                    <a:pt x="181" y="12"/>
                  </a:lnTo>
                  <a:lnTo>
                    <a:pt x="192" y="14"/>
                  </a:lnTo>
                  <a:lnTo>
                    <a:pt x="192" y="12"/>
                  </a:lnTo>
                  <a:lnTo>
                    <a:pt x="192" y="10"/>
                  </a:lnTo>
                  <a:lnTo>
                    <a:pt x="194" y="10"/>
                  </a:lnTo>
                  <a:lnTo>
                    <a:pt x="194" y="8"/>
                  </a:lnTo>
                  <a:lnTo>
                    <a:pt x="194" y="6"/>
                  </a:lnTo>
                  <a:lnTo>
                    <a:pt x="194" y="4"/>
                  </a:lnTo>
                  <a:close/>
                  <a:moveTo>
                    <a:pt x="4" y="1094"/>
                  </a:moveTo>
                  <a:lnTo>
                    <a:pt x="14" y="1096"/>
                  </a:lnTo>
                  <a:lnTo>
                    <a:pt x="41" y="1100"/>
                  </a:lnTo>
                  <a:lnTo>
                    <a:pt x="67" y="1104"/>
                  </a:lnTo>
                  <a:lnTo>
                    <a:pt x="96" y="1106"/>
                  </a:lnTo>
                  <a:lnTo>
                    <a:pt x="125" y="1108"/>
                  </a:lnTo>
                  <a:lnTo>
                    <a:pt x="154" y="1106"/>
                  </a:lnTo>
                  <a:lnTo>
                    <a:pt x="181" y="1104"/>
                  </a:lnTo>
                  <a:lnTo>
                    <a:pt x="198" y="1102"/>
                  </a:lnTo>
                  <a:lnTo>
                    <a:pt x="198" y="1100"/>
                  </a:lnTo>
                  <a:lnTo>
                    <a:pt x="198" y="1098"/>
                  </a:lnTo>
                  <a:lnTo>
                    <a:pt x="196" y="1098"/>
                  </a:lnTo>
                  <a:lnTo>
                    <a:pt x="196" y="1096"/>
                  </a:lnTo>
                  <a:lnTo>
                    <a:pt x="196" y="1094"/>
                  </a:lnTo>
                  <a:lnTo>
                    <a:pt x="196" y="1092"/>
                  </a:lnTo>
                  <a:lnTo>
                    <a:pt x="181" y="1094"/>
                  </a:lnTo>
                  <a:lnTo>
                    <a:pt x="152" y="1096"/>
                  </a:lnTo>
                  <a:lnTo>
                    <a:pt x="125" y="1098"/>
                  </a:lnTo>
                  <a:lnTo>
                    <a:pt x="96" y="1096"/>
                  </a:lnTo>
                  <a:lnTo>
                    <a:pt x="69" y="1094"/>
                  </a:lnTo>
                  <a:lnTo>
                    <a:pt x="42" y="1090"/>
                  </a:lnTo>
                  <a:lnTo>
                    <a:pt x="16" y="1087"/>
                  </a:lnTo>
                  <a:lnTo>
                    <a:pt x="0" y="1083"/>
                  </a:lnTo>
                  <a:lnTo>
                    <a:pt x="0" y="1085"/>
                  </a:lnTo>
                  <a:lnTo>
                    <a:pt x="0" y="1087"/>
                  </a:lnTo>
                  <a:lnTo>
                    <a:pt x="2" y="1087"/>
                  </a:lnTo>
                  <a:lnTo>
                    <a:pt x="2" y="1088"/>
                  </a:lnTo>
                  <a:lnTo>
                    <a:pt x="2" y="1090"/>
                  </a:lnTo>
                  <a:lnTo>
                    <a:pt x="2" y="1092"/>
                  </a:lnTo>
                  <a:lnTo>
                    <a:pt x="4" y="1094"/>
                  </a:lnTo>
                  <a:close/>
                </a:path>
              </a:pathLst>
            </a:custGeom>
            <a:solidFill>
              <a:srgbClr val="8BD0FF"/>
            </a:solidFill>
            <a:ln w="9525">
              <a:noFill/>
              <a:round/>
            </a:ln>
          </p:spPr>
          <p:txBody>
            <a:bodyPr/>
            <a:lstStyle/>
            <a:p>
              <a:endParaRPr lang="en-US"/>
            </a:p>
          </p:txBody>
        </p:sp>
        <p:sp>
          <p:nvSpPr>
            <p:cNvPr id="17570" name="Freeform 173"/>
            <p:cNvSpPr>
              <a:spLocks noEditPoints="1"/>
            </p:cNvSpPr>
            <p:nvPr/>
          </p:nvSpPr>
          <p:spPr bwMode="auto">
            <a:xfrm>
              <a:off x="6158089" y="2555857"/>
              <a:ext cx="279400" cy="1743075"/>
            </a:xfrm>
            <a:custGeom>
              <a:avLst/>
              <a:gdLst>
                <a:gd name="T0" fmla="*/ 311150 w 198"/>
                <a:gd name="T1" fmla="*/ 9525 h 1098"/>
                <a:gd name="T2" fmla="*/ 290513 w 198"/>
                <a:gd name="T3" fmla="*/ 6350 h 1098"/>
                <a:gd name="T4" fmla="*/ 244475 w 198"/>
                <a:gd name="T5" fmla="*/ 3175 h 1098"/>
                <a:gd name="T6" fmla="*/ 201612 w 198"/>
                <a:gd name="T7" fmla="*/ 0 h 1098"/>
                <a:gd name="T8" fmla="*/ 155575 w 198"/>
                <a:gd name="T9" fmla="*/ 3175 h 1098"/>
                <a:gd name="T10" fmla="*/ 112713 w 198"/>
                <a:gd name="T11" fmla="*/ 6350 h 1098"/>
                <a:gd name="T12" fmla="*/ 69850 w 198"/>
                <a:gd name="T13" fmla="*/ 9525 h 1098"/>
                <a:gd name="T14" fmla="*/ 69850 w 198"/>
                <a:gd name="T15" fmla="*/ 12700 h 1098"/>
                <a:gd name="T16" fmla="*/ 69850 w 198"/>
                <a:gd name="T17" fmla="*/ 15875 h 1098"/>
                <a:gd name="T18" fmla="*/ 68263 w 198"/>
                <a:gd name="T19" fmla="*/ 15875 h 1098"/>
                <a:gd name="T20" fmla="*/ 68263 w 198"/>
                <a:gd name="T21" fmla="*/ 19050 h 1098"/>
                <a:gd name="T22" fmla="*/ 68263 w 198"/>
                <a:gd name="T23" fmla="*/ 22225 h 1098"/>
                <a:gd name="T24" fmla="*/ 68263 w 198"/>
                <a:gd name="T25" fmla="*/ 22225 h 1098"/>
                <a:gd name="T26" fmla="*/ 65088 w 198"/>
                <a:gd name="T27" fmla="*/ 25400 h 1098"/>
                <a:gd name="T28" fmla="*/ 65088 w 198"/>
                <a:gd name="T29" fmla="*/ 28575 h 1098"/>
                <a:gd name="T30" fmla="*/ 69850 w 198"/>
                <a:gd name="T31" fmla="*/ 25400 h 1098"/>
                <a:gd name="T32" fmla="*/ 112713 w 198"/>
                <a:gd name="T33" fmla="*/ 22225 h 1098"/>
                <a:gd name="T34" fmla="*/ 155575 w 198"/>
                <a:gd name="T35" fmla="*/ 19050 h 1098"/>
                <a:gd name="T36" fmla="*/ 201612 w 198"/>
                <a:gd name="T37" fmla="*/ 15875 h 1098"/>
                <a:gd name="T38" fmla="*/ 244475 w 198"/>
                <a:gd name="T39" fmla="*/ 19050 h 1098"/>
                <a:gd name="T40" fmla="*/ 287338 w 198"/>
                <a:gd name="T41" fmla="*/ 22225 h 1098"/>
                <a:gd name="T42" fmla="*/ 304800 w 198"/>
                <a:gd name="T43" fmla="*/ 22225 h 1098"/>
                <a:gd name="T44" fmla="*/ 304800 w 198"/>
                <a:gd name="T45" fmla="*/ 22225 h 1098"/>
                <a:gd name="T46" fmla="*/ 304800 w 198"/>
                <a:gd name="T47" fmla="*/ 19050 h 1098"/>
                <a:gd name="T48" fmla="*/ 307975 w 198"/>
                <a:gd name="T49" fmla="*/ 19050 h 1098"/>
                <a:gd name="T50" fmla="*/ 307975 w 198"/>
                <a:gd name="T51" fmla="*/ 15875 h 1098"/>
                <a:gd name="T52" fmla="*/ 307975 w 198"/>
                <a:gd name="T53" fmla="*/ 12700 h 1098"/>
                <a:gd name="T54" fmla="*/ 307975 w 198"/>
                <a:gd name="T55" fmla="*/ 12700 h 1098"/>
                <a:gd name="T56" fmla="*/ 307975 w 198"/>
                <a:gd name="T57" fmla="*/ 9525 h 1098"/>
                <a:gd name="T58" fmla="*/ 311150 w 198"/>
                <a:gd name="T59" fmla="*/ 9525 h 1098"/>
                <a:gd name="T60" fmla="*/ 6350 w 198"/>
                <a:gd name="T61" fmla="*/ 1720850 h 1098"/>
                <a:gd name="T62" fmla="*/ 25400 w 198"/>
                <a:gd name="T63" fmla="*/ 1724025 h 1098"/>
                <a:gd name="T64" fmla="*/ 68263 w 198"/>
                <a:gd name="T65" fmla="*/ 1733550 h 1098"/>
                <a:gd name="T66" fmla="*/ 112713 w 198"/>
                <a:gd name="T67" fmla="*/ 1739900 h 1098"/>
                <a:gd name="T68" fmla="*/ 155575 w 198"/>
                <a:gd name="T69" fmla="*/ 1743075 h 1098"/>
                <a:gd name="T70" fmla="*/ 201612 w 198"/>
                <a:gd name="T71" fmla="*/ 1743075 h 1098"/>
                <a:gd name="T72" fmla="*/ 244475 w 198"/>
                <a:gd name="T73" fmla="*/ 1743075 h 1098"/>
                <a:gd name="T74" fmla="*/ 290513 w 198"/>
                <a:gd name="T75" fmla="*/ 1739900 h 1098"/>
                <a:gd name="T76" fmla="*/ 314325 w 198"/>
                <a:gd name="T77" fmla="*/ 1736725 h 1098"/>
                <a:gd name="T78" fmla="*/ 314325 w 198"/>
                <a:gd name="T79" fmla="*/ 1733550 h 1098"/>
                <a:gd name="T80" fmla="*/ 314325 w 198"/>
                <a:gd name="T81" fmla="*/ 1730375 h 1098"/>
                <a:gd name="T82" fmla="*/ 314325 w 198"/>
                <a:gd name="T83" fmla="*/ 1730375 h 1098"/>
                <a:gd name="T84" fmla="*/ 311150 w 198"/>
                <a:gd name="T85" fmla="*/ 1727200 h 1098"/>
                <a:gd name="T86" fmla="*/ 311150 w 198"/>
                <a:gd name="T87" fmla="*/ 1727200 h 1098"/>
                <a:gd name="T88" fmla="*/ 311150 w 198"/>
                <a:gd name="T89" fmla="*/ 1724025 h 1098"/>
                <a:gd name="T90" fmla="*/ 311150 w 198"/>
                <a:gd name="T91" fmla="*/ 1720850 h 1098"/>
                <a:gd name="T92" fmla="*/ 311150 w 198"/>
                <a:gd name="T93" fmla="*/ 1720850 h 1098"/>
                <a:gd name="T94" fmla="*/ 287338 w 198"/>
                <a:gd name="T95" fmla="*/ 1724025 h 1098"/>
                <a:gd name="T96" fmla="*/ 244475 w 198"/>
                <a:gd name="T97" fmla="*/ 1727200 h 1098"/>
                <a:gd name="T98" fmla="*/ 201612 w 198"/>
                <a:gd name="T99" fmla="*/ 1727200 h 1098"/>
                <a:gd name="T100" fmla="*/ 155575 w 198"/>
                <a:gd name="T101" fmla="*/ 1727200 h 1098"/>
                <a:gd name="T102" fmla="*/ 112713 w 198"/>
                <a:gd name="T103" fmla="*/ 1724025 h 1098"/>
                <a:gd name="T104" fmla="*/ 69850 w 198"/>
                <a:gd name="T105" fmla="*/ 1719263 h 1098"/>
                <a:gd name="T106" fmla="*/ 28575 w 198"/>
                <a:gd name="T107" fmla="*/ 1712913 h 1098"/>
                <a:gd name="T108" fmla="*/ 0 w 198"/>
                <a:gd name="T109" fmla="*/ 1703388 h 1098"/>
                <a:gd name="T110" fmla="*/ 3175 w 198"/>
                <a:gd name="T111" fmla="*/ 1706563 h 1098"/>
                <a:gd name="T112" fmla="*/ 3175 w 198"/>
                <a:gd name="T113" fmla="*/ 1709738 h 1098"/>
                <a:gd name="T114" fmla="*/ 3175 w 198"/>
                <a:gd name="T115" fmla="*/ 1712913 h 1098"/>
                <a:gd name="T116" fmla="*/ 3175 w 198"/>
                <a:gd name="T117" fmla="*/ 1712913 h 1098"/>
                <a:gd name="T118" fmla="*/ 3175 w 198"/>
                <a:gd name="T119" fmla="*/ 1716088 h 1098"/>
                <a:gd name="T120" fmla="*/ 3175 w 198"/>
                <a:gd name="T121" fmla="*/ 1719263 h 1098"/>
                <a:gd name="T122" fmla="*/ 6350 w 198"/>
                <a:gd name="T123" fmla="*/ 1719263 h 1098"/>
                <a:gd name="T124" fmla="*/ 6350 w 198"/>
                <a:gd name="T125" fmla="*/ 1720850 h 109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98"/>
                <a:gd name="T190" fmla="*/ 0 h 1098"/>
                <a:gd name="T191" fmla="*/ 198 w 198"/>
                <a:gd name="T192" fmla="*/ 1098 h 109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98" h="1098">
                  <a:moveTo>
                    <a:pt x="196" y="6"/>
                  </a:moveTo>
                  <a:lnTo>
                    <a:pt x="183" y="4"/>
                  </a:lnTo>
                  <a:lnTo>
                    <a:pt x="154" y="2"/>
                  </a:lnTo>
                  <a:lnTo>
                    <a:pt x="127" y="0"/>
                  </a:lnTo>
                  <a:lnTo>
                    <a:pt x="98" y="2"/>
                  </a:lnTo>
                  <a:lnTo>
                    <a:pt x="71" y="4"/>
                  </a:lnTo>
                  <a:lnTo>
                    <a:pt x="44" y="6"/>
                  </a:lnTo>
                  <a:lnTo>
                    <a:pt x="44" y="8"/>
                  </a:lnTo>
                  <a:lnTo>
                    <a:pt x="44" y="10"/>
                  </a:lnTo>
                  <a:lnTo>
                    <a:pt x="43" y="10"/>
                  </a:lnTo>
                  <a:lnTo>
                    <a:pt x="43" y="12"/>
                  </a:lnTo>
                  <a:lnTo>
                    <a:pt x="43" y="14"/>
                  </a:lnTo>
                  <a:lnTo>
                    <a:pt x="41" y="16"/>
                  </a:lnTo>
                  <a:lnTo>
                    <a:pt x="41" y="18"/>
                  </a:lnTo>
                  <a:lnTo>
                    <a:pt x="44" y="16"/>
                  </a:lnTo>
                  <a:lnTo>
                    <a:pt x="71" y="14"/>
                  </a:lnTo>
                  <a:lnTo>
                    <a:pt x="98" y="12"/>
                  </a:lnTo>
                  <a:lnTo>
                    <a:pt x="127" y="10"/>
                  </a:lnTo>
                  <a:lnTo>
                    <a:pt x="154" y="12"/>
                  </a:lnTo>
                  <a:lnTo>
                    <a:pt x="181" y="14"/>
                  </a:lnTo>
                  <a:lnTo>
                    <a:pt x="192" y="14"/>
                  </a:lnTo>
                  <a:lnTo>
                    <a:pt x="192" y="12"/>
                  </a:lnTo>
                  <a:lnTo>
                    <a:pt x="194" y="12"/>
                  </a:lnTo>
                  <a:lnTo>
                    <a:pt x="194" y="10"/>
                  </a:lnTo>
                  <a:lnTo>
                    <a:pt x="194" y="8"/>
                  </a:lnTo>
                  <a:lnTo>
                    <a:pt x="194" y="6"/>
                  </a:lnTo>
                  <a:lnTo>
                    <a:pt x="196" y="6"/>
                  </a:lnTo>
                  <a:close/>
                  <a:moveTo>
                    <a:pt x="4" y="1084"/>
                  </a:moveTo>
                  <a:lnTo>
                    <a:pt x="16" y="1086"/>
                  </a:lnTo>
                  <a:lnTo>
                    <a:pt x="43" y="1092"/>
                  </a:lnTo>
                  <a:lnTo>
                    <a:pt x="71" y="1096"/>
                  </a:lnTo>
                  <a:lnTo>
                    <a:pt x="98" y="1098"/>
                  </a:lnTo>
                  <a:lnTo>
                    <a:pt x="127" y="1098"/>
                  </a:lnTo>
                  <a:lnTo>
                    <a:pt x="154" y="1098"/>
                  </a:lnTo>
                  <a:lnTo>
                    <a:pt x="183" y="1096"/>
                  </a:lnTo>
                  <a:lnTo>
                    <a:pt x="198" y="1094"/>
                  </a:lnTo>
                  <a:lnTo>
                    <a:pt x="198" y="1092"/>
                  </a:lnTo>
                  <a:lnTo>
                    <a:pt x="198" y="1090"/>
                  </a:lnTo>
                  <a:lnTo>
                    <a:pt x="196" y="1088"/>
                  </a:lnTo>
                  <a:lnTo>
                    <a:pt x="196" y="1086"/>
                  </a:lnTo>
                  <a:lnTo>
                    <a:pt x="196" y="1084"/>
                  </a:lnTo>
                  <a:lnTo>
                    <a:pt x="181" y="1086"/>
                  </a:lnTo>
                  <a:lnTo>
                    <a:pt x="154" y="1088"/>
                  </a:lnTo>
                  <a:lnTo>
                    <a:pt x="127" y="1088"/>
                  </a:lnTo>
                  <a:lnTo>
                    <a:pt x="98" y="1088"/>
                  </a:lnTo>
                  <a:lnTo>
                    <a:pt x="71" y="1086"/>
                  </a:lnTo>
                  <a:lnTo>
                    <a:pt x="44" y="1083"/>
                  </a:lnTo>
                  <a:lnTo>
                    <a:pt x="18" y="1079"/>
                  </a:lnTo>
                  <a:lnTo>
                    <a:pt x="0" y="1073"/>
                  </a:lnTo>
                  <a:lnTo>
                    <a:pt x="2" y="1075"/>
                  </a:lnTo>
                  <a:lnTo>
                    <a:pt x="2" y="1077"/>
                  </a:lnTo>
                  <a:lnTo>
                    <a:pt x="2" y="1079"/>
                  </a:lnTo>
                  <a:lnTo>
                    <a:pt x="2" y="1081"/>
                  </a:lnTo>
                  <a:lnTo>
                    <a:pt x="2" y="1083"/>
                  </a:lnTo>
                  <a:lnTo>
                    <a:pt x="4" y="1083"/>
                  </a:lnTo>
                  <a:lnTo>
                    <a:pt x="4" y="1084"/>
                  </a:lnTo>
                  <a:close/>
                </a:path>
              </a:pathLst>
            </a:custGeom>
            <a:solidFill>
              <a:srgbClr val="8CD1FF"/>
            </a:solidFill>
            <a:ln w="9525">
              <a:noFill/>
              <a:round/>
            </a:ln>
          </p:spPr>
          <p:txBody>
            <a:bodyPr/>
            <a:lstStyle/>
            <a:p>
              <a:endParaRPr lang="en-US"/>
            </a:p>
          </p:txBody>
        </p:sp>
        <p:sp>
          <p:nvSpPr>
            <p:cNvPr id="17571" name="Freeform 174"/>
            <p:cNvSpPr>
              <a:spLocks noEditPoints="1"/>
            </p:cNvSpPr>
            <p:nvPr/>
          </p:nvSpPr>
          <p:spPr bwMode="auto">
            <a:xfrm>
              <a:off x="6158089" y="2565379"/>
              <a:ext cx="279400" cy="1727200"/>
            </a:xfrm>
            <a:custGeom>
              <a:avLst/>
              <a:gdLst>
                <a:gd name="T0" fmla="*/ 290513 w 198"/>
                <a:gd name="T1" fmla="*/ 3175 h 1088"/>
                <a:gd name="T2" fmla="*/ 201612 w 198"/>
                <a:gd name="T3" fmla="*/ 0 h 1088"/>
                <a:gd name="T4" fmla="*/ 112713 w 198"/>
                <a:gd name="T5" fmla="*/ 3175 h 1088"/>
                <a:gd name="T6" fmla="*/ 68263 w 198"/>
                <a:gd name="T7" fmla="*/ 9525 h 1088"/>
                <a:gd name="T8" fmla="*/ 68263 w 198"/>
                <a:gd name="T9" fmla="*/ 12700 h 1088"/>
                <a:gd name="T10" fmla="*/ 65088 w 198"/>
                <a:gd name="T11" fmla="*/ 19050 h 1088"/>
                <a:gd name="T12" fmla="*/ 65088 w 198"/>
                <a:gd name="T13" fmla="*/ 22225 h 1088"/>
                <a:gd name="T14" fmla="*/ 61913 w 198"/>
                <a:gd name="T15" fmla="*/ 23812 h 1088"/>
                <a:gd name="T16" fmla="*/ 112713 w 198"/>
                <a:gd name="T17" fmla="*/ 19050 h 1088"/>
                <a:gd name="T18" fmla="*/ 201612 w 198"/>
                <a:gd name="T19" fmla="*/ 15875 h 1088"/>
                <a:gd name="T20" fmla="*/ 287338 w 198"/>
                <a:gd name="T21" fmla="*/ 19050 h 1088"/>
                <a:gd name="T22" fmla="*/ 301625 w 198"/>
                <a:gd name="T23" fmla="*/ 19050 h 1088"/>
                <a:gd name="T24" fmla="*/ 304800 w 198"/>
                <a:gd name="T25" fmla="*/ 15875 h 1088"/>
                <a:gd name="T26" fmla="*/ 304800 w 198"/>
                <a:gd name="T27" fmla="*/ 12700 h 1088"/>
                <a:gd name="T28" fmla="*/ 307975 w 198"/>
                <a:gd name="T29" fmla="*/ 9525 h 1088"/>
                <a:gd name="T30" fmla="*/ 3175 w 198"/>
                <a:gd name="T31" fmla="*/ 1703388 h 1088"/>
                <a:gd name="T32" fmla="*/ 69850 w 198"/>
                <a:gd name="T33" fmla="*/ 1714500 h 1088"/>
                <a:gd name="T34" fmla="*/ 155575 w 198"/>
                <a:gd name="T35" fmla="*/ 1724025 h 1088"/>
                <a:gd name="T36" fmla="*/ 244475 w 198"/>
                <a:gd name="T37" fmla="*/ 1724025 h 1088"/>
                <a:gd name="T38" fmla="*/ 314325 w 198"/>
                <a:gd name="T39" fmla="*/ 1717675 h 1088"/>
                <a:gd name="T40" fmla="*/ 311150 w 198"/>
                <a:gd name="T41" fmla="*/ 1714500 h 1088"/>
                <a:gd name="T42" fmla="*/ 311150 w 198"/>
                <a:gd name="T43" fmla="*/ 1711325 h 1088"/>
                <a:gd name="T44" fmla="*/ 307975 w 198"/>
                <a:gd name="T45" fmla="*/ 1709738 h 1088"/>
                <a:gd name="T46" fmla="*/ 307975 w 198"/>
                <a:gd name="T47" fmla="*/ 1703388 h 1088"/>
                <a:gd name="T48" fmla="*/ 244475 w 198"/>
                <a:gd name="T49" fmla="*/ 1709738 h 1088"/>
                <a:gd name="T50" fmla="*/ 155575 w 198"/>
                <a:gd name="T51" fmla="*/ 1709738 h 1088"/>
                <a:gd name="T52" fmla="*/ 69850 w 198"/>
                <a:gd name="T53" fmla="*/ 1703388 h 1088"/>
                <a:gd name="T54" fmla="*/ 0 w 198"/>
                <a:gd name="T55" fmla="*/ 1687513 h 1088"/>
                <a:gd name="T56" fmla="*/ 0 w 198"/>
                <a:gd name="T57" fmla="*/ 1690688 h 1088"/>
                <a:gd name="T58" fmla="*/ 0 w 198"/>
                <a:gd name="T59" fmla="*/ 1693863 h 1088"/>
                <a:gd name="T60" fmla="*/ 3175 w 198"/>
                <a:gd name="T61" fmla="*/ 1700213 h 1088"/>
                <a:gd name="T62" fmla="*/ 3175 w 198"/>
                <a:gd name="T63" fmla="*/ 1703388 h 108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8"/>
                <a:gd name="T97" fmla="*/ 0 h 1088"/>
                <a:gd name="T98" fmla="*/ 198 w 198"/>
                <a:gd name="T99" fmla="*/ 1088 h 108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8" h="1088">
                  <a:moveTo>
                    <a:pt x="194" y="4"/>
                  </a:moveTo>
                  <a:lnTo>
                    <a:pt x="183" y="2"/>
                  </a:lnTo>
                  <a:lnTo>
                    <a:pt x="154" y="0"/>
                  </a:lnTo>
                  <a:lnTo>
                    <a:pt x="127" y="0"/>
                  </a:lnTo>
                  <a:lnTo>
                    <a:pt x="98" y="0"/>
                  </a:lnTo>
                  <a:lnTo>
                    <a:pt x="71" y="2"/>
                  </a:lnTo>
                  <a:lnTo>
                    <a:pt x="44" y="6"/>
                  </a:lnTo>
                  <a:lnTo>
                    <a:pt x="43" y="6"/>
                  </a:lnTo>
                  <a:lnTo>
                    <a:pt x="43" y="8"/>
                  </a:lnTo>
                  <a:lnTo>
                    <a:pt x="41" y="10"/>
                  </a:lnTo>
                  <a:lnTo>
                    <a:pt x="41" y="12"/>
                  </a:lnTo>
                  <a:lnTo>
                    <a:pt x="41" y="14"/>
                  </a:lnTo>
                  <a:lnTo>
                    <a:pt x="39" y="15"/>
                  </a:lnTo>
                  <a:lnTo>
                    <a:pt x="44" y="15"/>
                  </a:lnTo>
                  <a:lnTo>
                    <a:pt x="71" y="12"/>
                  </a:lnTo>
                  <a:lnTo>
                    <a:pt x="98" y="10"/>
                  </a:lnTo>
                  <a:lnTo>
                    <a:pt x="127" y="10"/>
                  </a:lnTo>
                  <a:lnTo>
                    <a:pt x="154" y="10"/>
                  </a:lnTo>
                  <a:lnTo>
                    <a:pt x="181" y="12"/>
                  </a:lnTo>
                  <a:lnTo>
                    <a:pt x="190" y="14"/>
                  </a:lnTo>
                  <a:lnTo>
                    <a:pt x="190" y="12"/>
                  </a:lnTo>
                  <a:lnTo>
                    <a:pt x="192" y="12"/>
                  </a:lnTo>
                  <a:lnTo>
                    <a:pt x="192" y="10"/>
                  </a:lnTo>
                  <a:lnTo>
                    <a:pt x="192" y="8"/>
                  </a:lnTo>
                  <a:lnTo>
                    <a:pt x="192" y="6"/>
                  </a:lnTo>
                  <a:lnTo>
                    <a:pt x="194" y="6"/>
                  </a:lnTo>
                  <a:lnTo>
                    <a:pt x="194" y="4"/>
                  </a:lnTo>
                  <a:close/>
                  <a:moveTo>
                    <a:pt x="2" y="1073"/>
                  </a:moveTo>
                  <a:lnTo>
                    <a:pt x="18" y="1077"/>
                  </a:lnTo>
                  <a:lnTo>
                    <a:pt x="44" y="1080"/>
                  </a:lnTo>
                  <a:lnTo>
                    <a:pt x="71" y="1084"/>
                  </a:lnTo>
                  <a:lnTo>
                    <a:pt x="98" y="1086"/>
                  </a:lnTo>
                  <a:lnTo>
                    <a:pt x="127" y="1088"/>
                  </a:lnTo>
                  <a:lnTo>
                    <a:pt x="154" y="1086"/>
                  </a:lnTo>
                  <a:lnTo>
                    <a:pt x="183" y="1084"/>
                  </a:lnTo>
                  <a:lnTo>
                    <a:pt x="198" y="1082"/>
                  </a:lnTo>
                  <a:lnTo>
                    <a:pt x="196" y="1082"/>
                  </a:lnTo>
                  <a:lnTo>
                    <a:pt x="196" y="1080"/>
                  </a:lnTo>
                  <a:lnTo>
                    <a:pt x="196" y="1078"/>
                  </a:lnTo>
                  <a:lnTo>
                    <a:pt x="194" y="1077"/>
                  </a:lnTo>
                  <a:lnTo>
                    <a:pt x="194" y="1075"/>
                  </a:lnTo>
                  <a:lnTo>
                    <a:pt x="194" y="1073"/>
                  </a:lnTo>
                  <a:lnTo>
                    <a:pt x="181" y="1075"/>
                  </a:lnTo>
                  <a:lnTo>
                    <a:pt x="154" y="1077"/>
                  </a:lnTo>
                  <a:lnTo>
                    <a:pt x="127" y="1078"/>
                  </a:lnTo>
                  <a:lnTo>
                    <a:pt x="98" y="1077"/>
                  </a:lnTo>
                  <a:lnTo>
                    <a:pt x="71" y="1075"/>
                  </a:lnTo>
                  <a:lnTo>
                    <a:pt x="44" y="1073"/>
                  </a:lnTo>
                  <a:lnTo>
                    <a:pt x="20" y="1067"/>
                  </a:lnTo>
                  <a:lnTo>
                    <a:pt x="0" y="1063"/>
                  </a:lnTo>
                  <a:lnTo>
                    <a:pt x="0" y="1065"/>
                  </a:lnTo>
                  <a:lnTo>
                    <a:pt x="0" y="1067"/>
                  </a:lnTo>
                  <a:lnTo>
                    <a:pt x="2" y="1069"/>
                  </a:lnTo>
                  <a:lnTo>
                    <a:pt x="2" y="1071"/>
                  </a:lnTo>
                  <a:lnTo>
                    <a:pt x="2" y="1073"/>
                  </a:lnTo>
                  <a:close/>
                </a:path>
              </a:pathLst>
            </a:custGeom>
            <a:solidFill>
              <a:srgbClr val="8DD1FF"/>
            </a:solidFill>
            <a:ln w="9525">
              <a:noFill/>
              <a:round/>
            </a:ln>
          </p:spPr>
          <p:txBody>
            <a:bodyPr/>
            <a:lstStyle/>
            <a:p>
              <a:endParaRPr lang="en-US"/>
            </a:p>
          </p:txBody>
        </p:sp>
        <p:sp>
          <p:nvSpPr>
            <p:cNvPr id="17572" name="Freeform 175"/>
            <p:cNvSpPr>
              <a:spLocks noEditPoints="1"/>
            </p:cNvSpPr>
            <p:nvPr/>
          </p:nvSpPr>
          <p:spPr bwMode="auto">
            <a:xfrm>
              <a:off x="6155267" y="2571732"/>
              <a:ext cx="279400" cy="1711325"/>
            </a:xfrm>
            <a:custGeom>
              <a:avLst/>
              <a:gdLst>
                <a:gd name="T0" fmla="*/ 290513 w 198"/>
                <a:gd name="T1" fmla="*/ 6350 h 1078"/>
                <a:gd name="T2" fmla="*/ 204788 w 198"/>
                <a:gd name="T3" fmla="*/ 0 h 1078"/>
                <a:gd name="T4" fmla="*/ 115888 w 198"/>
                <a:gd name="T5" fmla="*/ 6350 h 1078"/>
                <a:gd name="T6" fmla="*/ 68263 w 198"/>
                <a:gd name="T7" fmla="*/ 12700 h 1078"/>
                <a:gd name="T8" fmla="*/ 68263 w 198"/>
                <a:gd name="T9" fmla="*/ 15875 h 1078"/>
                <a:gd name="T10" fmla="*/ 65088 w 198"/>
                <a:gd name="T11" fmla="*/ 17462 h 1078"/>
                <a:gd name="T12" fmla="*/ 65088 w 198"/>
                <a:gd name="T13" fmla="*/ 23812 h 1078"/>
                <a:gd name="T14" fmla="*/ 61913 w 198"/>
                <a:gd name="T15" fmla="*/ 26987 h 1078"/>
                <a:gd name="T16" fmla="*/ 119063 w 198"/>
                <a:gd name="T17" fmla="*/ 20637 h 1078"/>
                <a:gd name="T18" fmla="*/ 204788 w 198"/>
                <a:gd name="T19" fmla="*/ 15875 h 1078"/>
                <a:gd name="T20" fmla="*/ 290513 w 198"/>
                <a:gd name="T21" fmla="*/ 20637 h 1078"/>
                <a:gd name="T22" fmla="*/ 304800 w 198"/>
                <a:gd name="T23" fmla="*/ 20637 h 1078"/>
                <a:gd name="T24" fmla="*/ 304800 w 198"/>
                <a:gd name="T25" fmla="*/ 15875 h 1078"/>
                <a:gd name="T26" fmla="*/ 304800 w 198"/>
                <a:gd name="T27" fmla="*/ 12700 h 1078"/>
                <a:gd name="T28" fmla="*/ 307975 w 198"/>
                <a:gd name="T29" fmla="*/ 9525 h 1078"/>
                <a:gd name="T30" fmla="*/ 3175 w 198"/>
                <a:gd name="T31" fmla="*/ 1687513 h 1078"/>
                <a:gd name="T32" fmla="*/ 73025 w 198"/>
                <a:gd name="T33" fmla="*/ 1703388 h 1078"/>
                <a:gd name="T34" fmla="*/ 158750 w 198"/>
                <a:gd name="T35" fmla="*/ 1711325 h 1078"/>
                <a:gd name="T36" fmla="*/ 247650 w 198"/>
                <a:gd name="T37" fmla="*/ 1711325 h 1078"/>
                <a:gd name="T38" fmla="*/ 314325 w 198"/>
                <a:gd name="T39" fmla="*/ 1704975 h 1078"/>
                <a:gd name="T40" fmla="*/ 311150 w 198"/>
                <a:gd name="T41" fmla="*/ 1703388 h 1078"/>
                <a:gd name="T42" fmla="*/ 311150 w 198"/>
                <a:gd name="T43" fmla="*/ 1697038 h 1078"/>
                <a:gd name="T44" fmla="*/ 307975 w 198"/>
                <a:gd name="T45" fmla="*/ 1693863 h 1078"/>
                <a:gd name="T46" fmla="*/ 307975 w 198"/>
                <a:gd name="T47" fmla="*/ 1690688 h 1078"/>
                <a:gd name="T48" fmla="*/ 247650 w 198"/>
                <a:gd name="T49" fmla="*/ 1697038 h 1078"/>
                <a:gd name="T50" fmla="*/ 161925 w 198"/>
                <a:gd name="T51" fmla="*/ 1697038 h 1078"/>
                <a:gd name="T52" fmla="*/ 76200 w 198"/>
                <a:gd name="T53" fmla="*/ 1687513 h 1078"/>
                <a:gd name="T54" fmla="*/ 0 w 198"/>
                <a:gd name="T55" fmla="*/ 1671638 h 1078"/>
                <a:gd name="T56" fmla="*/ 0 w 198"/>
                <a:gd name="T57" fmla="*/ 1674813 h 1078"/>
                <a:gd name="T58" fmla="*/ 3175 w 198"/>
                <a:gd name="T59" fmla="*/ 1681163 h 1078"/>
                <a:gd name="T60" fmla="*/ 3175 w 198"/>
                <a:gd name="T61" fmla="*/ 1684338 h 1078"/>
                <a:gd name="T62" fmla="*/ 3175 w 198"/>
                <a:gd name="T63" fmla="*/ 1687513 h 10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8"/>
                <a:gd name="T97" fmla="*/ 0 h 1078"/>
                <a:gd name="T98" fmla="*/ 198 w 198"/>
                <a:gd name="T99" fmla="*/ 1078 h 10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8" h="1078">
                  <a:moveTo>
                    <a:pt x="194" y="4"/>
                  </a:moveTo>
                  <a:lnTo>
                    <a:pt x="183" y="4"/>
                  </a:lnTo>
                  <a:lnTo>
                    <a:pt x="156" y="2"/>
                  </a:lnTo>
                  <a:lnTo>
                    <a:pt x="129" y="0"/>
                  </a:lnTo>
                  <a:lnTo>
                    <a:pt x="100" y="2"/>
                  </a:lnTo>
                  <a:lnTo>
                    <a:pt x="73" y="4"/>
                  </a:lnTo>
                  <a:lnTo>
                    <a:pt x="46" y="6"/>
                  </a:lnTo>
                  <a:lnTo>
                    <a:pt x="43" y="8"/>
                  </a:lnTo>
                  <a:lnTo>
                    <a:pt x="43" y="10"/>
                  </a:lnTo>
                  <a:lnTo>
                    <a:pt x="41" y="11"/>
                  </a:lnTo>
                  <a:lnTo>
                    <a:pt x="41" y="13"/>
                  </a:lnTo>
                  <a:lnTo>
                    <a:pt x="41" y="15"/>
                  </a:lnTo>
                  <a:lnTo>
                    <a:pt x="39" y="15"/>
                  </a:lnTo>
                  <a:lnTo>
                    <a:pt x="39" y="17"/>
                  </a:lnTo>
                  <a:lnTo>
                    <a:pt x="48" y="15"/>
                  </a:lnTo>
                  <a:lnTo>
                    <a:pt x="75" y="13"/>
                  </a:lnTo>
                  <a:lnTo>
                    <a:pt x="102" y="11"/>
                  </a:lnTo>
                  <a:lnTo>
                    <a:pt x="129" y="10"/>
                  </a:lnTo>
                  <a:lnTo>
                    <a:pt x="156" y="11"/>
                  </a:lnTo>
                  <a:lnTo>
                    <a:pt x="183" y="13"/>
                  </a:lnTo>
                  <a:lnTo>
                    <a:pt x="190" y="13"/>
                  </a:lnTo>
                  <a:lnTo>
                    <a:pt x="192" y="13"/>
                  </a:lnTo>
                  <a:lnTo>
                    <a:pt x="192" y="11"/>
                  </a:lnTo>
                  <a:lnTo>
                    <a:pt x="192" y="10"/>
                  </a:lnTo>
                  <a:lnTo>
                    <a:pt x="192" y="8"/>
                  </a:lnTo>
                  <a:lnTo>
                    <a:pt x="194" y="8"/>
                  </a:lnTo>
                  <a:lnTo>
                    <a:pt x="194" y="6"/>
                  </a:lnTo>
                  <a:lnTo>
                    <a:pt x="194" y="4"/>
                  </a:lnTo>
                  <a:close/>
                  <a:moveTo>
                    <a:pt x="2" y="1063"/>
                  </a:moveTo>
                  <a:lnTo>
                    <a:pt x="20" y="1069"/>
                  </a:lnTo>
                  <a:lnTo>
                    <a:pt x="46" y="1073"/>
                  </a:lnTo>
                  <a:lnTo>
                    <a:pt x="73" y="1076"/>
                  </a:lnTo>
                  <a:lnTo>
                    <a:pt x="100" y="1078"/>
                  </a:lnTo>
                  <a:lnTo>
                    <a:pt x="129" y="1078"/>
                  </a:lnTo>
                  <a:lnTo>
                    <a:pt x="156" y="1078"/>
                  </a:lnTo>
                  <a:lnTo>
                    <a:pt x="183" y="1076"/>
                  </a:lnTo>
                  <a:lnTo>
                    <a:pt x="198" y="1074"/>
                  </a:lnTo>
                  <a:lnTo>
                    <a:pt x="196" y="1073"/>
                  </a:lnTo>
                  <a:lnTo>
                    <a:pt x="196" y="1071"/>
                  </a:lnTo>
                  <a:lnTo>
                    <a:pt x="196" y="1069"/>
                  </a:lnTo>
                  <a:lnTo>
                    <a:pt x="194" y="1069"/>
                  </a:lnTo>
                  <a:lnTo>
                    <a:pt x="194" y="1067"/>
                  </a:lnTo>
                  <a:lnTo>
                    <a:pt x="194" y="1065"/>
                  </a:lnTo>
                  <a:lnTo>
                    <a:pt x="183" y="1067"/>
                  </a:lnTo>
                  <a:lnTo>
                    <a:pt x="156" y="1069"/>
                  </a:lnTo>
                  <a:lnTo>
                    <a:pt x="129" y="1069"/>
                  </a:lnTo>
                  <a:lnTo>
                    <a:pt x="102" y="1069"/>
                  </a:lnTo>
                  <a:lnTo>
                    <a:pt x="75" y="1067"/>
                  </a:lnTo>
                  <a:lnTo>
                    <a:pt x="48" y="1063"/>
                  </a:lnTo>
                  <a:lnTo>
                    <a:pt x="22" y="1059"/>
                  </a:lnTo>
                  <a:lnTo>
                    <a:pt x="0" y="1053"/>
                  </a:lnTo>
                  <a:lnTo>
                    <a:pt x="0" y="1055"/>
                  </a:lnTo>
                  <a:lnTo>
                    <a:pt x="0" y="1057"/>
                  </a:lnTo>
                  <a:lnTo>
                    <a:pt x="2" y="1059"/>
                  </a:lnTo>
                  <a:lnTo>
                    <a:pt x="2" y="1061"/>
                  </a:lnTo>
                  <a:lnTo>
                    <a:pt x="2" y="1063"/>
                  </a:lnTo>
                  <a:close/>
                </a:path>
              </a:pathLst>
            </a:custGeom>
            <a:solidFill>
              <a:srgbClr val="8ED1FF"/>
            </a:solidFill>
            <a:ln w="9525">
              <a:noFill/>
              <a:round/>
            </a:ln>
          </p:spPr>
          <p:txBody>
            <a:bodyPr/>
            <a:lstStyle/>
            <a:p>
              <a:endParaRPr lang="en-US"/>
            </a:p>
          </p:txBody>
        </p:sp>
        <p:sp>
          <p:nvSpPr>
            <p:cNvPr id="17573" name="Freeform 176"/>
            <p:cNvSpPr>
              <a:spLocks noEditPoints="1"/>
            </p:cNvSpPr>
            <p:nvPr/>
          </p:nvSpPr>
          <p:spPr bwMode="auto">
            <a:xfrm>
              <a:off x="6153858" y="2581254"/>
              <a:ext cx="277988" cy="1695450"/>
            </a:xfrm>
            <a:custGeom>
              <a:avLst/>
              <a:gdLst>
                <a:gd name="T0" fmla="*/ 292100 w 197"/>
                <a:gd name="T1" fmla="*/ 3175 h 1068"/>
                <a:gd name="T2" fmla="*/ 206375 w 197"/>
                <a:gd name="T3" fmla="*/ 0 h 1068"/>
                <a:gd name="T4" fmla="*/ 117475 w 197"/>
                <a:gd name="T5" fmla="*/ 3175 h 1068"/>
                <a:gd name="T6" fmla="*/ 66675 w 197"/>
                <a:gd name="T7" fmla="*/ 7937 h 1068"/>
                <a:gd name="T8" fmla="*/ 66675 w 197"/>
                <a:gd name="T9" fmla="*/ 14287 h 1068"/>
                <a:gd name="T10" fmla="*/ 63500 w 197"/>
                <a:gd name="T11" fmla="*/ 17462 h 1068"/>
                <a:gd name="T12" fmla="*/ 63500 w 197"/>
                <a:gd name="T13" fmla="*/ 23812 h 1068"/>
                <a:gd name="T14" fmla="*/ 60325 w 197"/>
                <a:gd name="T15" fmla="*/ 26987 h 1068"/>
                <a:gd name="T16" fmla="*/ 120650 w 197"/>
                <a:gd name="T17" fmla="*/ 17462 h 1068"/>
                <a:gd name="T18" fmla="*/ 206375 w 197"/>
                <a:gd name="T19" fmla="*/ 14287 h 1068"/>
                <a:gd name="T20" fmla="*/ 292100 w 197"/>
                <a:gd name="T21" fmla="*/ 17462 h 1068"/>
                <a:gd name="T22" fmla="*/ 303212 w 197"/>
                <a:gd name="T23" fmla="*/ 17462 h 1068"/>
                <a:gd name="T24" fmla="*/ 303212 w 197"/>
                <a:gd name="T25" fmla="*/ 14287 h 1068"/>
                <a:gd name="T26" fmla="*/ 306387 w 197"/>
                <a:gd name="T27" fmla="*/ 11112 h 1068"/>
                <a:gd name="T28" fmla="*/ 306387 w 197"/>
                <a:gd name="T29" fmla="*/ 6350 h 1068"/>
                <a:gd name="T30" fmla="*/ 4762 w 197"/>
                <a:gd name="T31" fmla="*/ 1671638 h 1068"/>
                <a:gd name="T32" fmla="*/ 74612 w 197"/>
                <a:gd name="T33" fmla="*/ 1687513 h 1068"/>
                <a:gd name="T34" fmla="*/ 160337 w 197"/>
                <a:gd name="T35" fmla="*/ 1693863 h 1068"/>
                <a:gd name="T36" fmla="*/ 249237 w 197"/>
                <a:gd name="T37" fmla="*/ 1693863 h 1068"/>
                <a:gd name="T38" fmla="*/ 312737 w 197"/>
                <a:gd name="T39" fmla="*/ 1687513 h 1068"/>
                <a:gd name="T40" fmla="*/ 309562 w 197"/>
                <a:gd name="T41" fmla="*/ 1684338 h 1068"/>
                <a:gd name="T42" fmla="*/ 309562 w 197"/>
                <a:gd name="T43" fmla="*/ 1681163 h 1068"/>
                <a:gd name="T44" fmla="*/ 306387 w 197"/>
                <a:gd name="T45" fmla="*/ 1677988 h 1068"/>
                <a:gd name="T46" fmla="*/ 306387 w 197"/>
                <a:gd name="T47" fmla="*/ 1674813 h 1068"/>
                <a:gd name="T48" fmla="*/ 249237 w 197"/>
                <a:gd name="T49" fmla="*/ 1677988 h 1068"/>
                <a:gd name="T50" fmla="*/ 163512 w 197"/>
                <a:gd name="T51" fmla="*/ 1677988 h 1068"/>
                <a:gd name="T52" fmla="*/ 77787 w 197"/>
                <a:gd name="T53" fmla="*/ 1671638 h 1068"/>
                <a:gd name="T54" fmla="*/ 0 w 197"/>
                <a:gd name="T55" fmla="*/ 1654175 h 1068"/>
                <a:gd name="T56" fmla="*/ 0 w 197"/>
                <a:gd name="T57" fmla="*/ 1658938 h 1068"/>
                <a:gd name="T58" fmla="*/ 1587 w 197"/>
                <a:gd name="T59" fmla="*/ 1662113 h 1068"/>
                <a:gd name="T60" fmla="*/ 1587 w 197"/>
                <a:gd name="T61" fmla="*/ 1665288 h 1068"/>
                <a:gd name="T62" fmla="*/ 4762 w 197"/>
                <a:gd name="T63" fmla="*/ 1671638 h 106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7"/>
                <a:gd name="T97" fmla="*/ 0 h 1068"/>
                <a:gd name="T98" fmla="*/ 197 w 197"/>
                <a:gd name="T99" fmla="*/ 1068 h 106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7" h="1068">
                  <a:moveTo>
                    <a:pt x="193" y="4"/>
                  </a:moveTo>
                  <a:lnTo>
                    <a:pt x="184" y="2"/>
                  </a:lnTo>
                  <a:lnTo>
                    <a:pt x="157" y="0"/>
                  </a:lnTo>
                  <a:lnTo>
                    <a:pt x="130" y="0"/>
                  </a:lnTo>
                  <a:lnTo>
                    <a:pt x="101" y="0"/>
                  </a:lnTo>
                  <a:lnTo>
                    <a:pt x="74" y="2"/>
                  </a:lnTo>
                  <a:lnTo>
                    <a:pt x="47" y="5"/>
                  </a:lnTo>
                  <a:lnTo>
                    <a:pt x="42" y="5"/>
                  </a:lnTo>
                  <a:lnTo>
                    <a:pt x="42" y="7"/>
                  </a:lnTo>
                  <a:lnTo>
                    <a:pt x="42" y="9"/>
                  </a:lnTo>
                  <a:lnTo>
                    <a:pt x="40" y="9"/>
                  </a:lnTo>
                  <a:lnTo>
                    <a:pt x="40" y="11"/>
                  </a:lnTo>
                  <a:lnTo>
                    <a:pt x="40" y="13"/>
                  </a:lnTo>
                  <a:lnTo>
                    <a:pt x="40" y="15"/>
                  </a:lnTo>
                  <a:lnTo>
                    <a:pt x="38" y="15"/>
                  </a:lnTo>
                  <a:lnTo>
                    <a:pt x="38" y="17"/>
                  </a:lnTo>
                  <a:lnTo>
                    <a:pt x="49" y="15"/>
                  </a:lnTo>
                  <a:lnTo>
                    <a:pt x="76" y="11"/>
                  </a:lnTo>
                  <a:lnTo>
                    <a:pt x="103" y="9"/>
                  </a:lnTo>
                  <a:lnTo>
                    <a:pt x="130" y="9"/>
                  </a:lnTo>
                  <a:lnTo>
                    <a:pt x="157" y="9"/>
                  </a:lnTo>
                  <a:lnTo>
                    <a:pt x="184" y="11"/>
                  </a:lnTo>
                  <a:lnTo>
                    <a:pt x="191" y="13"/>
                  </a:lnTo>
                  <a:lnTo>
                    <a:pt x="191" y="11"/>
                  </a:lnTo>
                  <a:lnTo>
                    <a:pt x="191" y="9"/>
                  </a:lnTo>
                  <a:lnTo>
                    <a:pt x="191" y="7"/>
                  </a:lnTo>
                  <a:lnTo>
                    <a:pt x="193" y="7"/>
                  </a:lnTo>
                  <a:lnTo>
                    <a:pt x="193" y="5"/>
                  </a:lnTo>
                  <a:lnTo>
                    <a:pt x="193" y="4"/>
                  </a:lnTo>
                  <a:close/>
                  <a:moveTo>
                    <a:pt x="3" y="1053"/>
                  </a:moveTo>
                  <a:lnTo>
                    <a:pt x="23" y="1057"/>
                  </a:lnTo>
                  <a:lnTo>
                    <a:pt x="47" y="1063"/>
                  </a:lnTo>
                  <a:lnTo>
                    <a:pt x="74" y="1065"/>
                  </a:lnTo>
                  <a:lnTo>
                    <a:pt x="101" y="1067"/>
                  </a:lnTo>
                  <a:lnTo>
                    <a:pt x="130" y="1068"/>
                  </a:lnTo>
                  <a:lnTo>
                    <a:pt x="157" y="1067"/>
                  </a:lnTo>
                  <a:lnTo>
                    <a:pt x="184" y="1065"/>
                  </a:lnTo>
                  <a:lnTo>
                    <a:pt x="197" y="1063"/>
                  </a:lnTo>
                  <a:lnTo>
                    <a:pt x="195" y="1063"/>
                  </a:lnTo>
                  <a:lnTo>
                    <a:pt x="195" y="1061"/>
                  </a:lnTo>
                  <a:lnTo>
                    <a:pt x="195" y="1059"/>
                  </a:lnTo>
                  <a:lnTo>
                    <a:pt x="193" y="1057"/>
                  </a:lnTo>
                  <a:lnTo>
                    <a:pt x="193" y="1055"/>
                  </a:lnTo>
                  <a:lnTo>
                    <a:pt x="184" y="1055"/>
                  </a:lnTo>
                  <a:lnTo>
                    <a:pt x="157" y="1057"/>
                  </a:lnTo>
                  <a:lnTo>
                    <a:pt x="130" y="1059"/>
                  </a:lnTo>
                  <a:lnTo>
                    <a:pt x="103" y="1057"/>
                  </a:lnTo>
                  <a:lnTo>
                    <a:pt x="76" y="1055"/>
                  </a:lnTo>
                  <a:lnTo>
                    <a:pt x="49" y="1053"/>
                  </a:lnTo>
                  <a:lnTo>
                    <a:pt x="24" y="1047"/>
                  </a:lnTo>
                  <a:lnTo>
                    <a:pt x="0" y="1042"/>
                  </a:lnTo>
                  <a:lnTo>
                    <a:pt x="0" y="1044"/>
                  </a:lnTo>
                  <a:lnTo>
                    <a:pt x="0" y="1045"/>
                  </a:lnTo>
                  <a:lnTo>
                    <a:pt x="1" y="1045"/>
                  </a:lnTo>
                  <a:lnTo>
                    <a:pt x="1" y="1047"/>
                  </a:lnTo>
                  <a:lnTo>
                    <a:pt x="1" y="1049"/>
                  </a:lnTo>
                  <a:lnTo>
                    <a:pt x="1" y="1051"/>
                  </a:lnTo>
                  <a:lnTo>
                    <a:pt x="3" y="1053"/>
                  </a:lnTo>
                  <a:close/>
                </a:path>
              </a:pathLst>
            </a:custGeom>
            <a:solidFill>
              <a:srgbClr val="8FD2FF"/>
            </a:solidFill>
            <a:ln w="9525">
              <a:noFill/>
              <a:round/>
            </a:ln>
          </p:spPr>
          <p:txBody>
            <a:bodyPr/>
            <a:lstStyle/>
            <a:p>
              <a:endParaRPr lang="en-US"/>
            </a:p>
          </p:txBody>
        </p:sp>
        <p:sp>
          <p:nvSpPr>
            <p:cNvPr id="17574" name="Freeform 177"/>
            <p:cNvSpPr>
              <a:spLocks noEditPoints="1"/>
            </p:cNvSpPr>
            <p:nvPr/>
          </p:nvSpPr>
          <p:spPr bwMode="auto">
            <a:xfrm>
              <a:off x="6151034" y="2587604"/>
              <a:ext cx="277988" cy="1681163"/>
            </a:xfrm>
            <a:custGeom>
              <a:avLst/>
              <a:gdLst>
                <a:gd name="T0" fmla="*/ 295275 w 197"/>
                <a:gd name="T1" fmla="*/ 4763 h 1059"/>
                <a:gd name="T2" fmla="*/ 209550 w 197"/>
                <a:gd name="T3" fmla="*/ 0 h 1059"/>
                <a:gd name="T4" fmla="*/ 123825 w 197"/>
                <a:gd name="T5" fmla="*/ 4763 h 1059"/>
                <a:gd name="T6" fmla="*/ 66675 w 197"/>
                <a:gd name="T7" fmla="*/ 11113 h 1059"/>
                <a:gd name="T8" fmla="*/ 66675 w 197"/>
                <a:gd name="T9" fmla="*/ 17463 h 1059"/>
                <a:gd name="T10" fmla="*/ 63500 w 197"/>
                <a:gd name="T11" fmla="*/ 20638 h 1059"/>
                <a:gd name="T12" fmla="*/ 63500 w 197"/>
                <a:gd name="T13" fmla="*/ 23813 h 1059"/>
                <a:gd name="T14" fmla="*/ 60325 w 197"/>
                <a:gd name="T15" fmla="*/ 30163 h 1059"/>
                <a:gd name="T16" fmla="*/ 123825 w 197"/>
                <a:gd name="T17" fmla="*/ 17463 h 1059"/>
                <a:gd name="T18" fmla="*/ 209550 w 197"/>
                <a:gd name="T19" fmla="*/ 14288 h 1059"/>
                <a:gd name="T20" fmla="*/ 292100 w 197"/>
                <a:gd name="T21" fmla="*/ 17463 h 1059"/>
                <a:gd name="T22" fmla="*/ 304800 w 197"/>
                <a:gd name="T23" fmla="*/ 17463 h 1059"/>
                <a:gd name="T24" fmla="*/ 304800 w 197"/>
                <a:gd name="T25" fmla="*/ 14288 h 1059"/>
                <a:gd name="T26" fmla="*/ 306387 w 197"/>
                <a:gd name="T27" fmla="*/ 11113 h 1059"/>
                <a:gd name="T28" fmla="*/ 306387 w 197"/>
                <a:gd name="T29" fmla="*/ 7938 h 1059"/>
                <a:gd name="T30" fmla="*/ 4762 w 197"/>
                <a:gd name="T31" fmla="*/ 1655763 h 1059"/>
                <a:gd name="T32" fmla="*/ 80962 w 197"/>
                <a:gd name="T33" fmla="*/ 1671638 h 1059"/>
                <a:gd name="T34" fmla="*/ 166687 w 197"/>
                <a:gd name="T35" fmla="*/ 1681163 h 1059"/>
                <a:gd name="T36" fmla="*/ 252412 w 197"/>
                <a:gd name="T37" fmla="*/ 1681163 h 1059"/>
                <a:gd name="T38" fmla="*/ 312737 w 197"/>
                <a:gd name="T39" fmla="*/ 1674813 h 1059"/>
                <a:gd name="T40" fmla="*/ 309562 w 197"/>
                <a:gd name="T41" fmla="*/ 1671638 h 1059"/>
                <a:gd name="T42" fmla="*/ 309562 w 197"/>
                <a:gd name="T43" fmla="*/ 1668463 h 1059"/>
                <a:gd name="T44" fmla="*/ 306387 w 197"/>
                <a:gd name="T45" fmla="*/ 1665288 h 1059"/>
                <a:gd name="T46" fmla="*/ 306387 w 197"/>
                <a:gd name="T47" fmla="*/ 1658938 h 1059"/>
                <a:gd name="T48" fmla="*/ 252412 w 197"/>
                <a:gd name="T49" fmla="*/ 1665288 h 1059"/>
                <a:gd name="T50" fmla="*/ 166687 w 197"/>
                <a:gd name="T51" fmla="*/ 1665288 h 1059"/>
                <a:gd name="T52" fmla="*/ 80962 w 197"/>
                <a:gd name="T53" fmla="*/ 1655763 h 1059"/>
                <a:gd name="T54" fmla="*/ 3175 w 197"/>
                <a:gd name="T55" fmla="*/ 1641476 h 1059"/>
                <a:gd name="T56" fmla="*/ 3175 w 197"/>
                <a:gd name="T57" fmla="*/ 1641476 h 1059"/>
                <a:gd name="T58" fmla="*/ 3175 w 197"/>
                <a:gd name="T59" fmla="*/ 1647826 h 1059"/>
                <a:gd name="T60" fmla="*/ 3175 w 197"/>
                <a:gd name="T61" fmla="*/ 1651001 h 1059"/>
                <a:gd name="T62" fmla="*/ 4762 w 197"/>
                <a:gd name="T63" fmla="*/ 1652588 h 105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7"/>
                <a:gd name="T97" fmla="*/ 0 h 1059"/>
                <a:gd name="T98" fmla="*/ 197 w 197"/>
                <a:gd name="T99" fmla="*/ 1059 h 105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7" h="1059">
                  <a:moveTo>
                    <a:pt x="193" y="3"/>
                  </a:moveTo>
                  <a:lnTo>
                    <a:pt x="186" y="3"/>
                  </a:lnTo>
                  <a:lnTo>
                    <a:pt x="159" y="1"/>
                  </a:lnTo>
                  <a:lnTo>
                    <a:pt x="132" y="0"/>
                  </a:lnTo>
                  <a:lnTo>
                    <a:pt x="105" y="1"/>
                  </a:lnTo>
                  <a:lnTo>
                    <a:pt x="78" y="3"/>
                  </a:lnTo>
                  <a:lnTo>
                    <a:pt x="51" y="5"/>
                  </a:lnTo>
                  <a:lnTo>
                    <a:pt x="42" y="7"/>
                  </a:lnTo>
                  <a:lnTo>
                    <a:pt x="42" y="9"/>
                  </a:lnTo>
                  <a:lnTo>
                    <a:pt x="42" y="11"/>
                  </a:lnTo>
                  <a:lnTo>
                    <a:pt x="40" y="11"/>
                  </a:lnTo>
                  <a:lnTo>
                    <a:pt x="40" y="13"/>
                  </a:lnTo>
                  <a:lnTo>
                    <a:pt x="40" y="15"/>
                  </a:lnTo>
                  <a:lnTo>
                    <a:pt x="38" y="17"/>
                  </a:lnTo>
                  <a:lnTo>
                    <a:pt x="38" y="19"/>
                  </a:lnTo>
                  <a:lnTo>
                    <a:pt x="51" y="15"/>
                  </a:lnTo>
                  <a:lnTo>
                    <a:pt x="78" y="11"/>
                  </a:lnTo>
                  <a:lnTo>
                    <a:pt x="105" y="9"/>
                  </a:lnTo>
                  <a:lnTo>
                    <a:pt x="132" y="9"/>
                  </a:lnTo>
                  <a:lnTo>
                    <a:pt x="159" y="9"/>
                  </a:lnTo>
                  <a:lnTo>
                    <a:pt x="184" y="11"/>
                  </a:lnTo>
                  <a:lnTo>
                    <a:pt x="192" y="13"/>
                  </a:lnTo>
                  <a:lnTo>
                    <a:pt x="192" y="11"/>
                  </a:lnTo>
                  <a:lnTo>
                    <a:pt x="192" y="9"/>
                  </a:lnTo>
                  <a:lnTo>
                    <a:pt x="193" y="9"/>
                  </a:lnTo>
                  <a:lnTo>
                    <a:pt x="193" y="7"/>
                  </a:lnTo>
                  <a:lnTo>
                    <a:pt x="193" y="5"/>
                  </a:lnTo>
                  <a:lnTo>
                    <a:pt x="193" y="3"/>
                  </a:lnTo>
                  <a:close/>
                  <a:moveTo>
                    <a:pt x="3" y="1043"/>
                  </a:moveTo>
                  <a:lnTo>
                    <a:pt x="25" y="1049"/>
                  </a:lnTo>
                  <a:lnTo>
                    <a:pt x="51" y="1053"/>
                  </a:lnTo>
                  <a:lnTo>
                    <a:pt x="78" y="1057"/>
                  </a:lnTo>
                  <a:lnTo>
                    <a:pt x="105" y="1059"/>
                  </a:lnTo>
                  <a:lnTo>
                    <a:pt x="132" y="1059"/>
                  </a:lnTo>
                  <a:lnTo>
                    <a:pt x="159" y="1059"/>
                  </a:lnTo>
                  <a:lnTo>
                    <a:pt x="186" y="1057"/>
                  </a:lnTo>
                  <a:lnTo>
                    <a:pt x="197" y="1055"/>
                  </a:lnTo>
                  <a:lnTo>
                    <a:pt x="195" y="1053"/>
                  </a:lnTo>
                  <a:lnTo>
                    <a:pt x="195" y="1051"/>
                  </a:lnTo>
                  <a:lnTo>
                    <a:pt x="195" y="1049"/>
                  </a:lnTo>
                  <a:lnTo>
                    <a:pt x="193" y="1049"/>
                  </a:lnTo>
                  <a:lnTo>
                    <a:pt x="193" y="1047"/>
                  </a:lnTo>
                  <a:lnTo>
                    <a:pt x="193" y="1045"/>
                  </a:lnTo>
                  <a:lnTo>
                    <a:pt x="184" y="1047"/>
                  </a:lnTo>
                  <a:lnTo>
                    <a:pt x="159" y="1049"/>
                  </a:lnTo>
                  <a:lnTo>
                    <a:pt x="132" y="1049"/>
                  </a:lnTo>
                  <a:lnTo>
                    <a:pt x="105" y="1049"/>
                  </a:lnTo>
                  <a:lnTo>
                    <a:pt x="78" y="1047"/>
                  </a:lnTo>
                  <a:lnTo>
                    <a:pt x="51" y="1043"/>
                  </a:lnTo>
                  <a:lnTo>
                    <a:pt x="26" y="1040"/>
                  </a:lnTo>
                  <a:lnTo>
                    <a:pt x="2" y="1034"/>
                  </a:lnTo>
                  <a:lnTo>
                    <a:pt x="0" y="1034"/>
                  </a:lnTo>
                  <a:lnTo>
                    <a:pt x="2" y="1034"/>
                  </a:lnTo>
                  <a:lnTo>
                    <a:pt x="2" y="1036"/>
                  </a:lnTo>
                  <a:lnTo>
                    <a:pt x="2" y="1038"/>
                  </a:lnTo>
                  <a:lnTo>
                    <a:pt x="2" y="1040"/>
                  </a:lnTo>
                  <a:lnTo>
                    <a:pt x="2" y="1041"/>
                  </a:lnTo>
                  <a:lnTo>
                    <a:pt x="3" y="1041"/>
                  </a:lnTo>
                  <a:lnTo>
                    <a:pt x="3" y="1043"/>
                  </a:lnTo>
                  <a:close/>
                </a:path>
              </a:pathLst>
            </a:custGeom>
            <a:solidFill>
              <a:srgbClr val="90D2FF"/>
            </a:solidFill>
            <a:ln w="9525">
              <a:noFill/>
              <a:round/>
            </a:ln>
          </p:spPr>
          <p:txBody>
            <a:bodyPr/>
            <a:lstStyle/>
            <a:p>
              <a:endParaRPr lang="en-US"/>
            </a:p>
          </p:txBody>
        </p:sp>
        <p:sp>
          <p:nvSpPr>
            <p:cNvPr id="17575" name="Freeform 178"/>
            <p:cNvSpPr>
              <a:spLocks noEditPoints="1"/>
            </p:cNvSpPr>
            <p:nvPr/>
          </p:nvSpPr>
          <p:spPr bwMode="auto">
            <a:xfrm>
              <a:off x="6151034" y="2595545"/>
              <a:ext cx="275166" cy="1666875"/>
            </a:xfrm>
            <a:custGeom>
              <a:avLst/>
              <a:gdLst>
                <a:gd name="T0" fmla="*/ 295275 w 195"/>
                <a:gd name="T1" fmla="*/ 3175 h 1050"/>
                <a:gd name="T2" fmla="*/ 209550 w 195"/>
                <a:gd name="T3" fmla="*/ 0 h 1050"/>
                <a:gd name="T4" fmla="*/ 123825 w 195"/>
                <a:gd name="T5" fmla="*/ 3175 h 1050"/>
                <a:gd name="T6" fmla="*/ 63500 w 195"/>
                <a:gd name="T7" fmla="*/ 12700 h 1050"/>
                <a:gd name="T8" fmla="*/ 63500 w 195"/>
                <a:gd name="T9" fmla="*/ 15875 h 1050"/>
                <a:gd name="T10" fmla="*/ 60325 w 195"/>
                <a:gd name="T11" fmla="*/ 22225 h 1050"/>
                <a:gd name="T12" fmla="*/ 60325 w 195"/>
                <a:gd name="T13" fmla="*/ 25400 h 1050"/>
                <a:gd name="T14" fmla="*/ 57150 w 195"/>
                <a:gd name="T15" fmla="*/ 28575 h 1050"/>
                <a:gd name="T16" fmla="*/ 123825 w 195"/>
                <a:gd name="T17" fmla="*/ 19050 h 1050"/>
                <a:gd name="T18" fmla="*/ 209550 w 195"/>
                <a:gd name="T19" fmla="*/ 15875 h 1050"/>
                <a:gd name="T20" fmla="*/ 292100 w 195"/>
                <a:gd name="T21" fmla="*/ 19050 h 1050"/>
                <a:gd name="T22" fmla="*/ 301625 w 195"/>
                <a:gd name="T23" fmla="*/ 19050 h 1050"/>
                <a:gd name="T24" fmla="*/ 304800 w 195"/>
                <a:gd name="T25" fmla="*/ 12700 h 1050"/>
                <a:gd name="T26" fmla="*/ 304800 w 195"/>
                <a:gd name="T27" fmla="*/ 9525 h 1050"/>
                <a:gd name="T28" fmla="*/ 304800 w 195"/>
                <a:gd name="T29" fmla="*/ 6350 h 1050"/>
                <a:gd name="T30" fmla="*/ 3175 w 195"/>
                <a:gd name="T31" fmla="*/ 1639888 h 1050"/>
                <a:gd name="T32" fmla="*/ 80962 w 195"/>
                <a:gd name="T33" fmla="*/ 1657350 h 1050"/>
                <a:gd name="T34" fmla="*/ 166687 w 195"/>
                <a:gd name="T35" fmla="*/ 1663700 h 1050"/>
                <a:gd name="T36" fmla="*/ 252412 w 195"/>
                <a:gd name="T37" fmla="*/ 1663700 h 1050"/>
                <a:gd name="T38" fmla="*/ 309562 w 195"/>
                <a:gd name="T39" fmla="*/ 1660525 h 1050"/>
                <a:gd name="T40" fmla="*/ 306387 w 195"/>
                <a:gd name="T41" fmla="*/ 1657350 h 1050"/>
                <a:gd name="T42" fmla="*/ 306387 w 195"/>
                <a:gd name="T43" fmla="*/ 1651000 h 1050"/>
                <a:gd name="T44" fmla="*/ 306387 w 195"/>
                <a:gd name="T45" fmla="*/ 1647825 h 1050"/>
                <a:gd name="T46" fmla="*/ 304800 w 195"/>
                <a:gd name="T47" fmla="*/ 1644650 h 1050"/>
                <a:gd name="T48" fmla="*/ 252412 w 195"/>
                <a:gd name="T49" fmla="*/ 1651000 h 1050"/>
                <a:gd name="T50" fmla="*/ 166687 w 195"/>
                <a:gd name="T51" fmla="*/ 1651000 h 1050"/>
                <a:gd name="T52" fmla="*/ 84137 w 195"/>
                <a:gd name="T53" fmla="*/ 1643063 h 1050"/>
                <a:gd name="T54" fmla="*/ 4762 w 195"/>
                <a:gd name="T55" fmla="*/ 1624012 h 1050"/>
                <a:gd name="T56" fmla="*/ 0 w 195"/>
                <a:gd name="T57" fmla="*/ 1627188 h 1050"/>
                <a:gd name="T58" fmla="*/ 0 w 195"/>
                <a:gd name="T59" fmla="*/ 1630363 h 1050"/>
                <a:gd name="T60" fmla="*/ 3175 w 195"/>
                <a:gd name="T61" fmla="*/ 1633538 h 1050"/>
                <a:gd name="T62" fmla="*/ 3175 w 195"/>
                <a:gd name="T63" fmla="*/ 1639888 h 105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5"/>
                <a:gd name="T97" fmla="*/ 0 h 1050"/>
                <a:gd name="T98" fmla="*/ 195 w 195"/>
                <a:gd name="T99" fmla="*/ 1050 h 105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5" h="1050">
                  <a:moveTo>
                    <a:pt x="193" y="4"/>
                  </a:moveTo>
                  <a:lnTo>
                    <a:pt x="186" y="2"/>
                  </a:lnTo>
                  <a:lnTo>
                    <a:pt x="159" y="0"/>
                  </a:lnTo>
                  <a:lnTo>
                    <a:pt x="132" y="0"/>
                  </a:lnTo>
                  <a:lnTo>
                    <a:pt x="105" y="0"/>
                  </a:lnTo>
                  <a:lnTo>
                    <a:pt x="78" y="2"/>
                  </a:lnTo>
                  <a:lnTo>
                    <a:pt x="51" y="6"/>
                  </a:lnTo>
                  <a:lnTo>
                    <a:pt x="40" y="8"/>
                  </a:lnTo>
                  <a:lnTo>
                    <a:pt x="40" y="10"/>
                  </a:lnTo>
                  <a:lnTo>
                    <a:pt x="38" y="12"/>
                  </a:lnTo>
                  <a:lnTo>
                    <a:pt x="38" y="14"/>
                  </a:lnTo>
                  <a:lnTo>
                    <a:pt x="38" y="16"/>
                  </a:lnTo>
                  <a:lnTo>
                    <a:pt x="36" y="18"/>
                  </a:lnTo>
                  <a:lnTo>
                    <a:pt x="53" y="16"/>
                  </a:lnTo>
                  <a:lnTo>
                    <a:pt x="78" y="12"/>
                  </a:lnTo>
                  <a:lnTo>
                    <a:pt x="105" y="10"/>
                  </a:lnTo>
                  <a:lnTo>
                    <a:pt x="132" y="10"/>
                  </a:lnTo>
                  <a:lnTo>
                    <a:pt x="159" y="10"/>
                  </a:lnTo>
                  <a:lnTo>
                    <a:pt x="184" y="12"/>
                  </a:lnTo>
                  <a:lnTo>
                    <a:pt x="190" y="12"/>
                  </a:lnTo>
                  <a:lnTo>
                    <a:pt x="190" y="10"/>
                  </a:lnTo>
                  <a:lnTo>
                    <a:pt x="192" y="8"/>
                  </a:lnTo>
                  <a:lnTo>
                    <a:pt x="192" y="6"/>
                  </a:lnTo>
                  <a:lnTo>
                    <a:pt x="192" y="4"/>
                  </a:lnTo>
                  <a:lnTo>
                    <a:pt x="193" y="4"/>
                  </a:lnTo>
                  <a:close/>
                  <a:moveTo>
                    <a:pt x="2" y="1033"/>
                  </a:moveTo>
                  <a:lnTo>
                    <a:pt x="26" y="1038"/>
                  </a:lnTo>
                  <a:lnTo>
                    <a:pt x="51" y="1044"/>
                  </a:lnTo>
                  <a:lnTo>
                    <a:pt x="78" y="1046"/>
                  </a:lnTo>
                  <a:lnTo>
                    <a:pt x="105" y="1048"/>
                  </a:lnTo>
                  <a:lnTo>
                    <a:pt x="132" y="1050"/>
                  </a:lnTo>
                  <a:lnTo>
                    <a:pt x="159" y="1048"/>
                  </a:lnTo>
                  <a:lnTo>
                    <a:pt x="186" y="1046"/>
                  </a:lnTo>
                  <a:lnTo>
                    <a:pt x="195" y="1046"/>
                  </a:lnTo>
                  <a:lnTo>
                    <a:pt x="195" y="1044"/>
                  </a:lnTo>
                  <a:lnTo>
                    <a:pt x="193" y="1044"/>
                  </a:lnTo>
                  <a:lnTo>
                    <a:pt x="193" y="1042"/>
                  </a:lnTo>
                  <a:lnTo>
                    <a:pt x="193" y="1040"/>
                  </a:lnTo>
                  <a:lnTo>
                    <a:pt x="193" y="1038"/>
                  </a:lnTo>
                  <a:lnTo>
                    <a:pt x="192" y="1038"/>
                  </a:lnTo>
                  <a:lnTo>
                    <a:pt x="192" y="1036"/>
                  </a:lnTo>
                  <a:lnTo>
                    <a:pt x="184" y="1038"/>
                  </a:lnTo>
                  <a:lnTo>
                    <a:pt x="159" y="1040"/>
                  </a:lnTo>
                  <a:lnTo>
                    <a:pt x="132" y="1040"/>
                  </a:lnTo>
                  <a:lnTo>
                    <a:pt x="105" y="1040"/>
                  </a:lnTo>
                  <a:lnTo>
                    <a:pt x="78" y="1038"/>
                  </a:lnTo>
                  <a:lnTo>
                    <a:pt x="53" y="1035"/>
                  </a:lnTo>
                  <a:lnTo>
                    <a:pt x="28" y="1029"/>
                  </a:lnTo>
                  <a:lnTo>
                    <a:pt x="3" y="1023"/>
                  </a:lnTo>
                  <a:lnTo>
                    <a:pt x="0" y="1023"/>
                  </a:lnTo>
                  <a:lnTo>
                    <a:pt x="0" y="1025"/>
                  </a:lnTo>
                  <a:lnTo>
                    <a:pt x="0" y="1027"/>
                  </a:lnTo>
                  <a:lnTo>
                    <a:pt x="0" y="1029"/>
                  </a:lnTo>
                  <a:lnTo>
                    <a:pt x="2" y="1029"/>
                  </a:lnTo>
                  <a:lnTo>
                    <a:pt x="2" y="1031"/>
                  </a:lnTo>
                  <a:lnTo>
                    <a:pt x="2" y="1033"/>
                  </a:lnTo>
                  <a:close/>
                </a:path>
              </a:pathLst>
            </a:custGeom>
            <a:solidFill>
              <a:srgbClr val="91D3FF"/>
            </a:solidFill>
            <a:ln w="9525">
              <a:noFill/>
              <a:round/>
            </a:ln>
          </p:spPr>
          <p:txBody>
            <a:bodyPr/>
            <a:lstStyle/>
            <a:p>
              <a:endParaRPr lang="en-US"/>
            </a:p>
          </p:txBody>
        </p:sp>
        <p:sp>
          <p:nvSpPr>
            <p:cNvPr id="17576" name="Freeform 179"/>
            <p:cNvSpPr>
              <a:spLocks noEditPoints="1"/>
            </p:cNvSpPr>
            <p:nvPr/>
          </p:nvSpPr>
          <p:spPr bwMode="auto">
            <a:xfrm>
              <a:off x="6148212" y="2601892"/>
              <a:ext cx="275166" cy="1651000"/>
            </a:xfrm>
            <a:custGeom>
              <a:avLst/>
              <a:gdLst>
                <a:gd name="T0" fmla="*/ 295275 w 195"/>
                <a:gd name="T1" fmla="*/ 3175 h 1040"/>
                <a:gd name="T2" fmla="*/ 212725 w 195"/>
                <a:gd name="T3" fmla="*/ 0 h 1040"/>
                <a:gd name="T4" fmla="*/ 127000 w 195"/>
                <a:gd name="T5" fmla="*/ 3175 h 1040"/>
                <a:gd name="T6" fmla="*/ 63500 w 195"/>
                <a:gd name="T7" fmla="*/ 15875 h 1040"/>
                <a:gd name="T8" fmla="*/ 63500 w 195"/>
                <a:gd name="T9" fmla="*/ 19050 h 1040"/>
                <a:gd name="T10" fmla="*/ 60325 w 195"/>
                <a:gd name="T11" fmla="*/ 22225 h 1040"/>
                <a:gd name="T12" fmla="*/ 57150 w 195"/>
                <a:gd name="T13" fmla="*/ 26987 h 1040"/>
                <a:gd name="T14" fmla="*/ 57150 w 195"/>
                <a:gd name="T15" fmla="*/ 30162 h 1040"/>
                <a:gd name="T16" fmla="*/ 130175 w 195"/>
                <a:gd name="T17" fmla="*/ 19050 h 1040"/>
                <a:gd name="T18" fmla="*/ 212725 w 195"/>
                <a:gd name="T19" fmla="*/ 15875 h 1040"/>
                <a:gd name="T20" fmla="*/ 295275 w 195"/>
                <a:gd name="T21" fmla="*/ 19050 h 1040"/>
                <a:gd name="T22" fmla="*/ 301625 w 195"/>
                <a:gd name="T23" fmla="*/ 19050 h 1040"/>
                <a:gd name="T24" fmla="*/ 304800 w 195"/>
                <a:gd name="T25" fmla="*/ 15875 h 1040"/>
                <a:gd name="T26" fmla="*/ 304800 w 195"/>
                <a:gd name="T27" fmla="*/ 12700 h 1040"/>
                <a:gd name="T28" fmla="*/ 307975 w 195"/>
                <a:gd name="T29" fmla="*/ 6350 h 1040"/>
                <a:gd name="T30" fmla="*/ 3175 w 195"/>
                <a:gd name="T31" fmla="*/ 1627188 h 1040"/>
                <a:gd name="T32" fmla="*/ 44450 w 195"/>
                <a:gd name="T33" fmla="*/ 1636713 h 1040"/>
                <a:gd name="T34" fmla="*/ 127000 w 195"/>
                <a:gd name="T35" fmla="*/ 1647825 h 1040"/>
                <a:gd name="T36" fmla="*/ 212725 w 195"/>
                <a:gd name="T37" fmla="*/ 1651000 h 1040"/>
                <a:gd name="T38" fmla="*/ 295275 w 195"/>
                <a:gd name="T39" fmla="*/ 1647825 h 1040"/>
                <a:gd name="T40" fmla="*/ 309562 w 195"/>
                <a:gd name="T41" fmla="*/ 1644650 h 1040"/>
                <a:gd name="T42" fmla="*/ 307975 w 195"/>
                <a:gd name="T43" fmla="*/ 1641475 h 1040"/>
                <a:gd name="T44" fmla="*/ 307975 w 195"/>
                <a:gd name="T45" fmla="*/ 1636713 h 1040"/>
                <a:gd name="T46" fmla="*/ 307975 w 195"/>
                <a:gd name="T47" fmla="*/ 1633538 h 1040"/>
                <a:gd name="T48" fmla="*/ 295275 w 195"/>
                <a:gd name="T49" fmla="*/ 1633538 h 1040"/>
                <a:gd name="T50" fmla="*/ 212725 w 195"/>
                <a:gd name="T51" fmla="*/ 1636713 h 1040"/>
                <a:gd name="T52" fmla="*/ 130175 w 195"/>
                <a:gd name="T53" fmla="*/ 1633538 h 1040"/>
                <a:gd name="T54" fmla="*/ 47625 w 195"/>
                <a:gd name="T55" fmla="*/ 1620837 h 1040"/>
                <a:gd name="T56" fmla="*/ 0 w 195"/>
                <a:gd name="T57" fmla="*/ 1608137 h 1040"/>
                <a:gd name="T58" fmla="*/ 0 w 195"/>
                <a:gd name="T59" fmla="*/ 1614487 h 1040"/>
                <a:gd name="T60" fmla="*/ 3175 w 195"/>
                <a:gd name="T61" fmla="*/ 1617662 h 1040"/>
                <a:gd name="T62" fmla="*/ 3175 w 195"/>
                <a:gd name="T63" fmla="*/ 1620837 h 1040"/>
                <a:gd name="T64" fmla="*/ 3175 w 195"/>
                <a:gd name="T65" fmla="*/ 1627188 h 10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5"/>
                <a:gd name="T100" fmla="*/ 0 h 1040"/>
                <a:gd name="T101" fmla="*/ 195 w 195"/>
                <a:gd name="T102" fmla="*/ 1040 h 104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5" h="1040">
                  <a:moveTo>
                    <a:pt x="194" y="4"/>
                  </a:moveTo>
                  <a:lnTo>
                    <a:pt x="186" y="2"/>
                  </a:lnTo>
                  <a:lnTo>
                    <a:pt x="161" y="0"/>
                  </a:lnTo>
                  <a:lnTo>
                    <a:pt x="134" y="0"/>
                  </a:lnTo>
                  <a:lnTo>
                    <a:pt x="107" y="0"/>
                  </a:lnTo>
                  <a:lnTo>
                    <a:pt x="80" y="2"/>
                  </a:lnTo>
                  <a:lnTo>
                    <a:pt x="53" y="6"/>
                  </a:lnTo>
                  <a:lnTo>
                    <a:pt x="40" y="10"/>
                  </a:lnTo>
                  <a:lnTo>
                    <a:pt x="40" y="12"/>
                  </a:lnTo>
                  <a:lnTo>
                    <a:pt x="38" y="14"/>
                  </a:lnTo>
                  <a:lnTo>
                    <a:pt x="38" y="15"/>
                  </a:lnTo>
                  <a:lnTo>
                    <a:pt x="36" y="17"/>
                  </a:lnTo>
                  <a:lnTo>
                    <a:pt x="36" y="19"/>
                  </a:lnTo>
                  <a:lnTo>
                    <a:pt x="55" y="15"/>
                  </a:lnTo>
                  <a:lnTo>
                    <a:pt x="82" y="12"/>
                  </a:lnTo>
                  <a:lnTo>
                    <a:pt x="107" y="10"/>
                  </a:lnTo>
                  <a:lnTo>
                    <a:pt x="134" y="10"/>
                  </a:lnTo>
                  <a:lnTo>
                    <a:pt x="159" y="10"/>
                  </a:lnTo>
                  <a:lnTo>
                    <a:pt x="186" y="12"/>
                  </a:lnTo>
                  <a:lnTo>
                    <a:pt x="190" y="14"/>
                  </a:lnTo>
                  <a:lnTo>
                    <a:pt x="190" y="12"/>
                  </a:lnTo>
                  <a:lnTo>
                    <a:pt x="192" y="10"/>
                  </a:lnTo>
                  <a:lnTo>
                    <a:pt x="192" y="8"/>
                  </a:lnTo>
                  <a:lnTo>
                    <a:pt x="192" y="6"/>
                  </a:lnTo>
                  <a:lnTo>
                    <a:pt x="194" y="4"/>
                  </a:lnTo>
                  <a:close/>
                  <a:moveTo>
                    <a:pt x="2" y="1025"/>
                  </a:moveTo>
                  <a:lnTo>
                    <a:pt x="4" y="1025"/>
                  </a:lnTo>
                  <a:lnTo>
                    <a:pt x="28" y="1031"/>
                  </a:lnTo>
                  <a:lnTo>
                    <a:pt x="53" y="1034"/>
                  </a:lnTo>
                  <a:lnTo>
                    <a:pt x="80" y="1038"/>
                  </a:lnTo>
                  <a:lnTo>
                    <a:pt x="107" y="1040"/>
                  </a:lnTo>
                  <a:lnTo>
                    <a:pt x="134" y="1040"/>
                  </a:lnTo>
                  <a:lnTo>
                    <a:pt x="161" y="1040"/>
                  </a:lnTo>
                  <a:lnTo>
                    <a:pt x="186" y="1038"/>
                  </a:lnTo>
                  <a:lnTo>
                    <a:pt x="195" y="1036"/>
                  </a:lnTo>
                  <a:lnTo>
                    <a:pt x="195" y="1034"/>
                  </a:lnTo>
                  <a:lnTo>
                    <a:pt x="194" y="1034"/>
                  </a:lnTo>
                  <a:lnTo>
                    <a:pt x="194" y="1032"/>
                  </a:lnTo>
                  <a:lnTo>
                    <a:pt x="194" y="1031"/>
                  </a:lnTo>
                  <a:lnTo>
                    <a:pt x="194" y="1029"/>
                  </a:lnTo>
                  <a:lnTo>
                    <a:pt x="192" y="1029"/>
                  </a:lnTo>
                  <a:lnTo>
                    <a:pt x="186" y="1029"/>
                  </a:lnTo>
                  <a:lnTo>
                    <a:pt x="159" y="1031"/>
                  </a:lnTo>
                  <a:lnTo>
                    <a:pt x="134" y="1031"/>
                  </a:lnTo>
                  <a:lnTo>
                    <a:pt x="107" y="1031"/>
                  </a:lnTo>
                  <a:lnTo>
                    <a:pt x="82" y="1029"/>
                  </a:lnTo>
                  <a:lnTo>
                    <a:pt x="55" y="1025"/>
                  </a:lnTo>
                  <a:lnTo>
                    <a:pt x="30" y="1021"/>
                  </a:lnTo>
                  <a:lnTo>
                    <a:pt x="5" y="1015"/>
                  </a:lnTo>
                  <a:lnTo>
                    <a:pt x="0" y="1013"/>
                  </a:lnTo>
                  <a:lnTo>
                    <a:pt x="0" y="1015"/>
                  </a:lnTo>
                  <a:lnTo>
                    <a:pt x="0" y="1017"/>
                  </a:lnTo>
                  <a:lnTo>
                    <a:pt x="2" y="1019"/>
                  </a:lnTo>
                  <a:lnTo>
                    <a:pt x="2" y="1021"/>
                  </a:lnTo>
                  <a:lnTo>
                    <a:pt x="2" y="1023"/>
                  </a:lnTo>
                  <a:lnTo>
                    <a:pt x="2" y="1025"/>
                  </a:lnTo>
                  <a:close/>
                </a:path>
              </a:pathLst>
            </a:custGeom>
            <a:solidFill>
              <a:srgbClr val="92D3FF"/>
            </a:solidFill>
            <a:ln w="9525">
              <a:noFill/>
              <a:round/>
            </a:ln>
          </p:spPr>
          <p:txBody>
            <a:bodyPr/>
            <a:lstStyle/>
            <a:p>
              <a:endParaRPr lang="en-US"/>
            </a:p>
          </p:txBody>
        </p:sp>
        <p:sp>
          <p:nvSpPr>
            <p:cNvPr id="17577" name="Freeform 180"/>
            <p:cNvSpPr>
              <a:spLocks noEditPoints="1"/>
            </p:cNvSpPr>
            <p:nvPr/>
          </p:nvSpPr>
          <p:spPr bwMode="auto">
            <a:xfrm>
              <a:off x="6145389" y="2611420"/>
              <a:ext cx="276578" cy="1635125"/>
            </a:xfrm>
            <a:custGeom>
              <a:avLst/>
              <a:gdLst>
                <a:gd name="T0" fmla="*/ 298450 w 196"/>
                <a:gd name="T1" fmla="*/ 3175 h 1030"/>
                <a:gd name="T2" fmla="*/ 215900 w 196"/>
                <a:gd name="T3" fmla="*/ 0 h 1030"/>
                <a:gd name="T4" fmla="*/ 130175 w 196"/>
                <a:gd name="T5" fmla="*/ 3175 h 1030"/>
                <a:gd name="T6" fmla="*/ 63500 w 196"/>
                <a:gd name="T7" fmla="*/ 12700 h 1030"/>
                <a:gd name="T8" fmla="*/ 63500 w 196"/>
                <a:gd name="T9" fmla="*/ 17462 h 1030"/>
                <a:gd name="T10" fmla="*/ 60325 w 196"/>
                <a:gd name="T11" fmla="*/ 20637 h 1030"/>
                <a:gd name="T12" fmla="*/ 60325 w 196"/>
                <a:gd name="T13" fmla="*/ 23812 h 1030"/>
                <a:gd name="T14" fmla="*/ 57150 w 196"/>
                <a:gd name="T15" fmla="*/ 30162 h 1030"/>
                <a:gd name="T16" fmla="*/ 133350 w 196"/>
                <a:gd name="T17" fmla="*/ 17462 h 1030"/>
                <a:gd name="T18" fmla="*/ 215900 w 196"/>
                <a:gd name="T19" fmla="*/ 12700 h 1030"/>
                <a:gd name="T20" fmla="*/ 298450 w 196"/>
                <a:gd name="T21" fmla="*/ 17462 h 1030"/>
                <a:gd name="T22" fmla="*/ 304800 w 196"/>
                <a:gd name="T23" fmla="*/ 14287 h 1030"/>
                <a:gd name="T24" fmla="*/ 304800 w 196"/>
                <a:gd name="T25" fmla="*/ 12700 h 1030"/>
                <a:gd name="T26" fmla="*/ 304800 w 196"/>
                <a:gd name="T27" fmla="*/ 9525 h 1030"/>
                <a:gd name="T28" fmla="*/ 307975 w 196"/>
                <a:gd name="T29" fmla="*/ 6350 h 1030"/>
                <a:gd name="T30" fmla="*/ 6350 w 196"/>
                <a:gd name="T31" fmla="*/ 1608137 h 1030"/>
                <a:gd name="T32" fmla="*/ 50800 w 196"/>
                <a:gd name="T33" fmla="*/ 1617662 h 1030"/>
                <a:gd name="T34" fmla="*/ 130175 w 196"/>
                <a:gd name="T35" fmla="*/ 1631950 h 1030"/>
                <a:gd name="T36" fmla="*/ 215900 w 196"/>
                <a:gd name="T37" fmla="*/ 1635125 h 1030"/>
                <a:gd name="T38" fmla="*/ 298450 w 196"/>
                <a:gd name="T39" fmla="*/ 1631950 h 1030"/>
                <a:gd name="T40" fmla="*/ 311150 w 196"/>
                <a:gd name="T41" fmla="*/ 1627188 h 1030"/>
                <a:gd name="T42" fmla="*/ 311150 w 196"/>
                <a:gd name="T43" fmla="*/ 1624012 h 1030"/>
                <a:gd name="T44" fmla="*/ 307975 w 196"/>
                <a:gd name="T45" fmla="*/ 1620837 h 1030"/>
                <a:gd name="T46" fmla="*/ 307975 w 196"/>
                <a:gd name="T47" fmla="*/ 1617662 h 1030"/>
                <a:gd name="T48" fmla="*/ 298450 w 196"/>
                <a:gd name="T49" fmla="*/ 1617662 h 1030"/>
                <a:gd name="T50" fmla="*/ 215900 w 196"/>
                <a:gd name="T51" fmla="*/ 1620837 h 1030"/>
                <a:gd name="T52" fmla="*/ 133350 w 196"/>
                <a:gd name="T53" fmla="*/ 1617662 h 1030"/>
                <a:gd name="T54" fmla="*/ 53975 w 196"/>
                <a:gd name="T55" fmla="*/ 1604962 h 1030"/>
                <a:gd name="T56" fmla="*/ 0 w 196"/>
                <a:gd name="T57" fmla="*/ 1589087 h 1030"/>
                <a:gd name="T58" fmla="*/ 3175 w 196"/>
                <a:gd name="T59" fmla="*/ 1595437 h 1030"/>
                <a:gd name="T60" fmla="*/ 3175 w 196"/>
                <a:gd name="T61" fmla="*/ 1598612 h 1030"/>
                <a:gd name="T62" fmla="*/ 3175 w 196"/>
                <a:gd name="T63" fmla="*/ 1604962 h 1030"/>
                <a:gd name="T64" fmla="*/ 6350 w 196"/>
                <a:gd name="T65" fmla="*/ 1608137 h 10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6"/>
                <a:gd name="T100" fmla="*/ 0 h 1030"/>
                <a:gd name="T101" fmla="*/ 196 w 196"/>
                <a:gd name="T102" fmla="*/ 1030 h 10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6" h="1030">
                  <a:moveTo>
                    <a:pt x="194" y="2"/>
                  </a:moveTo>
                  <a:lnTo>
                    <a:pt x="188" y="2"/>
                  </a:lnTo>
                  <a:lnTo>
                    <a:pt x="163" y="0"/>
                  </a:lnTo>
                  <a:lnTo>
                    <a:pt x="136" y="0"/>
                  </a:lnTo>
                  <a:lnTo>
                    <a:pt x="109" y="0"/>
                  </a:lnTo>
                  <a:lnTo>
                    <a:pt x="82" y="2"/>
                  </a:lnTo>
                  <a:lnTo>
                    <a:pt x="57" y="6"/>
                  </a:lnTo>
                  <a:lnTo>
                    <a:pt x="40" y="8"/>
                  </a:lnTo>
                  <a:lnTo>
                    <a:pt x="40" y="9"/>
                  </a:lnTo>
                  <a:lnTo>
                    <a:pt x="40" y="11"/>
                  </a:lnTo>
                  <a:lnTo>
                    <a:pt x="38" y="11"/>
                  </a:lnTo>
                  <a:lnTo>
                    <a:pt x="38" y="13"/>
                  </a:lnTo>
                  <a:lnTo>
                    <a:pt x="38" y="15"/>
                  </a:lnTo>
                  <a:lnTo>
                    <a:pt x="36" y="17"/>
                  </a:lnTo>
                  <a:lnTo>
                    <a:pt x="36" y="19"/>
                  </a:lnTo>
                  <a:lnTo>
                    <a:pt x="59" y="15"/>
                  </a:lnTo>
                  <a:lnTo>
                    <a:pt x="84" y="11"/>
                  </a:lnTo>
                  <a:lnTo>
                    <a:pt x="109" y="9"/>
                  </a:lnTo>
                  <a:lnTo>
                    <a:pt x="136" y="8"/>
                  </a:lnTo>
                  <a:lnTo>
                    <a:pt x="161" y="9"/>
                  </a:lnTo>
                  <a:lnTo>
                    <a:pt x="188" y="11"/>
                  </a:lnTo>
                  <a:lnTo>
                    <a:pt x="190" y="11"/>
                  </a:lnTo>
                  <a:lnTo>
                    <a:pt x="192" y="9"/>
                  </a:lnTo>
                  <a:lnTo>
                    <a:pt x="192" y="8"/>
                  </a:lnTo>
                  <a:lnTo>
                    <a:pt x="192" y="6"/>
                  </a:lnTo>
                  <a:lnTo>
                    <a:pt x="194" y="4"/>
                  </a:lnTo>
                  <a:lnTo>
                    <a:pt x="194" y="2"/>
                  </a:lnTo>
                  <a:close/>
                  <a:moveTo>
                    <a:pt x="4" y="1013"/>
                  </a:moveTo>
                  <a:lnTo>
                    <a:pt x="7" y="1013"/>
                  </a:lnTo>
                  <a:lnTo>
                    <a:pt x="32" y="1019"/>
                  </a:lnTo>
                  <a:lnTo>
                    <a:pt x="57" y="1025"/>
                  </a:lnTo>
                  <a:lnTo>
                    <a:pt x="82" y="1028"/>
                  </a:lnTo>
                  <a:lnTo>
                    <a:pt x="109" y="1030"/>
                  </a:lnTo>
                  <a:lnTo>
                    <a:pt x="136" y="1030"/>
                  </a:lnTo>
                  <a:lnTo>
                    <a:pt x="163" y="1030"/>
                  </a:lnTo>
                  <a:lnTo>
                    <a:pt x="188" y="1028"/>
                  </a:lnTo>
                  <a:lnTo>
                    <a:pt x="196" y="1026"/>
                  </a:lnTo>
                  <a:lnTo>
                    <a:pt x="196" y="1025"/>
                  </a:lnTo>
                  <a:lnTo>
                    <a:pt x="196" y="1023"/>
                  </a:lnTo>
                  <a:lnTo>
                    <a:pt x="194" y="1023"/>
                  </a:lnTo>
                  <a:lnTo>
                    <a:pt x="194" y="1021"/>
                  </a:lnTo>
                  <a:lnTo>
                    <a:pt x="194" y="1019"/>
                  </a:lnTo>
                  <a:lnTo>
                    <a:pt x="192" y="1017"/>
                  </a:lnTo>
                  <a:lnTo>
                    <a:pt x="188" y="1019"/>
                  </a:lnTo>
                  <a:lnTo>
                    <a:pt x="161" y="1021"/>
                  </a:lnTo>
                  <a:lnTo>
                    <a:pt x="136" y="1021"/>
                  </a:lnTo>
                  <a:lnTo>
                    <a:pt x="109" y="1021"/>
                  </a:lnTo>
                  <a:lnTo>
                    <a:pt x="84" y="1019"/>
                  </a:lnTo>
                  <a:lnTo>
                    <a:pt x="59" y="1015"/>
                  </a:lnTo>
                  <a:lnTo>
                    <a:pt x="34" y="1011"/>
                  </a:lnTo>
                  <a:lnTo>
                    <a:pt x="9" y="1005"/>
                  </a:lnTo>
                  <a:lnTo>
                    <a:pt x="0" y="1001"/>
                  </a:lnTo>
                  <a:lnTo>
                    <a:pt x="0" y="1003"/>
                  </a:lnTo>
                  <a:lnTo>
                    <a:pt x="2" y="1005"/>
                  </a:lnTo>
                  <a:lnTo>
                    <a:pt x="2" y="1007"/>
                  </a:lnTo>
                  <a:lnTo>
                    <a:pt x="2" y="1009"/>
                  </a:lnTo>
                  <a:lnTo>
                    <a:pt x="2" y="1011"/>
                  </a:lnTo>
                  <a:lnTo>
                    <a:pt x="4" y="1013"/>
                  </a:lnTo>
                  <a:close/>
                </a:path>
              </a:pathLst>
            </a:custGeom>
            <a:solidFill>
              <a:srgbClr val="93D3FF"/>
            </a:solidFill>
            <a:ln w="9525">
              <a:noFill/>
              <a:round/>
            </a:ln>
          </p:spPr>
          <p:txBody>
            <a:bodyPr/>
            <a:lstStyle/>
            <a:p>
              <a:endParaRPr lang="en-US"/>
            </a:p>
          </p:txBody>
        </p:sp>
        <p:sp>
          <p:nvSpPr>
            <p:cNvPr id="17578" name="Freeform 181"/>
            <p:cNvSpPr>
              <a:spLocks noEditPoints="1"/>
            </p:cNvSpPr>
            <p:nvPr/>
          </p:nvSpPr>
          <p:spPr bwMode="auto">
            <a:xfrm>
              <a:off x="6145390" y="2617767"/>
              <a:ext cx="273756" cy="1620837"/>
            </a:xfrm>
            <a:custGeom>
              <a:avLst/>
              <a:gdLst>
                <a:gd name="T0" fmla="*/ 298450 w 194"/>
                <a:gd name="T1" fmla="*/ 3175 h 1021"/>
                <a:gd name="T2" fmla="*/ 215900 w 194"/>
                <a:gd name="T3" fmla="*/ 0 h 1021"/>
                <a:gd name="T4" fmla="*/ 133350 w 194"/>
                <a:gd name="T5" fmla="*/ 3175 h 1021"/>
                <a:gd name="T6" fmla="*/ 60325 w 194"/>
                <a:gd name="T7" fmla="*/ 14287 h 1021"/>
                <a:gd name="T8" fmla="*/ 60325 w 194"/>
                <a:gd name="T9" fmla="*/ 17462 h 1021"/>
                <a:gd name="T10" fmla="*/ 57150 w 194"/>
                <a:gd name="T11" fmla="*/ 23812 h 1021"/>
                <a:gd name="T12" fmla="*/ 57150 w 194"/>
                <a:gd name="T13" fmla="*/ 26987 h 1021"/>
                <a:gd name="T14" fmla="*/ 53975 w 194"/>
                <a:gd name="T15" fmla="*/ 30162 h 1021"/>
                <a:gd name="T16" fmla="*/ 133350 w 194"/>
                <a:gd name="T17" fmla="*/ 17462 h 1021"/>
                <a:gd name="T18" fmla="*/ 215900 w 194"/>
                <a:gd name="T19" fmla="*/ 14287 h 1021"/>
                <a:gd name="T20" fmla="*/ 295275 w 194"/>
                <a:gd name="T21" fmla="*/ 17462 h 1021"/>
                <a:gd name="T22" fmla="*/ 301625 w 194"/>
                <a:gd name="T23" fmla="*/ 17462 h 1021"/>
                <a:gd name="T24" fmla="*/ 301625 w 194"/>
                <a:gd name="T25" fmla="*/ 14287 h 1021"/>
                <a:gd name="T26" fmla="*/ 304800 w 194"/>
                <a:gd name="T27" fmla="*/ 7937 h 1021"/>
                <a:gd name="T28" fmla="*/ 304800 w 194"/>
                <a:gd name="T29" fmla="*/ 6350 h 1021"/>
                <a:gd name="T30" fmla="*/ 3175 w 194"/>
                <a:gd name="T31" fmla="*/ 1592262 h 1021"/>
                <a:gd name="T32" fmla="*/ 50800 w 194"/>
                <a:gd name="T33" fmla="*/ 1604962 h 1021"/>
                <a:gd name="T34" fmla="*/ 133350 w 194"/>
                <a:gd name="T35" fmla="*/ 1617662 h 1021"/>
                <a:gd name="T36" fmla="*/ 215900 w 194"/>
                <a:gd name="T37" fmla="*/ 1620837 h 1021"/>
                <a:gd name="T38" fmla="*/ 298450 w 194"/>
                <a:gd name="T39" fmla="*/ 1617662 h 1021"/>
                <a:gd name="T40" fmla="*/ 307975 w 194"/>
                <a:gd name="T41" fmla="*/ 1614487 h 1021"/>
                <a:gd name="T42" fmla="*/ 307975 w 194"/>
                <a:gd name="T43" fmla="*/ 1611312 h 1021"/>
                <a:gd name="T44" fmla="*/ 304800 w 194"/>
                <a:gd name="T45" fmla="*/ 1608137 h 1021"/>
                <a:gd name="T46" fmla="*/ 304800 w 194"/>
                <a:gd name="T47" fmla="*/ 1601787 h 1021"/>
                <a:gd name="T48" fmla="*/ 295275 w 194"/>
                <a:gd name="T49" fmla="*/ 1601787 h 1021"/>
                <a:gd name="T50" fmla="*/ 215900 w 194"/>
                <a:gd name="T51" fmla="*/ 1608137 h 1021"/>
                <a:gd name="T52" fmla="*/ 133350 w 194"/>
                <a:gd name="T53" fmla="*/ 1601787 h 1021"/>
                <a:gd name="T54" fmla="*/ 53975 w 194"/>
                <a:gd name="T55" fmla="*/ 1589087 h 1021"/>
                <a:gd name="T56" fmla="*/ 0 w 194"/>
                <a:gd name="T57" fmla="*/ 1577975 h 1021"/>
                <a:gd name="T58" fmla="*/ 0 w 194"/>
                <a:gd name="T59" fmla="*/ 1581150 h 1021"/>
                <a:gd name="T60" fmla="*/ 0 w 194"/>
                <a:gd name="T61" fmla="*/ 1582737 h 1021"/>
                <a:gd name="T62" fmla="*/ 3175 w 194"/>
                <a:gd name="T63" fmla="*/ 1589087 h 1021"/>
                <a:gd name="T64" fmla="*/ 3175 w 194"/>
                <a:gd name="T65" fmla="*/ 1592262 h 10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4"/>
                <a:gd name="T100" fmla="*/ 0 h 1021"/>
                <a:gd name="T101" fmla="*/ 194 w 194"/>
                <a:gd name="T102" fmla="*/ 1021 h 10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4" h="1021">
                  <a:moveTo>
                    <a:pt x="192" y="4"/>
                  </a:moveTo>
                  <a:lnTo>
                    <a:pt x="188" y="2"/>
                  </a:lnTo>
                  <a:lnTo>
                    <a:pt x="161" y="0"/>
                  </a:lnTo>
                  <a:lnTo>
                    <a:pt x="136" y="0"/>
                  </a:lnTo>
                  <a:lnTo>
                    <a:pt x="109" y="0"/>
                  </a:lnTo>
                  <a:lnTo>
                    <a:pt x="84" y="2"/>
                  </a:lnTo>
                  <a:lnTo>
                    <a:pt x="57" y="5"/>
                  </a:lnTo>
                  <a:lnTo>
                    <a:pt x="38" y="9"/>
                  </a:lnTo>
                  <a:lnTo>
                    <a:pt x="38" y="11"/>
                  </a:lnTo>
                  <a:lnTo>
                    <a:pt x="36" y="13"/>
                  </a:lnTo>
                  <a:lnTo>
                    <a:pt x="36" y="15"/>
                  </a:lnTo>
                  <a:lnTo>
                    <a:pt x="36" y="17"/>
                  </a:lnTo>
                  <a:lnTo>
                    <a:pt x="34" y="19"/>
                  </a:lnTo>
                  <a:lnTo>
                    <a:pt x="59" y="15"/>
                  </a:lnTo>
                  <a:lnTo>
                    <a:pt x="84" y="11"/>
                  </a:lnTo>
                  <a:lnTo>
                    <a:pt x="109" y="9"/>
                  </a:lnTo>
                  <a:lnTo>
                    <a:pt x="136" y="9"/>
                  </a:lnTo>
                  <a:lnTo>
                    <a:pt x="161" y="9"/>
                  </a:lnTo>
                  <a:lnTo>
                    <a:pt x="186" y="11"/>
                  </a:lnTo>
                  <a:lnTo>
                    <a:pt x="190" y="11"/>
                  </a:lnTo>
                  <a:lnTo>
                    <a:pt x="190" y="9"/>
                  </a:lnTo>
                  <a:lnTo>
                    <a:pt x="190" y="7"/>
                  </a:lnTo>
                  <a:lnTo>
                    <a:pt x="192" y="5"/>
                  </a:lnTo>
                  <a:lnTo>
                    <a:pt x="192" y="4"/>
                  </a:lnTo>
                  <a:close/>
                  <a:moveTo>
                    <a:pt x="2" y="1003"/>
                  </a:moveTo>
                  <a:lnTo>
                    <a:pt x="7" y="1005"/>
                  </a:lnTo>
                  <a:lnTo>
                    <a:pt x="32" y="1011"/>
                  </a:lnTo>
                  <a:lnTo>
                    <a:pt x="57" y="1015"/>
                  </a:lnTo>
                  <a:lnTo>
                    <a:pt x="84" y="1019"/>
                  </a:lnTo>
                  <a:lnTo>
                    <a:pt x="109" y="1021"/>
                  </a:lnTo>
                  <a:lnTo>
                    <a:pt x="136" y="1021"/>
                  </a:lnTo>
                  <a:lnTo>
                    <a:pt x="161" y="1021"/>
                  </a:lnTo>
                  <a:lnTo>
                    <a:pt x="188" y="1019"/>
                  </a:lnTo>
                  <a:lnTo>
                    <a:pt x="194" y="1019"/>
                  </a:lnTo>
                  <a:lnTo>
                    <a:pt x="194" y="1017"/>
                  </a:lnTo>
                  <a:lnTo>
                    <a:pt x="194" y="1015"/>
                  </a:lnTo>
                  <a:lnTo>
                    <a:pt x="192" y="1013"/>
                  </a:lnTo>
                  <a:lnTo>
                    <a:pt x="192" y="1011"/>
                  </a:lnTo>
                  <a:lnTo>
                    <a:pt x="192" y="1009"/>
                  </a:lnTo>
                  <a:lnTo>
                    <a:pt x="186" y="1009"/>
                  </a:lnTo>
                  <a:lnTo>
                    <a:pt x="161" y="1011"/>
                  </a:lnTo>
                  <a:lnTo>
                    <a:pt x="136" y="1013"/>
                  </a:lnTo>
                  <a:lnTo>
                    <a:pt x="109" y="1011"/>
                  </a:lnTo>
                  <a:lnTo>
                    <a:pt x="84" y="1009"/>
                  </a:lnTo>
                  <a:lnTo>
                    <a:pt x="59" y="1005"/>
                  </a:lnTo>
                  <a:lnTo>
                    <a:pt x="34" y="1001"/>
                  </a:lnTo>
                  <a:lnTo>
                    <a:pt x="9" y="996"/>
                  </a:lnTo>
                  <a:lnTo>
                    <a:pt x="0" y="994"/>
                  </a:lnTo>
                  <a:lnTo>
                    <a:pt x="0" y="996"/>
                  </a:lnTo>
                  <a:lnTo>
                    <a:pt x="0" y="997"/>
                  </a:lnTo>
                  <a:lnTo>
                    <a:pt x="0" y="999"/>
                  </a:lnTo>
                  <a:lnTo>
                    <a:pt x="2" y="1001"/>
                  </a:lnTo>
                  <a:lnTo>
                    <a:pt x="2" y="1003"/>
                  </a:lnTo>
                  <a:close/>
                </a:path>
              </a:pathLst>
            </a:custGeom>
            <a:solidFill>
              <a:srgbClr val="94D4FF"/>
            </a:solidFill>
            <a:ln w="9525">
              <a:noFill/>
              <a:round/>
            </a:ln>
          </p:spPr>
          <p:txBody>
            <a:bodyPr/>
            <a:lstStyle/>
            <a:p>
              <a:endParaRPr lang="en-US"/>
            </a:p>
          </p:txBody>
        </p:sp>
        <p:sp>
          <p:nvSpPr>
            <p:cNvPr id="17579" name="Freeform 182"/>
            <p:cNvSpPr>
              <a:spLocks noEditPoints="1"/>
            </p:cNvSpPr>
            <p:nvPr/>
          </p:nvSpPr>
          <p:spPr bwMode="auto">
            <a:xfrm>
              <a:off x="6142567" y="2624117"/>
              <a:ext cx="273756" cy="1608137"/>
            </a:xfrm>
            <a:custGeom>
              <a:avLst/>
              <a:gdLst>
                <a:gd name="T0" fmla="*/ 301625 w 194"/>
                <a:gd name="T1" fmla="*/ 4762 h 1013"/>
                <a:gd name="T2" fmla="*/ 219075 w 194"/>
                <a:gd name="T3" fmla="*/ 0 h 1013"/>
                <a:gd name="T4" fmla="*/ 136525 w 194"/>
                <a:gd name="T5" fmla="*/ 4762 h 1013"/>
                <a:gd name="T6" fmla="*/ 60325 w 194"/>
                <a:gd name="T7" fmla="*/ 17462 h 1013"/>
                <a:gd name="T8" fmla="*/ 60325 w 194"/>
                <a:gd name="T9" fmla="*/ 20637 h 1013"/>
                <a:gd name="T10" fmla="*/ 57150 w 194"/>
                <a:gd name="T11" fmla="*/ 23812 h 1013"/>
                <a:gd name="T12" fmla="*/ 57150 w 194"/>
                <a:gd name="T13" fmla="*/ 30162 h 1013"/>
                <a:gd name="T14" fmla="*/ 53975 w 194"/>
                <a:gd name="T15" fmla="*/ 33337 h 1013"/>
                <a:gd name="T16" fmla="*/ 96837 w 194"/>
                <a:gd name="T17" fmla="*/ 23812 h 1013"/>
                <a:gd name="T18" fmla="*/ 176212 w 194"/>
                <a:gd name="T19" fmla="*/ 17462 h 1013"/>
                <a:gd name="T20" fmla="*/ 258763 w 194"/>
                <a:gd name="T21" fmla="*/ 17462 h 1013"/>
                <a:gd name="T22" fmla="*/ 301625 w 194"/>
                <a:gd name="T23" fmla="*/ 20637 h 1013"/>
                <a:gd name="T24" fmla="*/ 301625 w 194"/>
                <a:gd name="T25" fmla="*/ 17462 h 1013"/>
                <a:gd name="T26" fmla="*/ 304800 w 194"/>
                <a:gd name="T27" fmla="*/ 11112 h 1013"/>
                <a:gd name="T28" fmla="*/ 304800 w 194"/>
                <a:gd name="T29" fmla="*/ 7937 h 1013"/>
                <a:gd name="T30" fmla="*/ 304800 w 194"/>
                <a:gd name="T31" fmla="*/ 4762 h 1013"/>
                <a:gd name="T32" fmla="*/ 17463 w 194"/>
                <a:gd name="T33" fmla="*/ 1582737 h 1013"/>
                <a:gd name="T34" fmla="*/ 96837 w 194"/>
                <a:gd name="T35" fmla="*/ 1598612 h 1013"/>
                <a:gd name="T36" fmla="*/ 176212 w 194"/>
                <a:gd name="T37" fmla="*/ 1608137 h 1013"/>
                <a:gd name="T38" fmla="*/ 258763 w 194"/>
                <a:gd name="T39" fmla="*/ 1608137 h 1013"/>
                <a:gd name="T40" fmla="*/ 307975 w 194"/>
                <a:gd name="T41" fmla="*/ 1601787 h 1013"/>
                <a:gd name="T42" fmla="*/ 307975 w 194"/>
                <a:gd name="T43" fmla="*/ 1598612 h 1013"/>
                <a:gd name="T44" fmla="*/ 307975 w 194"/>
                <a:gd name="T45" fmla="*/ 1595437 h 1013"/>
                <a:gd name="T46" fmla="*/ 304800 w 194"/>
                <a:gd name="T47" fmla="*/ 1592262 h 1013"/>
                <a:gd name="T48" fmla="*/ 304800 w 194"/>
                <a:gd name="T49" fmla="*/ 1585912 h 1013"/>
                <a:gd name="T50" fmla="*/ 258763 w 194"/>
                <a:gd name="T51" fmla="*/ 1592262 h 1013"/>
                <a:gd name="T52" fmla="*/ 176212 w 194"/>
                <a:gd name="T53" fmla="*/ 1592262 h 1013"/>
                <a:gd name="T54" fmla="*/ 96837 w 194"/>
                <a:gd name="T55" fmla="*/ 1582737 h 1013"/>
                <a:gd name="T56" fmla="*/ 20637 w 194"/>
                <a:gd name="T57" fmla="*/ 1568450 h 1013"/>
                <a:gd name="T58" fmla="*/ 0 w 194"/>
                <a:gd name="T59" fmla="*/ 1565275 h 1013"/>
                <a:gd name="T60" fmla="*/ 0 w 194"/>
                <a:gd name="T61" fmla="*/ 1568450 h 1013"/>
                <a:gd name="T62" fmla="*/ 3175 w 194"/>
                <a:gd name="T63" fmla="*/ 1571625 h 1013"/>
                <a:gd name="T64" fmla="*/ 3175 w 194"/>
                <a:gd name="T65" fmla="*/ 1576387 h 10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4"/>
                <a:gd name="T100" fmla="*/ 0 h 1013"/>
                <a:gd name="T101" fmla="*/ 194 w 194"/>
                <a:gd name="T102" fmla="*/ 1013 h 10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4" h="1013">
                  <a:moveTo>
                    <a:pt x="192" y="3"/>
                  </a:moveTo>
                  <a:lnTo>
                    <a:pt x="190" y="3"/>
                  </a:lnTo>
                  <a:lnTo>
                    <a:pt x="163" y="1"/>
                  </a:lnTo>
                  <a:lnTo>
                    <a:pt x="138" y="0"/>
                  </a:lnTo>
                  <a:lnTo>
                    <a:pt x="111" y="1"/>
                  </a:lnTo>
                  <a:lnTo>
                    <a:pt x="86" y="3"/>
                  </a:lnTo>
                  <a:lnTo>
                    <a:pt x="61" y="7"/>
                  </a:lnTo>
                  <a:lnTo>
                    <a:pt x="38" y="11"/>
                  </a:lnTo>
                  <a:lnTo>
                    <a:pt x="38" y="13"/>
                  </a:lnTo>
                  <a:lnTo>
                    <a:pt x="36" y="15"/>
                  </a:lnTo>
                  <a:lnTo>
                    <a:pt x="36" y="17"/>
                  </a:lnTo>
                  <a:lnTo>
                    <a:pt x="36" y="19"/>
                  </a:lnTo>
                  <a:lnTo>
                    <a:pt x="34" y="19"/>
                  </a:lnTo>
                  <a:lnTo>
                    <a:pt x="34" y="21"/>
                  </a:lnTo>
                  <a:lnTo>
                    <a:pt x="38" y="21"/>
                  </a:lnTo>
                  <a:lnTo>
                    <a:pt x="61" y="15"/>
                  </a:lnTo>
                  <a:lnTo>
                    <a:pt x="86" y="13"/>
                  </a:lnTo>
                  <a:lnTo>
                    <a:pt x="111" y="11"/>
                  </a:lnTo>
                  <a:lnTo>
                    <a:pt x="138" y="9"/>
                  </a:lnTo>
                  <a:lnTo>
                    <a:pt x="163" y="11"/>
                  </a:lnTo>
                  <a:lnTo>
                    <a:pt x="188" y="13"/>
                  </a:lnTo>
                  <a:lnTo>
                    <a:pt x="190" y="13"/>
                  </a:lnTo>
                  <a:lnTo>
                    <a:pt x="190" y="11"/>
                  </a:lnTo>
                  <a:lnTo>
                    <a:pt x="190" y="9"/>
                  </a:lnTo>
                  <a:lnTo>
                    <a:pt x="192" y="7"/>
                  </a:lnTo>
                  <a:lnTo>
                    <a:pt x="192" y="5"/>
                  </a:lnTo>
                  <a:lnTo>
                    <a:pt x="192" y="3"/>
                  </a:lnTo>
                  <a:close/>
                  <a:moveTo>
                    <a:pt x="2" y="993"/>
                  </a:moveTo>
                  <a:lnTo>
                    <a:pt x="11" y="997"/>
                  </a:lnTo>
                  <a:lnTo>
                    <a:pt x="36" y="1003"/>
                  </a:lnTo>
                  <a:lnTo>
                    <a:pt x="61" y="1007"/>
                  </a:lnTo>
                  <a:lnTo>
                    <a:pt x="86" y="1011"/>
                  </a:lnTo>
                  <a:lnTo>
                    <a:pt x="111" y="1013"/>
                  </a:lnTo>
                  <a:lnTo>
                    <a:pt x="138" y="1013"/>
                  </a:lnTo>
                  <a:lnTo>
                    <a:pt x="163" y="1013"/>
                  </a:lnTo>
                  <a:lnTo>
                    <a:pt x="190" y="1011"/>
                  </a:lnTo>
                  <a:lnTo>
                    <a:pt x="194" y="1009"/>
                  </a:lnTo>
                  <a:lnTo>
                    <a:pt x="194" y="1007"/>
                  </a:lnTo>
                  <a:lnTo>
                    <a:pt x="194" y="1005"/>
                  </a:lnTo>
                  <a:lnTo>
                    <a:pt x="192" y="1003"/>
                  </a:lnTo>
                  <a:lnTo>
                    <a:pt x="192" y="1001"/>
                  </a:lnTo>
                  <a:lnTo>
                    <a:pt x="192" y="999"/>
                  </a:lnTo>
                  <a:lnTo>
                    <a:pt x="188" y="1001"/>
                  </a:lnTo>
                  <a:lnTo>
                    <a:pt x="163" y="1003"/>
                  </a:lnTo>
                  <a:lnTo>
                    <a:pt x="138" y="1003"/>
                  </a:lnTo>
                  <a:lnTo>
                    <a:pt x="111" y="1003"/>
                  </a:lnTo>
                  <a:lnTo>
                    <a:pt x="86" y="1001"/>
                  </a:lnTo>
                  <a:lnTo>
                    <a:pt x="61" y="997"/>
                  </a:lnTo>
                  <a:lnTo>
                    <a:pt x="38" y="993"/>
                  </a:lnTo>
                  <a:lnTo>
                    <a:pt x="13" y="988"/>
                  </a:lnTo>
                  <a:lnTo>
                    <a:pt x="0" y="984"/>
                  </a:lnTo>
                  <a:lnTo>
                    <a:pt x="0" y="986"/>
                  </a:lnTo>
                  <a:lnTo>
                    <a:pt x="0" y="988"/>
                  </a:lnTo>
                  <a:lnTo>
                    <a:pt x="2" y="990"/>
                  </a:lnTo>
                  <a:lnTo>
                    <a:pt x="2" y="992"/>
                  </a:lnTo>
                  <a:lnTo>
                    <a:pt x="2" y="993"/>
                  </a:lnTo>
                  <a:close/>
                </a:path>
              </a:pathLst>
            </a:custGeom>
            <a:solidFill>
              <a:srgbClr val="95D4FF"/>
            </a:solidFill>
            <a:ln w="9525">
              <a:noFill/>
              <a:round/>
            </a:ln>
          </p:spPr>
          <p:txBody>
            <a:bodyPr/>
            <a:lstStyle/>
            <a:p>
              <a:endParaRPr lang="en-US"/>
            </a:p>
          </p:txBody>
        </p:sp>
        <p:sp>
          <p:nvSpPr>
            <p:cNvPr id="17580" name="Freeform 183"/>
            <p:cNvSpPr>
              <a:spLocks noEditPoints="1"/>
            </p:cNvSpPr>
            <p:nvPr/>
          </p:nvSpPr>
          <p:spPr bwMode="auto">
            <a:xfrm>
              <a:off x="6139745" y="2632054"/>
              <a:ext cx="276578" cy="1593850"/>
            </a:xfrm>
            <a:custGeom>
              <a:avLst/>
              <a:gdLst>
                <a:gd name="T0" fmla="*/ 301625 w 196"/>
                <a:gd name="T1" fmla="*/ 3175 h 1004"/>
                <a:gd name="T2" fmla="*/ 222250 w 196"/>
                <a:gd name="T3" fmla="*/ 0 h 1004"/>
                <a:gd name="T4" fmla="*/ 139700 w 196"/>
                <a:gd name="T5" fmla="*/ 3175 h 1004"/>
                <a:gd name="T6" fmla="*/ 60325 w 196"/>
                <a:gd name="T7" fmla="*/ 15875 h 1004"/>
                <a:gd name="T8" fmla="*/ 60325 w 196"/>
                <a:gd name="T9" fmla="*/ 22225 h 1004"/>
                <a:gd name="T10" fmla="*/ 57150 w 196"/>
                <a:gd name="T11" fmla="*/ 25400 h 1004"/>
                <a:gd name="T12" fmla="*/ 57150 w 196"/>
                <a:gd name="T13" fmla="*/ 28575 h 1004"/>
                <a:gd name="T14" fmla="*/ 53975 w 196"/>
                <a:gd name="T15" fmla="*/ 33338 h 1004"/>
                <a:gd name="T16" fmla="*/ 103188 w 196"/>
                <a:gd name="T17" fmla="*/ 25400 h 1004"/>
                <a:gd name="T18" fmla="*/ 182562 w 196"/>
                <a:gd name="T19" fmla="*/ 15875 h 1004"/>
                <a:gd name="T20" fmla="*/ 261938 w 196"/>
                <a:gd name="T21" fmla="*/ 15875 h 1004"/>
                <a:gd name="T22" fmla="*/ 301625 w 196"/>
                <a:gd name="T23" fmla="*/ 19050 h 1004"/>
                <a:gd name="T24" fmla="*/ 301625 w 196"/>
                <a:gd name="T25" fmla="*/ 15875 h 1004"/>
                <a:gd name="T26" fmla="*/ 304800 w 196"/>
                <a:gd name="T27" fmla="*/ 12700 h 1004"/>
                <a:gd name="T28" fmla="*/ 304800 w 196"/>
                <a:gd name="T29" fmla="*/ 9525 h 1004"/>
                <a:gd name="T30" fmla="*/ 307975 w 196"/>
                <a:gd name="T31" fmla="*/ 3175 h 1004"/>
                <a:gd name="T32" fmla="*/ 20637 w 196"/>
                <a:gd name="T33" fmla="*/ 1566863 h 1004"/>
                <a:gd name="T34" fmla="*/ 100012 w 196"/>
                <a:gd name="T35" fmla="*/ 1581150 h 1004"/>
                <a:gd name="T36" fmla="*/ 179387 w 196"/>
                <a:gd name="T37" fmla="*/ 1590675 h 1004"/>
                <a:gd name="T38" fmla="*/ 261938 w 196"/>
                <a:gd name="T39" fmla="*/ 1590675 h 1004"/>
                <a:gd name="T40" fmla="*/ 311150 w 196"/>
                <a:gd name="T41" fmla="*/ 1587500 h 1004"/>
                <a:gd name="T42" fmla="*/ 307975 w 196"/>
                <a:gd name="T43" fmla="*/ 1584325 h 1004"/>
                <a:gd name="T44" fmla="*/ 307975 w 196"/>
                <a:gd name="T45" fmla="*/ 1577975 h 1004"/>
                <a:gd name="T46" fmla="*/ 304800 w 196"/>
                <a:gd name="T47" fmla="*/ 1574800 h 1004"/>
                <a:gd name="T48" fmla="*/ 304800 w 196"/>
                <a:gd name="T49" fmla="*/ 1571625 h 1004"/>
                <a:gd name="T50" fmla="*/ 261938 w 196"/>
                <a:gd name="T51" fmla="*/ 1574800 h 1004"/>
                <a:gd name="T52" fmla="*/ 182562 w 196"/>
                <a:gd name="T53" fmla="*/ 1574800 h 1004"/>
                <a:gd name="T54" fmla="*/ 103188 w 196"/>
                <a:gd name="T55" fmla="*/ 1568450 h 1004"/>
                <a:gd name="T56" fmla="*/ 26988 w 196"/>
                <a:gd name="T57" fmla="*/ 1554163 h 1004"/>
                <a:gd name="T58" fmla="*/ 0 w 196"/>
                <a:gd name="T59" fmla="*/ 1547813 h 1004"/>
                <a:gd name="T60" fmla="*/ 3175 w 196"/>
                <a:gd name="T61" fmla="*/ 1550988 h 1004"/>
                <a:gd name="T62" fmla="*/ 3175 w 196"/>
                <a:gd name="T63" fmla="*/ 1557338 h 1004"/>
                <a:gd name="T64" fmla="*/ 3175 w 196"/>
                <a:gd name="T65" fmla="*/ 1560513 h 100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6"/>
                <a:gd name="T100" fmla="*/ 0 h 1004"/>
                <a:gd name="T101" fmla="*/ 196 w 196"/>
                <a:gd name="T102" fmla="*/ 1004 h 100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6" h="1004">
                  <a:moveTo>
                    <a:pt x="194" y="2"/>
                  </a:moveTo>
                  <a:lnTo>
                    <a:pt x="190" y="2"/>
                  </a:lnTo>
                  <a:lnTo>
                    <a:pt x="165" y="0"/>
                  </a:lnTo>
                  <a:lnTo>
                    <a:pt x="140" y="0"/>
                  </a:lnTo>
                  <a:lnTo>
                    <a:pt x="113" y="0"/>
                  </a:lnTo>
                  <a:lnTo>
                    <a:pt x="88" y="2"/>
                  </a:lnTo>
                  <a:lnTo>
                    <a:pt x="63" y="6"/>
                  </a:lnTo>
                  <a:lnTo>
                    <a:pt x="38" y="10"/>
                  </a:lnTo>
                  <a:lnTo>
                    <a:pt x="38" y="12"/>
                  </a:lnTo>
                  <a:lnTo>
                    <a:pt x="38" y="14"/>
                  </a:lnTo>
                  <a:lnTo>
                    <a:pt x="36" y="14"/>
                  </a:lnTo>
                  <a:lnTo>
                    <a:pt x="36" y="16"/>
                  </a:lnTo>
                  <a:lnTo>
                    <a:pt x="36" y="18"/>
                  </a:lnTo>
                  <a:lnTo>
                    <a:pt x="36" y="19"/>
                  </a:lnTo>
                  <a:lnTo>
                    <a:pt x="34" y="21"/>
                  </a:lnTo>
                  <a:lnTo>
                    <a:pt x="40" y="19"/>
                  </a:lnTo>
                  <a:lnTo>
                    <a:pt x="65" y="16"/>
                  </a:lnTo>
                  <a:lnTo>
                    <a:pt x="90" y="12"/>
                  </a:lnTo>
                  <a:lnTo>
                    <a:pt x="115" y="10"/>
                  </a:lnTo>
                  <a:lnTo>
                    <a:pt x="140" y="10"/>
                  </a:lnTo>
                  <a:lnTo>
                    <a:pt x="165" y="10"/>
                  </a:lnTo>
                  <a:lnTo>
                    <a:pt x="190" y="12"/>
                  </a:lnTo>
                  <a:lnTo>
                    <a:pt x="190" y="10"/>
                  </a:lnTo>
                  <a:lnTo>
                    <a:pt x="192" y="8"/>
                  </a:lnTo>
                  <a:lnTo>
                    <a:pt x="192" y="6"/>
                  </a:lnTo>
                  <a:lnTo>
                    <a:pt x="192" y="4"/>
                  </a:lnTo>
                  <a:lnTo>
                    <a:pt x="194" y="2"/>
                  </a:lnTo>
                  <a:close/>
                  <a:moveTo>
                    <a:pt x="4" y="985"/>
                  </a:moveTo>
                  <a:lnTo>
                    <a:pt x="13" y="987"/>
                  </a:lnTo>
                  <a:lnTo>
                    <a:pt x="38" y="992"/>
                  </a:lnTo>
                  <a:lnTo>
                    <a:pt x="63" y="996"/>
                  </a:lnTo>
                  <a:lnTo>
                    <a:pt x="88" y="1000"/>
                  </a:lnTo>
                  <a:lnTo>
                    <a:pt x="113" y="1002"/>
                  </a:lnTo>
                  <a:lnTo>
                    <a:pt x="140" y="1004"/>
                  </a:lnTo>
                  <a:lnTo>
                    <a:pt x="165" y="1002"/>
                  </a:lnTo>
                  <a:lnTo>
                    <a:pt x="190" y="1000"/>
                  </a:lnTo>
                  <a:lnTo>
                    <a:pt x="196" y="1000"/>
                  </a:lnTo>
                  <a:lnTo>
                    <a:pt x="194" y="998"/>
                  </a:lnTo>
                  <a:lnTo>
                    <a:pt x="194" y="996"/>
                  </a:lnTo>
                  <a:lnTo>
                    <a:pt x="194" y="994"/>
                  </a:lnTo>
                  <a:lnTo>
                    <a:pt x="192" y="992"/>
                  </a:lnTo>
                  <a:lnTo>
                    <a:pt x="192" y="990"/>
                  </a:lnTo>
                  <a:lnTo>
                    <a:pt x="190" y="990"/>
                  </a:lnTo>
                  <a:lnTo>
                    <a:pt x="165" y="992"/>
                  </a:lnTo>
                  <a:lnTo>
                    <a:pt x="140" y="994"/>
                  </a:lnTo>
                  <a:lnTo>
                    <a:pt x="115" y="992"/>
                  </a:lnTo>
                  <a:lnTo>
                    <a:pt x="90" y="990"/>
                  </a:lnTo>
                  <a:lnTo>
                    <a:pt x="65" y="988"/>
                  </a:lnTo>
                  <a:lnTo>
                    <a:pt x="40" y="983"/>
                  </a:lnTo>
                  <a:lnTo>
                    <a:pt x="17" y="979"/>
                  </a:lnTo>
                  <a:lnTo>
                    <a:pt x="0" y="973"/>
                  </a:lnTo>
                  <a:lnTo>
                    <a:pt x="0" y="975"/>
                  </a:lnTo>
                  <a:lnTo>
                    <a:pt x="2" y="977"/>
                  </a:lnTo>
                  <a:lnTo>
                    <a:pt x="2" y="979"/>
                  </a:lnTo>
                  <a:lnTo>
                    <a:pt x="2" y="981"/>
                  </a:lnTo>
                  <a:lnTo>
                    <a:pt x="2" y="983"/>
                  </a:lnTo>
                  <a:lnTo>
                    <a:pt x="4" y="985"/>
                  </a:lnTo>
                  <a:close/>
                </a:path>
              </a:pathLst>
            </a:custGeom>
            <a:solidFill>
              <a:srgbClr val="96D5FF"/>
            </a:solidFill>
            <a:ln w="9525">
              <a:noFill/>
              <a:round/>
            </a:ln>
          </p:spPr>
          <p:txBody>
            <a:bodyPr/>
            <a:lstStyle/>
            <a:p>
              <a:endParaRPr lang="en-US"/>
            </a:p>
          </p:txBody>
        </p:sp>
        <p:sp>
          <p:nvSpPr>
            <p:cNvPr id="17581" name="Freeform 184"/>
            <p:cNvSpPr>
              <a:spLocks noEditPoints="1"/>
            </p:cNvSpPr>
            <p:nvPr/>
          </p:nvSpPr>
          <p:spPr bwMode="auto">
            <a:xfrm>
              <a:off x="6136923" y="2638407"/>
              <a:ext cx="276578" cy="1577975"/>
            </a:xfrm>
            <a:custGeom>
              <a:avLst/>
              <a:gdLst>
                <a:gd name="T0" fmla="*/ 304800 w 196"/>
                <a:gd name="T1" fmla="*/ 6350 h 994"/>
                <a:gd name="T2" fmla="*/ 225425 w 196"/>
                <a:gd name="T3" fmla="*/ 0 h 994"/>
                <a:gd name="T4" fmla="*/ 142875 w 196"/>
                <a:gd name="T5" fmla="*/ 6350 h 994"/>
                <a:gd name="T6" fmla="*/ 66675 w 196"/>
                <a:gd name="T7" fmla="*/ 19050 h 994"/>
                <a:gd name="T8" fmla="*/ 60325 w 196"/>
                <a:gd name="T9" fmla="*/ 22225 h 994"/>
                <a:gd name="T10" fmla="*/ 60325 w 196"/>
                <a:gd name="T11" fmla="*/ 23813 h 994"/>
                <a:gd name="T12" fmla="*/ 57150 w 196"/>
                <a:gd name="T13" fmla="*/ 26988 h 994"/>
                <a:gd name="T14" fmla="*/ 57150 w 196"/>
                <a:gd name="T15" fmla="*/ 33338 h 994"/>
                <a:gd name="T16" fmla="*/ 69850 w 196"/>
                <a:gd name="T17" fmla="*/ 30163 h 994"/>
                <a:gd name="T18" fmla="*/ 146050 w 196"/>
                <a:gd name="T19" fmla="*/ 22225 h 994"/>
                <a:gd name="T20" fmla="*/ 225425 w 196"/>
                <a:gd name="T21" fmla="*/ 15875 h 994"/>
                <a:gd name="T22" fmla="*/ 301625 w 196"/>
                <a:gd name="T23" fmla="*/ 22225 h 994"/>
                <a:gd name="T24" fmla="*/ 304800 w 196"/>
                <a:gd name="T25" fmla="*/ 15875 h 994"/>
                <a:gd name="T26" fmla="*/ 304800 w 196"/>
                <a:gd name="T27" fmla="*/ 12700 h 994"/>
                <a:gd name="T28" fmla="*/ 304800 w 196"/>
                <a:gd name="T29" fmla="*/ 9525 h 994"/>
                <a:gd name="T30" fmla="*/ 307975 w 196"/>
                <a:gd name="T31" fmla="*/ 6350 h 994"/>
                <a:gd name="T32" fmla="*/ 26988 w 196"/>
                <a:gd name="T33" fmla="*/ 1554163 h 994"/>
                <a:gd name="T34" fmla="*/ 103188 w 196"/>
                <a:gd name="T35" fmla="*/ 1568450 h 994"/>
                <a:gd name="T36" fmla="*/ 182562 w 196"/>
                <a:gd name="T37" fmla="*/ 1577975 h 994"/>
                <a:gd name="T38" fmla="*/ 265113 w 196"/>
                <a:gd name="T39" fmla="*/ 1577975 h 994"/>
                <a:gd name="T40" fmla="*/ 311150 w 196"/>
                <a:gd name="T41" fmla="*/ 1571625 h 994"/>
                <a:gd name="T42" fmla="*/ 307975 w 196"/>
                <a:gd name="T43" fmla="*/ 1568450 h 994"/>
                <a:gd name="T44" fmla="*/ 307975 w 196"/>
                <a:gd name="T45" fmla="*/ 1565275 h 994"/>
                <a:gd name="T46" fmla="*/ 307975 w 196"/>
                <a:gd name="T47" fmla="*/ 1562100 h 994"/>
                <a:gd name="T48" fmla="*/ 304800 w 196"/>
                <a:gd name="T49" fmla="*/ 1560513 h 994"/>
                <a:gd name="T50" fmla="*/ 265113 w 196"/>
                <a:gd name="T51" fmla="*/ 1562100 h 994"/>
                <a:gd name="T52" fmla="*/ 185737 w 196"/>
                <a:gd name="T53" fmla="*/ 1562100 h 994"/>
                <a:gd name="T54" fmla="*/ 106363 w 196"/>
                <a:gd name="T55" fmla="*/ 1554163 h 994"/>
                <a:gd name="T56" fmla="*/ 30163 w 196"/>
                <a:gd name="T57" fmla="*/ 1538288 h 994"/>
                <a:gd name="T58" fmla="*/ 3175 w 196"/>
                <a:gd name="T59" fmla="*/ 1531938 h 994"/>
                <a:gd name="T60" fmla="*/ 3175 w 196"/>
                <a:gd name="T61" fmla="*/ 1535113 h 994"/>
                <a:gd name="T62" fmla="*/ 3175 w 196"/>
                <a:gd name="T63" fmla="*/ 1541463 h 994"/>
                <a:gd name="T64" fmla="*/ 6350 w 196"/>
                <a:gd name="T65" fmla="*/ 1544638 h 99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6"/>
                <a:gd name="T100" fmla="*/ 0 h 994"/>
                <a:gd name="T101" fmla="*/ 196 w 196"/>
                <a:gd name="T102" fmla="*/ 994 h 99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6" h="994">
                  <a:moveTo>
                    <a:pt x="194" y="4"/>
                  </a:moveTo>
                  <a:lnTo>
                    <a:pt x="192" y="4"/>
                  </a:lnTo>
                  <a:lnTo>
                    <a:pt x="167" y="2"/>
                  </a:lnTo>
                  <a:lnTo>
                    <a:pt x="142" y="0"/>
                  </a:lnTo>
                  <a:lnTo>
                    <a:pt x="115" y="2"/>
                  </a:lnTo>
                  <a:lnTo>
                    <a:pt x="90" y="4"/>
                  </a:lnTo>
                  <a:lnTo>
                    <a:pt x="65" y="6"/>
                  </a:lnTo>
                  <a:lnTo>
                    <a:pt x="42" y="12"/>
                  </a:lnTo>
                  <a:lnTo>
                    <a:pt x="38" y="12"/>
                  </a:lnTo>
                  <a:lnTo>
                    <a:pt x="38" y="14"/>
                  </a:lnTo>
                  <a:lnTo>
                    <a:pt x="38" y="15"/>
                  </a:lnTo>
                  <a:lnTo>
                    <a:pt x="36" y="17"/>
                  </a:lnTo>
                  <a:lnTo>
                    <a:pt x="36" y="19"/>
                  </a:lnTo>
                  <a:lnTo>
                    <a:pt x="36" y="21"/>
                  </a:lnTo>
                  <a:lnTo>
                    <a:pt x="35" y="21"/>
                  </a:lnTo>
                  <a:lnTo>
                    <a:pt x="44" y="19"/>
                  </a:lnTo>
                  <a:lnTo>
                    <a:pt x="67" y="15"/>
                  </a:lnTo>
                  <a:lnTo>
                    <a:pt x="92" y="14"/>
                  </a:lnTo>
                  <a:lnTo>
                    <a:pt x="117" y="12"/>
                  </a:lnTo>
                  <a:lnTo>
                    <a:pt x="142" y="10"/>
                  </a:lnTo>
                  <a:lnTo>
                    <a:pt x="167" y="12"/>
                  </a:lnTo>
                  <a:lnTo>
                    <a:pt x="190" y="14"/>
                  </a:lnTo>
                  <a:lnTo>
                    <a:pt x="192" y="12"/>
                  </a:lnTo>
                  <a:lnTo>
                    <a:pt x="192" y="10"/>
                  </a:lnTo>
                  <a:lnTo>
                    <a:pt x="192" y="8"/>
                  </a:lnTo>
                  <a:lnTo>
                    <a:pt x="192" y="6"/>
                  </a:lnTo>
                  <a:lnTo>
                    <a:pt x="194" y="4"/>
                  </a:lnTo>
                  <a:close/>
                  <a:moveTo>
                    <a:pt x="4" y="975"/>
                  </a:moveTo>
                  <a:lnTo>
                    <a:pt x="17" y="979"/>
                  </a:lnTo>
                  <a:lnTo>
                    <a:pt x="42" y="984"/>
                  </a:lnTo>
                  <a:lnTo>
                    <a:pt x="65" y="988"/>
                  </a:lnTo>
                  <a:lnTo>
                    <a:pt x="90" y="992"/>
                  </a:lnTo>
                  <a:lnTo>
                    <a:pt x="115" y="994"/>
                  </a:lnTo>
                  <a:lnTo>
                    <a:pt x="142" y="994"/>
                  </a:lnTo>
                  <a:lnTo>
                    <a:pt x="167" y="994"/>
                  </a:lnTo>
                  <a:lnTo>
                    <a:pt x="192" y="992"/>
                  </a:lnTo>
                  <a:lnTo>
                    <a:pt x="196" y="990"/>
                  </a:lnTo>
                  <a:lnTo>
                    <a:pt x="194" y="988"/>
                  </a:lnTo>
                  <a:lnTo>
                    <a:pt x="194" y="986"/>
                  </a:lnTo>
                  <a:lnTo>
                    <a:pt x="194" y="984"/>
                  </a:lnTo>
                  <a:lnTo>
                    <a:pt x="192" y="983"/>
                  </a:lnTo>
                  <a:lnTo>
                    <a:pt x="167" y="984"/>
                  </a:lnTo>
                  <a:lnTo>
                    <a:pt x="142" y="984"/>
                  </a:lnTo>
                  <a:lnTo>
                    <a:pt x="117" y="984"/>
                  </a:lnTo>
                  <a:lnTo>
                    <a:pt x="92" y="983"/>
                  </a:lnTo>
                  <a:lnTo>
                    <a:pt x="67" y="979"/>
                  </a:lnTo>
                  <a:lnTo>
                    <a:pt x="44" y="975"/>
                  </a:lnTo>
                  <a:lnTo>
                    <a:pt x="19" y="969"/>
                  </a:lnTo>
                  <a:lnTo>
                    <a:pt x="0" y="963"/>
                  </a:lnTo>
                  <a:lnTo>
                    <a:pt x="2" y="965"/>
                  </a:lnTo>
                  <a:lnTo>
                    <a:pt x="2" y="967"/>
                  </a:lnTo>
                  <a:lnTo>
                    <a:pt x="2" y="969"/>
                  </a:lnTo>
                  <a:lnTo>
                    <a:pt x="2" y="971"/>
                  </a:lnTo>
                  <a:lnTo>
                    <a:pt x="4" y="971"/>
                  </a:lnTo>
                  <a:lnTo>
                    <a:pt x="4" y="973"/>
                  </a:lnTo>
                  <a:lnTo>
                    <a:pt x="4" y="975"/>
                  </a:lnTo>
                  <a:close/>
                </a:path>
              </a:pathLst>
            </a:custGeom>
            <a:solidFill>
              <a:srgbClr val="97D5FF"/>
            </a:solidFill>
            <a:ln w="9525">
              <a:noFill/>
              <a:round/>
            </a:ln>
          </p:spPr>
          <p:txBody>
            <a:bodyPr/>
            <a:lstStyle/>
            <a:p>
              <a:endParaRPr lang="en-US"/>
            </a:p>
          </p:txBody>
        </p:sp>
        <p:sp>
          <p:nvSpPr>
            <p:cNvPr id="17582" name="Freeform 185"/>
            <p:cNvSpPr>
              <a:spLocks noEditPoints="1"/>
            </p:cNvSpPr>
            <p:nvPr/>
          </p:nvSpPr>
          <p:spPr bwMode="auto">
            <a:xfrm>
              <a:off x="6136923" y="2647929"/>
              <a:ext cx="273756" cy="1562100"/>
            </a:xfrm>
            <a:custGeom>
              <a:avLst/>
              <a:gdLst>
                <a:gd name="T0" fmla="*/ 304800 w 194"/>
                <a:gd name="T1" fmla="*/ 3175 h 984"/>
                <a:gd name="T2" fmla="*/ 225425 w 194"/>
                <a:gd name="T3" fmla="*/ 0 h 984"/>
                <a:gd name="T4" fmla="*/ 146050 w 194"/>
                <a:gd name="T5" fmla="*/ 3175 h 984"/>
                <a:gd name="T6" fmla="*/ 66675 w 194"/>
                <a:gd name="T7" fmla="*/ 14288 h 984"/>
                <a:gd name="T8" fmla="*/ 57150 w 194"/>
                <a:gd name="T9" fmla="*/ 17463 h 984"/>
                <a:gd name="T10" fmla="*/ 57150 w 194"/>
                <a:gd name="T11" fmla="*/ 23813 h 984"/>
                <a:gd name="T12" fmla="*/ 55563 w 194"/>
                <a:gd name="T13" fmla="*/ 26988 h 984"/>
                <a:gd name="T14" fmla="*/ 55563 w 194"/>
                <a:gd name="T15" fmla="*/ 33338 h 984"/>
                <a:gd name="T16" fmla="*/ 69850 w 194"/>
                <a:gd name="T17" fmla="*/ 30163 h 984"/>
                <a:gd name="T18" fmla="*/ 146050 w 194"/>
                <a:gd name="T19" fmla="*/ 17463 h 984"/>
                <a:gd name="T20" fmla="*/ 225425 w 194"/>
                <a:gd name="T21" fmla="*/ 14288 h 984"/>
                <a:gd name="T22" fmla="*/ 301625 w 194"/>
                <a:gd name="T23" fmla="*/ 17463 h 984"/>
                <a:gd name="T24" fmla="*/ 301625 w 194"/>
                <a:gd name="T25" fmla="*/ 14288 h 984"/>
                <a:gd name="T26" fmla="*/ 301625 w 194"/>
                <a:gd name="T27" fmla="*/ 12700 h 984"/>
                <a:gd name="T28" fmla="*/ 304800 w 194"/>
                <a:gd name="T29" fmla="*/ 6350 h 984"/>
                <a:gd name="T30" fmla="*/ 304800 w 194"/>
                <a:gd name="T31" fmla="*/ 3175 h 984"/>
                <a:gd name="T32" fmla="*/ 30163 w 194"/>
                <a:gd name="T33" fmla="*/ 1538288 h 984"/>
                <a:gd name="T34" fmla="*/ 106363 w 194"/>
                <a:gd name="T35" fmla="*/ 1552575 h 984"/>
                <a:gd name="T36" fmla="*/ 185737 w 194"/>
                <a:gd name="T37" fmla="*/ 1558925 h 984"/>
                <a:gd name="T38" fmla="*/ 265113 w 194"/>
                <a:gd name="T39" fmla="*/ 1558925 h 984"/>
                <a:gd name="T40" fmla="*/ 307975 w 194"/>
                <a:gd name="T41" fmla="*/ 1555750 h 984"/>
                <a:gd name="T42" fmla="*/ 307975 w 194"/>
                <a:gd name="T43" fmla="*/ 1552575 h 984"/>
                <a:gd name="T44" fmla="*/ 304800 w 194"/>
                <a:gd name="T45" fmla="*/ 1550988 h 984"/>
                <a:gd name="T46" fmla="*/ 304800 w 194"/>
                <a:gd name="T47" fmla="*/ 1547813 h 984"/>
                <a:gd name="T48" fmla="*/ 301625 w 194"/>
                <a:gd name="T49" fmla="*/ 1541463 h 984"/>
                <a:gd name="T50" fmla="*/ 225425 w 194"/>
                <a:gd name="T51" fmla="*/ 1547813 h 984"/>
                <a:gd name="T52" fmla="*/ 146050 w 194"/>
                <a:gd name="T53" fmla="*/ 1541463 h 984"/>
                <a:gd name="T54" fmla="*/ 69850 w 194"/>
                <a:gd name="T55" fmla="*/ 1531938 h 984"/>
                <a:gd name="T56" fmla="*/ 0 w 194"/>
                <a:gd name="T57" fmla="*/ 1514475 h 984"/>
                <a:gd name="T58" fmla="*/ 0 w 194"/>
                <a:gd name="T59" fmla="*/ 1516063 h 984"/>
                <a:gd name="T60" fmla="*/ 0 w 194"/>
                <a:gd name="T61" fmla="*/ 1519238 h 984"/>
                <a:gd name="T62" fmla="*/ 3175 w 194"/>
                <a:gd name="T63" fmla="*/ 1525588 h 984"/>
                <a:gd name="T64" fmla="*/ 3175 w 194"/>
                <a:gd name="T65" fmla="*/ 1528763 h 98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4"/>
                <a:gd name="T100" fmla="*/ 0 h 984"/>
                <a:gd name="T101" fmla="*/ 194 w 194"/>
                <a:gd name="T102" fmla="*/ 984 h 98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4" h="984">
                  <a:moveTo>
                    <a:pt x="192" y="2"/>
                  </a:moveTo>
                  <a:lnTo>
                    <a:pt x="192" y="2"/>
                  </a:lnTo>
                  <a:lnTo>
                    <a:pt x="167" y="0"/>
                  </a:lnTo>
                  <a:lnTo>
                    <a:pt x="142" y="0"/>
                  </a:lnTo>
                  <a:lnTo>
                    <a:pt x="117" y="0"/>
                  </a:lnTo>
                  <a:lnTo>
                    <a:pt x="92" y="2"/>
                  </a:lnTo>
                  <a:lnTo>
                    <a:pt x="67" y="6"/>
                  </a:lnTo>
                  <a:lnTo>
                    <a:pt x="42" y="9"/>
                  </a:lnTo>
                  <a:lnTo>
                    <a:pt x="36" y="11"/>
                  </a:lnTo>
                  <a:lnTo>
                    <a:pt x="36" y="13"/>
                  </a:lnTo>
                  <a:lnTo>
                    <a:pt x="36" y="15"/>
                  </a:lnTo>
                  <a:lnTo>
                    <a:pt x="35" y="15"/>
                  </a:lnTo>
                  <a:lnTo>
                    <a:pt x="35" y="17"/>
                  </a:lnTo>
                  <a:lnTo>
                    <a:pt x="35" y="19"/>
                  </a:lnTo>
                  <a:lnTo>
                    <a:pt x="35" y="21"/>
                  </a:lnTo>
                  <a:lnTo>
                    <a:pt x="33" y="21"/>
                  </a:lnTo>
                  <a:lnTo>
                    <a:pt x="44" y="19"/>
                  </a:lnTo>
                  <a:lnTo>
                    <a:pt x="67" y="15"/>
                  </a:lnTo>
                  <a:lnTo>
                    <a:pt x="92" y="11"/>
                  </a:lnTo>
                  <a:lnTo>
                    <a:pt x="117" y="9"/>
                  </a:lnTo>
                  <a:lnTo>
                    <a:pt x="142" y="9"/>
                  </a:lnTo>
                  <a:lnTo>
                    <a:pt x="167" y="9"/>
                  </a:lnTo>
                  <a:lnTo>
                    <a:pt x="190" y="11"/>
                  </a:lnTo>
                  <a:lnTo>
                    <a:pt x="190" y="9"/>
                  </a:lnTo>
                  <a:lnTo>
                    <a:pt x="190" y="8"/>
                  </a:lnTo>
                  <a:lnTo>
                    <a:pt x="192" y="6"/>
                  </a:lnTo>
                  <a:lnTo>
                    <a:pt x="192" y="4"/>
                  </a:lnTo>
                  <a:lnTo>
                    <a:pt x="192" y="2"/>
                  </a:lnTo>
                  <a:close/>
                  <a:moveTo>
                    <a:pt x="2" y="963"/>
                  </a:moveTo>
                  <a:lnTo>
                    <a:pt x="19" y="969"/>
                  </a:lnTo>
                  <a:lnTo>
                    <a:pt x="42" y="973"/>
                  </a:lnTo>
                  <a:lnTo>
                    <a:pt x="67" y="978"/>
                  </a:lnTo>
                  <a:lnTo>
                    <a:pt x="92" y="980"/>
                  </a:lnTo>
                  <a:lnTo>
                    <a:pt x="117" y="982"/>
                  </a:lnTo>
                  <a:lnTo>
                    <a:pt x="142" y="984"/>
                  </a:lnTo>
                  <a:lnTo>
                    <a:pt x="167" y="982"/>
                  </a:lnTo>
                  <a:lnTo>
                    <a:pt x="192" y="980"/>
                  </a:lnTo>
                  <a:lnTo>
                    <a:pt x="194" y="980"/>
                  </a:lnTo>
                  <a:lnTo>
                    <a:pt x="194" y="978"/>
                  </a:lnTo>
                  <a:lnTo>
                    <a:pt x="192" y="977"/>
                  </a:lnTo>
                  <a:lnTo>
                    <a:pt x="192" y="975"/>
                  </a:lnTo>
                  <a:lnTo>
                    <a:pt x="192" y="973"/>
                  </a:lnTo>
                  <a:lnTo>
                    <a:pt x="190" y="971"/>
                  </a:lnTo>
                  <a:lnTo>
                    <a:pt x="167" y="973"/>
                  </a:lnTo>
                  <a:lnTo>
                    <a:pt x="142" y="975"/>
                  </a:lnTo>
                  <a:lnTo>
                    <a:pt x="117" y="973"/>
                  </a:lnTo>
                  <a:lnTo>
                    <a:pt x="92" y="971"/>
                  </a:lnTo>
                  <a:lnTo>
                    <a:pt x="67" y="969"/>
                  </a:lnTo>
                  <a:lnTo>
                    <a:pt x="44" y="965"/>
                  </a:lnTo>
                  <a:lnTo>
                    <a:pt x="21" y="959"/>
                  </a:lnTo>
                  <a:lnTo>
                    <a:pt x="0" y="954"/>
                  </a:lnTo>
                  <a:lnTo>
                    <a:pt x="0" y="955"/>
                  </a:lnTo>
                  <a:lnTo>
                    <a:pt x="0" y="957"/>
                  </a:lnTo>
                  <a:lnTo>
                    <a:pt x="2" y="959"/>
                  </a:lnTo>
                  <a:lnTo>
                    <a:pt x="2" y="961"/>
                  </a:lnTo>
                  <a:lnTo>
                    <a:pt x="2" y="963"/>
                  </a:lnTo>
                  <a:close/>
                </a:path>
              </a:pathLst>
            </a:custGeom>
            <a:solidFill>
              <a:srgbClr val="98D5FF"/>
            </a:solidFill>
            <a:ln w="9525">
              <a:noFill/>
              <a:round/>
            </a:ln>
          </p:spPr>
          <p:txBody>
            <a:bodyPr/>
            <a:lstStyle/>
            <a:p>
              <a:endParaRPr lang="en-US"/>
            </a:p>
          </p:txBody>
        </p:sp>
        <p:sp>
          <p:nvSpPr>
            <p:cNvPr id="17583" name="Freeform 186"/>
            <p:cNvSpPr>
              <a:spLocks noEditPoints="1"/>
            </p:cNvSpPr>
            <p:nvPr/>
          </p:nvSpPr>
          <p:spPr bwMode="auto">
            <a:xfrm>
              <a:off x="6134101" y="2654282"/>
              <a:ext cx="273756" cy="1546225"/>
            </a:xfrm>
            <a:custGeom>
              <a:avLst/>
              <a:gdLst>
                <a:gd name="T0" fmla="*/ 268288 w 194"/>
                <a:gd name="T1" fmla="*/ 3175 h 974"/>
                <a:gd name="T2" fmla="*/ 188912 w 194"/>
                <a:gd name="T3" fmla="*/ 3175 h 974"/>
                <a:gd name="T4" fmla="*/ 109538 w 194"/>
                <a:gd name="T5" fmla="*/ 7938 h 974"/>
                <a:gd name="T6" fmla="*/ 58738 w 194"/>
                <a:gd name="T7" fmla="*/ 17463 h 974"/>
                <a:gd name="T8" fmla="*/ 58738 w 194"/>
                <a:gd name="T9" fmla="*/ 23813 h 974"/>
                <a:gd name="T10" fmla="*/ 55563 w 194"/>
                <a:gd name="T11" fmla="*/ 26988 h 974"/>
                <a:gd name="T12" fmla="*/ 55563 w 194"/>
                <a:gd name="T13" fmla="*/ 33338 h 974"/>
                <a:gd name="T14" fmla="*/ 52388 w 194"/>
                <a:gd name="T15" fmla="*/ 36513 h 974"/>
                <a:gd name="T16" fmla="*/ 112713 w 194"/>
                <a:gd name="T17" fmla="*/ 23813 h 974"/>
                <a:gd name="T18" fmla="*/ 188912 w 194"/>
                <a:gd name="T19" fmla="*/ 17463 h 974"/>
                <a:gd name="T20" fmla="*/ 268288 w 194"/>
                <a:gd name="T21" fmla="*/ 17463 h 974"/>
                <a:gd name="T22" fmla="*/ 301625 w 194"/>
                <a:gd name="T23" fmla="*/ 17463 h 974"/>
                <a:gd name="T24" fmla="*/ 301625 w 194"/>
                <a:gd name="T25" fmla="*/ 14288 h 974"/>
                <a:gd name="T26" fmla="*/ 304800 w 194"/>
                <a:gd name="T27" fmla="*/ 7938 h 974"/>
                <a:gd name="T28" fmla="*/ 304800 w 194"/>
                <a:gd name="T29" fmla="*/ 6350 h 974"/>
                <a:gd name="T30" fmla="*/ 3175 w 194"/>
                <a:gd name="T31" fmla="*/ 1512888 h 974"/>
                <a:gd name="T32" fmla="*/ 73025 w 194"/>
                <a:gd name="T33" fmla="*/ 1531938 h 974"/>
                <a:gd name="T34" fmla="*/ 149225 w 194"/>
                <a:gd name="T35" fmla="*/ 1544638 h 974"/>
                <a:gd name="T36" fmla="*/ 228600 w 194"/>
                <a:gd name="T37" fmla="*/ 1546225 h 974"/>
                <a:gd name="T38" fmla="*/ 307975 w 194"/>
                <a:gd name="T39" fmla="*/ 1544638 h 974"/>
                <a:gd name="T40" fmla="*/ 307975 w 194"/>
                <a:gd name="T41" fmla="*/ 1541463 h 974"/>
                <a:gd name="T42" fmla="*/ 307975 w 194"/>
                <a:gd name="T43" fmla="*/ 1538288 h 974"/>
                <a:gd name="T44" fmla="*/ 304800 w 194"/>
                <a:gd name="T45" fmla="*/ 1535113 h 974"/>
                <a:gd name="T46" fmla="*/ 304800 w 194"/>
                <a:gd name="T47" fmla="*/ 1531938 h 974"/>
                <a:gd name="T48" fmla="*/ 268288 w 194"/>
                <a:gd name="T49" fmla="*/ 1531938 h 974"/>
                <a:gd name="T50" fmla="*/ 188912 w 194"/>
                <a:gd name="T51" fmla="*/ 1531938 h 974"/>
                <a:gd name="T52" fmla="*/ 112713 w 194"/>
                <a:gd name="T53" fmla="*/ 1522413 h 974"/>
                <a:gd name="T54" fmla="*/ 39687 w 194"/>
                <a:gd name="T55" fmla="*/ 1508125 h 974"/>
                <a:gd name="T56" fmla="*/ 0 w 194"/>
                <a:gd name="T57" fmla="*/ 1498600 h 974"/>
                <a:gd name="T58" fmla="*/ 0 w 194"/>
                <a:gd name="T59" fmla="*/ 1501775 h 974"/>
                <a:gd name="T60" fmla="*/ 3175 w 194"/>
                <a:gd name="T61" fmla="*/ 1508125 h 974"/>
                <a:gd name="T62" fmla="*/ 3175 w 194"/>
                <a:gd name="T63" fmla="*/ 1509713 h 974"/>
                <a:gd name="T64" fmla="*/ 3175 w 194"/>
                <a:gd name="T65" fmla="*/ 1512888 h 9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4"/>
                <a:gd name="T100" fmla="*/ 0 h 974"/>
                <a:gd name="T101" fmla="*/ 194 w 194"/>
                <a:gd name="T102" fmla="*/ 974 h 9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4" h="974">
                  <a:moveTo>
                    <a:pt x="192" y="4"/>
                  </a:moveTo>
                  <a:lnTo>
                    <a:pt x="169" y="2"/>
                  </a:lnTo>
                  <a:lnTo>
                    <a:pt x="144" y="0"/>
                  </a:lnTo>
                  <a:lnTo>
                    <a:pt x="119" y="2"/>
                  </a:lnTo>
                  <a:lnTo>
                    <a:pt x="94" y="4"/>
                  </a:lnTo>
                  <a:lnTo>
                    <a:pt x="69" y="5"/>
                  </a:lnTo>
                  <a:lnTo>
                    <a:pt x="46" y="9"/>
                  </a:lnTo>
                  <a:lnTo>
                    <a:pt x="37" y="11"/>
                  </a:lnTo>
                  <a:lnTo>
                    <a:pt x="37" y="13"/>
                  </a:lnTo>
                  <a:lnTo>
                    <a:pt x="37" y="15"/>
                  </a:lnTo>
                  <a:lnTo>
                    <a:pt x="37" y="17"/>
                  </a:lnTo>
                  <a:lnTo>
                    <a:pt x="35" y="17"/>
                  </a:lnTo>
                  <a:lnTo>
                    <a:pt x="35" y="19"/>
                  </a:lnTo>
                  <a:lnTo>
                    <a:pt x="35" y="21"/>
                  </a:lnTo>
                  <a:lnTo>
                    <a:pt x="33" y="23"/>
                  </a:lnTo>
                  <a:lnTo>
                    <a:pt x="48" y="19"/>
                  </a:lnTo>
                  <a:lnTo>
                    <a:pt x="71" y="15"/>
                  </a:lnTo>
                  <a:lnTo>
                    <a:pt x="94" y="13"/>
                  </a:lnTo>
                  <a:lnTo>
                    <a:pt x="119" y="11"/>
                  </a:lnTo>
                  <a:lnTo>
                    <a:pt x="144" y="9"/>
                  </a:lnTo>
                  <a:lnTo>
                    <a:pt x="169" y="11"/>
                  </a:lnTo>
                  <a:lnTo>
                    <a:pt x="190" y="11"/>
                  </a:lnTo>
                  <a:lnTo>
                    <a:pt x="190" y="9"/>
                  </a:lnTo>
                  <a:lnTo>
                    <a:pt x="192" y="7"/>
                  </a:lnTo>
                  <a:lnTo>
                    <a:pt x="192" y="5"/>
                  </a:lnTo>
                  <a:lnTo>
                    <a:pt x="192" y="4"/>
                  </a:lnTo>
                  <a:close/>
                  <a:moveTo>
                    <a:pt x="2" y="953"/>
                  </a:moveTo>
                  <a:lnTo>
                    <a:pt x="21" y="959"/>
                  </a:lnTo>
                  <a:lnTo>
                    <a:pt x="46" y="965"/>
                  </a:lnTo>
                  <a:lnTo>
                    <a:pt x="69" y="969"/>
                  </a:lnTo>
                  <a:lnTo>
                    <a:pt x="94" y="973"/>
                  </a:lnTo>
                  <a:lnTo>
                    <a:pt x="119" y="974"/>
                  </a:lnTo>
                  <a:lnTo>
                    <a:pt x="144" y="974"/>
                  </a:lnTo>
                  <a:lnTo>
                    <a:pt x="169" y="974"/>
                  </a:lnTo>
                  <a:lnTo>
                    <a:pt x="194" y="973"/>
                  </a:lnTo>
                  <a:lnTo>
                    <a:pt x="194" y="971"/>
                  </a:lnTo>
                  <a:lnTo>
                    <a:pt x="194" y="969"/>
                  </a:lnTo>
                  <a:lnTo>
                    <a:pt x="192" y="967"/>
                  </a:lnTo>
                  <a:lnTo>
                    <a:pt x="192" y="965"/>
                  </a:lnTo>
                  <a:lnTo>
                    <a:pt x="192" y="963"/>
                  </a:lnTo>
                  <a:lnTo>
                    <a:pt x="169" y="965"/>
                  </a:lnTo>
                  <a:lnTo>
                    <a:pt x="144" y="965"/>
                  </a:lnTo>
                  <a:lnTo>
                    <a:pt x="119" y="965"/>
                  </a:lnTo>
                  <a:lnTo>
                    <a:pt x="94" y="963"/>
                  </a:lnTo>
                  <a:lnTo>
                    <a:pt x="71" y="959"/>
                  </a:lnTo>
                  <a:lnTo>
                    <a:pt x="48" y="955"/>
                  </a:lnTo>
                  <a:lnTo>
                    <a:pt x="25" y="950"/>
                  </a:lnTo>
                  <a:lnTo>
                    <a:pt x="2" y="944"/>
                  </a:lnTo>
                  <a:lnTo>
                    <a:pt x="0" y="944"/>
                  </a:lnTo>
                  <a:lnTo>
                    <a:pt x="0" y="946"/>
                  </a:lnTo>
                  <a:lnTo>
                    <a:pt x="2" y="948"/>
                  </a:lnTo>
                  <a:lnTo>
                    <a:pt x="2" y="950"/>
                  </a:lnTo>
                  <a:lnTo>
                    <a:pt x="2" y="951"/>
                  </a:lnTo>
                  <a:lnTo>
                    <a:pt x="2" y="953"/>
                  </a:lnTo>
                  <a:close/>
                </a:path>
              </a:pathLst>
            </a:custGeom>
            <a:solidFill>
              <a:srgbClr val="99D6FF"/>
            </a:solidFill>
            <a:ln w="9525">
              <a:noFill/>
              <a:round/>
            </a:ln>
          </p:spPr>
          <p:txBody>
            <a:bodyPr/>
            <a:lstStyle/>
            <a:p>
              <a:endParaRPr lang="en-US"/>
            </a:p>
          </p:txBody>
        </p:sp>
        <p:sp>
          <p:nvSpPr>
            <p:cNvPr id="17584" name="Freeform 187"/>
            <p:cNvSpPr>
              <a:spLocks noEditPoints="1"/>
            </p:cNvSpPr>
            <p:nvPr/>
          </p:nvSpPr>
          <p:spPr bwMode="auto">
            <a:xfrm>
              <a:off x="6131278" y="2662220"/>
              <a:ext cx="273756" cy="1533525"/>
            </a:xfrm>
            <a:custGeom>
              <a:avLst/>
              <a:gdLst>
                <a:gd name="T0" fmla="*/ 271463 w 194"/>
                <a:gd name="T1" fmla="*/ 0 h 966"/>
                <a:gd name="T2" fmla="*/ 192087 w 194"/>
                <a:gd name="T3" fmla="*/ 0 h 966"/>
                <a:gd name="T4" fmla="*/ 112713 w 194"/>
                <a:gd name="T5" fmla="*/ 9525 h 966"/>
                <a:gd name="T6" fmla="*/ 58738 w 194"/>
                <a:gd name="T7" fmla="*/ 19050 h 966"/>
                <a:gd name="T8" fmla="*/ 58738 w 194"/>
                <a:gd name="T9" fmla="*/ 25400 h 966"/>
                <a:gd name="T10" fmla="*/ 55563 w 194"/>
                <a:gd name="T11" fmla="*/ 28575 h 966"/>
                <a:gd name="T12" fmla="*/ 55563 w 194"/>
                <a:gd name="T13" fmla="*/ 31750 h 966"/>
                <a:gd name="T14" fmla="*/ 55563 w 194"/>
                <a:gd name="T15" fmla="*/ 38100 h 966"/>
                <a:gd name="T16" fmla="*/ 115888 w 194"/>
                <a:gd name="T17" fmla="*/ 25400 h 966"/>
                <a:gd name="T18" fmla="*/ 192087 w 194"/>
                <a:gd name="T19" fmla="*/ 15875 h 966"/>
                <a:gd name="T20" fmla="*/ 268288 w 194"/>
                <a:gd name="T21" fmla="*/ 15875 h 966"/>
                <a:gd name="T22" fmla="*/ 301625 w 194"/>
                <a:gd name="T23" fmla="*/ 15875 h 966"/>
                <a:gd name="T24" fmla="*/ 304800 w 194"/>
                <a:gd name="T25" fmla="*/ 12700 h 966"/>
                <a:gd name="T26" fmla="*/ 304800 w 194"/>
                <a:gd name="T27" fmla="*/ 9525 h 966"/>
                <a:gd name="T28" fmla="*/ 304800 w 194"/>
                <a:gd name="T29" fmla="*/ 6350 h 966"/>
                <a:gd name="T30" fmla="*/ 6350 w 194"/>
                <a:gd name="T31" fmla="*/ 1500188 h 966"/>
                <a:gd name="T32" fmla="*/ 76200 w 194"/>
                <a:gd name="T33" fmla="*/ 1517650 h 966"/>
                <a:gd name="T34" fmla="*/ 152400 w 194"/>
                <a:gd name="T35" fmla="*/ 1527175 h 966"/>
                <a:gd name="T36" fmla="*/ 231775 w 194"/>
                <a:gd name="T37" fmla="*/ 1533525 h 966"/>
                <a:gd name="T38" fmla="*/ 307975 w 194"/>
                <a:gd name="T39" fmla="*/ 1527175 h 966"/>
                <a:gd name="T40" fmla="*/ 307975 w 194"/>
                <a:gd name="T41" fmla="*/ 1524000 h 966"/>
                <a:gd name="T42" fmla="*/ 307975 w 194"/>
                <a:gd name="T43" fmla="*/ 1520825 h 966"/>
                <a:gd name="T44" fmla="*/ 304800 w 194"/>
                <a:gd name="T45" fmla="*/ 1517650 h 966"/>
                <a:gd name="T46" fmla="*/ 304800 w 194"/>
                <a:gd name="T47" fmla="*/ 1514475 h 966"/>
                <a:gd name="T48" fmla="*/ 231775 w 194"/>
                <a:gd name="T49" fmla="*/ 1517650 h 966"/>
                <a:gd name="T50" fmla="*/ 155575 w 194"/>
                <a:gd name="T51" fmla="*/ 1511300 h 966"/>
                <a:gd name="T52" fmla="*/ 79375 w 194"/>
                <a:gd name="T53" fmla="*/ 1501775 h 966"/>
                <a:gd name="T54" fmla="*/ 6350 w 194"/>
                <a:gd name="T55" fmla="*/ 1484313 h 966"/>
                <a:gd name="T56" fmla="*/ 3175 w 194"/>
                <a:gd name="T57" fmla="*/ 1484313 h 966"/>
                <a:gd name="T58" fmla="*/ 3175 w 194"/>
                <a:gd name="T59" fmla="*/ 1487488 h 966"/>
                <a:gd name="T60" fmla="*/ 3175 w 194"/>
                <a:gd name="T61" fmla="*/ 1490663 h 966"/>
                <a:gd name="T62" fmla="*/ 6350 w 194"/>
                <a:gd name="T63" fmla="*/ 1497013 h 96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94"/>
                <a:gd name="T97" fmla="*/ 0 h 966"/>
                <a:gd name="T98" fmla="*/ 194 w 194"/>
                <a:gd name="T99" fmla="*/ 966 h 96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94" h="966">
                  <a:moveTo>
                    <a:pt x="194" y="2"/>
                  </a:moveTo>
                  <a:lnTo>
                    <a:pt x="171" y="0"/>
                  </a:lnTo>
                  <a:lnTo>
                    <a:pt x="146" y="0"/>
                  </a:lnTo>
                  <a:lnTo>
                    <a:pt x="121" y="0"/>
                  </a:lnTo>
                  <a:lnTo>
                    <a:pt x="96" y="2"/>
                  </a:lnTo>
                  <a:lnTo>
                    <a:pt x="71" y="6"/>
                  </a:lnTo>
                  <a:lnTo>
                    <a:pt x="48" y="10"/>
                  </a:lnTo>
                  <a:lnTo>
                    <a:pt x="37" y="12"/>
                  </a:lnTo>
                  <a:lnTo>
                    <a:pt x="37" y="14"/>
                  </a:lnTo>
                  <a:lnTo>
                    <a:pt x="37" y="16"/>
                  </a:lnTo>
                  <a:lnTo>
                    <a:pt x="35" y="18"/>
                  </a:lnTo>
                  <a:lnTo>
                    <a:pt x="35" y="20"/>
                  </a:lnTo>
                  <a:lnTo>
                    <a:pt x="35" y="22"/>
                  </a:lnTo>
                  <a:lnTo>
                    <a:pt x="35" y="24"/>
                  </a:lnTo>
                  <a:lnTo>
                    <a:pt x="50" y="20"/>
                  </a:lnTo>
                  <a:lnTo>
                    <a:pt x="73" y="16"/>
                  </a:lnTo>
                  <a:lnTo>
                    <a:pt x="98" y="12"/>
                  </a:lnTo>
                  <a:lnTo>
                    <a:pt x="121" y="10"/>
                  </a:lnTo>
                  <a:lnTo>
                    <a:pt x="146" y="10"/>
                  </a:lnTo>
                  <a:lnTo>
                    <a:pt x="169" y="10"/>
                  </a:lnTo>
                  <a:lnTo>
                    <a:pt x="190" y="12"/>
                  </a:lnTo>
                  <a:lnTo>
                    <a:pt x="190" y="10"/>
                  </a:lnTo>
                  <a:lnTo>
                    <a:pt x="192" y="8"/>
                  </a:lnTo>
                  <a:lnTo>
                    <a:pt x="192" y="6"/>
                  </a:lnTo>
                  <a:lnTo>
                    <a:pt x="192" y="4"/>
                  </a:lnTo>
                  <a:lnTo>
                    <a:pt x="194" y="2"/>
                  </a:lnTo>
                  <a:close/>
                  <a:moveTo>
                    <a:pt x="4" y="945"/>
                  </a:moveTo>
                  <a:lnTo>
                    <a:pt x="25" y="950"/>
                  </a:lnTo>
                  <a:lnTo>
                    <a:pt x="48" y="956"/>
                  </a:lnTo>
                  <a:lnTo>
                    <a:pt x="71" y="960"/>
                  </a:lnTo>
                  <a:lnTo>
                    <a:pt x="96" y="962"/>
                  </a:lnTo>
                  <a:lnTo>
                    <a:pt x="121" y="964"/>
                  </a:lnTo>
                  <a:lnTo>
                    <a:pt x="146" y="966"/>
                  </a:lnTo>
                  <a:lnTo>
                    <a:pt x="171" y="964"/>
                  </a:lnTo>
                  <a:lnTo>
                    <a:pt x="194" y="962"/>
                  </a:lnTo>
                  <a:lnTo>
                    <a:pt x="194" y="960"/>
                  </a:lnTo>
                  <a:lnTo>
                    <a:pt x="194" y="958"/>
                  </a:lnTo>
                  <a:lnTo>
                    <a:pt x="192" y="956"/>
                  </a:lnTo>
                  <a:lnTo>
                    <a:pt x="192" y="954"/>
                  </a:lnTo>
                  <a:lnTo>
                    <a:pt x="169" y="954"/>
                  </a:lnTo>
                  <a:lnTo>
                    <a:pt x="146" y="956"/>
                  </a:lnTo>
                  <a:lnTo>
                    <a:pt x="121" y="954"/>
                  </a:lnTo>
                  <a:lnTo>
                    <a:pt x="98" y="952"/>
                  </a:lnTo>
                  <a:lnTo>
                    <a:pt x="73" y="950"/>
                  </a:lnTo>
                  <a:lnTo>
                    <a:pt x="50" y="946"/>
                  </a:lnTo>
                  <a:lnTo>
                    <a:pt x="27" y="941"/>
                  </a:lnTo>
                  <a:lnTo>
                    <a:pt x="4" y="935"/>
                  </a:lnTo>
                  <a:lnTo>
                    <a:pt x="0" y="933"/>
                  </a:lnTo>
                  <a:lnTo>
                    <a:pt x="2" y="935"/>
                  </a:lnTo>
                  <a:lnTo>
                    <a:pt x="2" y="937"/>
                  </a:lnTo>
                  <a:lnTo>
                    <a:pt x="2" y="939"/>
                  </a:lnTo>
                  <a:lnTo>
                    <a:pt x="2" y="941"/>
                  </a:lnTo>
                  <a:lnTo>
                    <a:pt x="4" y="943"/>
                  </a:lnTo>
                  <a:lnTo>
                    <a:pt x="4" y="945"/>
                  </a:lnTo>
                  <a:close/>
                </a:path>
              </a:pathLst>
            </a:custGeom>
            <a:solidFill>
              <a:srgbClr val="9AD6FF"/>
            </a:solidFill>
            <a:ln w="9525">
              <a:noFill/>
              <a:round/>
            </a:ln>
          </p:spPr>
          <p:txBody>
            <a:bodyPr/>
            <a:lstStyle/>
            <a:p>
              <a:endParaRPr lang="en-US"/>
            </a:p>
          </p:txBody>
        </p:sp>
        <p:sp>
          <p:nvSpPr>
            <p:cNvPr id="17585" name="Freeform 188"/>
            <p:cNvSpPr>
              <a:spLocks noEditPoints="1"/>
            </p:cNvSpPr>
            <p:nvPr/>
          </p:nvSpPr>
          <p:spPr bwMode="auto">
            <a:xfrm>
              <a:off x="6131278" y="2668567"/>
              <a:ext cx="273756" cy="1517650"/>
            </a:xfrm>
            <a:custGeom>
              <a:avLst/>
              <a:gdLst>
                <a:gd name="T0" fmla="*/ 271463 w 194"/>
                <a:gd name="T1" fmla="*/ 3175 h 956"/>
                <a:gd name="T2" fmla="*/ 192087 w 194"/>
                <a:gd name="T3" fmla="*/ 3175 h 956"/>
                <a:gd name="T4" fmla="*/ 115888 w 194"/>
                <a:gd name="T5" fmla="*/ 9525 h 956"/>
                <a:gd name="T6" fmla="*/ 55563 w 194"/>
                <a:gd name="T7" fmla="*/ 22225 h 956"/>
                <a:gd name="T8" fmla="*/ 55563 w 194"/>
                <a:gd name="T9" fmla="*/ 25400 h 956"/>
                <a:gd name="T10" fmla="*/ 55563 w 194"/>
                <a:gd name="T11" fmla="*/ 31750 h 956"/>
                <a:gd name="T12" fmla="*/ 52388 w 194"/>
                <a:gd name="T13" fmla="*/ 33338 h 956"/>
                <a:gd name="T14" fmla="*/ 52388 w 194"/>
                <a:gd name="T15" fmla="*/ 36513 h 956"/>
                <a:gd name="T16" fmla="*/ 119063 w 194"/>
                <a:gd name="T17" fmla="*/ 25400 h 956"/>
                <a:gd name="T18" fmla="*/ 192087 w 194"/>
                <a:gd name="T19" fmla="*/ 19050 h 956"/>
                <a:gd name="T20" fmla="*/ 268288 w 194"/>
                <a:gd name="T21" fmla="*/ 19050 h 956"/>
                <a:gd name="T22" fmla="*/ 301625 w 194"/>
                <a:gd name="T23" fmla="*/ 19050 h 956"/>
                <a:gd name="T24" fmla="*/ 301625 w 194"/>
                <a:gd name="T25" fmla="*/ 12700 h 956"/>
                <a:gd name="T26" fmla="*/ 301625 w 194"/>
                <a:gd name="T27" fmla="*/ 9525 h 956"/>
                <a:gd name="T28" fmla="*/ 304800 w 194"/>
                <a:gd name="T29" fmla="*/ 6350 h 956"/>
                <a:gd name="T30" fmla="*/ 3175 w 194"/>
                <a:gd name="T31" fmla="*/ 1484313 h 956"/>
                <a:gd name="T32" fmla="*/ 42862 w 194"/>
                <a:gd name="T33" fmla="*/ 1493838 h 956"/>
                <a:gd name="T34" fmla="*/ 115888 w 194"/>
                <a:gd name="T35" fmla="*/ 1508125 h 956"/>
                <a:gd name="T36" fmla="*/ 192087 w 194"/>
                <a:gd name="T37" fmla="*/ 1517650 h 956"/>
                <a:gd name="T38" fmla="*/ 271463 w 194"/>
                <a:gd name="T39" fmla="*/ 1517650 h 956"/>
                <a:gd name="T40" fmla="*/ 304800 w 194"/>
                <a:gd name="T41" fmla="*/ 1511300 h 956"/>
                <a:gd name="T42" fmla="*/ 304800 w 194"/>
                <a:gd name="T43" fmla="*/ 1508125 h 956"/>
                <a:gd name="T44" fmla="*/ 304800 w 194"/>
                <a:gd name="T45" fmla="*/ 1504950 h 956"/>
                <a:gd name="T46" fmla="*/ 301625 w 194"/>
                <a:gd name="T47" fmla="*/ 1501775 h 956"/>
                <a:gd name="T48" fmla="*/ 268288 w 194"/>
                <a:gd name="T49" fmla="*/ 1501775 h 956"/>
                <a:gd name="T50" fmla="*/ 192087 w 194"/>
                <a:gd name="T51" fmla="*/ 1501775 h 956"/>
                <a:gd name="T52" fmla="*/ 119063 w 194"/>
                <a:gd name="T53" fmla="*/ 1493838 h 956"/>
                <a:gd name="T54" fmla="*/ 46037 w 194"/>
                <a:gd name="T55" fmla="*/ 1481138 h 956"/>
                <a:gd name="T56" fmla="*/ 0 w 194"/>
                <a:gd name="T57" fmla="*/ 1465263 h 956"/>
                <a:gd name="T58" fmla="*/ 0 w 194"/>
                <a:gd name="T59" fmla="*/ 1471613 h 956"/>
                <a:gd name="T60" fmla="*/ 0 w 194"/>
                <a:gd name="T61" fmla="*/ 1474788 h 956"/>
                <a:gd name="T62" fmla="*/ 3175 w 194"/>
                <a:gd name="T63" fmla="*/ 1477963 h 956"/>
                <a:gd name="T64" fmla="*/ 3175 w 194"/>
                <a:gd name="T65" fmla="*/ 1484313 h 95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4"/>
                <a:gd name="T100" fmla="*/ 0 h 956"/>
                <a:gd name="T101" fmla="*/ 194 w 194"/>
                <a:gd name="T102" fmla="*/ 956 h 95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4" h="956">
                  <a:moveTo>
                    <a:pt x="192" y="2"/>
                  </a:moveTo>
                  <a:lnTo>
                    <a:pt x="171" y="2"/>
                  </a:lnTo>
                  <a:lnTo>
                    <a:pt x="146" y="0"/>
                  </a:lnTo>
                  <a:lnTo>
                    <a:pt x="121" y="2"/>
                  </a:lnTo>
                  <a:lnTo>
                    <a:pt x="96" y="4"/>
                  </a:lnTo>
                  <a:lnTo>
                    <a:pt x="73" y="6"/>
                  </a:lnTo>
                  <a:lnTo>
                    <a:pt x="50" y="10"/>
                  </a:lnTo>
                  <a:lnTo>
                    <a:pt x="35" y="14"/>
                  </a:lnTo>
                  <a:lnTo>
                    <a:pt x="35" y="16"/>
                  </a:lnTo>
                  <a:lnTo>
                    <a:pt x="35" y="18"/>
                  </a:lnTo>
                  <a:lnTo>
                    <a:pt x="35" y="20"/>
                  </a:lnTo>
                  <a:lnTo>
                    <a:pt x="33" y="20"/>
                  </a:lnTo>
                  <a:lnTo>
                    <a:pt x="33" y="21"/>
                  </a:lnTo>
                  <a:lnTo>
                    <a:pt x="33" y="23"/>
                  </a:lnTo>
                  <a:lnTo>
                    <a:pt x="52" y="20"/>
                  </a:lnTo>
                  <a:lnTo>
                    <a:pt x="75" y="16"/>
                  </a:lnTo>
                  <a:lnTo>
                    <a:pt x="98" y="12"/>
                  </a:lnTo>
                  <a:lnTo>
                    <a:pt x="121" y="12"/>
                  </a:lnTo>
                  <a:lnTo>
                    <a:pt x="146" y="10"/>
                  </a:lnTo>
                  <a:lnTo>
                    <a:pt x="169" y="12"/>
                  </a:lnTo>
                  <a:lnTo>
                    <a:pt x="188" y="12"/>
                  </a:lnTo>
                  <a:lnTo>
                    <a:pt x="190" y="12"/>
                  </a:lnTo>
                  <a:lnTo>
                    <a:pt x="190" y="10"/>
                  </a:lnTo>
                  <a:lnTo>
                    <a:pt x="190" y="8"/>
                  </a:lnTo>
                  <a:lnTo>
                    <a:pt x="190" y="6"/>
                  </a:lnTo>
                  <a:lnTo>
                    <a:pt x="192" y="4"/>
                  </a:lnTo>
                  <a:lnTo>
                    <a:pt x="192" y="2"/>
                  </a:lnTo>
                  <a:close/>
                  <a:moveTo>
                    <a:pt x="2" y="935"/>
                  </a:moveTo>
                  <a:lnTo>
                    <a:pt x="4" y="935"/>
                  </a:lnTo>
                  <a:lnTo>
                    <a:pt x="27" y="941"/>
                  </a:lnTo>
                  <a:lnTo>
                    <a:pt x="50" y="946"/>
                  </a:lnTo>
                  <a:lnTo>
                    <a:pt x="73" y="950"/>
                  </a:lnTo>
                  <a:lnTo>
                    <a:pt x="96" y="954"/>
                  </a:lnTo>
                  <a:lnTo>
                    <a:pt x="121" y="956"/>
                  </a:lnTo>
                  <a:lnTo>
                    <a:pt x="146" y="956"/>
                  </a:lnTo>
                  <a:lnTo>
                    <a:pt x="171" y="956"/>
                  </a:lnTo>
                  <a:lnTo>
                    <a:pt x="194" y="954"/>
                  </a:lnTo>
                  <a:lnTo>
                    <a:pt x="192" y="952"/>
                  </a:lnTo>
                  <a:lnTo>
                    <a:pt x="192" y="950"/>
                  </a:lnTo>
                  <a:lnTo>
                    <a:pt x="192" y="948"/>
                  </a:lnTo>
                  <a:lnTo>
                    <a:pt x="190" y="946"/>
                  </a:lnTo>
                  <a:lnTo>
                    <a:pt x="190" y="944"/>
                  </a:lnTo>
                  <a:lnTo>
                    <a:pt x="169" y="946"/>
                  </a:lnTo>
                  <a:lnTo>
                    <a:pt x="146" y="946"/>
                  </a:lnTo>
                  <a:lnTo>
                    <a:pt x="121" y="946"/>
                  </a:lnTo>
                  <a:lnTo>
                    <a:pt x="98" y="944"/>
                  </a:lnTo>
                  <a:lnTo>
                    <a:pt x="75" y="941"/>
                  </a:lnTo>
                  <a:lnTo>
                    <a:pt x="52" y="937"/>
                  </a:lnTo>
                  <a:lnTo>
                    <a:pt x="29" y="933"/>
                  </a:lnTo>
                  <a:lnTo>
                    <a:pt x="6" y="925"/>
                  </a:lnTo>
                  <a:lnTo>
                    <a:pt x="0" y="923"/>
                  </a:lnTo>
                  <a:lnTo>
                    <a:pt x="0" y="925"/>
                  </a:lnTo>
                  <a:lnTo>
                    <a:pt x="0" y="927"/>
                  </a:lnTo>
                  <a:lnTo>
                    <a:pt x="0" y="929"/>
                  </a:lnTo>
                  <a:lnTo>
                    <a:pt x="2" y="931"/>
                  </a:lnTo>
                  <a:lnTo>
                    <a:pt x="2" y="933"/>
                  </a:lnTo>
                  <a:lnTo>
                    <a:pt x="2" y="935"/>
                  </a:lnTo>
                  <a:close/>
                </a:path>
              </a:pathLst>
            </a:custGeom>
            <a:solidFill>
              <a:srgbClr val="9BD7FF"/>
            </a:solidFill>
            <a:ln w="9525">
              <a:noFill/>
              <a:round/>
            </a:ln>
          </p:spPr>
          <p:txBody>
            <a:bodyPr/>
            <a:lstStyle/>
            <a:p>
              <a:endParaRPr lang="en-US"/>
            </a:p>
          </p:txBody>
        </p:sp>
        <p:sp>
          <p:nvSpPr>
            <p:cNvPr id="17586" name="Freeform 189"/>
            <p:cNvSpPr>
              <a:spLocks noEditPoints="1"/>
            </p:cNvSpPr>
            <p:nvPr/>
          </p:nvSpPr>
          <p:spPr bwMode="auto">
            <a:xfrm>
              <a:off x="6128456" y="2678095"/>
              <a:ext cx="273756" cy="1501775"/>
            </a:xfrm>
            <a:custGeom>
              <a:avLst/>
              <a:gdLst>
                <a:gd name="T0" fmla="*/ 271463 w 194"/>
                <a:gd name="T1" fmla="*/ 0 h 946"/>
                <a:gd name="T2" fmla="*/ 195262 w 194"/>
                <a:gd name="T3" fmla="*/ 0 h 946"/>
                <a:gd name="T4" fmla="*/ 119063 w 194"/>
                <a:gd name="T5" fmla="*/ 9525 h 946"/>
                <a:gd name="T6" fmla="*/ 58738 w 194"/>
                <a:gd name="T7" fmla="*/ 22225 h 946"/>
                <a:gd name="T8" fmla="*/ 55563 w 194"/>
                <a:gd name="T9" fmla="*/ 23812 h 946"/>
                <a:gd name="T10" fmla="*/ 55563 w 194"/>
                <a:gd name="T11" fmla="*/ 26988 h 946"/>
                <a:gd name="T12" fmla="*/ 52388 w 194"/>
                <a:gd name="T13" fmla="*/ 33338 h 946"/>
                <a:gd name="T14" fmla="*/ 52388 w 194"/>
                <a:gd name="T15" fmla="*/ 36513 h 946"/>
                <a:gd name="T16" fmla="*/ 122238 w 194"/>
                <a:gd name="T17" fmla="*/ 22225 h 946"/>
                <a:gd name="T18" fmla="*/ 195262 w 194"/>
                <a:gd name="T19" fmla="*/ 15875 h 946"/>
                <a:gd name="T20" fmla="*/ 271463 w 194"/>
                <a:gd name="T21" fmla="*/ 15875 h 946"/>
                <a:gd name="T22" fmla="*/ 301625 w 194"/>
                <a:gd name="T23" fmla="*/ 15875 h 946"/>
                <a:gd name="T24" fmla="*/ 301625 w 194"/>
                <a:gd name="T25" fmla="*/ 12700 h 946"/>
                <a:gd name="T26" fmla="*/ 304800 w 194"/>
                <a:gd name="T27" fmla="*/ 9525 h 946"/>
                <a:gd name="T28" fmla="*/ 304800 w 194"/>
                <a:gd name="T29" fmla="*/ 3175 h 946"/>
                <a:gd name="T30" fmla="*/ 3175 w 194"/>
                <a:gd name="T31" fmla="*/ 1465263 h 946"/>
                <a:gd name="T32" fmla="*/ 46037 w 194"/>
                <a:gd name="T33" fmla="*/ 1477963 h 946"/>
                <a:gd name="T34" fmla="*/ 119063 w 194"/>
                <a:gd name="T35" fmla="*/ 1492250 h 946"/>
                <a:gd name="T36" fmla="*/ 195262 w 194"/>
                <a:gd name="T37" fmla="*/ 1498600 h 946"/>
                <a:gd name="T38" fmla="*/ 271463 w 194"/>
                <a:gd name="T39" fmla="*/ 1498600 h 946"/>
                <a:gd name="T40" fmla="*/ 307975 w 194"/>
                <a:gd name="T41" fmla="*/ 1495425 h 946"/>
                <a:gd name="T42" fmla="*/ 304800 w 194"/>
                <a:gd name="T43" fmla="*/ 1492250 h 946"/>
                <a:gd name="T44" fmla="*/ 304800 w 194"/>
                <a:gd name="T45" fmla="*/ 1489075 h 946"/>
                <a:gd name="T46" fmla="*/ 301625 w 194"/>
                <a:gd name="T47" fmla="*/ 1484313 h 946"/>
                <a:gd name="T48" fmla="*/ 271463 w 194"/>
                <a:gd name="T49" fmla="*/ 1484313 h 946"/>
                <a:gd name="T50" fmla="*/ 195262 w 194"/>
                <a:gd name="T51" fmla="*/ 1484313 h 946"/>
                <a:gd name="T52" fmla="*/ 122238 w 194"/>
                <a:gd name="T53" fmla="*/ 1477963 h 946"/>
                <a:gd name="T54" fmla="*/ 49212 w 194"/>
                <a:gd name="T55" fmla="*/ 1462088 h 946"/>
                <a:gd name="T56" fmla="*/ 0 w 194"/>
                <a:gd name="T57" fmla="*/ 1447800 h 946"/>
                <a:gd name="T58" fmla="*/ 3175 w 194"/>
                <a:gd name="T59" fmla="*/ 1452563 h 946"/>
                <a:gd name="T60" fmla="*/ 3175 w 194"/>
                <a:gd name="T61" fmla="*/ 1455738 h 946"/>
                <a:gd name="T62" fmla="*/ 3175 w 194"/>
                <a:gd name="T63" fmla="*/ 1462088 h 946"/>
                <a:gd name="T64" fmla="*/ 3175 w 194"/>
                <a:gd name="T65" fmla="*/ 1465263 h 94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4"/>
                <a:gd name="T100" fmla="*/ 0 h 946"/>
                <a:gd name="T101" fmla="*/ 194 w 194"/>
                <a:gd name="T102" fmla="*/ 946 h 94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4" h="946">
                  <a:moveTo>
                    <a:pt x="192" y="2"/>
                  </a:moveTo>
                  <a:lnTo>
                    <a:pt x="171" y="0"/>
                  </a:lnTo>
                  <a:lnTo>
                    <a:pt x="148" y="0"/>
                  </a:lnTo>
                  <a:lnTo>
                    <a:pt x="123" y="0"/>
                  </a:lnTo>
                  <a:lnTo>
                    <a:pt x="100" y="2"/>
                  </a:lnTo>
                  <a:lnTo>
                    <a:pt x="75" y="6"/>
                  </a:lnTo>
                  <a:lnTo>
                    <a:pt x="52" y="10"/>
                  </a:lnTo>
                  <a:lnTo>
                    <a:pt x="37" y="14"/>
                  </a:lnTo>
                  <a:lnTo>
                    <a:pt x="35" y="14"/>
                  </a:lnTo>
                  <a:lnTo>
                    <a:pt x="35" y="15"/>
                  </a:lnTo>
                  <a:lnTo>
                    <a:pt x="35" y="17"/>
                  </a:lnTo>
                  <a:lnTo>
                    <a:pt x="33" y="19"/>
                  </a:lnTo>
                  <a:lnTo>
                    <a:pt x="33" y="21"/>
                  </a:lnTo>
                  <a:lnTo>
                    <a:pt x="33" y="23"/>
                  </a:lnTo>
                  <a:lnTo>
                    <a:pt x="54" y="19"/>
                  </a:lnTo>
                  <a:lnTo>
                    <a:pt x="77" y="14"/>
                  </a:lnTo>
                  <a:lnTo>
                    <a:pt x="100" y="12"/>
                  </a:lnTo>
                  <a:lnTo>
                    <a:pt x="123" y="10"/>
                  </a:lnTo>
                  <a:lnTo>
                    <a:pt x="148" y="10"/>
                  </a:lnTo>
                  <a:lnTo>
                    <a:pt x="171" y="10"/>
                  </a:lnTo>
                  <a:lnTo>
                    <a:pt x="190" y="12"/>
                  </a:lnTo>
                  <a:lnTo>
                    <a:pt x="190" y="10"/>
                  </a:lnTo>
                  <a:lnTo>
                    <a:pt x="190" y="8"/>
                  </a:lnTo>
                  <a:lnTo>
                    <a:pt x="190" y="6"/>
                  </a:lnTo>
                  <a:lnTo>
                    <a:pt x="192" y="6"/>
                  </a:lnTo>
                  <a:lnTo>
                    <a:pt x="192" y="4"/>
                  </a:lnTo>
                  <a:lnTo>
                    <a:pt x="192" y="2"/>
                  </a:lnTo>
                  <a:close/>
                  <a:moveTo>
                    <a:pt x="2" y="923"/>
                  </a:moveTo>
                  <a:lnTo>
                    <a:pt x="6" y="925"/>
                  </a:lnTo>
                  <a:lnTo>
                    <a:pt x="29" y="931"/>
                  </a:lnTo>
                  <a:lnTo>
                    <a:pt x="52" y="936"/>
                  </a:lnTo>
                  <a:lnTo>
                    <a:pt x="75" y="940"/>
                  </a:lnTo>
                  <a:lnTo>
                    <a:pt x="100" y="942"/>
                  </a:lnTo>
                  <a:lnTo>
                    <a:pt x="123" y="944"/>
                  </a:lnTo>
                  <a:lnTo>
                    <a:pt x="148" y="946"/>
                  </a:lnTo>
                  <a:lnTo>
                    <a:pt x="171" y="944"/>
                  </a:lnTo>
                  <a:lnTo>
                    <a:pt x="194" y="944"/>
                  </a:lnTo>
                  <a:lnTo>
                    <a:pt x="194" y="942"/>
                  </a:lnTo>
                  <a:lnTo>
                    <a:pt x="192" y="940"/>
                  </a:lnTo>
                  <a:lnTo>
                    <a:pt x="192" y="938"/>
                  </a:lnTo>
                  <a:lnTo>
                    <a:pt x="192" y="936"/>
                  </a:lnTo>
                  <a:lnTo>
                    <a:pt x="190" y="935"/>
                  </a:lnTo>
                  <a:lnTo>
                    <a:pt x="171" y="935"/>
                  </a:lnTo>
                  <a:lnTo>
                    <a:pt x="148" y="936"/>
                  </a:lnTo>
                  <a:lnTo>
                    <a:pt x="123" y="935"/>
                  </a:lnTo>
                  <a:lnTo>
                    <a:pt x="100" y="935"/>
                  </a:lnTo>
                  <a:lnTo>
                    <a:pt x="77" y="931"/>
                  </a:lnTo>
                  <a:lnTo>
                    <a:pt x="54" y="927"/>
                  </a:lnTo>
                  <a:lnTo>
                    <a:pt x="31" y="921"/>
                  </a:lnTo>
                  <a:lnTo>
                    <a:pt x="10" y="915"/>
                  </a:lnTo>
                  <a:lnTo>
                    <a:pt x="0" y="912"/>
                  </a:lnTo>
                  <a:lnTo>
                    <a:pt x="0" y="913"/>
                  </a:lnTo>
                  <a:lnTo>
                    <a:pt x="2" y="915"/>
                  </a:lnTo>
                  <a:lnTo>
                    <a:pt x="2" y="917"/>
                  </a:lnTo>
                  <a:lnTo>
                    <a:pt x="2" y="919"/>
                  </a:lnTo>
                  <a:lnTo>
                    <a:pt x="2" y="921"/>
                  </a:lnTo>
                  <a:lnTo>
                    <a:pt x="2" y="923"/>
                  </a:lnTo>
                  <a:close/>
                </a:path>
              </a:pathLst>
            </a:custGeom>
            <a:solidFill>
              <a:srgbClr val="9CD7FF"/>
            </a:solidFill>
            <a:ln w="9525">
              <a:noFill/>
              <a:round/>
            </a:ln>
          </p:spPr>
          <p:txBody>
            <a:bodyPr/>
            <a:lstStyle/>
            <a:p>
              <a:endParaRPr lang="en-US"/>
            </a:p>
          </p:txBody>
        </p:sp>
        <p:sp>
          <p:nvSpPr>
            <p:cNvPr id="17587" name="Freeform 190"/>
            <p:cNvSpPr>
              <a:spLocks noEditPoints="1"/>
            </p:cNvSpPr>
            <p:nvPr/>
          </p:nvSpPr>
          <p:spPr bwMode="auto">
            <a:xfrm>
              <a:off x="6128456" y="2684442"/>
              <a:ext cx="270933" cy="1485900"/>
            </a:xfrm>
            <a:custGeom>
              <a:avLst/>
              <a:gdLst>
                <a:gd name="T0" fmla="*/ 271463 w 192"/>
                <a:gd name="T1" fmla="*/ 3175 h 936"/>
                <a:gd name="T2" fmla="*/ 195262 w 192"/>
                <a:gd name="T3" fmla="*/ 3175 h 936"/>
                <a:gd name="T4" fmla="*/ 122238 w 192"/>
                <a:gd name="T5" fmla="*/ 9525 h 936"/>
                <a:gd name="T6" fmla="*/ 55563 w 192"/>
                <a:gd name="T7" fmla="*/ 20638 h 936"/>
                <a:gd name="T8" fmla="*/ 52388 w 192"/>
                <a:gd name="T9" fmla="*/ 26988 h 936"/>
                <a:gd name="T10" fmla="*/ 52388 w 192"/>
                <a:gd name="T11" fmla="*/ 30163 h 936"/>
                <a:gd name="T12" fmla="*/ 49212 w 192"/>
                <a:gd name="T13" fmla="*/ 36513 h 936"/>
                <a:gd name="T14" fmla="*/ 49212 w 192"/>
                <a:gd name="T15" fmla="*/ 39688 h 936"/>
                <a:gd name="T16" fmla="*/ 88900 w 192"/>
                <a:gd name="T17" fmla="*/ 30163 h 936"/>
                <a:gd name="T18" fmla="*/ 158750 w 192"/>
                <a:gd name="T19" fmla="*/ 17463 h 936"/>
                <a:gd name="T20" fmla="*/ 234950 w 192"/>
                <a:gd name="T21" fmla="*/ 15875 h 936"/>
                <a:gd name="T22" fmla="*/ 298450 w 192"/>
                <a:gd name="T23" fmla="*/ 17463 h 936"/>
                <a:gd name="T24" fmla="*/ 298450 w 192"/>
                <a:gd name="T25" fmla="*/ 15875 h 936"/>
                <a:gd name="T26" fmla="*/ 301625 w 192"/>
                <a:gd name="T27" fmla="*/ 12700 h 936"/>
                <a:gd name="T28" fmla="*/ 301625 w 192"/>
                <a:gd name="T29" fmla="*/ 6350 h 936"/>
                <a:gd name="T30" fmla="*/ 301625 w 192"/>
                <a:gd name="T31" fmla="*/ 3175 h 936"/>
                <a:gd name="T32" fmla="*/ 12700 w 192"/>
                <a:gd name="T33" fmla="*/ 1452563 h 936"/>
                <a:gd name="T34" fmla="*/ 85725 w 192"/>
                <a:gd name="T35" fmla="*/ 1471613 h 936"/>
                <a:gd name="T36" fmla="*/ 158750 w 192"/>
                <a:gd name="T37" fmla="*/ 1482725 h 936"/>
                <a:gd name="T38" fmla="*/ 234950 w 192"/>
                <a:gd name="T39" fmla="*/ 1485900 h 936"/>
                <a:gd name="T40" fmla="*/ 304800 w 192"/>
                <a:gd name="T41" fmla="*/ 1482725 h 936"/>
                <a:gd name="T42" fmla="*/ 304800 w 192"/>
                <a:gd name="T43" fmla="*/ 1479550 h 936"/>
                <a:gd name="T44" fmla="*/ 301625 w 192"/>
                <a:gd name="T45" fmla="*/ 1477963 h 936"/>
                <a:gd name="T46" fmla="*/ 301625 w 192"/>
                <a:gd name="T47" fmla="*/ 1474788 h 936"/>
                <a:gd name="T48" fmla="*/ 298450 w 192"/>
                <a:gd name="T49" fmla="*/ 1468438 h 936"/>
                <a:gd name="T50" fmla="*/ 234950 w 192"/>
                <a:gd name="T51" fmla="*/ 1471613 h 936"/>
                <a:gd name="T52" fmla="*/ 158750 w 192"/>
                <a:gd name="T53" fmla="*/ 1468438 h 936"/>
                <a:gd name="T54" fmla="*/ 88900 w 192"/>
                <a:gd name="T55" fmla="*/ 1455738 h 936"/>
                <a:gd name="T56" fmla="*/ 19050 w 192"/>
                <a:gd name="T57" fmla="*/ 1441450 h 936"/>
                <a:gd name="T58" fmla="*/ 0 w 192"/>
                <a:gd name="T59" fmla="*/ 1435100 h 936"/>
                <a:gd name="T60" fmla="*/ 0 w 192"/>
                <a:gd name="T61" fmla="*/ 1441450 h 936"/>
                <a:gd name="T62" fmla="*/ 0 w 192"/>
                <a:gd name="T63" fmla="*/ 1443038 h 936"/>
                <a:gd name="T64" fmla="*/ 3175 w 192"/>
                <a:gd name="T65" fmla="*/ 1446213 h 9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2"/>
                <a:gd name="T100" fmla="*/ 0 h 936"/>
                <a:gd name="T101" fmla="*/ 192 w 192"/>
                <a:gd name="T102" fmla="*/ 936 h 9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2" h="936">
                  <a:moveTo>
                    <a:pt x="190" y="2"/>
                  </a:moveTo>
                  <a:lnTo>
                    <a:pt x="171" y="2"/>
                  </a:lnTo>
                  <a:lnTo>
                    <a:pt x="148" y="0"/>
                  </a:lnTo>
                  <a:lnTo>
                    <a:pt x="123" y="2"/>
                  </a:lnTo>
                  <a:lnTo>
                    <a:pt x="100" y="2"/>
                  </a:lnTo>
                  <a:lnTo>
                    <a:pt x="77" y="6"/>
                  </a:lnTo>
                  <a:lnTo>
                    <a:pt x="54" y="10"/>
                  </a:lnTo>
                  <a:lnTo>
                    <a:pt x="35" y="13"/>
                  </a:lnTo>
                  <a:lnTo>
                    <a:pt x="33" y="15"/>
                  </a:lnTo>
                  <a:lnTo>
                    <a:pt x="33" y="17"/>
                  </a:lnTo>
                  <a:lnTo>
                    <a:pt x="33" y="19"/>
                  </a:lnTo>
                  <a:lnTo>
                    <a:pt x="33" y="21"/>
                  </a:lnTo>
                  <a:lnTo>
                    <a:pt x="31" y="23"/>
                  </a:lnTo>
                  <a:lnTo>
                    <a:pt x="31" y="25"/>
                  </a:lnTo>
                  <a:lnTo>
                    <a:pt x="33" y="25"/>
                  </a:lnTo>
                  <a:lnTo>
                    <a:pt x="56" y="19"/>
                  </a:lnTo>
                  <a:lnTo>
                    <a:pt x="77" y="15"/>
                  </a:lnTo>
                  <a:lnTo>
                    <a:pt x="100" y="11"/>
                  </a:lnTo>
                  <a:lnTo>
                    <a:pt x="123" y="10"/>
                  </a:lnTo>
                  <a:lnTo>
                    <a:pt x="148" y="10"/>
                  </a:lnTo>
                  <a:lnTo>
                    <a:pt x="171" y="10"/>
                  </a:lnTo>
                  <a:lnTo>
                    <a:pt x="188" y="11"/>
                  </a:lnTo>
                  <a:lnTo>
                    <a:pt x="188" y="10"/>
                  </a:lnTo>
                  <a:lnTo>
                    <a:pt x="190" y="8"/>
                  </a:lnTo>
                  <a:lnTo>
                    <a:pt x="190" y="6"/>
                  </a:lnTo>
                  <a:lnTo>
                    <a:pt x="190" y="4"/>
                  </a:lnTo>
                  <a:lnTo>
                    <a:pt x="190" y="2"/>
                  </a:lnTo>
                  <a:close/>
                  <a:moveTo>
                    <a:pt x="2" y="913"/>
                  </a:moveTo>
                  <a:lnTo>
                    <a:pt x="8" y="915"/>
                  </a:lnTo>
                  <a:lnTo>
                    <a:pt x="31" y="923"/>
                  </a:lnTo>
                  <a:lnTo>
                    <a:pt x="54" y="927"/>
                  </a:lnTo>
                  <a:lnTo>
                    <a:pt x="77" y="931"/>
                  </a:lnTo>
                  <a:lnTo>
                    <a:pt x="100" y="934"/>
                  </a:lnTo>
                  <a:lnTo>
                    <a:pt x="123" y="936"/>
                  </a:lnTo>
                  <a:lnTo>
                    <a:pt x="148" y="936"/>
                  </a:lnTo>
                  <a:lnTo>
                    <a:pt x="171" y="936"/>
                  </a:lnTo>
                  <a:lnTo>
                    <a:pt x="192" y="934"/>
                  </a:lnTo>
                  <a:lnTo>
                    <a:pt x="192" y="932"/>
                  </a:lnTo>
                  <a:lnTo>
                    <a:pt x="190" y="931"/>
                  </a:lnTo>
                  <a:lnTo>
                    <a:pt x="190" y="929"/>
                  </a:lnTo>
                  <a:lnTo>
                    <a:pt x="190" y="927"/>
                  </a:lnTo>
                  <a:lnTo>
                    <a:pt x="188" y="925"/>
                  </a:lnTo>
                  <a:lnTo>
                    <a:pt x="171" y="927"/>
                  </a:lnTo>
                  <a:lnTo>
                    <a:pt x="148" y="927"/>
                  </a:lnTo>
                  <a:lnTo>
                    <a:pt x="123" y="927"/>
                  </a:lnTo>
                  <a:lnTo>
                    <a:pt x="100" y="925"/>
                  </a:lnTo>
                  <a:lnTo>
                    <a:pt x="77" y="923"/>
                  </a:lnTo>
                  <a:lnTo>
                    <a:pt x="56" y="917"/>
                  </a:lnTo>
                  <a:lnTo>
                    <a:pt x="33" y="913"/>
                  </a:lnTo>
                  <a:lnTo>
                    <a:pt x="12" y="908"/>
                  </a:lnTo>
                  <a:lnTo>
                    <a:pt x="0" y="904"/>
                  </a:lnTo>
                  <a:lnTo>
                    <a:pt x="0" y="906"/>
                  </a:lnTo>
                  <a:lnTo>
                    <a:pt x="0" y="908"/>
                  </a:lnTo>
                  <a:lnTo>
                    <a:pt x="0" y="909"/>
                  </a:lnTo>
                  <a:lnTo>
                    <a:pt x="2" y="911"/>
                  </a:lnTo>
                  <a:lnTo>
                    <a:pt x="2" y="913"/>
                  </a:lnTo>
                  <a:close/>
                </a:path>
              </a:pathLst>
            </a:custGeom>
            <a:solidFill>
              <a:srgbClr val="9DD7FF"/>
            </a:solidFill>
            <a:ln w="9525">
              <a:noFill/>
              <a:round/>
            </a:ln>
          </p:spPr>
          <p:txBody>
            <a:bodyPr/>
            <a:lstStyle/>
            <a:p>
              <a:endParaRPr lang="en-US"/>
            </a:p>
          </p:txBody>
        </p:sp>
        <p:sp>
          <p:nvSpPr>
            <p:cNvPr id="17588" name="Freeform 191"/>
            <p:cNvSpPr>
              <a:spLocks noEditPoints="1"/>
            </p:cNvSpPr>
            <p:nvPr/>
          </p:nvSpPr>
          <p:spPr bwMode="auto">
            <a:xfrm>
              <a:off x="6125635" y="2693970"/>
              <a:ext cx="270933" cy="1470025"/>
            </a:xfrm>
            <a:custGeom>
              <a:avLst/>
              <a:gdLst>
                <a:gd name="T0" fmla="*/ 274638 w 192"/>
                <a:gd name="T1" fmla="*/ 0 h 926"/>
                <a:gd name="T2" fmla="*/ 198437 w 192"/>
                <a:gd name="T3" fmla="*/ 0 h 926"/>
                <a:gd name="T4" fmla="*/ 125413 w 192"/>
                <a:gd name="T5" fmla="*/ 6350 h 926"/>
                <a:gd name="T6" fmla="*/ 55563 w 192"/>
                <a:gd name="T7" fmla="*/ 20638 h 926"/>
                <a:gd name="T8" fmla="*/ 52388 w 192"/>
                <a:gd name="T9" fmla="*/ 26988 h 926"/>
                <a:gd name="T10" fmla="*/ 52388 w 192"/>
                <a:gd name="T11" fmla="*/ 30163 h 926"/>
                <a:gd name="T12" fmla="*/ 52388 w 192"/>
                <a:gd name="T13" fmla="*/ 33338 h 926"/>
                <a:gd name="T14" fmla="*/ 49212 w 192"/>
                <a:gd name="T15" fmla="*/ 39688 h 926"/>
                <a:gd name="T16" fmla="*/ 92075 w 192"/>
                <a:gd name="T17" fmla="*/ 26988 h 926"/>
                <a:gd name="T18" fmla="*/ 165100 w 192"/>
                <a:gd name="T19" fmla="*/ 17463 h 926"/>
                <a:gd name="T20" fmla="*/ 238125 w 192"/>
                <a:gd name="T21" fmla="*/ 14288 h 926"/>
                <a:gd name="T22" fmla="*/ 298450 w 192"/>
                <a:gd name="T23" fmla="*/ 17463 h 926"/>
                <a:gd name="T24" fmla="*/ 301625 w 192"/>
                <a:gd name="T25" fmla="*/ 11113 h 926"/>
                <a:gd name="T26" fmla="*/ 301625 w 192"/>
                <a:gd name="T27" fmla="*/ 7938 h 926"/>
                <a:gd name="T28" fmla="*/ 301625 w 192"/>
                <a:gd name="T29" fmla="*/ 6350 h 926"/>
                <a:gd name="T30" fmla="*/ 304800 w 192"/>
                <a:gd name="T31" fmla="*/ 3175 h 926"/>
                <a:gd name="T32" fmla="*/ 19050 w 192"/>
                <a:gd name="T33" fmla="*/ 1436688 h 926"/>
                <a:gd name="T34" fmla="*/ 88900 w 192"/>
                <a:gd name="T35" fmla="*/ 1455738 h 926"/>
                <a:gd name="T36" fmla="*/ 161925 w 192"/>
                <a:gd name="T37" fmla="*/ 1468438 h 926"/>
                <a:gd name="T38" fmla="*/ 238125 w 192"/>
                <a:gd name="T39" fmla="*/ 1470025 h 926"/>
                <a:gd name="T40" fmla="*/ 304800 w 192"/>
                <a:gd name="T41" fmla="*/ 1468438 h 926"/>
                <a:gd name="T42" fmla="*/ 304800 w 192"/>
                <a:gd name="T43" fmla="*/ 1465263 h 926"/>
                <a:gd name="T44" fmla="*/ 301625 w 192"/>
                <a:gd name="T45" fmla="*/ 1458913 h 926"/>
                <a:gd name="T46" fmla="*/ 301625 w 192"/>
                <a:gd name="T47" fmla="*/ 1455738 h 926"/>
                <a:gd name="T48" fmla="*/ 301625 w 192"/>
                <a:gd name="T49" fmla="*/ 1452563 h 926"/>
                <a:gd name="T50" fmla="*/ 238125 w 192"/>
                <a:gd name="T51" fmla="*/ 1455738 h 926"/>
                <a:gd name="T52" fmla="*/ 165100 w 192"/>
                <a:gd name="T53" fmla="*/ 1452563 h 926"/>
                <a:gd name="T54" fmla="*/ 92075 w 192"/>
                <a:gd name="T55" fmla="*/ 1439863 h 926"/>
                <a:gd name="T56" fmla="*/ 22225 w 192"/>
                <a:gd name="T57" fmla="*/ 1422400 h 926"/>
                <a:gd name="T58" fmla="*/ 0 w 192"/>
                <a:gd name="T59" fmla="*/ 1416050 h 926"/>
                <a:gd name="T60" fmla="*/ 0 w 192"/>
                <a:gd name="T61" fmla="*/ 1422400 h 926"/>
                <a:gd name="T62" fmla="*/ 3175 w 192"/>
                <a:gd name="T63" fmla="*/ 1425575 h 926"/>
                <a:gd name="T64" fmla="*/ 3175 w 192"/>
                <a:gd name="T65" fmla="*/ 1431925 h 9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92"/>
                <a:gd name="T100" fmla="*/ 0 h 926"/>
                <a:gd name="T101" fmla="*/ 192 w 192"/>
                <a:gd name="T102" fmla="*/ 926 h 92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92" h="926">
                  <a:moveTo>
                    <a:pt x="192" y="2"/>
                  </a:moveTo>
                  <a:lnTo>
                    <a:pt x="173" y="0"/>
                  </a:lnTo>
                  <a:lnTo>
                    <a:pt x="150" y="0"/>
                  </a:lnTo>
                  <a:lnTo>
                    <a:pt x="125" y="0"/>
                  </a:lnTo>
                  <a:lnTo>
                    <a:pt x="102" y="2"/>
                  </a:lnTo>
                  <a:lnTo>
                    <a:pt x="79" y="4"/>
                  </a:lnTo>
                  <a:lnTo>
                    <a:pt x="56" y="9"/>
                  </a:lnTo>
                  <a:lnTo>
                    <a:pt x="35" y="13"/>
                  </a:lnTo>
                  <a:lnTo>
                    <a:pt x="35" y="15"/>
                  </a:lnTo>
                  <a:lnTo>
                    <a:pt x="33" y="17"/>
                  </a:lnTo>
                  <a:lnTo>
                    <a:pt x="33" y="19"/>
                  </a:lnTo>
                  <a:lnTo>
                    <a:pt x="33" y="21"/>
                  </a:lnTo>
                  <a:lnTo>
                    <a:pt x="31" y="23"/>
                  </a:lnTo>
                  <a:lnTo>
                    <a:pt x="31" y="25"/>
                  </a:lnTo>
                  <a:lnTo>
                    <a:pt x="37" y="23"/>
                  </a:lnTo>
                  <a:lnTo>
                    <a:pt x="58" y="17"/>
                  </a:lnTo>
                  <a:lnTo>
                    <a:pt x="81" y="13"/>
                  </a:lnTo>
                  <a:lnTo>
                    <a:pt x="104" y="11"/>
                  </a:lnTo>
                  <a:lnTo>
                    <a:pt x="127" y="9"/>
                  </a:lnTo>
                  <a:lnTo>
                    <a:pt x="150" y="9"/>
                  </a:lnTo>
                  <a:lnTo>
                    <a:pt x="173" y="9"/>
                  </a:lnTo>
                  <a:lnTo>
                    <a:pt x="188" y="11"/>
                  </a:lnTo>
                  <a:lnTo>
                    <a:pt x="188" y="9"/>
                  </a:lnTo>
                  <a:lnTo>
                    <a:pt x="190" y="7"/>
                  </a:lnTo>
                  <a:lnTo>
                    <a:pt x="190" y="5"/>
                  </a:lnTo>
                  <a:lnTo>
                    <a:pt x="190" y="4"/>
                  </a:lnTo>
                  <a:lnTo>
                    <a:pt x="192" y="2"/>
                  </a:lnTo>
                  <a:close/>
                  <a:moveTo>
                    <a:pt x="2" y="902"/>
                  </a:moveTo>
                  <a:lnTo>
                    <a:pt x="12" y="905"/>
                  </a:lnTo>
                  <a:lnTo>
                    <a:pt x="33" y="911"/>
                  </a:lnTo>
                  <a:lnTo>
                    <a:pt x="56" y="917"/>
                  </a:lnTo>
                  <a:lnTo>
                    <a:pt x="79" y="921"/>
                  </a:lnTo>
                  <a:lnTo>
                    <a:pt x="102" y="925"/>
                  </a:lnTo>
                  <a:lnTo>
                    <a:pt x="125" y="925"/>
                  </a:lnTo>
                  <a:lnTo>
                    <a:pt x="150" y="926"/>
                  </a:lnTo>
                  <a:lnTo>
                    <a:pt x="173" y="925"/>
                  </a:lnTo>
                  <a:lnTo>
                    <a:pt x="192" y="925"/>
                  </a:lnTo>
                  <a:lnTo>
                    <a:pt x="192" y="923"/>
                  </a:lnTo>
                  <a:lnTo>
                    <a:pt x="192" y="921"/>
                  </a:lnTo>
                  <a:lnTo>
                    <a:pt x="190" y="919"/>
                  </a:lnTo>
                  <a:lnTo>
                    <a:pt x="190" y="917"/>
                  </a:lnTo>
                  <a:lnTo>
                    <a:pt x="190" y="915"/>
                  </a:lnTo>
                  <a:lnTo>
                    <a:pt x="173" y="917"/>
                  </a:lnTo>
                  <a:lnTo>
                    <a:pt x="150" y="917"/>
                  </a:lnTo>
                  <a:lnTo>
                    <a:pt x="127" y="917"/>
                  </a:lnTo>
                  <a:lnTo>
                    <a:pt x="104" y="915"/>
                  </a:lnTo>
                  <a:lnTo>
                    <a:pt x="81" y="911"/>
                  </a:lnTo>
                  <a:lnTo>
                    <a:pt x="58" y="907"/>
                  </a:lnTo>
                  <a:lnTo>
                    <a:pt x="37" y="902"/>
                  </a:lnTo>
                  <a:lnTo>
                    <a:pt x="14" y="896"/>
                  </a:lnTo>
                  <a:lnTo>
                    <a:pt x="0" y="892"/>
                  </a:lnTo>
                  <a:lnTo>
                    <a:pt x="0" y="894"/>
                  </a:lnTo>
                  <a:lnTo>
                    <a:pt x="0" y="896"/>
                  </a:lnTo>
                  <a:lnTo>
                    <a:pt x="2" y="898"/>
                  </a:lnTo>
                  <a:lnTo>
                    <a:pt x="2" y="900"/>
                  </a:lnTo>
                  <a:lnTo>
                    <a:pt x="2" y="902"/>
                  </a:lnTo>
                  <a:close/>
                </a:path>
              </a:pathLst>
            </a:custGeom>
            <a:solidFill>
              <a:srgbClr val="9ED8FF"/>
            </a:solidFill>
            <a:ln w="9525">
              <a:noFill/>
              <a:round/>
            </a:ln>
          </p:spPr>
          <p:txBody>
            <a:bodyPr/>
            <a:lstStyle/>
            <a:p>
              <a:endParaRPr lang="en-US"/>
            </a:p>
          </p:txBody>
        </p:sp>
        <p:sp>
          <p:nvSpPr>
            <p:cNvPr id="17589" name="Freeform 192"/>
            <p:cNvSpPr>
              <a:spLocks noEditPoints="1"/>
            </p:cNvSpPr>
            <p:nvPr/>
          </p:nvSpPr>
          <p:spPr bwMode="auto">
            <a:xfrm>
              <a:off x="6122813" y="2700317"/>
              <a:ext cx="270933" cy="1455737"/>
            </a:xfrm>
            <a:custGeom>
              <a:avLst/>
              <a:gdLst>
                <a:gd name="T0" fmla="*/ 277813 w 192"/>
                <a:gd name="T1" fmla="*/ 0 h 917"/>
                <a:gd name="T2" fmla="*/ 201612 w 192"/>
                <a:gd name="T3" fmla="*/ 0 h 917"/>
                <a:gd name="T4" fmla="*/ 128588 w 192"/>
                <a:gd name="T5" fmla="*/ 7937 h 917"/>
                <a:gd name="T6" fmla="*/ 58738 w 192"/>
                <a:gd name="T7" fmla="*/ 23812 h 917"/>
                <a:gd name="T8" fmla="*/ 55563 w 192"/>
                <a:gd name="T9" fmla="*/ 26987 h 917"/>
                <a:gd name="T10" fmla="*/ 52388 w 192"/>
                <a:gd name="T11" fmla="*/ 30162 h 917"/>
                <a:gd name="T12" fmla="*/ 52388 w 192"/>
                <a:gd name="T13" fmla="*/ 33337 h 917"/>
                <a:gd name="T14" fmla="*/ 49212 w 192"/>
                <a:gd name="T15" fmla="*/ 38100 h 917"/>
                <a:gd name="T16" fmla="*/ 61913 w 192"/>
                <a:gd name="T17" fmla="*/ 36512 h 917"/>
                <a:gd name="T18" fmla="*/ 131763 w 192"/>
                <a:gd name="T19" fmla="*/ 23812 h 917"/>
                <a:gd name="T20" fmla="*/ 204788 w 192"/>
                <a:gd name="T21" fmla="*/ 14287 h 917"/>
                <a:gd name="T22" fmla="*/ 277813 w 192"/>
                <a:gd name="T23" fmla="*/ 14287 h 917"/>
                <a:gd name="T24" fmla="*/ 301625 w 192"/>
                <a:gd name="T25" fmla="*/ 14287 h 917"/>
                <a:gd name="T26" fmla="*/ 301625 w 192"/>
                <a:gd name="T27" fmla="*/ 11112 h 917"/>
                <a:gd name="T28" fmla="*/ 301625 w 192"/>
                <a:gd name="T29" fmla="*/ 7937 h 917"/>
                <a:gd name="T30" fmla="*/ 304800 w 192"/>
                <a:gd name="T31" fmla="*/ 4762 h 917"/>
                <a:gd name="T32" fmla="*/ 6350 w 192"/>
                <a:gd name="T33" fmla="*/ 1419225 h 917"/>
                <a:gd name="T34" fmla="*/ 58738 w 192"/>
                <a:gd name="T35" fmla="*/ 1433512 h 917"/>
                <a:gd name="T36" fmla="*/ 128588 w 192"/>
                <a:gd name="T37" fmla="*/ 1449387 h 917"/>
                <a:gd name="T38" fmla="*/ 201612 w 192"/>
                <a:gd name="T39" fmla="*/ 1455737 h 917"/>
                <a:gd name="T40" fmla="*/ 277813 w 192"/>
                <a:gd name="T41" fmla="*/ 1455737 h 917"/>
                <a:gd name="T42" fmla="*/ 304800 w 192"/>
                <a:gd name="T43" fmla="*/ 1452562 h 917"/>
                <a:gd name="T44" fmla="*/ 304800 w 192"/>
                <a:gd name="T45" fmla="*/ 1446212 h 917"/>
                <a:gd name="T46" fmla="*/ 301625 w 192"/>
                <a:gd name="T47" fmla="*/ 1443037 h 917"/>
                <a:gd name="T48" fmla="*/ 301625 w 192"/>
                <a:gd name="T49" fmla="*/ 1439862 h 917"/>
                <a:gd name="T50" fmla="*/ 277813 w 192"/>
                <a:gd name="T51" fmla="*/ 1439862 h 917"/>
                <a:gd name="T52" fmla="*/ 204788 w 192"/>
                <a:gd name="T53" fmla="*/ 1439862 h 917"/>
                <a:gd name="T54" fmla="*/ 131763 w 192"/>
                <a:gd name="T55" fmla="*/ 1433512 h 917"/>
                <a:gd name="T56" fmla="*/ 61913 w 192"/>
                <a:gd name="T57" fmla="*/ 1419225 h 917"/>
                <a:gd name="T58" fmla="*/ 0 w 192"/>
                <a:gd name="T59" fmla="*/ 1400175 h 917"/>
                <a:gd name="T60" fmla="*/ 3175 w 192"/>
                <a:gd name="T61" fmla="*/ 1403350 h 917"/>
                <a:gd name="T62" fmla="*/ 3175 w 192"/>
                <a:gd name="T63" fmla="*/ 1409700 h 917"/>
                <a:gd name="T64" fmla="*/ 3175 w 192"/>
                <a:gd name="T65" fmla="*/ 1412875 h 917"/>
                <a:gd name="T66" fmla="*/ 6350 w 192"/>
                <a:gd name="T67" fmla="*/ 1419225 h 91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2"/>
                <a:gd name="T103" fmla="*/ 0 h 917"/>
                <a:gd name="T104" fmla="*/ 192 w 192"/>
                <a:gd name="T105" fmla="*/ 917 h 91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2" h="917">
                  <a:moveTo>
                    <a:pt x="192" y="1"/>
                  </a:moveTo>
                  <a:lnTo>
                    <a:pt x="175" y="0"/>
                  </a:lnTo>
                  <a:lnTo>
                    <a:pt x="152" y="0"/>
                  </a:lnTo>
                  <a:lnTo>
                    <a:pt x="127" y="0"/>
                  </a:lnTo>
                  <a:lnTo>
                    <a:pt x="104" y="1"/>
                  </a:lnTo>
                  <a:lnTo>
                    <a:pt x="81" y="5"/>
                  </a:lnTo>
                  <a:lnTo>
                    <a:pt x="60" y="9"/>
                  </a:lnTo>
                  <a:lnTo>
                    <a:pt x="37" y="15"/>
                  </a:lnTo>
                  <a:lnTo>
                    <a:pt x="35" y="15"/>
                  </a:lnTo>
                  <a:lnTo>
                    <a:pt x="35" y="17"/>
                  </a:lnTo>
                  <a:lnTo>
                    <a:pt x="33" y="19"/>
                  </a:lnTo>
                  <a:lnTo>
                    <a:pt x="33" y="21"/>
                  </a:lnTo>
                  <a:lnTo>
                    <a:pt x="33" y="23"/>
                  </a:lnTo>
                  <a:lnTo>
                    <a:pt x="31" y="24"/>
                  </a:lnTo>
                  <a:lnTo>
                    <a:pt x="31" y="26"/>
                  </a:lnTo>
                  <a:lnTo>
                    <a:pt x="39" y="23"/>
                  </a:lnTo>
                  <a:lnTo>
                    <a:pt x="62" y="19"/>
                  </a:lnTo>
                  <a:lnTo>
                    <a:pt x="83" y="15"/>
                  </a:lnTo>
                  <a:lnTo>
                    <a:pt x="106" y="11"/>
                  </a:lnTo>
                  <a:lnTo>
                    <a:pt x="129" y="9"/>
                  </a:lnTo>
                  <a:lnTo>
                    <a:pt x="152" y="9"/>
                  </a:lnTo>
                  <a:lnTo>
                    <a:pt x="175" y="9"/>
                  </a:lnTo>
                  <a:lnTo>
                    <a:pt x="190" y="11"/>
                  </a:lnTo>
                  <a:lnTo>
                    <a:pt x="190" y="9"/>
                  </a:lnTo>
                  <a:lnTo>
                    <a:pt x="190" y="7"/>
                  </a:lnTo>
                  <a:lnTo>
                    <a:pt x="190" y="5"/>
                  </a:lnTo>
                  <a:lnTo>
                    <a:pt x="192" y="3"/>
                  </a:lnTo>
                  <a:lnTo>
                    <a:pt x="192" y="1"/>
                  </a:lnTo>
                  <a:close/>
                  <a:moveTo>
                    <a:pt x="4" y="894"/>
                  </a:moveTo>
                  <a:lnTo>
                    <a:pt x="16" y="898"/>
                  </a:lnTo>
                  <a:lnTo>
                    <a:pt x="37" y="903"/>
                  </a:lnTo>
                  <a:lnTo>
                    <a:pt x="60" y="907"/>
                  </a:lnTo>
                  <a:lnTo>
                    <a:pt x="81" y="913"/>
                  </a:lnTo>
                  <a:lnTo>
                    <a:pt x="104" y="915"/>
                  </a:lnTo>
                  <a:lnTo>
                    <a:pt x="127" y="917"/>
                  </a:lnTo>
                  <a:lnTo>
                    <a:pt x="152" y="917"/>
                  </a:lnTo>
                  <a:lnTo>
                    <a:pt x="175" y="917"/>
                  </a:lnTo>
                  <a:lnTo>
                    <a:pt x="192" y="915"/>
                  </a:lnTo>
                  <a:lnTo>
                    <a:pt x="192" y="913"/>
                  </a:lnTo>
                  <a:lnTo>
                    <a:pt x="192" y="911"/>
                  </a:lnTo>
                  <a:lnTo>
                    <a:pt x="190" y="909"/>
                  </a:lnTo>
                  <a:lnTo>
                    <a:pt x="190" y="907"/>
                  </a:lnTo>
                  <a:lnTo>
                    <a:pt x="190" y="905"/>
                  </a:lnTo>
                  <a:lnTo>
                    <a:pt x="175" y="907"/>
                  </a:lnTo>
                  <a:lnTo>
                    <a:pt x="152" y="907"/>
                  </a:lnTo>
                  <a:lnTo>
                    <a:pt x="129" y="907"/>
                  </a:lnTo>
                  <a:lnTo>
                    <a:pt x="106" y="905"/>
                  </a:lnTo>
                  <a:lnTo>
                    <a:pt x="83" y="903"/>
                  </a:lnTo>
                  <a:lnTo>
                    <a:pt x="62" y="899"/>
                  </a:lnTo>
                  <a:lnTo>
                    <a:pt x="39" y="894"/>
                  </a:lnTo>
                  <a:lnTo>
                    <a:pt x="18" y="888"/>
                  </a:lnTo>
                  <a:lnTo>
                    <a:pt x="0" y="882"/>
                  </a:lnTo>
                  <a:lnTo>
                    <a:pt x="0" y="884"/>
                  </a:lnTo>
                  <a:lnTo>
                    <a:pt x="2" y="884"/>
                  </a:lnTo>
                  <a:lnTo>
                    <a:pt x="2" y="886"/>
                  </a:lnTo>
                  <a:lnTo>
                    <a:pt x="2" y="888"/>
                  </a:lnTo>
                  <a:lnTo>
                    <a:pt x="2" y="890"/>
                  </a:lnTo>
                  <a:lnTo>
                    <a:pt x="2" y="892"/>
                  </a:lnTo>
                  <a:lnTo>
                    <a:pt x="4" y="894"/>
                  </a:lnTo>
                  <a:close/>
                </a:path>
              </a:pathLst>
            </a:custGeom>
            <a:solidFill>
              <a:srgbClr val="9FD8FF"/>
            </a:solidFill>
            <a:ln w="9525">
              <a:noFill/>
              <a:round/>
            </a:ln>
          </p:spPr>
          <p:txBody>
            <a:bodyPr/>
            <a:lstStyle/>
            <a:p>
              <a:endParaRPr lang="en-US"/>
            </a:p>
          </p:txBody>
        </p:sp>
        <p:sp>
          <p:nvSpPr>
            <p:cNvPr id="17590" name="Freeform 193"/>
            <p:cNvSpPr>
              <a:spLocks noEditPoints="1"/>
            </p:cNvSpPr>
            <p:nvPr/>
          </p:nvSpPr>
          <p:spPr bwMode="auto">
            <a:xfrm>
              <a:off x="6122813" y="2708254"/>
              <a:ext cx="270933" cy="1441450"/>
            </a:xfrm>
            <a:custGeom>
              <a:avLst/>
              <a:gdLst>
                <a:gd name="T0" fmla="*/ 277813 w 192"/>
                <a:gd name="T1" fmla="*/ 0 h 908"/>
                <a:gd name="T2" fmla="*/ 204788 w 192"/>
                <a:gd name="T3" fmla="*/ 0 h 908"/>
                <a:gd name="T4" fmla="*/ 131763 w 192"/>
                <a:gd name="T5" fmla="*/ 6350 h 908"/>
                <a:gd name="T6" fmla="*/ 61913 w 192"/>
                <a:gd name="T7" fmla="*/ 22225 h 908"/>
                <a:gd name="T8" fmla="*/ 52388 w 192"/>
                <a:gd name="T9" fmla="*/ 25400 h 908"/>
                <a:gd name="T10" fmla="*/ 49212 w 192"/>
                <a:gd name="T11" fmla="*/ 30163 h 908"/>
                <a:gd name="T12" fmla="*/ 49212 w 192"/>
                <a:gd name="T13" fmla="*/ 33338 h 908"/>
                <a:gd name="T14" fmla="*/ 49212 w 192"/>
                <a:gd name="T15" fmla="*/ 39688 h 908"/>
                <a:gd name="T16" fmla="*/ 65088 w 192"/>
                <a:gd name="T17" fmla="*/ 36513 h 908"/>
                <a:gd name="T18" fmla="*/ 131763 w 192"/>
                <a:gd name="T19" fmla="*/ 22225 h 908"/>
                <a:gd name="T20" fmla="*/ 204788 w 192"/>
                <a:gd name="T21" fmla="*/ 15875 h 908"/>
                <a:gd name="T22" fmla="*/ 277813 w 192"/>
                <a:gd name="T23" fmla="*/ 15875 h 908"/>
                <a:gd name="T24" fmla="*/ 298450 w 192"/>
                <a:gd name="T25" fmla="*/ 15875 h 908"/>
                <a:gd name="T26" fmla="*/ 298450 w 192"/>
                <a:gd name="T27" fmla="*/ 12700 h 908"/>
                <a:gd name="T28" fmla="*/ 301625 w 192"/>
                <a:gd name="T29" fmla="*/ 6350 h 908"/>
                <a:gd name="T30" fmla="*/ 301625 w 192"/>
                <a:gd name="T31" fmla="*/ 3175 h 908"/>
                <a:gd name="T32" fmla="*/ 3175 w 192"/>
                <a:gd name="T33" fmla="*/ 1401763 h 908"/>
                <a:gd name="T34" fmla="*/ 61913 w 192"/>
                <a:gd name="T35" fmla="*/ 1417638 h 908"/>
                <a:gd name="T36" fmla="*/ 131763 w 192"/>
                <a:gd name="T37" fmla="*/ 1431925 h 908"/>
                <a:gd name="T38" fmla="*/ 204788 w 192"/>
                <a:gd name="T39" fmla="*/ 1441450 h 908"/>
                <a:gd name="T40" fmla="*/ 277813 w 192"/>
                <a:gd name="T41" fmla="*/ 1441450 h 908"/>
                <a:gd name="T42" fmla="*/ 301625 w 192"/>
                <a:gd name="T43" fmla="*/ 1435100 h 908"/>
                <a:gd name="T44" fmla="*/ 301625 w 192"/>
                <a:gd name="T45" fmla="*/ 1431925 h 908"/>
                <a:gd name="T46" fmla="*/ 301625 w 192"/>
                <a:gd name="T47" fmla="*/ 1428750 h 908"/>
                <a:gd name="T48" fmla="*/ 298450 w 192"/>
                <a:gd name="T49" fmla="*/ 1425575 h 908"/>
                <a:gd name="T50" fmla="*/ 277813 w 192"/>
                <a:gd name="T51" fmla="*/ 1425575 h 908"/>
                <a:gd name="T52" fmla="*/ 204788 w 192"/>
                <a:gd name="T53" fmla="*/ 1425575 h 908"/>
                <a:gd name="T54" fmla="*/ 131763 w 192"/>
                <a:gd name="T55" fmla="*/ 1417638 h 908"/>
                <a:gd name="T56" fmla="*/ 65088 w 192"/>
                <a:gd name="T57" fmla="*/ 1404938 h 908"/>
                <a:gd name="T58" fmla="*/ 0 w 192"/>
                <a:gd name="T59" fmla="*/ 1382713 h 908"/>
                <a:gd name="T60" fmla="*/ 0 w 192"/>
                <a:gd name="T61" fmla="*/ 1385888 h 908"/>
                <a:gd name="T62" fmla="*/ 0 w 192"/>
                <a:gd name="T63" fmla="*/ 1392238 h 908"/>
                <a:gd name="T64" fmla="*/ 3175 w 192"/>
                <a:gd name="T65" fmla="*/ 1395413 h 908"/>
                <a:gd name="T66" fmla="*/ 3175 w 192"/>
                <a:gd name="T67" fmla="*/ 1401763 h 90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2"/>
                <a:gd name="T103" fmla="*/ 0 h 908"/>
                <a:gd name="T104" fmla="*/ 192 w 192"/>
                <a:gd name="T105" fmla="*/ 908 h 90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2" h="908">
                  <a:moveTo>
                    <a:pt x="190" y="2"/>
                  </a:moveTo>
                  <a:lnTo>
                    <a:pt x="175" y="0"/>
                  </a:lnTo>
                  <a:lnTo>
                    <a:pt x="152" y="0"/>
                  </a:lnTo>
                  <a:lnTo>
                    <a:pt x="129" y="0"/>
                  </a:lnTo>
                  <a:lnTo>
                    <a:pt x="106" y="2"/>
                  </a:lnTo>
                  <a:lnTo>
                    <a:pt x="83" y="4"/>
                  </a:lnTo>
                  <a:lnTo>
                    <a:pt x="60" y="8"/>
                  </a:lnTo>
                  <a:lnTo>
                    <a:pt x="39" y="14"/>
                  </a:lnTo>
                  <a:lnTo>
                    <a:pt x="33" y="16"/>
                  </a:lnTo>
                  <a:lnTo>
                    <a:pt x="33" y="18"/>
                  </a:lnTo>
                  <a:lnTo>
                    <a:pt x="31" y="19"/>
                  </a:lnTo>
                  <a:lnTo>
                    <a:pt x="31" y="21"/>
                  </a:lnTo>
                  <a:lnTo>
                    <a:pt x="31" y="23"/>
                  </a:lnTo>
                  <a:lnTo>
                    <a:pt x="31" y="25"/>
                  </a:lnTo>
                  <a:lnTo>
                    <a:pt x="29" y="25"/>
                  </a:lnTo>
                  <a:lnTo>
                    <a:pt x="41" y="23"/>
                  </a:lnTo>
                  <a:lnTo>
                    <a:pt x="62" y="18"/>
                  </a:lnTo>
                  <a:lnTo>
                    <a:pt x="83" y="14"/>
                  </a:lnTo>
                  <a:lnTo>
                    <a:pt x="106" y="12"/>
                  </a:lnTo>
                  <a:lnTo>
                    <a:pt x="129" y="10"/>
                  </a:lnTo>
                  <a:lnTo>
                    <a:pt x="152" y="10"/>
                  </a:lnTo>
                  <a:lnTo>
                    <a:pt x="175" y="10"/>
                  </a:lnTo>
                  <a:lnTo>
                    <a:pt x="188" y="10"/>
                  </a:lnTo>
                  <a:lnTo>
                    <a:pt x="188" y="8"/>
                  </a:lnTo>
                  <a:lnTo>
                    <a:pt x="190" y="6"/>
                  </a:lnTo>
                  <a:lnTo>
                    <a:pt x="190" y="4"/>
                  </a:lnTo>
                  <a:lnTo>
                    <a:pt x="190" y="2"/>
                  </a:lnTo>
                  <a:close/>
                  <a:moveTo>
                    <a:pt x="2" y="883"/>
                  </a:moveTo>
                  <a:lnTo>
                    <a:pt x="16" y="887"/>
                  </a:lnTo>
                  <a:lnTo>
                    <a:pt x="39" y="893"/>
                  </a:lnTo>
                  <a:lnTo>
                    <a:pt x="60" y="898"/>
                  </a:lnTo>
                  <a:lnTo>
                    <a:pt x="83" y="902"/>
                  </a:lnTo>
                  <a:lnTo>
                    <a:pt x="106" y="906"/>
                  </a:lnTo>
                  <a:lnTo>
                    <a:pt x="129" y="908"/>
                  </a:lnTo>
                  <a:lnTo>
                    <a:pt x="152" y="908"/>
                  </a:lnTo>
                  <a:lnTo>
                    <a:pt x="175" y="908"/>
                  </a:lnTo>
                  <a:lnTo>
                    <a:pt x="192" y="906"/>
                  </a:lnTo>
                  <a:lnTo>
                    <a:pt x="190" y="904"/>
                  </a:lnTo>
                  <a:lnTo>
                    <a:pt x="190" y="902"/>
                  </a:lnTo>
                  <a:lnTo>
                    <a:pt x="190" y="900"/>
                  </a:lnTo>
                  <a:lnTo>
                    <a:pt x="188" y="898"/>
                  </a:lnTo>
                  <a:lnTo>
                    <a:pt x="188" y="896"/>
                  </a:lnTo>
                  <a:lnTo>
                    <a:pt x="175" y="898"/>
                  </a:lnTo>
                  <a:lnTo>
                    <a:pt x="152" y="898"/>
                  </a:lnTo>
                  <a:lnTo>
                    <a:pt x="129" y="898"/>
                  </a:lnTo>
                  <a:lnTo>
                    <a:pt x="106" y="896"/>
                  </a:lnTo>
                  <a:lnTo>
                    <a:pt x="83" y="893"/>
                  </a:lnTo>
                  <a:lnTo>
                    <a:pt x="62" y="889"/>
                  </a:lnTo>
                  <a:lnTo>
                    <a:pt x="41" y="885"/>
                  </a:lnTo>
                  <a:lnTo>
                    <a:pt x="20" y="879"/>
                  </a:lnTo>
                  <a:lnTo>
                    <a:pt x="0" y="871"/>
                  </a:lnTo>
                  <a:lnTo>
                    <a:pt x="0" y="873"/>
                  </a:lnTo>
                  <a:lnTo>
                    <a:pt x="0" y="875"/>
                  </a:lnTo>
                  <a:lnTo>
                    <a:pt x="0" y="877"/>
                  </a:lnTo>
                  <a:lnTo>
                    <a:pt x="0" y="879"/>
                  </a:lnTo>
                  <a:lnTo>
                    <a:pt x="2" y="879"/>
                  </a:lnTo>
                  <a:lnTo>
                    <a:pt x="2" y="881"/>
                  </a:lnTo>
                  <a:lnTo>
                    <a:pt x="2" y="883"/>
                  </a:lnTo>
                  <a:close/>
                </a:path>
              </a:pathLst>
            </a:custGeom>
            <a:solidFill>
              <a:srgbClr val="A0D9FF"/>
            </a:solidFill>
            <a:ln w="9525">
              <a:noFill/>
              <a:round/>
            </a:ln>
          </p:spPr>
          <p:txBody>
            <a:bodyPr/>
            <a:lstStyle/>
            <a:p>
              <a:endParaRPr lang="en-US"/>
            </a:p>
          </p:txBody>
        </p:sp>
        <p:sp>
          <p:nvSpPr>
            <p:cNvPr id="17591" name="Freeform 194"/>
            <p:cNvSpPr>
              <a:spLocks noEditPoints="1"/>
            </p:cNvSpPr>
            <p:nvPr/>
          </p:nvSpPr>
          <p:spPr bwMode="auto">
            <a:xfrm>
              <a:off x="6119990" y="2714607"/>
              <a:ext cx="270933" cy="1425575"/>
            </a:xfrm>
            <a:custGeom>
              <a:avLst/>
              <a:gdLst>
                <a:gd name="T0" fmla="*/ 280988 w 192"/>
                <a:gd name="T1" fmla="*/ 0 h 898"/>
                <a:gd name="T2" fmla="*/ 207963 w 192"/>
                <a:gd name="T3" fmla="*/ 0 h 898"/>
                <a:gd name="T4" fmla="*/ 134938 w 192"/>
                <a:gd name="T5" fmla="*/ 9525 h 898"/>
                <a:gd name="T6" fmla="*/ 65088 w 192"/>
                <a:gd name="T7" fmla="*/ 22225 h 898"/>
                <a:gd name="T8" fmla="*/ 52388 w 192"/>
                <a:gd name="T9" fmla="*/ 26988 h 898"/>
                <a:gd name="T10" fmla="*/ 52388 w 192"/>
                <a:gd name="T11" fmla="*/ 33338 h 898"/>
                <a:gd name="T12" fmla="*/ 49212 w 192"/>
                <a:gd name="T13" fmla="*/ 36513 h 898"/>
                <a:gd name="T14" fmla="*/ 49212 w 192"/>
                <a:gd name="T15" fmla="*/ 39688 h 898"/>
                <a:gd name="T16" fmla="*/ 68263 w 192"/>
                <a:gd name="T17" fmla="*/ 36513 h 898"/>
                <a:gd name="T18" fmla="*/ 138113 w 192"/>
                <a:gd name="T19" fmla="*/ 23812 h 898"/>
                <a:gd name="T20" fmla="*/ 207963 w 192"/>
                <a:gd name="T21" fmla="*/ 15875 h 898"/>
                <a:gd name="T22" fmla="*/ 280988 w 192"/>
                <a:gd name="T23" fmla="*/ 15875 h 898"/>
                <a:gd name="T24" fmla="*/ 300038 w 192"/>
                <a:gd name="T25" fmla="*/ 15875 h 898"/>
                <a:gd name="T26" fmla="*/ 301625 w 192"/>
                <a:gd name="T27" fmla="*/ 12700 h 898"/>
                <a:gd name="T28" fmla="*/ 301625 w 192"/>
                <a:gd name="T29" fmla="*/ 9525 h 898"/>
                <a:gd name="T30" fmla="*/ 301625 w 192"/>
                <a:gd name="T31" fmla="*/ 6350 h 898"/>
                <a:gd name="T32" fmla="*/ 3175 w 192"/>
                <a:gd name="T33" fmla="*/ 1385888 h 898"/>
                <a:gd name="T34" fmla="*/ 65088 w 192"/>
                <a:gd name="T35" fmla="*/ 1404938 h 898"/>
                <a:gd name="T36" fmla="*/ 134938 w 192"/>
                <a:gd name="T37" fmla="*/ 1419225 h 898"/>
                <a:gd name="T38" fmla="*/ 207963 w 192"/>
                <a:gd name="T39" fmla="*/ 1425575 h 898"/>
                <a:gd name="T40" fmla="*/ 280988 w 192"/>
                <a:gd name="T41" fmla="*/ 1425575 h 898"/>
                <a:gd name="T42" fmla="*/ 304800 w 192"/>
                <a:gd name="T43" fmla="*/ 1422400 h 898"/>
                <a:gd name="T44" fmla="*/ 301625 w 192"/>
                <a:gd name="T45" fmla="*/ 1419225 h 898"/>
                <a:gd name="T46" fmla="*/ 301625 w 192"/>
                <a:gd name="T47" fmla="*/ 1412875 h 898"/>
                <a:gd name="T48" fmla="*/ 301625 w 192"/>
                <a:gd name="T49" fmla="*/ 1411288 h 898"/>
                <a:gd name="T50" fmla="*/ 280988 w 192"/>
                <a:gd name="T51" fmla="*/ 1411288 h 898"/>
                <a:gd name="T52" fmla="*/ 207963 w 192"/>
                <a:gd name="T53" fmla="*/ 1411288 h 898"/>
                <a:gd name="T54" fmla="*/ 138113 w 192"/>
                <a:gd name="T55" fmla="*/ 1404938 h 898"/>
                <a:gd name="T56" fmla="*/ 68263 w 192"/>
                <a:gd name="T57" fmla="*/ 1389063 h 898"/>
                <a:gd name="T58" fmla="*/ 3175 w 192"/>
                <a:gd name="T59" fmla="*/ 1371600 h 898"/>
                <a:gd name="T60" fmla="*/ 0 w 192"/>
                <a:gd name="T61" fmla="*/ 1371600 h 898"/>
                <a:gd name="T62" fmla="*/ 3175 w 192"/>
                <a:gd name="T63" fmla="*/ 1373188 h 898"/>
                <a:gd name="T64" fmla="*/ 3175 w 192"/>
                <a:gd name="T65" fmla="*/ 1379538 h 898"/>
                <a:gd name="T66" fmla="*/ 3175 w 192"/>
                <a:gd name="T67" fmla="*/ 1382713 h 89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2"/>
                <a:gd name="T103" fmla="*/ 0 h 898"/>
                <a:gd name="T104" fmla="*/ 192 w 192"/>
                <a:gd name="T105" fmla="*/ 898 h 89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2" h="898">
                  <a:moveTo>
                    <a:pt x="192" y="2"/>
                  </a:moveTo>
                  <a:lnTo>
                    <a:pt x="177" y="0"/>
                  </a:lnTo>
                  <a:lnTo>
                    <a:pt x="154" y="0"/>
                  </a:lnTo>
                  <a:lnTo>
                    <a:pt x="131" y="0"/>
                  </a:lnTo>
                  <a:lnTo>
                    <a:pt x="108" y="2"/>
                  </a:lnTo>
                  <a:lnTo>
                    <a:pt x="85" y="6"/>
                  </a:lnTo>
                  <a:lnTo>
                    <a:pt x="64" y="10"/>
                  </a:lnTo>
                  <a:lnTo>
                    <a:pt x="41" y="14"/>
                  </a:lnTo>
                  <a:lnTo>
                    <a:pt x="33" y="17"/>
                  </a:lnTo>
                  <a:lnTo>
                    <a:pt x="33" y="19"/>
                  </a:lnTo>
                  <a:lnTo>
                    <a:pt x="33" y="21"/>
                  </a:lnTo>
                  <a:lnTo>
                    <a:pt x="31" y="21"/>
                  </a:lnTo>
                  <a:lnTo>
                    <a:pt x="31" y="23"/>
                  </a:lnTo>
                  <a:lnTo>
                    <a:pt x="31" y="25"/>
                  </a:lnTo>
                  <a:lnTo>
                    <a:pt x="29" y="27"/>
                  </a:lnTo>
                  <a:lnTo>
                    <a:pt x="43" y="23"/>
                  </a:lnTo>
                  <a:lnTo>
                    <a:pt x="66" y="19"/>
                  </a:lnTo>
                  <a:lnTo>
                    <a:pt x="87" y="15"/>
                  </a:lnTo>
                  <a:lnTo>
                    <a:pt x="108" y="12"/>
                  </a:lnTo>
                  <a:lnTo>
                    <a:pt x="131" y="10"/>
                  </a:lnTo>
                  <a:lnTo>
                    <a:pt x="154" y="10"/>
                  </a:lnTo>
                  <a:lnTo>
                    <a:pt x="177" y="10"/>
                  </a:lnTo>
                  <a:lnTo>
                    <a:pt x="189" y="12"/>
                  </a:lnTo>
                  <a:lnTo>
                    <a:pt x="189" y="10"/>
                  </a:lnTo>
                  <a:lnTo>
                    <a:pt x="190" y="10"/>
                  </a:lnTo>
                  <a:lnTo>
                    <a:pt x="190" y="8"/>
                  </a:lnTo>
                  <a:lnTo>
                    <a:pt x="190" y="6"/>
                  </a:lnTo>
                  <a:lnTo>
                    <a:pt x="190" y="4"/>
                  </a:lnTo>
                  <a:lnTo>
                    <a:pt x="192" y="2"/>
                  </a:lnTo>
                  <a:close/>
                  <a:moveTo>
                    <a:pt x="2" y="873"/>
                  </a:moveTo>
                  <a:lnTo>
                    <a:pt x="20" y="879"/>
                  </a:lnTo>
                  <a:lnTo>
                    <a:pt x="41" y="885"/>
                  </a:lnTo>
                  <a:lnTo>
                    <a:pt x="64" y="890"/>
                  </a:lnTo>
                  <a:lnTo>
                    <a:pt x="85" y="894"/>
                  </a:lnTo>
                  <a:lnTo>
                    <a:pt x="108" y="896"/>
                  </a:lnTo>
                  <a:lnTo>
                    <a:pt x="131" y="898"/>
                  </a:lnTo>
                  <a:lnTo>
                    <a:pt x="154" y="898"/>
                  </a:lnTo>
                  <a:lnTo>
                    <a:pt x="177" y="898"/>
                  </a:lnTo>
                  <a:lnTo>
                    <a:pt x="192" y="896"/>
                  </a:lnTo>
                  <a:lnTo>
                    <a:pt x="190" y="894"/>
                  </a:lnTo>
                  <a:lnTo>
                    <a:pt x="190" y="892"/>
                  </a:lnTo>
                  <a:lnTo>
                    <a:pt x="190" y="890"/>
                  </a:lnTo>
                  <a:lnTo>
                    <a:pt x="190" y="889"/>
                  </a:lnTo>
                  <a:lnTo>
                    <a:pt x="189" y="889"/>
                  </a:lnTo>
                  <a:lnTo>
                    <a:pt x="177" y="889"/>
                  </a:lnTo>
                  <a:lnTo>
                    <a:pt x="154" y="889"/>
                  </a:lnTo>
                  <a:lnTo>
                    <a:pt x="131" y="889"/>
                  </a:lnTo>
                  <a:lnTo>
                    <a:pt x="108" y="887"/>
                  </a:lnTo>
                  <a:lnTo>
                    <a:pt x="87" y="885"/>
                  </a:lnTo>
                  <a:lnTo>
                    <a:pt x="66" y="881"/>
                  </a:lnTo>
                  <a:lnTo>
                    <a:pt x="43" y="875"/>
                  </a:lnTo>
                  <a:lnTo>
                    <a:pt x="24" y="869"/>
                  </a:lnTo>
                  <a:lnTo>
                    <a:pt x="2" y="864"/>
                  </a:lnTo>
                  <a:lnTo>
                    <a:pt x="0" y="862"/>
                  </a:lnTo>
                  <a:lnTo>
                    <a:pt x="0" y="864"/>
                  </a:lnTo>
                  <a:lnTo>
                    <a:pt x="0" y="865"/>
                  </a:lnTo>
                  <a:lnTo>
                    <a:pt x="2" y="865"/>
                  </a:lnTo>
                  <a:lnTo>
                    <a:pt x="2" y="867"/>
                  </a:lnTo>
                  <a:lnTo>
                    <a:pt x="2" y="869"/>
                  </a:lnTo>
                  <a:lnTo>
                    <a:pt x="2" y="871"/>
                  </a:lnTo>
                  <a:lnTo>
                    <a:pt x="2" y="873"/>
                  </a:lnTo>
                  <a:close/>
                </a:path>
              </a:pathLst>
            </a:custGeom>
            <a:solidFill>
              <a:srgbClr val="A1D9FF"/>
            </a:solidFill>
            <a:ln w="9525">
              <a:noFill/>
              <a:round/>
            </a:ln>
          </p:spPr>
          <p:txBody>
            <a:bodyPr/>
            <a:lstStyle/>
            <a:p>
              <a:endParaRPr lang="en-US"/>
            </a:p>
          </p:txBody>
        </p:sp>
        <p:sp>
          <p:nvSpPr>
            <p:cNvPr id="17592" name="Freeform 195"/>
            <p:cNvSpPr>
              <a:spLocks noEditPoints="1"/>
            </p:cNvSpPr>
            <p:nvPr/>
          </p:nvSpPr>
          <p:spPr bwMode="auto">
            <a:xfrm>
              <a:off x="6119991" y="2724129"/>
              <a:ext cx="268111" cy="1409700"/>
            </a:xfrm>
            <a:custGeom>
              <a:avLst/>
              <a:gdLst>
                <a:gd name="T0" fmla="*/ 280988 w 190"/>
                <a:gd name="T1" fmla="*/ 0 h 888"/>
                <a:gd name="T2" fmla="*/ 207963 w 190"/>
                <a:gd name="T3" fmla="*/ 0 h 888"/>
                <a:gd name="T4" fmla="*/ 134938 w 190"/>
                <a:gd name="T5" fmla="*/ 6350 h 888"/>
                <a:gd name="T6" fmla="*/ 68263 w 190"/>
                <a:gd name="T7" fmla="*/ 20638 h 888"/>
                <a:gd name="T8" fmla="*/ 49212 w 190"/>
                <a:gd name="T9" fmla="*/ 26988 h 888"/>
                <a:gd name="T10" fmla="*/ 49212 w 190"/>
                <a:gd name="T11" fmla="*/ 30163 h 888"/>
                <a:gd name="T12" fmla="*/ 46037 w 190"/>
                <a:gd name="T13" fmla="*/ 36513 h 888"/>
                <a:gd name="T14" fmla="*/ 46037 w 190"/>
                <a:gd name="T15" fmla="*/ 39688 h 888"/>
                <a:gd name="T16" fmla="*/ 71438 w 190"/>
                <a:gd name="T17" fmla="*/ 36513 h 888"/>
                <a:gd name="T18" fmla="*/ 138113 w 190"/>
                <a:gd name="T19" fmla="*/ 20638 h 888"/>
                <a:gd name="T20" fmla="*/ 207963 w 190"/>
                <a:gd name="T21" fmla="*/ 14288 h 888"/>
                <a:gd name="T22" fmla="*/ 277813 w 190"/>
                <a:gd name="T23" fmla="*/ 14288 h 888"/>
                <a:gd name="T24" fmla="*/ 300038 w 190"/>
                <a:gd name="T25" fmla="*/ 14288 h 888"/>
                <a:gd name="T26" fmla="*/ 300038 w 190"/>
                <a:gd name="T27" fmla="*/ 9525 h 888"/>
                <a:gd name="T28" fmla="*/ 300038 w 190"/>
                <a:gd name="T29" fmla="*/ 6350 h 888"/>
                <a:gd name="T30" fmla="*/ 301625 w 190"/>
                <a:gd name="T31" fmla="*/ 3175 h 888"/>
                <a:gd name="T32" fmla="*/ 3175 w 190"/>
                <a:gd name="T33" fmla="*/ 1366838 h 888"/>
                <a:gd name="T34" fmla="*/ 68263 w 190"/>
                <a:gd name="T35" fmla="*/ 1389063 h 888"/>
                <a:gd name="T36" fmla="*/ 134938 w 190"/>
                <a:gd name="T37" fmla="*/ 1401763 h 888"/>
                <a:gd name="T38" fmla="*/ 207963 w 190"/>
                <a:gd name="T39" fmla="*/ 1409700 h 888"/>
                <a:gd name="T40" fmla="*/ 280988 w 190"/>
                <a:gd name="T41" fmla="*/ 1409700 h 888"/>
                <a:gd name="T42" fmla="*/ 301625 w 190"/>
                <a:gd name="T43" fmla="*/ 1403350 h 888"/>
                <a:gd name="T44" fmla="*/ 301625 w 190"/>
                <a:gd name="T45" fmla="*/ 1401763 h 888"/>
                <a:gd name="T46" fmla="*/ 300038 w 190"/>
                <a:gd name="T47" fmla="*/ 1398588 h 888"/>
                <a:gd name="T48" fmla="*/ 300038 w 190"/>
                <a:gd name="T49" fmla="*/ 1395413 h 888"/>
                <a:gd name="T50" fmla="*/ 277813 w 190"/>
                <a:gd name="T51" fmla="*/ 1395413 h 888"/>
                <a:gd name="T52" fmla="*/ 207963 w 190"/>
                <a:gd name="T53" fmla="*/ 1395413 h 888"/>
                <a:gd name="T54" fmla="*/ 138113 w 190"/>
                <a:gd name="T55" fmla="*/ 1385888 h 888"/>
                <a:gd name="T56" fmla="*/ 71438 w 190"/>
                <a:gd name="T57" fmla="*/ 1373188 h 888"/>
                <a:gd name="T58" fmla="*/ 6350 w 190"/>
                <a:gd name="T59" fmla="*/ 1352550 h 888"/>
                <a:gd name="T60" fmla="*/ 0 w 190"/>
                <a:gd name="T61" fmla="*/ 1352550 h 888"/>
                <a:gd name="T62" fmla="*/ 0 w 190"/>
                <a:gd name="T63" fmla="*/ 1358900 h 888"/>
                <a:gd name="T64" fmla="*/ 0 w 190"/>
                <a:gd name="T65" fmla="*/ 1362075 h 888"/>
                <a:gd name="T66" fmla="*/ 3175 w 190"/>
                <a:gd name="T67" fmla="*/ 1363663 h 88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0"/>
                <a:gd name="T103" fmla="*/ 0 h 888"/>
                <a:gd name="T104" fmla="*/ 190 w 190"/>
                <a:gd name="T105" fmla="*/ 888 h 88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0" h="888">
                  <a:moveTo>
                    <a:pt x="190" y="0"/>
                  </a:moveTo>
                  <a:lnTo>
                    <a:pt x="177" y="0"/>
                  </a:lnTo>
                  <a:lnTo>
                    <a:pt x="154" y="0"/>
                  </a:lnTo>
                  <a:lnTo>
                    <a:pt x="131" y="0"/>
                  </a:lnTo>
                  <a:lnTo>
                    <a:pt x="108" y="2"/>
                  </a:lnTo>
                  <a:lnTo>
                    <a:pt x="85" y="4"/>
                  </a:lnTo>
                  <a:lnTo>
                    <a:pt x="64" y="8"/>
                  </a:lnTo>
                  <a:lnTo>
                    <a:pt x="43" y="13"/>
                  </a:lnTo>
                  <a:lnTo>
                    <a:pt x="31" y="15"/>
                  </a:lnTo>
                  <a:lnTo>
                    <a:pt x="31" y="17"/>
                  </a:lnTo>
                  <a:lnTo>
                    <a:pt x="31" y="19"/>
                  </a:lnTo>
                  <a:lnTo>
                    <a:pt x="29" y="21"/>
                  </a:lnTo>
                  <a:lnTo>
                    <a:pt x="29" y="23"/>
                  </a:lnTo>
                  <a:lnTo>
                    <a:pt x="29" y="25"/>
                  </a:lnTo>
                  <a:lnTo>
                    <a:pt x="29" y="27"/>
                  </a:lnTo>
                  <a:lnTo>
                    <a:pt x="45" y="23"/>
                  </a:lnTo>
                  <a:lnTo>
                    <a:pt x="66" y="17"/>
                  </a:lnTo>
                  <a:lnTo>
                    <a:pt x="87" y="13"/>
                  </a:lnTo>
                  <a:lnTo>
                    <a:pt x="110" y="11"/>
                  </a:lnTo>
                  <a:lnTo>
                    <a:pt x="131" y="9"/>
                  </a:lnTo>
                  <a:lnTo>
                    <a:pt x="154" y="8"/>
                  </a:lnTo>
                  <a:lnTo>
                    <a:pt x="175" y="9"/>
                  </a:lnTo>
                  <a:lnTo>
                    <a:pt x="189" y="9"/>
                  </a:lnTo>
                  <a:lnTo>
                    <a:pt x="189" y="8"/>
                  </a:lnTo>
                  <a:lnTo>
                    <a:pt x="189" y="6"/>
                  </a:lnTo>
                  <a:lnTo>
                    <a:pt x="189" y="4"/>
                  </a:lnTo>
                  <a:lnTo>
                    <a:pt x="190" y="4"/>
                  </a:lnTo>
                  <a:lnTo>
                    <a:pt x="190" y="2"/>
                  </a:lnTo>
                  <a:lnTo>
                    <a:pt x="190" y="0"/>
                  </a:lnTo>
                  <a:close/>
                  <a:moveTo>
                    <a:pt x="2" y="861"/>
                  </a:moveTo>
                  <a:lnTo>
                    <a:pt x="22" y="869"/>
                  </a:lnTo>
                  <a:lnTo>
                    <a:pt x="43" y="875"/>
                  </a:lnTo>
                  <a:lnTo>
                    <a:pt x="64" y="879"/>
                  </a:lnTo>
                  <a:lnTo>
                    <a:pt x="85" y="883"/>
                  </a:lnTo>
                  <a:lnTo>
                    <a:pt x="108" y="886"/>
                  </a:lnTo>
                  <a:lnTo>
                    <a:pt x="131" y="888"/>
                  </a:lnTo>
                  <a:lnTo>
                    <a:pt x="154" y="888"/>
                  </a:lnTo>
                  <a:lnTo>
                    <a:pt x="177" y="888"/>
                  </a:lnTo>
                  <a:lnTo>
                    <a:pt x="190" y="886"/>
                  </a:lnTo>
                  <a:lnTo>
                    <a:pt x="190" y="884"/>
                  </a:lnTo>
                  <a:lnTo>
                    <a:pt x="190" y="883"/>
                  </a:lnTo>
                  <a:lnTo>
                    <a:pt x="189" y="883"/>
                  </a:lnTo>
                  <a:lnTo>
                    <a:pt x="189" y="881"/>
                  </a:lnTo>
                  <a:lnTo>
                    <a:pt x="189" y="879"/>
                  </a:lnTo>
                  <a:lnTo>
                    <a:pt x="189" y="877"/>
                  </a:lnTo>
                  <a:lnTo>
                    <a:pt x="175" y="879"/>
                  </a:lnTo>
                  <a:lnTo>
                    <a:pt x="154" y="879"/>
                  </a:lnTo>
                  <a:lnTo>
                    <a:pt x="131" y="879"/>
                  </a:lnTo>
                  <a:lnTo>
                    <a:pt x="110" y="877"/>
                  </a:lnTo>
                  <a:lnTo>
                    <a:pt x="87" y="873"/>
                  </a:lnTo>
                  <a:lnTo>
                    <a:pt x="66" y="869"/>
                  </a:lnTo>
                  <a:lnTo>
                    <a:pt x="45" y="865"/>
                  </a:lnTo>
                  <a:lnTo>
                    <a:pt x="24" y="859"/>
                  </a:lnTo>
                  <a:lnTo>
                    <a:pt x="4" y="852"/>
                  </a:lnTo>
                  <a:lnTo>
                    <a:pt x="0" y="850"/>
                  </a:lnTo>
                  <a:lnTo>
                    <a:pt x="0" y="852"/>
                  </a:lnTo>
                  <a:lnTo>
                    <a:pt x="0" y="854"/>
                  </a:lnTo>
                  <a:lnTo>
                    <a:pt x="0" y="856"/>
                  </a:lnTo>
                  <a:lnTo>
                    <a:pt x="0" y="858"/>
                  </a:lnTo>
                  <a:lnTo>
                    <a:pt x="0" y="859"/>
                  </a:lnTo>
                  <a:lnTo>
                    <a:pt x="2" y="859"/>
                  </a:lnTo>
                  <a:lnTo>
                    <a:pt x="2" y="861"/>
                  </a:lnTo>
                  <a:close/>
                </a:path>
              </a:pathLst>
            </a:custGeom>
            <a:solidFill>
              <a:srgbClr val="A2D9FF"/>
            </a:solidFill>
            <a:ln w="9525">
              <a:noFill/>
              <a:round/>
            </a:ln>
          </p:spPr>
          <p:txBody>
            <a:bodyPr/>
            <a:lstStyle/>
            <a:p>
              <a:endParaRPr lang="en-US"/>
            </a:p>
          </p:txBody>
        </p:sp>
        <p:sp>
          <p:nvSpPr>
            <p:cNvPr id="17593" name="Freeform 196"/>
            <p:cNvSpPr>
              <a:spLocks noEditPoints="1"/>
            </p:cNvSpPr>
            <p:nvPr/>
          </p:nvSpPr>
          <p:spPr bwMode="auto">
            <a:xfrm>
              <a:off x="6118579" y="2730479"/>
              <a:ext cx="268111" cy="1395413"/>
            </a:xfrm>
            <a:custGeom>
              <a:avLst/>
              <a:gdLst>
                <a:gd name="T0" fmla="*/ 282575 w 190"/>
                <a:gd name="T1" fmla="*/ 0 h 879"/>
                <a:gd name="T2" fmla="*/ 209550 w 190"/>
                <a:gd name="T3" fmla="*/ 0 h 879"/>
                <a:gd name="T4" fmla="*/ 139700 w 190"/>
                <a:gd name="T5" fmla="*/ 7938 h 879"/>
                <a:gd name="T6" fmla="*/ 69850 w 190"/>
                <a:gd name="T7" fmla="*/ 20638 h 879"/>
                <a:gd name="T8" fmla="*/ 47625 w 190"/>
                <a:gd name="T9" fmla="*/ 30163 h 879"/>
                <a:gd name="T10" fmla="*/ 47625 w 190"/>
                <a:gd name="T11" fmla="*/ 33338 h 879"/>
                <a:gd name="T12" fmla="*/ 44450 w 190"/>
                <a:gd name="T13" fmla="*/ 39688 h 879"/>
                <a:gd name="T14" fmla="*/ 44450 w 190"/>
                <a:gd name="T15" fmla="*/ 42863 h 879"/>
                <a:gd name="T16" fmla="*/ 76200 w 190"/>
                <a:gd name="T17" fmla="*/ 36513 h 879"/>
                <a:gd name="T18" fmla="*/ 142875 w 190"/>
                <a:gd name="T19" fmla="*/ 20638 h 879"/>
                <a:gd name="T20" fmla="*/ 209550 w 190"/>
                <a:gd name="T21" fmla="*/ 14288 h 879"/>
                <a:gd name="T22" fmla="*/ 279400 w 190"/>
                <a:gd name="T23" fmla="*/ 14288 h 879"/>
                <a:gd name="T24" fmla="*/ 298450 w 190"/>
                <a:gd name="T25" fmla="*/ 14288 h 879"/>
                <a:gd name="T26" fmla="*/ 298450 w 190"/>
                <a:gd name="T27" fmla="*/ 11113 h 879"/>
                <a:gd name="T28" fmla="*/ 301625 w 190"/>
                <a:gd name="T29" fmla="*/ 7938 h 879"/>
                <a:gd name="T30" fmla="*/ 301625 w 190"/>
                <a:gd name="T31" fmla="*/ 3175 h 879"/>
                <a:gd name="T32" fmla="*/ 1588 w 190"/>
                <a:gd name="T33" fmla="*/ 1352550 h 879"/>
                <a:gd name="T34" fmla="*/ 39687 w 190"/>
                <a:gd name="T35" fmla="*/ 1363663 h 879"/>
                <a:gd name="T36" fmla="*/ 106363 w 190"/>
                <a:gd name="T37" fmla="*/ 1382713 h 879"/>
                <a:gd name="T38" fmla="*/ 173037 w 190"/>
                <a:gd name="T39" fmla="*/ 1392238 h 879"/>
                <a:gd name="T40" fmla="*/ 246063 w 190"/>
                <a:gd name="T41" fmla="*/ 1395413 h 879"/>
                <a:gd name="T42" fmla="*/ 301625 w 190"/>
                <a:gd name="T43" fmla="*/ 1395413 h 879"/>
                <a:gd name="T44" fmla="*/ 301625 w 190"/>
                <a:gd name="T45" fmla="*/ 1389063 h 879"/>
                <a:gd name="T46" fmla="*/ 301625 w 190"/>
                <a:gd name="T47" fmla="*/ 1385888 h 879"/>
                <a:gd name="T48" fmla="*/ 298450 w 190"/>
                <a:gd name="T49" fmla="*/ 1382713 h 879"/>
                <a:gd name="T50" fmla="*/ 298450 w 190"/>
                <a:gd name="T51" fmla="*/ 1379538 h 879"/>
                <a:gd name="T52" fmla="*/ 246063 w 190"/>
                <a:gd name="T53" fmla="*/ 1382713 h 879"/>
                <a:gd name="T54" fmla="*/ 176212 w 190"/>
                <a:gd name="T55" fmla="*/ 1376363 h 879"/>
                <a:gd name="T56" fmla="*/ 109538 w 190"/>
                <a:gd name="T57" fmla="*/ 1366838 h 879"/>
                <a:gd name="T58" fmla="*/ 41275 w 190"/>
                <a:gd name="T59" fmla="*/ 1349375 h 879"/>
                <a:gd name="T60" fmla="*/ 0 w 190"/>
                <a:gd name="T61" fmla="*/ 1333500 h 879"/>
                <a:gd name="T62" fmla="*/ 0 w 190"/>
                <a:gd name="T63" fmla="*/ 1339850 h 879"/>
                <a:gd name="T64" fmla="*/ 1588 w 190"/>
                <a:gd name="T65" fmla="*/ 1343025 h 879"/>
                <a:gd name="T66" fmla="*/ 1588 w 190"/>
                <a:gd name="T67" fmla="*/ 1349375 h 879"/>
                <a:gd name="T68" fmla="*/ 1588 w 190"/>
                <a:gd name="T69" fmla="*/ 1352550 h 87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90"/>
                <a:gd name="T106" fmla="*/ 0 h 879"/>
                <a:gd name="T107" fmla="*/ 190 w 190"/>
                <a:gd name="T108" fmla="*/ 879 h 87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90" h="879">
                  <a:moveTo>
                    <a:pt x="190" y="2"/>
                  </a:moveTo>
                  <a:lnTo>
                    <a:pt x="178" y="0"/>
                  </a:lnTo>
                  <a:lnTo>
                    <a:pt x="155" y="0"/>
                  </a:lnTo>
                  <a:lnTo>
                    <a:pt x="132" y="0"/>
                  </a:lnTo>
                  <a:lnTo>
                    <a:pt x="109" y="2"/>
                  </a:lnTo>
                  <a:lnTo>
                    <a:pt x="88" y="5"/>
                  </a:lnTo>
                  <a:lnTo>
                    <a:pt x="67" y="9"/>
                  </a:lnTo>
                  <a:lnTo>
                    <a:pt x="44" y="13"/>
                  </a:lnTo>
                  <a:lnTo>
                    <a:pt x="30" y="17"/>
                  </a:lnTo>
                  <a:lnTo>
                    <a:pt x="30" y="19"/>
                  </a:lnTo>
                  <a:lnTo>
                    <a:pt x="30" y="21"/>
                  </a:lnTo>
                  <a:lnTo>
                    <a:pt x="30" y="23"/>
                  </a:lnTo>
                  <a:lnTo>
                    <a:pt x="28" y="25"/>
                  </a:lnTo>
                  <a:lnTo>
                    <a:pt x="28" y="27"/>
                  </a:lnTo>
                  <a:lnTo>
                    <a:pt x="28" y="28"/>
                  </a:lnTo>
                  <a:lnTo>
                    <a:pt x="48" y="23"/>
                  </a:lnTo>
                  <a:lnTo>
                    <a:pt x="69" y="17"/>
                  </a:lnTo>
                  <a:lnTo>
                    <a:pt x="90" y="13"/>
                  </a:lnTo>
                  <a:lnTo>
                    <a:pt x="111" y="11"/>
                  </a:lnTo>
                  <a:lnTo>
                    <a:pt x="132" y="9"/>
                  </a:lnTo>
                  <a:lnTo>
                    <a:pt x="155" y="9"/>
                  </a:lnTo>
                  <a:lnTo>
                    <a:pt x="176" y="9"/>
                  </a:lnTo>
                  <a:lnTo>
                    <a:pt x="188" y="11"/>
                  </a:lnTo>
                  <a:lnTo>
                    <a:pt x="188" y="9"/>
                  </a:lnTo>
                  <a:lnTo>
                    <a:pt x="188" y="7"/>
                  </a:lnTo>
                  <a:lnTo>
                    <a:pt x="190" y="5"/>
                  </a:lnTo>
                  <a:lnTo>
                    <a:pt x="190" y="4"/>
                  </a:lnTo>
                  <a:lnTo>
                    <a:pt x="190" y="2"/>
                  </a:lnTo>
                  <a:close/>
                  <a:moveTo>
                    <a:pt x="1" y="852"/>
                  </a:moveTo>
                  <a:lnTo>
                    <a:pt x="3" y="854"/>
                  </a:lnTo>
                  <a:lnTo>
                    <a:pt x="25" y="859"/>
                  </a:lnTo>
                  <a:lnTo>
                    <a:pt x="44" y="865"/>
                  </a:lnTo>
                  <a:lnTo>
                    <a:pt x="67" y="871"/>
                  </a:lnTo>
                  <a:lnTo>
                    <a:pt x="88" y="875"/>
                  </a:lnTo>
                  <a:lnTo>
                    <a:pt x="109" y="877"/>
                  </a:lnTo>
                  <a:lnTo>
                    <a:pt x="132" y="879"/>
                  </a:lnTo>
                  <a:lnTo>
                    <a:pt x="155" y="879"/>
                  </a:lnTo>
                  <a:lnTo>
                    <a:pt x="178" y="879"/>
                  </a:lnTo>
                  <a:lnTo>
                    <a:pt x="190" y="879"/>
                  </a:lnTo>
                  <a:lnTo>
                    <a:pt x="190" y="877"/>
                  </a:lnTo>
                  <a:lnTo>
                    <a:pt x="190" y="875"/>
                  </a:lnTo>
                  <a:lnTo>
                    <a:pt x="190" y="873"/>
                  </a:lnTo>
                  <a:lnTo>
                    <a:pt x="188" y="873"/>
                  </a:lnTo>
                  <a:lnTo>
                    <a:pt x="188" y="871"/>
                  </a:lnTo>
                  <a:lnTo>
                    <a:pt x="188" y="869"/>
                  </a:lnTo>
                  <a:lnTo>
                    <a:pt x="176" y="869"/>
                  </a:lnTo>
                  <a:lnTo>
                    <a:pt x="155" y="871"/>
                  </a:lnTo>
                  <a:lnTo>
                    <a:pt x="132" y="869"/>
                  </a:lnTo>
                  <a:lnTo>
                    <a:pt x="111" y="867"/>
                  </a:lnTo>
                  <a:lnTo>
                    <a:pt x="90" y="865"/>
                  </a:lnTo>
                  <a:lnTo>
                    <a:pt x="69" y="861"/>
                  </a:lnTo>
                  <a:lnTo>
                    <a:pt x="48" y="855"/>
                  </a:lnTo>
                  <a:lnTo>
                    <a:pt x="26" y="850"/>
                  </a:lnTo>
                  <a:lnTo>
                    <a:pt x="7" y="844"/>
                  </a:lnTo>
                  <a:lnTo>
                    <a:pt x="0" y="840"/>
                  </a:lnTo>
                  <a:lnTo>
                    <a:pt x="0" y="842"/>
                  </a:lnTo>
                  <a:lnTo>
                    <a:pt x="0" y="844"/>
                  </a:lnTo>
                  <a:lnTo>
                    <a:pt x="0" y="846"/>
                  </a:lnTo>
                  <a:lnTo>
                    <a:pt x="1" y="846"/>
                  </a:lnTo>
                  <a:lnTo>
                    <a:pt x="1" y="848"/>
                  </a:lnTo>
                  <a:lnTo>
                    <a:pt x="1" y="850"/>
                  </a:lnTo>
                  <a:lnTo>
                    <a:pt x="1" y="852"/>
                  </a:lnTo>
                  <a:close/>
                </a:path>
              </a:pathLst>
            </a:custGeom>
            <a:solidFill>
              <a:srgbClr val="A3DAFF"/>
            </a:solidFill>
            <a:ln w="9525">
              <a:noFill/>
              <a:round/>
            </a:ln>
          </p:spPr>
          <p:txBody>
            <a:bodyPr/>
            <a:lstStyle/>
            <a:p>
              <a:endParaRPr lang="en-US"/>
            </a:p>
          </p:txBody>
        </p:sp>
        <p:sp>
          <p:nvSpPr>
            <p:cNvPr id="17594" name="Freeform 197"/>
            <p:cNvSpPr>
              <a:spLocks noEditPoints="1"/>
            </p:cNvSpPr>
            <p:nvPr/>
          </p:nvSpPr>
          <p:spPr bwMode="auto">
            <a:xfrm>
              <a:off x="6115757" y="2736829"/>
              <a:ext cx="270933" cy="1382713"/>
            </a:xfrm>
            <a:custGeom>
              <a:avLst/>
              <a:gdLst>
                <a:gd name="T0" fmla="*/ 282575 w 192"/>
                <a:gd name="T1" fmla="*/ 1588 h 871"/>
                <a:gd name="T2" fmla="*/ 212725 w 192"/>
                <a:gd name="T3" fmla="*/ 1588 h 871"/>
                <a:gd name="T4" fmla="*/ 142875 w 192"/>
                <a:gd name="T5" fmla="*/ 7938 h 871"/>
                <a:gd name="T6" fmla="*/ 76200 w 192"/>
                <a:gd name="T7" fmla="*/ 23813 h 871"/>
                <a:gd name="T8" fmla="*/ 47625 w 192"/>
                <a:gd name="T9" fmla="*/ 33338 h 871"/>
                <a:gd name="T10" fmla="*/ 47625 w 192"/>
                <a:gd name="T11" fmla="*/ 36513 h 871"/>
                <a:gd name="T12" fmla="*/ 47625 w 192"/>
                <a:gd name="T13" fmla="*/ 38100 h 871"/>
                <a:gd name="T14" fmla="*/ 44450 w 192"/>
                <a:gd name="T15" fmla="*/ 44450 h 871"/>
                <a:gd name="T16" fmla="*/ 47625 w 192"/>
                <a:gd name="T17" fmla="*/ 44450 h 871"/>
                <a:gd name="T18" fmla="*/ 112713 w 192"/>
                <a:gd name="T19" fmla="*/ 30163 h 871"/>
                <a:gd name="T20" fmla="*/ 179387 w 192"/>
                <a:gd name="T21" fmla="*/ 20638 h 871"/>
                <a:gd name="T22" fmla="*/ 249238 w 192"/>
                <a:gd name="T23" fmla="*/ 14288 h 871"/>
                <a:gd name="T24" fmla="*/ 298450 w 192"/>
                <a:gd name="T25" fmla="*/ 17463 h 871"/>
                <a:gd name="T26" fmla="*/ 301625 w 192"/>
                <a:gd name="T27" fmla="*/ 14288 h 871"/>
                <a:gd name="T28" fmla="*/ 301625 w 192"/>
                <a:gd name="T29" fmla="*/ 11113 h 871"/>
                <a:gd name="T30" fmla="*/ 301625 w 192"/>
                <a:gd name="T31" fmla="*/ 4763 h 871"/>
                <a:gd name="T32" fmla="*/ 304800 w 192"/>
                <a:gd name="T33" fmla="*/ 1588 h 871"/>
                <a:gd name="T34" fmla="*/ 11112 w 192"/>
                <a:gd name="T35" fmla="*/ 1339850 h 871"/>
                <a:gd name="T36" fmla="*/ 76200 w 192"/>
                <a:gd name="T37" fmla="*/ 1360488 h 871"/>
                <a:gd name="T38" fmla="*/ 142875 w 192"/>
                <a:gd name="T39" fmla="*/ 1373188 h 871"/>
                <a:gd name="T40" fmla="*/ 212725 w 192"/>
                <a:gd name="T41" fmla="*/ 1382713 h 871"/>
                <a:gd name="T42" fmla="*/ 282575 w 192"/>
                <a:gd name="T43" fmla="*/ 1382713 h 871"/>
                <a:gd name="T44" fmla="*/ 301625 w 192"/>
                <a:gd name="T45" fmla="*/ 1379538 h 871"/>
                <a:gd name="T46" fmla="*/ 301625 w 192"/>
                <a:gd name="T47" fmla="*/ 1373188 h 871"/>
                <a:gd name="T48" fmla="*/ 301625 w 192"/>
                <a:gd name="T49" fmla="*/ 1370013 h 871"/>
                <a:gd name="T50" fmla="*/ 298450 w 192"/>
                <a:gd name="T51" fmla="*/ 1366838 h 871"/>
                <a:gd name="T52" fmla="*/ 282575 w 192"/>
                <a:gd name="T53" fmla="*/ 1366838 h 871"/>
                <a:gd name="T54" fmla="*/ 212725 w 192"/>
                <a:gd name="T55" fmla="*/ 1366838 h 871"/>
                <a:gd name="T56" fmla="*/ 146050 w 192"/>
                <a:gd name="T57" fmla="*/ 1360488 h 871"/>
                <a:gd name="T58" fmla="*/ 79375 w 192"/>
                <a:gd name="T59" fmla="*/ 1346200 h 871"/>
                <a:gd name="T60" fmla="*/ 14288 w 192"/>
                <a:gd name="T61" fmla="*/ 1327150 h 871"/>
                <a:gd name="T62" fmla="*/ 3175 w 192"/>
                <a:gd name="T63" fmla="*/ 1320800 h 871"/>
                <a:gd name="T64" fmla="*/ 3175 w 192"/>
                <a:gd name="T65" fmla="*/ 1327150 h 871"/>
                <a:gd name="T66" fmla="*/ 3175 w 192"/>
                <a:gd name="T67" fmla="*/ 1330325 h 871"/>
                <a:gd name="T68" fmla="*/ 3175 w 192"/>
                <a:gd name="T69" fmla="*/ 1336675 h 87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92"/>
                <a:gd name="T106" fmla="*/ 0 h 871"/>
                <a:gd name="T107" fmla="*/ 192 w 192"/>
                <a:gd name="T108" fmla="*/ 871 h 87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92" h="871">
                  <a:moveTo>
                    <a:pt x="192" y="1"/>
                  </a:moveTo>
                  <a:lnTo>
                    <a:pt x="178" y="1"/>
                  </a:lnTo>
                  <a:lnTo>
                    <a:pt x="157" y="0"/>
                  </a:lnTo>
                  <a:lnTo>
                    <a:pt x="134" y="1"/>
                  </a:lnTo>
                  <a:lnTo>
                    <a:pt x="113" y="3"/>
                  </a:lnTo>
                  <a:lnTo>
                    <a:pt x="90" y="5"/>
                  </a:lnTo>
                  <a:lnTo>
                    <a:pt x="69" y="9"/>
                  </a:lnTo>
                  <a:lnTo>
                    <a:pt x="48" y="15"/>
                  </a:lnTo>
                  <a:lnTo>
                    <a:pt x="32" y="19"/>
                  </a:lnTo>
                  <a:lnTo>
                    <a:pt x="30" y="21"/>
                  </a:lnTo>
                  <a:lnTo>
                    <a:pt x="30" y="23"/>
                  </a:lnTo>
                  <a:lnTo>
                    <a:pt x="30" y="24"/>
                  </a:lnTo>
                  <a:lnTo>
                    <a:pt x="28" y="26"/>
                  </a:lnTo>
                  <a:lnTo>
                    <a:pt x="28" y="28"/>
                  </a:lnTo>
                  <a:lnTo>
                    <a:pt x="28" y="30"/>
                  </a:lnTo>
                  <a:lnTo>
                    <a:pt x="30" y="28"/>
                  </a:lnTo>
                  <a:lnTo>
                    <a:pt x="50" y="23"/>
                  </a:lnTo>
                  <a:lnTo>
                    <a:pt x="71" y="19"/>
                  </a:lnTo>
                  <a:lnTo>
                    <a:pt x="92" y="15"/>
                  </a:lnTo>
                  <a:lnTo>
                    <a:pt x="113" y="13"/>
                  </a:lnTo>
                  <a:lnTo>
                    <a:pt x="134" y="11"/>
                  </a:lnTo>
                  <a:lnTo>
                    <a:pt x="157" y="9"/>
                  </a:lnTo>
                  <a:lnTo>
                    <a:pt x="178" y="11"/>
                  </a:lnTo>
                  <a:lnTo>
                    <a:pt x="188" y="11"/>
                  </a:lnTo>
                  <a:lnTo>
                    <a:pt x="188" y="9"/>
                  </a:lnTo>
                  <a:lnTo>
                    <a:pt x="190" y="9"/>
                  </a:lnTo>
                  <a:lnTo>
                    <a:pt x="190" y="7"/>
                  </a:lnTo>
                  <a:lnTo>
                    <a:pt x="190" y="5"/>
                  </a:lnTo>
                  <a:lnTo>
                    <a:pt x="190" y="3"/>
                  </a:lnTo>
                  <a:lnTo>
                    <a:pt x="192" y="1"/>
                  </a:lnTo>
                  <a:close/>
                  <a:moveTo>
                    <a:pt x="3" y="842"/>
                  </a:moveTo>
                  <a:lnTo>
                    <a:pt x="7" y="844"/>
                  </a:lnTo>
                  <a:lnTo>
                    <a:pt x="27" y="851"/>
                  </a:lnTo>
                  <a:lnTo>
                    <a:pt x="48" y="857"/>
                  </a:lnTo>
                  <a:lnTo>
                    <a:pt x="69" y="861"/>
                  </a:lnTo>
                  <a:lnTo>
                    <a:pt x="90" y="865"/>
                  </a:lnTo>
                  <a:lnTo>
                    <a:pt x="113" y="869"/>
                  </a:lnTo>
                  <a:lnTo>
                    <a:pt x="134" y="871"/>
                  </a:lnTo>
                  <a:lnTo>
                    <a:pt x="157" y="871"/>
                  </a:lnTo>
                  <a:lnTo>
                    <a:pt x="178" y="871"/>
                  </a:lnTo>
                  <a:lnTo>
                    <a:pt x="192" y="869"/>
                  </a:lnTo>
                  <a:lnTo>
                    <a:pt x="190" y="869"/>
                  </a:lnTo>
                  <a:lnTo>
                    <a:pt x="190" y="867"/>
                  </a:lnTo>
                  <a:lnTo>
                    <a:pt x="190" y="865"/>
                  </a:lnTo>
                  <a:lnTo>
                    <a:pt x="190" y="863"/>
                  </a:lnTo>
                  <a:lnTo>
                    <a:pt x="188" y="861"/>
                  </a:lnTo>
                  <a:lnTo>
                    <a:pt x="188" y="859"/>
                  </a:lnTo>
                  <a:lnTo>
                    <a:pt x="178" y="861"/>
                  </a:lnTo>
                  <a:lnTo>
                    <a:pt x="157" y="861"/>
                  </a:lnTo>
                  <a:lnTo>
                    <a:pt x="134" y="861"/>
                  </a:lnTo>
                  <a:lnTo>
                    <a:pt x="113" y="859"/>
                  </a:lnTo>
                  <a:lnTo>
                    <a:pt x="92" y="857"/>
                  </a:lnTo>
                  <a:lnTo>
                    <a:pt x="71" y="853"/>
                  </a:lnTo>
                  <a:lnTo>
                    <a:pt x="50" y="848"/>
                  </a:lnTo>
                  <a:lnTo>
                    <a:pt x="30" y="842"/>
                  </a:lnTo>
                  <a:lnTo>
                    <a:pt x="9" y="836"/>
                  </a:lnTo>
                  <a:lnTo>
                    <a:pt x="0" y="832"/>
                  </a:lnTo>
                  <a:lnTo>
                    <a:pt x="2" y="832"/>
                  </a:lnTo>
                  <a:lnTo>
                    <a:pt x="2" y="834"/>
                  </a:lnTo>
                  <a:lnTo>
                    <a:pt x="2" y="836"/>
                  </a:lnTo>
                  <a:lnTo>
                    <a:pt x="2" y="838"/>
                  </a:lnTo>
                  <a:lnTo>
                    <a:pt x="2" y="840"/>
                  </a:lnTo>
                  <a:lnTo>
                    <a:pt x="2" y="842"/>
                  </a:lnTo>
                  <a:lnTo>
                    <a:pt x="3" y="842"/>
                  </a:lnTo>
                  <a:close/>
                </a:path>
              </a:pathLst>
            </a:custGeom>
            <a:solidFill>
              <a:srgbClr val="A4DAFF"/>
            </a:solidFill>
            <a:ln w="9525">
              <a:noFill/>
              <a:round/>
            </a:ln>
          </p:spPr>
          <p:txBody>
            <a:bodyPr/>
            <a:lstStyle/>
            <a:p>
              <a:endParaRPr lang="en-US"/>
            </a:p>
          </p:txBody>
        </p:sp>
        <p:sp>
          <p:nvSpPr>
            <p:cNvPr id="17595" name="Freeform 198"/>
            <p:cNvSpPr>
              <a:spLocks noEditPoints="1"/>
            </p:cNvSpPr>
            <p:nvPr/>
          </p:nvSpPr>
          <p:spPr bwMode="auto">
            <a:xfrm>
              <a:off x="6115757" y="2744770"/>
              <a:ext cx="268111" cy="1368425"/>
            </a:xfrm>
            <a:custGeom>
              <a:avLst/>
              <a:gdLst>
                <a:gd name="T0" fmla="*/ 282575 w 190"/>
                <a:gd name="T1" fmla="*/ 0 h 862"/>
                <a:gd name="T2" fmla="*/ 212725 w 190"/>
                <a:gd name="T3" fmla="*/ 0 h 862"/>
                <a:gd name="T4" fmla="*/ 146050 w 190"/>
                <a:gd name="T5" fmla="*/ 6350 h 862"/>
                <a:gd name="T6" fmla="*/ 79375 w 190"/>
                <a:gd name="T7" fmla="*/ 22225 h 862"/>
                <a:gd name="T8" fmla="*/ 47625 w 190"/>
                <a:gd name="T9" fmla="*/ 30163 h 862"/>
                <a:gd name="T10" fmla="*/ 44450 w 190"/>
                <a:gd name="T11" fmla="*/ 36513 h 862"/>
                <a:gd name="T12" fmla="*/ 44450 w 190"/>
                <a:gd name="T13" fmla="*/ 39688 h 862"/>
                <a:gd name="T14" fmla="*/ 42862 w 190"/>
                <a:gd name="T15" fmla="*/ 46037 h 862"/>
                <a:gd name="T16" fmla="*/ 50800 w 190"/>
                <a:gd name="T17" fmla="*/ 46037 h 862"/>
                <a:gd name="T18" fmla="*/ 115888 w 190"/>
                <a:gd name="T19" fmla="*/ 28575 h 862"/>
                <a:gd name="T20" fmla="*/ 179387 w 190"/>
                <a:gd name="T21" fmla="*/ 19050 h 862"/>
                <a:gd name="T22" fmla="*/ 249238 w 190"/>
                <a:gd name="T23" fmla="*/ 15875 h 862"/>
                <a:gd name="T24" fmla="*/ 298450 w 190"/>
                <a:gd name="T25" fmla="*/ 15875 h 862"/>
                <a:gd name="T26" fmla="*/ 298450 w 190"/>
                <a:gd name="T27" fmla="*/ 12700 h 862"/>
                <a:gd name="T28" fmla="*/ 298450 w 190"/>
                <a:gd name="T29" fmla="*/ 9525 h 862"/>
                <a:gd name="T30" fmla="*/ 301625 w 190"/>
                <a:gd name="T31" fmla="*/ 6350 h 862"/>
                <a:gd name="T32" fmla="*/ 301625 w 190"/>
                <a:gd name="T33" fmla="*/ 3175 h 862"/>
                <a:gd name="T34" fmla="*/ 14288 w 190"/>
                <a:gd name="T35" fmla="*/ 1325563 h 862"/>
                <a:gd name="T36" fmla="*/ 79375 w 190"/>
                <a:gd name="T37" fmla="*/ 1343025 h 862"/>
                <a:gd name="T38" fmla="*/ 146050 w 190"/>
                <a:gd name="T39" fmla="*/ 1358900 h 862"/>
                <a:gd name="T40" fmla="*/ 212725 w 190"/>
                <a:gd name="T41" fmla="*/ 1365250 h 862"/>
                <a:gd name="T42" fmla="*/ 282575 w 190"/>
                <a:gd name="T43" fmla="*/ 1365250 h 862"/>
                <a:gd name="T44" fmla="*/ 301625 w 190"/>
                <a:gd name="T45" fmla="*/ 1362075 h 862"/>
                <a:gd name="T46" fmla="*/ 298450 w 190"/>
                <a:gd name="T47" fmla="*/ 1358900 h 862"/>
                <a:gd name="T48" fmla="*/ 298450 w 190"/>
                <a:gd name="T49" fmla="*/ 1355725 h 862"/>
                <a:gd name="T50" fmla="*/ 298450 w 190"/>
                <a:gd name="T51" fmla="*/ 1352550 h 862"/>
                <a:gd name="T52" fmla="*/ 282575 w 190"/>
                <a:gd name="T53" fmla="*/ 1349375 h 862"/>
                <a:gd name="T54" fmla="*/ 212725 w 190"/>
                <a:gd name="T55" fmla="*/ 1349375 h 862"/>
                <a:gd name="T56" fmla="*/ 146050 w 190"/>
                <a:gd name="T57" fmla="*/ 1343025 h 862"/>
                <a:gd name="T58" fmla="*/ 80962 w 190"/>
                <a:gd name="T59" fmla="*/ 1331913 h 862"/>
                <a:gd name="T60" fmla="*/ 17463 w 190"/>
                <a:gd name="T61" fmla="*/ 1309688 h 862"/>
                <a:gd name="T62" fmla="*/ 0 w 190"/>
                <a:gd name="T63" fmla="*/ 1304925 h 862"/>
                <a:gd name="T64" fmla="*/ 0 w 190"/>
                <a:gd name="T65" fmla="*/ 1309688 h 862"/>
                <a:gd name="T66" fmla="*/ 3175 w 190"/>
                <a:gd name="T67" fmla="*/ 1312863 h 862"/>
                <a:gd name="T68" fmla="*/ 3175 w 190"/>
                <a:gd name="T69" fmla="*/ 1319213 h 86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90"/>
                <a:gd name="T106" fmla="*/ 0 h 862"/>
                <a:gd name="T107" fmla="*/ 190 w 190"/>
                <a:gd name="T108" fmla="*/ 862 h 86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90" h="862">
                  <a:moveTo>
                    <a:pt x="190" y="2"/>
                  </a:moveTo>
                  <a:lnTo>
                    <a:pt x="178" y="0"/>
                  </a:lnTo>
                  <a:lnTo>
                    <a:pt x="157" y="0"/>
                  </a:lnTo>
                  <a:lnTo>
                    <a:pt x="134" y="0"/>
                  </a:lnTo>
                  <a:lnTo>
                    <a:pt x="113" y="2"/>
                  </a:lnTo>
                  <a:lnTo>
                    <a:pt x="92" y="4"/>
                  </a:lnTo>
                  <a:lnTo>
                    <a:pt x="71" y="8"/>
                  </a:lnTo>
                  <a:lnTo>
                    <a:pt x="50" y="14"/>
                  </a:lnTo>
                  <a:lnTo>
                    <a:pt x="30" y="19"/>
                  </a:lnTo>
                  <a:lnTo>
                    <a:pt x="28" y="21"/>
                  </a:lnTo>
                  <a:lnTo>
                    <a:pt x="28" y="23"/>
                  </a:lnTo>
                  <a:lnTo>
                    <a:pt x="28" y="25"/>
                  </a:lnTo>
                  <a:lnTo>
                    <a:pt x="28" y="27"/>
                  </a:lnTo>
                  <a:lnTo>
                    <a:pt x="27" y="29"/>
                  </a:lnTo>
                  <a:lnTo>
                    <a:pt x="32" y="29"/>
                  </a:lnTo>
                  <a:lnTo>
                    <a:pt x="51" y="23"/>
                  </a:lnTo>
                  <a:lnTo>
                    <a:pt x="73" y="18"/>
                  </a:lnTo>
                  <a:lnTo>
                    <a:pt x="92" y="14"/>
                  </a:lnTo>
                  <a:lnTo>
                    <a:pt x="113" y="12"/>
                  </a:lnTo>
                  <a:lnTo>
                    <a:pt x="134" y="10"/>
                  </a:lnTo>
                  <a:lnTo>
                    <a:pt x="157" y="10"/>
                  </a:lnTo>
                  <a:lnTo>
                    <a:pt x="178" y="10"/>
                  </a:lnTo>
                  <a:lnTo>
                    <a:pt x="188" y="10"/>
                  </a:lnTo>
                  <a:lnTo>
                    <a:pt x="188" y="8"/>
                  </a:lnTo>
                  <a:lnTo>
                    <a:pt x="188" y="6"/>
                  </a:lnTo>
                  <a:lnTo>
                    <a:pt x="188" y="4"/>
                  </a:lnTo>
                  <a:lnTo>
                    <a:pt x="190" y="4"/>
                  </a:lnTo>
                  <a:lnTo>
                    <a:pt x="190" y="2"/>
                  </a:lnTo>
                  <a:close/>
                  <a:moveTo>
                    <a:pt x="2" y="831"/>
                  </a:moveTo>
                  <a:lnTo>
                    <a:pt x="9" y="835"/>
                  </a:lnTo>
                  <a:lnTo>
                    <a:pt x="28" y="841"/>
                  </a:lnTo>
                  <a:lnTo>
                    <a:pt x="50" y="846"/>
                  </a:lnTo>
                  <a:lnTo>
                    <a:pt x="71" y="852"/>
                  </a:lnTo>
                  <a:lnTo>
                    <a:pt x="92" y="856"/>
                  </a:lnTo>
                  <a:lnTo>
                    <a:pt x="113" y="858"/>
                  </a:lnTo>
                  <a:lnTo>
                    <a:pt x="134" y="860"/>
                  </a:lnTo>
                  <a:lnTo>
                    <a:pt x="157" y="862"/>
                  </a:lnTo>
                  <a:lnTo>
                    <a:pt x="178" y="860"/>
                  </a:lnTo>
                  <a:lnTo>
                    <a:pt x="190" y="860"/>
                  </a:lnTo>
                  <a:lnTo>
                    <a:pt x="190" y="858"/>
                  </a:lnTo>
                  <a:lnTo>
                    <a:pt x="188" y="856"/>
                  </a:lnTo>
                  <a:lnTo>
                    <a:pt x="188" y="854"/>
                  </a:lnTo>
                  <a:lnTo>
                    <a:pt x="188" y="852"/>
                  </a:lnTo>
                  <a:lnTo>
                    <a:pt x="188" y="850"/>
                  </a:lnTo>
                  <a:lnTo>
                    <a:pt x="178" y="850"/>
                  </a:lnTo>
                  <a:lnTo>
                    <a:pt x="157" y="852"/>
                  </a:lnTo>
                  <a:lnTo>
                    <a:pt x="134" y="850"/>
                  </a:lnTo>
                  <a:lnTo>
                    <a:pt x="113" y="848"/>
                  </a:lnTo>
                  <a:lnTo>
                    <a:pt x="92" y="846"/>
                  </a:lnTo>
                  <a:lnTo>
                    <a:pt x="73" y="843"/>
                  </a:lnTo>
                  <a:lnTo>
                    <a:pt x="51" y="839"/>
                  </a:lnTo>
                  <a:lnTo>
                    <a:pt x="32" y="833"/>
                  </a:lnTo>
                  <a:lnTo>
                    <a:pt x="11" y="825"/>
                  </a:lnTo>
                  <a:lnTo>
                    <a:pt x="0" y="822"/>
                  </a:lnTo>
                  <a:lnTo>
                    <a:pt x="0" y="823"/>
                  </a:lnTo>
                  <a:lnTo>
                    <a:pt x="0" y="825"/>
                  </a:lnTo>
                  <a:lnTo>
                    <a:pt x="0" y="827"/>
                  </a:lnTo>
                  <a:lnTo>
                    <a:pt x="2" y="827"/>
                  </a:lnTo>
                  <a:lnTo>
                    <a:pt x="2" y="829"/>
                  </a:lnTo>
                  <a:lnTo>
                    <a:pt x="2" y="831"/>
                  </a:lnTo>
                  <a:close/>
                </a:path>
              </a:pathLst>
            </a:custGeom>
            <a:solidFill>
              <a:srgbClr val="A5DBFF"/>
            </a:solidFill>
            <a:ln w="9525">
              <a:noFill/>
              <a:round/>
            </a:ln>
          </p:spPr>
          <p:txBody>
            <a:bodyPr/>
            <a:lstStyle/>
            <a:p>
              <a:endParaRPr lang="en-US"/>
            </a:p>
          </p:txBody>
        </p:sp>
        <p:sp>
          <p:nvSpPr>
            <p:cNvPr id="17596" name="Freeform 199"/>
            <p:cNvSpPr>
              <a:spLocks noEditPoints="1"/>
            </p:cNvSpPr>
            <p:nvPr/>
          </p:nvSpPr>
          <p:spPr bwMode="auto">
            <a:xfrm>
              <a:off x="6112935" y="2751117"/>
              <a:ext cx="268111" cy="1352550"/>
            </a:xfrm>
            <a:custGeom>
              <a:avLst/>
              <a:gdLst>
                <a:gd name="T0" fmla="*/ 285750 w 190"/>
                <a:gd name="T1" fmla="*/ 3175 h 852"/>
                <a:gd name="T2" fmla="*/ 215900 w 190"/>
                <a:gd name="T3" fmla="*/ 3175 h 852"/>
                <a:gd name="T4" fmla="*/ 149225 w 190"/>
                <a:gd name="T5" fmla="*/ 9525 h 852"/>
                <a:gd name="T6" fmla="*/ 82550 w 190"/>
                <a:gd name="T7" fmla="*/ 22225 h 852"/>
                <a:gd name="T8" fmla="*/ 47625 w 190"/>
                <a:gd name="T9" fmla="*/ 33338 h 852"/>
                <a:gd name="T10" fmla="*/ 47625 w 190"/>
                <a:gd name="T11" fmla="*/ 36513 h 852"/>
                <a:gd name="T12" fmla="*/ 46037 w 190"/>
                <a:gd name="T13" fmla="*/ 39688 h 852"/>
                <a:gd name="T14" fmla="*/ 46037 w 190"/>
                <a:gd name="T15" fmla="*/ 46037 h 852"/>
                <a:gd name="T16" fmla="*/ 42862 w 190"/>
                <a:gd name="T17" fmla="*/ 49212 h 852"/>
                <a:gd name="T18" fmla="*/ 87312 w 190"/>
                <a:gd name="T19" fmla="*/ 36513 h 852"/>
                <a:gd name="T20" fmla="*/ 152400 w 190"/>
                <a:gd name="T21" fmla="*/ 23812 h 852"/>
                <a:gd name="T22" fmla="*/ 219075 w 190"/>
                <a:gd name="T23" fmla="*/ 19050 h 852"/>
                <a:gd name="T24" fmla="*/ 285750 w 190"/>
                <a:gd name="T25" fmla="*/ 19050 h 852"/>
                <a:gd name="T26" fmla="*/ 298450 w 190"/>
                <a:gd name="T27" fmla="*/ 15875 h 852"/>
                <a:gd name="T28" fmla="*/ 298450 w 190"/>
                <a:gd name="T29" fmla="*/ 12700 h 852"/>
                <a:gd name="T30" fmla="*/ 301625 w 190"/>
                <a:gd name="T31" fmla="*/ 9525 h 852"/>
                <a:gd name="T32" fmla="*/ 301625 w 190"/>
                <a:gd name="T33" fmla="*/ 6350 h 852"/>
                <a:gd name="T34" fmla="*/ 3175 w 190"/>
                <a:gd name="T35" fmla="*/ 1306513 h 852"/>
                <a:gd name="T36" fmla="*/ 50800 w 190"/>
                <a:gd name="T37" fmla="*/ 1322388 h 852"/>
                <a:gd name="T38" fmla="*/ 115888 w 190"/>
                <a:gd name="T39" fmla="*/ 1339850 h 852"/>
                <a:gd name="T40" fmla="*/ 182562 w 190"/>
                <a:gd name="T41" fmla="*/ 1349375 h 852"/>
                <a:gd name="T42" fmla="*/ 252413 w 190"/>
                <a:gd name="T43" fmla="*/ 1352550 h 852"/>
                <a:gd name="T44" fmla="*/ 301625 w 190"/>
                <a:gd name="T45" fmla="*/ 1349375 h 852"/>
                <a:gd name="T46" fmla="*/ 301625 w 190"/>
                <a:gd name="T47" fmla="*/ 1346200 h 852"/>
                <a:gd name="T48" fmla="*/ 301625 w 190"/>
                <a:gd name="T49" fmla="*/ 1343025 h 852"/>
                <a:gd name="T50" fmla="*/ 298450 w 190"/>
                <a:gd name="T51" fmla="*/ 1339850 h 852"/>
                <a:gd name="T52" fmla="*/ 298450 w 190"/>
                <a:gd name="T53" fmla="*/ 1336675 h 852"/>
                <a:gd name="T54" fmla="*/ 252413 w 190"/>
                <a:gd name="T55" fmla="*/ 1336675 h 852"/>
                <a:gd name="T56" fmla="*/ 185737 w 190"/>
                <a:gd name="T57" fmla="*/ 1335088 h 852"/>
                <a:gd name="T58" fmla="*/ 119063 w 190"/>
                <a:gd name="T59" fmla="*/ 1325563 h 852"/>
                <a:gd name="T60" fmla="*/ 53975 w 190"/>
                <a:gd name="T61" fmla="*/ 1306513 h 852"/>
                <a:gd name="T62" fmla="*/ 0 w 190"/>
                <a:gd name="T63" fmla="*/ 1289050 h 852"/>
                <a:gd name="T64" fmla="*/ 3175 w 190"/>
                <a:gd name="T65" fmla="*/ 1292225 h 852"/>
                <a:gd name="T66" fmla="*/ 3175 w 190"/>
                <a:gd name="T67" fmla="*/ 1298575 h 852"/>
                <a:gd name="T68" fmla="*/ 3175 w 190"/>
                <a:gd name="T69" fmla="*/ 1300163 h 852"/>
                <a:gd name="T70" fmla="*/ 3175 w 190"/>
                <a:gd name="T71" fmla="*/ 1306513 h 85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0"/>
                <a:gd name="T109" fmla="*/ 0 h 852"/>
                <a:gd name="T110" fmla="*/ 190 w 190"/>
                <a:gd name="T111" fmla="*/ 852 h 85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0" h="852">
                  <a:moveTo>
                    <a:pt x="190" y="2"/>
                  </a:moveTo>
                  <a:lnTo>
                    <a:pt x="180" y="2"/>
                  </a:lnTo>
                  <a:lnTo>
                    <a:pt x="159" y="0"/>
                  </a:lnTo>
                  <a:lnTo>
                    <a:pt x="136" y="2"/>
                  </a:lnTo>
                  <a:lnTo>
                    <a:pt x="115" y="4"/>
                  </a:lnTo>
                  <a:lnTo>
                    <a:pt x="94" y="6"/>
                  </a:lnTo>
                  <a:lnTo>
                    <a:pt x="73" y="10"/>
                  </a:lnTo>
                  <a:lnTo>
                    <a:pt x="52" y="14"/>
                  </a:lnTo>
                  <a:lnTo>
                    <a:pt x="32" y="19"/>
                  </a:lnTo>
                  <a:lnTo>
                    <a:pt x="30" y="21"/>
                  </a:lnTo>
                  <a:lnTo>
                    <a:pt x="30" y="23"/>
                  </a:lnTo>
                  <a:lnTo>
                    <a:pt x="29" y="25"/>
                  </a:lnTo>
                  <a:lnTo>
                    <a:pt x="29" y="27"/>
                  </a:lnTo>
                  <a:lnTo>
                    <a:pt x="29" y="29"/>
                  </a:lnTo>
                  <a:lnTo>
                    <a:pt x="29" y="31"/>
                  </a:lnTo>
                  <a:lnTo>
                    <a:pt x="27" y="31"/>
                  </a:lnTo>
                  <a:lnTo>
                    <a:pt x="34" y="29"/>
                  </a:lnTo>
                  <a:lnTo>
                    <a:pt x="55" y="23"/>
                  </a:lnTo>
                  <a:lnTo>
                    <a:pt x="75" y="19"/>
                  </a:lnTo>
                  <a:lnTo>
                    <a:pt x="96" y="15"/>
                  </a:lnTo>
                  <a:lnTo>
                    <a:pt x="117" y="12"/>
                  </a:lnTo>
                  <a:lnTo>
                    <a:pt x="138" y="12"/>
                  </a:lnTo>
                  <a:lnTo>
                    <a:pt x="159" y="10"/>
                  </a:lnTo>
                  <a:lnTo>
                    <a:pt x="180" y="12"/>
                  </a:lnTo>
                  <a:lnTo>
                    <a:pt x="188" y="12"/>
                  </a:lnTo>
                  <a:lnTo>
                    <a:pt x="188" y="10"/>
                  </a:lnTo>
                  <a:lnTo>
                    <a:pt x="188" y="8"/>
                  </a:lnTo>
                  <a:lnTo>
                    <a:pt x="190" y="6"/>
                  </a:lnTo>
                  <a:lnTo>
                    <a:pt x="190" y="4"/>
                  </a:lnTo>
                  <a:lnTo>
                    <a:pt x="190" y="2"/>
                  </a:lnTo>
                  <a:close/>
                  <a:moveTo>
                    <a:pt x="2" y="823"/>
                  </a:moveTo>
                  <a:lnTo>
                    <a:pt x="11" y="827"/>
                  </a:lnTo>
                  <a:lnTo>
                    <a:pt x="32" y="833"/>
                  </a:lnTo>
                  <a:lnTo>
                    <a:pt x="52" y="839"/>
                  </a:lnTo>
                  <a:lnTo>
                    <a:pt x="73" y="844"/>
                  </a:lnTo>
                  <a:lnTo>
                    <a:pt x="94" y="848"/>
                  </a:lnTo>
                  <a:lnTo>
                    <a:pt x="115" y="850"/>
                  </a:lnTo>
                  <a:lnTo>
                    <a:pt x="136" y="852"/>
                  </a:lnTo>
                  <a:lnTo>
                    <a:pt x="159" y="852"/>
                  </a:lnTo>
                  <a:lnTo>
                    <a:pt x="180" y="852"/>
                  </a:lnTo>
                  <a:lnTo>
                    <a:pt x="190" y="850"/>
                  </a:lnTo>
                  <a:lnTo>
                    <a:pt x="190" y="848"/>
                  </a:lnTo>
                  <a:lnTo>
                    <a:pt x="190" y="846"/>
                  </a:lnTo>
                  <a:lnTo>
                    <a:pt x="188" y="844"/>
                  </a:lnTo>
                  <a:lnTo>
                    <a:pt x="188" y="842"/>
                  </a:lnTo>
                  <a:lnTo>
                    <a:pt x="180" y="842"/>
                  </a:lnTo>
                  <a:lnTo>
                    <a:pt x="159" y="842"/>
                  </a:lnTo>
                  <a:lnTo>
                    <a:pt x="138" y="842"/>
                  </a:lnTo>
                  <a:lnTo>
                    <a:pt x="117" y="841"/>
                  </a:lnTo>
                  <a:lnTo>
                    <a:pt x="96" y="839"/>
                  </a:lnTo>
                  <a:lnTo>
                    <a:pt x="75" y="835"/>
                  </a:lnTo>
                  <a:lnTo>
                    <a:pt x="55" y="829"/>
                  </a:lnTo>
                  <a:lnTo>
                    <a:pt x="34" y="823"/>
                  </a:lnTo>
                  <a:lnTo>
                    <a:pt x="15" y="818"/>
                  </a:lnTo>
                  <a:lnTo>
                    <a:pt x="0" y="812"/>
                  </a:lnTo>
                  <a:lnTo>
                    <a:pt x="0" y="814"/>
                  </a:lnTo>
                  <a:lnTo>
                    <a:pt x="2" y="814"/>
                  </a:lnTo>
                  <a:lnTo>
                    <a:pt x="2" y="816"/>
                  </a:lnTo>
                  <a:lnTo>
                    <a:pt x="2" y="818"/>
                  </a:lnTo>
                  <a:lnTo>
                    <a:pt x="2" y="819"/>
                  </a:lnTo>
                  <a:lnTo>
                    <a:pt x="2" y="821"/>
                  </a:lnTo>
                  <a:lnTo>
                    <a:pt x="2" y="823"/>
                  </a:lnTo>
                  <a:close/>
                </a:path>
              </a:pathLst>
            </a:custGeom>
            <a:solidFill>
              <a:srgbClr val="A6DBFF"/>
            </a:solidFill>
            <a:ln w="9525">
              <a:noFill/>
              <a:round/>
            </a:ln>
          </p:spPr>
          <p:txBody>
            <a:bodyPr/>
            <a:lstStyle/>
            <a:p>
              <a:endParaRPr lang="en-US"/>
            </a:p>
          </p:txBody>
        </p:sp>
        <p:sp>
          <p:nvSpPr>
            <p:cNvPr id="17597" name="Freeform 200"/>
            <p:cNvSpPr>
              <a:spLocks noEditPoints="1"/>
            </p:cNvSpPr>
            <p:nvPr/>
          </p:nvSpPr>
          <p:spPr bwMode="auto">
            <a:xfrm>
              <a:off x="6112935" y="2760645"/>
              <a:ext cx="268111" cy="1336675"/>
            </a:xfrm>
            <a:custGeom>
              <a:avLst/>
              <a:gdLst>
                <a:gd name="T0" fmla="*/ 285750 w 190"/>
                <a:gd name="T1" fmla="*/ 0 h 842"/>
                <a:gd name="T2" fmla="*/ 215900 w 190"/>
                <a:gd name="T3" fmla="*/ 0 h 842"/>
                <a:gd name="T4" fmla="*/ 149225 w 190"/>
                <a:gd name="T5" fmla="*/ 6350 h 842"/>
                <a:gd name="T6" fmla="*/ 84137 w 190"/>
                <a:gd name="T7" fmla="*/ 20638 h 842"/>
                <a:gd name="T8" fmla="*/ 46037 w 190"/>
                <a:gd name="T9" fmla="*/ 30163 h 842"/>
                <a:gd name="T10" fmla="*/ 46037 w 190"/>
                <a:gd name="T11" fmla="*/ 36513 h 842"/>
                <a:gd name="T12" fmla="*/ 42862 w 190"/>
                <a:gd name="T13" fmla="*/ 39688 h 842"/>
                <a:gd name="T14" fmla="*/ 42862 w 190"/>
                <a:gd name="T15" fmla="*/ 46037 h 842"/>
                <a:gd name="T16" fmla="*/ 42862 w 190"/>
                <a:gd name="T17" fmla="*/ 49212 h 842"/>
                <a:gd name="T18" fmla="*/ 87312 w 190"/>
                <a:gd name="T19" fmla="*/ 36513 h 842"/>
                <a:gd name="T20" fmla="*/ 152400 w 190"/>
                <a:gd name="T21" fmla="*/ 20638 h 842"/>
                <a:gd name="T22" fmla="*/ 219075 w 190"/>
                <a:gd name="T23" fmla="*/ 14288 h 842"/>
                <a:gd name="T24" fmla="*/ 285750 w 190"/>
                <a:gd name="T25" fmla="*/ 14288 h 842"/>
                <a:gd name="T26" fmla="*/ 295275 w 190"/>
                <a:gd name="T27" fmla="*/ 14288 h 842"/>
                <a:gd name="T28" fmla="*/ 298450 w 190"/>
                <a:gd name="T29" fmla="*/ 9525 h 842"/>
                <a:gd name="T30" fmla="*/ 298450 w 190"/>
                <a:gd name="T31" fmla="*/ 6350 h 842"/>
                <a:gd name="T32" fmla="*/ 298450 w 190"/>
                <a:gd name="T33" fmla="*/ 3175 h 842"/>
                <a:gd name="T34" fmla="*/ 3175 w 190"/>
                <a:gd name="T35" fmla="*/ 1289050 h 842"/>
                <a:gd name="T36" fmla="*/ 53975 w 190"/>
                <a:gd name="T37" fmla="*/ 1306513 h 842"/>
                <a:gd name="T38" fmla="*/ 119063 w 190"/>
                <a:gd name="T39" fmla="*/ 1322388 h 842"/>
                <a:gd name="T40" fmla="*/ 182562 w 190"/>
                <a:gd name="T41" fmla="*/ 1330325 h 842"/>
                <a:gd name="T42" fmla="*/ 252413 w 190"/>
                <a:gd name="T43" fmla="*/ 1336675 h 842"/>
                <a:gd name="T44" fmla="*/ 301625 w 190"/>
                <a:gd name="T45" fmla="*/ 1333500 h 842"/>
                <a:gd name="T46" fmla="*/ 298450 w 190"/>
                <a:gd name="T47" fmla="*/ 1330325 h 842"/>
                <a:gd name="T48" fmla="*/ 298450 w 190"/>
                <a:gd name="T49" fmla="*/ 1327150 h 842"/>
                <a:gd name="T50" fmla="*/ 295275 w 190"/>
                <a:gd name="T51" fmla="*/ 1322388 h 842"/>
                <a:gd name="T52" fmla="*/ 295275 w 190"/>
                <a:gd name="T53" fmla="*/ 1319213 h 842"/>
                <a:gd name="T54" fmla="*/ 252413 w 190"/>
                <a:gd name="T55" fmla="*/ 1322388 h 842"/>
                <a:gd name="T56" fmla="*/ 185737 w 190"/>
                <a:gd name="T57" fmla="*/ 1319213 h 842"/>
                <a:gd name="T58" fmla="*/ 120650 w 190"/>
                <a:gd name="T59" fmla="*/ 1306513 h 842"/>
                <a:gd name="T60" fmla="*/ 57150 w 190"/>
                <a:gd name="T61" fmla="*/ 1290638 h 842"/>
                <a:gd name="T62" fmla="*/ 0 w 190"/>
                <a:gd name="T63" fmla="*/ 1270000 h 842"/>
                <a:gd name="T64" fmla="*/ 0 w 190"/>
                <a:gd name="T65" fmla="*/ 1273175 h 842"/>
                <a:gd name="T66" fmla="*/ 0 w 190"/>
                <a:gd name="T67" fmla="*/ 1279525 h 842"/>
                <a:gd name="T68" fmla="*/ 3175 w 190"/>
                <a:gd name="T69" fmla="*/ 1282700 h 842"/>
                <a:gd name="T70" fmla="*/ 3175 w 190"/>
                <a:gd name="T71" fmla="*/ 1289050 h 84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0"/>
                <a:gd name="T109" fmla="*/ 0 h 842"/>
                <a:gd name="T110" fmla="*/ 190 w 190"/>
                <a:gd name="T111" fmla="*/ 842 h 84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0" h="842">
                  <a:moveTo>
                    <a:pt x="190" y="0"/>
                  </a:moveTo>
                  <a:lnTo>
                    <a:pt x="180" y="0"/>
                  </a:lnTo>
                  <a:lnTo>
                    <a:pt x="159" y="0"/>
                  </a:lnTo>
                  <a:lnTo>
                    <a:pt x="136" y="0"/>
                  </a:lnTo>
                  <a:lnTo>
                    <a:pt x="115" y="2"/>
                  </a:lnTo>
                  <a:lnTo>
                    <a:pt x="94" y="4"/>
                  </a:lnTo>
                  <a:lnTo>
                    <a:pt x="75" y="8"/>
                  </a:lnTo>
                  <a:lnTo>
                    <a:pt x="53" y="13"/>
                  </a:lnTo>
                  <a:lnTo>
                    <a:pt x="34" y="19"/>
                  </a:lnTo>
                  <a:lnTo>
                    <a:pt x="29" y="19"/>
                  </a:lnTo>
                  <a:lnTo>
                    <a:pt x="29" y="21"/>
                  </a:lnTo>
                  <a:lnTo>
                    <a:pt x="29" y="23"/>
                  </a:lnTo>
                  <a:lnTo>
                    <a:pt x="29" y="25"/>
                  </a:lnTo>
                  <a:lnTo>
                    <a:pt x="27" y="25"/>
                  </a:lnTo>
                  <a:lnTo>
                    <a:pt x="27" y="27"/>
                  </a:lnTo>
                  <a:lnTo>
                    <a:pt x="27" y="29"/>
                  </a:lnTo>
                  <a:lnTo>
                    <a:pt x="27" y="31"/>
                  </a:lnTo>
                  <a:lnTo>
                    <a:pt x="36" y="27"/>
                  </a:lnTo>
                  <a:lnTo>
                    <a:pt x="55" y="23"/>
                  </a:lnTo>
                  <a:lnTo>
                    <a:pt x="76" y="17"/>
                  </a:lnTo>
                  <a:lnTo>
                    <a:pt x="96" y="13"/>
                  </a:lnTo>
                  <a:lnTo>
                    <a:pt x="117" y="11"/>
                  </a:lnTo>
                  <a:lnTo>
                    <a:pt x="138" y="9"/>
                  </a:lnTo>
                  <a:lnTo>
                    <a:pt x="159" y="9"/>
                  </a:lnTo>
                  <a:lnTo>
                    <a:pt x="180" y="9"/>
                  </a:lnTo>
                  <a:lnTo>
                    <a:pt x="186" y="9"/>
                  </a:lnTo>
                  <a:lnTo>
                    <a:pt x="188" y="8"/>
                  </a:lnTo>
                  <a:lnTo>
                    <a:pt x="188" y="6"/>
                  </a:lnTo>
                  <a:lnTo>
                    <a:pt x="188" y="4"/>
                  </a:lnTo>
                  <a:lnTo>
                    <a:pt x="188" y="2"/>
                  </a:lnTo>
                  <a:lnTo>
                    <a:pt x="190" y="0"/>
                  </a:lnTo>
                  <a:close/>
                  <a:moveTo>
                    <a:pt x="2" y="812"/>
                  </a:moveTo>
                  <a:lnTo>
                    <a:pt x="13" y="815"/>
                  </a:lnTo>
                  <a:lnTo>
                    <a:pt x="34" y="823"/>
                  </a:lnTo>
                  <a:lnTo>
                    <a:pt x="53" y="829"/>
                  </a:lnTo>
                  <a:lnTo>
                    <a:pt x="75" y="833"/>
                  </a:lnTo>
                  <a:lnTo>
                    <a:pt x="94" y="836"/>
                  </a:lnTo>
                  <a:lnTo>
                    <a:pt x="115" y="838"/>
                  </a:lnTo>
                  <a:lnTo>
                    <a:pt x="136" y="840"/>
                  </a:lnTo>
                  <a:lnTo>
                    <a:pt x="159" y="842"/>
                  </a:lnTo>
                  <a:lnTo>
                    <a:pt x="180" y="840"/>
                  </a:lnTo>
                  <a:lnTo>
                    <a:pt x="190" y="840"/>
                  </a:lnTo>
                  <a:lnTo>
                    <a:pt x="188" y="838"/>
                  </a:lnTo>
                  <a:lnTo>
                    <a:pt x="188" y="836"/>
                  </a:lnTo>
                  <a:lnTo>
                    <a:pt x="188" y="835"/>
                  </a:lnTo>
                  <a:lnTo>
                    <a:pt x="186" y="833"/>
                  </a:lnTo>
                  <a:lnTo>
                    <a:pt x="186" y="831"/>
                  </a:lnTo>
                  <a:lnTo>
                    <a:pt x="180" y="831"/>
                  </a:lnTo>
                  <a:lnTo>
                    <a:pt x="159" y="833"/>
                  </a:lnTo>
                  <a:lnTo>
                    <a:pt x="138" y="831"/>
                  </a:lnTo>
                  <a:lnTo>
                    <a:pt x="117" y="831"/>
                  </a:lnTo>
                  <a:lnTo>
                    <a:pt x="96" y="827"/>
                  </a:lnTo>
                  <a:lnTo>
                    <a:pt x="76" y="823"/>
                  </a:lnTo>
                  <a:lnTo>
                    <a:pt x="55" y="819"/>
                  </a:lnTo>
                  <a:lnTo>
                    <a:pt x="36" y="813"/>
                  </a:lnTo>
                  <a:lnTo>
                    <a:pt x="17" y="808"/>
                  </a:lnTo>
                  <a:lnTo>
                    <a:pt x="0" y="800"/>
                  </a:lnTo>
                  <a:lnTo>
                    <a:pt x="0" y="802"/>
                  </a:lnTo>
                  <a:lnTo>
                    <a:pt x="0" y="804"/>
                  </a:lnTo>
                  <a:lnTo>
                    <a:pt x="0" y="806"/>
                  </a:lnTo>
                  <a:lnTo>
                    <a:pt x="0" y="808"/>
                  </a:lnTo>
                  <a:lnTo>
                    <a:pt x="2" y="808"/>
                  </a:lnTo>
                  <a:lnTo>
                    <a:pt x="2" y="810"/>
                  </a:lnTo>
                  <a:lnTo>
                    <a:pt x="2" y="812"/>
                  </a:lnTo>
                  <a:close/>
                </a:path>
              </a:pathLst>
            </a:custGeom>
            <a:solidFill>
              <a:srgbClr val="A7DBFF"/>
            </a:solidFill>
            <a:ln w="9525">
              <a:noFill/>
              <a:round/>
            </a:ln>
          </p:spPr>
          <p:txBody>
            <a:bodyPr/>
            <a:lstStyle/>
            <a:p>
              <a:endParaRPr lang="en-US"/>
            </a:p>
          </p:txBody>
        </p:sp>
        <p:sp>
          <p:nvSpPr>
            <p:cNvPr id="17598" name="Freeform 201"/>
            <p:cNvSpPr>
              <a:spLocks noEditPoints="1"/>
            </p:cNvSpPr>
            <p:nvPr/>
          </p:nvSpPr>
          <p:spPr bwMode="auto">
            <a:xfrm>
              <a:off x="6110113" y="2766992"/>
              <a:ext cx="268111" cy="1320800"/>
            </a:xfrm>
            <a:custGeom>
              <a:avLst/>
              <a:gdLst>
                <a:gd name="T0" fmla="*/ 288925 w 190"/>
                <a:gd name="T1" fmla="*/ 3175 h 832"/>
                <a:gd name="T2" fmla="*/ 222250 w 190"/>
                <a:gd name="T3" fmla="*/ 3175 h 832"/>
                <a:gd name="T4" fmla="*/ 155575 w 190"/>
                <a:gd name="T5" fmla="*/ 7938 h 832"/>
                <a:gd name="T6" fmla="*/ 90487 w 190"/>
                <a:gd name="T7" fmla="*/ 20638 h 832"/>
                <a:gd name="T8" fmla="*/ 46037 w 190"/>
                <a:gd name="T9" fmla="*/ 33338 h 832"/>
                <a:gd name="T10" fmla="*/ 46037 w 190"/>
                <a:gd name="T11" fmla="*/ 39688 h 832"/>
                <a:gd name="T12" fmla="*/ 46037 w 190"/>
                <a:gd name="T13" fmla="*/ 42862 h 832"/>
                <a:gd name="T14" fmla="*/ 42862 w 190"/>
                <a:gd name="T15" fmla="*/ 47625 h 832"/>
                <a:gd name="T16" fmla="*/ 42862 w 190"/>
                <a:gd name="T17" fmla="*/ 50800 h 832"/>
                <a:gd name="T18" fmla="*/ 93662 w 190"/>
                <a:gd name="T19" fmla="*/ 36513 h 832"/>
                <a:gd name="T20" fmla="*/ 155575 w 190"/>
                <a:gd name="T21" fmla="*/ 23812 h 832"/>
                <a:gd name="T22" fmla="*/ 222250 w 190"/>
                <a:gd name="T23" fmla="*/ 17463 h 832"/>
                <a:gd name="T24" fmla="*/ 288925 w 190"/>
                <a:gd name="T25" fmla="*/ 17463 h 832"/>
                <a:gd name="T26" fmla="*/ 298450 w 190"/>
                <a:gd name="T27" fmla="*/ 14288 h 832"/>
                <a:gd name="T28" fmla="*/ 298450 w 190"/>
                <a:gd name="T29" fmla="*/ 11112 h 832"/>
                <a:gd name="T30" fmla="*/ 298450 w 190"/>
                <a:gd name="T31" fmla="*/ 7938 h 832"/>
                <a:gd name="T32" fmla="*/ 301625 w 190"/>
                <a:gd name="T33" fmla="*/ 3175 h 832"/>
                <a:gd name="T34" fmla="*/ 3175 w 190"/>
                <a:gd name="T35" fmla="*/ 1273175 h 832"/>
                <a:gd name="T36" fmla="*/ 57150 w 190"/>
                <a:gd name="T37" fmla="*/ 1290638 h 832"/>
                <a:gd name="T38" fmla="*/ 122238 w 190"/>
                <a:gd name="T39" fmla="*/ 1309688 h 832"/>
                <a:gd name="T40" fmla="*/ 188912 w 190"/>
                <a:gd name="T41" fmla="*/ 1319213 h 832"/>
                <a:gd name="T42" fmla="*/ 255588 w 190"/>
                <a:gd name="T43" fmla="*/ 1320800 h 832"/>
                <a:gd name="T44" fmla="*/ 301625 w 190"/>
                <a:gd name="T45" fmla="*/ 1320800 h 832"/>
                <a:gd name="T46" fmla="*/ 298450 w 190"/>
                <a:gd name="T47" fmla="*/ 1316038 h 832"/>
                <a:gd name="T48" fmla="*/ 298450 w 190"/>
                <a:gd name="T49" fmla="*/ 1312863 h 832"/>
                <a:gd name="T50" fmla="*/ 298450 w 190"/>
                <a:gd name="T51" fmla="*/ 1309688 h 832"/>
                <a:gd name="T52" fmla="*/ 295275 w 190"/>
                <a:gd name="T53" fmla="*/ 1306513 h 832"/>
                <a:gd name="T54" fmla="*/ 255588 w 190"/>
                <a:gd name="T55" fmla="*/ 1306513 h 832"/>
                <a:gd name="T56" fmla="*/ 188912 w 190"/>
                <a:gd name="T57" fmla="*/ 1303338 h 832"/>
                <a:gd name="T58" fmla="*/ 123825 w 190"/>
                <a:gd name="T59" fmla="*/ 1293813 h 832"/>
                <a:gd name="T60" fmla="*/ 63500 w 190"/>
                <a:gd name="T61" fmla="*/ 1279525 h 832"/>
                <a:gd name="T62" fmla="*/ 3175 w 190"/>
                <a:gd name="T63" fmla="*/ 1257300 h 832"/>
                <a:gd name="T64" fmla="*/ 0 w 190"/>
                <a:gd name="T65" fmla="*/ 1257300 h 832"/>
                <a:gd name="T66" fmla="*/ 3175 w 190"/>
                <a:gd name="T67" fmla="*/ 1260475 h 832"/>
                <a:gd name="T68" fmla="*/ 3175 w 190"/>
                <a:gd name="T69" fmla="*/ 1266825 h 832"/>
                <a:gd name="T70" fmla="*/ 3175 w 190"/>
                <a:gd name="T71" fmla="*/ 1270000 h 8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0"/>
                <a:gd name="T109" fmla="*/ 0 h 832"/>
                <a:gd name="T110" fmla="*/ 190 w 190"/>
                <a:gd name="T111" fmla="*/ 832 h 8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0" h="832">
                  <a:moveTo>
                    <a:pt x="190" y="2"/>
                  </a:moveTo>
                  <a:lnTo>
                    <a:pt x="182" y="2"/>
                  </a:lnTo>
                  <a:lnTo>
                    <a:pt x="161" y="0"/>
                  </a:lnTo>
                  <a:lnTo>
                    <a:pt x="140" y="2"/>
                  </a:lnTo>
                  <a:lnTo>
                    <a:pt x="119" y="2"/>
                  </a:lnTo>
                  <a:lnTo>
                    <a:pt x="98" y="5"/>
                  </a:lnTo>
                  <a:lnTo>
                    <a:pt x="77" y="9"/>
                  </a:lnTo>
                  <a:lnTo>
                    <a:pt x="57" y="13"/>
                  </a:lnTo>
                  <a:lnTo>
                    <a:pt x="36" y="19"/>
                  </a:lnTo>
                  <a:lnTo>
                    <a:pt x="29" y="21"/>
                  </a:lnTo>
                  <a:lnTo>
                    <a:pt x="29" y="23"/>
                  </a:lnTo>
                  <a:lnTo>
                    <a:pt x="29" y="25"/>
                  </a:lnTo>
                  <a:lnTo>
                    <a:pt x="29" y="27"/>
                  </a:lnTo>
                  <a:lnTo>
                    <a:pt x="27" y="29"/>
                  </a:lnTo>
                  <a:lnTo>
                    <a:pt x="27" y="30"/>
                  </a:lnTo>
                  <a:lnTo>
                    <a:pt x="27" y="32"/>
                  </a:lnTo>
                  <a:lnTo>
                    <a:pt x="40" y="29"/>
                  </a:lnTo>
                  <a:lnTo>
                    <a:pt x="59" y="23"/>
                  </a:lnTo>
                  <a:lnTo>
                    <a:pt x="78" y="19"/>
                  </a:lnTo>
                  <a:lnTo>
                    <a:pt x="98" y="15"/>
                  </a:lnTo>
                  <a:lnTo>
                    <a:pt x="119" y="11"/>
                  </a:lnTo>
                  <a:lnTo>
                    <a:pt x="140" y="11"/>
                  </a:lnTo>
                  <a:lnTo>
                    <a:pt x="161" y="9"/>
                  </a:lnTo>
                  <a:lnTo>
                    <a:pt x="182" y="11"/>
                  </a:lnTo>
                  <a:lnTo>
                    <a:pt x="188" y="11"/>
                  </a:lnTo>
                  <a:lnTo>
                    <a:pt x="188" y="9"/>
                  </a:lnTo>
                  <a:lnTo>
                    <a:pt x="188" y="7"/>
                  </a:lnTo>
                  <a:lnTo>
                    <a:pt x="188" y="5"/>
                  </a:lnTo>
                  <a:lnTo>
                    <a:pt x="190" y="4"/>
                  </a:lnTo>
                  <a:lnTo>
                    <a:pt x="190" y="2"/>
                  </a:lnTo>
                  <a:close/>
                  <a:moveTo>
                    <a:pt x="2" y="802"/>
                  </a:moveTo>
                  <a:lnTo>
                    <a:pt x="17" y="808"/>
                  </a:lnTo>
                  <a:lnTo>
                    <a:pt x="36" y="813"/>
                  </a:lnTo>
                  <a:lnTo>
                    <a:pt x="57" y="819"/>
                  </a:lnTo>
                  <a:lnTo>
                    <a:pt x="77" y="825"/>
                  </a:lnTo>
                  <a:lnTo>
                    <a:pt x="98" y="829"/>
                  </a:lnTo>
                  <a:lnTo>
                    <a:pt x="119" y="831"/>
                  </a:lnTo>
                  <a:lnTo>
                    <a:pt x="140" y="832"/>
                  </a:lnTo>
                  <a:lnTo>
                    <a:pt x="161" y="832"/>
                  </a:lnTo>
                  <a:lnTo>
                    <a:pt x="182" y="832"/>
                  </a:lnTo>
                  <a:lnTo>
                    <a:pt x="190" y="832"/>
                  </a:lnTo>
                  <a:lnTo>
                    <a:pt x="190" y="831"/>
                  </a:lnTo>
                  <a:lnTo>
                    <a:pt x="188" y="829"/>
                  </a:lnTo>
                  <a:lnTo>
                    <a:pt x="188" y="827"/>
                  </a:lnTo>
                  <a:lnTo>
                    <a:pt x="188" y="825"/>
                  </a:lnTo>
                  <a:lnTo>
                    <a:pt x="188" y="823"/>
                  </a:lnTo>
                  <a:lnTo>
                    <a:pt x="186" y="823"/>
                  </a:lnTo>
                  <a:lnTo>
                    <a:pt x="182" y="823"/>
                  </a:lnTo>
                  <a:lnTo>
                    <a:pt x="161" y="823"/>
                  </a:lnTo>
                  <a:lnTo>
                    <a:pt x="140" y="823"/>
                  </a:lnTo>
                  <a:lnTo>
                    <a:pt x="119" y="821"/>
                  </a:lnTo>
                  <a:lnTo>
                    <a:pt x="98" y="819"/>
                  </a:lnTo>
                  <a:lnTo>
                    <a:pt x="78" y="815"/>
                  </a:lnTo>
                  <a:lnTo>
                    <a:pt x="59" y="811"/>
                  </a:lnTo>
                  <a:lnTo>
                    <a:pt x="40" y="806"/>
                  </a:lnTo>
                  <a:lnTo>
                    <a:pt x="21" y="798"/>
                  </a:lnTo>
                  <a:lnTo>
                    <a:pt x="2" y="792"/>
                  </a:lnTo>
                  <a:lnTo>
                    <a:pt x="0" y="790"/>
                  </a:lnTo>
                  <a:lnTo>
                    <a:pt x="0" y="792"/>
                  </a:lnTo>
                  <a:lnTo>
                    <a:pt x="2" y="794"/>
                  </a:lnTo>
                  <a:lnTo>
                    <a:pt x="2" y="796"/>
                  </a:lnTo>
                  <a:lnTo>
                    <a:pt x="2" y="798"/>
                  </a:lnTo>
                  <a:lnTo>
                    <a:pt x="2" y="800"/>
                  </a:lnTo>
                  <a:lnTo>
                    <a:pt x="2" y="802"/>
                  </a:lnTo>
                  <a:close/>
                </a:path>
              </a:pathLst>
            </a:custGeom>
            <a:solidFill>
              <a:srgbClr val="A8DCFF"/>
            </a:solidFill>
            <a:ln w="9525">
              <a:noFill/>
              <a:round/>
            </a:ln>
          </p:spPr>
          <p:txBody>
            <a:bodyPr/>
            <a:lstStyle/>
            <a:p>
              <a:endParaRPr lang="en-US"/>
            </a:p>
          </p:txBody>
        </p:sp>
        <p:sp>
          <p:nvSpPr>
            <p:cNvPr id="17599" name="Freeform 202"/>
            <p:cNvSpPr>
              <a:spLocks noEditPoints="1"/>
            </p:cNvSpPr>
            <p:nvPr/>
          </p:nvSpPr>
          <p:spPr bwMode="auto">
            <a:xfrm>
              <a:off x="6110112" y="2774929"/>
              <a:ext cx="265289" cy="1308100"/>
            </a:xfrm>
            <a:custGeom>
              <a:avLst/>
              <a:gdLst>
                <a:gd name="T0" fmla="*/ 288925 w 188"/>
                <a:gd name="T1" fmla="*/ 0 h 824"/>
                <a:gd name="T2" fmla="*/ 222250 w 188"/>
                <a:gd name="T3" fmla="*/ 0 h 824"/>
                <a:gd name="T4" fmla="*/ 155575 w 188"/>
                <a:gd name="T5" fmla="*/ 6350 h 824"/>
                <a:gd name="T6" fmla="*/ 90487 w 188"/>
                <a:gd name="T7" fmla="*/ 22225 h 824"/>
                <a:gd name="T8" fmla="*/ 46037 w 188"/>
                <a:gd name="T9" fmla="*/ 34925 h 824"/>
                <a:gd name="T10" fmla="*/ 42862 w 188"/>
                <a:gd name="T11" fmla="*/ 39688 h 824"/>
                <a:gd name="T12" fmla="*/ 42862 w 188"/>
                <a:gd name="T13" fmla="*/ 42862 h 824"/>
                <a:gd name="T14" fmla="*/ 39687 w 188"/>
                <a:gd name="T15" fmla="*/ 49212 h 824"/>
                <a:gd name="T16" fmla="*/ 39687 w 188"/>
                <a:gd name="T17" fmla="*/ 52388 h 824"/>
                <a:gd name="T18" fmla="*/ 93662 w 188"/>
                <a:gd name="T19" fmla="*/ 34925 h 824"/>
                <a:gd name="T20" fmla="*/ 158750 w 188"/>
                <a:gd name="T21" fmla="*/ 22225 h 824"/>
                <a:gd name="T22" fmla="*/ 222250 w 188"/>
                <a:gd name="T23" fmla="*/ 15875 h 824"/>
                <a:gd name="T24" fmla="*/ 288925 w 188"/>
                <a:gd name="T25" fmla="*/ 15875 h 824"/>
                <a:gd name="T26" fmla="*/ 295275 w 188"/>
                <a:gd name="T27" fmla="*/ 15875 h 824"/>
                <a:gd name="T28" fmla="*/ 295275 w 188"/>
                <a:gd name="T29" fmla="*/ 9525 h 824"/>
                <a:gd name="T30" fmla="*/ 298450 w 188"/>
                <a:gd name="T31" fmla="*/ 6350 h 824"/>
                <a:gd name="T32" fmla="*/ 298450 w 188"/>
                <a:gd name="T33" fmla="*/ 3175 h 824"/>
                <a:gd name="T34" fmla="*/ 3175 w 188"/>
                <a:gd name="T35" fmla="*/ 1255713 h 824"/>
                <a:gd name="T36" fmla="*/ 60325 w 188"/>
                <a:gd name="T37" fmla="*/ 1276350 h 824"/>
                <a:gd name="T38" fmla="*/ 123825 w 188"/>
                <a:gd name="T39" fmla="*/ 1292225 h 824"/>
                <a:gd name="T40" fmla="*/ 188912 w 188"/>
                <a:gd name="T41" fmla="*/ 1304925 h 824"/>
                <a:gd name="T42" fmla="*/ 255588 w 188"/>
                <a:gd name="T43" fmla="*/ 1308100 h 824"/>
                <a:gd name="T44" fmla="*/ 298450 w 188"/>
                <a:gd name="T45" fmla="*/ 1304925 h 824"/>
                <a:gd name="T46" fmla="*/ 298450 w 188"/>
                <a:gd name="T47" fmla="*/ 1301750 h 824"/>
                <a:gd name="T48" fmla="*/ 295275 w 188"/>
                <a:gd name="T49" fmla="*/ 1298575 h 824"/>
                <a:gd name="T50" fmla="*/ 295275 w 188"/>
                <a:gd name="T51" fmla="*/ 1295400 h 824"/>
                <a:gd name="T52" fmla="*/ 295275 w 188"/>
                <a:gd name="T53" fmla="*/ 1289050 h 824"/>
                <a:gd name="T54" fmla="*/ 255588 w 188"/>
                <a:gd name="T55" fmla="*/ 1292225 h 824"/>
                <a:gd name="T56" fmla="*/ 188912 w 188"/>
                <a:gd name="T57" fmla="*/ 1289050 h 824"/>
                <a:gd name="T58" fmla="*/ 127000 w 188"/>
                <a:gd name="T59" fmla="*/ 1276350 h 824"/>
                <a:gd name="T60" fmla="*/ 63500 w 188"/>
                <a:gd name="T61" fmla="*/ 1262063 h 824"/>
                <a:gd name="T62" fmla="*/ 6350 w 188"/>
                <a:gd name="T63" fmla="*/ 1239838 h 824"/>
                <a:gd name="T64" fmla="*/ 0 w 188"/>
                <a:gd name="T65" fmla="*/ 1239838 h 824"/>
                <a:gd name="T66" fmla="*/ 0 w 188"/>
                <a:gd name="T67" fmla="*/ 1243013 h 824"/>
                <a:gd name="T68" fmla="*/ 0 w 188"/>
                <a:gd name="T69" fmla="*/ 1249363 h 824"/>
                <a:gd name="T70" fmla="*/ 3175 w 188"/>
                <a:gd name="T71" fmla="*/ 1252538 h 82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8"/>
                <a:gd name="T109" fmla="*/ 0 h 824"/>
                <a:gd name="T110" fmla="*/ 188 w 188"/>
                <a:gd name="T111" fmla="*/ 824 h 82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8" h="824">
                  <a:moveTo>
                    <a:pt x="188" y="0"/>
                  </a:moveTo>
                  <a:lnTo>
                    <a:pt x="182" y="0"/>
                  </a:lnTo>
                  <a:lnTo>
                    <a:pt x="161" y="0"/>
                  </a:lnTo>
                  <a:lnTo>
                    <a:pt x="140" y="0"/>
                  </a:lnTo>
                  <a:lnTo>
                    <a:pt x="119" y="2"/>
                  </a:lnTo>
                  <a:lnTo>
                    <a:pt x="98" y="4"/>
                  </a:lnTo>
                  <a:lnTo>
                    <a:pt x="78" y="8"/>
                  </a:lnTo>
                  <a:lnTo>
                    <a:pt x="57" y="14"/>
                  </a:lnTo>
                  <a:lnTo>
                    <a:pt x="38" y="18"/>
                  </a:lnTo>
                  <a:lnTo>
                    <a:pt x="29" y="22"/>
                  </a:lnTo>
                  <a:lnTo>
                    <a:pt x="27" y="24"/>
                  </a:lnTo>
                  <a:lnTo>
                    <a:pt x="27" y="25"/>
                  </a:lnTo>
                  <a:lnTo>
                    <a:pt x="27" y="27"/>
                  </a:lnTo>
                  <a:lnTo>
                    <a:pt x="27" y="29"/>
                  </a:lnTo>
                  <a:lnTo>
                    <a:pt x="25" y="31"/>
                  </a:lnTo>
                  <a:lnTo>
                    <a:pt x="25" y="33"/>
                  </a:lnTo>
                  <a:lnTo>
                    <a:pt x="40" y="27"/>
                  </a:lnTo>
                  <a:lnTo>
                    <a:pt x="59" y="22"/>
                  </a:lnTo>
                  <a:lnTo>
                    <a:pt x="80" y="18"/>
                  </a:lnTo>
                  <a:lnTo>
                    <a:pt x="100" y="14"/>
                  </a:lnTo>
                  <a:lnTo>
                    <a:pt x="119" y="12"/>
                  </a:lnTo>
                  <a:lnTo>
                    <a:pt x="140" y="10"/>
                  </a:lnTo>
                  <a:lnTo>
                    <a:pt x="161" y="10"/>
                  </a:lnTo>
                  <a:lnTo>
                    <a:pt x="182" y="10"/>
                  </a:lnTo>
                  <a:lnTo>
                    <a:pt x="186" y="10"/>
                  </a:lnTo>
                  <a:lnTo>
                    <a:pt x="186" y="8"/>
                  </a:lnTo>
                  <a:lnTo>
                    <a:pt x="186" y="6"/>
                  </a:lnTo>
                  <a:lnTo>
                    <a:pt x="188" y="6"/>
                  </a:lnTo>
                  <a:lnTo>
                    <a:pt x="188" y="4"/>
                  </a:lnTo>
                  <a:lnTo>
                    <a:pt x="188" y="2"/>
                  </a:lnTo>
                  <a:lnTo>
                    <a:pt x="188" y="0"/>
                  </a:lnTo>
                  <a:close/>
                  <a:moveTo>
                    <a:pt x="2" y="791"/>
                  </a:moveTo>
                  <a:lnTo>
                    <a:pt x="19" y="799"/>
                  </a:lnTo>
                  <a:lnTo>
                    <a:pt x="38" y="804"/>
                  </a:lnTo>
                  <a:lnTo>
                    <a:pt x="57" y="810"/>
                  </a:lnTo>
                  <a:lnTo>
                    <a:pt x="78" y="814"/>
                  </a:lnTo>
                  <a:lnTo>
                    <a:pt x="98" y="818"/>
                  </a:lnTo>
                  <a:lnTo>
                    <a:pt x="119" y="822"/>
                  </a:lnTo>
                  <a:lnTo>
                    <a:pt x="140" y="822"/>
                  </a:lnTo>
                  <a:lnTo>
                    <a:pt x="161" y="824"/>
                  </a:lnTo>
                  <a:lnTo>
                    <a:pt x="182" y="822"/>
                  </a:lnTo>
                  <a:lnTo>
                    <a:pt x="188" y="822"/>
                  </a:lnTo>
                  <a:lnTo>
                    <a:pt x="188" y="820"/>
                  </a:lnTo>
                  <a:lnTo>
                    <a:pt x="188" y="818"/>
                  </a:lnTo>
                  <a:lnTo>
                    <a:pt x="186" y="818"/>
                  </a:lnTo>
                  <a:lnTo>
                    <a:pt x="186" y="816"/>
                  </a:lnTo>
                  <a:lnTo>
                    <a:pt x="186" y="814"/>
                  </a:lnTo>
                  <a:lnTo>
                    <a:pt x="186" y="812"/>
                  </a:lnTo>
                  <a:lnTo>
                    <a:pt x="182" y="812"/>
                  </a:lnTo>
                  <a:lnTo>
                    <a:pt x="161" y="814"/>
                  </a:lnTo>
                  <a:lnTo>
                    <a:pt x="140" y="812"/>
                  </a:lnTo>
                  <a:lnTo>
                    <a:pt x="119" y="812"/>
                  </a:lnTo>
                  <a:lnTo>
                    <a:pt x="100" y="808"/>
                  </a:lnTo>
                  <a:lnTo>
                    <a:pt x="80" y="804"/>
                  </a:lnTo>
                  <a:lnTo>
                    <a:pt x="59" y="801"/>
                  </a:lnTo>
                  <a:lnTo>
                    <a:pt x="40" y="795"/>
                  </a:lnTo>
                  <a:lnTo>
                    <a:pt x="23" y="789"/>
                  </a:lnTo>
                  <a:lnTo>
                    <a:pt x="4" y="781"/>
                  </a:lnTo>
                  <a:lnTo>
                    <a:pt x="0" y="780"/>
                  </a:lnTo>
                  <a:lnTo>
                    <a:pt x="0" y="781"/>
                  </a:lnTo>
                  <a:lnTo>
                    <a:pt x="0" y="783"/>
                  </a:lnTo>
                  <a:lnTo>
                    <a:pt x="0" y="785"/>
                  </a:lnTo>
                  <a:lnTo>
                    <a:pt x="0" y="787"/>
                  </a:lnTo>
                  <a:lnTo>
                    <a:pt x="2" y="789"/>
                  </a:lnTo>
                  <a:lnTo>
                    <a:pt x="2" y="791"/>
                  </a:lnTo>
                  <a:close/>
                </a:path>
              </a:pathLst>
            </a:custGeom>
            <a:solidFill>
              <a:srgbClr val="A9DCFF"/>
            </a:solidFill>
            <a:ln w="9525">
              <a:noFill/>
              <a:round/>
            </a:ln>
          </p:spPr>
          <p:txBody>
            <a:bodyPr/>
            <a:lstStyle/>
            <a:p>
              <a:endParaRPr lang="en-US"/>
            </a:p>
          </p:txBody>
        </p:sp>
        <p:sp>
          <p:nvSpPr>
            <p:cNvPr id="17600" name="Freeform 203"/>
            <p:cNvSpPr>
              <a:spLocks noEditPoints="1"/>
            </p:cNvSpPr>
            <p:nvPr/>
          </p:nvSpPr>
          <p:spPr bwMode="auto">
            <a:xfrm>
              <a:off x="6107290" y="2781282"/>
              <a:ext cx="268111" cy="1292225"/>
            </a:xfrm>
            <a:custGeom>
              <a:avLst/>
              <a:gdLst>
                <a:gd name="T0" fmla="*/ 292100 w 190"/>
                <a:gd name="T1" fmla="*/ 3175 h 814"/>
                <a:gd name="T2" fmla="*/ 225425 w 190"/>
                <a:gd name="T3" fmla="*/ 3175 h 814"/>
                <a:gd name="T4" fmla="*/ 158750 w 190"/>
                <a:gd name="T5" fmla="*/ 9525 h 814"/>
                <a:gd name="T6" fmla="*/ 96837 w 190"/>
                <a:gd name="T7" fmla="*/ 22225 h 814"/>
                <a:gd name="T8" fmla="*/ 46037 w 190"/>
                <a:gd name="T9" fmla="*/ 36513 h 814"/>
                <a:gd name="T10" fmla="*/ 42862 w 190"/>
                <a:gd name="T11" fmla="*/ 42862 h 814"/>
                <a:gd name="T12" fmla="*/ 42862 w 190"/>
                <a:gd name="T13" fmla="*/ 46037 h 814"/>
                <a:gd name="T14" fmla="*/ 42862 w 190"/>
                <a:gd name="T15" fmla="*/ 49212 h 814"/>
                <a:gd name="T16" fmla="*/ 39687 w 190"/>
                <a:gd name="T17" fmla="*/ 55563 h 814"/>
                <a:gd name="T18" fmla="*/ 69850 w 190"/>
                <a:gd name="T19" fmla="*/ 42862 h 814"/>
                <a:gd name="T20" fmla="*/ 130175 w 190"/>
                <a:gd name="T21" fmla="*/ 28575 h 814"/>
                <a:gd name="T22" fmla="*/ 195262 w 190"/>
                <a:gd name="T23" fmla="*/ 19050 h 814"/>
                <a:gd name="T24" fmla="*/ 258763 w 190"/>
                <a:gd name="T25" fmla="*/ 15875 h 814"/>
                <a:gd name="T26" fmla="*/ 295275 w 190"/>
                <a:gd name="T27" fmla="*/ 19050 h 814"/>
                <a:gd name="T28" fmla="*/ 298450 w 190"/>
                <a:gd name="T29" fmla="*/ 12700 h 814"/>
                <a:gd name="T30" fmla="*/ 298450 w 190"/>
                <a:gd name="T31" fmla="*/ 9525 h 814"/>
                <a:gd name="T32" fmla="*/ 298450 w 190"/>
                <a:gd name="T33" fmla="*/ 6350 h 814"/>
                <a:gd name="T34" fmla="*/ 301625 w 190"/>
                <a:gd name="T35" fmla="*/ 3175 h 814"/>
                <a:gd name="T36" fmla="*/ 6350 w 190"/>
                <a:gd name="T37" fmla="*/ 1243013 h 814"/>
                <a:gd name="T38" fmla="*/ 66675 w 190"/>
                <a:gd name="T39" fmla="*/ 1265238 h 814"/>
                <a:gd name="T40" fmla="*/ 127000 w 190"/>
                <a:gd name="T41" fmla="*/ 1279525 h 814"/>
                <a:gd name="T42" fmla="*/ 192087 w 190"/>
                <a:gd name="T43" fmla="*/ 1289050 h 814"/>
                <a:gd name="T44" fmla="*/ 258763 w 190"/>
                <a:gd name="T45" fmla="*/ 1292225 h 814"/>
                <a:gd name="T46" fmla="*/ 298450 w 190"/>
                <a:gd name="T47" fmla="*/ 1292225 h 814"/>
                <a:gd name="T48" fmla="*/ 298450 w 190"/>
                <a:gd name="T49" fmla="*/ 1289050 h 814"/>
                <a:gd name="T50" fmla="*/ 298450 w 190"/>
                <a:gd name="T51" fmla="*/ 1282700 h 814"/>
                <a:gd name="T52" fmla="*/ 295275 w 190"/>
                <a:gd name="T53" fmla="*/ 1279525 h 814"/>
                <a:gd name="T54" fmla="*/ 295275 w 190"/>
                <a:gd name="T55" fmla="*/ 1276350 h 814"/>
                <a:gd name="T56" fmla="*/ 258763 w 190"/>
                <a:gd name="T57" fmla="*/ 1276350 h 814"/>
                <a:gd name="T58" fmla="*/ 195262 w 190"/>
                <a:gd name="T59" fmla="*/ 1273175 h 814"/>
                <a:gd name="T60" fmla="*/ 130175 w 190"/>
                <a:gd name="T61" fmla="*/ 1265238 h 814"/>
                <a:gd name="T62" fmla="*/ 69850 w 190"/>
                <a:gd name="T63" fmla="*/ 1249363 h 814"/>
                <a:gd name="T64" fmla="*/ 12700 w 190"/>
                <a:gd name="T65" fmla="*/ 1228725 h 814"/>
                <a:gd name="T66" fmla="*/ 0 w 190"/>
                <a:gd name="T67" fmla="*/ 1225550 h 814"/>
                <a:gd name="T68" fmla="*/ 0 w 190"/>
                <a:gd name="T69" fmla="*/ 1228725 h 814"/>
                <a:gd name="T70" fmla="*/ 3175 w 190"/>
                <a:gd name="T71" fmla="*/ 1233488 h 814"/>
                <a:gd name="T72" fmla="*/ 3175 w 190"/>
                <a:gd name="T73" fmla="*/ 1236663 h 81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90"/>
                <a:gd name="T112" fmla="*/ 0 h 814"/>
                <a:gd name="T113" fmla="*/ 190 w 190"/>
                <a:gd name="T114" fmla="*/ 814 h 81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90" h="814">
                  <a:moveTo>
                    <a:pt x="190" y="2"/>
                  </a:moveTo>
                  <a:lnTo>
                    <a:pt x="184" y="2"/>
                  </a:lnTo>
                  <a:lnTo>
                    <a:pt x="163" y="0"/>
                  </a:lnTo>
                  <a:lnTo>
                    <a:pt x="142" y="2"/>
                  </a:lnTo>
                  <a:lnTo>
                    <a:pt x="121" y="2"/>
                  </a:lnTo>
                  <a:lnTo>
                    <a:pt x="100" y="6"/>
                  </a:lnTo>
                  <a:lnTo>
                    <a:pt x="80" y="10"/>
                  </a:lnTo>
                  <a:lnTo>
                    <a:pt x="61" y="14"/>
                  </a:lnTo>
                  <a:lnTo>
                    <a:pt x="42" y="20"/>
                  </a:lnTo>
                  <a:lnTo>
                    <a:pt x="29" y="23"/>
                  </a:lnTo>
                  <a:lnTo>
                    <a:pt x="29" y="25"/>
                  </a:lnTo>
                  <a:lnTo>
                    <a:pt x="27" y="27"/>
                  </a:lnTo>
                  <a:lnTo>
                    <a:pt x="27" y="29"/>
                  </a:lnTo>
                  <a:lnTo>
                    <a:pt x="27" y="31"/>
                  </a:lnTo>
                  <a:lnTo>
                    <a:pt x="27" y="33"/>
                  </a:lnTo>
                  <a:lnTo>
                    <a:pt x="25" y="35"/>
                  </a:lnTo>
                  <a:lnTo>
                    <a:pt x="27" y="35"/>
                  </a:lnTo>
                  <a:lnTo>
                    <a:pt x="44" y="27"/>
                  </a:lnTo>
                  <a:lnTo>
                    <a:pt x="63" y="23"/>
                  </a:lnTo>
                  <a:lnTo>
                    <a:pt x="82" y="18"/>
                  </a:lnTo>
                  <a:lnTo>
                    <a:pt x="102" y="16"/>
                  </a:lnTo>
                  <a:lnTo>
                    <a:pt x="123" y="12"/>
                  </a:lnTo>
                  <a:lnTo>
                    <a:pt x="142" y="10"/>
                  </a:lnTo>
                  <a:lnTo>
                    <a:pt x="163" y="10"/>
                  </a:lnTo>
                  <a:lnTo>
                    <a:pt x="182" y="10"/>
                  </a:lnTo>
                  <a:lnTo>
                    <a:pt x="186" y="12"/>
                  </a:lnTo>
                  <a:lnTo>
                    <a:pt x="188" y="10"/>
                  </a:lnTo>
                  <a:lnTo>
                    <a:pt x="188" y="8"/>
                  </a:lnTo>
                  <a:lnTo>
                    <a:pt x="188" y="6"/>
                  </a:lnTo>
                  <a:lnTo>
                    <a:pt x="188" y="4"/>
                  </a:lnTo>
                  <a:lnTo>
                    <a:pt x="188" y="2"/>
                  </a:lnTo>
                  <a:lnTo>
                    <a:pt x="190" y="2"/>
                  </a:lnTo>
                  <a:close/>
                  <a:moveTo>
                    <a:pt x="2" y="781"/>
                  </a:moveTo>
                  <a:lnTo>
                    <a:pt x="4" y="783"/>
                  </a:lnTo>
                  <a:lnTo>
                    <a:pt x="23" y="789"/>
                  </a:lnTo>
                  <a:lnTo>
                    <a:pt x="42" y="797"/>
                  </a:lnTo>
                  <a:lnTo>
                    <a:pt x="61" y="802"/>
                  </a:lnTo>
                  <a:lnTo>
                    <a:pt x="80" y="806"/>
                  </a:lnTo>
                  <a:lnTo>
                    <a:pt x="100" y="810"/>
                  </a:lnTo>
                  <a:lnTo>
                    <a:pt x="121" y="812"/>
                  </a:lnTo>
                  <a:lnTo>
                    <a:pt x="142" y="814"/>
                  </a:lnTo>
                  <a:lnTo>
                    <a:pt x="163" y="814"/>
                  </a:lnTo>
                  <a:lnTo>
                    <a:pt x="184" y="814"/>
                  </a:lnTo>
                  <a:lnTo>
                    <a:pt x="188" y="814"/>
                  </a:lnTo>
                  <a:lnTo>
                    <a:pt x="188" y="812"/>
                  </a:lnTo>
                  <a:lnTo>
                    <a:pt x="188" y="810"/>
                  </a:lnTo>
                  <a:lnTo>
                    <a:pt x="188" y="808"/>
                  </a:lnTo>
                  <a:lnTo>
                    <a:pt x="186" y="806"/>
                  </a:lnTo>
                  <a:lnTo>
                    <a:pt x="186" y="804"/>
                  </a:lnTo>
                  <a:lnTo>
                    <a:pt x="182" y="804"/>
                  </a:lnTo>
                  <a:lnTo>
                    <a:pt x="163" y="804"/>
                  </a:lnTo>
                  <a:lnTo>
                    <a:pt x="142" y="804"/>
                  </a:lnTo>
                  <a:lnTo>
                    <a:pt x="123" y="802"/>
                  </a:lnTo>
                  <a:lnTo>
                    <a:pt x="102" y="800"/>
                  </a:lnTo>
                  <a:lnTo>
                    <a:pt x="82" y="797"/>
                  </a:lnTo>
                  <a:lnTo>
                    <a:pt x="63" y="793"/>
                  </a:lnTo>
                  <a:lnTo>
                    <a:pt x="44" y="787"/>
                  </a:lnTo>
                  <a:lnTo>
                    <a:pt x="27" y="781"/>
                  </a:lnTo>
                  <a:lnTo>
                    <a:pt x="8" y="774"/>
                  </a:lnTo>
                  <a:lnTo>
                    <a:pt x="0" y="770"/>
                  </a:lnTo>
                  <a:lnTo>
                    <a:pt x="0" y="772"/>
                  </a:lnTo>
                  <a:lnTo>
                    <a:pt x="0" y="774"/>
                  </a:lnTo>
                  <a:lnTo>
                    <a:pt x="2" y="776"/>
                  </a:lnTo>
                  <a:lnTo>
                    <a:pt x="2" y="777"/>
                  </a:lnTo>
                  <a:lnTo>
                    <a:pt x="2" y="779"/>
                  </a:lnTo>
                  <a:lnTo>
                    <a:pt x="2" y="781"/>
                  </a:lnTo>
                  <a:close/>
                </a:path>
              </a:pathLst>
            </a:custGeom>
            <a:solidFill>
              <a:srgbClr val="AADDFF"/>
            </a:solidFill>
            <a:ln w="9525">
              <a:noFill/>
              <a:round/>
            </a:ln>
          </p:spPr>
          <p:txBody>
            <a:bodyPr/>
            <a:lstStyle/>
            <a:p>
              <a:endParaRPr lang="en-US"/>
            </a:p>
          </p:txBody>
        </p:sp>
        <p:sp>
          <p:nvSpPr>
            <p:cNvPr id="17601" name="Freeform 204"/>
            <p:cNvSpPr>
              <a:spLocks noEditPoints="1"/>
            </p:cNvSpPr>
            <p:nvPr/>
          </p:nvSpPr>
          <p:spPr bwMode="auto">
            <a:xfrm>
              <a:off x="6107290" y="2790804"/>
              <a:ext cx="265289" cy="1276350"/>
            </a:xfrm>
            <a:custGeom>
              <a:avLst/>
              <a:gdLst>
                <a:gd name="T0" fmla="*/ 292100 w 188"/>
                <a:gd name="T1" fmla="*/ 0 h 804"/>
                <a:gd name="T2" fmla="*/ 225425 w 188"/>
                <a:gd name="T3" fmla="*/ 0 h 804"/>
                <a:gd name="T4" fmla="*/ 161925 w 188"/>
                <a:gd name="T5" fmla="*/ 6350 h 804"/>
                <a:gd name="T6" fmla="*/ 96837 w 188"/>
                <a:gd name="T7" fmla="*/ 19050 h 804"/>
                <a:gd name="T8" fmla="*/ 42862 w 188"/>
                <a:gd name="T9" fmla="*/ 36513 h 804"/>
                <a:gd name="T10" fmla="*/ 42862 w 188"/>
                <a:gd name="T11" fmla="*/ 39688 h 804"/>
                <a:gd name="T12" fmla="*/ 39687 w 188"/>
                <a:gd name="T13" fmla="*/ 46037 h 804"/>
                <a:gd name="T14" fmla="*/ 39687 w 188"/>
                <a:gd name="T15" fmla="*/ 49212 h 804"/>
                <a:gd name="T16" fmla="*/ 36513 w 188"/>
                <a:gd name="T17" fmla="*/ 55563 h 804"/>
                <a:gd name="T18" fmla="*/ 133350 w 188"/>
                <a:gd name="T19" fmla="*/ 26988 h 804"/>
                <a:gd name="T20" fmla="*/ 195262 w 188"/>
                <a:gd name="T21" fmla="*/ 19050 h 804"/>
                <a:gd name="T22" fmla="*/ 258763 w 188"/>
                <a:gd name="T23" fmla="*/ 15875 h 804"/>
                <a:gd name="T24" fmla="*/ 295275 w 188"/>
                <a:gd name="T25" fmla="*/ 15875 h 804"/>
                <a:gd name="T26" fmla="*/ 295275 w 188"/>
                <a:gd name="T27" fmla="*/ 12700 h 804"/>
                <a:gd name="T28" fmla="*/ 295275 w 188"/>
                <a:gd name="T29" fmla="*/ 9525 h 804"/>
                <a:gd name="T30" fmla="*/ 298450 w 188"/>
                <a:gd name="T31" fmla="*/ 3175 h 804"/>
                <a:gd name="T32" fmla="*/ 298450 w 188"/>
                <a:gd name="T33" fmla="*/ 0 h 804"/>
                <a:gd name="T34" fmla="*/ 9525 w 188"/>
                <a:gd name="T35" fmla="*/ 1223963 h 804"/>
                <a:gd name="T36" fmla="*/ 66675 w 188"/>
                <a:gd name="T37" fmla="*/ 1246188 h 804"/>
                <a:gd name="T38" fmla="*/ 130175 w 188"/>
                <a:gd name="T39" fmla="*/ 1260475 h 804"/>
                <a:gd name="T40" fmla="*/ 192087 w 188"/>
                <a:gd name="T41" fmla="*/ 1273175 h 804"/>
                <a:gd name="T42" fmla="*/ 258763 w 188"/>
                <a:gd name="T43" fmla="*/ 1276350 h 804"/>
                <a:gd name="T44" fmla="*/ 298450 w 188"/>
                <a:gd name="T45" fmla="*/ 1273175 h 804"/>
                <a:gd name="T46" fmla="*/ 295275 w 188"/>
                <a:gd name="T47" fmla="*/ 1270000 h 804"/>
                <a:gd name="T48" fmla="*/ 295275 w 188"/>
                <a:gd name="T49" fmla="*/ 1266825 h 804"/>
                <a:gd name="T50" fmla="*/ 295275 w 188"/>
                <a:gd name="T51" fmla="*/ 1263650 h 804"/>
                <a:gd name="T52" fmla="*/ 292100 w 188"/>
                <a:gd name="T53" fmla="*/ 1258888 h 804"/>
                <a:gd name="T54" fmla="*/ 258763 w 188"/>
                <a:gd name="T55" fmla="*/ 1260475 h 804"/>
                <a:gd name="T56" fmla="*/ 195262 w 188"/>
                <a:gd name="T57" fmla="*/ 1258888 h 804"/>
                <a:gd name="T58" fmla="*/ 133350 w 188"/>
                <a:gd name="T59" fmla="*/ 1249363 h 804"/>
                <a:gd name="T60" fmla="*/ 14288 w 188"/>
                <a:gd name="T61" fmla="*/ 1212850 h 804"/>
                <a:gd name="T62" fmla="*/ 0 w 188"/>
                <a:gd name="T63" fmla="*/ 1206500 h 804"/>
                <a:gd name="T64" fmla="*/ 0 w 188"/>
                <a:gd name="T65" fmla="*/ 1209675 h 804"/>
                <a:gd name="T66" fmla="*/ 0 w 188"/>
                <a:gd name="T67" fmla="*/ 1216025 h 804"/>
                <a:gd name="T68" fmla="*/ 0 w 188"/>
                <a:gd name="T69" fmla="*/ 1219200 h 80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8"/>
                <a:gd name="T106" fmla="*/ 0 h 804"/>
                <a:gd name="T107" fmla="*/ 188 w 188"/>
                <a:gd name="T108" fmla="*/ 804 h 80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8" h="804">
                  <a:moveTo>
                    <a:pt x="188" y="0"/>
                  </a:moveTo>
                  <a:lnTo>
                    <a:pt x="184" y="0"/>
                  </a:lnTo>
                  <a:lnTo>
                    <a:pt x="163" y="0"/>
                  </a:lnTo>
                  <a:lnTo>
                    <a:pt x="142" y="0"/>
                  </a:lnTo>
                  <a:lnTo>
                    <a:pt x="121" y="2"/>
                  </a:lnTo>
                  <a:lnTo>
                    <a:pt x="102" y="4"/>
                  </a:lnTo>
                  <a:lnTo>
                    <a:pt x="82" y="8"/>
                  </a:lnTo>
                  <a:lnTo>
                    <a:pt x="61" y="12"/>
                  </a:lnTo>
                  <a:lnTo>
                    <a:pt x="42" y="17"/>
                  </a:lnTo>
                  <a:lnTo>
                    <a:pt x="27" y="23"/>
                  </a:lnTo>
                  <a:lnTo>
                    <a:pt x="27" y="25"/>
                  </a:lnTo>
                  <a:lnTo>
                    <a:pt x="25" y="27"/>
                  </a:lnTo>
                  <a:lnTo>
                    <a:pt x="25" y="29"/>
                  </a:lnTo>
                  <a:lnTo>
                    <a:pt x="25" y="31"/>
                  </a:lnTo>
                  <a:lnTo>
                    <a:pt x="25" y="33"/>
                  </a:lnTo>
                  <a:lnTo>
                    <a:pt x="23" y="35"/>
                  </a:lnTo>
                  <a:lnTo>
                    <a:pt x="46" y="27"/>
                  </a:lnTo>
                  <a:lnTo>
                    <a:pt x="84" y="17"/>
                  </a:lnTo>
                  <a:lnTo>
                    <a:pt x="104" y="14"/>
                  </a:lnTo>
                  <a:lnTo>
                    <a:pt x="123" y="12"/>
                  </a:lnTo>
                  <a:lnTo>
                    <a:pt x="142" y="10"/>
                  </a:lnTo>
                  <a:lnTo>
                    <a:pt x="163" y="10"/>
                  </a:lnTo>
                  <a:lnTo>
                    <a:pt x="182" y="10"/>
                  </a:lnTo>
                  <a:lnTo>
                    <a:pt x="186" y="10"/>
                  </a:lnTo>
                  <a:lnTo>
                    <a:pt x="186" y="8"/>
                  </a:lnTo>
                  <a:lnTo>
                    <a:pt x="186" y="6"/>
                  </a:lnTo>
                  <a:lnTo>
                    <a:pt x="188" y="4"/>
                  </a:lnTo>
                  <a:lnTo>
                    <a:pt x="188" y="2"/>
                  </a:lnTo>
                  <a:lnTo>
                    <a:pt x="188" y="0"/>
                  </a:lnTo>
                  <a:close/>
                  <a:moveTo>
                    <a:pt x="2" y="770"/>
                  </a:moveTo>
                  <a:lnTo>
                    <a:pt x="6" y="771"/>
                  </a:lnTo>
                  <a:lnTo>
                    <a:pt x="25" y="779"/>
                  </a:lnTo>
                  <a:lnTo>
                    <a:pt x="42" y="785"/>
                  </a:lnTo>
                  <a:lnTo>
                    <a:pt x="61" y="791"/>
                  </a:lnTo>
                  <a:lnTo>
                    <a:pt x="82" y="794"/>
                  </a:lnTo>
                  <a:lnTo>
                    <a:pt x="102" y="798"/>
                  </a:lnTo>
                  <a:lnTo>
                    <a:pt x="121" y="802"/>
                  </a:lnTo>
                  <a:lnTo>
                    <a:pt x="142" y="802"/>
                  </a:lnTo>
                  <a:lnTo>
                    <a:pt x="163" y="804"/>
                  </a:lnTo>
                  <a:lnTo>
                    <a:pt x="184" y="802"/>
                  </a:lnTo>
                  <a:lnTo>
                    <a:pt x="188" y="802"/>
                  </a:lnTo>
                  <a:lnTo>
                    <a:pt x="186" y="800"/>
                  </a:lnTo>
                  <a:lnTo>
                    <a:pt x="186" y="798"/>
                  </a:lnTo>
                  <a:lnTo>
                    <a:pt x="186" y="796"/>
                  </a:lnTo>
                  <a:lnTo>
                    <a:pt x="186" y="794"/>
                  </a:lnTo>
                  <a:lnTo>
                    <a:pt x="184" y="793"/>
                  </a:lnTo>
                  <a:lnTo>
                    <a:pt x="182" y="794"/>
                  </a:lnTo>
                  <a:lnTo>
                    <a:pt x="163" y="794"/>
                  </a:lnTo>
                  <a:lnTo>
                    <a:pt x="142" y="794"/>
                  </a:lnTo>
                  <a:lnTo>
                    <a:pt x="123" y="793"/>
                  </a:lnTo>
                  <a:lnTo>
                    <a:pt x="104" y="789"/>
                  </a:lnTo>
                  <a:lnTo>
                    <a:pt x="84" y="787"/>
                  </a:lnTo>
                  <a:lnTo>
                    <a:pt x="46" y="777"/>
                  </a:lnTo>
                  <a:lnTo>
                    <a:pt x="9" y="764"/>
                  </a:lnTo>
                  <a:lnTo>
                    <a:pt x="0" y="758"/>
                  </a:lnTo>
                  <a:lnTo>
                    <a:pt x="0" y="760"/>
                  </a:lnTo>
                  <a:lnTo>
                    <a:pt x="0" y="762"/>
                  </a:lnTo>
                  <a:lnTo>
                    <a:pt x="0" y="764"/>
                  </a:lnTo>
                  <a:lnTo>
                    <a:pt x="0" y="766"/>
                  </a:lnTo>
                  <a:lnTo>
                    <a:pt x="0" y="768"/>
                  </a:lnTo>
                  <a:lnTo>
                    <a:pt x="2" y="770"/>
                  </a:lnTo>
                  <a:close/>
                </a:path>
              </a:pathLst>
            </a:custGeom>
            <a:solidFill>
              <a:srgbClr val="ABDDFF"/>
            </a:solidFill>
            <a:ln w="9525">
              <a:noFill/>
              <a:round/>
            </a:ln>
          </p:spPr>
          <p:txBody>
            <a:bodyPr/>
            <a:lstStyle/>
            <a:p>
              <a:endParaRPr lang="en-US"/>
            </a:p>
          </p:txBody>
        </p:sp>
        <p:sp>
          <p:nvSpPr>
            <p:cNvPr id="17602" name="Freeform 205"/>
            <p:cNvSpPr>
              <a:spLocks noEditPoints="1"/>
            </p:cNvSpPr>
            <p:nvPr/>
          </p:nvSpPr>
          <p:spPr bwMode="auto">
            <a:xfrm>
              <a:off x="6104468" y="2797157"/>
              <a:ext cx="265289" cy="1260475"/>
            </a:xfrm>
            <a:custGeom>
              <a:avLst/>
              <a:gdLst>
                <a:gd name="T0" fmla="*/ 292100 w 188"/>
                <a:gd name="T1" fmla="*/ 0 h 794"/>
                <a:gd name="T2" fmla="*/ 228600 w 188"/>
                <a:gd name="T3" fmla="*/ 0 h 794"/>
                <a:gd name="T4" fmla="*/ 165100 w 188"/>
                <a:gd name="T5" fmla="*/ 9525 h 794"/>
                <a:gd name="T6" fmla="*/ 103188 w 188"/>
                <a:gd name="T7" fmla="*/ 20637 h 794"/>
                <a:gd name="T8" fmla="*/ 46037 w 188"/>
                <a:gd name="T9" fmla="*/ 39687 h 794"/>
                <a:gd name="T10" fmla="*/ 42862 w 188"/>
                <a:gd name="T11" fmla="*/ 42862 h 794"/>
                <a:gd name="T12" fmla="*/ 42862 w 188"/>
                <a:gd name="T13" fmla="*/ 46037 h 794"/>
                <a:gd name="T14" fmla="*/ 39687 w 188"/>
                <a:gd name="T15" fmla="*/ 52388 h 794"/>
                <a:gd name="T16" fmla="*/ 39687 w 188"/>
                <a:gd name="T17" fmla="*/ 53975 h 794"/>
                <a:gd name="T18" fmla="*/ 79375 w 188"/>
                <a:gd name="T19" fmla="*/ 42862 h 794"/>
                <a:gd name="T20" fmla="*/ 168275 w 188"/>
                <a:gd name="T21" fmla="*/ 20637 h 794"/>
                <a:gd name="T22" fmla="*/ 228600 w 188"/>
                <a:gd name="T23" fmla="*/ 15875 h 794"/>
                <a:gd name="T24" fmla="*/ 292100 w 188"/>
                <a:gd name="T25" fmla="*/ 15875 h 794"/>
                <a:gd name="T26" fmla="*/ 295275 w 188"/>
                <a:gd name="T27" fmla="*/ 15875 h 794"/>
                <a:gd name="T28" fmla="*/ 298450 w 188"/>
                <a:gd name="T29" fmla="*/ 12700 h 794"/>
                <a:gd name="T30" fmla="*/ 298450 w 188"/>
                <a:gd name="T31" fmla="*/ 6350 h 794"/>
                <a:gd name="T32" fmla="*/ 298450 w 188"/>
                <a:gd name="T33" fmla="*/ 3175 h 794"/>
                <a:gd name="T34" fmla="*/ 3175 w 188"/>
                <a:gd name="T35" fmla="*/ 1206500 h 794"/>
                <a:gd name="T36" fmla="*/ 46037 w 188"/>
                <a:gd name="T37" fmla="*/ 1223963 h 794"/>
                <a:gd name="T38" fmla="*/ 103188 w 188"/>
                <a:gd name="T39" fmla="*/ 1243013 h 794"/>
                <a:gd name="T40" fmla="*/ 165100 w 188"/>
                <a:gd name="T41" fmla="*/ 1254125 h 794"/>
                <a:gd name="T42" fmla="*/ 228600 w 188"/>
                <a:gd name="T43" fmla="*/ 1260475 h 794"/>
                <a:gd name="T44" fmla="*/ 292100 w 188"/>
                <a:gd name="T45" fmla="*/ 1260475 h 794"/>
                <a:gd name="T46" fmla="*/ 298450 w 188"/>
                <a:gd name="T47" fmla="*/ 1257300 h 794"/>
                <a:gd name="T48" fmla="*/ 298450 w 188"/>
                <a:gd name="T49" fmla="*/ 1254125 h 794"/>
                <a:gd name="T50" fmla="*/ 295275 w 188"/>
                <a:gd name="T51" fmla="*/ 1252538 h 794"/>
                <a:gd name="T52" fmla="*/ 295275 w 188"/>
                <a:gd name="T53" fmla="*/ 1249363 h 794"/>
                <a:gd name="T54" fmla="*/ 292100 w 188"/>
                <a:gd name="T55" fmla="*/ 1246188 h 794"/>
                <a:gd name="T56" fmla="*/ 228600 w 188"/>
                <a:gd name="T57" fmla="*/ 1246188 h 794"/>
                <a:gd name="T58" fmla="*/ 168275 w 188"/>
                <a:gd name="T59" fmla="*/ 1239838 h 794"/>
                <a:gd name="T60" fmla="*/ 79375 w 188"/>
                <a:gd name="T61" fmla="*/ 1217613 h 794"/>
                <a:gd name="T62" fmla="*/ 0 w 188"/>
                <a:gd name="T63" fmla="*/ 1187450 h 794"/>
                <a:gd name="T64" fmla="*/ 0 w 188"/>
                <a:gd name="T65" fmla="*/ 1193800 h 794"/>
                <a:gd name="T66" fmla="*/ 3175 w 188"/>
                <a:gd name="T67" fmla="*/ 1196975 h 794"/>
                <a:gd name="T68" fmla="*/ 3175 w 188"/>
                <a:gd name="T69" fmla="*/ 1203325 h 794"/>
                <a:gd name="T70" fmla="*/ 3175 w 188"/>
                <a:gd name="T71" fmla="*/ 1206500 h 79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8"/>
                <a:gd name="T109" fmla="*/ 0 h 794"/>
                <a:gd name="T110" fmla="*/ 188 w 188"/>
                <a:gd name="T111" fmla="*/ 794 h 79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8" h="794">
                  <a:moveTo>
                    <a:pt x="188" y="2"/>
                  </a:moveTo>
                  <a:lnTo>
                    <a:pt x="184" y="0"/>
                  </a:lnTo>
                  <a:lnTo>
                    <a:pt x="165" y="0"/>
                  </a:lnTo>
                  <a:lnTo>
                    <a:pt x="144" y="0"/>
                  </a:lnTo>
                  <a:lnTo>
                    <a:pt x="125" y="2"/>
                  </a:lnTo>
                  <a:lnTo>
                    <a:pt x="104" y="6"/>
                  </a:lnTo>
                  <a:lnTo>
                    <a:pt x="84" y="8"/>
                  </a:lnTo>
                  <a:lnTo>
                    <a:pt x="65" y="13"/>
                  </a:lnTo>
                  <a:lnTo>
                    <a:pt x="46" y="17"/>
                  </a:lnTo>
                  <a:lnTo>
                    <a:pt x="29" y="25"/>
                  </a:lnTo>
                  <a:lnTo>
                    <a:pt x="27" y="25"/>
                  </a:lnTo>
                  <a:lnTo>
                    <a:pt x="27" y="27"/>
                  </a:lnTo>
                  <a:lnTo>
                    <a:pt x="27" y="29"/>
                  </a:lnTo>
                  <a:lnTo>
                    <a:pt x="27" y="31"/>
                  </a:lnTo>
                  <a:lnTo>
                    <a:pt x="25" y="33"/>
                  </a:lnTo>
                  <a:lnTo>
                    <a:pt x="25" y="34"/>
                  </a:lnTo>
                  <a:lnTo>
                    <a:pt x="25" y="36"/>
                  </a:lnTo>
                  <a:lnTo>
                    <a:pt x="50" y="27"/>
                  </a:lnTo>
                  <a:lnTo>
                    <a:pt x="86" y="17"/>
                  </a:lnTo>
                  <a:lnTo>
                    <a:pt x="106" y="13"/>
                  </a:lnTo>
                  <a:lnTo>
                    <a:pt x="125" y="11"/>
                  </a:lnTo>
                  <a:lnTo>
                    <a:pt x="144" y="10"/>
                  </a:lnTo>
                  <a:lnTo>
                    <a:pt x="165" y="10"/>
                  </a:lnTo>
                  <a:lnTo>
                    <a:pt x="184" y="10"/>
                  </a:lnTo>
                  <a:lnTo>
                    <a:pt x="186" y="10"/>
                  </a:lnTo>
                  <a:lnTo>
                    <a:pt x="186" y="8"/>
                  </a:lnTo>
                  <a:lnTo>
                    <a:pt x="188" y="8"/>
                  </a:lnTo>
                  <a:lnTo>
                    <a:pt x="188" y="6"/>
                  </a:lnTo>
                  <a:lnTo>
                    <a:pt x="188" y="4"/>
                  </a:lnTo>
                  <a:lnTo>
                    <a:pt x="188" y="2"/>
                  </a:lnTo>
                  <a:close/>
                  <a:moveTo>
                    <a:pt x="2" y="760"/>
                  </a:moveTo>
                  <a:lnTo>
                    <a:pt x="10" y="764"/>
                  </a:lnTo>
                  <a:lnTo>
                    <a:pt x="29" y="771"/>
                  </a:lnTo>
                  <a:lnTo>
                    <a:pt x="46" y="777"/>
                  </a:lnTo>
                  <a:lnTo>
                    <a:pt x="65" y="783"/>
                  </a:lnTo>
                  <a:lnTo>
                    <a:pt x="84" y="787"/>
                  </a:lnTo>
                  <a:lnTo>
                    <a:pt x="104" y="790"/>
                  </a:lnTo>
                  <a:lnTo>
                    <a:pt x="125" y="792"/>
                  </a:lnTo>
                  <a:lnTo>
                    <a:pt x="144" y="794"/>
                  </a:lnTo>
                  <a:lnTo>
                    <a:pt x="165" y="794"/>
                  </a:lnTo>
                  <a:lnTo>
                    <a:pt x="184" y="794"/>
                  </a:lnTo>
                  <a:lnTo>
                    <a:pt x="188" y="794"/>
                  </a:lnTo>
                  <a:lnTo>
                    <a:pt x="188" y="792"/>
                  </a:lnTo>
                  <a:lnTo>
                    <a:pt x="188" y="790"/>
                  </a:lnTo>
                  <a:lnTo>
                    <a:pt x="186" y="789"/>
                  </a:lnTo>
                  <a:lnTo>
                    <a:pt x="186" y="787"/>
                  </a:lnTo>
                  <a:lnTo>
                    <a:pt x="186" y="785"/>
                  </a:lnTo>
                  <a:lnTo>
                    <a:pt x="184" y="785"/>
                  </a:lnTo>
                  <a:lnTo>
                    <a:pt x="165" y="785"/>
                  </a:lnTo>
                  <a:lnTo>
                    <a:pt x="144" y="785"/>
                  </a:lnTo>
                  <a:lnTo>
                    <a:pt x="125" y="783"/>
                  </a:lnTo>
                  <a:lnTo>
                    <a:pt x="106" y="781"/>
                  </a:lnTo>
                  <a:lnTo>
                    <a:pt x="86" y="777"/>
                  </a:lnTo>
                  <a:lnTo>
                    <a:pt x="50" y="767"/>
                  </a:lnTo>
                  <a:lnTo>
                    <a:pt x="13" y="754"/>
                  </a:lnTo>
                  <a:lnTo>
                    <a:pt x="0" y="748"/>
                  </a:lnTo>
                  <a:lnTo>
                    <a:pt x="0" y="750"/>
                  </a:lnTo>
                  <a:lnTo>
                    <a:pt x="0" y="752"/>
                  </a:lnTo>
                  <a:lnTo>
                    <a:pt x="2" y="754"/>
                  </a:lnTo>
                  <a:lnTo>
                    <a:pt x="2" y="756"/>
                  </a:lnTo>
                  <a:lnTo>
                    <a:pt x="2" y="758"/>
                  </a:lnTo>
                  <a:lnTo>
                    <a:pt x="2" y="760"/>
                  </a:lnTo>
                  <a:close/>
                </a:path>
              </a:pathLst>
            </a:custGeom>
            <a:solidFill>
              <a:srgbClr val="ACDDFF"/>
            </a:solidFill>
            <a:ln w="9525">
              <a:noFill/>
              <a:round/>
            </a:ln>
          </p:spPr>
          <p:txBody>
            <a:bodyPr/>
            <a:lstStyle/>
            <a:p>
              <a:endParaRPr lang="en-US"/>
            </a:p>
          </p:txBody>
        </p:sp>
        <p:sp>
          <p:nvSpPr>
            <p:cNvPr id="17603" name="Freeform 206"/>
            <p:cNvSpPr>
              <a:spLocks noEditPoints="1"/>
            </p:cNvSpPr>
            <p:nvPr/>
          </p:nvSpPr>
          <p:spPr bwMode="auto">
            <a:xfrm>
              <a:off x="6101646" y="2806679"/>
              <a:ext cx="268111" cy="1244600"/>
            </a:xfrm>
            <a:custGeom>
              <a:avLst/>
              <a:gdLst>
                <a:gd name="T0" fmla="*/ 295275 w 190"/>
                <a:gd name="T1" fmla="*/ 0 h 784"/>
                <a:gd name="T2" fmla="*/ 231775 w 190"/>
                <a:gd name="T3" fmla="*/ 0 h 784"/>
                <a:gd name="T4" fmla="*/ 171450 w 190"/>
                <a:gd name="T5" fmla="*/ 6350 h 784"/>
                <a:gd name="T6" fmla="*/ 79375 w 190"/>
                <a:gd name="T7" fmla="*/ 26988 h 784"/>
                <a:gd name="T8" fmla="*/ 42862 w 190"/>
                <a:gd name="T9" fmla="*/ 42862 h 784"/>
                <a:gd name="T10" fmla="*/ 42862 w 190"/>
                <a:gd name="T11" fmla="*/ 44450 h 784"/>
                <a:gd name="T12" fmla="*/ 42862 w 190"/>
                <a:gd name="T13" fmla="*/ 50800 h 784"/>
                <a:gd name="T14" fmla="*/ 39687 w 190"/>
                <a:gd name="T15" fmla="*/ 53975 h 784"/>
                <a:gd name="T16" fmla="*/ 82550 w 190"/>
                <a:gd name="T17" fmla="*/ 42862 h 784"/>
                <a:gd name="T18" fmla="*/ 171450 w 190"/>
                <a:gd name="T19" fmla="*/ 20637 h 784"/>
                <a:gd name="T20" fmla="*/ 231775 w 190"/>
                <a:gd name="T21" fmla="*/ 14288 h 784"/>
                <a:gd name="T22" fmla="*/ 295275 w 190"/>
                <a:gd name="T23" fmla="*/ 14288 h 784"/>
                <a:gd name="T24" fmla="*/ 298450 w 190"/>
                <a:gd name="T25" fmla="*/ 11112 h 784"/>
                <a:gd name="T26" fmla="*/ 298450 w 190"/>
                <a:gd name="T27" fmla="*/ 7938 h 784"/>
                <a:gd name="T28" fmla="*/ 298450 w 190"/>
                <a:gd name="T29" fmla="*/ 6350 h 784"/>
                <a:gd name="T30" fmla="*/ 301625 w 190"/>
                <a:gd name="T31" fmla="*/ 3175 h 784"/>
                <a:gd name="T32" fmla="*/ 6350 w 190"/>
                <a:gd name="T33" fmla="*/ 1187450 h 784"/>
                <a:gd name="T34" fmla="*/ 79375 w 190"/>
                <a:gd name="T35" fmla="*/ 1217613 h 784"/>
                <a:gd name="T36" fmla="*/ 171450 w 190"/>
                <a:gd name="T37" fmla="*/ 1236663 h 784"/>
                <a:gd name="T38" fmla="*/ 231775 w 190"/>
                <a:gd name="T39" fmla="*/ 1244600 h 784"/>
                <a:gd name="T40" fmla="*/ 295275 w 190"/>
                <a:gd name="T41" fmla="*/ 1244600 h 784"/>
                <a:gd name="T42" fmla="*/ 298450 w 190"/>
                <a:gd name="T43" fmla="*/ 1243013 h 784"/>
                <a:gd name="T44" fmla="*/ 298450 w 190"/>
                <a:gd name="T45" fmla="*/ 1239838 h 784"/>
                <a:gd name="T46" fmla="*/ 298450 w 190"/>
                <a:gd name="T47" fmla="*/ 1233488 h 784"/>
                <a:gd name="T48" fmla="*/ 295275 w 190"/>
                <a:gd name="T49" fmla="*/ 1230313 h 784"/>
                <a:gd name="T50" fmla="*/ 295275 w 190"/>
                <a:gd name="T51" fmla="*/ 1230313 h 784"/>
                <a:gd name="T52" fmla="*/ 231775 w 190"/>
                <a:gd name="T53" fmla="*/ 1230313 h 784"/>
                <a:gd name="T54" fmla="*/ 171450 w 190"/>
                <a:gd name="T55" fmla="*/ 1223963 h 784"/>
                <a:gd name="T56" fmla="*/ 82550 w 190"/>
                <a:gd name="T57" fmla="*/ 1203325 h 784"/>
                <a:gd name="T58" fmla="*/ 0 w 190"/>
                <a:gd name="T59" fmla="*/ 1168400 h 784"/>
                <a:gd name="T60" fmla="*/ 3175 w 190"/>
                <a:gd name="T61" fmla="*/ 1174750 h 784"/>
                <a:gd name="T62" fmla="*/ 3175 w 190"/>
                <a:gd name="T63" fmla="*/ 1177925 h 784"/>
                <a:gd name="T64" fmla="*/ 3175 w 190"/>
                <a:gd name="T65" fmla="*/ 1184275 h 784"/>
                <a:gd name="T66" fmla="*/ 6350 w 190"/>
                <a:gd name="T67" fmla="*/ 1187450 h 7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90"/>
                <a:gd name="T103" fmla="*/ 0 h 784"/>
                <a:gd name="T104" fmla="*/ 190 w 190"/>
                <a:gd name="T105" fmla="*/ 784 h 78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90" h="784">
                  <a:moveTo>
                    <a:pt x="190" y="0"/>
                  </a:moveTo>
                  <a:lnTo>
                    <a:pt x="186" y="0"/>
                  </a:lnTo>
                  <a:lnTo>
                    <a:pt x="167" y="0"/>
                  </a:lnTo>
                  <a:lnTo>
                    <a:pt x="146" y="0"/>
                  </a:lnTo>
                  <a:lnTo>
                    <a:pt x="127" y="2"/>
                  </a:lnTo>
                  <a:lnTo>
                    <a:pt x="108" y="4"/>
                  </a:lnTo>
                  <a:lnTo>
                    <a:pt x="88" y="7"/>
                  </a:lnTo>
                  <a:lnTo>
                    <a:pt x="50" y="17"/>
                  </a:lnTo>
                  <a:lnTo>
                    <a:pt x="27" y="25"/>
                  </a:lnTo>
                  <a:lnTo>
                    <a:pt x="27" y="27"/>
                  </a:lnTo>
                  <a:lnTo>
                    <a:pt x="27" y="28"/>
                  </a:lnTo>
                  <a:lnTo>
                    <a:pt x="27" y="30"/>
                  </a:lnTo>
                  <a:lnTo>
                    <a:pt x="27" y="32"/>
                  </a:lnTo>
                  <a:lnTo>
                    <a:pt x="25" y="32"/>
                  </a:lnTo>
                  <a:lnTo>
                    <a:pt x="25" y="34"/>
                  </a:lnTo>
                  <a:lnTo>
                    <a:pt x="25" y="36"/>
                  </a:lnTo>
                  <a:lnTo>
                    <a:pt x="52" y="27"/>
                  </a:lnTo>
                  <a:lnTo>
                    <a:pt x="90" y="17"/>
                  </a:lnTo>
                  <a:lnTo>
                    <a:pt x="108" y="13"/>
                  </a:lnTo>
                  <a:lnTo>
                    <a:pt x="127" y="11"/>
                  </a:lnTo>
                  <a:lnTo>
                    <a:pt x="146" y="9"/>
                  </a:lnTo>
                  <a:lnTo>
                    <a:pt x="167" y="9"/>
                  </a:lnTo>
                  <a:lnTo>
                    <a:pt x="186" y="9"/>
                  </a:lnTo>
                  <a:lnTo>
                    <a:pt x="188" y="9"/>
                  </a:lnTo>
                  <a:lnTo>
                    <a:pt x="188" y="7"/>
                  </a:lnTo>
                  <a:lnTo>
                    <a:pt x="188" y="5"/>
                  </a:lnTo>
                  <a:lnTo>
                    <a:pt x="188" y="4"/>
                  </a:lnTo>
                  <a:lnTo>
                    <a:pt x="188" y="2"/>
                  </a:lnTo>
                  <a:lnTo>
                    <a:pt x="190" y="2"/>
                  </a:lnTo>
                  <a:lnTo>
                    <a:pt x="190" y="0"/>
                  </a:lnTo>
                  <a:close/>
                  <a:moveTo>
                    <a:pt x="4" y="748"/>
                  </a:moveTo>
                  <a:lnTo>
                    <a:pt x="13" y="754"/>
                  </a:lnTo>
                  <a:lnTo>
                    <a:pt x="50" y="767"/>
                  </a:lnTo>
                  <a:lnTo>
                    <a:pt x="88" y="777"/>
                  </a:lnTo>
                  <a:lnTo>
                    <a:pt x="108" y="779"/>
                  </a:lnTo>
                  <a:lnTo>
                    <a:pt x="127" y="783"/>
                  </a:lnTo>
                  <a:lnTo>
                    <a:pt x="146" y="784"/>
                  </a:lnTo>
                  <a:lnTo>
                    <a:pt x="167" y="784"/>
                  </a:lnTo>
                  <a:lnTo>
                    <a:pt x="186" y="784"/>
                  </a:lnTo>
                  <a:lnTo>
                    <a:pt x="188" y="783"/>
                  </a:lnTo>
                  <a:lnTo>
                    <a:pt x="188" y="781"/>
                  </a:lnTo>
                  <a:lnTo>
                    <a:pt x="188" y="779"/>
                  </a:lnTo>
                  <a:lnTo>
                    <a:pt x="188" y="777"/>
                  </a:lnTo>
                  <a:lnTo>
                    <a:pt x="186" y="775"/>
                  </a:lnTo>
                  <a:lnTo>
                    <a:pt x="167" y="775"/>
                  </a:lnTo>
                  <a:lnTo>
                    <a:pt x="146" y="775"/>
                  </a:lnTo>
                  <a:lnTo>
                    <a:pt x="127" y="773"/>
                  </a:lnTo>
                  <a:lnTo>
                    <a:pt x="108" y="771"/>
                  </a:lnTo>
                  <a:lnTo>
                    <a:pt x="90" y="767"/>
                  </a:lnTo>
                  <a:lnTo>
                    <a:pt x="52" y="758"/>
                  </a:lnTo>
                  <a:lnTo>
                    <a:pt x="17" y="744"/>
                  </a:lnTo>
                  <a:lnTo>
                    <a:pt x="0" y="736"/>
                  </a:lnTo>
                  <a:lnTo>
                    <a:pt x="2" y="738"/>
                  </a:lnTo>
                  <a:lnTo>
                    <a:pt x="2" y="740"/>
                  </a:lnTo>
                  <a:lnTo>
                    <a:pt x="2" y="742"/>
                  </a:lnTo>
                  <a:lnTo>
                    <a:pt x="2" y="744"/>
                  </a:lnTo>
                  <a:lnTo>
                    <a:pt x="2" y="746"/>
                  </a:lnTo>
                  <a:lnTo>
                    <a:pt x="4" y="748"/>
                  </a:lnTo>
                  <a:close/>
                </a:path>
              </a:pathLst>
            </a:custGeom>
            <a:solidFill>
              <a:srgbClr val="ADDEFF"/>
            </a:solidFill>
            <a:ln w="9525">
              <a:noFill/>
              <a:round/>
            </a:ln>
          </p:spPr>
          <p:txBody>
            <a:bodyPr/>
            <a:lstStyle/>
            <a:p>
              <a:endParaRPr lang="en-US"/>
            </a:p>
          </p:txBody>
        </p:sp>
        <p:sp>
          <p:nvSpPr>
            <p:cNvPr id="17604" name="Freeform 207"/>
            <p:cNvSpPr>
              <a:spLocks noEditPoints="1"/>
            </p:cNvSpPr>
            <p:nvPr/>
          </p:nvSpPr>
          <p:spPr bwMode="auto">
            <a:xfrm>
              <a:off x="6101644" y="2813029"/>
              <a:ext cx="265289" cy="1230313"/>
            </a:xfrm>
            <a:custGeom>
              <a:avLst/>
              <a:gdLst>
                <a:gd name="T0" fmla="*/ 295275 w 188"/>
                <a:gd name="T1" fmla="*/ 0 h 775"/>
                <a:gd name="T2" fmla="*/ 231775 w 188"/>
                <a:gd name="T3" fmla="*/ 0 h 775"/>
                <a:gd name="T4" fmla="*/ 171450 w 188"/>
                <a:gd name="T5" fmla="*/ 4763 h 775"/>
                <a:gd name="T6" fmla="*/ 82550 w 188"/>
                <a:gd name="T7" fmla="*/ 26988 h 775"/>
                <a:gd name="T8" fmla="*/ 42862 w 188"/>
                <a:gd name="T9" fmla="*/ 44450 h 775"/>
                <a:gd name="T10" fmla="*/ 39687 w 188"/>
                <a:gd name="T11" fmla="*/ 47625 h 775"/>
                <a:gd name="T12" fmla="*/ 39687 w 188"/>
                <a:gd name="T13" fmla="*/ 53975 h 775"/>
                <a:gd name="T14" fmla="*/ 36513 w 188"/>
                <a:gd name="T15" fmla="*/ 57150 h 775"/>
                <a:gd name="T16" fmla="*/ 85725 w 188"/>
                <a:gd name="T17" fmla="*/ 41275 h 775"/>
                <a:gd name="T18" fmla="*/ 173037 w 188"/>
                <a:gd name="T19" fmla="*/ 20638 h 775"/>
                <a:gd name="T20" fmla="*/ 234950 w 188"/>
                <a:gd name="T21" fmla="*/ 14288 h 775"/>
                <a:gd name="T22" fmla="*/ 295275 w 188"/>
                <a:gd name="T23" fmla="*/ 14288 h 775"/>
                <a:gd name="T24" fmla="*/ 295275 w 188"/>
                <a:gd name="T25" fmla="*/ 14288 h 775"/>
                <a:gd name="T26" fmla="*/ 295275 w 188"/>
                <a:gd name="T27" fmla="*/ 7938 h 775"/>
                <a:gd name="T28" fmla="*/ 298450 w 188"/>
                <a:gd name="T29" fmla="*/ 4763 h 775"/>
                <a:gd name="T30" fmla="*/ 298450 w 188"/>
                <a:gd name="T31" fmla="*/ 1588 h 775"/>
                <a:gd name="T32" fmla="*/ 3175 w 188"/>
                <a:gd name="T33" fmla="*/ 1171575 h 775"/>
                <a:gd name="T34" fmla="*/ 82550 w 188"/>
                <a:gd name="T35" fmla="*/ 1201738 h 775"/>
                <a:gd name="T36" fmla="*/ 171450 w 188"/>
                <a:gd name="T37" fmla="*/ 1223963 h 775"/>
                <a:gd name="T38" fmla="*/ 231775 w 188"/>
                <a:gd name="T39" fmla="*/ 1230313 h 775"/>
                <a:gd name="T40" fmla="*/ 295275 w 188"/>
                <a:gd name="T41" fmla="*/ 1230313 h 775"/>
                <a:gd name="T42" fmla="*/ 298450 w 188"/>
                <a:gd name="T43" fmla="*/ 1227138 h 775"/>
                <a:gd name="T44" fmla="*/ 295275 w 188"/>
                <a:gd name="T45" fmla="*/ 1223963 h 775"/>
                <a:gd name="T46" fmla="*/ 295275 w 188"/>
                <a:gd name="T47" fmla="*/ 1220788 h 775"/>
                <a:gd name="T48" fmla="*/ 295275 w 188"/>
                <a:gd name="T49" fmla="*/ 1217613 h 775"/>
                <a:gd name="T50" fmla="*/ 265113 w 188"/>
                <a:gd name="T51" fmla="*/ 1214438 h 775"/>
                <a:gd name="T52" fmla="*/ 204788 w 188"/>
                <a:gd name="T53" fmla="*/ 1211263 h 775"/>
                <a:gd name="T54" fmla="*/ 142875 w 188"/>
                <a:gd name="T55" fmla="*/ 1201738 h 775"/>
                <a:gd name="T56" fmla="*/ 30163 w 188"/>
                <a:gd name="T57" fmla="*/ 1168400 h 775"/>
                <a:gd name="T58" fmla="*/ 0 w 188"/>
                <a:gd name="T59" fmla="*/ 1157288 h 775"/>
                <a:gd name="T60" fmla="*/ 0 w 188"/>
                <a:gd name="T61" fmla="*/ 1160463 h 775"/>
                <a:gd name="T62" fmla="*/ 3175 w 188"/>
                <a:gd name="T63" fmla="*/ 1165225 h 775"/>
                <a:gd name="T64" fmla="*/ 3175 w 188"/>
                <a:gd name="T65" fmla="*/ 1168400 h 77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8"/>
                <a:gd name="T100" fmla="*/ 0 h 775"/>
                <a:gd name="T101" fmla="*/ 188 w 188"/>
                <a:gd name="T102" fmla="*/ 775 h 77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8" h="775">
                  <a:moveTo>
                    <a:pt x="188" y="0"/>
                  </a:moveTo>
                  <a:lnTo>
                    <a:pt x="186" y="0"/>
                  </a:lnTo>
                  <a:lnTo>
                    <a:pt x="167" y="0"/>
                  </a:lnTo>
                  <a:lnTo>
                    <a:pt x="146" y="0"/>
                  </a:lnTo>
                  <a:lnTo>
                    <a:pt x="127" y="1"/>
                  </a:lnTo>
                  <a:lnTo>
                    <a:pt x="108" y="3"/>
                  </a:lnTo>
                  <a:lnTo>
                    <a:pt x="88" y="7"/>
                  </a:lnTo>
                  <a:lnTo>
                    <a:pt x="52" y="17"/>
                  </a:lnTo>
                  <a:lnTo>
                    <a:pt x="27" y="26"/>
                  </a:lnTo>
                  <a:lnTo>
                    <a:pt x="27" y="28"/>
                  </a:lnTo>
                  <a:lnTo>
                    <a:pt x="25" y="28"/>
                  </a:lnTo>
                  <a:lnTo>
                    <a:pt x="25" y="30"/>
                  </a:lnTo>
                  <a:lnTo>
                    <a:pt x="25" y="32"/>
                  </a:lnTo>
                  <a:lnTo>
                    <a:pt x="25" y="34"/>
                  </a:lnTo>
                  <a:lnTo>
                    <a:pt x="23" y="36"/>
                  </a:lnTo>
                  <a:lnTo>
                    <a:pt x="23" y="38"/>
                  </a:lnTo>
                  <a:lnTo>
                    <a:pt x="54" y="26"/>
                  </a:lnTo>
                  <a:lnTo>
                    <a:pt x="90" y="17"/>
                  </a:lnTo>
                  <a:lnTo>
                    <a:pt x="109" y="13"/>
                  </a:lnTo>
                  <a:lnTo>
                    <a:pt x="129" y="11"/>
                  </a:lnTo>
                  <a:lnTo>
                    <a:pt x="148" y="9"/>
                  </a:lnTo>
                  <a:lnTo>
                    <a:pt x="167" y="9"/>
                  </a:lnTo>
                  <a:lnTo>
                    <a:pt x="186" y="9"/>
                  </a:lnTo>
                  <a:lnTo>
                    <a:pt x="186" y="7"/>
                  </a:lnTo>
                  <a:lnTo>
                    <a:pt x="186" y="5"/>
                  </a:lnTo>
                  <a:lnTo>
                    <a:pt x="188" y="5"/>
                  </a:lnTo>
                  <a:lnTo>
                    <a:pt x="188" y="3"/>
                  </a:lnTo>
                  <a:lnTo>
                    <a:pt x="188" y="1"/>
                  </a:lnTo>
                  <a:lnTo>
                    <a:pt x="188" y="0"/>
                  </a:lnTo>
                  <a:close/>
                  <a:moveTo>
                    <a:pt x="2" y="738"/>
                  </a:moveTo>
                  <a:lnTo>
                    <a:pt x="15" y="744"/>
                  </a:lnTo>
                  <a:lnTo>
                    <a:pt x="52" y="757"/>
                  </a:lnTo>
                  <a:lnTo>
                    <a:pt x="88" y="767"/>
                  </a:lnTo>
                  <a:lnTo>
                    <a:pt x="108" y="771"/>
                  </a:lnTo>
                  <a:lnTo>
                    <a:pt x="127" y="773"/>
                  </a:lnTo>
                  <a:lnTo>
                    <a:pt x="146" y="775"/>
                  </a:lnTo>
                  <a:lnTo>
                    <a:pt x="167" y="775"/>
                  </a:lnTo>
                  <a:lnTo>
                    <a:pt x="186" y="775"/>
                  </a:lnTo>
                  <a:lnTo>
                    <a:pt x="188" y="775"/>
                  </a:lnTo>
                  <a:lnTo>
                    <a:pt x="188" y="773"/>
                  </a:lnTo>
                  <a:lnTo>
                    <a:pt x="186" y="771"/>
                  </a:lnTo>
                  <a:lnTo>
                    <a:pt x="186" y="769"/>
                  </a:lnTo>
                  <a:lnTo>
                    <a:pt x="186" y="767"/>
                  </a:lnTo>
                  <a:lnTo>
                    <a:pt x="186" y="765"/>
                  </a:lnTo>
                  <a:lnTo>
                    <a:pt x="167" y="765"/>
                  </a:lnTo>
                  <a:lnTo>
                    <a:pt x="148" y="765"/>
                  </a:lnTo>
                  <a:lnTo>
                    <a:pt x="129" y="763"/>
                  </a:lnTo>
                  <a:lnTo>
                    <a:pt x="109" y="761"/>
                  </a:lnTo>
                  <a:lnTo>
                    <a:pt x="90" y="757"/>
                  </a:lnTo>
                  <a:lnTo>
                    <a:pt x="54" y="750"/>
                  </a:lnTo>
                  <a:lnTo>
                    <a:pt x="19" y="736"/>
                  </a:lnTo>
                  <a:lnTo>
                    <a:pt x="0" y="727"/>
                  </a:lnTo>
                  <a:lnTo>
                    <a:pt x="0" y="729"/>
                  </a:lnTo>
                  <a:lnTo>
                    <a:pt x="0" y="731"/>
                  </a:lnTo>
                  <a:lnTo>
                    <a:pt x="0" y="732"/>
                  </a:lnTo>
                  <a:lnTo>
                    <a:pt x="2" y="734"/>
                  </a:lnTo>
                  <a:lnTo>
                    <a:pt x="2" y="736"/>
                  </a:lnTo>
                  <a:lnTo>
                    <a:pt x="2" y="738"/>
                  </a:lnTo>
                  <a:close/>
                </a:path>
              </a:pathLst>
            </a:custGeom>
            <a:solidFill>
              <a:srgbClr val="AEDEFF"/>
            </a:solidFill>
            <a:ln w="9525">
              <a:noFill/>
              <a:round/>
            </a:ln>
          </p:spPr>
          <p:txBody>
            <a:bodyPr/>
            <a:lstStyle/>
            <a:p>
              <a:endParaRPr lang="en-US"/>
            </a:p>
          </p:txBody>
        </p:sp>
        <p:sp>
          <p:nvSpPr>
            <p:cNvPr id="17605" name="Freeform 209"/>
            <p:cNvSpPr>
              <a:spLocks noEditPoints="1"/>
            </p:cNvSpPr>
            <p:nvPr/>
          </p:nvSpPr>
          <p:spPr bwMode="auto">
            <a:xfrm>
              <a:off x="6101644" y="2820970"/>
              <a:ext cx="265289" cy="1216025"/>
            </a:xfrm>
            <a:custGeom>
              <a:avLst/>
              <a:gdLst>
                <a:gd name="T0" fmla="*/ 298450 w 188"/>
                <a:gd name="T1" fmla="*/ 0 h 766"/>
                <a:gd name="T2" fmla="*/ 295275 w 188"/>
                <a:gd name="T3" fmla="*/ 0 h 766"/>
                <a:gd name="T4" fmla="*/ 265113 w 188"/>
                <a:gd name="T5" fmla="*/ 0 h 766"/>
                <a:gd name="T6" fmla="*/ 231775 w 188"/>
                <a:gd name="T7" fmla="*/ 0 h 766"/>
                <a:gd name="T8" fmla="*/ 201612 w 188"/>
                <a:gd name="T9" fmla="*/ 3175 h 766"/>
                <a:gd name="T10" fmla="*/ 171450 w 188"/>
                <a:gd name="T11" fmla="*/ 6350 h 766"/>
                <a:gd name="T12" fmla="*/ 142875 w 188"/>
                <a:gd name="T13" fmla="*/ 12700 h 766"/>
                <a:gd name="T14" fmla="*/ 82550 w 188"/>
                <a:gd name="T15" fmla="*/ 28575 h 766"/>
                <a:gd name="T16" fmla="*/ 39687 w 188"/>
                <a:gd name="T17" fmla="*/ 42862 h 766"/>
                <a:gd name="T18" fmla="*/ 39687 w 188"/>
                <a:gd name="T19" fmla="*/ 46037 h 766"/>
                <a:gd name="T20" fmla="*/ 39687 w 188"/>
                <a:gd name="T21" fmla="*/ 46037 h 766"/>
                <a:gd name="T22" fmla="*/ 36513 w 188"/>
                <a:gd name="T23" fmla="*/ 49212 h 766"/>
                <a:gd name="T24" fmla="*/ 36513 w 188"/>
                <a:gd name="T25" fmla="*/ 52388 h 766"/>
                <a:gd name="T26" fmla="*/ 36513 w 188"/>
                <a:gd name="T27" fmla="*/ 52388 h 766"/>
                <a:gd name="T28" fmla="*/ 36513 w 188"/>
                <a:gd name="T29" fmla="*/ 55563 h 766"/>
                <a:gd name="T30" fmla="*/ 36513 w 188"/>
                <a:gd name="T31" fmla="*/ 58738 h 766"/>
                <a:gd name="T32" fmla="*/ 36513 w 188"/>
                <a:gd name="T33" fmla="*/ 61913 h 766"/>
                <a:gd name="T34" fmla="*/ 88900 w 188"/>
                <a:gd name="T35" fmla="*/ 39687 h 766"/>
                <a:gd name="T36" fmla="*/ 142875 w 188"/>
                <a:gd name="T37" fmla="*/ 25400 h 766"/>
                <a:gd name="T38" fmla="*/ 204788 w 188"/>
                <a:gd name="T39" fmla="*/ 15875 h 766"/>
                <a:gd name="T40" fmla="*/ 265113 w 188"/>
                <a:gd name="T41" fmla="*/ 12700 h 766"/>
                <a:gd name="T42" fmla="*/ 292100 w 188"/>
                <a:gd name="T43" fmla="*/ 15875 h 766"/>
                <a:gd name="T44" fmla="*/ 292100 w 188"/>
                <a:gd name="T45" fmla="*/ 12700 h 766"/>
                <a:gd name="T46" fmla="*/ 295275 w 188"/>
                <a:gd name="T47" fmla="*/ 12700 h 766"/>
                <a:gd name="T48" fmla="*/ 295275 w 188"/>
                <a:gd name="T49" fmla="*/ 9525 h 766"/>
                <a:gd name="T50" fmla="*/ 295275 w 188"/>
                <a:gd name="T51" fmla="*/ 6350 h 766"/>
                <a:gd name="T52" fmla="*/ 295275 w 188"/>
                <a:gd name="T53" fmla="*/ 6350 h 766"/>
                <a:gd name="T54" fmla="*/ 295275 w 188"/>
                <a:gd name="T55" fmla="*/ 3175 h 766"/>
                <a:gd name="T56" fmla="*/ 295275 w 188"/>
                <a:gd name="T57" fmla="*/ 0 h 766"/>
                <a:gd name="T58" fmla="*/ 298450 w 188"/>
                <a:gd name="T59" fmla="*/ 0 h 766"/>
                <a:gd name="T60" fmla="*/ 0 w 188"/>
                <a:gd name="T61" fmla="*/ 1154113 h 766"/>
                <a:gd name="T62" fmla="*/ 26988 w 188"/>
                <a:gd name="T63" fmla="*/ 1166813 h 766"/>
                <a:gd name="T64" fmla="*/ 82550 w 188"/>
                <a:gd name="T65" fmla="*/ 1189038 h 766"/>
                <a:gd name="T66" fmla="*/ 142875 w 188"/>
                <a:gd name="T67" fmla="*/ 1203325 h 766"/>
                <a:gd name="T68" fmla="*/ 171450 w 188"/>
                <a:gd name="T69" fmla="*/ 1209675 h 766"/>
                <a:gd name="T70" fmla="*/ 201612 w 188"/>
                <a:gd name="T71" fmla="*/ 1212850 h 766"/>
                <a:gd name="T72" fmla="*/ 231775 w 188"/>
                <a:gd name="T73" fmla="*/ 1216025 h 766"/>
                <a:gd name="T74" fmla="*/ 265113 w 188"/>
                <a:gd name="T75" fmla="*/ 1216025 h 766"/>
                <a:gd name="T76" fmla="*/ 295275 w 188"/>
                <a:gd name="T77" fmla="*/ 1216025 h 766"/>
                <a:gd name="T78" fmla="*/ 295275 w 188"/>
                <a:gd name="T79" fmla="*/ 1216025 h 766"/>
                <a:gd name="T80" fmla="*/ 295275 w 188"/>
                <a:gd name="T81" fmla="*/ 1212850 h 766"/>
                <a:gd name="T82" fmla="*/ 295275 w 188"/>
                <a:gd name="T83" fmla="*/ 1209675 h 766"/>
                <a:gd name="T84" fmla="*/ 295275 w 188"/>
                <a:gd name="T85" fmla="*/ 1209675 h 766"/>
                <a:gd name="T86" fmla="*/ 295275 w 188"/>
                <a:gd name="T87" fmla="*/ 1206500 h 766"/>
                <a:gd name="T88" fmla="*/ 292100 w 188"/>
                <a:gd name="T89" fmla="*/ 1203325 h 766"/>
                <a:gd name="T90" fmla="*/ 292100 w 188"/>
                <a:gd name="T91" fmla="*/ 1203325 h 766"/>
                <a:gd name="T92" fmla="*/ 292100 w 188"/>
                <a:gd name="T93" fmla="*/ 1200150 h 766"/>
                <a:gd name="T94" fmla="*/ 292100 w 188"/>
                <a:gd name="T95" fmla="*/ 1196975 h 766"/>
                <a:gd name="T96" fmla="*/ 265113 w 188"/>
                <a:gd name="T97" fmla="*/ 1200150 h 766"/>
                <a:gd name="T98" fmla="*/ 204788 w 188"/>
                <a:gd name="T99" fmla="*/ 1196975 h 766"/>
                <a:gd name="T100" fmla="*/ 142875 w 188"/>
                <a:gd name="T101" fmla="*/ 1189038 h 766"/>
                <a:gd name="T102" fmla="*/ 88900 w 188"/>
                <a:gd name="T103" fmla="*/ 1173163 h 766"/>
                <a:gd name="T104" fmla="*/ 33338 w 188"/>
                <a:gd name="T105" fmla="*/ 1154113 h 766"/>
                <a:gd name="T106" fmla="*/ 0 w 188"/>
                <a:gd name="T107" fmla="*/ 1136650 h 766"/>
                <a:gd name="T108" fmla="*/ 0 w 188"/>
                <a:gd name="T109" fmla="*/ 1139825 h 766"/>
                <a:gd name="T110" fmla="*/ 0 w 188"/>
                <a:gd name="T111" fmla="*/ 1143000 h 766"/>
                <a:gd name="T112" fmla="*/ 0 w 188"/>
                <a:gd name="T113" fmla="*/ 1143000 h 766"/>
                <a:gd name="T114" fmla="*/ 0 w 188"/>
                <a:gd name="T115" fmla="*/ 1146175 h 766"/>
                <a:gd name="T116" fmla="*/ 0 w 188"/>
                <a:gd name="T117" fmla="*/ 1149350 h 766"/>
                <a:gd name="T118" fmla="*/ 0 w 188"/>
                <a:gd name="T119" fmla="*/ 1152525 h 766"/>
                <a:gd name="T120" fmla="*/ 0 w 188"/>
                <a:gd name="T121" fmla="*/ 1152525 h 766"/>
                <a:gd name="T122" fmla="*/ 0 w 188"/>
                <a:gd name="T123" fmla="*/ 1154113 h 76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8"/>
                <a:gd name="T187" fmla="*/ 0 h 766"/>
                <a:gd name="T188" fmla="*/ 188 w 188"/>
                <a:gd name="T189" fmla="*/ 766 h 76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8" h="766">
                  <a:moveTo>
                    <a:pt x="188" y="0"/>
                  </a:moveTo>
                  <a:lnTo>
                    <a:pt x="186" y="0"/>
                  </a:lnTo>
                  <a:lnTo>
                    <a:pt x="167" y="0"/>
                  </a:lnTo>
                  <a:lnTo>
                    <a:pt x="146" y="0"/>
                  </a:lnTo>
                  <a:lnTo>
                    <a:pt x="127" y="2"/>
                  </a:lnTo>
                  <a:lnTo>
                    <a:pt x="108" y="4"/>
                  </a:lnTo>
                  <a:lnTo>
                    <a:pt x="90" y="8"/>
                  </a:lnTo>
                  <a:lnTo>
                    <a:pt x="52" y="18"/>
                  </a:lnTo>
                  <a:lnTo>
                    <a:pt x="25" y="27"/>
                  </a:lnTo>
                  <a:lnTo>
                    <a:pt x="25" y="29"/>
                  </a:lnTo>
                  <a:lnTo>
                    <a:pt x="23" y="31"/>
                  </a:lnTo>
                  <a:lnTo>
                    <a:pt x="23" y="33"/>
                  </a:lnTo>
                  <a:lnTo>
                    <a:pt x="23" y="35"/>
                  </a:lnTo>
                  <a:lnTo>
                    <a:pt x="23" y="37"/>
                  </a:lnTo>
                  <a:lnTo>
                    <a:pt x="23" y="39"/>
                  </a:lnTo>
                  <a:lnTo>
                    <a:pt x="56" y="25"/>
                  </a:lnTo>
                  <a:lnTo>
                    <a:pt x="90" y="16"/>
                  </a:lnTo>
                  <a:lnTo>
                    <a:pt x="129" y="10"/>
                  </a:lnTo>
                  <a:lnTo>
                    <a:pt x="167" y="8"/>
                  </a:lnTo>
                  <a:lnTo>
                    <a:pt x="184" y="10"/>
                  </a:lnTo>
                  <a:lnTo>
                    <a:pt x="184" y="8"/>
                  </a:lnTo>
                  <a:lnTo>
                    <a:pt x="186" y="8"/>
                  </a:lnTo>
                  <a:lnTo>
                    <a:pt x="186" y="6"/>
                  </a:lnTo>
                  <a:lnTo>
                    <a:pt x="186" y="4"/>
                  </a:lnTo>
                  <a:lnTo>
                    <a:pt x="186" y="2"/>
                  </a:lnTo>
                  <a:lnTo>
                    <a:pt x="186" y="0"/>
                  </a:lnTo>
                  <a:lnTo>
                    <a:pt x="188" y="0"/>
                  </a:lnTo>
                  <a:close/>
                  <a:moveTo>
                    <a:pt x="0" y="727"/>
                  </a:moveTo>
                  <a:lnTo>
                    <a:pt x="17" y="735"/>
                  </a:lnTo>
                  <a:lnTo>
                    <a:pt x="52" y="749"/>
                  </a:lnTo>
                  <a:lnTo>
                    <a:pt x="90" y="758"/>
                  </a:lnTo>
                  <a:lnTo>
                    <a:pt x="108" y="762"/>
                  </a:lnTo>
                  <a:lnTo>
                    <a:pt x="127" y="764"/>
                  </a:lnTo>
                  <a:lnTo>
                    <a:pt x="146" y="766"/>
                  </a:lnTo>
                  <a:lnTo>
                    <a:pt x="167" y="766"/>
                  </a:lnTo>
                  <a:lnTo>
                    <a:pt x="186" y="766"/>
                  </a:lnTo>
                  <a:lnTo>
                    <a:pt x="186" y="764"/>
                  </a:lnTo>
                  <a:lnTo>
                    <a:pt x="186" y="762"/>
                  </a:lnTo>
                  <a:lnTo>
                    <a:pt x="186" y="760"/>
                  </a:lnTo>
                  <a:lnTo>
                    <a:pt x="184" y="758"/>
                  </a:lnTo>
                  <a:lnTo>
                    <a:pt x="184" y="756"/>
                  </a:lnTo>
                  <a:lnTo>
                    <a:pt x="184" y="754"/>
                  </a:lnTo>
                  <a:lnTo>
                    <a:pt x="167" y="756"/>
                  </a:lnTo>
                  <a:lnTo>
                    <a:pt x="129" y="754"/>
                  </a:lnTo>
                  <a:lnTo>
                    <a:pt x="90" y="749"/>
                  </a:lnTo>
                  <a:lnTo>
                    <a:pt x="56" y="739"/>
                  </a:lnTo>
                  <a:lnTo>
                    <a:pt x="21" y="727"/>
                  </a:lnTo>
                  <a:lnTo>
                    <a:pt x="0" y="716"/>
                  </a:lnTo>
                  <a:lnTo>
                    <a:pt x="0" y="718"/>
                  </a:lnTo>
                  <a:lnTo>
                    <a:pt x="0" y="720"/>
                  </a:lnTo>
                  <a:lnTo>
                    <a:pt x="0" y="722"/>
                  </a:lnTo>
                  <a:lnTo>
                    <a:pt x="0" y="724"/>
                  </a:lnTo>
                  <a:lnTo>
                    <a:pt x="0" y="726"/>
                  </a:lnTo>
                  <a:lnTo>
                    <a:pt x="0" y="727"/>
                  </a:lnTo>
                  <a:close/>
                </a:path>
              </a:pathLst>
            </a:custGeom>
            <a:solidFill>
              <a:srgbClr val="AFDFFF"/>
            </a:solidFill>
            <a:ln w="9525">
              <a:noFill/>
              <a:round/>
            </a:ln>
          </p:spPr>
          <p:txBody>
            <a:bodyPr/>
            <a:lstStyle/>
            <a:p>
              <a:endParaRPr lang="en-US"/>
            </a:p>
          </p:txBody>
        </p:sp>
        <p:sp>
          <p:nvSpPr>
            <p:cNvPr id="17606" name="Freeform 210"/>
            <p:cNvSpPr>
              <a:spLocks noEditPoints="1"/>
            </p:cNvSpPr>
            <p:nvPr/>
          </p:nvSpPr>
          <p:spPr bwMode="auto">
            <a:xfrm>
              <a:off x="6098822" y="2827317"/>
              <a:ext cx="265289" cy="1200150"/>
            </a:xfrm>
            <a:custGeom>
              <a:avLst/>
              <a:gdLst>
                <a:gd name="T0" fmla="*/ 298450 w 188"/>
                <a:gd name="T1" fmla="*/ 0 h 756"/>
                <a:gd name="T2" fmla="*/ 298450 w 188"/>
                <a:gd name="T3" fmla="*/ 0 h 756"/>
                <a:gd name="T4" fmla="*/ 268288 w 188"/>
                <a:gd name="T5" fmla="*/ 0 h 756"/>
                <a:gd name="T6" fmla="*/ 238125 w 188"/>
                <a:gd name="T7" fmla="*/ 0 h 756"/>
                <a:gd name="T8" fmla="*/ 207963 w 188"/>
                <a:gd name="T9" fmla="*/ 3175 h 756"/>
                <a:gd name="T10" fmla="*/ 176212 w 188"/>
                <a:gd name="T11" fmla="*/ 6350 h 756"/>
                <a:gd name="T12" fmla="*/ 146050 w 188"/>
                <a:gd name="T13" fmla="*/ 12700 h 756"/>
                <a:gd name="T14" fmla="*/ 88900 w 188"/>
                <a:gd name="T15" fmla="*/ 26988 h 756"/>
                <a:gd name="T16" fmla="*/ 39687 w 188"/>
                <a:gd name="T17" fmla="*/ 46037 h 756"/>
                <a:gd name="T18" fmla="*/ 39687 w 188"/>
                <a:gd name="T19" fmla="*/ 46037 h 756"/>
                <a:gd name="T20" fmla="*/ 39687 w 188"/>
                <a:gd name="T21" fmla="*/ 49212 h 756"/>
                <a:gd name="T22" fmla="*/ 39687 w 188"/>
                <a:gd name="T23" fmla="*/ 52388 h 756"/>
                <a:gd name="T24" fmla="*/ 39687 w 188"/>
                <a:gd name="T25" fmla="*/ 55563 h 756"/>
                <a:gd name="T26" fmla="*/ 36513 w 188"/>
                <a:gd name="T27" fmla="*/ 55563 h 756"/>
                <a:gd name="T28" fmla="*/ 36513 w 188"/>
                <a:gd name="T29" fmla="*/ 58738 h 756"/>
                <a:gd name="T30" fmla="*/ 36513 w 188"/>
                <a:gd name="T31" fmla="*/ 60325 h 756"/>
                <a:gd name="T32" fmla="*/ 36513 w 188"/>
                <a:gd name="T33" fmla="*/ 63500 h 756"/>
                <a:gd name="T34" fmla="*/ 39687 w 188"/>
                <a:gd name="T35" fmla="*/ 60325 h 756"/>
                <a:gd name="T36" fmla="*/ 95250 w 188"/>
                <a:gd name="T37" fmla="*/ 42862 h 756"/>
                <a:gd name="T38" fmla="*/ 149225 w 188"/>
                <a:gd name="T39" fmla="*/ 26988 h 756"/>
                <a:gd name="T40" fmla="*/ 207963 w 188"/>
                <a:gd name="T41" fmla="*/ 19050 h 756"/>
                <a:gd name="T42" fmla="*/ 268288 w 188"/>
                <a:gd name="T43" fmla="*/ 15875 h 756"/>
                <a:gd name="T44" fmla="*/ 295275 w 188"/>
                <a:gd name="T45" fmla="*/ 15875 h 756"/>
                <a:gd name="T46" fmla="*/ 295275 w 188"/>
                <a:gd name="T47" fmla="*/ 15875 h 756"/>
                <a:gd name="T48" fmla="*/ 295275 w 188"/>
                <a:gd name="T49" fmla="*/ 12700 h 756"/>
                <a:gd name="T50" fmla="*/ 295275 w 188"/>
                <a:gd name="T51" fmla="*/ 9525 h 756"/>
                <a:gd name="T52" fmla="*/ 295275 w 188"/>
                <a:gd name="T53" fmla="*/ 9525 h 756"/>
                <a:gd name="T54" fmla="*/ 295275 w 188"/>
                <a:gd name="T55" fmla="*/ 6350 h 756"/>
                <a:gd name="T56" fmla="*/ 298450 w 188"/>
                <a:gd name="T57" fmla="*/ 6350 h 756"/>
                <a:gd name="T58" fmla="*/ 298450 w 188"/>
                <a:gd name="T59" fmla="*/ 3175 h 756"/>
                <a:gd name="T60" fmla="*/ 298450 w 188"/>
                <a:gd name="T61" fmla="*/ 0 h 756"/>
                <a:gd name="T62" fmla="*/ 3175 w 188"/>
                <a:gd name="T63" fmla="*/ 1139825 h 756"/>
                <a:gd name="T64" fmla="*/ 33338 w 188"/>
                <a:gd name="T65" fmla="*/ 1154113 h 756"/>
                <a:gd name="T66" fmla="*/ 88900 w 188"/>
                <a:gd name="T67" fmla="*/ 1176338 h 756"/>
                <a:gd name="T68" fmla="*/ 146050 w 188"/>
                <a:gd name="T69" fmla="*/ 1187450 h 756"/>
                <a:gd name="T70" fmla="*/ 176212 w 188"/>
                <a:gd name="T71" fmla="*/ 1193800 h 756"/>
                <a:gd name="T72" fmla="*/ 207963 w 188"/>
                <a:gd name="T73" fmla="*/ 1196975 h 756"/>
                <a:gd name="T74" fmla="*/ 238125 w 188"/>
                <a:gd name="T75" fmla="*/ 1200150 h 756"/>
                <a:gd name="T76" fmla="*/ 268288 w 188"/>
                <a:gd name="T77" fmla="*/ 1200150 h 756"/>
                <a:gd name="T78" fmla="*/ 298450 w 188"/>
                <a:gd name="T79" fmla="*/ 1200150 h 756"/>
                <a:gd name="T80" fmla="*/ 295275 w 188"/>
                <a:gd name="T81" fmla="*/ 1200150 h 756"/>
                <a:gd name="T82" fmla="*/ 295275 w 188"/>
                <a:gd name="T83" fmla="*/ 1196975 h 756"/>
                <a:gd name="T84" fmla="*/ 295275 w 188"/>
                <a:gd name="T85" fmla="*/ 1193800 h 756"/>
                <a:gd name="T86" fmla="*/ 295275 w 188"/>
                <a:gd name="T87" fmla="*/ 1193800 h 756"/>
                <a:gd name="T88" fmla="*/ 295275 w 188"/>
                <a:gd name="T89" fmla="*/ 1190625 h 756"/>
                <a:gd name="T90" fmla="*/ 295275 w 188"/>
                <a:gd name="T91" fmla="*/ 1187450 h 756"/>
                <a:gd name="T92" fmla="*/ 292100 w 188"/>
                <a:gd name="T93" fmla="*/ 1187450 h 756"/>
                <a:gd name="T94" fmla="*/ 292100 w 188"/>
                <a:gd name="T95" fmla="*/ 1185863 h 756"/>
                <a:gd name="T96" fmla="*/ 268288 w 188"/>
                <a:gd name="T97" fmla="*/ 1185863 h 756"/>
                <a:gd name="T98" fmla="*/ 207963 w 188"/>
                <a:gd name="T99" fmla="*/ 1182688 h 756"/>
                <a:gd name="T100" fmla="*/ 149225 w 188"/>
                <a:gd name="T101" fmla="*/ 1176338 h 756"/>
                <a:gd name="T102" fmla="*/ 95250 w 188"/>
                <a:gd name="T103" fmla="*/ 1160463 h 756"/>
                <a:gd name="T104" fmla="*/ 39687 w 188"/>
                <a:gd name="T105" fmla="*/ 1139825 h 756"/>
                <a:gd name="T106" fmla="*/ 0 w 188"/>
                <a:gd name="T107" fmla="*/ 1120775 h 756"/>
                <a:gd name="T108" fmla="*/ 0 w 188"/>
                <a:gd name="T109" fmla="*/ 1123950 h 756"/>
                <a:gd name="T110" fmla="*/ 0 w 188"/>
                <a:gd name="T111" fmla="*/ 1127125 h 756"/>
                <a:gd name="T112" fmla="*/ 0 w 188"/>
                <a:gd name="T113" fmla="*/ 1127125 h 756"/>
                <a:gd name="T114" fmla="*/ 3175 w 188"/>
                <a:gd name="T115" fmla="*/ 1130300 h 756"/>
                <a:gd name="T116" fmla="*/ 3175 w 188"/>
                <a:gd name="T117" fmla="*/ 1133475 h 756"/>
                <a:gd name="T118" fmla="*/ 3175 w 188"/>
                <a:gd name="T119" fmla="*/ 1136650 h 756"/>
                <a:gd name="T120" fmla="*/ 3175 w 188"/>
                <a:gd name="T121" fmla="*/ 1136650 h 756"/>
                <a:gd name="T122" fmla="*/ 3175 w 188"/>
                <a:gd name="T123" fmla="*/ 1139825 h 75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88"/>
                <a:gd name="T187" fmla="*/ 0 h 756"/>
                <a:gd name="T188" fmla="*/ 188 w 188"/>
                <a:gd name="T189" fmla="*/ 756 h 75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88" h="756">
                  <a:moveTo>
                    <a:pt x="188" y="0"/>
                  </a:moveTo>
                  <a:lnTo>
                    <a:pt x="188" y="0"/>
                  </a:lnTo>
                  <a:lnTo>
                    <a:pt x="169" y="0"/>
                  </a:lnTo>
                  <a:lnTo>
                    <a:pt x="150" y="0"/>
                  </a:lnTo>
                  <a:lnTo>
                    <a:pt x="131" y="2"/>
                  </a:lnTo>
                  <a:lnTo>
                    <a:pt x="111" y="4"/>
                  </a:lnTo>
                  <a:lnTo>
                    <a:pt x="92" y="8"/>
                  </a:lnTo>
                  <a:lnTo>
                    <a:pt x="56" y="17"/>
                  </a:lnTo>
                  <a:lnTo>
                    <a:pt x="25" y="29"/>
                  </a:lnTo>
                  <a:lnTo>
                    <a:pt x="25" y="31"/>
                  </a:lnTo>
                  <a:lnTo>
                    <a:pt x="25" y="33"/>
                  </a:lnTo>
                  <a:lnTo>
                    <a:pt x="25" y="35"/>
                  </a:lnTo>
                  <a:lnTo>
                    <a:pt x="23" y="35"/>
                  </a:lnTo>
                  <a:lnTo>
                    <a:pt x="23" y="37"/>
                  </a:lnTo>
                  <a:lnTo>
                    <a:pt x="23" y="38"/>
                  </a:lnTo>
                  <a:lnTo>
                    <a:pt x="23" y="40"/>
                  </a:lnTo>
                  <a:lnTo>
                    <a:pt x="25" y="38"/>
                  </a:lnTo>
                  <a:lnTo>
                    <a:pt x="60" y="27"/>
                  </a:lnTo>
                  <a:lnTo>
                    <a:pt x="94" y="17"/>
                  </a:lnTo>
                  <a:lnTo>
                    <a:pt x="131" y="12"/>
                  </a:lnTo>
                  <a:lnTo>
                    <a:pt x="169" y="10"/>
                  </a:lnTo>
                  <a:lnTo>
                    <a:pt x="186" y="10"/>
                  </a:lnTo>
                  <a:lnTo>
                    <a:pt x="186" y="8"/>
                  </a:lnTo>
                  <a:lnTo>
                    <a:pt x="186" y="6"/>
                  </a:lnTo>
                  <a:lnTo>
                    <a:pt x="186" y="4"/>
                  </a:lnTo>
                  <a:lnTo>
                    <a:pt x="188" y="4"/>
                  </a:lnTo>
                  <a:lnTo>
                    <a:pt x="188" y="2"/>
                  </a:lnTo>
                  <a:lnTo>
                    <a:pt x="188" y="0"/>
                  </a:lnTo>
                  <a:close/>
                  <a:moveTo>
                    <a:pt x="2" y="718"/>
                  </a:moveTo>
                  <a:lnTo>
                    <a:pt x="21" y="727"/>
                  </a:lnTo>
                  <a:lnTo>
                    <a:pt x="56" y="741"/>
                  </a:lnTo>
                  <a:lnTo>
                    <a:pt x="92" y="748"/>
                  </a:lnTo>
                  <a:lnTo>
                    <a:pt x="111" y="752"/>
                  </a:lnTo>
                  <a:lnTo>
                    <a:pt x="131" y="754"/>
                  </a:lnTo>
                  <a:lnTo>
                    <a:pt x="150" y="756"/>
                  </a:lnTo>
                  <a:lnTo>
                    <a:pt x="169" y="756"/>
                  </a:lnTo>
                  <a:lnTo>
                    <a:pt x="188" y="756"/>
                  </a:lnTo>
                  <a:lnTo>
                    <a:pt x="186" y="756"/>
                  </a:lnTo>
                  <a:lnTo>
                    <a:pt x="186" y="754"/>
                  </a:lnTo>
                  <a:lnTo>
                    <a:pt x="186" y="752"/>
                  </a:lnTo>
                  <a:lnTo>
                    <a:pt x="186" y="750"/>
                  </a:lnTo>
                  <a:lnTo>
                    <a:pt x="186" y="748"/>
                  </a:lnTo>
                  <a:lnTo>
                    <a:pt x="184" y="748"/>
                  </a:lnTo>
                  <a:lnTo>
                    <a:pt x="184" y="747"/>
                  </a:lnTo>
                  <a:lnTo>
                    <a:pt x="169" y="747"/>
                  </a:lnTo>
                  <a:lnTo>
                    <a:pt x="131" y="745"/>
                  </a:lnTo>
                  <a:lnTo>
                    <a:pt x="94" y="741"/>
                  </a:lnTo>
                  <a:lnTo>
                    <a:pt x="60" y="731"/>
                  </a:lnTo>
                  <a:lnTo>
                    <a:pt x="25" y="718"/>
                  </a:lnTo>
                  <a:lnTo>
                    <a:pt x="0" y="706"/>
                  </a:lnTo>
                  <a:lnTo>
                    <a:pt x="0" y="708"/>
                  </a:lnTo>
                  <a:lnTo>
                    <a:pt x="0" y="710"/>
                  </a:lnTo>
                  <a:lnTo>
                    <a:pt x="2" y="712"/>
                  </a:lnTo>
                  <a:lnTo>
                    <a:pt x="2" y="714"/>
                  </a:lnTo>
                  <a:lnTo>
                    <a:pt x="2" y="716"/>
                  </a:lnTo>
                  <a:lnTo>
                    <a:pt x="2" y="718"/>
                  </a:lnTo>
                  <a:close/>
                </a:path>
              </a:pathLst>
            </a:custGeom>
            <a:solidFill>
              <a:srgbClr val="B0DFFF"/>
            </a:solidFill>
            <a:ln w="9525">
              <a:noFill/>
              <a:round/>
            </a:ln>
          </p:spPr>
          <p:txBody>
            <a:bodyPr/>
            <a:lstStyle/>
            <a:p>
              <a:endParaRPr lang="en-US"/>
            </a:p>
          </p:txBody>
        </p:sp>
        <p:sp>
          <p:nvSpPr>
            <p:cNvPr id="17607" name="Freeform 211"/>
            <p:cNvSpPr>
              <a:spLocks noEditPoints="1"/>
            </p:cNvSpPr>
            <p:nvPr/>
          </p:nvSpPr>
          <p:spPr bwMode="auto">
            <a:xfrm>
              <a:off x="6098824" y="2833667"/>
              <a:ext cx="262467" cy="1187450"/>
            </a:xfrm>
            <a:custGeom>
              <a:avLst/>
              <a:gdLst>
                <a:gd name="T0" fmla="*/ 295275 w 186"/>
                <a:gd name="T1" fmla="*/ 3175 h 748"/>
                <a:gd name="T2" fmla="*/ 268288 w 186"/>
                <a:gd name="T3" fmla="*/ 0 h 748"/>
                <a:gd name="T4" fmla="*/ 207963 w 186"/>
                <a:gd name="T5" fmla="*/ 3175 h 748"/>
                <a:gd name="T6" fmla="*/ 146050 w 186"/>
                <a:gd name="T7" fmla="*/ 12700 h 748"/>
                <a:gd name="T8" fmla="*/ 92075 w 186"/>
                <a:gd name="T9" fmla="*/ 26988 h 748"/>
                <a:gd name="T10" fmla="*/ 39687 w 186"/>
                <a:gd name="T11" fmla="*/ 49212 h 748"/>
                <a:gd name="T12" fmla="*/ 36513 w 186"/>
                <a:gd name="T13" fmla="*/ 49212 h 748"/>
                <a:gd name="T14" fmla="*/ 36513 w 186"/>
                <a:gd name="T15" fmla="*/ 52388 h 748"/>
                <a:gd name="T16" fmla="*/ 36513 w 186"/>
                <a:gd name="T17" fmla="*/ 53975 h 748"/>
                <a:gd name="T18" fmla="*/ 36513 w 186"/>
                <a:gd name="T19" fmla="*/ 57150 h 748"/>
                <a:gd name="T20" fmla="*/ 36513 w 186"/>
                <a:gd name="T21" fmla="*/ 57150 h 748"/>
                <a:gd name="T22" fmla="*/ 33338 w 186"/>
                <a:gd name="T23" fmla="*/ 60325 h 748"/>
                <a:gd name="T24" fmla="*/ 33338 w 186"/>
                <a:gd name="T25" fmla="*/ 63500 h 748"/>
                <a:gd name="T26" fmla="*/ 33338 w 186"/>
                <a:gd name="T27" fmla="*/ 66675 h 748"/>
                <a:gd name="T28" fmla="*/ 42862 w 186"/>
                <a:gd name="T29" fmla="*/ 60325 h 748"/>
                <a:gd name="T30" fmla="*/ 95250 w 186"/>
                <a:gd name="T31" fmla="*/ 42862 h 748"/>
                <a:gd name="T32" fmla="*/ 149225 w 186"/>
                <a:gd name="T33" fmla="*/ 26988 h 748"/>
                <a:gd name="T34" fmla="*/ 207963 w 186"/>
                <a:gd name="T35" fmla="*/ 17463 h 748"/>
                <a:gd name="T36" fmla="*/ 268288 w 186"/>
                <a:gd name="T37" fmla="*/ 15875 h 748"/>
                <a:gd name="T38" fmla="*/ 292100 w 186"/>
                <a:gd name="T39" fmla="*/ 17463 h 748"/>
                <a:gd name="T40" fmla="*/ 292100 w 186"/>
                <a:gd name="T41" fmla="*/ 15875 h 748"/>
                <a:gd name="T42" fmla="*/ 292100 w 186"/>
                <a:gd name="T43" fmla="*/ 15875 h 748"/>
                <a:gd name="T44" fmla="*/ 295275 w 186"/>
                <a:gd name="T45" fmla="*/ 12700 h 748"/>
                <a:gd name="T46" fmla="*/ 295275 w 186"/>
                <a:gd name="T47" fmla="*/ 9525 h 748"/>
                <a:gd name="T48" fmla="*/ 295275 w 186"/>
                <a:gd name="T49" fmla="*/ 9525 h 748"/>
                <a:gd name="T50" fmla="*/ 295275 w 186"/>
                <a:gd name="T51" fmla="*/ 6350 h 748"/>
                <a:gd name="T52" fmla="*/ 295275 w 186"/>
                <a:gd name="T53" fmla="*/ 6350 h 748"/>
                <a:gd name="T54" fmla="*/ 295275 w 186"/>
                <a:gd name="T55" fmla="*/ 3175 h 748"/>
                <a:gd name="T56" fmla="*/ 3175 w 186"/>
                <a:gd name="T57" fmla="*/ 1123950 h 748"/>
                <a:gd name="T58" fmla="*/ 36513 w 186"/>
                <a:gd name="T59" fmla="*/ 1141413 h 748"/>
                <a:gd name="T60" fmla="*/ 92075 w 186"/>
                <a:gd name="T61" fmla="*/ 1160463 h 748"/>
                <a:gd name="T62" fmla="*/ 146050 w 186"/>
                <a:gd name="T63" fmla="*/ 1176338 h 748"/>
                <a:gd name="T64" fmla="*/ 207963 w 186"/>
                <a:gd name="T65" fmla="*/ 1184275 h 748"/>
                <a:gd name="T66" fmla="*/ 268288 w 186"/>
                <a:gd name="T67" fmla="*/ 1187450 h 748"/>
                <a:gd name="T68" fmla="*/ 295275 w 186"/>
                <a:gd name="T69" fmla="*/ 1184275 h 748"/>
                <a:gd name="T70" fmla="*/ 295275 w 186"/>
                <a:gd name="T71" fmla="*/ 1184275 h 748"/>
                <a:gd name="T72" fmla="*/ 295275 w 186"/>
                <a:gd name="T73" fmla="*/ 1181100 h 748"/>
                <a:gd name="T74" fmla="*/ 292100 w 186"/>
                <a:gd name="T75" fmla="*/ 1181100 h 748"/>
                <a:gd name="T76" fmla="*/ 292100 w 186"/>
                <a:gd name="T77" fmla="*/ 1179513 h 748"/>
                <a:gd name="T78" fmla="*/ 292100 w 186"/>
                <a:gd name="T79" fmla="*/ 1176338 h 748"/>
                <a:gd name="T80" fmla="*/ 292100 w 186"/>
                <a:gd name="T81" fmla="*/ 1176338 h 748"/>
                <a:gd name="T82" fmla="*/ 292100 w 186"/>
                <a:gd name="T83" fmla="*/ 1173163 h 748"/>
                <a:gd name="T84" fmla="*/ 292100 w 186"/>
                <a:gd name="T85" fmla="*/ 1173163 h 748"/>
                <a:gd name="T86" fmla="*/ 268288 w 186"/>
                <a:gd name="T87" fmla="*/ 1173163 h 748"/>
                <a:gd name="T88" fmla="*/ 207963 w 186"/>
                <a:gd name="T89" fmla="*/ 1169988 h 748"/>
                <a:gd name="T90" fmla="*/ 149225 w 186"/>
                <a:gd name="T91" fmla="*/ 1160463 h 748"/>
                <a:gd name="T92" fmla="*/ 95250 w 186"/>
                <a:gd name="T93" fmla="*/ 1144588 h 748"/>
                <a:gd name="T94" fmla="*/ 42862 w 186"/>
                <a:gd name="T95" fmla="*/ 1127125 h 748"/>
                <a:gd name="T96" fmla="*/ 0 w 186"/>
                <a:gd name="T97" fmla="*/ 1104900 h 748"/>
                <a:gd name="T98" fmla="*/ 0 w 186"/>
                <a:gd name="T99" fmla="*/ 1108075 h 748"/>
                <a:gd name="T100" fmla="*/ 0 w 186"/>
                <a:gd name="T101" fmla="*/ 1111250 h 748"/>
                <a:gd name="T102" fmla="*/ 0 w 186"/>
                <a:gd name="T103" fmla="*/ 1111250 h 748"/>
                <a:gd name="T104" fmla="*/ 0 w 186"/>
                <a:gd name="T105" fmla="*/ 1114425 h 748"/>
                <a:gd name="T106" fmla="*/ 0 w 186"/>
                <a:gd name="T107" fmla="*/ 1117600 h 748"/>
                <a:gd name="T108" fmla="*/ 0 w 186"/>
                <a:gd name="T109" fmla="*/ 1120775 h 748"/>
                <a:gd name="T110" fmla="*/ 0 w 186"/>
                <a:gd name="T111" fmla="*/ 1120775 h 748"/>
                <a:gd name="T112" fmla="*/ 3175 w 186"/>
                <a:gd name="T113" fmla="*/ 1123950 h 74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86"/>
                <a:gd name="T172" fmla="*/ 0 h 748"/>
                <a:gd name="T173" fmla="*/ 186 w 186"/>
                <a:gd name="T174" fmla="*/ 748 h 74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86" h="748">
                  <a:moveTo>
                    <a:pt x="186" y="2"/>
                  </a:moveTo>
                  <a:lnTo>
                    <a:pt x="169" y="0"/>
                  </a:lnTo>
                  <a:lnTo>
                    <a:pt x="131" y="2"/>
                  </a:lnTo>
                  <a:lnTo>
                    <a:pt x="92" y="8"/>
                  </a:lnTo>
                  <a:lnTo>
                    <a:pt x="58" y="17"/>
                  </a:lnTo>
                  <a:lnTo>
                    <a:pt x="25" y="31"/>
                  </a:lnTo>
                  <a:lnTo>
                    <a:pt x="23" y="31"/>
                  </a:lnTo>
                  <a:lnTo>
                    <a:pt x="23" y="33"/>
                  </a:lnTo>
                  <a:lnTo>
                    <a:pt x="23" y="34"/>
                  </a:lnTo>
                  <a:lnTo>
                    <a:pt x="23" y="36"/>
                  </a:lnTo>
                  <a:lnTo>
                    <a:pt x="21" y="38"/>
                  </a:lnTo>
                  <a:lnTo>
                    <a:pt x="21" y="40"/>
                  </a:lnTo>
                  <a:lnTo>
                    <a:pt x="21" y="42"/>
                  </a:lnTo>
                  <a:lnTo>
                    <a:pt x="27" y="38"/>
                  </a:lnTo>
                  <a:lnTo>
                    <a:pt x="60" y="27"/>
                  </a:lnTo>
                  <a:lnTo>
                    <a:pt x="94" y="17"/>
                  </a:lnTo>
                  <a:lnTo>
                    <a:pt x="131" y="11"/>
                  </a:lnTo>
                  <a:lnTo>
                    <a:pt x="169" y="10"/>
                  </a:lnTo>
                  <a:lnTo>
                    <a:pt x="184" y="11"/>
                  </a:lnTo>
                  <a:lnTo>
                    <a:pt x="184" y="10"/>
                  </a:lnTo>
                  <a:lnTo>
                    <a:pt x="186" y="8"/>
                  </a:lnTo>
                  <a:lnTo>
                    <a:pt x="186" y="6"/>
                  </a:lnTo>
                  <a:lnTo>
                    <a:pt x="186" y="4"/>
                  </a:lnTo>
                  <a:lnTo>
                    <a:pt x="186" y="2"/>
                  </a:lnTo>
                  <a:close/>
                  <a:moveTo>
                    <a:pt x="2" y="708"/>
                  </a:moveTo>
                  <a:lnTo>
                    <a:pt x="23" y="719"/>
                  </a:lnTo>
                  <a:lnTo>
                    <a:pt x="58" y="731"/>
                  </a:lnTo>
                  <a:lnTo>
                    <a:pt x="92" y="741"/>
                  </a:lnTo>
                  <a:lnTo>
                    <a:pt x="131" y="746"/>
                  </a:lnTo>
                  <a:lnTo>
                    <a:pt x="169" y="748"/>
                  </a:lnTo>
                  <a:lnTo>
                    <a:pt x="186" y="746"/>
                  </a:lnTo>
                  <a:lnTo>
                    <a:pt x="186" y="744"/>
                  </a:lnTo>
                  <a:lnTo>
                    <a:pt x="184" y="744"/>
                  </a:lnTo>
                  <a:lnTo>
                    <a:pt x="184" y="743"/>
                  </a:lnTo>
                  <a:lnTo>
                    <a:pt x="184" y="741"/>
                  </a:lnTo>
                  <a:lnTo>
                    <a:pt x="184" y="739"/>
                  </a:lnTo>
                  <a:lnTo>
                    <a:pt x="169" y="739"/>
                  </a:lnTo>
                  <a:lnTo>
                    <a:pt x="131" y="737"/>
                  </a:lnTo>
                  <a:lnTo>
                    <a:pt x="94" y="731"/>
                  </a:lnTo>
                  <a:lnTo>
                    <a:pt x="60" y="721"/>
                  </a:lnTo>
                  <a:lnTo>
                    <a:pt x="27" y="710"/>
                  </a:lnTo>
                  <a:lnTo>
                    <a:pt x="0" y="696"/>
                  </a:lnTo>
                  <a:lnTo>
                    <a:pt x="0" y="698"/>
                  </a:lnTo>
                  <a:lnTo>
                    <a:pt x="0" y="700"/>
                  </a:lnTo>
                  <a:lnTo>
                    <a:pt x="0" y="702"/>
                  </a:lnTo>
                  <a:lnTo>
                    <a:pt x="0" y="704"/>
                  </a:lnTo>
                  <a:lnTo>
                    <a:pt x="0" y="706"/>
                  </a:lnTo>
                  <a:lnTo>
                    <a:pt x="2" y="708"/>
                  </a:lnTo>
                  <a:close/>
                </a:path>
              </a:pathLst>
            </a:custGeom>
            <a:solidFill>
              <a:srgbClr val="B1DFFF"/>
            </a:solidFill>
            <a:ln w="9525">
              <a:noFill/>
              <a:round/>
            </a:ln>
          </p:spPr>
          <p:txBody>
            <a:bodyPr/>
            <a:lstStyle/>
            <a:p>
              <a:endParaRPr lang="en-US"/>
            </a:p>
          </p:txBody>
        </p:sp>
        <p:sp>
          <p:nvSpPr>
            <p:cNvPr id="17608" name="Freeform 212"/>
            <p:cNvSpPr>
              <a:spLocks noEditPoints="1"/>
            </p:cNvSpPr>
            <p:nvPr/>
          </p:nvSpPr>
          <p:spPr bwMode="auto">
            <a:xfrm>
              <a:off x="6096001" y="2843192"/>
              <a:ext cx="265289" cy="1169987"/>
            </a:xfrm>
            <a:custGeom>
              <a:avLst/>
              <a:gdLst>
                <a:gd name="T0" fmla="*/ 298450 w 188"/>
                <a:gd name="T1" fmla="*/ 0 h 737"/>
                <a:gd name="T2" fmla="*/ 271463 w 188"/>
                <a:gd name="T3" fmla="*/ 0 h 737"/>
                <a:gd name="T4" fmla="*/ 211138 w 188"/>
                <a:gd name="T5" fmla="*/ 3175 h 737"/>
                <a:gd name="T6" fmla="*/ 152400 w 188"/>
                <a:gd name="T7" fmla="*/ 11112 h 737"/>
                <a:gd name="T8" fmla="*/ 98425 w 188"/>
                <a:gd name="T9" fmla="*/ 26987 h 737"/>
                <a:gd name="T10" fmla="*/ 42862 w 188"/>
                <a:gd name="T11" fmla="*/ 44450 h 737"/>
                <a:gd name="T12" fmla="*/ 39687 w 188"/>
                <a:gd name="T13" fmla="*/ 47625 h 737"/>
                <a:gd name="T14" fmla="*/ 39687 w 188"/>
                <a:gd name="T15" fmla="*/ 47625 h 737"/>
                <a:gd name="T16" fmla="*/ 36513 w 188"/>
                <a:gd name="T17" fmla="*/ 50800 h 737"/>
                <a:gd name="T18" fmla="*/ 36513 w 188"/>
                <a:gd name="T19" fmla="*/ 53975 h 737"/>
                <a:gd name="T20" fmla="*/ 36513 w 188"/>
                <a:gd name="T21" fmla="*/ 57150 h 737"/>
                <a:gd name="T22" fmla="*/ 36513 w 188"/>
                <a:gd name="T23" fmla="*/ 57150 h 737"/>
                <a:gd name="T24" fmla="*/ 36513 w 188"/>
                <a:gd name="T25" fmla="*/ 60325 h 737"/>
                <a:gd name="T26" fmla="*/ 36513 w 188"/>
                <a:gd name="T27" fmla="*/ 63500 h 737"/>
                <a:gd name="T28" fmla="*/ 33338 w 188"/>
                <a:gd name="T29" fmla="*/ 66675 h 737"/>
                <a:gd name="T30" fmla="*/ 49212 w 188"/>
                <a:gd name="T31" fmla="*/ 60325 h 737"/>
                <a:gd name="T32" fmla="*/ 101600 w 188"/>
                <a:gd name="T33" fmla="*/ 39687 h 737"/>
                <a:gd name="T34" fmla="*/ 155575 w 188"/>
                <a:gd name="T35" fmla="*/ 26987 h 737"/>
                <a:gd name="T36" fmla="*/ 214313 w 188"/>
                <a:gd name="T37" fmla="*/ 17462 h 737"/>
                <a:gd name="T38" fmla="*/ 271463 w 188"/>
                <a:gd name="T39" fmla="*/ 14287 h 737"/>
                <a:gd name="T40" fmla="*/ 295275 w 188"/>
                <a:gd name="T41" fmla="*/ 14287 h 737"/>
                <a:gd name="T42" fmla="*/ 295275 w 188"/>
                <a:gd name="T43" fmla="*/ 14287 h 737"/>
                <a:gd name="T44" fmla="*/ 295275 w 188"/>
                <a:gd name="T45" fmla="*/ 11112 h 737"/>
                <a:gd name="T46" fmla="*/ 295275 w 188"/>
                <a:gd name="T47" fmla="*/ 7937 h 737"/>
                <a:gd name="T48" fmla="*/ 295275 w 188"/>
                <a:gd name="T49" fmla="*/ 7937 h 737"/>
                <a:gd name="T50" fmla="*/ 295275 w 188"/>
                <a:gd name="T51" fmla="*/ 6350 h 737"/>
                <a:gd name="T52" fmla="*/ 295275 w 188"/>
                <a:gd name="T53" fmla="*/ 6350 h 737"/>
                <a:gd name="T54" fmla="*/ 298450 w 188"/>
                <a:gd name="T55" fmla="*/ 3175 h 737"/>
                <a:gd name="T56" fmla="*/ 298450 w 188"/>
                <a:gd name="T57" fmla="*/ 0 h 737"/>
                <a:gd name="T58" fmla="*/ 3175 w 188"/>
                <a:gd name="T59" fmla="*/ 1104900 h 737"/>
                <a:gd name="T60" fmla="*/ 42862 w 188"/>
                <a:gd name="T61" fmla="*/ 1123950 h 737"/>
                <a:gd name="T62" fmla="*/ 98425 w 188"/>
                <a:gd name="T63" fmla="*/ 1144587 h 737"/>
                <a:gd name="T64" fmla="*/ 152400 w 188"/>
                <a:gd name="T65" fmla="*/ 1160462 h 737"/>
                <a:gd name="T66" fmla="*/ 211138 w 188"/>
                <a:gd name="T67" fmla="*/ 1166812 h 737"/>
                <a:gd name="T68" fmla="*/ 271463 w 188"/>
                <a:gd name="T69" fmla="*/ 1169987 h 737"/>
                <a:gd name="T70" fmla="*/ 295275 w 188"/>
                <a:gd name="T71" fmla="*/ 1169987 h 737"/>
                <a:gd name="T72" fmla="*/ 295275 w 188"/>
                <a:gd name="T73" fmla="*/ 1166812 h 737"/>
                <a:gd name="T74" fmla="*/ 295275 w 188"/>
                <a:gd name="T75" fmla="*/ 1166812 h 737"/>
                <a:gd name="T76" fmla="*/ 295275 w 188"/>
                <a:gd name="T77" fmla="*/ 1163637 h 737"/>
                <a:gd name="T78" fmla="*/ 295275 w 188"/>
                <a:gd name="T79" fmla="*/ 1163637 h 737"/>
                <a:gd name="T80" fmla="*/ 292100 w 188"/>
                <a:gd name="T81" fmla="*/ 1160462 h 737"/>
                <a:gd name="T82" fmla="*/ 292100 w 188"/>
                <a:gd name="T83" fmla="*/ 1157287 h 737"/>
                <a:gd name="T84" fmla="*/ 292100 w 188"/>
                <a:gd name="T85" fmla="*/ 1157287 h 737"/>
                <a:gd name="T86" fmla="*/ 292100 w 188"/>
                <a:gd name="T87" fmla="*/ 1154112 h 737"/>
                <a:gd name="T88" fmla="*/ 271463 w 188"/>
                <a:gd name="T89" fmla="*/ 1157287 h 737"/>
                <a:gd name="T90" fmla="*/ 214313 w 188"/>
                <a:gd name="T91" fmla="*/ 1154112 h 737"/>
                <a:gd name="T92" fmla="*/ 155575 w 188"/>
                <a:gd name="T93" fmla="*/ 1144587 h 737"/>
                <a:gd name="T94" fmla="*/ 101600 w 188"/>
                <a:gd name="T95" fmla="*/ 1130300 h 737"/>
                <a:gd name="T96" fmla="*/ 49212 w 188"/>
                <a:gd name="T97" fmla="*/ 1111250 h 737"/>
                <a:gd name="T98" fmla="*/ 0 w 188"/>
                <a:gd name="T99" fmla="*/ 1087437 h 737"/>
                <a:gd name="T100" fmla="*/ 0 w 188"/>
                <a:gd name="T101" fmla="*/ 1090612 h 737"/>
                <a:gd name="T102" fmla="*/ 0 w 188"/>
                <a:gd name="T103" fmla="*/ 1093787 h 737"/>
                <a:gd name="T104" fmla="*/ 0 w 188"/>
                <a:gd name="T105" fmla="*/ 1093787 h 737"/>
                <a:gd name="T106" fmla="*/ 3175 w 188"/>
                <a:gd name="T107" fmla="*/ 1095375 h 737"/>
                <a:gd name="T108" fmla="*/ 3175 w 188"/>
                <a:gd name="T109" fmla="*/ 1098550 h 737"/>
                <a:gd name="T110" fmla="*/ 3175 w 188"/>
                <a:gd name="T111" fmla="*/ 1101725 h 737"/>
                <a:gd name="T112" fmla="*/ 3175 w 188"/>
                <a:gd name="T113" fmla="*/ 1101725 h 737"/>
                <a:gd name="T114" fmla="*/ 3175 w 188"/>
                <a:gd name="T115" fmla="*/ 1104900 h 73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88"/>
                <a:gd name="T175" fmla="*/ 0 h 737"/>
                <a:gd name="T176" fmla="*/ 188 w 188"/>
                <a:gd name="T177" fmla="*/ 737 h 73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88" h="737">
                  <a:moveTo>
                    <a:pt x="188" y="0"/>
                  </a:moveTo>
                  <a:lnTo>
                    <a:pt x="171" y="0"/>
                  </a:lnTo>
                  <a:lnTo>
                    <a:pt x="133" y="2"/>
                  </a:lnTo>
                  <a:lnTo>
                    <a:pt x="96" y="7"/>
                  </a:lnTo>
                  <a:lnTo>
                    <a:pt x="62" y="17"/>
                  </a:lnTo>
                  <a:lnTo>
                    <a:pt x="27" y="28"/>
                  </a:lnTo>
                  <a:lnTo>
                    <a:pt x="25" y="30"/>
                  </a:lnTo>
                  <a:lnTo>
                    <a:pt x="23" y="32"/>
                  </a:lnTo>
                  <a:lnTo>
                    <a:pt x="23" y="34"/>
                  </a:lnTo>
                  <a:lnTo>
                    <a:pt x="23" y="36"/>
                  </a:lnTo>
                  <a:lnTo>
                    <a:pt x="23" y="38"/>
                  </a:lnTo>
                  <a:lnTo>
                    <a:pt x="23" y="40"/>
                  </a:lnTo>
                  <a:lnTo>
                    <a:pt x="21" y="42"/>
                  </a:lnTo>
                  <a:lnTo>
                    <a:pt x="31" y="38"/>
                  </a:lnTo>
                  <a:lnTo>
                    <a:pt x="64" y="25"/>
                  </a:lnTo>
                  <a:lnTo>
                    <a:pt x="98" y="17"/>
                  </a:lnTo>
                  <a:lnTo>
                    <a:pt x="135" y="11"/>
                  </a:lnTo>
                  <a:lnTo>
                    <a:pt x="171" y="9"/>
                  </a:lnTo>
                  <a:lnTo>
                    <a:pt x="186" y="9"/>
                  </a:lnTo>
                  <a:lnTo>
                    <a:pt x="186" y="7"/>
                  </a:lnTo>
                  <a:lnTo>
                    <a:pt x="186" y="5"/>
                  </a:lnTo>
                  <a:lnTo>
                    <a:pt x="186" y="4"/>
                  </a:lnTo>
                  <a:lnTo>
                    <a:pt x="188" y="2"/>
                  </a:lnTo>
                  <a:lnTo>
                    <a:pt x="188" y="0"/>
                  </a:lnTo>
                  <a:close/>
                  <a:moveTo>
                    <a:pt x="2" y="696"/>
                  </a:moveTo>
                  <a:lnTo>
                    <a:pt x="27" y="708"/>
                  </a:lnTo>
                  <a:lnTo>
                    <a:pt x="62" y="721"/>
                  </a:lnTo>
                  <a:lnTo>
                    <a:pt x="96" y="731"/>
                  </a:lnTo>
                  <a:lnTo>
                    <a:pt x="133" y="735"/>
                  </a:lnTo>
                  <a:lnTo>
                    <a:pt x="171" y="737"/>
                  </a:lnTo>
                  <a:lnTo>
                    <a:pt x="186" y="737"/>
                  </a:lnTo>
                  <a:lnTo>
                    <a:pt x="186" y="735"/>
                  </a:lnTo>
                  <a:lnTo>
                    <a:pt x="186" y="733"/>
                  </a:lnTo>
                  <a:lnTo>
                    <a:pt x="184" y="731"/>
                  </a:lnTo>
                  <a:lnTo>
                    <a:pt x="184" y="729"/>
                  </a:lnTo>
                  <a:lnTo>
                    <a:pt x="184" y="727"/>
                  </a:lnTo>
                  <a:lnTo>
                    <a:pt x="171" y="729"/>
                  </a:lnTo>
                  <a:lnTo>
                    <a:pt x="135" y="727"/>
                  </a:lnTo>
                  <a:lnTo>
                    <a:pt x="98" y="721"/>
                  </a:lnTo>
                  <a:lnTo>
                    <a:pt x="64" y="712"/>
                  </a:lnTo>
                  <a:lnTo>
                    <a:pt x="31" y="700"/>
                  </a:lnTo>
                  <a:lnTo>
                    <a:pt x="0" y="685"/>
                  </a:lnTo>
                  <a:lnTo>
                    <a:pt x="0" y="687"/>
                  </a:lnTo>
                  <a:lnTo>
                    <a:pt x="0" y="689"/>
                  </a:lnTo>
                  <a:lnTo>
                    <a:pt x="2" y="690"/>
                  </a:lnTo>
                  <a:lnTo>
                    <a:pt x="2" y="692"/>
                  </a:lnTo>
                  <a:lnTo>
                    <a:pt x="2" y="694"/>
                  </a:lnTo>
                  <a:lnTo>
                    <a:pt x="2" y="696"/>
                  </a:lnTo>
                  <a:close/>
                </a:path>
              </a:pathLst>
            </a:custGeom>
            <a:solidFill>
              <a:srgbClr val="B2E0FF"/>
            </a:solidFill>
            <a:ln w="9525">
              <a:noFill/>
              <a:round/>
            </a:ln>
          </p:spPr>
          <p:txBody>
            <a:bodyPr/>
            <a:lstStyle/>
            <a:p>
              <a:endParaRPr lang="en-US"/>
            </a:p>
          </p:txBody>
        </p:sp>
        <p:sp>
          <p:nvSpPr>
            <p:cNvPr id="17609" name="Freeform 213"/>
            <p:cNvSpPr>
              <a:spLocks noEditPoints="1"/>
            </p:cNvSpPr>
            <p:nvPr/>
          </p:nvSpPr>
          <p:spPr bwMode="auto">
            <a:xfrm>
              <a:off x="6096001" y="2849542"/>
              <a:ext cx="262467" cy="1157287"/>
            </a:xfrm>
            <a:custGeom>
              <a:avLst/>
              <a:gdLst>
                <a:gd name="T0" fmla="*/ 295275 w 186"/>
                <a:gd name="T1" fmla="*/ 1587 h 729"/>
                <a:gd name="T2" fmla="*/ 271463 w 186"/>
                <a:gd name="T3" fmla="*/ 0 h 729"/>
                <a:gd name="T4" fmla="*/ 211138 w 186"/>
                <a:gd name="T5" fmla="*/ 1587 h 729"/>
                <a:gd name="T6" fmla="*/ 152400 w 186"/>
                <a:gd name="T7" fmla="*/ 11112 h 729"/>
                <a:gd name="T8" fmla="*/ 98425 w 186"/>
                <a:gd name="T9" fmla="*/ 26987 h 729"/>
                <a:gd name="T10" fmla="*/ 46037 w 186"/>
                <a:gd name="T11" fmla="*/ 44450 h 729"/>
                <a:gd name="T12" fmla="*/ 36513 w 186"/>
                <a:gd name="T13" fmla="*/ 50800 h 729"/>
                <a:gd name="T14" fmla="*/ 36513 w 186"/>
                <a:gd name="T15" fmla="*/ 50800 h 729"/>
                <a:gd name="T16" fmla="*/ 36513 w 186"/>
                <a:gd name="T17" fmla="*/ 53975 h 729"/>
                <a:gd name="T18" fmla="*/ 36513 w 186"/>
                <a:gd name="T19" fmla="*/ 57150 h 729"/>
                <a:gd name="T20" fmla="*/ 33338 w 186"/>
                <a:gd name="T21" fmla="*/ 60325 h 729"/>
                <a:gd name="T22" fmla="*/ 33338 w 186"/>
                <a:gd name="T23" fmla="*/ 60325 h 729"/>
                <a:gd name="T24" fmla="*/ 33338 w 186"/>
                <a:gd name="T25" fmla="*/ 63500 h 729"/>
                <a:gd name="T26" fmla="*/ 33338 w 186"/>
                <a:gd name="T27" fmla="*/ 66675 h 729"/>
                <a:gd name="T28" fmla="*/ 33338 w 186"/>
                <a:gd name="T29" fmla="*/ 69850 h 729"/>
                <a:gd name="T30" fmla="*/ 52388 w 186"/>
                <a:gd name="T31" fmla="*/ 60325 h 729"/>
                <a:gd name="T32" fmla="*/ 103188 w 186"/>
                <a:gd name="T33" fmla="*/ 41275 h 729"/>
                <a:gd name="T34" fmla="*/ 155575 w 186"/>
                <a:gd name="T35" fmla="*/ 26987 h 729"/>
                <a:gd name="T36" fmla="*/ 214313 w 186"/>
                <a:gd name="T37" fmla="*/ 17462 h 729"/>
                <a:gd name="T38" fmla="*/ 271463 w 186"/>
                <a:gd name="T39" fmla="*/ 14287 h 729"/>
                <a:gd name="T40" fmla="*/ 292100 w 186"/>
                <a:gd name="T41" fmla="*/ 17462 h 729"/>
                <a:gd name="T42" fmla="*/ 292100 w 186"/>
                <a:gd name="T43" fmla="*/ 14287 h 729"/>
                <a:gd name="T44" fmla="*/ 292100 w 186"/>
                <a:gd name="T45" fmla="*/ 11112 h 729"/>
                <a:gd name="T46" fmla="*/ 292100 w 186"/>
                <a:gd name="T47" fmla="*/ 11112 h 729"/>
                <a:gd name="T48" fmla="*/ 295275 w 186"/>
                <a:gd name="T49" fmla="*/ 7937 h 729"/>
                <a:gd name="T50" fmla="*/ 295275 w 186"/>
                <a:gd name="T51" fmla="*/ 7937 h 729"/>
                <a:gd name="T52" fmla="*/ 295275 w 186"/>
                <a:gd name="T53" fmla="*/ 4762 h 729"/>
                <a:gd name="T54" fmla="*/ 295275 w 186"/>
                <a:gd name="T55" fmla="*/ 1587 h 729"/>
                <a:gd name="T56" fmla="*/ 295275 w 186"/>
                <a:gd name="T57" fmla="*/ 1587 h 729"/>
                <a:gd name="T58" fmla="*/ 3175 w 186"/>
                <a:gd name="T59" fmla="*/ 1089025 h 729"/>
                <a:gd name="T60" fmla="*/ 46037 w 186"/>
                <a:gd name="T61" fmla="*/ 1111250 h 729"/>
                <a:gd name="T62" fmla="*/ 98425 w 186"/>
                <a:gd name="T63" fmla="*/ 1128712 h 729"/>
                <a:gd name="T64" fmla="*/ 152400 w 186"/>
                <a:gd name="T65" fmla="*/ 1144587 h 729"/>
                <a:gd name="T66" fmla="*/ 211138 w 186"/>
                <a:gd name="T67" fmla="*/ 1154112 h 729"/>
                <a:gd name="T68" fmla="*/ 271463 w 186"/>
                <a:gd name="T69" fmla="*/ 1157287 h 729"/>
                <a:gd name="T70" fmla="*/ 295275 w 186"/>
                <a:gd name="T71" fmla="*/ 1157287 h 729"/>
                <a:gd name="T72" fmla="*/ 292100 w 186"/>
                <a:gd name="T73" fmla="*/ 1154112 h 729"/>
                <a:gd name="T74" fmla="*/ 292100 w 186"/>
                <a:gd name="T75" fmla="*/ 1150937 h 729"/>
                <a:gd name="T76" fmla="*/ 292100 w 186"/>
                <a:gd name="T77" fmla="*/ 1150937 h 729"/>
                <a:gd name="T78" fmla="*/ 292100 w 186"/>
                <a:gd name="T79" fmla="*/ 1147762 h 729"/>
                <a:gd name="T80" fmla="*/ 292100 w 186"/>
                <a:gd name="T81" fmla="*/ 1147762 h 729"/>
                <a:gd name="T82" fmla="*/ 292100 w 186"/>
                <a:gd name="T83" fmla="*/ 1144587 h 729"/>
                <a:gd name="T84" fmla="*/ 292100 w 186"/>
                <a:gd name="T85" fmla="*/ 1141412 h 729"/>
                <a:gd name="T86" fmla="*/ 290513 w 186"/>
                <a:gd name="T87" fmla="*/ 1141412 h 729"/>
                <a:gd name="T88" fmla="*/ 271463 w 186"/>
                <a:gd name="T89" fmla="*/ 1141412 h 729"/>
                <a:gd name="T90" fmla="*/ 214313 w 186"/>
                <a:gd name="T91" fmla="*/ 1138237 h 729"/>
                <a:gd name="T92" fmla="*/ 155575 w 186"/>
                <a:gd name="T93" fmla="*/ 1128712 h 729"/>
                <a:gd name="T94" fmla="*/ 103188 w 186"/>
                <a:gd name="T95" fmla="*/ 1117600 h 729"/>
                <a:gd name="T96" fmla="*/ 52388 w 186"/>
                <a:gd name="T97" fmla="*/ 1098550 h 729"/>
                <a:gd name="T98" fmla="*/ 3175 w 186"/>
                <a:gd name="T99" fmla="*/ 1074737 h 729"/>
                <a:gd name="T100" fmla="*/ 0 w 186"/>
                <a:gd name="T101" fmla="*/ 1071562 h 729"/>
                <a:gd name="T102" fmla="*/ 0 w 186"/>
                <a:gd name="T103" fmla="*/ 1074737 h 729"/>
                <a:gd name="T104" fmla="*/ 0 w 186"/>
                <a:gd name="T105" fmla="*/ 1077912 h 729"/>
                <a:gd name="T106" fmla="*/ 0 w 186"/>
                <a:gd name="T107" fmla="*/ 1077912 h 729"/>
                <a:gd name="T108" fmla="*/ 0 w 186"/>
                <a:gd name="T109" fmla="*/ 1081087 h 729"/>
                <a:gd name="T110" fmla="*/ 0 w 186"/>
                <a:gd name="T111" fmla="*/ 1084262 h 729"/>
                <a:gd name="T112" fmla="*/ 0 w 186"/>
                <a:gd name="T113" fmla="*/ 1087437 h 729"/>
                <a:gd name="T114" fmla="*/ 0 w 186"/>
                <a:gd name="T115" fmla="*/ 1087437 h 729"/>
                <a:gd name="T116" fmla="*/ 3175 w 186"/>
                <a:gd name="T117" fmla="*/ 1089025 h 72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6"/>
                <a:gd name="T178" fmla="*/ 0 h 729"/>
                <a:gd name="T179" fmla="*/ 186 w 186"/>
                <a:gd name="T180" fmla="*/ 729 h 72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6" h="729">
                  <a:moveTo>
                    <a:pt x="186" y="1"/>
                  </a:moveTo>
                  <a:lnTo>
                    <a:pt x="171" y="0"/>
                  </a:lnTo>
                  <a:lnTo>
                    <a:pt x="133" y="1"/>
                  </a:lnTo>
                  <a:lnTo>
                    <a:pt x="96" y="7"/>
                  </a:lnTo>
                  <a:lnTo>
                    <a:pt x="62" y="17"/>
                  </a:lnTo>
                  <a:lnTo>
                    <a:pt x="29" y="28"/>
                  </a:lnTo>
                  <a:lnTo>
                    <a:pt x="23" y="32"/>
                  </a:lnTo>
                  <a:lnTo>
                    <a:pt x="23" y="34"/>
                  </a:lnTo>
                  <a:lnTo>
                    <a:pt x="23" y="36"/>
                  </a:lnTo>
                  <a:lnTo>
                    <a:pt x="21" y="38"/>
                  </a:lnTo>
                  <a:lnTo>
                    <a:pt x="21" y="40"/>
                  </a:lnTo>
                  <a:lnTo>
                    <a:pt x="21" y="42"/>
                  </a:lnTo>
                  <a:lnTo>
                    <a:pt x="21" y="44"/>
                  </a:lnTo>
                  <a:lnTo>
                    <a:pt x="33" y="38"/>
                  </a:lnTo>
                  <a:lnTo>
                    <a:pt x="65" y="26"/>
                  </a:lnTo>
                  <a:lnTo>
                    <a:pt x="98" y="17"/>
                  </a:lnTo>
                  <a:lnTo>
                    <a:pt x="135" y="11"/>
                  </a:lnTo>
                  <a:lnTo>
                    <a:pt x="171" y="9"/>
                  </a:lnTo>
                  <a:lnTo>
                    <a:pt x="184" y="11"/>
                  </a:lnTo>
                  <a:lnTo>
                    <a:pt x="184" y="9"/>
                  </a:lnTo>
                  <a:lnTo>
                    <a:pt x="184" y="7"/>
                  </a:lnTo>
                  <a:lnTo>
                    <a:pt x="186" y="5"/>
                  </a:lnTo>
                  <a:lnTo>
                    <a:pt x="186" y="3"/>
                  </a:lnTo>
                  <a:lnTo>
                    <a:pt x="186" y="1"/>
                  </a:lnTo>
                  <a:close/>
                  <a:moveTo>
                    <a:pt x="2" y="686"/>
                  </a:moveTo>
                  <a:lnTo>
                    <a:pt x="29" y="700"/>
                  </a:lnTo>
                  <a:lnTo>
                    <a:pt x="62" y="711"/>
                  </a:lnTo>
                  <a:lnTo>
                    <a:pt x="96" y="721"/>
                  </a:lnTo>
                  <a:lnTo>
                    <a:pt x="133" y="727"/>
                  </a:lnTo>
                  <a:lnTo>
                    <a:pt x="171" y="729"/>
                  </a:lnTo>
                  <a:lnTo>
                    <a:pt x="186" y="729"/>
                  </a:lnTo>
                  <a:lnTo>
                    <a:pt x="184" y="727"/>
                  </a:lnTo>
                  <a:lnTo>
                    <a:pt x="184" y="725"/>
                  </a:lnTo>
                  <a:lnTo>
                    <a:pt x="184" y="723"/>
                  </a:lnTo>
                  <a:lnTo>
                    <a:pt x="184" y="721"/>
                  </a:lnTo>
                  <a:lnTo>
                    <a:pt x="184" y="719"/>
                  </a:lnTo>
                  <a:lnTo>
                    <a:pt x="183" y="719"/>
                  </a:lnTo>
                  <a:lnTo>
                    <a:pt x="171" y="719"/>
                  </a:lnTo>
                  <a:lnTo>
                    <a:pt x="135" y="717"/>
                  </a:lnTo>
                  <a:lnTo>
                    <a:pt x="98" y="711"/>
                  </a:lnTo>
                  <a:lnTo>
                    <a:pt x="65" y="704"/>
                  </a:lnTo>
                  <a:lnTo>
                    <a:pt x="33" y="692"/>
                  </a:lnTo>
                  <a:lnTo>
                    <a:pt x="2" y="677"/>
                  </a:lnTo>
                  <a:lnTo>
                    <a:pt x="0" y="675"/>
                  </a:lnTo>
                  <a:lnTo>
                    <a:pt x="0" y="677"/>
                  </a:lnTo>
                  <a:lnTo>
                    <a:pt x="0" y="679"/>
                  </a:lnTo>
                  <a:lnTo>
                    <a:pt x="0" y="681"/>
                  </a:lnTo>
                  <a:lnTo>
                    <a:pt x="0" y="683"/>
                  </a:lnTo>
                  <a:lnTo>
                    <a:pt x="0" y="685"/>
                  </a:lnTo>
                  <a:lnTo>
                    <a:pt x="2" y="686"/>
                  </a:lnTo>
                  <a:close/>
                </a:path>
              </a:pathLst>
            </a:custGeom>
            <a:solidFill>
              <a:srgbClr val="B3E0FF"/>
            </a:solidFill>
            <a:ln w="9525">
              <a:noFill/>
              <a:round/>
            </a:ln>
          </p:spPr>
          <p:txBody>
            <a:bodyPr/>
            <a:lstStyle/>
            <a:p>
              <a:endParaRPr lang="en-US"/>
            </a:p>
          </p:txBody>
        </p:sp>
        <p:sp>
          <p:nvSpPr>
            <p:cNvPr id="17610" name="Freeform 214"/>
            <p:cNvSpPr>
              <a:spLocks noEditPoints="1"/>
            </p:cNvSpPr>
            <p:nvPr/>
          </p:nvSpPr>
          <p:spPr bwMode="auto">
            <a:xfrm>
              <a:off x="6093179" y="2857479"/>
              <a:ext cx="265289" cy="1143000"/>
            </a:xfrm>
            <a:custGeom>
              <a:avLst/>
              <a:gdLst>
                <a:gd name="T0" fmla="*/ 298450 w 188"/>
                <a:gd name="T1" fmla="*/ 0 h 720"/>
                <a:gd name="T2" fmla="*/ 274638 w 188"/>
                <a:gd name="T3" fmla="*/ 0 h 720"/>
                <a:gd name="T4" fmla="*/ 217488 w 188"/>
                <a:gd name="T5" fmla="*/ 3175 h 720"/>
                <a:gd name="T6" fmla="*/ 158750 w 188"/>
                <a:gd name="T7" fmla="*/ 12700 h 720"/>
                <a:gd name="T8" fmla="*/ 104775 w 188"/>
                <a:gd name="T9" fmla="*/ 25400 h 720"/>
                <a:gd name="T10" fmla="*/ 52388 w 188"/>
                <a:gd name="T11" fmla="*/ 46037 h 720"/>
                <a:gd name="T12" fmla="*/ 36513 w 188"/>
                <a:gd name="T13" fmla="*/ 52388 h 720"/>
                <a:gd name="T14" fmla="*/ 36513 w 188"/>
                <a:gd name="T15" fmla="*/ 52388 h 720"/>
                <a:gd name="T16" fmla="*/ 36513 w 188"/>
                <a:gd name="T17" fmla="*/ 55563 h 720"/>
                <a:gd name="T18" fmla="*/ 36513 w 188"/>
                <a:gd name="T19" fmla="*/ 58738 h 720"/>
                <a:gd name="T20" fmla="*/ 36513 w 188"/>
                <a:gd name="T21" fmla="*/ 61913 h 720"/>
                <a:gd name="T22" fmla="*/ 36513 w 188"/>
                <a:gd name="T23" fmla="*/ 65088 h 720"/>
                <a:gd name="T24" fmla="*/ 33338 w 188"/>
                <a:gd name="T25" fmla="*/ 65088 h 720"/>
                <a:gd name="T26" fmla="*/ 33338 w 188"/>
                <a:gd name="T27" fmla="*/ 68263 h 720"/>
                <a:gd name="T28" fmla="*/ 33338 w 188"/>
                <a:gd name="T29" fmla="*/ 69850 h 720"/>
                <a:gd name="T30" fmla="*/ 58738 w 188"/>
                <a:gd name="T31" fmla="*/ 58738 h 720"/>
                <a:gd name="T32" fmla="*/ 106363 w 188"/>
                <a:gd name="T33" fmla="*/ 39687 h 720"/>
                <a:gd name="T34" fmla="*/ 161925 w 188"/>
                <a:gd name="T35" fmla="*/ 28575 h 720"/>
                <a:gd name="T36" fmla="*/ 217488 w 188"/>
                <a:gd name="T37" fmla="*/ 19050 h 720"/>
                <a:gd name="T38" fmla="*/ 274638 w 188"/>
                <a:gd name="T39" fmla="*/ 15875 h 720"/>
                <a:gd name="T40" fmla="*/ 293688 w 188"/>
                <a:gd name="T41" fmla="*/ 15875 h 720"/>
                <a:gd name="T42" fmla="*/ 295275 w 188"/>
                <a:gd name="T43" fmla="*/ 15875 h 720"/>
                <a:gd name="T44" fmla="*/ 295275 w 188"/>
                <a:gd name="T45" fmla="*/ 12700 h 720"/>
                <a:gd name="T46" fmla="*/ 295275 w 188"/>
                <a:gd name="T47" fmla="*/ 9525 h 720"/>
                <a:gd name="T48" fmla="*/ 295275 w 188"/>
                <a:gd name="T49" fmla="*/ 9525 h 720"/>
                <a:gd name="T50" fmla="*/ 295275 w 188"/>
                <a:gd name="T51" fmla="*/ 6350 h 720"/>
                <a:gd name="T52" fmla="*/ 295275 w 188"/>
                <a:gd name="T53" fmla="*/ 3175 h 720"/>
                <a:gd name="T54" fmla="*/ 295275 w 188"/>
                <a:gd name="T55" fmla="*/ 3175 h 720"/>
                <a:gd name="T56" fmla="*/ 298450 w 188"/>
                <a:gd name="T57" fmla="*/ 0 h 720"/>
                <a:gd name="T58" fmla="*/ 3175 w 188"/>
                <a:gd name="T59" fmla="*/ 1073150 h 720"/>
                <a:gd name="T60" fmla="*/ 52388 w 188"/>
                <a:gd name="T61" fmla="*/ 1096963 h 720"/>
                <a:gd name="T62" fmla="*/ 104775 w 188"/>
                <a:gd name="T63" fmla="*/ 1116013 h 720"/>
                <a:gd name="T64" fmla="*/ 158750 w 188"/>
                <a:gd name="T65" fmla="*/ 1130300 h 720"/>
                <a:gd name="T66" fmla="*/ 217488 w 188"/>
                <a:gd name="T67" fmla="*/ 1139825 h 720"/>
                <a:gd name="T68" fmla="*/ 274638 w 188"/>
                <a:gd name="T69" fmla="*/ 1143000 h 720"/>
                <a:gd name="T70" fmla="*/ 295275 w 188"/>
                <a:gd name="T71" fmla="*/ 1139825 h 720"/>
                <a:gd name="T72" fmla="*/ 295275 w 188"/>
                <a:gd name="T73" fmla="*/ 1139825 h 720"/>
                <a:gd name="T74" fmla="*/ 295275 w 188"/>
                <a:gd name="T75" fmla="*/ 1136650 h 720"/>
                <a:gd name="T76" fmla="*/ 295275 w 188"/>
                <a:gd name="T77" fmla="*/ 1133475 h 720"/>
                <a:gd name="T78" fmla="*/ 293688 w 188"/>
                <a:gd name="T79" fmla="*/ 1133475 h 720"/>
                <a:gd name="T80" fmla="*/ 293688 w 188"/>
                <a:gd name="T81" fmla="*/ 1130300 h 720"/>
                <a:gd name="T82" fmla="*/ 293688 w 188"/>
                <a:gd name="T83" fmla="*/ 1130300 h 720"/>
                <a:gd name="T84" fmla="*/ 293688 w 188"/>
                <a:gd name="T85" fmla="*/ 1127125 h 720"/>
                <a:gd name="T86" fmla="*/ 293688 w 188"/>
                <a:gd name="T87" fmla="*/ 1123950 h 720"/>
                <a:gd name="T88" fmla="*/ 274638 w 188"/>
                <a:gd name="T89" fmla="*/ 1127125 h 720"/>
                <a:gd name="T90" fmla="*/ 217488 w 188"/>
                <a:gd name="T91" fmla="*/ 1123950 h 720"/>
                <a:gd name="T92" fmla="*/ 161925 w 188"/>
                <a:gd name="T93" fmla="*/ 1116013 h 720"/>
                <a:gd name="T94" fmla="*/ 106363 w 188"/>
                <a:gd name="T95" fmla="*/ 1100138 h 720"/>
                <a:gd name="T96" fmla="*/ 58738 w 188"/>
                <a:gd name="T97" fmla="*/ 1081088 h 720"/>
                <a:gd name="T98" fmla="*/ 9525 w 188"/>
                <a:gd name="T99" fmla="*/ 1060450 h 720"/>
                <a:gd name="T100" fmla="*/ 0 w 188"/>
                <a:gd name="T101" fmla="*/ 1054100 h 720"/>
                <a:gd name="T102" fmla="*/ 0 w 188"/>
                <a:gd name="T103" fmla="*/ 1057275 h 720"/>
                <a:gd name="T104" fmla="*/ 0 w 188"/>
                <a:gd name="T105" fmla="*/ 1060450 h 720"/>
                <a:gd name="T106" fmla="*/ 3175 w 188"/>
                <a:gd name="T107" fmla="*/ 1060450 h 720"/>
                <a:gd name="T108" fmla="*/ 3175 w 188"/>
                <a:gd name="T109" fmla="*/ 1063625 h 720"/>
                <a:gd name="T110" fmla="*/ 3175 w 188"/>
                <a:gd name="T111" fmla="*/ 1066800 h 720"/>
                <a:gd name="T112" fmla="*/ 3175 w 188"/>
                <a:gd name="T113" fmla="*/ 1069975 h 720"/>
                <a:gd name="T114" fmla="*/ 3175 w 188"/>
                <a:gd name="T115" fmla="*/ 1069975 h 720"/>
                <a:gd name="T116" fmla="*/ 3175 w 188"/>
                <a:gd name="T117" fmla="*/ 1073150 h 7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88"/>
                <a:gd name="T178" fmla="*/ 0 h 720"/>
                <a:gd name="T179" fmla="*/ 188 w 188"/>
                <a:gd name="T180" fmla="*/ 720 h 7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88" h="720">
                  <a:moveTo>
                    <a:pt x="188" y="0"/>
                  </a:moveTo>
                  <a:lnTo>
                    <a:pt x="173" y="0"/>
                  </a:lnTo>
                  <a:lnTo>
                    <a:pt x="137" y="2"/>
                  </a:lnTo>
                  <a:lnTo>
                    <a:pt x="100" y="8"/>
                  </a:lnTo>
                  <a:lnTo>
                    <a:pt x="66" y="16"/>
                  </a:lnTo>
                  <a:lnTo>
                    <a:pt x="33" y="29"/>
                  </a:lnTo>
                  <a:lnTo>
                    <a:pt x="23" y="33"/>
                  </a:lnTo>
                  <a:lnTo>
                    <a:pt x="23" y="35"/>
                  </a:lnTo>
                  <a:lnTo>
                    <a:pt x="23" y="37"/>
                  </a:lnTo>
                  <a:lnTo>
                    <a:pt x="23" y="39"/>
                  </a:lnTo>
                  <a:lnTo>
                    <a:pt x="23" y="41"/>
                  </a:lnTo>
                  <a:lnTo>
                    <a:pt x="21" y="41"/>
                  </a:lnTo>
                  <a:lnTo>
                    <a:pt x="21" y="43"/>
                  </a:lnTo>
                  <a:lnTo>
                    <a:pt x="21" y="44"/>
                  </a:lnTo>
                  <a:lnTo>
                    <a:pt x="37" y="37"/>
                  </a:lnTo>
                  <a:lnTo>
                    <a:pt x="67" y="25"/>
                  </a:lnTo>
                  <a:lnTo>
                    <a:pt x="102" y="18"/>
                  </a:lnTo>
                  <a:lnTo>
                    <a:pt x="137" y="12"/>
                  </a:lnTo>
                  <a:lnTo>
                    <a:pt x="173" y="10"/>
                  </a:lnTo>
                  <a:lnTo>
                    <a:pt x="185" y="10"/>
                  </a:lnTo>
                  <a:lnTo>
                    <a:pt x="186" y="10"/>
                  </a:lnTo>
                  <a:lnTo>
                    <a:pt x="186" y="8"/>
                  </a:lnTo>
                  <a:lnTo>
                    <a:pt x="186" y="6"/>
                  </a:lnTo>
                  <a:lnTo>
                    <a:pt x="186" y="4"/>
                  </a:lnTo>
                  <a:lnTo>
                    <a:pt x="186" y="2"/>
                  </a:lnTo>
                  <a:lnTo>
                    <a:pt x="188" y="0"/>
                  </a:lnTo>
                  <a:close/>
                  <a:moveTo>
                    <a:pt x="2" y="676"/>
                  </a:moveTo>
                  <a:lnTo>
                    <a:pt x="33" y="691"/>
                  </a:lnTo>
                  <a:lnTo>
                    <a:pt x="66" y="703"/>
                  </a:lnTo>
                  <a:lnTo>
                    <a:pt x="100" y="712"/>
                  </a:lnTo>
                  <a:lnTo>
                    <a:pt x="137" y="718"/>
                  </a:lnTo>
                  <a:lnTo>
                    <a:pt x="173" y="720"/>
                  </a:lnTo>
                  <a:lnTo>
                    <a:pt x="186" y="718"/>
                  </a:lnTo>
                  <a:lnTo>
                    <a:pt x="186" y="716"/>
                  </a:lnTo>
                  <a:lnTo>
                    <a:pt x="186" y="714"/>
                  </a:lnTo>
                  <a:lnTo>
                    <a:pt x="185" y="714"/>
                  </a:lnTo>
                  <a:lnTo>
                    <a:pt x="185" y="712"/>
                  </a:lnTo>
                  <a:lnTo>
                    <a:pt x="185" y="710"/>
                  </a:lnTo>
                  <a:lnTo>
                    <a:pt x="185" y="708"/>
                  </a:lnTo>
                  <a:lnTo>
                    <a:pt x="173" y="710"/>
                  </a:lnTo>
                  <a:lnTo>
                    <a:pt x="137" y="708"/>
                  </a:lnTo>
                  <a:lnTo>
                    <a:pt x="102" y="703"/>
                  </a:lnTo>
                  <a:lnTo>
                    <a:pt x="67" y="693"/>
                  </a:lnTo>
                  <a:lnTo>
                    <a:pt x="37" y="681"/>
                  </a:lnTo>
                  <a:lnTo>
                    <a:pt x="6" y="668"/>
                  </a:lnTo>
                  <a:lnTo>
                    <a:pt x="0" y="664"/>
                  </a:lnTo>
                  <a:lnTo>
                    <a:pt x="0" y="666"/>
                  </a:lnTo>
                  <a:lnTo>
                    <a:pt x="0" y="668"/>
                  </a:lnTo>
                  <a:lnTo>
                    <a:pt x="2" y="668"/>
                  </a:lnTo>
                  <a:lnTo>
                    <a:pt x="2" y="670"/>
                  </a:lnTo>
                  <a:lnTo>
                    <a:pt x="2" y="672"/>
                  </a:lnTo>
                  <a:lnTo>
                    <a:pt x="2" y="674"/>
                  </a:lnTo>
                  <a:lnTo>
                    <a:pt x="2" y="676"/>
                  </a:lnTo>
                  <a:close/>
                </a:path>
              </a:pathLst>
            </a:custGeom>
            <a:solidFill>
              <a:srgbClr val="B4E1FF"/>
            </a:solidFill>
            <a:ln w="9525">
              <a:noFill/>
              <a:round/>
            </a:ln>
          </p:spPr>
          <p:txBody>
            <a:bodyPr/>
            <a:lstStyle/>
            <a:p>
              <a:endParaRPr lang="en-US"/>
            </a:p>
          </p:txBody>
        </p:sp>
        <p:sp>
          <p:nvSpPr>
            <p:cNvPr id="17611" name="Freeform 215"/>
            <p:cNvSpPr>
              <a:spLocks noEditPoints="1"/>
            </p:cNvSpPr>
            <p:nvPr/>
          </p:nvSpPr>
          <p:spPr bwMode="auto">
            <a:xfrm>
              <a:off x="6093179" y="2863832"/>
              <a:ext cx="262467" cy="1127125"/>
            </a:xfrm>
            <a:custGeom>
              <a:avLst/>
              <a:gdLst>
                <a:gd name="T0" fmla="*/ 295275 w 186"/>
                <a:gd name="T1" fmla="*/ 3175 h 710"/>
                <a:gd name="T2" fmla="*/ 274638 w 186"/>
                <a:gd name="T3" fmla="*/ 0 h 710"/>
                <a:gd name="T4" fmla="*/ 217488 w 186"/>
                <a:gd name="T5" fmla="*/ 3175 h 710"/>
                <a:gd name="T6" fmla="*/ 158750 w 186"/>
                <a:gd name="T7" fmla="*/ 12700 h 710"/>
                <a:gd name="T8" fmla="*/ 106363 w 186"/>
                <a:gd name="T9" fmla="*/ 26988 h 710"/>
                <a:gd name="T10" fmla="*/ 55563 w 186"/>
                <a:gd name="T11" fmla="*/ 46037 h 710"/>
                <a:gd name="T12" fmla="*/ 36513 w 186"/>
                <a:gd name="T13" fmla="*/ 55563 h 710"/>
                <a:gd name="T14" fmla="*/ 36513 w 186"/>
                <a:gd name="T15" fmla="*/ 58738 h 710"/>
                <a:gd name="T16" fmla="*/ 33338 w 186"/>
                <a:gd name="T17" fmla="*/ 58738 h 710"/>
                <a:gd name="T18" fmla="*/ 33338 w 186"/>
                <a:gd name="T19" fmla="*/ 61913 h 710"/>
                <a:gd name="T20" fmla="*/ 33338 w 186"/>
                <a:gd name="T21" fmla="*/ 63500 h 710"/>
                <a:gd name="T22" fmla="*/ 33338 w 186"/>
                <a:gd name="T23" fmla="*/ 66675 h 710"/>
                <a:gd name="T24" fmla="*/ 33338 w 186"/>
                <a:gd name="T25" fmla="*/ 66675 h 710"/>
                <a:gd name="T26" fmla="*/ 30163 w 186"/>
                <a:gd name="T27" fmla="*/ 69850 h 710"/>
                <a:gd name="T28" fmla="*/ 30163 w 186"/>
                <a:gd name="T29" fmla="*/ 73025 h 710"/>
                <a:gd name="T30" fmla="*/ 61913 w 186"/>
                <a:gd name="T31" fmla="*/ 58738 h 710"/>
                <a:gd name="T32" fmla="*/ 109538 w 186"/>
                <a:gd name="T33" fmla="*/ 39687 h 710"/>
                <a:gd name="T34" fmla="*/ 161925 w 186"/>
                <a:gd name="T35" fmla="*/ 26988 h 710"/>
                <a:gd name="T36" fmla="*/ 217488 w 186"/>
                <a:gd name="T37" fmla="*/ 19050 h 710"/>
                <a:gd name="T38" fmla="*/ 274638 w 186"/>
                <a:gd name="T39" fmla="*/ 15875 h 710"/>
                <a:gd name="T40" fmla="*/ 293688 w 186"/>
                <a:gd name="T41" fmla="*/ 19050 h 710"/>
                <a:gd name="T42" fmla="*/ 293688 w 186"/>
                <a:gd name="T43" fmla="*/ 15875 h 710"/>
                <a:gd name="T44" fmla="*/ 293688 w 186"/>
                <a:gd name="T45" fmla="*/ 12700 h 710"/>
                <a:gd name="T46" fmla="*/ 293688 w 186"/>
                <a:gd name="T47" fmla="*/ 12700 h 710"/>
                <a:gd name="T48" fmla="*/ 293688 w 186"/>
                <a:gd name="T49" fmla="*/ 9525 h 710"/>
                <a:gd name="T50" fmla="*/ 295275 w 186"/>
                <a:gd name="T51" fmla="*/ 9525 h 710"/>
                <a:gd name="T52" fmla="*/ 295275 w 186"/>
                <a:gd name="T53" fmla="*/ 6350 h 710"/>
                <a:gd name="T54" fmla="*/ 295275 w 186"/>
                <a:gd name="T55" fmla="*/ 3175 h 710"/>
                <a:gd name="T56" fmla="*/ 295275 w 186"/>
                <a:gd name="T57" fmla="*/ 3175 h 710"/>
                <a:gd name="T58" fmla="*/ 3175 w 186"/>
                <a:gd name="T59" fmla="*/ 1057275 h 710"/>
                <a:gd name="T60" fmla="*/ 6350 w 186"/>
                <a:gd name="T61" fmla="*/ 1060450 h 710"/>
                <a:gd name="T62" fmla="*/ 55563 w 186"/>
                <a:gd name="T63" fmla="*/ 1084263 h 710"/>
                <a:gd name="T64" fmla="*/ 106363 w 186"/>
                <a:gd name="T65" fmla="*/ 1103313 h 710"/>
                <a:gd name="T66" fmla="*/ 158750 w 186"/>
                <a:gd name="T67" fmla="*/ 1114425 h 710"/>
                <a:gd name="T68" fmla="*/ 217488 w 186"/>
                <a:gd name="T69" fmla="*/ 1123950 h 710"/>
                <a:gd name="T70" fmla="*/ 274638 w 186"/>
                <a:gd name="T71" fmla="*/ 1127125 h 710"/>
                <a:gd name="T72" fmla="*/ 293688 w 186"/>
                <a:gd name="T73" fmla="*/ 1127125 h 710"/>
                <a:gd name="T74" fmla="*/ 293688 w 186"/>
                <a:gd name="T75" fmla="*/ 1123950 h 710"/>
                <a:gd name="T76" fmla="*/ 293688 w 186"/>
                <a:gd name="T77" fmla="*/ 1123950 h 710"/>
                <a:gd name="T78" fmla="*/ 293688 w 186"/>
                <a:gd name="T79" fmla="*/ 1120775 h 710"/>
                <a:gd name="T80" fmla="*/ 293688 w 186"/>
                <a:gd name="T81" fmla="*/ 1117600 h 710"/>
                <a:gd name="T82" fmla="*/ 293688 w 186"/>
                <a:gd name="T83" fmla="*/ 1117600 h 710"/>
                <a:gd name="T84" fmla="*/ 293688 w 186"/>
                <a:gd name="T85" fmla="*/ 1114425 h 710"/>
                <a:gd name="T86" fmla="*/ 290513 w 186"/>
                <a:gd name="T87" fmla="*/ 1111250 h 710"/>
                <a:gd name="T88" fmla="*/ 290513 w 186"/>
                <a:gd name="T89" fmla="*/ 1111250 h 710"/>
                <a:gd name="T90" fmla="*/ 274638 w 186"/>
                <a:gd name="T91" fmla="*/ 1111250 h 710"/>
                <a:gd name="T92" fmla="*/ 217488 w 186"/>
                <a:gd name="T93" fmla="*/ 1109663 h 710"/>
                <a:gd name="T94" fmla="*/ 161925 w 186"/>
                <a:gd name="T95" fmla="*/ 1103313 h 710"/>
                <a:gd name="T96" fmla="*/ 109538 w 186"/>
                <a:gd name="T97" fmla="*/ 1087438 h 710"/>
                <a:gd name="T98" fmla="*/ 61913 w 186"/>
                <a:gd name="T99" fmla="*/ 1069975 h 710"/>
                <a:gd name="T100" fmla="*/ 12700 w 186"/>
                <a:gd name="T101" fmla="*/ 1044575 h 710"/>
                <a:gd name="T102" fmla="*/ 0 w 186"/>
                <a:gd name="T103" fmla="*/ 1038225 h 710"/>
                <a:gd name="T104" fmla="*/ 0 w 186"/>
                <a:gd name="T105" fmla="*/ 1041400 h 710"/>
                <a:gd name="T106" fmla="*/ 0 w 186"/>
                <a:gd name="T107" fmla="*/ 1041400 h 710"/>
                <a:gd name="T108" fmla="*/ 0 w 186"/>
                <a:gd name="T109" fmla="*/ 1044575 h 710"/>
                <a:gd name="T110" fmla="*/ 0 w 186"/>
                <a:gd name="T111" fmla="*/ 1047750 h 710"/>
                <a:gd name="T112" fmla="*/ 0 w 186"/>
                <a:gd name="T113" fmla="*/ 1050925 h 710"/>
                <a:gd name="T114" fmla="*/ 0 w 186"/>
                <a:gd name="T115" fmla="*/ 1054100 h 710"/>
                <a:gd name="T116" fmla="*/ 0 w 186"/>
                <a:gd name="T117" fmla="*/ 1054100 h 710"/>
                <a:gd name="T118" fmla="*/ 3175 w 186"/>
                <a:gd name="T119" fmla="*/ 1057275 h 71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6"/>
                <a:gd name="T181" fmla="*/ 0 h 710"/>
                <a:gd name="T182" fmla="*/ 186 w 186"/>
                <a:gd name="T183" fmla="*/ 710 h 71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6" h="710">
                  <a:moveTo>
                    <a:pt x="186" y="2"/>
                  </a:moveTo>
                  <a:lnTo>
                    <a:pt x="173" y="0"/>
                  </a:lnTo>
                  <a:lnTo>
                    <a:pt x="137" y="2"/>
                  </a:lnTo>
                  <a:lnTo>
                    <a:pt x="100" y="8"/>
                  </a:lnTo>
                  <a:lnTo>
                    <a:pt x="67" y="17"/>
                  </a:lnTo>
                  <a:lnTo>
                    <a:pt x="35" y="29"/>
                  </a:lnTo>
                  <a:lnTo>
                    <a:pt x="23" y="35"/>
                  </a:lnTo>
                  <a:lnTo>
                    <a:pt x="23" y="37"/>
                  </a:lnTo>
                  <a:lnTo>
                    <a:pt x="21" y="37"/>
                  </a:lnTo>
                  <a:lnTo>
                    <a:pt x="21" y="39"/>
                  </a:lnTo>
                  <a:lnTo>
                    <a:pt x="21" y="40"/>
                  </a:lnTo>
                  <a:lnTo>
                    <a:pt x="21" y="42"/>
                  </a:lnTo>
                  <a:lnTo>
                    <a:pt x="19" y="44"/>
                  </a:lnTo>
                  <a:lnTo>
                    <a:pt x="19" y="46"/>
                  </a:lnTo>
                  <a:lnTo>
                    <a:pt x="39" y="37"/>
                  </a:lnTo>
                  <a:lnTo>
                    <a:pt x="69" y="25"/>
                  </a:lnTo>
                  <a:lnTo>
                    <a:pt x="102" y="17"/>
                  </a:lnTo>
                  <a:lnTo>
                    <a:pt x="137" y="12"/>
                  </a:lnTo>
                  <a:lnTo>
                    <a:pt x="173" y="10"/>
                  </a:lnTo>
                  <a:lnTo>
                    <a:pt x="185" y="12"/>
                  </a:lnTo>
                  <a:lnTo>
                    <a:pt x="185" y="10"/>
                  </a:lnTo>
                  <a:lnTo>
                    <a:pt x="185" y="8"/>
                  </a:lnTo>
                  <a:lnTo>
                    <a:pt x="185" y="6"/>
                  </a:lnTo>
                  <a:lnTo>
                    <a:pt x="186" y="6"/>
                  </a:lnTo>
                  <a:lnTo>
                    <a:pt x="186" y="4"/>
                  </a:lnTo>
                  <a:lnTo>
                    <a:pt x="186" y="2"/>
                  </a:lnTo>
                  <a:close/>
                  <a:moveTo>
                    <a:pt x="2" y="666"/>
                  </a:moveTo>
                  <a:lnTo>
                    <a:pt x="4" y="668"/>
                  </a:lnTo>
                  <a:lnTo>
                    <a:pt x="35" y="683"/>
                  </a:lnTo>
                  <a:lnTo>
                    <a:pt x="67" y="695"/>
                  </a:lnTo>
                  <a:lnTo>
                    <a:pt x="100" y="702"/>
                  </a:lnTo>
                  <a:lnTo>
                    <a:pt x="137" y="708"/>
                  </a:lnTo>
                  <a:lnTo>
                    <a:pt x="173" y="710"/>
                  </a:lnTo>
                  <a:lnTo>
                    <a:pt x="185" y="710"/>
                  </a:lnTo>
                  <a:lnTo>
                    <a:pt x="185" y="708"/>
                  </a:lnTo>
                  <a:lnTo>
                    <a:pt x="185" y="706"/>
                  </a:lnTo>
                  <a:lnTo>
                    <a:pt x="185" y="704"/>
                  </a:lnTo>
                  <a:lnTo>
                    <a:pt x="185" y="702"/>
                  </a:lnTo>
                  <a:lnTo>
                    <a:pt x="183" y="700"/>
                  </a:lnTo>
                  <a:lnTo>
                    <a:pt x="173" y="700"/>
                  </a:lnTo>
                  <a:lnTo>
                    <a:pt x="137" y="699"/>
                  </a:lnTo>
                  <a:lnTo>
                    <a:pt x="102" y="695"/>
                  </a:lnTo>
                  <a:lnTo>
                    <a:pt x="69" y="685"/>
                  </a:lnTo>
                  <a:lnTo>
                    <a:pt x="39" y="674"/>
                  </a:lnTo>
                  <a:lnTo>
                    <a:pt x="8" y="658"/>
                  </a:lnTo>
                  <a:lnTo>
                    <a:pt x="0" y="654"/>
                  </a:lnTo>
                  <a:lnTo>
                    <a:pt x="0" y="656"/>
                  </a:lnTo>
                  <a:lnTo>
                    <a:pt x="0" y="658"/>
                  </a:lnTo>
                  <a:lnTo>
                    <a:pt x="0" y="660"/>
                  </a:lnTo>
                  <a:lnTo>
                    <a:pt x="0" y="662"/>
                  </a:lnTo>
                  <a:lnTo>
                    <a:pt x="0" y="664"/>
                  </a:lnTo>
                  <a:lnTo>
                    <a:pt x="2" y="666"/>
                  </a:lnTo>
                  <a:close/>
                </a:path>
              </a:pathLst>
            </a:custGeom>
            <a:solidFill>
              <a:srgbClr val="B5E1FF"/>
            </a:solidFill>
            <a:ln w="9525">
              <a:noFill/>
              <a:round/>
            </a:ln>
          </p:spPr>
          <p:txBody>
            <a:bodyPr/>
            <a:lstStyle/>
            <a:p>
              <a:endParaRPr lang="en-US"/>
            </a:p>
          </p:txBody>
        </p:sp>
        <p:sp>
          <p:nvSpPr>
            <p:cNvPr id="17612" name="Freeform 216"/>
            <p:cNvSpPr>
              <a:spLocks noEditPoints="1"/>
            </p:cNvSpPr>
            <p:nvPr/>
          </p:nvSpPr>
          <p:spPr bwMode="auto">
            <a:xfrm>
              <a:off x="6090356" y="2873354"/>
              <a:ext cx="263878" cy="1111250"/>
            </a:xfrm>
            <a:custGeom>
              <a:avLst/>
              <a:gdLst>
                <a:gd name="T0" fmla="*/ 296863 w 187"/>
                <a:gd name="T1" fmla="*/ 0 h 700"/>
                <a:gd name="T2" fmla="*/ 277813 w 187"/>
                <a:gd name="T3" fmla="*/ 0 h 700"/>
                <a:gd name="T4" fmla="*/ 220663 w 187"/>
                <a:gd name="T5" fmla="*/ 3175 h 700"/>
                <a:gd name="T6" fmla="*/ 165100 w 187"/>
                <a:gd name="T7" fmla="*/ 12700 h 700"/>
                <a:gd name="T8" fmla="*/ 109538 w 187"/>
                <a:gd name="T9" fmla="*/ 23812 h 700"/>
                <a:gd name="T10" fmla="*/ 61913 w 187"/>
                <a:gd name="T11" fmla="*/ 42862 h 700"/>
                <a:gd name="T12" fmla="*/ 36513 w 187"/>
                <a:gd name="T13" fmla="*/ 53975 h 700"/>
                <a:gd name="T14" fmla="*/ 36513 w 187"/>
                <a:gd name="T15" fmla="*/ 57150 h 700"/>
                <a:gd name="T16" fmla="*/ 36513 w 187"/>
                <a:gd name="T17" fmla="*/ 57150 h 700"/>
                <a:gd name="T18" fmla="*/ 33338 w 187"/>
                <a:gd name="T19" fmla="*/ 60325 h 700"/>
                <a:gd name="T20" fmla="*/ 33338 w 187"/>
                <a:gd name="T21" fmla="*/ 63500 h 700"/>
                <a:gd name="T22" fmla="*/ 33338 w 187"/>
                <a:gd name="T23" fmla="*/ 66675 h 700"/>
                <a:gd name="T24" fmla="*/ 33338 w 187"/>
                <a:gd name="T25" fmla="*/ 66675 h 700"/>
                <a:gd name="T26" fmla="*/ 33338 w 187"/>
                <a:gd name="T27" fmla="*/ 69850 h 700"/>
                <a:gd name="T28" fmla="*/ 33338 w 187"/>
                <a:gd name="T29" fmla="*/ 73025 h 700"/>
                <a:gd name="T30" fmla="*/ 68263 w 187"/>
                <a:gd name="T31" fmla="*/ 57150 h 700"/>
                <a:gd name="T32" fmla="*/ 115888 w 187"/>
                <a:gd name="T33" fmla="*/ 39687 h 700"/>
                <a:gd name="T34" fmla="*/ 168275 w 187"/>
                <a:gd name="T35" fmla="*/ 23812 h 700"/>
                <a:gd name="T36" fmla="*/ 222250 w 187"/>
                <a:gd name="T37" fmla="*/ 17462 h 700"/>
                <a:gd name="T38" fmla="*/ 277813 w 187"/>
                <a:gd name="T39" fmla="*/ 14288 h 700"/>
                <a:gd name="T40" fmla="*/ 293688 w 187"/>
                <a:gd name="T41" fmla="*/ 14288 h 700"/>
                <a:gd name="T42" fmla="*/ 293688 w 187"/>
                <a:gd name="T43" fmla="*/ 12700 h 700"/>
                <a:gd name="T44" fmla="*/ 296863 w 187"/>
                <a:gd name="T45" fmla="*/ 12700 h 700"/>
                <a:gd name="T46" fmla="*/ 296863 w 187"/>
                <a:gd name="T47" fmla="*/ 9525 h 700"/>
                <a:gd name="T48" fmla="*/ 296863 w 187"/>
                <a:gd name="T49" fmla="*/ 9525 h 700"/>
                <a:gd name="T50" fmla="*/ 296863 w 187"/>
                <a:gd name="T51" fmla="*/ 6350 h 700"/>
                <a:gd name="T52" fmla="*/ 296863 w 187"/>
                <a:gd name="T53" fmla="*/ 3175 h 700"/>
                <a:gd name="T54" fmla="*/ 296863 w 187"/>
                <a:gd name="T55" fmla="*/ 3175 h 700"/>
                <a:gd name="T56" fmla="*/ 296863 w 187"/>
                <a:gd name="T57" fmla="*/ 0 h 700"/>
                <a:gd name="T58" fmla="*/ 3175 w 187"/>
                <a:gd name="T59" fmla="*/ 1038225 h 700"/>
                <a:gd name="T60" fmla="*/ 12700 w 187"/>
                <a:gd name="T61" fmla="*/ 1044575 h 700"/>
                <a:gd name="T62" fmla="*/ 61913 w 187"/>
                <a:gd name="T63" fmla="*/ 1065213 h 700"/>
                <a:gd name="T64" fmla="*/ 109538 w 187"/>
                <a:gd name="T65" fmla="*/ 1084263 h 700"/>
                <a:gd name="T66" fmla="*/ 165100 w 187"/>
                <a:gd name="T67" fmla="*/ 1100138 h 700"/>
                <a:gd name="T68" fmla="*/ 220663 w 187"/>
                <a:gd name="T69" fmla="*/ 1108075 h 700"/>
                <a:gd name="T70" fmla="*/ 277813 w 187"/>
                <a:gd name="T71" fmla="*/ 1111250 h 700"/>
                <a:gd name="T72" fmla="*/ 296863 w 187"/>
                <a:gd name="T73" fmla="*/ 1108075 h 700"/>
                <a:gd name="T74" fmla="*/ 296863 w 187"/>
                <a:gd name="T75" fmla="*/ 1108075 h 700"/>
                <a:gd name="T76" fmla="*/ 296863 w 187"/>
                <a:gd name="T77" fmla="*/ 1104900 h 700"/>
                <a:gd name="T78" fmla="*/ 293688 w 187"/>
                <a:gd name="T79" fmla="*/ 1101725 h 700"/>
                <a:gd name="T80" fmla="*/ 293688 w 187"/>
                <a:gd name="T81" fmla="*/ 1101725 h 700"/>
                <a:gd name="T82" fmla="*/ 293688 w 187"/>
                <a:gd name="T83" fmla="*/ 1100138 h 700"/>
                <a:gd name="T84" fmla="*/ 293688 w 187"/>
                <a:gd name="T85" fmla="*/ 1100138 h 700"/>
                <a:gd name="T86" fmla="*/ 293688 w 187"/>
                <a:gd name="T87" fmla="*/ 1096963 h 700"/>
                <a:gd name="T88" fmla="*/ 293688 w 187"/>
                <a:gd name="T89" fmla="*/ 1093788 h 700"/>
                <a:gd name="T90" fmla="*/ 277813 w 187"/>
                <a:gd name="T91" fmla="*/ 1096963 h 700"/>
                <a:gd name="T92" fmla="*/ 222250 w 187"/>
                <a:gd name="T93" fmla="*/ 1093788 h 700"/>
                <a:gd name="T94" fmla="*/ 168275 w 187"/>
                <a:gd name="T95" fmla="*/ 1084263 h 700"/>
                <a:gd name="T96" fmla="*/ 115888 w 187"/>
                <a:gd name="T97" fmla="*/ 1071563 h 700"/>
                <a:gd name="T98" fmla="*/ 68263 w 187"/>
                <a:gd name="T99" fmla="*/ 1054100 h 700"/>
                <a:gd name="T100" fmla="*/ 19050 w 187"/>
                <a:gd name="T101" fmla="*/ 1028700 h 700"/>
                <a:gd name="T102" fmla="*/ 0 w 187"/>
                <a:gd name="T103" fmla="*/ 1020763 h 700"/>
                <a:gd name="T104" fmla="*/ 0 w 187"/>
                <a:gd name="T105" fmla="*/ 1023938 h 700"/>
                <a:gd name="T106" fmla="*/ 3175 w 187"/>
                <a:gd name="T107" fmla="*/ 1023938 h 700"/>
                <a:gd name="T108" fmla="*/ 3175 w 187"/>
                <a:gd name="T109" fmla="*/ 1027113 h 700"/>
                <a:gd name="T110" fmla="*/ 3175 w 187"/>
                <a:gd name="T111" fmla="*/ 1028700 h 700"/>
                <a:gd name="T112" fmla="*/ 3175 w 187"/>
                <a:gd name="T113" fmla="*/ 1031875 h 700"/>
                <a:gd name="T114" fmla="*/ 3175 w 187"/>
                <a:gd name="T115" fmla="*/ 1031875 h 700"/>
                <a:gd name="T116" fmla="*/ 3175 w 187"/>
                <a:gd name="T117" fmla="*/ 1035050 h 700"/>
                <a:gd name="T118" fmla="*/ 3175 w 187"/>
                <a:gd name="T119" fmla="*/ 1038225 h 70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7"/>
                <a:gd name="T181" fmla="*/ 0 h 700"/>
                <a:gd name="T182" fmla="*/ 187 w 187"/>
                <a:gd name="T183" fmla="*/ 700 h 70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7" h="700">
                  <a:moveTo>
                    <a:pt x="187" y="0"/>
                  </a:moveTo>
                  <a:lnTo>
                    <a:pt x="175" y="0"/>
                  </a:lnTo>
                  <a:lnTo>
                    <a:pt x="139" y="2"/>
                  </a:lnTo>
                  <a:lnTo>
                    <a:pt x="104" y="8"/>
                  </a:lnTo>
                  <a:lnTo>
                    <a:pt x="69" y="15"/>
                  </a:lnTo>
                  <a:lnTo>
                    <a:pt x="39" y="27"/>
                  </a:lnTo>
                  <a:lnTo>
                    <a:pt x="23" y="34"/>
                  </a:lnTo>
                  <a:lnTo>
                    <a:pt x="23" y="36"/>
                  </a:lnTo>
                  <a:lnTo>
                    <a:pt x="21" y="38"/>
                  </a:lnTo>
                  <a:lnTo>
                    <a:pt x="21" y="40"/>
                  </a:lnTo>
                  <a:lnTo>
                    <a:pt x="21" y="42"/>
                  </a:lnTo>
                  <a:lnTo>
                    <a:pt x="21" y="44"/>
                  </a:lnTo>
                  <a:lnTo>
                    <a:pt x="21" y="46"/>
                  </a:lnTo>
                  <a:lnTo>
                    <a:pt x="43" y="36"/>
                  </a:lnTo>
                  <a:lnTo>
                    <a:pt x="73" y="25"/>
                  </a:lnTo>
                  <a:lnTo>
                    <a:pt x="106" y="15"/>
                  </a:lnTo>
                  <a:lnTo>
                    <a:pt x="140" y="11"/>
                  </a:lnTo>
                  <a:lnTo>
                    <a:pt x="175" y="9"/>
                  </a:lnTo>
                  <a:lnTo>
                    <a:pt x="185" y="9"/>
                  </a:lnTo>
                  <a:lnTo>
                    <a:pt x="185" y="8"/>
                  </a:lnTo>
                  <a:lnTo>
                    <a:pt x="187" y="8"/>
                  </a:lnTo>
                  <a:lnTo>
                    <a:pt x="187" y="6"/>
                  </a:lnTo>
                  <a:lnTo>
                    <a:pt x="187" y="4"/>
                  </a:lnTo>
                  <a:lnTo>
                    <a:pt x="187" y="2"/>
                  </a:lnTo>
                  <a:lnTo>
                    <a:pt x="187" y="0"/>
                  </a:lnTo>
                  <a:close/>
                  <a:moveTo>
                    <a:pt x="2" y="654"/>
                  </a:moveTo>
                  <a:lnTo>
                    <a:pt x="8" y="658"/>
                  </a:lnTo>
                  <a:lnTo>
                    <a:pt x="39" y="671"/>
                  </a:lnTo>
                  <a:lnTo>
                    <a:pt x="69" y="683"/>
                  </a:lnTo>
                  <a:lnTo>
                    <a:pt x="104" y="693"/>
                  </a:lnTo>
                  <a:lnTo>
                    <a:pt x="139" y="698"/>
                  </a:lnTo>
                  <a:lnTo>
                    <a:pt x="175" y="700"/>
                  </a:lnTo>
                  <a:lnTo>
                    <a:pt x="187" y="698"/>
                  </a:lnTo>
                  <a:lnTo>
                    <a:pt x="187" y="696"/>
                  </a:lnTo>
                  <a:lnTo>
                    <a:pt x="185" y="694"/>
                  </a:lnTo>
                  <a:lnTo>
                    <a:pt x="185" y="693"/>
                  </a:lnTo>
                  <a:lnTo>
                    <a:pt x="185" y="691"/>
                  </a:lnTo>
                  <a:lnTo>
                    <a:pt x="185" y="689"/>
                  </a:lnTo>
                  <a:lnTo>
                    <a:pt x="175" y="691"/>
                  </a:lnTo>
                  <a:lnTo>
                    <a:pt x="140" y="689"/>
                  </a:lnTo>
                  <a:lnTo>
                    <a:pt x="106" y="683"/>
                  </a:lnTo>
                  <a:lnTo>
                    <a:pt x="73" y="675"/>
                  </a:lnTo>
                  <a:lnTo>
                    <a:pt x="43" y="664"/>
                  </a:lnTo>
                  <a:lnTo>
                    <a:pt x="12" y="648"/>
                  </a:lnTo>
                  <a:lnTo>
                    <a:pt x="0" y="643"/>
                  </a:lnTo>
                  <a:lnTo>
                    <a:pt x="0" y="645"/>
                  </a:lnTo>
                  <a:lnTo>
                    <a:pt x="2" y="645"/>
                  </a:lnTo>
                  <a:lnTo>
                    <a:pt x="2" y="647"/>
                  </a:lnTo>
                  <a:lnTo>
                    <a:pt x="2" y="648"/>
                  </a:lnTo>
                  <a:lnTo>
                    <a:pt x="2" y="650"/>
                  </a:lnTo>
                  <a:lnTo>
                    <a:pt x="2" y="652"/>
                  </a:lnTo>
                  <a:lnTo>
                    <a:pt x="2" y="654"/>
                  </a:lnTo>
                  <a:close/>
                </a:path>
              </a:pathLst>
            </a:custGeom>
            <a:solidFill>
              <a:srgbClr val="B6E1FF"/>
            </a:solidFill>
            <a:ln w="9525">
              <a:noFill/>
              <a:round/>
            </a:ln>
          </p:spPr>
          <p:txBody>
            <a:bodyPr/>
            <a:lstStyle/>
            <a:p>
              <a:endParaRPr lang="en-US"/>
            </a:p>
          </p:txBody>
        </p:sp>
        <p:sp>
          <p:nvSpPr>
            <p:cNvPr id="17613" name="Freeform 217"/>
            <p:cNvSpPr>
              <a:spLocks noEditPoints="1"/>
            </p:cNvSpPr>
            <p:nvPr/>
          </p:nvSpPr>
          <p:spPr bwMode="auto">
            <a:xfrm>
              <a:off x="6090356" y="2879707"/>
              <a:ext cx="263878" cy="1095375"/>
            </a:xfrm>
            <a:custGeom>
              <a:avLst/>
              <a:gdLst>
                <a:gd name="T0" fmla="*/ 296863 w 187"/>
                <a:gd name="T1" fmla="*/ 3175 h 690"/>
                <a:gd name="T2" fmla="*/ 277813 w 187"/>
                <a:gd name="T3" fmla="*/ 0 h 690"/>
                <a:gd name="T4" fmla="*/ 220663 w 187"/>
                <a:gd name="T5" fmla="*/ 3175 h 690"/>
                <a:gd name="T6" fmla="*/ 165100 w 187"/>
                <a:gd name="T7" fmla="*/ 11112 h 690"/>
                <a:gd name="T8" fmla="*/ 112713 w 187"/>
                <a:gd name="T9" fmla="*/ 23812 h 690"/>
                <a:gd name="T10" fmla="*/ 65088 w 187"/>
                <a:gd name="T11" fmla="*/ 42862 h 690"/>
                <a:gd name="T12" fmla="*/ 33338 w 187"/>
                <a:gd name="T13" fmla="*/ 57150 h 690"/>
                <a:gd name="T14" fmla="*/ 33338 w 187"/>
                <a:gd name="T15" fmla="*/ 60325 h 690"/>
                <a:gd name="T16" fmla="*/ 33338 w 187"/>
                <a:gd name="T17" fmla="*/ 60325 h 690"/>
                <a:gd name="T18" fmla="*/ 33338 w 187"/>
                <a:gd name="T19" fmla="*/ 63500 h 690"/>
                <a:gd name="T20" fmla="*/ 33338 w 187"/>
                <a:gd name="T21" fmla="*/ 66675 h 690"/>
                <a:gd name="T22" fmla="*/ 33338 w 187"/>
                <a:gd name="T23" fmla="*/ 69850 h 690"/>
                <a:gd name="T24" fmla="*/ 31750 w 187"/>
                <a:gd name="T25" fmla="*/ 73025 h 690"/>
                <a:gd name="T26" fmla="*/ 31750 w 187"/>
                <a:gd name="T27" fmla="*/ 73025 h 690"/>
                <a:gd name="T28" fmla="*/ 31750 w 187"/>
                <a:gd name="T29" fmla="*/ 76200 h 690"/>
                <a:gd name="T30" fmla="*/ 71438 w 187"/>
                <a:gd name="T31" fmla="*/ 57150 h 690"/>
                <a:gd name="T32" fmla="*/ 119063 w 187"/>
                <a:gd name="T33" fmla="*/ 39687 h 690"/>
                <a:gd name="T34" fmla="*/ 168275 w 187"/>
                <a:gd name="T35" fmla="*/ 26988 h 690"/>
                <a:gd name="T36" fmla="*/ 222250 w 187"/>
                <a:gd name="T37" fmla="*/ 17462 h 690"/>
                <a:gd name="T38" fmla="*/ 277813 w 187"/>
                <a:gd name="T39" fmla="*/ 14288 h 690"/>
                <a:gd name="T40" fmla="*/ 293688 w 187"/>
                <a:gd name="T41" fmla="*/ 14288 h 690"/>
                <a:gd name="T42" fmla="*/ 293688 w 187"/>
                <a:gd name="T43" fmla="*/ 14288 h 690"/>
                <a:gd name="T44" fmla="*/ 293688 w 187"/>
                <a:gd name="T45" fmla="*/ 11112 h 690"/>
                <a:gd name="T46" fmla="*/ 293688 w 187"/>
                <a:gd name="T47" fmla="*/ 11112 h 690"/>
                <a:gd name="T48" fmla="*/ 293688 w 187"/>
                <a:gd name="T49" fmla="*/ 7938 h 690"/>
                <a:gd name="T50" fmla="*/ 293688 w 187"/>
                <a:gd name="T51" fmla="*/ 6350 h 690"/>
                <a:gd name="T52" fmla="*/ 296863 w 187"/>
                <a:gd name="T53" fmla="*/ 6350 h 690"/>
                <a:gd name="T54" fmla="*/ 296863 w 187"/>
                <a:gd name="T55" fmla="*/ 3175 h 690"/>
                <a:gd name="T56" fmla="*/ 296863 w 187"/>
                <a:gd name="T57" fmla="*/ 3175 h 690"/>
                <a:gd name="T58" fmla="*/ 3175 w 187"/>
                <a:gd name="T59" fmla="*/ 1022350 h 690"/>
                <a:gd name="T60" fmla="*/ 15875 w 187"/>
                <a:gd name="T61" fmla="*/ 1028700 h 690"/>
                <a:gd name="T62" fmla="*/ 65088 w 187"/>
                <a:gd name="T63" fmla="*/ 1054100 h 690"/>
                <a:gd name="T64" fmla="*/ 112713 w 187"/>
                <a:gd name="T65" fmla="*/ 1071563 h 690"/>
                <a:gd name="T66" fmla="*/ 165100 w 187"/>
                <a:gd name="T67" fmla="*/ 1087438 h 690"/>
                <a:gd name="T68" fmla="*/ 220663 w 187"/>
                <a:gd name="T69" fmla="*/ 1093788 h 690"/>
                <a:gd name="T70" fmla="*/ 277813 w 187"/>
                <a:gd name="T71" fmla="*/ 1095375 h 690"/>
                <a:gd name="T72" fmla="*/ 293688 w 187"/>
                <a:gd name="T73" fmla="*/ 1095375 h 690"/>
                <a:gd name="T74" fmla="*/ 293688 w 187"/>
                <a:gd name="T75" fmla="*/ 1093788 h 690"/>
                <a:gd name="T76" fmla="*/ 293688 w 187"/>
                <a:gd name="T77" fmla="*/ 1093788 h 690"/>
                <a:gd name="T78" fmla="*/ 293688 w 187"/>
                <a:gd name="T79" fmla="*/ 1090613 h 690"/>
                <a:gd name="T80" fmla="*/ 293688 w 187"/>
                <a:gd name="T81" fmla="*/ 1087438 h 690"/>
                <a:gd name="T82" fmla="*/ 293688 w 187"/>
                <a:gd name="T83" fmla="*/ 1087438 h 690"/>
                <a:gd name="T84" fmla="*/ 290513 w 187"/>
                <a:gd name="T85" fmla="*/ 1084263 h 690"/>
                <a:gd name="T86" fmla="*/ 290513 w 187"/>
                <a:gd name="T87" fmla="*/ 1084263 h 690"/>
                <a:gd name="T88" fmla="*/ 290513 w 187"/>
                <a:gd name="T89" fmla="*/ 1081088 h 690"/>
                <a:gd name="T90" fmla="*/ 277813 w 187"/>
                <a:gd name="T91" fmla="*/ 1081088 h 690"/>
                <a:gd name="T92" fmla="*/ 222250 w 187"/>
                <a:gd name="T93" fmla="*/ 1077913 h 690"/>
                <a:gd name="T94" fmla="*/ 168275 w 187"/>
                <a:gd name="T95" fmla="*/ 1071563 h 690"/>
                <a:gd name="T96" fmla="*/ 119063 w 187"/>
                <a:gd name="T97" fmla="*/ 1057275 h 690"/>
                <a:gd name="T98" fmla="*/ 71438 w 187"/>
                <a:gd name="T99" fmla="*/ 1038225 h 690"/>
                <a:gd name="T100" fmla="*/ 22225 w 187"/>
                <a:gd name="T101" fmla="*/ 1017588 h 690"/>
                <a:gd name="T102" fmla="*/ 0 w 187"/>
                <a:gd name="T103" fmla="*/ 1004888 h 690"/>
                <a:gd name="T104" fmla="*/ 0 w 187"/>
                <a:gd name="T105" fmla="*/ 1004888 h 690"/>
                <a:gd name="T106" fmla="*/ 0 w 187"/>
                <a:gd name="T107" fmla="*/ 1008063 h 690"/>
                <a:gd name="T108" fmla="*/ 0 w 187"/>
                <a:gd name="T109" fmla="*/ 1011238 h 690"/>
                <a:gd name="T110" fmla="*/ 0 w 187"/>
                <a:gd name="T111" fmla="*/ 1014413 h 690"/>
                <a:gd name="T112" fmla="*/ 0 w 187"/>
                <a:gd name="T113" fmla="*/ 1017588 h 690"/>
                <a:gd name="T114" fmla="*/ 3175 w 187"/>
                <a:gd name="T115" fmla="*/ 1017588 h 690"/>
                <a:gd name="T116" fmla="*/ 3175 w 187"/>
                <a:gd name="T117" fmla="*/ 1020763 h 690"/>
                <a:gd name="T118" fmla="*/ 3175 w 187"/>
                <a:gd name="T119" fmla="*/ 1022350 h 6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7"/>
                <a:gd name="T181" fmla="*/ 0 h 690"/>
                <a:gd name="T182" fmla="*/ 187 w 187"/>
                <a:gd name="T183" fmla="*/ 690 h 6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7" h="690">
                  <a:moveTo>
                    <a:pt x="187" y="2"/>
                  </a:moveTo>
                  <a:lnTo>
                    <a:pt x="175" y="0"/>
                  </a:lnTo>
                  <a:lnTo>
                    <a:pt x="139" y="2"/>
                  </a:lnTo>
                  <a:lnTo>
                    <a:pt x="104" y="7"/>
                  </a:lnTo>
                  <a:lnTo>
                    <a:pt x="71" y="15"/>
                  </a:lnTo>
                  <a:lnTo>
                    <a:pt x="41" y="27"/>
                  </a:lnTo>
                  <a:lnTo>
                    <a:pt x="21" y="36"/>
                  </a:lnTo>
                  <a:lnTo>
                    <a:pt x="21" y="38"/>
                  </a:lnTo>
                  <a:lnTo>
                    <a:pt x="21" y="40"/>
                  </a:lnTo>
                  <a:lnTo>
                    <a:pt x="21" y="42"/>
                  </a:lnTo>
                  <a:lnTo>
                    <a:pt x="21" y="44"/>
                  </a:lnTo>
                  <a:lnTo>
                    <a:pt x="20" y="46"/>
                  </a:lnTo>
                  <a:lnTo>
                    <a:pt x="20" y="48"/>
                  </a:lnTo>
                  <a:lnTo>
                    <a:pt x="45" y="36"/>
                  </a:lnTo>
                  <a:lnTo>
                    <a:pt x="75" y="25"/>
                  </a:lnTo>
                  <a:lnTo>
                    <a:pt x="106" y="17"/>
                  </a:lnTo>
                  <a:lnTo>
                    <a:pt x="140" y="11"/>
                  </a:lnTo>
                  <a:lnTo>
                    <a:pt x="175" y="9"/>
                  </a:lnTo>
                  <a:lnTo>
                    <a:pt x="185" y="9"/>
                  </a:lnTo>
                  <a:lnTo>
                    <a:pt x="185" y="7"/>
                  </a:lnTo>
                  <a:lnTo>
                    <a:pt x="185" y="5"/>
                  </a:lnTo>
                  <a:lnTo>
                    <a:pt x="185" y="4"/>
                  </a:lnTo>
                  <a:lnTo>
                    <a:pt x="187" y="4"/>
                  </a:lnTo>
                  <a:lnTo>
                    <a:pt x="187" y="2"/>
                  </a:lnTo>
                  <a:close/>
                  <a:moveTo>
                    <a:pt x="2" y="644"/>
                  </a:moveTo>
                  <a:lnTo>
                    <a:pt x="10" y="648"/>
                  </a:lnTo>
                  <a:lnTo>
                    <a:pt x="41" y="664"/>
                  </a:lnTo>
                  <a:lnTo>
                    <a:pt x="71" y="675"/>
                  </a:lnTo>
                  <a:lnTo>
                    <a:pt x="104" y="685"/>
                  </a:lnTo>
                  <a:lnTo>
                    <a:pt x="139" y="689"/>
                  </a:lnTo>
                  <a:lnTo>
                    <a:pt x="175" y="690"/>
                  </a:lnTo>
                  <a:lnTo>
                    <a:pt x="185" y="690"/>
                  </a:lnTo>
                  <a:lnTo>
                    <a:pt x="185" y="689"/>
                  </a:lnTo>
                  <a:lnTo>
                    <a:pt x="185" y="687"/>
                  </a:lnTo>
                  <a:lnTo>
                    <a:pt x="185" y="685"/>
                  </a:lnTo>
                  <a:lnTo>
                    <a:pt x="183" y="683"/>
                  </a:lnTo>
                  <a:lnTo>
                    <a:pt x="183" y="681"/>
                  </a:lnTo>
                  <a:lnTo>
                    <a:pt x="175" y="681"/>
                  </a:lnTo>
                  <a:lnTo>
                    <a:pt x="140" y="679"/>
                  </a:lnTo>
                  <a:lnTo>
                    <a:pt x="106" y="675"/>
                  </a:lnTo>
                  <a:lnTo>
                    <a:pt x="75" y="666"/>
                  </a:lnTo>
                  <a:lnTo>
                    <a:pt x="45" y="654"/>
                  </a:lnTo>
                  <a:lnTo>
                    <a:pt x="14" y="641"/>
                  </a:lnTo>
                  <a:lnTo>
                    <a:pt x="0" y="633"/>
                  </a:lnTo>
                  <a:lnTo>
                    <a:pt x="0" y="635"/>
                  </a:lnTo>
                  <a:lnTo>
                    <a:pt x="0" y="637"/>
                  </a:lnTo>
                  <a:lnTo>
                    <a:pt x="0" y="639"/>
                  </a:lnTo>
                  <a:lnTo>
                    <a:pt x="0" y="641"/>
                  </a:lnTo>
                  <a:lnTo>
                    <a:pt x="2" y="641"/>
                  </a:lnTo>
                  <a:lnTo>
                    <a:pt x="2" y="643"/>
                  </a:lnTo>
                  <a:lnTo>
                    <a:pt x="2" y="644"/>
                  </a:lnTo>
                  <a:close/>
                </a:path>
              </a:pathLst>
            </a:custGeom>
            <a:solidFill>
              <a:srgbClr val="B7E2FF"/>
            </a:solidFill>
            <a:ln w="9525">
              <a:noFill/>
              <a:round/>
            </a:ln>
          </p:spPr>
          <p:txBody>
            <a:bodyPr/>
            <a:lstStyle/>
            <a:p>
              <a:endParaRPr lang="en-US"/>
            </a:p>
          </p:txBody>
        </p:sp>
        <p:sp>
          <p:nvSpPr>
            <p:cNvPr id="17614" name="Freeform 218"/>
            <p:cNvSpPr>
              <a:spLocks noEditPoints="1"/>
            </p:cNvSpPr>
            <p:nvPr/>
          </p:nvSpPr>
          <p:spPr bwMode="auto">
            <a:xfrm>
              <a:off x="6087535" y="2887645"/>
              <a:ext cx="263878" cy="1082675"/>
            </a:xfrm>
            <a:custGeom>
              <a:avLst/>
              <a:gdLst>
                <a:gd name="T0" fmla="*/ 296863 w 187"/>
                <a:gd name="T1" fmla="*/ 0 h 682"/>
                <a:gd name="T2" fmla="*/ 280988 w 187"/>
                <a:gd name="T3" fmla="*/ 0 h 682"/>
                <a:gd name="T4" fmla="*/ 225425 w 187"/>
                <a:gd name="T5" fmla="*/ 3175 h 682"/>
                <a:gd name="T6" fmla="*/ 171450 w 187"/>
                <a:gd name="T7" fmla="*/ 9525 h 682"/>
                <a:gd name="T8" fmla="*/ 119063 w 187"/>
                <a:gd name="T9" fmla="*/ 25400 h 682"/>
                <a:gd name="T10" fmla="*/ 71438 w 187"/>
                <a:gd name="T11" fmla="*/ 42862 h 682"/>
                <a:gd name="T12" fmla="*/ 36513 w 187"/>
                <a:gd name="T13" fmla="*/ 58738 h 682"/>
                <a:gd name="T14" fmla="*/ 36513 w 187"/>
                <a:gd name="T15" fmla="*/ 61913 h 682"/>
                <a:gd name="T16" fmla="*/ 34925 w 187"/>
                <a:gd name="T17" fmla="*/ 65088 h 682"/>
                <a:gd name="T18" fmla="*/ 34925 w 187"/>
                <a:gd name="T19" fmla="*/ 65088 h 682"/>
                <a:gd name="T20" fmla="*/ 34925 w 187"/>
                <a:gd name="T21" fmla="*/ 68262 h 682"/>
                <a:gd name="T22" fmla="*/ 34925 w 187"/>
                <a:gd name="T23" fmla="*/ 71437 h 682"/>
                <a:gd name="T24" fmla="*/ 34925 w 187"/>
                <a:gd name="T25" fmla="*/ 74612 h 682"/>
                <a:gd name="T26" fmla="*/ 34925 w 187"/>
                <a:gd name="T27" fmla="*/ 74612 h 682"/>
                <a:gd name="T28" fmla="*/ 31750 w 187"/>
                <a:gd name="T29" fmla="*/ 76200 h 682"/>
                <a:gd name="T30" fmla="*/ 76200 w 187"/>
                <a:gd name="T31" fmla="*/ 55563 h 682"/>
                <a:gd name="T32" fmla="*/ 122238 w 187"/>
                <a:gd name="T33" fmla="*/ 38100 h 682"/>
                <a:gd name="T34" fmla="*/ 174625 w 187"/>
                <a:gd name="T35" fmla="*/ 25400 h 682"/>
                <a:gd name="T36" fmla="*/ 225425 w 187"/>
                <a:gd name="T37" fmla="*/ 19050 h 682"/>
                <a:gd name="T38" fmla="*/ 280988 w 187"/>
                <a:gd name="T39" fmla="*/ 15875 h 682"/>
                <a:gd name="T40" fmla="*/ 293688 w 187"/>
                <a:gd name="T41" fmla="*/ 15875 h 682"/>
                <a:gd name="T42" fmla="*/ 293688 w 187"/>
                <a:gd name="T43" fmla="*/ 12700 h 682"/>
                <a:gd name="T44" fmla="*/ 296863 w 187"/>
                <a:gd name="T45" fmla="*/ 12700 h 682"/>
                <a:gd name="T46" fmla="*/ 296863 w 187"/>
                <a:gd name="T47" fmla="*/ 9525 h 682"/>
                <a:gd name="T48" fmla="*/ 296863 w 187"/>
                <a:gd name="T49" fmla="*/ 6350 h 682"/>
                <a:gd name="T50" fmla="*/ 296863 w 187"/>
                <a:gd name="T51" fmla="*/ 6350 h 682"/>
                <a:gd name="T52" fmla="*/ 296863 w 187"/>
                <a:gd name="T53" fmla="*/ 3175 h 682"/>
                <a:gd name="T54" fmla="*/ 296863 w 187"/>
                <a:gd name="T55" fmla="*/ 3175 h 682"/>
                <a:gd name="T56" fmla="*/ 296863 w 187"/>
                <a:gd name="T57" fmla="*/ 0 h 682"/>
                <a:gd name="T58" fmla="*/ 3175 w 187"/>
                <a:gd name="T59" fmla="*/ 1006475 h 682"/>
                <a:gd name="T60" fmla="*/ 22225 w 187"/>
                <a:gd name="T61" fmla="*/ 1014413 h 682"/>
                <a:gd name="T62" fmla="*/ 71438 w 187"/>
                <a:gd name="T63" fmla="*/ 1039813 h 682"/>
                <a:gd name="T64" fmla="*/ 119063 w 187"/>
                <a:gd name="T65" fmla="*/ 1057275 h 682"/>
                <a:gd name="T66" fmla="*/ 171450 w 187"/>
                <a:gd name="T67" fmla="*/ 1069975 h 682"/>
                <a:gd name="T68" fmla="*/ 225425 w 187"/>
                <a:gd name="T69" fmla="*/ 1079500 h 682"/>
                <a:gd name="T70" fmla="*/ 280988 w 187"/>
                <a:gd name="T71" fmla="*/ 1082675 h 682"/>
                <a:gd name="T72" fmla="*/ 296863 w 187"/>
                <a:gd name="T73" fmla="*/ 1079500 h 682"/>
                <a:gd name="T74" fmla="*/ 296863 w 187"/>
                <a:gd name="T75" fmla="*/ 1079500 h 682"/>
                <a:gd name="T76" fmla="*/ 293688 w 187"/>
                <a:gd name="T77" fmla="*/ 1076325 h 682"/>
                <a:gd name="T78" fmla="*/ 293688 w 187"/>
                <a:gd name="T79" fmla="*/ 1076325 h 682"/>
                <a:gd name="T80" fmla="*/ 293688 w 187"/>
                <a:gd name="T81" fmla="*/ 1073150 h 682"/>
                <a:gd name="T82" fmla="*/ 293688 w 187"/>
                <a:gd name="T83" fmla="*/ 1069975 h 682"/>
                <a:gd name="T84" fmla="*/ 293688 w 187"/>
                <a:gd name="T85" fmla="*/ 1069975 h 682"/>
                <a:gd name="T86" fmla="*/ 293688 w 187"/>
                <a:gd name="T87" fmla="*/ 1066800 h 682"/>
                <a:gd name="T88" fmla="*/ 293688 w 187"/>
                <a:gd name="T89" fmla="*/ 1066800 h 682"/>
                <a:gd name="T90" fmla="*/ 280988 w 187"/>
                <a:gd name="T91" fmla="*/ 1066800 h 682"/>
                <a:gd name="T92" fmla="*/ 225425 w 187"/>
                <a:gd name="T93" fmla="*/ 1063625 h 682"/>
                <a:gd name="T94" fmla="*/ 174625 w 187"/>
                <a:gd name="T95" fmla="*/ 1054100 h 682"/>
                <a:gd name="T96" fmla="*/ 122238 w 187"/>
                <a:gd name="T97" fmla="*/ 1042988 h 682"/>
                <a:gd name="T98" fmla="*/ 76200 w 187"/>
                <a:gd name="T99" fmla="*/ 1023938 h 682"/>
                <a:gd name="T100" fmla="*/ 28575 w 187"/>
                <a:gd name="T101" fmla="*/ 1003300 h 682"/>
                <a:gd name="T102" fmla="*/ 0 w 187"/>
                <a:gd name="T103" fmla="*/ 984250 h 682"/>
                <a:gd name="T104" fmla="*/ 3175 w 187"/>
                <a:gd name="T105" fmla="*/ 987425 h 682"/>
                <a:gd name="T106" fmla="*/ 3175 w 187"/>
                <a:gd name="T107" fmla="*/ 990600 h 682"/>
                <a:gd name="T108" fmla="*/ 3175 w 187"/>
                <a:gd name="T109" fmla="*/ 993775 h 682"/>
                <a:gd name="T110" fmla="*/ 3175 w 187"/>
                <a:gd name="T111" fmla="*/ 996950 h 682"/>
                <a:gd name="T112" fmla="*/ 3175 w 187"/>
                <a:gd name="T113" fmla="*/ 996950 h 682"/>
                <a:gd name="T114" fmla="*/ 3175 w 187"/>
                <a:gd name="T115" fmla="*/ 1000125 h 682"/>
                <a:gd name="T116" fmla="*/ 3175 w 187"/>
                <a:gd name="T117" fmla="*/ 1003300 h 682"/>
                <a:gd name="T118" fmla="*/ 3175 w 187"/>
                <a:gd name="T119" fmla="*/ 1006475 h 6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87"/>
                <a:gd name="T181" fmla="*/ 0 h 682"/>
                <a:gd name="T182" fmla="*/ 187 w 187"/>
                <a:gd name="T183" fmla="*/ 682 h 6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87" h="682">
                  <a:moveTo>
                    <a:pt x="187" y="0"/>
                  </a:moveTo>
                  <a:lnTo>
                    <a:pt x="177" y="0"/>
                  </a:lnTo>
                  <a:lnTo>
                    <a:pt x="142" y="2"/>
                  </a:lnTo>
                  <a:lnTo>
                    <a:pt x="108" y="6"/>
                  </a:lnTo>
                  <a:lnTo>
                    <a:pt x="75" y="16"/>
                  </a:lnTo>
                  <a:lnTo>
                    <a:pt x="45" y="27"/>
                  </a:lnTo>
                  <a:lnTo>
                    <a:pt x="23" y="37"/>
                  </a:lnTo>
                  <a:lnTo>
                    <a:pt x="23" y="39"/>
                  </a:lnTo>
                  <a:lnTo>
                    <a:pt x="22" y="41"/>
                  </a:lnTo>
                  <a:lnTo>
                    <a:pt x="22" y="43"/>
                  </a:lnTo>
                  <a:lnTo>
                    <a:pt x="22" y="45"/>
                  </a:lnTo>
                  <a:lnTo>
                    <a:pt x="22" y="47"/>
                  </a:lnTo>
                  <a:lnTo>
                    <a:pt x="20" y="48"/>
                  </a:lnTo>
                  <a:lnTo>
                    <a:pt x="48" y="35"/>
                  </a:lnTo>
                  <a:lnTo>
                    <a:pt x="77" y="24"/>
                  </a:lnTo>
                  <a:lnTo>
                    <a:pt x="110" y="16"/>
                  </a:lnTo>
                  <a:lnTo>
                    <a:pt x="142" y="12"/>
                  </a:lnTo>
                  <a:lnTo>
                    <a:pt x="177" y="10"/>
                  </a:lnTo>
                  <a:lnTo>
                    <a:pt x="185" y="10"/>
                  </a:lnTo>
                  <a:lnTo>
                    <a:pt x="185" y="8"/>
                  </a:lnTo>
                  <a:lnTo>
                    <a:pt x="187" y="8"/>
                  </a:lnTo>
                  <a:lnTo>
                    <a:pt x="187" y="6"/>
                  </a:lnTo>
                  <a:lnTo>
                    <a:pt x="187" y="4"/>
                  </a:lnTo>
                  <a:lnTo>
                    <a:pt x="187" y="2"/>
                  </a:lnTo>
                  <a:lnTo>
                    <a:pt x="187" y="0"/>
                  </a:lnTo>
                  <a:close/>
                  <a:moveTo>
                    <a:pt x="2" y="634"/>
                  </a:moveTo>
                  <a:lnTo>
                    <a:pt x="14" y="639"/>
                  </a:lnTo>
                  <a:lnTo>
                    <a:pt x="45" y="655"/>
                  </a:lnTo>
                  <a:lnTo>
                    <a:pt x="75" y="666"/>
                  </a:lnTo>
                  <a:lnTo>
                    <a:pt x="108" y="674"/>
                  </a:lnTo>
                  <a:lnTo>
                    <a:pt x="142" y="680"/>
                  </a:lnTo>
                  <a:lnTo>
                    <a:pt x="177" y="682"/>
                  </a:lnTo>
                  <a:lnTo>
                    <a:pt x="187" y="680"/>
                  </a:lnTo>
                  <a:lnTo>
                    <a:pt x="185" y="678"/>
                  </a:lnTo>
                  <a:lnTo>
                    <a:pt x="185" y="676"/>
                  </a:lnTo>
                  <a:lnTo>
                    <a:pt x="185" y="674"/>
                  </a:lnTo>
                  <a:lnTo>
                    <a:pt x="185" y="672"/>
                  </a:lnTo>
                  <a:lnTo>
                    <a:pt x="177" y="672"/>
                  </a:lnTo>
                  <a:lnTo>
                    <a:pt x="142" y="670"/>
                  </a:lnTo>
                  <a:lnTo>
                    <a:pt x="110" y="664"/>
                  </a:lnTo>
                  <a:lnTo>
                    <a:pt x="77" y="657"/>
                  </a:lnTo>
                  <a:lnTo>
                    <a:pt x="48" y="645"/>
                  </a:lnTo>
                  <a:lnTo>
                    <a:pt x="18" y="632"/>
                  </a:lnTo>
                  <a:lnTo>
                    <a:pt x="0" y="620"/>
                  </a:lnTo>
                  <a:lnTo>
                    <a:pt x="2" y="622"/>
                  </a:lnTo>
                  <a:lnTo>
                    <a:pt x="2" y="624"/>
                  </a:lnTo>
                  <a:lnTo>
                    <a:pt x="2" y="626"/>
                  </a:lnTo>
                  <a:lnTo>
                    <a:pt x="2" y="628"/>
                  </a:lnTo>
                  <a:lnTo>
                    <a:pt x="2" y="630"/>
                  </a:lnTo>
                  <a:lnTo>
                    <a:pt x="2" y="632"/>
                  </a:lnTo>
                  <a:lnTo>
                    <a:pt x="2" y="634"/>
                  </a:lnTo>
                  <a:close/>
                </a:path>
              </a:pathLst>
            </a:custGeom>
            <a:solidFill>
              <a:srgbClr val="B8E2FF"/>
            </a:solidFill>
            <a:ln w="9525">
              <a:noFill/>
              <a:round/>
            </a:ln>
          </p:spPr>
          <p:txBody>
            <a:bodyPr/>
            <a:lstStyle/>
            <a:p>
              <a:endParaRPr lang="en-US"/>
            </a:p>
          </p:txBody>
        </p:sp>
        <p:sp>
          <p:nvSpPr>
            <p:cNvPr id="17615" name="Freeform 219"/>
            <p:cNvSpPr>
              <a:spLocks noEditPoints="1"/>
            </p:cNvSpPr>
            <p:nvPr/>
          </p:nvSpPr>
          <p:spPr bwMode="auto">
            <a:xfrm>
              <a:off x="6087535" y="2893992"/>
              <a:ext cx="263878" cy="1066800"/>
            </a:xfrm>
            <a:custGeom>
              <a:avLst/>
              <a:gdLst>
                <a:gd name="T0" fmla="*/ 296863 w 187"/>
                <a:gd name="T1" fmla="*/ 0 h 672"/>
                <a:gd name="T2" fmla="*/ 280988 w 187"/>
                <a:gd name="T3" fmla="*/ 0 h 672"/>
                <a:gd name="T4" fmla="*/ 225425 w 187"/>
                <a:gd name="T5" fmla="*/ 3175 h 672"/>
                <a:gd name="T6" fmla="*/ 171450 w 187"/>
                <a:gd name="T7" fmla="*/ 12700 h 672"/>
                <a:gd name="T8" fmla="*/ 122238 w 187"/>
                <a:gd name="T9" fmla="*/ 25400 h 672"/>
                <a:gd name="T10" fmla="*/ 74613 w 187"/>
                <a:gd name="T11" fmla="*/ 42862 h 672"/>
                <a:gd name="T12" fmla="*/ 34925 w 187"/>
                <a:gd name="T13" fmla="*/ 61913 h 672"/>
                <a:gd name="T14" fmla="*/ 34925 w 187"/>
                <a:gd name="T15" fmla="*/ 65088 h 672"/>
                <a:gd name="T16" fmla="*/ 34925 w 187"/>
                <a:gd name="T17" fmla="*/ 68262 h 672"/>
                <a:gd name="T18" fmla="*/ 34925 w 187"/>
                <a:gd name="T19" fmla="*/ 68262 h 672"/>
                <a:gd name="T20" fmla="*/ 31750 w 187"/>
                <a:gd name="T21" fmla="*/ 69850 h 672"/>
                <a:gd name="T22" fmla="*/ 31750 w 187"/>
                <a:gd name="T23" fmla="*/ 73025 h 672"/>
                <a:gd name="T24" fmla="*/ 31750 w 187"/>
                <a:gd name="T25" fmla="*/ 76200 h 672"/>
                <a:gd name="T26" fmla="*/ 31750 w 187"/>
                <a:gd name="T27" fmla="*/ 76200 h 672"/>
                <a:gd name="T28" fmla="*/ 31750 w 187"/>
                <a:gd name="T29" fmla="*/ 79375 h 672"/>
                <a:gd name="T30" fmla="*/ 34925 w 187"/>
                <a:gd name="T31" fmla="*/ 79375 h 672"/>
                <a:gd name="T32" fmla="*/ 79375 w 187"/>
                <a:gd name="T33" fmla="*/ 58738 h 672"/>
                <a:gd name="T34" fmla="*/ 125413 w 187"/>
                <a:gd name="T35" fmla="*/ 39687 h 672"/>
                <a:gd name="T36" fmla="*/ 174625 w 187"/>
                <a:gd name="T37" fmla="*/ 28575 h 672"/>
                <a:gd name="T38" fmla="*/ 225425 w 187"/>
                <a:gd name="T39" fmla="*/ 19050 h 672"/>
                <a:gd name="T40" fmla="*/ 280988 w 187"/>
                <a:gd name="T41" fmla="*/ 15875 h 672"/>
                <a:gd name="T42" fmla="*/ 293688 w 187"/>
                <a:gd name="T43" fmla="*/ 15875 h 672"/>
                <a:gd name="T44" fmla="*/ 293688 w 187"/>
                <a:gd name="T45" fmla="*/ 15875 h 672"/>
                <a:gd name="T46" fmla="*/ 293688 w 187"/>
                <a:gd name="T47" fmla="*/ 12700 h 672"/>
                <a:gd name="T48" fmla="*/ 293688 w 187"/>
                <a:gd name="T49" fmla="*/ 12700 h 672"/>
                <a:gd name="T50" fmla="*/ 293688 w 187"/>
                <a:gd name="T51" fmla="*/ 9525 h 672"/>
                <a:gd name="T52" fmla="*/ 293688 w 187"/>
                <a:gd name="T53" fmla="*/ 6350 h 672"/>
                <a:gd name="T54" fmla="*/ 296863 w 187"/>
                <a:gd name="T55" fmla="*/ 6350 h 672"/>
                <a:gd name="T56" fmla="*/ 296863 w 187"/>
                <a:gd name="T57" fmla="*/ 3175 h 672"/>
                <a:gd name="T58" fmla="*/ 296863 w 187"/>
                <a:gd name="T59" fmla="*/ 0 h 672"/>
                <a:gd name="T60" fmla="*/ 3175 w 187"/>
                <a:gd name="T61" fmla="*/ 990600 h 672"/>
                <a:gd name="T62" fmla="*/ 25400 w 187"/>
                <a:gd name="T63" fmla="*/ 1003300 h 672"/>
                <a:gd name="T64" fmla="*/ 74613 w 187"/>
                <a:gd name="T65" fmla="*/ 1023938 h 672"/>
                <a:gd name="T66" fmla="*/ 122238 w 187"/>
                <a:gd name="T67" fmla="*/ 1042988 h 672"/>
                <a:gd name="T68" fmla="*/ 171450 w 187"/>
                <a:gd name="T69" fmla="*/ 1057275 h 672"/>
                <a:gd name="T70" fmla="*/ 225425 w 187"/>
                <a:gd name="T71" fmla="*/ 1063625 h 672"/>
                <a:gd name="T72" fmla="*/ 280988 w 187"/>
                <a:gd name="T73" fmla="*/ 1066800 h 672"/>
                <a:gd name="T74" fmla="*/ 293688 w 187"/>
                <a:gd name="T75" fmla="*/ 1066800 h 672"/>
                <a:gd name="T76" fmla="*/ 293688 w 187"/>
                <a:gd name="T77" fmla="*/ 1063625 h 672"/>
                <a:gd name="T78" fmla="*/ 293688 w 187"/>
                <a:gd name="T79" fmla="*/ 1063625 h 672"/>
                <a:gd name="T80" fmla="*/ 293688 w 187"/>
                <a:gd name="T81" fmla="*/ 1060450 h 672"/>
                <a:gd name="T82" fmla="*/ 293688 w 187"/>
                <a:gd name="T83" fmla="*/ 1060450 h 672"/>
                <a:gd name="T84" fmla="*/ 293688 w 187"/>
                <a:gd name="T85" fmla="*/ 1057275 h 672"/>
                <a:gd name="T86" fmla="*/ 290513 w 187"/>
                <a:gd name="T87" fmla="*/ 1054100 h 672"/>
                <a:gd name="T88" fmla="*/ 290513 w 187"/>
                <a:gd name="T89" fmla="*/ 1054100 h 672"/>
                <a:gd name="T90" fmla="*/ 290513 w 187"/>
                <a:gd name="T91" fmla="*/ 1050925 h 672"/>
                <a:gd name="T92" fmla="*/ 280988 w 187"/>
                <a:gd name="T93" fmla="*/ 1050925 h 672"/>
                <a:gd name="T94" fmla="*/ 225425 w 187"/>
                <a:gd name="T95" fmla="*/ 1047750 h 672"/>
                <a:gd name="T96" fmla="*/ 174625 w 187"/>
                <a:gd name="T97" fmla="*/ 1042988 h 672"/>
                <a:gd name="T98" fmla="*/ 125413 w 187"/>
                <a:gd name="T99" fmla="*/ 1030288 h 672"/>
                <a:gd name="T100" fmla="*/ 79375 w 187"/>
                <a:gd name="T101" fmla="*/ 1011238 h 672"/>
                <a:gd name="T102" fmla="*/ 34925 w 187"/>
                <a:gd name="T103" fmla="*/ 990600 h 672"/>
                <a:gd name="T104" fmla="*/ 0 w 187"/>
                <a:gd name="T105" fmla="*/ 969963 h 672"/>
                <a:gd name="T106" fmla="*/ 0 w 187"/>
                <a:gd name="T107" fmla="*/ 971550 h 672"/>
                <a:gd name="T108" fmla="*/ 0 w 187"/>
                <a:gd name="T109" fmla="*/ 974725 h 672"/>
                <a:gd name="T110" fmla="*/ 0 w 187"/>
                <a:gd name="T111" fmla="*/ 977900 h 672"/>
                <a:gd name="T112" fmla="*/ 0 w 187"/>
                <a:gd name="T113" fmla="*/ 977900 h 672"/>
                <a:gd name="T114" fmla="*/ 3175 w 187"/>
                <a:gd name="T115" fmla="*/ 981075 h 672"/>
                <a:gd name="T116" fmla="*/ 3175 w 187"/>
                <a:gd name="T117" fmla="*/ 984250 h 672"/>
                <a:gd name="T118" fmla="*/ 3175 w 187"/>
                <a:gd name="T119" fmla="*/ 987425 h 672"/>
                <a:gd name="T120" fmla="*/ 3175 w 187"/>
                <a:gd name="T121" fmla="*/ 990600 h 67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7"/>
                <a:gd name="T184" fmla="*/ 0 h 672"/>
                <a:gd name="T185" fmla="*/ 187 w 187"/>
                <a:gd name="T186" fmla="*/ 672 h 67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7" h="672">
                  <a:moveTo>
                    <a:pt x="187" y="0"/>
                  </a:moveTo>
                  <a:lnTo>
                    <a:pt x="177" y="0"/>
                  </a:lnTo>
                  <a:lnTo>
                    <a:pt x="142" y="2"/>
                  </a:lnTo>
                  <a:lnTo>
                    <a:pt x="108" y="8"/>
                  </a:lnTo>
                  <a:lnTo>
                    <a:pt x="77" y="16"/>
                  </a:lnTo>
                  <a:lnTo>
                    <a:pt x="47" y="27"/>
                  </a:lnTo>
                  <a:lnTo>
                    <a:pt x="22" y="39"/>
                  </a:lnTo>
                  <a:lnTo>
                    <a:pt x="22" y="41"/>
                  </a:lnTo>
                  <a:lnTo>
                    <a:pt x="22" y="43"/>
                  </a:lnTo>
                  <a:lnTo>
                    <a:pt x="20" y="44"/>
                  </a:lnTo>
                  <a:lnTo>
                    <a:pt x="20" y="46"/>
                  </a:lnTo>
                  <a:lnTo>
                    <a:pt x="20" y="48"/>
                  </a:lnTo>
                  <a:lnTo>
                    <a:pt x="20" y="50"/>
                  </a:lnTo>
                  <a:lnTo>
                    <a:pt x="22" y="50"/>
                  </a:lnTo>
                  <a:lnTo>
                    <a:pt x="50" y="37"/>
                  </a:lnTo>
                  <a:lnTo>
                    <a:pt x="79" y="25"/>
                  </a:lnTo>
                  <a:lnTo>
                    <a:pt x="110" y="18"/>
                  </a:lnTo>
                  <a:lnTo>
                    <a:pt x="142" y="12"/>
                  </a:lnTo>
                  <a:lnTo>
                    <a:pt x="177" y="10"/>
                  </a:lnTo>
                  <a:lnTo>
                    <a:pt x="185" y="10"/>
                  </a:lnTo>
                  <a:lnTo>
                    <a:pt x="185" y="8"/>
                  </a:lnTo>
                  <a:lnTo>
                    <a:pt x="185" y="6"/>
                  </a:lnTo>
                  <a:lnTo>
                    <a:pt x="185" y="4"/>
                  </a:lnTo>
                  <a:lnTo>
                    <a:pt x="187" y="4"/>
                  </a:lnTo>
                  <a:lnTo>
                    <a:pt x="187" y="2"/>
                  </a:lnTo>
                  <a:lnTo>
                    <a:pt x="187" y="0"/>
                  </a:lnTo>
                  <a:close/>
                  <a:moveTo>
                    <a:pt x="2" y="624"/>
                  </a:moveTo>
                  <a:lnTo>
                    <a:pt x="16" y="632"/>
                  </a:lnTo>
                  <a:lnTo>
                    <a:pt x="47" y="645"/>
                  </a:lnTo>
                  <a:lnTo>
                    <a:pt x="77" y="657"/>
                  </a:lnTo>
                  <a:lnTo>
                    <a:pt x="108" y="666"/>
                  </a:lnTo>
                  <a:lnTo>
                    <a:pt x="142" y="670"/>
                  </a:lnTo>
                  <a:lnTo>
                    <a:pt x="177" y="672"/>
                  </a:lnTo>
                  <a:lnTo>
                    <a:pt x="185" y="672"/>
                  </a:lnTo>
                  <a:lnTo>
                    <a:pt x="185" y="670"/>
                  </a:lnTo>
                  <a:lnTo>
                    <a:pt x="185" y="668"/>
                  </a:lnTo>
                  <a:lnTo>
                    <a:pt x="185" y="666"/>
                  </a:lnTo>
                  <a:lnTo>
                    <a:pt x="183" y="664"/>
                  </a:lnTo>
                  <a:lnTo>
                    <a:pt x="183" y="662"/>
                  </a:lnTo>
                  <a:lnTo>
                    <a:pt x="177" y="662"/>
                  </a:lnTo>
                  <a:lnTo>
                    <a:pt x="142" y="660"/>
                  </a:lnTo>
                  <a:lnTo>
                    <a:pt x="110" y="657"/>
                  </a:lnTo>
                  <a:lnTo>
                    <a:pt x="79" y="649"/>
                  </a:lnTo>
                  <a:lnTo>
                    <a:pt x="50" y="637"/>
                  </a:lnTo>
                  <a:lnTo>
                    <a:pt x="22" y="624"/>
                  </a:lnTo>
                  <a:lnTo>
                    <a:pt x="0" y="611"/>
                  </a:lnTo>
                  <a:lnTo>
                    <a:pt x="0" y="612"/>
                  </a:lnTo>
                  <a:lnTo>
                    <a:pt x="0" y="614"/>
                  </a:lnTo>
                  <a:lnTo>
                    <a:pt x="0" y="616"/>
                  </a:lnTo>
                  <a:lnTo>
                    <a:pt x="2" y="618"/>
                  </a:lnTo>
                  <a:lnTo>
                    <a:pt x="2" y="620"/>
                  </a:lnTo>
                  <a:lnTo>
                    <a:pt x="2" y="622"/>
                  </a:lnTo>
                  <a:lnTo>
                    <a:pt x="2" y="624"/>
                  </a:lnTo>
                  <a:close/>
                </a:path>
              </a:pathLst>
            </a:custGeom>
            <a:solidFill>
              <a:srgbClr val="B9E3FF"/>
            </a:solidFill>
            <a:ln w="9525">
              <a:noFill/>
              <a:round/>
            </a:ln>
          </p:spPr>
          <p:txBody>
            <a:bodyPr/>
            <a:lstStyle/>
            <a:p>
              <a:endParaRPr lang="en-US"/>
            </a:p>
          </p:txBody>
        </p:sp>
        <p:sp>
          <p:nvSpPr>
            <p:cNvPr id="17616" name="Freeform 220"/>
            <p:cNvSpPr>
              <a:spLocks noEditPoints="1"/>
            </p:cNvSpPr>
            <p:nvPr/>
          </p:nvSpPr>
          <p:spPr bwMode="auto">
            <a:xfrm>
              <a:off x="6087533" y="2903520"/>
              <a:ext cx="261056" cy="1050925"/>
            </a:xfrm>
            <a:custGeom>
              <a:avLst/>
              <a:gdLst>
                <a:gd name="T0" fmla="*/ 293688 w 185"/>
                <a:gd name="T1" fmla="*/ 0 h 662"/>
                <a:gd name="T2" fmla="*/ 280988 w 185"/>
                <a:gd name="T3" fmla="*/ 0 h 662"/>
                <a:gd name="T4" fmla="*/ 225425 w 185"/>
                <a:gd name="T5" fmla="*/ 3175 h 662"/>
                <a:gd name="T6" fmla="*/ 174625 w 185"/>
                <a:gd name="T7" fmla="*/ 9525 h 662"/>
                <a:gd name="T8" fmla="*/ 122238 w 185"/>
                <a:gd name="T9" fmla="*/ 22225 h 662"/>
                <a:gd name="T10" fmla="*/ 76200 w 185"/>
                <a:gd name="T11" fmla="*/ 39687 h 662"/>
                <a:gd name="T12" fmla="*/ 31750 w 185"/>
                <a:gd name="T13" fmla="*/ 60325 h 662"/>
                <a:gd name="T14" fmla="*/ 31750 w 185"/>
                <a:gd name="T15" fmla="*/ 63500 h 662"/>
                <a:gd name="T16" fmla="*/ 31750 w 185"/>
                <a:gd name="T17" fmla="*/ 66675 h 662"/>
                <a:gd name="T18" fmla="*/ 31750 w 185"/>
                <a:gd name="T19" fmla="*/ 66675 h 662"/>
                <a:gd name="T20" fmla="*/ 31750 w 185"/>
                <a:gd name="T21" fmla="*/ 69850 h 662"/>
                <a:gd name="T22" fmla="*/ 31750 w 185"/>
                <a:gd name="T23" fmla="*/ 73025 h 662"/>
                <a:gd name="T24" fmla="*/ 28575 w 185"/>
                <a:gd name="T25" fmla="*/ 76200 h 662"/>
                <a:gd name="T26" fmla="*/ 28575 w 185"/>
                <a:gd name="T27" fmla="*/ 79375 h 662"/>
                <a:gd name="T28" fmla="*/ 28575 w 185"/>
                <a:gd name="T29" fmla="*/ 82550 h 662"/>
                <a:gd name="T30" fmla="*/ 36513 w 185"/>
                <a:gd name="T31" fmla="*/ 76200 h 662"/>
                <a:gd name="T32" fmla="*/ 79375 w 185"/>
                <a:gd name="T33" fmla="*/ 55563 h 662"/>
                <a:gd name="T34" fmla="*/ 128588 w 185"/>
                <a:gd name="T35" fmla="*/ 36512 h 662"/>
                <a:gd name="T36" fmla="*/ 177800 w 185"/>
                <a:gd name="T37" fmla="*/ 23812 h 662"/>
                <a:gd name="T38" fmla="*/ 228600 w 185"/>
                <a:gd name="T39" fmla="*/ 15875 h 662"/>
                <a:gd name="T40" fmla="*/ 280988 w 185"/>
                <a:gd name="T41" fmla="*/ 15875 h 662"/>
                <a:gd name="T42" fmla="*/ 290513 w 185"/>
                <a:gd name="T43" fmla="*/ 15875 h 662"/>
                <a:gd name="T44" fmla="*/ 290513 w 185"/>
                <a:gd name="T45" fmla="*/ 12700 h 662"/>
                <a:gd name="T46" fmla="*/ 293688 w 185"/>
                <a:gd name="T47" fmla="*/ 12700 h 662"/>
                <a:gd name="T48" fmla="*/ 293688 w 185"/>
                <a:gd name="T49" fmla="*/ 9525 h 662"/>
                <a:gd name="T50" fmla="*/ 293688 w 185"/>
                <a:gd name="T51" fmla="*/ 6350 h 662"/>
                <a:gd name="T52" fmla="*/ 293688 w 185"/>
                <a:gd name="T53" fmla="*/ 6350 h 662"/>
                <a:gd name="T54" fmla="*/ 293688 w 185"/>
                <a:gd name="T55" fmla="*/ 3175 h 662"/>
                <a:gd name="T56" fmla="*/ 293688 w 185"/>
                <a:gd name="T57" fmla="*/ 3175 h 662"/>
                <a:gd name="T58" fmla="*/ 293688 w 185"/>
                <a:gd name="T59" fmla="*/ 0 h 662"/>
                <a:gd name="T60" fmla="*/ 0 w 185"/>
                <a:gd name="T61" fmla="*/ 968375 h 662"/>
                <a:gd name="T62" fmla="*/ 28575 w 185"/>
                <a:gd name="T63" fmla="*/ 987425 h 662"/>
                <a:gd name="T64" fmla="*/ 76200 w 185"/>
                <a:gd name="T65" fmla="*/ 1008063 h 662"/>
                <a:gd name="T66" fmla="*/ 122238 w 185"/>
                <a:gd name="T67" fmla="*/ 1027113 h 662"/>
                <a:gd name="T68" fmla="*/ 174625 w 185"/>
                <a:gd name="T69" fmla="*/ 1038225 h 662"/>
                <a:gd name="T70" fmla="*/ 225425 w 185"/>
                <a:gd name="T71" fmla="*/ 1047750 h 662"/>
                <a:gd name="T72" fmla="*/ 280988 w 185"/>
                <a:gd name="T73" fmla="*/ 1050925 h 662"/>
                <a:gd name="T74" fmla="*/ 293688 w 185"/>
                <a:gd name="T75" fmla="*/ 1050925 h 662"/>
                <a:gd name="T76" fmla="*/ 290513 w 185"/>
                <a:gd name="T77" fmla="*/ 1047750 h 662"/>
                <a:gd name="T78" fmla="*/ 290513 w 185"/>
                <a:gd name="T79" fmla="*/ 1044575 h 662"/>
                <a:gd name="T80" fmla="*/ 290513 w 185"/>
                <a:gd name="T81" fmla="*/ 1044575 h 662"/>
                <a:gd name="T82" fmla="*/ 290513 w 185"/>
                <a:gd name="T83" fmla="*/ 1041400 h 662"/>
                <a:gd name="T84" fmla="*/ 290513 w 185"/>
                <a:gd name="T85" fmla="*/ 1041400 h 662"/>
                <a:gd name="T86" fmla="*/ 290513 w 185"/>
                <a:gd name="T87" fmla="*/ 1038225 h 662"/>
                <a:gd name="T88" fmla="*/ 290513 w 185"/>
                <a:gd name="T89" fmla="*/ 1035050 h 662"/>
                <a:gd name="T90" fmla="*/ 290513 w 185"/>
                <a:gd name="T91" fmla="*/ 1035050 h 662"/>
                <a:gd name="T92" fmla="*/ 280988 w 185"/>
                <a:gd name="T93" fmla="*/ 1035050 h 662"/>
                <a:gd name="T94" fmla="*/ 228600 w 185"/>
                <a:gd name="T95" fmla="*/ 1033463 h 662"/>
                <a:gd name="T96" fmla="*/ 177800 w 185"/>
                <a:gd name="T97" fmla="*/ 1023938 h 662"/>
                <a:gd name="T98" fmla="*/ 128588 w 185"/>
                <a:gd name="T99" fmla="*/ 1011238 h 662"/>
                <a:gd name="T100" fmla="*/ 79375 w 185"/>
                <a:gd name="T101" fmla="*/ 996950 h 662"/>
                <a:gd name="T102" fmla="*/ 36513 w 185"/>
                <a:gd name="T103" fmla="*/ 974725 h 662"/>
                <a:gd name="T104" fmla="*/ 0 w 185"/>
                <a:gd name="T105" fmla="*/ 950913 h 662"/>
                <a:gd name="T106" fmla="*/ 0 w 185"/>
                <a:gd name="T107" fmla="*/ 954088 h 662"/>
                <a:gd name="T108" fmla="*/ 0 w 185"/>
                <a:gd name="T109" fmla="*/ 957263 h 662"/>
                <a:gd name="T110" fmla="*/ 0 w 185"/>
                <a:gd name="T111" fmla="*/ 960438 h 662"/>
                <a:gd name="T112" fmla="*/ 0 w 185"/>
                <a:gd name="T113" fmla="*/ 960438 h 662"/>
                <a:gd name="T114" fmla="*/ 0 w 185"/>
                <a:gd name="T115" fmla="*/ 962025 h 662"/>
                <a:gd name="T116" fmla="*/ 0 w 185"/>
                <a:gd name="T117" fmla="*/ 965200 h 662"/>
                <a:gd name="T118" fmla="*/ 0 w 185"/>
                <a:gd name="T119" fmla="*/ 968375 h 662"/>
                <a:gd name="T120" fmla="*/ 0 w 185"/>
                <a:gd name="T121" fmla="*/ 968375 h 6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85"/>
                <a:gd name="T184" fmla="*/ 0 h 662"/>
                <a:gd name="T185" fmla="*/ 185 w 185"/>
                <a:gd name="T186" fmla="*/ 662 h 66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85" h="662">
                  <a:moveTo>
                    <a:pt x="185" y="0"/>
                  </a:moveTo>
                  <a:lnTo>
                    <a:pt x="177" y="0"/>
                  </a:lnTo>
                  <a:lnTo>
                    <a:pt x="142" y="2"/>
                  </a:lnTo>
                  <a:lnTo>
                    <a:pt x="110" y="6"/>
                  </a:lnTo>
                  <a:lnTo>
                    <a:pt x="77" y="14"/>
                  </a:lnTo>
                  <a:lnTo>
                    <a:pt x="48" y="25"/>
                  </a:lnTo>
                  <a:lnTo>
                    <a:pt x="20" y="38"/>
                  </a:lnTo>
                  <a:lnTo>
                    <a:pt x="20" y="40"/>
                  </a:lnTo>
                  <a:lnTo>
                    <a:pt x="20" y="42"/>
                  </a:lnTo>
                  <a:lnTo>
                    <a:pt x="20" y="44"/>
                  </a:lnTo>
                  <a:lnTo>
                    <a:pt x="20" y="46"/>
                  </a:lnTo>
                  <a:lnTo>
                    <a:pt x="18" y="48"/>
                  </a:lnTo>
                  <a:lnTo>
                    <a:pt x="18" y="50"/>
                  </a:lnTo>
                  <a:lnTo>
                    <a:pt x="18" y="52"/>
                  </a:lnTo>
                  <a:lnTo>
                    <a:pt x="23" y="48"/>
                  </a:lnTo>
                  <a:lnTo>
                    <a:pt x="50" y="35"/>
                  </a:lnTo>
                  <a:lnTo>
                    <a:pt x="81" y="23"/>
                  </a:lnTo>
                  <a:lnTo>
                    <a:pt x="112" y="15"/>
                  </a:lnTo>
                  <a:lnTo>
                    <a:pt x="144" y="10"/>
                  </a:lnTo>
                  <a:lnTo>
                    <a:pt x="177" y="10"/>
                  </a:lnTo>
                  <a:lnTo>
                    <a:pt x="183" y="10"/>
                  </a:lnTo>
                  <a:lnTo>
                    <a:pt x="183" y="8"/>
                  </a:lnTo>
                  <a:lnTo>
                    <a:pt x="185" y="8"/>
                  </a:lnTo>
                  <a:lnTo>
                    <a:pt x="185" y="6"/>
                  </a:lnTo>
                  <a:lnTo>
                    <a:pt x="185" y="4"/>
                  </a:lnTo>
                  <a:lnTo>
                    <a:pt x="185" y="2"/>
                  </a:lnTo>
                  <a:lnTo>
                    <a:pt x="185" y="0"/>
                  </a:lnTo>
                  <a:close/>
                  <a:moveTo>
                    <a:pt x="0" y="610"/>
                  </a:moveTo>
                  <a:lnTo>
                    <a:pt x="18" y="622"/>
                  </a:lnTo>
                  <a:lnTo>
                    <a:pt x="48" y="635"/>
                  </a:lnTo>
                  <a:lnTo>
                    <a:pt x="77" y="647"/>
                  </a:lnTo>
                  <a:lnTo>
                    <a:pt x="110" y="654"/>
                  </a:lnTo>
                  <a:lnTo>
                    <a:pt x="142" y="660"/>
                  </a:lnTo>
                  <a:lnTo>
                    <a:pt x="177" y="662"/>
                  </a:lnTo>
                  <a:lnTo>
                    <a:pt x="185" y="662"/>
                  </a:lnTo>
                  <a:lnTo>
                    <a:pt x="183" y="660"/>
                  </a:lnTo>
                  <a:lnTo>
                    <a:pt x="183" y="658"/>
                  </a:lnTo>
                  <a:lnTo>
                    <a:pt x="183" y="656"/>
                  </a:lnTo>
                  <a:lnTo>
                    <a:pt x="183" y="654"/>
                  </a:lnTo>
                  <a:lnTo>
                    <a:pt x="183" y="652"/>
                  </a:lnTo>
                  <a:lnTo>
                    <a:pt x="177" y="652"/>
                  </a:lnTo>
                  <a:lnTo>
                    <a:pt x="144" y="651"/>
                  </a:lnTo>
                  <a:lnTo>
                    <a:pt x="112" y="645"/>
                  </a:lnTo>
                  <a:lnTo>
                    <a:pt x="81" y="637"/>
                  </a:lnTo>
                  <a:lnTo>
                    <a:pt x="50" y="628"/>
                  </a:lnTo>
                  <a:lnTo>
                    <a:pt x="23" y="614"/>
                  </a:lnTo>
                  <a:lnTo>
                    <a:pt x="0" y="599"/>
                  </a:lnTo>
                  <a:lnTo>
                    <a:pt x="0" y="601"/>
                  </a:lnTo>
                  <a:lnTo>
                    <a:pt x="0" y="603"/>
                  </a:lnTo>
                  <a:lnTo>
                    <a:pt x="0" y="605"/>
                  </a:lnTo>
                  <a:lnTo>
                    <a:pt x="0" y="606"/>
                  </a:lnTo>
                  <a:lnTo>
                    <a:pt x="0" y="608"/>
                  </a:lnTo>
                  <a:lnTo>
                    <a:pt x="0" y="610"/>
                  </a:lnTo>
                  <a:close/>
                </a:path>
              </a:pathLst>
            </a:custGeom>
            <a:solidFill>
              <a:srgbClr val="BAE3FF"/>
            </a:solidFill>
            <a:ln w="9525">
              <a:noFill/>
              <a:round/>
            </a:ln>
          </p:spPr>
          <p:txBody>
            <a:bodyPr/>
            <a:lstStyle/>
            <a:p>
              <a:endParaRPr lang="en-US"/>
            </a:p>
          </p:txBody>
        </p:sp>
        <p:sp>
          <p:nvSpPr>
            <p:cNvPr id="17617" name="Freeform 221"/>
            <p:cNvSpPr>
              <a:spLocks noEditPoints="1"/>
            </p:cNvSpPr>
            <p:nvPr/>
          </p:nvSpPr>
          <p:spPr bwMode="auto">
            <a:xfrm>
              <a:off x="6086124" y="2909867"/>
              <a:ext cx="262467" cy="1035050"/>
            </a:xfrm>
            <a:custGeom>
              <a:avLst/>
              <a:gdLst>
                <a:gd name="T0" fmla="*/ 295275 w 186"/>
                <a:gd name="T1" fmla="*/ 0 h 652"/>
                <a:gd name="T2" fmla="*/ 282575 w 186"/>
                <a:gd name="T3" fmla="*/ 0 h 652"/>
                <a:gd name="T4" fmla="*/ 227013 w 186"/>
                <a:gd name="T5" fmla="*/ 3175 h 652"/>
                <a:gd name="T6" fmla="*/ 176212 w 186"/>
                <a:gd name="T7" fmla="*/ 12700 h 652"/>
                <a:gd name="T8" fmla="*/ 127000 w 186"/>
                <a:gd name="T9" fmla="*/ 23812 h 652"/>
                <a:gd name="T10" fmla="*/ 80962 w 186"/>
                <a:gd name="T11" fmla="*/ 42862 h 652"/>
                <a:gd name="T12" fmla="*/ 36513 w 186"/>
                <a:gd name="T13" fmla="*/ 63500 h 652"/>
                <a:gd name="T14" fmla="*/ 33338 w 186"/>
                <a:gd name="T15" fmla="*/ 63500 h 652"/>
                <a:gd name="T16" fmla="*/ 33338 w 186"/>
                <a:gd name="T17" fmla="*/ 66675 h 652"/>
                <a:gd name="T18" fmla="*/ 30163 w 186"/>
                <a:gd name="T19" fmla="*/ 69850 h 652"/>
                <a:gd name="T20" fmla="*/ 30163 w 186"/>
                <a:gd name="T21" fmla="*/ 73025 h 652"/>
                <a:gd name="T22" fmla="*/ 30163 w 186"/>
                <a:gd name="T23" fmla="*/ 76200 h 652"/>
                <a:gd name="T24" fmla="*/ 30163 w 186"/>
                <a:gd name="T25" fmla="*/ 76200 h 652"/>
                <a:gd name="T26" fmla="*/ 30163 w 186"/>
                <a:gd name="T27" fmla="*/ 79375 h 652"/>
                <a:gd name="T28" fmla="*/ 30163 w 186"/>
                <a:gd name="T29" fmla="*/ 82550 h 652"/>
                <a:gd name="T30" fmla="*/ 26988 w 186"/>
                <a:gd name="T31" fmla="*/ 85725 h 652"/>
                <a:gd name="T32" fmla="*/ 41275 w 186"/>
                <a:gd name="T33" fmla="*/ 76200 h 652"/>
                <a:gd name="T34" fmla="*/ 84137 w 186"/>
                <a:gd name="T35" fmla="*/ 53975 h 652"/>
                <a:gd name="T36" fmla="*/ 133350 w 186"/>
                <a:gd name="T37" fmla="*/ 36512 h 652"/>
                <a:gd name="T38" fmla="*/ 179387 w 186"/>
                <a:gd name="T39" fmla="*/ 23812 h 652"/>
                <a:gd name="T40" fmla="*/ 230188 w 186"/>
                <a:gd name="T41" fmla="*/ 17462 h 652"/>
                <a:gd name="T42" fmla="*/ 282575 w 186"/>
                <a:gd name="T43" fmla="*/ 15875 h 652"/>
                <a:gd name="T44" fmla="*/ 292100 w 186"/>
                <a:gd name="T45" fmla="*/ 15875 h 652"/>
                <a:gd name="T46" fmla="*/ 292100 w 186"/>
                <a:gd name="T47" fmla="*/ 15875 h 652"/>
                <a:gd name="T48" fmla="*/ 292100 w 186"/>
                <a:gd name="T49" fmla="*/ 12700 h 652"/>
                <a:gd name="T50" fmla="*/ 292100 w 186"/>
                <a:gd name="T51" fmla="*/ 9525 h 652"/>
                <a:gd name="T52" fmla="*/ 292100 w 186"/>
                <a:gd name="T53" fmla="*/ 9525 h 652"/>
                <a:gd name="T54" fmla="*/ 292100 w 186"/>
                <a:gd name="T55" fmla="*/ 6350 h 652"/>
                <a:gd name="T56" fmla="*/ 295275 w 186"/>
                <a:gd name="T57" fmla="*/ 6350 h 652"/>
                <a:gd name="T58" fmla="*/ 295275 w 186"/>
                <a:gd name="T59" fmla="*/ 3175 h 652"/>
                <a:gd name="T60" fmla="*/ 295275 w 186"/>
                <a:gd name="T61" fmla="*/ 0 h 652"/>
                <a:gd name="T62" fmla="*/ 1588 w 186"/>
                <a:gd name="T63" fmla="*/ 954088 h 652"/>
                <a:gd name="T64" fmla="*/ 36513 w 186"/>
                <a:gd name="T65" fmla="*/ 974725 h 652"/>
                <a:gd name="T66" fmla="*/ 80962 w 186"/>
                <a:gd name="T67" fmla="*/ 995363 h 652"/>
                <a:gd name="T68" fmla="*/ 127000 w 186"/>
                <a:gd name="T69" fmla="*/ 1014413 h 652"/>
                <a:gd name="T70" fmla="*/ 176212 w 186"/>
                <a:gd name="T71" fmla="*/ 1027113 h 652"/>
                <a:gd name="T72" fmla="*/ 227013 w 186"/>
                <a:gd name="T73" fmla="*/ 1031875 h 652"/>
                <a:gd name="T74" fmla="*/ 282575 w 186"/>
                <a:gd name="T75" fmla="*/ 1035050 h 652"/>
                <a:gd name="T76" fmla="*/ 292100 w 186"/>
                <a:gd name="T77" fmla="*/ 1035050 h 652"/>
                <a:gd name="T78" fmla="*/ 292100 w 186"/>
                <a:gd name="T79" fmla="*/ 1035050 h 652"/>
                <a:gd name="T80" fmla="*/ 292100 w 186"/>
                <a:gd name="T81" fmla="*/ 1031875 h 652"/>
                <a:gd name="T82" fmla="*/ 292100 w 186"/>
                <a:gd name="T83" fmla="*/ 1028700 h 652"/>
                <a:gd name="T84" fmla="*/ 292100 w 186"/>
                <a:gd name="T85" fmla="*/ 1028700 h 652"/>
                <a:gd name="T86" fmla="*/ 288925 w 186"/>
                <a:gd name="T87" fmla="*/ 1027113 h 652"/>
                <a:gd name="T88" fmla="*/ 288925 w 186"/>
                <a:gd name="T89" fmla="*/ 1023938 h 652"/>
                <a:gd name="T90" fmla="*/ 288925 w 186"/>
                <a:gd name="T91" fmla="*/ 1023938 h 652"/>
                <a:gd name="T92" fmla="*/ 288925 w 186"/>
                <a:gd name="T93" fmla="*/ 1020763 h 652"/>
                <a:gd name="T94" fmla="*/ 282575 w 186"/>
                <a:gd name="T95" fmla="*/ 1020763 h 652"/>
                <a:gd name="T96" fmla="*/ 230188 w 186"/>
                <a:gd name="T97" fmla="*/ 1020763 h 652"/>
                <a:gd name="T98" fmla="*/ 179387 w 186"/>
                <a:gd name="T99" fmla="*/ 1011238 h 652"/>
                <a:gd name="T100" fmla="*/ 133350 w 186"/>
                <a:gd name="T101" fmla="*/ 998538 h 652"/>
                <a:gd name="T102" fmla="*/ 84137 w 186"/>
                <a:gd name="T103" fmla="*/ 981075 h 652"/>
                <a:gd name="T104" fmla="*/ 41275 w 186"/>
                <a:gd name="T105" fmla="*/ 958850 h 652"/>
                <a:gd name="T106" fmla="*/ 0 w 186"/>
                <a:gd name="T107" fmla="*/ 935038 h 652"/>
                <a:gd name="T108" fmla="*/ 0 w 186"/>
                <a:gd name="T109" fmla="*/ 935038 h 652"/>
                <a:gd name="T110" fmla="*/ 0 w 186"/>
                <a:gd name="T111" fmla="*/ 938213 h 652"/>
                <a:gd name="T112" fmla="*/ 0 w 186"/>
                <a:gd name="T113" fmla="*/ 941388 h 652"/>
                <a:gd name="T114" fmla="*/ 1588 w 186"/>
                <a:gd name="T115" fmla="*/ 941388 h 652"/>
                <a:gd name="T116" fmla="*/ 1588 w 186"/>
                <a:gd name="T117" fmla="*/ 944563 h 652"/>
                <a:gd name="T118" fmla="*/ 1588 w 186"/>
                <a:gd name="T119" fmla="*/ 947738 h 652"/>
                <a:gd name="T120" fmla="*/ 1588 w 186"/>
                <a:gd name="T121" fmla="*/ 950913 h 652"/>
                <a:gd name="T122" fmla="*/ 1588 w 186"/>
                <a:gd name="T123" fmla="*/ 954088 h 652"/>
                <a:gd name="T124" fmla="*/ 1588 w 186"/>
                <a:gd name="T125" fmla="*/ 954088 h 6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6"/>
                <a:gd name="T190" fmla="*/ 0 h 652"/>
                <a:gd name="T191" fmla="*/ 186 w 186"/>
                <a:gd name="T192" fmla="*/ 652 h 65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6" h="652">
                  <a:moveTo>
                    <a:pt x="186" y="0"/>
                  </a:moveTo>
                  <a:lnTo>
                    <a:pt x="178" y="0"/>
                  </a:lnTo>
                  <a:lnTo>
                    <a:pt x="143" y="2"/>
                  </a:lnTo>
                  <a:lnTo>
                    <a:pt x="111" y="8"/>
                  </a:lnTo>
                  <a:lnTo>
                    <a:pt x="80" y="15"/>
                  </a:lnTo>
                  <a:lnTo>
                    <a:pt x="51" y="27"/>
                  </a:lnTo>
                  <a:lnTo>
                    <a:pt x="23" y="40"/>
                  </a:lnTo>
                  <a:lnTo>
                    <a:pt x="21" y="40"/>
                  </a:lnTo>
                  <a:lnTo>
                    <a:pt x="21" y="42"/>
                  </a:lnTo>
                  <a:lnTo>
                    <a:pt x="19" y="44"/>
                  </a:lnTo>
                  <a:lnTo>
                    <a:pt x="19" y="46"/>
                  </a:lnTo>
                  <a:lnTo>
                    <a:pt x="19" y="48"/>
                  </a:lnTo>
                  <a:lnTo>
                    <a:pt x="19" y="50"/>
                  </a:lnTo>
                  <a:lnTo>
                    <a:pt x="19" y="52"/>
                  </a:lnTo>
                  <a:lnTo>
                    <a:pt x="17" y="54"/>
                  </a:lnTo>
                  <a:lnTo>
                    <a:pt x="26" y="48"/>
                  </a:lnTo>
                  <a:lnTo>
                    <a:pt x="53" y="34"/>
                  </a:lnTo>
                  <a:lnTo>
                    <a:pt x="84" y="23"/>
                  </a:lnTo>
                  <a:lnTo>
                    <a:pt x="113" y="15"/>
                  </a:lnTo>
                  <a:lnTo>
                    <a:pt x="145" y="11"/>
                  </a:lnTo>
                  <a:lnTo>
                    <a:pt x="178" y="10"/>
                  </a:lnTo>
                  <a:lnTo>
                    <a:pt x="184" y="10"/>
                  </a:lnTo>
                  <a:lnTo>
                    <a:pt x="184" y="8"/>
                  </a:lnTo>
                  <a:lnTo>
                    <a:pt x="184" y="6"/>
                  </a:lnTo>
                  <a:lnTo>
                    <a:pt x="184" y="4"/>
                  </a:lnTo>
                  <a:lnTo>
                    <a:pt x="186" y="4"/>
                  </a:lnTo>
                  <a:lnTo>
                    <a:pt x="186" y="2"/>
                  </a:lnTo>
                  <a:lnTo>
                    <a:pt x="186" y="0"/>
                  </a:lnTo>
                  <a:close/>
                  <a:moveTo>
                    <a:pt x="1" y="601"/>
                  </a:moveTo>
                  <a:lnTo>
                    <a:pt x="23" y="614"/>
                  </a:lnTo>
                  <a:lnTo>
                    <a:pt x="51" y="627"/>
                  </a:lnTo>
                  <a:lnTo>
                    <a:pt x="80" y="639"/>
                  </a:lnTo>
                  <a:lnTo>
                    <a:pt x="111" y="647"/>
                  </a:lnTo>
                  <a:lnTo>
                    <a:pt x="143" y="650"/>
                  </a:lnTo>
                  <a:lnTo>
                    <a:pt x="178" y="652"/>
                  </a:lnTo>
                  <a:lnTo>
                    <a:pt x="184" y="652"/>
                  </a:lnTo>
                  <a:lnTo>
                    <a:pt x="184" y="650"/>
                  </a:lnTo>
                  <a:lnTo>
                    <a:pt x="184" y="648"/>
                  </a:lnTo>
                  <a:lnTo>
                    <a:pt x="182" y="647"/>
                  </a:lnTo>
                  <a:lnTo>
                    <a:pt x="182" y="645"/>
                  </a:lnTo>
                  <a:lnTo>
                    <a:pt x="182" y="643"/>
                  </a:lnTo>
                  <a:lnTo>
                    <a:pt x="178" y="643"/>
                  </a:lnTo>
                  <a:lnTo>
                    <a:pt x="145" y="643"/>
                  </a:lnTo>
                  <a:lnTo>
                    <a:pt x="113" y="637"/>
                  </a:lnTo>
                  <a:lnTo>
                    <a:pt x="84" y="629"/>
                  </a:lnTo>
                  <a:lnTo>
                    <a:pt x="53" y="618"/>
                  </a:lnTo>
                  <a:lnTo>
                    <a:pt x="26" y="604"/>
                  </a:lnTo>
                  <a:lnTo>
                    <a:pt x="0" y="589"/>
                  </a:lnTo>
                  <a:lnTo>
                    <a:pt x="0" y="591"/>
                  </a:lnTo>
                  <a:lnTo>
                    <a:pt x="0" y="593"/>
                  </a:lnTo>
                  <a:lnTo>
                    <a:pt x="1" y="593"/>
                  </a:lnTo>
                  <a:lnTo>
                    <a:pt x="1" y="595"/>
                  </a:lnTo>
                  <a:lnTo>
                    <a:pt x="1" y="597"/>
                  </a:lnTo>
                  <a:lnTo>
                    <a:pt x="1" y="599"/>
                  </a:lnTo>
                  <a:lnTo>
                    <a:pt x="1" y="601"/>
                  </a:lnTo>
                  <a:close/>
                </a:path>
              </a:pathLst>
            </a:custGeom>
            <a:solidFill>
              <a:srgbClr val="BBE3FF"/>
            </a:solidFill>
            <a:ln w="9525">
              <a:noFill/>
              <a:round/>
            </a:ln>
          </p:spPr>
          <p:txBody>
            <a:bodyPr/>
            <a:lstStyle/>
            <a:p>
              <a:endParaRPr lang="en-US"/>
            </a:p>
          </p:txBody>
        </p:sp>
        <p:sp>
          <p:nvSpPr>
            <p:cNvPr id="17618" name="Freeform 222"/>
            <p:cNvSpPr>
              <a:spLocks noEditPoints="1"/>
            </p:cNvSpPr>
            <p:nvPr/>
          </p:nvSpPr>
          <p:spPr bwMode="auto">
            <a:xfrm>
              <a:off x="6086123" y="2919395"/>
              <a:ext cx="259644" cy="1019175"/>
            </a:xfrm>
            <a:custGeom>
              <a:avLst/>
              <a:gdLst>
                <a:gd name="T0" fmla="*/ 292100 w 184"/>
                <a:gd name="T1" fmla="*/ 0 h 642"/>
                <a:gd name="T2" fmla="*/ 282575 w 184"/>
                <a:gd name="T3" fmla="*/ 0 h 642"/>
                <a:gd name="T4" fmla="*/ 230188 w 184"/>
                <a:gd name="T5" fmla="*/ 0 h 642"/>
                <a:gd name="T6" fmla="*/ 179387 w 184"/>
                <a:gd name="T7" fmla="*/ 7938 h 642"/>
                <a:gd name="T8" fmla="*/ 130175 w 184"/>
                <a:gd name="T9" fmla="*/ 20637 h 642"/>
                <a:gd name="T10" fmla="*/ 80962 w 184"/>
                <a:gd name="T11" fmla="*/ 39687 h 642"/>
                <a:gd name="T12" fmla="*/ 38100 w 184"/>
                <a:gd name="T13" fmla="*/ 60325 h 642"/>
                <a:gd name="T14" fmla="*/ 30163 w 184"/>
                <a:gd name="T15" fmla="*/ 66675 h 642"/>
                <a:gd name="T16" fmla="*/ 30163 w 184"/>
                <a:gd name="T17" fmla="*/ 66675 h 642"/>
                <a:gd name="T18" fmla="*/ 30163 w 184"/>
                <a:gd name="T19" fmla="*/ 69850 h 642"/>
                <a:gd name="T20" fmla="*/ 30163 w 184"/>
                <a:gd name="T21" fmla="*/ 73025 h 642"/>
                <a:gd name="T22" fmla="*/ 26988 w 184"/>
                <a:gd name="T23" fmla="*/ 76200 h 642"/>
                <a:gd name="T24" fmla="*/ 26988 w 184"/>
                <a:gd name="T25" fmla="*/ 79375 h 642"/>
                <a:gd name="T26" fmla="*/ 26988 w 184"/>
                <a:gd name="T27" fmla="*/ 79375 h 642"/>
                <a:gd name="T28" fmla="*/ 26988 w 184"/>
                <a:gd name="T29" fmla="*/ 80962 h 642"/>
                <a:gd name="T30" fmla="*/ 26988 w 184"/>
                <a:gd name="T31" fmla="*/ 84137 h 642"/>
                <a:gd name="T32" fmla="*/ 44450 w 184"/>
                <a:gd name="T33" fmla="*/ 73025 h 642"/>
                <a:gd name="T34" fmla="*/ 87312 w 184"/>
                <a:gd name="T35" fmla="*/ 50800 h 642"/>
                <a:gd name="T36" fmla="*/ 133350 w 184"/>
                <a:gd name="T37" fmla="*/ 36512 h 642"/>
                <a:gd name="T38" fmla="*/ 182562 w 184"/>
                <a:gd name="T39" fmla="*/ 23812 h 642"/>
                <a:gd name="T40" fmla="*/ 230188 w 184"/>
                <a:gd name="T41" fmla="*/ 14288 h 642"/>
                <a:gd name="T42" fmla="*/ 282575 w 184"/>
                <a:gd name="T43" fmla="*/ 14288 h 642"/>
                <a:gd name="T44" fmla="*/ 288925 w 184"/>
                <a:gd name="T45" fmla="*/ 14288 h 642"/>
                <a:gd name="T46" fmla="*/ 288925 w 184"/>
                <a:gd name="T47" fmla="*/ 11112 h 642"/>
                <a:gd name="T48" fmla="*/ 292100 w 184"/>
                <a:gd name="T49" fmla="*/ 7938 h 642"/>
                <a:gd name="T50" fmla="*/ 292100 w 184"/>
                <a:gd name="T51" fmla="*/ 7938 h 642"/>
                <a:gd name="T52" fmla="*/ 292100 w 184"/>
                <a:gd name="T53" fmla="*/ 6350 h 642"/>
                <a:gd name="T54" fmla="*/ 292100 w 184"/>
                <a:gd name="T55" fmla="*/ 6350 h 642"/>
                <a:gd name="T56" fmla="*/ 292100 w 184"/>
                <a:gd name="T57" fmla="*/ 3175 h 642"/>
                <a:gd name="T58" fmla="*/ 292100 w 184"/>
                <a:gd name="T59" fmla="*/ 0 h 642"/>
                <a:gd name="T60" fmla="*/ 292100 w 184"/>
                <a:gd name="T61" fmla="*/ 0 h 642"/>
                <a:gd name="T62" fmla="*/ 1588 w 184"/>
                <a:gd name="T63" fmla="*/ 935038 h 642"/>
                <a:gd name="T64" fmla="*/ 38100 w 184"/>
                <a:gd name="T65" fmla="*/ 958850 h 642"/>
                <a:gd name="T66" fmla="*/ 80962 w 184"/>
                <a:gd name="T67" fmla="*/ 981075 h 642"/>
                <a:gd name="T68" fmla="*/ 130175 w 184"/>
                <a:gd name="T69" fmla="*/ 995363 h 642"/>
                <a:gd name="T70" fmla="*/ 179387 w 184"/>
                <a:gd name="T71" fmla="*/ 1008063 h 642"/>
                <a:gd name="T72" fmla="*/ 230188 w 184"/>
                <a:gd name="T73" fmla="*/ 1017588 h 642"/>
                <a:gd name="T74" fmla="*/ 282575 w 184"/>
                <a:gd name="T75" fmla="*/ 1019175 h 642"/>
                <a:gd name="T76" fmla="*/ 292100 w 184"/>
                <a:gd name="T77" fmla="*/ 1019175 h 642"/>
                <a:gd name="T78" fmla="*/ 288925 w 184"/>
                <a:gd name="T79" fmla="*/ 1017588 h 642"/>
                <a:gd name="T80" fmla="*/ 288925 w 184"/>
                <a:gd name="T81" fmla="*/ 1014413 h 642"/>
                <a:gd name="T82" fmla="*/ 288925 w 184"/>
                <a:gd name="T83" fmla="*/ 1014413 h 642"/>
                <a:gd name="T84" fmla="*/ 288925 w 184"/>
                <a:gd name="T85" fmla="*/ 1011238 h 642"/>
                <a:gd name="T86" fmla="*/ 288925 w 184"/>
                <a:gd name="T87" fmla="*/ 1011238 h 642"/>
                <a:gd name="T88" fmla="*/ 288925 w 184"/>
                <a:gd name="T89" fmla="*/ 1008063 h 642"/>
                <a:gd name="T90" fmla="*/ 288925 w 184"/>
                <a:gd name="T91" fmla="*/ 1004888 h 642"/>
                <a:gd name="T92" fmla="*/ 288925 w 184"/>
                <a:gd name="T93" fmla="*/ 1004888 h 642"/>
                <a:gd name="T94" fmla="*/ 282575 w 184"/>
                <a:gd name="T95" fmla="*/ 1004888 h 642"/>
                <a:gd name="T96" fmla="*/ 230188 w 184"/>
                <a:gd name="T97" fmla="*/ 1001713 h 642"/>
                <a:gd name="T98" fmla="*/ 182562 w 184"/>
                <a:gd name="T99" fmla="*/ 995363 h 642"/>
                <a:gd name="T100" fmla="*/ 133350 w 184"/>
                <a:gd name="T101" fmla="*/ 982663 h 642"/>
                <a:gd name="T102" fmla="*/ 87312 w 184"/>
                <a:gd name="T103" fmla="*/ 965200 h 642"/>
                <a:gd name="T104" fmla="*/ 44450 w 184"/>
                <a:gd name="T105" fmla="*/ 944563 h 642"/>
                <a:gd name="T106" fmla="*/ 4762 w 184"/>
                <a:gd name="T107" fmla="*/ 919163 h 642"/>
                <a:gd name="T108" fmla="*/ 0 w 184"/>
                <a:gd name="T109" fmla="*/ 915988 h 642"/>
                <a:gd name="T110" fmla="*/ 0 w 184"/>
                <a:gd name="T111" fmla="*/ 915988 h 642"/>
                <a:gd name="T112" fmla="*/ 0 w 184"/>
                <a:gd name="T113" fmla="*/ 919163 h 642"/>
                <a:gd name="T114" fmla="*/ 0 w 184"/>
                <a:gd name="T115" fmla="*/ 922338 h 642"/>
                <a:gd name="T116" fmla="*/ 0 w 184"/>
                <a:gd name="T117" fmla="*/ 925513 h 642"/>
                <a:gd name="T118" fmla="*/ 0 w 184"/>
                <a:gd name="T119" fmla="*/ 928688 h 642"/>
                <a:gd name="T120" fmla="*/ 0 w 184"/>
                <a:gd name="T121" fmla="*/ 931863 h 642"/>
                <a:gd name="T122" fmla="*/ 1588 w 184"/>
                <a:gd name="T123" fmla="*/ 931863 h 642"/>
                <a:gd name="T124" fmla="*/ 1588 w 184"/>
                <a:gd name="T125" fmla="*/ 935038 h 64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84"/>
                <a:gd name="T190" fmla="*/ 0 h 642"/>
                <a:gd name="T191" fmla="*/ 184 w 184"/>
                <a:gd name="T192" fmla="*/ 642 h 64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84" h="642">
                  <a:moveTo>
                    <a:pt x="184" y="0"/>
                  </a:moveTo>
                  <a:lnTo>
                    <a:pt x="178" y="0"/>
                  </a:lnTo>
                  <a:lnTo>
                    <a:pt x="145" y="0"/>
                  </a:lnTo>
                  <a:lnTo>
                    <a:pt x="113" y="5"/>
                  </a:lnTo>
                  <a:lnTo>
                    <a:pt x="82" y="13"/>
                  </a:lnTo>
                  <a:lnTo>
                    <a:pt x="51" y="25"/>
                  </a:lnTo>
                  <a:lnTo>
                    <a:pt x="24" y="38"/>
                  </a:lnTo>
                  <a:lnTo>
                    <a:pt x="19" y="42"/>
                  </a:lnTo>
                  <a:lnTo>
                    <a:pt x="19" y="44"/>
                  </a:lnTo>
                  <a:lnTo>
                    <a:pt x="19" y="46"/>
                  </a:lnTo>
                  <a:lnTo>
                    <a:pt x="17" y="48"/>
                  </a:lnTo>
                  <a:lnTo>
                    <a:pt x="17" y="50"/>
                  </a:lnTo>
                  <a:lnTo>
                    <a:pt x="17" y="51"/>
                  </a:lnTo>
                  <a:lnTo>
                    <a:pt x="17" y="53"/>
                  </a:lnTo>
                  <a:lnTo>
                    <a:pt x="28" y="46"/>
                  </a:lnTo>
                  <a:lnTo>
                    <a:pt x="55" y="32"/>
                  </a:lnTo>
                  <a:lnTo>
                    <a:pt x="84" y="23"/>
                  </a:lnTo>
                  <a:lnTo>
                    <a:pt x="115" y="15"/>
                  </a:lnTo>
                  <a:lnTo>
                    <a:pt x="145" y="9"/>
                  </a:lnTo>
                  <a:lnTo>
                    <a:pt x="178" y="9"/>
                  </a:lnTo>
                  <a:lnTo>
                    <a:pt x="182" y="9"/>
                  </a:lnTo>
                  <a:lnTo>
                    <a:pt x="182" y="7"/>
                  </a:lnTo>
                  <a:lnTo>
                    <a:pt x="184" y="5"/>
                  </a:lnTo>
                  <a:lnTo>
                    <a:pt x="184" y="4"/>
                  </a:lnTo>
                  <a:lnTo>
                    <a:pt x="184" y="2"/>
                  </a:lnTo>
                  <a:lnTo>
                    <a:pt x="184" y="0"/>
                  </a:lnTo>
                  <a:close/>
                  <a:moveTo>
                    <a:pt x="1" y="589"/>
                  </a:moveTo>
                  <a:lnTo>
                    <a:pt x="24" y="604"/>
                  </a:lnTo>
                  <a:lnTo>
                    <a:pt x="51" y="618"/>
                  </a:lnTo>
                  <a:lnTo>
                    <a:pt x="82" y="627"/>
                  </a:lnTo>
                  <a:lnTo>
                    <a:pt x="113" y="635"/>
                  </a:lnTo>
                  <a:lnTo>
                    <a:pt x="145" y="641"/>
                  </a:lnTo>
                  <a:lnTo>
                    <a:pt x="178" y="642"/>
                  </a:lnTo>
                  <a:lnTo>
                    <a:pt x="184" y="642"/>
                  </a:lnTo>
                  <a:lnTo>
                    <a:pt x="182" y="641"/>
                  </a:lnTo>
                  <a:lnTo>
                    <a:pt x="182" y="639"/>
                  </a:lnTo>
                  <a:lnTo>
                    <a:pt x="182" y="637"/>
                  </a:lnTo>
                  <a:lnTo>
                    <a:pt x="182" y="635"/>
                  </a:lnTo>
                  <a:lnTo>
                    <a:pt x="182" y="633"/>
                  </a:lnTo>
                  <a:lnTo>
                    <a:pt x="178" y="633"/>
                  </a:lnTo>
                  <a:lnTo>
                    <a:pt x="145" y="631"/>
                  </a:lnTo>
                  <a:lnTo>
                    <a:pt x="115" y="627"/>
                  </a:lnTo>
                  <a:lnTo>
                    <a:pt x="84" y="619"/>
                  </a:lnTo>
                  <a:lnTo>
                    <a:pt x="55" y="608"/>
                  </a:lnTo>
                  <a:lnTo>
                    <a:pt x="28" y="595"/>
                  </a:lnTo>
                  <a:lnTo>
                    <a:pt x="3" y="579"/>
                  </a:lnTo>
                  <a:lnTo>
                    <a:pt x="0" y="577"/>
                  </a:lnTo>
                  <a:lnTo>
                    <a:pt x="0" y="579"/>
                  </a:lnTo>
                  <a:lnTo>
                    <a:pt x="0" y="581"/>
                  </a:lnTo>
                  <a:lnTo>
                    <a:pt x="0" y="583"/>
                  </a:lnTo>
                  <a:lnTo>
                    <a:pt x="0" y="585"/>
                  </a:lnTo>
                  <a:lnTo>
                    <a:pt x="0" y="587"/>
                  </a:lnTo>
                  <a:lnTo>
                    <a:pt x="1" y="587"/>
                  </a:lnTo>
                  <a:lnTo>
                    <a:pt x="1" y="589"/>
                  </a:lnTo>
                  <a:close/>
                </a:path>
              </a:pathLst>
            </a:custGeom>
            <a:solidFill>
              <a:srgbClr val="BCE4FF"/>
            </a:solidFill>
            <a:ln w="9525">
              <a:noFill/>
              <a:round/>
            </a:ln>
          </p:spPr>
          <p:txBody>
            <a:bodyPr/>
            <a:lstStyle/>
            <a:p>
              <a:endParaRPr lang="en-US"/>
            </a:p>
          </p:txBody>
        </p:sp>
        <p:sp>
          <p:nvSpPr>
            <p:cNvPr id="17619" name="Freeform 223"/>
            <p:cNvSpPr>
              <a:spLocks noEditPoints="1"/>
            </p:cNvSpPr>
            <p:nvPr/>
          </p:nvSpPr>
          <p:spPr bwMode="auto">
            <a:xfrm>
              <a:off x="6083302" y="2925742"/>
              <a:ext cx="262467" cy="1004887"/>
            </a:xfrm>
            <a:custGeom>
              <a:avLst/>
              <a:gdLst>
                <a:gd name="T0" fmla="*/ 285750 w 186"/>
                <a:gd name="T1" fmla="*/ 0 h 633"/>
                <a:gd name="T2" fmla="*/ 182562 w 186"/>
                <a:gd name="T3" fmla="*/ 7937 h 633"/>
                <a:gd name="T4" fmla="*/ 87312 w 186"/>
                <a:gd name="T5" fmla="*/ 38100 h 633"/>
                <a:gd name="T6" fmla="*/ 30163 w 186"/>
                <a:gd name="T7" fmla="*/ 69850 h 633"/>
                <a:gd name="T8" fmla="*/ 30163 w 186"/>
                <a:gd name="T9" fmla="*/ 73025 h 633"/>
                <a:gd name="T10" fmla="*/ 30163 w 186"/>
                <a:gd name="T11" fmla="*/ 77787 h 633"/>
                <a:gd name="T12" fmla="*/ 30163 w 186"/>
                <a:gd name="T13" fmla="*/ 84137 h 633"/>
                <a:gd name="T14" fmla="*/ 26988 w 186"/>
                <a:gd name="T15" fmla="*/ 87312 h 633"/>
                <a:gd name="T16" fmla="*/ 93662 w 186"/>
                <a:gd name="T17" fmla="*/ 53975 h 633"/>
                <a:gd name="T18" fmla="*/ 185737 w 186"/>
                <a:gd name="T19" fmla="*/ 23812 h 633"/>
                <a:gd name="T20" fmla="*/ 285750 w 186"/>
                <a:gd name="T21" fmla="*/ 14287 h 633"/>
                <a:gd name="T22" fmla="*/ 292100 w 186"/>
                <a:gd name="T23" fmla="*/ 11112 h 633"/>
                <a:gd name="T24" fmla="*/ 292100 w 186"/>
                <a:gd name="T25" fmla="*/ 7937 h 633"/>
                <a:gd name="T26" fmla="*/ 292100 w 186"/>
                <a:gd name="T27" fmla="*/ 4762 h 633"/>
                <a:gd name="T28" fmla="*/ 295275 w 186"/>
                <a:gd name="T29" fmla="*/ 1587 h 633"/>
                <a:gd name="T30" fmla="*/ 3175 w 186"/>
                <a:gd name="T31" fmla="*/ 919162 h 633"/>
                <a:gd name="T32" fmla="*/ 44450 w 186"/>
                <a:gd name="T33" fmla="*/ 942975 h 633"/>
                <a:gd name="T34" fmla="*/ 136525 w 186"/>
                <a:gd name="T35" fmla="*/ 982662 h 633"/>
                <a:gd name="T36" fmla="*/ 233363 w 186"/>
                <a:gd name="T37" fmla="*/ 1004887 h 633"/>
                <a:gd name="T38" fmla="*/ 292100 w 186"/>
                <a:gd name="T39" fmla="*/ 1004887 h 633"/>
                <a:gd name="T40" fmla="*/ 292100 w 186"/>
                <a:gd name="T41" fmla="*/ 1001712 h 633"/>
                <a:gd name="T42" fmla="*/ 292100 w 186"/>
                <a:gd name="T43" fmla="*/ 998537 h 633"/>
                <a:gd name="T44" fmla="*/ 288925 w 186"/>
                <a:gd name="T45" fmla="*/ 995362 h 633"/>
                <a:gd name="T46" fmla="*/ 288925 w 186"/>
                <a:gd name="T47" fmla="*/ 989012 h 633"/>
                <a:gd name="T48" fmla="*/ 233363 w 186"/>
                <a:gd name="T49" fmla="*/ 989012 h 633"/>
                <a:gd name="T50" fmla="*/ 139700 w 186"/>
                <a:gd name="T51" fmla="*/ 968375 h 633"/>
                <a:gd name="T52" fmla="*/ 50800 w 186"/>
                <a:gd name="T53" fmla="*/ 931862 h 633"/>
                <a:gd name="T54" fmla="*/ 0 w 186"/>
                <a:gd name="T55" fmla="*/ 898525 h 633"/>
                <a:gd name="T56" fmla="*/ 3175 w 186"/>
                <a:gd name="T57" fmla="*/ 903287 h 633"/>
                <a:gd name="T58" fmla="*/ 3175 w 186"/>
                <a:gd name="T59" fmla="*/ 909637 h 633"/>
                <a:gd name="T60" fmla="*/ 3175 w 186"/>
                <a:gd name="T61" fmla="*/ 912812 h 633"/>
                <a:gd name="T62" fmla="*/ 3175 w 186"/>
                <a:gd name="T63" fmla="*/ 919162 h 63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6"/>
                <a:gd name="T97" fmla="*/ 0 h 633"/>
                <a:gd name="T98" fmla="*/ 186 w 186"/>
                <a:gd name="T99" fmla="*/ 633 h 63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6" h="633">
                  <a:moveTo>
                    <a:pt x="186" y="0"/>
                  </a:moveTo>
                  <a:lnTo>
                    <a:pt x="180" y="0"/>
                  </a:lnTo>
                  <a:lnTo>
                    <a:pt x="147" y="1"/>
                  </a:lnTo>
                  <a:lnTo>
                    <a:pt x="115" y="5"/>
                  </a:lnTo>
                  <a:lnTo>
                    <a:pt x="86" y="13"/>
                  </a:lnTo>
                  <a:lnTo>
                    <a:pt x="55" y="24"/>
                  </a:lnTo>
                  <a:lnTo>
                    <a:pt x="28" y="38"/>
                  </a:lnTo>
                  <a:lnTo>
                    <a:pt x="19" y="44"/>
                  </a:lnTo>
                  <a:lnTo>
                    <a:pt x="19" y="46"/>
                  </a:lnTo>
                  <a:lnTo>
                    <a:pt x="19" y="47"/>
                  </a:lnTo>
                  <a:lnTo>
                    <a:pt x="19" y="49"/>
                  </a:lnTo>
                  <a:lnTo>
                    <a:pt x="19" y="51"/>
                  </a:lnTo>
                  <a:lnTo>
                    <a:pt x="19" y="53"/>
                  </a:lnTo>
                  <a:lnTo>
                    <a:pt x="17" y="53"/>
                  </a:lnTo>
                  <a:lnTo>
                    <a:pt x="17" y="55"/>
                  </a:lnTo>
                  <a:lnTo>
                    <a:pt x="32" y="46"/>
                  </a:lnTo>
                  <a:lnTo>
                    <a:pt x="59" y="34"/>
                  </a:lnTo>
                  <a:lnTo>
                    <a:pt x="88" y="23"/>
                  </a:lnTo>
                  <a:lnTo>
                    <a:pt x="117" y="15"/>
                  </a:lnTo>
                  <a:lnTo>
                    <a:pt x="147" y="11"/>
                  </a:lnTo>
                  <a:lnTo>
                    <a:pt x="180" y="9"/>
                  </a:lnTo>
                  <a:lnTo>
                    <a:pt x="184" y="9"/>
                  </a:lnTo>
                  <a:lnTo>
                    <a:pt x="184" y="7"/>
                  </a:lnTo>
                  <a:lnTo>
                    <a:pt x="184" y="5"/>
                  </a:lnTo>
                  <a:lnTo>
                    <a:pt x="184" y="3"/>
                  </a:lnTo>
                  <a:lnTo>
                    <a:pt x="186" y="1"/>
                  </a:lnTo>
                  <a:lnTo>
                    <a:pt x="186" y="0"/>
                  </a:lnTo>
                  <a:close/>
                  <a:moveTo>
                    <a:pt x="2" y="579"/>
                  </a:moveTo>
                  <a:lnTo>
                    <a:pt x="2" y="579"/>
                  </a:lnTo>
                  <a:lnTo>
                    <a:pt x="28" y="594"/>
                  </a:lnTo>
                  <a:lnTo>
                    <a:pt x="55" y="608"/>
                  </a:lnTo>
                  <a:lnTo>
                    <a:pt x="86" y="619"/>
                  </a:lnTo>
                  <a:lnTo>
                    <a:pt x="115" y="627"/>
                  </a:lnTo>
                  <a:lnTo>
                    <a:pt x="147" y="633"/>
                  </a:lnTo>
                  <a:lnTo>
                    <a:pt x="180" y="633"/>
                  </a:lnTo>
                  <a:lnTo>
                    <a:pt x="184" y="633"/>
                  </a:lnTo>
                  <a:lnTo>
                    <a:pt x="184" y="631"/>
                  </a:lnTo>
                  <a:lnTo>
                    <a:pt x="184" y="629"/>
                  </a:lnTo>
                  <a:lnTo>
                    <a:pt x="182" y="627"/>
                  </a:lnTo>
                  <a:lnTo>
                    <a:pt x="182" y="625"/>
                  </a:lnTo>
                  <a:lnTo>
                    <a:pt x="182" y="623"/>
                  </a:lnTo>
                  <a:lnTo>
                    <a:pt x="180" y="623"/>
                  </a:lnTo>
                  <a:lnTo>
                    <a:pt x="147" y="623"/>
                  </a:lnTo>
                  <a:lnTo>
                    <a:pt x="117" y="617"/>
                  </a:lnTo>
                  <a:lnTo>
                    <a:pt x="88" y="610"/>
                  </a:lnTo>
                  <a:lnTo>
                    <a:pt x="59" y="600"/>
                  </a:lnTo>
                  <a:lnTo>
                    <a:pt x="32" y="587"/>
                  </a:lnTo>
                  <a:lnTo>
                    <a:pt x="7" y="571"/>
                  </a:lnTo>
                  <a:lnTo>
                    <a:pt x="0" y="566"/>
                  </a:lnTo>
                  <a:lnTo>
                    <a:pt x="2" y="567"/>
                  </a:lnTo>
                  <a:lnTo>
                    <a:pt x="2" y="569"/>
                  </a:lnTo>
                  <a:lnTo>
                    <a:pt x="2" y="571"/>
                  </a:lnTo>
                  <a:lnTo>
                    <a:pt x="2" y="573"/>
                  </a:lnTo>
                  <a:lnTo>
                    <a:pt x="2" y="575"/>
                  </a:lnTo>
                  <a:lnTo>
                    <a:pt x="2" y="577"/>
                  </a:lnTo>
                  <a:lnTo>
                    <a:pt x="2" y="579"/>
                  </a:lnTo>
                  <a:close/>
                </a:path>
              </a:pathLst>
            </a:custGeom>
            <a:solidFill>
              <a:srgbClr val="BDE4FF"/>
            </a:solidFill>
            <a:ln w="9525">
              <a:noFill/>
              <a:round/>
            </a:ln>
          </p:spPr>
          <p:txBody>
            <a:bodyPr/>
            <a:lstStyle/>
            <a:p>
              <a:endParaRPr lang="en-US"/>
            </a:p>
          </p:txBody>
        </p:sp>
        <p:sp>
          <p:nvSpPr>
            <p:cNvPr id="17620" name="Freeform 224"/>
            <p:cNvSpPr>
              <a:spLocks noEditPoints="1"/>
            </p:cNvSpPr>
            <p:nvPr/>
          </p:nvSpPr>
          <p:spPr bwMode="auto">
            <a:xfrm>
              <a:off x="6083301" y="2933679"/>
              <a:ext cx="259644" cy="990600"/>
            </a:xfrm>
            <a:custGeom>
              <a:avLst/>
              <a:gdLst>
                <a:gd name="T0" fmla="*/ 285750 w 184"/>
                <a:gd name="T1" fmla="*/ 0 h 624"/>
                <a:gd name="T2" fmla="*/ 185737 w 184"/>
                <a:gd name="T3" fmla="*/ 9525 h 624"/>
                <a:gd name="T4" fmla="*/ 90487 w 184"/>
                <a:gd name="T5" fmla="*/ 36512 h 624"/>
                <a:gd name="T6" fmla="*/ 30163 w 184"/>
                <a:gd name="T7" fmla="*/ 69850 h 624"/>
                <a:gd name="T8" fmla="*/ 26988 w 184"/>
                <a:gd name="T9" fmla="*/ 76200 h 624"/>
                <a:gd name="T10" fmla="*/ 26988 w 184"/>
                <a:gd name="T11" fmla="*/ 79375 h 624"/>
                <a:gd name="T12" fmla="*/ 26988 w 184"/>
                <a:gd name="T13" fmla="*/ 85725 h 624"/>
                <a:gd name="T14" fmla="*/ 26988 w 184"/>
                <a:gd name="T15" fmla="*/ 92075 h 624"/>
                <a:gd name="T16" fmla="*/ 96837 w 184"/>
                <a:gd name="T17" fmla="*/ 52388 h 624"/>
                <a:gd name="T18" fmla="*/ 188912 w 184"/>
                <a:gd name="T19" fmla="*/ 25400 h 624"/>
                <a:gd name="T20" fmla="*/ 285750 w 184"/>
                <a:gd name="T21" fmla="*/ 12700 h 624"/>
                <a:gd name="T22" fmla="*/ 288925 w 184"/>
                <a:gd name="T23" fmla="*/ 12700 h 624"/>
                <a:gd name="T24" fmla="*/ 292100 w 184"/>
                <a:gd name="T25" fmla="*/ 9525 h 624"/>
                <a:gd name="T26" fmla="*/ 292100 w 184"/>
                <a:gd name="T27" fmla="*/ 3175 h 624"/>
                <a:gd name="T28" fmla="*/ 292100 w 184"/>
                <a:gd name="T29" fmla="*/ 0 h 624"/>
                <a:gd name="T30" fmla="*/ 3175 w 184"/>
                <a:gd name="T31" fmla="*/ 901700 h 624"/>
                <a:gd name="T32" fmla="*/ 47625 w 184"/>
                <a:gd name="T33" fmla="*/ 930275 h 624"/>
                <a:gd name="T34" fmla="*/ 136525 w 184"/>
                <a:gd name="T35" fmla="*/ 968375 h 624"/>
                <a:gd name="T36" fmla="*/ 233363 w 184"/>
                <a:gd name="T37" fmla="*/ 987425 h 624"/>
                <a:gd name="T38" fmla="*/ 292100 w 184"/>
                <a:gd name="T39" fmla="*/ 990600 h 624"/>
                <a:gd name="T40" fmla="*/ 288925 w 184"/>
                <a:gd name="T41" fmla="*/ 987425 h 624"/>
                <a:gd name="T42" fmla="*/ 288925 w 184"/>
                <a:gd name="T43" fmla="*/ 981075 h 624"/>
                <a:gd name="T44" fmla="*/ 288925 w 184"/>
                <a:gd name="T45" fmla="*/ 977900 h 624"/>
                <a:gd name="T46" fmla="*/ 288925 w 184"/>
                <a:gd name="T47" fmla="*/ 974725 h 624"/>
                <a:gd name="T48" fmla="*/ 236538 w 184"/>
                <a:gd name="T49" fmla="*/ 971550 h 624"/>
                <a:gd name="T50" fmla="*/ 142875 w 184"/>
                <a:gd name="T51" fmla="*/ 954088 h 624"/>
                <a:gd name="T52" fmla="*/ 57150 w 184"/>
                <a:gd name="T53" fmla="*/ 917575 h 624"/>
                <a:gd name="T54" fmla="*/ 0 w 184"/>
                <a:gd name="T55" fmla="*/ 881063 h 624"/>
                <a:gd name="T56" fmla="*/ 0 w 184"/>
                <a:gd name="T57" fmla="*/ 887413 h 624"/>
                <a:gd name="T58" fmla="*/ 0 w 184"/>
                <a:gd name="T59" fmla="*/ 890588 h 624"/>
                <a:gd name="T60" fmla="*/ 3175 w 184"/>
                <a:gd name="T61" fmla="*/ 895350 h 624"/>
                <a:gd name="T62" fmla="*/ 3175 w 184"/>
                <a:gd name="T63" fmla="*/ 901700 h 62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4"/>
                <a:gd name="T97" fmla="*/ 0 h 624"/>
                <a:gd name="T98" fmla="*/ 184 w 184"/>
                <a:gd name="T99" fmla="*/ 624 h 62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4" h="624">
                  <a:moveTo>
                    <a:pt x="184" y="0"/>
                  </a:moveTo>
                  <a:lnTo>
                    <a:pt x="180" y="0"/>
                  </a:lnTo>
                  <a:lnTo>
                    <a:pt x="147" y="0"/>
                  </a:lnTo>
                  <a:lnTo>
                    <a:pt x="117" y="6"/>
                  </a:lnTo>
                  <a:lnTo>
                    <a:pt x="86" y="14"/>
                  </a:lnTo>
                  <a:lnTo>
                    <a:pt x="57" y="23"/>
                  </a:lnTo>
                  <a:lnTo>
                    <a:pt x="30" y="37"/>
                  </a:lnTo>
                  <a:lnTo>
                    <a:pt x="19" y="44"/>
                  </a:lnTo>
                  <a:lnTo>
                    <a:pt x="19" y="46"/>
                  </a:lnTo>
                  <a:lnTo>
                    <a:pt x="17" y="48"/>
                  </a:lnTo>
                  <a:lnTo>
                    <a:pt x="17" y="50"/>
                  </a:lnTo>
                  <a:lnTo>
                    <a:pt x="17" y="52"/>
                  </a:lnTo>
                  <a:lnTo>
                    <a:pt x="17" y="54"/>
                  </a:lnTo>
                  <a:lnTo>
                    <a:pt x="17" y="56"/>
                  </a:lnTo>
                  <a:lnTo>
                    <a:pt x="17" y="58"/>
                  </a:lnTo>
                  <a:lnTo>
                    <a:pt x="36" y="46"/>
                  </a:lnTo>
                  <a:lnTo>
                    <a:pt x="61" y="33"/>
                  </a:lnTo>
                  <a:lnTo>
                    <a:pt x="90" y="23"/>
                  </a:lnTo>
                  <a:lnTo>
                    <a:pt x="119" y="16"/>
                  </a:lnTo>
                  <a:lnTo>
                    <a:pt x="149" y="10"/>
                  </a:lnTo>
                  <a:lnTo>
                    <a:pt x="180" y="8"/>
                  </a:lnTo>
                  <a:lnTo>
                    <a:pt x="182" y="10"/>
                  </a:lnTo>
                  <a:lnTo>
                    <a:pt x="182" y="8"/>
                  </a:lnTo>
                  <a:lnTo>
                    <a:pt x="184" y="6"/>
                  </a:lnTo>
                  <a:lnTo>
                    <a:pt x="184" y="4"/>
                  </a:lnTo>
                  <a:lnTo>
                    <a:pt x="184" y="2"/>
                  </a:lnTo>
                  <a:lnTo>
                    <a:pt x="184" y="0"/>
                  </a:lnTo>
                  <a:close/>
                  <a:moveTo>
                    <a:pt x="2" y="568"/>
                  </a:moveTo>
                  <a:lnTo>
                    <a:pt x="5" y="570"/>
                  </a:lnTo>
                  <a:lnTo>
                    <a:pt x="30" y="586"/>
                  </a:lnTo>
                  <a:lnTo>
                    <a:pt x="57" y="599"/>
                  </a:lnTo>
                  <a:lnTo>
                    <a:pt x="86" y="610"/>
                  </a:lnTo>
                  <a:lnTo>
                    <a:pt x="117" y="618"/>
                  </a:lnTo>
                  <a:lnTo>
                    <a:pt x="147" y="622"/>
                  </a:lnTo>
                  <a:lnTo>
                    <a:pt x="180" y="624"/>
                  </a:lnTo>
                  <a:lnTo>
                    <a:pt x="184" y="624"/>
                  </a:lnTo>
                  <a:lnTo>
                    <a:pt x="182" y="622"/>
                  </a:lnTo>
                  <a:lnTo>
                    <a:pt x="182" y="620"/>
                  </a:lnTo>
                  <a:lnTo>
                    <a:pt x="182" y="618"/>
                  </a:lnTo>
                  <a:lnTo>
                    <a:pt x="182" y="616"/>
                  </a:lnTo>
                  <a:lnTo>
                    <a:pt x="182" y="614"/>
                  </a:lnTo>
                  <a:lnTo>
                    <a:pt x="180" y="614"/>
                  </a:lnTo>
                  <a:lnTo>
                    <a:pt x="149" y="612"/>
                  </a:lnTo>
                  <a:lnTo>
                    <a:pt x="119" y="609"/>
                  </a:lnTo>
                  <a:lnTo>
                    <a:pt x="90" y="601"/>
                  </a:lnTo>
                  <a:lnTo>
                    <a:pt x="61" y="591"/>
                  </a:lnTo>
                  <a:lnTo>
                    <a:pt x="36" y="578"/>
                  </a:lnTo>
                  <a:lnTo>
                    <a:pt x="11" y="562"/>
                  </a:lnTo>
                  <a:lnTo>
                    <a:pt x="0" y="555"/>
                  </a:lnTo>
                  <a:lnTo>
                    <a:pt x="0" y="557"/>
                  </a:lnTo>
                  <a:lnTo>
                    <a:pt x="0" y="559"/>
                  </a:lnTo>
                  <a:lnTo>
                    <a:pt x="0" y="561"/>
                  </a:lnTo>
                  <a:lnTo>
                    <a:pt x="2" y="562"/>
                  </a:lnTo>
                  <a:lnTo>
                    <a:pt x="2" y="564"/>
                  </a:lnTo>
                  <a:lnTo>
                    <a:pt x="2" y="566"/>
                  </a:lnTo>
                  <a:lnTo>
                    <a:pt x="2" y="568"/>
                  </a:lnTo>
                  <a:close/>
                </a:path>
              </a:pathLst>
            </a:custGeom>
            <a:solidFill>
              <a:srgbClr val="BEE5FF"/>
            </a:solidFill>
            <a:ln w="9525">
              <a:noFill/>
              <a:round/>
            </a:ln>
          </p:spPr>
          <p:txBody>
            <a:bodyPr/>
            <a:lstStyle/>
            <a:p>
              <a:endParaRPr lang="en-US"/>
            </a:p>
          </p:txBody>
        </p:sp>
        <p:sp>
          <p:nvSpPr>
            <p:cNvPr id="17621" name="Freeform 225"/>
            <p:cNvSpPr>
              <a:spLocks noEditPoints="1"/>
            </p:cNvSpPr>
            <p:nvPr/>
          </p:nvSpPr>
          <p:spPr bwMode="auto">
            <a:xfrm>
              <a:off x="6083301" y="2940032"/>
              <a:ext cx="259644" cy="974725"/>
            </a:xfrm>
            <a:custGeom>
              <a:avLst/>
              <a:gdLst>
                <a:gd name="T0" fmla="*/ 285750 w 184"/>
                <a:gd name="T1" fmla="*/ 0 h 614"/>
                <a:gd name="T2" fmla="*/ 185737 w 184"/>
                <a:gd name="T3" fmla="*/ 9525 h 614"/>
                <a:gd name="T4" fmla="*/ 93662 w 184"/>
                <a:gd name="T5" fmla="*/ 39687 h 614"/>
                <a:gd name="T6" fmla="*/ 26988 w 184"/>
                <a:gd name="T7" fmla="*/ 73025 h 614"/>
                <a:gd name="T8" fmla="*/ 26988 w 184"/>
                <a:gd name="T9" fmla="*/ 79375 h 614"/>
                <a:gd name="T10" fmla="*/ 26988 w 184"/>
                <a:gd name="T11" fmla="*/ 85725 h 614"/>
                <a:gd name="T12" fmla="*/ 23812 w 184"/>
                <a:gd name="T13" fmla="*/ 88900 h 614"/>
                <a:gd name="T14" fmla="*/ 23812 w 184"/>
                <a:gd name="T15" fmla="*/ 95250 h 614"/>
                <a:gd name="T16" fmla="*/ 100012 w 184"/>
                <a:gd name="T17" fmla="*/ 52388 h 614"/>
                <a:gd name="T18" fmla="*/ 188912 w 184"/>
                <a:gd name="T19" fmla="*/ 23812 h 614"/>
                <a:gd name="T20" fmla="*/ 285750 w 184"/>
                <a:gd name="T21" fmla="*/ 15875 h 614"/>
                <a:gd name="T22" fmla="*/ 288925 w 184"/>
                <a:gd name="T23" fmla="*/ 12700 h 614"/>
                <a:gd name="T24" fmla="*/ 288925 w 184"/>
                <a:gd name="T25" fmla="*/ 9525 h 614"/>
                <a:gd name="T26" fmla="*/ 288925 w 184"/>
                <a:gd name="T27" fmla="*/ 6350 h 614"/>
                <a:gd name="T28" fmla="*/ 292100 w 184"/>
                <a:gd name="T29" fmla="*/ 3175 h 614"/>
                <a:gd name="T30" fmla="*/ 0 w 184"/>
                <a:gd name="T31" fmla="*/ 884238 h 614"/>
                <a:gd name="T32" fmla="*/ 50800 w 184"/>
                <a:gd name="T33" fmla="*/ 917575 h 614"/>
                <a:gd name="T34" fmla="*/ 139700 w 184"/>
                <a:gd name="T35" fmla="*/ 954088 h 614"/>
                <a:gd name="T36" fmla="*/ 233363 w 184"/>
                <a:gd name="T37" fmla="*/ 974725 h 614"/>
                <a:gd name="T38" fmla="*/ 288925 w 184"/>
                <a:gd name="T39" fmla="*/ 974725 h 614"/>
                <a:gd name="T40" fmla="*/ 288925 w 184"/>
                <a:gd name="T41" fmla="*/ 971550 h 614"/>
                <a:gd name="T42" fmla="*/ 288925 w 184"/>
                <a:gd name="T43" fmla="*/ 968375 h 614"/>
                <a:gd name="T44" fmla="*/ 285750 w 184"/>
                <a:gd name="T45" fmla="*/ 965200 h 614"/>
                <a:gd name="T46" fmla="*/ 285750 w 184"/>
                <a:gd name="T47" fmla="*/ 960438 h 614"/>
                <a:gd name="T48" fmla="*/ 236538 w 184"/>
                <a:gd name="T49" fmla="*/ 960438 h 614"/>
                <a:gd name="T50" fmla="*/ 146050 w 184"/>
                <a:gd name="T51" fmla="*/ 941388 h 614"/>
                <a:gd name="T52" fmla="*/ 60325 w 184"/>
                <a:gd name="T53" fmla="*/ 904875 h 614"/>
                <a:gd name="T54" fmla="*/ 0 w 184"/>
                <a:gd name="T55" fmla="*/ 865188 h 614"/>
                <a:gd name="T56" fmla="*/ 0 w 184"/>
                <a:gd name="T57" fmla="*/ 868363 h 614"/>
                <a:gd name="T58" fmla="*/ 0 w 184"/>
                <a:gd name="T59" fmla="*/ 874713 h 614"/>
                <a:gd name="T60" fmla="*/ 0 w 184"/>
                <a:gd name="T61" fmla="*/ 881063 h 614"/>
                <a:gd name="T62" fmla="*/ 0 w 184"/>
                <a:gd name="T63" fmla="*/ 884238 h 614"/>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4"/>
                <a:gd name="T97" fmla="*/ 0 h 614"/>
                <a:gd name="T98" fmla="*/ 184 w 184"/>
                <a:gd name="T99" fmla="*/ 614 h 614"/>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4" h="614">
                  <a:moveTo>
                    <a:pt x="184" y="0"/>
                  </a:moveTo>
                  <a:lnTo>
                    <a:pt x="180" y="0"/>
                  </a:lnTo>
                  <a:lnTo>
                    <a:pt x="147" y="2"/>
                  </a:lnTo>
                  <a:lnTo>
                    <a:pt x="117" y="6"/>
                  </a:lnTo>
                  <a:lnTo>
                    <a:pt x="88" y="14"/>
                  </a:lnTo>
                  <a:lnTo>
                    <a:pt x="59" y="25"/>
                  </a:lnTo>
                  <a:lnTo>
                    <a:pt x="32" y="37"/>
                  </a:lnTo>
                  <a:lnTo>
                    <a:pt x="17" y="46"/>
                  </a:lnTo>
                  <a:lnTo>
                    <a:pt x="17" y="48"/>
                  </a:lnTo>
                  <a:lnTo>
                    <a:pt x="17" y="50"/>
                  </a:lnTo>
                  <a:lnTo>
                    <a:pt x="17" y="52"/>
                  </a:lnTo>
                  <a:lnTo>
                    <a:pt x="17" y="54"/>
                  </a:lnTo>
                  <a:lnTo>
                    <a:pt x="15" y="54"/>
                  </a:lnTo>
                  <a:lnTo>
                    <a:pt x="15" y="56"/>
                  </a:lnTo>
                  <a:lnTo>
                    <a:pt x="15" y="58"/>
                  </a:lnTo>
                  <a:lnTo>
                    <a:pt x="15" y="60"/>
                  </a:lnTo>
                  <a:lnTo>
                    <a:pt x="38" y="46"/>
                  </a:lnTo>
                  <a:lnTo>
                    <a:pt x="63" y="33"/>
                  </a:lnTo>
                  <a:lnTo>
                    <a:pt x="92" y="23"/>
                  </a:lnTo>
                  <a:lnTo>
                    <a:pt x="119" y="15"/>
                  </a:lnTo>
                  <a:lnTo>
                    <a:pt x="149" y="12"/>
                  </a:lnTo>
                  <a:lnTo>
                    <a:pt x="180" y="10"/>
                  </a:lnTo>
                  <a:lnTo>
                    <a:pt x="182" y="10"/>
                  </a:lnTo>
                  <a:lnTo>
                    <a:pt x="182" y="8"/>
                  </a:lnTo>
                  <a:lnTo>
                    <a:pt x="182" y="6"/>
                  </a:lnTo>
                  <a:lnTo>
                    <a:pt x="182" y="4"/>
                  </a:lnTo>
                  <a:lnTo>
                    <a:pt x="184" y="2"/>
                  </a:lnTo>
                  <a:lnTo>
                    <a:pt x="184" y="0"/>
                  </a:lnTo>
                  <a:close/>
                  <a:moveTo>
                    <a:pt x="0" y="557"/>
                  </a:moveTo>
                  <a:lnTo>
                    <a:pt x="7" y="562"/>
                  </a:lnTo>
                  <a:lnTo>
                    <a:pt x="32" y="578"/>
                  </a:lnTo>
                  <a:lnTo>
                    <a:pt x="59" y="591"/>
                  </a:lnTo>
                  <a:lnTo>
                    <a:pt x="88" y="601"/>
                  </a:lnTo>
                  <a:lnTo>
                    <a:pt x="117" y="608"/>
                  </a:lnTo>
                  <a:lnTo>
                    <a:pt x="147" y="614"/>
                  </a:lnTo>
                  <a:lnTo>
                    <a:pt x="180" y="614"/>
                  </a:lnTo>
                  <a:lnTo>
                    <a:pt x="182" y="614"/>
                  </a:lnTo>
                  <a:lnTo>
                    <a:pt x="182" y="612"/>
                  </a:lnTo>
                  <a:lnTo>
                    <a:pt x="182" y="610"/>
                  </a:lnTo>
                  <a:lnTo>
                    <a:pt x="180" y="608"/>
                  </a:lnTo>
                  <a:lnTo>
                    <a:pt x="180" y="606"/>
                  </a:lnTo>
                  <a:lnTo>
                    <a:pt x="180" y="605"/>
                  </a:lnTo>
                  <a:lnTo>
                    <a:pt x="180" y="606"/>
                  </a:lnTo>
                  <a:lnTo>
                    <a:pt x="149" y="605"/>
                  </a:lnTo>
                  <a:lnTo>
                    <a:pt x="119" y="599"/>
                  </a:lnTo>
                  <a:lnTo>
                    <a:pt x="92" y="593"/>
                  </a:lnTo>
                  <a:lnTo>
                    <a:pt x="63" y="582"/>
                  </a:lnTo>
                  <a:lnTo>
                    <a:pt x="38" y="570"/>
                  </a:lnTo>
                  <a:lnTo>
                    <a:pt x="13" y="555"/>
                  </a:lnTo>
                  <a:lnTo>
                    <a:pt x="0" y="545"/>
                  </a:lnTo>
                  <a:lnTo>
                    <a:pt x="0" y="547"/>
                  </a:lnTo>
                  <a:lnTo>
                    <a:pt x="0" y="549"/>
                  </a:lnTo>
                  <a:lnTo>
                    <a:pt x="0" y="551"/>
                  </a:lnTo>
                  <a:lnTo>
                    <a:pt x="0" y="553"/>
                  </a:lnTo>
                  <a:lnTo>
                    <a:pt x="0" y="555"/>
                  </a:lnTo>
                  <a:lnTo>
                    <a:pt x="0" y="557"/>
                  </a:lnTo>
                  <a:close/>
                </a:path>
              </a:pathLst>
            </a:custGeom>
            <a:solidFill>
              <a:srgbClr val="BFE5FF"/>
            </a:solidFill>
            <a:ln w="9525">
              <a:noFill/>
              <a:round/>
            </a:ln>
          </p:spPr>
          <p:txBody>
            <a:bodyPr/>
            <a:lstStyle/>
            <a:p>
              <a:endParaRPr lang="en-US"/>
            </a:p>
          </p:txBody>
        </p:sp>
        <p:sp>
          <p:nvSpPr>
            <p:cNvPr id="17622" name="Freeform 226"/>
            <p:cNvSpPr>
              <a:spLocks noEditPoints="1"/>
            </p:cNvSpPr>
            <p:nvPr/>
          </p:nvSpPr>
          <p:spPr bwMode="auto">
            <a:xfrm>
              <a:off x="6080478" y="2946382"/>
              <a:ext cx="259644" cy="962025"/>
            </a:xfrm>
            <a:custGeom>
              <a:avLst/>
              <a:gdLst>
                <a:gd name="T0" fmla="*/ 288925 w 184"/>
                <a:gd name="T1" fmla="*/ 0 h 606"/>
                <a:gd name="T2" fmla="*/ 192087 w 184"/>
                <a:gd name="T3" fmla="*/ 12700 h 606"/>
                <a:gd name="T4" fmla="*/ 100012 w 184"/>
                <a:gd name="T5" fmla="*/ 39687 h 606"/>
                <a:gd name="T6" fmla="*/ 30163 w 184"/>
                <a:gd name="T7" fmla="*/ 79375 h 606"/>
                <a:gd name="T8" fmla="*/ 26988 w 184"/>
                <a:gd name="T9" fmla="*/ 82550 h 606"/>
                <a:gd name="T10" fmla="*/ 26988 w 184"/>
                <a:gd name="T11" fmla="*/ 88900 h 606"/>
                <a:gd name="T12" fmla="*/ 26988 w 184"/>
                <a:gd name="T13" fmla="*/ 92075 h 606"/>
                <a:gd name="T14" fmla="*/ 23812 w 184"/>
                <a:gd name="T15" fmla="*/ 96837 h 606"/>
                <a:gd name="T16" fmla="*/ 66675 w 184"/>
                <a:gd name="T17" fmla="*/ 73025 h 606"/>
                <a:gd name="T18" fmla="*/ 149225 w 184"/>
                <a:gd name="T19" fmla="*/ 36512 h 606"/>
                <a:gd name="T20" fmla="*/ 239713 w 184"/>
                <a:gd name="T21" fmla="*/ 17462 h 606"/>
                <a:gd name="T22" fmla="*/ 288925 w 184"/>
                <a:gd name="T23" fmla="*/ 15875 h 606"/>
                <a:gd name="T24" fmla="*/ 292100 w 184"/>
                <a:gd name="T25" fmla="*/ 12700 h 606"/>
                <a:gd name="T26" fmla="*/ 292100 w 184"/>
                <a:gd name="T27" fmla="*/ 9525 h 606"/>
                <a:gd name="T28" fmla="*/ 292100 w 184"/>
                <a:gd name="T29" fmla="*/ 6350 h 606"/>
                <a:gd name="T30" fmla="*/ 292100 w 184"/>
                <a:gd name="T31" fmla="*/ 3175 h 606"/>
                <a:gd name="T32" fmla="*/ 20637 w 184"/>
                <a:gd name="T33" fmla="*/ 879475 h 606"/>
                <a:gd name="T34" fmla="*/ 100012 w 184"/>
                <a:gd name="T35" fmla="*/ 925513 h 606"/>
                <a:gd name="T36" fmla="*/ 192087 w 184"/>
                <a:gd name="T37" fmla="*/ 954088 h 606"/>
                <a:gd name="T38" fmla="*/ 288925 w 184"/>
                <a:gd name="T39" fmla="*/ 962025 h 606"/>
                <a:gd name="T40" fmla="*/ 288925 w 184"/>
                <a:gd name="T41" fmla="*/ 958850 h 606"/>
                <a:gd name="T42" fmla="*/ 288925 w 184"/>
                <a:gd name="T43" fmla="*/ 955675 h 606"/>
                <a:gd name="T44" fmla="*/ 288925 w 184"/>
                <a:gd name="T45" fmla="*/ 954088 h 606"/>
                <a:gd name="T46" fmla="*/ 288925 w 184"/>
                <a:gd name="T47" fmla="*/ 950913 h 606"/>
                <a:gd name="T48" fmla="*/ 239713 w 184"/>
                <a:gd name="T49" fmla="*/ 944563 h 606"/>
                <a:gd name="T50" fmla="*/ 149225 w 184"/>
                <a:gd name="T51" fmla="*/ 925513 h 606"/>
                <a:gd name="T52" fmla="*/ 66675 w 184"/>
                <a:gd name="T53" fmla="*/ 892175 h 606"/>
                <a:gd name="T54" fmla="*/ 0 w 184"/>
                <a:gd name="T55" fmla="*/ 846138 h 606"/>
                <a:gd name="T56" fmla="*/ 3175 w 184"/>
                <a:gd name="T57" fmla="*/ 852488 h 606"/>
                <a:gd name="T58" fmla="*/ 3175 w 184"/>
                <a:gd name="T59" fmla="*/ 858838 h 606"/>
                <a:gd name="T60" fmla="*/ 3175 w 184"/>
                <a:gd name="T61" fmla="*/ 862013 h 606"/>
                <a:gd name="T62" fmla="*/ 3175 w 184"/>
                <a:gd name="T63" fmla="*/ 868363 h 60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4"/>
                <a:gd name="T97" fmla="*/ 0 h 606"/>
                <a:gd name="T98" fmla="*/ 184 w 184"/>
                <a:gd name="T99" fmla="*/ 606 h 60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4" h="606">
                  <a:moveTo>
                    <a:pt x="184" y="2"/>
                  </a:moveTo>
                  <a:lnTo>
                    <a:pt x="182" y="0"/>
                  </a:lnTo>
                  <a:lnTo>
                    <a:pt x="151" y="2"/>
                  </a:lnTo>
                  <a:lnTo>
                    <a:pt x="121" y="8"/>
                  </a:lnTo>
                  <a:lnTo>
                    <a:pt x="92" y="15"/>
                  </a:lnTo>
                  <a:lnTo>
                    <a:pt x="63" y="25"/>
                  </a:lnTo>
                  <a:lnTo>
                    <a:pt x="38" y="38"/>
                  </a:lnTo>
                  <a:lnTo>
                    <a:pt x="19" y="50"/>
                  </a:lnTo>
                  <a:lnTo>
                    <a:pt x="17" y="50"/>
                  </a:lnTo>
                  <a:lnTo>
                    <a:pt x="17" y="52"/>
                  </a:lnTo>
                  <a:lnTo>
                    <a:pt x="17" y="54"/>
                  </a:lnTo>
                  <a:lnTo>
                    <a:pt x="17" y="56"/>
                  </a:lnTo>
                  <a:lnTo>
                    <a:pt x="17" y="58"/>
                  </a:lnTo>
                  <a:lnTo>
                    <a:pt x="17" y="59"/>
                  </a:lnTo>
                  <a:lnTo>
                    <a:pt x="15" y="61"/>
                  </a:lnTo>
                  <a:lnTo>
                    <a:pt x="17" y="59"/>
                  </a:lnTo>
                  <a:lnTo>
                    <a:pt x="42" y="46"/>
                  </a:lnTo>
                  <a:lnTo>
                    <a:pt x="67" y="33"/>
                  </a:lnTo>
                  <a:lnTo>
                    <a:pt x="94" y="23"/>
                  </a:lnTo>
                  <a:lnTo>
                    <a:pt x="123" y="15"/>
                  </a:lnTo>
                  <a:lnTo>
                    <a:pt x="151" y="11"/>
                  </a:lnTo>
                  <a:lnTo>
                    <a:pt x="182" y="10"/>
                  </a:lnTo>
                  <a:lnTo>
                    <a:pt x="184" y="8"/>
                  </a:lnTo>
                  <a:lnTo>
                    <a:pt x="184" y="6"/>
                  </a:lnTo>
                  <a:lnTo>
                    <a:pt x="184" y="4"/>
                  </a:lnTo>
                  <a:lnTo>
                    <a:pt x="184" y="2"/>
                  </a:lnTo>
                  <a:close/>
                  <a:moveTo>
                    <a:pt x="2" y="547"/>
                  </a:moveTo>
                  <a:lnTo>
                    <a:pt x="13" y="554"/>
                  </a:lnTo>
                  <a:lnTo>
                    <a:pt x="38" y="570"/>
                  </a:lnTo>
                  <a:lnTo>
                    <a:pt x="63" y="583"/>
                  </a:lnTo>
                  <a:lnTo>
                    <a:pt x="92" y="593"/>
                  </a:lnTo>
                  <a:lnTo>
                    <a:pt x="121" y="601"/>
                  </a:lnTo>
                  <a:lnTo>
                    <a:pt x="151" y="604"/>
                  </a:lnTo>
                  <a:lnTo>
                    <a:pt x="182" y="606"/>
                  </a:lnTo>
                  <a:lnTo>
                    <a:pt x="184" y="606"/>
                  </a:lnTo>
                  <a:lnTo>
                    <a:pt x="182" y="604"/>
                  </a:lnTo>
                  <a:lnTo>
                    <a:pt x="182" y="602"/>
                  </a:lnTo>
                  <a:lnTo>
                    <a:pt x="182" y="601"/>
                  </a:lnTo>
                  <a:lnTo>
                    <a:pt x="182" y="599"/>
                  </a:lnTo>
                  <a:lnTo>
                    <a:pt x="182" y="597"/>
                  </a:lnTo>
                  <a:lnTo>
                    <a:pt x="151" y="595"/>
                  </a:lnTo>
                  <a:lnTo>
                    <a:pt x="123" y="591"/>
                  </a:lnTo>
                  <a:lnTo>
                    <a:pt x="94" y="583"/>
                  </a:lnTo>
                  <a:lnTo>
                    <a:pt x="67" y="574"/>
                  </a:lnTo>
                  <a:lnTo>
                    <a:pt x="42" y="562"/>
                  </a:lnTo>
                  <a:lnTo>
                    <a:pt x="17" y="547"/>
                  </a:lnTo>
                  <a:lnTo>
                    <a:pt x="0" y="533"/>
                  </a:lnTo>
                  <a:lnTo>
                    <a:pt x="0" y="535"/>
                  </a:lnTo>
                  <a:lnTo>
                    <a:pt x="2" y="537"/>
                  </a:lnTo>
                  <a:lnTo>
                    <a:pt x="2" y="539"/>
                  </a:lnTo>
                  <a:lnTo>
                    <a:pt x="2" y="541"/>
                  </a:lnTo>
                  <a:lnTo>
                    <a:pt x="2" y="543"/>
                  </a:lnTo>
                  <a:lnTo>
                    <a:pt x="2" y="545"/>
                  </a:lnTo>
                  <a:lnTo>
                    <a:pt x="2" y="547"/>
                  </a:lnTo>
                  <a:close/>
                </a:path>
              </a:pathLst>
            </a:custGeom>
            <a:solidFill>
              <a:srgbClr val="C0E5FF"/>
            </a:solidFill>
            <a:ln w="9525">
              <a:noFill/>
              <a:round/>
            </a:ln>
          </p:spPr>
          <p:txBody>
            <a:bodyPr/>
            <a:lstStyle/>
            <a:p>
              <a:endParaRPr lang="en-US"/>
            </a:p>
          </p:txBody>
        </p:sp>
        <p:sp>
          <p:nvSpPr>
            <p:cNvPr id="17623" name="Freeform 227"/>
            <p:cNvSpPr>
              <a:spLocks noEditPoints="1"/>
            </p:cNvSpPr>
            <p:nvPr/>
          </p:nvSpPr>
          <p:spPr bwMode="auto">
            <a:xfrm>
              <a:off x="6080478" y="2955904"/>
              <a:ext cx="259644" cy="946150"/>
            </a:xfrm>
            <a:custGeom>
              <a:avLst/>
              <a:gdLst>
                <a:gd name="T0" fmla="*/ 288925 w 184"/>
                <a:gd name="T1" fmla="*/ 0 h 596"/>
                <a:gd name="T2" fmla="*/ 192087 w 184"/>
                <a:gd name="T3" fmla="*/ 7937 h 596"/>
                <a:gd name="T4" fmla="*/ 103188 w 184"/>
                <a:gd name="T5" fmla="*/ 36512 h 596"/>
                <a:gd name="T6" fmla="*/ 26988 w 184"/>
                <a:gd name="T7" fmla="*/ 79375 h 596"/>
                <a:gd name="T8" fmla="*/ 26988 w 184"/>
                <a:gd name="T9" fmla="*/ 84137 h 596"/>
                <a:gd name="T10" fmla="*/ 23812 w 184"/>
                <a:gd name="T11" fmla="*/ 87312 h 596"/>
                <a:gd name="T12" fmla="*/ 23812 w 184"/>
                <a:gd name="T13" fmla="*/ 93662 h 596"/>
                <a:gd name="T14" fmla="*/ 23812 w 184"/>
                <a:gd name="T15" fmla="*/ 100012 h 596"/>
                <a:gd name="T16" fmla="*/ 69850 w 184"/>
                <a:gd name="T17" fmla="*/ 69850 h 596"/>
                <a:gd name="T18" fmla="*/ 152400 w 184"/>
                <a:gd name="T19" fmla="*/ 36512 h 596"/>
                <a:gd name="T20" fmla="*/ 239713 w 184"/>
                <a:gd name="T21" fmla="*/ 17462 h 596"/>
                <a:gd name="T22" fmla="*/ 288925 w 184"/>
                <a:gd name="T23" fmla="*/ 14288 h 596"/>
                <a:gd name="T24" fmla="*/ 288925 w 184"/>
                <a:gd name="T25" fmla="*/ 11112 h 596"/>
                <a:gd name="T26" fmla="*/ 288925 w 184"/>
                <a:gd name="T27" fmla="*/ 6350 h 596"/>
                <a:gd name="T28" fmla="*/ 292100 w 184"/>
                <a:gd name="T29" fmla="*/ 3175 h 596"/>
                <a:gd name="T30" fmla="*/ 292100 w 184"/>
                <a:gd name="T31" fmla="*/ 0 h 596"/>
                <a:gd name="T32" fmla="*/ 23812 w 184"/>
                <a:gd name="T33" fmla="*/ 865188 h 596"/>
                <a:gd name="T34" fmla="*/ 103188 w 184"/>
                <a:gd name="T35" fmla="*/ 908050 h 596"/>
                <a:gd name="T36" fmla="*/ 192087 w 184"/>
                <a:gd name="T37" fmla="*/ 935038 h 596"/>
                <a:gd name="T38" fmla="*/ 288925 w 184"/>
                <a:gd name="T39" fmla="*/ 946150 h 596"/>
                <a:gd name="T40" fmla="*/ 288925 w 184"/>
                <a:gd name="T41" fmla="*/ 944563 h 596"/>
                <a:gd name="T42" fmla="*/ 288925 w 184"/>
                <a:gd name="T43" fmla="*/ 941388 h 596"/>
                <a:gd name="T44" fmla="*/ 285750 w 184"/>
                <a:gd name="T45" fmla="*/ 935038 h 596"/>
                <a:gd name="T46" fmla="*/ 285750 w 184"/>
                <a:gd name="T47" fmla="*/ 931863 h 596"/>
                <a:gd name="T48" fmla="*/ 239713 w 184"/>
                <a:gd name="T49" fmla="*/ 928688 h 596"/>
                <a:gd name="T50" fmla="*/ 152400 w 184"/>
                <a:gd name="T51" fmla="*/ 909638 h 596"/>
                <a:gd name="T52" fmla="*/ 69850 w 184"/>
                <a:gd name="T53" fmla="*/ 873125 h 596"/>
                <a:gd name="T54" fmla="*/ 0 w 184"/>
                <a:gd name="T55" fmla="*/ 828675 h 596"/>
                <a:gd name="T56" fmla="*/ 0 w 184"/>
                <a:gd name="T57" fmla="*/ 833438 h 596"/>
                <a:gd name="T58" fmla="*/ 0 w 184"/>
                <a:gd name="T59" fmla="*/ 836613 h 596"/>
                <a:gd name="T60" fmla="*/ 3175 w 184"/>
                <a:gd name="T61" fmla="*/ 842963 h 596"/>
                <a:gd name="T62" fmla="*/ 3175 w 184"/>
                <a:gd name="T63" fmla="*/ 849313 h 59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4"/>
                <a:gd name="T97" fmla="*/ 0 h 596"/>
                <a:gd name="T98" fmla="*/ 184 w 184"/>
                <a:gd name="T99" fmla="*/ 596 h 59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4" h="596">
                  <a:moveTo>
                    <a:pt x="184" y="0"/>
                  </a:moveTo>
                  <a:lnTo>
                    <a:pt x="182" y="0"/>
                  </a:lnTo>
                  <a:lnTo>
                    <a:pt x="151" y="2"/>
                  </a:lnTo>
                  <a:lnTo>
                    <a:pt x="121" y="5"/>
                  </a:lnTo>
                  <a:lnTo>
                    <a:pt x="94" y="13"/>
                  </a:lnTo>
                  <a:lnTo>
                    <a:pt x="65" y="23"/>
                  </a:lnTo>
                  <a:lnTo>
                    <a:pt x="40" y="36"/>
                  </a:lnTo>
                  <a:lnTo>
                    <a:pt x="17" y="50"/>
                  </a:lnTo>
                  <a:lnTo>
                    <a:pt x="17" y="52"/>
                  </a:lnTo>
                  <a:lnTo>
                    <a:pt x="17" y="53"/>
                  </a:lnTo>
                  <a:lnTo>
                    <a:pt x="15" y="55"/>
                  </a:lnTo>
                  <a:lnTo>
                    <a:pt x="15" y="57"/>
                  </a:lnTo>
                  <a:lnTo>
                    <a:pt x="15" y="59"/>
                  </a:lnTo>
                  <a:lnTo>
                    <a:pt x="15" y="61"/>
                  </a:lnTo>
                  <a:lnTo>
                    <a:pt x="15" y="63"/>
                  </a:lnTo>
                  <a:lnTo>
                    <a:pt x="21" y="59"/>
                  </a:lnTo>
                  <a:lnTo>
                    <a:pt x="44" y="44"/>
                  </a:lnTo>
                  <a:lnTo>
                    <a:pt x="69" y="32"/>
                  </a:lnTo>
                  <a:lnTo>
                    <a:pt x="96" y="23"/>
                  </a:lnTo>
                  <a:lnTo>
                    <a:pt x="123" y="15"/>
                  </a:lnTo>
                  <a:lnTo>
                    <a:pt x="151" y="11"/>
                  </a:lnTo>
                  <a:lnTo>
                    <a:pt x="182" y="9"/>
                  </a:lnTo>
                  <a:lnTo>
                    <a:pt x="182" y="7"/>
                  </a:lnTo>
                  <a:lnTo>
                    <a:pt x="182" y="5"/>
                  </a:lnTo>
                  <a:lnTo>
                    <a:pt x="182" y="4"/>
                  </a:lnTo>
                  <a:lnTo>
                    <a:pt x="184" y="2"/>
                  </a:lnTo>
                  <a:lnTo>
                    <a:pt x="184" y="0"/>
                  </a:lnTo>
                  <a:close/>
                  <a:moveTo>
                    <a:pt x="2" y="535"/>
                  </a:moveTo>
                  <a:lnTo>
                    <a:pt x="15" y="545"/>
                  </a:lnTo>
                  <a:lnTo>
                    <a:pt x="40" y="560"/>
                  </a:lnTo>
                  <a:lnTo>
                    <a:pt x="65" y="572"/>
                  </a:lnTo>
                  <a:lnTo>
                    <a:pt x="94" y="583"/>
                  </a:lnTo>
                  <a:lnTo>
                    <a:pt x="121" y="589"/>
                  </a:lnTo>
                  <a:lnTo>
                    <a:pt x="151" y="595"/>
                  </a:lnTo>
                  <a:lnTo>
                    <a:pt x="182" y="596"/>
                  </a:lnTo>
                  <a:lnTo>
                    <a:pt x="182" y="595"/>
                  </a:lnTo>
                  <a:lnTo>
                    <a:pt x="182" y="593"/>
                  </a:lnTo>
                  <a:lnTo>
                    <a:pt x="182" y="591"/>
                  </a:lnTo>
                  <a:lnTo>
                    <a:pt x="180" y="589"/>
                  </a:lnTo>
                  <a:lnTo>
                    <a:pt x="180" y="587"/>
                  </a:lnTo>
                  <a:lnTo>
                    <a:pt x="151" y="585"/>
                  </a:lnTo>
                  <a:lnTo>
                    <a:pt x="123" y="581"/>
                  </a:lnTo>
                  <a:lnTo>
                    <a:pt x="96" y="573"/>
                  </a:lnTo>
                  <a:lnTo>
                    <a:pt x="69" y="564"/>
                  </a:lnTo>
                  <a:lnTo>
                    <a:pt x="44" y="550"/>
                  </a:lnTo>
                  <a:lnTo>
                    <a:pt x="21" y="537"/>
                  </a:lnTo>
                  <a:lnTo>
                    <a:pt x="0" y="522"/>
                  </a:lnTo>
                  <a:lnTo>
                    <a:pt x="0" y="524"/>
                  </a:lnTo>
                  <a:lnTo>
                    <a:pt x="0" y="525"/>
                  </a:lnTo>
                  <a:lnTo>
                    <a:pt x="0" y="527"/>
                  </a:lnTo>
                  <a:lnTo>
                    <a:pt x="0" y="529"/>
                  </a:lnTo>
                  <a:lnTo>
                    <a:pt x="2" y="531"/>
                  </a:lnTo>
                  <a:lnTo>
                    <a:pt x="2" y="533"/>
                  </a:lnTo>
                  <a:lnTo>
                    <a:pt x="2" y="535"/>
                  </a:lnTo>
                  <a:close/>
                </a:path>
              </a:pathLst>
            </a:custGeom>
            <a:solidFill>
              <a:srgbClr val="C1E6FF"/>
            </a:solidFill>
            <a:ln w="9525">
              <a:noFill/>
              <a:round/>
            </a:ln>
          </p:spPr>
          <p:txBody>
            <a:bodyPr/>
            <a:lstStyle/>
            <a:p>
              <a:endParaRPr lang="en-US"/>
            </a:p>
          </p:txBody>
        </p:sp>
        <p:sp>
          <p:nvSpPr>
            <p:cNvPr id="17624" name="Freeform 228"/>
            <p:cNvSpPr>
              <a:spLocks noEditPoints="1"/>
            </p:cNvSpPr>
            <p:nvPr/>
          </p:nvSpPr>
          <p:spPr bwMode="auto">
            <a:xfrm>
              <a:off x="6080480" y="2962254"/>
              <a:ext cx="256822" cy="931863"/>
            </a:xfrm>
            <a:custGeom>
              <a:avLst/>
              <a:gdLst>
                <a:gd name="T0" fmla="*/ 288925 w 182"/>
                <a:gd name="T1" fmla="*/ 0 h 587"/>
                <a:gd name="T2" fmla="*/ 195262 w 182"/>
                <a:gd name="T3" fmla="*/ 7938 h 587"/>
                <a:gd name="T4" fmla="*/ 106363 w 182"/>
                <a:gd name="T5" fmla="*/ 36513 h 587"/>
                <a:gd name="T6" fmla="*/ 26988 w 182"/>
                <a:gd name="T7" fmla="*/ 77788 h 587"/>
                <a:gd name="T8" fmla="*/ 23812 w 182"/>
                <a:gd name="T9" fmla="*/ 84138 h 587"/>
                <a:gd name="T10" fmla="*/ 23812 w 182"/>
                <a:gd name="T11" fmla="*/ 90488 h 587"/>
                <a:gd name="T12" fmla="*/ 23812 w 182"/>
                <a:gd name="T13" fmla="*/ 96838 h 587"/>
                <a:gd name="T14" fmla="*/ 20637 w 182"/>
                <a:gd name="T15" fmla="*/ 100013 h 587"/>
                <a:gd name="T16" fmla="*/ 36512 w 182"/>
                <a:gd name="T17" fmla="*/ 93663 h 587"/>
                <a:gd name="T18" fmla="*/ 112713 w 182"/>
                <a:gd name="T19" fmla="*/ 50800 h 587"/>
                <a:gd name="T20" fmla="*/ 196850 w 182"/>
                <a:gd name="T21" fmla="*/ 23813 h 587"/>
                <a:gd name="T22" fmla="*/ 285750 w 182"/>
                <a:gd name="T23" fmla="*/ 14288 h 587"/>
                <a:gd name="T24" fmla="*/ 288925 w 182"/>
                <a:gd name="T25" fmla="*/ 11113 h 587"/>
                <a:gd name="T26" fmla="*/ 288925 w 182"/>
                <a:gd name="T27" fmla="*/ 7938 h 587"/>
                <a:gd name="T28" fmla="*/ 288925 w 182"/>
                <a:gd name="T29" fmla="*/ 4763 h 587"/>
                <a:gd name="T30" fmla="*/ 288925 w 182"/>
                <a:gd name="T31" fmla="*/ 0 h 587"/>
                <a:gd name="T32" fmla="*/ 26988 w 182"/>
                <a:gd name="T33" fmla="*/ 852488 h 587"/>
                <a:gd name="T34" fmla="*/ 106363 w 182"/>
                <a:gd name="T35" fmla="*/ 895350 h 587"/>
                <a:gd name="T36" fmla="*/ 195262 w 182"/>
                <a:gd name="T37" fmla="*/ 922338 h 587"/>
                <a:gd name="T38" fmla="*/ 288925 w 182"/>
                <a:gd name="T39" fmla="*/ 931863 h 587"/>
                <a:gd name="T40" fmla="*/ 285750 w 182"/>
                <a:gd name="T41" fmla="*/ 928688 h 587"/>
                <a:gd name="T42" fmla="*/ 285750 w 182"/>
                <a:gd name="T43" fmla="*/ 925513 h 587"/>
                <a:gd name="T44" fmla="*/ 285750 w 182"/>
                <a:gd name="T45" fmla="*/ 919163 h 587"/>
                <a:gd name="T46" fmla="*/ 285750 w 182"/>
                <a:gd name="T47" fmla="*/ 915988 h 587"/>
                <a:gd name="T48" fmla="*/ 196850 w 182"/>
                <a:gd name="T49" fmla="*/ 906463 h 587"/>
                <a:gd name="T50" fmla="*/ 112713 w 182"/>
                <a:gd name="T51" fmla="*/ 879475 h 587"/>
                <a:gd name="T52" fmla="*/ 36512 w 182"/>
                <a:gd name="T53" fmla="*/ 839788 h 587"/>
                <a:gd name="T54" fmla="*/ 0 w 182"/>
                <a:gd name="T55" fmla="*/ 809625 h 587"/>
                <a:gd name="T56" fmla="*/ 0 w 182"/>
                <a:gd name="T57" fmla="*/ 815975 h 587"/>
                <a:gd name="T58" fmla="*/ 0 w 182"/>
                <a:gd name="T59" fmla="*/ 822325 h 587"/>
                <a:gd name="T60" fmla="*/ 0 w 182"/>
                <a:gd name="T61" fmla="*/ 827088 h 587"/>
                <a:gd name="T62" fmla="*/ 0 w 182"/>
                <a:gd name="T63" fmla="*/ 830263 h 58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2"/>
                <a:gd name="T97" fmla="*/ 0 h 587"/>
                <a:gd name="T98" fmla="*/ 182 w 182"/>
                <a:gd name="T99" fmla="*/ 587 h 58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2" h="587">
                  <a:moveTo>
                    <a:pt x="182" y="0"/>
                  </a:moveTo>
                  <a:lnTo>
                    <a:pt x="182" y="0"/>
                  </a:lnTo>
                  <a:lnTo>
                    <a:pt x="151" y="1"/>
                  </a:lnTo>
                  <a:lnTo>
                    <a:pt x="123" y="5"/>
                  </a:lnTo>
                  <a:lnTo>
                    <a:pt x="94" y="13"/>
                  </a:lnTo>
                  <a:lnTo>
                    <a:pt x="67" y="23"/>
                  </a:lnTo>
                  <a:lnTo>
                    <a:pt x="42" y="36"/>
                  </a:lnTo>
                  <a:lnTo>
                    <a:pt x="17" y="49"/>
                  </a:lnTo>
                  <a:lnTo>
                    <a:pt x="15" y="51"/>
                  </a:lnTo>
                  <a:lnTo>
                    <a:pt x="15" y="53"/>
                  </a:lnTo>
                  <a:lnTo>
                    <a:pt x="15" y="55"/>
                  </a:lnTo>
                  <a:lnTo>
                    <a:pt x="15" y="57"/>
                  </a:lnTo>
                  <a:lnTo>
                    <a:pt x="15" y="59"/>
                  </a:lnTo>
                  <a:lnTo>
                    <a:pt x="15" y="61"/>
                  </a:lnTo>
                  <a:lnTo>
                    <a:pt x="13" y="63"/>
                  </a:lnTo>
                  <a:lnTo>
                    <a:pt x="13" y="65"/>
                  </a:lnTo>
                  <a:lnTo>
                    <a:pt x="23" y="59"/>
                  </a:lnTo>
                  <a:lnTo>
                    <a:pt x="46" y="44"/>
                  </a:lnTo>
                  <a:lnTo>
                    <a:pt x="71" y="32"/>
                  </a:lnTo>
                  <a:lnTo>
                    <a:pt x="98" y="23"/>
                  </a:lnTo>
                  <a:lnTo>
                    <a:pt x="124" y="15"/>
                  </a:lnTo>
                  <a:lnTo>
                    <a:pt x="153" y="11"/>
                  </a:lnTo>
                  <a:lnTo>
                    <a:pt x="180" y="9"/>
                  </a:lnTo>
                  <a:lnTo>
                    <a:pt x="182" y="9"/>
                  </a:lnTo>
                  <a:lnTo>
                    <a:pt x="182" y="7"/>
                  </a:lnTo>
                  <a:lnTo>
                    <a:pt x="182" y="5"/>
                  </a:lnTo>
                  <a:lnTo>
                    <a:pt x="182" y="3"/>
                  </a:lnTo>
                  <a:lnTo>
                    <a:pt x="182" y="1"/>
                  </a:lnTo>
                  <a:lnTo>
                    <a:pt x="182" y="0"/>
                  </a:lnTo>
                  <a:close/>
                  <a:moveTo>
                    <a:pt x="0" y="523"/>
                  </a:moveTo>
                  <a:lnTo>
                    <a:pt x="17" y="537"/>
                  </a:lnTo>
                  <a:lnTo>
                    <a:pt x="42" y="552"/>
                  </a:lnTo>
                  <a:lnTo>
                    <a:pt x="67" y="564"/>
                  </a:lnTo>
                  <a:lnTo>
                    <a:pt x="94" y="573"/>
                  </a:lnTo>
                  <a:lnTo>
                    <a:pt x="123" y="581"/>
                  </a:lnTo>
                  <a:lnTo>
                    <a:pt x="151" y="585"/>
                  </a:lnTo>
                  <a:lnTo>
                    <a:pt x="182" y="587"/>
                  </a:lnTo>
                  <a:lnTo>
                    <a:pt x="180" y="585"/>
                  </a:lnTo>
                  <a:lnTo>
                    <a:pt x="180" y="583"/>
                  </a:lnTo>
                  <a:lnTo>
                    <a:pt x="180" y="581"/>
                  </a:lnTo>
                  <a:lnTo>
                    <a:pt x="180" y="579"/>
                  </a:lnTo>
                  <a:lnTo>
                    <a:pt x="180" y="577"/>
                  </a:lnTo>
                  <a:lnTo>
                    <a:pt x="153" y="575"/>
                  </a:lnTo>
                  <a:lnTo>
                    <a:pt x="124" y="571"/>
                  </a:lnTo>
                  <a:lnTo>
                    <a:pt x="98" y="564"/>
                  </a:lnTo>
                  <a:lnTo>
                    <a:pt x="71" y="554"/>
                  </a:lnTo>
                  <a:lnTo>
                    <a:pt x="46" y="543"/>
                  </a:lnTo>
                  <a:lnTo>
                    <a:pt x="23" y="529"/>
                  </a:lnTo>
                  <a:lnTo>
                    <a:pt x="2" y="512"/>
                  </a:lnTo>
                  <a:lnTo>
                    <a:pt x="0" y="510"/>
                  </a:lnTo>
                  <a:lnTo>
                    <a:pt x="0" y="512"/>
                  </a:lnTo>
                  <a:lnTo>
                    <a:pt x="0" y="514"/>
                  </a:lnTo>
                  <a:lnTo>
                    <a:pt x="0" y="516"/>
                  </a:lnTo>
                  <a:lnTo>
                    <a:pt x="0" y="518"/>
                  </a:lnTo>
                  <a:lnTo>
                    <a:pt x="0" y="520"/>
                  </a:lnTo>
                  <a:lnTo>
                    <a:pt x="0" y="521"/>
                  </a:lnTo>
                  <a:lnTo>
                    <a:pt x="0" y="523"/>
                  </a:lnTo>
                  <a:close/>
                </a:path>
              </a:pathLst>
            </a:custGeom>
            <a:solidFill>
              <a:srgbClr val="C2E6FF"/>
            </a:solidFill>
            <a:ln w="9525">
              <a:noFill/>
              <a:round/>
            </a:ln>
          </p:spPr>
          <p:txBody>
            <a:bodyPr/>
            <a:lstStyle/>
            <a:p>
              <a:endParaRPr lang="en-US"/>
            </a:p>
          </p:txBody>
        </p:sp>
        <p:sp>
          <p:nvSpPr>
            <p:cNvPr id="17625" name="Freeform 229"/>
            <p:cNvSpPr>
              <a:spLocks noEditPoints="1"/>
            </p:cNvSpPr>
            <p:nvPr/>
          </p:nvSpPr>
          <p:spPr bwMode="auto">
            <a:xfrm>
              <a:off x="6077656" y="2970195"/>
              <a:ext cx="259644" cy="917575"/>
            </a:xfrm>
            <a:custGeom>
              <a:avLst/>
              <a:gdLst>
                <a:gd name="T0" fmla="*/ 292100 w 184"/>
                <a:gd name="T1" fmla="*/ 0 h 578"/>
                <a:gd name="T2" fmla="*/ 198437 w 184"/>
                <a:gd name="T3" fmla="*/ 9525 h 578"/>
                <a:gd name="T4" fmla="*/ 112713 w 184"/>
                <a:gd name="T5" fmla="*/ 36512 h 578"/>
                <a:gd name="T6" fmla="*/ 36513 w 184"/>
                <a:gd name="T7" fmla="*/ 79375 h 578"/>
                <a:gd name="T8" fmla="*/ 26988 w 184"/>
                <a:gd name="T9" fmla="*/ 88900 h 578"/>
                <a:gd name="T10" fmla="*/ 23812 w 184"/>
                <a:gd name="T11" fmla="*/ 92075 h 578"/>
                <a:gd name="T12" fmla="*/ 23812 w 184"/>
                <a:gd name="T13" fmla="*/ 98425 h 578"/>
                <a:gd name="T14" fmla="*/ 23812 w 184"/>
                <a:gd name="T15" fmla="*/ 104775 h 578"/>
                <a:gd name="T16" fmla="*/ 42862 w 184"/>
                <a:gd name="T17" fmla="*/ 92075 h 578"/>
                <a:gd name="T18" fmla="*/ 119063 w 184"/>
                <a:gd name="T19" fmla="*/ 49212 h 578"/>
                <a:gd name="T20" fmla="*/ 200025 w 184"/>
                <a:gd name="T21" fmla="*/ 25400 h 578"/>
                <a:gd name="T22" fmla="*/ 288925 w 184"/>
                <a:gd name="T23" fmla="*/ 15875 h 578"/>
                <a:gd name="T24" fmla="*/ 288925 w 184"/>
                <a:gd name="T25" fmla="*/ 12700 h 578"/>
                <a:gd name="T26" fmla="*/ 288925 w 184"/>
                <a:gd name="T27" fmla="*/ 6350 h 578"/>
                <a:gd name="T28" fmla="*/ 292100 w 184"/>
                <a:gd name="T29" fmla="*/ 3175 h 578"/>
                <a:gd name="T30" fmla="*/ 292100 w 184"/>
                <a:gd name="T31" fmla="*/ 0 h 578"/>
                <a:gd name="T32" fmla="*/ 36513 w 184"/>
                <a:gd name="T33" fmla="*/ 838200 h 578"/>
                <a:gd name="T34" fmla="*/ 112713 w 184"/>
                <a:gd name="T35" fmla="*/ 881063 h 578"/>
                <a:gd name="T36" fmla="*/ 198437 w 184"/>
                <a:gd name="T37" fmla="*/ 908050 h 578"/>
                <a:gd name="T38" fmla="*/ 288925 w 184"/>
                <a:gd name="T39" fmla="*/ 917575 h 578"/>
                <a:gd name="T40" fmla="*/ 288925 w 184"/>
                <a:gd name="T41" fmla="*/ 911225 h 578"/>
                <a:gd name="T42" fmla="*/ 288925 w 184"/>
                <a:gd name="T43" fmla="*/ 908050 h 578"/>
                <a:gd name="T44" fmla="*/ 285750 w 184"/>
                <a:gd name="T45" fmla="*/ 904875 h 578"/>
                <a:gd name="T46" fmla="*/ 285750 w 184"/>
                <a:gd name="T47" fmla="*/ 901700 h 578"/>
                <a:gd name="T48" fmla="*/ 200025 w 184"/>
                <a:gd name="T49" fmla="*/ 893763 h 578"/>
                <a:gd name="T50" fmla="*/ 119063 w 184"/>
                <a:gd name="T51" fmla="*/ 865188 h 578"/>
                <a:gd name="T52" fmla="*/ 42862 w 184"/>
                <a:gd name="T53" fmla="*/ 825500 h 578"/>
                <a:gd name="T54" fmla="*/ 0 w 184"/>
                <a:gd name="T55" fmla="*/ 792162 h 578"/>
                <a:gd name="T56" fmla="*/ 3175 w 184"/>
                <a:gd name="T57" fmla="*/ 798512 h 578"/>
                <a:gd name="T58" fmla="*/ 3175 w 184"/>
                <a:gd name="T59" fmla="*/ 801687 h 578"/>
                <a:gd name="T60" fmla="*/ 3175 w 184"/>
                <a:gd name="T61" fmla="*/ 808037 h 578"/>
                <a:gd name="T62" fmla="*/ 3175 w 184"/>
                <a:gd name="T63" fmla="*/ 814388 h 5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4"/>
                <a:gd name="T97" fmla="*/ 0 h 578"/>
                <a:gd name="T98" fmla="*/ 184 w 184"/>
                <a:gd name="T99" fmla="*/ 578 h 5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4" h="578">
                  <a:moveTo>
                    <a:pt x="184" y="0"/>
                  </a:moveTo>
                  <a:lnTo>
                    <a:pt x="184" y="0"/>
                  </a:lnTo>
                  <a:lnTo>
                    <a:pt x="153" y="2"/>
                  </a:lnTo>
                  <a:lnTo>
                    <a:pt x="125" y="6"/>
                  </a:lnTo>
                  <a:lnTo>
                    <a:pt x="98" y="14"/>
                  </a:lnTo>
                  <a:lnTo>
                    <a:pt x="71" y="23"/>
                  </a:lnTo>
                  <a:lnTo>
                    <a:pt x="46" y="35"/>
                  </a:lnTo>
                  <a:lnTo>
                    <a:pt x="23" y="50"/>
                  </a:lnTo>
                  <a:lnTo>
                    <a:pt x="17" y="54"/>
                  </a:lnTo>
                  <a:lnTo>
                    <a:pt x="17" y="56"/>
                  </a:lnTo>
                  <a:lnTo>
                    <a:pt x="15" y="56"/>
                  </a:lnTo>
                  <a:lnTo>
                    <a:pt x="15" y="58"/>
                  </a:lnTo>
                  <a:lnTo>
                    <a:pt x="15" y="60"/>
                  </a:lnTo>
                  <a:lnTo>
                    <a:pt x="15" y="62"/>
                  </a:lnTo>
                  <a:lnTo>
                    <a:pt x="15" y="64"/>
                  </a:lnTo>
                  <a:lnTo>
                    <a:pt x="15" y="66"/>
                  </a:lnTo>
                  <a:lnTo>
                    <a:pt x="15" y="67"/>
                  </a:lnTo>
                  <a:lnTo>
                    <a:pt x="27" y="58"/>
                  </a:lnTo>
                  <a:lnTo>
                    <a:pt x="50" y="43"/>
                  </a:lnTo>
                  <a:lnTo>
                    <a:pt x="75" y="31"/>
                  </a:lnTo>
                  <a:lnTo>
                    <a:pt x="100" y="21"/>
                  </a:lnTo>
                  <a:lnTo>
                    <a:pt x="126" y="16"/>
                  </a:lnTo>
                  <a:lnTo>
                    <a:pt x="155" y="12"/>
                  </a:lnTo>
                  <a:lnTo>
                    <a:pt x="182" y="10"/>
                  </a:lnTo>
                  <a:lnTo>
                    <a:pt x="182" y="8"/>
                  </a:lnTo>
                  <a:lnTo>
                    <a:pt x="182" y="6"/>
                  </a:lnTo>
                  <a:lnTo>
                    <a:pt x="182" y="4"/>
                  </a:lnTo>
                  <a:lnTo>
                    <a:pt x="184" y="4"/>
                  </a:lnTo>
                  <a:lnTo>
                    <a:pt x="184" y="2"/>
                  </a:lnTo>
                  <a:lnTo>
                    <a:pt x="184" y="0"/>
                  </a:lnTo>
                  <a:close/>
                  <a:moveTo>
                    <a:pt x="2" y="513"/>
                  </a:moveTo>
                  <a:lnTo>
                    <a:pt x="23" y="528"/>
                  </a:lnTo>
                  <a:lnTo>
                    <a:pt x="46" y="541"/>
                  </a:lnTo>
                  <a:lnTo>
                    <a:pt x="71" y="555"/>
                  </a:lnTo>
                  <a:lnTo>
                    <a:pt x="98" y="564"/>
                  </a:lnTo>
                  <a:lnTo>
                    <a:pt x="125" y="572"/>
                  </a:lnTo>
                  <a:lnTo>
                    <a:pt x="153" y="576"/>
                  </a:lnTo>
                  <a:lnTo>
                    <a:pt x="182" y="578"/>
                  </a:lnTo>
                  <a:lnTo>
                    <a:pt x="182" y="576"/>
                  </a:lnTo>
                  <a:lnTo>
                    <a:pt x="182" y="574"/>
                  </a:lnTo>
                  <a:lnTo>
                    <a:pt x="182" y="572"/>
                  </a:lnTo>
                  <a:lnTo>
                    <a:pt x="182" y="570"/>
                  </a:lnTo>
                  <a:lnTo>
                    <a:pt x="180" y="570"/>
                  </a:lnTo>
                  <a:lnTo>
                    <a:pt x="180" y="568"/>
                  </a:lnTo>
                  <a:lnTo>
                    <a:pt x="155" y="566"/>
                  </a:lnTo>
                  <a:lnTo>
                    <a:pt x="126" y="563"/>
                  </a:lnTo>
                  <a:lnTo>
                    <a:pt x="100" y="555"/>
                  </a:lnTo>
                  <a:lnTo>
                    <a:pt x="75" y="545"/>
                  </a:lnTo>
                  <a:lnTo>
                    <a:pt x="50" y="534"/>
                  </a:lnTo>
                  <a:lnTo>
                    <a:pt x="27" y="520"/>
                  </a:lnTo>
                  <a:lnTo>
                    <a:pt x="6" y="503"/>
                  </a:lnTo>
                  <a:lnTo>
                    <a:pt x="0" y="499"/>
                  </a:lnTo>
                  <a:lnTo>
                    <a:pt x="0" y="501"/>
                  </a:lnTo>
                  <a:lnTo>
                    <a:pt x="2" y="503"/>
                  </a:lnTo>
                  <a:lnTo>
                    <a:pt x="2" y="505"/>
                  </a:lnTo>
                  <a:lnTo>
                    <a:pt x="2" y="507"/>
                  </a:lnTo>
                  <a:lnTo>
                    <a:pt x="2" y="509"/>
                  </a:lnTo>
                  <a:lnTo>
                    <a:pt x="2" y="511"/>
                  </a:lnTo>
                  <a:lnTo>
                    <a:pt x="2" y="513"/>
                  </a:lnTo>
                  <a:close/>
                </a:path>
              </a:pathLst>
            </a:custGeom>
            <a:solidFill>
              <a:srgbClr val="C3E7FF"/>
            </a:solidFill>
            <a:ln w="9525">
              <a:noFill/>
              <a:round/>
            </a:ln>
          </p:spPr>
          <p:txBody>
            <a:bodyPr/>
            <a:lstStyle/>
            <a:p>
              <a:endParaRPr lang="en-US"/>
            </a:p>
          </p:txBody>
        </p:sp>
        <p:sp>
          <p:nvSpPr>
            <p:cNvPr id="17626" name="Freeform 230"/>
            <p:cNvSpPr>
              <a:spLocks noEditPoints="1"/>
            </p:cNvSpPr>
            <p:nvPr/>
          </p:nvSpPr>
          <p:spPr bwMode="auto">
            <a:xfrm>
              <a:off x="6077657" y="2976542"/>
              <a:ext cx="256822" cy="901700"/>
            </a:xfrm>
            <a:custGeom>
              <a:avLst/>
              <a:gdLst>
                <a:gd name="T0" fmla="*/ 246063 w 182"/>
                <a:gd name="T1" fmla="*/ 3175 h 568"/>
                <a:gd name="T2" fmla="*/ 158750 w 182"/>
                <a:gd name="T3" fmla="*/ 22225 h 568"/>
                <a:gd name="T4" fmla="*/ 76200 w 182"/>
                <a:gd name="T5" fmla="*/ 55563 h 568"/>
                <a:gd name="T6" fmla="*/ 23812 w 182"/>
                <a:gd name="T7" fmla="*/ 88900 h 568"/>
                <a:gd name="T8" fmla="*/ 23812 w 182"/>
                <a:gd name="T9" fmla="*/ 95250 h 568"/>
                <a:gd name="T10" fmla="*/ 23812 w 182"/>
                <a:gd name="T11" fmla="*/ 100012 h 568"/>
                <a:gd name="T12" fmla="*/ 20637 w 182"/>
                <a:gd name="T13" fmla="*/ 103188 h 568"/>
                <a:gd name="T14" fmla="*/ 20637 w 182"/>
                <a:gd name="T15" fmla="*/ 109538 h 568"/>
                <a:gd name="T16" fmla="*/ 85725 w 182"/>
                <a:gd name="T17" fmla="*/ 69850 h 568"/>
                <a:gd name="T18" fmla="*/ 160337 w 182"/>
                <a:gd name="T19" fmla="*/ 36512 h 568"/>
                <a:gd name="T20" fmla="*/ 246063 w 182"/>
                <a:gd name="T21" fmla="*/ 19050 h 568"/>
                <a:gd name="T22" fmla="*/ 288925 w 182"/>
                <a:gd name="T23" fmla="*/ 15875 h 568"/>
                <a:gd name="T24" fmla="*/ 288925 w 182"/>
                <a:gd name="T25" fmla="*/ 9525 h 568"/>
                <a:gd name="T26" fmla="*/ 288925 w 182"/>
                <a:gd name="T27" fmla="*/ 6350 h 568"/>
                <a:gd name="T28" fmla="*/ 288925 w 182"/>
                <a:gd name="T29" fmla="*/ 3175 h 568"/>
                <a:gd name="T30" fmla="*/ 3175 w 182"/>
                <a:gd name="T31" fmla="*/ 795337 h 568"/>
                <a:gd name="T32" fmla="*/ 39687 w 182"/>
                <a:gd name="T33" fmla="*/ 825500 h 568"/>
                <a:gd name="T34" fmla="*/ 115888 w 182"/>
                <a:gd name="T35" fmla="*/ 865188 h 568"/>
                <a:gd name="T36" fmla="*/ 200025 w 182"/>
                <a:gd name="T37" fmla="*/ 892175 h 568"/>
                <a:gd name="T38" fmla="*/ 288925 w 182"/>
                <a:gd name="T39" fmla="*/ 901700 h 568"/>
                <a:gd name="T40" fmla="*/ 285750 w 182"/>
                <a:gd name="T41" fmla="*/ 898525 h 568"/>
                <a:gd name="T42" fmla="*/ 285750 w 182"/>
                <a:gd name="T43" fmla="*/ 895350 h 568"/>
                <a:gd name="T44" fmla="*/ 285750 w 182"/>
                <a:gd name="T45" fmla="*/ 889000 h 568"/>
                <a:gd name="T46" fmla="*/ 285750 w 182"/>
                <a:gd name="T47" fmla="*/ 887413 h 568"/>
                <a:gd name="T48" fmla="*/ 203200 w 182"/>
                <a:gd name="T49" fmla="*/ 877888 h 568"/>
                <a:gd name="T50" fmla="*/ 122238 w 182"/>
                <a:gd name="T51" fmla="*/ 852488 h 568"/>
                <a:gd name="T52" fmla="*/ 47625 w 182"/>
                <a:gd name="T53" fmla="*/ 812800 h 568"/>
                <a:gd name="T54" fmla="*/ 0 w 182"/>
                <a:gd name="T55" fmla="*/ 774700 h 568"/>
                <a:gd name="T56" fmla="*/ 0 w 182"/>
                <a:gd name="T57" fmla="*/ 779462 h 568"/>
                <a:gd name="T58" fmla="*/ 0 w 182"/>
                <a:gd name="T59" fmla="*/ 785812 h 568"/>
                <a:gd name="T60" fmla="*/ 3175 w 182"/>
                <a:gd name="T61" fmla="*/ 792162 h 568"/>
                <a:gd name="T62" fmla="*/ 3175 w 182"/>
                <a:gd name="T63" fmla="*/ 795337 h 56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2"/>
                <a:gd name="T97" fmla="*/ 0 h 568"/>
                <a:gd name="T98" fmla="*/ 182 w 182"/>
                <a:gd name="T99" fmla="*/ 568 h 56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2" h="568">
                  <a:moveTo>
                    <a:pt x="182" y="0"/>
                  </a:moveTo>
                  <a:lnTo>
                    <a:pt x="155" y="2"/>
                  </a:lnTo>
                  <a:lnTo>
                    <a:pt x="126" y="6"/>
                  </a:lnTo>
                  <a:lnTo>
                    <a:pt x="100" y="14"/>
                  </a:lnTo>
                  <a:lnTo>
                    <a:pt x="73" y="23"/>
                  </a:lnTo>
                  <a:lnTo>
                    <a:pt x="48" y="35"/>
                  </a:lnTo>
                  <a:lnTo>
                    <a:pt x="25" y="50"/>
                  </a:lnTo>
                  <a:lnTo>
                    <a:pt x="15" y="56"/>
                  </a:lnTo>
                  <a:lnTo>
                    <a:pt x="15" y="58"/>
                  </a:lnTo>
                  <a:lnTo>
                    <a:pt x="15" y="60"/>
                  </a:lnTo>
                  <a:lnTo>
                    <a:pt x="15" y="62"/>
                  </a:lnTo>
                  <a:lnTo>
                    <a:pt x="15" y="63"/>
                  </a:lnTo>
                  <a:lnTo>
                    <a:pt x="15" y="65"/>
                  </a:lnTo>
                  <a:lnTo>
                    <a:pt x="13" y="65"/>
                  </a:lnTo>
                  <a:lnTo>
                    <a:pt x="13" y="67"/>
                  </a:lnTo>
                  <a:lnTo>
                    <a:pt x="13" y="69"/>
                  </a:lnTo>
                  <a:lnTo>
                    <a:pt x="30" y="58"/>
                  </a:lnTo>
                  <a:lnTo>
                    <a:pt x="54" y="44"/>
                  </a:lnTo>
                  <a:lnTo>
                    <a:pt x="77" y="31"/>
                  </a:lnTo>
                  <a:lnTo>
                    <a:pt x="101" y="23"/>
                  </a:lnTo>
                  <a:lnTo>
                    <a:pt x="128" y="15"/>
                  </a:lnTo>
                  <a:lnTo>
                    <a:pt x="155" y="12"/>
                  </a:lnTo>
                  <a:lnTo>
                    <a:pt x="182" y="10"/>
                  </a:lnTo>
                  <a:lnTo>
                    <a:pt x="182" y="8"/>
                  </a:lnTo>
                  <a:lnTo>
                    <a:pt x="182" y="6"/>
                  </a:lnTo>
                  <a:lnTo>
                    <a:pt x="182" y="4"/>
                  </a:lnTo>
                  <a:lnTo>
                    <a:pt x="182" y="2"/>
                  </a:lnTo>
                  <a:lnTo>
                    <a:pt x="182" y="0"/>
                  </a:lnTo>
                  <a:close/>
                  <a:moveTo>
                    <a:pt x="2" y="501"/>
                  </a:moveTo>
                  <a:lnTo>
                    <a:pt x="4" y="503"/>
                  </a:lnTo>
                  <a:lnTo>
                    <a:pt x="25" y="520"/>
                  </a:lnTo>
                  <a:lnTo>
                    <a:pt x="48" y="534"/>
                  </a:lnTo>
                  <a:lnTo>
                    <a:pt x="73" y="545"/>
                  </a:lnTo>
                  <a:lnTo>
                    <a:pt x="100" y="555"/>
                  </a:lnTo>
                  <a:lnTo>
                    <a:pt x="126" y="562"/>
                  </a:lnTo>
                  <a:lnTo>
                    <a:pt x="155" y="566"/>
                  </a:lnTo>
                  <a:lnTo>
                    <a:pt x="182" y="568"/>
                  </a:lnTo>
                  <a:lnTo>
                    <a:pt x="182" y="566"/>
                  </a:lnTo>
                  <a:lnTo>
                    <a:pt x="180" y="566"/>
                  </a:lnTo>
                  <a:lnTo>
                    <a:pt x="180" y="564"/>
                  </a:lnTo>
                  <a:lnTo>
                    <a:pt x="180" y="562"/>
                  </a:lnTo>
                  <a:lnTo>
                    <a:pt x="180" y="560"/>
                  </a:lnTo>
                  <a:lnTo>
                    <a:pt x="180" y="559"/>
                  </a:lnTo>
                  <a:lnTo>
                    <a:pt x="155" y="557"/>
                  </a:lnTo>
                  <a:lnTo>
                    <a:pt x="128" y="553"/>
                  </a:lnTo>
                  <a:lnTo>
                    <a:pt x="101" y="547"/>
                  </a:lnTo>
                  <a:lnTo>
                    <a:pt x="77" y="537"/>
                  </a:lnTo>
                  <a:lnTo>
                    <a:pt x="54" y="526"/>
                  </a:lnTo>
                  <a:lnTo>
                    <a:pt x="30" y="512"/>
                  </a:lnTo>
                  <a:lnTo>
                    <a:pt x="9" y="497"/>
                  </a:lnTo>
                  <a:lnTo>
                    <a:pt x="0" y="488"/>
                  </a:lnTo>
                  <a:lnTo>
                    <a:pt x="0" y="489"/>
                  </a:lnTo>
                  <a:lnTo>
                    <a:pt x="0" y="491"/>
                  </a:lnTo>
                  <a:lnTo>
                    <a:pt x="0" y="493"/>
                  </a:lnTo>
                  <a:lnTo>
                    <a:pt x="0" y="495"/>
                  </a:lnTo>
                  <a:lnTo>
                    <a:pt x="0" y="497"/>
                  </a:lnTo>
                  <a:lnTo>
                    <a:pt x="2" y="499"/>
                  </a:lnTo>
                  <a:lnTo>
                    <a:pt x="2" y="501"/>
                  </a:lnTo>
                  <a:close/>
                </a:path>
              </a:pathLst>
            </a:custGeom>
            <a:solidFill>
              <a:srgbClr val="C4E7FF"/>
            </a:solidFill>
            <a:ln w="9525">
              <a:noFill/>
              <a:round/>
            </a:ln>
          </p:spPr>
          <p:txBody>
            <a:bodyPr/>
            <a:lstStyle/>
            <a:p>
              <a:endParaRPr lang="en-US"/>
            </a:p>
          </p:txBody>
        </p:sp>
        <p:sp>
          <p:nvSpPr>
            <p:cNvPr id="17627" name="Freeform 231"/>
            <p:cNvSpPr>
              <a:spLocks noEditPoints="1"/>
            </p:cNvSpPr>
            <p:nvPr/>
          </p:nvSpPr>
          <p:spPr bwMode="auto">
            <a:xfrm>
              <a:off x="6077657" y="2986070"/>
              <a:ext cx="256822" cy="885825"/>
            </a:xfrm>
            <a:custGeom>
              <a:avLst/>
              <a:gdLst>
                <a:gd name="T0" fmla="*/ 246063 w 182"/>
                <a:gd name="T1" fmla="*/ 3175 h 558"/>
                <a:gd name="T2" fmla="*/ 158750 w 182"/>
                <a:gd name="T3" fmla="*/ 17462 h 558"/>
                <a:gd name="T4" fmla="*/ 79375 w 182"/>
                <a:gd name="T5" fmla="*/ 52388 h 558"/>
                <a:gd name="T6" fmla="*/ 23812 w 182"/>
                <a:gd name="T7" fmla="*/ 90487 h 558"/>
                <a:gd name="T8" fmla="*/ 20637 w 182"/>
                <a:gd name="T9" fmla="*/ 93662 h 558"/>
                <a:gd name="T10" fmla="*/ 20637 w 182"/>
                <a:gd name="T11" fmla="*/ 100012 h 558"/>
                <a:gd name="T12" fmla="*/ 20637 w 182"/>
                <a:gd name="T13" fmla="*/ 106363 h 558"/>
                <a:gd name="T14" fmla="*/ 20637 w 182"/>
                <a:gd name="T15" fmla="*/ 112712 h 558"/>
                <a:gd name="T16" fmla="*/ 87312 w 182"/>
                <a:gd name="T17" fmla="*/ 66675 h 558"/>
                <a:gd name="T18" fmla="*/ 163512 w 182"/>
                <a:gd name="T19" fmla="*/ 33337 h 558"/>
                <a:gd name="T20" fmla="*/ 246063 w 182"/>
                <a:gd name="T21" fmla="*/ 14287 h 558"/>
                <a:gd name="T22" fmla="*/ 285750 w 182"/>
                <a:gd name="T23" fmla="*/ 12700 h 558"/>
                <a:gd name="T24" fmla="*/ 285750 w 182"/>
                <a:gd name="T25" fmla="*/ 9525 h 558"/>
                <a:gd name="T26" fmla="*/ 288925 w 182"/>
                <a:gd name="T27" fmla="*/ 6350 h 558"/>
                <a:gd name="T28" fmla="*/ 288925 w 182"/>
                <a:gd name="T29" fmla="*/ 0 h 558"/>
                <a:gd name="T30" fmla="*/ 0 w 182"/>
                <a:gd name="T31" fmla="*/ 776287 h 558"/>
                <a:gd name="T32" fmla="*/ 42862 w 182"/>
                <a:gd name="T33" fmla="*/ 809625 h 558"/>
                <a:gd name="T34" fmla="*/ 119063 w 182"/>
                <a:gd name="T35" fmla="*/ 849313 h 558"/>
                <a:gd name="T36" fmla="*/ 200025 w 182"/>
                <a:gd name="T37" fmla="*/ 877888 h 558"/>
                <a:gd name="T38" fmla="*/ 285750 w 182"/>
                <a:gd name="T39" fmla="*/ 885825 h 558"/>
                <a:gd name="T40" fmla="*/ 285750 w 182"/>
                <a:gd name="T41" fmla="*/ 879475 h 558"/>
                <a:gd name="T42" fmla="*/ 285750 w 182"/>
                <a:gd name="T43" fmla="*/ 877888 h 558"/>
                <a:gd name="T44" fmla="*/ 282575 w 182"/>
                <a:gd name="T45" fmla="*/ 874713 h 558"/>
                <a:gd name="T46" fmla="*/ 282575 w 182"/>
                <a:gd name="T47" fmla="*/ 871538 h 558"/>
                <a:gd name="T48" fmla="*/ 203200 w 182"/>
                <a:gd name="T49" fmla="*/ 862013 h 558"/>
                <a:gd name="T50" fmla="*/ 123825 w 182"/>
                <a:gd name="T51" fmla="*/ 838200 h 558"/>
                <a:gd name="T52" fmla="*/ 50800 w 182"/>
                <a:gd name="T53" fmla="*/ 798512 h 558"/>
                <a:gd name="T54" fmla="*/ 0 w 182"/>
                <a:gd name="T55" fmla="*/ 755650 h 558"/>
                <a:gd name="T56" fmla="*/ 0 w 182"/>
                <a:gd name="T57" fmla="*/ 758825 h 558"/>
                <a:gd name="T58" fmla="*/ 0 w 182"/>
                <a:gd name="T59" fmla="*/ 765175 h 558"/>
                <a:gd name="T60" fmla="*/ 0 w 182"/>
                <a:gd name="T61" fmla="*/ 769937 h 558"/>
                <a:gd name="T62" fmla="*/ 0 w 182"/>
                <a:gd name="T63" fmla="*/ 776287 h 55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2"/>
                <a:gd name="T97" fmla="*/ 0 h 558"/>
                <a:gd name="T98" fmla="*/ 182 w 182"/>
                <a:gd name="T99" fmla="*/ 558 h 55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2" h="558">
                  <a:moveTo>
                    <a:pt x="182" y="0"/>
                  </a:moveTo>
                  <a:lnTo>
                    <a:pt x="155" y="2"/>
                  </a:lnTo>
                  <a:lnTo>
                    <a:pt x="126" y="6"/>
                  </a:lnTo>
                  <a:lnTo>
                    <a:pt x="100" y="11"/>
                  </a:lnTo>
                  <a:lnTo>
                    <a:pt x="75" y="21"/>
                  </a:lnTo>
                  <a:lnTo>
                    <a:pt x="50" y="33"/>
                  </a:lnTo>
                  <a:lnTo>
                    <a:pt x="27" y="48"/>
                  </a:lnTo>
                  <a:lnTo>
                    <a:pt x="15" y="57"/>
                  </a:lnTo>
                  <a:lnTo>
                    <a:pt x="15" y="59"/>
                  </a:lnTo>
                  <a:lnTo>
                    <a:pt x="13" y="59"/>
                  </a:lnTo>
                  <a:lnTo>
                    <a:pt x="13" y="61"/>
                  </a:lnTo>
                  <a:lnTo>
                    <a:pt x="13" y="63"/>
                  </a:lnTo>
                  <a:lnTo>
                    <a:pt x="13" y="65"/>
                  </a:lnTo>
                  <a:lnTo>
                    <a:pt x="13" y="67"/>
                  </a:lnTo>
                  <a:lnTo>
                    <a:pt x="13" y="69"/>
                  </a:lnTo>
                  <a:lnTo>
                    <a:pt x="13" y="71"/>
                  </a:lnTo>
                  <a:lnTo>
                    <a:pt x="32" y="56"/>
                  </a:lnTo>
                  <a:lnTo>
                    <a:pt x="55" y="42"/>
                  </a:lnTo>
                  <a:lnTo>
                    <a:pt x="78" y="31"/>
                  </a:lnTo>
                  <a:lnTo>
                    <a:pt x="103" y="21"/>
                  </a:lnTo>
                  <a:lnTo>
                    <a:pt x="128" y="15"/>
                  </a:lnTo>
                  <a:lnTo>
                    <a:pt x="155" y="9"/>
                  </a:lnTo>
                  <a:lnTo>
                    <a:pt x="180" y="9"/>
                  </a:lnTo>
                  <a:lnTo>
                    <a:pt x="180" y="8"/>
                  </a:lnTo>
                  <a:lnTo>
                    <a:pt x="180" y="6"/>
                  </a:lnTo>
                  <a:lnTo>
                    <a:pt x="182" y="4"/>
                  </a:lnTo>
                  <a:lnTo>
                    <a:pt x="182" y="2"/>
                  </a:lnTo>
                  <a:lnTo>
                    <a:pt x="182" y="0"/>
                  </a:lnTo>
                  <a:close/>
                  <a:moveTo>
                    <a:pt x="0" y="489"/>
                  </a:moveTo>
                  <a:lnTo>
                    <a:pt x="6" y="493"/>
                  </a:lnTo>
                  <a:lnTo>
                    <a:pt x="27" y="510"/>
                  </a:lnTo>
                  <a:lnTo>
                    <a:pt x="50" y="524"/>
                  </a:lnTo>
                  <a:lnTo>
                    <a:pt x="75" y="535"/>
                  </a:lnTo>
                  <a:lnTo>
                    <a:pt x="100" y="545"/>
                  </a:lnTo>
                  <a:lnTo>
                    <a:pt x="126" y="553"/>
                  </a:lnTo>
                  <a:lnTo>
                    <a:pt x="155" y="556"/>
                  </a:lnTo>
                  <a:lnTo>
                    <a:pt x="180" y="558"/>
                  </a:lnTo>
                  <a:lnTo>
                    <a:pt x="180" y="556"/>
                  </a:lnTo>
                  <a:lnTo>
                    <a:pt x="180" y="554"/>
                  </a:lnTo>
                  <a:lnTo>
                    <a:pt x="180" y="553"/>
                  </a:lnTo>
                  <a:lnTo>
                    <a:pt x="180" y="551"/>
                  </a:lnTo>
                  <a:lnTo>
                    <a:pt x="178" y="551"/>
                  </a:lnTo>
                  <a:lnTo>
                    <a:pt x="178" y="549"/>
                  </a:lnTo>
                  <a:lnTo>
                    <a:pt x="155" y="547"/>
                  </a:lnTo>
                  <a:lnTo>
                    <a:pt x="128" y="543"/>
                  </a:lnTo>
                  <a:lnTo>
                    <a:pt x="103" y="535"/>
                  </a:lnTo>
                  <a:lnTo>
                    <a:pt x="78" y="528"/>
                  </a:lnTo>
                  <a:lnTo>
                    <a:pt x="55" y="516"/>
                  </a:lnTo>
                  <a:lnTo>
                    <a:pt x="32" y="503"/>
                  </a:lnTo>
                  <a:lnTo>
                    <a:pt x="11" y="487"/>
                  </a:lnTo>
                  <a:lnTo>
                    <a:pt x="0" y="476"/>
                  </a:lnTo>
                  <a:lnTo>
                    <a:pt x="0" y="478"/>
                  </a:lnTo>
                  <a:lnTo>
                    <a:pt x="0" y="480"/>
                  </a:lnTo>
                  <a:lnTo>
                    <a:pt x="0" y="482"/>
                  </a:lnTo>
                  <a:lnTo>
                    <a:pt x="0" y="483"/>
                  </a:lnTo>
                  <a:lnTo>
                    <a:pt x="0" y="485"/>
                  </a:lnTo>
                  <a:lnTo>
                    <a:pt x="0" y="487"/>
                  </a:lnTo>
                  <a:lnTo>
                    <a:pt x="0" y="489"/>
                  </a:lnTo>
                  <a:close/>
                </a:path>
              </a:pathLst>
            </a:custGeom>
            <a:solidFill>
              <a:srgbClr val="C5E7FF"/>
            </a:solidFill>
            <a:ln w="9525">
              <a:noFill/>
              <a:round/>
            </a:ln>
          </p:spPr>
          <p:txBody>
            <a:bodyPr/>
            <a:lstStyle/>
            <a:p>
              <a:endParaRPr lang="en-US"/>
            </a:p>
          </p:txBody>
        </p:sp>
        <p:sp>
          <p:nvSpPr>
            <p:cNvPr id="17628" name="Freeform 232"/>
            <p:cNvSpPr>
              <a:spLocks noEditPoints="1"/>
            </p:cNvSpPr>
            <p:nvPr/>
          </p:nvSpPr>
          <p:spPr bwMode="auto">
            <a:xfrm>
              <a:off x="6074834" y="2992417"/>
              <a:ext cx="259644" cy="871537"/>
            </a:xfrm>
            <a:custGeom>
              <a:avLst/>
              <a:gdLst>
                <a:gd name="T0" fmla="*/ 249238 w 184"/>
                <a:gd name="T1" fmla="*/ 3175 h 549"/>
                <a:gd name="T2" fmla="*/ 163512 w 184"/>
                <a:gd name="T3" fmla="*/ 20637 h 549"/>
                <a:gd name="T4" fmla="*/ 88900 w 184"/>
                <a:gd name="T5" fmla="*/ 53975 h 549"/>
                <a:gd name="T6" fmla="*/ 23812 w 184"/>
                <a:gd name="T7" fmla="*/ 93662 h 549"/>
                <a:gd name="T8" fmla="*/ 23812 w 184"/>
                <a:gd name="T9" fmla="*/ 100012 h 549"/>
                <a:gd name="T10" fmla="*/ 23812 w 184"/>
                <a:gd name="T11" fmla="*/ 106362 h 549"/>
                <a:gd name="T12" fmla="*/ 20637 w 184"/>
                <a:gd name="T13" fmla="*/ 112712 h 549"/>
                <a:gd name="T14" fmla="*/ 20637 w 184"/>
                <a:gd name="T15" fmla="*/ 115887 h 549"/>
                <a:gd name="T16" fmla="*/ 60325 w 184"/>
                <a:gd name="T17" fmla="*/ 87312 h 549"/>
                <a:gd name="T18" fmla="*/ 130175 w 184"/>
                <a:gd name="T19" fmla="*/ 47625 h 549"/>
                <a:gd name="T20" fmla="*/ 209550 w 184"/>
                <a:gd name="T21" fmla="*/ 23812 h 549"/>
                <a:gd name="T22" fmla="*/ 288925 w 184"/>
                <a:gd name="T23" fmla="*/ 14287 h 549"/>
                <a:gd name="T24" fmla="*/ 288925 w 184"/>
                <a:gd name="T25" fmla="*/ 11112 h 549"/>
                <a:gd name="T26" fmla="*/ 288925 w 184"/>
                <a:gd name="T27" fmla="*/ 7937 h 549"/>
                <a:gd name="T28" fmla="*/ 288925 w 184"/>
                <a:gd name="T29" fmla="*/ 6350 h 549"/>
                <a:gd name="T30" fmla="*/ 292100 w 184"/>
                <a:gd name="T31" fmla="*/ 0 h 549"/>
                <a:gd name="T32" fmla="*/ 17463 w 184"/>
                <a:gd name="T33" fmla="*/ 773112 h 549"/>
                <a:gd name="T34" fmla="*/ 88900 w 184"/>
                <a:gd name="T35" fmla="*/ 819150 h 549"/>
                <a:gd name="T36" fmla="*/ 163512 w 184"/>
                <a:gd name="T37" fmla="*/ 852487 h 549"/>
                <a:gd name="T38" fmla="*/ 249238 w 184"/>
                <a:gd name="T39" fmla="*/ 868362 h 549"/>
                <a:gd name="T40" fmla="*/ 288925 w 184"/>
                <a:gd name="T41" fmla="*/ 868362 h 549"/>
                <a:gd name="T42" fmla="*/ 285750 w 184"/>
                <a:gd name="T43" fmla="*/ 865187 h 549"/>
                <a:gd name="T44" fmla="*/ 285750 w 184"/>
                <a:gd name="T45" fmla="*/ 862012 h 549"/>
                <a:gd name="T46" fmla="*/ 285750 w 184"/>
                <a:gd name="T47" fmla="*/ 858837 h 549"/>
                <a:gd name="T48" fmla="*/ 252413 w 184"/>
                <a:gd name="T49" fmla="*/ 855662 h 549"/>
                <a:gd name="T50" fmla="*/ 169862 w 184"/>
                <a:gd name="T51" fmla="*/ 836612 h 549"/>
                <a:gd name="T52" fmla="*/ 93662 w 184"/>
                <a:gd name="T53" fmla="*/ 806449 h 549"/>
                <a:gd name="T54" fmla="*/ 26988 w 184"/>
                <a:gd name="T55" fmla="*/ 760412 h 549"/>
                <a:gd name="T56" fmla="*/ 0 w 184"/>
                <a:gd name="T57" fmla="*/ 739774 h 549"/>
                <a:gd name="T58" fmla="*/ 3175 w 184"/>
                <a:gd name="T59" fmla="*/ 746124 h 549"/>
                <a:gd name="T60" fmla="*/ 3175 w 184"/>
                <a:gd name="T61" fmla="*/ 749299 h 549"/>
                <a:gd name="T62" fmla="*/ 3175 w 184"/>
                <a:gd name="T63" fmla="*/ 755649 h 54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84"/>
                <a:gd name="T97" fmla="*/ 0 h 549"/>
                <a:gd name="T98" fmla="*/ 184 w 184"/>
                <a:gd name="T99" fmla="*/ 549 h 54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84" h="549">
                  <a:moveTo>
                    <a:pt x="184" y="0"/>
                  </a:moveTo>
                  <a:lnTo>
                    <a:pt x="157" y="2"/>
                  </a:lnTo>
                  <a:lnTo>
                    <a:pt x="130" y="5"/>
                  </a:lnTo>
                  <a:lnTo>
                    <a:pt x="103" y="13"/>
                  </a:lnTo>
                  <a:lnTo>
                    <a:pt x="79" y="21"/>
                  </a:lnTo>
                  <a:lnTo>
                    <a:pt x="56" y="34"/>
                  </a:lnTo>
                  <a:lnTo>
                    <a:pt x="32" y="48"/>
                  </a:lnTo>
                  <a:lnTo>
                    <a:pt x="15" y="59"/>
                  </a:lnTo>
                  <a:lnTo>
                    <a:pt x="15" y="61"/>
                  </a:lnTo>
                  <a:lnTo>
                    <a:pt x="15" y="63"/>
                  </a:lnTo>
                  <a:lnTo>
                    <a:pt x="15" y="65"/>
                  </a:lnTo>
                  <a:lnTo>
                    <a:pt x="15" y="67"/>
                  </a:lnTo>
                  <a:lnTo>
                    <a:pt x="13" y="69"/>
                  </a:lnTo>
                  <a:lnTo>
                    <a:pt x="13" y="71"/>
                  </a:lnTo>
                  <a:lnTo>
                    <a:pt x="13" y="73"/>
                  </a:lnTo>
                  <a:lnTo>
                    <a:pt x="17" y="71"/>
                  </a:lnTo>
                  <a:lnTo>
                    <a:pt x="38" y="55"/>
                  </a:lnTo>
                  <a:lnTo>
                    <a:pt x="59" y="42"/>
                  </a:lnTo>
                  <a:lnTo>
                    <a:pt x="82" y="30"/>
                  </a:lnTo>
                  <a:lnTo>
                    <a:pt x="107" y="21"/>
                  </a:lnTo>
                  <a:lnTo>
                    <a:pt x="132" y="15"/>
                  </a:lnTo>
                  <a:lnTo>
                    <a:pt x="159" y="11"/>
                  </a:lnTo>
                  <a:lnTo>
                    <a:pt x="182" y="9"/>
                  </a:lnTo>
                  <a:lnTo>
                    <a:pt x="182" y="7"/>
                  </a:lnTo>
                  <a:lnTo>
                    <a:pt x="182" y="5"/>
                  </a:lnTo>
                  <a:lnTo>
                    <a:pt x="182" y="4"/>
                  </a:lnTo>
                  <a:lnTo>
                    <a:pt x="182" y="2"/>
                  </a:lnTo>
                  <a:lnTo>
                    <a:pt x="184" y="0"/>
                  </a:lnTo>
                  <a:close/>
                  <a:moveTo>
                    <a:pt x="2" y="478"/>
                  </a:moveTo>
                  <a:lnTo>
                    <a:pt x="11" y="487"/>
                  </a:lnTo>
                  <a:lnTo>
                    <a:pt x="32" y="502"/>
                  </a:lnTo>
                  <a:lnTo>
                    <a:pt x="56" y="516"/>
                  </a:lnTo>
                  <a:lnTo>
                    <a:pt x="79" y="527"/>
                  </a:lnTo>
                  <a:lnTo>
                    <a:pt x="103" y="537"/>
                  </a:lnTo>
                  <a:lnTo>
                    <a:pt x="130" y="543"/>
                  </a:lnTo>
                  <a:lnTo>
                    <a:pt x="157" y="547"/>
                  </a:lnTo>
                  <a:lnTo>
                    <a:pt x="182" y="549"/>
                  </a:lnTo>
                  <a:lnTo>
                    <a:pt x="182" y="547"/>
                  </a:lnTo>
                  <a:lnTo>
                    <a:pt x="180" y="547"/>
                  </a:lnTo>
                  <a:lnTo>
                    <a:pt x="180" y="545"/>
                  </a:lnTo>
                  <a:lnTo>
                    <a:pt x="180" y="543"/>
                  </a:lnTo>
                  <a:lnTo>
                    <a:pt x="180" y="541"/>
                  </a:lnTo>
                  <a:lnTo>
                    <a:pt x="180" y="539"/>
                  </a:lnTo>
                  <a:lnTo>
                    <a:pt x="159" y="539"/>
                  </a:lnTo>
                  <a:lnTo>
                    <a:pt x="132" y="533"/>
                  </a:lnTo>
                  <a:lnTo>
                    <a:pt x="107" y="527"/>
                  </a:lnTo>
                  <a:lnTo>
                    <a:pt x="82" y="518"/>
                  </a:lnTo>
                  <a:lnTo>
                    <a:pt x="59" y="508"/>
                  </a:lnTo>
                  <a:lnTo>
                    <a:pt x="38" y="495"/>
                  </a:lnTo>
                  <a:lnTo>
                    <a:pt x="17" y="479"/>
                  </a:lnTo>
                  <a:lnTo>
                    <a:pt x="0" y="464"/>
                  </a:lnTo>
                  <a:lnTo>
                    <a:pt x="0" y="466"/>
                  </a:lnTo>
                  <a:lnTo>
                    <a:pt x="2" y="468"/>
                  </a:lnTo>
                  <a:lnTo>
                    <a:pt x="2" y="470"/>
                  </a:lnTo>
                  <a:lnTo>
                    <a:pt x="2" y="472"/>
                  </a:lnTo>
                  <a:lnTo>
                    <a:pt x="2" y="474"/>
                  </a:lnTo>
                  <a:lnTo>
                    <a:pt x="2" y="476"/>
                  </a:lnTo>
                  <a:lnTo>
                    <a:pt x="2" y="478"/>
                  </a:lnTo>
                  <a:close/>
                </a:path>
              </a:pathLst>
            </a:custGeom>
            <a:solidFill>
              <a:srgbClr val="C6E8FF"/>
            </a:solidFill>
            <a:ln w="9525">
              <a:noFill/>
              <a:round/>
            </a:ln>
          </p:spPr>
          <p:txBody>
            <a:bodyPr/>
            <a:lstStyle/>
            <a:p>
              <a:endParaRPr lang="en-US"/>
            </a:p>
          </p:txBody>
        </p:sp>
        <p:sp>
          <p:nvSpPr>
            <p:cNvPr id="17629" name="Freeform 233"/>
            <p:cNvSpPr>
              <a:spLocks noEditPoints="1"/>
            </p:cNvSpPr>
            <p:nvPr/>
          </p:nvSpPr>
          <p:spPr bwMode="auto">
            <a:xfrm>
              <a:off x="6074834" y="3000354"/>
              <a:ext cx="256822" cy="857250"/>
            </a:xfrm>
            <a:custGeom>
              <a:avLst/>
              <a:gdLst>
                <a:gd name="T0" fmla="*/ 249238 w 182"/>
                <a:gd name="T1" fmla="*/ 0 h 540"/>
                <a:gd name="T2" fmla="*/ 166687 w 182"/>
                <a:gd name="T3" fmla="*/ 19050 h 540"/>
                <a:gd name="T4" fmla="*/ 90487 w 182"/>
                <a:gd name="T5" fmla="*/ 52388 h 540"/>
                <a:gd name="T6" fmla="*/ 23812 w 182"/>
                <a:gd name="T7" fmla="*/ 98425 h 540"/>
                <a:gd name="T8" fmla="*/ 20637 w 182"/>
                <a:gd name="T9" fmla="*/ 104775 h 540"/>
                <a:gd name="T10" fmla="*/ 20637 w 182"/>
                <a:gd name="T11" fmla="*/ 107950 h 540"/>
                <a:gd name="T12" fmla="*/ 20637 w 182"/>
                <a:gd name="T13" fmla="*/ 112712 h 540"/>
                <a:gd name="T14" fmla="*/ 17463 w 182"/>
                <a:gd name="T15" fmla="*/ 119062 h 540"/>
                <a:gd name="T16" fmla="*/ 63500 w 182"/>
                <a:gd name="T17" fmla="*/ 85725 h 540"/>
                <a:gd name="T18" fmla="*/ 133350 w 182"/>
                <a:gd name="T19" fmla="*/ 46037 h 540"/>
                <a:gd name="T20" fmla="*/ 209550 w 182"/>
                <a:gd name="T21" fmla="*/ 22225 h 540"/>
                <a:gd name="T22" fmla="*/ 285750 w 182"/>
                <a:gd name="T23" fmla="*/ 15875 h 540"/>
                <a:gd name="T24" fmla="*/ 285750 w 182"/>
                <a:gd name="T25" fmla="*/ 12700 h 540"/>
                <a:gd name="T26" fmla="*/ 288925 w 182"/>
                <a:gd name="T27" fmla="*/ 6350 h 540"/>
                <a:gd name="T28" fmla="*/ 288925 w 182"/>
                <a:gd name="T29" fmla="*/ 3175 h 540"/>
                <a:gd name="T30" fmla="*/ 288925 w 182"/>
                <a:gd name="T31" fmla="*/ 0 h 540"/>
                <a:gd name="T32" fmla="*/ 20637 w 182"/>
                <a:gd name="T33" fmla="*/ 758825 h 540"/>
                <a:gd name="T34" fmla="*/ 90487 w 182"/>
                <a:gd name="T35" fmla="*/ 804862 h 540"/>
                <a:gd name="T36" fmla="*/ 166687 w 182"/>
                <a:gd name="T37" fmla="*/ 835025 h 540"/>
                <a:gd name="T38" fmla="*/ 249238 w 182"/>
                <a:gd name="T39" fmla="*/ 854075 h 540"/>
                <a:gd name="T40" fmla="*/ 285750 w 182"/>
                <a:gd name="T41" fmla="*/ 854075 h 540"/>
                <a:gd name="T42" fmla="*/ 285750 w 182"/>
                <a:gd name="T43" fmla="*/ 850900 h 540"/>
                <a:gd name="T44" fmla="*/ 285750 w 182"/>
                <a:gd name="T45" fmla="*/ 844550 h 540"/>
                <a:gd name="T46" fmla="*/ 282575 w 182"/>
                <a:gd name="T47" fmla="*/ 841375 h 540"/>
                <a:gd name="T48" fmla="*/ 252413 w 182"/>
                <a:gd name="T49" fmla="*/ 838200 h 540"/>
                <a:gd name="T50" fmla="*/ 169862 w 182"/>
                <a:gd name="T51" fmla="*/ 823913 h 540"/>
                <a:gd name="T52" fmla="*/ 96837 w 182"/>
                <a:gd name="T53" fmla="*/ 788987 h 540"/>
                <a:gd name="T54" fmla="*/ 33338 w 182"/>
                <a:gd name="T55" fmla="*/ 747712 h 540"/>
                <a:gd name="T56" fmla="*/ 0 w 182"/>
                <a:gd name="T57" fmla="*/ 715962 h 540"/>
                <a:gd name="T58" fmla="*/ 0 w 182"/>
                <a:gd name="T59" fmla="*/ 722312 h 540"/>
                <a:gd name="T60" fmla="*/ 0 w 182"/>
                <a:gd name="T61" fmla="*/ 728662 h 540"/>
                <a:gd name="T62" fmla="*/ 3175 w 182"/>
                <a:gd name="T63" fmla="*/ 735012 h 540"/>
                <a:gd name="T64" fmla="*/ 3175 w 182"/>
                <a:gd name="T65" fmla="*/ 741362 h 5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2"/>
                <a:gd name="T100" fmla="*/ 0 h 540"/>
                <a:gd name="T101" fmla="*/ 182 w 182"/>
                <a:gd name="T102" fmla="*/ 540 h 54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2" h="540">
                  <a:moveTo>
                    <a:pt x="182" y="0"/>
                  </a:moveTo>
                  <a:lnTo>
                    <a:pt x="157" y="0"/>
                  </a:lnTo>
                  <a:lnTo>
                    <a:pt x="130" y="6"/>
                  </a:lnTo>
                  <a:lnTo>
                    <a:pt x="105" y="12"/>
                  </a:lnTo>
                  <a:lnTo>
                    <a:pt x="80" y="22"/>
                  </a:lnTo>
                  <a:lnTo>
                    <a:pt x="57" y="33"/>
                  </a:lnTo>
                  <a:lnTo>
                    <a:pt x="34" y="47"/>
                  </a:lnTo>
                  <a:lnTo>
                    <a:pt x="15" y="62"/>
                  </a:lnTo>
                  <a:lnTo>
                    <a:pt x="13" y="64"/>
                  </a:lnTo>
                  <a:lnTo>
                    <a:pt x="13" y="66"/>
                  </a:lnTo>
                  <a:lnTo>
                    <a:pt x="13" y="68"/>
                  </a:lnTo>
                  <a:lnTo>
                    <a:pt x="13" y="70"/>
                  </a:lnTo>
                  <a:lnTo>
                    <a:pt x="13" y="71"/>
                  </a:lnTo>
                  <a:lnTo>
                    <a:pt x="13" y="73"/>
                  </a:lnTo>
                  <a:lnTo>
                    <a:pt x="11" y="75"/>
                  </a:lnTo>
                  <a:lnTo>
                    <a:pt x="21" y="70"/>
                  </a:lnTo>
                  <a:lnTo>
                    <a:pt x="40" y="54"/>
                  </a:lnTo>
                  <a:lnTo>
                    <a:pt x="61" y="41"/>
                  </a:lnTo>
                  <a:lnTo>
                    <a:pt x="84" y="29"/>
                  </a:lnTo>
                  <a:lnTo>
                    <a:pt x="107" y="22"/>
                  </a:lnTo>
                  <a:lnTo>
                    <a:pt x="132" y="14"/>
                  </a:lnTo>
                  <a:lnTo>
                    <a:pt x="159" y="10"/>
                  </a:lnTo>
                  <a:lnTo>
                    <a:pt x="180" y="10"/>
                  </a:lnTo>
                  <a:lnTo>
                    <a:pt x="180" y="8"/>
                  </a:lnTo>
                  <a:lnTo>
                    <a:pt x="182" y="6"/>
                  </a:lnTo>
                  <a:lnTo>
                    <a:pt x="182" y="4"/>
                  </a:lnTo>
                  <a:lnTo>
                    <a:pt x="182" y="2"/>
                  </a:lnTo>
                  <a:lnTo>
                    <a:pt x="182" y="0"/>
                  </a:lnTo>
                  <a:close/>
                  <a:moveTo>
                    <a:pt x="2" y="467"/>
                  </a:moveTo>
                  <a:lnTo>
                    <a:pt x="13" y="478"/>
                  </a:lnTo>
                  <a:lnTo>
                    <a:pt x="34" y="494"/>
                  </a:lnTo>
                  <a:lnTo>
                    <a:pt x="57" y="507"/>
                  </a:lnTo>
                  <a:lnTo>
                    <a:pt x="80" y="519"/>
                  </a:lnTo>
                  <a:lnTo>
                    <a:pt x="105" y="526"/>
                  </a:lnTo>
                  <a:lnTo>
                    <a:pt x="130" y="534"/>
                  </a:lnTo>
                  <a:lnTo>
                    <a:pt x="157" y="538"/>
                  </a:lnTo>
                  <a:lnTo>
                    <a:pt x="180" y="540"/>
                  </a:lnTo>
                  <a:lnTo>
                    <a:pt x="180" y="538"/>
                  </a:lnTo>
                  <a:lnTo>
                    <a:pt x="180" y="536"/>
                  </a:lnTo>
                  <a:lnTo>
                    <a:pt x="180" y="534"/>
                  </a:lnTo>
                  <a:lnTo>
                    <a:pt x="180" y="532"/>
                  </a:lnTo>
                  <a:lnTo>
                    <a:pt x="178" y="530"/>
                  </a:lnTo>
                  <a:lnTo>
                    <a:pt x="159" y="528"/>
                  </a:lnTo>
                  <a:lnTo>
                    <a:pt x="132" y="524"/>
                  </a:lnTo>
                  <a:lnTo>
                    <a:pt x="107" y="519"/>
                  </a:lnTo>
                  <a:lnTo>
                    <a:pt x="84" y="509"/>
                  </a:lnTo>
                  <a:lnTo>
                    <a:pt x="61" y="497"/>
                  </a:lnTo>
                  <a:lnTo>
                    <a:pt x="40" y="486"/>
                  </a:lnTo>
                  <a:lnTo>
                    <a:pt x="21" y="471"/>
                  </a:lnTo>
                  <a:lnTo>
                    <a:pt x="2" y="453"/>
                  </a:lnTo>
                  <a:lnTo>
                    <a:pt x="0" y="451"/>
                  </a:lnTo>
                  <a:lnTo>
                    <a:pt x="0" y="453"/>
                  </a:lnTo>
                  <a:lnTo>
                    <a:pt x="0" y="455"/>
                  </a:lnTo>
                  <a:lnTo>
                    <a:pt x="0" y="457"/>
                  </a:lnTo>
                  <a:lnTo>
                    <a:pt x="0" y="459"/>
                  </a:lnTo>
                  <a:lnTo>
                    <a:pt x="0" y="461"/>
                  </a:lnTo>
                  <a:lnTo>
                    <a:pt x="2" y="463"/>
                  </a:lnTo>
                  <a:lnTo>
                    <a:pt x="2" y="465"/>
                  </a:lnTo>
                  <a:lnTo>
                    <a:pt x="2" y="467"/>
                  </a:lnTo>
                  <a:close/>
                </a:path>
              </a:pathLst>
            </a:custGeom>
            <a:solidFill>
              <a:srgbClr val="C7E8FF"/>
            </a:solidFill>
            <a:ln w="9525">
              <a:noFill/>
              <a:round/>
            </a:ln>
          </p:spPr>
          <p:txBody>
            <a:bodyPr/>
            <a:lstStyle/>
            <a:p>
              <a:endParaRPr lang="en-US"/>
            </a:p>
          </p:txBody>
        </p:sp>
        <p:sp>
          <p:nvSpPr>
            <p:cNvPr id="17630" name="Freeform 234"/>
            <p:cNvSpPr>
              <a:spLocks noEditPoints="1"/>
            </p:cNvSpPr>
            <p:nvPr/>
          </p:nvSpPr>
          <p:spPr bwMode="auto">
            <a:xfrm>
              <a:off x="6074834" y="3006707"/>
              <a:ext cx="256822" cy="841375"/>
            </a:xfrm>
            <a:custGeom>
              <a:avLst/>
              <a:gdLst>
                <a:gd name="T0" fmla="*/ 252413 w 182"/>
                <a:gd name="T1" fmla="*/ 3175 h 530"/>
                <a:gd name="T2" fmla="*/ 169862 w 182"/>
                <a:gd name="T3" fmla="*/ 19050 h 530"/>
                <a:gd name="T4" fmla="*/ 93662 w 182"/>
                <a:gd name="T5" fmla="*/ 52388 h 530"/>
                <a:gd name="T6" fmla="*/ 26988 w 182"/>
                <a:gd name="T7" fmla="*/ 98425 h 530"/>
                <a:gd name="T8" fmla="*/ 20637 w 182"/>
                <a:gd name="T9" fmla="*/ 104775 h 530"/>
                <a:gd name="T10" fmla="*/ 20637 w 182"/>
                <a:gd name="T11" fmla="*/ 109537 h 530"/>
                <a:gd name="T12" fmla="*/ 17463 w 182"/>
                <a:gd name="T13" fmla="*/ 115887 h 530"/>
                <a:gd name="T14" fmla="*/ 17463 w 182"/>
                <a:gd name="T15" fmla="*/ 122237 h 530"/>
                <a:gd name="T16" fmla="*/ 36512 w 182"/>
                <a:gd name="T17" fmla="*/ 109537 h 530"/>
                <a:gd name="T18" fmla="*/ 100012 w 182"/>
                <a:gd name="T19" fmla="*/ 65087 h 530"/>
                <a:gd name="T20" fmla="*/ 173037 w 182"/>
                <a:gd name="T21" fmla="*/ 33337 h 530"/>
                <a:gd name="T22" fmla="*/ 252413 w 182"/>
                <a:gd name="T23" fmla="*/ 19050 h 530"/>
                <a:gd name="T24" fmla="*/ 285750 w 182"/>
                <a:gd name="T25" fmla="*/ 15875 h 530"/>
                <a:gd name="T26" fmla="*/ 285750 w 182"/>
                <a:gd name="T27" fmla="*/ 9525 h 530"/>
                <a:gd name="T28" fmla="*/ 285750 w 182"/>
                <a:gd name="T29" fmla="*/ 6350 h 530"/>
                <a:gd name="T30" fmla="*/ 288925 w 182"/>
                <a:gd name="T31" fmla="*/ 3175 h 530"/>
                <a:gd name="T32" fmla="*/ 0 w 182"/>
                <a:gd name="T33" fmla="*/ 722312 h 530"/>
                <a:gd name="T34" fmla="*/ 60325 w 182"/>
                <a:gd name="T35" fmla="*/ 771525 h 530"/>
                <a:gd name="T36" fmla="*/ 130175 w 182"/>
                <a:gd name="T37" fmla="*/ 808037 h 530"/>
                <a:gd name="T38" fmla="*/ 209550 w 182"/>
                <a:gd name="T39" fmla="*/ 831850 h 530"/>
                <a:gd name="T40" fmla="*/ 285750 w 182"/>
                <a:gd name="T41" fmla="*/ 841375 h 530"/>
                <a:gd name="T42" fmla="*/ 285750 w 182"/>
                <a:gd name="T43" fmla="*/ 838200 h 530"/>
                <a:gd name="T44" fmla="*/ 282575 w 182"/>
                <a:gd name="T45" fmla="*/ 835025 h 530"/>
                <a:gd name="T46" fmla="*/ 282575 w 182"/>
                <a:gd name="T47" fmla="*/ 828675 h 530"/>
                <a:gd name="T48" fmla="*/ 282575 w 182"/>
                <a:gd name="T49" fmla="*/ 825500 h 530"/>
                <a:gd name="T50" fmla="*/ 212725 w 182"/>
                <a:gd name="T51" fmla="*/ 819150 h 530"/>
                <a:gd name="T52" fmla="*/ 136525 w 182"/>
                <a:gd name="T53" fmla="*/ 795337 h 530"/>
                <a:gd name="T54" fmla="*/ 66675 w 182"/>
                <a:gd name="T55" fmla="*/ 758825 h 530"/>
                <a:gd name="T56" fmla="*/ 9525 w 182"/>
                <a:gd name="T57" fmla="*/ 706437 h 530"/>
                <a:gd name="T58" fmla="*/ 0 w 182"/>
                <a:gd name="T59" fmla="*/ 701675 h 530"/>
                <a:gd name="T60" fmla="*/ 0 w 182"/>
                <a:gd name="T61" fmla="*/ 706437 h 530"/>
                <a:gd name="T62" fmla="*/ 0 w 182"/>
                <a:gd name="T63" fmla="*/ 712787 h 530"/>
                <a:gd name="T64" fmla="*/ 0 w 182"/>
                <a:gd name="T65" fmla="*/ 719137 h 5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2"/>
                <a:gd name="T100" fmla="*/ 0 h 530"/>
                <a:gd name="T101" fmla="*/ 182 w 182"/>
                <a:gd name="T102" fmla="*/ 530 h 5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2" h="530">
                  <a:moveTo>
                    <a:pt x="182" y="0"/>
                  </a:moveTo>
                  <a:lnTo>
                    <a:pt x="159" y="2"/>
                  </a:lnTo>
                  <a:lnTo>
                    <a:pt x="132" y="6"/>
                  </a:lnTo>
                  <a:lnTo>
                    <a:pt x="107" y="12"/>
                  </a:lnTo>
                  <a:lnTo>
                    <a:pt x="82" y="21"/>
                  </a:lnTo>
                  <a:lnTo>
                    <a:pt x="59" y="33"/>
                  </a:lnTo>
                  <a:lnTo>
                    <a:pt x="38" y="46"/>
                  </a:lnTo>
                  <a:lnTo>
                    <a:pt x="17" y="62"/>
                  </a:lnTo>
                  <a:lnTo>
                    <a:pt x="13" y="64"/>
                  </a:lnTo>
                  <a:lnTo>
                    <a:pt x="13" y="66"/>
                  </a:lnTo>
                  <a:lnTo>
                    <a:pt x="13" y="67"/>
                  </a:lnTo>
                  <a:lnTo>
                    <a:pt x="13" y="69"/>
                  </a:lnTo>
                  <a:lnTo>
                    <a:pt x="11" y="71"/>
                  </a:lnTo>
                  <a:lnTo>
                    <a:pt x="11" y="73"/>
                  </a:lnTo>
                  <a:lnTo>
                    <a:pt x="11" y="75"/>
                  </a:lnTo>
                  <a:lnTo>
                    <a:pt x="11" y="77"/>
                  </a:lnTo>
                  <a:lnTo>
                    <a:pt x="11" y="79"/>
                  </a:lnTo>
                  <a:lnTo>
                    <a:pt x="23" y="69"/>
                  </a:lnTo>
                  <a:lnTo>
                    <a:pt x="42" y="54"/>
                  </a:lnTo>
                  <a:lnTo>
                    <a:pt x="63" y="41"/>
                  </a:lnTo>
                  <a:lnTo>
                    <a:pt x="86" y="31"/>
                  </a:lnTo>
                  <a:lnTo>
                    <a:pt x="109" y="21"/>
                  </a:lnTo>
                  <a:lnTo>
                    <a:pt x="134" y="16"/>
                  </a:lnTo>
                  <a:lnTo>
                    <a:pt x="159" y="12"/>
                  </a:lnTo>
                  <a:lnTo>
                    <a:pt x="180" y="10"/>
                  </a:lnTo>
                  <a:lnTo>
                    <a:pt x="180" y="8"/>
                  </a:lnTo>
                  <a:lnTo>
                    <a:pt x="180" y="6"/>
                  </a:lnTo>
                  <a:lnTo>
                    <a:pt x="180" y="4"/>
                  </a:lnTo>
                  <a:lnTo>
                    <a:pt x="182" y="2"/>
                  </a:lnTo>
                  <a:lnTo>
                    <a:pt x="182" y="0"/>
                  </a:lnTo>
                  <a:close/>
                  <a:moveTo>
                    <a:pt x="0" y="455"/>
                  </a:moveTo>
                  <a:lnTo>
                    <a:pt x="17" y="470"/>
                  </a:lnTo>
                  <a:lnTo>
                    <a:pt x="38" y="486"/>
                  </a:lnTo>
                  <a:lnTo>
                    <a:pt x="59" y="499"/>
                  </a:lnTo>
                  <a:lnTo>
                    <a:pt x="82" y="509"/>
                  </a:lnTo>
                  <a:lnTo>
                    <a:pt x="107" y="518"/>
                  </a:lnTo>
                  <a:lnTo>
                    <a:pt x="132" y="524"/>
                  </a:lnTo>
                  <a:lnTo>
                    <a:pt x="159" y="530"/>
                  </a:lnTo>
                  <a:lnTo>
                    <a:pt x="180" y="530"/>
                  </a:lnTo>
                  <a:lnTo>
                    <a:pt x="180" y="528"/>
                  </a:lnTo>
                  <a:lnTo>
                    <a:pt x="178" y="526"/>
                  </a:lnTo>
                  <a:lnTo>
                    <a:pt x="178" y="524"/>
                  </a:lnTo>
                  <a:lnTo>
                    <a:pt x="178" y="522"/>
                  </a:lnTo>
                  <a:lnTo>
                    <a:pt x="178" y="520"/>
                  </a:lnTo>
                  <a:lnTo>
                    <a:pt x="159" y="520"/>
                  </a:lnTo>
                  <a:lnTo>
                    <a:pt x="134" y="516"/>
                  </a:lnTo>
                  <a:lnTo>
                    <a:pt x="109" y="509"/>
                  </a:lnTo>
                  <a:lnTo>
                    <a:pt x="86" y="501"/>
                  </a:lnTo>
                  <a:lnTo>
                    <a:pt x="63" y="490"/>
                  </a:lnTo>
                  <a:lnTo>
                    <a:pt x="42" y="478"/>
                  </a:lnTo>
                  <a:lnTo>
                    <a:pt x="23" y="463"/>
                  </a:lnTo>
                  <a:lnTo>
                    <a:pt x="6" y="445"/>
                  </a:lnTo>
                  <a:lnTo>
                    <a:pt x="0" y="440"/>
                  </a:lnTo>
                  <a:lnTo>
                    <a:pt x="0" y="442"/>
                  </a:lnTo>
                  <a:lnTo>
                    <a:pt x="0" y="444"/>
                  </a:lnTo>
                  <a:lnTo>
                    <a:pt x="0" y="445"/>
                  </a:lnTo>
                  <a:lnTo>
                    <a:pt x="0" y="447"/>
                  </a:lnTo>
                  <a:lnTo>
                    <a:pt x="0" y="449"/>
                  </a:lnTo>
                  <a:lnTo>
                    <a:pt x="0" y="451"/>
                  </a:lnTo>
                  <a:lnTo>
                    <a:pt x="0" y="453"/>
                  </a:lnTo>
                  <a:lnTo>
                    <a:pt x="0" y="455"/>
                  </a:lnTo>
                  <a:close/>
                </a:path>
              </a:pathLst>
            </a:custGeom>
            <a:solidFill>
              <a:srgbClr val="C8E9FF"/>
            </a:solidFill>
            <a:ln w="9525">
              <a:noFill/>
              <a:round/>
            </a:ln>
          </p:spPr>
          <p:txBody>
            <a:bodyPr/>
            <a:lstStyle/>
            <a:p>
              <a:endParaRPr lang="en-US"/>
            </a:p>
          </p:txBody>
        </p:sp>
        <p:sp>
          <p:nvSpPr>
            <p:cNvPr id="17631" name="Freeform 235"/>
            <p:cNvSpPr>
              <a:spLocks noEditPoints="1"/>
            </p:cNvSpPr>
            <p:nvPr/>
          </p:nvSpPr>
          <p:spPr bwMode="auto">
            <a:xfrm>
              <a:off x="6074834" y="3016229"/>
              <a:ext cx="254000" cy="825500"/>
            </a:xfrm>
            <a:custGeom>
              <a:avLst/>
              <a:gdLst>
                <a:gd name="T0" fmla="*/ 252413 w 180"/>
                <a:gd name="T1" fmla="*/ 0 h 520"/>
                <a:gd name="T2" fmla="*/ 169862 w 180"/>
                <a:gd name="T3" fmla="*/ 19050 h 520"/>
                <a:gd name="T4" fmla="*/ 96837 w 180"/>
                <a:gd name="T5" fmla="*/ 49212 h 520"/>
                <a:gd name="T6" fmla="*/ 33338 w 180"/>
                <a:gd name="T7" fmla="*/ 95250 h 520"/>
                <a:gd name="T8" fmla="*/ 17463 w 180"/>
                <a:gd name="T9" fmla="*/ 106362 h 520"/>
                <a:gd name="T10" fmla="*/ 17463 w 180"/>
                <a:gd name="T11" fmla="*/ 112712 h 520"/>
                <a:gd name="T12" fmla="*/ 17463 w 180"/>
                <a:gd name="T13" fmla="*/ 119062 h 520"/>
                <a:gd name="T14" fmla="*/ 17463 w 180"/>
                <a:gd name="T15" fmla="*/ 125412 h 520"/>
                <a:gd name="T16" fmla="*/ 42862 w 180"/>
                <a:gd name="T17" fmla="*/ 103188 h 520"/>
                <a:gd name="T18" fmla="*/ 103188 w 180"/>
                <a:gd name="T19" fmla="*/ 60325 h 520"/>
                <a:gd name="T20" fmla="*/ 176212 w 180"/>
                <a:gd name="T21" fmla="*/ 30162 h 520"/>
                <a:gd name="T22" fmla="*/ 252413 w 180"/>
                <a:gd name="T23" fmla="*/ 15875 h 520"/>
                <a:gd name="T24" fmla="*/ 285750 w 180"/>
                <a:gd name="T25" fmla="*/ 12700 h 520"/>
                <a:gd name="T26" fmla="*/ 285750 w 180"/>
                <a:gd name="T27" fmla="*/ 9525 h 520"/>
                <a:gd name="T28" fmla="*/ 285750 w 180"/>
                <a:gd name="T29" fmla="*/ 6350 h 520"/>
                <a:gd name="T30" fmla="*/ 285750 w 180"/>
                <a:gd name="T31" fmla="*/ 0 h 520"/>
                <a:gd name="T32" fmla="*/ 0 w 180"/>
                <a:gd name="T33" fmla="*/ 700087 h 520"/>
                <a:gd name="T34" fmla="*/ 33338 w 180"/>
                <a:gd name="T35" fmla="*/ 731837 h 520"/>
                <a:gd name="T36" fmla="*/ 96837 w 180"/>
                <a:gd name="T37" fmla="*/ 773112 h 520"/>
                <a:gd name="T38" fmla="*/ 169862 w 180"/>
                <a:gd name="T39" fmla="*/ 808037 h 520"/>
                <a:gd name="T40" fmla="*/ 252413 w 180"/>
                <a:gd name="T41" fmla="*/ 822325 h 520"/>
                <a:gd name="T42" fmla="*/ 282575 w 180"/>
                <a:gd name="T43" fmla="*/ 822325 h 520"/>
                <a:gd name="T44" fmla="*/ 282575 w 180"/>
                <a:gd name="T45" fmla="*/ 819150 h 520"/>
                <a:gd name="T46" fmla="*/ 282575 w 180"/>
                <a:gd name="T47" fmla="*/ 815975 h 520"/>
                <a:gd name="T48" fmla="*/ 282575 w 180"/>
                <a:gd name="T49" fmla="*/ 809625 h 520"/>
                <a:gd name="T50" fmla="*/ 252413 w 180"/>
                <a:gd name="T51" fmla="*/ 808037 h 520"/>
                <a:gd name="T52" fmla="*/ 176212 w 180"/>
                <a:gd name="T53" fmla="*/ 792162 h 520"/>
                <a:gd name="T54" fmla="*/ 103188 w 180"/>
                <a:gd name="T55" fmla="*/ 762000 h 520"/>
                <a:gd name="T56" fmla="*/ 42862 w 180"/>
                <a:gd name="T57" fmla="*/ 719137 h 520"/>
                <a:gd name="T58" fmla="*/ 0 w 180"/>
                <a:gd name="T59" fmla="*/ 676275 h 520"/>
                <a:gd name="T60" fmla="*/ 0 w 180"/>
                <a:gd name="T61" fmla="*/ 682625 h 520"/>
                <a:gd name="T62" fmla="*/ 0 w 180"/>
                <a:gd name="T63" fmla="*/ 688975 h 520"/>
                <a:gd name="T64" fmla="*/ 0 w 180"/>
                <a:gd name="T65" fmla="*/ 695325 h 520"/>
                <a:gd name="T66" fmla="*/ 0 w 180"/>
                <a:gd name="T67" fmla="*/ 700087 h 52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0"/>
                <a:gd name="T103" fmla="*/ 0 h 520"/>
                <a:gd name="T104" fmla="*/ 180 w 180"/>
                <a:gd name="T105" fmla="*/ 520 h 52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0" h="520">
                  <a:moveTo>
                    <a:pt x="180" y="0"/>
                  </a:moveTo>
                  <a:lnTo>
                    <a:pt x="159" y="0"/>
                  </a:lnTo>
                  <a:lnTo>
                    <a:pt x="132" y="4"/>
                  </a:lnTo>
                  <a:lnTo>
                    <a:pt x="107" y="12"/>
                  </a:lnTo>
                  <a:lnTo>
                    <a:pt x="84" y="19"/>
                  </a:lnTo>
                  <a:lnTo>
                    <a:pt x="61" y="31"/>
                  </a:lnTo>
                  <a:lnTo>
                    <a:pt x="40" y="44"/>
                  </a:lnTo>
                  <a:lnTo>
                    <a:pt x="21" y="60"/>
                  </a:lnTo>
                  <a:lnTo>
                    <a:pt x="11" y="65"/>
                  </a:lnTo>
                  <a:lnTo>
                    <a:pt x="11" y="67"/>
                  </a:lnTo>
                  <a:lnTo>
                    <a:pt x="11" y="69"/>
                  </a:lnTo>
                  <a:lnTo>
                    <a:pt x="11" y="71"/>
                  </a:lnTo>
                  <a:lnTo>
                    <a:pt x="11" y="73"/>
                  </a:lnTo>
                  <a:lnTo>
                    <a:pt x="11" y="75"/>
                  </a:lnTo>
                  <a:lnTo>
                    <a:pt x="11" y="77"/>
                  </a:lnTo>
                  <a:lnTo>
                    <a:pt x="11" y="79"/>
                  </a:lnTo>
                  <a:lnTo>
                    <a:pt x="9" y="81"/>
                  </a:lnTo>
                  <a:lnTo>
                    <a:pt x="27" y="65"/>
                  </a:lnTo>
                  <a:lnTo>
                    <a:pt x="46" y="52"/>
                  </a:lnTo>
                  <a:lnTo>
                    <a:pt x="65" y="38"/>
                  </a:lnTo>
                  <a:lnTo>
                    <a:pt x="88" y="29"/>
                  </a:lnTo>
                  <a:lnTo>
                    <a:pt x="111" y="19"/>
                  </a:lnTo>
                  <a:lnTo>
                    <a:pt x="134" y="14"/>
                  </a:lnTo>
                  <a:lnTo>
                    <a:pt x="159" y="10"/>
                  </a:lnTo>
                  <a:lnTo>
                    <a:pt x="178" y="10"/>
                  </a:lnTo>
                  <a:lnTo>
                    <a:pt x="180" y="8"/>
                  </a:lnTo>
                  <a:lnTo>
                    <a:pt x="180" y="6"/>
                  </a:lnTo>
                  <a:lnTo>
                    <a:pt x="180" y="4"/>
                  </a:lnTo>
                  <a:lnTo>
                    <a:pt x="180" y="2"/>
                  </a:lnTo>
                  <a:lnTo>
                    <a:pt x="180" y="0"/>
                  </a:lnTo>
                  <a:close/>
                  <a:moveTo>
                    <a:pt x="0" y="441"/>
                  </a:moveTo>
                  <a:lnTo>
                    <a:pt x="2" y="443"/>
                  </a:lnTo>
                  <a:lnTo>
                    <a:pt x="21" y="461"/>
                  </a:lnTo>
                  <a:lnTo>
                    <a:pt x="40" y="476"/>
                  </a:lnTo>
                  <a:lnTo>
                    <a:pt x="61" y="487"/>
                  </a:lnTo>
                  <a:lnTo>
                    <a:pt x="84" y="499"/>
                  </a:lnTo>
                  <a:lnTo>
                    <a:pt x="107" y="509"/>
                  </a:lnTo>
                  <a:lnTo>
                    <a:pt x="132" y="514"/>
                  </a:lnTo>
                  <a:lnTo>
                    <a:pt x="159" y="518"/>
                  </a:lnTo>
                  <a:lnTo>
                    <a:pt x="178" y="520"/>
                  </a:lnTo>
                  <a:lnTo>
                    <a:pt x="178" y="518"/>
                  </a:lnTo>
                  <a:lnTo>
                    <a:pt x="178" y="516"/>
                  </a:lnTo>
                  <a:lnTo>
                    <a:pt x="178" y="514"/>
                  </a:lnTo>
                  <a:lnTo>
                    <a:pt x="178" y="512"/>
                  </a:lnTo>
                  <a:lnTo>
                    <a:pt x="178" y="510"/>
                  </a:lnTo>
                  <a:lnTo>
                    <a:pt x="159" y="509"/>
                  </a:lnTo>
                  <a:lnTo>
                    <a:pt x="134" y="505"/>
                  </a:lnTo>
                  <a:lnTo>
                    <a:pt x="111" y="499"/>
                  </a:lnTo>
                  <a:lnTo>
                    <a:pt x="88" y="491"/>
                  </a:lnTo>
                  <a:lnTo>
                    <a:pt x="65" y="480"/>
                  </a:lnTo>
                  <a:lnTo>
                    <a:pt x="46" y="468"/>
                  </a:lnTo>
                  <a:lnTo>
                    <a:pt x="27" y="453"/>
                  </a:lnTo>
                  <a:lnTo>
                    <a:pt x="8" y="438"/>
                  </a:lnTo>
                  <a:lnTo>
                    <a:pt x="0" y="426"/>
                  </a:lnTo>
                  <a:lnTo>
                    <a:pt x="0" y="428"/>
                  </a:lnTo>
                  <a:lnTo>
                    <a:pt x="0" y="430"/>
                  </a:lnTo>
                  <a:lnTo>
                    <a:pt x="0" y="432"/>
                  </a:lnTo>
                  <a:lnTo>
                    <a:pt x="0" y="434"/>
                  </a:lnTo>
                  <a:lnTo>
                    <a:pt x="0" y="436"/>
                  </a:lnTo>
                  <a:lnTo>
                    <a:pt x="0" y="438"/>
                  </a:lnTo>
                  <a:lnTo>
                    <a:pt x="0" y="439"/>
                  </a:lnTo>
                  <a:lnTo>
                    <a:pt x="0" y="441"/>
                  </a:lnTo>
                  <a:close/>
                </a:path>
              </a:pathLst>
            </a:custGeom>
            <a:solidFill>
              <a:srgbClr val="C9E9FF"/>
            </a:solidFill>
            <a:ln w="9525">
              <a:noFill/>
              <a:round/>
            </a:ln>
          </p:spPr>
          <p:txBody>
            <a:bodyPr/>
            <a:lstStyle/>
            <a:p>
              <a:endParaRPr lang="en-US"/>
            </a:p>
          </p:txBody>
        </p:sp>
        <p:sp>
          <p:nvSpPr>
            <p:cNvPr id="17632" name="Freeform 236"/>
            <p:cNvSpPr>
              <a:spLocks noEditPoints="1"/>
            </p:cNvSpPr>
            <p:nvPr/>
          </p:nvSpPr>
          <p:spPr bwMode="auto">
            <a:xfrm>
              <a:off x="6072012" y="3022582"/>
              <a:ext cx="256822" cy="809625"/>
            </a:xfrm>
            <a:custGeom>
              <a:avLst/>
              <a:gdLst>
                <a:gd name="T0" fmla="*/ 255588 w 182"/>
                <a:gd name="T1" fmla="*/ 3175 h 510"/>
                <a:gd name="T2" fmla="*/ 176212 w 182"/>
                <a:gd name="T3" fmla="*/ 17463 h 510"/>
                <a:gd name="T4" fmla="*/ 103188 w 182"/>
                <a:gd name="T5" fmla="*/ 49213 h 510"/>
                <a:gd name="T6" fmla="*/ 39687 w 182"/>
                <a:gd name="T7" fmla="*/ 93663 h 510"/>
                <a:gd name="T8" fmla="*/ 20637 w 182"/>
                <a:gd name="T9" fmla="*/ 112713 h 510"/>
                <a:gd name="T10" fmla="*/ 17463 w 182"/>
                <a:gd name="T11" fmla="*/ 119063 h 510"/>
                <a:gd name="T12" fmla="*/ 17463 w 182"/>
                <a:gd name="T13" fmla="*/ 125413 h 510"/>
                <a:gd name="T14" fmla="*/ 17463 w 182"/>
                <a:gd name="T15" fmla="*/ 130175 h 510"/>
                <a:gd name="T16" fmla="*/ 20637 w 182"/>
                <a:gd name="T17" fmla="*/ 130175 h 510"/>
                <a:gd name="T18" fmla="*/ 79375 w 182"/>
                <a:gd name="T19" fmla="*/ 82550 h 510"/>
                <a:gd name="T20" fmla="*/ 146050 w 182"/>
                <a:gd name="T21" fmla="*/ 46038 h 510"/>
                <a:gd name="T22" fmla="*/ 219075 w 182"/>
                <a:gd name="T23" fmla="*/ 23813 h 510"/>
                <a:gd name="T24" fmla="*/ 285750 w 182"/>
                <a:gd name="T25" fmla="*/ 15875 h 510"/>
                <a:gd name="T26" fmla="*/ 285750 w 182"/>
                <a:gd name="T27" fmla="*/ 12700 h 510"/>
                <a:gd name="T28" fmla="*/ 285750 w 182"/>
                <a:gd name="T29" fmla="*/ 9525 h 510"/>
                <a:gd name="T30" fmla="*/ 288925 w 182"/>
                <a:gd name="T31" fmla="*/ 3175 h 510"/>
                <a:gd name="T32" fmla="*/ 288925 w 182"/>
                <a:gd name="T33" fmla="*/ 0 h 510"/>
                <a:gd name="T34" fmla="*/ 12700 w 182"/>
                <a:gd name="T35" fmla="*/ 690563 h 510"/>
                <a:gd name="T36" fmla="*/ 69850 w 182"/>
                <a:gd name="T37" fmla="*/ 742950 h 510"/>
                <a:gd name="T38" fmla="*/ 139700 w 182"/>
                <a:gd name="T39" fmla="*/ 779463 h 510"/>
                <a:gd name="T40" fmla="*/ 215900 w 182"/>
                <a:gd name="T41" fmla="*/ 803275 h 510"/>
                <a:gd name="T42" fmla="*/ 285750 w 182"/>
                <a:gd name="T43" fmla="*/ 809625 h 510"/>
                <a:gd name="T44" fmla="*/ 285750 w 182"/>
                <a:gd name="T45" fmla="*/ 806450 h 510"/>
                <a:gd name="T46" fmla="*/ 285750 w 182"/>
                <a:gd name="T47" fmla="*/ 803275 h 510"/>
                <a:gd name="T48" fmla="*/ 282575 w 182"/>
                <a:gd name="T49" fmla="*/ 798513 h 510"/>
                <a:gd name="T50" fmla="*/ 282575 w 182"/>
                <a:gd name="T51" fmla="*/ 795338 h 510"/>
                <a:gd name="T52" fmla="*/ 219075 w 182"/>
                <a:gd name="T53" fmla="*/ 788988 h 510"/>
                <a:gd name="T54" fmla="*/ 146050 w 182"/>
                <a:gd name="T55" fmla="*/ 765175 h 510"/>
                <a:gd name="T56" fmla="*/ 79375 w 182"/>
                <a:gd name="T57" fmla="*/ 730250 h 510"/>
                <a:gd name="T58" fmla="*/ 20637 w 182"/>
                <a:gd name="T59" fmla="*/ 682625 h 510"/>
                <a:gd name="T60" fmla="*/ 0 w 182"/>
                <a:gd name="T61" fmla="*/ 660400 h 510"/>
                <a:gd name="T62" fmla="*/ 0 w 182"/>
                <a:gd name="T63" fmla="*/ 666750 h 510"/>
                <a:gd name="T64" fmla="*/ 3175 w 182"/>
                <a:gd name="T65" fmla="*/ 673100 h 510"/>
                <a:gd name="T66" fmla="*/ 3175 w 182"/>
                <a:gd name="T67" fmla="*/ 679450 h 5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82"/>
                <a:gd name="T103" fmla="*/ 0 h 510"/>
                <a:gd name="T104" fmla="*/ 182 w 182"/>
                <a:gd name="T105" fmla="*/ 510 h 51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82" h="510">
                  <a:moveTo>
                    <a:pt x="182" y="0"/>
                  </a:moveTo>
                  <a:lnTo>
                    <a:pt x="161" y="2"/>
                  </a:lnTo>
                  <a:lnTo>
                    <a:pt x="136" y="6"/>
                  </a:lnTo>
                  <a:lnTo>
                    <a:pt x="111" y="11"/>
                  </a:lnTo>
                  <a:lnTo>
                    <a:pt x="88" y="21"/>
                  </a:lnTo>
                  <a:lnTo>
                    <a:pt x="65" y="31"/>
                  </a:lnTo>
                  <a:lnTo>
                    <a:pt x="44" y="44"/>
                  </a:lnTo>
                  <a:lnTo>
                    <a:pt x="25" y="59"/>
                  </a:lnTo>
                  <a:lnTo>
                    <a:pt x="13" y="69"/>
                  </a:lnTo>
                  <a:lnTo>
                    <a:pt x="13" y="71"/>
                  </a:lnTo>
                  <a:lnTo>
                    <a:pt x="13" y="73"/>
                  </a:lnTo>
                  <a:lnTo>
                    <a:pt x="11" y="75"/>
                  </a:lnTo>
                  <a:lnTo>
                    <a:pt x="11" y="77"/>
                  </a:lnTo>
                  <a:lnTo>
                    <a:pt x="11" y="79"/>
                  </a:lnTo>
                  <a:lnTo>
                    <a:pt x="11" y="80"/>
                  </a:lnTo>
                  <a:lnTo>
                    <a:pt x="11" y="82"/>
                  </a:lnTo>
                  <a:lnTo>
                    <a:pt x="11" y="84"/>
                  </a:lnTo>
                  <a:lnTo>
                    <a:pt x="13" y="82"/>
                  </a:lnTo>
                  <a:lnTo>
                    <a:pt x="31" y="65"/>
                  </a:lnTo>
                  <a:lnTo>
                    <a:pt x="50" y="52"/>
                  </a:lnTo>
                  <a:lnTo>
                    <a:pt x="71" y="40"/>
                  </a:lnTo>
                  <a:lnTo>
                    <a:pt x="92" y="29"/>
                  </a:lnTo>
                  <a:lnTo>
                    <a:pt x="115" y="21"/>
                  </a:lnTo>
                  <a:lnTo>
                    <a:pt x="138" y="15"/>
                  </a:lnTo>
                  <a:lnTo>
                    <a:pt x="163" y="11"/>
                  </a:lnTo>
                  <a:lnTo>
                    <a:pt x="180" y="10"/>
                  </a:lnTo>
                  <a:lnTo>
                    <a:pt x="180" y="8"/>
                  </a:lnTo>
                  <a:lnTo>
                    <a:pt x="180" y="6"/>
                  </a:lnTo>
                  <a:lnTo>
                    <a:pt x="182" y="4"/>
                  </a:lnTo>
                  <a:lnTo>
                    <a:pt x="182" y="2"/>
                  </a:lnTo>
                  <a:lnTo>
                    <a:pt x="182" y="0"/>
                  </a:lnTo>
                  <a:close/>
                  <a:moveTo>
                    <a:pt x="2" y="430"/>
                  </a:moveTo>
                  <a:lnTo>
                    <a:pt x="8" y="435"/>
                  </a:lnTo>
                  <a:lnTo>
                    <a:pt x="25" y="453"/>
                  </a:lnTo>
                  <a:lnTo>
                    <a:pt x="44" y="468"/>
                  </a:lnTo>
                  <a:lnTo>
                    <a:pt x="65" y="480"/>
                  </a:lnTo>
                  <a:lnTo>
                    <a:pt x="88" y="491"/>
                  </a:lnTo>
                  <a:lnTo>
                    <a:pt x="111" y="499"/>
                  </a:lnTo>
                  <a:lnTo>
                    <a:pt x="136" y="506"/>
                  </a:lnTo>
                  <a:lnTo>
                    <a:pt x="161" y="510"/>
                  </a:lnTo>
                  <a:lnTo>
                    <a:pt x="180" y="510"/>
                  </a:lnTo>
                  <a:lnTo>
                    <a:pt x="180" y="508"/>
                  </a:lnTo>
                  <a:lnTo>
                    <a:pt x="180" y="506"/>
                  </a:lnTo>
                  <a:lnTo>
                    <a:pt x="178" y="505"/>
                  </a:lnTo>
                  <a:lnTo>
                    <a:pt x="178" y="503"/>
                  </a:lnTo>
                  <a:lnTo>
                    <a:pt x="178" y="501"/>
                  </a:lnTo>
                  <a:lnTo>
                    <a:pt x="163" y="501"/>
                  </a:lnTo>
                  <a:lnTo>
                    <a:pt x="138" y="497"/>
                  </a:lnTo>
                  <a:lnTo>
                    <a:pt x="115" y="491"/>
                  </a:lnTo>
                  <a:lnTo>
                    <a:pt x="92" y="482"/>
                  </a:lnTo>
                  <a:lnTo>
                    <a:pt x="71" y="472"/>
                  </a:lnTo>
                  <a:lnTo>
                    <a:pt x="50" y="460"/>
                  </a:lnTo>
                  <a:lnTo>
                    <a:pt x="31" y="445"/>
                  </a:lnTo>
                  <a:lnTo>
                    <a:pt x="13" y="430"/>
                  </a:lnTo>
                  <a:lnTo>
                    <a:pt x="0" y="414"/>
                  </a:lnTo>
                  <a:lnTo>
                    <a:pt x="0" y="416"/>
                  </a:lnTo>
                  <a:lnTo>
                    <a:pt x="0" y="418"/>
                  </a:lnTo>
                  <a:lnTo>
                    <a:pt x="0" y="420"/>
                  </a:lnTo>
                  <a:lnTo>
                    <a:pt x="2" y="422"/>
                  </a:lnTo>
                  <a:lnTo>
                    <a:pt x="2" y="424"/>
                  </a:lnTo>
                  <a:lnTo>
                    <a:pt x="2" y="426"/>
                  </a:lnTo>
                  <a:lnTo>
                    <a:pt x="2" y="428"/>
                  </a:lnTo>
                  <a:lnTo>
                    <a:pt x="2" y="430"/>
                  </a:lnTo>
                  <a:close/>
                </a:path>
              </a:pathLst>
            </a:custGeom>
            <a:solidFill>
              <a:srgbClr val="CAE9FF"/>
            </a:solidFill>
            <a:ln w="9525">
              <a:noFill/>
              <a:round/>
            </a:ln>
          </p:spPr>
          <p:txBody>
            <a:bodyPr/>
            <a:lstStyle/>
            <a:p>
              <a:endParaRPr lang="en-US"/>
            </a:p>
          </p:txBody>
        </p:sp>
        <p:sp>
          <p:nvSpPr>
            <p:cNvPr id="17633" name="Freeform 237"/>
            <p:cNvSpPr>
              <a:spLocks noEditPoints="1"/>
            </p:cNvSpPr>
            <p:nvPr/>
          </p:nvSpPr>
          <p:spPr bwMode="auto">
            <a:xfrm>
              <a:off x="6072012" y="3032104"/>
              <a:ext cx="254000" cy="793750"/>
            </a:xfrm>
            <a:custGeom>
              <a:avLst/>
              <a:gdLst>
                <a:gd name="T0" fmla="*/ 255588 w 180"/>
                <a:gd name="T1" fmla="*/ 0 h 500"/>
                <a:gd name="T2" fmla="*/ 179387 w 180"/>
                <a:gd name="T3" fmla="*/ 14288 h 500"/>
                <a:gd name="T4" fmla="*/ 106363 w 180"/>
                <a:gd name="T5" fmla="*/ 44450 h 500"/>
                <a:gd name="T6" fmla="*/ 46037 w 180"/>
                <a:gd name="T7" fmla="*/ 87313 h 500"/>
                <a:gd name="T8" fmla="*/ 17463 w 180"/>
                <a:gd name="T9" fmla="*/ 115888 h 500"/>
                <a:gd name="T10" fmla="*/ 17463 w 180"/>
                <a:gd name="T11" fmla="*/ 120650 h 500"/>
                <a:gd name="T12" fmla="*/ 17463 w 180"/>
                <a:gd name="T13" fmla="*/ 127000 h 500"/>
                <a:gd name="T14" fmla="*/ 15875 w 180"/>
                <a:gd name="T15" fmla="*/ 133350 h 500"/>
                <a:gd name="T16" fmla="*/ 26988 w 180"/>
                <a:gd name="T17" fmla="*/ 123825 h 500"/>
                <a:gd name="T18" fmla="*/ 82550 w 180"/>
                <a:gd name="T19" fmla="*/ 79375 h 500"/>
                <a:gd name="T20" fmla="*/ 149225 w 180"/>
                <a:gd name="T21" fmla="*/ 42863 h 500"/>
                <a:gd name="T22" fmla="*/ 219075 w 180"/>
                <a:gd name="T23" fmla="*/ 20638 h 500"/>
                <a:gd name="T24" fmla="*/ 285750 w 180"/>
                <a:gd name="T25" fmla="*/ 14288 h 500"/>
                <a:gd name="T26" fmla="*/ 285750 w 180"/>
                <a:gd name="T27" fmla="*/ 7938 h 500"/>
                <a:gd name="T28" fmla="*/ 285750 w 180"/>
                <a:gd name="T29" fmla="*/ 6350 h 500"/>
                <a:gd name="T30" fmla="*/ 285750 w 180"/>
                <a:gd name="T31" fmla="*/ 3175 h 500"/>
                <a:gd name="T32" fmla="*/ 285750 w 180"/>
                <a:gd name="T33" fmla="*/ 0 h 500"/>
                <a:gd name="T34" fmla="*/ 15875 w 180"/>
                <a:gd name="T35" fmla="*/ 679450 h 500"/>
                <a:gd name="T36" fmla="*/ 76200 w 180"/>
                <a:gd name="T37" fmla="*/ 727075 h 500"/>
                <a:gd name="T38" fmla="*/ 142875 w 180"/>
                <a:gd name="T39" fmla="*/ 763588 h 500"/>
                <a:gd name="T40" fmla="*/ 215900 w 180"/>
                <a:gd name="T41" fmla="*/ 785813 h 500"/>
                <a:gd name="T42" fmla="*/ 285750 w 180"/>
                <a:gd name="T43" fmla="*/ 793750 h 500"/>
                <a:gd name="T44" fmla="*/ 282575 w 180"/>
                <a:gd name="T45" fmla="*/ 788988 h 500"/>
                <a:gd name="T46" fmla="*/ 282575 w 180"/>
                <a:gd name="T47" fmla="*/ 785813 h 500"/>
                <a:gd name="T48" fmla="*/ 282575 w 180"/>
                <a:gd name="T49" fmla="*/ 782638 h 500"/>
                <a:gd name="T50" fmla="*/ 282575 w 180"/>
                <a:gd name="T51" fmla="*/ 779463 h 500"/>
                <a:gd name="T52" fmla="*/ 219075 w 180"/>
                <a:gd name="T53" fmla="*/ 769938 h 500"/>
                <a:gd name="T54" fmla="*/ 149225 w 180"/>
                <a:gd name="T55" fmla="*/ 749300 h 500"/>
                <a:gd name="T56" fmla="*/ 82550 w 180"/>
                <a:gd name="T57" fmla="*/ 712788 h 500"/>
                <a:gd name="T58" fmla="*/ 26988 w 180"/>
                <a:gd name="T59" fmla="*/ 666750 h 500"/>
                <a:gd name="T60" fmla="*/ 0 w 180"/>
                <a:gd name="T61" fmla="*/ 636588 h 500"/>
                <a:gd name="T62" fmla="*/ 0 w 180"/>
                <a:gd name="T63" fmla="*/ 642938 h 500"/>
                <a:gd name="T64" fmla="*/ 0 w 180"/>
                <a:gd name="T65" fmla="*/ 647700 h 500"/>
                <a:gd name="T66" fmla="*/ 0 w 180"/>
                <a:gd name="T67" fmla="*/ 654050 h 500"/>
                <a:gd name="T68" fmla="*/ 3175 w 180"/>
                <a:gd name="T69" fmla="*/ 660400 h 5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0"/>
                <a:gd name="T106" fmla="*/ 0 h 500"/>
                <a:gd name="T107" fmla="*/ 180 w 180"/>
                <a:gd name="T108" fmla="*/ 500 h 5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0" h="500">
                  <a:moveTo>
                    <a:pt x="180" y="0"/>
                  </a:moveTo>
                  <a:lnTo>
                    <a:pt x="161" y="0"/>
                  </a:lnTo>
                  <a:lnTo>
                    <a:pt x="136" y="4"/>
                  </a:lnTo>
                  <a:lnTo>
                    <a:pt x="113" y="9"/>
                  </a:lnTo>
                  <a:lnTo>
                    <a:pt x="90" y="19"/>
                  </a:lnTo>
                  <a:lnTo>
                    <a:pt x="67" y="28"/>
                  </a:lnTo>
                  <a:lnTo>
                    <a:pt x="48" y="42"/>
                  </a:lnTo>
                  <a:lnTo>
                    <a:pt x="29" y="55"/>
                  </a:lnTo>
                  <a:lnTo>
                    <a:pt x="11" y="71"/>
                  </a:lnTo>
                  <a:lnTo>
                    <a:pt x="11" y="73"/>
                  </a:lnTo>
                  <a:lnTo>
                    <a:pt x="11" y="74"/>
                  </a:lnTo>
                  <a:lnTo>
                    <a:pt x="11" y="76"/>
                  </a:lnTo>
                  <a:lnTo>
                    <a:pt x="11" y="78"/>
                  </a:lnTo>
                  <a:lnTo>
                    <a:pt x="11" y="80"/>
                  </a:lnTo>
                  <a:lnTo>
                    <a:pt x="11" y="82"/>
                  </a:lnTo>
                  <a:lnTo>
                    <a:pt x="10" y="84"/>
                  </a:lnTo>
                  <a:lnTo>
                    <a:pt x="10" y="86"/>
                  </a:lnTo>
                  <a:lnTo>
                    <a:pt x="17" y="78"/>
                  </a:lnTo>
                  <a:lnTo>
                    <a:pt x="34" y="63"/>
                  </a:lnTo>
                  <a:lnTo>
                    <a:pt x="52" y="50"/>
                  </a:lnTo>
                  <a:lnTo>
                    <a:pt x="73" y="38"/>
                  </a:lnTo>
                  <a:lnTo>
                    <a:pt x="94" y="27"/>
                  </a:lnTo>
                  <a:lnTo>
                    <a:pt x="115" y="19"/>
                  </a:lnTo>
                  <a:lnTo>
                    <a:pt x="138" y="13"/>
                  </a:lnTo>
                  <a:lnTo>
                    <a:pt x="163" y="9"/>
                  </a:lnTo>
                  <a:lnTo>
                    <a:pt x="180" y="9"/>
                  </a:lnTo>
                  <a:lnTo>
                    <a:pt x="180" y="7"/>
                  </a:lnTo>
                  <a:lnTo>
                    <a:pt x="180" y="5"/>
                  </a:lnTo>
                  <a:lnTo>
                    <a:pt x="180" y="4"/>
                  </a:lnTo>
                  <a:lnTo>
                    <a:pt x="180" y="2"/>
                  </a:lnTo>
                  <a:lnTo>
                    <a:pt x="180" y="0"/>
                  </a:lnTo>
                  <a:close/>
                  <a:moveTo>
                    <a:pt x="2" y="416"/>
                  </a:moveTo>
                  <a:lnTo>
                    <a:pt x="10" y="428"/>
                  </a:lnTo>
                  <a:lnTo>
                    <a:pt x="29" y="443"/>
                  </a:lnTo>
                  <a:lnTo>
                    <a:pt x="48" y="458"/>
                  </a:lnTo>
                  <a:lnTo>
                    <a:pt x="67" y="470"/>
                  </a:lnTo>
                  <a:lnTo>
                    <a:pt x="90" y="481"/>
                  </a:lnTo>
                  <a:lnTo>
                    <a:pt x="113" y="489"/>
                  </a:lnTo>
                  <a:lnTo>
                    <a:pt x="136" y="495"/>
                  </a:lnTo>
                  <a:lnTo>
                    <a:pt x="161" y="499"/>
                  </a:lnTo>
                  <a:lnTo>
                    <a:pt x="180" y="500"/>
                  </a:lnTo>
                  <a:lnTo>
                    <a:pt x="178" y="499"/>
                  </a:lnTo>
                  <a:lnTo>
                    <a:pt x="178" y="497"/>
                  </a:lnTo>
                  <a:lnTo>
                    <a:pt x="178" y="495"/>
                  </a:lnTo>
                  <a:lnTo>
                    <a:pt x="178" y="493"/>
                  </a:lnTo>
                  <a:lnTo>
                    <a:pt x="178" y="491"/>
                  </a:lnTo>
                  <a:lnTo>
                    <a:pt x="163" y="489"/>
                  </a:lnTo>
                  <a:lnTo>
                    <a:pt x="138" y="485"/>
                  </a:lnTo>
                  <a:lnTo>
                    <a:pt x="115" y="479"/>
                  </a:lnTo>
                  <a:lnTo>
                    <a:pt x="94" y="472"/>
                  </a:lnTo>
                  <a:lnTo>
                    <a:pt x="73" y="462"/>
                  </a:lnTo>
                  <a:lnTo>
                    <a:pt x="52" y="449"/>
                  </a:lnTo>
                  <a:lnTo>
                    <a:pt x="34" y="435"/>
                  </a:lnTo>
                  <a:lnTo>
                    <a:pt x="17" y="420"/>
                  </a:lnTo>
                  <a:lnTo>
                    <a:pt x="2" y="403"/>
                  </a:lnTo>
                  <a:lnTo>
                    <a:pt x="0" y="401"/>
                  </a:lnTo>
                  <a:lnTo>
                    <a:pt x="0" y="403"/>
                  </a:lnTo>
                  <a:lnTo>
                    <a:pt x="0" y="405"/>
                  </a:lnTo>
                  <a:lnTo>
                    <a:pt x="0" y="406"/>
                  </a:lnTo>
                  <a:lnTo>
                    <a:pt x="0" y="408"/>
                  </a:lnTo>
                  <a:lnTo>
                    <a:pt x="0" y="410"/>
                  </a:lnTo>
                  <a:lnTo>
                    <a:pt x="0" y="412"/>
                  </a:lnTo>
                  <a:lnTo>
                    <a:pt x="2" y="414"/>
                  </a:lnTo>
                  <a:lnTo>
                    <a:pt x="2" y="416"/>
                  </a:lnTo>
                  <a:close/>
                </a:path>
              </a:pathLst>
            </a:custGeom>
            <a:solidFill>
              <a:srgbClr val="CBEAFF"/>
            </a:solidFill>
            <a:ln w="9525">
              <a:noFill/>
              <a:round/>
            </a:ln>
          </p:spPr>
          <p:txBody>
            <a:bodyPr/>
            <a:lstStyle/>
            <a:p>
              <a:endParaRPr lang="en-US"/>
            </a:p>
          </p:txBody>
        </p:sp>
        <p:sp>
          <p:nvSpPr>
            <p:cNvPr id="17634" name="Freeform 238"/>
            <p:cNvSpPr>
              <a:spLocks noEditPoints="1"/>
            </p:cNvSpPr>
            <p:nvPr/>
          </p:nvSpPr>
          <p:spPr bwMode="auto">
            <a:xfrm>
              <a:off x="6072012" y="3038454"/>
              <a:ext cx="254000" cy="779463"/>
            </a:xfrm>
            <a:custGeom>
              <a:avLst/>
              <a:gdLst>
                <a:gd name="T0" fmla="*/ 258763 w 180"/>
                <a:gd name="T1" fmla="*/ 1588 h 491"/>
                <a:gd name="T2" fmla="*/ 182562 w 180"/>
                <a:gd name="T3" fmla="*/ 17463 h 491"/>
                <a:gd name="T4" fmla="*/ 112713 w 180"/>
                <a:gd name="T5" fmla="*/ 47625 h 491"/>
                <a:gd name="T6" fmla="*/ 49212 w 180"/>
                <a:gd name="T7" fmla="*/ 87313 h 491"/>
                <a:gd name="T8" fmla="*/ 17463 w 180"/>
                <a:gd name="T9" fmla="*/ 117475 h 491"/>
                <a:gd name="T10" fmla="*/ 17463 w 180"/>
                <a:gd name="T11" fmla="*/ 123825 h 491"/>
                <a:gd name="T12" fmla="*/ 15875 w 180"/>
                <a:gd name="T13" fmla="*/ 130175 h 491"/>
                <a:gd name="T14" fmla="*/ 15875 w 180"/>
                <a:gd name="T15" fmla="*/ 136525 h 491"/>
                <a:gd name="T16" fmla="*/ 15875 w 180"/>
                <a:gd name="T17" fmla="*/ 146050 h 491"/>
                <a:gd name="T18" fmla="*/ 57150 w 180"/>
                <a:gd name="T19" fmla="*/ 100013 h 491"/>
                <a:gd name="T20" fmla="*/ 119063 w 180"/>
                <a:gd name="T21" fmla="*/ 60325 h 491"/>
                <a:gd name="T22" fmla="*/ 185737 w 180"/>
                <a:gd name="T23" fmla="*/ 33338 h 491"/>
                <a:gd name="T24" fmla="*/ 258763 w 180"/>
                <a:gd name="T25" fmla="*/ 17463 h 491"/>
                <a:gd name="T26" fmla="*/ 282575 w 180"/>
                <a:gd name="T27" fmla="*/ 14288 h 491"/>
                <a:gd name="T28" fmla="*/ 285750 w 180"/>
                <a:gd name="T29" fmla="*/ 7938 h 491"/>
                <a:gd name="T30" fmla="*/ 285750 w 180"/>
                <a:gd name="T31" fmla="*/ 4763 h 491"/>
                <a:gd name="T32" fmla="*/ 285750 w 180"/>
                <a:gd name="T33" fmla="*/ 1588 h 491"/>
                <a:gd name="T34" fmla="*/ 0 w 180"/>
                <a:gd name="T35" fmla="*/ 641350 h 491"/>
                <a:gd name="T36" fmla="*/ 49212 w 180"/>
                <a:gd name="T37" fmla="*/ 690563 h 491"/>
                <a:gd name="T38" fmla="*/ 112713 w 180"/>
                <a:gd name="T39" fmla="*/ 733425 h 491"/>
                <a:gd name="T40" fmla="*/ 182562 w 180"/>
                <a:gd name="T41" fmla="*/ 763588 h 491"/>
                <a:gd name="T42" fmla="*/ 258763 w 180"/>
                <a:gd name="T43" fmla="*/ 779463 h 491"/>
                <a:gd name="T44" fmla="*/ 282575 w 180"/>
                <a:gd name="T45" fmla="*/ 779463 h 491"/>
                <a:gd name="T46" fmla="*/ 282575 w 180"/>
                <a:gd name="T47" fmla="*/ 773113 h 491"/>
                <a:gd name="T48" fmla="*/ 282575 w 180"/>
                <a:gd name="T49" fmla="*/ 769938 h 491"/>
                <a:gd name="T50" fmla="*/ 279400 w 180"/>
                <a:gd name="T51" fmla="*/ 766763 h 491"/>
                <a:gd name="T52" fmla="*/ 258763 w 180"/>
                <a:gd name="T53" fmla="*/ 763588 h 491"/>
                <a:gd name="T54" fmla="*/ 185737 w 180"/>
                <a:gd name="T55" fmla="*/ 749300 h 491"/>
                <a:gd name="T56" fmla="*/ 119063 w 180"/>
                <a:gd name="T57" fmla="*/ 720725 h 491"/>
                <a:gd name="T58" fmla="*/ 57150 w 180"/>
                <a:gd name="T59" fmla="*/ 677863 h 491"/>
                <a:gd name="T60" fmla="*/ 9525 w 180"/>
                <a:gd name="T61" fmla="*/ 630238 h 491"/>
                <a:gd name="T62" fmla="*/ 0 w 180"/>
                <a:gd name="T63" fmla="*/ 620713 h 491"/>
                <a:gd name="T64" fmla="*/ 0 w 180"/>
                <a:gd name="T65" fmla="*/ 627063 h 491"/>
                <a:gd name="T66" fmla="*/ 0 w 180"/>
                <a:gd name="T67" fmla="*/ 633413 h 491"/>
                <a:gd name="T68" fmla="*/ 0 w 180"/>
                <a:gd name="T69" fmla="*/ 638175 h 4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80"/>
                <a:gd name="T106" fmla="*/ 0 h 491"/>
                <a:gd name="T107" fmla="*/ 180 w 180"/>
                <a:gd name="T108" fmla="*/ 491 h 49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80" h="491">
                  <a:moveTo>
                    <a:pt x="180" y="0"/>
                  </a:moveTo>
                  <a:lnTo>
                    <a:pt x="163" y="1"/>
                  </a:lnTo>
                  <a:lnTo>
                    <a:pt x="138" y="5"/>
                  </a:lnTo>
                  <a:lnTo>
                    <a:pt x="115" y="11"/>
                  </a:lnTo>
                  <a:lnTo>
                    <a:pt x="92" y="19"/>
                  </a:lnTo>
                  <a:lnTo>
                    <a:pt x="71" y="30"/>
                  </a:lnTo>
                  <a:lnTo>
                    <a:pt x="50" y="42"/>
                  </a:lnTo>
                  <a:lnTo>
                    <a:pt x="31" y="55"/>
                  </a:lnTo>
                  <a:lnTo>
                    <a:pt x="13" y="72"/>
                  </a:lnTo>
                  <a:lnTo>
                    <a:pt x="11" y="74"/>
                  </a:lnTo>
                  <a:lnTo>
                    <a:pt x="11" y="76"/>
                  </a:lnTo>
                  <a:lnTo>
                    <a:pt x="11" y="78"/>
                  </a:lnTo>
                  <a:lnTo>
                    <a:pt x="10" y="80"/>
                  </a:lnTo>
                  <a:lnTo>
                    <a:pt x="10" y="82"/>
                  </a:lnTo>
                  <a:lnTo>
                    <a:pt x="10" y="84"/>
                  </a:lnTo>
                  <a:lnTo>
                    <a:pt x="10" y="86"/>
                  </a:lnTo>
                  <a:lnTo>
                    <a:pt x="10" y="88"/>
                  </a:lnTo>
                  <a:lnTo>
                    <a:pt x="10" y="92"/>
                  </a:lnTo>
                  <a:lnTo>
                    <a:pt x="21" y="78"/>
                  </a:lnTo>
                  <a:lnTo>
                    <a:pt x="36" y="63"/>
                  </a:lnTo>
                  <a:lnTo>
                    <a:pt x="56" y="49"/>
                  </a:lnTo>
                  <a:lnTo>
                    <a:pt x="75" y="38"/>
                  </a:lnTo>
                  <a:lnTo>
                    <a:pt x="96" y="28"/>
                  </a:lnTo>
                  <a:lnTo>
                    <a:pt x="117" y="21"/>
                  </a:lnTo>
                  <a:lnTo>
                    <a:pt x="140" y="13"/>
                  </a:lnTo>
                  <a:lnTo>
                    <a:pt x="163" y="11"/>
                  </a:lnTo>
                  <a:lnTo>
                    <a:pt x="178" y="9"/>
                  </a:lnTo>
                  <a:lnTo>
                    <a:pt x="178" y="7"/>
                  </a:lnTo>
                  <a:lnTo>
                    <a:pt x="180" y="5"/>
                  </a:lnTo>
                  <a:lnTo>
                    <a:pt x="180" y="3"/>
                  </a:lnTo>
                  <a:lnTo>
                    <a:pt x="180" y="1"/>
                  </a:lnTo>
                  <a:lnTo>
                    <a:pt x="180" y="0"/>
                  </a:lnTo>
                  <a:close/>
                  <a:moveTo>
                    <a:pt x="0" y="404"/>
                  </a:moveTo>
                  <a:lnTo>
                    <a:pt x="13" y="420"/>
                  </a:lnTo>
                  <a:lnTo>
                    <a:pt x="31" y="435"/>
                  </a:lnTo>
                  <a:lnTo>
                    <a:pt x="50" y="450"/>
                  </a:lnTo>
                  <a:lnTo>
                    <a:pt x="71" y="462"/>
                  </a:lnTo>
                  <a:lnTo>
                    <a:pt x="92" y="472"/>
                  </a:lnTo>
                  <a:lnTo>
                    <a:pt x="115" y="481"/>
                  </a:lnTo>
                  <a:lnTo>
                    <a:pt x="138" y="487"/>
                  </a:lnTo>
                  <a:lnTo>
                    <a:pt x="163" y="491"/>
                  </a:lnTo>
                  <a:lnTo>
                    <a:pt x="178" y="491"/>
                  </a:lnTo>
                  <a:lnTo>
                    <a:pt x="178" y="489"/>
                  </a:lnTo>
                  <a:lnTo>
                    <a:pt x="178" y="487"/>
                  </a:lnTo>
                  <a:lnTo>
                    <a:pt x="178" y="485"/>
                  </a:lnTo>
                  <a:lnTo>
                    <a:pt x="178" y="483"/>
                  </a:lnTo>
                  <a:lnTo>
                    <a:pt x="176" y="483"/>
                  </a:lnTo>
                  <a:lnTo>
                    <a:pt x="176" y="481"/>
                  </a:lnTo>
                  <a:lnTo>
                    <a:pt x="163" y="481"/>
                  </a:lnTo>
                  <a:lnTo>
                    <a:pt x="140" y="477"/>
                  </a:lnTo>
                  <a:lnTo>
                    <a:pt x="117" y="472"/>
                  </a:lnTo>
                  <a:lnTo>
                    <a:pt x="96" y="464"/>
                  </a:lnTo>
                  <a:lnTo>
                    <a:pt x="75" y="454"/>
                  </a:lnTo>
                  <a:lnTo>
                    <a:pt x="56" y="441"/>
                  </a:lnTo>
                  <a:lnTo>
                    <a:pt x="36" y="427"/>
                  </a:lnTo>
                  <a:lnTo>
                    <a:pt x="21" y="412"/>
                  </a:lnTo>
                  <a:lnTo>
                    <a:pt x="6" y="397"/>
                  </a:lnTo>
                  <a:lnTo>
                    <a:pt x="0" y="389"/>
                  </a:lnTo>
                  <a:lnTo>
                    <a:pt x="0" y="391"/>
                  </a:lnTo>
                  <a:lnTo>
                    <a:pt x="0" y="393"/>
                  </a:lnTo>
                  <a:lnTo>
                    <a:pt x="0" y="395"/>
                  </a:lnTo>
                  <a:lnTo>
                    <a:pt x="0" y="397"/>
                  </a:lnTo>
                  <a:lnTo>
                    <a:pt x="0" y="399"/>
                  </a:lnTo>
                  <a:lnTo>
                    <a:pt x="0" y="401"/>
                  </a:lnTo>
                  <a:lnTo>
                    <a:pt x="0" y="402"/>
                  </a:lnTo>
                  <a:lnTo>
                    <a:pt x="0" y="404"/>
                  </a:lnTo>
                  <a:close/>
                </a:path>
              </a:pathLst>
            </a:custGeom>
            <a:solidFill>
              <a:srgbClr val="CCEAFF"/>
            </a:solidFill>
            <a:ln w="9525">
              <a:noFill/>
              <a:round/>
            </a:ln>
          </p:spPr>
          <p:txBody>
            <a:bodyPr/>
            <a:lstStyle/>
            <a:p>
              <a:endParaRPr lang="en-US"/>
            </a:p>
          </p:txBody>
        </p:sp>
        <p:sp>
          <p:nvSpPr>
            <p:cNvPr id="17635" name="Freeform 239"/>
            <p:cNvSpPr>
              <a:spLocks noEditPoints="1"/>
            </p:cNvSpPr>
            <p:nvPr/>
          </p:nvSpPr>
          <p:spPr bwMode="auto">
            <a:xfrm>
              <a:off x="6072012" y="3046395"/>
              <a:ext cx="254000" cy="765175"/>
            </a:xfrm>
            <a:custGeom>
              <a:avLst/>
              <a:gdLst>
                <a:gd name="T0" fmla="*/ 258763 w 180"/>
                <a:gd name="T1" fmla="*/ 0 h 482"/>
                <a:gd name="T2" fmla="*/ 182562 w 180"/>
                <a:gd name="T3" fmla="*/ 15875 h 482"/>
                <a:gd name="T4" fmla="*/ 115888 w 180"/>
                <a:gd name="T5" fmla="*/ 46038 h 482"/>
                <a:gd name="T6" fmla="*/ 53975 w 180"/>
                <a:gd name="T7" fmla="*/ 85725 h 482"/>
                <a:gd name="T8" fmla="*/ 15875 w 180"/>
                <a:gd name="T9" fmla="*/ 122238 h 482"/>
                <a:gd name="T10" fmla="*/ 15875 w 180"/>
                <a:gd name="T11" fmla="*/ 128588 h 482"/>
                <a:gd name="T12" fmla="*/ 15875 w 180"/>
                <a:gd name="T13" fmla="*/ 134938 h 482"/>
                <a:gd name="T14" fmla="*/ 15875 w 180"/>
                <a:gd name="T15" fmla="*/ 142875 h 482"/>
                <a:gd name="T16" fmla="*/ 12700 w 180"/>
                <a:gd name="T17" fmla="*/ 149225 h 482"/>
                <a:gd name="T18" fmla="*/ 36512 w 180"/>
                <a:gd name="T19" fmla="*/ 122238 h 482"/>
                <a:gd name="T20" fmla="*/ 92075 w 180"/>
                <a:gd name="T21" fmla="*/ 76200 h 482"/>
                <a:gd name="T22" fmla="*/ 155575 w 180"/>
                <a:gd name="T23" fmla="*/ 42863 h 482"/>
                <a:gd name="T24" fmla="*/ 222250 w 180"/>
                <a:gd name="T25" fmla="*/ 22225 h 482"/>
                <a:gd name="T26" fmla="*/ 282575 w 180"/>
                <a:gd name="T27" fmla="*/ 15875 h 482"/>
                <a:gd name="T28" fmla="*/ 282575 w 180"/>
                <a:gd name="T29" fmla="*/ 9525 h 482"/>
                <a:gd name="T30" fmla="*/ 282575 w 180"/>
                <a:gd name="T31" fmla="*/ 6350 h 482"/>
                <a:gd name="T32" fmla="*/ 282575 w 180"/>
                <a:gd name="T33" fmla="*/ 3175 h 482"/>
                <a:gd name="T34" fmla="*/ 285750 w 180"/>
                <a:gd name="T35" fmla="*/ 0 h 482"/>
                <a:gd name="T36" fmla="*/ 3175 w 180"/>
                <a:gd name="T37" fmla="*/ 625475 h 482"/>
                <a:gd name="T38" fmla="*/ 53975 w 180"/>
                <a:gd name="T39" fmla="*/ 676275 h 482"/>
                <a:gd name="T40" fmla="*/ 115888 w 180"/>
                <a:gd name="T41" fmla="*/ 719138 h 482"/>
                <a:gd name="T42" fmla="*/ 182562 w 180"/>
                <a:gd name="T43" fmla="*/ 746125 h 482"/>
                <a:gd name="T44" fmla="*/ 258763 w 180"/>
                <a:gd name="T45" fmla="*/ 762000 h 482"/>
                <a:gd name="T46" fmla="*/ 282575 w 180"/>
                <a:gd name="T47" fmla="*/ 762000 h 482"/>
                <a:gd name="T48" fmla="*/ 279400 w 180"/>
                <a:gd name="T49" fmla="*/ 758825 h 482"/>
                <a:gd name="T50" fmla="*/ 279400 w 180"/>
                <a:gd name="T51" fmla="*/ 755650 h 482"/>
                <a:gd name="T52" fmla="*/ 279400 w 180"/>
                <a:gd name="T53" fmla="*/ 749300 h 482"/>
                <a:gd name="T54" fmla="*/ 258763 w 180"/>
                <a:gd name="T55" fmla="*/ 746125 h 482"/>
                <a:gd name="T56" fmla="*/ 188912 w 180"/>
                <a:gd name="T57" fmla="*/ 735013 h 482"/>
                <a:gd name="T58" fmla="*/ 122238 w 180"/>
                <a:gd name="T59" fmla="*/ 704850 h 482"/>
                <a:gd name="T60" fmla="*/ 63500 w 180"/>
                <a:gd name="T61" fmla="*/ 665163 h 482"/>
                <a:gd name="T62" fmla="*/ 15875 w 180"/>
                <a:gd name="T63" fmla="*/ 615950 h 482"/>
                <a:gd name="T64" fmla="*/ 0 w 180"/>
                <a:gd name="T65" fmla="*/ 600075 h 482"/>
                <a:gd name="T66" fmla="*/ 0 w 180"/>
                <a:gd name="T67" fmla="*/ 606425 h 482"/>
                <a:gd name="T68" fmla="*/ 0 w 180"/>
                <a:gd name="T69" fmla="*/ 612775 h 482"/>
                <a:gd name="T70" fmla="*/ 0 w 180"/>
                <a:gd name="T71" fmla="*/ 619125 h 48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0"/>
                <a:gd name="T109" fmla="*/ 0 h 482"/>
                <a:gd name="T110" fmla="*/ 180 w 180"/>
                <a:gd name="T111" fmla="*/ 482 h 48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0" h="482">
                  <a:moveTo>
                    <a:pt x="180" y="0"/>
                  </a:moveTo>
                  <a:lnTo>
                    <a:pt x="163" y="0"/>
                  </a:lnTo>
                  <a:lnTo>
                    <a:pt x="138" y="4"/>
                  </a:lnTo>
                  <a:lnTo>
                    <a:pt x="115" y="10"/>
                  </a:lnTo>
                  <a:lnTo>
                    <a:pt x="94" y="18"/>
                  </a:lnTo>
                  <a:lnTo>
                    <a:pt x="73" y="29"/>
                  </a:lnTo>
                  <a:lnTo>
                    <a:pt x="52" y="41"/>
                  </a:lnTo>
                  <a:lnTo>
                    <a:pt x="34" y="54"/>
                  </a:lnTo>
                  <a:lnTo>
                    <a:pt x="17" y="69"/>
                  </a:lnTo>
                  <a:lnTo>
                    <a:pt x="10" y="77"/>
                  </a:lnTo>
                  <a:lnTo>
                    <a:pt x="10" y="79"/>
                  </a:lnTo>
                  <a:lnTo>
                    <a:pt x="10" y="81"/>
                  </a:lnTo>
                  <a:lnTo>
                    <a:pt x="10" y="83"/>
                  </a:lnTo>
                  <a:lnTo>
                    <a:pt x="10" y="85"/>
                  </a:lnTo>
                  <a:lnTo>
                    <a:pt x="10" y="89"/>
                  </a:lnTo>
                  <a:lnTo>
                    <a:pt x="10" y="90"/>
                  </a:lnTo>
                  <a:lnTo>
                    <a:pt x="8" y="92"/>
                  </a:lnTo>
                  <a:lnTo>
                    <a:pt x="8" y="94"/>
                  </a:lnTo>
                  <a:lnTo>
                    <a:pt x="10" y="92"/>
                  </a:lnTo>
                  <a:lnTo>
                    <a:pt x="23" y="77"/>
                  </a:lnTo>
                  <a:lnTo>
                    <a:pt x="40" y="62"/>
                  </a:lnTo>
                  <a:lnTo>
                    <a:pt x="58" y="48"/>
                  </a:lnTo>
                  <a:lnTo>
                    <a:pt x="77" y="37"/>
                  </a:lnTo>
                  <a:lnTo>
                    <a:pt x="98" y="27"/>
                  </a:lnTo>
                  <a:lnTo>
                    <a:pt x="119" y="19"/>
                  </a:lnTo>
                  <a:lnTo>
                    <a:pt x="140" y="14"/>
                  </a:lnTo>
                  <a:lnTo>
                    <a:pt x="163" y="10"/>
                  </a:lnTo>
                  <a:lnTo>
                    <a:pt x="178" y="10"/>
                  </a:lnTo>
                  <a:lnTo>
                    <a:pt x="178" y="8"/>
                  </a:lnTo>
                  <a:lnTo>
                    <a:pt x="178" y="6"/>
                  </a:lnTo>
                  <a:lnTo>
                    <a:pt x="178" y="4"/>
                  </a:lnTo>
                  <a:lnTo>
                    <a:pt x="178" y="2"/>
                  </a:lnTo>
                  <a:lnTo>
                    <a:pt x="180" y="0"/>
                  </a:lnTo>
                  <a:close/>
                  <a:moveTo>
                    <a:pt x="0" y="392"/>
                  </a:moveTo>
                  <a:lnTo>
                    <a:pt x="2" y="394"/>
                  </a:lnTo>
                  <a:lnTo>
                    <a:pt x="17" y="411"/>
                  </a:lnTo>
                  <a:lnTo>
                    <a:pt x="34" y="426"/>
                  </a:lnTo>
                  <a:lnTo>
                    <a:pt x="52" y="440"/>
                  </a:lnTo>
                  <a:lnTo>
                    <a:pt x="73" y="453"/>
                  </a:lnTo>
                  <a:lnTo>
                    <a:pt x="94" y="463"/>
                  </a:lnTo>
                  <a:lnTo>
                    <a:pt x="115" y="470"/>
                  </a:lnTo>
                  <a:lnTo>
                    <a:pt x="138" y="476"/>
                  </a:lnTo>
                  <a:lnTo>
                    <a:pt x="163" y="480"/>
                  </a:lnTo>
                  <a:lnTo>
                    <a:pt x="178" y="482"/>
                  </a:lnTo>
                  <a:lnTo>
                    <a:pt x="178" y="480"/>
                  </a:lnTo>
                  <a:lnTo>
                    <a:pt x="178" y="478"/>
                  </a:lnTo>
                  <a:lnTo>
                    <a:pt x="176" y="478"/>
                  </a:lnTo>
                  <a:lnTo>
                    <a:pt x="176" y="476"/>
                  </a:lnTo>
                  <a:lnTo>
                    <a:pt x="176" y="474"/>
                  </a:lnTo>
                  <a:lnTo>
                    <a:pt x="176" y="472"/>
                  </a:lnTo>
                  <a:lnTo>
                    <a:pt x="163" y="470"/>
                  </a:lnTo>
                  <a:lnTo>
                    <a:pt x="140" y="468"/>
                  </a:lnTo>
                  <a:lnTo>
                    <a:pt x="119" y="463"/>
                  </a:lnTo>
                  <a:lnTo>
                    <a:pt x="98" y="455"/>
                  </a:lnTo>
                  <a:lnTo>
                    <a:pt x="77" y="444"/>
                  </a:lnTo>
                  <a:lnTo>
                    <a:pt x="58" y="432"/>
                  </a:lnTo>
                  <a:lnTo>
                    <a:pt x="40" y="419"/>
                  </a:lnTo>
                  <a:lnTo>
                    <a:pt x="23" y="405"/>
                  </a:lnTo>
                  <a:lnTo>
                    <a:pt x="10" y="388"/>
                  </a:lnTo>
                  <a:lnTo>
                    <a:pt x="0" y="374"/>
                  </a:lnTo>
                  <a:lnTo>
                    <a:pt x="0" y="378"/>
                  </a:lnTo>
                  <a:lnTo>
                    <a:pt x="0" y="380"/>
                  </a:lnTo>
                  <a:lnTo>
                    <a:pt x="0" y="382"/>
                  </a:lnTo>
                  <a:lnTo>
                    <a:pt x="0" y="384"/>
                  </a:lnTo>
                  <a:lnTo>
                    <a:pt x="0" y="386"/>
                  </a:lnTo>
                  <a:lnTo>
                    <a:pt x="0" y="388"/>
                  </a:lnTo>
                  <a:lnTo>
                    <a:pt x="0" y="390"/>
                  </a:lnTo>
                  <a:lnTo>
                    <a:pt x="0" y="392"/>
                  </a:lnTo>
                  <a:close/>
                </a:path>
              </a:pathLst>
            </a:custGeom>
            <a:solidFill>
              <a:srgbClr val="CDEBFF"/>
            </a:solidFill>
            <a:ln w="9525">
              <a:noFill/>
              <a:round/>
            </a:ln>
          </p:spPr>
          <p:txBody>
            <a:bodyPr/>
            <a:lstStyle/>
            <a:p>
              <a:endParaRPr lang="en-US"/>
            </a:p>
          </p:txBody>
        </p:sp>
        <p:sp>
          <p:nvSpPr>
            <p:cNvPr id="17636" name="Freeform 240"/>
            <p:cNvSpPr>
              <a:spLocks noEditPoints="1"/>
            </p:cNvSpPr>
            <p:nvPr/>
          </p:nvSpPr>
          <p:spPr bwMode="auto">
            <a:xfrm>
              <a:off x="6069189" y="3052742"/>
              <a:ext cx="254000" cy="749300"/>
            </a:xfrm>
            <a:custGeom>
              <a:avLst/>
              <a:gdLst>
                <a:gd name="T0" fmla="*/ 261938 w 180"/>
                <a:gd name="T1" fmla="*/ 3175 h 472"/>
                <a:gd name="T2" fmla="*/ 188912 w 180"/>
                <a:gd name="T3" fmla="*/ 19050 h 472"/>
                <a:gd name="T4" fmla="*/ 122238 w 180"/>
                <a:gd name="T5" fmla="*/ 46038 h 472"/>
                <a:gd name="T6" fmla="*/ 60325 w 180"/>
                <a:gd name="T7" fmla="*/ 85725 h 472"/>
                <a:gd name="T8" fmla="*/ 19050 w 180"/>
                <a:gd name="T9" fmla="*/ 131763 h 472"/>
                <a:gd name="T10" fmla="*/ 15875 w 180"/>
                <a:gd name="T11" fmla="*/ 136525 h 472"/>
                <a:gd name="T12" fmla="*/ 15875 w 180"/>
                <a:gd name="T13" fmla="*/ 142875 h 472"/>
                <a:gd name="T14" fmla="*/ 15875 w 180"/>
                <a:gd name="T15" fmla="*/ 149225 h 472"/>
                <a:gd name="T16" fmla="*/ 15875 w 180"/>
                <a:gd name="T17" fmla="*/ 158750 h 472"/>
                <a:gd name="T18" fmla="*/ 46037 w 180"/>
                <a:gd name="T19" fmla="*/ 122238 h 472"/>
                <a:gd name="T20" fmla="*/ 100012 w 180"/>
                <a:gd name="T21" fmla="*/ 76200 h 472"/>
                <a:gd name="T22" fmla="*/ 161925 w 180"/>
                <a:gd name="T23" fmla="*/ 42863 h 472"/>
                <a:gd name="T24" fmla="*/ 228600 w 180"/>
                <a:gd name="T25" fmla="*/ 22225 h 472"/>
                <a:gd name="T26" fmla="*/ 282575 w 180"/>
                <a:gd name="T27" fmla="*/ 15875 h 472"/>
                <a:gd name="T28" fmla="*/ 285750 w 180"/>
                <a:gd name="T29" fmla="*/ 12700 h 472"/>
                <a:gd name="T30" fmla="*/ 285750 w 180"/>
                <a:gd name="T31" fmla="*/ 9525 h 472"/>
                <a:gd name="T32" fmla="*/ 285750 w 180"/>
                <a:gd name="T33" fmla="*/ 3175 h 472"/>
                <a:gd name="T34" fmla="*/ 285750 w 180"/>
                <a:gd name="T35" fmla="*/ 0 h 472"/>
                <a:gd name="T36" fmla="*/ 12700 w 180"/>
                <a:gd name="T37" fmla="*/ 615950 h 472"/>
                <a:gd name="T38" fmla="*/ 60325 w 180"/>
                <a:gd name="T39" fmla="*/ 663575 h 472"/>
                <a:gd name="T40" fmla="*/ 122238 w 180"/>
                <a:gd name="T41" fmla="*/ 706438 h 472"/>
                <a:gd name="T42" fmla="*/ 188912 w 180"/>
                <a:gd name="T43" fmla="*/ 735013 h 472"/>
                <a:gd name="T44" fmla="*/ 261938 w 180"/>
                <a:gd name="T45" fmla="*/ 749300 h 472"/>
                <a:gd name="T46" fmla="*/ 282575 w 180"/>
                <a:gd name="T47" fmla="*/ 749300 h 472"/>
                <a:gd name="T48" fmla="*/ 282575 w 180"/>
                <a:gd name="T49" fmla="*/ 742950 h 472"/>
                <a:gd name="T50" fmla="*/ 282575 w 180"/>
                <a:gd name="T51" fmla="*/ 739775 h 472"/>
                <a:gd name="T52" fmla="*/ 282575 w 180"/>
                <a:gd name="T53" fmla="*/ 736600 h 472"/>
                <a:gd name="T54" fmla="*/ 265113 w 180"/>
                <a:gd name="T55" fmla="*/ 735013 h 472"/>
                <a:gd name="T56" fmla="*/ 195262 w 180"/>
                <a:gd name="T57" fmla="*/ 719138 h 472"/>
                <a:gd name="T58" fmla="*/ 128588 w 180"/>
                <a:gd name="T59" fmla="*/ 692150 h 472"/>
                <a:gd name="T60" fmla="*/ 69850 w 180"/>
                <a:gd name="T61" fmla="*/ 655638 h 472"/>
                <a:gd name="T62" fmla="*/ 20637 w 180"/>
                <a:gd name="T63" fmla="*/ 603250 h 472"/>
                <a:gd name="T64" fmla="*/ 0 w 180"/>
                <a:gd name="T65" fmla="*/ 576263 h 472"/>
                <a:gd name="T66" fmla="*/ 0 w 180"/>
                <a:gd name="T67" fmla="*/ 582613 h 472"/>
                <a:gd name="T68" fmla="*/ 3175 w 180"/>
                <a:gd name="T69" fmla="*/ 587375 h 472"/>
                <a:gd name="T70" fmla="*/ 3175 w 180"/>
                <a:gd name="T71" fmla="*/ 596900 h 472"/>
                <a:gd name="T72" fmla="*/ 3175 w 180"/>
                <a:gd name="T73" fmla="*/ 603250 h 47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80"/>
                <a:gd name="T112" fmla="*/ 0 h 472"/>
                <a:gd name="T113" fmla="*/ 180 w 180"/>
                <a:gd name="T114" fmla="*/ 472 h 47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80" h="472">
                  <a:moveTo>
                    <a:pt x="180" y="0"/>
                  </a:moveTo>
                  <a:lnTo>
                    <a:pt x="165" y="2"/>
                  </a:lnTo>
                  <a:lnTo>
                    <a:pt x="142" y="4"/>
                  </a:lnTo>
                  <a:lnTo>
                    <a:pt x="119" y="12"/>
                  </a:lnTo>
                  <a:lnTo>
                    <a:pt x="98" y="19"/>
                  </a:lnTo>
                  <a:lnTo>
                    <a:pt x="77" y="29"/>
                  </a:lnTo>
                  <a:lnTo>
                    <a:pt x="58" y="40"/>
                  </a:lnTo>
                  <a:lnTo>
                    <a:pt x="38" y="54"/>
                  </a:lnTo>
                  <a:lnTo>
                    <a:pt x="23" y="69"/>
                  </a:lnTo>
                  <a:lnTo>
                    <a:pt x="12" y="83"/>
                  </a:lnTo>
                  <a:lnTo>
                    <a:pt x="12" y="85"/>
                  </a:lnTo>
                  <a:lnTo>
                    <a:pt x="10" y="86"/>
                  </a:lnTo>
                  <a:lnTo>
                    <a:pt x="10" y="88"/>
                  </a:lnTo>
                  <a:lnTo>
                    <a:pt x="10" y="90"/>
                  </a:lnTo>
                  <a:lnTo>
                    <a:pt x="10" y="92"/>
                  </a:lnTo>
                  <a:lnTo>
                    <a:pt x="10" y="94"/>
                  </a:lnTo>
                  <a:lnTo>
                    <a:pt x="10" y="96"/>
                  </a:lnTo>
                  <a:lnTo>
                    <a:pt x="10" y="100"/>
                  </a:lnTo>
                  <a:lnTo>
                    <a:pt x="13" y="92"/>
                  </a:lnTo>
                  <a:lnTo>
                    <a:pt x="29" y="77"/>
                  </a:lnTo>
                  <a:lnTo>
                    <a:pt x="44" y="61"/>
                  </a:lnTo>
                  <a:lnTo>
                    <a:pt x="63" y="48"/>
                  </a:lnTo>
                  <a:lnTo>
                    <a:pt x="81" y="37"/>
                  </a:lnTo>
                  <a:lnTo>
                    <a:pt x="102" y="27"/>
                  </a:lnTo>
                  <a:lnTo>
                    <a:pt x="123" y="19"/>
                  </a:lnTo>
                  <a:lnTo>
                    <a:pt x="144" y="14"/>
                  </a:lnTo>
                  <a:lnTo>
                    <a:pt x="167" y="12"/>
                  </a:lnTo>
                  <a:lnTo>
                    <a:pt x="178" y="10"/>
                  </a:lnTo>
                  <a:lnTo>
                    <a:pt x="180" y="10"/>
                  </a:lnTo>
                  <a:lnTo>
                    <a:pt x="180" y="8"/>
                  </a:lnTo>
                  <a:lnTo>
                    <a:pt x="180" y="6"/>
                  </a:lnTo>
                  <a:lnTo>
                    <a:pt x="180" y="4"/>
                  </a:lnTo>
                  <a:lnTo>
                    <a:pt x="180" y="2"/>
                  </a:lnTo>
                  <a:lnTo>
                    <a:pt x="180" y="0"/>
                  </a:lnTo>
                  <a:close/>
                  <a:moveTo>
                    <a:pt x="2" y="380"/>
                  </a:moveTo>
                  <a:lnTo>
                    <a:pt x="8" y="388"/>
                  </a:lnTo>
                  <a:lnTo>
                    <a:pt x="23" y="403"/>
                  </a:lnTo>
                  <a:lnTo>
                    <a:pt x="38" y="418"/>
                  </a:lnTo>
                  <a:lnTo>
                    <a:pt x="58" y="432"/>
                  </a:lnTo>
                  <a:lnTo>
                    <a:pt x="77" y="445"/>
                  </a:lnTo>
                  <a:lnTo>
                    <a:pt x="98" y="455"/>
                  </a:lnTo>
                  <a:lnTo>
                    <a:pt x="119" y="463"/>
                  </a:lnTo>
                  <a:lnTo>
                    <a:pt x="142" y="468"/>
                  </a:lnTo>
                  <a:lnTo>
                    <a:pt x="165" y="472"/>
                  </a:lnTo>
                  <a:lnTo>
                    <a:pt x="178" y="472"/>
                  </a:lnTo>
                  <a:lnTo>
                    <a:pt x="178" y="470"/>
                  </a:lnTo>
                  <a:lnTo>
                    <a:pt x="178" y="468"/>
                  </a:lnTo>
                  <a:lnTo>
                    <a:pt x="178" y="466"/>
                  </a:lnTo>
                  <a:lnTo>
                    <a:pt x="178" y="464"/>
                  </a:lnTo>
                  <a:lnTo>
                    <a:pt x="178" y="463"/>
                  </a:lnTo>
                  <a:lnTo>
                    <a:pt x="167" y="463"/>
                  </a:lnTo>
                  <a:lnTo>
                    <a:pt x="144" y="459"/>
                  </a:lnTo>
                  <a:lnTo>
                    <a:pt x="123" y="453"/>
                  </a:lnTo>
                  <a:lnTo>
                    <a:pt x="102" y="445"/>
                  </a:lnTo>
                  <a:lnTo>
                    <a:pt x="81" y="436"/>
                  </a:lnTo>
                  <a:lnTo>
                    <a:pt x="63" y="424"/>
                  </a:lnTo>
                  <a:lnTo>
                    <a:pt x="44" y="413"/>
                  </a:lnTo>
                  <a:lnTo>
                    <a:pt x="29" y="397"/>
                  </a:lnTo>
                  <a:lnTo>
                    <a:pt x="13" y="380"/>
                  </a:lnTo>
                  <a:lnTo>
                    <a:pt x="2" y="363"/>
                  </a:lnTo>
                  <a:lnTo>
                    <a:pt x="0" y="363"/>
                  </a:lnTo>
                  <a:lnTo>
                    <a:pt x="0" y="365"/>
                  </a:lnTo>
                  <a:lnTo>
                    <a:pt x="0" y="367"/>
                  </a:lnTo>
                  <a:lnTo>
                    <a:pt x="2" y="369"/>
                  </a:lnTo>
                  <a:lnTo>
                    <a:pt x="2" y="370"/>
                  </a:lnTo>
                  <a:lnTo>
                    <a:pt x="2" y="374"/>
                  </a:lnTo>
                  <a:lnTo>
                    <a:pt x="2" y="376"/>
                  </a:lnTo>
                  <a:lnTo>
                    <a:pt x="2" y="378"/>
                  </a:lnTo>
                  <a:lnTo>
                    <a:pt x="2" y="380"/>
                  </a:lnTo>
                  <a:close/>
                </a:path>
              </a:pathLst>
            </a:custGeom>
            <a:solidFill>
              <a:srgbClr val="CEEBFF"/>
            </a:solidFill>
            <a:ln w="9525">
              <a:noFill/>
              <a:round/>
            </a:ln>
          </p:spPr>
          <p:txBody>
            <a:bodyPr/>
            <a:lstStyle/>
            <a:p>
              <a:endParaRPr lang="en-US"/>
            </a:p>
          </p:txBody>
        </p:sp>
        <p:sp>
          <p:nvSpPr>
            <p:cNvPr id="17637" name="Freeform 241"/>
            <p:cNvSpPr>
              <a:spLocks noEditPoints="1"/>
            </p:cNvSpPr>
            <p:nvPr/>
          </p:nvSpPr>
          <p:spPr bwMode="auto">
            <a:xfrm>
              <a:off x="6069189" y="3062270"/>
              <a:ext cx="254000" cy="733425"/>
            </a:xfrm>
            <a:custGeom>
              <a:avLst/>
              <a:gdLst>
                <a:gd name="T0" fmla="*/ 261938 w 180"/>
                <a:gd name="T1" fmla="*/ 0 h 462"/>
                <a:gd name="T2" fmla="*/ 192087 w 180"/>
                <a:gd name="T3" fmla="*/ 14288 h 462"/>
                <a:gd name="T4" fmla="*/ 125413 w 180"/>
                <a:gd name="T5" fmla="*/ 42863 h 462"/>
                <a:gd name="T6" fmla="*/ 66675 w 180"/>
                <a:gd name="T7" fmla="*/ 82550 h 462"/>
                <a:gd name="T8" fmla="*/ 19050 w 180"/>
                <a:gd name="T9" fmla="*/ 130175 h 462"/>
                <a:gd name="T10" fmla="*/ 15875 w 180"/>
                <a:gd name="T11" fmla="*/ 136525 h 462"/>
                <a:gd name="T12" fmla="*/ 15875 w 180"/>
                <a:gd name="T13" fmla="*/ 142875 h 462"/>
                <a:gd name="T14" fmla="*/ 15875 w 180"/>
                <a:gd name="T15" fmla="*/ 152400 h 462"/>
                <a:gd name="T16" fmla="*/ 12700 w 180"/>
                <a:gd name="T17" fmla="*/ 158750 h 462"/>
                <a:gd name="T18" fmla="*/ 26988 w 180"/>
                <a:gd name="T19" fmla="*/ 142875 h 462"/>
                <a:gd name="T20" fmla="*/ 76200 w 180"/>
                <a:gd name="T21" fmla="*/ 93662 h 462"/>
                <a:gd name="T22" fmla="*/ 133350 w 180"/>
                <a:gd name="T23" fmla="*/ 53975 h 462"/>
                <a:gd name="T24" fmla="*/ 195262 w 180"/>
                <a:gd name="T25" fmla="*/ 30163 h 462"/>
                <a:gd name="T26" fmla="*/ 265113 w 180"/>
                <a:gd name="T27" fmla="*/ 14288 h 462"/>
                <a:gd name="T28" fmla="*/ 282575 w 180"/>
                <a:gd name="T29" fmla="*/ 12700 h 462"/>
                <a:gd name="T30" fmla="*/ 282575 w 180"/>
                <a:gd name="T31" fmla="*/ 9525 h 462"/>
                <a:gd name="T32" fmla="*/ 285750 w 180"/>
                <a:gd name="T33" fmla="*/ 6350 h 462"/>
                <a:gd name="T34" fmla="*/ 285750 w 180"/>
                <a:gd name="T35" fmla="*/ 0 h 462"/>
                <a:gd name="T36" fmla="*/ 3175 w 180"/>
                <a:gd name="T37" fmla="*/ 577850 h 462"/>
                <a:gd name="T38" fmla="*/ 39687 w 180"/>
                <a:gd name="T39" fmla="*/ 627063 h 462"/>
                <a:gd name="T40" fmla="*/ 95250 w 180"/>
                <a:gd name="T41" fmla="*/ 669925 h 462"/>
                <a:gd name="T42" fmla="*/ 158750 w 180"/>
                <a:gd name="T43" fmla="*/ 706438 h 462"/>
                <a:gd name="T44" fmla="*/ 225425 w 180"/>
                <a:gd name="T45" fmla="*/ 727075 h 462"/>
                <a:gd name="T46" fmla="*/ 282575 w 180"/>
                <a:gd name="T47" fmla="*/ 733425 h 462"/>
                <a:gd name="T48" fmla="*/ 282575 w 180"/>
                <a:gd name="T49" fmla="*/ 727075 h 462"/>
                <a:gd name="T50" fmla="*/ 282575 w 180"/>
                <a:gd name="T51" fmla="*/ 725488 h 462"/>
                <a:gd name="T52" fmla="*/ 280988 w 180"/>
                <a:gd name="T53" fmla="*/ 722313 h 462"/>
                <a:gd name="T54" fmla="*/ 280988 w 180"/>
                <a:gd name="T55" fmla="*/ 719138 h 462"/>
                <a:gd name="T56" fmla="*/ 228600 w 180"/>
                <a:gd name="T57" fmla="*/ 712788 h 462"/>
                <a:gd name="T58" fmla="*/ 165100 w 180"/>
                <a:gd name="T59" fmla="*/ 690563 h 462"/>
                <a:gd name="T60" fmla="*/ 103188 w 180"/>
                <a:gd name="T61" fmla="*/ 657225 h 462"/>
                <a:gd name="T62" fmla="*/ 52388 w 180"/>
                <a:gd name="T63" fmla="*/ 614363 h 462"/>
                <a:gd name="T64" fmla="*/ 9525 w 180"/>
                <a:gd name="T65" fmla="*/ 563563 h 462"/>
                <a:gd name="T66" fmla="*/ 0 w 180"/>
                <a:gd name="T67" fmla="*/ 554038 h 462"/>
                <a:gd name="T68" fmla="*/ 0 w 180"/>
                <a:gd name="T69" fmla="*/ 560388 h 462"/>
                <a:gd name="T70" fmla="*/ 0 w 180"/>
                <a:gd name="T71" fmla="*/ 569913 h 462"/>
                <a:gd name="T72" fmla="*/ 3175 w 180"/>
                <a:gd name="T73" fmla="*/ 576263 h 46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80"/>
                <a:gd name="T112" fmla="*/ 0 h 462"/>
                <a:gd name="T113" fmla="*/ 180 w 180"/>
                <a:gd name="T114" fmla="*/ 462 h 46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80" h="462">
                  <a:moveTo>
                    <a:pt x="180" y="0"/>
                  </a:moveTo>
                  <a:lnTo>
                    <a:pt x="165" y="0"/>
                  </a:lnTo>
                  <a:lnTo>
                    <a:pt x="142" y="4"/>
                  </a:lnTo>
                  <a:lnTo>
                    <a:pt x="121" y="9"/>
                  </a:lnTo>
                  <a:lnTo>
                    <a:pt x="100" y="17"/>
                  </a:lnTo>
                  <a:lnTo>
                    <a:pt x="79" y="27"/>
                  </a:lnTo>
                  <a:lnTo>
                    <a:pt x="60" y="38"/>
                  </a:lnTo>
                  <a:lnTo>
                    <a:pt x="42" y="52"/>
                  </a:lnTo>
                  <a:lnTo>
                    <a:pt x="25" y="67"/>
                  </a:lnTo>
                  <a:lnTo>
                    <a:pt x="12" y="82"/>
                  </a:lnTo>
                  <a:lnTo>
                    <a:pt x="10" y="84"/>
                  </a:lnTo>
                  <a:lnTo>
                    <a:pt x="10" y="86"/>
                  </a:lnTo>
                  <a:lnTo>
                    <a:pt x="10" y="88"/>
                  </a:lnTo>
                  <a:lnTo>
                    <a:pt x="10" y="90"/>
                  </a:lnTo>
                  <a:lnTo>
                    <a:pt x="10" y="94"/>
                  </a:lnTo>
                  <a:lnTo>
                    <a:pt x="10" y="96"/>
                  </a:lnTo>
                  <a:lnTo>
                    <a:pt x="8" y="98"/>
                  </a:lnTo>
                  <a:lnTo>
                    <a:pt x="8" y="100"/>
                  </a:lnTo>
                  <a:lnTo>
                    <a:pt x="8" y="102"/>
                  </a:lnTo>
                  <a:lnTo>
                    <a:pt x="17" y="90"/>
                  </a:lnTo>
                  <a:lnTo>
                    <a:pt x="33" y="73"/>
                  </a:lnTo>
                  <a:lnTo>
                    <a:pt x="48" y="59"/>
                  </a:lnTo>
                  <a:lnTo>
                    <a:pt x="65" y="46"/>
                  </a:lnTo>
                  <a:lnTo>
                    <a:pt x="84" y="34"/>
                  </a:lnTo>
                  <a:lnTo>
                    <a:pt x="104" y="25"/>
                  </a:lnTo>
                  <a:lnTo>
                    <a:pt x="123" y="19"/>
                  </a:lnTo>
                  <a:lnTo>
                    <a:pt x="144" y="13"/>
                  </a:lnTo>
                  <a:lnTo>
                    <a:pt x="167" y="9"/>
                  </a:lnTo>
                  <a:lnTo>
                    <a:pt x="178" y="9"/>
                  </a:lnTo>
                  <a:lnTo>
                    <a:pt x="178" y="8"/>
                  </a:lnTo>
                  <a:lnTo>
                    <a:pt x="178" y="6"/>
                  </a:lnTo>
                  <a:lnTo>
                    <a:pt x="178" y="4"/>
                  </a:lnTo>
                  <a:lnTo>
                    <a:pt x="180" y="4"/>
                  </a:lnTo>
                  <a:lnTo>
                    <a:pt x="180" y="2"/>
                  </a:lnTo>
                  <a:lnTo>
                    <a:pt x="180" y="0"/>
                  </a:lnTo>
                  <a:close/>
                  <a:moveTo>
                    <a:pt x="2" y="364"/>
                  </a:moveTo>
                  <a:lnTo>
                    <a:pt x="12" y="378"/>
                  </a:lnTo>
                  <a:lnTo>
                    <a:pt x="25" y="395"/>
                  </a:lnTo>
                  <a:lnTo>
                    <a:pt x="42" y="409"/>
                  </a:lnTo>
                  <a:lnTo>
                    <a:pt x="60" y="422"/>
                  </a:lnTo>
                  <a:lnTo>
                    <a:pt x="79" y="434"/>
                  </a:lnTo>
                  <a:lnTo>
                    <a:pt x="100" y="445"/>
                  </a:lnTo>
                  <a:lnTo>
                    <a:pt x="121" y="453"/>
                  </a:lnTo>
                  <a:lnTo>
                    <a:pt x="142" y="458"/>
                  </a:lnTo>
                  <a:lnTo>
                    <a:pt x="165" y="460"/>
                  </a:lnTo>
                  <a:lnTo>
                    <a:pt x="178" y="462"/>
                  </a:lnTo>
                  <a:lnTo>
                    <a:pt x="178" y="460"/>
                  </a:lnTo>
                  <a:lnTo>
                    <a:pt x="178" y="458"/>
                  </a:lnTo>
                  <a:lnTo>
                    <a:pt x="178" y="457"/>
                  </a:lnTo>
                  <a:lnTo>
                    <a:pt x="177" y="455"/>
                  </a:lnTo>
                  <a:lnTo>
                    <a:pt x="177" y="453"/>
                  </a:lnTo>
                  <a:lnTo>
                    <a:pt x="167" y="451"/>
                  </a:lnTo>
                  <a:lnTo>
                    <a:pt x="144" y="449"/>
                  </a:lnTo>
                  <a:lnTo>
                    <a:pt x="123" y="443"/>
                  </a:lnTo>
                  <a:lnTo>
                    <a:pt x="104" y="435"/>
                  </a:lnTo>
                  <a:lnTo>
                    <a:pt x="84" y="426"/>
                  </a:lnTo>
                  <a:lnTo>
                    <a:pt x="65" y="414"/>
                  </a:lnTo>
                  <a:lnTo>
                    <a:pt x="48" y="403"/>
                  </a:lnTo>
                  <a:lnTo>
                    <a:pt x="33" y="387"/>
                  </a:lnTo>
                  <a:lnTo>
                    <a:pt x="17" y="372"/>
                  </a:lnTo>
                  <a:lnTo>
                    <a:pt x="6" y="355"/>
                  </a:lnTo>
                  <a:lnTo>
                    <a:pt x="0" y="347"/>
                  </a:lnTo>
                  <a:lnTo>
                    <a:pt x="0" y="349"/>
                  </a:lnTo>
                  <a:lnTo>
                    <a:pt x="0" y="351"/>
                  </a:lnTo>
                  <a:lnTo>
                    <a:pt x="0" y="353"/>
                  </a:lnTo>
                  <a:lnTo>
                    <a:pt x="0" y="357"/>
                  </a:lnTo>
                  <a:lnTo>
                    <a:pt x="0" y="359"/>
                  </a:lnTo>
                  <a:lnTo>
                    <a:pt x="0" y="361"/>
                  </a:lnTo>
                  <a:lnTo>
                    <a:pt x="2" y="363"/>
                  </a:lnTo>
                  <a:lnTo>
                    <a:pt x="2" y="364"/>
                  </a:lnTo>
                  <a:close/>
                </a:path>
              </a:pathLst>
            </a:custGeom>
            <a:solidFill>
              <a:srgbClr val="CFEBFF"/>
            </a:solidFill>
            <a:ln w="9525">
              <a:noFill/>
              <a:round/>
            </a:ln>
          </p:spPr>
          <p:txBody>
            <a:bodyPr/>
            <a:lstStyle/>
            <a:p>
              <a:endParaRPr lang="en-US"/>
            </a:p>
          </p:txBody>
        </p:sp>
        <p:sp>
          <p:nvSpPr>
            <p:cNvPr id="17638" name="Freeform 242"/>
            <p:cNvSpPr>
              <a:spLocks noEditPoints="1"/>
            </p:cNvSpPr>
            <p:nvPr/>
          </p:nvSpPr>
          <p:spPr bwMode="auto">
            <a:xfrm>
              <a:off x="6069191" y="3068617"/>
              <a:ext cx="251178" cy="719137"/>
            </a:xfrm>
            <a:custGeom>
              <a:avLst/>
              <a:gdLst>
                <a:gd name="T0" fmla="*/ 265113 w 178"/>
                <a:gd name="T1" fmla="*/ 3175 h 453"/>
                <a:gd name="T2" fmla="*/ 195262 w 178"/>
                <a:gd name="T3" fmla="*/ 14287 h 453"/>
                <a:gd name="T4" fmla="*/ 128588 w 178"/>
                <a:gd name="T5" fmla="*/ 42862 h 453"/>
                <a:gd name="T6" fmla="*/ 69850 w 178"/>
                <a:gd name="T7" fmla="*/ 80962 h 453"/>
                <a:gd name="T8" fmla="*/ 20637 w 178"/>
                <a:gd name="T9" fmla="*/ 130175 h 453"/>
                <a:gd name="T10" fmla="*/ 15875 w 178"/>
                <a:gd name="T11" fmla="*/ 146050 h 453"/>
                <a:gd name="T12" fmla="*/ 12700 w 178"/>
                <a:gd name="T13" fmla="*/ 152400 h 453"/>
                <a:gd name="T14" fmla="*/ 12700 w 178"/>
                <a:gd name="T15" fmla="*/ 160337 h 453"/>
                <a:gd name="T16" fmla="*/ 12700 w 178"/>
                <a:gd name="T17" fmla="*/ 166687 h 453"/>
                <a:gd name="T18" fmla="*/ 15875 w 178"/>
                <a:gd name="T19" fmla="*/ 166687 h 453"/>
                <a:gd name="T20" fmla="*/ 57150 w 178"/>
                <a:gd name="T21" fmla="*/ 115887 h 453"/>
                <a:gd name="T22" fmla="*/ 106363 w 178"/>
                <a:gd name="T23" fmla="*/ 73025 h 453"/>
                <a:gd name="T24" fmla="*/ 168275 w 178"/>
                <a:gd name="T25" fmla="*/ 42862 h 453"/>
                <a:gd name="T26" fmla="*/ 231775 w 178"/>
                <a:gd name="T27" fmla="*/ 20637 h 453"/>
                <a:gd name="T28" fmla="*/ 282575 w 178"/>
                <a:gd name="T29" fmla="*/ 14287 h 453"/>
                <a:gd name="T30" fmla="*/ 282575 w 178"/>
                <a:gd name="T31" fmla="*/ 11112 h 453"/>
                <a:gd name="T32" fmla="*/ 282575 w 178"/>
                <a:gd name="T33" fmla="*/ 7937 h 453"/>
                <a:gd name="T34" fmla="*/ 282575 w 178"/>
                <a:gd name="T35" fmla="*/ 3175 h 453"/>
                <a:gd name="T36" fmla="*/ 282575 w 178"/>
                <a:gd name="T37" fmla="*/ 0 h 453"/>
                <a:gd name="T38" fmla="*/ 3175 w 178"/>
                <a:gd name="T39" fmla="*/ 560387 h 453"/>
                <a:gd name="T40" fmla="*/ 46037 w 178"/>
                <a:gd name="T41" fmla="*/ 614362 h 453"/>
                <a:gd name="T42" fmla="*/ 100012 w 178"/>
                <a:gd name="T43" fmla="*/ 657225 h 453"/>
                <a:gd name="T44" fmla="*/ 161925 w 178"/>
                <a:gd name="T45" fmla="*/ 690562 h 453"/>
                <a:gd name="T46" fmla="*/ 228600 w 178"/>
                <a:gd name="T47" fmla="*/ 712787 h 453"/>
                <a:gd name="T48" fmla="*/ 282575 w 178"/>
                <a:gd name="T49" fmla="*/ 719137 h 453"/>
                <a:gd name="T50" fmla="*/ 280988 w 178"/>
                <a:gd name="T51" fmla="*/ 715962 h 453"/>
                <a:gd name="T52" fmla="*/ 280988 w 178"/>
                <a:gd name="T53" fmla="*/ 712787 h 453"/>
                <a:gd name="T54" fmla="*/ 280988 w 178"/>
                <a:gd name="T55" fmla="*/ 709612 h 453"/>
                <a:gd name="T56" fmla="*/ 280988 w 178"/>
                <a:gd name="T57" fmla="*/ 703262 h 453"/>
                <a:gd name="T58" fmla="*/ 231775 w 178"/>
                <a:gd name="T59" fmla="*/ 696912 h 453"/>
                <a:gd name="T60" fmla="*/ 168275 w 178"/>
                <a:gd name="T61" fmla="*/ 679450 h 453"/>
                <a:gd name="T62" fmla="*/ 106363 w 178"/>
                <a:gd name="T63" fmla="*/ 644525 h 453"/>
                <a:gd name="T64" fmla="*/ 57150 w 178"/>
                <a:gd name="T65" fmla="*/ 603250 h 453"/>
                <a:gd name="T66" fmla="*/ 15875 w 178"/>
                <a:gd name="T67" fmla="*/ 554037 h 453"/>
                <a:gd name="T68" fmla="*/ 0 w 178"/>
                <a:gd name="T69" fmla="*/ 531812 h 453"/>
                <a:gd name="T70" fmla="*/ 0 w 178"/>
                <a:gd name="T71" fmla="*/ 541337 h 453"/>
                <a:gd name="T72" fmla="*/ 0 w 178"/>
                <a:gd name="T73" fmla="*/ 547687 h 453"/>
                <a:gd name="T74" fmla="*/ 0 w 178"/>
                <a:gd name="T75" fmla="*/ 557212 h 45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78"/>
                <a:gd name="T115" fmla="*/ 0 h 453"/>
                <a:gd name="T116" fmla="*/ 178 w 178"/>
                <a:gd name="T117" fmla="*/ 453 h 45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78" h="453">
                  <a:moveTo>
                    <a:pt x="178" y="0"/>
                  </a:moveTo>
                  <a:lnTo>
                    <a:pt x="167" y="2"/>
                  </a:lnTo>
                  <a:lnTo>
                    <a:pt x="144" y="4"/>
                  </a:lnTo>
                  <a:lnTo>
                    <a:pt x="123" y="9"/>
                  </a:lnTo>
                  <a:lnTo>
                    <a:pt x="102" y="17"/>
                  </a:lnTo>
                  <a:lnTo>
                    <a:pt x="81" y="27"/>
                  </a:lnTo>
                  <a:lnTo>
                    <a:pt x="63" y="38"/>
                  </a:lnTo>
                  <a:lnTo>
                    <a:pt x="44" y="51"/>
                  </a:lnTo>
                  <a:lnTo>
                    <a:pt x="29" y="67"/>
                  </a:lnTo>
                  <a:lnTo>
                    <a:pt x="13" y="82"/>
                  </a:lnTo>
                  <a:lnTo>
                    <a:pt x="10" y="90"/>
                  </a:lnTo>
                  <a:lnTo>
                    <a:pt x="10" y="92"/>
                  </a:lnTo>
                  <a:lnTo>
                    <a:pt x="8" y="94"/>
                  </a:lnTo>
                  <a:lnTo>
                    <a:pt x="8" y="96"/>
                  </a:lnTo>
                  <a:lnTo>
                    <a:pt x="8" y="99"/>
                  </a:lnTo>
                  <a:lnTo>
                    <a:pt x="8" y="101"/>
                  </a:lnTo>
                  <a:lnTo>
                    <a:pt x="8" y="103"/>
                  </a:lnTo>
                  <a:lnTo>
                    <a:pt x="8" y="105"/>
                  </a:lnTo>
                  <a:lnTo>
                    <a:pt x="8" y="109"/>
                  </a:lnTo>
                  <a:lnTo>
                    <a:pt x="10" y="105"/>
                  </a:lnTo>
                  <a:lnTo>
                    <a:pt x="21" y="88"/>
                  </a:lnTo>
                  <a:lnTo>
                    <a:pt x="36" y="73"/>
                  </a:lnTo>
                  <a:lnTo>
                    <a:pt x="52" y="59"/>
                  </a:lnTo>
                  <a:lnTo>
                    <a:pt x="67" y="46"/>
                  </a:lnTo>
                  <a:lnTo>
                    <a:pt x="86" y="36"/>
                  </a:lnTo>
                  <a:lnTo>
                    <a:pt x="106" y="27"/>
                  </a:lnTo>
                  <a:lnTo>
                    <a:pt x="125" y="19"/>
                  </a:lnTo>
                  <a:lnTo>
                    <a:pt x="146" y="13"/>
                  </a:lnTo>
                  <a:lnTo>
                    <a:pt x="167" y="9"/>
                  </a:lnTo>
                  <a:lnTo>
                    <a:pt x="178" y="9"/>
                  </a:lnTo>
                  <a:lnTo>
                    <a:pt x="178" y="7"/>
                  </a:lnTo>
                  <a:lnTo>
                    <a:pt x="178" y="5"/>
                  </a:lnTo>
                  <a:lnTo>
                    <a:pt x="178" y="4"/>
                  </a:lnTo>
                  <a:lnTo>
                    <a:pt x="178" y="2"/>
                  </a:lnTo>
                  <a:lnTo>
                    <a:pt x="178" y="0"/>
                  </a:lnTo>
                  <a:close/>
                  <a:moveTo>
                    <a:pt x="0" y="353"/>
                  </a:moveTo>
                  <a:lnTo>
                    <a:pt x="2" y="353"/>
                  </a:lnTo>
                  <a:lnTo>
                    <a:pt x="13" y="370"/>
                  </a:lnTo>
                  <a:lnTo>
                    <a:pt x="29" y="387"/>
                  </a:lnTo>
                  <a:lnTo>
                    <a:pt x="44" y="403"/>
                  </a:lnTo>
                  <a:lnTo>
                    <a:pt x="63" y="414"/>
                  </a:lnTo>
                  <a:lnTo>
                    <a:pt x="81" y="426"/>
                  </a:lnTo>
                  <a:lnTo>
                    <a:pt x="102" y="435"/>
                  </a:lnTo>
                  <a:lnTo>
                    <a:pt x="123" y="443"/>
                  </a:lnTo>
                  <a:lnTo>
                    <a:pt x="144" y="449"/>
                  </a:lnTo>
                  <a:lnTo>
                    <a:pt x="167" y="453"/>
                  </a:lnTo>
                  <a:lnTo>
                    <a:pt x="178" y="453"/>
                  </a:lnTo>
                  <a:lnTo>
                    <a:pt x="177" y="451"/>
                  </a:lnTo>
                  <a:lnTo>
                    <a:pt x="177" y="449"/>
                  </a:lnTo>
                  <a:lnTo>
                    <a:pt x="177" y="447"/>
                  </a:lnTo>
                  <a:lnTo>
                    <a:pt x="177" y="445"/>
                  </a:lnTo>
                  <a:lnTo>
                    <a:pt x="177" y="443"/>
                  </a:lnTo>
                  <a:lnTo>
                    <a:pt x="167" y="443"/>
                  </a:lnTo>
                  <a:lnTo>
                    <a:pt x="146" y="439"/>
                  </a:lnTo>
                  <a:lnTo>
                    <a:pt x="125" y="435"/>
                  </a:lnTo>
                  <a:lnTo>
                    <a:pt x="106" y="428"/>
                  </a:lnTo>
                  <a:lnTo>
                    <a:pt x="86" y="418"/>
                  </a:lnTo>
                  <a:lnTo>
                    <a:pt x="67" y="406"/>
                  </a:lnTo>
                  <a:lnTo>
                    <a:pt x="52" y="395"/>
                  </a:lnTo>
                  <a:lnTo>
                    <a:pt x="36" y="380"/>
                  </a:lnTo>
                  <a:lnTo>
                    <a:pt x="21" y="364"/>
                  </a:lnTo>
                  <a:lnTo>
                    <a:pt x="10" y="349"/>
                  </a:lnTo>
                  <a:lnTo>
                    <a:pt x="0" y="334"/>
                  </a:lnTo>
                  <a:lnTo>
                    <a:pt x="0" y="335"/>
                  </a:lnTo>
                  <a:lnTo>
                    <a:pt x="0" y="337"/>
                  </a:lnTo>
                  <a:lnTo>
                    <a:pt x="0" y="341"/>
                  </a:lnTo>
                  <a:lnTo>
                    <a:pt x="0" y="343"/>
                  </a:lnTo>
                  <a:lnTo>
                    <a:pt x="0" y="345"/>
                  </a:lnTo>
                  <a:lnTo>
                    <a:pt x="0" y="347"/>
                  </a:lnTo>
                  <a:lnTo>
                    <a:pt x="0" y="351"/>
                  </a:lnTo>
                  <a:lnTo>
                    <a:pt x="0" y="353"/>
                  </a:lnTo>
                  <a:close/>
                </a:path>
              </a:pathLst>
            </a:custGeom>
            <a:solidFill>
              <a:srgbClr val="D0ECFF"/>
            </a:solidFill>
            <a:ln w="9525">
              <a:noFill/>
              <a:round/>
            </a:ln>
          </p:spPr>
          <p:txBody>
            <a:bodyPr/>
            <a:lstStyle/>
            <a:p>
              <a:endParaRPr lang="en-US"/>
            </a:p>
          </p:txBody>
        </p:sp>
        <p:sp>
          <p:nvSpPr>
            <p:cNvPr id="17639" name="Freeform 243"/>
            <p:cNvSpPr>
              <a:spLocks noEditPoints="1"/>
            </p:cNvSpPr>
            <p:nvPr/>
          </p:nvSpPr>
          <p:spPr bwMode="auto">
            <a:xfrm>
              <a:off x="6069191" y="3076554"/>
              <a:ext cx="251178" cy="704850"/>
            </a:xfrm>
            <a:custGeom>
              <a:avLst/>
              <a:gdLst>
                <a:gd name="T0" fmla="*/ 265113 w 178"/>
                <a:gd name="T1" fmla="*/ 0 h 444"/>
                <a:gd name="T2" fmla="*/ 195262 w 178"/>
                <a:gd name="T3" fmla="*/ 15875 h 444"/>
                <a:gd name="T4" fmla="*/ 133350 w 178"/>
                <a:gd name="T5" fmla="*/ 39688 h 444"/>
                <a:gd name="T6" fmla="*/ 76200 w 178"/>
                <a:gd name="T7" fmla="*/ 79375 h 444"/>
                <a:gd name="T8" fmla="*/ 26988 w 178"/>
                <a:gd name="T9" fmla="*/ 128588 h 444"/>
                <a:gd name="T10" fmla="*/ 12700 w 178"/>
                <a:gd name="T11" fmla="*/ 152400 h 444"/>
                <a:gd name="T12" fmla="*/ 12700 w 178"/>
                <a:gd name="T13" fmla="*/ 158750 h 444"/>
                <a:gd name="T14" fmla="*/ 12700 w 178"/>
                <a:gd name="T15" fmla="*/ 168275 h 444"/>
                <a:gd name="T16" fmla="*/ 9525 w 178"/>
                <a:gd name="T17" fmla="*/ 177800 h 444"/>
                <a:gd name="T18" fmla="*/ 20637 w 178"/>
                <a:gd name="T19" fmla="*/ 161925 h 444"/>
                <a:gd name="T20" fmla="*/ 60325 w 178"/>
                <a:gd name="T21" fmla="*/ 112713 h 444"/>
                <a:gd name="T22" fmla="*/ 112713 w 178"/>
                <a:gd name="T23" fmla="*/ 71438 h 444"/>
                <a:gd name="T24" fmla="*/ 169862 w 178"/>
                <a:gd name="T25" fmla="*/ 39688 h 444"/>
                <a:gd name="T26" fmla="*/ 231775 w 178"/>
                <a:gd name="T27" fmla="*/ 22225 h 444"/>
                <a:gd name="T28" fmla="*/ 280988 w 178"/>
                <a:gd name="T29" fmla="*/ 15875 h 444"/>
                <a:gd name="T30" fmla="*/ 282575 w 178"/>
                <a:gd name="T31" fmla="*/ 9525 h 444"/>
                <a:gd name="T32" fmla="*/ 282575 w 178"/>
                <a:gd name="T33" fmla="*/ 6350 h 444"/>
                <a:gd name="T34" fmla="*/ 282575 w 178"/>
                <a:gd name="T35" fmla="*/ 3175 h 444"/>
                <a:gd name="T36" fmla="*/ 282575 w 178"/>
                <a:gd name="T37" fmla="*/ 0 h 444"/>
                <a:gd name="T38" fmla="*/ 9525 w 178"/>
                <a:gd name="T39" fmla="*/ 549275 h 444"/>
                <a:gd name="T40" fmla="*/ 52388 w 178"/>
                <a:gd name="T41" fmla="*/ 600075 h 444"/>
                <a:gd name="T42" fmla="*/ 103188 w 178"/>
                <a:gd name="T43" fmla="*/ 642938 h 444"/>
                <a:gd name="T44" fmla="*/ 165100 w 178"/>
                <a:gd name="T45" fmla="*/ 676275 h 444"/>
                <a:gd name="T46" fmla="*/ 228600 w 178"/>
                <a:gd name="T47" fmla="*/ 698500 h 444"/>
                <a:gd name="T48" fmla="*/ 280988 w 178"/>
                <a:gd name="T49" fmla="*/ 704850 h 444"/>
                <a:gd name="T50" fmla="*/ 280988 w 178"/>
                <a:gd name="T51" fmla="*/ 701675 h 444"/>
                <a:gd name="T52" fmla="*/ 280988 w 178"/>
                <a:gd name="T53" fmla="*/ 695325 h 444"/>
                <a:gd name="T54" fmla="*/ 280988 w 178"/>
                <a:gd name="T55" fmla="*/ 692150 h 444"/>
                <a:gd name="T56" fmla="*/ 280988 w 178"/>
                <a:gd name="T57" fmla="*/ 688975 h 444"/>
                <a:gd name="T58" fmla="*/ 231775 w 178"/>
                <a:gd name="T59" fmla="*/ 682625 h 444"/>
                <a:gd name="T60" fmla="*/ 169862 w 178"/>
                <a:gd name="T61" fmla="*/ 661988 h 444"/>
                <a:gd name="T62" fmla="*/ 112713 w 178"/>
                <a:gd name="T63" fmla="*/ 631825 h 444"/>
                <a:gd name="T64" fmla="*/ 60325 w 178"/>
                <a:gd name="T65" fmla="*/ 592138 h 444"/>
                <a:gd name="T66" fmla="*/ 20637 w 178"/>
                <a:gd name="T67" fmla="*/ 539750 h 444"/>
                <a:gd name="T68" fmla="*/ 0 w 178"/>
                <a:gd name="T69" fmla="*/ 503238 h 444"/>
                <a:gd name="T70" fmla="*/ 0 w 178"/>
                <a:gd name="T71" fmla="*/ 512763 h 444"/>
                <a:gd name="T72" fmla="*/ 0 w 178"/>
                <a:gd name="T73" fmla="*/ 522288 h 444"/>
                <a:gd name="T74" fmla="*/ 0 w 178"/>
                <a:gd name="T75" fmla="*/ 527050 h 444"/>
                <a:gd name="T76" fmla="*/ 0 w 178"/>
                <a:gd name="T77" fmla="*/ 536575 h 44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78"/>
                <a:gd name="T118" fmla="*/ 0 h 444"/>
                <a:gd name="T119" fmla="*/ 178 w 178"/>
                <a:gd name="T120" fmla="*/ 444 h 44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78" h="444">
                  <a:moveTo>
                    <a:pt x="178" y="0"/>
                  </a:moveTo>
                  <a:lnTo>
                    <a:pt x="167" y="0"/>
                  </a:lnTo>
                  <a:lnTo>
                    <a:pt x="144" y="4"/>
                  </a:lnTo>
                  <a:lnTo>
                    <a:pt x="123" y="10"/>
                  </a:lnTo>
                  <a:lnTo>
                    <a:pt x="104" y="16"/>
                  </a:lnTo>
                  <a:lnTo>
                    <a:pt x="84" y="25"/>
                  </a:lnTo>
                  <a:lnTo>
                    <a:pt x="65" y="37"/>
                  </a:lnTo>
                  <a:lnTo>
                    <a:pt x="48" y="50"/>
                  </a:lnTo>
                  <a:lnTo>
                    <a:pt x="33" y="64"/>
                  </a:lnTo>
                  <a:lnTo>
                    <a:pt x="17" y="81"/>
                  </a:lnTo>
                  <a:lnTo>
                    <a:pt x="8" y="93"/>
                  </a:lnTo>
                  <a:lnTo>
                    <a:pt x="8" y="96"/>
                  </a:lnTo>
                  <a:lnTo>
                    <a:pt x="8" y="98"/>
                  </a:lnTo>
                  <a:lnTo>
                    <a:pt x="8" y="100"/>
                  </a:lnTo>
                  <a:lnTo>
                    <a:pt x="8" y="104"/>
                  </a:lnTo>
                  <a:lnTo>
                    <a:pt x="8" y="106"/>
                  </a:lnTo>
                  <a:lnTo>
                    <a:pt x="6" y="108"/>
                  </a:lnTo>
                  <a:lnTo>
                    <a:pt x="6" y="112"/>
                  </a:lnTo>
                  <a:lnTo>
                    <a:pt x="6" y="114"/>
                  </a:lnTo>
                  <a:lnTo>
                    <a:pt x="13" y="102"/>
                  </a:lnTo>
                  <a:lnTo>
                    <a:pt x="25" y="87"/>
                  </a:lnTo>
                  <a:lnTo>
                    <a:pt x="38" y="71"/>
                  </a:lnTo>
                  <a:lnTo>
                    <a:pt x="54" y="58"/>
                  </a:lnTo>
                  <a:lnTo>
                    <a:pt x="71" y="45"/>
                  </a:lnTo>
                  <a:lnTo>
                    <a:pt x="88" y="35"/>
                  </a:lnTo>
                  <a:lnTo>
                    <a:pt x="107" y="25"/>
                  </a:lnTo>
                  <a:lnTo>
                    <a:pt x="127" y="18"/>
                  </a:lnTo>
                  <a:lnTo>
                    <a:pt x="146" y="14"/>
                  </a:lnTo>
                  <a:lnTo>
                    <a:pt x="167" y="10"/>
                  </a:lnTo>
                  <a:lnTo>
                    <a:pt x="177" y="10"/>
                  </a:lnTo>
                  <a:lnTo>
                    <a:pt x="178" y="8"/>
                  </a:lnTo>
                  <a:lnTo>
                    <a:pt x="178" y="6"/>
                  </a:lnTo>
                  <a:lnTo>
                    <a:pt x="178" y="4"/>
                  </a:lnTo>
                  <a:lnTo>
                    <a:pt x="178" y="2"/>
                  </a:lnTo>
                  <a:lnTo>
                    <a:pt x="178" y="0"/>
                  </a:lnTo>
                  <a:close/>
                  <a:moveTo>
                    <a:pt x="0" y="338"/>
                  </a:moveTo>
                  <a:lnTo>
                    <a:pt x="6" y="346"/>
                  </a:lnTo>
                  <a:lnTo>
                    <a:pt x="17" y="363"/>
                  </a:lnTo>
                  <a:lnTo>
                    <a:pt x="33" y="378"/>
                  </a:lnTo>
                  <a:lnTo>
                    <a:pt x="48" y="394"/>
                  </a:lnTo>
                  <a:lnTo>
                    <a:pt x="65" y="405"/>
                  </a:lnTo>
                  <a:lnTo>
                    <a:pt x="84" y="417"/>
                  </a:lnTo>
                  <a:lnTo>
                    <a:pt x="104" y="426"/>
                  </a:lnTo>
                  <a:lnTo>
                    <a:pt x="123" y="434"/>
                  </a:lnTo>
                  <a:lnTo>
                    <a:pt x="144" y="440"/>
                  </a:lnTo>
                  <a:lnTo>
                    <a:pt x="167" y="442"/>
                  </a:lnTo>
                  <a:lnTo>
                    <a:pt x="177" y="444"/>
                  </a:lnTo>
                  <a:lnTo>
                    <a:pt x="177" y="442"/>
                  </a:lnTo>
                  <a:lnTo>
                    <a:pt x="177" y="440"/>
                  </a:lnTo>
                  <a:lnTo>
                    <a:pt x="177" y="438"/>
                  </a:lnTo>
                  <a:lnTo>
                    <a:pt x="177" y="436"/>
                  </a:lnTo>
                  <a:lnTo>
                    <a:pt x="177" y="434"/>
                  </a:lnTo>
                  <a:lnTo>
                    <a:pt x="167" y="434"/>
                  </a:lnTo>
                  <a:lnTo>
                    <a:pt x="146" y="430"/>
                  </a:lnTo>
                  <a:lnTo>
                    <a:pt x="127" y="425"/>
                  </a:lnTo>
                  <a:lnTo>
                    <a:pt x="107" y="417"/>
                  </a:lnTo>
                  <a:lnTo>
                    <a:pt x="88" y="409"/>
                  </a:lnTo>
                  <a:lnTo>
                    <a:pt x="71" y="398"/>
                  </a:lnTo>
                  <a:lnTo>
                    <a:pt x="54" y="386"/>
                  </a:lnTo>
                  <a:lnTo>
                    <a:pt x="38" y="373"/>
                  </a:lnTo>
                  <a:lnTo>
                    <a:pt x="25" y="357"/>
                  </a:lnTo>
                  <a:lnTo>
                    <a:pt x="13" y="340"/>
                  </a:lnTo>
                  <a:lnTo>
                    <a:pt x="2" y="323"/>
                  </a:lnTo>
                  <a:lnTo>
                    <a:pt x="0" y="317"/>
                  </a:lnTo>
                  <a:lnTo>
                    <a:pt x="0" y="321"/>
                  </a:lnTo>
                  <a:lnTo>
                    <a:pt x="0" y="323"/>
                  </a:lnTo>
                  <a:lnTo>
                    <a:pt x="0" y="325"/>
                  </a:lnTo>
                  <a:lnTo>
                    <a:pt x="0" y="329"/>
                  </a:lnTo>
                  <a:lnTo>
                    <a:pt x="0" y="330"/>
                  </a:lnTo>
                  <a:lnTo>
                    <a:pt x="0" y="332"/>
                  </a:lnTo>
                  <a:lnTo>
                    <a:pt x="0" y="336"/>
                  </a:lnTo>
                  <a:lnTo>
                    <a:pt x="0" y="338"/>
                  </a:lnTo>
                  <a:close/>
                </a:path>
              </a:pathLst>
            </a:custGeom>
            <a:solidFill>
              <a:srgbClr val="D1ECFF"/>
            </a:solidFill>
            <a:ln w="9525">
              <a:noFill/>
              <a:round/>
            </a:ln>
          </p:spPr>
          <p:txBody>
            <a:bodyPr/>
            <a:lstStyle/>
            <a:p>
              <a:endParaRPr lang="en-US"/>
            </a:p>
          </p:txBody>
        </p:sp>
        <p:sp>
          <p:nvSpPr>
            <p:cNvPr id="17640" name="Freeform 244"/>
            <p:cNvSpPr>
              <a:spLocks noEditPoints="1"/>
            </p:cNvSpPr>
            <p:nvPr/>
          </p:nvSpPr>
          <p:spPr bwMode="auto">
            <a:xfrm>
              <a:off x="6069191" y="3082907"/>
              <a:ext cx="251178" cy="688975"/>
            </a:xfrm>
            <a:custGeom>
              <a:avLst/>
              <a:gdLst>
                <a:gd name="T0" fmla="*/ 265113 w 178"/>
                <a:gd name="T1" fmla="*/ 0 h 434"/>
                <a:gd name="T2" fmla="*/ 198437 w 178"/>
                <a:gd name="T3" fmla="*/ 15875 h 434"/>
                <a:gd name="T4" fmla="*/ 136525 w 178"/>
                <a:gd name="T5" fmla="*/ 42863 h 434"/>
                <a:gd name="T6" fmla="*/ 82550 w 178"/>
                <a:gd name="T7" fmla="*/ 79375 h 434"/>
                <a:gd name="T8" fmla="*/ 33338 w 178"/>
                <a:gd name="T9" fmla="*/ 125413 h 434"/>
                <a:gd name="T10" fmla="*/ 12700 w 178"/>
                <a:gd name="T11" fmla="*/ 158750 h 434"/>
                <a:gd name="T12" fmla="*/ 9525 w 178"/>
                <a:gd name="T13" fmla="*/ 165100 h 434"/>
                <a:gd name="T14" fmla="*/ 9525 w 178"/>
                <a:gd name="T15" fmla="*/ 174625 h 434"/>
                <a:gd name="T16" fmla="*/ 9525 w 178"/>
                <a:gd name="T17" fmla="*/ 182562 h 434"/>
                <a:gd name="T18" fmla="*/ 9525 w 178"/>
                <a:gd name="T19" fmla="*/ 192087 h 434"/>
                <a:gd name="T20" fmla="*/ 26988 w 178"/>
                <a:gd name="T21" fmla="*/ 161925 h 434"/>
                <a:gd name="T22" fmla="*/ 66675 w 178"/>
                <a:gd name="T23" fmla="*/ 112713 h 434"/>
                <a:gd name="T24" fmla="*/ 115888 w 178"/>
                <a:gd name="T25" fmla="*/ 69850 h 434"/>
                <a:gd name="T26" fmla="*/ 173037 w 178"/>
                <a:gd name="T27" fmla="*/ 39688 h 434"/>
                <a:gd name="T28" fmla="*/ 234950 w 178"/>
                <a:gd name="T29" fmla="*/ 22225 h 434"/>
                <a:gd name="T30" fmla="*/ 280988 w 178"/>
                <a:gd name="T31" fmla="*/ 15875 h 434"/>
                <a:gd name="T32" fmla="*/ 280988 w 178"/>
                <a:gd name="T33" fmla="*/ 12700 h 434"/>
                <a:gd name="T34" fmla="*/ 280988 w 178"/>
                <a:gd name="T35" fmla="*/ 9525 h 434"/>
                <a:gd name="T36" fmla="*/ 282575 w 178"/>
                <a:gd name="T37" fmla="*/ 3175 h 434"/>
                <a:gd name="T38" fmla="*/ 282575 w 178"/>
                <a:gd name="T39" fmla="*/ 0 h 434"/>
                <a:gd name="T40" fmla="*/ 15875 w 178"/>
                <a:gd name="T41" fmla="*/ 539750 h 434"/>
                <a:gd name="T42" fmla="*/ 57150 w 178"/>
                <a:gd name="T43" fmla="*/ 588963 h 434"/>
                <a:gd name="T44" fmla="*/ 106363 w 178"/>
                <a:gd name="T45" fmla="*/ 630238 h 434"/>
                <a:gd name="T46" fmla="*/ 168275 w 178"/>
                <a:gd name="T47" fmla="*/ 665163 h 434"/>
                <a:gd name="T48" fmla="*/ 231775 w 178"/>
                <a:gd name="T49" fmla="*/ 682625 h 434"/>
                <a:gd name="T50" fmla="*/ 280988 w 178"/>
                <a:gd name="T51" fmla="*/ 688975 h 434"/>
                <a:gd name="T52" fmla="*/ 280988 w 178"/>
                <a:gd name="T53" fmla="*/ 685800 h 434"/>
                <a:gd name="T54" fmla="*/ 280988 w 178"/>
                <a:gd name="T55" fmla="*/ 682625 h 434"/>
                <a:gd name="T56" fmla="*/ 277813 w 178"/>
                <a:gd name="T57" fmla="*/ 679450 h 434"/>
                <a:gd name="T58" fmla="*/ 277813 w 178"/>
                <a:gd name="T59" fmla="*/ 673100 h 434"/>
                <a:gd name="T60" fmla="*/ 234950 w 178"/>
                <a:gd name="T61" fmla="*/ 668338 h 434"/>
                <a:gd name="T62" fmla="*/ 173037 w 178"/>
                <a:gd name="T63" fmla="*/ 649288 h 434"/>
                <a:gd name="T64" fmla="*/ 115888 w 178"/>
                <a:gd name="T65" fmla="*/ 619125 h 434"/>
                <a:gd name="T66" fmla="*/ 66675 w 178"/>
                <a:gd name="T67" fmla="*/ 579438 h 434"/>
                <a:gd name="T68" fmla="*/ 26988 w 178"/>
                <a:gd name="T69" fmla="*/ 530225 h 434"/>
                <a:gd name="T70" fmla="*/ 0 w 178"/>
                <a:gd name="T71" fmla="*/ 479425 h 434"/>
                <a:gd name="T72" fmla="*/ 0 w 178"/>
                <a:gd name="T73" fmla="*/ 487363 h 434"/>
                <a:gd name="T74" fmla="*/ 0 w 178"/>
                <a:gd name="T75" fmla="*/ 496888 h 434"/>
                <a:gd name="T76" fmla="*/ 0 w 178"/>
                <a:gd name="T77" fmla="*/ 506413 h 434"/>
                <a:gd name="T78" fmla="*/ 0 w 178"/>
                <a:gd name="T79" fmla="*/ 515938 h 43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8"/>
                <a:gd name="T121" fmla="*/ 0 h 434"/>
                <a:gd name="T122" fmla="*/ 178 w 178"/>
                <a:gd name="T123" fmla="*/ 434 h 43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8" h="434">
                  <a:moveTo>
                    <a:pt x="178" y="0"/>
                  </a:moveTo>
                  <a:lnTo>
                    <a:pt x="167" y="0"/>
                  </a:lnTo>
                  <a:lnTo>
                    <a:pt x="146" y="4"/>
                  </a:lnTo>
                  <a:lnTo>
                    <a:pt x="125" y="10"/>
                  </a:lnTo>
                  <a:lnTo>
                    <a:pt x="106" y="18"/>
                  </a:lnTo>
                  <a:lnTo>
                    <a:pt x="86" y="27"/>
                  </a:lnTo>
                  <a:lnTo>
                    <a:pt x="67" y="37"/>
                  </a:lnTo>
                  <a:lnTo>
                    <a:pt x="52" y="50"/>
                  </a:lnTo>
                  <a:lnTo>
                    <a:pt x="36" y="64"/>
                  </a:lnTo>
                  <a:lnTo>
                    <a:pt x="21" y="79"/>
                  </a:lnTo>
                  <a:lnTo>
                    <a:pt x="10" y="96"/>
                  </a:lnTo>
                  <a:lnTo>
                    <a:pt x="8" y="100"/>
                  </a:lnTo>
                  <a:lnTo>
                    <a:pt x="8" y="102"/>
                  </a:lnTo>
                  <a:lnTo>
                    <a:pt x="6" y="104"/>
                  </a:lnTo>
                  <a:lnTo>
                    <a:pt x="6" y="108"/>
                  </a:lnTo>
                  <a:lnTo>
                    <a:pt x="6" y="110"/>
                  </a:lnTo>
                  <a:lnTo>
                    <a:pt x="6" y="113"/>
                  </a:lnTo>
                  <a:lnTo>
                    <a:pt x="6" y="115"/>
                  </a:lnTo>
                  <a:lnTo>
                    <a:pt x="6" y="119"/>
                  </a:lnTo>
                  <a:lnTo>
                    <a:pt x="6" y="121"/>
                  </a:lnTo>
                  <a:lnTo>
                    <a:pt x="6" y="119"/>
                  </a:lnTo>
                  <a:lnTo>
                    <a:pt x="17" y="102"/>
                  </a:lnTo>
                  <a:lnTo>
                    <a:pt x="29" y="85"/>
                  </a:lnTo>
                  <a:lnTo>
                    <a:pt x="42" y="71"/>
                  </a:lnTo>
                  <a:lnTo>
                    <a:pt x="58" y="58"/>
                  </a:lnTo>
                  <a:lnTo>
                    <a:pt x="73" y="44"/>
                  </a:lnTo>
                  <a:lnTo>
                    <a:pt x="90" y="35"/>
                  </a:lnTo>
                  <a:lnTo>
                    <a:pt x="109" y="25"/>
                  </a:lnTo>
                  <a:lnTo>
                    <a:pt x="127" y="19"/>
                  </a:lnTo>
                  <a:lnTo>
                    <a:pt x="148" y="14"/>
                  </a:lnTo>
                  <a:lnTo>
                    <a:pt x="169" y="10"/>
                  </a:lnTo>
                  <a:lnTo>
                    <a:pt x="177" y="10"/>
                  </a:lnTo>
                  <a:lnTo>
                    <a:pt x="177" y="8"/>
                  </a:lnTo>
                  <a:lnTo>
                    <a:pt x="177" y="6"/>
                  </a:lnTo>
                  <a:lnTo>
                    <a:pt x="177" y="4"/>
                  </a:lnTo>
                  <a:lnTo>
                    <a:pt x="178" y="2"/>
                  </a:lnTo>
                  <a:lnTo>
                    <a:pt x="178" y="0"/>
                  </a:lnTo>
                  <a:close/>
                  <a:moveTo>
                    <a:pt x="0" y="325"/>
                  </a:moveTo>
                  <a:lnTo>
                    <a:pt x="10" y="340"/>
                  </a:lnTo>
                  <a:lnTo>
                    <a:pt x="21" y="355"/>
                  </a:lnTo>
                  <a:lnTo>
                    <a:pt x="36" y="371"/>
                  </a:lnTo>
                  <a:lnTo>
                    <a:pt x="52" y="386"/>
                  </a:lnTo>
                  <a:lnTo>
                    <a:pt x="67" y="397"/>
                  </a:lnTo>
                  <a:lnTo>
                    <a:pt x="86" y="409"/>
                  </a:lnTo>
                  <a:lnTo>
                    <a:pt x="106" y="419"/>
                  </a:lnTo>
                  <a:lnTo>
                    <a:pt x="125" y="426"/>
                  </a:lnTo>
                  <a:lnTo>
                    <a:pt x="146" y="430"/>
                  </a:lnTo>
                  <a:lnTo>
                    <a:pt x="167" y="434"/>
                  </a:lnTo>
                  <a:lnTo>
                    <a:pt x="177" y="434"/>
                  </a:lnTo>
                  <a:lnTo>
                    <a:pt x="177" y="432"/>
                  </a:lnTo>
                  <a:lnTo>
                    <a:pt x="177" y="430"/>
                  </a:lnTo>
                  <a:lnTo>
                    <a:pt x="177" y="428"/>
                  </a:lnTo>
                  <a:lnTo>
                    <a:pt x="175" y="428"/>
                  </a:lnTo>
                  <a:lnTo>
                    <a:pt x="175" y="426"/>
                  </a:lnTo>
                  <a:lnTo>
                    <a:pt x="175" y="424"/>
                  </a:lnTo>
                  <a:lnTo>
                    <a:pt x="169" y="424"/>
                  </a:lnTo>
                  <a:lnTo>
                    <a:pt x="148" y="421"/>
                  </a:lnTo>
                  <a:lnTo>
                    <a:pt x="127" y="417"/>
                  </a:lnTo>
                  <a:lnTo>
                    <a:pt x="109" y="409"/>
                  </a:lnTo>
                  <a:lnTo>
                    <a:pt x="90" y="401"/>
                  </a:lnTo>
                  <a:lnTo>
                    <a:pt x="73" y="390"/>
                  </a:lnTo>
                  <a:lnTo>
                    <a:pt x="58" y="378"/>
                  </a:lnTo>
                  <a:lnTo>
                    <a:pt x="42" y="365"/>
                  </a:lnTo>
                  <a:lnTo>
                    <a:pt x="29" y="350"/>
                  </a:lnTo>
                  <a:lnTo>
                    <a:pt x="17" y="334"/>
                  </a:lnTo>
                  <a:lnTo>
                    <a:pt x="6" y="317"/>
                  </a:lnTo>
                  <a:lnTo>
                    <a:pt x="0" y="302"/>
                  </a:lnTo>
                  <a:lnTo>
                    <a:pt x="0" y="305"/>
                  </a:lnTo>
                  <a:lnTo>
                    <a:pt x="0" y="307"/>
                  </a:lnTo>
                  <a:lnTo>
                    <a:pt x="0" y="311"/>
                  </a:lnTo>
                  <a:lnTo>
                    <a:pt x="0" y="313"/>
                  </a:lnTo>
                  <a:lnTo>
                    <a:pt x="0" y="315"/>
                  </a:lnTo>
                  <a:lnTo>
                    <a:pt x="0" y="319"/>
                  </a:lnTo>
                  <a:lnTo>
                    <a:pt x="0" y="321"/>
                  </a:lnTo>
                  <a:lnTo>
                    <a:pt x="0" y="325"/>
                  </a:lnTo>
                  <a:close/>
                </a:path>
              </a:pathLst>
            </a:custGeom>
            <a:solidFill>
              <a:srgbClr val="D2EDFF"/>
            </a:solidFill>
            <a:ln w="9525">
              <a:noFill/>
              <a:round/>
            </a:ln>
          </p:spPr>
          <p:txBody>
            <a:bodyPr/>
            <a:lstStyle/>
            <a:p>
              <a:endParaRPr lang="en-US"/>
            </a:p>
          </p:txBody>
        </p:sp>
        <p:sp>
          <p:nvSpPr>
            <p:cNvPr id="17641" name="Freeform 245"/>
            <p:cNvSpPr>
              <a:spLocks noEditPoints="1"/>
            </p:cNvSpPr>
            <p:nvPr/>
          </p:nvSpPr>
          <p:spPr bwMode="auto">
            <a:xfrm>
              <a:off x="6069191" y="3092429"/>
              <a:ext cx="249766" cy="673100"/>
            </a:xfrm>
            <a:custGeom>
              <a:avLst/>
              <a:gdLst>
                <a:gd name="T0" fmla="*/ 265112 w 177"/>
                <a:gd name="T1" fmla="*/ 0 h 424"/>
                <a:gd name="T2" fmla="*/ 201612 w 177"/>
                <a:gd name="T3" fmla="*/ 12700 h 424"/>
                <a:gd name="T4" fmla="*/ 139700 w 177"/>
                <a:gd name="T5" fmla="*/ 39688 h 424"/>
                <a:gd name="T6" fmla="*/ 85725 w 177"/>
                <a:gd name="T7" fmla="*/ 76200 h 424"/>
                <a:gd name="T8" fmla="*/ 39687 w 177"/>
                <a:gd name="T9" fmla="*/ 122238 h 424"/>
                <a:gd name="T10" fmla="*/ 9525 w 177"/>
                <a:gd name="T11" fmla="*/ 165100 h 424"/>
                <a:gd name="T12" fmla="*/ 9525 w 177"/>
                <a:gd name="T13" fmla="*/ 173037 h 424"/>
                <a:gd name="T14" fmla="*/ 9525 w 177"/>
                <a:gd name="T15" fmla="*/ 182562 h 424"/>
                <a:gd name="T16" fmla="*/ 6350 w 177"/>
                <a:gd name="T17" fmla="*/ 195262 h 424"/>
                <a:gd name="T18" fmla="*/ 6350 w 177"/>
                <a:gd name="T19" fmla="*/ 204788 h 424"/>
                <a:gd name="T20" fmla="*/ 33337 w 177"/>
                <a:gd name="T21" fmla="*/ 155575 h 424"/>
                <a:gd name="T22" fmla="*/ 73025 w 177"/>
                <a:gd name="T23" fmla="*/ 106363 h 424"/>
                <a:gd name="T24" fmla="*/ 119062 w 177"/>
                <a:gd name="T25" fmla="*/ 66675 h 424"/>
                <a:gd name="T26" fmla="*/ 173037 w 177"/>
                <a:gd name="T27" fmla="*/ 39688 h 424"/>
                <a:gd name="T28" fmla="*/ 234950 w 177"/>
                <a:gd name="T29" fmla="*/ 19050 h 424"/>
                <a:gd name="T30" fmla="*/ 280987 w 177"/>
                <a:gd name="T31" fmla="*/ 15875 h 424"/>
                <a:gd name="T32" fmla="*/ 280987 w 177"/>
                <a:gd name="T33" fmla="*/ 9525 h 424"/>
                <a:gd name="T34" fmla="*/ 280987 w 177"/>
                <a:gd name="T35" fmla="*/ 6350 h 424"/>
                <a:gd name="T36" fmla="*/ 280987 w 177"/>
                <a:gd name="T37" fmla="*/ 3175 h 424"/>
                <a:gd name="T38" fmla="*/ 280987 w 177"/>
                <a:gd name="T39" fmla="*/ 0 h 424"/>
                <a:gd name="T40" fmla="*/ 3175 w 177"/>
                <a:gd name="T41" fmla="*/ 496888 h 424"/>
                <a:gd name="T42" fmla="*/ 39687 w 177"/>
                <a:gd name="T43" fmla="*/ 550863 h 424"/>
                <a:gd name="T44" fmla="*/ 85725 w 177"/>
                <a:gd name="T45" fmla="*/ 596900 h 424"/>
                <a:gd name="T46" fmla="*/ 139700 w 177"/>
                <a:gd name="T47" fmla="*/ 633413 h 424"/>
                <a:gd name="T48" fmla="*/ 201612 w 177"/>
                <a:gd name="T49" fmla="*/ 658813 h 424"/>
                <a:gd name="T50" fmla="*/ 265112 w 177"/>
                <a:gd name="T51" fmla="*/ 673100 h 424"/>
                <a:gd name="T52" fmla="*/ 280987 w 177"/>
                <a:gd name="T53" fmla="*/ 669925 h 424"/>
                <a:gd name="T54" fmla="*/ 277812 w 177"/>
                <a:gd name="T55" fmla="*/ 666750 h 424"/>
                <a:gd name="T56" fmla="*/ 277812 w 177"/>
                <a:gd name="T57" fmla="*/ 663575 h 424"/>
                <a:gd name="T58" fmla="*/ 277812 w 177"/>
                <a:gd name="T59" fmla="*/ 658813 h 424"/>
                <a:gd name="T60" fmla="*/ 268287 w 177"/>
                <a:gd name="T61" fmla="*/ 658813 h 424"/>
                <a:gd name="T62" fmla="*/ 204787 w 177"/>
                <a:gd name="T63" fmla="*/ 642938 h 424"/>
                <a:gd name="T64" fmla="*/ 146050 w 177"/>
                <a:gd name="T65" fmla="*/ 619125 h 424"/>
                <a:gd name="T66" fmla="*/ 95250 w 177"/>
                <a:gd name="T67" fmla="*/ 584200 h 424"/>
                <a:gd name="T68" fmla="*/ 52387 w 177"/>
                <a:gd name="T69" fmla="*/ 542925 h 424"/>
                <a:gd name="T70" fmla="*/ 19050 w 177"/>
                <a:gd name="T71" fmla="*/ 490538 h 424"/>
                <a:gd name="T72" fmla="*/ 0 w 177"/>
                <a:gd name="T73" fmla="*/ 447675 h 424"/>
                <a:gd name="T74" fmla="*/ 0 w 177"/>
                <a:gd name="T75" fmla="*/ 460375 h 424"/>
                <a:gd name="T76" fmla="*/ 0 w 177"/>
                <a:gd name="T77" fmla="*/ 469900 h 424"/>
                <a:gd name="T78" fmla="*/ 0 w 177"/>
                <a:gd name="T79" fmla="*/ 477838 h 424"/>
                <a:gd name="T80" fmla="*/ 0 w 177"/>
                <a:gd name="T81" fmla="*/ 487363 h 4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7"/>
                <a:gd name="T124" fmla="*/ 0 h 424"/>
                <a:gd name="T125" fmla="*/ 177 w 177"/>
                <a:gd name="T126" fmla="*/ 424 h 42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7" h="424">
                  <a:moveTo>
                    <a:pt x="177" y="0"/>
                  </a:moveTo>
                  <a:lnTo>
                    <a:pt x="167" y="0"/>
                  </a:lnTo>
                  <a:lnTo>
                    <a:pt x="146" y="4"/>
                  </a:lnTo>
                  <a:lnTo>
                    <a:pt x="127" y="8"/>
                  </a:lnTo>
                  <a:lnTo>
                    <a:pt x="107" y="15"/>
                  </a:lnTo>
                  <a:lnTo>
                    <a:pt x="88" y="25"/>
                  </a:lnTo>
                  <a:lnTo>
                    <a:pt x="71" y="35"/>
                  </a:lnTo>
                  <a:lnTo>
                    <a:pt x="54" y="48"/>
                  </a:lnTo>
                  <a:lnTo>
                    <a:pt x="38" y="61"/>
                  </a:lnTo>
                  <a:lnTo>
                    <a:pt x="25" y="77"/>
                  </a:lnTo>
                  <a:lnTo>
                    <a:pt x="13" y="92"/>
                  </a:lnTo>
                  <a:lnTo>
                    <a:pt x="6" y="104"/>
                  </a:lnTo>
                  <a:lnTo>
                    <a:pt x="6" y="107"/>
                  </a:lnTo>
                  <a:lnTo>
                    <a:pt x="6" y="109"/>
                  </a:lnTo>
                  <a:lnTo>
                    <a:pt x="6" y="113"/>
                  </a:lnTo>
                  <a:lnTo>
                    <a:pt x="6" y="115"/>
                  </a:lnTo>
                  <a:lnTo>
                    <a:pt x="4" y="119"/>
                  </a:lnTo>
                  <a:lnTo>
                    <a:pt x="4" y="123"/>
                  </a:lnTo>
                  <a:lnTo>
                    <a:pt x="4" y="125"/>
                  </a:lnTo>
                  <a:lnTo>
                    <a:pt x="4" y="129"/>
                  </a:lnTo>
                  <a:lnTo>
                    <a:pt x="12" y="115"/>
                  </a:lnTo>
                  <a:lnTo>
                    <a:pt x="21" y="98"/>
                  </a:lnTo>
                  <a:lnTo>
                    <a:pt x="33" y="83"/>
                  </a:lnTo>
                  <a:lnTo>
                    <a:pt x="46" y="67"/>
                  </a:lnTo>
                  <a:lnTo>
                    <a:pt x="60" y="54"/>
                  </a:lnTo>
                  <a:lnTo>
                    <a:pt x="75" y="42"/>
                  </a:lnTo>
                  <a:lnTo>
                    <a:pt x="92" y="33"/>
                  </a:lnTo>
                  <a:lnTo>
                    <a:pt x="109" y="25"/>
                  </a:lnTo>
                  <a:lnTo>
                    <a:pt x="129" y="17"/>
                  </a:lnTo>
                  <a:lnTo>
                    <a:pt x="148" y="12"/>
                  </a:lnTo>
                  <a:lnTo>
                    <a:pt x="169" y="10"/>
                  </a:lnTo>
                  <a:lnTo>
                    <a:pt x="177" y="10"/>
                  </a:lnTo>
                  <a:lnTo>
                    <a:pt x="177" y="8"/>
                  </a:lnTo>
                  <a:lnTo>
                    <a:pt x="177" y="6"/>
                  </a:lnTo>
                  <a:lnTo>
                    <a:pt x="177" y="4"/>
                  </a:lnTo>
                  <a:lnTo>
                    <a:pt x="177" y="2"/>
                  </a:lnTo>
                  <a:lnTo>
                    <a:pt x="177" y="0"/>
                  </a:lnTo>
                  <a:close/>
                  <a:moveTo>
                    <a:pt x="0" y="307"/>
                  </a:moveTo>
                  <a:lnTo>
                    <a:pt x="2" y="313"/>
                  </a:lnTo>
                  <a:lnTo>
                    <a:pt x="13" y="330"/>
                  </a:lnTo>
                  <a:lnTo>
                    <a:pt x="25" y="347"/>
                  </a:lnTo>
                  <a:lnTo>
                    <a:pt x="38" y="363"/>
                  </a:lnTo>
                  <a:lnTo>
                    <a:pt x="54" y="376"/>
                  </a:lnTo>
                  <a:lnTo>
                    <a:pt x="71" y="388"/>
                  </a:lnTo>
                  <a:lnTo>
                    <a:pt x="88" y="399"/>
                  </a:lnTo>
                  <a:lnTo>
                    <a:pt x="107" y="407"/>
                  </a:lnTo>
                  <a:lnTo>
                    <a:pt x="127" y="415"/>
                  </a:lnTo>
                  <a:lnTo>
                    <a:pt x="146" y="420"/>
                  </a:lnTo>
                  <a:lnTo>
                    <a:pt x="167" y="424"/>
                  </a:lnTo>
                  <a:lnTo>
                    <a:pt x="177" y="424"/>
                  </a:lnTo>
                  <a:lnTo>
                    <a:pt x="177" y="422"/>
                  </a:lnTo>
                  <a:lnTo>
                    <a:pt x="175" y="422"/>
                  </a:lnTo>
                  <a:lnTo>
                    <a:pt x="175" y="420"/>
                  </a:lnTo>
                  <a:lnTo>
                    <a:pt x="175" y="418"/>
                  </a:lnTo>
                  <a:lnTo>
                    <a:pt x="175" y="416"/>
                  </a:lnTo>
                  <a:lnTo>
                    <a:pt x="175" y="415"/>
                  </a:lnTo>
                  <a:lnTo>
                    <a:pt x="169" y="415"/>
                  </a:lnTo>
                  <a:lnTo>
                    <a:pt x="148" y="411"/>
                  </a:lnTo>
                  <a:lnTo>
                    <a:pt x="129" y="405"/>
                  </a:lnTo>
                  <a:lnTo>
                    <a:pt x="109" y="399"/>
                  </a:lnTo>
                  <a:lnTo>
                    <a:pt x="92" y="390"/>
                  </a:lnTo>
                  <a:lnTo>
                    <a:pt x="75" y="380"/>
                  </a:lnTo>
                  <a:lnTo>
                    <a:pt x="60" y="368"/>
                  </a:lnTo>
                  <a:lnTo>
                    <a:pt x="46" y="355"/>
                  </a:lnTo>
                  <a:lnTo>
                    <a:pt x="33" y="342"/>
                  </a:lnTo>
                  <a:lnTo>
                    <a:pt x="21" y="324"/>
                  </a:lnTo>
                  <a:lnTo>
                    <a:pt x="12" y="309"/>
                  </a:lnTo>
                  <a:lnTo>
                    <a:pt x="2" y="290"/>
                  </a:lnTo>
                  <a:lnTo>
                    <a:pt x="0" y="282"/>
                  </a:lnTo>
                  <a:lnTo>
                    <a:pt x="0" y="286"/>
                  </a:lnTo>
                  <a:lnTo>
                    <a:pt x="0" y="290"/>
                  </a:lnTo>
                  <a:lnTo>
                    <a:pt x="0" y="292"/>
                  </a:lnTo>
                  <a:lnTo>
                    <a:pt x="0" y="296"/>
                  </a:lnTo>
                  <a:lnTo>
                    <a:pt x="0" y="297"/>
                  </a:lnTo>
                  <a:lnTo>
                    <a:pt x="0" y="301"/>
                  </a:lnTo>
                  <a:lnTo>
                    <a:pt x="0" y="305"/>
                  </a:lnTo>
                  <a:lnTo>
                    <a:pt x="0" y="307"/>
                  </a:lnTo>
                  <a:close/>
                </a:path>
              </a:pathLst>
            </a:custGeom>
            <a:solidFill>
              <a:srgbClr val="D3EDFF"/>
            </a:solidFill>
            <a:ln w="9525">
              <a:noFill/>
              <a:round/>
            </a:ln>
          </p:spPr>
          <p:txBody>
            <a:bodyPr/>
            <a:lstStyle/>
            <a:p>
              <a:endParaRPr lang="en-US"/>
            </a:p>
          </p:txBody>
        </p:sp>
        <p:sp>
          <p:nvSpPr>
            <p:cNvPr id="17642" name="Freeform 246"/>
            <p:cNvSpPr>
              <a:spLocks noEditPoints="1"/>
            </p:cNvSpPr>
            <p:nvPr/>
          </p:nvSpPr>
          <p:spPr bwMode="auto">
            <a:xfrm>
              <a:off x="6069191" y="3098782"/>
              <a:ext cx="249766" cy="657225"/>
            </a:xfrm>
            <a:custGeom>
              <a:avLst/>
              <a:gdLst>
                <a:gd name="T0" fmla="*/ 268287 w 177"/>
                <a:gd name="T1" fmla="*/ 0 h 414"/>
                <a:gd name="T2" fmla="*/ 201612 w 177"/>
                <a:gd name="T3" fmla="*/ 14288 h 414"/>
                <a:gd name="T4" fmla="*/ 142875 w 177"/>
                <a:gd name="T5" fmla="*/ 39688 h 414"/>
                <a:gd name="T6" fmla="*/ 92075 w 177"/>
                <a:gd name="T7" fmla="*/ 76200 h 414"/>
                <a:gd name="T8" fmla="*/ 46037 w 177"/>
                <a:gd name="T9" fmla="*/ 119063 h 414"/>
                <a:gd name="T10" fmla="*/ 9525 w 177"/>
                <a:gd name="T11" fmla="*/ 173037 h 414"/>
                <a:gd name="T12" fmla="*/ 9525 w 177"/>
                <a:gd name="T13" fmla="*/ 182562 h 414"/>
                <a:gd name="T14" fmla="*/ 6350 w 177"/>
                <a:gd name="T15" fmla="*/ 195262 h 414"/>
                <a:gd name="T16" fmla="*/ 6350 w 177"/>
                <a:gd name="T17" fmla="*/ 203200 h 414"/>
                <a:gd name="T18" fmla="*/ 6350 w 177"/>
                <a:gd name="T19" fmla="*/ 215900 h 414"/>
                <a:gd name="T20" fmla="*/ 9525 w 177"/>
                <a:gd name="T21" fmla="*/ 206375 h 414"/>
                <a:gd name="T22" fmla="*/ 39687 w 177"/>
                <a:gd name="T23" fmla="*/ 152400 h 414"/>
                <a:gd name="T24" fmla="*/ 79375 w 177"/>
                <a:gd name="T25" fmla="*/ 106363 h 414"/>
                <a:gd name="T26" fmla="*/ 125412 w 177"/>
                <a:gd name="T27" fmla="*/ 66675 h 414"/>
                <a:gd name="T28" fmla="*/ 176212 w 177"/>
                <a:gd name="T29" fmla="*/ 39688 h 414"/>
                <a:gd name="T30" fmla="*/ 238125 w 177"/>
                <a:gd name="T31" fmla="*/ 20637 h 414"/>
                <a:gd name="T32" fmla="*/ 277812 w 177"/>
                <a:gd name="T33" fmla="*/ 14288 h 414"/>
                <a:gd name="T34" fmla="*/ 280987 w 177"/>
                <a:gd name="T35" fmla="*/ 12700 h 414"/>
                <a:gd name="T36" fmla="*/ 280987 w 177"/>
                <a:gd name="T37" fmla="*/ 9525 h 414"/>
                <a:gd name="T38" fmla="*/ 280987 w 177"/>
                <a:gd name="T39" fmla="*/ 3175 h 414"/>
                <a:gd name="T40" fmla="*/ 280987 w 177"/>
                <a:gd name="T41" fmla="*/ 0 h 414"/>
                <a:gd name="T42" fmla="*/ 9525 w 177"/>
                <a:gd name="T43" fmla="*/ 487363 h 414"/>
                <a:gd name="T44" fmla="*/ 46037 w 177"/>
                <a:gd name="T45" fmla="*/ 539750 h 414"/>
                <a:gd name="T46" fmla="*/ 92075 w 177"/>
                <a:gd name="T47" fmla="*/ 584200 h 414"/>
                <a:gd name="T48" fmla="*/ 142875 w 177"/>
                <a:gd name="T49" fmla="*/ 620713 h 414"/>
                <a:gd name="T50" fmla="*/ 201612 w 177"/>
                <a:gd name="T51" fmla="*/ 646113 h 414"/>
                <a:gd name="T52" fmla="*/ 268287 w 177"/>
                <a:gd name="T53" fmla="*/ 657225 h 414"/>
                <a:gd name="T54" fmla="*/ 277812 w 177"/>
                <a:gd name="T55" fmla="*/ 657225 h 414"/>
                <a:gd name="T56" fmla="*/ 277812 w 177"/>
                <a:gd name="T57" fmla="*/ 652463 h 414"/>
                <a:gd name="T58" fmla="*/ 277812 w 177"/>
                <a:gd name="T59" fmla="*/ 649288 h 414"/>
                <a:gd name="T60" fmla="*/ 277812 w 177"/>
                <a:gd name="T61" fmla="*/ 646113 h 414"/>
                <a:gd name="T62" fmla="*/ 268287 w 177"/>
                <a:gd name="T63" fmla="*/ 642938 h 414"/>
                <a:gd name="T64" fmla="*/ 207962 w 177"/>
                <a:gd name="T65" fmla="*/ 630238 h 414"/>
                <a:gd name="T66" fmla="*/ 149225 w 177"/>
                <a:gd name="T67" fmla="*/ 606425 h 414"/>
                <a:gd name="T68" fmla="*/ 100012 w 177"/>
                <a:gd name="T69" fmla="*/ 573088 h 414"/>
                <a:gd name="T70" fmla="*/ 57150 w 177"/>
                <a:gd name="T71" fmla="*/ 530225 h 414"/>
                <a:gd name="T72" fmla="*/ 23812 w 177"/>
                <a:gd name="T73" fmla="*/ 481013 h 414"/>
                <a:gd name="T74" fmla="*/ 0 w 177"/>
                <a:gd name="T75" fmla="*/ 423863 h 414"/>
                <a:gd name="T76" fmla="*/ 0 w 177"/>
                <a:gd name="T77" fmla="*/ 423863 h 414"/>
                <a:gd name="T78" fmla="*/ 0 w 177"/>
                <a:gd name="T79" fmla="*/ 434975 h 414"/>
                <a:gd name="T80" fmla="*/ 0 w 177"/>
                <a:gd name="T81" fmla="*/ 447675 h 414"/>
                <a:gd name="T82" fmla="*/ 0 w 177"/>
                <a:gd name="T83" fmla="*/ 457200 h 41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7"/>
                <a:gd name="T127" fmla="*/ 0 h 414"/>
                <a:gd name="T128" fmla="*/ 177 w 177"/>
                <a:gd name="T129" fmla="*/ 414 h 41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7" h="414">
                  <a:moveTo>
                    <a:pt x="177" y="0"/>
                  </a:moveTo>
                  <a:lnTo>
                    <a:pt x="169" y="0"/>
                  </a:lnTo>
                  <a:lnTo>
                    <a:pt x="148" y="4"/>
                  </a:lnTo>
                  <a:lnTo>
                    <a:pt x="127" y="9"/>
                  </a:lnTo>
                  <a:lnTo>
                    <a:pt x="109" y="15"/>
                  </a:lnTo>
                  <a:lnTo>
                    <a:pt x="90" y="25"/>
                  </a:lnTo>
                  <a:lnTo>
                    <a:pt x="73" y="34"/>
                  </a:lnTo>
                  <a:lnTo>
                    <a:pt x="58" y="48"/>
                  </a:lnTo>
                  <a:lnTo>
                    <a:pt x="42" y="61"/>
                  </a:lnTo>
                  <a:lnTo>
                    <a:pt x="29" y="75"/>
                  </a:lnTo>
                  <a:lnTo>
                    <a:pt x="17" y="92"/>
                  </a:lnTo>
                  <a:lnTo>
                    <a:pt x="6" y="109"/>
                  </a:lnTo>
                  <a:lnTo>
                    <a:pt x="6" y="111"/>
                  </a:lnTo>
                  <a:lnTo>
                    <a:pt x="6" y="115"/>
                  </a:lnTo>
                  <a:lnTo>
                    <a:pt x="4" y="119"/>
                  </a:lnTo>
                  <a:lnTo>
                    <a:pt x="4" y="123"/>
                  </a:lnTo>
                  <a:lnTo>
                    <a:pt x="4" y="125"/>
                  </a:lnTo>
                  <a:lnTo>
                    <a:pt x="4" y="128"/>
                  </a:lnTo>
                  <a:lnTo>
                    <a:pt x="4" y="132"/>
                  </a:lnTo>
                  <a:lnTo>
                    <a:pt x="4" y="136"/>
                  </a:lnTo>
                  <a:lnTo>
                    <a:pt x="4" y="140"/>
                  </a:lnTo>
                  <a:lnTo>
                    <a:pt x="6" y="130"/>
                  </a:lnTo>
                  <a:lnTo>
                    <a:pt x="15" y="113"/>
                  </a:lnTo>
                  <a:lnTo>
                    <a:pt x="25" y="96"/>
                  </a:lnTo>
                  <a:lnTo>
                    <a:pt x="36" y="80"/>
                  </a:lnTo>
                  <a:lnTo>
                    <a:pt x="50" y="67"/>
                  </a:lnTo>
                  <a:lnTo>
                    <a:pt x="63" y="54"/>
                  </a:lnTo>
                  <a:lnTo>
                    <a:pt x="79" y="42"/>
                  </a:lnTo>
                  <a:lnTo>
                    <a:pt x="94" y="32"/>
                  </a:lnTo>
                  <a:lnTo>
                    <a:pt x="111" y="25"/>
                  </a:lnTo>
                  <a:lnTo>
                    <a:pt x="131" y="17"/>
                  </a:lnTo>
                  <a:lnTo>
                    <a:pt x="150" y="13"/>
                  </a:lnTo>
                  <a:lnTo>
                    <a:pt x="169" y="9"/>
                  </a:lnTo>
                  <a:lnTo>
                    <a:pt x="175" y="9"/>
                  </a:lnTo>
                  <a:lnTo>
                    <a:pt x="177" y="8"/>
                  </a:lnTo>
                  <a:lnTo>
                    <a:pt x="177" y="6"/>
                  </a:lnTo>
                  <a:lnTo>
                    <a:pt x="177" y="4"/>
                  </a:lnTo>
                  <a:lnTo>
                    <a:pt x="177" y="2"/>
                  </a:lnTo>
                  <a:lnTo>
                    <a:pt x="177" y="0"/>
                  </a:lnTo>
                  <a:close/>
                  <a:moveTo>
                    <a:pt x="0" y="292"/>
                  </a:moveTo>
                  <a:lnTo>
                    <a:pt x="6" y="307"/>
                  </a:lnTo>
                  <a:lnTo>
                    <a:pt x="17" y="324"/>
                  </a:lnTo>
                  <a:lnTo>
                    <a:pt x="29" y="340"/>
                  </a:lnTo>
                  <a:lnTo>
                    <a:pt x="42" y="355"/>
                  </a:lnTo>
                  <a:lnTo>
                    <a:pt x="58" y="368"/>
                  </a:lnTo>
                  <a:lnTo>
                    <a:pt x="73" y="380"/>
                  </a:lnTo>
                  <a:lnTo>
                    <a:pt x="90" y="391"/>
                  </a:lnTo>
                  <a:lnTo>
                    <a:pt x="109" y="399"/>
                  </a:lnTo>
                  <a:lnTo>
                    <a:pt x="127" y="407"/>
                  </a:lnTo>
                  <a:lnTo>
                    <a:pt x="148" y="411"/>
                  </a:lnTo>
                  <a:lnTo>
                    <a:pt x="169" y="414"/>
                  </a:lnTo>
                  <a:lnTo>
                    <a:pt x="175" y="414"/>
                  </a:lnTo>
                  <a:lnTo>
                    <a:pt x="175" y="412"/>
                  </a:lnTo>
                  <a:lnTo>
                    <a:pt x="175" y="411"/>
                  </a:lnTo>
                  <a:lnTo>
                    <a:pt x="175" y="409"/>
                  </a:lnTo>
                  <a:lnTo>
                    <a:pt x="175" y="407"/>
                  </a:lnTo>
                  <a:lnTo>
                    <a:pt x="175" y="405"/>
                  </a:lnTo>
                  <a:lnTo>
                    <a:pt x="169" y="405"/>
                  </a:lnTo>
                  <a:lnTo>
                    <a:pt x="150" y="403"/>
                  </a:lnTo>
                  <a:lnTo>
                    <a:pt x="131" y="397"/>
                  </a:lnTo>
                  <a:lnTo>
                    <a:pt x="111" y="391"/>
                  </a:lnTo>
                  <a:lnTo>
                    <a:pt x="94" y="382"/>
                  </a:lnTo>
                  <a:lnTo>
                    <a:pt x="79" y="372"/>
                  </a:lnTo>
                  <a:lnTo>
                    <a:pt x="63" y="361"/>
                  </a:lnTo>
                  <a:lnTo>
                    <a:pt x="50" y="347"/>
                  </a:lnTo>
                  <a:lnTo>
                    <a:pt x="36" y="334"/>
                  </a:lnTo>
                  <a:lnTo>
                    <a:pt x="25" y="318"/>
                  </a:lnTo>
                  <a:lnTo>
                    <a:pt x="15" y="303"/>
                  </a:lnTo>
                  <a:lnTo>
                    <a:pt x="6" y="286"/>
                  </a:lnTo>
                  <a:lnTo>
                    <a:pt x="0" y="267"/>
                  </a:lnTo>
                  <a:lnTo>
                    <a:pt x="0" y="265"/>
                  </a:lnTo>
                  <a:lnTo>
                    <a:pt x="0" y="267"/>
                  </a:lnTo>
                  <a:lnTo>
                    <a:pt x="0" y="270"/>
                  </a:lnTo>
                  <a:lnTo>
                    <a:pt x="0" y="274"/>
                  </a:lnTo>
                  <a:lnTo>
                    <a:pt x="0" y="278"/>
                  </a:lnTo>
                  <a:lnTo>
                    <a:pt x="0" y="282"/>
                  </a:lnTo>
                  <a:lnTo>
                    <a:pt x="0" y="286"/>
                  </a:lnTo>
                  <a:lnTo>
                    <a:pt x="0" y="288"/>
                  </a:lnTo>
                  <a:lnTo>
                    <a:pt x="0" y="292"/>
                  </a:lnTo>
                  <a:close/>
                </a:path>
              </a:pathLst>
            </a:custGeom>
            <a:solidFill>
              <a:srgbClr val="D4EDFF"/>
            </a:solidFill>
            <a:ln w="9525">
              <a:noFill/>
              <a:round/>
            </a:ln>
          </p:spPr>
          <p:txBody>
            <a:bodyPr/>
            <a:lstStyle/>
            <a:p>
              <a:endParaRPr lang="en-US"/>
            </a:p>
          </p:txBody>
        </p:sp>
        <p:sp>
          <p:nvSpPr>
            <p:cNvPr id="17643" name="Freeform 247"/>
            <p:cNvSpPr>
              <a:spLocks noEditPoints="1"/>
            </p:cNvSpPr>
            <p:nvPr/>
          </p:nvSpPr>
          <p:spPr bwMode="auto">
            <a:xfrm>
              <a:off x="6066367" y="3108304"/>
              <a:ext cx="252588" cy="642938"/>
            </a:xfrm>
            <a:custGeom>
              <a:avLst/>
              <a:gdLst>
                <a:gd name="T0" fmla="*/ 271462 w 179"/>
                <a:gd name="T1" fmla="*/ 0 h 405"/>
                <a:gd name="T2" fmla="*/ 207962 w 179"/>
                <a:gd name="T3" fmla="*/ 11113 h 405"/>
                <a:gd name="T4" fmla="*/ 149225 w 179"/>
                <a:gd name="T5" fmla="*/ 36513 h 405"/>
                <a:gd name="T6" fmla="*/ 98425 w 179"/>
                <a:gd name="T7" fmla="*/ 69850 h 405"/>
                <a:gd name="T8" fmla="*/ 55562 w 179"/>
                <a:gd name="T9" fmla="*/ 115888 h 405"/>
                <a:gd name="T10" fmla="*/ 22225 w 179"/>
                <a:gd name="T11" fmla="*/ 166688 h 405"/>
                <a:gd name="T12" fmla="*/ 9525 w 179"/>
                <a:gd name="T13" fmla="*/ 193675 h 405"/>
                <a:gd name="T14" fmla="*/ 9525 w 179"/>
                <a:gd name="T15" fmla="*/ 209550 h 405"/>
                <a:gd name="T16" fmla="*/ 6350 w 179"/>
                <a:gd name="T17" fmla="*/ 222250 h 405"/>
                <a:gd name="T18" fmla="*/ 6350 w 179"/>
                <a:gd name="T19" fmla="*/ 236538 h 405"/>
                <a:gd name="T20" fmla="*/ 9525 w 179"/>
                <a:gd name="T21" fmla="*/ 228600 h 405"/>
                <a:gd name="T22" fmla="*/ 33337 w 179"/>
                <a:gd name="T23" fmla="*/ 173038 h 405"/>
                <a:gd name="T24" fmla="*/ 66675 w 179"/>
                <a:gd name="T25" fmla="*/ 123825 h 405"/>
                <a:gd name="T26" fmla="*/ 106362 w 179"/>
                <a:gd name="T27" fmla="*/ 80963 h 405"/>
                <a:gd name="T28" fmla="*/ 158750 w 179"/>
                <a:gd name="T29" fmla="*/ 47625 h 405"/>
                <a:gd name="T30" fmla="*/ 212725 w 179"/>
                <a:gd name="T31" fmla="*/ 26988 h 405"/>
                <a:gd name="T32" fmla="*/ 271462 w 179"/>
                <a:gd name="T33" fmla="*/ 14288 h 405"/>
                <a:gd name="T34" fmla="*/ 280987 w 179"/>
                <a:gd name="T35" fmla="*/ 11113 h 405"/>
                <a:gd name="T36" fmla="*/ 280987 w 179"/>
                <a:gd name="T37" fmla="*/ 7938 h 405"/>
                <a:gd name="T38" fmla="*/ 284162 w 179"/>
                <a:gd name="T39" fmla="*/ 3175 h 405"/>
                <a:gd name="T40" fmla="*/ 284162 w 179"/>
                <a:gd name="T41" fmla="*/ 0 h 405"/>
                <a:gd name="T42" fmla="*/ 3175 w 179"/>
                <a:gd name="T43" fmla="*/ 431800 h 405"/>
                <a:gd name="T44" fmla="*/ 22225 w 179"/>
                <a:gd name="T45" fmla="*/ 474663 h 405"/>
                <a:gd name="T46" fmla="*/ 55562 w 179"/>
                <a:gd name="T47" fmla="*/ 527050 h 405"/>
                <a:gd name="T48" fmla="*/ 98425 w 179"/>
                <a:gd name="T49" fmla="*/ 568325 h 405"/>
                <a:gd name="T50" fmla="*/ 149225 w 179"/>
                <a:gd name="T51" fmla="*/ 603250 h 405"/>
                <a:gd name="T52" fmla="*/ 207962 w 179"/>
                <a:gd name="T53" fmla="*/ 627063 h 405"/>
                <a:gd name="T54" fmla="*/ 271462 w 179"/>
                <a:gd name="T55" fmla="*/ 642938 h 405"/>
                <a:gd name="T56" fmla="*/ 280987 w 179"/>
                <a:gd name="T57" fmla="*/ 639763 h 405"/>
                <a:gd name="T58" fmla="*/ 280987 w 179"/>
                <a:gd name="T59" fmla="*/ 636588 h 405"/>
                <a:gd name="T60" fmla="*/ 277812 w 179"/>
                <a:gd name="T61" fmla="*/ 633413 h 405"/>
                <a:gd name="T62" fmla="*/ 277812 w 179"/>
                <a:gd name="T63" fmla="*/ 627063 h 405"/>
                <a:gd name="T64" fmla="*/ 271462 w 179"/>
                <a:gd name="T65" fmla="*/ 627063 h 405"/>
                <a:gd name="T66" fmla="*/ 212725 w 179"/>
                <a:gd name="T67" fmla="*/ 614363 h 405"/>
                <a:gd name="T68" fmla="*/ 158750 w 179"/>
                <a:gd name="T69" fmla="*/ 590550 h 405"/>
                <a:gd name="T70" fmla="*/ 106362 w 179"/>
                <a:gd name="T71" fmla="*/ 557213 h 405"/>
                <a:gd name="T72" fmla="*/ 66675 w 179"/>
                <a:gd name="T73" fmla="*/ 517525 h 405"/>
                <a:gd name="T74" fmla="*/ 33337 w 179"/>
                <a:gd name="T75" fmla="*/ 465138 h 405"/>
                <a:gd name="T76" fmla="*/ 9525 w 179"/>
                <a:gd name="T77" fmla="*/ 411163 h 405"/>
                <a:gd name="T78" fmla="*/ 3175 w 179"/>
                <a:gd name="T79" fmla="*/ 377825 h 405"/>
                <a:gd name="T80" fmla="*/ 0 w 179"/>
                <a:gd name="T81" fmla="*/ 392113 h 405"/>
                <a:gd name="T82" fmla="*/ 0 w 179"/>
                <a:gd name="T83" fmla="*/ 404813 h 405"/>
                <a:gd name="T84" fmla="*/ 3175 w 179"/>
                <a:gd name="T85" fmla="*/ 419100 h 405"/>
                <a:gd name="T86" fmla="*/ 3175 w 179"/>
                <a:gd name="T87" fmla="*/ 431800 h 40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79"/>
                <a:gd name="T133" fmla="*/ 0 h 405"/>
                <a:gd name="T134" fmla="*/ 179 w 179"/>
                <a:gd name="T135" fmla="*/ 405 h 40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79" h="405">
                  <a:moveTo>
                    <a:pt x="179" y="0"/>
                  </a:moveTo>
                  <a:lnTo>
                    <a:pt x="171" y="0"/>
                  </a:lnTo>
                  <a:lnTo>
                    <a:pt x="150" y="2"/>
                  </a:lnTo>
                  <a:lnTo>
                    <a:pt x="131" y="7"/>
                  </a:lnTo>
                  <a:lnTo>
                    <a:pt x="111" y="15"/>
                  </a:lnTo>
                  <a:lnTo>
                    <a:pt x="94" y="23"/>
                  </a:lnTo>
                  <a:lnTo>
                    <a:pt x="77" y="32"/>
                  </a:lnTo>
                  <a:lnTo>
                    <a:pt x="62" y="44"/>
                  </a:lnTo>
                  <a:lnTo>
                    <a:pt x="48" y="57"/>
                  </a:lnTo>
                  <a:lnTo>
                    <a:pt x="35" y="73"/>
                  </a:lnTo>
                  <a:lnTo>
                    <a:pt x="23" y="88"/>
                  </a:lnTo>
                  <a:lnTo>
                    <a:pt x="14" y="105"/>
                  </a:lnTo>
                  <a:lnTo>
                    <a:pt x="6" y="119"/>
                  </a:lnTo>
                  <a:lnTo>
                    <a:pt x="6" y="122"/>
                  </a:lnTo>
                  <a:lnTo>
                    <a:pt x="6" y="126"/>
                  </a:lnTo>
                  <a:lnTo>
                    <a:pt x="6" y="132"/>
                  </a:lnTo>
                  <a:lnTo>
                    <a:pt x="4" y="136"/>
                  </a:lnTo>
                  <a:lnTo>
                    <a:pt x="4" y="140"/>
                  </a:lnTo>
                  <a:lnTo>
                    <a:pt x="4" y="145"/>
                  </a:lnTo>
                  <a:lnTo>
                    <a:pt x="4" y="149"/>
                  </a:lnTo>
                  <a:lnTo>
                    <a:pt x="4" y="153"/>
                  </a:lnTo>
                  <a:lnTo>
                    <a:pt x="6" y="144"/>
                  </a:lnTo>
                  <a:lnTo>
                    <a:pt x="14" y="126"/>
                  </a:lnTo>
                  <a:lnTo>
                    <a:pt x="21" y="109"/>
                  </a:lnTo>
                  <a:lnTo>
                    <a:pt x="31" y="94"/>
                  </a:lnTo>
                  <a:lnTo>
                    <a:pt x="42" y="78"/>
                  </a:lnTo>
                  <a:lnTo>
                    <a:pt x="54" y="65"/>
                  </a:lnTo>
                  <a:lnTo>
                    <a:pt x="67" y="51"/>
                  </a:lnTo>
                  <a:lnTo>
                    <a:pt x="83" y="40"/>
                  </a:lnTo>
                  <a:lnTo>
                    <a:pt x="100" y="30"/>
                  </a:lnTo>
                  <a:lnTo>
                    <a:pt x="115" y="23"/>
                  </a:lnTo>
                  <a:lnTo>
                    <a:pt x="134" y="17"/>
                  </a:lnTo>
                  <a:lnTo>
                    <a:pt x="152" y="11"/>
                  </a:lnTo>
                  <a:lnTo>
                    <a:pt x="171" y="9"/>
                  </a:lnTo>
                  <a:lnTo>
                    <a:pt x="177" y="9"/>
                  </a:lnTo>
                  <a:lnTo>
                    <a:pt x="177" y="7"/>
                  </a:lnTo>
                  <a:lnTo>
                    <a:pt x="177" y="5"/>
                  </a:lnTo>
                  <a:lnTo>
                    <a:pt x="177" y="3"/>
                  </a:lnTo>
                  <a:lnTo>
                    <a:pt x="179" y="2"/>
                  </a:lnTo>
                  <a:lnTo>
                    <a:pt x="179" y="0"/>
                  </a:lnTo>
                  <a:close/>
                  <a:moveTo>
                    <a:pt x="2" y="272"/>
                  </a:moveTo>
                  <a:lnTo>
                    <a:pt x="4" y="280"/>
                  </a:lnTo>
                  <a:lnTo>
                    <a:pt x="14" y="299"/>
                  </a:lnTo>
                  <a:lnTo>
                    <a:pt x="23" y="314"/>
                  </a:lnTo>
                  <a:lnTo>
                    <a:pt x="35" y="332"/>
                  </a:lnTo>
                  <a:lnTo>
                    <a:pt x="48" y="345"/>
                  </a:lnTo>
                  <a:lnTo>
                    <a:pt x="62" y="358"/>
                  </a:lnTo>
                  <a:lnTo>
                    <a:pt x="77" y="370"/>
                  </a:lnTo>
                  <a:lnTo>
                    <a:pt x="94" y="380"/>
                  </a:lnTo>
                  <a:lnTo>
                    <a:pt x="111" y="389"/>
                  </a:lnTo>
                  <a:lnTo>
                    <a:pt x="131" y="395"/>
                  </a:lnTo>
                  <a:lnTo>
                    <a:pt x="150" y="401"/>
                  </a:lnTo>
                  <a:lnTo>
                    <a:pt x="171" y="405"/>
                  </a:lnTo>
                  <a:lnTo>
                    <a:pt x="177" y="405"/>
                  </a:lnTo>
                  <a:lnTo>
                    <a:pt x="177" y="403"/>
                  </a:lnTo>
                  <a:lnTo>
                    <a:pt x="177" y="401"/>
                  </a:lnTo>
                  <a:lnTo>
                    <a:pt x="177" y="399"/>
                  </a:lnTo>
                  <a:lnTo>
                    <a:pt x="175" y="399"/>
                  </a:lnTo>
                  <a:lnTo>
                    <a:pt x="175" y="397"/>
                  </a:lnTo>
                  <a:lnTo>
                    <a:pt x="175" y="395"/>
                  </a:lnTo>
                  <a:lnTo>
                    <a:pt x="171" y="395"/>
                  </a:lnTo>
                  <a:lnTo>
                    <a:pt x="152" y="391"/>
                  </a:lnTo>
                  <a:lnTo>
                    <a:pt x="134" y="387"/>
                  </a:lnTo>
                  <a:lnTo>
                    <a:pt x="115" y="380"/>
                  </a:lnTo>
                  <a:lnTo>
                    <a:pt x="100" y="372"/>
                  </a:lnTo>
                  <a:lnTo>
                    <a:pt x="83" y="362"/>
                  </a:lnTo>
                  <a:lnTo>
                    <a:pt x="67" y="351"/>
                  </a:lnTo>
                  <a:lnTo>
                    <a:pt x="54" y="339"/>
                  </a:lnTo>
                  <a:lnTo>
                    <a:pt x="42" y="326"/>
                  </a:lnTo>
                  <a:lnTo>
                    <a:pt x="31" y="310"/>
                  </a:lnTo>
                  <a:lnTo>
                    <a:pt x="21" y="293"/>
                  </a:lnTo>
                  <a:lnTo>
                    <a:pt x="14" y="278"/>
                  </a:lnTo>
                  <a:lnTo>
                    <a:pt x="6" y="259"/>
                  </a:lnTo>
                  <a:lnTo>
                    <a:pt x="2" y="241"/>
                  </a:lnTo>
                  <a:lnTo>
                    <a:pt x="2" y="238"/>
                  </a:lnTo>
                  <a:lnTo>
                    <a:pt x="0" y="241"/>
                  </a:lnTo>
                  <a:lnTo>
                    <a:pt x="0" y="247"/>
                  </a:lnTo>
                  <a:lnTo>
                    <a:pt x="0" y="251"/>
                  </a:lnTo>
                  <a:lnTo>
                    <a:pt x="0" y="255"/>
                  </a:lnTo>
                  <a:lnTo>
                    <a:pt x="2" y="261"/>
                  </a:lnTo>
                  <a:lnTo>
                    <a:pt x="2" y="264"/>
                  </a:lnTo>
                  <a:lnTo>
                    <a:pt x="2" y="268"/>
                  </a:lnTo>
                  <a:lnTo>
                    <a:pt x="2" y="272"/>
                  </a:lnTo>
                  <a:close/>
                </a:path>
              </a:pathLst>
            </a:custGeom>
            <a:solidFill>
              <a:srgbClr val="D5EEFF"/>
            </a:solidFill>
            <a:ln w="9525">
              <a:noFill/>
              <a:round/>
            </a:ln>
          </p:spPr>
          <p:txBody>
            <a:bodyPr/>
            <a:lstStyle/>
            <a:p>
              <a:endParaRPr lang="en-US"/>
            </a:p>
          </p:txBody>
        </p:sp>
        <p:sp>
          <p:nvSpPr>
            <p:cNvPr id="17644" name="Freeform 248"/>
            <p:cNvSpPr/>
            <p:nvPr/>
          </p:nvSpPr>
          <p:spPr bwMode="auto">
            <a:xfrm>
              <a:off x="6069189" y="3113067"/>
              <a:ext cx="246944" cy="628650"/>
            </a:xfrm>
            <a:custGeom>
              <a:avLst/>
              <a:gdLst>
                <a:gd name="T0" fmla="*/ 268287 w 175"/>
                <a:gd name="T1" fmla="*/ 0 h 396"/>
                <a:gd name="T2" fmla="*/ 207962 w 175"/>
                <a:gd name="T3" fmla="*/ 12700 h 396"/>
                <a:gd name="T4" fmla="*/ 149225 w 175"/>
                <a:gd name="T5" fmla="*/ 36513 h 396"/>
                <a:gd name="T6" fmla="*/ 100012 w 175"/>
                <a:gd name="T7" fmla="*/ 71438 h 396"/>
                <a:gd name="T8" fmla="*/ 57150 w 175"/>
                <a:gd name="T9" fmla="*/ 112713 h 396"/>
                <a:gd name="T10" fmla="*/ 23812 w 175"/>
                <a:gd name="T11" fmla="*/ 165100 h 396"/>
                <a:gd name="T12" fmla="*/ 6350 w 175"/>
                <a:gd name="T13" fmla="*/ 207963 h 396"/>
                <a:gd name="T14" fmla="*/ 3175 w 175"/>
                <a:gd name="T15" fmla="*/ 257175 h 396"/>
                <a:gd name="T16" fmla="*/ 0 w 175"/>
                <a:gd name="T17" fmla="*/ 304800 h 396"/>
                <a:gd name="T18" fmla="*/ 0 w 175"/>
                <a:gd name="T19" fmla="*/ 357187 h 396"/>
                <a:gd name="T20" fmla="*/ 0 w 175"/>
                <a:gd name="T21" fmla="*/ 406400 h 396"/>
                <a:gd name="T22" fmla="*/ 9525 w 175"/>
                <a:gd name="T23" fmla="*/ 439738 h 396"/>
                <a:gd name="T24" fmla="*/ 39687 w 175"/>
                <a:gd name="T25" fmla="*/ 490538 h 396"/>
                <a:gd name="T26" fmla="*/ 79375 w 175"/>
                <a:gd name="T27" fmla="*/ 536575 h 396"/>
                <a:gd name="T28" fmla="*/ 125412 w 175"/>
                <a:gd name="T29" fmla="*/ 576263 h 396"/>
                <a:gd name="T30" fmla="*/ 176212 w 175"/>
                <a:gd name="T31" fmla="*/ 606425 h 396"/>
                <a:gd name="T32" fmla="*/ 238125 w 175"/>
                <a:gd name="T33" fmla="*/ 625475 h 396"/>
                <a:gd name="T34" fmla="*/ 277812 w 175"/>
                <a:gd name="T35" fmla="*/ 628650 h 396"/>
                <a:gd name="T36" fmla="*/ 274637 w 175"/>
                <a:gd name="T37" fmla="*/ 625475 h 396"/>
                <a:gd name="T38" fmla="*/ 274637 w 175"/>
                <a:gd name="T39" fmla="*/ 622300 h 396"/>
                <a:gd name="T40" fmla="*/ 274637 w 175"/>
                <a:gd name="T41" fmla="*/ 619125 h 396"/>
                <a:gd name="T42" fmla="*/ 274637 w 175"/>
                <a:gd name="T43" fmla="*/ 612775 h 396"/>
                <a:gd name="T44" fmla="*/ 241300 w 175"/>
                <a:gd name="T45" fmla="*/ 609600 h 396"/>
                <a:gd name="T46" fmla="*/ 182562 w 175"/>
                <a:gd name="T47" fmla="*/ 592138 h 396"/>
                <a:gd name="T48" fmla="*/ 133350 w 175"/>
                <a:gd name="T49" fmla="*/ 563563 h 396"/>
                <a:gd name="T50" fmla="*/ 88900 w 175"/>
                <a:gd name="T51" fmla="*/ 527050 h 396"/>
                <a:gd name="T52" fmla="*/ 52387 w 175"/>
                <a:gd name="T53" fmla="*/ 482600 h 396"/>
                <a:gd name="T54" fmla="*/ 23812 w 175"/>
                <a:gd name="T55" fmla="*/ 433388 h 396"/>
                <a:gd name="T56" fmla="*/ 6350 w 175"/>
                <a:gd name="T57" fmla="*/ 374650 h 396"/>
                <a:gd name="T58" fmla="*/ 0 w 175"/>
                <a:gd name="T59" fmla="*/ 314325 h 396"/>
                <a:gd name="T60" fmla="*/ 6350 w 175"/>
                <a:gd name="T61" fmla="*/ 254000 h 396"/>
                <a:gd name="T62" fmla="*/ 23812 w 175"/>
                <a:gd name="T63" fmla="*/ 198437 h 396"/>
                <a:gd name="T64" fmla="*/ 52387 w 175"/>
                <a:gd name="T65" fmla="*/ 147638 h 396"/>
                <a:gd name="T66" fmla="*/ 88900 w 175"/>
                <a:gd name="T67" fmla="*/ 101600 h 396"/>
                <a:gd name="T68" fmla="*/ 133350 w 175"/>
                <a:gd name="T69" fmla="*/ 65088 h 396"/>
                <a:gd name="T70" fmla="*/ 182562 w 175"/>
                <a:gd name="T71" fmla="*/ 36513 h 396"/>
                <a:gd name="T72" fmla="*/ 241300 w 175"/>
                <a:gd name="T73" fmla="*/ 22225 h 396"/>
                <a:gd name="T74" fmla="*/ 277812 w 175"/>
                <a:gd name="T75" fmla="*/ 15875 h 396"/>
                <a:gd name="T76" fmla="*/ 277812 w 175"/>
                <a:gd name="T77" fmla="*/ 12700 h 396"/>
                <a:gd name="T78" fmla="*/ 277812 w 175"/>
                <a:gd name="T79" fmla="*/ 9525 h 396"/>
                <a:gd name="T80" fmla="*/ 277812 w 175"/>
                <a:gd name="T81" fmla="*/ 3175 h 396"/>
                <a:gd name="T82" fmla="*/ 277812 w 175"/>
                <a:gd name="T83" fmla="*/ 0 h 39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5"/>
                <a:gd name="T127" fmla="*/ 0 h 396"/>
                <a:gd name="T128" fmla="*/ 175 w 175"/>
                <a:gd name="T129" fmla="*/ 396 h 39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5" h="396">
                  <a:moveTo>
                    <a:pt x="175" y="0"/>
                  </a:moveTo>
                  <a:lnTo>
                    <a:pt x="169" y="0"/>
                  </a:lnTo>
                  <a:lnTo>
                    <a:pt x="150" y="4"/>
                  </a:lnTo>
                  <a:lnTo>
                    <a:pt x="131" y="8"/>
                  </a:lnTo>
                  <a:lnTo>
                    <a:pt x="111" y="16"/>
                  </a:lnTo>
                  <a:lnTo>
                    <a:pt x="94" y="23"/>
                  </a:lnTo>
                  <a:lnTo>
                    <a:pt x="79" y="33"/>
                  </a:lnTo>
                  <a:lnTo>
                    <a:pt x="63" y="45"/>
                  </a:lnTo>
                  <a:lnTo>
                    <a:pt x="50" y="58"/>
                  </a:lnTo>
                  <a:lnTo>
                    <a:pt x="36" y="71"/>
                  </a:lnTo>
                  <a:lnTo>
                    <a:pt x="25" y="87"/>
                  </a:lnTo>
                  <a:lnTo>
                    <a:pt x="15" y="104"/>
                  </a:lnTo>
                  <a:lnTo>
                    <a:pt x="6" y="121"/>
                  </a:lnTo>
                  <a:lnTo>
                    <a:pt x="4" y="131"/>
                  </a:lnTo>
                  <a:lnTo>
                    <a:pt x="2" y="146"/>
                  </a:lnTo>
                  <a:lnTo>
                    <a:pt x="2" y="162"/>
                  </a:lnTo>
                  <a:lnTo>
                    <a:pt x="0" y="177"/>
                  </a:lnTo>
                  <a:lnTo>
                    <a:pt x="0" y="192"/>
                  </a:lnTo>
                  <a:lnTo>
                    <a:pt x="0" y="208"/>
                  </a:lnTo>
                  <a:lnTo>
                    <a:pt x="0" y="225"/>
                  </a:lnTo>
                  <a:lnTo>
                    <a:pt x="0" y="240"/>
                  </a:lnTo>
                  <a:lnTo>
                    <a:pt x="0" y="256"/>
                  </a:lnTo>
                  <a:lnTo>
                    <a:pt x="0" y="258"/>
                  </a:lnTo>
                  <a:lnTo>
                    <a:pt x="6" y="277"/>
                  </a:lnTo>
                  <a:lnTo>
                    <a:pt x="15" y="294"/>
                  </a:lnTo>
                  <a:lnTo>
                    <a:pt x="25" y="309"/>
                  </a:lnTo>
                  <a:lnTo>
                    <a:pt x="36" y="325"/>
                  </a:lnTo>
                  <a:lnTo>
                    <a:pt x="50" y="338"/>
                  </a:lnTo>
                  <a:lnTo>
                    <a:pt x="63" y="352"/>
                  </a:lnTo>
                  <a:lnTo>
                    <a:pt x="79" y="363"/>
                  </a:lnTo>
                  <a:lnTo>
                    <a:pt x="94" y="373"/>
                  </a:lnTo>
                  <a:lnTo>
                    <a:pt x="111" y="382"/>
                  </a:lnTo>
                  <a:lnTo>
                    <a:pt x="131" y="388"/>
                  </a:lnTo>
                  <a:lnTo>
                    <a:pt x="150" y="394"/>
                  </a:lnTo>
                  <a:lnTo>
                    <a:pt x="169" y="396"/>
                  </a:lnTo>
                  <a:lnTo>
                    <a:pt x="175" y="396"/>
                  </a:lnTo>
                  <a:lnTo>
                    <a:pt x="173" y="394"/>
                  </a:lnTo>
                  <a:lnTo>
                    <a:pt x="173" y="392"/>
                  </a:lnTo>
                  <a:lnTo>
                    <a:pt x="173" y="390"/>
                  </a:lnTo>
                  <a:lnTo>
                    <a:pt x="173" y="388"/>
                  </a:lnTo>
                  <a:lnTo>
                    <a:pt x="173" y="386"/>
                  </a:lnTo>
                  <a:lnTo>
                    <a:pt x="171" y="386"/>
                  </a:lnTo>
                  <a:lnTo>
                    <a:pt x="152" y="384"/>
                  </a:lnTo>
                  <a:lnTo>
                    <a:pt x="132" y="378"/>
                  </a:lnTo>
                  <a:lnTo>
                    <a:pt x="115" y="373"/>
                  </a:lnTo>
                  <a:lnTo>
                    <a:pt x="100" y="365"/>
                  </a:lnTo>
                  <a:lnTo>
                    <a:pt x="84" y="355"/>
                  </a:lnTo>
                  <a:lnTo>
                    <a:pt x="69" y="344"/>
                  </a:lnTo>
                  <a:lnTo>
                    <a:pt x="56" y="332"/>
                  </a:lnTo>
                  <a:lnTo>
                    <a:pt x="44" y="319"/>
                  </a:lnTo>
                  <a:lnTo>
                    <a:pt x="33" y="304"/>
                  </a:lnTo>
                  <a:lnTo>
                    <a:pt x="23" y="288"/>
                  </a:lnTo>
                  <a:lnTo>
                    <a:pt x="15" y="273"/>
                  </a:lnTo>
                  <a:lnTo>
                    <a:pt x="10" y="256"/>
                  </a:lnTo>
                  <a:lnTo>
                    <a:pt x="4" y="236"/>
                  </a:lnTo>
                  <a:lnTo>
                    <a:pt x="2" y="217"/>
                  </a:lnTo>
                  <a:lnTo>
                    <a:pt x="0" y="198"/>
                  </a:lnTo>
                  <a:lnTo>
                    <a:pt x="2" y="179"/>
                  </a:lnTo>
                  <a:lnTo>
                    <a:pt x="4" y="160"/>
                  </a:lnTo>
                  <a:lnTo>
                    <a:pt x="10" y="142"/>
                  </a:lnTo>
                  <a:lnTo>
                    <a:pt x="15" y="125"/>
                  </a:lnTo>
                  <a:lnTo>
                    <a:pt x="23" y="108"/>
                  </a:lnTo>
                  <a:lnTo>
                    <a:pt x="33" y="93"/>
                  </a:lnTo>
                  <a:lnTo>
                    <a:pt x="44" y="79"/>
                  </a:lnTo>
                  <a:lnTo>
                    <a:pt x="56" y="64"/>
                  </a:lnTo>
                  <a:lnTo>
                    <a:pt x="69" y="52"/>
                  </a:lnTo>
                  <a:lnTo>
                    <a:pt x="84" y="41"/>
                  </a:lnTo>
                  <a:lnTo>
                    <a:pt x="100" y="33"/>
                  </a:lnTo>
                  <a:lnTo>
                    <a:pt x="115" y="23"/>
                  </a:lnTo>
                  <a:lnTo>
                    <a:pt x="132" y="18"/>
                  </a:lnTo>
                  <a:lnTo>
                    <a:pt x="152" y="14"/>
                  </a:lnTo>
                  <a:lnTo>
                    <a:pt x="171" y="10"/>
                  </a:lnTo>
                  <a:lnTo>
                    <a:pt x="175" y="10"/>
                  </a:lnTo>
                  <a:lnTo>
                    <a:pt x="175" y="8"/>
                  </a:lnTo>
                  <a:lnTo>
                    <a:pt x="175" y="6"/>
                  </a:lnTo>
                  <a:lnTo>
                    <a:pt x="175" y="4"/>
                  </a:lnTo>
                  <a:lnTo>
                    <a:pt x="175" y="2"/>
                  </a:lnTo>
                  <a:lnTo>
                    <a:pt x="175" y="0"/>
                  </a:lnTo>
                  <a:close/>
                </a:path>
              </a:pathLst>
            </a:custGeom>
            <a:solidFill>
              <a:srgbClr val="D6EEFF"/>
            </a:solidFill>
            <a:ln w="9525">
              <a:noFill/>
              <a:round/>
            </a:ln>
          </p:spPr>
          <p:txBody>
            <a:bodyPr/>
            <a:lstStyle/>
            <a:p>
              <a:endParaRPr lang="en-US"/>
            </a:p>
          </p:txBody>
        </p:sp>
        <p:sp>
          <p:nvSpPr>
            <p:cNvPr id="17645" name="Freeform 249"/>
            <p:cNvSpPr/>
            <p:nvPr/>
          </p:nvSpPr>
          <p:spPr bwMode="auto">
            <a:xfrm>
              <a:off x="6069189" y="3122595"/>
              <a:ext cx="246944" cy="612775"/>
            </a:xfrm>
            <a:custGeom>
              <a:avLst/>
              <a:gdLst>
                <a:gd name="T0" fmla="*/ 268287 w 175"/>
                <a:gd name="T1" fmla="*/ 0 h 386"/>
                <a:gd name="T2" fmla="*/ 209550 w 175"/>
                <a:gd name="T3" fmla="*/ 12700 h 386"/>
                <a:gd name="T4" fmla="*/ 155575 w 175"/>
                <a:gd name="T5" fmla="*/ 33338 h 386"/>
                <a:gd name="T6" fmla="*/ 103187 w 175"/>
                <a:gd name="T7" fmla="*/ 66675 h 386"/>
                <a:gd name="T8" fmla="*/ 63500 w 175"/>
                <a:gd name="T9" fmla="*/ 109538 h 386"/>
                <a:gd name="T10" fmla="*/ 30162 w 175"/>
                <a:gd name="T11" fmla="*/ 158750 h 386"/>
                <a:gd name="T12" fmla="*/ 6350 w 175"/>
                <a:gd name="T13" fmla="*/ 214313 h 386"/>
                <a:gd name="T14" fmla="*/ 3175 w 175"/>
                <a:gd name="T15" fmla="*/ 247650 h 386"/>
                <a:gd name="T16" fmla="*/ 0 w 175"/>
                <a:gd name="T17" fmla="*/ 280988 h 386"/>
                <a:gd name="T18" fmla="*/ 0 w 175"/>
                <a:gd name="T19" fmla="*/ 314325 h 386"/>
                <a:gd name="T20" fmla="*/ 0 w 175"/>
                <a:gd name="T21" fmla="*/ 347662 h 386"/>
                <a:gd name="T22" fmla="*/ 0 w 175"/>
                <a:gd name="T23" fmla="*/ 368300 h 386"/>
                <a:gd name="T24" fmla="*/ 19050 w 175"/>
                <a:gd name="T25" fmla="*/ 427038 h 386"/>
                <a:gd name="T26" fmla="*/ 46037 w 175"/>
                <a:gd name="T27" fmla="*/ 477838 h 386"/>
                <a:gd name="T28" fmla="*/ 82550 w 175"/>
                <a:gd name="T29" fmla="*/ 523875 h 386"/>
                <a:gd name="T30" fmla="*/ 128587 w 175"/>
                <a:gd name="T31" fmla="*/ 560388 h 386"/>
                <a:gd name="T32" fmla="*/ 179387 w 175"/>
                <a:gd name="T33" fmla="*/ 588963 h 386"/>
                <a:gd name="T34" fmla="*/ 238125 w 175"/>
                <a:gd name="T35" fmla="*/ 606425 h 386"/>
                <a:gd name="T36" fmla="*/ 274637 w 175"/>
                <a:gd name="T37" fmla="*/ 612775 h 386"/>
                <a:gd name="T38" fmla="*/ 274637 w 175"/>
                <a:gd name="T39" fmla="*/ 609600 h 386"/>
                <a:gd name="T40" fmla="*/ 274637 w 175"/>
                <a:gd name="T41" fmla="*/ 603250 h 386"/>
                <a:gd name="T42" fmla="*/ 274637 w 175"/>
                <a:gd name="T43" fmla="*/ 600075 h 386"/>
                <a:gd name="T44" fmla="*/ 274637 w 175"/>
                <a:gd name="T45" fmla="*/ 596900 h 386"/>
                <a:gd name="T46" fmla="*/ 241300 w 175"/>
                <a:gd name="T47" fmla="*/ 590550 h 386"/>
                <a:gd name="T48" fmla="*/ 185737 w 175"/>
                <a:gd name="T49" fmla="*/ 576263 h 386"/>
                <a:gd name="T50" fmla="*/ 136525 w 175"/>
                <a:gd name="T51" fmla="*/ 549275 h 386"/>
                <a:gd name="T52" fmla="*/ 95250 w 175"/>
                <a:gd name="T53" fmla="*/ 512763 h 386"/>
                <a:gd name="T54" fmla="*/ 57150 w 175"/>
                <a:gd name="T55" fmla="*/ 469900 h 386"/>
                <a:gd name="T56" fmla="*/ 30162 w 175"/>
                <a:gd name="T57" fmla="*/ 420688 h 386"/>
                <a:gd name="T58" fmla="*/ 15875 w 175"/>
                <a:gd name="T59" fmla="*/ 365125 h 386"/>
                <a:gd name="T60" fmla="*/ 9525 w 175"/>
                <a:gd name="T61" fmla="*/ 304800 h 386"/>
                <a:gd name="T62" fmla="*/ 15875 w 175"/>
                <a:gd name="T63" fmla="*/ 247650 h 386"/>
                <a:gd name="T64" fmla="*/ 30162 w 175"/>
                <a:gd name="T65" fmla="*/ 192087 h 386"/>
                <a:gd name="T66" fmla="*/ 57150 w 175"/>
                <a:gd name="T67" fmla="*/ 139700 h 386"/>
                <a:gd name="T68" fmla="*/ 95250 w 175"/>
                <a:gd name="T69" fmla="*/ 98425 h 386"/>
                <a:gd name="T70" fmla="*/ 136525 w 175"/>
                <a:gd name="T71" fmla="*/ 65088 h 386"/>
                <a:gd name="T72" fmla="*/ 185737 w 175"/>
                <a:gd name="T73" fmla="*/ 36513 h 386"/>
                <a:gd name="T74" fmla="*/ 241300 w 175"/>
                <a:gd name="T75" fmla="*/ 19050 h 386"/>
                <a:gd name="T76" fmla="*/ 274637 w 175"/>
                <a:gd name="T77" fmla="*/ 15875 h 386"/>
                <a:gd name="T78" fmla="*/ 277812 w 175"/>
                <a:gd name="T79" fmla="*/ 9525 h 386"/>
                <a:gd name="T80" fmla="*/ 277812 w 175"/>
                <a:gd name="T81" fmla="*/ 6350 h 386"/>
                <a:gd name="T82" fmla="*/ 277812 w 175"/>
                <a:gd name="T83" fmla="*/ 3175 h 386"/>
                <a:gd name="T84" fmla="*/ 277812 w 175"/>
                <a:gd name="T85" fmla="*/ 0 h 38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75"/>
                <a:gd name="T130" fmla="*/ 0 h 386"/>
                <a:gd name="T131" fmla="*/ 175 w 175"/>
                <a:gd name="T132" fmla="*/ 386 h 38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75" h="386">
                  <a:moveTo>
                    <a:pt x="175" y="0"/>
                  </a:moveTo>
                  <a:lnTo>
                    <a:pt x="169" y="0"/>
                  </a:lnTo>
                  <a:lnTo>
                    <a:pt x="150" y="2"/>
                  </a:lnTo>
                  <a:lnTo>
                    <a:pt x="132" y="8"/>
                  </a:lnTo>
                  <a:lnTo>
                    <a:pt x="113" y="14"/>
                  </a:lnTo>
                  <a:lnTo>
                    <a:pt x="98" y="21"/>
                  </a:lnTo>
                  <a:lnTo>
                    <a:pt x="81" y="31"/>
                  </a:lnTo>
                  <a:lnTo>
                    <a:pt x="65" y="42"/>
                  </a:lnTo>
                  <a:lnTo>
                    <a:pt x="52" y="56"/>
                  </a:lnTo>
                  <a:lnTo>
                    <a:pt x="40" y="69"/>
                  </a:lnTo>
                  <a:lnTo>
                    <a:pt x="29" y="85"/>
                  </a:lnTo>
                  <a:lnTo>
                    <a:pt x="19" y="100"/>
                  </a:lnTo>
                  <a:lnTo>
                    <a:pt x="12" y="117"/>
                  </a:lnTo>
                  <a:lnTo>
                    <a:pt x="4" y="135"/>
                  </a:lnTo>
                  <a:lnTo>
                    <a:pt x="2" y="144"/>
                  </a:lnTo>
                  <a:lnTo>
                    <a:pt x="2" y="156"/>
                  </a:lnTo>
                  <a:lnTo>
                    <a:pt x="0" y="165"/>
                  </a:lnTo>
                  <a:lnTo>
                    <a:pt x="0" y="177"/>
                  </a:lnTo>
                  <a:lnTo>
                    <a:pt x="0" y="186"/>
                  </a:lnTo>
                  <a:lnTo>
                    <a:pt x="0" y="198"/>
                  </a:lnTo>
                  <a:lnTo>
                    <a:pt x="0" y="207"/>
                  </a:lnTo>
                  <a:lnTo>
                    <a:pt x="0" y="219"/>
                  </a:lnTo>
                  <a:lnTo>
                    <a:pt x="0" y="229"/>
                  </a:lnTo>
                  <a:lnTo>
                    <a:pt x="0" y="232"/>
                  </a:lnTo>
                  <a:lnTo>
                    <a:pt x="4" y="250"/>
                  </a:lnTo>
                  <a:lnTo>
                    <a:pt x="12" y="269"/>
                  </a:lnTo>
                  <a:lnTo>
                    <a:pt x="19" y="284"/>
                  </a:lnTo>
                  <a:lnTo>
                    <a:pt x="29" y="301"/>
                  </a:lnTo>
                  <a:lnTo>
                    <a:pt x="40" y="317"/>
                  </a:lnTo>
                  <a:lnTo>
                    <a:pt x="52" y="330"/>
                  </a:lnTo>
                  <a:lnTo>
                    <a:pt x="65" y="342"/>
                  </a:lnTo>
                  <a:lnTo>
                    <a:pt x="81" y="353"/>
                  </a:lnTo>
                  <a:lnTo>
                    <a:pt x="98" y="363"/>
                  </a:lnTo>
                  <a:lnTo>
                    <a:pt x="113" y="371"/>
                  </a:lnTo>
                  <a:lnTo>
                    <a:pt x="132" y="378"/>
                  </a:lnTo>
                  <a:lnTo>
                    <a:pt x="150" y="382"/>
                  </a:lnTo>
                  <a:lnTo>
                    <a:pt x="169" y="386"/>
                  </a:lnTo>
                  <a:lnTo>
                    <a:pt x="173" y="386"/>
                  </a:lnTo>
                  <a:lnTo>
                    <a:pt x="173" y="384"/>
                  </a:lnTo>
                  <a:lnTo>
                    <a:pt x="173" y="382"/>
                  </a:lnTo>
                  <a:lnTo>
                    <a:pt x="173" y="380"/>
                  </a:lnTo>
                  <a:lnTo>
                    <a:pt x="173" y="378"/>
                  </a:lnTo>
                  <a:lnTo>
                    <a:pt x="173" y="376"/>
                  </a:lnTo>
                  <a:lnTo>
                    <a:pt x="171" y="376"/>
                  </a:lnTo>
                  <a:lnTo>
                    <a:pt x="152" y="372"/>
                  </a:lnTo>
                  <a:lnTo>
                    <a:pt x="134" y="369"/>
                  </a:lnTo>
                  <a:lnTo>
                    <a:pt x="117" y="363"/>
                  </a:lnTo>
                  <a:lnTo>
                    <a:pt x="102" y="355"/>
                  </a:lnTo>
                  <a:lnTo>
                    <a:pt x="86" y="346"/>
                  </a:lnTo>
                  <a:lnTo>
                    <a:pt x="73" y="334"/>
                  </a:lnTo>
                  <a:lnTo>
                    <a:pt x="60" y="323"/>
                  </a:lnTo>
                  <a:lnTo>
                    <a:pt x="48" y="309"/>
                  </a:lnTo>
                  <a:lnTo>
                    <a:pt x="36" y="296"/>
                  </a:lnTo>
                  <a:lnTo>
                    <a:pt x="27" y="280"/>
                  </a:lnTo>
                  <a:lnTo>
                    <a:pt x="19" y="265"/>
                  </a:lnTo>
                  <a:lnTo>
                    <a:pt x="13" y="248"/>
                  </a:lnTo>
                  <a:lnTo>
                    <a:pt x="10" y="230"/>
                  </a:lnTo>
                  <a:lnTo>
                    <a:pt x="6" y="211"/>
                  </a:lnTo>
                  <a:lnTo>
                    <a:pt x="6" y="192"/>
                  </a:lnTo>
                  <a:lnTo>
                    <a:pt x="6" y="173"/>
                  </a:lnTo>
                  <a:lnTo>
                    <a:pt x="10" y="156"/>
                  </a:lnTo>
                  <a:lnTo>
                    <a:pt x="13" y="138"/>
                  </a:lnTo>
                  <a:lnTo>
                    <a:pt x="19" y="121"/>
                  </a:lnTo>
                  <a:lnTo>
                    <a:pt x="27" y="104"/>
                  </a:lnTo>
                  <a:lnTo>
                    <a:pt x="36" y="88"/>
                  </a:lnTo>
                  <a:lnTo>
                    <a:pt x="48" y="75"/>
                  </a:lnTo>
                  <a:lnTo>
                    <a:pt x="60" y="62"/>
                  </a:lnTo>
                  <a:lnTo>
                    <a:pt x="73" y="50"/>
                  </a:lnTo>
                  <a:lnTo>
                    <a:pt x="86" y="41"/>
                  </a:lnTo>
                  <a:lnTo>
                    <a:pt x="102" y="31"/>
                  </a:lnTo>
                  <a:lnTo>
                    <a:pt x="117" y="23"/>
                  </a:lnTo>
                  <a:lnTo>
                    <a:pt x="134" y="16"/>
                  </a:lnTo>
                  <a:lnTo>
                    <a:pt x="152" y="12"/>
                  </a:lnTo>
                  <a:lnTo>
                    <a:pt x="171" y="10"/>
                  </a:lnTo>
                  <a:lnTo>
                    <a:pt x="173" y="10"/>
                  </a:lnTo>
                  <a:lnTo>
                    <a:pt x="175" y="8"/>
                  </a:lnTo>
                  <a:lnTo>
                    <a:pt x="175" y="6"/>
                  </a:lnTo>
                  <a:lnTo>
                    <a:pt x="175" y="4"/>
                  </a:lnTo>
                  <a:lnTo>
                    <a:pt x="175" y="2"/>
                  </a:lnTo>
                  <a:lnTo>
                    <a:pt x="175" y="0"/>
                  </a:lnTo>
                  <a:close/>
                </a:path>
              </a:pathLst>
            </a:custGeom>
            <a:solidFill>
              <a:srgbClr val="D7EFFF"/>
            </a:solidFill>
            <a:ln w="9525">
              <a:noFill/>
              <a:round/>
            </a:ln>
          </p:spPr>
          <p:txBody>
            <a:bodyPr/>
            <a:lstStyle/>
            <a:p>
              <a:endParaRPr lang="en-US"/>
            </a:p>
          </p:txBody>
        </p:sp>
        <p:sp>
          <p:nvSpPr>
            <p:cNvPr id="17646" name="Freeform 250"/>
            <p:cNvSpPr/>
            <p:nvPr/>
          </p:nvSpPr>
          <p:spPr bwMode="auto">
            <a:xfrm>
              <a:off x="6069189" y="3128942"/>
              <a:ext cx="246944" cy="596900"/>
            </a:xfrm>
            <a:custGeom>
              <a:avLst/>
              <a:gdLst>
                <a:gd name="T0" fmla="*/ 271462 w 175"/>
                <a:gd name="T1" fmla="*/ 0 h 376"/>
                <a:gd name="T2" fmla="*/ 209550 w 175"/>
                <a:gd name="T3" fmla="*/ 12700 h 376"/>
                <a:gd name="T4" fmla="*/ 158750 w 175"/>
                <a:gd name="T5" fmla="*/ 36513 h 376"/>
                <a:gd name="T6" fmla="*/ 109537 w 175"/>
                <a:gd name="T7" fmla="*/ 66675 h 376"/>
                <a:gd name="T8" fmla="*/ 69850 w 175"/>
                <a:gd name="T9" fmla="*/ 109538 h 376"/>
                <a:gd name="T10" fmla="*/ 36512 w 175"/>
                <a:gd name="T11" fmla="*/ 155575 h 376"/>
                <a:gd name="T12" fmla="*/ 15875 w 175"/>
                <a:gd name="T13" fmla="*/ 209550 h 376"/>
                <a:gd name="T14" fmla="*/ 3175 w 175"/>
                <a:gd name="T15" fmla="*/ 268288 h 376"/>
                <a:gd name="T16" fmla="*/ 3175 w 175"/>
                <a:gd name="T17" fmla="*/ 328612 h 376"/>
                <a:gd name="T18" fmla="*/ 15875 w 175"/>
                <a:gd name="T19" fmla="*/ 390525 h 376"/>
                <a:gd name="T20" fmla="*/ 36512 w 175"/>
                <a:gd name="T21" fmla="*/ 441325 h 376"/>
                <a:gd name="T22" fmla="*/ 69850 w 175"/>
                <a:gd name="T23" fmla="*/ 490538 h 376"/>
                <a:gd name="T24" fmla="*/ 109537 w 175"/>
                <a:gd name="T25" fmla="*/ 530225 h 376"/>
                <a:gd name="T26" fmla="*/ 158750 w 175"/>
                <a:gd name="T27" fmla="*/ 563563 h 376"/>
                <a:gd name="T28" fmla="*/ 209550 w 175"/>
                <a:gd name="T29" fmla="*/ 584200 h 376"/>
                <a:gd name="T30" fmla="*/ 271462 w 175"/>
                <a:gd name="T31" fmla="*/ 596900 h 376"/>
                <a:gd name="T32" fmla="*/ 274637 w 175"/>
                <a:gd name="T33" fmla="*/ 596900 h 376"/>
                <a:gd name="T34" fmla="*/ 274637 w 175"/>
                <a:gd name="T35" fmla="*/ 593725 h 376"/>
                <a:gd name="T36" fmla="*/ 274637 w 175"/>
                <a:gd name="T37" fmla="*/ 587375 h 376"/>
                <a:gd name="T38" fmla="*/ 271462 w 175"/>
                <a:gd name="T39" fmla="*/ 584200 h 376"/>
                <a:gd name="T40" fmla="*/ 271462 w 175"/>
                <a:gd name="T41" fmla="*/ 582613 h 376"/>
                <a:gd name="T42" fmla="*/ 215900 w 175"/>
                <a:gd name="T43" fmla="*/ 573088 h 376"/>
                <a:gd name="T44" fmla="*/ 165100 w 175"/>
                <a:gd name="T45" fmla="*/ 550863 h 376"/>
                <a:gd name="T46" fmla="*/ 119062 w 175"/>
                <a:gd name="T47" fmla="*/ 517525 h 376"/>
                <a:gd name="T48" fmla="*/ 79375 w 175"/>
                <a:gd name="T49" fmla="*/ 481013 h 376"/>
                <a:gd name="T50" fmla="*/ 49212 w 175"/>
                <a:gd name="T51" fmla="*/ 434975 h 376"/>
                <a:gd name="T52" fmla="*/ 26987 w 175"/>
                <a:gd name="T53" fmla="*/ 384175 h 376"/>
                <a:gd name="T54" fmla="*/ 19050 w 175"/>
                <a:gd name="T55" fmla="*/ 328612 h 376"/>
                <a:gd name="T56" fmla="*/ 19050 w 175"/>
                <a:gd name="T57" fmla="*/ 271463 h 376"/>
                <a:gd name="T58" fmla="*/ 26987 w 175"/>
                <a:gd name="T59" fmla="*/ 212725 h 376"/>
                <a:gd name="T60" fmla="*/ 49212 w 175"/>
                <a:gd name="T61" fmla="*/ 165100 h 376"/>
                <a:gd name="T62" fmla="*/ 79375 w 175"/>
                <a:gd name="T63" fmla="*/ 119063 h 376"/>
                <a:gd name="T64" fmla="*/ 119062 w 175"/>
                <a:gd name="T65" fmla="*/ 79375 h 376"/>
                <a:gd name="T66" fmla="*/ 165100 w 175"/>
                <a:gd name="T67" fmla="*/ 49212 h 376"/>
                <a:gd name="T68" fmla="*/ 215900 w 175"/>
                <a:gd name="T69" fmla="*/ 26988 h 376"/>
                <a:gd name="T70" fmla="*/ 271462 w 175"/>
                <a:gd name="T71" fmla="*/ 15875 h 376"/>
                <a:gd name="T72" fmla="*/ 274637 w 175"/>
                <a:gd name="T73" fmla="*/ 12700 h 376"/>
                <a:gd name="T74" fmla="*/ 274637 w 175"/>
                <a:gd name="T75" fmla="*/ 9525 h 376"/>
                <a:gd name="T76" fmla="*/ 277812 w 175"/>
                <a:gd name="T77" fmla="*/ 6350 h 376"/>
                <a:gd name="T78" fmla="*/ 277812 w 175"/>
                <a:gd name="T79" fmla="*/ 3175 h 37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75"/>
                <a:gd name="T121" fmla="*/ 0 h 376"/>
                <a:gd name="T122" fmla="*/ 175 w 175"/>
                <a:gd name="T123" fmla="*/ 376 h 37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75" h="376">
                  <a:moveTo>
                    <a:pt x="175" y="0"/>
                  </a:moveTo>
                  <a:lnTo>
                    <a:pt x="171" y="0"/>
                  </a:lnTo>
                  <a:lnTo>
                    <a:pt x="152" y="4"/>
                  </a:lnTo>
                  <a:lnTo>
                    <a:pt x="132" y="8"/>
                  </a:lnTo>
                  <a:lnTo>
                    <a:pt x="115" y="13"/>
                  </a:lnTo>
                  <a:lnTo>
                    <a:pt x="100" y="23"/>
                  </a:lnTo>
                  <a:lnTo>
                    <a:pt x="84" y="31"/>
                  </a:lnTo>
                  <a:lnTo>
                    <a:pt x="69" y="42"/>
                  </a:lnTo>
                  <a:lnTo>
                    <a:pt x="56" y="54"/>
                  </a:lnTo>
                  <a:lnTo>
                    <a:pt x="44" y="69"/>
                  </a:lnTo>
                  <a:lnTo>
                    <a:pt x="33" y="83"/>
                  </a:lnTo>
                  <a:lnTo>
                    <a:pt x="23" y="98"/>
                  </a:lnTo>
                  <a:lnTo>
                    <a:pt x="15" y="115"/>
                  </a:lnTo>
                  <a:lnTo>
                    <a:pt x="10" y="132"/>
                  </a:lnTo>
                  <a:lnTo>
                    <a:pt x="4" y="150"/>
                  </a:lnTo>
                  <a:lnTo>
                    <a:pt x="2" y="169"/>
                  </a:lnTo>
                  <a:lnTo>
                    <a:pt x="0" y="188"/>
                  </a:lnTo>
                  <a:lnTo>
                    <a:pt x="2" y="207"/>
                  </a:lnTo>
                  <a:lnTo>
                    <a:pt x="4" y="226"/>
                  </a:lnTo>
                  <a:lnTo>
                    <a:pt x="10" y="246"/>
                  </a:lnTo>
                  <a:lnTo>
                    <a:pt x="15" y="263"/>
                  </a:lnTo>
                  <a:lnTo>
                    <a:pt x="23" y="278"/>
                  </a:lnTo>
                  <a:lnTo>
                    <a:pt x="33" y="294"/>
                  </a:lnTo>
                  <a:lnTo>
                    <a:pt x="44" y="309"/>
                  </a:lnTo>
                  <a:lnTo>
                    <a:pt x="56" y="322"/>
                  </a:lnTo>
                  <a:lnTo>
                    <a:pt x="69" y="334"/>
                  </a:lnTo>
                  <a:lnTo>
                    <a:pt x="84" y="345"/>
                  </a:lnTo>
                  <a:lnTo>
                    <a:pt x="100" y="355"/>
                  </a:lnTo>
                  <a:lnTo>
                    <a:pt x="115" y="363"/>
                  </a:lnTo>
                  <a:lnTo>
                    <a:pt x="132" y="368"/>
                  </a:lnTo>
                  <a:lnTo>
                    <a:pt x="152" y="374"/>
                  </a:lnTo>
                  <a:lnTo>
                    <a:pt x="171" y="376"/>
                  </a:lnTo>
                  <a:lnTo>
                    <a:pt x="173" y="376"/>
                  </a:lnTo>
                  <a:lnTo>
                    <a:pt x="173" y="374"/>
                  </a:lnTo>
                  <a:lnTo>
                    <a:pt x="173" y="372"/>
                  </a:lnTo>
                  <a:lnTo>
                    <a:pt x="173" y="370"/>
                  </a:lnTo>
                  <a:lnTo>
                    <a:pt x="171" y="368"/>
                  </a:lnTo>
                  <a:lnTo>
                    <a:pt x="171" y="367"/>
                  </a:lnTo>
                  <a:lnTo>
                    <a:pt x="154" y="365"/>
                  </a:lnTo>
                  <a:lnTo>
                    <a:pt x="136" y="361"/>
                  </a:lnTo>
                  <a:lnTo>
                    <a:pt x="119" y="355"/>
                  </a:lnTo>
                  <a:lnTo>
                    <a:pt x="104" y="347"/>
                  </a:lnTo>
                  <a:lnTo>
                    <a:pt x="88" y="338"/>
                  </a:lnTo>
                  <a:lnTo>
                    <a:pt x="75" y="326"/>
                  </a:lnTo>
                  <a:lnTo>
                    <a:pt x="63" y="315"/>
                  </a:lnTo>
                  <a:lnTo>
                    <a:pt x="50" y="303"/>
                  </a:lnTo>
                  <a:lnTo>
                    <a:pt x="40" y="290"/>
                  </a:lnTo>
                  <a:lnTo>
                    <a:pt x="31" y="274"/>
                  </a:lnTo>
                  <a:lnTo>
                    <a:pt x="23" y="259"/>
                  </a:lnTo>
                  <a:lnTo>
                    <a:pt x="17" y="242"/>
                  </a:lnTo>
                  <a:lnTo>
                    <a:pt x="13" y="225"/>
                  </a:lnTo>
                  <a:lnTo>
                    <a:pt x="12" y="207"/>
                  </a:lnTo>
                  <a:lnTo>
                    <a:pt x="10" y="188"/>
                  </a:lnTo>
                  <a:lnTo>
                    <a:pt x="12" y="171"/>
                  </a:lnTo>
                  <a:lnTo>
                    <a:pt x="13" y="152"/>
                  </a:lnTo>
                  <a:lnTo>
                    <a:pt x="17" y="134"/>
                  </a:lnTo>
                  <a:lnTo>
                    <a:pt x="23" y="119"/>
                  </a:lnTo>
                  <a:lnTo>
                    <a:pt x="31" y="104"/>
                  </a:lnTo>
                  <a:lnTo>
                    <a:pt x="40" y="88"/>
                  </a:lnTo>
                  <a:lnTo>
                    <a:pt x="50" y="75"/>
                  </a:lnTo>
                  <a:lnTo>
                    <a:pt x="63" y="61"/>
                  </a:lnTo>
                  <a:lnTo>
                    <a:pt x="75" y="50"/>
                  </a:lnTo>
                  <a:lnTo>
                    <a:pt x="88" y="40"/>
                  </a:lnTo>
                  <a:lnTo>
                    <a:pt x="104" y="31"/>
                  </a:lnTo>
                  <a:lnTo>
                    <a:pt x="119" y="23"/>
                  </a:lnTo>
                  <a:lnTo>
                    <a:pt x="136" y="17"/>
                  </a:lnTo>
                  <a:lnTo>
                    <a:pt x="154" y="12"/>
                  </a:lnTo>
                  <a:lnTo>
                    <a:pt x="171" y="10"/>
                  </a:lnTo>
                  <a:lnTo>
                    <a:pt x="173" y="10"/>
                  </a:lnTo>
                  <a:lnTo>
                    <a:pt x="173" y="8"/>
                  </a:lnTo>
                  <a:lnTo>
                    <a:pt x="173" y="6"/>
                  </a:lnTo>
                  <a:lnTo>
                    <a:pt x="173" y="4"/>
                  </a:lnTo>
                  <a:lnTo>
                    <a:pt x="175" y="4"/>
                  </a:lnTo>
                  <a:lnTo>
                    <a:pt x="175" y="2"/>
                  </a:lnTo>
                  <a:lnTo>
                    <a:pt x="175" y="0"/>
                  </a:lnTo>
                  <a:close/>
                </a:path>
              </a:pathLst>
            </a:custGeom>
            <a:solidFill>
              <a:srgbClr val="D8EFFF"/>
            </a:solidFill>
            <a:ln w="9525">
              <a:noFill/>
              <a:round/>
            </a:ln>
          </p:spPr>
          <p:txBody>
            <a:bodyPr/>
            <a:lstStyle/>
            <a:p>
              <a:endParaRPr lang="en-US"/>
            </a:p>
          </p:txBody>
        </p:sp>
        <p:sp>
          <p:nvSpPr>
            <p:cNvPr id="17647" name="Freeform 251"/>
            <p:cNvSpPr/>
            <p:nvPr/>
          </p:nvSpPr>
          <p:spPr bwMode="auto">
            <a:xfrm>
              <a:off x="6077657" y="3138470"/>
              <a:ext cx="235655" cy="581025"/>
            </a:xfrm>
            <a:custGeom>
              <a:avLst/>
              <a:gdLst>
                <a:gd name="T0" fmla="*/ 261937 w 167"/>
                <a:gd name="T1" fmla="*/ 0 h 366"/>
                <a:gd name="T2" fmla="*/ 203200 w 167"/>
                <a:gd name="T3" fmla="*/ 9525 h 366"/>
                <a:gd name="T4" fmla="*/ 152400 w 167"/>
                <a:gd name="T5" fmla="*/ 33338 h 366"/>
                <a:gd name="T6" fmla="*/ 106362 w 167"/>
                <a:gd name="T7" fmla="*/ 63500 h 366"/>
                <a:gd name="T8" fmla="*/ 66675 w 167"/>
                <a:gd name="T9" fmla="*/ 103188 h 366"/>
                <a:gd name="T10" fmla="*/ 33337 w 167"/>
                <a:gd name="T11" fmla="*/ 149225 h 366"/>
                <a:gd name="T12" fmla="*/ 11112 w 167"/>
                <a:gd name="T13" fmla="*/ 203200 h 366"/>
                <a:gd name="T14" fmla="*/ 0 w 167"/>
                <a:gd name="T15" fmla="*/ 258763 h 366"/>
                <a:gd name="T16" fmla="*/ 0 w 167"/>
                <a:gd name="T17" fmla="*/ 319087 h 366"/>
                <a:gd name="T18" fmla="*/ 11112 w 167"/>
                <a:gd name="T19" fmla="*/ 377825 h 366"/>
                <a:gd name="T20" fmla="*/ 33337 w 167"/>
                <a:gd name="T21" fmla="*/ 428625 h 366"/>
                <a:gd name="T22" fmla="*/ 66675 w 167"/>
                <a:gd name="T23" fmla="*/ 474663 h 366"/>
                <a:gd name="T24" fmla="*/ 106362 w 167"/>
                <a:gd name="T25" fmla="*/ 514350 h 366"/>
                <a:gd name="T26" fmla="*/ 152400 w 167"/>
                <a:gd name="T27" fmla="*/ 547688 h 366"/>
                <a:gd name="T28" fmla="*/ 203200 w 167"/>
                <a:gd name="T29" fmla="*/ 569913 h 366"/>
                <a:gd name="T30" fmla="*/ 261937 w 167"/>
                <a:gd name="T31" fmla="*/ 581025 h 366"/>
                <a:gd name="T32" fmla="*/ 265112 w 167"/>
                <a:gd name="T33" fmla="*/ 577850 h 366"/>
                <a:gd name="T34" fmla="*/ 261937 w 167"/>
                <a:gd name="T35" fmla="*/ 574675 h 366"/>
                <a:gd name="T36" fmla="*/ 261937 w 167"/>
                <a:gd name="T37" fmla="*/ 573088 h 366"/>
                <a:gd name="T38" fmla="*/ 261937 w 167"/>
                <a:gd name="T39" fmla="*/ 569913 h 366"/>
                <a:gd name="T40" fmla="*/ 234950 w 167"/>
                <a:gd name="T41" fmla="*/ 563563 h 366"/>
                <a:gd name="T42" fmla="*/ 182562 w 167"/>
                <a:gd name="T43" fmla="*/ 544513 h 366"/>
                <a:gd name="T44" fmla="*/ 136525 w 167"/>
                <a:gd name="T45" fmla="*/ 520700 h 366"/>
                <a:gd name="T46" fmla="*/ 93662 w 167"/>
                <a:gd name="T47" fmla="*/ 487363 h 366"/>
                <a:gd name="T48" fmla="*/ 60325 w 167"/>
                <a:gd name="T49" fmla="*/ 444500 h 366"/>
                <a:gd name="T50" fmla="*/ 36512 w 167"/>
                <a:gd name="T51" fmla="*/ 398462 h 366"/>
                <a:gd name="T52" fmla="*/ 17462 w 167"/>
                <a:gd name="T53" fmla="*/ 347662 h 366"/>
                <a:gd name="T54" fmla="*/ 14287 w 167"/>
                <a:gd name="T55" fmla="*/ 288925 h 366"/>
                <a:gd name="T56" fmla="*/ 17462 w 167"/>
                <a:gd name="T57" fmla="*/ 234950 h 366"/>
                <a:gd name="T58" fmla="*/ 36512 w 167"/>
                <a:gd name="T59" fmla="*/ 182562 h 366"/>
                <a:gd name="T60" fmla="*/ 60325 w 167"/>
                <a:gd name="T61" fmla="*/ 133350 h 366"/>
                <a:gd name="T62" fmla="*/ 93662 w 167"/>
                <a:gd name="T63" fmla="*/ 93662 h 366"/>
                <a:gd name="T64" fmla="*/ 136525 w 167"/>
                <a:gd name="T65" fmla="*/ 60325 h 366"/>
                <a:gd name="T66" fmla="*/ 182562 w 167"/>
                <a:gd name="T67" fmla="*/ 33338 h 366"/>
                <a:gd name="T68" fmla="*/ 234950 w 167"/>
                <a:gd name="T69" fmla="*/ 17463 h 366"/>
                <a:gd name="T70" fmla="*/ 265112 w 167"/>
                <a:gd name="T71" fmla="*/ 11112 h 366"/>
                <a:gd name="T72" fmla="*/ 265112 w 167"/>
                <a:gd name="T73" fmla="*/ 9525 h 366"/>
                <a:gd name="T74" fmla="*/ 265112 w 167"/>
                <a:gd name="T75" fmla="*/ 6350 h 366"/>
                <a:gd name="T76" fmla="*/ 265112 w 167"/>
                <a:gd name="T77" fmla="*/ 3175 h 366"/>
                <a:gd name="T78" fmla="*/ 265112 w 167"/>
                <a:gd name="T79" fmla="*/ 0 h 36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67"/>
                <a:gd name="T121" fmla="*/ 0 h 366"/>
                <a:gd name="T122" fmla="*/ 167 w 167"/>
                <a:gd name="T123" fmla="*/ 366 h 36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67" h="366">
                  <a:moveTo>
                    <a:pt x="167" y="0"/>
                  </a:moveTo>
                  <a:lnTo>
                    <a:pt x="165" y="0"/>
                  </a:lnTo>
                  <a:lnTo>
                    <a:pt x="146" y="2"/>
                  </a:lnTo>
                  <a:lnTo>
                    <a:pt x="128" y="6"/>
                  </a:lnTo>
                  <a:lnTo>
                    <a:pt x="111" y="13"/>
                  </a:lnTo>
                  <a:lnTo>
                    <a:pt x="96" y="21"/>
                  </a:lnTo>
                  <a:lnTo>
                    <a:pt x="80" y="31"/>
                  </a:lnTo>
                  <a:lnTo>
                    <a:pt x="67" y="40"/>
                  </a:lnTo>
                  <a:lnTo>
                    <a:pt x="54" y="52"/>
                  </a:lnTo>
                  <a:lnTo>
                    <a:pt x="42" y="65"/>
                  </a:lnTo>
                  <a:lnTo>
                    <a:pt x="30" y="78"/>
                  </a:lnTo>
                  <a:lnTo>
                    <a:pt x="21" y="94"/>
                  </a:lnTo>
                  <a:lnTo>
                    <a:pt x="13" y="111"/>
                  </a:lnTo>
                  <a:lnTo>
                    <a:pt x="7" y="128"/>
                  </a:lnTo>
                  <a:lnTo>
                    <a:pt x="4" y="146"/>
                  </a:lnTo>
                  <a:lnTo>
                    <a:pt x="0" y="163"/>
                  </a:lnTo>
                  <a:lnTo>
                    <a:pt x="0" y="182"/>
                  </a:lnTo>
                  <a:lnTo>
                    <a:pt x="0" y="201"/>
                  </a:lnTo>
                  <a:lnTo>
                    <a:pt x="4" y="220"/>
                  </a:lnTo>
                  <a:lnTo>
                    <a:pt x="7" y="238"/>
                  </a:lnTo>
                  <a:lnTo>
                    <a:pt x="13" y="255"/>
                  </a:lnTo>
                  <a:lnTo>
                    <a:pt x="21" y="270"/>
                  </a:lnTo>
                  <a:lnTo>
                    <a:pt x="30" y="286"/>
                  </a:lnTo>
                  <a:lnTo>
                    <a:pt x="42" y="299"/>
                  </a:lnTo>
                  <a:lnTo>
                    <a:pt x="54" y="313"/>
                  </a:lnTo>
                  <a:lnTo>
                    <a:pt x="67" y="324"/>
                  </a:lnTo>
                  <a:lnTo>
                    <a:pt x="80" y="336"/>
                  </a:lnTo>
                  <a:lnTo>
                    <a:pt x="96" y="345"/>
                  </a:lnTo>
                  <a:lnTo>
                    <a:pt x="111" y="353"/>
                  </a:lnTo>
                  <a:lnTo>
                    <a:pt x="128" y="359"/>
                  </a:lnTo>
                  <a:lnTo>
                    <a:pt x="146" y="362"/>
                  </a:lnTo>
                  <a:lnTo>
                    <a:pt x="165" y="366"/>
                  </a:lnTo>
                  <a:lnTo>
                    <a:pt x="167" y="366"/>
                  </a:lnTo>
                  <a:lnTo>
                    <a:pt x="167" y="364"/>
                  </a:lnTo>
                  <a:lnTo>
                    <a:pt x="165" y="362"/>
                  </a:lnTo>
                  <a:lnTo>
                    <a:pt x="165" y="361"/>
                  </a:lnTo>
                  <a:lnTo>
                    <a:pt x="165" y="359"/>
                  </a:lnTo>
                  <a:lnTo>
                    <a:pt x="165" y="357"/>
                  </a:lnTo>
                  <a:lnTo>
                    <a:pt x="148" y="355"/>
                  </a:lnTo>
                  <a:lnTo>
                    <a:pt x="132" y="349"/>
                  </a:lnTo>
                  <a:lnTo>
                    <a:pt x="115" y="343"/>
                  </a:lnTo>
                  <a:lnTo>
                    <a:pt x="100" y="336"/>
                  </a:lnTo>
                  <a:lnTo>
                    <a:pt x="86" y="328"/>
                  </a:lnTo>
                  <a:lnTo>
                    <a:pt x="73" y="318"/>
                  </a:lnTo>
                  <a:lnTo>
                    <a:pt x="59" y="307"/>
                  </a:lnTo>
                  <a:lnTo>
                    <a:pt x="48" y="293"/>
                  </a:lnTo>
                  <a:lnTo>
                    <a:pt x="38" y="280"/>
                  </a:lnTo>
                  <a:lnTo>
                    <a:pt x="30" y="267"/>
                  </a:lnTo>
                  <a:lnTo>
                    <a:pt x="23" y="251"/>
                  </a:lnTo>
                  <a:lnTo>
                    <a:pt x="17" y="234"/>
                  </a:lnTo>
                  <a:lnTo>
                    <a:pt x="11" y="219"/>
                  </a:lnTo>
                  <a:lnTo>
                    <a:pt x="9" y="201"/>
                  </a:lnTo>
                  <a:lnTo>
                    <a:pt x="9" y="182"/>
                  </a:lnTo>
                  <a:lnTo>
                    <a:pt x="9" y="165"/>
                  </a:lnTo>
                  <a:lnTo>
                    <a:pt x="11" y="148"/>
                  </a:lnTo>
                  <a:lnTo>
                    <a:pt x="17" y="130"/>
                  </a:lnTo>
                  <a:lnTo>
                    <a:pt x="23" y="115"/>
                  </a:lnTo>
                  <a:lnTo>
                    <a:pt x="30" y="100"/>
                  </a:lnTo>
                  <a:lnTo>
                    <a:pt x="38" y="84"/>
                  </a:lnTo>
                  <a:lnTo>
                    <a:pt x="48" y="71"/>
                  </a:lnTo>
                  <a:lnTo>
                    <a:pt x="59" y="59"/>
                  </a:lnTo>
                  <a:lnTo>
                    <a:pt x="73" y="48"/>
                  </a:lnTo>
                  <a:lnTo>
                    <a:pt x="86" y="38"/>
                  </a:lnTo>
                  <a:lnTo>
                    <a:pt x="100" y="29"/>
                  </a:lnTo>
                  <a:lnTo>
                    <a:pt x="115" y="21"/>
                  </a:lnTo>
                  <a:lnTo>
                    <a:pt x="132" y="15"/>
                  </a:lnTo>
                  <a:lnTo>
                    <a:pt x="148" y="11"/>
                  </a:lnTo>
                  <a:lnTo>
                    <a:pt x="165" y="7"/>
                  </a:lnTo>
                  <a:lnTo>
                    <a:pt x="167" y="7"/>
                  </a:lnTo>
                  <a:lnTo>
                    <a:pt x="167" y="6"/>
                  </a:lnTo>
                  <a:lnTo>
                    <a:pt x="167" y="4"/>
                  </a:lnTo>
                  <a:lnTo>
                    <a:pt x="167" y="2"/>
                  </a:lnTo>
                  <a:lnTo>
                    <a:pt x="167" y="0"/>
                  </a:lnTo>
                  <a:close/>
                </a:path>
              </a:pathLst>
            </a:custGeom>
            <a:solidFill>
              <a:srgbClr val="D9EFFF"/>
            </a:solidFill>
            <a:ln w="9525">
              <a:noFill/>
              <a:round/>
            </a:ln>
          </p:spPr>
          <p:txBody>
            <a:bodyPr/>
            <a:lstStyle/>
            <a:p>
              <a:endParaRPr lang="en-US"/>
            </a:p>
          </p:txBody>
        </p:sp>
        <p:sp>
          <p:nvSpPr>
            <p:cNvPr id="17648" name="Freeform 252"/>
            <p:cNvSpPr/>
            <p:nvPr/>
          </p:nvSpPr>
          <p:spPr bwMode="auto">
            <a:xfrm>
              <a:off x="6083300" y="3144817"/>
              <a:ext cx="230011" cy="566737"/>
            </a:xfrm>
            <a:custGeom>
              <a:avLst/>
              <a:gdLst>
                <a:gd name="T0" fmla="*/ 255587 w 163"/>
                <a:gd name="T1" fmla="*/ 0 h 357"/>
                <a:gd name="T2" fmla="*/ 200025 w 163"/>
                <a:gd name="T3" fmla="*/ 11112 h 357"/>
                <a:gd name="T4" fmla="*/ 149225 w 163"/>
                <a:gd name="T5" fmla="*/ 33337 h 357"/>
                <a:gd name="T6" fmla="*/ 103187 w 163"/>
                <a:gd name="T7" fmla="*/ 63500 h 357"/>
                <a:gd name="T8" fmla="*/ 63500 w 163"/>
                <a:gd name="T9" fmla="*/ 103187 h 357"/>
                <a:gd name="T10" fmla="*/ 33337 w 163"/>
                <a:gd name="T11" fmla="*/ 149225 h 357"/>
                <a:gd name="T12" fmla="*/ 11112 w 163"/>
                <a:gd name="T13" fmla="*/ 196850 h 357"/>
                <a:gd name="T14" fmla="*/ 3175 w 163"/>
                <a:gd name="T15" fmla="*/ 255587 h 357"/>
                <a:gd name="T16" fmla="*/ 3175 w 163"/>
                <a:gd name="T17" fmla="*/ 312737 h 357"/>
                <a:gd name="T18" fmla="*/ 11112 w 163"/>
                <a:gd name="T19" fmla="*/ 368300 h 357"/>
                <a:gd name="T20" fmla="*/ 33337 w 163"/>
                <a:gd name="T21" fmla="*/ 419100 h 357"/>
                <a:gd name="T22" fmla="*/ 63500 w 163"/>
                <a:gd name="T23" fmla="*/ 465137 h 357"/>
                <a:gd name="T24" fmla="*/ 103187 w 163"/>
                <a:gd name="T25" fmla="*/ 501650 h 357"/>
                <a:gd name="T26" fmla="*/ 149225 w 163"/>
                <a:gd name="T27" fmla="*/ 534987 h 357"/>
                <a:gd name="T28" fmla="*/ 200025 w 163"/>
                <a:gd name="T29" fmla="*/ 557212 h 357"/>
                <a:gd name="T30" fmla="*/ 255587 w 163"/>
                <a:gd name="T31" fmla="*/ 566737 h 357"/>
                <a:gd name="T32" fmla="*/ 255587 w 163"/>
                <a:gd name="T33" fmla="*/ 566737 h 357"/>
                <a:gd name="T34" fmla="*/ 255587 w 163"/>
                <a:gd name="T35" fmla="*/ 563562 h 357"/>
                <a:gd name="T36" fmla="*/ 255587 w 163"/>
                <a:gd name="T37" fmla="*/ 557212 h 357"/>
                <a:gd name="T38" fmla="*/ 255587 w 163"/>
                <a:gd name="T39" fmla="*/ 554037 h 357"/>
                <a:gd name="T40" fmla="*/ 230187 w 163"/>
                <a:gd name="T41" fmla="*/ 547687 h 357"/>
                <a:gd name="T42" fmla="*/ 179387 w 163"/>
                <a:gd name="T43" fmla="*/ 531812 h 357"/>
                <a:gd name="T44" fmla="*/ 133350 w 163"/>
                <a:gd name="T45" fmla="*/ 508000 h 357"/>
                <a:gd name="T46" fmla="*/ 93662 w 163"/>
                <a:gd name="T47" fmla="*/ 474662 h 357"/>
                <a:gd name="T48" fmla="*/ 60325 w 163"/>
                <a:gd name="T49" fmla="*/ 434975 h 357"/>
                <a:gd name="T50" fmla="*/ 36512 w 163"/>
                <a:gd name="T51" fmla="*/ 388937 h 357"/>
                <a:gd name="T52" fmla="*/ 20637 w 163"/>
                <a:gd name="T53" fmla="*/ 338137 h 357"/>
                <a:gd name="T54" fmla="*/ 14287 w 163"/>
                <a:gd name="T55" fmla="*/ 282575 h 357"/>
                <a:gd name="T56" fmla="*/ 20637 w 163"/>
                <a:gd name="T57" fmla="*/ 228600 h 357"/>
                <a:gd name="T58" fmla="*/ 36512 w 163"/>
                <a:gd name="T59" fmla="*/ 179387 h 357"/>
                <a:gd name="T60" fmla="*/ 60325 w 163"/>
                <a:gd name="T61" fmla="*/ 133350 h 357"/>
                <a:gd name="T62" fmla="*/ 93662 w 163"/>
                <a:gd name="T63" fmla="*/ 90487 h 357"/>
                <a:gd name="T64" fmla="*/ 133350 w 163"/>
                <a:gd name="T65" fmla="*/ 60325 h 357"/>
                <a:gd name="T66" fmla="*/ 179387 w 163"/>
                <a:gd name="T67" fmla="*/ 33337 h 357"/>
                <a:gd name="T68" fmla="*/ 230187 w 163"/>
                <a:gd name="T69" fmla="*/ 17462 h 357"/>
                <a:gd name="T70" fmla="*/ 258762 w 163"/>
                <a:gd name="T71" fmla="*/ 11112 h 357"/>
                <a:gd name="T72" fmla="*/ 258762 w 163"/>
                <a:gd name="T73" fmla="*/ 7937 h 357"/>
                <a:gd name="T74" fmla="*/ 258762 w 163"/>
                <a:gd name="T75" fmla="*/ 4762 h 357"/>
                <a:gd name="T76" fmla="*/ 258762 w 163"/>
                <a:gd name="T77" fmla="*/ 3175 h 35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3"/>
                <a:gd name="T118" fmla="*/ 0 h 357"/>
                <a:gd name="T119" fmla="*/ 163 w 163"/>
                <a:gd name="T120" fmla="*/ 357 h 35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3" h="357">
                  <a:moveTo>
                    <a:pt x="163" y="0"/>
                  </a:moveTo>
                  <a:lnTo>
                    <a:pt x="161" y="0"/>
                  </a:lnTo>
                  <a:lnTo>
                    <a:pt x="144" y="2"/>
                  </a:lnTo>
                  <a:lnTo>
                    <a:pt x="126" y="7"/>
                  </a:lnTo>
                  <a:lnTo>
                    <a:pt x="109" y="13"/>
                  </a:lnTo>
                  <a:lnTo>
                    <a:pt x="94" y="21"/>
                  </a:lnTo>
                  <a:lnTo>
                    <a:pt x="78" y="30"/>
                  </a:lnTo>
                  <a:lnTo>
                    <a:pt x="65" y="40"/>
                  </a:lnTo>
                  <a:lnTo>
                    <a:pt x="53" y="51"/>
                  </a:lnTo>
                  <a:lnTo>
                    <a:pt x="40" y="65"/>
                  </a:lnTo>
                  <a:lnTo>
                    <a:pt x="30" y="78"/>
                  </a:lnTo>
                  <a:lnTo>
                    <a:pt x="21" y="94"/>
                  </a:lnTo>
                  <a:lnTo>
                    <a:pt x="13" y="109"/>
                  </a:lnTo>
                  <a:lnTo>
                    <a:pt x="7" y="124"/>
                  </a:lnTo>
                  <a:lnTo>
                    <a:pt x="3" y="142"/>
                  </a:lnTo>
                  <a:lnTo>
                    <a:pt x="2" y="161"/>
                  </a:lnTo>
                  <a:lnTo>
                    <a:pt x="0" y="178"/>
                  </a:lnTo>
                  <a:lnTo>
                    <a:pt x="2" y="197"/>
                  </a:lnTo>
                  <a:lnTo>
                    <a:pt x="3" y="215"/>
                  </a:lnTo>
                  <a:lnTo>
                    <a:pt x="7" y="232"/>
                  </a:lnTo>
                  <a:lnTo>
                    <a:pt x="13" y="249"/>
                  </a:lnTo>
                  <a:lnTo>
                    <a:pt x="21" y="264"/>
                  </a:lnTo>
                  <a:lnTo>
                    <a:pt x="30" y="280"/>
                  </a:lnTo>
                  <a:lnTo>
                    <a:pt x="40" y="293"/>
                  </a:lnTo>
                  <a:lnTo>
                    <a:pt x="53" y="305"/>
                  </a:lnTo>
                  <a:lnTo>
                    <a:pt x="65" y="316"/>
                  </a:lnTo>
                  <a:lnTo>
                    <a:pt x="78" y="328"/>
                  </a:lnTo>
                  <a:lnTo>
                    <a:pt x="94" y="337"/>
                  </a:lnTo>
                  <a:lnTo>
                    <a:pt x="109" y="345"/>
                  </a:lnTo>
                  <a:lnTo>
                    <a:pt x="126" y="351"/>
                  </a:lnTo>
                  <a:lnTo>
                    <a:pt x="144" y="355"/>
                  </a:lnTo>
                  <a:lnTo>
                    <a:pt x="161" y="357"/>
                  </a:lnTo>
                  <a:lnTo>
                    <a:pt x="161" y="355"/>
                  </a:lnTo>
                  <a:lnTo>
                    <a:pt x="161" y="353"/>
                  </a:lnTo>
                  <a:lnTo>
                    <a:pt x="161" y="351"/>
                  </a:lnTo>
                  <a:lnTo>
                    <a:pt x="161" y="349"/>
                  </a:lnTo>
                  <a:lnTo>
                    <a:pt x="161" y="347"/>
                  </a:lnTo>
                  <a:lnTo>
                    <a:pt x="145" y="345"/>
                  </a:lnTo>
                  <a:lnTo>
                    <a:pt x="128" y="341"/>
                  </a:lnTo>
                  <a:lnTo>
                    <a:pt x="113" y="335"/>
                  </a:lnTo>
                  <a:lnTo>
                    <a:pt x="97" y="328"/>
                  </a:lnTo>
                  <a:lnTo>
                    <a:pt x="84" y="320"/>
                  </a:lnTo>
                  <a:lnTo>
                    <a:pt x="71" y="311"/>
                  </a:lnTo>
                  <a:lnTo>
                    <a:pt x="59" y="299"/>
                  </a:lnTo>
                  <a:lnTo>
                    <a:pt x="48" y="287"/>
                  </a:lnTo>
                  <a:lnTo>
                    <a:pt x="38" y="274"/>
                  </a:lnTo>
                  <a:lnTo>
                    <a:pt x="30" y="261"/>
                  </a:lnTo>
                  <a:lnTo>
                    <a:pt x="23" y="245"/>
                  </a:lnTo>
                  <a:lnTo>
                    <a:pt x="17" y="230"/>
                  </a:lnTo>
                  <a:lnTo>
                    <a:pt x="13" y="213"/>
                  </a:lnTo>
                  <a:lnTo>
                    <a:pt x="9" y="195"/>
                  </a:lnTo>
                  <a:lnTo>
                    <a:pt x="9" y="178"/>
                  </a:lnTo>
                  <a:lnTo>
                    <a:pt x="9" y="161"/>
                  </a:lnTo>
                  <a:lnTo>
                    <a:pt x="13" y="144"/>
                  </a:lnTo>
                  <a:lnTo>
                    <a:pt x="17" y="128"/>
                  </a:lnTo>
                  <a:lnTo>
                    <a:pt x="23" y="113"/>
                  </a:lnTo>
                  <a:lnTo>
                    <a:pt x="30" y="98"/>
                  </a:lnTo>
                  <a:lnTo>
                    <a:pt x="38" y="84"/>
                  </a:lnTo>
                  <a:lnTo>
                    <a:pt x="48" y="71"/>
                  </a:lnTo>
                  <a:lnTo>
                    <a:pt x="59" y="57"/>
                  </a:lnTo>
                  <a:lnTo>
                    <a:pt x="71" y="48"/>
                  </a:lnTo>
                  <a:lnTo>
                    <a:pt x="84" y="38"/>
                  </a:lnTo>
                  <a:lnTo>
                    <a:pt x="97" y="28"/>
                  </a:lnTo>
                  <a:lnTo>
                    <a:pt x="113" y="21"/>
                  </a:lnTo>
                  <a:lnTo>
                    <a:pt x="128" y="15"/>
                  </a:lnTo>
                  <a:lnTo>
                    <a:pt x="145" y="11"/>
                  </a:lnTo>
                  <a:lnTo>
                    <a:pt x="163" y="9"/>
                  </a:lnTo>
                  <a:lnTo>
                    <a:pt x="163" y="7"/>
                  </a:lnTo>
                  <a:lnTo>
                    <a:pt x="163" y="5"/>
                  </a:lnTo>
                  <a:lnTo>
                    <a:pt x="163" y="3"/>
                  </a:lnTo>
                  <a:lnTo>
                    <a:pt x="163" y="2"/>
                  </a:lnTo>
                  <a:lnTo>
                    <a:pt x="163" y="0"/>
                  </a:lnTo>
                  <a:close/>
                </a:path>
              </a:pathLst>
            </a:custGeom>
            <a:solidFill>
              <a:srgbClr val="DAF0FF"/>
            </a:solidFill>
            <a:ln w="9525">
              <a:noFill/>
              <a:round/>
            </a:ln>
          </p:spPr>
          <p:txBody>
            <a:bodyPr/>
            <a:lstStyle/>
            <a:p>
              <a:endParaRPr lang="en-US"/>
            </a:p>
          </p:txBody>
        </p:sp>
        <p:sp>
          <p:nvSpPr>
            <p:cNvPr id="17649" name="Freeform 253"/>
            <p:cNvSpPr/>
            <p:nvPr/>
          </p:nvSpPr>
          <p:spPr bwMode="auto">
            <a:xfrm>
              <a:off x="6090356" y="3149582"/>
              <a:ext cx="222956" cy="555625"/>
            </a:xfrm>
            <a:custGeom>
              <a:avLst/>
              <a:gdLst>
                <a:gd name="T0" fmla="*/ 247650 w 158"/>
                <a:gd name="T1" fmla="*/ 0 h 350"/>
                <a:gd name="T2" fmla="*/ 195262 w 158"/>
                <a:gd name="T3" fmla="*/ 12700 h 350"/>
                <a:gd name="T4" fmla="*/ 144462 w 158"/>
                <a:gd name="T5" fmla="*/ 34925 h 350"/>
                <a:gd name="T6" fmla="*/ 101600 w 158"/>
                <a:gd name="T7" fmla="*/ 65088 h 350"/>
                <a:gd name="T8" fmla="*/ 61913 w 158"/>
                <a:gd name="T9" fmla="*/ 101600 h 350"/>
                <a:gd name="T10" fmla="*/ 33337 w 158"/>
                <a:gd name="T11" fmla="*/ 147637 h 350"/>
                <a:gd name="T12" fmla="*/ 12700 w 158"/>
                <a:gd name="T13" fmla="*/ 195262 h 350"/>
                <a:gd name="T14" fmla="*/ 0 w 158"/>
                <a:gd name="T15" fmla="*/ 250825 h 350"/>
                <a:gd name="T16" fmla="*/ 0 w 158"/>
                <a:gd name="T17" fmla="*/ 307975 h 350"/>
                <a:gd name="T18" fmla="*/ 12700 w 158"/>
                <a:gd name="T19" fmla="*/ 360362 h 350"/>
                <a:gd name="T20" fmla="*/ 33337 w 158"/>
                <a:gd name="T21" fmla="*/ 412750 h 350"/>
                <a:gd name="T22" fmla="*/ 61913 w 158"/>
                <a:gd name="T23" fmla="*/ 454025 h 350"/>
                <a:gd name="T24" fmla="*/ 101600 w 158"/>
                <a:gd name="T25" fmla="*/ 493713 h 350"/>
                <a:gd name="T26" fmla="*/ 144462 w 158"/>
                <a:gd name="T27" fmla="*/ 522288 h 350"/>
                <a:gd name="T28" fmla="*/ 195262 w 158"/>
                <a:gd name="T29" fmla="*/ 542925 h 350"/>
                <a:gd name="T30" fmla="*/ 247650 w 158"/>
                <a:gd name="T31" fmla="*/ 555625 h 350"/>
                <a:gd name="T32" fmla="*/ 247650 w 158"/>
                <a:gd name="T33" fmla="*/ 552450 h 350"/>
                <a:gd name="T34" fmla="*/ 247650 w 158"/>
                <a:gd name="T35" fmla="*/ 546100 h 350"/>
                <a:gd name="T36" fmla="*/ 247650 w 158"/>
                <a:gd name="T37" fmla="*/ 542925 h 350"/>
                <a:gd name="T38" fmla="*/ 247650 w 158"/>
                <a:gd name="T39" fmla="*/ 539750 h 350"/>
                <a:gd name="T40" fmla="*/ 198437 w 158"/>
                <a:gd name="T41" fmla="*/ 530225 h 350"/>
                <a:gd name="T42" fmla="*/ 152400 w 158"/>
                <a:gd name="T43" fmla="*/ 509588 h 350"/>
                <a:gd name="T44" fmla="*/ 109538 w 158"/>
                <a:gd name="T45" fmla="*/ 482600 h 350"/>
                <a:gd name="T46" fmla="*/ 73025 w 158"/>
                <a:gd name="T47" fmla="*/ 446088 h 350"/>
                <a:gd name="T48" fmla="*/ 46037 w 158"/>
                <a:gd name="T49" fmla="*/ 403225 h 350"/>
                <a:gd name="T50" fmla="*/ 25400 w 158"/>
                <a:gd name="T51" fmla="*/ 357187 h 350"/>
                <a:gd name="T52" fmla="*/ 15875 w 158"/>
                <a:gd name="T53" fmla="*/ 304800 h 350"/>
                <a:gd name="T54" fmla="*/ 15875 w 158"/>
                <a:gd name="T55" fmla="*/ 250825 h 350"/>
                <a:gd name="T56" fmla="*/ 25400 w 158"/>
                <a:gd name="T57" fmla="*/ 201612 h 350"/>
                <a:gd name="T58" fmla="*/ 46037 w 158"/>
                <a:gd name="T59" fmla="*/ 152400 h 350"/>
                <a:gd name="T60" fmla="*/ 73025 w 158"/>
                <a:gd name="T61" fmla="*/ 111125 h 350"/>
                <a:gd name="T62" fmla="*/ 109538 w 158"/>
                <a:gd name="T63" fmla="*/ 76200 h 350"/>
                <a:gd name="T64" fmla="*/ 152400 w 158"/>
                <a:gd name="T65" fmla="*/ 46037 h 350"/>
                <a:gd name="T66" fmla="*/ 198437 w 158"/>
                <a:gd name="T67" fmla="*/ 28575 h 350"/>
                <a:gd name="T68" fmla="*/ 247650 w 158"/>
                <a:gd name="T69" fmla="*/ 15875 h 350"/>
                <a:gd name="T70" fmla="*/ 247650 w 158"/>
                <a:gd name="T71" fmla="*/ 12700 h 350"/>
                <a:gd name="T72" fmla="*/ 250825 w 158"/>
                <a:gd name="T73" fmla="*/ 9525 h 350"/>
                <a:gd name="T74" fmla="*/ 250825 w 158"/>
                <a:gd name="T75" fmla="*/ 6350 h 350"/>
                <a:gd name="T76" fmla="*/ 250825 w 158"/>
                <a:gd name="T77" fmla="*/ 0 h 35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58"/>
                <a:gd name="T118" fmla="*/ 0 h 350"/>
                <a:gd name="T119" fmla="*/ 158 w 158"/>
                <a:gd name="T120" fmla="*/ 350 h 35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58" h="350">
                  <a:moveTo>
                    <a:pt x="158" y="0"/>
                  </a:moveTo>
                  <a:lnTo>
                    <a:pt x="156" y="0"/>
                  </a:lnTo>
                  <a:lnTo>
                    <a:pt x="139" y="4"/>
                  </a:lnTo>
                  <a:lnTo>
                    <a:pt x="123" y="8"/>
                  </a:lnTo>
                  <a:lnTo>
                    <a:pt x="106" y="14"/>
                  </a:lnTo>
                  <a:lnTo>
                    <a:pt x="91" y="22"/>
                  </a:lnTo>
                  <a:lnTo>
                    <a:pt x="77" y="31"/>
                  </a:lnTo>
                  <a:lnTo>
                    <a:pt x="64" y="41"/>
                  </a:lnTo>
                  <a:lnTo>
                    <a:pt x="50" y="52"/>
                  </a:lnTo>
                  <a:lnTo>
                    <a:pt x="39" y="64"/>
                  </a:lnTo>
                  <a:lnTo>
                    <a:pt x="29" y="77"/>
                  </a:lnTo>
                  <a:lnTo>
                    <a:pt x="21" y="93"/>
                  </a:lnTo>
                  <a:lnTo>
                    <a:pt x="14" y="108"/>
                  </a:lnTo>
                  <a:lnTo>
                    <a:pt x="8" y="123"/>
                  </a:lnTo>
                  <a:lnTo>
                    <a:pt x="2" y="141"/>
                  </a:lnTo>
                  <a:lnTo>
                    <a:pt x="0" y="158"/>
                  </a:lnTo>
                  <a:lnTo>
                    <a:pt x="0" y="175"/>
                  </a:lnTo>
                  <a:lnTo>
                    <a:pt x="0" y="194"/>
                  </a:lnTo>
                  <a:lnTo>
                    <a:pt x="2" y="212"/>
                  </a:lnTo>
                  <a:lnTo>
                    <a:pt x="8" y="227"/>
                  </a:lnTo>
                  <a:lnTo>
                    <a:pt x="14" y="244"/>
                  </a:lnTo>
                  <a:lnTo>
                    <a:pt x="21" y="260"/>
                  </a:lnTo>
                  <a:lnTo>
                    <a:pt x="29" y="273"/>
                  </a:lnTo>
                  <a:lnTo>
                    <a:pt x="39" y="286"/>
                  </a:lnTo>
                  <a:lnTo>
                    <a:pt x="50" y="300"/>
                  </a:lnTo>
                  <a:lnTo>
                    <a:pt x="64" y="311"/>
                  </a:lnTo>
                  <a:lnTo>
                    <a:pt x="77" y="321"/>
                  </a:lnTo>
                  <a:lnTo>
                    <a:pt x="91" y="329"/>
                  </a:lnTo>
                  <a:lnTo>
                    <a:pt x="106" y="336"/>
                  </a:lnTo>
                  <a:lnTo>
                    <a:pt x="123" y="342"/>
                  </a:lnTo>
                  <a:lnTo>
                    <a:pt x="139" y="348"/>
                  </a:lnTo>
                  <a:lnTo>
                    <a:pt x="156" y="350"/>
                  </a:lnTo>
                  <a:lnTo>
                    <a:pt x="156" y="348"/>
                  </a:lnTo>
                  <a:lnTo>
                    <a:pt x="156" y="346"/>
                  </a:lnTo>
                  <a:lnTo>
                    <a:pt x="156" y="344"/>
                  </a:lnTo>
                  <a:lnTo>
                    <a:pt x="156" y="342"/>
                  </a:lnTo>
                  <a:lnTo>
                    <a:pt x="156" y="340"/>
                  </a:lnTo>
                  <a:lnTo>
                    <a:pt x="140" y="338"/>
                  </a:lnTo>
                  <a:lnTo>
                    <a:pt x="125" y="334"/>
                  </a:lnTo>
                  <a:lnTo>
                    <a:pt x="110" y="329"/>
                  </a:lnTo>
                  <a:lnTo>
                    <a:pt x="96" y="321"/>
                  </a:lnTo>
                  <a:lnTo>
                    <a:pt x="83" y="313"/>
                  </a:lnTo>
                  <a:lnTo>
                    <a:pt x="69" y="304"/>
                  </a:lnTo>
                  <a:lnTo>
                    <a:pt x="58" y="292"/>
                  </a:lnTo>
                  <a:lnTo>
                    <a:pt x="46" y="281"/>
                  </a:lnTo>
                  <a:lnTo>
                    <a:pt x="37" y="267"/>
                  </a:lnTo>
                  <a:lnTo>
                    <a:pt x="29" y="254"/>
                  </a:lnTo>
                  <a:lnTo>
                    <a:pt x="21" y="240"/>
                  </a:lnTo>
                  <a:lnTo>
                    <a:pt x="16" y="225"/>
                  </a:lnTo>
                  <a:lnTo>
                    <a:pt x="12" y="210"/>
                  </a:lnTo>
                  <a:lnTo>
                    <a:pt x="10" y="192"/>
                  </a:lnTo>
                  <a:lnTo>
                    <a:pt x="8" y="175"/>
                  </a:lnTo>
                  <a:lnTo>
                    <a:pt x="10" y="158"/>
                  </a:lnTo>
                  <a:lnTo>
                    <a:pt x="12" y="142"/>
                  </a:lnTo>
                  <a:lnTo>
                    <a:pt x="16" y="127"/>
                  </a:lnTo>
                  <a:lnTo>
                    <a:pt x="21" y="112"/>
                  </a:lnTo>
                  <a:lnTo>
                    <a:pt x="29" y="96"/>
                  </a:lnTo>
                  <a:lnTo>
                    <a:pt x="37" y="83"/>
                  </a:lnTo>
                  <a:lnTo>
                    <a:pt x="46" y="70"/>
                  </a:lnTo>
                  <a:lnTo>
                    <a:pt x="58" y="58"/>
                  </a:lnTo>
                  <a:lnTo>
                    <a:pt x="69" y="48"/>
                  </a:lnTo>
                  <a:lnTo>
                    <a:pt x="83" y="39"/>
                  </a:lnTo>
                  <a:lnTo>
                    <a:pt x="96" y="29"/>
                  </a:lnTo>
                  <a:lnTo>
                    <a:pt x="110" y="24"/>
                  </a:lnTo>
                  <a:lnTo>
                    <a:pt x="125" y="18"/>
                  </a:lnTo>
                  <a:lnTo>
                    <a:pt x="140" y="14"/>
                  </a:lnTo>
                  <a:lnTo>
                    <a:pt x="156" y="10"/>
                  </a:lnTo>
                  <a:lnTo>
                    <a:pt x="156" y="8"/>
                  </a:lnTo>
                  <a:lnTo>
                    <a:pt x="158" y="8"/>
                  </a:lnTo>
                  <a:lnTo>
                    <a:pt x="158" y="6"/>
                  </a:lnTo>
                  <a:lnTo>
                    <a:pt x="158" y="4"/>
                  </a:lnTo>
                  <a:lnTo>
                    <a:pt x="158" y="2"/>
                  </a:lnTo>
                  <a:lnTo>
                    <a:pt x="158" y="0"/>
                  </a:lnTo>
                  <a:close/>
                </a:path>
              </a:pathLst>
            </a:custGeom>
            <a:solidFill>
              <a:srgbClr val="DBF0FF"/>
            </a:solidFill>
            <a:ln w="9525">
              <a:noFill/>
              <a:round/>
            </a:ln>
          </p:spPr>
          <p:txBody>
            <a:bodyPr/>
            <a:lstStyle/>
            <a:p>
              <a:endParaRPr lang="en-US"/>
            </a:p>
          </p:txBody>
        </p:sp>
        <p:sp>
          <p:nvSpPr>
            <p:cNvPr id="17650" name="Freeform 254"/>
            <p:cNvSpPr/>
            <p:nvPr/>
          </p:nvSpPr>
          <p:spPr bwMode="auto">
            <a:xfrm>
              <a:off x="6096002" y="3159107"/>
              <a:ext cx="217311" cy="536575"/>
            </a:xfrm>
            <a:custGeom>
              <a:avLst/>
              <a:gdLst>
                <a:gd name="T0" fmla="*/ 215900 w 154"/>
                <a:gd name="T1" fmla="*/ 3175 h 338"/>
                <a:gd name="T2" fmla="*/ 165100 w 154"/>
                <a:gd name="T3" fmla="*/ 19050 h 338"/>
                <a:gd name="T4" fmla="*/ 119063 w 154"/>
                <a:gd name="T5" fmla="*/ 46037 h 338"/>
                <a:gd name="T6" fmla="*/ 79375 w 154"/>
                <a:gd name="T7" fmla="*/ 76200 h 338"/>
                <a:gd name="T8" fmla="*/ 46037 w 154"/>
                <a:gd name="T9" fmla="*/ 119063 h 338"/>
                <a:gd name="T10" fmla="*/ 22225 w 154"/>
                <a:gd name="T11" fmla="*/ 165100 h 338"/>
                <a:gd name="T12" fmla="*/ 6350 w 154"/>
                <a:gd name="T13" fmla="*/ 214313 h 338"/>
                <a:gd name="T14" fmla="*/ 0 w 154"/>
                <a:gd name="T15" fmla="*/ 268288 h 338"/>
                <a:gd name="T16" fmla="*/ 6350 w 154"/>
                <a:gd name="T17" fmla="*/ 323850 h 338"/>
                <a:gd name="T18" fmla="*/ 22225 w 154"/>
                <a:gd name="T19" fmla="*/ 374650 h 338"/>
                <a:gd name="T20" fmla="*/ 46037 w 154"/>
                <a:gd name="T21" fmla="*/ 420688 h 338"/>
                <a:gd name="T22" fmla="*/ 79375 w 154"/>
                <a:gd name="T23" fmla="*/ 460375 h 338"/>
                <a:gd name="T24" fmla="*/ 119063 w 154"/>
                <a:gd name="T25" fmla="*/ 493713 h 338"/>
                <a:gd name="T26" fmla="*/ 165100 w 154"/>
                <a:gd name="T27" fmla="*/ 517525 h 338"/>
                <a:gd name="T28" fmla="*/ 215900 w 154"/>
                <a:gd name="T29" fmla="*/ 533400 h 338"/>
                <a:gd name="T30" fmla="*/ 241300 w 154"/>
                <a:gd name="T31" fmla="*/ 536575 h 338"/>
                <a:gd name="T32" fmla="*/ 241300 w 154"/>
                <a:gd name="T33" fmla="*/ 530225 h 338"/>
                <a:gd name="T34" fmla="*/ 238125 w 154"/>
                <a:gd name="T35" fmla="*/ 527050 h 338"/>
                <a:gd name="T36" fmla="*/ 238125 w 154"/>
                <a:gd name="T37" fmla="*/ 523875 h 338"/>
                <a:gd name="T38" fmla="*/ 219075 w 154"/>
                <a:gd name="T39" fmla="*/ 517525 h 338"/>
                <a:gd name="T40" fmla="*/ 171450 w 154"/>
                <a:gd name="T41" fmla="*/ 503238 h 338"/>
                <a:gd name="T42" fmla="*/ 128587 w 154"/>
                <a:gd name="T43" fmla="*/ 481013 h 338"/>
                <a:gd name="T44" fmla="*/ 88900 w 154"/>
                <a:gd name="T45" fmla="*/ 447675 h 338"/>
                <a:gd name="T46" fmla="*/ 58738 w 154"/>
                <a:gd name="T47" fmla="*/ 411163 h 338"/>
                <a:gd name="T48" fmla="*/ 36512 w 154"/>
                <a:gd name="T49" fmla="*/ 368300 h 338"/>
                <a:gd name="T50" fmla="*/ 22225 w 154"/>
                <a:gd name="T51" fmla="*/ 320675 h 338"/>
                <a:gd name="T52" fmla="*/ 15875 w 154"/>
                <a:gd name="T53" fmla="*/ 268288 h 338"/>
                <a:gd name="T54" fmla="*/ 22225 w 154"/>
                <a:gd name="T55" fmla="*/ 215900 h 338"/>
                <a:gd name="T56" fmla="*/ 36512 w 154"/>
                <a:gd name="T57" fmla="*/ 171450 h 338"/>
                <a:gd name="T58" fmla="*/ 58738 w 154"/>
                <a:gd name="T59" fmla="*/ 125413 h 338"/>
                <a:gd name="T60" fmla="*/ 88900 w 154"/>
                <a:gd name="T61" fmla="*/ 88900 h 338"/>
                <a:gd name="T62" fmla="*/ 128587 w 154"/>
                <a:gd name="T63" fmla="*/ 58738 h 338"/>
                <a:gd name="T64" fmla="*/ 171450 w 154"/>
                <a:gd name="T65" fmla="*/ 33338 h 338"/>
                <a:gd name="T66" fmla="*/ 219075 w 154"/>
                <a:gd name="T67" fmla="*/ 19050 h 338"/>
                <a:gd name="T68" fmla="*/ 241300 w 154"/>
                <a:gd name="T69" fmla="*/ 12700 h 338"/>
                <a:gd name="T70" fmla="*/ 241300 w 154"/>
                <a:gd name="T71" fmla="*/ 9525 h 338"/>
                <a:gd name="T72" fmla="*/ 241300 w 154"/>
                <a:gd name="T73" fmla="*/ 6350 h 338"/>
                <a:gd name="T74" fmla="*/ 244475 w 154"/>
                <a:gd name="T75" fmla="*/ 3175 h 33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54"/>
                <a:gd name="T115" fmla="*/ 0 h 338"/>
                <a:gd name="T116" fmla="*/ 154 w 154"/>
                <a:gd name="T117" fmla="*/ 338 h 33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54" h="338">
                  <a:moveTo>
                    <a:pt x="154" y="0"/>
                  </a:moveTo>
                  <a:lnTo>
                    <a:pt x="136" y="2"/>
                  </a:lnTo>
                  <a:lnTo>
                    <a:pt x="119" y="6"/>
                  </a:lnTo>
                  <a:lnTo>
                    <a:pt x="104" y="12"/>
                  </a:lnTo>
                  <a:lnTo>
                    <a:pt x="88" y="19"/>
                  </a:lnTo>
                  <a:lnTo>
                    <a:pt x="75" y="29"/>
                  </a:lnTo>
                  <a:lnTo>
                    <a:pt x="62" y="39"/>
                  </a:lnTo>
                  <a:lnTo>
                    <a:pt x="50" y="48"/>
                  </a:lnTo>
                  <a:lnTo>
                    <a:pt x="39" y="62"/>
                  </a:lnTo>
                  <a:lnTo>
                    <a:pt x="29" y="75"/>
                  </a:lnTo>
                  <a:lnTo>
                    <a:pt x="21" y="89"/>
                  </a:lnTo>
                  <a:lnTo>
                    <a:pt x="14" y="104"/>
                  </a:lnTo>
                  <a:lnTo>
                    <a:pt x="8" y="119"/>
                  </a:lnTo>
                  <a:lnTo>
                    <a:pt x="4" y="135"/>
                  </a:lnTo>
                  <a:lnTo>
                    <a:pt x="0" y="152"/>
                  </a:lnTo>
                  <a:lnTo>
                    <a:pt x="0" y="169"/>
                  </a:lnTo>
                  <a:lnTo>
                    <a:pt x="0" y="186"/>
                  </a:lnTo>
                  <a:lnTo>
                    <a:pt x="4" y="204"/>
                  </a:lnTo>
                  <a:lnTo>
                    <a:pt x="8" y="221"/>
                  </a:lnTo>
                  <a:lnTo>
                    <a:pt x="14" y="236"/>
                  </a:lnTo>
                  <a:lnTo>
                    <a:pt x="21" y="252"/>
                  </a:lnTo>
                  <a:lnTo>
                    <a:pt x="29" y="265"/>
                  </a:lnTo>
                  <a:lnTo>
                    <a:pt x="39" y="278"/>
                  </a:lnTo>
                  <a:lnTo>
                    <a:pt x="50" y="290"/>
                  </a:lnTo>
                  <a:lnTo>
                    <a:pt x="62" y="302"/>
                  </a:lnTo>
                  <a:lnTo>
                    <a:pt x="75" y="311"/>
                  </a:lnTo>
                  <a:lnTo>
                    <a:pt x="88" y="319"/>
                  </a:lnTo>
                  <a:lnTo>
                    <a:pt x="104" y="326"/>
                  </a:lnTo>
                  <a:lnTo>
                    <a:pt x="119" y="332"/>
                  </a:lnTo>
                  <a:lnTo>
                    <a:pt x="136" y="336"/>
                  </a:lnTo>
                  <a:lnTo>
                    <a:pt x="152" y="338"/>
                  </a:lnTo>
                  <a:lnTo>
                    <a:pt x="152" y="336"/>
                  </a:lnTo>
                  <a:lnTo>
                    <a:pt x="152" y="334"/>
                  </a:lnTo>
                  <a:lnTo>
                    <a:pt x="150" y="332"/>
                  </a:lnTo>
                  <a:lnTo>
                    <a:pt x="150" y="330"/>
                  </a:lnTo>
                  <a:lnTo>
                    <a:pt x="150" y="328"/>
                  </a:lnTo>
                  <a:lnTo>
                    <a:pt x="138" y="326"/>
                  </a:lnTo>
                  <a:lnTo>
                    <a:pt x="123" y="323"/>
                  </a:lnTo>
                  <a:lnTo>
                    <a:pt x="108" y="317"/>
                  </a:lnTo>
                  <a:lnTo>
                    <a:pt x="94" y="311"/>
                  </a:lnTo>
                  <a:lnTo>
                    <a:pt x="81" y="303"/>
                  </a:lnTo>
                  <a:lnTo>
                    <a:pt x="67" y="294"/>
                  </a:lnTo>
                  <a:lnTo>
                    <a:pt x="56" y="282"/>
                  </a:lnTo>
                  <a:lnTo>
                    <a:pt x="46" y="273"/>
                  </a:lnTo>
                  <a:lnTo>
                    <a:pt x="37" y="259"/>
                  </a:lnTo>
                  <a:lnTo>
                    <a:pt x="29" y="246"/>
                  </a:lnTo>
                  <a:lnTo>
                    <a:pt x="23" y="232"/>
                  </a:lnTo>
                  <a:lnTo>
                    <a:pt x="17" y="217"/>
                  </a:lnTo>
                  <a:lnTo>
                    <a:pt x="14" y="202"/>
                  </a:lnTo>
                  <a:lnTo>
                    <a:pt x="10" y="186"/>
                  </a:lnTo>
                  <a:lnTo>
                    <a:pt x="10" y="169"/>
                  </a:lnTo>
                  <a:lnTo>
                    <a:pt x="10" y="154"/>
                  </a:lnTo>
                  <a:lnTo>
                    <a:pt x="14" y="136"/>
                  </a:lnTo>
                  <a:lnTo>
                    <a:pt x="17" y="121"/>
                  </a:lnTo>
                  <a:lnTo>
                    <a:pt x="23" y="108"/>
                  </a:lnTo>
                  <a:lnTo>
                    <a:pt x="29" y="92"/>
                  </a:lnTo>
                  <a:lnTo>
                    <a:pt x="37" y="79"/>
                  </a:lnTo>
                  <a:lnTo>
                    <a:pt x="46" y="67"/>
                  </a:lnTo>
                  <a:lnTo>
                    <a:pt x="56" y="56"/>
                  </a:lnTo>
                  <a:lnTo>
                    <a:pt x="67" y="46"/>
                  </a:lnTo>
                  <a:lnTo>
                    <a:pt x="81" y="37"/>
                  </a:lnTo>
                  <a:lnTo>
                    <a:pt x="94" y="29"/>
                  </a:lnTo>
                  <a:lnTo>
                    <a:pt x="108" y="21"/>
                  </a:lnTo>
                  <a:lnTo>
                    <a:pt x="123" y="16"/>
                  </a:lnTo>
                  <a:lnTo>
                    <a:pt x="138" y="12"/>
                  </a:lnTo>
                  <a:lnTo>
                    <a:pt x="152" y="10"/>
                  </a:lnTo>
                  <a:lnTo>
                    <a:pt x="152" y="8"/>
                  </a:lnTo>
                  <a:lnTo>
                    <a:pt x="152" y="6"/>
                  </a:lnTo>
                  <a:lnTo>
                    <a:pt x="152" y="4"/>
                  </a:lnTo>
                  <a:lnTo>
                    <a:pt x="152" y="2"/>
                  </a:lnTo>
                  <a:lnTo>
                    <a:pt x="154" y="2"/>
                  </a:lnTo>
                  <a:lnTo>
                    <a:pt x="154" y="0"/>
                  </a:lnTo>
                  <a:close/>
                </a:path>
              </a:pathLst>
            </a:custGeom>
            <a:solidFill>
              <a:srgbClr val="DCF1FF"/>
            </a:solidFill>
            <a:ln w="9525">
              <a:noFill/>
              <a:round/>
            </a:ln>
          </p:spPr>
          <p:txBody>
            <a:bodyPr/>
            <a:lstStyle/>
            <a:p>
              <a:endParaRPr lang="en-US"/>
            </a:p>
          </p:txBody>
        </p:sp>
        <p:sp>
          <p:nvSpPr>
            <p:cNvPr id="17651" name="Freeform 255"/>
            <p:cNvSpPr/>
            <p:nvPr/>
          </p:nvSpPr>
          <p:spPr bwMode="auto">
            <a:xfrm>
              <a:off x="6101645" y="3165457"/>
              <a:ext cx="208844" cy="523875"/>
            </a:xfrm>
            <a:custGeom>
              <a:avLst/>
              <a:gdLst>
                <a:gd name="T0" fmla="*/ 209550 w 148"/>
                <a:gd name="T1" fmla="*/ 6350 h 330"/>
                <a:gd name="T2" fmla="*/ 161925 w 148"/>
                <a:gd name="T3" fmla="*/ 22225 h 330"/>
                <a:gd name="T4" fmla="*/ 119062 w 148"/>
                <a:gd name="T5" fmla="*/ 46037 h 330"/>
                <a:gd name="T6" fmla="*/ 79375 w 148"/>
                <a:gd name="T7" fmla="*/ 76200 h 330"/>
                <a:gd name="T8" fmla="*/ 46037 w 148"/>
                <a:gd name="T9" fmla="*/ 115888 h 330"/>
                <a:gd name="T10" fmla="*/ 20637 w 148"/>
                <a:gd name="T11" fmla="*/ 161925 h 330"/>
                <a:gd name="T12" fmla="*/ 6350 w 148"/>
                <a:gd name="T13" fmla="*/ 209550 h 330"/>
                <a:gd name="T14" fmla="*/ 0 w 148"/>
                <a:gd name="T15" fmla="*/ 261938 h 330"/>
                <a:gd name="T16" fmla="*/ 6350 w 148"/>
                <a:gd name="T17" fmla="*/ 317500 h 330"/>
                <a:gd name="T18" fmla="*/ 20637 w 148"/>
                <a:gd name="T19" fmla="*/ 365125 h 330"/>
                <a:gd name="T20" fmla="*/ 46037 w 148"/>
                <a:gd name="T21" fmla="*/ 407988 h 330"/>
                <a:gd name="T22" fmla="*/ 79375 w 148"/>
                <a:gd name="T23" fmla="*/ 447675 h 330"/>
                <a:gd name="T24" fmla="*/ 119062 w 148"/>
                <a:gd name="T25" fmla="*/ 481013 h 330"/>
                <a:gd name="T26" fmla="*/ 161925 w 148"/>
                <a:gd name="T27" fmla="*/ 506413 h 330"/>
                <a:gd name="T28" fmla="*/ 209550 w 148"/>
                <a:gd name="T29" fmla="*/ 520700 h 330"/>
                <a:gd name="T30" fmla="*/ 234950 w 148"/>
                <a:gd name="T31" fmla="*/ 520700 h 330"/>
                <a:gd name="T32" fmla="*/ 231775 w 148"/>
                <a:gd name="T33" fmla="*/ 517525 h 330"/>
                <a:gd name="T34" fmla="*/ 231775 w 148"/>
                <a:gd name="T35" fmla="*/ 514350 h 330"/>
                <a:gd name="T36" fmla="*/ 231775 w 148"/>
                <a:gd name="T37" fmla="*/ 509588 h 330"/>
                <a:gd name="T38" fmla="*/ 212725 w 148"/>
                <a:gd name="T39" fmla="*/ 506413 h 330"/>
                <a:gd name="T40" fmla="*/ 168275 w 148"/>
                <a:gd name="T41" fmla="*/ 490538 h 330"/>
                <a:gd name="T42" fmla="*/ 125412 w 148"/>
                <a:gd name="T43" fmla="*/ 469900 h 330"/>
                <a:gd name="T44" fmla="*/ 88900 w 148"/>
                <a:gd name="T45" fmla="*/ 438150 h 330"/>
                <a:gd name="T46" fmla="*/ 58738 w 148"/>
                <a:gd name="T47" fmla="*/ 401637 h 330"/>
                <a:gd name="T48" fmla="*/ 36512 w 148"/>
                <a:gd name="T49" fmla="*/ 360362 h 330"/>
                <a:gd name="T50" fmla="*/ 20637 w 148"/>
                <a:gd name="T51" fmla="*/ 314325 h 330"/>
                <a:gd name="T52" fmla="*/ 15875 w 148"/>
                <a:gd name="T53" fmla="*/ 261938 h 330"/>
                <a:gd name="T54" fmla="*/ 20637 w 148"/>
                <a:gd name="T55" fmla="*/ 212725 h 330"/>
                <a:gd name="T56" fmla="*/ 36512 w 148"/>
                <a:gd name="T57" fmla="*/ 168275 h 330"/>
                <a:gd name="T58" fmla="*/ 58738 w 148"/>
                <a:gd name="T59" fmla="*/ 125413 h 330"/>
                <a:gd name="T60" fmla="*/ 88900 w 148"/>
                <a:gd name="T61" fmla="*/ 88900 h 330"/>
                <a:gd name="T62" fmla="*/ 125412 w 148"/>
                <a:gd name="T63" fmla="*/ 58738 h 330"/>
                <a:gd name="T64" fmla="*/ 168275 w 148"/>
                <a:gd name="T65" fmla="*/ 33337 h 330"/>
                <a:gd name="T66" fmla="*/ 212725 w 148"/>
                <a:gd name="T67" fmla="*/ 22225 h 330"/>
                <a:gd name="T68" fmla="*/ 234950 w 148"/>
                <a:gd name="T69" fmla="*/ 15875 h 330"/>
                <a:gd name="T70" fmla="*/ 234950 w 148"/>
                <a:gd name="T71" fmla="*/ 12700 h 330"/>
                <a:gd name="T72" fmla="*/ 234950 w 148"/>
                <a:gd name="T73" fmla="*/ 6350 h 330"/>
                <a:gd name="T74" fmla="*/ 234950 w 148"/>
                <a:gd name="T75" fmla="*/ 3175 h 33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8"/>
                <a:gd name="T115" fmla="*/ 0 h 330"/>
                <a:gd name="T116" fmla="*/ 148 w 148"/>
                <a:gd name="T117" fmla="*/ 330 h 33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8" h="330">
                  <a:moveTo>
                    <a:pt x="148" y="0"/>
                  </a:moveTo>
                  <a:lnTo>
                    <a:pt x="132" y="4"/>
                  </a:lnTo>
                  <a:lnTo>
                    <a:pt x="117" y="8"/>
                  </a:lnTo>
                  <a:lnTo>
                    <a:pt x="102" y="14"/>
                  </a:lnTo>
                  <a:lnTo>
                    <a:pt x="88" y="19"/>
                  </a:lnTo>
                  <a:lnTo>
                    <a:pt x="75" y="29"/>
                  </a:lnTo>
                  <a:lnTo>
                    <a:pt x="61" y="38"/>
                  </a:lnTo>
                  <a:lnTo>
                    <a:pt x="50" y="48"/>
                  </a:lnTo>
                  <a:lnTo>
                    <a:pt x="38" y="60"/>
                  </a:lnTo>
                  <a:lnTo>
                    <a:pt x="29" y="73"/>
                  </a:lnTo>
                  <a:lnTo>
                    <a:pt x="21" y="86"/>
                  </a:lnTo>
                  <a:lnTo>
                    <a:pt x="13" y="102"/>
                  </a:lnTo>
                  <a:lnTo>
                    <a:pt x="8" y="117"/>
                  </a:lnTo>
                  <a:lnTo>
                    <a:pt x="4" y="132"/>
                  </a:lnTo>
                  <a:lnTo>
                    <a:pt x="2" y="148"/>
                  </a:lnTo>
                  <a:lnTo>
                    <a:pt x="0" y="165"/>
                  </a:lnTo>
                  <a:lnTo>
                    <a:pt x="2" y="182"/>
                  </a:lnTo>
                  <a:lnTo>
                    <a:pt x="4" y="200"/>
                  </a:lnTo>
                  <a:lnTo>
                    <a:pt x="8" y="215"/>
                  </a:lnTo>
                  <a:lnTo>
                    <a:pt x="13" y="230"/>
                  </a:lnTo>
                  <a:lnTo>
                    <a:pt x="21" y="244"/>
                  </a:lnTo>
                  <a:lnTo>
                    <a:pt x="29" y="257"/>
                  </a:lnTo>
                  <a:lnTo>
                    <a:pt x="38" y="271"/>
                  </a:lnTo>
                  <a:lnTo>
                    <a:pt x="50" y="282"/>
                  </a:lnTo>
                  <a:lnTo>
                    <a:pt x="61" y="294"/>
                  </a:lnTo>
                  <a:lnTo>
                    <a:pt x="75" y="303"/>
                  </a:lnTo>
                  <a:lnTo>
                    <a:pt x="88" y="311"/>
                  </a:lnTo>
                  <a:lnTo>
                    <a:pt x="102" y="319"/>
                  </a:lnTo>
                  <a:lnTo>
                    <a:pt x="117" y="324"/>
                  </a:lnTo>
                  <a:lnTo>
                    <a:pt x="132" y="328"/>
                  </a:lnTo>
                  <a:lnTo>
                    <a:pt x="148" y="330"/>
                  </a:lnTo>
                  <a:lnTo>
                    <a:pt x="148" y="328"/>
                  </a:lnTo>
                  <a:lnTo>
                    <a:pt x="146" y="328"/>
                  </a:lnTo>
                  <a:lnTo>
                    <a:pt x="146" y="326"/>
                  </a:lnTo>
                  <a:lnTo>
                    <a:pt x="146" y="324"/>
                  </a:lnTo>
                  <a:lnTo>
                    <a:pt x="146" y="322"/>
                  </a:lnTo>
                  <a:lnTo>
                    <a:pt x="146" y="321"/>
                  </a:lnTo>
                  <a:lnTo>
                    <a:pt x="134" y="319"/>
                  </a:lnTo>
                  <a:lnTo>
                    <a:pt x="121" y="315"/>
                  </a:lnTo>
                  <a:lnTo>
                    <a:pt x="106" y="309"/>
                  </a:lnTo>
                  <a:lnTo>
                    <a:pt x="92" y="303"/>
                  </a:lnTo>
                  <a:lnTo>
                    <a:pt x="79" y="296"/>
                  </a:lnTo>
                  <a:lnTo>
                    <a:pt x="67" y="286"/>
                  </a:lnTo>
                  <a:lnTo>
                    <a:pt x="56" y="276"/>
                  </a:lnTo>
                  <a:lnTo>
                    <a:pt x="46" y="265"/>
                  </a:lnTo>
                  <a:lnTo>
                    <a:pt x="37" y="253"/>
                  </a:lnTo>
                  <a:lnTo>
                    <a:pt x="29" y="240"/>
                  </a:lnTo>
                  <a:lnTo>
                    <a:pt x="23" y="227"/>
                  </a:lnTo>
                  <a:lnTo>
                    <a:pt x="17" y="211"/>
                  </a:lnTo>
                  <a:lnTo>
                    <a:pt x="13" y="198"/>
                  </a:lnTo>
                  <a:lnTo>
                    <a:pt x="12" y="182"/>
                  </a:lnTo>
                  <a:lnTo>
                    <a:pt x="10" y="165"/>
                  </a:lnTo>
                  <a:lnTo>
                    <a:pt x="12" y="150"/>
                  </a:lnTo>
                  <a:lnTo>
                    <a:pt x="13" y="134"/>
                  </a:lnTo>
                  <a:lnTo>
                    <a:pt x="17" y="119"/>
                  </a:lnTo>
                  <a:lnTo>
                    <a:pt x="23" y="106"/>
                  </a:lnTo>
                  <a:lnTo>
                    <a:pt x="29" y="90"/>
                  </a:lnTo>
                  <a:lnTo>
                    <a:pt x="37" y="79"/>
                  </a:lnTo>
                  <a:lnTo>
                    <a:pt x="46" y="65"/>
                  </a:lnTo>
                  <a:lnTo>
                    <a:pt x="56" y="56"/>
                  </a:lnTo>
                  <a:lnTo>
                    <a:pt x="67" y="44"/>
                  </a:lnTo>
                  <a:lnTo>
                    <a:pt x="79" y="37"/>
                  </a:lnTo>
                  <a:lnTo>
                    <a:pt x="92" y="29"/>
                  </a:lnTo>
                  <a:lnTo>
                    <a:pt x="106" y="21"/>
                  </a:lnTo>
                  <a:lnTo>
                    <a:pt x="121" y="17"/>
                  </a:lnTo>
                  <a:lnTo>
                    <a:pt x="134" y="14"/>
                  </a:lnTo>
                  <a:lnTo>
                    <a:pt x="148" y="12"/>
                  </a:lnTo>
                  <a:lnTo>
                    <a:pt x="148" y="10"/>
                  </a:lnTo>
                  <a:lnTo>
                    <a:pt x="148" y="8"/>
                  </a:lnTo>
                  <a:lnTo>
                    <a:pt x="148" y="6"/>
                  </a:lnTo>
                  <a:lnTo>
                    <a:pt x="148" y="4"/>
                  </a:lnTo>
                  <a:lnTo>
                    <a:pt x="148" y="2"/>
                  </a:lnTo>
                  <a:lnTo>
                    <a:pt x="148" y="0"/>
                  </a:lnTo>
                  <a:close/>
                </a:path>
              </a:pathLst>
            </a:custGeom>
            <a:solidFill>
              <a:srgbClr val="DDF1FF"/>
            </a:solidFill>
            <a:ln w="9525">
              <a:noFill/>
              <a:round/>
            </a:ln>
          </p:spPr>
          <p:txBody>
            <a:bodyPr/>
            <a:lstStyle/>
            <a:p>
              <a:endParaRPr lang="en-US"/>
            </a:p>
          </p:txBody>
        </p:sp>
        <p:sp>
          <p:nvSpPr>
            <p:cNvPr id="17652" name="Freeform 256"/>
            <p:cNvSpPr/>
            <p:nvPr/>
          </p:nvSpPr>
          <p:spPr bwMode="auto">
            <a:xfrm>
              <a:off x="6110111" y="3174982"/>
              <a:ext cx="200378" cy="504825"/>
            </a:xfrm>
            <a:custGeom>
              <a:avLst/>
              <a:gdLst>
                <a:gd name="T0" fmla="*/ 203200 w 142"/>
                <a:gd name="T1" fmla="*/ 3175 h 318"/>
                <a:gd name="T2" fmla="*/ 155575 w 142"/>
                <a:gd name="T3" fmla="*/ 17462 h 318"/>
                <a:gd name="T4" fmla="*/ 112713 w 142"/>
                <a:gd name="T5" fmla="*/ 42862 h 318"/>
                <a:gd name="T6" fmla="*/ 73025 w 142"/>
                <a:gd name="T7" fmla="*/ 73025 h 318"/>
                <a:gd name="T8" fmla="*/ 42862 w 142"/>
                <a:gd name="T9" fmla="*/ 109538 h 318"/>
                <a:gd name="T10" fmla="*/ 20637 w 142"/>
                <a:gd name="T11" fmla="*/ 155575 h 318"/>
                <a:gd name="T12" fmla="*/ 6350 w 142"/>
                <a:gd name="T13" fmla="*/ 200025 h 318"/>
                <a:gd name="T14" fmla="*/ 0 w 142"/>
                <a:gd name="T15" fmla="*/ 252413 h 318"/>
                <a:gd name="T16" fmla="*/ 6350 w 142"/>
                <a:gd name="T17" fmla="*/ 304800 h 318"/>
                <a:gd name="T18" fmla="*/ 20637 w 142"/>
                <a:gd name="T19" fmla="*/ 352425 h 318"/>
                <a:gd name="T20" fmla="*/ 42862 w 142"/>
                <a:gd name="T21" fmla="*/ 395287 h 318"/>
                <a:gd name="T22" fmla="*/ 73025 w 142"/>
                <a:gd name="T23" fmla="*/ 431800 h 318"/>
                <a:gd name="T24" fmla="*/ 112713 w 142"/>
                <a:gd name="T25" fmla="*/ 465138 h 318"/>
                <a:gd name="T26" fmla="*/ 155575 w 142"/>
                <a:gd name="T27" fmla="*/ 487363 h 318"/>
                <a:gd name="T28" fmla="*/ 203200 w 142"/>
                <a:gd name="T29" fmla="*/ 501650 h 318"/>
                <a:gd name="T30" fmla="*/ 222250 w 142"/>
                <a:gd name="T31" fmla="*/ 504825 h 318"/>
                <a:gd name="T32" fmla="*/ 222250 w 142"/>
                <a:gd name="T33" fmla="*/ 500063 h 318"/>
                <a:gd name="T34" fmla="*/ 222250 w 142"/>
                <a:gd name="T35" fmla="*/ 496888 h 318"/>
                <a:gd name="T36" fmla="*/ 222250 w 142"/>
                <a:gd name="T37" fmla="*/ 493713 h 318"/>
                <a:gd name="T38" fmla="*/ 206375 w 142"/>
                <a:gd name="T39" fmla="*/ 487363 h 318"/>
                <a:gd name="T40" fmla="*/ 161925 w 142"/>
                <a:gd name="T41" fmla="*/ 474663 h 318"/>
                <a:gd name="T42" fmla="*/ 122237 w 142"/>
                <a:gd name="T43" fmla="*/ 454025 h 318"/>
                <a:gd name="T44" fmla="*/ 85725 w 142"/>
                <a:gd name="T45" fmla="*/ 423863 h 318"/>
                <a:gd name="T46" fmla="*/ 53975 w 142"/>
                <a:gd name="T47" fmla="*/ 387350 h 318"/>
                <a:gd name="T48" fmla="*/ 33337 w 142"/>
                <a:gd name="T49" fmla="*/ 347662 h 318"/>
                <a:gd name="T50" fmla="*/ 17462 w 142"/>
                <a:gd name="T51" fmla="*/ 301625 h 318"/>
                <a:gd name="T52" fmla="*/ 14287 w 142"/>
                <a:gd name="T53" fmla="*/ 252413 h 318"/>
                <a:gd name="T54" fmla="*/ 17462 w 142"/>
                <a:gd name="T55" fmla="*/ 203200 h 318"/>
                <a:gd name="T56" fmla="*/ 33337 w 142"/>
                <a:gd name="T57" fmla="*/ 161925 h 318"/>
                <a:gd name="T58" fmla="*/ 53975 w 142"/>
                <a:gd name="T59" fmla="*/ 119063 h 318"/>
                <a:gd name="T60" fmla="*/ 85725 w 142"/>
                <a:gd name="T61" fmla="*/ 82550 h 318"/>
                <a:gd name="T62" fmla="*/ 122237 w 142"/>
                <a:gd name="T63" fmla="*/ 53975 h 318"/>
                <a:gd name="T64" fmla="*/ 161925 w 142"/>
                <a:gd name="T65" fmla="*/ 33337 h 318"/>
                <a:gd name="T66" fmla="*/ 206375 w 142"/>
                <a:gd name="T67" fmla="*/ 17462 h 318"/>
                <a:gd name="T68" fmla="*/ 225425 w 142"/>
                <a:gd name="T69" fmla="*/ 12700 h 318"/>
                <a:gd name="T70" fmla="*/ 225425 w 142"/>
                <a:gd name="T71" fmla="*/ 9525 h 318"/>
                <a:gd name="T72" fmla="*/ 225425 w 142"/>
                <a:gd name="T73" fmla="*/ 6350 h 318"/>
                <a:gd name="T74" fmla="*/ 225425 w 142"/>
                <a:gd name="T75" fmla="*/ 3175 h 3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42"/>
                <a:gd name="T115" fmla="*/ 0 h 318"/>
                <a:gd name="T116" fmla="*/ 142 w 142"/>
                <a:gd name="T117" fmla="*/ 318 h 3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42" h="318">
                  <a:moveTo>
                    <a:pt x="142" y="0"/>
                  </a:moveTo>
                  <a:lnTo>
                    <a:pt x="128" y="2"/>
                  </a:lnTo>
                  <a:lnTo>
                    <a:pt x="113" y="6"/>
                  </a:lnTo>
                  <a:lnTo>
                    <a:pt x="98" y="11"/>
                  </a:lnTo>
                  <a:lnTo>
                    <a:pt x="84" y="19"/>
                  </a:lnTo>
                  <a:lnTo>
                    <a:pt x="71" y="27"/>
                  </a:lnTo>
                  <a:lnTo>
                    <a:pt x="57" y="36"/>
                  </a:lnTo>
                  <a:lnTo>
                    <a:pt x="46" y="46"/>
                  </a:lnTo>
                  <a:lnTo>
                    <a:pt x="36" y="57"/>
                  </a:lnTo>
                  <a:lnTo>
                    <a:pt x="27" y="69"/>
                  </a:lnTo>
                  <a:lnTo>
                    <a:pt x="19" y="82"/>
                  </a:lnTo>
                  <a:lnTo>
                    <a:pt x="13" y="98"/>
                  </a:lnTo>
                  <a:lnTo>
                    <a:pt x="7" y="111"/>
                  </a:lnTo>
                  <a:lnTo>
                    <a:pt x="4" y="126"/>
                  </a:lnTo>
                  <a:lnTo>
                    <a:pt x="0" y="144"/>
                  </a:lnTo>
                  <a:lnTo>
                    <a:pt x="0" y="159"/>
                  </a:lnTo>
                  <a:lnTo>
                    <a:pt x="0" y="176"/>
                  </a:lnTo>
                  <a:lnTo>
                    <a:pt x="4" y="192"/>
                  </a:lnTo>
                  <a:lnTo>
                    <a:pt x="7" y="207"/>
                  </a:lnTo>
                  <a:lnTo>
                    <a:pt x="13" y="222"/>
                  </a:lnTo>
                  <a:lnTo>
                    <a:pt x="19" y="236"/>
                  </a:lnTo>
                  <a:lnTo>
                    <a:pt x="27" y="249"/>
                  </a:lnTo>
                  <a:lnTo>
                    <a:pt x="36" y="263"/>
                  </a:lnTo>
                  <a:lnTo>
                    <a:pt x="46" y="272"/>
                  </a:lnTo>
                  <a:lnTo>
                    <a:pt x="57" y="284"/>
                  </a:lnTo>
                  <a:lnTo>
                    <a:pt x="71" y="293"/>
                  </a:lnTo>
                  <a:lnTo>
                    <a:pt x="84" y="301"/>
                  </a:lnTo>
                  <a:lnTo>
                    <a:pt x="98" y="307"/>
                  </a:lnTo>
                  <a:lnTo>
                    <a:pt x="113" y="313"/>
                  </a:lnTo>
                  <a:lnTo>
                    <a:pt x="128" y="316"/>
                  </a:lnTo>
                  <a:lnTo>
                    <a:pt x="140" y="318"/>
                  </a:lnTo>
                  <a:lnTo>
                    <a:pt x="140" y="316"/>
                  </a:lnTo>
                  <a:lnTo>
                    <a:pt x="140" y="315"/>
                  </a:lnTo>
                  <a:lnTo>
                    <a:pt x="140" y="313"/>
                  </a:lnTo>
                  <a:lnTo>
                    <a:pt x="140" y="311"/>
                  </a:lnTo>
                  <a:lnTo>
                    <a:pt x="140" y="309"/>
                  </a:lnTo>
                  <a:lnTo>
                    <a:pt x="130" y="307"/>
                  </a:lnTo>
                  <a:lnTo>
                    <a:pt x="115" y="305"/>
                  </a:lnTo>
                  <a:lnTo>
                    <a:pt x="102" y="299"/>
                  </a:lnTo>
                  <a:lnTo>
                    <a:pt x="88" y="293"/>
                  </a:lnTo>
                  <a:lnTo>
                    <a:pt x="77" y="286"/>
                  </a:lnTo>
                  <a:lnTo>
                    <a:pt x="65" y="276"/>
                  </a:lnTo>
                  <a:lnTo>
                    <a:pt x="54" y="267"/>
                  </a:lnTo>
                  <a:lnTo>
                    <a:pt x="44" y="255"/>
                  </a:lnTo>
                  <a:lnTo>
                    <a:pt x="34" y="244"/>
                  </a:lnTo>
                  <a:lnTo>
                    <a:pt x="27" y="232"/>
                  </a:lnTo>
                  <a:lnTo>
                    <a:pt x="21" y="219"/>
                  </a:lnTo>
                  <a:lnTo>
                    <a:pt x="15" y="205"/>
                  </a:lnTo>
                  <a:lnTo>
                    <a:pt x="11" y="190"/>
                  </a:lnTo>
                  <a:lnTo>
                    <a:pt x="9" y="174"/>
                  </a:lnTo>
                  <a:lnTo>
                    <a:pt x="9" y="159"/>
                  </a:lnTo>
                  <a:lnTo>
                    <a:pt x="9" y="144"/>
                  </a:lnTo>
                  <a:lnTo>
                    <a:pt x="11" y="128"/>
                  </a:lnTo>
                  <a:lnTo>
                    <a:pt x="15" y="115"/>
                  </a:lnTo>
                  <a:lnTo>
                    <a:pt x="21" y="102"/>
                  </a:lnTo>
                  <a:lnTo>
                    <a:pt x="27" y="88"/>
                  </a:lnTo>
                  <a:lnTo>
                    <a:pt x="34" y="75"/>
                  </a:lnTo>
                  <a:lnTo>
                    <a:pt x="44" y="63"/>
                  </a:lnTo>
                  <a:lnTo>
                    <a:pt x="54" y="52"/>
                  </a:lnTo>
                  <a:lnTo>
                    <a:pt x="65" y="42"/>
                  </a:lnTo>
                  <a:lnTo>
                    <a:pt x="77" y="34"/>
                  </a:lnTo>
                  <a:lnTo>
                    <a:pt x="88" y="27"/>
                  </a:lnTo>
                  <a:lnTo>
                    <a:pt x="102" y="21"/>
                  </a:lnTo>
                  <a:lnTo>
                    <a:pt x="115" y="15"/>
                  </a:lnTo>
                  <a:lnTo>
                    <a:pt x="130" y="11"/>
                  </a:lnTo>
                  <a:lnTo>
                    <a:pt x="142" y="9"/>
                  </a:lnTo>
                  <a:lnTo>
                    <a:pt x="142" y="8"/>
                  </a:lnTo>
                  <a:lnTo>
                    <a:pt x="142" y="6"/>
                  </a:lnTo>
                  <a:lnTo>
                    <a:pt x="142" y="4"/>
                  </a:lnTo>
                  <a:lnTo>
                    <a:pt x="142" y="2"/>
                  </a:lnTo>
                  <a:lnTo>
                    <a:pt x="142" y="0"/>
                  </a:lnTo>
                  <a:close/>
                </a:path>
              </a:pathLst>
            </a:custGeom>
            <a:solidFill>
              <a:srgbClr val="DEF1FF"/>
            </a:solidFill>
            <a:ln w="9525">
              <a:noFill/>
              <a:round/>
            </a:ln>
          </p:spPr>
          <p:txBody>
            <a:bodyPr/>
            <a:lstStyle/>
            <a:p>
              <a:endParaRPr lang="en-US"/>
            </a:p>
          </p:txBody>
        </p:sp>
        <p:sp>
          <p:nvSpPr>
            <p:cNvPr id="17653" name="Freeform 257"/>
            <p:cNvSpPr/>
            <p:nvPr/>
          </p:nvSpPr>
          <p:spPr bwMode="auto">
            <a:xfrm>
              <a:off x="6115757" y="3184504"/>
              <a:ext cx="194733" cy="490538"/>
            </a:xfrm>
            <a:custGeom>
              <a:avLst/>
              <a:gdLst>
                <a:gd name="T0" fmla="*/ 196850 w 138"/>
                <a:gd name="T1" fmla="*/ 3175 h 309"/>
                <a:gd name="T2" fmla="*/ 152400 w 138"/>
                <a:gd name="T3" fmla="*/ 14288 h 309"/>
                <a:gd name="T4" fmla="*/ 109538 w 138"/>
                <a:gd name="T5" fmla="*/ 39688 h 309"/>
                <a:gd name="T6" fmla="*/ 73025 w 138"/>
                <a:gd name="T7" fmla="*/ 69850 h 309"/>
                <a:gd name="T8" fmla="*/ 42862 w 138"/>
                <a:gd name="T9" fmla="*/ 106363 h 309"/>
                <a:gd name="T10" fmla="*/ 20637 w 138"/>
                <a:gd name="T11" fmla="*/ 149225 h 309"/>
                <a:gd name="T12" fmla="*/ 4762 w 138"/>
                <a:gd name="T13" fmla="*/ 193675 h 309"/>
                <a:gd name="T14" fmla="*/ 0 w 138"/>
                <a:gd name="T15" fmla="*/ 242888 h 309"/>
                <a:gd name="T16" fmla="*/ 4762 w 138"/>
                <a:gd name="T17" fmla="*/ 295275 h 309"/>
                <a:gd name="T18" fmla="*/ 20637 w 138"/>
                <a:gd name="T19" fmla="*/ 341313 h 309"/>
                <a:gd name="T20" fmla="*/ 42862 w 138"/>
                <a:gd name="T21" fmla="*/ 382588 h 309"/>
                <a:gd name="T22" fmla="*/ 73025 w 138"/>
                <a:gd name="T23" fmla="*/ 419100 h 309"/>
                <a:gd name="T24" fmla="*/ 109538 w 138"/>
                <a:gd name="T25" fmla="*/ 450850 h 309"/>
                <a:gd name="T26" fmla="*/ 152400 w 138"/>
                <a:gd name="T27" fmla="*/ 471488 h 309"/>
                <a:gd name="T28" fmla="*/ 196850 w 138"/>
                <a:gd name="T29" fmla="*/ 487363 h 309"/>
                <a:gd name="T30" fmla="*/ 215900 w 138"/>
                <a:gd name="T31" fmla="*/ 487363 h 309"/>
                <a:gd name="T32" fmla="*/ 215900 w 138"/>
                <a:gd name="T33" fmla="*/ 484188 h 309"/>
                <a:gd name="T34" fmla="*/ 215900 w 138"/>
                <a:gd name="T35" fmla="*/ 481013 h 309"/>
                <a:gd name="T36" fmla="*/ 215900 w 138"/>
                <a:gd name="T37" fmla="*/ 474663 h 309"/>
                <a:gd name="T38" fmla="*/ 200025 w 138"/>
                <a:gd name="T39" fmla="*/ 471488 h 309"/>
                <a:gd name="T40" fmla="*/ 157162 w 138"/>
                <a:gd name="T41" fmla="*/ 458788 h 309"/>
                <a:gd name="T42" fmla="*/ 117475 w 138"/>
                <a:gd name="T43" fmla="*/ 438150 h 309"/>
                <a:gd name="T44" fmla="*/ 84137 w 138"/>
                <a:gd name="T45" fmla="*/ 407988 h 309"/>
                <a:gd name="T46" fmla="*/ 53975 w 138"/>
                <a:gd name="T47" fmla="*/ 374650 h 309"/>
                <a:gd name="T48" fmla="*/ 33337 w 138"/>
                <a:gd name="T49" fmla="*/ 334963 h 309"/>
                <a:gd name="T50" fmla="*/ 20637 w 138"/>
                <a:gd name="T51" fmla="*/ 292100 h 309"/>
                <a:gd name="T52" fmla="*/ 14287 w 138"/>
                <a:gd name="T53" fmla="*/ 242888 h 309"/>
                <a:gd name="T54" fmla="*/ 20637 w 138"/>
                <a:gd name="T55" fmla="*/ 196850 h 309"/>
                <a:gd name="T56" fmla="*/ 33337 w 138"/>
                <a:gd name="T57" fmla="*/ 152400 h 309"/>
                <a:gd name="T58" fmla="*/ 53975 w 138"/>
                <a:gd name="T59" fmla="*/ 112713 h 309"/>
                <a:gd name="T60" fmla="*/ 84137 w 138"/>
                <a:gd name="T61" fmla="*/ 77788 h 309"/>
                <a:gd name="T62" fmla="*/ 117475 w 138"/>
                <a:gd name="T63" fmla="*/ 50800 h 309"/>
                <a:gd name="T64" fmla="*/ 157162 w 138"/>
                <a:gd name="T65" fmla="*/ 30163 h 309"/>
                <a:gd name="T66" fmla="*/ 200025 w 138"/>
                <a:gd name="T67" fmla="*/ 14288 h 309"/>
                <a:gd name="T68" fmla="*/ 215900 w 138"/>
                <a:gd name="T69" fmla="*/ 11113 h 309"/>
                <a:gd name="T70" fmla="*/ 215900 w 138"/>
                <a:gd name="T71" fmla="*/ 7938 h 309"/>
                <a:gd name="T72" fmla="*/ 219075 w 138"/>
                <a:gd name="T73" fmla="*/ 3175 h 309"/>
                <a:gd name="T74" fmla="*/ 219075 w 138"/>
                <a:gd name="T75" fmla="*/ 0 h 30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8"/>
                <a:gd name="T115" fmla="*/ 0 h 309"/>
                <a:gd name="T116" fmla="*/ 138 w 138"/>
                <a:gd name="T117" fmla="*/ 309 h 30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8" h="309">
                  <a:moveTo>
                    <a:pt x="138" y="0"/>
                  </a:moveTo>
                  <a:lnTo>
                    <a:pt x="124" y="2"/>
                  </a:lnTo>
                  <a:lnTo>
                    <a:pt x="111" y="5"/>
                  </a:lnTo>
                  <a:lnTo>
                    <a:pt x="96" y="9"/>
                  </a:lnTo>
                  <a:lnTo>
                    <a:pt x="82" y="17"/>
                  </a:lnTo>
                  <a:lnTo>
                    <a:pt x="69" y="25"/>
                  </a:lnTo>
                  <a:lnTo>
                    <a:pt x="57" y="32"/>
                  </a:lnTo>
                  <a:lnTo>
                    <a:pt x="46" y="44"/>
                  </a:lnTo>
                  <a:lnTo>
                    <a:pt x="36" y="53"/>
                  </a:lnTo>
                  <a:lnTo>
                    <a:pt x="27" y="67"/>
                  </a:lnTo>
                  <a:lnTo>
                    <a:pt x="19" y="78"/>
                  </a:lnTo>
                  <a:lnTo>
                    <a:pt x="13" y="94"/>
                  </a:lnTo>
                  <a:lnTo>
                    <a:pt x="7" y="107"/>
                  </a:lnTo>
                  <a:lnTo>
                    <a:pt x="3" y="122"/>
                  </a:lnTo>
                  <a:lnTo>
                    <a:pt x="2" y="138"/>
                  </a:lnTo>
                  <a:lnTo>
                    <a:pt x="0" y="153"/>
                  </a:lnTo>
                  <a:lnTo>
                    <a:pt x="2" y="170"/>
                  </a:lnTo>
                  <a:lnTo>
                    <a:pt x="3" y="186"/>
                  </a:lnTo>
                  <a:lnTo>
                    <a:pt x="7" y="199"/>
                  </a:lnTo>
                  <a:lnTo>
                    <a:pt x="13" y="215"/>
                  </a:lnTo>
                  <a:lnTo>
                    <a:pt x="19" y="228"/>
                  </a:lnTo>
                  <a:lnTo>
                    <a:pt x="27" y="241"/>
                  </a:lnTo>
                  <a:lnTo>
                    <a:pt x="36" y="253"/>
                  </a:lnTo>
                  <a:lnTo>
                    <a:pt x="46" y="264"/>
                  </a:lnTo>
                  <a:lnTo>
                    <a:pt x="57" y="274"/>
                  </a:lnTo>
                  <a:lnTo>
                    <a:pt x="69" y="284"/>
                  </a:lnTo>
                  <a:lnTo>
                    <a:pt x="82" y="291"/>
                  </a:lnTo>
                  <a:lnTo>
                    <a:pt x="96" y="297"/>
                  </a:lnTo>
                  <a:lnTo>
                    <a:pt x="111" y="303"/>
                  </a:lnTo>
                  <a:lnTo>
                    <a:pt x="124" y="307"/>
                  </a:lnTo>
                  <a:lnTo>
                    <a:pt x="136" y="309"/>
                  </a:lnTo>
                  <a:lnTo>
                    <a:pt x="136" y="307"/>
                  </a:lnTo>
                  <a:lnTo>
                    <a:pt x="136" y="305"/>
                  </a:lnTo>
                  <a:lnTo>
                    <a:pt x="136" y="303"/>
                  </a:lnTo>
                  <a:lnTo>
                    <a:pt x="136" y="301"/>
                  </a:lnTo>
                  <a:lnTo>
                    <a:pt x="136" y="299"/>
                  </a:lnTo>
                  <a:lnTo>
                    <a:pt x="126" y="297"/>
                  </a:lnTo>
                  <a:lnTo>
                    <a:pt x="113" y="293"/>
                  </a:lnTo>
                  <a:lnTo>
                    <a:pt x="99" y="289"/>
                  </a:lnTo>
                  <a:lnTo>
                    <a:pt x="86" y="282"/>
                  </a:lnTo>
                  <a:lnTo>
                    <a:pt x="74" y="276"/>
                  </a:lnTo>
                  <a:lnTo>
                    <a:pt x="63" y="266"/>
                  </a:lnTo>
                  <a:lnTo>
                    <a:pt x="53" y="257"/>
                  </a:lnTo>
                  <a:lnTo>
                    <a:pt x="44" y="247"/>
                  </a:lnTo>
                  <a:lnTo>
                    <a:pt x="34" y="236"/>
                  </a:lnTo>
                  <a:lnTo>
                    <a:pt x="28" y="224"/>
                  </a:lnTo>
                  <a:lnTo>
                    <a:pt x="21" y="211"/>
                  </a:lnTo>
                  <a:lnTo>
                    <a:pt x="17" y="197"/>
                  </a:lnTo>
                  <a:lnTo>
                    <a:pt x="13" y="184"/>
                  </a:lnTo>
                  <a:lnTo>
                    <a:pt x="11" y="168"/>
                  </a:lnTo>
                  <a:lnTo>
                    <a:pt x="9" y="153"/>
                  </a:lnTo>
                  <a:lnTo>
                    <a:pt x="11" y="138"/>
                  </a:lnTo>
                  <a:lnTo>
                    <a:pt x="13" y="124"/>
                  </a:lnTo>
                  <a:lnTo>
                    <a:pt x="17" y="109"/>
                  </a:lnTo>
                  <a:lnTo>
                    <a:pt x="21" y="96"/>
                  </a:lnTo>
                  <a:lnTo>
                    <a:pt x="28" y="84"/>
                  </a:lnTo>
                  <a:lnTo>
                    <a:pt x="34" y="71"/>
                  </a:lnTo>
                  <a:lnTo>
                    <a:pt x="44" y="61"/>
                  </a:lnTo>
                  <a:lnTo>
                    <a:pt x="53" y="49"/>
                  </a:lnTo>
                  <a:lnTo>
                    <a:pt x="63" y="40"/>
                  </a:lnTo>
                  <a:lnTo>
                    <a:pt x="74" y="32"/>
                  </a:lnTo>
                  <a:lnTo>
                    <a:pt x="86" y="25"/>
                  </a:lnTo>
                  <a:lnTo>
                    <a:pt x="99" y="19"/>
                  </a:lnTo>
                  <a:lnTo>
                    <a:pt x="113" y="13"/>
                  </a:lnTo>
                  <a:lnTo>
                    <a:pt x="126" y="9"/>
                  </a:lnTo>
                  <a:lnTo>
                    <a:pt x="136" y="9"/>
                  </a:lnTo>
                  <a:lnTo>
                    <a:pt x="136" y="7"/>
                  </a:lnTo>
                  <a:lnTo>
                    <a:pt x="136" y="5"/>
                  </a:lnTo>
                  <a:lnTo>
                    <a:pt x="138" y="3"/>
                  </a:lnTo>
                  <a:lnTo>
                    <a:pt x="138" y="2"/>
                  </a:lnTo>
                  <a:lnTo>
                    <a:pt x="138" y="0"/>
                  </a:lnTo>
                  <a:close/>
                </a:path>
              </a:pathLst>
            </a:custGeom>
            <a:solidFill>
              <a:srgbClr val="DFF2FF"/>
            </a:solidFill>
            <a:ln w="9525">
              <a:noFill/>
              <a:round/>
            </a:ln>
          </p:spPr>
          <p:txBody>
            <a:bodyPr/>
            <a:lstStyle/>
            <a:p>
              <a:endParaRPr lang="en-US"/>
            </a:p>
          </p:txBody>
        </p:sp>
        <p:sp>
          <p:nvSpPr>
            <p:cNvPr id="17654" name="Freeform 258"/>
            <p:cNvSpPr/>
            <p:nvPr/>
          </p:nvSpPr>
          <p:spPr bwMode="auto">
            <a:xfrm>
              <a:off x="6122813" y="3189267"/>
              <a:ext cx="187677" cy="476250"/>
            </a:xfrm>
            <a:custGeom>
              <a:avLst/>
              <a:gdLst>
                <a:gd name="T0" fmla="*/ 192087 w 133"/>
                <a:gd name="T1" fmla="*/ 3175 h 300"/>
                <a:gd name="T2" fmla="*/ 147637 w 133"/>
                <a:gd name="T3" fmla="*/ 19050 h 300"/>
                <a:gd name="T4" fmla="*/ 107950 w 133"/>
                <a:gd name="T5" fmla="*/ 39687 h 300"/>
                <a:gd name="T6" fmla="*/ 71437 w 133"/>
                <a:gd name="T7" fmla="*/ 68262 h 300"/>
                <a:gd name="T8" fmla="*/ 39687 w 133"/>
                <a:gd name="T9" fmla="*/ 104775 h 300"/>
                <a:gd name="T10" fmla="*/ 19050 w 133"/>
                <a:gd name="T11" fmla="*/ 147637 h 300"/>
                <a:gd name="T12" fmla="*/ 3175 w 133"/>
                <a:gd name="T13" fmla="*/ 188912 h 300"/>
                <a:gd name="T14" fmla="*/ 0 w 133"/>
                <a:gd name="T15" fmla="*/ 238125 h 300"/>
                <a:gd name="T16" fmla="*/ 3175 w 133"/>
                <a:gd name="T17" fmla="*/ 287337 h 300"/>
                <a:gd name="T18" fmla="*/ 19050 w 133"/>
                <a:gd name="T19" fmla="*/ 333375 h 300"/>
                <a:gd name="T20" fmla="*/ 39687 w 133"/>
                <a:gd name="T21" fmla="*/ 373062 h 300"/>
                <a:gd name="T22" fmla="*/ 71437 w 133"/>
                <a:gd name="T23" fmla="*/ 409575 h 300"/>
                <a:gd name="T24" fmla="*/ 107950 w 133"/>
                <a:gd name="T25" fmla="*/ 439738 h 300"/>
                <a:gd name="T26" fmla="*/ 147637 w 133"/>
                <a:gd name="T27" fmla="*/ 460375 h 300"/>
                <a:gd name="T28" fmla="*/ 192087 w 133"/>
                <a:gd name="T29" fmla="*/ 473075 h 300"/>
                <a:gd name="T30" fmla="*/ 207962 w 133"/>
                <a:gd name="T31" fmla="*/ 476250 h 300"/>
                <a:gd name="T32" fmla="*/ 207962 w 133"/>
                <a:gd name="T33" fmla="*/ 469900 h 300"/>
                <a:gd name="T34" fmla="*/ 207962 w 133"/>
                <a:gd name="T35" fmla="*/ 466725 h 300"/>
                <a:gd name="T36" fmla="*/ 204787 w 133"/>
                <a:gd name="T37" fmla="*/ 463550 h 300"/>
                <a:gd name="T38" fmla="*/ 195262 w 133"/>
                <a:gd name="T39" fmla="*/ 460375 h 300"/>
                <a:gd name="T40" fmla="*/ 152400 w 133"/>
                <a:gd name="T41" fmla="*/ 446088 h 300"/>
                <a:gd name="T42" fmla="*/ 112712 w 133"/>
                <a:gd name="T43" fmla="*/ 427038 h 300"/>
                <a:gd name="T44" fmla="*/ 79375 w 133"/>
                <a:gd name="T45" fmla="*/ 400050 h 300"/>
                <a:gd name="T46" fmla="*/ 52387 w 133"/>
                <a:gd name="T47" fmla="*/ 366712 h 300"/>
                <a:gd name="T48" fmla="*/ 34925 w 133"/>
                <a:gd name="T49" fmla="*/ 327025 h 300"/>
                <a:gd name="T50" fmla="*/ 19050 w 133"/>
                <a:gd name="T51" fmla="*/ 284162 h 300"/>
                <a:gd name="T52" fmla="*/ 15875 w 133"/>
                <a:gd name="T53" fmla="*/ 238125 h 300"/>
                <a:gd name="T54" fmla="*/ 19050 w 133"/>
                <a:gd name="T55" fmla="*/ 192087 h 300"/>
                <a:gd name="T56" fmla="*/ 34925 w 133"/>
                <a:gd name="T57" fmla="*/ 149225 h 300"/>
                <a:gd name="T58" fmla="*/ 52387 w 133"/>
                <a:gd name="T59" fmla="*/ 112713 h 300"/>
                <a:gd name="T60" fmla="*/ 79375 w 133"/>
                <a:gd name="T61" fmla="*/ 79375 h 300"/>
                <a:gd name="T62" fmla="*/ 112712 w 133"/>
                <a:gd name="T63" fmla="*/ 52388 h 300"/>
                <a:gd name="T64" fmla="*/ 152400 w 133"/>
                <a:gd name="T65" fmla="*/ 31750 h 300"/>
                <a:gd name="T66" fmla="*/ 195262 w 133"/>
                <a:gd name="T67" fmla="*/ 19050 h 300"/>
                <a:gd name="T68" fmla="*/ 207962 w 133"/>
                <a:gd name="T69" fmla="*/ 12700 h 300"/>
                <a:gd name="T70" fmla="*/ 207962 w 133"/>
                <a:gd name="T71" fmla="*/ 9525 h 300"/>
                <a:gd name="T72" fmla="*/ 207962 w 133"/>
                <a:gd name="T73" fmla="*/ 6350 h 300"/>
                <a:gd name="T74" fmla="*/ 207962 w 133"/>
                <a:gd name="T75" fmla="*/ 3175 h 30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33"/>
                <a:gd name="T115" fmla="*/ 0 h 300"/>
                <a:gd name="T116" fmla="*/ 133 w 133"/>
                <a:gd name="T117" fmla="*/ 300 h 30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33" h="300">
                  <a:moveTo>
                    <a:pt x="133" y="0"/>
                  </a:moveTo>
                  <a:lnTo>
                    <a:pt x="121" y="2"/>
                  </a:lnTo>
                  <a:lnTo>
                    <a:pt x="106" y="6"/>
                  </a:lnTo>
                  <a:lnTo>
                    <a:pt x="93" y="12"/>
                  </a:lnTo>
                  <a:lnTo>
                    <a:pt x="79" y="18"/>
                  </a:lnTo>
                  <a:lnTo>
                    <a:pt x="68" y="25"/>
                  </a:lnTo>
                  <a:lnTo>
                    <a:pt x="56" y="33"/>
                  </a:lnTo>
                  <a:lnTo>
                    <a:pt x="45" y="43"/>
                  </a:lnTo>
                  <a:lnTo>
                    <a:pt x="35" y="54"/>
                  </a:lnTo>
                  <a:lnTo>
                    <a:pt x="25" y="66"/>
                  </a:lnTo>
                  <a:lnTo>
                    <a:pt x="18" y="79"/>
                  </a:lnTo>
                  <a:lnTo>
                    <a:pt x="12" y="93"/>
                  </a:lnTo>
                  <a:lnTo>
                    <a:pt x="6" y="106"/>
                  </a:lnTo>
                  <a:lnTo>
                    <a:pt x="2" y="119"/>
                  </a:lnTo>
                  <a:lnTo>
                    <a:pt x="0" y="135"/>
                  </a:lnTo>
                  <a:lnTo>
                    <a:pt x="0" y="150"/>
                  </a:lnTo>
                  <a:lnTo>
                    <a:pt x="0" y="165"/>
                  </a:lnTo>
                  <a:lnTo>
                    <a:pt x="2" y="181"/>
                  </a:lnTo>
                  <a:lnTo>
                    <a:pt x="6" y="196"/>
                  </a:lnTo>
                  <a:lnTo>
                    <a:pt x="12" y="210"/>
                  </a:lnTo>
                  <a:lnTo>
                    <a:pt x="18" y="223"/>
                  </a:lnTo>
                  <a:lnTo>
                    <a:pt x="25" y="235"/>
                  </a:lnTo>
                  <a:lnTo>
                    <a:pt x="35" y="246"/>
                  </a:lnTo>
                  <a:lnTo>
                    <a:pt x="45" y="258"/>
                  </a:lnTo>
                  <a:lnTo>
                    <a:pt x="56" y="267"/>
                  </a:lnTo>
                  <a:lnTo>
                    <a:pt x="68" y="277"/>
                  </a:lnTo>
                  <a:lnTo>
                    <a:pt x="79" y="284"/>
                  </a:lnTo>
                  <a:lnTo>
                    <a:pt x="93" y="290"/>
                  </a:lnTo>
                  <a:lnTo>
                    <a:pt x="106" y="296"/>
                  </a:lnTo>
                  <a:lnTo>
                    <a:pt x="121" y="298"/>
                  </a:lnTo>
                  <a:lnTo>
                    <a:pt x="131" y="300"/>
                  </a:lnTo>
                  <a:lnTo>
                    <a:pt x="131" y="298"/>
                  </a:lnTo>
                  <a:lnTo>
                    <a:pt x="131" y="296"/>
                  </a:lnTo>
                  <a:lnTo>
                    <a:pt x="131" y="294"/>
                  </a:lnTo>
                  <a:lnTo>
                    <a:pt x="129" y="292"/>
                  </a:lnTo>
                  <a:lnTo>
                    <a:pt x="129" y="290"/>
                  </a:lnTo>
                  <a:lnTo>
                    <a:pt x="123" y="290"/>
                  </a:lnTo>
                  <a:lnTo>
                    <a:pt x="110" y="286"/>
                  </a:lnTo>
                  <a:lnTo>
                    <a:pt x="96" y="281"/>
                  </a:lnTo>
                  <a:lnTo>
                    <a:pt x="83" y="275"/>
                  </a:lnTo>
                  <a:lnTo>
                    <a:pt x="71" y="269"/>
                  </a:lnTo>
                  <a:lnTo>
                    <a:pt x="62" y="259"/>
                  </a:lnTo>
                  <a:lnTo>
                    <a:pt x="50" y="252"/>
                  </a:lnTo>
                  <a:lnTo>
                    <a:pt x="43" y="240"/>
                  </a:lnTo>
                  <a:lnTo>
                    <a:pt x="33" y="231"/>
                  </a:lnTo>
                  <a:lnTo>
                    <a:pt x="27" y="217"/>
                  </a:lnTo>
                  <a:lnTo>
                    <a:pt x="22" y="206"/>
                  </a:lnTo>
                  <a:lnTo>
                    <a:pt x="16" y="192"/>
                  </a:lnTo>
                  <a:lnTo>
                    <a:pt x="12" y="179"/>
                  </a:lnTo>
                  <a:lnTo>
                    <a:pt x="10" y="165"/>
                  </a:lnTo>
                  <a:lnTo>
                    <a:pt x="10" y="150"/>
                  </a:lnTo>
                  <a:lnTo>
                    <a:pt x="10" y="137"/>
                  </a:lnTo>
                  <a:lnTo>
                    <a:pt x="12" y="121"/>
                  </a:lnTo>
                  <a:lnTo>
                    <a:pt x="16" y="108"/>
                  </a:lnTo>
                  <a:lnTo>
                    <a:pt x="22" y="94"/>
                  </a:lnTo>
                  <a:lnTo>
                    <a:pt x="27" y="83"/>
                  </a:lnTo>
                  <a:lnTo>
                    <a:pt x="33" y="71"/>
                  </a:lnTo>
                  <a:lnTo>
                    <a:pt x="43" y="60"/>
                  </a:lnTo>
                  <a:lnTo>
                    <a:pt x="50" y="50"/>
                  </a:lnTo>
                  <a:lnTo>
                    <a:pt x="62" y="41"/>
                  </a:lnTo>
                  <a:lnTo>
                    <a:pt x="71" y="33"/>
                  </a:lnTo>
                  <a:lnTo>
                    <a:pt x="83" y="25"/>
                  </a:lnTo>
                  <a:lnTo>
                    <a:pt x="96" y="20"/>
                  </a:lnTo>
                  <a:lnTo>
                    <a:pt x="110" y="16"/>
                  </a:lnTo>
                  <a:lnTo>
                    <a:pt x="123" y="12"/>
                  </a:lnTo>
                  <a:lnTo>
                    <a:pt x="131" y="10"/>
                  </a:lnTo>
                  <a:lnTo>
                    <a:pt x="131" y="8"/>
                  </a:lnTo>
                  <a:lnTo>
                    <a:pt x="131" y="6"/>
                  </a:lnTo>
                  <a:lnTo>
                    <a:pt x="131" y="4"/>
                  </a:lnTo>
                  <a:lnTo>
                    <a:pt x="131" y="2"/>
                  </a:lnTo>
                  <a:lnTo>
                    <a:pt x="133" y="0"/>
                  </a:lnTo>
                  <a:close/>
                </a:path>
              </a:pathLst>
            </a:custGeom>
            <a:solidFill>
              <a:srgbClr val="E0F2FF"/>
            </a:solidFill>
            <a:ln w="9525">
              <a:noFill/>
              <a:round/>
            </a:ln>
          </p:spPr>
          <p:txBody>
            <a:bodyPr/>
            <a:lstStyle/>
            <a:p>
              <a:endParaRPr lang="en-US"/>
            </a:p>
          </p:txBody>
        </p:sp>
        <p:sp>
          <p:nvSpPr>
            <p:cNvPr id="17655" name="Freeform 259"/>
            <p:cNvSpPr/>
            <p:nvPr/>
          </p:nvSpPr>
          <p:spPr bwMode="auto">
            <a:xfrm>
              <a:off x="6128457" y="3198795"/>
              <a:ext cx="179211" cy="460375"/>
            </a:xfrm>
            <a:custGeom>
              <a:avLst/>
              <a:gdLst>
                <a:gd name="T0" fmla="*/ 185737 w 127"/>
                <a:gd name="T1" fmla="*/ 0 h 290"/>
                <a:gd name="T2" fmla="*/ 142875 w 127"/>
                <a:gd name="T3" fmla="*/ 15875 h 290"/>
                <a:gd name="T4" fmla="*/ 103187 w 127"/>
                <a:gd name="T5" fmla="*/ 36512 h 290"/>
                <a:gd name="T6" fmla="*/ 69850 w 127"/>
                <a:gd name="T7" fmla="*/ 63500 h 290"/>
                <a:gd name="T8" fmla="*/ 39687 w 127"/>
                <a:gd name="T9" fmla="*/ 98425 h 290"/>
                <a:gd name="T10" fmla="*/ 19050 w 127"/>
                <a:gd name="T11" fmla="*/ 138112 h 290"/>
                <a:gd name="T12" fmla="*/ 6350 w 127"/>
                <a:gd name="T13" fmla="*/ 182562 h 290"/>
                <a:gd name="T14" fmla="*/ 0 w 127"/>
                <a:gd name="T15" fmla="*/ 228600 h 290"/>
                <a:gd name="T16" fmla="*/ 6350 w 127"/>
                <a:gd name="T17" fmla="*/ 277812 h 290"/>
                <a:gd name="T18" fmla="*/ 19050 w 127"/>
                <a:gd name="T19" fmla="*/ 320675 h 290"/>
                <a:gd name="T20" fmla="*/ 39687 w 127"/>
                <a:gd name="T21" fmla="*/ 360362 h 290"/>
                <a:gd name="T22" fmla="*/ 69850 w 127"/>
                <a:gd name="T23" fmla="*/ 393700 h 290"/>
                <a:gd name="T24" fmla="*/ 103187 w 127"/>
                <a:gd name="T25" fmla="*/ 423863 h 290"/>
                <a:gd name="T26" fmla="*/ 142875 w 127"/>
                <a:gd name="T27" fmla="*/ 444500 h 290"/>
                <a:gd name="T28" fmla="*/ 185737 w 127"/>
                <a:gd name="T29" fmla="*/ 457200 h 290"/>
                <a:gd name="T30" fmla="*/ 201612 w 127"/>
                <a:gd name="T31" fmla="*/ 457200 h 290"/>
                <a:gd name="T32" fmla="*/ 198437 w 127"/>
                <a:gd name="T33" fmla="*/ 454025 h 290"/>
                <a:gd name="T34" fmla="*/ 198437 w 127"/>
                <a:gd name="T35" fmla="*/ 450850 h 290"/>
                <a:gd name="T36" fmla="*/ 198437 w 127"/>
                <a:gd name="T37" fmla="*/ 444500 h 290"/>
                <a:gd name="T38" fmla="*/ 188912 w 127"/>
                <a:gd name="T39" fmla="*/ 441325 h 290"/>
                <a:gd name="T40" fmla="*/ 149225 w 127"/>
                <a:gd name="T41" fmla="*/ 430213 h 290"/>
                <a:gd name="T42" fmla="*/ 112712 w 127"/>
                <a:gd name="T43" fmla="*/ 407988 h 290"/>
                <a:gd name="T44" fmla="*/ 79375 w 127"/>
                <a:gd name="T45" fmla="*/ 384175 h 290"/>
                <a:gd name="T46" fmla="*/ 52387 w 127"/>
                <a:gd name="T47" fmla="*/ 350837 h 290"/>
                <a:gd name="T48" fmla="*/ 33337 w 127"/>
                <a:gd name="T49" fmla="*/ 314325 h 290"/>
                <a:gd name="T50" fmla="*/ 22225 w 127"/>
                <a:gd name="T51" fmla="*/ 274637 h 290"/>
                <a:gd name="T52" fmla="*/ 15875 w 127"/>
                <a:gd name="T53" fmla="*/ 228600 h 290"/>
                <a:gd name="T54" fmla="*/ 22225 w 127"/>
                <a:gd name="T55" fmla="*/ 185737 h 290"/>
                <a:gd name="T56" fmla="*/ 33337 w 127"/>
                <a:gd name="T57" fmla="*/ 142875 h 290"/>
                <a:gd name="T58" fmla="*/ 52387 w 127"/>
                <a:gd name="T59" fmla="*/ 106363 h 290"/>
                <a:gd name="T60" fmla="*/ 79375 w 127"/>
                <a:gd name="T61" fmla="*/ 76200 h 290"/>
                <a:gd name="T62" fmla="*/ 112712 w 127"/>
                <a:gd name="T63" fmla="*/ 49212 h 290"/>
                <a:gd name="T64" fmla="*/ 149225 w 127"/>
                <a:gd name="T65" fmla="*/ 26988 h 290"/>
                <a:gd name="T66" fmla="*/ 188912 w 127"/>
                <a:gd name="T67" fmla="*/ 15875 h 290"/>
                <a:gd name="T68" fmla="*/ 201612 w 127"/>
                <a:gd name="T69" fmla="*/ 12700 h 290"/>
                <a:gd name="T70" fmla="*/ 201612 w 127"/>
                <a:gd name="T71" fmla="*/ 9525 h 290"/>
                <a:gd name="T72" fmla="*/ 201612 w 127"/>
                <a:gd name="T73" fmla="*/ 3175 h 290"/>
                <a:gd name="T74" fmla="*/ 201612 w 127"/>
                <a:gd name="T75" fmla="*/ 0 h 29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7"/>
                <a:gd name="T115" fmla="*/ 0 h 290"/>
                <a:gd name="T116" fmla="*/ 127 w 127"/>
                <a:gd name="T117" fmla="*/ 290 h 29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7" h="290">
                  <a:moveTo>
                    <a:pt x="127" y="0"/>
                  </a:moveTo>
                  <a:lnTo>
                    <a:pt x="117" y="0"/>
                  </a:lnTo>
                  <a:lnTo>
                    <a:pt x="104" y="4"/>
                  </a:lnTo>
                  <a:lnTo>
                    <a:pt x="90" y="10"/>
                  </a:lnTo>
                  <a:lnTo>
                    <a:pt x="77" y="16"/>
                  </a:lnTo>
                  <a:lnTo>
                    <a:pt x="65" y="23"/>
                  </a:lnTo>
                  <a:lnTo>
                    <a:pt x="54" y="31"/>
                  </a:lnTo>
                  <a:lnTo>
                    <a:pt x="44" y="40"/>
                  </a:lnTo>
                  <a:lnTo>
                    <a:pt x="35" y="52"/>
                  </a:lnTo>
                  <a:lnTo>
                    <a:pt x="25" y="62"/>
                  </a:lnTo>
                  <a:lnTo>
                    <a:pt x="19" y="75"/>
                  </a:lnTo>
                  <a:lnTo>
                    <a:pt x="12" y="87"/>
                  </a:lnTo>
                  <a:lnTo>
                    <a:pt x="8" y="100"/>
                  </a:lnTo>
                  <a:lnTo>
                    <a:pt x="4" y="115"/>
                  </a:lnTo>
                  <a:lnTo>
                    <a:pt x="2" y="129"/>
                  </a:lnTo>
                  <a:lnTo>
                    <a:pt x="0" y="144"/>
                  </a:lnTo>
                  <a:lnTo>
                    <a:pt x="2" y="159"/>
                  </a:lnTo>
                  <a:lnTo>
                    <a:pt x="4" y="175"/>
                  </a:lnTo>
                  <a:lnTo>
                    <a:pt x="8" y="188"/>
                  </a:lnTo>
                  <a:lnTo>
                    <a:pt x="12" y="202"/>
                  </a:lnTo>
                  <a:lnTo>
                    <a:pt x="19" y="215"/>
                  </a:lnTo>
                  <a:lnTo>
                    <a:pt x="25" y="227"/>
                  </a:lnTo>
                  <a:lnTo>
                    <a:pt x="35" y="238"/>
                  </a:lnTo>
                  <a:lnTo>
                    <a:pt x="44" y="248"/>
                  </a:lnTo>
                  <a:lnTo>
                    <a:pt x="54" y="257"/>
                  </a:lnTo>
                  <a:lnTo>
                    <a:pt x="65" y="267"/>
                  </a:lnTo>
                  <a:lnTo>
                    <a:pt x="77" y="273"/>
                  </a:lnTo>
                  <a:lnTo>
                    <a:pt x="90" y="280"/>
                  </a:lnTo>
                  <a:lnTo>
                    <a:pt x="104" y="284"/>
                  </a:lnTo>
                  <a:lnTo>
                    <a:pt x="117" y="288"/>
                  </a:lnTo>
                  <a:lnTo>
                    <a:pt x="127" y="290"/>
                  </a:lnTo>
                  <a:lnTo>
                    <a:pt x="127" y="288"/>
                  </a:lnTo>
                  <a:lnTo>
                    <a:pt x="125" y="286"/>
                  </a:lnTo>
                  <a:lnTo>
                    <a:pt x="125" y="284"/>
                  </a:lnTo>
                  <a:lnTo>
                    <a:pt x="125" y="282"/>
                  </a:lnTo>
                  <a:lnTo>
                    <a:pt x="125" y="280"/>
                  </a:lnTo>
                  <a:lnTo>
                    <a:pt x="119" y="278"/>
                  </a:lnTo>
                  <a:lnTo>
                    <a:pt x="106" y="275"/>
                  </a:lnTo>
                  <a:lnTo>
                    <a:pt x="94" y="271"/>
                  </a:lnTo>
                  <a:lnTo>
                    <a:pt x="83" y="265"/>
                  </a:lnTo>
                  <a:lnTo>
                    <a:pt x="71" y="257"/>
                  </a:lnTo>
                  <a:lnTo>
                    <a:pt x="60" y="250"/>
                  </a:lnTo>
                  <a:lnTo>
                    <a:pt x="50" y="242"/>
                  </a:lnTo>
                  <a:lnTo>
                    <a:pt x="42" y="232"/>
                  </a:lnTo>
                  <a:lnTo>
                    <a:pt x="33" y="221"/>
                  </a:lnTo>
                  <a:lnTo>
                    <a:pt x="27" y="209"/>
                  </a:lnTo>
                  <a:lnTo>
                    <a:pt x="21" y="198"/>
                  </a:lnTo>
                  <a:lnTo>
                    <a:pt x="16" y="184"/>
                  </a:lnTo>
                  <a:lnTo>
                    <a:pt x="14" y="173"/>
                  </a:lnTo>
                  <a:lnTo>
                    <a:pt x="12" y="159"/>
                  </a:lnTo>
                  <a:lnTo>
                    <a:pt x="10" y="144"/>
                  </a:lnTo>
                  <a:lnTo>
                    <a:pt x="12" y="131"/>
                  </a:lnTo>
                  <a:lnTo>
                    <a:pt x="14" y="117"/>
                  </a:lnTo>
                  <a:lnTo>
                    <a:pt x="16" y="104"/>
                  </a:lnTo>
                  <a:lnTo>
                    <a:pt x="21" y="90"/>
                  </a:lnTo>
                  <a:lnTo>
                    <a:pt x="27" y="79"/>
                  </a:lnTo>
                  <a:lnTo>
                    <a:pt x="33" y="67"/>
                  </a:lnTo>
                  <a:lnTo>
                    <a:pt x="42" y="58"/>
                  </a:lnTo>
                  <a:lnTo>
                    <a:pt x="50" y="48"/>
                  </a:lnTo>
                  <a:lnTo>
                    <a:pt x="60" y="39"/>
                  </a:lnTo>
                  <a:lnTo>
                    <a:pt x="71" y="31"/>
                  </a:lnTo>
                  <a:lnTo>
                    <a:pt x="83" y="23"/>
                  </a:lnTo>
                  <a:lnTo>
                    <a:pt x="94" y="17"/>
                  </a:lnTo>
                  <a:lnTo>
                    <a:pt x="106" y="14"/>
                  </a:lnTo>
                  <a:lnTo>
                    <a:pt x="119" y="10"/>
                  </a:lnTo>
                  <a:lnTo>
                    <a:pt x="127" y="10"/>
                  </a:lnTo>
                  <a:lnTo>
                    <a:pt x="127" y="8"/>
                  </a:lnTo>
                  <a:lnTo>
                    <a:pt x="127" y="6"/>
                  </a:lnTo>
                  <a:lnTo>
                    <a:pt x="127" y="4"/>
                  </a:lnTo>
                  <a:lnTo>
                    <a:pt x="127" y="2"/>
                  </a:lnTo>
                  <a:lnTo>
                    <a:pt x="127" y="0"/>
                  </a:lnTo>
                  <a:close/>
                </a:path>
              </a:pathLst>
            </a:custGeom>
            <a:solidFill>
              <a:srgbClr val="E1F3FF"/>
            </a:solidFill>
            <a:ln w="9525">
              <a:noFill/>
              <a:round/>
            </a:ln>
          </p:spPr>
          <p:txBody>
            <a:bodyPr/>
            <a:lstStyle/>
            <a:p>
              <a:endParaRPr lang="en-US"/>
            </a:p>
          </p:txBody>
        </p:sp>
        <p:sp>
          <p:nvSpPr>
            <p:cNvPr id="17656" name="Freeform 260"/>
            <p:cNvSpPr/>
            <p:nvPr/>
          </p:nvSpPr>
          <p:spPr bwMode="auto">
            <a:xfrm>
              <a:off x="6136923" y="3205142"/>
              <a:ext cx="170744" cy="444500"/>
            </a:xfrm>
            <a:custGeom>
              <a:avLst/>
              <a:gdLst>
                <a:gd name="T0" fmla="*/ 179387 w 121"/>
                <a:gd name="T1" fmla="*/ 3175 h 280"/>
                <a:gd name="T2" fmla="*/ 136525 w 121"/>
                <a:gd name="T3" fmla="*/ 15875 h 280"/>
                <a:gd name="T4" fmla="*/ 96837 w 121"/>
                <a:gd name="T5" fmla="*/ 36512 h 280"/>
                <a:gd name="T6" fmla="*/ 63500 w 121"/>
                <a:gd name="T7" fmla="*/ 63500 h 280"/>
                <a:gd name="T8" fmla="*/ 36512 w 121"/>
                <a:gd name="T9" fmla="*/ 96837 h 280"/>
                <a:gd name="T10" fmla="*/ 19050 w 121"/>
                <a:gd name="T11" fmla="*/ 133350 h 280"/>
                <a:gd name="T12" fmla="*/ 3175 w 121"/>
                <a:gd name="T13" fmla="*/ 176212 h 280"/>
                <a:gd name="T14" fmla="*/ 0 w 121"/>
                <a:gd name="T15" fmla="*/ 222250 h 280"/>
                <a:gd name="T16" fmla="*/ 3175 w 121"/>
                <a:gd name="T17" fmla="*/ 268287 h 280"/>
                <a:gd name="T18" fmla="*/ 19050 w 121"/>
                <a:gd name="T19" fmla="*/ 311150 h 280"/>
                <a:gd name="T20" fmla="*/ 36512 w 121"/>
                <a:gd name="T21" fmla="*/ 350837 h 280"/>
                <a:gd name="T22" fmla="*/ 63500 w 121"/>
                <a:gd name="T23" fmla="*/ 384175 h 280"/>
                <a:gd name="T24" fmla="*/ 96837 w 121"/>
                <a:gd name="T25" fmla="*/ 411163 h 280"/>
                <a:gd name="T26" fmla="*/ 136525 w 121"/>
                <a:gd name="T27" fmla="*/ 430213 h 280"/>
                <a:gd name="T28" fmla="*/ 179387 w 121"/>
                <a:gd name="T29" fmla="*/ 444500 h 280"/>
                <a:gd name="T30" fmla="*/ 188912 w 121"/>
                <a:gd name="T31" fmla="*/ 444500 h 280"/>
                <a:gd name="T32" fmla="*/ 188912 w 121"/>
                <a:gd name="T33" fmla="*/ 438150 h 280"/>
                <a:gd name="T34" fmla="*/ 188912 w 121"/>
                <a:gd name="T35" fmla="*/ 434975 h 280"/>
                <a:gd name="T36" fmla="*/ 188912 w 121"/>
                <a:gd name="T37" fmla="*/ 433388 h 280"/>
                <a:gd name="T38" fmla="*/ 182562 w 121"/>
                <a:gd name="T39" fmla="*/ 430213 h 280"/>
                <a:gd name="T40" fmla="*/ 142875 w 121"/>
                <a:gd name="T41" fmla="*/ 417513 h 280"/>
                <a:gd name="T42" fmla="*/ 106362 w 121"/>
                <a:gd name="T43" fmla="*/ 395287 h 280"/>
                <a:gd name="T44" fmla="*/ 76200 w 121"/>
                <a:gd name="T45" fmla="*/ 371475 h 280"/>
                <a:gd name="T46" fmla="*/ 52387 w 121"/>
                <a:gd name="T47" fmla="*/ 341312 h 280"/>
                <a:gd name="T48" fmla="*/ 30162 w 121"/>
                <a:gd name="T49" fmla="*/ 304800 h 280"/>
                <a:gd name="T50" fmla="*/ 19050 w 121"/>
                <a:gd name="T51" fmla="*/ 265112 h 280"/>
                <a:gd name="T52" fmla="*/ 15875 w 121"/>
                <a:gd name="T53" fmla="*/ 222250 h 280"/>
                <a:gd name="T54" fmla="*/ 19050 w 121"/>
                <a:gd name="T55" fmla="*/ 179387 h 280"/>
                <a:gd name="T56" fmla="*/ 30162 w 121"/>
                <a:gd name="T57" fmla="*/ 139700 h 280"/>
                <a:gd name="T58" fmla="*/ 52387 w 121"/>
                <a:gd name="T59" fmla="*/ 106363 h 280"/>
                <a:gd name="T60" fmla="*/ 76200 w 121"/>
                <a:gd name="T61" fmla="*/ 73025 h 280"/>
                <a:gd name="T62" fmla="*/ 106362 w 121"/>
                <a:gd name="T63" fmla="*/ 49212 h 280"/>
                <a:gd name="T64" fmla="*/ 142875 w 121"/>
                <a:gd name="T65" fmla="*/ 30162 h 280"/>
                <a:gd name="T66" fmla="*/ 182562 w 121"/>
                <a:gd name="T67" fmla="*/ 19050 h 280"/>
                <a:gd name="T68" fmla="*/ 192087 w 121"/>
                <a:gd name="T69" fmla="*/ 15875 h 280"/>
                <a:gd name="T70" fmla="*/ 192087 w 121"/>
                <a:gd name="T71" fmla="*/ 9525 h 280"/>
                <a:gd name="T72" fmla="*/ 192087 w 121"/>
                <a:gd name="T73" fmla="*/ 6350 h 280"/>
                <a:gd name="T74" fmla="*/ 192087 w 121"/>
                <a:gd name="T75" fmla="*/ 3175 h 28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21"/>
                <a:gd name="T115" fmla="*/ 0 h 280"/>
                <a:gd name="T116" fmla="*/ 121 w 121"/>
                <a:gd name="T117" fmla="*/ 280 h 28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21" h="280">
                  <a:moveTo>
                    <a:pt x="121" y="0"/>
                  </a:moveTo>
                  <a:lnTo>
                    <a:pt x="113" y="2"/>
                  </a:lnTo>
                  <a:lnTo>
                    <a:pt x="100" y="6"/>
                  </a:lnTo>
                  <a:lnTo>
                    <a:pt x="86" y="10"/>
                  </a:lnTo>
                  <a:lnTo>
                    <a:pt x="73" y="15"/>
                  </a:lnTo>
                  <a:lnTo>
                    <a:pt x="61" y="23"/>
                  </a:lnTo>
                  <a:lnTo>
                    <a:pt x="52" y="31"/>
                  </a:lnTo>
                  <a:lnTo>
                    <a:pt x="40" y="40"/>
                  </a:lnTo>
                  <a:lnTo>
                    <a:pt x="33" y="50"/>
                  </a:lnTo>
                  <a:lnTo>
                    <a:pt x="23" y="61"/>
                  </a:lnTo>
                  <a:lnTo>
                    <a:pt x="17" y="73"/>
                  </a:lnTo>
                  <a:lnTo>
                    <a:pt x="12" y="84"/>
                  </a:lnTo>
                  <a:lnTo>
                    <a:pt x="6" y="98"/>
                  </a:lnTo>
                  <a:lnTo>
                    <a:pt x="2" y="111"/>
                  </a:lnTo>
                  <a:lnTo>
                    <a:pt x="0" y="127"/>
                  </a:lnTo>
                  <a:lnTo>
                    <a:pt x="0" y="140"/>
                  </a:lnTo>
                  <a:lnTo>
                    <a:pt x="0" y="155"/>
                  </a:lnTo>
                  <a:lnTo>
                    <a:pt x="2" y="169"/>
                  </a:lnTo>
                  <a:lnTo>
                    <a:pt x="6" y="182"/>
                  </a:lnTo>
                  <a:lnTo>
                    <a:pt x="12" y="196"/>
                  </a:lnTo>
                  <a:lnTo>
                    <a:pt x="17" y="207"/>
                  </a:lnTo>
                  <a:lnTo>
                    <a:pt x="23" y="221"/>
                  </a:lnTo>
                  <a:lnTo>
                    <a:pt x="33" y="230"/>
                  </a:lnTo>
                  <a:lnTo>
                    <a:pt x="40" y="242"/>
                  </a:lnTo>
                  <a:lnTo>
                    <a:pt x="52" y="249"/>
                  </a:lnTo>
                  <a:lnTo>
                    <a:pt x="61" y="259"/>
                  </a:lnTo>
                  <a:lnTo>
                    <a:pt x="73" y="265"/>
                  </a:lnTo>
                  <a:lnTo>
                    <a:pt x="86" y="271"/>
                  </a:lnTo>
                  <a:lnTo>
                    <a:pt x="100" y="276"/>
                  </a:lnTo>
                  <a:lnTo>
                    <a:pt x="113" y="280"/>
                  </a:lnTo>
                  <a:lnTo>
                    <a:pt x="119" y="280"/>
                  </a:lnTo>
                  <a:lnTo>
                    <a:pt x="119" y="278"/>
                  </a:lnTo>
                  <a:lnTo>
                    <a:pt x="119" y="276"/>
                  </a:lnTo>
                  <a:lnTo>
                    <a:pt x="119" y="274"/>
                  </a:lnTo>
                  <a:lnTo>
                    <a:pt x="119" y="273"/>
                  </a:lnTo>
                  <a:lnTo>
                    <a:pt x="119" y="271"/>
                  </a:lnTo>
                  <a:lnTo>
                    <a:pt x="115" y="271"/>
                  </a:lnTo>
                  <a:lnTo>
                    <a:pt x="102" y="267"/>
                  </a:lnTo>
                  <a:lnTo>
                    <a:pt x="90" y="263"/>
                  </a:lnTo>
                  <a:lnTo>
                    <a:pt x="79" y="257"/>
                  </a:lnTo>
                  <a:lnTo>
                    <a:pt x="67" y="249"/>
                  </a:lnTo>
                  <a:lnTo>
                    <a:pt x="58" y="242"/>
                  </a:lnTo>
                  <a:lnTo>
                    <a:pt x="48" y="234"/>
                  </a:lnTo>
                  <a:lnTo>
                    <a:pt x="38" y="225"/>
                  </a:lnTo>
                  <a:lnTo>
                    <a:pt x="33" y="215"/>
                  </a:lnTo>
                  <a:lnTo>
                    <a:pt x="25" y="203"/>
                  </a:lnTo>
                  <a:lnTo>
                    <a:pt x="19" y="192"/>
                  </a:lnTo>
                  <a:lnTo>
                    <a:pt x="15" y="180"/>
                  </a:lnTo>
                  <a:lnTo>
                    <a:pt x="12" y="167"/>
                  </a:lnTo>
                  <a:lnTo>
                    <a:pt x="10" y="154"/>
                  </a:lnTo>
                  <a:lnTo>
                    <a:pt x="10" y="140"/>
                  </a:lnTo>
                  <a:lnTo>
                    <a:pt x="10" y="127"/>
                  </a:lnTo>
                  <a:lnTo>
                    <a:pt x="12" y="113"/>
                  </a:lnTo>
                  <a:lnTo>
                    <a:pt x="15" y="102"/>
                  </a:lnTo>
                  <a:lnTo>
                    <a:pt x="19" y="88"/>
                  </a:lnTo>
                  <a:lnTo>
                    <a:pt x="25" y="77"/>
                  </a:lnTo>
                  <a:lnTo>
                    <a:pt x="33" y="67"/>
                  </a:lnTo>
                  <a:lnTo>
                    <a:pt x="38" y="56"/>
                  </a:lnTo>
                  <a:lnTo>
                    <a:pt x="48" y="46"/>
                  </a:lnTo>
                  <a:lnTo>
                    <a:pt x="58" y="38"/>
                  </a:lnTo>
                  <a:lnTo>
                    <a:pt x="67" y="31"/>
                  </a:lnTo>
                  <a:lnTo>
                    <a:pt x="79" y="25"/>
                  </a:lnTo>
                  <a:lnTo>
                    <a:pt x="90" y="19"/>
                  </a:lnTo>
                  <a:lnTo>
                    <a:pt x="102" y="13"/>
                  </a:lnTo>
                  <a:lnTo>
                    <a:pt x="115" y="12"/>
                  </a:lnTo>
                  <a:lnTo>
                    <a:pt x="121" y="10"/>
                  </a:lnTo>
                  <a:lnTo>
                    <a:pt x="121" y="8"/>
                  </a:lnTo>
                  <a:lnTo>
                    <a:pt x="121" y="6"/>
                  </a:lnTo>
                  <a:lnTo>
                    <a:pt x="121" y="4"/>
                  </a:lnTo>
                  <a:lnTo>
                    <a:pt x="121" y="2"/>
                  </a:lnTo>
                  <a:lnTo>
                    <a:pt x="121" y="0"/>
                  </a:lnTo>
                  <a:close/>
                </a:path>
              </a:pathLst>
            </a:custGeom>
            <a:solidFill>
              <a:srgbClr val="E2F3FF"/>
            </a:solidFill>
            <a:ln w="9525">
              <a:noFill/>
              <a:round/>
            </a:ln>
          </p:spPr>
          <p:txBody>
            <a:bodyPr/>
            <a:lstStyle/>
            <a:p>
              <a:endParaRPr lang="en-US"/>
            </a:p>
          </p:txBody>
        </p:sp>
        <p:sp>
          <p:nvSpPr>
            <p:cNvPr id="17657" name="Freeform 261"/>
            <p:cNvSpPr/>
            <p:nvPr/>
          </p:nvSpPr>
          <p:spPr bwMode="auto">
            <a:xfrm>
              <a:off x="6142567" y="3214670"/>
              <a:ext cx="165100" cy="428625"/>
            </a:xfrm>
            <a:custGeom>
              <a:avLst/>
              <a:gdLst>
                <a:gd name="T0" fmla="*/ 173037 w 117"/>
                <a:gd name="T1" fmla="*/ 0 h 270"/>
                <a:gd name="T2" fmla="*/ 133350 w 117"/>
                <a:gd name="T3" fmla="*/ 11112 h 270"/>
                <a:gd name="T4" fmla="*/ 96837 w 117"/>
                <a:gd name="T5" fmla="*/ 33337 h 270"/>
                <a:gd name="T6" fmla="*/ 63500 w 117"/>
                <a:gd name="T7" fmla="*/ 60325 h 270"/>
                <a:gd name="T8" fmla="*/ 36512 w 117"/>
                <a:gd name="T9" fmla="*/ 90487 h 270"/>
                <a:gd name="T10" fmla="*/ 17462 w 117"/>
                <a:gd name="T11" fmla="*/ 127000 h 270"/>
                <a:gd name="T12" fmla="*/ 6350 w 117"/>
                <a:gd name="T13" fmla="*/ 169862 h 270"/>
                <a:gd name="T14" fmla="*/ 0 w 117"/>
                <a:gd name="T15" fmla="*/ 212725 h 270"/>
                <a:gd name="T16" fmla="*/ 6350 w 117"/>
                <a:gd name="T17" fmla="*/ 258762 h 270"/>
                <a:gd name="T18" fmla="*/ 17462 w 117"/>
                <a:gd name="T19" fmla="*/ 298450 h 270"/>
                <a:gd name="T20" fmla="*/ 36512 w 117"/>
                <a:gd name="T21" fmla="*/ 334962 h 270"/>
                <a:gd name="T22" fmla="*/ 63500 w 117"/>
                <a:gd name="T23" fmla="*/ 368300 h 270"/>
                <a:gd name="T24" fmla="*/ 96837 w 117"/>
                <a:gd name="T25" fmla="*/ 392112 h 270"/>
                <a:gd name="T26" fmla="*/ 133350 w 117"/>
                <a:gd name="T27" fmla="*/ 414338 h 270"/>
                <a:gd name="T28" fmla="*/ 173037 w 117"/>
                <a:gd name="T29" fmla="*/ 425450 h 270"/>
                <a:gd name="T30" fmla="*/ 182562 w 117"/>
                <a:gd name="T31" fmla="*/ 425450 h 270"/>
                <a:gd name="T32" fmla="*/ 182562 w 117"/>
                <a:gd name="T33" fmla="*/ 423863 h 270"/>
                <a:gd name="T34" fmla="*/ 182562 w 117"/>
                <a:gd name="T35" fmla="*/ 420688 h 270"/>
                <a:gd name="T36" fmla="*/ 182562 w 117"/>
                <a:gd name="T37" fmla="*/ 414338 h 270"/>
                <a:gd name="T38" fmla="*/ 176212 w 117"/>
                <a:gd name="T39" fmla="*/ 411163 h 270"/>
                <a:gd name="T40" fmla="*/ 139700 w 117"/>
                <a:gd name="T41" fmla="*/ 401637 h 270"/>
                <a:gd name="T42" fmla="*/ 106362 w 117"/>
                <a:gd name="T43" fmla="*/ 381000 h 270"/>
                <a:gd name="T44" fmla="*/ 76200 w 117"/>
                <a:gd name="T45" fmla="*/ 355600 h 270"/>
                <a:gd name="T46" fmla="*/ 50800 w 117"/>
                <a:gd name="T47" fmla="*/ 325437 h 270"/>
                <a:gd name="T48" fmla="*/ 30162 w 117"/>
                <a:gd name="T49" fmla="*/ 292100 h 270"/>
                <a:gd name="T50" fmla="*/ 20637 w 117"/>
                <a:gd name="T51" fmla="*/ 255587 h 270"/>
                <a:gd name="T52" fmla="*/ 14287 w 117"/>
                <a:gd name="T53" fmla="*/ 212725 h 270"/>
                <a:gd name="T54" fmla="*/ 20637 w 117"/>
                <a:gd name="T55" fmla="*/ 173037 h 270"/>
                <a:gd name="T56" fmla="*/ 30162 w 117"/>
                <a:gd name="T57" fmla="*/ 133350 h 270"/>
                <a:gd name="T58" fmla="*/ 50800 w 117"/>
                <a:gd name="T59" fmla="*/ 100012 h 270"/>
                <a:gd name="T60" fmla="*/ 76200 w 117"/>
                <a:gd name="T61" fmla="*/ 69850 h 270"/>
                <a:gd name="T62" fmla="*/ 106362 w 117"/>
                <a:gd name="T63" fmla="*/ 46037 h 270"/>
                <a:gd name="T64" fmla="*/ 139700 w 117"/>
                <a:gd name="T65" fmla="*/ 26987 h 270"/>
                <a:gd name="T66" fmla="*/ 176212 w 117"/>
                <a:gd name="T67" fmla="*/ 14287 h 270"/>
                <a:gd name="T68" fmla="*/ 182562 w 117"/>
                <a:gd name="T69" fmla="*/ 11112 h 270"/>
                <a:gd name="T70" fmla="*/ 185737 w 117"/>
                <a:gd name="T71" fmla="*/ 9525 h 270"/>
                <a:gd name="T72" fmla="*/ 185737 w 117"/>
                <a:gd name="T73" fmla="*/ 6350 h 270"/>
                <a:gd name="T74" fmla="*/ 185737 w 117"/>
                <a:gd name="T75" fmla="*/ 0 h 2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7"/>
                <a:gd name="T115" fmla="*/ 0 h 270"/>
                <a:gd name="T116" fmla="*/ 117 w 117"/>
                <a:gd name="T117" fmla="*/ 270 h 27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7" h="270">
                  <a:moveTo>
                    <a:pt x="117" y="0"/>
                  </a:moveTo>
                  <a:lnTo>
                    <a:pt x="109" y="0"/>
                  </a:lnTo>
                  <a:lnTo>
                    <a:pt x="96" y="4"/>
                  </a:lnTo>
                  <a:lnTo>
                    <a:pt x="84" y="7"/>
                  </a:lnTo>
                  <a:lnTo>
                    <a:pt x="73" y="13"/>
                  </a:lnTo>
                  <a:lnTo>
                    <a:pt x="61" y="21"/>
                  </a:lnTo>
                  <a:lnTo>
                    <a:pt x="50" y="29"/>
                  </a:lnTo>
                  <a:lnTo>
                    <a:pt x="40" y="38"/>
                  </a:lnTo>
                  <a:lnTo>
                    <a:pt x="32" y="48"/>
                  </a:lnTo>
                  <a:lnTo>
                    <a:pt x="23" y="57"/>
                  </a:lnTo>
                  <a:lnTo>
                    <a:pt x="17" y="69"/>
                  </a:lnTo>
                  <a:lnTo>
                    <a:pt x="11" y="80"/>
                  </a:lnTo>
                  <a:lnTo>
                    <a:pt x="6" y="94"/>
                  </a:lnTo>
                  <a:lnTo>
                    <a:pt x="4" y="107"/>
                  </a:lnTo>
                  <a:lnTo>
                    <a:pt x="2" y="121"/>
                  </a:lnTo>
                  <a:lnTo>
                    <a:pt x="0" y="134"/>
                  </a:lnTo>
                  <a:lnTo>
                    <a:pt x="2" y="149"/>
                  </a:lnTo>
                  <a:lnTo>
                    <a:pt x="4" y="163"/>
                  </a:lnTo>
                  <a:lnTo>
                    <a:pt x="6" y="174"/>
                  </a:lnTo>
                  <a:lnTo>
                    <a:pt x="11" y="188"/>
                  </a:lnTo>
                  <a:lnTo>
                    <a:pt x="17" y="199"/>
                  </a:lnTo>
                  <a:lnTo>
                    <a:pt x="23" y="211"/>
                  </a:lnTo>
                  <a:lnTo>
                    <a:pt x="32" y="222"/>
                  </a:lnTo>
                  <a:lnTo>
                    <a:pt x="40" y="232"/>
                  </a:lnTo>
                  <a:lnTo>
                    <a:pt x="50" y="240"/>
                  </a:lnTo>
                  <a:lnTo>
                    <a:pt x="61" y="247"/>
                  </a:lnTo>
                  <a:lnTo>
                    <a:pt x="73" y="255"/>
                  </a:lnTo>
                  <a:lnTo>
                    <a:pt x="84" y="261"/>
                  </a:lnTo>
                  <a:lnTo>
                    <a:pt x="96" y="265"/>
                  </a:lnTo>
                  <a:lnTo>
                    <a:pt x="109" y="268"/>
                  </a:lnTo>
                  <a:lnTo>
                    <a:pt x="115" y="270"/>
                  </a:lnTo>
                  <a:lnTo>
                    <a:pt x="115" y="268"/>
                  </a:lnTo>
                  <a:lnTo>
                    <a:pt x="115" y="267"/>
                  </a:lnTo>
                  <a:lnTo>
                    <a:pt x="115" y="265"/>
                  </a:lnTo>
                  <a:lnTo>
                    <a:pt x="115" y="263"/>
                  </a:lnTo>
                  <a:lnTo>
                    <a:pt x="115" y="261"/>
                  </a:lnTo>
                  <a:lnTo>
                    <a:pt x="111" y="259"/>
                  </a:lnTo>
                  <a:lnTo>
                    <a:pt x="100" y="257"/>
                  </a:lnTo>
                  <a:lnTo>
                    <a:pt x="88" y="253"/>
                  </a:lnTo>
                  <a:lnTo>
                    <a:pt x="77" y="247"/>
                  </a:lnTo>
                  <a:lnTo>
                    <a:pt x="67" y="240"/>
                  </a:lnTo>
                  <a:lnTo>
                    <a:pt x="55" y="234"/>
                  </a:lnTo>
                  <a:lnTo>
                    <a:pt x="48" y="224"/>
                  </a:lnTo>
                  <a:lnTo>
                    <a:pt x="38" y="217"/>
                  </a:lnTo>
                  <a:lnTo>
                    <a:pt x="32" y="205"/>
                  </a:lnTo>
                  <a:lnTo>
                    <a:pt x="25" y="196"/>
                  </a:lnTo>
                  <a:lnTo>
                    <a:pt x="19" y="184"/>
                  </a:lnTo>
                  <a:lnTo>
                    <a:pt x="15" y="172"/>
                  </a:lnTo>
                  <a:lnTo>
                    <a:pt x="13" y="161"/>
                  </a:lnTo>
                  <a:lnTo>
                    <a:pt x="11" y="148"/>
                  </a:lnTo>
                  <a:lnTo>
                    <a:pt x="9" y="134"/>
                  </a:lnTo>
                  <a:lnTo>
                    <a:pt x="11" y="121"/>
                  </a:lnTo>
                  <a:lnTo>
                    <a:pt x="13" y="109"/>
                  </a:lnTo>
                  <a:lnTo>
                    <a:pt x="15" y="96"/>
                  </a:lnTo>
                  <a:lnTo>
                    <a:pt x="19" y="84"/>
                  </a:lnTo>
                  <a:lnTo>
                    <a:pt x="25" y="73"/>
                  </a:lnTo>
                  <a:lnTo>
                    <a:pt x="32" y="63"/>
                  </a:lnTo>
                  <a:lnTo>
                    <a:pt x="38" y="54"/>
                  </a:lnTo>
                  <a:lnTo>
                    <a:pt x="48" y="44"/>
                  </a:lnTo>
                  <a:lnTo>
                    <a:pt x="55" y="36"/>
                  </a:lnTo>
                  <a:lnTo>
                    <a:pt x="67" y="29"/>
                  </a:lnTo>
                  <a:lnTo>
                    <a:pt x="77" y="23"/>
                  </a:lnTo>
                  <a:lnTo>
                    <a:pt x="88" y="17"/>
                  </a:lnTo>
                  <a:lnTo>
                    <a:pt x="100" y="13"/>
                  </a:lnTo>
                  <a:lnTo>
                    <a:pt x="111" y="9"/>
                  </a:lnTo>
                  <a:lnTo>
                    <a:pt x="115" y="9"/>
                  </a:lnTo>
                  <a:lnTo>
                    <a:pt x="115" y="7"/>
                  </a:lnTo>
                  <a:lnTo>
                    <a:pt x="115" y="6"/>
                  </a:lnTo>
                  <a:lnTo>
                    <a:pt x="117" y="6"/>
                  </a:lnTo>
                  <a:lnTo>
                    <a:pt x="117" y="4"/>
                  </a:lnTo>
                  <a:lnTo>
                    <a:pt x="117" y="2"/>
                  </a:lnTo>
                  <a:lnTo>
                    <a:pt x="117" y="0"/>
                  </a:lnTo>
                  <a:close/>
                </a:path>
              </a:pathLst>
            </a:custGeom>
            <a:solidFill>
              <a:srgbClr val="E3F3FF"/>
            </a:solidFill>
            <a:ln w="9525">
              <a:noFill/>
              <a:round/>
            </a:ln>
          </p:spPr>
          <p:txBody>
            <a:bodyPr/>
            <a:lstStyle/>
            <a:p>
              <a:endParaRPr lang="en-US"/>
            </a:p>
          </p:txBody>
        </p:sp>
        <p:sp>
          <p:nvSpPr>
            <p:cNvPr id="17658" name="Freeform 262"/>
            <p:cNvSpPr/>
            <p:nvPr/>
          </p:nvSpPr>
          <p:spPr bwMode="auto">
            <a:xfrm>
              <a:off x="6151035" y="3221017"/>
              <a:ext cx="156633" cy="414337"/>
            </a:xfrm>
            <a:custGeom>
              <a:avLst/>
              <a:gdLst>
                <a:gd name="T0" fmla="*/ 166687 w 111"/>
                <a:gd name="T1" fmla="*/ 3175 h 261"/>
                <a:gd name="T2" fmla="*/ 127000 w 111"/>
                <a:gd name="T3" fmla="*/ 14287 h 261"/>
                <a:gd name="T4" fmla="*/ 90487 w 111"/>
                <a:gd name="T5" fmla="*/ 33337 h 261"/>
                <a:gd name="T6" fmla="*/ 60325 w 111"/>
                <a:gd name="T7" fmla="*/ 57150 h 261"/>
                <a:gd name="T8" fmla="*/ 36512 w 111"/>
                <a:gd name="T9" fmla="*/ 90487 h 261"/>
                <a:gd name="T10" fmla="*/ 14287 w 111"/>
                <a:gd name="T11" fmla="*/ 123825 h 261"/>
                <a:gd name="T12" fmla="*/ 3175 w 111"/>
                <a:gd name="T13" fmla="*/ 163512 h 261"/>
                <a:gd name="T14" fmla="*/ 0 w 111"/>
                <a:gd name="T15" fmla="*/ 206375 h 261"/>
                <a:gd name="T16" fmla="*/ 3175 w 111"/>
                <a:gd name="T17" fmla="*/ 249237 h 261"/>
                <a:gd name="T18" fmla="*/ 14287 w 111"/>
                <a:gd name="T19" fmla="*/ 288925 h 261"/>
                <a:gd name="T20" fmla="*/ 36512 w 111"/>
                <a:gd name="T21" fmla="*/ 325437 h 261"/>
                <a:gd name="T22" fmla="*/ 60325 w 111"/>
                <a:gd name="T23" fmla="*/ 355600 h 261"/>
                <a:gd name="T24" fmla="*/ 90487 w 111"/>
                <a:gd name="T25" fmla="*/ 379412 h 261"/>
                <a:gd name="T26" fmla="*/ 127000 w 111"/>
                <a:gd name="T27" fmla="*/ 401637 h 261"/>
                <a:gd name="T28" fmla="*/ 166687 w 111"/>
                <a:gd name="T29" fmla="*/ 414337 h 261"/>
                <a:gd name="T30" fmla="*/ 173037 w 111"/>
                <a:gd name="T31" fmla="*/ 414337 h 261"/>
                <a:gd name="T32" fmla="*/ 173037 w 111"/>
                <a:gd name="T33" fmla="*/ 407987 h 261"/>
                <a:gd name="T34" fmla="*/ 173037 w 111"/>
                <a:gd name="T35" fmla="*/ 404812 h 261"/>
                <a:gd name="T36" fmla="*/ 173037 w 111"/>
                <a:gd name="T37" fmla="*/ 401637 h 261"/>
                <a:gd name="T38" fmla="*/ 169862 w 111"/>
                <a:gd name="T39" fmla="*/ 398462 h 261"/>
                <a:gd name="T40" fmla="*/ 133350 w 111"/>
                <a:gd name="T41" fmla="*/ 385762 h 261"/>
                <a:gd name="T42" fmla="*/ 100012 w 111"/>
                <a:gd name="T43" fmla="*/ 368299 h 261"/>
                <a:gd name="T44" fmla="*/ 69850 w 111"/>
                <a:gd name="T45" fmla="*/ 346075 h 261"/>
                <a:gd name="T46" fmla="*/ 47625 w 111"/>
                <a:gd name="T47" fmla="*/ 315912 h 261"/>
                <a:gd name="T48" fmla="*/ 30162 w 111"/>
                <a:gd name="T49" fmla="*/ 282575 h 261"/>
                <a:gd name="T50" fmla="*/ 17462 w 111"/>
                <a:gd name="T51" fmla="*/ 246062 h 261"/>
                <a:gd name="T52" fmla="*/ 14287 w 111"/>
                <a:gd name="T53" fmla="*/ 206375 h 261"/>
                <a:gd name="T54" fmla="*/ 17462 w 111"/>
                <a:gd name="T55" fmla="*/ 166687 h 261"/>
                <a:gd name="T56" fmla="*/ 30162 w 111"/>
                <a:gd name="T57" fmla="*/ 130175 h 261"/>
                <a:gd name="T58" fmla="*/ 47625 w 111"/>
                <a:gd name="T59" fmla="*/ 96837 h 261"/>
                <a:gd name="T60" fmla="*/ 69850 w 111"/>
                <a:gd name="T61" fmla="*/ 69850 h 261"/>
                <a:gd name="T62" fmla="*/ 100012 w 111"/>
                <a:gd name="T63" fmla="*/ 44450 h 261"/>
                <a:gd name="T64" fmla="*/ 133350 w 111"/>
                <a:gd name="T65" fmla="*/ 26987 h 261"/>
                <a:gd name="T66" fmla="*/ 169862 w 111"/>
                <a:gd name="T67" fmla="*/ 14287 h 261"/>
                <a:gd name="T68" fmla="*/ 173037 w 111"/>
                <a:gd name="T69" fmla="*/ 14287 h 261"/>
                <a:gd name="T70" fmla="*/ 173037 w 111"/>
                <a:gd name="T71" fmla="*/ 7937 h 261"/>
                <a:gd name="T72" fmla="*/ 173037 w 111"/>
                <a:gd name="T73" fmla="*/ 4762 h 261"/>
                <a:gd name="T74" fmla="*/ 176212 w 111"/>
                <a:gd name="T75" fmla="*/ 3175 h 26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11"/>
                <a:gd name="T115" fmla="*/ 0 h 261"/>
                <a:gd name="T116" fmla="*/ 111 w 111"/>
                <a:gd name="T117" fmla="*/ 261 h 26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11" h="261">
                  <a:moveTo>
                    <a:pt x="111" y="0"/>
                  </a:moveTo>
                  <a:lnTo>
                    <a:pt x="105" y="2"/>
                  </a:lnTo>
                  <a:lnTo>
                    <a:pt x="92" y="3"/>
                  </a:lnTo>
                  <a:lnTo>
                    <a:pt x="80" y="9"/>
                  </a:lnTo>
                  <a:lnTo>
                    <a:pt x="69" y="15"/>
                  </a:lnTo>
                  <a:lnTo>
                    <a:pt x="57" y="21"/>
                  </a:lnTo>
                  <a:lnTo>
                    <a:pt x="48" y="28"/>
                  </a:lnTo>
                  <a:lnTo>
                    <a:pt x="38" y="36"/>
                  </a:lnTo>
                  <a:lnTo>
                    <a:pt x="28" y="46"/>
                  </a:lnTo>
                  <a:lnTo>
                    <a:pt x="23" y="57"/>
                  </a:lnTo>
                  <a:lnTo>
                    <a:pt x="15" y="67"/>
                  </a:lnTo>
                  <a:lnTo>
                    <a:pt x="9" y="78"/>
                  </a:lnTo>
                  <a:lnTo>
                    <a:pt x="5" y="92"/>
                  </a:lnTo>
                  <a:lnTo>
                    <a:pt x="2" y="103"/>
                  </a:lnTo>
                  <a:lnTo>
                    <a:pt x="0" y="117"/>
                  </a:lnTo>
                  <a:lnTo>
                    <a:pt x="0" y="130"/>
                  </a:lnTo>
                  <a:lnTo>
                    <a:pt x="0" y="144"/>
                  </a:lnTo>
                  <a:lnTo>
                    <a:pt x="2" y="157"/>
                  </a:lnTo>
                  <a:lnTo>
                    <a:pt x="5" y="170"/>
                  </a:lnTo>
                  <a:lnTo>
                    <a:pt x="9" y="182"/>
                  </a:lnTo>
                  <a:lnTo>
                    <a:pt x="15" y="193"/>
                  </a:lnTo>
                  <a:lnTo>
                    <a:pt x="23" y="205"/>
                  </a:lnTo>
                  <a:lnTo>
                    <a:pt x="28" y="215"/>
                  </a:lnTo>
                  <a:lnTo>
                    <a:pt x="38" y="224"/>
                  </a:lnTo>
                  <a:lnTo>
                    <a:pt x="48" y="232"/>
                  </a:lnTo>
                  <a:lnTo>
                    <a:pt x="57" y="239"/>
                  </a:lnTo>
                  <a:lnTo>
                    <a:pt x="69" y="247"/>
                  </a:lnTo>
                  <a:lnTo>
                    <a:pt x="80" y="253"/>
                  </a:lnTo>
                  <a:lnTo>
                    <a:pt x="92" y="257"/>
                  </a:lnTo>
                  <a:lnTo>
                    <a:pt x="105" y="261"/>
                  </a:lnTo>
                  <a:lnTo>
                    <a:pt x="109" y="261"/>
                  </a:lnTo>
                  <a:lnTo>
                    <a:pt x="109" y="259"/>
                  </a:lnTo>
                  <a:lnTo>
                    <a:pt x="109" y="257"/>
                  </a:lnTo>
                  <a:lnTo>
                    <a:pt x="109" y="255"/>
                  </a:lnTo>
                  <a:lnTo>
                    <a:pt x="109" y="253"/>
                  </a:lnTo>
                  <a:lnTo>
                    <a:pt x="109" y="251"/>
                  </a:lnTo>
                  <a:lnTo>
                    <a:pt x="107" y="251"/>
                  </a:lnTo>
                  <a:lnTo>
                    <a:pt x="96" y="247"/>
                  </a:lnTo>
                  <a:lnTo>
                    <a:pt x="84" y="243"/>
                  </a:lnTo>
                  <a:lnTo>
                    <a:pt x="73" y="239"/>
                  </a:lnTo>
                  <a:lnTo>
                    <a:pt x="63" y="232"/>
                  </a:lnTo>
                  <a:lnTo>
                    <a:pt x="53" y="226"/>
                  </a:lnTo>
                  <a:lnTo>
                    <a:pt x="44" y="218"/>
                  </a:lnTo>
                  <a:lnTo>
                    <a:pt x="36" y="209"/>
                  </a:lnTo>
                  <a:lnTo>
                    <a:pt x="30" y="199"/>
                  </a:lnTo>
                  <a:lnTo>
                    <a:pt x="23" y="190"/>
                  </a:lnTo>
                  <a:lnTo>
                    <a:pt x="19" y="178"/>
                  </a:lnTo>
                  <a:lnTo>
                    <a:pt x="15" y="167"/>
                  </a:lnTo>
                  <a:lnTo>
                    <a:pt x="11" y="155"/>
                  </a:lnTo>
                  <a:lnTo>
                    <a:pt x="9" y="144"/>
                  </a:lnTo>
                  <a:lnTo>
                    <a:pt x="9" y="130"/>
                  </a:lnTo>
                  <a:lnTo>
                    <a:pt x="9" y="119"/>
                  </a:lnTo>
                  <a:lnTo>
                    <a:pt x="11" y="105"/>
                  </a:lnTo>
                  <a:lnTo>
                    <a:pt x="15" y="94"/>
                  </a:lnTo>
                  <a:lnTo>
                    <a:pt x="19" y="82"/>
                  </a:lnTo>
                  <a:lnTo>
                    <a:pt x="23" y="73"/>
                  </a:lnTo>
                  <a:lnTo>
                    <a:pt x="30" y="61"/>
                  </a:lnTo>
                  <a:lnTo>
                    <a:pt x="36" y="51"/>
                  </a:lnTo>
                  <a:lnTo>
                    <a:pt x="44" y="44"/>
                  </a:lnTo>
                  <a:lnTo>
                    <a:pt x="53" y="36"/>
                  </a:lnTo>
                  <a:lnTo>
                    <a:pt x="63" y="28"/>
                  </a:lnTo>
                  <a:lnTo>
                    <a:pt x="73" y="23"/>
                  </a:lnTo>
                  <a:lnTo>
                    <a:pt x="84" y="17"/>
                  </a:lnTo>
                  <a:lnTo>
                    <a:pt x="96" y="13"/>
                  </a:lnTo>
                  <a:lnTo>
                    <a:pt x="107" y="9"/>
                  </a:lnTo>
                  <a:lnTo>
                    <a:pt x="109" y="9"/>
                  </a:lnTo>
                  <a:lnTo>
                    <a:pt x="109" y="7"/>
                  </a:lnTo>
                  <a:lnTo>
                    <a:pt x="109" y="5"/>
                  </a:lnTo>
                  <a:lnTo>
                    <a:pt x="109" y="3"/>
                  </a:lnTo>
                  <a:lnTo>
                    <a:pt x="109" y="2"/>
                  </a:lnTo>
                  <a:lnTo>
                    <a:pt x="111" y="2"/>
                  </a:lnTo>
                  <a:lnTo>
                    <a:pt x="111" y="0"/>
                  </a:lnTo>
                  <a:close/>
                </a:path>
              </a:pathLst>
            </a:custGeom>
            <a:solidFill>
              <a:srgbClr val="E4F4FF"/>
            </a:solidFill>
            <a:ln w="9525">
              <a:noFill/>
              <a:round/>
            </a:ln>
          </p:spPr>
          <p:txBody>
            <a:bodyPr/>
            <a:lstStyle/>
            <a:p>
              <a:endParaRPr lang="en-US"/>
            </a:p>
          </p:txBody>
        </p:sp>
        <p:sp>
          <p:nvSpPr>
            <p:cNvPr id="17659" name="Freeform 263"/>
            <p:cNvSpPr/>
            <p:nvPr/>
          </p:nvSpPr>
          <p:spPr bwMode="auto">
            <a:xfrm>
              <a:off x="6155268" y="3228954"/>
              <a:ext cx="149578" cy="400050"/>
            </a:xfrm>
            <a:custGeom>
              <a:avLst/>
              <a:gdLst>
                <a:gd name="T0" fmla="*/ 161925 w 106"/>
                <a:gd name="T1" fmla="*/ 0 h 252"/>
                <a:gd name="T2" fmla="*/ 125413 w 106"/>
                <a:gd name="T3" fmla="*/ 12700 h 252"/>
                <a:gd name="T4" fmla="*/ 92075 w 106"/>
                <a:gd name="T5" fmla="*/ 31750 h 252"/>
                <a:gd name="T6" fmla="*/ 61913 w 106"/>
                <a:gd name="T7" fmla="*/ 55563 h 252"/>
                <a:gd name="T8" fmla="*/ 36513 w 106"/>
                <a:gd name="T9" fmla="*/ 85725 h 252"/>
                <a:gd name="T10" fmla="*/ 15875 w 106"/>
                <a:gd name="T11" fmla="*/ 119063 h 252"/>
                <a:gd name="T12" fmla="*/ 6350 w 106"/>
                <a:gd name="T13" fmla="*/ 158750 h 252"/>
                <a:gd name="T14" fmla="*/ 0 w 106"/>
                <a:gd name="T15" fmla="*/ 198438 h 252"/>
                <a:gd name="T16" fmla="*/ 6350 w 106"/>
                <a:gd name="T17" fmla="*/ 241300 h 252"/>
                <a:gd name="T18" fmla="*/ 15875 w 106"/>
                <a:gd name="T19" fmla="*/ 277813 h 252"/>
                <a:gd name="T20" fmla="*/ 36513 w 106"/>
                <a:gd name="T21" fmla="*/ 311150 h 252"/>
                <a:gd name="T22" fmla="*/ 61913 w 106"/>
                <a:gd name="T23" fmla="*/ 341313 h 252"/>
                <a:gd name="T24" fmla="*/ 92075 w 106"/>
                <a:gd name="T25" fmla="*/ 366713 h 252"/>
                <a:gd name="T26" fmla="*/ 125413 w 106"/>
                <a:gd name="T27" fmla="*/ 387350 h 252"/>
                <a:gd name="T28" fmla="*/ 161925 w 106"/>
                <a:gd name="T29" fmla="*/ 396875 h 252"/>
                <a:gd name="T30" fmla="*/ 168275 w 106"/>
                <a:gd name="T31" fmla="*/ 396875 h 252"/>
                <a:gd name="T32" fmla="*/ 168275 w 106"/>
                <a:gd name="T33" fmla="*/ 393700 h 252"/>
                <a:gd name="T34" fmla="*/ 165100 w 106"/>
                <a:gd name="T35" fmla="*/ 387350 h 252"/>
                <a:gd name="T36" fmla="*/ 165100 w 106"/>
                <a:gd name="T37" fmla="*/ 384175 h 252"/>
                <a:gd name="T38" fmla="*/ 165100 w 106"/>
                <a:gd name="T39" fmla="*/ 384175 h 252"/>
                <a:gd name="T40" fmla="*/ 131763 w 106"/>
                <a:gd name="T41" fmla="*/ 371475 h 252"/>
                <a:gd name="T42" fmla="*/ 98425 w 106"/>
                <a:gd name="T43" fmla="*/ 354013 h 252"/>
                <a:gd name="T44" fmla="*/ 71438 w 106"/>
                <a:gd name="T45" fmla="*/ 333375 h 252"/>
                <a:gd name="T46" fmla="*/ 49212 w 106"/>
                <a:gd name="T47" fmla="*/ 304800 h 252"/>
                <a:gd name="T48" fmla="*/ 31750 w 106"/>
                <a:gd name="T49" fmla="*/ 271463 h 252"/>
                <a:gd name="T50" fmla="*/ 19050 w 106"/>
                <a:gd name="T51" fmla="*/ 238125 h 252"/>
                <a:gd name="T52" fmla="*/ 15875 w 106"/>
                <a:gd name="T53" fmla="*/ 198438 h 252"/>
                <a:gd name="T54" fmla="*/ 19050 w 106"/>
                <a:gd name="T55" fmla="*/ 161925 h 252"/>
                <a:gd name="T56" fmla="*/ 31750 w 106"/>
                <a:gd name="T57" fmla="*/ 125413 h 252"/>
                <a:gd name="T58" fmla="*/ 49212 w 106"/>
                <a:gd name="T59" fmla="*/ 95250 h 252"/>
                <a:gd name="T60" fmla="*/ 71438 w 106"/>
                <a:gd name="T61" fmla="*/ 68263 h 252"/>
                <a:gd name="T62" fmla="*/ 98425 w 106"/>
                <a:gd name="T63" fmla="*/ 42863 h 252"/>
                <a:gd name="T64" fmla="*/ 131763 w 106"/>
                <a:gd name="T65" fmla="*/ 25400 h 252"/>
                <a:gd name="T66" fmla="*/ 165100 w 106"/>
                <a:gd name="T67" fmla="*/ 15875 h 252"/>
                <a:gd name="T68" fmla="*/ 168275 w 106"/>
                <a:gd name="T69" fmla="*/ 12700 h 252"/>
                <a:gd name="T70" fmla="*/ 168275 w 106"/>
                <a:gd name="T71" fmla="*/ 9525 h 252"/>
                <a:gd name="T72" fmla="*/ 168275 w 106"/>
                <a:gd name="T73" fmla="*/ 6350 h 252"/>
                <a:gd name="T74" fmla="*/ 168275 w 106"/>
                <a:gd name="T75" fmla="*/ 0 h 2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6"/>
                <a:gd name="T115" fmla="*/ 0 h 252"/>
                <a:gd name="T116" fmla="*/ 106 w 106"/>
                <a:gd name="T117" fmla="*/ 252 h 25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6" h="252">
                  <a:moveTo>
                    <a:pt x="106" y="0"/>
                  </a:moveTo>
                  <a:lnTo>
                    <a:pt x="102" y="0"/>
                  </a:lnTo>
                  <a:lnTo>
                    <a:pt x="91" y="4"/>
                  </a:lnTo>
                  <a:lnTo>
                    <a:pt x="79" y="8"/>
                  </a:lnTo>
                  <a:lnTo>
                    <a:pt x="68" y="14"/>
                  </a:lnTo>
                  <a:lnTo>
                    <a:pt x="58" y="20"/>
                  </a:lnTo>
                  <a:lnTo>
                    <a:pt x="46" y="27"/>
                  </a:lnTo>
                  <a:lnTo>
                    <a:pt x="39" y="35"/>
                  </a:lnTo>
                  <a:lnTo>
                    <a:pt x="29" y="45"/>
                  </a:lnTo>
                  <a:lnTo>
                    <a:pt x="23" y="54"/>
                  </a:lnTo>
                  <a:lnTo>
                    <a:pt x="16" y="64"/>
                  </a:lnTo>
                  <a:lnTo>
                    <a:pt x="10" y="75"/>
                  </a:lnTo>
                  <a:lnTo>
                    <a:pt x="6" y="87"/>
                  </a:lnTo>
                  <a:lnTo>
                    <a:pt x="4" y="100"/>
                  </a:lnTo>
                  <a:lnTo>
                    <a:pt x="2" y="112"/>
                  </a:lnTo>
                  <a:lnTo>
                    <a:pt x="0" y="125"/>
                  </a:lnTo>
                  <a:lnTo>
                    <a:pt x="2" y="139"/>
                  </a:lnTo>
                  <a:lnTo>
                    <a:pt x="4" y="152"/>
                  </a:lnTo>
                  <a:lnTo>
                    <a:pt x="6" y="163"/>
                  </a:lnTo>
                  <a:lnTo>
                    <a:pt x="10" y="175"/>
                  </a:lnTo>
                  <a:lnTo>
                    <a:pt x="16" y="187"/>
                  </a:lnTo>
                  <a:lnTo>
                    <a:pt x="23" y="196"/>
                  </a:lnTo>
                  <a:lnTo>
                    <a:pt x="29" y="208"/>
                  </a:lnTo>
                  <a:lnTo>
                    <a:pt x="39" y="215"/>
                  </a:lnTo>
                  <a:lnTo>
                    <a:pt x="46" y="225"/>
                  </a:lnTo>
                  <a:lnTo>
                    <a:pt x="58" y="231"/>
                  </a:lnTo>
                  <a:lnTo>
                    <a:pt x="68" y="238"/>
                  </a:lnTo>
                  <a:lnTo>
                    <a:pt x="79" y="244"/>
                  </a:lnTo>
                  <a:lnTo>
                    <a:pt x="91" y="248"/>
                  </a:lnTo>
                  <a:lnTo>
                    <a:pt x="102" y="250"/>
                  </a:lnTo>
                  <a:lnTo>
                    <a:pt x="106" y="252"/>
                  </a:lnTo>
                  <a:lnTo>
                    <a:pt x="106" y="250"/>
                  </a:lnTo>
                  <a:lnTo>
                    <a:pt x="106" y="248"/>
                  </a:lnTo>
                  <a:lnTo>
                    <a:pt x="106" y="246"/>
                  </a:lnTo>
                  <a:lnTo>
                    <a:pt x="104" y="244"/>
                  </a:lnTo>
                  <a:lnTo>
                    <a:pt x="104" y="242"/>
                  </a:lnTo>
                  <a:lnTo>
                    <a:pt x="93" y="238"/>
                  </a:lnTo>
                  <a:lnTo>
                    <a:pt x="83" y="234"/>
                  </a:lnTo>
                  <a:lnTo>
                    <a:pt x="71" y="229"/>
                  </a:lnTo>
                  <a:lnTo>
                    <a:pt x="62" y="223"/>
                  </a:lnTo>
                  <a:lnTo>
                    <a:pt x="54" y="217"/>
                  </a:lnTo>
                  <a:lnTo>
                    <a:pt x="45" y="210"/>
                  </a:lnTo>
                  <a:lnTo>
                    <a:pt x="37" y="200"/>
                  </a:lnTo>
                  <a:lnTo>
                    <a:pt x="31" y="192"/>
                  </a:lnTo>
                  <a:lnTo>
                    <a:pt x="25" y="183"/>
                  </a:lnTo>
                  <a:lnTo>
                    <a:pt x="20" y="171"/>
                  </a:lnTo>
                  <a:lnTo>
                    <a:pt x="16" y="162"/>
                  </a:lnTo>
                  <a:lnTo>
                    <a:pt x="12" y="150"/>
                  </a:lnTo>
                  <a:lnTo>
                    <a:pt x="10" y="139"/>
                  </a:lnTo>
                  <a:lnTo>
                    <a:pt x="10" y="125"/>
                  </a:lnTo>
                  <a:lnTo>
                    <a:pt x="10" y="114"/>
                  </a:lnTo>
                  <a:lnTo>
                    <a:pt x="12" y="102"/>
                  </a:lnTo>
                  <a:lnTo>
                    <a:pt x="16" y="91"/>
                  </a:lnTo>
                  <a:lnTo>
                    <a:pt x="20" y="79"/>
                  </a:lnTo>
                  <a:lnTo>
                    <a:pt x="25" y="69"/>
                  </a:lnTo>
                  <a:lnTo>
                    <a:pt x="31" y="60"/>
                  </a:lnTo>
                  <a:lnTo>
                    <a:pt x="37" y="50"/>
                  </a:lnTo>
                  <a:lnTo>
                    <a:pt x="45" y="43"/>
                  </a:lnTo>
                  <a:lnTo>
                    <a:pt x="54" y="35"/>
                  </a:lnTo>
                  <a:lnTo>
                    <a:pt x="62" y="27"/>
                  </a:lnTo>
                  <a:lnTo>
                    <a:pt x="71" y="21"/>
                  </a:lnTo>
                  <a:lnTo>
                    <a:pt x="83" y="16"/>
                  </a:lnTo>
                  <a:lnTo>
                    <a:pt x="93" y="12"/>
                  </a:lnTo>
                  <a:lnTo>
                    <a:pt x="104" y="10"/>
                  </a:lnTo>
                  <a:lnTo>
                    <a:pt x="106" y="10"/>
                  </a:lnTo>
                  <a:lnTo>
                    <a:pt x="106" y="8"/>
                  </a:lnTo>
                  <a:lnTo>
                    <a:pt x="106" y="6"/>
                  </a:lnTo>
                  <a:lnTo>
                    <a:pt x="106" y="4"/>
                  </a:lnTo>
                  <a:lnTo>
                    <a:pt x="106" y="2"/>
                  </a:lnTo>
                  <a:lnTo>
                    <a:pt x="106" y="0"/>
                  </a:lnTo>
                  <a:close/>
                </a:path>
              </a:pathLst>
            </a:custGeom>
            <a:solidFill>
              <a:srgbClr val="E5F4FF"/>
            </a:solidFill>
            <a:ln w="9525">
              <a:noFill/>
              <a:round/>
            </a:ln>
          </p:spPr>
          <p:txBody>
            <a:bodyPr/>
            <a:lstStyle/>
            <a:p>
              <a:endParaRPr lang="en-US"/>
            </a:p>
          </p:txBody>
        </p:sp>
        <p:sp>
          <p:nvSpPr>
            <p:cNvPr id="17660" name="Freeform 264"/>
            <p:cNvSpPr/>
            <p:nvPr/>
          </p:nvSpPr>
          <p:spPr bwMode="auto">
            <a:xfrm>
              <a:off x="6163733" y="3235307"/>
              <a:ext cx="141111" cy="384175"/>
            </a:xfrm>
            <a:custGeom>
              <a:avLst/>
              <a:gdLst>
                <a:gd name="T0" fmla="*/ 155575 w 100"/>
                <a:gd name="T1" fmla="*/ 0 h 242"/>
                <a:gd name="T2" fmla="*/ 119063 w 100"/>
                <a:gd name="T3" fmla="*/ 12700 h 242"/>
                <a:gd name="T4" fmla="*/ 85725 w 100"/>
                <a:gd name="T5" fmla="*/ 30163 h 242"/>
                <a:gd name="T6" fmla="*/ 55563 w 100"/>
                <a:gd name="T7" fmla="*/ 55563 h 242"/>
                <a:gd name="T8" fmla="*/ 33338 w 100"/>
                <a:gd name="T9" fmla="*/ 82550 h 242"/>
                <a:gd name="T10" fmla="*/ 15875 w 100"/>
                <a:gd name="T11" fmla="*/ 115888 h 242"/>
                <a:gd name="T12" fmla="*/ 3175 w 100"/>
                <a:gd name="T13" fmla="*/ 152400 h 242"/>
                <a:gd name="T14" fmla="*/ 0 w 100"/>
                <a:gd name="T15" fmla="*/ 192088 h 242"/>
                <a:gd name="T16" fmla="*/ 3175 w 100"/>
                <a:gd name="T17" fmla="*/ 231775 h 242"/>
                <a:gd name="T18" fmla="*/ 15875 w 100"/>
                <a:gd name="T19" fmla="*/ 268288 h 242"/>
                <a:gd name="T20" fmla="*/ 33338 w 100"/>
                <a:gd name="T21" fmla="*/ 301625 h 242"/>
                <a:gd name="T22" fmla="*/ 55563 w 100"/>
                <a:gd name="T23" fmla="*/ 331788 h 242"/>
                <a:gd name="T24" fmla="*/ 85725 w 100"/>
                <a:gd name="T25" fmla="*/ 354013 h 242"/>
                <a:gd name="T26" fmla="*/ 119063 w 100"/>
                <a:gd name="T27" fmla="*/ 371475 h 242"/>
                <a:gd name="T28" fmla="*/ 155575 w 100"/>
                <a:gd name="T29" fmla="*/ 384175 h 242"/>
                <a:gd name="T30" fmla="*/ 155575 w 100"/>
                <a:gd name="T31" fmla="*/ 381000 h 242"/>
                <a:gd name="T32" fmla="*/ 155575 w 100"/>
                <a:gd name="T33" fmla="*/ 377825 h 242"/>
                <a:gd name="T34" fmla="*/ 155575 w 100"/>
                <a:gd name="T35" fmla="*/ 374650 h 242"/>
                <a:gd name="T36" fmla="*/ 155575 w 100"/>
                <a:gd name="T37" fmla="*/ 371475 h 242"/>
                <a:gd name="T38" fmla="*/ 139700 w 100"/>
                <a:gd name="T39" fmla="*/ 365125 h 242"/>
                <a:gd name="T40" fmla="*/ 109538 w 100"/>
                <a:gd name="T41" fmla="*/ 350838 h 242"/>
                <a:gd name="T42" fmla="*/ 79375 w 100"/>
                <a:gd name="T43" fmla="*/ 331788 h 242"/>
                <a:gd name="T44" fmla="*/ 55563 w 100"/>
                <a:gd name="T45" fmla="*/ 307975 h 242"/>
                <a:gd name="T46" fmla="*/ 36513 w 100"/>
                <a:gd name="T47" fmla="*/ 277813 h 242"/>
                <a:gd name="T48" fmla="*/ 22225 w 100"/>
                <a:gd name="T49" fmla="*/ 247650 h 242"/>
                <a:gd name="T50" fmla="*/ 15875 w 100"/>
                <a:gd name="T51" fmla="*/ 211138 h 242"/>
                <a:gd name="T52" fmla="*/ 15875 w 100"/>
                <a:gd name="T53" fmla="*/ 174625 h 242"/>
                <a:gd name="T54" fmla="*/ 22225 w 100"/>
                <a:gd name="T55" fmla="*/ 139700 h 242"/>
                <a:gd name="T56" fmla="*/ 36513 w 100"/>
                <a:gd name="T57" fmla="*/ 106363 h 242"/>
                <a:gd name="T58" fmla="*/ 55563 w 100"/>
                <a:gd name="T59" fmla="*/ 79375 h 242"/>
                <a:gd name="T60" fmla="*/ 79375 w 100"/>
                <a:gd name="T61" fmla="*/ 55563 h 242"/>
                <a:gd name="T62" fmla="*/ 109538 w 100"/>
                <a:gd name="T63" fmla="*/ 33338 h 242"/>
                <a:gd name="T64" fmla="*/ 139700 w 100"/>
                <a:gd name="T65" fmla="*/ 22225 h 242"/>
                <a:gd name="T66" fmla="*/ 158750 w 100"/>
                <a:gd name="T67" fmla="*/ 15875 h 242"/>
                <a:gd name="T68" fmla="*/ 158750 w 100"/>
                <a:gd name="T69" fmla="*/ 9525 h 242"/>
                <a:gd name="T70" fmla="*/ 158750 w 100"/>
                <a:gd name="T71" fmla="*/ 6350 h 242"/>
                <a:gd name="T72" fmla="*/ 158750 w 100"/>
                <a:gd name="T73" fmla="*/ 3175 h 24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0"/>
                <a:gd name="T112" fmla="*/ 0 h 242"/>
                <a:gd name="T113" fmla="*/ 100 w 100"/>
                <a:gd name="T114" fmla="*/ 242 h 24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0" h="242">
                  <a:moveTo>
                    <a:pt x="100" y="0"/>
                  </a:moveTo>
                  <a:lnTo>
                    <a:pt x="98" y="0"/>
                  </a:lnTo>
                  <a:lnTo>
                    <a:pt x="87" y="4"/>
                  </a:lnTo>
                  <a:lnTo>
                    <a:pt x="75" y="8"/>
                  </a:lnTo>
                  <a:lnTo>
                    <a:pt x="64" y="14"/>
                  </a:lnTo>
                  <a:lnTo>
                    <a:pt x="54" y="19"/>
                  </a:lnTo>
                  <a:lnTo>
                    <a:pt x="44" y="27"/>
                  </a:lnTo>
                  <a:lnTo>
                    <a:pt x="35" y="35"/>
                  </a:lnTo>
                  <a:lnTo>
                    <a:pt x="27" y="42"/>
                  </a:lnTo>
                  <a:lnTo>
                    <a:pt x="21" y="52"/>
                  </a:lnTo>
                  <a:lnTo>
                    <a:pt x="14" y="64"/>
                  </a:lnTo>
                  <a:lnTo>
                    <a:pt x="10" y="73"/>
                  </a:lnTo>
                  <a:lnTo>
                    <a:pt x="6" y="85"/>
                  </a:lnTo>
                  <a:lnTo>
                    <a:pt x="2" y="96"/>
                  </a:lnTo>
                  <a:lnTo>
                    <a:pt x="0" y="110"/>
                  </a:lnTo>
                  <a:lnTo>
                    <a:pt x="0" y="121"/>
                  </a:lnTo>
                  <a:lnTo>
                    <a:pt x="0" y="135"/>
                  </a:lnTo>
                  <a:lnTo>
                    <a:pt x="2" y="146"/>
                  </a:lnTo>
                  <a:lnTo>
                    <a:pt x="6" y="158"/>
                  </a:lnTo>
                  <a:lnTo>
                    <a:pt x="10" y="169"/>
                  </a:lnTo>
                  <a:lnTo>
                    <a:pt x="14" y="181"/>
                  </a:lnTo>
                  <a:lnTo>
                    <a:pt x="21" y="190"/>
                  </a:lnTo>
                  <a:lnTo>
                    <a:pt x="27" y="200"/>
                  </a:lnTo>
                  <a:lnTo>
                    <a:pt x="35" y="209"/>
                  </a:lnTo>
                  <a:lnTo>
                    <a:pt x="44" y="217"/>
                  </a:lnTo>
                  <a:lnTo>
                    <a:pt x="54" y="223"/>
                  </a:lnTo>
                  <a:lnTo>
                    <a:pt x="64" y="230"/>
                  </a:lnTo>
                  <a:lnTo>
                    <a:pt x="75" y="234"/>
                  </a:lnTo>
                  <a:lnTo>
                    <a:pt x="87" y="238"/>
                  </a:lnTo>
                  <a:lnTo>
                    <a:pt x="98" y="242"/>
                  </a:lnTo>
                  <a:lnTo>
                    <a:pt x="100" y="242"/>
                  </a:lnTo>
                  <a:lnTo>
                    <a:pt x="98" y="240"/>
                  </a:lnTo>
                  <a:lnTo>
                    <a:pt x="98" y="238"/>
                  </a:lnTo>
                  <a:lnTo>
                    <a:pt x="98" y="236"/>
                  </a:lnTo>
                  <a:lnTo>
                    <a:pt x="98" y="234"/>
                  </a:lnTo>
                  <a:lnTo>
                    <a:pt x="98" y="232"/>
                  </a:lnTo>
                  <a:lnTo>
                    <a:pt x="88" y="230"/>
                  </a:lnTo>
                  <a:lnTo>
                    <a:pt x="79" y="227"/>
                  </a:lnTo>
                  <a:lnTo>
                    <a:pt x="69" y="221"/>
                  </a:lnTo>
                  <a:lnTo>
                    <a:pt x="60" y="215"/>
                  </a:lnTo>
                  <a:lnTo>
                    <a:pt x="50" y="209"/>
                  </a:lnTo>
                  <a:lnTo>
                    <a:pt x="42" y="202"/>
                  </a:lnTo>
                  <a:lnTo>
                    <a:pt x="35" y="194"/>
                  </a:lnTo>
                  <a:lnTo>
                    <a:pt x="29" y="184"/>
                  </a:lnTo>
                  <a:lnTo>
                    <a:pt x="23" y="175"/>
                  </a:lnTo>
                  <a:lnTo>
                    <a:pt x="17" y="165"/>
                  </a:lnTo>
                  <a:lnTo>
                    <a:pt x="14" y="156"/>
                  </a:lnTo>
                  <a:lnTo>
                    <a:pt x="12" y="144"/>
                  </a:lnTo>
                  <a:lnTo>
                    <a:pt x="10" y="133"/>
                  </a:lnTo>
                  <a:lnTo>
                    <a:pt x="10" y="121"/>
                  </a:lnTo>
                  <a:lnTo>
                    <a:pt x="10" y="110"/>
                  </a:lnTo>
                  <a:lnTo>
                    <a:pt x="12" y="98"/>
                  </a:lnTo>
                  <a:lnTo>
                    <a:pt x="14" y="88"/>
                  </a:lnTo>
                  <a:lnTo>
                    <a:pt x="17" y="77"/>
                  </a:lnTo>
                  <a:lnTo>
                    <a:pt x="23" y="67"/>
                  </a:lnTo>
                  <a:lnTo>
                    <a:pt x="29" y="58"/>
                  </a:lnTo>
                  <a:lnTo>
                    <a:pt x="35" y="50"/>
                  </a:lnTo>
                  <a:lnTo>
                    <a:pt x="42" y="41"/>
                  </a:lnTo>
                  <a:lnTo>
                    <a:pt x="50" y="35"/>
                  </a:lnTo>
                  <a:lnTo>
                    <a:pt x="60" y="27"/>
                  </a:lnTo>
                  <a:lnTo>
                    <a:pt x="69" y="21"/>
                  </a:lnTo>
                  <a:lnTo>
                    <a:pt x="79" y="17"/>
                  </a:lnTo>
                  <a:lnTo>
                    <a:pt x="88" y="14"/>
                  </a:lnTo>
                  <a:lnTo>
                    <a:pt x="100" y="10"/>
                  </a:lnTo>
                  <a:lnTo>
                    <a:pt x="100" y="8"/>
                  </a:lnTo>
                  <a:lnTo>
                    <a:pt x="100" y="6"/>
                  </a:lnTo>
                  <a:lnTo>
                    <a:pt x="100" y="4"/>
                  </a:lnTo>
                  <a:lnTo>
                    <a:pt x="100" y="2"/>
                  </a:lnTo>
                  <a:lnTo>
                    <a:pt x="100" y="0"/>
                  </a:lnTo>
                  <a:close/>
                </a:path>
              </a:pathLst>
            </a:custGeom>
            <a:solidFill>
              <a:srgbClr val="E6F5FF"/>
            </a:solidFill>
            <a:ln w="9525">
              <a:noFill/>
              <a:round/>
            </a:ln>
          </p:spPr>
          <p:txBody>
            <a:bodyPr/>
            <a:lstStyle/>
            <a:p>
              <a:endParaRPr lang="en-US"/>
            </a:p>
          </p:txBody>
        </p:sp>
        <p:sp>
          <p:nvSpPr>
            <p:cNvPr id="17661" name="Freeform 265"/>
            <p:cNvSpPr/>
            <p:nvPr/>
          </p:nvSpPr>
          <p:spPr bwMode="auto">
            <a:xfrm>
              <a:off x="6169379" y="3244829"/>
              <a:ext cx="135467" cy="368300"/>
            </a:xfrm>
            <a:custGeom>
              <a:avLst/>
              <a:gdLst>
                <a:gd name="T0" fmla="*/ 149225 w 96"/>
                <a:gd name="T1" fmla="*/ 0 h 232"/>
                <a:gd name="T2" fmla="*/ 115888 w 96"/>
                <a:gd name="T3" fmla="*/ 9525 h 232"/>
                <a:gd name="T4" fmla="*/ 82550 w 96"/>
                <a:gd name="T5" fmla="*/ 26988 h 232"/>
                <a:gd name="T6" fmla="*/ 55563 w 96"/>
                <a:gd name="T7" fmla="*/ 52388 h 232"/>
                <a:gd name="T8" fmla="*/ 33338 w 96"/>
                <a:gd name="T9" fmla="*/ 79375 h 232"/>
                <a:gd name="T10" fmla="*/ 15875 w 96"/>
                <a:gd name="T11" fmla="*/ 109538 h 232"/>
                <a:gd name="T12" fmla="*/ 3175 w 96"/>
                <a:gd name="T13" fmla="*/ 146050 h 232"/>
                <a:gd name="T14" fmla="*/ 0 w 96"/>
                <a:gd name="T15" fmla="*/ 182563 h 232"/>
                <a:gd name="T16" fmla="*/ 3175 w 96"/>
                <a:gd name="T17" fmla="*/ 222250 h 232"/>
                <a:gd name="T18" fmla="*/ 15875 w 96"/>
                <a:gd name="T19" fmla="*/ 255588 h 232"/>
                <a:gd name="T20" fmla="*/ 33338 w 96"/>
                <a:gd name="T21" fmla="*/ 288925 h 232"/>
                <a:gd name="T22" fmla="*/ 55563 w 96"/>
                <a:gd name="T23" fmla="*/ 317500 h 232"/>
                <a:gd name="T24" fmla="*/ 82550 w 96"/>
                <a:gd name="T25" fmla="*/ 338138 h 232"/>
                <a:gd name="T26" fmla="*/ 115888 w 96"/>
                <a:gd name="T27" fmla="*/ 355600 h 232"/>
                <a:gd name="T28" fmla="*/ 149225 w 96"/>
                <a:gd name="T29" fmla="*/ 368300 h 232"/>
                <a:gd name="T30" fmla="*/ 149225 w 96"/>
                <a:gd name="T31" fmla="*/ 365125 h 232"/>
                <a:gd name="T32" fmla="*/ 149225 w 96"/>
                <a:gd name="T33" fmla="*/ 361950 h 232"/>
                <a:gd name="T34" fmla="*/ 149225 w 96"/>
                <a:gd name="T35" fmla="*/ 355600 h 232"/>
                <a:gd name="T36" fmla="*/ 149225 w 96"/>
                <a:gd name="T37" fmla="*/ 354013 h 232"/>
                <a:gd name="T38" fmla="*/ 136525 w 96"/>
                <a:gd name="T39" fmla="*/ 347663 h 232"/>
                <a:gd name="T40" fmla="*/ 106363 w 96"/>
                <a:gd name="T41" fmla="*/ 334963 h 232"/>
                <a:gd name="T42" fmla="*/ 79375 w 96"/>
                <a:gd name="T43" fmla="*/ 317500 h 232"/>
                <a:gd name="T44" fmla="*/ 55563 w 96"/>
                <a:gd name="T45" fmla="*/ 292100 h 232"/>
                <a:gd name="T46" fmla="*/ 36513 w 96"/>
                <a:gd name="T47" fmla="*/ 265113 h 232"/>
                <a:gd name="T48" fmla="*/ 23812 w 96"/>
                <a:gd name="T49" fmla="*/ 234950 h 232"/>
                <a:gd name="T50" fmla="*/ 15875 w 96"/>
                <a:gd name="T51" fmla="*/ 201612 h 232"/>
                <a:gd name="T52" fmla="*/ 15875 w 96"/>
                <a:gd name="T53" fmla="*/ 165100 h 232"/>
                <a:gd name="T54" fmla="*/ 23812 w 96"/>
                <a:gd name="T55" fmla="*/ 130175 h 232"/>
                <a:gd name="T56" fmla="*/ 36513 w 96"/>
                <a:gd name="T57" fmla="*/ 100012 h 232"/>
                <a:gd name="T58" fmla="*/ 55563 w 96"/>
                <a:gd name="T59" fmla="*/ 73025 h 232"/>
                <a:gd name="T60" fmla="*/ 79375 w 96"/>
                <a:gd name="T61" fmla="*/ 49212 h 232"/>
                <a:gd name="T62" fmla="*/ 106363 w 96"/>
                <a:gd name="T63" fmla="*/ 30163 h 232"/>
                <a:gd name="T64" fmla="*/ 136525 w 96"/>
                <a:gd name="T65" fmla="*/ 17463 h 232"/>
                <a:gd name="T66" fmla="*/ 152400 w 96"/>
                <a:gd name="T67" fmla="*/ 12700 h 232"/>
                <a:gd name="T68" fmla="*/ 152400 w 96"/>
                <a:gd name="T69" fmla="*/ 9525 h 232"/>
                <a:gd name="T70" fmla="*/ 152400 w 96"/>
                <a:gd name="T71" fmla="*/ 6350 h 232"/>
                <a:gd name="T72" fmla="*/ 152400 w 96"/>
                <a:gd name="T73" fmla="*/ 0 h 23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96"/>
                <a:gd name="T112" fmla="*/ 0 h 232"/>
                <a:gd name="T113" fmla="*/ 96 w 96"/>
                <a:gd name="T114" fmla="*/ 232 h 23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96" h="232">
                  <a:moveTo>
                    <a:pt x="96" y="0"/>
                  </a:moveTo>
                  <a:lnTo>
                    <a:pt x="94" y="0"/>
                  </a:lnTo>
                  <a:lnTo>
                    <a:pt x="83" y="2"/>
                  </a:lnTo>
                  <a:lnTo>
                    <a:pt x="73" y="6"/>
                  </a:lnTo>
                  <a:lnTo>
                    <a:pt x="61" y="11"/>
                  </a:lnTo>
                  <a:lnTo>
                    <a:pt x="52" y="17"/>
                  </a:lnTo>
                  <a:lnTo>
                    <a:pt x="44" y="25"/>
                  </a:lnTo>
                  <a:lnTo>
                    <a:pt x="35" y="33"/>
                  </a:lnTo>
                  <a:lnTo>
                    <a:pt x="27" y="40"/>
                  </a:lnTo>
                  <a:lnTo>
                    <a:pt x="21" y="50"/>
                  </a:lnTo>
                  <a:lnTo>
                    <a:pt x="15" y="59"/>
                  </a:lnTo>
                  <a:lnTo>
                    <a:pt x="10" y="69"/>
                  </a:lnTo>
                  <a:lnTo>
                    <a:pt x="6" y="81"/>
                  </a:lnTo>
                  <a:lnTo>
                    <a:pt x="2" y="92"/>
                  </a:lnTo>
                  <a:lnTo>
                    <a:pt x="0" y="104"/>
                  </a:lnTo>
                  <a:lnTo>
                    <a:pt x="0" y="115"/>
                  </a:lnTo>
                  <a:lnTo>
                    <a:pt x="0" y="129"/>
                  </a:lnTo>
                  <a:lnTo>
                    <a:pt x="2" y="140"/>
                  </a:lnTo>
                  <a:lnTo>
                    <a:pt x="6" y="152"/>
                  </a:lnTo>
                  <a:lnTo>
                    <a:pt x="10" y="161"/>
                  </a:lnTo>
                  <a:lnTo>
                    <a:pt x="15" y="173"/>
                  </a:lnTo>
                  <a:lnTo>
                    <a:pt x="21" y="182"/>
                  </a:lnTo>
                  <a:lnTo>
                    <a:pt x="27" y="190"/>
                  </a:lnTo>
                  <a:lnTo>
                    <a:pt x="35" y="200"/>
                  </a:lnTo>
                  <a:lnTo>
                    <a:pt x="44" y="207"/>
                  </a:lnTo>
                  <a:lnTo>
                    <a:pt x="52" y="213"/>
                  </a:lnTo>
                  <a:lnTo>
                    <a:pt x="61" y="219"/>
                  </a:lnTo>
                  <a:lnTo>
                    <a:pt x="73" y="224"/>
                  </a:lnTo>
                  <a:lnTo>
                    <a:pt x="83" y="228"/>
                  </a:lnTo>
                  <a:lnTo>
                    <a:pt x="94" y="232"/>
                  </a:lnTo>
                  <a:lnTo>
                    <a:pt x="94" y="230"/>
                  </a:lnTo>
                  <a:lnTo>
                    <a:pt x="94" y="228"/>
                  </a:lnTo>
                  <a:lnTo>
                    <a:pt x="94" y="226"/>
                  </a:lnTo>
                  <a:lnTo>
                    <a:pt x="94" y="224"/>
                  </a:lnTo>
                  <a:lnTo>
                    <a:pt x="94" y="223"/>
                  </a:lnTo>
                  <a:lnTo>
                    <a:pt x="94" y="221"/>
                  </a:lnTo>
                  <a:lnTo>
                    <a:pt x="86" y="219"/>
                  </a:lnTo>
                  <a:lnTo>
                    <a:pt x="77" y="215"/>
                  </a:lnTo>
                  <a:lnTo>
                    <a:pt x="67" y="211"/>
                  </a:lnTo>
                  <a:lnTo>
                    <a:pt x="58" y="205"/>
                  </a:lnTo>
                  <a:lnTo>
                    <a:pt x="50" y="200"/>
                  </a:lnTo>
                  <a:lnTo>
                    <a:pt x="42" y="192"/>
                  </a:lnTo>
                  <a:lnTo>
                    <a:pt x="35" y="184"/>
                  </a:lnTo>
                  <a:lnTo>
                    <a:pt x="29" y="177"/>
                  </a:lnTo>
                  <a:lnTo>
                    <a:pt x="23" y="167"/>
                  </a:lnTo>
                  <a:lnTo>
                    <a:pt x="19" y="157"/>
                  </a:lnTo>
                  <a:lnTo>
                    <a:pt x="15" y="148"/>
                  </a:lnTo>
                  <a:lnTo>
                    <a:pt x="12" y="138"/>
                  </a:lnTo>
                  <a:lnTo>
                    <a:pt x="10" y="127"/>
                  </a:lnTo>
                  <a:lnTo>
                    <a:pt x="10" y="115"/>
                  </a:lnTo>
                  <a:lnTo>
                    <a:pt x="10" y="104"/>
                  </a:lnTo>
                  <a:lnTo>
                    <a:pt x="12" y="94"/>
                  </a:lnTo>
                  <a:lnTo>
                    <a:pt x="15" y="82"/>
                  </a:lnTo>
                  <a:lnTo>
                    <a:pt x="19" y="73"/>
                  </a:lnTo>
                  <a:lnTo>
                    <a:pt x="23" y="63"/>
                  </a:lnTo>
                  <a:lnTo>
                    <a:pt x="29" y="56"/>
                  </a:lnTo>
                  <a:lnTo>
                    <a:pt x="35" y="46"/>
                  </a:lnTo>
                  <a:lnTo>
                    <a:pt x="42" y="38"/>
                  </a:lnTo>
                  <a:lnTo>
                    <a:pt x="50" y="31"/>
                  </a:lnTo>
                  <a:lnTo>
                    <a:pt x="58" y="25"/>
                  </a:lnTo>
                  <a:lnTo>
                    <a:pt x="67" y="19"/>
                  </a:lnTo>
                  <a:lnTo>
                    <a:pt x="77" y="15"/>
                  </a:lnTo>
                  <a:lnTo>
                    <a:pt x="86" y="11"/>
                  </a:lnTo>
                  <a:lnTo>
                    <a:pt x="96" y="10"/>
                  </a:lnTo>
                  <a:lnTo>
                    <a:pt x="96" y="8"/>
                  </a:lnTo>
                  <a:lnTo>
                    <a:pt x="96" y="6"/>
                  </a:lnTo>
                  <a:lnTo>
                    <a:pt x="96" y="4"/>
                  </a:lnTo>
                  <a:lnTo>
                    <a:pt x="96" y="2"/>
                  </a:lnTo>
                  <a:lnTo>
                    <a:pt x="96" y="0"/>
                  </a:lnTo>
                  <a:close/>
                </a:path>
              </a:pathLst>
            </a:custGeom>
            <a:solidFill>
              <a:srgbClr val="E7F5FF"/>
            </a:solidFill>
            <a:ln w="9525">
              <a:noFill/>
              <a:round/>
            </a:ln>
          </p:spPr>
          <p:txBody>
            <a:bodyPr/>
            <a:lstStyle/>
            <a:p>
              <a:endParaRPr lang="en-US"/>
            </a:p>
          </p:txBody>
        </p:sp>
        <p:sp>
          <p:nvSpPr>
            <p:cNvPr id="17662" name="Freeform 266"/>
            <p:cNvSpPr/>
            <p:nvPr/>
          </p:nvSpPr>
          <p:spPr bwMode="auto">
            <a:xfrm>
              <a:off x="6177846" y="3251182"/>
              <a:ext cx="127000" cy="352425"/>
            </a:xfrm>
            <a:custGeom>
              <a:avLst/>
              <a:gdLst>
                <a:gd name="T0" fmla="*/ 123825 w 90"/>
                <a:gd name="T1" fmla="*/ 6350 h 222"/>
                <a:gd name="T2" fmla="*/ 93662 w 90"/>
                <a:gd name="T3" fmla="*/ 17463 h 222"/>
                <a:gd name="T4" fmla="*/ 63500 w 90"/>
                <a:gd name="T5" fmla="*/ 39688 h 222"/>
                <a:gd name="T6" fmla="*/ 39687 w 90"/>
                <a:gd name="T7" fmla="*/ 63500 h 222"/>
                <a:gd name="T8" fmla="*/ 20637 w 90"/>
                <a:gd name="T9" fmla="*/ 90487 h 222"/>
                <a:gd name="T10" fmla="*/ 6350 w 90"/>
                <a:gd name="T11" fmla="*/ 123825 h 222"/>
                <a:gd name="T12" fmla="*/ 0 w 90"/>
                <a:gd name="T13" fmla="*/ 158750 h 222"/>
                <a:gd name="T14" fmla="*/ 0 w 90"/>
                <a:gd name="T15" fmla="*/ 195262 h 222"/>
                <a:gd name="T16" fmla="*/ 6350 w 90"/>
                <a:gd name="T17" fmla="*/ 231775 h 222"/>
                <a:gd name="T18" fmla="*/ 20637 w 90"/>
                <a:gd name="T19" fmla="*/ 261938 h 222"/>
                <a:gd name="T20" fmla="*/ 39687 w 90"/>
                <a:gd name="T21" fmla="*/ 292100 h 222"/>
                <a:gd name="T22" fmla="*/ 63500 w 90"/>
                <a:gd name="T23" fmla="*/ 315913 h 222"/>
                <a:gd name="T24" fmla="*/ 93662 w 90"/>
                <a:gd name="T25" fmla="*/ 334963 h 222"/>
                <a:gd name="T26" fmla="*/ 123825 w 90"/>
                <a:gd name="T27" fmla="*/ 349250 h 222"/>
                <a:gd name="T28" fmla="*/ 139700 w 90"/>
                <a:gd name="T29" fmla="*/ 349250 h 222"/>
                <a:gd name="T30" fmla="*/ 139700 w 90"/>
                <a:gd name="T31" fmla="*/ 347663 h 222"/>
                <a:gd name="T32" fmla="*/ 139700 w 90"/>
                <a:gd name="T33" fmla="*/ 344488 h 222"/>
                <a:gd name="T34" fmla="*/ 139700 w 90"/>
                <a:gd name="T35" fmla="*/ 338138 h 222"/>
                <a:gd name="T36" fmla="*/ 130175 w 90"/>
                <a:gd name="T37" fmla="*/ 334963 h 222"/>
                <a:gd name="T38" fmla="*/ 100012 w 90"/>
                <a:gd name="T39" fmla="*/ 322263 h 222"/>
                <a:gd name="T40" fmla="*/ 73025 w 90"/>
                <a:gd name="T41" fmla="*/ 304800 h 222"/>
                <a:gd name="T42" fmla="*/ 50800 w 90"/>
                <a:gd name="T43" fmla="*/ 282575 h 222"/>
                <a:gd name="T44" fmla="*/ 33338 w 90"/>
                <a:gd name="T45" fmla="*/ 255588 h 222"/>
                <a:gd name="T46" fmla="*/ 20637 w 90"/>
                <a:gd name="T47" fmla="*/ 225425 h 222"/>
                <a:gd name="T48" fmla="*/ 14288 w 90"/>
                <a:gd name="T49" fmla="*/ 195262 h 222"/>
                <a:gd name="T50" fmla="*/ 14288 w 90"/>
                <a:gd name="T51" fmla="*/ 161925 h 222"/>
                <a:gd name="T52" fmla="*/ 20637 w 90"/>
                <a:gd name="T53" fmla="*/ 127000 h 222"/>
                <a:gd name="T54" fmla="*/ 33338 w 90"/>
                <a:gd name="T55" fmla="*/ 96837 h 222"/>
                <a:gd name="T56" fmla="*/ 50800 w 90"/>
                <a:gd name="T57" fmla="*/ 73025 h 222"/>
                <a:gd name="T58" fmla="*/ 73025 w 90"/>
                <a:gd name="T59" fmla="*/ 49212 h 222"/>
                <a:gd name="T60" fmla="*/ 100012 w 90"/>
                <a:gd name="T61" fmla="*/ 33338 h 222"/>
                <a:gd name="T62" fmla="*/ 130175 w 90"/>
                <a:gd name="T63" fmla="*/ 17463 h 222"/>
                <a:gd name="T64" fmla="*/ 139700 w 90"/>
                <a:gd name="T65" fmla="*/ 14288 h 222"/>
                <a:gd name="T66" fmla="*/ 142875 w 90"/>
                <a:gd name="T67" fmla="*/ 11112 h 222"/>
                <a:gd name="T68" fmla="*/ 142875 w 90"/>
                <a:gd name="T69" fmla="*/ 6350 h 222"/>
                <a:gd name="T70" fmla="*/ 142875 w 90"/>
                <a:gd name="T71" fmla="*/ 3175 h 22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90"/>
                <a:gd name="T109" fmla="*/ 0 h 222"/>
                <a:gd name="T110" fmla="*/ 90 w 90"/>
                <a:gd name="T111" fmla="*/ 222 h 22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90" h="222">
                  <a:moveTo>
                    <a:pt x="90" y="0"/>
                  </a:moveTo>
                  <a:lnTo>
                    <a:pt x="78" y="4"/>
                  </a:lnTo>
                  <a:lnTo>
                    <a:pt x="69" y="7"/>
                  </a:lnTo>
                  <a:lnTo>
                    <a:pt x="59" y="11"/>
                  </a:lnTo>
                  <a:lnTo>
                    <a:pt x="50" y="17"/>
                  </a:lnTo>
                  <a:lnTo>
                    <a:pt x="40" y="25"/>
                  </a:lnTo>
                  <a:lnTo>
                    <a:pt x="32" y="31"/>
                  </a:lnTo>
                  <a:lnTo>
                    <a:pt x="25" y="40"/>
                  </a:lnTo>
                  <a:lnTo>
                    <a:pt x="19" y="48"/>
                  </a:lnTo>
                  <a:lnTo>
                    <a:pt x="13" y="57"/>
                  </a:lnTo>
                  <a:lnTo>
                    <a:pt x="7" y="67"/>
                  </a:lnTo>
                  <a:lnTo>
                    <a:pt x="4" y="78"/>
                  </a:lnTo>
                  <a:lnTo>
                    <a:pt x="2" y="88"/>
                  </a:lnTo>
                  <a:lnTo>
                    <a:pt x="0" y="100"/>
                  </a:lnTo>
                  <a:lnTo>
                    <a:pt x="0" y="111"/>
                  </a:lnTo>
                  <a:lnTo>
                    <a:pt x="0" y="123"/>
                  </a:lnTo>
                  <a:lnTo>
                    <a:pt x="2" y="134"/>
                  </a:lnTo>
                  <a:lnTo>
                    <a:pt x="4" y="146"/>
                  </a:lnTo>
                  <a:lnTo>
                    <a:pt x="7" y="155"/>
                  </a:lnTo>
                  <a:lnTo>
                    <a:pt x="13" y="165"/>
                  </a:lnTo>
                  <a:lnTo>
                    <a:pt x="19" y="174"/>
                  </a:lnTo>
                  <a:lnTo>
                    <a:pt x="25" y="184"/>
                  </a:lnTo>
                  <a:lnTo>
                    <a:pt x="32" y="192"/>
                  </a:lnTo>
                  <a:lnTo>
                    <a:pt x="40" y="199"/>
                  </a:lnTo>
                  <a:lnTo>
                    <a:pt x="50" y="205"/>
                  </a:lnTo>
                  <a:lnTo>
                    <a:pt x="59" y="211"/>
                  </a:lnTo>
                  <a:lnTo>
                    <a:pt x="69" y="217"/>
                  </a:lnTo>
                  <a:lnTo>
                    <a:pt x="78" y="220"/>
                  </a:lnTo>
                  <a:lnTo>
                    <a:pt x="88" y="222"/>
                  </a:lnTo>
                  <a:lnTo>
                    <a:pt x="88" y="220"/>
                  </a:lnTo>
                  <a:lnTo>
                    <a:pt x="88" y="219"/>
                  </a:lnTo>
                  <a:lnTo>
                    <a:pt x="88" y="217"/>
                  </a:lnTo>
                  <a:lnTo>
                    <a:pt x="88" y="215"/>
                  </a:lnTo>
                  <a:lnTo>
                    <a:pt x="88" y="213"/>
                  </a:lnTo>
                  <a:lnTo>
                    <a:pt x="82" y="211"/>
                  </a:lnTo>
                  <a:lnTo>
                    <a:pt x="73" y="207"/>
                  </a:lnTo>
                  <a:lnTo>
                    <a:pt x="63" y="203"/>
                  </a:lnTo>
                  <a:lnTo>
                    <a:pt x="54" y="197"/>
                  </a:lnTo>
                  <a:lnTo>
                    <a:pt x="46" y="192"/>
                  </a:lnTo>
                  <a:lnTo>
                    <a:pt x="38" y="186"/>
                  </a:lnTo>
                  <a:lnTo>
                    <a:pt x="32" y="178"/>
                  </a:lnTo>
                  <a:lnTo>
                    <a:pt x="27" y="171"/>
                  </a:lnTo>
                  <a:lnTo>
                    <a:pt x="21" y="161"/>
                  </a:lnTo>
                  <a:lnTo>
                    <a:pt x="17" y="151"/>
                  </a:lnTo>
                  <a:lnTo>
                    <a:pt x="13" y="142"/>
                  </a:lnTo>
                  <a:lnTo>
                    <a:pt x="11" y="132"/>
                  </a:lnTo>
                  <a:lnTo>
                    <a:pt x="9" y="123"/>
                  </a:lnTo>
                  <a:lnTo>
                    <a:pt x="9" y="111"/>
                  </a:lnTo>
                  <a:lnTo>
                    <a:pt x="9" y="102"/>
                  </a:lnTo>
                  <a:lnTo>
                    <a:pt x="11" y="90"/>
                  </a:lnTo>
                  <a:lnTo>
                    <a:pt x="13" y="80"/>
                  </a:lnTo>
                  <a:lnTo>
                    <a:pt x="17" y="71"/>
                  </a:lnTo>
                  <a:lnTo>
                    <a:pt x="21" y="61"/>
                  </a:lnTo>
                  <a:lnTo>
                    <a:pt x="27" y="54"/>
                  </a:lnTo>
                  <a:lnTo>
                    <a:pt x="32" y="46"/>
                  </a:lnTo>
                  <a:lnTo>
                    <a:pt x="38" y="38"/>
                  </a:lnTo>
                  <a:lnTo>
                    <a:pt x="46" y="31"/>
                  </a:lnTo>
                  <a:lnTo>
                    <a:pt x="54" y="25"/>
                  </a:lnTo>
                  <a:lnTo>
                    <a:pt x="63" y="21"/>
                  </a:lnTo>
                  <a:lnTo>
                    <a:pt x="73" y="15"/>
                  </a:lnTo>
                  <a:lnTo>
                    <a:pt x="82" y="11"/>
                  </a:lnTo>
                  <a:lnTo>
                    <a:pt x="88" y="9"/>
                  </a:lnTo>
                  <a:lnTo>
                    <a:pt x="88" y="7"/>
                  </a:lnTo>
                  <a:lnTo>
                    <a:pt x="90" y="7"/>
                  </a:lnTo>
                  <a:lnTo>
                    <a:pt x="90" y="6"/>
                  </a:lnTo>
                  <a:lnTo>
                    <a:pt x="90" y="4"/>
                  </a:lnTo>
                  <a:lnTo>
                    <a:pt x="90" y="2"/>
                  </a:lnTo>
                  <a:lnTo>
                    <a:pt x="90" y="0"/>
                  </a:lnTo>
                  <a:close/>
                </a:path>
              </a:pathLst>
            </a:custGeom>
            <a:solidFill>
              <a:srgbClr val="E8F5FF"/>
            </a:solidFill>
            <a:ln w="9525">
              <a:noFill/>
              <a:round/>
            </a:ln>
          </p:spPr>
          <p:txBody>
            <a:bodyPr/>
            <a:lstStyle/>
            <a:p>
              <a:endParaRPr lang="en-US"/>
            </a:p>
          </p:txBody>
        </p:sp>
        <p:sp>
          <p:nvSpPr>
            <p:cNvPr id="17663" name="Freeform 267"/>
            <p:cNvSpPr/>
            <p:nvPr/>
          </p:nvSpPr>
          <p:spPr bwMode="auto">
            <a:xfrm>
              <a:off x="6183489" y="3260704"/>
              <a:ext cx="121356" cy="334963"/>
            </a:xfrm>
            <a:custGeom>
              <a:avLst/>
              <a:gdLst>
                <a:gd name="T0" fmla="*/ 120650 w 86"/>
                <a:gd name="T1" fmla="*/ 1588 h 211"/>
                <a:gd name="T2" fmla="*/ 90487 w 86"/>
                <a:gd name="T3" fmla="*/ 14288 h 211"/>
                <a:gd name="T4" fmla="*/ 63500 w 86"/>
                <a:gd name="T5" fmla="*/ 33338 h 211"/>
                <a:gd name="T6" fmla="*/ 39687 w 86"/>
                <a:gd name="T7" fmla="*/ 57150 h 211"/>
                <a:gd name="T8" fmla="*/ 20637 w 86"/>
                <a:gd name="T9" fmla="*/ 84138 h 211"/>
                <a:gd name="T10" fmla="*/ 7938 w 86"/>
                <a:gd name="T11" fmla="*/ 114300 h 211"/>
                <a:gd name="T12" fmla="*/ 0 w 86"/>
                <a:gd name="T13" fmla="*/ 149225 h 211"/>
                <a:gd name="T14" fmla="*/ 0 w 86"/>
                <a:gd name="T15" fmla="*/ 185738 h 211"/>
                <a:gd name="T16" fmla="*/ 7938 w 86"/>
                <a:gd name="T17" fmla="*/ 219075 h 211"/>
                <a:gd name="T18" fmla="*/ 20637 w 86"/>
                <a:gd name="T19" fmla="*/ 249238 h 211"/>
                <a:gd name="T20" fmla="*/ 39687 w 86"/>
                <a:gd name="T21" fmla="*/ 276225 h 211"/>
                <a:gd name="T22" fmla="*/ 63500 w 86"/>
                <a:gd name="T23" fmla="*/ 301625 h 211"/>
                <a:gd name="T24" fmla="*/ 90487 w 86"/>
                <a:gd name="T25" fmla="*/ 319088 h 211"/>
                <a:gd name="T26" fmla="*/ 120650 w 86"/>
                <a:gd name="T27" fmla="*/ 331788 h 211"/>
                <a:gd name="T28" fmla="*/ 133350 w 86"/>
                <a:gd name="T29" fmla="*/ 334963 h 211"/>
                <a:gd name="T30" fmla="*/ 133350 w 86"/>
                <a:gd name="T31" fmla="*/ 328613 h 211"/>
                <a:gd name="T32" fmla="*/ 133350 w 86"/>
                <a:gd name="T33" fmla="*/ 325438 h 211"/>
                <a:gd name="T34" fmla="*/ 133350 w 86"/>
                <a:gd name="T35" fmla="*/ 322263 h 211"/>
                <a:gd name="T36" fmla="*/ 123825 w 86"/>
                <a:gd name="T37" fmla="*/ 319088 h 211"/>
                <a:gd name="T38" fmla="*/ 84137 w 86"/>
                <a:gd name="T39" fmla="*/ 298450 h 211"/>
                <a:gd name="T40" fmla="*/ 41275 w 86"/>
                <a:gd name="T41" fmla="*/ 255588 h 211"/>
                <a:gd name="T42" fmla="*/ 20637 w 86"/>
                <a:gd name="T43" fmla="*/ 215900 h 211"/>
                <a:gd name="T44" fmla="*/ 14288 w 86"/>
                <a:gd name="T45" fmla="*/ 185738 h 211"/>
                <a:gd name="T46" fmla="*/ 14288 w 86"/>
                <a:gd name="T47" fmla="*/ 152400 h 211"/>
                <a:gd name="T48" fmla="*/ 20637 w 86"/>
                <a:gd name="T49" fmla="*/ 120650 h 211"/>
                <a:gd name="T50" fmla="*/ 41275 w 86"/>
                <a:gd name="T51" fmla="*/ 77788 h 211"/>
                <a:gd name="T52" fmla="*/ 84137 w 86"/>
                <a:gd name="T53" fmla="*/ 36513 h 211"/>
                <a:gd name="T54" fmla="*/ 123825 w 86"/>
                <a:gd name="T55" fmla="*/ 17463 h 211"/>
                <a:gd name="T56" fmla="*/ 133350 w 86"/>
                <a:gd name="T57" fmla="*/ 11113 h 211"/>
                <a:gd name="T58" fmla="*/ 133350 w 86"/>
                <a:gd name="T59" fmla="*/ 7938 h 211"/>
                <a:gd name="T60" fmla="*/ 133350 w 86"/>
                <a:gd name="T61" fmla="*/ 4763 h 211"/>
                <a:gd name="T62" fmla="*/ 136525 w 86"/>
                <a:gd name="T63" fmla="*/ 1588 h 21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86"/>
                <a:gd name="T97" fmla="*/ 0 h 211"/>
                <a:gd name="T98" fmla="*/ 86 w 86"/>
                <a:gd name="T99" fmla="*/ 211 h 21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86" h="211">
                  <a:moveTo>
                    <a:pt x="86" y="0"/>
                  </a:moveTo>
                  <a:lnTo>
                    <a:pt x="76" y="1"/>
                  </a:lnTo>
                  <a:lnTo>
                    <a:pt x="67" y="5"/>
                  </a:lnTo>
                  <a:lnTo>
                    <a:pt x="57" y="9"/>
                  </a:lnTo>
                  <a:lnTo>
                    <a:pt x="48" y="15"/>
                  </a:lnTo>
                  <a:lnTo>
                    <a:pt x="40" y="21"/>
                  </a:lnTo>
                  <a:lnTo>
                    <a:pt x="32" y="28"/>
                  </a:lnTo>
                  <a:lnTo>
                    <a:pt x="25" y="36"/>
                  </a:lnTo>
                  <a:lnTo>
                    <a:pt x="19" y="46"/>
                  </a:lnTo>
                  <a:lnTo>
                    <a:pt x="13" y="53"/>
                  </a:lnTo>
                  <a:lnTo>
                    <a:pt x="9" y="63"/>
                  </a:lnTo>
                  <a:lnTo>
                    <a:pt x="5" y="72"/>
                  </a:lnTo>
                  <a:lnTo>
                    <a:pt x="2" y="84"/>
                  </a:lnTo>
                  <a:lnTo>
                    <a:pt x="0" y="94"/>
                  </a:lnTo>
                  <a:lnTo>
                    <a:pt x="0" y="105"/>
                  </a:lnTo>
                  <a:lnTo>
                    <a:pt x="0" y="117"/>
                  </a:lnTo>
                  <a:lnTo>
                    <a:pt x="2" y="128"/>
                  </a:lnTo>
                  <a:lnTo>
                    <a:pt x="5" y="138"/>
                  </a:lnTo>
                  <a:lnTo>
                    <a:pt x="9" y="147"/>
                  </a:lnTo>
                  <a:lnTo>
                    <a:pt x="13" y="157"/>
                  </a:lnTo>
                  <a:lnTo>
                    <a:pt x="19" y="167"/>
                  </a:lnTo>
                  <a:lnTo>
                    <a:pt x="25" y="174"/>
                  </a:lnTo>
                  <a:lnTo>
                    <a:pt x="32" y="182"/>
                  </a:lnTo>
                  <a:lnTo>
                    <a:pt x="40" y="190"/>
                  </a:lnTo>
                  <a:lnTo>
                    <a:pt x="48" y="195"/>
                  </a:lnTo>
                  <a:lnTo>
                    <a:pt x="57" y="201"/>
                  </a:lnTo>
                  <a:lnTo>
                    <a:pt x="67" y="205"/>
                  </a:lnTo>
                  <a:lnTo>
                    <a:pt x="76" y="209"/>
                  </a:lnTo>
                  <a:lnTo>
                    <a:pt x="84" y="211"/>
                  </a:lnTo>
                  <a:lnTo>
                    <a:pt x="84" y="209"/>
                  </a:lnTo>
                  <a:lnTo>
                    <a:pt x="84" y="207"/>
                  </a:lnTo>
                  <a:lnTo>
                    <a:pt x="84" y="205"/>
                  </a:lnTo>
                  <a:lnTo>
                    <a:pt x="84" y="203"/>
                  </a:lnTo>
                  <a:lnTo>
                    <a:pt x="84" y="201"/>
                  </a:lnTo>
                  <a:lnTo>
                    <a:pt x="78" y="201"/>
                  </a:lnTo>
                  <a:lnTo>
                    <a:pt x="71" y="197"/>
                  </a:lnTo>
                  <a:lnTo>
                    <a:pt x="53" y="188"/>
                  </a:lnTo>
                  <a:lnTo>
                    <a:pt x="38" y="176"/>
                  </a:lnTo>
                  <a:lnTo>
                    <a:pt x="26" y="161"/>
                  </a:lnTo>
                  <a:lnTo>
                    <a:pt x="17" y="143"/>
                  </a:lnTo>
                  <a:lnTo>
                    <a:pt x="13" y="136"/>
                  </a:lnTo>
                  <a:lnTo>
                    <a:pt x="11" y="126"/>
                  </a:lnTo>
                  <a:lnTo>
                    <a:pt x="9" y="117"/>
                  </a:lnTo>
                  <a:lnTo>
                    <a:pt x="9" y="105"/>
                  </a:lnTo>
                  <a:lnTo>
                    <a:pt x="9" y="96"/>
                  </a:lnTo>
                  <a:lnTo>
                    <a:pt x="11" y="86"/>
                  </a:lnTo>
                  <a:lnTo>
                    <a:pt x="13" y="76"/>
                  </a:lnTo>
                  <a:lnTo>
                    <a:pt x="17" y="67"/>
                  </a:lnTo>
                  <a:lnTo>
                    <a:pt x="26" y="49"/>
                  </a:lnTo>
                  <a:lnTo>
                    <a:pt x="38" y="36"/>
                  </a:lnTo>
                  <a:lnTo>
                    <a:pt x="53" y="23"/>
                  </a:lnTo>
                  <a:lnTo>
                    <a:pt x="71" y="15"/>
                  </a:lnTo>
                  <a:lnTo>
                    <a:pt x="78" y="11"/>
                  </a:lnTo>
                  <a:lnTo>
                    <a:pt x="84" y="9"/>
                  </a:lnTo>
                  <a:lnTo>
                    <a:pt x="84" y="7"/>
                  </a:lnTo>
                  <a:lnTo>
                    <a:pt x="84" y="5"/>
                  </a:lnTo>
                  <a:lnTo>
                    <a:pt x="84" y="3"/>
                  </a:lnTo>
                  <a:lnTo>
                    <a:pt x="84" y="1"/>
                  </a:lnTo>
                  <a:lnTo>
                    <a:pt x="86" y="1"/>
                  </a:lnTo>
                  <a:lnTo>
                    <a:pt x="86" y="0"/>
                  </a:lnTo>
                  <a:close/>
                </a:path>
              </a:pathLst>
            </a:custGeom>
            <a:solidFill>
              <a:srgbClr val="E9F6FF"/>
            </a:solidFill>
            <a:ln w="9525">
              <a:noFill/>
              <a:round/>
            </a:ln>
          </p:spPr>
          <p:txBody>
            <a:bodyPr/>
            <a:lstStyle/>
            <a:p>
              <a:endParaRPr lang="en-US"/>
            </a:p>
          </p:txBody>
        </p:sp>
        <p:sp>
          <p:nvSpPr>
            <p:cNvPr id="17664" name="Freeform 268"/>
            <p:cNvSpPr/>
            <p:nvPr/>
          </p:nvSpPr>
          <p:spPr bwMode="auto">
            <a:xfrm>
              <a:off x="6190546" y="3265467"/>
              <a:ext cx="111477" cy="323850"/>
            </a:xfrm>
            <a:custGeom>
              <a:avLst/>
              <a:gdLst>
                <a:gd name="T0" fmla="*/ 125412 w 79"/>
                <a:gd name="T1" fmla="*/ 0 h 204"/>
                <a:gd name="T2" fmla="*/ 115887 w 79"/>
                <a:gd name="T3" fmla="*/ 3175 h 204"/>
                <a:gd name="T4" fmla="*/ 101600 w 79"/>
                <a:gd name="T5" fmla="*/ 9525 h 204"/>
                <a:gd name="T6" fmla="*/ 85725 w 79"/>
                <a:gd name="T7" fmla="*/ 19050 h 204"/>
                <a:gd name="T8" fmla="*/ 71437 w 79"/>
                <a:gd name="T9" fmla="*/ 25400 h 204"/>
                <a:gd name="T10" fmla="*/ 58737 w 79"/>
                <a:gd name="T11" fmla="*/ 34925 h 204"/>
                <a:gd name="T12" fmla="*/ 46037 w 79"/>
                <a:gd name="T13" fmla="*/ 46037 h 204"/>
                <a:gd name="T14" fmla="*/ 36512 w 79"/>
                <a:gd name="T15" fmla="*/ 58738 h 204"/>
                <a:gd name="T16" fmla="*/ 28575 w 79"/>
                <a:gd name="T17" fmla="*/ 71438 h 204"/>
                <a:gd name="T18" fmla="*/ 19050 w 79"/>
                <a:gd name="T19" fmla="*/ 82550 h 204"/>
                <a:gd name="T20" fmla="*/ 12700 w 79"/>
                <a:gd name="T21" fmla="*/ 98425 h 204"/>
                <a:gd name="T22" fmla="*/ 6350 w 79"/>
                <a:gd name="T23" fmla="*/ 112713 h 204"/>
                <a:gd name="T24" fmla="*/ 3175 w 79"/>
                <a:gd name="T25" fmla="*/ 128588 h 204"/>
                <a:gd name="T26" fmla="*/ 0 w 79"/>
                <a:gd name="T27" fmla="*/ 147638 h 204"/>
                <a:gd name="T28" fmla="*/ 0 w 79"/>
                <a:gd name="T29" fmla="*/ 161925 h 204"/>
                <a:gd name="T30" fmla="*/ 0 w 79"/>
                <a:gd name="T31" fmla="*/ 180975 h 204"/>
                <a:gd name="T32" fmla="*/ 3175 w 79"/>
                <a:gd name="T33" fmla="*/ 195262 h 204"/>
                <a:gd name="T34" fmla="*/ 6350 w 79"/>
                <a:gd name="T35" fmla="*/ 211138 h 204"/>
                <a:gd name="T36" fmla="*/ 12700 w 79"/>
                <a:gd name="T37" fmla="*/ 225425 h 204"/>
                <a:gd name="T38" fmla="*/ 19050 w 79"/>
                <a:gd name="T39" fmla="*/ 241300 h 204"/>
                <a:gd name="T40" fmla="*/ 28575 w 79"/>
                <a:gd name="T41" fmla="*/ 257175 h 204"/>
                <a:gd name="T42" fmla="*/ 36512 w 79"/>
                <a:gd name="T43" fmla="*/ 268288 h 204"/>
                <a:gd name="T44" fmla="*/ 46037 w 79"/>
                <a:gd name="T45" fmla="*/ 280988 h 204"/>
                <a:gd name="T46" fmla="*/ 58737 w 79"/>
                <a:gd name="T47" fmla="*/ 290513 h 204"/>
                <a:gd name="T48" fmla="*/ 71437 w 79"/>
                <a:gd name="T49" fmla="*/ 298450 h 204"/>
                <a:gd name="T50" fmla="*/ 85725 w 79"/>
                <a:gd name="T51" fmla="*/ 307975 h 204"/>
                <a:gd name="T52" fmla="*/ 101600 w 79"/>
                <a:gd name="T53" fmla="*/ 314325 h 204"/>
                <a:gd name="T54" fmla="*/ 115887 w 79"/>
                <a:gd name="T55" fmla="*/ 320675 h 204"/>
                <a:gd name="T56" fmla="*/ 125412 w 79"/>
                <a:gd name="T57" fmla="*/ 323850 h 204"/>
                <a:gd name="T58" fmla="*/ 125412 w 79"/>
                <a:gd name="T59" fmla="*/ 320675 h 204"/>
                <a:gd name="T60" fmla="*/ 125412 w 79"/>
                <a:gd name="T61" fmla="*/ 320675 h 204"/>
                <a:gd name="T62" fmla="*/ 125412 w 79"/>
                <a:gd name="T63" fmla="*/ 317500 h 204"/>
                <a:gd name="T64" fmla="*/ 125412 w 79"/>
                <a:gd name="T65" fmla="*/ 314325 h 204"/>
                <a:gd name="T66" fmla="*/ 125412 w 79"/>
                <a:gd name="T67" fmla="*/ 314325 h 204"/>
                <a:gd name="T68" fmla="*/ 125412 w 79"/>
                <a:gd name="T69" fmla="*/ 311150 h 204"/>
                <a:gd name="T70" fmla="*/ 125412 w 79"/>
                <a:gd name="T71" fmla="*/ 307975 h 204"/>
                <a:gd name="T72" fmla="*/ 125412 w 79"/>
                <a:gd name="T73" fmla="*/ 304800 h 204"/>
                <a:gd name="T74" fmla="*/ 107950 w 79"/>
                <a:gd name="T75" fmla="*/ 301625 h 204"/>
                <a:gd name="T76" fmla="*/ 79375 w 79"/>
                <a:gd name="T77" fmla="*/ 287338 h 204"/>
                <a:gd name="T78" fmla="*/ 58737 w 79"/>
                <a:gd name="T79" fmla="*/ 268288 h 204"/>
                <a:gd name="T80" fmla="*/ 39687 w 79"/>
                <a:gd name="T81" fmla="*/ 247650 h 204"/>
                <a:gd name="T82" fmla="*/ 25400 w 79"/>
                <a:gd name="T83" fmla="*/ 220663 h 204"/>
                <a:gd name="T84" fmla="*/ 15875 w 79"/>
                <a:gd name="T85" fmla="*/ 192087 h 204"/>
                <a:gd name="T86" fmla="*/ 12700 w 79"/>
                <a:gd name="T87" fmla="*/ 161925 h 204"/>
                <a:gd name="T88" fmla="*/ 15875 w 79"/>
                <a:gd name="T89" fmla="*/ 131763 h 204"/>
                <a:gd name="T90" fmla="*/ 25400 w 79"/>
                <a:gd name="T91" fmla="*/ 104775 h 204"/>
                <a:gd name="T92" fmla="*/ 39687 w 79"/>
                <a:gd name="T93" fmla="*/ 79375 h 204"/>
                <a:gd name="T94" fmla="*/ 58737 w 79"/>
                <a:gd name="T95" fmla="*/ 55563 h 204"/>
                <a:gd name="T96" fmla="*/ 79375 w 79"/>
                <a:gd name="T97" fmla="*/ 36513 h 204"/>
                <a:gd name="T98" fmla="*/ 107950 w 79"/>
                <a:gd name="T99" fmla="*/ 25400 h 204"/>
                <a:gd name="T100" fmla="*/ 125412 w 79"/>
                <a:gd name="T101" fmla="*/ 19050 h 204"/>
                <a:gd name="T102" fmla="*/ 125412 w 79"/>
                <a:gd name="T103" fmla="*/ 15875 h 204"/>
                <a:gd name="T104" fmla="*/ 125412 w 79"/>
                <a:gd name="T105" fmla="*/ 12700 h 204"/>
                <a:gd name="T106" fmla="*/ 125412 w 79"/>
                <a:gd name="T107" fmla="*/ 12700 h 204"/>
                <a:gd name="T108" fmla="*/ 125412 w 79"/>
                <a:gd name="T109" fmla="*/ 9525 h 204"/>
                <a:gd name="T110" fmla="*/ 125412 w 79"/>
                <a:gd name="T111" fmla="*/ 6350 h 204"/>
                <a:gd name="T112" fmla="*/ 125412 w 79"/>
                <a:gd name="T113" fmla="*/ 6350 h 204"/>
                <a:gd name="T114" fmla="*/ 125412 w 79"/>
                <a:gd name="T115" fmla="*/ 3175 h 204"/>
                <a:gd name="T116" fmla="*/ 125412 w 79"/>
                <a:gd name="T117" fmla="*/ 0 h 20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9"/>
                <a:gd name="T178" fmla="*/ 0 h 204"/>
                <a:gd name="T179" fmla="*/ 79 w 79"/>
                <a:gd name="T180" fmla="*/ 204 h 20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9" h="204">
                  <a:moveTo>
                    <a:pt x="79" y="0"/>
                  </a:moveTo>
                  <a:lnTo>
                    <a:pt x="73" y="2"/>
                  </a:lnTo>
                  <a:lnTo>
                    <a:pt x="64" y="6"/>
                  </a:lnTo>
                  <a:lnTo>
                    <a:pt x="54" y="12"/>
                  </a:lnTo>
                  <a:lnTo>
                    <a:pt x="45" y="16"/>
                  </a:lnTo>
                  <a:lnTo>
                    <a:pt x="37" y="22"/>
                  </a:lnTo>
                  <a:lnTo>
                    <a:pt x="29" y="29"/>
                  </a:lnTo>
                  <a:lnTo>
                    <a:pt x="23" y="37"/>
                  </a:lnTo>
                  <a:lnTo>
                    <a:pt x="18" y="45"/>
                  </a:lnTo>
                  <a:lnTo>
                    <a:pt x="12" y="52"/>
                  </a:lnTo>
                  <a:lnTo>
                    <a:pt x="8" y="62"/>
                  </a:lnTo>
                  <a:lnTo>
                    <a:pt x="4" y="71"/>
                  </a:lnTo>
                  <a:lnTo>
                    <a:pt x="2" y="81"/>
                  </a:lnTo>
                  <a:lnTo>
                    <a:pt x="0" y="93"/>
                  </a:lnTo>
                  <a:lnTo>
                    <a:pt x="0" y="102"/>
                  </a:lnTo>
                  <a:lnTo>
                    <a:pt x="0" y="114"/>
                  </a:lnTo>
                  <a:lnTo>
                    <a:pt x="2" y="123"/>
                  </a:lnTo>
                  <a:lnTo>
                    <a:pt x="4" y="133"/>
                  </a:lnTo>
                  <a:lnTo>
                    <a:pt x="8" y="142"/>
                  </a:lnTo>
                  <a:lnTo>
                    <a:pt x="12" y="152"/>
                  </a:lnTo>
                  <a:lnTo>
                    <a:pt x="18" y="162"/>
                  </a:lnTo>
                  <a:lnTo>
                    <a:pt x="23" y="169"/>
                  </a:lnTo>
                  <a:lnTo>
                    <a:pt x="29" y="177"/>
                  </a:lnTo>
                  <a:lnTo>
                    <a:pt x="37" y="183"/>
                  </a:lnTo>
                  <a:lnTo>
                    <a:pt x="45" y="188"/>
                  </a:lnTo>
                  <a:lnTo>
                    <a:pt x="54" y="194"/>
                  </a:lnTo>
                  <a:lnTo>
                    <a:pt x="64" y="198"/>
                  </a:lnTo>
                  <a:lnTo>
                    <a:pt x="73" y="202"/>
                  </a:lnTo>
                  <a:lnTo>
                    <a:pt x="79" y="204"/>
                  </a:lnTo>
                  <a:lnTo>
                    <a:pt x="79" y="202"/>
                  </a:lnTo>
                  <a:lnTo>
                    <a:pt x="79" y="200"/>
                  </a:lnTo>
                  <a:lnTo>
                    <a:pt x="79" y="198"/>
                  </a:lnTo>
                  <a:lnTo>
                    <a:pt x="79" y="196"/>
                  </a:lnTo>
                  <a:lnTo>
                    <a:pt x="79" y="194"/>
                  </a:lnTo>
                  <a:lnTo>
                    <a:pt x="79" y="192"/>
                  </a:lnTo>
                  <a:lnTo>
                    <a:pt x="68" y="190"/>
                  </a:lnTo>
                  <a:lnTo>
                    <a:pt x="50" y="181"/>
                  </a:lnTo>
                  <a:lnTo>
                    <a:pt x="37" y="169"/>
                  </a:lnTo>
                  <a:lnTo>
                    <a:pt x="25" y="156"/>
                  </a:lnTo>
                  <a:lnTo>
                    <a:pt x="16" y="139"/>
                  </a:lnTo>
                  <a:lnTo>
                    <a:pt x="10" y="121"/>
                  </a:lnTo>
                  <a:lnTo>
                    <a:pt x="8" y="102"/>
                  </a:lnTo>
                  <a:lnTo>
                    <a:pt x="10" y="83"/>
                  </a:lnTo>
                  <a:lnTo>
                    <a:pt x="16" y="66"/>
                  </a:lnTo>
                  <a:lnTo>
                    <a:pt x="25" y="50"/>
                  </a:lnTo>
                  <a:lnTo>
                    <a:pt x="37" y="35"/>
                  </a:lnTo>
                  <a:lnTo>
                    <a:pt x="50" y="23"/>
                  </a:lnTo>
                  <a:lnTo>
                    <a:pt x="68" y="16"/>
                  </a:lnTo>
                  <a:lnTo>
                    <a:pt x="79" y="12"/>
                  </a:lnTo>
                  <a:lnTo>
                    <a:pt x="79" y="10"/>
                  </a:lnTo>
                  <a:lnTo>
                    <a:pt x="79" y="8"/>
                  </a:lnTo>
                  <a:lnTo>
                    <a:pt x="79" y="6"/>
                  </a:lnTo>
                  <a:lnTo>
                    <a:pt x="79" y="4"/>
                  </a:lnTo>
                  <a:lnTo>
                    <a:pt x="79" y="2"/>
                  </a:lnTo>
                  <a:lnTo>
                    <a:pt x="79" y="0"/>
                  </a:lnTo>
                  <a:close/>
                </a:path>
              </a:pathLst>
            </a:custGeom>
            <a:solidFill>
              <a:srgbClr val="EAF6FF"/>
            </a:solidFill>
            <a:ln w="9525">
              <a:noFill/>
              <a:round/>
            </a:ln>
          </p:spPr>
          <p:txBody>
            <a:bodyPr/>
            <a:lstStyle/>
            <a:p>
              <a:endParaRPr lang="en-US"/>
            </a:p>
          </p:txBody>
        </p:sp>
        <p:sp>
          <p:nvSpPr>
            <p:cNvPr id="17665" name="Freeform 269"/>
            <p:cNvSpPr/>
            <p:nvPr/>
          </p:nvSpPr>
          <p:spPr bwMode="auto">
            <a:xfrm>
              <a:off x="6196189" y="3274992"/>
              <a:ext cx="105833" cy="304800"/>
            </a:xfrm>
            <a:custGeom>
              <a:avLst/>
              <a:gdLst>
                <a:gd name="T0" fmla="*/ 119062 w 75"/>
                <a:gd name="T1" fmla="*/ 0 h 192"/>
                <a:gd name="T2" fmla="*/ 109537 w 75"/>
                <a:gd name="T3" fmla="*/ 3175 h 192"/>
                <a:gd name="T4" fmla="*/ 98425 w 75"/>
                <a:gd name="T5" fmla="*/ 9525 h 192"/>
                <a:gd name="T6" fmla="*/ 69850 w 75"/>
                <a:gd name="T7" fmla="*/ 22225 h 192"/>
                <a:gd name="T8" fmla="*/ 46037 w 75"/>
                <a:gd name="T9" fmla="*/ 42862 h 192"/>
                <a:gd name="T10" fmla="*/ 26987 w 75"/>
                <a:gd name="T11" fmla="*/ 63500 h 192"/>
                <a:gd name="T12" fmla="*/ 12700 w 75"/>
                <a:gd name="T13" fmla="*/ 92075 h 192"/>
                <a:gd name="T14" fmla="*/ 6350 w 75"/>
                <a:gd name="T15" fmla="*/ 106363 h 192"/>
                <a:gd name="T16" fmla="*/ 3175 w 75"/>
                <a:gd name="T17" fmla="*/ 122238 h 192"/>
                <a:gd name="T18" fmla="*/ 0 w 75"/>
                <a:gd name="T19" fmla="*/ 138113 h 192"/>
                <a:gd name="T20" fmla="*/ 0 w 75"/>
                <a:gd name="T21" fmla="*/ 152400 h 192"/>
                <a:gd name="T22" fmla="*/ 0 w 75"/>
                <a:gd name="T23" fmla="*/ 171450 h 192"/>
                <a:gd name="T24" fmla="*/ 3175 w 75"/>
                <a:gd name="T25" fmla="*/ 185737 h 192"/>
                <a:gd name="T26" fmla="*/ 6350 w 75"/>
                <a:gd name="T27" fmla="*/ 201612 h 192"/>
                <a:gd name="T28" fmla="*/ 12700 w 75"/>
                <a:gd name="T29" fmla="*/ 212725 h 192"/>
                <a:gd name="T30" fmla="*/ 26987 w 75"/>
                <a:gd name="T31" fmla="*/ 241300 h 192"/>
                <a:gd name="T32" fmla="*/ 46037 w 75"/>
                <a:gd name="T33" fmla="*/ 265113 h 192"/>
                <a:gd name="T34" fmla="*/ 69850 w 75"/>
                <a:gd name="T35" fmla="*/ 284163 h 192"/>
                <a:gd name="T36" fmla="*/ 98425 w 75"/>
                <a:gd name="T37" fmla="*/ 298450 h 192"/>
                <a:gd name="T38" fmla="*/ 109537 w 75"/>
                <a:gd name="T39" fmla="*/ 304800 h 192"/>
                <a:gd name="T40" fmla="*/ 119062 w 75"/>
                <a:gd name="T41" fmla="*/ 304800 h 192"/>
                <a:gd name="T42" fmla="*/ 119062 w 75"/>
                <a:gd name="T43" fmla="*/ 304800 h 192"/>
                <a:gd name="T44" fmla="*/ 119062 w 75"/>
                <a:gd name="T45" fmla="*/ 301625 h 192"/>
                <a:gd name="T46" fmla="*/ 119062 w 75"/>
                <a:gd name="T47" fmla="*/ 298450 h 192"/>
                <a:gd name="T48" fmla="*/ 119062 w 75"/>
                <a:gd name="T49" fmla="*/ 298450 h 192"/>
                <a:gd name="T50" fmla="*/ 115887 w 75"/>
                <a:gd name="T51" fmla="*/ 295275 h 192"/>
                <a:gd name="T52" fmla="*/ 115887 w 75"/>
                <a:gd name="T53" fmla="*/ 292100 h 192"/>
                <a:gd name="T54" fmla="*/ 115887 w 75"/>
                <a:gd name="T55" fmla="*/ 292100 h 192"/>
                <a:gd name="T56" fmla="*/ 115887 w 75"/>
                <a:gd name="T57" fmla="*/ 288925 h 192"/>
                <a:gd name="T58" fmla="*/ 103187 w 75"/>
                <a:gd name="T59" fmla="*/ 284163 h 192"/>
                <a:gd name="T60" fmla="*/ 79375 w 75"/>
                <a:gd name="T61" fmla="*/ 271463 h 192"/>
                <a:gd name="T62" fmla="*/ 58737 w 75"/>
                <a:gd name="T63" fmla="*/ 252413 h 192"/>
                <a:gd name="T64" fmla="*/ 39687 w 75"/>
                <a:gd name="T65" fmla="*/ 231775 h 192"/>
                <a:gd name="T66" fmla="*/ 26987 w 75"/>
                <a:gd name="T67" fmla="*/ 207963 h 192"/>
                <a:gd name="T68" fmla="*/ 19050 w 75"/>
                <a:gd name="T69" fmla="*/ 182562 h 192"/>
                <a:gd name="T70" fmla="*/ 15875 w 75"/>
                <a:gd name="T71" fmla="*/ 152400 h 192"/>
                <a:gd name="T72" fmla="*/ 19050 w 75"/>
                <a:gd name="T73" fmla="*/ 125413 h 192"/>
                <a:gd name="T74" fmla="*/ 26987 w 75"/>
                <a:gd name="T75" fmla="*/ 98425 h 192"/>
                <a:gd name="T76" fmla="*/ 39687 w 75"/>
                <a:gd name="T77" fmla="*/ 73025 h 192"/>
                <a:gd name="T78" fmla="*/ 58737 w 75"/>
                <a:gd name="T79" fmla="*/ 52388 h 192"/>
                <a:gd name="T80" fmla="*/ 79375 w 75"/>
                <a:gd name="T81" fmla="*/ 33338 h 192"/>
                <a:gd name="T82" fmla="*/ 103187 w 75"/>
                <a:gd name="T83" fmla="*/ 22225 h 192"/>
                <a:gd name="T84" fmla="*/ 119062 w 75"/>
                <a:gd name="T85" fmla="*/ 15875 h 192"/>
                <a:gd name="T86" fmla="*/ 119062 w 75"/>
                <a:gd name="T87" fmla="*/ 15875 h 192"/>
                <a:gd name="T88" fmla="*/ 119062 w 75"/>
                <a:gd name="T89" fmla="*/ 12700 h 192"/>
                <a:gd name="T90" fmla="*/ 119062 w 75"/>
                <a:gd name="T91" fmla="*/ 9525 h 192"/>
                <a:gd name="T92" fmla="*/ 119062 w 75"/>
                <a:gd name="T93" fmla="*/ 9525 h 192"/>
                <a:gd name="T94" fmla="*/ 119062 w 75"/>
                <a:gd name="T95" fmla="*/ 6350 h 192"/>
                <a:gd name="T96" fmla="*/ 119062 w 75"/>
                <a:gd name="T97" fmla="*/ 3175 h 192"/>
                <a:gd name="T98" fmla="*/ 119062 w 75"/>
                <a:gd name="T99" fmla="*/ 3175 h 192"/>
                <a:gd name="T100" fmla="*/ 119062 w 75"/>
                <a:gd name="T101" fmla="*/ 0 h 19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5"/>
                <a:gd name="T154" fmla="*/ 0 h 192"/>
                <a:gd name="T155" fmla="*/ 75 w 75"/>
                <a:gd name="T156" fmla="*/ 192 h 19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5" h="192">
                  <a:moveTo>
                    <a:pt x="75" y="0"/>
                  </a:moveTo>
                  <a:lnTo>
                    <a:pt x="69" y="2"/>
                  </a:lnTo>
                  <a:lnTo>
                    <a:pt x="62" y="6"/>
                  </a:lnTo>
                  <a:lnTo>
                    <a:pt x="44" y="14"/>
                  </a:lnTo>
                  <a:lnTo>
                    <a:pt x="29" y="27"/>
                  </a:lnTo>
                  <a:lnTo>
                    <a:pt x="17" y="40"/>
                  </a:lnTo>
                  <a:lnTo>
                    <a:pt x="8" y="58"/>
                  </a:lnTo>
                  <a:lnTo>
                    <a:pt x="4" y="67"/>
                  </a:lnTo>
                  <a:lnTo>
                    <a:pt x="2" y="77"/>
                  </a:lnTo>
                  <a:lnTo>
                    <a:pt x="0" y="87"/>
                  </a:lnTo>
                  <a:lnTo>
                    <a:pt x="0" y="96"/>
                  </a:lnTo>
                  <a:lnTo>
                    <a:pt x="0" y="108"/>
                  </a:lnTo>
                  <a:lnTo>
                    <a:pt x="2" y="117"/>
                  </a:lnTo>
                  <a:lnTo>
                    <a:pt x="4" y="127"/>
                  </a:lnTo>
                  <a:lnTo>
                    <a:pt x="8" y="134"/>
                  </a:lnTo>
                  <a:lnTo>
                    <a:pt x="17" y="152"/>
                  </a:lnTo>
                  <a:lnTo>
                    <a:pt x="29" y="167"/>
                  </a:lnTo>
                  <a:lnTo>
                    <a:pt x="44" y="179"/>
                  </a:lnTo>
                  <a:lnTo>
                    <a:pt x="62" y="188"/>
                  </a:lnTo>
                  <a:lnTo>
                    <a:pt x="69" y="192"/>
                  </a:lnTo>
                  <a:lnTo>
                    <a:pt x="75" y="192"/>
                  </a:lnTo>
                  <a:lnTo>
                    <a:pt x="75" y="190"/>
                  </a:lnTo>
                  <a:lnTo>
                    <a:pt x="75" y="188"/>
                  </a:lnTo>
                  <a:lnTo>
                    <a:pt x="73" y="186"/>
                  </a:lnTo>
                  <a:lnTo>
                    <a:pt x="73" y="184"/>
                  </a:lnTo>
                  <a:lnTo>
                    <a:pt x="73" y="182"/>
                  </a:lnTo>
                  <a:lnTo>
                    <a:pt x="65" y="179"/>
                  </a:lnTo>
                  <a:lnTo>
                    <a:pt x="50" y="171"/>
                  </a:lnTo>
                  <a:lnTo>
                    <a:pt x="37" y="159"/>
                  </a:lnTo>
                  <a:lnTo>
                    <a:pt x="25" y="146"/>
                  </a:lnTo>
                  <a:lnTo>
                    <a:pt x="17" y="131"/>
                  </a:lnTo>
                  <a:lnTo>
                    <a:pt x="12" y="115"/>
                  </a:lnTo>
                  <a:lnTo>
                    <a:pt x="10" y="96"/>
                  </a:lnTo>
                  <a:lnTo>
                    <a:pt x="12" y="79"/>
                  </a:lnTo>
                  <a:lnTo>
                    <a:pt x="17" y="62"/>
                  </a:lnTo>
                  <a:lnTo>
                    <a:pt x="25" y="46"/>
                  </a:lnTo>
                  <a:lnTo>
                    <a:pt x="37" y="33"/>
                  </a:lnTo>
                  <a:lnTo>
                    <a:pt x="50" y="21"/>
                  </a:lnTo>
                  <a:lnTo>
                    <a:pt x="65" y="14"/>
                  </a:lnTo>
                  <a:lnTo>
                    <a:pt x="75" y="10"/>
                  </a:lnTo>
                  <a:lnTo>
                    <a:pt x="75" y="8"/>
                  </a:lnTo>
                  <a:lnTo>
                    <a:pt x="75" y="6"/>
                  </a:lnTo>
                  <a:lnTo>
                    <a:pt x="75" y="4"/>
                  </a:lnTo>
                  <a:lnTo>
                    <a:pt x="75" y="2"/>
                  </a:lnTo>
                  <a:lnTo>
                    <a:pt x="75" y="0"/>
                  </a:lnTo>
                  <a:close/>
                </a:path>
              </a:pathLst>
            </a:custGeom>
            <a:solidFill>
              <a:srgbClr val="EBF7FF"/>
            </a:solidFill>
            <a:ln w="9525">
              <a:noFill/>
              <a:round/>
            </a:ln>
          </p:spPr>
          <p:txBody>
            <a:bodyPr/>
            <a:lstStyle/>
            <a:p>
              <a:endParaRPr lang="en-US"/>
            </a:p>
          </p:txBody>
        </p:sp>
        <p:sp>
          <p:nvSpPr>
            <p:cNvPr id="17666" name="Freeform 270"/>
            <p:cNvSpPr/>
            <p:nvPr/>
          </p:nvSpPr>
          <p:spPr bwMode="auto">
            <a:xfrm>
              <a:off x="6201834" y="3284517"/>
              <a:ext cx="100188" cy="285750"/>
            </a:xfrm>
            <a:custGeom>
              <a:avLst/>
              <a:gdLst>
                <a:gd name="T0" fmla="*/ 112712 w 71"/>
                <a:gd name="T1" fmla="*/ 0 h 180"/>
                <a:gd name="T2" fmla="*/ 95250 w 71"/>
                <a:gd name="T3" fmla="*/ 6350 h 180"/>
                <a:gd name="T4" fmla="*/ 66675 w 71"/>
                <a:gd name="T5" fmla="*/ 17463 h 180"/>
                <a:gd name="T6" fmla="*/ 46037 w 71"/>
                <a:gd name="T7" fmla="*/ 36512 h 180"/>
                <a:gd name="T8" fmla="*/ 26987 w 71"/>
                <a:gd name="T9" fmla="*/ 60325 h 180"/>
                <a:gd name="T10" fmla="*/ 12700 w 71"/>
                <a:gd name="T11" fmla="*/ 85725 h 180"/>
                <a:gd name="T12" fmla="*/ 3175 w 71"/>
                <a:gd name="T13" fmla="*/ 112713 h 180"/>
                <a:gd name="T14" fmla="*/ 0 w 71"/>
                <a:gd name="T15" fmla="*/ 142875 h 180"/>
                <a:gd name="T16" fmla="*/ 3175 w 71"/>
                <a:gd name="T17" fmla="*/ 173037 h 180"/>
                <a:gd name="T18" fmla="*/ 12700 w 71"/>
                <a:gd name="T19" fmla="*/ 201612 h 180"/>
                <a:gd name="T20" fmla="*/ 26987 w 71"/>
                <a:gd name="T21" fmla="*/ 228600 h 180"/>
                <a:gd name="T22" fmla="*/ 46037 w 71"/>
                <a:gd name="T23" fmla="*/ 249238 h 180"/>
                <a:gd name="T24" fmla="*/ 66675 w 71"/>
                <a:gd name="T25" fmla="*/ 268288 h 180"/>
                <a:gd name="T26" fmla="*/ 95250 w 71"/>
                <a:gd name="T27" fmla="*/ 282575 h 180"/>
                <a:gd name="T28" fmla="*/ 112712 w 71"/>
                <a:gd name="T29" fmla="*/ 285750 h 180"/>
                <a:gd name="T30" fmla="*/ 109537 w 71"/>
                <a:gd name="T31" fmla="*/ 285750 h 180"/>
                <a:gd name="T32" fmla="*/ 109537 w 71"/>
                <a:gd name="T33" fmla="*/ 282575 h 180"/>
                <a:gd name="T34" fmla="*/ 109537 w 71"/>
                <a:gd name="T35" fmla="*/ 282575 h 180"/>
                <a:gd name="T36" fmla="*/ 109537 w 71"/>
                <a:gd name="T37" fmla="*/ 279400 h 180"/>
                <a:gd name="T38" fmla="*/ 109537 w 71"/>
                <a:gd name="T39" fmla="*/ 277813 h 180"/>
                <a:gd name="T40" fmla="*/ 109537 w 71"/>
                <a:gd name="T41" fmla="*/ 277813 h 180"/>
                <a:gd name="T42" fmla="*/ 109537 w 71"/>
                <a:gd name="T43" fmla="*/ 274638 h 180"/>
                <a:gd name="T44" fmla="*/ 109537 w 71"/>
                <a:gd name="T45" fmla="*/ 271463 h 180"/>
                <a:gd name="T46" fmla="*/ 96837 w 71"/>
                <a:gd name="T47" fmla="*/ 268288 h 180"/>
                <a:gd name="T48" fmla="*/ 76200 w 71"/>
                <a:gd name="T49" fmla="*/ 255588 h 180"/>
                <a:gd name="T50" fmla="*/ 55562 w 71"/>
                <a:gd name="T51" fmla="*/ 241300 h 180"/>
                <a:gd name="T52" fmla="*/ 39687 w 71"/>
                <a:gd name="T53" fmla="*/ 219075 h 180"/>
                <a:gd name="T54" fmla="*/ 26987 w 71"/>
                <a:gd name="T55" fmla="*/ 195262 h 180"/>
                <a:gd name="T56" fmla="*/ 19050 w 71"/>
                <a:gd name="T57" fmla="*/ 169862 h 180"/>
                <a:gd name="T58" fmla="*/ 15875 w 71"/>
                <a:gd name="T59" fmla="*/ 142875 h 180"/>
                <a:gd name="T60" fmla="*/ 19050 w 71"/>
                <a:gd name="T61" fmla="*/ 115888 h 180"/>
                <a:gd name="T62" fmla="*/ 26987 w 71"/>
                <a:gd name="T63" fmla="*/ 90487 h 180"/>
                <a:gd name="T64" fmla="*/ 39687 w 71"/>
                <a:gd name="T65" fmla="*/ 66675 h 180"/>
                <a:gd name="T66" fmla="*/ 55562 w 71"/>
                <a:gd name="T67" fmla="*/ 49212 h 180"/>
                <a:gd name="T68" fmla="*/ 76200 w 71"/>
                <a:gd name="T69" fmla="*/ 30163 h 180"/>
                <a:gd name="T70" fmla="*/ 96837 w 71"/>
                <a:gd name="T71" fmla="*/ 17463 h 180"/>
                <a:gd name="T72" fmla="*/ 112712 w 71"/>
                <a:gd name="T73" fmla="*/ 15875 h 180"/>
                <a:gd name="T74" fmla="*/ 112712 w 71"/>
                <a:gd name="T75" fmla="*/ 12700 h 180"/>
                <a:gd name="T76" fmla="*/ 112712 w 71"/>
                <a:gd name="T77" fmla="*/ 12700 h 180"/>
                <a:gd name="T78" fmla="*/ 112712 w 71"/>
                <a:gd name="T79" fmla="*/ 9525 h 180"/>
                <a:gd name="T80" fmla="*/ 112712 w 71"/>
                <a:gd name="T81" fmla="*/ 6350 h 180"/>
                <a:gd name="T82" fmla="*/ 112712 w 71"/>
                <a:gd name="T83" fmla="*/ 6350 h 180"/>
                <a:gd name="T84" fmla="*/ 112712 w 71"/>
                <a:gd name="T85" fmla="*/ 3175 h 180"/>
                <a:gd name="T86" fmla="*/ 112712 w 71"/>
                <a:gd name="T87" fmla="*/ 0 h 180"/>
                <a:gd name="T88" fmla="*/ 112712 w 71"/>
                <a:gd name="T89" fmla="*/ 0 h 18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1"/>
                <a:gd name="T136" fmla="*/ 0 h 180"/>
                <a:gd name="T137" fmla="*/ 71 w 71"/>
                <a:gd name="T138" fmla="*/ 180 h 18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1" h="180">
                  <a:moveTo>
                    <a:pt x="71" y="0"/>
                  </a:moveTo>
                  <a:lnTo>
                    <a:pt x="60" y="4"/>
                  </a:lnTo>
                  <a:lnTo>
                    <a:pt x="42" y="11"/>
                  </a:lnTo>
                  <a:lnTo>
                    <a:pt x="29" y="23"/>
                  </a:lnTo>
                  <a:lnTo>
                    <a:pt x="17" y="38"/>
                  </a:lnTo>
                  <a:lnTo>
                    <a:pt x="8" y="54"/>
                  </a:lnTo>
                  <a:lnTo>
                    <a:pt x="2" y="71"/>
                  </a:lnTo>
                  <a:lnTo>
                    <a:pt x="0" y="90"/>
                  </a:lnTo>
                  <a:lnTo>
                    <a:pt x="2" y="109"/>
                  </a:lnTo>
                  <a:lnTo>
                    <a:pt x="8" y="127"/>
                  </a:lnTo>
                  <a:lnTo>
                    <a:pt x="17" y="144"/>
                  </a:lnTo>
                  <a:lnTo>
                    <a:pt x="29" y="157"/>
                  </a:lnTo>
                  <a:lnTo>
                    <a:pt x="42" y="169"/>
                  </a:lnTo>
                  <a:lnTo>
                    <a:pt x="60" y="178"/>
                  </a:lnTo>
                  <a:lnTo>
                    <a:pt x="71" y="180"/>
                  </a:lnTo>
                  <a:lnTo>
                    <a:pt x="69" y="180"/>
                  </a:lnTo>
                  <a:lnTo>
                    <a:pt x="69" y="178"/>
                  </a:lnTo>
                  <a:lnTo>
                    <a:pt x="69" y="176"/>
                  </a:lnTo>
                  <a:lnTo>
                    <a:pt x="69" y="175"/>
                  </a:lnTo>
                  <a:lnTo>
                    <a:pt x="69" y="173"/>
                  </a:lnTo>
                  <a:lnTo>
                    <a:pt x="69" y="171"/>
                  </a:lnTo>
                  <a:lnTo>
                    <a:pt x="61" y="169"/>
                  </a:lnTo>
                  <a:lnTo>
                    <a:pt x="48" y="161"/>
                  </a:lnTo>
                  <a:lnTo>
                    <a:pt x="35" y="152"/>
                  </a:lnTo>
                  <a:lnTo>
                    <a:pt x="25" y="138"/>
                  </a:lnTo>
                  <a:lnTo>
                    <a:pt x="17" y="123"/>
                  </a:lnTo>
                  <a:lnTo>
                    <a:pt x="12" y="107"/>
                  </a:lnTo>
                  <a:lnTo>
                    <a:pt x="10" y="90"/>
                  </a:lnTo>
                  <a:lnTo>
                    <a:pt x="12" y="73"/>
                  </a:lnTo>
                  <a:lnTo>
                    <a:pt x="17" y="57"/>
                  </a:lnTo>
                  <a:lnTo>
                    <a:pt x="25" y="42"/>
                  </a:lnTo>
                  <a:lnTo>
                    <a:pt x="35" y="31"/>
                  </a:lnTo>
                  <a:lnTo>
                    <a:pt x="48" y="19"/>
                  </a:lnTo>
                  <a:lnTo>
                    <a:pt x="61" y="11"/>
                  </a:lnTo>
                  <a:lnTo>
                    <a:pt x="71" y="10"/>
                  </a:lnTo>
                  <a:lnTo>
                    <a:pt x="71" y="8"/>
                  </a:lnTo>
                  <a:lnTo>
                    <a:pt x="71" y="6"/>
                  </a:lnTo>
                  <a:lnTo>
                    <a:pt x="71" y="4"/>
                  </a:lnTo>
                  <a:lnTo>
                    <a:pt x="71" y="2"/>
                  </a:lnTo>
                  <a:lnTo>
                    <a:pt x="71" y="0"/>
                  </a:lnTo>
                  <a:close/>
                </a:path>
              </a:pathLst>
            </a:custGeom>
            <a:solidFill>
              <a:srgbClr val="ECF7FF"/>
            </a:solidFill>
            <a:ln w="9525">
              <a:noFill/>
              <a:round/>
            </a:ln>
          </p:spPr>
          <p:txBody>
            <a:bodyPr/>
            <a:lstStyle/>
            <a:p>
              <a:endParaRPr lang="en-US"/>
            </a:p>
          </p:txBody>
        </p:sp>
        <p:sp>
          <p:nvSpPr>
            <p:cNvPr id="17667" name="Freeform 271"/>
            <p:cNvSpPr/>
            <p:nvPr/>
          </p:nvSpPr>
          <p:spPr bwMode="auto">
            <a:xfrm>
              <a:off x="6210302" y="3290867"/>
              <a:ext cx="91722" cy="273050"/>
            </a:xfrm>
            <a:custGeom>
              <a:avLst/>
              <a:gdLst>
                <a:gd name="T0" fmla="*/ 103187 w 65"/>
                <a:gd name="T1" fmla="*/ 0 h 172"/>
                <a:gd name="T2" fmla="*/ 87312 w 65"/>
                <a:gd name="T3" fmla="*/ 6350 h 172"/>
                <a:gd name="T4" fmla="*/ 63500 w 65"/>
                <a:gd name="T5" fmla="*/ 17462 h 172"/>
                <a:gd name="T6" fmla="*/ 42862 w 65"/>
                <a:gd name="T7" fmla="*/ 36512 h 172"/>
                <a:gd name="T8" fmla="*/ 23812 w 65"/>
                <a:gd name="T9" fmla="*/ 57150 h 172"/>
                <a:gd name="T10" fmla="*/ 11112 w 65"/>
                <a:gd name="T11" fmla="*/ 82550 h 172"/>
                <a:gd name="T12" fmla="*/ 3175 w 65"/>
                <a:gd name="T13" fmla="*/ 109538 h 172"/>
                <a:gd name="T14" fmla="*/ 0 w 65"/>
                <a:gd name="T15" fmla="*/ 136525 h 172"/>
                <a:gd name="T16" fmla="*/ 3175 w 65"/>
                <a:gd name="T17" fmla="*/ 166687 h 172"/>
                <a:gd name="T18" fmla="*/ 11112 w 65"/>
                <a:gd name="T19" fmla="*/ 192087 h 172"/>
                <a:gd name="T20" fmla="*/ 23812 w 65"/>
                <a:gd name="T21" fmla="*/ 215900 h 172"/>
                <a:gd name="T22" fmla="*/ 42862 w 65"/>
                <a:gd name="T23" fmla="*/ 236538 h 172"/>
                <a:gd name="T24" fmla="*/ 63500 w 65"/>
                <a:gd name="T25" fmla="*/ 255588 h 172"/>
                <a:gd name="T26" fmla="*/ 87312 w 65"/>
                <a:gd name="T27" fmla="*/ 268288 h 172"/>
                <a:gd name="T28" fmla="*/ 100012 w 65"/>
                <a:gd name="T29" fmla="*/ 273050 h 172"/>
                <a:gd name="T30" fmla="*/ 100012 w 65"/>
                <a:gd name="T31" fmla="*/ 271463 h 172"/>
                <a:gd name="T32" fmla="*/ 100012 w 65"/>
                <a:gd name="T33" fmla="*/ 271463 h 172"/>
                <a:gd name="T34" fmla="*/ 100012 w 65"/>
                <a:gd name="T35" fmla="*/ 268288 h 172"/>
                <a:gd name="T36" fmla="*/ 100012 w 65"/>
                <a:gd name="T37" fmla="*/ 265113 h 172"/>
                <a:gd name="T38" fmla="*/ 100012 w 65"/>
                <a:gd name="T39" fmla="*/ 265113 h 172"/>
                <a:gd name="T40" fmla="*/ 100012 w 65"/>
                <a:gd name="T41" fmla="*/ 261938 h 172"/>
                <a:gd name="T42" fmla="*/ 100012 w 65"/>
                <a:gd name="T43" fmla="*/ 258763 h 172"/>
                <a:gd name="T44" fmla="*/ 100012 w 65"/>
                <a:gd name="T45" fmla="*/ 258763 h 172"/>
                <a:gd name="T46" fmla="*/ 90487 w 65"/>
                <a:gd name="T47" fmla="*/ 255588 h 172"/>
                <a:gd name="T48" fmla="*/ 69850 w 65"/>
                <a:gd name="T49" fmla="*/ 242888 h 172"/>
                <a:gd name="T50" fmla="*/ 50800 w 65"/>
                <a:gd name="T51" fmla="*/ 228600 h 172"/>
                <a:gd name="T52" fmla="*/ 36512 w 65"/>
                <a:gd name="T53" fmla="*/ 209550 h 172"/>
                <a:gd name="T54" fmla="*/ 23812 w 65"/>
                <a:gd name="T55" fmla="*/ 188912 h 172"/>
                <a:gd name="T56" fmla="*/ 17462 w 65"/>
                <a:gd name="T57" fmla="*/ 163512 h 172"/>
                <a:gd name="T58" fmla="*/ 14287 w 65"/>
                <a:gd name="T59" fmla="*/ 136525 h 172"/>
                <a:gd name="T60" fmla="*/ 17462 w 65"/>
                <a:gd name="T61" fmla="*/ 112713 h 172"/>
                <a:gd name="T62" fmla="*/ 23812 w 65"/>
                <a:gd name="T63" fmla="*/ 87312 h 172"/>
                <a:gd name="T64" fmla="*/ 36512 w 65"/>
                <a:gd name="T65" fmla="*/ 66675 h 172"/>
                <a:gd name="T66" fmla="*/ 50800 w 65"/>
                <a:gd name="T67" fmla="*/ 47625 h 172"/>
                <a:gd name="T68" fmla="*/ 69850 w 65"/>
                <a:gd name="T69" fmla="*/ 30163 h 172"/>
                <a:gd name="T70" fmla="*/ 90487 w 65"/>
                <a:gd name="T71" fmla="*/ 20637 h 172"/>
                <a:gd name="T72" fmla="*/ 103187 w 65"/>
                <a:gd name="T73" fmla="*/ 17462 h 172"/>
                <a:gd name="T74" fmla="*/ 103187 w 65"/>
                <a:gd name="T75" fmla="*/ 14288 h 172"/>
                <a:gd name="T76" fmla="*/ 103187 w 65"/>
                <a:gd name="T77" fmla="*/ 11112 h 172"/>
                <a:gd name="T78" fmla="*/ 103187 w 65"/>
                <a:gd name="T79" fmla="*/ 11112 h 172"/>
                <a:gd name="T80" fmla="*/ 103187 w 65"/>
                <a:gd name="T81" fmla="*/ 9525 h 172"/>
                <a:gd name="T82" fmla="*/ 103187 w 65"/>
                <a:gd name="T83" fmla="*/ 6350 h 172"/>
                <a:gd name="T84" fmla="*/ 103187 w 65"/>
                <a:gd name="T85" fmla="*/ 6350 h 172"/>
                <a:gd name="T86" fmla="*/ 103187 w 65"/>
                <a:gd name="T87" fmla="*/ 3175 h 172"/>
                <a:gd name="T88" fmla="*/ 103187 w 65"/>
                <a:gd name="T89" fmla="*/ 0 h 17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
                <a:gd name="T136" fmla="*/ 0 h 172"/>
                <a:gd name="T137" fmla="*/ 65 w 65"/>
                <a:gd name="T138" fmla="*/ 172 h 17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 h="172">
                  <a:moveTo>
                    <a:pt x="65" y="0"/>
                  </a:moveTo>
                  <a:lnTo>
                    <a:pt x="55" y="4"/>
                  </a:lnTo>
                  <a:lnTo>
                    <a:pt x="40" y="11"/>
                  </a:lnTo>
                  <a:lnTo>
                    <a:pt x="27" y="23"/>
                  </a:lnTo>
                  <a:lnTo>
                    <a:pt x="15" y="36"/>
                  </a:lnTo>
                  <a:lnTo>
                    <a:pt x="7" y="52"/>
                  </a:lnTo>
                  <a:lnTo>
                    <a:pt x="2" y="69"/>
                  </a:lnTo>
                  <a:lnTo>
                    <a:pt x="0" y="86"/>
                  </a:lnTo>
                  <a:lnTo>
                    <a:pt x="2" y="105"/>
                  </a:lnTo>
                  <a:lnTo>
                    <a:pt x="7" y="121"/>
                  </a:lnTo>
                  <a:lnTo>
                    <a:pt x="15" y="136"/>
                  </a:lnTo>
                  <a:lnTo>
                    <a:pt x="27" y="149"/>
                  </a:lnTo>
                  <a:lnTo>
                    <a:pt x="40" y="161"/>
                  </a:lnTo>
                  <a:lnTo>
                    <a:pt x="55" y="169"/>
                  </a:lnTo>
                  <a:lnTo>
                    <a:pt x="63" y="172"/>
                  </a:lnTo>
                  <a:lnTo>
                    <a:pt x="63" y="171"/>
                  </a:lnTo>
                  <a:lnTo>
                    <a:pt x="63" y="169"/>
                  </a:lnTo>
                  <a:lnTo>
                    <a:pt x="63" y="167"/>
                  </a:lnTo>
                  <a:lnTo>
                    <a:pt x="63" y="165"/>
                  </a:lnTo>
                  <a:lnTo>
                    <a:pt x="63" y="163"/>
                  </a:lnTo>
                  <a:lnTo>
                    <a:pt x="57" y="161"/>
                  </a:lnTo>
                  <a:lnTo>
                    <a:pt x="44" y="153"/>
                  </a:lnTo>
                  <a:lnTo>
                    <a:pt x="32" y="144"/>
                  </a:lnTo>
                  <a:lnTo>
                    <a:pt x="23" y="132"/>
                  </a:lnTo>
                  <a:lnTo>
                    <a:pt x="15" y="119"/>
                  </a:lnTo>
                  <a:lnTo>
                    <a:pt x="11" y="103"/>
                  </a:lnTo>
                  <a:lnTo>
                    <a:pt x="9" y="86"/>
                  </a:lnTo>
                  <a:lnTo>
                    <a:pt x="11" y="71"/>
                  </a:lnTo>
                  <a:lnTo>
                    <a:pt x="15" y="55"/>
                  </a:lnTo>
                  <a:lnTo>
                    <a:pt x="23" y="42"/>
                  </a:lnTo>
                  <a:lnTo>
                    <a:pt x="32" y="30"/>
                  </a:lnTo>
                  <a:lnTo>
                    <a:pt x="44" y="19"/>
                  </a:lnTo>
                  <a:lnTo>
                    <a:pt x="57" y="13"/>
                  </a:lnTo>
                  <a:lnTo>
                    <a:pt x="65" y="11"/>
                  </a:lnTo>
                  <a:lnTo>
                    <a:pt x="65" y="9"/>
                  </a:lnTo>
                  <a:lnTo>
                    <a:pt x="65" y="7"/>
                  </a:lnTo>
                  <a:lnTo>
                    <a:pt x="65" y="6"/>
                  </a:lnTo>
                  <a:lnTo>
                    <a:pt x="65" y="4"/>
                  </a:lnTo>
                  <a:lnTo>
                    <a:pt x="65" y="2"/>
                  </a:lnTo>
                  <a:lnTo>
                    <a:pt x="65" y="0"/>
                  </a:lnTo>
                  <a:close/>
                </a:path>
              </a:pathLst>
            </a:custGeom>
            <a:solidFill>
              <a:srgbClr val="EDF7FF"/>
            </a:solidFill>
            <a:ln w="9525">
              <a:noFill/>
              <a:round/>
            </a:ln>
          </p:spPr>
          <p:txBody>
            <a:bodyPr/>
            <a:lstStyle/>
            <a:p>
              <a:endParaRPr lang="en-US"/>
            </a:p>
          </p:txBody>
        </p:sp>
        <p:sp>
          <p:nvSpPr>
            <p:cNvPr id="17668" name="Freeform 272"/>
            <p:cNvSpPr/>
            <p:nvPr/>
          </p:nvSpPr>
          <p:spPr bwMode="auto">
            <a:xfrm>
              <a:off x="6215947" y="3300392"/>
              <a:ext cx="86077" cy="255587"/>
            </a:xfrm>
            <a:custGeom>
              <a:avLst/>
              <a:gdLst>
                <a:gd name="T0" fmla="*/ 96837 w 61"/>
                <a:gd name="T1" fmla="*/ 0 h 161"/>
                <a:gd name="T2" fmla="*/ 80962 w 61"/>
                <a:gd name="T3" fmla="*/ 1587 h 161"/>
                <a:gd name="T4" fmla="*/ 60325 w 61"/>
                <a:gd name="T5" fmla="*/ 14287 h 161"/>
                <a:gd name="T6" fmla="*/ 39687 w 61"/>
                <a:gd name="T7" fmla="*/ 33337 h 161"/>
                <a:gd name="T8" fmla="*/ 23812 w 61"/>
                <a:gd name="T9" fmla="*/ 50800 h 161"/>
                <a:gd name="T10" fmla="*/ 11112 w 61"/>
                <a:gd name="T11" fmla="*/ 74612 h 161"/>
                <a:gd name="T12" fmla="*/ 3175 w 61"/>
                <a:gd name="T13" fmla="*/ 100012 h 161"/>
                <a:gd name="T14" fmla="*/ 0 w 61"/>
                <a:gd name="T15" fmla="*/ 127000 h 161"/>
                <a:gd name="T16" fmla="*/ 3175 w 61"/>
                <a:gd name="T17" fmla="*/ 153987 h 161"/>
                <a:gd name="T18" fmla="*/ 11112 w 61"/>
                <a:gd name="T19" fmla="*/ 179387 h 161"/>
                <a:gd name="T20" fmla="*/ 23812 w 61"/>
                <a:gd name="T21" fmla="*/ 203200 h 161"/>
                <a:gd name="T22" fmla="*/ 39687 w 61"/>
                <a:gd name="T23" fmla="*/ 225425 h 161"/>
                <a:gd name="T24" fmla="*/ 60325 w 61"/>
                <a:gd name="T25" fmla="*/ 239712 h 161"/>
                <a:gd name="T26" fmla="*/ 80962 w 61"/>
                <a:gd name="T27" fmla="*/ 252412 h 161"/>
                <a:gd name="T28" fmla="*/ 93662 w 61"/>
                <a:gd name="T29" fmla="*/ 255587 h 161"/>
                <a:gd name="T30" fmla="*/ 93662 w 61"/>
                <a:gd name="T31" fmla="*/ 255587 h 161"/>
                <a:gd name="T32" fmla="*/ 93662 w 61"/>
                <a:gd name="T33" fmla="*/ 252412 h 161"/>
                <a:gd name="T34" fmla="*/ 93662 w 61"/>
                <a:gd name="T35" fmla="*/ 249237 h 161"/>
                <a:gd name="T36" fmla="*/ 93662 w 61"/>
                <a:gd name="T37" fmla="*/ 249237 h 161"/>
                <a:gd name="T38" fmla="*/ 93662 w 61"/>
                <a:gd name="T39" fmla="*/ 246062 h 161"/>
                <a:gd name="T40" fmla="*/ 93662 w 61"/>
                <a:gd name="T41" fmla="*/ 242887 h 161"/>
                <a:gd name="T42" fmla="*/ 93662 w 61"/>
                <a:gd name="T43" fmla="*/ 242887 h 161"/>
                <a:gd name="T44" fmla="*/ 93662 w 61"/>
                <a:gd name="T45" fmla="*/ 239712 h 161"/>
                <a:gd name="T46" fmla="*/ 87312 w 61"/>
                <a:gd name="T47" fmla="*/ 239712 h 161"/>
                <a:gd name="T48" fmla="*/ 69850 w 61"/>
                <a:gd name="T49" fmla="*/ 227012 h 161"/>
                <a:gd name="T50" fmla="*/ 50800 w 61"/>
                <a:gd name="T51" fmla="*/ 212725 h 161"/>
                <a:gd name="T52" fmla="*/ 36512 w 61"/>
                <a:gd name="T53" fmla="*/ 193675 h 161"/>
                <a:gd name="T54" fmla="*/ 23812 w 61"/>
                <a:gd name="T55" fmla="*/ 176212 h 161"/>
                <a:gd name="T56" fmla="*/ 17462 w 61"/>
                <a:gd name="T57" fmla="*/ 150812 h 161"/>
                <a:gd name="T58" fmla="*/ 14287 w 61"/>
                <a:gd name="T59" fmla="*/ 127000 h 161"/>
                <a:gd name="T60" fmla="*/ 17462 w 61"/>
                <a:gd name="T61" fmla="*/ 103187 h 161"/>
                <a:gd name="T62" fmla="*/ 23812 w 61"/>
                <a:gd name="T63" fmla="*/ 80962 h 161"/>
                <a:gd name="T64" fmla="*/ 36512 w 61"/>
                <a:gd name="T65" fmla="*/ 60325 h 161"/>
                <a:gd name="T66" fmla="*/ 50800 w 61"/>
                <a:gd name="T67" fmla="*/ 41275 h 161"/>
                <a:gd name="T68" fmla="*/ 69850 w 61"/>
                <a:gd name="T69" fmla="*/ 30162 h 161"/>
                <a:gd name="T70" fmla="*/ 87312 w 61"/>
                <a:gd name="T71" fmla="*/ 17462 h 161"/>
                <a:gd name="T72" fmla="*/ 93662 w 61"/>
                <a:gd name="T73" fmla="*/ 14287 h 161"/>
                <a:gd name="T74" fmla="*/ 93662 w 61"/>
                <a:gd name="T75" fmla="*/ 14287 h 161"/>
                <a:gd name="T76" fmla="*/ 93662 w 61"/>
                <a:gd name="T77" fmla="*/ 11112 h 161"/>
                <a:gd name="T78" fmla="*/ 96837 w 61"/>
                <a:gd name="T79" fmla="*/ 7937 h 161"/>
                <a:gd name="T80" fmla="*/ 96837 w 61"/>
                <a:gd name="T81" fmla="*/ 7937 h 161"/>
                <a:gd name="T82" fmla="*/ 96837 w 61"/>
                <a:gd name="T83" fmla="*/ 4762 h 161"/>
                <a:gd name="T84" fmla="*/ 96837 w 61"/>
                <a:gd name="T85" fmla="*/ 1587 h 161"/>
                <a:gd name="T86" fmla="*/ 96837 w 61"/>
                <a:gd name="T87" fmla="*/ 1587 h 161"/>
                <a:gd name="T88" fmla="*/ 96837 w 61"/>
                <a:gd name="T89" fmla="*/ 0 h 16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1"/>
                <a:gd name="T136" fmla="*/ 0 h 161"/>
                <a:gd name="T137" fmla="*/ 61 w 61"/>
                <a:gd name="T138" fmla="*/ 161 h 16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1" h="161">
                  <a:moveTo>
                    <a:pt x="61" y="0"/>
                  </a:moveTo>
                  <a:lnTo>
                    <a:pt x="51" y="1"/>
                  </a:lnTo>
                  <a:lnTo>
                    <a:pt x="38" y="9"/>
                  </a:lnTo>
                  <a:lnTo>
                    <a:pt x="25" y="21"/>
                  </a:lnTo>
                  <a:lnTo>
                    <a:pt x="15" y="32"/>
                  </a:lnTo>
                  <a:lnTo>
                    <a:pt x="7" y="47"/>
                  </a:lnTo>
                  <a:lnTo>
                    <a:pt x="2" y="63"/>
                  </a:lnTo>
                  <a:lnTo>
                    <a:pt x="0" y="80"/>
                  </a:lnTo>
                  <a:lnTo>
                    <a:pt x="2" y="97"/>
                  </a:lnTo>
                  <a:lnTo>
                    <a:pt x="7" y="113"/>
                  </a:lnTo>
                  <a:lnTo>
                    <a:pt x="15" y="128"/>
                  </a:lnTo>
                  <a:lnTo>
                    <a:pt x="25" y="142"/>
                  </a:lnTo>
                  <a:lnTo>
                    <a:pt x="38" y="151"/>
                  </a:lnTo>
                  <a:lnTo>
                    <a:pt x="51" y="159"/>
                  </a:lnTo>
                  <a:lnTo>
                    <a:pt x="59" y="161"/>
                  </a:lnTo>
                  <a:lnTo>
                    <a:pt x="59" y="159"/>
                  </a:lnTo>
                  <a:lnTo>
                    <a:pt x="59" y="157"/>
                  </a:lnTo>
                  <a:lnTo>
                    <a:pt x="59" y="155"/>
                  </a:lnTo>
                  <a:lnTo>
                    <a:pt x="59" y="153"/>
                  </a:lnTo>
                  <a:lnTo>
                    <a:pt x="59" y="151"/>
                  </a:lnTo>
                  <a:lnTo>
                    <a:pt x="55" y="151"/>
                  </a:lnTo>
                  <a:lnTo>
                    <a:pt x="44" y="143"/>
                  </a:lnTo>
                  <a:lnTo>
                    <a:pt x="32" y="134"/>
                  </a:lnTo>
                  <a:lnTo>
                    <a:pt x="23" y="122"/>
                  </a:lnTo>
                  <a:lnTo>
                    <a:pt x="15" y="111"/>
                  </a:lnTo>
                  <a:lnTo>
                    <a:pt x="11" y="95"/>
                  </a:lnTo>
                  <a:lnTo>
                    <a:pt x="9" y="80"/>
                  </a:lnTo>
                  <a:lnTo>
                    <a:pt x="11" y="65"/>
                  </a:lnTo>
                  <a:lnTo>
                    <a:pt x="15" y="51"/>
                  </a:lnTo>
                  <a:lnTo>
                    <a:pt x="23" y="38"/>
                  </a:lnTo>
                  <a:lnTo>
                    <a:pt x="32" y="26"/>
                  </a:lnTo>
                  <a:lnTo>
                    <a:pt x="44" y="19"/>
                  </a:lnTo>
                  <a:lnTo>
                    <a:pt x="55" y="11"/>
                  </a:lnTo>
                  <a:lnTo>
                    <a:pt x="59" y="9"/>
                  </a:lnTo>
                  <a:lnTo>
                    <a:pt x="59" y="7"/>
                  </a:lnTo>
                  <a:lnTo>
                    <a:pt x="61" y="5"/>
                  </a:lnTo>
                  <a:lnTo>
                    <a:pt x="61" y="3"/>
                  </a:lnTo>
                  <a:lnTo>
                    <a:pt x="61" y="1"/>
                  </a:lnTo>
                  <a:lnTo>
                    <a:pt x="61" y="0"/>
                  </a:lnTo>
                  <a:close/>
                </a:path>
              </a:pathLst>
            </a:custGeom>
            <a:solidFill>
              <a:srgbClr val="EEF8FF"/>
            </a:solidFill>
            <a:ln w="9525">
              <a:noFill/>
              <a:round/>
            </a:ln>
          </p:spPr>
          <p:txBody>
            <a:bodyPr/>
            <a:lstStyle/>
            <a:p>
              <a:endParaRPr lang="en-US"/>
            </a:p>
          </p:txBody>
        </p:sp>
        <p:sp>
          <p:nvSpPr>
            <p:cNvPr id="17669" name="Freeform 273"/>
            <p:cNvSpPr/>
            <p:nvPr/>
          </p:nvSpPr>
          <p:spPr bwMode="auto">
            <a:xfrm>
              <a:off x="6223000" y="3308329"/>
              <a:ext cx="79022" cy="241300"/>
            </a:xfrm>
            <a:custGeom>
              <a:avLst/>
              <a:gdLst>
                <a:gd name="T0" fmla="*/ 88900 w 56"/>
                <a:gd name="T1" fmla="*/ 0 h 152"/>
                <a:gd name="T2" fmla="*/ 76200 w 56"/>
                <a:gd name="T3" fmla="*/ 3175 h 152"/>
                <a:gd name="T4" fmla="*/ 55563 w 56"/>
                <a:gd name="T5" fmla="*/ 12700 h 152"/>
                <a:gd name="T6" fmla="*/ 36513 w 56"/>
                <a:gd name="T7" fmla="*/ 30163 h 152"/>
                <a:gd name="T8" fmla="*/ 22225 w 56"/>
                <a:gd name="T9" fmla="*/ 49212 h 152"/>
                <a:gd name="T10" fmla="*/ 9525 w 56"/>
                <a:gd name="T11" fmla="*/ 69850 h 152"/>
                <a:gd name="T12" fmla="*/ 3175 w 56"/>
                <a:gd name="T13" fmla="*/ 95250 h 152"/>
                <a:gd name="T14" fmla="*/ 0 w 56"/>
                <a:gd name="T15" fmla="*/ 119063 h 152"/>
                <a:gd name="T16" fmla="*/ 3175 w 56"/>
                <a:gd name="T17" fmla="*/ 146050 h 152"/>
                <a:gd name="T18" fmla="*/ 9525 w 56"/>
                <a:gd name="T19" fmla="*/ 171450 h 152"/>
                <a:gd name="T20" fmla="*/ 22225 w 56"/>
                <a:gd name="T21" fmla="*/ 192087 h 152"/>
                <a:gd name="T22" fmla="*/ 36513 w 56"/>
                <a:gd name="T23" fmla="*/ 211138 h 152"/>
                <a:gd name="T24" fmla="*/ 55563 w 56"/>
                <a:gd name="T25" fmla="*/ 225425 h 152"/>
                <a:gd name="T26" fmla="*/ 76200 w 56"/>
                <a:gd name="T27" fmla="*/ 238125 h 152"/>
                <a:gd name="T28" fmla="*/ 85725 w 56"/>
                <a:gd name="T29" fmla="*/ 241300 h 152"/>
                <a:gd name="T30" fmla="*/ 85725 w 56"/>
                <a:gd name="T31" fmla="*/ 238125 h 152"/>
                <a:gd name="T32" fmla="*/ 85725 w 56"/>
                <a:gd name="T33" fmla="*/ 234950 h 152"/>
                <a:gd name="T34" fmla="*/ 85725 w 56"/>
                <a:gd name="T35" fmla="*/ 234950 h 152"/>
                <a:gd name="T36" fmla="*/ 85725 w 56"/>
                <a:gd name="T37" fmla="*/ 231775 h 152"/>
                <a:gd name="T38" fmla="*/ 85725 w 56"/>
                <a:gd name="T39" fmla="*/ 228600 h 152"/>
                <a:gd name="T40" fmla="*/ 85725 w 56"/>
                <a:gd name="T41" fmla="*/ 228600 h 152"/>
                <a:gd name="T42" fmla="*/ 85725 w 56"/>
                <a:gd name="T43" fmla="*/ 225425 h 152"/>
                <a:gd name="T44" fmla="*/ 85725 w 56"/>
                <a:gd name="T45" fmla="*/ 222250 h 152"/>
                <a:gd name="T46" fmla="*/ 82550 w 56"/>
                <a:gd name="T47" fmla="*/ 222250 h 152"/>
                <a:gd name="T48" fmla="*/ 65088 w 56"/>
                <a:gd name="T49" fmla="*/ 214313 h 152"/>
                <a:gd name="T50" fmla="*/ 49212 w 56"/>
                <a:gd name="T51" fmla="*/ 198437 h 152"/>
                <a:gd name="T52" fmla="*/ 34925 w 56"/>
                <a:gd name="T53" fmla="*/ 182562 h 152"/>
                <a:gd name="T54" fmla="*/ 25400 w 56"/>
                <a:gd name="T55" fmla="*/ 165100 h 152"/>
                <a:gd name="T56" fmla="*/ 19050 w 56"/>
                <a:gd name="T57" fmla="*/ 142875 h 152"/>
                <a:gd name="T58" fmla="*/ 15875 w 56"/>
                <a:gd name="T59" fmla="*/ 119063 h 152"/>
                <a:gd name="T60" fmla="*/ 19050 w 56"/>
                <a:gd name="T61" fmla="*/ 98425 h 152"/>
                <a:gd name="T62" fmla="*/ 25400 w 56"/>
                <a:gd name="T63" fmla="*/ 76200 h 152"/>
                <a:gd name="T64" fmla="*/ 34925 w 56"/>
                <a:gd name="T65" fmla="*/ 58738 h 152"/>
                <a:gd name="T66" fmla="*/ 49212 w 56"/>
                <a:gd name="T67" fmla="*/ 39687 h 152"/>
                <a:gd name="T68" fmla="*/ 65088 w 56"/>
                <a:gd name="T69" fmla="*/ 28575 h 152"/>
                <a:gd name="T70" fmla="*/ 82550 w 56"/>
                <a:gd name="T71" fmla="*/ 15875 h 152"/>
                <a:gd name="T72" fmla="*/ 85725 w 56"/>
                <a:gd name="T73" fmla="*/ 15875 h 152"/>
                <a:gd name="T74" fmla="*/ 85725 w 56"/>
                <a:gd name="T75" fmla="*/ 12700 h 152"/>
                <a:gd name="T76" fmla="*/ 85725 w 56"/>
                <a:gd name="T77" fmla="*/ 12700 h 152"/>
                <a:gd name="T78" fmla="*/ 85725 w 56"/>
                <a:gd name="T79" fmla="*/ 9525 h 152"/>
                <a:gd name="T80" fmla="*/ 85725 w 56"/>
                <a:gd name="T81" fmla="*/ 6350 h 152"/>
                <a:gd name="T82" fmla="*/ 85725 w 56"/>
                <a:gd name="T83" fmla="*/ 6350 h 152"/>
                <a:gd name="T84" fmla="*/ 85725 w 56"/>
                <a:gd name="T85" fmla="*/ 3175 h 152"/>
                <a:gd name="T86" fmla="*/ 88900 w 56"/>
                <a:gd name="T87" fmla="*/ 0 h 152"/>
                <a:gd name="T88" fmla="*/ 88900 w 56"/>
                <a:gd name="T89" fmla="*/ 0 h 1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56"/>
                <a:gd name="T136" fmla="*/ 0 h 152"/>
                <a:gd name="T137" fmla="*/ 56 w 56"/>
                <a:gd name="T138" fmla="*/ 152 h 1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56" h="152">
                  <a:moveTo>
                    <a:pt x="56" y="0"/>
                  </a:moveTo>
                  <a:lnTo>
                    <a:pt x="48" y="2"/>
                  </a:lnTo>
                  <a:lnTo>
                    <a:pt x="35" y="8"/>
                  </a:lnTo>
                  <a:lnTo>
                    <a:pt x="23" y="19"/>
                  </a:lnTo>
                  <a:lnTo>
                    <a:pt x="14" y="31"/>
                  </a:lnTo>
                  <a:lnTo>
                    <a:pt x="6" y="44"/>
                  </a:lnTo>
                  <a:lnTo>
                    <a:pt x="2" y="60"/>
                  </a:lnTo>
                  <a:lnTo>
                    <a:pt x="0" y="75"/>
                  </a:lnTo>
                  <a:lnTo>
                    <a:pt x="2" y="92"/>
                  </a:lnTo>
                  <a:lnTo>
                    <a:pt x="6" y="108"/>
                  </a:lnTo>
                  <a:lnTo>
                    <a:pt x="14" y="121"/>
                  </a:lnTo>
                  <a:lnTo>
                    <a:pt x="23" y="133"/>
                  </a:lnTo>
                  <a:lnTo>
                    <a:pt x="35" y="142"/>
                  </a:lnTo>
                  <a:lnTo>
                    <a:pt x="48" y="150"/>
                  </a:lnTo>
                  <a:lnTo>
                    <a:pt x="54" y="152"/>
                  </a:lnTo>
                  <a:lnTo>
                    <a:pt x="54" y="150"/>
                  </a:lnTo>
                  <a:lnTo>
                    <a:pt x="54" y="148"/>
                  </a:lnTo>
                  <a:lnTo>
                    <a:pt x="54" y="146"/>
                  </a:lnTo>
                  <a:lnTo>
                    <a:pt x="54" y="144"/>
                  </a:lnTo>
                  <a:lnTo>
                    <a:pt x="54" y="142"/>
                  </a:lnTo>
                  <a:lnTo>
                    <a:pt x="54" y="140"/>
                  </a:lnTo>
                  <a:lnTo>
                    <a:pt x="52" y="140"/>
                  </a:lnTo>
                  <a:lnTo>
                    <a:pt x="41" y="135"/>
                  </a:lnTo>
                  <a:lnTo>
                    <a:pt x="31" y="125"/>
                  </a:lnTo>
                  <a:lnTo>
                    <a:pt x="22" y="115"/>
                  </a:lnTo>
                  <a:lnTo>
                    <a:pt x="16" y="104"/>
                  </a:lnTo>
                  <a:lnTo>
                    <a:pt x="12" y="90"/>
                  </a:lnTo>
                  <a:lnTo>
                    <a:pt x="10" y="75"/>
                  </a:lnTo>
                  <a:lnTo>
                    <a:pt x="12" y="62"/>
                  </a:lnTo>
                  <a:lnTo>
                    <a:pt x="16" y="48"/>
                  </a:lnTo>
                  <a:lnTo>
                    <a:pt x="22" y="37"/>
                  </a:lnTo>
                  <a:lnTo>
                    <a:pt x="31" y="25"/>
                  </a:lnTo>
                  <a:lnTo>
                    <a:pt x="41" y="18"/>
                  </a:lnTo>
                  <a:lnTo>
                    <a:pt x="52" y="10"/>
                  </a:lnTo>
                  <a:lnTo>
                    <a:pt x="54" y="10"/>
                  </a:lnTo>
                  <a:lnTo>
                    <a:pt x="54" y="8"/>
                  </a:lnTo>
                  <a:lnTo>
                    <a:pt x="54" y="6"/>
                  </a:lnTo>
                  <a:lnTo>
                    <a:pt x="54" y="4"/>
                  </a:lnTo>
                  <a:lnTo>
                    <a:pt x="54" y="2"/>
                  </a:lnTo>
                  <a:lnTo>
                    <a:pt x="56" y="0"/>
                  </a:lnTo>
                  <a:close/>
                </a:path>
              </a:pathLst>
            </a:custGeom>
            <a:solidFill>
              <a:srgbClr val="EFF8FF"/>
            </a:solidFill>
            <a:ln w="9525">
              <a:noFill/>
              <a:round/>
            </a:ln>
          </p:spPr>
          <p:txBody>
            <a:bodyPr/>
            <a:lstStyle/>
            <a:p>
              <a:endParaRPr lang="en-US"/>
            </a:p>
          </p:txBody>
        </p:sp>
        <p:sp>
          <p:nvSpPr>
            <p:cNvPr id="17670" name="Freeform 274"/>
            <p:cNvSpPr/>
            <p:nvPr/>
          </p:nvSpPr>
          <p:spPr bwMode="auto">
            <a:xfrm>
              <a:off x="6228645" y="3314682"/>
              <a:ext cx="70556" cy="225425"/>
            </a:xfrm>
            <a:custGeom>
              <a:avLst/>
              <a:gdLst>
                <a:gd name="T0" fmla="*/ 79375 w 50"/>
                <a:gd name="T1" fmla="*/ 0 h 142"/>
                <a:gd name="T2" fmla="*/ 73025 w 50"/>
                <a:gd name="T3" fmla="*/ 3175 h 142"/>
                <a:gd name="T4" fmla="*/ 55563 w 50"/>
                <a:gd name="T5" fmla="*/ 15875 h 142"/>
                <a:gd name="T6" fmla="*/ 36513 w 50"/>
                <a:gd name="T7" fmla="*/ 26988 h 142"/>
                <a:gd name="T8" fmla="*/ 22225 w 50"/>
                <a:gd name="T9" fmla="*/ 46037 h 142"/>
                <a:gd name="T10" fmla="*/ 9525 w 50"/>
                <a:gd name="T11" fmla="*/ 66675 h 142"/>
                <a:gd name="T12" fmla="*/ 3175 w 50"/>
                <a:gd name="T13" fmla="*/ 88900 h 142"/>
                <a:gd name="T14" fmla="*/ 0 w 50"/>
                <a:gd name="T15" fmla="*/ 112713 h 142"/>
                <a:gd name="T16" fmla="*/ 3175 w 50"/>
                <a:gd name="T17" fmla="*/ 136525 h 142"/>
                <a:gd name="T18" fmla="*/ 9525 w 50"/>
                <a:gd name="T19" fmla="*/ 161925 h 142"/>
                <a:gd name="T20" fmla="*/ 22225 w 50"/>
                <a:gd name="T21" fmla="*/ 179387 h 142"/>
                <a:gd name="T22" fmla="*/ 36513 w 50"/>
                <a:gd name="T23" fmla="*/ 198437 h 142"/>
                <a:gd name="T24" fmla="*/ 55563 w 50"/>
                <a:gd name="T25" fmla="*/ 212725 h 142"/>
                <a:gd name="T26" fmla="*/ 73025 w 50"/>
                <a:gd name="T27" fmla="*/ 225425 h 142"/>
                <a:gd name="T28" fmla="*/ 79375 w 50"/>
                <a:gd name="T29" fmla="*/ 225425 h 142"/>
                <a:gd name="T30" fmla="*/ 79375 w 50"/>
                <a:gd name="T31" fmla="*/ 222250 h 142"/>
                <a:gd name="T32" fmla="*/ 79375 w 50"/>
                <a:gd name="T33" fmla="*/ 222250 h 142"/>
                <a:gd name="T34" fmla="*/ 79375 w 50"/>
                <a:gd name="T35" fmla="*/ 219075 h 142"/>
                <a:gd name="T36" fmla="*/ 79375 w 50"/>
                <a:gd name="T37" fmla="*/ 215900 h 142"/>
                <a:gd name="T38" fmla="*/ 79375 w 50"/>
                <a:gd name="T39" fmla="*/ 215900 h 142"/>
                <a:gd name="T40" fmla="*/ 79375 w 50"/>
                <a:gd name="T41" fmla="*/ 212725 h 142"/>
                <a:gd name="T42" fmla="*/ 79375 w 50"/>
                <a:gd name="T43" fmla="*/ 211138 h 142"/>
                <a:gd name="T44" fmla="*/ 79375 w 50"/>
                <a:gd name="T45" fmla="*/ 211138 h 142"/>
                <a:gd name="T46" fmla="*/ 61913 w 50"/>
                <a:gd name="T47" fmla="*/ 201612 h 142"/>
                <a:gd name="T48" fmla="*/ 46037 w 50"/>
                <a:gd name="T49" fmla="*/ 188912 h 142"/>
                <a:gd name="T50" fmla="*/ 33338 w 50"/>
                <a:gd name="T51" fmla="*/ 173037 h 142"/>
                <a:gd name="T52" fmla="*/ 25400 w 50"/>
                <a:gd name="T53" fmla="*/ 155575 h 142"/>
                <a:gd name="T54" fmla="*/ 19050 w 50"/>
                <a:gd name="T55" fmla="*/ 134937 h 142"/>
                <a:gd name="T56" fmla="*/ 15875 w 50"/>
                <a:gd name="T57" fmla="*/ 112713 h 142"/>
                <a:gd name="T58" fmla="*/ 19050 w 50"/>
                <a:gd name="T59" fmla="*/ 92075 h 142"/>
                <a:gd name="T60" fmla="*/ 25400 w 50"/>
                <a:gd name="T61" fmla="*/ 73025 h 142"/>
                <a:gd name="T62" fmla="*/ 33338 w 50"/>
                <a:gd name="T63" fmla="*/ 55563 h 142"/>
                <a:gd name="T64" fmla="*/ 46037 w 50"/>
                <a:gd name="T65" fmla="*/ 39687 h 142"/>
                <a:gd name="T66" fmla="*/ 61913 w 50"/>
                <a:gd name="T67" fmla="*/ 26988 h 142"/>
                <a:gd name="T68" fmla="*/ 79375 w 50"/>
                <a:gd name="T69" fmla="*/ 15875 h 142"/>
                <a:gd name="T70" fmla="*/ 79375 w 50"/>
                <a:gd name="T71" fmla="*/ 15875 h 142"/>
                <a:gd name="T72" fmla="*/ 79375 w 50"/>
                <a:gd name="T73" fmla="*/ 12700 h 142"/>
                <a:gd name="T74" fmla="*/ 79375 w 50"/>
                <a:gd name="T75" fmla="*/ 12700 h 142"/>
                <a:gd name="T76" fmla="*/ 79375 w 50"/>
                <a:gd name="T77" fmla="*/ 9525 h 142"/>
                <a:gd name="T78" fmla="*/ 79375 w 50"/>
                <a:gd name="T79" fmla="*/ 6350 h 142"/>
                <a:gd name="T80" fmla="*/ 79375 w 50"/>
                <a:gd name="T81" fmla="*/ 6350 h 142"/>
                <a:gd name="T82" fmla="*/ 79375 w 50"/>
                <a:gd name="T83" fmla="*/ 3175 h 142"/>
                <a:gd name="T84" fmla="*/ 79375 w 50"/>
                <a:gd name="T85" fmla="*/ 0 h 1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
                <a:gd name="T130" fmla="*/ 0 h 142"/>
                <a:gd name="T131" fmla="*/ 50 w 50"/>
                <a:gd name="T132" fmla="*/ 142 h 14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 h="142">
                  <a:moveTo>
                    <a:pt x="50" y="0"/>
                  </a:moveTo>
                  <a:lnTo>
                    <a:pt x="46" y="2"/>
                  </a:lnTo>
                  <a:lnTo>
                    <a:pt x="35" y="10"/>
                  </a:lnTo>
                  <a:lnTo>
                    <a:pt x="23" y="17"/>
                  </a:lnTo>
                  <a:lnTo>
                    <a:pt x="14" y="29"/>
                  </a:lnTo>
                  <a:lnTo>
                    <a:pt x="6" y="42"/>
                  </a:lnTo>
                  <a:lnTo>
                    <a:pt x="2" y="56"/>
                  </a:lnTo>
                  <a:lnTo>
                    <a:pt x="0" y="71"/>
                  </a:lnTo>
                  <a:lnTo>
                    <a:pt x="2" y="86"/>
                  </a:lnTo>
                  <a:lnTo>
                    <a:pt x="6" y="102"/>
                  </a:lnTo>
                  <a:lnTo>
                    <a:pt x="14" y="113"/>
                  </a:lnTo>
                  <a:lnTo>
                    <a:pt x="23" y="125"/>
                  </a:lnTo>
                  <a:lnTo>
                    <a:pt x="35" y="134"/>
                  </a:lnTo>
                  <a:lnTo>
                    <a:pt x="46" y="142"/>
                  </a:lnTo>
                  <a:lnTo>
                    <a:pt x="50" y="142"/>
                  </a:lnTo>
                  <a:lnTo>
                    <a:pt x="50" y="140"/>
                  </a:lnTo>
                  <a:lnTo>
                    <a:pt x="50" y="138"/>
                  </a:lnTo>
                  <a:lnTo>
                    <a:pt x="50" y="136"/>
                  </a:lnTo>
                  <a:lnTo>
                    <a:pt x="50" y="134"/>
                  </a:lnTo>
                  <a:lnTo>
                    <a:pt x="50" y="133"/>
                  </a:lnTo>
                  <a:lnTo>
                    <a:pt x="39" y="127"/>
                  </a:lnTo>
                  <a:lnTo>
                    <a:pt x="29" y="119"/>
                  </a:lnTo>
                  <a:lnTo>
                    <a:pt x="21" y="109"/>
                  </a:lnTo>
                  <a:lnTo>
                    <a:pt x="16" y="98"/>
                  </a:lnTo>
                  <a:lnTo>
                    <a:pt x="12" y="85"/>
                  </a:lnTo>
                  <a:lnTo>
                    <a:pt x="10" y="71"/>
                  </a:lnTo>
                  <a:lnTo>
                    <a:pt x="12" y="58"/>
                  </a:lnTo>
                  <a:lnTo>
                    <a:pt x="16" y="46"/>
                  </a:lnTo>
                  <a:lnTo>
                    <a:pt x="21" y="35"/>
                  </a:lnTo>
                  <a:lnTo>
                    <a:pt x="29" y="25"/>
                  </a:lnTo>
                  <a:lnTo>
                    <a:pt x="39" y="17"/>
                  </a:lnTo>
                  <a:lnTo>
                    <a:pt x="50" y="10"/>
                  </a:lnTo>
                  <a:lnTo>
                    <a:pt x="50" y="8"/>
                  </a:lnTo>
                  <a:lnTo>
                    <a:pt x="50" y="6"/>
                  </a:lnTo>
                  <a:lnTo>
                    <a:pt x="50" y="4"/>
                  </a:lnTo>
                  <a:lnTo>
                    <a:pt x="50" y="2"/>
                  </a:lnTo>
                  <a:lnTo>
                    <a:pt x="50" y="0"/>
                  </a:lnTo>
                  <a:close/>
                </a:path>
              </a:pathLst>
            </a:custGeom>
            <a:solidFill>
              <a:srgbClr val="F0F9FF"/>
            </a:solidFill>
            <a:ln w="9525">
              <a:noFill/>
              <a:round/>
            </a:ln>
          </p:spPr>
          <p:txBody>
            <a:bodyPr/>
            <a:lstStyle/>
            <a:p>
              <a:endParaRPr lang="en-US"/>
            </a:p>
          </p:txBody>
        </p:sp>
        <p:sp>
          <p:nvSpPr>
            <p:cNvPr id="17671" name="Freeform 275"/>
            <p:cNvSpPr/>
            <p:nvPr/>
          </p:nvSpPr>
          <p:spPr bwMode="auto">
            <a:xfrm>
              <a:off x="6237112" y="3324207"/>
              <a:ext cx="62089" cy="206375"/>
            </a:xfrm>
            <a:custGeom>
              <a:avLst/>
              <a:gdLst>
                <a:gd name="T0" fmla="*/ 69850 w 44"/>
                <a:gd name="T1" fmla="*/ 0 h 130"/>
                <a:gd name="T2" fmla="*/ 66675 w 44"/>
                <a:gd name="T3" fmla="*/ 0 h 130"/>
                <a:gd name="T4" fmla="*/ 49212 w 44"/>
                <a:gd name="T5" fmla="*/ 12700 h 130"/>
                <a:gd name="T6" fmla="*/ 33338 w 44"/>
                <a:gd name="T7" fmla="*/ 23812 h 130"/>
                <a:gd name="T8" fmla="*/ 19050 w 44"/>
                <a:gd name="T9" fmla="*/ 42862 h 130"/>
                <a:gd name="T10" fmla="*/ 9525 w 44"/>
                <a:gd name="T11" fmla="*/ 60325 h 130"/>
                <a:gd name="T12" fmla="*/ 3175 w 44"/>
                <a:gd name="T13" fmla="*/ 82550 h 130"/>
                <a:gd name="T14" fmla="*/ 0 w 44"/>
                <a:gd name="T15" fmla="*/ 103188 h 130"/>
                <a:gd name="T16" fmla="*/ 3175 w 44"/>
                <a:gd name="T17" fmla="*/ 127000 h 130"/>
                <a:gd name="T18" fmla="*/ 9525 w 44"/>
                <a:gd name="T19" fmla="*/ 149225 h 130"/>
                <a:gd name="T20" fmla="*/ 19050 w 44"/>
                <a:gd name="T21" fmla="*/ 166687 h 130"/>
                <a:gd name="T22" fmla="*/ 33338 w 44"/>
                <a:gd name="T23" fmla="*/ 182562 h 130"/>
                <a:gd name="T24" fmla="*/ 49212 w 44"/>
                <a:gd name="T25" fmla="*/ 198437 h 130"/>
                <a:gd name="T26" fmla="*/ 66675 w 44"/>
                <a:gd name="T27" fmla="*/ 206375 h 130"/>
                <a:gd name="T28" fmla="*/ 69850 w 44"/>
                <a:gd name="T29" fmla="*/ 206375 h 130"/>
                <a:gd name="T30" fmla="*/ 69850 w 44"/>
                <a:gd name="T31" fmla="*/ 206375 h 130"/>
                <a:gd name="T32" fmla="*/ 69850 w 44"/>
                <a:gd name="T33" fmla="*/ 203200 h 130"/>
                <a:gd name="T34" fmla="*/ 69850 w 44"/>
                <a:gd name="T35" fmla="*/ 201612 h 130"/>
                <a:gd name="T36" fmla="*/ 69850 w 44"/>
                <a:gd name="T37" fmla="*/ 201612 h 130"/>
                <a:gd name="T38" fmla="*/ 69850 w 44"/>
                <a:gd name="T39" fmla="*/ 198437 h 130"/>
                <a:gd name="T40" fmla="*/ 69850 w 44"/>
                <a:gd name="T41" fmla="*/ 195262 h 130"/>
                <a:gd name="T42" fmla="*/ 69850 w 44"/>
                <a:gd name="T43" fmla="*/ 195262 h 130"/>
                <a:gd name="T44" fmla="*/ 69850 w 44"/>
                <a:gd name="T45" fmla="*/ 192087 h 130"/>
                <a:gd name="T46" fmla="*/ 57150 w 44"/>
                <a:gd name="T47" fmla="*/ 185737 h 130"/>
                <a:gd name="T48" fmla="*/ 42862 w 44"/>
                <a:gd name="T49" fmla="*/ 173037 h 130"/>
                <a:gd name="T50" fmla="*/ 30163 w 44"/>
                <a:gd name="T51" fmla="*/ 158750 h 130"/>
                <a:gd name="T52" fmla="*/ 20637 w 44"/>
                <a:gd name="T53" fmla="*/ 142875 h 130"/>
                <a:gd name="T54" fmla="*/ 15875 w 44"/>
                <a:gd name="T55" fmla="*/ 125412 h 130"/>
                <a:gd name="T56" fmla="*/ 15875 w 44"/>
                <a:gd name="T57" fmla="*/ 103188 h 130"/>
                <a:gd name="T58" fmla="*/ 15875 w 44"/>
                <a:gd name="T59" fmla="*/ 85725 h 130"/>
                <a:gd name="T60" fmla="*/ 20637 w 44"/>
                <a:gd name="T61" fmla="*/ 66675 h 130"/>
                <a:gd name="T62" fmla="*/ 30163 w 44"/>
                <a:gd name="T63" fmla="*/ 49212 h 130"/>
                <a:gd name="T64" fmla="*/ 42862 w 44"/>
                <a:gd name="T65" fmla="*/ 36512 h 130"/>
                <a:gd name="T66" fmla="*/ 57150 w 44"/>
                <a:gd name="T67" fmla="*/ 23812 h 130"/>
                <a:gd name="T68" fmla="*/ 69850 w 44"/>
                <a:gd name="T69" fmla="*/ 14287 h 130"/>
                <a:gd name="T70" fmla="*/ 69850 w 44"/>
                <a:gd name="T71" fmla="*/ 14287 h 130"/>
                <a:gd name="T72" fmla="*/ 69850 w 44"/>
                <a:gd name="T73" fmla="*/ 12700 h 130"/>
                <a:gd name="T74" fmla="*/ 69850 w 44"/>
                <a:gd name="T75" fmla="*/ 9525 h 130"/>
                <a:gd name="T76" fmla="*/ 69850 w 44"/>
                <a:gd name="T77" fmla="*/ 9525 h 130"/>
                <a:gd name="T78" fmla="*/ 69850 w 44"/>
                <a:gd name="T79" fmla="*/ 6350 h 130"/>
                <a:gd name="T80" fmla="*/ 69850 w 44"/>
                <a:gd name="T81" fmla="*/ 3175 h 130"/>
                <a:gd name="T82" fmla="*/ 69850 w 44"/>
                <a:gd name="T83" fmla="*/ 3175 h 130"/>
                <a:gd name="T84" fmla="*/ 69850 w 44"/>
                <a:gd name="T85" fmla="*/ 0 h 1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4"/>
                <a:gd name="T130" fmla="*/ 0 h 130"/>
                <a:gd name="T131" fmla="*/ 44 w 44"/>
                <a:gd name="T132" fmla="*/ 130 h 1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4" h="130">
                  <a:moveTo>
                    <a:pt x="44" y="0"/>
                  </a:moveTo>
                  <a:lnTo>
                    <a:pt x="42" y="0"/>
                  </a:lnTo>
                  <a:lnTo>
                    <a:pt x="31" y="8"/>
                  </a:lnTo>
                  <a:lnTo>
                    <a:pt x="21" y="15"/>
                  </a:lnTo>
                  <a:lnTo>
                    <a:pt x="12" y="27"/>
                  </a:lnTo>
                  <a:lnTo>
                    <a:pt x="6" y="38"/>
                  </a:lnTo>
                  <a:lnTo>
                    <a:pt x="2" y="52"/>
                  </a:lnTo>
                  <a:lnTo>
                    <a:pt x="0" y="65"/>
                  </a:lnTo>
                  <a:lnTo>
                    <a:pt x="2" y="80"/>
                  </a:lnTo>
                  <a:lnTo>
                    <a:pt x="6" y="94"/>
                  </a:lnTo>
                  <a:lnTo>
                    <a:pt x="12" y="105"/>
                  </a:lnTo>
                  <a:lnTo>
                    <a:pt x="21" y="115"/>
                  </a:lnTo>
                  <a:lnTo>
                    <a:pt x="31" y="125"/>
                  </a:lnTo>
                  <a:lnTo>
                    <a:pt x="42" y="130"/>
                  </a:lnTo>
                  <a:lnTo>
                    <a:pt x="44" y="130"/>
                  </a:lnTo>
                  <a:lnTo>
                    <a:pt x="44" y="128"/>
                  </a:lnTo>
                  <a:lnTo>
                    <a:pt x="44" y="127"/>
                  </a:lnTo>
                  <a:lnTo>
                    <a:pt x="44" y="125"/>
                  </a:lnTo>
                  <a:lnTo>
                    <a:pt x="44" y="123"/>
                  </a:lnTo>
                  <a:lnTo>
                    <a:pt x="44" y="121"/>
                  </a:lnTo>
                  <a:lnTo>
                    <a:pt x="36" y="117"/>
                  </a:lnTo>
                  <a:lnTo>
                    <a:pt x="27" y="109"/>
                  </a:lnTo>
                  <a:lnTo>
                    <a:pt x="19" y="100"/>
                  </a:lnTo>
                  <a:lnTo>
                    <a:pt x="13" y="90"/>
                  </a:lnTo>
                  <a:lnTo>
                    <a:pt x="10" y="79"/>
                  </a:lnTo>
                  <a:lnTo>
                    <a:pt x="10" y="65"/>
                  </a:lnTo>
                  <a:lnTo>
                    <a:pt x="10" y="54"/>
                  </a:lnTo>
                  <a:lnTo>
                    <a:pt x="13" y="42"/>
                  </a:lnTo>
                  <a:lnTo>
                    <a:pt x="19" y="31"/>
                  </a:lnTo>
                  <a:lnTo>
                    <a:pt x="27" y="23"/>
                  </a:lnTo>
                  <a:lnTo>
                    <a:pt x="36" y="15"/>
                  </a:lnTo>
                  <a:lnTo>
                    <a:pt x="44" y="9"/>
                  </a:lnTo>
                  <a:lnTo>
                    <a:pt x="44" y="8"/>
                  </a:lnTo>
                  <a:lnTo>
                    <a:pt x="44" y="6"/>
                  </a:lnTo>
                  <a:lnTo>
                    <a:pt x="44" y="4"/>
                  </a:lnTo>
                  <a:lnTo>
                    <a:pt x="44" y="2"/>
                  </a:lnTo>
                  <a:lnTo>
                    <a:pt x="44" y="0"/>
                  </a:lnTo>
                  <a:close/>
                </a:path>
              </a:pathLst>
            </a:custGeom>
            <a:solidFill>
              <a:srgbClr val="F1F9FF"/>
            </a:solidFill>
            <a:ln w="9525">
              <a:noFill/>
              <a:round/>
            </a:ln>
          </p:spPr>
          <p:txBody>
            <a:bodyPr/>
            <a:lstStyle/>
            <a:p>
              <a:endParaRPr lang="en-US"/>
            </a:p>
          </p:txBody>
        </p:sp>
        <p:sp>
          <p:nvSpPr>
            <p:cNvPr id="17672" name="Freeform 276"/>
            <p:cNvSpPr/>
            <p:nvPr/>
          </p:nvSpPr>
          <p:spPr bwMode="auto">
            <a:xfrm>
              <a:off x="6242756" y="3330554"/>
              <a:ext cx="56444" cy="195263"/>
            </a:xfrm>
            <a:custGeom>
              <a:avLst/>
              <a:gdLst>
                <a:gd name="T0" fmla="*/ 63500 w 40"/>
                <a:gd name="T1" fmla="*/ 0 h 123"/>
                <a:gd name="T2" fmla="*/ 46037 w 40"/>
                <a:gd name="T3" fmla="*/ 11113 h 123"/>
                <a:gd name="T4" fmla="*/ 30163 w 40"/>
                <a:gd name="T5" fmla="*/ 23813 h 123"/>
                <a:gd name="T6" fmla="*/ 17462 w 40"/>
                <a:gd name="T7" fmla="*/ 39688 h 123"/>
                <a:gd name="T8" fmla="*/ 9525 w 40"/>
                <a:gd name="T9" fmla="*/ 57150 h 123"/>
                <a:gd name="T10" fmla="*/ 3175 w 40"/>
                <a:gd name="T11" fmla="*/ 76200 h 123"/>
                <a:gd name="T12" fmla="*/ 0 w 40"/>
                <a:gd name="T13" fmla="*/ 96838 h 123"/>
                <a:gd name="T14" fmla="*/ 3175 w 40"/>
                <a:gd name="T15" fmla="*/ 119063 h 123"/>
                <a:gd name="T16" fmla="*/ 9525 w 40"/>
                <a:gd name="T17" fmla="*/ 139700 h 123"/>
                <a:gd name="T18" fmla="*/ 17462 w 40"/>
                <a:gd name="T19" fmla="*/ 157163 h 123"/>
                <a:gd name="T20" fmla="*/ 30163 w 40"/>
                <a:gd name="T21" fmla="*/ 173038 h 123"/>
                <a:gd name="T22" fmla="*/ 46037 w 40"/>
                <a:gd name="T23" fmla="*/ 185738 h 123"/>
                <a:gd name="T24" fmla="*/ 63500 w 40"/>
                <a:gd name="T25" fmla="*/ 195263 h 123"/>
                <a:gd name="T26" fmla="*/ 63500 w 40"/>
                <a:gd name="T27" fmla="*/ 192088 h 123"/>
                <a:gd name="T28" fmla="*/ 63500 w 40"/>
                <a:gd name="T29" fmla="*/ 188913 h 123"/>
                <a:gd name="T30" fmla="*/ 63500 w 40"/>
                <a:gd name="T31" fmla="*/ 188913 h 123"/>
                <a:gd name="T32" fmla="*/ 63500 w 40"/>
                <a:gd name="T33" fmla="*/ 185738 h 123"/>
                <a:gd name="T34" fmla="*/ 63500 w 40"/>
                <a:gd name="T35" fmla="*/ 182563 h 123"/>
                <a:gd name="T36" fmla="*/ 63500 w 40"/>
                <a:gd name="T37" fmla="*/ 179388 h 123"/>
                <a:gd name="T38" fmla="*/ 63500 w 40"/>
                <a:gd name="T39" fmla="*/ 179388 h 123"/>
                <a:gd name="T40" fmla="*/ 63500 w 40"/>
                <a:gd name="T41" fmla="*/ 176213 h 123"/>
                <a:gd name="T42" fmla="*/ 53975 w 40"/>
                <a:gd name="T43" fmla="*/ 173038 h 123"/>
                <a:gd name="T44" fmla="*/ 42862 w 40"/>
                <a:gd name="T45" fmla="*/ 160338 h 123"/>
                <a:gd name="T46" fmla="*/ 30163 w 40"/>
                <a:gd name="T47" fmla="*/ 149225 h 123"/>
                <a:gd name="T48" fmla="*/ 20637 w 40"/>
                <a:gd name="T49" fmla="*/ 133350 h 123"/>
                <a:gd name="T50" fmla="*/ 17462 w 40"/>
                <a:gd name="T51" fmla="*/ 115888 h 123"/>
                <a:gd name="T52" fmla="*/ 14288 w 40"/>
                <a:gd name="T53" fmla="*/ 96838 h 123"/>
                <a:gd name="T54" fmla="*/ 17462 w 40"/>
                <a:gd name="T55" fmla="*/ 79375 h 123"/>
                <a:gd name="T56" fmla="*/ 20637 w 40"/>
                <a:gd name="T57" fmla="*/ 63500 h 123"/>
                <a:gd name="T58" fmla="*/ 30163 w 40"/>
                <a:gd name="T59" fmla="*/ 47625 h 123"/>
                <a:gd name="T60" fmla="*/ 42862 w 40"/>
                <a:gd name="T61" fmla="*/ 33338 h 123"/>
                <a:gd name="T62" fmla="*/ 53975 w 40"/>
                <a:gd name="T63" fmla="*/ 23813 h 123"/>
                <a:gd name="T64" fmla="*/ 63500 w 40"/>
                <a:gd name="T65" fmla="*/ 17463 h 123"/>
                <a:gd name="T66" fmla="*/ 63500 w 40"/>
                <a:gd name="T67" fmla="*/ 17463 h 123"/>
                <a:gd name="T68" fmla="*/ 63500 w 40"/>
                <a:gd name="T69" fmla="*/ 14288 h 123"/>
                <a:gd name="T70" fmla="*/ 63500 w 40"/>
                <a:gd name="T71" fmla="*/ 11113 h 123"/>
                <a:gd name="T72" fmla="*/ 63500 w 40"/>
                <a:gd name="T73" fmla="*/ 7938 h 123"/>
                <a:gd name="T74" fmla="*/ 63500 w 40"/>
                <a:gd name="T75" fmla="*/ 7938 h 123"/>
                <a:gd name="T76" fmla="*/ 63500 w 40"/>
                <a:gd name="T77" fmla="*/ 6350 h 123"/>
                <a:gd name="T78" fmla="*/ 63500 w 40"/>
                <a:gd name="T79" fmla="*/ 3175 h 123"/>
                <a:gd name="T80" fmla="*/ 63500 w 40"/>
                <a:gd name="T81" fmla="*/ 0 h 12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0"/>
                <a:gd name="T124" fmla="*/ 0 h 123"/>
                <a:gd name="T125" fmla="*/ 40 w 40"/>
                <a:gd name="T126" fmla="*/ 123 h 12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0" h="123">
                  <a:moveTo>
                    <a:pt x="40" y="0"/>
                  </a:moveTo>
                  <a:lnTo>
                    <a:pt x="29" y="7"/>
                  </a:lnTo>
                  <a:lnTo>
                    <a:pt x="19" y="15"/>
                  </a:lnTo>
                  <a:lnTo>
                    <a:pt x="11" y="25"/>
                  </a:lnTo>
                  <a:lnTo>
                    <a:pt x="6" y="36"/>
                  </a:lnTo>
                  <a:lnTo>
                    <a:pt x="2" y="48"/>
                  </a:lnTo>
                  <a:lnTo>
                    <a:pt x="0" y="61"/>
                  </a:lnTo>
                  <a:lnTo>
                    <a:pt x="2" y="75"/>
                  </a:lnTo>
                  <a:lnTo>
                    <a:pt x="6" y="88"/>
                  </a:lnTo>
                  <a:lnTo>
                    <a:pt x="11" y="99"/>
                  </a:lnTo>
                  <a:lnTo>
                    <a:pt x="19" y="109"/>
                  </a:lnTo>
                  <a:lnTo>
                    <a:pt x="29" y="117"/>
                  </a:lnTo>
                  <a:lnTo>
                    <a:pt x="40" y="123"/>
                  </a:lnTo>
                  <a:lnTo>
                    <a:pt x="40" y="121"/>
                  </a:lnTo>
                  <a:lnTo>
                    <a:pt x="40" y="119"/>
                  </a:lnTo>
                  <a:lnTo>
                    <a:pt x="40" y="117"/>
                  </a:lnTo>
                  <a:lnTo>
                    <a:pt x="40" y="115"/>
                  </a:lnTo>
                  <a:lnTo>
                    <a:pt x="40" y="113"/>
                  </a:lnTo>
                  <a:lnTo>
                    <a:pt x="40" y="111"/>
                  </a:lnTo>
                  <a:lnTo>
                    <a:pt x="34" y="109"/>
                  </a:lnTo>
                  <a:lnTo>
                    <a:pt x="27" y="101"/>
                  </a:lnTo>
                  <a:lnTo>
                    <a:pt x="19" y="94"/>
                  </a:lnTo>
                  <a:lnTo>
                    <a:pt x="13" y="84"/>
                  </a:lnTo>
                  <a:lnTo>
                    <a:pt x="11" y="73"/>
                  </a:lnTo>
                  <a:lnTo>
                    <a:pt x="9" y="61"/>
                  </a:lnTo>
                  <a:lnTo>
                    <a:pt x="11" y="50"/>
                  </a:lnTo>
                  <a:lnTo>
                    <a:pt x="13" y="40"/>
                  </a:lnTo>
                  <a:lnTo>
                    <a:pt x="19" y="30"/>
                  </a:lnTo>
                  <a:lnTo>
                    <a:pt x="27" y="21"/>
                  </a:lnTo>
                  <a:lnTo>
                    <a:pt x="34" y="15"/>
                  </a:lnTo>
                  <a:lnTo>
                    <a:pt x="40" y="11"/>
                  </a:lnTo>
                  <a:lnTo>
                    <a:pt x="40" y="9"/>
                  </a:lnTo>
                  <a:lnTo>
                    <a:pt x="40" y="7"/>
                  </a:lnTo>
                  <a:lnTo>
                    <a:pt x="40" y="5"/>
                  </a:lnTo>
                  <a:lnTo>
                    <a:pt x="40" y="4"/>
                  </a:lnTo>
                  <a:lnTo>
                    <a:pt x="40" y="2"/>
                  </a:lnTo>
                  <a:lnTo>
                    <a:pt x="40" y="0"/>
                  </a:lnTo>
                  <a:close/>
                </a:path>
              </a:pathLst>
            </a:custGeom>
            <a:solidFill>
              <a:srgbClr val="F2F9FF"/>
            </a:solidFill>
            <a:ln w="9525">
              <a:noFill/>
              <a:round/>
            </a:ln>
          </p:spPr>
          <p:txBody>
            <a:bodyPr/>
            <a:lstStyle/>
            <a:p>
              <a:endParaRPr lang="en-US"/>
            </a:p>
          </p:txBody>
        </p:sp>
        <p:sp>
          <p:nvSpPr>
            <p:cNvPr id="17673" name="Freeform 277"/>
            <p:cNvSpPr/>
            <p:nvPr/>
          </p:nvSpPr>
          <p:spPr bwMode="auto">
            <a:xfrm>
              <a:off x="6251223" y="3338492"/>
              <a:ext cx="47978" cy="177800"/>
            </a:xfrm>
            <a:custGeom>
              <a:avLst/>
              <a:gdLst>
                <a:gd name="T0" fmla="*/ 53975 w 34"/>
                <a:gd name="T1" fmla="*/ 0 h 112"/>
                <a:gd name="T2" fmla="*/ 41275 w 34"/>
                <a:gd name="T3" fmla="*/ 9525 h 112"/>
                <a:gd name="T4" fmla="*/ 26988 w 34"/>
                <a:gd name="T5" fmla="*/ 22225 h 112"/>
                <a:gd name="T6" fmla="*/ 14287 w 34"/>
                <a:gd name="T7" fmla="*/ 34925 h 112"/>
                <a:gd name="T8" fmla="*/ 4762 w 34"/>
                <a:gd name="T9" fmla="*/ 52388 h 112"/>
                <a:gd name="T10" fmla="*/ 0 w 34"/>
                <a:gd name="T11" fmla="*/ 71438 h 112"/>
                <a:gd name="T12" fmla="*/ 0 w 34"/>
                <a:gd name="T13" fmla="*/ 88900 h 112"/>
                <a:gd name="T14" fmla="*/ 0 w 34"/>
                <a:gd name="T15" fmla="*/ 111125 h 112"/>
                <a:gd name="T16" fmla="*/ 4762 w 34"/>
                <a:gd name="T17" fmla="*/ 128588 h 112"/>
                <a:gd name="T18" fmla="*/ 14287 w 34"/>
                <a:gd name="T19" fmla="*/ 144463 h 112"/>
                <a:gd name="T20" fmla="*/ 26988 w 34"/>
                <a:gd name="T21" fmla="*/ 158750 h 112"/>
                <a:gd name="T22" fmla="*/ 41275 w 34"/>
                <a:gd name="T23" fmla="*/ 171450 h 112"/>
                <a:gd name="T24" fmla="*/ 53975 w 34"/>
                <a:gd name="T25" fmla="*/ 177800 h 112"/>
                <a:gd name="T26" fmla="*/ 53975 w 34"/>
                <a:gd name="T27" fmla="*/ 174625 h 112"/>
                <a:gd name="T28" fmla="*/ 53975 w 34"/>
                <a:gd name="T29" fmla="*/ 171450 h 112"/>
                <a:gd name="T30" fmla="*/ 53975 w 34"/>
                <a:gd name="T31" fmla="*/ 171450 h 112"/>
                <a:gd name="T32" fmla="*/ 53975 w 34"/>
                <a:gd name="T33" fmla="*/ 168275 h 112"/>
                <a:gd name="T34" fmla="*/ 53975 w 34"/>
                <a:gd name="T35" fmla="*/ 165100 h 112"/>
                <a:gd name="T36" fmla="*/ 53975 w 34"/>
                <a:gd name="T37" fmla="*/ 165100 h 112"/>
                <a:gd name="T38" fmla="*/ 53975 w 34"/>
                <a:gd name="T39" fmla="*/ 161925 h 112"/>
                <a:gd name="T40" fmla="*/ 53975 w 34"/>
                <a:gd name="T41" fmla="*/ 158750 h 112"/>
                <a:gd name="T42" fmla="*/ 50800 w 34"/>
                <a:gd name="T43" fmla="*/ 158750 h 112"/>
                <a:gd name="T44" fmla="*/ 39687 w 34"/>
                <a:gd name="T45" fmla="*/ 147638 h 112"/>
                <a:gd name="T46" fmla="*/ 26988 w 34"/>
                <a:gd name="T47" fmla="*/ 134938 h 112"/>
                <a:gd name="T48" fmla="*/ 20637 w 34"/>
                <a:gd name="T49" fmla="*/ 122238 h 112"/>
                <a:gd name="T50" fmla="*/ 14287 w 34"/>
                <a:gd name="T51" fmla="*/ 107950 h 112"/>
                <a:gd name="T52" fmla="*/ 14287 w 34"/>
                <a:gd name="T53" fmla="*/ 88900 h 112"/>
                <a:gd name="T54" fmla="*/ 14287 w 34"/>
                <a:gd name="T55" fmla="*/ 74613 h 112"/>
                <a:gd name="T56" fmla="*/ 20637 w 34"/>
                <a:gd name="T57" fmla="*/ 58738 h 112"/>
                <a:gd name="T58" fmla="*/ 26988 w 34"/>
                <a:gd name="T59" fmla="*/ 42863 h 112"/>
                <a:gd name="T60" fmla="*/ 39687 w 34"/>
                <a:gd name="T61" fmla="*/ 31750 h 112"/>
                <a:gd name="T62" fmla="*/ 50800 w 34"/>
                <a:gd name="T63" fmla="*/ 22225 h 112"/>
                <a:gd name="T64" fmla="*/ 53975 w 34"/>
                <a:gd name="T65" fmla="*/ 19050 h 112"/>
                <a:gd name="T66" fmla="*/ 53975 w 34"/>
                <a:gd name="T67" fmla="*/ 15875 h 112"/>
                <a:gd name="T68" fmla="*/ 53975 w 34"/>
                <a:gd name="T69" fmla="*/ 15875 h 112"/>
                <a:gd name="T70" fmla="*/ 53975 w 34"/>
                <a:gd name="T71" fmla="*/ 12700 h 112"/>
                <a:gd name="T72" fmla="*/ 53975 w 34"/>
                <a:gd name="T73" fmla="*/ 9525 h 112"/>
                <a:gd name="T74" fmla="*/ 53975 w 34"/>
                <a:gd name="T75" fmla="*/ 9525 h 112"/>
                <a:gd name="T76" fmla="*/ 53975 w 34"/>
                <a:gd name="T77" fmla="*/ 6350 h 112"/>
                <a:gd name="T78" fmla="*/ 53975 w 34"/>
                <a:gd name="T79" fmla="*/ 3175 h 112"/>
                <a:gd name="T80" fmla="*/ 53975 w 34"/>
                <a:gd name="T81" fmla="*/ 0 h 11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4"/>
                <a:gd name="T124" fmla="*/ 0 h 112"/>
                <a:gd name="T125" fmla="*/ 34 w 34"/>
                <a:gd name="T126" fmla="*/ 112 h 11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4" h="112">
                  <a:moveTo>
                    <a:pt x="34" y="0"/>
                  </a:moveTo>
                  <a:lnTo>
                    <a:pt x="26" y="6"/>
                  </a:lnTo>
                  <a:lnTo>
                    <a:pt x="17" y="14"/>
                  </a:lnTo>
                  <a:lnTo>
                    <a:pt x="9" y="22"/>
                  </a:lnTo>
                  <a:lnTo>
                    <a:pt x="3" y="33"/>
                  </a:lnTo>
                  <a:lnTo>
                    <a:pt x="0" y="45"/>
                  </a:lnTo>
                  <a:lnTo>
                    <a:pt x="0" y="56"/>
                  </a:lnTo>
                  <a:lnTo>
                    <a:pt x="0" y="70"/>
                  </a:lnTo>
                  <a:lnTo>
                    <a:pt x="3" y="81"/>
                  </a:lnTo>
                  <a:lnTo>
                    <a:pt x="9" y="91"/>
                  </a:lnTo>
                  <a:lnTo>
                    <a:pt x="17" y="100"/>
                  </a:lnTo>
                  <a:lnTo>
                    <a:pt x="26" y="108"/>
                  </a:lnTo>
                  <a:lnTo>
                    <a:pt x="34" y="112"/>
                  </a:lnTo>
                  <a:lnTo>
                    <a:pt x="34" y="110"/>
                  </a:lnTo>
                  <a:lnTo>
                    <a:pt x="34" y="108"/>
                  </a:lnTo>
                  <a:lnTo>
                    <a:pt x="34" y="106"/>
                  </a:lnTo>
                  <a:lnTo>
                    <a:pt x="34" y="104"/>
                  </a:lnTo>
                  <a:lnTo>
                    <a:pt x="34" y="102"/>
                  </a:lnTo>
                  <a:lnTo>
                    <a:pt x="34" y="100"/>
                  </a:lnTo>
                  <a:lnTo>
                    <a:pt x="32" y="100"/>
                  </a:lnTo>
                  <a:lnTo>
                    <a:pt x="25" y="93"/>
                  </a:lnTo>
                  <a:lnTo>
                    <a:pt x="17" y="85"/>
                  </a:lnTo>
                  <a:lnTo>
                    <a:pt x="13" y="77"/>
                  </a:lnTo>
                  <a:lnTo>
                    <a:pt x="9" y="68"/>
                  </a:lnTo>
                  <a:lnTo>
                    <a:pt x="9" y="56"/>
                  </a:lnTo>
                  <a:lnTo>
                    <a:pt x="9" y="47"/>
                  </a:lnTo>
                  <a:lnTo>
                    <a:pt x="13" y="37"/>
                  </a:lnTo>
                  <a:lnTo>
                    <a:pt x="17" y="27"/>
                  </a:lnTo>
                  <a:lnTo>
                    <a:pt x="25" y="20"/>
                  </a:lnTo>
                  <a:lnTo>
                    <a:pt x="32" y="14"/>
                  </a:lnTo>
                  <a:lnTo>
                    <a:pt x="34" y="12"/>
                  </a:lnTo>
                  <a:lnTo>
                    <a:pt x="34" y="10"/>
                  </a:lnTo>
                  <a:lnTo>
                    <a:pt x="34" y="8"/>
                  </a:lnTo>
                  <a:lnTo>
                    <a:pt x="34" y="6"/>
                  </a:lnTo>
                  <a:lnTo>
                    <a:pt x="34" y="4"/>
                  </a:lnTo>
                  <a:lnTo>
                    <a:pt x="34" y="2"/>
                  </a:lnTo>
                  <a:lnTo>
                    <a:pt x="34" y="0"/>
                  </a:lnTo>
                  <a:close/>
                </a:path>
              </a:pathLst>
            </a:custGeom>
            <a:solidFill>
              <a:srgbClr val="F3FAFF"/>
            </a:solidFill>
            <a:ln w="9525">
              <a:noFill/>
              <a:round/>
            </a:ln>
          </p:spPr>
          <p:txBody>
            <a:bodyPr/>
            <a:lstStyle/>
            <a:p>
              <a:endParaRPr lang="en-US"/>
            </a:p>
          </p:txBody>
        </p:sp>
        <p:sp>
          <p:nvSpPr>
            <p:cNvPr id="17674" name="Freeform 278"/>
            <p:cNvSpPr/>
            <p:nvPr/>
          </p:nvSpPr>
          <p:spPr bwMode="auto">
            <a:xfrm>
              <a:off x="6255456" y="3348017"/>
              <a:ext cx="43744" cy="158750"/>
            </a:xfrm>
            <a:custGeom>
              <a:avLst/>
              <a:gdLst>
                <a:gd name="T0" fmla="*/ 49212 w 31"/>
                <a:gd name="T1" fmla="*/ 0 h 100"/>
                <a:gd name="T2" fmla="*/ 39687 w 31"/>
                <a:gd name="T3" fmla="*/ 6350 h 100"/>
                <a:gd name="T4" fmla="*/ 28575 w 31"/>
                <a:gd name="T5" fmla="*/ 15875 h 100"/>
                <a:gd name="T6" fmla="*/ 15875 w 31"/>
                <a:gd name="T7" fmla="*/ 30163 h 100"/>
                <a:gd name="T8" fmla="*/ 6350 w 31"/>
                <a:gd name="T9" fmla="*/ 46037 h 100"/>
                <a:gd name="T10" fmla="*/ 3175 w 31"/>
                <a:gd name="T11" fmla="*/ 61913 h 100"/>
                <a:gd name="T12" fmla="*/ 0 w 31"/>
                <a:gd name="T13" fmla="*/ 79375 h 100"/>
                <a:gd name="T14" fmla="*/ 3175 w 31"/>
                <a:gd name="T15" fmla="*/ 98425 h 100"/>
                <a:gd name="T16" fmla="*/ 6350 w 31"/>
                <a:gd name="T17" fmla="*/ 115888 h 100"/>
                <a:gd name="T18" fmla="*/ 15875 w 31"/>
                <a:gd name="T19" fmla="*/ 131763 h 100"/>
                <a:gd name="T20" fmla="*/ 28575 w 31"/>
                <a:gd name="T21" fmla="*/ 142875 h 100"/>
                <a:gd name="T22" fmla="*/ 39687 w 31"/>
                <a:gd name="T23" fmla="*/ 155575 h 100"/>
                <a:gd name="T24" fmla="*/ 49212 w 31"/>
                <a:gd name="T25" fmla="*/ 158750 h 100"/>
                <a:gd name="T26" fmla="*/ 49212 w 31"/>
                <a:gd name="T27" fmla="*/ 155575 h 100"/>
                <a:gd name="T28" fmla="*/ 49212 w 31"/>
                <a:gd name="T29" fmla="*/ 155575 h 100"/>
                <a:gd name="T30" fmla="*/ 49212 w 31"/>
                <a:gd name="T31" fmla="*/ 152400 h 100"/>
                <a:gd name="T32" fmla="*/ 49212 w 31"/>
                <a:gd name="T33" fmla="*/ 149225 h 100"/>
                <a:gd name="T34" fmla="*/ 49212 w 31"/>
                <a:gd name="T35" fmla="*/ 146050 h 100"/>
                <a:gd name="T36" fmla="*/ 49212 w 31"/>
                <a:gd name="T37" fmla="*/ 146050 h 100"/>
                <a:gd name="T38" fmla="*/ 49212 w 31"/>
                <a:gd name="T39" fmla="*/ 142875 h 100"/>
                <a:gd name="T40" fmla="*/ 49212 w 31"/>
                <a:gd name="T41" fmla="*/ 139700 h 100"/>
                <a:gd name="T42" fmla="*/ 36512 w 31"/>
                <a:gd name="T43" fmla="*/ 134938 h 100"/>
                <a:gd name="T44" fmla="*/ 28575 w 31"/>
                <a:gd name="T45" fmla="*/ 122238 h 100"/>
                <a:gd name="T46" fmla="*/ 22225 w 31"/>
                <a:gd name="T47" fmla="*/ 109538 h 100"/>
                <a:gd name="T48" fmla="*/ 19050 w 31"/>
                <a:gd name="T49" fmla="*/ 95250 h 100"/>
                <a:gd name="T50" fmla="*/ 15875 w 31"/>
                <a:gd name="T51" fmla="*/ 79375 h 100"/>
                <a:gd name="T52" fmla="*/ 19050 w 31"/>
                <a:gd name="T53" fmla="*/ 65088 h 100"/>
                <a:gd name="T54" fmla="*/ 22225 w 31"/>
                <a:gd name="T55" fmla="*/ 52388 h 100"/>
                <a:gd name="T56" fmla="*/ 28575 w 31"/>
                <a:gd name="T57" fmla="*/ 36513 h 100"/>
                <a:gd name="T58" fmla="*/ 36512 w 31"/>
                <a:gd name="T59" fmla="*/ 26988 h 100"/>
                <a:gd name="T60" fmla="*/ 49212 w 31"/>
                <a:gd name="T61" fmla="*/ 19050 h 100"/>
                <a:gd name="T62" fmla="*/ 49212 w 31"/>
                <a:gd name="T63" fmla="*/ 15875 h 100"/>
                <a:gd name="T64" fmla="*/ 49212 w 31"/>
                <a:gd name="T65" fmla="*/ 15875 h 100"/>
                <a:gd name="T66" fmla="*/ 49212 w 31"/>
                <a:gd name="T67" fmla="*/ 12700 h 100"/>
                <a:gd name="T68" fmla="*/ 49212 w 31"/>
                <a:gd name="T69" fmla="*/ 9525 h 100"/>
                <a:gd name="T70" fmla="*/ 49212 w 31"/>
                <a:gd name="T71" fmla="*/ 6350 h 100"/>
                <a:gd name="T72" fmla="*/ 49212 w 31"/>
                <a:gd name="T73" fmla="*/ 6350 h 100"/>
                <a:gd name="T74" fmla="*/ 49212 w 31"/>
                <a:gd name="T75" fmla="*/ 3175 h 100"/>
                <a:gd name="T76" fmla="*/ 49212 w 31"/>
                <a:gd name="T77" fmla="*/ 0 h 10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1"/>
                <a:gd name="T118" fmla="*/ 0 h 100"/>
                <a:gd name="T119" fmla="*/ 31 w 31"/>
                <a:gd name="T120" fmla="*/ 100 h 10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1" h="100">
                  <a:moveTo>
                    <a:pt x="31" y="0"/>
                  </a:moveTo>
                  <a:lnTo>
                    <a:pt x="25" y="4"/>
                  </a:lnTo>
                  <a:lnTo>
                    <a:pt x="18" y="10"/>
                  </a:lnTo>
                  <a:lnTo>
                    <a:pt x="10" y="19"/>
                  </a:lnTo>
                  <a:lnTo>
                    <a:pt x="4" y="29"/>
                  </a:lnTo>
                  <a:lnTo>
                    <a:pt x="2" y="39"/>
                  </a:lnTo>
                  <a:lnTo>
                    <a:pt x="0" y="50"/>
                  </a:lnTo>
                  <a:lnTo>
                    <a:pt x="2" y="62"/>
                  </a:lnTo>
                  <a:lnTo>
                    <a:pt x="4" y="73"/>
                  </a:lnTo>
                  <a:lnTo>
                    <a:pt x="10" y="83"/>
                  </a:lnTo>
                  <a:lnTo>
                    <a:pt x="18" y="90"/>
                  </a:lnTo>
                  <a:lnTo>
                    <a:pt x="25" y="98"/>
                  </a:lnTo>
                  <a:lnTo>
                    <a:pt x="31" y="100"/>
                  </a:lnTo>
                  <a:lnTo>
                    <a:pt x="31" y="98"/>
                  </a:lnTo>
                  <a:lnTo>
                    <a:pt x="31" y="96"/>
                  </a:lnTo>
                  <a:lnTo>
                    <a:pt x="31" y="94"/>
                  </a:lnTo>
                  <a:lnTo>
                    <a:pt x="31" y="92"/>
                  </a:lnTo>
                  <a:lnTo>
                    <a:pt x="31" y="90"/>
                  </a:lnTo>
                  <a:lnTo>
                    <a:pt x="31" y="88"/>
                  </a:lnTo>
                  <a:lnTo>
                    <a:pt x="23" y="85"/>
                  </a:lnTo>
                  <a:lnTo>
                    <a:pt x="18" y="77"/>
                  </a:lnTo>
                  <a:lnTo>
                    <a:pt x="14" y="69"/>
                  </a:lnTo>
                  <a:lnTo>
                    <a:pt x="12" y="60"/>
                  </a:lnTo>
                  <a:lnTo>
                    <a:pt x="10" y="50"/>
                  </a:lnTo>
                  <a:lnTo>
                    <a:pt x="12" y="41"/>
                  </a:lnTo>
                  <a:lnTo>
                    <a:pt x="14" y="33"/>
                  </a:lnTo>
                  <a:lnTo>
                    <a:pt x="18" y="23"/>
                  </a:lnTo>
                  <a:lnTo>
                    <a:pt x="23" y="17"/>
                  </a:lnTo>
                  <a:lnTo>
                    <a:pt x="31" y="12"/>
                  </a:lnTo>
                  <a:lnTo>
                    <a:pt x="31" y="10"/>
                  </a:lnTo>
                  <a:lnTo>
                    <a:pt x="31" y="8"/>
                  </a:lnTo>
                  <a:lnTo>
                    <a:pt x="31" y="6"/>
                  </a:lnTo>
                  <a:lnTo>
                    <a:pt x="31" y="4"/>
                  </a:lnTo>
                  <a:lnTo>
                    <a:pt x="31" y="2"/>
                  </a:lnTo>
                  <a:lnTo>
                    <a:pt x="31" y="0"/>
                  </a:lnTo>
                  <a:close/>
                </a:path>
              </a:pathLst>
            </a:custGeom>
            <a:solidFill>
              <a:srgbClr val="F4FAFF"/>
            </a:solidFill>
            <a:ln w="9525">
              <a:noFill/>
              <a:round/>
            </a:ln>
          </p:spPr>
          <p:txBody>
            <a:bodyPr/>
            <a:lstStyle/>
            <a:p>
              <a:endParaRPr lang="en-US"/>
            </a:p>
          </p:txBody>
        </p:sp>
        <p:sp>
          <p:nvSpPr>
            <p:cNvPr id="17675" name="Freeform 279"/>
            <p:cNvSpPr/>
            <p:nvPr/>
          </p:nvSpPr>
          <p:spPr bwMode="auto">
            <a:xfrm>
              <a:off x="6263924" y="3357542"/>
              <a:ext cx="35277" cy="139700"/>
            </a:xfrm>
            <a:custGeom>
              <a:avLst/>
              <a:gdLst>
                <a:gd name="T0" fmla="*/ 39687 w 25"/>
                <a:gd name="T1" fmla="*/ 0 h 88"/>
                <a:gd name="T2" fmla="*/ 36512 w 25"/>
                <a:gd name="T3" fmla="*/ 3175 h 88"/>
                <a:gd name="T4" fmla="*/ 25400 w 25"/>
                <a:gd name="T5" fmla="*/ 12700 h 88"/>
                <a:gd name="T6" fmla="*/ 12700 w 25"/>
                <a:gd name="T7" fmla="*/ 23812 h 88"/>
                <a:gd name="T8" fmla="*/ 6350 w 25"/>
                <a:gd name="T9" fmla="*/ 39687 h 88"/>
                <a:gd name="T10" fmla="*/ 0 w 25"/>
                <a:gd name="T11" fmla="*/ 55563 h 88"/>
                <a:gd name="T12" fmla="*/ 0 w 25"/>
                <a:gd name="T13" fmla="*/ 69850 h 88"/>
                <a:gd name="T14" fmla="*/ 0 w 25"/>
                <a:gd name="T15" fmla="*/ 88900 h 88"/>
                <a:gd name="T16" fmla="*/ 6350 w 25"/>
                <a:gd name="T17" fmla="*/ 103188 h 88"/>
                <a:gd name="T18" fmla="*/ 12700 w 25"/>
                <a:gd name="T19" fmla="*/ 115888 h 88"/>
                <a:gd name="T20" fmla="*/ 25400 w 25"/>
                <a:gd name="T21" fmla="*/ 128588 h 88"/>
                <a:gd name="T22" fmla="*/ 36512 w 25"/>
                <a:gd name="T23" fmla="*/ 139700 h 88"/>
                <a:gd name="T24" fmla="*/ 39687 w 25"/>
                <a:gd name="T25" fmla="*/ 139700 h 88"/>
                <a:gd name="T26" fmla="*/ 39687 w 25"/>
                <a:gd name="T27" fmla="*/ 136525 h 88"/>
                <a:gd name="T28" fmla="*/ 39687 w 25"/>
                <a:gd name="T29" fmla="*/ 136525 h 88"/>
                <a:gd name="T30" fmla="*/ 39687 w 25"/>
                <a:gd name="T31" fmla="*/ 133350 h 88"/>
                <a:gd name="T32" fmla="*/ 39687 w 25"/>
                <a:gd name="T33" fmla="*/ 130175 h 88"/>
                <a:gd name="T34" fmla="*/ 39687 w 25"/>
                <a:gd name="T35" fmla="*/ 128588 h 88"/>
                <a:gd name="T36" fmla="*/ 39687 w 25"/>
                <a:gd name="T37" fmla="*/ 128588 h 88"/>
                <a:gd name="T38" fmla="*/ 36512 w 25"/>
                <a:gd name="T39" fmla="*/ 125413 h 88"/>
                <a:gd name="T40" fmla="*/ 36512 w 25"/>
                <a:gd name="T41" fmla="*/ 122238 h 88"/>
                <a:gd name="T42" fmla="*/ 33337 w 25"/>
                <a:gd name="T43" fmla="*/ 119063 h 88"/>
                <a:gd name="T44" fmla="*/ 25400 w 25"/>
                <a:gd name="T45" fmla="*/ 109538 h 88"/>
                <a:gd name="T46" fmla="*/ 19050 w 25"/>
                <a:gd name="T47" fmla="*/ 96837 h 88"/>
                <a:gd name="T48" fmla="*/ 15875 w 25"/>
                <a:gd name="T49" fmla="*/ 85725 h 88"/>
                <a:gd name="T50" fmla="*/ 15875 w 25"/>
                <a:gd name="T51" fmla="*/ 69850 h 88"/>
                <a:gd name="T52" fmla="*/ 15875 w 25"/>
                <a:gd name="T53" fmla="*/ 57150 h 88"/>
                <a:gd name="T54" fmla="*/ 19050 w 25"/>
                <a:gd name="T55" fmla="*/ 46037 h 88"/>
                <a:gd name="T56" fmla="*/ 25400 w 25"/>
                <a:gd name="T57" fmla="*/ 33338 h 88"/>
                <a:gd name="T58" fmla="*/ 33337 w 25"/>
                <a:gd name="T59" fmla="*/ 23812 h 88"/>
                <a:gd name="T60" fmla="*/ 39687 w 25"/>
                <a:gd name="T61" fmla="*/ 17463 h 88"/>
                <a:gd name="T62" fmla="*/ 39687 w 25"/>
                <a:gd name="T63" fmla="*/ 15875 h 88"/>
                <a:gd name="T64" fmla="*/ 39687 w 25"/>
                <a:gd name="T65" fmla="*/ 15875 h 88"/>
                <a:gd name="T66" fmla="*/ 39687 w 25"/>
                <a:gd name="T67" fmla="*/ 12700 h 88"/>
                <a:gd name="T68" fmla="*/ 39687 w 25"/>
                <a:gd name="T69" fmla="*/ 9525 h 88"/>
                <a:gd name="T70" fmla="*/ 39687 w 25"/>
                <a:gd name="T71" fmla="*/ 6350 h 88"/>
                <a:gd name="T72" fmla="*/ 39687 w 25"/>
                <a:gd name="T73" fmla="*/ 6350 h 88"/>
                <a:gd name="T74" fmla="*/ 39687 w 25"/>
                <a:gd name="T75" fmla="*/ 3175 h 88"/>
                <a:gd name="T76" fmla="*/ 39687 w 25"/>
                <a:gd name="T77" fmla="*/ 0 h 8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5"/>
                <a:gd name="T118" fmla="*/ 0 h 88"/>
                <a:gd name="T119" fmla="*/ 25 w 25"/>
                <a:gd name="T120" fmla="*/ 88 h 8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5" h="88">
                  <a:moveTo>
                    <a:pt x="25" y="0"/>
                  </a:moveTo>
                  <a:lnTo>
                    <a:pt x="23" y="2"/>
                  </a:lnTo>
                  <a:lnTo>
                    <a:pt x="16" y="8"/>
                  </a:lnTo>
                  <a:lnTo>
                    <a:pt x="8" y="15"/>
                  </a:lnTo>
                  <a:lnTo>
                    <a:pt x="4" y="25"/>
                  </a:lnTo>
                  <a:lnTo>
                    <a:pt x="0" y="35"/>
                  </a:lnTo>
                  <a:lnTo>
                    <a:pt x="0" y="44"/>
                  </a:lnTo>
                  <a:lnTo>
                    <a:pt x="0" y="56"/>
                  </a:lnTo>
                  <a:lnTo>
                    <a:pt x="4" y="65"/>
                  </a:lnTo>
                  <a:lnTo>
                    <a:pt x="8" y="73"/>
                  </a:lnTo>
                  <a:lnTo>
                    <a:pt x="16" y="81"/>
                  </a:lnTo>
                  <a:lnTo>
                    <a:pt x="23" y="88"/>
                  </a:lnTo>
                  <a:lnTo>
                    <a:pt x="25" y="88"/>
                  </a:lnTo>
                  <a:lnTo>
                    <a:pt x="25" y="86"/>
                  </a:lnTo>
                  <a:lnTo>
                    <a:pt x="25" y="84"/>
                  </a:lnTo>
                  <a:lnTo>
                    <a:pt x="25" y="82"/>
                  </a:lnTo>
                  <a:lnTo>
                    <a:pt x="25" y="81"/>
                  </a:lnTo>
                  <a:lnTo>
                    <a:pt x="23" y="79"/>
                  </a:lnTo>
                  <a:lnTo>
                    <a:pt x="23" y="77"/>
                  </a:lnTo>
                  <a:lnTo>
                    <a:pt x="21" y="75"/>
                  </a:lnTo>
                  <a:lnTo>
                    <a:pt x="16" y="69"/>
                  </a:lnTo>
                  <a:lnTo>
                    <a:pt x="12" y="61"/>
                  </a:lnTo>
                  <a:lnTo>
                    <a:pt x="10" y="54"/>
                  </a:lnTo>
                  <a:lnTo>
                    <a:pt x="10" y="44"/>
                  </a:lnTo>
                  <a:lnTo>
                    <a:pt x="10" y="36"/>
                  </a:lnTo>
                  <a:lnTo>
                    <a:pt x="12" y="29"/>
                  </a:lnTo>
                  <a:lnTo>
                    <a:pt x="16" y="21"/>
                  </a:lnTo>
                  <a:lnTo>
                    <a:pt x="21" y="15"/>
                  </a:lnTo>
                  <a:lnTo>
                    <a:pt x="25" y="11"/>
                  </a:lnTo>
                  <a:lnTo>
                    <a:pt x="25" y="10"/>
                  </a:lnTo>
                  <a:lnTo>
                    <a:pt x="25" y="8"/>
                  </a:lnTo>
                  <a:lnTo>
                    <a:pt x="25" y="6"/>
                  </a:lnTo>
                  <a:lnTo>
                    <a:pt x="25" y="4"/>
                  </a:lnTo>
                  <a:lnTo>
                    <a:pt x="25" y="2"/>
                  </a:lnTo>
                  <a:lnTo>
                    <a:pt x="25" y="0"/>
                  </a:lnTo>
                  <a:close/>
                </a:path>
              </a:pathLst>
            </a:custGeom>
            <a:solidFill>
              <a:srgbClr val="F5FBFF"/>
            </a:solidFill>
            <a:ln w="9525">
              <a:noFill/>
              <a:round/>
            </a:ln>
          </p:spPr>
          <p:txBody>
            <a:bodyPr/>
            <a:lstStyle/>
            <a:p>
              <a:endParaRPr lang="en-US"/>
            </a:p>
          </p:txBody>
        </p:sp>
        <p:sp>
          <p:nvSpPr>
            <p:cNvPr id="17676" name="Freeform 280"/>
            <p:cNvSpPr/>
            <p:nvPr/>
          </p:nvSpPr>
          <p:spPr bwMode="auto">
            <a:xfrm>
              <a:off x="6269569" y="3367067"/>
              <a:ext cx="29633" cy="120650"/>
            </a:xfrm>
            <a:custGeom>
              <a:avLst/>
              <a:gdLst>
                <a:gd name="T0" fmla="*/ 33337 w 21"/>
                <a:gd name="T1" fmla="*/ 0 h 76"/>
                <a:gd name="T2" fmla="*/ 20637 w 21"/>
                <a:gd name="T3" fmla="*/ 7937 h 76"/>
                <a:gd name="T4" fmla="*/ 12700 w 21"/>
                <a:gd name="T5" fmla="*/ 17462 h 76"/>
                <a:gd name="T6" fmla="*/ 6350 w 21"/>
                <a:gd name="T7" fmla="*/ 33337 h 76"/>
                <a:gd name="T8" fmla="*/ 3175 w 21"/>
                <a:gd name="T9" fmla="*/ 46037 h 76"/>
                <a:gd name="T10" fmla="*/ 0 w 21"/>
                <a:gd name="T11" fmla="*/ 60325 h 76"/>
                <a:gd name="T12" fmla="*/ 3175 w 21"/>
                <a:gd name="T13" fmla="*/ 76200 h 76"/>
                <a:gd name="T14" fmla="*/ 6350 w 21"/>
                <a:gd name="T15" fmla="*/ 90487 h 76"/>
                <a:gd name="T16" fmla="*/ 12700 w 21"/>
                <a:gd name="T17" fmla="*/ 103188 h 76"/>
                <a:gd name="T18" fmla="*/ 20637 w 21"/>
                <a:gd name="T19" fmla="*/ 115888 h 76"/>
                <a:gd name="T20" fmla="*/ 33337 w 21"/>
                <a:gd name="T21" fmla="*/ 120650 h 76"/>
                <a:gd name="T22" fmla="*/ 33337 w 21"/>
                <a:gd name="T23" fmla="*/ 119063 h 76"/>
                <a:gd name="T24" fmla="*/ 33337 w 21"/>
                <a:gd name="T25" fmla="*/ 119063 h 76"/>
                <a:gd name="T26" fmla="*/ 30162 w 21"/>
                <a:gd name="T27" fmla="*/ 115888 h 76"/>
                <a:gd name="T28" fmla="*/ 30162 w 21"/>
                <a:gd name="T29" fmla="*/ 112713 h 76"/>
                <a:gd name="T30" fmla="*/ 30162 w 21"/>
                <a:gd name="T31" fmla="*/ 109538 h 76"/>
                <a:gd name="T32" fmla="*/ 30162 w 21"/>
                <a:gd name="T33" fmla="*/ 106363 h 76"/>
                <a:gd name="T34" fmla="*/ 30162 w 21"/>
                <a:gd name="T35" fmla="*/ 106363 h 76"/>
                <a:gd name="T36" fmla="*/ 30162 w 21"/>
                <a:gd name="T37" fmla="*/ 103188 h 76"/>
                <a:gd name="T38" fmla="*/ 23812 w 21"/>
                <a:gd name="T39" fmla="*/ 93662 h 76"/>
                <a:gd name="T40" fmla="*/ 20637 w 21"/>
                <a:gd name="T41" fmla="*/ 84137 h 76"/>
                <a:gd name="T42" fmla="*/ 15875 w 21"/>
                <a:gd name="T43" fmla="*/ 73025 h 76"/>
                <a:gd name="T44" fmla="*/ 15875 w 21"/>
                <a:gd name="T45" fmla="*/ 60325 h 76"/>
                <a:gd name="T46" fmla="*/ 15875 w 21"/>
                <a:gd name="T47" fmla="*/ 47625 h 76"/>
                <a:gd name="T48" fmla="*/ 20637 w 21"/>
                <a:gd name="T49" fmla="*/ 39687 h 76"/>
                <a:gd name="T50" fmla="*/ 23812 w 21"/>
                <a:gd name="T51" fmla="*/ 26988 h 76"/>
                <a:gd name="T52" fmla="*/ 33337 w 21"/>
                <a:gd name="T53" fmla="*/ 20637 h 76"/>
                <a:gd name="T54" fmla="*/ 33337 w 21"/>
                <a:gd name="T55" fmla="*/ 17462 h 76"/>
                <a:gd name="T56" fmla="*/ 33337 w 21"/>
                <a:gd name="T57" fmla="*/ 14288 h 76"/>
                <a:gd name="T58" fmla="*/ 33337 w 21"/>
                <a:gd name="T59" fmla="*/ 11112 h 76"/>
                <a:gd name="T60" fmla="*/ 33337 w 21"/>
                <a:gd name="T61" fmla="*/ 7937 h 76"/>
                <a:gd name="T62" fmla="*/ 33337 w 21"/>
                <a:gd name="T63" fmla="*/ 6350 h 76"/>
                <a:gd name="T64" fmla="*/ 33337 w 21"/>
                <a:gd name="T65" fmla="*/ 6350 h 76"/>
                <a:gd name="T66" fmla="*/ 33337 w 21"/>
                <a:gd name="T67" fmla="*/ 3175 h 76"/>
                <a:gd name="T68" fmla="*/ 33337 w 21"/>
                <a:gd name="T69" fmla="*/ 0 h 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
                <a:gd name="T106" fmla="*/ 0 h 76"/>
                <a:gd name="T107" fmla="*/ 21 w 21"/>
                <a:gd name="T108" fmla="*/ 76 h 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 h="76">
                  <a:moveTo>
                    <a:pt x="21" y="0"/>
                  </a:moveTo>
                  <a:lnTo>
                    <a:pt x="13" y="5"/>
                  </a:lnTo>
                  <a:lnTo>
                    <a:pt x="8" y="11"/>
                  </a:lnTo>
                  <a:lnTo>
                    <a:pt x="4" y="21"/>
                  </a:lnTo>
                  <a:lnTo>
                    <a:pt x="2" y="29"/>
                  </a:lnTo>
                  <a:lnTo>
                    <a:pt x="0" y="38"/>
                  </a:lnTo>
                  <a:lnTo>
                    <a:pt x="2" y="48"/>
                  </a:lnTo>
                  <a:lnTo>
                    <a:pt x="4" y="57"/>
                  </a:lnTo>
                  <a:lnTo>
                    <a:pt x="8" y="65"/>
                  </a:lnTo>
                  <a:lnTo>
                    <a:pt x="13" y="73"/>
                  </a:lnTo>
                  <a:lnTo>
                    <a:pt x="21" y="76"/>
                  </a:lnTo>
                  <a:lnTo>
                    <a:pt x="21" y="75"/>
                  </a:lnTo>
                  <a:lnTo>
                    <a:pt x="19" y="73"/>
                  </a:lnTo>
                  <a:lnTo>
                    <a:pt x="19" y="71"/>
                  </a:lnTo>
                  <a:lnTo>
                    <a:pt x="19" y="69"/>
                  </a:lnTo>
                  <a:lnTo>
                    <a:pt x="19" y="67"/>
                  </a:lnTo>
                  <a:lnTo>
                    <a:pt x="19" y="65"/>
                  </a:lnTo>
                  <a:lnTo>
                    <a:pt x="15" y="59"/>
                  </a:lnTo>
                  <a:lnTo>
                    <a:pt x="13" y="53"/>
                  </a:lnTo>
                  <a:lnTo>
                    <a:pt x="10" y="46"/>
                  </a:lnTo>
                  <a:lnTo>
                    <a:pt x="10" y="38"/>
                  </a:lnTo>
                  <a:lnTo>
                    <a:pt x="10" y="30"/>
                  </a:lnTo>
                  <a:lnTo>
                    <a:pt x="13" y="25"/>
                  </a:lnTo>
                  <a:lnTo>
                    <a:pt x="15" y="17"/>
                  </a:lnTo>
                  <a:lnTo>
                    <a:pt x="21" y="13"/>
                  </a:lnTo>
                  <a:lnTo>
                    <a:pt x="21" y="11"/>
                  </a:lnTo>
                  <a:lnTo>
                    <a:pt x="21" y="9"/>
                  </a:lnTo>
                  <a:lnTo>
                    <a:pt x="21" y="7"/>
                  </a:lnTo>
                  <a:lnTo>
                    <a:pt x="21" y="5"/>
                  </a:lnTo>
                  <a:lnTo>
                    <a:pt x="21" y="4"/>
                  </a:lnTo>
                  <a:lnTo>
                    <a:pt x="21" y="2"/>
                  </a:lnTo>
                  <a:lnTo>
                    <a:pt x="21" y="0"/>
                  </a:lnTo>
                  <a:close/>
                </a:path>
              </a:pathLst>
            </a:custGeom>
            <a:solidFill>
              <a:srgbClr val="F6FBFF"/>
            </a:solidFill>
            <a:ln w="9525">
              <a:noFill/>
              <a:round/>
            </a:ln>
          </p:spPr>
          <p:txBody>
            <a:bodyPr/>
            <a:lstStyle/>
            <a:p>
              <a:endParaRPr lang="en-US"/>
            </a:p>
          </p:txBody>
        </p:sp>
        <p:sp>
          <p:nvSpPr>
            <p:cNvPr id="17677" name="Freeform 281"/>
            <p:cNvSpPr/>
            <p:nvPr/>
          </p:nvSpPr>
          <p:spPr bwMode="auto">
            <a:xfrm>
              <a:off x="6278034" y="3375007"/>
              <a:ext cx="21166" cy="104775"/>
            </a:xfrm>
            <a:custGeom>
              <a:avLst/>
              <a:gdLst>
                <a:gd name="T0" fmla="*/ 23812 w 15"/>
                <a:gd name="T1" fmla="*/ 0 h 66"/>
                <a:gd name="T2" fmla="*/ 17462 w 15"/>
                <a:gd name="T3" fmla="*/ 6350 h 66"/>
                <a:gd name="T4" fmla="*/ 9525 w 15"/>
                <a:gd name="T5" fmla="*/ 15875 h 66"/>
                <a:gd name="T6" fmla="*/ 3175 w 15"/>
                <a:gd name="T7" fmla="*/ 28575 h 66"/>
                <a:gd name="T8" fmla="*/ 0 w 15"/>
                <a:gd name="T9" fmla="*/ 39687 h 66"/>
                <a:gd name="T10" fmla="*/ 0 w 15"/>
                <a:gd name="T11" fmla="*/ 52388 h 66"/>
                <a:gd name="T12" fmla="*/ 0 w 15"/>
                <a:gd name="T13" fmla="*/ 68262 h 66"/>
                <a:gd name="T14" fmla="*/ 3175 w 15"/>
                <a:gd name="T15" fmla="*/ 79375 h 66"/>
                <a:gd name="T16" fmla="*/ 9525 w 15"/>
                <a:gd name="T17" fmla="*/ 92075 h 66"/>
                <a:gd name="T18" fmla="*/ 17462 w 15"/>
                <a:gd name="T19" fmla="*/ 101600 h 66"/>
                <a:gd name="T20" fmla="*/ 20637 w 15"/>
                <a:gd name="T21" fmla="*/ 104775 h 66"/>
                <a:gd name="T22" fmla="*/ 20637 w 15"/>
                <a:gd name="T23" fmla="*/ 101600 h 66"/>
                <a:gd name="T24" fmla="*/ 20637 w 15"/>
                <a:gd name="T25" fmla="*/ 98425 h 66"/>
                <a:gd name="T26" fmla="*/ 20637 w 15"/>
                <a:gd name="T27" fmla="*/ 95250 h 66"/>
                <a:gd name="T28" fmla="*/ 20637 w 15"/>
                <a:gd name="T29" fmla="*/ 92075 h 66"/>
                <a:gd name="T30" fmla="*/ 20637 w 15"/>
                <a:gd name="T31" fmla="*/ 88900 h 66"/>
                <a:gd name="T32" fmla="*/ 20637 w 15"/>
                <a:gd name="T33" fmla="*/ 88900 h 66"/>
                <a:gd name="T34" fmla="*/ 20637 w 15"/>
                <a:gd name="T35" fmla="*/ 85725 h 66"/>
                <a:gd name="T36" fmla="*/ 20637 w 15"/>
                <a:gd name="T37" fmla="*/ 82550 h 66"/>
                <a:gd name="T38" fmla="*/ 17462 w 15"/>
                <a:gd name="T39" fmla="*/ 74612 h 66"/>
                <a:gd name="T40" fmla="*/ 14287 w 15"/>
                <a:gd name="T41" fmla="*/ 65087 h 66"/>
                <a:gd name="T42" fmla="*/ 11112 w 15"/>
                <a:gd name="T43" fmla="*/ 52388 h 66"/>
                <a:gd name="T44" fmla="*/ 14287 w 15"/>
                <a:gd name="T45" fmla="*/ 42862 h 66"/>
                <a:gd name="T46" fmla="*/ 17462 w 15"/>
                <a:gd name="T47" fmla="*/ 34925 h 66"/>
                <a:gd name="T48" fmla="*/ 20637 w 15"/>
                <a:gd name="T49" fmla="*/ 25400 h 66"/>
                <a:gd name="T50" fmla="*/ 20637 w 15"/>
                <a:gd name="T51" fmla="*/ 25400 h 66"/>
                <a:gd name="T52" fmla="*/ 20637 w 15"/>
                <a:gd name="T53" fmla="*/ 22225 h 66"/>
                <a:gd name="T54" fmla="*/ 20637 w 15"/>
                <a:gd name="T55" fmla="*/ 19050 h 66"/>
                <a:gd name="T56" fmla="*/ 23812 w 15"/>
                <a:gd name="T57" fmla="*/ 15875 h 66"/>
                <a:gd name="T58" fmla="*/ 23812 w 15"/>
                <a:gd name="T59" fmla="*/ 12700 h 66"/>
                <a:gd name="T60" fmla="*/ 23812 w 15"/>
                <a:gd name="T61" fmla="*/ 9525 h 66"/>
                <a:gd name="T62" fmla="*/ 23812 w 15"/>
                <a:gd name="T63" fmla="*/ 6350 h 66"/>
                <a:gd name="T64" fmla="*/ 23812 w 15"/>
                <a:gd name="T65" fmla="*/ 3175 h 66"/>
                <a:gd name="T66" fmla="*/ 23812 w 15"/>
                <a:gd name="T67" fmla="*/ 0 h 6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5"/>
                <a:gd name="T103" fmla="*/ 0 h 66"/>
                <a:gd name="T104" fmla="*/ 15 w 15"/>
                <a:gd name="T105" fmla="*/ 66 h 6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5" h="66">
                  <a:moveTo>
                    <a:pt x="15" y="0"/>
                  </a:moveTo>
                  <a:lnTo>
                    <a:pt x="11" y="4"/>
                  </a:lnTo>
                  <a:lnTo>
                    <a:pt x="6" y="10"/>
                  </a:lnTo>
                  <a:lnTo>
                    <a:pt x="2" y="18"/>
                  </a:lnTo>
                  <a:lnTo>
                    <a:pt x="0" y="25"/>
                  </a:lnTo>
                  <a:lnTo>
                    <a:pt x="0" y="33"/>
                  </a:lnTo>
                  <a:lnTo>
                    <a:pt x="0" y="43"/>
                  </a:lnTo>
                  <a:lnTo>
                    <a:pt x="2" y="50"/>
                  </a:lnTo>
                  <a:lnTo>
                    <a:pt x="6" y="58"/>
                  </a:lnTo>
                  <a:lnTo>
                    <a:pt x="11" y="64"/>
                  </a:lnTo>
                  <a:lnTo>
                    <a:pt x="13" y="66"/>
                  </a:lnTo>
                  <a:lnTo>
                    <a:pt x="13" y="64"/>
                  </a:lnTo>
                  <a:lnTo>
                    <a:pt x="13" y="62"/>
                  </a:lnTo>
                  <a:lnTo>
                    <a:pt x="13" y="60"/>
                  </a:lnTo>
                  <a:lnTo>
                    <a:pt x="13" y="58"/>
                  </a:lnTo>
                  <a:lnTo>
                    <a:pt x="13" y="56"/>
                  </a:lnTo>
                  <a:lnTo>
                    <a:pt x="13" y="54"/>
                  </a:lnTo>
                  <a:lnTo>
                    <a:pt x="13" y="52"/>
                  </a:lnTo>
                  <a:lnTo>
                    <a:pt x="11" y="47"/>
                  </a:lnTo>
                  <a:lnTo>
                    <a:pt x="9" y="41"/>
                  </a:lnTo>
                  <a:lnTo>
                    <a:pt x="7" y="33"/>
                  </a:lnTo>
                  <a:lnTo>
                    <a:pt x="9" y="27"/>
                  </a:lnTo>
                  <a:lnTo>
                    <a:pt x="11" y="22"/>
                  </a:lnTo>
                  <a:lnTo>
                    <a:pt x="13" y="16"/>
                  </a:lnTo>
                  <a:lnTo>
                    <a:pt x="13" y="14"/>
                  </a:lnTo>
                  <a:lnTo>
                    <a:pt x="13" y="12"/>
                  </a:lnTo>
                  <a:lnTo>
                    <a:pt x="15" y="10"/>
                  </a:lnTo>
                  <a:lnTo>
                    <a:pt x="15" y="8"/>
                  </a:lnTo>
                  <a:lnTo>
                    <a:pt x="15" y="6"/>
                  </a:lnTo>
                  <a:lnTo>
                    <a:pt x="15" y="4"/>
                  </a:lnTo>
                  <a:lnTo>
                    <a:pt x="15" y="2"/>
                  </a:lnTo>
                  <a:lnTo>
                    <a:pt x="15" y="0"/>
                  </a:lnTo>
                  <a:close/>
                </a:path>
              </a:pathLst>
            </a:custGeom>
            <a:solidFill>
              <a:srgbClr val="F7FBFF"/>
            </a:solidFill>
            <a:ln w="9525">
              <a:noFill/>
              <a:round/>
            </a:ln>
          </p:spPr>
          <p:txBody>
            <a:bodyPr/>
            <a:lstStyle/>
            <a:p>
              <a:endParaRPr lang="en-US"/>
            </a:p>
          </p:txBody>
        </p:sp>
        <p:sp>
          <p:nvSpPr>
            <p:cNvPr id="17678" name="Freeform 282"/>
            <p:cNvSpPr/>
            <p:nvPr/>
          </p:nvSpPr>
          <p:spPr bwMode="auto">
            <a:xfrm>
              <a:off x="6283678" y="3387704"/>
              <a:ext cx="15522" cy="82550"/>
            </a:xfrm>
            <a:custGeom>
              <a:avLst/>
              <a:gdLst>
                <a:gd name="T0" fmla="*/ 17462 w 11"/>
                <a:gd name="T1" fmla="*/ 0 h 52"/>
                <a:gd name="T2" fmla="*/ 7937 w 11"/>
                <a:gd name="T3" fmla="*/ 6350 h 52"/>
                <a:gd name="T4" fmla="*/ 4762 w 11"/>
                <a:gd name="T5" fmla="*/ 19050 h 52"/>
                <a:gd name="T6" fmla="*/ 0 w 11"/>
                <a:gd name="T7" fmla="*/ 26988 h 52"/>
                <a:gd name="T8" fmla="*/ 0 w 11"/>
                <a:gd name="T9" fmla="*/ 39688 h 52"/>
                <a:gd name="T10" fmla="*/ 0 w 11"/>
                <a:gd name="T11" fmla="*/ 52388 h 52"/>
                <a:gd name="T12" fmla="*/ 4762 w 11"/>
                <a:gd name="T13" fmla="*/ 63500 h 52"/>
                <a:gd name="T14" fmla="*/ 7937 w 11"/>
                <a:gd name="T15" fmla="*/ 73025 h 52"/>
                <a:gd name="T16" fmla="*/ 14287 w 11"/>
                <a:gd name="T17" fmla="*/ 82550 h 52"/>
                <a:gd name="T18" fmla="*/ 14287 w 11"/>
                <a:gd name="T19" fmla="*/ 76200 h 52"/>
                <a:gd name="T20" fmla="*/ 14287 w 11"/>
                <a:gd name="T21" fmla="*/ 73025 h 52"/>
                <a:gd name="T22" fmla="*/ 14287 w 11"/>
                <a:gd name="T23" fmla="*/ 69850 h 52"/>
                <a:gd name="T24" fmla="*/ 14287 w 11"/>
                <a:gd name="T25" fmla="*/ 66675 h 52"/>
                <a:gd name="T26" fmla="*/ 14287 w 11"/>
                <a:gd name="T27" fmla="*/ 61913 h 52"/>
                <a:gd name="T28" fmla="*/ 14287 w 11"/>
                <a:gd name="T29" fmla="*/ 58738 h 52"/>
                <a:gd name="T30" fmla="*/ 14287 w 11"/>
                <a:gd name="T31" fmla="*/ 55563 h 52"/>
                <a:gd name="T32" fmla="*/ 14287 w 11"/>
                <a:gd name="T33" fmla="*/ 52388 h 52"/>
                <a:gd name="T34" fmla="*/ 14287 w 11"/>
                <a:gd name="T35" fmla="*/ 49212 h 52"/>
                <a:gd name="T36" fmla="*/ 14287 w 11"/>
                <a:gd name="T37" fmla="*/ 39688 h 52"/>
                <a:gd name="T38" fmla="*/ 14287 w 11"/>
                <a:gd name="T39" fmla="*/ 30163 h 52"/>
                <a:gd name="T40" fmla="*/ 14287 w 11"/>
                <a:gd name="T41" fmla="*/ 30163 h 52"/>
                <a:gd name="T42" fmla="*/ 14287 w 11"/>
                <a:gd name="T43" fmla="*/ 25400 h 52"/>
                <a:gd name="T44" fmla="*/ 14287 w 11"/>
                <a:gd name="T45" fmla="*/ 22225 h 52"/>
                <a:gd name="T46" fmla="*/ 14287 w 11"/>
                <a:gd name="T47" fmla="*/ 19050 h 52"/>
                <a:gd name="T48" fmla="*/ 14287 w 11"/>
                <a:gd name="T49" fmla="*/ 15875 h 52"/>
                <a:gd name="T50" fmla="*/ 14287 w 11"/>
                <a:gd name="T51" fmla="*/ 9525 h 52"/>
                <a:gd name="T52" fmla="*/ 17462 w 11"/>
                <a:gd name="T53" fmla="*/ 6350 h 52"/>
                <a:gd name="T54" fmla="*/ 17462 w 11"/>
                <a:gd name="T55" fmla="*/ 3175 h 52"/>
                <a:gd name="T56" fmla="*/ 17462 w 11"/>
                <a:gd name="T57" fmla="*/ 0 h 5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1"/>
                <a:gd name="T88" fmla="*/ 0 h 52"/>
                <a:gd name="T89" fmla="*/ 11 w 11"/>
                <a:gd name="T90" fmla="*/ 52 h 5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1" h="52">
                  <a:moveTo>
                    <a:pt x="11" y="0"/>
                  </a:moveTo>
                  <a:lnTo>
                    <a:pt x="5" y="4"/>
                  </a:lnTo>
                  <a:lnTo>
                    <a:pt x="3" y="12"/>
                  </a:lnTo>
                  <a:lnTo>
                    <a:pt x="0" y="17"/>
                  </a:lnTo>
                  <a:lnTo>
                    <a:pt x="0" y="25"/>
                  </a:lnTo>
                  <a:lnTo>
                    <a:pt x="0" y="33"/>
                  </a:lnTo>
                  <a:lnTo>
                    <a:pt x="3" y="40"/>
                  </a:lnTo>
                  <a:lnTo>
                    <a:pt x="5" y="46"/>
                  </a:lnTo>
                  <a:lnTo>
                    <a:pt x="9" y="52"/>
                  </a:lnTo>
                  <a:lnTo>
                    <a:pt x="9" y="48"/>
                  </a:lnTo>
                  <a:lnTo>
                    <a:pt x="9" y="46"/>
                  </a:lnTo>
                  <a:lnTo>
                    <a:pt x="9" y="44"/>
                  </a:lnTo>
                  <a:lnTo>
                    <a:pt x="9" y="42"/>
                  </a:lnTo>
                  <a:lnTo>
                    <a:pt x="9" y="39"/>
                  </a:lnTo>
                  <a:lnTo>
                    <a:pt x="9" y="37"/>
                  </a:lnTo>
                  <a:lnTo>
                    <a:pt x="9" y="35"/>
                  </a:lnTo>
                  <a:lnTo>
                    <a:pt x="9" y="33"/>
                  </a:lnTo>
                  <a:lnTo>
                    <a:pt x="9" y="31"/>
                  </a:lnTo>
                  <a:lnTo>
                    <a:pt x="9" y="25"/>
                  </a:lnTo>
                  <a:lnTo>
                    <a:pt x="9" y="19"/>
                  </a:lnTo>
                  <a:lnTo>
                    <a:pt x="9" y="16"/>
                  </a:lnTo>
                  <a:lnTo>
                    <a:pt x="9" y="14"/>
                  </a:lnTo>
                  <a:lnTo>
                    <a:pt x="9" y="12"/>
                  </a:lnTo>
                  <a:lnTo>
                    <a:pt x="9" y="10"/>
                  </a:lnTo>
                  <a:lnTo>
                    <a:pt x="9" y="6"/>
                  </a:lnTo>
                  <a:lnTo>
                    <a:pt x="11" y="4"/>
                  </a:lnTo>
                  <a:lnTo>
                    <a:pt x="11" y="2"/>
                  </a:lnTo>
                  <a:lnTo>
                    <a:pt x="11" y="0"/>
                  </a:lnTo>
                  <a:close/>
                </a:path>
              </a:pathLst>
            </a:custGeom>
            <a:solidFill>
              <a:srgbClr val="F8FCFF"/>
            </a:solidFill>
            <a:ln w="9525">
              <a:noFill/>
              <a:round/>
            </a:ln>
          </p:spPr>
          <p:txBody>
            <a:bodyPr/>
            <a:lstStyle/>
            <a:p>
              <a:endParaRPr lang="en-US"/>
            </a:p>
          </p:txBody>
        </p:sp>
        <p:sp>
          <p:nvSpPr>
            <p:cNvPr id="17679" name="Freeform 283"/>
            <p:cNvSpPr/>
            <p:nvPr/>
          </p:nvSpPr>
          <p:spPr bwMode="auto">
            <a:xfrm>
              <a:off x="6287912" y="3400404"/>
              <a:ext cx="8467" cy="57150"/>
            </a:xfrm>
            <a:custGeom>
              <a:avLst/>
              <a:gdLst>
                <a:gd name="T0" fmla="*/ 9525 w 6"/>
                <a:gd name="T1" fmla="*/ 0 h 36"/>
                <a:gd name="T2" fmla="*/ 9525 w 6"/>
                <a:gd name="T3" fmla="*/ 0 h 36"/>
                <a:gd name="T4" fmla="*/ 6350 w 6"/>
                <a:gd name="T5" fmla="*/ 9525 h 36"/>
                <a:gd name="T6" fmla="*/ 3175 w 6"/>
                <a:gd name="T7" fmla="*/ 17462 h 36"/>
                <a:gd name="T8" fmla="*/ 0 w 6"/>
                <a:gd name="T9" fmla="*/ 26988 h 36"/>
                <a:gd name="T10" fmla="*/ 3175 w 6"/>
                <a:gd name="T11" fmla="*/ 39687 h 36"/>
                <a:gd name="T12" fmla="*/ 6350 w 6"/>
                <a:gd name="T13" fmla="*/ 49212 h 36"/>
                <a:gd name="T14" fmla="*/ 9525 w 6"/>
                <a:gd name="T15" fmla="*/ 57150 h 36"/>
                <a:gd name="T16" fmla="*/ 9525 w 6"/>
                <a:gd name="T17" fmla="*/ 49212 h 36"/>
                <a:gd name="T18" fmla="*/ 9525 w 6"/>
                <a:gd name="T19" fmla="*/ 42862 h 36"/>
                <a:gd name="T20" fmla="*/ 9525 w 6"/>
                <a:gd name="T21" fmla="*/ 36512 h 36"/>
                <a:gd name="T22" fmla="*/ 9525 w 6"/>
                <a:gd name="T23" fmla="*/ 26988 h 36"/>
                <a:gd name="T24" fmla="*/ 9525 w 6"/>
                <a:gd name="T25" fmla="*/ 20637 h 36"/>
                <a:gd name="T26" fmla="*/ 9525 w 6"/>
                <a:gd name="T27" fmla="*/ 12700 h 36"/>
                <a:gd name="T28" fmla="*/ 9525 w 6"/>
                <a:gd name="T29" fmla="*/ 6350 h 36"/>
                <a:gd name="T30" fmla="*/ 9525 w 6"/>
                <a:gd name="T31" fmla="*/ 0 h 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6"/>
                <a:gd name="T49" fmla="*/ 0 h 36"/>
                <a:gd name="T50" fmla="*/ 6 w 6"/>
                <a:gd name="T51" fmla="*/ 36 h 36"/>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6" h="36">
                  <a:moveTo>
                    <a:pt x="6" y="0"/>
                  </a:moveTo>
                  <a:lnTo>
                    <a:pt x="6" y="0"/>
                  </a:lnTo>
                  <a:lnTo>
                    <a:pt x="4" y="6"/>
                  </a:lnTo>
                  <a:lnTo>
                    <a:pt x="2" y="11"/>
                  </a:lnTo>
                  <a:lnTo>
                    <a:pt x="0" y="17"/>
                  </a:lnTo>
                  <a:lnTo>
                    <a:pt x="2" y="25"/>
                  </a:lnTo>
                  <a:lnTo>
                    <a:pt x="4" y="31"/>
                  </a:lnTo>
                  <a:lnTo>
                    <a:pt x="6" y="36"/>
                  </a:lnTo>
                  <a:lnTo>
                    <a:pt x="6" y="31"/>
                  </a:lnTo>
                  <a:lnTo>
                    <a:pt x="6" y="27"/>
                  </a:lnTo>
                  <a:lnTo>
                    <a:pt x="6" y="23"/>
                  </a:lnTo>
                  <a:lnTo>
                    <a:pt x="6" y="17"/>
                  </a:lnTo>
                  <a:lnTo>
                    <a:pt x="6" y="13"/>
                  </a:lnTo>
                  <a:lnTo>
                    <a:pt x="6" y="8"/>
                  </a:lnTo>
                  <a:lnTo>
                    <a:pt x="6" y="4"/>
                  </a:lnTo>
                  <a:lnTo>
                    <a:pt x="6" y="0"/>
                  </a:lnTo>
                  <a:close/>
                </a:path>
              </a:pathLst>
            </a:custGeom>
            <a:solidFill>
              <a:srgbClr val="F9FCFF"/>
            </a:solidFill>
            <a:ln w="9525">
              <a:noFill/>
              <a:round/>
            </a:ln>
          </p:spPr>
          <p:txBody>
            <a:bodyPr/>
            <a:lstStyle/>
            <a:p>
              <a:endParaRPr lang="en-US"/>
            </a:p>
          </p:txBody>
        </p:sp>
        <p:sp>
          <p:nvSpPr>
            <p:cNvPr id="17680" name="Freeform 284"/>
            <p:cNvSpPr/>
            <p:nvPr/>
          </p:nvSpPr>
          <p:spPr bwMode="auto">
            <a:xfrm>
              <a:off x="6296378" y="3417870"/>
              <a:ext cx="1412" cy="22225"/>
            </a:xfrm>
            <a:custGeom>
              <a:avLst/>
              <a:gdLst>
                <a:gd name="T0" fmla="*/ 0 w 1588"/>
                <a:gd name="T1" fmla="*/ 0 h 14"/>
                <a:gd name="T2" fmla="*/ 0 w 1588"/>
                <a:gd name="T3" fmla="*/ 0 h 14"/>
                <a:gd name="T4" fmla="*/ 0 w 1588"/>
                <a:gd name="T5" fmla="*/ 9525 h 14"/>
                <a:gd name="T6" fmla="*/ 0 w 1588"/>
                <a:gd name="T7" fmla="*/ 19050 h 14"/>
                <a:gd name="T8" fmla="*/ 0 w 1588"/>
                <a:gd name="T9" fmla="*/ 22225 h 14"/>
                <a:gd name="T10" fmla="*/ 0 w 1588"/>
                <a:gd name="T11" fmla="*/ 19050 h 14"/>
                <a:gd name="T12" fmla="*/ 0 w 1588"/>
                <a:gd name="T13" fmla="*/ 15875 h 14"/>
                <a:gd name="T14" fmla="*/ 0 w 1588"/>
                <a:gd name="T15" fmla="*/ 12700 h 14"/>
                <a:gd name="T16" fmla="*/ 0 w 1588"/>
                <a:gd name="T17" fmla="*/ 9525 h 14"/>
                <a:gd name="T18" fmla="*/ 0 w 1588"/>
                <a:gd name="T19" fmla="*/ 6350 h 14"/>
                <a:gd name="T20" fmla="*/ 0 w 1588"/>
                <a:gd name="T21" fmla="*/ 3175 h 14"/>
                <a:gd name="T22" fmla="*/ 0 w 1588"/>
                <a:gd name="T23" fmla="*/ 3175 h 14"/>
                <a:gd name="T24" fmla="*/ 0 w 1588"/>
                <a:gd name="T25" fmla="*/ 0 h 1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588"/>
                <a:gd name="T40" fmla="*/ 0 h 14"/>
                <a:gd name="T41" fmla="*/ 1588 w 1588"/>
                <a:gd name="T42" fmla="*/ 14 h 1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588" h="14">
                  <a:moveTo>
                    <a:pt x="0" y="0"/>
                  </a:moveTo>
                  <a:lnTo>
                    <a:pt x="0" y="0"/>
                  </a:lnTo>
                  <a:lnTo>
                    <a:pt x="0" y="6"/>
                  </a:lnTo>
                  <a:lnTo>
                    <a:pt x="0" y="12"/>
                  </a:lnTo>
                  <a:lnTo>
                    <a:pt x="0" y="14"/>
                  </a:lnTo>
                  <a:lnTo>
                    <a:pt x="0" y="12"/>
                  </a:lnTo>
                  <a:lnTo>
                    <a:pt x="0" y="10"/>
                  </a:lnTo>
                  <a:lnTo>
                    <a:pt x="0" y="8"/>
                  </a:lnTo>
                  <a:lnTo>
                    <a:pt x="0" y="6"/>
                  </a:lnTo>
                  <a:lnTo>
                    <a:pt x="0" y="4"/>
                  </a:lnTo>
                  <a:lnTo>
                    <a:pt x="0" y="2"/>
                  </a:lnTo>
                  <a:lnTo>
                    <a:pt x="0" y="0"/>
                  </a:lnTo>
                  <a:close/>
                </a:path>
              </a:pathLst>
            </a:custGeom>
            <a:solidFill>
              <a:srgbClr val="FAFDFF"/>
            </a:solidFill>
            <a:ln w="9525">
              <a:noFill/>
              <a:round/>
            </a:ln>
          </p:spPr>
          <p:txBody>
            <a:bodyPr/>
            <a:lstStyle/>
            <a:p>
              <a:endParaRPr lang="en-US"/>
            </a:p>
          </p:txBody>
        </p:sp>
        <p:sp>
          <p:nvSpPr>
            <p:cNvPr id="17681" name="Freeform 285"/>
            <p:cNvSpPr/>
            <p:nvPr/>
          </p:nvSpPr>
          <p:spPr bwMode="auto">
            <a:xfrm>
              <a:off x="6856591" y="5170467"/>
              <a:ext cx="52211" cy="76200"/>
            </a:xfrm>
            <a:custGeom>
              <a:avLst/>
              <a:gdLst>
                <a:gd name="T0" fmla="*/ 39687 w 37"/>
                <a:gd name="T1" fmla="*/ 7938 h 48"/>
                <a:gd name="T2" fmla="*/ 39687 w 37"/>
                <a:gd name="T3" fmla="*/ 14288 h 48"/>
                <a:gd name="T4" fmla="*/ 39687 w 37"/>
                <a:gd name="T5" fmla="*/ 17463 h 48"/>
                <a:gd name="T6" fmla="*/ 39687 w 37"/>
                <a:gd name="T7" fmla="*/ 23812 h 48"/>
                <a:gd name="T8" fmla="*/ 38100 w 37"/>
                <a:gd name="T9" fmla="*/ 30163 h 48"/>
                <a:gd name="T10" fmla="*/ 31750 w 37"/>
                <a:gd name="T11" fmla="*/ 36513 h 48"/>
                <a:gd name="T12" fmla="*/ 22225 w 37"/>
                <a:gd name="T13" fmla="*/ 44450 h 48"/>
                <a:gd name="T14" fmla="*/ 12700 w 37"/>
                <a:gd name="T15" fmla="*/ 50800 h 48"/>
                <a:gd name="T16" fmla="*/ 0 w 37"/>
                <a:gd name="T17" fmla="*/ 60325 h 48"/>
                <a:gd name="T18" fmla="*/ 12700 w 37"/>
                <a:gd name="T19" fmla="*/ 76200 h 48"/>
                <a:gd name="T20" fmla="*/ 25400 w 37"/>
                <a:gd name="T21" fmla="*/ 66675 h 48"/>
                <a:gd name="T22" fmla="*/ 34925 w 37"/>
                <a:gd name="T23" fmla="*/ 60325 h 48"/>
                <a:gd name="T24" fmla="*/ 42862 w 37"/>
                <a:gd name="T25" fmla="*/ 50800 h 48"/>
                <a:gd name="T26" fmla="*/ 52387 w 37"/>
                <a:gd name="T27" fmla="*/ 42862 h 48"/>
                <a:gd name="T28" fmla="*/ 55562 w 37"/>
                <a:gd name="T29" fmla="*/ 33338 h 48"/>
                <a:gd name="T30" fmla="*/ 58737 w 37"/>
                <a:gd name="T31" fmla="*/ 20637 h 48"/>
                <a:gd name="T32" fmla="*/ 58737 w 37"/>
                <a:gd name="T33" fmla="*/ 11112 h 48"/>
                <a:gd name="T34" fmla="*/ 55562 w 37"/>
                <a:gd name="T35" fmla="*/ 0 h 48"/>
                <a:gd name="T36" fmla="*/ 39687 w 37"/>
                <a:gd name="T37" fmla="*/ 7938 h 4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7"/>
                <a:gd name="T58" fmla="*/ 0 h 48"/>
                <a:gd name="T59" fmla="*/ 37 w 37"/>
                <a:gd name="T60" fmla="*/ 48 h 4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7" h="48">
                  <a:moveTo>
                    <a:pt x="25" y="5"/>
                  </a:moveTo>
                  <a:lnTo>
                    <a:pt x="25" y="9"/>
                  </a:lnTo>
                  <a:lnTo>
                    <a:pt x="25" y="11"/>
                  </a:lnTo>
                  <a:lnTo>
                    <a:pt x="25" y="15"/>
                  </a:lnTo>
                  <a:lnTo>
                    <a:pt x="24" y="19"/>
                  </a:lnTo>
                  <a:lnTo>
                    <a:pt x="20" y="23"/>
                  </a:lnTo>
                  <a:lnTo>
                    <a:pt x="14" y="28"/>
                  </a:lnTo>
                  <a:lnTo>
                    <a:pt x="8" y="32"/>
                  </a:lnTo>
                  <a:lnTo>
                    <a:pt x="0" y="38"/>
                  </a:lnTo>
                  <a:lnTo>
                    <a:pt x="8" y="48"/>
                  </a:lnTo>
                  <a:lnTo>
                    <a:pt x="16" y="42"/>
                  </a:lnTo>
                  <a:lnTo>
                    <a:pt x="22" y="38"/>
                  </a:lnTo>
                  <a:lnTo>
                    <a:pt x="27" y="32"/>
                  </a:lnTo>
                  <a:lnTo>
                    <a:pt x="33" y="27"/>
                  </a:lnTo>
                  <a:lnTo>
                    <a:pt x="35" y="21"/>
                  </a:lnTo>
                  <a:lnTo>
                    <a:pt x="37" y="13"/>
                  </a:lnTo>
                  <a:lnTo>
                    <a:pt x="37" y="7"/>
                  </a:lnTo>
                  <a:lnTo>
                    <a:pt x="35" y="0"/>
                  </a:lnTo>
                  <a:lnTo>
                    <a:pt x="25" y="5"/>
                  </a:lnTo>
                  <a:close/>
                </a:path>
              </a:pathLst>
            </a:custGeom>
            <a:solidFill>
              <a:srgbClr val="000000"/>
            </a:solidFill>
            <a:ln w="9525">
              <a:noFill/>
              <a:round/>
            </a:ln>
          </p:spPr>
          <p:txBody>
            <a:bodyPr/>
            <a:lstStyle/>
            <a:p>
              <a:endParaRPr lang="en-US"/>
            </a:p>
          </p:txBody>
        </p:sp>
        <p:sp>
          <p:nvSpPr>
            <p:cNvPr id="17682" name="Freeform 286"/>
            <p:cNvSpPr/>
            <p:nvPr/>
          </p:nvSpPr>
          <p:spPr bwMode="auto">
            <a:xfrm>
              <a:off x="6797324" y="4978382"/>
              <a:ext cx="108655" cy="200025"/>
            </a:xfrm>
            <a:custGeom>
              <a:avLst/>
              <a:gdLst>
                <a:gd name="T0" fmla="*/ 0 w 77"/>
                <a:gd name="T1" fmla="*/ 11113 h 126"/>
                <a:gd name="T2" fmla="*/ 12700 w 77"/>
                <a:gd name="T3" fmla="*/ 39688 h 126"/>
                <a:gd name="T4" fmla="*/ 25400 w 77"/>
                <a:gd name="T5" fmla="*/ 66675 h 126"/>
                <a:gd name="T6" fmla="*/ 39687 w 77"/>
                <a:gd name="T7" fmla="*/ 90488 h 126"/>
                <a:gd name="T8" fmla="*/ 52387 w 77"/>
                <a:gd name="T9" fmla="*/ 115888 h 126"/>
                <a:gd name="T10" fmla="*/ 66675 w 77"/>
                <a:gd name="T11" fmla="*/ 136525 h 126"/>
                <a:gd name="T12" fmla="*/ 79375 w 77"/>
                <a:gd name="T13" fmla="*/ 158750 h 126"/>
                <a:gd name="T14" fmla="*/ 95250 w 77"/>
                <a:gd name="T15" fmla="*/ 179388 h 126"/>
                <a:gd name="T16" fmla="*/ 106362 w 77"/>
                <a:gd name="T17" fmla="*/ 200025 h 126"/>
                <a:gd name="T18" fmla="*/ 122237 w 77"/>
                <a:gd name="T19" fmla="*/ 192088 h 126"/>
                <a:gd name="T20" fmla="*/ 109537 w 77"/>
                <a:gd name="T21" fmla="*/ 169863 h 126"/>
                <a:gd name="T22" fmla="*/ 98425 w 77"/>
                <a:gd name="T23" fmla="*/ 149225 h 126"/>
                <a:gd name="T24" fmla="*/ 82550 w 77"/>
                <a:gd name="T25" fmla="*/ 127000 h 126"/>
                <a:gd name="T26" fmla="*/ 69850 w 77"/>
                <a:gd name="T27" fmla="*/ 103188 h 126"/>
                <a:gd name="T28" fmla="*/ 55562 w 77"/>
                <a:gd name="T29" fmla="*/ 82550 h 126"/>
                <a:gd name="T30" fmla="*/ 42862 w 77"/>
                <a:gd name="T31" fmla="*/ 57150 h 126"/>
                <a:gd name="T32" fmla="*/ 30162 w 77"/>
                <a:gd name="T33" fmla="*/ 30163 h 126"/>
                <a:gd name="T34" fmla="*/ 15875 w 77"/>
                <a:gd name="T35" fmla="*/ 3175 h 126"/>
                <a:gd name="T36" fmla="*/ 15875 w 77"/>
                <a:gd name="T37" fmla="*/ 0 h 126"/>
                <a:gd name="T38" fmla="*/ 0 w 77"/>
                <a:gd name="T39" fmla="*/ 11113 h 12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77"/>
                <a:gd name="T61" fmla="*/ 0 h 126"/>
                <a:gd name="T62" fmla="*/ 77 w 77"/>
                <a:gd name="T63" fmla="*/ 126 h 12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77" h="126">
                  <a:moveTo>
                    <a:pt x="0" y="7"/>
                  </a:moveTo>
                  <a:lnTo>
                    <a:pt x="8" y="25"/>
                  </a:lnTo>
                  <a:lnTo>
                    <a:pt x="16" y="42"/>
                  </a:lnTo>
                  <a:lnTo>
                    <a:pt x="25" y="57"/>
                  </a:lnTo>
                  <a:lnTo>
                    <a:pt x="33" y="73"/>
                  </a:lnTo>
                  <a:lnTo>
                    <a:pt x="42" y="86"/>
                  </a:lnTo>
                  <a:lnTo>
                    <a:pt x="50" y="100"/>
                  </a:lnTo>
                  <a:lnTo>
                    <a:pt x="60" y="113"/>
                  </a:lnTo>
                  <a:lnTo>
                    <a:pt x="67" y="126"/>
                  </a:lnTo>
                  <a:lnTo>
                    <a:pt x="77" y="121"/>
                  </a:lnTo>
                  <a:lnTo>
                    <a:pt x="69" y="107"/>
                  </a:lnTo>
                  <a:lnTo>
                    <a:pt x="62" y="94"/>
                  </a:lnTo>
                  <a:lnTo>
                    <a:pt x="52" y="80"/>
                  </a:lnTo>
                  <a:lnTo>
                    <a:pt x="44" y="65"/>
                  </a:lnTo>
                  <a:lnTo>
                    <a:pt x="35" y="52"/>
                  </a:lnTo>
                  <a:lnTo>
                    <a:pt x="27" y="36"/>
                  </a:lnTo>
                  <a:lnTo>
                    <a:pt x="19" y="19"/>
                  </a:lnTo>
                  <a:lnTo>
                    <a:pt x="10" y="2"/>
                  </a:lnTo>
                  <a:lnTo>
                    <a:pt x="10" y="0"/>
                  </a:lnTo>
                  <a:lnTo>
                    <a:pt x="0" y="7"/>
                  </a:lnTo>
                  <a:close/>
                </a:path>
              </a:pathLst>
            </a:custGeom>
            <a:solidFill>
              <a:srgbClr val="000000"/>
            </a:solidFill>
            <a:ln w="9525">
              <a:noFill/>
              <a:round/>
            </a:ln>
          </p:spPr>
          <p:txBody>
            <a:bodyPr/>
            <a:lstStyle/>
            <a:p>
              <a:endParaRPr lang="en-US"/>
            </a:p>
          </p:txBody>
        </p:sp>
        <p:sp>
          <p:nvSpPr>
            <p:cNvPr id="17683" name="Freeform 287"/>
            <p:cNvSpPr/>
            <p:nvPr/>
          </p:nvSpPr>
          <p:spPr bwMode="auto">
            <a:xfrm>
              <a:off x="6287912" y="1831954"/>
              <a:ext cx="523523" cy="3157538"/>
            </a:xfrm>
            <a:custGeom>
              <a:avLst/>
              <a:gdLst>
                <a:gd name="T0" fmla="*/ 546100 w 371"/>
                <a:gd name="T1" fmla="*/ 0 h 1989"/>
                <a:gd name="T2" fmla="*/ 457200 w 371"/>
                <a:gd name="T3" fmla="*/ 120650 h 1989"/>
                <a:gd name="T4" fmla="*/ 373063 w 371"/>
                <a:gd name="T5" fmla="*/ 255588 h 1989"/>
                <a:gd name="T6" fmla="*/ 290513 w 371"/>
                <a:gd name="T7" fmla="*/ 407988 h 1989"/>
                <a:gd name="T8" fmla="*/ 214313 w 371"/>
                <a:gd name="T9" fmla="*/ 574675 h 1989"/>
                <a:gd name="T10" fmla="*/ 147638 w 371"/>
                <a:gd name="T11" fmla="*/ 755650 h 1989"/>
                <a:gd name="T12" fmla="*/ 88900 w 371"/>
                <a:gd name="T13" fmla="*/ 942975 h 1989"/>
                <a:gd name="T14" fmla="*/ 42863 w 371"/>
                <a:gd name="T15" fmla="*/ 1144588 h 1989"/>
                <a:gd name="T16" fmla="*/ 15875 w 371"/>
                <a:gd name="T17" fmla="*/ 1352550 h 1989"/>
                <a:gd name="T18" fmla="*/ 0 w 371"/>
                <a:gd name="T19" fmla="*/ 1568450 h 1989"/>
                <a:gd name="T20" fmla="*/ 6350 w 371"/>
                <a:gd name="T21" fmla="*/ 1790701 h 1989"/>
                <a:gd name="T22" fmla="*/ 36513 w 371"/>
                <a:gd name="T23" fmla="*/ 2016126 h 1989"/>
                <a:gd name="T24" fmla="*/ 85725 w 371"/>
                <a:gd name="T25" fmla="*/ 2244726 h 1989"/>
                <a:gd name="T26" fmla="*/ 122238 w 371"/>
                <a:gd name="T27" fmla="*/ 2360613 h 1989"/>
                <a:gd name="T28" fmla="*/ 165100 w 371"/>
                <a:gd name="T29" fmla="*/ 2473326 h 1989"/>
                <a:gd name="T30" fmla="*/ 214313 w 371"/>
                <a:gd name="T31" fmla="*/ 2589213 h 1989"/>
                <a:gd name="T32" fmla="*/ 268288 w 371"/>
                <a:gd name="T33" fmla="*/ 2705101 h 1989"/>
                <a:gd name="T34" fmla="*/ 333375 w 371"/>
                <a:gd name="T35" fmla="*/ 2819401 h 1989"/>
                <a:gd name="T36" fmla="*/ 406400 w 371"/>
                <a:gd name="T37" fmla="*/ 2932113 h 1989"/>
                <a:gd name="T38" fmla="*/ 485775 w 371"/>
                <a:gd name="T39" fmla="*/ 3044826 h 1989"/>
                <a:gd name="T40" fmla="*/ 573088 w 371"/>
                <a:gd name="T41" fmla="*/ 3157538 h 1989"/>
                <a:gd name="T42" fmla="*/ 542925 w 371"/>
                <a:gd name="T43" fmla="*/ 3090863 h 1989"/>
                <a:gd name="T44" fmla="*/ 460375 w 371"/>
                <a:gd name="T45" fmla="*/ 2978151 h 1989"/>
                <a:gd name="T46" fmla="*/ 384175 w 371"/>
                <a:gd name="T47" fmla="*/ 2865438 h 1989"/>
                <a:gd name="T48" fmla="*/ 317500 w 371"/>
                <a:gd name="T49" fmla="*/ 2752726 h 1989"/>
                <a:gd name="T50" fmla="*/ 260350 w 371"/>
                <a:gd name="T51" fmla="*/ 2636838 h 1989"/>
                <a:gd name="T52" fmla="*/ 204788 w 371"/>
                <a:gd name="T53" fmla="*/ 2524126 h 1989"/>
                <a:gd name="T54" fmla="*/ 161925 w 371"/>
                <a:gd name="T55" fmla="*/ 2408238 h 1989"/>
                <a:gd name="T56" fmla="*/ 122238 w 371"/>
                <a:gd name="T57" fmla="*/ 2295526 h 1989"/>
                <a:gd name="T58" fmla="*/ 76200 w 371"/>
                <a:gd name="T59" fmla="*/ 2125663 h 1989"/>
                <a:gd name="T60" fmla="*/ 36513 w 371"/>
                <a:gd name="T61" fmla="*/ 1900238 h 1989"/>
                <a:gd name="T62" fmla="*/ 22225 w 371"/>
                <a:gd name="T63" fmla="*/ 1677988 h 1989"/>
                <a:gd name="T64" fmla="*/ 25400 w 371"/>
                <a:gd name="T65" fmla="*/ 1462088 h 1989"/>
                <a:gd name="T66" fmla="*/ 46038 w 371"/>
                <a:gd name="T67" fmla="*/ 1250950 h 1989"/>
                <a:gd name="T68" fmla="*/ 82550 w 371"/>
                <a:gd name="T69" fmla="*/ 1047750 h 1989"/>
                <a:gd name="T70" fmla="*/ 134938 w 371"/>
                <a:gd name="T71" fmla="*/ 852488 h 1989"/>
                <a:gd name="T72" fmla="*/ 195263 w 371"/>
                <a:gd name="T73" fmla="*/ 669925 h 1989"/>
                <a:gd name="T74" fmla="*/ 268288 w 371"/>
                <a:gd name="T75" fmla="*/ 498475 h 1989"/>
                <a:gd name="T76" fmla="*/ 347663 w 371"/>
                <a:gd name="T77" fmla="*/ 341313 h 1989"/>
                <a:gd name="T78" fmla="*/ 430213 w 371"/>
                <a:gd name="T79" fmla="*/ 196850 h 1989"/>
                <a:gd name="T80" fmla="*/ 515938 w 371"/>
                <a:gd name="T81" fmla="*/ 69850 h 1989"/>
                <a:gd name="T82" fmla="*/ 561975 w 371"/>
                <a:gd name="T83" fmla="*/ 7938 h 198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71"/>
                <a:gd name="T127" fmla="*/ 0 h 1989"/>
                <a:gd name="T128" fmla="*/ 371 w 371"/>
                <a:gd name="T129" fmla="*/ 1989 h 198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71" h="1989">
                  <a:moveTo>
                    <a:pt x="342" y="2"/>
                  </a:moveTo>
                  <a:lnTo>
                    <a:pt x="344" y="0"/>
                  </a:lnTo>
                  <a:lnTo>
                    <a:pt x="315" y="36"/>
                  </a:lnTo>
                  <a:lnTo>
                    <a:pt x="288" y="76"/>
                  </a:lnTo>
                  <a:lnTo>
                    <a:pt x="261" y="117"/>
                  </a:lnTo>
                  <a:lnTo>
                    <a:pt x="235" y="161"/>
                  </a:lnTo>
                  <a:lnTo>
                    <a:pt x="208" y="209"/>
                  </a:lnTo>
                  <a:lnTo>
                    <a:pt x="183" y="257"/>
                  </a:lnTo>
                  <a:lnTo>
                    <a:pt x="158" y="309"/>
                  </a:lnTo>
                  <a:lnTo>
                    <a:pt x="135" y="362"/>
                  </a:lnTo>
                  <a:lnTo>
                    <a:pt x="114" y="418"/>
                  </a:lnTo>
                  <a:lnTo>
                    <a:pt x="93" y="476"/>
                  </a:lnTo>
                  <a:lnTo>
                    <a:pt x="73" y="535"/>
                  </a:lnTo>
                  <a:lnTo>
                    <a:pt x="56" y="594"/>
                  </a:lnTo>
                  <a:lnTo>
                    <a:pt x="41" y="658"/>
                  </a:lnTo>
                  <a:lnTo>
                    <a:pt x="27" y="721"/>
                  </a:lnTo>
                  <a:lnTo>
                    <a:pt x="18" y="786"/>
                  </a:lnTo>
                  <a:lnTo>
                    <a:pt x="10" y="852"/>
                  </a:lnTo>
                  <a:lnTo>
                    <a:pt x="4" y="919"/>
                  </a:lnTo>
                  <a:lnTo>
                    <a:pt x="0" y="988"/>
                  </a:lnTo>
                  <a:lnTo>
                    <a:pt x="2" y="1057"/>
                  </a:lnTo>
                  <a:lnTo>
                    <a:pt x="4" y="1128"/>
                  </a:lnTo>
                  <a:lnTo>
                    <a:pt x="12" y="1199"/>
                  </a:lnTo>
                  <a:lnTo>
                    <a:pt x="23" y="1270"/>
                  </a:lnTo>
                  <a:lnTo>
                    <a:pt x="37" y="1341"/>
                  </a:lnTo>
                  <a:lnTo>
                    <a:pt x="54" y="1414"/>
                  </a:lnTo>
                  <a:lnTo>
                    <a:pt x="66" y="1450"/>
                  </a:lnTo>
                  <a:lnTo>
                    <a:pt x="77" y="1487"/>
                  </a:lnTo>
                  <a:lnTo>
                    <a:pt x="91" y="1521"/>
                  </a:lnTo>
                  <a:lnTo>
                    <a:pt x="104" y="1558"/>
                  </a:lnTo>
                  <a:lnTo>
                    <a:pt x="119" y="1594"/>
                  </a:lnTo>
                  <a:lnTo>
                    <a:pt x="135" y="1631"/>
                  </a:lnTo>
                  <a:lnTo>
                    <a:pt x="152" y="1667"/>
                  </a:lnTo>
                  <a:lnTo>
                    <a:pt x="169" y="1704"/>
                  </a:lnTo>
                  <a:lnTo>
                    <a:pt x="190" y="1740"/>
                  </a:lnTo>
                  <a:lnTo>
                    <a:pt x="210" y="1776"/>
                  </a:lnTo>
                  <a:lnTo>
                    <a:pt x="233" y="1811"/>
                  </a:lnTo>
                  <a:lnTo>
                    <a:pt x="256" y="1847"/>
                  </a:lnTo>
                  <a:lnTo>
                    <a:pt x="281" y="1884"/>
                  </a:lnTo>
                  <a:lnTo>
                    <a:pt x="306" y="1918"/>
                  </a:lnTo>
                  <a:lnTo>
                    <a:pt x="332" y="1955"/>
                  </a:lnTo>
                  <a:lnTo>
                    <a:pt x="361" y="1989"/>
                  </a:lnTo>
                  <a:lnTo>
                    <a:pt x="371" y="1982"/>
                  </a:lnTo>
                  <a:lnTo>
                    <a:pt x="342" y="1947"/>
                  </a:lnTo>
                  <a:lnTo>
                    <a:pt x="315" y="1913"/>
                  </a:lnTo>
                  <a:lnTo>
                    <a:pt x="290" y="1876"/>
                  </a:lnTo>
                  <a:lnTo>
                    <a:pt x="265" y="1842"/>
                  </a:lnTo>
                  <a:lnTo>
                    <a:pt x="242" y="1805"/>
                  </a:lnTo>
                  <a:lnTo>
                    <a:pt x="221" y="1769"/>
                  </a:lnTo>
                  <a:lnTo>
                    <a:pt x="200" y="1734"/>
                  </a:lnTo>
                  <a:lnTo>
                    <a:pt x="181" y="1698"/>
                  </a:lnTo>
                  <a:lnTo>
                    <a:pt x="164" y="1661"/>
                  </a:lnTo>
                  <a:lnTo>
                    <a:pt x="146" y="1627"/>
                  </a:lnTo>
                  <a:lnTo>
                    <a:pt x="129" y="1590"/>
                  </a:lnTo>
                  <a:lnTo>
                    <a:pt x="116" y="1554"/>
                  </a:lnTo>
                  <a:lnTo>
                    <a:pt x="102" y="1517"/>
                  </a:lnTo>
                  <a:lnTo>
                    <a:pt x="89" y="1483"/>
                  </a:lnTo>
                  <a:lnTo>
                    <a:pt x="77" y="1446"/>
                  </a:lnTo>
                  <a:lnTo>
                    <a:pt x="68" y="1410"/>
                  </a:lnTo>
                  <a:lnTo>
                    <a:pt x="48" y="1339"/>
                  </a:lnTo>
                  <a:lnTo>
                    <a:pt x="35" y="1268"/>
                  </a:lnTo>
                  <a:lnTo>
                    <a:pt x="23" y="1197"/>
                  </a:lnTo>
                  <a:lnTo>
                    <a:pt x="18" y="1126"/>
                  </a:lnTo>
                  <a:lnTo>
                    <a:pt x="14" y="1057"/>
                  </a:lnTo>
                  <a:lnTo>
                    <a:pt x="14" y="988"/>
                  </a:lnTo>
                  <a:lnTo>
                    <a:pt x="16" y="921"/>
                  </a:lnTo>
                  <a:lnTo>
                    <a:pt x="22" y="854"/>
                  </a:lnTo>
                  <a:lnTo>
                    <a:pt x="29" y="788"/>
                  </a:lnTo>
                  <a:lnTo>
                    <a:pt x="41" y="723"/>
                  </a:lnTo>
                  <a:lnTo>
                    <a:pt x="52" y="660"/>
                  </a:lnTo>
                  <a:lnTo>
                    <a:pt x="68" y="598"/>
                  </a:lnTo>
                  <a:lnTo>
                    <a:pt x="85" y="537"/>
                  </a:lnTo>
                  <a:lnTo>
                    <a:pt x="104" y="479"/>
                  </a:lnTo>
                  <a:lnTo>
                    <a:pt x="123" y="422"/>
                  </a:lnTo>
                  <a:lnTo>
                    <a:pt x="146" y="366"/>
                  </a:lnTo>
                  <a:lnTo>
                    <a:pt x="169" y="314"/>
                  </a:lnTo>
                  <a:lnTo>
                    <a:pt x="194" y="263"/>
                  </a:lnTo>
                  <a:lnTo>
                    <a:pt x="219" y="215"/>
                  </a:lnTo>
                  <a:lnTo>
                    <a:pt x="244" y="169"/>
                  </a:lnTo>
                  <a:lnTo>
                    <a:pt x="271" y="124"/>
                  </a:lnTo>
                  <a:lnTo>
                    <a:pt x="298" y="82"/>
                  </a:lnTo>
                  <a:lnTo>
                    <a:pt x="325" y="44"/>
                  </a:lnTo>
                  <a:lnTo>
                    <a:pt x="352" y="7"/>
                  </a:lnTo>
                  <a:lnTo>
                    <a:pt x="354" y="5"/>
                  </a:lnTo>
                  <a:lnTo>
                    <a:pt x="342" y="2"/>
                  </a:lnTo>
                  <a:close/>
                </a:path>
              </a:pathLst>
            </a:custGeom>
            <a:solidFill>
              <a:srgbClr val="000000"/>
            </a:solidFill>
            <a:ln w="9525">
              <a:noFill/>
              <a:round/>
            </a:ln>
          </p:spPr>
          <p:txBody>
            <a:bodyPr/>
            <a:lstStyle/>
            <a:p>
              <a:endParaRPr lang="en-US"/>
            </a:p>
          </p:txBody>
        </p:sp>
        <p:sp>
          <p:nvSpPr>
            <p:cNvPr id="17684" name="Freeform 290"/>
            <p:cNvSpPr/>
            <p:nvPr/>
          </p:nvSpPr>
          <p:spPr bwMode="auto">
            <a:xfrm>
              <a:off x="6057902" y="1657329"/>
              <a:ext cx="747889" cy="3524250"/>
            </a:xfrm>
            <a:custGeom>
              <a:avLst/>
              <a:gdLst>
                <a:gd name="T0" fmla="*/ 609600 w 530"/>
                <a:gd name="T1" fmla="*/ 3513138 h 2220"/>
                <a:gd name="T2" fmla="*/ 482600 w 530"/>
                <a:gd name="T3" fmla="*/ 3357563 h 2220"/>
                <a:gd name="T4" fmla="*/ 366712 w 530"/>
                <a:gd name="T5" fmla="*/ 3182937 h 2220"/>
                <a:gd name="T6" fmla="*/ 265112 w 530"/>
                <a:gd name="T7" fmla="*/ 2989262 h 2220"/>
                <a:gd name="T8" fmla="*/ 180975 w 530"/>
                <a:gd name="T9" fmla="*/ 2778125 h 2220"/>
                <a:gd name="T10" fmla="*/ 109537 w 530"/>
                <a:gd name="T11" fmla="*/ 2555875 h 2220"/>
                <a:gd name="T12" fmla="*/ 61912 w 530"/>
                <a:gd name="T13" fmla="*/ 2324100 h 2220"/>
                <a:gd name="T14" fmla="*/ 31750 w 530"/>
                <a:gd name="T15" fmla="*/ 2084387 h 2220"/>
                <a:gd name="T16" fmla="*/ 22225 w 530"/>
                <a:gd name="T17" fmla="*/ 1836737 h 2220"/>
                <a:gd name="T18" fmla="*/ 33337 w 530"/>
                <a:gd name="T19" fmla="*/ 1590675 h 2220"/>
                <a:gd name="T20" fmla="*/ 68262 w 530"/>
                <a:gd name="T21" fmla="*/ 1343025 h 2220"/>
                <a:gd name="T22" fmla="*/ 95250 w 530"/>
                <a:gd name="T23" fmla="*/ 1219200 h 2220"/>
                <a:gd name="T24" fmla="*/ 128587 w 530"/>
                <a:gd name="T25" fmla="*/ 1096962 h 2220"/>
                <a:gd name="T26" fmla="*/ 168275 w 530"/>
                <a:gd name="T27" fmla="*/ 977900 h 2220"/>
                <a:gd name="T28" fmla="*/ 214312 w 530"/>
                <a:gd name="T29" fmla="*/ 858838 h 2220"/>
                <a:gd name="T30" fmla="*/ 268287 w 530"/>
                <a:gd name="T31" fmla="*/ 742950 h 2220"/>
                <a:gd name="T32" fmla="*/ 327025 w 530"/>
                <a:gd name="T33" fmla="*/ 630237 h 2220"/>
                <a:gd name="T34" fmla="*/ 393700 w 530"/>
                <a:gd name="T35" fmla="*/ 517525 h 2220"/>
                <a:gd name="T36" fmla="*/ 469900 w 530"/>
                <a:gd name="T37" fmla="*/ 411163 h 2220"/>
                <a:gd name="T38" fmla="*/ 549275 w 530"/>
                <a:gd name="T39" fmla="*/ 304800 h 2220"/>
                <a:gd name="T40" fmla="*/ 639762 w 530"/>
                <a:gd name="T41" fmla="*/ 204788 h 2220"/>
                <a:gd name="T42" fmla="*/ 735012 w 530"/>
                <a:gd name="T43" fmla="*/ 109538 h 2220"/>
                <a:gd name="T44" fmla="*/ 841375 w 530"/>
                <a:gd name="T45" fmla="*/ 15875 h 2220"/>
                <a:gd name="T46" fmla="*/ 774700 w 530"/>
                <a:gd name="T47" fmla="*/ 46037 h 2220"/>
                <a:gd name="T48" fmla="*/ 673100 w 530"/>
                <a:gd name="T49" fmla="*/ 142875 h 2220"/>
                <a:gd name="T50" fmla="*/ 579437 w 530"/>
                <a:gd name="T51" fmla="*/ 241300 h 2220"/>
                <a:gd name="T52" fmla="*/ 493712 w 530"/>
                <a:gd name="T53" fmla="*/ 344487 h 2220"/>
                <a:gd name="T54" fmla="*/ 414338 w 530"/>
                <a:gd name="T55" fmla="*/ 454025 h 2220"/>
                <a:gd name="T56" fmla="*/ 344487 w 530"/>
                <a:gd name="T57" fmla="*/ 563562 h 2220"/>
                <a:gd name="T58" fmla="*/ 280987 w 530"/>
                <a:gd name="T59" fmla="*/ 676275 h 2220"/>
                <a:gd name="T60" fmla="*/ 222250 w 530"/>
                <a:gd name="T61" fmla="*/ 792162 h 2220"/>
                <a:gd name="T62" fmla="*/ 171450 w 530"/>
                <a:gd name="T63" fmla="*/ 911225 h 2220"/>
                <a:gd name="T64" fmla="*/ 128587 w 530"/>
                <a:gd name="T65" fmla="*/ 1033462 h 2220"/>
                <a:gd name="T66" fmla="*/ 92075 w 530"/>
                <a:gd name="T67" fmla="*/ 1155700 h 2220"/>
                <a:gd name="T68" fmla="*/ 61912 w 530"/>
                <a:gd name="T69" fmla="*/ 1276350 h 2220"/>
                <a:gd name="T70" fmla="*/ 28575 w 530"/>
                <a:gd name="T71" fmla="*/ 1462087 h 2220"/>
                <a:gd name="T72" fmla="*/ 3175 w 530"/>
                <a:gd name="T73" fmla="*/ 1712913 h 2220"/>
                <a:gd name="T74" fmla="*/ 3175 w 530"/>
                <a:gd name="T75" fmla="*/ 1962150 h 2220"/>
                <a:gd name="T76" fmla="*/ 25400 w 530"/>
                <a:gd name="T77" fmla="*/ 2206625 h 2220"/>
                <a:gd name="T78" fmla="*/ 65087 w 530"/>
                <a:gd name="T79" fmla="*/ 2446337 h 2220"/>
                <a:gd name="T80" fmla="*/ 125412 w 530"/>
                <a:gd name="T81" fmla="*/ 2674937 h 2220"/>
                <a:gd name="T82" fmla="*/ 201612 w 530"/>
                <a:gd name="T83" fmla="*/ 2894012 h 2220"/>
                <a:gd name="T84" fmla="*/ 295275 w 530"/>
                <a:gd name="T85" fmla="*/ 3095624 h 2220"/>
                <a:gd name="T86" fmla="*/ 406400 w 530"/>
                <a:gd name="T87" fmla="*/ 3284538 h 2220"/>
                <a:gd name="T88" fmla="*/ 530225 w 530"/>
                <a:gd name="T89" fmla="*/ 3448050 h 2220"/>
                <a:gd name="T90" fmla="*/ 609600 w 530"/>
                <a:gd name="T91" fmla="*/ 3509963 h 222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530"/>
                <a:gd name="T139" fmla="*/ 0 h 2220"/>
                <a:gd name="T140" fmla="*/ 530 w 530"/>
                <a:gd name="T141" fmla="*/ 2220 h 222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530" h="2220">
                  <a:moveTo>
                    <a:pt x="384" y="2211"/>
                  </a:moveTo>
                  <a:lnTo>
                    <a:pt x="384" y="2213"/>
                  </a:lnTo>
                  <a:lnTo>
                    <a:pt x="344" y="2165"/>
                  </a:lnTo>
                  <a:lnTo>
                    <a:pt x="304" y="2115"/>
                  </a:lnTo>
                  <a:lnTo>
                    <a:pt x="267" y="2061"/>
                  </a:lnTo>
                  <a:lnTo>
                    <a:pt x="231" y="2005"/>
                  </a:lnTo>
                  <a:lnTo>
                    <a:pt x="198" y="1944"/>
                  </a:lnTo>
                  <a:lnTo>
                    <a:pt x="167" y="1883"/>
                  </a:lnTo>
                  <a:lnTo>
                    <a:pt x="139" y="1817"/>
                  </a:lnTo>
                  <a:lnTo>
                    <a:pt x="114" y="1750"/>
                  </a:lnTo>
                  <a:lnTo>
                    <a:pt x="91" y="1681"/>
                  </a:lnTo>
                  <a:lnTo>
                    <a:pt x="69" y="1610"/>
                  </a:lnTo>
                  <a:lnTo>
                    <a:pt x="52" y="1537"/>
                  </a:lnTo>
                  <a:lnTo>
                    <a:pt x="39" y="1464"/>
                  </a:lnTo>
                  <a:lnTo>
                    <a:pt x="27" y="1388"/>
                  </a:lnTo>
                  <a:lnTo>
                    <a:pt x="20" y="1313"/>
                  </a:lnTo>
                  <a:lnTo>
                    <a:pt x="14" y="1236"/>
                  </a:lnTo>
                  <a:lnTo>
                    <a:pt x="14" y="1157"/>
                  </a:lnTo>
                  <a:lnTo>
                    <a:pt x="16" y="1079"/>
                  </a:lnTo>
                  <a:lnTo>
                    <a:pt x="21" y="1002"/>
                  </a:lnTo>
                  <a:lnTo>
                    <a:pt x="29" y="923"/>
                  </a:lnTo>
                  <a:lnTo>
                    <a:pt x="43" y="846"/>
                  </a:lnTo>
                  <a:lnTo>
                    <a:pt x="50" y="806"/>
                  </a:lnTo>
                  <a:lnTo>
                    <a:pt x="60" y="768"/>
                  </a:lnTo>
                  <a:lnTo>
                    <a:pt x="69" y="729"/>
                  </a:lnTo>
                  <a:lnTo>
                    <a:pt x="81" y="691"/>
                  </a:lnTo>
                  <a:lnTo>
                    <a:pt x="92" y="655"/>
                  </a:lnTo>
                  <a:lnTo>
                    <a:pt x="106" y="616"/>
                  </a:lnTo>
                  <a:lnTo>
                    <a:pt x="119" y="578"/>
                  </a:lnTo>
                  <a:lnTo>
                    <a:pt x="135" y="541"/>
                  </a:lnTo>
                  <a:lnTo>
                    <a:pt x="152" y="505"/>
                  </a:lnTo>
                  <a:lnTo>
                    <a:pt x="169" y="468"/>
                  </a:lnTo>
                  <a:lnTo>
                    <a:pt x="186" y="432"/>
                  </a:lnTo>
                  <a:lnTo>
                    <a:pt x="206" y="397"/>
                  </a:lnTo>
                  <a:lnTo>
                    <a:pt x="227" y="361"/>
                  </a:lnTo>
                  <a:lnTo>
                    <a:pt x="248" y="326"/>
                  </a:lnTo>
                  <a:lnTo>
                    <a:pt x="271" y="292"/>
                  </a:lnTo>
                  <a:lnTo>
                    <a:pt x="296" y="259"/>
                  </a:lnTo>
                  <a:lnTo>
                    <a:pt x="321" y="225"/>
                  </a:lnTo>
                  <a:lnTo>
                    <a:pt x="346" y="192"/>
                  </a:lnTo>
                  <a:lnTo>
                    <a:pt x="375" y="161"/>
                  </a:lnTo>
                  <a:lnTo>
                    <a:pt x="403" y="129"/>
                  </a:lnTo>
                  <a:lnTo>
                    <a:pt x="432" y="98"/>
                  </a:lnTo>
                  <a:lnTo>
                    <a:pt x="463" y="69"/>
                  </a:lnTo>
                  <a:lnTo>
                    <a:pt x="495" y="39"/>
                  </a:lnTo>
                  <a:lnTo>
                    <a:pt x="530" y="10"/>
                  </a:lnTo>
                  <a:lnTo>
                    <a:pt x="522" y="0"/>
                  </a:lnTo>
                  <a:lnTo>
                    <a:pt x="488" y="29"/>
                  </a:lnTo>
                  <a:lnTo>
                    <a:pt x="455" y="60"/>
                  </a:lnTo>
                  <a:lnTo>
                    <a:pt x="424" y="90"/>
                  </a:lnTo>
                  <a:lnTo>
                    <a:pt x="394" y="121"/>
                  </a:lnTo>
                  <a:lnTo>
                    <a:pt x="365" y="152"/>
                  </a:lnTo>
                  <a:lnTo>
                    <a:pt x="338" y="184"/>
                  </a:lnTo>
                  <a:lnTo>
                    <a:pt x="311" y="217"/>
                  </a:lnTo>
                  <a:lnTo>
                    <a:pt x="284" y="252"/>
                  </a:lnTo>
                  <a:lnTo>
                    <a:pt x="261" y="286"/>
                  </a:lnTo>
                  <a:lnTo>
                    <a:pt x="238" y="321"/>
                  </a:lnTo>
                  <a:lnTo>
                    <a:pt x="217" y="355"/>
                  </a:lnTo>
                  <a:lnTo>
                    <a:pt x="196" y="390"/>
                  </a:lnTo>
                  <a:lnTo>
                    <a:pt x="177" y="426"/>
                  </a:lnTo>
                  <a:lnTo>
                    <a:pt x="158" y="463"/>
                  </a:lnTo>
                  <a:lnTo>
                    <a:pt x="140" y="499"/>
                  </a:lnTo>
                  <a:lnTo>
                    <a:pt x="123" y="538"/>
                  </a:lnTo>
                  <a:lnTo>
                    <a:pt x="108" y="574"/>
                  </a:lnTo>
                  <a:lnTo>
                    <a:pt x="94" y="612"/>
                  </a:lnTo>
                  <a:lnTo>
                    <a:pt x="81" y="651"/>
                  </a:lnTo>
                  <a:lnTo>
                    <a:pt x="69" y="689"/>
                  </a:lnTo>
                  <a:lnTo>
                    <a:pt x="58" y="728"/>
                  </a:lnTo>
                  <a:lnTo>
                    <a:pt x="48" y="766"/>
                  </a:lnTo>
                  <a:lnTo>
                    <a:pt x="39" y="804"/>
                  </a:lnTo>
                  <a:lnTo>
                    <a:pt x="31" y="843"/>
                  </a:lnTo>
                  <a:lnTo>
                    <a:pt x="18" y="921"/>
                  </a:lnTo>
                  <a:lnTo>
                    <a:pt x="8" y="1000"/>
                  </a:lnTo>
                  <a:lnTo>
                    <a:pt x="2" y="1079"/>
                  </a:lnTo>
                  <a:lnTo>
                    <a:pt x="0" y="1157"/>
                  </a:lnTo>
                  <a:lnTo>
                    <a:pt x="2" y="1236"/>
                  </a:lnTo>
                  <a:lnTo>
                    <a:pt x="8" y="1313"/>
                  </a:lnTo>
                  <a:lnTo>
                    <a:pt x="16" y="1390"/>
                  </a:lnTo>
                  <a:lnTo>
                    <a:pt x="27" y="1466"/>
                  </a:lnTo>
                  <a:lnTo>
                    <a:pt x="41" y="1541"/>
                  </a:lnTo>
                  <a:lnTo>
                    <a:pt x="58" y="1614"/>
                  </a:lnTo>
                  <a:lnTo>
                    <a:pt x="79" y="1685"/>
                  </a:lnTo>
                  <a:lnTo>
                    <a:pt x="102" y="1754"/>
                  </a:lnTo>
                  <a:lnTo>
                    <a:pt x="127" y="1823"/>
                  </a:lnTo>
                  <a:lnTo>
                    <a:pt x="156" y="1888"/>
                  </a:lnTo>
                  <a:lnTo>
                    <a:pt x="186" y="1950"/>
                  </a:lnTo>
                  <a:lnTo>
                    <a:pt x="221" y="2011"/>
                  </a:lnTo>
                  <a:lnTo>
                    <a:pt x="256" y="2069"/>
                  </a:lnTo>
                  <a:lnTo>
                    <a:pt x="294" y="2122"/>
                  </a:lnTo>
                  <a:lnTo>
                    <a:pt x="334" y="2172"/>
                  </a:lnTo>
                  <a:lnTo>
                    <a:pt x="376" y="2220"/>
                  </a:lnTo>
                  <a:lnTo>
                    <a:pt x="384" y="2211"/>
                  </a:lnTo>
                  <a:close/>
                </a:path>
              </a:pathLst>
            </a:custGeom>
            <a:solidFill>
              <a:srgbClr val="000000"/>
            </a:solidFill>
            <a:ln w="9525">
              <a:noFill/>
              <a:round/>
            </a:ln>
          </p:spPr>
          <p:txBody>
            <a:bodyPr/>
            <a:lstStyle/>
            <a:p>
              <a:endParaRPr lang="en-US"/>
            </a:p>
          </p:txBody>
        </p:sp>
        <p:sp>
          <p:nvSpPr>
            <p:cNvPr id="17685" name="Freeform 291"/>
            <p:cNvSpPr/>
            <p:nvPr/>
          </p:nvSpPr>
          <p:spPr bwMode="auto">
            <a:xfrm>
              <a:off x="6588478" y="5167292"/>
              <a:ext cx="122766" cy="82550"/>
            </a:xfrm>
            <a:custGeom>
              <a:avLst/>
              <a:gdLst>
                <a:gd name="T0" fmla="*/ 134937 w 87"/>
                <a:gd name="T1" fmla="*/ 63500 h 52"/>
                <a:gd name="T2" fmla="*/ 138112 w 87"/>
                <a:gd name="T3" fmla="*/ 63500 h 52"/>
                <a:gd name="T4" fmla="*/ 115887 w 87"/>
                <a:gd name="T5" fmla="*/ 60325 h 52"/>
                <a:gd name="T6" fmla="*/ 98425 w 87"/>
                <a:gd name="T7" fmla="*/ 53975 h 52"/>
                <a:gd name="T8" fmla="*/ 82550 w 87"/>
                <a:gd name="T9" fmla="*/ 47625 h 52"/>
                <a:gd name="T10" fmla="*/ 68262 w 87"/>
                <a:gd name="T11" fmla="*/ 39688 h 52"/>
                <a:gd name="T12" fmla="*/ 52387 w 87"/>
                <a:gd name="T13" fmla="*/ 33338 h 52"/>
                <a:gd name="T14" fmla="*/ 39687 w 87"/>
                <a:gd name="T15" fmla="*/ 20638 h 52"/>
                <a:gd name="T16" fmla="*/ 25400 w 87"/>
                <a:gd name="T17" fmla="*/ 11112 h 52"/>
                <a:gd name="T18" fmla="*/ 12700 w 87"/>
                <a:gd name="T19" fmla="*/ 0 h 52"/>
                <a:gd name="T20" fmla="*/ 0 w 87"/>
                <a:gd name="T21" fmla="*/ 14288 h 52"/>
                <a:gd name="T22" fmla="*/ 15875 w 87"/>
                <a:gd name="T23" fmla="*/ 26988 h 52"/>
                <a:gd name="T24" fmla="*/ 28575 w 87"/>
                <a:gd name="T25" fmla="*/ 36513 h 52"/>
                <a:gd name="T26" fmla="*/ 42862 w 87"/>
                <a:gd name="T27" fmla="*/ 47625 h 52"/>
                <a:gd name="T28" fmla="*/ 58737 w 87"/>
                <a:gd name="T29" fmla="*/ 57150 h 52"/>
                <a:gd name="T30" fmla="*/ 76200 w 87"/>
                <a:gd name="T31" fmla="*/ 66675 h 52"/>
                <a:gd name="T32" fmla="*/ 95250 w 87"/>
                <a:gd name="T33" fmla="*/ 73025 h 52"/>
                <a:gd name="T34" fmla="*/ 114300 w 87"/>
                <a:gd name="T35" fmla="*/ 79375 h 52"/>
                <a:gd name="T36" fmla="*/ 134937 w 87"/>
                <a:gd name="T37" fmla="*/ 82550 h 52"/>
                <a:gd name="T38" fmla="*/ 138112 w 87"/>
                <a:gd name="T39" fmla="*/ 82550 h 52"/>
                <a:gd name="T40" fmla="*/ 134937 w 87"/>
                <a:gd name="T41" fmla="*/ 63500 h 5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87"/>
                <a:gd name="T64" fmla="*/ 0 h 52"/>
                <a:gd name="T65" fmla="*/ 87 w 87"/>
                <a:gd name="T66" fmla="*/ 52 h 5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87" h="52">
                  <a:moveTo>
                    <a:pt x="85" y="40"/>
                  </a:moveTo>
                  <a:lnTo>
                    <a:pt x="87" y="40"/>
                  </a:lnTo>
                  <a:lnTo>
                    <a:pt x="73" y="38"/>
                  </a:lnTo>
                  <a:lnTo>
                    <a:pt x="62" y="34"/>
                  </a:lnTo>
                  <a:lnTo>
                    <a:pt x="52" y="30"/>
                  </a:lnTo>
                  <a:lnTo>
                    <a:pt x="43" y="25"/>
                  </a:lnTo>
                  <a:lnTo>
                    <a:pt x="33" y="21"/>
                  </a:lnTo>
                  <a:lnTo>
                    <a:pt x="25" y="13"/>
                  </a:lnTo>
                  <a:lnTo>
                    <a:pt x="16" y="7"/>
                  </a:lnTo>
                  <a:lnTo>
                    <a:pt x="8" y="0"/>
                  </a:lnTo>
                  <a:lnTo>
                    <a:pt x="0" y="9"/>
                  </a:lnTo>
                  <a:lnTo>
                    <a:pt x="10" y="17"/>
                  </a:lnTo>
                  <a:lnTo>
                    <a:pt x="18" y="23"/>
                  </a:lnTo>
                  <a:lnTo>
                    <a:pt x="27" y="30"/>
                  </a:lnTo>
                  <a:lnTo>
                    <a:pt x="37" y="36"/>
                  </a:lnTo>
                  <a:lnTo>
                    <a:pt x="48" y="42"/>
                  </a:lnTo>
                  <a:lnTo>
                    <a:pt x="60" y="46"/>
                  </a:lnTo>
                  <a:lnTo>
                    <a:pt x="72" y="50"/>
                  </a:lnTo>
                  <a:lnTo>
                    <a:pt x="85" y="52"/>
                  </a:lnTo>
                  <a:lnTo>
                    <a:pt x="87" y="52"/>
                  </a:lnTo>
                  <a:lnTo>
                    <a:pt x="85" y="40"/>
                  </a:lnTo>
                  <a:close/>
                </a:path>
              </a:pathLst>
            </a:custGeom>
            <a:solidFill>
              <a:srgbClr val="000000"/>
            </a:solidFill>
            <a:ln w="9525">
              <a:noFill/>
              <a:round/>
            </a:ln>
          </p:spPr>
          <p:txBody>
            <a:bodyPr/>
            <a:lstStyle/>
            <a:p>
              <a:endParaRPr lang="en-US"/>
            </a:p>
          </p:txBody>
        </p:sp>
        <p:sp>
          <p:nvSpPr>
            <p:cNvPr id="17686" name="Freeform 292"/>
            <p:cNvSpPr/>
            <p:nvPr/>
          </p:nvSpPr>
          <p:spPr bwMode="auto">
            <a:xfrm>
              <a:off x="6708422" y="5227620"/>
              <a:ext cx="159456" cy="22225"/>
            </a:xfrm>
            <a:custGeom>
              <a:avLst/>
              <a:gdLst>
                <a:gd name="T0" fmla="*/ 166688 w 113"/>
                <a:gd name="T1" fmla="*/ 3175 h 14"/>
                <a:gd name="T2" fmla="*/ 173038 w 113"/>
                <a:gd name="T3" fmla="*/ 0 h 14"/>
                <a:gd name="T4" fmla="*/ 0 w 113"/>
                <a:gd name="T5" fmla="*/ 3175 h 14"/>
                <a:gd name="T6" fmla="*/ 3175 w 113"/>
                <a:gd name="T7" fmla="*/ 22225 h 14"/>
                <a:gd name="T8" fmla="*/ 173038 w 113"/>
                <a:gd name="T9" fmla="*/ 22225 h 14"/>
                <a:gd name="T10" fmla="*/ 179388 w 113"/>
                <a:gd name="T11" fmla="*/ 19050 h 14"/>
                <a:gd name="T12" fmla="*/ 166688 w 113"/>
                <a:gd name="T13" fmla="*/ 3175 h 14"/>
                <a:gd name="T14" fmla="*/ 0 60000 65536"/>
                <a:gd name="T15" fmla="*/ 0 60000 65536"/>
                <a:gd name="T16" fmla="*/ 0 60000 65536"/>
                <a:gd name="T17" fmla="*/ 0 60000 65536"/>
                <a:gd name="T18" fmla="*/ 0 60000 65536"/>
                <a:gd name="T19" fmla="*/ 0 60000 65536"/>
                <a:gd name="T20" fmla="*/ 0 60000 65536"/>
                <a:gd name="T21" fmla="*/ 0 w 113"/>
                <a:gd name="T22" fmla="*/ 0 h 14"/>
                <a:gd name="T23" fmla="*/ 113 w 113"/>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3" h="14">
                  <a:moveTo>
                    <a:pt x="105" y="2"/>
                  </a:moveTo>
                  <a:lnTo>
                    <a:pt x="109" y="0"/>
                  </a:lnTo>
                  <a:lnTo>
                    <a:pt x="0" y="2"/>
                  </a:lnTo>
                  <a:lnTo>
                    <a:pt x="2" y="14"/>
                  </a:lnTo>
                  <a:lnTo>
                    <a:pt x="109" y="14"/>
                  </a:lnTo>
                  <a:lnTo>
                    <a:pt x="113" y="12"/>
                  </a:lnTo>
                  <a:lnTo>
                    <a:pt x="105" y="2"/>
                  </a:lnTo>
                  <a:close/>
                </a:path>
              </a:pathLst>
            </a:custGeom>
            <a:solidFill>
              <a:srgbClr val="000000"/>
            </a:solidFill>
            <a:ln w="9525">
              <a:noFill/>
              <a:round/>
            </a:ln>
          </p:spPr>
          <p:txBody>
            <a:bodyPr/>
            <a:lstStyle/>
            <a:p>
              <a:endParaRPr lang="en-US"/>
            </a:p>
          </p:txBody>
        </p:sp>
        <p:sp>
          <p:nvSpPr>
            <p:cNvPr id="17687" name="Rectangle 324"/>
            <p:cNvSpPr>
              <a:spLocks noChangeArrowheads="1"/>
            </p:cNvSpPr>
            <p:nvPr/>
          </p:nvSpPr>
          <p:spPr bwMode="auto">
            <a:xfrm>
              <a:off x="7239000" y="5024417"/>
              <a:ext cx="56444" cy="11112"/>
            </a:xfrm>
            <a:prstGeom prst="rect">
              <a:avLst/>
            </a:prstGeom>
            <a:solidFill>
              <a:srgbClr val="FF6600"/>
            </a:solidFill>
            <a:ln w="9525">
              <a:noFill/>
              <a:miter lim="800000"/>
            </a:ln>
          </p:spPr>
          <p:txBody>
            <a:bodyPr/>
            <a:lstStyle/>
            <a:p>
              <a:endParaRPr lang="en-US"/>
            </a:p>
          </p:txBody>
        </p:sp>
        <p:sp>
          <p:nvSpPr>
            <p:cNvPr id="17688" name="Rectangle 325"/>
            <p:cNvSpPr>
              <a:spLocks noChangeArrowheads="1"/>
            </p:cNvSpPr>
            <p:nvPr/>
          </p:nvSpPr>
          <p:spPr bwMode="auto">
            <a:xfrm>
              <a:off x="7124702" y="5024417"/>
              <a:ext cx="57855" cy="11112"/>
            </a:xfrm>
            <a:prstGeom prst="rect">
              <a:avLst/>
            </a:prstGeom>
            <a:solidFill>
              <a:srgbClr val="FF6600"/>
            </a:solidFill>
            <a:ln w="9525">
              <a:noFill/>
              <a:miter lim="800000"/>
            </a:ln>
          </p:spPr>
          <p:txBody>
            <a:bodyPr/>
            <a:lstStyle/>
            <a:p>
              <a:endParaRPr lang="en-US"/>
            </a:p>
          </p:txBody>
        </p:sp>
        <p:sp>
          <p:nvSpPr>
            <p:cNvPr id="17689" name="Rectangle 326"/>
            <p:cNvSpPr>
              <a:spLocks noChangeArrowheads="1"/>
            </p:cNvSpPr>
            <p:nvPr/>
          </p:nvSpPr>
          <p:spPr bwMode="auto">
            <a:xfrm>
              <a:off x="7011812" y="5024417"/>
              <a:ext cx="56444" cy="11112"/>
            </a:xfrm>
            <a:prstGeom prst="rect">
              <a:avLst/>
            </a:prstGeom>
            <a:solidFill>
              <a:srgbClr val="FF6600"/>
            </a:solidFill>
            <a:ln w="9525">
              <a:noFill/>
              <a:miter lim="800000"/>
            </a:ln>
          </p:spPr>
          <p:txBody>
            <a:bodyPr/>
            <a:lstStyle/>
            <a:p>
              <a:endParaRPr lang="en-US"/>
            </a:p>
          </p:txBody>
        </p:sp>
        <p:sp>
          <p:nvSpPr>
            <p:cNvPr id="17690" name="Rectangle 327"/>
            <p:cNvSpPr>
              <a:spLocks noChangeArrowheads="1"/>
            </p:cNvSpPr>
            <p:nvPr/>
          </p:nvSpPr>
          <p:spPr bwMode="auto">
            <a:xfrm>
              <a:off x="6897511" y="5024417"/>
              <a:ext cx="57856" cy="11112"/>
            </a:xfrm>
            <a:prstGeom prst="rect">
              <a:avLst/>
            </a:prstGeom>
            <a:solidFill>
              <a:srgbClr val="FF6600"/>
            </a:solidFill>
            <a:ln w="9525">
              <a:noFill/>
              <a:miter lim="800000"/>
            </a:ln>
          </p:spPr>
          <p:txBody>
            <a:bodyPr/>
            <a:lstStyle/>
            <a:p>
              <a:endParaRPr lang="en-US"/>
            </a:p>
          </p:txBody>
        </p:sp>
        <p:sp>
          <p:nvSpPr>
            <p:cNvPr id="17691" name="Rectangle 328"/>
            <p:cNvSpPr>
              <a:spLocks noChangeArrowheads="1"/>
            </p:cNvSpPr>
            <p:nvPr/>
          </p:nvSpPr>
          <p:spPr bwMode="auto">
            <a:xfrm>
              <a:off x="6784622" y="5024417"/>
              <a:ext cx="56444" cy="11112"/>
            </a:xfrm>
            <a:prstGeom prst="rect">
              <a:avLst/>
            </a:prstGeom>
            <a:solidFill>
              <a:srgbClr val="FF6600"/>
            </a:solidFill>
            <a:ln w="9525">
              <a:noFill/>
              <a:miter lim="800000"/>
            </a:ln>
          </p:spPr>
          <p:txBody>
            <a:bodyPr/>
            <a:lstStyle/>
            <a:p>
              <a:endParaRPr lang="en-US"/>
            </a:p>
          </p:txBody>
        </p:sp>
        <p:sp>
          <p:nvSpPr>
            <p:cNvPr id="17692" name="Rectangle 329"/>
            <p:cNvSpPr>
              <a:spLocks noChangeArrowheads="1"/>
            </p:cNvSpPr>
            <p:nvPr/>
          </p:nvSpPr>
          <p:spPr bwMode="auto">
            <a:xfrm>
              <a:off x="6670323" y="5024417"/>
              <a:ext cx="56444" cy="11112"/>
            </a:xfrm>
            <a:prstGeom prst="rect">
              <a:avLst/>
            </a:prstGeom>
            <a:solidFill>
              <a:srgbClr val="FF6600"/>
            </a:solidFill>
            <a:ln w="9525">
              <a:noFill/>
              <a:miter lim="800000"/>
            </a:ln>
          </p:spPr>
          <p:txBody>
            <a:bodyPr/>
            <a:lstStyle/>
            <a:p>
              <a:endParaRPr lang="en-US"/>
            </a:p>
          </p:txBody>
        </p:sp>
        <p:sp>
          <p:nvSpPr>
            <p:cNvPr id="17693" name="Rectangle 330"/>
            <p:cNvSpPr>
              <a:spLocks noChangeArrowheads="1"/>
            </p:cNvSpPr>
            <p:nvPr/>
          </p:nvSpPr>
          <p:spPr bwMode="auto">
            <a:xfrm>
              <a:off x="6556022" y="5024417"/>
              <a:ext cx="57856" cy="11112"/>
            </a:xfrm>
            <a:prstGeom prst="rect">
              <a:avLst/>
            </a:prstGeom>
            <a:solidFill>
              <a:srgbClr val="FF6600"/>
            </a:solidFill>
            <a:ln w="9525">
              <a:noFill/>
              <a:miter lim="800000"/>
            </a:ln>
          </p:spPr>
          <p:txBody>
            <a:bodyPr/>
            <a:lstStyle/>
            <a:p>
              <a:endParaRPr lang="en-US"/>
            </a:p>
          </p:txBody>
        </p:sp>
        <p:sp>
          <p:nvSpPr>
            <p:cNvPr id="17694" name="Rectangle 331"/>
            <p:cNvSpPr>
              <a:spLocks noChangeArrowheads="1"/>
            </p:cNvSpPr>
            <p:nvPr/>
          </p:nvSpPr>
          <p:spPr bwMode="auto">
            <a:xfrm>
              <a:off x="6443134" y="5024417"/>
              <a:ext cx="56444" cy="11112"/>
            </a:xfrm>
            <a:prstGeom prst="rect">
              <a:avLst/>
            </a:prstGeom>
            <a:solidFill>
              <a:srgbClr val="FF6600"/>
            </a:solidFill>
            <a:ln w="9525">
              <a:noFill/>
              <a:miter lim="800000"/>
            </a:ln>
          </p:spPr>
          <p:txBody>
            <a:bodyPr/>
            <a:lstStyle/>
            <a:p>
              <a:endParaRPr lang="en-US"/>
            </a:p>
          </p:txBody>
        </p:sp>
        <p:sp>
          <p:nvSpPr>
            <p:cNvPr id="17695" name="Rectangle 332"/>
            <p:cNvSpPr>
              <a:spLocks noChangeArrowheads="1"/>
            </p:cNvSpPr>
            <p:nvPr/>
          </p:nvSpPr>
          <p:spPr bwMode="auto">
            <a:xfrm>
              <a:off x="6328835" y="5024417"/>
              <a:ext cx="57855" cy="11112"/>
            </a:xfrm>
            <a:prstGeom prst="rect">
              <a:avLst/>
            </a:prstGeom>
            <a:solidFill>
              <a:srgbClr val="FF6600"/>
            </a:solidFill>
            <a:ln w="9525">
              <a:noFill/>
              <a:miter lim="800000"/>
            </a:ln>
          </p:spPr>
          <p:txBody>
            <a:bodyPr/>
            <a:lstStyle/>
            <a:p>
              <a:endParaRPr lang="en-US"/>
            </a:p>
          </p:txBody>
        </p:sp>
        <p:sp>
          <p:nvSpPr>
            <p:cNvPr id="17696" name="Rectangle 333"/>
            <p:cNvSpPr>
              <a:spLocks noChangeArrowheads="1"/>
            </p:cNvSpPr>
            <p:nvPr/>
          </p:nvSpPr>
          <p:spPr bwMode="auto">
            <a:xfrm>
              <a:off x="6215945" y="5024417"/>
              <a:ext cx="56444" cy="11112"/>
            </a:xfrm>
            <a:prstGeom prst="rect">
              <a:avLst/>
            </a:prstGeom>
            <a:solidFill>
              <a:srgbClr val="FF6600"/>
            </a:solidFill>
            <a:ln w="9525">
              <a:noFill/>
              <a:miter lim="800000"/>
            </a:ln>
          </p:spPr>
          <p:txBody>
            <a:bodyPr/>
            <a:lstStyle/>
            <a:p>
              <a:endParaRPr lang="en-US"/>
            </a:p>
          </p:txBody>
        </p:sp>
        <p:sp>
          <p:nvSpPr>
            <p:cNvPr id="17697" name="Rectangle 334"/>
            <p:cNvSpPr>
              <a:spLocks noChangeArrowheads="1"/>
            </p:cNvSpPr>
            <p:nvPr/>
          </p:nvSpPr>
          <p:spPr bwMode="auto">
            <a:xfrm>
              <a:off x="6101645" y="5024417"/>
              <a:ext cx="56444" cy="11112"/>
            </a:xfrm>
            <a:prstGeom prst="rect">
              <a:avLst/>
            </a:prstGeom>
            <a:solidFill>
              <a:srgbClr val="FF6600"/>
            </a:solidFill>
            <a:ln w="9525">
              <a:noFill/>
              <a:miter lim="800000"/>
            </a:ln>
          </p:spPr>
          <p:txBody>
            <a:bodyPr/>
            <a:lstStyle/>
            <a:p>
              <a:endParaRPr lang="en-US"/>
            </a:p>
          </p:txBody>
        </p:sp>
        <p:sp>
          <p:nvSpPr>
            <p:cNvPr id="17698" name="Rectangle 335"/>
            <p:cNvSpPr>
              <a:spLocks noChangeArrowheads="1"/>
            </p:cNvSpPr>
            <p:nvPr/>
          </p:nvSpPr>
          <p:spPr bwMode="auto">
            <a:xfrm>
              <a:off x="5987346" y="5024417"/>
              <a:ext cx="57855" cy="11112"/>
            </a:xfrm>
            <a:prstGeom prst="rect">
              <a:avLst/>
            </a:prstGeom>
            <a:solidFill>
              <a:srgbClr val="FF6600"/>
            </a:solidFill>
            <a:ln w="9525">
              <a:noFill/>
              <a:miter lim="800000"/>
            </a:ln>
          </p:spPr>
          <p:txBody>
            <a:bodyPr/>
            <a:lstStyle/>
            <a:p>
              <a:endParaRPr lang="en-US"/>
            </a:p>
          </p:txBody>
        </p:sp>
        <p:grpSp>
          <p:nvGrpSpPr>
            <p:cNvPr id="3" name="Group 1"/>
            <p:cNvGrpSpPr/>
            <p:nvPr/>
          </p:nvGrpSpPr>
          <p:grpSpPr>
            <a:xfrm>
              <a:off x="1115616" y="933432"/>
              <a:ext cx="4936557" cy="4321175"/>
              <a:chOff x="1655234" y="933432"/>
              <a:chExt cx="4295422" cy="4321175"/>
            </a:xfrm>
          </p:grpSpPr>
          <p:sp>
            <p:nvSpPr>
              <p:cNvPr id="17416" name="Freeform 8"/>
              <p:cNvSpPr/>
              <p:nvPr/>
            </p:nvSpPr>
            <p:spPr bwMode="auto">
              <a:xfrm>
                <a:off x="3382435" y="1597004"/>
                <a:ext cx="1728611" cy="1943100"/>
              </a:xfrm>
              <a:custGeom>
                <a:avLst/>
                <a:gdLst>
                  <a:gd name="T0" fmla="*/ 1941512 w 1225"/>
                  <a:gd name="T1" fmla="*/ 1846263 h 1224"/>
                  <a:gd name="T2" fmla="*/ 1919287 w 1225"/>
                  <a:gd name="T3" fmla="*/ 1647825 h 1224"/>
                  <a:gd name="T4" fmla="*/ 1879600 w 1225"/>
                  <a:gd name="T5" fmla="*/ 1458912 h 1224"/>
                  <a:gd name="T6" fmla="*/ 1825625 w 1225"/>
                  <a:gd name="T7" fmla="*/ 1276350 h 1224"/>
                  <a:gd name="T8" fmla="*/ 1749425 w 1225"/>
                  <a:gd name="T9" fmla="*/ 1100137 h 1224"/>
                  <a:gd name="T10" fmla="*/ 1660525 w 1225"/>
                  <a:gd name="T11" fmla="*/ 935038 h 1224"/>
                  <a:gd name="T12" fmla="*/ 1554162 w 1225"/>
                  <a:gd name="T13" fmla="*/ 779462 h 1224"/>
                  <a:gd name="T14" fmla="*/ 1435099 w 1225"/>
                  <a:gd name="T15" fmla="*/ 636587 h 1224"/>
                  <a:gd name="T16" fmla="*/ 1304925 w 1225"/>
                  <a:gd name="T17" fmla="*/ 504825 h 1224"/>
                  <a:gd name="T18" fmla="*/ 1160462 w 1225"/>
                  <a:gd name="T19" fmla="*/ 387350 h 1224"/>
                  <a:gd name="T20" fmla="*/ 1006475 w 1225"/>
                  <a:gd name="T21" fmla="*/ 279400 h 1224"/>
                  <a:gd name="T22" fmla="*/ 841375 w 1225"/>
                  <a:gd name="T23" fmla="*/ 192087 h 1224"/>
                  <a:gd name="T24" fmla="*/ 666750 w 1225"/>
                  <a:gd name="T25" fmla="*/ 119063 h 1224"/>
                  <a:gd name="T26" fmla="*/ 484187 w 1225"/>
                  <a:gd name="T27" fmla="*/ 60325 h 1224"/>
                  <a:gd name="T28" fmla="*/ 295275 w 1225"/>
                  <a:gd name="T29" fmla="*/ 23812 h 1224"/>
                  <a:gd name="T30" fmla="*/ 98425 w 1225"/>
                  <a:gd name="T31" fmla="*/ 3175 h 1224"/>
                  <a:gd name="T32" fmla="*/ 0 w 1225"/>
                  <a:gd name="T33" fmla="*/ 26988 h 1224"/>
                  <a:gd name="T34" fmla="*/ 195262 w 1225"/>
                  <a:gd name="T35" fmla="*/ 36512 h 1224"/>
                  <a:gd name="T36" fmla="*/ 384175 w 1225"/>
                  <a:gd name="T37" fmla="*/ 63500 h 1224"/>
                  <a:gd name="T38" fmla="*/ 566737 w 1225"/>
                  <a:gd name="T39" fmla="*/ 112713 h 1224"/>
                  <a:gd name="T40" fmla="*/ 742950 w 1225"/>
                  <a:gd name="T41" fmla="*/ 176212 h 1224"/>
                  <a:gd name="T42" fmla="*/ 911225 w 1225"/>
                  <a:gd name="T43" fmla="*/ 258762 h 1224"/>
                  <a:gd name="T44" fmla="*/ 1069975 w 1225"/>
                  <a:gd name="T45" fmla="*/ 352425 h 1224"/>
                  <a:gd name="T46" fmla="*/ 1219200 w 1225"/>
                  <a:gd name="T47" fmla="*/ 463550 h 1224"/>
                  <a:gd name="T48" fmla="*/ 1352550 w 1225"/>
                  <a:gd name="T49" fmla="*/ 587375 h 1224"/>
                  <a:gd name="T50" fmla="*/ 1477962 w 1225"/>
                  <a:gd name="T51" fmla="*/ 722312 h 1224"/>
                  <a:gd name="T52" fmla="*/ 1587499 w 1225"/>
                  <a:gd name="T53" fmla="*/ 871538 h 1224"/>
                  <a:gd name="T54" fmla="*/ 1684337 w 1225"/>
                  <a:gd name="T55" fmla="*/ 1028700 h 1224"/>
                  <a:gd name="T56" fmla="*/ 1766887 w 1225"/>
                  <a:gd name="T57" fmla="*/ 1196975 h 1224"/>
                  <a:gd name="T58" fmla="*/ 1831975 w 1225"/>
                  <a:gd name="T59" fmla="*/ 1373187 h 1224"/>
                  <a:gd name="T60" fmla="*/ 1876425 w 1225"/>
                  <a:gd name="T61" fmla="*/ 1555750 h 1224"/>
                  <a:gd name="T62" fmla="*/ 1908175 w 1225"/>
                  <a:gd name="T63" fmla="*/ 1747838 h 1224"/>
                  <a:gd name="T64" fmla="*/ 1916112 w 1225"/>
                  <a:gd name="T65" fmla="*/ 1943100 h 12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25"/>
                  <a:gd name="T100" fmla="*/ 0 h 1224"/>
                  <a:gd name="T101" fmla="*/ 1225 w 1225"/>
                  <a:gd name="T102" fmla="*/ 1224 h 122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25" h="1224">
                    <a:moveTo>
                      <a:pt x="1225" y="1224"/>
                    </a:moveTo>
                    <a:lnTo>
                      <a:pt x="1223" y="1163"/>
                    </a:lnTo>
                    <a:lnTo>
                      <a:pt x="1217" y="1099"/>
                    </a:lnTo>
                    <a:lnTo>
                      <a:pt x="1209" y="1038"/>
                    </a:lnTo>
                    <a:lnTo>
                      <a:pt x="1200" y="978"/>
                    </a:lnTo>
                    <a:lnTo>
                      <a:pt x="1184" y="919"/>
                    </a:lnTo>
                    <a:lnTo>
                      <a:pt x="1169" y="860"/>
                    </a:lnTo>
                    <a:lnTo>
                      <a:pt x="1150" y="804"/>
                    </a:lnTo>
                    <a:lnTo>
                      <a:pt x="1127" y="748"/>
                    </a:lnTo>
                    <a:lnTo>
                      <a:pt x="1102" y="693"/>
                    </a:lnTo>
                    <a:lnTo>
                      <a:pt x="1075" y="641"/>
                    </a:lnTo>
                    <a:lnTo>
                      <a:pt x="1046" y="589"/>
                    </a:lnTo>
                    <a:lnTo>
                      <a:pt x="1014" y="539"/>
                    </a:lnTo>
                    <a:lnTo>
                      <a:pt x="979" y="491"/>
                    </a:lnTo>
                    <a:lnTo>
                      <a:pt x="944" y="445"/>
                    </a:lnTo>
                    <a:lnTo>
                      <a:pt x="904" y="401"/>
                    </a:lnTo>
                    <a:lnTo>
                      <a:pt x="864" y="359"/>
                    </a:lnTo>
                    <a:lnTo>
                      <a:pt x="822" y="318"/>
                    </a:lnTo>
                    <a:lnTo>
                      <a:pt x="777" y="280"/>
                    </a:lnTo>
                    <a:lnTo>
                      <a:pt x="731" y="244"/>
                    </a:lnTo>
                    <a:lnTo>
                      <a:pt x="683" y="209"/>
                    </a:lnTo>
                    <a:lnTo>
                      <a:pt x="634" y="176"/>
                    </a:lnTo>
                    <a:lnTo>
                      <a:pt x="582" y="148"/>
                    </a:lnTo>
                    <a:lnTo>
                      <a:pt x="530" y="121"/>
                    </a:lnTo>
                    <a:lnTo>
                      <a:pt x="474" y="96"/>
                    </a:lnTo>
                    <a:lnTo>
                      <a:pt x="420" y="75"/>
                    </a:lnTo>
                    <a:lnTo>
                      <a:pt x="363" y="56"/>
                    </a:lnTo>
                    <a:lnTo>
                      <a:pt x="305" y="38"/>
                    </a:lnTo>
                    <a:lnTo>
                      <a:pt x="246" y="25"/>
                    </a:lnTo>
                    <a:lnTo>
                      <a:pt x="186" y="15"/>
                    </a:lnTo>
                    <a:lnTo>
                      <a:pt x="125" y="8"/>
                    </a:lnTo>
                    <a:lnTo>
                      <a:pt x="62" y="2"/>
                    </a:lnTo>
                    <a:lnTo>
                      <a:pt x="0" y="0"/>
                    </a:lnTo>
                    <a:lnTo>
                      <a:pt x="0" y="17"/>
                    </a:lnTo>
                    <a:lnTo>
                      <a:pt x="62" y="19"/>
                    </a:lnTo>
                    <a:lnTo>
                      <a:pt x="123" y="23"/>
                    </a:lnTo>
                    <a:lnTo>
                      <a:pt x="182" y="31"/>
                    </a:lnTo>
                    <a:lnTo>
                      <a:pt x="242" y="40"/>
                    </a:lnTo>
                    <a:lnTo>
                      <a:pt x="301" y="54"/>
                    </a:lnTo>
                    <a:lnTo>
                      <a:pt x="357" y="71"/>
                    </a:lnTo>
                    <a:lnTo>
                      <a:pt x="415" y="90"/>
                    </a:lnTo>
                    <a:lnTo>
                      <a:pt x="468" y="111"/>
                    </a:lnTo>
                    <a:lnTo>
                      <a:pt x="522" y="136"/>
                    </a:lnTo>
                    <a:lnTo>
                      <a:pt x="574" y="163"/>
                    </a:lnTo>
                    <a:lnTo>
                      <a:pt x="626" y="192"/>
                    </a:lnTo>
                    <a:lnTo>
                      <a:pt x="674" y="222"/>
                    </a:lnTo>
                    <a:lnTo>
                      <a:pt x="722" y="257"/>
                    </a:lnTo>
                    <a:lnTo>
                      <a:pt x="768" y="292"/>
                    </a:lnTo>
                    <a:lnTo>
                      <a:pt x="810" y="330"/>
                    </a:lnTo>
                    <a:lnTo>
                      <a:pt x="852" y="370"/>
                    </a:lnTo>
                    <a:lnTo>
                      <a:pt x="893" y="412"/>
                    </a:lnTo>
                    <a:lnTo>
                      <a:pt x="931" y="455"/>
                    </a:lnTo>
                    <a:lnTo>
                      <a:pt x="967" y="501"/>
                    </a:lnTo>
                    <a:lnTo>
                      <a:pt x="1000" y="549"/>
                    </a:lnTo>
                    <a:lnTo>
                      <a:pt x="1033" y="597"/>
                    </a:lnTo>
                    <a:lnTo>
                      <a:pt x="1061" y="648"/>
                    </a:lnTo>
                    <a:lnTo>
                      <a:pt x="1088" y="700"/>
                    </a:lnTo>
                    <a:lnTo>
                      <a:pt x="1113" y="754"/>
                    </a:lnTo>
                    <a:lnTo>
                      <a:pt x="1134" y="808"/>
                    </a:lnTo>
                    <a:lnTo>
                      <a:pt x="1154" y="865"/>
                    </a:lnTo>
                    <a:lnTo>
                      <a:pt x="1169" y="923"/>
                    </a:lnTo>
                    <a:lnTo>
                      <a:pt x="1182" y="980"/>
                    </a:lnTo>
                    <a:lnTo>
                      <a:pt x="1194" y="1040"/>
                    </a:lnTo>
                    <a:lnTo>
                      <a:pt x="1202" y="1101"/>
                    </a:lnTo>
                    <a:lnTo>
                      <a:pt x="1205" y="1163"/>
                    </a:lnTo>
                    <a:lnTo>
                      <a:pt x="1207" y="1224"/>
                    </a:lnTo>
                    <a:lnTo>
                      <a:pt x="1225" y="1224"/>
                    </a:lnTo>
                    <a:close/>
                  </a:path>
                </a:pathLst>
              </a:custGeom>
              <a:solidFill>
                <a:srgbClr val="0099FF"/>
              </a:solidFill>
              <a:ln w="9525">
                <a:noFill/>
                <a:round/>
              </a:ln>
            </p:spPr>
            <p:txBody>
              <a:bodyPr/>
              <a:lstStyle/>
              <a:p>
                <a:endParaRPr lang="en-US"/>
              </a:p>
            </p:txBody>
          </p:sp>
          <p:sp>
            <p:nvSpPr>
              <p:cNvPr id="17417" name="Freeform 9"/>
              <p:cNvSpPr/>
              <p:nvPr/>
            </p:nvSpPr>
            <p:spPr bwMode="auto">
              <a:xfrm>
                <a:off x="4154313" y="3540104"/>
                <a:ext cx="956733" cy="1709738"/>
              </a:xfrm>
              <a:custGeom>
                <a:avLst/>
                <a:gdLst>
                  <a:gd name="T0" fmla="*/ 12700 w 678"/>
                  <a:gd name="T1" fmla="*/ 1709738 h 1077"/>
                  <a:gd name="T2" fmla="*/ 128588 w 678"/>
                  <a:gd name="T3" fmla="*/ 1644651 h 1077"/>
                  <a:gd name="T4" fmla="*/ 238125 w 678"/>
                  <a:gd name="T5" fmla="*/ 1574800 h 1077"/>
                  <a:gd name="T6" fmla="*/ 344487 w 678"/>
                  <a:gd name="T7" fmla="*/ 1498600 h 1077"/>
                  <a:gd name="T8" fmla="*/ 444500 w 678"/>
                  <a:gd name="T9" fmla="*/ 1412875 h 1077"/>
                  <a:gd name="T10" fmla="*/ 536575 w 678"/>
                  <a:gd name="T11" fmla="*/ 1325563 h 1077"/>
                  <a:gd name="T12" fmla="*/ 625475 w 678"/>
                  <a:gd name="T13" fmla="*/ 1227138 h 1077"/>
                  <a:gd name="T14" fmla="*/ 706437 w 678"/>
                  <a:gd name="T15" fmla="*/ 1127125 h 1077"/>
                  <a:gd name="T16" fmla="*/ 779462 w 678"/>
                  <a:gd name="T17" fmla="*/ 1020763 h 1077"/>
                  <a:gd name="T18" fmla="*/ 844550 w 678"/>
                  <a:gd name="T19" fmla="*/ 908050 h 1077"/>
                  <a:gd name="T20" fmla="*/ 904875 w 678"/>
                  <a:gd name="T21" fmla="*/ 788988 h 1077"/>
                  <a:gd name="T22" fmla="*/ 954088 w 678"/>
                  <a:gd name="T23" fmla="*/ 666750 h 1077"/>
                  <a:gd name="T24" fmla="*/ 996950 w 678"/>
                  <a:gd name="T25" fmla="*/ 542925 h 1077"/>
                  <a:gd name="T26" fmla="*/ 1030288 w 678"/>
                  <a:gd name="T27" fmla="*/ 411163 h 1077"/>
                  <a:gd name="T28" fmla="*/ 1054100 w 678"/>
                  <a:gd name="T29" fmla="*/ 280988 h 1077"/>
                  <a:gd name="T30" fmla="*/ 1069975 w 678"/>
                  <a:gd name="T31" fmla="*/ 142875 h 1077"/>
                  <a:gd name="T32" fmla="*/ 1076325 w 678"/>
                  <a:gd name="T33" fmla="*/ 0 h 1077"/>
                  <a:gd name="T34" fmla="*/ 1047750 w 678"/>
                  <a:gd name="T35" fmla="*/ 69850 h 1077"/>
                  <a:gd name="T36" fmla="*/ 1039813 w 678"/>
                  <a:gd name="T37" fmla="*/ 207963 h 1077"/>
                  <a:gd name="T38" fmla="*/ 1017588 w 678"/>
                  <a:gd name="T39" fmla="*/ 341313 h 1077"/>
                  <a:gd name="T40" fmla="*/ 990600 w 678"/>
                  <a:gd name="T41" fmla="*/ 473075 h 1077"/>
                  <a:gd name="T42" fmla="*/ 954088 w 678"/>
                  <a:gd name="T43" fmla="*/ 596900 h 1077"/>
                  <a:gd name="T44" fmla="*/ 908050 w 678"/>
                  <a:gd name="T45" fmla="*/ 719138 h 1077"/>
                  <a:gd name="T46" fmla="*/ 854075 w 678"/>
                  <a:gd name="T47" fmla="*/ 838200 h 1077"/>
                  <a:gd name="T48" fmla="*/ 792162 w 678"/>
                  <a:gd name="T49" fmla="*/ 950913 h 1077"/>
                  <a:gd name="T50" fmla="*/ 722312 w 678"/>
                  <a:gd name="T51" fmla="*/ 1060450 h 1077"/>
                  <a:gd name="T52" fmla="*/ 646112 w 678"/>
                  <a:gd name="T53" fmla="*/ 1163638 h 1077"/>
                  <a:gd name="T54" fmla="*/ 563562 w 678"/>
                  <a:gd name="T55" fmla="*/ 1262063 h 1077"/>
                  <a:gd name="T56" fmla="*/ 473075 w 678"/>
                  <a:gd name="T57" fmla="*/ 1352550 h 1077"/>
                  <a:gd name="T58" fmla="*/ 377825 w 678"/>
                  <a:gd name="T59" fmla="*/ 1438275 h 1077"/>
                  <a:gd name="T60" fmla="*/ 277812 w 678"/>
                  <a:gd name="T61" fmla="*/ 1517650 h 1077"/>
                  <a:gd name="T62" fmla="*/ 171450 w 678"/>
                  <a:gd name="T63" fmla="*/ 1590675 h 1077"/>
                  <a:gd name="T64" fmla="*/ 58738 w 678"/>
                  <a:gd name="T65" fmla="*/ 1657351 h 1077"/>
                  <a:gd name="T66" fmla="*/ 6350 w 678"/>
                  <a:gd name="T67" fmla="*/ 1684338 h 107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78"/>
                  <a:gd name="T103" fmla="*/ 0 h 1077"/>
                  <a:gd name="T104" fmla="*/ 678 w 678"/>
                  <a:gd name="T105" fmla="*/ 1077 h 107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78" h="1077">
                    <a:moveTo>
                      <a:pt x="4" y="1077"/>
                    </a:moveTo>
                    <a:lnTo>
                      <a:pt x="8" y="1077"/>
                    </a:lnTo>
                    <a:lnTo>
                      <a:pt x="44" y="1057"/>
                    </a:lnTo>
                    <a:lnTo>
                      <a:pt x="81" y="1036"/>
                    </a:lnTo>
                    <a:lnTo>
                      <a:pt x="115" y="1015"/>
                    </a:lnTo>
                    <a:lnTo>
                      <a:pt x="150" y="992"/>
                    </a:lnTo>
                    <a:lnTo>
                      <a:pt x="184" y="969"/>
                    </a:lnTo>
                    <a:lnTo>
                      <a:pt x="217" y="944"/>
                    </a:lnTo>
                    <a:lnTo>
                      <a:pt x="250" y="917"/>
                    </a:lnTo>
                    <a:lnTo>
                      <a:pt x="280" y="890"/>
                    </a:lnTo>
                    <a:lnTo>
                      <a:pt x="309" y="864"/>
                    </a:lnTo>
                    <a:lnTo>
                      <a:pt x="338" y="835"/>
                    </a:lnTo>
                    <a:lnTo>
                      <a:pt x="367" y="804"/>
                    </a:lnTo>
                    <a:lnTo>
                      <a:pt x="394" y="773"/>
                    </a:lnTo>
                    <a:lnTo>
                      <a:pt x="420" y="743"/>
                    </a:lnTo>
                    <a:lnTo>
                      <a:pt x="445" y="710"/>
                    </a:lnTo>
                    <a:lnTo>
                      <a:pt x="468" y="676"/>
                    </a:lnTo>
                    <a:lnTo>
                      <a:pt x="491" y="643"/>
                    </a:lnTo>
                    <a:lnTo>
                      <a:pt x="513" y="606"/>
                    </a:lnTo>
                    <a:lnTo>
                      <a:pt x="532" y="572"/>
                    </a:lnTo>
                    <a:lnTo>
                      <a:pt x="551" y="535"/>
                    </a:lnTo>
                    <a:lnTo>
                      <a:pt x="570" y="497"/>
                    </a:lnTo>
                    <a:lnTo>
                      <a:pt x="585" y="461"/>
                    </a:lnTo>
                    <a:lnTo>
                      <a:pt x="601" y="420"/>
                    </a:lnTo>
                    <a:lnTo>
                      <a:pt x="616" y="382"/>
                    </a:lnTo>
                    <a:lnTo>
                      <a:pt x="628" y="342"/>
                    </a:lnTo>
                    <a:lnTo>
                      <a:pt x="639" y="301"/>
                    </a:lnTo>
                    <a:lnTo>
                      <a:pt x="649" y="259"/>
                    </a:lnTo>
                    <a:lnTo>
                      <a:pt x="657" y="219"/>
                    </a:lnTo>
                    <a:lnTo>
                      <a:pt x="664" y="177"/>
                    </a:lnTo>
                    <a:lnTo>
                      <a:pt x="670" y="133"/>
                    </a:lnTo>
                    <a:lnTo>
                      <a:pt x="674" y="90"/>
                    </a:lnTo>
                    <a:lnTo>
                      <a:pt x="676" y="46"/>
                    </a:lnTo>
                    <a:lnTo>
                      <a:pt x="678" y="0"/>
                    </a:lnTo>
                    <a:lnTo>
                      <a:pt x="660" y="0"/>
                    </a:lnTo>
                    <a:lnTo>
                      <a:pt x="660" y="44"/>
                    </a:lnTo>
                    <a:lnTo>
                      <a:pt x="658" y="88"/>
                    </a:lnTo>
                    <a:lnTo>
                      <a:pt x="655" y="131"/>
                    </a:lnTo>
                    <a:lnTo>
                      <a:pt x="649" y="173"/>
                    </a:lnTo>
                    <a:lnTo>
                      <a:pt x="641" y="215"/>
                    </a:lnTo>
                    <a:lnTo>
                      <a:pt x="633" y="257"/>
                    </a:lnTo>
                    <a:lnTo>
                      <a:pt x="624" y="298"/>
                    </a:lnTo>
                    <a:lnTo>
                      <a:pt x="612" y="338"/>
                    </a:lnTo>
                    <a:lnTo>
                      <a:pt x="601" y="376"/>
                    </a:lnTo>
                    <a:lnTo>
                      <a:pt x="585" y="416"/>
                    </a:lnTo>
                    <a:lnTo>
                      <a:pt x="572" y="453"/>
                    </a:lnTo>
                    <a:lnTo>
                      <a:pt x="555" y="491"/>
                    </a:lnTo>
                    <a:lnTo>
                      <a:pt x="538" y="528"/>
                    </a:lnTo>
                    <a:lnTo>
                      <a:pt x="518" y="564"/>
                    </a:lnTo>
                    <a:lnTo>
                      <a:pt x="499" y="599"/>
                    </a:lnTo>
                    <a:lnTo>
                      <a:pt x="478" y="633"/>
                    </a:lnTo>
                    <a:lnTo>
                      <a:pt x="455" y="668"/>
                    </a:lnTo>
                    <a:lnTo>
                      <a:pt x="432" y="700"/>
                    </a:lnTo>
                    <a:lnTo>
                      <a:pt x="407" y="733"/>
                    </a:lnTo>
                    <a:lnTo>
                      <a:pt x="382" y="764"/>
                    </a:lnTo>
                    <a:lnTo>
                      <a:pt x="355" y="795"/>
                    </a:lnTo>
                    <a:lnTo>
                      <a:pt x="326" y="823"/>
                    </a:lnTo>
                    <a:lnTo>
                      <a:pt x="298" y="852"/>
                    </a:lnTo>
                    <a:lnTo>
                      <a:pt x="269" y="879"/>
                    </a:lnTo>
                    <a:lnTo>
                      <a:pt x="238" y="906"/>
                    </a:lnTo>
                    <a:lnTo>
                      <a:pt x="207" y="931"/>
                    </a:lnTo>
                    <a:lnTo>
                      <a:pt x="175" y="956"/>
                    </a:lnTo>
                    <a:lnTo>
                      <a:pt x="142" y="979"/>
                    </a:lnTo>
                    <a:lnTo>
                      <a:pt x="108" y="1002"/>
                    </a:lnTo>
                    <a:lnTo>
                      <a:pt x="73" y="1023"/>
                    </a:lnTo>
                    <a:lnTo>
                      <a:pt x="37" y="1044"/>
                    </a:lnTo>
                    <a:lnTo>
                      <a:pt x="0" y="1061"/>
                    </a:lnTo>
                    <a:lnTo>
                      <a:pt x="4" y="1061"/>
                    </a:lnTo>
                    <a:lnTo>
                      <a:pt x="4" y="1077"/>
                    </a:lnTo>
                    <a:close/>
                  </a:path>
                </a:pathLst>
              </a:custGeom>
              <a:solidFill>
                <a:srgbClr val="0099FF"/>
              </a:solidFill>
              <a:ln w="9525">
                <a:noFill/>
                <a:round/>
              </a:ln>
            </p:spPr>
            <p:txBody>
              <a:bodyPr/>
              <a:lstStyle/>
              <a:p>
                <a:endParaRPr lang="en-US"/>
              </a:p>
            </p:txBody>
          </p:sp>
          <p:sp>
            <p:nvSpPr>
              <p:cNvPr id="17418" name="Freeform 10"/>
              <p:cNvSpPr/>
              <p:nvPr/>
            </p:nvSpPr>
            <p:spPr bwMode="auto">
              <a:xfrm>
                <a:off x="2559757" y="5224445"/>
                <a:ext cx="1600200" cy="26987"/>
              </a:xfrm>
              <a:custGeom>
                <a:avLst/>
                <a:gdLst>
                  <a:gd name="T0" fmla="*/ 0 w 1134"/>
                  <a:gd name="T1" fmla="*/ 25400 h 17"/>
                  <a:gd name="T2" fmla="*/ 6350 w 1134"/>
                  <a:gd name="T3" fmla="*/ 25400 h 17"/>
                  <a:gd name="T4" fmla="*/ 215900 w 1134"/>
                  <a:gd name="T5" fmla="*/ 26987 h 17"/>
                  <a:gd name="T6" fmla="*/ 434975 w 1134"/>
                  <a:gd name="T7" fmla="*/ 26987 h 17"/>
                  <a:gd name="T8" fmla="*/ 657225 w 1134"/>
                  <a:gd name="T9" fmla="*/ 26987 h 17"/>
                  <a:gd name="T10" fmla="*/ 885825 w 1134"/>
                  <a:gd name="T11" fmla="*/ 26987 h 17"/>
                  <a:gd name="T12" fmla="*/ 1117600 w 1134"/>
                  <a:gd name="T13" fmla="*/ 26987 h 17"/>
                  <a:gd name="T14" fmla="*/ 1346200 w 1134"/>
                  <a:gd name="T15" fmla="*/ 26987 h 17"/>
                  <a:gd name="T16" fmla="*/ 1574800 w 1134"/>
                  <a:gd name="T17" fmla="*/ 26987 h 17"/>
                  <a:gd name="T18" fmla="*/ 1800225 w 1134"/>
                  <a:gd name="T19" fmla="*/ 25400 h 17"/>
                  <a:gd name="T20" fmla="*/ 1800225 w 1134"/>
                  <a:gd name="T21" fmla="*/ 0 h 17"/>
                  <a:gd name="T22" fmla="*/ 1574800 w 1134"/>
                  <a:gd name="T23" fmla="*/ 0 h 17"/>
                  <a:gd name="T24" fmla="*/ 1346200 w 1134"/>
                  <a:gd name="T25" fmla="*/ 3175 h 17"/>
                  <a:gd name="T26" fmla="*/ 1117600 w 1134"/>
                  <a:gd name="T27" fmla="*/ 3175 h 17"/>
                  <a:gd name="T28" fmla="*/ 885825 w 1134"/>
                  <a:gd name="T29" fmla="*/ 3175 h 17"/>
                  <a:gd name="T30" fmla="*/ 657225 w 1134"/>
                  <a:gd name="T31" fmla="*/ 3175 h 17"/>
                  <a:gd name="T32" fmla="*/ 434975 w 1134"/>
                  <a:gd name="T33" fmla="*/ 3175 h 17"/>
                  <a:gd name="T34" fmla="*/ 215900 w 1134"/>
                  <a:gd name="T35" fmla="*/ 0 h 17"/>
                  <a:gd name="T36" fmla="*/ 6350 w 1134"/>
                  <a:gd name="T37" fmla="*/ 0 h 17"/>
                  <a:gd name="T38" fmla="*/ 11112 w 1134"/>
                  <a:gd name="T39" fmla="*/ 3175 h 17"/>
                  <a:gd name="T40" fmla="*/ 0 w 1134"/>
                  <a:gd name="T41" fmla="*/ 25400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34"/>
                  <a:gd name="T64" fmla="*/ 0 h 17"/>
                  <a:gd name="T65" fmla="*/ 1134 w 1134"/>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34" h="17">
                    <a:moveTo>
                      <a:pt x="0" y="16"/>
                    </a:moveTo>
                    <a:lnTo>
                      <a:pt x="4" y="16"/>
                    </a:lnTo>
                    <a:lnTo>
                      <a:pt x="136" y="17"/>
                    </a:lnTo>
                    <a:lnTo>
                      <a:pt x="274" y="17"/>
                    </a:lnTo>
                    <a:lnTo>
                      <a:pt x="414" y="17"/>
                    </a:lnTo>
                    <a:lnTo>
                      <a:pt x="558" y="17"/>
                    </a:lnTo>
                    <a:lnTo>
                      <a:pt x="704" y="17"/>
                    </a:lnTo>
                    <a:lnTo>
                      <a:pt x="848" y="17"/>
                    </a:lnTo>
                    <a:lnTo>
                      <a:pt x="992" y="17"/>
                    </a:lnTo>
                    <a:lnTo>
                      <a:pt x="1134" y="16"/>
                    </a:lnTo>
                    <a:lnTo>
                      <a:pt x="1134" y="0"/>
                    </a:lnTo>
                    <a:lnTo>
                      <a:pt x="992" y="0"/>
                    </a:lnTo>
                    <a:lnTo>
                      <a:pt x="848" y="2"/>
                    </a:lnTo>
                    <a:lnTo>
                      <a:pt x="704" y="2"/>
                    </a:lnTo>
                    <a:lnTo>
                      <a:pt x="558" y="2"/>
                    </a:lnTo>
                    <a:lnTo>
                      <a:pt x="414" y="2"/>
                    </a:lnTo>
                    <a:lnTo>
                      <a:pt x="274" y="2"/>
                    </a:lnTo>
                    <a:lnTo>
                      <a:pt x="136" y="0"/>
                    </a:lnTo>
                    <a:lnTo>
                      <a:pt x="4" y="0"/>
                    </a:lnTo>
                    <a:lnTo>
                      <a:pt x="7" y="2"/>
                    </a:lnTo>
                    <a:lnTo>
                      <a:pt x="0" y="16"/>
                    </a:lnTo>
                    <a:close/>
                  </a:path>
                </a:pathLst>
              </a:custGeom>
              <a:solidFill>
                <a:srgbClr val="0099FF"/>
              </a:solidFill>
              <a:ln w="9525">
                <a:noFill/>
                <a:round/>
              </a:ln>
            </p:spPr>
            <p:txBody>
              <a:bodyPr/>
              <a:lstStyle/>
              <a:p>
                <a:endParaRPr lang="en-US"/>
              </a:p>
            </p:txBody>
          </p:sp>
          <p:sp>
            <p:nvSpPr>
              <p:cNvPr id="17419" name="Freeform 11"/>
              <p:cNvSpPr/>
              <p:nvPr/>
            </p:nvSpPr>
            <p:spPr bwMode="auto">
              <a:xfrm>
                <a:off x="1655234" y="3540104"/>
                <a:ext cx="914400" cy="1709738"/>
              </a:xfrm>
              <a:custGeom>
                <a:avLst/>
                <a:gdLst>
                  <a:gd name="T0" fmla="*/ 0 w 648"/>
                  <a:gd name="T1" fmla="*/ 69850 h 1077"/>
                  <a:gd name="T2" fmla="*/ 7938 w 648"/>
                  <a:gd name="T3" fmla="*/ 204788 h 1077"/>
                  <a:gd name="T4" fmla="*/ 26988 w 648"/>
                  <a:gd name="T5" fmla="*/ 338138 h 1077"/>
                  <a:gd name="T6" fmla="*/ 53975 w 648"/>
                  <a:gd name="T7" fmla="*/ 469900 h 1077"/>
                  <a:gd name="T8" fmla="*/ 90487 w 648"/>
                  <a:gd name="T9" fmla="*/ 593725 h 1077"/>
                  <a:gd name="T10" fmla="*/ 136525 w 648"/>
                  <a:gd name="T11" fmla="*/ 719138 h 1077"/>
                  <a:gd name="T12" fmla="*/ 188912 w 648"/>
                  <a:gd name="T13" fmla="*/ 838200 h 1077"/>
                  <a:gd name="T14" fmla="*/ 249238 w 648"/>
                  <a:gd name="T15" fmla="*/ 950913 h 1077"/>
                  <a:gd name="T16" fmla="*/ 315912 w 648"/>
                  <a:gd name="T17" fmla="*/ 1063625 h 1077"/>
                  <a:gd name="T18" fmla="*/ 388937 w 648"/>
                  <a:gd name="T19" fmla="*/ 1166813 h 1077"/>
                  <a:gd name="T20" fmla="*/ 471488 w 648"/>
                  <a:gd name="T21" fmla="*/ 1266825 h 1077"/>
                  <a:gd name="T22" fmla="*/ 557212 w 648"/>
                  <a:gd name="T23" fmla="*/ 1362075 h 1077"/>
                  <a:gd name="T24" fmla="*/ 650875 w 648"/>
                  <a:gd name="T25" fmla="*/ 1449388 h 1077"/>
                  <a:gd name="T26" fmla="*/ 749300 w 648"/>
                  <a:gd name="T27" fmla="*/ 1531938 h 1077"/>
                  <a:gd name="T28" fmla="*/ 852488 w 648"/>
                  <a:gd name="T29" fmla="*/ 1608138 h 1077"/>
                  <a:gd name="T30" fmla="*/ 962025 w 648"/>
                  <a:gd name="T31" fmla="*/ 1674813 h 1077"/>
                  <a:gd name="T32" fmla="*/ 1028700 w 648"/>
                  <a:gd name="T33" fmla="*/ 1687513 h 1077"/>
                  <a:gd name="T34" fmla="*/ 919163 w 648"/>
                  <a:gd name="T35" fmla="*/ 1620838 h 1077"/>
                  <a:gd name="T36" fmla="*/ 815975 w 648"/>
                  <a:gd name="T37" fmla="*/ 1550988 h 1077"/>
                  <a:gd name="T38" fmla="*/ 715962 w 648"/>
                  <a:gd name="T39" fmla="*/ 1471613 h 1077"/>
                  <a:gd name="T40" fmla="*/ 620712 w 648"/>
                  <a:gd name="T41" fmla="*/ 1389063 h 1077"/>
                  <a:gd name="T42" fmla="*/ 533400 w 648"/>
                  <a:gd name="T43" fmla="*/ 1298575 h 1077"/>
                  <a:gd name="T44" fmla="*/ 450850 w 648"/>
                  <a:gd name="T45" fmla="*/ 1200150 h 1077"/>
                  <a:gd name="T46" fmla="*/ 374650 w 648"/>
                  <a:gd name="T47" fmla="*/ 1100138 h 1077"/>
                  <a:gd name="T48" fmla="*/ 304800 w 648"/>
                  <a:gd name="T49" fmla="*/ 993775 h 1077"/>
                  <a:gd name="T50" fmla="*/ 239713 w 648"/>
                  <a:gd name="T51" fmla="*/ 884238 h 1077"/>
                  <a:gd name="T52" fmla="*/ 185737 w 648"/>
                  <a:gd name="T53" fmla="*/ 768350 h 1077"/>
                  <a:gd name="T54" fmla="*/ 136525 w 648"/>
                  <a:gd name="T55" fmla="*/ 649288 h 1077"/>
                  <a:gd name="T56" fmla="*/ 96837 w 648"/>
                  <a:gd name="T57" fmla="*/ 523875 h 1077"/>
                  <a:gd name="T58" fmla="*/ 66675 w 648"/>
                  <a:gd name="T59" fmla="*/ 398463 h 1077"/>
                  <a:gd name="T60" fmla="*/ 42862 w 648"/>
                  <a:gd name="T61" fmla="*/ 268288 h 1077"/>
                  <a:gd name="T62" fmla="*/ 30163 w 648"/>
                  <a:gd name="T63" fmla="*/ 136525 h 1077"/>
                  <a:gd name="T64" fmla="*/ 23812 w 648"/>
                  <a:gd name="T65" fmla="*/ 0 h 107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48"/>
                  <a:gd name="T100" fmla="*/ 0 h 1077"/>
                  <a:gd name="T101" fmla="*/ 648 w 648"/>
                  <a:gd name="T102" fmla="*/ 1077 h 107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48" h="1077">
                    <a:moveTo>
                      <a:pt x="0" y="0"/>
                    </a:moveTo>
                    <a:lnTo>
                      <a:pt x="0" y="44"/>
                    </a:lnTo>
                    <a:lnTo>
                      <a:pt x="2" y="86"/>
                    </a:lnTo>
                    <a:lnTo>
                      <a:pt x="5" y="129"/>
                    </a:lnTo>
                    <a:lnTo>
                      <a:pt x="11" y="171"/>
                    </a:lnTo>
                    <a:lnTo>
                      <a:pt x="17" y="213"/>
                    </a:lnTo>
                    <a:lnTo>
                      <a:pt x="27" y="253"/>
                    </a:lnTo>
                    <a:lnTo>
                      <a:pt x="34" y="296"/>
                    </a:lnTo>
                    <a:lnTo>
                      <a:pt x="46" y="336"/>
                    </a:lnTo>
                    <a:lnTo>
                      <a:pt x="57" y="374"/>
                    </a:lnTo>
                    <a:lnTo>
                      <a:pt x="71" y="415"/>
                    </a:lnTo>
                    <a:lnTo>
                      <a:pt x="86" y="453"/>
                    </a:lnTo>
                    <a:lnTo>
                      <a:pt x="101" y="489"/>
                    </a:lnTo>
                    <a:lnTo>
                      <a:pt x="119" y="528"/>
                    </a:lnTo>
                    <a:lnTo>
                      <a:pt x="138" y="564"/>
                    </a:lnTo>
                    <a:lnTo>
                      <a:pt x="157" y="599"/>
                    </a:lnTo>
                    <a:lnTo>
                      <a:pt x="176" y="635"/>
                    </a:lnTo>
                    <a:lnTo>
                      <a:pt x="199" y="670"/>
                    </a:lnTo>
                    <a:lnTo>
                      <a:pt x="222" y="702"/>
                    </a:lnTo>
                    <a:lnTo>
                      <a:pt x="245" y="735"/>
                    </a:lnTo>
                    <a:lnTo>
                      <a:pt x="270" y="768"/>
                    </a:lnTo>
                    <a:lnTo>
                      <a:pt x="297" y="798"/>
                    </a:lnTo>
                    <a:lnTo>
                      <a:pt x="324" y="829"/>
                    </a:lnTo>
                    <a:lnTo>
                      <a:pt x="351" y="858"/>
                    </a:lnTo>
                    <a:lnTo>
                      <a:pt x="380" y="887"/>
                    </a:lnTo>
                    <a:lnTo>
                      <a:pt x="410" y="913"/>
                    </a:lnTo>
                    <a:lnTo>
                      <a:pt x="441" y="940"/>
                    </a:lnTo>
                    <a:lnTo>
                      <a:pt x="472" y="965"/>
                    </a:lnTo>
                    <a:lnTo>
                      <a:pt x="504" y="990"/>
                    </a:lnTo>
                    <a:lnTo>
                      <a:pt x="537" y="1013"/>
                    </a:lnTo>
                    <a:lnTo>
                      <a:pt x="572" y="1034"/>
                    </a:lnTo>
                    <a:lnTo>
                      <a:pt x="606" y="1055"/>
                    </a:lnTo>
                    <a:lnTo>
                      <a:pt x="641" y="1077"/>
                    </a:lnTo>
                    <a:lnTo>
                      <a:pt x="648" y="1063"/>
                    </a:lnTo>
                    <a:lnTo>
                      <a:pt x="614" y="1042"/>
                    </a:lnTo>
                    <a:lnTo>
                      <a:pt x="579" y="1021"/>
                    </a:lnTo>
                    <a:lnTo>
                      <a:pt x="547" y="1000"/>
                    </a:lnTo>
                    <a:lnTo>
                      <a:pt x="514" y="977"/>
                    </a:lnTo>
                    <a:lnTo>
                      <a:pt x="481" y="952"/>
                    </a:lnTo>
                    <a:lnTo>
                      <a:pt x="451" y="927"/>
                    </a:lnTo>
                    <a:lnTo>
                      <a:pt x="420" y="902"/>
                    </a:lnTo>
                    <a:lnTo>
                      <a:pt x="391" y="875"/>
                    </a:lnTo>
                    <a:lnTo>
                      <a:pt x="362" y="846"/>
                    </a:lnTo>
                    <a:lnTo>
                      <a:pt x="336" y="818"/>
                    </a:lnTo>
                    <a:lnTo>
                      <a:pt x="309" y="787"/>
                    </a:lnTo>
                    <a:lnTo>
                      <a:pt x="284" y="756"/>
                    </a:lnTo>
                    <a:lnTo>
                      <a:pt x="259" y="725"/>
                    </a:lnTo>
                    <a:lnTo>
                      <a:pt x="236" y="693"/>
                    </a:lnTo>
                    <a:lnTo>
                      <a:pt x="213" y="660"/>
                    </a:lnTo>
                    <a:lnTo>
                      <a:pt x="192" y="626"/>
                    </a:lnTo>
                    <a:lnTo>
                      <a:pt x="171" y="591"/>
                    </a:lnTo>
                    <a:lnTo>
                      <a:pt x="151" y="557"/>
                    </a:lnTo>
                    <a:lnTo>
                      <a:pt x="134" y="520"/>
                    </a:lnTo>
                    <a:lnTo>
                      <a:pt x="117" y="484"/>
                    </a:lnTo>
                    <a:lnTo>
                      <a:pt x="101" y="445"/>
                    </a:lnTo>
                    <a:lnTo>
                      <a:pt x="86" y="409"/>
                    </a:lnTo>
                    <a:lnTo>
                      <a:pt x="73" y="370"/>
                    </a:lnTo>
                    <a:lnTo>
                      <a:pt x="61" y="330"/>
                    </a:lnTo>
                    <a:lnTo>
                      <a:pt x="52" y="292"/>
                    </a:lnTo>
                    <a:lnTo>
                      <a:pt x="42" y="251"/>
                    </a:lnTo>
                    <a:lnTo>
                      <a:pt x="34" y="211"/>
                    </a:lnTo>
                    <a:lnTo>
                      <a:pt x="27" y="169"/>
                    </a:lnTo>
                    <a:lnTo>
                      <a:pt x="23" y="129"/>
                    </a:lnTo>
                    <a:lnTo>
                      <a:pt x="19" y="86"/>
                    </a:lnTo>
                    <a:lnTo>
                      <a:pt x="15" y="44"/>
                    </a:lnTo>
                    <a:lnTo>
                      <a:pt x="15" y="0"/>
                    </a:lnTo>
                    <a:lnTo>
                      <a:pt x="0" y="0"/>
                    </a:lnTo>
                    <a:close/>
                  </a:path>
                </a:pathLst>
              </a:custGeom>
              <a:solidFill>
                <a:srgbClr val="0099FF"/>
              </a:solidFill>
              <a:ln w="9525">
                <a:noFill/>
                <a:round/>
              </a:ln>
            </p:spPr>
            <p:txBody>
              <a:bodyPr/>
              <a:lstStyle/>
              <a:p>
                <a:endParaRPr lang="en-US"/>
              </a:p>
            </p:txBody>
          </p:sp>
          <p:sp>
            <p:nvSpPr>
              <p:cNvPr id="17420" name="Freeform 12"/>
              <p:cNvSpPr/>
              <p:nvPr/>
            </p:nvSpPr>
            <p:spPr bwMode="auto">
              <a:xfrm>
                <a:off x="1655234" y="1597004"/>
                <a:ext cx="1727200" cy="1943100"/>
              </a:xfrm>
              <a:custGeom>
                <a:avLst/>
                <a:gdLst>
                  <a:gd name="T0" fmla="*/ 1843088 w 1224"/>
                  <a:gd name="T1" fmla="*/ 3175 h 1224"/>
                  <a:gd name="T2" fmla="*/ 1647825 w 1224"/>
                  <a:gd name="T3" fmla="*/ 23812 h 1224"/>
                  <a:gd name="T4" fmla="*/ 1458912 w 1224"/>
                  <a:gd name="T5" fmla="*/ 60325 h 1224"/>
                  <a:gd name="T6" fmla="*/ 1276350 w 1224"/>
                  <a:gd name="T7" fmla="*/ 119063 h 1224"/>
                  <a:gd name="T8" fmla="*/ 1101725 w 1224"/>
                  <a:gd name="T9" fmla="*/ 192087 h 1224"/>
                  <a:gd name="T10" fmla="*/ 935038 w 1224"/>
                  <a:gd name="T11" fmla="*/ 282575 h 1224"/>
                  <a:gd name="T12" fmla="*/ 782637 w 1224"/>
                  <a:gd name="T13" fmla="*/ 387350 h 1224"/>
                  <a:gd name="T14" fmla="*/ 636587 w 1224"/>
                  <a:gd name="T15" fmla="*/ 504825 h 1224"/>
                  <a:gd name="T16" fmla="*/ 504825 w 1224"/>
                  <a:gd name="T17" fmla="*/ 639762 h 1224"/>
                  <a:gd name="T18" fmla="*/ 385762 w 1224"/>
                  <a:gd name="T19" fmla="*/ 782637 h 1224"/>
                  <a:gd name="T20" fmla="*/ 279400 w 1224"/>
                  <a:gd name="T21" fmla="*/ 938213 h 1224"/>
                  <a:gd name="T22" fmla="*/ 192087 w 1224"/>
                  <a:gd name="T23" fmla="*/ 1103312 h 1224"/>
                  <a:gd name="T24" fmla="*/ 119063 w 1224"/>
                  <a:gd name="T25" fmla="*/ 1276350 h 1224"/>
                  <a:gd name="T26" fmla="*/ 60325 w 1224"/>
                  <a:gd name="T27" fmla="*/ 1458912 h 1224"/>
                  <a:gd name="T28" fmla="*/ 20637 w 1224"/>
                  <a:gd name="T29" fmla="*/ 1651000 h 1224"/>
                  <a:gd name="T30" fmla="*/ 3175 w 1224"/>
                  <a:gd name="T31" fmla="*/ 1846263 h 1224"/>
                  <a:gd name="T32" fmla="*/ 23812 w 1224"/>
                  <a:gd name="T33" fmla="*/ 1943100 h 1224"/>
                  <a:gd name="T34" fmla="*/ 33337 w 1224"/>
                  <a:gd name="T35" fmla="*/ 1747838 h 1224"/>
                  <a:gd name="T36" fmla="*/ 63500 w 1224"/>
                  <a:gd name="T37" fmla="*/ 1558925 h 1224"/>
                  <a:gd name="T38" fmla="*/ 109538 w 1224"/>
                  <a:gd name="T39" fmla="*/ 1376362 h 1224"/>
                  <a:gd name="T40" fmla="*/ 176212 w 1224"/>
                  <a:gd name="T41" fmla="*/ 1200150 h 1224"/>
                  <a:gd name="T42" fmla="*/ 255587 w 1224"/>
                  <a:gd name="T43" fmla="*/ 1031875 h 1224"/>
                  <a:gd name="T44" fmla="*/ 352425 w 1224"/>
                  <a:gd name="T45" fmla="*/ 874713 h 1224"/>
                  <a:gd name="T46" fmla="*/ 461963 w 1224"/>
                  <a:gd name="T47" fmla="*/ 725487 h 1224"/>
                  <a:gd name="T48" fmla="*/ 587375 w 1224"/>
                  <a:gd name="T49" fmla="*/ 590550 h 1224"/>
                  <a:gd name="T50" fmla="*/ 723900 w 1224"/>
                  <a:gd name="T51" fmla="*/ 465138 h 1224"/>
                  <a:gd name="T52" fmla="*/ 871538 w 1224"/>
                  <a:gd name="T53" fmla="*/ 355600 h 1224"/>
                  <a:gd name="T54" fmla="*/ 1028700 w 1224"/>
                  <a:gd name="T55" fmla="*/ 258762 h 1224"/>
                  <a:gd name="T56" fmla="*/ 1196975 w 1224"/>
                  <a:gd name="T57" fmla="*/ 176212 h 1224"/>
                  <a:gd name="T58" fmla="*/ 1373187 w 1224"/>
                  <a:gd name="T59" fmla="*/ 112713 h 1224"/>
                  <a:gd name="T60" fmla="*/ 1555750 w 1224"/>
                  <a:gd name="T61" fmla="*/ 66675 h 1224"/>
                  <a:gd name="T62" fmla="*/ 1747838 w 1224"/>
                  <a:gd name="T63" fmla="*/ 36512 h 1224"/>
                  <a:gd name="T64" fmla="*/ 1943100 w 1224"/>
                  <a:gd name="T65" fmla="*/ 26988 h 12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24"/>
                  <a:gd name="T100" fmla="*/ 0 h 1224"/>
                  <a:gd name="T101" fmla="*/ 1224 w 1224"/>
                  <a:gd name="T102" fmla="*/ 1224 h 122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24" h="1224">
                    <a:moveTo>
                      <a:pt x="1224" y="0"/>
                    </a:moveTo>
                    <a:lnTo>
                      <a:pt x="1161" y="2"/>
                    </a:lnTo>
                    <a:lnTo>
                      <a:pt x="1099" y="8"/>
                    </a:lnTo>
                    <a:lnTo>
                      <a:pt x="1038" y="15"/>
                    </a:lnTo>
                    <a:lnTo>
                      <a:pt x="979" y="25"/>
                    </a:lnTo>
                    <a:lnTo>
                      <a:pt x="919" y="38"/>
                    </a:lnTo>
                    <a:lnTo>
                      <a:pt x="860" y="56"/>
                    </a:lnTo>
                    <a:lnTo>
                      <a:pt x="804" y="75"/>
                    </a:lnTo>
                    <a:lnTo>
                      <a:pt x="748" y="98"/>
                    </a:lnTo>
                    <a:lnTo>
                      <a:pt x="694" y="121"/>
                    </a:lnTo>
                    <a:lnTo>
                      <a:pt x="641" y="150"/>
                    </a:lnTo>
                    <a:lnTo>
                      <a:pt x="589" y="178"/>
                    </a:lnTo>
                    <a:lnTo>
                      <a:pt x="541" y="211"/>
                    </a:lnTo>
                    <a:lnTo>
                      <a:pt x="493" y="244"/>
                    </a:lnTo>
                    <a:lnTo>
                      <a:pt x="445" y="280"/>
                    </a:lnTo>
                    <a:lnTo>
                      <a:pt x="401" y="318"/>
                    </a:lnTo>
                    <a:lnTo>
                      <a:pt x="359" y="361"/>
                    </a:lnTo>
                    <a:lnTo>
                      <a:pt x="318" y="403"/>
                    </a:lnTo>
                    <a:lnTo>
                      <a:pt x="280" y="447"/>
                    </a:lnTo>
                    <a:lnTo>
                      <a:pt x="243" y="493"/>
                    </a:lnTo>
                    <a:lnTo>
                      <a:pt x="209" y="541"/>
                    </a:lnTo>
                    <a:lnTo>
                      <a:pt x="176" y="591"/>
                    </a:lnTo>
                    <a:lnTo>
                      <a:pt x="147" y="643"/>
                    </a:lnTo>
                    <a:lnTo>
                      <a:pt x="121" y="695"/>
                    </a:lnTo>
                    <a:lnTo>
                      <a:pt x="96" y="748"/>
                    </a:lnTo>
                    <a:lnTo>
                      <a:pt x="75" y="804"/>
                    </a:lnTo>
                    <a:lnTo>
                      <a:pt x="53" y="861"/>
                    </a:lnTo>
                    <a:lnTo>
                      <a:pt x="38" y="919"/>
                    </a:lnTo>
                    <a:lnTo>
                      <a:pt x="25" y="978"/>
                    </a:lnTo>
                    <a:lnTo>
                      <a:pt x="13" y="1040"/>
                    </a:lnTo>
                    <a:lnTo>
                      <a:pt x="5" y="1099"/>
                    </a:lnTo>
                    <a:lnTo>
                      <a:pt x="2" y="1163"/>
                    </a:lnTo>
                    <a:lnTo>
                      <a:pt x="0" y="1224"/>
                    </a:lnTo>
                    <a:lnTo>
                      <a:pt x="15" y="1224"/>
                    </a:lnTo>
                    <a:lnTo>
                      <a:pt x="17" y="1163"/>
                    </a:lnTo>
                    <a:lnTo>
                      <a:pt x="21" y="1101"/>
                    </a:lnTo>
                    <a:lnTo>
                      <a:pt x="29" y="1042"/>
                    </a:lnTo>
                    <a:lnTo>
                      <a:pt x="40" y="982"/>
                    </a:lnTo>
                    <a:lnTo>
                      <a:pt x="53" y="923"/>
                    </a:lnTo>
                    <a:lnTo>
                      <a:pt x="69" y="867"/>
                    </a:lnTo>
                    <a:lnTo>
                      <a:pt x="88" y="810"/>
                    </a:lnTo>
                    <a:lnTo>
                      <a:pt x="111" y="756"/>
                    </a:lnTo>
                    <a:lnTo>
                      <a:pt x="134" y="702"/>
                    </a:lnTo>
                    <a:lnTo>
                      <a:pt x="161" y="650"/>
                    </a:lnTo>
                    <a:lnTo>
                      <a:pt x="192" y="599"/>
                    </a:lnTo>
                    <a:lnTo>
                      <a:pt x="222" y="551"/>
                    </a:lnTo>
                    <a:lnTo>
                      <a:pt x="257" y="503"/>
                    </a:lnTo>
                    <a:lnTo>
                      <a:pt x="291" y="457"/>
                    </a:lnTo>
                    <a:lnTo>
                      <a:pt x="330" y="412"/>
                    </a:lnTo>
                    <a:lnTo>
                      <a:pt x="370" y="372"/>
                    </a:lnTo>
                    <a:lnTo>
                      <a:pt x="412" y="332"/>
                    </a:lnTo>
                    <a:lnTo>
                      <a:pt x="456" y="293"/>
                    </a:lnTo>
                    <a:lnTo>
                      <a:pt x="503" y="257"/>
                    </a:lnTo>
                    <a:lnTo>
                      <a:pt x="549" y="224"/>
                    </a:lnTo>
                    <a:lnTo>
                      <a:pt x="599" y="192"/>
                    </a:lnTo>
                    <a:lnTo>
                      <a:pt x="648" y="163"/>
                    </a:lnTo>
                    <a:lnTo>
                      <a:pt x="700" y="136"/>
                    </a:lnTo>
                    <a:lnTo>
                      <a:pt x="754" y="111"/>
                    </a:lnTo>
                    <a:lnTo>
                      <a:pt x="810" y="90"/>
                    </a:lnTo>
                    <a:lnTo>
                      <a:pt x="865" y="71"/>
                    </a:lnTo>
                    <a:lnTo>
                      <a:pt x="923" y="56"/>
                    </a:lnTo>
                    <a:lnTo>
                      <a:pt x="980" y="42"/>
                    </a:lnTo>
                    <a:lnTo>
                      <a:pt x="1040" y="31"/>
                    </a:lnTo>
                    <a:lnTo>
                      <a:pt x="1101" y="23"/>
                    </a:lnTo>
                    <a:lnTo>
                      <a:pt x="1161" y="19"/>
                    </a:lnTo>
                    <a:lnTo>
                      <a:pt x="1224" y="17"/>
                    </a:lnTo>
                    <a:lnTo>
                      <a:pt x="1224" y="0"/>
                    </a:lnTo>
                    <a:close/>
                  </a:path>
                </a:pathLst>
              </a:custGeom>
              <a:solidFill>
                <a:srgbClr val="0099FF"/>
              </a:solidFill>
              <a:ln w="9525">
                <a:noFill/>
                <a:round/>
              </a:ln>
            </p:spPr>
            <p:txBody>
              <a:bodyPr/>
              <a:lstStyle/>
              <a:p>
                <a:endParaRPr lang="en-US"/>
              </a:p>
            </p:txBody>
          </p:sp>
          <p:sp>
            <p:nvSpPr>
              <p:cNvPr id="17421" name="Freeform 13"/>
              <p:cNvSpPr/>
              <p:nvPr/>
            </p:nvSpPr>
            <p:spPr bwMode="auto">
              <a:xfrm>
                <a:off x="3382434" y="1716067"/>
                <a:ext cx="1573388" cy="1770062"/>
              </a:xfrm>
              <a:custGeom>
                <a:avLst/>
                <a:gdLst>
                  <a:gd name="T0" fmla="*/ 1766887 w 1115"/>
                  <a:gd name="T1" fmla="*/ 1681162 h 1115"/>
                  <a:gd name="T2" fmla="*/ 1749425 w 1115"/>
                  <a:gd name="T3" fmla="*/ 1501774 h 1115"/>
                  <a:gd name="T4" fmla="*/ 1716087 w 1115"/>
                  <a:gd name="T5" fmla="*/ 1330324 h 1115"/>
                  <a:gd name="T6" fmla="*/ 1663700 w 1115"/>
                  <a:gd name="T7" fmla="*/ 1163637 h 1115"/>
                  <a:gd name="T8" fmla="*/ 1597024 w 1115"/>
                  <a:gd name="T9" fmla="*/ 1004887 h 1115"/>
                  <a:gd name="T10" fmla="*/ 1514474 w 1115"/>
                  <a:gd name="T11" fmla="*/ 852487 h 1115"/>
                  <a:gd name="T12" fmla="*/ 1417637 w 1115"/>
                  <a:gd name="T13" fmla="*/ 712787 h 1115"/>
                  <a:gd name="T14" fmla="*/ 1309687 w 1115"/>
                  <a:gd name="T15" fmla="*/ 581025 h 1115"/>
                  <a:gd name="T16" fmla="*/ 1189037 w 1115"/>
                  <a:gd name="T17" fmla="*/ 461962 h 1115"/>
                  <a:gd name="T18" fmla="*/ 1057275 w 1115"/>
                  <a:gd name="T19" fmla="*/ 352425 h 1115"/>
                  <a:gd name="T20" fmla="*/ 917575 w 1115"/>
                  <a:gd name="T21" fmla="*/ 258762 h 1115"/>
                  <a:gd name="T22" fmla="*/ 768350 w 1115"/>
                  <a:gd name="T23" fmla="*/ 176212 h 1115"/>
                  <a:gd name="T24" fmla="*/ 606425 w 1115"/>
                  <a:gd name="T25" fmla="*/ 109537 h 1115"/>
                  <a:gd name="T26" fmla="*/ 441325 w 1115"/>
                  <a:gd name="T27" fmla="*/ 57150 h 1115"/>
                  <a:gd name="T28" fmla="*/ 268287 w 1115"/>
                  <a:gd name="T29" fmla="*/ 20637 h 1115"/>
                  <a:gd name="T30" fmla="*/ 92075 w 1115"/>
                  <a:gd name="T31" fmla="*/ 3175 h 1115"/>
                  <a:gd name="T32" fmla="*/ 0 w 1115"/>
                  <a:gd name="T33" fmla="*/ 26987 h 1115"/>
                  <a:gd name="T34" fmla="*/ 176212 w 1115"/>
                  <a:gd name="T35" fmla="*/ 36512 h 1115"/>
                  <a:gd name="T36" fmla="*/ 350837 w 1115"/>
                  <a:gd name="T37" fmla="*/ 60325 h 1115"/>
                  <a:gd name="T38" fmla="*/ 517525 w 1115"/>
                  <a:gd name="T39" fmla="*/ 106362 h 1115"/>
                  <a:gd name="T40" fmla="*/ 679450 w 1115"/>
                  <a:gd name="T41" fmla="*/ 163512 h 1115"/>
                  <a:gd name="T42" fmla="*/ 831850 w 1115"/>
                  <a:gd name="T43" fmla="*/ 236537 h 1115"/>
                  <a:gd name="T44" fmla="*/ 974725 w 1115"/>
                  <a:gd name="T45" fmla="*/ 325437 h 1115"/>
                  <a:gd name="T46" fmla="*/ 1109662 w 1115"/>
                  <a:gd name="T47" fmla="*/ 425450 h 1115"/>
                  <a:gd name="T48" fmla="*/ 1233487 w 1115"/>
                  <a:gd name="T49" fmla="*/ 538162 h 1115"/>
                  <a:gd name="T50" fmla="*/ 1346199 w 1115"/>
                  <a:gd name="T51" fmla="*/ 663575 h 1115"/>
                  <a:gd name="T52" fmla="*/ 1447799 w 1115"/>
                  <a:gd name="T53" fmla="*/ 796925 h 1115"/>
                  <a:gd name="T54" fmla="*/ 1533524 w 1115"/>
                  <a:gd name="T55" fmla="*/ 941387 h 1115"/>
                  <a:gd name="T56" fmla="*/ 1609724 w 1115"/>
                  <a:gd name="T57" fmla="*/ 1093787 h 1115"/>
                  <a:gd name="T58" fmla="*/ 1666875 w 1115"/>
                  <a:gd name="T59" fmla="*/ 1250949 h 1115"/>
                  <a:gd name="T60" fmla="*/ 1709737 w 1115"/>
                  <a:gd name="T61" fmla="*/ 1419224 h 1115"/>
                  <a:gd name="T62" fmla="*/ 1736725 w 1115"/>
                  <a:gd name="T63" fmla="*/ 1592262 h 1115"/>
                  <a:gd name="T64" fmla="*/ 1746250 w 1115"/>
                  <a:gd name="T65" fmla="*/ 1770062 h 11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15"/>
                  <a:gd name="T100" fmla="*/ 0 h 1115"/>
                  <a:gd name="T101" fmla="*/ 1115 w 1115"/>
                  <a:gd name="T102" fmla="*/ 1115 h 111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15" h="1115">
                    <a:moveTo>
                      <a:pt x="1115" y="1115"/>
                    </a:moveTo>
                    <a:lnTo>
                      <a:pt x="1113" y="1059"/>
                    </a:lnTo>
                    <a:lnTo>
                      <a:pt x="1109" y="1001"/>
                    </a:lnTo>
                    <a:lnTo>
                      <a:pt x="1102" y="946"/>
                    </a:lnTo>
                    <a:lnTo>
                      <a:pt x="1092" y="892"/>
                    </a:lnTo>
                    <a:lnTo>
                      <a:pt x="1081" y="838"/>
                    </a:lnTo>
                    <a:lnTo>
                      <a:pt x="1065" y="785"/>
                    </a:lnTo>
                    <a:lnTo>
                      <a:pt x="1048" y="733"/>
                    </a:lnTo>
                    <a:lnTo>
                      <a:pt x="1027" y="683"/>
                    </a:lnTo>
                    <a:lnTo>
                      <a:pt x="1006" y="633"/>
                    </a:lnTo>
                    <a:lnTo>
                      <a:pt x="981" y="585"/>
                    </a:lnTo>
                    <a:lnTo>
                      <a:pt x="954" y="537"/>
                    </a:lnTo>
                    <a:lnTo>
                      <a:pt x="925" y="493"/>
                    </a:lnTo>
                    <a:lnTo>
                      <a:pt x="893" y="449"/>
                    </a:lnTo>
                    <a:lnTo>
                      <a:pt x="860" y="407"/>
                    </a:lnTo>
                    <a:lnTo>
                      <a:pt x="825" y="366"/>
                    </a:lnTo>
                    <a:lnTo>
                      <a:pt x="789" y="328"/>
                    </a:lnTo>
                    <a:lnTo>
                      <a:pt x="749" y="291"/>
                    </a:lnTo>
                    <a:lnTo>
                      <a:pt x="708" y="255"/>
                    </a:lnTo>
                    <a:lnTo>
                      <a:pt x="666" y="222"/>
                    </a:lnTo>
                    <a:lnTo>
                      <a:pt x="624" y="192"/>
                    </a:lnTo>
                    <a:lnTo>
                      <a:pt x="578" y="163"/>
                    </a:lnTo>
                    <a:lnTo>
                      <a:pt x="532" y="136"/>
                    </a:lnTo>
                    <a:lnTo>
                      <a:pt x="484" y="111"/>
                    </a:lnTo>
                    <a:lnTo>
                      <a:pt x="434" y="88"/>
                    </a:lnTo>
                    <a:lnTo>
                      <a:pt x="382" y="69"/>
                    </a:lnTo>
                    <a:lnTo>
                      <a:pt x="330" y="52"/>
                    </a:lnTo>
                    <a:lnTo>
                      <a:pt x="278" y="36"/>
                    </a:lnTo>
                    <a:lnTo>
                      <a:pt x="225" y="23"/>
                    </a:lnTo>
                    <a:lnTo>
                      <a:pt x="169" y="13"/>
                    </a:lnTo>
                    <a:lnTo>
                      <a:pt x="113" y="5"/>
                    </a:lnTo>
                    <a:lnTo>
                      <a:pt x="58" y="2"/>
                    </a:lnTo>
                    <a:lnTo>
                      <a:pt x="0" y="0"/>
                    </a:lnTo>
                    <a:lnTo>
                      <a:pt x="0" y="17"/>
                    </a:lnTo>
                    <a:lnTo>
                      <a:pt x="56" y="17"/>
                    </a:lnTo>
                    <a:lnTo>
                      <a:pt x="111" y="23"/>
                    </a:lnTo>
                    <a:lnTo>
                      <a:pt x="167" y="29"/>
                    </a:lnTo>
                    <a:lnTo>
                      <a:pt x="221" y="38"/>
                    </a:lnTo>
                    <a:lnTo>
                      <a:pt x="275" y="52"/>
                    </a:lnTo>
                    <a:lnTo>
                      <a:pt x="326" y="67"/>
                    </a:lnTo>
                    <a:lnTo>
                      <a:pt x="378" y="84"/>
                    </a:lnTo>
                    <a:lnTo>
                      <a:pt x="428" y="103"/>
                    </a:lnTo>
                    <a:lnTo>
                      <a:pt x="476" y="124"/>
                    </a:lnTo>
                    <a:lnTo>
                      <a:pt x="524" y="149"/>
                    </a:lnTo>
                    <a:lnTo>
                      <a:pt x="570" y="176"/>
                    </a:lnTo>
                    <a:lnTo>
                      <a:pt x="614" y="205"/>
                    </a:lnTo>
                    <a:lnTo>
                      <a:pt x="657" y="236"/>
                    </a:lnTo>
                    <a:lnTo>
                      <a:pt x="699" y="268"/>
                    </a:lnTo>
                    <a:lnTo>
                      <a:pt x="739" y="303"/>
                    </a:lnTo>
                    <a:lnTo>
                      <a:pt x="777" y="339"/>
                    </a:lnTo>
                    <a:lnTo>
                      <a:pt x="814" y="378"/>
                    </a:lnTo>
                    <a:lnTo>
                      <a:pt x="848" y="418"/>
                    </a:lnTo>
                    <a:lnTo>
                      <a:pt x="881" y="458"/>
                    </a:lnTo>
                    <a:lnTo>
                      <a:pt x="912" y="502"/>
                    </a:lnTo>
                    <a:lnTo>
                      <a:pt x="941" y="547"/>
                    </a:lnTo>
                    <a:lnTo>
                      <a:pt x="966" y="593"/>
                    </a:lnTo>
                    <a:lnTo>
                      <a:pt x="990" y="641"/>
                    </a:lnTo>
                    <a:lnTo>
                      <a:pt x="1014" y="689"/>
                    </a:lnTo>
                    <a:lnTo>
                      <a:pt x="1033" y="738"/>
                    </a:lnTo>
                    <a:lnTo>
                      <a:pt x="1050" y="788"/>
                    </a:lnTo>
                    <a:lnTo>
                      <a:pt x="1065" y="842"/>
                    </a:lnTo>
                    <a:lnTo>
                      <a:pt x="1077" y="894"/>
                    </a:lnTo>
                    <a:lnTo>
                      <a:pt x="1086" y="948"/>
                    </a:lnTo>
                    <a:lnTo>
                      <a:pt x="1094" y="1003"/>
                    </a:lnTo>
                    <a:lnTo>
                      <a:pt x="1098" y="1059"/>
                    </a:lnTo>
                    <a:lnTo>
                      <a:pt x="1100" y="1115"/>
                    </a:lnTo>
                    <a:lnTo>
                      <a:pt x="1115" y="1115"/>
                    </a:lnTo>
                    <a:close/>
                  </a:path>
                </a:pathLst>
              </a:custGeom>
              <a:solidFill>
                <a:srgbClr val="00CCFF"/>
              </a:solidFill>
              <a:ln w="9525">
                <a:noFill/>
                <a:round/>
              </a:ln>
            </p:spPr>
            <p:txBody>
              <a:bodyPr/>
              <a:lstStyle/>
              <a:p>
                <a:endParaRPr lang="en-US"/>
              </a:p>
            </p:txBody>
          </p:sp>
          <p:sp>
            <p:nvSpPr>
              <p:cNvPr id="17422" name="Freeform 14"/>
              <p:cNvSpPr/>
              <p:nvPr/>
            </p:nvSpPr>
            <p:spPr bwMode="auto">
              <a:xfrm>
                <a:off x="3382434" y="3486132"/>
                <a:ext cx="1573388" cy="1768475"/>
              </a:xfrm>
              <a:custGeom>
                <a:avLst/>
                <a:gdLst>
                  <a:gd name="T0" fmla="*/ 92075 w 1115"/>
                  <a:gd name="T1" fmla="*/ 1768475 h 1114"/>
                  <a:gd name="T2" fmla="*/ 268287 w 1115"/>
                  <a:gd name="T3" fmla="*/ 1751013 h 1114"/>
                  <a:gd name="T4" fmla="*/ 441325 w 1115"/>
                  <a:gd name="T5" fmla="*/ 1714500 h 1114"/>
                  <a:gd name="T6" fmla="*/ 606425 w 1115"/>
                  <a:gd name="T7" fmla="*/ 1662113 h 1114"/>
                  <a:gd name="T8" fmla="*/ 768350 w 1115"/>
                  <a:gd name="T9" fmla="*/ 1595437 h 1114"/>
                  <a:gd name="T10" fmla="*/ 917575 w 1115"/>
                  <a:gd name="T11" fmla="*/ 1512887 h 1114"/>
                  <a:gd name="T12" fmla="*/ 1057275 w 1115"/>
                  <a:gd name="T13" fmla="*/ 1419225 h 1114"/>
                  <a:gd name="T14" fmla="*/ 1189037 w 1115"/>
                  <a:gd name="T15" fmla="*/ 1309687 h 1114"/>
                  <a:gd name="T16" fmla="*/ 1309687 w 1115"/>
                  <a:gd name="T17" fmla="*/ 1190625 h 1114"/>
                  <a:gd name="T18" fmla="*/ 1417637 w 1115"/>
                  <a:gd name="T19" fmla="*/ 1058862 h 1114"/>
                  <a:gd name="T20" fmla="*/ 1514474 w 1115"/>
                  <a:gd name="T21" fmla="*/ 915987 h 1114"/>
                  <a:gd name="T22" fmla="*/ 1597024 w 1115"/>
                  <a:gd name="T23" fmla="*/ 766762 h 1114"/>
                  <a:gd name="T24" fmla="*/ 1663700 w 1115"/>
                  <a:gd name="T25" fmla="*/ 608012 h 1114"/>
                  <a:gd name="T26" fmla="*/ 1716087 w 1115"/>
                  <a:gd name="T27" fmla="*/ 441325 h 1114"/>
                  <a:gd name="T28" fmla="*/ 1749425 w 1115"/>
                  <a:gd name="T29" fmla="*/ 269875 h 1114"/>
                  <a:gd name="T30" fmla="*/ 1766887 w 1115"/>
                  <a:gd name="T31" fmla="*/ 90487 h 1114"/>
                  <a:gd name="T32" fmla="*/ 1746250 w 1115"/>
                  <a:gd name="T33" fmla="*/ 0 h 1114"/>
                  <a:gd name="T34" fmla="*/ 1736725 w 1115"/>
                  <a:gd name="T35" fmla="*/ 179387 h 1114"/>
                  <a:gd name="T36" fmla="*/ 1709737 w 1115"/>
                  <a:gd name="T37" fmla="*/ 352425 h 1114"/>
                  <a:gd name="T38" fmla="*/ 1666875 w 1115"/>
                  <a:gd name="T39" fmla="*/ 517525 h 1114"/>
                  <a:gd name="T40" fmla="*/ 1609724 w 1115"/>
                  <a:gd name="T41" fmla="*/ 677862 h 1114"/>
                  <a:gd name="T42" fmla="*/ 1533524 w 1115"/>
                  <a:gd name="T43" fmla="*/ 830263 h 1114"/>
                  <a:gd name="T44" fmla="*/ 1447799 w 1115"/>
                  <a:gd name="T45" fmla="*/ 974725 h 1114"/>
                  <a:gd name="T46" fmla="*/ 1346199 w 1115"/>
                  <a:gd name="T47" fmla="*/ 1108075 h 1114"/>
                  <a:gd name="T48" fmla="*/ 1233487 w 1115"/>
                  <a:gd name="T49" fmla="*/ 1233487 h 1114"/>
                  <a:gd name="T50" fmla="*/ 1109662 w 1115"/>
                  <a:gd name="T51" fmla="*/ 1346200 h 1114"/>
                  <a:gd name="T52" fmla="*/ 974725 w 1115"/>
                  <a:gd name="T53" fmla="*/ 1446212 h 1114"/>
                  <a:gd name="T54" fmla="*/ 831850 w 1115"/>
                  <a:gd name="T55" fmla="*/ 1535112 h 1114"/>
                  <a:gd name="T56" fmla="*/ 679450 w 1115"/>
                  <a:gd name="T57" fmla="*/ 1608137 h 1114"/>
                  <a:gd name="T58" fmla="*/ 517525 w 1115"/>
                  <a:gd name="T59" fmla="*/ 1665288 h 1114"/>
                  <a:gd name="T60" fmla="*/ 350837 w 1115"/>
                  <a:gd name="T61" fmla="*/ 1708150 h 1114"/>
                  <a:gd name="T62" fmla="*/ 176212 w 1115"/>
                  <a:gd name="T63" fmla="*/ 1735138 h 1114"/>
                  <a:gd name="T64" fmla="*/ 0 w 1115"/>
                  <a:gd name="T65" fmla="*/ 1744663 h 11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15"/>
                  <a:gd name="T100" fmla="*/ 0 h 1114"/>
                  <a:gd name="T101" fmla="*/ 1115 w 1115"/>
                  <a:gd name="T102" fmla="*/ 1114 h 11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15" h="1114">
                    <a:moveTo>
                      <a:pt x="0" y="1114"/>
                    </a:moveTo>
                    <a:lnTo>
                      <a:pt x="58" y="1114"/>
                    </a:lnTo>
                    <a:lnTo>
                      <a:pt x="113" y="1109"/>
                    </a:lnTo>
                    <a:lnTo>
                      <a:pt x="169" y="1103"/>
                    </a:lnTo>
                    <a:lnTo>
                      <a:pt x="225" y="1093"/>
                    </a:lnTo>
                    <a:lnTo>
                      <a:pt x="278" y="1080"/>
                    </a:lnTo>
                    <a:lnTo>
                      <a:pt x="330" y="1065"/>
                    </a:lnTo>
                    <a:lnTo>
                      <a:pt x="382" y="1047"/>
                    </a:lnTo>
                    <a:lnTo>
                      <a:pt x="434" y="1028"/>
                    </a:lnTo>
                    <a:lnTo>
                      <a:pt x="484" y="1005"/>
                    </a:lnTo>
                    <a:lnTo>
                      <a:pt x="532" y="980"/>
                    </a:lnTo>
                    <a:lnTo>
                      <a:pt x="578" y="953"/>
                    </a:lnTo>
                    <a:lnTo>
                      <a:pt x="624" y="924"/>
                    </a:lnTo>
                    <a:lnTo>
                      <a:pt x="666" y="894"/>
                    </a:lnTo>
                    <a:lnTo>
                      <a:pt x="708" y="861"/>
                    </a:lnTo>
                    <a:lnTo>
                      <a:pt x="749" y="825"/>
                    </a:lnTo>
                    <a:lnTo>
                      <a:pt x="789" y="788"/>
                    </a:lnTo>
                    <a:lnTo>
                      <a:pt x="825" y="750"/>
                    </a:lnTo>
                    <a:lnTo>
                      <a:pt x="860" y="710"/>
                    </a:lnTo>
                    <a:lnTo>
                      <a:pt x="893" y="667"/>
                    </a:lnTo>
                    <a:lnTo>
                      <a:pt x="925" y="623"/>
                    </a:lnTo>
                    <a:lnTo>
                      <a:pt x="954" y="577"/>
                    </a:lnTo>
                    <a:lnTo>
                      <a:pt x="981" y="531"/>
                    </a:lnTo>
                    <a:lnTo>
                      <a:pt x="1006" y="483"/>
                    </a:lnTo>
                    <a:lnTo>
                      <a:pt x="1027" y="433"/>
                    </a:lnTo>
                    <a:lnTo>
                      <a:pt x="1048" y="383"/>
                    </a:lnTo>
                    <a:lnTo>
                      <a:pt x="1065" y="332"/>
                    </a:lnTo>
                    <a:lnTo>
                      <a:pt x="1081" y="278"/>
                    </a:lnTo>
                    <a:lnTo>
                      <a:pt x="1092" y="224"/>
                    </a:lnTo>
                    <a:lnTo>
                      <a:pt x="1102" y="170"/>
                    </a:lnTo>
                    <a:lnTo>
                      <a:pt x="1109" y="115"/>
                    </a:lnTo>
                    <a:lnTo>
                      <a:pt x="1113" y="57"/>
                    </a:lnTo>
                    <a:lnTo>
                      <a:pt x="1115" y="0"/>
                    </a:lnTo>
                    <a:lnTo>
                      <a:pt x="1100" y="0"/>
                    </a:lnTo>
                    <a:lnTo>
                      <a:pt x="1098" y="57"/>
                    </a:lnTo>
                    <a:lnTo>
                      <a:pt x="1094" y="113"/>
                    </a:lnTo>
                    <a:lnTo>
                      <a:pt x="1086" y="167"/>
                    </a:lnTo>
                    <a:lnTo>
                      <a:pt x="1077" y="222"/>
                    </a:lnTo>
                    <a:lnTo>
                      <a:pt x="1065" y="274"/>
                    </a:lnTo>
                    <a:lnTo>
                      <a:pt x="1050" y="326"/>
                    </a:lnTo>
                    <a:lnTo>
                      <a:pt x="1033" y="378"/>
                    </a:lnTo>
                    <a:lnTo>
                      <a:pt x="1014" y="427"/>
                    </a:lnTo>
                    <a:lnTo>
                      <a:pt x="990" y="475"/>
                    </a:lnTo>
                    <a:lnTo>
                      <a:pt x="966" y="523"/>
                    </a:lnTo>
                    <a:lnTo>
                      <a:pt x="941" y="569"/>
                    </a:lnTo>
                    <a:lnTo>
                      <a:pt x="912" y="614"/>
                    </a:lnTo>
                    <a:lnTo>
                      <a:pt x="881" y="658"/>
                    </a:lnTo>
                    <a:lnTo>
                      <a:pt x="848" y="698"/>
                    </a:lnTo>
                    <a:lnTo>
                      <a:pt x="814" y="738"/>
                    </a:lnTo>
                    <a:lnTo>
                      <a:pt x="777" y="777"/>
                    </a:lnTo>
                    <a:lnTo>
                      <a:pt x="739" y="813"/>
                    </a:lnTo>
                    <a:lnTo>
                      <a:pt x="699" y="848"/>
                    </a:lnTo>
                    <a:lnTo>
                      <a:pt x="657" y="880"/>
                    </a:lnTo>
                    <a:lnTo>
                      <a:pt x="614" y="911"/>
                    </a:lnTo>
                    <a:lnTo>
                      <a:pt x="570" y="940"/>
                    </a:lnTo>
                    <a:lnTo>
                      <a:pt x="524" y="967"/>
                    </a:lnTo>
                    <a:lnTo>
                      <a:pt x="476" y="990"/>
                    </a:lnTo>
                    <a:lnTo>
                      <a:pt x="428" y="1013"/>
                    </a:lnTo>
                    <a:lnTo>
                      <a:pt x="378" y="1032"/>
                    </a:lnTo>
                    <a:lnTo>
                      <a:pt x="326" y="1049"/>
                    </a:lnTo>
                    <a:lnTo>
                      <a:pt x="275" y="1065"/>
                    </a:lnTo>
                    <a:lnTo>
                      <a:pt x="221" y="1076"/>
                    </a:lnTo>
                    <a:lnTo>
                      <a:pt x="167" y="1086"/>
                    </a:lnTo>
                    <a:lnTo>
                      <a:pt x="111" y="1093"/>
                    </a:lnTo>
                    <a:lnTo>
                      <a:pt x="56" y="1097"/>
                    </a:lnTo>
                    <a:lnTo>
                      <a:pt x="0" y="1099"/>
                    </a:lnTo>
                    <a:lnTo>
                      <a:pt x="0" y="1114"/>
                    </a:lnTo>
                    <a:close/>
                  </a:path>
                </a:pathLst>
              </a:custGeom>
              <a:solidFill>
                <a:srgbClr val="00CCFF"/>
              </a:solidFill>
              <a:ln w="9525">
                <a:noFill/>
                <a:round/>
              </a:ln>
            </p:spPr>
            <p:txBody>
              <a:bodyPr/>
              <a:lstStyle/>
              <a:p>
                <a:endParaRPr lang="en-US"/>
              </a:p>
            </p:txBody>
          </p:sp>
          <p:sp>
            <p:nvSpPr>
              <p:cNvPr id="17423" name="Freeform 15"/>
              <p:cNvSpPr/>
              <p:nvPr/>
            </p:nvSpPr>
            <p:spPr bwMode="auto">
              <a:xfrm>
                <a:off x="1809046" y="3486132"/>
                <a:ext cx="1573389" cy="1768475"/>
              </a:xfrm>
              <a:custGeom>
                <a:avLst/>
                <a:gdLst>
                  <a:gd name="T0" fmla="*/ 3175 w 1115"/>
                  <a:gd name="T1" fmla="*/ 90487 h 1114"/>
                  <a:gd name="T2" fmla="*/ 22225 w 1115"/>
                  <a:gd name="T3" fmla="*/ 269875 h 1114"/>
                  <a:gd name="T4" fmla="*/ 55563 w 1115"/>
                  <a:gd name="T5" fmla="*/ 441325 h 1114"/>
                  <a:gd name="T6" fmla="*/ 106363 w 1115"/>
                  <a:gd name="T7" fmla="*/ 608012 h 1114"/>
                  <a:gd name="T8" fmla="*/ 174625 w 1115"/>
                  <a:gd name="T9" fmla="*/ 766762 h 1114"/>
                  <a:gd name="T10" fmla="*/ 255588 w 1115"/>
                  <a:gd name="T11" fmla="*/ 915987 h 1114"/>
                  <a:gd name="T12" fmla="*/ 354013 w 1115"/>
                  <a:gd name="T13" fmla="*/ 1058862 h 1114"/>
                  <a:gd name="T14" fmla="*/ 460375 w 1115"/>
                  <a:gd name="T15" fmla="*/ 1190625 h 1114"/>
                  <a:gd name="T16" fmla="*/ 582613 w 1115"/>
                  <a:gd name="T17" fmla="*/ 1309687 h 1114"/>
                  <a:gd name="T18" fmla="*/ 712788 w 1115"/>
                  <a:gd name="T19" fmla="*/ 1419225 h 1114"/>
                  <a:gd name="T20" fmla="*/ 852488 w 1115"/>
                  <a:gd name="T21" fmla="*/ 1512887 h 1114"/>
                  <a:gd name="T22" fmla="*/ 1003300 w 1115"/>
                  <a:gd name="T23" fmla="*/ 1595437 h 1114"/>
                  <a:gd name="T24" fmla="*/ 1163638 w 1115"/>
                  <a:gd name="T25" fmla="*/ 1662113 h 1114"/>
                  <a:gd name="T26" fmla="*/ 1328738 w 1115"/>
                  <a:gd name="T27" fmla="*/ 1714500 h 1114"/>
                  <a:gd name="T28" fmla="*/ 1501775 w 1115"/>
                  <a:gd name="T29" fmla="*/ 1751013 h 1114"/>
                  <a:gd name="T30" fmla="*/ 1679576 w 1115"/>
                  <a:gd name="T31" fmla="*/ 1768475 h 1114"/>
                  <a:gd name="T32" fmla="*/ 1770063 w 1115"/>
                  <a:gd name="T33" fmla="*/ 1744663 h 1114"/>
                  <a:gd name="T34" fmla="*/ 1593850 w 1115"/>
                  <a:gd name="T35" fmla="*/ 1735138 h 1114"/>
                  <a:gd name="T36" fmla="*/ 1419225 w 1115"/>
                  <a:gd name="T37" fmla="*/ 1708150 h 1114"/>
                  <a:gd name="T38" fmla="*/ 1252538 w 1115"/>
                  <a:gd name="T39" fmla="*/ 1665288 h 1114"/>
                  <a:gd name="T40" fmla="*/ 1090613 w 1115"/>
                  <a:gd name="T41" fmla="*/ 1608137 h 1114"/>
                  <a:gd name="T42" fmla="*/ 938213 w 1115"/>
                  <a:gd name="T43" fmla="*/ 1535112 h 1114"/>
                  <a:gd name="T44" fmla="*/ 795338 w 1115"/>
                  <a:gd name="T45" fmla="*/ 1446212 h 1114"/>
                  <a:gd name="T46" fmla="*/ 661988 w 1115"/>
                  <a:gd name="T47" fmla="*/ 1346200 h 1114"/>
                  <a:gd name="T48" fmla="*/ 536575 w 1115"/>
                  <a:gd name="T49" fmla="*/ 1233487 h 1114"/>
                  <a:gd name="T50" fmla="*/ 423863 w 1115"/>
                  <a:gd name="T51" fmla="*/ 1108075 h 1114"/>
                  <a:gd name="T52" fmla="*/ 323850 w 1115"/>
                  <a:gd name="T53" fmla="*/ 974725 h 1114"/>
                  <a:gd name="T54" fmla="*/ 238125 w 1115"/>
                  <a:gd name="T55" fmla="*/ 830263 h 1114"/>
                  <a:gd name="T56" fmla="*/ 161925 w 1115"/>
                  <a:gd name="T57" fmla="*/ 677862 h 1114"/>
                  <a:gd name="T58" fmla="*/ 103188 w 1115"/>
                  <a:gd name="T59" fmla="*/ 517525 h 1114"/>
                  <a:gd name="T60" fmla="*/ 60325 w 1115"/>
                  <a:gd name="T61" fmla="*/ 352425 h 1114"/>
                  <a:gd name="T62" fmla="*/ 33338 w 1115"/>
                  <a:gd name="T63" fmla="*/ 179387 h 1114"/>
                  <a:gd name="T64" fmla="*/ 23813 w 1115"/>
                  <a:gd name="T65" fmla="*/ 0 h 11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15"/>
                  <a:gd name="T100" fmla="*/ 0 h 1114"/>
                  <a:gd name="T101" fmla="*/ 1115 w 1115"/>
                  <a:gd name="T102" fmla="*/ 1114 h 11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15" h="1114">
                    <a:moveTo>
                      <a:pt x="0" y="0"/>
                    </a:moveTo>
                    <a:lnTo>
                      <a:pt x="2" y="57"/>
                    </a:lnTo>
                    <a:lnTo>
                      <a:pt x="6" y="115"/>
                    </a:lnTo>
                    <a:lnTo>
                      <a:pt x="14" y="170"/>
                    </a:lnTo>
                    <a:lnTo>
                      <a:pt x="23" y="224"/>
                    </a:lnTo>
                    <a:lnTo>
                      <a:pt x="35" y="278"/>
                    </a:lnTo>
                    <a:lnTo>
                      <a:pt x="50" y="332"/>
                    </a:lnTo>
                    <a:lnTo>
                      <a:pt x="67" y="383"/>
                    </a:lnTo>
                    <a:lnTo>
                      <a:pt x="88" y="433"/>
                    </a:lnTo>
                    <a:lnTo>
                      <a:pt x="110" y="483"/>
                    </a:lnTo>
                    <a:lnTo>
                      <a:pt x="134" y="531"/>
                    </a:lnTo>
                    <a:lnTo>
                      <a:pt x="161" y="577"/>
                    </a:lnTo>
                    <a:lnTo>
                      <a:pt x="190" y="623"/>
                    </a:lnTo>
                    <a:lnTo>
                      <a:pt x="223" y="667"/>
                    </a:lnTo>
                    <a:lnTo>
                      <a:pt x="255" y="710"/>
                    </a:lnTo>
                    <a:lnTo>
                      <a:pt x="290" y="750"/>
                    </a:lnTo>
                    <a:lnTo>
                      <a:pt x="326" y="788"/>
                    </a:lnTo>
                    <a:lnTo>
                      <a:pt x="367" y="825"/>
                    </a:lnTo>
                    <a:lnTo>
                      <a:pt x="407" y="861"/>
                    </a:lnTo>
                    <a:lnTo>
                      <a:pt x="449" y="894"/>
                    </a:lnTo>
                    <a:lnTo>
                      <a:pt x="493" y="924"/>
                    </a:lnTo>
                    <a:lnTo>
                      <a:pt x="537" y="953"/>
                    </a:lnTo>
                    <a:lnTo>
                      <a:pt x="584" y="980"/>
                    </a:lnTo>
                    <a:lnTo>
                      <a:pt x="632" y="1005"/>
                    </a:lnTo>
                    <a:lnTo>
                      <a:pt x="681" y="1028"/>
                    </a:lnTo>
                    <a:lnTo>
                      <a:pt x="733" y="1047"/>
                    </a:lnTo>
                    <a:lnTo>
                      <a:pt x="785" y="1065"/>
                    </a:lnTo>
                    <a:lnTo>
                      <a:pt x="837" y="1080"/>
                    </a:lnTo>
                    <a:lnTo>
                      <a:pt x="891" y="1093"/>
                    </a:lnTo>
                    <a:lnTo>
                      <a:pt x="946" y="1103"/>
                    </a:lnTo>
                    <a:lnTo>
                      <a:pt x="1002" y="1109"/>
                    </a:lnTo>
                    <a:lnTo>
                      <a:pt x="1058" y="1114"/>
                    </a:lnTo>
                    <a:lnTo>
                      <a:pt x="1115" y="1114"/>
                    </a:lnTo>
                    <a:lnTo>
                      <a:pt x="1115" y="1099"/>
                    </a:lnTo>
                    <a:lnTo>
                      <a:pt x="1060" y="1097"/>
                    </a:lnTo>
                    <a:lnTo>
                      <a:pt x="1004" y="1093"/>
                    </a:lnTo>
                    <a:lnTo>
                      <a:pt x="948" y="1086"/>
                    </a:lnTo>
                    <a:lnTo>
                      <a:pt x="894" y="1076"/>
                    </a:lnTo>
                    <a:lnTo>
                      <a:pt x="841" y="1065"/>
                    </a:lnTo>
                    <a:lnTo>
                      <a:pt x="789" y="1049"/>
                    </a:lnTo>
                    <a:lnTo>
                      <a:pt x="737" y="1032"/>
                    </a:lnTo>
                    <a:lnTo>
                      <a:pt x="687" y="1013"/>
                    </a:lnTo>
                    <a:lnTo>
                      <a:pt x="639" y="990"/>
                    </a:lnTo>
                    <a:lnTo>
                      <a:pt x="591" y="967"/>
                    </a:lnTo>
                    <a:lnTo>
                      <a:pt x="545" y="940"/>
                    </a:lnTo>
                    <a:lnTo>
                      <a:pt x="501" y="911"/>
                    </a:lnTo>
                    <a:lnTo>
                      <a:pt x="459" y="880"/>
                    </a:lnTo>
                    <a:lnTo>
                      <a:pt x="417" y="848"/>
                    </a:lnTo>
                    <a:lnTo>
                      <a:pt x="376" y="813"/>
                    </a:lnTo>
                    <a:lnTo>
                      <a:pt x="338" y="777"/>
                    </a:lnTo>
                    <a:lnTo>
                      <a:pt x="301" y="738"/>
                    </a:lnTo>
                    <a:lnTo>
                      <a:pt x="267" y="698"/>
                    </a:lnTo>
                    <a:lnTo>
                      <a:pt x="234" y="658"/>
                    </a:lnTo>
                    <a:lnTo>
                      <a:pt x="204" y="614"/>
                    </a:lnTo>
                    <a:lnTo>
                      <a:pt x="175" y="569"/>
                    </a:lnTo>
                    <a:lnTo>
                      <a:pt x="150" y="523"/>
                    </a:lnTo>
                    <a:lnTo>
                      <a:pt x="125" y="475"/>
                    </a:lnTo>
                    <a:lnTo>
                      <a:pt x="102" y="427"/>
                    </a:lnTo>
                    <a:lnTo>
                      <a:pt x="83" y="378"/>
                    </a:lnTo>
                    <a:lnTo>
                      <a:pt x="65" y="326"/>
                    </a:lnTo>
                    <a:lnTo>
                      <a:pt x="50" y="274"/>
                    </a:lnTo>
                    <a:lnTo>
                      <a:pt x="38" y="222"/>
                    </a:lnTo>
                    <a:lnTo>
                      <a:pt x="29" y="167"/>
                    </a:lnTo>
                    <a:lnTo>
                      <a:pt x="21" y="113"/>
                    </a:lnTo>
                    <a:lnTo>
                      <a:pt x="17" y="57"/>
                    </a:lnTo>
                    <a:lnTo>
                      <a:pt x="15" y="0"/>
                    </a:lnTo>
                    <a:lnTo>
                      <a:pt x="0" y="0"/>
                    </a:lnTo>
                    <a:close/>
                  </a:path>
                </a:pathLst>
              </a:custGeom>
              <a:solidFill>
                <a:srgbClr val="00CCFF"/>
              </a:solidFill>
              <a:ln w="9525">
                <a:noFill/>
                <a:round/>
              </a:ln>
            </p:spPr>
            <p:txBody>
              <a:bodyPr/>
              <a:lstStyle/>
              <a:p>
                <a:endParaRPr lang="en-US"/>
              </a:p>
            </p:txBody>
          </p:sp>
          <p:sp>
            <p:nvSpPr>
              <p:cNvPr id="17424" name="Freeform 16"/>
              <p:cNvSpPr/>
              <p:nvPr/>
            </p:nvSpPr>
            <p:spPr bwMode="auto">
              <a:xfrm>
                <a:off x="1809046" y="1716067"/>
                <a:ext cx="1573389" cy="1770062"/>
              </a:xfrm>
              <a:custGeom>
                <a:avLst/>
                <a:gdLst>
                  <a:gd name="T0" fmla="*/ 1679576 w 1115"/>
                  <a:gd name="T1" fmla="*/ 3175 h 1115"/>
                  <a:gd name="T2" fmla="*/ 1501775 w 1115"/>
                  <a:gd name="T3" fmla="*/ 20637 h 1115"/>
                  <a:gd name="T4" fmla="*/ 1328738 w 1115"/>
                  <a:gd name="T5" fmla="*/ 57150 h 1115"/>
                  <a:gd name="T6" fmla="*/ 1163638 w 1115"/>
                  <a:gd name="T7" fmla="*/ 109537 h 1115"/>
                  <a:gd name="T8" fmla="*/ 1003300 w 1115"/>
                  <a:gd name="T9" fmla="*/ 176212 h 1115"/>
                  <a:gd name="T10" fmla="*/ 852488 w 1115"/>
                  <a:gd name="T11" fmla="*/ 258762 h 1115"/>
                  <a:gd name="T12" fmla="*/ 712788 w 1115"/>
                  <a:gd name="T13" fmla="*/ 352425 h 1115"/>
                  <a:gd name="T14" fmla="*/ 582613 w 1115"/>
                  <a:gd name="T15" fmla="*/ 461962 h 1115"/>
                  <a:gd name="T16" fmla="*/ 460375 w 1115"/>
                  <a:gd name="T17" fmla="*/ 581025 h 1115"/>
                  <a:gd name="T18" fmla="*/ 354013 w 1115"/>
                  <a:gd name="T19" fmla="*/ 712787 h 1115"/>
                  <a:gd name="T20" fmla="*/ 255588 w 1115"/>
                  <a:gd name="T21" fmla="*/ 852487 h 1115"/>
                  <a:gd name="T22" fmla="*/ 174625 w 1115"/>
                  <a:gd name="T23" fmla="*/ 1004887 h 1115"/>
                  <a:gd name="T24" fmla="*/ 106363 w 1115"/>
                  <a:gd name="T25" fmla="*/ 1163637 h 1115"/>
                  <a:gd name="T26" fmla="*/ 55563 w 1115"/>
                  <a:gd name="T27" fmla="*/ 1330324 h 1115"/>
                  <a:gd name="T28" fmla="*/ 22225 w 1115"/>
                  <a:gd name="T29" fmla="*/ 1501774 h 1115"/>
                  <a:gd name="T30" fmla="*/ 3175 w 1115"/>
                  <a:gd name="T31" fmla="*/ 1681162 h 1115"/>
                  <a:gd name="T32" fmla="*/ 23813 w 1115"/>
                  <a:gd name="T33" fmla="*/ 1770062 h 1115"/>
                  <a:gd name="T34" fmla="*/ 33338 w 1115"/>
                  <a:gd name="T35" fmla="*/ 1592262 h 1115"/>
                  <a:gd name="T36" fmla="*/ 60325 w 1115"/>
                  <a:gd name="T37" fmla="*/ 1419224 h 1115"/>
                  <a:gd name="T38" fmla="*/ 103188 w 1115"/>
                  <a:gd name="T39" fmla="*/ 1250949 h 1115"/>
                  <a:gd name="T40" fmla="*/ 161925 w 1115"/>
                  <a:gd name="T41" fmla="*/ 1093787 h 1115"/>
                  <a:gd name="T42" fmla="*/ 238125 w 1115"/>
                  <a:gd name="T43" fmla="*/ 941387 h 1115"/>
                  <a:gd name="T44" fmla="*/ 323850 w 1115"/>
                  <a:gd name="T45" fmla="*/ 796925 h 1115"/>
                  <a:gd name="T46" fmla="*/ 423863 w 1115"/>
                  <a:gd name="T47" fmla="*/ 663575 h 1115"/>
                  <a:gd name="T48" fmla="*/ 536575 w 1115"/>
                  <a:gd name="T49" fmla="*/ 538162 h 1115"/>
                  <a:gd name="T50" fmla="*/ 661988 w 1115"/>
                  <a:gd name="T51" fmla="*/ 425450 h 1115"/>
                  <a:gd name="T52" fmla="*/ 795338 w 1115"/>
                  <a:gd name="T53" fmla="*/ 325437 h 1115"/>
                  <a:gd name="T54" fmla="*/ 938213 w 1115"/>
                  <a:gd name="T55" fmla="*/ 236537 h 1115"/>
                  <a:gd name="T56" fmla="*/ 1090613 w 1115"/>
                  <a:gd name="T57" fmla="*/ 163512 h 1115"/>
                  <a:gd name="T58" fmla="*/ 1252538 w 1115"/>
                  <a:gd name="T59" fmla="*/ 106362 h 1115"/>
                  <a:gd name="T60" fmla="*/ 1419225 w 1115"/>
                  <a:gd name="T61" fmla="*/ 60325 h 1115"/>
                  <a:gd name="T62" fmla="*/ 1593850 w 1115"/>
                  <a:gd name="T63" fmla="*/ 36512 h 1115"/>
                  <a:gd name="T64" fmla="*/ 1770063 w 1115"/>
                  <a:gd name="T65" fmla="*/ 26987 h 11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15"/>
                  <a:gd name="T100" fmla="*/ 0 h 1115"/>
                  <a:gd name="T101" fmla="*/ 1115 w 1115"/>
                  <a:gd name="T102" fmla="*/ 1115 h 111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15" h="1115">
                    <a:moveTo>
                      <a:pt x="1115" y="0"/>
                    </a:moveTo>
                    <a:lnTo>
                      <a:pt x="1058" y="2"/>
                    </a:lnTo>
                    <a:lnTo>
                      <a:pt x="1002" y="5"/>
                    </a:lnTo>
                    <a:lnTo>
                      <a:pt x="946" y="13"/>
                    </a:lnTo>
                    <a:lnTo>
                      <a:pt x="891" y="23"/>
                    </a:lnTo>
                    <a:lnTo>
                      <a:pt x="837" y="36"/>
                    </a:lnTo>
                    <a:lnTo>
                      <a:pt x="785" y="52"/>
                    </a:lnTo>
                    <a:lnTo>
                      <a:pt x="733" y="69"/>
                    </a:lnTo>
                    <a:lnTo>
                      <a:pt x="681" y="88"/>
                    </a:lnTo>
                    <a:lnTo>
                      <a:pt x="632" y="111"/>
                    </a:lnTo>
                    <a:lnTo>
                      <a:pt x="584" y="136"/>
                    </a:lnTo>
                    <a:lnTo>
                      <a:pt x="537" y="163"/>
                    </a:lnTo>
                    <a:lnTo>
                      <a:pt x="493" y="192"/>
                    </a:lnTo>
                    <a:lnTo>
                      <a:pt x="449" y="222"/>
                    </a:lnTo>
                    <a:lnTo>
                      <a:pt x="407" y="255"/>
                    </a:lnTo>
                    <a:lnTo>
                      <a:pt x="367" y="291"/>
                    </a:lnTo>
                    <a:lnTo>
                      <a:pt x="326" y="328"/>
                    </a:lnTo>
                    <a:lnTo>
                      <a:pt x="290" y="366"/>
                    </a:lnTo>
                    <a:lnTo>
                      <a:pt x="255" y="407"/>
                    </a:lnTo>
                    <a:lnTo>
                      <a:pt x="223" y="449"/>
                    </a:lnTo>
                    <a:lnTo>
                      <a:pt x="190" y="493"/>
                    </a:lnTo>
                    <a:lnTo>
                      <a:pt x="161" y="537"/>
                    </a:lnTo>
                    <a:lnTo>
                      <a:pt x="134" y="585"/>
                    </a:lnTo>
                    <a:lnTo>
                      <a:pt x="110" y="633"/>
                    </a:lnTo>
                    <a:lnTo>
                      <a:pt x="88" y="683"/>
                    </a:lnTo>
                    <a:lnTo>
                      <a:pt x="67" y="733"/>
                    </a:lnTo>
                    <a:lnTo>
                      <a:pt x="50" y="785"/>
                    </a:lnTo>
                    <a:lnTo>
                      <a:pt x="35" y="838"/>
                    </a:lnTo>
                    <a:lnTo>
                      <a:pt x="23" y="892"/>
                    </a:lnTo>
                    <a:lnTo>
                      <a:pt x="14" y="946"/>
                    </a:lnTo>
                    <a:lnTo>
                      <a:pt x="6" y="1001"/>
                    </a:lnTo>
                    <a:lnTo>
                      <a:pt x="2" y="1059"/>
                    </a:lnTo>
                    <a:lnTo>
                      <a:pt x="0" y="1115"/>
                    </a:lnTo>
                    <a:lnTo>
                      <a:pt x="15" y="1115"/>
                    </a:lnTo>
                    <a:lnTo>
                      <a:pt x="17" y="1059"/>
                    </a:lnTo>
                    <a:lnTo>
                      <a:pt x="21" y="1003"/>
                    </a:lnTo>
                    <a:lnTo>
                      <a:pt x="29" y="948"/>
                    </a:lnTo>
                    <a:lnTo>
                      <a:pt x="38" y="894"/>
                    </a:lnTo>
                    <a:lnTo>
                      <a:pt x="50" y="842"/>
                    </a:lnTo>
                    <a:lnTo>
                      <a:pt x="65" y="788"/>
                    </a:lnTo>
                    <a:lnTo>
                      <a:pt x="83" y="738"/>
                    </a:lnTo>
                    <a:lnTo>
                      <a:pt x="102" y="689"/>
                    </a:lnTo>
                    <a:lnTo>
                      <a:pt x="125" y="641"/>
                    </a:lnTo>
                    <a:lnTo>
                      <a:pt x="150" y="593"/>
                    </a:lnTo>
                    <a:lnTo>
                      <a:pt x="175" y="547"/>
                    </a:lnTo>
                    <a:lnTo>
                      <a:pt x="204" y="502"/>
                    </a:lnTo>
                    <a:lnTo>
                      <a:pt x="234" y="458"/>
                    </a:lnTo>
                    <a:lnTo>
                      <a:pt x="267" y="418"/>
                    </a:lnTo>
                    <a:lnTo>
                      <a:pt x="301" y="378"/>
                    </a:lnTo>
                    <a:lnTo>
                      <a:pt x="338" y="339"/>
                    </a:lnTo>
                    <a:lnTo>
                      <a:pt x="376" y="303"/>
                    </a:lnTo>
                    <a:lnTo>
                      <a:pt x="417" y="268"/>
                    </a:lnTo>
                    <a:lnTo>
                      <a:pt x="459" y="236"/>
                    </a:lnTo>
                    <a:lnTo>
                      <a:pt x="501" y="205"/>
                    </a:lnTo>
                    <a:lnTo>
                      <a:pt x="545" y="176"/>
                    </a:lnTo>
                    <a:lnTo>
                      <a:pt x="591" y="149"/>
                    </a:lnTo>
                    <a:lnTo>
                      <a:pt x="639" y="124"/>
                    </a:lnTo>
                    <a:lnTo>
                      <a:pt x="687" y="103"/>
                    </a:lnTo>
                    <a:lnTo>
                      <a:pt x="737" y="84"/>
                    </a:lnTo>
                    <a:lnTo>
                      <a:pt x="789" y="67"/>
                    </a:lnTo>
                    <a:lnTo>
                      <a:pt x="841" y="52"/>
                    </a:lnTo>
                    <a:lnTo>
                      <a:pt x="894" y="38"/>
                    </a:lnTo>
                    <a:lnTo>
                      <a:pt x="948" y="29"/>
                    </a:lnTo>
                    <a:lnTo>
                      <a:pt x="1004" y="23"/>
                    </a:lnTo>
                    <a:lnTo>
                      <a:pt x="1060" y="17"/>
                    </a:lnTo>
                    <a:lnTo>
                      <a:pt x="1115" y="17"/>
                    </a:lnTo>
                    <a:lnTo>
                      <a:pt x="1115" y="0"/>
                    </a:lnTo>
                    <a:close/>
                  </a:path>
                </a:pathLst>
              </a:custGeom>
              <a:solidFill>
                <a:srgbClr val="00CCFF"/>
              </a:solidFill>
              <a:ln w="9525">
                <a:noFill/>
                <a:round/>
              </a:ln>
            </p:spPr>
            <p:txBody>
              <a:bodyPr/>
              <a:lstStyle/>
              <a:p>
                <a:endParaRPr lang="en-US"/>
              </a:p>
            </p:txBody>
          </p:sp>
          <p:sp>
            <p:nvSpPr>
              <p:cNvPr id="17425" name="Freeform 17"/>
              <p:cNvSpPr/>
              <p:nvPr/>
            </p:nvSpPr>
            <p:spPr bwMode="auto">
              <a:xfrm>
                <a:off x="3382435" y="1839892"/>
                <a:ext cx="1408289" cy="1587500"/>
              </a:xfrm>
              <a:custGeom>
                <a:avLst/>
                <a:gdLst>
                  <a:gd name="T0" fmla="*/ 1584325 w 998"/>
                  <a:gd name="T1" fmla="*/ 1504950 h 1000"/>
                  <a:gd name="T2" fmla="*/ 1566863 w 998"/>
                  <a:gd name="T3" fmla="*/ 1347788 h 1000"/>
                  <a:gd name="T4" fmla="*/ 1535113 w 998"/>
                  <a:gd name="T5" fmla="*/ 1192213 h 1000"/>
                  <a:gd name="T6" fmla="*/ 1490663 w 998"/>
                  <a:gd name="T7" fmla="*/ 1042988 h 1000"/>
                  <a:gd name="T8" fmla="*/ 1428750 w 998"/>
                  <a:gd name="T9" fmla="*/ 898525 h 1000"/>
                  <a:gd name="T10" fmla="*/ 1355725 w 998"/>
                  <a:gd name="T11" fmla="*/ 765175 h 1000"/>
                  <a:gd name="T12" fmla="*/ 1270000 w 998"/>
                  <a:gd name="T13" fmla="*/ 639763 h 1000"/>
                  <a:gd name="T14" fmla="*/ 1173163 w 998"/>
                  <a:gd name="T15" fmla="*/ 522288 h 1000"/>
                  <a:gd name="T16" fmla="*/ 1066800 w 998"/>
                  <a:gd name="T17" fmla="*/ 414338 h 1000"/>
                  <a:gd name="T18" fmla="*/ 947738 w 998"/>
                  <a:gd name="T19" fmla="*/ 317500 h 1000"/>
                  <a:gd name="T20" fmla="*/ 822325 w 998"/>
                  <a:gd name="T21" fmla="*/ 231775 h 1000"/>
                  <a:gd name="T22" fmla="*/ 685800 w 998"/>
                  <a:gd name="T23" fmla="*/ 158750 h 1000"/>
                  <a:gd name="T24" fmla="*/ 546100 w 998"/>
                  <a:gd name="T25" fmla="*/ 98425 h 1000"/>
                  <a:gd name="T26" fmla="*/ 396875 w 998"/>
                  <a:gd name="T27" fmla="*/ 52388 h 1000"/>
                  <a:gd name="T28" fmla="*/ 241300 w 998"/>
                  <a:gd name="T29" fmla="*/ 19050 h 1000"/>
                  <a:gd name="T30" fmla="*/ 82550 w 998"/>
                  <a:gd name="T31" fmla="*/ 3175 h 1000"/>
                  <a:gd name="T32" fmla="*/ 0 w 998"/>
                  <a:gd name="T33" fmla="*/ 28575 h 1000"/>
                  <a:gd name="T34" fmla="*/ 158750 w 998"/>
                  <a:gd name="T35" fmla="*/ 34925 h 1000"/>
                  <a:gd name="T36" fmla="*/ 314325 w 998"/>
                  <a:gd name="T37" fmla="*/ 58738 h 1000"/>
                  <a:gd name="T38" fmla="*/ 463550 w 998"/>
                  <a:gd name="T39" fmla="*/ 98425 h 1000"/>
                  <a:gd name="T40" fmla="*/ 606425 w 998"/>
                  <a:gd name="T41" fmla="*/ 149225 h 1000"/>
                  <a:gd name="T42" fmla="*/ 742950 w 998"/>
                  <a:gd name="T43" fmla="*/ 214313 h 1000"/>
                  <a:gd name="T44" fmla="*/ 871538 w 998"/>
                  <a:gd name="T45" fmla="*/ 293688 h 1000"/>
                  <a:gd name="T46" fmla="*/ 990600 w 998"/>
                  <a:gd name="T47" fmla="*/ 384175 h 1000"/>
                  <a:gd name="T48" fmla="*/ 1103313 w 998"/>
                  <a:gd name="T49" fmla="*/ 484188 h 1000"/>
                  <a:gd name="T50" fmla="*/ 1203325 w 998"/>
                  <a:gd name="T51" fmla="*/ 595313 h 1000"/>
                  <a:gd name="T52" fmla="*/ 1292225 w 998"/>
                  <a:gd name="T53" fmla="*/ 715963 h 1000"/>
                  <a:gd name="T54" fmla="*/ 1371600 w 998"/>
                  <a:gd name="T55" fmla="*/ 844550 h 1000"/>
                  <a:gd name="T56" fmla="*/ 1438275 w 998"/>
                  <a:gd name="T57" fmla="*/ 981075 h 1000"/>
                  <a:gd name="T58" fmla="*/ 1490663 w 998"/>
                  <a:gd name="T59" fmla="*/ 1123950 h 1000"/>
                  <a:gd name="T60" fmla="*/ 1530350 w 998"/>
                  <a:gd name="T61" fmla="*/ 1273175 h 1000"/>
                  <a:gd name="T62" fmla="*/ 1550988 w 998"/>
                  <a:gd name="T63" fmla="*/ 1425575 h 1000"/>
                  <a:gd name="T64" fmla="*/ 1560513 w 998"/>
                  <a:gd name="T65" fmla="*/ 1587500 h 10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98"/>
                  <a:gd name="T100" fmla="*/ 0 h 1000"/>
                  <a:gd name="T101" fmla="*/ 998 w 998"/>
                  <a:gd name="T102" fmla="*/ 1000 h 10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98" h="1000">
                    <a:moveTo>
                      <a:pt x="998" y="1000"/>
                    </a:moveTo>
                    <a:lnTo>
                      <a:pt x="998" y="948"/>
                    </a:lnTo>
                    <a:lnTo>
                      <a:pt x="994" y="898"/>
                    </a:lnTo>
                    <a:lnTo>
                      <a:pt x="987" y="849"/>
                    </a:lnTo>
                    <a:lnTo>
                      <a:pt x="979" y="799"/>
                    </a:lnTo>
                    <a:lnTo>
                      <a:pt x="967" y="751"/>
                    </a:lnTo>
                    <a:lnTo>
                      <a:pt x="954" y="703"/>
                    </a:lnTo>
                    <a:lnTo>
                      <a:pt x="939" y="657"/>
                    </a:lnTo>
                    <a:lnTo>
                      <a:pt x="919" y="611"/>
                    </a:lnTo>
                    <a:lnTo>
                      <a:pt x="900" y="566"/>
                    </a:lnTo>
                    <a:lnTo>
                      <a:pt x="877" y="524"/>
                    </a:lnTo>
                    <a:lnTo>
                      <a:pt x="854" y="482"/>
                    </a:lnTo>
                    <a:lnTo>
                      <a:pt x="827" y="442"/>
                    </a:lnTo>
                    <a:lnTo>
                      <a:pt x="800" y="403"/>
                    </a:lnTo>
                    <a:lnTo>
                      <a:pt x="770" y="365"/>
                    </a:lnTo>
                    <a:lnTo>
                      <a:pt x="739" y="329"/>
                    </a:lnTo>
                    <a:lnTo>
                      <a:pt x="706" y="294"/>
                    </a:lnTo>
                    <a:lnTo>
                      <a:pt x="672" y="261"/>
                    </a:lnTo>
                    <a:lnTo>
                      <a:pt x="635" y="229"/>
                    </a:lnTo>
                    <a:lnTo>
                      <a:pt x="597" y="200"/>
                    </a:lnTo>
                    <a:lnTo>
                      <a:pt x="559" y="171"/>
                    </a:lnTo>
                    <a:lnTo>
                      <a:pt x="518" y="146"/>
                    </a:lnTo>
                    <a:lnTo>
                      <a:pt x="476" y="121"/>
                    </a:lnTo>
                    <a:lnTo>
                      <a:pt x="432" y="100"/>
                    </a:lnTo>
                    <a:lnTo>
                      <a:pt x="388" y="79"/>
                    </a:lnTo>
                    <a:lnTo>
                      <a:pt x="344" y="62"/>
                    </a:lnTo>
                    <a:lnTo>
                      <a:pt x="296" y="46"/>
                    </a:lnTo>
                    <a:lnTo>
                      <a:pt x="250" y="33"/>
                    </a:lnTo>
                    <a:lnTo>
                      <a:pt x="202" y="22"/>
                    </a:lnTo>
                    <a:lnTo>
                      <a:pt x="152" y="12"/>
                    </a:lnTo>
                    <a:lnTo>
                      <a:pt x="102" y="6"/>
                    </a:lnTo>
                    <a:lnTo>
                      <a:pt x="52" y="2"/>
                    </a:lnTo>
                    <a:lnTo>
                      <a:pt x="0" y="0"/>
                    </a:lnTo>
                    <a:lnTo>
                      <a:pt x="0" y="18"/>
                    </a:lnTo>
                    <a:lnTo>
                      <a:pt x="50" y="18"/>
                    </a:lnTo>
                    <a:lnTo>
                      <a:pt x="100" y="22"/>
                    </a:lnTo>
                    <a:lnTo>
                      <a:pt x="150" y="27"/>
                    </a:lnTo>
                    <a:lnTo>
                      <a:pt x="198" y="37"/>
                    </a:lnTo>
                    <a:lnTo>
                      <a:pt x="246" y="48"/>
                    </a:lnTo>
                    <a:lnTo>
                      <a:pt x="292" y="62"/>
                    </a:lnTo>
                    <a:lnTo>
                      <a:pt x="338" y="77"/>
                    </a:lnTo>
                    <a:lnTo>
                      <a:pt x="382" y="94"/>
                    </a:lnTo>
                    <a:lnTo>
                      <a:pt x="426" y="114"/>
                    </a:lnTo>
                    <a:lnTo>
                      <a:pt x="468" y="135"/>
                    </a:lnTo>
                    <a:lnTo>
                      <a:pt x="509" y="160"/>
                    </a:lnTo>
                    <a:lnTo>
                      <a:pt x="549" y="185"/>
                    </a:lnTo>
                    <a:lnTo>
                      <a:pt x="587" y="211"/>
                    </a:lnTo>
                    <a:lnTo>
                      <a:pt x="624" y="242"/>
                    </a:lnTo>
                    <a:lnTo>
                      <a:pt x="660" y="273"/>
                    </a:lnTo>
                    <a:lnTo>
                      <a:pt x="695" y="305"/>
                    </a:lnTo>
                    <a:lnTo>
                      <a:pt x="728" y="340"/>
                    </a:lnTo>
                    <a:lnTo>
                      <a:pt x="758" y="375"/>
                    </a:lnTo>
                    <a:lnTo>
                      <a:pt x="787" y="413"/>
                    </a:lnTo>
                    <a:lnTo>
                      <a:pt x="814" y="451"/>
                    </a:lnTo>
                    <a:lnTo>
                      <a:pt x="841" y="490"/>
                    </a:lnTo>
                    <a:lnTo>
                      <a:pt x="864" y="532"/>
                    </a:lnTo>
                    <a:lnTo>
                      <a:pt x="885" y="574"/>
                    </a:lnTo>
                    <a:lnTo>
                      <a:pt x="906" y="618"/>
                    </a:lnTo>
                    <a:lnTo>
                      <a:pt x="923" y="662"/>
                    </a:lnTo>
                    <a:lnTo>
                      <a:pt x="939" y="708"/>
                    </a:lnTo>
                    <a:lnTo>
                      <a:pt x="952" y="755"/>
                    </a:lnTo>
                    <a:lnTo>
                      <a:pt x="964" y="802"/>
                    </a:lnTo>
                    <a:lnTo>
                      <a:pt x="971" y="850"/>
                    </a:lnTo>
                    <a:lnTo>
                      <a:pt x="977" y="898"/>
                    </a:lnTo>
                    <a:lnTo>
                      <a:pt x="981" y="948"/>
                    </a:lnTo>
                    <a:lnTo>
                      <a:pt x="983" y="1000"/>
                    </a:lnTo>
                    <a:lnTo>
                      <a:pt x="998" y="1000"/>
                    </a:lnTo>
                    <a:close/>
                  </a:path>
                </a:pathLst>
              </a:custGeom>
              <a:solidFill>
                <a:srgbClr val="00FFFF"/>
              </a:solidFill>
              <a:ln w="9525">
                <a:noFill/>
                <a:round/>
              </a:ln>
            </p:spPr>
            <p:txBody>
              <a:bodyPr/>
              <a:lstStyle/>
              <a:p>
                <a:endParaRPr lang="en-US"/>
              </a:p>
            </p:txBody>
          </p:sp>
          <p:sp>
            <p:nvSpPr>
              <p:cNvPr id="17426" name="Freeform 18"/>
              <p:cNvSpPr/>
              <p:nvPr/>
            </p:nvSpPr>
            <p:spPr bwMode="auto">
              <a:xfrm>
                <a:off x="3382435" y="3427395"/>
                <a:ext cx="1408289" cy="1584325"/>
              </a:xfrm>
              <a:custGeom>
                <a:avLst/>
                <a:gdLst>
                  <a:gd name="T0" fmla="*/ 82550 w 998"/>
                  <a:gd name="T1" fmla="*/ 1581150 h 998"/>
                  <a:gd name="T2" fmla="*/ 241300 w 998"/>
                  <a:gd name="T3" fmla="*/ 1565275 h 998"/>
                  <a:gd name="T4" fmla="*/ 396875 w 998"/>
                  <a:gd name="T5" fmla="*/ 1535113 h 998"/>
                  <a:gd name="T6" fmla="*/ 546100 w 998"/>
                  <a:gd name="T7" fmla="*/ 1485900 h 998"/>
                  <a:gd name="T8" fmla="*/ 685800 w 998"/>
                  <a:gd name="T9" fmla="*/ 1428750 h 998"/>
                  <a:gd name="T10" fmla="*/ 822325 w 998"/>
                  <a:gd name="T11" fmla="*/ 1355725 h 998"/>
                  <a:gd name="T12" fmla="*/ 947738 w 998"/>
                  <a:gd name="T13" fmla="*/ 1266825 h 998"/>
                  <a:gd name="T14" fmla="*/ 1066800 w 998"/>
                  <a:gd name="T15" fmla="*/ 1173163 h 998"/>
                  <a:gd name="T16" fmla="*/ 1173163 w 998"/>
                  <a:gd name="T17" fmla="*/ 1063625 h 998"/>
                  <a:gd name="T18" fmla="*/ 1270000 w 998"/>
                  <a:gd name="T19" fmla="*/ 947738 h 998"/>
                  <a:gd name="T20" fmla="*/ 1355725 w 998"/>
                  <a:gd name="T21" fmla="*/ 819150 h 998"/>
                  <a:gd name="T22" fmla="*/ 1428750 w 998"/>
                  <a:gd name="T23" fmla="*/ 685800 h 998"/>
                  <a:gd name="T24" fmla="*/ 1490663 w 998"/>
                  <a:gd name="T25" fmla="*/ 542925 h 998"/>
                  <a:gd name="T26" fmla="*/ 1535113 w 998"/>
                  <a:gd name="T27" fmla="*/ 393700 h 998"/>
                  <a:gd name="T28" fmla="*/ 1566863 w 998"/>
                  <a:gd name="T29" fmla="*/ 241300 h 998"/>
                  <a:gd name="T30" fmla="*/ 1584325 w 998"/>
                  <a:gd name="T31" fmla="*/ 79375 h 998"/>
                  <a:gd name="T32" fmla="*/ 1560513 w 998"/>
                  <a:gd name="T33" fmla="*/ 0 h 998"/>
                  <a:gd name="T34" fmla="*/ 1550988 w 998"/>
                  <a:gd name="T35" fmla="*/ 158750 h 998"/>
                  <a:gd name="T36" fmla="*/ 1530350 w 998"/>
                  <a:gd name="T37" fmla="*/ 314325 h 998"/>
                  <a:gd name="T38" fmla="*/ 1490663 w 998"/>
                  <a:gd name="T39" fmla="*/ 463550 h 998"/>
                  <a:gd name="T40" fmla="*/ 1438275 w 998"/>
                  <a:gd name="T41" fmla="*/ 606425 h 998"/>
                  <a:gd name="T42" fmla="*/ 1371600 w 998"/>
                  <a:gd name="T43" fmla="*/ 739775 h 998"/>
                  <a:gd name="T44" fmla="*/ 1292225 w 998"/>
                  <a:gd name="T45" fmla="*/ 871538 h 998"/>
                  <a:gd name="T46" fmla="*/ 1203325 w 998"/>
                  <a:gd name="T47" fmla="*/ 990600 h 998"/>
                  <a:gd name="T48" fmla="*/ 1103313 w 998"/>
                  <a:gd name="T49" fmla="*/ 1100138 h 998"/>
                  <a:gd name="T50" fmla="*/ 990600 w 998"/>
                  <a:gd name="T51" fmla="*/ 1200150 h 998"/>
                  <a:gd name="T52" fmla="*/ 871538 w 998"/>
                  <a:gd name="T53" fmla="*/ 1292225 h 998"/>
                  <a:gd name="T54" fmla="*/ 742950 w 998"/>
                  <a:gd name="T55" fmla="*/ 1371600 h 998"/>
                  <a:gd name="T56" fmla="*/ 606425 w 998"/>
                  <a:gd name="T57" fmla="*/ 1435100 h 998"/>
                  <a:gd name="T58" fmla="*/ 463550 w 998"/>
                  <a:gd name="T59" fmla="*/ 1489075 h 998"/>
                  <a:gd name="T60" fmla="*/ 314325 w 998"/>
                  <a:gd name="T61" fmla="*/ 1525588 h 998"/>
                  <a:gd name="T62" fmla="*/ 158750 w 998"/>
                  <a:gd name="T63" fmla="*/ 1550988 h 998"/>
                  <a:gd name="T64" fmla="*/ 0 w 998"/>
                  <a:gd name="T65" fmla="*/ 1560513 h 9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98"/>
                  <a:gd name="T100" fmla="*/ 0 h 998"/>
                  <a:gd name="T101" fmla="*/ 998 w 998"/>
                  <a:gd name="T102" fmla="*/ 998 h 9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98" h="998">
                    <a:moveTo>
                      <a:pt x="0" y="998"/>
                    </a:moveTo>
                    <a:lnTo>
                      <a:pt x="52" y="996"/>
                    </a:lnTo>
                    <a:lnTo>
                      <a:pt x="102" y="992"/>
                    </a:lnTo>
                    <a:lnTo>
                      <a:pt x="152" y="986"/>
                    </a:lnTo>
                    <a:lnTo>
                      <a:pt x="202" y="977"/>
                    </a:lnTo>
                    <a:lnTo>
                      <a:pt x="250" y="967"/>
                    </a:lnTo>
                    <a:lnTo>
                      <a:pt x="296" y="954"/>
                    </a:lnTo>
                    <a:lnTo>
                      <a:pt x="344" y="936"/>
                    </a:lnTo>
                    <a:lnTo>
                      <a:pt x="388" y="919"/>
                    </a:lnTo>
                    <a:lnTo>
                      <a:pt x="432" y="900"/>
                    </a:lnTo>
                    <a:lnTo>
                      <a:pt x="476" y="877"/>
                    </a:lnTo>
                    <a:lnTo>
                      <a:pt x="518" y="854"/>
                    </a:lnTo>
                    <a:lnTo>
                      <a:pt x="559" y="827"/>
                    </a:lnTo>
                    <a:lnTo>
                      <a:pt x="597" y="798"/>
                    </a:lnTo>
                    <a:lnTo>
                      <a:pt x="635" y="770"/>
                    </a:lnTo>
                    <a:lnTo>
                      <a:pt x="672" y="739"/>
                    </a:lnTo>
                    <a:lnTo>
                      <a:pt x="706" y="704"/>
                    </a:lnTo>
                    <a:lnTo>
                      <a:pt x="739" y="670"/>
                    </a:lnTo>
                    <a:lnTo>
                      <a:pt x="770" y="633"/>
                    </a:lnTo>
                    <a:lnTo>
                      <a:pt x="800" y="597"/>
                    </a:lnTo>
                    <a:lnTo>
                      <a:pt x="827" y="557"/>
                    </a:lnTo>
                    <a:lnTo>
                      <a:pt x="854" y="516"/>
                    </a:lnTo>
                    <a:lnTo>
                      <a:pt x="877" y="474"/>
                    </a:lnTo>
                    <a:lnTo>
                      <a:pt x="900" y="432"/>
                    </a:lnTo>
                    <a:lnTo>
                      <a:pt x="919" y="388"/>
                    </a:lnTo>
                    <a:lnTo>
                      <a:pt x="939" y="342"/>
                    </a:lnTo>
                    <a:lnTo>
                      <a:pt x="954" y="296"/>
                    </a:lnTo>
                    <a:lnTo>
                      <a:pt x="967" y="248"/>
                    </a:lnTo>
                    <a:lnTo>
                      <a:pt x="979" y="200"/>
                    </a:lnTo>
                    <a:lnTo>
                      <a:pt x="987" y="152"/>
                    </a:lnTo>
                    <a:lnTo>
                      <a:pt x="994" y="102"/>
                    </a:lnTo>
                    <a:lnTo>
                      <a:pt x="998" y="50"/>
                    </a:lnTo>
                    <a:lnTo>
                      <a:pt x="998" y="0"/>
                    </a:lnTo>
                    <a:lnTo>
                      <a:pt x="983" y="0"/>
                    </a:lnTo>
                    <a:lnTo>
                      <a:pt x="981" y="50"/>
                    </a:lnTo>
                    <a:lnTo>
                      <a:pt x="977" y="100"/>
                    </a:lnTo>
                    <a:lnTo>
                      <a:pt x="971" y="148"/>
                    </a:lnTo>
                    <a:lnTo>
                      <a:pt x="964" y="198"/>
                    </a:lnTo>
                    <a:lnTo>
                      <a:pt x="952" y="244"/>
                    </a:lnTo>
                    <a:lnTo>
                      <a:pt x="939" y="292"/>
                    </a:lnTo>
                    <a:lnTo>
                      <a:pt x="923" y="336"/>
                    </a:lnTo>
                    <a:lnTo>
                      <a:pt x="906" y="382"/>
                    </a:lnTo>
                    <a:lnTo>
                      <a:pt x="885" y="424"/>
                    </a:lnTo>
                    <a:lnTo>
                      <a:pt x="864" y="466"/>
                    </a:lnTo>
                    <a:lnTo>
                      <a:pt x="841" y="509"/>
                    </a:lnTo>
                    <a:lnTo>
                      <a:pt x="814" y="549"/>
                    </a:lnTo>
                    <a:lnTo>
                      <a:pt x="787" y="587"/>
                    </a:lnTo>
                    <a:lnTo>
                      <a:pt x="758" y="624"/>
                    </a:lnTo>
                    <a:lnTo>
                      <a:pt x="728" y="660"/>
                    </a:lnTo>
                    <a:lnTo>
                      <a:pt x="695" y="693"/>
                    </a:lnTo>
                    <a:lnTo>
                      <a:pt x="660" y="725"/>
                    </a:lnTo>
                    <a:lnTo>
                      <a:pt x="624" y="756"/>
                    </a:lnTo>
                    <a:lnTo>
                      <a:pt x="587" y="787"/>
                    </a:lnTo>
                    <a:lnTo>
                      <a:pt x="549" y="814"/>
                    </a:lnTo>
                    <a:lnTo>
                      <a:pt x="509" y="839"/>
                    </a:lnTo>
                    <a:lnTo>
                      <a:pt x="468" y="864"/>
                    </a:lnTo>
                    <a:lnTo>
                      <a:pt x="426" y="885"/>
                    </a:lnTo>
                    <a:lnTo>
                      <a:pt x="382" y="904"/>
                    </a:lnTo>
                    <a:lnTo>
                      <a:pt x="338" y="921"/>
                    </a:lnTo>
                    <a:lnTo>
                      <a:pt x="292" y="938"/>
                    </a:lnTo>
                    <a:lnTo>
                      <a:pt x="246" y="950"/>
                    </a:lnTo>
                    <a:lnTo>
                      <a:pt x="198" y="961"/>
                    </a:lnTo>
                    <a:lnTo>
                      <a:pt x="150" y="971"/>
                    </a:lnTo>
                    <a:lnTo>
                      <a:pt x="100" y="977"/>
                    </a:lnTo>
                    <a:lnTo>
                      <a:pt x="50" y="981"/>
                    </a:lnTo>
                    <a:lnTo>
                      <a:pt x="0" y="983"/>
                    </a:lnTo>
                    <a:lnTo>
                      <a:pt x="0" y="998"/>
                    </a:lnTo>
                    <a:close/>
                  </a:path>
                </a:pathLst>
              </a:custGeom>
              <a:solidFill>
                <a:srgbClr val="00FFFF"/>
              </a:solidFill>
              <a:ln w="9525">
                <a:noFill/>
                <a:round/>
              </a:ln>
            </p:spPr>
            <p:txBody>
              <a:bodyPr/>
              <a:lstStyle/>
              <a:p>
                <a:endParaRPr lang="en-US"/>
              </a:p>
            </p:txBody>
          </p:sp>
          <p:sp>
            <p:nvSpPr>
              <p:cNvPr id="17427" name="Freeform 19"/>
              <p:cNvSpPr/>
              <p:nvPr/>
            </p:nvSpPr>
            <p:spPr bwMode="auto">
              <a:xfrm>
                <a:off x="1974146" y="3427395"/>
                <a:ext cx="1408289" cy="1584325"/>
              </a:xfrm>
              <a:custGeom>
                <a:avLst/>
                <a:gdLst>
                  <a:gd name="T0" fmla="*/ 0 w 998"/>
                  <a:gd name="T1" fmla="*/ 79375 h 998"/>
                  <a:gd name="T2" fmla="*/ 19050 w 998"/>
                  <a:gd name="T3" fmla="*/ 241300 h 998"/>
                  <a:gd name="T4" fmla="*/ 49213 w 998"/>
                  <a:gd name="T5" fmla="*/ 393700 h 998"/>
                  <a:gd name="T6" fmla="*/ 95250 w 998"/>
                  <a:gd name="T7" fmla="*/ 542925 h 998"/>
                  <a:gd name="T8" fmla="*/ 155575 w 998"/>
                  <a:gd name="T9" fmla="*/ 685800 h 998"/>
                  <a:gd name="T10" fmla="*/ 228600 w 998"/>
                  <a:gd name="T11" fmla="*/ 819150 h 998"/>
                  <a:gd name="T12" fmla="*/ 314325 w 998"/>
                  <a:gd name="T13" fmla="*/ 947738 h 998"/>
                  <a:gd name="T14" fmla="*/ 411163 w 998"/>
                  <a:gd name="T15" fmla="*/ 1063625 h 998"/>
                  <a:gd name="T16" fmla="*/ 517525 w 998"/>
                  <a:gd name="T17" fmla="*/ 1173163 h 998"/>
                  <a:gd name="T18" fmla="*/ 636588 w 998"/>
                  <a:gd name="T19" fmla="*/ 1266825 h 998"/>
                  <a:gd name="T20" fmla="*/ 765175 w 998"/>
                  <a:gd name="T21" fmla="*/ 1355725 h 998"/>
                  <a:gd name="T22" fmla="*/ 898525 w 998"/>
                  <a:gd name="T23" fmla="*/ 1428750 h 998"/>
                  <a:gd name="T24" fmla="*/ 1039813 w 998"/>
                  <a:gd name="T25" fmla="*/ 1485900 h 998"/>
                  <a:gd name="T26" fmla="*/ 1189038 w 998"/>
                  <a:gd name="T27" fmla="*/ 1535113 h 998"/>
                  <a:gd name="T28" fmla="*/ 1344613 w 998"/>
                  <a:gd name="T29" fmla="*/ 1565275 h 998"/>
                  <a:gd name="T30" fmla="*/ 1501775 w 998"/>
                  <a:gd name="T31" fmla="*/ 1581150 h 998"/>
                  <a:gd name="T32" fmla="*/ 1584325 w 998"/>
                  <a:gd name="T33" fmla="*/ 1560513 h 998"/>
                  <a:gd name="T34" fmla="*/ 1425575 w 998"/>
                  <a:gd name="T35" fmla="*/ 1550988 h 998"/>
                  <a:gd name="T36" fmla="*/ 1270000 w 998"/>
                  <a:gd name="T37" fmla="*/ 1525588 h 998"/>
                  <a:gd name="T38" fmla="*/ 1120775 w 998"/>
                  <a:gd name="T39" fmla="*/ 1489075 h 998"/>
                  <a:gd name="T40" fmla="*/ 977900 w 998"/>
                  <a:gd name="T41" fmla="*/ 1435100 h 998"/>
                  <a:gd name="T42" fmla="*/ 841375 w 998"/>
                  <a:gd name="T43" fmla="*/ 1371600 h 998"/>
                  <a:gd name="T44" fmla="*/ 712788 w 998"/>
                  <a:gd name="T45" fmla="*/ 1292225 h 998"/>
                  <a:gd name="T46" fmla="*/ 593725 w 998"/>
                  <a:gd name="T47" fmla="*/ 1200150 h 998"/>
                  <a:gd name="T48" fmla="*/ 481013 w 998"/>
                  <a:gd name="T49" fmla="*/ 1100138 h 998"/>
                  <a:gd name="T50" fmla="*/ 381000 w 998"/>
                  <a:gd name="T51" fmla="*/ 990600 h 998"/>
                  <a:gd name="T52" fmla="*/ 292100 w 998"/>
                  <a:gd name="T53" fmla="*/ 871538 h 998"/>
                  <a:gd name="T54" fmla="*/ 214313 w 998"/>
                  <a:gd name="T55" fmla="*/ 739775 h 998"/>
                  <a:gd name="T56" fmla="*/ 146050 w 998"/>
                  <a:gd name="T57" fmla="*/ 606425 h 998"/>
                  <a:gd name="T58" fmla="*/ 95250 w 998"/>
                  <a:gd name="T59" fmla="*/ 463550 h 998"/>
                  <a:gd name="T60" fmla="*/ 55563 w 998"/>
                  <a:gd name="T61" fmla="*/ 314325 h 998"/>
                  <a:gd name="T62" fmla="*/ 33338 w 998"/>
                  <a:gd name="T63" fmla="*/ 158750 h 998"/>
                  <a:gd name="T64" fmla="*/ 25400 w 998"/>
                  <a:gd name="T65" fmla="*/ 0 h 99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98"/>
                  <a:gd name="T100" fmla="*/ 0 h 998"/>
                  <a:gd name="T101" fmla="*/ 998 w 998"/>
                  <a:gd name="T102" fmla="*/ 998 h 99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98" h="998">
                    <a:moveTo>
                      <a:pt x="0" y="0"/>
                    </a:moveTo>
                    <a:lnTo>
                      <a:pt x="0" y="50"/>
                    </a:lnTo>
                    <a:lnTo>
                      <a:pt x="4" y="102"/>
                    </a:lnTo>
                    <a:lnTo>
                      <a:pt x="12" y="152"/>
                    </a:lnTo>
                    <a:lnTo>
                      <a:pt x="19" y="200"/>
                    </a:lnTo>
                    <a:lnTo>
                      <a:pt x="31" y="248"/>
                    </a:lnTo>
                    <a:lnTo>
                      <a:pt x="44" y="296"/>
                    </a:lnTo>
                    <a:lnTo>
                      <a:pt x="60" y="342"/>
                    </a:lnTo>
                    <a:lnTo>
                      <a:pt x="79" y="388"/>
                    </a:lnTo>
                    <a:lnTo>
                      <a:pt x="98" y="432"/>
                    </a:lnTo>
                    <a:lnTo>
                      <a:pt x="121" y="474"/>
                    </a:lnTo>
                    <a:lnTo>
                      <a:pt x="144" y="516"/>
                    </a:lnTo>
                    <a:lnTo>
                      <a:pt x="171" y="557"/>
                    </a:lnTo>
                    <a:lnTo>
                      <a:pt x="198" y="597"/>
                    </a:lnTo>
                    <a:lnTo>
                      <a:pt x="229" y="633"/>
                    </a:lnTo>
                    <a:lnTo>
                      <a:pt x="259" y="670"/>
                    </a:lnTo>
                    <a:lnTo>
                      <a:pt x="292" y="704"/>
                    </a:lnTo>
                    <a:lnTo>
                      <a:pt x="326" y="739"/>
                    </a:lnTo>
                    <a:lnTo>
                      <a:pt x="363" y="770"/>
                    </a:lnTo>
                    <a:lnTo>
                      <a:pt x="401" y="798"/>
                    </a:lnTo>
                    <a:lnTo>
                      <a:pt x="440" y="827"/>
                    </a:lnTo>
                    <a:lnTo>
                      <a:pt x="482" y="854"/>
                    </a:lnTo>
                    <a:lnTo>
                      <a:pt x="522" y="877"/>
                    </a:lnTo>
                    <a:lnTo>
                      <a:pt x="566" y="900"/>
                    </a:lnTo>
                    <a:lnTo>
                      <a:pt x="610" y="919"/>
                    </a:lnTo>
                    <a:lnTo>
                      <a:pt x="655" y="936"/>
                    </a:lnTo>
                    <a:lnTo>
                      <a:pt x="703" y="954"/>
                    </a:lnTo>
                    <a:lnTo>
                      <a:pt x="749" y="967"/>
                    </a:lnTo>
                    <a:lnTo>
                      <a:pt x="797" y="977"/>
                    </a:lnTo>
                    <a:lnTo>
                      <a:pt x="847" y="986"/>
                    </a:lnTo>
                    <a:lnTo>
                      <a:pt x="896" y="992"/>
                    </a:lnTo>
                    <a:lnTo>
                      <a:pt x="946" y="996"/>
                    </a:lnTo>
                    <a:lnTo>
                      <a:pt x="998" y="998"/>
                    </a:lnTo>
                    <a:lnTo>
                      <a:pt x="998" y="983"/>
                    </a:lnTo>
                    <a:lnTo>
                      <a:pt x="948" y="981"/>
                    </a:lnTo>
                    <a:lnTo>
                      <a:pt x="898" y="977"/>
                    </a:lnTo>
                    <a:lnTo>
                      <a:pt x="848" y="971"/>
                    </a:lnTo>
                    <a:lnTo>
                      <a:pt x="800" y="961"/>
                    </a:lnTo>
                    <a:lnTo>
                      <a:pt x="753" y="950"/>
                    </a:lnTo>
                    <a:lnTo>
                      <a:pt x="706" y="938"/>
                    </a:lnTo>
                    <a:lnTo>
                      <a:pt x="660" y="921"/>
                    </a:lnTo>
                    <a:lnTo>
                      <a:pt x="616" y="904"/>
                    </a:lnTo>
                    <a:lnTo>
                      <a:pt x="572" y="885"/>
                    </a:lnTo>
                    <a:lnTo>
                      <a:pt x="530" y="864"/>
                    </a:lnTo>
                    <a:lnTo>
                      <a:pt x="490" y="839"/>
                    </a:lnTo>
                    <a:lnTo>
                      <a:pt x="449" y="814"/>
                    </a:lnTo>
                    <a:lnTo>
                      <a:pt x="411" y="787"/>
                    </a:lnTo>
                    <a:lnTo>
                      <a:pt x="374" y="756"/>
                    </a:lnTo>
                    <a:lnTo>
                      <a:pt x="338" y="725"/>
                    </a:lnTo>
                    <a:lnTo>
                      <a:pt x="303" y="693"/>
                    </a:lnTo>
                    <a:lnTo>
                      <a:pt x="271" y="660"/>
                    </a:lnTo>
                    <a:lnTo>
                      <a:pt x="240" y="624"/>
                    </a:lnTo>
                    <a:lnTo>
                      <a:pt x="211" y="587"/>
                    </a:lnTo>
                    <a:lnTo>
                      <a:pt x="184" y="549"/>
                    </a:lnTo>
                    <a:lnTo>
                      <a:pt x="158" y="509"/>
                    </a:lnTo>
                    <a:lnTo>
                      <a:pt x="135" y="466"/>
                    </a:lnTo>
                    <a:lnTo>
                      <a:pt x="113" y="424"/>
                    </a:lnTo>
                    <a:lnTo>
                      <a:pt x="92" y="382"/>
                    </a:lnTo>
                    <a:lnTo>
                      <a:pt x="75" y="336"/>
                    </a:lnTo>
                    <a:lnTo>
                      <a:pt x="60" y="292"/>
                    </a:lnTo>
                    <a:lnTo>
                      <a:pt x="46" y="244"/>
                    </a:lnTo>
                    <a:lnTo>
                      <a:pt x="35" y="198"/>
                    </a:lnTo>
                    <a:lnTo>
                      <a:pt x="27" y="148"/>
                    </a:lnTo>
                    <a:lnTo>
                      <a:pt x="21" y="100"/>
                    </a:lnTo>
                    <a:lnTo>
                      <a:pt x="17" y="50"/>
                    </a:lnTo>
                    <a:lnTo>
                      <a:pt x="16" y="0"/>
                    </a:lnTo>
                    <a:lnTo>
                      <a:pt x="0" y="0"/>
                    </a:lnTo>
                    <a:close/>
                  </a:path>
                </a:pathLst>
              </a:custGeom>
              <a:solidFill>
                <a:srgbClr val="00FFFF"/>
              </a:solidFill>
              <a:ln w="9525">
                <a:noFill/>
                <a:round/>
              </a:ln>
            </p:spPr>
            <p:txBody>
              <a:bodyPr/>
              <a:lstStyle/>
              <a:p>
                <a:endParaRPr lang="en-US"/>
              </a:p>
            </p:txBody>
          </p:sp>
          <p:sp>
            <p:nvSpPr>
              <p:cNvPr id="17428" name="Freeform 20"/>
              <p:cNvSpPr/>
              <p:nvPr/>
            </p:nvSpPr>
            <p:spPr bwMode="auto">
              <a:xfrm>
                <a:off x="1974146" y="1839892"/>
                <a:ext cx="1408289" cy="1587500"/>
              </a:xfrm>
              <a:custGeom>
                <a:avLst/>
                <a:gdLst>
                  <a:gd name="T0" fmla="*/ 1501775 w 998"/>
                  <a:gd name="T1" fmla="*/ 3175 h 1000"/>
                  <a:gd name="T2" fmla="*/ 1344613 w 998"/>
                  <a:gd name="T3" fmla="*/ 19050 h 1000"/>
                  <a:gd name="T4" fmla="*/ 1189038 w 998"/>
                  <a:gd name="T5" fmla="*/ 52388 h 1000"/>
                  <a:gd name="T6" fmla="*/ 1039813 w 998"/>
                  <a:gd name="T7" fmla="*/ 98425 h 1000"/>
                  <a:gd name="T8" fmla="*/ 898525 w 998"/>
                  <a:gd name="T9" fmla="*/ 158750 h 1000"/>
                  <a:gd name="T10" fmla="*/ 765175 w 998"/>
                  <a:gd name="T11" fmla="*/ 231775 h 1000"/>
                  <a:gd name="T12" fmla="*/ 636588 w 998"/>
                  <a:gd name="T13" fmla="*/ 317500 h 1000"/>
                  <a:gd name="T14" fmla="*/ 517525 w 998"/>
                  <a:gd name="T15" fmla="*/ 414338 h 1000"/>
                  <a:gd name="T16" fmla="*/ 411163 w 998"/>
                  <a:gd name="T17" fmla="*/ 522288 h 1000"/>
                  <a:gd name="T18" fmla="*/ 314325 w 998"/>
                  <a:gd name="T19" fmla="*/ 639763 h 1000"/>
                  <a:gd name="T20" fmla="*/ 228600 w 998"/>
                  <a:gd name="T21" fmla="*/ 765175 h 1000"/>
                  <a:gd name="T22" fmla="*/ 155575 w 998"/>
                  <a:gd name="T23" fmla="*/ 898525 h 1000"/>
                  <a:gd name="T24" fmla="*/ 95250 w 998"/>
                  <a:gd name="T25" fmla="*/ 1042988 h 1000"/>
                  <a:gd name="T26" fmla="*/ 49213 w 998"/>
                  <a:gd name="T27" fmla="*/ 1192213 h 1000"/>
                  <a:gd name="T28" fmla="*/ 19050 w 998"/>
                  <a:gd name="T29" fmla="*/ 1347788 h 1000"/>
                  <a:gd name="T30" fmla="*/ 0 w 998"/>
                  <a:gd name="T31" fmla="*/ 1504950 h 1000"/>
                  <a:gd name="T32" fmla="*/ 25400 w 998"/>
                  <a:gd name="T33" fmla="*/ 1587500 h 1000"/>
                  <a:gd name="T34" fmla="*/ 33338 w 998"/>
                  <a:gd name="T35" fmla="*/ 1425575 h 1000"/>
                  <a:gd name="T36" fmla="*/ 55563 w 998"/>
                  <a:gd name="T37" fmla="*/ 1273175 h 1000"/>
                  <a:gd name="T38" fmla="*/ 95250 w 998"/>
                  <a:gd name="T39" fmla="*/ 1123950 h 1000"/>
                  <a:gd name="T40" fmla="*/ 146050 w 998"/>
                  <a:gd name="T41" fmla="*/ 981075 h 1000"/>
                  <a:gd name="T42" fmla="*/ 214313 w 998"/>
                  <a:gd name="T43" fmla="*/ 844550 h 1000"/>
                  <a:gd name="T44" fmla="*/ 292100 w 998"/>
                  <a:gd name="T45" fmla="*/ 715963 h 1000"/>
                  <a:gd name="T46" fmla="*/ 381000 w 998"/>
                  <a:gd name="T47" fmla="*/ 595313 h 1000"/>
                  <a:gd name="T48" fmla="*/ 481013 w 998"/>
                  <a:gd name="T49" fmla="*/ 484188 h 1000"/>
                  <a:gd name="T50" fmla="*/ 593725 w 998"/>
                  <a:gd name="T51" fmla="*/ 384175 h 1000"/>
                  <a:gd name="T52" fmla="*/ 712788 w 998"/>
                  <a:gd name="T53" fmla="*/ 293688 h 1000"/>
                  <a:gd name="T54" fmla="*/ 841375 w 998"/>
                  <a:gd name="T55" fmla="*/ 214313 h 1000"/>
                  <a:gd name="T56" fmla="*/ 977900 w 998"/>
                  <a:gd name="T57" fmla="*/ 149225 h 1000"/>
                  <a:gd name="T58" fmla="*/ 1120775 w 998"/>
                  <a:gd name="T59" fmla="*/ 98425 h 1000"/>
                  <a:gd name="T60" fmla="*/ 1270000 w 998"/>
                  <a:gd name="T61" fmla="*/ 58738 h 1000"/>
                  <a:gd name="T62" fmla="*/ 1425575 w 998"/>
                  <a:gd name="T63" fmla="*/ 34925 h 1000"/>
                  <a:gd name="T64" fmla="*/ 1584325 w 998"/>
                  <a:gd name="T65" fmla="*/ 28575 h 100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98"/>
                  <a:gd name="T100" fmla="*/ 0 h 1000"/>
                  <a:gd name="T101" fmla="*/ 998 w 998"/>
                  <a:gd name="T102" fmla="*/ 1000 h 100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98" h="1000">
                    <a:moveTo>
                      <a:pt x="998" y="0"/>
                    </a:moveTo>
                    <a:lnTo>
                      <a:pt x="946" y="2"/>
                    </a:lnTo>
                    <a:lnTo>
                      <a:pt x="896" y="6"/>
                    </a:lnTo>
                    <a:lnTo>
                      <a:pt x="847" y="12"/>
                    </a:lnTo>
                    <a:lnTo>
                      <a:pt x="797" y="22"/>
                    </a:lnTo>
                    <a:lnTo>
                      <a:pt x="749" y="33"/>
                    </a:lnTo>
                    <a:lnTo>
                      <a:pt x="703" y="46"/>
                    </a:lnTo>
                    <a:lnTo>
                      <a:pt x="655" y="62"/>
                    </a:lnTo>
                    <a:lnTo>
                      <a:pt x="610" y="79"/>
                    </a:lnTo>
                    <a:lnTo>
                      <a:pt x="566" y="100"/>
                    </a:lnTo>
                    <a:lnTo>
                      <a:pt x="522" y="121"/>
                    </a:lnTo>
                    <a:lnTo>
                      <a:pt x="482" y="146"/>
                    </a:lnTo>
                    <a:lnTo>
                      <a:pt x="440" y="171"/>
                    </a:lnTo>
                    <a:lnTo>
                      <a:pt x="401" y="200"/>
                    </a:lnTo>
                    <a:lnTo>
                      <a:pt x="363" y="229"/>
                    </a:lnTo>
                    <a:lnTo>
                      <a:pt x="326" y="261"/>
                    </a:lnTo>
                    <a:lnTo>
                      <a:pt x="292" y="294"/>
                    </a:lnTo>
                    <a:lnTo>
                      <a:pt x="259" y="329"/>
                    </a:lnTo>
                    <a:lnTo>
                      <a:pt x="229" y="365"/>
                    </a:lnTo>
                    <a:lnTo>
                      <a:pt x="198" y="403"/>
                    </a:lnTo>
                    <a:lnTo>
                      <a:pt x="171" y="442"/>
                    </a:lnTo>
                    <a:lnTo>
                      <a:pt x="144" y="482"/>
                    </a:lnTo>
                    <a:lnTo>
                      <a:pt x="121" y="524"/>
                    </a:lnTo>
                    <a:lnTo>
                      <a:pt x="98" y="566"/>
                    </a:lnTo>
                    <a:lnTo>
                      <a:pt x="79" y="611"/>
                    </a:lnTo>
                    <a:lnTo>
                      <a:pt x="60" y="657"/>
                    </a:lnTo>
                    <a:lnTo>
                      <a:pt x="44" y="703"/>
                    </a:lnTo>
                    <a:lnTo>
                      <a:pt x="31" y="751"/>
                    </a:lnTo>
                    <a:lnTo>
                      <a:pt x="19" y="799"/>
                    </a:lnTo>
                    <a:lnTo>
                      <a:pt x="12" y="849"/>
                    </a:lnTo>
                    <a:lnTo>
                      <a:pt x="4" y="898"/>
                    </a:lnTo>
                    <a:lnTo>
                      <a:pt x="0" y="948"/>
                    </a:lnTo>
                    <a:lnTo>
                      <a:pt x="0" y="1000"/>
                    </a:lnTo>
                    <a:lnTo>
                      <a:pt x="16" y="1000"/>
                    </a:lnTo>
                    <a:lnTo>
                      <a:pt x="17" y="948"/>
                    </a:lnTo>
                    <a:lnTo>
                      <a:pt x="21" y="898"/>
                    </a:lnTo>
                    <a:lnTo>
                      <a:pt x="27" y="850"/>
                    </a:lnTo>
                    <a:lnTo>
                      <a:pt x="35" y="802"/>
                    </a:lnTo>
                    <a:lnTo>
                      <a:pt x="46" y="755"/>
                    </a:lnTo>
                    <a:lnTo>
                      <a:pt x="60" y="708"/>
                    </a:lnTo>
                    <a:lnTo>
                      <a:pt x="75" y="662"/>
                    </a:lnTo>
                    <a:lnTo>
                      <a:pt x="92" y="618"/>
                    </a:lnTo>
                    <a:lnTo>
                      <a:pt x="113" y="574"/>
                    </a:lnTo>
                    <a:lnTo>
                      <a:pt x="135" y="532"/>
                    </a:lnTo>
                    <a:lnTo>
                      <a:pt x="158" y="490"/>
                    </a:lnTo>
                    <a:lnTo>
                      <a:pt x="184" y="451"/>
                    </a:lnTo>
                    <a:lnTo>
                      <a:pt x="211" y="413"/>
                    </a:lnTo>
                    <a:lnTo>
                      <a:pt x="240" y="375"/>
                    </a:lnTo>
                    <a:lnTo>
                      <a:pt x="271" y="340"/>
                    </a:lnTo>
                    <a:lnTo>
                      <a:pt x="303" y="305"/>
                    </a:lnTo>
                    <a:lnTo>
                      <a:pt x="338" y="273"/>
                    </a:lnTo>
                    <a:lnTo>
                      <a:pt x="374" y="242"/>
                    </a:lnTo>
                    <a:lnTo>
                      <a:pt x="411" y="211"/>
                    </a:lnTo>
                    <a:lnTo>
                      <a:pt x="449" y="185"/>
                    </a:lnTo>
                    <a:lnTo>
                      <a:pt x="490" y="160"/>
                    </a:lnTo>
                    <a:lnTo>
                      <a:pt x="530" y="135"/>
                    </a:lnTo>
                    <a:lnTo>
                      <a:pt x="572" y="114"/>
                    </a:lnTo>
                    <a:lnTo>
                      <a:pt x="616" y="94"/>
                    </a:lnTo>
                    <a:lnTo>
                      <a:pt x="660" y="77"/>
                    </a:lnTo>
                    <a:lnTo>
                      <a:pt x="706" y="62"/>
                    </a:lnTo>
                    <a:lnTo>
                      <a:pt x="753" y="48"/>
                    </a:lnTo>
                    <a:lnTo>
                      <a:pt x="800" y="37"/>
                    </a:lnTo>
                    <a:lnTo>
                      <a:pt x="848" y="27"/>
                    </a:lnTo>
                    <a:lnTo>
                      <a:pt x="898" y="22"/>
                    </a:lnTo>
                    <a:lnTo>
                      <a:pt x="948" y="18"/>
                    </a:lnTo>
                    <a:lnTo>
                      <a:pt x="998" y="18"/>
                    </a:lnTo>
                    <a:lnTo>
                      <a:pt x="998" y="0"/>
                    </a:lnTo>
                    <a:close/>
                  </a:path>
                </a:pathLst>
              </a:custGeom>
              <a:solidFill>
                <a:srgbClr val="00FFFF"/>
              </a:solidFill>
              <a:ln w="9525">
                <a:noFill/>
                <a:round/>
              </a:ln>
            </p:spPr>
            <p:txBody>
              <a:bodyPr/>
              <a:lstStyle/>
              <a:p>
                <a:endParaRPr lang="en-US"/>
              </a:p>
            </p:txBody>
          </p:sp>
          <p:sp>
            <p:nvSpPr>
              <p:cNvPr id="17429" name="Freeform 31"/>
              <p:cNvSpPr/>
              <p:nvPr/>
            </p:nvSpPr>
            <p:spPr bwMode="auto">
              <a:xfrm>
                <a:off x="5099756" y="933432"/>
                <a:ext cx="11289" cy="2295525"/>
              </a:xfrm>
              <a:custGeom>
                <a:avLst/>
                <a:gdLst>
                  <a:gd name="T0" fmla="*/ 6350 w 8"/>
                  <a:gd name="T1" fmla="*/ 0 h 1446"/>
                  <a:gd name="T2" fmla="*/ 0 w 8"/>
                  <a:gd name="T3" fmla="*/ 0 h 1446"/>
                  <a:gd name="T4" fmla="*/ 0 w 8"/>
                  <a:gd name="T5" fmla="*/ 2295525 h 1446"/>
                  <a:gd name="T6" fmla="*/ 12700 w 8"/>
                  <a:gd name="T7" fmla="*/ 2295525 h 1446"/>
                  <a:gd name="T8" fmla="*/ 12700 w 8"/>
                  <a:gd name="T9" fmla="*/ 0 h 1446"/>
                  <a:gd name="T10" fmla="*/ 6350 w 8"/>
                  <a:gd name="T11" fmla="*/ 0 h 1446"/>
                  <a:gd name="T12" fmla="*/ 0 60000 65536"/>
                  <a:gd name="T13" fmla="*/ 0 60000 65536"/>
                  <a:gd name="T14" fmla="*/ 0 60000 65536"/>
                  <a:gd name="T15" fmla="*/ 0 60000 65536"/>
                  <a:gd name="T16" fmla="*/ 0 60000 65536"/>
                  <a:gd name="T17" fmla="*/ 0 60000 65536"/>
                  <a:gd name="T18" fmla="*/ 0 w 8"/>
                  <a:gd name="T19" fmla="*/ 0 h 1446"/>
                  <a:gd name="T20" fmla="*/ 8 w 8"/>
                  <a:gd name="T21" fmla="*/ 1446 h 1446"/>
                </a:gdLst>
                <a:ahLst/>
                <a:cxnLst>
                  <a:cxn ang="T12">
                    <a:pos x="T0" y="T1"/>
                  </a:cxn>
                  <a:cxn ang="T13">
                    <a:pos x="T2" y="T3"/>
                  </a:cxn>
                  <a:cxn ang="T14">
                    <a:pos x="T4" y="T5"/>
                  </a:cxn>
                  <a:cxn ang="T15">
                    <a:pos x="T6" y="T7"/>
                  </a:cxn>
                  <a:cxn ang="T16">
                    <a:pos x="T8" y="T9"/>
                  </a:cxn>
                  <a:cxn ang="T17">
                    <a:pos x="T10" y="T11"/>
                  </a:cxn>
                </a:cxnLst>
                <a:rect l="T18" t="T19" r="T20" b="T21"/>
                <a:pathLst>
                  <a:path w="8" h="1446">
                    <a:moveTo>
                      <a:pt x="4" y="0"/>
                    </a:moveTo>
                    <a:lnTo>
                      <a:pt x="0" y="0"/>
                    </a:lnTo>
                    <a:lnTo>
                      <a:pt x="0" y="1446"/>
                    </a:lnTo>
                    <a:lnTo>
                      <a:pt x="8" y="1446"/>
                    </a:lnTo>
                    <a:lnTo>
                      <a:pt x="8" y="0"/>
                    </a:lnTo>
                    <a:lnTo>
                      <a:pt x="4" y="0"/>
                    </a:lnTo>
                    <a:close/>
                  </a:path>
                </a:pathLst>
              </a:custGeom>
              <a:solidFill>
                <a:srgbClr val="FF6600"/>
              </a:solidFill>
              <a:ln w="9525">
                <a:noFill/>
                <a:round/>
              </a:ln>
            </p:spPr>
            <p:txBody>
              <a:bodyPr/>
              <a:lstStyle/>
              <a:p>
                <a:endParaRPr lang="en-US"/>
              </a:p>
            </p:txBody>
          </p:sp>
          <p:sp>
            <p:nvSpPr>
              <p:cNvPr id="17430" name="Freeform 32"/>
              <p:cNvSpPr/>
              <p:nvPr/>
            </p:nvSpPr>
            <p:spPr bwMode="auto">
              <a:xfrm>
                <a:off x="1982612" y="1298554"/>
                <a:ext cx="11289" cy="1930400"/>
              </a:xfrm>
              <a:custGeom>
                <a:avLst/>
                <a:gdLst>
                  <a:gd name="T0" fmla="*/ 6350 w 8"/>
                  <a:gd name="T1" fmla="*/ 0 h 1216"/>
                  <a:gd name="T2" fmla="*/ 0 w 8"/>
                  <a:gd name="T3" fmla="*/ 0 h 1216"/>
                  <a:gd name="T4" fmla="*/ 0 w 8"/>
                  <a:gd name="T5" fmla="*/ 1930400 h 1216"/>
                  <a:gd name="T6" fmla="*/ 12700 w 8"/>
                  <a:gd name="T7" fmla="*/ 1930400 h 1216"/>
                  <a:gd name="T8" fmla="*/ 12700 w 8"/>
                  <a:gd name="T9" fmla="*/ 0 h 1216"/>
                  <a:gd name="T10" fmla="*/ 6350 w 8"/>
                  <a:gd name="T11" fmla="*/ 0 h 1216"/>
                  <a:gd name="T12" fmla="*/ 0 60000 65536"/>
                  <a:gd name="T13" fmla="*/ 0 60000 65536"/>
                  <a:gd name="T14" fmla="*/ 0 60000 65536"/>
                  <a:gd name="T15" fmla="*/ 0 60000 65536"/>
                  <a:gd name="T16" fmla="*/ 0 60000 65536"/>
                  <a:gd name="T17" fmla="*/ 0 60000 65536"/>
                  <a:gd name="T18" fmla="*/ 0 w 8"/>
                  <a:gd name="T19" fmla="*/ 0 h 1216"/>
                  <a:gd name="T20" fmla="*/ 8 w 8"/>
                  <a:gd name="T21" fmla="*/ 1216 h 1216"/>
                </a:gdLst>
                <a:ahLst/>
                <a:cxnLst>
                  <a:cxn ang="T12">
                    <a:pos x="T0" y="T1"/>
                  </a:cxn>
                  <a:cxn ang="T13">
                    <a:pos x="T2" y="T3"/>
                  </a:cxn>
                  <a:cxn ang="T14">
                    <a:pos x="T4" y="T5"/>
                  </a:cxn>
                  <a:cxn ang="T15">
                    <a:pos x="T6" y="T7"/>
                  </a:cxn>
                  <a:cxn ang="T16">
                    <a:pos x="T8" y="T9"/>
                  </a:cxn>
                  <a:cxn ang="T17">
                    <a:pos x="T10" y="T11"/>
                  </a:cxn>
                </a:cxnLst>
                <a:rect l="T18" t="T19" r="T20" b="T21"/>
                <a:pathLst>
                  <a:path w="8" h="1216">
                    <a:moveTo>
                      <a:pt x="4" y="0"/>
                    </a:moveTo>
                    <a:lnTo>
                      <a:pt x="0" y="0"/>
                    </a:lnTo>
                    <a:lnTo>
                      <a:pt x="0" y="1216"/>
                    </a:lnTo>
                    <a:lnTo>
                      <a:pt x="8" y="1216"/>
                    </a:lnTo>
                    <a:lnTo>
                      <a:pt x="8" y="0"/>
                    </a:lnTo>
                    <a:lnTo>
                      <a:pt x="4" y="0"/>
                    </a:lnTo>
                    <a:close/>
                  </a:path>
                </a:pathLst>
              </a:custGeom>
              <a:solidFill>
                <a:srgbClr val="FF6600"/>
              </a:solidFill>
              <a:ln w="9525">
                <a:noFill/>
                <a:round/>
              </a:ln>
            </p:spPr>
            <p:txBody>
              <a:bodyPr/>
              <a:lstStyle/>
              <a:p>
                <a:endParaRPr lang="en-US"/>
              </a:p>
            </p:txBody>
          </p:sp>
          <p:sp>
            <p:nvSpPr>
              <p:cNvPr id="17699" name="Rectangle 336"/>
              <p:cNvSpPr>
                <a:spLocks noChangeArrowheads="1"/>
              </p:cNvSpPr>
              <p:nvPr/>
            </p:nvSpPr>
            <p:spPr bwMode="auto">
              <a:xfrm>
                <a:off x="5874456" y="5024417"/>
                <a:ext cx="56444" cy="11112"/>
              </a:xfrm>
              <a:prstGeom prst="rect">
                <a:avLst/>
              </a:prstGeom>
              <a:solidFill>
                <a:srgbClr val="FF6600"/>
              </a:solidFill>
              <a:ln w="9525">
                <a:noFill/>
                <a:miter lim="800000"/>
              </a:ln>
            </p:spPr>
            <p:txBody>
              <a:bodyPr/>
              <a:lstStyle/>
              <a:p>
                <a:endParaRPr lang="en-US"/>
              </a:p>
            </p:txBody>
          </p:sp>
          <p:sp>
            <p:nvSpPr>
              <p:cNvPr id="17700" name="Rectangle 337"/>
              <p:cNvSpPr>
                <a:spLocks noChangeArrowheads="1"/>
              </p:cNvSpPr>
              <p:nvPr/>
            </p:nvSpPr>
            <p:spPr bwMode="auto">
              <a:xfrm>
                <a:off x="5760156" y="5024417"/>
                <a:ext cx="57856" cy="11112"/>
              </a:xfrm>
              <a:prstGeom prst="rect">
                <a:avLst/>
              </a:prstGeom>
              <a:solidFill>
                <a:srgbClr val="FF6600"/>
              </a:solidFill>
              <a:ln w="9525">
                <a:noFill/>
                <a:miter lim="800000"/>
              </a:ln>
            </p:spPr>
            <p:txBody>
              <a:bodyPr/>
              <a:lstStyle/>
              <a:p>
                <a:endParaRPr lang="en-US"/>
              </a:p>
            </p:txBody>
          </p:sp>
          <p:sp>
            <p:nvSpPr>
              <p:cNvPr id="17701" name="Rectangle 338"/>
              <p:cNvSpPr>
                <a:spLocks noChangeArrowheads="1"/>
              </p:cNvSpPr>
              <p:nvPr/>
            </p:nvSpPr>
            <p:spPr bwMode="auto">
              <a:xfrm>
                <a:off x="5647267" y="5024417"/>
                <a:ext cx="56444" cy="11112"/>
              </a:xfrm>
              <a:prstGeom prst="rect">
                <a:avLst/>
              </a:prstGeom>
              <a:solidFill>
                <a:srgbClr val="FF6600"/>
              </a:solidFill>
              <a:ln w="9525">
                <a:noFill/>
                <a:miter lim="800000"/>
              </a:ln>
            </p:spPr>
            <p:txBody>
              <a:bodyPr/>
              <a:lstStyle/>
              <a:p>
                <a:endParaRPr lang="en-US"/>
              </a:p>
            </p:txBody>
          </p:sp>
          <p:sp>
            <p:nvSpPr>
              <p:cNvPr id="17702" name="Rectangle 339"/>
              <p:cNvSpPr>
                <a:spLocks noChangeArrowheads="1"/>
              </p:cNvSpPr>
              <p:nvPr/>
            </p:nvSpPr>
            <p:spPr bwMode="auto">
              <a:xfrm>
                <a:off x="5532967" y="5024417"/>
                <a:ext cx="56444" cy="11112"/>
              </a:xfrm>
              <a:prstGeom prst="rect">
                <a:avLst/>
              </a:prstGeom>
              <a:solidFill>
                <a:srgbClr val="FF6600"/>
              </a:solidFill>
              <a:ln w="9525">
                <a:noFill/>
                <a:miter lim="800000"/>
              </a:ln>
            </p:spPr>
            <p:txBody>
              <a:bodyPr/>
              <a:lstStyle/>
              <a:p>
                <a:endParaRPr lang="en-US"/>
              </a:p>
            </p:txBody>
          </p:sp>
          <p:sp>
            <p:nvSpPr>
              <p:cNvPr id="17703" name="Rectangle 340"/>
              <p:cNvSpPr>
                <a:spLocks noChangeArrowheads="1"/>
              </p:cNvSpPr>
              <p:nvPr/>
            </p:nvSpPr>
            <p:spPr bwMode="auto">
              <a:xfrm>
                <a:off x="5418667" y="5024417"/>
                <a:ext cx="57856" cy="11112"/>
              </a:xfrm>
              <a:prstGeom prst="rect">
                <a:avLst/>
              </a:prstGeom>
              <a:solidFill>
                <a:srgbClr val="FF6600"/>
              </a:solidFill>
              <a:ln w="9525">
                <a:noFill/>
                <a:miter lim="800000"/>
              </a:ln>
            </p:spPr>
            <p:txBody>
              <a:bodyPr/>
              <a:lstStyle/>
              <a:p>
                <a:endParaRPr lang="en-US"/>
              </a:p>
            </p:txBody>
          </p:sp>
          <p:sp>
            <p:nvSpPr>
              <p:cNvPr id="17704" name="Rectangle 341"/>
              <p:cNvSpPr>
                <a:spLocks noChangeArrowheads="1"/>
              </p:cNvSpPr>
              <p:nvPr/>
            </p:nvSpPr>
            <p:spPr bwMode="auto">
              <a:xfrm>
                <a:off x="5305778" y="5024417"/>
                <a:ext cx="56444" cy="11112"/>
              </a:xfrm>
              <a:prstGeom prst="rect">
                <a:avLst/>
              </a:prstGeom>
              <a:solidFill>
                <a:srgbClr val="FF6600"/>
              </a:solidFill>
              <a:ln w="9525">
                <a:noFill/>
                <a:miter lim="800000"/>
              </a:ln>
            </p:spPr>
            <p:txBody>
              <a:bodyPr/>
              <a:lstStyle/>
              <a:p>
                <a:endParaRPr lang="en-US"/>
              </a:p>
            </p:txBody>
          </p:sp>
          <p:sp>
            <p:nvSpPr>
              <p:cNvPr id="17705" name="Rectangle 342"/>
              <p:cNvSpPr>
                <a:spLocks noChangeArrowheads="1"/>
              </p:cNvSpPr>
              <p:nvPr/>
            </p:nvSpPr>
            <p:spPr bwMode="auto">
              <a:xfrm>
                <a:off x="5191478" y="5024417"/>
                <a:ext cx="56444" cy="11112"/>
              </a:xfrm>
              <a:prstGeom prst="rect">
                <a:avLst/>
              </a:prstGeom>
              <a:solidFill>
                <a:srgbClr val="FF6600"/>
              </a:solidFill>
              <a:ln w="9525">
                <a:noFill/>
                <a:miter lim="800000"/>
              </a:ln>
            </p:spPr>
            <p:txBody>
              <a:bodyPr/>
              <a:lstStyle/>
              <a:p>
                <a:endParaRPr lang="en-US"/>
              </a:p>
            </p:txBody>
          </p:sp>
          <p:sp>
            <p:nvSpPr>
              <p:cNvPr id="17706" name="Rectangle 343"/>
              <p:cNvSpPr>
                <a:spLocks noChangeArrowheads="1"/>
              </p:cNvSpPr>
              <p:nvPr/>
            </p:nvSpPr>
            <p:spPr bwMode="auto">
              <a:xfrm>
                <a:off x="5078590" y="5024417"/>
                <a:ext cx="56444" cy="11112"/>
              </a:xfrm>
              <a:prstGeom prst="rect">
                <a:avLst/>
              </a:prstGeom>
              <a:solidFill>
                <a:srgbClr val="FF6600"/>
              </a:solidFill>
              <a:ln w="9525">
                <a:noFill/>
                <a:miter lim="800000"/>
              </a:ln>
            </p:spPr>
            <p:txBody>
              <a:bodyPr/>
              <a:lstStyle/>
              <a:p>
                <a:endParaRPr lang="en-US"/>
              </a:p>
            </p:txBody>
          </p:sp>
          <p:sp>
            <p:nvSpPr>
              <p:cNvPr id="17707" name="Rectangle 344"/>
              <p:cNvSpPr>
                <a:spLocks noChangeArrowheads="1"/>
              </p:cNvSpPr>
              <p:nvPr/>
            </p:nvSpPr>
            <p:spPr bwMode="auto">
              <a:xfrm>
                <a:off x="4964289" y="5024417"/>
                <a:ext cx="56444" cy="11112"/>
              </a:xfrm>
              <a:prstGeom prst="rect">
                <a:avLst/>
              </a:prstGeom>
              <a:solidFill>
                <a:srgbClr val="FF6600"/>
              </a:solidFill>
              <a:ln w="9525">
                <a:noFill/>
                <a:miter lim="800000"/>
              </a:ln>
            </p:spPr>
            <p:txBody>
              <a:bodyPr/>
              <a:lstStyle/>
              <a:p>
                <a:endParaRPr lang="en-US"/>
              </a:p>
            </p:txBody>
          </p:sp>
          <p:sp>
            <p:nvSpPr>
              <p:cNvPr id="17708" name="Rectangle 345"/>
              <p:cNvSpPr>
                <a:spLocks noChangeArrowheads="1"/>
              </p:cNvSpPr>
              <p:nvPr/>
            </p:nvSpPr>
            <p:spPr bwMode="auto">
              <a:xfrm>
                <a:off x="4849991" y="5024417"/>
                <a:ext cx="57855" cy="11112"/>
              </a:xfrm>
              <a:prstGeom prst="rect">
                <a:avLst/>
              </a:prstGeom>
              <a:solidFill>
                <a:srgbClr val="FF6600"/>
              </a:solidFill>
              <a:ln w="9525">
                <a:noFill/>
                <a:miter lim="800000"/>
              </a:ln>
            </p:spPr>
            <p:txBody>
              <a:bodyPr/>
              <a:lstStyle/>
              <a:p>
                <a:endParaRPr lang="en-US"/>
              </a:p>
            </p:txBody>
          </p:sp>
          <p:sp>
            <p:nvSpPr>
              <p:cNvPr id="17709" name="Rectangle 346"/>
              <p:cNvSpPr>
                <a:spLocks noChangeArrowheads="1"/>
              </p:cNvSpPr>
              <p:nvPr/>
            </p:nvSpPr>
            <p:spPr bwMode="auto">
              <a:xfrm>
                <a:off x="4737101" y="5024417"/>
                <a:ext cx="56444" cy="11112"/>
              </a:xfrm>
              <a:prstGeom prst="rect">
                <a:avLst/>
              </a:prstGeom>
              <a:solidFill>
                <a:srgbClr val="FF6600"/>
              </a:solidFill>
              <a:ln w="9525">
                <a:noFill/>
                <a:miter lim="800000"/>
              </a:ln>
            </p:spPr>
            <p:txBody>
              <a:bodyPr/>
              <a:lstStyle/>
              <a:p>
                <a:endParaRPr lang="en-US"/>
              </a:p>
            </p:txBody>
          </p:sp>
          <p:sp>
            <p:nvSpPr>
              <p:cNvPr id="17710" name="Rectangle 347"/>
              <p:cNvSpPr>
                <a:spLocks noChangeArrowheads="1"/>
              </p:cNvSpPr>
              <p:nvPr/>
            </p:nvSpPr>
            <p:spPr bwMode="auto">
              <a:xfrm>
                <a:off x="4622800" y="5024417"/>
                <a:ext cx="56444" cy="11112"/>
              </a:xfrm>
              <a:prstGeom prst="rect">
                <a:avLst/>
              </a:prstGeom>
              <a:solidFill>
                <a:srgbClr val="FF6600"/>
              </a:solidFill>
              <a:ln w="9525">
                <a:noFill/>
                <a:miter lim="800000"/>
              </a:ln>
            </p:spPr>
            <p:txBody>
              <a:bodyPr/>
              <a:lstStyle/>
              <a:p>
                <a:endParaRPr lang="en-US"/>
              </a:p>
            </p:txBody>
          </p:sp>
          <p:sp>
            <p:nvSpPr>
              <p:cNvPr id="17711" name="Rectangle 348"/>
              <p:cNvSpPr>
                <a:spLocks noChangeArrowheads="1"/>
              </p:cNvSpPr>
              <p:nvPr/>
            </p:nvSpPr>
            <p:spPr bwMode="auto">
              <a:xfrm>
                <a:off x="4509911" y="5024417"/>
                <a:ext cx="56444" cy="11112"/>
              </a:xfrm>
              <a:prstGeom prst="rect">
                <a:avLst/>
              </a:prstGeom>
              <a:solidFill>
                <a:srgbClr val="FF6600"/>
              </a:solidFill>
              <a:ln w="9525">
                <a:noFill/>
                <a:miter lim="800000"/>
              </a:ln>
            </p:spPr>
            <p:txBody>
              <a:bodyPr/>
              <a:lstStyle/>
              <a:p>
                <a:endParaRPr lang="en-US"/>
              </a:p>
            </p:txBody>
          </p:sp>
          <p:sp>
            <p:nvSpPr>
              <p:cNvPr id="17712" name="Rectangle 349"/>
              <p:cNvSpPr>
                <a:spLocks noChangeArrowheads="1"/>
              </p:cNvSpPr>
              <p:nvPr/>
            </p:nvSpPr>
            <p:spPr bwMode="auto">
              <a:xfrm>
                <a:off x="4395612" y="5024417"/>
                <a:ext cx="56444" cy="11112"/>
              </a:xfrm>
              <a:prstGeom prst="rect">
                <a:avLst/>
              </a:prstGeom>
              <a:solidFill>
                <a:srgbClr val="FF6600"/>
              </a:solidFill>
              <a:ln w="9525">
                <a:noFill/>
                <a:miter lim="800000"/>
              </a:ln>
            </p:spPr>
            <p:txBody>
              <a:bodyPr/>
              <a:lstStyle/>
              <a:p>
                <a:endParaRPr lang="en-US"/>
              </a:p>
            </p:txBody>
          </p:sp>
          <p:sp>
            <p:nvSpPr>
              <p:cNvPr id="17713" name="Rectangle 350"/>
              <p:cNvSpPr>
                <a:spLocks noChangeArrowheads="1"/>
              </p:cNvSpPr>
              <p:nvPr/>
            </p:nvSpPr>
            <p:spPr bwMode="auto">
              <a:xfrm>
                <a:off x="4281311" y="5024417"/>
                <a:ext cx="57856" cy="11112"/>
              </a:xfrm>
              <a:prstGeom prst="rect">
                <a:avLst/>
              </a:prstGeom>
              <a:solidFill>
                <a:srgbClr val="FF6600"/>
              </a:solidFill>
              <a:ln w="9525">
                <a:noFill/>
                <a:miter lim="800000"/>
              </a:ln>
            </p:spPr>
            <p:txBody>
              <a:bodyPr/>
              <a:lstStyle/>
              <a:p>
                <a:endParaRPr lang="en-US"/>
              </a:p>
            </p:txBody>
          </p:sp>
          <p:sp>
            <p:nvSpPr>
              <p:cNvPr id="17714" name="Rectangle 351"/>
              <p:cNvSpPr>
                <a:spLocks noChangeArrowheads="1"/>
              </p:cNvSpPr>
              <p:nvPr/>
            </p:nvSpPr>
            <p:spPr bwMode="auto">
              <a:xfrm>
                <a:off x="4168422" y="5024417"/>
                <a:ext cx="56444" cy="11112"/>
              </a:xfrm>
              <a:prstGeom prst="rect">
                <a:avLst/>
              </a:prstGeom>
              <a:solidFill>
                <a:srgbClr val="FF6600"/>
              </a:solidFill>
              <a:ln w="9525">
                <a:noFill/>
                <a:miter lim="800000"/>
              </a:ln>
            </p:spPr>
            <p:txBody>
              <a:bodyPr/>
              <a:lstStyle/>
              <a:p>
                <a:endParaRPr lang="en-US"/>
              </a:p>
            </p:txBody>
          </p:sp>
          <p:sp>
            <p:nvSpPr>
              <p:cNvPr id="17715" name="Rectangle 352"/>
              <p:cNvSpPr>
                <a:spLocks noChangeArrowheads="1"/>
              </p:cNvSpPr>
              <p:nvPr/>
            </p:nvSpPr>
            <p:spPr bwMode="auto">
              <a:xfrm>
                <a:off x="4054123" y="5024417"/>
                <a:ext cx="56444" cy="11112"/>
              </a:xfrm>
              <a:prstGeom prst="rect">
                <a:avLst/>
              </a:prstGeom>
              <a:solidFill>
                <a:srgbClr val="FF6600"/>
              </a:solidFill>
              <a:ln w="9525">
                <a:noFill/>
                <a:miter lim="800000"/>
              </a:ln>
            </p:spPr>
            <p:txBody>
              <a:bodyPr/>
              <a:lstStyle/>
              <a:p>
                <a:endParaRPr lang="en-US"/>
              </a:p>
            </p:txBody>
          </p:sp>
          <p:sp>
            <p:nvSpPr>
              <p:cNvPr id="17716" name="Rectangle 353"/>
              <p:cNvSpPr>
                <a:spLocks noChangeArrowheads="1"/>
              </p:cNvSpPr>
              <p:nvPr/>
            </p:nvSpPr>
            <p:spPr bwMode="auto">
              <a:xfrm>
                <a:off x="3941234" y="5024417"/>
                <a:ext cx="56444" cy="11112"/>
              </a:xfrm>
              <a:prstGeom prst="rect">
                <a:avLst/>
              </a:prstGeom>
              <a:solidFill>
                <a:srgbClr val="FF6600"/>
              </a:solidFill>
              <a:ln w="9525">
                <a:noFill/>
                <a:miter lim="800000"/>
              </a:ln>
            </p:spPr>
            <p:txBody>
              <a:bodyPr/>
              <a:lstStyle/>
              <a:p>
                <a:endParaRPr lang="en-US"/>
              </a:p>
            </p:txBody>
          </p:sp>
          <p:sp>
            <p:nvSpPr>
              <p:cNvPr id="17717" name="Rectangle 354"/>
              <p:cNvSpPr>
                <a:spLocks noChangeArrowheads="1"/>
              </p:cNvSpPr>
              <p:nvPr/>
            </p:nvSpPr>
            <p:spPr bwMode="auto">
              <a:xfrm>
                <a:off x="3826934" y="5024417"/>
                <a:ext cx="56444" cy="11112"/>
              </a:xfrm>
              <a:prstGeom prst="rect">
                <a:avLst/>
              </a:prstGeom>
              <a:solidFill>
                <a:srgbClr val="FF6600"/>
              </a:solidFill>
              <a:ln w="9525">
                <a:noFill/>
                <a:miter lim="800000"/>
              </a:ln>
            </p:spPr>
            <p:txBody>
              <a:bodyPr/>
              <a:lstStyle/>
              <a:p>
                <a:endParaRPr lang="en-US"/>
              </a:p>
            </p:txBody>
          </p:sp>
          <p:sp>
            <p:nvSpPr>
              <p:cNvPr id="17718" name="Freeform 355"/>
              <p:cNvSpPr/>
              <p:nvPr/>
            </p:nvSpPr>
            <p:spPr bwMode="auto">
              <a:xfrm>
                <a:off x="3739445" y="5024417"/>
                <a:ext cx="31044" cy="11112"/>
              </a:xfrm>
              <a:custGeom>
                <a:avLst/>
                <a:gdLst>
                  <a:gd name="T0" fmla="*/ 0 w 22"/>
                  <a:gd name="T1" fmla="*/ 4762 h 7"/>
                  <a:gd name="T2" fmla="*/ 0 w 22"/>
                  <a:gd name="T3" fmla="*/ 11112 h 7"/>
                  <a:gd name="T4" fmla="*/ 34925 w 22"/>
                  <a:gd name="T5" fmla="*/ 11112 h 7"/>
                  <a:gd name="T6" fmla="*/ 34925 w 22"/>
                  <a:gd name="T7" fmla="*/ 0 h 7"/>
                  <a:gd name="T8" fmla="*/ 0 w 22"/>
                  <a:gd name="T9" fmla="*/ 0 h 7"/>
                  <a:gd name="T10" fmla="*/ 0 w 22"/>
                  <a:gd name="T11" fmla="*/ 4762 h 7"/>
                  <a:gd name="T12" fmla="*/ 0 60000 65536"/>
                  <a:gd name="T13" fmla="*/ 0 60000 65536"/>
                  <a:gd name="T14" fmla="*/ 0 60000 65536"/>
                  <a:gd name="T15" fmla="*/ 0 60000 65536"/>
                  <a:gd name="T16" fmla="*/ 0 60000 65536"/>
                  <a:gd name="T17" fmla="*/ 0 60000 65536"/>
                  <a:gd name="T18" fmla="*/ 0 w 22"/>
                  <a:gd name="T19" fmla="*/ 0 h 7"/>
                  <a:gd name="T20" fmla="*/ 22 w 22"/>
                  <a:gd name="T21" fmla="*/ 7 h 7"/>
                </a:gdLst>
                <a:ahLst/>
                <a:cxnLst>
                  <a:cxn ang="T12">
                    <a:pos x="T0" y="T1"/>
                  </a:cxn>
                  <a:cxn ang="T13">
                    <a:pos x="T2" y="T3"/>
                  </a:cxn>
                  <a:cxn ang="T14">
                    <a:pos x="T4" y="T5"/>
                  </a:cxn>
                  <a:cxn ang="T15">
                    <a:pos x="T6" y="T7"/>
                  </a:cxn>
                  <a:cxn ang="T16">
                    <a:pos x="T8" y="T9"/>
                  </a:cxn>
                  <a:cxn ang="T17">
                    <a:pos x="T10" y="T11"/>
                  </a:cxn>
                </a:cxnLst>
                <a:rect l="T18" t="T19" r="T20" b="T21"/>
                <a:pathLst>
                  <a:path w="22" h="7">
                    <a:moveTo>
                      <a:pt x="0" y="3"/>
                    </a:moveTo>
                    <a:lnTo>
                      <a:pt x="0" y="7"/>
                    </a:lnTo>
                    <a:lnTo>
                      <a:pt x="22" y="7"/>
                    </a:lnTo>
                    <a:lnTo>
                      <a:pt x="22" y="0"/>
                    </a:lnTo>
                    <a:lnTo>
                      <a:pt x="0" y="0"/>
                    </a:lnTo>
                    <a:lnTo>
                      <a:pt x="0" y="3"/>
                    </a:lnTo>
                    <a:close/>
                  </a:path>
                </a:pathLst>
              </a:custGeom>
              <a:solidFill>
                <a:srgbClr val="FF6600"/>
              </a:solidFill>
              <a:ln w="9525">
                <a:noFill/>
                <a:round/>
              </a:ln>
            </p:spPr>
            <p:txBody>
              <a:bodyPr/>
              <a:lstStyle/>
              <a:p>
                <a:endParaRPr lang="en-US"/>
              </a:p>
            </p:txBody>
          </p:sp>
          <p:sp>
            <p:nvSpPr>
              <p:cNvPr id="17719" name="Rectangle 421"/>
              <p:cNvSpPr>
                <a:spLocks noChangeArrowheads="1"/>
              </p:cNvSpPr>
              <p:nvPr/>
            </p:nvSpPr>
            <p:spPr bwMode="auto">
              <a:xfrm>
                <a:off x="4298245" y="5243492"/>
                <a:ext cx="56444" cy="11112"/>
              </a:xfrm>
              <a:prstGeom prst="rect">
                <a:avLst/>
              </a:prstGeom>
              <a:solidFill>
                <a:srgbClr val="FF6600"/>
              </a:solidFill>
              <a:ln w="9525">
                <a:noFill/>
                <a:miter lim="800000"/>
              </a:ln>
            </p:spPr>
            <p:txBody>
              <a:bodyPr/>
              <a:lstStyle/>
              <a:p>
                <a:endParaRPr lang="en-US"/>
              </a:p>
            </p:txBody>
          </p:sp>
          <p:sp>
            <p:nvSpPr>
              <p:cNvPr id="17720" name="Rectangle 422"/>
              <p:cNvSpPr>
                <a:spLocks noChangeArrowheads="1"/>
              </p:cNvSpPr>
              <p:nvPr/>
            </p:nvSpPr>
            <p:spPr bwMode="auto">
              <a:xfrm>
                <a:off x="4411133" y="5243492"/>
                <a:ext cx="57856" cy="11112"/>
              </a:xfrm>
              <a:prstGeom prst="rect">
                <a:avLst/>
              </a:prstGeom>
              <a:solidFill>
                <a:srgbClr val="FF6600"/>
              </a:solidFill>
              <a:ln w="9525">
                <a:noFill/>
                <a:miter lim="800000"/>
              </a:ln>
            </p:spPr>
            <p:txBody>
              <a:bodyPr/>
              <a:lstStyle/>
              <a:p>
                <a:endParaRPr lang="en-US"/>
              </a:p>
            </p:txBody>
          </p:sp>
          <p:sp>
            <p:nvSpPr>
              <p:cNvPr id="17721" name="Rectangle 423"/>
              <p:cNvSpPr>
                <a:spLocks noChangeArrowheads="1"/>
              </p:cNvSpPr>
              <p:nvPr/>
            </p:nvSpPr>
            <p:spPr bwMode="auto">
              <a:xfrm>
                <a:off x="4525434" y="5243492"/>
                <a:ext cx="56444" cy="11112"/>
              </a:xfrm>
              <a:prstGeom prst="rect">
                <a:avLst/>
              </a:prstGeom>
              <a:solidFill>
                <a:srgbClr val="FF6600"/>
              </a:solidFill>
              <a:ln w="9525">
                <a:noFill/>
                <a:miter lim="800000"/>
              </a:ln>
            </p:spPr>
            <p:txBody>
              <a:bodyPr/>
              <a:lstStyle/>
              <a:p>
                <a:endParaRPr lang="en-US"/>
              </a:p>
            </p:txBody>
          </p:sp>
          <p:sp>
            <p:nvSpPr>
              <p:cNvPr id="17722" name="Rectangle 424"/>
              <p:cNvSpPr>
                <a:spLocks noChangeArrowheads="1"/>
              </p:cNvSpPr>
              <p:nvPr/>
            </p:nvSpPr>
            <p:spPr bwMode="auto">
              <a:xfrm>
                <a:off x="4639734" y="5243492"/>
                <a:ext cx="56444" cy="11112"/>
              </a:xfrm>
              <a:prstGeom prst="rect">
                <a:avLst/>
              </a:prstGeom>
              <a:solidFill>
                <a:srgbClr val="FF6600"/>
              </a:solidFill>
              <a:ln w="9525">
                <a:noFill/>
                <a:miter lim="800000"/>
              </a:ln>
            </p:spPr>
            <p:txBody>
              <a:bodyPr/>
              <a:lstStyle/>
              <a:p>
                <a:endParaRPr lang="en-US"/>
              </a:p>
            </p:txBody>
          </p:sp>
          <p:sp>
            <p:nvSpPr>
              <p:cNvPr id="17723" name="Rectangle 425"/>
              <p:cNvSpPr>
                <a:spLocks noChangeArrowheads="1"/>
              </p:cNvSpPr>
              <p:nvPr/>
            </p:nvSpPr>
            <p:spPr bwMode="auto">
              <a:xfrm>
                <a:off x="4752622" y="5243492"/>
                <a:ext cx="57856" cy="11112"/>
              </a:xfrm>
              <a:prstGeom prst="rect">
                <a:avLst/>
              </a:prstGeom>
              <a:solidFill>
                <a:srgbClr val="FF6600"/>
              </a:solidFill>
              <a:ln w="9525">
                <a:noFill/>
                <a:miter lim="800000"/>
              </a:ln>
            </p:spPr>
            <p:txBody>
              <a:bodyPr/>
              <a:lstStyle/>
              <a:p>
                <a:endParaRPr lang="en-US"/>
              </a:p>
            </p:txBody>
          </p:sp>
          <p:sp>
            <p:nvSpPr>
              <p:cNvPr id="17724" name="Rectangle 426"/>
              <p:cNvSpPr>
                <a:spLocks noChangeArrowheads="1"/>
              </p:cNvSpPr>
              <p:nvPr/>
            </p:nvSpPr>
            <p:spPr bwMode="auto">
              <a:xfrm>
                <a:off x="4866923" y="5243492"/>
                <a:ext cx="56444" cy="11112"/>
              </a:xfrm>
              <a:prstGeom prst="rect">
                <a:avLst/>
              </a:prstGeom>
              <a:solidFill>
                <a:srgbClr val="FF6600"/>
              </a:solidFill>
              <a:ln w="9525">
                <a:noFill/>
                <a:miter lim="800000"/>
              </a:ln>
            </p:spPr>
            <p:txBody>
              <a:bodyPr/>
              <a:lstStyle/>
              <a:p>
                <a:endParaRPr lang="en-US"/>
              </a:p>
            </p:txBody>
          </p:sp>
          <p:sp>
            <p:nvSpPr>
              <p:cNvPr id="17725" name="Rectangle 427"/>
              <p:cNvSpPr>
                <a:spLocks noChangeArrowheads="1"/>
              </p:cNvSpPr>
              <p:nvPr/>
            </p:nvSpPr>
            <p:spPr bwMode="auto">
              <a:xfrm>
                <a:off x="4979813" y="5243492"/>
                <a:ext cx="57855" cy="11112"/>
              </a:xfrm>
              <a:prstGeom prst="rect">
                <a:avLst/>
              </a:prstGeom>
              <a:solidFill>
                <a:srgbClr val="FF6600"/>
              </a:solidFill>
              <a:ln w="9525">
                <a:noFill/>
                <a:miter lim="800000"/>
              </a:ln>
            </p:spPr>
            <p:txBody>
              <a:bodyPr/>
              <a:lstStyle/>
              <a:p>
                <a:endParaRPr lang="en-US"/>
              </a:p>
            </p:txBody>
          </p:sp>
          <p:sp>
            <p:nvSpPr>
              <p:cNvPr id="17726" name="Rectangle 428"/>
              <p:cNvSpPr>
                <a:spLocks noChangeArrowheads="1"/>
              </p:cNvSpPr>
              <p:nvPr/>
            </p:nvSpPr>
            <p:spPr bwMode="auto">
              <a:xfrm>
                <a:off x="5094111" y="5243492"/>
                <a:ext cx="56444" cy="11112"/>
              </a:xfrm>
              <a:prstGeom prst="rect">
                <a:avLst/>
              </a:prstGeom>
              <a:solidFill>
                <a:srgbClr val="FF6600"/>
              </a:solidFill>
              <a:ln w="9525">
                <a:noFill/>
                <a:miter lim="800000"/>
              </a:ln>
            </p:spPr>
            <p:txBody>
              <a:bodyPr/>
              <a:lstStyle/>
              <a:p>
                <a:endParaRPr lang="en-US"/>
              </a:p>
            </p:txBody>
          </p:sp>
          <p:sp>
            <p:nvSpPr>
              <p:cNvPr id="17727" name="Rectangle 429"/>
              <p:cNvSpPr>
                <a:spLocks noChangeArrowheads="1"/>
              </p:cNvSpPr>
              <p:nvPr/>
            </p:nvSpPr>
            <p:spPr bwMode="auto">
              <a:xfrm>
                <a:off x="5208412" y="5243492"/>
                <a:ext cx="56444" cy="11112"/>
              </a:xfrm>
              <a:prstGeom prst="rect">
                <a:avLst/>
              </a:prstGeom>
              <a:solidFill>
                <a:srgbClr val="FF6600"/>
              </a:solidFill>
              <a:ln w="9525">
                <a:noFill/>
                <a:miter lim="800000"/>
              </a:ln>
            </p:spPr>
            <p:txBody>
              <a:bodyPr/>
              <a:lstStyle/>
              <a:p>
                <a:endParaRPr lang="en-US"/>
              </a:p>
            </p:txBody>
          </p:sp>
          <p:sp>
            <p:nvSpPr>
              <p:cNvPr id="17728" name="Rectangle 430"/>
              <p:cNvSpPr>
                <a:spLocks noChangeArrowheads="1"/>
              </p:cNvSpPr>
              <p:nvPr/>
            </p:nvSpPr>
            <p:spPr bwMode="auto">
              <a:xfrm>
                <a:off x="5321302" y="5243492"/>
                <a:ext cx="57855" cy="11112"/>
              </a:xfrm>
              <a:prstGeom prst="rect">
                <a:avLst/>
              </a:prstGeom>
              <a:solidFill>
                <a:srgbClr val="FF6600"/>
              </a:solidFill>
              <a:ln w="9525">
                <a:noFill/>
                <a:miter lim="800000"/>
              </a:ln>
            </p:spPr>
            <p:txBody>
              <a:bodyPr/>
              <a:lstStyle/>
              <a:p>
                <a:endParaRPr lang="en-US"/>
              </a:p>
            </p:txBody>
          </p:sp>
          <p:sp>
            <p:nvSpPr>
              <p:cNvPr id="17729" name="Rectangle 431"/>
              <p:cNvSpPr>
                <a:spLocks noChangeArrowheads="1"/>
              </p:cNvSpPr>
              <p:nvPr/>
            </p:nvSpPr>
            <p:spPr bwMode="auto">
              <a:xfrm>
                <a:off x="5435600" y="5243492"/>
                <a:ext cx="56444" cy="11112"/>
              </a:xfrm>
              <a:prstGeom prst="rect">
                <a:avLst/>
              </a:prstGeom>
              <a:solidFill>
                <a:srgbClr val="FF6600"/>
              </a:solidFill>
              <a:ln w="9525">
                <a:noFill/>
                <a:miter lim="800000"/>
              </a:ln>
            </p:spPr>
            <p:txBody>
              <a:bodyPr/>
              <a:lstStyle/>
              <a:p>
                <a:endParaRPr lang="en-US"/>
              </a:p>
            </p:txBody>
          </p:sp>
          <p:sp>
            <p:nvSpPr>
              <p:cNvPr id="17730" name="Rectangle 432"/>
              <p:cNvSpPr>
                <a:spLocks noChangeArrowheads="1"/>
              </p:cNvSpPr>
              <p:nvPr/>
            </p:nvSpPr>
            <p:spPr bwMode="auto">
              <a:xfrm>
                <a:off x="5551311" y="5243492"/>
                <a:ext cx="57856" cy="11112"/>
              </a:xfrm>
              <a:prstGeom prst="rect">
                <a:avLst/>
              </a:prstGeom>
              <a:solidFill>
                <a:srgbClr val="FF6600"/>
              </a:solidFill>
              <a:ln w="9525">
                <a:noFill/>
                <a:miter lim="800000"/>
              </a:ln>
            </p:spPr>
            <p:txBody>
              <a:bodyPr/>
              <a:lstStyle/>
              <a:p>
                <a:endParaRPr lang="en-US"/>
              </a:p>
            </p:txBody>
          </p:sp>
          <p:sp>
            <p:nvSpPr>
              <p:cNvPr id="17731" name="Rectangle 433"/>
              <p:cNvSpPr>
                <a:spLocks noChangeArrowheads="1"/>
              </p:cNvSpPr>
              <p:nvPr/>
            </p:nvSpPr>
            <p:spPr bwMode="auto">
              <a:xfrm>
                <a:off x="5665612" y="5243492"/>
                <a:ext cx="56444" cy="11112"/>
              </a:xfrm>
              <a:prstGeom prst="rect">
                <a:avLst/>
              </a:prstGeom>
              <a:solidFill>
                <a:srgbClr val="FF6600"/>
              </a:solidFill>
              <a:ln w="9525">
                <a:noFill/>
                <a:miter lim="800000"/>
              </a:ln>
            </p:spPr>
            <p:txBody>
              <a:bodyPr/>
              <a:lstStyle/>
              <a:p>
                <a:endParaRPr lang="en-US"/>
              </a:p>
            </p:txBody>
          </p:sp>
          <p:sp>
            <p:nvSpPr>
              <p:cNvPr id="17732" name="Rectangle 434"/>
              <p:cNvSpPr>
                <a:spLocks noChangeArrowheads="1"/>
              </p:cNvSpPr>
              <p:nvPr/>
            </p:nvSpPr>
            <p:spPr bwMode="auto">
              <a:xfrm>
                <a:off x="5779911" y="5243492"/>
                <a:ext cx="56444" cy="11112"/>
              </a:xfrm>
              <a:prstGeom prst="rect">
                <a:avLst/>
              </a:prstGeom>
              <a:solidFill>
                <a:srgbClr val="FF6600"/>
              </a:solidFill>
              <a:ln w="9525">
                <a:noFill/>
                <a:miter lim="800000"/>
              </a:ln>
            </p:spPr>
            <p:txBody>
              <a:bodyPr/>
              <a:lstStyle/>
              <a:p>
                <a:endParaRPr lang="en-US"/>
              </a:p>
            </p:txBody>
          </p:sp>
          <p:sp>
            <p:nvSpPr>
              <p:cNvPr id="17733" name="Rectangle 435"/>
              <p:cNvSpPr>
                <a:spLocks noChangeArrowheads="1"/>
              </p:cNvSpPr>
              <p:nvPr/>
            </p:nvSpPr>
            <p:spPr bwMode="auto">
              <a:xfrm>
                <a:off x="5892800" y="5243492"/>
                <a:ext cx="57856" cy="11112"/>
              </a:xfrm>
              <a:prstGeom prst="rect">
                <a:avLst/>
              </a:prstGeom>
              <a:solidFill>
                <a:srgbClr val="FF6600"/>
              </a:solidFill>
              <a:ln w="9525">
                <a:noFill/>
                <a:miter lim="800000"/>
              </a:ln>
            </p:spPr>
            <p:txBody>
              <a:bodyPr/>
              <a:lstStyle/>
              <a:p>
                <a:endParaRPr lang="en-US"/>
              </a:p>
            </p:txBody>
          </p:sp>
        </p:grpSp>
        <p:sp>
          <p:nvSpPr>
            <p:cNvPr id="17734" name="Rectangle 436"/>
            <p:cNvSpPr>
              <a:spLocks noChangeArrowheads="1"/>
            </p:cNvSpPr>
            <p:nvPr/>
          </p:nvSpPr>
          <p:spPr bwMode="auto">
            <a:xfrm>
              <a:off x="6007101" y="5243492"/>
              <a:ext cx="56444" cy="11112"/>
            </a:xfrm>
            <a:prstGeom prst="rect">
              <a:avLst/>
            </a:prstGeom>
            <a:solidFill>
              <a:srgbClr val="FF6600"/>
            </a:solidFill>
            <a:ln w="9525">
              <a:noFill/>
              <a:miter lim="800000"/>
            </a:ln>
          </p:spPr>
          <p:txBody>
            <a:bodyPr/>
            <a:lstStyle/>
            <a:p>
              <a:endParaRPr lang="en-US"/>
            </a:p>
          </p:txBody>
        </p:sp>
        <p:sp>
          <p:nvSpPr>
            <p:cNvPr id="17735" name="Rectangle 437"/>
            <p:cNvSpPr>
              <a:spLocks noChangeArrowheads="1"/>
            </p:cNvSpPr>
            <p:nvPr/>
          </p:nvSpPr>
          <p:spPr bwMode="auto">
            <a:xfrm>
              <a:off x="6119991" y="5243492"/>
              <a:ext cx="57855" cy="11112"/>
            </a:xfrm>
            <a:prstGeom prst="rect">
              <a:avLst/>
            </a:prstGeom>
            <a:solidFill>
              <a:srgbClr val="FF6600"/>
            </a:solidFill>
            <a:ln w="9525">
              <a:noFill/>
              <a:miter lim="800000"/>
            </a:ln>
          </p:spPr>
          <p:txBody>
            <a:bodyPr/>
            <a:lstStyle/>
            <a:p>
              <a:endParaRPr lang="en-US"/>
            </a:p>
          </p:txBody>
        </p:sp>
        <p:sp>
          <p:nvSpPr>
            <p:cNvPr id="17736" name="Rectangle 438"/>
            <p:cNvSpPr>
              <a:spLocks noChangeArrowheads="1"/>
            </p:cNvSpPr>
            <p:nvPr/>
          </p:nvSpPr>
          <p:spPr bwMode="auto">
            <a:xfrm>
              <a:off x="6234289" y="5243492"/>
              <a:ext cx="56444" cy="11112"/>
            </a:xfrm>
            <a:prstGeom prst="rect">
              <a:avLst/>
            </a:prstGeom>
            <a:solidFill>
              <a:srgbClr val="FF6600"/>
            </a:solidFill>
            <a:ln w="9525">
              <a:noFill/>
              <a:miter lim="800000"/>
            </a:ln>
          </p:spPr>
          <p:txBody>
            <a:bodyPr/>
            <a:lstStyle/>
            <a:p>
              <a:endParaRPr lang="en-US"/>
            </a:p>
          </p:txBody>
        </p:sp>
        <p:sp>
          <p:nvSpPr>
            <p:cNvPr id="17737" name="Rectangle 439"/>
            <p:cNvSpPr>
              <a:spLocks noChangeArrowheads="1"/>
            </p:cNvSpPr>
            <p:nvPr/>
          </p:nvSpPr>
          <p:spPr bwMode="auto">
            <a:xfrm>
              <a:off x="6348590" y="5243492"/>
              <a:ext cx="56444" cy="11112"/>
            </a:xfrm>
            <a:prstGeom prst="rect">
              <a:avLst/>
            </a:prstGeom>
            <a:solidFill>
              <a:srgbClr val="FF6600"/>
            </a:solidFill>
            <a:ln w="9525">
              <a:noFill/>
              <a:miter lim="800000"/>
            </a:ln>
          </p:spPr>
          <p:txBody>
            <a:bodyPr/>
            <a:lstStyle/>
            <a:p>
              <a:endParaRPr lang="en-US"/>
            </a:p>
          </p:txBody>
        </p:sp>
        <p:sp>
          <p:nvSpPr>
            <p:cNvPr id="17738" name="Rectangle 440"/>
            <p:cNvSpPr>
              <a:spLocks noChangeArrowheads="1"/>
            </p:cNvSpPr>
            <p:nvPr/>
          </p:nvSpPr>
          <p:spPr bwMode="auto">
            <a:xfrm>
              <a:off x="6461480" y="5243492"/>
              <a:ext cx="57855" cy="11112"/>
            </a:xfrm>
            <a:prstGeom prst="rect">
              <a:avLst/>
            </a:prstGeom>
            <a:solidFill>
              <a:srgbClr val="FF6600"/>
            </a:solidFill>
            <a:ln w="9525">
              <a:noFill/>
              <a:miter lim="800000"/>
            </a:ln>
          </p:spPr>
          <p:txBody>
            <a:bodyPr/>
            <a:lstStyle/>
            <a:p>
              <a:endParaRPr lang="en-US"/>
            </a:p>
          </p:txBody>
        </p:sp>
        <p:sp>
          <p:nvSpPr>
            <p:cNvPr id="17739" name="Rectangle 441"/>
            <p:cNvSpPr>
              <a:spLocks noChangeArrowheads="1"/>
            </p:cNvSpPr>
            <p:nvPr/>
          </p:nvSpPr>
          <p:spPr bwMode="auto">
            <a:xfrm>
              <a:off x="6575778" y="5243492"/>
              <a:ext cx="56444" cy="11112"/>
            </a:xfrm>
            <a:prstGeom prst="rect">
              <a:avLst/>
            </a:prstGeom>
            <a:solidFill>
              <a:srgbClr val="FF6600"/>
            </a:solidFill>
            <a:ln w="9525">
              <a:noFill/>
              <a:miter lim="800000"/>
            </a:ln>
          </p:spPr>
          <p:txBody>
            <a:bodyPr/>
            <a:lstStyle/>
            <a:p>
              <a:endParaRPr lang="en-US"/>
            </a:p>
          </p:txBody>
        </p:sp>
        <p:sp>
          <p:nvSpPr>
            <p:cNvPr id="17740" name="Rectangle 442"/>
            <p:cNvSpPr>
              <a:spLocks noChangeArrowheads="1"/>
            </p:cNvSpPr>
            <p:nvPr/>
          </p:nvSpPr>
          <p:spPr bwMode="auto">
            <a:xfrm>
              <a:off x="6690078" y="5243492"/>
              <a:ext cx="56444" cy="11112"/>
            </a:xfrm>
            <a:prstGeom prst="rect">
              <a:avLst/>
            </a:prstGeom>
            <a:solidFill>
              <a:srgbClr val="FF6600"/>
            </a:solidFill>
            <a:ln w="9525">
              <a:noFill/>
              <a:miter lim="800000"/>
            </a:ln>
          </p:spPr>
          <p:txBody>
            <a:bodyPr/>
            <a:lstStyle/>
            <a:p>
              <a:endParaRPr lang="en-US"/>
            </a:p>
          </p:txBody>
        </p:sp>
        <p:sp>
          <p:nvSpPr>
            <p:cNvPr id="17741" name="Rectangle 443"/>
            <p:cNvSpPr>
              <a:spLocks noChangeArrowheads="1"/>
            </p:cNvSpPr>
            <p:nvPr/>
          </p:nvSpPr>
          <p:spPr bwMode="auto">
            <a:xfrm>
              <a:off x="6802967" y="5243492"/>
              <a:ext cx="56444" cy="11112"/>
            </a:xfrm>
            <a:prstGeom prst="rect">
              <a:avLst/>
            </a:prstGeom>
            <a:solidFill>
              <a:srgbClr val="FF6600"/>
            </a:solidFill>
            <a:ln w="9525">
              <a:noFill/>
              <a:miter lim="800000"/>
            </a:ln>
          </p:spPr>
          <p:txBody>
            <a:bodyPr/>
            <a:lstStyle/>
            <a:p>
              <a:endParaRPr lang="en-US"/>
            </a:p>
          </p:txBody>
        </p:sp>
        <p:sp>
          <p:nvSpPr>
            <p:cNvPr id="17742" name="Rectangle 444"/>
            <p:cNvSpPr>
              <a:spLocks noChangeArrowheads="1"/>
            </p:cNvSpPr>
            <p:nvPr/>
          </p:nvSpPr>
          <p:spPr bwMode="auto">
            <a:xfrm>
              <a:off x="6917267" y="5243492"/>
              <a:ext cx="56444" cy="11112"/>
            </a:xfrm>
            <a:prstGeom prst="rect">
              <a:avLst/>
            </a:prstGeom>
            <a:solidFill>
              <a:srgbClr val="FF6600"/>
            </a:solidFill>
            <a:ln w="9525">
              <a:noFill/>
              <a:miter lim="800000"/>
            </a:ln>
          </p:spPr>
          <p:txBody>
            <a:bodyPr/>
            <a:lstStyle/>
            <a:p>
              <a:endParaRPr lang="en-US"/>
            </a:p>
          </p:txBody>
        </p:sp>
        <p:sp>
          <p:nvSpPr>
            <p:cNvPr id="17743" name="Rectangle 445"/>
            <p:cNvSpPr>
              <a:spLocks noChangeArrowheads="1"/>
            </p:cNvSpPr>
            <p:nvPr/>
          </p:nvSpPr>
          <p:spPr bwMode="auto">
            <a:xfrm>
              <a:off x="7030156" y="5243492"/>
              <a:ext cx="57856" cy="11112"/>
            </a:xfrm>
            <a:prstGeom prst="rect">
              <a:avLst/>
            </a:prstGeom>
            <a:solidFill>
              <a:srgbClr val="FF6600"/>
            </a:solidFill>
            <a:ln w="9525">
              <a:noFill/>
              <a:miter lim="800000"/>
            </a:ln>
          </p:spPr>
          <p:txBody>
            <a:bodyPr/>
            <a:lstStyle/>
            <a:p>
              <a:endParaRPr lang="en-US"/>
            </a:p>
          </p:txBody>
        </p:sp>
        <p:sp>
          <p:nvSpPr>
            <p:cNvPr id="17744" name="Rectangle 446"/>
            <p:cNvSpPr>
              <a:spLocks noChangeArrowheads="1"/>
            </p:cNvSpPr>
            <p:nvPr/>
          </p:nvSpPr>
          <p:spPr bwMode="auto">
            <a:xfrm>
              <a:off x="7144456" y="5243492"/>
              <a:ext cx="56444" cy="11112"/>
            </a:xfrm>
            <a:prstGeom prst="rect">
              <a:avLst/>
            </a:prstGeom>
            <a:solidFill>
              <a:srgbClr val="FF6600"/>
            </a:solidFill>
            <a:ln w="9525">
              <a:noFill/>
              <a:miter lim="800000"/>
            </a:ln>
          </p:spPr>
          <p:txBody>
            <a:bodyPr/>
            <a:lstStyle/>
            <a:p>
              <a:endParaRPr lang="en-US"/>
            </a:p>
          </p:txBody>
        </p:sp>
        <p:sp>
          <p:nvSpPr>
            <p:cNvPr id="17745" name="Freeform 447"/>
            <p:cNvSpPr/>
            <p:nvPr/>
          </p:nvSpPr>
          <p:spPr bwMode="auto">
            <a:xfrm>
              <a:off x="7258757" y="5243492"/>
              <a:ext cx="32456" cy="11112"/>
            </a:xfrm>
            <a:custGeom>
              <a:avLst/>
              <a:gdLst>
                <a:gd name="T0" fmla="*/ 36513 w 23"/>
                <a:gd name="T1" fmla="*/ 6350 h 7"/>
                <a:gd name="T2" fmla="*/ 36513 w 23"/>
                <a:gd name="T3" fmla="*/ 0 h 7"/>
                <a:gd name="T4" fmla="*/ 0 w 23"/>
                <a:gd name="T5" fmla="*/ 0 h 7"/>
                <a:gd name="T6" fmla="*/ 0 w 23"/>
                <a:gd name="T7" fmla="*/ 11112 h 7"/>
                <a:gd name="T8" fmla="*/ 36513 w 23"/>
                <a:gd name="T9" fmla="*/ 11112 h 7"/>
                <a:gd name="T10" fmla="*/ 36513 w 23"/>
                <a:gd name="T11" fmla="*/ 6350 h 7"/>
                <a:gd name="T12" fmla="*/ 0 60000 65536"/>
                <a:gd name="T13" fmla="*/ 0 60000 65536"/>
                <a:gd name="T14" fmla="*/ 0 60000 65536"/>
                <a:gd name="T15" fmla="*/ 0 60000 65536"/>
                <a:gd name="T16" fmla="*/ 0 60000 65536"/>
                <a:gd name="T17" fmla="*/ 0 60000 65536"/>
                <a:gd name="T18" fmla="*/ 0 w 23"/>
                <a:gd name="T19" fmla="*/ 0 h 7"/>
                <a:gd name="T20" fmla="*/ 23 w 23"/>
                <a:gd name="T21" fmla="*/ 7 h 7"/>
              </a:gdLst>
              <a:ahLst/>
              <a:cxnLst>
                <a:cxn ang="T12">
                  <a:pos x="T0" y="T1"/>
                </a:cxn>
                <a:cxn ang="T13">
                  <a:pos x="T2" y="T3"/>
                </a:cxn>
                <a:cxn ang="T14">
                  <a:pos x="T4" y="T5"/>
                </a:cxn>
                <a:cxn ang="T15">
                  <a:pos x="T6" y="T7"/>
                </a:cxn>
                <a:cxn ang="T16">
                  <a:pos x="T8" y="T9"/>
                </a:cxn>
                <a:cxn ang="T17">
                  <a:pos x="T10" y="T11"/>
                </a:cxn>
              </a:cxnLst>
              <a:rect l="T18" t="T19" r="T20" b="T21"/>
              <a:pathLst>
                <a:path w="23" h="7">
                  <a:moveTo>
                    <a:pt x="23" y="4"/>
                  </a:moveTo>
                  <a:lnTo>
                    <a:pt x="23" y="0"/>
                  </a:lnTo>
                  <a:lnTo>
                    <a:pt x="0" y="0"/>
                  </a:lnTo>
                  <a:lnTo>
                    <a:pt x="0" y="7"/>
                  </a:lnTo>
                  <a:lnTo>
                    <a:pt x="23" y="7"/>
                  </a:lnTo>
                  <a:lnTo>
                    <a:pt x="23" y="4"/>
                  </a:lnTo>
                  <a:close/>
                </a:path>
              </a:pathLst>
            </a:custGeom>
            <a:solidFill>
              <a:srgbClr val="FF6600"/>
            </a:solidFill>
            <a:ln w="9525">
              <a:noFill/>
              <a:round/>
            </a:ln>
          </p:spPr>
          <p:txBody>
            <a:bodyPr/>
            <a:lstStyle/>
            <a:p>
              <a:endParaRPr lang="en-US"/>
            </a:p>
          </p:txBody>
        </p:sp>
      </p:grpSp>
    </p:spTree>
  </p:cSld>
  <p:clrMapOvr>
    <a:masterClrMapping/>
  </p:clrMapOvr>
  <p:transition/>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8435"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8436"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8437"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8438" name="Rectangle 6"/>
          <p:cNvSpPr>
            <a:spLocks noGrp="1" noChangeArrowheads="1"/>
          </p:cNvSpPr>
          <p:nvPr>
            <p:ph type="title"/>
          </p:nvPr>
        </p:nvSpPr>
        <p:spPr>
          <a:xfrm>
            <a:off x="99170" y="196631"/>
            <a:ext cx="7772400" cy="493713"/>
          </a:xfrm>
          <a:noFill/>
        </p:spPr>
        <p:txBody>
          <a:bodyPr/>
          <a:lstStyle/>
          <a:p>
            <a:pPr eaLnBrk="1" hangingPunct="1">
              <a:lnSpc>
                <a:spcPct val="80000"/>
              </a:lnSpc>
            </a:pPr>
            <a:r>
              <a:rPr lang="en-US" dirty="0"/>
              <a:t> </a:t>
            </a:r>
            <a:r>
              <a:rPr lang="zh-CN" altLang="en-US" dirty="0"/>
              <a:t>截断稳定法设计</a:t>
            </a:r>
            <a:r>
              <a:rPr lang="en-US" dirty="0"/>
              <a:t>: </a:t>
            </a:r>
            <a:r>
              <a:rPr lang="zh-CN" altLang="en-US" dirty="0"/>
              <a:t>可能的轮廓</a:t>
            </a:r>
            <a:endParaRPr lang="zh-CN" altLang="en-US" dirty="0">
              <a:solidFill>
                <a:srgbClr val="FFFF00"/>
              </a:solidFill>
            </a:endParaRPr>
          </a:p>
        </p:txBody>
      </p:sp>
      <p:sp>
        <p:nvSpPr>
          <p:cNvPr id="18439" name="Rectangle 7"/>
          <p:cNvSpPr>
            <a:spLocks noGrp="1" noChangeArrowheads="1"/>
          </p:cNvSpPr>
          <p:nvPr>
            <p:ph idx="1"/>
          </p:nvPr>
        </p:nvSpPr>
        <p:spPr>
          <a:xfrm>
            <a:off x="816292" y="1034669"/>
            <a:ext cx="5287434" cy="4368800"/>
          </a:xfrm>
        </p:spPr>
        <p:txBody>
          <a:bodyPr/>
          <a:lstStyle/>
          <a:p>
            <a:pPr eaLnBrk="1" hangingPunct="1"/>
            <a:r>
              <a:rPr lang="zh-CN" altLang="en-US" sz="2400" dirty="0"/>
              <a:t>从前到后逐渐变窄</a:t>
            </a:r>
          </a:p>
          <a:p>
            <a:pPr eaLnBrk="1" hangingPunct="1"/>
            <a:r>
              <a:rPr lang="zh-CN" altLang="en-US" sz="2400" dirty="0"/>
              <a:t>底部平坦</a:t>
            </a:r>
          </a:p>
          <a:p>
            <a:pPr eaLnBrk="1" hangingPunct="1"/>
            <a:r>
              <a:rPr lang="zh-CN" altLang="en-US" sz="2400" dirty="0"/>
              <a:t>从后到前逐渐变窄</a:t>
            </a:r>
          </a:p>
        </p:txBody>
      </p:sp>
      <p:sp>
        <p:nvSpPr>
          <p:cNvPr id="9" name="Rectangle 5"/>
          <p:cNvSpPr>
            <a:spLocks noChangeArrowheads="1"/>
          </p:cNvSpPr>
          <p:nvPr/>
        </p:nvSpPr>
        <p:spPr bwMode="auto">
          <a:xfrm>
            <a:off x="3757516" y="6050515"/>
            <a:ext cx="2262284" cy="305814"/>
          </a:xfrm>
          <a:prstGeom prst="rect">
            <a:avLst/>
          </a:prstGeom>
          <a:noFill/>
          <a:ln w="9525">
            <a:noFill/>
            <a:miter lim="800000"/>
          </a:ln>
        </p:spPr>
        <p:txBody>
          <a:bodyPr wrap="none" anchor="ctr"/>
          <a:lstStyle/>
          <a:p>
            <a:endParaRPr lang="en-US"/>
          </a:p>
        </p:txBody>
      </p:sp>
      <p:pic>
        <p:nvPicPr>
          <p:cNvPr id="10" name="Picture 13"/>
          <p:cNvPicPr>
            <a:picLocks noChangeAspect="1" noChangeArrowheads="1"/>
          </p:cNvPicPr>
          <p:nvPr/>
        </p:nvPicPr>
        <p:blipFill>
          <a:blip r:embed="rId3" cstate="print"/>
          <a:srcRect/>
          <a:stretch>
            <a:fillRect/>
          </a:stretch>
        </p:blipFill>
        <p:spPr bwMode="auto">
          <a:xfrm>
            <a:off x="2128733" y="2393094"/>
            <a:ext cx="4858618" cy="3472804"/>
          </a:xfrm>
          <a:prstGeom prst="rect">
            <a:avLst/>
          </a:prstGeom>
          <a:solidFill>
            <a:srgbClr val="92D050"/>
          </a:solidFill>
          <a:ln w="9525">
            <a:noFill/>
            <a:miter lim="800000"/>
            <a:headEnd/>
            <a:tailEnd/>
          </a:ln>
        </p:spPr>
      </p:pic>
      <p:sp>
        <p:nvSpPr>
          <p:cNvPr id="11" name="Text Box 14"/>
          <p:cNvSpPr txBox="1">
            <a:spLocks noChangeArrowheads="1"/>
          </p:cNvSpPr>
          <p:nvPr/>
        </p:nvSpPr>
        <p:spPr bwMode="auto">
          <a:xfrm>
            <a:off x="2371721" y="5733705"/>
            <a:ext cx="322117" cy="584775"/>
          </a:xfrm>
          <a:prstGeom prst="rect">
            <a:avLst/>
          </a:prstGeom>
          <a:noFill/>
          <a:ln w="9525">
            <a:noFill/>
            <a:miter lim="800000"/>
          </a:ln>
        </p:spPr>
        <p:txBody>
          <a:bodyPr wrap="square">
            <a:spAutoFit/>
          </a:bodyPr>
          <a:lstStyle/>
          <a:p>
            <a:pPr defTabSz="762000"/>
            <a:r>
              <a:rPr lang="en-US" sz="3200" b="1" dirty="0"/>
              <a:t>a</a:t>
            </a:r>
          </a:p>
        </p:txBody>
      </p:sp>
      <p:sp>
        <p:nvSpPr>
          <p:cNvPr id="12" name="Text Box 15"/>
          <p:cNvSpPr txBox="1">
            <a:spLocks noChangeArrowheads="1"/>
          </p:cNvSpPr>
          <p:nvPr/>
        </p:nvSpPr>
        <p:spPr bwMode="auto">
          <a:xfrm>
            <a:off x="4465455" y="5733705"/>
            <a:ext cx="339650" cy="584775"/>
          </a:xfrm>
          <a:prstGeom prst="rect">
            <a:avLst/>
          </a:prstGeom>
          <a:noFill/>
          <a:ln w="9525">
            <a:noFill/>
            <a:miter lim="800000"/>
          </a:ln>
        </p:spPr>
        <p:txBody>
          <a:bodyPr wrap="square">
            <a:spAutoFit/>
          </a:bodyPr>
          <a:lstStyle/>
          <a:p>
            <a:pPr defTabSz="762000"/>
            <a:r>
              <a:rPr lang="en-US" sz="3200" b="1"/>
              <a:t>b</a:t>
            </a:r>
          </a:p>
        </p:txBody>
      </p:sp>
      <p:sp>
        <p:nvSpPr>
          <p:cNvPr id="13" name="Text Box 16"/>
          <p:cNvSpPr txBox="1">
            <a:spLocks noChangeArrowheads="1"/>
          </p:cNvSpPr>
          <p:nvPr/>
        </p:nvSpPr>
        <p:spPr bwMode="auto">
          <a:xfrm>
            <a:off x="6522399" y="5733705"/>
            <a:ext cx="322117" cy="584775"/>
          </a:xfrm>
          <a:prstGeom prst="rect">
            <a:avLst/>
          </a:prstGeom>
          <a:noFill/>
          <a:ln w="9525">
            <a:noFill/>
            <a:miter lim="800000"/>
          </a:ln>
        </p:spPr>
        <p:txBody>
          <a:bodyPr wrap="square">
            <a:spAutoFit/>
          </a:bodyPr>
          <a:lstStyle/>
          <a:p>
            <a:pPr defTabSz="762000"/>
            <a:r>
              <a:rPr lang="en-US" sz="3200" b="1" dirty="0"/>
              <a:t>c</a:t>
            </a:r>
          </a:p>
        </p:txBody>
      </p:sp>
      <p:sp>
        <p:nvSpPr>
          <p:cNvPr id="15" name="Rectangle 18"/>
          <p:cNvSpPr>
            <a:spLocks noChangeArrowheads="1"/>
          </p:cNvSpPr>
          <p:nvPr/>
        </p:nvSpPr>
        <p:spPr bwMode="auto">
          <a:xfrm>
            <a:off x="4465155" y="5658174"/>
            <a:ext cx="390277" cy="375896"/>
          </a:xfrm>
          <a:prstGeom prst="rect">
            <a:avLst/>
          </a:prstGeom>
          <a:noFill/>
          <a:ln w="9525">
            <a:noFill/>
            <a:miter lim="800000"/>
          </a:ln>
        </p:spPr>
        <p:txBody>
          <a:bodyPr wrap="none" anchor="ctr"/>
          <a:lstStyle/>
          <a:p>
            <a:endParaRPr lang="en-US"/>
          </a:p>
        </p:txBody>
      </p:sp>
      <p:sp>
        <p:nvSpPr>
          <p:cNvPr id="16" name="Rectangle 19"/>
          <p:cNvSpPr>
            <a:spLocks noChangeArrowheads="1"/>
          </p:cNvSpPr>
          <p:nvPr/>
        </p:nvSpPr>
        <p:spPr bwMode="auto">
          <a:xfrm>
            <a:off x="7119455" y="5672461"/>
            <a:ext cx="390277" cy="375896"/>
          </a:xfrm>
          <a:prstGeom prst="rect">
            <a:avLst/>
          </a:prstGeom>
          <a:noFill/>
          <a:ln w="9525">
            <a:noFill/>
            <a:miter lim="800000"/>
          </a:ln>
        </p:spPr>
        <p:txBody>
          <a:bodyPr wrap="none" anchor="ctr"/>
          <a:lstStyle/>
          <a:p>
            <a:endParaRPr lang="en-US"/>
          </a:p>
        </p:txBody>
      </p:sp>
    </p:spTree>
  </p:cSld>
  <p:clrMapOvr>
    <a:masterClrMapping/>
  </p:clrMapOvr>
  <p:transition/>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20483"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0484"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20485"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0486" name="Rectangle 6"/>
          <p:cNvSpPr>
            <a:spLocks noGrp="1" noChangeArrowheads="1"/>
          </p:cNvSpPr>
          <p:nvPr>
            <p:ph type="title"/>
          </p:nvPr>
        </p:nvSpPr>
        <p:spPr>
          <a:xfrm>
            <a:off x="0" y="197237"/>
            <a:ext cx="7772400" cy="465137"/>
          </a:xfrm>
          <a:noFill/>
        </p:spPr>
        <p:txBody>
          <a:bodyPr>
            <a:normAutofit/>
          </a:bodyPr>
          <a:lstStyle/>
          <a:p>
            <a:pPr eaLnBrk="1" hangingPunct="1">
              <a:lnSpc>
                <a:spcPct val="80000"/>
              </a:lnSpc>
            </a:pPr>
            <a:r>
              <a:rPr lang="en-US" dirty="0"/>
              <a:t>  </a:t>
            </a:r>
            <a:r>
              <a:rPr lang="zh-CN" altLang="en-US" dirty="0"/>
              <a:t>截断稳定法设计</a:t>
            </a:r>
          </a:p>
        </p:txBody>
      </p:sp>
      <p:sp>
        <p:nvSpPr>
          <p:cNvPr id="20487" name="Rectangle 7"/>
          <p:cNvSpPr>
            <a:spLocks noGrp="1" noChangeArrowheads="1"/>
          </p:cNvSpPr>
          <p:nvPr>
            <p:ph idx="1"/>
          </p:nvPr>
        </p:nvSpPr>
        <p:spPr>
          <a:xfrm>
            <a:off x="817870" y="782256"/>
            <a:ext cx="7940322" cy="3519487"/>
          </a:xfrm>
        </p:spPr>
        <p:txBody>
          <a:bodyPr/>
          <a:lstStyle/>
          <a:p>
            <a:pPr eaLnBrk="1" hangingPunct="1">
              <a:lnSpc>
                <a:spcPct val="200000"/>
              </a:lnSpc>
            </a:pPr>
            <a:r>
              <a:rPr lang="zh-CN" altLang="en-US" sz="2400" dirty="0">
                <a:latin typeface="Arial" panose="020B0604020202020204"/>
                <a:cs typeface="Arial" panose="020B0604020202020204"/>
              </a:rPr>
              <a:t>形状吻合下睑缘轮廓</a:t>
            </a:r>
          </a:p>
          <a:p>
            <a:pPr eaLnBrk="1" hangingPunct="1">
              <a:lnSpc>
                <a:spcPct val="200000"/>
              </a:lnSpc>
            </a:pPr>
            <a:r>
              <a:rPr lang="en-US" sz="2400" dirty="0">
                <a:latin typeface="Arial" panose="020B0604020202020204"/>
                <a:cs typeface="Arial" panose="020B0604020202020204"/>
              </a:rPr>
              <a:t>↓ </a:t>
            </a:r>
            <a:r>
              <a:rPr lang="zh-CN" altLang="en-US" sz="2400" dirty="0">
                <a:latin typeface="Arial" panose="020B0604020202020204"/>
                <a:cs typeface="Arial" panose="020B0604020202020204"/>
              </a:rPr>
              <a:t>一些三棱镜稳定法的效果</a:t>
            </a:r>
            <a:r>
              <a:rPr lang="en-US" sz="2400" dirty="0"/>
              <a:t> (</a:t>
            </a:r>
            <a:r>
              <a:rPr lang="zh-CN" altLang="en-US" sz="2400" dirty="0"/>
              <a:t>负镜度的效果</a:t>
            </a:r>
            <a:r>
              <a:rPr lang="en-US" sz="2400" dirty="0"/>
              <a:t> &gt; </a:t>
            </a:r>
            <a:r>
              <a:rPr lang="zh-CN" altLang="en-US" sz="2400" dirty="0"/>
              <a:t>正镜度</a:t>
            </a:r>
            <a:r>
              <a:rPr lang="en-US" sz="2400" dirty="0"/>
              <a:t>)</a:t>
            </a:r>
          </a:p>
        </p:txBody>
      </p:sp>
    </p:spTree>
  </p:cSld>
  <p:clrMapOvr>
    <a:masterClrMapping/>
  </p:clrMapOvr>
  <p:transition/>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 name="Rectangle 523"/>
          <p:cNvSpPr/>
          <p:nvPr/>
        </p:nvSpPr>
        <p:spPr>
          <a:xfrm>
            <a:off x="993424" y="928671"/>
            <a:ext cx="7199489" cy="4660570"/>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en-US">
              <a:solidFill>
                <a:schemeClr val="tx1"/>
              </a:solidFill>
            </a:endParaRPr>
          </a:p>
        </p:txBody>
      </p:sp>
      <p:sp>
        <p:nvSpPr>
          <p:cNvPr id="21507" name="Rectangle 2"/>
          <p:cNvSpPr>
            <a:spLocks noChangeArrowheads="1"/>
          </p:cNvSpPr>
          <p:nvPr/>
        </p:nvSpPr>
        <p:spPr bwMode="auto">
          <a:xfrm>
            <a:off x="685800" y="5915004"/>
            <a:ext cx="1905000" cy="457200"/>
          </a:xfrm>
          <a:prstGeom prst="rect">
            <a:avLst/>
          </a:prstGeom>
          <a:noFill/>
          <a:ln w="9525">
            <a:noFill/>
            <a:miter lim="800000"/>
          </a:ln>
        </p:spPr>
        <p:txBody>
          <a:bodyPr wrap="none" anchor="ctr"/>
          <a:lstStyle/>
          <a:p>
            <a:endParaRPr lang="en-US"/>
          </a:p>
        </p:txBody>
      </p:sp>
      <p:sp>
        <p:nvSpPr>
          <p:cNvPr id="21508" name="Rectangle 3"/>
          <p:cNvSpPr>
            <a:spLocks noChangeArrowheads="1"/>
          </p:cNvSpPr>
          <p:nvPr/>
        </p:nvSpPr>
        <p:spPr bwMode="auto">
          <a:xfrm>
            <a:off x="3124200" y="5915004"/>
            <a:ext cx="2895600" cy="457200"/>
          </a:xfrm>
          <a:prstGeom prst="rect">
            <a:avLst/>
          </a:prstGeom>
          <a:noFill/>
          <a:ln w="9525">
            <a:noFill/>
            <a:miter lim="800000"/>
          </a:ln>
        </p:spPr>
        <p:txBody>
          <a:bodyPr wrap="none" anchor="ctr"/>
          <a:lstStyle/>
          <a:p>
            <a:endParaRPr lang="en-US"/>
          </a:p>
        </p:txBody>
      </p:sp>
      <p:sp>
        <p:nvSpPr>
          <p:cNvPr id="21509" name="Rectangle 4"/>
          <p:cNvSpPr>
            <a:spLocks noChangeArrowheads="1"/>
          </p:cNvSpPr>
          <p:nvPr/>
        </p:nvSpPr>
        <p:spPr bwMode="auto">
          <a:xfrm>
            <a:off x="685800" y="5915004"/>
            <a:ext cx="1905000" cy="457200"/>
          </a:xfrm>
          <a:prstGeom prst="rect">
            <a:avLst/>
          </a:prstGeom>
          <a:noFill/>
          <a:ln w="9525">
            <a:noFill/>
            <a:miter lim="800000"/>
          </a:ln>
        </p:spPr>
        <p:txBody>
          <a:bodyPr wrap="none" anchor="ctr"/>
          <a:lstStyle/>
          <a:p>
            <a:endParaRPr lang="en-US"/>
          </a:p>
        </p:txBody>
      </p:sp>
      <p:sp>
        <p:nvSpPr>
          <p:cNvPr id="21510" name="Rectangle 5"/>
          <p:cNvSpPr>
            <a:spLocks noChangeArrowheads="1"/>
          </p:cNvSpPr>
          <p:nvPr/>
        </p:nvSpPr>
        <p:spPr bwMode="auto">
          <a:xfrm>
            <a:off x="3124200" y="5915004"/>
            <a:ext cx="2895600" cy="457200"/>
          </a:xfrm>
          <a:prstGeom prst="rect">
            <a:avLst/>
          </a:prstGeom>
          <a:noFill/>
          <a:ln w="9525">
            <a:noFill/>
            <a:miter lim="800000"/>
          </a:ln>
        </p:spPr>
        <p:txBody>
          <a:bodyPr wrap="none" anchor="ctr"/>
          <a:lstStyle/>
          <a:p>
            <a:endParaRPr lang="en-US"/>
          </a:p>
        </p:txBody>
      </p:sp>
      <p:grpSp>
        <p:nvGrpSpPr>
          <p:cNvPr id="2" name="Group 3"/>
          <p:cNvGrpSpPr/>
          <p:nvPr/>
        </p:nvGrpSpPr>
        <p:grpSpPr>
          <a:xfrm>
            <a:off x="1331640" y="1124744"/>
            <a:ext cx="5554557" cy="4125915"/>
            <a:chOff x="1714500" y="1468417"/>
            <a:chExt cx="5554557" cy="4125915"/>
          </a:xfrm>
        </p:grpSpPr>
        <p:sp>
          <p:nvSpPr>
            <p:cNvPr id="21512" name="Freeform 210"/>
            <p:cNvSpPr/>
            <p:nvPr/>
          </p:nvSpPr>
          <p:spPr bwMode="auto">
            <a:xfrm>
              <a:off x="1721556" y="3036867"/>
              <a:ext cx="468489" cy="912812"/>
            </a:xfrm>
            <a:custGeom>
              <a:avLst/>
              <a:gdLst>
                <a:gd name="T0" fmla="*/ 500063 w 332"/>
                <a:gd name="T1" fmla="*/ 3175 h 575"/>
                <a:gd name="T2" fmla="*/ 406400 w 332"/>
                <a:gd name="T3" fmla="*/ 3175 h 575"/>
                <a:gd name="T4" fmla="*/ 317500 w 332"/>
                <a:gd name="T5" fmla="*/ 20637 h 575"/>
                <a:gd name="T6" fmla="*/ 234950 w 332"/>
                <a:gd name="T7" fmla="*/ 53975 h 575"/>
                <a:gd name="T8" fmla="*/ 161925 w 332"/>
                <a:gd name="T9" fmla="*/ 106362 h 575"/>
                <a:gd name="T10" fmla="*/ 101600 w 332"/>
                <a:gd name="T11" fmla="*/ 166687 h 575"/>
                <a:gd name="T12" fmla="*/ 52388 w 332"/>
                <a:gd name="T13" fmla="*/ 239712 h 575"/>
                <a:gd name="T14" fmla="*/ 31750 w 332"/>
                <a:gd name="T15" fmla="*/ 295275 h 575"/>
                <a:gd name="T16" fmla="*/ 25400 w 332"/>
                <a:gd name="T17" fmla="*/ 338137 h 575"/>
                <a:gd name="T18" fmla="*/ 15875 w 332"/>
                <a:gd name="T19" fmla="*/ 381000 h 575"/>
                <a:gd name="T20" fmla="*/ 9525 w 332"/>
                <a:gd name="T21" fmla="*/ 419100 h 575"/>
                <a:gd name="T22" fmla="*/ 6350 w 332"/>
                <a:gd name="T23" fmla="*/ 454025 h 575"/>
                <a:gd name="T24" fmla="*/ 3175 w 332"/>
                <a:gd name="T25" fmla="*/ 471487 h 575"/>
                <a:gd name="T26" fmla="*/ 3175 w 332"/>
                <a:gd name="T27" fmla="*/ 493712 h 575"/>
                <a:gd name="T28" fmla="*/ 0 w 332"/>
                <a:gd name="T29" fmla="*/ 511175 h 575"/>
                <a:gd name="T30" fmla="*/ 6350 w 332"/>
                <a:gd name="T31" fmla="*/ 547687 h 575"/>
                <a:gd name="T32" fmla="*/ 31750 w 332"/>
                <a:gd name="T33" fmla="*/ 633412 h 575"/>
                <a:gd name="T34" fmla="*/ 73025 w 332"/>
                <a:gd name="T35" fmla="*/ 712787 h 575"/>
                <a:gd name="T36" fmla="*/ 128588 w 332"/>
                <a:gd name="T37" fmla="*/ 779462 h 575"/>
                <a:gd name="T38" fmla="*/ 198437 w 332"/>
                <a:gd name="T39" fmla="*/ 833437 h 575"/>
                <a:gd name="T40" fmla="*/ 274637 w 332"/>
                <a:gd name="T41" fmla="*/ 876300 h 575"/>
                <a:gd name="T42" fmla="*/ 360362 w 332"/>
                <a:gd name="T43" fmla="*/ 904875 h 575"/>
                <a:gd name="T44" fmla="*/ 450850 w 332"/>
                <a:gd name="T45" fmla="*/ 912812 h 575"/>
                <a:gd name="T46" fmla="*/ 527050 w 332"/>
                <a:gd name="T47" fmla="*/ 906462 h 575"/>
                <a:gd name="T48" fmla="*/ 527050 w 332"/>
                <a:gd name="T49" fmla="*/ 901700 h 575"/>
                <a:gd name="T50" fmla="*/ 523875 w 332"/>
                <a:gd name="T51" fmla="*/ 898525 h 575"/>
                <a:gd name="T52" fmla="*/ 523875 w 332"/>
                <a:gd name="T53" fmla="*/ 895350 h 575"/>
                <a:gd name="T54" fmla="*/ 523875 w 332"/>
                <a:gd name="T55" fmla="*/ 889000 h 575"/>
                <a:gd name="T56" fmla="*/ 450850 w 332"/>
                <a:gd name="T57" fmla="*/ 898525 h 575"/>
                <a:gd name="T58" fmla="*/ 363537 w 332"/>
                <a:gd name="T59" fmla="*/ 889000 h 575"/>
                <a:gd name="T60" fmla="*/ 280987 w 332"/>
                <a:gd name="T61" fmla="*/ 862012 h 575"/>
                <a:gd name="T62" fmla="*/ 207963 w 332"/>
                <a:gd name="T63" fmla="*/ 822325 h 575"/>
                <a:gd name="T64" fmla="*/ 141287 w 332"/>
                <a:gd name="T65" fmla="*/ 766762 h 575"/>
                <a:gd name="T66" fmla="*/ 88900 w 332"/>
                <a:gd name="T67" fmla="*/ 703262 h 575"/>
                <a:gd name="T68" fmla="*/ 46037 w 332"/>
                <a:gd name="T69" fmla="*/ 627062 h 575"/>
                <a:gd name="T70" fmla="*/ 22225 w 332"/>
                <a:gd name="T71" fmla="*/ 544512 h 575"/>
                <a:gd name="T72" fmla="*/ 12700 w 332"/>
                <a:gd name="T73" fmla="*/ 457200 h 575"/>
                <a:gd name="T74" fmla="*/ 22225 w 332"/>
                <a:gd name="T75" fmla="*/ 368300 h 575"/>
                <a:gd name="T76" fmla="*/ 46037 w 332"/>
                <a:gd name="T77" fmla="*/ 285750 h 575"/>
                <a:gd name="T78" fmla="*/ 88900 w 332"/>
                <a:gd name="T79" fmla="*/ 209550 h 575"/>
                <a:gd name="T80" fmla="*/ 141287 w 332"/>
                <a:gd name="T81" fmla="*/ 146050 h 575"/>
                <a:gd name="T82" fmla="*/ 207963 w 332"/>
                <a:gd name="T83" fmla="*/ 90487 h 575"/>
                <a:gd name="T84" fmla="*/ 280987 w 332"/>
                <a:gd name="T85" fmla="*/ 50800 h 575"/>
                <a:gd name="T86" fmla="*/ 363537 w 332"/>
                <a:gd name="T87" fmla="*/ 26987 h 575"/>
                <a:gd name="T88" fmla="*/ 450850 w 332"/>
                <a:gd name="T89" fmla="*/ 17462 h 575"/>
                <a:gd name="T90" fmla="*/ 522288 w 332"/>
                <a:gd name="T91" fmla="*/ 23812 h 575"/>
                <a:gd name="T92" fmla="*/ 522288 w 332"/>
                <a:gd name="T93" fmla="*/ 17462 h 575"/>
                <a:gd name="T94" fmla="*/ 522288 w 332"/>
                <a:gd name="T95" fmla="*/ 14287 h 575"/>
                <a:gd name="T96" fmla="*/ 522288 w 332"/>
                <a:gd name="T97" fmla="*/ 11112 h 575"/>
                <a:gd name="T98" fmla="*/ 523875 w 332"/>
                <a:gd name="T99" fmla="*/ 6350 h 57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2"/>
                <a:gd name="T151" fmla="*/ 0 h 575"/>
                <a:gd name="T152" fmla="*/ 332 w 332"/>
                <a:gd name="T153" fmla="*/ 575 h 57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2" h="575">
                  <a:moveTo>
                    <a:pt x="330" y="4"/>
                  </a:moveTo>
                  <a:lnTo>
                    <a:pt x="315" y="2"/>
                  </a:lnTo>
                  <a:lnTo>
                    <a:pt x="284" y="0"/>
                  </a:lnTo>
                  <a:lnTo>
                    <a:pt x="256" y="2"/>
                  </a:lnTo>
                  <a:lnTo>
                    <a:pt x="227" y="5"/>
                  </a:lnTo>
                  <a:lnTo>
                    <a:pt x="200" y="13"/>
                  </a:lnTo>
                  <a:lnTo>
                    <a:pt x="173" y="23"/>
                  </a:lnTo>
                  <a:lnTo>
                    <a:pt x="148" y="34"/>
                  </a:lnTo>
                  <a:lnTo>
                    <a:pt x="125" y="50"/>
                  </a:lnTo>
                  <a:lnTo>
                    <a:pt x="102" y="67"/>
                  </a:lnTo>
                  <a:lnTo>
                    <a:pt x="81" y="84"/>
                  </a:lnTo>
                  <a:lnTo>
                    <a:pt x="64" y="105"/>
                  </a:lnTo>
                  <a:lnTo>
                    <a:pt x="46" y="126"/>
                  </a:lnTo>
                  <a:lnTo>
                    <a:pt x="33" y="151"/>
                  </a:lnTo>
                  <a:lnTo>
                    <a:pt x="21" y="172"/>
                  </a:lnTo>
                  <a:lnTo>
                    <a:pt x="20" y="186"/>
                  </a:lnTo>
                  <a:lnTo>
                    <a:pt x="18" y="199"/>
                  </a:lnTo>
                  <a:lnTo>
                    <a:pt x="16" y="213"/>
                  </a:lnTo>
                  <a:lnTo>
                    <a:pt x="12" y="226"/>
                  </a:lnTo>
                  <a:lnTo>
                    <a:pt x="10" y="240"/>
                  </a:lnTo>
                  <a:lnTo>
                    <a:pt x="8" y="253"/>
                  </a:lnTo>
                  <a:lnTo>
                    <a:pt x="6" y="264"/>
                  </a:lnTo>
                  <a:lnTo>
                    <a:pt x="4" y="278"/>
                  </a:lnTo>
                  <a:lnTo>
                    <a:pt x="4" y="286"/>
                  </a:lnTo>
                  <a:lnTo>
                    <a:pt x="4" y="291"/>
                  </a:lnTo>
                  <a:lnTo>
                    <a:pt x="2" y="297"/>
                  </a:lnTo>
                  <a:lnTo>
                    <a:pt x="2" y="305"/>
                  </a:lnTo>
                  <a:lnTo>
                    <a:pt x="2" y="311"/>
                  </a:lnTo>
                  <a:lnTo>
                    <a:pt x="2" y="316"/>
                  </a:lnTo>
                  <a:lnTo>
                    <a:pt x="0" y="322"/>
                  </a:lnTo>
                  <a:lnTo>
                    <a:pt x="0" y="330"/>
                  </a:lnTo>
                  <a:lnTo>
                    <a:pt x="4" y="345"/>
                  </a:lnTo>
                  <a:lnTo>
                    <a:pt x="10" y="374"/>
                  </a:lnTo>
                  <a:lnTo>
                    <a:pt x="20" y="399"/>
                  </a:lnTo>
                  <a:lnTo>
                    <a:pt x="33" y="426"/>
                  </a:lnTo>
                  <a:lnTo>
                    <a:pt x="46" y="449"/>
                  </a:lnTo>
                  <a:lnTo>
                    <a:pt x="64" y="470"/>
                  </a:lnTo>
                  <a:lnTo>
                    <a:pt x="81" y="491"/>
                  </a:lnTo>
                  <a:lnTo>
                    <a:pt x="102" y="510"/>
                  </a:lnTo>
                  <a:lnTo>
                    <a:pt x="125" y="525"/>
                  </a:lnTo>
                  <a:lnTo>
                    <a:pt x="148" y="541"/>
                  </a:lnTo>
                  <a:lnTo>
                    <a:pt x="173" y="552"/>
                  </a:lnTo>
                  <a:lnTo>
                    <a:pt x="200" y="562"/>
                  </a:lnTo>
                  <a:lnTo>
                    <a:pt x="227" y="570"/>
                  </a:lnTo>
                  <a:lnTo>
                    <a:pt x="256" y="573"/>
                  </a:lnTo>
                  <a:lnTo>
                    <a:pt x="284" y="575"/>
                  </a:lnTo>
                  <a:lnTo>
                    <a:pt x="315" y="573"/>
                  </a:lnTo>
                  <a:lnTo>
                    <a:pt x="332" y="571"/>
                  </a:lnTo>
                  <a:lnTo>
                    <a:pt x="332" y="570"/>
                  </a:lnTo>
                  <a:lnTo>
                    <a:pt x="332" y="568"/>
                  </a:lnTo>
                  <a:lnTo>
                    <a:pt x="330" y="568"/>
                  </a:lnTo>
                  <a:lnTo>
                    <a:pt x="330" y="566"/>
                  </a:lnTo>
                  <a:lnTo>
                    <a:pt x="330" y="564"/>
                  </a:lnTo>
                  <a:lnTo>
                    <a:pt x="330" y="562"/>
                  </a:lnTo>
                  <a:lnTo>
                    <a:pt x="330" y="560"/>
                  </a:lnTo>
                  <a:lnTo>
                    <a:pt x="313" y="564"/>
                  </a:lnTo>
                  <a:lnTo>
                    <a:pt x="284" y="566"/>
                  </a:lnTo>
                  <a:lnTo>
                    <a:pt x="258" y="564"/>
                  </a:lnTo>
                  <a:lnTo>
                    <a:pt x="229" y="560"/>
                  </a:lnTo>
                  <a:lnTo>
                    <a:pt x="202" y="552"/>
                  </a:lnTo>
                  <a:lnTo>
                    <a:pt x="177" y="543"/>
                  </a:lnTo>
                  <a:lnTo>
                    <a:pt x="152" y="531"/>
                  </a:lnTo>
                  <a:lnTo>
                    <a:pt x="131" y="518"/>
                  </a:lnTo>
                  <a:lnTo>
                    <a:pt x="108" y="502"/>
                  </a:lnTo>
                  <a:lnTo>
                    <a:pt x="89" y="483"/>
                  </a:lnTo>
                  <a:lnTo>
                    <a:pt x="71" y="464"/>
                  </a:lnTo>
                  <a:lnTo>
                    <a:pt x="56" y="443"/>
                  </a:lnTo>
                  <a:lnTo>
                    <a:pt x="41" y="420"/>
                  </a:lnTo>
                  <a:lnTo>
                    <a:pt x="29" y="395"/>
                  </a:lnTo>
                  <a:lnTo>
                    <a:pt x="20" y="370"/>
                  </a:lnTo>
                  <a:lnTo>
                    <a:pt x="14" y="343"/>
                  </a:lnTo>
                  <a:lnTo>
                    <a:pt x="10" y="316"/>
                  </a:lnTo>
                  <a:lnTo>
                    <a:pt x="8" y="288"/>
                  </a:lnTo>
                  <a:lnTo>
                    <a:pt x="10" y="259"/>
                  </a:lnTo>
                  <a:lnTo>
                    <a:pt x="14" y="232"/>
                  </a:lnTo>
                  <a:lnTo>
                    <a:pt x="20" y="205"/>
                  </a:lnTo>
                  <a:lnTo>
                    <a:pt x="29" y="180"/>
                  </a:lnTo>
                  <a:lnTo>
                    <a:pt x="41" y="155"/>
                  </a:lnTo>
                  <a:lnTo>
                    <a:pt x="56" y="132"/>
                  </a:lnTo>
                  <a:lnTo>
                    <a:pt x="71" y="111"/>
                  </a:lnTo>
                  <a:lnTo>
                    <a:pt x="89" y="92"/>
                  </a:lnTo>
                  <a:lnTo>
                    <a:pt x="108" y="75"/>
                  </a:lnTo>
                  <a:lnTo>
                    <a:pt x="131" y="57"/>
                  </a:lnTo>
                  <a:lnTo>
                    <a:pt x="152" y="44"/>
                  </a:lnTo>
                  <a:lnTo>
                    <a:pt x="177" y="32"/>
                  </a:lnTo>
                  <a:lnTo>
                    <a:pt x="202" y="23"/>
                  </a:lnTo>
                  <a:lnTo>
                    <a:pt x="229" y="17"/>
                  </a:lnTo>
                  <a:lnTo>
                    <a:pt x="258" y="11"/>
                  </a:lnTo>
                  <a:lnTo>
                    <a:pt x="284" y="11"/>
                  </a:lnTo>
                  <a:lnTo>
                    <a:pt x="313" y="11"/>
                  </a:lnTo>
                  <a:lnTo>
                    <a:pt x="329" y="15"/>
                  </a:lnTo>
                  <a:lnTo>
                    <a:pt x="329" y="13"/>
                  </a:lnTo>
                  <a:lnTo>
                    <a:pt x="329" y="11"/>
                  </a:lnTo>
                  <a:lnTo>
                    <a:pt x="329" y="9"/>
                  </a:lnTo>
                  <a:lnTo>
                    <a:pt x="329" y="7"/>
                  </a:lnTo>
                  <a:lnTo>
                    <a:pt x="329" y="5"/>
                  </a:lnTo>
                  <a:lnTo>
                    <a:pt x="330" y="4"/>
                  </a:lnTo>
                  <a:close/>
                </a:path>
              </a:pathLst>
            </a:custGeom>
            <a:solidFill>
              <a:srgbClr val="C8E9FF"/>
            </a:solidFill>
            <a:ln w="9525">
              <a:noFill/>
              <a:round/>
            </a:ln>
          </p:spPr>
          <p:txBody>
            <a:bodyPr/>
            <a:lstStyle/>
            <a:p>
              <a:endParaRPr lang="en-US"/>
            </a:p>
          </p:txBody>
        </p:sp>
        <p:sp>
          <p:nvSpPr>
            <p:cNvPr id="21513" name="Freeform 211"/>
            <p:cNvSpPr/>
            <p:nvPr/>
          </p:nvSpPr>
          <p:spPr bwMode="auto">
            <a:xfrm>
              <a:off x="1724378" y="3044804"/>
              <a:ext cx="462844" cy="896938"/>
            </a:xfrm>
            <a:custGeom>
              <a:avLst/>
              <a:gdLst>
                <a:gd name="T0" fmla="*/ 493713 w 328"/>
                <a:gd name="T1" fmla="*/ 3175 h 565"/>
                <a:gd name="T2" fmla="*/ 403225 w 328"/>
                <a:gd name="T3" fmla="*/ 3175 h 565"/>
                <a:gd name="T4" fmla="*/ 317500 w 328"/>
                <a:gd name="T5" fmla="*/ 22225 h 565"/>
                <a:gd name="T6" fmla="*/ 234950 w 328"/>
                <a:gd name="T7" fmla="*/ 55563 h 565"/>
                <a:gd name="T8" fmla="*/ 165100 w 328"/>
                <a:gd name="T9" fmla="*/ 104775 h 565"/>
                <a:gd name="T10" fmla="*/ 104775 w 328"/>
                <a:gd name="T11" fmla="*/ 165100 h 565"/>
                <a:gd name="T12" fmla="*/ 55563 w 328"/>
                <a:gd name="T13" fmla="*/ 234950 h 565"/>
                <a:gd name="T14" fmla="*/ 25400 w 328"/>
                <a:gd name="T15" fmla="*/ 307975 h 565"/>
                <a:gd name="T16" fmla="*/ 19050 w 328"/>
                <a:gd name="T17" fmla="*/ 338138 h 565"/>
                <a:gd name="T18" fmla="*/ 12700 w 328"/>
                <a:gd name="T19" fmla="*/ 373063 h 565"/>
                <a:gd name="T20" fmla="*/ 9525 w 328"/>
                <a:gd name="T21" fmla="*/ 403225 h 565"/>
                <a:gd name="T22" fmla="*/ 3175 w 328"/>
                <a:gd name="T23" fmla="*/ 433388 h 565"/>
                <a:gd name="T24" fmla="*/ 3175 w 328"/>
                <a:gd name="T25" fmla="*/ 439738 h 565"/>
                <a:gd name="T26" fmla="*/ 3175 w 328"/>
                <a:gd name="T27" fmla="*/ 449263 h 565"/>
                <a:gd name="T28" fmla="*/ 3175 w 328"/>
                <a:gd name="T29" fmla="*/ 454025 h 565"/>
                <a:gd name="T30" fmla="*/ 0 w 328"/>
                <a:gd name="T31" fmla="*/ 460375 h 565"/>
                <a:gd name="T32" fmla="*/ 9525 w 328"/>
                <a:gd name="T33" fmla="*/ 539750 h 565"/>
                <a:gd name="T34" fmla="*/ 36512 w 328"/>
                <a:gd name="T35" fmla="*/ 622300 h 565"/>
                <a:gd name="T36" fmla="*/ 76200 w 328"/>
                <a:gd name="T37" fmla="*/ 698500 h 565"/>
                <a:gd name="T38" fmla="*/ 131762 w 328"/>
                <a:gd name="T39" fmla="*/ 765175 h 565"/>
                <a:gd name="T40" fmla="*/ 198437 w 328"/>
                <a:gd name="T41" fmla="*/ 820738 h 565"/>
                <a:gd name="T42" fmla="*/ 274637 w 328"/>
                <a:gd name="T43" fmla="*/ 862013 h 565"/>
                <a:gd name="T44" fmla="*/ 360362 w 328"/>
                <a:gd name="T45" fmla="*/ 887413 h 565"/>
                <a:gd name="T46" fmla="*/ 447675 w 328"/>
                <a:gd name="T47" fmla="*/ 896938 h 565"/>
                <a:gd name="T48" fmla="*/ 520700 w 328"/>
                <a:gd name="T49" fmla="*/ 890588 h 565"/>
                <a:gd name="T50" fmla="*/ 520700 w 328"/>
                <a:gd name="T51" fmla="*/ 887413 h 565"/>
                <a:gd name="T52" fmla="*/ 520700 w 328"/>
                <a:gd name="T53" fmla="*/ 881063 h 565"/>
                <a:gd name="T54" fmla="*/ 520700 w 328"/>
                <a:gd name="T55" fmla="*/ 877888 h 565"/>
                <a:gd name="T56" fmla="*/ 520700 w 328"/>
                <a:gd name="T57" fmla="*/ 874713 h 565"/>
                <a:gd name="T58" fmla="*/ 447675 w 328"/>
                <a:gd name="T59" fmla="*/ 881063 h 565"/>
                <a:gd name="T60" fmla="*/ 363537 w 328"/>
                <a:gd name="T61" fmla="*/ 871538 h 565"/>
                <a:gd name="T62" fmla="*/ 280987 w 328"/>
                <a:gd name="T63" fmla="*/ 847725 h 565"/>
                <a:gd name="T64" fmla="*/ 207963 w 328"/>
                <a:gd name="T65" fmla="*/ 808038 h 565"/>
                <a:gd name="T66" fmla="*/ 142875 w 328"/>
                <a:gd name="T67" fmla="*/ 752475 h 565"/>
                <a:gd name="T68" fmla="*/ 92075 w 328"/>
                <a:gd name="T69" fmla="*/ 688975 h 565"/>
                <a:gd name="T70" fmla="*/ 52388 w 328"/>
                <a:gd name="T71" fmla="*/ 615950 h 565"/>
                <a:gd name="T72" fmla="*/ 25400 w 328"/>
                <a:gd name="T73" fmla="*/ 536575 h 565"/>
                <a:gd name="T74" fmla="*/ 19050 w 328"/>
                <a:gd name="T75" fmla="*/ 449263 h 565"/>
                <a:gd name="T76" fmla="*/ 25400 w 328"/>
                <a:gd name="T77" fmla="*/ 363538 h 565"/>
                <a:gd name="T78" fmla="*/ 52388 w 328"/>
                <a:gd name="T79" fmla="*/ 280988 h 565"/>
                <a:gd name="T80" fmla="*/ 92075 w 328"/>
                <a:gd name="T81" fmla="*/ 207963 h 565"/>
                <a:gd name="T82" fmla="*/ 142875 w 328"/>
                <a:gd name="T83" fmla="*/ 144463 h 565"/>
                <a:gd name="T84" fmla="*/ 207963 w 328"/>
                <a:gd name="T85" fmla="*/ 92075 h 565"/>
                <a:gd name="T86" fmla="*/ 280987 w 328"/>
                <a:gd name="T87" fmla="*/ 52388 h 565"/>
                <a:gd name="T88" fmla="*/ 363537 w 328"/>
                <a:gd name="T89" fmla="*/ 25400 h 565"/>
                <a:gd name="T90" fmla="*/ 447675 w 328"/>
                <a:gd name="T91" fmla="*/ 15875 h 565"/>
                <a:gd name="T92" fmla="*/ 515938 w 328"/>
                <a:gd name="T93" fmla="*/ 22225 h 565"/>
                <a:gd name="T94" fmla="*/ 519113 w 328"/>
                <a:gd name="T95" fmla="*/ 19050 h 565"/>
                <a:gd name="T96" fmla="*/ 519113 w 328"/>
                <a:gd name="T97" fmla="*/ 15875 h 565"/>
                <a:gd name="T98" fmla="*/ 519113 w 328"/>
                <a:gd name="T99" fmla="*/ 9525 h 565"/>
                <a:gd name="T100" fmla="*/ 519113 w 328"/>
                <a:gd name="T101" fmla="*/ 6350 h 56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8"/>
                <a:gd name="T154" fmla="*/ 0 h 565"/>
                <a:gd name="T155" fmla="*/ 328 w 328"/>
                <a:gd name="T156" fmla="*/ 565 h 56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8" h="565">
                  <a:moveTo>
                    <a:pt x="327" y="4"/>
                  </a:moveTo>
                  <a:lnTo>
                    <a:pt x="311" y="2"/>
                  </a:lnTo>
                  <a:lnTo>
                    <a:pt x="282" y="0"/>
                  </a:lnTo>
                  <a:lnTo>
                    <a:pt x="254" y="2"/>
                  </a:lnTo>
                  <a:lnTo>
                    <a:pt x="227" y="6"/>
                  </a:lnTo>
                  <a:lnTo>
                    <a:pt x="200" y="14"/>
                  </a:lnTo>
                  <a:lnTo>
                    <a:pt x="173" y="23"/>
                  </a:lnTo>
                  <a:lnTo>
                    <a:pt x="148" y="35"/>
                  </a:lnTo>
                  <a:lnTo>
                    <a:pt x="125" y="48"/>
                  </a:lnTo>
                  <a:lnTo>
                    <a:pt x="104" y="66"/>
                  </a:lnTo>
                  <a:lnTo>
                    <a:pt x="83" y="83"/>
                  </a:lnTo>
                  <a:lnTo>
                    <a:pt x="66" y="104"/>
                  </a:lnTo>
                  <a:lnTo>
                    <a:pt x="48" y="125"/>
                  </a:lnTo>
                  <a:lnTo>
                    <a:pt x="35" y="148"/>
                  </a:lnTo>
                  <a:lnTo>
                    <a:pt x="23" y="173"/>
                  </a:lnTo>
                  <a:lnTo>
                    <a:pt x="16" y="194"/>
                  </a:lnTo>
                  <a:lnTo>
                    <a:pt x="14" y="204"/>
                  </a:lnTo>
                  <a:lnTo>
                    <a:pt x="12" y="213"/>
                  </a:lnTo>
                  <a:lnTo>
                    <a:pt x="10" y="225"/>
                  </a:lnTo>
                  <a:lnTo>
                    <a:pt x="8" y="235"/>
                  </a:lnTo>
                  <a:lnTo>
                    <a:pt x="6" y="244"/>
                  </a:lnTo>
                  <a:lnTo>
                    <a:pt x="6" y="254"/>
                  </a:lnTo>
                  <a:lnTo>
                    <a:pt x="4" y="263"/>
                  </a:lnTo>
                  <a:lnTo>
                    <a:pt x="2" y="273"/>
                  </a:lnTo>
                  <a:lnTo>
                    <a:pt x="2" y="275"/>
                  </a:lnTo>
                  <a:lnTo>
                    <a:pt x="2" y="277"/>
                  </a:lnTo>
                  <a:lnTo>
                    <a:pt x="2" y="281"/>
                  </a:lnTo>
                  <a:lnTo>
                    <a:pt x="2" y="283"/>
                  </a:lnTo>
                  <a:lnTo>
                    <a:pt x="2" y="284"/>
                  </a:lnTo>
                  <a:lnTo>
                    <a:pt x="2" y="286"/>
                  </a:lnTo>
                  <a:lnTo>
                    <a:pt x="0" y="288"/>
                  </a:lnTo>
                  <a:lnTo>
                    <a:pt x="0" y="290"/>
                  </a:lnTo>
                  <a:lnTo>
                    <a:pt x="2" y="311"/>
                  </a:lnTo>
                  <a:lnTo>
                    <a:pt x="6" y="340"/>
                  </a:lnTo>
                  <a:lnTo>
                    <a:pt x="14" y="367"/>
                  </a:lnTo>
                  <a:lnTo>
                    <a:pt x="23" y="392"/>
                  </a:lnTo>
                  <a:lnTo>
                    <a:pt x="35" y="417"/>
                  </a:lnTo>
                  <a:lnTo>
                    <a:pt x="48" y="440"/>
                  </a:lnTo>
                  <a:lnTo>
                    <a:pt x="66" y="463"/>
                  </a:lnTo>
                  <a:lnTo>
                    <a:pt x="83" y="482"/>
                  </a:lnTo>
                  <a:lnTo>
                    <a:pt x="104" y="501"/>
                  </a:lnTo>
                  <a:lnTo>
                    <a:pt x="125" y="517"/>
                  </a:lnTo>
                  <a:lnTo>
                    <a:pt x="148" y="532"/>
                  </a:lnTo>
                  <a:lnTo>
                    <a:pt x="173" y="543"/>
                  </a:lnTo>
                  <a:lnTo>
                    <a:pt x="200" y="553"/>
                  </a:lnTo>
                  <a:lnTo>
                    <a:pt x="227" y="559"/>
                  </a:lnTo>
                  <a:lnTo>
                    <a:pt x="254" y="565"/>
                  </a:lnTo>
                  <a:lnTo>
                    <a:pt x="282" y="565"/>
                  </a:lnTo>
                  <a:lnTo>
                    <a:pt x="311" y="565"/>
                  </a:lnTo>
                  <a:lnTo>
                    <a:pt x="328" y="561"/>
                  </a:lnTo>
                  <a:lnTo>
                    <a:pt x="328" y="559"/>
                  </a:lnTo>
                  <a:lnTo>
                    <a:pt x="328" y="557"/>
                  </a:lnTo>
                  <a:lnTo>
                    <a:pt x="328" y="555"/>
                  </a:lnTo>
                  <a:lnTo>
                    <a:pt x="328" y="553"/>
                  </a:lnTo>
                  <a:lnTo>
                    <a:pt x="328" y="551"/>
                  </a:lnTo>
                  <a:lnTo>
                    <a:pt x="311" y="553"/>
                  </a:lnTo>
                  <a:lnTo>
                    <a:pt x="282" y="555"/>
                  </a:lnTo>
                  <a:lnTo>
                    <a:pt x="256" y="553"/>
                  </a:lnTo>
                  <a:lnTo>
                    <a:pt x="229" y="549"/>
                  </a:lnTo>
                  <a:lnTo>
                    <a:pt x="202" y="543"/>
                  </a:lnTo>
                  <a:lnTo>
                    <a:pt x="177" y="534"/>
                  </a:lnTo>
                  <a:lnTo>
                    <a:pt x="154" y="522"/>
                  </a:lnTo>
                  <a:lnTo>
                    <a:pt x="131" y="509"/>
                  </a:lnTo>
                  <a:lnTo>
                    <a:pt x="110" y="494"/>
                  </a:lnTo>
                  <a:lnTo>
                    <a:pt x="90" y="474"/>
                  </a:lnTo>
                  <a:lnTo>
                    <a:pt x="73" y="455"/>
                  </a:lnTo>
                  <a:lnTo>
                    <a:pt x="58" y="434"/>
                  </a:lnTo>
                  <a:lnTo>
                    <a:pt x="44" y="413"/>
                  </a:lnTo>
                  <a:lnTo>
                    <a:pt x="33" y="388"/>
                  </a:lnTo>
                  <a:lnTo>
                    <a:pt x="23" y="363"/>
                  </a:lnTo>
                  <a:lnTo>
                    <a:pt x="16" y="338"/>
                  </a:lnTo>
                  <a:lnTo>
                    <a:pt x="12" y="311"/>
                  </a:lnTo>
                  <a:lnTo>
                    <a:pt x="12" y="283"/>
                  </a:lnTo>
                  <a:lnTo>
                    <a:pt x="12" y="256"/>
                  </a:lnTo>
                  <a:lnTo>
                    <a:pt x="16" y="229"/>
                  </a:lnTo>
                  <a:lnTo>
                    <a:pt x="23" y="202"/>
                  </a:lnTo>
                  <a:lnTo>
                    <a:pt x="33" y="177"/>
                  </a:lnTo>
                  <a:lnTo>
                    <a:pt x="44" y="154"/>
                  </a:lnTo>
                  <a:lnTo>
                    <a:pt x="58" y="131"/>
                  </a:lnTo>
                  <a:lnTo>
                    <a:pt x="73" y="110"/>
                  </a:lnTo>
                  <a:lnTo>
                    <a:pt x="90" y="91"/>
                  </a:lnTo>
                  <a:lnTo>
                    <a:pt x="110" y="73"/>
                  </a:lnTo>
                  <a:lnTo>
                    <a:pt x="131" y="58"/>
                  </a:lnTo>
                  <a:lnTo>
                    <a:pt x="154" y="43"/>
                  </a:lnTo>
                  <a:lnTo>
                    <a:pt x="177" y="33"/>
                  </a:lnTo>
                  <a:lnTo>
                    <a:pt x="202" y="23"/>
                  </a:lnTo>
                  <a:lnTo>
                    <a:pt x="229" y="16"/>
                  </a:lnTo>
                  <a:lnTo>
                    <a:pt x="256" y="12"/>
                  </a:lnTo>
                  <a:lnTo>
                    <a:pt x="282" y="10"/>
                  </a:lnTo>
                  <a:lnTo>
                    <a:pt x="311" y="12"/>
                  </a:lnTo>
                  <a:lnTo>
                    <a:pt x="325" y="14"/>
                  </a:lnTo>
                  <a:lnTo>
                    <a:pt x="327" y="14"/>
                  </a:lnTo>
                  <a:lnTo>
                    <a:pt x="327" y="12"/>
                  </a:lnTo>
                  <a:lnTo>
                    <a:pt x="327" y="10"/>
                  </a:lnTo>
                  <a:lnTo>
                    <a:pt x="327" y="8"/>
                  </a:lnTo>
                  <a:lnTo>
                    <a:pt x="327" y="6"/>
                  </a:lnTo>
                  <a:lnTo>
                    <a:pt x="327" y="4"/>
                  </a:lnTo>
                  <a:close/>
                </a:path>
              </a:pathLst>
            </a:custGeom>
            <a:solidFill>
              <a:srgbClr val="C9E9FF"/>
            </a:solidFill>
            <a:ln w="9525">
              <a:noFill/>
              <a:round/>
            </a:ln>
          </p:spPr>
          <p:txBody>
            <a:bodyPr/>
            <a:lstStyle/>
            <a:p>
              <a:endParaRPr lang="en-US"/>
            </a:p>
          </p:txBody>
        </p:sp>
        <p:sp>
          <p:nvSpPr>
            <p:cNvPr id="21514" name="Freeform 212"/>
            <p:cNvSpPr/>
            <p:nvPr/>
          </p:nvSpPr>
          <p:spPr bwMode="auto">
            <a:xfrm>
              <a:off x="1732846" y="3054330"/>
              <a:ext cx="454378" cy="881063"/>
            </a:xfrm>
            <a:custGeom>
              <a:avLst/>
              <a:gdLst>
                <a:gd name="T0" fmla="*/ 484188 w 322"/>
                <a:gd name="T1" fmla="*/ 0 h 555"/>
                <a:gd name="T2" fmla="*/ 396875 w 322"/>
                <a:gd name="T3" fmla="*/ 0 h 555"/>
                <a:gd name="T4" fmla="*/ 307975 w 322"/>
                <a:gd name="T5" fmla="*/ 19050 h 555"/>
                <a:gd name="T6" fmla="*/ 228600 w 322"/>
                <a:gd name="T7" fmla="*/ 52388 h 555"/>
                <a:gd name="T8" fmla="*/ 158750 w 322"/>
                <a:gd name="T9" fmla="*/ 101600 h 555"/>
                <a:gd name="T10" fmla="*/ 100012 w 322"/>
                <a:gd name="T11" fmla="*/ 158750 h 555"/>
                <a:gd name="T12" fmla="*/ 52388 w 322"/>
                <a:gd name="T13" fmla="*/ 228600 h 555"/>
                <a:gd name="T14" fmla="*/ 19050 w 322"/>
                <a:gd name="T15" fmla="*/ 307975 h 555"/>
                <a:gd name="T16" fmla="*/ 3175 w 322"/>
                <a:gd name="T17" fmla="*/ 393700 h 555"/>
                <a:gd name="T18" fmla="*/ 3175 w 322"/>
                <a:gd name="T19" fmla="*/ 484188 h 555"/>
                <a:gd name="T20" fmla="*/ 19050 w 322"/>
                <a:gd name="T21" fmla="*/ 569913 h 555"/>
                <a:gd name="T22" fmla="*/ 52388 w 322"/>
                <a:gd name="T23" fmla="*/ 649288 h 555"/>
                <a:gd name="T24" fmla="*/ 100012 w 322"/>
                <a:gd name="T25" fmla="*/ 719138 h 555"/>
                <a:gd name="T26" fmla="*/ 158750 w 322"/>
                <a:gd name="T27" fmla="*/ 779463 h 555"/>
                <a:gd name="T28" fmla="*/ 228600 w 322"/>
                <a:gd name="T29" fmla="*/ 825500 h 555"/>
                <a:gd name="T30" fmla="*/ 307975 w 322"/>
                <a:gd name="T31" fmla="*/ 858838 h 555"/>
                <a:gd name="T32" fmla="*/ 396875 w 322"/>
                <a:gd name="T33" fmla="*/ 877888 h 555"/>
                <a:gd name="T34" fmla="*/ 484188 w 322"/>
                <a:gd name="T35" fmla="*/ 877888 h 555"/>
                <a:gd name="T36" fmla="*/ 511175 w 322"/>
                <a:gd name="T37" fmla="*/ 871538 h 555"/>
                <a:gd name="T38" fmla="*/ 511175 w 322"/>
                <a:gd name="T39" fmla="*/ 865188 h 555"/>
                <a:gd name="T40" fmla="*/ 511175 w 322"/>
                <a:gd name="T41" fmla="*/ 862013 h 555"/>
                <a:gd name="T42" fmla="*/ 509588 w 322"/>
                <a:gd name="T43" fmla="*/ 858838 h 555"/>
                <a:gd name="T44" fmla="*/ 484188 w 322"/>
                <a:gd name="T45" fmla="*/ 862013 h 555"/>
                <a:gd name="T46" fmla="*/ 396875 w 322"/>
                <a:gd name="T47" fmla="*/ 862013 h 555"/>
                <a:gd name="T48" fmla="*/ 314325 w 322"/>
                <a:gd name="T49" fmla="*/ 844550 h 555"/>
                <a:gd name="T50" fmla="*/ 238125 w 322"/>
                <a:gd name="T51" fmla="*/ 811213 h 555"/>
                <a:gd name="T52" fmla="*/ 171450 w 322"/>
                <a:gd name="T53" fmla="*/ 765175 h 555"/>
                <a:gd name="T54" fmla="*/ 112713 w 322"/>
                <a:gd name="T55" fmla="*/ 709613 h 555"/>
                <a:gd name="T56" fmla="*/ 66675 w 322"/>
                <a:gd name="T57" fmla="*/ 639763 h 555"/>
                <a:gd name="T58" fmla="*/ 36512 w 322"/>
                <a:gd name="T59" fmla="*/ 566738 h 555"/>
                <a:gd name="T60" fmla="*/ 19050 w 322"/>
                <a:gd name="T61" fmla="*/ 481013 h 555"/>
                <a:gd name="T62" fmla="*/ 19050 w 322"/>
                <a:gd name="T63" fmla="*/ 396875 h 555"/>
                <a:gd name="T64" fmla="*/ 36512 w 322"/>
                <a:gd name="T65" fmla="*/ 314325 h 555"/>
                <a:gd name="T66" fmla="*/ 66675 w 322"/>
                <a:gd name="T67" fmla="*/ 238125 h 555"/>
                <a:gd name="T68" fmla="*/ 112713 w 322"/>
                <a:gd name="T69" fmla="*/ 171450 h 555"/>
                <a:gd name="T70" fmla="*/ 171450 w 322"/>
                <a:gd name="T71" fmla="*/ 112713 h 555"/>
                <a:gd name="T72" fmla="*/ 238125 w 322"/>
                <a:gd name="T73" fmla="*/ 66675 h 555"/>
                <a:gd name="T74" fmla="*/ 314325 w 322"/>
                <a:gd name="T75" fmla="*/ 33338 h 555"/>
                <a:gd name="T76" fmla="*/ 396875 w 322"/>
                <a:gd name="T77" fmla="*/ 19050 h 555"/>
                <a:gd name="T78" fmla="*/ 484188 w 322"/>
                <a:gd name="T79" fmla="*/ 19050 h 555"/>
                <a:gd name="T80" fmla="*/ 506413 w 322"/>
                <a:gd name="T81" fmla="*/ 19050 h 555"/>
                <a:gd name="T82" fmla="*/ 506413 w 322"/>
                <a:gd name="T83" fmla="*/ 15875 h 555"/>
                <a:gd name="T84" fmla="*/ 509588 w 322"/>
                <a:gd name="T85" fmla="*/ 12700 h 555"/>
                <a:gd name="T86" fmla="*/ 509588 w 322"/>
                <a:gd name="T87" fmla="*/ 6350 h 55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2"/>
                <a:gd name="T133" fmla="*/ 0 h 555"/>
                <a:gd name="T134" fmla="*/ 322 w 322"/>
                <a:gd name="T135" fmla="*/ 555 h 55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2" h="555">
                  <a:moveTo>
                    <a:pt x="321" y="4"/>
                  </a:moveTo>
                  <a:lnTo>
                    <a:pt x="305" y="0"/>
                  </a:lnTo>
                  <a:lnTo>
                    <a:pt x="276" y="0"/>
                  </a:lnTo>
                  <a:lnTo>
                    <a:pt x="250" y="0"/>
                  </a:lnTo>
                  <a:lnTo>
                    <a:pt x="221" y="6"/>
                  </a:lnTo>
                  <a:lnTo>
                    <a:pt x="194" y="12"/>
                  </a:lnTo>
                  <a:lnTo>
                    <a:pt x="169" y="21"/>
                  </a:lnTo>
                  <a:lnTo>
                    <a:pt x="144" y="33"/>
                  </a:lnTo>
                  <a:lnTo>
                    <a:pt x="123" y="46"/>
                  </a:lnTo>
                  <a:lnTo>
                    <a:pt x="100" y="64"/>
                  </a:lnTo>
                  <a:lnTo>
                    <a:pt x="81" y="81"/>
                  </a:lnTo>
                  <a:lnTo>
                    <a:pt x="63" y="100"/>
                  </a:lnTo>
                  <a:lnTo>
                    <a:pt x="48" y="121"/>
                  </a:lnTo>
                  <a:lnTo>
                    <a:pt x="33" y="144"/>
                  </a:lnTo>
                  <a:lnTo>
                    <a:pt x="21" y="169"/>
                  </a:lnTo>
                  <a:lnTo>
                    <a:pt x="12" y="194"/>
                  </a:lnTo>
                  <a:lnTo>
                    <a:pt x="6" y="221"/>
                  </a:lnTo>
                  <a:lnTo>
                    <a:pt x="2" y="248"/>
                  </a:lnTo>
                  <a:lnTo>
                    <a:pt x="0" y="277"/>
                  </a:lnTo>
                  <a:lnTo>
                    <a:pt x="2" y="305"/>
                  </a:lnTo>
                  <a:lnTo>
                    <a:pt x="6" y="332"/>
                  </a:lnTo>
                  <a:lnTo>
                    <a:pt x="12" y="359"/>
                  </a:lnTo>
                  <a:lnTo>
                    <a:pt x="21" y="384"/>
                  </a:lnTo>
                  <a:lnTo>
                    <a:pt x="33" y="409"/>
                  </a:lnTo>
                  <a:lnTo>
                    <a:pt x="48" y="432"/>
                  </a:lnTo>
                  <a:lnTo>
                    <a:pt x="63" y="453"/>
                  </a:lnTo>
                  <a:lnTo>
                    <a:pt x="81" y="472"/>
                  </a:lnTo>
                  <a:lnTo>
                    <a:pt x="100" y="491"/>
                  </a:lnTo>
                  <a:lnTo>
                    <a:pt x="123" y="507"/>
                  </a:lnTo>
                  <a:lnTo>
                    <a:pt x="144" y="520"/>
                  </a:lnTo>
                  <a:lnTo>
                    <a:pt x="169" y="532"/>
                  </a:lnTo>
                  <a:lnTo>
                    <a:pt x="194" y="541"/>
                  </a:lnTo>
                  <a:lnTo>
                    <a:pt x="221" y="549"/>
                  </a:lnTo>
                  <a:lnTo>
                    <a:pt x="250" y="553"/>
                  </a:lnTo>
                  <a:lnTo>
                    <a:pt x="276" y="555"/>
                  </a:lnTo>
                  <a:lnTo>
                    <a:pt x="305" y="553"/>
                  </a:lnTo>
                  <a:lnTo>
                    <a:pt x="322" y="549"/>
                  </a:lnTo>
                  <a:lnTo>
                    <a:pt x="322" y="547"/>
                  </a:lnTo>
                  <a:lnTo>
                    <a:pt x="322" y="545"/>
                  </a:lnTo>
                  <a:lnTo>
                    <a:pt x="322" y="543"/>
                  </a:lnTo>
                  <a:lnTo>
                    <a:pt x="321" y="541"/>
                  </a:lnTo>
                  <a:lnTo>
                    <a:pt x="321" y="539"/>
                  </a:lnTo>
                  <a:lnTo>
                    <a:pt x="305" y="543"/>
                  </a:lnTo>
                  <a:lnTo>
                    <a:pt x="276" y="543"/>
                  </a:lnTo>
                  <a:lnTo>
                    <a:pt x="250" y="543"/>
                  </a:lnTo>
                  <a:lnTo>
                    <a:pt x="223" y="537"/>
                  </a:lnTo>
                  <a:lnTo>
                    <a:pt x="198" y="532"/>
                  </a:lnTo>
                  <a:lnTo>
                    <a:pt x="173" y="522"/>
                  </a:lnTo>
                  <a:lnTo>
                    <a:pt x="150" y="511"/>
                  </a:lnTo>
                  <a:lnTo>
                    <a:pt x="129" y="497"/>
                  </a:lnTo>
                  <a:lnTo>
                    <a:pt x="108" y="482"/>
                  </a:lnTo>
                  <a:lnTo>
                    <a:pt x="88" y="465"/>
                  </a:lnTo>
                  <a:lnTo>
                    <a:pt x="71" y="447"/>
                  </a:lnTo>
                  <a:lnTo>
                    <a:pt x="56" y="426"/>
                  </a:lnTo>
                  <a:lnTo>
                    <a:pt x="42" y="403"/>
                  </a:lnTo>
                  <a:lnTo>
                    <a:pt x="31" y="380"/>
                  </a:lnTo>
                  <a:lnTo>
                    <a:pt x="23" y="357"/>
                  </a:lnTo>
                  <a:lnTo>
                    <a:pt x="15" y="330"/>
                  </a:lnTo>
                  <a:lnTo>
                    <a:pt x="12" y="303"/>
                  </a:lnTo>
                  <a:lnTo>
                    <a:pt x="10" y="277"/>
                  </a:lnTo>
                  <a:lnTo>
                    <a:pt x="12" y="250"/>
                  </a:lnTo>
                  <a:lnTo>
                    <a:pt x="15" y="223"/>
                  </a:lnTo>
                  <a:lnTo>
                    <a:pt x="23" y="198"/>
                  </a:lnTo>
                  <a:lnTo>
                    <a:pt x="31" y="173"/>
                  </a:lnTo>
                  <a:lnTo>
                    <a:pt x="42" y="150"/>
                  </a:lnTo>
                  <a:lnTo>
                    <a:pt x="56" y="127"/>
                  </a:lnTo>
                  <a:lnTo>
                    <a:pt x="71" y="108"/>
                  </a:lnTo>
                  <a:lnTo>
                    <a:pt x="88" y="88"/>
                  </a:lnTo>
                  <a:lnTo>
                    <a:pt x="108" y="71"/>
                  </a:lnTo>
                  <a:lnTo>
                    <a:pt x="129" y="56"/>
                  </a:lnTo>
                  <a:lnTo>
                    <a:pt x="150" y="42"/>
                  </a:lnTo>
                  <a:lnTo>
                    <a:pt x="173" y="31"/>
                  </a:lnTo>
                  <a:lnTo>
                    <a:pt x="198" y="21"/>
                  </a:lnTo>
                  <a:lnTo>
                    <a:pt x="223" y="16"/>
                  </a:lnTo>
                  <a:lnTo>
                    <a:pt x="250" y="12"/>
                  </a:lnTo>
                  <a:lnTo>
                    <a:pt x="276" y="10"/>
                  </a:lnTo>
                  <a:lnTo>
                    <a:pt x="305" y="12"/>
                  </a:lnTo>
                  <a:lnTo>
                    <a:pt x="319" y="14"/>
                  </a:lnTo>
                  <a:lnTo>
                    <a:pt x="319" y="12"/>
                  </a:lnTo>
                  <a:lnTo>
                    <a:pt x="319" y="10"/>
                  </a:lnTo>
                  <a:lnTo>
                    <a:pt x="319" y="8"/>
                  </a:lnTo>
                  <a:lnTo>
                    <a:pt x="321" y="8"/>
                  </a:lnTo>
                  <a:lnTo>
                    <a:pt x="321" y="6"/>
                  </a:lnTo>
                  <a:lnTo>
                    <a:pt x="321" y="4"/>
                  </a:lnTo>
                  <a:close/>
                </a:path>
              </a:pathLst>
            </a:custGeom>
            <a:solidFill>
              <a:srgbClr val="CAE9FF"/>
            </a:solidFill>
            <a:ln w="9525">
              <a:noFill/>
              <a:round/>
            </a:ln>
          </p:spPr>
          <p:txBody>
            <a:bodyPr/>
            <a:lstStyle/>
            <a:p>
              <a:endParaRPr lang="en-US"/>
            </a:p>
          </p:txBody>
        </p:sp>
        <p:sp>
          <p:nvSpPr>
            <p:cNvPr id="21515" name="Freeform 213"/>
            <p:cNvSpPr/>
            <p:nvPr/>
          </p:nvSpPr>
          <p:spPr bwMode="auto">
            <a:xfrm>
              <a:off x="1741311" y="3060679"/>
              <a:ext cx="445911" cy="865188"/>
            </a:xfrm>
            <a:custGeom>
              <a:avLst/>
              <a:gdLst>
                <a:gd name="T0" fmla="*/ 474663 w 316"/>
                <a:gd name="T1" fmla="*/ 3175 h 545"/>
                <a:gd name="T2" fmla="*/ 387350 w 316"/>
                <a:gd name="T3" fmla="*/ 3175 h 545"/>
                <a:gd name="T4" fmla="*/ 301625 w 316"/>
                <a:gd name="T5" fmla="*/ 20638 h 545"/>
                <a:gd name="T6" fmla="*/ 225425 w 316"/>
                <a:gd name="T7" fmla="*/ 52388 h 545"/>
                <a:gd name="T8" fmla="*/ 155575 w 316"/>
                <a:gd name="T9" fmla="*/ 100013 h 545"/>
                <a:gd name="T10" fmla="*/ 96837 w 316"/>
                <a:gd name="T11" fmla="*/ 158750 h 545"/>
                <a:gd name="T12" fmla="*/ 50800 w 316"/>
                <a:gd name="T13" fmla="*/ 228600 h 545"/>
                <a:gd name="T14" fmla="*/ 17462 w 316"/>
                <a:gd name="T15" fmla="*/ 304800 h 545"/>
                <a:gd name="T16" fmla="*/ 0 w 316"/>
                <a:gd name="T17" fmla="*/ 390525 h 545"/>
                <a:gd name="T18" fmla="*/ 0 w 316"/>
                <a:gd name="T19" fmla="*/ 477838 h 545"/>
                <a:gd name="T20" fmla="*/ 17462 w 316"/>
                <a:gd name="T21" fmla="*/ 560388 h 545"/>
                <a:gd name="T22" fmla="*/ 50800 w 316"/>
                <a:gd name="T23" fmla="*/ 639763 h 545"/>
                <a:gd name="T24" fmla="*/ 96837 w 316"/>
                <a:gd name="T25" fmla="*/ 706438 h 545"/>
                <a:gd name="T26" fmla="*/ 155575 w 316"/>
                <a:gd name="T27" fmla="*/ 768350 h 545"/>
                <a:gd name="T28" fmla="*/ 225425 w 316"/>
                <a:gd name="T29" fmla="*/ 812800 h 545"/>
                <a:gd name="T30" fmla="*/ 301625 w 316"/>
                <a:gd name="T31" fmla="*/ 846138 h 545"/>
                <a:gd name="T32" fmla="*/ 387350 w 316"/>
                <a:gd name="T33" fmla="*/ 862013 h 545"/>
                <a:gd name="T34" fmla="*/ 474663 w 316"/>
                <a:gd name="T35" fmla="*/ 862013 h 545"/>
                <a:gd name="T36" fmla="*/ 501650 w 316"/>
                <a:gd name="T37" fmla="*/ 855663 h 545"/>
                <a:gd name="T38" fmla="*/ 500063 w 316"/>
                <a:gd name="T39" fmla="*/ 852488 h 545"/>
                <a:gd name="T40" fmla="*/ 500063 w 316"/>
                <a:gd name="T41" fmla="*/ 849313 h 545"/>
                <a:gd name="T42" fmla="*/ 500063 w 316"/>
                <a:gd name="T43" fmla="*/ 844550 h 545"/>
                <a:gd name="T44" fmla="*/ 471488 w 316"/>
                <a:gd name="T45" fmla="*/ 846138 h 545"/>
                <a:gd name="T46" fmla="*/ 387350 w 316"/>
                <a:gd name="T47" fmla="*/ 846138 h 545"/>
                <a:gd name="T48" fmla="*/ 307975 w 316"/>
                <a:gd name="T49" fmla="*/ 828675 h 545"/>
                <a:gd name="T50" fmla="*/ 231775 w 316"/>
                <a:gd name="T51" fmla="*/ 798513 h 545"/>
                <a:gd name="T52" fmla="*/ 166687 w 316"/>
                <a:gd name="T53" fmla="*/ 752475 h 545"/>
                <a:gd name="T54" fmla="*/ 109538 w 316"/>
                <a:gd name="T55" fmla="*/ 696913 h 545"/>
                <a:gd name="T56" fmla="*/ 63500 w 316"/>
                <a:gd name="T57" fmla="*/ 630238 h 545"/>
                <a:gd name="T58" fmla="*/ 33337 w 316"/>
                <a:gd name="T59" fmla="*/ 557213 h 545"/>
                <a:gd name="T60" fmla="*/ 17462 w 316"/>
                <a:gd name="T61" fmla="*/ 474663 h 545"/>
                <a:gd name="T62" fmla="*/ 17462 w 316"/>
                <a:gd name="T63" fmla="*/ 390525 h 545"/>
                <a:gd name="T64" fmla="*/ 33337 w 316"/>
                <a:gd name="T65" fmla="*/ 311150 h 545"/>
                <a:gd name="T66" fmla="*/ 63500 w 316"/>
                <a:gd name="T67" fmla="*/ 234950 h 545"/>
                <a:gd name="T68" fmla="*/ 109538 w 316"/>
                <a:gd name="T69" fmla="*/ 168275 h 545"/>
                <a:gd name="T70" fmla="*/ 166687 w 316"/>
                <a:gd name="T71" fmla="*/ 112713 h 545"/>
                <a:gd name="T72" fmla="*/ 231775 w 316"/>
                <a:gd name="T73" fmla="*/ 66675 h 545"/>
                <a:gd name="T74" fmla="*/ 307975 w 316"/>
                <a:gd name="T75" fmla="*/ 36513 h 545"/>
                <a:gd name="T76" fmla="*/ 387350 w 316"/>
                <a:gd name="T77" fmla="*/ 19050 h 545"/>
                <a:gd name="T78" fmla="*/ 471488 w 316"/>
                <a:gd name="T79" fmla="*/ 19050 h 545"/>
                <a:gd name="T80" fmla="*/ 496888 w 316"/>
                <a:gd name="T81" fmla="*/ 20638 h 545"/>
                <a:gd name="T82" fmla="*/ 496888 w 316"/>
                <a:gd name="T83" fmla="*/ 19050 h 545"/>
                <a:gd name="T84" fmla="*/ 496888 w 316"/>
                <a:gd name="T85" fmla="*/ 12700 h 545"/>
                <a:gd name="T86" fmla="*/ 496888 w 316"/>
                <a:gd name="T87" fmla="*/ 9525 h 54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16"/>
                <a:gd name="T133" fmla="*/ 0 h 545"/>
                <a:gd name="T134" fmla="*/ 316 w 316"/>
                <a:gd name="T135" fmla="*/ 545 h 54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16" h="545">
                  <a:moveTo>
                    <a:pt x="313" y="4"/>
                  </a:moveTo>
                  <a:lnTo>
                    <a:pt x="299" y="2"/>
                  </a:lnTo>
                  <a:lnTo>
                    <a:pt x="270" y="0"/>
                  </a:lnTo>
                  <a:lnTo>
                    <a:pt x="244" y="2"/>
                  </a:lnTo>
                  <a:lnTo>
                    <a:pt x="217" y="6"/>
                  </a:lnTo>
                  <a:lnTo>
                    <a:pt x="190" y="13"/>
                  </a:lnTo>
                  <a:lnTo>
                    <a:pt x="165" y="23"/>
                  </a:lnTo>
                  <a:lnTo>
                    <a:pt x="142" y="33"/>
                  </a:lnTo>
                  <a:lnTo>
                    <a:pt x="119" y="48"/>
                  </a:lnTo>
                  <a:lnTo>
                    <a:pt x="98" y="63"/>
                  </a:lnTo>
                  <a:lnTo>
                    <a:pt x="78" y="81"/>
                  </a:lnTo>
                  <a:lnTo>
                    <a:pt x="61" y="100"/>
                  </a:lnTo>
                  <a:lnTo>
                    <a:pt x="46" y="121"/>
                  </a:lnTo>
                  <a:lnTo>
                    <a:pt x="32" y="144"/>
                  </a:lnTo>
                  <a:lnTo>
                    <a:pt x="21" y="167"/>
                  </a:lnTo>
                  <a:lnTo>
                    <a:pt x="11" y="192"/>
                  </a:lnTo>
                  <a:lnTo>
                    <a:pt x="4" y="219"/>
                  </a:lnTo>
                  <a:lnTo>
                    <a:pt x="0" y="246"/>
                  </a:lnTo>
                  <a:lnTo>
                    <a:pt x="0" y="273"/>
                  </a:lnTo>
                  <a:lnTo>
                    <a:pt x="0" y="301"/>
                  </a:lnTo>
                  <a:lnTo>
                    <a:pt x="4" y="328"/>
                  </a:lnTo>
                  <a:lnTo>
                    <a:pt x="11" y="353"/>
                  </a:lnTo>
                  <a:lnTo>
                    <a:pt x="21" y="378"/>
                  </a:lnTo>
                  <a:lnTo>
                    <a:pt x="32" y="403"/>
                  </a:lnTo>
                  <a:lnTo>
                    <a:pt x="46" y="424"/>
                  </a:lnTo>
                  <a:lnTo>
                    <a:pt x="61" y="445"/>
                  </a:lnTo>
                  <a:lnTo>
                    <a:pt x="78" y="464"/>
                  </a:lnTo>
                  <a:lnTo>
                    <a:pt x="98" y="484"/>
                  </a:lnTo>
                  <a:lnTo>
                    <a:pt x="119" y="499"/>
                  </a:lnTo>
                  <a:lnTo>
                    <a:pt x="142" y="512"/>
                  </a:lnTo>
                  <a:lnTo>
                    <a:pt x="165" y="524"/>
                  </a:lnTo>
                  <a:lnTo>
                    <a:pt x="190" y="533"/>
                  </a:lnTo>
                  <a:lnTo>
                    <a:pt x="217" y="539"/>
                  </a:lnTo>
                  <a:lnTo>
                    <a:pt x="244" y="543"/>
                  </a:lnTo>
                  <a:lnTo>
                    <a:pt x="270" y="545"/>
                  </a:lnTo>
                  <a:lnTo>
                    <a:pt x="299" y="543"/>
                  </a:lnTo>
                  <a:lnTo>
                    <a:pt x="316" y="541"/>
                  </a:lnTo>
                  <a:lnTo>
                    <a:pt x="316" y="539"/>
                  </a:lnTo>
                  <a:lnTo>
                    <a:pt x="315" y="537"/>
                  </a:lnTo>
                  <a:lnTo>
                    <a:pt x="315" y="535"/>
                  </a:lnTo>
                  <a:lnTo>
                    <a:pt x="315" y="533"/>
                  </a:lnTo>
                  <a:lnTo>
                    <a:pt x="315" y="532"/>
                  </a:lnTo>
                  <a:lnTo>
                    <a:pt x="297" y="533"/>
                  </a:lnTo>
                  <a:lnTo>
                    <a:pt x="270" y="535"/>
                  </a:lnTo>
                  <a:lnTo>
                    <a:pt x="244" y="533"/>
                  </a:lnTo>
                  <a:lnTo>
                    <a:pt x="219" y="530"/>
                  </a:lnTo>
                  <a:lnTo>
                    <a:pt x="194" y="522"/>
                  </a:lnTo>
                  <a:lnTo>
                    <a:pt x="169" y="514"/>
                  </a:lnTo>
                  <a:lnTo>
                    <a:pt x="146" y="503"/>
                  </a:lnTo>
                  <a:lnTo>
                    <a:pt x="125" y="489"/>
                  </a:lnTo>
                  <a:lnTo>
                    <a:pt x="105" y="474"/>
                  </a:lnTo>
                  <a:lnTo>
                    <a:pt x="86" y="459"/>
                  </a:lnTo>
                  <a:lnTo>
                    <a:pt x="69" y="439"/>
                  </a:lnTo>
                  <a:lnTo>
                    <a:pt x="54" y="418"/>
                  </a:lnTo>
                  <a:lnTo>
                    <a:pt x="40" y="397"/>
                  </a:lnTo>
                  <a:lnTo>
                    <a:pt x="30" y="374"/>
                  </a:lnTo>
                  <a:lnTo>
                    <a:pt x="21" y="351"/>
                  </a:lnTo>
                  <a:lnTo>
                    <a:pt x="15" y="326"/>
                  </a:lnTo>
                  <a:lnTo>
                    <a:pt x="11" y="299"/>
                  </a:lnTo>
                  <a:lnTo>
                    <a:pt x="9" y="273"/>
                  </a:lnTo>
                  <a:lnTo>
                    <a:pt x="11" y="246"/>
                  </a:lnTo>
                  <a:lnTo>
                    <a:pt x="15" y="221"/>
                  </a:lnTo>
                  <a:lnTo>
                    <a:pt x="21" y="196"/>
                  </a:lnTo>
                  <a:lnTo>
                    <a:pt x="30" y="171"/>
                  </a:lnTo>
                  <a:lnTo>
                    <a:pt x="40" y="148"/>
                  </a:lnTo>
                  <a:lnTo>
                    <a:pt x="54" y="127"/>
                  </a:lnTo>
                  <a:lnTo>
                    <a:pt x="69" y="106"/>
                  </a:lnTo>
                  <a:lnTo>
                    <a:pt x="86" y="88"/>
                  </a:lnTo>
                  <a:lnTo>
                    <a:pt x="105" y="71"/>
                  </a:lnTo>
                  <a:lnTo>
                    <a:pt x="125" y="56"/>
                  </a:lnTo>
                  <a:lnTo>
                    <a:pt x="146" y="42"/>
                  </a:lnTo>
                  <a:lnTo>
                    <a:pt x="169" y="31"/>
                  </a:lnTo>
                  <a:lnTo>
                    <a:pt x="194" y="23"/>
                  </a:lnTo>
                  <a:lnTo>
                    <a:pt x="219" y="15"/>
                  </a:lnTo>
                  <a:lnTo>
                    <a:pt x="244" y="12"/>
                  </a:lnTo>
                  <a:lnTo>
                    <a:pt x="270" y="12"/>
                  </a:lnTo>
                  <a:lnTo>
                    <a:pt x="297" y="12"/>
                  </a:lnTo>
                  <a:lnTo>
                    <a:pt x="313" y="15"/>
                  </a:lnTo>
                  <a:lnTo>
                    <a:pt x="313" y="13"/>
                  </a:lnTo>
                  <a:lnTo>
                    <a:pt x="313" y="12"/>
                  </a:lnTo>
                  <a:lnTo>
                    <a:pt x="313" y="10"/>
                  </a:lnTo>
                  <a:lnTo>
                    <a:pt x="313" y="8"/>
                  </a:lnTo>
                  <a:lnTo>
                    <a:pt x="313" y="6"/>
                  </a:lnTo>
                  <a:lnTo>
                    <a:pt x="313" y="4"/>
                  </a:lnTo>
                  <a:close/>
                </a:path>
              </a:pathLst>
            </a:custGeom>
            <a:solidFill>
              <a:srgbClr val="CBEAFF"/>
            </a:solidFill>
            <a:ln w="9525">
              <a:noFill/>
              <a:round/>
            </a:ln>
          </p:spPr>
          <p:txBody>
            <a:bodyPr/>
            <a:lstStyle/>
            <a:p>
              <a:endParaRPr lang="en-US"/>
            </a:p>
          </p:txBody>
        </p:sp>
        <p:sp>
          <p:nvSpPr>
            <p:cNvPr id="21516" name="Freeform 214"/>
            <p:cNvSpPr/>
            <p:nvPr/>
          </p:nvSpPr>
          <p:spPr bwMode="auto">
            <a:xfrm>
              <a:off x="1746957" y="3070204"/>
              <a:ext cx="438856" cy="846138"/>
            </a:xfrm>
            <a:custGeom>
              <a:avLst/>
              <a:gdLst>
                <a:gd name="T0" fmla="*/ 468313 w 311"/>
                <a:gd name="T1" fmla="*/ 3175 h 533"/>
                <a:gd name="T2" fmla="*/ 381000 w 311"/>
                <a:gd name="T3" fmla="*/ 3175 h 533"/>
                <a:gd name="T4" fmla="*/ 298450 w 311"/>
                <a:gd name="T5" fmla="*/ 17463 h 533"/>
                <a:gd name="T6" fmla="*/ 222250 w 311"/>
                <a:gd name="T7" fmla="*/ 50800 h 533"/>
                <a:gd name="T8" fmla="*/ 155575 w 311"/>
                <a:gd name="T9" fmla="*/ 96838 h 533"/>
                <a:gd name="T10" fmla="*/ 96838 w 311"/>
                <a:gd name="T11" fmla="*/ 155575 h 533"/>
                <a:gd name="T12" fmla="*/ 50800 w 311"/>
                <a:gd name="T13" fmla="*/ 222250 h 533"/>
                <a:gd name="T14" fmla="*/ 20638 w 311"/>
                <a:gd name="T15" fmla="*/ 298450 h 533"/>
                <a:gd name="T16" fmla="*/ 3175 w 311"/>
                <a:gd name="T17" fmla="*/ 381000 h 533"/>
                <a:gd name="T18" fmla="*/ 3175 w 311"/>
                <a:gd name="T19" fmla="*/ 465138 h 533"/>
                <a:gd name="T20" fmla="*/ 20638 w 311"/>
                <a:gd name="T21" fmla="*/ 550863 h 533"/>
                <a:gd name="T22" fmla="*/ 50800 w 311"/>
                <a:gd name="T23" fmla="*/ 623888 h 533"/>
                <a:gd name="T24" fmla="*/ 96838 w 311"/>
                <a:gd name="T25" fmla="*/ 693738 h 533"/>
                <a:gd name="T26" fmla="*/ 155575 w 311"/>
                <a:gd name="T27" fmla="*/ 749300 h 533"/>
                <a:gd name="T28" fmla="*/ 222250 w 311"/>
                <a:gd name="T29" fmla="*/ 795338 h 533"/>
                <a:gd name="T30" fmla="*/ 298450 w 311"/>
                <a:gd name="T31" fmla="*/ 828675 h 533"/>
                <a:gd name="T32" fmla="*/ 381000 w 311"/>
                <a:gd name="T33" fmla="*/ 846138 h 533"/>
                <a:gd name="T34" fmla="*/ 468313 w 311"/>
                <a:gd name="T35" fmla="*/ 846138 h 533"/>
                <a:gd name="T36" fmla="*/ 493713 w 311"/>
                <a:gd name="T37" fmla="*/ 839788 h 533"/>
                <a:gd name="T38" fmla="*/ 493713 w 311"/>
                <a:gd name="T39" fmla="*/ 835025 h 533"/>
                <a:gd name="T40" fmla="*/ 493713 w 311"/>
                <a:gd name="T41" fmla="*/ 831850 h 533"/>
                <a:gd name="T42" fmla="*/ 493713 w 311"/>
                <a:gd name="T43" fmla="*/ 828675 h 533"/>
                <a:gd name="T44" fmla="*/ 465138 w 311"/>
                <a:gd name="T45" fmla="*/ 828675 h 533"/>
                <a:gd name="T46" fmla="*/ 382588 w 311"/>
                <a:gd name="T47" fmla="*/ 828675 h 533"/>
                <a:gd name="T48" fmla="*/ 304800 w 311"/>
                <a:gd name="T49" fmla="*/ 812800 h 533"/>
                <a:gd name="T50" fmla="*/ 230188 w 311"/>
                <a:gd name="T51" fmla="*/ 782638 h 533"/>
                <a:gd name="T52" fmla="*/ 163513 w 311"/>
                <a:gd name="T53" fmla="*/ 736600 h 533"/>
                <a:gd name="T54" fmla="*/ 109538 w 311"/>
                <a:gd name="T55" fmla="*/ 682625 h 533"/>
                <a:gd name="T56" fmla="*/ 66675 w 311"/>
                <a:gd name="T57" fmla="*/ 617538 h 533"/>
                <a:gd name="T58" fmla="*/ 36513 w 311"/>
                <a:gd name="T59" fmla="*/ 544513 h 533"/>
                <a:gd name="T60" fmla="*/ 17463 w 311"/>
                <a:gd name="T61" fmla="*/ 465138 h 533"/>
                <a:gd name="T62" fmla="*/ 17463 w 311"/>
                <a:gd name="T63" fmla="*/ 381000 h 533"/>
                <a:gd name="T64" fmla="*/ 36513 w 311"/>
                <a:gd name="T65" fmla="*/ 301625 h 533"/>
                <a:gd name="T66" fmla="*/ 66675 w 311"/>
                <a:gd name="T67" fmla="*/ 228600 h 533"/>
                <a:gd name="T68" fmla="*/ 109538 w 311"/>
                <a:gd name="T69" fmla="*/ 163513 h 533"/>
                <a:gd name="T70" fmla="*/ 163513 w 311"/>
                <a:gd name="T71" fmla="*/ 109538 h 533"/>
                <a:gd name="T72" fmla="*/ 230188 w 311"/>
                <a:gd name="T73" fmla="*/ 66675 h 533"/>
                <a:gd name="T74" fmla="*/ 304800 w 311"/>
                <a:gd name="T75" fmla="*/ 33338 h 533"/>
                <a:gd name="T76" fmla="*/ 382588 w 311"/>
                <a:gd name="T77" fmla="*/ 17463 h 533"/>
                <a:gd name="T78" fmla="*/ 465138 w 311"/>
                <a:gd name="T79" fmla="*/ 17463 h 533"/>
                <a:gd name="T80" fmla="*/ 490538 w 311"/>
                <a:gd name="T81" fmla="*/ 20638 h 533"/>
                <a:gd name="T82" fmla="*/ 490538 w 311"/>
                <a:gd name="T83" fmla="*/ 14288 h 533"/>
                <a:gd name="T84" fmla="*/ 490538 w 311"/>
                <a:gd name="T85" fmla="*/ 11113 h 533"/>
                <a:gd name="T86" fmla="*/ 490538 w 311"/>
                <a:gd name="T87" fmla="*/ 9525 h 5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11"/>
                <a:gd name="T133" fmla="*/ 0 h 533"/>
                <a:gd name="T134" fmla="*/ 311 w 311"/>
                <a:gd name="T135" fmla="*/ 533 h 5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11" h="533">
                  <a:moveTo>
                    <a:pt x="309" y="4"/>
                  </a:moveTo>
                  <a:lnTo>
                    <a:pt x="295" y="2"/>
                  </a:lnTo>
                  <a:lnTo>
                    <a:pt x="266" y="0"/>
                  </a:lnTo>
                  <a:lnTo>
                    <a:pt x="240" y="2"/>
                  </a:lnTo>
                  <a:lnTo>
                    <a:pt x="213" y="6"/>
                  </a:lnTo>
                  <a:lnTo>
                    <a:pt x="188" y="11"/>
                  </a:lnTo>
                  <a:lnTo>
                    <a:pt x="163" y="21"/>
                  </a:lnTo>
                  <a:lnTo>
                    <a:pt x="140" y="32"/>
                  </a:lnTo>
                  <a:lnTo>
                    <a:pt x="119" y="46"/>
                  </a:lnTo>
                  <a:lnTo>
                    <a:pt x="98" y="61"/>
                  </a:lnTo>
                  <a:lnTo>
                    <a:pt x="78" y="78"/>
                  </a:lnTo>
                  <a:lnTo>
                    <a:pt x="61" y="98"/>
                  </a:lnTo>
                  <a:lnTo>
                    <a:pt x="46" y="117"/>
                  </a:lnTo>
                  <a:lnTo>
                    <a:pt x="32" y="140"/>
                  </a:lnTo>
                  <a:lnTo>
                    <a:pt x="21" y="163"/>
                  </a:lnTo>
                  <a:lnTo>
                    <a:pt x="13" y="188"/>
                  </a:lnTo>
                  <a:lnTo>
                    <a:pt x="5" y="213"/>
                  </a:lnTo>
                  <a:lnTo>
                    <a:pt x="2" y="240"/>
                  </a:lnTo>
                  <a:lnTo>
                    <a:pt x="0" y="267"/>
                  </a:lnTo>
                  <a:lnTo>
                    <a:pt x="2" y="293"/>
                  </a:lnTo>
                  <a:lnTo>
                    <a:pt x="5" y="320"/>
                  </a:lnTo>
                  <a:lnTo>
                    <a:pt x="13" y="347"/>
                  </a:lnTo>
                  <a:lnTo>
                    <a:pt x="21" y="370"/>
                  </a:lnTo>
                  <a:lnTo>
                    <a:pt x="32" y="393"/>
                  </a:lnTo>
                  <a:lnTo>
                    <a:pt x="46" y="416"/>
                  </a:lnTo>
                  <a:lnTo>
                    <a:pt x="61" y="437"/>
                  </a:lnTo>
                  <a:lnTo>
                    <a:pt x="78" y="455"/>
                  </a:lnTo>
                  <a:lnTo>
                    <a:pt x="98" y="472"/>
                  </a:lnTo>
                  <a:lnTo>
                    <a:pt x="119" y="487"/>
                  </a:lnTo>
                  <a:lnTo>
                    <a:pt x="140" y="501"/>
                  </a:lnTo>
                  <a:lnTo>
                    <a:pt x="163" y="512"/>
                  </a:lnTo>
                  <a:lnTo>
                    <a:pt x="188" y="522"/>
                  </a:lnTo>
                  <a:lnTo>
                    <a:pt x="213" y="527"/>
                  </a:lnTo>
                  <a:lnTo>
                    <a:pt x="240" y="533"/>
                  </a:lnTo>
                  <a:lnTo>
                    <a:pt x="266" y="533"/>
                  </a:lnTo>
                  <a:lnTo>
                    <a:pt x="295" y="533"/>
                  </a:lnTo>
                  <a:lnTo>
                    <a:pt x="311" y="529"/>
                  </a:lnTo>
                  <a:lnTo>
                    <a:pt x="311" y="527"/>
                  </a:lnTo>
                  <a:lnTo>
                    <a:pt x="311" y="526"/>
                  </a:lnTo>
                  <a:lnTo>
                    <a:pt x="311" y="524"/>
                  </a:lnTo>
                  <a:lnTo>
                    <a:pt x="311" y="522"/>
                  </a:lnTo>
                  <a:lnTo>
                    <a:pt x="311" y="520"/>
                  </a:lnTo>
                  <a:lnTo>
                    <a:pt x="293" y="522"/>
                  </a:lnTo>
                  <a:lnTo>
                    <a:pt x="266" y="524"/>
                  </a:lnTo>
                  <a:lnTo>
                    <a:pt x="241" y="522"/>
                  </a:lnTo>
                  <a:lnTo>
                    <a:pt x="215" y="518"/>
                  </a:lnTo>
                  <a:lnTo>
                    <a:pt x="192" y="512"/>
                  </a:lnTo>
                  <a:lnTo>
                    <a:pt x="167" y="503"/>
                  </a:lnTo>
                  <a:lnTo>
                    <a:pt x="145" y="493"/>
                  </a:lnTo>
                  <a:lnTo>
                    <a:pt x="124" y="479"/>
                  </a:lnTo>
                  <a:lnTo>
                    <a:pt x="103" y="464"/>
                  </a:lnTo>
                  <a:lnTo>
                    <a:pt x="86" y="449"/>
                  </a:lnTo>
                  <a:lnTo>
                    <a:pt x="69" y="430"/>
                  </a:lnTo>
                  <a:lnTo>
                    <a:pt x="53" y="410"/>
                  </a:lnTo>
                  <a:lnTo>
                    <a:pt x="42" y="389"/>
                  </a:lnTo>
                  <a:lnTo>
                    <a:pt x="30" y="366"/>
                  </a:lnTo>
                  <a:lnTo>
                    <a:pt x="23" y="343"/>
                  </a:lnTo>
                  <a:lnTo>
                    <a:pt x="15" y="318"/>
                  </a:lnTo>
                  <a:lnTo>
                    <a:pt x="11" y="293"/>
                  </a:lnTo>
                  <a:lnTo>
                    <a:pt x="11" y="267"/>
                  </a:lnTo>
                  <a:lnTo>
                    <a:pt x="11" y="240"/>
                  </a:lnTo>
                  <a:lnTo>
                    <a:pt x="15" y="215"/>
                  </a:lnTo>
                  <a:lnTo>
                    <a:pt x="23" y="190"/>
                  </a:lnTo>
                  <a:lnTo>
                    <a:pt x="30" y="167"/>
                  </a:lnTo>
                  <a:lnTo>
                    <a:pt x="42" y="144"/>
                  </a:lnTo>
                  <a:lnTo>
                    <a:pt x="53" y="123"/>
                  </a:lnTo>
                  <a:lnTo>
                    <a:pt x="69" y="103"/>
                  </a:lnTo>
                  <a:lnTo>
                    <a:pt x="86" y="86"/>
                  </a:lnTo>
                  <a:lnTo>
                    <a:pt x="103" y="69"/>
                  </a:lnTo>
                  <a:lnTo>
                    <a:pt x="124" y="54"/>
                  </a:lnTo>
                  <a:lnTo>
                    <a:pt x="145" y="42"/>
                  </a:lnTo>
                  <a:lnTo>
                    <a:pt x="167" y="31"/>
                  </a:lnTo>
                  <a:lnTo>
                    <a:pt x="192" y="21"/>
                  </a:lnTo>
                  <a:lnTo>
                    <a:pt x="215" y="15"/>
                  </a:lnTo>
                  <a:lnTo>
                    <a:pt x="241" y="11"/>
                  </a:lnTo>
                  <a:lnTo>
                    <a:pt x="266" y="9"/>
                  </a:lnTo>
                  <a:lnTo>
                    <a:pt x="293" y="11"/>
                  </a:lnTo>
                  <a:lnTo>
                    <a:pt x="309" y="13"/>
                  </a:lnTo>
                  <a:lnTo>
                    <a:pt x="309" y="11"/>
                  </a:lnTo>
                  <a:lnTo>
                    <a:pt x="309" y="9"/>
                  </a:lnTo>
                  <a:lnTo>
                    <a:pt x="309" y="7"/>
                  </a:lnTo>
                  <a:lnTo>
                    <a:pt x="309" y="6"/>
                  </a:lnTo>
                  <a:lnTo>
                    <a:pt x="309" y="4"/>
                  </a:lnTo>
                  <a:close/>
                </a:path>
              </a:pathLst>
            </a:custGeom>
            <a:solidFill>
              <a:srgbClr val="CCEAFF"/>
            </a:solidFill>
            <a:ln w="9525">
              <a:noFill/>
              <a:round/>
            </a:ln>
          </p:spPr>
          <p:txBody>
            <a:bodyPr/>
            <a:lstStyle/>
            <a:p>
              <a:endParaRPr lang="en-US"/>
            </a:p>
          </p:txBody>
        </p:sp>
        <p:sp>
          <p:nvSpPr>
            <p:cNvPr id="21517" name="Freeform 215"/>
            <p:cNvSpPr/>
            <p:nvPr/>
          </p:nvSpPr>
          <p:spPr bwMode="auto">
            <a:xfrm>
              <a:off x="1754013" y="3079730"/>
              <a:ext cx="431800" cy="830263"/>
            </a:xfrm>
            <a:custGeom>
              <a:avLst/>
              <a:gdLst>
                <a:gd name="T0" fmla="*/ 457200 w 306"/>
                <a:gd name="T1" fmla="*/ 0 h 523"/>
                <a:gd name="T2" fmla="*/ 373062 w 306"/>
                <a:gd name="T3" fmla="*/ 0 h 523"/>
                <a:gd name="T4" fmla="*/ 293687 w 306"/>
                <a:gd name="T5" fmla="*/ 17463 h 523"/>
                <a:gd name="T6" fmla="*/ 217488 w 306"/>
                <a:gd name="T7" fmla="*/ 47625 h 523"/>
                <a:gd name="T8" fmla="*/ 152400 w 306"/>
                <a:gd name="T9" fmla="*/ 93663 h 523"/>
                <a:gd name="T10" fmla="*/ 95250 w 306"/>
                <a:gd name="T11" fmla="*/ 149225 h 523"/>
                <a:gd name="T12" fmla="*/ 49212 w 306"/>
                <a:gd name="T13" fmla="*/ 215900 h 523"/>
                <a:gd name="T14" fmla="*/ 19050 w 306"/>
                <a:gd name="T15" fmla="*/ 292100 h 523"/>
                <a:gd name="T16" fmla="*/ 3175 w 306"/>
                <a:gd name="T17" fmla="*/ 371475 h 523"/>
                <a:gd name="T18" fmla="*/ 3175 w 306"/>
                <a:gd name="T19" fmla="*/ 455613 h 523"/>
                <a:gd name="T20" fmla="*/ 19050 w 306"/>
                <a:gd name="T21" fmla="*/ 538163 h 523"/>
                <a:gd name="T22" fmla="*/ 49212 w 306"/>
                <a:gd name="T23" fmla="*/ 611188 h 523"/>
                <a:gd name="T24" fmla="*/ 95250 w 306"/>
                <a:gd name="T25" fmla="*/ 677863 h 523"/>
                <a:gd name="T26" fmla="*/ 152400 w 306"/>
                <a:gd name="T27" fmla="*/ 733425 h 523"/>
                <a:gd name="T28" fmla="*/ 217488 w 306"/>
                <a:gd name="T29" fmla="*/ 779463 h 523"/>
                <a:gd name="T30" fmla="*/ 293687 w 306"/>
                <a:gd name="T31" fmla="*/ 809625 h 523"/>
                <a:gd name="T32" fmla="*/ 373062 w 306"/>
                <a:gd name="T33" fmla="*/ 827088 h 523"/>
                <a:gd name="T34" fmla="*/ 457200 w 306"/>
                <a:gd name="T35" fmla="*/ 827088 h 523"/>
                <a:gd name="T36" fmla="*/ 485775 w 306"/>
                <a:gd name="T37" fmla="*/ 822325 h 523"/>
                <a:gd name="T38" fmla="*/ 485775 w 306"/>
                <a:gd name="T39" fmla="*/ 819150 h 523"/>
                <a:gd name="T40" fmla="*/ 485775 w 306"/>
                <a:gd name="T41" fmla="*/ 812800 h 523"/>
                <a:gd name="T42" fmla="*/ 485775 w 306"/>
                <a:gd name="T43" fmla="*/ 809625 h 523"/>
                <a:gd name="T44" fmla="*/ 457200 w 306"/>
                <a:gd name="T45" fmla="*/ 812800 h 523"/>
                <a:gd name="T46" fmla="*/ 374650 w 306"/>
                <a:gd name="T47" fmla="*/ 812800 h 523"/>
                <a:gd name="T48" fmla="*/ 296862 w 306"/>
                <a:gd name="T49" fmla="*/ 793750 h 523"/>
                <a:gd name="T50" fmla="*/ 225425 w 306"/>
                <a:gd name="T51" fmla="*/ 763588 h 523"/>
                <a:gd name="T52" fmla="*/ 161925 w 306"/>
                <a:gd name="T53" fmla="*/ 720725 h 523"/>
                <a:gd name="T54" fmla="*/ 107950 w 306"/>
                <a:gd name="T55" fmla="*/ 669925 h 523"/>
                <a:gd name="T56" fmla="*/ 65087 w 306"/>
                <a:gd name="T57" fmla="*/ 604838 h 523"/>
                <a:gd name="T58" fmla="*/ 33337 w 306"/>
                <a:gd name="T59" fmla="*/ 531813 h 523"/>
                <a:gd name="T60" fmla="*/ 19050 w 306"/>
                <a:gd name="T61" fmla="*/ 455613 h 523"/>
                <a:gd name="T62" fmla="*/ 19050 w 306"/>
                <a:gd name="T63" fmla="*/ 374650 h 523"/>
                <a:gd name="T64" fmla="*/ 33337 w 306"/>
                <a:gd name="T65" fmla="*/ 295275 h 523"/>
                <a:gd name="T66" fmla="*/ 65087 w 306"/>
                <a:gd name="T67" fmla="*/ 225425 h 523"/>
                <a:gd name="T68" fmla="*/ 107950 w 306"/>
                <a:gd name="T69" fmla="*/ 160338 h 523"/>
                <a:gd name="T70" fmla="*/ 161925 w 306"/>
                <a:gd name="T71" fmla="*/ 106363 h 523"/>
                <a:gd name="T72" fmla="*/ 225425 w 306"/>
                <a:gd name="T73" fmla="*/ 63500 h 523"/>
                <a:gd name="T74" fmla="*/ 296862 w 306"/>
                <a:gd name="T75" fmla="*/ 33338 h 523"/>
                <a:gd name="T76" fmla="*/ 374650 w 306"/>
                <a:gd name="T77" fmla="*/ 17463 h 523"/>
                <a:gd name="T78" fmla="*/ 457200 w 306"/>
                <a:gd name="T79" fmla="*/ 17463 h 523"/>
                <a:gd name="T80" fmla="*/ 479425 w 306"/>
                <a:gd name="T81" fmla="*/ 17463 h 523"/>
                <a:gd name="T82" fmla="*/ 479425 w 306"/>
                <a:gd name="T83" fmla="*/ 14288 h 523"/>
                <a:gd name="T84" fmla="*/ 482600 w 306"/>
                <a:gd name="T85" fmla="*/ 11113 h 523"/>
                <a:gd name="T86" fmla="*/ 482600 w 306"/>
                <a:gd name="T87" fmla="*/ 4763 h 52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06"/>
                <a:gd name="T133" fmla="*/ 0 h 523"/>
                <a:gd name="T134" fmla="*/ 306 w 306"/>
                <a:gd name="T135" fmla="*/ 523 h 52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06" h="523">
                  <a:moveTo>
                    <a:pt x="304" y="3"/>
                  </a:moveTo>
                  <a:lnTo>
                    <a:pt x="288" y="0"/>
                  </a:lnTo>
                  <a:lnTo>
                    <a:pt x="261" y="0"/>
                  </a:lnTo>
                  <a:lnTo>
                    <a:pt x="235" y="0"/>
                  </a:lnTo>
                  <a:lnTo>
                    <a:pt x="210" y="3"/>
                  </a:lnTo>
                  <a:lnTo>
                    <a:pt x="185" y="11"/>
                  </a:lnTo>
                  <a:lnTo>
                    <a:pt x="160" y="19"/>
                  </a:lnTo>
                  <a:lnTo>
                    <a:pt x="137" y="30"/>
                  </a:lnTo>
                  <a:lnTo>
                    <a:pt x="116" y="44"/>
                  </a:lnTo>
                  <a:lnTo>
                    <a:pt x="96" y="59"/>
                  </a:lnTo>
                  <a:lnTo>
                    <a:pt x="77" y="76"/>
                  </a:lnTo>
                  <a:lnTo>
                    <a:pt x="60" y="94"/>
                  </a:lnTo>
                  <a:lnTo>
                    <a:pt x="45" y="115"/>
                  </a:lnTo>
                  <a:lnTo>
                    <a:pt x="31" y="136"/>
                  </a:lnTo>
                  <a:lnTo>
                    <a:pt x="21" y="159"/>
                  </a:lnTo>
                  <a:lnTo>
                    <a:pt x="12" y="184"/>
                  </a:lnTo>
                  <a:lnTo>
                    <a:pt x="6" y="209"/>
                  </a:lnTo>
                  <a:lnTo>
                    <a:pt x="2" y="234"/>
                  </a:lnTo>
                  <a:lnTo>
                    <a:pt x="0" y="261"/>
                  </a:lnTo>
                  <a:lnTo>
                    <a:pt x="2" y="287"/>
                  </a:lnTo>
                  <a:lnTo>
                    <a:pt x="6" y="314"/>
                  </a:lnTo>
                  <a:lnTo>
                    <a:pt x="12" y="339"/>
                  </a:lnTo>
                  <a:lnTo>
                    <a:pt x="21" y="362"/>
                  </a:lnTo>
                  <a:lnTo>
                    <a:pt x="31" y="385"/>
                  </a:lnTo>
                  <a:lnTo>
                    <a:pt x="45" y="406"/>
                  </a:lnTo>
                  <a:lnTo>
                    <a:pt x="60" y="427"/>
                  </a:lnTo>
                  <a:lnTo>
                    <a:pt x="77" y="447"/>
                  </a:lnTo>
                  <a:lnTo>
                    <a:pt x="96" y="462"/>
                  </a:lnTo>
                  <a:lnTo>
                    <a:pt x="116" y="477"/>
                  </a:lnTo>
                  <a:lnTo>
                    <a:pt x="137" y="491"/>
                  </a:lnTo>
                  <a:lnTo>
                    <a:pt x="160" y="502"/>
                  </a:lnTo>
                  <a:lnTo>
                    <a:pt x="185" y="510"/>
                  </a:lnTo>
                  <a:lnTo>
                    <a:pt x="210" y="518"/>
                  </a:lnTo>
                  <a:lnTo>
                    <a:pt x="235" y="521"/>
                  </a:lnTo>
                  <a:lnTo>
                    <a:pt x="261" y="523"/>
                  </a:lnTo>
                  <a:lnTo>
                    <a:pt x="288" y="521"/>
                  </a:lnTo>
                  <a:lnTo>
                    <a:pt x="306" y="520"/>
                  </a:lnTo>
                  <a:lnTo>
                    <a:pt x="306" y="518"/>
                  </a:lnTo>
                  <a:lnTo>
                    <a:pt x="306" y="516"/>
                  </a:lnTo>
                  <a:lnTo>
                    <a:pt x="306" y="514"/>
                  </a:lnTo>
                  <a:lnTo>
                    <a:pt x="306" y="512"/>
                  </a:lnTo>
                  <a:lnTo>
                    <a:pt x="306" y="510"/>
                  </a:lnTo>
                  <a:lnTo>
                    <a:pt x="304" y="508"/>
                  </a:lnTo>
                  <a:lnTo>
                    <a:pt x="288" y="512"/>
                  </a:lnTo>
                  <a:lnTo>
                    <a:pt x="261" y="512"/>
                  </a:lnTo>
                  <a:lnTo>
                    <a:pt x="236" y="512"/>
                  </a:lnTo>
                  <a:lnTo>
                    <a:pt x="212" y="508"/>
                  </a:lnTo>
                  <a:lnTo>
                    <a:pt x="187" y="500"/>
                  </a:lnTo>
                  <a:lnTo>
                    <a:pt x="164" y="493"/>
                  </a:lnTo>
                  <a:lnTo>
                    <a:pt x="142" y="481"/>
                  </a:lnTo>
                  <a:lnTo>
                    <a:pt x="121" y="470"/>
                  </a:lnTo>
                  <a:lnTo>
                    <a:pt x="102" y="454"/>
                  </a:lnTo>
                  <a:lnTo>
                    <a:pt x="85" y="439"/>
                  </a:lnTo>
                  <a:lnTo>
                    <a:pt x="68" y="422"/>
                  </a:lnTo>
                  <a:lnTo>
                    <a:pt x="54" y="401"/>
                  </a:lnTo>
                  <a:lnTo>
                    <a:pt x="41" y="381"/>
                  </a:lnTo>
                  <a:lnTo>
                    <a:pt x="31" y="358"/>
                  </a:lnTo>
                  <a:lnTo>
                    <a:pt x="21" y="335"/>
                  </a:lnTo>
                  <a:lnTo>
                    <a:pt x="16" y="312"/>
                  </a:lnTo>
                  <a:lnTo>
                    <a:pt x="12" y="287"/>
                  </a:lnTo>
                  <a:lnTo>
                    <a:pt x="10" y="261"/>
                  </a:lnTo>
                  <a:lnTo>
                    <a:pt x="12" y="236"/>
                  </a:lnTo>
                  <a:lnTo>
                    <a:pt x="16" y="211"/>
                  </a:lnTo>
                  <a:lnTo>
                    <a:pt x="21" y="186"/>
                  </a:lnTo>
                  <a:lnTo>
                    <a:pt x="31" y="163"/>
                  </a:lnTo>
                  <a:lnTo>
                    <a:pt x="41" y="142"/>
                  </a:lnTo>
                  <a:lnTo>
                    <a:pt x="54" y="120"/>
                  </a:lnTo>
                  <a:lnTo>
                    <a:pt x="68" y="101"/>
                  </a:lnTo>
                  <a:lnTo>
                    <a:pt x="85" y="82"/>
                  </a:lnTo>
                  <a:lnTo>
                    <a:pt x="102" y="67"/>
                  </a:lnTo>
                  <a:lnTo>
                    <a:pt x="121" y="51"/>
                  </a:lnTo>
                  <a:lnTo>
                    <a:pt x="142" y="40"/>
                  </a:lnTo>
                  <a:lnTo>
                    <a:pt x="164" y="28"/>
                  </a:lnTo>
                  <a:lnTo>
                    <a:pt x="187" y="21"/>
                  </a:lnTo>
                  <a:lnTo>
                    <a:pt x="212" y="15"/>
                  </a:lnTo>
                  <a:lnTo>
                    <a:pt x="236" y="11"/>
                  </a:lnTo>
                  <a:lnTo>
                    <a:pt x="261" y="9"/>
                  </a:lnTo>
                  <a:lnTo>
                    <a:pt x="288" y="11"/>
                  </a:lnTo>
                  <a:lnTo>
                    <a:pt x="302" y="13"/>
                  </a:lnTo>
                  <a:lnTo>
                    <a:pt x="302" y="11"/>
                  </a:lnTo>
                  <a:lnTo>
                    <a:pt x="302" y="9"/>
                  </a:lnTo>
                  <a:lnTo>
                    <a:pt x="304" y="7"/>
                  </a:lnTo>
                  <a:lnTo>
                    <a:pt x="304" y="5"/>
                  </a:lnTo>
                  <a:lnTo>
                    <a:pt x="304" y="3"/>
                  </a:lnTo>
                  <a:close/>
                </a:path>
              </a:pathLst>
            </a:custGeom>
            <a:solidFill>
              <a:srgbClr val="CDEBFF"/>
            </a:solidFill>
            <a:ln w="9525">
              <a:noFill/>
              <a:round/>
            </a:ln>
          </p:spPr>
          <p:txBody>
            <a:bodyPr/>
            <a:lstStyle/>
            <a:p>
              <a:endParaRPr lang="en-US"/>
            </a:p>
          </p:txBody>
        </p:sp>
        <p:sp>
          <p:nvSpPr>
            <p:cNvPr id="21518" name="Freeform 216"/>
            <p:cNvSpPr/>
            <p:nvPr/>
          </p:nvSpPr>
          <p:spPr bwMode="auto">
            <a:xfrm>
              <a:off x="1762478" y="3084492"/>
              <a:ext cx="423333" cy="817562"/>
            </a:xfrm>
            <a:custGeom>
              <a:avLst/>
              <a:gdLst>
                <a:gd name="T0" fmla="*/ 447675 w 300"/>
                <a:gd name="T1" fmla="*/ 3175 h 515"/>
                <a:gd name="T2" fmla="*/ 365125 w 300"/>
                <a:gd name="T3" fmla="*/ 3175 h 515"/>
                <a:gd name="T4" fmla="*/ 287337 w 300"/>
                <a:gd name="T5" fmla="*/ 19050 h 515"/>
                <a:gd name="T6" fmla="*/ 212725 w 300"/>
                <a:gd name="T7" fmla="*/ 52387 h 515"/>
                <a:gd name="T8" fmla="*/ 146050 w 300"/>
                <a:gd name="T9" fmla="*/ 95250 h 515"/>
                <a:gd name="T10" fmla="*/ 92075 w 300"/>
                <a:gd name="T11" fmla="*/ 149225 h 515"/>
                <a:gd name="T12" fmla="*/ 49212 w 300"/>
                <a:gd name="T13" fmla="*/ 214312 h 515"/>
                <a:gd name="T14" fmla="*/ 19050 w 300"/>
                <a:gd name="T15" fmla="*/ 287337 h 515"/>
                <a:gd name="T16" fmla="*/ 0 w 300"/>
                <a:gd name="T17" fmla="*/ 366712 h 515"/>
                <a:gd name="T18" fmla="*/ 0 w 300"/>
                <a:gd name="T19" fmla="*/ 450850 h 515"/>
                <a:gd name="T20" fmla="*/ 19050 w 300"/>
                <a:gd name="T21" fmla="*/ 530225 h 515"/>
                <a:gd name="T22" fmla="*/ 49212 w 300"/>
                <a:gd name="T23" fmla="*/ 603250 h 515"/>
                <a:gd name="T24" fmla="*/ 92075 w 300"/>
                <a:gd name="T25" fmla="*/ 668337 h 515"/>
                <a:gd name="T26" fmla="*/ 146050 w 300"/>
                <a:gd name="T27" fmla="*/ 722312 h 515"/>
                <a:gd name="T28" fmla="*/ 212725 w 300"/>
                <a:gd name="T29" fmla="*/ 768349 h 515"/>
                <a:gd name="T30" fmla="*/ 287337 w 300"/>
                <a:gd name="T31" fmla="*/ 798512 h 515"/>
                <a:gd name="T32" fmla="*/ 365125 w 300"/>
                <a:gd name="T33" fmla="*/ 814387 h 515"/>
                <a:gd name="T34" fmla="*/ 447675 w 300"/>
                <a:gd name="T35" fmla="*/ 814387 h 515"/>
                <a:gd name="T36" fmla="*/ 476250 w 300"/>
                <a:gd name="T37" fmla="*/ 808037 h 515"/>
                <a:gd name="T38" fmla="*/ 476250 w 300"/>
                <a:gd name="T39" fmla="*/ 804862 h 515"/>
                <a:gd name="T40" fmla="*/ 473075 w 300"/>
                <a:gd name="T41" fmla="*/ 801687 h 515"/>
                <a:gd name="T42" fmla="*/ 473075 w 300"/>
                <a:gd name="T43" fmla="*/ 795337 h 515"/>
                <a:gd name="T44" fmla="*/ 444500 w 300"/>
                <a:gd name="T45" fmla="*/ 798512 h 515"/>
                <a:gd name="T46" fmla="*/ 365125 w 300"/>
                <a:gd name="T47" fmla="*/ 798512 h 515"/>
                <a:gd name="T48" fmla="*/ 288925 w 300"/>
                <a:gd name="T49" fmla="*/ 784224 h 515"/>
                <a:gd name="T50" fmla="*/ 219075 w 300"/>
                <a:gd name="T51" fmla="*/ 752474 h 515"/>
                <a:gd name="T52" fmla="*/ 158750 w 300"/>
                <a:gd name="T53" fmla="*/ 709612 h 515"/>
                <a:gd name="T54" fmla="*/ 103188 w 300"/>
                <a:gd name="T55" fmla="*/ 658812 h 515"/>
                <a:gd name="T56" fmla="*/ 61912 w 300"/>
                <a:gd name="T57" fmla="*/ 595312 h 515"/>
                <a:gd name="T58" fmla="*/ 33337 w 300"/>
                <a:gd name="T59" fmla="*/ 523875 h 515"/>
                <a:gd name="T60" fmla="*/ 19050 w 300"/>
                <a:gd name="T61" fmla="*/ 447675 h 515"/>
                <a:gd name="T62" fmla="*/ 19050 w 300"/>
                <a:gd name="T63" fmla="*/ 369887 h 515"/>
                <a:gd name="T64" fmla="*/ 33337 w 300"/>
                <a:gd name="T65" fmla="*/ 293687 h 515"/>
                <a:gd name="T66" fmla="*/ 61912 w 300"/>
                <a:gd name="T67" fmla="*/ 222250 h 515"/>
                <a:gd name="T68" fmla="*/ 103188 w 300"/>
                <a:gd name="T69" fmla="*/ 158750 h 515"/>
                <a:gd name="T70" fmla="*/ 158750 w 300"/>
                <a:gd name="T71" fmla="*/ 107950 h 515"/>
                <a:gd name="T72" fmla="*/ 219075 w 300"/>
                <a:gd name="T73" fmla="*/ 65087 h 515"/>
                <a:gd name="T74" fmla="*/ 288925 w 300"/>
                <a:gd name="T75" fmla="*/ 36512 h 515"/>
                <a:gd name="T76" fmla="*/ 365125 w 300"/>
                <a:gd name="T77" fmla="*/ 19050 h 515"/>
                <a:gd name="T78" fmla="*/ 444500 w 300"/>
                <a:gd name="T79" fmla="*/ 19050 h 515"/>
                <a:gd name="T80" fmla="*/ 469900 w 300"/>
                <a:gd name="T81" fmla="*/ 22225 h 515"/>
                <a:gd name="T82" fmla="*/ 469900 w 300"/>
                <a:gd name="T83" fmla="*/ 19050 h 515"/>
                <a:gd name="T84" fmla="*/ 469900 w 300"/>
                <a:gd name="T85" fmla="*/ 12700 h 515"/>
                <a:gd name="T86" fmla="*/ 469900 w 300"/>
                <a:gd name="T87" fmla="*/ 9525 h 5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00"/>
                <a:gd name="T133" fmla="*/ 0 h 515"/>
                <a:gd name="T134" fmla="*/ 300 w 300"/>
                <a:gd name="T135" fmla="*/ 515 h 5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00" h="515">
                  <a:moveTo>
                    <a:pt x="298" y="4"/>
                  </a:moveTo>
                  <a:lnTo>
                    <a:pt x="282" y="2"/>
                  </a:lnTo>
                  <a:lnTo>
                    <a:pt x="255" y="0"/>
                  </a:lnTo>
                  <a:lnTo>
                    <a:pt x="230" y="2"/>
                  </a:lnTo>
                  <a:lnTo>
                    <a:pt x="204" y="6"/>
                  </a:lnTo>
                  <a:lnTo>
                    <a:pt x="181" y="12"/>
                  </a:lnTo>
                  <a:lnTo>
                    <a:pt x="156" y="22"/>
                  </a:lnTo>
                  <a:lnTo>
                    <a:pt x="134" y="33"/>
                  </a:lnTo>
                  <a:lnTo>
                    <a:pt x="113" y="45"/>
                  </a:lnTo>
                  <a:lnTo>
                    <a:pt x="92" y="60"/>
                  </a:lnTo>
                  <a:lnTo>
                    <a:pt x="75" y="77"/>
                  </a:lnTo>
                  <a:lnTo>
                    <a:pt x="58" y="94"/>
                  </a:lnTo>
                  <a:lnTo>
                    <a:pt x="42" y="114"/>
                  </a:lnTo>
                  <a:lnTo>
                    <a:pt x="31" y="135"/>
                  </a:lnTo>
                  <a:lnTo>
                    <a:pt x="19" y="158"/>
                  </a:lnTo>
                  <a:lnTo>
                    <a:pt x="12" y="181"/>
                  </a:lnTo>
                  <a:lnTo>
                    <a:pt x="4" y="206"/>
                  </a:lnTo>
                  <a:lnTo>
                    <a:pt x="0" y="231"/>
                  </a:lnTo>
                  <a:lnTo>
                    <a:pt x="0" y="258"/>
                  </a:lnTo>
                  <a:lnTo>
                    <a:pt x="0" y="284"/>
                  </a:lnTo>
                  <a:lnTo>
                    <a:pt x="4" y="309"/>
                  </a:lnTo>
                  <a:lnTo>
                    <a:pt x="12" y="334"/>
                  </a:lnTo>
                  <a:lnTo>
                    <a:pt x="19" y="357"/>
                  </a:lnTo>
                  <a:lnTo>
                    <a:pt x="31" y="380"/>
                  </a:lnTo>
                  <a:lnTo>
                    <a:pt x="42" y="401"/>
                  </a:lnTo>
                  <a:lnTo>
                    <a:pt x="58" y="421"/>
                  </a:lnTo>
                  <a:lnTo>
                    <a:pt x="75" y="440"/>
                  </a:lnTo>
                  <a:lnTo>
                    <a:pt x="92" y="455"/>
                  </a:lnTo>
                  <a:lnTo>
                    <a:pt x="113" y="470"/>
                  </a:lnTo>
                  <a:lnTo>
                    <a:pt x="134" y="484"/>
                  </a:lnTo>
                  <a:lnTo>
                    <a:pt x="156" y="494"/>
                  </a:lnTo>
                  <a:lnTo>
                    <a:pt x="181" y="503"/>
                  </a:lnTo>
                  <a:lnTo>
                    <a:pt x="204" y="509"/>
                  </a:lnTo>
                  <a:lnTo>
                    <a:pt x="230" y="513"/>
                  </a:lnTo>
                  <a:lnTo>
                    <a:pt x="255" y="515"/>
                  </a:lnTo>
                  <a:lnTo>
                    <a:pt x="282" y="513"/>
                  </a:lnTo>
                  <a:lnTo>
                    <a:pt x="300" y="511"/>
                  </a:lnTo>
                  <a:lnTo>
                    <a:pt x="300" y="509"/>
                  </a:lnTo>
                  <a:lnTo>
                    <a:pt x="300" y="507"/>
                  </a:lnTo>
                  <a:lnTo>
                    <a:pt x="298" y="505"/>
                  </a:lnTo>
                  <a:lnTo>
                    <a:pt x="298" y="503"/>
                  </a:lnTo>
                  <a:lnTo>
                    <a:pt x="298" y="501"/>
                  </a:lnTo>
                  <a:lnTo>
                    <a:pt x="280" y="503"/>
                  </a:lnTo>
                  <a:lnTo>
                    <a:pt x="255" y="505"/>
                  </a:lnTo>
                  <a:lnTo>
                    <a:pt x="230" y="503"/>
                  </a:lnTo>
                  <a:lnTo>
                    <a:pt x="206" y="499"/>
                  </a:lnTo>
                  <a:lnTo>
                    <a:pt x="182" y="494"/>
                  </a:lnTo>
                  <a:lnTo>
                    <a:pt x="159" y="484"/>
                  </a:lnTo>
                  <a:lnTo>
                    <a:pt x="138" y="474"/>
                  </a:lnTo>
                  <a:lnTo>
                    <a:pt x="119" y="463"/>
                  </a:lnTo>
                  <a:lnTo>
                    <a:pt x="100" y="447"/>
                  </a:lnTo>
                  <a:lnTo>
                    <a:pt x="83" y="432"/>
                  </a:lnTo>
                  <a:lnTo>
                    <a:pt x="65" y="415"/>
                  </a:lnTo>
                  <a:lnTo>
                    <a:pt x="52" y="396"/>
                  </a:lnTo>
                  <a:lnTo>
                    <a:pt x="39" y="375"/>
                  </a:lnTo>
                  <a:lnTo>
                    <a:pt x="29" y="353"/>
                  </a:lnTo>
                  <a:lnTo>
                    <a:pt x="21" y="330"/>
                  </a:lnTo>
                  <a:lnTo>
                    <a:pt x="15" y="307"/>
                  </a:lnTo>
                  <a:lnTo>
                    <a:pt x="12" y="282"/>
                  </a:lnTo>
                  <a:lnTo>
                    <a:pt x="10" y="258"/>
                  </a:lnTo>
                  <a:lnTo>
                    <a:pt x="12" y="233"/>
                  </a:lnTo>
                  <a:lnTo>
                    <a:pt x="15" y="208"/>
                  </a:lnTo>
                  <a:lnTo>
                    <a:pt x="21" y="185"/>
                  </a:lnTo>
                  <a:lnTo>
                    <a:pt x="29" y="162"/>
                  </a:lnTo>
                  <a:lnTo>
                    <a:pt x="39" y="140"/>
                  </a:lnTo>
                  <a:lnTo>
                    <a:pt x="52" y="119"/>
                  </a:lnTo>
                  <a:lnTo>
                    <a:pt x="65" y="100"/>
                  </a:lnTo>
                  <a:lnTo>
                    <a:pt x="83" y="83"/>
                  </a:lnTo>
                  <a:lnTo>
                    <a:pt x="100" y="68"/>
                  </a:lnTo>
                  <a:lnTo>
                    <a:pt x="119" y="54"/>
                  </a:lnTo>
                  <a:lnTo>
                    <a:pt x="138" y="41"/>
                  </a:lnTo>
                  <a:lnTo>
                    <a:pt x="159" y="31"/>
                  </a:lnTo>
                  <a:lnTo>
                    <a:pt x="182" y="23"/>
                  </a:lnTo>
                  <a:lnTo>
                    <a:pt x="206" y="16"/>
                  </a:lnTo>
                  <a:lnTo>
                    <a:pt x="230" y="12"/>
                  </a:lnTo>
                  <a:lnTo>
                    <a:pt x="255" y="12"/>
                  </a:lnTo>
                  <a:lnTo>
                    <a:pt x="280" y="12"/>
                  </a:lnTo>
                  <a:lnTo>
                    <a:pt x="296" y="16"/>
                  </a:lnTo>
                  <a:lnTo>
                    <a:pt x="296" y="14"/>
                  </a:lnTo>
                  <a:lnTo>
                    <a:pt x="296" y="12"/>
                  </a:lnTo>
                  <a:lnTo>
                    <a:pt x="296" y="10"/>
                  </a:lnTo>
                  <a:lnTo>
                    <a:pt x="296" y="8"/>
                  </a:lnTo>
                  <a:lnTo>
                    <a:pt x="296" y="6"/>
                  </a:lnTo>
                  <a:lnTo>
                    <a:pt x="298" y="4"/>
                  </a:lnTo>
                  <a:close/>
                </a:path>
              </a:pathLst>
            </a:custGeom>
            <a:solidFill>
              <a:srgbClr val="CEEBFF"/>
            </a:solidFill>
            <a:ln w="9525">
              <a:noFill/>
              <a:round/>
            </a:ln>
          </p:spPr>
          <p:txBody>
            <a:bodyPr/>
            <a:lstStyle/>
            <a:p>
              <a:endParaRPr lang="en-US"/>
            </a:p>
          </p:txBody>
        </p:sp>
        <p:sp>
          <p:nvSpPr>
            <p:cNvPr id="21519" name="Freeform 217"/>
            <p:cNvSpPr/>
            <p:nvPr/>
          </p:nvSpPr>
          <p:spPr bwMode="auto">
            <a:xfrm>
              <a:off x="1768124" y="3094017"/>
              <a:ext cx="414867" cy="798512"/>
            </a:xfrm>
            <a:custGeom>
              <a:avLst/>
              <a:gdLst>
                <a:gd name="T0" fmla="*/ 441325 w 294"/>
                <a:gd name="T1" fmla="*/ 3175 h 503"/>
                <a:gd name="T2" fmla="*/ 358775 w 294"/>
                <a:gd name="T3" fmla="*/ 3175 h 503"/>
                <a:gd name="T4" fmla="*/ 280987 w 294"/>
                <a:gd name="T5" fmla="*/ 19050 h 503"/>
                <a:gd name="T6" fmla="*/ 209550 w 294"/>
                <a:gd name="T7" fmla="*/ 49212 h 503"/>
                <a:gd name="T8" fmla="*/ 146050 w 294"/>
                <a:gd name="T9" fmla="*/ 92075 h 503"/>
                <a:gd name="T10" fmla="*/ 92075 w 294"/>
                <a:gd name="T11" fmla="*/ 146050 h 503"/>
                <a:gd name="T12" fmla="*/ 49212 w 294"/>
                <a:gd name="T13" fmla="*/ 211137 h 503"/>
                <a:gd name="T14" fmla="*/ 17462 w 294"/>
                <a:gd name="T15" fmla="*/ 280987 h 503"/>
                <a:gd name="T16" fmla="*/ 3175 w 294"/>
                <a:gd name="T17" fmla="*/ 360362 h 503"/>
                <a:gd name="T18" fmla="*/ 3175 w 294"/>
                <a:gd name="T19" fmla="*/ 441325 h 503"/>
                <a:gd name="T20" fmla="*/ 17462 w 294"/>
                <a:gd name="T21" fmla="*/ 517525 h 503"/>
                <a:gd name="T22" fmla="*/ 49212 w 294"/>
                <a:gd name="T23" fmla="*/ 590550 h 503"/>
                <a:gd name="T24" fmla="*/ 92075 w 294"/>
                <a:gd name="T25" fmla="*/ 655637 h 503"/>
                <a:gd name="T26" fmla="*/ 146050 w 294"/>
                <a:gd name="T27" fmla="*/ 706437 h 503"/>
                <a:gd name="T28" fmla="*/ 209550 w 294"/>
                <a:gd name="T29" fmla="*/ 749300 h 503"/>
                <a:gd name="T30" fmla="*/ 280987 w 294"/>
                <a:gd name="T31" fmla="*/ 779462 h 503"/>
                <a:gd name="T32" fmla="*/ 358775 w 294"/>
                <a:gd name="T33" fmla="*/ 798512 h 503"/>
                <a:gd name="T34" fmla="*/ 441325 w 294"/>
                <a:gd name="T35" fmla="*/ 798512 h 503"/>
                <a:gd name="T36" fmla="*/ 466725 w 294"/>
                <a:gd name="T37" fmla="*/ 792162 h 503"/>
                <a:gd name="T38" fmla="*/ 466725 w 294"/>
                <a:gd name="T39" fmla="*/ 785812 h 503"/>
                <a:gd name="T40" fmla="*/ 466725 w 294"/>
                <a:gd name="T41" fmla="*/ 782637 h 503"/>
                <a:gd name="T42" fmla="*/ 466725 w 294"/>
                <a:gd name="T43" fmla="*/ 779462 h 503"/>
                <a:gd name="T44" fmla="*/ 438150 w 294"/>
                <a:gd name="T45" fmla="*/ 779462 h 503"/>
                <a:gd name="T46" fmla="*/ 358775 w 294"/>
                <a:gd name="T47" fmla="*/ 779462 h 503"/>
                <a:gd name="T48" fmla="*/ 285750 w 294"/>
                <a:gd name="T49" fmla="*/ 765175 h 503"/>
                <a:gd name="T50" fmla="*/ 215900 w 294"/>
                <a:gd name="T51" fmla="*/ 736600 h 503"/>
                <a:gd name="T52" fmla="*/ 155575 w 294"/>
                <a:gd name="T53" fmla="*/ 695325 h 503"/>
                <a:gd name="T54" fmla="*/ 103188 w 294"/>
                <a:gd name="T55" fmla="*/ 642937 h 503"/>
                <a:gd name="T56" fmla="*/ 63500 w 294"/>
                <a:gd name="T57" fmla="*/ 582612 h 503"/>
                <a:gd name="T58" fmla="*/ 33337 w 294"/>
                <a:gd name="T59" fmla="*/ 514350 h 503"/>
                <a:gd name="T60" fmla="*/ 17462 w 294"/>
                <a:gd name="T61" fmla="*/ 438150 h 503"/>
                <a:gd name="T62" fmla="*/ 17462 w 294"/>
                <a:gd name="T63" fmla="*/ 360362 h 503"/>
                <a:gd name="T64" fmla="*/ 33337 w 294"/>
                <a:gd name="T65" fmla="*/ 287337 h 503"/>
                <a:gd name="T66" fmla="*/ 63500 w 294"/>
                <a:gd name="T67" fmla="*/ 215900 h 503"/>
                <a:gd name="T68" fmla="*/ 103188 w 294"/>
                <a:gd name="T69" fmla="*/ 155575 h 503"/>
                <a:gd name="T70" fmla="*/ 155575 w 294"/>
                <a:gd name="T71" fmla="*/ 103187 h 503"/>
                <a:gd name="T72" fmla="*/ 215900 w 294"/>
                <a:gd name="T73" fmla="*/ 63500 h 503"/>
                <a:gd name="T74" fmla="*/ 285750 w 294"/>
                <a:gd name="T75" fmla="*/ 33337 h 503"/>
                <a:gd name="T76" fmla="*/ 358775 w 294"/>
                <a:gd name="T77" fmla="*/ 19050 h 503"/>
                <a:gd name="T78" fmla="*/ 438150 w 294"/>
                <a:gd name="T79" fmla="*/ 19050 h 503"/>
                <a:gd name="T80" fmla="*/ 463550 w 294"/>
                <a:gd name="T81" fmla="*/ 22225 h 503"/>
                <a:gd name="T82" fmla="*/ 463550 w 294"/>
                <a:gd name="T83" fmla="*/ 15875 h 503"/>
                <a:gd name="T84" fmla="*/ 463550 w 294"/>
                <a:gd name="T85" fmla="*/ 12700 h 503"/>
                <a:gd name="T86" fmla="*/ 463550 w 294"/>
                <a:gd name="T87" fmla="*/ 9525 h 5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4"/>
                <a:gd name="T133" fmla="*/ 0 h 503"/>
                <a:gd name="T134" fmla="*/ 294 w 294"/>
                <a:gd name="T135" fmla="*/ 503 h 50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4" h="503">
                  <a:moveTo>
                    <a:pt x="292" y="4"/>
                  </a:moveTo>
                  <a:lnTo>
                    <a:pt x="278" y="2"/>
                  </a:lnTo>
                  <a:lnTo>
                    <a:pt x="251" y="0"/>
                  </a:lnTo>
                  <a:lnTo>
                    <a:pt x="226" y="2"/>
                  </a:lnTo>
                  <a:lnTo>
                    <a:pt x="202" y="6"/>
                  </a:lnTo>
                  <a:lnTo>
                    <a:pt x="177" y="12"/>
                  </a:lnTo>
                  <a:lnTo>
                    <a:pt x="154" y="19"/>
                  </a:lnTo>
                  <a:lnTo>
                    <a:pt x="132" y="31"/>
                  </a:lnTo>
                  <a:lnTo>
                    <a:pt x="111" y="42"/>
                  </a:lnTo>
                  <a:lnTo>
                    <a:pt x="92" y="58"/>
                  </a:lnTo>
                  <a:lnTo>
                    <a:pt x="75" y="73"/>
                  </a:lnTo>
                  <a:lnTo>
                    <a:pt x="58" y="92"/>
                  </a:lnTo>
                  <a:lnTo>
                    <a:pt x="44" y="111"/>
                  </a:lnTo>
                  <a:lnTo>
                    <a:pt x="31" y="133"/>
                  </a:lnTo>
                  <a:lnTo>
                    <a:pt x="21" y="154"/>
                  </a:lnTo>
                  <a:lnTo>
                    <a:pt x="11" y="177"/>
                  </a:lnTo>
                  <a:lnTo>
                    <a:pt x="6" y="202"/>
                  </a:lnTo>
                  <a:lnTo>
                    <a:pt x="2" y="227"/>
                  </a:lnTo>
                  <a:lnTo>
                    <a:pt x="0" y="252"/>
                  </a:lnTo>
                  <a:lnTo>
                    <a:pt x="2" y="278"/>
                  </a:lnTo>
                  <a:lnTo>
                    <a:pt x="6" y="303"/>
                  </a:lnTo>
                  <a:lnTo>
                    <a:pt x="11" y="326"/>
                  </a:lnTo>
                  <a:lnTo>
                    <a:pt x="21" y="349"/>
                  </a:lnTo>
                  <a:lnTo>
                    <a:pt x="31" y="372"/>
                  </a:lnTo>
                  <a:lnTo>
                    <a:pt x="44" y="392"/>
                  </a:lnTo>
                  <a:lnTo>
                    <a:pt x="58" y="413"/>
                  </a:lnTo>
                  <a:lnTo>
                    <a:pt x="75" y="430"/>
                  </a:lnTo>
                  <a:lnTo>
                    <a:pt x="92" y="445"/>
                  </a:lnTo>
                  <a:lnTo>
                    <a:pt x="111" y="461"/>
                  </a:lnTo>
                  <a:lnTo>
                    <a:pt x="132" y="472"/>
                  </a:lnTo>
                  <a:lnTo>
                    <a:pt x="154" y="484"/>
                  </a:lnTo>
                  <a:lnTo>
                    <a:pt x="177" y="491"/>
                  </a:lnTo>
                  <a:lnTo>
                    <a:pt x="202" y="499"/>
                  </a:lnTo>
                  <a:lnTo>
                    <a:pt x="226" y="503"/>
                  </a:lnTo>
                  <a:lnTo>
                    <a:pt x="251" y="503"/>
                  </a:lnTo>
                  <a:lnTo>
                    <a:pt x="278" y="503"/>
                  </a:lnTo>
                  <a:lnTo>
                    <a:pt x="294" y="499"/>
                  </a:lnTo>
                  <a:lnTo>
                    <a:pt x="294" y="497"/>
                  </a:lnTo>
                  <a:lnTo>
                    <a:pt x="294" y="495"/>
                  </a:lnTo>
                  <a:lnTo>
                    <a:pt x="294" y="493"/>
                  </a:lnTo>
                  <a:lnTo>
                    <a:pt x="294" y="491"/>
                  </a:lnTo>
                  <a:lnTo>
                    <a:pt x="294" y="489"/>
                  </a:lnTo>
                  <a:lnTo>
                    <a:pt x="276" y="491"/>
                  </a:lnTo>
                  <a:lnTo>
                    <a:pt x="251" y="493"/>
                  </a:lnTo>
                  <a:lnTo>
                    <a:pt x="226" y="491"/>
                  </a:lnTo>
                  <a:lnTo>
                    <a:pt x="203" y="488"/>
                  </a:lnTo>
                  <a:lnTo>
                    <a:pt x="180" y="482"/>
                  </a:lnTo>
                  <a:lnTo>
                    <a:pt x="157" y="474"/>
                  </a:lnTo>
                  <a:lnTo>
                    <a:pt x="136" y="464"/>
                  </a:lnTo>
                  <a:lnTo>
                    <a:pt x="117" y="451"/>
                  </a:lnTo>
                  <a:lnTo>
                    <a:pt x="98" y="438"/>
                  </a:lnTo>
                  <a:lnTo>
                    <a:pt x="81" y="422"/>
                  </a:lnTo>
                  <a:lnTo>
                    <a:pt x="65" y="405"/>
                  </a:lnTo>
                  <a:lnTo>
                    <a:pt x="52" y="386"/>
                  </a:lnTo>
                  <a:lnTo>
                    <a:pt x="40" y="367"/>
                  </a:lnTo>
                  <a:lnTo>
                    <a:pt x="31" y="346"/>
                  </a:lnTo>
                  <a:lnTo>
                    <a:pt x="21" y="324"/>
                  </a:lnTo>
                  <a:lnTo>
                    <a:pt x="15" y="299"/>
                  </a:lnTo>
                  <a:lnTo>
                    <a:pt x="11" y="276"/>
                  </a:lnTo>
                  <a:lnTo>
                    <a:pt x="11" y="252"/>
                  </a:lnTo>
                  <a:lnTo>
                    <a:pt x="11" y="227"/>
                  </a:lnTo>
                  <a:lnTo>
                    <a:pt x="15" y="204"/>
                  </a:lnTo>
                  <a:lnTo>
                    <a:pt x="21" y="181"/>
                  </a:lnTo>
                  <a:lnTo>
                    <a:pt x="31" y="158"/>
                  </a:lnTo>
                  <a:lnTo>
                    <a:pt x="40" y="136"/>
                  </a:lnTo>
                  <a:lnTo>
                    <a:pt x="52" y="117"/>
                  </a:lnTo>
                  <a:lnTo>
                    <a:pt x="65" y="98"/>
                  </a:lnTo>
                  <a:lnTo>
                    <a:pt x="81" y="81"/>
                  </a:lnTo>
                  <a:lnTo>
                    <a:pt x="98" y="65"/>
                  </a:lnTo>
                  <a:lnTo>
                    <a:pt x="117" y="52"/>
                  </a:lnTo>
                  <a:lnTo>
                    <a:pt x="136" y="40"/>
                  </a:lnTo>
                  <a:lnTo>
                    <a:pt x="157" y="29"/>
                  </a:lnTo>
                  <a:lnTo>
                    <a:pt x="180" y="21"/>
                  </a:lnTo>
                  <a:lnTo>
                    <a:pt x="203" y="16"/>
                  </a:lnTo>
                  <a:lnTo>
                    <a:pt x="226" y="12"/>
                  </a:lnTo>
                  <a:lnTo>
                    <a:pt x="251" y="10"/>
                  </a:lnTo>
                  <a:lnTo>
                    <a:pt x="276" y="12"/>
                  </a:lnTo>
                  <a:lnTo>
                    <a:pt x="292" y="14"/>
                  </a:lnTo>
                  <a:lnTo>
                    <a:pt x="292" y="12"/>
                  </a:lnTo>
                  <a:lnTo>
                    <a:pt x="292" y="10"/>
                  </a:lnTo>
                  <a:lnTo>
                    <a:pt x="292" y="8"/>
                  </a:lnTo>
                  <a:lnTo>
                    <a:pt x="292" y="6"/>
                  </a:lnTo>
                  <a:lnTo>
                    <a:pt x="292" y="4"/>
                  </a:lnTo>
                  <a:close/>
                </a:path>
              </a:pathLst>
            </a:custGeom>
            <a:solidFill>
              <a:srgbClr val="CFEBFF"/>
            </a:solidFill>
            <a:ln w="9525">
              <a:noFill/>
              <a:round/>
            </a:ln>
          </p:spPr>
          <p:txBody>
            <a:bodyPr/>
            <a:lstStyle/>
            <a:p>
              <a:endParaRPr lang="en-US"/>
            </a:p>
          </p:txBody>
        </p:sp>
        <p:sp>
          <p:nvSpPr>
            <p:cNvPr id="21520" name="Freeform 218"/>
            <p:cNvSpPr/>
            <p:nvPr/>
          </p:nvSpPr>
          <p:spPr bwMode="auto">
            <a:xfrm>
              <a:off x="1776589" y="3103543"/>
              <a:ext cx="406400" cy="782637"/>
            </a:xfrm>
            <a:custGeom>
              <a:avLst/>
              <a:gdLst>
                <a:gd name="T0" fmla="*/ 428625 w 288"/>
                <a:gd name="T1" fmla="*/ 0 h 493"/>
                <a:gd name="T2" fmla="*/ 349250 w 288"/>
                <a:gd name="T3" fmla="*/ 0 h 493"/>
                <a:gd name="T4" fmla="*/ 273050 w 288"/>
                <a:gd name="T5" fmla="*/ 17462 h 493"/>
                <a:gd name="T6" fmla="*/ 203200 w 288"/>
                <a:gd name="T7" fmla="*/ 46037 h 493"/>
                <a:gd name="T8" fmla="*/ 142875 w 288"/>
                <a:gd name="T9" fmla="*/ 88900 h 493"/>
                <a:gd name="T10" fmla="*/ 87312 w 288"/>
                <a:gd name="T11" fmla="*/ 139700 h 493"/>
                <a:gd name="T12" fmla="*/ 46037 w 288"/>
                <a:gd name="T13" fmla="*/ 203200 h 493"/>
                <a:gd name="T14" fmla="*/ 17462 w 288"/>
                <a:gd name="T15" fmla="*/ 274637 h 493"/>
                <a:gd name="T16" fmla="*/ 3175 w 288"/>
                <a:gd name="T17" fmla="*/ 350837 h 493"/>
                <a:gd name="T18" fmla="*/ 3175 w 288"/>
                <a:gd name="T19" fmla="*/ 428625 h 493"/>
                <a:gd name="T20" fmla="*/ 17462 w 288"/>
                <a:gd name="T21" fmla="*/ 504825 h 493"/>
                <a:gd name="T22" fmla="*/ 46037 w 288"/>
                <a:gd name="T23" fmla="*/ 576262 h 493"/>
                <a:gd name="T24" fmla="*/ 87312 w 288"/>
                <a:gd name="T25" fmla="*/ 639762 h 493"/>
                <a:gd name="T26" fmla="*/ 142875 w 288"/>
                <a:gd name="T27" fmla="*/ 690562 h 493"/>
                <a:gd name="T28" fmla="*/ 203200 w 288"/>
                <a:gd name="T29" fmla="*/ 733425 h 493"/>
                <a:gd name="T30" fmla="*/ 273050 w 288"/>
                <a:gd name="T31" fmla="*/ 765175 h 493"/>
                <a:gd name="T32" fmla="*/ 349250 w 288"/>
                <a:gd name="T33" fmla="*/ 779462 h 493"/>
                <a:gd name="T34" fmla="*/ 428625 w 288"/>
                <a:gd name="T35" fmla="*/ 779462 h 493"/>
                <a:gd name="T36" fmla="*/ 457200 w 288"/>
                <a:gd name="T37" fmla="*/ 773112 h 493"/>
                <a:gd name="T38" fmla="*/ 457200 w 288"/>
                <a:gd name="T39" fmla="*/ 769937 h 493"/>
                <a:gd name="T40" fmla="*/ 457200 w 288"/>
                <a:gd name="T41" fmla="*/ 765175 h 493"/>
                <a:gd name="T42" fmla="*/ 457200 w 288"/>
                <a:gd name="T43" fmla="*/ 762000 h 493"/>
                <a:gd name="T44" fmla="*/ 428625 w 288"/>
                <a:gd name="T45" fmla="*/ 765175 h 493"/>
                <a:gd name="T46" fmla="*/ 352425 w 288"/>
                <a:gd name="T47" fmla="*/ 765175 h 493"/>
                <a:gd name="T48" fmla="*/ 279400 w 288"/>
                <a:gd name="T49" fmla="*/ 749300 h 493"/>
                <a:gd name="T50" fmla="*/ 212725 w 288"/>
                <a:gd name="T51" fmla="*/ 719137 h 493"/>
                <a:gd name="T52" fmla="*/ 152400 w 288"/>
                <a:gd name="T53" fmla="*/ 679450 h 493"/>
                <a:gd name="T54" fmla="*/ 100012 w 288"/>
                <a:gd name="T55" fmla="*/ 627062 h 493"/>
                <a:gd name="T56" fmla="*/ 60325 w 288"/>
                <a:gd name="T57" fmla="*/ 569912 h 493"/>
                <a:gd name="T58" fmla="*/ 33337 w 288"/>
                <a:gd name="T59" fmla="*/ 503237 h 493"/>
                <a:gd name="T60" fmla="*/ 17462 w 288"/>
                <a:gd name="T61" fmla="*/ 428625 h 493"/>
                <a:gd name="T62" fmla="*/ 17462 w 288"/>
                <a:gd name="T63" fmla="*/ 352425 h 493"/>
                <a:gd name="T64" fmla="*/ 33337 w 288"/>
                <a:gd name="T65" fmla="*/ 279400 h 493"/>
                <a:gd name="T66" fmla="*/ 60325 w 288"/>
                <a:gd name="T67" fmla="*/ 209550 h 493"/>
                <a:gd name="T68" fmla="*/ 100012 w 288"/>
                <a:gd name="T69" fmla="*/ 152400 h 493"/>
                <a:gd name="T70" fmla="*/ 152400 w 288"/>
                <a:gd name="T71" fmla="*/ 100012 h 493"/>
                <a:gd name="T72" fmla="*/ 212725 w 288"/>
                <a:gd name="T73" fmla="*/ 60325 h 493"/>
                <a:gd name="T74" fmla="*/ 279400 w 288"/>
                <a:gd name="T75" fmla="*/ 33337 h 493"/>
                <a:gd name="T76" fmla="*/ 352425 w 288"/>
                <a:gd name="T77" fmla="*/ 17462 h 493"/>
                <a:gd name="T78" fmla="*/ 428625 w 288"/>
                <a:gd name="T79" fmla="*/ 17462 h 493"/>
                <a:gd name="T80" fmla="*/ 450850 w 288"/>
                <a:gd name="T81" fmla="*/ 17462 h 493"/>
                <a:gd name="T82" fmla="*/ 454025 w 288"/>
                <a:gd name="T83" fmla="*/ 15875 h 493"/>
                <a:gd name="T84" fmla="*/ 454025 w 288"/>
                <a:gd name="T85" fmla="*/ 12700 h 493"/>
                <a:gd name="T86" fmla="*/ 454025 w 288"/>
                <a:gd name="T87" fmla="*/ 6350 h 49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88"/>
                <a:gd name="T133" fmla="*/ 0 h 493"/>
                <a:gd name="T134" fmla="*/ 288 w 288"/>
                <a:gd name="T135" fmla="*/ 493 h 49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88" h="493">
                  <a:moveTo>
                    <a:pt x="286" y="4"/>
                  </a:moveTo>
                  <a:lnTo>
                    <a:pt x="270" y="0"/>
                  </a:lnTo>
                  <a:lnTo>
                    <a:pt x="245" y="0"/>
                  </a:lnTo>
                  <a:lnTo>
                    <a:pt x="220" y="0"/>
                  </a:lnTo>
                  <a:lnTo>
                    <a:pt x="196" y="4"/>
                  </a:lnTo>
                  <a:lnTo>
                    <a:pt x="172" y="11"/>
                  </a:lnTo>
                  <a:lnTo>
                    <a:pt x="149" y="19"/>
                  </a:lnTo>
                  <a:lnTo>
                    <a:pt x="128" y="29"/>
                  </a:lnTo>
                  <a:lnTo>
                    <a:pt x="109" y="42"/>
                  </a:lnTo>
                  <a:lnTo>
                    <a:pt x="90" y="56"/>
                  </a:lnTo>
                  <a:lnTo>
                    <a:pt x="73" y="71"/>
                  </a:lnTo>
                  <a:lnTo>
                    <a:pt x="55" y="88"/>
                  </a:lnTo>
                  <a:lnTo>
                    <a:pt x="42" y="107"/>
                  </a:lnTo>
                  <a:lnTo>
                    <a:pt x="29" y="128"/>
                  </a:lnTo>
                  <a:lnTo>
                    <a:pt x="19" y="150"/>
                  </a:lnTo>
                  <a:lnTo>
                    <a:pt x="11" y="173"/>
                  </a:lnTo>
                  <a:lnTo>
                    <a:pt x="5" y="196"/>
                  </a:lnTo>
                  <a:lnTo>
                    <a:pt x="2" y="221"/>
                  </a:lnTo>
                  <a:lnTo>
                    <a:pt x="0" y="246"/>
                  </a:lnTo>
                  <a:lnTo>
                    <a:pt x="2" y="270"/>
                  </a:lnTo>
                  <a:lnTo>
                    <a:pt x="5" y="295"/>
                  </a:lnTo>
                  <a:lnTo>
                    <a:pt x="11" y="318"/>
                  </a:lnTo>
                  <a:lnTo>
                    <a:pt x="19" y="341"/>
                  </a:lnTo>
                  <a:lnTo>
                    <a:pt x="29" y="363"/>
                  </a:lnTo>
                  <a:lnTo>
                    <a:pt x="42" y="384"/>
                  </a:lnTo>
                  <a:lnTo>
                    <a:pt x="55" y="403"/>
                  </a:lnTo>
                  <a:lnTo>
                    <a:pt x="73" y="420"/>
                  </a:lnTo>
                  <a:lnTo>
                    <a:pt x="90" y="435"/>
                  </a:lnTo>
                  <a:lnTo>
                    <a:pt x="109" y="451"/>
                  </a:lnTo>
                  <a:lnTo>
                    <a:pt x="128" y="462"/>
                  </a:lnTo>
                  <a:lnTo>
                    <a:pt x="149" y="472"/>
                  </a:lnTo>
                  <a:lnTo>
                    <a:pt x="172" y="482"/>
                  </a:lnTo>
                  <a:lnTo>
                    <a:pt x="196" y="487"/>
                  </a:lnTo>
                  <a:lnTo>
                    <a:pt x="220" y="491"/>
                  </a:lnTo>
                  <a:lnTo>
                    <a:pt x="245" y="493"/>
                  </a:lnTo>
                  <a:lnTo>
                    <a:pt x="270" y="491"/>
                  </a:lnTo>
                  <a:lnTo>
                    <a:pt x="288" y="489"/>
                  </a:lnTo>
                  <a:lnTo>
                    <a:pt x="288" y="487"/>
                  </a:lnTo>
                  <a:lnTo>
                    <a:pt x="288" y="485"/>
                  </a:lnTo>
                  <a:lnTo>
                    <a:pt x="288" y="483"/>
                  </a:lnTo>
                  <a:lnTo>
                    <a:pt x="288" y="482"/>
                  </a:lnTo>
                  <a:lnTo>
                    <a:pt x="288" y="480"/>
                  </a:lnTo>
                  <a:lnTo>
                    <a:pt x="288" y="478"/>
                  </a:lnTo>
                  <a:lnTo>
                    <a:pt x="270" y="482"/>
                  </a:lnTo>
                  <a:lnTo>
                    <a:pt x="245" y="482"/>
                  </a:lnTo>
                  <a:lnTo>
                    <a:pt x="222" y="482"/>
                  </a:lnTo>
                  <a:lnTo>
                    <a:pt x="199" y="478"/>
                  </a:lnTo>
                  <a:lnTo>
                    <a:pt x="176" y="472"/>
                  </a:lnTo>
                  <a:lnTo>
                    <a:pt x="153" y="464"/>
                  </a:lnTo>
                  <a:lnTo>
                    <a:pt x="134" y="453"/>
                  </a:lnTo>
                  <a:lnTo>
                    <a:pt x="115" y="441"/>
                  </a:lnTo>
                  <a:lnTo>
                    <a:pt x="96" y="428"/>
                  </a:lnTo>
                  <a:lnTo>
                    <a:pt x="78" y="412"/>
                  </a:lnTo>
                  <a:lnTo>
                    <a:pt x="63" y="395"/>
                  </a:lnTo>
                  <a:lnTo>
                    <a:pt x="50" y="378"/>
                  </a:lnTo>
                  <a:lnTo>
                    <a:pt x="38" y="359"/>
                  </a:lnTo>
                  <a:lnTo>
                    <a:pt x="29" y="338"/>
                  </a:lnTo>
                  <a:lnTo>
                    <a:pt x="21" y="317"/>
                  </a:lnTo>
                  <a:lnTo>
                    <a:pt x="15" y="293"/>
                  </a:lnTo>
                  <a:lnTo>
                    <a:pt x="11" y="270"/>
                  </a:lnTo>
                  <a:lnTo>
                    <a:pt x="9" y="246"/>
                  </a:lnTo>
                  <a:lnTo>
                    <a:pt x="11" y="222"/>
                  </a:lnTo>
                  <a:lnTo>
                    <a:pt x="15" y="198"/>
                  </a:lnTo>
                  <a:lnTo>
                    <a:pt x="21" y="176"/>
                  </a:lnTo>
                  <a:lnTo>
                    <a:pt x="29" y="153"/>
                  </a:lnTo>
                  <a:lnTo>
                    <a:pt x="38" y="132"/>
                  </a:lnTo>
                  <a:lnTo>
                    <a:pt x="50" y="113"/>
                  </a:lnTo>
                  <a:lnTo>
                    <a:pt x="63" y="96"/>
                  </a:lnTo>
                  <a:lnTo>
                    <a:pt x="78" y="79"/>
                  </a:lnTo>
                  <a:lnTo>
                    <a:pt x="96" y="63"/>
                  </a:lnTo>
                  <a:lnTo>
                    <a:pt x="115" y="50"/>
                  </a:lnTo>
                  <a:lnTo>
                    <a:pt x="134" y="38"/>
                  </a:lnTo>
                  <a:lnTo>
                    <a:pt x="153" y="29"/>
                  </a:lnTo>
                  <a:lnTo>
                    <a:pt x="176" y="21"/>
                  </a:lnTo>
                  <a:lnTo>
                    <a:pt x="199" y="15"/>
                  </a:lnTo>
                  <a:lnTo>
                    <a:pt x="222" y="11"/>
                  </a:lnTo>
                  <a:lnTo>
                    <a:pt x="245" y="10"/>
                  </a:lnTo>
                  <a:lnTo>
                    <a:pt x="270" y="11"/>
                  </a:lnTo>
                  <a:lnTo>
                    <a:pt x="284" y="13"/>
                  </a:lnTo>
                  <a:lnTo>
                    <a:pt x="284" y="11"/>
                  </a:lnTo>
                  <a:lnTo>
                    <a:pt x="286" y="11"/>
                  </a:lnTo>
                  <a:lnTo>
                    <a:pt x="286" y="10"/>
                  </a:lnTo>
                  <a:lnTo>
                    <a:pt x="286" y="8"/>
                  </a:lnTo>
                  <a:lnTo>
                    <a:pt x="286" y="6"/>
                  </a:lnTo>
                  <a:lnTo>
                    <a:pt x="286" y="4"/>
                  </a:lnTo>
                  <a:close/>
                </a:path>
              </a:pathLst>
            </a:custGeom>
            <a:solidFill>
              <a:srgbClr val="D0ECFF"/>
            </a:solidFill>
            <a:ln w="9525">
              <a:noFill/>
              <a:round/>
            </a:ln>
          </p:spPr>
          <p:txBody>
            <a:bodyPr/>
            <a:lstStyle/>
            <a:p>
              <a:endParaRPr lang="en-US"/>
            </a:p>
          </p:txBody>
        </p:sp>
        <p:sp>
          <p:nvSpPr>
            <p:cNvPr id="21521" name="Freeform 219"/>
            <p:cNvSpPr/>
            <p:nvPr/>
          </p:nvSpPr>
          <p:spPr bwMode="auto">
            <a:xfrm>
              <a:off x="1783646" y="3109892"/>
              <a:ext cx="399345" cy="766762"/>
            </a:xfrm>
            <a:custGeom>
              <a:avLst/>
              <a:gdLst>
                <a:gd name="T0" fmla="*/ 420688 w 283"/>
                <a:gd name="T1" fmla="*/ 3175 h 483"/>
                <a:gd name="T2" fmla="*/ 341313 w 283"/>
                <a:gd name="T3" fmla="*/ 3175 h 483"/>
                <a:gd name="T4" fmla="*/ 268288 w 283"/>
                <a:gd name="T5" fmla="*/ 17462 h 483"/>
                <a:gd name="T6" fmla="*/ 198438 w 283"/>
                <a:gd name="T7" fmla="*/ 47625 h 483"/>
                <a:gd name="T8" fmla="*/ 138113 w 283"/>
                <a:gd name="T9" fmla="*/ 87312 h 483"/>
                <a:gd name="T10" fmla="*/ 85725 w 283"/>
                <a:gd name="T11" fmla="*/ 139700 h 483"/>
                <a:gd name="T12" fmla="*/ 46038 w 283"/>
                <a:gd name="T13" fmla="*/ 200025 h 483"/>
                <a:gd name="T14" fmla="*/ 15875 w 283"/>
                <a:gd name="T15" fmla="*/ 271462 h 483"/>
                <a:gd name="T16" fmla="*/ 0 w 283"/>
                <a:gd name="T17" fmla="*/ 344487 h 483"/>
                <a:gd name="T18" fmla="*/ 0 w 283"/>
                <a:gd name="T19" fmla="*/ 422275 h 483"/>
                <a:gd name="T20" fmla="*/ 15875 w 283"/>
                <a:gd name="T21" fmla="*/ 498475 h 483"/>
                <a:gd name="T22" fmla="*/ 46038 w 283"/>
                <a:gd name="T23" fmla="*/ 566737 h 483"/>
                <a:gd name="T24" fmla="*/ 85725 w 283"/>
                <a:gd name="T25" fmla="*/ 627062 h 483"/>
                <a:gd name="T26" fmla="*/ 138113 w 283"/>
                <a:gd name="T27" fmla="*/ 679450 h 483"/>
                <a:gd name="T28" fmla="*/ 198438 w 283"/>
                <a:gd name="T29" fmla="*/ 720725 h 483"/>
                <a:gd name="T30" fmla="*/ 268288 w 283"/>
                <a:gd name="T31" fmla="*/ 749300 h 483"/>
                <a:gd name="T32" fmla="*/ 341313 w 283"/>
                <a:gd name="T33" fmla="*/ 763587 h 483"/>
                <a:gd name="T34" fmla="*/ 420688 w 283"/>
                <a:gd name="T35" fmla="*/ 763587 h 483"/>
                <a:gd name="T36" fmla="*/ 449263 w 283"/>
                <a:gd name="T37" fmla="*/ 758825 h 483"/>
                <a:gd name="T38" fmla="*/ 449263 w 283"/>
                <a:gd name="T39" fmla="*/ 755650 h 483"/>
                <a:gd name="T40" fmla="*/ 446088 w 283"/>
                <a:gd name="T41" fmla="*/ 752475 h 483"/>
                <a:gd name="T42" fmla="*/ 446088 w 283"/>
                <a:gd name="T43" fmla="*/ 746125 h 483"/>
                <a:gd name="T44" fmla="*/ 420688 w 283"/>
                <a:gd name="T45" fmla="*/ 749300 h 483"/>
                <a:gd name="T46" fmla="*/ 344488 w 283"/>
                <a:gd name="T47" fmla="*/ 749300 h 483"/>
                <a:gd name="T48" fmla="*/ 274638 w 283"/>
                <a:gd name="T49" fmla="*/ 733425 h 483"/>
                <a:gd name="T50" fmla="*/ 207963 w 283"/>
                <a:gd name="T51" fmla="*/ 706437 h 483"/>
                <a:gd name="T52" fmla="*/ 150813 w 283"/>
                <a:gd name="T53" fmla="*/ 666750 h 483"/>
                <a:gd name="T54" fmla="*/ 98425 w 283"/>
                <a:gd name="T55" fmla="*/ 617537 h 483"/>
                <a:gd name="T56" fmla="*/ 58738 w 283"/>
                <a:gd name="T57" fmla="*/ 560387 h 483"/>
                <a:gd name="T58" fmla="*/ 31750 w 283"/>
                <a:gd name="T59" fmla="*/ 493712 h 483"/>
                <a:gd name="T60" fmla="*/ 19050 w 283"/>
                <a:gd name="T61" fmla="*/ 420687 h 483"/>
                <a:gd name="T62" fmla="*/ 19050 w 283"/>
                <a:gd name="T63" fmla="*/ 346075 h 483"/>
                <a:gd name="T64" fmla="*/ 31750 w 283"/>
                <a:gd name="T65" fmla="*/ 273050 h 483"/>
                <a:gd name="T66" fmla="*/ 58738 w 283"/>
                <a:gd name="T67" fmla="*/ 209550 h 483"/>
                <a:gd name="T68" fmla="*/ 98425 w 283"/>
                <a:gd name="T69" fmla="*/ 152400 h 483"/>
                <a:gd name="T70" fmla="*/ 150813 w 283"/>
                <a:gd name="T71" fmla="*/ 100012 h 483"/>
                <a:gd name="T72" fmla="*/ 207963 w 283"/>
                <a:gd name="T73" fmla="*/ 60325 h 483"/>
                <a:gd name="T74" fmla="*/ 274638 w 283"/>
                <a:gd name="T75" fmla="*/ 33337 h 483"/>
                <a:gd name="T76" fmla="*/ 344488 w 283"/>
                <a:gd name="T77" fmla="*/ 17462 h 483"/>
                <a:gd name="T78" fmla="*/ 420688 w 283"/>
                <a:gd name="T79" fmla="*/ 17462 h 483"/>
                <a:gd name="T80" fmla="*/ 442913 w 283"/>
                <a:gd name="T81" fmla="*/ 20637 h 483"/>
                <a:gd name="T82" fmla="*/ 442913 w 283"/>
                <a:gd name="T83" fmla="*/ 17462 h 483"/>
                <a:gd name="T84" fmla="*/ 442913 w 283"/>
                <a:gd name="T85" fmla="*/ 11112 h 483"/>
                <a:gd name="T86" fmla="*/ 446088 w 283"/>
                <a:gd name="T87" fmla="*/ 9525 h 4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83"/>
                <a:gd name="T133" fmla="*/ 0 h 483"/>
                <a:gd name="T134" fmla="*/ 283 w 283"/>
                <a:gd name="T135" fmla="*/ 483 h 4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83" h="483">
                  <a:moveTo>
                    <a:pt x="281" y="4"/>
                  </a:moveTo>
                  <a:lnTo>
                    <a:pt x="265" y="2"/>
                  </a:lnTo>
                  <a:lnTo>
                    <a:pt x="240" y="0"/>
                  </a:lnTo>
                  <a:lnTo>
                    <a:pt x="215" y="2"/>
                  </a:lnTo>
                  <a:lnTo>
                    <a:pt x="192" y="6"/>
                  </a:lnTo>
                  <a:lnTo>
                    <a:pt x="169" y="11"/>
                  </a:lnTo>
                  <a:lnTo>
                    <a:pt x="146" y="19"/>
                  </a:lnTo>
                  <a:lnTo>
                    <a:pt x="125" y="30"/>
                  </a:lnTo>
                  <a:lnTo>
                    <a:pt x="106" y="42"/>
                  </a:lnTo>
                  <a:lnTo>
                    <a:pt x="87" y="55"/>
                  </a:lnTo>
                  <a:lnTo>
                    <a:pt x="70" y="71"/>
                  </a:lnTo>
                  <a:lnTo>
                    <a:pt x="54" y="88"/>
                  </a:lnTo>
                  <a:lnTo>
                    <a:pt x="41" y="107"/>
                  </a:lnTo>
                  <a:lnTo>
                    <a:pt x="29" y="126"/>
                  </a:lnTo>
                  <a:lnTo>
                    <a:pt x="20" y="148"/>
                  </a:lnTo>
                  <a:lnTo>
                    <a:pt x="10" y="171"/>
                  </a:lnTo>
                  <a:lnTo>
                    <a:pt x="4" y="194"/>
                  </a:lnTo>
                  <a:lnTo>
                    <a:pt x="0" y="217"/>
                  </a:lnTo>
                  <a:lnTo>
                    <a:pt x="0" y="242"/>
                  </a:lnTo>
                  <a:lnTo>
                    <a:pt x="0" y="266"/>
                  </a:lnTo>
                  <a:lnTo>
                    <a:pt x="4" y="289"/>
                  </a:lnTo>
                  <a:lnTo>
                    <a:pt x="10" y="314"/>
                  </a:lnTo>
                  <a:lnTo>
                    <a:pt x="20" y="336"/>
                  </a:lnTo>
                  <a:lnTo>
                    <a:pt x="29" y="357"/>
                  </a:lnTo>
                  <a:lnTo>
                    <a:pt x="41" y="376"/>
                  </a:lnTo>
                  <a:lnTo>
                    <a:pt x="54" y="395"/>
                  </a:lnTo>
                  <a:lnTo>
                    <a:pt x="70" y="412"/>
                  </a:lnTo>
                  <a:lnTo>
                    <a:pt x="87" y="428"/>
                  </a:lnTo>
                  <a:lnTo>
                    <a:pt x="106" y="441"/>
                  </a:lnTo>
                  <a:lnTo>
                    <a:pt x="125" y="454"/>
                  </a:lnTo>
                  <a:lnTo>
                    <a:pt x="146" y="464"/>
                  </a:lnTo>
                  <a:lnTo>
                    <a:pt x="169" y="472"/>
                  </a:lnTo>
                  <a:lnTo>
                    <a:pt x="192" y="478"/>
                  </a:lnTo>
                  <a:lnTo>
                    <a:pt x="215" y="481"/>
                  </a:lnTo>
                  <a:lnTo>
                    <a:pt x="240" y="483"/>
                  </a:lnTo>
                  <a:lnTo>
                    <a:pt x="265" y="481"/>
                  </a:lnTo>
                  <a:lnTo>
                    <a:pt x="283" y="479"/>
                  </a:lnTo>
                  <a:lnTo>
                    <a:pt x="283" y="478"/>
                  </a:lnTo>
                  <a:lnTo>
                    <a:pt x="283" y="476"/>
                  </a:lnTo>
                  <a:lnTo>
                    <a:pt x="283" y="474"/>
                  </a:lnTo>
                  <a:lnTo>
                    <a:pt x="281" y="474"/>
                  </a:lnTo>
                  <a:lnTo>
                    <a:pt x="281" y="472"/>
                  </a:lnTo>
                  <a:lnTo>
                    <a:pt x="281" y="470"/>
                  </a:lnTo>
                  <a:lnTo>
                    <a:pt x="265" y="472"/>
                  </a:lnTo>
                  <a:lnTo>
                    <a:pt x="240" y="474"/>
                  </a:lnTo>
                  <a:lnTo>
                    <a:pt x="217" y="472"/>
                  </a:lnTo>
                  <a:lnTo>
                    <a:pt x="194" y="468"/>
                  </a:lnTo>
                  <a:lnTo>
                    <a:pt x="173" y="462"/>
                  </a:lnTo>
                  <a:lnTo>
                    <a:pt x="150" y="454"/>
                  </a:lnTo>
                  <a:lnTo>
                    <a:pt x="131" y="445"/>
                  </a:lnTo>
                  <a:lnTo>
                    <a:pt x="112" y="433"/>
                  </a:lnTo>
                  <a:lnTo>
                    <a:pt x="95" y="420"/>
                  </a:lnTo>
                  <a:lnTo>
                    <a:pt x="77" y="405"/>
                  </a:lnTo>
                  <a:lnTo>
                    <a:pt x="62" y="389"/>
                  </a:lnTo>
                  <a:lnTo>
                    <a:pt x="50" y="370"/>
                  </a:lnTo>
                  <a:lnTo>
                    <a:pt x="37" y="353"/>
                  </a:lnTo>
                  <a:lnTo>
                    <a:pt x="27" y="332"/>
                  </a:lnTo>
                  <a:lnTo>
                    <a:pt x="20" y="311"/>
                  </a:lnTo>
                  <a:lnTo>
                    <a:pt x="14" y="288"/>
                  </a:lnTo>
                  <a:lnTo>
                    <a:pt x="12" y="265"/>
                  </a:lnTo>
                  <a:lnTo>
                    <a:pt x="10" y="242"/>
                  </a:lnTo>
                  <a:lnTo>
                    <a:pt x="12" y="218"/>
                  </a:lnTo>
                  <a:lnTo>
                    <a:pt x="14" y="195"/>
                  </a:lnTo>
                  <a:lnTo>
                    <a:pt x="20" y="172"/>
                  </a:lnTo>
                  <a:lnTo>
                    <a:pt x="27" y="151"/>
                  </a:lnTo>
                  <a:lnTo>
                    <a:pt x="37" y="132"/>
                  </a:lnTo>
                  <a:lnTo>
                    <a:pt x="50" y="113"/>
                  </a:lnTo>
                  <a:lnTo>
                    <a:pt x="62" y="96"/>
                  </a:lnTo>
                  <a:lnTo>
                    <a:pt x="77" y="78"/>
                  </a:lnTo>
                  <a:lnTo>
                    <a:pt x="95" y="63"/>
                  </a:lnTo>
                  <a:lnTo>
                    <a:pt x="112" y="50"/>
                  </a:lnTo>
                  <a:lnTo>
                    <a:pt x="131" y="38"/>
                  </a:lnTo>
                  <a:lnTo>
                    <a:pt x="150" y="29"/>
                  </a:lnTo>
                  <a:lnTo>
                    <a:pt x="173" y="21"/>
                  </a:lnTo>
                  <a:lnTo>
                    <a:pt x="194" y="15"/>
                  </a:lnTo>
                  <a:lnTo>
                    <a:pt x="217" y="11"/>
                  </a:lnTo>
                  <a:lnTo>
                    <a:pt x="240" y="11"/>
                  </a:lnTo>
                  <a:lnTo>
                    <a:pt x="265" y="11"/>
                  </a:lnTo>
                  <a:lnTo>
                    <a:pt x="279" y="15"/>
                  </a:lnTo>
                  <a:lnTo>
                    <a:pt x="279" y="13"/>
                  </a:lnTo>
                  <a:lnTo>
                    <a:pt x="279" y="11"/>
                  </a:lnTo>
                  <a:lnTo>
                    <a:pt x="279" y="9"/>
                  </a:lnTo>
                  <a:lnTo>
                    <a:pt x="279" y="7"/>
                  </a:lnTo>
                  <a:lnTo>
                    <a:pt x="281" y="7"/>
                  </a:lnTo>
                  <a:lnTo>
                    <a:pt x="281" y="6"/>
                  </a:lnTo>
                  <a:lnTo>
                    <a:pt x="281" y="4"/>
                  </a:lnTo>
                  <a:close/>
                </a:path>
              </a:pathLst>
            </a:custGeom>
            <a:solidFill>
              <a:srgbClr val="D1ECFF"/>
            </a:solidFill>
            <a:ln w="9525">
              <a:noFill/>
              <a:round/>
            </a:ln>
          </p:spPr>
          <p:txBody>
            <a:bodyPr/>
            <a:lstStyle/>
            <a:p>
              <a:endParaRPr lang="en-US"/>
            </a:p>
          </p:txBody>
        </p:sp>
        <p:sp>
          <p:nvSpPr>
            <p:cNvPr id="21522" name="Freeform 220"/>
            <p:cNvSpPr/>
            <p:nvPr/>
          </p:nvSpPr>
          <p:spPr bwMode="auto">
            <a:xfrm>
              <a:off x="1789290" y="3119417"/>
              <a:ext cx="393700" cy="749300"/>
            </a:xfrm>
            <a:custGeom>
              <a:avLst/>
              <a:gdLst>
                <a:gd name="T0" fmla="*/ 414338 w 279"/>
                <a:gd name="T1" fmla="*/ 1588 h 472"/>
                <a:gd name="T2" fmla="*/ 338138 w 279"/>
                <a:gd name="T3" fmla="*/ 1588 h 472"/>
                <a:gd name="T4" fmla="*/ 265113 w 279"/>
                <a:gd name="T5" fmla="*/ 17463 h 472"/>
                <a:gd name="T6" fmla="*/ 198438 w 279"/>
                <a:gd name="T7" fmla="*/ 44450 h 472"/>
                <a:gd name="T8" fmla="*/ 138113 w 279"/>
                <a:gd name="T9" fmla="*/ 84138 h 472"/>
                <a:gd name="T10" fmla="*/ 85725 w 279"/>
                <a:gd name="T11" fmla="*/ 136525 h 472"/>
                <a:gd name="T12" fmla="*/ 46038 w 279"/>
                <a:gd name="T13" fmla="*/ 193675 h 472"/>
                <a:gd name="T14" fmla="*/ 19050 w 279"/>
                <a:gd name="T15" fmla="*/ 263525 h 472"/>
                <a:gd name="T16" fmla="*/ 3175 w 279"/>
                <a:gd name="T17" fmla="*/ 336550 h 472"/>
                <a:gd name="T18" fmla="*/ 3175 w 279"/>
                <a:gd name="T19" fmla="*/ 412750 h 472"/>
                <a:gd name="T20" fmla="*/ 19050 w 279"/>
                <a:gd name="T21" fmla="*/ 487363 h 472"/>
                <a:gd name="T22" fmla="*/ 46038 w 279"/>
                <a:gd name="T23" fmla="*/ 554038 h 472"/>
                <a:gd name="T24" fmla="*/ 85725 w 279"/>
                <a:gd name="T25" fmla="*/ 611188 h 472"/>
                <a:gd name="T26" fmla="*/ 138113 w 279"/>
                <a:gd name="T27" fmla="*/ 663575 h 472"/>
                <a:gd name="T28" fmla="*/ 198438 w 279"/>
                <a:gd name="T29" fmla="*/ 703263 h 472"/>
                <a:gd name="T30" fmla="*/ 265113 w 279"/>
                <a:gd name="T31" fmla="*/ 733425 h 472"/>
                <a:gd name="T32" fmla="*/ 338138 w 279"/>
                <a:gd name="T33" fmla="*/ 749300 h 472"/>
                <a:gd name="T34" fmla="*/ 414338 w 279"/>
                <a:gd name="T35" fmla="*/ 749300 h 472"/>
                <a:gd name="T36" fmla="*/ 439738 w 279"/>
                <a:gd name="T37" fmla="*/ 742950 h 472"/>
                <a:gd name="T38" fmla="*/ 439738 w 279"/>
                <a:gd name="T39" fmla="*/ 736600 h 472"/>
                <a:gd name="T40" fmla="*/ 439738 w 279"/>
                <a:gd name="T41" fmla="*/ 733425 h 472"/>
                <a:gd name="T42" fmla="*/ 439738 w 279"/>
                <a:gd name="T43" fmla="*/ 730250 h 472"/>
                <a:gd name="T44" fmla="*/ 411163 w 279"/>
                <a:gd name="T45" fmla="*/ 730250 h 472"/>
                <a:gd name="T46" fmla="*/ 338138 w 279"/>
                <a:gd name="T47" fmla="*/ 730250 h 472"/>
                <a:gd name="T48" fmla="*/ 268288 w 279"/>
                <a:gd name="T49" fmla="*/ 717550 h 472"/>
                <a:gd name="T50" fmla="*/ 204788 w 279"/>
                <a:gd name="T51" fmla="*/ 690563 h 472"/>
                <a:gd name="T52" fmla="*/ 146050 w 279"/>
                <a:gd name="T53" fmla="*/ 650875 h 472"/>
                <a:gd name="T54" fmla="*/ 101600 w 279"/>
                <a:gd name="T55" fmla="*/ 601663 h 472"/>
                <a:gd name="T56" fmla="*/ 61913 w 279"/>
                <a:gd name="T57" fmla="*/ 544513 h 472"/>
                <a:gd name="T58" fmla="*/ 33338 w 279"/>
                <a:gd name="T59" fmla="*/ 481013 h 472"/>
                <a:gd name="T60" fmla="*/ 19050 w 279"/>
                <a:gd name="T61" fmla="*/ 411163 h 472"/>
                <a:gd name="T62" fmla="*/ 19050 w 279"/>
                <a:gd name="T63" fmla="*/ 336550 h 472"/>
                <a:gd name="T64" fmla="*/ 33338 w 279"/>
                <a:gd name="T65" fmla="*/ 266700 h 472"/>
                <a:gd name="T66" fmla="*/ 61913 w 279"/>
                <a:gd name="T67" fmla="*/ 203200 h 472"/>
                <a:gd name="T68" fmla="*/ 101600 w 279"/>
                <a:gd name="T69" fmla="*/ 146050 h 472"/>
                <a:gd name="T70" fmla="*/ 146050 w 279"/>
                <a:gd name="T71" fmla="*/ 96837 h 472"/>
                <a:gd name="T72" fmla="*/ 204788 w 279"/>
                <a:gd name="T73" fmla="*/ 60325 h 472"/>
                <a:gd name="T74" fmla="*/ 268288 w 279"/>
                <a:gd name="T75" fmla="*/ 33338 h 472"/>
                <a:gd name="T76" fmla="*/ 338138 w 279"/>
                <a:gd name="T77" fmla="*/ 17463 h 472"/>
                <a:gd name="T78" fmla="*/ 411163 w 279"/>
                <a:gd name="T79" fmla="*/ 17463 h 472"/>
                <a:gd name="T80" fmla="*/ 436563 w 279"/>
                <a:gd name="T81" fmla="*/ 20638 h 472"/>
                <a:gd name="T82" fmla="*/ 436563 w 279"/>
                <a:gd name="T83" fmla="*/ 14288 h 472"/>
                <a:gd name="T84" fmla="*/ 436563 w 279"/>
                <a:gd name="T85" fmla="*/ 11113 h 472"/>
                <a:gd name="T86" fmla="*/ 436563 w 279"/>
                <a:gd name="T87" fmla="*/ 7938 h 4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9"/>
                <a:gd name="T133" fmla="*/ 0 h 472"/>
                <a:gd name="T134" fmla="*/ 279 w 279"/>
                <a:gd name="T135" fmla="*/ 472 h 4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9" h="472">
                  <a:moveTo>
                    <a:pt x="275" y="3"/>
                  </a:moveTo>
                  <a:lnTo>
                    <a:pt x="261" y="1"/>
                  </a:lnTo>
                  <a:lnTo>
                    <a:pt x="236" y="0"/>
                  </a:lnTo>
                  <a:lnTo>
                    <a:pt x="213" y="1"/>
                  </a:lnTo>
                  <a:lnTo>
                    <a:pt x="190" y="5"/>
                  </a:lnTo>
                  <a:lnTo>
                    <a:pt x="167" y="11"/>
                  </a:lnTo>
                  <a:lnTo>
                    <a:pt x="144" y="19"/>
                  </a:lnTo>
                  <a:lnTo>
                    <a:pt x="125" y="28"/>
                  </a:lnTo>
                  <a:lnTo>
                    <a:pt x="106" y="40"/>
                  </a:lnTo>
                  <a:lnTo>
                    <a:pt x="87" y="53"/>
                  </a:lnTo>
                  <a:lnTo>
                    <a:pt x="69" y="69"/>
                  </a:lnTo>
                  <a:lnTo>
                    <a:pt x="54" y="86"/>
                  </a:lnTo>
                  <a:lnTo>
                    <a:pt x="41" y="103"/>
                  </a:lnTo>
                  <a:lnTo>
                    <a:pt x="29" y="122"/>
                  </a:lnTo>
                  <a:lnTo>
                    <a:pt x="20" y="143"/>
                  </a:lnTo>
                  <a:lnTo>
                    <a:pt x="12" y="166"/>
                  </a:lnTo>
                  <a:lnTo>
                    <a:pt x="6" y="188"/>
                  </a:lnTo>
                  <a:lnTo>
                    <a:pt x="2" y="212"/>
                  </a:lnTo>
                  <a:lnTo>
                    <a:pt x="0" y="236"/>
                  </a:lnTo>
                  <a:lnTo>
                    <a:pt x="2" y="260"/>
                  </a:lnTo>
                  <a:lnTo>
                    <a:pt x="6" y="283"/>
                  </a:lnTo>
                  <a:lnTo>
                    <a:pt x="12" y="307"/>
                  </a:lnTo>
                  <a:lnTo>
                    <a:pt x="20" y="328"/>
                  </a:lnTo>
                  <a:lnTo>
                    <a:pt x="29" y="349"/>
                  </a:lnTo>
                  <a:lnTo>
                    <a:pt x="41" y="368"/>
                  </a:lnTo>
                  <a:lnTo>
                    <a:pt x="54" y="385"/>
                  </a:lnTo>
                  <a:lnTo>
                    <a:pt x="69" y="402"/>
                  </a:lnTo>
                  <a:lnTo>
                    <a:pt x="87" y="418"/>
                  </a:lnTo>
                  <a:lnTo>
                    <a:pt x="106" y="431"/>
                  </a:lnTo>
                  <a:lnTo>
                    <a:pt x="125" y="443"/>
                  </a:lnTo>
                  <a:lnTo>
                    <a:pt x="144" y="454"/>
                  </a:lnTo>
                  <a:lnTo>
                    <a:pt x="167" y="462"/>
                  </a:lnTo>
                  <a:lnTo>
                    <a:pt x="190" y="468"/>
                  </a:lnTo>
                  <a:lnTo>
                    <a:pt x="213" y="472"/>
                  </a:lnTo>
                  <a:lnTo>
                    <a:pt x="236" y="472"/>
                  </a:lnTo>
                  <a:lnTo>
                    <a:pt x="261" y="472"/>
                  </a:lnTo>
                  <a:lnTo>
                    <a:pt x="279" y="468"/>
                  </a:lnTo>
                  <a:lnTo>
                    <a:pt x="277" y="468"/>
                  </a:lnTo>
                  <a:lnTo>
                    <a:pt x="277" y="466"/>
                  </a:lnTo>
                  <a:lnTo>
                    <a:pt x="277" y="464"/>
                  </a:lnTo>
                  <a:lnTo>
                    <a:pt x="277" y="462"/>
                  </a:lnTo>
                  <a:lnTo>
                    <a:pt x="277" y="460"/>
                  </a:lnTo>
                  <a:lnTo>
                    <a:pt x="277" y="458"/>
                  </a:lnTo>
                  <a:lnTo>
                    <a:pt x="259" y="460"/>
                  </a:lnTo>
                  <a:lnTo>
                    <a:pt x="236" y="462"/>
                  </a:lnTo>
                  <a:lnTo>
                    <a:pt x="213" y="460"/>
                  </a:lnTo>
                  <a:lnTo>
                    <a:pt x="192" y="456"/>
                  </a:lnTo>
                  <a:lnTo>
                    <a:pt x="169" y="452"/>
                  </a:lnTo>
                  <a:lnTo>
                    <a:pt x="150" y="445"/>
                  </a:lnTo>
                  <a:lnTo>
                    <a:pt x="129" y="435"/>
                  </a:lnTo>
                  <a:lnTo>
                    <a:pt x="112" y="424"/>
                  </a:lnTo>
                  <a:lnTo>
                    <a:pt x="92" y="410"/>
                  </a:lnTo>
                  <a:lnTo>
                    <a:pt x="77" y="395"/>
                  </a:lnTo>
                  <a:lnTo>
                    <a:pt x="64" y="379"/>
                  </a:lnTo>
                  <a:lnTo>
                    <a:pt x="50" y="362"/>
                  </a:lnTo>
                  <a:lnTo>
                    <a:pt x="39" y="343"/>
                  </a:lnTo>
                  <a:lnTo>
                    <a:pt x="29" y="324"/>
                  </a:lnTo>
                  <a:lnTo>
                    <a:pt x="21" y="303"/>
                  </a:lnTo>
                  <a:lnTo>
                    <a:pt x="16" y="282"/>
                  </a:lnTo>
                  <a:lnTo>
                    <a:pt x="12" y="259"/>
                  </a:lnTo>
                  <a:lnTo>
                    <a:pt x="12" y="236"/>
                  </a:lnTo>
                  <a:lnTo>
                    <a:pt x="12" y="212"/>
                  </a:lnTo>
                  <a:lnTo>
                    <a:pt x="16" y="189"/>
                  </a:lnTo>
                  <a:lnTo>
                    <a:pt x="21" y="168"/>
                  </a:lnTo>
                  <a:lnTo>
                    <a:pt x="29" y="147"/>
                  </a:lnTo>
                  <a:lnTo>
                    <a:pt x="39" y="128"/>
                  </a:lnTo>
                  <a:lnTo>
                    <a:pt x="50" y="109"/>
                  </a:lnTo>
                  <a:lnTo>
                    <a:pt x="64" y="92"/>
                  </a:lnTo>
                  <a:lnTo>
                    <a:pt x="77" y="76"/>
                  </a:lnTo>
                  <a:lnTo>
                    <a:pt x="92" y="61"/>
                  </a:lnTo>
                  <a:lnTo>
                    <a:pt x="112" y="49"/>
                  </a:lnTo>
                  <a:lnTo>
                    <a:pt x="129" y="38"/>
                  </a:lnTo>
                  <a:lnTo>
                    <a:pt x="150" y="28"/>
                  </a:lnTo>
                  <a:lnTo>
                    <a:pt x="169" y="21"/>
                  </a:lnTo>
                  <a:lnTo>
                    <a:pt x="192" y="15"/>
                  </a:lnTo>
                  <a:lnTo>
                    <a:pt x="213" y="11"/>
                  </a:lnTo>
                  <a:lnTo>
                    <a:pt x="236" y="9"/>
                  </a:lnTo>
                  <a:lnTo>
                    <a:pt x="259" y="11"/>
                  </a:lnTo>
                  <a:lnTo>
                    <a:pt x="275" y="13"/>
                  </a:lnTo>
                  <a:lnTo>
                    <a:pt x="275" y="11"/>
                  </a:lnTo>
                  <a:lnTo>
                    <a:pt x="275" y="9"/>
                  </a:lnTo>
                  <a:lnTo>
                    <a:pt x="275" y="7"/>
                  </a:lnTo>
                  <a:lnTo>
                    <a:pt x="275" y="5"/>
                  </a:lnTo>
                  <a:lnTo>
                    <a:pt x="275" y="3"/>
                  </a:lnTo>
                  <a:close/>
                </a:path>
              </a:pathLst>
            </a:custGeom>
            <a:solidFill>
              <a:srgbClr val="D2EDFF"/>
            </a:solidFill>
            <a:ln w="9525">
              <a:noFill/>
              <a:round/>
            </a:ln>
          </p:spPr>
          <p:txBody>
            <a:bodyPr/>
            <a:lstStyle/>
            <a:p>
              <a:endParaRPr lang="en-US"/>
            </a:p>
          </p:txBody>
        </p:sp>
        <p:sp>
          <p:nvSpPr>
            <p:cNvPr id="21523" name="Freeform 221"/>
            <p:cNvSpPr/>
            <p:nvPr/>
          </p:nvSpPr>
          <p:spPr bwMode="auto">
            <a:xfrm>
              <a:off x="1797756" y="3127355"/>
              <a:ext cx="382412" cy="735013"/>
            </a:xfrm>
            <a:custGeom>
              <a:avLst/>
              <a:gdLst>
                <a:gd name="T0" fmla="*/ 404813 w 271"/>
                <a:gd name="T1" fmla="*/ 0 h 463"/>
                <a:gd name="T2" fmla="*/ 328613 w 271"/>
                <a:gd name="T3" fmla="*/ 0 h 463"/>
                <a:gd name="T4" fmla="*/ 258763 w 271"/>
                <a:gd name="T5" fmla="*/ 15875 h 463"/>
                <a:gd name="T6" fmla="*/ 192088 w 271"/>
                <a:gd name="T7" fmla="*/ 42863 h 463"/>
                <a:gd name="T8" fmla="*/ 134938 w 271"/>
                <a:gd name="T9" fmla="*/ 82550 h 463"/>
                <a:gd name="T10" fmla="*/ 82550 w 271"/>
                <a:gd name="T11" fmla="*/ 134938 h 463"/>
                <a:gd name="T12" fmla="*/ 42863 w 271"/>
                <a:gd name="T13" fmla="*/ 192088 h 463"/>
                <a:gd name="T14" fmla="*/ 15875 w 271"/>
                <a:gd name="T15" fmla="*/ 255588 h 463"/>
                <a:gd name="T16" fmla="*/ 3175 w 271"/>
                <a:gd name="T17" fmla="*/ 328613 h 463"/>
                <a:gd name="T18" fmla="*/ 3175 w 271"/>
                <a:gd name="T19" fmla="*/ 403225 h 463"/>
                <a:gd name="T20" fmla="*/ 15875 w 271"/>
                <a:gd name="T21" fmla="*/ 476250 h 463"/>
                <a:gd name="T22" fmla="*/ 42863 w 271"/>
                <a:gd name="T23" fmla="*/ 542925 h 463"/>
                <a:gd name="T24" fmla="*/ 82550 w 271"/>
                <a:gd name="T25" fmla="*/ 600075 h 463"/>
                <a:gd name="T26" fmla="*/ 134938 w 271"/>
                <a:gd name="T27" fmla="*/ 649288 h 463"/>
                <a:gd name="T28" fmla="*/ 192088 w 271"/>
                <a:gd name="T29" fmla="*/ 688975 h 463"/>
                <a:gd name="T30" fmla="*/ 258763 w 271"/>
                <a:gd name="T31" fmla="*/ 715963 h 463"/>
                <a:gd name="T32" fmla="*/ 328613 w 271"/>
                <a:gd name="T33" fmla="*/ 731838 h 463"/>
                <a:gd name="T34" fmla="*/ 404813 w 271"/>
                <a:gd name="T35" fmla="*/ 731838 h 463"/>
                <a:gd name="T36" fmla="*/ 430213 w 271"/>
                <a:gd name="T37" fmla="*/ 725488 h 463"/>
                <a:gd name="T38" fmla="*/ 430213 w 271"/>
                <a:gd name="T39" fmla="*/ 722313 h 463"/>
                <a:gd name="T40" fmla="*/ 430213 w 271"/>
                <a:gd name="T41" fmla="*/ 715963 h 463"/>
                <a:gd name="T42" fmla="*/ 430213 w 271"/>
                <a:gd name="T43" fmla="*/ 712788 h 463"/>
                <a:gd name="T44" fmla="*/ 401638 w 271"/>
                <a:gd name="T45" fmla="*/ 715963 h 463"/>
                <a:gd name="T46" fmla="*/ 331788 w 271"/>
                <a:gd name="T47" fmla="*/ 715963 h 463"/>
                <a:gd name="T48" fmla="*/ 261938 w 271"/>
                <a:gd name="T49" fmla="*/ 701675 h 463"/>
                <a:gd name="T50" fmla="*/ 201613 w 271"/>
                <a:gd name="T51" fmla="*/ 673100 h 463"/>
                <a:gd name="T52" fmla="*/ 142875 w 271"/>
                <a:gd name="T53" fmla="*/ 636588 h 463"/>
                <a:gd name="T54" fmla="*/ 98425 w 271"/>
                <a:gd name="T55" fmla="*/ 588963 h 463"/>
                <a:gd name="T56" fmla="*/ 58738 w 271"/>
                <a:gd name="T57" fmla="*/ 533400 h 463"/>
                <a:gd name="T58" fmla="*/ 30163 w 271"/>
                <a:gd name="T59" fmla="*/ 469900 h 463"/>
                <a:gd name="T60" fmla="*/ 19050 w 271"/>
                <a:gd name="T61" fmla="*/ 403225 h 463"/>
                <a:gd name="T62" fmla="*/ 19050 w 271"/>
                <a:gd name="T63" fmla="*/ 328613 h 463"/>
                <a:gd name="T64" fmla="*/ 30163 w 271"/>
                <a:gd name="T65" fmla="*/ 261938 h 463"/>
                <a:gd name="T66" fmla="*/ 58738 w 271"/>
                <a:gd name="T67" fmla="*/ 198438 h 463"/>
                <a:gd name="T68" fmla="*/ 98425 w 271"/>
                <a:gd name="T69" fmla="*/ 142875 h 463"/>
                <a:gd name="T70" fmla="*/ 142875 w 271"/>
                <a:gd name="T71" fmla="*/ 95250 h 463"/>
                <a:gd name="T72" fmla="*/ 201613 w 271"/>
                <a:gd name="T73" fmla="*/ 58738 h 463"/>
                <a:gd name="T74" fmla="*/ 261938 w 271"/>
                <a:gd name="T75" fmla="*/ 30163 h 463"/>
                <a:gd name="T76" fmla="*/ 331788 w 271"/>
                <a:gd name="T77" fmla="*/ 19050 h 463"/>
                <a:gd name="T78" fmla="*/ 401638 w 271"/>
                <a:gd name="T79" fmla="*/ 19050 h 463"/>
                <a:gd name="T80" fmla="*/ 427038 w 271"/>
                <a:gd name="T81" fmla="*/ 19050 h 463"/>
                <a:gd name="T82" fmla="*/ 427038 w 271"/>
                <a:gd name="T83" fmla="*/ 15875 h 463"/>
                <a:gd name="T84" fmla="*/ 427038 w 271"/>
                <a:gd name="T85" fmla="*/ 12700 h 463"/>
                <a:gd name="T86" fmla="*/ 427038 w 271"/>
                <a:gd name="T87" fmla="*/ 6350 h 46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1"/>
                <a:gd name="T133" fmla="*/ 0 h 463"/>
                <a:gd name="T134" fmla="*/ 271 w 271"/>
                <a:gd name="T135" fmla="*/ 463 h 46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1" h="463">
                  <a:moveTo>
                    <a:pt x="269" y="4"/>
                  </a:moveTo>
                  <a:lnTo>
                    <a:pt x="255" y="0"/>
                  </a:lnTo>
                  <a:lnTo>
                    <a:pt x="230" y="0"/>
                  </a:lnTo>
                  <a:lnTo>
                    <a:pt x="207" y="0"/>
                  </a:lnTo>
                  <a:lnTo>
                    <a:pt x="184" y="4"/>
                  </a:lnTo>
                  <a:lnTo>
                    <a:pt x="163" y="10"/>
                  </a:lnTo>
                  <a:lnTo>
                    <a:pt x="140" y="18"/>
                  </a:lnTo>
                  <a:lnTo>
                    <a:pt x="121" y="27"/>
                  </a:lnTo>
                  <a:lnTo>
                    <a:pt x="102" y="39"/>
                  </a:lnTo>
                  <a:lnTo>
                    <a:pt x="85" y="52"/>
                  </a:lnTo>
                  <a:lnTo>
                    <a:pt x="67" y="67"/>
                  </a:lnTo>
                  <a:lnTo>
                    <a:pt x="52" y="85"/>
                  </a:lnTo>
                  <a:lnTo>
                    <a:pt x="40" y="102"/>
                  </a:lnTo>
                  <a:lnTo>
                    <a:pt x="27" y="121"/>
                  </a:lnTo>
                  <a:lnTo>
                    <a:pt x="17" y="140"/>
                  </a:lnTo>
                  <a:lnTo>
                    <a:pt x="10" y="161"/>
                  </a:lnTo>
                  <a:lnTo>
                    <a:pt x="4" y="184"/>
                  </a:lnTo>
                  <a:lnTo>
                    <a:pt x="2" y="207"/>
                  </a:lnTo>
                  <a:lnTo>
                    <a:pt x="0" y="231"/>
                  </a:lnTo>
                  <a:lnTo>
                    <a:pt x="2" y="254"/>
                  </a:lnTo>
                  <a:lnTo>
                    <a:pt x="4" y="277"/>
                  </a:lnTo>
                  <a:lnTo>
                    <a:pt x="10" y="300"/>
                  </a:lnTo>
                  <a:lnTo>
                    <a:pt x="17" y="321"/>
                  </a:lnTo>
                  <a:lnTo>
                    <a:pt x="27" y="342"/>
                  </a:lnTo>
                  <a:lnTo>
                    <a:pt x="40" y="359"/>
                  </a:lnTo>
                  <a:lnTo>
                    <a:pt x="52" y="378"/>
                  </a:lnTo>
                  <a:lnTo>
                    <a:pt x="67" y="394"/>
                  </a:lnTo>
                  <a:lnTo>
                    <a:pt x="85" y="409"/>
                  </a:lnTo>
                  <a:lnTo>
                    <a:pt x="102" y="422"/>
                  </a:lnTo>
                  <a:lnTo>
                    <a:pt x="121" y="434"/>
                  </a:lnTo>
                  <a:lnTo>
                    <a:pt x="140" y="443"/>
                  </a:lnTo>
                  <a:lnTo>
                    <a:pt x="163" y="451"/>
                  </a:lnTo>
                  <a:lnTo>
                    <a:pt x="184" y="457"/>
                  </a:lnTo>
                  <a:lnTo>
                    <a:pt x="207" y="461"/>
                  </a:lnTo>
                  <a:lnTo>
                    <a:pt x="230" y="463"/>
                  </a:lnTo>
                  <a:lnTo>
                    <a:pt x="255" y="461"/>
                  </a:lnTo>
                  <a:lnTo>
                    <a:pt x="271" y="459"/>
                  </a:lnTo>
                  <a:lnTo>
                    <a:pt x="271" y="457"/>
                  </a:lnTo>
                  <a:lnTo>
                    <a:pt x="271" y="455"/>
                  </a:lnTo>
                  <a:lnTo>
                    <a:pt x="271" y="453"/>
                  </a:lnTo>
                  <a:lnTo>
                    <a:pt x="271" y="451"/>
                  </a:lnTo>
                  <a:lnTo>
                    <a:pt x="271" y="449"/>
                  </a:lnTo>
                  <a:lnTo>
                    <a:pt x="271" y="447"/>
                  </a:lnTo>
                  <a:lnTo>
                    <a:pt x="253" y="451"/>
                  </a:lnTo>
                  <a:lnTo>
                    <a:pt x="230" y="451"/>
                  </a:lnTo>
                  <a:lnTo>
                    <a:pt x="209" y="451"/>
                  </a:lnTo>
                  <a:lnTo>
                    <a:pt x="186" y="447"/>
                  </a:lnTo>
                  <a:lnTo>
                    <a:pt x="165" y="442"/>
                  </a:lnTo>
                  <a:lnTo>
                    <a:pt x="146" y="434"/>
                  </a:lnTo>
                  <a:lnTo>
                    <a:pt x="127" y="424"/>
                  </a:lnTo>
                  <a:lnTo>
                    <a:pt x="108" y="415"/>
                  </a:lnTo>
                  <a:lnTo>
                    <a:pt x="90" y="401"/>
                  </a:lnTo>
                  <a:lnTo>
                    <a:pt x="75" y="386"/>
                  </a:lnTo>
                  <a:lnTo>
                    <a:pt x="62" y="371"/>
                  </a:lnTo>
                  <a:lnTo>
                    <a:pt x="48" y="353"/>
                  </a:lnTo>
                  <a:lnTo>
                    <a:pt x="37" y="336"/>
                  </a:lnTo>
                  <a:lnTo>
                    <a:pt x="27" y="317"/>
                  </a:lnTo>
                  <a:lnTo>
                    <a:pt x="19" y="296"/>
                  </a:lnTo>
                  <a:lnTo>
                    <a:pt x="15" y="275"/>
                  </a:lnTo>
                  <a:lnTo>
                    <a:pt x="12" y="254"/>
                  </a:lnTo>
                  <a:lnTo>
                    <a:pt x="10" y="231"/>
                  </a:lnTo>
                  <a:lnTo>
                    <a:pt x="12" y="207"/>
                  </a:lnTo>
                  <a:lnTo>
                    <a:pt x="15" y="186"/>
                  </a:lnTo>
                  <a:lnTo>
                    <a:pt x="19" y="165"/>
                  </a:lnTo>
                  <a:lnTo>
                    <a:pt x="27" y="144"/>
                  </a:lnTo>
                  <a:lnTo>
                    <a:pt x="37" y="125"/>
                  </a:lnTo>
                  <a:lnTo>
                    <a:pt x="48" y="108"/>
                  </a:lnTo>
                  <a:lnTo>
                    <a:pt x="62" y="90"/>
                  </a:lnTo>
                  <a:lnTo>
                    <a:pt x="75" y="75"/>
                  </a:lnTo>
                  <a:lnTo>
                    <a:pt x="90" y="60"/>
                  </a:lnTo>
                  <a:lnTo>
                    <a:pt x="108" y="48"/>
                  </a:lnTo>
                  <a:lnTo>
                    <a:pt x="127" y="37"/>
                  </a:lnTo>
                  <a:lnTo>
                    <a:pt x="146" y="27"/>
                  </a:lnTo>
                  <a:lnTo>
                    <a:pt x="165" y="19"/>
                  </a:lnTo>
                  <a:lnTo>
                    <a:pt x="186" y="14"/>
                  </a:lnTo>
                  <a:lnTo>
                    <a:pt x="209" y="12"/>
                  </a:lnTo>
                  <a:lnTo>
                    <a:pt x="230" y="10"/>
                  </a:lnTo>
                  <a:lnTo>
                    <a:pt x="253" y="12"/>
                  </a:lnTo>
                  <a:lnTo>
                    <a:pt x="269" y="14"/>
                  </a:lnTo>
                  <a:lnTo>
                    <a:pt x="269" y="12"/>
                  </a:lnTo>
                  <a:lnTo>
                    <a:pt x="269" y="10"/>
                  </a:lnTo>
                  <a:lnTo>
                    <a:pt x="269" y="8"/>
                  </a:lnTo>
                  <a:lnTo>
                    <a:pt x="269" y="6"/>
                  </a:lnTo>
                  <a:lnTo>
                    <a:pt x="269" y="4"/>
                  </a:lnTo>
                  <a:close/>
                </a:path>
              </a:pathLst>
            </a:custGeom>
            <a:solidFill>
              <a:srgbClr val="D3EDFF"/>
            </a:solidFill>
            <a:ln w="9525">
              <a:noFill/>
              <a:round/>
            </a:ln>
          </p:spPr>
          <p:txBody>
            <a:bodyPr/>
            <a:lstStyle/>
            <a:p>
              <a:endParaRPr lang="en-US"/>
            </a:p>
          </p:txBody>
        </p:sp>
        <p:sp>
          <p:nvSpPr>
            <p:cNvPr id="21524" name="Freeform 222"/>
            <p:cNvSpPr/>
            <p:nvPr/>
          </p:nvSpPr>
          <p:spPr bwMode="auto">
            <a:xfrm>
              <a:off x="1806222" y="3133704"/>
              <a:ext cx="373945" cy="719138"/>
            </a:xfrm>
            <a:custGeom>
              <a:avLst/>
              <a:gdLst>
                <a:gd name="T0" fmla="*/ 392113 w 265"/>
                <a:gd name="T1" fmla="*/ 3175 h 453"/>
                <a:gd name="T2" fmla="*/ 319088 w 265"/>
                <a:gd name="T3" fmla="*/ 3175 h 453"/>
                <a:gd name="T4" fmla="*/ 249238 w 265"/>
                <a:gd name="T5" fmla="*/ 19050 h 453"/>
                <a:gd name="T6" fmla="*/ 185738 w 265"/>
                <a:gd name="T7" fmla="*/ 46038 h 453"/>
                <a:gd name="T8" fmla="*/ 127000 w 265"/>
                <a:gd name="T9" fmla="*/ 82550 h 453"/>
                <a:gd name="T10" fmla="*/ 82550 w 265"/>
                <a:gd name="T11" fmla="*/ 131763 h 453"/>
                <a:gd name="T12" fmla="*/ 42863 w 265"/>
                <a:gd name="T13" fmla="*/ 188913 h 453"/>
                <a:gd name="T14" fmla="*/ 14288 w 265"/>
                <a:gd name="T15" fmla="*/ 252413 h 453"/>
                <a:gd name="T16" fmla="*/ 0 w 265"/>
                <a:gd name="T17" fmla="*/ 322263 h 453"/>
                <a:gd name="T18" fmla="*/ 0 w 265"/>
                <a:gd name="T19" fmla="*/ 396875 h 453"/>
                <a:gd name="T20" fmla="*/ 14288 w 265"/>
                <a:gd name="T21" fmla="*/ 466725 h 453"/>
                <a:gd name="T22" fmla="*/ 42863 w 265"/>
                <a:gd name="T23" fmla="*/ 530225 h 453"/>
                <a:gd name="T24" fmla="*/ 82550 w 265"/>
                <a:gd name="T25" fmla="*/ 587375 h 453"/>
                <a:gd name="T26" fmla="*/ 127000 w 265"/>
                <a:gd name="T27" fmla="*/ 636588 h 453"/>
                <a:gd name="T28" fmla="*/ 185738 w 265"/>
                <a:gd name="T29" fmla="*/ 676275 h 453"/>
                <a:gd name="T30" fmla="*/ 249238 w 265"/>
                <a:gd name="T31" fmla="*/ 703263 h 453"/>
                <a:gd name="T32" fmla="*/ 319088 w 265"/>
                <a:gd name="T33" fmla="*/ 715963 h 453"/>
                <a:gd name="T34" fmla="*/ 392113 w 265"/>
                <a:gd name="T35" fmla="*/ 715963 h 453"/>
                <a:gd name="T36" fmla="*/ 420688 w 265"/>
                <a:gd name="T37" fmla="*/ 709613 h 453"/>
                <a:gd name="T38" fmla="*/ 420688 w 265"/>
                <a:gd name="T39" fmla="*/ 706438 h 453"/>
                <a:gd name="T40" fmla="*/ 420688 w 265"/>
                <a:gd name="T41" fmla="*/ 703263 h 453"/>
                <a:gd name="T42" fmla="*/ 417513 w 265"/>
                <a:gd name="T43" fmla="*/ 696913 h 453"/>
                <a:gd name="T44" fmla="*/ 392113 w 265"/>
                <a:gd name="T45" fmla="*/ 700088 h 453"/>
                <a:gd name="T46" fmla="*/ 322263 w 265"/>
                <a:gd name="T47" fmla="*/ 700088 h 453"/>
                <a:gd name="T48" fmla="*/ 255588 w 265"/>
                <a:gd name="T49" fmla="*/ 685800 h 453"/>
                <a:gd name="T50" fmla="*/ 195263 w 265"/>
                <a:gd name="T51" fmla="*/ 660400 h 453"/>
                <a:gd name="T52" fmla="*/ 139700 w 265"/>
                <a:gd name="T53" fmla="*/ 623888 h 453"/>
                <a:gd name="T54" fmla="*/ 93663 w 265"/>
                <a:gd name="T55" fmla="*/ 579438 h 453"/>
                <a:gd name="T56" fmla="*/ 57150 w 265"/>
                <a:gd name="T57" fmla="*/ 523875 h 453"/>
                <a:gd name="T58" fmla="*/ 30163 w 265"/>
                <a:gd name="T59" fmla="*/ 463550 h 453"/>
                <a:gd name="T60" fmla="*/ 17463 w 265"/>
                <a:gd name="T61" fmla="*/ 396875 h 453"/>
                <a:gd name="T62" fmla="*/ 17463 w 265"/>
                <a:gd name="T63" fmla="*/ 325438 h 453"/>
                <a:gd name="T64" fmla="*/ 30163 w 265"/>
                <a:gd name="T65" fmla="*/ 258763 h 453"/>
                <a:gd name="T66" fmla="*/ 57150 w 265"/>
                <a:gd name="T67" fmla="*/ 198438 h 453"/>
                <a:gd name="T68" fmla="*/ 93663 w 265"/>
                <a:gd name="T69" fmla="*/ 142875 h 453"/>
                <a:gd name="T70" fmla="*/ 139700 w 265"/>
                <a:gd name="T71" fmla="*/ 95250 h 453"/>
                <a:gd name="T72" fmla="*/ 195263 w 265"/>
                <a:gd name="T73" fmla="*/ 58738 h 453"/>
                <a:gd name="T74" fmla="*/ 255588 w 265"/>
                <a:gd name="T75" fmla="*/ 33338 h 453"/>
                <a:gd name="T76" fmla="*/ 322263 w 265"/>
                <a:gd name="T77" fmla="*/ 19050 h 453"/>
                <a:gd name="T78" fmla="*/ 392113 w 265"/>
                <a:gd name="T79" fmla="*/ 19050 h 453"/>
                <a:gd name="T80" fmla="*/ 414338 w 265"/>
                <a:gd name="T81" fmla="*/ 22225 h 453"/>
                <a:gd name="T82" fmla="*/ 417513 w 265"/>
                <a:gd name="T83" fmla="*/ 19050 h 453"/>
                <a:gd name="T84" fmla="*/ 417513 w 265"/>
                <a:gd name="T85" fmla="*/ 12700 h 453"/>
                <a:gd name="T86" fmla="*/ 417513 w 265"/>
                <a:gd name="T87" fmla="*/ 9525 h 4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65"/>
                <a:gd name="T133" fmla="*/ 0 h 453"/>
                <a:gd name="T134" fmla="*/ 265 w 265"/>
                <a:gd name="T135" fmla="*/ 453 h 4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65" h="453">
                  <a:moveTo>
                    <a:pt x="263" y="4"/>
                  </a:moveTo>
                  <a:lnTo>
                    <a:pt x="247" y="2"/>
                  </a:lnTo>
                  <a:lnTo>
                    <a:pt x="224" y="0"/>
                  </a:lnTo>
                  <a:lnTo>
                    <a:pt x="201" y="2"/>
                  </a:lnTo>
                  <a:lnTo>
                    <a:pt x="180" y="6"/>
                  </a:lnTo>
                  <a:lnTo>
                    <a:pt x="157" y="12"/>
                  </a:lnTo>
                  <a:lnTo>
                    <a:pt x="138" y="19"/>
                  </a:lnTo>
                  <a:lnTo>
                    <a:pt x="117" y="29"/>
                  </a:lnTo>
                  <a:lnTo>
                    <a:pt x="100" y="40"/>
                  </a:lnTo>
                  <a:lnTo>
                    <a:pt x="80" y="52"/>
                  </a:lnTo>
                  <a:lnTo>
                    <a:pt x="65" y="67"/>
                  </a:lnTo>
                  <a:lnTo>
                    <a:pt x="52" y="83"/>
                  </a:lnTo>
                  <a:lnTo>
                    <a:pt x="38" y="100"/>
                  </a:lnTo>
                  <a:lnTo>
                    <a:pt x="27" y="119"/>
                  </a:lnTo>
                  <a:lnTo>
                    <a:pt x="17" y="138"/>
                  </a:lnTo>
                  <a:lnTo>
                    <a:pt x="9" y="159"/>
                  </a:lnTo>
                  <a:lnTo>
                    <a:pt x="4" y="180"/>
                  </a:lnTo>
                  <a:lnTo>
                    <a:pt x="0" y="203"/>
                  </a:lnTo>
                  <a:lnTo>
                    <a:pt x="0" y="227"/>
                  </a:lnTo>
                  <a:lnTo>
                    <a:pt x="0" y="250"/>
                  </a:lnTo>
                  <a:lnTo>
                    <a:pt x="4" y="273"/>
                  </a:lnTo>
                  <a:lnTo>
                    <a:pt x="9" y="294"/>
                  </a:lnTo>
                  <a:lnTo>
                    <a:pt x="17" y="315"/>
                  </a:lnTo>
                  <a:lnTo>
                    <a:pt x="27" y="334"/>
                  </a:lnTo>
                  <a:lnTo>
                    <a:pt x="38" y="353"/>
                  </a:lnTo>
                  <a:lnTo>
                    <a:pt x="52" y="370"/>
                  </a:lnTo>
                  <a:lnTo>
                    <a:pt x="65" y="386"/>
                  </a:lnTo>
                  <a:lnTo>
                    <a:pt x="80" y="401"/>
                  </a:lnTo>
                  <a:lnTo>
                    <a:pt x="100" y="415"/>
                  </a:lnTo>
                  <a:lnTo>
                    <a:pt x="117" y="426"/>
                  </a:lnTo>
                  <a:lnTo>
                    <a:pt x="138" y="436"/>
                  </a:lnTo>
                  <a:lnTo>
                    <a:pt x="157" y="443"/>
                  </a:lnTo>
                  <a:lnTo>
                    <a:pt x="180" y="447"/>
                  </a:lnTo>
                  <a:lnTo>
                    <a:pt x="201" y="451"/>
                  </a:lnTo>
                  <a:lnTo>
                    <a:pt x="224" y="453"/>
                  </a:lnTo>
                  <a:lnTo>
                    <a:pt x="247" y="451"/>
                  </a:lnTo>
                  <a:lnTo>
                    <a:pt x="265" y="449"/>
                  </a:lnTo>
                  <a:lnTo>
                    <a:pt x="265" y="447"/>
                  </a:lnTo>
                  <a:lnTo>
                    <a:pt x="265" y="445"/>
                  </a:lnTo>
                  <a:lnTo>
                    <a:pt x="265" y="443"/>
                  </a:lnTo>
                  <a:lnTo>
                    <a:pt x="265" y="441"/>
                  </a:lnTo>
                  <a:lnTo>
                    <a:pt x="263" y="439"/>
                  </a:lnTo>
                  <a:lnTo>
                    <a:pt x="247" y="441"/>
                  </a:lnTo>
                  <a:lnTo>
                    <a:pt x="224" y="441"/>
                  </a:lnTo>
                  <a:lnTo>
                    <a:pt x="203" y="441"/>
                  </a:lnTo>
                  <a:lnTo>
                    <a:pt x="182" y="438"/>
                  </a:lnTo>
                  <a:lnTo>
                    <a:pt x="161" y="432"/>
                  </a:lnTo>
                  <a:lnTo>
                    <a:pt x="142" y="426"/>
                  </a:lnTo>
                  <a:lnTo>
                    <a:pt x="123" y="416"/>
                  </a:lnTo>
                  <a:lnTo>
                    <a:pt x="105" y="405"/>
                  </a:lnTo>
                  <a:lnTo>
                    <a:pt x="88" y="393"/>
                  </a:lnTo>
                  <a:lnTo>
                    <a:pt x="73" y="380"/>
                  </a:lnTo>
                  <a:lnTo>
                    <a:pt x="59" y="365"/>
                  </a:lnTo>
                  <a:lnTo>
                    <a:pt x="46" y="347"/>
                  </a:lnTo>
                  <a:lnTo>
                    <a:pt x="36" y="330"/>
                  </a:lnTo>
                  <a:lnTo>
                    <a:pt x="27" y="311"/>
                  </a:lnTo>
                  <a:lnTo>
                    <a:pt x="19" y="292"/>
                  </a:lnTo>
                  <a:lnTo>
                    <a:pt x="13" y="271"/>
                  </a:lnTo>
                  <a:lnTo>
                    <a:pt x="11" y="250"/>
                  </a:lnTo>
                  <a:lnTo>
                    <a:pt x="9" y="227"/>
                  </a:lnTo>
                  <a:lnTo>
                    <a:pt x="11" y="205"/>
                  </a:lnTo>
                  <a:lnTo>
                    <a:pt x="13" y="184"/>
                  </a:lnTo>
                  <a:lnTo>
                    <a:pt x="19" y="163"/>
                  </a:lnTo>
                  <a:lnTo>
                    <a:pt x="27" y="142"/>
                  </a:lnTo>
                  <a:lnTo>
                    <a:pt x="36" y="125"/>
                  </a:lnTo>
                  <a:lnTo>
                    <a:pt x="46" y="106"/>
                  </a:lnTo>
                  <a:lnTo>
                    <a:pt x="59" y="90"/>
                  </a:lnTo>
                  <a:lnTo>
                    <a:pt x="73" y="75"/>
                  </a:lnTo>
                  <a:lnTo>
                    <a:pt x="88" y="60"/>
                  </a:lnTo>
                  <a:lnTo>
                    <a:pt x="105" y="48"/>
                  </a:lnTo>
                  <a:lnTo>
                    <a:pt x="123" y="37"/>
                  </a:lnTo>
                  <a:lnTo>
                    <a:pt x="142" y="29"/>
                  </a:lnTo>
                  <a:lnTo>
                    <a:pt x="161" y="21"/>
                  </a:lnTo>
                  <a:lnTo>
                    <a:pt x="182" y="15"/>
                  </a:lnTo>
                  <a:lnTo>
                    <a:pt x="203" y="12"/>
                  </a:lnTo>
                  <a:lnTo>
                    <a:pt x="224" y="12"/>
                  </a:lnTo>
                  <a:lnTo>
                    <a:pt x="247" y="12"/>
                  </a:lnTo>
                  <a:lnTo>
                    <a:pt x="261" y="15"/>
                  </a:lnTo>
                  <a:lnTo>
                    <a:pt x="261" y="14"/>
                  </a:lnTo>
                  <a:lnTo>
                    <a:pt x="261" y="12"/>
                  </a:lnTo>
                  <a:lnTo>
                    <a:pt x="263" y="12"/>
                  </a:lnTo>
                  <a:lnTo>
                    <a:pt x="263" y="10"/>
                  </a:lnTo>
                  <a:lnTo>
                    <a:pt x="263" y="8"/>
                  </a:lnTo>
                  <a:lnTo>
                    <a:pt x="263" y="6"/>
                  </a:lnTo>
                  <a:lnTo>
                    <a:pt x="263" y="4"/>
                  </a:lnTo>
                  <a:close/>
                </a:path>
              </a:pathLst>
            </a:custGeom>
            <a:solidFill>
              <a:srgbClr val="D4EDFF"/>
            </a:solidFill>
            <a:ln w="9525">
              <a:noFill/>
              <a:round/>
            </a:ln>
          </p:spPr>
          <p:txBody>
            <a:bodyPr/>
            <a:lstStyle/>
            <a:p>
              <a:endParaRPr lang="en-US"/>
            </a:p>
          </p:txBody>
        </p:sp>
        <p:sp>
          <p:nvSpPr>
            <p:cNvPr id="21525" name="Freeform 223"/>
            <p:cNvSpPr/>
            <p:nvPr/>
          </p:nvSpPr>
          <p:spPr bwMode="auto">
            <a:xfrm>
              <a:off x="1811867" y="3143229"/>
              <a:ext cx="368300" cy="700088"/>
            </a:xfrm>
            <a:custGeom>
              <a:avLst/>
              <a:gdLst>
                <a:gd name="T0" fmla="*/ 385763 w 261"/>
                <a:gd name="T1" fmla="*/ 3175 h 441"/>
                <a:gd name="T2" fmla="*/ 315913 w 261"/>
                <a:gd name="T3" fmla="*/ 3175 h 441"/>
                <a:gd name="T4" fmla="*/ 246063 w 261"/>
                <a:gd name="T5" fmla="*/ 14288 h 441"/>
                <a:gd name="T6" fmla="*/ 185738 w 261"/>
                <a:gd name="T7" fmla="*/ 42863 h 441"/>
                <a:gd name="T8" fmla="*/ 127000 w 261"/>
                <a:gd name="T9" fmla="*/ 79375 h 441"/>
                <a:gd name="T10" fmla="*/ 82550 w 261"/>
                <a:gd name="T11" fmla="*/ 127000 h 441"/>
                <a:gd name="T12" fmla="*/ 42863 w 261"/>
                <a:gd name="T13" fmla="*/ 182563 h 441"/>
                <a:gd name="T14" fmla="*/ 14288 w 261"/>
                <a:gd name="T15" fmla="*/ 246063 h 441"/>
                <a:gd name="T16" fmla="*/ 3175 w 261"/>
                <a:gd name="T17" fmla="*/ 312738 h 441"/>
                <a:gd name="T18" fmla="*/ 3175 w 261"/>
                <a:gd name="T19" fmla="*/ 387350 h 441"/>
                <a:gd name="T20" fmla="*/ 14288 w 261"/>
                <a:gd name="T21" fmla="*/ 454025 h 441"/>
                <a:gd name="T22" fmla="*/ 42863 w 261"/>
                <a:gd name="T23" fmla="*/ 517525 h 441"/>
                <a:gd name="T24" fmla="*/ 82550 w 261"/>
                <a:gd name="T25" fmla="*/ 573088 h 441"/>
                <a:gd name="T26" fmla="*/ 127000 w 261"/>
                <a:gd name="T27" fmla="*/ 620713 h 441"/>
                <a:gd name="T28" fmla="*/ 185738 w 261"/>
                <a:gd name="T29" fmla="*/ 657225 h 441"/>
                <a:gd name="T30" fmla="*/ 246063 w 261"/>
                <a:gd name="T31" fmla="*/ 685800 h 441"/>
                <a:gd name="T32" fmla="*/ 315913 w 261"/>
                <a:gd name="T33" fmla="*/ 700088 h 441"/>
                <a:gd name="T34" fmla="*/ 385763 w 261"/>
                <a:gd name="T35" fmla="*/ 700088 h 441"/>
                <a:gd name="T36" fmla="*/ 414338 w 261"/>
                <a:gd name="T37" fmla="*/ 693738 h 441"/>
                <a:gd name="T38" fmla="*/ 411163 w 261"/>
                <a:gd name="T39" fmla="*/ 687388 h 441"/>
                <a:gd name="T40" fmla="*/ 411163 w 261"/>
                <a:gd name="T41" fmla="*/ 685800 h 441"/>
                <a:gd name="T42" fmla="*/ 411163 w 261"/>
                <a:gd name="T43" fmla="*/ 682625 h 441"/>
                <a:gd name="T44" fmla="*/ 385763 w 261"/>
                <a:gd name="T45" fmla="*/ 682625 h 441"/>
                <a:gd name="T46" fmla="*/ 315913 w 261"/>
                <a:gd name="T47" fmla="*/ 682625 h 441"/>
                <a:gd name="T48" fmla="*/ 252413 w 261"/>
                <a:gd name="T49" fmla="*/ 669925 h 441"/>
                <a:gd name="T50" fmla="*/ 192088 w 261"/>
                <a:gd name="T51" fmla="*/ 646113 h 441"/>
                <a:gd name="T52" fmla="*/ 139700 w 261"/>
                <a:gd name="T53" fmla="*/ 609600 h 441"/>
                <a:gd name="T54" fmla="*/ 93663 w 261"/>
                <a:gd name="T55" fmla="*/ 563563 h 441"/>
                <a:gd name="T56" fmla="*/ 57150 w 261"/>
                <a:gd name="T57" fmla="*/ 508000 h 441"/>
                <a:gd name="T58" fmla="*/ 33338 w 261"/>
                <a:gd name="T59" fmla="*/ 450850 h 441"/>
                <a:gd name="T60" fmla="*/ 17463 w 261"/>
                <a:gd name="T61" fmla="*/ 384175 h 441"/>
                <a:gd name="T62" fmla="*/ 17463 w 261"/>
                <a:gd name="T63" fmla="*/ 315913 h 441"/>
                <a:gd name="T64" fmla="*/ 33338 w 261"/>
                <a:gd name="T65" fmla="*/ 252413 h 441"/>
                <a:gd name="T66" fmla="*/ 57150 w 261"/>
                <a:gd name="T67" fmla="*/ 192088 h 441"/>
                <a:gd name="T68" fmla="*/ 93663 w 261"/>
                <a:gd name="T69" fmla="*/ 136525 h 441"/>
                <a:gd name="T70" fmla="*/ 139700 w 261"/>
                <a:gd name="T71" fmla="*/ 93663 h 441"/>
                <a:gd name="T72" fmla="*/ 192088 w 261"/>
                <a:gd name="T73" fmla="*/ 57150 h 441"/>
                <a:gd name="T74" fmla="*/ 252413 w 261"/>
                <a:gd name="T75" fmla="*/ 30163 h 441"/>
                <a:gd name="T76" fmla="*/ 315913 w 261"/>
                <a:gd name="T77" fmla="*/ 17463 h 441"/>
                <a:gd name="T78" fmla="*/ 385763 w 261"/>
                <a:gd name="T79" fmla="*/ 17463 h 441"/>
                <a:gd name="T80" fmla="*/ 407988 w 261"/>
                <a:gd name="T81" fmla="*/ 20638 h 441"/>
                <a:gd name="T82" fmla="*/ 407988 w 261"/>
                <a:gd name="T83" fmla="*/ 14288 h 441"/>
                <a:gd name="T84" fmla="*/ 407988 w 261"/>
                <a:gd name="T85" fmla="*/ 12700 h 441"/>
                <a:gd name="T86" fmla="*/ 411163 w 261"/>
                <a:gd name="T87" fmla="*/ 9525 h 44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61"/>
                <a:gd name="T133" fmla="*/ 0 h 441"/>
                <a:gd name="T134" fmla="*/ 261 w 261"/>
                <a:gd name="T135" fmla="*/ 441 h 44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61" h="441">
                  <a:moveTo>
                    <a:pt x="259" y="4"/>
                  </a:moveTo>
                  <a:lnTo>
                    <a:pt x="243" y="2"/>
                  </a:lnTo>
                  <a:lnTo>
                    <a:pt x="220" y="0"/>
                  </a:lnTo>
                  <a:lnTo>
                    <a:pt x="199" y="2"/>
                  </a:lnTo>
                  <a:lnTo>
                    <a:pt x="176" y="4"/>
                  </a:lnTo>
                  <a:lnTo>
                    <a:pt x="155" y="9"/>
                  </a:lnTo>
                  <a:lnTo>
                    <a:pt x="136" y="17"/>
                  </a:lnTo>
                  <a:lnTo>
                    <a:pt x="117" y="27"/>
                  </a:lnTo>
                  <a:lnTo>
                    <a:pt x="98" y="38"/>
                  </a:lnTo>
                  <a:lnTo>
                    <a:pt x="80" y="50"/>
                  </a:lnTo>
                  <a:lnTo>
                    <a:pt x="65" y="65"/>
                  </a:lnTo>
                  <a:lnTo>
                    <a:pt x="52" y="80"/>
                  </a:lnTo>
                  <a:lnTo>
                    <a:pt x="38" y="98"/>
                  </a:lnTo>
                  <a:lnTo>
                    <a:pt x="27" y="115"/>
                  </a:lnTo>
                  <a:lnTo>
                    <a:pt x="17" y="134"/>
                  </a:lnTo>
                  <a:lnTo>
                    <a:pt x="9" y="155"/>
                  </a:lnTo>
                  <a:lnTo>
                    <a:pt x="5" y="176"/>
                  </a:lnTo>
                  <a:lnTo>
                    <a:pt x="2" y="197"/>
                  </a:lnTo>
                  <a:lnTo>
                    <a:pt x="0" y="221"/>
                  </a:lnTo>
                  <a:lnTo>
                    <a:pt x="2" y="244"/>
                  </a:lnTo>
                  <a:lnTo>
                    <a:pt x="5" y="265"/>
                  </a:lnTo>
                  <a:lnTo>
                    <a:pt x="9" y="286"/>
                  </a:lnTo>
                  <a:lnTo>
                    <a:pt x="17" y="307"/>
                  </a:lnTo>
                  <a:lnTo>
                    <a:pt x="27" y="326"/>
                  </a:lnTo>
                  <a:lnTo>
                    <a:pt x="38" y="343"/>
                  </a:lnTo>
                  <a:lnTo>
                    <a:pt x="52" y="361"/>
                  </a:lnTo>
                  <a:lnTo>
                    <a:pt x="65" y="376"/>
                  </a:lnTo>
                  <a:lnTo>
                    <a:pt x="80" y="391"/>
                  </a:lnTo>
                  <a:lnTo>
                    <a:pt x="98" y="405"/>
                  </a:lnTo>
                  <a:lnTo>
                    <a:pt x="117" y="414"/>
                  </a:lnTo>
                  <a:lnTo>
                    <a:pt x="136" y="424"/>
                  </a:lnTo>
                  <a:lnTo>
                    <a:pt x="155" y="432"/>
                  </a:lnTo>
                  <a:lnTo>
                    <a:pt x="176" y="437"/>
                  </a:lnTo>
                  <a:lnTo>
                    <a:pt x="199" y="441"/>
                  </a:lnTo>
                  <a:lnTo>
                    <a:pt x="220" y="441"/>
                  </a:lnTo>
                  <a:lnTo>
                    <a:pt x="243" y="441"/>
                  </a:lnTo>
                  <a:lnTo>
                    <a:pt x="261" y="437"/>
                  </a:lnTo>
                  <a:lnTo>
                    <a:pt x="261" y="435"/>
                  </a:lnTo>
                  <a:lnTo>
                    <a:pt x="259" y="433"/>
                  </a:lnTo>
                  <a:lnTo>
                    <a:pt x="259" y="432"/>
                  </a:lnTo>
                  <a:lnTo>
                    <a:pt x="259" y="430"/>
                  </a:lnTo>
                  <a:lnTo>
                    <a:pt x="259" y="428"/>
                  </a:lnTo>
                  <a:lnTo>
                    <a:pt x="243" y="430"/>
                  </a:lnTo>
                  <a:lnTo>
                    <a:pt x="220" y="432"/>
                  </a:lnTo>
                  <a:lnTo>
                    <a:pt x="199" y="430"/>
                  </a:lnTo>
                  <a:lnTo>
                    <a:pt x="178" y="428"/>
                  </a:lnTo>
                  <a:lnTo>
                    <a:pt x="159" y="422"/>
                  </a:lnTo>
                  <a:lnTo>
                    <a:pt x="140" y="414"/>
                  </a:lnTo>
                  <a:lnTo>
                    <a:pt x="121" y="407"/>
                  </a:lnTo>
                  <a:lnTo>
                    <a:pt x="103" y="395"/>
                  </a:lnTo>
                  <a:lnTo>
                    <a:pt x="88" y="384"/>
                  </a:lnTo>
                  <a:lnTo>
                    <a:pt x="73" y="370"/>
                  </a:lnTo>
                  <a:lnTo>
                    <a:pt x="59" y="355"/>
                  </a:lnTo>
                  <a:lnTo>
                    <a:pt x="46" y="338"/>
                  </a:lnTo>
                  <a:lnTo>
                    <a:pt x="36" y="320"/>
                  </a:lnTo>
                  <a:lnTo>
                    <a:pt x="27" y="303"/>
                  </a:lnTo>
                  <a:lnTo>
                    <a:pt x="21" y="284"/>
                  </a:lnTo>
                  <a:lnTo>
                    <a:pt x="15" y="263"/>
                  </a:lnTo>
                  <a:lnTo>
                    <a:pt x="11" y="242"/>
                  </a:lnTo>
                  <a:lnTo>
                    <a:pt x="11" y="221"/>
                  </a:lnTo>
                  <a:lnTo>
                    <a:pt x="11" y="199"/>
                  </a:lnTo>
                  <a:lnTo>
                    <a:pt x="15" y="178"/>
                  </a:lnTo>
                  <a:lnTo>
                    <a:pt x="21" y="159"/>
                  </a:lnTo>
                  <a:lnTo>
                    <a:pt x="27" y="138"/>
                  </a:lnTo>
                  <a:lnTo>
                    <a:pt x="36" y="121"/>
                  </a:lnTo>
                  <a:lnTo>
                    <a:pt x="46" y="103"/>
                  </a:lnTo>
                  <a:lnTo>
                    <a:pt x="59" y="86"/>
                  </a:lnTo>
                  <a:lnTo>
                    <a:pt x="73" y="73"/>
                  </a:lnTo>
                  <a:lnTo>
                    <a:pt x="88" y="59"/>
                  </a:lnTo>
                  <a:lnTo>
                    <a:pt x="103" y="46"/>
                  </a:lnTo>
                  <a:lnTo>
                    <a:pt x="121" y="36"/>
                  </a:lnTo>
                  <a:lnTo>
                    <a:pt x="140" y="27"/>
                  </a:lnTo>
                  <a:lnTo>
                    <a:pt x="159" y="19"/>
                  </a:lnTo>
                  <a:lnTo>
                    <a:pt x="178" y="15"/>
                  </a:lnTo>
                  <a:lnTo>
                    <a:pt x="199" y="11"/>
                  </a:lnTo>
                  <a:lnTo>
                    <a:pt x="220" y="9"/>
                  </a:lnTo>
                  <a:lnTo>
                    <a:pt x="243" y="11"/>
                  </a:lnTo>
                  <a:lnTo>
                    <a:pt x="257" y="13"/>
                  </a:lnTo>
                  <a:lnTo>
                    <a:pt x="257" y="11"/>
                  </a:lnTo>
                  <a:lnTo>
                    <a:pt x="257" y="9"/>
                  </a:lnTo>
                  <a:lnTo>
                    <a:pt x="257" y="8"/>
                  </a:lnTo>
                  <a:lnTo>
                    <a:pt x="257" y="6"/>
                  </a:lnTo>
                  <a:lnTo>
                    <a:pt x="259" y="6"/>
                  </a:lnTo>
                  <a:lnTo>
                    <a:pt x="259" y="4"/>
                  </a:lnTo>
                  <a:close/>
                </a:path>
              </a:pathLst>
            </a:custGeom>
            <a:solidFill>
              <a:srgbClr val="D5EEFF"/>
            </a:solidFill>
            <a:ln w="9525">
              <a:noFill/>
              <a:round/>
            </a:ln>
          </p:spPr>
          <p:txBody>
            <a:bodyPr/>
            <a:lstStyle/>
            <a:p>
              <a:endParaRPr lang="en-US"/>
            </a:p>
          </p:txBody>
        </p:sp>
        <p:sp>
          <p:nvSpPr>
            <p:cNvPr id="21526" name="Freeform 224"/>
            <p:cNvSpPr/>
            <p:nvPr/>
          </p:nvSpPr>
          <p:spPr bwMode="auto">
            <a:xfrm>
              <a:off x="1818923" y="3152754"/>
              <a:ext cx="358422" cy="681038"/>
            </a:xfrm>
            <a:custGeom>
              <a:avLst/>
              <a:gdLst>
                <a:gd name="T0" fmla="*/ 377825 w 254"/>
                <a:gd name="T1" fmla="*/ 0 h 429"/>
                <a:gd name="T2" fmla="*/ 307975 w 254"/>
                <a:gd name="T3" fmla="*/ 0 h 429"/>
                <a:gd name="T4" fmla="*/ 241300 w 254"/>
                <a:gd name="T5" fmla="*/ 14288 h 429"/>
                <a:gd name="T6" fmla="*/ 180975 w 254"/>
                <a:gd name="T7" fmla="*/ 39688 h 429"/>
                <a:gd name="T8" fmla="*/ 125413 w 254"/>
                <a:gd name="T9" fmla="*/ 76200 h 429"/>
                <a:gd name="T10" fmla="*/ 79375 w 254"/>
                <a:gd name="T11" fmla="*/ 123825 h 429"/>
                <a:gd name="T12" fmla="*/ 42863 w 254"/>
                <a:gd name="T13" fmla="*/ 179388 h 429"/>
                <a:gd name="T14" fmla="*/ 15875 w 254"/>
                <a:gd name="T15" fmla="*/ 239713 h 429"/>
                <a:gd name="T16" fmla="*/ 3175 w 254"/>
                <a:gd name="T17" fmla="*/ 306388 h 429"/>
                <a:gd name="T18" fmla="*/ 3175 w 254"/>
                <a:gd name="T19" fmla="*/ 377825 h 429"/>
                <a:gd name="T20" fmla="*/ 15875 w 254"/>
                <a:gd name="T21" fmla="*/ 444500 h 429"/>
                <a:gd name="T22" fmla="*/ 42863 w 254"/>
                <a:gd name="T23" fmla="*/ 504825 h 429"/>
                <a:gd name="T24" fmla="*/ 79375 w 254"/>
                <a:gd name="T25" fmla="*/ 560388 h 429"/>
                <a:gd name="T26" fmla="*/ 125413 w 254"/>
                <a:gd name="T27" fmla="*/ 604838 h 429"/>
                <a:gd name="T28" fmla="*/ 180975 w 254"/>
                <a:gd name="T29" fmla="*/ 641350 h 429"/>
                <a:gd name="T30" fmla="*/ 241300 w 254"/>
                <a:gd name="T31" fmla="*/ 666750 h 429"/>
                <a:gd name="T32" fmla="*/ 307975 w 254"/>
                <a:gd name="T33" fmla="*/ 681038 h 429"/>
                <a:gd name="T34" fmla="*/ 377825 w 254"/>
                <a:gd name="T35" fmla="*/ 681038 h 429"/>
                <a:gd name="T36" fmla="*/ 403225 w 254"/>
                <a:gd name="T37" fmla="*/ 676275 h 429"/>
                <a:gd name="T38" fmla="*/ 403225 w 254"/>
                <a:gd name="T39" fmla="*/ 673100 h 429"/>
                <a:gd name="T40" fmla="*/ 403225 w 254"/>
                <a:gd name="T41" fmla="*/ 666750 h 429"/>
                <a:gd name="T42" fmla="*/ 403225 w 254"/>
                <a:gd name="T43" fmla="*/ 663575 h 429"/>
                <a:gd name="T44" fmla="*/ 376238 w 254"/>
                <a:gd name="T45" fmla="*/ 666750 h 429"/>
                <a:gd name="T46" fmla="*/ 307975 w 254"/>
                <a:gd name="T47" fmla="*/ 666750 h 429"/>
                <a:gd name="T48" fmla="*/ 247650 w 254"/>
                <a:gd name="T49" fmla="*/ 650875 h 429"/>
                <a:gd name="T50" fmla="*/ 187325 w 254"/>
                <a:gd name="T51" fmla="*/ 627063 h 429"/>
                <a:gd name="T52" fmla="*/ 134938 w 254"/>
                <a:gd name="T53" fmla="*/ 593725 h 429"/>
                <a:gd name="T54" fmla="*/ 92075 w 254"/>
                <a:gd name="T55" fmla="*/ 547688 h 429"/>
                <a:gd name="T56" fmla="*/ 55563 w 254"/>
                <a:gd name="T57" fmla="*/ 495300 h 429"/>
                <a:gd name="T58" fmla="*/ 31750 w 254"/>
                <a:gd name="T59" fmla="*/ 438150 h 429"/>
                <a:gd name="T60" fmla="*/ 19050 w 254"/>
                <a:gd name="T61" fmla="*/ 374650 h 429"/>
                <a:gd name="T62" fmla="*/ 19050 w 254"/>
                <a:gd name="T63" fmla="*/ 306388 h 429"/>
                <a:gd name="T64" fmla="*/ 31750 w 254"/>
                <a:gd name="T65" fmla="*/ 242888 h 429"/>
                <a:gd name="T66" fmla="*/ 55563 w 254"/>
                <a:gd name="T67" fmla="*/ 185738 h 429"/>
                <a:gd name="T68" fmla="*/ 92075 w 254"/>
                <a:gd name="T69" fmla="*/ 133350 h 429"/>
                <a:gd name="T70" fmla="*/ 134938 w 254"/>
                <a:gd name="T71" fmla="*/ 90488 h 429"/>
                <a:gd name="T72" fmla="*/ 187325 w 254"/>
                <a:gd name="T73" fmla="*/ 53975 h 429"/>
                <a:gd name="T74" fmla="*/ 247650 w 254"/>
                <a:gd name="T75" fmla="*/ 30163 h 429"/>
                <a:gd name="T76" fmla="*/ 307975 w 254"/>
                <a:gd name="T77" fmla="*/ 17463 h 429"/>
                <a:gd name="T78" fmla="*/ 376238 w 254"/>
                <a:gd name="T79" fmla="*/ 17463 h 429"/>
                <a:gd name="T80" fmla="*/ 400050 w 254"/>
                <a:gd name="T81" fmla="*/ 17463 h 429"/>
                <a:gd name="T82" fmla="*/ 400050 w 254"/>
                <a:gd name="T83" fmla="*/ 14288 h 429"/>
                <a:gd name="T84" fmla="*/ 400050 w 254"/>
                <a:gd name="T85" fmla="*/ 11113 h 429"/>
                <a:gd name="T86" fmla="*/ 400050 w 254"/>
                <a:gd name="T87" fmla="*/ 4763 h 42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54"/>
                <a:gd name="T133" fmla="*/ 0 h 429"/>
                <a:gd name="T134" fmla="*/ 254 w 254"/>
                <a:gd name="T135" fmla="*/ 429 h 42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54" h="429">
                  <a:moveTo>
                    <a:pt x="252" y="3"/>
                  </a:moveTo>
                  <a:lnTo>
                    <a:pt x="238" y="0"/>
                  </a:lnTo>
                  <a:lnTo>
                    <a:pt x="215" y="0"/>
                  </a:lnTo>
                  <a:lnTo>
                    <a:pt x="194" y="0"/>
                  </a:lnTo>
                  <a:lnTo>
                    <a:pt x="173" y="3"/>
                  </a:lnTo>
                  <a:lnTo>
                    <a:pt x="152" y="9"/>
                  </a:lnTo>
                  <a:lnTo>
                    <a:pt x="133" y="17"/>
                  </a:lnTo>
                  <a:lnTo>
                    <a:pt x="114" y="25"/>
                  </a:lnTo>
                  <a:lnTo>
                    <a:pt x="96" y="36"/>
                  </a:lnTo>
                  <a:lnTo>
                    <a:pt x="79" y="48"/>
                  </a:lnTo>
                  <a:lnTo>
                    <a:pt x="64" y="63"/>
                  </a:lnTo>
                  <a:lnTo>
                    <a:pt x="50" y="78"/>
                  </a:lnTo>
                  <a:lnTo>
                    <a:pt x="37" y="94"/>
                  </a:lnTo>
                  <a:lnTo>
                    <a:pt x="27" y="113"/>
                  </a:lnTo>
                  <a:lnTo>
                    <a:pt x="18" y="130"/>
                  </a:lnTo>
                  <a:lnTo>
                    <a:pt x="10" y="151"/>
                  </a:lnTo>
                  <a:lnTo>
                    <a:pt x="4" y="172"/>
                  </a:lnTo>
                  <a:lnTo>
                    <a:pt x="2" y="193"/>
                  </a:lnTo>
                  <a:lnTo>
                    <a:pt x="0" y="215"/>
                  </a:lnTo>
                  <a:lnTo>
                    <a:pt x="2" y="238"/>
                  </a:lnTo>
                  <a:lnTo>
                    <a:pt x="4" y="259"/>
                  </a:lnTo>
                  <a:lnTo>
                    <a:pt x="10" y="280"/>
                  </a:lnTo>
                  <a:lnTo>
                    <a:pt x="18" y="299"/>
                  </a:lnTo>
                  <a:lnTo>
                    <a:pt x="27" y="318"/>
                  </a:lnTo>
                  <a:lnTo>
                    <a:pt x="37" y="335"/>
                  </a:lnTo>
                  <a:lnTo>
                    <a:pt x="50" y="353"/>
                  </a:lnTo>
                  <a:lnTo>
                    <a:pt x="64" y="368"/>
                  </a:lnTo>
                  <a:lnTo>
                    <a:pt x="79" y="381"/>
                  </a:lnTo>
                  <a:lnTo>
                    <a:pt x="96" y="393"/>
                  </a:lnTo>
                  <a:lnTo>
                    <a:pt x="114" y="404"/>
                  </a:lnTo>
                  <a:lnTo>
                    <a:pt x="133" y="414"/>
                  </a:lnTo>
                  <a:lnTo>
                    <a:pt x="152" y="420"/>
                  </a:lnTo>
                  <a:lnTo>
                    <a:pt x="173" y="426"/>
                  </a:lnTo>
                  <a:lnTo>
                    <a:pt x="194" y="429"/>
                  </a:lnTo>
                  <a:lnTo>
                    <a:pt x="215" y="429"/>
                  </a:lnTo>
                  <a:lnTo>
                    <a:pt x="238" y="429"/>
                  </a:lnTo>
                  <a:lnTo>
                    <a:pt x="254" y="427"/>
                  </a:lnTo>
                  <a:lnTo>
                    <a:pt x="254" y="426"/>
                  </a:lnTo>
                  <a:lnTo>
                    <a:pt x="254" y="424"/>
                  </a:lnTo>
                  <a:lnTo>
                    <a:pt x="254" y="422"/>
                  </a:lnTo>
                  <a:lnTo>
                    <a:pt x="254" y="420"/>
                  </a:lnTo>
                  <a:lnTo>
                    <a:pt x="254" y="418"/>
                  </a:lnTo>
                  <a:lnTo>
                    <a:pt x="254" y="416"/>
                  </a:lnTo>
                  <a:lnTo>
                    <a:pt x="237" y="420"/>
                  </a:lnTo>
                  <a:lnTo>
                    <a:pt x="215" y="420"/>
                  </a:lnTo>
                  <a:lnTo>
                    <a:pt x="194" y="420"/>
                  </a:lnTo>
                  <a:lnTo>
                    <a:pt x="175" y="416"/>
                  </a:lnTo>
                  <a:lnTo>
                    <a:pt x="156" y="410"/>
                  </a:lnTo>
                  <a:lnTo>
                    <a:pt x="137" y="404"/>
                  </a:lnTo>
                  <a:lnTo>
                    <a:pt x="118" y="395"/>
                  </a:lnTo>
                  <a:lnTo>
                    <a:pt x="102" y="385"/>
                  </a:lnTo>
                  <a:lnTo>
                    <a:pt x="85" y="374"/>
                  </a:lnTo>
                  <a:lnTo>
                    <a:pt x="71" y="360"/>
                  </a:lnTo>
                  <a:lnTo>
                    <a:pt x="58" y="345"/>
                  </a:lnTo>
                  <a:lnTo>
                    <a:pt x="47" y="330"/>
                  </a:lnTo>
                  <a:lnTo>
                    <a:pt x="35" y="312"/>
                  </a:lnTo>
                  <a:lnTo>
                    <a:pt x="27" y="295"/>
                  </a:lnTo>
                  <a:lnTo>
                    <a:pt x="20" y="276"/>
                  </a:lnTo>
                  <a:lnTo>
                    <a:pt x="16" y="257"/>
                  </a:lnTo>
                  <a:lnTo>
                    <a:pt x="12" y="236"/>
                  </a:lnTo>
                  <a:lnTo>
                    <a:pt x="10" y="215"/>
                  </a:lnTo>
                  <a:lnTo>
                    <a:pt x="12" y="193"/>
                  </a:lnTo>
                  <a:lnTo>
                    <a:pt x="16" y="174"/>
                  </a:lnTo>
                  <a:lnTo>
                    <a:pt x="20" y="153"/>
                  </a:lnTo>
                  <a:lnTo>
                    <a:pt x="27" y="134"/>
                  </a:lnTo>
                  <a:lnTo>
                    <a:pt x="35" y="117"/>
                  </a:lnTo>
                  <a:lnTo>
                    <a:pt x="47" y="99"/>
                  </a:lnTo>
                  <a:lnTo>
                    <a:pt x="58" y="84"/>
                  </a:lnTo>
                  <a:lnTo>
                    <a:pt x="71" y="69"/>
                  </a:lnTo>
                  <a:lnTo>
                    <a:pt x="85" y="57"/>
                  </a:lnTo>
                  <a:lnTo>
                    <a:pt x="102" y="44"/>
                  </a:lnTo>
                  <a:lnTo>
                    <a:pt x="118" y="34"/>
                  </a:lnTo>
                  <a:lnTo>
                    <a:pt x="137" y="26"/>
                  </a:lnTo>
                  <a:lnTo>
                    <a:pt x="156" y="19"/>
                  </a:lnTo>
                  <a:lnTo>
                    <a:pt x="175" y="13"/>
                  </a:lnTo>
                  <a:lnTo>
                    <a:pt x="194" y="11"/>
                  </a:lnTo>
                  <a:lnTo>
                    <a:pt x="215" y="9"/>
                  </a:lnTo>
                  <a:lnTo>
                    <a:pt x="237" y="11"/>
                  </a:lnTo>
                  <a:lnTo>
                    <a:pt x="252" y="13"/>
                  </a:lnTo>
                  <a:lnTo>
                    <a:pt x="252" y="11"/>
                  </a:lnTo>
                  <a:lnTo>
                    <a:pt x="252" y="9"/>
                  </a:lnTo>
                  <a:lnTo>
                    <a:pt x="252" y="7"/>
                  </a:lnTo>
                  <a:lnTo>
                    <a:pt x="252" y="5"/>
                  </a:lnTo>
                  <a:lnTo>
                    <a:pt x="252" y="3"/>
                  </a:lnTo>
                  <a:close/>
                </a:path>
              </a:pathLst>
            </a:custGeom>
            <a:solidFill>
              <a:srgbClr val="D6EEFF"/>
            </a:solidFill>
            <a:ln w="9525">
              <a:noFill/>
              <a:round/>
            </a:ln>
          </p:spPr>
          <p:txBody>
            <a:bodyPr/>
            <a:lstStyle/>
            <a:p>
              <a:endParaRPr lang="en-US"/>
            </a:p>
          </p:txBody>
        </p:sp>
        <p:sp>
          <p:nvSpPr>
            <p:cNvPr id="21527" name="Freeform 225"/>
            <p:cNvSpPr/>
            <p:nvPr/>
          </p:nvSpPr>
          <p:spPr bwMode="auto">
            <a:xfrm>
              <a:off x="1827389" y="3157517"/>
              <a:ext cx="349956" cy="671512"/>
            </a:xfrm>
            <a:custGeom>
              <a:avLst/>
              <a:gdLst>
                <a:gd name="T0" fmla="*/ 368300 w 248"/>
                <a:gd name="T1" fmla="*/ 3175 h 423"/>
                <a:gd name="T2" fmla="*/ 298450 w 248"/>
                <a:gd name="T3" fmla="*/ 3175 h 423"/>
                <a:gd name="T4" fmla="*/ 234950 w 248"/>
                <a:gd name="T5" fmla="*/ 15875 h 423"/>
                <a:gd name="T6" fmla="*/ 174625 w 248"/>
                <a:gd name="T7" fmla="*/ 42862 h 423"/>
                <a:gd name="T8" fmla="*/ 122238 w 248"/>
                <a:gd name="T9" fmla="*/ 79375 h 423"/>
                <a:gd name="T10" fmla="*/ 76200 w 248"/>
                <a:gd name="T11" fmla="*/ 122237 h 423"/>
                <a:gd name="T12" fmla="*/ 39688 w 248"/>
                <a:gd name="T13" fmla="*/ 177800 h 423"/>
                <a:gd name="T14" fmla="*/ 15875 w 248"/>
                <a:gd name="T15" fmla="*/ 238125 h 423"/>
                <a:gd name="T16" fmla="*/ 0 w 248"/>
                <a:gd name="T17" fmla="*/ 301625 h 423"/>
                <a:gd name="T18" fmla="*/ 0 w 248"/>
                <a:gd name="T19" fmla="*/ 369887 h 423"/>
                <a:gd name="T20" fmla="*/ 15875 w 248"/>
                <a:gd name="T21" fmla="*/ 436562 h 423"/>
                <a:gd name="T22" fmla="*/ 39688 w 248"/>
                <a:gd name="T23" fmla="*/ 493712 h 423"/>
                <a:gd name="T24" fmla="*/ 76200 w 248"/>
                <a:gd name="T25" fmla="*/ 549275 h 423"/>
                <a:gd name="T26" fmla="*/ 122238 w 248"/>
                <a:gd name="T27" fmla="*/ 595312 h 423"/>
                <a:gd name="T28" fmla="*/ 174625 w 248"/>
                <a:gd name="T29" fmla="*/ 631825 h 423"/>
                <a:gd name="T30" fmla="*/ 234950 w 248"/>
                <a:gd name="T31" fmla="*/ 655637 h 423"/>
                <a:gd name="T32" fmla="*/ 298450 w 248"/>
                <a:gd name="T33" fmla="*/ 668337 h 423"/>
                <a:gd name="T34" fmla="*/ 368300 w 248"/>
                <a:gd name="T35" fmla="*/ 668337 h 423"/>
                <a:gd name="T36" fmla="*/ 393700 w 248"/>
                <a:gd name="T37" fmla="*/ 661987 h 423"/>
                <a:gd name="T38" fmla="*/ 393700 w 248"/>
                <a:gd name="T39" fmla="*/ 658812 h 423"/>
                <a:gd name="T40" fmla="*/ 393700 w 248"/>
                <a:gd name="T41" fmla="*/ 655637 h 423"/>
                <a:gd name="T42" fmla="*/ 393700 w 248"/>
                <a:gd name="T43" fmla="*/ 649287 h 423"/>
                <a:gd name="T44" fmla="*/ 366713 w 248"/>
                <a:gd name="T45" fmla="*/ 652462 h 423"/>
                <a:gd name="T46" fmla="*/ 301625 w 248"/>
                <a:gd name="T47" fmla="*/ 652462 h 423"/>
                <a:gd name="T48" fmla="*/ 238125 w 248"/>
                <a:gd name="T49" fmla="*/ 639762 h 423"/>
                <a:gd name="T50" fmla="*/ 182563 w 248"/>
                <a:gd name="T51" fmla="*/ 615950 h 423"/>
                <a:gd name="T52" fmla="*/ 131763 w 248"/>
                <a:gd name="T53" fmla="*/ 582612 h 423"/>
                <a:gd name="T54" fmla="*/ 88900 w 248"/>
                <a:gd name="T55" fmla="*/ 539750 h 423"/>
                <a:gd name="T56" fmla="*/ 55563 w 248"/>
                <a:gd name="T57" fmla="*/ 487362 h 423"/>
                <a:gd name="T58" fmla="*/ 30163 w 248"/>
                <a:gd name="T59" fmla="*/ 430212 h 423"/>
                <a:gd name="T60" fmla="*/ 19050 w 248"/>
                <a:gd name="T61" fmla="*/ 369887 h 423"/>
                <a:gd name="T62" fmla="*/ 19050 w 248"/>
                <a:gd name="T63" fmla="*/ 301625 h 423"/>
                <a:gd name="T64" fmla="*/ 30163 w 248"/>
                <a:gd name="T65" fmla="*/ 241300 h 423"/>
                <a:gd name="T66" fmla="*/ 55563 w 248"/>
                <a:gd name="T67" fmla="*/ 184150 h 423"/>
                <a:gd name="T68" fmla="*/ 88900 w 248"/>
                <a:gd name="T69" fmla="*/ 134937 h 423"/>
                <a:gd name="T70" fmla="*/ 131763 w 248"/>
                <a:gd name="T71" fmla="*/ 92075 h 423"/>
                <a:gd name="T72" fmla="*/ 182563 w 248"/>
                <a:gd name="T73" fmla="*/ 55562 h 423"/>
                <a:gd name="T74" fmla="*/ 238125 w 248"/>
                <a:gd name="T75" fmla="*/ 34925 h 423"/>
                <a:gd name="T76" fmla="*/ 301625 w 248"/>
                <a:gd name="T77" fmla="*/ 19050 h 423"/>
                <a:gd name="T78" fmla="*/ 366713 w 248"/>
                <a:gd name="T79" fmla="*/ 19050 h 423"/>
                <a:gd name="T80" fmla="*/ 390525 w 248"/>
                <a:gd name="T81" fmla="*/ 22225 h 423"/>
                <a:gd name="T82" fmla="*/ 390525 w 248"/>
                <a:gd name="T83" fmla="*/ 19050 h 423"/>
                <a:gd name="T84" fmla="*/ 390525 w 248"/>
                <a:gd name="T85" fmla="*/ 12700 h 423"/>
                <a:gd name="T86" fmla="*/ 390525 w 248"/>
                <a:gd name="T87" fmla="*/ 9525 h 42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8"/>
                <a:gd name="T133" fmla="*/ 0 h 423"/>
                <a:gd name="T134" fmla="*/ 248 w 248"/>
                <a:gd name="T135" fmla="*/ 423 h 42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8" h="423">
                  <a:moveTo>
                    <a:pt x="246" y="4"/>
                  </a:moveTo>
                  <a:lnTo>
                    <a:pt x="232" y="2"/>
                  </a:lnTo>
                  <a:lnTo>
                    <a:pt x="209" y="0"/>
                  </a:lnTo>
                  <a:lnTo>
                    <a:pt x="188" y="2"/>
                  </a:lnTo>
                  <a:lnTo>
                    <a:pt x="167" y="6"/>
                  </a:lnTo>
                  <a:lnTo>
                    <a:pt x="148" y="10"/>
                  </a:lnTo>
                  <a:lnTo>
                    <a:pt x="129" y="18"/>
                  </a:lnTo>
                  <a:lnTo>
                    <a:pt x="110" y="27"/>
                  </a:lnTo>
                  <a:lnTo>
                    <a:pt x="92" y="37"/>
                  </a:lnTo>
                  <a:lnTo>
                    <a:pt x="77" y="50"/>
                  </a:lnTo>
                  <a:lnTo>
                    <a:pt x="62" y="64"/>
                  </a:lnTo>
                  <a:lnTo>
                    <a:pt x="48" y="77"/>
                  </a:lnTo>
                  <a:lnTo>
                    <a:pt x="35" y="94"/>
                  </a:lnTo>
                  <a:lnTo>
                    <a:pt x="25" y="112"/>
                  </a:lnTo>
                  <a:lnTo>
                    <a:pt x="16" y="129"/>
                  </a:lnTo>
                  <a:lnTo>
                    <a:pt x="10" y="150"/>
                  </a:lnTo>
                  <a:lnTo>
                    <a:pt x="4" y="169"/>
                  </a:lnTo>
                  <a:lnTo>
                    <a:pt x="0" y="190"/>
                  </a:lnTo>
                  <a:lnTo>
                    <a:pt x="0" y="212"/>
                  </a:lnTo>
                  <a:lnTo>
                    <a:pt x="0" y="233"/>
                  </a:lnTo>
                  <a:lnTo>
                    <a:pt x="4" y="254"/>
                  </a:lnTo>
                  <a:lnTo>
                    <a:pt x="10" y="275"/>
                  </a:lnTo>
                  <a:lnTo>
                    <a:pt x="16" y="294"/>
                  </a:lnTo>
                  <a:lnTo>
                    <a:pt x="25" y="311"/>
                  </a:lnTo>
                  <a:lnTo>
                    <a:pt x="35" y="329"/>
                  </a:lnTo>
                  <a:lnTo>
                    <a:pt x="48" y="346"/>
                  </a:lnTo>
                  <a:lnTo>
                    <a:pt x="62" y="361"/>
                  </a:lnTo>
                  <a:lnTo>
                    <a:pt x="77" y="375"/>
                  </a:lnTo>
                  <a:lnTo>
                    <a:pt x="92" y="386"/>
                  </a:lnTo>
                  <a:lnTo>
                    <a:pt x="110" y="398"/>
                  </a:lnTo>
                  <a:lnTo>
                    <a:pt x="129" y="405"/>
                  </a:lnTo>
                  <a:lnTo>
                    <a:pt x="148" y="413"/>
                  </a:lnTo>
                  <a:lnTo>
                    <a:pt x="167" y="419"/>
                  </a:lnTo>
                  <a:lnTo>
                    <a:pt x="188" y="421"/>
                  </a:lnTo>
                  <a:lnTo>
                    <a:pt x="209" y="423"/>
                  </a:lnTo>
                  <a:lnTo>
                    <a:pt x="232" y="421"/>
                  </a:lnTo>
                  <a:lnTo>
                    <a:pt x="248" y="419"/>
                  </a:lnTo>
                  <a:lnTo>
                    <a:pt x="248" y="417"/>
                  </a:lnTo>
                  <a:lnTo>
                    <a:pt x="248" y="415"/>
                  </a:lnTo>
                  <a:lnTo>
                    <a:pt x="248" y="413"/>
                  </a:lnTo>
                  <a:lnTo>
                    <a:pt x="248" y="411"/>
                  </a:lnTo>
                  <a:lnTo>
                    <a:pt x="248" y="409"/>
                  </a:lnTo>
                  <a:lnTo>
                    <a:pt x="231" y="411"/>
                  </a:lnTo>
                  <a:lnTo>
                    <a:pt x="209" y="411"/>
                  </a:lnTo>
                  <a:lnTo>
                    <a:pt x="190" y="411"/>
                  </a:lnTo>
                  <a:lnTo>
                    <a:pt x="169" y="407"/>
                  </a:lnTo>
                  <a:lnTo>
                    <a:pt x="150" y="403"/>
                  </a:lnTo>
                  <a:lnTo>
                    <a:pt x="133" y="396"/>
                  </a:lnTo>
                  <a:lnTo>
                    <a:pt x="115" y="388"/>
                  </a:lnTo>
                  <a:lnTo>
                    <a:pt x="98" y="378"/>
                  </a:lnTo>
                  <a:lnTo>
                    <a:pt x="83" y="367"/>
                  </a:lnTo>
                  <a:lnTo>
                    <a:pt x="69" y="353"/>
                  </a:lnTo>
                  <a:lnTo>
                    <a:pt x="56" y="340"/>
                  </a:lnTo>
                  <a:lnTo>
                    <a:pt x="44" y="323"/>
                  </a:lnTo>
                  <a:lnTo>
                    <a:pt x="35" y="307"/>
                  </a:lnTo>
                  <a:lnTo>
                    <a:pt x="25" y="290"/>
                  </a:lnTo>
                  <a:lnTo>
                    <a:pt x="19" y="271"/>
                  </a:lnTo>
                  <a:lnTo>
                    <a:pt x="14" y="252"/>
                  </a:lnTo>
                  <a:lnTo>
                    <a:pt x="12" y="233"/>
                  </a:lnTo>
                  <a:lnTo>
                    <a:pt x="10" y="212"/>
                  </a:lnTo>
                  <a:lnTo>
                    <a:pt x="12" y="190"/>
                  </a:lnTo>
                  <a:lnTo>
                    <a:pt x="14" y="171"/>
                  </a:lnTo>
                  <a:lnTo>
                    <a:pt x="19" y="152"/>
                  </a:lnTo>
                  <a:lnTo>
                    <a:pt x="25" y="135"/>
                  </a:lnTo>
                  <a:lnTo>
                    <a:pt x="35" y="116"/>
                  </a:lnTo>
                  <a:lnTo>
                    <a:pt x="44" y="100"/>
                  </a:lnTo>
                  <a:lnTo>
                    <a:pt x="56" y="85"/>
                  </a:lnTo>
                  <a:lnTo>
                    <a:pt x="69" y="70"/>
                  </a:lnTo>
                  <a:lnTo>
                    <a:pt x="83" y="58"/>
                  </a:lnTo>
                  <a:lnTo>
                    <a:pt x="98" y="47"/>
                  </a:lnTo>
                  <a:lnTo>
                    <a:pt x="115" y="35"/>
                  </a:lnTo>
                  <a:lnTo>
                    <a:pt x="133" y="27"/>
                  </a:lnTo>
                  <a:lnTo>
                    <a:pt x="150" y="22"/>
                  </a:lnTo>
                  <a:lnTo>
                    <a:pt x="169" y="16"/>
                  </a:lnTo>
                  <a:lnTo>
                    <a:pt x="190" y="12"/>
                  </a:lnTo>
                  <a:lnTo>
                    <a:pt x="209" y="12"/>
                  </a:lnTo>
                  <a:lnTo>
                    <a:pt x="231" y="12"/>
                  </a:lnTo>
                  <a:lnTo>
                    <a:pt x="246" y="16"/>
                  </a:lnTo>
                  <a:lnTo>
                    <a:pt x="246" y="14"/>
                  </a:lnTo>
                  <a:lnTo>
                    <a:pt x="246" y="12"/>
                  </a:lnTo>
                  <a:lnTo>
                    <a:pt x="246" y="10"/>
                  </a:lnTo>
                  <a:lnTo>
                    <a:pt x="246" y="8"/>
                  </a:lnTo>
                  <a:lnTo>
                    <a:pt x="246" y="6"/>
                  </a:lnTo>
                  <a:lnTo>
                    <a:pt x="246" y="4"/>
                  </a:lnTo>
                  <a:close/>
                </a:path>
              </a:pathLst>
            </a:custGeom>
            <a:solidFill>
              <a:srgbClr val="D7EFFF"/>
            </a:solidFill>
            <a:ln w="9525">
              <a:noFill/>
              <a:round/>
            </a:ln>
          </p:spPr>
          <p:txBody>
            <a:bodyPr/>
            <a:lstStyle/>
            <a:p>
              <a:endParaRPr lang="en-US"/>
            </a:p>
          </p:txBody>
        </p:sp>
        <p:sp>
          <p:nvSpPr>
            <p:cNvPr id="21528" name="Freeform 226"/>
            <p:cNvSpPr/>
            <p:nvPr/>
          </p:nvSpPr>
          <p:spPr bwMode="auto">
            <a:xfrm>
              <a:off x="1833035" y="3167042"/>
              <a:ext cx="344311" cy="652462"/>
            </a:xfrm>
            <a:custGeom>
              <a:avLst/>
              <a:gdLst>
                <a:gd name="T0" fmla="*/ 360363 w 244"/>
                <a:gd name="T1" fmla="*/ 3175 h 411"/>
                <a:gd name="T2" fmla="*/ 292100 w 244"/>
                <a:gd name="T3" fmla="*/ 3175 h 411"/>
                <a:gd name="T4" fmla="*/ 231775 w 244"/>
                <a:gd name="T5" fmla="*/ 15875 h 411"/>
                <a:gd name="T6" fmla="*/ 171450 w 244"/>
                <a:gd name="T7" fmla="*/ 39687 h 411"/>
                <a:gd name="T8" fmla="*/ 119063 w 244"/>
                <a:gd name="T9" fmla="*/ 76200 h 411"/>
                <a:gd name="T10" fmla="*/ 76200 w 244"/>
                <a:gd name="T11" fmla="*/ 119062 h 411"/>
                <a:gd name="T12" fmla="*/ 39688 w 244"/>
                <a:gd name="T13" fmla="*/ 171450 h 411"/>
                <a:gd name="T14" fmla="*/ 15875 w 244"/>
                <a:gd name="T15" fmla="*/ 228600 h 411"/>
                <a:gd name="T16" fmla="*/ 3175 w 244"/>
                <a:gd name="T17" fmla="*/ 292100 h 411"/>
                <a:gd name="T18" fmla="*/ 3175 w 244"/>
                <a:gd name="T19" fmla="*/ 360362 h 411"/>
                <a:gd name="T20" fmla="*/ 15875 w 244"/>
                <a:gd name="T21" fmla="*/ 423862 h 411"/>
                <a:gd name="T22" fmla="*/ 39688 w 244"/>
                <a:gd name="T23" fmla="*/ 481012 h 411"/>
                <a:gd name="T24" fmla="*/ 76200 w 244"/>
                <a:gd name="T25" fmla="*/ 533400 h 411"/>
                <a:gd name="T26" fmla="*/ 119063 w 244"/>
                <a:gd name="T27" fmla="*/ 579437 h 411"/>
                <a:gd name="T28" fmla="*/ 171450 w 244"/>
                <a:gd name="T29" fmla="*/ 612775 h 411"/>
                <a:gd name="T30" fmla="*/ 231775 w 244"/>
                <a:gd name="T31" fmla="*/ 636587 h 411"/>
                <a:gd name="T32" fmla="*/ 292100 w 244"/>
                <a:gd name="T33" fmla="*/ 652462 h 411"/>
                <a:gd name="T34" fmla="*/ 360363 w 244"/>
                <a:gd name="T35" fmla="*/ 652462 h 411"/>
                <a:gd name="T36" fmla="*/ 387350 w 244"/>
                <a:gd name="T37" fmla="*/ 646112 h 411"/>
                <a:gd name="T38" fmla="*/ 387350 w 244"/>
                <a:gd name="T39" fmla="*/ 639762 h 411"/>
                <a:gd name="T40" fmla="*/ 387350 w 244"/>
                <a:gd name="T41" fmla="*/ 636587 h 411"/>
                <a:gd name="T42" fmla="*/ 384175 w 244"/>
                <a:gd name="T43" fmla="*/ 633412 h 411"/>
                <a:gd name="T44" fmla="*/ 360363 w 244"/>
                <a:gd name="T45" fmla="*/ 633412 h 411"/>
                <a:gd name="T46" fmla="*/ 295275 w 244"/>
                <a:gd name="T47" fmla="*/ 633412 h 411"/>
                <a:gd name="T48" fmla="*/ 234950 w 244"/>
                <a:gd name="T49" fmla="*/ 622300 h 411"/>
                <a:gd name="T50" fmla="*/ 179388 w 244"/>
                <a:gd name="T51" fmla="*/ 600075 h 411"/>
                <a:gd name="T52" fmla="*/ 131763 w 244"/>
                <a:gd name="T53" fmla="*/ 566737 h 411"/>
                <a:gd name="T54" fmla="*/ 88900 w 244"/>
                <a:gd name="T55" fmla="*/ 523875 h 411"/>
                <a:gd name="T56" fmla="*/ 55563 w 244"/>
                <a:gd name="T57" fmla="*/ 476250 h 411"/>
                <a:gd name="T58" fmla="*/ 30163 w 244"/>
                <a:gd name="T59" fmla="*/ 417512 h 411"/>
                <a:gd name="T60" fmla="*/ 19050 w 244"/>
                <a:gd name="T61" fmla="*/ 360362 h 411"/>
                <a:gd name="T62" fmla="*/ 19050 w 244"/>
                <a:gd name="T63" fmla="*/ 295275 h 411"/>
                <a:gd name="T64" fmla="*/ 30163 w 244"/>
                <a:gd name="T65" fmla="*/ 234950 h 411"/>
                <a:gd name="T66" fmla="*/ 55563 w 244"/>
                <a:gd name="T67" fmla="*/ 179387 h 411"/>
                <a:gd name="T68" fmla="*/ 88900 w 244"/>
                <a:gd name="T69" fmla="*/ 128587 h 411"/>
                <a:gd name="T70" fmla="*/ 131763 w 244"/>
                <a:gd name="T71" fmla="*/ 88900 h 411"/>
                <a:gd name="T72" fmla="*/ 179388 w 244"/>
                <a:gd name="T73" fmla="*/ 55562 h 411"/>
                <a:gd name="T74" fmla="*/ 234950 w 244"/>
                <a:gd name="T75" fmla="*/ 30162 h 411"/>
                <a:gd name="T76" fmla="*/ 295275 w 244"/>
                <a:gd name="T77" fmla="*/ 19050 h 411"/>
                <a:gd name="T78" fmla="*/ 360363 w 244"/>
                <a:gd name="T79" fmla="*/ 19050 h 411"/>
                <a:gd name="T80" fmla="*/ 381000 w 244"/>
                <a:gd name="T81" fmla="*/ 22225 h 411"/>
                <a:gd name="T82" fmla="*/ 384175 w 244"/>
                <a:gd name="T83" fmla="*/ 15875 h 411"/>
                <a:gd name="T84" fmla="*/ 384175 w 244"/>
                <a:gd name="T85" fmla="*/ 12700 h 411"/>
                <a:gd name="T86" fmla="*/ 384175 w 244"/>
                <a:gd name="T87" fmla="*/ 9525 h 41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4"/>
                <a:gd name="T133" fmla="*/ 0 h 411"/>
                <a:gd name="T134" fmla="*/ 244 w 244"/>
                <a:gd name="T135" fmla="*/ 411 h 41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4" h="411">
                  <a:moveTo>
                    <a:pt x="242" y="4"/>
                  </a:moveTo>
                  <a:lnTo>
                    <a:pt x="227" y="2"/>
                  </a:lnTo>
                  <a:lnTo>
                    <a:pt x="205" y="0"/>
                  </a:lnTo>
                  <a:lnTo>
                    <a:pt x="184" y="2"/>
                  </a:lnTo>
                  <a:lnTo>
                    <a:pt x="165" y="4"/>
                  </a:lnTo>
                  <a:lnTo>
                    <a:pt x="146" y="10"/>
                  </a:lnTo>
                  <a:lnTo>
                    <a:pt x="127" y="17"/>
                  </a:lnTo>
                  <a:lnTo>
                    <a:pt x="108" y="25"/>
                  </a:lnTo>
                  <a:lnTo>
                    <a:pt x="92" y="35"/>
                  </a:lnTo>
                  <a:lnTo>
                    <a:pt x="75" y="48"/>
                  </a:lnTo>
                  <a:lnTo>
                    <a:pt x="61" y="60"/>
                  </a:lnTo>
                  <a:lnTo>
                    <a:pt x="48" y="75"/>
                  </a:lnTo>
                  <a:lnTo>
                    <a:pt x="37" y="90"/>
                  </a:lnTo>
                  <a:lnTo>
                    <a:pt x="25" y="108"/>
                  </a:lnTo>
                  <a:lnTo>
                    <a:pt x="17" y="125"/>
                  </a:lnTo>
                  <a:lnTo>
                    <a:pt x="10" y="144"/>
                  </a:lnTo>
                  <a:lnTo>
                    <a:pt x="6" y="165"/>
                  </a:lnTo>
                  <a:lnTo>
                    <a:pt x="2" y="184"/>
                  </a:lnTo>
                  <a:lnTo>
                    <a:pt x="0" y="206"/>
                  </a:lnTo>
                  <a:lnTo>
                    <a:pt x="2" y="227"/>
                  </a:lnTo>
                  <a:lnTo>
                    <a:pt x="6" y="248"/>
                  </a:lnTo>
                  <a:lnTo>
                    <a:pt x="10" y="267"/>
                  </a:lnTo>
                  <a:lnTo>
                    <a:pt x="17" y="286"/>
                  </a:lnTo>
                  <a:lnTo>
                    <a:pt x="25" y="303"/>
                  </a:lnTo>
                  <a:lnTo>
                    <a:pt x="37" y="321"/>
                  </a:lnTo>
                  <a:lnTo>
                    <a:pt x="48" y="336"/>
                  </a:lnTo>
                  <a:lnTo>
                    <a:pt x="61" y="351"/>
                  </a:lnTo>
                  <a:lnTo>
                    <a:pt x="75" y="365"/>
                  </a:lnTo>
                  <a:lnTo>
                    <a:pt x="92" y="376"/>
                  </a:lnTo>
                  <a:lnTo>
                    <a:pt x="108" y="386"/>
                  </a:lnTo>
                  <a:lnTo>
                    <a:pt x="127" y="395"/>
                  </a:lnTo>
                  <a:lnTo>
                    <a:pt x="146" y="401"/>
                  </a:lnTo>
                  <a:lnTo>
                    <a:pt x="165" y="407"/>
                  </a:lnTo>
                  <a:lnTo>
                    <a:pt x="184" y="411"/>
                  </a:lnTo>
                  <a:lnTo>
                    <a:pt x="205" y="411"/>
                  </a:lnTo>
                  <a:lnTo>
                    <a:pt x="227" y="411"/>
                  </a:lnTo>
                  <a:lnTo>
                    <a:pt x="244" y="407"/>
                  </a:lnTo>
                  <a:lnTo>
                    <a:pt x="244" y="405"/>
                  </a:lnTo>
                  <a:lnTo>
                    <a:pt x="244" y="403"/>
                  </a:lnTo>
                  <a:lnTo>
                    <a:pt x="244" y="401"/>
                  </a:lnTo>
                  <a:lnTo>
                    <a:pt x="242" y="399"/>
                  </a:lnTo>
                  <a:lnTo>
                    <a:pt x="242" y="397"/>
                  </a:lnTo>
                  <a:lnTo>
                    <a:pt x="227" y="399"/>
                  </a:lnTo>
                  <a:lnTo>
                    <a:pt x="205" y="401"/>
                  </a:lnTo>
                  <a:lnTo>
                    <a:pt x="186" y="399"/>
                  </a:lnTo>
                  <a:lnTo>
                    <a:pt x="167" y="397"/>
                  </a:lnTo>
                  <a:lnTo>
                    <a:pt x="148" y="392"/>
                  </a:lnTo>
                  <a:lnTo>
                    <a:pt x="131" y="386"/>
                  </a:lnTo>
                  <a:lnTo>
                    <a:pt x="113" y="378"/>
                  </a:lnTo>
                  <a:lnTo>
                    <a:pt x="98" y="367"/>
                  </a:lnTo>
                  <a:lnTo>
                    <a:pt x="83" y="357"/>
                  </a:lnTo>
                  <a:lnTo>
                    <a:pt x="67" y="344"/>
                  </a:lnTo>
                  <a:lnTo>
                    <a:pt x="56" y="330"/>
                  </a:lnTo>
                  <a:lnTo>
                    <a:pt x="44" y="315"/>
                  </a:lnTo>
                  <a:lnTo>
                    <a:pt x="35" y="300"/>
                  </a:lnTo>
                  <a:lnTo>
                    <a:pt x="27" y="282"/>
                  </a:lnTo>
                  <a:lnTo>
                    <a:pt x="19" y="263"/>
                  </a:lnTo>
                  <a:lnTo>
                    <a:pt x="15" y="246"/>
                  </a:lnTo>
                  <a:lnTo>
                    <a:pt x="12" y="227"/>
                  </a:lnTo>
                  <a:lnTo>
                    <a:pt x="12" y="206"/>
                  </a:lnTo>
                  <a:lnTo>
                    <a:pt x="12" y="186"/>
                  </a:lnTo>
                  <a:lnTo>
                    <a:pt x="15" y="167"/>
                  </a:lnTo>
                  <a:lnTo>
                    <a:pt x="19" y="148"/>
                  </a:lnTo>
                  <a:lnTo>
                    <a:pt x="27" y="131"/>
                  </a:lnTo>
                  <a:lnTo>
                    <a:pt x="35" y="113"/>
                  </a:lnTo>
                  <a:lnTo>
                    <a:pt x="44" y="96"/>
                  </a:lnTo>
                  <a:lnTo>
                    <a:pt x="56" y="81"/>
                  </a:lnTo>
                  <a:lnTo>
                    <a:pt x="67" y="67"/>
                  </a:lnTo>
                  <a:lnTo>
                    <a:pt x="83" y="56"/>
                  </a:lnTo>
                  <a:lnTo>
                    <a:pt x="98" y="44"/>
                  </a:lnTo>
                  <a:lnTo>
                    <a:pt x="113" y="35"/>
                  </a:lnTo>
                  <a:lnTo>
                    <a:pt x="131" y="25"/>
                  </a:lnTo>
                  <a:lnTo>
                    <a:pt x="148" y="19"/>
                  </a:lnTo>
                  <a:lnTo>
                    <a:pt x="167" y="16"/>
                  </a:lnTo>
                  <a:lnTo>
                    <a:pt x="186" y="12"/>
                  </a:lnTo>
                  <a:lnTo>
                    <a:pt x="205" y="10"/>
                  </a:lnTo>
                  <a:lnTo>
                    <a:pt x="227" y="12"/>
                  </a:lnTo>
                  <a:lnTo>
                    <a:pt x="240" y="14"/>
                  </a:lnTo>
                  <a:lnTo>
                    <a:pt x="240" y="12"/>
                  </a:lnTo>
                  <a:lnTo>
                    <a:pt x="242" y="10"/>
                  </a:lnTo>
                  <a:lnTo>
                    <a:pt x="242" y="8"/>
                  </a:lnTo>
                  <a:lnTo>
                    <a:pt x="242" y="6"/>
                  </a:lnTo>
                  <a:lnTo>
                    <a:pt x="242" y="4"/>
                  </a:lnTo>
                  <a:close/>
                </a:path>
              </a:pathLst>
            </a:custGeom>
            <a:solidFill>
              <a:srgbClr val="D8EFFF"/>
            </a:solidFill>
            <a:ln w="9525">
              <a:noFill/>
              <a:round/>
            </a:ln>
          </p:spPr>
          <p:txBody>
            <a:bodyPr/>
            <a:lstStyle/>
            <a:p>
              <a:endParaRPr lang="en-US"/>
            </a:p>
          </p:txBody>
        </p:sp>
        <p:sp>
          <p:nvSpPr>
            <p:cNvPr id="21529" name="Freeform 227"/>
            <p:cNvSpPr/>
            <p:nvPr/>
          </p:nvSpPr>
          <p:spPr bwMode="auto">
            <a:xfrm>
              <a:off x="1841501" y="3176567"/>
              <a:ext cx="335844" cy="633412"/>
            </a:xfrm>
            <a:custGeom>
              <a:avLst/>
              <a:gdLst>
                <a:gd name="T0" fmla="*/ 350838 w 238"/>
                <a:gd name="T1" fmla="*/ 0 h 399"/>
                <a:gd name="T2" fmla="*/ 285750 w 238"/>
                <a:gd name="T3" fmla="*/ 0 h 399"/>
                <a:gd name="T4" fmla="*/ 222250 w 238"/>
                <a:gd name="T5" fmla="*/ 15875 h 399"/>
                <a:gd name="T6" fmla="*/ 166688 w 238"/>
                <a:gd name="T7" fmla="*/ 36512 h 399"/>
                <a:gd name="T8" fmla="*/ 115888 w 238"/>
                <a:gd name="T9" fmla="*/ 73025 h 399"/>
                <a:gd name="T10" fmla="*/ 73025 w 238"/>
                <a:gd name="T11" fmla="*/ 115887 h 399"/>
                <a:gd name="T12" fmla="*/ 39688 w 238"/>
                <a:gd name="T13" fmla="*/ 165100 h 399"/>
                <a:gd name="T14" fmla="*/ 14288 w 238"/>
                <a:gd name="T15" fmla="*/ 222250 h 399"/>
                <a:gd name="T16" fmla="*/ 3175 w 238"/>
                <a:gd name="T17" fmla="*/ 282575 h 399"/>
                <a:gd name="T18" fmla="*/ 3175 w 238"/>
                <a:gd name="T19" fmla="*/ 350837 h 399"/>
                <a:gd name="T20" fmla="*/ 14288 w 238"/>
                <a:gd name="T21" fmla="*/ 411162 h 399"/>
                <a:gd name="T22" fmla="*/ 39688 w 238"/>
                <a:gd name="T23" fmla="*/ 468312 h 399"/>
                <a:gd name="T24" fmla="*/ 73025 w 238"/>
                <a:gd name="T25" fmla="*/ 520700 h 399"/>
                <a:gd name="T26" fmla="*/ 115888 w 238"/>
                <a:gd name="T27" fmla="*/ 563562 h 399"/>
                <a:gd name="T28" fmla="*/ 166688 w 238"/>
                <a:gd name="T29" fmla="*/ 596900 h 399"/>
                <a:gd name="T30" fmla="*/ 222250 w 238"/>
                <a:gd name="T31" fmla="*/ 620712 h 399"/>
                <a:gd name="T32" fmla="*/ 285750 w 238"/>
                <a:gd name="T33" fmla="*/ 633412 h 399"/>
                <a:gd name="T34" fmla="*/ 350838 w 238"/>
                <a:gd name="T35" fmla="*/ 633412 h 399"/>
                <a:gd name="T36" fmla="*/ 377825 w 238"/>
                <a:gd name="T37" fmla="*/ 627062 h 399"/>
                <a:gd name="T38" fmla="*/ 374650 w 238"/>
                <a:gd name="T39" fmla="*/ 623887 h 399"/>
                <a:gd name="T40" fmla="*/ 374650 w 238"/>
                <a:gd name="T41" fmla="*/ 617537 h 399"/>
                <a:gd name="T42" fmla="*/ 374650 w 238"/>
                <a:gd name="T43" fmla="*/ 615950 h 399"/>
                <a:gd name="T44" fmla="*/ 347663 w 238"/>
                <a:gd name="T45" fmla="*/ 617537 h 399"/>
                <a:gd name="T46" fmla="*/ 285750 w 238"/>
                <a:gd name="T47" fmla="*/ 617537 h 399"/>
                <a:gd name="T48" fmla="*/ 228600 w 238"/>
                <a:gd name="T49" fmla="*/ 606425 h 399"/>
                <a:gd name="T50" fmla="*/ 173038 w 238"/>
                <a:gd name="T51" fmla="*/ 581025 h 399"/>
                <a:gd name="T52" fmla="*/ 123825 w 238"/>
                <a:gd name="T53" fmla="*/ 550862 h 399"/>
                <a:gd name="T54" fmla="*/ 85725 w 238"/>
                <a:gd name="T55" fmla="*/ 508000 h 399"/>
                <a:gd name="T56" fmla="*/ 50800 w 238"/>
                <a:gd name="T57" fmla="*/ 460375 h 399"/>
                <a:gd name="T58" fmla="*/ 30163 w 238"/>
                <a:gd name="T59" fmla="*/ 407987 h 399"/>
                <a:gd name="T60" fmla="*/ 17463 w 238"/>
                <a:gd name="T61" fmla="*/ 347662 h 399"/>
                <a:gd name="T62" fmla="*/ 17463 w 238"/>
                <a:gd name="T63" fmla="*/ 285750 h 399"/>
                <a:gd name="T64" fmla="*/ 30163 w 238"/>
                <a:gd name="T65" fmla="*/ 228600 h 399"/>
                <a:gd name="T66" fmla="*/ 50800 w 238"/>
                <a:gd name="T67" fmla="*/ 173037 h 399"/>
                <a:gd name="T68" fmla="*/ 85725 w 238"/>
                <a:gd name="T69" fmla="*/ 125412 h 399"/>
                <a:gd name="T70" fmla="*/ 123825 w 238"/>
                <a:gd name="T71" fmla="*/ 85725 h 399"/>
                <a:gd name="T72" fmla="*/ 173038 w 238"/>
                <a:gd name="T73" fmla="*/ 52387 h 399"/>
                <a:gd name="T74" fmla="*/ 228600 w 238"/>
                <a:gd name="T75" fmla="*/ 30162 h 399"/>
                <a:gd name="T76" fmla="*/ 285750 w 238"/>
                <a:gd name="T77" fmla="*/ 17462 h 399"/>
                <a:gd name="T78" fmla="*/ 347663 w 238"/>
                <a:gd name="T79" fmla="*/ 17462 h 399"/>
                <a:gd name="T80" fmla="*/ 371475 w 238"/>
                <a:gd name="T81" fmla="*/ 17462 h 399"/>
                <a:gd name="T82" fmla="*/ 371475 w 238"/>
                <a:gd name="T83" fmla="*/ 15875 h 399"/>
                <a:gd name="T84" fmla="*/ 371475 w 238"/>
                <a:gd name="T85" fmla="*/ 12700 h 399"/>
                <a:gd name="T86" fmla="*/ 374650 w 238"/>
                <a:gd name="T87" fmla="*/ 6350 h 39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8"/>
                <a:gd name="T133" fmla="*/ 0 h 399"/>
                <a:gd name="T134" fmla="*/ 238 w 238"/>
                <a:gd name="T135" fmla="*/ 399 h 39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8" h="399">
                  <a:moveTo>
                    <a:pt x="236" y="4"/>
                  </a:moveTo>
                  <a:lnTo>
                    <a:pt x="221" y="0"/>
                  </a:lnTo>
                  <a:lnTo>
                    <a:pt x="199" y="0"/>
                  </a:lnTo>
                  <a:lnTo>
                    <a:pt x="180" y="0"/>
                  </a:lnTo>
                  <a:lnTo>
                    <a:pt x="159" y="4"/>
                  </a:lnTo>
                  <a:lnTo>
                    <a:pt x="140" y="10"/>
                  </a:lnTo>
                  <a:lnTo>
                    <a:pt x="123" y="15"/>
                  </a:lnTo>
                  <a:lnTo>
                    <a:pt x="105" y="23"/>
                  </a:lnTo>
                  <a:lnTo>
                    <a:pt x="88" y="35"/>
                  </a:lnTo>
                  <a:lnTo>
                    <a:pt x="73" y="46"/>
                  </a:lnTo>
                  <a:lnTo>
                    <a:pt x="59" y="58"/>
                  </a:lnTo>
                  <a:lnTo>
                    <a:pt x="46" y="73"/>
                  </a:lnTo>
                  <a:lnTo>
                    <a:pt x="34" y="88"/>
                  </a:lnTo>
                  <a:lnTo>
                    <a:pt x="25" y="104"/>
                  </a:lnTo>
                  <a:lnTo>
                    <a:pt x="15" y="123"/>
                  </a:lnTo>
                  <a:lnTo>
                    <a:pt x="9" y="140"/>
                  </a:lnTo>
                  <a:lnTo>
                    <a:pt x="4" y="159"/>
                  </a:lnTo>
                  <a:lnTo>
                    <a:pt x="2" y="178"/>
                  </a:lnTo>
                  <a:lnTo>
                    <a:pt x="0" y="200"/>
                  </a:lnTo>
                  <a:lnTo>
                    <a:pt x="2" y="221"/>
                  </a:lnTo>
                  <a:lnTo>
                    <a:pt x="4" y="240"/>
                  </a:lnTo>
                  <a:lnTo>
                    <a:pt x="9" y="259"/>
                  </a:lnTo>
                  <a:lnTo>
                    <a:pt x="15" y="278"/>
                  </a:lnTo>
                  <a:lnTo>
                    <a:pt x="25" y="295"/>
                  </a:lnTo>
                  <a:lnTo>
                    <a:pt x="34" y="311"/>
                  </a:lnTo>
                  <a:lnTo>
                    <a:pt x="46" y="328"/>
                  </a:lnTo>
                  <a:lnTo>
                    <a:pt x="59" y="341"/>
                  </a:lnTo>
                  <a:lnTo>
                    <a:pt x="73" y="355"/>
                  </a:lnTo>
                  <a:lnTo>
                    <a:pt x="88" y="366"/>
                  </a:lnTo>
                  <a:lnTo>
                    <a:pt x="105" y="376"/>
                  </a:lnTo>
                  <a:lnTo>
                    <a:pt x="123" y="384"/>
                  </a:lnTo>
                  <a:lnTo>
                    <a:pt x="140" y="391"/>
                  </a:lnTo>
                  <a:lnTo>
                    <a:pt x="159" y="395"/>
                  </a:lnTo>
                  <a:lnTo>
                    <a:pt x="180" y="399"/>
                  </a:lnTo>
                  <a:lnTo>
                    <a:pt x="199" y="399"/>
                  </a:lnTo>
                  <a:lnTo>
                    <a:pt x="221" y="399"/>
                  </a:lnTo>
                  <a:lnTo>
                    <a:pt x="238" y="397"/>
                  </a:lnTo>
                  <a:lnTo>
                    <a:pt x="238" y="395"/>
                  </a:lnTo>
                  <a:lnTo>
                    <a:pt x="238" y="393"/>
                  </a:lnTo>
                  <a:lnTo>
                    <a:pt x="236" y="393"/>
                  </a:lnTo>
                  <a:lnTo>
                    <a:pt x="236" y="391"/>
                  </a:lnTo>
                  <a:lnTo>
                    <a:pt x="236" y="389"/>
                  </a:lnTo>
                  <a:lnTo>
                    <a:pt x="236" y="388"/>
                  </a:lnTo>
                  <a:lnTo>
                    <a:pt x="236" y="386"/>
                  </a:lnTo>
                  <a:lnTo>
                    <a:pt x="219" y="389"/>
                  </a:lnTo>
                  <a:lnTo>
                    <a:pt x="199" y="389"/>
                  </a:lnTo>
                  <a:lnTo>
                    <a:pt x="180" y="389"/>
                  </a:lnTo>
                  <a:lnTo>
                    <a:pt x="161" y="386"/>
                  </a:lnTo>
                  <a:lnTo>
                    <a:pt x="144" y="382"/>
                  </a:lnTo>
                  <a:lnTo>
                    <a:pt x="126" y="374"/>
                  </a:lnTo>
                  <a:lnTo>
                    <a:pt x="109" y="366"/>
                  </a:lnTo>
                  <a:lnTo>
                    <a:pt x="94" y="357"/>
                  </a:lnTo>
                  <a:lnTo>
                    <a:pt x="78" y="347"/>
                  </a:lnTo>
                  <a:lnTo>
                    <a:pt x="65" y="334"/>
                  </a:lnTo>
                  <a:lnTo>
                    <a:pt x="54" y="320"/>
                  </a:lnTo>
                  <a:lnTo>
                    <a:pt x="42" y="305"/>
                  </a:lnTo>
                  <a:lnTo>
                    <a:pt x="32" y="290"/>
                  </a:lnTo>
                  <a:lnTo>
                    <a:pt x="25" y="274"/>
                  </a:lnTo>
                  <a:lnTo>
                    <a:pt x="19" y="257"/>
                  </a:lnTo>
                  <a:lnTo>
                    <a:pt x="13" y="238"/>
                  </a:lnTo>
                  <a:lnTo>
                    <a:pt x="11" y="219"/>
                  </a:lnTo>
                  <a:lnTo>
                    <a:pt x="9" y="200"/>
                  </a:lnTo>
                  <a:lnTo>
                    <a:pt x="11" y="180"/>
                  </a:lnTo>
                  <a:lnTo>
                    <a:pt x="13" y="161"/>
                  </a:lnTo>
                  <a:lnTo>
                    <a:pt x="19" y="144"/>
                  </a:lnTo>
                  <a:lnTo>
                    <a:pt x="25" y="127"/>
                  </a:lnTo>
                  <a:lnTo>
                    <a:pt x="32" y="109"/>
                  </a:lnTo>
                  <a:lnTo>
                    <a:pt x="42" y="94"/>
                  </a:lnTo>
                  <a:lnTo>
                    <a:pt x="54" y="79"/>
                  </a:lnTo>
                  <a:lnTo>
                    <a:pt x="65" y="65"/>
                  </a:lnTo>
                  <a:lnTo>
                    <a:pt x="78" y="54"/>
                  </a:lnTo>
                  <a:lnTo>
                    <a:pt x="94" y="42"/>
                  </a:lnTo>
                  <a:lnTo>
                    <a:pt x="109" y="33"/>
                  </a:lnTo>
                  <a:lnTo>
                    <a:pt x="126" y="25"/>
                  </a:lnTo>
                  <a:lnTo>
                    <a:pt x="144" y="19"/>
                  </a:lnTo>
                  <a:lnTo>
                    <a:pt x="161" y="13"/>
                  </a:lnTo>
                  <a:lnTo>
                    <a:pt x="180" y="11"/>
                  </a:lnTo>
                  <a:lnTo>
                    <a:pt x="199" y="10"/>
                  </a:lnTo>
                  <a:lnTo>
                    <a:pt x="219" y="11"/>
                  </a:lnTo>
                  <a:lnTo>
                    <a:pt x="234" y="13"/>
                  </a:lnTo>
                  <a:lnTo>
                    <a:pt x="234" y="11"/>
                  </a:lnTo>
                  <a:lnTo>
                    <a:pt x="234" y="10"/>
                  </a:lnTo>
                  <a:lnTo>
                    <a:pt x="234" y="8"/>
                  </a:lnTo>
                  <a:lnTo>
                    <a:pt x="234" y="6"/>
                  </a:lnTo>
                  <a:lnTo>
                    <a:pt x="236" y="4"/>
                  </a:lnTo>
                  <a:close/>
                </a:path>
              </a:pathLst>
            </a:custGeom>
            <a:solidFill>
              <a:srgbClr val="D9EFFF"/>
            </a:solidFill>
            <a:ln w="9525">
              <a:noFill/>
              <a:round/>
            </a:ln>
          </p:spPr>
          <p:txBody>
            <a:bodyPr/>
            <a:lstStyle/>
            <a:p>
              <a:endParaRPr lang="en-US"/>
            </a:p>
          </p:txBody>
        </p:sp>
        <p:sp>
          <p:nvSpPr>
            <p:cNvPr id="21530" name="Freeform 228"/>
            <p:cNvSpPr/>
            <p:nvPr/>
          </p:nvSpPr>
          <p:spPr bwMode="auto">
            <a:xfrm>
              <a:off x="1849967" y="3182917"/>
              <a:ext cx="324556" cy="620712"/>
            </a:xfrm>
            <a:custGeom>
              <a:avLst/>
              <a:gdLst>
                <a:gd name="T0" fmla="*/ 341313 w 230"/>
                <a:gd name="T1" fmla="*/ 3175 h 391"/>
                <a:gd name="T2" fmla="*/ 276225 w 230"/>
                <a:gd name="T3" fmla="*/ 3175 h 391"/>
                <a:gd name="T4" fmla="*/ 215900 w 230"/>
                <a:gd name="T5" fmla="*/ 14287 h 391"/>
                <a:gd name="T6" fmla="*/ 160338 w 230"/>
                <a:gd name="T7" fmla="*/ 39687 h 391"/>
                <a:gd name="T8" fmla="*/ 112713 w 230"/>
                <a:gd name="T9" fmla="*/ 73025 h 391"/>
                <a:gd name="T10" fmla="*/ 69850 w 230"/>
                <a:gd name="T11" fmla="*/ 112712 h 391"/>
                <a:gd name="T12" fmla="*/ 36513 w 230"/>
                <a:gd name="T13" fmla="*/ 163512 h 391"/>
                <a:gd name="T14" fmla="*/ 11113 w 230"/>
                <a:gd name="T15" fmla="*/ 219075 h 391"/>
                <a:gd name="T16" fmla="*/ 0 w 230"/>
                <a:gd name="T17" fmla="*/ 279400 h 391"/>
                <a:gd name="T18" fmla="*/ 0 w 230"/>
                <a:gd name="T19" fmla="*/ 344487 h 391"/>
                <a:gd name="T20" fmla="*/ 11113 w 230"/>
                <a:gd name="T21" fmla="*/ 401637 h 391"/>
                <a:gd name="T22" fmla="*/ 36513 w 230"/>
                <a:gd name="T23" fmla="*/ 460375 h 391"/>
                <a:gd name="T24" fmla="*/ 69850 w 230"/>
                <a:gd name="T25" fmla="*/ 508000 h 391"/>
                <a:gd name="T26" fmla="*/ 112713 w 230"/>
                <a:gd name="T27" fmla="*/ 550862 h 391"/>
                <a:gd name="T28" fmla="*/ 160338 w 230"/>
                <a:gd name="T29" fmla="*/ 584200 h 391"/>
                <a:gd name="T30" fmla="*/ 215900 w 230"/>
                <a:gd name="T31" fmla="*/ 606425 h 391"/>
                <a:gd name="T32" fmla="*/ 276225 w 230"/>
                <a:gd name="T33" fmla="*/ 617537 h 391"/>
                <a:gd name="T34" fmla="*/ 341313 w 230"/>
                <a:gd name="T35" fmla="*/ 617537 h 391"/>
                <a:gd name="T36" fmla="*/ 365125 w 230"/>
                <a:gd name="T37" fmla="*/ 611187 h 391"/>
                <a:gd name="T38" fmla="*/ 365125 w 230"/>
                <a:gd name="T39" fmla="*/ 609600 h 391"/>
                <a:gd name="T40" fmla="*/ 365125 w 230"/>
                <a:gd name="T41" fmla="*/ 606425 h 391"/>
                <a:gd name="T42" fmla="*/ 365125 w 230"/>
                <a:gd name="T43" fmla="*/ 600075 h 391"/>
                <a:gd name="T44" fmla="*/ 338138 w 230"/>
                <a:gd name="T45" fmla="*/ 603250 h 391"/>
                <a:gd name="T46" fmla="*/ 276225 w 230"/>
                <a:gd name="T47" fmla="*/ 603250 h 391"/>
                <a:gd name="T48" fmla="*/ 222250 w 230"/>
                <a:gd name="T49" fmla="*/ 590550 h 391"/>
                <a:gd name="T50" fmla="*/ 166688 w 230"/>
                <a:gd name="T51" fmla="*/ 569912 h 391"/>
                <a:gd name="T52" fmla="*/ 120650 w 230"/>
                <a:gd name="T53" fmla="*/ 534987 h 391"/>
                <a:gd name="T54" fmla="*/ 80963 w 230"/>
                <a:gd name="T55" fmla="*/ 496887 h 391"/>
                <a:gd name="T56" fmla="*/ 50800 w 230"/>
                <a:gd name="T57" fmla="*/ 450850 h 391"/>
                <a:gd name="T58" fmla="*/ 26988 w 230"/>
                <a:gd name="T59" fmla="*/ 398462 h 391"/>
                <a:gd name="T60" fmla="*/ 17463 w 230"/>
                <a:gd name="T61" fmla="*/ 341312 h 391"/>
                <a:gd name="T62" fmla="*/ 17463 w 230"/>
                <a:gd name="T63" fmla="*/ 279400 h 391"/>
                <a:gd name="T64" fmla="*/ 26988 w 230"/>
                <a:gd name="T65" fmla="*/ 225425 h 391"/>
                <a:gd name="T66" fmla="*/ 50800 w 230"/>
                <a:gd name="T67" fmla="*/ 169862 h 391"/>
                <a:gd name="T68" fmla="*/ 80963 w 230"/>
                <a:gd name="T69" fmla="*/ 123825 h 391"/>
                <a:gd name="T70" fmla="*/ 120650 w 230"/>
                <a:gd name="T71" fmla="*/ 85725 h 391"/>
                <a:gd name="T72" fmla="*/ 166688 w 230"/>
                <a:gd name="T73" fmla="*/ 50800 h 391"/>
                <a:gd name="T74" fmla="*/ 222250 w 230"/>
                <a:gd name="T75" fmla="*/ 30162 h 391"/>
                <a:gd name="T76" fmla="*/ 276225 w 230"/>
                <a:gd name="T77" fmla="*/ 17462 h 391"/>
                <a:gd name="T78" fmla="*/ 338138 w 230"/>
                <a:gd name="T79" fmla="*/ 17462 h 391"/>
                <a:gd name="T80" fmla="*/ 361950 w 230"/>
                <a:gd name="T81" fmla="*/ 20637 h 391"/>
                <a:gd name="T82" fmla="*/ 361950 w 230"/>
                <a:gd name="T83" fmla="*/ 17462 h 391"/>
                <a:gd name="T84" fmla="*/ 361950 w 230"/>
                <a:gd name="T85" fmla="*/ 11112 h 391"/>
                <a:gd name="T86" fmla="*/ 361950 w 230"/>
                <a:gd name="T87" fmla="*/ 9525 h 39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0"/>
                <a:gd name="T133" fmla="*/ 0 h 391"/>
                <a:gd name="T134" fmla="*/ 230 w 230"/>
                <a:gd name="T135" fmla="*/ 391 h 39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0" h="391">
                  <a:moveTo>
                    <a:pt x="228" y="4"/>
                  </a:moveTo>
                  <a:lnTo>
                    <a:pt x="215" y="2"/>
                  </a:lnTo>
                  <a:lnTo>
                    <a:pt x="193" y="0"/>
                  </a:lnTo>
                  <a:lnTo>
                    <a:pt x="174" y="2"/>
                  </a:lnTo>
                  <a:lnTo>
                    <a:pt x="155" y="6"/>
                  </a:lnTo>
                  <a:lnTo>
                    <a:pt x="136" y="9"/>
                  </a:lnTo>
                  <a:lnTo>
                    <a:pt x="119" y="15"/>
                  </a:lnTo>
                  <a:lnTo>
                    <a:pt x="101" y="25"/>
                  </a:lnTo>
                  <a:lnTo>
                    <a:pt x="86" y="34"/>
                  </a:lnTo>
                  <a:lnTo>
                    <a:pt x="71" y="46"/>
                  </a:lnTo>
                  <a:lnTo>
                    <a:pt x="55" y="57"/>
                  </a:lnTo>
                  <a:lnTo>
                    <a:pt x="44" y="71"/>
                  </a:lnTo>
                  <a:lnTo>
                    <a:pt x="32" y="86"/>
                  </a:lnTo>
                  <a:lnTo>
                    <a:pt x="23" y="103"/>
                  </a:lnTo>
                  <a:lnTo>
                    <a:pt x="15" y="121"/>
                  </a:lnTo>
                  <a:lnTo>
                    <a:pt x="7" y="138"/>
                  </a:lnTo>
                  <a:lnTo>
                    <a:pt x="3" y="157"/>
                  </a:lnTo>
                  <a:lnTo>
                    <a:pt x="0" y="176"/>
                  </a:lnTo>
                  <a:lnTo>
                    <a:pt x="0" y="196"/>
                  </a:lnTo>
                  <a:lnTo>
                    <a:pt x="0" y="217"/>
                  </a:lnTo>
                  <a:lnTo>
                    <a:pt x="3" y="236"/>
                  </a:lnTo>
                  <a:lnTo>
                    <a:pt x="7" y="253"/>
                  </a:lnTo>
                  <a:lnTo>
                    <a:pt x="15" y="272"/>
                  </a:lnTo>
                  <a:lnTo>
                    <a:pt x="23" y="290"/>
                  </a:lnTo>
                  <a:lnTo>
                    <a:pt x="32" y="305"/>
                  </a:lnTo>
                  <a:lnTo>
                    <a:pt x="44" y="320"/>
                  </a:lnTo>
                  <a:lnTo>
                    <a:pt x="55" y="334"/>
                  </a:lnTo>
                  <a:lnTo>
                    <a:pt x="71" y="347"/>
                  </a:lnTo>
                  <a:lnTo>
                    <a:pt x="86" y="357"/>
                  </a:lnTo>
                  <a:lnTo>
                    <a:pt x="101" y="368"/>
                  </a:lnTo>
                  <a:lnTo>
                    <a:pt x="119" y="376"/>
                  </a:lnTo>
                  <a:lnTo>
                    <a:pt x="136" y="382"/>
                  </a:lnTo>
                  <a:lnTo>
                    <a:pt x="155" y="387"/>
                  </a:lnTo>
                  <a:lnTo>
                    <a:pt x="174" y="389"/>
                  </a:lnTo>
                  <a:lnTo>
                    <a:pt x="193" y="391"/>
                  </a:lnTo>
                  <a:lnTo>
                    <a:pt x="215" y="389"/>
                  </a:lnTo>
                  <a:lnTo>
                    <a:pt x="230" y="387"/>
                  </a:lnTo>
                  <a:lnTo>
                    <a:pt x="230" y="385"/>
                  </a:lnTo>
                  <a:lnTo>
                    <a:pt x="230" y="384"/>
                  </a:lnTo>
                  <a:lnTo>
                    <a:pt x="230" y="382"/>
                  </a:lnTo>
                  <a:lnTo>
                    <a:pt x="230" y="380"/>
                  </a:lnTo>
                  <a:lnTo>
                    <a:pt x="230" y="378"/>
                  </a:lnTo>
                  <a:lnTo>
                    <a:pt x="213" y="380"/>
                  </a:lnTo>
                  <a:lnTo>
                    <a:pt x="193" y="380"/>
                  </a:lnTo>
                  <a:lnTo>
                    <a:pt x="174" y="380"/>
                  </a:lnTo>
                  <a:lnTo>
                    <a:pt x="157" y="376"/>
                  </a:lnTo>
                  <a:lnTo>
                    <a:pt x="140" y="372"/>
                  </a:lnTo>
                  <a:lnTo>
                    <a:pt x="122" y="366"/>
                  </a:lnTo>
                  <a:lnTo>
                    <a:pt x="105" y="359"/>
                  </a:lnTo>
                  <a:lnTo>
                    <a:pt x="90" y="349"/>
                  </a:lnTo>
                  <a:lnTo>
                    <a:pt x="76" y="337"/>
                  </a:lnTo>
                  <a:lnTo>
                    <a:pt x="63" y="326"/>
                  </a:lnTo>
                  <a:lnTo>
                    <a:pt x="51" y="313"/>
                  </a:lnTo>
                  <a:lnTo>
                    <a:pt x="40" y="299"/>
                  </a:lnTo>
                  <a:lnTo>
                    <a:pt x="32" y="284"/>
                  </a:lnTo>
                  <a:lnTo>
                    <a:pt x="25" y="268"/>
                  </a:lnTo>
                  <a:lnTo>
                    <a:pt x="17" y="251"/>
                  </a:lnTo>
                  <a:lnTo>
                    <a:pt x="13" y="234"/>
                  </a:lnTo>
                  <a:lnTo>
                    <a:pt x="11" y="215"/>
                  </a:lnTo>
                  <a:lnTo>
                    <a:pt x="9" y="196"/>
                  </a:lnTo>
                  <a:lnTo>
                    <a:pt x="11" y="176"/>
                  </a:lnTo>
                  <a:lnTo>
                    <a:pt x="13" y="159"/>
                  </a:lnTo>
                  <a:lnTo>
                    <a:pt x="17" y="142"/>
                  </a:lnTo>
                  <a:lnTo>
                    <a:pt x="25" y="125"/>
                  </a:lnTo>
                  <a:lnTo>
                    <a:pt x="32" y="107"/>
                  </a:lnTo>
                  <a:lnTo>
                    <a:pt x="40" y="92"/>
                  </a:lnTo>
                  <a:lnTo>
                    <a:pt x="51" y="78"/>
                  </a:lnTo>
                  <a:lnTo>
                    <a:pt x="63" y="65"/>
                  </a:lnTo>
                  <a:lnTo>
                    <a:pt x="76" y="54"/>
                  </a:lnTo>
                  <a:lnTo>
                    <a:pt x="90" y="42"/>
                  </a:lnTo>
                  <a:lnTo>
                    <a:pt x="105" y="32"/>
                  </a:lnTo>
                  <a:lnTo>
                    <a:pt x="122" y="25"/>
                  </a:lnTo>
                  <a:lnTo>
                    <a:pt x="140" y="19"/>
                  </a:lnTo>
                  <a:lnTo>
                    <a:pt x="157" y="15"/>
                  </a:lnTo>
                  <a:lnTo>
                    <a:pt x="174" y="11"/>
                  </a:lnTo>
                  <a:lnTo>
                    <a:pt x="193" y="11"/>
                  </a:lnTo>
                  <a:lnTo>
                    <a:pt x="213" y="11"/>
                  </a:lnTo>
                  <a:lnTo>
                    <a:pt x="228" y="15"/>
                  </a:lnTo>
                  <a:lnTo>
                    <a:pt x="228" y="13"/>
                  </a:lnTo>
                  <a:lnTo>
                    <a:pt x="228" y="11"/>
                  </a:lnTo>
                  <a:lnTo>
                    <a:pt x="228" y="9"/>
                  </a:lnTo>
                  <a:lnTo>
                    <a:pt x="228" y="7"/>
                  </a:lnTo>
                  <a:lnTo>
                    <a:pt x="228" y="6"/>
                  </a:lnTo>
                  <a:lnTo>
                    <a:pt x="228" y="4"/>
                  </a:lnTo>
                  <a:close/>
                </a:path>
              </a:pathLst>
            </a:custGeom>
            <a:solidFill>
              <a:srgbClr val="DAF0FF"/>
            </a:solidFill>
            <a:ln w="9525">
              <a:noFill/>
              <a:round/>
            </a:ln>
          </p:spPr>
          <p:txBody>
            <a:bodyPr/>
            <a:lstStyle/>
            <a:p>
              <a:endParaRPr lang="en-US"/>
            </a:p>
          </p:txBody>
        </p:sp>
        <p:sp>
          <p:nvSpPr>
            <p:cNvPr id="21531" name="Freeform 229"/>
            <p:cNvSpPr/>
            <p:nvPr/>
          </p:nvSpPr>
          <p:spPr bwMode="auto">
            <a:xfrm>
              <a:off x="1854201" y="3192442"/>
              <a:ext cx="320323" cy="601662"/>
            </a:xfrm>
            <a:custGeom>
              <a:avLst/>
              <a:gdLst>
                <a:gd name="T0" fmla="*/ 333375 w 227"/>
                <a:gd name="T1" fmla="*/ 1587 h 379"/>
                <a:gd name="T2" fmla="*/ 271463 w 227"/>
                <a:gd name="T3" fmla="*/ 1587 h 379"/>
                <a:gd name="T4" fmla="*/ 214313 w 227"/>
                <a:gd name="T5" fmla="*/ 14287 h 379"/>
                <a:gd name="T6" fmla="*/ 158750 w 227"/>
                <a:gd name="T7" fmla="*/ 36512 h 379"/>
                <a:gd name="T8" fmla="*/ 109538 w 227"/>
                <a:gd name="T9" fmla="*/ 69850 h 379"/>
                <a:gd name="T10" fmla="*/ 71438 w 227"/>
                <a:gd name="T11" fmla="*/ 109537 h 379"/>
                <a:gd name="T12" fmla="*/ 36513 w 227"/>
                <a:gd name="T13" fmla="*/ 157162 h 379"/>
                <a:gd name="T14" fmla="*/ 15875 w 227"/>
                <a:gd name="T15" fmla="*/ 212725 h 379"/>
                <a:gd name="T16" fmla="*/ 3175 w 227"/>
                <a:gd name="T17" fmla="*/ 269875 h 379"/>
                <a:gd name="T18" fmla="*/ 3175 w 227"/>
                <a:gd name="T19" fmla="*/ 331787 h 379"/>
                <a:gd name="T20" fmla="*/ 15875 w 227"/>
                <a:gd name="T21" fmla="*/ 392112 h 379"/>
                <a:gd name="T22" fmla="*/ 36513 w 227"/>
                <a:gd name="T23" fmla="*/ 444500 h 379"/>
                <a:gd name="T24" fmla="*/ 71438 w 227"/>
                <a:gd name="T25" fmla="*/ 492125 h 379"/>
                <a:gd name="T26" fmla="*/ 109538 w 227"/>
                <a:gd name="T27" fmla="*/ 534987 h 379"/>
                <a:gd name="T28" fmla="*/ 158750 w 227"/>
                <a:gd name="T29" fmla="*/ 565150 h 379"/>
                <a:gd name="T30" fmla="*/ 214313 w 227"/>
                <a:gd name="T31" fmla="*/ 590550 h 379"/>
                <a:gd name="T32" fmla="*/ 271463 w 227"/>
                <a:gd name="T33" fmla="*/ 601662 h 379"/>
                <a:gd name="T34" fmla="*/ 333375 w 227"/>
                <a:gd name="T35" fmla="*/ 601662 h 379"/>
                <a:gd name="T36" fmla="*/ 360363 w 227"/>
                <a:gd name="T37" fmla="*/ 596900 h 379"/>
                <a:gd name="T38" fmla="*/ 360363 w 227"/>
                <a:gd name="T39" fmla="*/ 590550 h 379"/>
                <a:gd name="T40" fmla="*/ 360363 w 227"/>
                <a:gd name="T41" fmla="*/ 587375 h 379"/>
                <a:gd name="T42" fmla="*/ 360363 w 227"/>
                <a:gd name="T43" fmla="*/ 584200 h 379"/>
                <a:gd name="T44" fmla="*/ 333375 w 227"/>
                <a:gd name="T45" fmla="*/ 584200 h 379"/>
                <a:gd name="T46" fmla="*/ 274638 w 227"/>
                <a:gd name="T47" fmla="*/ 584200 h 379"/>
                <a:gd name="T48" fmla="*/ 217488 w 227"/>
                <a:gd name="T49" fmla="*/ 574675 h 379"/>
                <a:gd name="T50" fmla="*/ 168275 w 227"/>
                <a:gd name="T51" fmla="*/ 550862 h 379"/>
                <a:gd name="T52" fmla="*/ 122238 w 227"/>
                <a:gd name="T53" fmla="*/ 520700 h 379"/>
                <a:gd name="T54" fmla="*/ 82550 w 227"/>
                <a:gd name="T55" fmla="*/ 484187 h 379"/>
                <a:gd name="T56" fmla="*/ 52388 w 227"/>
                <a:gd name="T57" fmla="*/ 438150 h 379"/>
                <a:gd name="T58" fmla="*/ 31750 w 227"/>
                <a:gd name="T59" fmla="*/ 385762 h 379"/>
                <a:gd name="T60" fmla="*/ 19050 w 227"/>
                <a:gd name="T61" fmla="*/ 331787 h 379"/>
                <a:gd name="T62" fmla="*/ 19050 w 227"/>
                <a:gd name="T63" fmla="*/ 273050 h 379"/>
                <a:gd name="T64" fmla="*/ 31750 w 227"/>
                <a:gd name="T65" fmla="*/ 215900 h 379"/>
                <a:gd name="T66" fmla="*/ 52388 w 227"/>
                <a:gd name="T67" fmla="*/ 166687 h 379"/>
                <a:gd name="T68" fmla="*/ 82550 w 227"/>
                <a:gd name="T69" fmla="*/ 120650 h 379"/>
                <a:gd name="T70" fmla="*/ 122238 w 227"/>
                <a:gd name="T71" fmla="*/ 80962 h 379"/>
                <a:gd name="T72" fmla="*/ 168275 w 227"/>
                <a:gd name="T73" fmla="*/ 50800 h 379"/>
                <a:gd name="T74" fmla="*/ 217488 w 227"/>
                <a:gd name="T75" fmla="*/ 30162 h 379"/>
                <a:gd name="T76" fmla="*/ 274638 w 227"/>
                <a:gd name="T77" fmla="*/ 17462 h 379"/>
                <a:gd name="T78" fmla="*/ 333375 w 227"/>
                <a:gd name="T79" fmla="*/ 17462 h 379"/>
                <a:gd name="T80" fmla="*/ 357188 w 227"/>
                <a:gd name="T81" fmla="*/ 20637 h 379"/>
                <a:gd name="T82" fmla="*/ 357188 w 227"/>
                <a:gd name="T83" fmla="*/ 14287 h 379"/>
                <a:gd name="T84" fmla="*/ 357188 w 227"/>
                <a:gd name="T85" fmla="*/ 11112 h 379"/>
                <a:gd name="T86" fmla="*/ 357188 w 227"/>
                <a:gd name="T87" fmla="*/ 7937 h 3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7"/>
                <a:gd name="T133" fmla="*/ 0 h 379"/>
                <a:gd name="T134" fmla="*/ 227 w 227"/>
                <a:gd name="T135" fmla="*/ 379 h 3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7" h="379">
                  <a:moveTo>
                    <a:pt x="225" y="3"/>
                  </a:moveTo>
                  <a:lnTo>
                    <a:pt x="210" y="1"/>
                  </a:lnTo>
                  <a:lnTo>
                    <a:pt x="190" y="0"/>
                  </a:lnTo>
                  <a:lnTo>
                    <a:pt x="171" y="1"/>
                  </a:lnTo>
                  <a:lnTo>
                    <a:pt x="152" y="3"/>
                  </a:lnTo>
                  <a:lnTo>
                    <a:pt x="135" y="9"/>
                  </a:lnTo>
                  <a:lnTo>
                    <a:pt x="117" y="15"/>
                  </a:lnTo>
                  <a:lnTo>
                    <a:pt x="100" y="23"/>
                  </a:lnTo>
                  <a:lnTo>
                    <a:pt x="85" y="32"/>
                  </a:lnTo>
                  <a:lnTo>
                    <a:pt x="69" y="44"/>
                  </a:lnTo>
                  <a:lnTo>
                    <a:pt x="56" y="55"/>
                  </a:lnTo>
                  <a:lnTo>
                    <a:pt x="45" y="69"/>
                  </a:lnTo>
                  <a:lnTo>
                    <a:pt x="33" y="84"/>
                  </a:lnTo>
                  <a:lnTo>
                    <a:pt x="23" y="99"/>
                  </a:lnTo>
                  <a:lnTo>
                    <a:pt x="16" y="117"/>
                  </a:lnTo>
                  <a:lnTo>
                    <a:pt x="10" y="134"/>
                  </a:lnTo>
                  <a:lnTo>
                    <a:pt x="4" y="151"/>
                  </a:lnTo>
                  <a:lnTo>
                    <a:pt x="2" y="170"/>
                  </a:lnTo>
                  <a:lnTo>
                    <a:pt x="0" y="190"/>
                  </a:lnTo>
                  <a:lnTo>
                    <a:pt x="2" y="209"/>
                  </a:lnTo>
                  <a:lnTo>
                    <a:pt x="4" y="228"/>
                  </a:lnTo>
                  <a:lnTo>
                    <a:pt x="10" y="247"/>
                  </a:lnTo>
                  <a:lnTo>
                    <a:pt x="16" y="264"/>
                  </a:lnTo>
                  <a:lnTo>
                    <a:pt x="23" y="280"/>
                  </a:lnTo>
                  <a:lnTo>
                    <a:pt x="33" y="295"/>
                  </a:lnTo>
                  <a:lnTo>
                    <a:pt x="45" y="310"/>
                  </a:lnTo>
                  <a:lnTo>
                    <a:pt x="56" y="324"/>
                  </a:lnTo>
                  <a:lnTo>
                    <a:pt x="69" y="337"/>
                  </a:lnTo>
                  <a:lnTo>
                    <a:pt x="85" y="347"/>
                  </a:lnTo>
                  <a:lnTo>
                    <a:pt x="100" y="356"/>
                  </a:lnTo>
                  <a:lnTo>
                    <a:pt x="117" y="364"/>
                  </a:lnTo>
                  <a:lnTo>
                    <a:pt x="135" y="372"/>
                  </a:lnTo>
                  <a:lnTo>
                    <a:pt x="152" y="376"/>
                  </a:lnTo>
                  <a:lnTo>
                    <a:pt x="171" y="379"/>
                  </a:lnTo>
                  <a:lnTo>
                    <a:pt x="190" y="379"/>
                  </a:lnTo>
                  <a:lnTo>
                    <a:pt x="210" y="379"/>
                  </a:lnTo>
                  <a:lnTo>
                    <a:pt x="227" y="376"/>
                  </a:lnTo>
                  <a:lnTo>
                    <a:pt x="227" y="374"/>
                  </a:lnTo>
                  <a:lnTo>
                    <a:pt x="227" y="372"/>
                  </a:lnTo>
                  <a:lnTo>
                    <a:pt x="227" y="370"/>
                  </a:lnTo>
                  <a:lnTo>
                    <a:pt x="227" y="368"/>
                  </a:lnTo>
                  <a:lnTo>
                    <a:pt x="227" y="366"/>
                  </a:lnTo>
                  <a:lnTo>
                    <a:pt x="210" y="368"/>
                  </a:lnTo>
                  <a:lnTo>
                    <a:pt x="190" y="370"/>
                  </a:lnTo>
                  <a:lnTo>
                    <a:pt x="173" y="368"/>
                  </a:lnTo>
                  <a:lnTo>
                    <a:pt x="154" y="366"/>
                  </a:lnTo>
                  <a:lnTo>
                    <a:pt x="137" y="362"/>
                  </a:lnTo>
                  <a:lnTo>
                    <a:pt x="121" y="355"/>
                  </a:lnTo>
                  <a:lnTo>
                    <a:pt x="106" y="347"/>
                  </a:lnTo>
                  <a:lnTo>
                    <a:pt x="91" y="339"/>
                  </a:lnTo>
                  <a:lnTo>
                    <a:pt x="77" y="328"/>
                  </a:lnTo>
                  <a:lnTo>
                    <a:pt x="64" y="316"/>
                  </a:lnTo>
                  <a:lnTo>
                    <a:pt x="52" y="305"/>
                  </a:lnTo>
                  <a:lnTo>
                    <a:pt x="43" y="289"/>
                  </a:lnTo>
                  <a:lnTo>
                    <a:pt x="33" y="276"/>
                  </a:lnTo>
                  <a:lnTo>
                    <a:pt x="25" y="261"/>
                  </a:lnTo>
                  <a:lnTo>
                    <a:pt x="20" y="243"/>
                  </a:lnTo>
                  <a:lnTo>
                    <a:pt x="16" y="226"/>
                  </a:lnTo>
                  <a:lnTo>
                    <a:pt x="12" y="209"/>
                  </a:lnTo>
                  <a:lnTo>
                    <a:pt x="12" y="190"/>
                  </a:lnTo>
                  <a:lnTo>
                    <a:pt x="12" y="172"/>
                  </a:lnTo>
                  <a:lnTo>
                    <a:pt x="16" y="153"/>
                  </a:lnTo>
                  <a:lnTo>
                    <a:pt x="20" y="136"/>
                  </a:lnTo>
                  <a:lnTo>
                    <a:pt x="25" y="120"/>
                  </a:lnTo>
                  <a:lnTo>
                    <a:pt x="33" y="105"/>
                  </a:lnTo>
                  <a:lnTo>
                    <a:pt x="43" y="90"/>
                  </a:lnTo>
                  <a:lnTo>
                    <a:pt x="52" y="76"/>
                  </a:lnTo>
                  <a:lnTo>
                    <a:pt x="64" y="63"/>
                  </a:lnTo>
                  <a:lnTo>
                    <a:pt x="77" y="51"/>
                  </a:lnTo>
                  <a:lnTo>
                    <a:pt x="91" y="42"/>
                  </a:lnTo>
                  <a:lnTo>
                    <a:pt x="106" y="32"/>
                  </a:lnTo>
                  <a:lnTo>
                    <a:pt x="121" y="25"/>
                  </a:lnTo>
                  <a:lnTo>
                    <a:pt x="137" y="19"/>
                  </a:lnTo>
                  <a:lnTo>
                    <a:pt x="154" y="13"/>
                  </a:lnTo>
                  <a:lnTo>
                    <a:pt x="173" y="11"/>
                  </a:lnTo>
                  <a:lnTo>
                    <a:pt x="190" y="11"/>
                  </a:lnTo>
                  <a:lnTo>
                    <a:pt x="210" y="11"/>
                  </a:lnTo>
                  <a:lnTo>
                    <a:pt x="225" y="13"/>
                  </a:lnTo>
                  <a:lnTo>
                    <a:pt x="225" y="11"/>
                  </a:lnTo>
                  <a:lnTo>
                    <a:pt x="225" y="9"/>
                  </a:lnTo>
                  <a:lnTo>
                    <a:pt x="225" y="7"/>
                  </a:lnTo>
                  <a:lnTo>
                    <a:pt x="225" y="5"/>
                  </a:lnTo>
                  <a:lnTo>
                    <a:pt x="225" y="3"/>
                  </a:lnTo>
                  <a:close/>
                </a:path>
              </a:pathLst>
            </a:custGeom>
            <a:solidFill>
              <a:srgbClr val="DBF0FF"/>
            </a:solidFill>
            <a:ln w="9525">
              <a:noFill/>
              <a:round/>
            </a:ln>
          </p:spPr>
          <p:txBody>
            <a:bodyPr/>
            <a:lstStyle/>
            <a:p>
              <a:endParaRPr lang="en-US"/>
            </a:p>
          </p:txBody>
        </p:sp>
        <p:sp>
          <p:nvSpPr>
            <p:cNvPr id="21532" name="Freeform 230"/>
            <p:cNvSpPr/>
            <p:nvPr/>
          </p:nvSpPr>
          <p:spPr bwMode="auto">
            <a:xfrm>
              <a:off x="1862667" y="3200379"/>
              <a:ext cx="311856" cy="585788"/>
            </a:xfrm>
            <a:custGeom>
              <a:avLst/>
              <a:gdLst>
                <a:gd name="T0" fmla="*/ 323850 w 221"/>
                <a:gd name="T1" fmla="*/ 0 h 369"/>
                <a:gd name="T2" fmla="*/ 261938 w 221"/>
                <a:gd name="T3" fmla="*/ 0 h 369"/>
                <a:gd name="T4" fmla="*/ 207963 w 221"/>
                <a:gd name="T5" fmla="*/ 12700 h 369"/>
                <a:gd name="T6" fmla="*/ 152400 w 221"/>
                <a:gd name="T7" fmla="*/ 33338 h 369"/>
                <a:gd name="T8" fmla="*/ 106363 w 221"/>
                <a:gd name="T9" fmla="*/ 68263 h 369"/>
                <a:gd name="T10" fmla="*/ 66675 w 221"/>
                <a:gd name="T11" fmla="*/ 106363 h 369"/>
                <a:gd name="T12" fmla="*/ 36513 w 221"/>
                <a:gd name="T13" fmla="*/ 152400 h 369"/>
                <a:gd name="T14" fmla="*/ 12700 w 221"/>
                <a:gd name="T15" fmla="*/ 207963 h 369"/>
                <a:gd name="T16" fmla="*/ 3175 w 221"/>
                <a:gd name="T17" fmla="*/ 261938 h 369"/>
                <a:gd name="T18" fmla="*/ 3175 w 221"/>
                <a:gd name="T19" fmla="*/ 323850 h 369"/>
                <a:gd name="T20" fmla="*/ 12700 w 221"/>
                <a:gd name="T21" fmla="*/ 381000 h 369"/>
                <a:gd name="T22" fmla="*/ 36513 w 221"/>
                <a:gd name="T23" fmla="*/ 433388 h 369"/>
                <a:gd name="T24" fmla="*/ 66675 w 221"/>
                <a:gd name="T25" fmla="*/ 479425 h 369"/>
                <a:gd name="T26" fmla="*/ 106363 w 221"/>
                <a:gd name="T27" fmla="*/ 517525 h 369"/>
                <a:gd name="T28" fmla="*/ 152400 w 221"/>
                <a:gd name="T29" fmla="*/ 552450 h 369"/>
                <a:gd name="T30" fmla="*/ 207963 w 221"/>
                <a:gd name="T31" fmla="*/ 573088 h 369"/>
                <a:gd name="T32" fmla="*/ 261938 w 221"/>
                <a:gd name="T33" fmla="*/ 585788 h 369"/>
                <a:gd name="T34" fmla="*/ 323850 w 221"/>
                <a:gd name="T35" fmla="*/ 585788 h 369"/>
                <a:gd name="T36" fmla="*/ 350838 w 221"/>
                <a:gd name="T37" fmla="*/ 579438 h 369"/>
                <a:gd name="T38" fmla="*/ 350838 w 221"/>
                <a:gd name="T39" fmla="*/ 576263 h 369"/>
                <a:gd name="T40" fmla="*/ 350838 w 221"/>
                <a:gd name="T41" fmla="*/ 569913 h 369"/>
                <a:gd name="T42" fmla="*/ 350838 w 221"/>
                <a:gd name="T43" fmla="*/ 566738 h 369"/>
                <a:gd name="T44" fmla="*/ 323850 w 221"/>
                <a:gd name="T45" fmla="*/ 569913 h 369"/>
                <a:gd name="T46" fmla="*/ 265113 w 221"/>
                <a:gd name="T47" fmla="*/ 569913 h 369"/>
                <a:gd name="T48" fmla="*/ 211138 w 221"/>
                <a:gd name="T49" fmla="*/ 557213 h 369"/>
                <a:gd name="T50" fmla="*/ 161925 w 221"/>
                <a:gd name="T51" fmla="*/ 536575 h 369"/>
                <a:gd name="T52" fmla="*/ 115888 w 221"/>
                <a:gd name="T53" fmla="*/ 506413 h 369"/>
                <a:gd name="T54" fmla="*/ 79375 w 221"/>
                <a:gd name="T55" fmla="*/ 469900 h 369"/>
                <a:gd name="T56" fmla="*/ 49213 w 221"/>
                <a:gd name="T57" fmla="*/ 423863 h 369"/>
                <a:gd name="T58" fmla="*/ 26988 w 221"/>
                <a:gd name="T59" fmla="*/ 374650 h 369"/>
                <a:gd name="T60" fmla="*/ 19050 w 221"/>
                <a:gd name="T61" fmla="*/ 320675 h 369"/>
                <a:gd name="T62" fmla="*/ 19050 w 221"/>
                <a:gd name="T63" fmla="*/ 265113 h 369"/>
                <a:gd name="T64" fmla="*/ 26988 w 221"/>
                <a:gd name="T65" fmla="*/ 211138 h 369"/>
                <a:gd name="T66" fmla="*/ 49213 w 221"/>
                <a:gd name="T67" fmla="*/ 161925 h 369"/>
                <a:gd name="T68" fmla="*/ 79375 w 221"/>
                <a:gd name="T69" fmla="*/ 115888 h 369"/>
                <a:gd name="T70" fmla="*/ 115888 w 221"/>
                <a:gd name="T71" fmla="*/ 79375 h 369"/>
                <a:gd name="T72" fmla="*/ 161925 w 221"/>
                <a:gd name="T73" fmla="*/ 49213 h 369"/>
                <a:gd name="T74" fmla="*/ 211138 w 221"/>
                <a:gd name="T75" fmla="*/ 28575 h 369"/>
                <a:gd name="T76" fmla="*/ 265113 w 221"/>
                <a:gd name="T77" fmla="*/ 19050 h 369"/>
                <a:gd name="T78" fmla="*/ 323850 w 221"/>
                <a:gd name="T79" fmla="*/ 19050 h 369"/>
                <a:gd name="T80" fmla="*/ 347663 w 221"/>
                <a:gd name="T81" fmla="*/ 19050 h 369"/>
                <a:gd name="T82" fmla="*/ 347663 w 221"/>
                <a:gd name="T83" fmla="*/ 15875 h 369"/>
                <a:gd name="T84" fmla="*/ 347663 w 221"/>
                <a:gd name="T85" fmla="*/ 12700 h 369"/>
                <a:gd name="T86" fmla="*/ 347663 w 221"/>
                <a:gd name="T87" fmla="*/ 6350 h 36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1"/>
                <a:gd name="T133" fmla="*/ 0 h 369"/>
                <a:gd name="T134" fmla="*/ 221 w 221"/>
                <a:gd name="T135" fmla="*/ 369 h 36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1" h="369">
                  <a:moveTo>
                    <a:pt x="219" y="4"/>
                  </a:moveTo>
                  <a:lnTo>
                    <a:pt x="204" y="0"/>
                  </a:lnTo>
                  <a:lnTo>
                    <a:pt x="184" y="0"/>
                  </a:lnTo>
                  <a:lnTo>
                    <a:pt x="165" y="0"/>
                  </a:lnTo>
                  <a:lnTo>
                    <a:pt x="148" y="4"/>
                  </a:lnTo>
                  <a:lnTo>
                    <a:pt x="131" y="8"/>
                  </a:lnTo>
                  <a:lnTo>
                    <a:pt x="113" y="14"/>
                  </a:lnTo>
                  <a:lnTo>
                    <a:pt x="96" y="21"/>
                  </a:lnTo>
                  <a:lnTo>
                    <a:pt x="81" y="31"/>
                  </a:lnTo>
                  <a:lnTo>
                    <a:pt x="67" y="43"/>
                  </a:lnTo>
                  <a:lnTo>
                    <a:pt x="54" y="54"/>
                  </a:lnTo>
                  <a:lnTo>
                    <a:pt x="42" y="67"/>
                  </a:lnTo>
                  <a:lnTo>
                    <a:pt x="31" y="81"/>
                  </a:lnTo>
                  <a:lnTo>
                    <a:pt x="23" y="96"/>
                  </a:lnTo>
                  <a:lnTo>
                    <a:pt x="16" y="114"/>
                  </a:lnTo>
                  <a:lnTo>
                    <a:pt x="8" y="131"/>
                  </a:lnTo>
                  <a:lnTo>
                    <a:pt x="4" y="148"/>
                  </a:lnTo>
                  <a:lnTo>
                    <a:pt x="2" y="165"/>
                  </a:lnTo>
                  <a:lnTo>
                    <a:pt x="0" y="185"/>
                  </a:lnTo>
                  <a:lnTo>
                    <a:pt x="2" y="204"/>
                  </a:lnTo>
                  <a:lnTo>
                    <a:pt x="4" y="223"/>
                  </a:lnTo>
                  <a:lnTo>
                    <a:pt x="8" y="240"/>
                  </a:lnTo>
                  <a:lnTo>
                    <a:pt x="16" y="257"/>
                  </a:lnTo>
                  <a:lnTo>
                    <a:pt x="23" y="273"/>
                  </a:lnTo>
                  <a:lnTo>
                    <a:pt x="31" y="288"/>
                  </a:lnTo>
                  <a:lnTo>
                    <a:pt x="42" y="302"/>
                  </a:lnTo>
                  <a:lnTo>
                    <a:pt x="54" y="315"/>
                  </a:lnTo>
                  <a:lnTo>
                    <a:pt x="67" y="326"/>
                  </a:lnTo>
                  <a:lnTo>
                    <a:pt x="81" y="338"/>
                  </a:lnTo>
                  <a:lnTo>
                    <a:pt x="96" y="348"/>
                  </a:lnTo>
                  <a:lnTo>
                    <a:pt x="113" y="355"/>
                  </a:lnTo>
                  <a:lnTo>
                    <a:pt x="131" y="361"/>
                  </a:lnTo>
                  <a:lnTo>
                    <a:pt x="148" y="365"/>
                  </a:lnTo>
                  <a:lnTo>
                    <a:pt x="165" y="369"/>
                  </a:lnTo>
                  <a:lnTo>
                    <a:pt x="184" y="369"/>
                  </a:lnTo>
                  <a:lnTo>
                    <a:pt x="204" y="369"/>
                  </a:lnTo>
                  <a:lnTo>
                    <a:pt x="221" y="367"/>
                  </a:lnTo>
                  <a:lnTo>
                    <a:pt x="221" y="365"/>
                  </a:lnTo>
                  <a:lnTo>
                    <a:pt x="221" y="363"/>
                  </a:lnTo>
                  <a:lnTo>
                    <a:pt x="221" y="361"/>
                  </a:lnTo>
                  <a:lnTo>
                    <a:pt x="221" y="359"/>
                  </a:lnTo>
                  <a:lnTo>
                    <a:pt x="221" y="357"/>
                  </a:lnTo>
                  <a:lnTo>
                    <a:pt x="219" y="355"/>
                  </a:lnTo>
                  <a:lnTo>
                    <a:pt x="204" y="359"/>
                  </a:lnTo>
                  <a:lnTo>
                    <a:pt x="184" y="359"/>
                  </a:lnTo>
                  <a:lnTo>
                    <a:pt x="167" y="359"/>
                  </a:lnTo>
                  <a:lnTo>
                    <a:pt x="150" y="355"/>
                  </a:lnTo>
                  <a:lnTo>
                    <a:pt x="133" y="351"/>
                  </a:lnTo>
                  <a:lnTo>
                    <a:pt x="117" y="346"/>
                  </a:lnTo>
                  <a:lnTo>
                    <a:pt x="102" y="338"/>
                  </a:lnTo>
                  <a:lnTo>
                    <a:pt x="87" y="330"/>
                  </a:lnTo>
                  <a:lnTo>
                    <a:pt x="73" y="319"/>
                  </a:lnTo>
                  <a:lnTo>
                    <a:pt x="62" y="307"/>
                  </a:lnTo>
                  <a:lnTo>
                    <a:pt x="50" y="296"/>
                  </a:lnTo>
                  <a:lnTo>
                    <a:pt x="40" y="282"/>
                  </a:lnTo>
                  <a:lnTo>
                    <a:pt x="31" y="267"/>
                  </a:lnTo>
                  <a:lnTo>
                    <a:pt x="25" y="254"/>
                  </a:lnTo>
                  <a:lnTo>
                    <a:pt x="17" y="236"/>
                  </a:lnTo>
                  <a:lnTo>
                    <a:pt x="14" y="219"/>
                  </a:lnTo>
                  <a:lnTo>
                    <a:pt x="12" y="202"/>
                  </a:lnTo>
                  <a:lnTo>
                    <a:pt x="10" y="185"/>
                  </a:lnTo>
                  <a:lnTo>
                    <a:pt x="12" y="167"/>
                  </a:lnTo>
                  <a:lnTo>
                    <a:pt x="14" y="150"/>
                  </a:lnTo>
                  <a:lnTo>
                    <a:pt x="17" y="133"/>
                  </a:lnTo>
                  <a:lnTo>
                    <a:pt x="25" y="117"/>
                  </a:lnTo>
                  <a:lnTo>
                    <a:pt x="31" y="102"/>
                  </a:lnTo>
                  <a:lnTo>
                    <a:pt x="40" y="87"/>
                  </a:lnTo>
                  <a:lnTo>
                    <a:pt x="50" y="73"/>
                  </a:lnTo>
                  <a:lnTo>
                    <a:pt x="62" y="62"/>
                  </a:lnTo>
                  <a:lnTo>
                    <a:pt x="73" y="50"/>
                  </a:lnTo>
                  <a:lnTo>
                    <a:pt x="87" y="41"/>
                  </a:lnTo>
                  <a:lnTo>
                    <a:pt x="102" y="31"/>
                  </a:lnTo>
                  <a:lnTo>
                    <a:pt x="117" y="23"/>
                  </a:lnTo>
                  <a:lnTo>
                    <a:pt x="133" y="18"/>
                  </a:lnTo>
                  <a:lnTo>
                    <a:pt x="150" y="14"/>
                  </a:lnTo>
                  <a:lnTo>
                    <a:pt x="167" y="12"/>
                  </a:lnTo>
                  <a:lnTo>
                    <a:pt x="184" y="10"/>
                  </a:lnTo>
                  <a:lnTo>
                    <a:pt x="204" y="12"/>
                  </a:lnTo>
                  <a:lnTo>
                    <a:pt x="219" y="14"/>
                  </a:lnTo>
                  <a:lnTo>
                    <a:pt x="219" y="12"/>
                  </a:lnTo>
                  <a:lnTo>
                    <a:pt x="219" y="10"/>
                  </a:lnTo>
                  <a:lnTo>
                    <a:pt x="219" y="8"/>
                  </a:lnTo>
                  <a:lnTo>
                    <a:pt x="219" y="6"/>
                  </a:lnTo>
                  <a:lnTo>
                    <a:pt x="219" y="4"/>
                  </a:lnTo>
                  <a:close/>
                </a:path>
              </a:pathLst>
            </a:custGeom>
            <a:solidFill>
              <a:srgbClr val="DCF1FF"/>
            </a:solidFill>
            <a:ln w="9525">
              <a:noFill/>
              <a:round/>
            </a:ln>
          </p:spPr>
          <p:txBody>
            <a:bodyPr/>
            <a:lstStyle/>
            <a:p>
              <a:endParaRPr lang="en-US"/>
            </a:p>
          </p:txBody>
        </p:sp>
        <p:sp>
          <p:nvSpPr>
            <p:cNvPr id="21533" name="Freeform 231"/>
            <p:cNvSpPr/>
            <p:nvPr/>
          </p:nvSpPr>
          <p:spPr bwMode="auto">
            <a:xfrm>
              <a:off x="1871135" y="3209905"/>
              <a:ext cx="303389" cy="569913"/>
            </a:xfrm>
            <a:custGeom>
              <a:avLst/>
              <a:gdLst>
                <a:gd name="T0" fmla="*/ 314325 w 215"/>
                <a:gd name="T1" fmla="*/ 0 h 359"/>
                <a:gd name="T2" fmla="*/ 255588 w 215"/>
                <a:gd name="T3" fmla="*/ 0 h 359"/>
                <a:gd name="T4" fmla="*/ 198438 w 215"/>
                <a:gd name="T5" fmla="*/ 12700 h 359"/>
                <a:gd name="T6" fmla="*/ 149225 w 215"/>
                <a:gd name="T7" fmla="*/ 33338 h 359"/>
                <a:gd name="T8" fmla="*/ 103188 w 215"/>
                <a:gd name="T9" fmla="*/ 63500 h 359"/>
                <a:gd name="T10" fmla="*/ 63500 w 215"/>
                <a:gd name="T11" fmla="*/ 103188 h 359"/>
                <a:gd name="T12" fmla="*/ 33338 w 215"/>
                <a:gd name="T13" fmla="*/ 149225 h 359"/>
                <a:gd name="T14" fmla="*/ 12700 w 215"/>
                <a:gd name="T15" fmla="*/ 198438 h 359"/>
                <a:gd name="T16" fmla="*/ 0 w 215"/>
                <a:gd name="T17" fmla="*/ 255588 h 359"/>
                <a:gd name="T18" fmla="*/ 0 w 215"/>
                <a:gd name="T19" fmla="*/ 314325 h 359"/>
                <a:gd name="T20" fmla="*/ 12700 w 215"/>
                <a:gd name="T21" fmla="*/ 368300 h 359"/>
                <a:gd name="T22" fmla="*/ 33338 w 215"/>
                <a:gd name="T23" fmla="*/ 420688 h 359"/>
                <a:gd name="T24" fmla="*/ 63500 w 215"/>
                <a:gd name="T25" fmla="*/ 466725 h 359"/>
                <a:gd name="T26" fmla="*/ 103188 w 215"/>
                <a:gd name="T27" fmla="*/ 503238 h 359"/>
                <a:gd name="T28" fmla="*/ 149225 w 215"/>
                <a:gd name="T29" fmla="*/ 533400 h 359"/>
                <a:gd name="T30" fmla="*/ 198438 w 215"/>
                <a:gd name="T31" fmla="*/ 557213 h 359"/>
                <a:gd name="T32" fmla="*/ 255588 w 215"/>
                <a:gd name="T33" fmla="*/ 566738 h 359"/>
                <a:gd name="T34" fmla="*/ 314325 w 215"/>
                <a:gd name="T35" fmla="*/ 566738 h 359"/>
                <a:gd name="T36" fmla="*/ 341313 w 215"/>
                <a:gd name="T37" fmla="*/ 560388 h 359"/>
                <a:gd name="T38" fmla="*/ 341313 w 215"/>
                <a:gd name="T39" fmla="*/ 557213 h 359"/>
                <a:gd name="T40" fmla="*/ 338138 w 215"/>
                <a:gd name="T41" fmla="*/ 554038 h 359"/>
                <a:gd name="T42" fmla="*/ 338138 w 215"/>
                <a:gd name="T43" fmla="*/ 547688 h 359"/>
                <a:gd name="T44" fmla="*/ 338138 w 215"/>
                <a:gd name="T45" fmla="*/ 547688 h 359"/>
                <a:gd name="T46" fmla="*/ 282575 w 215"/>
                <a:gd name="T47" fmla="*/ 550863 h 359"/>
                <a:gd name="T48" fmla="*/ 231775 w 215"/>
                <a:gd name="T49" fmla="*/ 547688 h 359"/>
                <a:gd name="T50" fmla="*/ 179388 w 215"/>
                <a:gd name="T51" fmla="*/ 530225 h 359"/>
                <a:gd name="T52" fmla="*/ 133350 w 215"/>
                <a:gd name="T53" fmla="*/ 506413 h 359"/>
                <a:gd name="T54" fmla="*/ 93663 w 215"/>
                <a:gd name="T55" fmla="*/ 474663 h 359"/>
                <a:gd name="T56" fmla="*/ 60325 w 215"/>
                <a:gd name="T57" fmla="*/ 433388 h 359"/>
                <a:gd name="T58" fmla="*/ 36513 w 215"/>
                <a:gd name="T59" fmla="*/ 390525 h 359"/>
                <a:gd name="T60" fmla="*/ 20638 w 215"/>
                <a:gd name="T61" fmla="*/ 338138 h 359"/>
                <a:gd name="T62" fmla="*/ 15875 w 215"/>
                <a:gd name="T63" fmla="*/ 284163 h 359"/>
                <a:gd name="T64" fmla="*/ 20638 w 215"/>
                <a:gd name="T65" fmla="*/ 228600 h 359"/>
                <a:gd name="T66" fmla="*/ 36513 w 215"/>
                <a:gd name="T67" fmla="*/ 179388 h 359"/>
                <a:gd name="T68" fmla="*/ 60325 w 215"/>
                <a:gd name="T69" fmla="*/ 134938 h 359"/>
                <a:gd name="T70" fmla="*/ 93663 w 215"/>
                <a:gd name="T71" fmla="*/ 95250 h 359"/>
                <a:gd name="T72" fmla="*/ 133350 w 215"/>
                <a:gd name="T73" fmla="*/ 60325 h 359"/>
                <a:gd name="T74" fmla="*/ 179388 w 215"/>
                <a:gd name="T75" fmla="*/ 36513 h 359"/>
                <a:gd name="T76" fmla="*/ 231775 w 215"/>
                <a:gd name="T77" fmla="*/ 22225 h 359"/>
                <a:gd name="T78" fmla="*/ 282575 w 215"/>
                <a:gd name="T79" fmla="*/ 15875 h 359"/>
                <a:gd name="T80" fmla="*/ 334963 w 215"/>
                <a:gd name="T81" fmla="*/ 22225 h 359"/>
                <a:gd name="T82" fmla="*/ 334963 w 215"/>
                <a:gd name="T83" fmla="*/ 15875 h 359"/>
                <a:gd name="T84" fmla="*/ 338138 w 215"/>
                <a:gd name="T85" fmla="*/ 12700 h 359"/>
                <a:gd name="T86" fmla="*/ 338138 w 215"/>
                <a:gd name="T87" fmla="*/ 9525 h 359"/>
                <a:gd name="T88" fmla="*/ 338138 w 215"/>
                <a:gd name="T89" fmla="*/ 3175 h 3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15"/>
                <a:gd name="T136" fmla="*/ 0 h 359"/>
                <a:gd name="T137" fmla="*/ 215 w 215"/>
                <a:gd name="T138" fmla="*/ 359 h 3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15" h="359">
                  <a:moveTo>
                    <a:pt x="213" y="2"/>
                  </a:moveTo>
                  <a:lnTo>
                    <a:pt x="198" y="0"/>
                  </a:lnTo>
                  <a:lnTo>
                    <a:pt x="178" y="0"/>
                  </a:lnTo>
                  <a:lnTo>
                    <a:pt x="161" y="0"/>
                  </a:lnTo>
                  <a:lnTo>
                    <a:pt x="142" y="2"/>
                  </a:lnTo>
                  <a:lnTo>
                    <a:pt x="125" y="8"/>
                  </a:lnTo>
                  <a:lnTo>
                    <a:pt x="109" y="14"/>
                  </a:lnTo>
                  <a:lnTo>
                    <a:pt x="94" y="21"/>
                  </a:lnTo>
                  <a:lnTo>
                    <a:pt x="79" y="31"/>
                  </a:lnTo>
                  <a:lnTo>
                    <a:pt x="65" y="40"/>
                  </a:lnTo>
                  <a:lnTo>
                    <a:pt x="52" y="52"/>
                  </a:lnTo>
                  <a:lnTo>
                    <a:pt x="40" y="65"/>
                  </a:lnTo>
                  <a:lnTo>
                    <a:pt x="31" y="79"/>
                  </a:lnTo>
                  <a:lnTo>
                    <a:pt x="21" y="94"/>
                  </a:lnTo>
                  <a:lnTo>
                    <a:pt x="13" y="109"/>
                  </a:lnTo>
                  <a:lnTo>
                    <a:pt x="8" y="125"/>
                  </a:lnTo>
                  <a:lnTo>
                    <a:pt x="4" y="142"/>
                  </a:lnTo>
                  <a:lnTo>
                    <a:pt x="0" y="161"/>
                  </a:lnTo>
                  <a:lnTo>
                    <a:pt x="0" y="179"/>
                  </a:lnTo>
                  <a:lnTo>
                    <a:pt x="0" y="198"/>
                  </a:lnTo>
                  <a:lnTo>
                    <a:pt x="4" y="215"/>
                  </a:lnTo>
                  <a:lnTo>
                    <a:pt x="8" y="232"/>
                  </a:lnTo>
                  <a:lnTo>
                    <a:pt x="13" y="250"/>
                  </a:lnTo>
                  <a:lnTo>
                    <a:pt x="21" y="265"/>
                  </a:lnTo>
                  <a:lnTo>
                    <a:pt x="31" y="278"/>
                  </a:lnTo>
                  <a:lnTo>
                    <a:pt x="40" y="294"/>
                  </a:lnTo>
                  <a:lnTo>
                    <a:pt x="52" y="305"/>
                  </a:lnTo>
                  <a:lnTo>
                    <a:pt x="65" y="317"/>
                  </a:lnTo>
                  <a:lnTo>
                    <a:pt x="79" y="328"/>
                  </a:lnTo>
                  <a:lnTo>
                    <a:pt x="94" y="336"/>
                  </a:lnTo>
                  <a:lnTo>
                    <a:pt x="109" y="344"/>
                  </a:lnTo>
                  <a:lnTo>
                    <a:pt x="125" y="351"/>
                  </a:lnTo>
                  <a:lnTo>
                    <a:pt x="142" y="355"/>
                  </a:lnTo>
                  <a:lnTo>
                    <a:pt x="161" y="357"/>
                  </a:lnTo>
                  <a:lnTo>
                    <a:pt x="178" y="359"/>
                  </a:lnTo>
                  <a:lnTo>
                    <a:pt x="198" y="357"/>
                  </a:lnTo>
                  <a:lnTo>
                    <a:pt x="215" y="355"/>
                  </a:lnTo>
                  <a:lnTo>
                    <a:pt x="215" y="353"/>
                  </a:lnTo>
                  <a:lnTo>
                    <a:pt x="215" y="351"/>
                  </a:lnTo>
                  <a:lnTo>
                    <a:pt x="213" y="349"/>
                  </a:lnTo>
                  <a:lnTo>
                    <a:pt x="213" y="347"/>
                  </a:lnTo>
                  <a:lnTo>
                    <a:pt x="213" y="345"/>
                  </a:lnTo>
                  <a:lnTo>
                    <a:pt x="196" y="347"/>
                  </a:lnTo>
                  <a:lnTo>
                    <a:pt x="178" y="347"/>
                  </a:lnTo>
                  <a:lnTo>
                    <a:pt x="161" y="347"/>
                  </a:lnTo>
                  <a:lnTo>
                    <a:pt x="146" y="345"/>
                  </a:lnTo>
                  <a:lnTo>
                    <a:pt x="129" y="340"/>
                  </a:lnTo>
                  <a:lnTo>
                    <a:pt x="113" y="334"/>
                  </a:lnTo>
                  <a:lnTo>
                    <a:pt x="98" y="328"/>
                  </a:lnTo>
                  <a:lnTo>
                    <a:pt x="84" y="319"/>
                  </a:lnTo>
                  <a:lnTo>
                    <a:pt x="71" y="309"/>
                  </a:lnTo>
                  <a:lnTo>
                    <a:pt x="59" y="299"/>
                  </a:lnTo>
                  <a:lnTo>
                    <a:pt x="48" y="286"/>
                  </a:lnTo>
                  <a:lnTo>
                    <a:pt x="38" y="273"/>
                  </a:lnTo>
                  <a:lnTo>
                    <a:pt x="31" y="259"/>
                  </a:lnTo>
                  <a:lnTo>
                    <a:pt x="23" y="246"/>
                  </a:lnTo>
                  <a:lnTo>
                    <a:pt x="17" y="228"/>
                  </a:lnTo>
                  <a:lnTo>
                    <a:pt x="13" y="213"/>
                  </a:lnTo>
                  <a:lnTo>
                    <a:pt x="11" y="196"/>
                  </a:lnTo>
                  <a:lnTo>
                    <a:pt x="10" y="179"/>
                  </a:lnTo>
                  <a:lnTo>
                    <a:pt x="11" y="161"/>
                  </a:lnTo>
                  <a:lnTo>
                    <a:pt x="13" y="144"/>
                  </a:lnTo>
                  <a:lnTo>
                    <a:pt x="17" y="129"/>
                  </a:lnTo>
                  <a:lnTo>
                    <a:pt x="23" y="113"/>
                  </a:lnTo>
                  <a:lnTo>
                    <a:pt x="31" y="98"/>
                  </a:lnTo>
                  <a:lnTo>
                    <a:pt x="38" y="85"/>
                  </a:lnTo>
                  <a:lnTo>
                    <a:pt x="48" y="71"/>
                  </a:lnTo>
                  <a:lnTo>
                    <a:pt x="59" y="60"/>
                  </a:lnTo>
                  <a:lnTo>
                    <a:pt x="71" y="48"/>
                  </a:lnTo>
                  <a:lnTo>
                    <a:pt x="84" y="38"/>
                  </a:lnTo>
                  <a:lnTo>
                    <a:pt x="98" y="31"/>
                  </a:lnTo>
                  <a:lnTo>
                    <a:pt x="113" y="23"/>
                  </a:lnTo>
                  <a:lnTo>
                    <a:pt x="129" y="17"/>
                  </a:lnTo>
                  <a:lnTo>
                    <a:pt x="146" y="14"/>
                  </a:lnTo>
                  <a:lnTo>
                    <a:pt x="161" y="10"/>
                  </a:lnTo>
                  <a:lnTo>
                    <a:pt x="178" y="10"/>
                  </a:lnTo>
                  <a:lnTo>
                    <a:pt x="196" y="10"/>
                  </a:lnTo>
                  <a:lnTo>
                    <a:pt x="211" y="14"/>
                  </a:lnTo>
                  <a:lnTo>
                    <a:pt x="211" y="12"/>
                  </a:lnTo>
                  <a:lnTo>
                    <a:pt x="211" y="10"/>
                  </a:lnTo>
                  <a:lnTo>
                    <a:pt x="213" y="8"/>
                  </a:lnTo>
                  <a:lnTo>
                    <a:pt x="213" y="6"/>
                  </a:lnTo>
                  <a:lnTo>
                    <a:pt x="213" y="4"/>
                  </a:lnTo>
                  <a:lnTo>
                    <a:pt x="213" y="2"/>
                  </a:lnTo>
                  <a:close/>
                </a:path>
              </a:pathLst>
            </a:custGeom>
            <a:solidFill>
              <a:srgbClr val="DDF1FF"/>
            </a:solidFill>
            <a:ln w="9525">
              <a:noFill/>
              <a:round/>
            </a:ln>
          </p:spPr>
          <p:txBody>
            <a:bodyPr/>
            <a:lstStyle/>
            <a:p>
              <a:endParaRPr lang="en-US"/>
            </a:p>
          </p:txBody>
        </p:sp>
        <p:sp>
          <p:nvSpPr>
            <p:cNvPr id="21534" name="Freeform 232"/>
            <p:cNvSpPr/>
            <p:nvPr/>
          </p:nvSpPr>
          <p:spPr bwMode="auto">
            <a:xfrm>
              <a:off x="1876779" y="3216254"/>
              <a:ext cx="294923" cy="554038"/>
            </a:xfrm>
            <a:custGeom>
              <a:avLst/>
              <a:gdLst>
                <a:gd name="T0" fmla="*/ 307975 w 209"/>
                <a:gd name="T1" fmla="*/ 3175 h 349"/>
                <a:gd name="T2" fmla="*/ 249238 w 209"/>
                <a:gd name="T3" fmla="*/ 3175 h 349"/>
                <a:gd name="T4" fmla="*/ 195263 w 209"/>
                <a:gd name="T5" fmla="*/ 12700 h 349"/>
                <a:gd name="T6" fmla="*/ 146050 w 209"/>
                <a:gd name="T7" fmla="*/ 33338 h 349"/>
                <a:gd name="T8" fmla="*/ 100013 w 209"/>
                <a:gd name="T9" fmla="*/ 63500 h 349"/>
                <a:gd name="T10" fmla="*/ 63500 w 209"/>
                <a:gd name="T11" fmla="*/ 100013 h 349"/>
                <a:gd name="T12" fmla="*/ 33338 w 209"/>
                <a:gd name="T13" fmla="*/ 146050 h 349"/>
                <a:gd name="T14" fmla="*/ 11113 w 209"/>
                <a:gd name="T15" fmla="*/ 195263 h 349"/>
                <a:gd name="T16" fmla="*/ 3175 w 209"/>
                <a:gd name="T17" fmla="*/ 249238 h 349"/>
                <a:gd name="T18" fmla="*/ 3175 w 209"/>
                <a:gd name="T19" fmla="*/ 304800 h 349"/>
                <a:gd name="T20" fmla="*/ 11113 w 209"/>
                <a:gd name="T21" fmla="*/ 358775 h 349"/>
                <a:gd name="T22" fmla="*/ 33338 w 209"/>
                <a:gd name="T23" fmla="*/ 407988 h 349"/>
                <a:gd name="T24" fmla="*/ 63500 w 209"/>
                <a:gd name="T25" fmla="*/ 454025 h 349"/>
                <a:gd name="T26" fmla="*/ 100013 w 209"/>
                <a:gd name="T27" fmla="*/ 490538 h 349"/>
                <a:gd name="T28" fmla="*/ 146050 w 209"/>
                <a:gd name="T29" fmla="*/ 520700 h 349"/>
                <a:gd name="T30" fmla="*/ 195263 w 209"/>
                <a:gd name="T31" fmla="*/ 541338 h 349"/>
                <a:gd name="T32" fmla="*/ 249238 w 209"/>
                <a:gd name="T33" fmla="*/ 554038 h 349"/>
                <a:gd name="T34" fmla="*/ 307975 w 209"/>
                <a:gd name="T35" fmla="*/ 554038 h 349"/>
                <a:gd name="T36" fmla="*/ 331788 w 209"/>
                <a:gd name="T37" fmla="*/ 547688 h 349"/>
                <a:gd name="T38" fmla="*/ 331788 w 209"/>
                <a:gd name="T39" fmla="*/ 541338 h 349"/>
                <a:gd name="T40" fmla="*/ 331788 w 209"/>
                <a:gd name="T41" fmla="*/ 539750 h 349"/>
                <a:gd name="T42" fmla="*/ 331788 w 209"/>
                <a:gd name="T43" fmla="*/ 536575 h 349"/>
                <a:gd name="T44" fmla="*/ 331788 w 209"/>
                <a:gd name="T45" fmla="*/ 533400 h 349"/>
                <a:gd name="T46" fmla="*/ 276225 w 209"/>
                <a:gd name="T47" fmla="*/ 539750 h 349"/>
                <a:gd name="T48" fmla="*/ 225425 w 209"/>
                <a:gd name="T49" fmla="*/ 533400 h 349"/>
                <a:gd name="T50" fmla="*/ 176213 w 209"/>
                <a:gd name="T51" fmla="*/ 517525 h 349"/>
                <a:gd name="T52" fmla="*/ 130175 w 209"/>
                <a:gd name="T53" fmla="*/ 493713 h 349"/>
                <a:gd name="T54" fmla="*/ 93663 w 209"/>
                <a:gd name="T55" fmla="*/ 463550 h 349"/>
                <a:gd name="T56" fmla="*/ 60325 w 209"/>
                <a:gd name="T57" fmla="*/ 423863 h 349"/>
                <a:gd name="T58" fmla="*/ 36513 w 209"/>
                <a:gd name="T59" fmla="*/ 377825 h 349"/>
                <a:gd name="T60" fmla="*/ 20638 w 209"/>
                <a:gd name="T61" fmla="*/ 328613 h 349"/>
                <a:gd name="T62" fmla="*/ 17463 w 209"/>
                <a:gd name="T63" fmla="*/ 277813 h 349"/>
                <a:gd name="T64" fmla="*/ 20638 w 209"/>
                <a:gd name="T65" fmla="*/ 225425 h 349"/>
                <a:gd name="T66" fmla="*/ 36513 w 209"/>
                <a:gd name="T67" fmla="*/ 176213 h 349"/>
                <a:gd name="T68" fmla="*/ 60325 w 209"/>
                <a:gd name="T69" fmla="*/ 130175 h 349"/>
                <a:gd name="T70" fmla="*/ 93663 w 209"/>
                <a:gd name="T71" fmla="*/ 93663 h 349"/>
                <a:gd name="T72" fmla="*/ 130175 w 209"/>
                <a:gd name="T73" fmla="*/ 60325 h 349"/>
                <a:gd name="T74" fmla="*/ 176213 w 209"/>
                <a:gd name="T75" fmla="*/ 36513 h 349"/>
                <a:gd name="T76" fmla="*/ 225425 w 209"/>
                <a:gd name="T77" fmla="*/ 20638 h 349"/>
                <a:gd name="T78" fmla="*/ 276225 w 209"/>
                <a:gd name="T79" fmla="*/ 17463 h 349"/>
                <a:gd name="T80" fmla="*/ 328613 w 209"/>
                <a:gd name="T81" fmla="*/ 20638 h 349"/>
                <a:gd name="T82" fmla="*/ 328613 w 209"/>
                <a:gd name="T83" fmla="*/ 17463 h 349"/>
                <a:gd name="T84" fmla="*/ 328613 w 209"/>
                <a:gd name="T85" fmla="*/ 15875 h 349"/>
                <a:gd name="T86" fmla="*/ 328613 w 209"/>
                <a:gd name="T87" fmla="*/ 9525 h 349"/>
                <a:gd name="T88" fmla="*/ 331788 w 209"/>
                <a:gd name="T89" fmla="*/ 6350 h 34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09"/>
                <a:gd name="T136" fmla="*/ 0 h 349"/>
                <a:gd name="T137" fmla="*/ 209 w 209"/>
                <a:gd name="T138" fmla="*/ 349 h 34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09" h="349">
                  <a:moveTo>
                    <a:pt x="209" y="4"/>
                  </a:moveTo>
                  <a:lnTo>
                    <a:pt x="194" y="2"/>
                  </a:lnTo>
                  <a:lnTo>
                    <a:pt x="174" y="0"/>
                  </a:lnTo>
                  <a:lnTo>
                    <a:pt x="157" y="2"/>
                  </a:lnTo>
                  <a:lnTo>
                    <a:pt x="140" y="4"/>
                  </a:lnTo>
                  <a:lnTo>
                    <a:pt x="123" y="8"/>
                  </a:lnTo>
                  <a:lnTo>
                    <a:pt x="107" y="13"/>
                  </a:lnTo>
                  <a:lnTo>
                    <a:pt x="92" y="21"/>
                  </a:lnTo>
                  <a:lnTo>
                    <a:pt x="77" y="31"/>
                  </a:lnTo>
                  <a:lnTo>
                    <a:pt x="63" y="40"/>
                  </a:lnTo>
                  <a:lnTo>
                    <a:pt x="52" y="52"/>
                  </a:lnTo>
                  <a:lnTo>
                    <a:pt x="40" y="63"/>
                  </a:lnTo>
                  <a:lnTo>
                    <a:pt x="30" y="77"/>
                  </a:lnTo>
                  <a:lnTo>
                    <a:pt x="21" y="92"/>
                  </a:lnTo>
                  <a:lnTo>
                    <a:pt x="15" y="107"/>
                  </a:lnTo>
                  <a:lnTo>
                    <a:pt x="7" y="123"/>
                  </a:lnTo>
                  <a:lnTo>
                    <a:pt x="4" y="140"/>
                  </a:lnTo>
                  <a:lnTo>
                    <a:pt x="2" y="157"/>
                  </a:lnTo>
                  <a:lnTo>
                    <a:pt x="0" y="175"/>
                  </a:lnTo>
                  <a:lnTo>
                    <a:pt x="2" y="192"/>
                  </a:lnTo>
                  <a:lnTo>
                    <a:pt x="4" y="209"/>
                  </a:lnTo>
                  <a:lnTo>
                    <a:pt x="7" y="226"/>
                  </a:lnTo>
                  <a:lnTo>
                    <a:pt x="15" y="244"/>
                  </a:lnTo>
                  <a:lnTo>
                    <a:pt x="21" y="257"/>
                  </a:lnTo>
                  <a:lnTo>
                    <a:pt x="30" y="272"/>
                  </a:lnTo>
                  <a:lnTo>
                    <a:pt x="40" y="286"/>
                  </a:lnTo>
                  <a:lnTo>
                    <a:pt x="52" y="297"/>
                  </a:lnTo>
                  <a:lnTo>
                    <a:pt x="63" y="309"/>
                  </a:lnTo>
                  <a:lnTo>
                    <a:pt x="77" y="320"/>
                  </a:lnTo>
                  <a:lnTo>
                    <a:pt x="92" y="328"/>
                  </a:lnTo>
                  <a:lnTo>
                    <a:pt x="107" y="336"/>
                  </a:lnTo>
                  <a:lnTo>
                    <a:pt x="123" y="341"/>
                  </a:lnTo>
                  <a:lnTo>
                    <a:pt x="140" y="345"/>
                  </a:lnTo>
                  <a:lnTo>
                    <a:pt x="157" y="349"/>
                  </a:lnTo>
                  <a:lnTo>
                    <a:pt x="174" y="349"/>
                  </a:lnTo>
                  <a:lnTo>
                    <a:pt x="194" y="349"/>
                  </a:lnTo>
                  <a:lnTo>
                    <a:pt x="209" y="345"/>
                  </a:lnTo>
                  <a:lnTo>
                    <a:pt x="209" y="343"/>
                  </a:lnTo>
                  <a:lnTo>
                    <a:pt x="209" y="341"/>
                  </a:lnTo>
                  <a:lnTo>
                    <a:pt x="209" y="340"/>
                  </a:lnTo>
                  <a:lnTo>
                    <a:pt x="209" y="338"/>
                  </a:lnTo>
                  <a:lnTo>
                    <a:pt x="209" y="336"/>
                  </a:lnTo>
                  <a:lnTo>
                    <a:pt x="192" y="338"/>
                  </a:lnTo>
                  <a:lnTo>
                    <a:pt x="174" y="340"/>
                  </a:lnTo>
                  <a:lnTo>
                    <a:pt x="159" y="338"/>
                  </a:lnTo>
                  <a:lnTo>
                    <a:pt x="142" y="336"/>
                  </a:lnTo>
                  <a:lnTo>
                    <a:pt x="126" y="332"/>
                  </a:lnTo>
                  <a:lnTo>
                    <a:pt x="111" y="326"/>
                  </a:lnTo>
                  <a:lnTo>
                    <a:pt x="98" y="318"/>
                  </a:lnTo>
                  <a:lnTo>
                    <a:pt x="82" y="311"/>
                  </a:lnTo>
                  <a:lnTo>
                    <a:pt x="71" y="301"/>
                  </a:lnTo>
                  <a:lnTo>
                    <a:pt x="59" y="292"/>
                  </a:lnTo>
                  <a:lnTo>
                    <a:pt x="48" y="280"/>
                  </a:lnTo>
                  <a:lnTo>
                    <a:pt x="38" y="267"/>
                  </a:lnTo>
                  <a:lnTo>
                    <a:pt x="30" y="253"/>
                  </a:lnTo>
                  <a:lnTo>
                    <a:pt x="23" y="238"/>
                  </a:lnTo>
                  <a:lnTo>
                    <a:pt x="19" y="224"/>
                  </a:lnTo>
                  <a:lnTo>
                    <a:pt x="13" y="207"/>
                  </a:lnTo>
                  <a:lnTo>
                    <a:pt x="11" y="192"/>
                  </a:lnTo>
                  <a:lnTo>
                    <a:pt x="11" y="175"/>
                  </a:lnTo>
                  <a:lnTo>
                    <a:pt x="11" y="157"/>
                  </a:lnTo>
                  <a:lnTo>
                    <a:pt x="13" y="142"/>
                  </a:lnTo>
                  <a:lnTo>
                    <a:pt x="19" y="127"/>
                  </a:lnTo>
                  <a:lnTo>
                    <a:pt x="23" y="111"/>
                  </a:lnTo>
                  <a:lnTo>
                    <a:pt x="30" y="96"/>
                  </a:lnTo>
                  <a:lnTo>
                    <a:pt x="38" y="82"/>
                  </a:lnTo>
                  <a:lnTo>
                    <a:pt x="48" y="71"/>
                  </a:lnTo>
                  <a:lnTo>
                    <a:pt x="59" y="59"/>
                  </a:lnTo>
                  <a:lnTo>
                    <a:pt x="71" y="48"/>
                  </a:lnTo>
                  <a:lnTo>
                    <a:pt x="82" y="38"/>
                  </a:lnTo>
                  <a:lnTo>
                    <a:pt x="98" y="31"/>
                  </a:lnTo>
                  <a:lnTo>
                    <a:pt x="111" y="23"/>
                  </a:lnTo>
                  <a:lnTo>
                    <a:pt x="126" y="17"/>
                  </a:lnTo>
                  <a:lnTo>
                    <a:pt x="142" y="13"/>
                  </a:lnTo>
                  <a:lnTo>
                    <a:pt x="159" y="11"/>
                  </a:lnTo>
                  <a:lnTo>
                    <a:pt x="174" y="11"/>
                  </a:lnTo>
                  <a:lnTo>
                    <a:pt x="192" y="11"/>
                  </a:lnTo>
                  <a:lnTo>
                    <a:pt x="207" y="13"/>
                  </a:lnTo>
                  <a:lnTo>
                    <a:pt x="207" y="11"/>
                  </a:lnTo>
                  <a:lnTo>
                    <a:pt x="207" y="10"/>
                  </a:lnTo>
                  <a:lnTo>
                    <a:pt x="207" y="8"/>
                  </a:lnTo>
                  <a:lnTo>
                    <a:pt x="207" y="6"/>
                  </a:lnTo>
                  <a:lnTo>
                    <a:pt x="209" y="4"/>
                  </a:lnTo>
                  <a:close/>
                </a:path>
              </a:pathLst>
            </a:custGeom>
            <a:solidFill>
              <a:srgbClr val="DEF1FF"/>
            </a:solidFill>
            <a:ln w="9525">
              <a:noFill/>
              <a:round/>
            </a:ln>
          </p:spPr>
          <p:txBody>
            <a:bodyPr/>
            <a:lstStyle/>
            <a:p>
              <a:endParaRPr lang="en-US"/>
            </a:p>
          </p:txBody>
        </p:sp>
        <p:sp>
          <p:nvSpPr>
            <p:cNvPr id="21535" name="Freeform 233"/>
            <p:cNvSpPr/>
            <p:nvPr/>
          </p:nvSpPr>
          <p:spPr bwMode="auto">
            <a:xfrm>
              <a:off x="1885246" y="3225779"/>
              <a:ext cx="286456" cy="534988"/>
            </a:xfrm>
            <a:custGeom>
              <a:avLst/>
              <a:gdLst>
                <a:gd name="T0" fmla="*/ 295275 w 203"/>
                <a:gd name="T1" fmla="*/ 0 h 337"/>
                <a:gd name="T2" fmla="*/ 239713 w 203"/>
                <a:gd name="T3" fmla="*/ 0 h 337"/>
                <a:gd name="T4" fmla="*/ 188913 w 203"/>
                <a:gd name="T5" fmla="*/ 11113 h 337"/>
                <a:gd name="T6" fmla="*/ 139700 w 203"/>
                <a:gd name="T7" fmla="*/ 33338 h 337"/>
                <a:gd name="T8" fmla="*/ 96838 w 203"/>
                <a:gd name="T9" fmla="*/ 60325 h 337"/>
                <a:gd name="T10" fmla="*/ 60325 w 203"/>
                <a:gd name="T11" fmla="*/ 96838 h 337"/>
                <a:gd name="T12" fmla="*/ 33338 w 203"/>
                <a:gd name="T13" fmla="*/ 139700 h 337"/>
                <a:gd name="T14" fmla="*/ 11113 w 203"/>
                <a:gd name="T15" fmla="*/ 188913 h 337"/>
                <a:gd name="T16" fmla="*/ 1588 w 203"/>
                <a:gd name="T17" fmla="*/ 239713 h 337"/>
                <a:gd name="T18" fmla="*/ 1588 w 203"/>
                <a:gd name="T19" fmla="*/ 295275 h 337"/>
                <a:gd name="T20" fmla="*/ 11113 w 203"/>
                <a:gd name="T21" fmla="*/ 346075 h 337"/>
                <a:gd name="T22" fmla="*/ 33338 w 203"/>
                <a:gd name="T23" fmla="*/ 395288 h 337"/>
                <a:gd name="T24" fmla="*/ 60325 w 203"/>
                <a:gd name="T25" fmla="*/ 438150 h 337"/>
                <a:gd name="T26" fmla="*/ 96838 w 203"/>
                <a:gd name="T27" fmla="*/ 474663 h 337"/>
                <a:gd name="T28" fmla="*/ 139700 w 203"/>
                <a:gd name="T29" fmla="*/ 504825 h 337"/>
                <a:gd name="T30" fmla="*/ 188913 w 203"/>
                <a:gd name="T31" fmla="*/ 523875 h 337"/>
                <a:gd name="T32" fmla="*/ 239713 w 203"/>
                <a:gd name="T33" fmla="*/ 534988 h 337"/>
                <a:gd name="T34" fmla="*/ 295275 w 203"/>
                <a:gd name="T35" fmla="*/ 534988 h 337"/>
                <a:gd name="T36" fmla="*/ 322263 w 203"/>
                <a:gd name="T37" fmla="*/ 531813 h 337"/>
                <a:gd name="T38" fmla="*/ 322263 w 203"/>
                <a:gd name="T39" fmla="*/ 527050 h 337"/>
                <a:gd name="T40" fmla="*/ 322263 w 203"/>
                <a:gd name="T41" fmla="*/ 523875 h 337"/>
                <a:gd name="T42" fmla="*/ 322263 w 203"/>
                <a:gd name="T43" fmla="*/ 520700 h 337"/>
                <a:gd name="T44" fmla="*/ 322263 w 203"/>
                <a:gd name="T45" fmla="*/ 514350 h 337"/>
                <a:gd name="T46" fmla="*/ 295275 w 203"/>
                <a:gd name="T47" fmla="*/ 520700 h 337"/>
                <a:gd name="T48" fmla="*/ 242888 w 203"/>
                <a:gd name="T49" fmla="*/ 520700 h 337"/>
                <a:gd name="T50" fmla="*/ 193675 w 203"/>
                <a:gd name="T51" fmla="*/ 508000 h 337"/>
                <a:gd name="T52" fmla="*/ 149225 w 203"/>
                <a:gd name="T53" fmla="*/ 490538 h 337"/>
                <a:gd name="T54" fmla="*/ 109538 w 203"/>
                <a:gd name="T55" fmla="*/ 461963 h 337"/>
                <a:gd name="T56" fmla="*/ 73025 w 203"/>
                <a:gd name="T57" fmla="*/ 428625 h 337"/>
                <a:gd name="T58" fmla="*/ 44450 w 203"/>
                <a:gd name="T59" fmla="*/ 388938 h 337"/>
                <a:gd name="T60" fmla="*/ 26988 w 203"/>
                <a:gd name="T61" fmla="*/ 342900 h 337"/>
                <a:gd name="T62" fmla="*/ 17463 w 203"/>
                <a:gd name="T63" fmla="*/ 295275 h 337"/>
                <a:gd name="T64" fmla="*/ 17463 w 203"/>
                <a:gd name="T65" fmla="*/ 242888 h 337"/>
                <a:gd name="T66" fmla="*/ 26988 w 203"/>
                <a:gd name="T67" fmla="*/ 192088 h 337"/>
                <a:gd name="T68" fmla="*/ 44450 w 203"/>
                <a:gd name="T69" fmla="*/ 149225 h 337"/>
                <a:gd name="T70" fmla="*/ 73025 w 203"/>
                <a:gd name="T71" fmla="*/ 106363 h 337"/>
                <a:gd name="T72" fmla="*/ 109538 w 203"/>
                <a:gd name="T73" fmla="*/ 73025 h 337"/>
                <a:gd name="T74" fmla="*/ 149225 w 203"/>
                <a:gd name="T75" fmla="*/ 44450 h 337"/>
                <a:gd name="T76" fmla="*/ 193675 w 203"/>
                <a:gd name="T77" fmla="*/ 26988 h 337"/>
                <a:gd name="T78" fmla="*/ 242888 w 203"/>
                <a:gd name="T79" fmla="*/ 17463 h 337"/>
                <a:gd name="T80" fmla="*/ 295275 w 203"/>
                <a:gd name="T81" fmla="*/ 17463 h 337"/>
                <a:gd name="T82" fmla="*/ 319088 w 203"/>
                <a:gd name="T83" fmla="*/ 17463 h 337"/>
                <a:gd name="T84" fmla="*/ 319088 w 203"/>
                <a:gd name="T85" fmla="*/ 14288 h 337"/>
                <a:gd name="T86" fmla="*/ 319088 w 203"/>
                <a:gd name="T87" fmla="*/ 11113 h 337"/>
                <a:gd name="T88" fmla="*/ 319088 w 203"/>
                <a:gd name="T89" fmla="*/ 6350 h 33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03"/>
                <a:gd name="T136" fmla="*/ 0 h 337"/>
                <a:gd name="T137" fmla="*/ 203 w 203"/>
                <a:gd name="T138" fmla="*/ 337 h 33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03" h="337">
                  <a:moveTo>
                    <a:pt x="201" y="4"/>
                  </a:moveTo>
                  <a:lnTo>
                    <a:pt x="186" y="0"/>
                  </a:lnTo>
                  <a:lnTo>
                    <a:pt x="168" y="0"/>
                  </a:lnTo>
                  <a:lnTo>
                    <a:pt x="151" y="0"/>
                  </a:lnTo>
                  <a:lnTo>
                    <a:pt x="136" y="4"/>
                  </a:lnTo>
                  <a:lnTo>
                    <a:pt x="119" y="7"/>
                  </a:lnTo>
                  <a:lnTo>
                    <a:pt x="103" y="13"/>
                  </a:lnTo>
                  <a:lnTo>
                    <a:pt x="88" y="21"/>
                  </a:lnTo>
                  <a:lnTo>
                    <a:pt x="74" y="28"/>
                  </a:lnTo>
                  <a:lnTo>
                    <a:pt x="61" y="38"/>
                  </a:lnTo>
                  <a:lnTo>
                    <a:pt x="49" y="50"/>
                  </a:lnTo>
                  <a:lnTo>
                    <a:pt x="38" y="61"/>
                  </a:lnTo>
                  <a:lnTo>
                    <a:pt x="28" y="75"/>
                  </a:lnTo>
                  <a:lnTo>
                    <a:pt x="21" y="88"/>
                  </a:lnTo>
                  <a:lnTo>
                    <a:pt x="13" y="103"/>
                  </a:lnTo>
                  <a:lnTo>
                    <a:pt x="7" y="119"/>
                  </a:lnTo>
                  <a:lnTo>
                    <a:pt x="3" y="134"/>
                  </a:lnTo>
                  <a:lnTo>
                    <a:pt x="1" y="151"/>
                  </a:lnTo>
                  <a:lnTo>
                    <a:pt x="0" y="169"/>
                  </a:lnTo>
                  <a:lnTo>
                    <a:pt x="1" y="186"/>
                  </a:lnTo>
                  <a:lnTo>
                    <a:pt x="3" y="203"/>
                  </a:lnTo>
                  <a:lnTo>
                    <a:pt x="7" y="218"/>
                  </a:lnTo>
                  <a:lnTo>
                    <a:pt x="13" y="236"/>
                  </a:lnTo>
                  <a:lnTo>
                    <a:pt x="21" y="249"/>
                  </a:lnTo>
                  <a:lnTo>
                    <a:pt x="28" y="263"/>
                  </a:lnTo>
                  <a:lnTo>
                    <a:pt x="38" y="276"/>
                  </a:lnTo>
                  <a:lnTo>
                    <a:pt x="49" y="289"/>
                  </a:lnTo>
                  <a:lnTo>
                    <a:pt x="61" y="299"/>
                  </a:lnTo>
                  <a:lnTo>
                    <a:pt x="74" y="309"/>
                  </a:lnTo>
                  <a:lnTo>
                    <a:pt x="88" y="318"/>
                  </a:lnTo>
                  <a:lnTo>
                    <a:pt x="103" y="324"/>
                  </a:lnTo>
                  <a:lnTo>
                    <a:pt x="119" y="330"/>
                  </a:lnTo>
                  <a:lnTo>
                    <a:pt x="136" y="335"/>
                  </a:lnTo>
                  <a:lnTo>
                    <a:pt x="151" y="337"/>
                  </a:lnTo>
                  <a:lnTo>
                    <a:pt x="168" y="337"/>
                  </a:lnTo>
                  <a:lnTo>
                    <a:pt x="186" y="337"/>
                  </a:lnTo>
                  <a:lnTo>
                    <a:pt x="203" y="335"/>
                  </a:lnTo>
                  <a:lnTo>
                    <a:pt x="203" y="334"/>
                  </a:lnTo>
                  <a:lnTo>
                    <a:pt x="203" y="332"/>
                  </a:lnTo>
                  <a:lnTo>
                    <a:pt x="203" y="330"/>
                  </a:lnTo>
                  <a:lnTo>
                    <a:pt x="203" y="328"/>
                  </a:lnTo>
                  <a:lnTo>
                    <a:pt x="203" y="326"/>
                  </a:lnTo>
                  <a:lnTo>
                    <a:pt x="203" y="324"/>
                  </a:lnTo>
                  <a:lnTo>
                    <a:pt x="201" y="324"/>
                  </a:lnTo>
                  <a:lnTo>
                    <a:pt x="186" y="328"/>
                  </a:lnTo>
                  <a:lnTo>
                    <a:pt x="168" y="328"/>
                  </a:lnTo>
                  <a:lnTo>
                    <a:pt x="153" y="328"/>
                  </a:lnTo>
                  <a:lnTo>
                    <a:pt x="138" y="324"/>
                  </a:lnTo>
                  <a:lnTo>
                    <a:pt x="122" y="320"/>
                  </a:lnTo>
                  <a:lnTo>
                    <a:pt x="107" y="316"/>
                  </a:lnTo>
                  <a:lnTo>
                    <a:pt x="94" y="309"/>
                  </a:lnTo>
                  <a:lnTo>
                    <a:pt x="80" y="301"/>
                  </a:lnTo>
                  <a:lnTo>
                    <a:pt x="69" y="291"/>
                  </a:lnTo>
                  <a:lnTo>
                    <a:pt x="57" y="282"/>
                  </a:lnTo>
                  <a:lnTo>
                    <a:pt x="46" y="270"/>
                  </a:lnTo>
                  <a:lnTo>
                    <a:pt x="38" y="259"/>
                  </a:lnTo>
                  <a:lnTo>
                    <a:pt x="28" y="245"/>
                  </a:lnTo>
                  <a:lnTo>
                    <a:pt x="23" y="230"/>
                  </a:lnTo>
                  <a:lnTo>
                    <a:pt x="17" y="216"/>
                  </a:lnTo>
                  <a:lnTo>
                    <a:pt x="13" y="201"/>
                  </a:lnTo>
                  <a:lnTo>
                    <a:pt x="11" y="186"/>
                  </a:lnTo>
                  <a:lnTo>
                    <a:pt x="9" y="169"/>
                  </a:lnTo>
                  <a:lnTo>
                    <a:pt x="11" y="153"/>
                  </a:lnTo>
                  <a:lnTo>
                    <a:pt x="13" y="136"/>
                  </a:lnTo>
                  <a:lnTo>
                    <a:pt x="17" y="121"/>
                  </a:lnTo>
                  <a:lnTo>
                    <a:pt x="23" y="107"/>
                  </a:lnTo>
                  <a:lnTo>
                    <a:pt x="28" y="94"/>
                  </a:lnTo>
                  <a:lnTo>
                    <a:pt x="38" y="80"/>
                  </a:lnTo>
                  <a:lnTo>
                    <a:pt x="46" y="67"/>
                  </a:lnTo>
                  <a:lnTo>
                    <a:pt x="57" y="57"/>
                  </a:lnTo>
                  <a:lnTo>
                    <a:pt x="69" y="46"/>
                  </a:lnTo>
                  <a:lnTo>
                    <a:pt x="80" y="36"/>
                  </a:lnTo>
                  <a:lnTo>
                    <a:pt x="94" y="28"/>
                  </a:lnTo>
                  <a:lnTo>
                    <a:pt x="107" y="23"/>
                  </a:lnTo>
                  <a:lnTo>
                    <a:pt x="122" y="17"/>
                  </a:lnTo>
                  <a:lnTo>
                    <a:pt x="138" y="13"/>
                  </a:lnTo>
                  <a:lnTo>
                    <a:pt x="153" y="11"/>
                  </a:lnTo>
                  <a:lnTo>
                    <a:pt x="168" y="9"/>
                  </a:lnTo>
                  <a:lnTo>
                    <a:pt x="186" y="11"/>
                  </a:lnTo>
                  <a:lnTo>
                    <a:pt x="201" y="13"/>
                  </a:lnTo>
                  <a:lnTo>
                    <a:pt x="201" y="11"/>
                  </a:lnTo>
                  <a:lnTo>
                    <a:pt x="201" y="9"/>
                  </a:lnTo>
                  <a:lnTo>
                    <a:pt x="201" y="7"/>
                  </a:lnTo>
                  <a:lnTo>
                    <a:pt x="201" y="5"/>
                  </a:lnTo>
                  <a:lnTo>
                    <a:pt x="201" y="4"/>
                  </a:lnTo>
                  <a:close/>
                </a:path>
              </a:pathLst>
            </a:custGeom>
            <a:solidFill>
              <a:srgbClr val="DFF2FF"/>
            </a:solidFill>
            <a:ln w="9525">
              <a:noFill/>
              <a:round/>
            </a:ln>
          </p:spPr>
          <p:txBody>
            <a:bodyPr/>
            <a:lstStyle/>
            <a:p>
              <a:endParaRPr lang="en-US"/>
            </a:p>
          </p:txBody>
        </p:sp>
        <p:sp>
          <p:nvSpPr>
            <p:cNvPr id="21536" name="Freeform 234"/>
            <p:cNvSpPr/>
            <p:nvPr/>
          </p:nvSpPr>
          <p:spPr bwMode="auto">
            <a:xfrm>
              <a:off x="1892302" y="3233718"/>
              <a:ext cx="279400" cy="522287"/>
            </a:xfrm>
            <a:custGeom>
              <a:avLst/>
              <a:gdLst>
                <a:gd name="T0" fmla="*/ 287338 w 198"/>
                <a:gd name="T1" fmla="*/ 0 h 329"/>
                <a:gd name="T2" fmla="*/ 234950 w 198"/>
                <a:gd name="T3" fmla="*/ 0 h 329"/>
                <a:gd name="T4" fmla="*/ 182562 w 198"/>
                <a:gd name="T5" fmla="*/ 9525 h 329"/>
                <a:gd name="T6" fmla="*/ 138113 w 198"/>
                <a:gd name="T7" fmla="*/ 31750 h 329"/>
                <a:gd name="T8" fmla="*/ 95250 w 198"/>
                <a:gd name="T9" fmla="*/ 58737 h 329"/>
                <a:gd name="T10" fmla="*/ 58738 w 198"/>
                <a:gd name="T11" fmla="*/ 95250 h 329"/>
                <a:gd name="T12" fmla="*/ 30163 w 198"/>
                <a:gd name="T13" fmla="*/ 134937 h 329"/>
                <a:gd name="T14" fmla="*/ 12700 w 198"/>
                <a:gd name="T15" fmla="*/ 184150 h 329"/>
                <a:gd name="T16" fmla="*/ 0 w 198"/>
                <a:gd name="T17" fmla="*/ 231775 h 329"/>
                <a:gd name="T18" fmla="*/ 0 w 198"/>
                <a:gd name="T19" fmla="*/ 287337 h 329"/>
                <a:gd name="T20" fmla="*/ 12700 w 198"/>
                <a:gd name="T21" fmla="*/ 338137 h 329"/>
                <a:gd name="T22" fmla="*/ 30163 w 198"/>
                <a:gd name="T23" fmla="*/ 384175 h 329"/>
                <a:gd name="T24" fmla="*/ 58738 w 198"/>
                <a:gd name="T25" fmla="*/ 427037 h 329"/>
                <a:gd name="T26" fmla="*/ 95250 w 198"/>
                <a:gd name="T27" fmla="*/ 460375 h 329"/>
                <a:gd name="T28" fmla="*/ 138113 w 198"/>
                <a:gd name="T29" fmla="*/ 487362 h 329"/>
                <a:gd name="T30" fmla="*/ 182562 w 198"/>
                <a:gd name="T31" fmla="*/ 509587 h 329"/>
                <a:gd name="T32" fmla="*/ 234950 w 198"/>
                <a:gd name="T33" fmla="*/ 519112 h 329"/>
                <a:gd name="T34" fmla="*/ 287338 w 198"/>
                <a:gd name="T35" fmla="*/ 519112 h 329"/>
                <a:gd name="T36" fmla="*/ 314325 w 198"/>
                <a:gd name="T37" fmla="*/ 515937 h 329"/>
                <a:gd name="T38" fmla="*/ 314325 w 198"/>
                <a:gd name="T39" fmla="*/ 512762 h 329"/>
                <a:gd name="T40" fmla="*/ 314325 w 198"/>
                <a:gd name="T41" fmla="*/ 506412 h 329"/>
                <a:gd name="T42" fmla="*/ 314325 w 198"/>
                <a:gd name="T43" fmla="*/ 503237 h 329"/>
                <a:gd name="T44" fmla="*/ 314325 w 198"/>
                <a:gd name="T45" fmla="*/ 496887 h 329"/>
                <a:gd name="T46" fmla="*/ 287338 w 198"/>
                <a:gd name="T47" fmla="*/ 503237 h 329"/>
                <a:gd name="T48" fmla="*/ 234950 w 198"/>
                <a:gd name="T49" fmla="*/ 503237 h 329"/>
                <a:gd name="T50" fmla="*/ 185737 w 198"/>
                <a:gd name="T51" fmla="*/ 493712 h 329"/>
                <a:gd name="T52" fmla="*/ 142875 w 198"/>
                <a:gd name="T53" fmla="*/ 476250 h 329"/>
                <a:gd name="T54" fmla="*/ 104775 w 198"/>
                <a:gd name="T55" fmla="*/ 447675 h 329"/>
                <a:gd name="T56" fmla="*/ 69850 w 198"/>
                <a:gd name="T57" fmla="*/ 414337 h 329"/>
                <a:gd name="T58" fmla="*/ 46037 w 198"/>
                <a:gd name="T59" fmla="*/ 374650 h 329"/>
                <a:gd name="T60" fmla="*/ 28575 w 198"/>
                <a:gd name="T61" fmla="*/ 333375 h 329"/>
                <a:gd name="T62" fmla="*/ 19050 w 198"/>
                <a:gd name="T63" fmla="*/ 284162 h 329"/>
                <a:gd name="T64" fmla="*/ 19050 w 198"/>
                <a:gd name="T65" fmla="*/ 234950 h 329"/>
                <a:gd name="T66" fmla="*/ 28575 w 198"/>
                <a:gd name="T67" fmla="*/ 185737 h 329"/>
                <a:gd name="T68" fmla="*/ 46037 w 198"/>
                <a:gd name="T69" fmla="*/ 144462 h 329"/>
                <a:gd name="T70" fmla="*/ 69850 w 198"/>
                <a:gd name="T71" fmla="*/ 104775 h 329"/>
                <a:gd name="T72" fmla="*/ 104775 w 198"/>
                <a:gd name="T73" fmla="*/ 71437 h 329"/>
                <a:gd name="T74" fmla="*/ 142875 w 198"/>
                <a:gd name="T75" fmla="*/ 46037 h 329"/>
                <a:gd name="T76" fmla="*/ 185737 w 198"/>
                <a:gd name="T77" fmla="*/ 28575 h 329"/>
                <a:gd name="T78" fmla="*/ 234950 w 198"/>
                <a:gd name="T79" fmla="*/ 15875 h 329"/>
                <a:gd name="T80" fmla="*/ 287338 w 198"/>
                <a:gd name="T81" fmla="*/ 15875 h 329"/>
                <a:gd name="T82" fmla="*/ 311150 w 198"/>
                <a:gd name="T83" fmla="*/ 22225 h 329"/>
                <a:gd name="T84" fmla="*/ 311150 w 198"/>
                <a:gd name="T85" fmla="*/ 15875 h 329"/>
                <a:gd name="T86" fmla="*/ 311150 w 198"/>
                <a:gd name="T87" fmla="*/ 12700 h 329"/>
                <a:gd name="T88" fmla="*/ 311150 w 198"/>
                <a:gd name="T89" fmla="*/ 9525 h 329"/>
                <a:gd name="T90" fmla="*/ 311150 w 198"/>
                <a:gd name="T91" fmla="*/ 3175 h 3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98"/>
                <a:gd name="T139" fmla="*/ 0 h 329"/>
                <a:gd name="T140" fmla="*/ 198 w 198"/>
                <a:gd name="T141" fmla="*/ 329 h 32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98" h="329">
                  <a:moveTo>
                    <a:pt x="196" y="2"/>
                  </a:moveTo>
                  <a:lnTo>
                    <a:pt x="181" y="0"/>
                  </a:lnTo>
                  <a:lnTo>
                    <a:pt x="163" y="0"/>
                  </a:lnTo>
                  <a:lnTo>
                    <a:pt x="148" y="0"/>
                  </a:lnTo>
                  <a:lnTo>
                    <a:pt x="131" y="2"/>
                  </a:lnTo>
                  <a:lnTo>
                    <a:pt x="115" y="6"/>
                  </a:lnTo>
                  <a:lnTo>
                    <a:pt x="100" y="12"/>
                  </a:lnTo>
                  <a:lnTo>
                    <a:pt x="87" y="20"/>
                  </a:lnTo>
                  <a:lnTo>
                    <a:pt x="71" y="27"/>
                  </a:lnTo>
                  <a:lnTo>
                    <a:pt x="60" y="37"/>
                  </a:lnTo>
                  <a:lnTo>
                    <a:pt x="48" y="48"/>
                  </a:lnTo>
                  <a:lnTo>
                    <a:pt x="37" y="60"/>
                  </a:lnTo>
                  <a:lnTo>
                    <a:pt x="27" y="71"/>
                  </a:lnTo>
                  <a:lnTo>
                    <a:pt x="19" y="85"/>
                  </a:lnTo>
                  <a:lnTo>
                    <a:pt x="12" y="100"/>
                  </a:lnTo>
                  <a:lnTo>
                    <a:pt x="8" y="116"/>
                  </a:lnTo>
                  <a:lnTo>
                    <a:pt x="2" y="131"/>
                  </a:lnTo>
                  <a:lnTo>
                    <a:pt x="0" y="146"/>
                  </a:lnTo>
                  <a:lnTo>
                    <a:pt x="0" y="164"/>
                  </a:lnTo>
                  <a:lnTo>
                    <a:pt x="0" y="181"/>
                  </a:lnTo>
                  <a:lnTo>
                    <a:pt x="2" y="196"/>
                  </a:lnTo>
                  <a:lnTo>
                    <a:pt x="8" y="213"/>
                  </a:lnTo>
                  <a:lnTo>
                    <a:pt x="12" y="227"/>
                  </a:lnTo>
                  <a:lnTo>
                    <a:pt x="19" y="242"/>
                  </a:lnTo>
                  <a:lnTo>
                    <a:pt x="27" y="256"/>
                  </a:lnTo>
                  <a:lnTo>
                    <a:pt x="37" y="269"/>
                  </a:lnTo>
                  <a:lnTo>
                    <a:pt x="48" y="281"/>
                  </a:lnTo>
                  <a:lnTo>
                    <a:pt x="60" y="290"/>
                  </a:lnTo>
                  <a:lnTo>
                    <a:pt x="71" y="300"/>
                  </a:lnTo>
                  <a:lnTo>
                    <a:pt x="87" y="307"/>
                  </a:lnTo>
                  <a:lnTo>
                    <a:pt x="100" y="315"/>
                  </a:lnTo>
                  <a:lnTo>
                    <a:pt x="115" y="321"/>
                  </a:lnTo>
                  <a:lnTo>
                    <a:pt x="131" y="325"/>
                  </a:lnTo>
                  <a:lnTo>
                    <a:pt x="148" y="327"/>
                  </a:lnTo>
                  <a:lnTo>
                    <a:pt x="163" y="329"/>
                  </a:lnTo>
                  <a:lnTo>
                    <a:pt x="181" y="327"/>
                  </a:lnTo>
                  <a:lnTo>
                    <a:pt x="198" y="325"/>
                  </a:lnTo>
                  <a:lnTo>
                    <a:pt x="198" y="323"/>
                  </a:lnTo>
                  <a:lnTo>
                    <a:pt x="198" y="321"/>
                  </a:lnTo>
                  <a:lnTo>
                    <a:pt x="198" y="319"/>
                  </a:lnTo>
                  <a:lnTo>
                    <a:pt x="198" y="317"/>
                  </a:lnTo>
                  <a:lnTo>
                    <a:pt x="198" y="315"/>
                  </a:lnTo>
                  <a:lnTo>
                    <a:pt x="198" y="313"/>
                  </a:lnTo>
                  <a:lnTo>
                    <a:pt x="194" y="315"/>
                  </a:lnTo>
                  <a:lnTo>
                    <a:pt x="181" y="317"/>
                  </a:lnTo>
                  <a:lnTo>
                    <a:pt x="163" y="317"/>
                  </a:lnTo>
                  <a:lnTo>
                    <a:pt x="148" y="317"/>
                  </a:lnTo>
                  <a:lnTo>
                    <a:pt x="133" y="315"/>
                  </a:lnTo>
                  <a:lnTo>
                    <a:pt x="117" y="311"/>
                  </a:lnTo>
                  <a:lnTo>
                    <a:pt x="104" y="305"/>
                  </a:lnTo>
                  <a:lnTo>
                    <a:pt x="90" y="300"/>
                  </a:lnTo>
                  <a:lnTo>
                    <a:pt x="77" y="292"/>
                  </a:lnTo>
                  <a:lnTo>
                    <a:pt x="66" y="282"/>
                  </a:lnTo>
                  <a:lnTo>
                    <a:pt x="56" y="273"/>
                  </a:lnTo>
                  <a:lnTo>
                    <a:pt x="44" y="261"/>
                  </a:lnTo>
                  <a:lnTo>
                    <a:pt x="37" y="250"/>
                  </a:lnTo>
                  <a:lnTo>
                    <a:pt x="29" y="236"/>
                  </a:lnTo>
                  <a:lnTo>
                    <a:pt x="21" y="223"/>
                  </a:lnTo>
                  <a:lnTo>
                    <a:pt x="18" y="210"/>
                  </a:lnTo>
                  <a:lnTo>
                    <a:pt x="14" y="194"/>
                  </a:lnTo>
                  <a:lnTo>
                    <a:pt x="12" y="179"/>
                  </a:lnTo>
                  <a:lnTo>
                    <a:pt x="10" y="164"/>
                  </a:lnTo>
                  <a:lnTo>
                    <a:pt x="12" y="148"/>
                  </a:lnTo>
                  <a:lnTo>
                    <a:pt x="14" y="133"/>
                  </a:lnTo>
                  <a:lnTo>
                    <a:pt x="18" y="117"/>
                  </a:lnTo>
                  <a:lnTo>
                    <a:pt x="21" y="104"/>
                  </a:lnTo>
                  <a:lnTo>
                    <a:pt x="29" y="91"/>
                  </a:lnTo>
                  <a:lnTo>
                    <a:pt x="37" y="77"/>
                  </a:lnTo>
                  <a:lnTo>
                    <a:pt x="44" y="66"/>
                  </a:lnTo>
                  <a:lnTo>
                    <a:pt x="56" y="54"/>
                  </a:lnTo>
                  <a:lnTo>
                    <a:pt x="66" y="45"/>
                  </a:lnTo>
                  <a:lnTo>
                    <a:pt x="77" y="37"/>
                  </a:lnTo>
                  <a:lnTo>
                    <a:pt x="90" y="29"/>
                  </a:lnTo>
                  <a:lnTo>
                    <a:pt x="104" y="22"/>
                  </a:lnTo>
                  <a:lnTo>
                    <a:pt x="117" y="18"/>
                  </a:lnTo>
                  <a:lnTo>
                    <a:pt x="133" y="14"/>
                  </a:lnTo>
                  <a:lnTo>
                    <a:pt x="148" y="10"/>
                  </a:lnTo>
                  <a:lnTo>
                    <a:pt x="163" y="10"/>
                  </a:lnTo>
                  <a:lnTo>
                    <a:pt x="181" y="10"/>
                  </a:lnTo>
                  <a:lnTo>
                    <a:pt x="194" y="14"/>
                  </a:lnTo>
                  <a:lnTo>
                    <a:pt x="196" y="14"/>
                  </a:lnTo>
                  <a:lnTo>
                    <a:pt x="196" y="12"/>
                  </a:lnTo>
                  <a:lnTo>
                    <a:pt x="196" y="10"/>
                  </a:lnTo>
                  <a:lnTo>
                    <a:pt x="196" y="8"/>
                  </a:lnTo>
                  <a:lnTo>
                    <a:pt x="196" y="6"/>
                  </a:lnTo>
                  <a:lnTo>
                    <a:pt x="196" y="4"/>
                  </a:lnTo>
                  <a:lnTo>
                    <a:pt x="196" y="2"/>
                  </a:lnTo>
                  <a:close/>
                </a:path>
              </a:pathLst>
            </a:custGeom>
            <a:solidFill>
              <a:srgbClr val="E0F2FF"/>
            </a:solidFill>
            <a:ln w="9525">
              <a:noFill/>
              <a:round/>
            </a:ln>
          </p:spPr>
          <p:txBody>
            <a:bodyPr/>
            <a:lstStyle/>
            <a:p>
              <a:endParaRPr lang="en-US"/>
            </a:p>
          </p:txBody>
        </p:sp>
        <p:sp>
          <p:nvSpPr>
            <p:cNvPr id="21537" name="Freeform 235"/>
            <p:cNvSpPr/>
            <p:nvPr/>
          </p:nvSpPr>
          <p:spPr bwMode="auto">
            <a:xfrm>
              <a:off x="1897945" y="3240067"/>
              <a:ext cx="273756" cy="506412"/>
            </a:xfrm>
            <a:custGeom>
              <a:avLst/>
              <a:gdLst>
                <a:gd name="T0" fmla="*/ 280988 w 194"/>
                <a:gd name="T1" fmla="*/ 3175 h 319"/>
                <a:gd name="T2" fmla="*/ 228600 w 194"/>
                <a:gd name="T3" fmla="*/ 3175 h 319"/>
                <a:gd name="T4" fmla="*/ 179387 w 194"/>
                <a:gd name="T5" fmla="*/ 12700 h 319"/>
                <a:gd name="T6" fmla="*/ 134938 w 194"/>
                <a:gd name="T7" fmla="*/ 30162 h 319"/>
                <a:gd name="T8" fmla="*/ 95250 w 194"/>
                <a:gd name="T9" fmla="*/ 58737 h 319"/>
                <a:gd name="T10" fmla="*/ 58738 w 194"/>
                <a:gd name="T11" fmla="*/ 92075 h 319"/>
                <a:gd name="T12" fmla="*/ 30163 w 194"/>
                <a:gd name="T13" fmla="*/ 134937 h 319"/>
                <a:gd name="T14" fmla="*/ 12700 w 194"/>
                <a:gd name="T15" fmla="*/ 177800 h 319"/>
                <a:gd name="T16" fmla="*/ 3175 w 194"/>
                <a:gd name="T17" fmla="*/ 228600 h 319"/>
                <a:gd name="T18" fmla="*/ 3175 w 194"/>
                <a:gd name="T19" fmla="*/ 280987 h 319"/>
                <a:gd name="T20" fmla="*/ 12700 w 194"/>
                <a:gd name="T21" fmla="*/ 328612 h 319"/>
                <a:gd name="T22" fmla="*/ 30163 w 194"/>
                <a:gd name="T23" fmla="*/ 374650 h 319"/>
                <a:gd name="T24" fmla="*/ 58738 w 194"/>
                <a:gd name="T25" fmla="*/ 414337 h 319"/>
                <a:gd name="T26" fmla="*/ 95250 w 194"/>
                <a:gd name="T27" fmla="*/ 447675 h 319"/>
                <a:gd name="T28" fmla="*/ 134938 w 194"/>
                <a:gd name="T29" fmla="*/ 476250 h 319"/>
                <a:gd name="T30" fmla="*/ 179387 w 194"/>
                <a:gd name="T31" fmla="*/ 493712 h 319"/>
                <a:gd name="T32" fmla="*/ 228600 w 194"/>
                <a:gd name="T33" fmla="*/ 506412 h 319"/>
                <a:gd name="T34" fmla="*/ 280988 w 194"/>
                <a:gd name="T35" fmla="*/ 506412 h 319"/>
                <a:gd name="T36" fmla="*/ 307975 w 194"/>
                <a:gd name="T37" fmla="*/ 500062 h 319"/>
                <a:gd name="T38" fmla="*/ 307975 w 194"/>
                <a:gd name="T39" fmla="*/ 496887 h 319"/>
                <a:gd name="T40" fmla="*/ 307975 w 194"/>
                <a:gd name="T41" fmla="*/ 490537 h 319"/>
                <a:gd name="T42" fmla="*/ 307975 w 194"/>
                <a:gd name="T43" fmla="*/ 487362 h 319"/>
                <a:gd name="T44" fmla="*/ 304800 w 194"/>
                <a:gd name="T45" fmla="*/ 484187 h 319"/>
                <a:gd name="T46" fmla="*/ 277813 w 194"/>
                <a:gd name="T47" fmla="*/ 487362 h 319"/>
                <a:gd name="T48" fmla="*/ 228600 w 194"/>
                <a:gd name="T49" fmla="*/ 487362 h 319"/>
                <a:gd name="T50" fmla="*/ 182562 w 194"/>
                <a:gd name="T51" fmla="*/ 477837 h 319"/>
                <a:gd name="T52" fmla="*/ 139700 w 194"/>
                <a:gd name="T53" fmla="*/ 460375 h 319"/>
                <a:gd name="T54" fmla="*/ 103188 w 194"/>
                <a:gd name="T55" fmla="*/ 436562 h 319"/>
                <a:gd name="T56" fmla="*/ 69850 w 194"/>
                <a:gd name="T57" fmla="*/ 403225 h 319"/>
                <a:gd name="T58" fmla="*/ 46037 w 194"/>
                <a:gd name="T59" fmla="*/ 366712 h 319"/>
                <a:gd name="T60" fmla="*/ 26988 w 194"/>
                <a:gd name="T61" fmla="*/ 323850 h 319"/>
                <a:gd name="T62" fmla="*/ 19050 w 194"/>
                <a:gd name="T63" fmla="*/ 277812 h 319"/>
                <a:gd name="T64" fmla="*/ 19050 w 194"/>
                <a:gd name="T65" fmla="*/ 228600 h 319"/>
                <a:gd name="T66" fmla="*/ 26988 w 194"/>
                <a:gd name="T67" fmla="*/ 182562 h 319"/>
                <a:gd name="T68" fmla="*/ 46037 w 194"/>
                <a:gd name="T69" fmla="*/ 141287 h 319"/>
                <a:gd name="T70" fmla="*/ 69850 w 194"/>
                <a:gd name="T71" fmla="*/ 104775 h 319"/>
                <a:gd name="T72" fmla="*/ 103188 w 194"/>
                <a:gd name="T73" fmla="*/ 69850 h 319"/>
                <a:gd name="T74" fmla="*/ 139700 w 194"/>
                <a:gd name="T75" fmla="*/ 46037 h 319"/>
                <a:gd name="T76" fmla="*/ 182562 w 194"/>
                <a:gd name="T77" fmla="*/ 28575 h 319"/>
                <a:gd name="T78" fmla="*/ 228600 w 194"/>
                <a:gd name="T79" fmla="*/ 19050 h 319"/>
                <a:gd name="T80" fmla="*/ 277813 w 194"/>
                <a:gd name="T81" fmla="*/ 19050 h 319"/>
                <a:gd name="T82" fmla="*/ 304800 w 194"/>
                <a:gd name="T83" fmla="*/ 22225 h 319"/>
                <a:gd name="T84" fmla="*/ 304800 w 194"/>
                <a:gd name="T85" fmla="*/ 19050 h 319"/>
                <a:gd name="T86" fmla="*/ 304800 w 194"/>
                <a:gd name="T87" fmla="*/ 15875 h 319"/>
                <a:gd name="T88" fmla="*/ 304800 w 194"/>
                <a:gd name="T89" fmla="*/ 9525 h 319"/>
                <a:gd name="T90" fmla="*/ 304800 w 194"/>
                <a:gd name="T91" fmla="*/ 6350 h 31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94"/>
                <a:gd name="T139" fmla="*/ 0 h 319"/>
                <a:gd name="T140" fmla="*/ 194 w 194"/>
                <a:gd name="T141" fmla="*/ 319 h 31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94" h="319">
                  <a:moveTo>
                    <a:pt x="192" y="4"/>
                  </a:moveTo>
                  <a:lnTo>
                    <a:pt x="177" y="2"/>
                  </a:lnTo>
                  <a:lnTo>
                    <a:pt x="159" y="0"/>
                  </a:lnTo>
                  <a:lnTo>
                    <a:pt x="144" y="2"/>
                  </a:lnTo>
                  <a:lnTo>
                    <a:pt x="129" y="4"/>
                  </a:lnTo>
                  <a:lnTo>
                    <a:pt x="113" y="8"/>
                  </a:lnTo>
                  <a:lnTo>
                    <a:pt x="98" y="14"/>
                  </a:lnTo>
                  <a:lnTo>
                    <a:pt x="85" y="19"/>
                  </a:lnTo>
                  <a:lnTo>
                    <a:pt x="71" y="27"/>
                  </a:lnTo>
                  <a:lnTo>
                    <a:pt x="60" y="37"/>
                  </a:lnTo>
                  <a:lnTo>
                    <a:pt x="48" y="48"/>
                  </a:lnTo>
                  <a:lnTo>
                    <a:pt x="37" y="58"/>
                  </a:lnTo>
                  <a:lnTo>
                    <a:pt x="29" y="71"/>
                  </a:lnTo>
                  <a:lnTo>
                    <a:pt x="19" y="85"/>
                  </a:lnTo>
                  <a:lnTo>
                    <a:pt x="14" y="98"/>
                  </a:lnTo>
                  <a:lnTo>
                    <a:pt x="8" y="112"/>
                  </a:lnTo>
                  <a:lnTo>
                    <a:pt x="4" y="127"/>
                  </a:lnTo>
                  <a:lnTo>
                    <a:pt x="2" y="144"/>
                  </a:lnTo>
                  <a:lnTo>
                    <a:pt x="0" y="160"/>
                  </a:lnTo>
                  <a:lnTo>
                    <a:pt x="2" y="177"/>
                  </a:lnTo>
                  <a:lnTo>
                    <a:pt x="4" y="192"/>
                  </a:lnTo>
                  <a:lnTo>
                    <a:pt x="8" y="207"/>
                  </a:lnTo>
                  <a:lnTo>
                    <a:pt x="14" y="221"/>
                  </a:lnTo>
                  <a:lnTo>
                    <a:pt x="19" y="236"/>
                  </a:lnTo>
                  <a:lnTo>
                    <a:pt x="29" y="250"/>
                  </a:lnTo>
                  <a:lnTo>
                    <a:pt x="37" y="261"/>
                  </a:lnTo>
                  <a:lnTo>
                    <a:pt x="48" y="273"/>
                  </a:lnTo>
                  <a:lnTo>
                    <a:pt x="60" y="282"/>
                  </a:lnTo>
                  <a:lnTo>
                    <a:pt x="71" y="292"/>
                  </a:lnTo>
                  <a:lnTo>
                    <a:pt x="85" y="300"/>
                  </a:lnTo>
                  <a:lnTo>
                    <a:pt x="98" y="307"/>
                  </a:lnTo>
                  <a:lnTo>
                    <a:pt x="113" y="311"/>
                  </a:lnTo>
                  <a:lnTo>
                    <a:pt x="129" y="315"/>
                  </a:lnTo>
                  <a:lnTo>
                    <a:pt x="144" y="319"/>
                  </a:lnTo>
                  <a:lnTo>
                    <a:pt x="159" y="319"/>
                  </a:lnTo>
                  <a:lnTo>
                    <a:pt x="177" y="319"/>
                  </a:lnTo>
                  <a:lnTo>
                    <a:pt x="192" y="315"/>
                  </a:lnTo>
                  <a:lnTo>
                    <a:pt x="194" y="315"/>
                  </a:lnTo>
                  <a:lnTo>
                    <a:pt x="194" y="313"/>
                  </a:lnTo>
                  <a:lnTo>
                    <a:pt x="194" y="311"/>
                  </a:lnTo>
                  <a:lnTo>
                    <a:pt x="194" y="309"/>
                  </a:lnTo>
                  <a:lnTo>
                    <a:pt x="194" y="307"/>
                  </a:lnTo>
                  <a:lnTo>
                    <a:pt x="192" y="305"/>
                  </a:lnTo>
                  <a:lnTo>
                    <a:pt x="190" y="305"/>
                  </a:lnTo>
                  <a:lnTo>
                    <a:pt x="175" y="307"/>
                  </a:lnTo>
                  <a:lnTo>
                    <a:pt x="159" y="309"/>
                  </a:lnTo>
                  <a:lnTo>
                    <a:pt x="144" y="307"/>
                  </a:lnTo>
                  <a:lnTo>
                    <a:pt x="131" y="305"/>
                  </a:lnTo>
                  <a:lnTo>
                    <a:pt x="115" y="301"/>
                  </a:lnTo>
                  <a:lnTo>
                    <a:pt x="102" y="298"/>
                  </a:lnTo>
                  <a:lnTo>
                    <a:pt x="88" y="290"/>
                  </a:lnTo>
                  <a:lnTo>
                    <a:pt x="77" y="282"/>
                  </a:lnTo>
                  <a:lnTo>
                    <a:pt x="65" y="275"/>
                  </a:lnTo>
                  <a:lnTo>
                    <a:pt x="54" y="265"/>
                  </a:lnTo>
                  <a:lnTo>
                    <a:pt x="44" y="254"/>
                  </a:lnTo>
                  <a:lnTo>
                    <a:pt x="37" y="244"/>
                  </a:lnTo>
                  <a:lnTo>
                    <a:pt x="29" y="231"/>
                  </a:lnTo>
                  <a:lnTo>
                    <a:pt x="23" y="217"/>
                  </a:lnTo>
                  <a:lnTo>
                    <a:pt x="17" y="204"/>
                  </a:lnTo>
                  <a:lnTo>
                    <a:pt x="14" y="190"/>
                  </a:lnTo>
                  <a:lnTo>
                    <a:pt x="12" y="175"/>
                  </a:lnTo>
                  <a:lnTo>
                    <a:pt x="12" y="160"/>
                  </a:lnTo>
                  <a:lnTo>
                    <a:pt x="12" y="144"/>
                  </a:lnTo>
                  <a:lnTo>
                    <a:pt x="14" y="131"/>
                  </a:lnTo>
                  <a:lnTo>
                    <a:pt x="17" y="115"/>
                  </a:lnTo>
                  <a:lnTo>
                    <a:pt x="23" y="102"/>
                  </a:lnTo>
                  <a:lnTo>
                    <a:pt x="29" y="89"/>
                  </a:lnTo>
                  <a:lnTo>
                    <a:pt x="37" y="77"/>
                  </a:lnTo>
                  <a:lnTo>
                    <a:pt x="44" y="66"/>
                  </a:lnTo>
                  <a:lnTo>
                    <a:pt x="54" y="54"/>
                  </a:lnTo>
                  <a:lnTo>
                    <a:pt x="65" y="44"/>
                  </a:lnTo>
                  <a:lnTo>
                    <a:pt x="77" y="37"/>
                  </a:lnTo>
                  <a:lnTo>
                    <a:pt x="88" y="29"/>
                  </a:lnTo>
                  <a:lnTo>
                    <a:pt x="102" y="23"/>
                  </a:lnTo>
                  <a:lnTo>
                    <a:pt x="115" y="18"/>
                  </a:lnTo>
                  <a:lnTo>
                    <a:pt x="131" y="14"/>
                  </a:lnTo>
                  <a:lnTo>
                    <a:pt x="144" y="12"/>
                  </a:lnTo>
                  <a:lnTo>
                    <a:pt x="159" y="12"/>
                  </a:lnTo>
                  <a:lnTo>
                    <a:pt x="175" y="12"/>
                  </a:lnTo>
                  <a:lnTo>
                    <a:pt x="190" y="14"/>
                  </a:lnTo>
                  <a:lnTo>
                    <a:pt x="192" y="14"/>
                  </a:lnTo>
                  <a:lnTo>
                    <a:pt x="192" y="12"/>
                  </a:lnTo>
                  <a:lnTo>
                    <a:pt x="192" y="10"/>
                  </a:lnTo>
                  <a:lnTo>
                    <a:pt x="192" y="8"/>
                  </a:lnTo>
                  <a:lnTo>
                    <a:pt x="192" y="6"/>
                  </a:lnTo>
                  <a:lnTo>
                    <a:pt x="192" y="4"/>
                  </a:lnTo>
                  <a:close/>
                </a:path>
              </a:pathLst>
            </a:custGeom>
            <a:solidFill>
              <a:srgbClr val="E1F3FF"/>
            </a:solidFill>
            <a:ln w="9525">
              <a:noFill/>
              <a:round/>
            </a:ln>
          </p:spPr>
          <p:txBody>
            <a:bodyPr/>
            <a:lstStyle/>
            <a:p>
              <a:endParaRPr lang="en-US"/>
            </a:p>
          </p:txBody>
        </p:sp>
        <p:sp>
          <p:nvSpPr>
            <p:cNvPr id="21538" name="Freeform 236"/>
            <p:cNvSpPr/>
            <p:nvPr/>
          </p:nvSpPr>
          <p:spPr bwMode="auto">
            <a:xfrm>
              <a:off x="1906412" y="3249592"/>
              <a:ext cx="265289" cy="487362"/>
            </a:xfrm>
            <a:custGeom>
              <a:avLst/>
              <a:gdLst>
                <a:gd name="T0" fmla="*/ 292100 w 188"/>
                <a:gd name="T1" fmla="*/ 6350 h 307"/>
                <a:gd name="T2" fmla="*/ 242888 w 188"/>
                <a:gd name="T3" fmla="*/ 0 h 307"/>
                <a:gd name="T4" fmla="*/ 195262 w 188"/>
                <a:gd name="T5" fmla="*/ 6350 h 307"/>
                <a:gd name="T6" fmla="*/ 149225 w 188"/>
                <a:gd name="T7" fmla="*/ 19050 h 307"/>
                <a:gd name="T8" fmla="*/ 106363 w 188"/>
                <a:gd name="T9" fmla="*/ 42862 h 307"/>
                <a:gd name="T10" fmla="*/ 73025 w 188"/>
                <a:gd name="T11" fmla="*/ 69850 h 307"/>
                <a:gd name="T12" fmla="*/ 42862 w 188"/>
                <a:gd name="T13" fmla="*/ 106362 h 307"/>
                <a:gd name="T14" fmla="*/ 17463 w 188"/>
                <a:gd name="T15" fmla="*/ 149225 h 307"/>
                <a:gd name="T16" fmla="*/ 6350 w 188"/>
                <a:gd name="T17" fmla="*/ 195262 h 307"/>
                <a:gd name="T18" fmla="*/ 0 w 188"/>
                <a:gd name="T19" fmla="*/ 244475 h 307"/>
                <a:gd name="T20" fmla="*/ 6350 w 188"/>
                <a:gd name="T21" fmla="*/ 292100 h 307"/>
                <a:gd name="T22" fmla="*/ 17463 w 188"/>
                <a:gd name="T23" fmla="*/ 338137 h 307"/>
                <a:gd name="T24" fmla="*/ 42862 w 188"/>
                <a:gd name="T25" fmla="*/ 381000 h 307"/>
                <a:gd name="T26" fmla="*/ 73025 w 188"/>
                <a:gd name="T27" fmla="*/ 417512 h 307"/>
                <a:gd name="T28" fmla="*/ 106363 w 188"/>
                <a:gd name="T29" fmla="*/ 447675 h 307"/>
                <a:gd name="T30" fmla="*/ 149225 w 188"/>
                <a:gd name="T31" fmla="*/ 468312 h 307"/>
                <a:gd name="T32" fmla="*/ 195262 w 188"/>
                <a:gd name="T33" fmla="*/ 484187 h 307"/>
                <a:gd name="T34" fmla="*/ 242888 w 188"/>
                <a:gd name="T35" fmla="*/ 487362 h 307"/>
                <a:gd name="T36" fmla="*/ 292100 w 188"/>
                <a:gd name="T37" fmla="*/ 484187 h 307"/>
                <a:gd name="T38" fmla="*/ 298450 w 188"/>
                <a:gd name="T39" fmla="*/ 481012 h 307"/>
                <a:gd name="T40" fmla="*/ 295275 w 188"/>
                <a:gd name="T41" fmla="*/ 474662 h 307"/>
                <a:gd name="T42" fmla="*/ 295275 w 188"/>
                <a:gd name="T43" fmla="*/ 471487 h 307"/>
                <a:gd name="T44" fmla="*/ 295275 w 188"/>
                <a:gd name="T45" fmla="*/ 468312 h 307"/>
                <a:gd name="T46" fmla="*/ 288925 w 188"/>
                <a:gd name="T47" fmla="*/ 468312 h 307"/>
                <a:gd name="T48" fmla="*/ 242888 w 188"/>
                <a:gd name="T49" fmla="*/ 471487 h 307"/>
                <a:gd name="T50" fmla="*/ 198437 w 188"/>
                <a:gd name="T51" fmla="*/ 468312 h 307"/>
                <a:gd name="T52" fmla="*/ 155575 w 188"/>
                <a:gd name="T53" fmla="*/ 454025 h 307"/>
                <a:gd name="T54" fmla="*/ 115888 w 188"/>
                <a:gd name="T55" fmla="*/ 431800 h 307"/>
                <a:gd name="T56" fmla="*/ 82550 w 188"/>
                <a:gd name="T57" fmla="*/ 404812 h 307"/>
                <a:gd name="T58" fmla="*/ 53975 w 188"/>
                <a:gd name="T59" fmla="*/ 371475 h 307"/>
                <a:gd name="T60" fmla="*/ 33338 w 188"/>
                <a:gd name="T61" fmla="*/ 331787 h 307"/>
                <a:gd name="T62" fmla="*/ 20637 w 188"/>
                <a:gd name="T63" fmla="*/ 288925 h 307"/>
                <a:gd name="T64" fmla="*/ 14288 w 188"/>
                <a:gd name="T65" fmla="*/ 244475 h 307"/>
                <a:gd name="T66" fmla="*/ 20637 w 188"/>
                <a:gd name="T67" fmla="*/ 198437 h 307"/>
                <a:gd name="T68" fmla="*/ 33338 w 188"/>
                <a:gd name="T69" fmla="*/ 155575 h 307"/>
                <a:gd name="T70" fmla="*/ 53975 w 188"/>
                <a:gd name="T71" fmla="*/ 115887 h 307"/>
                <a:gd name="T72" fmla="*/ 82550 w 188"/>
                <a:gd name="T73" fmla="*/ 82550 h 307"/>
                <a:gd name="T74" fmla="*/ 115888 w 188"/>
                <a:gd name="T75" fmla="*/ 55562 h 307"/>
                <a:gd name="T76" fmla="*/ 155575 w 188"/>
                <a:gd name="T77" fmla="*/ 33337 h 307"/>
                <a:gd name="T78" fmla="*/ 198437 w 188"/>
                <a:gd name="T79" fmla="*/ 20637 h 307"/>
                <a:gd name="T80" fmla="*/ 242888 w 188"/>
                <a:gd name="T81" fmla="*/ 15875 h 307"/>
                <a:gd name="T82" fmla="*/ 288925 w 188"/>
                <a:gd name="T83" fmla="*/ 20637 h 307"/>
                <a:gd name="T84" fmla="*/ 292100 w 188"/>
                <a:gd name="T85" fmla="*/ 19050 h 307"/>
                <a:gd name="T86" fmla="*/ 295275 w 188"/>
                <a:gd name="T87" fmla="*/ 15875 h 307"/>
                <a:gd name="T88" fmla="*/ 295275 w 188"/>
                <a:gd name="T89" fmla="*/ 12700 h 307"/>
                <a:gd name="T90" fmla="*/ 295275 w 188"/>
                <a:gd name="T91" fmla="*/ 6350 h 3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8"/>
                <a:gd name="T139" fmla="*/ 0 h 307"/>
                <a:gd name="T140" fmla="*/ 188 w 188"/>
                <a:gd name="T141" fmla="*/ 307 h 3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8" h="307">
                  <a:moveTo>
                    <a:pt x="186" y="4"/>
                  </a:moveTo>
                  <a:lnTo>
                    <a:pt x="184" y="4"/>
                  </a:lnTo>
                  <a:lnTo>
                    <a:pt x="171" y="0"/>
                  </a:lnTo>
                  <a:lnTo>
                    <a:pt x="153" y="0"/>
                  </a:lnTo>
                  <a:lnTo>
                    <a:pt x="138" y="0"/>
                  </a:lnTo>
                  <a:lnTo>
                    <a:pt x="123" y="4"/>
                  </a:lnTo>
                  <a:lnTo>
                    <a:pt x="107" y="8"/>
                  </a:lnTo>
                  <a:lnTo>
                    <a:pt x="94" y="12"/>
                  </a:lnTo>
                  <a:lnTo>
                    <a:pt x="80" y="19"/>
                  </a:lnTo>
                  <a:lnTo>
                    <a:pt x="67" y="27"/>
                  </a:lnTo>
                  <a:lnTo>
                    <a:pt x="56" y="35"/>
                  </a:lnTo>
                  <a:lnTo>
                    <a:pt x="46" y="44"/>
                  </a:lnTo>
                  <a:lnTo>
                    <a:pt x="34" y="56"/>
                  </a:lnTo>
                  <a:lnTo>
                    <a:pt x="27" y="67"/>
                  </a:lnTo>
                  <a:lnTo>
                    <a:pt x="19" y="81"/>
                  </a:lnTo>
                  <a:lnTo>
                    <a:pt x="11" y="94"/>
                  </a:lnTo>
                  <a:lnTo>
                    <a:pt x="8" y="107"/>
                  </a:lnTo>
                  <a:lnTo>
                    <a:pt x="4" y="123"/>
                  </a:lnTo>
                  <a:lnTo>
                    <a:pt x="2" y="138"/>
                  </a:lnTo>
                  <a:lnTo>
                    <a:pt x="0" y="154"/>
                  </a:lnTo>
                  <a:lnTo>
                    <a:pt x="2" y="169"/>
                  </a:lnTo>
                  <a:lnTo>
                    <a:pt x="4" y="184"/>
                  </a:lnTo>
                  <a:lnTo>
                    <a:pt x="8" y="200"/>
                  </a:lnTo>
                  <a:lnTo>
                    <a:pt x="11" y="213"/>
                  </a:lnTo>
                  <a:lnTo>
                    <a:pt x="19" y="226"/>
                  </a:lnTo>
                  <a:lnTo>
                    <a:pt x="27" y="240"/>
                  </a:lnTo>
                  <a:lnTo>
                    <a:pt x="34" y="251"/>
                  </a:lnTo>
                  <a:lnTo>
                    <a:pt x="46" y="263"/>
                  </a:lnTo>
                  <a:lnTo>
                    <a:pt x="56" y="272"/>
                  </a:lnTo>
                  <a:lnTo>
                    <a:pt x="67" y="282"/>
                  </a:lnTo>
                  <a:lnTo>
                    <a:pt x="80" y="290"/>
                  </a:lnTo>
                  <a:lnTo>
                    <a:pt x="94" y="295"/>
                  </a:lnTo>
                  <a:lnTo>
                    <a:pt x="107" y="301"/>
                  </a:lnTo>
                  <a:lnTo>
                    <a:pt x="123" y="305"/>
                  </a:lnTo>
                  <a:lnTo>
                    <a:pt x="138" y="307"/>
                  </a:lnTo>
                  <a:lnTo>
                    <a:pt x="153" y="307"/>
                  </a:lnTo>
                  <a:lnTo>
                    <a:pt x="171" y="307"/>
                  </a:lnTo>
                  <a:lnTo>
                    <a:pt x="184" y="305"/>
                  </a:lnTo>
                  <a:lnTo>
                    <a:pt x="188" y="303"/>
                  </a:lnTo>
                  <a:lnTo>
                    <a:pt x="188" y="301"/>
                  </a:lnTo>
                  <a:lnTo>
                    <a:pt x="186" y="299"/>
                  </a:lnTo>
                  <a:lnTo>
                    <a:pt x="186" y="297"/>
                  </a:lnTo>
                  <a:lnTo>
                    <a:pt x="186" y="295"/>
                  </a:lnTo>
                  <a:lnTo>
                    <a:pt x="186" y="294"/>
                  </a:lnTo>
                  <a:lnTo>
                    <a:pt x="182" y="295"/>
                  </a:lnTo>
                  <a:lnTo>
                    <a:pt x="169" y="297"/>
                  </a:lnTo>
                  <a:lnTo>
                    <a:pt x="153" y="297"/>
                  </a:lnTo>
                  <a:lnTo>
                    <a:pt x="140" y="297"/>
                  </a:lnTo>
                  <a:lnTo>
                    <a:pt x="125" y="295"/>
                  </a:lnTo>
                  <a:lnTo>
                    <a:pt x="111" y="292"/>
                  </a:lnTo>
                  <a:lnTo>
                    <a:pt x="98" y="286"/>
                  </a:lnTo>
                  <a:lnTo>
                    <a:pt x="86" y="280"/>
                  </a:lnTo>
                  <a:lnTo>
                    <a:pt x="73" y="272"/>
                  </a:lnTo>
                  <a:lnTo>
                    <a:pt x="63" y="265"/>
                  </a:lnTo>
                  <a:lnTo>
                    <a:pt x="52" y="255"/>
                  </a:lnTo>
                  <a:lnTo>
                    <a:pt x="44" y="246"/>
                  </a:lnTo>
                  <a:lnTo>
                    <a:pt x="34" y="234"/>
                  </a:lnTo>
                  <a:lnTo>
                    <a:pt x="27" y="223"/>
                  </a:lnTo>
                  <a:lnTo>
                    <a:pt x="21" y="209"/>
                  </a:lnTo>
                  <a:lnTo>
                    <a:pt x="17" y="196"/>
                  </a:lnTo>
                  <a:lnTo>
                    <a:pt x="13" y="182"/>
                  </a:lnTo>
                  <a:lnTo>
                    <a:pt x="11" y="169"/>
                  </a:lnTo>
                  <a:lnTo>
                    <a:pt x="9" y="154"/>
                  </a:lnTo>
                  <a:lnTo>
                    <a:pt x="11" y="138"/>
                  </a:lnTo>
                  <a:lnTo>
                    <a:pt x="13" y="125"/>
                  </a:lnTo>
                  <a:lnTo>
                    <a:pt x="17" y="111"/>
                  </a:lnTo>
                  <a:lnTo>
                    <a:pt x="21" y="98"/>
                  </a:lnTo>
                  <a:lnTo>
                    <a:pt x="27" y="84"/>
                  </a:lnTo>
                  <a:lnTo>
                    <a:pt x="34" y="73"/>
                  </a:lnTo>
                  <a:lnTo>
                    <a:pt x="44" y="63"/>
                  </a:lnTo>
                  <a:lnTo>
                    <a:pt x="52" y="52"/>
                  </a:lnTo>
                  <a:lnTo>
                    <a:pt x="63" y="42"/>
                  </a:lnTo>
                  <a:lnTo>
                    <a:pt x="73" y="35"/>
                  </a:lnTo>
                  <a:lnTo>
                    <a:pt x="86" y="27"/>
                  </a:lnTo>
                  <a:lnTo>
                    <a:pt x="98" y="21"/>
                  </a:lnTo>
                  <a:lnTo>
                    <a:pt x="111" y="17"/>
                  </a:lnTo>
                  <a:lnTo>
                    <a:pt x="125" y="13"/>
                  </a:lnTo>
                  <a:lnTo>
                    <a:pt x="140" y="12"/>
                  </a:lnTo>
                  <a:lnTo>
                    <a:pt x="153" y="10"/>
                  </a:lnTo>
                  <a:lnTo>
                    <a:pt x="169" y="12"/>
                  </a:lnTo>
                  <a:lnTo>
                    <a:pt x="182" y="13"/>
                  </a:lnTo>
                  <a:lnTo>
                    <a:pt x="184" y="13"/>
                  </a:lnTo>
                  <a:lnTo>
                    <a:pt x="184" y="12"/>
                  </a:lnTo>
                  <a:lnTo>
                    <a:pt x="186" y="12"/>
                  </a:lnTo>
                  <a:lnTo>
                    <a:pt x="186" y="10"/>
                  </a:lnTo>
                  <a:lnTo>
                    <a:pt x="186" y="8"/>
                  </a:lnTo>
                  <a:lnTo>
                    <a:pt x="186" y="6"/>
                  </a:lnTo>
                  <a:lnTo>
                    <a:pt x="186" y="4"/>
                  </a:lnTo>
                  <a:close/>
                </a:path>
              </a:pathLst>
            </a:custGeom>
            <a:solidFill>
              <a:srgbClr val="E2F3FF"/>
            </a:solidFill>
            <a:ln w="9525">
              <a:noFill/>
              <a:round/>
            </a:ln>
          </p:spPr>
          <p:txBody>
            <a:bodyPr/>
            <a:lstStyle/>
            <a:p>
              <a:endParaRPr lang="en-US"/>
            </a:p>
          </p:txBody>
        </p:sp>
        <p:sp>
          <p:nvSpPr>
            <p:cNvPr id="21539" name="Freeform 237"/>
            <p:cNvSpPr/>
            <p:nvPr/>
          </p:nvSpPr>
          <p:spPr bwMode="auto">
            <a:xfrm>
              <a:off x="1914878" y="3259118"/>
              <a:ext cx="254000" cy="471487"/>
            </a:xfrm>
            <a:custGeom>
              <a:avLst/>
              <a:gdLst>
                <a:gd name="T0" fmla="*/ 282575 w 180"/>
                <a:gd name="T1" fmla="*/ 3175 h 297"/>
                <a:gd name="T2" fmla="*/ 233363 w 180"/>
                <a:gd name="T3" fmla="*/ 0 h 297"/>
                <a:gd name="T4" fmla="*/ 188912 w 180"/>
                <a:gd name="T5" fmla="*/ 3175 h 297"/>
                <a:gd name="T6" fmla="*/ 142875 w 180"/>
                <a:gd name="T7" fmla="*/ 17462 h 297"/>
                <a:gd name="T8" fmla="*/ 103188 w 180"/>
                <a:gd name="T9" fmla="*/ 39687 h 297"/>
                <a:gd name="T10" fmla="*/ 66675 w 180"/>
                <a:gd name="T11" fmla="*/ 66675 h 297"/>
                <a:gd name="T12" fmla="*/ 39687 w 180"/>
                <a:gd name="T13" fmla="*/ 103187 h 297"/>
                <a:gd name="T14" fmla="*/ 17463 w 180"/>
                <a:gd name="T15" fmla="*/ 142875 h 297"/>
                <a:gd name="T16" fmla="*/ 3175 w 180"/>
                <a:gd name="T17" fmla="*/ 188912 h 297"/>
                <a:gd name="T18" fmla="*/ 0 w 180"/>
                <a:gd name="T19" fmla="*/ 234950 h 297"/>
                <a:gd name="T20" fmla="*/ 3175 w 180"/>
                <a:gd name="T21" fmla="*/ 282575 h 297"/>
                <a:gd name="T22" fmla="*/ 17463 w 180"/>
                <a:gd name="T23" fmla="*/ 325437 h 297"/>
                <a:gd name="T24" fmla="*/ 39687 w 180"/>
                <a:gd name="T25" fmla="*/ 368300 h 297"/>
                <a:gd name="T26" fmla="*/ 66675 w 180"/>
                <a:gd name="T27" fmla="*/ 401637 h 297"/>
                <a:gd name="T28" fmla="*/ 103188 w 180"/>
                <a:gd name="T29" fmla="*/ 428625 h 297"/>
                <a:gd name="T30" fmla="*/ 142875 w 180"/>
                <a:gd name="T31" fmla="*/ 454025 h 297"/>
                <a:gd name="T32" fmla="*/ 188912 w 180"/>
                <a:gd name="T33" fmla="*/ 465137 h 297"/>
                <a:gd name="T34" fmla="*/ 233363 w 180"/>
                <a:gd name="T35" fmla="*/ 471487 h 297"/>
                <a:gd name="T36" fmla="*/ 282575 w 180"/>
                <a:gd name="T37" fmla="*/ 465137 h 297"/>
                <a:gd name="T38" fmla="*/ 285750 w 180"/>
                <a:gd name="T39" fmla="*/ 461962 h 297"/>
                <a:gd name="T40" fmla="*/ 285750 w 180"/>
                <a:gd name="T41" fmla="*/ 458787 h 297"/>
                <a:gd name="T42" fmla="*/ 285750 w 180"/>
                <a:gd name="T43" fmla="*/ 454025 h 297"/>
                <a:gd name="T44" fmla="*/ 285750 w 180"/>
                <a:gd name="T45" fmla="*/ 450850 h 297"/>
                <a:gd name="T46" fmla="*/ 279400 w 180"/>
                <a:gd name="T47" fmla="*/ 450850 h 297"/>
                <a:gd name="T48" fmla="*/ 233363 w 180"/>
                <a:gd name="T49" fmla="*/ 454025 h 297"/>
                <a:gd name="T50" fmla="*/ 192087 w 180"/>
                <a:gd name="T51" fmla="*/ 450850 h 297"/>
                <a:gd name="T52" fmla="*/ 149225 w 180"/>
                <a:gd name="T53" fmla="*/ 438150 h 297"/>
                <a:gd name="T54" fmla="*/ 112713 w 180"/>
                <a:gd name="T55" fmla="*/ 417512 h 297"/>
                <a:gd name="T56" fmla="*/ 79375 w 180"/>
                <a:gd name="T57" fmla="*/ 388937 h 297"/>
                <a:gd name="T58" fmla="*/ 50800 w 180"/>
                <a:gd name="T59" fmla="*/ 358775 h 297"/>
                <a:gd name="T60" fmla="*/ 33338 w 180"/>
                <a:gd name="T61" fmla="*/ 319087 h 297"/>
                <a:gd name="T62" fmla="*/ 20637 w 180"/>
                <a:gd name="T63" fmla="*/ 279400 h 297"/>
                <a:gd name="T64" fmla="*/ 14288 w 180"/>
                <a:gd name="T65" fmla="*/ 234950 h 297"/>
                <a:gd name="T66" fmla="*/ 20637 w 180"/>
                <a:gd name="T67" fmla="*/ 192087 h 297"/>
                <a:gd name="T68" fmla="*/ 33338 w 180"/>
                <a:gd name="T69" fmla="*/ 149225 h 297"/>
                <a:gd name="T70" fmla="*/ 50800 w 180"/>
                <a:gd name="T71" fmla="*/ 112712 h 297"/>
                <a:gd name="T72" fmla="*/ 79375 w 180"/>
                <a:gd name="T73" fmla="*/ 79375 h 297"/>
                <a:gd name="T74" fmla="*/ 112713 w 180"/>
                <a:gd name="T75" fmla="*/ 50800 h 297"/>
                <a:gd name="T76" fmla="*/ 149225 w 180"/>
                <a:gd name="T77" fmla="*/ 33337 h 297"/>
                <a:gd name="T78" fmla="*/ 192087 w 180"/>
                <a:gd name="T79" fmla="*/ 17462 h 297"/>
                <a:gd name="T80" fmla="*/ 233363 w 180"/>
                <a:gd name="T81" fmla="*/ 14287 h 297"/>
                <a:gd name="T82" fmla="*/ 279400 w 180"/>
                <a:gd name="T83" fmla="*/ 17462 h 297"/>
                <a:gd name="T84" fmla="*/ 282575 w 180"/>
                <a:gd name="T85" fmla="*/ 17462 h 297"/>
                <a:gd name="T86" fmla="*/ 282575 w 180"/>
                <a:gd name="T87" fmla="*/ 14287 h 297"/>
                <a:gd name="T88" fmla="*/ 285750 w 180"/>
                <a:gd name="T89" fmla="*/ 9525 h 297"/>
                <a:gd name="T90" fmla="*/ 285750 w 180"/>
                <a:gd name="T91" fmla="*/ 6350 h 29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0"/>
                <a:gd name="T139" fmla="*/ 0 h 297"/>
                <a:gd name="T140" fmla="*/ 180 w 180"/>
                <a:gd name="T141" fmla="*/ 297 h 29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0" h="297">
                  <a:moveTo>
                    <a:pt x="180" y="2"/>
                  </a:moveTo>
                  <a:lnTo>
                    <a:pt x="178" y="2"/>
                  </a:lnTo>
                  <a:lnTo>
                    <a:pt x="163" y="0"/>
                  </a:lnTo>
                  <a:lnTo>
                    <a:pt x="147" y="0"/>
                  </a:lnTo>
                  <a:lnTo>
                    <a:pt x="132" y="0"/>
                  </a:lnTo>
                  <a:lnTo>
                    <a:pt x="119" y="2"/>
                  </a:lnTo>
                  <a:lnTo>
                    <a:pt x="103" y="6"/>
                  </a:lnTo>
                  <a:lnTo>
                    <a:pt x="90" y="11"/>
                  </a:lnTo>
                  <a:lnTo>
                    <a:pt x="76" y="17"/>
                  </a:lnTo>
                  <a:lnTo>
                    <a:pt x="65" y="25"/>
                  </a:lnTo>
                  <a:lnTo>
                    <a:pt x="53" y="32"/>
                  </a:lnTo>
                  <a:lnTo>
                    <a:pt x="42" y="42"/>
                  </a:lnTo>
                  <a:lnTo>
                    <a:pt x="32" y="54"/>
                  </a:lnTo>
                  <a:lnTo>
                    <a:pt x="25" y="65"/>
                  </a:lnTo>
                  <a:lnTo>
                    <a:pt x="17" y="77"/>
                  </a:lnTo>
                  <a:lnTo>
                    <a:pt x="11" y="90"/>
                  </a:lnTo>
                  <a:lnTo>
                    <a:pt x="5" y="103"/>
                  </a:lnTo>
                  <a:lnTo>
                    <a:pt x="2" y="119"/>
                  </a:lnTo>
                  <a:lnTo>
                    <a:pt x="0" y="132"/>
                  </a:lnTo>
                  <a:lnTo>
                    <a:pt x="0" y="148"/>
                  </a:lnTo>
                  <a:lnTo>
                    <a:pt x="0" y="163"/>
                  </a:lnTo>
                  <a:lnTo>
                    <a:pt x="2" y="178"/>
                  </a:lnTo>
                  <a:lnTo>
                    <a:pt x="5" y="192"/>
                  </a:lnTo>
                  <a:lnTo>
                    <a:pt x="11" y="205"/>
                  </a:lnTo>
                  <a:lnTo>
                    <a:pt x="17" y="219"/>
                  </a:lnTo>
                  <a:lnTo>
                    <a:pt x="25" y="232"/>
                  </a:lnTo>
                  <a:lnTo>
                    <a:pt x="32" y="242"/>
                  </a:lnTo>
                  <a:lnTo>
                    <a:pt x="42" y="253"/>
                  </a:lnTo>
                  <a:lnTo>
                    <a:pt x="53" y="263"/>
                  </a:lnTo>
                  <a:lnTo>
                    <a:pt x="65" y="270"/>
                  </a:lnTo>
                  <a:lnTo>
                    <a:pt x="76" y="278"/>
                  </a:lnTo>
                  <a:lnTo>
                    <a:pt x="90" y="286"/>
                  </a:lnTo>
                  <a:lnTo>
                    <a:pt x="103" y="289"/>
                  </a:lnTo>
                  <a:lnTo>
                    <a:pt x="119" y="293"/>
                  </a:lnTo>
                  <a:lnTo>
                    <a:pt x="132" y="295"/>
                  </a:lnTo>
                  <a:lnTo>
                    <a:pt x="147" y="297"/>
                  </a:lnTo>
                  <a:lnTo>
                    <a:pt x="163" y="295"/>
                  </a:lnTo>
                  <a:lnTo>
                    <a:pt x="178" y="293"/>
                  </a:lnTo>
                  <a:lnTo>
                    <a:pt x="180" y="293"/>
                  </a:lnTo>
                  <a:lnTo>
                    <a:pt x="180" y="291"/>
                  </a:lnTo>
                  <a:lnTo>
                    <a:pt x="180" y="289"/>
                  </a:lnTo>
                  <a:lnTo>
                    <a:pt x="180" y="288"/>
                  </a:lnTo>
                  <a:lnTo>
                    <a:pt x="180" y="286"/>
                  </a:lnTo>
                  <a:lnTo>
                    <a:pt x="180" y="284"/>
                  </a:lnTo>
                  <a:lnTo>
                    <a:pt x="180" y="282"/>
                  </a:lnTo>
                  <a:lnTo>
                    <a:pt x="176" y="284"/>
                  </a:lnTo>
                  <a:lnTo>
                    <a:pt x="163" y="286"/>
                  </a:lnTo>
                  <a:lnTo>
                    <a:pt x="147" y="286"/>
                  </a:lnTo>
                  <a:lnTo>
                    <a:pt x="134" y="286"/>
                  </a:lnTo>
                  <a:lnTo>
                    <a:pt x="121" y="284"/>
                  </a:lnTo>
                  <a:lnTo>
                    <a:pt x="107" y="280"/>
                  </a:lnTo>
                  <a:lnTo>
                    <a:pt x="94" y="276"/>
                  </a:lnTo>
                  <a:lnTo>
                    <a:pt x="82" y="270"/>
                  </a:lnTo>
                  <a:lnTo>
                    <a:pt x="71" y="263"/>
                  </a:lnTo>
                  <a:lnTo>
                    <a:pt x="59" y="255"/>
                  </a:lnTo>
                  <a:lnTo>
                    <a:pt x="50" y="245"/>
                  </a:lnTo>
                  <a:lnTo>
                    <a:pt x="42" y="236"/>
                  </a:lnTo>
                  <a:lnTo>
                    <a:pt x="32" y="226"/>
                  </a:lnTo>
                  <a:lnTo>
                    <a:pt x="26" y="215"/>
                  </a:lnTo>
                  <a:lnTo>
                    <a:pt x="21" y="201"/>
                  </a:lnTo>
                  <a:lnTo>
                    <a:pt x="15" y="190"/>
                  </a:lnTo>
                  <a:lnTo>
                    <a:pt x="13" y="176"/>
                  </a:lnTo>
                  <a:lnTo>
                    <a:pt x="9" y="163"/>
                  </a:lnTo>
                  <a:lnTo>
                    <a:pt x="9" y="148"/>
                  </a:lnTo>
                  <a:lnTo>
                    <a:pt x="9" y="134"/>
                  </a:lnTo>
                  <a:lnTo>
                    <a:pt x="13" y="121"/>
                  </a:lnTo>
                  <a:lnTo>
                    <a:pt x="15" y="107"/>
                  </a:lnTo>
                  <a:lnTo>
                    <a:pt x="21" y="94"/>
                  </a:lnTo>
                  <a:lnTo>
                    <a:pt x="26" y="82"/>
                  </a:lnTo>
                  <a:lnTo>
                    <a:pt x="32" y="71"/>
                  </a:lnTo>
                  <a:lnTo>
                    <a:pt x="42" y="59"/>
                  </a:lnTo>
                  <a:lnTo>
                    <a:pt x="50" y="50"/>
                  </a:lnTo>
                  <a:lnTo>
                    <a:pt x="59" y="40"/>
                  </a:lnTo>
                  <a:lnTo>
                    <a:pt x="71" y="32"/>
                  </a:lnTo>
                  <a:lnTo>
                    <a:pt x="82" y="27"/>
                  </a:lnTo>
                  <a:lnTo>
                    <a:pt x="94" y="21"/>
                  </a:lnTo>
                  <a:lnTo>
                    <a:pt x="107" y="15"/>
                  </a:lnTo>
                  <a:lnTo>
                    <a:pt x="121" y="11"/>
                  </a:lnTo>
                  <a:lnTo>
                    <a:pt x="134" y="9"/>
                  </a:lnTo>
                  <a:lnTo>
                    <a:pt x="147" y="9"/>
                  </a:lnTo>
                  <a:lnTo>
                    <a:pt x="163" y="9"/>
                  </a:lnTo>
                  <a:lnTo>
                    <a:pt x="176" y="11"/>
                  </a:lnTo>
                  <a:lnTo>
                    <a:pt x="178" y="13"/>
                  </a:lnTo>
                  <a:lnTo>
                    <a:pt x="178" y="11"/>
                  </a:lnTo>
                  <a:lnTo>
                    <a:pt x="178" y="9"/>
                  </a:lnTo>
                  <a:lnTo>
                    <a:pt x="178" y="7"/>
                  </a:lnTo>
                  <a:lnTo>
                    <a:pt x="180" y="6"/>
                  </a:lnTo>
                  <a:lnTo>
                    <a:pt x="180" y="4"/>
                  </a:lnTo>
                  <a:lnTo>
                    <a:pt x="180" y="2"/>
                  </a:lnTo>
                  <a:close/>
                </a:path>
              </a:pathLst>
            </a:custGeom>
            <a:solidFill>
              <a:srgbClr val="E3F3FF"/>
            </a:solidFill>
            <a:ln w="9525">
              <a:noFill/>
              <a:round/>
            </a:ln>
          </p:spPr>
          <p:txBody>
            <a:bodyPr/>
            <a:lstStyle/>
            <a:p>
              <a:endParaRPr lang="en-US"/>
            </a:p>
          </p:txBody>
        </p:sp>
        <p:sp>
          <p:nvSpPr>
            <p:cNvPr id="21540" name="Freeform 238"/>
            <p:cNvSpPr/>
            <p:nvPr/>
          </p:nvSpPr>
          <p:spPr bwMode="auto">
            <a:xfrm>
              <a:off x="1919111" y="3265467"/>
              <a:ext cx="249767" cy="455612"/>
            </a:xfrm>
            <a:custGeom>
              <a:avLst/>
              <a:gdLst>
                <a:gd name="T0" fmla="*/ 274638 w 177"/>
                <a:gd name="T1" fmla="*/ 4762 h 287"/>
                <a:gd name="T2" fmla="*/ 228600 w 177"/>
                <a:gd name="T3" fmla="*/ 0 h 287"/>
                <a:gd name="T4" fmla="*/ 184150 w 177"/>
                <a:gd name="T5" fmla="*/ 4762 h 287"/>
                <a:gd name="T6" fmla="*/ 141288 w 177"/>
                <a:gd name="T7" fmla="*/ 17462 h 287"/>
                <a:gd name="T8" fmla="*/ 101600 w 177"/>
                <a:gd name="T9" fmla="*/ 39687 h 287"/>
                <a:gd name="T10" fmla="*/ 68263 w 177"/>
                <a:gd name="T11" fmla="*/ 66675 h 287"/>
                <a:gd name="T12" fmla="*/ 39688 w 177"/>
                <a:gd name="T13" fmla="*/ 100012 h 287"/>
                <a:gd name="T14" fmla="*/ 19050 w 177"/>
                <a:gd name="T15" fmla="*/ 139700 h 287"/>
                <a:gd name="T16" fmla="*/ 6350 w 177"/>
                <a:gd name="T17" fmla="*/ 182562 h 287"/>
                <a:gd name="T18" fmla="*/ 0 w 177"/>
                <a:gd name="T19" fmla="*/ 228600 h 287"/>
                <a:gd name="T20" fmla="*/ 6350 w 177"/>
                <a:gd name="T21" fmla="*/ 273050 h 287"/>
                <a:gd name="T22" fmla="*/ 19050 w 177"/>
                <a:gd name="T23" fmla="*/ 315912 h 287"/>
                <a:gd name="T24" fmla="*/ 39688 w 177"/>
                <a:gd name="T25" fmla="*/ 355600 h 287"/>
                <a:gd name="T26" fmla="*/ 68263 w 177"/>
                <a:gd name="T27" fmla="*/ 388937 h 287"/>
                <a:gd name="T28" fmla="*/ 101600 w 177"/>
                <a:gd name="T29" fmla="*/ 415925 h 287"/>
                <a:gd name="T30" fmla="*/ 141288 w 177"/>
                <a:gd name="T31" fmla="*/ 438150 h 287"/>
                <a:gd name="T32" fmla="*/ 184150 w 177"/>
                <a:gd name="T33" fmla="*/ 452437 h 287"/>
                <a:gd name="T34" fmla="*/ 228600 w 177"/>
                <a:gd name="T35" fmla="*/ 455612 h 287"/>
                <a:gd name="T36" fmla="*/ 274638 w 177"/>
                <a:gd name="T37" fmla="*/ 452437 h 287"/>
                <a:gd name="T38" fmla="*/ 280988 w 177"/>
                <a:gd name="T39" fmla="*/ 447675 h 287"/>
                <a:gd name="T40" fmla="*/ 280988 w 177"/>
                <a:gd name="T41" fmla="*/ 444500 h 287"/>
                <a:gd name="T42" fmla="*/ 280988 w 177"/>
                <a:gd name="T43" fmla="*/ 441325 h 287"/>
                <a:gd name="T44" fmla="*/ 280988 w 177"/>
                <a:gd name="T45" fmla="*/ 434975 h 287"/>
                <a:gd name="T46" fmla="*/ 271463 w 177"/>
                <a:gd name="T47" fmla="*/ 434975 h 287"/>
                <a:gd name="T48" fmla="*/ 228600 w 177"/>
                <a:gd name="T49" fmla="*/ 441325 h 287"/>
                <a:gd name="T50" fmla="*/ 187325 w 177"/>
                <a:gd name="T51" fmla="*/ 434975 h 287"/>
                <a:gd name="T52" fmla="*/ 147638 w 177"/>
                <a:gd name="T53" fmla="*/ 422275 h 287"/>
                <a:gd name="T54" fmla="*/ 111125 w 177"/>
                <a:gd name="T55" fmla="*/ 404812 h 287"/>
                <a:gd name="T56" fmla="*/ 79375 w 177"/>
                <a:gd name="T57" fmla="*/ 377825 h 287"/>
                <a:gd name="T58" fmla="*/ 55563 w 177"/>
                <a:gd name="T59" fmla="*/ 346075 h 287"/>
                <a:gd name="T60" fmla="*/ 34925 w 177"/>
                <a:gd name="T61" fmla="*/ 309562 h 287"/>
                <a:gd name="T62" fmla="*/ 22225 w 177"/>
                <a:gd name="T63" fmla="*/ 269875 h 287"/>
                <a:gd name="T64" fmla="*/ 19050 w 177"/>
                <a:gd name="T65" fmla="*/ 228600 h 287"/>
                <a:gd name="T66" fmla="*/ 22225 w 177"/>
                <a:gd name="T67" fmla="*/ 185737 h 287"/>
                <a:gd name="T68" fmla="*/ 34925 w 177"/>
                <a:gd name="T69" fmla="*/ 146050 h 287"/>
                <a:gd name="T70" fmla="*/ 55563 w 177"/>
                <a:gd name="T71" fmla="*/ 109537 h 287"/>
                <a:gd name="T72" fmla="*/ 79375 w 177"/>
                <a:gd name="T73" fmla="*/ 79375 h 287"/>
                <a:gd name="T74" fmla="*/ 111125 w 177"/>
                <a:gd name="T75" fmla="*/ 50800 h 287"/>
                <a:gd name="T76" fmla="*/ 147638 w 177"/>
                <a:gd name="T77" fmla="*/ 33337 h 287"/>
                <a:gd name="T78" fmla="*/ 187325 w 177"/>
                <a:gd name="T79" fmla="*/ 20637 h 287"/>
                <a:gd name="T80" fmla="*/ 228600 w 177"/>
                <a:gd name="T81" fmla="*/ 17462 h 287"/>
                <a:gd name="T82" fmla="*/ 271463 w 177"/>
                <a:gd name="T83" fmla="*/ 20637 h 287"/>
                <a:gd name="T84" fmla="*/ 277813 w 177"/>
                <a:gd name="T85" fmla="*/ 20637 h 287"/>
                <a:gd name="T86" fmla="*/ 277813 w 177"/>
                <a:gd name="T87" fmla="*/ 14287 h 287"/>
                <a:gd name="T88" fmla="*/ 277813 w 177"/>
                <a:gd name="T89" fmla="*/ 11112 h 287"/>
                <a:gd name="T90" fmla="*/ 277813 w 177"/>
                <a:gd name="T91" fmla="*/ 7937 h 28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7"/>
                <a:gd name="T139" fmla="*/ 0 h 287"/>
                <a:gd name="T140" fmla="*/ 177 w 177"/>
                <a:gd name="T141" fmla="*/ 287 h 28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7" h="287">
                  <a:moveTo>
                    <a:pt x="175" y="3"/>
                  </a:moveTo>
                  <a:lnTo>
                    <a:pt x="173" y="3"/>
                  </a:lnTo>
                  <a:lnTo>
                    <a:pt x="160" y="2"/>
                  </a:lnTo>
                  <a:lnTo>
                    <a:pt x="144" y="0"/>
                  </a:lnTo>
                  <a:lnTo>
                    <a:pt x="131" y="2"/>
                  </a:lnTo>
                  <a:lnTo>
                    <a:pt x="116" y="3"/>
                  </a:lnTo>
                  <a:lnTo>
                    <a:pt x="102" y="7"/>
                  </a:lnTo>
                  <a:lnTo>
                    <a:pt x="89" y="11"/>
                  </a:lnTo>
                  <a:lnTo>
                    <a:pt x="77" y="17"/>
                  </a:lnTo>
                  <a:lnTo>
                    <a:pt x="64" y="25"/>
                  </a:lnTo>
                  <a:lnTo>
                    <a:pt x="54" y="32"/>
                  </a:lnTo>
                  <a:lnTo>
                    <a:pt x="43" y="42"/>
                  </a:lnTo>
                  <a:lnTo>
                    <a:pt x="35" y="53"/>
                  </a:lnTo>
                  <a:lnTo>
                    <a:pt x="25" y="63"/>
                  </a:lnTo>
                  <a:lnTo>
                    <a:pt x="18" y="74"/>
                  </a:lnTo>
                  <a:lnTo>
                    <a:pt x="12" y="88"/>
                  </a:lnTo>
                  <a:lnTo>
                    <a:pt x="8" y="101"/>
                  </a:lnTo>
                  <a:lnTo>
                    <a:pt x="4" y="115"/>
                  </a:lnTo>
                  <a:lnTo>
                    <a:pt x="2" y="128"/>
                  </a:lnTo>
                  <a:lnTo>
                    <a:pt x="0" y="144"/>
                  </a:lnTo>
                  <a:lnTo>
                    <a:pt x="2" y="159"/>
                  </a:lnTo>
                  <a:lnTo>
                    <a:pt x="4" y="172"/>
                  </a:lnTo>
                  <a:lnTo>
                    <a:pt x="8" y="186"/>
                  </a:lnTo>
                  <a:lnTo>
                    <a:pt x="12" y="199"/>
                  </a:lnTo>
                  <a:lnTo>
                    <a:pt x="18" y="213"/>
                  </a:lnTo>
                  <a:lnTo>
                    <a:pt x="25" y="224"/>
                  </a:lnTo>
                  <a:lnTo>
                    <a:pt x="35" y="236"/>
                  </a:lnTo>
                  <a:lnTo>
                    <a:pt x="43" y="245"/>
                  </a:lnTo>
                  <a:lnTo>
                    <a:pt x="54" y="255"/>
                  </a:lnTo>
                  <a:lnTo>
                    <a:pt x="64" y="262"/>
                  </a:lnTo>
                  <a:lnTo>
                    <a:pt x="77" y="270"/>
                  </a:lnTo>
                  <a:lnTo>
                    <a:pt x="89" y="276"/>
                  </a:lnTo>
                  <a:lnTo>
                    <a:pt x="102" y="282"/>
                  </a:lnTo>
                  <a:lnTo>
                    <a:pt x="116" y="285"/>
                  </a:lnTo>
                  <a:lnTo>
                    <a:pt x="131" y="287"/>
                  </a:lnTo>
                  <a:lnTo>
                    <a:pt x="144" y="287"/>
                  </a:lnTo>
                  <a:lnTo>
                    <a:pt x="160" y="287"/>
                  </a:lnTo>
                  <a:lnTo>
                    <a:pt x="173" y="285"/>
                  </a:lnTo>
                  <a:lnTo>
                    <a:pt x="177" y="284"/>
                  </a:lnTo>
                  <a:lnTo>
                    <a:pt x="177" y="282"/>
                  </a:lnTo>
                  <a:lnTo>
                    <a:pt x="177" y="280"/>
                  </a:lnTo>
                  <a:lnTo>
                    <a:pt x="177" y="278"/>
                  </a:lnTo>
                  <a:lnTo>
                    <a:pt x="177" y="276"/>
                  </a:lnTo>
                  <a:lnTo>
                    <a:pt x="177" y="274"/>
                  </a:lnTo>
                  <a:lnTo>
                    <a:pt x="171" y="274"/>
                  </a:lnTo>
                  <a:lnTo>
                    <a:pt x="158" y="276"/>
                  </a:lnTo>
                  <a:lnTo>
                    <a:pt x="144" y="278"/>
                  </a:lnTo>
                  <a:lnTo>
                    <a:pt x="131" y="276"/>
                  </a:lnTo>
                  <a:lnTo>
                    <a:pt x="118" y="274"/>
                  </a:lnTo>
                  <a:lnTo>
                    <a:pt x="106" y="272"/>
                  </a:lnTo>
                  <a:lnTo>
                    <a:pt x="93" y="266"/>
                  </a:lnTo>
                  <a:lnTo>
                    <a:pt x="81" y="261"/>
                  </a:lnTo>
                  <a:lnTo>
                    <a:pt x="70" y="255"/>
                  </a:lnTo>
                  <a:lnTo>
                    <a:pt x="60" y="247"/>
                  </a:lnTo>
                  <a:lnTo>
                    <a:pt x="50" y="238"/>
                  </a:lnTo>
                  <a:lnTo>
                    <a:pt x="43" y="228"/>
                  </a:lnTo>
                  <a:lnTo>
                    <a:pt x="35" y="218"/>
                  </a:lnTo>
                  <a:lnTo>
                    <a:pt x="27" y="207"/>
                  </a:lnTo>
                  <a:lnTo>
                    <a:pt x="22" y="195"/>
                  </a:lnTo>
                  <a:lnTo>
                    <a:pt x="18" y="184"/>
                  </a:lnTo>
                  <a:lnTo>
                    <a:pt x="14" y="170"/>
                  </a:lnTo>
                  <a:lnTo>
                    <a:pt x="12" y="157"/>
                  </a:lnTo>
                  <a:lnTo>
                    <a:pt x="12" y="144"/>
                  </a:lnTo>
                  <a:lnTo>
                    <a:pt x="12" y="130"/>
                  </a:lnTo>
                  <a:lnTo>
                    <a:pt x="14" y="117"/>
                  </a:lnTo>
                  <a:lnTo>
                    <a:pt x="18" y="103"/>
                  </a:lnTo>
                  <a:lnTo>
                    <a:pt x="22" y="92"/>
                  </a:lnTo>
                  <a:lnTo>
                    <a:pt x="27" y="80"/>
                  </a:lnTo>
                  <a:lnTo>
                    <a:pt x="35" y="69"/>
                  </a:lnTo>
                  <a:lnTo>
                    <a:pt x="43" y="59"/>
                  </a:lnTo>
                  <a:lnTo>
                    <a:pt x="50" y="50"/>
                  </a:lnTo>
                  <a:lnTo>
                    <a:pt x="60" y="40"/>
                  </a:lnTo>
                  <a:lnTo>
                    <a:pt x="70" y="32"/>
                  </a:lnTo>
                  <a:lnTo>
                    <a:pt x="81" y="26"/>
                  </a:lnTo>
                  <a:lnTo>
                    <a:pt x="93" y="21"/>
                  </a:lnTo>
                  <a:lnTo>
                    <a:pt x="106" y="17"/>
                  </a:lnTo>
                  <a:lnTo>
                    <a:pt x="118" y="13"/>
                  </a:lnTo>
                  <a:lnTo>
                    <a:pt x="131" y="11"/>
                  </a:lnTo>
                  <a:lnTo>
                    <a:pt x="144" y="11"/>
                  </a:lnTo>
                  <a:lnTo>
                    <a:pt x="158" y="11"/>
                  </a:lnTo>
                  <a:lnTo>
                    <a:pt x="171" y="13"/>
                  </a:lnTo>
                  <a:lnTo>
                    <a:pt x="175" y="13"/>
                  </a:lnTo>
                  <a:lnTo>
                    <a:pt x="175" y="11"/>
                  </a:lnTo>
                  <a:lnTo>
                    <a:pt x="175" y="9"/>
                  </a:lnTo>
                  <a:lnTo>
                    <a:pt x="175" y="7"/>
                  </a:lnTo>
                  <a:lnTo>
                    <a:pt x="175" y="5"/>
                  </a:lnTo>
                  <a:lnTo>
                    <a:pt x="175" y="3"/>
                  </a:lnTo>
                  <a:close/>
                </a:path>
              </a:pathLst>
            </a:custGeom>
            <a:solidFill>
              <a:srgbClr val="E4F4FF"/>
            </a:solidFill>
            <a:ln w="9525">
              <a:noFill/>
              <a:round/>
            </a:ln>
          </p:spPr>
          <p:txBody>
            <a:bodyPr/>
            <a:lstStyle/>
            <a:p>
              <a:endParaRPr lang="en-US"/>
            </a:p>
          </p:txBody>
        </p:sp>
        <p:sp>
          <p:nvSpPr>
            <p:cNvPr id="21541" name="Freeform 239"/>
            <p:cNvSpPr/>
            <p:nvPr/>
          </p:nvSpPr>
          <p:spPr bwMode="auto">
            <a:xfrm>
              <a:off x="1927578" y="3273404"/>
              <a:ext cx="241300" cy="439738"/>
            </a:xfrm>
            <a:custGeom>
              <a:avLst/>
              <a:gdLst>
                <a:gd name="T0" fmla="*/ 265113 w 171"/>
                <a:gd name="T1" fmla="*/ 3175 h 277"/>
                <a:gd name="T2" fmla="*/ 219075 w 171"/>
                <a:gd name="T3" fmla="*/ 0 h 277"/>
                <a:gd name="T4" fmla="*/ 177800 w 171"/>
                <a:gd name="T5" fmla="*/ 3175 h 277"/>
                <a:gd name="T6" fmla="*/ 134938 w 171"/>
                <a:gd name="T7" fmla="*/ 19050 h 277"/>
                <a:gd name="T8" fmla="*/ 98425 w 171"/>
                <a:gd name="T9" fmla="*/ 36513 h 277"/>
                <a:gd name="T10" fmla="*/ 65088 w 171"/>
                <a:gd name="T11" fmla="*/ 65088 h 277"/>
                <a:gd name="T12" fmla="*/ 36513 w 171"/>
                <a:gd name="T13" fmla="*/ 98425 h 277"/>
                <a:gd name="T14" fmla="*/ 19050 w 171"/>
                <a:gd name="T15" fmla="*/ 134938 h 277"/>
                <a:gd name="T16" fmla="*/ 6350 w 171"/>
                <a:gd name="T17" fmla="*/ 177800 h 277"/>
                <a:gd name="T18" fmla="*/ 0 w 171"/>
                <a:gd name="T19" fmla="*/ 220663 h 277"/>
                <a:gd name="T20" fmla="*/ 6350 w 171"/>
                <a:gd name="T21" fmla="*/ 265113 h 277"/>
                <a:gd name="T22" fmla="*/ 19050 w 171"/>
                <a:gd name="T23" fmla="*/ 304800 h 277"/>
                <a:gd name="T24" fmla="*/ 36513 w 171"/>
                <a:gd name="T25" fmla="*/ 344488 h 277"/>
                <a:gd name="T26" fmla="*/ 65088 w 171"/>
                <a:gd name="T27" fmla="*/ 374650 h 277"/>
                <a:gd name="T28" fmla="*/ 98425 w 171"/>
                <a:gd name="T29" fmla="*/ 403225 h 277"/>
                <a:gd name="T30" fmla="*/ 134938 w 171"/>
                <a:gd name="T31" fmla="*/ 423863 h 277"/>
                <a:gd name="T32" fmla="*/ 177800 w 171"/>
                <a:gd name="T33" fmla="*/ 436563 h 277"/>
                <a:gd name="T34" fmla="*/ 219075 w 171"/>
                <a:gd name="T35" fmla="*/ 439738 h 277"/>
                <a:gd name="T36" fmla="*/ 265113 w 171"/>
                <a:gd name="T37" fmla="*/ 436563 h 277"/>
                <a:gd name="T38" fmla="*/ 271463 w 171"/>
                <a:gd name="T39" fmla="*/ 433388 h 277"/>
                <a:gd name="T40" fmla="*/ 271463 w 171"/>
                <a:gd name="T41" fmla="*/ 427038 h 277"/>
                <a:gd name="T42" fmla="*/ 271463 w 171"/>
                <a:gd name="T43" fmla="*/ 423863 h 277"/>
                <a:gd name="T44" fmla="*/ 271463 w 171"/>
                <a:gd name="T45" fmla="*/ 420688 h 277"/>
                <a:gd name="T46" fmla="*/ 261938 w 171"/>
                <a:gd name="T47" fmla="*/ 420688 h 277"/>
                <a:gd name="T48" fmla="*/ 219075 w 171"/>
                <a:gd name="T49" fmla="*/ 423863 h 277"/>
                <a:gd name="T50" fmla="*/ 179388 w 171"/>
                <a:gd name="T51" fmla="*/ 420688 h 277"/>
                <a:gd name="T52" fmla="*/ 141288 w 171"/>
                <a:gd name="T53" fmla="*/ 407988 h 277"/>
                <a:gd name="T54" fmla="*/ 106363 w 171"/>
                <a:gd name="T55" fmla="*/ 390525 h 277"/>
                <a:gd name="T56" fmla="*/ 76200 w 171"/>
                <a:gd name="T57" fmla="*/ 363538 h 277"/>
                <a:gd name="T58" fmla="*/ 52388 w 171"/>
                <a:gd name="T59" fmla="*/ 334963 h 277"/>
                <a:gd name="T60" fmla="*/ 33338 w 171"/>
                <a:gd name="T61" fmla="*/ 298450 h 277"/>
                <a:gd name="T62" fmla="*/ 22225 w 171"/>
                <a:gd name="T63" fmla="*/ 261938 h 277"/>
                <a:gd name="T64" fmla="*/ 15875 w 171"/>
                <a:gd name="T65" fmla="*/ 220663 h 277"/>
                <a:gd name="T66" fmla="*/ 22225 w 171"/>
                <a:gd name="T67" fmla="*/ 180975 h 277"/>
                <a:gd name="T68" fmla="*/ 33338 w 171"/>
                <a:gd name="T69" fmla="*/ 141288 h 277"/>
                <a:gd name="T70" fmla="*/ 52388 w 171"/>
                <a:gd name="T71" fmla="*/ 107950 h 277"/>
                <a:gd name="T72" fmla="*/ 76200 w 171"/>
                <a:gd name="T73" fmla="*/ 76200 h 277"/>
                <a:gd name="T74" fmla="*/ 106363 w 171"/>
                <a:gd name="T75" fmla="*/ 52388 h 277"/>
                <a:gd name="T76" fmla="*/ 141288 w 171"/>
                <a:gd name="T77" fmla="*/ 33338 h 277"/>
                <a:gd name="T78" fmla="*/ 179388 w 171"/>
                <a:gd name="T79" fmla="*/ 22225 h 277"/>
                <a:gd name="T80" fmla="*/ 219075 w 171"/>
                <a:gd name="T81" fmla="*/ 15875 h 277"/>
                <a:gd name="T82" fmla="*/ 261938 w 171"/>
                <a:gd name="T83" fmla="*/ 22225 h 277"/>
                <a:gd name="T84" fmla="*/ 268288 w 171"/>
                <a:gd name="T85" fmla="*/ 22225 h 277"/>
                <a:gd name="T86" fmla="*/ 268288 w 171"/>
                <a:gd name="T87" fmla="*/ 15875 h 277"/>
                <a:gd name="T88" fmla="*/ 268288 w 171"/>
                <a:gd name="T89" fmla="*/ 12700 h 277"/>
                <a:gd name="T90" fmla="*/ 268288 w 171"/>
                <a:gd name="T91" fmla="*/ 6350 h 2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1"/>
                <a:gd name="T139" fmla="*/ 0 h 277"/>
                <a:gd name="T140" fmla="*/ 171 w 171"/>
                <a:gd name="T141" fmla="*/ 277 h 2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1" h="277">
                  <a:moveTo>
                    <a:pt x="169" y="4"/>
                  </a:moveTo>
                  <a:lnTo>
                    <a:pt x="167" y="2"/>
                  </a:lnTo>
                  <a:lnTo>
                    <a:pt x="154" y="0"/>
                  </a:lnTo>
                  <a:lnTo>
                    <a:pt x="138" y="0"/>
                  </a:lnTo>
                  <a:lnTo>
                    <a:pt x="125" y="0"/>
                  </a:lnTo>
                  <a:lnTo>
                    <a:pt x="112" y="2"/>
                  </a:lnTo>
                  <a:lnTo>
                    <a:pt x="98" y="6"/>
                  </a:lnTo>
                  <a:lnTo>
                    <a:pt x="85" y="12"/>
                  </a:lnTo>
                  <a:lnTo>
                    <a:pt x="73" y="18"/>
                  </a:lnTo>
                  <a:lnTo>
                    <a:pt x="62" y="23"/>
                  </a:lnTo>
                  <a:lnTo>
                    <a:pt x="50" y="31"/>
                  </a:lnTo>
                  <a:lnTo>
                    <a:pt x="41" y="41"/>
                  </a:lnTo>
                  <a:lnTo>
                    <a:pt x="33" y="50"/>
                  </a:lnTo>
                  <a:lnTo>
                    <a:pt x="23" y="62"/>
                  </a:lnTo>
                  <a:lnTo>
                    <a:pt x="17" y="73"/>
                  </a:lnTo>
                  <a:lnTo>
                    <a:pt x="12" y="85"/>
                  </a:lnTo>
                  <a:lnTo>
                    <a:pt x="6" y="98"/>
                  </a:lnTo>
                  <a:lnTo>
                    <a:pt x="4" y="112"/>
                  </a:lnTo>
                  <a:lnTo>
                    <a:pt x="0" y="125"/>
                  </a:lnTo>
                  <a:lnTo>
                    <a:pt x="0" y="139"/>
                  </a:lnTo>
                  <a:lnTo>
                    <a:pt x="0" y="154"/>
                  </a:lnTo>
                  <a:lnTo>
                    <a:pt x="4" y="167"/>
                  </a:lnTo>
                  <a:lnTo>
                    <a:pt x="6" y="181"/>
                  </a:lnTo>
                  <a:lnTo>
                    <a:pt x="12" y="192"/>
                  </a:lnTo>
                  <a:lnTo>
                    <a:pt x="17" y="206"/>
                  </a:lnTo>
                  <a:lnTo>
                    <a:pt x="23" y="217"/>
                  </a:lnTo>
                  <a:lnTo>
                    <a:pt x="33" y="227"/>
                  </a:lnTo>
                  <a:lnTo>
                    <a:pt x="41" y="236"/>
                  </a:lnTo>
                  <a:lnTo>
                    <a:pt x="50" y="246"/>
                  </a:lnTo>
                  <a:lnTo>
                    <a:pt x="62" y="254"/>
                  </a:lnTo>
                  <a:lnTo>
                    <a:pt x="73" y="261"/>
                  </a:lnTo>
                  <a:lnTo>
                    <a:pt x="85" y="267"/>
                  </a:lnTo>
                  <a:lnTo>
                    <a:pt x="98" y="271"/>
                  </a:lnTo>
                  <a:lnTo>
                    <a:pt x="112" y="275"/>
                  </a:lnTo>
                  <a:lnTo>
                    <a:pt x="125" y="277"/>
                  </a:lnTo>
                  <a:lnTo>
                    <a:pt x="138" y="277"/>
                  </a:lnTo>
                  <a:lnTo>
                    <a:pt x="154" y="277"/>
                  </a:lnTo>
                  <a:lnTo>
                    <a:pt x="167" y="275"/>
                  </a:lnTo>
                  <a:lnTo>
                    <a:pt x="171" y="273"/>
                  </a:lnTo>
                  <a:lnTo>
                    <a:pt x="171" y="271"/>
                  </a:lnTo>
                  <a:lnTo>
                    <a:pt x="171" y="269"/>
                  </a:lnTo>
                  <a:lnTo>
                    <a:pt x="171" y="267"/>
                  </a:lnTo>
                  <a:lnTo>
                    <a:pt x="171" y="265"/>
                  </a:lnTo>
                  <a:lnTo>
                    <a:pt x="171" y="263"/>
                  </a:lnTo>
                  <a:lnTo>
                    <a:pt x="165" y="265"/>
                  </a:lnTo>
                  <a:lnTo>
                    <a:pt x="152" y="267"/>
                  </a:lnTo>
                  <a:lnTo>
                    <a:pt x="138" y="267"/>
                  </a:lnTo>
                  <a:lnTo>
                    <a:pt x="125" y="267"/>
                  </a:lnTo>
                  <a:lnTo>
                    <a:pt x="113" y="265"/>
                  </a:lnTo>
                  <a:lnTo>
                    <a:pt x="100" y="261"/>
                  </a:lnTo>
                  <a:lnTo>
                    <a:pt x="89" y="257"/>
                  </a:lnTo>
                  <a:lnTo>
                    <a:pt x="77" y="252"/>
                  </a:lnTo>
                  <a:lnTo>
                    <a:pt x="67" y="246"/>
                  </a:lnTo>
                  <a:lnTo>
                    <a:pt x="58" y="238"/>
                  </a:lnTo>
                  <a:lnTo>
                    <a:pt x="48" y="229"/>
                  </a:lnTo>
                  <a:lnTo>
                    <a:pt x="41" y="221"/>
                  </a:lnTo>
                  <a:lnTo>
                    <a:pt x="33" y="211"/>
                  </a:lnTo>
                  <a:lnTo>
                    <a:pt x="27" y="200"/>
                  </a:lnTo>
                  <a:lnTo>
                    <a:pt x="21" y="188"/>
                  </a:lnTo>
                  <a:lnTo>
                    <a:pt x="16" y="177"/>
                  </a:lnTo>
                  <a:lnTo>
                    <a:pt x="14" y="165"/>
                  </a:lnTo>
                  <a:lnTo>
                    <a:pt x="12" y="152"/>
                  </a:lnTo>
                  <a:lnTo>
                    <a:pt x="10" y="139"/>
                  </a:lnTo>
                  <a:lnTo>
                    <a:pt x="12" y="125"/>
                  </a:lnTo>
                  <a:lnTo>
                    <a:pt x="14" y="114"/>
                  </a:lnTo>
                  <a:lnTo>
                    <a:pt x="16" y="100"/>
                  </a:lnTo>
                  <a:lnTo>
                    <a:pt x="21" y="89"/>
                  </a:lnTo>
                  <a:lnTo>
                    <a:pt x="27" y="77"/>
                  </a:lnTo>
                  <a:lnTo>
                    <a:pt x="33" y="68"/>
                  </a:lnTo>
                  <a:lnTo>
                    <a:pt x="41" y="58"/>
                  </a:lnTo>
                  <a:lnTo>
                    <a:pt x="48" y="48"/>
                  </a:lnTo>
                  <a:lnTo>
                    <a:pt x="58" y="41"/>
                  </a:lnTo>
                  <a:lnTo>
                    <a:pt x="67" y="33"/>
                  </a:lnTo>
                  <a:lnTo>
                    <a:pt x="77" y="25"/>
                  </a:lnTo>
                  <a:lnTo>
                    <a:pt x="89" y="21"/>
                  </a:lnTo>
                  <a:lnTo>
                    <a:pt x="100" y="16"/>
                  </a:lnTo>
                  <a:lnTo>
                    <a:pt x="113" y="14"/>
                  </a:lnTo>
                  <a:lnTo>
                    <a:pt x="125" y="12"/>
                  </a:lnTo>
                  <a:lnTo>
                    <a:pt x="138" y="10"/>
                  </a:lnTo>
                  <a:lnTo>
                    <a:pt x="152" y="12"/>
                  </a:lnTo>
                  <a:lnTo>
                    <a:pt x="165" y="14"/>
                  </a:lnTo>
                  <a:lnTo>
                    <a:pt x="169" y="14"/>
                  </a:lnTo>
                  <a:lnTo>
                    <a:pt x="169" y="12"/>
                  </a:lnTo>
                  <a:lnTo>
                    <a:pt x="169" y="10"/>
                  </a:lnTo>
                  <a:lnTo>
                    <a:pt x="169" y="8"/>
                  </a:lnTo>
                  <a:lnTo>
                    <a:pt x="169" y="6"/>
                  </a:lnTo>
                  <a:lnTo>
                    <a:pt x="169" y="4"/>
                  </a:lnTo>
                  <a:close/>
                </a:path>
              </a:pathLst>
            </a:custGeom>
            <a:solidFill>
              <a:srgbClr val="E5F4FF"/>
            </a:solidFill>
            <a:ln w="9525">
              <a:noFill/>
              <a:round/>
            </a:ln>
          </p:spPr>
          <p:txBody>
            <a:bodyPr/>
            <a:lstStyle/>
            <a:p>
              <a:endParaRPr lang="en-US"/>
            </a:p>
          </p:txBody>
        </p:sp>
        <p:sp>
          <p:nvSpPr>
            <p:cNvPr id="21542" name="Freeform 240"/>
            <p:cNvSpPr/>
            <p:nvPr/>
          </p:nvSpPr>
          <p:spPr bwMode="auto">
            <a:xfrm>
              <a:off x="1936044" y="3282930"/>
              <a:ext cx="232834" cy="423863"/>
            </a:xfrm>
            <a:custGeom>
              <a:avLst/>
              <a:gdLst>
                <a:gd name="T0" fmla="*/ 252413 w 165"/>
                <a:gd name="T1" fmla="*/ 3175 h 267"/>
                <a:gd name="T2" fmla="*/ 209550 w 165"/>
                <a:gd name="T3" fmla="*/ 0 h 267"/>
                <a:gd name="T4" fmla="*/ 168275 w 165"/>
                <a:gd name="T5" fmla="*/ 3175 h 267"/>
                <a:gd name="T6" fmla="*/ 128588 w 165"/>
                <a:gd name="T7" fmla="*/ 15875 h 267"/>
                <a:gd name="T8" fmla="*/ 92075 w 165"/>
                <a:gd name="T9" fmla="*/ 33338 h 267"/>
                <a:gd name="T10" fmla="*/ 60325 w 165"/>
                <a:gd name="T11" fmla="*/ 61913 h 267"/>
                <a:gd name="T12" fmla="*/ 36513 w 165"/>
                <a:gd name="T13" fmla="*/ 92075 h 267"/>
                <a:gd name="T14" fmla="*/ 15875 w 165"/>
                <a:gd name="T15" fmla="*/ 128588 h 267"/>
                <a:gd name="T16" fmla="*/ 3175 w 165"/>
                <a:gd name="T17" fmla="*/ 168275 h 267"/>
                <a:gd name="T18" fmla="*/ 0 w 165"/>
                <a:gd name="T19" fmla="*/ 211138 h 267"/>
                <a:gd name="T20" fmla="*/ 3175 w 165"/>
                <a:gd name="T21" fmla="*/ 252413 h 267"/>
                <a:gd name="T22" fmla="*/ 15875 w 165"/>
                <a:gd name="T23" fmla="*/ 292100 h 267"/>
                <a:gd name="T24" fmla="*/ 36513 w 165"/>
                <a:gd name="T25" fmla="*/ 328613 h 267"/>
                <a:gd name="T26" fmla="*/ 60325 w 165"/>
                <a:gd name="T27" fmla="*/ 360363 h 267"/>
                <a:gd name="T28" fmla="*/ 92075 w 165"/>
                <a:gd name="T29" fmla="*/ 387350 h 267"/>
                <a:gd name="T30" fmla="*/ 128588 w 165"/>
                <a:gd name="T31" fmla="*/ 404813 h 267"/>
                <a:gd name="T32" fmla="*/ 168275 w 165"/>
                <a:gd name="T33" fmla="*/ 417513 h 267"/>
                <a:gd name="T34" fmla="*/ 209550 w 165"/>
                <a:gd name="T35" fmla="*/ 423863 h 267"/>
                <a:gd name="T36" fmla="*/ 252413 w 165"/>
                <a:gd name="T37" fmla="*/ 417513 h 267"/>
                <a:gd name="T38" fmla="*/ 261938 w 165"/>
                <a:gd name="T39" fmla="*/ 414338 h 267"/>
                <a:gd name="T40" fmla="*/ 261938 w 165"/>
                <a:gd name="T41" fmla="*/ 411163 h 267"/>
                <a:gd name="T42" fmla="*/ 261938 w 165"/>
                <a:gd name="T43" fmla="*/ 404813 h 267"/>
                <a:gd name="T44" fmla="*/ 261938 w 165"/>
                <a:gd name="T45" fmla="*/ 401638 h 267"/>
                <a:gd name="T46" fmla="*/ 249238 w 165"/>
                <a:gd name="T47" fmla="*/ 401638 h 267"/>
                <a:gd name="T48" fmla="*/ 209550 w 165"/>
                <a:gd name="T49" fmla="*/ 404813 h 267"/>
                <a:gd name="T50" fmla="*/ 169863 w 165"/>
                <a:gd name="T51" fmla="*/ 401638 h 267"/>
                <a:gd name="T52" fmla="*/ 133350 w 165"/>
                <a:gd name="T53" fmla="*/ 390525 h 267"/>
                <a:gd name="T54" fmla="*/ 100013 w 165"/>
                <a:gd name="T55" fmla="*/ 371475 h 267"/>
                <a:gd name="T56" fmla="*/ 73025 w 165"/>
                <a:gd name="T57" fmla="*/ 350838 h 267"/>
                <a:gd name="T58" fmla="*/ 49213 w 165"/>
                <a:gd name="T59" fmla="*/ 320675 h 267"/>
                <a:gd name="T60" fmla="*/ 30163 w 165"/>
                <a:gd name="T61" fmla="*/ 285750 h 267"/>
                <a:gd name="T62" fmla="*/ 17463 w 165"/>
                <a:gd name="T63" fmla="*/ 249238 h 267"/>
                <a:gd name="T64" fmla="*/ 15875 w 165"/>
                <a:gd name="T65" fmla="*/ 211138 h 267"/>
                <a:gd name="T66" fmla="*/ 17463 w 165"/>
                <a:gd name="T67" fmla="*/ 171450 h 267"/>
                <a:gd name="T68" fmla="*/ 30163 w 165"/>
                <a:gd name="T69" fmla="*/ 134938 h 267"/>
                <a:gd name="T70" fmla="*/ 49213 w 165"/>
                <a:gd name="T71" fmla="*/ 100013 h 267"/>
                <a:gd name="T72" fmla="*/ 73025 w 165"/>
                <a:gd name="T73" fmla="*/ 73025 h 267"/>
                <a:gd name="T74" fmla="*/ 100013 w 165"/>
                <a:gd name="T75" fmla="*/ 49213 h 267"/>
                <a:gd name="T76" fmla="*/ 133350 w 165"/>
                <a:gd name="T77" fmla="*/ 30163 h 267"/>
                <a:gd name="T78" fmla="*/ 169863 w 165"/>
                <a:gd name="T79" fmla="*/ 19050 h 267"/>
                <a:gd name="T80" fmla="*/ 209550 w 165"/>
                <a:gd name="T81" fmla="*/ 15875 h 267"/>
                <a:gd name="T82" fmla="*/ 249238 w 165"/>
                <a:gd name="T83" fmla="*/ 19050 h 267"/>
                <a:gd name="T84" fmla="*/ 258763 w 165"/>
                <a:gd name="T85" fmla="*/ 19050 h 267"/>
                <a:gd name="T86" fmla="*/ 258763 w 165"/>
                <a:gd name="T87" fmla="*/ 15875 h 267"/>
                <a:gd name="T88" fmla="*/ 258763 w 165"/>
                <a:gd name="T89" fmla="*/ 12700 h 267"/>
                <a:gd name="T90" fmla="*/ 258763 w 165"/>
                <a:gd name="T91" fmla="*/ 6350 h 26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5"/>
                <a:gd name="T139" fmla="*/ 0 h 267"/>
                <a:gd name="T140" fmla="*/ 165 w 165"/>
                <a:gd name="T141" fmla="*/ 267 h 26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5" h="267">
                  <a:moveTo>
                    <a:pt x="163" y="2"/>
                  </a:moveTo>
                  <a:lnTo>
                    <a:pt x="159" y="2"/>
                  </a:lnTo>
                  <a:lnTo>
                    <a:pt x="146" y="0"/>
                  </a:lnTo>
                  <a:lnTo>
                    <a:pt x="132" y="0"/>
                  </a:lnTo>
                  <a:lnTo>
                    <a:pt x="119" y="0"/>
                  </a:lnTo>
                  <a:lnTo>
                    <a:pt x="106" y="2"/>
                  </a:lnTo>
                  <a:lnTo>
                    <a:pt x="94" y="6"/>
                  </a:lnTo>
                  <a:lnTo>
                    <a:pt x="81" y="10"/>
                  </a:lnTo>
                  <a:lnTo>
                    <a:pt x="69" y="15"/>
                  </a:lnTo>
                  <a:lnTo>
                    <a:pt x="58" y="21"/>
                  </a:lnTo>
                  <a:lnTo>
                    <a:pt x="48" y="29"/>
                  </a:lnTo>
                  <a:lnTo>
                    <a:pt x="38" y="39"/>
                  </a:lnTo>
                  <a:lnTo>
                    <a:pt x="31" y="48"/>
                  </a:lnTo>
                  <a:lnTo>
                    <a:pt x="23" y="58"/>
                  </a:lnTo>
                  <a:lnTo>
                    <a:pt x="15" y="69"/>
                  </a:lnTo>
                  <a:lnTo>
                    <a:pt x="10" y="81"/>
                  </a:lnTo>
                  <a:lnTo>
                    <a:pt x="6" y="92"/>
                  </a:lnTo>
                  <a:lnTo>
                    <a:pt x="2" y="106"/>
                  </a:lnTo>
                  <a:lnTo>
                    <a:pt x="0" y="119"/>
                  </a:lnTo>
                  <a:lnTo>
                    <a:pt x="0" y="133"/>
                  </a:lnTo>
                  <a:lnTo>
                    <a:pt x="0" y="146"/>
                  </a:lnTo>
                  <a:lnTo>
                    <a:pt x="2" y="159"/>
                  </a:lnTo>
                  <a:lnTo>
                    <a:pt x="6" y="173"/>
                  </a:lnTo>
                  <a:lnTo>
                    <a:pt x="10" y="184"/>
                  </a:lnTo>
                  <a:lnTo>
                    <a:pt x="15" y="196"/>
                  </a:lnTo>
                  <a:lnTo>
                    <a:pt x="23" y="207"/>
                  </a:lnTo>
                  <a:lnTo>
                    <a:pt x="31" y="217"/>
                  </a:lnTo>
                  <a:lnTo>
                    <a:pt x="38" y="227"/>
                  </a:lnTo>
                  <a:lnTo>
                    <a:pt x="48" y="236"/>
                  </a:lnTo>
                  <a:lnTo>
                    <a:pt x="58" y="244"/>
                  </a:lnTo>
                  <a:lnTo>
                    <a:pt x="69" y="250"/>
                  </a:lnTo>
                  <a:lnTo>
                    <a:pt x="81" y="255"/>
                  </a:lnTo>
                  <a:lnTo>
                    <a:pt x="94" y="261"/>
                  </a:lnTo>
                  <a:lnTo>
                    <a:pt x="106" y="263"/>
                  </a:lnTo>
                  <a:lnTo>
                    <a:pt x="119" y="265"/>
                  </a:lnTo>
                  <a:lnTo>
                    <a:pt x="132" y="267"/>
                  </a:lnTo>
                  <a:lnTo>
                    <a:pt x="146" y="265"/>
                  </a:lnTo>
                  <a:lnTo>
                    <a:pt x="159" y="263"/>
                  </a:lnTo>
                  <a:lnTo>
                    <a:pt x="165" y="263"/>
                  </a:lnTo>
                  <a:lnTo>
                    <a:pt x="165" y="261"/>
                  </a:lnTo>
                  <a:lnTo>
                    <a:pt x="165" y="259"/>
                  </a:lnTo>
                  <a:lnTo>
                    <a:pt x="165" y="257"/>
                  </a:lnTo>
                  <a:lnTo>
                    <a:pt x="165" y="255"/>
                  </a:lnTo>
                  <a:lnTo>
                    <a:pt x="165" y="253"/>
                  </a:lnTo>
                  <a:lnTo>
                    <a:pt x="165" y="251"/>
                  </a:lnTo>
                  <a:lnTo>
                    <a:pt x="157" y="253"/>
                  </a:lnTo>
                  <a:lnTo>
                    <a:pt x="146" y="255"/>
                  </a:lnTo>
                  <a:lnTo>
                    <a:pt x="132" y="255"/>
                  </a:lnTo>
                  <a:lnTo>
                    <a:pt x="121" y="255"/>
                  </a:lnTo>
                  <a:lnTo>
                    <a:pt x="107" y="253"/>
                  </a:lnTo>
                  <a:lnTo>
                    <a:pt x="96" y="250"/>
                  </a:lnTo>
                  <a:lnTo>
                    <a:pt x="84" y="246"/>
                  </a:lnTo>
                  <a:lnTo>
                    <a:pt x="75" y="242"/>
                  </a:lnTo>
                  <a:lnTo>
                    <a:pt x="63" y="234"/>
                  </a:lnTo>
                  <a:lnTo>
                    <a:pt x="54" y="228"/>
                  </a:lnTo>
                  <a:lnTo>
                    <a:pt x="46" y="221"/>
                  </a:lnTo>
                  <a:lnTo>
                    <a:pt x="38" y="211"/>
                  </a:lnTo>
                  <a:lnTo>
                    <a:pt x="31" y="202"/>
                  </a:lnTo>
                  <a:lnTo>
                    <a:pt x="25" y="192"/>
                  </a:lnTo>
                  <a:lnTo>
                    <a:pt x="19" y="180"/>
                  </a:lnTo>
                  <a:lnTo>
                    <a:pt x="15" y="169"/>
                  </a:lnTo>
                  <a:lnTo>
                    <a:pt x="11" y="157"/>
                  </a:lnTo>
                  <a:lnTo>
                    <a:pt x="10" y="146"/>
                  </a:lnTo>
                  <a:lnTo>
                    <a:pt x="10" y="133"/>
                  </a:lnTo>
                  <a:lnTo>
                    <a:pt x="10" y="121"/>
                  </a:lnTo>
                  <a:lnTo>
                    <a:pt x="11" y="108"/>
                  </a:lnTo>
                  <a:lnTo>
                    <a:pt x="15" y="96"/>
                  </a:lnTo>
                  <a:lnTo>
                    <a:pt x="19" y="85"/>
                  </a:lnTo>
                  <a:lnTo>
                    <a:pt x="25" y="75"/>
                  </a:lnTo>
                  <a:lnTo>
                    <a:pt x="31" y="63"/>
                  </a:lnTo>
                  <a:lnTo>
                    <a:pt x="38" y="54"/>
                  </a:lnTo>
                  <a:lnTo>
                    <a:pt x="46" y="46"/>
                  </a:lnTo>
                  <a:lnTo>
                    <a:pt x="54" y="39"/>
                  </a:lnTo>
                  <a:lnTo>
                    <a:pt x="63" y="31"/>
                  </a:lnTo>
                  <a:lnTo>
                    <a:pt x="75" y="25"/>
                  </a:lnTo>
                  <a:lnTo>
                    <a:pt x="84" y="19"/>
                  </a:lnTo>
                  <a:lnTo>
                    <a:pt x="96" y="15"/>
                  </a:lnTo>
                  <a:lnTo>
                    <a:pt x="107" y="12"/>
                  </a:lnTo>
                  <a:lnTo>
                    <a:pt x="121" y="10"/>
                  </a:lnTo>
                  <a:lnTo>
                    <a:pt x="132" y="10"/>
                  </a:lnTo>
                  <a:lnTo>
                    <a:pt x="146" y="10"/>
                  </a:lnTo>
                  <a:lnTo>
                    <a:pt x="157" y="12"/>
                  </a:lnTo>
                  <a:lnTo>
                    <a:pt x="163" y="14"/>
                  </a:lnTo>
                  <a:lnTo>
                    <a:pt x="163" y="12"/>
                  </a:lnTo>
                  <a:lnTo>
                    <a:pt x="163" y="10"/>
                  </a:lnTo>
                  <a:lnTo>
                    <a:pt x="163" y="8"/>
                  </a:lnTo>
                  <a:lnTo>
                    <a:pt x="163" y="6"/>
                  </a:lnTo>
                  <a:lnTo>
                    <a:pt x="163" y="4"/>
                  </a:lnTo>
                  <a:lnTo>
                    <a:pt x="163" y="2"/>
                  </a:lnTo>
                  <a:close/>
                </a:path>
              </a:pathLst>
            </a:custGeom>
            <a:solidFill>
              <a:srgbClr val="E6F5FF"/>
            </a:solidFill>
            <a:ln w="9525">
              <a:noFill/>
              <a:round/>
            </a:ln>
          </p:spPr>
          <p:txBody>
            <a:bodyPr/>
            <a:lstStyle/>
            <a:p>
              <a:endParaRPr lang="en-US"/>
            </a:p>
          </p:txBody>
        </p:sp>
        <p:sp>
          <p:nvSpPr>
            <p:cNvPr id="21543" name="Freeform 241"/>
            <p:cNvSpPr/>
            <p:nvPr/>
          </p:nvSpPr>
          <p:spPr bwMode="auto">
            <a:xfrm>
              <a:off x="1941690" y="3289279"/>
              <a:ext cx="227189" cy="407988"/>
            </a:xfrm>
            <a:custGeom>
              <a:avLst/>
              <a:gdLst>
                <a:gd name="T0" fmla="*/ 246063 w 161"/>
                <a:gd name="T1" fmla="*/ 6350 h 257"/>
                <a:gd name="T2" fmla="*/ 203200 w 161"/>
                <a:gd name="T3" fmla="*/ 0 h 257"/>
                <a:gd name="T4" fmla="*/ 163513 w 161"/>
                <a:gd name="T5" fmla="*/ 6350 h 257"/>
                <a:gd name="T6" fmla="*/ 125413 w 161"/>
                <a:gd name="T7" fmla="*/ 17463 h 257"/>
                <a:gd name="T8" fmla="*/ 90488 w 161"/>
                <a:gd name="T9" fmla="*/ 36513 h 257"/>
                <a:gd name="T10" fmla="*/ 60325 w 161"/>
                <a:gd name="T11" fmla="*/ 60325 h 257"/>
                <a:gd name="T12" fmla="*/ 36513 w 161"/>
                <a:gd name="T13" fmla="*/ 92075 h 257"/>
                <a:gd name="T14" fmla="*/ 17463 w 161"/>
                <a:gd name="T15" fmla="*/ 125413 h 257"/>
                <a:gd name="T16" fmla="*/ 6350 w 161"/>
                <a:gd name="T17" fmla="*/ 165100 h 257"/>
                <a:gd name="T18" fmla="*/ 0 w 161"/>
                <a:gd name="T19" fmla="*/ 204788 h 257"/>
                <a:gd name="T20" fmla="*/ 6350 w 161"/>
                <a:gd name="T21" fmla="*/ 246063 h 257"/>
                <a:gd name="T22" fmla="*/ 17463 w 161"/>
                <a:gd name="T23" fmla="*/ 282575 h 257"/>
                <a:gd name="T24" fmla="*/ 36513 w 161"/>
                <a:gd name="T25" fmla="*/ 319088 h 257"/>
                <a:gd name="T26" fmla="*/ 60325 w 161"/>
                <a:gd name="T27" fmla="*/ 347663 h 257"/>
                <a:gd name="T28" fmla="*/ 90488 w 161"/>
                <a:gd name="T29" fmla="*/ 374650 h 257"/>
                <a:gd name="T30" fmla="*/ 125413 w 161"/>
                <a:gd name="T31" fmla="*/ 392113 h 257"/>
                <a:gd name="T32" fmla="*/ 163513 w 161"/>
                <a:gd name="T33" fmla="*/ 404813 h 257"/>
                <a:gd name="T34" fmla="*/ 203200 w 161"/>
                <a:gd name="T35" fmla="*/ 407988 h 257"/>
                <a:gd name="T36" fmla="*/ 246063 w 161"/>
                <a:gd name="T37" fmla="*/ 404813 h 257"/>
                <a:gd name="T38" fmla="*/ 255588 w 161"/>
                <a:gd name="T39" fmla="*/ 398463 h 257"/>
                <a:gd name="T40" fmla="*/ 255588 w 161"/>
                <a:gd name="T41" fmla="*/ 395288 h 257"/>
                <a:gd name="T42" fmla="*/ 255588 w 161"/>
                <a:gd name="T43" fmla="*/ 392113 h 257"/>
                <a:gd name="T44" fmla="*/ 252413 w 161"/>
                <a:gd name="T45" fmla="*/ 387350 h 257"/>
                <a:gd name="T46" fmla="*/ 242888 w 161"/>
                <a:gd name="T47" fmla="*/ 387350 h 257"/>
                <a:gd name="T48" fmla="*/ 203200 w 161"/>
                <a:gd name="T49" fmla="*/ 392113 h 257"/>
                <a:gd name="T50" fmla="*/ 166688 w 161"/>
                <a:gd name="T51" fmla="*/ 387350 h 257"/>
                <a:gd name="T52" fmla="*/ 130175 w 161"/>
                <a:gd name="T53" fmla="*/ 377825 h 257"/>
                <a:gd name="T54" fmla="*/ 100013 w 161"/>
                <a:gd name="T55" fmla="*/ 358775 h 257"/>
                <a:gd name="T56" fmla="*/ 73025 w 161"/>
                <a:gd name="T57" fmla="*/ 338138 h 257"/>
                <a:gd name="T58" fmla="*/ 49213 w 161"/>
                <a:gd name="T59" fmla="*/ 311150 h 257"/>
                <a:gd name="T60" fmla="*/ 33338 w 161"/>
                <a:gd name="T61" fmla="*/ 277813 h 257"/>
                <a:gd name="T62" fmla="*/ 20638 w 161"/>
                <a:gd name="T63" fmla="*/ 242888 h 257"/>
                <a:gd name="T64" fmla="*/ 17463 w 161"/>
                <a:gd name="T65" fmla="*/ 204788 h 257"/>
                <a:gd name="T66" fmla="*/ 20638 w 161"/>
                <a:gd name="T67" fmla="*/ 166688 h 257"/>
                <a:gd name="T68" fmla="*/ 33338 w 161"/>
                <a:gd name="T69" fmla="*/ 130175 h 257"/>
                <a:gd name="T70" fmla="*/ 49213 w 161"/>
                <a:gd name="T71" fmla="*/ 100013 h 257"/>
                <a:gd name="T72" fmla="*/ 73025 w 161"/>
                <a:gd name="T73" fmla="*/ 73025 h 257"/>
                <a:gd name="T74" fmla="*/ 100013 w 161"/>
                <a:gd name="T75" fmla="*/ 49213 h 257"/>
                <a:gd name="T76" fmla="*/ 130175 w 161"/>
                <a:gd name="T77" fmla="*/ 30163 h 257"/>
                <a:gd name="T78" fmla="*/ 166688 w 161"/>
                <a:gd name="T79" fmla="*/ 20638 h 257"/>
                <a:gd name="T80" fmla="*/ 203200 w 161"/>
                <a:gd name="T81" fmla="*/ 17463 h 257"/>
                <a:gd name="T82" fmla="*/ 242888 w 161"/>
                <a:gd name="T83" fmla="*/ 20638 h 257"/>
                <a:gd name="T84" fmla="*/ 252413 w 161"/>
                <a:gd name="T85" fmla="*/ 20638 h 257"/>
                <a:gd name="T86" fmla="*/ 252413 w 161"/>
                <a:gd name="T87" fmla="*/ 17463 h 257"/>
                <a:gd name="T88" fmla="*/ 252413 w 161"/>
                <a:gd name="T89" fmla="*/ 12700 h 257"/>
                <a:gd name="T90" fmla="*/ 252413 w 161"/>
                <a:gd name="T91" fmla="*/ 9525 h 25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1"/>
                <a:gd name="T139" fmla="*/ 0 h 257"/>
                <a:gd name="T140" fmla="*/ 161 w 161"/>
                <a:gd name="T141" fmla="*/ 257 h 25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1" h="257">
                  <a:moveTo>
                    <a:pt x="159" y="4"/>
                  </a:moveTo>
                  <a:lnTo>
                    <a:pt x="155" y="4"/>
                  </a:lnTo>
                  <a:lnTo>
                    <a:pt x="142" y="2"/>
                  </a:lnTo>
                  <a:lnTo>
                    <a:pt x="128" y="0"/>
                  </a:lnTo>
                  <a:lnTo>
                    <a:pt x="115" y="2"/>
                  </a:lnTo>
                  <a:lnTo>
                    <a:pt x="103" y="4"/>
                  </a:lnTo>
                  <a:lnTo>
                    <a:pt x="90" y="6"/>
                  </a:lnTo>
                  <a:lnTo>
                    <a:pt x="79" y="11"/>
                  </a:lnTo>
                  <a:lnTo>
                    <a:pt x="67" y="15"/>
                  </a:lnTo>
                  <a:lnTo>
                    <a:pt x="57" y="23"/>
                  </a:lnTo>
                  <a:lnTo>
                    <a:pt x="48" y="31"/>
                  </a:lnTo>
                  <a:lnTo>
                    <a:pt x="38" y="38"/>
                  </a:lnTo>
                  <a:lnTo>
                    <a:pt x="31" y="48"/>
                  </a:lnTo>
                  <a:lnTo>
                    <a:pt x="23" y="58"/>
                  </a:lnTo>
                  <a:lnTo>
                    <a:pt x="17" y="67"/>
                  </a:lnTo>
                  <a:lnTo>
                    <a:pt x="11" y="79"/>
                  </a:lnTo>
                  <a:lnTo>
                    <a:pt x="6" y="90"/>
                  </a:lnTo>
                  <a:lnTo>
                    <a:pt x="4" y="104"/>
                  </a:lnTo>
                  <a:lnTo>
                    <a:pt x="2" y="115"/>
                  </a:lnTo>
                  <a:lnTo>
                    <a:pt x="0" y="129"/>
                  </a:lnTo>
                  <a:lnTo>
                    <a:pt x="2" y="142"/>
                  </a:lnTo>
                  <a:lnTo>
                    <a:pt x="4" y="155"/>
                  </a:lnTo>
                  <a:lnTo>
                    <a:pt x="6" y="167"/>
                  </a:lnTo>
                  <a:lnTo>
                    <a:pt x="11" y="178"/>
                  </a:lnTo>
                  <a:lnTo>
                    <a:pt x="17" y="190"/>
                  </a:lnTo>
                  <a:lnTo>
                    <a:pt x="23" y="201"/>
                  </a:lnTo>
                  <a:lnTo>
                    <a:pt x="31" y="211"/>
                  </a:lnTo>
                  <a:lnTo>
                    <a:pt x="38" y="219"/>
                  </a:lnTo>
                  <a:lnTo>
                    <a:pt x="48" y="228"/>
                  </a:lnTo>
                  <a:lnTo>
                    <a:pt x="57" y="236"/>
                  </a:lnTo>
                  <a:lnTo>
                    <a:pt x="67" y="242"/>
                  </a:lnTo>
                  <a:lnTo>
                    <a:pt x="79" y="247"/>
                  </a:lnTo>
                  <a:lnTo>
                    <a:pt x="90" y="251"/>
                  </a:lnTo>
                  <a:lnTo>
                    <a:pt x="103" y="255"/>
                  </a:lnTo>
                  <a:lnTo>
                    <a:pt x="115" y="257"/>
                  </a:lnTo>
                  <a:lnTo>
                    <a:pt x="128" y="257"/>
                  </a:lnTo>
                  <a:lnTo>
                    <a:pt x="142" y="257"/>
                  </a:lnTo>
                  <a:lnTo>
                    <a:pt x="155" y="255"/>
                  </a:lnTo>
                  <a:lnTo>
                    <a:pt x="161" y="253"/>
                  </a:lnTo>
                  <a:lnTo>
                    <a:pt x="161" y="251"/>
                  </a:lnTo>
                  <a:lnTo>
                    <a:pt x="161" y="249"/>
                  </a:lnTo>
                  <a:lnTo>
                    <a:pt x="161" y="247"/>
                  </a:lnTo>
                  <a:lnTo>
                    <a:pt x="159" y="246"/>
                  </a:lnTo>
                  <a:lnTo>
                    <a:pt x="159" y="244"/>
                  </a:lnTo>
                  <a:lnTo>
                    <a:pt x="159" y="242"/>
                  </a:lnTo>
                  <a:lnTo>
                    <a:pt x="153" y="244"/>
                  </a:lnTo>
                  <a:lnTo>
                    <a:pt x="142" y="246"/>
                  </a:lnTo>
                  <a:lnTo>
                    <a:pt x="128" y="247"/>
                  </a:lnTo>
                  <a:lnTo>
                    <a:pt x="117" y="246"/>
                  </a:lnTo>
                  <a:lnTo>
                    <a:pt x="105" y="244"/>
                  </a:lnTo>
                  <a:lnTo>
                    <a:pt x="94" y="242"/>
                  </a:lnTo>
                  <a:lnTo>
                    <a:pt x="82" y="238"/>
                  </a:lnTo>
                  <a:lnTo>
                    <a:pt x="73" y="232"/>
                  </a:lnTo>
                  <a:lnTo>
                    <a:pt x="63" y="226"/>
                  </a:lnTo>
                  <a:lnTo>
                    <a:pt x="54" y="221"/>
                  </a:lnTo>
                  <a:lnTo>
                    <a:pt x="46" y="213"/>
                  </a:lnTo>
                  <a:lnTo>
                    <a:pt x="38" y="203"/>
                  </a:lnTo>
                  <a:lnTo>
                    <a:pt x="31" y="196"/>
                  </a:lnTo>
                  <a:lnTo>
                    <a:pt x="25" y="184"/>
                  </a:lnTo>
                  <a:lnTo>
                    <a:pt x="21" y="175"/>
                  </a:lnTo>
                  <a:lnTo>
                    <a:pt x="17" y="163"/>
                  </a:lnTo>
                  <a:lnTo>
                    <a:pt x="13" y="153"/>
                  </a:lnTo>
                  <a:lnTo>
                    <a:pt x="11" y="140"/>
                  </a:lnTo>
                  <a:lnTo>
                    <a:pt x="11" y="129"/>
                  </a:lnTo>
                  <a:lnTo>
                    <a:pt x="11" y="117"/>
                  </a:lnTo>
                  <a:lnTo>
                    <a:pt x="13" y="105"/>
                  </a:lnTo>
                  <a:lnTo>
                    <a:pt x="17" y="94"/>
                  </a:lnTo>
                  <a:lnTo>
                    <a:pt x="21" y="82"/>
                  </a:lnTo>
                  <a:lnTo>
                    <a:pt x="25" y="73"/>
                  </a:lnTo>
                  <a:lnTo>
                    <a:pt x="31" y="63"/>
                  </a:lnTo>
                  <a:lnTo>
                    <a:pt x="38" y="54"/>
                  </a:lnTo>
                  <a:lnTo>
                    <a:pt x="46" y="46"/>
                  </a:lnTo>
                  <a:lnTo>
                    <a:pt x="54" y="38"/>
                  </a:lnTo>
                  <a:lnTo>
                    <a:pt x="63" y="31"/>
                  </a:lnTo>
                  <a:lnTo>
                    <a:pt x="73" y="25"/>
                  </a:lnTo>
                  <a:lnTo>
                    <a:pt x="82" y="19"/>
                  </a:lnTo>
                  <a:lnTo>
                    <a:pt x="94" y="15"/>
                  </a:lnTo>
                  <a:lnTo>
                    <a:pt x="105" y="13"/>
                  </a:lnTo>
                  <a:lnTo>
                    <a:pt x="117" y="11"/>
                  </a:lnTo>
                  <a:lnTo>
                    <a:pt x="128" y="11"/>
                  </a:lnTo>
                  <a:lnTo>
                    <a:pt x="142" y="11"/>
                  </a:lnTo>
                  <a:lnTo>
                    <a:pt x="153" y="13"/>
                  </a:lnTo>
                  <a:lnTo>
                    <a:pt x="159" y="15"/>
                  </a:lnTo>
                  <a:lnTo>
                    <a:pt x="159" y="13"/>
                  </a:lnTo>
                  <a:lnTo>
                    <a:pt x="159" y="11"/>
                  </a:lnTo>
                  <a:lnTo>
                    <a:pt x="159" y="10"/>
                  </a:lnTo>
                  <a:lnTo>
                    <a:pt x="159" y="8"/>
                  </a:lnTo>
                  <a:lnTo>
                    <a:pt x="159" y="6"/>
                  </a:lnTo>
                  <a:lnTo>
                    <a:pt x="159" y="4"/>
                  </a:lnTo>
                  <a:close/>
                </a:path>
              </a:pathLst>
            </a:custGeom>
            <a:solidFill>
              <a:srgbClr val="E7F5FF"/>
            </a:solidFill>
            <a:ln w="9525">
              <a:noFill/>
              <a:round/>
            </a:ln>
          </p:spPr>
          <p:txBody>
            <a:bodyPr/>
            <a:lstStyle/>
            <a:p>
              <a:endParaRPr lang="en-US"/>
            </a:p>
          </p:txBody>
        </p:sp>
        <p:sp>
          <p:nvSpPr>
            <p:cNvPr id="21544" name="Freeform 242"/>
            <p:cNvSpPr/>
            <p:nvPr/>
          </p:nvSpPr>
          <p:spPr bwMode="auto">
            <a:xfrm>
              <a:off x="1950157" y="3298804"/>
              <a:ext cx="218723" cy="388938"/>
            </a:xfrm>
            <a:custGeom>
              <a:avLst/>
              <a:gdLst>
                <a:gd name="T0" fmla="*/ 233363 w 155"/>
                <a:gd name="T1" fmla="*/ 3175 h 245"/>
                <a:gd name="T2" fmla="*/ 193675 w 155"/>
                <a:gd name="T3" fmla="*/ 0 h 245"/>
                <a:gd name="T4" fmla="*/ 153988 w 155"/>
                <a:gd name="T5" fmla="*/ 3175 h 245"/>
                <a:gd name="T6" fmla="*/ 117475 w 155"/>
                <a:gd name="T7" fmla="*/ 14288 h 245"/>
                <a:gd name="T8" fmla="*/ 84138 w 155"/>
                <a:gd name="T9" fmla="*/ 33338 h 245"/>
                <a:gd name="T10" fmla="*/ 57150 w 155"/>
                <a:gd name="T11" fmla="*/ 57150 h 245"/>
                <a:gd name="T12" fmla="*/ 33338 w 155"/>
                <a:gd name="T13" fmla="*/ 84138 h 245"/>
                <a:gd name="T14" fmla="*/ 14288 w 155"/>
                <a:gd name="T15" fmla="*/ 119063 h 245"/>
                <a:gd name="T16" fmla="*/ 1588 w 155"/>
                <a:gd name="T17" fmla="*/ 155575 h 245"/>
                <a:gd name="T18" fmla="*/ 0 w 155"/>
                <a:gd name="T19" fmla="*/ 195263 h 245"/>
                <a:gd name="T20" fmla="*/ 1588 w 155"/>
                <a:gd name="T21" fmla="*/ 233363 h 245"/>
                <a:gd name="T22" fmla="*/ 14288 w 155"/>
                <a:gd name="T23" fmla="*/ 269875 h 245"/>
                <a:gd name="T24" fmla="*/ 33338 w 155"/>
                <a:gd name="T25" fmla="*/ 304800 h 245"/>
                <a:gd name="T26" fmla="*/ 57150 w 155"/>
                <a:gd name="T27" fmla="*/ 334963 h 245"/>
                <a:gd name="T28" fmla="*/ 84138 w 155"/>
                <a:gd name="T29" fmla="*/ 355600 h 245"/>
                <a:gd name="T30" fmla="*/ 117475 w 155"/>
                <a:gd name="T31" fmla="*/ 374650 h 245"/>
                <a:gd name="T32" fmla="*/ 153988 w 155"/>
                <a:gd name="T33" fmla="*/ 385763 h 245"/>
                <a:gd name="T34" fmla="*/ 193675 w 155"/>
                <a:gd name="T35" fmla="*/ 388938 h 245"/>
                <a:gd name="T36" fmla="*/ 233363 w 155"/>
                <a:gd name="T37" fmla="*/ 385763 h 245"/>
                <a:gd name="T38" fmla="*/ 246063 w 155"/>
                <a:gd name="T39" fmla="*/ 382588 h 245"/>
                <a:gd name="T40" fmla="*/ 242888 w 155"/>
                <a:gd name="T41" fmla="*/ 377825 h 245"/>
                <a:gd name="T42" fmla="*/ 242888 w 155"/>
                <a:gd name="T43" fmla="*/ 374650 h 245"/>
                <a:gd name="T44" fmla="*/ 242888 w 155"/>
                <a:gd name="T45" fmla="*/ 368300 h 245"/>
                <a:gd name="T46" fmla="*/ 230188 w 155"/>
                <a:gd name="T47" fmla="*/ 371475 h 245"/>
                <a:gd name="T48" fmla="*/ 193675 w 155"/>
                <a:gd name="T49" fmla="*/ 374650 h 245"/>
                <a:gd name="T50" fmla="*/ 157163 w 155"/>
                <a:gd name="T51" fmla="*/ 371475 h 245"/>
                <a:gd name="T52" fmla="*/ 123825 w 155"/>
                <a:gd name="T53" fmla="*/ 358775 h 245"/>
                <a:gd name="T54" fmla="*/ 93663 w 155"/>
                <a:gd name="T55" fmla="*/ 344488 h 245"/>
                <a:gd name="T56" fmla="*/ 69850 w 155"/>
                <a:gd name="T57" fmla="*/ 322263 h 245"/>
                <a:gd name="T58" fmla="*/ 47625 w 155"/>
                <a:gd name="T59" fmla="*/ 295275 h 245"/>
                <a:gd name="T60" fmla="*/ 30163 w 155"/>
                <a:gd name="T61" fmla="*/ 265113 h 245"/>
                <a:gd name="T62" fmla="*/ 20638 w 155"/>
                <a:gd name="T63" fmla="*/ 231775 h 245"/>
                <a:gd name="T64" fmla="*/ 14288 w 155"/>
                <a:gd name="T65" fmla="*/ 195263 h 245"/>
                <a:gd name="T66" fmla="*/ 20638 w 155"/>
                <a:gd name="T67" fmla="*/ 157163 h 245"/>
                <a:gd name="T68" fmla="*/ 30163 w 155"/>
                <a:gd name="T69" fmla="*/ 123825 h 245"/>
                <a:gd name="T70" fmla="*/ 47625 w 155"/>
                <a:gd name="T71" fmla="*/ 93663 h 245"/>
                <a:gd name="T72" fmla="*/ 69850 w 155"/>
                <a:gd name="T73" fmla="*/ 69850 h 245"/>
                <a:gd name="T74" fmla="*/ 93663 w 155"/>
                <a:gd name="T75" fmla="*/ 46038 h 245"/>
                <a:gd name="T76" fmla="*/ 123825 w 155"/>
                <a:gd name="T77" fmla="*/ 30163 h 245"/>
                <a:gd name="T78" fmla="*/ 157163 w 155"/>
                <a:gd name="T79" fmla="*/ 17463 h 245"/>
                <a:gd name="T80" fmla="*/ 193675 w 155"/>
                <a:gd name="T81" fmla="*/ 14288 h 245"/>
                <a:gd name="T82" fmla="*/ 230188 w 155"/>
                <a:gd name="T83" fmla="*/ 17463 h 245"/>
                <a:gd name="T84" fmla="*/ 242888 w 155"/>
                <a:gd name="T85" fmla="*/ 20638 h 245"/>
                <a:gd name="T86" fmla="*/ 242888 w 155"/>
                <a:gd name="T87" fmla="*/ 14288 h 245"/>
                <a:gd name="T88" fmla="*/ 242888 w 155"/>
                <a:gd name="T89" fmla="*/ 11113 h 245"/>
                <a:gd name="T90" fmla="*/ 242888 w 155"/>
                <a:gd name="T91" fmla="*/ 7938 h 24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55"/>
                <a:gd name="T139" fmla="*/ 0 h 245"/>
                <a:gd name="T140" fmla="*/ 155 w 155"/>
                <a:gd name="T141" fmla="*/ 245 h 24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55" h="245">
                  <a:moveTo>
                    <a:pt x="153" y="4"/>
                  </a:moveTo>
                  <a:lnTo>
                    <a:pt x="147" y="2"/>
                  </a:lnTo>
                  <a:lnTo>
                    <a:pt x="136" y="0"/>
                  </a:lnTo>
                  <a:lnTo>
                    <a:pt x="122" y="0"/>
                  </a:lnTo>
                  <a:lnTo>
                    <a:pt x="111" y="0"/>
                  </a:lnTo>
                  <a:lnTo>
                    <a:pt x="97" y="2"/>
                  </a:lnTo>
                  <a:lnTo>
                    <a:pt x="86" y="5"/>
                  </a:lnTo>
                  <a:lnTo>
                    <a:pt x="74" y="9"/>
                  </a:lnTo>
                  <a:lnTo>
                    <a:pt x="65" y="15"/>
                  </a:lnTo>
                  <a:lnTo>
                    <a:pt x="53" y="21"/>
                  </a:lnTo>
                  <a:lnTo>
                    <a:pt x="44" y="29"/>
                  </a:lnTo>
                  <a:lnTo>
                    <a:pt x="36" y="36"/>
                  </a:lnTo>
                  <a:lnTo>
                    <a:pt x="28" y="44"/>
                  </a:lnTo>
                  <a:lnTo>
                    <a:pt x="21" y="53"/>
                  </a:lnTo>
                  <a:lnTo>
                    <a:pt x="15" y="65"/>
                  </a:lnTo>
                  <a:lnTo>
                    <a:pt x="9" y="75"/>
                  </a:lnTo>
                  <a:lnTo>
                    <a:pt x="5" y="86"/>
                  </a:lnTo>
                  <a:lnTo>
                    <a:pt x="1" y="98"/>
                  </a:lnTo>
                  <a:lnTo>
                    <a:pt x="0" y="111"/>
                  </a:lnTo>
                  <a:lnTo>
                    <a:pt x="0" y="123"/>
                  </a:lnTo>
                  <a:lnTo>
                    <a:pt x="0" y="136"/>
                  </a:lnTo>
                  <a:lnTo>
                    <a:pt x="1" y="147"/>
                  </a:lnTo>
                  <a:lnTo>
                    <a:pt x="5" y="159"/>
                  </a:lnTo>
                  <a:lnTo>
                    <a:pt x="9" y="170"/>
                  </a:lnTo>
                  <a:lnTo>
                    <a:pt x="15" y="182"/>
                  </a:lnTo>
                  <a:lnTo>
                    <a:pt x="21" y="192"/>
                  </a:lnTo>
                  <a:lnTo>
                    <a:pt x="28" y="201"/>
                  </a:lnTo>
                  <a:lnTo>
                    <a:pt x="36" y="211"/>
                  </a:lnTo>
                  <a:lnTo>
                    <a:pt x="44" y="218"/>
                  </a:lnTo>
                  <a:lnTo>
                    <a:pt x="53" y="224"/>
                  </a:lnTo>
                  <a:lnTo>
                    <a:pt x="65" y="232"/>
                  </a:lnTo>
                  <a:lnTo>
                    <a:pt x="74" y="236"/>
                  </a:lnTo>
                  <a:lnTo>
                    <a:pt x="86" y="240"/>
                  </a:lnTo>
                  <a:lnTo>
                    <a:pt x="97" y="243"/>
                  </a:lnTo>
                  <a:lnTo>
                    <a:pt x="111" y="245"/>
                  </a:lnTo>
                  <a:lnTo>
                    <a:pt x="122" y="245"/>
                  </a:lnTo>
                  <a:lnTo>
                    <a:pt x="136" y="245"/>
                  </a:lnTo>
                  <a:lnTo>
                    <a:pt x="147" y="243"/>
                  </a:lnTo>
                  <a:lnTo>
                    <a:pt x="155" y="241"/>
                  </a:lnTo>
                  <a:lnTo>
                    <a:pt x="153" y="240"/>
                  </a:lnTo>
                  <a:lnTo>
                    <a:pt x="153" y="238"/>
                  </a:lnTo>
                  <a:lnTo>
                    <a:pt x="153" y="236"/>
                  </a:lnTo>
                  <a:lnTo>
                    <a:pt x="153" y="234"/>
                  </a:lnTo>
                  <a:lnTo>
                    <a:pt x="153" y="232"/>
                  </a:lnTo>
                  <a:lnTo>
                    <a:pt x="145" y="234"/>
                  </a:lnTo>
                  <a:lnTo>
                    <a:pt x="134" y="236"/>
                  </a:lnTo>
                  <a:lnTo>
                    <a:pt x="122" y="236"/>
                  </a:lnTo>
                  <a:lnTo>
                    <a:pt x="111" y="236"/>
                  </a:lnTo>
                  <a:lnTo>
                    <a:pt x="99" y="234"/>
                  </a:lnTo>
                  <a:lnTo>
                    <a:pt x="90" y="230"/>
                  </a:lnTo>
                  <a:lnTo>
                    <a:pt x="78" y="226"/>
                  </a:lnTo>
                  <a:lnTo>
                    <a:pt x="69" y="222"/>
                  </a:lnTo>
                  <a:lnTo>
                    <a:pt x="59" y="217"/>
                  </a:lnTo>
                  <a:lnTo>
                    <a:pt x="51" y="211"/>
                  </a:lnTo>
                  <a:lnTo>
                    <a:pt x="44" y="203"/>
                  </a:lnTo>
                  <a:lnTo>
                    <a:pt x="36" y="195"/>
                  </a:lnTo>
                  <a:lnTo>
                    <a:pt x="30" y="186"/>
                  </a:lnTo>
                  <a:lnTo>
                    <a:pt x="25" y="176"/>
                  </a:lnTo>
                  <a:lnTo>
                    <a:pt x="19" y="167"/>
                  </a:lnTo>
                  <a:lnTo>
                    <a:pt x="15" y="157"/>
                  </a:lnTo>
                  <a:lnTo>
                    <a:pt x="13" y="146"/>
                  </a:lnTo>
                  <a:lnTo>
                    <a:pt x="11" y="134"/>
                  </a:lnTo>
                  <a:lnTo>
                    <a:pt x="9" y="123"/>
                  </a:lnTo>
                  <a:lnTo>
                    <a:pt x="11" y="111"/>
                  </a:lnTo>
                  <a:lnTo>
                    <a:pt x="13" y="99"/>
                  </a:lnTo>
                  <a:lnTo>
                    <a:pt x="15" y="90"/>
                  </a:lnTo>
                  <a:lnTo>
                    <a:pt x="19" y="78"/>
                  </a:lnTo>
                  <a:lnTo>
                    <a:pt x="25" y="69"/>
                  </a:lnTo>
                  <a:lnTo>
                    <a:pt x="30" y="59"/>
                  </a:lnTo>
                  <a:lnTo>
                    <a:pt x="36" y="52"/>
                  </a:lnTo>
                  <a:lnTo>
                    <a:pt x="44" y="44"/>
                  </a:lnTo>
                  <a:lnTo>
                    <a:pt x="51" y="36"/>
                  </a:lnTo>
                  <a:lnTo>
                    <a:pt x="59" y="29"/>
                  </a:lnTo>
                  <a:lnTo>
                    <a:pt x="69" y="23"/>
                  </a:lnTo>
                  <a:lnTo>
                    <a:pt x="78" y="19"/>
                  </a:lnTo>
                  <a:lnTo>
                    <a:pt x="90" y="15"/>
                  </a:lnTo>
                  <a:lnTo>
                    <a:pt x="99" y="11"/>
                  </a:lnTo>
                  <a:lnTo>
                    <a:pt x="111" y="11"/>
                  </a:lnTo>
                  <a:lnTo>
                    <a:pt x="122" y="9"/>
                  </a:lnTo>
                  <a:lnTo>
                    <a:pt x="134" y="11"/>
                  </a:lnTo>
                  <a:lnTo>
                    <a:pt x="145" y="11"/>
                  </a:lnTo>
                  <a:lnTo>
                    <a:pt x="153" y="13"/>
                  </a:lnTo>
                  <a:lnTo>
                    <a:pt x="153" y="11"/>
                  </a:lnTo>
                  <a:lnTo>
                    <a:pt x="153" y="9"/>
                  </a:lnTo>
                  <a:lnTo>
                    <a:pt x="153" y="7"/>
                  </a:lnTo>
                  <a:lnTo>
                    <a:pt x="153" y="5"/>
                  </a:lnTo>
                  <a:lnTo>
                    <a:pt x="153" y="4"/>
                  </a:lnTo>
                  <a:close/>
                </a:path>
              </a:pathLst>
            </a:custGeom>
            <a:solidFill>
              <a:srgbClr val="E8F5FF"/>
            </a:solidFill>
            <a:ln w="9525">
              <a:noFill/>
              <a:round/>
            </a:ln>
          </p:spPr>
          <p:txBody>
            <a:bodyPr/>
            <a:lstStyle/>
            <a:p>
              <a:endParaRPr lang="en-US"/>
            </a:p>
          </p:txBody>
        </p:sp>
        <p:sp>
          <p:nvSpPr>
            <p:cNvPr id="21545" name="Freeform 243"/>
            <p:cNvSpPr/>
            <p:nvPr/>
          </p:nvSpPr>
          <p:spPr bwMode="auto">
            <a:xfrm>
              <a:off x="1957212" y="3306742"/>
              <a:ext cx="208844" cy="374650"/>
            </a:xfrm>
            <a:custGeom>
              <a:avLst/>
              <a:gdLst>
                <a:gd name="T0" fmla="*/ 225425 w 148"/>
                <a:gd name="T1" fmla="*/ 3175 h 236"/>
                <a:gd name="T2" fmla="*/ 185737 w 148"/>
                <a:gd name="T3" fmla="*/ 0 h 236"/>
                <a:gd name="T4" fmla="*/ 149225 w 148"/>
                <a:gd name="T5" fmla="*/ 3175 h 236"/>
                <a:gd name="T6" fmla="*/ 112713 w 148"/>
                <a:gd name="T7" fmla="*/ 12700 h 236"/>
                <a:gd name="T8" fmla="*/ 82550 w 148"/>
                <a:gd name="T9" fmla="*/ 31750 h 236"/>
                <a:gd name="T10" fmla="*/ 55563 w 148"/>
                <a:gd name="T11" fmla="*/ 55563 h 236"/>
                <a:gd name="T12" fmla="*/ 31750 w 148"/>
                <a:gd name="T13" fmla="*/ 82550 h 236"/>
                <a:gd name="T14" fmla="*/ 15875 w 148"/>
                <a:gd name="T15" fmla="*/ 112713 h 236"/>
                <a:gd name="T16" fmla="*/ 3175 w 148"/>
                <a:gd name="T17" fmla="*/ 149225 h 236"/>
                <a:gd name="T18" fmla="*/ 0 w 148"/>
                <a:gd name="T19" fmla="*/ 187325 h 236"/>
                <a:gd name="T20" fmla="*/ 3175 w 148"/>
                <a:gd name="T21" fmla="*/ 225425 h 236"/>
                <a:gd name="T22" fmla="*/ 15875 w 148"/>
                <a:gd name="T23" fmla="*/ 260350 h 236"/>
                <a:gd name="T24" fmla="*/ 31750 w 148"/>
                <a:gd name="T25" fmla="*/ 293688 h 236"/>
                <a:gd name="T26" fmla="*/ 55563 w 148"/>
                <a:gd name="T27" fmla="*/ 320675 h 236"/>
                <a:gd name="T28" fmla="*/ 82550 w 148"/>
                <a:gd name="T29" fmla="*/ 341313 h 236"/>
                <a:gd name="T30" fmla="*/ 112713 w 148"/>
                <a:gd name="T31" fmla="*/ 360363 h 236"/>
                <a:gd name="T32" fmla="*/ 149225 w 148"/>
                <a:gd name="T33" fmla="*/ 369888 h 236"/>
                <a:gd name="T34" fmla="*/ 185737 w 148"/>
                <a:gd name="T35" fmla="*/ 374650 h 236"/>
                <a:gd name="T36" fmla="*/ 225425 w 148"/>
                <a:gd name="T37" fmla="*/ 369888 h 236"/>
                <a:gd name="T38" fmla="*/ 234950 w 148"/>
                <a:gd name="T39" fmla="*/ 366713 h 236"/>
                <a:gd name="T40" fmla="*/ 234950 w 148"/>
                <a:gd name="T41" fmla="*/ 360363 h 236"/>
                <a:gd name="T42" fmla="*/ 234950 w 148"/>
                <a:gd name="T43" fmla="*/ 357188 h 236"/>
                <a:gd name="T44" fmla="*/ 234950 w 148"/>
                <a:gd name="T45" fmla="*/ 354013 h 236"/>
                <a:gd name="T46" fmla="*/ 222250 w 148"/>
                <a:gd name="T47" fmla="*/ 354013 h 236"/>
                <a:gd name="T48" fmla="*/ 185737 w 148"/>
                <a:gd name="T49" fmla="*/ 357188 h 236"/>
                <a:gd name="T50" fmla="*/ 152400 w 148"/>
                <a:gd name="T51" fmla="*/ 354013 h 236"/>
                <a:gd name="T52" fmla="*/ 119062 w 148"/>
                <a:gd name="T53" fmla="*/ 344488 h 236"/>
                <a:gd name="T54" fmla="*/ 92075 w 148"/>
                <a:gd name="T55" fmla="*/ 330200 h 236"/>
                <a:gd name="T56" fmla="*/ 68262 w 148"/>
                <a:gd name="T57" fmla="*/ 307975 h 236"/>
                <a:gd name="T58" fmla="*/ 46037 w 148"/>
                <a:gd name="T59" fmla="*/ 284163 h 236"/>
                <a:gd name="T60" fmla="*/ 31750 w 148"/>
                <a:gd name="T61" fmla="*/ 254000 h 236"/>
                <a:gd name="T62" fmla="*/ 19050 w 148"/>
                <a:gd name="T63" fmla="*/ 220663 h 236"/>
                <a:gd name="T64" fmla="*/ 15875 w 148"/>
                <a:gd name="T65" fmla="*/ 187325 h 236"/>
                <a:gd name="T66" fmla="*/ 19050 w 148"/>
                <a:gd name="T67" fmla="*/ 152400 h 236"/>
                <a:gd name="T68" fmla="*/ 31750 w 148"/>
                <a:gd name="T69" fmla="*/ 119063 h 236"/>
                <a:gd name="T70" fmla="*/ 46037 w 148"/>
                <a:gd name="T71" fmla="*/ 92075 h 236"/>
                <a:gd name="T72" fmla="*/ 68262 w 148"/>
                <a:gd name="T73" fmla="*/ 65088 h 236"/>
                <a:gd name="T74" fmla="*/ 92075 w 148"/>
                <a:gd name="T75" fmla="*/ 46038 h 236"/>
                <a:gd name="T76" fmla="*/ 119062 w 148"/>
                <a:gd name="T77" fmla="*/ 28575 h 236"/>
                <a:gd name="T78" fmla="*/ 152400 w 148"/>
                <a:gd name="T79" fmla="*/ 19050 h 236"/>
                <a:gd name="T80" fmla="*/ 185737 w 148"/>
                <a:gd name="T81" fmla="*/ 15875 h 236"/>
                <a:gd name="T82" fmla="*/ 222250 w 148"/>
                <a:gd name="T83" fmla="*/ 19050 h 236"/>
                <a:gd name="T84" fmla="*/ 234950 w 148"/>
                <a:gd name="T85" fmla="*/ 19050 h 236"/>
                <a:gd name="T86" fmla="*/ 234950 w 148"/>
                <a:gd name="T87" fmla="*/ 15875 h 236"/>
                <a:gd name="T88" fmla="*/ 234950 w 148"/>
                <a:gd name="T89" fmla="*/ 12700 h 236"/>
                <a:gd name="T90" fmla="*/ 234950 w 148"/>
                <a:gd name="T91" fmla="*/ 6350 h 2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48"/>
                <a:gd name="T139" fmla="*/ 0 h 236"/>
                <a:gd name="T140" fmla="*/ 148 w 148"/>
                <a:gd name="T141" fmla="*/ 236 h 2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48" h="236">
                  <a:moveTo>
                    <a:pt x="148" y="4"/>
                  </a:moveTo>
                  <a:lnTo>
                    <a:pt x="142" y="2"/>
                  </a:lnTo>
                  <a:lnTo>
                    <a:pt x="131" y="0"/>
                  </a:lnTo>
                  <a:lnTo>
                    <a:pt x="117" y="0"/>
                  </a:lnTo>
                  <a:lnTo>
                    <a:pt x="106" y="0"/>
                  </a:lnTo>
                  <a:lnTo>
                    <a:pt x="94" y="2"/>
                  </a:lnTo>
                  <a:lnTo>
                    <a:pt x="83" y="4"/>
                  </a:lnTo>
                  <a:lnTo>
                    <a:pt x="71" y="8"/>
                  </a:lnTo>
                  <a:lnTo>
                    <a:pt x="62" y="14"/>
                  </a:lnTo>
                  <a:lnTo>
                    <a:pt x="52" y="20"/>
                  </a:lnTo>
                  <a:lnTo>
                    <a:pt x="43" y="27"/>
                  </a:lnTo>
                  <a:lnTo>
                    <a:pt x="35" y="35"/>
                  </a:lnTo>
                  <a:lnTo>
                    <a:pt x="27" y="43"/>
                  </a:lnTo>
                  <a:lnTo>
                    <a:pt x="20" y="52"/>
                  </a:lnTo>
                  <a:lnTo>
                    <a:pt x="14" y="62"/>
                  </a:lnTo>
                  <a:lnTo>
                    <a:pt x="10" y="71"/>
                  </a:lnTo>
                  <a:lnTo>
                    <a:pt x="6" y="83"/>
                  </a:lnTo>
                  <a:lnTo>
                    <a:pt x="2" y="94"/>
                  </a:lnTo>
                  <a:lnTo>
                    <a:pt x="0" y="106"/>
                  </a:lnTo>
                  <a:lnTo>
                    <a:pt x="0" y="118"/>
                  </a:lnTo>
                  <a:lnTo>
                    <a:pt x="0" y="129"/>
                  </a:lnTo>
                  <a:lnTo>
                    <a:pt x="2" y="142"/>
                  </a:lnTo>
                  <a:lnTo>
                    <a:pt x="6" y="152"/>
                  </a:lnTo>
                  <a:lnTo>
                    <a:pt x="10" y="164"/>
                  </a:lnTo>
                  <a:lnTo>
                    <a:pt x="14" y="173"/>
                  </a:lnTo>
                  <a:lnTo>
                    <a:pt x="20" y="185"/>
                  </a:lnTo>
                  <a:lnTo>
                    <a:pt x="27" y="192"/>
                  </a:lnTo>
                  <a:lnTo>
                    <a:pt x="35" y="202"/>
                  </a:lnTo>
                  <a:lnTo>
                    <a:pt x="43" y="210"/>
                  </a:lnTo>
                  <a:lnTo>
                    <a:pt x="52" y="215"/>
                  </a:lnTo>
                  <a:lnTo>
                    <a:pt x="62" y="221"/>
                  </a:lnTo>
                  <a:lnTo>
                    <a:pt x="71" y="227"/>
                  </a:lnTo>
                  <a:lnTo>
                    <a:pt x="83" y="231"/>
                  </a:lnTo>
                  <a:lnTo>
                    <a:pt x="94" y="233"/>
                  </a:lnTo>
                  <a:lnTo>
                    <a:pt x="106" y="235"/>
                  </a:lnTo>
                  <a:lnTo>
                    <a:pt x="117" y="236"/>
                  </a:lnTo>
                  <a:lnTo>
                    <a:pt x="131" y="235"/>
                  </a:lnTo>
                  <a:lnTo>
                    <a:pt x="142" y="233"/>
                  </a:lnTo>
                  <a:lnTo>
                    <a:pt x="148" y="231"/>
                  </a:lnTo>
                  <a:lnTo>
                    <a:pt x="148" y="229"/>
                  </a:lnTo>
                  <a:lnTo>
                    <a:pt x="148" y="227"/>
                  </a:lnTo>
                  <a:lnTo>
                    <a:pt x="148" y="225"/>
                  </a:lnTo>
                  <a:lnTo>
                    <a:pt x="148" y="223"/>
                  </a:lnTo>
                  <a:lnTo>
                    <a:pt x="148" y="221"/>
                  </a:lnTo>
                  <a:lnTo>
                    <a:pt x="140" y="223"/>
                  </a:lnTo>
                  <a:lnTo>
                    <a:pt x="129" y="225"/>
                  </a:lnTo>
                  <a:lnTo>
                    <a:pt x="117" y="225"/>
                  </a:lnTo>
                  <a:lnTo>
                    <a:pt x="108" y="225"/>
                  </a:lnTo>
                  <a:lnTo>
                    <a:pt x="96" y="223"/>
                  </a:lnTo>
                  <a:lnTo>
                    <a:pt x="87" y="221"/>
                  </a:lnTo>
                  <a:lnTo>
                    <a:pt x="75" y="217"/>
                  </a:lnTo>
                  <a:lnTo>
                    <a:pt x="68" y="213"/>
                  </a:lnTo>
                  <a:lnTo>
                    <a:pt x="58" y="208"/>
                  </a:lnTo>
                  <a:lnTo>
                    <a:pt x="50" y="200"/>
                  </a:lnTo>
                  <a:lnTo>
                    <a:pt x="43" y="194"/>
                  </a:lnTo>
                  <a:lnTo>
                    <a:pt x="35" y="187"/>
                  </a:lnTo>
                  <a:lnTo>
                    <a:pt x="29" y="179"/>
                  </a:lnTo>
                  <a:lnTo>
                    <a:pt x="23" y="169"/>
                  </a:lnTo>
                  <a:lnTo>
                    <a:pt x="20" y="160"/>
                  </a:lnTo>
                  <a:lnTo>
                    <a:pt x="16" y="150"/>
                  </a:lnTo>
                  <a:lnTo>
                    <a:pt x="12" y="139"/>
                  </a:lnTo>
                  <a:lnTo>
                    <a:pt x="10" y="129"/>
                  </a:lnTo>
                  <a:lnTo>
                    <a:pt x="10" y="118"/>
                  </a:lnTo>
                  <a:lnTo>
                    <a:pt x="10" y="106"/>
                  </a:lnTo>
                  <a:lnTo>
                    <a:pt x="12" y="96"/>
                  </a:lnTo>
                  <a:lnTo>
                    <a:pt x="16" y="85"/>
                  </a:lnTo>
                  <a:lnTo>
                    <a:pt x="20" y="75"/>
                  </a:lnTo>
                  <a:lnTo>
                    <a:pt x="23" y="66"/>
                  </a:lnTo>
                  <a:lnTo>
                    <a:pt x="29" y="58"/>
                  </a:lnTo>
                  <a:lnTo>
                    <a:pt x="35" y="48"/>
                  </a:lnTo>
                  <a:lnTo>
                    <a:pt x="43" y="41"/>
                  </a:lnTo>
                  <a:lnTo>
                    <a:pt x="50" y="35"/>
                  </a:lnTo>
                  <a:lnTo>
                    <a:pt x="58" y="29"/>
                  </a:lnTo>
                  <a:lnTo>
                    <a:pt x="68" y="24"/>
                  </a:lnTo>
                  <a:lnTo>
                    <a:pt x="75" y="18"/>
                  </a:lnTo>
                  <a:lnTo>
                    <a:pt x="87" y="14"/>
                  </a:lnTo>
                  <a:lnTo>
                    <a:pt x="96" y="12"/>
                  </a:lnTo>
                  <a:lnTo>
                    <a:pt x="108" y="10"/>
                  </a:lnTo>
                  <a:lnTo>
                    <a:pt x="117" y="10"/>
                  </a:lnTo>
                  <a:lnTo>
                    <a:pt x="129" y="10"/>
                  </a:lnTo>
                  <a:lnTo>
                    <a:pt x="140" y="12"/>
                  </a:lnTo>
                  <a:lnTo>
                    <a:pt x="146" y="14"/>
                  </a:lnTo>
                  <a:lnTo>
                    <a:pt x="148" y="12"/>
                  </a:lnTo>
                  <a:lnTo>
                    <a:pt x="148" y="10"/>
                  </a:lnTo>
                  <a:lnTo>
                    <a:pt x="148" y="8"/>
                  </a:lnTo>
                  <a:lnTo>
                    <a:pt x="148" y="6"/>
                  </a:lnTo>
                  <a:lnTo>
                    <a:pt x="148" y="4"/>
                  </a:lnTo>
                  <a:close/>
                </a:path>
              </a:pathLst>
            </a:custGeom>
            <a:solidFill>
              <a:srgbClr val="E9F6FF"/>
            </a:solidFill>
            <a:ln w="9525">
              <a:noFill/>
              <a:round/>
            </a:ln>
          </p:spPr>
          <p:txBody>
            <a:bodyPr/>
            <a:lstStyle/>
            <a:p>
              <a:endParaRPr lang="en-US"/>
            </a:p>
          </p:txBody>
        </p:sp>
        <p:sp>
          <p:nvSpPr>
            <p:cNvPr id="21546" name="Freeform 244"/>
            <p:cNvSpPr/>
            <p:nvPr/>
          </p:nvSpPr>
          <p:spPr bwMode="auto">
            <a:xfrm>
              <a:off x="1962856" y="3313092"/>
              <a:ext cx="203200" cy="360362"/>
            </a:xfrm>
            <a:custGeom>
              <a:avLst/>
              <a:gdLst>
                <a:gd name="T0" fmla="*/ 215900 w 144"/>
                <a:gd name="T1" fmla="*/ 3175 h 227"/>
                <a:gd name="T2" fmla="*/ 179387 w 144"/>
                <a:gd name="T3" fmla="*/ 0 h 227"/>
                <a:gd name="T4" fmla="*/ 142875 w 144"/>
                <a:gd name="T5" fmla="*/ 3175 h 227"/>
                <a:gd name="T6" fmla="*/ 109538 w 144"/>
                <a:gd name="T7" fmla="*/ 15875 h 227"/>
                <a:gd name="T8" fmla="*/ 79375 w 144"/>
                <a:gd name="T9" fmla="*/ 31750 h 227"/>
                <a:gd name="T10" fmla="*/ 55563 w 144"/>
                <a:gd name="T11" fmla="*/ 55562 h 227"/>
                <a:gd name="T12" fmla="*/ 33337 w 144"/>
                <a:gd name="T13" fmla="*/ 79375 h 227"/>
                <a:gd name="T14" fmla="*/ 15875 w 144"/>
                <a:gd name="T15" fmla="*/ 109537 h 227"/>
                <a:gd name="T16" fmla="*/ 6350 w 144"/>
                <a:gd name="T17" fmla="*/ 142875 h 227"/>
                <a:gd name="T18" fmla="*/ 0 w 144"/>
                <a:gd name="T19" fmla="*/ 180975 h 227"/>
                <a:gd name="T20" fmla="*/ 6350 w 144"/>
                <a:gd name="T21" fmla="*/ 217487 h 227"/>
                <a:gd name="T22" fmla="*/ 15875 w 144"/>
                <a:gd name="T23" fmla="*/ 250825 h 227"/>
                <a:gd name="T24" fmla="*/ 33337 w 144"/>
                <a:gd name="T25" fmla="*/ 280987 h 227"/>
                <a:gd name="T26" fmla="*/ 55563 w 144"/>
                <a:gd name="T27" fmla="*/ 307975 h 227"/>
                <a:gd name="T28" fmla="*/ 79375 w 144"/>
                <a:gd name="T29" fmla="*/ 330200 h 227"/>
                <a:gd name="T30" fmla="*/ 109538 w 144"/>
                <a:gd name="T31" fmla="*/ 344487 h 227"/>
                <a:gd name="T32" fmla="*/ 142875 w 144"/>
                <a:gd name="T33" fmla="*/ 357187 h 227"/>
                <a:gd name="T34" fmla="*/ 179387 w 144"/>
                <a:gd name="T35" fmla="*/ 360362 h 227"/>
                <a:gd name="T36" fmla="*/ 215900 w 144"/>
                <a:gd name="T37" fmla="*/ 357187 h 227"/>
                <a:gd name="T38" fmla="*/ 228600 w 144"/>
                <a:gd name="T39" fmla="*/ 350837 h 227"/>
                <a:gd name="T40" fmla="*/ 228600 w 144"/>
                <a:gd name="T41" fmla="*/ 347662 h 227"/>
                <a:gd name="T42" fmla="*/ 228600 w 144"/>
                <a:gd name="T43" fmla="*/ 341312 h 227"/>
                <a:gd name="T44" fmla="*/ 228600 w 144"/>
                <a:gd name="T45" fmla="*/ 338137 h 227"/>
                <a:gd name="T46" fmla="*/ 214313 w 144"/>
                <a:gd name="T47" fmla="*/ 341312 h 227"/>
                <a:gd name="T48" fmla="*/ 179387 w 144"/>
                <a:gd name="T49" fmla="*/ 344487 h 227"/>
                <a:gd name="T50" fmla="*/ 149225 w 144"/>
                <a:gd name="T51" fmla="*/ 341312 h 227"/>
                <a:gd name="T52" fmla="*/ 119062 w 144"/>
                <a:gd name="T53" fmla="*/ 330200 h 227"/>
                <a:gd name="T54" fmla="*/ 66675 w 144"/>
                <a:gd name="T55" fmla="*/ 295275 h 227"/>
                <a:gd name="T56" fmla="*/ 30162 w 144"/>
                <a:gd name="T57" fmla="*/ 244475 h 227"/>
                <a:gd name="T58" fmla="*/ 22225 w 144"/>
                <a:gd name="T59" fmla="*/ 214312 h 227"/>
                <a:gd name="T60" fmla="*/ 19050 w 144"/>
                <a:gd name="T61" fmla="*/ 180975 h 227"/>
                <a:gd name="T62" fmla="*/ 22225 w 144"/>
                <a:gd name="T63" fmla="*/ 146050 h 227"/>
                <a:gd name="T64" fmla="*/ 30162 w 144"/>
                <a:gd name="T65" fmla="*/ 115887 h 227"/>
                <a:gd name="T66" fmla="*/ 66675 w 144"/>
                <a:gd name="T67" fmla="*/ 65087 h 227"/>
                <a:gd name="T68" fmla="*/ 119062 w 144"/>
                <a:gd name="T69" fmla="*/ 31750 h 227"/>
                <a:gd name="T70" fmla="*/ 149225 w 144"/>
                <a:gd name="T71" fmla="*/ 22225 h 227"/>
                <a:gd name="T72" fmla="*/ 179387 w 144"/>
                <a:gd name="T73" fmla="*/ 19050 h 227"/>
                <a:gd name="T74" fmla="*/ 214313 w 144"/>
                <a:gd name="T75" fmla="*/ 22225 h 227"/>
                <a:gd name="T76" fmla="*/ 225425 w 144"/>
                <a:gd name="T77" fmla="*/ 22225 h 227"/>
                <a:gd name="T78" fmla="*/ 225425 w 144"/>
                <a:gd name="T79" fmla="*/ 19050 h 227"/>
                <a:gd name="T80" fmla="*/ 228600 w 144"/>
                <a:gd name="T81" fmla="*/ 12700 h 227"/>
                <a:gd name="T82" fmla="*/ 228600 w 144"/>
                <a:gd name="T83" fmla="*/ 9525 h 2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44"/>
                <a:gd name="T127" fmla="*/ 0 h 227"/>
                <a:gd name="T128" fmla="*/ 144 w 144"/>
                <a:gd name="T129" fmla="*/ 227 h 22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44" h="227">
                  <a:moveTo>
                    <a:pt x="144" y="4"/>
                  </a:moveTo>
                  <a:lnTo>
                    <a:pt x="136" y="2"/>
                  </a:lnTo>
                  <a:lnTo>
                    <a:pt x="125" y="2"/>
                  </a:lnTo>
                  <a:lnTo>
                    <a:pt x="113" y="0"/>
                  </a:lnTo>
                  <a:lnTo>
                    <a:pt x="102" y="2"/>
                  </a:lnTo>
                  <a:lnTo>
                    <a:pt x="90" y="2"/>
                  </a:lnTo>
                  <a:lnTo>
                    <a:pt x="81" y="6"/>
                  </a:lnTo>
                  <a:lnTo>
                    <a:pt x="69" y="10"/>
                  </a:lnTo>
                  <a:lnTo>
                    <a:pt x="60" y="14"/>
                  </a:lnTo>
                  <a:lnTo>
                    <a:pt x="50" y="20"/>
                  </a:lnTo>
                  <a:lnTo>
                    <a:pt x="42" y="27"/>
                  </a:lnTo>
                  <a:lnTo>
                    <a:pt x="35" y="35"/>
                  </a:lnTo>
                  <a:lnTo>
                    <a:pt x="27" y="43"/>
                  </a:lnTo>
                  <a:lnTo>
                    <a:pt x="21" y="50"/>
                  </a:lnTo>
                  <a:lnTo>
                    <a:pt x="16" y="60"/>
                  </a:lnTo>
                  <a:lnTo>
                    <a:pt x="10" y="69"/>
                  </a:lnTo>
                  <a:lnTo>
                    <a:pt x="6" y="81"/>
                  </a:lnTo>
                  <a:lnTo>
                    <a:pt x="4" y="90"/>
                  </a:lnTo>
                  <a:lnTo>
                    <a:pt x="2" y="102"/>
                  </a:lnTo>
                  <a:lnTo>
                    <a:pt x="0" y="114"/>
                  </a:lnTo>
                  <a:lnTo>
                    <a:pt x="2" y="125"/>
                  </a:lnTo>
                  <a:lnTo>
                    <a:pt x="4" y="137"/>
                  </a:lnTo>
                  <a:lnTo>
                    <a:pt x="6" y="148"/>
                  </a:lnTo>
                  <a:lnTo>
                    <a:pt x="10" y="158"/>
                  </a:lnTo>
                  <a:lnTo>
                    <a:pt x="16" y="167"/>
                  </a:lnTo>
                  <a:lnTo>
                    <a:pt x="21" y="177"/>
                  </a:lnTo>
                  <a:lnTo>
                    <a:pt x="27" y="186"/>
                  </a:lnTo>
                  <a:lnTo>
                    <a:pt x="35" y="194"/>
                  </a:lnTo>
                  <a:lnTo>
                    <a:pt x="42" y="202"/>
                  </a:lnTo>
                  <a:lnTo>
                    <a:pt x="50" y="208"/>
                  </a:lnTo>
                  <a:lnTo>
                    <a:pt x="60" y="213"/>
                  </a:lnTo>
                  <a:lnTo>
                    <a:pt x="69" y="217"/>
                  </a:lnTo>
                  <a:lnTo>
                    <a:pt x="81" y="221"/>
                  </a:lnTo>
                  <a:lnTo>
                    <a:pt x="90" y="225"/>
                  </a:lnTo>
                  <a:lnTo>
                    <a:pt x="102" y="227"/>
                  </a:lnTo>
                  <a:lnTo>
                    <a:pt x="113" y="227"/>
                  </a:lnTo>
                  <a:lnTo>
                    <a:pt x="125" y="227"/>
                  </a:lnTo>
                  <a:lnTo>
                    <a:pt x="136" y="225"/>
                  </a:lnTo>
                  <a:lnTo>
                    <a:pt x="144" y="223"/>
                  </a:lnTo>
                  <a:lnTo>
                    <a:pt x="144" y="221"/>
                  </a:lnTo>
                  <a:lnTo>
                    <a:pt x="144" y="219"/>
                  </a:lnTo>
                  <a:lnTo>
                    <a:pt x="144" y="217"/>
                  </a:lnTo>
                  <a:lnTo>
                    <a:pt x="144" y="215"/>
                  </a:lnTo>
                  <a:lnTo>
                    <a:pt x="144" y="213"/>
                  </a:lnTo>
                  <a:lnTo>
                    <a:pt x="144" y="211"/>
                  </a:lnTo>
                  <a:lnTo>
                    <a:pt x="135" y="215"/>
                  </a:lnTo>
                  <a:lnTo>
                    <a:pt x="125" y="215"/>
                  </a:lnTo>
                  <a:lnTo>
                    <a:pt x="113" y="217"/>
                  </a:lnTo>
                  <a:lnTo>
                    <a:pt x="104" y="215"/>
                  </a:lnTo>
                  <a:lnTo>
                    <a:pt x="94" y="215"/>
                  </a:lnTo>
                  <a:lnTo>
                    <a:pt x="83" y="211"/>
                  </a:lnTo>
                  <a:lnTo>
                    <a:pt x="75" y="208"/>
                  </a:lnTo>
                  <a:lnTo>
                    <a:pt x="56" y="200"/>
                  </a:lnTo>
                  <a:lnTo>
                    <a:pt x="42" y="186"/>
                  </a:lnTo>
                  <a:lnTo>
                    <a:pt x="29" y="171"/>
                  </a:lnTo>
                  <a:lnTo>
                    <a:pt x="19" y="154"/>
                  </a:lnTo>
                  <a:lnTo>
                    <a:pt x="16" y="144"/>
                  </a:lnTo>
                  <a:lnTo>
                    <a:pt x="14" y="135"/>
                  </a:lnTo>
                  <a:lnTo>
                    <a:pt x="12" y="125"/>
                  </a:lnTo>
                  <a:lnTo>
                    <a:pt x="12" y="114"/>
                  </a:lnTo>
                  <a:lnTo>
                    <a:pt x="12" y="104"/>
                  </a:lnTo>
                  <a:lnTo>
                    <a:pt x="14" y="92"/>
                  </a:lnTo>
                  <a:lnTo>
                    <a:pt x="16" y="83"/>
                  </a:lnTo>
                  <a:lnTo>
                    <a:pt x="19" y="73"/>
                  </a:lnTo>
                  <a:lnTo>
                    <a:pt x="29" y="56"/>
                  </a:lnTo>
                  <a:lnTo>
                    <a:pt x="42" y="41"/>
                  </a:lnTo>
                  <a:lnTo>
                    <a:pt x="56" y="29"/>
                  </a:lnTo>
                  <a:lnTo>
                    <a:pt x="75" y="20"/>
                  </a:lnTo>
                  <a:lnTo>
                    <a:pt x="83" y="16"/>
                  </a:lnTo>
                  <a:lnTo>
                    <a:pt x="94" y="14"/>
                  </a:lnTo>
                  <a:lnTo>
                    <a:pt x="104" y="12"/>
                  </a:lnTo>
                  <a:lnTo>
                    <a:pt x="113" y="12"/>
                  </a:lnTo>
                  <a:lnTo>
                    <a:pt x="125" y="12"/>
                  </a:lnTo>
                  <a:lnTo>
                    <a:pt x="135" y="14"/>
                  </a:lnTo>
                  <a:lnTo>
                    <a:pt x="142" y="16"/>
                  </a:lnTo>
                  <a:lnTo>
                    <a:pt x="142" y="14"/>
                  </a:lnTo>
                  <a:lnTo>
                    <a:pt x="142" y="12"/>
                  </a:lnTo>
                  <a:lnTo>
                    <a:pt x="142" y="10"/>
                  </a:lnTo>
                  <a:lnTo>
                    <a:pt x="144" y="8"/>
                  </a:lnTo>
                  <a:lnTo>
                    <a:pt x="144" y="6"/>
                  </a:lnTo>
                  <a:lnTo>
                    <a:pt x="144" y="4"/>
                  </a:lnTo>
                  <a:close/>
                </a:path>
              </a:pathLst>
            </a:custGeom>
            <a:solidFill>
              <a:srgbClr val="EAF6FF"/>
            </a:solidFill>
            <a:ln w="9525">
              <a:noFill/>
              <a:round/>
            </a:ln>
          </p:spPr>
          <p:txBody>
            <a:bodyPr/>
            <a:lstStyle/>
            <a:p>
              <a:endParaRPr lang="en-US"/>
            </a:p>
          </p:txBody>
        </p:sp>
        <p:sp>
          <p:nvSpPr>
            <p:cNvPr id="21547" name="Freeform 245"/>
            <p:cNvSpPr/>
            <p:nvPr/>
          </p:nvSpPr>
          <p:spPr bwMode="auto">
            <a:xfrm>
              <a:off x="1971324" y="3322617"/>
              <a:ext cx="194733" cy="341312"/>
            </a:xfrm>
            <a:custGeom>
              <a:avLst/>
              <a:gdLst>
                <a:gd name="T0" fmla="*/ 206375 w 138"/>
                <a:gd name="T1" fmla="*/ 3175 h 215"/>
                <a:gd name="T2" fmla="*/ 169862 w 138"/>
                <a:gd name="T3" fmla="*/ 0 h 215"/>
                <a:gd name="T4" fmla="*/ 136525 w 138"/>
                <a:gd name="T5" fmla="*/ 3175 h 215"/>
                <a:gd name="T6" fmla="*/ 103188 w 138"/>
                <a:gd name="T7" fmla="*/ 12700 h 215"/>
                <a:gd name="T8" fmla="*/ 76200 w 138"/>
                <a:gd name="T9" fmla="*/ 30162 h 215"/>
                <a:gd name="T10" fmla="*/ 52388 w 138"/>
                <a:gd name="T11" fmla="*/ 49212 h 215"/>
                <a:gd name="T12" fmla="*/ 30162 w 138"/>
                <a:gd name="T13" fmla="*/ 76200 h 215"/>
                <a:gd name="T14" fmla="*/ 15875 w 138"/>
                <a:gd name="T15" fmla="*/ 103187 h 215"/>
                <a:gd name="T16" fmla="*/ 3175 w 138"/>
                <a:gd name="T17" fmla="*/ 136525 h 215"/>
                <a:gd name="T18" fmla="*/ 0 w 138"/>
                <a:gd name="T19" fmla="*/ 171450 h 215"/>
                <a:gd name="T20" fmla="*/ 3175 w 138"/>
                <a:gd name="T21" fmla="*/ 204787 h 215"/>
                <a:gd name="T22" fmla="*/ 15875 w 138"/>
                <a:gd name="T23" fmla="*/ 238125 h 215"/>
                <a:gd name="T24" fmla="*/ 30162 w 138"/>
                <a:gd name="T25" fmla="*/ 268287 h 215"/>
                <a:gd name="T26" fmla="*/ 52388 w 138"/>
                <a:gd name="T27" fmla="*/ 292100 h 215"/>
                <a:gd name="T28" fmla="*/ 76200 w 138"/>
                <a:gd name="T29" fmla="*/ 314325 h 215"/>
                <a:gd name="T30" fmla="*/ 103188 w 138"/>
                <a:gd name="T31" fmla="*/ 328612 h 215"/>
                <a:gd name="T32" fmla="*/ 136525 w 138"/>
                <a:gd name="T33" fmla="*/ 338137 h 215"/>
                <a:gd name="T34" fmla="*/ 169862 w 138"/>
                <a:gd name="T35" fmla="*/ 341312 h 215"/>
                <a:gd name="T36" fmla="*/ 206375 w 138"/>
                <a:gd name="T37" fmla="*/ 338137 h 215"/>
                <a:gd name="T38" fmla="*/ 219075 w 138"/>
                <a:gd name="T39" fmla="*/ 331787 h 215"/>
                <a:gd name="T40" fmla="*/ 219075 w 138"/>
                <a:gd name="T41" fmla="*/ 328612 h 215"/>
                <a:gd name="T42" fmla="*/ 219075 w 138"/>
                <a:gd name="T43" fmla="*/ 325437 h 215"/>
                <a:gd name="T44" fmla="*/ 219075 w 138"/>
                <a:gd name="T45" fmla="*/ 320675 h 215"/>
                <a:gd name="T46" fmla="*/ 215900 w 138"/>
                <a:gd name="T47" fmla="*/ 320675 h 215"/>
                <a:gd name="T48" fmla="*/ 188912 w 138"/>
                <a:gd name="T49" fmla="*/ 325437 h 215"/>
                <a:gd name="T50" fmla="*/ 155575 w 138"/>
                <a:gd name="T51" fmla="*/ 325437 h 215"/>
                <a:gd name="T52" fmla="*/ 125412 w 138"/>
                <a:gd name="T53" fmla="*/ 320675 h 215"/>
                <a:gd name="T54" fmla="*/ 85725 w 138"/>
                <a:gd name="T55" fmla="*/ 298450 h 215"/>
                <a:gd name="T56" fmla="*/ 42862 w 138"/>
                <a:gd name="T57" fmla="*/ 258762 h 215"/>
                <a:gd name="T58" fmla="*/ 23812 w 138"/>
                <a:gd name="T59" fmla="*/ 215900 h 215"/>
                <a:gd name="T60" fmla="*/ 17462 w 138"/>
                <a:gd name="T61" fmla="*/ 185737 h 215"/>
                <a:gd name="T62" fmla="*/ 17462 w 138"/>
                <a:gd name="T63" fmla="*/ 155575 h 215"/>
                <a:gd name="T64" fmla="*/ 23812 w 138"/>
                <a:gd name="T65" fmla="*/ 125412 h 215"/>
                <a:gd name="T66" fmla="*/ 42862 w 138"/>
                <a:gd name="T67" fmla="*/ 85725 h 215"/>
                <a:gd name="T68" fmla="*/ 85725 w 138"/>
                <a:gd name="T69" fmla="*/ 42862 h 215"/>
                <a:gd name="T70" fmla="*/ 125412 w 138"/>
                <a:gd name="T71" fmla="*/ 23812 h 215"/>
                <a:gd name="T72" fmla="*/ 155575 w 138"/>
                <a:gd name="T73" fmla="*/ 19050 h 215"/>
                <a:gd name="T74" fmla="*/ 188912 w 138"/>
                <a:gd name="T75" fmla="*/ 19050 h 215"/>
                <a:gd name="T76" fmla="*/ 215900 w 138"/>
                <a:gd name="T77" fmla="*/ 23812 h 215"/>
                <a:gd name="T78" fmla="*/ 215900 w 138"/>
                <a:gd name="T79" fmla="*/ 19050 h 215"/>
                <a:gd name="T80" fmla="*/ 215900 w 138"/>
                <a:gd name="T81" fmla="*/ 15875 h 215"/>
                <a:gd name="T82" fmla="*/ 215900 w 138"/>
                <a:gd name="T83" fmla="*/ 9525 h 215"/>
                <a:gd name="T84" fmla="*/ 215900 w 138"/>
                <a:gd name="T85" fmla="*/ 6350 h 2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215"/>
                <a:gd name="T131" fmla="*/ 138 w 138"/>
                <a:gd name="T132" fmla="*/ 215 h 2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215">
                  <a:moveTo>
                    <a:pt x="136" y="4"/>
                  </a:moveTo>
                  <a:lnTo>
                    <a:pt x="130" y="2"/>
                  </a:lnTo>
                  <a:lnTo>
                    <a:pt x="119" y="0"/>
                  </a:lnTo>
                  <a:lnTo>
                    <a:pt x="107" y="0"/>
                  </a:lnTo>
                  <a:lnTo>
                    <a:pt x="98" y="0"/>
                  </a:lnTo>
                  <a:lnTo>
                    <a:pt x="86" y="2"/>
                  </a:lnTo>
                  <a:lnTo>
                    <a:pt x="77" y="4"/>
                  </a:lnTo>
                  <a:lnTo>
                    <a:pt x="65" y="8"/>
                  </a:lnTo>
                  <a:lnTo>
                    <a:pt x="58" y="14"/>
                  </a:lnTo>
                  <a:lnTo>
                    <a:pt x="48" y="19"/>
                  </a:lnTo>
                  <a:lnTo>
                    <a:pt x="40" y="25"/>
                  </a:lnTo>
                  <a:lnTo>
                    <a:pt x="33" y="31"/>
                  </a:lnTo>
                  <a:lnTo>
                    <a:pt x="25" y="38"/>
                  </a:lnTo>
                  <a:lnTo>
                    <a:pt x="19" y="48"/>
                  </a:lnTo>
                  <a:lnTo>
                    <a:pt x="13" y="56"/>
                  </a:lnTo>
                  <a:lnTo>
                    <a:pt x="10" y="65"/>
                  </a:lnTo>
                  <a:lnTo>
                    <a:pt x="6" y="75"/>
                  </a:lnTo>
                  <a:lnTo>
                    <a:pt x="2" y="86"/>
                  </a:lnTo>
                  <a:lnTo>
                    <a:pt x="0" y="96"/>
                  </a:lnTo>
                  <a:lnTo>
                    <a:pt x="0" y="108"/>
                  </a:lnTo>
                  <a:lnTo>
                    <a:pt x="0" y="119"/>
                  </a:lnTo>
                  <a:lnTo>
                    <a:pt x="2" y="129"/>
                  </a:lnTo>
                  <a:lnTo>
                    <a:pt x="6" y="140"/>
                  </a:lnTo>
                  <a:lnTo>
                    <a:pt x="10" y="150"/>
                  </a:lnTo>
                  <a:lnTo>
                    <a:pt x="13" y="159"/>
                  </a:lnTo>
                  <a:lnTo>
                    <a:pt x="19" y="169"/>
                  </a:lnTo>
                  <a:lnTo>
                    <a:pt x="25" y="177"/>
                  </a:lnTo>
                  <a:lnTo>
                    <a:pt x="33" y="184"/>
                  </a:lnTo>
                  <a:lnTo>
                    <a:pt x="40" y="190"/>
                  </a:lnTo>
                  <a:lnTo>
                    <a:pt x="48" y="198"/>
                  </a:lnTo>
                  <a:lnTo>
                    <a:pt x="58" y="203"/>
                  </a:lnTo>
                  <a:lnTo>
                    <a:pt x="65" y="207"/>
                  </a:lnTo>
                  <a:lnTo>
                    <a:pt x="77" y="211"/>
                  </a:lnTo>
                  <a:lnTo>
                    <a:pt x="86" y="213"/>
                  </a:lnTo>
                  <a:lnTo>
                    <a:pt x="98" y="215"/>
                  </a:lnTo>
                  <a:lnTo>
                    <a:pt x="107" y="215"/>
                  </a:lnTo>
                  <a:lnTo>
                    <a:pt x="119" y="215"/>
                  </a:lnTo>
                  <a:lnTo>
                    <a:pt x="130" y="213"/>
                  </a:lnTo>
                  <a:lnTo>
                    <a:pt x="138" y="211"/>
                  </a:lnTo>
                  <a:lnTo>
                    <a:pt x="138" y="209"/>
                  </a:lnTo>
                  <a:lnTo>
                    <a:pt x="138" y="207"/>
                  </a:lnTo>
                  <a:lnTo>
                    <a:pt x="138" y="205"/>
                  </a:lnTo>
                  <a:lnTo>
                    <a:pt x="138" y="203"/>
                  </a:lnTo>
                  <a:lnTo>
                    <a:pt x="138" y="202"/>
                  </a:lnTo>
                  <a:lnTo>
                    <a:pt x="136" y="202"/>
                  </a:lnTo>
                  <a:lnTo>
                    <a:pt x="129" y="203"/>
                  </a:lnTo>
                  <a:lnTo>
                    <a:pt x="119" y="205"/>
                  </a:lnTo>
                  <a:lnTo>
                    <a:pt x="107" y="205"/>
                  </a:lnTo>
                  <a:lnTo>
                    <a:pt x="98" y="205"/>
                  </a:lnTo>
                  <a:lnTo>
                    <a:pt x="88" y="203"/>
                  </a:lnTo>
                  <a:lnTo>
                    <a:pt x="79" y="202"/>
                  </a:lnTo>
                  <a:lnTo>
                    <a:pt x="71" y="198"/>
                  </a:lnTo>
                  <a:lnTo>
                    <a:pt x="54" y="188"/>
                  </a:lnTo>
                  <a:lnTo>
                    <a:pt x="38" y="177"/>
                  </a:lnTo>
                  <a:lnTo>
                    <a:pt x="27" y="163"/>
                  </a:lnTo>
                  <a:lnTo>
                    <a:pt x="19" y="146"/>
                  </a:lnTo>
                  <a:lnTo>
                    <a:pt x="15" y="136"/>
                  </a:lnTo>
                  <a:lnTo>
                    <a:pt x="13" y="127"/>
                  </a:lnTo>
                  <a:lnTo>
                    <a:pt x="11" y="117"/>
                  </a:lnTo>
                  <a:lnTo>
                    <a:pt x="11" y="108"/>
                  </a:lnTo>
                  <a:lnTo>
                    <a:pt x="11" y="98"/>
                  </a:lnTo>
                  <a:lnTo>
                    <a:pt x="13" y="88"/>
                  </a:lnTo>
                  <a:lnTo>
                    <a:pt x="15" y="79"/>
                  </a:lnTo>
                  <a:lnTo>
                    <a:pt x="19" y="69"/>
                  </a:lnTo>
                  <a:lnTo>
                    <a:pt x="27" y="54"/>
                  </a:lnTo>
                  <a:lnTo>
                    <a:pt x="38" y="38"/>
                  </a:lnTo>
                  <a:lnTo>
                    <a:pt x="54" y="27"/>
                  </a:lnTo>
                  <a:lnTo>
                    <a:pt x="71" y="17"/>
                  </a:lnTo>
                  <a:lnTo>
                    <a:pt x="79" y="15"/>
                  </a:lnTo>
                  <a:lnTo>
                    <a:pt x="88" y="12"/>
                  </a:lnTo>
                  <a:lnTo>
                    <a:pt x="98" y="12"/>
                  </a:lnTo>
                  <a:lnTo>
                    <a:pt x="107" y="10"/>
                  </a:lnTo>
                  <a:lnTo>
                    <a:pt x="119" y="12"/>
                  </a:lnTo>
                  <a:lnTo>
                    <a:pt x="129" y="12"/>
                  </a:lnTo>
                  <a:lnTo>
                    <a:pt x="136" y="15"/>
                  </a:lnTo>
                  <a:lnTo>
                    <a:pt x="136" y="14"/>
                  </a:lnTo>
                  <a:lnTo>
                    <a:pt x="136" y="12"/>
                  </a:lnTo>
                  <a:lnTo>
                    <a:pt x="136" y="10"/>
                  </a:lnTo>
                  <a:lnTo>
                    <a:pt x="136" y="8"/>
                  </a:lnTo>
                  <a:lnTo>
                    <a:pt x="136" y="6"/>
                  </a:lnTo>
                  <a:lnTo>
                    <a:pt x="136" y="4"/>
                  </a:lnTo>
                  <a:close/>
                </a:path>
              </a:pathLst>
            </a:custGeom>
            <a:solidFill>
              <a:srgbClr val="EBF7FF"/>
            </a:solidFill>
            <a:ln w="9525">
              <a:noFill/>
              <a:round/>
            </a:ln>
          </p:spPr>
          <p:txBody>
            <a:bodyPr/>
            <a:lstStyle/>
            <a:p>
              <a:endParaRPr lang="en-US"/>
            </a:p>
          </p:txBody>
        </p:sp>
        <p:sp>
          <p:nvSpPr>
            <p:cNvPr id="21548" name="Freeform 246"/>
            <p:cNvSpPr/>
            <p:nvPr/>
          </p:nvSpPr>
          <p:spPr bwMode="auto">
            <a:xfrm>
              <a:off x="1979789" y="3332143"/>
              <a:ext cx="186267" cy="325437"/>
            </a:xfrm>
            <a:custGeom>
              <a:avLst/>
              <a:gdLst>
                <a:gd name="T0" fmla="*/ 195262 w 132"/>
                <a:gd name="T1" fmla="*/ 3175 h 205"/>
                <a:gd name="T2" fmla="*/ 160337 w 132"/>
                <a:gd name="T3" fmla="*/ 0 h 205"/>
                <a:gd name="T4" fmla="*/ 130175 w 132"/>
                <a:gd name="T5" fmla="*/ 3175 h 205"/>
                <a:gd name="T6" fmla="*/ 100012 w 132"/>
                <a:gd name="T7" fmla="*/ 12700 h 205"/>
                <a:gd name="T8" fmla="*/ 47625 w 132"/>
                <a:gd name="T9" fmla="*/ 46037 h 205"/>
                <a:gd name="T10" fmla="*/ 11112 w 132"/>
                <a:gd name="T11" fmla="*/ 96837 h 205"/>
                <a:gd name="T12" fmla="*/ 3175 w 132"/>
                <a:gd name="T13" fmla="*/ 127000 h 205"/>
                <a:gd name="T14" fmla="*/ 0 w 132"/>
                <a:gd name="T15" fmla="*/ 161925 h 205"/>
                <a:gd name="T16" fmla="*/ 3175 w 132"/>
                <a:gd name="T17" fmla="*/ 195262 h 205"/>
                <a:gd name="T18" fmla="*/ 11112 w 132"/>
                <a:gd name="T19" fmla="*/ 225425 h 205"/>
                <a:gd name="T20" fmla="*/ 47625 w 132"/>
                <a:gd name="T21" fmla="*/ 276225 h 205"/>
                <a:gd name="T22" fmla="*/ 100012 w 132"/>
                <a:gd name="T23" fmla="*/ 311150 h 205"/>
                <a:gd name="T24" fmla="*/ 130175 w 132"/>
                <a:gd name="T25" fmla="*/ 322262 h 205"/>
                <a:gd name="T26" fmla="*/ 160337 w 132"/>
                <a:gd name="T27" fmla="*/ 325437 h 205"/>
                <a:gd name="T28" fmla="*/ 195262 w 132"/>
                <a:gd name="T29" fmla="*/ 322262 h 205"/>
                <a:gd name="T30" fmla="*/ 209550 w 132"/>
                <a:gd name="T31" fmla="*/ 315912 h 205"/>
                <a:gd name="T32" fmla="*/ 209550 w 132"/>
                <a:gd name="T33" fmla="*/ 311150 h 205"/>
                <a:gd name="T34" fmla="*/ 209550 w 132"/>
                <a:gd name="T35" fmla="*/ 307975 h 205"/>
                <a:gd name="T36" fmla="*/ 209550 w 132"/>
                <a:gd name="T37" fmla="*/ 301625 h 205"/>
                <a:gd name="T38" fmla="*/ 192087 w 132"/>
                <a:gd name="T39" fmla="*/ 304800 h 205"/>
                <a:gd name="T40" fmla="*/ 133350 w 132"/>
                <a:gd name="T41" fmla="*/ 304800 h 205"/>
                <a:gd name="T42" fmla="*/ 79375 w 132"/>
                <a:gd name="T43" fmla="*/ 282575 h 205"/>
                <a:gd name="T44" fmla="*/ 39687 w 132"/>
                <a:gd name="T45" fmla="*/ 242887 h 205"/>
                <a:gd name="T46" fmla="*/ 17462 w 132"/>
                <a:gd name="T47" fmla="*/ 192087 h 205"/>
                <a:gd name="T48" fmla="*/ 17462 w 132"/>
                <a:gd name="T49" fmla="*/ 130175 h 205"/>
                <a:gd name="T50" fmla="*/ 39687 w 132"/>
                <a:gd name="T51" fmla="*/ 79375 h 205"/>
                <a:gd name="T52" fmla="*/ 79375 w 132"/>
                <a:gd name="T53" fmla="*/ 39687 h 205"/>
                <a:gd name="T54" fmla="*/ 133350 w 132"/>
                <a:gd name="T55" fmla="*/ 17462 h 205"/>
                <a:gd name="T56" fmla="*/ 192087 w 132"/>
                <a:gd name="T57" fmla="*/ 17462 h 205"/>
                <a:gd name="T58" fmla="*/ 206375 w 132"/>
                <a:gd name="T59" fmla="*/ 20637 h 205"/>
                <a:gd name="T60" fmla="*/ 206375 w 132"/>
                <a:gd name="T61" fmla="*/ 14287 h 205"/>
                <a:gd name="T62" fmla="*/ 206375 w 132"/>
                <a:gd name="T63" fmla="*/ 12700 h 205"/>
                <a:gd name="T64" fmla="*/ 206375 w 132"/>
                <a:gd name="T65" fmla="*/ 9525 h 20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2"/>
                <a:gd name="T100" fmla="*/ 0 h 205"/>
                <a:gd name="T101" fmla="*/ 132 w 132"/>
                <a:gd name="T102" fmla="*/ 205 h 20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2" h="205">
                  <a:moveTo>
                    <a:pt x="130" y="4"/>
                  </a:moveTo>
                  <a:lnTo>
                    <a:pt x="123" y="2"/>
                  </a:lnTo>
                  <a:lnTo>
                    <a:pt x="113" y="0"/>
                  </a:lnTo>
                  <a:lnTo>
                    <a:pt x="101" y="0"/>
                  </a:lnTo>
                  <a:lnTo>
                    <a:pt x="92" y="0"/>
                  </a:lnTo>
                  <a:lnTo>
                    <a:pt x="82" y="2"/>
                  </a:lnTo>
                  <a:lnTo>
                    <a:pt x="71" y="4"/>
                  </a:lnTo>
                  <a:lnTo>
                    <a:pt x="63" y="8"/>
                  </a:lnTo>
                  <a:lnTo>
                    <a:pt x="44" y="17"/>
                  </a:lnTo>
                  <a:lnTo>
                    <a:pt x="30" y="29"/>
                  </a:lnTo>
                  <a:lnTo>
                    <a:pt x="17" y="44"/>
                  </a:lnTo>
                  <a:lnTo>
                    <a:pt x="7" y="61"/>
                  </a:lnTo>
                  <a:lnTo>
                    <a:pt x="4" y="71"/>
                  </a:lnTo>
                  <a:lnTo>
                    <a:pt x="2" y="80"/>
                  </a:lnTo>
                  <a:lnTo>
                    <a:pt x="0" y="92"/>
                  </a:lnTo>
                  <a:lnTo>
                    <a:pt x="0" y="102"/>
                  </a:lnTo>
                  <a:lnTo>
                    <a:pt x="0" y="113"/>
                  </a:lnTo>
                  <a:lnTo>
                    <a:pt x="2" y="123"/>
                  </a:lnTo>
                  <a:lnTo>
                    <a:pt x="4" y="132"/>
                  </a:lnTo>
                  <a:lnTo>
                    <a:pt x="7" y="142"/>
                  </a:lnTo>
                  <a:lnTo>
                    <a:pt x="17" y="159"/>
                  </a:lnTo>
                  <a:lnTo>
                    <a:pt x="30" y="174"/>
                  </a:lnTo>
                  <a:lnTo>
                    <a:pt x="44" y="188"/>
                  </a:lnTo>
                  <a:lnTo>
                    <a:pt x="63" y="196"/>
                  </a:lnTo>
                  <a:lnTo>
                    <a:pt x="71" y="199"/>
                  </a:lnTo>
                  <a:lnTo>
                    <a:pt x="82" y="203"/>
                  </a:lnTo>
                  <a:lnTo>
                    <a:pt x="92" y="203"/>
                  </a:lnTo>
                  <a:lnTo>
                    <a:pt x="101" y="205"/>
                  </a:lnTo>
                  <a:lnTo>
                    <a:pt x="113" y="203"/>
                  </a:lnTo>
                  <a:lnTo>
                    <a:pt x="123" y="203"/>
                  </a:lnTo>
                  <a:lnTo>
                    <a:pt x="132" y="199"/>
                  </a:lnTo>
                  <a:lnTo>
                    <a:pt x="132" y="197"/>
                  </a:lnTo>
                  <a:lnTo>
                    <a:pt x="132" y="196"/>
                  </a:lnTo>
                  <a:lnTo>
                    <a:pt x="132" y="194"/>
                  </a:lnTo>
                  <a:lnTo>
                    <a:pt x="132" y="192"/>
                  </a:lnTo>
                  <a:lnTo>
                    <a:pt x="132" y="190"/>
                  </a:lnTo>
                  <a:lnTo>
                    <a:pt x="121" y="192"/>
                  </a:lnTo>
                  <a:lnTo>
                    <a:pt x="101" y="194"/>
                  </a:lnTo>
                  <a:lnTo>
                    <a:pt x="84" y="192"/>
                  </a:lnTo>
                  <a:lnTo>
                    <a:pt x="67" y="188"/>
                  </a:lnTo>
                  <a:lnTo>
                    <a:pt x="50" y="178"/>
                  </a:lnTo>
                  <a:lnTo>
                    <a:pt x="36" y="167"/>
                  </a:lnTo>
                  <a:lnTo>
                    <a:pt x="25" y="153"/>
                  </a:lnTo>
                  <a:lnTo>
                    <a:pt x="17" y="138"/>
                  </a:lnTo>
                  <a:lnTo>
                    <a:pt x="11" y="121"/>
                  </a:lnTo>
                  <a:lnTo>
                    <a:pt x="9" y="102"/>
                  </a:lnTo>
                  <a:lnTo>
                    <a:pt x="11" y="82"/>
                  </a:lnTo>
                  <a:lnTo>
                    <a:pt x="17" y="65"/>
                  </a:lnTo>
                  <a:lnTo>
                    <a:pt x="25" y="50"/>
                  </a:lnTo>
                  <a:lnTo>
                    <a:pt x="36" y="36"/>
                  </a:lnTo>
                  <a:lnTo>
                    <a:pt x="50" y="25"/>
                  </a:lnTo>
                  <a:lnTo>
                    <a:pt x="67" y="17"/>
                  </a:lnTo>
                  <a:lnTo>
                    <a:pt x="84" y="11"/>
                  </a:lnTo>
                  <a:lnTo>
                    <a:pt x="101" y="9"/>
                  </a:lnTo>
                  <a:lnTo>
                    <a:pt x="121" y="11"/>
                  </a:lnTo>
                  <a:lnTo>
                    <a:pt x="130" y="15"/>
                  </a:lnTo>
                  <a:lnTo>
                    <a:pt x="130" y="13"/>
                  </a:lnTo>
                  <a:lnTo>
                    <a:pt x="130" y="11"/>
                  </a:lnTo>
                  <a:lnTo>
                    <a:pt x="130" y="9"/>
                  </a:lnTo>
                  <a:lnTo>
                    <a:pt x="130" y="8"/>
                  </a:lnTo>
                  <a:lnTo>
                    <a:pt x="130" y="6"/>
                  </a:lnTo>
                  <a:lnTo>
                    <a:pt x="130" y="4"/>
                  </a:lnTo>
                  <a:close/>
                </a:path>
              </a:pathLst>
            </a:custGeom>
            <a:solidFill>
              <a:srgbClr val="ECF7FF"/>
            </a:solidFill>
            <a:ln w="9525">
              <a:noFill/>
              <a:round/>
            </a:ln>
          </p:spPr>
          <p:txBody>
            <a:bodyPr/>
            <a:lstStyle/>
            <a:p>
              <a:endParaRPr lang="en-US"/>
            </a:p>
          </p:txBody>
        </p:sp>
        <p:sp>
          <p:nvSpPr>
            <p:cNvPr id="21549" name="Freeform 247"/>
            <p:cNvSpPr/>
            <p:nvPr/>
          </p:nvSpPr>
          <p:spPr bwMode="auto">
            <a:xfrm>
              <a:off x="1986845" y="3338492"/>
              <a:ext cx="179212" cy="309562"/>
            </a:xfrm>
            <a:custGeom>
              <a:avLst/>
              <a:gdLst>
                <a:gd name="T0" fmla="*/ 187325 w 127"/>
                <a:gd name="T1" fmla="*/ 3175 h 195"/>
                <a:gd name="T2" fmla="*/ 152400 w 127"/>
                <a:gd name="T3" fmla="*/ 0 h 195"/>
                <a:gd name="T4" fmla="*/ 122238 w 127"/>
                <a:gd name="T5" fmla="*/ 3175 h 195"/>
                <a:gd name="T6" fmla="*/ 95250 w 127"/>
                <a:gd name="T7" fmla="*/ 11112 h 195"/>
                <a:gd name="T8" fmla="*/ 42863 w 127"/>
                <a:gd name="T9" fmla="*/ 44450 h 195"/>
                <a:gd name="T10" fmla="*/ 12700 w 127"/>
                <a:gd name="T11" fmla="*/ 93662 h 195"/>
                <a:gd name="T12" fmla="*/ 3175 w 127"/>
                <a:gd name="T13" fmla="*/ 123825 h 195"/>
                <a:gd name="T14" fmla="*/ 0 w 127"/>
                <a:gd name="T15" fmla="*/ 155575 h 195"/>
                <a:gd name="T16" fmla="*/ 3175 w 127"/>
                <a:gd name="T17" fmla="*/ 185737 h 195"/>
                <a:gd name="T18" fmla="*/ 12700 w 127"/>
                <a:gd name="T19" fmla="*/ 215900 h 195"/>
                <a:gd name="T20" fmla="*/ 42863 w 127"/>
                <a:gd name="T21" fmla="*/ 265112 h 195"/>
                <a:gd name="T22" fmla="*/ 95250 w 127"/>
                <a:gd name="T23" fmla="*/ 298450 h 195"/>
                <a:gd name="T24" fmla="*/ 122238 w 127"/>
                <a:gd name="T25" fmla="*/ 306387 h 195"/>
                <a:gd name="T26" fmla="*/ 152400 w 127"/>
                <a:gd name="T27" fmla="*/ 309562 h 195"/>
                <a:gd name="T28" fmla="*/ 187325 w 127"/>
                <a:gd name="T29" fmla="*/ 306387 h 195"/>
                <a:gd name="T30" fmla="*/ 201613 w 127"/>
                <a:gd name="T31" fmla="*/ 304800 h 195"/>
                <a:gd name="T32" fmla="*/ 201613 w 127"/>
                <a:gd name="T33" fmla="*/ 298450 h 195"/>
                <a:gd name="T34" fmla="*/ 201613 w 127"/>
                <a:gd name="T35" fmla="*/ 295275 h 195"/>
                <a:gd name="T36" fmla="*/ 201613 w 127"/>
                <a:gd name="T37" fmla="*/ 288925 h 195"/>
                <a:gd name="T38" fmla="*/ 201613 w 127"/>
                <a:gd name="T39" fmla="*/ 285750 h 195"/>
                <a:gd name="T40" fmla="*/ 152400 w 127"/>
                <a:gd name="T41" fmla="*/ 295275 h 195"/>
                <a:gd name="T42" fmla="*/ 101600 w 127"/>
                <a:gd name="T43" fmla="*/ 282575 h 195"/>
                <a:gd name="T44" fmla="*/ 55563 w 127"/>
                <a:gd name="T45" fmla="*/ 252412 h 195"/>
                <a:gd name="T46" fmla="*/ 25400 w 127"/>
                <a:gd name="T47" fmla="*/ 209550 h 195"/>
                <a:gd name="T48" fmla="*/ 15875 w 127"/>
                <a:gd name="T49" fmla="*/ 155575 h 195"/>
                <a:gd name="T50" fmla="*/ 25400 w 127"/>
                <a:gd name="T51" fmla="*/ 100012 h 195"/>
                <a:gd name="T52" fmla="*/ 55563 w 127"/>
                <a:gd name="T53" fmla="*/ 57150 h 195"/>
                <a:gd name="T54" fmla="*/ 101600 w 127"/>
                <a:gd name="T55" fmla="*/ 26987 h 195"/>
                <a:gd name="T56" fmla="*/ 152400 w 127"/>
                <a:gd name="T57" fmla="*/ 17462 h 195"/>
                <a:gd name="T58" fmla="*/ 198438 w 127"/>
                <a:gd name="T59" fmla="*/ 23812 h 195"/>
                <a:gd name="T60" fmla="*/ 198438 w 127"/>
                <a:gd name="T61" fmla="*/ 20637 h 195"/>
                <a:gd name="T62" fmla="*/ 198438 w 127"/>
                <a:gd name="T63" fmla="*/ 14287 h 195"/>
                <a:gd name="T64" fmla="*/ 198438 w 127"/>
                <a:gd name="T65" fmla="*/ 11112 h 195"/>
                <a:gd name="T66" fmla="*/ 198438 w 127"/>
                <a:gd name="T67" fmla="*/ 7937 h 19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7"/>
                <a:gd name="T103" fmla="*/ 0 h 195"/>
                <a:gd name="T104" fmla="*/ 127 w 127"/>
                <a:gd name="T105" fmla="*/ 195 h 19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7" h="195">
                  <a:moveTo>
                    <a:pt x="125" y="5"/>
                  </a:moveTo>
                  <a:lnTo>
                    <a:pt x="118" y="2"/>
                  </a:lnTo>
                  <a:lnTo>
                    <a:pt x="108" y="2"/>
                  </a:lnTo>
                  <a:lnTo>
                    <a:pt x="96" y="0"/>
                  </a:lnTo>
                  <a:lnTo>
                    <a:pt x="87" y="2"/>
                  </a:lnTo>
                  <a:lnTo>
                    <a:pt x="77" y="2"/>
                  </a:lnTo>
                  <a:lnTo>
                    <a:pt x="68" y="5"/>
                  </a:lnTo>
                  <a:lnTo>
                    <a:pt x="60" y="7"/>
                  </a:lnTo>
                  <a:lnTo>
                    <a:pt x="43" y="17"/>
                  </a:lnTo>
                  <a:lnTo>
                    <a:pt x="27" y="28"/>
                  </a:lnTo>
                  <a:lnTo>
                    <a:pt x="16" y="44"/>
                  </a:lnTo>
                  <a:lnTo>
                    <a:pt x="8" y="59"/>
                  </a:lnTo>
                  <a:lnTo>
                    <a:pt x="4" y="69"/>
                  </a:lnTo>
                  <a:lnTo>
                    <a:pt x="2" y="78"/>
                  </a:lnTo>
                  <a:lnTo>
                    <a:pt x="0" y="88"/>
                  </a:lnTo>
                  <a:lnTo>
                    <a:pt x="0" y="98"/>
                  </a:lnTo>
                  <a:lnTo>
                    <a:pt x="0" y="107"/>
                  </a:lnTo>
                  <a:lnTo>
                    <a:pt x="2" y="117"/>
                  </a:lnTo>
                  <a:lnTo>
                    <a:pt x="4" y="126"/>
                  </a:lnTo>
                  <a:lnTo>
                    <a:pt x="8" y="136"/>
                  </a:lnTo>
                  <a:lnTo>
                    <a:pt x="16" y="153"/>
                  </a:lnTo>
                  <a:lnTo>
                    <a:pt x="27" y="167"/>
                  </a:lnTo>
                  <a:lnTo>
                    <a:pt x="43" y="178"/>
                  </a:lnTo>
                  <a:lnTo>
                    <a:pt x="60" y="188"/>
                  </a:lnTo>
                  <a:lnTo>
                    <a:pt x="68" y="192"/>
                  </a:lnTo>
                  <a:lnTo>
                    <a:pt x="77" y="193"/>
                  </a:lnTo>
                  <a:lnTo>
                    <a:pt x="87" y="195"/>
                  </a:lnTo>
                  <a:lnTo>
                    <a:pt x="96" y="195"/>
                  </a:lnTo>
                  <a:lnTo>
                    <a:pt x="108" y="195"/>
                  </a:lnTo>
                  <a:lnTo>
                    <a:pt x="118" y="193"/>
                  </a:lnTo>
                  <a:lnTo>
                    <a:pt x="125" y="192"/>
                  </a:lnTo>
                  <a:lnTo>
                    <a:pt x="127" y="192"/>
                  </a:lnTo>
                  <a:lnTo>
                    <a:pt x="127" y="190"/>
                  </a:lnTo>
                  <a:lnTo>
                    <a:pt x="127" y="188"/>
                  </a:lnTo>
                  <a:lnTo>
                    <a:pt x="127" y="186"/>
                  </a:lnTo>
                  <a:lnTo>
                    <a:pt x="127" y="184"/>
                  </a:lnTo>
                  <a:lnTo>
                    <a:pt x="127" y="182"/>
                  </a:lnTo>
                  <a:lnTo>
                    <a:pt x="127" y="180"/>
                  </a:lnTo>
                  <a:lnTo>
                    <a:pt x="114" y="184"/>
                  </a:lnTo>
                  <a:lnTo>
                    <a:pt x="96" y="186"/>
                  </a:lnTo>
                  <a:lnTo>
                    <a:pt x="79" y="184"/>
                  </a:lnTo>
                  <a:lnTo>
                    <a:pt x="64" y="178"/>
                  </a:lnTo>
                  <a:lnTo>
                    <a:pt x="48" y="170"/>
                  </a:lnTo>
                  <a:lnTo>
                    <a:pt x="35" y="159"/>
                  </a:lnTo>
                  <a:lnTo>
                    <a:pt x="25" y="147"/>
                  </a:lnTo>
                  <a:lnTo>
                    <a:pt x="16" y="132"/>
                  </a:lnTo>
                  <a:lnTo>
                    <a:pt x="12" y="115"/>
                  </a:lnTo>
                  <a:lnTo>
                    <a:pt x="10" y="98"/>
                  </a:lnTo>
                  <a:lnTo>
                    <a:pt x="12" y="80"/>
                  </a:lnTo>
                  <a:lnTo>
                    <a:pt x="16" y="63"/>
                  </a:lnTo>
                  <a:lnTo>
                    <a:pt x="25" y="50"/>
                  </a:lnTo>
                  <a:lnTo>
                    <a:pt x="35" y="36"/>
                  </a:lnTo>
                  <a:lnTo>
                    <a:pt x="48" y="25"/>
                  </a:lnTo>
                  <a:lnTo>
                    <a:pt x="64" y="17"/>
                  </a:lnTo>
                  <a:lnTo>
                    <a:pt x="79" y="13"/>
                  </a:lnTo>
                  <a:lnTo>
                    <a:pt x="96" y="11"/>
                  </a:lnTo>
                  <a:lnTo>
                    <a:pt x="114" y="13"/>
                  </a:lnTo>
                  <a:lnTo>
                    <a:pt x="125" y="15"/>
                  </a:lnTo>
                  <a:lnTo>
                    <a:pt x="125" y="13"/>
                  </a:lnTo>
                  <a:lnTo>
                    <a:pt x="125" y="11"/>
                  </a:lnTo>
                  <a:lnTo>
                    <a:pt x="125" y="9"/>
                  </a:lnTo>
                  <a:lnTo>
                    <a:pt x="125" y="7"/>
                  </a:lnTo>
                  <a:lnTo>
                    <a:pt x="125" y="5"/>
                  </a:lnTo>
                  <a:close/>
                </a:path>
              </a:pathLst>
            </a:custGeom>
            <a:solidFill>
              <a:srgbClr val="EDF7FF"/>
            </a:solidFill>
            <a:ln w="9525">
              <a:noFill/>
              <a:round/>
            </a:ln>
          </p:spPr>
          <p:txBody>
            <a:bodyPr/>
            <a:lstStyle/>
            <a:p>
              <a:endParaRPr lang="en-US"/>
            </a:p>
          </p:txBody>
        </p:sp>
        <p:sp>
          <p:nvSpPr>
            <p:cNvPr id="21550" name="Freeform 248"/>
            <p:cNvSpPr/>
            <p:nvPr/>
          </p:nvSpPr>
          <p:spPr bwMode="auto">
            <a:xfrm>
              <a:off x="1992490" y="3346429"/>
              <a:ext cx="173567" cy="293688"/>
            </a:xfrm>
            <a:custGeom>
              <a:avLst/>
              <a:gdLst>
                <a:gd name="T0" fmla="*/ 192088 w 123"/>
                <a:gd name="T1" fmla="*/ 9525 h 185"/>
                <a:gd name="T2" fmla="*/ 177800 w 123"/>
                <a:gd name="T3" fmla="*/ 3175 h 185"/>
                <a:gd name="T4" fmla="*/ 146050 w 123"/>
                <a:gd name="T5" fmla="*/ 0 h 185"/>
                <a:gd name="T6" fmla="*/ 119063 w 123"/>
                <a:gd name="T7" fmla="*/ 3175 h 185"/>
                <a:gd name="T8" fmla="*/ 92075 w 123"/>
                <a:gd name="T9" fmla="*/ 12700 h 185"/>
                <a:gd name="T10" fmla="*/ 65088 w 123"/>
                <a:gd name="T11" fmla="*/ 25400 h 185"/>
                <a:gd name="T12" fmla="*/ 42863 w 123"/>
                <a:gd name="T13" fmla="*/ 42863 h 185"/>
                <a:gd name="T14" fmla="*/ 25400 w 123"/>
                <a:gd name="T15" fmla="*/ 65088 h 185"/>
                <a:gd name="T16" fmla="*/ 12700 w 123"/>
                <a:gd name="T17" fmla="*/ 88900 h 185"/>
                <a:gd name="T18" fmla="*/ 3175 w 123"/>
                <a:gd name="T19" fmla="*/ 115888 h 185"/>
                <a:gd name="T20" fmla="*/ 0 w 123"/>
                <a:gd name="T21" fmla="*/ 147638 h 185"/>
                <a:gd name="T22" fmla="*/ 3175 w 123"/>
                <a:gd name="T23" fmla="*/ 177800 h 185"/>
                <a:gd name="T24" fmla="*/ 12700 w 123"/>
                <a:gd name="T25" fmla="*/ 204788 h 185"/>
                <a:gd name="T26" fmla="*/ 25400 w 123"/>
                <a:gd name="T27" fmla="*/ 228600 h 185"/>
                <a:gd name="T28" fmla="*/ 42863 w 123"/>
                <a:gd name="T29" fmla="*/ 250825 h 185"/>
                <a:gd name="T30" fmla="*/ 65088 w 123"/>
                <a:gd name="T31" fmla="*/ 268288 h 185"/>
                <a:gd name="T32" fmla="*/ 92075 w 123"/>
                <a:gd name="T33" fmla="*/ 284163 h 185"/>
                <a:gd name="T34" fmla="*/ 119063 w 123"/>
                <a:gd name="T35" fmla="*/ 290513 h 185"/>
                <a:gd name="T36" fmla="*/ 146050 w 123"/>
                <a:gd name="T37" fmla="*/ 293688 h 185"/>
                <a:gd name="T38" fmla="*/ 177800 w 123"/>
                <a:gd name="T39" fmla="*/ 290513 h 185"/>
                <a:gd name="T40" fmla="*/ 195263 w 123"/>
                <a:gd name="T41" fmla="*/ 287338 h 185"/>
                <a:gd name="T42" fmla="*/ 195263 w 123"/>
                <a:gd name="T43" fmla="*/ 284163 h 185"/>
                <a:gd name="T44" fmla="*/ 195263 w 123"/>
                <a:gd name="T45" fmla="*/ 280988 h 185"/>
                <a:gd name="T46" fmla="*/ 195263 w 123"/>
                <a:gd name="T47" fmla="*/ 277813 h 185"/>
                <a:gd name="T48" fmla="*/ 195263 w 123"/>
                <a:gd name="T49" fmla="*/ 277813 h 185"/>
                <a:gd name="T50" fmla="*/ 195263 w 123"/>
                <a:gd name="T51" fmla="*/ 274638 h 185"/>
                <a:gd name="T52" fmla="*/ 192088 w 123"/>
                <a:gd name="T53" fmla="*/ 271463 h 185"/>
                <a:gd name="T54" fmla="*/ 192088 w 123"/>
                <a:gd name="T55" fmla="*/ 271463 h 185"/>
                <a:gd name="T56" fmla="*/ 192088 w 123"/>
                <a:gd name="T57" fmla="*/ 268288 h 185"/>
                <a:gd name="T58" fmla="*/ 174625 w 123"/>
                <a:gd name="T59" fmla="*/ 274638 h 185"/>
                <a:gd name="T60" fmla="*/ 146050 w 123"/>
                <a:gd name="T61" fmla="*/ 277813 h 185"/>
                <a:gd name="T62" fmla="*/ 122238 w 123"/>
                <a:gd name="T63" fmla="*/ 274638 h 185"/>
                <a:gd name="T64" fmla="*/ 98425 w 123"/>
                <a:gd name="T65" fmla="*/ 268288 h 185"/>
                <a:gd name="T66" fmla="*/ 73025 w 123"/>
                <a:gd name="T67" fmla="*/ 257175 h 185"/>
                <a:gd name="T68" fmla="*/ 55563 w 123"/>
                <a:gd name="T69" fmla="*/ 238125 h 185"/>
                <a:gd name="T70" fmla="*/ 39688 w 123"/>
                <a:gd name="T71" fmla="*/ 220663 h 185"/>
                <a:gd name="T72" fmla="*/ 28575 w 123"/>
                <a:gd name="T73" fmla="*/ 198438 h 185"/>
                <a:gd name="T74" fmla="*/ 19050 w 123"/>
                <a:gd name="T75" fmla="*/ 174625 h 185"/>
                <a:gd name="T76" fmla="*/ 19050 w 123"/>
                <a:gd name="T77" fmla="*/ 147638 h 185"/>
                <a:gd name="T78" fmla="*/ 19050 w 123"/>
                <a:gd name="T79" fmla="*/ 122238 h 185"/>
                <a:gd name="T80" fmla="*/ 28575 w 123"/>
                <a:gd name="T81" fmla="*/ 95250 h 185"/>
                <a:gd name="T82" fmla="*/ 39688 w 123"/>
                <a:gd name="T83" fmla="*/ 73025 h 185"/>
                <a:gd name="T84" fmla="*/ 55563 w 123"/>
                <a:gd name="T85" fmla="*/ 55563 h 185"/>
                <a:gd name="T86" fmla="*/ 73025 w 123"/>
                <a:gd name="T87" fmla="*/ 39688 h 185"/>
                <a:gd name="T88" fmla="*/ 98425 w 123"/>
                <a:gd name="T89" fmla="*/ 28575 h 185"/>
                <a:gd name="T90" fmla="*/ 122238 w 123"/>
                <a:gd name="T91" fmla="*/ 19050 h 185"/>
                <a:gd name="T92" fmla="*/ 146050 w 123"/>
                <a:gd name="T93" fmla="*/ 15875 h 185"/>
                <a:gd name="T94" fmla="*/ 174625 w 123"/>
                <a:gd name="T95" fmla="*/ 19050 h 185"/>
                <a:gd name="T96" fmla="*/ 192088 w 123"/>
                <a:gd name="T97" fmla="*/ 25400 h 185"/>
                <a:gd name="T98" fmla="*/ 192088 w 123"/>
                <a:gd name="T99" fmla="*/ 22225 h 185"/>
                <a:gd name="T100" fmla="*/ 192088 w 123"/>
                <a:gd name="T101" fmla="*/ 22225 h 185"/>
                <a:gd name="T102" fmla="*/ 192088 w 123"/>
                <a:gd name="T103" fmla="*/ 19050 h 185"/>
                <a:gd name="T104" fmla="*/ 192088 w 123"/>
                <a:gd name="T105" fmla="*/ 15875 h 185"/>
                <a:gd name="T106" fmla="*/ 192088 w 123"/>
                <a:gd name="T107" fmla="*/ 15875 h 185"/>
                <a:gd name="T108" fmla="*/ 192088 w 123"/>
                <a:gd name="T109" fmla="*/ 12700 h 185"/>
                <a:gd name="T110" fmla="*/ 192088 w 123"/>
                <a:gd name="T111" fmla="*/ 9525 h 185"/>
                <a:gd name="T112" fmla="*/ 192088 w 123"/>
                <a:gd name="T113" fmla="*/ 9525 h 1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23"/>
                <a:gd name="T172" fmla="*/ 0 h 185"/>
                <a:gd name="T173" fmla="*/ 123 w 123"/>
                <a:gd name="T174" fmla="*/ 185 h 1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23" h="185">
                  <a:moveTo>
                    <a:pt x="121" y="6"/>
                  </a:moveTo>
                  <a:lnTo>
                    <a:pt x="112" y="2"/>
                  </a:lnTo>
                  <a:lnTo>
                    <a:pt x="92" y="0"/>
                  </a:lnTo>
                  <a:lnTo>
                    <a:pt x="75" y="2"/>
                  </a:lnTo>
                  <a:lnTo>
                    <a:pt x="58" y="8"/>
                  </a:lnTo>
                  <a:lnTo>
                    <a:pt x="41" y="16"/>
                  </a:lnTo>
                  <a:lnTo>
                    <a:pt x="27" y="27"/>
                  </a:lnTo>
                  <a:lnTo>
                    <a:pt x="16" y="41"/>
                  </a:lnTo>
                  <a:lnTo>
                    <a:pt x="8" y="56"/>
                  </a:lnTo>
                  <a:lnTo>
                    <a:pt x="2" y="73"/>
                  </a:lnTo>
                  <a:lnTo>
                    <a:pt x="0" y="93"/>
                  </a:lnTo>
                  <a:lnTo>
                    <a:pt x="2" y="112"/>
                  </a:lnTo>
                  <a:lnTo>
                    <a:pt x="8" y="129"/>
                  </a:lnTo>
                  <a:lnTo>
                    <a:pt x="16" y="144"/>
                  </a:lnTo>
                  <a:lnTo>
                    <a:pt x="27" y="158"/>
                  </a:lnTo>
                  <a:lnTo>
                    <a:pt x="41" y="169"/>
                  </a:lnTo>
                  <a:lnTo>
                    <a:pt x="58" y="179"/>
                  </a:lnTo>
                  <a:lnTo>
                    <a:pt x="75" y="183"/>
                  </a:lnTo>
                  <a:lnTo>
                    <a:pt x="92" y="185"/>
                  </a:lnTo>
                  <a:lnTo>
                    <a:pt x="112" y="183"/>
                  </a:lnTo>
                  <a:lnTo>
                    <a:pt x="123" y="181"/>
                  </a:lnTo>
                  <a:lnTo>
                    <a:pt x="123" y="179"/>
                  </a:lnTo>
                  <a:lnTo>
                    <a:pt x="123" y="177"/>
                  </a:lnTo>
                  <a:lnTo>
                    <a:pt x="123" y="175"/>
                  </a:lnTo>
                  <a:lnTo>
                    <a:pt x="123" y="173"/>
                  </a:lnTo>
                  <a:lnTo>
                    <a:pt x="121" y="171"/>
                  </a:lnTo>
                  <a:lnTo>
                    <a:pt x="121" y="169"/>
                  </a:lnTo>
                  <a:lnTo>
                    <a:pt x="110" y="173"/>
                  </a:lnTo>
                  <a:lnTo>
                    <a:pt x="92" y="175"/>
                  </a:lnTo>
                  <a:lnTo>
                    <a:pt x="77" y="173"/>
                  </a:lnTo>
                  <a:lnTo>
                    <a:pt x="62" y="169"/>
                  </a:lnTo>
                  <a:lnTo>
                    <a:pt x="46" y="162"/>
                  </a:lnTo>
                  <a:lnTo>
                    <a:pt x="35" y="150"/>
                  </a:lnTo>
                  <a:lnTo>
                    <a:pt x="25" y="139"/>
                  </a:lnTo>
                  <a:lnTo>
                    <a:pt x="18" y="125"/>
                  </a:lnTo>
                  <a:lnTo>
                    <a:pt x="12" y="110"/>
                  </a:lnTo>
                  <a:lnTo>
                    <a:pt x="12" y="93"/>
                  </a:lnTo>
                  <a:lnTo>
                    <a:pt x="12" y="77"/>
                  </a:lnTo>
                  <a:lnTo>
                    <a:pt x="18" y="60"/>
                  </a:lnTo>
                  <a:lnTo>
                    <a:pt x="25" y="46"/>
                  </a:lnTo>
                  <a:lnTo>
                    <a:pt x="35" y="35"/>
                  </a:lnTo>
                  <a:lnTo>
                    <a:pt x="46" y="25"/>
                  </a:lnTo>
                  <a:lnTo>
                    <a:pt x="62" y="18"/>
                  </a:lnTo>
                  <a:lnTo>
                    <a:pt x="77" y="12"/>
                  </a:lnTo>
                  <a:lnTo>
                    <a:pt x="92" y="10"/>
                  </a:lnTo>
                  <a:lnTo>
                    <a:pt x="110" y="12"/>
                  </a:lnTo>
                  <a:lnTo>
                    <a:pt x="121" y="16"/>
                  </a:lnTo>
                  <a:lnTo>
                    <a:pt x="121" y="14"/>
                  </a:lnTo>
                  <a:lnTo>
                    <a:pt x="121" y="12"/>
                  </a:lnTo>
                  <a:lnTo>
                    <a:pt x="121" y="10"/>
                  </a:lnTo>
                  <a:lnTo>
                    <a:pt x="121" y="8"/>
                  </a:lnTo>
                  <a:lnTo>
                    <a:pt x="121" y="6"/>
                  </a:lnTo>
                  <a:close/>
                </a:path>
              </a:pathLst>
            </a:custGeom>
            <a:solidFill>
              <a:srgbClr val="EEF8FF"/>
            </a:solidFill>
            <a:ln w="9525">
              <a:noFill/>
              <a:round/>
            </a:ln>
          </p:spPr>
          <p:txBody>
            <a:bodyPr/>
            <a:lstStyle/>
            <a:p>
              <a:endParaRPr lang="en-US"/>
            </a:p>
          </p:txBody>
        </p:sp>
        <p:sp>
          <p:nvSpPr>
            <p:cNvPr id="21551" name="Freeform 249"/>
            <p:cNvSpPr/>
            <p:nvPr/>
          </p:nvSpPr>
          <p:spPr bwMode="auto">
            <a:xfrm>
              <a:off x="2000956" y="3355955"/>
              <a:ext cx="165100" cy="277813"/>
            </a:xfrm>
            <a:custGeom>
              <a:avLst/>
              <a:gdLst>
                <a:gd name="T0" fmla="*/ 182563 w 117"/>
                <a:gd name="T1" fmla="*/ 6350 h 175"/>
                <a:gd name="T2" fmla="*/ 165100 w 117"/>
                <a:gd name="T3" fmla="*/ 3175 h 175"/>
                <a:gd name="T4" fmla="*/ 136525 w 117"/>
                <a:gd name="T5" fmla="*/ 0 h 175"/>
                <a:gd name="T6" fmla="*/ 109538 w 117"/>
                <a:gd name="T7" fmla="*/ 3175 h 175"/>
                <a:gd name="T8" fmla="*/ 85725 w 117"/>
                <a:gd name="T9" fmla="*/ 9525 h 175"/>
                <a:gd name="T10" fmla="*/ 60325 w 117"/>
                <a:gd name="T11" fmla="*/ 22225 h 175"/>
                <a:gd name="T12" fmla="*/ 39688 w 117"/>
                <a:gd name="T13" fmla="*/ 39688 h 175"/>
                <a:gd name="T14" fmla="*/ 23813 w 117"/>
                <a:gd name="T15" fmla="*/ 61913 h 175"/>
                <a:gd name="T16" fmla="*/ 9525 w 117"/>
                <a:gd name="T17" fmla="*/ 82550 h 175"/>
                <a:gd name="T18" fmla="*/ 3175 w 117"/>
                <a:gd name="T19" fmla="*/ 109538 h 175"/>
                <a:gd name="T20" fmla="*/ 0 w 117"/>
                <a:gd name="T21" fmla="*/ 138113 h 175"/>
                <a:gd name="T22" fmla="*/ 3175 w 117"/>
                <a:gd name="T23" fmla="*/ 165100 h 175"/>
                <a:gd name="T24" fmla="*/ 9525 w 117"/>
                <a:gd name="T25" fmla="*/ 192088 h 175"/>
                <a:gd name="T26" fmla="*/ 23813 w 117"/>
                <a:gd name="T27" fmla="*/ 215900 h 175"/>
                <a:gd name="T28" fmla="*/ 39688 w 117"/>
                <a:gd name="T29" fmla="*/ 234950 h 175"/>
                <a:gd name="T30" fmla="*/ 60325 w 117"/>
                <a:gd name="T31" fmla="*/ 252413 h 175"/>
                <a:gd name="T32" fmla="*/ 85725 w 117"/>
                <a:gd name="T33" fmla="*/ 265113 h 175"/>
                <a:gd name="T34" fmla="*/ 109538 w 117"/>
                <a:gd name="T35" fmla="*/ 274638 h 175"/>
                <a:gd name="T36" fmla="*/ 136525 w 117"/>
                <a:gd name="T37" fmla="*/ 277813 h 175"/>
                <a:gd name="T38" fmla="*/ 165100 w 117"/>
                <a:gd name="T39" fmla="*/ 274638 h 175"/>
                <a:gd name="T40" fmla="*/ 185738 w 117"/>
                <a:gd name="T41" fmla="*/ 268288 h 175"/>
                <a:gd name="T42" fmla="*/ 185738 w 117"/>
                <a:gd name="T43" fmla="*/ 265113 h 175"/>
                <a:gd name="T44" fmla="*/ 182563 w 117"/>
                <a:gd name="T45" fmla="*/ 261938 h 175"/>
                <a:gd name="T46" fmla="*/ 182563 w 117"/>
                <a:gd name="T47" fmla="*/ 261938 h 175"/>
                <a:gd name="T48" fmla="*/ 182563 w 117"/>
                <a:gd name="T49" fmla="*/ 258763 h 175"/>
                <a:gd name="T50" fmla="*/ 182563 w 117"/>
                <a:gd name="T51" fmla="*/ 255588 h 175"/>
                <a:gd name="T52" fmla="*/ 182563 w 117"/>
                <a:gd name="T53" fmla="*/ 255588 h 175"/>
                <a:gd name="T54" fmla="*/ 182563 w 117"/>
                <a:gd name="T55" fmla="*/ 252413 h 175"/>
                <a:gd name="T56" fmla="*/ 182563 w 117"/>
                <a:gd name="T57" fmla="*/ 250825 h 175"/>
                <a:gd name="T58" fmla="*/ 161925 w 117"/>
                <a:gd name="T59" fmla="*/ 255588 h 175"/>
                <a:gd name="T60" fmla="*/ 136525 w 117"/>
                <a:gd name="T61" fmla="*/ 258763 h 175"/>
                <a:gd name="T62" fmla="*/ 112713 w 117"/>
                <a:gd name="T63" fmla="*/ 255588 h 175"/>
                <a:gd name="T64" fmla="*/ 92075 w 117"/>
                <a:gd name="T65" fmla="*/ 250825 h 175"/>
                <a:gd name="T66" fmla="*/ 69850 w 117"/>
                <a:gd name="T67" fmla="*/ 238125 h 175"/>
                <a:gd name="T68" fmla="*/ 52388 w 117"/>
                <a:gd name="T69" fmla="*/ 225425 h 175"/>
                <a:gd name="T70" fmla="*/ 36513 w 117"/>
                <a:gd name="T71" fmla="*/ 207963 h 175"/>
                <a:gd name="T72" fmla="*/ 23813 w 117"/>
                <a:gd name="T73" fmla="*/ 185738 h 175"/>
                <a:gd name="T74" fmla="*/ 19050 w 117"/>
                <a:gd name="T75" fmla="*/ 161925 h 175"/>
                <a:gd name="T76" fmla="*/ 15875 w 117"/>
                <a:gd name="T77" fmla="*/ 138113 h 175"/>
                <a:gd name="T78" fmla="*/ 19050 w 117"/>
                <a:gd name="T79" fmla="*/ 112713 h 175"/>
                <a:gd name="T80" fmla="*/ 23813 w 117"/>
                <a:gd name="T81" fmla="*/ 92075 h 175"/>
                <a:gd name="T82" fmla="*/ 36513 w 117"/>
                <a:gd name="T83" fmla="*/ 69850 h 175"/>
                <a:gd name="T84" fmla="*/ 52388 w 117"/>
                <a:gd name="T85" fmla="*/ 52388 h 175"/>
                <a:gd name="T86" fmla="*/ 69850 w 117"/>
                <a:gd name="T87" fmla="*/ 36513 h 175"/>
                <a:gd name="T88" fmla="*/ 92075 w 117"/>
                <a:gd name="T89" fmla="*/ 25400 h 175"/>
                <a:gd name="T90" fmla="*/ 112713 w 117"/>
                <a:gd name="T91" fmla="*/ 19050 h 175"/>
                <a:gd name="T92" fmla="*/ 136525 w 117"/>
                <a:gd name="T93" fmla="*/ 15875 h 175"/>
                <a:gd name="T94" fmla="*/ 161925 w 117"/>
                <a:gd name="T95" fmla="*/ 19050 h 175"/>
                <a:gd name="T96" fmla="*/ 182563 w 117"/>
                <a:gd name="T97" fmla="*/ 25400 h 175"/>
                <a:gd name="T98" fmla="*/ 182563 w 117"/>
                <a:gd name="T99" fmla="*/ 22225 h 175"/>
                <a:gd name="T100" fmla="*/ 182563 w 117"/>
                <a:gd name="T101" fmla="*/ 19050 h 175"/>
                <a:gd name="T102" fmla="*/ 182563 w 117"/>
                <a:gd name="T103" fmla="*/ 19050 h 175"/>
                <a:gd name="T104" fmla="*/ 182563 w 117"/>
                <a:gd name="T105" fmla="*/ 15875 h 175"/>
                <a:gd name="T106" fmla="*/ 182563 w 117"/>
                <a:gd name="T107" fmla="*/ 12700 h 175"/>
                <a:gd name="T108" fmla="*/ 182563 w 117"/>
                <a:gd name="T109" fmla="*/ 12700 h 175"/>
                <a:gd name="T110" fmla="*/ 182563 w 117"/>
                <a:gd name="T111" fmla="*/ 9525 h 175"/>
                <a:gd name="T112" fmla="*/ 182563 w 117"/>
                <a:gd name="T113" fmla="*/ 6350 h 17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7"/>
                <a:gd name="T172" fmla="*/ 0 h 175"/>
                <a:gd name="T173" fmla="*/ 117 w 117"/>
                <a:gd name="T174" fmla="*/ 175 h 17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7" h="175">
                  <a:moveTo>
                    <a:pt x="115" y="4"/>
                  </a:moveTo>
                  <a:lnTo>
                    <a:pt x="104" y="2"/>
                  </a:lnTo>
                  <a:lnTo>
                    <a:pt x="86" y="0"/>
                  </a:lnTo>
                  <a:lnTo>
                    <a:pt x="69" y="2"/>
                  </a:lnTo>
                  <a:lnTo>
                    <a:pt x="54" y="6"/>
                  </a:lnTo>
                  <a:lnTo>
                    <a:pt x="38" y="14"/>
                  </a:lnTo>
                  <a:lnTo>
                    <a:pt x="25" y="25"/>
                  </a:lnTo>
                  <a:lnTo>
                    <a:pt x="15" y="39"/>
                  </a:lnTo>
                  <a:lnTo>
                    <a:pt x="6" y="52"/>
                  </a:lnTo>
                  <a:lnTo>
                    <a:pt x="2" y="69"/>
                  </a:lnTo>
                  <a:lnTo>
                    <a:pt x="0" y="87"/>
                  </a:lnTo>
                  <a:lnTo>
                    <a:pt x="2" y="104"/>
                  </a:lnTo>
                  <a:lnTo>
                    <a:pt x="6" y="121"/>
                  </a:lnTo>
                  <a:lnTo>
                    <a:pt x="15" y="136"/>
                  </a:lnTo>
                  <a:lnTo>
                    <a:pt x="25" y="148"/>
                  </a:lnTo>
                  <a:lnTo>
                    <a:pt x="38" y="159"/>
                  </a:lnTo>
                  <a:lnTo>
                    <a:pt x="54" y="167"/>
                  </a:lnTo>
                  <a:lnTo>
                    <a:pt x="69" y="173"/>
                  </a:lnTo>
                  <a:lnTo>
                    <a:pt x="86" y="175"/>
                  </a:lnTo>
                  <a:lnTo>
                    <a:pt x="104" y="173"/>
                  </a:lnTo>
                  <a:lnTo>
                    <a:pt x="117" y="169"/>
                  </a:lnTo>
                  <a:lnTo>
                    <a:pt x="117" y="167"/>
                  </a:lnTo>
                  <a:lnTo>
                    <a:pt x="115" y="165"/>
                  </a:lnTo>
                  <a:lnTo>
                    <a:pt x="115" y="163"/>
                  </a:lnTo>
                  <a:lnTo>
                    <a:pt x="115" y="161"/>
                  </a:lnTo>
                  <a:lnTo>
                    <a:pt x="115" y="159"/>
                  </a:lnTo>
                  <a:lnTo>
                    <a:pt x="115" y="158"/>
                  </a:lnTo>
                  <a:lnTo>
                    <a:pt x="102" y="161"/>
                  </a:lnTo>
                  <a:lnTo>
                    <a:pt x="86" y="163"/>
                  </a:lnTo>
                  <a:lnTo>
                    <a:pt x="71" y="161"/>
                  </a:lnTo>
                  <a:lnTo>
                    <a:pt x="58" y="158"/>
                  </a:lnTo>
                  <a:lnTo>
                    <a:pt x="44" y="150"/>
                  </a:lnTo>
                  <a:lnTo>
                    <a:pt x="33" y="142"/>
                  </a:lnTo>
                  <a:lnTo>
                    <a:pt x="23" y="131"/>
                  </a:lnTo>
                  <a:lnTo>
                    <a:pt x="15" y="117"/>
                  </a:lnTo>
                  <a:lnTo>
                    <a:pt x="12" y="102"/>
                  </a:lnTo>
                  <a:lnTo>
                    <a:pt x="10" y="87"/>
                  </a:lnTo>
                  <a:lnTo>
                    <a:pt x="12" y="71"/>
                  </a:lnTo>
                  <a:lnTo>
                    <a:pt x="15" y="58"/>
                  </a:lnTo>
                  <a:lnTo>
                    <a:pt x="23" y="44"/>
                  </a:lnTo>
                  <a:lnTo>
                    <a:pt x="33" y="33"/>
                  </a:lnTo>
                  <a:lnTo>
                    <a:pt x="44" y="23"/>
                  </a:lnTo>
                  <a:lnTo>
                    <a:pt x="58" y="16"/>
                  </a:lnTo>
                  <a:lnTo>
                    <a:pt x="71" y="12"/>
                  </a:lnTo>
                  <a:lnTo>
                    <a:pt x="86" y="10"/>
                  </a:lnTo>
                  <a:lnTo>
                    <a:pt x="102" y="12"/>
                  </a:lnTo>
                  <a:lnTo>
                    <a:pt x="115" y="16"/>
                  </a:lnTo>
                  <a:lnTo>
                    <a:pt x="115" y="14"/>
                  </a:lnTo>
                  <a:lnTo>
                    <a:pt x="115" y="12"/>
                  </a:lnTo>
                  <a:lnTo>
                    <a:pt x="115" y="10"/>
                  </a:lnTo>
                  <a:lnTo>
                    <a:pt x="115" y="8"/>
                  </a:lnTo>
                  <a:lnTo>
                    <a:pt x="115" y="6"/>
                  </a:lnTo>
                  <a:lnTo>
                    <a:pt x="115" y="4"/>
                  </a:lnTo>
                  <a:close/>
                </a:path>
              </a:pathLst>
            </a:custGeom>
            <a:solidFill>
              <a:srgbClr val="EFF8FF"/>
            </a:solidFill>
            <a:ln w="9525">
              <a:noFill/>
              <a:round/>
            </a:ln>
          </p:spPr>
          <p:txBody>
            <a:bodyPr/>
            <a:lstStyle/>
            <a:p>
              <a:endParaRPr lang="en-US"/>
            </a:p>
          </p:txBody>
        </p:sp>
        <p:sp>
          <p:nvSpPr>
            <p:cNvPr id="21552" name="Freeform 250"/>
            <p:cNvSpPr/>
            <p:nvPr/>
          </p:nvSpPr>
          <p:spPr bwMode="auto">
            <a:xfrm>
              <a:off x="2009423" y="3362304"/>
              <a:ext cx="153812" cy="261938"/>
            </a:xfrm>
            <a:custGeom>
              <a:avLst/>
              <a:gdLst>
                <a:gd name="T0" fmla="*/ 173038 w 109"/>
                <a:gd name="T1" fmla="*/ 9525 h 165"/>
                <a:gd name="T2" fmla="*/ 155575 w 109"/>
                <a:gd name="T3" fmla="*/ 3175 h 165"/>
                <a:gd name="T4" fmla="*/ 127000 w 109"/>
                <a:gd name="T5" fmla="*/ 0 h 165"/>
                <a:gd name="T6" fmla="*/ 103188 w 109"/>
                <a:gd name="T7" fmla="*/ 3175 h 165"/>
                <a:gd name="T8" fmla="*/ 79375 w 109"/>
                <a:gd name="T9" fmla="*/ 12700 h 165"/>
                <a:gd name="T10" fmla="*/ 53975 w 109"/>
                <a:gd name="T11" fmla="*/ 23813 h 165"/>
                <a:gd name="T12" fmla="*/ 36513 w 109"/>
                <a:gd name="T13" fmla="*/ 39688 h 165"/>
                <a:gd name="T14" fmla="*/ 20638 w 109"/>
                <a:gd name="T15" fmla="*/ 57150 h 165"/>
                <a:gd name="T16" fmla="*/ 9525 w 109"/>
                <a:gd name="T17" fmla="*/ 79375 h 165"/>
                <a:gd name="T18" fmla="*/ 0 w 109"/>
                <a:gd name="T19" fmla="*/ 106363 h 165"/>
                <a:gd name="T20" fmla="*/ 0 w 109"/>
                <a:gd name="T21" fmla="*/ 131763 h 165"/>
                <a:gd name="T22" fmla="*/ 0 w 109"/>
                <a:gd name="T23" fmla="*/ 158750 h 165"/>
                <a:gd name="T24" fmla="*/ 9525 w 109"/>
                <a:gd name="T25" fmla="*/ 182563 h 165"/>
                <a:gd name="T26" fmla="*/ 20638 w 109"/>
                <a:gd name="T27" fmla="*/ 204788 h 165"/>
                <a:gd name="T28" fmla="*/ 36513 w 109"/>
                <a:gd name="T29" fmla="*/ 222250 h 165"/>
                <a:gd name="T30" fmla="*/ 53975 w 109"/>
                <a:gd name="T31" fmla="*/ 241300 h 165"/>
                <a:gd name="T32" fmla="*/ 79375 w 109"/>
                <a:gd name="T33" fmla="*/ 252413 h 165"/>
                <a:gd name="T34" fmla="*/ 103188 w 109"/>
                <a:gd name="T35" fmla="*/ 258763 h 165"/>
                <a:gd name="T36" fmla="*/ 127000 w 109"/>
                <a:gd name="T37" fmla="*/ 261938 h 165"/>
                <a:gd name="T38" fmla="*/ 155575 w 109"/>
                <a:gd name="T39" fmla="*/ 258763 h 165"/>
                <a:gd name="T40" fmla="*/ 173038 w 109"/>
                <a:gd name="T41" fmla="*/ 252413 h 165"/>
                <a:gd name="T42" fmla="*/ 173038 w 109"/>
                <a:gd name="T43" fmla="*/ 249238 h 165"/>
                <a:gd name="T44" fmla="*/ 173038 w 109"/>
                <a:gd name="T45" fmla="*/ 249238 h 165"/>
                <a:gd name="T46" fmla="*/ 173038 w 109"/>
                <a:gd name="T47" fmla="*/ 246063 h 165"/>
                <a:gd name="T48" fmla="*/ 173038 w 109"/>
                <a:gd name="T49" fmla="*/ 244475 h 165"/>
                <a:gd name="T50" fmla="*/ 173038 w 109"/>
                <a:gd name="T51" fmla="*/ 244475 h 165"/>
                <a:gd name="T52" fmla="*/ 173038 w 109"/>
                <a:gd name="T53" fmla="*/ 241300 h 165"/>
                <a:gd name="T54" fmla="*/ 173038 w 109"/>
                <a:gd name="T55" fmla="*/ 238125 h 165"/>
                <a:gd name="T56" fmla="*/ 173038 w 109"/>
                <a:gd name="T57" fmla="*/ 234950 h 165"/>
                <a:gd name="T58" fmla="*/ 173038 w 109"/>
                <a:gd name="T59" fmla="*/ 238125 h 165"/>
                <a:gd name="T60" fmla="*/ 152400 w 109"/>
                <a:gd name="T61" fmla="*/ 244475 h 165"/>
                <a:gd name="T62" fmla="*/ 127000 w 109"/>
                <a:gd name="T63" fmla="*/ 246063 h 165"/>
                <a:gd name="T64" fmla="*/ 106363 w 109"/>
                <a:gd name="T65" fmla="*/ 244475 h 165"/>
                <a:gd name="T66" fmla="*/ 85725 w 109"/>
                <a:gd name="T67" fmla="*/ 238125 h 165"/>
                <a:gd name="T68" fmla="*/ 63500 w 109"/>
                <a:gd name="T69" fmla="*/ 225425 h 165"/>
                <a:gd name="T70" fmla="*/ 49213 w 109"/>
                <a:gd name="T71" fmla="*/ 212725 h 165"/>
                <a:gd name="T72" fmla="*/ 33338 w 109"/>
                <a:gd name="T73" fmla="*/ 195263 h 165"/>
                <a:gd name="T74" fmla="*/ 23813 w 109"/>
                <a:gd name="T75" fmla="*/ 176213 h 165"/>
                <a:gd name="T76" fmla="*/ 17463 w 109"/>
                <a:gd name="T77" fmla="*/ 155575 h 165"/>
                <a:gd name="T78" fmla="*/ 14288 w 109"/>
                <a:gd name="T79" fmla="*/ 131763 h 165"/>
                <a:gd name="T80" fmla="*/ 17463 w 109"/>
                <a:gd name="T81" fmla="*/ 109538 h 165"/>
                <a:gd name="T82" fmla="*/ 23813 w 109"/>
                <a:gd name="T83" fmla="*/ 88900 h 165"/>
                <a:gd name="T84" fmla="*/ 33338 w 109"/>
                <a:gd name="T85" fmla="*/ 66675 h 165"/>
                <a:gd name="T86" fmla="*/ 49213 w 109"/>
                <a:gd name="T87" fmla="*/ 52388 h 165"/>
                <a:gd name="T88" fmla="*/ 63500 w 109"/>
                <a:gd name="T89" fmla="*/ 36513 h 165"/>
                <a:gd name="T90" fmla="*/ 85725 w 109"/>
                <a:gd name="T91" fmla="*/ 26988 h 165"/>
                <a:gd name="T92" fmla="*/ 106363 w 109"/>
                <a:gd name="T93" fmla="*/ 19050 h 165"/>
                <a:gd name="T94" fmla="*/ 127000 w 109"/>
                <a:gd name="T95" fmla="*/ 19050 h 165"/>
                <a:gd name="T96" fmla="*/ 152400 w 109"/>
                <a:gd name="T97" fmla="*/ 19050 h 165"/>
                <a:gd name="T98" fmla="*/ 173038 w 109"/>
                <a:gd name="T99" fmla="*/ 26988 h 165"/>
                <a:gd name="T100" fmla="*/ 173038 w 109"/>
                <a:gd name="T101" fmla="*/ 23813 h 165"/>
                <a:gd name="T102" fmla="*/ 173038 w 109"/>
                <a:gd name="T103" fmla="*/ 20638 h 165"/>
                <a:gd name="T104" fmla="*/ 173038 w 109"/>
                <a:gd name="T105" fmla="*/ 20638 h 165"/>
                <a:gd name="T106" fmla="*/ 173038 w 109"/>
                <a:gd name="T107" fmla="*/ 19050 h 165"/>
                <a:gd name="T108" fmla="*/ 173038 w 109"/>
                <a:gd name="T109" fmla="*/ 15875 h 165"/>
                <a:gd name="T110" fmla="*/ 173038 w 109"/>
                <a:gd name="T111" fmla="*/ 12700 h 165"/>
                <a:gd name="T112" fmla="*/ 173038 w 109"/>
                <a:gd name="T113" fmla="*/ 12700 h 165"/>
                <a:gd name="T114" fmla="*/ 173038 w 109"/>
                <a:gd name="T115" fmla="*/ 9525 h 16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9"/>
                <a:gd name="T175" fmla="*/ 0 h 165"/>
                <a:gd name="T176" fmla="*/ 109 w 109"/>
                <a:gd name="T177" fmla="*/ 165 h 16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9" h="165">
                  <a:moveTo>
                    <a:pt x="109" y="6"/>
                  </a:moveTo>
                  <a:lnTo>
                    <a:pt x="98" y="2"/>
                  </a:lnTo>
                  <a:lnTo>
                    <a:pt x="80" y="0"/>
                  </a:lnTo>
                  <a:lnTo>
                    <a:pt x="65" y="2"/>
                  </a:lnTo>
                  <a:lnTo>
                    <a:pt x="50" y="8"/>
                  </a:lnTo>
                  <a:lnTo>
                    <a:pt x="34" y="15"/>
                  </a:lnTo>
                  <a:lnTo>
                    <a:pt x="23" y="25"/>
                  </a:lnTo>
                  <a:lnTo>
                    <a:pt x="13" y="36"/>
                  </a:lnTo>
                  <a:lnTo>
                    <a:pt x="6" y="50"/>
                  </a:lnTo>
                  <a:lnTo>
                    <a:pt x="0" y="67"/>
                  </a:lnTo>
                  <a:lnTo>
                    <a:pt x="0" y="83"/>
                  </a:lnTo>
                  <a:lnTo>
                    <a:pt x="0" y="100"/>
                  </a:lnTo>
                  <a:lnTo>
                    <a:pt x="6" y="115"/>
                  </a:lnTo>
                  <a:lnTo>
                    <a:pt x="13" y="129"/>
                  </a:lnTo>
                  <a:lnTo>
                    <a:pt x="23" y="140"/>
                  </a:lnTo>
                  <a:lnTo>
                    <a:pt x="34" y="152"/>
                  </a:lnTo>
                  <a:lnTo>
                    <a:pt x="50" y="159"/>
                  </a:lnTo>
                  <a:lnTo>
                    <a:pt x="65" y="163"/>
                  </a:lnTo>
                  <a:lnTo>
                    <a:pt x="80" y="165"/>
                  </a:lnTo>
                  <a:lnTo>
                    <a:pt x="98" y="163"/>
                  </a:lnTo>
                  <a:lnTo>
                    <a:pt x="109" y="159"/>
                  </a:lnTo>
                  <a:lnTo>
                    <a:pt x="109" y="157"/>
                  </a:lnTo>
                  <a:lnTo>
                    <a:pt x="109" y="155"/>
                  </a:lnTo>
                  <a:lnTo>
                    <a:pt x="109" y="154"/>
                  </a:lnTo>
                  <a:lnTo>
                    <a:pt x="109" y="152"/>
                  </a:lnTo>
                  <a:lnTo>
                    <a:pt x="109" y="150"/>
                  </a:lnTo>
                  <a:lnTo>
                    <a:pt x="109" y="148"/>
                  </a:lnTo>
                  <a:lnTo>
                    <a:pt x="109" y="150"/>
                  </a:lnTo>
                  <a:lnTo>
                    <a:pt x="96" y="154"/>
                  </a:lnTo>
                  <a:lnTo>
                    <a:pt x="80" y="155"/>
                  </a:lnTo>
                  <a:lnTo>
                    <a:pt x="67" y="154"/>
                  </a:lnTo>
                  <a:lnTo>
                    <a:pt x="54" y="150"/>
                  </a:lnTo>
                  <a:lnTo>
                    <a:pt x="40" y="142"/>
                  </a:lnTo>
                  <a:lnTo>
                    <a:pt x="31" y="134"/>
                  </a:lnTo>
                  <a:lnTo>
                    <a:pt x="21" y="123"/>
                  </a:lnTo>
                  <a:lnTo>
                    <a:pt x="15" y="111"/>
                  </a:lnTo>
                  <a:lnTo>
                    <a:pt x="11" y="98"/>
                  </a:lnTo>
                  <a:lnTo>
                    <a:pt x="9" y="83"/>
                  </a:lnTo>
                  <a:lnTo>
                    <a:pt x="11" y="69"/>
                  </a:lnTo>
                  <a:lnTo>
                    <a:pt x="15" y="56"/>
                  </a:lnTo>
                  <a:lnTo>
                    <a:pt x="21" y="42"/>
                  </a:lnTo>
                  <a:lnTo>
                    <a:pt x="31" y="33"/>
                  </a:lnTo>
                  <a:lnTo>
                    <a:pt x="40" y="23"/>
                  </a:lnTo>
                  <a:lnTo>
                    <a:pt x="54" y="17"/>
                  </a:lnTo>
                  <a:lnTo>
                    <a:pt x="67" y="12"/>
                  </a:lnTo>
                  <a:lnTo>
                    <a:pt x="80" y="12"/>
                  </a:lnTo>
                  <a:lnTo>
                    <a:pt x="96" y="12"/>
                  </a:lnTo>
                  <a:lnTo>
                    <a:pt x="109" y="17"/>
                  </a:lnTo>
                  <a:lnTo>
                    <a:pt x="109" y="15"/>
                  </a:lnTo>
                  <a:lnTo>
                    <a:pt x="109" y="13"/>
                  </a:lnTo>
                  <a:lnTo>
                    <a:pt x="109" y="12"/>
                  </a:lnTo>
                  <a:lnTo>
                    <a:pt x="109" y="10"/>
                  </a:lnTo>
                  <a:lnTo>
                    <a:pt x="109" y="8"/>
                  </a:lnTo>
                  <a:lnTo>
                    <a:pt x="109" y="6"/>
                  </a:lnTo>
                  <a:close/>
                </a:path>
              </a:pathLst>
            </a:custGeom>
            <a:solidFill>
              <a:srgbClr val="F0F9FF"/>
            </a:solidFill>
            <a:ln w="9525">
              <a:noFill/>
              <a:round/>
            </a:ln>
          </p:spPr>
          <p:txBody>
            <a:bodyPr/>
            <a:lstStyle/>
            <a:p>
              <a:endParaRPr lang="en-US"/>
            </a:p>
          </p:txBody>
        </p:sp>
        <p:sp>
          <p:nvSpPr>
            <p:cNvPr id="21553" name="Freeform 251"/>
            <p:cNvSpPr/>
            <p:nvPr/>
          </p:nvSpPr>
          <p:spPr bwMode="auto">
            <a:xfrm>
              <a:off x="2015068" y="3371829"/>
              <a:ext cx="148167" cy="242888"/>
            </a:xfrm>
            <a:custGeom>
              <a:avLst/>
              <a:gdLst>
                <a:gd name="T0" fmla="*/ 166688 w 105"/>
                <a:gd name="T1" fmla="*/ 9525 h 153"/>
                <a:gd name="T2" fmla="*/ 146050 w 105"/>
                <a:gd name="T3" fmla="*/ 3175 h 153"/>
                <a:gd name="T4" fmla="*/ 120650 w 105"/>
                <a:gd name="T5" fmla="*/ 0 h 153"/>
                <a:gd name="T6" fmla="*/ 96838 w 105"/>
                <a:gd name="T7" fmla="*/ 3175 h 153"/>
                <a:gd name="T8" fmla="*/ 76200 w 105"/>
                <a:gd name="T9" fmla="*/ 9525 h 153"/>
                <a:gd name="T10" fmla="*/ 53975 w 105"/>
                <a:gd name="T11" fmla="*/ 20638 h 153"/>
                <a:gd name="T12" fmla="*/ 36513 w 105"/>
                <a:gd name="T13" fmla="*/ 36513 h 153"/>
                <a:gd name="T14" fmla="*/ 20638 w 105"/>
                <a:gd name="T15" fmla="*/ 53975 h 153"/>
                <a:gd name="T16" fmla="*/ 7938 w 105"/>
                <a:gd name="T17" fmla="*/ 76200 h 153"/>
                <a:gd name="T18" fmla="*/ 3175 w 105"/>
                <a:gd name="T19" fmla="*/ 96838 h 153"/>
                <a:gd name="T20" fmla="*/ 0 w 105"/>
                <a:gd name="T21" fmla="*/ 122238 h 153"/>
                <a:gd name="T22" fmla="*/ 3175 w 105"/>
                <a:gd name="T23" fmla="*/ 146050 h 153"/>
                <a:gd name="T24" fmla="*/ 7938 w 105"/>
                <a:gd name="T25" fmla="*/ 169863 h 153"/>
                <a:gd name="T26" fmla="*/ 20638 w 105"/>
                <a:gd name="T27" fmla="*/ 192088 h 153"/>
                <a:gd name="T28" fmla="*/ 36513 w 105"/>
                <a:gd name="T29" fmla="*/ 209550 h 153"/>
                <a:gd name="T30" fmla="*/ 53975 w 105"/>
                <a:gd name="T31" fmla="*/ 222250 h 153"/>
                <a:gd name="T32" fmla="*/ 76200 w 105"/>
                <a:gd name="T33" fmla="*/ 234950 h 153"/>
                <a:gd name="T34" fmla="*/ 96838 w 105"/>
                <a:gd name="T35" fmla="*/ 239713 h 153"/>
                <a:gd name="T36" fmla="*/ 120650 w 105"/>
                <a:gd name="T37" fmla="*/ 242888 h 153"/>
                <a:gd name="T38" fmla="*/ 146050 w 105"/>
                <a:gd name="T39" fmla="*/ 239713 h 153"/>
                <a:gd name="T40" fmla="*/ 166688 w 105"/>
                <a:gd name="T41" fmla="*/ 234950 h 153"/>
                <a:gd name="T42" fmla="*/ 166688 w 105"/>
                <a:gd name="T43" fmla="*/ 234950 h 153"/>
                <a:gd name="T44" fmla="*/ 166688 w 105"/>
                <a:gd name="T45" fmla="*/ 231775 h 153"/>
                <a:gd name="T46" fmla="*/ 166688 w 105"/>
                <a:gd name="T47" fmla="*/ 228600 h 153"/>
                <a:gd name="T48" fmla="*/ 166688 w 105"/>
                <a:gd name="T49" fmla="*/ 225425 h 153"/>
                <a:gd name="T50" fmla="*/ 166688 w 105"/>
                <a:gd name="T51" fmla="*/ 225425 h 153"/>
                <a:gd name="T52" fmla="*/ 166688 w 105"/>
                <a:gd name="T53" fmla="*/ 222250 h 153"/>
                <a:gd name="T54" fmla="*/ 166688 w 105"/>
                <a:gd name="T55" fmla="*/ 219075 h 153"/>
                <a:gd name="T56" fmla="*/ 166688 w 105"/>
                <a:gd name="T57" fmla="*/ 215900 h 153"/>
                <a:gd name="T58" fmla="*/ 163513 w 105"/>
                <a:gd name="T59" fmla="*/ 219075 h 153"/>
                <a:gd name="T60" fmla="*/ 142875 w 105"/>
                <a:gd name="T61" fmla="*/ 225425 h 153"/>
                <a:gd name="T62" fmla="*/ 120650 w 105"/>
                <a:gd name="T63" fmla="*/ 228600 h 153"/>
                <a:gd name="T64" fmla="*/ 100013 w 105"/>
                <a:gd name="T65" fmla="*/ 225425 h 153"/>
                <a:gd name="T66" fmla="*/ 80963 w 105"/>
                <a:gd name="T67" fmla="*/ 219075 h 153"/>
                <a:gd name="T68" fmla="*/ 63500 w 105"/>
                <a:gd name="T69" fmla="*/ 209550 h 153"/>
                <a:gd name="T70" fmla="*/ 47625 w 105"/>
                <a:gd name="T71" fmla="*/ 196850 h 153"/>
                <a:gd name="T72" fmla="*/ 33338 w 105"/>
                <a:gd name="T73" fmla="*/ 182563 h 153"/>
                <a:gd name="T74" fmla="*/ 23813 w 105"/>
                <a:gd name="T75" fmla="*/ 163513 h 153"/>
                <a:gd name="T76" fmla="*/ 17463 w 105"/>
                <a:gd name="T77" fmla="*/ 142875 h 153"/>
                <a:gd name="T78" fmla="*/ 17463 w 105"/>
                <a:gd name="T79" fmla="*/ 122238 h 153"/>
                <a:gd name="T80" fmla="*/ 17463 w 105"/>
                <a:gd name="T81" fmla="*/ 100013 h 153"/>
                <a:gd name="T82" fmla="*/ 23813 w 105"/>
                <a:gd name="T83" fmla="*/ 82550 h 153"/>
                <a:gd name="T84" fmla="*/ 33338 w 105"/>
                <a:gd name="T85" fmla="*/ 63500 h 153"/>
                <a:gd name="T86" fmla="*/ 47625 w 105"/>
                <a:gd name="T87" fmla="*/ 47625 h 153"/>
                <a:gd name="T88" fmla="*/ 63500 w 105"/>
                <a:gd name="T89" fmla="*/ 33338 h 153"/>
                <a:gd name="T90" fmla="*/ 80963 w 105"/>
                <a:gd name="T91" fmla="*/ 23813 h 153"/>
                <a:gd name="T92" fmla="*/ 100013 w 105"/>
                <a:gd name="T93" fmla="*/ 17463 h 153"/>
                <a:gd name="T94" fmla="*/ 120650 w 105"/>
                <a:gd name="T95" fmla="*/ 14288 h 153"/>
                <a:gd name="T96" fmla="*/ 142875 w 105"/>
                <a:gd name="T97" fmla="*/ 17463 h 153"/>
                <a:gd name="T98" fmla="*/ 163513 w 105"/>
                <a:gd name="T99" fmla="*/ 23813 h 153"/>
                <a:gd name="T100" fmla="*/ 166688 w 105"/>
                <a:gd name="T101" fmla="*/ 26988 h 153"/>
                <a:gd name="T102" fmla="*/ 166688 w 105"/>
                <a:gd name="T103" fmla="*/ 23813 h 153"/>
                <a:gd name="T104" fmla="*/ 166688 w 105"/>
                <a:gd name="T105" fmla="*/ 20638 h 153"/>
                <a:gd name="T106" fmla="*/ 166688 w 105"/>
                <a:gd name="T107" fmla="*/ 17463 h 153"/>
                <a:gd name="T108" fmla="*/ 166688 w 105"/>
                <a:gd name="T109" fmla="*/ 17463 h 153"/>
                <a:gd name="T110" fmla="*/ 166688 w 105"/>
                <a:gd name="T111" fmla="*/ 14288 h 153"/>
                <a:gd name="T112" fmla="*/ 166688 w 105"/>
                <a:gd name="T113" fmla="*/ 11113 h 153"/>
                <a:gd name="T114" fmla="*/ 166688 w 105"/>
                <a:gd name="T115" fmla="*/ 11113 h 153"/>
                <a:gd name="T116" fmla="*/ 166688 w 105"/>
                <a:gd name="T117" fmla="*/ 9525 h 1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5"/>
                <a:gd name="T178" fmla="*/ 0 h 153"/>
                <a:gd name="T179" fmla="*/ 105 w 105"/>
                <a:gd name="T180" fmla="*/ 153 h 1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5" h="153">
                  <a:moveTo>
                    <a:pt x="105" y="6"/>
                  </a:moveTo>
                  <a:lnTo>
                    <a:pt x="92" y="2"/>
                  </a:lnTo>
                  <a:lnTo>
                    <a:pt x="76" y="0"/>
                  </a:lnTo>
                  <a:lnTo>
                    <a:pt x="61" y="2"/>
                  </a:lnTo>
                  <a:lnTo>
                    <a:pt x="48" y="6"/>
                  </a:lnTo>
                  <a:lnTo>
                    <a:pt x="34" y="13"/>
                  </a:lnTo>
                  <a:lnTo>
                    <a:pt x="23" y="23"/>
                  </a:lnTo>
                  <a:lnTo>
                    <a:pt x="13" y="34"/>
                  </a:lnTo>
                  <a:lnTo>
                    <a:pt x="5" y="48"/>
                  </a:lnTo>
                  <a:lnTo>
                    <a:pt x="2" y="61"/>
                  </a:lnTo>
                  <a:lnTo>
                    <a:pt x="0" y="77"/>
                  </a:lnTo>
                  <a:lnTo>
                    <a:pt x="2" y="92"/>
                  </a:lnTo>
                  <a:lnTo>
                    <a:pt x="5" y="107"/>
                  </a:lnTo>
                  <a:lnTo>
                    <a:pt x="13" y="121"/>
                  </a:lnTo>
                  <a:lnTo>
                    <a:pt x="23" y="132"/>
                  </a:lnTo>
                  <a:lnTo>
                    <a:pt x="34" y="140"/>
                  </a:lnTo>
                  <a:lnTo>
                    <a:pt x="48" y="148"/>
                  </a:lnTo>
                  <a:lnTo>
                    <a:pt x="61" y="151"/>
                  </a:lnTo>
                  <a:lnTo>
                    <a:pt x="76" y="153"/>
                  </a:lnTo>
                  <a:lnTo>
                    <a:pt x="92" y="151"/>
                  </a:lnTo>
                  <a:lnTo>
                    <a:pt x="105" y="148"/>
                  </a:lnTo>
                  <a:lnTo>
                    <a:pt x="105" y="146"/>
                  </a:lnTo>
                  <a:lnTo>
                    <a:pt x="105" y="144"/>
                  </a:lnTo>
                  <a:lnTo>
                    <a:pt x="105" y="142"/>
                  </a:lnTo>
                  <a:lnTo>
                    <a:pt x="105" y="140"/>
                  </a:lnTo>
                  <a:lnTo>
                    <a:pt x="105" y="138"/>
                  </a:lnTo>
                  <a:lnTo>
                    <a:pt x="105" y="136"/>
                  </a:lnTo>
                  <a:lnTo>
                    <a:pt x="103" y="138"/>
                  </a:lnTo>
                  <a:lnTo>
                    <a:pt x="90" y="142"/>
                  </a:lnTo>
                  <a:lnTo>
                    <a:pt x="76" y="144"/>
                  </a:lnTo>
                  <a:lnTo>
                    <a:pt x="63" y="142"/>
                  </a:lnTo>
                  <a:lnTo>
                    <a:pt x="51" y="138"/>
                  </a:lnTo>
                  <a:lnTo>
                    <a:pt x="40" y="132"/>
                  </a:lnTo>
                  <a:lnTo>
                    <a:pt x="30" y="124"/>
                  </a:lnTo>
                  <a:lnTo>
                    <a:pt x="21" y="115"/>
                  </a:lnTo>
                  <a:lnTo>
                    <a:pt x="15" y="103"/>
                  </a:lnTo>
                  <a:lnTo>
                    <a:pt x="11" y="90"/>
                  </a:lnTo>
                  <a:lnTo>
                    <a:pt x="11" y="77"/>
                  </a:lnTo>
                  <a:lnTo>
                    <a:pt x="11" y="63"/>
                  </a:lnTo>
                  <a:lnTo>
                    <a:pt x="15" y="52"/>
                  </a:lnTo>
                  <a:lnTo>
                    <a:pt x="21" y="40"/>
                  </a:lnTo>
                  <a:lnTo>
                    <a:pt x="30" y="30"/>
                  </a:lnTo>
                  <a:lnTo>
                    <a:pt x="40" y="21"/>
                  </a:lnTo>
                  <a:lnTo>
                    <a:pt x="51" y="15"/>
                  </a:lnTo>
                  <a:lnTo>
                    <a:pt x="63" y="11"/>
                  </a:lnTo>
                  <a:lnTo>
                    <a:pt x="76" y="9"/>
                  </a:lnTo>
                  <a:lnTo>
                    <a:pt x="90" y="11"/>
                  </a:lnTo>
                  <a:lnTo>
                    <a:pt x="103" y="15"/>
                  </a:lnTo>
                  <a:lnTo>
                    <a:pt x="105" y="17"/>
                  </a:lnTo>
                  <a:lnTo>
                    <a:pt x="105" y="15"/>
                  </a:lnTo>
                  <a:lnTo>
                    <a:pt x="105" y="13"/>
                  </a:lnTo>
                  <a:lnTo>
                    <a:pt x="105" y="11"/>
                  </a:lnTo>
                  <a:lnTo>
                    <a:pt x="105" y="9"/>
                  </a:lnTo>
                  <a:lnTo>
                    <a:pt x="105" y="7"/>
                  </a:lnTo>
                  <a:lnTo>
                    <a:pt x="105" y="6"/>
                  </a:lnTo>
                  <a:close/>
                </a:path>
              </a:pathLst>
            </a:custGeom>
            <a:solidFill>
              <a:srgbClr val="F1F9FF"/>
            </a:solidFill>
            <a:ln w="9525">
              <a:noFill/>
              <a:round/>
            </a:ln>
          </p:spPr>
          <p:txBody>
            <a:bodyPr/>
            <a:lstStyle/>
            <a:p>
              <a:endParaRPr lang="en-US"/>
            </a:p>
          </p:txBody>
        </p:sp>
        <p:sp>
          <p:nvSpPr>
            <p:cNvPr id="21554" name="Freeform 252"/>
            <p:cNvSpPr/>
            <p:nvPr/>
          </p:nvSpPr>
          <p:spPr bwMode="auto">
            <a:xfrm>
              <a:off x="2022124" y="3381355"/>
              <a:ext cx="141111" cy="227013"/>
            </a:xfrm>
            <a:custGeom>
              <a:avLst/>
              <a:gdLst>
                <a:gd name="T0" fmla="*/ 158750 w 100"/>
                <a:gd name="T1" fmla="*/ 7938 h 143"/>
                <a:gd name="T2" fmla="*/ 138113 w 100"/>
                <a:gd name="T3" fmla="*/ 0 h 143"/>
                <a:gd name="T4" fmla="*/ 112713 w 100"/>
                <a:gd name="T5" fmla="*/ 0 h 143"/>
                <a:gd name="T6" fmla="*/ 92075 w 100"/>
                <a:gd name="T7" fmla="*/ 0 h 143"/>
                <a:gd name="T8" fmla="*/ 71438 w 100"/>
                <a:gd name="T9" fmla="*/ 7938 h 143"/>
                <a:gd name="T10" fmla="*/ 49212 w 100"/>
                <a:gd name="T11" fmla="*/ 17463 h 143"/>
                <a:gd name="T12" fmla="*/ 34925 w 100"/>
                <a:gd name="T13" fmla="*/ 33338 h 143"/>
                <a:gd name="T14" fmla="*/ 19050 w 100"/>
                <a:gd name="T15" fmla="*/ 47625 h 143"/>
                <a:gd name="T16" fmla="*/ 9525 w 100"/>
                <a:gd name="T17" fmla="*/ 69850 h 143"/>
                <a:gd name="T18" fmla="*/ 3175 w 100"/>
                <a:gd name="T19" fmla="*/ 90488 h 143"/>
                <a:gd name="T20" fmla="*/ 0 w 100"/>
                <a:gd name="T21" fmla="*/ 112713 h 143"/>
                <a:gd name="T22" fmla="*/ 3175 w 100"/>
                <a:gd name="T23" fmla="*/ 136525 h 143"/>
                <a:gd name="T24" fmla="*/ 9525 w 100"/>
                <a:gd name="T25" fmla="*/ 157163 h 143"/>
                <a:gd name="T26" fmla="*/ 19050 w 100"/>
                <a:gd name="T27" fmla="*/ 176213 h 143"/>
                <a:gd name="T28" fmla="*/ 34925 w 100"/>
                <a:gd name="T29" fmla="*/ 193675 h 143"/>
                <a:gd name="T30" fmla="*/ 49212 w 100"/>
                <a:gd name="T31" fmla="*/ 206375 h 143"/>
                <a:gd name="T32" fmla="*/ 71438 w 100"/>
                <a:gd name="T33" fmla="*/ 219075 h 143"/>
                <a:gd name="T34" fmla="*/ 92075 w 100"/>
                <a:gd name="T35" fmla="*/ 225425 h 143"/>
                <a:gd name="T36" fmla="*/ 112713 w 100"/>
                <a:gd name="T37" fmla="*/ 227013 h 143"/>
                <a:gd name="T38" fmla="*/ 138113 w 100"/>
                <a:gd name="T39" fmla="*/ 225425 h 143"/>
                <a:gd name="T40" fmla="*/ 158750 w 100"/>
                <a:gd name="T41" fmla="*/ 219075 h 143"/>
                <a:gd name="T42" fmla="*/ 158750 w 100"/>
                <a:gd name="T43" fmla="*/ 215900 h 143"/>
                <a:gd name="T44" fmla="*/ 158750 w 100"/>
                <a:gd name="T45" fmla="*/ 215900 h 143"/>
                <a:gd name="T46" fmla="*/ 158750 w 100"/>
                <a:gd name="T47" fmla="*/ 212725 h 143"/>
                <a:gd name="T48" fmla="*/ 158750 w 100"/>
                <a:gd name="T49" fmla="*/ 209550 h 143"/>
                <a:gd name="T50" fmla="*/ 158750 w 100"/>
                <a:gd name="T51" fmla="*/ 206375 h 143"/>
                <a:gd name="T52" fmla="*/ 158750 w 100"/>
                <a:gd name="T53" fmla="*/ 206375 h 143"/>
                <a:gd name="T54" fmla="*/ 158750 w 100"/>
                <a:gd name="T55" fmla="*/ 203200 h 143"/>
                <a:gd name="T56" fmla="*/ 158750 w 100"/>
                <a:gd name="T57" fmla="*/ 200025 h 143"/>
                <a:gd name="T58" fmla="*/ 158750 w 100"/>
                <a:gd name="T59" fmla="*/ 200025 h 143"/>
                <a:gd name="T60" fmla="*/ 152400 w 100"/>
                <a:gd name="T61" fmla="*/ 203200 h 143"/>
                <a:gd name="T62" fmla="*/ 134938 w 100"/>
                <a:gd name="T63" fmla="*/ 209550 h 143"/>
                <a:gd name="T64" fmla="*/ 112713 w 100"/>
                <a:gd name="T65" fmla="*/ 209550 h 143"/>
                <a:gd name="T66" fmla="*/ 95250 w 100"/>
                <a:gd name="T67" fmla="*/ 209550 h 143"/>
                <a:gd name="T68" fmla="*/ 76200 w 100"/>
                <a:gd name="T69" fmla="*/ 203200 h 143"/>
                <a:gd name="T70" fmla="*/ 58738 w 100"/>
                <a:gd name="T71" fmla="*/ 193675 h 143"/>
                <a:gd name="T72" fmla="*/ 46037 w 100"/>
                <a:gd name="T73" fmla="*/ 182563 h 143"/>
                <a:gd name="T74" fmla="*/ 34925 w 100"/>
                <a:gd name="T75" fmla="*/ 166688 h 143"/>
                <a:gd name="T76" fmla="*/ 25400 w 100"/>
                <a:gd name="T77" fmla="*/ 150813 h 143"/>
                <a:gd name="T78" fmla="*/ 19050 w 100"/>
                <a:gd name="T79" fmla="*/ 133350 h 143"/>
                <a:gd name="T80" fmla="*/ 15875 w 100"/>
                <a:gd name="T81" fmla="*/ 112713 h 143"/>
                <a:gd name="T82" fmla="*/ 19050 w 100"/>
                <a:gd name="T83" fmla="*/ 93663 h 143"/>
                <a:gd name="T84" fmla="*/ 25400 w 100"/>
                <a:gd name="T85" fmla="*/ 74613 h 143"/>
                <a:gd name="T86" fmla="*/ 34925 w 100"/>
                <a:gd name="T87" fmla="*/ 57150 h 143"/>
                <a:gd name="T88" fmla="*/ 46037 w 100"/>
                <a:gd name="T89" fmla="*/ 41275 h 143"/>
                <a:gd name="T90" fmla="*/ 58738 w 100"/>
                <a:gd name="T91" fmla="*/ 33338 h 143"/>
                <a:gd name="T92" fmla="*/ 76200 w 100"/>
                <a:gd name="T93" fmla="*/ 23813 h 143"/>
                <a:gd name="T94" fmla="*/ 95250 w 100"/>
                <a:gd name="T95" fmla="*/ 17463 h 143"/>
                <a:gd name="T96" fmla="*/ 112713 w 100"/>
                <a:gd name="T97" fmla="*/ 14288 h 143"/>
                <a:gd name="T98" fmla="*/ 134938 w 100"/>
                <a:gd name="T99" fmla="*/ 17463 h 143"/>
                <a:gd name="T100" fmla="*/ 152400 w 100"/>
                <a:gd name="T101" fmla="*/ 23813 h 143"/>
                <a:gd name="T102" fmla="*/ 158750 w 100"/>
                <a:gd name="T103" fmla="*/ 26988 h 143"/>
                <a:gd name="T104" fmla="*/ 158750 w 100"/>
                <a:gd name="T105" fmla="*/ 23813 h 143"/>
                <a:gd name="T106" fmla="*/ 158750 w 100"/>
                <a:gd name="T107" fmla="*/ 20638 h 143"/>
                <a:gd name="T108" fmla="*/ 158750 w 100"/>
                <a:gd name="T109" fmla="*/ 17463 h 143"/>
                <a:gd name="T110" fmla="*/ 158750 w 100"/>
                <a:gd name="T111" fmla="*/ 17463 h 143"/>
                <a:gd name="T112" fmla="*/ 158750 w 100"/>
                <a:gd name="T113" fmla="*/ 14288 h 143"/>
                <a:gd name="T114" fmla="*/ 158750 w 100"/>
                <a:gd name="T115" fmla="*/ 11113 h 143"/>
                <a:gd name="T116" fmla="*/ 158750 w 100"/>
                <a:gd name="T117" fmla="*/ 7938 h 143"/>
                <a:gd name="T118" fmla="*/ 158750 w 100"/>
                <a:gd name="T119" fmla="*/ 7938 h 14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0"/>
                <a:gd name="T181" fmla="*/ 0 h 143"/>
                <a:gd name="T182" fmla="*/ 100 w 100"/>
                <a:gd name="T183" fmla="*/ 143 h 14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0" h="143">
                  <a:moveTo>
                    <a:pt x="100" y="5"/>
                  </a:moveTo>
                  <a:lnTo>
                    <a:pt x="87" y="0"/>
                  </a:lnTo>
                  <a:lnTo>
                    <a:pt x="71" y="0"/>
                  </a:lnTo>
                  <a:lnTo>
                    <a:pt x="58" y="0"/>
                  </a:lnTo>
                  <a:lnTo>
                    <a:pt x="45" y="5"/>
                  </a:lnTo>
                  <a:lnTo>
                    <a:pt x="31" y="11"/>
                  </a:lnTo>
                  <a:lnTo>
                    <a:pt x="22" y="21"/>
                  </a:lnTo>
                  <a:lnTo>
                    <a:pt x="12" y="30"/>
                  </a:lnTo>
                  <a:lnTo>
                    <a:pt x="6" y="44"/>
                  </a:lnTo>
                  <a:lnTo>
                    <a:pt x="2" y="57"/>
                  </a:lnTo>
                  <a:lnTo>
                    <a:pt x="0" y="71"/>
                  </a:lnTo>
                  <a:lnTo>
                    <a:pt x="2" y="86"/>
                  </a:lnTo>
                  <a:lnTo>
                    <a:pt x="6" y="99"/>
                  </a:lnTo>
                  <a:lnTo>
                    <a:pt x="12" y="111"/>
                  </a:lnTo>
                  <a:lnTo>
                    <a:pt x="22" y="122"/>
                  </a:lnTo>
                  <a:lnTo>
                    <a:pt x="31" y="130"/>
                  </a:lnTo>
                  <a:lnTo>
                    <a:pt x="45" y="138"/>
                  </a:lnTo>
                  <a:lnTo>
                    <a:pt x="58" y="142"/>
                  </a:lnTo>
                  <a:lnTo>
                    <a:pt x="71" y="143"/>
                  </a:lnTo>
                  <a:lnTo>
                    <a:pt x="87" y="142"/>
                  </a:lnTo>
                  <a:lnTo>
                    <a:pt x="100" y="138"/>
                  </a:lnTo>
                  <a:lnTo>
                    <a:pt x="100" y="136"/>
                  </a:lnTo>
                  <a:lnTo>
                    <a:pt x="100" y="134"/>
                  </a:lnTo>
                  <a:lnTo>
                    <a:pt x="100" y="132"/>
                  </a:lnTo>
                  <a:lnTo>
                    <a:pt x="100" y="130"/>
                  </a:lnTo>
                  <a:lnTo>
                    <a:pt x="100" y="128"/>
                  </a:lnTo>
                  <a:lnTo>
                    <a:pt x="100" y="126"/>
                  </a:lnTo>
                  <a:lnTo>
                    <a:pt x="96" y="128"/>
                  </a:lnTo>
                  <a:lnTo>
                    <a:pt x="85" y="132"/>
                  </a:lnTo>
                  <a:lnTo>
                    <a:pt x="71" y="132"/>
                  </a:lnTo>
                  <a:lnTo>
                    <a:pt x="60" y="132"/>
                  </a:lnTo>
                  <a:lnTo>
                    <a:pt x="48" y="128"/>
                  </a:lnTo>
                  <a:lnTo>
                    <a:pt x="37" y="122"/>
                  </a:lnTo>
                  <a:lnTo>
                    <a:pt x="29" y="115"/>
                  </a:lnTo>
                  <a:lnTo>
                    <a:pt x="22" y="105"/>
                  </a:lnTo>
                  <a:lnTo>
                    <a:pt x="16" y="95"/>
                  </a:lnTo>
                  <a:lnTo>
                    <a:pt x="12" y="84"/>
                  </a:lnTo>
                  <a:lnTo>
                    <a:pt x="10" y="71"/>
                  </a:lnTo>
                  <a:lnTo>
                    <a:pt x="12" y="59"/>
                  </a:lnTo>
                  <a:lnTo>
                    <a:pt x="16" y="47"/>
                  </a:lnTo>
                  <a:lnTo>
                    <a:pt x="22" y="36"/>
                  </a:lnTo>
                  <a:lnTo>
                    <a:pt x="29" y="26"/>
                  </a:lnTo>
                  <a:lnTo>
                    <a:pt x="37" y="21"/>
                  </a:lnTo>
                  <a:lnTo>
                    <a:pt x="48" y="15"/>
                  </a:lnTo>
                  <a:lnTo>
                    <a:pt x="60" y="11"/>
                  </a:lnTo>
                  <a:lnTo>
                    <a:pt x="71" y="9"/>
                  </a:lnTo>
                  <a:lnTo>
                    <a:pt x="85" y="11"/>
                  </a:lnTo>
                  <a:lnTo>
                    <a:pt x="96" y="15"/>
                  </a:lnTo>
                  <a:lnTo>
                    <a:pt x="100" y="17"/>
                  </a:lnTo>
                  <a:lnTo>
                    <a:pt x="100" y="15"/>
                  </a:lnTo>
                  <a:lnTo>
                    <a:pt x="100" y="13"/>
                  </a:lnTo>
                  <a:lnTo>
                    <a:pt x="100" y="11"/>
                  </a:lnTo>
                  <a:lnTo>
                    <a:pt x="100" y="9"/>
                  </a:lnTo>
                  <a:lnTo>
                    <a:pt x="100" y="7"/>
                  </a:lnTo>
                  <a:lnTo>
                    <a:pt x="100" y="5"/>
                  </a:lnTo>
                  <a:close/>
                </a:path>
              </a:pathLst>
            </a:custGeom>
            <a:solidFill>
              <a:srgbClr val="F2F9FF"/>
            </a:solidFill>
            <a:ln w="9525">
              <a:noFill/>
              <a:round/>
            </a:ln>
          </p:spPr>
          <p:txBody>
            <a:bodyPr/>
            <a:lstStyle/>
            <a:p>
              <a:endParaRPr lang="en-US"/>
            </a:p>
          </p:txBody>
        </p:sp>
        <p:sp>
          <p:nvSpPr>
            <p:cNvPr id="21555" name="Freeform 253"/>
            <p:cNvSpPr/>
            <p:nvPr/>
          </p:nvSpPr>
          <p:spPr bwMode="auto">
            <a:xfrm>
              <a:off x="2030591" y="3386117"/>
              <a:ext cx="132644" cy="214312"/>
            </a:xfrm>
            <a:custGeom>
              <a:avLst/>
              <a:gdLst>
                <a:gd name="T0" fmla="*/ 149225 w 94"/>
                <a:gd name="T1" fmla="*/ 12700 h 135"/>
                <a:gd name="T2" fmla="*/ 146050 w 94"/>
                <a:gd name="T3" fmla="*/ 9525 h 135"/>
                <a:gd name="T4" fmla="*/ 125413 w 94"/>
                <a:gd name="T5" fmla="*/ 3175 h 135"/>
                <a:gd name="T6" fmla="*/ 103188 w 94"/>
                <a:gd name="T7" fmla="*/ 0 h 135"/>
                <a:gd name="T8" fmla="*/ 82550 w 94"/>
                <a:gd name="T9" fmla="*/ 3175 h 135"/>
                <a:gd name="T10" fmla="*/ 63500 w 94"/>
                <a:gd name="T11" fmla="*/ 9525 h 135"/>
                <a:gd name="T12" fmla="*/ 46037 w 94"/>
                <a:gd name="T13" fmla="*/ 19050 h 135"/>
                <a:gd name="T14" fmla="*/ 30163 w 94"/>
                <a:gd name="T15" fmla="*/ 33337 h 135"/>
                <a:gd name="T16" fmla="*/ 15875 w 94"/>
                <a:gd name="T17" fmla="*/ 49212 h 135"/>
                <a:gd name="T18" fmla="*/ 6350 w 94"/>
                <a:gd name="T19" fmla="*/ 68262 h 135"/>
                <a:gd name="T20" fmla="*/ 0 w 94"/>
                <a:gd name="T21" fmla="*/ 85725 h 135"/>
                <a:gd name="T22" fmla="*/ 0 w 94"/>
                <a:gd name="T23" fmla="*/ 107950 h 135"/>
                <a:gd name="T24" fmla="*/ 0 w 94"/>
                <a:gd name="T25" fmla="*/ 128587 h 135"/>
                <a:gd name="T26" fmla="*/ 6350 w 94"/>
                <a:gd name="T27" fmla="*/ 149225 h 135"/>
                <a:gd name="T28" fmla="*/ 15875 w 94"/>
                <a:gd name="T29" fmla="*/ 168275 h 135"/>
                <a:gd name="T30" fmla="*/ 30163 w 94"/>
                <a:gd name="T31" fmla="*/ 182562 h 135"/>
                <a:gd name="T32" fmla="*/ 46037 w 94"/>
                <a:gd name="T33" fmla="*/ 195262 h 135"/>
                <a:gd name="T34" fmla="*/ 63500 w 94"/>
                <a:gd name="T35" fmla="*/ 204787 h 135"/>
                <a:gd name="T36" fmla="*/ 82550 w 94"/>
                <a:gd name="T37" fmla="*/ 211137 h 135"/>
                <a:gd name="T38" fmla="*/ 103188 w 94"/>
                <a:gd name="T39" fmla="*/ 214312 h 135"/>
                <a:gd name="T40" fmla="*/ 125413 w 94"/>
                <a:gd name="T41" fmla="*/ 211137 h 135"/>
                <a:gd name="T42" fmla="*/ 146050 w 94"/>
                <a:gd name="T43" fmla="*/ 204787 h 135"/>
                <a:gd name="T44" fmla="*/ 149225 w 94"/>
                <a:gd name="T45" fmla="*/ 201612 h 135"/>
                <a:gd name="T46" fmla="*/ 149225 w 94"/>
                <a:gd name="T47" fmla="*/ 201612 h 135"/>
                <a:gd name="T48" fmla="*/ 149225 w 94"/>
                <a:gd name="T49" fmla="*/ 198437 h 135"/>
                <a:gd name="T50" fmla="*/ 149225 w 94"/>
                <a:gd name="T51" fmla="*/ 195262 h 135"/>
                <a:gd name="T52" fmla="*/ 149225 w 94"/>
                <a:gd name="T53" fmla="*/ 195262 h 135"/>
                <a:gd name="T54" fmla="*/ 149225 w 94"/>
                <a:gd name="T55" fmla="*/ 192087 h 135"/>
                <a:gd name="T56" fmla="*/ 149225 w 94"/>
                <a:gd name="T57" fmla="*/ 188912 h 135"/>
                <a:gd name="T58" fmla="*/ 149225 w 94"/>
                <a:gd name="T59" fmla="*/ 185737 h 135"/>
                <a:gd name="T60" fmla="*/ 149225 w 94"/>
                <a:gd name="T61" fmla="*/ 185737 h 135"/>
                <a:gd name="T62" fmla="*/ 139700 w 94"/>
                <a:gd name="T63" fmla="*/ 188912 h 135"/>
                <a:gd name="T64" fmla="*/ 122238 w 94"/>
                <a:gd name="T65" fmla="*/ 195262 h 135"/>
                <a:gd name="T66" fmla="*/ 103188 w 94"/>
                <a:gd name="T67" fmla="*/ 198437 h 135"/>
                <a:gd name="T68" fmla="*/ 85725 w 94"/>
                <a:gd name="T69" fmla="*/ 195262 h 135"/>
                <a:gd name="T70" fmla="*/ 69850 w 94"/>
                <a:gd name="T71" fmla="*/ 188912 h 135"/>
                <a:gd name="T72" fmla="*/ 55563 w 94"/>
                <a:gd name="T73" fmla="*/ 182562 h 135"/>
                <a:gd name="T74" fmla="*/ 42862 w 94"/>
                <a:gd name="T75" fmla="*/ 171450 h 135"/>
                <a:gd name="T76" fmla="*/ 30163 w 94"/>
                <a:gd name="T77" fmla="*/ 158750 h 135"/>
                <a:gd name="T78" fmla="*/ 22225 w 94"/>
                <a:gd name="T79" fmla="*/ 144462 h 135"/>
                <a:gd name="T80" fmla="*/ 19050 w 94"/>
                <a:gd name="T81" fmla="*/ 125412 h 135"/>
                <a:gd name="T82" fmla="*/ 15875 w 94"/>
                <a:gd name="T83" fmla="*/ 107950 h 135"/>
                <a:gd name="T84" fmla="*/ 19050 w 94"/>
                <a:gd name="T85" fmla="*/ 88900 h 135"/>
                <a:gd name="T86" fmla="*/ 22225 w 94"/>
                <a:gd name="T87" fmla="*/ 73025 h 135"/>
                <a:gd name="T88" fmla="*/ 30163 w 94"/>
                <a:gd name="T89" fmla="*/ 58737 h 135"/>
                <a:gd name="T90" fmla="*/ 42862 w 94"/>
                <a:gd name="T91" fmla="*/ 42862 h 135"/>
                <a:gd name="T92" fmla="*/ 55563 w 94"/>
                <a:gd name="T93" fmla="*/ 33337 h 135"/>
                <a:gd name="T94" fmla="*/ 69850 w 94"/>
                <a:gd name="T95" fmla="*/ 25400 h 135"/>
                <a:gd name="T96" fmla="*/ 85725 w 94"/>
                <a:gd name="T97" fmla="*/ 19050 h 135"/>
                <a:gd name="T98" fmla="*/ 103188 w 94"/>
                <a:gd name="T99" fmla="*/ 19050 h 135"/>
                <a:gd name="T100" fmla="*/ 122238 w 94"/>
                <a:gd name="T101" fmla="*/ 19050 h 135"/>
                <a:gd name="T102" fmla="*/ 139700 w 94"/>
                <a:gd name="T103" fmla="*/ 25400 h 135"/>
                <a:gd name="T104" fmla="*/ 149225 w 94"/>
                <a:gd name="T105" fmla="*/ 31750 h 135"/>
                <a:gd name="T106" fmla="*/ 149225 w 94"/>
                <a:gd name="T107" fmla="*/ 28575 h 135"/>
                <a:gd name="T108" fmla="*/ 149225 w 94"/>
                <a:gd name="T109" fmla="*/ 25400 h 135"/>
                <a:gd name="T110" fmla="*/ 149225 w 94"/>
                <a:gd name="T111" fmla="*/ 22225 h 135"/>
                <a:gd name="T112" fmla="*/ 149225 w 94"/>
                <a:gd name="T113" fmla="*/ 22225 h 135"/>
                <a:gd name="T114" fmla="*/ 149225 w 94"/>
                <a:gd name="T115" fmla="*/ 19050 h 135"/>
                <a:gd name="T116" fmla="*/ 149225 w 94"/>
                <a:gd name="T117" fmla="*/ 15875 h 135"/>
                <a:gd name="T118" fmla="*/ 149225 w 94"/>
                <a:gd name="T119" fmla="*/ 12700 h 135"/>
                <a:gd name="T120" fmla="*/ 149225 w 94"/>
                <a:gd name="T121" fmla="*/ 12700 h 13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4"/>
                <a:gd name="T184" fmla="*/ 0 h 135"/>
                <a:gd name="T185" fmla="*/ 94 w 94"/>
                <a:gd name="T186" fmla="*/ 135 h 13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4" h="135">
                  <a:moveTo>
                    <a:pt x="94" y="8"/>
                  </a:moveTo>
                  <a:lnTo>
                    <a:pt x="92" y="6"/>
                  </a:lnTo>
                  <a:lnTo>
                    <a:pt x="79" y="2"/>
                  </a:lnTo>
                  <a:lnTo>
                    <a:pt x="65" y="0"/>
                  </a:lnTo>
                  <a:lnTo>
                    <a:pt x="52" y="2"/>
                  </a:lnTo>
                  <a:lnTo>
                    <a:pt x="40" y="6"/>
                  </a:lnTo>
                  <a:lnTo>
                    <a:pt x="29" y="12"/>
                  </a:lnTo>
                  <a:lnTo>
                    <a:pt x="19" y="21"/>
                  </a:lnTo>
                  <a:lnTo>
                    <a:pt x="10" y="31"/>
                  </a:lnTo>
                  <a:lnTo>
                    <a:pt x="4" y="43"/>
                  </a:lnTo>
                  <a:lnTo>
                    <a:pt x="0" y="54"/>
                  </a:lnTo>
                  <a:lnTo>
                    <a:pt x="0" y="68"/>
                  </a:lnTo>
                  <a:lnTo>
                    <a:pt x="0" y="81"/>
                  </a:lnTo>
                  <a:lnTo>
                    <a:pt x="4" y="94"/>
                  </a:lnTo>
                  <a:lnTo>
                    <a:pt x="10" y="106"/>
                  </a:lnTo>
                  <a:lnTo>
                    <a:pt x="19" y="115"/>
                  </a:lnTo>
                  <a:lnTo>
                    <a:pt x="29" y="123"/>
                  </a:lnTo>
                  <a:lnTo>
                    <a:pt x="40" y="129"/>
                  </a:lnTo>
                  <a:lnTo>
                    <a:pt x="52" y="133"/>
                  </a:lnTo>
                  <a:lnTo>
                    <a:pt x="65" y="135"/>
                  </a:lnTo>
                  <a:lnTo>
                    <a:pt x="79" y="133"/>
                  </a:lnTo>
                  <a:lnTo>
                    <a:pt x="92" y="129"/>
                  </a:lnTo>
                  <a:lnTo>
                    <a:pt x="94" y="127"/>
                  </a:lnTo>
                  <a:lnTo>
                    <a:pt x="94" y="125"/>
                  </a:lnTo>
                  <a:lnTo>
                    <a:pt x="94" y="123"/>
                  </a:lnTo>
                  <a:lnTo>
                    <a:pt x="94" y="121"/>
                  </a:lnTo>
                  <a:lnTo>
                    <a:pt x="94" y="119"/>
                  </a:lnTo>
                  <a:lnTo>
                    <a:pt x="94" y="117"/>
                  </a:lnTo>
                  <a:lnTo>
                    <a:pt x="88" y="119"/>
                  </a:lnTo>
                  <a:lnTo>
                    <a:pt x="77" y="123"/>
                  </a:lnTo>
                  <a:lnTo>
                    <a:pt x="65" y="125"/>
                  </a:lnTo>
                  <a:lnTo>
                    <a:pt x="54" y="123"/>
                  </a:lnTo>
                  <a:lnTo>
                    <a:pt x="44" y="119"/>
                  </a:lnTo>
                  <a:lnTo>
                    <a:pt x="35" y="115"/>
                  </a:lnTo>
                  <a:lnTo>
                    <a:pt x="27" y="108"/>
                  </a:lnTo>
                  <a:lnTo>
                    <a:pt x="19" y="100"/>
                  </a:lnTo>
                  <a:lnTo>
                    <a:pt x="14" y="91"/>
                  </a:lnTo>
                  <a:lnTo>
                    <a:pt x="12" y="79"/>
                  </a:lnTo>
                  <a:lnTo>
                    <a:pt x="10" y="68"/>
                  </a:lnTo>
                  <a:lnTo>
                    <a:pt x="12" y="56"/>
                  </a:lnTo>
                  <a:lnTo>
                    <a:pt x="14" y="46"/>
                  </a:lnTo>
                  <a:lnTo>
                    <a:pt x="19" y="37"/>
                  </a:lnTo>
                  <a:lnTo>
                    <a:pt x="27" y="27"/>
                  </a:lnTo>
                  <a:lnTo>
                    <a:pt x="35" y="21"/>
                  </a:lnTo>
                  <a:lnTo>
                    <a:pt x="44" y="16"/>
                  </a:lnTo>
                  <a:lnTo>
                    <a:pt x="54" y="12"/>
                  </a:lnTo>
                  <a:lnTo>
                    <a:pt x="65" y="12"/>
                  </a:lnTo>
                  <a:lnTo>
                    <a:pt x="77" y="12"/>
                  </a:lnTo>
                  <a:lnTo>
                    <a:pt x="88" y="16"/>
                  </a:lnTo>
                  <a:lnTo>
                    <a:pt x="94" y="20"/>
                  </a:lnTo>
                  <a:lnTo>
                    <a:pt x="94" y="18"/>
                  </a:lnTo>
                  <a:lnTo>
                    <a:pt x="94" y="16"/>
                  </a:lnTo>
                  <a:lnTo>
                    <a:pt x="94" y="14"/>
                  </a:lnTo>
                  <a:lnTo>
                    <a:pt x="94" y="12"/>
                  </a:lnTo>
                  <a:lnTo>
                    <a:pt x="94" y="10"/>
                  </a:lnTo>
                  <a:lnTo>
                    <a:pt x="94" y="8"/>
                  </a:lnTo>
                  <a:close/>
                </a:path>
              </a:pathLst>
            </a:custGeom>
            <a:solidFill>
              <a:srgbClr val="F3FAFF"/>
            </a:solidFill>
            <a:ln w="9525">
              <a:noFill/>
              <a:round/>
            </a:ln>
          </p:spPr>
          <p:txBody>
            <a:bodyPr/>
            <a:lstStyle/>
            <a:p>
              <a:endParaRPr lang="en-US"/>
            </a:p>
          </p:txBody>
        </p:sp>
        <p:sp>
          <p:nvSpPr>
            <p:cNvPr id="21556" name="Freeform 254"/>
            <p:cNvSpPr/>
            <p:nvPr/>
          </p:nvSpPr>
          <p:spPr bwMode="auto">
            <a:xfrm>
              <a:off x="2036234" y="3395642"/>
              <a:ext cx="127000" cy="195262"/>
            </a:xfrm>
            <a:custGeom>
              <a:avLst/>
              <a:gdLst>
                <a:gd name="T0" fmla="*/ 142875 w 90"/>
                <a:gd name="T1" fmla="*/ 12700 h 123"/>
                <a:gd name="T2" fmla="*/ 136525 w 90"/>
                <a:gd name="T3" fmla="*/ 9525 h 123"/>
                <a:gd name="T4" fmla="*/ 119063 w 90"/>
                <a:gd name="T5" fmla="*/ 3175 h 123"/>
                <a:gd name="T6" fmla="*/ 96837 w 90"/>
                <a:gd name="T7" fmla="*/ 0 h 123"/>
                <a:gd name="T8" fmla="*/ 79375 w 90"/>
                <a:gd name="T9" fmla="*/ 3175 h 123"/>
                <a:gd name="T10" fmla="*/ 60325 w 90"/>
                <a:gd name="T11" fmla="*/ 9525 h 123"/>
                <a:gd name="T12" fmla="*/ 42862 w 90"/>
                <a:gd name="T13" fmla="*/ 19050 h 123"/>
                <a:gd name="T14" fmla="*/ 30163 w 90"/>
                <a:gd name="T15" fmla="*/ 26987 h 123"/>
                <a:gd name="T16" fmla="*/ 19050 w 90"/>
                <a:gd name="T17" fmla="*/ 42862 h 123"/>
                <a:gd name="T18" fmla="*/ 9525 w 90"/>
                <a:gd name="T19" fmla="*/ 60325 h 123"/>
                <a:gd name="T20" fmla="*/ 3175 w 90"/>
                <a:gd name="T21" fmla="*/ 79375 h 123"/>
                <a:gd name="T22" fmla="*/ 0 w 90"/>
                <a:gd name="T23" fmla="*/ 98425 h 123"/>
                <a:gd name="T24" fmla="*/ 3175 w 90"/>
                <a:gd name="T25" fmla="*/ 119062 h 123"/>
                <a:gd name="T26" fmla="*/ 9525 w 90"/>
                <a:gd name="T27" fmla="*/ 136525 h 123"/>
                <a:gd name="T28" fmla="*/ 19050 w 90"/>
                <a:gd name="T29" fmla="*/ 152400 h 123"/>
                <a:gd name="T30" fmla="*/ 30163 w 90"/>
                <a:gd name="T31" fmla="*/ 168275 h 123"/>
                <a:gd name="T32" fmla="*/ 42862 w 90"/>
                <a:gd name="T33" fmla="*/ 179387 h 123"/>
                <a:gd name="T34" fmla="*/ 60325 w 90"/>
                <a:gd name="T35" fmla="*/ 188912 h 123"/>
                <a:gd name="T36" fmla="*/ 79375 w 90"/>
                <a:gd name="T37" fmla="*/ 195262 h 123"/>
                <a:gd name="T38" fmla="*/ 96837 w 90"/>
                <a:gd name="T39" fmla="*/ 195262 h 123"/>
                <a:gd name="T40" fmla="*/ 119063 w 90"/>
                <a:gd name="T41" fmla="*/ 195262 h 123"/>
                <a:gd name="T42" fmla="*/ 136525 w 90"/>
                <a:gd name="T43" fmla="*/ 188912 h 123"/>
                <a:gd name="T44" fmla="*/ 142875 w 90"/>
                <a:gd name="T45" fmla="*/ 185737 h 123"/>
                <a:gd name="T46" fmla="*/ 142875 w 90"/>
                <a:gd name="T47" fmla="*/ 182562 h 123"/>
                <a:gd name="T48" fmla="*/ 142875 w 90"/>
                <a:gd name="T49" fmla="*/ 179387 h 123"/>
                <a:gd name="T50" fmla="*/ 142875 w 90"/>
                <a:gd name="T51" fmla="*/ 176212 h 123"/>
                <a:gd name="T52" fmla="*/ 142875 w 90"/>
                <a:gd name="T53" fmla="*/ 176212 h 123"/>
                <a:gd name="T54" fmla="*/ 142875 w 90"/>
                <a:gd name="T55" fmla="*/ 173037 h 123"/>
                <a:gd name="T56" fmla="*/ 142875 w 90"/>
                <a:gd name="T57" fmla="*/ 171450 h 123"/>
                <a:gd name="T58" fmla="*/ 142875 w 90"/>
                <a:gd name="T59" fmla="*/ 168275 h 123"/>
                <a:gd name="T60" fmla="*/ 142875 w 90"/>
                <a:gd name="T61" fmla="*/ 168275 h 123"/>
                <a:gd name="T62" fmla="*/ 131763 w 90"/>
                <a:gd name="T63" fmla="*/ 173037 h 123"/>
                <a:gd name="T64" fmla="*/ 115888 w 90"/>
                <a:gd name="T65" fmla="*/ 176212 h 123"/>
                <a:gd name="T66" fmla="*/ 96837 w 90"/>
                <a:gd name="T67" fmla="*/ 179387 h 123"/>
                <a:gd name="T68" fmla="*/ 82550 w 90"/>
                <a:gd name="T69" fmla="*/ 176212 h 123"/>
                <a:gd name="T70" fmla="*/ 66675 w 90"/>
                <a:gd name="T71" fmla="*/ 173037 h 123"/>
                <a:gd name="T72" fmla="*/ 52388 w 90"/>
                <a:gd name="T73" fmla="*/ 165100 h 123"/>
                <a:gd name="T74" fmla="*/ 39687 w 90"/>
                <a:gd name="T75" fmla="*/ 155575 h 123"/>
                <a:gd name="T76" fmla="*/ 30163 w 90"/>
                <a:gd name="T77" fmla="*/ 142875 h 123"/>
                <a:gd name="T78" fmla="*/ 23812 w 90"/>
                <a:gd name="T79" fmla="*/ 131762 h 123"/>
                <a:gd name="T80" fmla="*/ 19050 w 90"/>
                <a:gd name="T81" fmla="*/ 115887 h 123"/>
                <a:gd name="T82" fmla="*/ 19050 w 90"/>
                <a:gd name="T83" fmla="*/ 98425 h 123"/>
                <a:gd name="T84" fmla="*/ 19050 w 90"/>
                <a:gd name="T85" fmla="*/ 82550 h 123"/>
                <a:gd name="T86" fmla="*/ 23812 w 90"/>
                <a:gd name="T87" fmla="*/ 66675 h 123"/>
                <a:gd name="T88" fmla="*/ 30163 w 90"/>
                <a:gd name="T89" fmla="*/ 52387 h 123"/>
                <a:gd name="T90" fmla="*/ 39687 w 90"/>
                <a:gd name="T91" fmla="*/ 39687 h 123"/>
                <a:gd name="T92" fmla="*/ 52388 w 90"/>
                <a:gd name="T93" fmla="*/ 30162 h 123"/>
                <a:gd name="T94" fmla="*/ 66675 w 90"/>
                <a:gd name="T95" fmla="*/ 22225 h 123"/>
                <a:gd name="T96" fmla="*/ 82550 w 90"/>
                <a:gd name="T97" fmla="*/ 19050 h 123"/>
                <a:gd name="T98" fmla="*/ 96837 w 90"/>
                <a:gd name="T99" fmla="*/ 15875 h 123"/>
                <a:gd name="T100" fmla="*/ 115888 w 90"/>
                <a:gd name="T101" fmla="*/ 19050 h 123"/>
                <a:gd name="T102" fmla="*/ 131763 w 90"/>
                <a:gd name="T103" fmla="*/ 22225 h 123"/>
                <a:gd name="T104" fmla="*/ 142875 w 90"/>
                <a:gd name="T105" fmla="*/ 30162 h 123"/>
                <a:gd name="T106" fmla="*/ 142875 w 90"/>
                <a:gd name="T107" fmla="*/ 26987 h 123"/>
                <a:gd name="T108" fmla="*/ 142875 w 90"/>
                <a:gd name="T109" fmla="*/ 23812 h 123"/>
                <a:gd name="T110" fmla="*/ 142875 w 90"/>
                <a:gd name="T111" fmla="*/ 22225 h 123"/>
                <a:gd name="T112" fmla="*/ 142875 w 90"/>
                <a:gd name="T113" fmla="*/ 22225 h 123"/>
                <a:gd name="T114" fmla="*/ 142875 w 90"/>
                <a:gd name="T115" fmla="*/ 19050 h 123"/>
                <a:gd name="T116" fmla="*/ 142875 w 90"/>
                <a:gd name="T117" fmla="*/ 15875 h 123"/>
                <a:gd name="T118" fmla="*/ 142875 w 90"/>
                <a:gd name="T119" fmla="*/ 12700 h 123"/>
                <a:gd name="T120" fmla="*/ 142875 w 90"/>
                <a:gd name="T121" fmla="*/ 12700 h 12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0"/>
                <a:gd name="T184" fmla="*/ 0 h 123"/>
                <a:gd name="T185" fmla="*/ 90 w 90"/>
                <a:gd name="T186" fmla="*/ 123 h 12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0" h="123">
                  <a:moveTo>
                    <a:pt x="90" y="8"/>
                  </a:moveTo>
                  <a:lnTo>
                    <a:pt x="86" y="6"/>
                  </a:lnTo>
                  <a:lnTo>
                    <a:pt x="75" y="2"/>
                  </a:lnTo>
                  <a:lnTo>
                    <a:pt x="61" y="0"/>
                  </a:lnTo>
                  <a:lnTo>
                    <a:pt x="50" y="2"/>
                  </a:lnTo>
                  <a:lnTo>
                    <a:pt x="38" y="6"/>
                  </a:lnTo>
                  <a:lnTo>
                    <a:pt x="27" y="12"/>
                  </a:lnTo>
                  <a:lnTo>
                    <a:pt x="19" y="17"/>
                  </a:lnTo>
                  <a:lnTo>
                    <a:pt x="12" y="27"/>
                  </a:lnTo>
                  <a:lnTo>
                    <a:pt x="6" y="38"/>
                  </a:lnTo>
                  <a:lnTo>
                    <a:pt x="2" y="50"/>
                  </a:lnTo>
                  <a:lnTo>
                    <a:pt x="0" y="62"/>
                  </a:lnTo>
                  <a:lnTo>
                    <a:pt x="2" y="75"/>
                  </a:lnTo>
                  <a:lnTo>
                    <a:pt x="6" y="86"/>
                  </a:lnTo>
                  <a:lnTo>
                    <a:pt x="12" y="96"/>
                  </a:lnTo>
                  <a:lnTo>
                    <a:pt x="19" y="106"/>
                  </a:lnTo>
                  <a:lnTo>
                    <a:pt x="27" y="113"/>
                  </a:lnTo>
                  <a:lnTo>
                    <a:pt x="38" y="119"/>
                  </a:lnTo>
                  <a:lnTo>
                    <a:pt x="50" y="123"/>
                  </a:lnTo>
                  <a:lnTo>
                    <a:pt x="61" y="123"/>
                  </a:lnTo>
                  <a:lnTo>
                    <a:pt x="75" y="123"/>
                  </a:lnTo>
                  <a:lnTo>
                    <a:pt x="86" y="119"/>
                  </a:lnTo>
                  <a:lnTo>
                    <a:pt x="90" y="117"/>
                  </a:lnTo>
                  <a:lnTo>
                    <a:pt x="90" y="115"/>
                  </a:lnTo>
                  <a:lnTo>
                    <a:pt x="90" y="113"/>
                  </a:lnTo>
                  <a:lnTo>
                    <a:pt x="90" y="111"/>
                  </a:lnTo>
                  <a:lnTo>
                    <a:pt x="90" y="109"/>
                  </a:lnTo>
                  <a:lnTo>
                    <a:pt x="90" y="108"/>
                  </a:lnTo>
                  <a:lnTo>
                    <a:pt x="90" y="106"/>
                  </a:lnTo>
                  <a:lnTo>
                    <a:pt x="83" y="109"/>
                  </a:lnTo>
                  <a:lnTo>
                    <a:pt x="73" y="111"/>
                  </a:lnTo>
                  <a:lnTo>
                    <a:pt x="61" y="113"/>
                  </a:lnTo>
                  <a:lnTo>
                    <a:pt x="52" y="111"/>
                  </a:lnTo>
                  <a:lnTo>
                    <a:pt x="42" y="109"/>
                  </a:lnTo>
                  <a:lnTo>
                    <a:pt x="33" y="104"/>
                  </a:lnTo>
                  <a:lnTo>
                    <a:pt x="25" y="98"/>
                  </a:lnTo>
                  <a:lnTo>
                    <a:pt x="19" y="90"/>
                  </a:lnTo>
                  <a:lnTo>
                    <a:pt x="15" y="83"/>
                  </a:lnTo>
                  <a:lnTo>
                    <a:pt x="12" y="73"/>
                  </a:lnTo>
                  <a:lnTo>
                    <a:pt x="12" y="62"/>
                  </a:lnTo>
                  <a:lnTo>
                    <a:pt x="12" y="52"/>
                  </a:lnTo>
                  <a:lnTo>
                    <a:pt x="15" y="42"/>
                  </a:lnTo>
                  <a:lnTo>
                    <a:pt x="19" y="33"/>
                  </a:lnTo>
                  <a:lnTo>
                    <a:pt x="25" y="25"/>
                  </a:lnTo>
                  <a:lnTo>
                    <a:pt x="33" y="19"/>
                  </a:lnTo>
                  <a:lnTo>
                    <a:pt x="42" y="14"/>
                  </a:lnTo>
                  <a:lnTo>
                    <a:pt x="52" y="12"/>
                  </a:lnTo>
                  <a:lnTo>
                    <a:pt x="61" y="10"/>
                  </a:lnTo>
                  <a:lnTo>
                    <a:pt x="73" y="12"/>
                  </a:lnTo>
                  <a:lnTo>
                    <a:pt x="83" y="14"/>
                  </a:lnTo>
                  <a:lnTo>
                    <a:pt x="90" y="19"/>
                  </a:lnTo>
                  <a:lnTo>
                    <a:pt x="90" y="17"/>
                  </a:lnTo>
                  <a:lnTo>
                    <a:pt x="90" y="15"/>
                  </a:lnTo>
                  <a:lnTo>
                    <a:pt x="90" y="14"/>
                  </a:lnTo>
                  <a:lnTo>
                    <a:pt x="90" y="12"/>
                  </a:lnTo>
                  <a:lnTo>
                    <a:pt x="90" y="10"/>
                  </a:lnTo>
                  <a:lnTo>
                    <a:pt x="90" y="8"/>
                  </a:lnTo>
                  <a:close/>
                </a:path>
              </a:pathLst>
            </a:custGeom>
            <a:solidFill>
              <a:srgbClr val="F4FAFF"/>
            </a:solidFill>
            <a:ln w="9525">
              <a:noFill/>
              <a:round/>
            </a:ln>
          </p:spPr>
          <p:txBody>
            <a:bodyPr/>
            <a:lstStyle/>
            <a:p>
              <a:endParaRPr lang="en-US"/>
            </a:p>
          </p:txBody>
        </p:sp>
        <p:sp>
          <p:nvSpPr>
            <p:cNvPr id="21557" name="Freeform 255"/>
            <p:cNvSpPr/>
            <p:nvPr/>
          </p:nvSpPr>
          <p:spPr bwMode="auto">
            <a:xfrm>
              <a:off x="2044702" y="3405168"/>
              <a:ext cx="118533" cy="179387"/>
            </a:xfrm>
            <a:custGeom>
              <a:avLst/>
              <a:gdLst>
                <a:gd name="T0" fmla="*/ 133350 w 84"/>
                <a:gd name="T1" fmla="*/ 12700 h 113"/>
                <a:gd name="T2" fmla="*/ 123825 w 84"/>
                <a:gd name="T3" fmla="*/ 6350 h 113"/>
                <a:gd name="T4" fmla="*/ 106363 w 84"/>
                <a:gd name="T5" fmla="*/ 0 h 113"/>
                <a:gd name="T6" fmla="*/ 87312 w 84"/>
                <a:gd name="T7" fmla="*/ 0 h 113"/>
                <a:gd name="T8" fmla="*/ 69850 w 84"/>
                <a:gd name="T9" fmla="*/ 0 h 113"/>
                <a:gd name="T10" fmla="*/ 53975 w 84"/>
                <a:gd name="T11" fmla="*/ 6350 h 113"/>
                <a:gd name="T12" fmla="*/ 39687 w 84"/>
                <a:gd name="T13" fmla="*/ 14287 h 113"/>
                <a:gd name="T14" fmla="*/ 26988 w 84"/>
                <a:gd name="T15" fmla="*/ 23812 h 113"/>
                <a:gd name="T16" fmla="*/ 14288 w 84"/>
                <a:gd name="T17" fmla="*/ 39687 h 113"/>
                <a:gd name="T18" fmla="*/ 6350 w 84"/>
                <a:gd name="T19" fmla="*/ 53975 h 113"/>
                <a:gd name="T20" fmla="*/ 3175 w 84"/>
                <a:gd name="T21" fmla="*/ 69850 h 113"/>
                <a:gd name="T22" fmla="*/ 0 w 84"/>
                <a:gd name="T23" fmla="*/ 88900 h 113"/>
                <a:gd name="T24" fmla="*/ 3175 w 84"/>
                <a:gd name="T25" fmla="*/ 106362 h 113"/>
                <a:gd name="T26" fmla="*/ 6350 w 84"/>
                <a:gd name="T27" fmla="*/ 125412 h 113"/>
                <a:gd name="T28" fmla="*/ 14288 w 84"/>
                <a:gd name="T29" fmla="*/ 139700 h 113"/>
                <a:gd name="T30" fmla="*/ 26988 w 84"/>
                <a:gd name="T31" fmla="*/ 152400 h 113"/>
                <a:gd name="T32" fmla="*/ 39687 w 84"/>
                <a:gd name="T33" fmla="*/ 163512 h 113"/>
                <a:gd name="T34" fmla="*/ 53975 w 84"/>
                <a:gd name="T35" fmla="*/ 169862 h 113"/>
                <a:gd name="T36" fmla="*/ 69850 w 84"/>
                <a:gd name="T37" fmla="*/ 176212 h 113"/>
                <a:gd name="T38" fmla="*/ 87312 w 84"/>
                <a:gd name="T39" fmla="*/ 179387 h 113"/>
                <a:gd name="T40" fmla="*/ 106363 w 84"/>
                <a:gd name="T41" fmla="*/ 176212 h 113"/>
                <a:gd name="T42" fmla="*/ 123825 w 84"/>
                <a:gd name="T43" fmla="*/ 169862 h 113"/>
                <a:gd name="T44" fmla="*/ 133350 w 84"/>
                <a:gd name="T45" fmla="*/ 166687 h 113"/>
                <a:gd name="T46" fmla="*/ 133350 w 84"/>
                <a:gd name="T47" fmla="*/ 163512 h 113"/>
                <a:gd name="T48" fmla="*/ 133350 w 84"/>
                <a:gd name="T49" fmla="*/ 161925 h 113"/>
                <a:gd name="T50" fmla="*/ 133350 w 84"/>
                <a:gd name="T51" fmla="*/ 158750 h 113"/>
                <a:gd name="T52" fmla="*/ 133350 w 84"/>
                <a:gd name="T53" fmla="*/ 155575 h 113"/>
                <a:gd name="T54" fmla="*/ 133350 w 84"/>
                <a:gd name="T55" fmla="*/ 155575 h 113"/>
                <a:gd name="T56" fmla="*/ 133350 w 84"/>
                <a:gd name="T57" fmla="*/ 152400 h 113"/>
                <a:gd name="T58" fmla="*/ 133350 w 84"/>
                <a:gd name="T59" fmla="*/ 149225 h 113"/>
                <a:gd name="T60" fmla="*/ 133350 w 84"/>
                <a:gd name="T61" fmla="*/ 146050 h 113"/>
                <a:gd name="T62" fmla="*/ 130175 w 84"/>
                <a:gd name="T63" fmla="*/ 149225 h 113"/>
                <a:gd name="T64" fmla="*/ 119063 w 84"/>
                <a:gd name="T65" fmla="*/ 155575 h 113"/>
                <a:gd name="T66" fmla="*/ 103188 w 84"/>
                <a:gd name="T67" fmla="*/ 161925 h 113"/>
                <a:gd name="T68" fmla="*/ 87312 w 84"/>
                <a:gd name="T69" fmla="*/ 161925 h 113"/>
                <a:gd name="T70" fmla="*/ 73025 w 84"/>
                <a:gd name="T71" fmla="*/ 161925 h 113"/>
                <a:gd name="T72" fmla="*/ 60325 w 84"/>
                <a:gd name="T73" fmla="*/ 155575 h 113"/>
                <a:gd name="T74" fmla="*/ 47625 w 84"/>
                <a:gd name="T75" fmla="*/ 149225 h 113"/>
                <a:gd name="T76" fmla="*/ 36512 w 84"/>
                <a:gd name="T77" fmla="*/ 139700 h 113"/>
                <a:gd name="T78" fmla="*/ 26988 w 84"/>
                <a:gd name="T79" fmla="*/ 130175 h 113"/>
                <a:gd name="T80" fmla="*/ 20637 w 84"/>
                <a:gd name="T81" fmla="*/ 119062 h 113"/>
                <a:gd name="T82" fmla="*/ 17462 w 84"/>
                <a:gd name="T83" fmla="*/ 103187 h 113"/>
                <a:gd name="T84" fmla="*/ 14288 w 84"/>
                <a:gd name="T85" fmla="*/ 88900 h 113"/>
                <a:gd name="T86" fmla="*/ 17462 w 84"/>
                <a:gd name="T87" fmla="*/ 73025 h 113"/>
                <a:gd name="T88" fmla="*/ 20637 w 84"/>
                <a:gd name="T89" fmla="*/ 60325 h 113"/>
                <a:gd name="T90" fmla="*/ 26988 w 84"/>
                <a:gd name="T91" fmla="*/ 49212 h 113"/>
                <a:gd name="T92" fmla="*/ 36512 w 84"/>
                <a:gd name="T93" fmla="*/ 36512 h 113"/>
                <a:gd name="T94" fmla="*/ 47625 w 84"/>
                <a:gd name="T95" fmla="*/ 26987 h 113"/>
                <a:gd name="T96" fmla="*/ 60325 w 84"/>
                <a:gd name="T97" fmla="*/ 20637 h 113"/>
                <a:gd name="T98" fmla="*/ 73025 w 84"/>
                <a:gd name="T99" fmla="*/ 17462 h 113"/>
                <a:gd name="T100" fmla="*/ 87312 w 84"/>
                <a:gd name="T101" fmla="*/ 14287 h 113"/>
                <a:gd name="T102" fmla="*/ 103188 w 84"/>
                <a:gd name="T103" fmla="*/ 17462 h 113"/>
                <a:gd name="T104" fmla="*/ 119063 w 84"/>
                <a:gd name="T105" fmla="*/ 20637 h 113"/>
                <a:gd name="T106" fmla="*/ 130175 w 84"/>
                <a:gd name="T107" fmla="*/ 26987 h 113"/>
                <a:gd name="T108" fmla="*/ 133350 w 84"/>
                <a:gd name="T109" fmla="*/ 30162 h 113"/>
                <a:gd name="T110" fmla="*/ 133350 w 84"/>
                <a:gd name="T111" fmla="*/ 26987 h 113"/>
                <a:gd name="T112" fmla="*/ 133350 w 84"/>
                <a:gd name="T113" fmla="*/ 23812 h 113"/>
                <a:gd name="T114" fmla="*/ 133350 w 84"/>
                <a:gd name="T115" fmla="*/ 23812 h 113"/>
                <a:gd name="T116" fmla="*/ 133350 w 84"/>
                <a:gd name="T117" fmla="*/ 20637 h 113"/>
                <a:gd name="T118" fmla="*/ 133350 w 84"/>
                <a:gd name="T119" fmla="*/ 17462 h 113"/>
                <a:gd name="T120" fmla="*/ 133350 w 84"/>
                <a:gd name="T121" fmla="*/ 14287 h 113"/>
                <a:gd name="T122" fmla="*/ 133350 w 84"/>
                <a:gd name="T123" fmla="*/ 12700 h 113"/>
                <a:gd name="T124" fmla="*/ 133350 w 84"/>
                <a:gd name="T125" fmla="*/ 12700 h 11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4"/>
                <a:gd name="T190" fmla="*/ 0 h 113"/>
                <a:gd name="T191" fmla="*/ 84 w 84"/>
                <a:gd name="T192" fmla="*/ 113 h 11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4" h="113">
                  <a:moveTo>
                    <a:pt x="84" y="8"/>
                  </a:moveTo>
                  <a:lnTo>
                    <a:pt x="78" y="4"/>
                  </a:lnTo>
                  <a:lnTo>
                    <a:pt x="67" y="0"/>
                  </a:lnTo>
                  <a:lnTo>
                    <a:pt x="55" y="0"/>
                  </a:lnTo>
                  <a:lnTo>
                    <a:pt x="44" y="0"/>
                  </a:lnTo>
                  <a:lnTo>
                    <a:pt x="34" y="4"/>
                  </a:lnTo>
                  <a:lnTo>
                    <a:pt x="25" y="9"/>
                  </a:lnTo>
                  <a:lnTo>
                    <a:pt x="17" y="15"/>
                  </a:lnTo>
                  <a:lnTo>
                    <a:pt x="9" y="25"/>
                  </a:lnTo>
                  <a:lnTo>
                    <a:pt x="4" y="34"/>
                  </a:lnTo>
                  <a:lnTo>
                    <a:pt x="2" y="44"/>
                  </a:lnTo>
                  <a:lnTo>
                    <a:pt x="0" y="56"/>
                  </a:lnTo>
                  <a:lnTo>
                    <a:pt x="2" y="67"/>
                  </a:lnTo>
                  <a:lnTo>
                    <a:pt x="4" y="79"/>
                  </a:lnTo>
                  <a:lnTo>
                    <a:pt x="9" y="88"/>
                  </a:lnTo>
                  <a:lnTo>
                    <a:pt x="17" y="96"/>
                  </a:lnTo>
                  <a:lnTo>
                    <a:pt x="25" y="103"/>
                  </a:lnTo>
                  <a:lnTo>
                    <a:pt x="34" y="107"/>
                  </a:lnTo>
                  <a:lnTo>
                    <a:pt x="44" y="111"/>
                  </a:lnTo>
                  <a:lnTo>
                    <a:pt x="55" y="113"/>
                  </a:lnTo>
                  <a:lnTo>
                    <a:pt x="67" y="111"/>
                  </a:lnTo>
                  <a:lnTo>
                    <a:pt x="78" y="107"/>
                  </a:lnTo>
                  <a:lnTo>
                    <a:pt x="84" y="105"/>
                  </a:lnTo>
                  <a:lnTo>
                    <a:pt x="84" y="103"/>
                  </a:lnTo>
                  <a:lnTo>
                    <a:pt x="84" y="102"/>
                  </a:lnTo>
                  <a:lnTo>
                    <a:pt x="84" y="100"/>
                  </a:lnTo>
                  <a:lnTo>
                    <a:pt x="84" y="98"/>
                  </a:lnTo>
                  <a:lnTo>
                    <a:pt x="84" y="96"/>
                  </a:lnTo>
                  <a:lnTo>
                    <a:pt x="84" y="94"/>
                  </a:lnTo>
                  <a:lnTo>
                    <a:pt x="84" y="92"/>
                  </a:lnTo>
                  <a:lnTo>
                    <a:pt x="82" y="94"/>
                  </a:lnTo>
                  <a:lnTo>
                    <a:pt x="75" y="98"/>
                  </a:lnTo>
                  <a:lnTo>
                    <a:pt x="65" y="102"/>
                  </a:lnTo>
                  <a:lnTo>
                    <a:pt x="55" y="102"/>
                  </a:lnTo>
                  <a:lnTo>
                    <a:pt x="46" y="102"/>
                  </a:lnTo>
                  <a:lnTo>
                    <a:pt x="38" y="98"/>
                  </a:lnTo>
                  <a:lnTo>
                    <a:pt x="30" y="94"/>
                  </a:lnTo>
                  <a:lnTo>
                    <a:pt x="23" y="88"/>
                  </a:lnTo>
                  <a:lnTo>
                    <a:pt x="17" y="82"/>
                  </a:lnTo>
                  <a:lnTo>
                    <a:pt x="13" y="75"/>
                  </a:lnTo>
                  <a:lnTo>
                    <a:pt x="11" y="65"/>
                  </a:lnTo>
                  <a:lnTo>
                    <a:pt x="9" y="56"/>
                  </a:lnTo>
                  <a:lnTo>
                    <a:pt x="11" y="46"/>
                  </a:lnTo>
                  <a:lnTo>
                    <a:pt x="13" y="38"/>
                  </a:lnTo>
                  <a:lnTo>
                    <a:pt x="17" y="31"/>
                  </a:lnTo>
                  <a:lnTo>
                    <a:pt x="23" y="23"/>
                  </a:lnTo>
                  <a:lnTo>
                    <a:pt x="30" y="17"/>
                  </a:lnTo>
                  <a:lnTo>
                    <a:pt x="38" y="13"/>
                  </a:lnTo>
                  <a:lnTo>
                    <a:pt x="46" y="11"/>
                  </a:lnTo>
                  <a:lnTo>
                    <a:pt x="55" y="9"/>
                  </a:lnTo>
                  <a:lnTo>
                    <a:pt x="65" y="11"/>
                  </a:lnTo>
                  <a:lnTo>
                    <a:pt x="75" y="13"/>
                  </a:lnTo>
                  <a:lnTo>
                    <a:pt x="82" y="17"/>
                  </a:lnTo>
                  <a:lnTo>
                    <a:pt x="84" y="19"/>
                  </a:lnTo>
                  <a:lnTo>
                    <a:pt x="84" y="17"/>
                  </a:lnTo>
                  <a:lnTo>
                    <a:pt x="84" y="15"/>
                  </a:lnTo>
                  <a:lnTo>
                    <a:pt x="84" y="13"/>
                  </a:lnTo>
                  <a:lnTo>
                    <a:pt x="84" y="11"/>
                  </a:lnTo>
                  <a:lnTo>
                    <a:pt x="84" y="9"/>
                  </a:lnTo>
                  <a:lnTo>
                    <a:pt x="84" y="8"/>
                  </a:lnTo>
                  <a:close/>
                </a:path>
              </a:pathLst>
            </a:custGeom>
            <a:solidFill>
              <a:srgbClr val="F5FBFF"/>
            </a:solidFill>
            <a:ln w="9525">
              <a:noFill/>
              <a:round/>
            </a:ln>
          </p:spPr>
          <p:txBody>
            <a:bodyPr/>
            <a:lstStyle/>
            <a:p>
              <a:endParaRPr lang="en-US"/>
            </a:p>
          </p:txBody>
        </p:sp>
        <p:sp>
          <p:nvSpPr>
            <p:cNvPr id="21558" name="Freeform 256"/>
            <p:cNvSpPr/>
            <p:nvPr/>
          </p:nvSpPr>
          <p:spPr bwMode="auto">
            <a:xfrm>
              <a:off x="2053168" y="3411517"/>
              <a:ext cx="110067" cy="163512"/>
            </a:xfrm>
            <a:custGeom>
              <a:avLst/>
              <a:gdLst>
                <a:gd name="T0" fmla="*/ 123825 w 78"/>
                <a:gd name="T1" fmla="*/ 14287 h 103"/>
                <a:gd name="T2" fmla="*/ 112713 w 78"/>
                <a:gd name="T3" fmla="*/ 6350 h 103"/>
                <a:gd name="T4" fmla="*/ 96837 w 78"/>
                <a:gd name="T5" fmla="*/ 3175 h 103"/>
                <a:gd name="T6" fmla="*/ 77787 w 78"/>
                <a:gd name="T7" fmla="*/ 0 h 103"/>
                <a:gd name="T8" fmla="*/ 63500 w 78"/>
                <a:gd name="T9" fmla="*/ 3175 h 103"/>
                <a:gd name="T10" fmla="*/ 47625 w 78"/>
                <a:gd name="T11" fmla="*/ 6350 h 103"/>
                <a:gd name="T12" fmla="*/ 33337 w 78"/>
                <a:gd name="T13" fmla="*/ 14287 h 103"/>
                <a:gd name="T14" fmla="*/ 20637 w 78"/>
                <a:gd name="T15" fmla="*/ 23812 h 103"/>
                <a:gd name="T16" fmla="*/ 11112 w 78"/>
                <a:gd name="T17" fmla="*/ 36512 h 103"/>
                <a:gd name="T18" fmla="*/ 4762 w 78"/>
                <a:gd name="T19" fmla="*/ 50800 h 103"/>
                <a:gd name="T20" fmla="*/ 0 w 78"/>
                <a:gd name="T21" fmla="*/ 66675 h 103"/>
                <a:gd name="T22" fmla="*/ 0 w 78"/>
                <a:gd name="T23" fmla="*/ 82550 h 103"/>
                <a:gd name="T24" fmla="*/ 0 w 78"/>
                <a:gd name="T25" fmla="*/ 100012 h 103"/>
                <a:gd name="T26" fmla="*/ 4762 w 78"/>
                <a:gd name="T27" fmla="*/ 115887 h 103"/>
                <a:gd name="T28" fmla="*/ 11112 w 78"/>
                <a:gd name="T29" fmla="*/ 127000 h 103"/>
                <a:gd name="T30" fmla="*/ 20637 w 78"/>
                <a:gd name="T31" fmla="*/ 139700 h 103"/>
                <a:gd name="T32" fmla="*/ 33337 w 78"/>
                <a:gd name="T33" fmla="*/ 149225 h 103"/>
                <a:gd name="T34" fmla="*/ 47625 w 78"/>
                <a:gd name="T35" fmla="*/ 157162 h 103"/>
                <a:gd name="T36" fmla="*/ 63500 w 78"/>
                <a:gd name="T37" fmla="*/ 160337 h 103"/>
                <a:gd name="T38" fmla="*/ 77787 w 78"/>
                <a:gd name="T39" fmla="*/ 163512 h 103"/>
                <a:gd name="T40" fmla="*/ 96837 w 78"/>
                <a:gd name="T41" fmla="*/ 160337 h 103"/>
                <a:gd name="T42" fmla="*/ 112713 w 78"/>
                <a:gd name="T43" fmla="*/ 157162 h 103"/>
                <a:gd name="T44" fmla="*/ 123825 w 78"/>
                <a:gd name="T45" fmla="*/ 152400 h 103"/>
                <a:gd name="T46" fmla="*/ 123825 w 78"/>
                <a:gd name="T47" fmla="*/ 149225 h 103"/>
                <a:gd name="T48" fmla="*/ 123825 w 78"/>
                <a:gd name="T49" fmla="*/ 146050 h 103"/>
                <a:gd name="T50" fmla="*/ 123825 w 78"/>
                <a:gd name="T51" fmla="*/ 142875 h 103"/>
                <a:gd name="T52" fmla="*/ 123825 w 78"/>
                <a:gd name="T53" fmla="*/ 139700 h 103"/>
                <a:gd name="T54" fmla="*/ 123825 w 78"/>
                <a:gd name="T55" fmla="*/ 136525 h 103"/>
                <a:gd name="T56" fmla="*/ 123825 w 78"/>
                <a:gd name="T57" fmla="*/ 136525 h 103"/>
                <a:gd name="T58" fmla="*/ 123825 w 78"/>
                <a:gd name="T59" fmla="*/ 133350 h 103"/>
                <a:gd name="T60" fmla="*/ 123825 w 78"/>
                <a:gd name="T61" fmla="*/ 130175 h 103"/>
                <a:gd name="T62" fmla="*/ 114300 w 78"/>
                <a:gd name="T63" fmla="*/ 136525 h 103"/>
                <a:gd name="T64" fmla="*/ 106363 w 78"/>
                <a:gd name="T65" fmla="*/ 142875 h 103"/>
                <a:gd name="T66" fmla="*/ 93662 w 78"/>
                <a:gd name="T67" fmla="*/ 146050 h 103"/>
                <a:gd name="T68" fmla="*/ 77787 w 78"/>
                <a:gd name="T69" fmla="*/ 149225 h 103"/>
                <a:gd name="T70" fmla="*/ 66675 w 78"/>
                <a:gd name="T71" fmla="*/ 146050 h 103"/>
                <a:gd name="T72" fmla="*/ 53975 w 78"/>
                <a:gd name="T73" fmla="*/ 142875 h 103"/>
                <a:gd name="T74" fmla="*/ 41275 w 78"/>
                <a:gd name="T75" fmla="*/ 136525 h 103"/>
                <a:gd name="T76" fmla="*/ 33337 w 78"/>
                <a:gd name="T77" fmla="*/ 127000 h 103"/>
                <a:gd name="T78" fmla="*/ 26988 w 78"/>
                <a:gd name="T79" fmla="*/ 119062 h 103"/>
                <a:gd name="T80" fmla="*/ 20637 w 78"/>
                <a:gd name="T81" fmla="*/ 106362 h 103"/>
                <a:gd name="T82" fmla="*/ 14288 w 78"/>
                <a:gd name="T83" fmla="*/ 93662 h 103"/>
                <a:gd name="T84" fmla="*/ 14288 w 78"/>
                <a:gd name="T85" fmla="*/ 82550 h 103"/>
                <a:gd name="T86" fmla="*/ 14288 w 78"/>
                <a:gd name="T87" fmla="*/ 69850 h 103"/>
                <a:gd name="T88" fmla="*/ 20637 w 78"/>
                <a:gd name="T89" fmla="*/ 57150 h 103"/>
                <a:gd name="T90" fmla="*/ 26988 w 78"/>
                <a:gd name="T91" fmla="*/ 44450 h 103"/>
                <a:gd name="T92" fmla="*/ 33337 w 78"/>
                <a:gd name="T93" fmla="*/ 36512 h 103"/>
                <a:gd name="T94" fmla="*/ 41275 w 78"/>
                <a:gd name="T95" fmla="*/ 26987 h 103"/>
                <a:gd name="T96" fmla="*/ 53975 w 78"/>
                <a:gd name="T97" fmla="*/ 20637 h 103"/>
                <a:gd name="T98" fmla="*/ 66675 w 78"/>
                <a:gd name="T99" fmla="*/ 17462 h 103"/>
                <a:gd name="T100" fmla="*/ 77787 w 78"/>
                <a:gd name="T101" fmla="*/ 17462 h 103"/>
                <a:gd name="T102" fmla="*/ 93662 w 78"/>
                <a:gd name="T103" fmla="*/ 17462 h 103"/>
                <a:gd name="T104" fmla="*/ 106363 w 78"/>
                <a:gd name="T105" fmla="*/ 20637 h 103"/>
                <a:gd name="T106" fmla="*/ 114300 w 78"/>
                <a:gd name="T107" fmla="*/ 26987 h 103"/>
                <a:gd name="T108" fmla="*/ 123825 w 78"/>
                <a:gd name="T109" fmla="*/ 33337 h 103"/>
                <a:gd name="T110" fmla="*/ 123825 w 78"/>
                <a:gd name="T111" fmla="*/ 30162 h 103"/>
                <a:gd name="T112" fmla="*/ 123825 w 78"/>
                <a:gd name="T113" fmla="*/ 30162 h 103"/>
                <a:gd name="T114" fmla="*/ 123825 w 78"/>
                <a:gd name="T115" fmla="*/ 26987 h 103"/>
                <a:gd name="T116" fmla="*/ 123825 w 78"/>
                <a:gd name="T117" fmla="*/ 23812 h 103"/>
                <a:gd name="T118" fmla="*/ 123825 w 78"/>
                <a:gd name="T119" fmla="*/ 20637 h 103"/>
                <a:gd name="T120" fmla="*/ 123825 w 78"/>
                <a:gd name="T121" fmla="*/ 17462 h 103"/>
                <a:gd name="T122" fmla="*/ 123825 w 78"/>
                <a:gd name="T123" fmla="*/ 14287 h 103"/>
                <a:gd name="T124" fmla="*/ 123825 w 78"/>
                <a:gd name="T125" fmla="*/ 14287 h 10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8"/>
                <a:gd name="T190" fmla="*/ 0 h 103"/>
                <a:gd name="T191" fmla="*/ 78 w 78"/>
                <a:gd name="T192" fmla="*/ 103 h 10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8" h="103">
                  <a:moveTo>
                    <a:pt x="78" y="9"/>
                  </a:moveTo>
                  <a:lnTo>
                    <a:pt x="71" y="4"/>
                  </a:lnTo>
                  <a:lnTo>
                    <a:pt x="61" y="2"/>
                  </a:lnTo>
                  <a:lnTo>
                    <a:pt x="49" y="0"/>
                  </a:lnTo>
                  <a:lnTo>
                    <a:pt x="40" y="2"/>
                  </a:lnTo>
                  <a:lnTo>
                    <a:pt x="30" y="4"/>
                  </a:lnTo>
                  <a:lnTo>
                    <a:pt x="21" y="9"/>
                  </a:lnTo>
                  <a:lnTo>
                    <a:pt x="13" y="15"/>
                  </a:lnTo>
                  <a:lnTo>
                    <a:pt x="7" y="23"/>
                  </a:lnTo>
                  <a:lnTo>
                    <a:pt x="3" y="32"/>
                  </a:lnTo>
                  <a:lnTo>
                    <a:pt x="0" y="42"/>
                  </a:lnTo>
                  <a:lnTo>
                    <a:pt x="0" y="52"/>
                  </a:lnTo>
                  <a:lnTo>
                    <a:pt x="0" y="63"/>
                  </a:lnTo>
                  <a:lnTo>
                    <a:pt x="3" y="73"/>
                  </a:lnTo>
                  <a:lnTo>
                    <a:pt x="7" y="80"/>
                  </a:lnTo>
                  <a:lnTo>
                    <a:pt x="13" y="88"/>
                  </a:lnTo>
                  <a:lnTo>
                    <a:pt x="21" y="94"/>
                  </a:lnTo>
                  <a:lnTo>
                    <a:pt x="30" y="99"/>
                  </a:lnTo>
                  <a:lnTo>
                    <a:pt x="40" y="101"/>
                  </a:lnTo>
                  <a:lnTo>
                    <a:pt x="49" y="103"/>
                  </a:lnTo>
                  <a:lnTo>
                    <a:pt x="61" y="101"/>
                  </a:lnTo>
                  <a:lnTo>
                    <a:pt x="71" y="99"/>
                  </a:lnTo>
                  <a:lnTo>
                    <a:pt x="78" y="96"/>
                  </a:lnTo>
                  <a:lnTo>
                    <a:pt x="78" y="94"/>
                  </a:lnTo>
                  <a:lnTo>
                    <a:pt x="78" y="92"/>
                  </a:lnTo>
                  <a:lnTo>
                    <a:pt x="78" y="90"/>
                  </a:lnTo>
                  <a:lnTo>
                    <a:pt x="78" y="88"/>
                  </a:lnTo>
                  <a:lnTo>
                    <a:pt x="78" y="86"/>
                  </a:lnTo>
                  <a:lnTo>
                    <a:pt x="78" y="84"/>
                  </a:lnTo>
                  <a:lnTo>
                    <a:pt x="78" y="82"/>
                  </a:lnTo>
                  <a:lnTo>
                    <a:pt x="72" y="86"/>
                  </a:lnTo>
                  <a:lnTo>
                    <a:pt x="67" y="90"/>
                  </a:lnTo>
                  <a:lnTo>
                    <a:pt x="59" y="92"/>
                  </a:lnTo>
                  <a:lnTo>
                    <a:pt x="49" y="94"/>
                  </a:lnTo>
                  <a:lnTo>
                    <a:pt x="42" y="92"/>
                  </a:lnTo>
                  <a:lnTo>
                    <a:pt x="34" y="90"/>
                  </a:lnTo>
                  <a:lnTo>
                    <a:pt x="26" y="86"/>
                  </a:lnTo>
                  <a:lnTo>
                    <a:pt x="21" y="80"/>
                  </a:lnTo>
                  <a:lnTo>
                    <a:pt x="17" y="75"/>
                  </a:lnTo>
                  <a:lnTo>
                    <a:pt x="13" y="67"/>
                  </a:lnTo>
                  <a:lnTo>
                    <a:pt x="9" y="59"/>
                  </a:lnTo>
                  <a:lnTo>
                    <a:pt x="9" y="52"/>
                  </a:lnTo>
                  <a:lnTo>
                    <a:pt x="9" y="44"/>
                  </a:lnTo>
                  <a:lnTo>
                    <a:pt x="13" y="36"/>
                  </a:lnTo>
                  <a:lnTo>
                    <a:pt x="17" y="28"/>
                  </a:lnTo>
                  <a:lnTo>
                    <a:pt x="21" y="23"/>
                  </a:lnTo>
                  <a:lnTo>
                    <a:pt x="26" y="17"/>
                  </a:lnTo>
                  <a:lnTo>
                    <a:pt x="34" y="13"/>
                  </a:lnTo>
                  <a:lnTo>
                    <a:pt x="42" y="11"/>
                  </a:lnTo>
                  <a:lnTo>
                    <a:pt x="49" y="11"/>
                  </a:lnTo>
                  <a:lnTo>
                    <a:pt x="59" y="11"/>
                  </a:lnTo>
                  <a:lnTo>
                    <a:pt x="67" y="13"/>
                  </a:lnTo>
                  <a:lnTo>
                    <a:pt x="72" y="17"/>
                  </a:lnTo>
                  <a:lnTo>
                    <a:pt x="78" y="21"/>
                  </a:lnTo>
                  <a:lnTo>
                    <a:pt x="78" y="19"/>
                  </a:lnTo>
                  <a:lnTo>
                    <a:pt x="78" y="17"/>
                  </a:lnTo>
                  <a:lnTo>
                    <a:pt x="78" y="15"/>
                  </a:lnTo>
                  <a:lnTo>
                    <a:pt x="78" y="13"/>
                  </a:lnTo>
                  <a:lnTo>
                    <a:pt x="78" y="11"/>
                  </a:lnTo>
                  <a:lnTo>
                    <a:pt x="78" y="9"/>
                  </a:lnTo>
                  <a:close/>
                </a:path>
              </a:pathLst>
            </a:custGeom>
            <a:solidFill>
              <a:srgbClr val="F6FBFF"/>
            </a:solidFill>
            <a:ln w="9525">
              <a:noFill/>
              <a:round/>
            </a:ln>
          </p:spPr>
          <p:txBody>
            <a:bodyPr/>
            <a:lstStyle/>
            <a:p>
              <a:endParaRPr lang="en-US"/>
            </a:p>
          </p:txBody>
        </p:sp>
        <p:sp>
          <p:nvSpPr>
            <p:cNvPr id="21559" name="Freeform 257"/>
            <p:cNvSpPr/>
            <p:nvPr/>
          </p:nvSpPr>
          <p:spPr bwMode="auto">
            <a:xfrm>
              <a:off x="2057400" y="3419454"/>
              <a:ext cx="105834" cy="147638"/>
            </a:xfrm>
            <a:custGeom>
              <a:avLst/>
              <a:gdLst>
                <a:gd name="T0" fmla="*/ 115888 w 75"/>
                <a:gd name="T1" fmla="*/ 12700 h 93"/>
                <a:gd name="T2" fmla="*/ 88900 w 75"/>
                <a:gd name="T3" fmla="*/ 3175 h 93"/>
                <a:gd name="T4" fmla="*/ 58738 w 75"/>
                <a:gd name="T5" fmla="*/ 3175 h 93"/>
                <a:gd name="T6" fmla="*/ 33338 w 75"/>
                <a:gd name="T7" fmla="*/ 12700 h 93"/>
                <a:gd name="T8" fmla="*/ 12700 w 75"/>
                <a:gd name="T9" fmla="*/ 34925 h 93"/>
                <a:gd name="T10" fmla="*/ 3175 w 75"/>
                <a:gd name="T11" fmla="*/ 58738 h 93"/>
                <a:gd name="T12" fmla="*/ 3175 w 75"/>
                <a:gd name="T13" fmla="*/ 88900 h 93"/>
                <a:gd name="T14" fmla="*/ 12700 w 75"/>
                <a:gd name="T15" fmla="*/ 115888 h 93"/>
                <a:gd name="T16" fmla="*/ 33338 w 75"/>
                <a:gd name="T17" fmla="*/ 134938 h 93"/>
                <a:gd name="T18" fmla="*/ 58738 w 75"/>
                <a:gd name="T19" fmla="*/ 147638 h 93"/>
                <a:gd name="T20" fmla="*/ 88900 w 75"/>
                <a:gd name="T21" fmla="*/ 147638 h 93"/>
                <a:gd name="T22" fmla="*/ 115888 w 75"/>
                <a:gd name="T23" fmla="*/ 134938 h 93"/>
                <a:gd name="T24" fmla="*/ 119063 w 75"/>
                <a:gd name="T25" fmla="*/ 128588 h 93"/>
                <a:gd name="T26" fmla="*/ 119063 w 75"/>
                <a:gd name="T27" fmla="*/ 125413 h 93"/>
                <a:gd name="T28" fmla="*/ 119063 w 75"/>
                <a:gd name="T29" fmla="*/ 119063 h 93"/>
                <a:gd name="T30" fmla="*/ 119063 w 75"/>
                <a:gd name="T31" fmla="*/ 112713 h 93"/>
                <a:gd name="T32" fmla="*/ 115888 w 75"/>
                <a:gd name="T33" fmla="*/ 112713 h 93"/>
                <a:gd name="T34" fmla="*/ 98425 w 75"/>
                <a:gd name="T35" fmla="*/ 125413 h 93"/>
                <a:gd name="T36" fmla="*/ 73025 w 75"/>
                <a:gd name="T37" fmla="*/ 131763 h 93"/>
                <a:gd name="T38" fmla="*/ 52388 w 75"/>
                <a:gd name="T39" fmla="*/ 125413 h 93"/>
                <a:gd name="T40" fmla="*/ 33338 w 75"/>
                <a:gd name="T41" fmla="*/ 112713 h 93"/>
                <a:gd name="T42" fmla="*/ 22225 w 75"/>
                <a:gd name="T43" fmla="*/ 95250 h 93"/>
                <a:gd name="T44" fmla="*/ 19050 w 75"/>
                <a:gd name="T45" fmla="*/ 74613 h 93"/>
                <a:gd name="T46" fmla="*/ 22225 w 75"/>
                <a:gd name="T47" fmla="*/ 52388 h 93"/>
                <a:gd name="T48" fmla="*/ 33338 w 75"/>
                <a:gd name="T49" fmla="*/ 34925 h 93"/>
                <a:gd name="T50" fmla="*/ 52388 w 75"/>
                <a:gd name="T51" fmla="*/ 22225 h 93"/>
                <a:gd name="T52" fmla="*/ 73025 w 75"/>
                <a:gd name="T53" fmla="*/ 15875 h 93"/>
                <a:gd name="T54" fmla="*/ 98425 w 75"/>
                <a:gd name="T55" fmla="*/ 22225 h 93"/>
                <a:gd name="T56" fmla="*/ 115888 w 75"/>
                <a:gd name="T57" fmla="*/ 34925 h 93"/>
                <a:gd name="T58" fmla="*/ 119063 w 75"/>
                <a:gd name="T59" fmla="*/ 34925 h 93"/>
                <a:gd name="T60" fmla="*/ 119063 w 75"/>
                <a:gd name="T61" fmla="*/ 28575 h 93"/>
                <a:gd name="T62" fmla="*/ 119063 w 75"/>
                <a:gd name="T63" fmla="*/ 25400 h 93"/>
                <a:gd name="T64" fmla="*/ 119063 w 75"/>
                <a:gd name="T65" fmla="*/ 19050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5"/>
                <a:gd name="T100" fmla="*/ 0 h 93"/>
                <a:gd name="T101" fmla="*/ 75 w 75"/>
                <a:gd name="T102" fmla="*/ 93 h 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5" h="93">
                  <a:moveTo>
                    <a:pt x="75" y="10"/>
                  </a:moveTo>
                  <a:lnTo>
                    <a:pt x="73" y="8"/>
                  </a:lnTo>
                  <a:lnTo>
                    <a:pt x="66" y="4"/>
                  </a:lnTo>
                  <a:lnTo>
                    <a:pt x="56" y="2"/>
                  </a:lnTo>
                  <a:lnTo>
                    <a:pt x="46" y="0"/>
                  </a:lnTo>
                  <a:lnTo>
                    <a:pt x="37" y="2"/>
                  </a:lnTo>
                  <a:lnTo>
                    <a:pt x="29" y="4"/>
                  </a:lnTo>
                  <a:lnTo>
                    <a:pt x="21" y="8"/>
                  </a:lnTo>
                  <a:lnTo>
                    <a:pt x="14" y="14"/>
                  </a:lnTo>
                  <a:lnTo>
                    <a:pt x="8" y="22"/>
                  </a:lnTo>
                  <a:lnTo>
                    <a:pt x="4" y="29"/>
                  </a:lnTo>
                  <a:lnTo>
                    <a:pt x="2" y="37"/>
                  </a:lnTo>
                  <a:lnTo>
                    <a:pt x="0" y="47"/>
                  </a:lnTo>
                  <a:lnTo>
                    <a:pt x="2" y="56"/>
                  </a:lnTo>
                  <a:lnTo>
                    <a:pt x="4" y="66"/>
                  </a:lnTo>
                  <a:lnTo>
                    <a:pt x="8" y="73"/>
                  </a:lnTo>
                  <a:lnTo>
                    <a:pt x="14" y="79"/>
                  </a:lnTo>
                  <a:lnTo>
                    <a:pt x="21" y="85"/>
                  </a:lnTo>
                  <a:lnTo>
                    <a:pt x="29" y="89"/>
                  </a:lnTo>
                  <a:lnTo>
                    <a:pt x="37" y="93"/>
                  </a:lnTo>
                  <a:lnTo>
                    <a:pt x="46" y="93"/>
                  </a:lnTo>
                  <a:lnTo>
                    <a:pt x="56" y="93"/>
                  </a:lnTo>
                  <a:lnTo>
                    <a:pt x="66" y="89"/>
                  </a:lnTo>
                  <a:lnTo>
                    <a:pt x="73" y="85"/>
                  </a:lnTo>
                  <a:lnTo>
                    <a:pt x="75" y="83"/>
                  </a:lnTo>
                  <a:lnTo>
                    <a:pt x="75" y="81"/>
                  </a:lnTo>
                  <a:lnTo>
                    <a:pt x="75" y="79"/>
                  </a:lnTo>
                  <a:lnTo>
                    <a:pt x="75" y="77"/>
                  </a:lnTo>
                  <a:lnTo>
                    <a:pt x="75" y="75"/>
                  </a:lnTo>
                  <a:lnTo>
                    <a:pt x="75" y="73"/>
                  </a:lnTo>
                  <a:lnTo>
                    <a:pt x="75" y="71"/>
                  </a:lnTo>
                  <a:lnTo>
                    <a:pt x="75" y="70"/>
                  </a:lnTo>
                  <a:lnTo>
                    <a:pt x="73" y="71"/>
                  </a:lnTo>
                  <a:lnTo>
                    <a:pt x="68" y="77"/>
                  </a:lnTo>
                  <a:lnTo>
                    <a:pt x="62" y="79"/>
                  </a:lnTo>
                  <a:lnTo>
                    <a:pt x="54" y="81"/>
                  </a:lnTo>
                  <a:lnTo>
                    <a:pt x="46" y="83"/>
                  </a:lnTo>
                  <a:lnTo>
                    <a:pt x="41" y="81"/>
                  </a:lnTo>
                  <a:lnTo>
                    <a:pt x="33" y="79"/>
                  </a:lnTo>
                  <a:lnTo>
                    <a:pt x="27" y="77"/>
                  </a:lnTo>
                  <a:lnTo>
                    <a:pt x="21" y="71"/>
                  </a:lnTo>
                  <a:lnTo>
                    <a:pt x="18" y="68"/>
                  </a:lnTo>
                  <a:lnTo>
                    <a:pt x="14" y="60"/>
                  </a:lnTo>
                  <a:lnTo>
                    <a:pt x="12" y="54"/>
                  </a:lnTo>
                  <a:lnTo>
                    <a:pt x="12" y="47"/>
                  </a:lnTo>
                  <a:lnTo>
                    <a:pt x="12" y="39"/>
                  </a:lnTo>
                  <a:lnTo>
                    <a:pt x="14" y="33"/>
                  </a:lnTo>
                  <a:lnTo>
                    <a:pt x="18" y="27"/>
                  </a:lnTo>
                  <a:lnTo>
                    <a:pt x="21" y="22"/>
                  </a:lnTo>
                  <a:lnTo>
                    <a:pt x="27" y="18"/>
                  </a:lnTo>
                  <a:lnTo>
                    <a:pt x="33" y="14"/>
                  </a:lnTo>
                  <a:lnTo>
                    <a:pt x="41" y="12"/>
                  </a:lnTo>
                  <a:lnTo>
                    <a:pt x="46" y="10"/>
                  </a:lnTo>
                  <a:lnTo>
                    <a:pt x="54" y="12"/>
                  </a:lnTo>
                  <a:lnTo>
                    <a:pt x="62" y="14"/>
                  </a:lnTo>
                  <a:lnTo>
                    <a:pt x="68" y="18"/>
                  </a:lnTo>
                  <a:lnTo>
                    <a:pt x="73" y="22"/>
                  </a:lnTo>
                  <a:lnTo>
                    <a:pt x="75" y="23"/>
                  </a:lnTo>
                  <a:lnTo>
                    <a:pt x="75" y="22"/>
                  </a:lnTo>
                  <a:lnTo>
                    <a:pt x="75" y="20"/>
                  </a:lnTo>
                  <a:lnTo>
                    <a:pt x="75" y="18"/>
                  </a:lnTo>
                  <a:lnTo>
                    <a:pt x="75" y="16"/>
                  </a:lnTo>
                  <a:lnTo>
                    <a:pt x="75" y="14"/>
                  </a:lnTo>
                  <a:lnTo>
                    <a:pt x="75" y="12"/>
                  </a:lnTo>
                  <a:lnTo>
                    <a:pt x="75" y="10"/>
                  </a:lnTo>
                  <a:close/>
                </a:path>
              </a:pathLst>
            </a:custGeom>
            <a:solidFill>
              <a:srgbClr val="F7FBFF"/>
            </a:solidFill>
            <a:ln w="9525">
              <a:noFill/>
              <a:round/>
            </a:ln>
          </p:spPr>
          <p:txBody>
            <a:bodyPr/>
            <a:lstStyle/>
            <a:p>
              <a:endParaRPr lang="en-US"/>
            </a:p>
          </p:txBody>
        </p:sp>
        <p:sp>
          <p:nvSpPr>
            <p:cNvPr id="21560" name="Freeform 258"/>
            <p:cNvSpPr/>
            <p:nvPr/>
          </p:nvSpPr>
          <p:spPr bwMode="auto">
            <a:xfrm>
              <a:off x="2065868" y="3428980"/>
              <a:ext cx="97367" cy="131763"/>
            </a:xfrm>
            <a:custGeom>
              <a:avLst/>
              <a:gdLst>
                <a:gd name="T0" fmla="*/ 100013 w 69"/>
                <a:gd name="T1" fmla="*/ 9525 h 83"/>
                <a:gd name="T2" fmla="*/ 79375 w 69"/>
                <a:gd name="T3" fmla="*/ 0 h 83"/>
                <a:gd name="T4" fmla="*/ 52388 w 69"/>
                <a:gd name="T5" fmla="*/ 0 h 83"/>
                <a:gd name="T6" fmla="*/ 26988 w 69"/>
                <a:gd name="T7" fmla="*/ 9525 h 83"/>
                <a:gd name="T8" fmla="*/ 12700 w 69"/>
                <a:gd name="T9" fmla="*/ 26988 h 83"/>
                <a:gd name="T10" fmla="*/ 0 w 69"/>
                <a:gd name="T11" fmla="*/ 52388 h 83"/>
                <a:gd name="T12" fmla="*/ 0 w 69"/>
                <a:gd name="T13" fmla="*/ 76200 h 83"/>
                <a:gd name="T14" fmla="*/ 12700 w 69"/>
                <a:gd name="T15" fmla="*/ 101600 h 83"/>
                <a:gd name="T16" fmla="*/ 26988 w 69"/>
                <a:gd name="T17" fmla="*/ 119063 h 83"/>
                <a:gd name="T18" fmla="*/ 52388 w 69"/>
                <a:gd name="T19" fmla="*/ 128588 h 83"/>
                <a:gd name="T20" fmla="*/ 79375 w 69"/>
                <a:gd name="T21" fmla="*/ 128588 h 83"/>
                <a:gd name="T22" fmla="*/ 100013 w 69"/>
                <a:gd name="T23" fmla="*/ 119063 h 83"/>
                <a:gd name="T24" fmla="*/ 109538 w 69"/>
                <a:gd name="T25" fmla="*/ 109538 h 83"/>
                <a:gd name="T26" fmla="*/ 109538 w 69"/>
                <a:gd name="T27" fmla="*/ 103188 h 83"/>
                <a:gd name="T28" fmla="*/ 109538 w 69"/>
                <a:gd name="T29" fmla="*/ 98425 h 83"/>
                <a:gd name="T30" fmla="*/ 109538 w 69"/>
                <a:gd name="T31" fmla="*/ 88900 h 83"/>
                <a:gd name="T32" fmla="*/ 106363 w 69"/>
                <a:gd name="T33" fmla="*/ 92075 h 83"/>
                <a:gd name="T34" fmla="*/ 92075 w 69"/>
                <a:gd name="T35" fmla="*/ 103188 h 83"/>
                <a:gd name="T36" fmla="*/ 76200 w 69"/>
                <a:gd name="T37" fmla="*/ 112713 h 83"/>
                <a:gd name="T38" fmla="*/ 55563 w 69"/>
                <a:gd name="T39" fmla="*/ 112713 h 83"/>
                <a:gd name="T40" fmla="*/ 36513 w 69"/>
                <a:gd name="T41" fmla="*/ 103188 h 83"/>
                <a:gd name="T42" fmla="*/ 23813 w 69"/>
                <a:gd name="T43" fmla="*/ 92075 h 83"/>
                <a:gd name="T44" fmla="*/ 19050 w 69"/>
                <a:gd name="T45" fmla="*/ 73025 h 83"/>
                <a:gd name="T46" fmla="*/ 19050 w 69"/>
                <a:gd name="T47" fmla="*/ 55563 h 83"/>
                <a:gd name="T48" fmla="*/ 23813 w 69"/>
                <a:gd name="T49" fmla="*/ 36513 h 83"/>
                <a:gd name="T50" fmla="*/ 36513 w 69"/>
                <a:gd name="T51" fmla="*/ 25400 h 83"/>
                <a:gd name="T52" fmla="*/ 55563 w 69"/>
                <a:gd name="T53" fmla="*/ 15875 h 83"/>
                <a:gd name="T54" fmla="*/ 76200 w 69"/>
                <a:gd name="T55" fmla="*/ 15875 h 83"/>
                <a:gd name="T56" fmla="*/ 92075 w 69"/>
                <a:gd name="T57" fmla="*/ 25400 h 83"/>
                <a:gd name="T58" fmla="*/ 106363 w 69"/>
                <a:gd name="T59" fmla="*/ 36513 h 83"/>
                <a:gd name="T60" fmla="*/ 106363 w 69"/>
                <a:gd name="T61" fmla="*/ 39688 h 83"/>
                <a:gd name="T62" fmla="*/ 109538 w 69"/>
                <a:gd name="T63" fmla="*/ 33338 h 83"/>
                <a:gd name="T64" fmla="*/ 109538 w 69"/>
                <a:gd name="T65" fmla="*/ 25400 h 83"/>
                <a:gd name="T66" fmla="*/ 109538 w 69"/>
                <a:gd name="T67" fmla="*/ 19050 h 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9"/>
                <a:gd name="T103" fmla="*/ 0 h 83"/>
                <a:gd name="T104" fmla="*/ 69 w 69"/>
                <a:gd name="T105" fmla="*/ 83 h 8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9" h="83">
                  <a:moveTo>
                    <a:pt x="69" y="10"/>
                  </a:moveTo>
                  <a:lnTo>
                    <a:pt x="63" y="6"/>
                  </a:lnTo>
                  <a:lnTo>
                    <a:pt x="58" y="2"/>
                  </a:lnTo>
                  <a:lnTo>
                    <a:pt x="50" y="0"/>
                  </a:lnTo>
                  <a:lnTo>
                    <a:pt x="40" y="0"/>
                  </a:lnTo>
                  <a:lnTo>
                    <a:pt x="33" y="0"/>
                  </a:lnTo>
                  <a:lnTo>
                    <a:pt x="25" y="2"/>
                  </a:lnTo>
                  <a:lnTo>
                    <a:pt x="17" y="6"/>
                  </a:lnTo>
                  <a:lnTo>
                    <a:pt x="12" y="12"/>
                  </a:lnTo>
                  <a:lnTo>
                    <a:pt x="8" y="17"/>
                  </a:lnTo>
                  <a:lnTo>
                    <a:pt x="4" y="25"/>
                  </a:lnTo>
                  <a:lnTo>
                    <a:pt x="0" y="33"/>
                  </a:lnTo>
                  <a:lnTo>
                    <a:pt x="0" y="41"/>
                  </a:lnTo>
                  <a:lnTo>
                    <a:pt x="0" y="48"/>
                  </a:lnTo>
                  <a:lnTo>
                    <a:pt x="4" y="56"/>
                  </a:lnTo>
                  <a:lnTo>
                    <a:pt x="8" y="64"/>
                  </a:lnTo>
                  <a:lnTo>
                    <a:pt x="12" y="69"/>
                  </a:lnTo>
                  <a:lnTo>
                    <a:pt x="17" y="75"/>
                  </a:lnTo>
                  <a:lnTo>
                    <a:pt x="25" y="79"/>
                  </a:lnTo>
                  <a:lnTo>
                    <a:pt x="33" y="81"/>
                  </a:lnTo>
                  <a:lnTo>
                    <a:pt x="40" y="83"/>
                  </a:lnTo>
                  <a:lnTo>
                    <a:pt x="50" y="81"/>
                  </a:lnTo>
                  <a:lnTo>
                    <a:pt x="58" y="79"/>
                  </a:lnTo>
                  <a:lnTo>
                    <a:pt x="63" y="75"/>
                  </a:lnTo>
                  <a:lnTo>
                    <a:pt x="69" y="71"/>
                  </a:lnTo>
                  <a:lnTo>
                    <a:pt x="69" y="69"/>
                  </a:lnTo>
                  <a:lnTo>
                    <a:pt x="69" y="67"/>
                  </a:lnTo>
                  <a:lnTo>
                    <a:pt x="69" y="65"/>
                  </a:lnTo>
                  <a:lnTo>
                    <a:pt x="69" y="64"/>
                  </a:lnTo>
                  <a:lnTo>
                    <a:pt x="69" y="62"/>
                  </a:lnTo>
                  <a:lnTo>
                    <a:pt x="69" y="58"/>
                  </a:lnTo>
                  <a:lnTo>
                    <a:pt x="69" y="56"/>
                  </a:lnTo>
                  <a:lnTo>
                    <a:pt x="69" y="54"/>
                  </a:lnTo>
                  <a:lnTo>
                    <a:pt x="67" y="58"/>
                  </a:lnTo>
                  <a:lnTo>
                    <a:pt x="63" y="62"/>
                  </a:lnTo>
                  <a:lnTo>
                    <a:pt x="58" y="65"/>
                  </a:lnTo>
                  <a:lnTo>
                    <a:pt x="54" y="69"/>
                  </a:lnTo>
                  <a:lnTo>
                    <a:pt x="48" y="71"/>
                  </a:lnTo>
                  <a:lnTo>
                    <a:pt x="40" y="71"/>
                  </a:lnTo>
                  <a:lnTo>
                    <a:pt x="35" y="71"/>
                  </a:lnTo>
                  <a:lnTo>
                    <a:pt x="29" y="69"/>
                  </a:lnTo>
                  <a:lnTo>
                    <a:pt x="23" y="65"/>
                  </a:lnTo>
                  <a:lnTo>
                    <a:pt x="19" y="62"/>
                  </a:lnTo>
                  <a:lnTo>
                    <a:pt x="15" y="58"/>
                  </a:lnTo>
                  <a:lnTo>
                    <a:pt x="14" y="52"/>
                  </a:lnTo>
                  <a:lnTo>
                    <a:pt x="12" y="46"/>
                  </a:lnTo>
                  <a:lnTo>
                    <a:pt x="10" y="41"/>
                  </a:lnTo>
                  <a:lnTo>
                    <a:pt x="12" y="35"/>
                  </a:lnTo>
                  <a:lnTo>
                    <a:pt x="14" y="29"/>
                  </a:lnTo>
                  <a:lnTo>
                    <a:pt x="15" y="23"/>
                  </a:lnTo>
                  <a:lnTo>
                    <a:pt x="19" y="19"/>
                  </a:lnTo>
                  <a:lnTo>
                    <a:pt x="23" y="16"/>
                  </a:lnTo>
                  <a:lnTo>
                    <a:pt x="29" y="12"/>
                  </a:lnTo>
                  <a:lnTo>
                    <a:pt x="35" y="10"/>
                  </a:lnTo>
                  <a:lnTo>
                    <a:pt x="40" y="10"/>
                  </a:lnTo>
                  <a:lnTo>
                    <a:pt x="48" y="10"/>
                  </a:lnTo>
                  <a:lnTo>
                    <a:pt x="54" y="12"/>
                  </a:lnTo>
                  <a:lnTo>
                    <a:pt x="58" y="16"/>
                  </a:lnTo>
                  <a:lnTo>
                    <a:pt x="63" y="19"/>
                  </a:lnTo>
                  <a:lnTo>
                    <a:pt x="67" y="23"/>
                  </a:lnTo>
                  <a:lnTo>
                    <a:pt x="67" y="27"/>
                  </a:lnTo>
                  <a:lnTo>
                    <a:pt x="67" y="25"/>
                  </a:lnTo>
                  <a:lnTo>
                    <a:pt x="69" y="23"/>
                  </a:lnTo>
                  <a:lnTo>
                    <a:pt x="69" y="21"/>
                  </a:lnTo>
                  <a:lnTo>
                    <a:pt x="69" y="19"/>
                  </a:lnTo>
                  <a:lnTo>
                    <a:pt x="69" y="16"/>
                  </a:lnTo>
                  <a:lnTo>
                    <a:pt x="69" y="14"/>
                  </a:lnTo>
                  <a:lnTo>
                    <a:pt x="69" y="12"/>
                  </a:lnTo>
                  <a:lnTo>
                    <a:pt x="69" y="10"/>
                  </a:lnTo>
                  <a:close/>
                </a:path>
              </a:pathLst>
            </a:custGeom>
            <a:solidFill>
              <a:srgbClr val="F8FCFF"/>
            </a:solidFill>
            <a:ln w="9525">
              <a:noFill/>
              <a:round/>
            </a:ln>
          </p:spPr>
          <p:txBody>
            <a:bodyPr/>
            <a:lstStyle/>
            <a:p>
              <a:endParaRPr lang="en-US"/>
            </a:p>
          </p:txBody>
        </p:sp>
        <p:sp>
          <p:nvSpPr>
            <p:cNvPr id="21561" name="Freeform 259"/>
            <p:cNvSpPr/>
            <p:nvPr/>
          </p:nvSpPr>
          <p:spPr bwMode="auto">
            <a:xfrm>
              <a:off x="2074335" y="3435329"/>
              <a:ext cx="88900" cy="115888"/>
            </a:xfrm>
            <a:custGeom>
              <a:avLst/>
              <a:gdLst>
                <a:gd name="T0" fmla="*/ 96838 w 63"/>
                <a:gd name="T1" fmla="*/ 19050 h 73"/>
                <a:gd name="T2" fmla="*/ 79375 w 63"/>
                <a:gd name="T3" fmla="*/ 6350 h 73"/>
                <a:gd name="T4" fmla="*/ 53975 w 63"/>
                <a:gd name="T5" fmla="*/ 0 h 73"/>
                <a:gd name="T6" fmla="*/ 33338 w 63"/>
                <a:gd name="T7" fmla="*/ 6350 h 73"/>
                <a:gd name="T8" fmla="*/ 14288 w 63"/>
                <a:gd name="T9" fmla="*/ 19050 h 73"/>
                <a:gd name="T10" fmla="*/ 3175 w 63"/>
                <a:gd name="T11" fmla="*/ 36513 h 73"/>
                <a:gd name="T12" fmla="*/ 0 w 63"/>
                <a:gd name="T13" fmla="*/ 58738 h 73"/>
                <a:gd name="T14" fmla="*/ 3175 w 63"/>
                <a:gd name="T15" fmla="*/ 79375 h 73"/>
                <a:gd name="T16" fmla="*/ 14288 w 63"/>
                <a:gd name="T17" fmla="*/ 96838 h 73"/>
                <a:gd name="T18" fmla="*/ 33338 w 63"/>
                <a:gd name="T19" fmla="*/ 109538 h 73"/>
                <a:gd name="T20" fmla="*/ 53975 w 63"/>
                <a:gd name="T21" fmla="*/ 115888 h 73"/>
                <a:gd name="T22" fmla="*/ 79375 w 63"/>
                <a:gd name="T23" fmla="*/ 109538 h 73"/>
                <a:gd name="T24" fmla="*/ 96838 w 63"/>
                <a:gd name="T25" fmla="*/ 96838 h 73"/>
                <a:gd name="T26" fmla="*/ 100013 w 63"/>
                <a:gd name="T27" fmla="*/ 92075 h 73"/>
                <a:gd name="T28" fmla="*/ 100013 w 63"/>
                <a:gd name="T29" fmla="*/ 82550 h 73"/>
                <a:gd name="T30" fmla="*/ 100013 w 63"/>
                <a:gd name="T31" fmla="*/ 73025 h 73"/>
                <a:gd name="T32" fmla="*/ 100013 w 63"/>
                <a:gd name="T33" fmla="*/ 63500 h 73"/>
                <a:gd name="T34" fmla="*/ 96838 w 63"/>
                <a:gd name="T35" fmla="*/ 58738 h 73"/>
                <a:gd name="T36" fmla="*/ 93663 w 63"/>
                <a:gd name="T37" fmla="*/ 42863 h 73"/>
                <a:gd name="T38" fmla="*/ 85725 w 63"/>
                <a:gd name="T39" fmla="*/ 30163 h 73"/>
                <a:gd name="T40" fmla="*/ 73025 w 63"/>
                <a:gd name="T41" fmla="*/ 20638 h 73"/>
                <a:gd name="T42" fmla="*/ 53975 w 63"/>
                <a:gd name="T43" fmla="*/ 19050 h 73"/>
                <a:gd name="T44" fmla="*/ 39688 w 63"/>
                <a:gd name="T45" fmla="*/ 20638 h 73"/>
                <a:gd name="T46" fmla="*/ 26988 w 63"/>
                <a:gd name="T47" fmla="*/ 30163 h 73"/>
                <a:gd name="T48" fmla="*/ 17463 w 63"/>
                <a:gd name="T49" fmla="*/ 42863 h 73"/>
                <a:gd name="T50" fmla="*/ 14288 w 63"/>
                <a:gd name="T51" fmla="*/ 58738 h 73"/>
                <a:gd name="T52" fmla="*/ 17463 w 63"/>
                <a:gd name="T53" fmla="*/ 73025 h 73"/>
                <a:gd name="T54" fmla="*/ 26988 w 63"/>
                <a:gd name="T55" fmla="*/ 88900 h 73"/>
                <a:gd name="T56" fmla="*/ 39688 w 63"/>
                <a:gd name="T57" fmla="*/ 95250 h 73"/>
                <a:gd name="T58" fmla="*/ 53975 w 63"/>
                <a:gd name="T59" fmla="*/ 100013 h 73"/>
                <a:gd name="T60" fmla="*/ 73025 w 63"/>
                <a:gd name="T61" fmla="*/ 95250 h 73"/>
                <a:gd name="T62" fmla="*/ 85725 w 63"/>
                <a:gd name="T63" fmla="*/ 88900 h 73"/>
                <a:gd name="T64" fmla="*/ 93663 w 63"/>
                <a:gd name="T65" fmla="*/ 73025 h 73"/>
                <a:gd name="T66" fmla="*/ 96838 w 63"/>
                <a:gd name="T67" fmla="*/ 58738 h 73"/>
                <a:gd name="T68" fmla="*/ 100013 w 63"/>
                <a:gd name="T69" fmla="*/ 55563 h 73"/>
                <a:gd name="T70" fmla="*/ 100013 w 63"/>
                <a:gd name="T71" fmla="*/ 46038 h 73"/>
                <a:gd name="T72" fmla="*/ 100013 w 63"/>
                <a:gd name="T73" fmla="*/ 36513 h 73"/>
                <a:gd name="T74" fmla="*/ 100013 w 63"/>
                <a:gd name="T75" fmla="*/ 26988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3"/>
                <a:gd name="T115" fmla="*/ 0 h 73"/>
                <a:gd name="T116" fmla="*/ 63 w 63"/>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3" h="73">
                  <a:moveTo>
                    <a:pt x="63" y="13"/>
                  </a:moveTo>
                  <a:lnTo>
                    <a:pt x="61" y="12"/>
                  </a:lnTo>
                  <a:lnTo>
                    <a:pt x="56" y="8"/>
                  </a:lnTo>
                  <a:lnTo>
                    <a:pt x="50" y="4"/>
                  </a:lnTo>
                  <a:lnTo>
                    <a:pt x="42" y="2"/>
                  </a:lnTo>
                  <a:lnTo>
                    <a:pt x="34" y="0"/>
                  </a:lnTo>
                  <a:lnTo>
                    <a:pt x="29" y="2"/>
                  </a:lnTo>
                  <a:lnTo>
                    <a:pt x="21" y="4"/>
                  </a:lnTo>
                  <a:lnTo>
                    <a:pt x="15" y="8"/>
                  </a:lnTo>
                  <a:lnTo>
                    <a:pt x="9" y="12"/>
                  </a:lnTo>
                  <a:lnTo>
                    <a:pt x="6" y="17"/>
                  </a:lnTo>
                  <a:lnTo>
                    <a:pt x="2" y="23"/>
                  </a:lnTo>
                  <a:lnTo>
                    <a:pt x="0" y="29"/>
                  </a:lnTo>
                  <a:lnTo>
                    <a:pt x="0" y="37"/>
                  </a:lnTo>
                  <a:lnTo>
                    <a:pt x="0" y="44"/>
                  </a:lnTo>
                  <a:lnTo>
                    <a:pt x="2" y="50"/>
                  </a:lnTo>
                  <a:lnTo>
                    <a:pt x="6" y="58"/>
                  </a:lnTo>
                  <a:lnTo>
                    <a:pt x="9" y="61"/>
                  </a:lnTo>
                  <a:lnTo>
                    <a:pt x="15" y="67"/>
                  </a:lnTo>
                  <a:lnTo>
                    <a:pt x="21" y="69"/>
                  </a:lnTo>
                  <a:lnTo>
                    <a:pt x="29" y="71"/>
                  </a:lnTo>
                  <a:lnTo>
                    <a:pt x="34" y="73"/>
                  </a:lnTo>
                  <a:lnTo>
                    <a:pt x="42" y="71"/>
                  </a:lnTo>
                  <a:lnTo>
                    <a:pt x="50" y="69"/>
                  </a:lnTo>
                  <a:lnTo>
                    <a:pt x="56" y="67"/>
                  </a:lnTo>
                  <a:lnTo>
                    <a:pt x="61" y="61"/>
                  </a:lnTo>
                  <a:lnTo>
                    <a:pt x="63" y="60"/>
                  </a:lnTo>
                  <a:lnTo>
                    <a:pt x="63" y="58"/>
                  </a:lnTo>
                  <a:lnTo>
                    <a:pt x="63" y="54"/>
                  </a:lnTo>
                  <a:lnTo>
                    <a:pt x="63" y="52"/>
                  </a:lnTo>
                  <a:lnTo>
                    <a:pt x="63" y="48"/>
                  </a:lnTo>
                  <a:lnTo>
                    <a:pt x="63" y="46"/>
                  </a:lnTo>
                  <a:lnTo>
                    <a:pt x="63" y="42"/>
                  </a:lnTo>
                  <a:lnTo>
                    <a:pt x="63" y="40"/>
                  </a:lnTo>
                  <a:lnTo>
                    <a:pt x="63" y="37"/>
                  </a:lnTo>
                  <a:lnTo>
                    <a:pt x="61" y="37"/>
                  </a:lnTo>
                  <a:lnTo>
                    <a:pt x="59" y="31"/>
                  </a:lnTo>
                  <a:lnTo>
                    <a:pt x="59" y="27"/>
                  </a:lnTo>
                  <a:lnTo>
                    <a:pt x="56" y="23"/>
                  </a:lnTo>
                  <a:lnTo>
                    <a:pt x="54" y="19"/>
                  </a:lnTo>
                  <a:lnTo>
                    <a:pt x="50" y="15"/>
                  </a:lnTo>
                  <a:lnTo>
                    <a:pt x="46" y="13"/>
                  </a:lnTo>
                  <a:lnTo>
                    <a:pt x="40" y="12"/>
                  </a:lnTo>
                  <a:lnTo>
                    <a:pt x="34" y="12"/>
                  </a:lnTo>
                  <a:lnTo>
                    <a:pt x="31" y="12"/>
                  </a:lnTo>
                  <a:lnTo>
                    <a:pt x="25" y="13"/>
                  </a:lnTo>
                  <a:lnTo>
                    <a:pt x="21" y="15"/>
                  </a:lnTo>
                  <a:lnTo>
                    <a:pt x="17" y="19"/>
                  </a:lnTo>
                  <a:lnTo>
                    <a:pt x="13" y="23"/>
                  </a:lnTo>
                  <a:lnTo>
                    <a:pt x="11" y="27"/>
                  </a:lnTo>
                  <a:lnTo>
                    <a:pt x="9" y="31"/>
                  </a:lnTo>
                  <a:lnTo>
                    <a:pt x="9" y="37"/>
                  </a:lnTo>
                  <a:lnTo>
                    <a:pt x="9" y="42"/>
                  </a:lnTo>
                  <a:lnTo>
                    <a:pt x="11" y="46"/>
                  </a:lnTo>
                  <a:lnTo>
                    <a:pt x="13" y="52"/>
                  </a:lnTo>
                  <a:lnTo>
                    <a:pt x="17" y="56"/>
                  </a:lnTo>
                  <a:lnTo>
                    <a:pt x="21" y="58"/>
                  </a:lnTo>
                  <a:lnTo>
                    <a:pt x="25" y="60"/>
                  </a:lnTo>
                  <a:lnTo>
                    <a:pt x="31" y="61"/>
                  </a:lnTo>
                  <a:lnTo>
                    <a:pt x="34" y="63"/>
                  </a:lnTo>
                  <a:lnTo>
                    <a:pt x="40" y="61"/>
                  </a:lnTo>
                  <a:lnTo>
                    <a:pt x="46" y="60"/>
                  </a:lnTo>
                  <a:lnTo>
                    <a:pt x="50" y="58"/>
                  </a:lnTo>
                  <a:lnTo>
                    <a:pt x="54" y="56"/>
                  </a:lnTo>
                  <a:lnTo>
                    <a:pt x="56" y="52"/>
                  </a:lnTo>
                  <a:lnTo>
                    <a:pt x="59" y="46"/>
                  </a:lnTo>
                  <a:lnTo>
                    <a:pt x="59" y="42"/>
                  </a:lnTo>
                  <a:lnTo>
                    <a:pt x="61" y="37"/>
                  </a:lnTo>
                  <a:lnTo>
                    <a:pt x="63" y="37"/>
                  </a:lnTo>
                  <a:lnTo>
                    <a:pt x="63" y="35"/>
                  </a:lnTo>
                  <a:lnTo>
                    <a:pt x="63" y="31"/>
                  </a:lnTo>
                  <a:lnTo>
                    <a:pt x="63" y="29"/>
                  </a:lnTo>
                  <a:lnTo>
                    <a:pt x="63" y="25"/>
                  </a:lnTo>
                  <a:lnTo>
                    <a:pt x="63" y="23"/>
                  </a:lnTo>
                  <a:lnTo>
                    <a:pt x="63" y="19"/>
                  </a:lnTo>
                  <a:lnTo>
                    <a:pt x="63" y="17"/>
                  </a:lnTo>
                  <a:lnTo>
                    <a:pt x="63" y="13"/>
                  </a:lnTo>
                  <a:close/>
                </a:path>
              </a:pathLst>
            </a:custGeom>
            <a:solidFill>
              <a:srgbClr val="F9FCFF"/>
            </a:solidFill>
            <a:ln w="9525">
              <a:noFill/>
              <a:round/>
            </a:ln>
          </p:spPr>
          <p:txBody>
            <a:bodyPr/>
            <a:lstStyle/>
            <a:p>
              <a:endParaRPr lang="en-US"/>
            </a:p>
          </p:txBody>
        </p:sp>
        <p:sp>
          <p:nvSpPr>
            <p:cNvPr id="21562" name="Freeform 260"/>
            <p:cNvSpPr/>
            <p:nvPr/>
          </p:nvSpPr>
          <p:spPr bwMode="auto">
            <a:xfrm>
              <a:off x="2079978" y="3444854"/>
              <a:ext cx="83256" cy="96838"/>
            </a:xfrm>
            <a:custGeom>
              <a:avLst/>
              <a:gdLst>
                <a:gd name="T0" fmla="*/ 90488 w 59"/>
                <a:gd name="T1" fmla="*/ 20638 h 61"/>
                <a:gd name="T2" fmla="*/ 76200 w 59"/>
                <a:gd name="T3" fmla="*/ 9525 h 61"/>
                <a:gd name="T4" fmla="*/ 60325 w 59"/>
                <a:gd name="T5" fmla="*/ 0 h 61"/>
                <a:gd name="T6" fmla="*/ 39688 w 59"/>
                <a:gd name="T7" fmla="*/ 0 h 61"/>
                <a:gd name="T8" fmla="*/ 20638 w 59"/>
                <a:gd name="T9" fmla="*/ 9525 h 61"/>
                <a:gd name="T10" fmla="*/ 7938 w 59"/>
                <a:gd name="T11" fmla="*/ 20638 h 61"/>
                <a:gd name="T12" fmla="*/ 3175 w 59"/>
                <a:gd name="T13" fmla="*/ 39688 h 61"/>
                <a:gd name="T14" fmla="*/ 3175 w 59"/>
                <a:gd name="T15" fmla="*/ 57150 h 61"/>
                <a:gd name="T16" fmla="*/ 7938 w 59"/>
                <a:gd name="T17" fmla="*/ 76200 h 61"/>
                <a:gd name="T18" fmla="*/ 20638 w 59"/>
                <a:gd name="T19" fmla="*/ 87313 h 61"/>
                <a:gd name="T20" fmla="*/ 39688 w 59"/>
                <a:gd name="T21" fmla="*/ 96838 h 61"/>
                <a:gd name="T22" fmla="*/ 60325 w 59"/>
                <a:gd name="T23" fmla="*/ 96838 h 61"/>
                <a:gd name="T24" fmla="*/ 76200 w 59"/>
                <a:gd name="T25" fmla="*/ 87313 h 61"/>
                <a:gd name="T26" fmla="*/ 90488 w 59"/>
                <a:gd name="T27" fmla="*/ 76200 h 61"/>
                <a:gd name="T28" fmla="*/ 93663 w 59"/>
                <a:gd name="T29" fmla="*/ 66675 h 61"/>
                <a:gd name="T30" fmla="*/ 93663 w 59"/>
                <a:gd name="T31" fmla="*/ 63500 h 61"/>
                <a:gd name="T32" fmla="*/ 93663 w 59"/>
                <a:gd name="T33" fmla="*/ 57150 h 61"/>
                <a:gd name="T34" fmla="*/ 93663 w 59"/>
                <a:gd name="T35" fmla="*/ 50800 h 61"/>
                <a:gd name="T36" fmla="*/ 82550 w 59"/>
                <a:gd name="T37" fmla="*/ 49213 h 61"/>
                <a:gd name="T38" fmla="*/ 79375 w 59"/>
                <a:gd name="T39" fmla="*/ 36513 h 61"/>
                <a:gd name="T40" fmla="*/ 73025 w 59"/>
                <a:gd name="T41" fmla="*/ 26988 h 61"/>
                <a:gd name="T42" fmla="*/ 60325 w 59"/>
                <a:gd name="T43" fmla="*/ 17463 h 61"/>
                <a:gd name="T44" fmla="*/ 47625 w 59"/>
                <a:gd name="T45" fmla="*/ 14288 h 61"/>
                <a:gd name="T46" fmla="*/ 36513 w 59"/>
                <a:gd name="T47" fmla="*/ 17463 h 61"/>
                <a:gd name="T48" fmla="*/ 26988 w 59"/>
                <a:gd name="T49" fmla="*/ 26988 h 61"/>
                <a:gd name="T50" fmla="*/ 17463 w 59"/>
                <a:gd name="T51" fmla="*/ 36513 h 61"/>
                <a:gd name="T52" fmla="*/ 17463 w 59"/>
                <a:gd name="T53" fmla="*/ 49213 h 61"/>
                <a:gd name="T54" fmla="*/ 17463 w 59"/>
                <a:gd name="T55" fmla="*/ 60325 h 61"/>
                <a:gd name="T56" fmla="*/ 26988 w 59"/>
                <a:gd name="T57" fmla="*/ 73025 h 61"/>
                <a:gd name="T58" fmla="*/ 36513 w 59"/>
                <a:gd name="T59" fmla="*/ 79375 h 61"/>
                <a:gd name="T60" fmla="*/ 47625 w 59"/>
                <a:gd name="T61" fmla="*/ 82550 h 61"/>
                <a:gd name="T62" fmla="*/ 60325 w 59"/>
                <a:gd name="T63" fmla="*/ 79375 h 61"/>
                <a:gd name="T64" fmla="*/ 73025 w 59"/>
                <a:gd name="T65" fmla="*/ 73025 h 61"/>
                <a:gd name="T66" fmla="*/ 79375 w 59"/>
                <a:gd name="T67" fmla="*/ 60325 h 61"/>
                <a:gd name="T68" fmla="*/ 82550 w 59"/>
                <a:gd name="T69" fmla="*/ 49213 h 61"/>
                <a:gd name="T70" fmla="*/ 93663 w 59"/>
                <a:gd name="T71" fmla="*/ 46038 h 61"/>
                <a:gd name="T72" fmla="*/ 93663 w 59"/>
                <a:gd name="T73" fmla="*/ 39688 h 61"/>
                <a:gd name="T74" fmla="*/ 93663 w 59"/>
                <a:gd name="T75" fmla="*/ 36513 h 61"/>
                <a:gd name="T76" fmla="*/ 90488 w 59"/>
                <a:gd name="T77" fmla="*/ 30163 h 6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9"/>
                <a:gd name="T118" fmla="*/ 0 h 61"/>
                <a:gd name="T119" fmla="*/ 59 w 59"/>
                <a:gd name="T120" fmla="*/ 61 h 6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9" h="61">
                  <a:moveTo>
                    <a:pt x="57" y="17"/>
                  </a:moveTo>
                  <a:lnTo>
                    <a:pt x="57" y="13"/>
                  </a:lnTo>
                  <a:lnTo>
                    <a:pt x="53" y="9"/>
                  </a:lnTo>
                  <a:lnTo>
                    <a:pt x="48" y="6"/>
                  </a:lnTo>
                  <a:lnTo>
                    <a:pt x="44" y="2"/>
                  </a:lnTo>
                  <a:lnTo>
                    <a:pt x="38" y="0"/>
                  </a:lnTo>
                  <a:lnTo>
                    <a:pt x="30" y="0"/>
                  </a:lnTo>
                  <a:lnTo>
                    <a:pt x="25" y="0"/>
                  </a:lnTo>
                  <a:lnTo>
                    <a:pt x="19" y="2"/>
                  </a:lnTo>
                  <a:lnTo>
                    <a:pt x="13" y="6"/>
                  </a:lnTo>
                  <a:lnTo>
                    <a:pt x="9" y="9"/>
                  </a:lnTo>
                  <a:lnTo>
                    <a:pt x="5" y="13"/>
                  </a:lnTo>
                  <a:lnTo>
                    <a:pt x="4" y="19"/>
                  </a:lnTo>
                  <a:lnTo>
                    <a:pt x="2" y="25"/>
                  </a:lnTo>
                  <a:lnTo>
                    <a:pt x="0" y="31"/>
                  </a:lnTo>
                  <a:lnTo>
                    <a:pt x="2" y="36"/>
                  </a:lnTo>
                  <a:lnTo>
                    <a:pt x="4" y="42"/>
                  </a:lnTo>
                  <a:lnTo>
                    <a:pt x="5" y="48"/>
                  </a:lnTo>
                  <a:lnTo>
                    <a:pt x="9" y="52"/>
                  </a:lnTo>
                  <a:lnTo>
                    <a:pt x="13" y="55"/>
                  </a:lnTo>
                  <a:lnTo>
                    <a:pt x="19" y="59"/>
                  </a:lnTo>
                  <a:lnTo>
                    <a:pt x="25" y="61"/>
                  </a:lnTo>
                  <a:lnTo>
                    <a:pt x="30" y="61"/>
                  </a:lnTo>
                  <a:lnTo>
                    <a:pt x="38" y="61"/>
                  </a:lnTo>
                  <a:lnTo>
                    <a:pt x="44" y="59"/>
                  </a:lnTo>
                  <a:lnTo>
                    <a:pt x="48" y="55"/>
                  </a:lnTo>
                  <a:lnTo>
                    <a:pt x="53" y="52"/>
                  </a:lnTo>
                  <a:lnTo>
                    <a:pt x="57" y="48"/>
                  </a:lnTo>
                  <a:lnTo>
                    <a:pt x="59" y="44"/>
                  </a:lnTo>
                  <a:lnTo>
                    <a:pt x="59" y="42"/>
                  </a:lnTo>
                  <a:lnTo>
                    <a:pt x="59" y="40"/>
                  </a:lnTo>
                  <a:lnTo>
                    <a:pt x="59" y="38"/>
                  </a:lnTo>
                  <a:lnTo>
                    <a:pt x="59" y="36"/>
                  </a:lnTo>
                  <a:lnTo>
                    <a:pt x="59" y="34"/>
                  </a:lnTo>
                  <a:lnTo>
                    <a:pt x="59" y="32"/>
                  </a:lnTo>
                  <a:lnTo>
                    <a:pt x="59" y="31"/>
                  </a:lnTo>
                  <a:lnTo>
                    <a:pt x="52" y="31"/>
                  </a:lnTo>
                  <a:lnTo>
                    <a:pt x="52" y="27"/>
                  </a:lnTo>
                  <a:lnTo>
                    <a:pt x="50" y="23"/>
                  </a:lnTo>
                  <a:lnTo>
                    <a:pt x="48" y="19"/>
                  </a:lnTo>
                  <a:lnTo>
                    <a:pt x="46" y="17"/>
                  </a:lnTo>
                  <a:lnTo>
                    <a:pt x="42" y="13"/>
                  </a:lnTo>
                  <a:lnTo>
                    <a:pt x="38" y="11"/>
                  </a:lnTo>
                  <a:lnTo>
                    <a:pt x="34" y="11"/>
                  </a:lnTo>
                  <a:lnTo>
                    <a:pt x="30" y="9"/>
                  </a:lnTo>
                  <a:lnTo>
                    <a:pt x="27" y="11"/>
                  </a:lnTo>
                  <a:lnTo>
                    <a:pt x="23" y="11"/>
                  </a:lnTo>
                  <a:lnTo>
                    <a:pt x="19" y="13"/>
                  </a:lnTo>
                  <a:lnTo>
                    <a:pt x="17" y="17"/>
                  </a:lnTo>
                  <a:lnTo>
                    <a:pt x="13" y="19"/>
                  </a:lnTo>
                  <a:lnTo>
                    <a:pt x="11" y="23"/>
                  </a:lnTo>
                  <a:lnTo>
                    <a:pt x="11" y="27"/>
                  </a:lnTo>
                  <a:lnTo>
                    <a:pt x="11" y="31"/>
                  </a:lnTo>
                  <a:lnTo>
                    <a:pt x="11" y="34"/>
                  </a:lnTo>
                  <a:lnTo>
                    <a:pt x="11" y="38"/>
                  </a:lnTo>
                  <a:lnTo>
                    <a:pt x="13" y="42"/>
                  </a:lnTo>
                  <a:lnTo>
                    <a:pt x="17" y="46"/>
                  </a:lnTo>
                  <a:lnTo>
                    <a:pt x="19" y="48"/>
                  </a:lnTo>
                  <a:lnTo>
                    <a:pt x="23" y="50"/>
                  </a:lnTo>
                  <a:lnTo>
                    <a:pt x="27" y="52"/>
                  </a:lnTo>
                  <a:lnTo>
                    <a:pt x="30" y="52"/>
                  </a:lnTo>
                  <a:lnTo>
                    <a:pt x="34" y="52"/>
                  </a:lnTo>
                  <a:lnTo>
                    <a:pt x="38" y="50"/>
                  </a:lnTo>
                  <a:lnTo>
                    <a:pt x="42" y="48"/>
                  </a:lnTo>
                  <a:lnTo>
                    <a:pt x="46" y="46"/>
                  </a:lnTo>
                  <a:lnTo>
                    <a:pt x="48" y="42"/>
                  </a:lnTo>
                  <a:lnTo>
                    <a:pt x="50" y="38"/>
                  </a:lnTo>
                  <a:lnTo>
                    <a:pt x="52" y="34"/>
                  </a:lnTo>
                  <a:lnTo>
                    <a:pt x="52" y="31"/>
                  </a:lnTo>
                  <a:lnTo>
                    <a:pt x="59" y="31"/>
                  </a:lnTo>
                  <a:lnTo>
                    <a:pt x="59" y="29"/>
                  </a:lnTo>
                  <a:lnTo>
                    <a:pt x="59" y="27"/>
                  </a:lnTo>
                  <a:lnTo>
                    <a:pt x="59" y="25"/>
                  </a:lnTo>
                  <a:lnTo>
                    <a:pt x="59" y="23"/>
                  </a:lnTo>
                  <a:lnTo>
                    <a:pt x="57" y="21"/>
                  </a:lnTo>
                  <a:lnTo>
                    <a:pt x="57" y="19"/>
                  </a:lnTo>
                  <a:lnTo>
                    <a:pt x="57" y="17"/>
                  </a:lnTo>
                  <a:close/>
                </a:path>
              </a:pathLst>
            </a:custGeom>
            <a:solidFill>
              <a:srgbClr val="FAFDFF"/>
            </a:solidFill>
            <a:ln w="9525">
              <a:noFill/>
              <a:round/>
            </a:ln>
          </p:spPr>
          <p:txBody>
            <a:bodyPr/>
            <a:lstStyle/>
            <a:p>
              <a:endParaRPr lang="en-US"/>
            </a:p>
          </p:txBody>
        </p:sp>
        <p:sp>
          <p:nvSpPr>
            <p:cNvPr id="21563" name="Freeform 261"/>
            <p:cNvSpPr/>
            <p:nvPr/>
          </p:nvSpPr>
          <p:spPr bwMode="auto">
            <a:xfrm>
              <a:off x="2087034" y="3454380"/>
              <a:ext cx="73378" cy="80963"/>
            </a:xfrm>
            <a:custGeom>
              <a:avLst/>
              <a:gdLst>
                <a:gd name="T0" fmla="*/ 79375 w 52"/>
                <a:gd name="T1" fmla="*/ 30163 h 51"/>
                <a:gd name="T2" fmla="*/ 74613 w 52"/>
                <a:gd name="T3" fmla="*/ 17463 h 51"/>
                <a:gd name="T4" fmla="*/ 65088 w 52"/>
                <a:gd name="T5" fmla="*/ 4763 h 51"/>
                <a:gd name="T6" fmla="*/ 49212 w 52"/>
                <a:gd name="T7" fmla="*/ 0 h 51"/>
                <a:gd name="T8" fmla="*/ 34925 w 52"/>
                <a:gd name="T9" fmla="*/ 0 h 51"/>
                <a:gd name="T10" fmla="*/ 19050 w 52"/>
                <a:gd name="T11" fmla="*/ 4763 h 51"/>
                <a:gd name="T12" fmla="*/ 6350 w 52"/>
                <a:gd name="T13" fmla="*/ 17463 h 51"/>
                <a:gd name="T14" fmla="*/ 0 w 52"/>
                <a:gd name="T15" fmla="*/ 30163 h 51"/>
                <a:gd name="T16" fmla="*/ 0 w 52"/>
                <a:gd name="T17" fmla="*/ 47625 h 51"/>
                <a:gd name="T18" fmla="*/ 6350 w 52"/>
                <a:gd name="T19" fmla="*/ 63500 h 51"/>
                <a:gd name="T20" fmla="*/ 19050 w 52"/>
                <a:gd name="T21" fmla="*/ 73025 h 51"/>
                <a:gd name="T22" fmla="*/ 34925 w 52"/>
                <a:gd name="T23" fmla="*/ 77788 h 51"/>
                <a:gd name="T24" fmla="*/ 49212 w 52"/>
                <a:gd name="T25" fmla="*/ 77788 h 51"/>
                <a:gd name="T26" fmla="*/ 65088 w 52"/>
                <a:gd name="T27" fmla="*/ 73025 h 51"/>
                <a:gd name="T28" fmla="*/ 74613 w 52"/>
                <a:gd name="T29" fmla="*/ 63500 h 51"/>
                <a:gd name="T30" fmla="*/ 79375 w 52"/>
                <a:gd name="T31" fmla="*/ 47625 h 51"/>
                <a:gd name="T32" fmla="*/ 65088 w 52"/>
                <a:gd name="T33" fmla="*/ 39688 h 51"/>
                <a:gd name="T34" fmla="*/ 65088 w 52"/>
                <a:gd name="T35" fmla="*/ 30163 h 51"/>
                <a:gd name="T36" fmla="*/ 58738 w 52"/>
                <a:gd name="T37" fmla="*/ 20638 h 51"/>
                <a:gd name="T38" fmla="*/ 49212 w 52"/>
                <a:gd name="T39" fmla="*/ 17463 h 51"/>
                <a:gd name="T40" fmla="*/ 39688 w 52"/>
                <a:gd name="T41" fmla="*/ 14288 h 51"/>
                <a:gd name="T42" fmla="*/ 31750 w 52"/>
                <a:gd name="T43" fmla="*/ 17463 h 51"/>
                <a:gd name="T44" fmla="*/ 25400 w 52"/>
                <a:gd name="T45" fmla="*/ 20638 h 51"/>
                <a:gd name="T46" fmla="*/ 19050 w 52"/>
                <a:gd name="T47" fmla="*/ 30163 h 51"/>
                <a:gd name="T48" fmla="*/ 15875 w 52"/>
                <a:gd name="T49" fmla="*/ 39688 h 51"/>
                <a:gd name="T50" fmla="*/ 19050 w 52"/>
                <a:gd name="T51" fmla="*/ 47625 h 51"/>
                <a:gd name="T52" fmla="*/ 25400 w 52"/>
                <a:gd name="T53" fmla="*/ 57150 h 51"/>
                <a:gd name="T54" fmla="*/ 31750 w 52"/>
                <a:gd name="T55" fmla="*/ 63500 h 51"/>
                <a:gd name="T56" fmla="*/ 39688 w 52"/>
                <a:gd name="T57" fmla="*/ 63500 h 51"/>
                <a:gd name="T58" fmla="*/ 49212 w 52"/>
                <a:gd name="T59" fmla="*/ 63500 h 51"/>
                <a:gd name="T60" fmla="*/ 58738 w 52"/>
                <a:gd name="T61" fmla="*/ 57150 h 51"/>
                <a:gd name="T62" fmla="*/ 65088 w 52"/>
                <a:gd name="T63" fmla="*/ 47625 h 51"/>
                <a:gd name="T64" fmla="*/ 65088 w 52"/>
                <a:gd name="T65" fmla="*/ 39688 h 5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2"/>
                <a:gd name="T100" fmla="*/ 0 h 51"/>
                <a:gd name="T101" fmla="*/ 52 w 52"/>
                <a:gd name="T102" fmla="*/ 51 h 5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2" h="51">
                  <a:moveTo>
                    <a:pt x="52" y="25"/>
                  </a:moveTo>
                  <a:lnTo>
                    <a:pt x="50" y="19"/>
                  </a:lnTo>
                  <a:lnTo>
                    <a:pt x="50" y="15"/>
                  </a:lnTo>
                  <a:lnTo>
                    <a:pt x="47" y="11"/>
                  </a:lnTo>
                  <a:lnTo>
                    <a:pt x="45" y="7"/>
                  </a:lnTo>
                  <a:lnTo>
                    <a:pt x="41" y="3"/>
                  </a:lnTo>
                  <a:lnTo>
                    <a:pt x="37" y="1"/>
                  </a:lnTo>
                  <a:lnTo>
                    <a:pt x="31" y="0"/>
                  </a:lnTo>
                  <a:lnTo>
                    <a:pt x="25" y="0"/>
                  </a:lnTo>
                  <a:lnTo>
                    <a:pt x="22" y="0"/>
                  </a:lnTo>
                  <a:lnTo>
                    <a:pt x="16" y="1"/>
                  </a:lnTo>
                  <a:lnTo>
                    <a:pt x="12" y="3"/>
                  </a:lnTo>
                  <a:lnTo>
                    <a:pt x="8" y="7"/>
                  </a:lnTo>
                  <a:lnTo>
                    <a:pt x="4" y="11"/>
                  </a:lnTo>
                  <a:lnTo>
                    <a:pt x="2" y="15"/>
                  </a:lnTo>
                  <a:lnTo>
                    <a:pt x="0" y="19"/>
                  </a:lnTo>
                  <a:lnTo>
                    <a:pt x="0" y="25"/>
                  </a:lnTo>
                  <a:lnTo>
                    <a:pt x="0" y="30"/>
                  </a:lnTo>
                  <a:lnTo>
                    <a:pt x="2" y="34"/>
                  </a:lnTo>
                  <a:lnTo>
                    <a:pt x="4" y="40"/>
                  </a:lnTo>
                  <a:lnTo>
                    <a:pt x="8" y="44"/>
                  </a:lnTo>
                  <a:lnTo>
                    <a:pt x="12" y="46"/>
                  </a:lnTo>
                  <a:lnTo>
                    <a:pt x="16" y="48"/>
                  </a:lnTo>
                  <a:lnTo>
                    <a:pt x="22" y="49"/>
                  </a:lnTo>
                  <a:lnTo>
                    <a:pt x="25" y="51"/>
                  </a:lnTo>
                  <a:lnTo>
                    <a:pt x="31" y="49"/>
                  </a:lnTo>
                  <a:lnTo>
                    <a:pt x="37" y="48"/>
                  </a:lnTo>
                  <a:lnTo>
                    <a:pt x="41" y="46"/>
                  </a:lnTo>
                  <a:lnTo>
                    <a:pt x="45" y="44"/>
                  </a:lnTo>
                  <a:lnTo>
                    <a:pt x="47" y="40"/>
                  </a:lnTo>
                  <a:lnTo>
                    <a:pt x="50" y="34"/>
                  </a:lnTo>
                  <a:lnTo>
                    <a:pt x="50" y="30"/>
                  </a:lnTo>
                  <a:lnTo>
                    <a:pt x="52" y="25"/>
                  </a:lnTo>
                  <a:lnTo>
                    <a:pt x="41" y="25"/>
                  </a:lnTo>
                  <a:lnTo>
                    <a:pt x="41" y="23"/>
                  </a:lnTo>
                  <a:lnTo>
                    <a:pt x="41" y="19"/>
                  </a:lnTo>
                  <a:lnTo>
                    <a:pt x="39" y="17"/>
                  </a:lnTo>
                  <a:lnTo>
                    <a:pt x="37" y="13"/>
                  </a:lnTo>
                  <a:lnTo>
                    <a:pt x="35" y="11"/>
                  </a:lnTo>
                  <a:lnTo>
                    <a:pt x="31" y="11"/>
                  </a:lnTo>
                  <a:lnTo>
                    <a:pt x="29" y="9"/>
                  </a:lnTo>
                  <a:lnTo>
                    <a:pt x="25" y="9"/>
                  </a:lnTo>
                  <a:lnTo>
                    <a:pt x="23" y="9"/>
                  </a:lnTo>
                  <a:lnTo>
                    <a:pt x="20" y="11"/>
                  </a:lnTo>
                  <a:lnTo>
                    <a:pt x="18" y="11"/>
                  </a:lnTo>
                  <a:lnTo>
                    <a:pt x="16" y="13"/>
                  </a:lnTo>
                  <a:lnTo>
                    <a:pt x="14" y="17"/>
                  </a:lnTo>
                  <a:lnTo>
                    <a:pt x="12" y="19"/>
                  </a:lnTo>
                  <a:lnTo>
                    <a:pt x="10" y="23"/>
                  </a:lnTo>
                  <a:lnTo>
                    <a:pt x="10" y="25"/>
                  </a:lnTo>
                  <a:lnTo>
                    <a:pt x="10" y="28"/>
                  </a:lnTo>
                  <a:lnTo>
                    <a:pt x="12" y="30"/>
                  </a:lnTo>
                  <a:lnTo>
                    <a:pt x="14" y="34"/>
                  </a:lnTo>
                  <a:lnTo>
                    <a:pt x="16" y="36"/>
                  </a:lnTo>
                  <a:lnTo>
                    <a:pt x="18" y="38"/>
                  </a:lnTo>
                  <a:lnTo>
                    <a:pt x="20" y="40"/>
                  </a:lnTo>
                  <a:lnTo>
                    <a:pt x="23" y="40"/>
                  </a:lnTo>
                  <a:lnTo>
                    <a:pt x="25" y="40"/>
                  </a:lnTo>
                  <a:lnTo>
                    <a:pt x="29" y="40"/>
                  </a:lnTo>
                  <a:lnTo>
                    <a:pt x="31" y="40"/>
                  </a:lnTo>
                  <a:lnTo>
                    <a:pt x="35" y="38"/>
                  </a:lnTo>
                  <a:lnTo>
                    <a:pt x="37" y="36"/>
                  </a:lnTo>
                  <a:lnTo>
                    <a:pt x="39" y="34"/>
                  </a:lnTo>
                  <a:lnTo>
                    <a:pt x="41" y="30"/>
                  </a:lnTo>
                  <a:lnTo>
                    <a:pt x="41" y="28"/>
                  </a:lnTo>
                  <a:lnTo>
                    <a:pt x="41" y="25"/>
                  </a:lnTo>
                  <a:lnTo>
                    <a:pt x="52" y="25"/>
                  </a:lnTo>
                  <a:close/>
                </a:path>
              </a:pathLst>
            </a:custGeom>
            <a:solidFill>
              <a:srgbClr val="FBFDFF"/>
            </a:solidFill>
            <a:ln w="9525">
              <a:noFill/>
              <a:round/>
            </a:ln>
          </p:spPr>
          <p:txBody>
            <a:bodyPr/>
            <a:lstStyle/>
            <a:p>
              <a:endParaRPr lang="en-US"/>
            </a:p>
          </p:txBody>
        </p:sp>
        <p:sp>
          <p:nvSpPr>
            <p:cNvPr id="21564" name="Freeform 262"/>
            <p:cNvSpPr/>
            <p:nvPr/>
          </p:nvSpPr>
          <p:spPr bwMode="auto">
            <a:xfrm>
              <a:off x="2095502" y="3459142"/>
              <a:ext cx="57855" cy="68262"/>
            </a:xfrm>
            <a:custGeom>
              <a:avLst/>
              <a:gdLst>
                <a:gd name="T0" fmla="*/ 65087 w 41"/>
                <a:gd name="T1" fmla="*/ 28575 h 43"/>
                <a:gd name="T2" fmla="*/ 58737 w 41"/>
                <a:gd name="T3" fmla="*/ 15875 h 43"/>
                <a:gd name="T4" fmla="*/ 49212 w 41"/>
                <a:gd name="T5" fmla="*/ 6350 h 43"/>
                <a:gd name="T6" fmla="*/ 36512 w 41"/>
                <a:gd name="T7" fmla="*/ 3175 h 43"/>
                <a:gd name="T8" fmla="*/ 25400 w 41"/>
                <a:gd name="T9" fmla="*/ 3175 h 43"/>
                <a:gd name="T10" fmla="*/ 12700 w 41"/>
                <a:gd name="T11" fmla="*/ 6350 h 43"/>
                <a:gd name="T12" fmla="*/ 3175 w 41"/>
                <a:gd name="T13" fmla="*/ 15875 h 43"/>
                <a:gd name="T14" fmla="*/ 0 w 41"/>
                <a:gd name="T15" fmla="*/ 28575 h 43"/>
                <a:gd name="T16" fmla="*/ 0 w 41"/>
                <a:gd name="T17" fmla="*/ 39687 h 43"/>
                <a:gd name="T18" fmla="*/ 3175 w 41"/>
                <a:gd name="T19" fmla="*/ 52387 h 43"/>
                <a:gd name="T20" fmla="*/ 12700 w 41"/>
                <a:gd name="T21" fmla="*/ 61912 h 43"/>
                <a:gd name="T22" fmla="*/ 25400 w 41"/>
                <a:gd name="T23" fmla="*/ 68262 h 43"/>
                <a:gd name="T24" fmla="*/ 36512 w 41"/>
                <a:gd name="T25" fmla="*/ 68262 h 43"/>
                <a:gd name="T26" fmla="*/ 49212 w 41"/>
                <a:gd name="T27" fmla="*/ 61912 h 43"/>
                <a:gd name="T28" fmla="*/ 58737 w 41"/>
                <a:gd name="T29" fmla="*/ 52387 h 43"/>
                <a:gd name="T30" fmla="*/ 65087 w 41"/>
                <a:gd name="T31" fmla="*/ 39687 h 43"/>
                <a:gd name="T32" fmla="*/ 49212 w 41"/>
                <a:gd name="T33" fmla="*/ 34925 h 43"/>
                <a:gd name="T34" fmla="*/ 46037 w 41"/>
                <a:gd name="T35" fmla="*/ 28575 h 43"/>
                <a:gd name="T36" fmla="*/ 42862 w 41"/>
                <a:gd name="T37" fmla="*/ 22225 h 43"/>
                <a:gd name="T38" fmla="*/ 36512 w 41"/>
                <a:gd name="T39" fmla="*/ 19050 h 43"/>
                <a:gd name="T40" fmla="*/ 30162 w 41"/>
                <a:gd name="T41" fmla="*/ 19050 h 43"/>
                <a:gd name="T42" fmla="*/ 25400 w 41"/>
                <a:gd name="T43" fmla="*/ 19050 h 43"/>
                <a:gd name="T44" fmla="*/ 22225 w 41"/>
                <a:gd name="T45" fmla="*/ 22225 h 43"/>
                <a:gd name="T46" fmla="*/ 15875 w 41"/>
                <a:gd name="T47" fmla="*/ 28575 h 43"/>
                <a:gd name="T48" fmla="*/ 15875 w 41"/>
                <a:gd name="T49" fmla="*/ 34925 h 43"/>
                <a:gd name="T50" fmla="*/ 15875 w 41"/>
                <a:gd name="T51" fmla="*/ 39687 h 43"/>
                <a:gd name="T52" fmla="*/ 22225 w 41"/>
                <a:gd name="T53" fmla="*/ 46037 h 43"/>
                <a:gd name="T54" fmla="*/ 25400 w 41"/>
                <a:gd name="T55" fmla="*/ 49212 h 43"/>
                <a:gd name="T56" fmla="*/ 30162 w 41"/>
                <a:gd name="T57" fmla="*/ 49212 h 43"/>
                <a:gd name="T58" fmla="*/ 36512 w 41"/>
                <a:gd name="T59" fmla="*/ 49212 h 43"/>
                <a:gd name="T60" fmla="*/ 42862 w 41"/>
                <a:gd name="T61" fmla="*/ 46037 h 43"/>
                <a:gd name="T62" fmla="*/ 46037 w 41"/>
                <a:gd name="T63" fmla="*/ 39687 h 43"/>
                <a:gd name="T64" fmla="*/ 49212 w 41"/>
                <a:gd name="T65" fmla="*/ 34925 h 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1"/>
                <a:gd name="T100" fmla="*/ 0 h 43"/>
                <a:gd name="T101" fmla="*/ 41 w 41"/>
                <a:gd name="T102" fmla="*/ 43 h 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1" h="43">
                  <a:moveTo>
                    <a:pt x="41" y="22"/>
                  </a:moveTo>
                  <a:lnTo>
                    <a:pt x="41" y="18"/>
                  </a:lnTo>
                  <a:lnTo>
                    <a:pt x="39" y="14"/>
                  </a:lnTo>
                  <a:lnTo>
                    <a:pt x="37" y="10"/>
                  </a:lnTo>
                  <a:lnTo>
                    <a:pt x="35" y="8"/>
                  </a:lnTo>
                  <a:lnTo>
                    <a:pt x="31" y="4"/>
                  </a:lnTo>
                  <a:lnTo>
                    <a:pt x="27" y="2"/>
                  </a:lnTo>
                  <a:lnTo>
                    <a:pt x="23" y="2"/>
                  </a:lnTo>
                  <a:lnTo>
                    <a:pt x="19" y="0"/>
                  </a:lnTo>
                  <a:lnTo>
                    <a:pt x="16" y="2"/>
                  </a:lnTo>
                  <a:lnTo>
                    <a:pt x="12" y="2"/>
                  </a:lnTo>
                  <a:lnTo>
                    <a:pt x="8" y="4"/>
                  </a:lnTo>
                  <a:lnTo>
                    <a:pt x="6" y="8"/>
                  </a:lnTo>
                  <a:lnTo>
                    <a:pt x="2" y="10"/>
                  </a:lnTo>
                  <a:lnTo>
                    <a:pt x="0" y="14"/>
                  </a:lnTo>
                  <a:lnTo>
                    <a:pt x="0" y="18"/>
                  </a:lnTo>
                  <a:lnTo>
                    <a:pt x="0" y="22"/>
                  </a:lnTo>
                  <a:lnTo>
                    <a:pt x="0" y="25"/>
                  </a:lnTo>
                  <a:lnTo>
                    <a:pt x="0" y="29"/>
                  </a:lnTo>
                  <a:lnTo>
                    <a:pt x="2" y="33"/>
                  </a:lnTo>
                  <a:lnTo>
                    <a:pt x="6" y="37"/>
                  </a:lnTo>
                  <a:lnTo>
                    <a:pt x="8" y="39"/>
                  </a:lnTo>
                  <a:lnTo>
                    <a:pt x="12" y="41"/>
                  </a:lnTo>
                  <a:lnTo>
                    <a:pt x="16" y="43"/>
                  </a:lnTo>
                  <a:lnTo>
                    <a:pt x="19" y="43"/>
                  </a:lnTo>
                  <a:lnTo>
                    <a:pt x="23" y="43"/>
                  </a:lnTo>
                  <a:lnTo>
                    <a:pt x="27" y="41"/>
                  </a:lnTo>
                  <a:lnTo>
                    <a:pt x="31" y="39"/>
                  </a:lnTo>
                  <a:lnTo>
                    <a:pt x="35" y="37"/>
                  </a:lnTo>
                  <a:lnTo>
                    <a:pt x="37" y="33"/>
                  </a:lnTo>
                  <a:lnTo>
                    <a:pt x="39" y="29"/>
                  </a:lnTo>
                  <a:lnTo>
                    <a:pt x="41" y="25"/>
                  </a:lnTo>
                  <a:lnTo>
                    <a:pt x="41" y="22"/>
                  </a:lnTo>
                  <a:lnTo>
                    <a:pt x="31" y="22"/>
                  </a:lnTo>
                  <a:lnTo>
                    <a:pt x="31" y="20"/>
                  </a:lnTo>
                  <a:lnTo>
                    <a:pt x="29" y="18"/>
                  </a:lnTo>
                  <a:lnTo>
                    <a:pt x="29" y="16"/>
                  </a:lnTo>
                  <a:lnTo>
                    <a:pt x="27" y="14"/>
                  </a:lnTo>
                  <a:lnTo>
                    <a:pt x="25" y="14"/>
                  </a:lnTo>
                  <a:lnTo>
                    <a:pt x="23" y="12"/>
                  </a:lnTo>
                  <a:lnTo>
                    <a:pt x="21" y="12"/>
                  </a:lnTo>
                  <a:lnTo>
                    <a:pt x="19" y="12"/>
                  </a:lnTo>
                  <a:lnTo>
                    <a:pt x="17" y="12"/>
                  </a:lnTo>
                  <a:lnTo>
                    <a:pt x="16" y="12"/>
                  </a:lnTo>
                  <a:lnTo>
                    <a:pt x="14" y="14"/>
                  </a:lnTo>
                  <a:lnTo>
                    <a:pt x="12" y="16"/>
                  </a:lnTo>
                  <a:lnTo>
                    <a:pt x="10" y="18"/>
                  </a:lnTo>
                  <a:lnTo>
                    <a:pt x="10" y="20"/>
                  </a:lnTo>
                  <a:lnTo>
                    <a:pt x="10" y="22"/>
                  </a:lnTo>
                  <a:lnTo>
                    <a:pt x="10" y="23"/>
                  </a:lnTo>
                  <a:lnTo>
                    <a:pt x="10" y="25"/>
                  </a:lnTo>
                  <a:lnTo>
                    <a:pt x="12" y="27"/>
                  </a:lnTo>
                  <a:lnTo>
                    <a:pt x="14" y="29"/>
                  </a:lnTo>
                  <a:lnTo>
                    <a:pt x="14" y="31"/>
                  </a:lnTo>
                  <a:lnTo>
                    <a:pt x="16" y="31"/>
                  </a:lnTo>
                  <a:lnTo>
                    <a:pt x="17" y="31"/>
                  </a:lnTo>
                  <a:lnTo>
                    <a:pt x="19" y="31"/>
                  </a:lnTo>
                  <a:lnTo>
                    <a:pt x="21" y="31"/>
                  </a:lnTo>
                  <a:lnTo>
                    <a:pt x="23" y="31"/>
                  </a:lnTo>
                  <a:lnTo>
                    <a:pt x="25" y="31"/>
                  </a:lnTo>
                  <a:lnTo>
                    <a:pt x="27" y="29"/>
                  </a:lnTo>
                  <a:lnTo>
                    <a:pt x="29" y="27"/>
                  </a:lnTo>
                  <a:lnTo>
                    <a:pt x="29" y="25"/>
                  </a:lnTo>
                  <a:lnTo>
                    <a:pt x="31" y="23"/>
                  </a:lnTo>
                  <a:lnTo>
                    <a:pt x="31" y="22"/>
                  </a:lnTo>
                  <a:lnTo>
                    <a:pt x="41" y="22"/>
                  </a:lnTo>
                  <a:close/>
                </a:path>
              </a:pathLst>
            </a:custGeom>
            <a:solidFill>
              <a:srgbClr val="FCFDFF"/>
            </a:solidFill>
            <a:ln w="9525">
              <a:noFill/>
              <a:round/>
            </a:ln>
          </p:spPr>
          <p:txBody>
            <a:bodyPr/>
            <a:lstStyle/>
            <a:p>
              <a:endParaRPr lang="en-US"/>
            </a:p>
          </p:txBody>
        </p:sp>
        <p:sp>
          <p:nvSpPr>
            <p:cNvPr id="21565" name="Freeform 263"/>
            <p:cNvSpPr/>
            <p:nvPr/>
          </p:nvSpPr>
          <p:spPr bwMode="auto">
            <a:xfrm>
              <a:off x="2101145" y="3468667"/>
              <a:ext cx="43744" cy="49212"/>
            </a:xfrm>
            <a:custGeom>
              <a:avLst/>
              <a:gdLst>
                <a:gd name="T0" fmla="*/ 49212 w 31"/>
                <a:gd name="T1" fmla="*/ 22225 h 31"/>
                <a:gd name="T2" fmla="*/ 46037 w 31"/>
                <a:gd name="T3" fmla="*/ 12700 h 31"/>
                <a:gd name="T4" fmla="*/ 39687 w 31"/>
                <a:gd name="T5" fmla="*/ 3175 h 31"/>
                <a:gd name="T6" fmla="*/ 30162 w 31"/>
                <a:gd name="T7" fmla="*/ 0 h 31"/>
                <a:gd name="T8" fmla="*/ 20637 w 31"/>
                <a:gd name="T9" fmla="*/ 0 h 31"/>
                <a:gd name="T10" fmla="*/ 12700 w 31"/>
                <a:gd name="T11" fmla="*/ 3175 h 31"/>
                <a:gd name="T12" fmla="*/ 6350 w 31"/>
                <a:gd name="T13" fmla="*/ 12700 h 31"/>
                <a:gd name="T14" fmla="*/ 0 w 31"/>
                <a:gd name="T15" fmla="*/ 22225 h 31"/>
                <a:gd name="T16" fmla="*/ 0 w 31"/>
                <a:gd name="T17" fmla="*/ 30162 h 31"/>
                <a:gd name="T18" fmla="*/ 6350 w 31"/>
                <a:gd name="T19" fmla="*/ 39687 h 31"/>
                <a:gd name="T20" fmla="*/ 12700 w 31"/>
                <a:gd name="T21" fmla="*/ 46037 h 31"/>
                <a:gd name="T22" fmla="*/ 20637 w 31"/>
                <a:gd name="T23" fmla="*/ 49212 h 31"/>
                <a:gd name="T24" fmla="*/ 30162 w 31"/>
                <a:gd name="T25" fmla="*/ 49212 h 31"/>
                <a:gd name="T26" fmla="*/ 39687 w 31"/>
                <a:gd name="T27" fmla="*/ 46037 h 31"/>
                <a:gd name="T28" fmla="*/ 46037 w 31"/>
                <a:gd name="T29" fmla="*/ 39687 h 31"/>
                <a:gd name="T30" fmla="*/ 49212 w 31"/>
                <a:gd name="T31" fmla="*/ 30162 h 31"/>
                <a:gd name="T32" fmla="*/ 33337 w 31"/>
                <a:gd name="T33" fmla="*/ 25400 h 31"/>
                <a:gd name="T34" fmla="*/ 33337 w 31"/>
                <a:gd name="T35" fmla="*/ 22225 h 31"/>
                <a:gd name="T36" fmla="*/ 30162 w 31"/>
                <a:gd name="T37" fmla="*/ 19050 h 31"/>
                <a:gd name="T38" fmla="*/ 26987 w 31"/>
                <a:gd name="T39" fmla="*/ 19050 h 31"/>
                <a:gd name="T40" fmla="*/ 23812 w 31"/>
                <a:gd name="T41" fmla="*/ 15875 h 31"/>
                <a:gd name="T42" fmla="*/ 20637 w 31"/>
                <a:gd name="T43" fmla="*/ 19050 h 31"/>
                <a:gd name="T44" fmla="*/ 19050 w 31"/>
                <a:gd name="T45" fmla="*/ 19050 h 31"/>
                <a:gd name="T46" fmla="*/ 19050 w 31"/>
                <a:gd name="T47" fmla="*/ 22225 h 31"/>
                <a:gd name="T48" fmla="*/ 19050 w 31"/>
                <a:gd name="T49" fmla="*/ 25400 h 31"/>
                <a:gd name="T50" fmla="*/ 19050 w 31"/>
                <a:gd name="T51" fmla="*/ 26987 h 31"/>
                <a:gd name="T52" fmla="*/ 19050 w 31"/>
                <a:gd name="T53" fmla="*/ 30162 h 31"/>
                <a:gd name="T54" fmla="*/ 20637 w 31"/>
                <a:gd name="T55" fmla="*/ 33337 h 31"/>
                <a:gd name="T56" fmla="*/ 23812 w 31"/>
                <a:gd name="T57" fmla="*/ 33337 h 31"/>
                <a:gd name="T58" fmla="*/ 26987 w 31"/>
                <a:gd name="T59" fmla="*/ 33337 h 31"/>
                <a:gd name="T60" fmla="*/ 30162 w 31"/>
                <a:gd name="T61" fmla="*/ 30162 h 31"/>
                <a:gd name="T62" fmla="*/ 33337 w 31"/>
                <a:gd name="T63" fmla="*/ 26987 h 31"/>
                <a:gd name="T64" fmla="*/ 33337 w 31"/>
                <a:gd name="T65" fmla="*/ 25400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
                <a:gd name="T100" fmla="*/ 0 h 31"/>
                <a:gd name="T101" fmla="*/ 31 w 31"/>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 h="31">
                  <a:moveTo>
                    <a:pt x="31" y="16"/>
                  </a:moveTo>
                  <a:lnTo>
                    <a:pt x="31" y="14"/>
                  </a:lnTo>
                  <a:lnTo>
                    <a:pt x="31" y="10"/>
                  </a:lnTo>
                  <a:lnTo>
                    <a:pt x="29" y="8"/>
                  </a:lnTo>
                  <a:lnTo>
                    <a:pt x="27" y="4"/>
                  </a:lnTo>
                  <a:lnTo>
                    <a:pt x="25" y="2"/>
                  </a:lnTo>
                  <a:lnTo>
                    <a:pt x="21" y="2"/>
                  </a:lnTo>
                  <a:lnTo>
                    <a:pt x="19" y="0"/>
                  </a:lnTo>
                  <a:lnTo>
                    <a:pt x="15" y="0"/>
                  </a:lnTo>
                  <a:lnTo>
                    <a:pt x="13" y="0"/>
                  </a:lnTo>
                  <a:lnTo>
                    <a:pt x="10" y="2"/>
                  </a:lnTo>
                  <a:lnTo>
                    <a:pt x="8" y="2"/>
                  </a:lnTo>
                  <a:lnTo>
                    <a:pt x="6" y="4"/>
                  </a:lnTo>
                  <a:lnTo>
                    <a:pt x="4" y="8"/>
                  </a:lnTo>
                  <a:lnTo>
                    <a:pt x="2" y="10"/>
                  </a:lnTo>
                  <a:lnTo>
                    <a:pt x="0" y="14"/>
                  </a:lnTo>
                  <a:lnTo>
                    <a:pt x="0" y="16"/>
                  </a:lnTo>
                  <a:lnTo>
                    <a:pt x="0" y="19"/>
                  </a:lnTo>
                  <a:lnTo>
                    <a:pt x="2" y="21"/>
                  </a:lnTo>
                  <a:lnTo>
                    <a:pt x="4" y="25"/>
                  </a:lnTo>
                  <a:lnTo>
                    <a:pt x="6" y="27"/>
                  </a:lnTo>
                  <a:lnTo>
                    <a:pt x="8" y="29"/>
                  </a:lnTo>
                  <a:lnTo>
                    <a:pt x="10" y="31"/>
                  </a:lnTo>
                  <a:lnTo>
                    <a:pt x="13" y="31"/>
                  </a:lnTo>
                  <a:lnTo>
                    <a:pt x="15" y="31"/>
                  </a:lnTo>
                  <a:lnTo>
                    <a:pt x="19" y="31"/>
                  </a:lnTo>
                  <a:lnTo>
                    <a:pt x="21" y="31"/>
                  </a:lnTo>
                  <a:lnTo>
                    <a:pt x="25" y="29"/>
                  </a:lnTo>
                  <a:lnTo>
                    <a:pt x="27" y="27"/>
                  </a:lnTo>
                  <a:lnTo>
                    <a:pt x="29" y="25"/>
                  </a:lnTo>
                  <a:lnTo>
                    <a:pt x="31" y="21"/>
                  </a:lnTo>
                  <a:lnTo>
                    <a:pt x="31" y="19"/>
                  </a:lnTo>
                  <a:lnTo>
                    <a:pt x="31" y="16"/>
                  </a:lnTo>
                  <a:lnTo>
                    <a:pt x="21" y="16"/>
                  </a:lnTo>
                  <a:lnTo>
                    <a:pt x="21" y="14"/>
                  </a:lnTo>
                  <a:lnTo>
                    <a:pt x="19" y="12"/>
                  </a:lnTo>
                  <a:lnTo>
                    <a:pt x="17" y="12"/>
                  </a:lnTo>
                  <a:lnTo>
                    <a:pt x="15" y="10"/>
                  </a:lnTo>
                  <a:lnTo>
                    <a:pt x="15" y="12"/>
                  </a:lnTo>
                  <a:lnTo>
                    <a:pt x="13" y="12"/>
                  </a:lnTo>
                  <a:lnTo>
                    <a:pt x="12" y="12"/>
                  </a:lnTo>
                  <a:lnTo>
                    <a:pt x="12" y="14"/>
                  </a:lnTo>
                  <a:lnTo>
                    <a:pt x="12" y="16"/>
                  </a:lnTo>
                  <a:lnTo>
                    <a:pt x="12" y="17"/>
                  </a:lnTo>
                  <a:lnTo>
                    <a:pt x="12" y="19"/>
                  </a:lnTo>
                  <a:lnTo>
                    <a:pt x="13" y="19"/>
                  </a:lnTo>
                  <a:lnTo>
                    <a:pt x="13" y="21"/>
                  </a:lnTo>
                  <a:lnTo>
                    <a:pt x="15" y="21"/>
                  </a:lnTo>
                  <a:lnTo>
                    <a:pt x="17" y="21"/>
                  </a:lnTo>
                  <a:lnTo>
                    <a:pt x="19" y="19"/>
                  </a:lnTo>
                  <a:lnTo>
                    <a:pt x="21" y="19"/>
                  </a:lnTo>
                  <a:lnTo>
                    <a:pt x="21" y="17"/>
                  </a:lnTo>
                  <a:lnTo>
                    <a:pt x="21" y="16"/>
                  </a:lnTo>
                  <a:lnTo>
                    <a:pt x="31" y="16"/>
                  </a:lnTo>
                  <a:close/>
                </a:path>
              </a:pathLst>
            </a:custGeom>
            <a:solidFill>
              <a:srgbClr val="FDFEFF"/>
            </a:solidFill>
            <a:ln w="9525">
              <a:noFill/>
              <a:round/>
            </a:ln>
          </p:spPr>
          <p:txBody>
            <a:bodyPr/>
            <a:lstStyle/>
            <a:p>
              <a:endParaRPr lang="en-US"/>
            </a:p>
          </p:txBody>
        </p:sp>
        <p:sp>
          <p:nvSpPr>
            <p:cNvPr id="21566" name="Freeform 266"/>
            <p:cNvSpPr/>
            <p:nvPr/>
          </p:nvSpPr>
          <p:spPr bwMode="auto">
            <a:xfrm>
              <a:off x="2483557" y="1471592"/>
              <a:ext cx="100189" cy="571500"/>
            </a:xfrm>
            <a:custGeom>
              <a:avLst/>
              <a:gdLst>
                <a:gd name="T0" fmla="*/ 7938 w 71"/>
                <a:gd name="T1" fmla="*/ 571500 h 360"/>
                <a:gd name="T2" fmla="*/ 11113 w 71"/>
                <a:gd name="T3" fmla="*/ 568325 h 360"/>
                <a:gd name="T4" fmla="*/ 23813 w 71"/>
                <a:gd name="T5" fmla="*/ 498475 h 360"/>
                <a:gd name="T6" fmla="*/ 36513 w 71"/>
                <a:gd name="T7" fmla="*/ 425450 h 360"/>
                <a:gd name="T8" fmla="*/ 47625 w 71"/>
                <a:gd name="T9" fmla="*/ 355600 h 360"/>
                <a:gd name="T10" fmla="*/ 60325 w 71"/>
                <a:gd name="T11" fmla="*/ 285750 h 360"/>
                <a:gd name="T12" fmla="*/ 73025 w 71"/>
                <a:gd name="T13" fmla="*/ 212725 h 360"/>
                <a:gd name="T14" fmla="*/ 87313 w 71"/>
                <a:gd name="T15" fmla="*/ 142875 h 360"/>
                <a:gd name="T16" fmla="*/ 100013 w 71"/>
                <a:gd name="T17" fmla="*/ 73025 h 360"/>
                <a:gd name="T18" fmla="*/ 112713 w 71"/>
                <a:gd name="T19" fmla="*/ 1588 h 360"/>
                <a:gd name="T20" fmla="*/ 100013 w 71"/>
                <a:gd name="T21" fmla="*/ 0 h 360"/>
                <a:gd name="T22" fmla="*/ 87313 w 71"/>
                <a:gd name="T23" fmla="*/ 69850 h 360"/>
                <a:gd name="T24" fmla="*/ 76200 w 71"/>
                <a:gd name="T25" fmla="*/ 139700 h 360"/>
                <a:gd name="T26" fmla="*/ 60325 w 71"/>
                <a:gd name="T27" fmla="*/ 212725 h 360"/>
                <a:gd name="T28" fmla="*/ 47625 w 71"/>
                <a:gd name="T29" fmla="*/ 282575 h 360"/>
                <a:gd name="T30" fmla="*/ 36513 w 71"/>
                <a:gd name="T31" fmla="*/ 352425 h 360"/>
                <a:gd name="T32" fmla="*/ 23813 w 71"/>
                <a:gd name="T33" fmla="*/ 425450 h 360"/>
                <a:gd name="T34" fmla="*/ 11113 w 71"/>
                <a:gd name="T35" fmla="*/ 495300 h 360"/>
                <a:gd name="T36" fmla="*/ 0 w 71"/>
                <a:gd name="T37" fmla="*/ 565150 h 360"/>
                <a:gd name="T38" fmla="*/ 0 w 71"/>
                <a:gd name="T39" fmla="*/ 561975 h 360"/>
                <a:gd name="T40" fmla="*/ 7938 w 71"/>
                <a:gd name="T41" fmla="*/ 571500 h 36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1"/>
                <a:gd name="T64" fmla="*/ 0 h 360"/>
                <a:gd name="T65" fmla="*/ 71 w 71"/>
                <a:gd name="T66" fmla="*/ 360 h 36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1" h="360">
                  <a:moveTo>
                    <a:pt x="5" y="360"/>
                  </a:moveTo>
                  <a:lnTo>
                    <a:pt x="7" y="358"/>
                  </a:lnTo>
                  <a:lnTo>
                    <a:pt x="15" y="314"/>
                  </a:lnTo>
                  <a:lnTo>
                    <a:pt x="23" y="268"/>
                  </a:lnTo>
                  <a:lnTo>
                    <a:pt x="30" y="224"/>
                  </a:lnTo>
                  <a:lnTo>
                    <a:pt x="38" y="180"/>
                  </a:lnTo>
                  <a:lnTo>
                    <a:pt x="46" y="134"/>
                  </a:lnTo>
                  <a:lnTo>
                    <a:pt x="55" y="90"/>
                  </a:lnTo>
                  <a:lnTo>
                    <a:pt x="63" y="46"/>
                  </a:lnTo>
                  <a:lnTo>
                    <a:pt x="71" y="1"/>
                  </a:lnTo>
                  <a:lnTo>
                    <a:pt x="63" y="0"/>
                  </a:lnTo>
                  <a:lnTo>
                    <a:pt x="55" y="44"/>
                  </a:lnTo>
                  <a:lnTo>
                    <a:pt x="48" y="88"/>
                  </a:lnTo>
                  <a:lnTo>
                    <a:pt x="38" y="134"/>
                  </a:lnTo>
                  <a:lnTo>
                    <a:pt x="30" y="178"/>
                  </a:lnTo>
                  <a:lnTo>
                    <a:pt x="23" y="222"/>
                  </a:lnTo>
                  <a:lnTo>
                    <a:pt x="15" y="268"/>
                  </a:lnTo>
                  <a:lnTo>
                    <a:pt x="7" y="312"/>
                  </a:lnTo>
                  <a:lnTo>
                    <a:pt x="0" y="356"/>
                  </a:lnTo>
                  <a:lnTo>
                    <a:pt x="0" y="354"/>
                  </a:lnTo>
                  <a:lnTo>
                    <a:pt x="5" y="360"/>
                  </a:lnTo>
                  <a:close/>
                </a:path>
              </a:pathLst>
            </a:custGeom>
            <a:solidFill>
              <a:srgbClr val="000000"/>
            </a:solidFill>
            <a:ln w="9525">
              <a:noFill/>
              <a:round/>
            </a:ln>
          </p:spPr>
          <p:txBody>
            <a:bodyPr/>
            <a:lstStyle/>
            <a:p>
              <a:endParaRPr lang="en-US"/>
            </a:p>
          </p:txBody>
        </p:sp>
        <p:sp>
          <p:nvSpPr>
            <p:cNvPr id="21567" name="Freeform 267"/>
            <p:cNvSpPr/>
            <p:nvPr/>
          </p:nvSpPr>
          <p:spPr bwMode="auto">
            <a:xfrm>
              <a:off x="2154769" y="2033570"/>
              <a:ext cx="335844" cy="2803525"/>
            </a:xfrm>
            <a:custGeom>
              <a:avLst/>
              <a:gdLst>
                <a:gd name="T0" fmla="*/ 307975 w 238"/>
                <a:gd name="T1" fmla="*/ 2797175 h 1766"/>
                <a:gd name="T2" fmla="*/ 250825 w 238"/>
                <a:gd name="T3" fmla="*/ 2681288 h 1766"/>
                <a:gd name="T4" fmla="*/ 198437 w 238"/>
                <a:gd name="T5" fmla="*/ 2549525 h 1766"/>
                <a:gd name="T6" fmla="*/ 149225 w 238"/>
                <a:gd name="T7" fmla="*/ 2403475 h 1766"/>
                <a:gd name="T8" fmla="*/ 107950 w 238"/>
                <a:gd name="T9" fmla="*/ 2247900 h 1766"/>
                <a:gd name="T10" fmla="*/ 74613 w 238"/>
                <a:gd name="T11" fmla="*/ 2081213 h 1766"/>
                <a:gd name="T12" fmla="*/ 46038 w 238"/>
                <a:gd name="T13" fmla="*/ 1905000 h 1766"/>
                <a:gd name="T14" fmla="*/ 25400 w 238"/>
                <a:gd name="T15" fmla="*/ 1722438 h 1766"/>
                <a:gd name="T16" fmla="*/ 15875 w 238"/>
                <a:gd name="T17" fmla="*/ 1530350 h 1766"/>
                <a:gd name="T18" fmla="*/ 15875 w 238"/>
                <a:gd name="T19" fmla="*/ 1338263 h 1766"/>
                <a:gd name="T20" fmla="*/ 28575 w 238"/>
                <a:gd name="T21" fmla="*/ 1143000 h 1766"/>
                <a:gd name="T22" fmla="*/ 52388 w 238"/>
                <a:gd name="T23" fmla="*/ 944563 h 1766"/>
                <a:gd name="T24" fmla="*/ 85725 w 238"/>
                <a:gd name="T25" fmla="*/ 749300 h 1766"/>
                <a:gd name="T26" fmla="*/ 138113 w 238"/>
                <a:gd name="T27" fmla="*/ 558800 h 1766"/>
                <a:gd name="T28" fmla="*/ 201612 w 238"/>
                <a:gd name="T29" fmla="*/ 369887 h 1766"/>
                <a:gd name="T30" fmla="*/ 284163 w 238"/>
                <a:gd name="T31" fmla="*/ 187325 h 1766"/>
                <a:gd name="T32" fmla="*/ 377825 w 238"/>
                <a:gd name="T33" fmla="*/ 9525 h 1766"/>
                <a:gd name="T34" fmla="*/ 317500 w 238"/>
                <a:gd name="T35" fmla="*/ 88900 h 1766"/>
                <a:gd name="T36" fmla="*/ 228600 w 238"/>
                <a:gd name="T37" fmla="*/ 271463 h 1766"/>
                <a:gd name="T38" fmla="*/ 155575 w 238"/>
                <a:gd name="T39" fmla="*/ 457200 h 1766"/>
                <a:gd name="T40" fmla="*/ 98425 w 238"/>
                <a:gd name="T41" fmla="*/ 649288 h 1766"/>
                <a:gd name="T42" fmla="*/ 55563 w 238"/>
                <a:gd name="T43" fmla="*/ 844550 h 1766"/>
                <a:gd name="T44" fmla="*/ 25400 w 238"/>
                <a:gd name="T45" fmla="*/ 1042988 h 1766"/>
                <a:gd name="T46" fmla="*/ 6350 w 238"/>
                <a:gd name="T47" fmla="*/ 1239838 h 1766"/>
                <a:gd name="T48" fmla="*/ 0 w 238"/>
                <a:gd name="T49" fmla="*/ 1435100 h 1766"/>
                <a:gd name="T50" fmla="*/ 6350 w 238"/>
                <a:gd name="T51" fmla="*/ 1627188 h 1766"/>
                <a:gd name="T52" fmla="*/ 22225 w 238"/>
                <a:gd name="T53" fmla="*/ 1812925 h 1766"/>
                <a:gd name="T54" fmla="*/ 46038 w 238"/>
                <a:gd name="T55" fmla="*/ 1995488 h 1766"/>
                <a:gd name="T56" fmla="*/ 76200 w 238"/>
                <a:gd name="T57" fmla="*/ 2166938 h 1766"/>
                <a:gd name="T58" fmla="*/ 115888 w 238"/>
                <a:gd name="T59" fmla="*/ 2330450 h 1766"/>
                <a:gd name="T60" fmla="*/ 161925 w 238"/>
                <a:gd name="T61" fmla="*/ 2482850 h 1766"/>
                <a:gd name="T62" fmla="*/ 214313 w 238"/>
                <a:gd name="T63" fmla="*/ 2622550 h 1766"/>
                <a:gd name="T64" fmla="*/ 268288 w 238"/>
                <a:gd name="T65" fmla="*/ 2747963 h 1766"/>
                <a:gd name="T66" fmla="*/ 307975 w 238"/>
                <a:gd name="T67" fmla="*/ 2800350 h 176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8"/>
                <a:gd name="T103" fmla="*/ 0 h 1766"/>
                <a:gd name="T104" fmla="*/ 238 w 238"/>
                <a:gd name="T105" fmla="*/ 1766 h 176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8" h="1766">
                  <a:moveTo>
                    <a:pt x="194" y="1764"/>
                  </a:moveTo>
                  <a:lnTo>
                    <a:pt x="194" y="1762"/>
                  </a:lnTo>
                  <a:lnTo>
                    <a:pt x="177" y="1727"/>
                  </a:lnTo>
                  <a:lnTo>
                    <a:pt x="158" y="1689"/>
                  </a:lnTo>
                  <a:lnTo>
                    <a:pt x="141" y="1649"/>
                  </a:lnTo>
                  <a:lnTo>
                    <a:pt x="125" y="1606"/>
                  </a:lnTo>
                  <a:lnTo>
                    <a:pt x="110" y="1562"/>
                  </a:lnTo>
                  <a:lnTo>
                    <a:pt x="94" y="1514"/>
                  </a:lnTo>
                  <a:lnTo>
                    <a:pt x="81" y="1466"/>
                  </a:lnTo>
                  <a:lnTo>
                    <a:pt x="68" y="1416"/>
                  </a:lnTo>
                  <a:lnTo>
                    <a:pt x="56" y="1365"/>
                  </a:lnTo>
                  <a:lnTo>
                    <a:pt x="47" y="1311"/>
                  </a:lnTo>
                  <a:lnTo>
                    <a:pt x="37" y="1255"/>
                  </a:lnTo>
                  <a:lnTo>
                    <a:pt x="29" y="1200"/>
                  </a:lnTo>
                  <a:lnTo>
                    <a:pt x="22" y="1142"/>
                  </a:lnTo>
                  <a:lnTo>
                    <a:pt x="16" y="1085"/>
                  </a:lnTo>
                  <a:lnTo>
                    <a:pt x="12" y="1025"/>
                  </a:lnTo>
                  <a:lnTo>
                    <a:pt x="10" y="964"/>
                  </a:lnTo>
                  <a:lnTo>
                    <a:pt x="10" y="904"/>
                  </a:lnTo>
                  <a:lnTo>
                    <a:pt x="10" y="843"/>
                  </a:lnTo>
                  <a:lnTo>
                    <a:pt x="12" y="781"/>
                  </a:lnTo>
                  <a:lnTo>
                    <a:pt x="18" y="720"/>
                  </a:lnTo>
                  <a:lnTo>
                    <a:pt x="23" y="659"/>
                  </a:lnTo>
                  <a:lnTo>
                    <a:pt x="33" y="595"/>
                  </a:lnTo>
                  <a:lnTo>
                    <a:pt x="43" y="534"/>
                  </a:lnTo>
                  <a:lnTo>
                    <a:pt x="54" y="472"/>
                  </a:lnTo>
                  <a:lnTo>
                    <a:pt x="70" y="411"/>
                  </a:lnTo>
                  <a:lnTo>
                    <a:pt x="87" y="352"/>
                  </a:lnTo>
                  <a:lnTo>
                    <a:pt x="106" y="292"/>
                  </a:lnTo>
                  <a:lnTo>
                    <a:pt x="127" y="233"/>
                  </a:lnTo>
                  <a:lnTo>
                    <a:pt x="152" y="173"/>
                  </a:lnTo>
                  <a:lnTo>
                    <a:pt x="179" y="118"/>
                  </a:lnTo>
                  <a:lnTo>
                    <a:pt x="208" y="60"/>
                  </a:lnTo>
                  <a:lnTo>
                    <a:pt x="238" y="6"/>
                  </a:lnTo>
                  <a:lnTo>
                    <a:pt x="233" y="0"/>
                  </a:lnTo>
                  <a:lnTo>
                    <a:pt x="200" y="56"/>
                  </a:lnTo>
                  <a:lnTo>
                    <a:pt x="171" y="114"/>
                  </a:lnTo>
                  <a:lnTo>
                    <a:pt x="144" y="171"/>
                  </a:lnTo>
                  <a:lnTo>
                    <a:pt x="119" y="229"/>
                  </a:lnTo>
                  <a:lnTo>
                    <a:pt x="98" y="288"/>
                  </a:lnTo>
                  <a:lnTo>
                    <a:pt x="79" y="350"/>
                  </a:lnTo>
                  <a:lnTo>
                    <a:pt x="62" y="409"/>
                  </a:lnTo>
                  <a:lnTo>
                    <a:pt x="47" y="471"/>
                  </a:lnTo>
                  <a:lnTo>
                    <a:pt x="35" y="532"/>
                  </a:lnTo>
                  <a:lnTo>
                    <a:pt x="23" y="595"/>
                  </a:lnTo>
                  <a:lnTo>
                    <a:pt x="16" y="657"/>
                  </a:lnTo>
                  <a:lnTo>
                    <a:pt x="10" y="718"/>
                  </a:lnTo>
                  <a:lnTo>
                    <a:pt x="4" y="781"/>
                  </a:lnTo>
                  <a:lnTo>
                    <a:pt x="2" y="843"/>
                  </a:lnTo>
                  <a:lnTo>
                    <a:pt x="0" y="904"/>
                  </a:lnTo>
                  <a:lnTo>
                    <a:pt x="2" y="966"/>
                  </a:lnTo>
                  <a:lnTo>
                    <a:pt x="4" y="1025"/>
                  </a:lnTo>
                  <a:lnTo>
                    <a:pt x="8" y="1085"/>
                  </a:lnTo>
                  <a:lnTo>
                    <a:pt x="14" y="1142"/>
                  </a:lnTo>
                  <a:lnTo>
                    <a:pt x="20" y="1200"/>
                  </a:lnTo>
                  <a:lnTo>
                    <a:pt x="29" y="1257"/>
                  </a:lnTo>
                  <a:lnTo>
                    <a:pt x="39" y="1311"/>
                  </a:lnTo>
                  <a:lnTo>
                    <a:pt x="48" y="1365"/>
                  </a:lnTo>
                  <a:lnTo>
                    <a:pt x="60" y="1418"/>
                  </a:lnTo>
                  <a:lnTo>
                    <a:pt x="73" y="1468"/>
                  </a:lnTo>
                  <a:lnTo>
                    <a:pt x="87" y="1516"/>
                  </a:lnTo>
                  <a:lnTo>
                    <a:pt x="102" y="1564"/>
                  </a:lnTo>
                  <a:lnTo>
                    <a:pt x="118" y="1608"/>
                  </a:lnTo>
                  <a:lnTo>
                    <a:pt x="135" y="1652"/>
                  </a:lnTo>
                  <a:lnTo>
                    <a:pt x="152" y="1693"/>
                  </a:lnTo>
                  <a:lnTo>
                    <a:pt x="169" y="1731"/>
                  </a:lnTo>
                  <a:lnTo>
                    <a:pt x="187" y="1766"/>
                  </a:lnTo>
                  <a:lnTo>
                    <a:pt x="194" y="1764"/>
                  </a:lnTo>
                  <a:close/>
                </a:path>
              </a:pathLst>
            </a:custGeom>
            <a:solidFill>
              <a:srgbClr val="000000"/>
            </a:solidFill>
            <a:ln w="9525">
              <a:noFill/>
              <a:round/>
            </a:ln>
          </p:spPr>
          <p:txBody>
            <a:bodyPr/>
            <a:lstStyle/>
            <a:p>
              <a:endParaRPr lang="en-US"/>
            </a:p>
          </p:txBody>
        </p:sp>
        <p:sp>
          <p:nvSpPr>
            <p:cNvPr id="21568" name="Freeform 268"/>
            <p:cNvSpPr/>
            <p:nvPr/>
          </p:nvSpPr>
          <p:spPr bwMode="auto">
            <a:xfrm>
              <a:off x="2418644" y="4833920"/>
              <a:ext cx="112889" cy="687387"/>
            </a:xfrm>
            <a:custGeom>
              <a:avLst/>
              <a:gdLst>
                <a:gd name="T0" fmla="*/ 120650 w 80"/>
                <a:gd name="T1" fmla="*/ 687387 h 433"/>
                <a:gd name="T2" fmla="*/ 127000 w 80"/>
                <a:gd name="T3" fmla="*/ 682625 h 433"/>
                <a:gd name="T4" fmla="*/ 109538 w 80"/>
                <a:gd name="T5" fmla="*/ 593725 h 433"/>
                <a:gd name="T6" fmla="*/ 96837 w 80"/>
                <a:gd name="T7" fmla="*/ 508000 h 433"/>
                <a:gd name="T8" fmla="*/ 80962 w 80"/>
                <a:gd name="T9" fmla="*/ 422275 h 433"/>
                <a:gd name="T10" fmla="*/ 69850 w 80"/>
                <a:gd name="T11" fmla="*/ 341312 h 433"/>
                <a:gd name="T12" fmla="*/ 57150 w 80"/>
                <a:gd name="T13" fmla="*/ 255587 h 433"/>
                <a:gd name="T14" fmla="*/ 44450 w 80"/>
                <a:gd name="T15" fmla="*/ 173037 h 433"/>
                <a:gd name="T16" fmla="*/ 30163 w 80"/>
                <a:gd name="T17" fmla="*/ 87312 h 433"/>
                <a:gd name="T18" fmla="*/ 11112 w 80"/>
                <a:gd name="T19" fmla="*/ 0 h 433"/>
                <a:gd name="T20" fmla="*/ 0 w 80"/>
                <a:gd name="T21" fmla="*/ 3175 h 433"/>
                <a:gd name="T22" fmla="*/ 17462 w 80"/>
                <a:gd name="T23" fmla="*/ 87312 h 433"/>
                <a:gd name="T24" fmla="*/ 33337 w 80"/>
                <a:gd name="T25" fmla="*/ 173037 h 433"/>
                <a:gd name="T26" fmla="*/ 44450 w 80"/>
                <a:gd name="T27" fmla="*/ 258762 h 433"/>
                <a:gd name="T28" fmla="*/ 57150 w 80"/>
                <a:gd name="T29" fmla="*/ 341312 h 433"/>
                <a:gd name="T30" fmla="*/ 69850 w 80"/>
                <a:gd name="T31" fmla="*/ 425450 h 433"/>
                <a:gd name="T32" fmla="*/ 80962 w 80"/>
                <a:gd name="T33" fmla="*/ 511175 h 433"/>
                <a:gd name="T34" fmla="*/ 96837 w 80"/>
                <a:gd name="T35" fmla="*/ 596900 h 433"/>
                <a:gd name="T36" fmla="*/ 115888 w 80"/>
                <a:gd name="T37" fmla="*/ 684212 h 433"/>
                <a:gd name="T38" fmla="*/ 120650 w 80"/>
                <a:gd name="T39" fmla="*/ 676275 h 433"/>
                <a:gd name="T40" fmla="*/ 120650 w 80"/>
                <a:gd name="T41" fmla="*/ 687387 h 433"/>
                <a:gd name="T42" fmla="*/ 127000 w 80"/>
                <a:gd name="T43" fmla="*/ 687387 h 433"/>
                <a:gd name="T44" fmla="*/ 127000 w 80"/>
                <a:gd name="T45" fmla="*/ 682625 h 433"/>
                <a:gd name="T46" fmla="*/ 120650 w 80"/>
                <a:gd name="T47" fmla="*/ 687387 h 43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433"/>
                <a:gd name="T74" fmla="*/ 80 w 80"/>
                <a:gd name="T75" fmla="*/ 433 h 43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433">
                  <a:moveTo>
                    <a:pt x="76" y="433"/>
                  </a:moveTo>
                  <a:lnTo>
                    <a:pt x="80" y="430"/>
                  </a:lnTo>
                  <a:lnTo>
                    <a:pt x="69" y="374"/>
                  </a:lnTo>
                  <a:lnTo>
                    <a:pt x="61" y="320"/>
                  </a:lnTo>
                  <a:lnTo>
                    <a:pt x="51" y="266"/>
                  </a:lnTo>
                  <a:lnTo>
                    <a:pt x="44" y="215"/>
                  </a:lnTo>
                  <a:lnTo>
                    <a:pt x="36" y="161"/>
                  </a:lnTo>
                  <a:lnTo>
                    <a:pt x="28" y="109"/>
                  </a:lnTo>
                  <a:lnTo>
                    <a:pt x="19" y="55"/>
                  </a:lnTo>
                  <a:lnTo>
                    <a:pt x="7" y="0"/>
                  </a:lnTo>
                  <a:lnTo>
                    <a:pt x="0" y="2"/>
                  </a:lnTo>
                  <a:lnTo>
                    <a:pt x="11" y="55"/>
                  </a:lnTo>
                  <a:lnTo>
                    <a:pt x="21" y="109"/>
                  </a:lnTo>
                  <a:lnTo>
                    <a:pt x="28" y="163"/>
                  </a:lnTo>
                  <a:lnTo>
                    <a:pt x="36" y="215"/>
                  </a:lnTo>
                  <a:lnTo>
                    <a:pt x="44" y="268"/>
                  </a:lnTo>
                  <a:lnTo>
                    <a:pt x="51" y="322"/>
                  </a:lnTo>
                  <a:lnTo>
                    <a:pt x="61" y="376"/>
                  </a:lnTo>
                  <a:lnTo>
                    <a:pt x="73" y="431"/>
                  </a:lnTo>
                  <a:lnTo>
                    <a:pt x="76" y="426"/>
                  </a:lnTo>
                  <a:lnTo>
                    <a:pt x="76" y="433"/>
                  </a:lnTo>
                  <a:lnTo>
                    <a:pt x="80" y="433"/>
                  </a:lnTo>
                  <a:lnTo>
                    <a:pt x="80" y="430"/>
                  </a:lnTo>
                  <a:lnTo>
                    <a:pt x="76" y="433"/>
                  </a:lnTo>
                  <a:close/>
                </a:path>
              </a:pathLst>
            </a:custGeom>
            <a:solidFill>
              <a:srgbClr val="000000"/>
            </a:solidFill>
            <a:ln w="9525">
              <a:noFill/>
              <a:round/>
            </a:ln>
          </p:spPr>
          <p:txBody>
            <a:bodyPr/>
            <a:lstStyle/>
            <a:p>
              <a:endParaRPr lang="en-US"/>
            </a:p>
          </p:txBody>
        </p:sp>
        <p:sp>
          <p:nvSpPr>
            <p:cNvPr id="21569" name="Freeform 269"/>
            <p:cNvSpPr/>
            <p:nvPr/>
          </p:nvSpPr>
          <p:spPr bwMode="auto">
            <a:xfrm>
              <a:off x="2063045" y="5510192"/>
              <a:ext cx="462844" cy="11112"/>
            </a:xfrm>
            <a:custGeom>
              <a:avLst/>
              <a:gdLst>
                <a:gd name="T0" fmla="*/ 0 w 328"/>
                <a:gd name="T1" fmla="*/ 7937 h 7"/>
                <a:gd name="T2" fmla="*/ 6350 w 328"/>
                <a:gd name="T3" fmla="*/ 11112 h 7"/>
                <a:gd name="T4" fmla="*/ 73025 w 328"/>
                <a:gd name="T5" fmla="*/ 11112 h 7"/>
                <a:gd name="T6" fmla="*/ 139700 w 328"/>
                <a:gd name="T7" fmla="*/ 11112 h 7"/>
                <a:gd name="T8" fmla="*/ 201612 w 328"/>
                <a:gd name="T9" fmla="*/ 11112 h 7"/>
                <a:gd name="T10" fmla="*/ 265112 w 328"/>
                <a:gd name="T11" fmla="*/ 11112 h 7"/>
                <a:gd name="T12" fmla="*/ 327025 w 328"/>
                <a:gd name="T13" fmla="*/ 11112 h 7"/>
                <a:gd name="T14" fmla="*/ 390525 w 328"/>
                <a:gd name="T15" fmla="*/ 11112 h 7"/>
                <a:gd name="T16" fmla="*/ 454025 w 328"/>
                <a:gd name="T17" fmla="*/ 11112 h 7"/>
                <a:gd name="T18" fmla="*/ 520700 w 328"/>
                <a:gd name="T19" fmla="*/ 11112 h 7"/>
                <a:gd name="T20" fmla="*/ 520700 w 328"/>
                <a:gd name="T21" fmla="*/ 0 h 7"/>
                <a:gd name="T22" fmla="*/ 454025 w 328"/>
                <a:gd name="T23" fmla="*/ 0 h 7"/>
                <a:gd name="T24" fmla="*/ 390525 w 328"/>
                <a:gd name="T25" fmla="*/ 0 h 7"/>
                <a:gd name="T26" fmla="*/ 327025 w 328"/>
                <a:gd name="T27" fmla="*/ 0 h 7"/>
                <a:gd name="T28" fmla="*/ 265112 w 328"/>
                <a:gd name="T29" fmla="*/ 0 h 7"/>
                <a:gd name="T30" fmla="*/ 201612 w 328"/>
                <a:gd name="T31" fmla="*/ 0 h 7"/>
                <a:gd name="T32" fmla="*/ 139700 w 328"/>
                <a:gd name="T33" fmla="*/ 0 h 7"/>
                <a:gd name="T34" fmla="*/ 73025 w 328"/>
                <a:gd name="T35" fmla="*/ 0 h 7"/>
                <a:gd name="T36" fmla="*/ 6350 w 328"/>
                <a:gd name="T37" fmla="*/ 0 h 7"/>
                <a:gd name="T38" fmla="*/ 12700 w 328"/>
                <a:gd name="T39" fmla="*/ 3175 h 7"/>
                <a:gd name="T40" fmla="*/ 0 w 328"/>
                <a:gd name="T41" fmla="*/ 7937 h 7"/>
                <a:gd name="T42" fmla="*/ 3175 w 328"/>
                <a:gd name="T43" fmla="*/ 11112 h 7"/>
                <a:gd name="T44" fmla="*/ 6350 w 328"/>
                <a:gd name="T45" fmla="*/ 11112 h 7"/>
                <a:gd name="T46" fmla="*/ 0 w 328"/>
                <a:gd name="T47" fmla="*/ 7937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28"/>
                <a:gd name="T73" fmla="*/ 0 h 7"/>
                <a:gd name="T74" fmla="*/ 328 w 328"/>
                <a:gd name="T75" fmla="*/ 7 h 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28" h="7">
                  <a:moveTo>
                    <a:pt x="0" y="5"/>
                  </a:moveTo>
                  <a:lnTo>
                    <a:pt x="4" y="7"/>
                  </a:lnTo>
                  <a:lnTo>
                    <a:pt x="46" y="7"/>
                  </a:lnTo>
                  <a:lnTo>
                    <a:pt x="88" y="7"/>
                  </a:lnTo>
                  <a:lnTo>
                    <a:pt x="127" y="7"/>
                  </a:lnTo>
                  <a:lnTo>
                    <a:pt x="167" y="7"/>
                  </a:lnTo>
                  <a:lnTo>
                    <a:pt x="206" y="7"/>
                  </a:lnTo>
                  <a:lnTo>
                    <a:pt x="246" y="7"/>
                  </a:lnTo>
                  <a:lnTo>
                    <a:pt x="286" y="7"/>
                  </a:lnTo>
                  <a:lnTo>
                    <a:pt x="328" y="7"/>
                  </a:lnTo>
                  <a:lnTo>
                    <a:pt x="328" y="0"/>
                  </a:lnTo>
                  <a:lnTo>
                    <a:pt x="286" y="0"/>
                  </a:lnTo>
                  <a:lnTo>
                    <a:pt x="246" y="0"/>
                  </a:lnTo>
                  <a:lnTo>
                    <a:pt x="206" y="0"/>
                  </a:lnTo>
                  <a:lnTo>
                    <a:pt x="167" y="0"/>
                  </a:lnTo>
                  <a:lnTo>
                    <a:pt x="127" y="0"/>
                  </a:lnTo>
                  <a:lnTo>
                    <a:pt x="88" y="0"/>
                  </a:lnTo>
                  <a:lnTo>
                    <a:pt x="46" y="0"/>
                  </a:lnTo>
                  <a:lnTo>
                    <a:pt x="4" y="0"/>
                  </a:lnTo>
                  <a:lnTo>
                    <a:pt x="8" y="2"/>
                  </a:lnTo>
                  <a:lnTo>
                    <a:pt x="0" y="5"/>
                  </a:lnTo>
                  <a:lnTo>
                    <a:pt x="2" y="7"/>
                  </a:lnTo>
                  <a:lnTo>
                    <a:pt x="4" y="7"/>
                  </a:lnTo>
                  <a:lnTo>
                    <a:pt x="0" y="5"/>
                  </a:lnTo>
                  <a:close/>
                </a:path>
              </a:pathLst>
            </a:custGeom>
            <a:solidFill>
              <a:srgbClr val="000000"/>
            </a:solidFill>
            <a:ln w="9525">
              <a:noFill/>
              <a:round/>
            </a:ln>
          </p:spPr>
          <p:txBody>
            <a:bodyPr/>
            <a:lstStyle/>
            <a:p>
              <a:endParaRPr lang="en-US"/>
            </a:p>
          </p:txBody>
        </p:sp>
        <p:sp>
          <p:nvSpPr>
            <p:cNvPr id="21570" name="Freeform 270"/>
            <p:cNvSpPr/>
            <p:nvPr/>
          </p:nvSpPr>
          <p:spPr bwMode="auto">
            <a:xfrm>
              <a:off x="1714500" y="3478195"/>
              <a:ext cx="359833" cy="2039937"/>
            </a:xfrm>
            <a:custGeom>
              <a:avLst/>
              <a:gdLst>
                <a:gd name="T0" fmla="*/ 7937 w 255"/>
                <a:gd name="T1" fmla="*/ 0 h 1285"/>
                <a:gd name="T2" fmla="*/ 3175 w 255"/>
                <a:gd name="T3" fmla="*/ 79375 h 1285"/>
                <a:gd name="T4" fmla="*/ 0 w 255"/>
                <a:gd name="T5" fmla="*/ 155575 h 1285"/>
                <a:gd name="T6" fmla="*/ 0 w 255"/>
                <a:gd name="T7" fmla="*/ 231775 h 1285"/>
                <a:gd name="T8" fmla="*/ 0 w 255"/>
                <a:gd name="T9" fmla="*/ 304800 h 1285"/>
                <a:gd name="T10" fmla="*/ 3175 w 255"/>
                <a:gd name="T11" fmla="*/ 450850 h 1285"/>
                <a:gd name="T12" fmla="*/ 14287 w 255"/>
                <a:gd name="T13" fmla="*/ 590550 h 1285"/>
                <a:gd name="T14" fmla="*/ 30162 w 255"/>
                <a:gd name="T15" fmla="*/ 725487 h 1285"/>
                <a:gd name="T16" fmla="*/ 47625 w 255"/>
                <a:gd name="T17" fmla="*/ 858837 h 1285"/>
                <a:gd name="T18" fmla="*/ 73025 w 255"/>
                <a:gd name="T19" fmla="*/ 987425 h 1285"/>
                <a:gd name="T20" fmla="*/ 103187 w 255"/>
                <a:gd name="T21" fmla="*/ 1111250 h 1285"/>
                <a:gd name="T22" fmla="*/ 133350 w 255"/>
                <a:gd name="T23" fmla="*/ 1233487 h 1285"/>
                <a:gd name="T24" fmla="*/ 166687 w 255"/>
                <a:gd name="T25" fmla="*/ 1355725 h 1285"/>
                <a:gd name="T26" fmla="*/ 203200 w 255"/>
                <a:gd name="T27" fmla="*/ 1471612 h 1285"/>
                <a:gd name="T28" fmla="*/ 239712 w 255"/>
                <a:gd name="T29" fmla="*/ 1589087 h 1285"/>
                <a:gd name="T30" fmla="*/ 315912 w 255"/>
                <a:gd name="T31" fmla="*/ 1814512 h 1285"/>
                <a:gd name="T32" fmla="*/ 392112 w 255"/>
                <a:gd name="T33" fmla="*/ 2039937 h 1285"/>
                <a:gd name="T34" fmla="*/ 404812 w 255"/>
                <a:gd name="T35" fmla="*/ 2035175 h 1285"/>
                <a:gd name="T36" fmla="*/ 328612 w 255"/>
                <a:gd name="T37" fmla="*/ 1812925 h 1285"/>
                <a:gd name="T38" fmla="*/ 252412 w 255"/>
                <a:gd name="T39" fmla="*/ 1584324 h 1285"/>
                <a:gd name="T40" fmla="*/ 215900 w 255"/>
                <a:gd name="T41" fmla="*/ 1468437 h 1285"/>
                <a:gd name="T42" fmla="*/ 179387 w 255"/>
                <a:gd name="T43" fmla="*/ 1352550 h 1285"/>
                <a:gd name="T44" fmla="*/ 146050 w 255"/>
                <a:gd name="T45" fmla="*/ 1230312 h 1285"/>
                <a:gd name="T46" fmla="*/ 115887 w 255"/>
                <a:gd name="T47" fmla="*/ 1108075 h 1285"/>
                <a:gd name="T48" fmla="*/ 87312 w 255"/>
                <a:gd name="T49" fmla="*/ 984250 h 1285"/>
                <a:gd name="T50" fmla="*/ 63500 w 255"/>
                <a:gd name="T51" fmla="*/ 855662 h 1285"/>
                <a:gd name="T52" fmla="*/ 41275 w 255"/>
                <a:gd name="T53" fmla="*/ 725487 h 1285"/>
                <a:gd name="T54" fmla="*/ 26987 w 255"/>
                <a:gd name="T55" fmla="*/ 587375 h 1285"/>
                <a:gd name="T56" fmla="*/ 14287 w 255"/>
                <a:gd name="T57" fmla="*/ 447675 h 1285"/>
                <a:gd name="T58" fmla="*/ 11112 w 255"/>
                <a:gd name="T59" fmla="*/ 304800 h 1285"/>
                <a:gd name="T60" fmla="*/ 11112 w 255"/>
                <a:gd name="T61" fmla="*/ 231775 h 1285"/>
                <a:gd name="T62" fmla="*/ 11112 w 255"/>
                <a:gd name="T63" fmla="*/ 155575 h 1285"/>
                <a:gd name="T64" fmla="*/ 14287 w 255"/>
                <a:gd name="T65" fmla="*/ 79375 h 1285"/>
                <a:gd name="T66" fmla="*/ 20637 w 255"/>
                <a:gd name="T67" fmla="*/ 0 h 1285"/>
                <a:gd name="T68" fmla="*/ 20637 w 255"/>
                <a:gd name="T69" fmla="*/ 3175 h 1285"/>
                <a:gd name="T70" fmla="*/ 7937 w 255"/>
                <a:gd name="T71" fmla="*/ 0 h 128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55"/>
                <a:gd name="T109" fmla="*/ 0 h 1285"/>
                <a:gd name="T110" fmla="*/ 255 w 255"/>
                <a:gd name="T111" fmla="*/ 1285 h 128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55" h="1285">
                  <a:moveTo>
                    <a:pt x="5" y="0"/>
                  </a:moveTo>
                  <a:lnTo>
                    <a:pt x="2" y="50"/>
                  </a:lnTo>
                  <a:lnTo>
                    <a:pt x="0" y="98"/>
                  </a:lnTo>
                  <a:lnTo>
                    <a:pt x="0" y="146"/>
                  </a:lnTo>
                  <a:lnTo>
                    <a:pt x="0" y="192"/>
                  </a:lnTo>
                  <a:lnTo>
                    <a:pt x="2" y="284"/>
                  </a:lnTo>
                  <a:lnTo>
                    <a:pt x="9" y="372"/>
                  </a:lnTo>
                  <a:lnTo>
                    <a:pt x="19" y="457"/>
                  </a:lnTo>
                  <a:lnTo>
                    <a:pt x="30" y="541"/>
                  </a:lnTo>
                  <a:lnTo>
                    <a:pt x="46" y="622"/>
                  </a:lnTo>
                  <a:lnTo>
                    <a:pt x="65" y="700"/>
                  </a:lnTo>
                  <a:lnTo>
                    <a:pt x="84" y="777"/>
                  </a:lnTo>
                  <a:lnTo>
                    <a:pt x="105" y="854"/>
                  </a:lnTo>
                  <a:lnTo>
                    <a:pt x="128" y="927"/>
                  </a:lnTo>
                  <a:lnTo>
                    <a:pt x="151" y="1001"/>
                  </a:lnTo>
                  <a:lnTo>
                    <a:pt x="199" y="1143"/>
                  </a:lnTo>
                  <a:lnTo>
                    <a:pt x="247" y="1285"/>
                  </a:lnTo>
                  <a:lnTo>
                    <a:pt x="255" y="1282"/>
                  </a:lnTo>
                  <a:lnTo>
                    <a:pt x="207" y="1142"/>
                  </a:lnTo>
                  <a:lnTo>
                    <a:pt x="159" y="998"/>
                  </a:lnTo>
                  <a:lnTo>
                    <a:pt x="136" y="925"/>
                  </a:lnTo>
                  <a:lnTo>
                    <a:pt x="113" y="852"/>
                  </a:lnTo>
                  <a:lnTo>
                    <a:pt x="92" y="775"/>
                  </a:lnTo>
                  <a:lnTo>
                    <a:pt x="73" y="698"/>
                  </a:lnTo>
                  <a:lnTo>
                    <a:pt x="55" y="620"/>
                  </a:lnTo>
                  <a:lnTo>
                    <a:pt x="40" y="539"/>
                  </a:lnTo>
                  <a:lnTo>
                    <a:pt x="26" y="457"/>
                  </a:lnTo>
                  <a:lnTo>
                    <a:pt x="17" y="370"/>
                  </a:lnTo>
                  <a:lnTo>
                    <a:pt x="9" y="282"/>
                  </a:lnTo>
                  <a:lnTo>
                    <a:pt x="7" y="192"/>
                  </a:lnTo>
                  <a:lnTo>
                    <a:pt x="7" y="146"/>
                  </a:lnTo>
                  <a:lnTo>
                    <a:pt x="7" y="98"/>
                  </a:lnTo>
                  <a:lnTo>
                    <a:pt x="9" y="50"/>
                  </a:lnTo>
                  <a:lnTo>
                    <a:pt x="13" y="0"/>
                  </a:lnTo>
                  <a:lnTo>
                    <a:pt x="13" y="2"/>
                  </a:lnTo>
                  <a:lnTo>
                    <a:pt x="5" y="0"/>
                  </a:lnTo>
                  <a:close/>
                </a:path>
              </a:pathLst>
            </a:custGeom>
            <a:solidFill>
              <a:srgbClr val="000000"/>
            </a:solidFill>
            <a:ln w="9525">
              <a:noFill/>
              <a:round/>
            </a:ln>
          </p:spPr>
          <p:txBody>
            <a:bodyPr/>
            <a:lstStyle/>
            <a:p>
              <a:endParaRPr lang="en-US"/>
            </a:p>
          </p:txBody>
        </p:sp>
        <p:sp>
          <p:nvSpPr>
            <p:cNvPr id="21571" name="Freeform 271"/>
            <p:cNvSpPr/>
            <p:nvPr/>
          </p:nvSpPr>
          <p:spPr bwMode="auto">
            <a:xfrm>
              <a:off x="1721557" y="1468417"/>
              <a:ext cx="862189" cy="2012950"/>
            </a:xfrm>
            <a:custGeom>
              <a:avLst/>
              <a:gdLst>
                <a:gd name="T0" fmla="*/ 969963 w 611"/>
                <a:gd name="T1" fmla="*/ 4762 h 1268"/>
                <a:gd name="T2" fmla="*/ 960438 w 611"/>
                <a:gd name="T3" fmla="*/ 0 h 1268"/>
                <a:gd name="T4" fmla="*/ 908050 w 611"/>
                <a:gd name="T5" fmla="*/ 39687 h 1268"/>
                <a:gd name="T6" fmla="*/ 860425 w 611"/>
                <a:gd name="T7" fmla="*/ 80962 h 1268"/>
                <a:gd name="T8" fmla="*/ 811213 w 611"/>
                <a:gd name="T9" fmla="*/ 127000 h 1268"/>
                <a:gd name="T10" fmla="*/ 765175 w 611"/>
                <a:gd name="T11" fmla="*/ 176212 h 1268"/>
                <a:gd name="T12" fmla="*/ 719138 w 611"/>
                <a:gd name="T13" fmla="*/ 225425 h 1268"/>
                <a:gd name="T14" fmla="*/ 676275 w 611"/>
                <a:gd name="T15" fmla="*/ 276225 h 1268"/>
                <a:gd name="T16" fmla="*/ 635000 w 611"/>
                <a:gd name="T17" fmla="*/ 331787 h 1268"/>
                <a:gd name="T18" fmla="*/ 595313 w 611"/>
                <a:gd name="T19" fmla="*/ 385762 h 1268"/>
                <a:gd name="T20" fmla="*/ 555625 w 611"/>
                <a:gd name="T21" fmla="*/ 444500 h 1268"/>
                <a:gd name="T22" fmla="*/ 515938 w 611"/>
                <a:gd name="T23" fmla="*/ 504825 h 1268"/>
                <a:gd name="T24" fmla="*/ 479425 w 611"/>
                <a:gd name="T25" fmla="*/ 565150 h 1268"/>
                <a:gd name="T26" fmla="*/ 442913 w 611"/>
                <a:gd name="T27" fmla="*/ 627062 h 1268"/>
                <a:gd name="T28" fmla="*/ 409575 w 611"/>
                <a:gd name="T29" fmla="*/ 690562 h 1268"/>
                <a:gd name="T30" fmla="*/ 374650 w 611"/>
                <a:gd name="T31" fmla="*/ 757237 h 1268"/>
                <a:gd name="T32" fmla="*/ 344488 w 611"/>
                <a:gd name="T33" fmla="*/ 822325 h 1268"/>
                <a:gd name="T34" fmla="*/ 314325 w 611"/>
                <a:gd name="T35" fmla="*/ 889000 h 1268"/>
                <a:gd name="T36" fmla="*/ 258763 w 611"/>
                <a:gd name="T37" fmla="*/ 1025525 h 1268"/>
                <a:gd name="T38" fmla="*/ 207963 w 611"/>
                <a:gd name="T39" fmla="*/ 1165225 h 1268"/>
                <a:gd name="T40" fmla="*/ 158750 w 611"/>
                <a:gd name="T41" fmla="*/ 1306512 h 1268"/>
                <a:gd name="T42" fmla="*/ 119063 w 611"/>
                <a:gd name="T43" fmla="*/ 1449387 h 1268"/>
                <a:gd name="T44" fmla="*/ 82550 w 611"/>
                <a:gd name="T45" fmla="*/ 1592262 h 1268"/>
                <a:gd name="T46" fmla="*/ 49213 w 611"/>
                <a:gd name="T47" fmla="*/ 1731963 h 1268"/>
                <a:gd name="T48" fmla="*/ 22225 w 611"/>
                <a:gd name="T49" fmla="*/ 1873250 h 1268"/>
                <a:gd name="T50" fmla="*/ 0 w 611"/>
                <a:gd name="T51" fmla="*/ 2009775 h 1268"/>
                <a:gd name="T52" fmla="*/ 12700 w 611"/>
                <a:gd name="T53" fmla="*/ 2012950 h 1268"/>
                <a:gd name="T54" fmla="*/ 33338 w 611"/>
                <a:gd name="T55" fmla="*/ 1876425 h 1268"/>
                <a:gd name="T56" fmla="*/ 61913 w 611"/>
                <a:gd name="T57" fmla="*/ 1735138 h 1268"/>
                <a:gd name="T58" fmla="*/ 95250 w 611"/>
                <a:gd name="T59" fmla="*/ 1595437 h 1268"/>
                <a:gd name="T60" fmla="*/ 131763 w 611"/>
                <a:gd name="T61" fmla="*/ 1452562 h 1268"/>
                <a:gd name="T62" fmla="*/ 171450 w 611"/>
                <a:gd name="T63" fmla="*/ 1312862 h 1268"/>
                <a:gd name="T64" fmla="*/ 220663 w 611"/>
                <a:gd name="T65" fmla="*/ 1168400 h 1268"/>
                <a:gd name="T66" fmla="*/ 268288 w 611"/>
                <a:gd name="T67" fmla="*/ 1031875 h 1268"/>
                <a:gd name="T68" fmla="*/ 327025 w 611"/>
                <a:gd name="T69" fmla="*/ 895350 h 1268"/>
                <a:gd name="T70" fmla="*/ 357188 w 611"/>
                <a:gd name="T71" fmla="*/ 827088 h 1268"/>
                <a:gd name="T72" fmla="*/ 387350 w 611"/>
                <a:gd name="T73" fmla="*/ 760412 h 1268"/>
                <a:gd name="T74" fmla="*/ 420688 w 611"/>
                <a:gd name="T75" fmla="*/ 696912 h 1268"/>
                <a:gd name="T76" fmla="*/ 454025 w 611"/>
                <a:gd name="T77" fmla="*/ 633412 h 1268"/>
                <a:gd name="T78" fmla="*/ 490538 w 611"/>
                <a:gd name="T79" fmla="*/ 571500 h 1268"/>
                <a:gd name="T80" fmla="*/ 527050 w 611"/>
                <a:gd name="T81" fmla="*/ 511175 h 1268"/>
                <a:gd name="T82" fmla="*/ 563563 w 611"/>
                <a:gd name="T83" fmla="*/ 452438 h 1268"/>
                <a:gd name="T84" fmla="*/ 603250 w 611"/>
                <a:gd name="T85" fmla="*/ 395287 h 1268"/>
                <a:gd name="T86" fmla="*/ 642938 w 611"/>
                <a:gd name="T87" fmla="*/ 339725 h 1268"/>
                <a:gd name="T88" fmla="*/ 685800 w 611"/>
                <a:gd name="T89" fmla="*/ 285750 h 1268"/>
                <a:gd name="T90" fmla="*/ 728663 w 611"/>
                <a:gd name="T91" fmla="*/ 233363 h 1268"/>
                <a:gd name="T92" fmla="*/ 774700 w 611"/>
                <a:gd name="T93" fmla="*/ 185737 h 1268"/>
                <a:gd name="T94" fmla="*/ 820738 w 611"/>
                <a:gd name="T95" fmla="*/ 136525 h 1268"/>
                <a:gd name="T96" fmla="*/ 868363 w 611"/>
                <a:gd name="T97" fmla="*/ 90487 h 1268"/>
                <a:gd name="T98" fmla="*/ 917575 w 611"/>
                <a:gd name="T99" fmla="*/ 47625 h 1268"/>
                <a:gd name="T100" fmla="*/ 966788 w 611"/>
                <a:gd name="T101" fmla="*/ 7937 h 1268"/>
                <a:gd name="T102" fmla="*/ 957263 w 611"/>
                <a:gd name="T103" fmla="*/ 3175 h 1268"/>
                <a:gd name="T104" fmla="*/ 969963 w 611"/>
                <a:gd name="T105" fmla="*/ 4762 h 126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11"/>
                <a:gd name="T160" fmla="*/ 0 h 1268"/>
                <a:gd name="T161" fmla="*/ 611 w 611"/>
                <a:gd name="T162" fmla="*/ 1268 h 126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11" h="1268">
                  <a:moveTo>
                    <a:pt x="611" y="3"/>
                  </a:moveTo>
                  <a:lnTo>
                    <a:pt x="605" y="0"/>
                  </a:lnTo>
                  <a:lnTo>
                    <a:pt x="572" y="25"/>
                  </a:lnTo>
                  <a:lnTo>
                    <a:pt x="542" y="51"/>
                  </a:lnTo>
                  <a:lnTo>
                    <a:pt x="511" y="80"/>
                  </a:lnTo>
                  <a:lnTo>
                    <a:pt x="482" y="111"/>
                  </a:lnTo>
                  <a:lnTo>
                    <a:pt x="453" y="142"/>
                  </a:lnTo>
                  <a:lnTo>
                    <a:pt x="426" y="174"/>
                  </a:lnTo>
                  <a:lnTo>
                    <a:pt x="400" y="209"/>
                  </a:lnTo>
                  <a:lnTo>
                    <a:pt x="375" y="243"/>
                  </a:lnTo>
                  <a:lnTo>
                    <a:pt x="350" y="280"/>
                  </a:lnTo>
                  <a:lnTo>
                    <a:pt x="325" y="318"/>
                  </a:lnTo>
                  <a:lnTo>
                    <a:pt x="302" y="356"/>
                  </a:lnTo>
                  <a:lnTo>
                    <a:pt x="279" y="395"/>
                  </a:lnTo>
                  <a:lnTo>
                    <a:pt x="258" y="435"/>
                  </a:lnTo>
                  <a:lnTo>
                    <a:pt x="236" y="477"/>
                  </a:lnTo>
                  <a:lnTo>
                    <a:pt x="217" y="518"/>
                  </a:lnTo>
                  <a:lnTo>
                    <a:pt x="198" y="560"/>
                  </a:lnTo>
                  <a:lnTo>
                    <a:pt x="163" y="646"/>
                  </a:lnTo>
                  <a:lnTo>
                    <a:pt x="131" y="734"/>
                  </a:lnTo>
                  <a:lnTo>
                    <a:pt x="100" y="823"/>
                  </a:lnTo>
                  <a:lnTo>
                    <a:pt x="75" y="913"/>
                  </a:lnTo>
                  <a:lnTo>
                    <a:pt x="52" y="1003"/>
                  </a:lnTo>
                  <a:lnTo>
                    <a:pt x="31" y="1091"/>
                  </a:lnTo>
                  <a:lnTo>
                    <a:pt x="14" y="1180"/>
                  </a:lnTo>
                  <a:lnTo>
                    <a:pt x="0" y="1266"/>
                  </a:lnTo>
                  <a:lnTo>
                    <a:pt x="8" y="1268"/>
                  </a:lnTo>
                  <a:lnTo>
                    <a:pt x="21" y="1182"/>
                  </a:lnTo>
                  <a:lnTo>
                    <a:pt x="39" y="1093"/>
                  </a:lnTo>
                  <a:lnTo>
                    <a:pt x="60" y="1005"/>
                  </a:lnTo>
                  <a:lnTo>
                    <a:pt x="83" y="915"/>
                  </a:lnTo>
                  <a:lnTo>
                    <a:pt x="108" y="827"/>
                  </a:lnTo>
                  <a:lnTo>
                    <a:pt x="139" y="736"/>
                  </a:lnTo>
                  <a:lnTo>
                    <a:pt x="169" y="650"/>
                  </a:lnTo>
                  <a:lnTo>
                    <a:pt x="206" y="564"/>
                  </a:lnTo>
                  <a:lnTo>
                    <a:pt x="225" y="521"/>
                  </a:lnTo>
                  <a:lnTo>
                    <a:pt x="244" y="479"/>
                  </a:lnTo>
                  <a:lnTo>
                    <a:pt x="265" y="439"/>
                  </a:lnTo>
                  <a:lnTo>
                    <a:pt x="286" y="399"/>
                  </a:lnTo>
                  <a:lnTo>
                    <a:pt x="309" y="360"/>
                  </a:lnTo>
                  <a:lnTo>
                    <a:pt x="332" y="322"/>
                  </a:lnTo>
                  <a:lnTo>
                    <a:pt x="355" y="285"/>
                  </a:lnTo>
                  <a:lnTo>
                    <a:pt x="380" y="249"/>
                  </a:lnTo>
                  <a:lnTo>
                    <a:pt x="405" y="214"/>
                  </a:lnTo>
                  <a:lnTo>
                    <a:pt x="432" y="180"/>
                  </a:lnTo>
                  <a:lnTo>
                    <a:pt x="459" y="147"/>
                  </a:lnTo>
                  <a:lnTo>
                    <a:pt x="488" y="117"/>
                  </a:lnTo>
                  <a:lnTo>
                    <a:pt x="517" y="86"/>
                  </a:lnTo>
                  <a:lnTo>
                    <a:pt x="547" y="57"/>
                  </a:lnTo>
                  <a:lnTo>
                    <a:pt x="578" y="30"/>
                  </a:lnTo>
                  <a:lnTo>
                    <a:pt x="609" y="5"/>
                  </a:lnTo>
                  <a:lnTo>
                    <a:pt x="603" y="2"/>
                  </a:lnTo>
                  <a:lnTo>
                    <a:pt x="611" y="3"/>
                  </a:lnTo>
                  <a:close/>
                </a:path>
              </a:pathLst>
            </a:custGeom>
            <a:solidFill>
              <a:srgbClr val="000000"/>
            </a:solidFill>
            <a:ln w="9525">
              <a:noFill/>
              <a:round/>
            </a:ln>
          </p:spPr>
          <p:txBody>
            <a:bodyPr/>
            <a:lstStyle/>
            <a:p>
              <a:endParaRPr lang="en-US"/>
            </a:p>
          </p:txBody>
        </p:sp>
        <p:sp>
          <p:nvSpPr>
            <p:cNvPr id="21572" name="Freeform 272"/>
            <p:cNvSpPr/>
            <p:nvPr/>
          </p:nvSpPr>
          <p:spPr bwMode="auto">
            <a:xfrm>
              <a:off x="6304844" y="5573695"/>
              <a:ext cx="40923" cy="15875"/>
            </a:xfrm>
            <a:custGeom>
              <a:avLst/>
              <a:gdLst>
                <a:gd name="T0" fmla="*/ 46038 w 29"/>
                <a:gd name="T1" fmla="*/ 15875 h 10"/>
                <a:gd name="T2" fmla="*/ 46038 w 29"/>
                <a:gd name="T3" fmla="*/ 15875 h 10"/>
                <a:gd name="T4" fmla="*/ 39688 w 29"/>
                <a:gd name="T5" fmla="*/ 0 h 10"/>
                <a:gd name="T6" fmla="*/ 0 w 29"/>
                <a:gd name="T7" fmla="*/ 15875 h 10"/>
                <a:gd name="T8" fmla="*/ 46038 w 29"/>
                <a:gd name="T9" fmla="*/ 15875 h 10"/>
                <a:gd name="T10" fmla="*/ 0 60000 65536"/>
                <a:gd name="T11" fmla="*/ 0 60000 65536"/>
                <a:gd name="T12" fmla="*/ 0 60000 65536"/>
                <a:gd name="T13" fmla="*/ 0 60000 65536"/>
                <a:gd name="T14" fmla="*/ 0 60000 65536"/>
                <a:gd name="T15" fmla="*/ 0 w 29"/>
                <a:gd name="T16" fmla="*/ 0 h 10"/>
                <a:gd name="T17" fmla="*/ 29 w 29"/>
                <a:gd name="T18" fmla="*/ 10 h 10"/>
              </a:gdLst>
              <a:ahLst/>
              <a:cxnLst>
                <a:cxn ang="T10">
                  <a:pos x="T0" y="T1"/>
                </a:cxn>
                <a:cxn ang="T11">
                  <a:pos x="T2" y="T3"/>
                </a:cxn>
                <a:cxn ang="T12">
                  <a:pos x="T4" y="T5"/>
                </a:cxn>
                <a:cxn ang="T13">
                  <a:pos x="T6" y="T7"/>
                </a:cxn>
                <a:cxn ang="T14">
                  <a:pos x="T8" y="T9"/>
                </a:cxn>
              </a:cxnLst>
              <a:rect l="T15" t="T16" r="T17" b="T18"/>
              <a:pathLst>
                <a:path w="29" h="10">
                  <a:moveTo>
                    <a:pt x="29" y="10"/>
                  </a:moveTo>
                  <a:lnTo>
                    <a:pt x="29" y="10"/>
                  </a:lnTo>
                  <a:lnTo>
                    <a:pt x="25" y="0"/>
                  </a:lnTo>
                  <a:lnTo>
                    <a:pt x="0" y="10"/>
                  </a:lnTo>
                  <a:lnTo>
                    <a:pt x="29" y="10"/>
                  </a:lnTo>
                  <a:close/>
                </a:path>
              </a:pathLst>
            </a:custGeom>
            <a:solidFill>
              <a:srgbClr val="0099FF"/>
            </a:solidFill>
            <a:ln w="9525">
              <a:noFill/>
              <a:round/>
            </a:ln>
          </p:spPr>
          <p:txBody>
            <a:bodyPr/>
            <a:lstStyle/>
            <a:p>
              <a:endParaRPr lang="en-US"/>
            </a:p>
          </p:txBody>
        </p:sp>
        <p:sp>
          <p:nvSpPr>
            <p:cNvPr id="21573" name="Freeform 273"/>
            <p:cNvSpPr/>
            <p:nvPr/>
          </p:nvSpPr>
          <p:spPr bwMode="auto">
            <a:xfrm>
              <a:off x="6283680" y="5567345"/>
              <a:ext cx="59267" cy="22225"/>
            </a:xfrm>
            <a:custGeom>
              <a:avLst/>
              <a:gdLst>
                <a:gd name="T0" fmla="*/ 47625 w 42"/>
                <a:gd name="T1" fmla="*/ 22225 h 14"/>
                <a:gd name="T2" fmla="*/ 66675 w 42"/>
                <a:gd name="T3" fmla="*/ 15875 h 14"/>
                <a:gd name="T4" fmla="*/ 60325 w 42"/>
                <a:gd name="T5" fmla="*/ 0 h 14"/>
                <a:gd name="T6" fmla="*/ 7938 w 42"/>
                <a:gd name="T7" fmla="*/ 19050 h 14"/>
                <a:gd name="T8" fmla="*/ 0 w 42"/>
                <a:gd name="T9" fmla="*/ 22225 h 14"/>
                <a:gd name="T10" fmla="*/ 47625 w 42"/>
                <a:gd name="T11" fmla="*/ 22225 h 14"/>
                <a:gd name="T12" fmla="*/ 0 60000 65536"/>
                <a:gd name="T13" fmla="*/ 0 60000 65536"/>
                <a:gd name="T14" fmla="*/ 0 60000 65536"/>
                <a:gd name="T15" fmla="*/ 0 60000 65536"/>
                <a:gd name="T16" fmla="*/ 0 60000 65536"/>
                <a:gd name="T17" fmla="*/ 0 60000 65536"/>
                <a:gd name="T18" fmla="*/ 0 w 42"/>
                <a:gd name="T19" fmla="*/ 0 h 14"/>
                <a:gd name="T20" fmla="*/ 42 w 42"/>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42" h="14">
                  <a:moveTo>
                    <a:pt x="30" y="14"/>
                  </a:moveTo>
                  <a:lnTo>
                    <a:pt x="42" y="10"/>
                  </a:lnTo>
                  <a:lnTo>
                    <a:pt x="38" y="0"/>
                  </a:lnTo>
                  <a:lnTo>
                    <a:pt x="5" y="12"/>
                  </a:lnTo>
                  <a:lnTo>
                    <a:pt x="0" y="14"/>
                  </a:lnTo>
                  <a:lnTo>
                    <a:pt x="30" y="14"/>
                  </a:lnTo>
                  <a:close/>
                </a:path>
              </a:pathLst>
            </a:custGeom>
            <a:solidFill>
              <a:srgbClr val="0199FF"/>
            </a:solidFill>
            <a:ln w="9525">
              <a:noFill/>
              <a:round/>
            </a:ln>
          </p:spPr>
          <p:txBody>
            <a:bodyPr/>
            <a:lstStyle/>
            <a:p>
              <a:endParaRPr lang="en-US"/>
            </a:p>
          </p:txBody>
        </p:sp>
        <p:sp>
          <p:nvSpPr>
            <p:cNvPr id="21574" name="Freeform 274"/>
            <p:cNvSpPr/>
            <p:nvPr/>
          </p:nvSpPr>
          <p:spPr bwMode="auto">
            <a:xfrm>
              <a:off x="6258280" y="5557817"/>
              <a:ext cx="81844" cy="31750"/>
            </a:xfrm>
            <a:custGeom>
              <a:avLst/>
              <a:gdLst>
                <a:gd name="T0" fmla="*/ 52388 w 58"/>
                <a:gd name="T1" fmla="*/ 31750 h 20"/>
                <a:gd name="T2" fmla="*/ 92075 w 58"/>
                <a:gd name="T3" fmla="*/ 15875 h 20"/>
                <a:gd name="T4" fmla="*/ 82550 w 58"/>
                <a:gd name="T5" fmla="*/ 0 h 20"/>
                <a:gd name="T6" fmla="*/ 33338 w 58"/>
                <a:gd name="T7" fmla="*/ 19050 h 20"/>
                <a:gd name="T8" fmla="*/ 0 w 58"/>
                <a:gd name="T9" fmla="*/ 31750 h 20"/>
                <a:gd name="T10" fmla="*/ 52388 w 58"/>
                <a:gd name="T11" fmla="*/ 31750 h 20"/>
                <a:gd name="T12" fmla="*/ 0 60000 65536"/>
                <a:gd name="T13" fmla="*/ 0 60000 65536"/>
                <a:gd name="T14" fmla="*/ 0 60000 65536"/>
                <a:gd name="T15" fmla="*/ 0 60000 65536"/>
                <a:gd name="T16" fmla="*/ 0 60000 65536"/>
                <a:gd name="T17" fmla="*/ 0 60000 65536"/>
                <a:gd name="T18" fmla="*/ 0 w 58"/>
                <a:gd name="T19" fmla="*/ 0 h 20"/>
                <a:gd name="T20" fmla="*/ 58 w 58"/>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58" h="20">
                  <a:moveTo>
                    <a:pt x="33" y="20"/>
                  </a:moveTo>
                  <a:lnTo>
                    <a:pt x="58" y="10"/>
                  </a:lnTo>
                  <a:lnTo>
                    <a:pt x="52" y="0"/>
                  </a:lnTo>
                  <a:lnTo>
                    <a:pt x="21" y="12"/>
                  </a:lnTo>
                  <a:lnTo>
                    <a:pt x="0" y="20"/>
                  </a:lnTo>
                  <a:lnTo>
                    <a:pt x="33" y="20"/>
                  </a:lnTo>
                  <a:close/>
                </a:path>
              </a:pathLst>
            </a:custGeom>
            <a:solidFill>
              <a:srgbClr val="0299FF"/>
            </a:solidFill>
            <a:ln w="9525">
              <a:noFill/>
              <a:round/>
            </a:ln>
          </p:spPr>
          <p:txBody>
            <a:bodyPr/>
            <a:lstStyle/>
            <a:p>
              <a:endParaRPr lang="en-US"/>
            </a:p>
          </p:txBody>
        </p:sp>
        <p:sp>
          <p:nvSpPr>
            <p:cNvPr id="21575" name="Freeform 275"/>
            <p:cNvSpPr>
              <a:spLocks noEditPoints="1"/>
            </p:cNvSpPr>
            <p:nvPr/>
          </p:nvSpPr>
          <p:spPr bwMode="auto">
            <a:xfrm>
              <a:off x="6237113" y="1565257"/>
              <a:ext cx="100189" cy="4024313"/>
            </a:xfrm>
            <a:custGeom>
              <a:avLst/>
              <a:gdLst>
                <a:gd name="T0" fmla="*/ 52388 w 71"/>
                <a:gd name="T1" fmla="*/ 4024313 h 2535"/>
                <a:gd name="T2" fmla="*/ 60325 w 71"/>
                <a:gd name="T3" fmla="*/ 4021138 h 2535"/>
                <a:gd name="T4" fmla="*/ 112713 w 71"/>
                <a:gd name="T5" fmla="*/ 4002088 h 2535"/>
                <a:gd name="T6" fmla="*/ 103188 w 71"/>
                <a:gd name="T7" fmla="*/ 3987801 h 2535"/>
                <a:gd name="T8" fmla="*/ 53975 w 71"/>
                <a:gd name="T9" fmla="*/ 4005263 h 2535"/>
                <a:gd name="T10" fmla="*/ 0 w 71"/>
                <a:gd name="T11" fmla="*/ 4024313 h 2535"/>
                <a:gd name="T12" fmla="*/ 52388 w 71"/>
                <a:gd name="T13" fmla="*/ 4024313 h 2535"/>
                <a:gd name="T14" fmla="*/ 17463 w 71"/>
                <a:gd name="T15" fmla="*/ 9525 h 2535"/>
                <a:gd name="T16" fmla="*/ 0 w 71"/>
                <a:gd name="T17" fmla="*/ 0 h 2535"/>
                <a:gd name="T18" fmla="*/ 20638 w 71"/>
                <a:gd name="T19" fmla="*/ 0 h 2535"/>
                <a:gd name="T20" fmla="*/ 20638 w 71"/>
                <a:gd name="T21" fmla="*/ 3175 h 2535"/>
                <a:gd name="T22" fmla="*/ 20638 w 71"/>
                <a:gd name="T23" fmla="*/ 3175 h 2535"/>
                <a:gd name="T24" fmla="*/ 20638 w 71"/>
                <a:gd name="T25" fmla="*/ 3175 h 2535"/>
                <a:gd name="T26" fmla="*/ 20638 w 71"/>
                <a:gd name="T27" fmla="*/ 6350 h 2535"/>
                <a:gd name="T28" fmla="*/ 20638 w 71"/>
                <a:gd name="T29" fmla="*/ 6350 h 2535"/>
                <a:gd name="T30" fmla="*/ 20638 w 71"/>
                <a:gd name="T31" fmla="*/ 6350 h 2535"/>
                <a:gd name="T32" fmla="*/ 20638 w 71"/>
                <a:gd name="T33" fmla="*/ 6350 h 2535"/>
                <a:gd name="T34" fmla="*/ 17463 w 71"/>
                <a:gd name="T35" fmla="*/ 9525 h 25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2535"/>
                <a:gd name="T56" fmla="*/ 71 w 71"/>
                <a:gd name="T57" fmla="*/ 2535 h 253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2535">
                  <a:moveTo>
                    <a:pt x="33" y="2535"/>
                  </a:moveTo>
                  <a:lnTo>
                    <a:pt x="38" y="2533"/>
                  </a:lnTo>
                  <a:lnTo>
                    <a:pt x="71" y="2521"/>
                  </a:lnTo>
                  <a:lnTo>
                    <a:pt x="65" y="2512"/>
                  </a:lnTo>
                  <a:lnTo>
                    <a:pt x="34" y="2523"/>
                  </a:lnTo>
                  <a:lnTo>
                    <a:pt x="0" y="2535"/>
                  </a:lnTo>
                  <a:lnTo>
                    <a:pt x="33" y="2535"/>
                  </a:lnTo>
                  <a:close/>
                  <a:moveTo>
                    <a:pt x="11" y="6"/>
                  </a:moveTo>
                  <a:lnTo>
                    <a:pt x="0" y="0"/>
                  </a:lnTo>
                  <a:lnTo>
                    <a:pt x="13" y="0"/>
                  </a:lnTo>
                  <a:lnTo>
                    <a:pt x="13" y="2"/>
                  </a:lnTo>
                  <a:lnTo>
                    <a:pt x="13" y="4"/>
                  </a:lnTo>
                  <a:lnTo>
                    <a:pt x="11" y="6"/>
                  </a:lnTo>
                  <a:close/>
                </a:path>
              </a:pathLst>
            </a:custGeom>
            <a:solidFill>
              <a:srgbClr val="039AFF"/>
            </a:solidFill>
            <a:ln w="9525">
              <a:noFill/>
              <a:round/>
            </a:ln>
          </p:spPr>
          <p:txBody>
            <a:bodyPr/>
            <a:lstStyle/>
            <a:p>
              <a:endParaRPr lang="en-US"/>
            </a:p>
          </p:txBody>
        </p:sp>
        <p:sp>
          <p:nvSpPr>
            <p:cNvPr id="21576" name="Freeform 276"/>
            <p:cNvSpPr>
              <a:spLocks noEditPoints="1"/>
            </p:cNvSpPr>
            <p:nvPr/>
          </p:nvSpPr>
          <p:spPr bwMode="auto">
            <a:xfrm>
              <a:off x="6213124" y="1565257"/>
              <a:ext cx="118533" cy="4024313"/>
            </a:xfrm>
            <a:custGeom>
              <a:avLst/>
              <a:gdLst>
                <a:gd name="T0" fmla="*/ 50800 w 84"/>
                <a:gd name="T1" fmla="*/ 4024313 h 2535"/>
                <a:gd name="T2" fmla="*/ 84137 w 84"/>
                <a:gd name="T3" fmla="*/ 4011613 h 2535"/>
                <a:gd name="T4" fmla="*/ 133350 w 84"/>
                <a:gd name="T5" fmla="*/ 3992563 h 2535"/>
                <a:gd name="T6" fmla="*/ 127000 w 84"/>
                <a:gd name="T7" fmla="*/ 3978276 h 2535"/>
                <a:gd name="T8" fmla="*/ 79375 w 84"/>
                <a:gd name="T9" fmla="*/ 3995738 h 2535"/>
                <a:gd name="T10" fmla="*/ 0 w 84"/>
                <a:gd name="T11" fmla="*/ 4024313 h 2535"/>
                <a:gd name="T12" fmla="*/ 50800 w 84"/>
                <a:gd name="T13" fmla="*/ 4024313 h 2535"/>
                <a:gd name="T14" fmla="*/ 44450 w 84"/>
                <a:gd name="T15" fmla="*/ 15875 h 2535"/>
                <a:gd name="T16" fmla="*/ 0 w 84"/>
                <a:gd name="T17" fmla="*/ 0 h 2535"/>
                <a:gd name="T18" fmla="*/ 47625 w 84"/>
                <a:gd name="T19" fmla="*/ 0 h 2535"/>
                <a:gd name="T20" fmla="*/ 47625 w 84"/>
                <a:gd name="T21" fmla="*/ 3175 h 2535"/>
                <a:gd name="T22" fmla="*/ 47625 w 84"/>
                <a:gd name="T23" fmla="*/ 6350 h 2535"/>
                <a:gd name="T24" fmla="*/ 47625 w 84"/>
                <a:gd name="T25" fmla="*/ 6350 h 2535"/>
                <a:gd name="T26" fmla="*/ 44450 w 84"/>
                <a:gd name="T27" fmla="*/ 9525 h 2535"/>
                <a:gd name="T28" fmla="*/ 44450 w 84"/>
                <a:gd name="T29" fmla="*/ 9525 h 2535"/>
                <a:gd name="T30" fmla="*/ 44450 w 84"/>
                <a:gd name="T31" fmla="*/ 12700 h 2535"/>
                <a:gd name="T32" fmla="*/ 44450 w 84"/>
                <a:gd name="T33" fmla="*/ 15875 h 2535"/>
                <a:gd name="T34" fmla="*/ 44450 w 84"/>
                <a:gd name="T35" fmla="*/ 15875 h 25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4"/>
                <a:gd name="T55" fmla="*/ 0 h 2535"/>
                <a:gd name="T56" fmla="*/ 84 w 84"/>
                <a:gd name="T57" fmla="*/ 2535 h 253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4" h="2535">
                  <a:moveTo>
                    <a:pt x="32" y="2535"/>
                  </a:moveTo>
                  <a:lnTo>
                    <a:pt x="53" y="2527"/>
                  </a:lnTo>
                  <a:lnTo>
                    <a:pt x="84" y="2515"/>
                  </a:lnTo>
                  <a:lnTo>
                    <a:pt x="80" y="2506"/>
                  </a:lnTo>
                  <a:lnTo>
                    <a:pt x="50" y="2517"/>
                  </a:lnTo>
                  <a:lnTo>
                    <a:pt x="0" y="2535"/>
                  </a:lnTo>
                  <a:lnTo>
                    <a:pt x="32" y="2535"/>
                  </a:lnTo>
                  <a:close/>
                  <a:moveTo>
                    <a:pt x="28" y="10"/>
                  </a:moveTo>
                  <a:lnTo>
                    <a:pt x="0" y="0"/>
                  </a:lnTo>
                  <a:lnTo>
                    <a:pt x="30" y="0"/>
                  </a:lnTo>
                  <a:lnTo>
                    <a:pt x="30" y="2"/>
                  </a:lnTo>
                  <a:lnTo>
                    <a:pt x="30" y="4"/>
                  </a:lnTo>
                  <a:lnTo>
                    <a:pt x="28" y="6"/>
                  </a:lnTo>
                  <a:lnTo>
                    <a:pt x="28" y="8"/>
                  </a:lnTo>
                  <a:lnTo>
                    <a:pt x="28" y="10"/>
                  </a:lnTo>
                  <a:close/>
                </a:path>
              </a:pathLst>
            </a:custGeom>
            <a:solidFill>
              <a:srgbClr val="049AFF"/>
            </a:solidFill>
            <a:ln w="9525">
              <a:noFill/>
              <a:round/>
            </a:ln>
          </p:spPr>
          <p:txBody>
            <a:bodyPr/>
            <a:lstStyle/>
            <a:p>
              <a:endParaRPr lang="en-US"/>
            </a:p>
          </p:txBody>
        </p:sp>
        <p:sp>
          <p:nvSpPr>
            <p:cNvPr id="21577" name="Freeform 277"/>
            <p:cNvSpPr>
              <a:spLocks noEditPoints="1"/>
            </p:cNvSpPr>
            <p:nvPr/>
          </p:nvSpPr>
          <p:spPr bwMode="auto">
            <a:xfrm>
              <a:off x="6187724" y="1565257"/>
              <a:ext cx="141111" cy="4024313"/>
            </a:xfrm>
            <a:custGeom>
              <a:avLst/>
              <a:gdLst>
                <a:gd name="T0" fmla="*/ 73025 w 100"/>
                <a:gd name="T1" fmla="*/ 9525 h 2535"/>
                <a:gd name="T2" fmla="*/ 55563 w 100"/>
                <a:gd name="T3" fmla="*/ 0 h 2535"/>
                <a:gd name="T4" fmla="*/ 0 w 100"/>
                <a:gd name="T5" fmla="*/ 0 h 2535"/>
                <a:gd name="T6" fmla="*/ 6350 w 100"/>
                <a:gd name="T7" fmla="*/ 3175 h 2535"/>
                <a:gd name="T8" fmla="*/ 69850 w 100"/>
                <a:gd name="T9" fmla="*/ 23812 h 2535"/>
                <a:gd name="T10" fmla="*/ 69850 w 100"/>
                <a:gd name="T11" fmla="*/ 20638 h 2535"/>
                <a:gd name="T12" fmla="*/ 69850 w 100"/>
                <a:gd name="T13" fmla="*/ 20638 h 2535"/>
                <a:gd name="T14" fmla="*/ 69850 w 100"/>
                <a:gd name="T15" fmla="*/ 19050 h 2535"/>
                <a:gd name="T16" fmla="*/ 73025 w 100"/>
                <a:gd name="T17" fmla="*/ 15875 h 2535"/>
                <a:gd name="T18" fmla="*/ 73025 w 100"/>
                <a:gd name="T19" fmla="*/ 15875 h 2535"/>
                <a:gd name="T20" fmla="*/ 73025 w 100"/>
                <a:gd name="T21" fmla="*/ 12700 h 2535"/>
                <a:gd name="T22" fmla="*/ 73025 w 100"/>
                <a:gd name="T23" fmla="*/ 9525 h 2535"/>
                <a:gd name="T24" fmla="*/ 73025 w 100"/>
                <a:gd name="T25" fmla="*/ 9525 h 2535"/>
                <a:gd name="T26" fmla="*/ 55563 w 100"/>
                <a:gd name="T27" fmla="*/ 4024313 h 2535"/>
                <a:gd name="T28" fmla="*/ 109538 w 100"/>
                <a:gd name="T29" fmla="*/ 4005263 h 2535"/>
                <a:gd name="T30" fmla="*/ 158750 w 100"/>
                <a:gd name="T31" fmla="*/ 3987801 h 2535"/>
                <a:gd name="T32" fmla="*/ 152400 w 100"/>
                <a:gd name="T33" fmla="*/ 3971926 h 2535"/>
                <a:gd name="T34" fmla="*/ 107950 w 100"/>
                <a:gd name="T35" fmla="*/ 3989388 h 2535"/>
                <a:gd name="T36" fmla="*/ 6350 w 100"/>
                <a:gd name="T37" fmla="*/ 4021138 h 2535"/>
                <a:gd name="T38" fmla="*/ 0 w 100"/>
                <a:gd name="T39" fmla="*/ 4024313 h 2535"/>
                <a:gd name="T40" fmla="*/ 55563 w 100"/>
                <a:gd name="T41" fmla="*/ 4024313 h 25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2535"/>
                <a:gd name="T65" fmla="*/ 100 w 100"/>
                <a:gd name="T66" fmla="*/ 2535 h 253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2535">
                  <a:moveTo>
                    <a:pt x="46" y="6"/>
                  </a:moveTo>
                  <a:lnTo>
                    <a:pt x="35" y="0"/>
                  </a:lnTo>
                  <a:lnTo>
                    <a:pt x="0" y="0"/>
                  </a:lnTo>
                  <a:lnTo>
                    <a:pt x="4" y="2"/>
                  </a:lnTo>
                  <a:lnTo>
                    <a:pt x="44" y="15"/>
                  </a:lnTo>
                  <a:lnTo>
                    <a:pt x="44" y="13"/>
                  </a:lnTo>
                  <a:lnTo>
                    <a:pt x="44" y="12"/>
                  </a:lnTo>
                  <a:lnTo>
                    <a:pt x="46" y="10"/>
                  </a:lnTo>
                  <a:lnTo>
                    <a:pt x="46" y="8"/>
                  </a:lnTo>
                  <a:lnTo>
                    <a:pt x="46" y="6"/>
                  </a:lnTo>
                  <a:close/>
                  <a:moveTo>
                    <a:pt x="35" y="2535"/>
                  </a:moveTo>
                  <a:lnTo>
                    <a:pt x="69" y="2523"/>
                  </a:lnTo>
                  <a:lnTo>
                    <a:pt x="100" y="2512"/>
                  </a:lnTo>
                  <a:lnTo>
                    <a:pt x="96" y="2502"/>
                  </a:lnTo>
                  <a:lnTo>
                    <a:pt x="68" y="2513"/>
                  </a:lnTo>
                  <a:lnTo>
                    <a:pt x="4" y="2533"/>
                  </a:lnTo>
                  <a:lnTo>
                    <a:pt x="0" y="2535"/>
                  </a:lnTo>
                  <a:lnTo>
                    <a:pt x="35" y="2535"/>
                  </a:lnTo>
                  <a:close/>
                </a:path>
              </a:pathLst>
            </a:custGeom>
            <a:solidFill>
              <a:srgbClr val="059BFF"/>
            </a:solidFill>
            <a:ln w="9525">
              <a:noFill/>
              <a:round/>
            </a:ln>
          </p:spPr>
          <p:txBody>
            <a:bodyPr/>
            <a:lstStyle/>
            <a:p>
              <a:endParaRPr lang="en-US"/>
            </a:p>
          </p:txBody>
        </p:sp>
        <p:sp>
          <p:nvSpPr>
            <p:cNvPr id="21578" name="Freeform 278"/>
            <p:cNvSpPr>
              <a:spLocks noEditPoints="1"/>
            </p:cNvSpPr>
            <p:nvPr/>
          </p:nvSpPr>
          <p:spPr bwMode="auto">
            <a:xfrm>
              <a:off x="6160911" y="1565257"/>
              <a:ext cx="165100" cy="4024313"/>
            </a:xfrm>
            <a:custGeom>
              <a:avLst/>
              <a:gdLst>
                <a:gd name="T0" fmla="*/ 103188 w 117"/>
                <a:gd name="T1" fmla="*/ 15875 h 2535"/>
                <a:gd name="T2" fmla="*/ 58738 w 117"/>
                <a:gd name="T3" fmla="*/ 0 h 2535"/>
                <a:gd name="T4" fmla="*/ 0 w 117"/>
                <a:gd name="T5" fmla="*/ 0 h 2535"/>
                <a:gd name="T6" fmla="*/ 36513 w 117"/>
                <a:gd name="T7" fmla="*/ 12700 h 2535"/>
                <a:gd name="T8" fmla="*/ 98425 w 117"/>
                <a:gd name="T9" fmla="*/ 33338 h 2535"/>
                <a:gd name="T10" fmla="*/ 98425 w 117"/>
                <a:gd name="T11" fmla="*/ 30163 h 2535"/>
                <a:gd name="T12" fmla="*/ 98425 w 117"/>
                <a:gd name="T13" fmla="*/ 26988 h 2535"/>
                <a:gd name="T14" fmla="*/ 100013 w 117"/>
                <a:gd name="T15" fmla="*/ 26988 h 2535"/>
                <a:gd name="T16" fmla="*/ 100013 w 117"/>
                <a:gd name="T17" fmla="*/ 23812 h 2535"/>
                <a:gd name="T18" fmla="*/ 100013 w 117"/>
                <a:gd name="T19" fmla="*/ 20638 h 2535"/>
                <a:gd name="T20" fmla="*/ 100013 w 117"/>
                <a:gd name="T21" fmla="*/ 20638 h 2535"/>
                <a:gd name="T22" fmla="*/ 100013 w 117"/>
                <a:gd name="T23" fmla="*/ 19050 h 2535"/>
                <a:gd name="T24" fmla="*/ 103188 w 117"/>
                <a:gd name="T25" fmla="*/ 15875 h 2535"/>
                <a:gd name="T26" fmla="*/ 58738 w 117"/>
                <a:gd name="T27" fmla="*/ 4024313 h 2535"/>
                <a:gd name="T28" fmla="*/ 138113 w 117"/>
                <a:gd name="T29" fmla="*/ 3995738 h 2535"/>
                <a:gd name="T30" fmla="*/ 185738 w 117"/>
                <a:gd name="T31" fmla="*/ 3978276 h 2535"/>
                <a:gd name="T32" fmla="*/ 176213 w 117"/>
                <a:gd name="T33" fmla="*/ 3962401 h 2535"/>
                <a:gd name="T34" fmla="*/ 134938 w 117"/>
                <a:gd name="T35" fmla="*/ 3981451 h 2535"/>
                <a:gd name="T36" fmla="*/ 36513 w 117"/>
                <a:gd name="T37" fmla="*/ 4014788 h 2535"/>
                <a:gd name="T38" fmla="*/ 0 w 117"/>
                <a:gd name="T39" fmla="*/ 4024313 h 2535"/>
                <a:gd name="T40" fmla="*/ 58738 w 117"/>
                <a:gd name="T41" fmla="*/ 4024313 h 25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7"/>
                <a:gd name="T64" fmla="*/ 0 h 2535"/>
                <a:gd name="T65" fmla="*/ 117 w 117"/>
                <a:gd name="T66" fmla="*/ 2535 h 253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7" h="2535">
                  <a:moveTo>
                    <a:pt x="65" y="10"/>
                  </a:moveTo>
                  <a:lnTo>
                    <a:pt x="37" y="0"/>
                  </a:lnTo>
                  <a:lnTo>
                    <a:pt x="0" y="0"/>
                  </a:lnTo>
                  <a:lnTo>
                    <a:pt x="23" y="8"/>
                  </a:lnTo>
                  <a:lnTo>
                    <a:pt x="62" y="21"/>
                  </a:lnTo>
                  <a:lnTo>
                    <a:pt x="62" y="19"/>
                  </a:lnTo>
                  <a:lnTo>
                    <a:pt x="62" y="17"/>
                  </a:lnTo>
                  <a:lnTo>
                    <a:pt x="63" y="17"/>
                  </a:lnTo>
                  <a:lnTo>
                    <a:pt x="63" y="15"/>
                  </a:lnTo>
                  <a:lnTo>
                    <a:pt x="63" y="13"/>
                  </a:lnTo>
                  <a:lnTo>
                    <a:pt x="63" y="12"/>
                  </a:lnTo>
                  <a:lnTo>
                    <a:pt x="65" y="10"/>
                  </a:lnTo>
                  <a:close/>
                  <a:moveTo>
                    <a:pt x="37" y="2535"/>
                  </a:moveTo>
                  <a:lnTo>
                    <a:pt x="87" y="2517"/>
                  </a:lnTo>
                  <a:lnTo>
                    <a:pt x="117" y="2506"/>
                  </a:lnTo>
                  <a:lnTo>
                    <a:pt x="111" y="2496"/>
                  </a:lnTo>
                  <a:lnTo>
                    <a:pt x="85" y="2508"/>
                  </a:lnTo>
                  <a:lnTo>
                    <a:pt x="23" y="2529"/>
                  </a:lnTo>
                  <a:lnTo>
                    <a:pt x="0" y="2535"/>
                  </a:lnTo>
                  <a:lnTo>
                    <a:pt x="37" y="2535"/>
                  </a:lnTo>
                  <a:close/>
                </a:path>
              </a:pathLst>
            </a:custGeom>
            <a:solidFill>
              <a:srgbClr val="069BFF"/>
            </a:solidFill>
            <a:ln w="9525">
              <a:noFill/>
              <a:round/>
            </a:ln>
          </p:spPr>
          <p:txBody>
            <a:bodyPr/>
            <a:lstStyle/>
            <a:p>
              <a:endParaRPr lang="en-US"/>
            </a:p>
          </p:txBody>
        </p:sp>
        <p:sp>
          <p:nvSpPr>
            <p:cNvPr id="21579" name="Freeform 279"/>
            <p:cNvSpPr>
              <a:spLocks noEditPoints="1"/>
            </p:cNvSpPr>
            <p:nvPr/>
          </p:nvSpPr>
          <p:spPr bwMode="auto">
            <a:xfrm>
              <a:off x="6134102" y="1565257"/>
              <a:ext cx="189089" cy="4024313"/>
            </a:xfrm>
            <a:custGeom>
              <a:avLst/>
              <a:gdLst>
                <a:gd name="T0" fmla="*/ 130175 w 134"/>
                <a:gd name="T1" fmla="*/ 23812 h 2535"/>
                <a:gd name="T2" fmla="*/ 66675 w 134"/>
                <a:gd name="T3" fmla="*/ 3175 h 2535"/>
                <a:gd name="T4" fmla="*/ 60325 w 134"/>
                <a:gd name="T5" fmla="*/ 0 h 2535"/>
                <a:gd name="T6" fmla="*/ 0 w 134"/>
                <a:gd name="T7" fmla="*/ 0 h 2535"/>
                <a:gd name="T8" fmla="*/ 63500 w 134"/>
                <a:gd name="T9" fmla="*/ 19050 h 2535"/>
                <a:gd name="T10" fmla="*/ 125412 w 134"/>
                <a:gd name="T11" fmla="*/ 39688 h 2535"/>
                <a:gd name="T12" fmla="*/ 125412 w 134"/>
                <a:gd name="T13" fmla="*/ 39688 h 2535"/>
                <a:gd name="T14" fmla="*/ 125412 w 134"/>
                <a:gd name="T15" fmla="*/ 36513 h 2535"/>
                <a:gd name="T16" fmla="*/ 128587 w 134"/>
                <a:gd name="T17" fmla="*/ 33338 h 2535"/>
                <a:gd name="T18" fmla="*/ 128587 w 134"/>
                <a:gd name="T19" fmla="*/ 33338 h 2535"/>
                <a:gd name="T20" fmla="*/ 128587 w 134"/>
                <a:gd name="T21" fmla="*/ 30163 h 2535"/>
                <a:gd name="T22" fmla="*/ 128587 w 134"/>
                <a:gd name="T23" fmla="*/ 26988 h 2535"/>
                <a:gd name="T24" fmla="*/ 130175 w 134"/>
                <a:gd name="T25" fmla="*/ 26988 h 2535"/>
                <a:gd name="T26" fmla="*/ 130175 w 134"/>
                <a:gd name="T27" fmla="*/ 23812 h 2535"/>
                <a:gd name="T28" fmla="*/ 60325 w 134"/>
                <a:gd name="T29" fmla="*/ 4024313 h 2535"/>
                <a:gd name="T30" fmla="*/ 66675 w 134"/>
                <a:gd name="T31" fmla="*/ 4021138 h 2535"/>
                <a:gd name="T32" fmla="*/ 168275 w 134"/>
                <a:gd name="T33" fmla="*/ 3989388 h 2535"/>
                <a:gd name="T34" fmla="*/ 212725 w 134"/>
                <a:gd name="T35" fmla="*/ 3971926 h 2535"/>
                <a:gd name="T36" fmla="*/ 204788 w 134"/>
                <a:gd name="T37" fmla="*/ 3956051 h 2535"/>
                <a:gd name="T38" fmla="*/ 161925 w 134"/>
                <a:gd name="T39" fmla="*/ 3971926 h 2535"/>
                <a:gd name="T40" fmla="*/ 63500 w 134"/>
                <a:gd name="T41" fmla="*/ 4005263 h 2535"/>
                <a:gd name="T42" fmla="*/ 0 w 134"/>
                <a:gd name="T43" fmla="*/ 4024313 h 2535"/>
                <a:gd name="T44" fmla="*/ 60325 w 134"/>
                <a:gd name="T45" fmla="*/ 4024313 h 253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4"/>
                <a:gd name="T70" fmla="*/ 0 h 2535"/>
                <a:gd name="T71" fmla="*/ 134 w 134"/>
                <a:gd name="T72" fmla="*/ 2535 h 253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4" h="2535">
                  <a:moveTo>
                    <a:pt x="82" y="15"/>
                  </a:moveTo>
                  <a:lnTo>
                    <a:pt x="42" y="2"/>
                  </a:lnTo>
                  <a:lnTo>
                    <a:pt x="38" y="0"/>
                  </a:lnTo>
                  <a:lnTo>
                    <a:pt x="0" y="0"/>
                  </a:lnTo>
                  <a:lnTo>
                    <a:pt x="40" y="12"/>
                  </a:lnTo>
                  <a:lnTo>
                    <a:pt x="79" y="25"/>
                  </a:lnTo>
                  <a:lnTo>
                    <a:pt x="79" y="23"/>
                  </a:lnTo>
                  <a:lnTo>
                    <a:pt x="81" y="21"/>
                  </a:lnTo>
                  <a:lnTo>
                    <a:pt x="81" y="19"/>
                  </a:lnTo>
                  <a:lnTo>
                    <a:pt x="81" y="17"/>
                  </a:lnTo>
                  <a:lnTo>
                    <a:pt x="82" y="17"/>
                  </a:lnTo>
                  <a:lnTo>
                    <a:pt x="82" y="15"/>
                  </a:lnTo>
                  <a:close/>
                  <a:moveTo>
                    <a:pt x="38" y="2535"/>
                  </a:moveTo>
                  <a:lnTo>
                    <a:pt x="42" y="2533"/>
                  </a:lnTo>
                  <a:lnTo>
                    <a:pt x="106" y="2513"/>
                  </a:lnTo>
                  <a:lnTo>
                    <a:pt x="134" y="2502"/>
                  </a:lnTo>
                  <a:lnTo>
                    <a:pt x="129" y="2492"/>
                  </a:lnTo>
                  <a:lnTo>
                    <a:pt x="102" y="2502"/>
                  </a:lnTo>
                  <a:lnTo>
                    <a:pt x="40" y="2523"/>
                  </a:lnTo>
                  <a:lnTo>
                    <a:pt x="0" y="2535"/>
                  </a:lnTo>
                  <a:lnTo>
                    <a:pt x="38" y="2535"/>
                  </a:lnTo>
                  <a:close/>
                </a:path>
              </a:pathLst>
            </a:custGeom>
            <a:solidFill>
              <a:srgbClr val="079BFF"/>
            </a:solidFill>
            <a:ln w="9525">
              <a:noFill/>
              <a:round/>
            </a:ln>
          </p:spPr>
          <p:txBody>
            <a:bodyPr/>
            <a:lstStyle/>
            <a:p>
              <a:endParaRPr lang="en-US"/>
            </a:p>
          </p:txBody>
        </p:sp>
        <p:sp>
          <p:nvSpPr>
            <p:cNvPr id="21580" name="Freeform 280"/>
            <p:cNvSpPr>
              <a:spLocks noEditPoints="1"/>
            </p:cNvSpPr>
            <p:nvPr/>
          </p:nvSpPr>
          <p:spPr bwMode="auto">
            <a:xfrm>
              <a:off x="6104467" y="1565257"/>
              <a:ext cx="213078" cy="4024313"/>
            </a:xfrm>
            <a:custGeom>
              <a:avLst/>
              <a:gdLst>
                <a:gd name="T0" fmla="*/ 161925 w 151"/>
                <a:gd name="T1" fmla="*/ 33338 h 2535"/>
                <a:gd name="T2" fmla="*/ 100013 w 151"/>
                <a:gd name="T3" fmla="*/ 12700 h 2535"/>
                <a:gd name="T4" fmla="*/ 63500 w 151"/>
                <a:gd name="T5" fmla="*/ 0 h 2535"/>
                <a:gd name="T6" fmla="*/ 0 w 151"/>
                <a:gd name="T7" fmla="*/ 0 h 2535"/>
                <a:gd name="T8" fmla="*/ 93663 w 151"/>
                <a:gd name="T9" fmla="*/ 26988 h 2535"/>
                <a:gd name="T10" fmla="*/ 155575 w 151"/>
                <a:gd name="T11" fmla="*/ 49212 h 2535"/>
                <a:gd name="T12" fmla="*/ 155575 w 151"/>
                <a:gd name="T13" fmla="*/ 46038 h 2535"/>
                <a:gd name="T14" fmla="*/ 158750 w 151"/>
                <a:gd name="T15" fmla="*/ 46038 h 2535"/>
                <a:gd name="T16" fmla="*/ 158750 w 151"/>
                <a:gd name="T17" fmla="*/ 42863 h 2535"/>
                <a:gd name="T18" fmla="*/ 158750 w 151"/>
                <a:gd name="T19" fmla="*/ 39688 h 2535"/>
                <a:gd name="T20" fmla="*/ 158750 w 151"/>
                <a:gd name="T21" fmla="*/ 39688 h 2535"/>
                <a:gd name="T22" fmla="*/ 158750 w 151"/>
                <a:gd name="T23" fmla="*/ 36513 h 2535"/>
                <a:gd name="T24" fmla="*/ 161925 w 151"/>
                <a:gd name="T25" fmla="*/ 33338 h 2535"/>
                <a:gd name="T26" fmla="*/ 161925 w 151"/>
                <a:gd name="T27" fmla="*/ 33338 h 2535"/>
                <a:gd name="T28" fmla="*/ 63500 w 151"/>
                <a:gd name="T29" fmla="*/ 4024313 h 2535"/>
                <a:gd name="T30" fmla="*/ 100013 w 151"/>
                <a:gd name="T31" fmla="*/ 4014788 h 2535"/>
                <a:gd name="T32" fmla="*/ 198438 w 151"/>
                <a:gd name="T33" fmla="*/ 3981451 h 2535"/>
                <a:gd name="T34" fmla="*/ 239713 w 151"/>
                <a:gd name="T35" fmla="*/ 3962401 h 2535"/>
                <a:gd name="T36" fmla="*/ 234950 w 151"/>
                <a:gd name="T37" fmla="*/ 3948113 h 2535"/>
                <a:gd name="T38" fmla="*/ 192088 w 151"/>
                <a:gd name="T39" fmla="*/ 3965576 h 2535"/>
                <a:gd name="T40" fmla="*/ 93663 w 151"/>
                <a:gd name="T41" fmla="*/ 3995738 h 2535"/>
                <a:gd name="T42" fmla="*/ 0 w 151"/>
                <a:gd name="T43" fmla="*/ 4024313 h 2535"/>
                <a:gd name="T44" fmla="*/ 63500 w 151"/>
                <a:gd name="T45" fmla="*/ 4024313 h 253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1"/>
                <a:gd name="T70" fmla="*/ 0 h 2535"/>
                <a:gd name="T71" fmla="*/ 151 w 151"/>
                <a:gd name="T72" fmla="*/ 2535 h 253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1" h="2535">
                  <a:moveTo>
                    <a:pt x="102" y="21"/>
                  </a:moveTo>
                  <a:lnTo>
                    <a:pt x="63" y="8"/>
                  </a:lnTo>
                  <a:lnTo>
                    <a:pt x="40" y="0"/>
                  </a:lnTo>
                  <a:lnTo>
                    <a:pt x="0" y="0"/>
                  </a:lnTo>
                  <a:lnTo>
                    <a:pt x="59" y="17"/>
                  </a:lnTo>
                  <a:lnTo>
                    <a:pt x="98" y="31"/>
                  </a:lnTo>
                  <a:lnTo>
                    <a:pt x="98" y="29"/>
                  </a:lnTo>
                  <a:lnTo>
                    <a:pt x="100" y="29"/>
                  </a:lnTo>
                  <a:lnTo>
                    <a:pt x="100" y="27"/>
                  </a:lnTo>
                  <a:lnTo>
                    <a:pt x="100" y="25"/>
                  </a:lnTo>
                  <a:lnTo>
                    <a:pt x="100" y="23"/>
                  </a:lnTo>
                  <a:lnTo>
                    <a:pt x="102" y="21"/>
                  </a:lnTo>
                  <a:close/>
                  <a:moveTo>
                    <a:pt x="40" y="2535"/>
                  </a:moveTo>
                  <a:lnTo>
                    <a:pt x="63" y="2529"/>
                  </a:lnTo>
                  <a:lnTo>
                    <a:pt x="125" y="2508"/>
                  </a:lnTo>
                  <a:lnTo>
                    <a:pt x="151" y="2496"/>
                  </a:lnTo>
                  <a:lnTo>
                    <a:pt x="148" y="2487"/>
                  </a:lnTo>
                  <a:lnTo>
                    <a:pt x="121" y="2498"/>
                  </a:lnTo>
                  <a:lnTo>
                    <a:pt x="59" y="2517"/>
                  </a:lnTo>
                  <a:lnTo>
                    <a:pt x="0" y="2535"/>
                  </a:lnTo>
                  <a:lnTo>
                    <a:pt x="40" y="2535"/>
                  </a:lnTo>
                  <a:close/>
                </a:path>
              </a:pathLst>
            </a:custGeom>
            <a:solidFill>
              <a:srgbClr val="089CFF"/>
            </a:solidFill>
            <a:ln w="9525">
              <a:noFill/>
              <a:round/>
            </a:ln>
          </p:spPr>
          <p:txBody>
            <a:bodyPr/>
            <a:lstStyle/>
            <a:p>
              <a:endParaRPr lang="en-US"/>
            </a:p>
          </p:txBody>
        </p:sp>
        <p:sp>
          <p:nvSpPr>
            <p:cNvPr id="21581" name="Freeform 281"/>
            <p:cNvSpPr>
              <a:spLocks noEditPoints="1"/>
            </p:cNvSpPr>
            <p:nvPr/>
          </p:nvSpPr>
          <p:spPr bwMode="auto">
            <a:xfrm>
              <a:off x="6074834" y="1565257"/>
              <a:ext cx="241300" cy="4024313"/>
            </a:xfrm>
            <a:custGeom>
              <a:avLst/>
              <a:gdLst>
                <a:gd name="T0" fmla="*/ 192087 w 171"/>
                <a:gd name="T1" fmla="*/ 39688 h 2535"/>
                <a:gd name="T2" fmla="*/ 130175 w 171"/>
                <a:gd name="T3" fmla="*/ 19050 h 2535"/>
                <a:gd name="T4" fmla="*/ 66675 w 171"/>
                <a:gd name="T5" fmla="*/ 0 h 2535"/>
                <a:gd name="T6" fmla="*/ 0 w 171"/>
                <a:gd name="T7" fmla="*/ 0 h 2535"/>
                <a:gd name="T8" fmla="*/ 26987 w 171"/>
                <a:gd name="T9" fmla="*/ 9525 h 2535"/>
                <a:gd name="T10" fmla="*/ 123825 w 171"/>
                <a:gd name="T11" fmla="*/ 36513 h 2535"/>
                <a:gd name="T12" fmla="*/ 185737 w 171"/>
                <a:gd name="T13" fmla="*/ 55563 h 2535"/>
                <a:gd name="T14" fmla="*/ 185737 w 171"/>
                <a:gd name="T15" fmla="*/ 55563 h 2535"/>
                <a:gd name="T16" fmla="*/ 188912 w 171"/>
                <a:gd name="T17" fmla="*/ 52388 h 2535"/>
                <a:gd name="T18" fmla="*/ 188912 w 171"/>
                <a:gd name="T19" fmla="*/ 49212 h 2535"/>
                <a:gd name="T20" fmla="*/ 188912 w 171"/>
                <a:gd name="T21" fmla="*/ 49212 h 2535"/>
                <a:gd name="T22" fmla="*/ 188912 w 171"/>
                <a:gd name="T23" fmla="*/ 46038 h 2535"/>
                <a:gd name="T24" fmla="*/ 192087 w 171"/>
                <a:gd name="T25" fmla="*/ 46038 h 2535"/>
                <a:gd name="T26" fmla="*/ 192087 w 171"/>
                <a:gd name="T27" fmla="*/ 42863 h 2535"/>
                <a:gd name="T28" fmla="*/ 192087 w 171"/>
                <a:gd name="T29" fmla="*/ 39688 h 2535"/>
                <a:gd name="T30" fmla="*/ 66675 w 171"/>
                <a:gd name="T31" fmla="*/ 4024313 h 2535"/>
                <a:gd name="T32" fmla="*/ 130175 w 171"/>
                <a:gd name="T33" fmla="*/ 4005263 h 2535"/>
                <a:gd name="T34" fmla="*/ 228600 w 171"/>
                <a:gd name="T35" fmla="*/ 3971926 h 2535"/>
                <a:gd name="T36" fmla="*/ 271462 w 171"/>
                <a:gd name="T37" fmla="*/ 3956051 h 2535"/>
                <a:gd name="T38" fmla="*/ 265112 w 171"/>
                <a:gd name="T39" fmla="*/ 3941763 h 2535"/>
                <a:gd name="T40" fmla="*/ 222250 w 171"/>
                <a:gd name="T41" fmla="*/ 3956051 h 2535"/>
                <a:gd name="T42" fmla="*/ 123825 w 171"/>
                <a:gd name="T43" fmla="*/ 3989388 h 2535"/>
                <a:gd name="T44" fmla="*/ 26987 w 171"/>
                <a:gd name="T45" fmla="*/ 4017963 h 2535"/>
                <a:gd name="T46" fmla="*/ 0 w 171"/>
                <a:gd name="T47" fmla="*/ 4024313 h 2535"/>
                <a:gd name="T48" fmla="*/ 66675 w 171"/>
                <a:gd name="T49" fmla="*/ 4024313 h 253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71"/>
                <a:gd name="T76" fmla="*/ 0 h 2535"/>
                <a:gd name="T77" fmla="*/ 171 w 171"/>
                <a:gd name="T78" fmla="*/ 2535 h 253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71" h="2535">
                  <a:moveTo>
                    <a:pt x="121" y="25"/>
                  </a:moveTo>
                  <a:lnTo>
                    <a:pt x="82" y="12"/>
                  </a:lnTo>
                  <a:lnTo>
                    <a:pt x="42" y="0"/>
                  </a:lnTo>
                  <a:lnTo>
                    <a:pt x="0" y="0"/>
                  </a:lnTo>
                  <a:lnTo>
                    <a:pt x="17" y="6"/>
                  </a:lnTo>
                  <a:lnTo>
                    <a:pt x="78" y="23"/>
                  </a:lnTo>
                  <a:lnTo>
                    <a:pt x="117" y="35"/>
                  </a:lnTo>
                  <a:lnTo>
                    <a:pt x="119" y="33"/>
                  </a:lnTo>
                  <a:lnTo>
                    <a:pt x="119" y="31"/>
                  </a:lnTo>
                  <a:lnTo>
                    <a:pt x="119" y="29"/>
                  </a:lnTo>
                  <a:lnTo>
                    <a:pt x="121" y="29"/>
                  </a:lnTo>
                  <a:lnTo>
                    <a:pt x="121" y="27"/>
                  </a:lnTo>
                  <a:lnTo>
                    <a:pt x="121" y="25"/>
                  </a:lnTo>
                  <a:close/>
                  <a:moveTo>
                    <a:pt x="42" y="2535"/>
                  </a:moveTo>
                  <a:lnTo>
                    <a:pt x="82" y="2523"/>
                  </a:lnTo>
                  <a:lnTo>
                    <a:pt x="144" y="2502"/>
                  </a:lnTo>
                  <a:lnTo>
                    <a:pt x="171" y="2492"/>
                  </a:lnTo>
                  <a:lnTo>
                    <a:pt x="167" y="2483"/>
                  </a:lnTo>
                  <a:lnTo>
                    <a:pt x="140" y="2492"/>
                  </a:lnTo>
                  <a:lnTo>
                    <a:pt x="78" y="2513"/>
                  </a:lnTo>
                  <a:lnTo>
                    <a:pt x="17" y="2531"/>
                  </a:lnTo>
                  <a:lnTo>
                    <a:pt x="0" y="2535"/>
                  </a:lnTo>
                  <a:lnTo>
                    <a:pt x="42" y="2535"/>
                  </a:lnTo>
                  <a:close/>
                </a:path>
              </a:pathLst>
            </a:custGeom>
            <a:solidFill>
              <a:srgbClr val="099CFF"/>
            </a:solidFill>
            <a:ln w="9525">
              <a:noFill/>
              <a:round/>
            </a:ln>
          </p:spPr>
          <p:txBody>
            <a:bodyPr/>
            <a:lstStyle/>
            <a:p>
              <a:endParaRPr lang="en-US"/>
            </a:p>
          </p:txBody>
        </p:sp>
        <p:sp>
          <p:nvSpPr>
            <p:cNvPr id="21582" name="Freeform 282"/>
            <p:cNvSpPr>
              <a:spLocks noEditPoints="1"/>
            </p:cNvSpPr>
            <p:nvPr/>
          </p:nvSpPr>
          <p:spPr bwMode="auto">
            <a:xfrm>
              <a:off x="6039556" y="1565257"/>
              <a:ext cx="273756" cy="4024313"/>
            </a:xfrm>
            <a:custGeom>
              <a:avLst/>
              <a:gdLst>
                <a:gd name="T0" fmla="*/ 228600 w 194"/>
                <a:gd name="T1" fmla="*/ 49212 h 2535"/>
                <a:gd name="T2" fmla="*/ 166687 w 194"/>
                <a:gd name="T3" fmla="*/ 26988 h 2535"/>
                <a:gd name="T4" fmla="*/ 73025 w 194"/>
                <a:gd name="T5" fmla="*/ 0 h 2535"/>
                <a:gd name="T6" fmla="*/ 0 w 194"/>
                <a:gd name="T7" fmla="*/ 0 h 2535"/>
                <a:gd name="T8" fmla="*/ 63500 w 194"/>
                <a:gd name="T9" fmla="*/ 15875 h 2535"/>
                <a:gd name="T10" fmla="*/ 160337 w 194"/>
                <a:gd name="T11" fmla="*/ 42863 h 2535"/>
                <a:gd name="T12" fmla="*/ 222250 w 194"/>
                <a:gd name="T13" fmla="*/ 63500 h 2535"/>
                <a:gd name="T14" fmla="*/ 222250 w 194"/>
                <a:gd name="T15" fmla="*/ 60325 h 2535"/>
                <a:gd name="T16" fmla="*/ 225425 w 194"/>
                <a:gd name="T17" fmla="*/ 60325 h 2535"/>
                <a:gd name="T18" fmla="*/ 225425 w 194"/>
                <a:gd name="T19" fmla="*/ 57150 h 2535"/>
                <a:gd name="T20" fmla="*/ 225425 w 194"/>
                <a:gd name="T21" fmla="*/ 55563 h 2535"/>
                <a:gd name="T22" fmla="*/ 225425 w 194"/>
                <a:gd name="T23" fmla="*/ 55563 h 2535"/>
                <a:gd name="T24" fmla="*/ 228600 w 194"/>
                <a:gd name="T25" fmla="*/ 52388 h 2535"/>
                <a:gd name="T26" fmla="*/ 228600 w 194"/>
                <a:gd name="T27" fmla="*/ 52388 h 2535"/>
                <a:gd name="T28" fmla="*/ 228600 w 194"/>
                <a:gd name="T29" fmla="*/ 49212 h 2535"/>
                <a:gd name="T30" fmla="*/ 73025 w 194"/>
                <a:gd name="T31" fmla="*/ 4024313 h 2535"/>
                <a:gd name="T32" fmla="*/ 166687 w 194"/>
                <a:gd name="T33" fmla="*/ 3995738 h 2535"/>
                <a:gd name="T34" fmla="*/ 265113 w 194"/>
                <a:gd name="T35" fmla="*/ 3965576 h 2535"/>
                <a:gd name="T36" fmla="*/ 307975 w 194"/>
                <a:gd name="T37" fmla="*/ 3948113 h 2535"/>
                <a:gd name="T38" fmla="*/ 301625 w 194"/>
                <a:gd name="T39" fmla="*/ 3932238 h 2535"/>
                <a:gd name="T40" fmla="*/ 258763 w 194"/>
                <a:gd name="T41" fmla="*/ 3951288 h 2535"/>
                <a:gd name="T42" fmla="*/ 160337 w 194"/>
                <a:gd name="T43" fmla="*/ 3981451 h 2535"/>
                <a:gd name="T44" fmla="*/ 63500 w 194"/>
                <a:gd name="T45" fmla="*/ 4008438 h 2535"/>
                <a:gd name="T46" fmla="*/ 0 w 194"/>
                <a:gd name="T47" fmla="*/ 4024313 h 2535"/>
                <a:gd name="T48" fmla="*/ 73025 w 194"/>
                <a:gd name="T49" fmla="*/ 4024313 h 253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4"/>
                <a:gd name="T76" fmla="*/ 0 h 2535"/>
                <a:gd name="T77" fmla="*/ 194 w 194"/>
                <a:gd name="T78" fmla="*/ 2535 h 253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4" h="2535">
                  <a:moveTo>
                    <a:pt x="144" y="31"/>
                  </a:moveTo>
                  <a:lnTo>
                    <a:pt x="105" y="17"/>
                  </a:lnTo>
                  <a:lnTo>
                    <a:pt x="46" y="0"/>
                  </a:lnTo>
                  <a:lnTo>
                    <a:pt x="0" y="0"/>
                  </a:lnTo>
                  <a:lnTo>
                    <a:pt x="40" y="10"/>
                  </a:lnTo>
                  <a:lnTo>
                    <a:pt x="101" y="27"/>
                  </a:lnTo>
                  <a:lnTo>
                    <a:pt x="140" y="40"/>
                  </a:lnTo>
                  <a:lnTo>
                    <a:pt x="140" y="38"/>
                  </a:lnTo>
                  <a:lnTo>
                    <a:pt x="142" y="38"/>
                  </a:lnTo>
                  <a:lnTo>
                    <a:pt x="142" y="36"/>
                  </a:lnTo>
                  <a:lnTo>
                    <a:pt x="142" y="35"/>
                  </a:lnTo>
                  <a:lnTo>
                    <a:pt x="144" y="33"/>
                  </a:lnTo>
                  <a:lnTo>
                    <a:pt x="144" y="31"/>
                  </a:lnTo>
                  <a:close/>
                  <a:moveTo>
                    <a:pt x="46" y="2535"/>
                  </a:moveTo>
                  <a:lnTo>
                    <a:pt x="105" y="2517"/>
                  </a:lnTo>
                  <a:lnTo>
                    <a:pt x="167" y="2498"/>
                  </a:lnTo>
                  <a:lnTo>
                    <a:pt x="194" y="2487"/>
                  </a:lnTo>
                  <a:lnTo>
                    <a:pt x="190" y="2477"/>
                  </a:lnTo>
                  <a:lnTo>
                    <a:pt x="163" y="2489"/>
                  </a:lnTo>
                  <a:lnTo>
                    <a:pt x="101" y="2508"/>
                  </a:lnTo>
                  <a:lnTo>
                    <a:pt x="40" y="2525"/>
                  </a:lnTo>
                  <a:lnTo>
                    <a:pt x="0" y="2535"/>
                  </a:lnTo>
                  <a:lnTo>
                    <a:pt x="46" y="2535"/>
                  </a:lnTo>
                  <a:close/>
                </a:path>
              </a:pathLst>
            </a:custGeom>
            <a:solidFill>
              <a:srgbClr val="0A9DFF"/>
            </a:solidFill>
            <a:ln w="9525">
              <a:noFill/>
              <a:round/>
            </a:ln>
          </p:spPr>
          <p:txBody>
            <a:bodyPr/>
            <a:lstStyle/>
            <a:p>
              <a:endParaRPr lang="en-US"/>
            </a:p>
          </p:txBody>
        </p:sp>
        <p:sp>
          <p:nvSpPr>
            <p:cNvPr id="21583" name="Freeform 283"/>
            <p:cNvSpPr>
              <a:spLocks noEditPoints="1"/>
            </p:cNvSpPr>
            <p:nvPr/>
          </p:nvSpPr>
          <p:spPr bwMode="auto">
            <a:xfrm>
              <a:off x="5250745" y="1565257"/>
              <a:ext cx="1059744" cy="4024313"/>
            </a:xfrm>
            <a:custGeom>
              <a:avLst/>
              <a:gdLst>
                <a:gd name="T0" fmla="*/ 1112837 w 751"/>
                <a:gd name="T1" fmla="*/ 55563 h 2535"/>
                <a:gd name="T2" fmla="*/ 1050925 w 751"/>
                <a:gd name="T3" fmla="*/ 36513 h 2535"/>
                <a:gd name="T4" fmla="*/ 954087 w 751"/>
                <a:gd name="T5" fmla="*/ 9525 h 2535"/>
                <a:gd name="T6" fmla="*/ 927100 w 751"/>
                <a:gd name="T7" fmla="*/ 0 h 2535"/>
                <a:gd name="T8" fmla="*/ 850900 w 751"/>
                <a:gd name="T9" fmla="*/ 0 h 2535"/>
                <a:gd name="T10" fmla="*/ 947737 w 751"/>
                <a:gd name="T11" fmla="*/ 23812 h 2535"/>
                <a:gd name="T12" fmla="*/ 1046162 w 751"/>
                <a:gd name="T13" fmla="*/ 52388 h 2535"/>
                <a:gd name="T14" fmla="*/ 1106487 w 751"/>
                <a:gd name="T15" fmla="*/ 73025 h 2535"/>
                <a:gd name="T16" fmla="*/ 1106487 w 751"/>
                <a:gd name="T17" fmla="*/ 69850 h 2535"/>
                <a:gd name="T18" fmla="*/ 1109662 w 751"/>
                <a:gd name="T19" fmla="*/ 66675 h 2535"/>
                <a:gd name="T20" fmla="*/ 1109662 w 751"/>
                <a:gd name="T21" fmla="*/ 66675 h 2535"/>
                <a:gd name="T22" fmla="*/ 1109662 w 751"/>
                <a:gd name="T23" fmla="*/ 63500 h 2535"/>
                <a:gd name="T24" fmla="*/ 1109662 w 751"/>
                <a:gd name="T25" fmla="*/ 60325 h 2535"/>
                <a:gd name="T26" fmla="*/ 1112837 w 751"/>
                <a:gd name="T27" fmla="*/ 60325 h 2535"/>
                <a:gd name="T28" fmla="*/ 1112837 w 751"/>
                <a:gd name="T29" fmla="*/ 57150 h 2535"/>
                <a:gd name="T30" fmla="*/ 1112837 w 751"/>
                <a:gd name="T31" fmla="*/ 55563 h 2535"/>
                <a:gd name="T32" fmla="*/ 927100 w 751"/>
                <a:gd name="T33" fmla="*/ 4024313 h 2535"/>
                <a:gd name="T34" fmla="*/ 954087 w 751"/>
                <a:gd name="T35" fmla="*/ 4017963 h 2535"/>
                <a:gd name="T36" fmla="*/ 1050925 w 751"/>
                <a:gd name="T37" fmla="*/ 3989388 h 2535"/>
                <a:gd name="T38" fmla="*/ 1149350 w 751"/>
                <a:gd name="T39" fmla="*/ 3956051 h 2535"/>
                <a:gd name="T40" fmla="*/ 1192212 w 751"/>
                <a:gd name="T41" fmla="*/ 3941763 h 2535"/>
                <a:gd name="T42" fmla="*/ 1182687 w 751"/>
                <a:gd name="T43" fmla="*/ 3925888 h 2535"/>
                <a:gd name="T44" fmla="*/ 1143000 w 751"/>
                <a:gd name="T45" fmla="*/ 3941763 h 2535"/>
                <a:gd name="T46" fmla="*/ 1046162 w 751"/>
                <a:gd name="T47" fmla="*/ 3975101 h 2535"/>
                <a:gd name="T48" fmla="*/ 947737 w 751"/>
                <a:gd name="T49" fmla="*/ 4002088 h 2535"/>
                <a:gd name="T50" fmla="*/ 850900 w 751"/>
                <a:gd name="T51" fmla="*/ 4024313 h 2535"/>
                <a:gd name="T52" fmla="*/ 927100 w 751"/>
                <a:gd name="T53" fmla="*/ 4024313 h 2535"/>
                <a:gd name="T54" fmla="*/ 0 w 751"/>
                <a:gd name="T55" fmla="*/ 4017963 h 2535"/>
                <a:gd name="T56" fmla="*/ 22225 w 751"/>
                <a:gd name="T57" fmla="*/ 4024313 h 2535"/>
                <a:gd name="T58" fmla="*/ 0 w 751"/>
                <a:gd name="T59" fmla="*/ 4024313 h 2535"/>
                <a:gd name="T60" fmla="*/ 0 w 751"/>
                <a:gd name="T61" fmla="*/ 4024313 h 2535"/>
                <a:gd name="T62" fmla="*/ 0 w 751"/>
                <a:gd name="T63" fmla="*/ 4024313 h 2535"/>
                <a:gd name="T64" fmla="*/ 0 w 751"/>
                <a:gd name="T65" fmla="*/ 4021138 h 2535"/>
                <a:gd name="T66" fmla="*/ 0 w 751"/>
                <a:gd name="T67" fmla="*/ 4021138 h 2535"/>
                <a:gd name="T68" fmla="*/ 0 w 751"/>
                <a:gd name="T69" fmla="*/ 4021138 h 2535"/>
                <a:gd name="T70" fmla="*/ 0 w 751"/>
                <a:gd name="T71" fmla="*/ 4021138 h 2535"/>
                <a:gd name="T72" fmla="*/ 0 w 751"/>
                <a:gd name="T73" fmla="*/ 4021138 h 2535"/>
                <a:gd name="T74" fmla="*/ 0 w 751"/>
                <a:gd name="T75" fmla="*/ 4017963 h 253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51"/>
                <a:gd name="T115" fmla="*/ 0 h 2535"/>
                <a:gd name="T116" fmla="*/ 751 w 751"/>
                <a:gd name="T117" fmla="*/ 2535 h 253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51" h="2535">
                  <a:moveTo>
                    <a:pt x="701" y="35"/>
                  </a:moveTo>
                  <a:lnTo>
                    <a:pt x="662" y="23"/>
                  </a:lnTo>
                  <a:lnTo>
                    <a:pt x="601" y="6"/>
                  </a:lnTo>
                  <a:lnTo>
                    <a:pt x="584" y="0"/>
                  </a:lnTo>
                  <a:lnTo>
                    <a:pt x="536" y="0"/>
                  </a:lnTo>
                  <a:lnTo>
                    <a:pt x="597" y="15"/>
                  </a:lnTo>
                  <a:lnTo>
                    <a:pt x="659" y="33"/>
                  </a:lnTo>
                  <a:lnTo>
                    <a:pt x="697" y="46"/>
                  </a:lnTo>
                  <a:lnTo>
                    <a:pt x="697" y="44"/>
                  </a:lnTo>
                  <a:lnTo>
                    <a:pt x="699" y="42"/>
                  </a:lnTo>
                  <a:lnTo>
                    <a:pt x="699" y="40"/>
                  </a:lnTo>
                  <a:lnTo>
                    <a:pt x="699" y="38"/>
                  </a:lnTo>
                  <a:lnTo>
                    <a:pt x="701" y="38"/>
                  </a:lnTo>
                  <a:lnTo>
                    <a:pt x="701" y="36"/>
                  </a:lnTo>
                  <a:lnTo>
                    <a:pt x="701" y="35"/>
                  </a:lnTo>
                  <a:close/>
                  <a:moveTo>
                    <a:pt x="584" y="2535"/>
                  </a:moveTo>
                  <a:lnTo>
                    <a:pt x="601" y="2531"/>
                  </a:lnTo>
                  <a:lnTo>
                    <a:pt x="662" y="2513"/>
                  </a:lnTo>
                  <a:lnTo>
                    <a:pt x="724" y="2492"/>
                  </a:lnTo>
                  <a:lnTo>
                    <a:pt x="751" y="2483"/>
                  </a:lnTo>
                  <a:lnTo>
                    <a:pt x="745" y="2473"/>
                  </a:lnTo>
                  <a:lnTo>
                    <a:pt x="720" y="2483"/>
                  </a:lnTo>
                  <a:lnTo>
                    <a:pt x="659" y="2504"/>
                  </a:lnTo>
                  <a:lnTo>
                    <a:pt x="597" y="2521"/>
                  </a:lnTo>
                  <a:lnTo>
                    <a:pt x="536" y="2535"/>
                  </a:lnTo>
                  <a:lnTo>
                    <a:pt x="584" y="2535"/>
                  </a:lnTo>
                  <a:close/>
                  <a:moveTo>
                    <a:pt x="0" y="2531"/>
                  </a:moveTo>
                  <a:lnTo>
                    <a:pt x="14" y="2535"/>
                  </a:lnTo>
                  <a:lnTo>
                    <a:pt x="0" y="2535"/>
                  </a:lnTo>
                  <a:lnTo>
                    <a:pt x="0" y="2533"/>
                  </a:lnTo>
                  <a:lnTo>
                    <a:pt x="0" y="2531"/>
                  </a:lnTo>
                  <a:close/>
                </a:path>
              </a:pathLst>
            </a:custGeom>
            <a:solidFill>
              <a:srgbClr val="0B9DFF"/>
            </a:solidFill>
            <a:ln w="9525">
              <a:noFill/>
              <a:round/>
            </a:ln>
          </p:spPr>
          <p:txBody>
            <a:bodyPr/>
            <a:lstStyle/>
            <a:p>
              <a:endParaRPr lang="en-US"/>
            </a:p>
          </p:txBody>
        </p:sp>
        <p:sp>
          <p:nvSpPr>
            <p:cNvPr id="21584" name="Freeform 284"/>
            <p:cNvSpPr>
              <a:spLocks noEditPoints="1"/>
            </p:cNvSpPr>
            <p:nvPr/>
          </p:nvSpPr>
          <p:spPr bwMode="auto">
            <a:xfrm>
              <a:off x="5247923" y="1565257"/>
              <a:ext cx="1059744" cy="4024313"/>
            </a:xfrm>
            <a:custGeom>
              <a:avLst/>
              <a:gdLst>
                <a:gd name="T0" fmla="*/ 1112837 w 751"/>
                <a:gd name="T1" fmla="*/ 63500 h 2535"/>
                <a:gd name="T2" fmla="*/ 1050925 w 751"/>
                <a:gd name="T3" fmla="*/ 42863 h 2535"/>
                <a:gd name="T4" fmla="*/ 954087 w 751"/>
                <a:gd name="T5" fmla="*/ 15875 h 2535"/>
                <a:gd name="T6" fmla="*/ 890587 w 751"/>
                <a:gd name="T7" fmla="*/ 0 h 2535"/>
                <a:gd name="T8" fmla="*/ 804862 w 751"/>
                <a:gd name="T9" fmla="*/ 0 h 2535"/>
                <a:gd name="T10" fmla="*/ 850900 w 751"/>
                <a:gd name="T11" fmla="*/ 9525 h 2535"/>
                <a:gd name="T12" fmla="*/ 950912 w 751"/>
                <a:gd name="T13" fmla="*/ 33338 h 2535"/>
                <a:gd name="T14" fmla="*/ 1049337 w 751"/>
                <a:gd name="T15" fmla="*/ 60325 h 2535"/>
                <a:gd name="T16" fmla="*/ 1106487 w 751"/>
                <a:gd name="T17" fmla="*/ 79375 h 2535"/>
                <a:gd name="T18" fmla="*/ 1106487 w 751"/>
                <a:gd name="T19" fmla="*/ 79375 h 2535"/>
                <a:gd name="T20" fmla="*/ 1109662 w 751"/>
                <a:gd name="T21" fmla="*/ 76200 h 2535"/>
                <a:gd name="T22" fmla="*/ 1109662 w 751"/>
                <a:gd name="T23" fmla="*/ 73025 h 2535"/>
                <a:gd name="T24" fmla="*/ 1109662 w 751"/>
                <a:gd name="T25" fmla="*/ 73025 h 2535"/>
                <a:gd name="T26" fmla="*/ 1109662 w 751"/>
                <a:gd name="T27" fmla="*/ 69850 h 2535"/>
                <a:gd name="T28" fmla="*/ 1112837 w 751"/>
                <a:gd name="T29" fmla="*/ 66675 h 2535"/>
                <a:gd name="T30" fmla="*/ 1112837 w 751"/>
                <a:gd name="T31" fmla="*/ 66675 h 2535"/>
                <a:gd name="T32" fmla="*/ 1112837 w 751"/>
                <a:gd name="T33" fmla="*/ 63500 h 2535"/>
                <a:gd name="T34" fmla="*/ 890587 w 751"/>
                <a:gd name="T35" fmla="*/ 4024313 h 2535"/>
                <a:gd name="T36" fmla="*/ 954087 w 751"/>
                <a:gd name="T37" fmla="*/ 4008438 h 2535"/>
                <a:gd name="T38" fmla="*/ 1050925 w 751"/>
                <a:gd name="T39" fmla="*/ 3981451 h 2535"/>
                <a:gd name="T40" fmla="*/ 1149350 w 751"/>
                <a:gd name="T41" fmla="*/ 3951288 h 2535"/>
                <a:gd name="T42" fmla="*/ 1192212 w 751"/>
                <a:gd name="T43" fmla="*/ 3932238 h 2535"/>
                <a:gd name="T44" fmla="*/ 1182687 w 751"/>
                <a:gd name="T45" fmla="*/ 3916363 h 2535"/>
                <a:gd name="T46" fmla="*/ 1143000 w 751"/>
                <a:gd name="T47" fmla="*/ 3932238 h 2535"/>
                <a:gd name="T48" fmla="*/ 1049337 w 751"/>
                <a:gd name="T49" fmla="*/ 3965576 h 2535"/>
                <a:gd name="T50" fmla="*/ 950912 w 751"/>
                <a:gd name="T51" fmla="*/ 3992563 h 2535"/>
                <a:gd name="T52" fmla="*/ 850900 w 751"/>
                <a:gd name="T53" fmla="*/ 4014788 h 2535"/>
                <a:gd name="T54" fmla="*/ 804862 w 751"/>
                <a:gd name="T55" fmla="*/ 4024313 h 2535"/>
                <a:gd name="T56" fmla="*/ 890587 w 751"/>
                <a:gd name="T57" fmla="*/ 4024313 h 2535"/>
                <a:gd name="T58" fmla="*/ 0 w 751"/>
                <a:gd name="T59" fmla="*/ 4008438 h 2535"/>
                <a:gd name="T60" fmla="*/ 28575 w 751"/>
                <a:gd name="T61" fmla="*/ 4014788 h 2535"/>
                <a:gd name="T62" fmla="*/ 73025 w 751"/>
                <a:gd name="T63" fmla="*/ 4024313 h 2535"/>
                <a:gd name="T64" fmla="*/ 3175 w 751"/>
                <a:gd name="T65" fmla="*/ 4024313 h 2535"/>
                <a:gd name="T66" fmla="*/ 3175 w 751"/>
                <a:gd name="T67" fmla="*/ 4024313 h 2535"/>
                <a:gd name="T68" fmla="*/ 3175 w 751"/>
                <a:gd name="T69" fmla="*/ 4021138 h 2535"/>
                <a:gd name="T70" fmla="*/ 3175 w 751"/>
                <a:gd name="T71" fmla="*/ 4017963 h 2535"/>
                <a:gd name="T72" fmla="*/ 3175 w 751"/>
                <a:gd name="T73" fmla="*/ 4017963 h 2535"/>
                <a:gd name="T74" fmla="*/ 3175 w 751"/>
                <a:gd name="T75" fmla="*/ 4014788 h 2535"/>
                <a:gd name="T76" fmla="*/ 3175 w 751"/>
                <a:gd name="T77" fmla="*/ 4014788 h 2535"/>
                <a:gd name="T78" fmla="*/ 3175 w 751"/>
                <a:gd name="T79" fmla="*/ 4011613 h 2535"/>
                <a:gd name="T80" fmla="*/ 0 w 751"/>
                <a:gd name="T81" fmla="*/ 4008438 h 253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51"/>
                <a:gd name="T124" fmla="*/ 0 h 2535"/>
                <a:gd name="T125" fmla="*/ 751 w 751"/>
                <a:gd name="T126" fmla="*/ 2535 h 253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51" h="2535">
                  <a:moveTo>
                    <a:pt x="701" y="40"/>
                  </a:moveTo>
                  <a:lnTo>
                    <a:pt x="662" y="27"/>
                  </a:lnTo>
                  <a:lnTo>
                    <a:pt x="601" y="10"/>
                  </a:lnTo>
                  <a:lnTo>
                    <a:pt x="561" y="0"/>
                  </a:lnTo>
                  <a:lnTo>
                    <a:pt x="507" y="0"/>
                  </a:lnTo>
                  <a:lnTo>
                    <a:pt x="536" y="6"/>
                  </a:lnTo>
                  <a:lnTo>
                    <a:pt x="599" y="21"/>
                  </a:lnTo>
                  <a:lnTo>
                    <a:pt x="661" y="38"/>
                  </a:lnTo>
                  <a:lnTo>
                    <a:pt x="697" y="50"/>
                  </a:lnTo>
                  <a:lnTo>
                    <a:pt x="699" y="48"/>
                  </a:lnTo>
                  <a:lnTo>
                    <a:pt x="699" y="46"/>
                  </a:lnTo>
                  <a:lnTo>
                    <a:pt x="699" y="44"/>
                  </a:lnTo>
                  <a:lnTo>
                    <a:pt x="701" y="42"/>
                  </a:lnTo>
                  <a:lnTo>
                    <a:pt x="701" y="40"/>
                  </a:lnTo>
                  <a:close/>
                  <a:moveTo>
                    <a:pt x="561" y="2535"/>
                  </a:moveTo>
                  <a:lnTo>
                    <a:pt x="601" y="2525"/>
                  </a:lnTo>
                  <a:lnTo>
                    <a:pt x="662" y="2508"/>
                  </a:lnTo>
                  <a:lnTo>
                    <a:pt x="724" y="2489"/>
                  </a:lnTo>
                  <a:lnTo>
                    <a:pt x="751" y="2477"/>
                  </a:lnTo>
                  <a:lnTo>
                    <a:pt x="745" y="2467"/>
                  </a:lnTo>
                  <a:lnTo>
                    <a:pt x="720" y="2477"/>
                  </a:lnTo>
                  <a:lnTo>
                    <a:pt x="661" y="2498"/>
                  </a:lnTo>
                  <a:lnTo>
                    <a:pt x="599" y="2515"/>
                  </a:lnTo>
                  <a:lnTo>
                    <a:pt x="536" y="2529"/>
                  </a:lnTo>
                  <a:lnTo>
                    <a:pt x="507" y="2535"/>
                  </a:lnTo>
                  <a:lnTo>
                    <a:pt x="561" y="2535"/>
                  </a:lnTo>
                  <a:close/>
                  <a:moveTo>
                    <a:pt x="0" y="2525"/>
                  </a:moveTo>
                  <a:lnTo>
                    <a:pt x="18" y="2529"/>
                  </a:lnTo>
                  <a:lnTo>
                    <a:pt x="46" y="2535"/>
                  </a:lnTo>
                  <a:lnTo>
                    <a:pt x="2" y="2535"/>
                  </a:lnTo>
                  <a:lnTo>
                    <a:pt x="2" y="2533"/>
                  </a:lnTo>
                  <a:lnTo>
                    <a:pt x="2" y="2531"/>
                  </a:lnTo>
                  <a:lnTo>
                    <a:pt x="2" y="2529"/>
                  </a:lnTo>
                  <a:lnTo>
                    <a:pt x="2" y="2527"/>
                  </a:lnTo>
                  <a:lnTo>
                    <a:pt x="0" y="2525"/>
                  </a:lnTo>
                  <a:close/>
                </a:path>
              </a:pathLst>
            </a:custGeom>
            <a:solidFill>
              <a:srgbClr val="0C9DFF"/>
            </a:solidFill>
            <a:ln w="9525">
              <a:noFill/>
              <a:round/>
            </a:ln>
          </p:spPr>
          <p:txBody>
            <a:bodyPr/>
            <a:lstStyle/>
            <a:p>
              <a:endParaRPr lang="en-US"/>
            </a:p>
          </p:txBody>
        </p:sp>
        <p:sp>
          <p:nvSpPr>
            <p:cNvPr id="21585" name="Freeform 285"/>
            <p:cNvSpPr>
              <a:spLocks noEditPoints="1"/>
            </p:cNvSpPr>
            <p:nvPr/>
          </p:nvSpPr>
          <p:spPr bwMode="auto">
            <a:xfrm>
              <a:off x="5247922" y="1565257"/>
              <a:ext cx="1054100" cy="4024313"/>
            </a:xfrm>
            <a:custGeom>
              <a:avLst/>
              <a:gdLst>
                <a:gd name="T0" fmla="*/ 1109662 w 747"/>
                <a:gd name="T1" fmla="*/ 73025 h 2535"/>
                <a:gd name="T2" fmla="*/ 1049337 w 747"/>
                <a:gd name="T3" fmla="*/ 52388 h 2535"/>
                <a:gd name="T4" fmla="*/ 950912 w 747"/>
                <a:gd name="T5" fmla="*/ 23812 h 2535"/>
                <a:gd name="T6" fmla="*/ 854075 w 747"/>
                <a:gd name="T7" fmla="*/ 0 h 2535"/>
                <a:gd name="T8" fmla="*/ 755650 w 747"/>
                <a:gd name="T9" fmla="*/ 0 h 2535"/>
                <a:gd name="T10" fmla="*/ 850900 w 747"/>
                <a:gd name="T11" fmla="*/ 19050 h 2535"/>
                <a:gd name="T12" fmla="*/ 947737 w 747"/>
                <a:gd name="T13" fmla="*/ 39688 h 2535"/>
                <a:gd name="T14" fmla="*/ 1046162 w 747"/>
                <a:gd name="T15" fmla="*/ 66675 h 2535"/>
                <a:gd name="T16" fmla="*/ 1103312 w 747"/>
                <a:gd name="T17" fmla="*/ 88900 h 2535"/>
                <a:gd name="T18" fmla="*/ 1103312 w 747"/>
                <a:gd name="T19" fmla="*/ 85725 h 2535"/>
                <a:gd name="T20" fmla="*/ 1103312 w 747"/>
                <a:gd name="T21" fmla="*/ 82550 h 2535"/>
                <a:gd name="T22" fmla="*/ 1106487 w 747"/>
                <a:gd name="T23" fmla="*/ 82550 h 2535"/>
                <a:gd name="T24" fmla="*/ 1106487 w 747"/>
                <a:gd name="T25" fmla="*/ 79375 h 2535"/>
                <a:gd name="T26" fmla="*/ 1106487 w 747"/>
                <a:gd name="T27" fmla="*/ 79375 h 2535"/>
                <a:gd name="T28" fmla="*/ 1109662 w 747"/>
                <a:gd name="T29" fmla="*/ 76200 h 2535"/>
                <a:gd name="T30" fmla="*/ 1109662 w 747"/>
                <a:gd name="T31" fmla="*/ 73025 h 2535"/>
                <a:gd name="T32" fmla="*/ 1109662 w 747"/>
                <a:gd name="T33" fmla="*/ 73025 h 2535"/>
                <a:gd name="T34" fmla="*/ 3175 w 747"/>
                <a:gd name="T35" fmla="*/ 4017963 h 2535"/>
                <a:gd name="T36" fmla="*/ 25400 w 747"/>
                <a:gd name="T37" fmla="*/ 4024313 h 2535"/>
                <a:gd name="T38" fmla="*/ 122237 w 747"/>
                <a:gd name="T39" fmla="*/ 4024313 h 2535"/>
                <a:gd name="T40" fmla="*/ 28575 w 747"/>
                <a:gd name="T41" fmla="*/ 4008438 h 2535"/>
                <a:gd name="T42" fmla="*/ 0 w 747"/>
                <a:gd name="T43" fmla="*/ 4002088 h 2535"/>
                <a:gd name="T44" fmla="*/ 0 w 747"/>
                <a:gd name="T45" fmla="*/ 4002088 h 2535"/>
                <a:gd name="T46" fmla="*/ 0 w 747"/>
                <a:gd name="T47" fmla="*/ 4005263 h 2535"/>
                <a:gd name="T48" fmla="*/ 0 w 747"/>
                <a:gd name="T49" fmla="*/ 4008438 h 2535"/>
                <a:gd name="T50" fmla="*/ 0 w 747"/>
                <a:gd name="T51" fmla="*/ 4008438 h 2535"/>
                <a:gd name="T52" fmla="*/ 3175 w 747"/>
                <a:gd name="T53" fmla="*/ 4011613 h 2535"/>
                <a:gd name="T54" fmla="*/ 3175 w 747"/>
                <a:gd name="T55" fmla="*/ 4014788 h 2535"/>
                <a:gd name="T56" fmla="*/ 3175 w 747"/>
                <a:gd name="T57" fmla="*/ 4017963 h 2535"/>
                <a:gd name="T58" fmla="*/ 3175 w 747"/>
                <a:gd name="T59" fmla="*/ 4017963 h 2535"/>
                <a:gd name="T60" fmla="*/ 854075 w 747"/>
                <a:gd name="T61" fmla="*/ 4024313 h 2535"/>
                <a:gd name="T62" fmla="*/ 950912 w 747"/>
                <a:gd name="T63" fmla="*/ 4002088 h 2535"/>
                <a:gd name="T64" fmla="*/ 1049337 w 747"/>
                <a:gd name="T65" fmla="*/ 3975101 h 2535"/>
                <a:gd name="T66" fmla="*/ 1146175 w 747"/>
                <a:gd name="T67" fmla="*/ 3941763 h 2535"/>
                <a:gd name="T68" fmla="*/ 1185862 w 747"/>
                <a:gd name="T69" fmla="*/ 3925888 h 2535"/>
                <a:gd name="T70" fmla="*/ 1179512 w 747"/>
                <a:gd name="T71" fmla="*/ 3911601 h 2535"/>
                <a:gd name="T72" fmla="*/ 1139825 w 747"/>
                <a:gd name="T73" fmla="*/ 3925888 h 2535"/>
                <a:gd name="T74" fmla="*/ 1046162 w 747"/>
                <a:gd name="T75" fmla="*/ 3956051 h 2535"/>
                <a:gd name="T76" fmla="*/ 947737 w 747"/>
                <a:gd name="T77" fmla="*/ 3984626 h 2535"/>
                <a:gd name="T78" fmla="*/ 850900 w 747"/>
                <a:gd name="T79" fmla="*/ 4008438 h 2535"/>
                <a:gd name="T80" fmla="*/ 755650 w 747"/>
                <a:gd name="T81" fmla="*/ 4024313 h 2535"/>
                <a:gd name="T82" fmla="*/ 854075 w 747"/>
                <a:gd name="T83" fmla="*/ 4024313 h 25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47"/>
                <a:gd name="T127" fmla="*/ 0 h 2535"/>
                <a:gd name="T128" fmla="*/ 747 w 747"/>
                <a:gd name="T129" fmla="*/ 2535 h 253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47" h="2535">
                  <a:moveTo>
                    <a:pt x="699" y="46"/>
                  </a:moveTo>
                  <a:lnTo>
                    <a:pt x="661" y="33"/>
                  </a:lnTo>
                  <a:lnTo>
                    <a:pt x="599" y="15"/>
                  </a:lnTo>
                  <a:lnTo>
                    <a:pt x="538" y="0"/>
                  </a:lnTo>
                  <a:lnTo>
                    <a:pt x="476" y="0"/>
                  </a:lnTo>
                  <a:lnTo>
                    <a:pt x="536" y="12"/>
                  </a:lnTo>
                  <a:lnTo>
                    <a:pt x="597" y="25"/>
                  </a:lnTo>
                  <a:lnTo>
                    <a:pt x="659" y="42"/>
                  </a:lnTo>
                  <a:lnTo>
                    <a:pt x="695" y="56"/>
                  </a:lnTo>
                  <a:lnTo>
                    <a:pt x="695" y="54"/>
                  </a:lnTo>
                  <a:lnTo>
                    <a:pt x="695" y="52"/>
                  </a:lnTo>
                  <a:lnTo>
                    <a:pt x="697" y="52"/>
                  </a:lnTo>
                  <a:lnTo>
                    <a:pt x="697" y="50"/>
                  </a:lnTo>
                  <a:lnTo>
                    <a:pt x="699" y="48"/>
                  </a:lnTo>
                  <a:lnTo>
                    <a:pt x="699" y="46"/>
                  </a:lnTo>
                  <a:close/>
                  <a:moveTo>
                    <a:pt x="2" y="2531"/>
                  </a:moveTo>
                  <a:lnTo>
                    <a:pt x="16" y="2535"/>
                  </a:lnTo>
                  <a:lnTo>
                    <a:pt x="77" y="2535"/>
                  </a:lnTo>
                  <a:lnTo>
                    <a:pt x="18" y="2525"/>
                  </a:lnTo>
                  <a:lnTo>
                    <a:pt x="0" y="2521"/>
                  </a:lnTo>
                  <a:lnTo>
                    <a:pt x="0" y="2523"/>
                  </a:lnTo>
                  <a:lnTo>
                    <a:pt x="0" y="2525"/>
                  </a:lnTo>
                  <a:lnTo>
                    <a:pt x="2" y="2527"/>
                  </a:lnTo>
                  <a:lnTo>
                    <a:pt x="2" y="2529"/>
                  </a:lnTo>
                  <a:lnTo>
                    <a:pt x="2" y="2531"/>
                  </a:lnTo>
                  <a:close/>
                  <a:moveTo>
                    <a:pt x="538" y="2535"/>
                  </a:moveTo>
                  <a:lnTo>
                    <a:pt x="599" y="2521"/>
                  </a:lnTo>
                  <a:lnTo>
                    <a:pt x="661" y="2504"/>
                  </a:lnTo>
                  <a:lnTo>
                    <a:pt x="722" y="2483"/>
                  </a:lnTo>
                  <a:lnTo>
                    <a:pt x="747" y="2473"/>
                  </a:lnTo>
                  <a:lnTo>
                    <a:pt x="743" y="2464"/>
                  </a:lnTo>
                  <a:lnTo>
                    <a:pt x="718" y="2473"/>
                  </a:lnTo>
                  <a:lnTo>
                    <a:pt x="659" y="2492"/>
                  </a:lnTo>
                  <a:lnTo>
                    <a:pt x="597" y="2510"/>
                  </a:lnTo>
                  <a:lnTo>
                    <a:pt x="536" y="2525"/>
                  </a:lnTo>
                  <a:lnTo>
                    <a:pt x="476" y="2535"/>
                  </a:lnTo>
                  <a:lnTo>
                    <a:pt x="538" y="2535"/>
                  </a:lnTo>
                  <a:close/>
                </a:path>
              </a:pathLst>
            </a:custGeom>
            <a:solidFill>
              <a:srgbClr val="0D9EFF"/>
            </a:solidFill>
            <a:ln w="9525">
              <a:noFill/>
              <a:round/>
            </a:ln>
          </p:spPr>
          <p:txBody>
            <a:bodyPr/>
            <a:lstStyle/>
            <a:p>
              <a:endParaRPr lang="en-US"/>
            </a:p>
          </p:txBody>
        </p:sp>
        <p:sp>
          <p:nvSpPr>
            <p:cNvPr id="21586" name="Freeform 286"/>
            <p:cNvSpPr>
              <a:spLocks noEditPoints="1"/>
            </p:cNvSpPr>
            <p:nvPr/>
          </p:nvSpPr>
          <p:spPr bwMode="auto">
            <a:xfrm>
              <a:off x="5245100" y="1565257"/>
              <a:ext cx="1054100" cy="4024313"/>
            </a:xfrm>
            <a:custGeom>
              <a:avLst/>
              <a:gdLst>
                <a:gd name="T0" fmla="*/ 1109662 w 747"/>
                <a:gd name="T1" fmla="*/ 79375 h 2535"/>
                <a:gd name="T2" fmla="*/ 1052512 w 747"/>
                <a:gd name="T3" fmla="*/ 60325 h 2535"/>
                <a:gd name="T4" fmla="*/ 954087 w 747"/>
                <a:gd name="T5" fmla="*/ 33338 h 2535"/>
                <a:gd name="T6" fmla="*/ 854075 w 747"/>
                <a:gd name="T7" fmla="*/ 9525 h 2535"/>
                <a:gd name="T8" fmla="*/ 808037 w 747"/>
                <a:gd name="T9" fmla="*/ 0 h 2535"/>
                <a:gd name="T10" fmla="*/ 695325 w 747"/>
                <a:gd name="T11" fmla="*/ 0 h 2535"/>
                <a:gd name="T12" fmla="*/ 750887 w 747"/>
                <a:gd name="T13" fmla="*/ 9525 h 2535"/>
                <a:gd name="T14" fmla="*/ 850900 w 747"/>
                <a:gd name="T15" fmla="*/ 26988 h 2535"/>
                <a:gd name="T16" fmla="*/ 947737 w 747"/>
                <a:gd name="T17" fmla="*/ 49212 h 2535"/>
                <a:gd name="T18" fmla="*/ 1046162 w 747"/>
                <a:gd name="T19" fmla="*/ 76200 h 2535"/>
                <a:gd name="T20" fmla="*/ 1103312 w 747"/>
                <a:gd name="T21" fmla="*/ 93662 h 2535"/>
                <a:gd name="T22" fmla="*/ 1103312 w 747"/>
                <a:gd name="T23" fmla="*/ 93662 h 2535"/>
                <a:gd name="T24" fmla="*/ 1103312 w 747"/>
                <a:gd name="T25" fmla="*/ 92075 h 2535"/>
                <a:gd name="T26" fmla="*/ 1106487 w 747"/>
                <a:gd name="T27" fmla="*/ 88900 h 2535"/>
                <a:gd name="T28" fmla="*/ 1106487 w 747"/>
                <a:gd name="T29" fmla="*/ 88900 h 2535"/>
                <a:gd name="T30" fmla="*/ 1106487 w 747"/>
                <a:gd name="T31" fmla="*/ 85725 h 2535"/>
                <a:gd name="T32" fmla="*/ 1106487 w 747"/>
                <a:gd name="T33" fmla="*/ 82550 h 2535"/>
                <a:gd name="T34" fmla="*/ 1109662 w 747"/>
                <a:gd name="T35" fmla="*/ 82550 h 2535"/>
                <a:gd name="T36" fmla="*/ 1109662 w 747"/>
                <a:gd name="T37" fmla="*/ 79375 h 2535"/>
                <a:gd name="T38" fmla="*/ 3175 w 747"/>
                <a:gd name="T39" fmla="*/ 4008438 h 2535"/>
                <a:gd name="T40" fmla="*/ 31750 w 747"/>
                <a:gd name="T41" fmla="*/ 4014788 h 2535"/>
                <a:gd name="T42" fmla="*/ 76200 w 747"/>
                <a:gd name="T43" fmla="*/ 4024313 h 2535"/>
                <a:gd name="T44" fmla="*/ 188912 w 747"/>
                <a:gd name="T45" fmla="*/ 4024313 h 2535"/>
                <a:gd name="T46" fmla="*/ 134937 w 747"/>
                <a:gd name="T47" fmla="*/ 4017963 h 2535"/>
                <a:gd name="T48" fmla="*/ 34925 w 747"/>
                <a:gd name="T49" fmla="*/ 3998913 h 2535"/>
                <a:gd name="T50" fmla="*/ 0 w 747"/>
                <a:gd name="T51" fmla="*/ 3992563 h 2535"/>
                <a:gd name="T52" fmla="*/ 3175 w 747"/>
                <a:gd name="T53" fmla="*/ 3992563 h 2535"/>
                <a:gd name="T54" fmla="*/ 3175 w 747"/>
                <a:gd name="T55" fmla="*/ 3995738 h 2535"/>
                <a:gd name="T56" fmla="*/ 3175 w 747"/>
                <a:gd name="T57" fmla="*/ 3998913 h 2535"/>
                <a:gd name="T58" fmla="*/ 3175 w 747"/>
                <a:gd name="T59" fmla="*/ 4002088 h 2535"/>
                <a:gd name="T60" fmla="*/ 3175 w 747"/>
                <a:gd name="T61" fmla="*/ 4002088 h 2535"/>
                <a:gd name="T62" fmla="*/ 3175 w 747"/>
                <a:gd name="T63" fmla="*/ 4005263 h 2535"/>
                <a:gd name="T64" fmla="*/ 3175 w 747"/>
                <a:gd name="T65" fmla="*/ 4008438 h 2535"/>
                <a:gd name="T66" fmla="*/ 3175 w 747"/>
                <a:gd name="T67" fmla="*/ 4008438 h 2535"/>
                <a:gd name="T68" fmla="*/ 808037 w 747"/>
                <a:gd name="T69" fmla="*/ 4024313 h 2535"/>
                <a:gd name="T70" fmla="*/ 854075 w 747"/>
                <a:gd name="T71" fmla="*/ 4014788 h 2535"/>
                <a:gd name="T72" fmla="*/ 954087 w 747"/>
                <a:gd name="T73" fmla="*/ 3992563 h 2535"/>
                <a:gd name="T74" fmla="*/ 1052512 w 747"/>
                <a:gd name="T75" fmla="*/ 3965576 h 2535"/>
                <a:gd name="T76" fmla="*/ 1146175 w 747"/>
                <a:gd name="T77" fmla="*/ 3932238 h 2535"/>
                <a:gd name="T78" fmla="*/ 1185862 w 747"/>
                <a:gd name="T79" fmla="*/ 3916363 h 2535"/>
                <a:gd name="T80" fmla="*/ 1179512 w 747"/>
                <a:gd name="T81" fmla="*/ 3902076 h 2535"/>
                <a:gd name="T82" fmla="*/ 1139825 w 747"/>
                <a:gd name="T83" fmla="*/ 3916363 h 2535"/>
                <a:gd name="T84" fmla="*/ 1046162 w 747"/>
                <a:gd name="T85" fmla="*/ 3951288 h 2535"/>
                <a:gd name="T86" fmla="*/ 947737 w 747"/>
                <a:gd name="T87" fmla="*/ 3978276 h 2535"/>
                <a:gd name="T88" fmla="*/ 850900 w 747"/>
                <a:gd name="T89" fmla="*/ 3998913 h 2535"/>
                <a:gd name="T90" fmla="*/ 750887 w 747"/>
                <a:gd name="T91" fmla="*/ 4017963 h 2535"/>
                <a:gd name="T92" fmla="*/ 695325 w 747"/>
                <a:gd name="T93" fmla="*/ 4024313 h 2535"/>
                <a:gd name="T94" fmla="*/ 808037 w 747"/>
                <a:gd name="T95" fmla="*/ 4024313 h 253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47"/>
                <a:gd name="T145" fmla="*/ 0 h 2535"/>
                <a:gd name="T146" fmla="*/ 747 w 747"/>
                <a:gd name="T147" fmla="*/ 2535 h 253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47" h="2535">
                  <a:moveTo>
                    <a:pt x="699" y="50"/>
                  </a:moveTo>
                  <a:lnTo>
                    <a:pt x="663" y="38"/>
                  </a:lnTo>
                  <a:lnTo>
                    <a:pt x="601" y="21"/>
                  </a:lnTo>
                  <a:lnTo>
                    <a:pt x="538" y="6"/>
                  </a:lnTo>
                  <a:lnTo>
                    <a:pt x="509" y="0"/>
                  </a:lnTo>
                  <a:lnTo>
                    <a:pt x="438" y="0"/>
                  </a:lnTo>
                  <a:lnTo>
                    <a:pt x="473" y="6"/>
                  </a:lnTo>
                  <a:lnTo>
                    <a:pt x="536" y="17"/>
                  </a:lnTo>
                  <a:lnTo>
                    <a:pt x="597" y="31"/>
                  </a:lnTo>
                  <a:lnTo>
                    <a:pt x="659" y="48"/>
                  </a:lnTo>
                  <a:lnTo>
                    <a:pt x="695" y="59"/>
                  </a:lnTo>
                  <a:lnTo>
                    <a:pt x="695" y="58"/>
                  </a:lnTo>
                  <a:lnTo>
                    <a:pt x="697" y="56"/>
                  </a:lnTo>
                  <a:lnTo>
                    <a:pt x="697" y="54"/>
                  </a:lnTo>
                  <a:lnTo>
                    <a:pt x="697" y="52"/>
                  </a:lnTo>
                  <a:lnTo>
                    <a:pt x="699" y="52"/>
                  </a:lnTo>
                  <a:lnTo>
                    <a:pt x="699" y="50"/>
                  </a:lnTo>
                  <a:close/>
                  <a:moveTo>
                    <a:pt x="2" y="2525"/>
                  </a:moveTo>
                  <a:lnTo>
                    <a:pt x="20" y="2529"/>
                  </a:lnTo>
                  <a:lnTo>
                    <a:pt x="48" y="2535"/>
                  </a:lnTo>
                  <a:lnTo>
                    <a:pt x="119" y="2535"/>
                  </a:lnTo>
                  <a:lnTo>
                    <a:pt x="85" y="2531"/>
                  </a:lnTo>
                  <a:lnTo>
                    <a:pt x="22" y="2519"/>
                  </a:lnTo>
                  <a:lnTo>
                    <a:pt x="0" y="2515"/>
                  </a:lnTo>
                  <a:lnTo>
                    <a:pt x="2" y="2515"/>
                  </a:lnTo>
                  <a:lnTo>
                    <a:pt x="2" y="2517"/>
                  </a:lnTo>
                  <a:lnTo>
                    <a:pt x="2" y="2519"/>
                  </a:lnTo>
                  <a:lnTo>
                    <a:pt x="2" y="2521"/>
                  </a:lnTo>
                  <a:lnTo>
                    <a:pt x="2" y="2523"/>
                  </a:lnTo>
                  <a:lnTo>
                    <a:pt x="2" y="2525"/>
                  </a:lnTo>
                  <a:close/>
                  <a:moveTo>
                    <a:pt x="509" y="2535"/>
                  </a:moveTo>
                  <a:lnTo>
                    <a:pt x="538" y="2529"/>
                  </a:lnTo>
                  <a:lnTo>
                    <a:pt x="601" y="2515"/>
                  </a:lnTo>
                  <a:lnTo>
                    <a:pt x="663" y="2498"/>
                  </a:lnTo>
                  <a:lnTo>
                    <a:pt x="722" y="2477"/>
                  </a:lnTo>
                  <a:lnTo>
                    <a:pt x="747" y="2467"/>
                  </a:lnTo>
                  <a:lnTo>
                    <a:pt x="743" y="2458"/>
                  </a:lnTo>
                  <a:lnTo>
                    <a:pt x="718" y="2467"/>
                  </a:lnTo>
                  <a:lnTo>
                    <a:pt x="659" y="2489"/>
                  </a:lnTo>
                  <a:lnTo>
                    <a:pt x="597" y="2506"/>
                  </a:lnTo>
                  <a:lnTo>
                    <a:pt x="536" y="2519"/>
                  </a:lnTo>
                  <a:lnTo>
                    <a:pt x="473" y="2531"/>
                  </a:lnTo>
                  <a:lnTo>
                    <a:pt x="438" y="2535"/>
                  </a:lnTo>
                  <a:lnTo>
                    <a:pt x="509" y="2535"/>
                  </a:lnTo>
                  <a:close/>
                </a:path>
              </a:pathLst>
            </a:custGeom>
            <a:solidFill>
              <a:srgbClr val="0E9EFF"/>
            </a:solidFill>
            <a:ln w="9525">
              <a:noFill/>
              <a:round/>
            </a:ln>
          </p:spPr>
          <p:txBody>
            <a:bodyPr/>
            <a:lstStyle/>
            <a:p>
              <a:endParaRPr lang="en-US"/>
            </a:p>
          </p:txBody>
        </p:sp>
        <p:sp>
          <p:nvSpPr>
            <p:cNvPr id="21587" name="Freeform 287"/>
            <p:cNvSpPr>
              <a:spLocks noEditPoints="1"/>
            </p:cNvSpPr>
            <p:nvPr/>
          </p:nvSpPr>
          <p:spPr bwMode="auto">
            <a:xfrm>
              <a:off x="5245102" y="1565257"/>
              <a:ext cx="1051277" cy="4024313"/>
            </a:xfrm>
            <a:custGeom>
              <a:avLst/>
              <a:gdLst>
                <a:gd name="T0" fmla="*/ 1106487 w 745"/>
                <a:gd name="T1" fmla="*/ 88900 h 2535"/>
                <a:gd name="T2" fmla="*/ 1049337 w 745"/>
                <a:gd name="T3" fmla="*/ 66675 h 2535"/>
                <a:gd name="T4" fmla="*/ 950912 w 745"/>
                <a:gd name="T5" fmla="*/ 39688 h 2535"/>
                <a:gd name="T6" fmla="*/ 854075 w 745"/>
                <a:gd name="T7" fmla="*/ 19050 h 2535"/>
                <a:gd name="T8" fmla="*/ 758825 w 745"/>
                <a:gd name="T9" fmla="*/ 0 h 2535"/>
                <a:gd name="T10" fmla="*/ 615950 w 745"/>
                <a:gd name="T11" fmla="*/ 0 h 2535"/>
                <a:gd name="T12" fmla="*/ 649287 w 745"/>
                <a:gd name="T13" fmla="*/ 3175 h 2535"/>
                <a:gd name="T14" fmla="*/ 750887 w 745"/>
                <a:gd name="T15" fmla="*/ 15875 h 2535"/>
                <a:gd name="T16" fmla="*/ 850900 w 745"/>
                <a:gd name="T17" fmla="*/ 33338 h 2535"/>
                <a:gd name="T18" fmla="*/ 947737 w 745"/>
                <a:gd name="T19" fmla="*/ 57150 h 2535"/>
                <a:gd name="T20" fmla="*/ 1042987 w 745"/>
                <a:gd name="T21" fmla="*/ 85725 h 2535"/>
                <a:gd name="T22" fmla="*/ 1100137 w 745"/>
                <a:gd name="T23" fmla="*/ 103188 h 2535"/>
                <a:gd name="T24" fmla="*/ 1100137 w 745"/>
                <a:gd name="T25" fmla="*/ 100012 h 2535"/>
                <a:gd name="T26" fmla="*/ 1100137 w 745"/>
                <a:gd name="T27" fmla="*/ 100012 h 2535"/>
                <a:gd name="T28" fmla="*/ 1103312 w 745"/>
                <a:gd name="T29" fmla="*/ 96837 h 2535"/>
                <a:gd name="T30" fmla="*/ 1103312 w 745"/>
                <a:gd name="T31" fmla="*/ 93662 h 2535"/>
                <a:gd name="T32" fmla="*/ 1103312 w 745"/>
                <a:gd name="T33" fmla="*/ 93662 h 2535"/>
                <a:gd name="T34" fmla="*/ 1103312 w 745"/>
                <a:gd name="T35" fmla="*/ 92075 h 2535"/>
                <a:gd name="T36" fmla="*/ 1106487 w 745"/>
                <a:gd name="T37" fmla="*/ 88900 h 2535"/>
                <a:gd name="T38" fmla="*/ 1106487 w 745"/>
                <a:gd name="T39" fmla="*/ 88900 h 2535"/>
                <a:gd name="T40" fmla="*/ 3175 w 745"/>
                <a:gd name="T41" fmla="*/ 4002088 h 2535"/>
                <a:gd name="T42" fmla="*/ 31750 w 745"/>
                <a:gd name="T43" fmla="*/ 4008438 h 2535"/>
                <a:gd name="T44" fmla="*/ 125412 w 745"/>
                <a:gd name="T45" fmla="*/ 4024313 h 2535"/>
                <a:gd name="T46" fmla="*/ 268287 w 745"/>
                <a:gd name="T47" fmla="*/ 4024313 h 2535"/>
                <a:gd name="T48" fmla="*/ 234950 w 745"/>
                <a:gd name="T49" fmla="*/ 4021138 h 2535"/>
                <a:gd name="T50" fmla="*/ 134937 w 745"/>
                <a:gd name="T51" fmla="*/ 4008438 h 2535"/>
                <a:gd name="T52" fmla="*/ 36512 w 745"/>
                <a:gd name="T53" fmla="*/ 3989388 h 2535"/>
                <a:gd name="T54" fmla="*/ 0 w 745"/>
                <a:gd name="T55" fmla="*/ 3984626 h 2535"/>
                <a:gd name="T56" fmla="*/ 0 w 745"/>
                <a:gd name="T57" fmla="*/ 3984626 h 2535"/>
                <a:gd name="T58" fmla="*/ 0 w 745"/>
                <a:gd name="T59" fmla="*/ 3987801 h 2535"/>
                <a:gd name="T60" fmla="*/ 0 w 745"/>
                <a:gd name="T61" fmla="*/ 3989388 h 2535"/>
                <a:gd name="T62" fmla="*/ 0 w 745"/>
                <a:gd name="T63" fmla="*/ 3992563 h 2535"/>
                <a:gd name="T64" fmla="*/ 3175 w 745"/>
                <a:gd name="T65" fmla="*/ 3992563 h 2535"/>
                <a:gd name="T66" fmla="*/ 3175 w 745"/>
                <a:gd name="T67" fmla="*/ 3995738 h 2535"/>
                <a:gd name="T68" fmla="*/ 3175 w 745"/>
                <a:gd name="T69" fmla="*/ 3998913 h 2535"/>
                <a:gd name="T70" fmla="*/ 3175 w 745"/>
                <a:gd name="T71" fmla="*/ 4002088 h 2535"/>
                <a:gd name="T72" fmla="*/ 758825 w 745"/>
                <a:gd name="T73" fmla="*/ 4024313 h 2535"/>
                <a:gd name="T74" fmla="*/ 854075 w 745"/>
                <a:gd name="T75" fmla="*/ 4008438 h 2535"/>
                <a:gd name="T76" fmla="*/ 950912 w 745"/>
                <a:gd name="T77" fmla="*/ 3984626 h 2535"/>
                <a:gd name="T78" fmla="*/ 1049337 w 745"/>
                <a:gd name="T79" fmla="*/ 3956051 h 2535"/>
                <a:gd name="T80" fmla="*/ 1143000 w 745"/>
                <a:gd name="T81" fmla="*/ 3925888 h 2535"/>
                <a:gd name="T82" fmla="*/ 1182687 w 745"/>
                <a:gd name="T83" fmla="*/ 3911601 h 2535"/>
                <a:gd name="T84" fmla="*/ 1176337 w 745"/>
                <a:gd name="T85" fmla="*/ 3895726 h 2535"/>
                <a:gd name="T86" fmla="*/ 1136650 w 745"/>
                <a:gd name="T87" fmla="*/ 3911601 h 2535"/>
                <a:gd name="T88" fmla="*/ 1042987 w 745"/>
                <a:gd name="T89" fmla="*/ 3941763 h 2535"/>
                <a:gd name="T90" fmla="*/ 947737 w 745"/>
                <a:gd name="T91" fmla="*/ 3968751 h 2535"/>
                <a:gd name="T92" fmla="*/ 850900 w 745"/>
                <a:gd name="T93" fmla="*/ 3989388 h 2535"/>
                <a:gd name="T94" fmla="*/ 750887 w 745"/>
                <a:gd name="T95" fmla="*/ 4008438 h 2535"/>
                <a:gd name="T96" fmla="*/ 649287 w 745"/>
                <a:gd name="T97" fmla="*/ 4021138 h 2535"/>
                <a:gd name="T98" fmla="*/ 615950 w 745"/>
                <a:gd name="T99" fmla="*/ 4024313 h 2535"/>
                <a:gd name="T100" fmla="*/ 758825 w 745"/>
                <a:gd name="T101" fmla="*/ 4024313 h 253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45"/>
                <a:gd name="T154" fmla="*/ 0 h 2535"/>
                <a:gd name="T155" fmla="*/ 745 w 745"/>
                <a:gd name="T156" fmla="*/ 2535 h 253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45" h="2535">
                  <a:moveTo>
                    <a:pt x="697" y="56"/>
                  </a:moveTo>
                  <a:lnTo>
                    <a:pt x="661" y="42"/>
                  </a:lnTo>
                  <a:lnTo>
                    <a:pt x="599" y="25"/>
                  </a:lnTo>
                  <a:lnTo>
                    <a:pt x="538" y="12"/>
                  </a:lnTo>
                  <a:lnTo>
                    <a:pt x="478" y="0"/>
                  </a:lnTo>
                  <a:lnTo>
                    <a:pt x="388" y="0"/>
                  </a:lnTo>
                  <a:lnTo>
                    <a:pt x="409" y="2"/>
                  </a:lnTo>
                  <a:lnTo>
                    <a:pt x="473" y="10"/>
                  </a:lnTo>
                  <a:lnTo>
                    <a:pt x="536" y="21"/>
                  </a:lnTo>
                  <a:lnTo>
                    <a:pt x="597" y="36"/>
                  </a:lnTo>
                  <a:lnTo>
                    <a:pt x="657" y="54"/>
                  </a:lnTo>
                  <a:lnTo>
                    <a:pt x="693" y="65"/>
                  </a:lnTo>
                  <a:lnTo>
                    <a:pt x="693" y="63"/>
                  </a:lnTo>
                  <a:lnTo>
                    <a:pt x="695" y="61"/>
                  </a:lnTo>
                  <a:lnTo>
                    <a:pt x="695" y="59"/>
                  </a:lnTo>
                  <a:lnTo>
                    <a:pt x="695" y="58"/>
                  </a:lnTo>
                  <a:lnTo>
                    <a:pt x="697" y="56"/>
                  </a:lnTo>
                  <a:close/>
                  <a:moveTo>
                    <a:pt x="2" y="2521"/>
                  </a:moveTo>
                  <a:lnTo>
                    <a:pt x="20" y="2525"/>
                  </a:lnTo>
                  <a:lnTo>
                    <a:pt x="79" y="2535"/>
                  </a:lnTo>
                  <a:lnTo>
                    <a:pt x="169" y="2535"/>
                  </a:lnTo>
                  <a:lnTo>
                    <a:pt x="148" y="2533"/>
                  </a:lnTo>
                  <a:lnTo>
                    <a:pt x="85" y="2525"/>
                  </a:lnTo>
                  <a:lnTo>
                    <a:pt x="23" y="2513"/>
                  </a:lnTo>
                  <a:lnTo>
                    <a:pt x="0" y="2510"/>
                  </a:lnTo>
                  <a:lnTo>
                    <a:pt x="0" y="2512"/>
                  </a:lnTo>
                  <a:lnTo>
                    <a:pt x="0" y="2513"/>
                  </a:lnTo>
                  <a:lnTo>
                    <a:pt x="0" y="2515"/>
                  </a:lnTo>
                  <a:lnTo>
                    <a:pt x="2" y="2515"/>
                  </a:lnTo>
                  <a:lnTo>
                    <a:pt x="2" y="2517"/>
                  </a:lnTo>
                  <a:lnTo>
                    <a:pt x="2" y="2519"/>
                  </a:lnTo>
                  <a:lnTo>
                    <a:pt x="2" y="2521"/>
                  </a:lnTo>
                  <a:close/>
                  <a:moveTo>
                    <a:pt x="478" y="2535"/>
                  </a:moveTo>
                  <a:lnTo>
                    <a:pt x="538" y="2525"/>
                  </a:lnTo>
                  <a:lnTo>
                    <a:pt x="599" y="2510"/>
                  </a:lnTo>
                  <a:lnTo>
                    <a:pt x="661" y="2492"/>
                  </a:lnTo>
                  <a:lnTo>
                    <a:pt x="720" y="2473"/>
                  </a:lnTo>
                  <a:lnTo>
                    <a:pt x="745" y="2464"/>
                  </a:lnTo>
                  <a:lnTo>
                    <a:pt x="741" y="2454"/>
                  </a:lnTo>
                  <a:lnTo>
                    <a:pt x="716" y="2464"/>
                  </a:lnTo>
                  <a:lnTo>
                    <a:pt x="657" y="2483"/>
                  </a:lnTo>
                  <a:lnTo>
                    <a:pt x="597" y="2500"/>
                  </a:lnTo>
                  <a:lnTo>
                    <a:pt x="536" y="2513"/>
                  </a:lnTo>
                  <a:lnTo>
                    <a:pt x="473" y="2525"/>
                  </a:lnTo>
                  <a:lnTo>
                    <a:pt x="409" y="2533"/>
                  </a:lnTo>
                  <a:lnTo>
                    <a:pt x="388" y="2535"/>
                  </a:lnTo>
                  <a:lnTo>
                    <a:pt x="478" y="2535"/>
                  </a:lnTo>
                  <a:close/>
                </a:path>
              </a:pathLst>
            </a:custGeom>
            <a:solidFill>
              <a:srgbClr val="0F9FFF"/>
            </a:solidFill>
            <a:ln w="9525">
              <a:noFill/>
              <a:round/>
            </a:ln>
          </p:spPr>
          <p:txBody>
            <a:bodyPr/>
            <a:lstStyle/>
            <a:p>
              <a:endParaRPr lang="en-US"/>
            </a:p>
          </p:txBody>
        </p:sp>
        <p:sp>
          <p:nvSpPr>
            <p:cNvPr id="21588" name="Freeform 288"/>
            <p:cNvSpPr>
              <a:spLocks noEditPoints="1"/>
            </p:cNvSpPr>
            <p:nvPr/>
          </p:nvSpPr>
          <p:spPr bwMode="auto">
            <a:xfrm>
              <a:off x="5242280" y="1565257"/>
              <a:ext cx="1051277" cy="4024313"/>
            </a:xfrm>
            <a:custGeom>
              <a:avLst/>
              <a:gdLst>
                <a:gd name="T0" fmla="*/ 1106487 w 745"/>
                <a:gd name="T1" fmla="*/ 93662 h 2535"/>
                <a:gd name="T2" fmla="*/ 1049337 w 745"/>
                <a:gd name="T3" fmla="*/ 76200 h 2535"/>
                <a:gd name="T4" fmla="*/ 950912 w 745"/>
                <a:gd name="T5" fmla="*/ 49212 h 2535"/>
                <a:gd name="T6" fmla="*/ 854075 w 745"/>
                <a:gd name="T7" fmla="*/ 26988 h 2535"/>
                <a:gd name="T8" fmla="*/ 754062 w 745"/>
                <a:gd name="T9" fmla="*/ 9525 h 2535"/>
                <a:gd name="T10" fmla="*/ 698500 w 745"/>
                <a:gd name="T11" fmla="*/ 0 h 2535"/>
                <a:gd name="T12" fmla="*/ 493712 w 745"/>
                <a:gd name="T13" fmla="*/ 0 h 2535"/>
                <a:gd name="T14" fmla="*/ 493712 w 745"/>
                <a:gd name="T15" fmla="*/ 0 h 2535"/>
                <a:gd name="T16" fmla="*/ 493712 w 745"/>
                <a:gd name="T17" fmla="*/ 3175 h 2535"/>
                <a:gd name="T18" fmla="*/ 493712 w 745"/>
                <a:gd name="T19" fmla="*/ 3175 h 2535"/>
                <a:gd name="T20" fmla="*/ 493712 w 745"/>
                <a:gd name="T21" fmla="*/ 3175 h 2535"/>
                <a:gd name="T22" fmla="*/ 493712 w 745"/>
                <a:gd name="T23" fmla="*/ 3175 h 2535"/>
                <a:gd name="T24" fmla="*/ 493712 w 745"/>
                <a:gd name="T25" fmla="*/ 3175 h 2535"/>
                <a:gd name="T26" fmla="*/ 493712 w 745"/>
                <a:gd name="T27" fmla="*/ 3175 h 2535"/>
                <a:gd name="T28" fmla="*/ 493712 w 745"/>
                <a:gd name="T29" fmla="*/ 3175 h 2535"/>
                <a:gd name="T30" fmla="*/ 549275 w 745"/>
                <a:gd name="T31" fmla="*/ 3175 h 2535"/>
                <a:gd name="T32" fmla="*/ 652462 w 745"/>
                <a:gd name="T33" fmla="*/ 12700 h 2535"/>
                <a:gd name="T34" fmla="*/ 754062 w 745"/>
                <a:gd name="T35" fmla="*/ 23812 h 2535"/>
                <a:gd name="T36" fmla="*/ 850900 w 745"/>
                <a:gd name="T37" fmla="*/ 42863 h 2535"/>
                <a:gd name="T38" fmla="*/ 947737 w 745"/>
                <a:gd name="T39" fmla="*/ 63500 h 2535"/>
                <a:gd name="T40" fmla="*/ 1042987 w 745"/>
                <a:gd name="T41" fmla="*/ 92075 h 2535"/>
                <a:gd name="T42" fmla="*/ 1100137 w 745"/>
                <a:gd name="T43" fmla="*/ 109538 h 2535"/>
                <a:gd name="T44" fmla="*/ 1100137 w 745"/>
                <a:gd name="T45" fmla="*/ 109538 h 2535"/>
                <a:gd name="T46" fmla="*/ 1100137 w 745"/>
                <a:gd name="T47" fmla="*/ 106363 h 2535"/>
                <a:gd name="T48" fmla="*/ 1100137 w 745"/>
                <a:gd name="T49" fmla="*/ 103188 h 2535"/>
                <a:gd name="T50" fmla="*/ 1103312 w 745"/>
                <a:gd name="T51" fmla="*/ 103188 h 2535"/>
                <a:gd name="T52" fmla="*/ 1103312 w 745"/>
                <a:gd name="T53" fmla="*/ 100012 h 2535"/>
                <a:gd name="T54" fmla="*/ 1103312 w 745"/>
                <a:gd name="T55" fmla="*/ 100012 h 2535"/>
                <a:gd name="T56" fmla="*/ 1106487 w 745"/>
                <a:gd name="T57" fmla="*/ 96837 h 2535"/>
                <a:gd name="T58" fmla="*/ 1106487 w 745"/>
                <a:gd name="T59" fmla="*/ 93662 h 2535"/>
                <a:gd name="T60" fmla="*/ 3175 w 745"/>
                <a:gd name="T61" fmla="*/ 3992563 h 2535"/>
                <a:gd name="T62" fmla="*/ 38100 w 745"/>
                <a:gd name="T63" fmla="*/ 3998913 h 2535"/>
                <a:gd name="T64" fmla="*/ 138112 w 745"/>
                <a:gd name="T65" fmla="*/ 4017963 h 2535"/>
                <a:gd name="T66" fmla="*/ 192087 w 745"/>
                <a:gd name="T67" fmla="*/ 4024313 h 2535"/>
                <a:gd name="T68" fmla="*/ 698500 w 745"/>
                <a:gd name="T69" fmla="*/ 4024313 h 2535"/>
                <a:gd name="T70" fmla="*/ 754062 w 745"/>
                <a:gd name="T71" fmla="*/ 4017963 h 2535"/>
                <a:gd name="T72" fmla="*/ 854075 w 745"/>
                <a:gd name="T73" fmla="*/ 3998913 h 2535"/>
                <a:gd name="T74" fmla="*/ 950912 w 745"/>
                <a:gd name="T75" fmla="*/ 3978276 h 2535"/>
                <a:gd name="T76" fmla="*/ 1049337 w 745"/>
                <a:gd name="T77" fmla="*/ 3951288 h 2535"/>
                <a:gd name="T78" fmla="*/ 1143000 w 745"/>
                <a:gd name="T79" fmla="*/ 3916363 h 2535"/>
                <a:gd name="T80" fmla="*/ 1182687 w 745"/>
                <a:gd name="T81" fmla="*/ 3902076 h 2535"/>
                <a:gd name="T82" fmla="*/ 1173162 w 745"/>
                <a:gd name="T83" fmla="*/ 3886201 h 2535"/>
                <a:gd name="T84" fmla="*/ 1136650 w 745"/>
                <a:gd name="T85" fmla="*/ 3902076 h 2535"/>
                <a:gd name="T86" fmla="*/ 1042987 w 745"/>
                <a:gd name="T87" fmla="*/ 3932238 h 2535"/>
                <a:gd name="T88" fmla="*/ 947737 w 745"/>
                <a:gd name="T89" fmla="*/ 3959226 h 2535"/>
                <a:gd name="T90" fmla="*/ 850900 w 745"/>
                <a:gd name="T91" fmla="*/ 3984626 h 2535"/>
                <a:gd name="T92" fmla="*/ 754062 w 745"/>
                <a:gd name="T93" fmla="*/ 3998913 h 2535"/>
                <a:gd name="T94" fmla="*/ 652462 w 745"/>
                <a:gd name="T95" fmla="*/ 4014788 h 2535"/>
                <a:gd name="T96" fmla="*/ 549275 w 745"/>
                <a:gd name="T97" fmla="*/ 4021138 h 2535"/>
                <a:gd name="T98" fmla="*/ 446087 w 745"/>
                <a:gd name="T99" fmla="*/ 4024313 h 2535"/>
                <a:gd name="T100" fmla="*/ 341312 w 745"/>
                <a:gd name="T101" fmla="*/ 4021138 h 2535"/>
                <a:gd name="T102" fmla="*/ 241300 w 745"/>
                <a:gd name="T103" fmla="*/ 4014788 h 2535"/>
                <a:gd name="T104" fmla="*/ 141287 w 745"/>
                <a:gd name="T105" fmla="*/ 3998913 h 2535"/>
                <a:gd name="T106" fmla="*/ 39687 w 745"/>
                <a:gd name="T107" fmla="*/ 3984626 h 2535"/>
                <a:gd name="T108" fmla="*/ 0 w 745"/>
                <a:gd name="T109" fmla="*/ 3975101 h 2535"/>
                <a:gd name="T110" fmla="*/ 0 w 745"/>
                <a:gd name="T111" fmla="*/ 3975101 h 2535"/>
                <a:gd name="T112" fmla="*/ 3175 w 745"/>
                <a:gd name="T113" fmla="*/ 3978276 h 2535"/>
                <a:gd name="T114" fmla="*/ 3175 w 745"/>
                <a:gd name="T115" fmla="*/ 3981451 h 2535"/>
                <a:gd name="T116" fmla="*/ 3175 w 745"/>
                <a:gd name="T117" fmla="*/ 3984626 h 2535"/>
                <a:gd name="T118" fmla="*/ 3175 w 745"/>
                <a:gd name="T119" fmla="*/ 3984626 h 2535"/>
                <a:gd name="T120" fmla="*/ 3175 w 745"/>
                <a:gd name="T121" fmla="*/ 3987801 h 2535"/>
                <a:gd name="T122" fmla="*/ 3175 w 745"/>
                <a:gd name="T123" fmla="*/ 3989388 h 2535"/>
                <a:gd name="T124" fmla="*/ 3175 w 745"/>
                <a:gd name="T125" fmla="*/ 3992563 h 25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45"/>
                <a:gd name="T190" fmla="*/ 0 h 2535"/>
                <a:gd name="T191" fmla="*/ 745 w 745"/>
                <a:gd name="T192" fmla="*/ 2535 h 253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45" h="2535">
                  <a:moveTo>
                    <a:pt x="697" y="59"/>
                  </a:moveTo>
                  <a:lnTo>
                    <a:pt x="661" y="48"/>
                  </a:lnTo>
                  <a:lnTo>
                    <a:pt x="599" y="31"/>
                  </a:lnTo>
                  <a:lnTo>
                    <a:pt x="538" y="17"/>
                  </a:lnTo>
                  <a:lnTo>
                    <a:pt x="475" y="6"/>
                  </a:lnTo>
                  <a:lnTo>
                    <a:pt x="440" y="0"/>
                  </a:lnTo>
                  <a:lnTo>
                    <a:pt x="311" y="0"/>
                  </a:lnTo>
                  <a:lnTo>
                    <a:pt x="311" y="2"/>
                  </a:lnTo>
                  <a:lnTo>
                    <a:pt x="346" y="2"/>
                  </a:lnTo>
                  <a:lnTo>
                    <a:pt x="411" y="8"/>
                  </a:lnTo>
                  <a:lnTo>
                    <a:pt x="475" y="15"/>
                  </a:lnTo>
                  <a:lnTo>
                    <a:pt x="536" y="27"/>
                  </a:lnTo>
                  <a:lnTo>
                    <a:pt x="597" y="40"/>
                  </a:lnTo>
                  <a:lnTo>
                    <a:pt x="657" y="58"/>
                  </a:lnTo>
                  <a:lnTo>
                    <a:pt x="693" y="69"/>
                  </a:lnTo>
                  <a:lnTo>
                    <a:pt x="693" y="67"/>
                  </a:lnTo>
                  <a:lnTo>
                    <a:pt x="693" y="65"/>
                  </a:lnTo>
                  <a:lnTo>
                    <a:pt x="695" y="65"/>
                  </a:lnTo>
                  <a:lnTo>
                    <a:pt x="695" y="63"/>
                  </a:lnTo>
                  <a:lnTo>
                    <a:pt x="697" y="61"/>
                  </a:lnTo>
                  <a:lnTo>
                    <a:pt x="697" y="59"/>
                  </a:lnTo>
                  <a:close/>
                  <a:moveTo>
                    <a:pt x="2" y="2515"/>
                  </a:moveTo>
                  <a:lnTo>
                    <a:pt x="24" y="2519"/>
                  </a:lnTo>
                  <a:lnTo>
                    <a:pt x="87" y="2531"/>
                  </a:lnTo>
                  <a:lnTo>
                    <a:pt x="121" y="2535"/>
                  </a:lnTo>
                  <a:lnTo>
                    <a:pt x="440" y="2535"/>
                  </a:lnTo>
                  <a:lnTo>
                    <a:pt x="475" y="2531"/>
                  </a:lnTo>
                  <a:lnTo>
                    <a:pt x="538" y="2519"/>
                  </a:lnTo>
                  <a:lnTo>
                    <a:pt x="599" y="2506"/>
                  </a:lnTo>
                  <a:lnTo>
                    <a:pt x="661" y="2489"/>
                  </a:lnTo>
                  <a:lnTo>
                    <a:pt x="720" y="2467"/>
                  </a:lnTo>
                  <a:lnTo>
                    <a:pt x="745" y="2458"/>
                  </a:lnTo>
                  <a:lnTo>
                    <a:pt x="739" y="2448"/>
                  </a:lnTo>
                  <a:lnTo>
                    <a:pt x="716" y="2458"/>
                  </a:lnTo>
                  <a:lnTo>
                    <a:pt x="657" y="2477"/>
                  </a:lnTo>
                  <a:lnTo>
                    <a:pt x="597" y="2494"/>
                  </a:lnTo>
                  <a:lnTo>
                    <a:pt x="536" y="2510"/>
                  </a:lnTo>
                  <a:lnTo>
                    <a:pt x="475" y="2519"/>
                  </a:lnTo>
                  <a:lnTo>
                    <a:pt x="411" y="2529"/>
                  </a:lnTo>
                  <a:lnTo>
                    <a:pt x="346" y="2533"/>
                  </a:lnTo>
                  <a:lnTo>
                    <a:pt x="281" y="2535"/>
                  </a:lnTo>
                  <a:lnTo>
                    <a:pt x="215" y="2533"/>
                  </a:lnTo>
                  <a:lnTo>
                    <a:pt x="152" y="2529"/>
                  </a:lnTo>
                  <a:lnTo>
                    <a:pt x="89" y="2519"/>
                  </a:lnTo>
                  <a:lnTo>
                    <a:pt x="25" y="2510"/>
                  </a:lnTo>
                  <a:lnTo>
                    <a:pt x="0" y="2504"/>
                  </a:lnTo>
                  <a:lnTo>
                    <a:pt x="2" y="2506"/>
                  </a:lnTo>
                  <a:lnTo>
                    <a:pt x="2" y="2508"/>
                  </a:lnTo>
                  <a:lnTo>
                    <a:pt x="2" y="2510"/>
                  </a:lnTo>
                  <a:lnTo>
                    <a:pt x="2" y="2512"/>
                  </a:lnTo>
                  <a:lnTo>
                    <a:pt x="2" y="2513"/>
                  </a:lnTo>
                  <a:lnTo>
                    <a:pt x="2" y="2515"/>
                  </a:lnTo>
                  <a:close/>
                </a:path>
              </a:pathLst>
            </a:custGeom>
            <a:solidFill>
              <a:srgbClr val="109FFF"/>
            </a:solidFill>
            <a:ln w="9525">
              <a:noFill/>
              <a:round/>
            </a:ln>
          </p:spPr>
          <p:txBody>
            <a:bodyPr/>
            <a:lstStyle/>
            <a:p>
              <a:endParaRPr lang="en-US"/>
            </a:p>
          </p:txBody>
        </p:sp>
        <p:sp>
          <p:nvSpPr>
            <p:cNvPr id="21589" name="Freeform 289"/>
            <p:cNvSpPr>
              <a:spLocks noEditPoints="1"/>
            </p:cNvSpPr>
            <p:nvPr/>
          </p:nvSpPr>
          <p:spPr bwMode="auto">
            <a:xfrm>
              <a:off x="5242278" y="1565257"/>
              <a:ext cx="1048455" cy="4024313"/>
            </a:xfrm>
            <a:custGeom>
              <a:avLst/>
              <a:gdLst>
                <a:gd name="T0" fmla="*/ 1046162 w 743"/>
                <a:gd name="T1" fmla="*/ 85725 h 2535"/>
                <a:gd name="T2" fmla="*/ 854075 w 743"/>
                <a:gd name="T3" fmla="*/ 33338 h 2535"/>
                <a:gd name="T4" fmla="*/ 652462 w 743"/>
                <a:gd name="T5" fmla="*/ 3175 h 2535"/>
                <a:gd name="T6" fmla="*/ 493712 w 743"/>
                <a:gd name="T7" fmla="*/ 0 h 2535"/>
                <a:gd name="T8" fmla="*/ 493712 w 743"/>
                <a:gd name="T9" fmla="*/ 3175 h 2535"/>
                <a:gd name="T10" fmla="*/ 490537 w 743"/>
                <a:gd name="T11" fmla="*/ 6350 h 2535"/>
                <a:gd name="T12" fmla="*/ 490537 w 743"/>
                <a:gd name="T13" fmla="*/ 9525 h 2535"/>
                <a:gd name="T14" fmla="*/ 488950 w 743"/>
                <a:gd name="T15" fmla="*/ 12700 h 2535"/>
                <a:gd name="T16" fmla="*/ 649287 w 743"/>
                <a:gd name="T17" fmla="*/ 20638 h 2535"/>
                <a:gd name="T18" fmla="*/ 850900 w 743"/>
                <a:gd name="T19" fmla="*/ 52388 h 2535"/>
                <a:gd name="T20" fmla="*/ 1042987 w 743"/>
                <a:gd name="T21" fmla="*/ 100012 h 2535"/>
                <a:gd name="T22" fmla="*/ 1096962 w 743"/>
                <a:gd name="T23" fmla="*/ 115888 h 2535"/>
                <a:gd name="T24" fmla="*/ 1096962 w 743"/>
                <a:gd name="T25" fmla="*/ 112713 h 2535"/>
                <a:gd name="T26" fmla="*/ 1100137 w 743"/>
                <a:gd name="T27" fmla="*/ 109538 h 2535"/>
                <a:gd name="T28" fmla="*/ 1100137 w 743"/>
                <a:gd name="T29" fmla="*/ 106363 h 2535"/>
                <a:gd name="T30" fmla="*/ 3175 w 743"/>
                <a:gd name="T31" fmla="*/ 3984626 h 2535"/>
                <a:gd name="T32" fmla="*/ 138112 w 743"/>
                <a:gd name="T33" fmla="*/ 4008438 h 2535"/>
                <a:gd name="T34" fmla="*/ 271462 w 743"/>
                <a:gd name="T35" fmla="*/ 4024313 h 2535"/>
                <a:gd name="T36" fmla="*/ 652462 w 743"/>
                <a:gd name="T37" fmla="*/ 4021138 h 2535"/>
                <a:gd name="T38" fmla="*/ 854075 w 743"/>
                <a:gd name="T39" fmla="*/ 3989388 h 2535"/>
                <a:gd name="T40" fmla="*/ 1046162 w 743"/>
                <a:gd name="T41" fmla="*/ 3941763 h 2535"/>
                <a:gd name="T42" fmla="*/ 1179512 w 743"/>
                <a:gd name="T43" fmla="*/ 3895726 h 2535"/>
                <a:gd name="T44" fmla="*/ 1133475 w 743"/>
                <a:gd name="T45" fmla="*/ 3892551 h 2535"/>
                <a:gd name="T46" fmla="*/ 944562 w 743"/>
                <a:gd name="T47" fmla="*/ 3951288 h 2535"/>
                <a:gd name="T48" fmla="*/ 750887 w 743"/>
                <a:gd name="T49" fmla="*/ 3992563 h 2535"/>
                <a:gd name="T50" fmla="*/ 549275 w 743"/>
                <a:gd name="T51" fmla="*/ 4011613 h 2535"/>
                <a:gd name="T52" fmla="*/ 341312 w 743"/>
                <a:gd name="T53" fmla="*/ 4011613 h 2535"/>
                <a:gd name="T54" fmla="*/ 141287 w 743"/>
                <a:gd name="T55" fmla="*/ 3992563 h 2535"/>
                <a:gd name="T56" fmla="*/ 0 w 743"/>
                <a:gd name="T57" fmla="*/ 3965576 h 2535"/>
                <a:gd name="T58" fmla="*/ 0 w 743"/>
                <a:gd name="T59" fmla="*/ 3968751 h 2535"/>
                <a:gd name="T60" fmla="*/ 0 w 743"/>
                <a:gd name="T61" fmla="*/ 3975101 h 2535"/>
                <a:gd name="T62" fmla="*/ 3175 w 743"/>
                <a:gd name="T63" fmla="*/ 3978276 h 2535"/>
                <a:gd name="T64" fmla="*/ 3175 w 743"/>
                <a:gd name="T65" fmla="*/ 3984626 h 25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3"/>
                <a:gd name="T100" fmla="*/ 0 h 2535"/>
                <a:gd name="T101" fmla="*/ 743 w 743"/>
                <a:gd name="T102" fmla="*/ 2535 h 25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3" h="2535">
                  <a:moveTo>
                    <a:pt x="695" y="65"/>
                  </a:moveTo>
                  <a:lnTo>
                    <a:pt x="659" y="54"/>
                  </a:lnTo>
                  <a:lnTo>
                    <a:pt x="599" y="36"/>
                  </a:lnTo>
                  <a:lnTo>
                    <a:pt x="538" y="21"/>
                  </a:lnTo>
                  <a:lnTo>
                    <a:pt x="475" y="10"/>
                  </a:lnTo>
                  <a:lnTo>
                    <a:pt x="411" y="2"/>
                  </a:lnTo>
                  <a:lnTo>
                    <a:pt x="390" y="0"/>
                  </a:lnTo>
                  <a:lnTo>
                    <a:pt x="311" y="0"/>
                  </a:lnTo>
                  <a:lnTo>
                    <a:pt x="311" y="2"/>
                  </a:lnTo>
                  <a:lnTo>
                    <a:pt x="309" y="4"/>
                  </a:lnTo>
                  <a:lnTo>
                    <a:pt x="309" y="6"/>
                  </a:lnTo>
                  <a:lnTo>
                    <a:pt x="308" y="8"/>
                  </a:lnTo>
                  <a:lnTo>
                    <a:pt x="346" y="8"/>
                  </a:lnTo>
                  <a:lnTo>
                    <a:pt x="409" y="13"/>
                  </a:lnTo>
                  <a:lnTo>
                    <a:pt x="473" y="21"/>
                  </a:lnTo>
                  <a:lnTo>
                    <a:pt x="536" y="33"/>
                  </a:lnTo>
                  <a:lnTo>
                    <a:pt x="595" y="46"/>
                  </a:lnTo>
                  <a:lnTo>
                    <a:pt x="657" y="63"/>
                  </a:lnTo>
                  <a:lnTo>
                    <a:pt x="690" y="75"/>
                  </a:lnTo>
                  <a:lnTo>
                    <a:pt x="691" y="73"/>
                  </a:lnTo>
                  <a:lnTo>
                    <a:pt x="691" y="71"/>
                  </a:lnTo>
                  <a:lnTo>
                    <a:pt x="693" y="69"/>
                  </a:lnTo>
                  <a:lnTo>
                    <a:pt x="693" y="67"/>
                  </a:lnTo>
                  <a:lnTo>
                    <a:pt x="695" y="65"/>
                  </a:lnTo>
                  <a:close/>
                  <a:moveTo>
                    <a:pt x="2" y="2510"/>
                  </a:moveTo>
                  <a:lnTo>
                    <a:pt x="25" y="2513"/>
                  </a:lnTo>
                  <a:lnTo>
                    <a:pt x="87" y="2525"/>
                  </a:lnTo>
                  <a:lnTo>
                    <a:pt x="150" y="2533"/>
                  </a:lnTo>
                  <a:lnTo>
                    <a:pt x="171" y="2535"/>
                  </a:lnTo>
                  <a:lnTo>
                    <a:pt x="390" y="2535"/>
                  </a:lnTo>
                  <a:lnTo>
                    <a:pt x="411" y="2533"/>
                  </a:lnTo>
                  <a:lnTo>
                    <a:pt x="475" y="2525"/>
                  </a:lnTo>
                  <a:lnTo>
                    <a:pt x="538" y="2513"/>
                  </a:lnTo>
                  <a:lnTo>
                    <a:pt x="599" y="2500"/>
                  </a:lnTo>
                  <a:lnTo>
                    <a:pt x="659" y="2483"/>
                  </a:lnTo>
                  <a:lnTo>
                    <a:pt x="718" y="2464"/>
                  </a:lnTo>
                  <a:lnTo>
                    <a:pt x="743" y="2454"/>
                  </a:lnTo>
                  <a:lnTo>
                    <a:pt x="738" y="2444"/>
                  </a:lnTo>
                  <a:lnTo>
                    <a:pt x="714" y="2452"/>
                  </a:lnTo>
                  <a:lnTo>
                    <a:pt x="657" y="2473"/>
                  </a:lnTo>
                  <a:lnTo>
                    <a:pt x="595" y="2489"/>
                  </a:lnTo>
                  <a:lnTo>
                    <a:pt x="536" y="2504"/>
                  </a:lnTo>
                  <a:lnTo>
                    <a:pt x="473" y="2515"/>
                  </a:lnTo>
                  <a:lnTo>
                    <a:pt x="409" y="2523"/>
                  </a:lnTo>
                  <a:lnTo>
                    <a:pt x="346" y="2527"/>
                  </a:lnTo>
                  <a:lnTo>
                    <a:pt x="281" y="2529"/>
                  </a:lnTo>
                  <a:lnTo>
                    <a:pt x="215" y="2527"/>
                  </a:lnTo>
                  <a:lnTo>
                    <a:pt x="152" y="2523"/>
                  </a:lnTo>
                  <a:lnTo>
                    <a:pt x="89" y="2515"/>
                  </a:lnTo>
                  <a:lnTo>
                    <a:pt x="27" y="2504"/>
                  </a:lnTo>
                  <a:lnTo>
                    <a:pt x="0" y="2498"/>
                  </a:lnTo>
                  <a:lnTo>
                    <a:pt x="0" y="2500"/>
                  </a:lnTo>
                  <a:lnTo>
                    <a:pt x="0" y="2502"/>
                  </a:lnTo>
                  <a:lnTo>
                    <a:pt x="0" y="2504"/>
                  </a:lnTo>
                  <a:lnTo>
                    <a:pt x="2" y="2506"/>
                  </a:lnTo>
                  <a:lnTo>
                    <a:pt x="2" y="2508"/>
                  </a:lnTo>
                  <a:lnTo>
                    <a:pt x="2" y="2510"/>
                  </a:lnTo>
                  <a:close/>
                </a:path>
              </a:pathLst>
            </a:custGeom>
            <a:solidFill>
              <a:srgbClr val="119FFF"/>
            </a:solidFill>
            <a:ln w="9525">
              <a:noFill/>
              <a:round/>
            </a:ln>
          </p:spPr>
          <p:txBody>
            <a:bodyPr/>
            <a:lstStyle/>
            <a:p>
              <a:endParaRPr lang="en-US"/>
            </a:p>
          </p:txBody>
        </p:sp>
        <p:sp>
          <p:nvSpPr>
            <p:cNvPr id="21590" name="Freeform 290"/>
            <p:cNvSpPr>
              <a:spLocks noEditPoints="1"/>
            </p:cNvSpPr>
            <p:nvPr/>
          </p:nvSpPr>
          <p:spPr bwMode="auto">
            <a:xfrm>
              <a:off x="5240867" y="1568429"/>
              <a:ext cx="1044222" cy="4021138"/>
            </a:xfrm>
            <a:custGeom>
              <a:avLst/>
              <a:gdLst>
                <a:gd name="T0" fmla="*/ 1044575 w 740"/>
                <a:gd name="T1" fmla="*/ 88900 h 2533"/>
                <a:gd name="T2" fmla="*/ 852488 w 740"/>
                <a:gd name="T3" fmla="*/ 39688 h 2533"/>
                <a:gd name="T4" fmla="*/ 654050 w 740"/>
                <a:gd name="T5" fmla="*/ 9525 h 2533"/>
                <a:gd name="T6" fmla="*/ 495300 w 740"/>
                <a:gd name="T7" fmla="*/ 0 h 2533"/>
                <a:gd name="T8" fmla="*/ 492125 w 740"/>
                <a:gd name="T9" fmla="*/ 3175 h 2533"/>
                <a:gd name="T10" fmla="*/ 490538 w 740"/>
                <a:gd name="T11" fmla="*/ 9525 h 2533"/>
                <a:gd name="T12" fmla="*/ 490538 w 740"/>
                <a:gd name="T13" fmla="*/ 12700 h 2533"/>
                <a:gd name="T14" fmla="*/ 487363 w 740"/>
                <a:gd name="T15" fmla="*/ 15875 h 2533"/>
                <a:gd name="T16" fmla="*/ 650875 w 740"/>
                <a:gd name="T17" fmla="*/ 23812 h 2533"/>
                <a:gd name="T18" fmla="*/ 849313 w 740"/>
                <a:gd name="T19" fmla="*/ 53975 h 2533"/>
                <a:gd name="T20" fmla="*/ 1041400 w 740"/>
                <a:gd name="T21" fmla="*/ 106363 h 2533"/>
                <a:gd name="T22" fmla="*/ 1096963 w 740"/>
                <a:gd name="T23" fmla="*/ 122238 h 2533"/>
                <a:gd name="T24" fmla="*/ 1096963 w 740"/>
                <a:gd name="T25" fmla="*/ 119063 h 2533"/>
                <a:gd name="T26" fmla="*/ 1098550 w 740"/>
                <a:gd name="T27" fmla="*/ 112713 h 2533"/>
                <a:gd name="T28" fmla="*/ 1098550 w 740"/>
                <a:gd name="T29" fmla="*/ 109538 h 2533"/>
                <a:gd name="T30" fmla="*/ 1588 w 740"/>
                <a:gd name="T31" fmla="*/ 3971926 h 2533"/>
                <a:gd name="T32" fmla="*/ 142875 w 740"/>
                <a:gd name="T33" fmla="*/ 3995738 h 2533"/>
                <a:gd name="T34" fmla="*/ 342900 w 740"/>
                <a:gd name="T35" fmla="*/ 4017963 h 2533"/>
                <a:gd name="T36" fmla="*/ 550863 w 740"/>
                <a:gd name="T37" fmla="*/ 4017963 h 2533"/>
                <a:gd name="T38" fmla="*/ 755650 w 740"/>
                <a:gd name="T39" fmla="*/ 3995738 h 2533"/>
                <a:gd name="T40" fmla="*/ 949325 w 740"/>
                <a:gd name="T41" fmla="*/ 3956051 h 2533"/>
                <a:gd name="T42" fmla="*/ 1138238 w 740"/>
                <a:gd name="T43" fmla="*/ 3898901 h 2533"/>
                <a:gd name="T44" fmla="*/ 1169988 w 740"/>
                <a:gd name="T45" fmla="*/ 3868738 h 2533"/>
                <a:gd name="T46" fmla="*/ 1041400 w 740"/>
                <a:gd name="T47" fmla="*/ 3913188 h 2533"/>
                <a:gd name="T48" fmla="*/ 849313 w 740"/>
                <a:gd name="T49" fmla="*/ 3962401 h 2533"/>
                <a:gd name="T50" fmla="*/ 650875 w 740"/>
                <a:gd name="T51" fmla="*/ 3992563 h 2533"/>
                <a:gd name="T52" fmla="*/ 447675 w 740"/>
                <a:gd name="T53" fmla="*/ 4002088 h 2533"/>
                <a:gd name="T54" fmla="*/ 242888 w 740"/>
                <a:gd name="T55" fmla="*/ 3992563 h 2533"/>
                <a:gd name="T56" fmla="*/ 44450 w 740"/>
                <a:gd name="T57" fmla="*/ 3962401 h 2533"/>
                <a:gd name="T58" fmla="*/ 0 w 740"/>
                <a:gd name="T59" fmla="*/ 3952876 h 2533"/>
                <a:gd name="T60" fmla="*/ 1588 w 740"/>
                <a:gd name="T61" fmla="*/ 3959226 h 2533"/>
                <a:gd name="T62" fmla="*/ 1588 w 740"/>
                <a:gd name="T63" fmla="*/ 3962401 h 2533"/>
                <a:gd name="T64" fmla="*/ 1588 w 740"/>
                <a:gd name="T65" fmla="*/ 3968751 h 25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0"/>
                <a:gd name="T100" fmla="*/ 0 h 2533"/>
                <a:gd name="T101" fmla="*/ 740 w 740"/>
                <a:gd name="T102" fmla="*/ 2533 h 25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0" h="2533">
                  <a:moveTo>
                    <a:pt x="694" y="67"/>
                  </a:moveTo>
                  <a:lnTo>
                    <a:pt x="658" y="56"/>
                  </a:lnTo>
                  <a:lnTo>
                    <a:pt x="598" y="38"/>
                  </a:lnTo>
                  <a:lnTo>
                    <a:pt x="537" y="25"/>
                  </a:lnTo>
                  <a:lnTo>
                    <a:pt x="476" y="13"/>
                  </a:lnTo>
                  <a:lnTo>
                    <a:pt x="412" y="6"/>
                  </a:lnTo>
                  <a:lnTo>
                    <a:pt x="347" y="0"/>
                  </a:lnTo>
                  <a:lnTo>
                    <a:pt x="312" y="0"/>
                  </a:lnTo>
                  <a:lnTo>
                    <a:pt x="310" y="2"/>
                  </a:lnTo>
                  <a:lnTo>
                    <a:pt x="310" y="4"/>
                  </a:lnTo>
                  <a:lnTo>
                    <a:pt x="309" y="6"/>
                  </a:lnTo>
                  <a:lnTo>
                    <a:pt x="309" y="8"/>
                  </a:lnTo>
                  <a:lnTo>
                    <a:pt x="307" y="10"/>
                  </a:lnTo>
                  <a:lnTo>
                    <a:pt x="347" y="11"/>
                  </a:lnTo>
                  <a:lnTo>
                    <a:pt x="410" y="15"/>
                  </a:lnTo>
                  <a:lnTo>
                    <a:pt x="474" y="25"/>
                  </a:lnTo>
                  <a:lnTo>
                    <a:pt x="535" y="34"/>
                  </a:lnTo>
                  <a:lnTo>
                    <a:pt x="596" y="50"/>
                  </a:lnTo>
                  <a:lnTo>
                    <a:pt x="656" y="67"/>
                  </a:lnTo>
                  <a:lnTo>
                    <a:pt x="689" y="77"/>
                  </a:lnTo>
                  <a:lnTo>
                    <a:pt x="691" y="77"/>
                  </a:lnTo>
                  <a:lnTo>
                    <a:pt x="691" y="75"/>
                  </a:lnTo>
                  <a:lnTo>
                    <a:pt x="691" y="73"/>
                  </a:lnTo>
                  <a:lnTo>
                    <a:pt x="692" y="71"/>
                  </a:lnTo>
                  <a:lnTo>
                    <a:pt x="692" y="69"/>
                  </a:lnTo>
                  <a:lnTo>
                    <a:pt x="694" y="67"/>
                  </a:lnTo>
                  <a:close/>
                  <a:moveTo>
                    <a:pt x="1" y="2502"/>
                  </a:moveTo>
                  <a:lnTo>
                    <a:pt x="26" y="2508"/>
                  </a:lnTo>
                  <a:lnTo>
                    <a:pt x="90" y="2517"/>
                  </a:lnTo>
                  <a:lnTo>
                    <a:pt x="153" y="2527"/>
                  </a:lnTo>
                  <a:lnTo>
                    <a:pt x="216" y="2531"/>
                  </a:lnTo>
                  <a:lnTo>
                    <a:pt x="282" y="2533"/>
                  </a:lnTo>
                  <a:lnTo>
                    <a:pt x="347" y="2531"/>
                  </a:lnTo>
                  <a:lnTo>
                    <a:pt x="412" y="2527"/>
                  </a:lnTo>
                  <a:lnTo>
                    <a:pt x="476" y="2517"/>
                  </a:lnTo>
                  <a:lnTo>
                    <a:pt x="537" y="2508"/>
                  </a:lnTo>
                  <a:lnTo>
                    <a:pt x="598" y="2492"/>
                  </a:lnTo>
                  <a:lnTo>
                    <a:pt x="658" y="2475"/>
                  </a:lnTo>
                  <a:lnTo>
                    <a:pt x="717" y="2456"/>
                  </a:lnTo>
                  <a:lnTo>
                    <a:pt x="740" y="2446"/>
                  </a:lnTo>
                  <a:lnTo>
                    <a:pt x="737" y="2437"/>
                  </a:lnTo>
                  <a:lnTo>
                    <a:pt x="714" y="2446"/>
                  </a:lnTo>
                  <a:lnTo>
                    <a:pt x="656" y="2465"/>
                  </a:lnTo>
                  <a:lnTo>
                    <a:pt x="596" y="2483"/>
                  </a:lnTo>
                  <a:lnTo>
                    <a:pt x="535" y="2496"/>
                  </a:lnTo>
                  <a:lnTo>
                    <a:pt x="474" y="2508"/>
                  </a:lnTo>
                  <a:lnTo>
                    <a:pt x="410" y="2515"/>
                  </a:lnTo>
                  <a:lnTo>
                    <a:pt x="347" y="2521"/>
                  </a:lnTo>
                  <a:lnTo>
                    <a:pt x="282" y="2521"/>
                  </a:lnTo>
                  <a:lnTo>
                    <a:pt x="216" y="2521"/>
                  </a:lnTo>
                  <a:lnTo>
                    <a:pt x="153" y="2515"/>
                  </a:lnTo>
                  <a:lnTo>
                    <a:pt x="90" y="2508"/>
                  </a:lnTo>
                  <a:lnTo>
                    <a:pt x="28" y="2496"/>
                  </a:lnTo>
                  <a:lnTo>
                    <a:pt x="0" y="2490"/>
                  </a:lnTo>
                  <a:lnTo>
                    <a:pt x="1" y="2492"/>
                  </a:lnTo>
                  <a:lnTo>
                    <a:pt x="1" y="2494"/>
                  </a:lnTo>
                  <a:lnTo>
                    <a:pt x="1" y="2496"/>
                  </a:lnTo>
                  <a:lnTo>
                    <a:pt x="1" y="2498"/>
                  </a:lnTo>
                  <a:lnTo>
                    <a:pt x="1" y="2500"/>
                  </a:lnTo>
                  <a:lnTo>
                    <a:pt x="1" y="2502"/>
                  </a:lnTo>
                  <a:close/>
                </a:path>
              </a:pathLst>
            </a:custGeom>
            <a:solidFill>
              <a:srgbClr val="12A0FF"/>
            </a:solidFill>
            <a:ln w="9525">
              <a:noFill/>
              <a:round/>
            </a:ln>
          </p:spPr>
          <p:txBody>
            <a:bodyPr/>
            <a:lstStyle/>
            <a:p>
              <a:endParaRPr lang="en-US"/>
            </a:p>
          </p:txBody>
        </p:sp>
        <p:sp>
          <p:nvSpPr>
            <p:cNvPr id="21591" name="Freeform 291"/>
            <p:cNvSpPr>
              <a:spLocks noEditPoints="1"/>
            </p:cNvSpPr>
            <p:nvPr/>
          </p:nvSpPr>
          <p:spPr bwMode="auto">
            <a:xfrm>
              <a:off x="5240867" y="1577954"/>
              <a:ext cx="1042812" cy="4002088"/>
            </a:xfrm>
            <a:custGeom>
              <a:avLst/>
              <a:gdLst>
                <a:gd name="T0" fmla="*/ 1044575 w 739"/>
                <a:gd name="T1" fmla="*/ 87313 h 2521"/>
                <a:gd name="T2" fmla="*/ 852488 w 739"/>
                <a:gd name="T3" fmla="*/ 39688 h 2521"/>
                <a:gd name="T4" fmla="*/ 650875 w 739"/>
                <a:gd name="T5" fmla="*/ 7938 h 2521"/>
                <a:gd name="T6" fmla="*/ 490538 w 739"/>
                <a:gd name="T7" fmla="*/ 0 h 2521"/>
                <a:gd name="T8" fmla="*/ 490538 w 739"/>
                <a:gd name="T9" fmla="*/ 3175 h 2521"/>
                <a:gd name="T10" fmla="*/ 487363 w 739"/>
                <a:gd name="T11" fmla="*/ 6350 h 2521"/>
                <a:gd name="T12" fmla="*/ 487363 w 739"/>
                <a:gd name="T13" fmla="*/ 11113 h 2521"/>
                <a:gd name="T14" fmla="*/ 484188 w 739"/>
                <a:gd name="T15" fmla="*/ 14288 h 2521"/>
                <a:gd name="T16" fmla="*/ 650875 w 739"/>
                <a:gd name="T17" fmla="*/ 23812 h 2521"/>
                <a:gd name="T18" fmla="*/ 846138 w 739"/>
                <a:gd name="T19" fmla="*/ 53975 h 2521"/>
                <a:gd name="T20" fmla="*/ 1038225 w 739"/>
                <a:gd name="T21" fmla="*/ 103188 h 2521"/>
                <a:gd name="T22" fmla="*/ 1090613 w 739"/>
                <a:gd name="T23" fmla="*/ 117475 h 2521"/>
                <a:gd name="T24" fmla="*/ 1093788 w 739"/>
                <a:gd name="T25" fmla="*/ 115888 h 2521"/>
                <a:gd name="T26" fmla="*/ 1096963 w 739"/>
                <a:gd name="T27" fmla="*/ 112713 h 2521"/>
                <a:gd name="T28" fmla="*/ 1096963 w 739"/>
                <a:gd name="T29" fmla="*/ 109538 h 2521"/>
                <a:gd name="T30" fmla="*/ 1588 w 739"/>
                <a:gd name="T31" fmla="*/ 3952876 h 2521"/>
                <a:gd name="T32" fmla="*/ 142875 w 739"/>
                <a:gd name="T33" fmla="*/ 3979863 h 2521"/>
                <a:gd name="T34" fmla="*/ 342900 w 739"/>
                <a:gd name="T35" fmla="*/ 3998913 h 2521"/>
                <a:gd name="T36" fmla="*/ 550863 w 739"/>
                <a:gd name="T37" fmla="*/ 3998913 h 2521"/>
                <a:gd name="T38" fmla="*/ 752475 w 739"/>
                <a:gd name="T39" fmla="*/ 3979863 h 2521"/>
                <a:gd name="T40" fmla="*/ 946150 w 739"/>
                <a:gd name="T41" fmla="*/ 3938588 h 2521"/>
                <a:gd name="T42" fmla="*/ 1135063 w 739"/>
                <a:gd name="T43" fmla="*/ 3879851 h 2521"/>
                <a:gd name="T44" fmla="*/ 1166813 w 739"/>
                <a:gd name="T45" fmla="*/ 3852863 h 2521"/>
                <a:gd name="T46" fmla="*/ 1038225 w 739"/>
                <a:gd name="T47" fmla="*/ 3895726 h 2521"/>
                <a:gd name="T48" fmla="*/ 846138 w 739"/>
                <a:gd name="T49" fmla="*/ 3943351 h 2521"/>
                <a:gd name="T50" fmla="*/ 650875 w 739"/>
                <a:gd name="T51" fmla="*/ 3975101 h 2521"/>
                <a:gd name="T52" fmla="*/ 447675 w 739"/>
                <a:gd name="T53" fmla="*/ 3986213 h 2521"/>
                <a:gd name="T54" fmla="*/ 242888 w 739"/>
                <a:gd name="T55" fmla="*/ 3975101 h 2521"/>
                <a:gd name="T56" fmla="*/ 47625 w 739"/>
                <a:gd name="T57" fmla="*/ 3943351 h 2521"/>
                <a:gd name="T58" fmla="*/ 0 w 739"/>
                <a:gd name="T59" fmla="*/ 3935413 h 2521"/>
                <a:gd name="T60" fmla="*/ 0 w 739"/>
                <a:gd name="T61" fmla="*/ 3940176 h 2521"/>
                <a:gd name="T62" fmla="*/ 0 w 739"/>
                <a:gd name="T63" fmla="*/ 3943351 h 2521"/>
                <a:gd name="T64" fmla="*/ 1588 w 739"/>
                <a:gd name="T65" fmla="*/ 3949701 h 25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9"/>
                <a:gd name="T100" fmla="*/ 0 h 2521"/>
                <a:gd name="T101" fmla="*/ 739 w 739"/>
                <a:gd name="T102" fmla="*/ 2521 h 25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9" h="2521">
                  <a:moveTo>
                    <a:pt x="691" y="67"/>
                  </a:moveTo>
                  <a:lnTo>
                    <a:pt x="658" y="55"/>
                  </a:lnTo>
                  <a:lnTo>
                    <a:pt x="596" y="38"/>
                  </a:lnTo>
                  <a:lnTo>
                    <a:pt x="537" y="25"/>
                  </a:lnTo>
                  <a:lnTo>
                    <a:pt x="474" y="13"/>
                  </a:lnTo>
                  <a:lnTo>
                    <a:pt x="410" y="5"/>
                  </a:lnTo>
                  <a:lnTo>
                    <a:pt x="347" y="0"/>
                  </a:lnTo>
                  <a:lnTo>
                    <a:pt x="309" y="0"/>
                  </a:lnTo>
                  <a:lnTo>
                    <a:pt x="309" y="2"/>
                  </a:lnTo>
                  <a:lnTo>
                    <a:pt x="307" y="4"/>
                  </a:lnTo>
                  <a:lnTo>
                    <a:pt x="307" y="5"/>
                  </a:lnTo>
                  <a:lnTo>
                    <a:pt x="307" y="7"/>
                  </a:lnTo>
                  <a:lnTo>
                    <a:pt x="305" y="7"/>
                  </a:lnTo>
                  <a:lnTo>
                    <a:pt x="305" y="9"/>
                  </a:lnTo>
                  <a:lnTo>
                    <a:pt x="347" y="11"/>
                  </a:lnTo>
                  <a:lnTo>
                    <a:pt x="410" y="15"/>
                  </a:lnTo>
                  <a:lnTo>
                    <a:pt x="472" y="23"/>
                  </a:lnTo>
                  <a:lnTo>
                    <a:pt x="533" y="34"/>
                  </a:lnTo>
                  <a:lnTo>
                    <a:pt x="595" y="48"/>
                  </a:lnTo>
                  <a:lnTo>
                    <a:pt x="654" y="65"/>
                  </a:lnTo>
                  <a:lnTo>
                    <a:pt x="687" y="76"/>
                  </a:lnTo>
                  <a:lnTo>
                    <a:pt x="687" y="74"/>
                  </a:lnTo>
                  <a:lnTo>
                    <a:pt x="689" y="74"/>
                  </a:lnTo>
                  <a:lnTo>
                    <a:pt x="689" y="73"/>
                  </a:lnTo>
                  <a:lnTo>
                    <a:pt x="689" y="71"/>
                  </a:lnTo>
                  <a:lnTo>
                    <a:pt x="691" y="71"/>
                  </a:lnTo>
                  <a:lnTo>
                    <a:pt x="691" y="69"/>
                  </a:lnTo>
                  <a:lnTo>
                    <a:pt x="691" y="67"/>
                  </a:lnTo>
                  <a:close/>
                  <a:moveTo>
                    <a:pt x="1" y="2490"/>
                  </a:moveTo>
                  <a:lnTo>
                    <a:pt x="28" y="2496"/>
                  </a:lnTo>
                  <a:lnTo>
                    <a:pt x="90" y="2507"/>
                  </a:lnTo>
                  <a:lnTo>
                    <a:pt x="153" y="2515"/>
                  </a:lnTo>
                  <a:lnTo>
                    <a:pt x="216" y="2519"/>
                  </a:lnTo>
                  <a:lnTo>
                    <a:pt x="282" y="2521"/>
                  </a:lnTo>
                  <a:lnTo>
                    <a:pt x="347" y="2519"/>
                  </a:lnTo>
                  <a:lnTo>
                    <a:pt x="410" y="2515"/>
                  </a:lnTo>
                  <a:lnTo>
                    <a:pt x="474" y="2507"/>
                  </a:lnTo>
                  <a:lnTo>
                    <a:pt x="537" y="2496"/>
                  </a:lnTo>
                  <a:lnTo>
                    <a:pt x="596" y="2481"/>
                  </a:lnTo>
                  <a:lnTo>
                    <a:pt x="658" y="2465"/>
                  </a:lnTo>
                  <a:lnTo>
                    <a:pt x="715" y="2444"/>
                  </a:lnTo>
                  <a:lnTo>
                    <a:pt x="739" y="2436"/>
                  </a:lnTo>
                  <a:lnTo>
                    <a:pt x="735" y="2427"/>
                  </a:lnTo>
                  <a:lnTo>
                    <a:pt x="712" y="2434"/>
                  </a:lnTo>
                  <a:lnTo>
                    <a:pt x="654" y="2454"/>
                  </a:lnTo>
                  <a:lnTo>
                    <a:pt x="595" y="2471"/>
                  </a:lnTo>
                  <a:lnTo>
                    <a:pt x="533" y="2484"/>
                  </a:lnTo>
                  <a:lnTo>
                    <a:pt x="472" y="2496"/>
                  </a:lnTo>
                  <a:lnTo>
                    <a:pt x="410" y="2504"/>
                  </a:lnTo>
                  <a:lnTo>
                    <a:pt x="347" y="2509"/>
                  </a:lnTo>
                  <a:lnTo>
                    <a:pt x="282" y="2511"/>
                  </a:lnTo>
                  <a:lnTo>
                    <a:pt x="218" y="2509"/>
                  </a:lnTo>
                  <a:lnTo>
                    <a:pt x="153" y="2504"/>
                  </a:lnTo>
                  <a:lnTo>
                    <a:pt x="92" y="2496"/>
                  </a:lnTo>
                  <a:lnTo>
                    <a:pt x="30" y="2484"/>
                  </a:lnTo>
                  <a:lnTo>
                    <a:pt x="0" y="2479"/>
                  </a:lnTo>
                  <a:lnTo>
                    <a:pt x="0" y="2481"/>
                  </a:lnTo>
                  <a:lnTo>
                    <a:pt x="0" y="2482"/>
                  </a:lnTo>
                  <a:lnTo>
                    <a:pt x="0" y="2484"/>
                  </a:lnTo>
                  <a:lnTo>
                    <a:pt x="1" y="2486"/>
                  </a:lnTo>
                  <a:lnTo>
                    <a:pt x="1" y="2488"/>
                  </a:lnTo>
                  <a:lnTo>
                    <a:pt x="1" y="2490"/>
                  </a:lnTo>
                  <a:close/>
                </a:path>
              </a:pathLst>
            </a:custGeom>
            <a:solidFill>
              <a:srgbClr val="13A0FF"/>
            </a:solidFill>
            <a:ln w="9525">
              <a:noFill/>
              <a:round/>
            </a:ln>
          </p:spPr>
          <p:txBody>
            <a:bodyPr/>
            <a:lstStyle/>
            <a:p>
              <a:endParaRPr lang="en-US"/>
            </a:p>
          </p:txBody>
        </p:sp>
        <p:sp>
          <p:nvSpPr>
            <p:cNvPr id="21592" name="Freeform 292"/>
            <p:cNvSpPr>
              <a:spLocks noEditPoints="1"/>
            </p:cNvSpPr>
            <p:nvPr/>
          </p:nvSpPr>
          <p:spPr bwMode="auto">
            <a:xfrm>
              <a:off x="5238045" y="1584307"/>
              <a:ext cx="1042812" cy="3986213"/>
            </a:xfrm>
            <a:custGeom>
              <a:avLst/>
              <a:gdLst>
                <a:gd name="T0" fmla="*/ 1044575 w 739"/>
                <a:gd name="T1" fmla="*/ 90488 h 2511"/>
                <a:gd name="T2" fmla="*/ 852488 w 739"/>
                <a:gd name="T3" fmla="*/ 38100 h 2511"/>
                <a:gd name="T4" fmla="*/ 654050 w 739"/>
                <a:gd name="T5" fmla="*/ 7938 h 2511"/>
                <a:gd name="T6" fmla="*/ 490538 w 739"/>
                <a:gd name="T7" fmla="*/ 0 h 2511"/>
                <a:gd name="T8" fmla="*/ 490538 w 739"/>
                <a:gd name="T9" fmla="*/ 4763 h 2511"/>
                <a:gd name="T10" fmla="*/ 487363 w 739"/>
                <a:gd name="T11" fmla="*/ 7938 h 2511"/>
                <a:gd name="T12" fmla="*/ 484188 w 739"/>
                <a:gd name="T13" fmla="*/ 14288 h 2511"/>
                <a:gd name="T14" fmla="*/ 484188 w 739"/>
                <a:gd name="T15" fmla="*/ 17463 h 2511"/>
                <a:gd name="T16" fmla="*/ 650875 w 739"/>
                <a:gd name="T17" fmla="*/ 26988 h 2511"/>
                <a:gd name="T18" fmla="*/ 849313 w 739"/>
                <a:gd name="T19" fmla="*/ 57150 h 2511"/>
                <a:gd name="T20" fmla="*/ 1038225 w 739"/>
                <a:gd name="T21" fmla="*/ 106363 h 2511"/>
                <a:gd name="T22" fmla="*/ 1090613 w 739"/>
                <a:gd name="T23" fmla="*/ 120650 h 2511"/>
                <a:gd name="T24" fmla="*/ 1093788 w 739"/>
                <a:gd name="T25" fmla="*/ 117475 h 2511"/>
                <a:gd name="T26" fmla="*/ 1093788 w 739"/>
                <a:gd name="T27" fmla="*/ 111125 h 2511"/>
                <a:gd name="T28" fmla="*/ 1096963 w 739"/>
                <a:gd name="T29" fmla="*/ 109538 h 2511"/>
                <a:gd name="T30" fmla="*/ 3175 w 739"/>
                <a:gd name="T31" fmla="*/ 3937001 h 2511"/>
                <a:gd name="T32" fmla="*/ 146050 w 739"/>
                <a:gd name="T33" fmla="*/ 3965576 h 2511"/>
                <a:gd name="T34" fmla="*/ 346075 w 739"/>
                <a:gd name="T35" fmla="*/ 3986213 h 2511"/>
                <a:gd name="T36" fmla="*/ 554038 w 739"/>
                <a:gd name="T37" fmla="*/ 3986213 h 2511"/>
                <a:gd name="T38" fmla="*/ 755650 w 739"/>
                <a:gd name="T39" fmla="*/ 3965576 h 2511"/>
                <a:gd name="T40" fmla="*/ 949325 w 739"/>
                <a:gd name="T41" fmla="*/ 3925888 h 2511"/>
                <a:gd name="T42" fmla="*/ 1136650 w 739"/>
                <a:gd name="T43" fmla="*/ 3867151 h 2511"/>
                <a:gd name="T44" fmla="*/ 1163638 w 739"/>
                <a:gd name="T45" fmla="*/ 3836988 h 2511"/>
                <a:gd name="T46" fmla="*/ 1038225 w 739"/>
                <a:gd name="T47" fmla="*/ 3883026 h 2511"/>
                <a:gd name="T48" fmla="*/ 849313 w 739"/>
                <a:gd name="T49" fmla="*/ 3932238 h 2511"/>
                <a:gd name="T50" fmla="*/ 650875 w 739"/>
                <a:gd name="T51" fmla="*/ 3962401 h 2511"/>
                <a:gd name="T52" fmla="*/ 450850 w 739"/>
                <a:gd name="T53" fmla="*/ 3970338 h 2511"/>
                <a:gd name="T54" fmla="*/ 249238 w 739"/>
                <a:gd name="T55" fmla="*/ 3962401 h 2511"/>
                <a:gd name="T56" fmla="*/ 50800 w 739"/>
                <a:gd name="T57" fmla="*/ 3932238 h 2511"/>
                <a:gd name="T58" fmla="*/ 0 w 739"/>
                <a:gd name="T59" fmla="*/ 3919538 h 2511"/>
                <a:gd name="T60" fmla="*/ 3175 w 739"/>
                <a:gd name="T61" fmla="*/ 3925888 h 2511"/>
                <a:gd name="T62" fmla="*/ 3175 w 739"/>
                <a:gd name="T63" fmla="*/ 3929063 h 2511"/>
                <a:gd name="T64" fmla="*/ 3175 w 739"/>
                <a:gd name="T65" fmla="*/ 3933826 h 25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9"/>
                <a:gd name="T100" fmla="*/ 0 h 2511"/>
                <a:gd name="T101" fmla="*/ 739 w 739"/>
                <a:gd name="T102" fmla="*/ 2511 h 25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9" h="2511">
                  <a:moveTo>
                    <a:pt x="691" y="67"/>
                  </a:moveTo>
                  <a:lnTo>
                    <a:pt x="658" y="57"/>
                  </a:lnTo>
                  <a:lnTo>
                    <a:pt x="598" y="40"/>
                  </a:lnTo>
                  <a:lnTo>
                    <a:pt x="537" y="24"/>
                  </a:lnTo>
                  <a:lnTo>
                    <a:pt x="476" y="15"/>
                  </a:lnTo>
                  <a:lnTo>
                    <a:pt x="412" y="5"/>
                  </a:lnTo>
                  <a:lnTo>
                    <a:pt x="349" y="1"/>
                  </a:lnTo>
                  <a:lnTo>
                    <a:pt x="309" y="0"/>
                  </a:lnTo>
                  <a:lnTo>
                    <a:pt x="309" y="1"/>
                  </a:lnTo>
                  <a:lnTo>
                    <a:pt x="309" y="3"/>
                  </a:lnTo>
                  <a:lnTo>
                    <a:pt x="307" y="3"/>
                  </a:lnTo>
                  <a:lnTo>
                    <a:pt x="307" y="5"/>
                  </a:lnTo>
                  <a:lnTo>
                    <a:pt x="307" y="7"/>
                  </a:lnTo>
                  <a:lnTo>
                    <a:pt x="305" y="9"/>
                  </a:lnTo>
                  <a:lnTo>
                    <a:pt x="305" y="11"/>
                  </a:lnTo>
                  <a:lnTo>
                    <a:pt x="347" y="13"/>
                  </a:lnTo>
                  <a:lnTo>
                    <a:pt x="410" y="17"/>
                  </a:lnTo>
                  <a:lnTo>
                    <a:pt x="474" y="24"/>
                  </a:lnTo>
                  <a:lnTo>
                    <a:pt x="535" y="36"/>
                  </a:lnTo>
                  <a:lnTo>
                    <a:pt x="595" y="49"/>
                  </a:lnTo>
                  <a:lnTo>
                    <a:pt x="654" y="67"/>
                  </a:lnTo>
                  <a:lnTo>
                    <a:pt x="687" y="78"/>
                  </a:lnTo>
                  <a:lnTo>
                    <a:pt x="687" y="76"/>
                  </a:lnTo>
                  <a:lnTo>
                    <a:pt x="689" y="74"/>
                  </a:lnTo>
                  <a:lnTo>
                    <a:pt x="689" y="72"/>
                  </a:lnTo>
                  <a:lnTo>
                    <a:pt x="689" y="70"/>
                  </a:lnTo>
                  <a:lnTo>
                    <a:pt x="691" y="70"/>
                  </a:lnTo>
                  <a:lnTo>
                    <a:pt x="691" y="69"/>
                  </a:lnTo>
                  <a:lnTo>
                    <a:pt x="691" y="67"/>
                  </a:lnTo>
                  <a:close/>
                  <a:moveTo>
                    <a:pt x="2" y="2480"/>
                  </a:moveTo>
                  <a:lnTo>
                    <a:pt x="30" y="2486"/>
                  </a:lnTo>
                  <a:lnTo>
                    <a:pt x="92" y="2498"/>
                  </a:lnTo>
                  <a:lnTo>
                    <a:pt x="155" y="2505"/>
                  </a:lnTo>
                  <a:lnTo>
                    <a:pt x="218" y="2511"/>
                  </a:lnTo>
                  <a:lnTo>
                    <a:pt x="284" y="2511"/>
                  </a:lnTo>
                  <a:lnTo>
                    <a:pt x="349" y="2511"/>
                  </a:lnTo>
                  <a:lnTo>
                    <a:pt x="412" y="2505"/>
                  </a:lnTo>
                  <a:lnTo>
                    <a:pt x="476" y="2498"/>
                  </a:lnTo>
                  <a:lnTo>
                    <a:pt x="537" y="2486"/>
                  </a:lnTo>
                  <a:lnTo>
                    <a:pt x="598" y="2473"/>
                  </a:lnTo>
                  <a:lnTo>
                    <a:pt x="658" y="2455"/>
                  </a:lnTo>
                  <a:lnTo>
                    <a:pt x="716" y="2436"/>
                  </a:lnTo>
                  <a:lnTo>
                    <a:pt x="739" y="2427"/>
                  </a:lnTo>
                  <a:lnTo>
                    <a:pt x="733" y="2417"/>
                  </a:lnTo>
                  <a:lnTo>
                    <a:pt x="712" y="2425"/>
                  </a:lnTo>
                  <a:lnTo>
                    <a:pt x="654" y="2446"/>
                  </a:lnTo>
                  <a:lnTo>
                    <a:pt x="595" y="2461"/>
                  </a:lnTo>
                  <a:lnTo>
                    <a:pt x="535" y="2477"/>
                  </a:lnTo>
                  <a:lnTo>
                    <a:pt x="474" y="2486"/>
                  </a:lnTo>
                  <a:lnTo>
                    <a:pt x="410" y="2496"/>
                  </a:lnTo>
                  <a:lnTo>
                    <a:pt x="347" y="2500"/>
                  </a:lnTo>
                  <a:lnTo>
                    <a:pt x="284" y="2501"/>
                  </a:lnTo>
                  <a:lnTo>
                    <a:pt x="220" y="2500"/>
                  </a:lnTo>
                  <a:lnTo>
                    <a:pt x="157" y="2496"/>
                  </a:lnTo>
                  <a:lnTo>
                    <a:pt x="94" y="2486"/>
                  </a:lnTo>
                  <a:lnTo>
                    <a:pt x="32" y="2477"/>
                  </a:lnTo>
                  <a:lnTo>
                    <a:pt x="0" y="2469"/>
                  </a:lnTo>
                  <a:lnTo>
                    <a:pt x="2" y="2471"/>
                  </a:lnTo>
                  <a:lnTo>
                    <a:pt x="2" y="2473"/>
                  </a:lnTo>
                  <a:lnTo>
                    <a:pt x="2" y="2475"/>
                  </a:lnTo>
                  <a:lnTo>
                    <a:pt x="2" y="2477"/>
                  </a:lnTo>
                  <a:lnTo>
                    <a:pt x="2" y="2478"/>
                  </a:lnTo>
                  <a:lnTo>
                    <a:pt x="2" y="2480"/>
                  </a:lnTo>
                  <a:close/>
                </a:path>
              </a:pathLst>
            </a:custGeom>
            <a:solidFill>
              <a:srgbClr val="14A1FF"/>
            </a:solidFill>
            <a:ln w="9525">
              <a:noFill/>
              <a:round/>
            </a:ln>
          </p:spPr>
          <p:txBody>
            <a:bodyPr/>
            <a:lstStyle/>
            <a:p>
              <a:endParaRPr lang="en-US"/>
            </a:p>
          </p:txBody>
        </p:sp>
        <p:sp>
          <p:nvSpPr>
            <p:cNvPr id="21593" name="Freeform 293"/>
            <p:cNvSpPr>
              <a:spLocks noEditPoints="1"/>
            </p:cNvSpPr>
            <p:nvPr/>
          </p:nvSpPr>
          <p:spPr bwMode="auto">
            <a:xfrm>
              <a:off x="5238046" y="1592245"/>
              <a:ext cx="1039989" cy="3971925"/>
            </a:xfrm>
            <a:custGeom>
              <a:avLst/>
              <a:gdLst>
                <a:gd name="T0" fmla="*/ 1041400 w 737"/>
                <a:gd name="T1" fmla="*/ 88900 h 2502"/>
                <a:gd name="T2" fmla="*/ 849313 w 737"/>
                <a:gd name="T3" fmla="*/ 39687 h 2502"/>
                <a:gd name="T4" fmla="*/ 654050 w 737"/>
                <a:gd name="T5" fmla="*/ 9525 h 2502"/>
                <a:gd name="T6" fmla="*/ 487363 w 737"/>
                <a:gd name="T7" fmla="*/ 0 h 2502"/>
                <a:gd name="T8" fmla="*/ 484188 w 737"/>
                <a:gd name="T9" fmla="*/ 6350 h 2502"/>
                <a:gd name="T10" fmla="*/ 484188 w 737"/>
                <a:gd name="T11" fmla="*/ 9525 h 2502"/>
                <a:gd name="T12" fmla="*/ 481013 w 737"/>
                <a:gd name="T13" fmla="*/ 12700 h 2502"/>
                <a:gd name="T14" fmla="*/ 477838 w 737"/>
                <a:gd name="T15" fmla="*/ 19050 h 2502"/>
                <a:gd name="T16" fmla="*/ 650875 w 737"/>
                <a:gd name="T17" fmla="*/ 28575 h 2502"/>
                <a:gd name="T18" fmla="*/ 846138 w 737"/>
                <a:gd name="T19" fmla="*/ 58738 h 2502"/>
                <a:gd name="T20" fmla="*/ 1035050 w 737"/>
                <a:gd name="T21" fmla="*/ 103188 h 2502"/>
                <a:gd name="T22" fmla="*/ 1087438 w 737"/>
                <a:gd name="T23" fmla="*/ 119063 h 2502"/>
                <a:gd name="T24" fmla="*/ 1090613 w 737"/>
                <a:gd name="T25" fmla="*/ 115888 h 2502"/>
                <a:gd name="T26" fmla="*/ 1090613 w 737"/>
                <a:gd name="T27" fmla="*/ 112713 h 2502"/>
                <a:gd name="T28" fmla="*/ 1093788 w 737"/>
                <a:gd name="T29" fmla="*/ 109538 h 2502"/>
                <a:gd name="T30" fmla="*/ 3175 w 737"/>
                <a:gd name="T31" fmla="*/ 3921125 h 2502"/>
                <a:gd name="T32" fmla="*/ 149225 w 737"/>
                <a:gd name="T33" fmla="*/ 3948113 h 2502"/>
                <a:gd name="T34" fmla="*/ 349250 w 737"/>
                <a:gd name="T35" fmla="*/ 3968750 h 2502"/>
                <a:gd name="T36" fmla="*/ 554038 w 737"/>
                <a:gd name="T37" fmla="*/ 3968750 h 2502"/>
                <a:gd name="T38" fmla="*/ 752475 w 737"/>
                <a:gd name="T39" fmla="*/ 3948113 h 2502"/>
                <a:gd name="T40" fmla="*/ 947738 w 737"/>
                <a:gd name="T41" fmla="*/ 3908425 h 2502"/>
                <a:gd name="T42" fmla="*/ 1133475 w 737"/>
                <a:gd name="T43" fmla="*/ 3849688 h 2502"/>
                <a:gd name="T44" fmla="*/ 1160463 w 737"/>
                <a:gd name="T45" fmla="*/ 3822700 h 2502"/>
                <a:gd name="T46" fmla="*/ 1035050 w 737"/>
                <a:gd name="T47" fmla="*/ 3865563 h 2502"/>
                <a:gd name="T48" fmla="*/ 846138 w 737"/>
                <a:gd name="T49" fmla="*/ 3914775 h 2502"/>
                <a:gd name="T50" fmla="*/ 650875 w 737"/>
                <a:gd name="T51" fmla="*/ 3944938 h 2502"/>
                <a:gd name="T52" fmla="*/ 450850 w 737"/>
                <a:gd name="T53" fmla="*/ 3954463 h 2502"/>
                <a:gd name="T54" fmla="*/ 249238 w 737"/>
                <a:gd name="T55" fmla="*/ 3944938 h 2502"/>
                <a:gd name="T56" fmla="*/ 53975 w 737"/>
                <a:gd name="T57" fmla="*/ 3914775 h 2502"/>
                <a:gd name="T58" fmla="*/ 0 w 737"/>
                <a:gd name="T59" fmla="*/ 3905250 h 2502"/>
                <a:gd name="T60" fmla="*/ 0 w 737"/>
                <a:gd name="T61" fmla="*/ 3908425 h 2502"/>
                <a:gd name="T62" fmla="*/ 0 w 737"/>
                <a:gd name="T63" fmla="*/ 3911600 h 2502"/>
                <a:gd name="T64" fmla="*/ 3175 w 737"/>
                <a:gd name="T65" fmla="*/ 3917950 h 25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7"/>
                <a:gd name="T100" fmla="*/ 0 h 2502"/>
                <a:gd name="T101" fmla="*/ 737 w 737"/>
                <a:gd name="T102" fmla="*/ 2502 h 250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7" h="2502">
                  <a:moveTo>
                    <a:pt x="689" y="67"/>
                  </a:moveTo>
                  <a:lnTo>
                    <a:pt x="656" y="56"/>
                  </a:lnTo>
                  <a:lnTo>
                    <a:pt x="597" y="39"/>
                  </a:lnTo>
                  <a:lnTo>
                    <a:pt x="535" y="25"/>
                  </a:lnTo>
                  <a:lnTo>
                    <a:pt x="474" y="14"/>
                  </a:lnTo>
                  <a:lnTo>
                    <a:pt x="412" y="6"/>
                  </a:lnTo>
                  <a:lnTo>
                    <a:pt x="349" y="2"/>
                  </a:lnTo>
                  <a:lnTo>
                    <a:pt x="307" y="0"/>
                  </a:lnTo>
                  <a:lnTo>
                    <a:pt x="307" y="2"/>
                  </a:lnTo>
                  <a:lnTo>
                    <a:pt x="305" y="4"/>
                  </a:lnTo>
                  <a:lnTo>
                    <a:pt x="305" y="6"/>
                  </a:lnTo>
                  <a:lnTo>
                    <a:pt x="303" y="8"/>
                  </a:lnTo>
                  <a:lnTo>
                    <a:pt x="303" y="10"/>
                  </a:lnTo>
                  <a:lnTo>
                    <a:pt x="301" y="12"/>
                  </a:lnTo>
                  <a:lnTo>
                    <a:pt x="347" y="12"/>
                  </a:lnTo>
                  <a:lnTo>
                    <a:pt x="410" y="18"/>
                  </a:lnTo>
                  <a:lnTo>
                    <a:pt x="472" y="25"/>
                  </a:lnTo>
                  <a:lnTo>
                    <a:pt x="533" y="37"/>
                  </a:lnTo>
                  <a:lnTo>
                    <a:pt x="595" y="50"/>
                  </a:lnTo>
                  <a:lnTo>
                    <a:pt x="652" y="65"/>
                  </a:lnTo>
                  <a:lnTo>
                    <a:pt x="685" y="77"/>
                  </a:lnTo>
                  <a:lnTo>
                    <a:pt x="685" y="75"/>
                  </a:lnTo>
                  <a:lnTo>
                    <a:pt x="687" y="73"/>
                  </a:lnTo>
                  <a:lnTo>
                    <a:pt x="687" y="71"/>
                  </a:lnTo>
                  <a:lnTo>
                    <a:pt x="689" y="69"/>
                  </a:lnTo>
                  <a:lnTo>
                    <a:pt x="689" y="67"/>
                  </a:lnTo>
                  <a:close/>
                  <a:moveTo>
                    <a:pt x="2" y="2470"/>
                  </a:moveTo>
                  <a:lnTo>
                    <a:pt x="32" y="2475"/>
                  </a:lnTo>
                  <a:lnTo>
                    <a:pt x="94" y="2487"/>
                  </a:lnTo>
                  <a:lnTo>
                    <a:pt x="155" y="2495"/>
                  </a:lnTo>
                  <a:lnTo>
                    <a:pt x="220" y="2500"/>
                  </a:lnTo>
                  <a:lnTo>
                    <a:pt x="284" y="2502"/>
                  </a:lnTo>
                  <a:lnTo>
                    <a:pt x="349" y="2500"/>
                  </a:lnTo>
                  <a:lnTo>
                    <a:pt x="412" y="2495"/>
                  </a:lnTo>
                  <a:lnTo>
                    <a:pt x="474" y="2487"/>
                  </a:lnTo>
                  <a:lnTo>
                    <a:pt x="535" y="2475"/>
                  </a:lnTo>
                  <a:lnTo>
                    <a:pt x="597" y="2462"/>
                  </a:lnTo>
                  <a:lnTo>
                    <a:pt x="656" y="2445"/>
                  </a:lnTo>
                  <a:lnTo>
                    <a:pt x="714" y="2425"/>
                  </a:lnTo>
                  <a:lnTo>
                    <a:pt x="737" y="2418"/>
                  </a:lnTo>
                  <a:lnTo>
                    <a:pt x="731" y="2408"/>
                  </a:lnTo>
                  <a:lnTo>
                    <a:pt x="710" y="2416"/>
                  </a:lnTo>
                  <a:lnTo>
                    <a:pt x="652" y="2435"/>
                  </a:lnTo>
                  <a:lnTo>
                    <a:pt x="595" y="2452"/>
                  </a:lnTo>
                  <a:lnTo>
                    <a:pt x="533" y="2466"/>
                  </a:lnTo>
                  <a:lnTo>
                    <a:pt x="472" y="2477"/>
                  </a:lnTo>
                  <a:lnTo>
                    <a:pt x="410" y="2485"/>
                  </a:lnTo>
                  <a:lnTo>
                    <a:pt x="347" y="2489"/>
                  </a:lnTo>
                  <a:lnTo>
                    <a:pt x="284" y="2491"/>
                  </a:lnTo>
                  <a:lnTo>
                    <a:pt x="220" y="2489"/>
                  </a:lnTo>
                  <a:lnTo>
                    <a:pt x="157" y="2485"/>
                  </a:lnTo>
                  <a:lnTo>
                    <a:pt x="96" y="2477"/>
                  </a:lnTo>
                  <a:lnTo>
                    <a:pt x="34" y="2466"/>
                  </a:lnTo>
                  <a:lnTo>
                    <a:pt x="0" y="2458"/>
                  </a:lnTo>
                  <a:lnTo>
                    <a:pt x="0" y="2460"/>
                  </a:lnTo>
                  <a:lnTo>
                    <a:pt x="0" y="2462"/>
                  </a:lnTo>
                  <a:lnTo>
                    <a:pt x="0" y="2464"/>
                  </a:lnTo>
                  <a:lnTo>
                    <a:pt x="2" y="2466"/>
                  </a:lnTo>
                  <a:lnTo>
                    <a:pt x="2" y="2468"/>
                  </a:lnTo>
                  <a:lnTo>
                    <a:pt x="2" y="2470"/>
                  </a:lnTo>
                  <a:close/>
                </a:path>
              </a:pathLst>
            </a:custGeom>
            <a:solidFill>
              <a:srgbClr val="15A1FF"/>
            </a:solidFill>
            <a:ln w="9525">
              <a:noFill/>
              <a:round/>
            </a:ln>
          </p:spPr>
          <p:txBody>
            <a:bodyPr/>
            <a:lstStyle/>
            <a:p>
              <a:endParaRPr lang="en-US"/>
            </a:p>
          </p:txBody>
        </p:sp>
        <p:sp>
          <p:nvSpPr>
            <p:cNvPr id="21594" name="Freeform 294"/>
            <p:cNvSpPr>
              <a:spLocks noEditPoints="1"/>
            </p:cNvSpPr>
            <p:nvPr/>
          </p:nvSpPr>
          <p:spPr bwMode="auto">
            <a:xfrm>
              <a:off x="5235224" y="1601770"/>
              <a:ext cx="1037167" cy="3952875"/>
            </a:xfrm>
            <a:custGeom>
              <a:avLst/>
              <a:gdLst>
                <a:gd name="T0" fmla="*/ 1041400 w 735"/>
                <a:gd name="T1" fmla="*/ 88900 h 2490"/>
                <a:gd name="T2" fmla="*/ 852488 w 735"/>
                <a:gd name="T3" fmla="*/ 39687 h 2490"/>
                <a:gd name="T4" fmla="*/ 654050 w 735"/>
                <a:gd name="T5" fmla="*/ 9525 h 2490"/>
                <a:gd name="T6" fmla="*/ 487363 w 735"/>
                <a:gd name="T7" fmla="*/ 0 h 2490"/>
                <a:gd name="T8" fmla="*/ 484188 w 735"/>
                <a:gd name="T9" fmla="*/ 3175 h 2490"/>
                <a:gd name="T10" fmla="*/ 481013 w 735"/>
                <a:gd name="T11" fmla="*/ 9525 h 2490"/>
                <a:gd name="T12" fmla="*/ 481013 w 735"/>
                <a:gd name="T13" fmla="*/ 12700 h 2490"/>
                <a:gd name="T14" fmla="*/ 477838 w 735"/>
                <a:gd name="T15" fmla="*/ 15875 h 2490"/>
                <a:gd name="T16" fmla="*/ 654050 w 735"/>
                <a:gd name="T17" fmla="*/ 26988 h 2490"/>
                <a:gd name="T18" fmla="*/ 849313 w 735"/>
                <a:gd name="T19" fmla="*/ 55563 h 2490"/>
                <a:gd name="T20" fmla="*/ 1035050 w 735"/>
                <a:gd name="T21" fmla="*/ 103188 h 2490"/>
                <a:gd name="T22" fmla="*/ 1087438 w 735"/>
                <a:gd name="T23" fmla="*/ 119063 h 2490"/>
                <a:gd name="T24" fmla="*/ 1087438 w 735"/>
                <a:gd name="T25" fmla="*/ 115888 h 2490"/>
                <a:gd name="T26" fmla="*/ 1090613 w 735"/>
                <a:gd name="T27" fmla="*/ 109538 h 2490"/>
                <a:gd name="T28" fmla="*/ 1093788 w 735"/>
                <a:gd name="T29" fmla="*/ 106363 h 2490"/>
                <a:gd name="T30" fmla="*/ 3175 w 735"/>
                <a:gd name="T31" fmla="*/ 3902075 h 2490"/>
                <a:gd name="T32" fmla="*/ 152400 w 735"/>
                <a:gd name="T33" fmla="*/ 3929063 h 2490"/>
                <a:gd name="T34" fmla="*/ 352425 w 735"/>
                <a:gd name="T35" fmla="*/ 3951288 h 2490"/>
                <a:gd name="T36" fmla="*/ 554038 w 735"/>
                <a:gd name="T37" fmla="*/ 3951288 h 2490"/>
                <a:gd name="T38" fmla="*/ 755650 w 735"/>
                <a:gd name="T39" fmla="*/ 3929063 h 2490"/>
                <a:gd name="T40" fmla="*/ 947738 w 735"/>
                <a:gd name="T41" fmla="*/ 3889375 h 2490"/>
                <a:gd name="T42" fmla="*/ 1133475 w 735"/>
                <a:gd name="T43" fmla="*/ 3832225 h 2490"/>
                <a:gd name="T44" fmla="*/ 1160463 w 735"/>
                <a:gd name="T45" fmla="*/ 3803650 h 2490"/>
                <a:gd name="T46" fmla="*/ 1035050 w 735"/>
                <a:gd name="T47" fmla="*/ 3846513 h 2490"/>
                <a:gd name="T48" fmla="*/ 849313 w 735"/>
                <a:gd name="T49" fmla="*/ 3895725 h 2490"/>
                <a:gd name="T50" fmla="*/ 654050 w 735"/>
                <a:gd name="T51" fmla="*/ 3925888 h 2490"/>
                <a:gd name="T52" fmla="*/ 454025 w 735"/>
                <a:gd name="T53" fmla="*/ 3935413 h 2490"/>
                <a:gd name="T54" fmla="*/ 252413 w 735"/>
                <a:gd name="T55" fmla="*/ 3925888 h 2490"/>
                <a:gd name="T56" fmla="*/ 57150 w 735"/>
                <a:gd name="T57" fmla="*/ 3895725 h 2490"/>
                <a:gd name="T58" fmla="*/ 0 w 735"/>
                <a:gd name="T59" fmla="*/ 3886200 h 2490"/>
                <a:gd name="T60" fmla="*/ 3175 w 735"/>
                <a:gd name="T61" fmla="*/ 3889375 h 2490"/>
                <a:gd name="T62" fmla="*/ 3175 w 735"/>
                <a:gd name="T63" fmla="*/ 3895725 h 2490"/>
                <a:gd name="T64" fmla="*/ 3175 w 735"/>
                <a:gd name="T65" fmla="*/ 3898900 h 249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5"/>
                <a:gd name="T100" fmla="*/ 0 h 2490"/>
                <a:gd name="T101" fmla="*/ 735 w 735"/>
                <a:gd name="T102" fmla="*/ 2490 h 249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5" h="2490">
                  <a:moveTo>
                    <a:pt x="689" y="67"/>
                  </a:moveTo>
                  <a:lnTo>
                    <a:pt x="656" y="56"/>
                  </a:lnTo>
                  <a:lnTo>
                    <a:pt x="597" y="38"/>
                  </a:lnTo>
                  <a:lnTo>
                    <a:pt x="537" y="25"/>
                  </a:lnTo>
                  <a:lnTo>
                    <a:pt x="476" y="13"/>
                  </a:lnTo>
                  <a:lnTo>
                    <a:pt x="412" y="6"/>
                  </a:lnTo>
                  <a:lnTo>
                    <a:pt x="349" y="0"/>
                  </a:lnTo>
                  <a:lnTo>
                    <a:pt x="307" y="0"/>
                  </a:lnTo>
                  <a:lnTo>
                    <a:pt x="305" y="2"/>
                  </a:lnTo>
                  <a:lnTo>
                    <a:pt x="305" y="4"/>
                  </a:lnTo>
                  <a:lnTo>
                    <a:pt x="303" y="6"/>
                  </a:lnTo>
                  <a:lnTo>
                    <a:pt x="303" y="8"/>
                  </a:lnTo>
                  <a:lnTo>
                    <a:pt x="301" y="10"/>
                  </a:lnTo>
                  <a:lnTo>
                    <a:pt x="349" y="12"/>
                  </a:lnTo>
                  <a:lnTo>
                    <a:pt x="412" y="17"/>
                  </a:lnTo>
                  <a:lnTo>
                    <a:pt x="474" y="25"/>
                  </a:lnTo>
                  <a:lnTo>
                    <a:pt x="535" y="35"/>
                  </a:lnTo>
                  <a:lnTo>
                    <a:pt x="595" y="48"/>
                  </a:lnTo>
                  <a:lnTo>
                    <a:pt x="652" y="65"/>
                  </a:lnTo>
                  <a:lnTo>
                    <a:pt x="683" y="77"/>
                  </a:lnTo>
                  <a:lnTo>
                    <a:pt x="685" y="75"/>
                  </a:lnTo>
                  <a:lnTo>
                    <a:pt x="685" y="73"/>
                  </a:lnTo>
                  <a:lnTo>
                    <a:pt x="687" y="71"/>
                  </a:lnTo>
                  <a:lnTo>
                    <a:pt x="687" y="69"/>
                  </a:lnTo>
                  <a:lnTo>
                    <a:pt x="689" y="67"/>
                  </a:lnTo>
                  <a:close/>
                  <a:moveTo>
                    <a:pt x="2" y="2458"/>
                  </a:moveTo>
                  <a:lnTo>
                    <a:pt x="34" y="2466"/>
                  </a:lnTo>
                  <a:lnTo>
                    <a:pt x="96" y="2475"/>
                  </a:lnTo>
                  <a:lnTo>
                    <a:pt x="159" y="2485"/>
                  </a:lnTo>
                  <a:lnTo>
                    <a:pt x="222" y="2489"/>
                  </a:lnTo>
                  <a:lnTo>
                    <a:pt x="286" y="2490"/>
                  </a:lnTo>
                  <a:lnTo>
                    <a:pt x="349" y="2489"/>
                  </a:lnTo>
                  <a:lnTo>
                    <a:pt x="412" y="2485"/>
                  </a:lnTo>
                  <a:lnTo>
                    <a:pt x="476" y="2475"/>
                  </a:lnTo>
                  <a:lnTo>
                    <a:pt x="537" y="2466"/>
                  </a:lnTo>
                  <a:lnTo>
                    <a:pt x="597" y="2450"/>
                  </a:lnTo>
                  <a:lnTo>
                    <a:pt x="656" y="2435"/>
                  </a:lnTo>
                  <a:lnTo>
                    <a:pt x="714" y="2414"/>
                  </a:lnTo>
                  <a:lnTo>
                    <a:pt x="735" y="2406"/>
                  </a:lnTo>
                  <a:lnTo>
                    <a:pt x="731" y="2396"/>
                  </a:lnTo>
                  <a:lnTo>
                    <a:pt x="710" y="2404"/>
                  </a:lnTo>
                  <a:lnTo>
                    <a:pt x="652" y="2423"/>
                  </a:lnTo>
                  <a:lnTo>
                    <a:pt x="595" y="2441"/>
                  </a:lnTo>
                  <a:lnTo>
                    <a:pt x="535" y="2454"/>
                  </a:lnTo>
                  <a:lnTo>
                    <a:pt x="474" y="2466"/>
                  </a:lnTo>
                  <a:lnTo>
                    <a:pt x="412" y="2473"/>
                  </a:lnTo>
                  <a:lnTo>
                    <a:pt x="349" y="2477"/>
                  </a:lnTo>
                  <a:lnTo>
                    <a:pt x="286" y="2479"/>
                  </a:lnTo>
                  <a:lnTo>
                    <a:pt x="222" y="2477"/>
                  </a:lnTo>
                  <a:lnTo>
                    <a:pt x="159" y="2473"/>
                  </a:lnTo>
                  <a:lnTo>
                    <a:pt x="98" y="2466"/>
                  </a:lnTo>
                  <a:lnTo>
                    <a:pt x="36" y="2454"/>
                  </a:lnTo>
                  <a:lnTo>
                    <a:pt x="0" y="2446"/>
                  </a:lnTo>
                  <a:lnTo>
                    <a:pt x="0" y="2448"/>
                  </a:lnTo>
                  <a:lnTo>
                    <a:pt x="2" y="2448"/>
                  </a:lnTo>
                  <a:lnTo>
                    <a:pt x="2" y="2450"/>
                  </a:lnTo>
                  <a:lnTo>
                    <a:pt x="2" y="2452"/>
                  </a:lnTo>
                  <a:lnTo>
                    <a:pt x="2" y="2454"/>
                  </a:lnTo>
                  <a:lnTo>
                    <a:pt x="2" y="2456"/>
                  </a:lnTo>
                  <a:lnTo>
                    <a:pt x="2" y="2458"/>
                  </a:lnTo>
                  <a:close/>
                </a:path>
              </a:pathLst>
            </a:custGeom>
            <a:solidFill>
              <a:srgbClr val="16A1FF"/>
            </a:solidFill>
            <a:ln w="9525">
              <a:noFill/>
              <a:round/>
            </a:ln>
          </p:spPr>
          <p:txBody>
            <a:bodyPr/>
            <a:lstStyle/>
            <a:p>
              <a:endParaRPr lang="en-US"/>
            </a:p>
          </p:txBody>
        </p:sp>
        <p:sp>
          <p:nvSpPr>
            <p:cNvPr id="21595" name="Freeform 295"/>
            <p:cNvSpPr>
              <a:spLocks noEditPoints="1"/>
            </p:cNvSpPr>
            <p:nvPr/>
          </p:nvSpPr>
          <p:spPr bwMode="auto">
            <a:xfrm>
              <a:off x="5235222" y="1611292"/>
              <a:ext cx="1034345" cy="3935412"/>
            </a:xfrm>
            <a:custGeom>
              <a:avLst/>
              <a:gdLst>
                <a:gd name="T0" fmla="*/ 1038225 w 733"/>
                <a:gd name="T1" fmla="*/ 84137 h 2479"/>
                <a:gd name="T2" fmla="*/ 849313 w 733"/>
                <a:gd name="T3" fmla="*/ 39687 h 2479"/>
                <a:gd name="T4" fmla="*/ 654050 w 733"/>
                <a:gd name="T5" fmla="*/ 9525 h 2479"/>
                <a:gd name="T6" fmla="*/ 481013 w 733"/>
                <a:gd name="T7" fmla="*/ 0 h 2479"/>
                <a:gd name="T8" fmla="*/ 481013 w 733"/>
                <a:gd name="T9" fmla="*/ 3175 h 2479"/>
                <a:gd name="T10" fmla="*/ 477838 w 733"/>
                <a:gd name="T11" fmla="*/ 6350 h 2479"/>
                <a:gd name="T12" fmla="*/ 474663 w 733"/>
                <a:gd name="T13" fmla="*/ 11112 h 2479"/>
                <a:gd name="T14" fmla="*/ 474663 w 733"/>
                <a:gd name="T15" fmla="*/ 14287 h 2479"/>
                <a:gd name="T16" fmla="*/ 654050 w 733"/>
                <a:gd name="T17" fmla="*/ 23812 h 2479"/>
                <a:gd name="T18" fmla="*/ 846138 w 733"/>
                <a:gd name="T19" fmla="*/ 53975 h 2479"/>
                <a:gd name="T20" fmla="*/ 1035050 w 733"/>
                <a:gd name="T21" fmla="*/ 103187 h 2479"/>
                <a:gd name="T22" fmla="*/ 1084263 w 733"/>
                <a:gd name="T23" fmla="*/ 115887 h 2479"/>
                <a:gd name="T24" fmla="*/ 1084263 w 733"/>
                <a:gd name="T25" fmla="*/ 112712 h 2479"/>
                <a:gd name="T26" fmla="*/ 1087438 w 733"/>
                <a:gd name="T27" fmla="*/ 109537 h 2479"/>
                <a:gd name="T28" fmla="*/ 1087438 w 733"/>
                <a:gd name="T29" fmla="*/ 106362 h 2479"/>
                <a:gd name="T30" fmla="*/ 3175 w 733"/>
                <a:gd name="T31" fmla="*/ 3883025 h 2479"/>
                <a:gd name="T32" fmla="*/ 155575 w 733"/>
                <a:gd name="T33" fmla="*/ 3913187 h 2479"/>
                <a:gd name="T34" fmla="*/ 352425 w 733"/>
                <a:gd name="T35" fmla="*/ 3932237 h 2479"/>
                <a:gd name="T36" fmla="*/ 554038 w 733"/>
                <a:gd name="T37" fmla="*/ 3932237 h 2479"/>
                <a:gd name="T38" fmla="*/ 752475 w 733"/>
                <a:gd name="T39" fmla="*/ 3913187 h 2479"/>
                <a:gd name="T40" fmla="*/ 947738 w 733"/>
                <a:gd name="T41" fmla="*/ 3873500 h 2479"/>
                <a:gd name="T42" fmla="*/ 1130300 w 733"/>
                <a:gd name="T43" fmla="*/ 3816350 h 2479"/>
                <a:gd name="T44" fmla="*/ 1157288 w 733"/>
                <a:gd name="T45" fmla="*/ 3789362 h 2479"/>
                <a:gd name="T46" fmla="*/ 1035050 w 733"/>
                <a:gd name="T47" fmla="*/ 3830637 h 2479"/>
                <a:gd name="T48" fmla="*/ 846138 w 733"/>
                <a:gd name="T49" fmla="*/ 3879850 h 2479"/>
                <a:gd name="T50" fmla="*/ 654050 w 733"/>
                <a:gd name="T51" fmla="*/ 3906837 h 2479"/>
                <a:gd name="T52" fmla="*/ 454025 w 733"/>
                <a:gd name="T53" fmla="*/ 3919537 h 2479"/>
                <a:gd name="T54" fmla="*/ 255588 w 733"/>
                <a:gd name="T55" fmla="*/ 3906837 h 2479"/>
                <a:gd name="T56" fmla="*/ 60325 w 733"/>
                <a:gd name="T57" fmla="*/ 3879850 h 2479"/>
                <a:gd name="T58" fmla="*/ 0 w 733"/>
                <a:gd name="T59" fmla="*/ 3867150 h 2479"/>
                <a:gd name="T60" fmla="*/ 0 w 733"/>
                <a:gd name="T61" fmla="*/ 3870325 h 2479"/>
                <a:gd name="T62" fmla="*/ 0 w 733"/>
                <a:gd name="T63" fmla="*/ 3876675 h 2479"/>
                <a:gd name="T64" fmla="*/ 3175 w 733"/>
                <a:gd name="T65" fmla="*/ 3879850 h 24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3"/>
                <a:gd name="T100" fmla="*/ 0 h 2479"/>
                <a:gd name="T101" fmla="*/ 733 w 733"/>
                <a:gd name="T102" fmla="*/ 2479 h 24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3" h="2479">
                  <a:moveTo>
                    <a:pt x="687" y="65"/>
                  </a:moveTo>
                  <a:lnTo>
                    <a:pt x="654" y="53"/>
                  </a:lnTo>
                  <a:lnTo>
                    <a:pt x="597" y="38"/>
                  </a:lnTo>
                  <a:lnTo>
                    <a:pt x="535" y="25"/>
                  </a:lnTo>
                  <a:lnTo>
                    <a:pt x="474" y="13"/>
                  </a:lnTo>
                  <a:lnTo>
                    <a:pt x="412" y="6"/>
                  </a:lnTo>
                  <a:lnTo>
                    <a:pt x="349" y="0"/>
                  </a:lnTo>
                  <a:lnTo>
                    <a:pt x="303" y="0"/>
                  </a:lnTo>
                  <a:lnTo>
                    <a:pt x="303" y="2"/>
                  </a:lnTo>
                  <a:lnTo>
                    <a:pt x="301" y="4"/>
                  </a:lnTo>
                  <a:lnTo>
                    <a:pt x="301" y="6"/>
                  </a:lnTo>
                  <a:lnTo>
                    <a:pt x="299" y="7"/>
                  </a:lnTo>
                  <a:lnTo>
                    <a:pt x="299" y="9"/>
                  </a:lnTo>
                  <a:lnTo>
                    <a:pt x="349" y="11"/>
                  </a:lnTo>
                  <a:lnTo>
                    <a:pt x="412" y="15"/>
                  </a:lnTo>
                  <a:lnTo>
                    <a:pt x="474" y="23"/>
                  </a:lnTo>
                  <a:lnTo>
                    <a:pt x="533" y="34"/>
                  </a:lnTo>
                  <a:lnTo>
                    <a:pt x="593" y="48"/>
                  </a:lnTo>
                  <a:lnTo>
                    <a:pt x="652" y="65"/>
                  </a:lnTo>
                  <a:lnTo>
                    <a:pt x="681" y="75"/>
                  </a:lnTo>
                  <a:lnTo>
                    <a:pt x="683" y="73"/>
                  </a:lnTo>
                  <a:lnTo>
                    <a:pt x="683" y="71"/>
                  </a:lnTo>
                  <a:lnTo>
                    <a:pt x="685" y="69"/>
                  </a:lnTo>
                  <a:lnTo>
                    <a:pt x="685" y="67"/>
                  </a:lnTo>
                  <a:lnTo>
                    <a:pt x="687" y="65"/>
                  </a:lnTo>
                  <a:close/>
                  <a:moveTo>
                    <a:pt x="2" y="2446"/>
                  </a:moveTo>
                  <a:lnTo>
                    <a:pt x="36" y="2454"/>
                  </a:lnTo>
                  <a:lnTo>
                    <a:pt x="98" y="2465"/>
                  </a:lnTo>
                  <a:lnTo>
                    <a:pt x="159" y="2473"/>
                  </a:lnTo>
                  <a:lnTo>
                    <a:pt x="222" y="2477"/>
                  </a:lnTo>
                  <a:lnTo>
                    <a:pt x="286" y="2479"/>
                  </a:lnTo>
                  <a:lnTo>
                    <a:pt x="349" y="2477"/>
                  </a:lnTo>
                  <a:lnTo>
                    <a:pt x="412" y="2473"/>
                  </a:lnTo>
                  <a:lnTo>
                    <a:pt x="474" y="2465"/>
                  </a:lnTo>
                  <a:lnTo>
                    <a:pt x="535" y="2454"/>
                  </a:lnTo>
                  <a:lnTo>
                    <a:pt x="597" y="2440"/>
                  </a:lnTo>
                  <a:lnTo>
                    <a:pt x="654" y="2423"/>
                  </a:lnTo>
                  <a:lnTo>
                    <a:pt x="712" y="2404"/>
                  </a:lnTo>
                  <a:lnTo>
                    <a:pt x="733" y="2396"/>
                  </a:lnTo>
                  <a:lnTo>
                    <a:pt x="729" y="2387"/>
                  </a:lnTo>
                  <a:lnTo>
                    <a:pt x="708" y="2394"/>
                  </a:lnTo>
                  <a:lnTo>
                    <a:pt x="652" y="2413"/>
                  </a:lnTo>
                  <a:lnTo>
                    <a:pt x="593" y="2429"/>
                  </a:lnTo>
                  <a:lnTo>
                    <a:pt x="533" y="2444"/>
                  </a:lnTo>
                  <a:lnTo>
                    <a:pt x="474" y="2454"/>
                  </a:lnTo>
                  <a:lnTo>
                    <a:pt x="412" y="2461"/>
                  </a:lnTo>
                  <a:lnTo>
                    <a:pt x="349" y="2467"/>
                  </a:lnTo>
                  <a:lnTo>
                    <a:pt x="286" y="2469"/>
                  </a:lnTo>
                  <a:lnTo>
                    <a:pt x="222" y="2467"/>
                  </a:lnTo>
                  <a:lnTo>
                    <a:pt x="161" y="2461"/>
                  </a:lnTo>
                  <a:lnTo>
                    <a:pt x="100" y="2454"/>
                  </a:lnTo>
                  <a:lnTo>
                    <a:pt x="38" y="2444"/>
                  </a:lnTo>
                  <a:lnTo>
                    <a:pt x="0" y="2435"/>
                  </a:lnTo>
                  <a:lnTo>
                    <a:pt x="0" y="2436"/>
                  </a:lnTo>
                  <a:lnTo>
                    <a:pt x="0" y="2438"/>
                  </a:lnTo>
                  <a:lnTo>
                    <a:pt x="0" y="2440"/>
                  </a:lnTo>
                  <a:lnTo>
                    <a:pt x="0" y="2442"/>
                  </a:lnTo>
                  <a:lnTo>
                    <a:pt x="2" y="2442"/>
                  </a:lnTo>
                  <a:lnTo>
                    <a:pt x="2" y="2444"/>
                  </a:lnTo>
                  <a:lnTo>
                    <a:pt x="2" y="2446"/>
                  </a:lnTo>
                  <a:close/>
                </a:path>
              </a:pathLst>
            </a:custGeom>
            <a:solidFill>
              <a:srgbClr val="17A2FF"/>
            </a:solidFill>
            <a:ln w="9525">
              <a:noFill/>
              <a:round/>
            </a:ln>
          </p:spPr>
          <p:txBody>
            <a:bodyPr/>
            <a:lstStyle/>
            <a:p>
              <a:endParaRPr lang="en-US"/>
            </a:p>
          </p:txBody>
        </p:sp>
        <p:sp>
          <p:nvSpPr>
            <p:cNvPr id="21596" name="Freeform 296"/>
            <p:cNvSpPr>
              <a:spLocks noEditPoints="1"/>
            </p:cNvSpPr>
            <p:nvPr/>
          </p:nvSpPr>
          <p:spPr bwMode="auto">
            <a:xfrm>
              <a:off x="5232401" y="1617645"/>
              <a:ext cx="1034345" cy="3919537"/>
            </a:xfrm>
            <a:custGeom>
              <a:avLst/>
              <a:gdLst>
                <a:gd name="T0" fmla="*/ 1038225 w 733"/>
                <a:gd name="T1" fmla="*/ 87312 h 2469"/>
                <a:gd name="T2" fmla="*/ 852488 w 733"/>
                <a:gd name="T3" fmla="*/ 39687 h 2469"/>
                <a:gd name="T4" fmla="*/ 657225 w 733"/>
                <a:gd name="T5" fmla="*/ 11112 h 2469"/>
                <a:gd name="T6" fmla="*/ 481013 w 733"/>
                <a:gd name="T7" fmla="*/ 0 h 2469"/>
                <a:gd name="T8" fmla="*/ 477838 w 733"/>
                <a:gd name="T9" fmla="*/ 4762 h 2469"/>
                <a:gd name="T10" fmla="*/ 477838 w 733"/>
                <a:gd name="T11" fmla="*/ 7937 h 2469"/>
                <a:gd name="T12" fmla="*/ 474663 w 733"/>
                <a:gd name="T13" fmla="*/ 14287 h 2469"/>
                <a:gd name="T14" fmla="*/ 474663 w 733"/>
                <a:gd name="T15" fmla="*/ 17462 h 2469"/>
                <a:gd name="T16" fmla="*/ 654050 w 733"/>
                <a:gd name="T17" fmla="*/ 26987 h 2469"/>
                <a:gd name="T18" fmla="*/ 849313 w 733"/>
                <a:gd name="T19" fmla="*/ 57150 h 2469"/>
                <a:gd name="T20" fmla="*/ 1035050 w 733"/>
                <a:gd name="T21" fmla="*/ 103187 h 2469"/>
                <a:gd name="T22" fmla="*/ 1081088 w 733"/>
                <a:gd name="T23" fmla="*/ 117475 h 2469"/>
                <a:gd name="T24" fmla="*/ 1084263 w 733"/>
                <a:gd name="T25" fmla="*/ 115887 h 2469"/>
                <a:gd name="T26" fmla="*/ 1087438 w 733"/>
                <a:gd name="T27" fmla="*/ 109537 h 2469"/>
                <a:gd name="T28" fmla="*/ 1087438 w 733"/>
                <a:gd name="T29" fmla="*/ 106362 h 2469"/>
                <a:gd name="T30" fmla="*/ 3175 w 733"/>
                <a:gd name="T31" fmla="*/ 3867150 h 2469"/>
                <a:gd name="T32" fmla="*/ 158750 w 733"/>
                <a:gd name="T33" fmla="*/ 3898900 h 2469"/>
                <a:gd name="T34" fmla="*/ 355600 w 733"/>
                <a:gd name="T35" fmla="*/ 3916362 h 2469"/>
                <a:gd name="T36" fmla="*/ 557213 w 733"/>
                <a:gd name="T37" fmla="*/ 3916362 h 2469"/>
                <a:gd name="T38" fmla="*/ 755650 w 733"/>
                <a:gd name="T39" fmla="*/ 3898900 h 2469"/>
                <a:gd name="T40" fmla="*/ 947738 w 733"/>
                <a:gd name="T41" fmla="*/ 3859212 h 2469"/>
                <a:gd name="T42" fmla="*/ 1130300 w 733"/>
                <a:gd name="T43" fmla="*/ 3800475 h 2469"/>
                <a:gd name="T44" fmla="*/ 1157288 w 733"/>
                <a:gd name="T45" fmla="*/ 3773487 h 2469"/>
                <a:gd name="T46" fmla="*/ 1035050 w 733"/>
                <a:gd name="T47" fmla="*/ 3816350 h 2469"/>
                <a:gd name="T48" fmla="*/ 849313 w 733"/>
                <a:gd name="T49" fmla="*/ 3863975 h 2469"/>
                <a:gd name="T50" fmla="*/ 654050 w 733"/>
                <a:gd name="T51" fmla="*/ 3892550 h 2469"/>
                <a:gd name="T52" fmla="*/ 457200 w 733"/>
                <a:gd name="T53" fmla="*/ 3903662 h 2469"/>
                <a:gd name="T54" fmla="*/ 258763 w 733"/>
                <a:gd name="T55" fmla="*/ 3892550 h 2469"/>
                <a:gd name="T56" fmla="*/ 66675 w 733"/>
                <a:gd name="T57" fmla="*/ 3863975 h 2469"/>
                <a:gd name="T58" fmla="*/ 0 w 733"/>
                <a:gd name="T59" fmla="*/ 3852862 h 2469"/>
                <a:gd name="T60" fmla="*/ 3175 w 733"/>
                <a:gd name="T61" fmla="*/ 3856037 h 2469"/>
                <a:gd name="T62" fmla="*/ 3175 w 733"/>
                <a:gd name="T63" fmla="*/ 3860800 h 2469"/>
                <a:gd name="T64" fmla="*/ 3175 w 733"/>
                <a:gd name="T65" fmla="*/ 3863975 h 24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3"/>
                <a:gd name="T100" fmla="*/ 0 h 2469"/>
                <a:gd name="T101" fmla="*/ 733 w 733"/>
                <a:gd name="T102" fmla="*/ 2469 h 24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3" h="2469">
                  <a:moveTo>
                    <a:pt x="685" y="67"/>
                  </a:moveTo>
                  <a:lnTo>
                    <a:pt x="654" y="55"/>
                  </a:lnTo>
                  <a:lnTo>
                    <a:pt x="597" y="38"/>
                  </a:lnTo>
                  <a:lnTo>
                    <a:pt x="537" y="25"/>
                  </a:lnTo>
                  <a:lnTo>
                    <a:pt x="476" y="15"/>
                  </a:lnTo>
                  <a:lnTo>
                    <a:pt x="414" y="7"/>
                  </a:lnTo>
                  <a:lnTo>
                    <a:pt x="351" y="2"/>
                  </a:lnTo>
                  <a:lnTo>
                    <a:pt x="303" y="0"/>
                  </a:lnTo>
                  <a:lnTo>
                    <a:pt x="303" y="2"/>
                  </a:lnTo>
                  <a:lnTo>
                    <a:pt x="301" y="3"/>
                  </a:lnTo>
                  <a:lnTo>
                    <a:pt x="301" y="5"/>
                  </a:lnTo>
                  <a:lnTo>
                    <a:pt x="299" y="7"/>
                  </a:lnTo>
                  <a:lnTo>
                    <a:pt x="299" y="9"/>
                  </a:lnTo>
                  <a:lnTo>
                    <a:pt x="299" y="11"/>
                  </a:lnTo>
                  <a:lnTo>
                    <a:pt x="351" y="13"/>
                  </a:lnTo>
                  <a:lnTo>
                    <a:pt x="412" y="17"/>
                  </a:lnTo>
                  <a:lnTo>
                    <a:pt x="474" y="25"/>
                  </a:lnTo>
                  <a:lnTo>
                    <a:pt x="535" y="36"/>
                  </a:lnTo>
                  <a:lnTo>
                    <a:pt x="593" y="49"/>
                  </a:lnTo>
                  <a:lnTo>
                    <a:pt x="652" y="65"/>
                  </a:lnTo>
                  <a:lnTo>
                    <a:pt x="681" y="76"/>
                  </a:lnTo>
                  <a:lnTo>
                    <a:pt x="681" y="74"/>
                  </a:lnTo>
                  <a:lnTo>
                    <a:pt x="683" y="73"/>
                  </a:lnTo>
                  <a:lnTo>
                    <a:pt x="683" y="71"/>
                  </a:lnTo>
                  <a:lnTo>
                    <a:pt x="685" y="69"/>
                  </a:lnTo>
                  <a:lnTo>
                    <a:pt x="685" y="67"/>
                  </a:lnTo>
                  <a:close/>
                  <a:moveTo>
                    <a:pt x="2" y="2436"/>
                  </a:moveTo>
                  <a:lnTo>
                    <a:pt x="38" y="2444"/>
                  </a:lnTo>
                  <a:lnTo>
                    <a:pt x="100" y="2456"/>
                  </a:lnTo>
                  <a:lnTo>
                    <a:pt x="161" y="2463"/>
                  </a:lnTo>
                  <a:lnTo>
                    <a:pt x="224" y="2467"/>
                  </a:lnTo>
                  <a:lnTo>
                    <a:pt x="288" y="2469"/>
                  </a:lnTo>
                  <a:lnTo>
                    <a:pt x="351" y="2467"/>
                  </a:lnTo>
                  <a:lnTo>
                    <a:pt x="414" y="2463"/>
                  </a:lnTo>
                  <a:lnTo>
                    <a:pt x="476" y="2456"/>
                  </a:lnTo>
                  <a:lnTo>
                    <a:pt x="537" y="2444"/>
                  </a:lnTo>
                  <a:lnTo>
                    <a:pt x="597" y="2431"/>
                  </a:lnTo>
                  <a:lnTo>
                    <a:pt x="654" y="2413"/>
                  </a:lnTo>
                  <a:lnTo>
                    <a:pt x="712" y="2394"/>
                  </a:lnTo>
                  <a:lnTo>
                    <a:pt x="733" y="2386"/>
                  </a:lnTo>
                  <a:lnTo>
                    <a:pt x="729" y="2377"/>
                  </a:lnTo>
                  <a:lnTo>
                    <a:pt x="708" y="2385"/>
                  </a:lnTo>
                  <a:lnTo>
                    <a:pt x="652" y="2404"/>
                  </a:lnTo>
                  <a:lnTo>
                    <a:pt x="593" y="2421"/>
                  </a:lnTo>
                  <a:lnTo>
                    <a:pt x="535" y="2434"/>
                  </a:lnTo>
                  <a:lnTo>
                    <a:pt x="474" y="2444"/>
                  </a:lnTo>
                  <a:lnTo>
                    <a:pt x="412" y="2452"/>
                  </a:lnTo>
                  <a:lnTo>
                    <a:pt x="351" y="2457"/>
                  </a:lnTo>
                  <a:lnTo>
                    <a:pt x="288" y="2459"/>
                  </a:lnTo>
                  <a:lnTo>
                    <a:pt x="224" y="2457"/>
                  </a:lnTo>
                  <a:lnTo>
                    <a:pt x="163" y="2452"/>
                  </a:lnTo>
                  <a:lnTo>
                    <a:pt x="102" y="2444"/>
                  </a:lnTo>
                  <a:lnTo>
                    <a:pt x="42" y="2434"/>
                  </a:lnTo>
                  <a:lnTo>
                    <a:pt x="0" y="2425"/>
                  </a:lnTo>
                  <a:lnTo>
                    <a:pt x="0" y="2427"/>
                  </a:lnTo>
                  <a:lnTo>
                    <a:pt x="2" y="2429"/>
                  </a:lnTo>
                  <a:lnTo>
                    <a:pt x="2" y="2431"/>
                  </a:lnTo>
                  <a:lnTo>
                    <a:pt x="2" y="2432"/>
                  </a:lnTo>
                  <a:lnTo>
                    <a:pt x="2" y="2434"/>
                  </a:lnTo>
                  <a:lnTo>
                    <a:pt x="2" y="2436"/>
                  </a:lnTo>
                  <a:close/>
                </a:path>
              </a:pathLst>
            </a:custGeom>
            <a:solidFill>
              <a:srgbClr val="18A2FF"/>
            </a:solidFill>
            <a:ln w="9525">
              <a:noFill/>
              <a:round/>
            </a:ln>
          </p:spPr>
          <p:txBody>
            <a:bodyPr/>
            <a:lstStyle/>
            <a:p>
              <a:endParaRPr lang="en-US"/>
            </a:p>
          </p:txBody>
        </p:sp>
        <p:sp>
          <p:nvSpPr>
            <p:cNvPr id="21597" name="Freeform 297"/>
            <p:cNvSpPr>
              <a:spLocks noEditPoints="1"/>
            </p:cNvSpPr>
            <p:nvPr/>
          </p:nvSpPr>
          <p:spPr bwMode="auto">
            <a:xfrm>
              <a:off x="5232401" y="1625579"/>
              <a:ext cx="1031523" cy="3905250"/>
            </a:xfrm>
            <a:custGeom>
              <a:avLst/>
              <a:gdLst>
                <a:gd name="T0" fmla="*/ 1038225 w 731"/>
                <a:gd name="T1" fmla="*/ 88900 h 2460"/>
                <a:gd name="T2" fmla="*/ 849313 w 731"/>
                <a:gd name="T3" fmla="*/ 39687 h 2460"/>
                <a:gd name="T4" fmla="*/ 657225 w 731"/>
                <a:gd name="T5" fmla="*/ 9525 h 2460"/>
                <a:gd name="T6" fmla="*/ 477838 w 731"/>
                <a:gd name="T7" fmla="*/ 0 h 2460"/>
                <a:gd name="T8" fmla="*/ 474663 w 731"/>
                <a:gd name="T9" fmla="*/ 6350 h 2460"/>
                <a:gd name="T10" fmla="*/ 474663 w 731"/>
                <a:gd name="T11" fmla="*/ 9525 h 2460"/>
                <a:gd name="T12" fmla="*/ 471488 w 731"/>
                <a:gd name="T13" fmla="*/ 12700 h 2460"/>
                <a:gd name="T14" fmla="*/ 468313 w 731"/>
                <a:gd name="T15" fmla="*/ 19050 h 2460"/>
                <a:gd name="T16" fmla="*/ 654050 w 731"/>
                <a:gd name="T17" fmla="*/ 28575 h 2460"/>
                <a:gd name="T18" fmla="*/ 846138 w 731"/>
                <a:gd name="T19" fmla="*/ 55563 h 2460"/>
                <a:gd name="T20" fmla="*/ 1031875 w 731"/>
                <a:gd name="T21" fmla="*/ 104775 h 2460"/>
                <a:gd name="T22" fmla="*/ 1077913 w 731"/>
                <a:gd name="T23" fmla="*/ 115888 h 2460"/>
                <a:gd name="T24" fmla="*/ 1081088 w 731"/>
                <a:gd name="T25" fmla="*/ 112713 h 2460"/>
                <a:gd name="T26" fmla="*/ 1081088 w 731"/>
                <a:gd name="T27" fmla="*/ 109538 h 2460"/>
                <a:gd name="T28" fmla="*/ 1084263 w 731"/>
                <a:gd name="T29" fmla="*/ 107950 h 2460"/>
                <a:gd name="T30" fmla="*/ 3175 w 731"/>
                <a:gd name="T31" fmla="*/ 3851275 h 2460"/>
                <a:gd name="T32" fmla="*/ 161925 w 731"/>
                <a:gd name="T33" fmla="*/ 3881438 h 2460"/>
                <a:gd name="T34" fmla="*/ 355600 w 731"/>
                <a:gd name="T35" fmla="*/ 3902075 h 2460"/>
                <a:gd name="T36" fmla="*/ 557213 w 731"/>
                <a:gd name="T37" fmla="*/ 3902075 h 2460"/>
                <a:gd name="T38" fmla="*/ 755650 w 731"/>
                <a:gd name="T39" fmla="*/ 3881438 h 2460"/>
                <a:gd name="T40" fmla="*/ 944563 w 731"/>
                <a:gd name="T41" fmla="*/ 3841750 h 2460"/>
                <a:gd name="T42" fmla="*/ 1127125 w 731"/>
                <a:gd name="T43" fmla="*/ 3786188 h 2460"/>
                <a:gd name="T44" fmla="*/ 1150938 w 731"/>
                <a:gd name="T45" fmla="*/ 3756025 h 2460"/>
                <a:gd name="T46" fmla="*/ 1031875 w 731"/>
                <a:gd name="T47" fmla="*/ 3798888 h 2460"/>
                <a:gd name="T48" fmla="*/ 846138 w 731"/>
                <a:gd name="T49" fmla="*/ 3848100 h 2460"/>
                <a:gd name="T50" fmla="*/ 654050 w 731"/>
                <a:gd name="T51" fmla="*/ 3878263 h 2460"/>
                <a:gd name="T52" fmla="*/ 457200 w 731"/>
                <a:gd name="T53" fmla="*/ 3887788 h 2460"/>
                <a:gd name="T54" fmla="*/ 258763 w 731"/>
                <a:gd name="T55" fmla="*/ 3878263 h 2460"/>
                <a:gd name="T56" fmla="*/ 66675 w 731"/>
                <a:gd name="T57" fmla="*/ 3848100 h 2460"/>
                <a:gd name="T58" fmla="*/ 0 w 731"/>
                <a:gd name="T59" fmla="*/ 3835400 h 2460"/>
                <a:gd name="T60" fmla="*/ 0 w 731"/>
                <a:gd name="T61" fmla="*/ 3838575 h 2460"/>
                <a:gd name="T62" fmla="*/ 0 w 731"/>
                <a:gd name="T63" fmla="*/ 3844925 h 2460"/>
                <a:gd name="T64" fmla="*/ 3175 w 731"/>
                <a:gd name="T65" fmla="*/ 3848100 h 24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1"/>
                <a:gd name="T100" fmla="*/ 0 h 2460"/>
                <a:gd name="T101" fmla="*/ 731 w 731"/>
                <a:gd name="T102" fmla="*/ 2460 h 24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1" h="2460">
                  <a:moveTo>
                    <a:pt x="683" y="66"/>
                  </a:moveTo>
                  <a:lnTo>
                    <a:pt x="654" y="56"/>
                  </a:lnTo>
                  <a:lnTo>
                    <a:pt x="595" y="39"/>
                  </a:lnTo>
                  <a:lnTo>
                    <a:pt x="535" y="25"/>
                  </a:lnTo>
                  <a:lnTo>
                    <a:pt x="476" y="14"/>
                  </a:lnTo>
                  <a:lnTo>
                    <a:pt x="414" y="6"/>
                  </a:lnTo>
                  <a:lnTo>
                    <a:pt x="351" y="2"/>
                  </a:lnTo>
                  <a:lnTo>
                    <a:pt x="301" y="0"/>
                  </a:lnTo>
                  <a:lnTo>
                    <a:pt x="299" y="2"/>
                  </a:lnTo>
                  <a:lnTo>
                    <a:pt x="299" y="4"/>
                  </a:lnTo>
                  <a:lnTo>
                    <a:pt x="299" y="6"/>
                  </a:lnTo>
                  <a:lnTo>
                    <a:pt x="297" y="8"/>
                  </a:lnTo>
                  <a:lnTo>
                    <a:pt x="297" y="10"/>
                  </a:lnTo>
                  <a:lnTo>
                    <a:pt x="295" y="12"/>
                  </a:lnTo>
                  <a:lnTo>
                    <a:pt x="351" y="12"/>
                  </a:lnTo>
                  <a:lnTo>
                    <a:pt x="412" y="18"/>
                  </a:lnTo>
                  <a:lnTo>
                    <a:pt x="474" y="25"/>
                  </a:lnTo>
                  <a:lnTo>
                    <a:pt x="533" y="35"/>
                  </a:lnTo>
                  <a:lnTo>
                    <a:pt x="593" y="50"/>
                  </a:lnTo>
                  <a:lnTo>
                    <a:pt x="650" y="66"/>
                  </a:lnTo>
                  <a:lnTo>
                    <a:pt x="679" y="75"/>
                  </a:lnTo>
                  <a:lnTo>
                    <a:pt x="679" y="73"/>
                  </a:lnTo>
                  <a:lnTo>
                    <a:pt x="681" y="71"/>
                  </a:lnTo>
                  <a:lnTo>
                    <a:pt x="681" y="69"/>
                  </a:lnTo>
                  <a:lnTo>
                    <a:pt x="683" y="68"/>
                  </a:lnTo>
                  <a:lnTo>
                    <a:pt x="683" y="66"/>
                  </a:lnTo>
                  <a:close/>
                  <a:moveTo>
                    <a:pt x="2" y="2426"/>
                  </a:moveTo>
                  <a:lnTo>
                    <a:pt x="40" y="2435"/>
                  </a:lnTo>
                  <a:lnTo>
                    <a:pt x="102" y="2445"/>
                  </a:lnTo>
                  <a:lnTo>
                    <a:pt x="163" y="2452"/>
                  </a:lnTo>
                  <a:lnTo>
                    <a:pt x="224" y="2458"/>
                  </a:lnTo>
                  <a:lnTo>
                    <a:pt x="288" y="2460"/>
                  </a:lnTo>
                  <a:lnTo>
                    <a:pt x="351" y="2458"/>
                  </a:lnTo>
                  <a:lnTo>
                    <a:pt x="414" y="2452"/>
                  </a:lnTo>
                  <a:lnTo>
                    <a:pt x="476" y="2445"/>
                  </a:lnTo>
                  <a:lnTo>
                    <a:pt x="535" y="2435"/>
                  </a:lnTo>
                  <a:lnTo>
                    <a:pt x="595" y="2420"/>
                  </a:lnTo>
                  <a:lnTo>
                    <a:pt x="654" y="2404"/>
                  </a:lnTo>
                  <a:lnTo>
                    <a:pt x="710" y="2385"/>
                  </a:lnTo>
                  <a:lnTo>
                    <a:pt x="731" y="2378"/>
                  </a:lnTo>
                  <a:lnTo>
                    <a:pt x="725" y="2366"/>
                  </a:lnTo>
                  <a:lnTo>
                    <a:pt x="706" y="2374"/>
                  </a:lnTo>
                  <a:lnTo>
                    <a:pt x="650" y="2393"/>
                  </a:lnTo>
                  <a:lnTo>
                    <a:pt x="593" y="2410"/>
                  </a:lnTo>
                  <a:lnTo>
                    <a:pt x="533" y="2424"/>
                  </a:lnTo>
                  <a:lnTo>
                    <a:pt x="474" y="2435"/>
                  </a:lnTo>
                  <a:lnTo>
                    <a:pt x="412" y="2443"/>
                  </a:lnTo>
                  <a:lnTo>
                    <a:pt x="351" y="2447"/>
                  </a:lnTo>
                  <a:lnTo>
                    <a:pt x="288" y="2449"/>
                  </a:lnTo>
                  <a:lnTo>
                    <a:pt x="224" y="2447"/>
                  </a:lnTo>
                  <a:lnTo>
                    <a:pt x="163" y="2443"/>
                  </a:lnTo>
                  <a:lnTo>
                    <a:pt x="102" y="2435"/>
                  </a:lnTo>
                  <a:lnTo>
                    <a:pt x="42" y="2424"/>
                  </a:lnTo>
                  <a:lnTo>
                    <a:pt x="0" y="2414"/>
                  </a:lnTo>
                  <a:lnTo>
                    <a:pt x="0" y="2416"/>
                  </a:lnTo>
                  <a:lnTo>
                    <a:pt x="0" y="2418"/>
                  </a:lnTo>
                  <a:lnTo>
                    <a:pt x="0" y="2420"/>
                  </a:lnTo>
                  <a:lnTo>
                    <a:pt x="0" y="2422"/>
                  </a:lnTo>
                  <a:lnTo>
                    <a:pt x="2" y="2422"/>
                  </a:lnTo>
                  <a:lnTo>
                    <a:pt x="2" y="2424"/>
                  </a:lnTo>
                  <a:lnTo>
                    <a:pt x="2" y="2426"/>
                  </a:lnTo>
                  <a:close/>
                </a:path>
              </a:pathLst>
            </a:custGeom>
            <a:solidFill>
              <a:srgbClr val="19A3FF"/>
            </a:solidFill>
            <a:ln w="9525">
              <a:noFill/>
              <a:round/>
            </a:ln>
          </p:spPr>
          <p:txBody>
            <a:bodyPr/>
            <a:lstStyle/>
            <a:p>
              <a:endParaRPr lang="en-US"/>
            </a:p>
          </p:txBody>
        </p:sp>
        <p:sp>
          <p:nvSpPr>
            <p:cNvPr id="21598" name="Freeform 298"/>
            <p:cNvSpPr>
              <a:spLocks noEditPoints="1"/>
            </p:cNvSpPr>
            <p:nvPr/>
          </p:nvSpPr>
          <p:spPr bwMode="auto">
            <a:xfrm>
              <a:off x="5229579" y="1635104"/>
              <a:ext cx="1031523" cy="3886200"/>
            </a:xfrm>
            <a:custGeom>
              <a:avLst/>
              <a:gdLst>
                <a:gd name="T0" fmla="*/ 1038225 w 731"/>
                <a:gd name="T1" fmla="*/ 85725 h 2448"/>
                <a:gd name="T2" fmla="*/ 852488 w 731"/>
                <a:gd name="T3" fmla="*/ 39687 h 2448"/>
                <a:gd name="T4" fmla="*/ 657225 w 731"/>
                <a:gd name="T5" fmla="*/ 9525 h 2448"/>
                <a:gd name="T6" fmla="*/ 477838 w 731"/>
                <a:gd name="T7" fmla="*/ 0 h 2448"/>
                <a:gd name="T8" fmla="*/ 474663 w 731"/>
                <a:gd name="T9" fmla="*/ 3175 h 2448"/>
                <a:gd name="T10" fmla="*/ 471488 w 731"/>
                <a:gd name="T11" fmla="*/ 9525 h 2448"/>
                <a:gd name="T12" fmla="*/ 471488 w 731"/>
                <a:gd name="T13" fmla="*/ 12700 h 2448"/>
                <a:gd name="T14" fmla="*/ 468313 w 731"/>
                <a:gd name="T15" fmla="*/ 15875 h 2448"/>
                <a:gd name="T16" fmla="*/ 657225 w 731"/>
                <a:gd name="T17" fmla="*/ 26988 h 2448"/>
                <a:gd name="T18" fmla="*/ 849313 w 731"/>
                <a:gd name="T19" fmla="*/ 55563 h 2448"/>
                <a:gd name="T20" fmla="*/ 1033463 w 731"/>
                <a:gd name="T21" fmla="*/ 103188 h 2448"/>
                <a:gd name="T22" fmla="*/ 1077913 w 731"/>
                <a:gd name="T23" fmla="*/ 115888 h 2448"/>
                <a:gd name="T24" fmla="*/ 1077913 w 731"/>
                <a:gd name="T25" fmla="*/ 112713 h 2448"/>
                <a:gd name="T26" fmla="*/ 1081088 w 731"/>
                <a:gd name="T27" fmla="*/ 106363 h 2448"/>
                <a:gd name="T28" fmla="*/ 1084263 w 731"/>
                <a:gd name="T29" fmla="*/ 103188 h 2448"/>
                <a:gd name="T30" fmla="*/ 3175 w 731"/>
                <a:gd name="T31" fmla="*/ 3832225 h 2448"/>
                <a:gd name="T32" fmla="*/ 165100 w 731"/>
                <a:gd name="T33" fmla="*/ 3862388 h 2448"/>
                <a:gd name="T34" fmla="*/ 358775 w 731"/>
                <a:gd name="T35" fmla="*/ 3883025 h 2448"/>
                <a:gd name="T36" fmla="*/ 560388 w 731"/>
                <a:gd name="T37" fmla="*/ 3883025 h 2448"/>
                <a:gd name="T38" fmla="*/ 755650 w 731"/>
                <a:gd name="T39" fmla="*/ 3862388 h 2448"/>
                <a:gd name="T40" fmla="*/ 944563 w 731"/>
                <a:gd name="T41" fmla="*/ 3825875 h 2448"/>
                <a:gd name="T42" fmla="*/ 1127125 w 731"/>
                <a:gd name="T43" fmla="*/ 3768725 h 2448"/>
                <a:gd name="T44" fmla="*/ 1150938 w 731"/>
                <a:gd name="T45" fmla="*/ 3740150 h 2448"/>
                <a:gd name="T46" fmla="*/ 1033463 w 731"/>
                <a:gd name="T47" fmla="*/ 3783013 h 2448"/>
                <a:gd name="T48" fmla="*/ 849313 w 731"/>
                <a:gd name="T49" fmla="*/ 3829050 h 2448"/>
                <a:gd name="T50" fmla="*/ 657225 w 731"/>
                <a:gd name="T51" fmla="*/ 3859213 h 2448"/>
                <a:gd name="T52" fmla="*/ 460375 w 731"/>
                <a:gd name="T53" fmla="*/ 3868738 h 2448"/>
                <a:gd name="T54" fmla="*/ 261938 w 731"/>
                <a:gd name="T55" fmla="*/ 3859213 h 2448"/>
                <a:gd name="T56" fmla="*/ 73025 w 731"/>
                <a:gd name="T57" fmla="*/ 3829050 h 2448"/>
                <a:gd name="T58" fmla="*/ 0 w 731"/>
                <a:gd name="T59" fmla="*/ 3816350 h 2448"/>
                <a:gd name="T60" fmla="*/ 3175 w 731"/>
                <a:gd name="T61" fmla="*/ 3819525 h 2448"/>
                <a:gd name="T62" fmla="*/ 3175 w 731"/>
                <a:gd name="T63" fmla="*/ 3825875 h 2448"/>
                <a:gd name="T64" fmla="*/ 3175 w 731"/>
                <a:gd name="T65" fmla="*/ 3829050 h 244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1"/>
                <a:gd name="T100" fmla="*/ 0 h 2448"/>
                <a:gd name="T101" fmla="*/ 731 w 731"/>
                <a:gd name="T102" fmla="*/ 2448 h 244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1" h="2448">
                  <a:moveTo>
                    <a:pt x="683" y="65"/>
                  </a:moveTo>
                  <a:lnTo>
                    <a:pt x="654" y="54"/>
                  </a:lnTo>
                  <a:lnTo>
                    <a:pt x="595" y="38"/>
                  </a:lnTo>
                  <a:lnTo>
                    <a:pt x="537" y="25"/>
                  </a:lnTo>
                  <a:lnTo>
                    <a:pt x="476" y="14"/>
                  </a:lnTo>
                  <a:lnTo>
                    <a:pt x="414" y="6"/>
                  </a:lnTo>
                  <a:lnTo>
                    <a:pt x="353" y="2"/>
                  </a:lnTo>
                  <a:lnTo>
                    <a:pt x="301" y="0"/>
                  </a:lnTo>
                  <a:lnTo>
                    <a:pt x="299" y="2"/>
                  </a:lnTo>
                  <a:lnTo>
                    <a:pt x="299" y="4"/>
                  </a:lnTo>
                  <a:lnTo>
                    <a:pt x="297" y="6"/>
                  </a:lnTo>
                  <a:lnTo>
                    <a:pt x="297" y="8"/>
                  </a:lnTo>
                  <a:lnTo>
                    <a:pt x="295" y="10"/>
                  </a:lnTo>
                  <a:lnTo>
                    <a:pt x="353" y="12"/>
                  </a:lnTo>
                  <a:lnTo>
                    <a:pt x="414" y="17"/>
                  </a:lnTo>
                  <a:lnTo>
                    <a:pt x="474" y="25"/>
                  </a:lnTo>
                  <a:lnTo>
                    <a:pt x="535" y="35"/>
                  </a:lnTo>
                  <a:lnTo>
                    <a:pt x="593" y="48"/>
                  </a:lnTo>
                  <a:lnTo>
                    <a:pt x="651" y="65"/>
                  </a:lnTo>
                  <a:lnTo>
                    <a:pt x="679" y="75"/>
                  </a:lnTo>
                  <a:lnTo>
                    <a:pt x="679" y="73"/>
                  </a:lnTo>
                  <a:lnTo>
                    <a:pt x="679" y="71"/>
                  </a:lnTo>
                  <a:lnTo>
                    <a:pt x="681" y="69"/>
                  </a:lnTo>
                  <a:lnTo>
                    <a:pt x="681" y="67"/>
                  </a:lnTo>
                  <a:lnTo>
                    <a:pt x="683" y="65"/>
                  </a:lnTo>
                  <a:close/>
                  <a:moveTo>
                    <a:pt x="2" y="2414"/>
                  </a:moveTo>
                  <a:lnTo>
                    <a:pt x="44" y="2423"/>
                  </a:lnTo>
                  <a:lnTo>
                    <a:pt x="104" y="2433"/>
                  </a:lnTo>
                  <a:lnTo>
                    <a:pt x="165" y="2441"/>
                  </a:lnTo>
                  <a:lnTo>
                    <a:pt x="226" y="2446"/>
                  </a:lnTo>
                  <a:lnTo>
                    <a:pt x="290" y="2448"/>
                  </a:lnTo>
                  <a:lnTo>
                    <a:pt x="353" y="2446"/>
                  </a:lnTo>
                  <a:lnTo>
                    <a:pt x="414" y="2441"/>
                  </a:lnTo>
                  <a:lnTo>
                    <a:pt x="476" y="2433"/>
                  </a:lnTo>
                  <a:lnTo>
                    <a:pt x="537" y="2423"/>
                  </a:lnTo>
                  <a:lnTo>
                    <a:pt x="595" y="2410"/>
                  </a:lnTo>
                  <a:lnTo>
                    <a:pt x="654" y="2393"/>
                  </a:lnTo>
                  <a:lnTo>
                    <a:pt x="710" y="2374"/>
                  </a:lnTo>
                  <a:lnTo>
                    <a:pt x="731" y="2366"/>
                  </a:lnTo>
                  <a:lnTo>
                    <a:pt x="725" y="2356"/>
                  </a:lnTo>
                  <a:lnTo>
                    <a:pt x="706" y="2364"/>
                  </a:lnTo>
                  <a:lnTo>
                    <a:pt x="651" y="2383"/>
                  </a:lnTo>
                  <a:lnTo>
                    <a:pt x="593" y="2398"/>
                  </a:lnTo>
                  <a:lnTo>
                    <a:pt x="535" y="2412"/>
                  </a:lnTo>
                  <a:lnTo>
                    <a:pt x="474" y="2423"/>
                  </a:lnTo>
                  <a:lnTo>
                    <a:pt x="414" y="2431"/>
                  </a:lnTo>
                  <a:lnTo>
                    <a:pt x="353" y="2435"/>
                  </a:lnTo>
                  <a:lnTo>
                    <a:pt x="290" y="2437"/>
                  </a:lnTo>
                  <a:lnTo>
                    <a:pt x="228" y="2435"/>
                  </a:lnTo>
                  <a:lnTo>
                    <a:pt x="165" y="2431"/>
                  </a:lnTo>
                  <a:lnTo>
                    <a:pt x="105" y="2423"/>
                  </a:lnTo>
                  <a:lnTo>
                    <a:pt x="46" y="2412"/>
                  </a:lnTo>
                  <a:lnTo>
                    <a:pt x="0" y="2402"/>
                  </a:lnTo>
                  <a:lnTo>
                    <a:pt x="0" y="2404"/>
                  </a:lnTo>
                  <a:lnTo>
                    <a:pt x="2" y="2406"/>
                  </a:lnTo>
                  <a:lnTo>
                    <a:pt x="2" y="2408"/>
                  </a:lnTo>
                  <a:lnTo>
                    <a:pt x="2" y="2410"/>
                  </a:lnTo>
                  <a:lnTo>
                    <a:pt x="2" y="2412"/>
                  </a:lnTo>
                  <a:lnTo>
                    <a:pt x="2" y="2414"/>
                  </a:lnTo>
                  <a:close/>
                </a:path>
              </a:pathLst>
            </a:custGeom>
            <a:solidFill>
              <a:srgbClr val="1AA3FF"/>
            </a:solidFill>
            <a:ln w="9525">
              <a:noFill/>
              <a:round/>
            </a:ln>
          </p:spPr>
          <p:txBody>
            <a:bodyPr/>
            <a:lstStyle/>
            <a:p>
              <a:endParaRPr lang="en-US"/>
            </a:p>
          </p:txBody>
        </p:sp>
        <p:sp>
          <p:nvSpPr>
            <p:cNvPr id="21599" name="Freeform 299"/>
            <p:cNvSpPr>
              <a:spLocks noEditPoints="1"/>
            </p:cNvSpPr>
            <p:nvPr/>
          </p:nvSpPr>
          <p:spPr bwMode="auto">
            <a:xfrm>
              <a:off x="5229578" y="1644629"/>
              <a:ext cx="1025878" cy="3868738"/>
            </a:xfrm>
            <a:custGeom>
              <a:avLst/>
              <a:gdLst>
                <a:gd name="T0" fmla="*/ 1035050 w 727"/>
                <a:gd name="T1" fmla="*/ 85725 h 2437"/>
                <a:gd name="T2" fmla="*/ 849313 w 727"/>
                <a:gd name="T3" fmla="*/ 36513 h 2437"/>
                <a:gd name="T4" fmla="*/ 657225 w 727"/>
                <a:gd name="T5" fmla="*/ 9525 h 2437"/>
                <a:gd name="T6" fmla="*/ 471488 w 727"/>
                <a:gd name="T7" fmla="*/ 0 h 2437"/>
                <a:gd name="T8" fmla="*/ 471488 w 727"/>
                <a:gd name="T9" fmla="*/ 3175 h 2437"/>
                <a:gd name="T10" fmla="*/ 468313 w 727"/>
                <a:gd name="T11" fmla="*/ 6350 h 2437"/>
                <a:gd name="T12" fmla="*/ 466725 w 727"/>
                <a:gd name="T13" fmla="*/ 12700 h 2437"/>
                <a:gd name="T14" fmla="*/ 466725 w 727"/>
                <a:gd name="T15" fmla="*/ 14288 h 2437"/>
                <a:gd name="T16" fmla="*/ 655638 w 727"/>
                <a:gd name="T17" fmla="*/ 23812 h 2437"/>
                <a:gd name="T18" fmla="*/ 846138 w 727"/>
                <a:gd name="T19" fmla="*/ 53975 h 2437"/>
                <a:gd name="T20" fmla="*/ 1030288 w 727"/>
                <a:gd name="T21" fmla="*/ 100012 h 2437"/>
                <a:gd name="T22" fmla="*/ 1074738 w 727"/>
                <a:gd name="T23" fmla="*/ 112713 h 2437"/>
                <a:gd name="T24" fmla="*/ 1074738 w 727"/>
                <a:gd name="T25" fmla="*/ 109538 h 2437"/>
                <a:gd name="T26" fmla="*/ 1077913 w 727"/>
                <a:gd name="T27" fmla="*/ 106363 h 2437"/>
                <a:gd name="T28" fmla="*/ 1077913 w 727"/>
                <a:gd name="T29" fmla="*/ 103188 h 2437"/>
                <a:gd name="T30" fmla="*/ 3175 w 727"/>
                <a:gd name="T31" fmla="*/ 3813176 h 2437"/>
                <a:gd name="T32" fmla="*/ 165100 w 727"/>
                <a:gd name="T33" fmla="*/ 3846513 h 2437"/>
                <a:gd name="T34" fmla="*/ 358775 w 727"/>
                <a:gd name="T35" fmla="*/ 3865563 h 2437"/>
                <a:gd name="T36" fmla="*/ 560388 w 727"/>
                <a:gd name="T37" fmla="*/ 3865563 h 2437"/>
                <a:gd name="T38" fmla="*/ 755650 w 727"/>
                <a:gd name="T39" fmla="*/ 3846513 h 2437"/>
                <a:gd name="T40" fmla="*/ 944563 w 727"/>
                <a:gd name="T41" fmla="*/ 3806826 h 2437"/>
                <a:gd name="T42" fmla="*/ 1123950 w 727"/>
                <a:gd name="T43" fmla="*/ 3749676 h 2437"/>
                <a:gd name="T44" fmla="*/ 1147763 w 727"/>
                <a:gd name="T45" fmla="*/ 3722688 h 2437"/>
                <a:gd name="T46" fmla="*/ 1030288 w 727"/>
                <a:gd name="T47" fmla="*/ 3763963 h 2437"/>
                <a:gd name="T48" fmla="*/ 846138 w 727"/>
                <a:gd name="T49" fmla="*/ 3813176 h 2437"/>
                <a:gd name="T50" fmla="*/ 655638 w 727"/>
                <a:gd name="T51" fmla="*/ 3840163 h 2437"/>
                <a:gd name="T52" fmla="*/ 460375 w 727"/>
                <a:gd name="T53" fmla="*/ 3849688 h 2437"/>
                <a:gd name="T54" fmla="*/ 265113 w 727"/>
                <a:gd name="T55" fmla="*/ 3840163 h 2437"/>
                <a:gd name="T56" fmla="*/ 73025 w 727"/>
                <a:gd name="T57" fmla="*/ 3813176 h 2437"/>
                <a:gd name="T58" fmla="*/ 0 w 727"/>
                <a:gd name="T59" fmla="*/ 3797301 h 2437"/>
                <a:gd name="T60" fmla="*/ 0 w 727"/>
                <a:gd name="T61" fmla="*/ 3800476 h 2437"/>
                <a:gd name="T62" fmla="*/ 0 w 727"/>
                <a:gd name="T63" fmla="*/ 3806826 h 2437"/>
                <a:gd name="T64" fmla="*/ 3175 w 727"/>
                <a:gd name="T65" fmla="*/ 3810001 h 24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27"/>
                <a:gd name="T100" fmla="*/ 0 h 2437"/>
                <a:gd name="T101" fmla="*/ 727 w 727"/>
                <a:gd name="T102" fmla="*/ 2437 h 243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27" h="2437">
                  <a:moveTo>
                    <a:pt x="681" y="63"/>
                  </a:moveTo>
                  <a:lnTo>
                    <a:pt x="652" y="54"/>
                  </a:lnTo>
                  <a:lnTo>
                    <a:pt x="595" y="38"/>
                  </a:lnTo>
                  <a:lnTo>
                    <a:pt x="535" y="23"/>
                  </a:lnTo>
                  <a:lnTo>
                    <a:pt x="476" y="13"/>
                  </a:lnTo>
                  <a:lnTo>
                    <a:pt x="414" y="6"/>
                  </a:lnTo>
                  <a:lnTo>
                    <a:pt x="353" y="0"/>
                  </a:lnTo>
                  <a:lnTo>
                    <a:pt x="297" y="0"/>
                  </a:lnTo>
                  <a:lnTo>
                    <a:pt x="297" y="2"/>
                  </a:lnTo>
                  <a:lnTo>
                    <a:pt x="295" y="4"/>
                  </a:lnTo>
                  <a:lnTo>
                    <a:pt x="295" y="6"/>
                  </a:lnTo>
                  <a:lnTo>
                    <a:pt x="294" y="8"/>
                  </a:lnTo>
                  <a:lnTo>
                    <a:pt x="294" y="9"/>
                  </a:lnTo>
                  <a:lnTo>
                    <a:pt x="351" y="11"/>
                  </a:lnTo>
                  <a:lnTo>
                    <a:pt x="413" y="15"/>
                  </a:lnTo>
                  <a:lnTo>
                    <a:pt x="474" y="23"/>
                  </a:lnTo>
                  <a:lnTo>
                    <a:pt x="533" y="34"/>
                  </a:lnTo>
                  <a:lnTo>
                    <a:pt x="591" y="48"/>
                  </a:lnTo>
                  <a:lnTo>
                    <a:pt x="649" y="63"/>
                  </a:lnTo>
                  <a:lnTo>
                    <a:pt x="675" y="73"/>
                  </a:lnTo>
                  <a:lnTo>
                    <a:pt x="677" y="71"/>
                  </a:lnTo>
                  <a:lnTo>
                    <a:pt x="677" y="69"/>
                  </a:lnTo>
                  <a:lnTo>
                    <a:pt x="679" y="69"/>
                  </a:lnTo>
                  <a:lnTo>
                    <a:pt x="679" y="67"/>
                  </a:lnTo>
                  <a:lnTo>
                    <a:pt x="679" y="65"/>
                  </a:lnTo>
                  <a:lnTo>
                    <a:pt x="681" y="63"/>
                  </a:lnTo>
                  <a:close/>
                  <a:moveTo>
                    <a:pt x="2" y="2402"/>
                  </a:moveTo>
                  <a:lnTo>
                    <a:pt x="44" y="2412"/>
                  </a:lnTo>
                  <a:lnTo>
                    <a:pt x="104" y="2423"/>
                  </a:lnTo>
                  <a:lnTo>
                    <a:pt x="165" y="2431"/>
                  </a:lnTo>
                  <a:lnTo>
                    <a:pt x="226" y="2435"/>
                  </a:lnTo>
                  <a:lnTo>
                    <a:pt x="290" y="2437"/>
                  </a:lnTo>
                  <a:lnTo>
                    <a:pt x="353" y="2435"/>
                  </a:lnTo>
                  <a:lnTo>
                    <a:pt x="414" y="2431"/>
                  </a:lnTo>
                  <a:lnTo>
                    <a:pt x="476" y="2423"/>
                  </a:lnTo>
                  <a:lnTo>
                    <a:pt x="535" y="2412"/>
                  </a:lnTo>
                  <a:lnTo>
                    <a:pt x="595" y="2398"/>
                  </a:lnTo>
                  <a:lnTo>
                    <a:pt x="652" y="2381"/>
                  </a:lnTo>
                  <a:lnTo>
                    <a:pt x="708" y="2362"/>
                  </a:lnTo>
                  <a:lnTo>
                    <a:pt x="727" y="2354"/>
                  </a:lnTo>
                  <a:lnTo>
                    <a:pt x="723" y="2345"/>
                  </a:lnTo>
                  <a:lnTo>
                    <a:pt x="706" y="2352"/>
                  </a:lnTo>
                  <a:lnTo>
                    <a:pt x="649" y="2371"/>
                  </a:lnTo>
                  <a:lnTo>
                    <a:pt x="591" y="2389"/>
                  </a:lnTo>
                  <a:lnTo>
                    <a:pt x="533" y="2402"/>
                  </a:lnTo>
                  <a:lnTo>
                    <a:pt x="474" y="2412"/>
                  </a:lnTo>
                  <a:lnTo>
                    <a:pt x="413" y="2419"/>
                  </a:lnTo>
                  <a:lnTo>
                    <a:pt x="351" y="2425"/>
                  </a:lnTo>
                  <a:lnTo>
                    <a:pt x="290" y="2425"/>
                  </a:lnTo>
                  <a:lnTo>
                    <a:pt x="228" y="2425"/>
                  </a:lnTo>
                  <a:lnTo>
                    <a:pt x="167" y="2419"/>
                  </a:lnTo>
                  <a:lnTo>
                    <a:pt x="105" y="2412"/>
                  </a:lnTo>
                  <a:lnTo>
                    <a:pt x="46" y="2402"/>
                  </a:lnTo>
                  <a:lnTo>
                    <a:pt x="0" y="2391"/>
                  </a:lnTo>
                  <a:lnTo>
                    <a:pt x="0" y="2392"/>
                  </a:lnTo>
                  <a:lnTo>
                    <a:pt x="0" y="2394"/>
                  </a:lnTo>
                  <a:lnTo>
                    <a:pt x="0" y="2396"/>
                  </a:lnTo>
                  <a:lnTo>
                    <a:pt x="0" y="2398"/>
                  </a:lnTo>
                  <a:lnTo>
                    <a:pt x="2" y="2400"/>
                  </a:lnTo>
                  <a:lnTo>
                    <a:pt x="2" y="2402"/>
                  </a:lnTo>
                  <a:close/>
                </a:path>
              </a:pathLst>
            </a:custGeom>
            <a:solidFill>
              <a:srgbClr val="1BA3FF"/>
            </a:solidFill>
            <a:ln w="9525">
              <a:noFill/>
              <a:round/>
            </a:ln>
          </p:spPr>
          <p:txBody>
            <a:bodyPr/>
            <a:lstStyle/>
            <a:p>
              <a:endParaRPr lang="en-US"/>
            </a:p>
          </p:txBody>
        </p:sp>
        <p:sp>
          <p:nvSpPr>
            <p:cNvPr id="21600" name="Freeform 300"/>
            <p:cNvSpPr>
              <a:spLocks noEditPoints="1"/>
            </p:cNvSpPr>
            <p:nvPr/>
          </p:nvSpPr>
          <p:spPr bwMode="auto">
            <a:xfrm>
              <a:off x="5226756" y="1650982"/>
              <a:ext cx="1025878" cy="3852863"/>
            </a:xfrm>
            <a:custGeom>
              <a:avLst/>
              <a:gdLst>
                <a:gd name="T0" fmla="*/ 1036638 w 727"/>
                <a:gd name="T1" fmla="*/ 87313 h 2427"/>
                <a:gd name="T2" fmla="*/ 852488 w 727"/>
                <a:gd name="T3" fmla="*/ 39688 h 2427"/>
                <a:gd name="T4" fmla="*/ 660400 w 727"/>
                <a:gd name="T5" fmla="*/ 11112 h 2427"/>
                <a:gd name="T6" fmla="*/ 471488 w 727"/>
                <a:gd name="T7" fmla="*/ 0 h 2427"/>
                <a:gd name="T8" fmla="*/ 469900 w 727"/>
                <a:gd name="T9" fmla="*/ 6350 h 2427"/>
                <a:gd name="T10" fmla="*/ 469900 w 727"/>
                <a:gd name="T11" fmla="*/ 7938 h 2427"/>
                <a:gd name="T12" fmla="*/ 466725 w 727"/>
                <a:gd name="T13" fmla="*/ 11112 h 2427"/>
                <a:gd name="T14" fmla="*/ 463550 w 727"/>
                <a:gd name="T15" fmla="*/ 17463 h 2427"/>
                <a:gd name="T16" fmla="*/ 658813 w 727"/>
                <a:gd name="T17" fmla="*/ 26988 h 2427"/>
                <a:gd name="T18" fmla="*/ 847725 w 727"/>
                <a:gd name="T19" fmla="*/ 57150 h 2427"/>
                <a:gd name="T20" fmla="*/ 1030288 w 727"/>
                <a:gd name="T21" fmla="*/ 103188 h 2427"/>
                <a:gd name="T22" fmla="*/ 1073150 w 727"/>
                <a:gd name="T23" fmla="*/ 115888 h 2427"/>
                <a:gd name="T24" fmla="*/ 1074738 w 727"/>
                <a:gd name="T25" fmla="*/ 112713 h 2427"/>
                <a:gd name="T26" fmla="*/ 1077913 w 727"/>
                <a:gd name="T27" fmla="*/ 106363 h 2427"/>
                <a:gd name="T28" fmla="*/ 1077913 w 727"/>
                <a:gd name="T29" fmla="*/ 103188 h 2427"/>
                <a:gd name="T30" fmla="*/ 3175 w 727"/>
                <a:gd name="T31" fmla="*/ 3797301 h 2427"/>
                <a:gd name="T32" fmla="*/ 169863 w 727"/>
                <a:gd name="T33" fmla="*/ 3830638 h 2427"/>
                <a:gd name="T34" fmla="*/ 365125 w 727"/>
                <a:gd name="T35" fmla="*/ 3849688 h 2427"/>
                <a:gd name="T36" fmla="*/ 563563 w 727"/>
                <a:gd name="T37" fmla="*/ 3849688 h 2427"/>
                <a:gd name="T38" fmla="*/ 755650 w 727"/>
                <a:gd name="T39" fmla="*/ 3830638 h 2427"/>
                <a:gd name="T40" fmla="*/ 944563 w 727"/>
                <a:gd name="T41" fmla="*/ 3790951 h 2427"/>
                <a:gd name="T42" fmla="*/ 1123950 w 727"/>
                <a:gd name="T43" fmla="*/ 3736976 h 2427"/>
                <a:gd name="T44" fmla="*/ 1149350 w 727"/>
                <a:gd name="T45" fmla="*/ 3709988 h 2427"/>
                <a:gd name="T46" fmla="*/ 1030288 w 727"/>
                <a:gd name="T47" fmla="*/ 3749676 h 2427"/>
                <a:gd name="T48" fmla="*/ 847725 w 727"/>
                <a:gd name="T49" fmla="*/ 3797301 h 2427"/>
                <a:gd name="T50" fmla="*/ 658813 w 727"/>
                <a:gd name="T51" fmla="*/ 3825876 h 2427"/>
                <a:gd name="T52" fmla="*/ 463550 w 727"/>
                <a:gd name="T53" fmla="*/ 3836988 h 2427"/>
                <a:gd name="T54" fmla="*/ 268288 w 727"/>
                <a:gd name="T55" fmla="*/ 3825876 h 2427"/>
                <a:gd name="T56" fmla="*/ 79375 w 727"/>
                <a:gd name="T57" fmla="*/ 3797301 h 2427"/>
                <a:gd name="T58" fmla="*/ 0 w 727"/>
                <a:gd name="T59" fmla="*/ 3783013 h 2427"/>
                <a:gd name="T60" fmla="*/ 3175 w 727"/>
                <a:gd name="T61" fmla="*/ 3786188 h 2427"/>
                <a:gd name="T62" fmla="*/ 3175 w 727"/>
                <a:gd name="T63" fmla="*/ 3790951 h 2427"/>
                <a:gd name="T64" fmla="*/ 3175 w 727"/>
                <a:gd name="T65" fmla="*/ 3794126 h 24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27"/>
                <a:gd name="T100" fmla="*/ 0 h 2427"/>
                <a:gd name="T101" fmla="*/ 727 w 727"/>
                <a:gd name="T102" fmla="*/ 2427 h 24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27" h="2427">
                  <a:moveTo>
                    <a:pt x="681" y="65"/>
                  </a:moveTo>
                  <a:lnTo>
                    <a:pt x="653" y="55"/>
                  </a:lnTo>
                  <a:lnTo>
                    <a:pt x="595" y="38"/>
                  </a:lnTo>
                  <a:lnTo>
                    <a:pt x="537" y="25"/>
                  </a:lnTo>
                  <a:lnTo>
                    <a:pt x="476" y="15"/>
                  </a:lnTo>
                  <a:lnTo>
                    <a:pt x="416" y="7"/>
                  </a:lnTo>
                  <a:lnTo>
                    <a:pt x="355" y="2"/>
                  </a:lnTo>
                  <a:lnTo>
                    <a:pt x="297" y="0"/>
                  </a:lnTo>
                  <a:lnTo>
                    <a:pt x="297" y="2"/>
                  </a:lnTo>
                  <a:lnTo>
                    <a:pt x="296" y="4"/>
                  </a:lnTo>
                  <a:lnTo>
                    <a:pt x="296" y="5"/>
                  </a:lnTo>
                  <a:lnTo>
                    <a:pt x="294" y="7"/>
                  </a:lnTo>
                  <a:lnTo>
                    <a:pt x="294" y="9"/>
                  </a:lnTo>
                  <a:lnTo>
                    <a:pt x="292" y="11"/>
                  </a:lnTo>
                  <a:lnTo>
                    <a:pt x="353" y="13"/>
                  </a:lnTo>
                  <a:lnTo>
                    <a:pt x="415" y="17"/>
                  </a:lnTo>
                  <a:lnTo>
                    <a:pt x="476" y="25"/>
                  </a:lnTo>
                  <a:lnTo>
                    <a:pt x="534" y="36"/>
                  </a:lnTo>
                  <a:lnTo>
                    <a:pt x="593" y="50"/>
                  </a:lnTo>
                  <a:lnTo>
                    <a:pt x="649" y="65"/>
                  </a:lnTo>
                  <a:lnTo>
                    <a:pt x="676" y="75"/>
                  </a:lnTo>
                  <a:lnTo>
                    <a:pt x="676" y="73"/>
                  </a:lnTo>
                  <a:lnTo>
                    <a:pt x="677" y="71"/>
                  </a:lnTo>
                  <a:lnTo>
                    <a:pt x="677" y="69"/>
                  </a:lnTo>
                  <a:lnTo>
                    <a:pt x="679" y="67"/>
                  </a:lnTo>
                  <a:lnTo>
                    <a:pt x="679" y="65"/>
                  </a:lnTo>
                  <a:lnTo>
                    <a:pt x="681" y="65"/>
                  </a:lnTo>
                  <a:close/>
                  <a:moveTo>
                    <a:pt x="2" y="2392"/>
                  </a:moveTo>
                  <a:lnTo>
                    <a:pt x="48" y="2402"/>
                  </a:lnTo>
                  <a:lnTo>
                    <a:pt x="107" y="2413"/>
                  </a:lnTo>
                  <a:lnTo>
                    <a:pt x="167" y="2421"/>
                  </a:lnTo>
                  <a:lnTo>
                    <a:pt x="230" y="2425"/>
                  </a:lnTo>
                  <a:lnTo>
                    <a:pt x="292" y="2427"/>
                  </a:lnTo>
                  <a:lnTo>
                    <a:pt x="355" y="2425"/>
                  </a:lnTo>
                  <a:lnTo>
                    <a:pt x="416" y="2421"/>
                  </a:lnTo>
                  <a:lnTo>
                    <a:pt x="476" y="2413"/>
                  </a:lnTo>
                  <a:lnTo>
                    <a:pt x="537" y="2402"/>
                  </a:lnTo>
                  <a:lnTo>
                    <a:pt x="595" y="2388"/>
                  </a:lnTo>
                  <a:lnTo>
                    <a:pt x="653" y="2373"/>
                  </a:lnTo>
                  <a:lnTo>
                    <a:pt x="708" y="2354"/>
                  </a:lnTo>
                  <a:lnTo>
                    <a:pt x="727" y="2346"/>
                  </a:lnTo>
                  <a:lnTo>
                    <a:pt x="724" y="2337"/>
                  </a:lnTo>
                  <a:lnTo>
                    <a:pt x="706" y="2344"/>
                  </a:lnTo>
                  <a:lnTo>
                    <a:pt x="649" y="2362"/>
                  </a:lnTo>
                  <a:lnTo>
                    <a:pt x="593" y="2379"/>
                  </a:lnTo>
                  <a:lnTo>
                    <a:pt x="534" y="2392"/>
                  </a:lnTo>
                  <a:lnTo>
                    <a:pt x="476" y="2402"/>
                  </a:lnTo>
                  <a:lnTo>
                    <a:pt x="415" y="2410"/>
                  </a:lnTo>
                  <a:lnTo>
                    <a:pt x="353" y="2415"/>
                  </a:lnTo>
                  <a:lnTo>
                    <a:pt x="292" y="2417"/>
                  </a:lnTo>
                  <a:lnTo>
                    <a:pt x="230" y="2415"/>
                  </a:lnTo>
                  <a:lnTo>
                    <a:pt x="169" y="2410"/>
                  </a:lnTo>
                  <a:lnTo>
                    <a:pt x="109" y="2402"/>
                  </a:lnTo>
                  <a:lnTo>
                    <a:pt x="50" y="2392"/>
                  </a:lnTo>
                  <a:lnTo>
                    <a:pt x="0" y="2381"/>
                  </a:lnTo>
                  <a:lnTo>
                    <a:pt x="0" y="2383"/>
                  </a:lnTo>
                  <a:lnTo>
                    <a:pt x="0" y="2385"/>
                  </a:lnTo>
                  <a:lnTo>
                    <a:pt x="2" y="2385"/>
                  </a:lnTo>
                  <a:lnTo>
                    <a:pt x="2" y="2387"/>
                  </a:lnTo>
                  <a:lnTo>
                    <a:pt x="2" y="2388"/>
                  </a:lnTo>
                  <a:lnTo>
                    <a:pt x="2" y="2390"/>
                  </a:lnTo>
                  <a:lnTo>
                    <a:pt x="2" y="2392"/>
                  </a:lnTo>
                  <a:close/>
                </a:path>
              </a:pathLst>
            </a:custGeom>
            <a:solidFill>
              <a:srgbClr val="1CA4FF"/>
            </a:solidFill>
            <a:ln w="9525">
              <a:noFill/>
              <a:round/>
            </a:ln>
          </p:spPr>
          <p:txBody>
            <a:bodyPr/>
            <a:lstStyle/>
            <a:p>
              <a:endParaRPr lang="en-US"/>
            </a:p>
          </p:txBody>
        </p:sp>
        <p:sp>
          <p:nvSpPr>
            <p:cNvPr id="21601" name="Freeform 301"/>
            <p:cNvSpPr>
              <a:spLocks noEditPoints="1"/>
            </p:cNvSpPr>
            <p:nvPr/>
          </p:nvSpPr>
          <p:spPr bwMode="auto">
            <a:xfrm>
              <a:off x="5226756" y="1658917"/>
              <a:ext cx="1023056" cy="3835400"/>
            </a:xfrm>
            <a:custGeom>
              <a:avLst/>
              <a:gdLst>
                <a:gd name="T0" fmla="*/ 1033463 w 725"/>
                <a:gd name="T1" fmla="*/ 85725 h 2416"/>
                <a:gd name="T2" fmla="*/ 849313 w 725"/>
                <a:gd name="T3" fmla="*/ 39687 h 2416"/>
                <a:gd name="T4" fmla="*/ 658813 w 725"/>
                <a:gd name="T5" fmla="*/ 9525 h 2416"/>
                <a:gd name="T6" fmla="*/ 469900 w 725"/>
                <a:gd name="T7" fmla="*/ 0 h 2416"/>
                <a:gd name="T8" fmla="*/ 466725 w 725"/>
                <a:gd name="T9" fmla="*/ 3175 h 2416"/>
                <a:gd name="T10" fmla="*/ 463550 w 725"/>
                <a:gd name="T11" fmla="*/ 9525 h 2416"/>
                <a:gd name="T12" fmla="*/ 463550 w 725"/>
                <a:gd name="T13" fmla="*/ 12700 h 2416"/>
                <a:gd name="T14" fmla="*/ 460375 w 725"/>
                <a:gd name="T15" fmla="*/ 19050 h 2416"/>
                <a:gd name="T16" fmla="*/ 560388 w 725"/>
                <a:gd name="T17" fmla="*/ 19050 h 2416"/>
                <a:gd name="T18" fmla="*/ 752475 w 725"/>
                <a:gd name="T19" fmla="*/ 39687 h 2416"/>
                <a:gd name="T20" fmla="*/ 938213 w 725"/>
                <a:gd name="T21" fmla="*/ 76200 h 2416"/>
                <a:gd name="T22" fmla="*/ 1069975 w 725"/>
                <a:gd name="T23" fmla="*/ 115888 h 2416"/>
                <a:gd name="T24" fmla="*/ 1069975 w 725"/>
                <a:gd name="T25" fmla="*/ 112713 h 2416"/>
                <a:gd name="T26" fmla="*/ 1073150 w 725"/>
                <a:gd name="T27" fmla="*/ 111125 h 2416"/>
                <a:gd name="T28" fmla="*/ 1074738 w 725"/>
                <a:gd name="T29" fmla="*/ 104775 h 2416"/>
                <a:gd name="T30" fmla="*/ 1074738 w 725"/>
                <a:gd name="T31" fmla="*/ 101600 h 2416"/>
                <a:gd name="T32" fmla="*/ 76200 w 725"/>
                <a:gd name="T33" fmla="*/ 3798888 h 2416"/>
                <a:gd name="T34" fmla="*/ 268288 w 725"/>
                <a:gd name="T35" fmla="*/ 3825875 h 2416"/>
                <a:gd name="T36" fmla="*/ 463550 w 725"/>
                <a:gd name="T37" fmla="*/ 3835400 h 2416"/>
                <a:gd name="T38" fmla="*/ 658813 w 725"/>
                <a:gd name="T39" fmla="*/ 3825875 h 2416"/>
                <a:gd name="T40" fmla="*/ 849313 w 725"/>
                <a:gd name="T41" fmla="*/ 3798888 h 2416"/>
                <a:gd name="T42" fmla="*/ 1033463 w 725"/>
                <a:gd name="T43" fmla="*/ 3749675 h 2416"/>
                <a:gd name="T44" fmla="*/ 1150938 w 725"/>
                <a:gd name="T45" fmla="*/ 3708400 h 2416"/>
                <a:gd name="T46" fmla="*/ 1117600 w 725"/>
                <a:gd name="T47" fmla="*/ 3705225 h 2416"/>
                <a:gd name="T48" fmla="*/ 938213 w 725"/>
                <a:gd name="T49" fmla="*/ 3759200 h 2416"/>
                <a:gd name="T50" fmla="*/ 752475 w 725"/>
                <a:gd name="T51" fmla="*/ 3798888 h 2416"/>
                <a:gd name="T52" fmla="*/ 560388 w 725"/>
                <a:gd name="T53" fmla="*/ 3817938 h 2416"/>
                <a:gd name="T54" fmla="*/ 365125 w 725"/>
                <a:gd name="T55" fmla="*/ 3817938 h 2416"/>
                <a:gd name="T56" fmla="*/ 173038 w 725"/>
                <a:gd name="T57" fmla="*/ 3798888 h 2416"/>
                <a:gd name="T58" fmla="*/ 0 w 725"/>
                <a:gd name="T59" fmla="*/ 3762375 h 2416"/>
                <a:gd name="T60" fmla="*/ 0 w 725"/>
                <a:gd name="T61" fmla="*/ 3768725 h 2416"/>
                <a:gd name="T62" fmla="*/ 0 w 725"/>
                <a:gd name="T63" fmla="*/ 3771900 h 2416"/>
                <a:gd name="T64" fmla="*/ 0 w 725"/>
                <a:gd name="T65" fmla="*/ 3778250 h 2416"/>
                <a:gd name="T66" fmla="*/ 3175 w 725"/>
                <a:gd name="T67" fmla="*/ 3781425 h 241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25"/>
                <a:gd name="T103" fmla="*/ 0 h 2416"/>
                <a:gd name="T104" fmla="*/ 725 w 725"/>
                <a:gd name="T105" fmla="*/ 2416 h 241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25" h="2416">
                  <a:moveTo>
                    <a:pt x="677" y="64"/>
                  </a:moveTo>
                  <a:lnTo>
                    <a:pt x="651" y="54"/>
                  </a:lnTo>
                  <a:lnTo>
                    <a:pt x="593" y="39"/>
                  </a:lnTo>
                  <a:lnTo>
                    <a:pt x="535" y="25"/>
                  </a:lnTo>
                  <a:lnTo>
                    <a:pt x="476" y="14"/>
                  </a:lnTo>
                  <a:lnTo>
                    <a:pt x="415" y="6"/>
                  </a:lnTo>
                  <a:lnTo>
                    <a:pt x="353" y="2"/>
                  </a:lnTo>
                  <a:lnTo>
                    <a:pt x="296" y="0"/>
                  </a:lnTo>
                  <a:lnTo>
                    <a:pt x="294" y="2"/>
                  </a:lnTo>
                  <a:lnTo>
                    <a:pt x="294" y="4"/>
                  </a:lnTo>
                  <a:lnTo>
                    <a:pt x="292" y="6"/>
                  </a:lnTo>
                  <a:lnTo>
                    <a:pt x="292" y="8"/>
                  </a:lnTo>
                  <a:lnTo>
                    <a:pt x="292" y="10"/>
                  </a:lnTo>
                  <a:lnTo>
                    <a:pt x="290" y="12"/>
                  </a:lnTo>
                  <a:lnTo>
                    <a:pt x="292" y="12"/>
                  </a:lnTo>
                  <a:lnTo>
                    <a:pt x="353" y="12"/>
                  </a:lnTo>
                  <a:lnTo>
                    <a:pt x="415" y="18"/>
                  </a:lnTo>
                  <a:lnTo>
                    <a:pt x="474" y="25"/>
                  </a:lnTo>
                  <a:lnTo>
                    <a:pt x="534" y="35"/>
                  </a:lnTo>
                  <a:lnTo>
                    <a:pt x="591" y="48"/>
                  </a:lnTo>
                  <a:lnTo>
                    <a:pt x="649" y="66"/>
                  </a:lnTo>
                  <a:lnTo>
                    <a:pt x="674" y="73"/>
                  </a:lnTo>
                  <a:lnTo>
                    <a:pt x="674" y="71"/>
                  </a:lnTo>
                  <a:lnTo>
                    <a:pt x="676" y="70"/>
                  </a:lnTo>
                  <a:lnTo>
                    <a:pt x="676" y="68"/>
                  </a:lnTo>
                  <a:lnTo>
                    <a:pt x="677" y="66"/>
                  </a:lnTo>
                  <a:lnTo>
                    <a:pt x="677" y="64"/>
                  </a:lnTo>
                  <a:close/>
                  <a:moveTo>
                    <a:pt x="2" y="2382"/>
                  </a:moveTo>
                  <a:lnTo>
                    <a:pt x="48" y="2393"/>
                  </a:lnTo>
                  <a:lnTo>
                    <a:pt x="107" y="2403"/>
                  </a:lnTo>
                  <a:lnTo>
                    <a:pt x="169" y="2410"/>
                  </a:lnTo>
                  <a:lnTo>
                    <a:pt x="230" y="2416"/>
                  </a:lnTo>
                  <a:lnTo>
                    <a:pt x="292" y="2416"/>
                  </a:lnTo>
                  <a:lnTo>
                    <a:pt x="353" y="2416"/>
                  </a:lnTo>
                  <a:lnTo>
                    <a:pt x="415" y="2410"/>
                  </a:lnTo>
                  <a:lnTo>
                    <a:pt x="476" y="2403"/>
                  </a:lnTo>
                  <a:lnTo>
                    <a:pt x="535" y="2393"/>
                  </a:lnTo>
                  <a:lnTo>
                    <a:pt x="593" y="2380"/>
                  </a:lnTo>
                  <a:lnTo>
                    <a:pt x="651" y="2362"/>
                  </a:lnTo>
                  <a:lnTo>
                    <a:pt x="708" y="2343"/>
                  </a:lnTo>
                  <a:lnTo>
                    <a:pt x="725" y="2336"/>
                  </a:lnTo>
                  <a:lnTo>
                    <a:pt x="722" y="2326"/>
                  </a:lnTo>
                  <a:lnTo>
                    <a:pt x="704" y="2334"/>
                  </a:lnTo>
                  <a:lnTo>
                    <a:pt x="649" y="2353"/>
                  </a:lnTo>
                  <a:lnTo>
                    <a:pt x="591" y="2368"/>
                  </a:lnTo>
                  <a:lnTo>
                    <a:pt x="534" y="2382"/>
                  </a:lnTo>
                  <a:lnTo>
                    <a:pt x="474" y="2393"/>
                  </a:lnTo>
                  <a:lnTo>
                    <a:pt x="415" y="2401"/>
                  </a:lnTo>
                  <a:lnTo>
                    <a:pt x="353" y="2405"/>
                  </a:lnTo>
                  <a:lnTo>
                    <a:pt x="292" y="2406"/>
                  </a:lnTo>
                  <a:lnTo>
                    <a:pt x="230" y="2405"/>
                  </a:lnTo>
                  <a:lnTo>
                    <a:pt x="169" y="2401"/>
                  </a:lnTo>
                  <a:lnTo>
                    <a:pt x="109" y="2393"/>
                  </a:lnTo>
                  <a:lnTo>
                    <a:pt x="50" y="2382"/>
                  </a:lnTo>
                  <a:lnTo>
                    <a:pt x="0" y="2370"/>
                  </a:lnTo>
                  <a:lnTo>
                    <a:pt x="0" y="2372"/>
                  </a:lnTo>
                  <a:lnTo>
                    <a:pt x="0" y="2374"/>
                  </a:lnTo>
                  <a:lnTo>
                    <a:pt x="0" y="2376"/>
                  </a:lnTo>
                  <a:lnTo>
                    <a:pt x="0" y="2378"/>
                  </a:lnTo>
                  <a:lnTo>
                    <a:pt x="0" y="2380"/>
                  </a:lnTo>
                  <a:lnTo>
                    <a:pt x="2" y="2380"/>
                  </a:lnTo>
                  <a:lnTo>
                    <a:pt x="2" y="2382"/>
                  </a:lnTo>
                  <a:close/>
                </a:path>
              </a:pathLst>
            </a:custGeom>
            <a:solidFill>
              <a:srgbClr val="1DA4FF"/>
            </a:solidFill>
            <a:ln w="9525">
              <a:noFill/>
              <a:round/>
            </a:ln>
          </p:spPr>
          <p:txBody>
            <a:bodyPr/>
            <a:lstStyle/>
            <a:p>
              <a:endParaRPr lang="en-US"/>
            </a:p>
          </p:txBody>
        </p:sp>
        <p:sp>
          <p:nvSpPr>
            <p:cNvPr id="21602" name="Freeform 302"/>
            <p:cNvSpPr>
              <a:spLocks noEditPoints="1"/>
            </p:cNvSpPr>
            <p:nvPr/>
          </p:nvSpPr>
          <p:spPr bwMode="auto">
            <a:xfrm>
              <a:off x="5223935" y="1668445"/>
              <a:ext cx="1024467" cy="3819525"/>
            </a:xfrm>
            <a:custGeom>
              <a:avLst/>
              <a:gdLst>
                <a:gd name="T0" fmla="*/ 1033463 w 726"/>
                <a:gd name="T1" fmla="*/ 85725 h 2406"/>
                <a:gd name="T2" fmla="*/ 850900 w 726"/>
                <a:gd name="T3" fmla="*/ 39687 h 2406"/>
                <a:gd name="T4" fmla="*/ 661987 w 726"/>
                <a:gd name="T5" fmla="*/ 9525 h 2406"/>
                <a:gd name="T6" fmla="*/ 466725 w 726"/>
                <a:gd name="T7" fmla="*/ 0 h 2406"/>
                <a:gd name="T8" fmla="*/ 466725 w 726"/>
                <a:gd name="T9" fmla="*/ 3175 h 2406"/>
                <a:gd name="T10" fmla="*/ 463550 w 726"/>
                <a:gd name="T11" fmla="*/ 9525 h 2406"/>
                <a:gd name="T12" fmla="*/ 463550 w 726"/>
                <a:gd name="T13" fmla="*/ 12700 h 2406"/>
                <a:gd name="T14" fmla="*/ 460375 w 726"/>
                <a:gd name="T15" fmla="*/ 15875 h 2406"/>
                <a:gd name="T16" fmla="*/ 563563 w 726"/>
                <a:gd name="T17" fmla="*/ 19050 h 2406"/>
                <a:gd name="T18" fmla="*/ 755650 w 726"/>
                <a:gd name="T19" fmla="*/ 39687 h 2406"/>
                <a:gd name="T20" fmla="*/ 938213 w 726"/>
                <a:gd name="T21" fmla="*/ 76200 h 2406"/>
                <a:gd name="T22" fmla="*/ 1066800 w 726"/>
                <a:gd name="T23" fmla="*/ 115888 h 2406"/>
                <a:gd name="T24" fmla="*/ 1069975 w 726"/>
                <a:gd name="T25" fmla="*/ 109538 h 2406"/>
                <a:gd name="T26" fmla="*/ 1073150 w 726"/>
                <a:gd name="T27" fmla="*/ 106363 h 2406"/>
                <a:gd name="T28" fmla="*/ 1073150 w 726"/>
                <a:gd name="T29" fmla="*/ 103188 h 2406"/>
                <a:gd name="T30" fmla="*/ 1076325 w 726"/>
                <a:gd name="T31" fmla="*/ 101600 h 2406"/>
                <a:gd name="T32" fmla="*/ 82550 w 726"/>
                <a:gd name="T33" fmla="*/ 3779838 h 2406"/>
                <a:gd name="T34" fmla="*/ 271463 w 726"/>
                <a:gd name="T35" fmla="*/ 3808413 h 2406"/>
                <a:gd name="T36" fmla="*/ 466725 w 726"/>
                <a:gd name="T37" fmla="*/ 3819525 h 2406"/>
                <a:gd name="T38" fmla="*/ 661987 w 726"/>
                <a:gd name="T39" fmla="*/ 3808413 h 2406"/>
                <a:gd name="T40" fmla="*/ 850900 w 726"/>
                <a:gd name="T41" fmla="*/ 3779838 h 2406"/>
                <a:gd name="T42" fmla="*/ 1033463 w 726"/>
                <a:gd name="T43" fmla="*/ 3732213 h 2406"/>
                <a:gd name="T44" fmla="*/ 1152525 w 726"/>
                <a:gd name="T45" fmla="*/ 3692525 h 2406"/>
                <a:gd name="T46" fmla="*/ 1117600 w 726"/>
                <a:gd name="T47" fmla="*/ 3686175 h 2406"/>
                <a:gd name="T48" fmla="*/ 938213 w 726"/>
                <a:gd name="T49" fmla="*/ 3743325 h 2406"/>
                <a:gd name="T50" fmla="*/ 755650 w 726"/>
                <a:gd name="T51" fmla="*/ 3779838 h 2406"/>
                <a:gd name="T52" fmla="*/ 563563 w 726"/>
                <a:gd name="T53" fmla="*/ 3798888 h 2406"/>
                <a:gd name="T54" fmla="*/ 368300 w 726"/>
                <a:gd name="T55" fmla="*/ 3798888 h 2406"/>
                <a:gd name="T56" fmla="*/ 176212 w 726"/>
                <a:gd name="T57" fmla="*/ 3779838 h 2406"/>
                <a:gd name="T58" fmla="*/ 0 w 726"/>
                <a:gd name="T59" fmla="*/ 3743325 h 2406"/>
                <a:gd name="T60" fmla="*/ 0 w 726"/>
                <a:gd name="T61" fmla="*/ 3749675 h 2406"/>
                <a:gd name="T62" fmla="*/ 3175 w 726"/>
                <a:gd name="T63" fmla="*/ 3752850 h 2406"/>
                <a:gd name="T64" fmla="*/ 3175 w 726"/>
                <a:gd name="T65" fmla="*/ 3759200 h 2406"/>
                <a:gd name="T66" fmla="*/ 3175 w 726"/>
                <a:gd name="T67" fmla="*/ 3762375 h 240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26"/>
                <a:gd name="T103" fmla="*/ 0 h 2406"/>
                <a:gd name="T104" fmla="*/ 726 w 726"/>
                <a:gd name="T105" fmla="*/ 2406 h 240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26" h="2406">
                  <a:moveTo>
                    <a:pt x="678" y="64"/>
                  </a:moveTo>
                  <a:lnTo>
                    <a:pt x="651" y="54"/>
                  </a:lnTo>
                  <a:lnTo>
                    <a:pt x="595" y="39"/>
                  </a:lnTo>
                  <a:lnTo>
                    <a:pt x="536" y="25"/>
                  </a:lnTo>
                  <a:lnTo>
                    <a:pt x="478" y="14"/>
                  </a:lnTo>
                  <a:lnTo>
                    <a:pt x="417" y="6"/>
                  </a:lnTo>
                  <a:lnTo>
                    <a:pt x="355" y="2"/>
                  </a:lnTo>
                  <a:lnTo>
                    <a:pt x="294" y="0"/>
                  </a:lnTo>
                  <a:lnTo>
                    <a:pt x="294" y="2"/>
                  </a:lnTo>
                  <a:lnTo>
                    <a:pt x="294" y="4"/>
                  </a:lnTo>
                  <a:lnTo>
                    <a:pt x="292" y="6"/>
                  </a:lnTo>
                  <a:lnTo>
                    <a:pt x="292" y="8"/>
                  </a:lnTo>
                  <a:lnTo>
                    <a:pt x="290" y="10"/>
                  </a:lnTo>
                  <a:lnTo>
                    <a:pt x="294" y="10"/>
                  </a:lnTo>
                  <a:lnTo>
                    <a:pt x="355" y="12"/>
                  </a:lnTo>
                  <a:lnTo>
                    <a:pt x="417" y="17"/>
                  </a:lnTo>
                  <a:lnTo>
                    <a:pt x="476" y="25"/>
                  </a:lnTo>
                  <a:lnTo>
                    <a:pt x="534" y="35"/>
                  </a:lnTo>
                  <a:lnTo>
                    <a:pt x="591" y="48"/>
                  </a:lnTo>
                  <a:lnTo>
                    <a:pt x="649" y="64"/>
                  </a:lnTo>
                  <a:lnTo>
                    <a:pt x="672" y="73"/>
                  </a:lnTo>
                  <a:lnTo>
                    <a:pt x="674" y="71"/>
                  </a:lnTo>
                  <a:lnTo>
                    <a:pt x="674" y="69"/>
                  </a:lnTo>
                  <a:lnTo>
                    <a:pt x="676" y="67"/>
                  </a:lnTo>
                  <a:lnTo>
                    <a:pt x="676" y="65"/>
                  </a:lnTo>
                  <a:lnTo>
                    <a:pt x="678" y="64"/>
                  </a:lnTo>
                  <a:close/>
                  <a:moveTo>
                    <a:pt x="2" y="2370"/>
                  </a:moveTo>
                  <a:lnTo>
                    <a:pt x="52" y="2381"/>
                  </a:lnTo>
                  <a:lnTo>
                    <a:pt x="111" y="2391"/>
                  </a:lnTo>
                  <a:lnTo>
                    <a:pt x="171" y="2399"/>
                  </a:lnTo>
                  <a:lnTo>
                    <a:pt x="232" y="2404"/>
                  </a:lnTo>
                  <a:lnTo>
                    <a:pt x="294" y="2406"/>
                  </a:lnTo>
                  <a:lnTo>
                    <a:pt x="355" y="2404"/>
                  </a:lnTo>
                  <a:lnTo>
                    <a:pt x="417" y="2399"/>
                  </a:lnTo>
                  <a:lnTo>
                    <a:pt x="478" y="2391"/>
                  </a:lnTo>
                  <a:lnTo>
                    <a:pt x="536" y="2381"/>
                  </a:lnTo>
                  <a:lnTo>
                    <a:pt x="595" y="2368"/>
                  </a:lnTo>
                  <a:lnTo>
                    <a:pt x="651" y="2351"/>
                  </a:lnTo>
                  <a:lnTo>
                    <a:pt x="708" y="2333"/>
                  </a:lnTo>
                  <a:lnTo>
                    <a:pt x="726" y="2326"/>
                  </a:lnTo>
                  <a:lnTo>
                    <a:pt x="720" y="2316"/>
                  </a:lnTo>
                  <a:lnTo>
                    <a:pt x="704" y="2322"/>
                  </a:lnTo>
                  <a:lnTo>
                    <a:pt x="649" y="2341"/>
                  </a:lnTo>
                  <a:lnTo>
                    <a:pt x="591" y="2358"/>
                  </a:lnTo>
                  <a:lnTo>
                    <a:pt x="534" y="2370"/>
                  </a:lnTo>
                  <a:lnTo>
                    <a:pt x="476" y="2381"/>
                  </a:lnTo>
                  <a:lnTo>
                    <a:pt x="417" y="2389"/>
                  </a:lnTo>
                  <a:lnTo>
                    <a:pt x="355" y="2393"/>
                  </a:lnTo>
                  <a:lnTo>
                    <a:pt x="294" y="2395"/>
                  </a:lnTo>
                  <a:lnTo>
                    <a:pt x="232" y="2393"/>
                  </a:lnTo>
                  <a:lnTo>
                    <a:pt x="173" y="2389"/>
                  </a:lnTo>
                  <a:lnTo>
                    <a:pt x="111" y="2381"/>
                  </a:lnTo>
                  <a:lnTo>
                    <a:pt x="54" y="2370"/>
                  </a:lnTo>
                  <a:lnTo>
                    <a:pt x="0" y="2358"/>
                  </a:lnTo>
                  <a:lnTo>
                    <a:pt x="0" y="2360"/>
                  </a:lnTo>
                  <a:lnTo>
                    <a:pt x="0" y="2362"/>
                  </a:lnTo>
                  <a:lnTo>
                    <a:pt x="2" y="2362"/>
                  </a:lnTo>
                  <a:lnTo>
                    <a:pt x="2" y="2364"/>
                  </a:lnTo>
                  <a:lnTo>
                    <a:pt x="2" y="2366"/>
                  </a:lnTo>
                  <a:lnTo>
                    <a:pt x="2" y="2368"/>
                  </a:lnTo>
                  <a:lnTo>
                    <a:pt x="2" y="2370"/>
                  </a:lnTo>
                  <a:close/>
                </a:path>
              </a:pathLst>
            </a:custGeom>
            <a:solidFill>
              <a:srgbClr val="1EA5FF"/>
            </a:solidFill>
            <a:ln w="9525">
              <a:noFill/>
              <a:round/>
            </a:ln>
          </p:spPr>
          <p:txBody>
            <a:bodyPr/>
            <a:lstStyle/>
            <a:p>
              <a:endParaRPr lang="en-US"/>
            </a:p>
          </p:txBody>
        </p:sp>
        <p:sp>
          <p:nvSpPr>
            <p:cNvPr id="21603" name="Freeform 303"/>
            <p:cNvSpPr>
              <a:spLocks noEditPoints="1"/>
            </p:cNvSpPr>
            <p:nvPr/>
          </p:nvSpPr>
          <p:spPr bwMode="auto">
            <a:xfrm>
              <a:off x="5223934" y="1677970"/>
              <a:ext cx="1021644" cy="3800475"/>
            </a:xfrm>
            <a:custGeom>
              <a:avLst/>
              <a:gdLst>
                <a:gd name="T0" fmla="*/ 1033463 w 724"/>
                <a:gd name="T1" fmla="*/ 85725 h 2394"/>
                <a:gd name="T2" fmla="*/ 850900 w 724"/>
                <a:gd name="T3" fmla="*/ 36512 h 2394"/>
                <a:gd name="T4" fmla="*/ 661987 w 724"/>
                <a:gd name="T5" fmla="*/ 9525 h 2394"/>
                <a:gd name="T6" fmla="*/ 466725 w 724"/>
                <a:gd name="T7" fmla="*/ 0 h 2394"/>
                <a:gd name="T8" fmla="*/ 463550 w 724"/>
                <a:gd name="T9" fmla="*/ 0 h 2394"/>
                <a:gd name="T10" fmla="*/ 460375 w 724"/>
                <a:gd name="T11" fmla="*/ 6350 h 2394"/>
                <a:gd name="T12" fmla="*/ 460375 w 724"/>
                <a:gd name="T13" fmla="*/ 9525 h 2394"/>
                <a:gd name="T14" fmla="*/ 457200 w 724"/>
                <a:gd name="T15" fmla="*/ 15875 h 2394"/>
                <a:gd name="T16" fmla="*/ 466725 w 724"/>
                <a:gd name="T17" fmla="*/ 15875 h 2394"/>
                <a:gd name="T18" fmla="*/ 658812 w 724"/>
                <a:gd name="T19" fmla="*/ 23812 h 2394"/>
                <a:gd name="T20" fmla="*/ 847725 w 724"/>
                <a:gd name="T21" fmla="*/ 55563 h 2394"/>
                <a:gd name="T22" fmla="*/ 1027113 w 724"/>
                <a:gd name="T23" fmla="*/ 100012 h 2394"/>
                <a:gd name="T24" fmla="*/ 1063625 w 724"/>
                <a:gd name="T25" fmla="*/ 109538 h 2394"/>
                <a:gd name="T26" fmla="*/ 1066800 w 724"/>
                <a:gd name="T27" fmla="*/ 106363 h 2394"/>
                <a:gd name="T28" fmla="*/ 1069975 w 724"/>
                <a:gd name="T29" fmla="*/ 103188 h 2394"/>
                <a:gd name="T30" fmla="*/ 1069975 w 724"/>
                <a:gd name="T31" fmla="*/ 100012 h 2394"/>
                <a:gd name="T32" fmla="*/ 3175 w 724"/>
                <a:gd name="T33" fmla="*/ 3743325 h 2394"/>
                <a:gd name="T34" fmla="*/ 176212 w 724"/>
                <a:gd name="T35" fmla="*/ 3779838 h 2394"/>
                <a:gd name="T36" fmla="*/ 368300 w 724"/>
                <a:gd name="T37" fmla="*/ 3798888 h 2394"/>
                <a:gd name="T38" fmla="*/ 563563 w 724"/>
                <a:gd name="T39" fmla="*/ 3798888 h 2394"/>
                <a:gd name="T40" fmla="*/ 755650 w 724"/>
                <a:gd name="T41" fmla="*/ 3779838 h 2394"/>
                <a:gd name="T42" fmla="*/ 941388 w 724"/>
                <a:gd name="T43" fmla="*/ 3740150 h 2394"/>
                <a:gd name="T44" fmla="*/ 1120775 w 724"/>
                <a:gd name="T45" fmla="*/ 3686175 h 2394"/>
                <a:gd name="T46" fmla="*/ 1139825 w 724"/>
                <a:gd name="T47" fmla="*/ 3657600 h 2394"/>
                <a:gd name="T48" fmla="*/ 1027113 w 724"/>
                <a:gd name="T49" fmla="*/ 3700463 h 2394"/>
                <a:gd name="T50" fmla="*/ 847725 w 724"/>
                <a:gd name="T51" fmla="*/ 3746500 h 2394"/>
                <a:gd name="T52" fmla="*/ 658812 w 724"/>
                <a:gd name="T53" fmla="*/ 3773488 h 2394"/>
                <a:gd name="T54" fmla="*/ 466725 w 724"/>
                <a:gd name="T55" fmla="*/ 3783013 h 2394"/>
                <a:gd name="T56" fmla="*/ 274638 w 724"/>
                <a:gd name="T57" fmla="*/ 3773488 h 2394"/>
                <a:gd name="T58" fmla="*/ 85725 w 724"/>
                <a:gd name="T59" fmla="*/ 3746500 h 2394"/>
                <a:gd name="T60" fmla="*/ 0 w 724"/>
                <a:gd name="T61" fmla="*/ 3727450 h 2394"/>
                <a:gd name="T62" fmla="*/ 0 w 724"/>
                <a:gd name="T63" fmla="*/ 3730625 h 2394"/>
                <a:gd name="T64" fmla="*/ 0 w 724"/>
                <a:gd name="T65" fmla="*/ 3736975 h 2394"/>
                <a:gd name="T66" fmla="*/ 3175 w 724"/>
                <a:gd name="T67" fmla="*/ 3740150 h 23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24"/>
                <a:gd name="T103" fmla="*/ 0 h 2394"/>
                <a:gd name="T104" fmla="*/ 724 w 724"/>
                <a:gd name="T105" fmla="*/ 2394 h 23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24" h="2394">
                  <a:moveTo>
                    <a:pt x="676" y="61"/>
                  </a:moveTo>
                  <a:lnTo>
                    <a:pt x="651" y="54"/>
                  </a:lnTo>
                  <a:lnTo>
                    <a:pt x="593" y="36"/>
                  </a:lnTo>
                  <a:lnTo>
                    <a:pt x="536" y="23"/>
                  </a:lnTo>
                  <a:lnTo>
                    <a:pt x="476" y="13"/>
                  </a:lnTo>
                  <a:lnTo>
                    <a:pt x="417" y="6"/>
                  </a:lnTo>
                  <a:lnTo>
                    <a:pt x="355" y="0"/>
                  </a:lnTo>
                  <a:lnTo>
                    <a:pt x="294" y="0"/>
                  </a:lnTo>
                  <a:lnTo>
                    <a:pt x="292" y="0"/>
                  </a:lnTo>
                  <a:lnTo>
                    <a:pt x="292" y="2"/>
                  </a:lnTo>
                  <a:lnTo>
                    <a:pt x="290" y="4"/>
                  </a:lnTo>
                  <a:lnTo>
                    <a:pt x="290" y="6"/>
                  </a:lnTo>
                  <a:lnTo>
                    <a:pt x="288" y="8"/>
                  </a:lnTo>
                  <a:lnTo>
                    <a:pt x="288" y="10"/>
                  </a:lnTo>
                  <a:lnTo>
                    <a:pt x="294" y="10"/>
                  </a:lnTo>
                  <a:lnTo>
                    <a:pt x="355" y="11"/>
                  </a:lnTo>
                  <a:lnTo>
                    <a:pt x="415" y="15"/>
                  </a:lnTo>
                  <a:lnTo>
                    <a:pt x="474" y="23"/>
                  </a:lnTo>
                  <a:lnTo>
                    <a:pt x="534" y="35"/>
                  </a:lnTo>
                  <a:lnTo>
                    <a:pt x="591" y="48"/>
                  </a:lnTo>
                  <a:lnTo>
                    <a:pt x="647" y="63"/>
                  </a:lnTo>
                  <a:lnTo>
                    <a:pt x="670" y="71"/>
                  </a:lnTo>
                  <a:lnTo>
                    <a:pt x="670" y="69"/>
                  </a:lnTo>
                  <a:lnTo>
                    <a:pt x="672" y="69"/>
                  </a:lnTo>
                  <a:lnTo>
                    <a:pt x="672" y="67"/>
                  </a:lnTo>
                  <a:lnTo>
                    <a:pt x="674" y="65"/>
                  </a:lnTo>
                  <a:lnTo>
                    <a:pt x="674" y="63"/>
                  </a:lnTo>
                  <a:lnTo>
                    <a:pt x="676" y="61"/>
                  </a:lnTo>
                  <a:close/>
                  <a:moveTo>
                    <a:pt x="2" y="2358"/>
                  </a:moveTo>
                  <a:lnTo>
                    <a:pt x="52" y="2370"/>
                  </a:lnTo>
                  <a:lnTo>
                    <a:pt x="111" y="2381"/>
                  </a:lnTo>
                  <a:lnTo>
                    <a:pt x="171" y="2389"/>
                  </a:lnTo>
                  <a:lnTo>
                    <a:pt x="232" y="2393"/>
                  </a:lnTo>
                  <a:lnTo>
                    <a:pt x="294" y="2394"/>
                  </a:lnTo>
                  <a:lnTo>
                    <a:pt x="355" y="2393"/>
                  </a:lnTo>
                  <a:lnTo>
                    <a:pt x="417" y="2389"/>
                  </a:lnTo>
                  <a:lnTo>
                    <a:pt x="476" y="2381"/>
                  </a:lnTo>
                  <a:lnTo>
                    <a:pt x="536" y="2370"/>
                  </a:lnTo>
                  <a:lnTo>
                    <a:pt x="593" y="2356"/>
                  </a:lnTo>
                  <a:lnTo>
                    <a:pt x="651" y="2341"/>
                  </a:lnTo>
                  <a:lnTo>
                    <a:pt x="706" y="2322"/>
                  </a:lnTo>
                  <a:lnTo>
                    <a:pt x="724" y="2314"/>
                  </a:lnTo>
                  <a:lnTo>
                    <a:pt x="718" y="2304"/>
                  </a:lnTo>
                  <a:lnTo>
                    <a:pt x="703" y="2312"/>
                  </a:lnTo>
                  <a:lnTo>
                    <a:pt x="647" y="2331"/>
                  </a:lnTo>
                  <a:lnTo>
                    <a:pt x="591" y="2347"/>
                  </a:lnTo>
                  <a:lnTo>
                    <a:pt x="534" y="2360"/>
                  </a:lnTo>
                  <a:lnTo>
                    <a:pt x="474" y="2370"/>
                  </a:lnTo>
                  <a:lnTo>
                    <a:pt x="415" y="2377"/>
                  </a:lnTo>
                  <a:lnTo>
                    <a:pt x="355" y="2383"/>
                  </a:lnTo>
                  <a:lnTo>
                    <a:pt x="294" y="2383"/>
                  </a:lnTo>
                  <a:lnTo>
                    <a:pt x="232" y="2383"/>
                  </a:lnTo>
                  <a:lnTo>
                    <a:pt x="173" y="2377"/>
                  </a:lnTo>
                  <a:lnTo>
                    <a:pt x="113" y="2370"/>
                  </a:lnTo>
                  <a:lnTo>
                    <a:pt x="54" y="2360"/>
                  </a:lnTo>
                  <a:lnTo>
                    <a:pt x="0" y="2347"/>
                  </a:lnTo>
                  <a:lnTo>
                    <a:pt x="0" y="2348"/>
                  </a:lnTo>
                  <a:lnTo>
                    <a:pt x="0" y="2350"/>
                  </a:lnTo>
                  <a:lnTo>
                    <a:pt x="0" y="2352"/>
                  </a:lnTo>
                  <a:lnTo>
                    <a:pt x="0" y="2354"/>
                  </a:lnTo>
                  <a:lnTo>
                    <a:pt x="0" y="2356"/>
                  </a:lnTo>
                  <a:lnTo>
                    <a:pt x="2" y="2356"/>
                  </a:lnTo>
                  <a:lnTo>
                    <a:pt x="2" y="2358"/>
                  </a:lnTo>
                  <a:close/>
                </a:path>
              </a:pathLst>
            </a:custGeom>
            <a:solidFill>
              <a:srgbClr val="1FA5FF"/>
            </a:solidFill>
            <a:ln w="9525">
              <a:noFill/>
              <a:round/>
            </a:ln>
          </p:spPr>
          <p:txBody>
            <a:bodyPr/>
            <a:lstStyle/>
            <a:p>
              <a:endParaRPr lang="en-US"/>
            </a:p>
          </p:txBody>
        </p:sp>
        <p:sp>
          <p:nvSpPr>
            <p:cNvPr id="21604" name="Freeform 304"/>
            <p:cNvSpPr>
              <a:spLocks noEditPoints="1"/>
            </p:cNvSpPr>
            <p:nvPr/>
          </p:nvSpPr>
          <p:spPr bwMode="auto">
            <a:xfrm>
              <a:off x="5221113" y="1684320"/>
              <a:ext cx="1018822" cy="3786187"/>
            </a:xfrm>
            <a:custGeom>
              <a:avLst/>
              <a:gdLst>
                <a:gd name="T0" fmla="*/ 1033463 w 722"/>
                <a:gd name="T1" fmla="*/ 85725 h 2385"/>
                <a:gd name="T2" fmla="*/ 850900 w 722"/>
                <a:gd name="T3" fmla="*/ 39687 h 2385"/>
                <a:gd name="T4" fmla="*/ 665162 w 722"/>
                <a:gd name="T5" fmla="*/ 11112 h 2385"/>
                <a:gd name="T6" fmla="*/ 469900 w 722"/>
                <a:gd name="T7" fmla="*/ 0 h 2385"/>
                <a:gd name="T8" fmla="*/ 463550 w 722"/>
                <a:gd name="T9" fmla="*/ 3175 h 2385"/>
                <a:gd name="T10" fmla="*/ 460375 w 722"/>
                <a:gd name="T11" fmla="*/ 9525 h 2385"/>
                <a:gd name="T12" fmla="*/ 457200 w 722"/>
                <a:gd name="T13" fmla="*/ 11112 h 2385"/>
                <a:gd name="T14" fmla="*/ 457200 w 722"/>
                <a:gd name="T15" fmla="*/ 14287 h 2385"/>
                <a:gd name="T16" fmla="*/ 469900 w 722"/>
                <a:gd name="T17" fmla="*/ 17462 h 2385"/>
                <a:gd name="T18" fmla="*/ 661987 w 722"/>
                <a:gd name="T19" fmla="*/ 26987 h 2385"/>
                <a:gd name="T20" fmla="*/ 847725 w 722"/>
                <a:gd name="T21" fmla="*/ 53975 h 2385"/>
                <a:gd name="T22" fmla="*/ 1027113 w 722"/>
                <a:gd name="T23" fmla="*/ 103187 h 2385"/>
                <a:gd name="T24" fmla="*/ 1063625 w 722"/>
                <a:gd name="T25" fmla="*/ 112712 h 2385"/>
                <a:gd name="T26" fmla="*/ 1066800 w 722"/>
                <a:gd name="T27" fmla="*/ 109537 h 2385"/>
                <a:gd name="T28" fmla="*/ 1066800 w 722"/>
                <a:gd name="T29" fmla="*/ 103187 h 2385"/>
                <a:gd name="T30" fmla="*/ 1069975 w 722"/>
                <a:gd name="T31" fmla="*/ 100012 h 2385"/>
                <a:gd name="T32" fmla="*/ 3175 w 722"/>
                <a:gd name="T33" fmla="*/ 3727450 h 2385"/>
                <a:gd name="T34" fmla="*/ 179387 w 722"/>
                <a:gd name="T35" fmla="*/ 3763962 h 2385"/>
                <a:gd name="T36" fmla="*/ 371475 w 722"/>
                <a:gd name="T37" fmla="*/ 3783012 h 2385"/>
                <a:gd name="T38" fmla="*/ 566738 w 722"/>
                <a:gd name="T39" fmla="*/ 3783012 h 2385"/>
                <a:gd name="T40" fmla="*/ 758825 w 722"/>
                <a:gd name="T41" fmla="*/ 3763962 h 2385"/>
                <a:gd name="T42" fmla="*/ 941388 w 722"/>
                <a:gd name="T43" fmla="*/ 3727450 h 2385"/>
                <a:gd name="T44" fmla="*/ 1120775 w 722"/>
                <a:gd name="T45" fmla="*/ 3670300 h 2385"/>
                <a:gd name="T46" fmla="*/ 1139825 w 722"/>
                <a:gd name="T47" fmla="*/ 3644900 h 2385"/>
                <a:gd name="T48" fmla="*/ 1027113 w 722"/>
                <a:gd name="T49" fmla="*/ 3684587 h 2385"/>
                <a:gd name="T50" fmla="*/ 847725 w 722"/>
                <a:gd name="T51" fmla="*/ 3730625 h 2385"/>
                <a:gd name="T52" fmla="*/ 661987 w 722"/>
                <a:gd name="T53" fmla="*/ 3757612 h 2385"/>
                <a:gd name="T54" fmla="*/ 469900 w 722"/>
                <a:gd name="T55" fmla="*/ 3770312 h 2385"/>
                <a:gd name="T56" fmla="*/ 277813 w 722"/>
                <a:gd name="T57" fmla="*/ 3757612 h 2385"/>
                <a:gd name="T58" fmla="*/ 92075 w 722"/>
                <a:gd name="T59" fmla="*/ 3730625 h 2385"/>
                <a:gd name="T60" fmla="*/ 0 w 722"/>
                <a:gd name="T61" fmla="*/ 3709987 h 2385"/>
                <a:gd name="T62" fmla="*/ 0 w 722"/>
                <a:gd name="T63" fmla="*/ 3716337 h 2385"/>
                <a:gd name="T64" fmla="*/ 3175 w 722"/>
                <a:gd name="T65" fmla="*/ 3719512 h 2385"/>
                <a:gd name="T66" fmla="*/ 3175 w 722"/>
                <a:gd name="T67" fmla="*/ 3724275 h 2385"/>
                <a:gd name="T68" fmla="*/ 3175 w 722"/>
                <a:gd name="T69" fmla="*/ 3727450 h 238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22"/>
                <a:gd name="T106" fmla="*/ 0 h 2385"/>
                <a:gd name="T107" fmla="*/ 722 w 722"/>
                <a:gd name="T108" fmla="*/ 2385 h 238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22" h="2385">
                  <a:moveTo>
                    <a:pt x="674" y="63"/>
                  </a:moveTo>
                  <a:lnTo>
                    <a:pt x="651" y="54"/>
                  </a:lnTo>
                  <a:lnTo>
                    <a:pt x="593" y="38"/>
                  </a:lnTo>
                  <a:lnTo>
                    <a:pt x="536" y="25"/>
                  </a:lnTo>
                  <a:lnTo>
                    <a:pt x="478" y="15"/>
                  </a:lnTo>
                  <a:lnTo>
                    <a:pt x="419" y="7"/>
                  </a:lnTo>
                  <a:lnTo>
                    <a:pt x="357" y="2"/>
                  </a:lnTo>
                  <a:lnTo>
                    <a:pt x="296" y="0"/>
                  </a:lnTo>
                  <a:lnTo>
                    <a:pt x="292" y="0"/>
                  </a:lnTo>
                  <a:lnTo>
                    <a:pt x="292" y="2"/>
                  </a:lnTo>
                  <a:lnTo>
                    <a:pt x="290" y="4"/>
                  </a:lnTo>
                  <a:lnTo>
                    <a:pt x="290" y="6"/>
                  </a:lnTo>
                  <a:lnTo>
                    <a:pt x="288" y="7"/>
                  </a:lnTo>
                  <a:lnTo>
                    <a:pt x="288" y="9"/>
                  </a:lnTo>
                  <a:lnTo>
                    <a:pt x="286" y="11"/>
                  </a:lnTo>
                  <a:lnTo>
                    <a:pt x="296" y="11"/>
                  </a:lnTo>
                  <a:lnTo>
                    <a:pt x="357" y="13"/>
                  </a:lnTo>
                  <a:lnTo>
                    <a:pt x="417" y="17"/>
                  </a:lnTo>
                  <a:lnTo>
                    <a:pt x="476" y="25"/>
                  </a:lnTo>
                  <a:lnTo>
                    <a:pt x="534" y="34"/>
                  </a:lnTo>
                  <a:lnTo>
                    <a:pt x="591" y="48"/>
                  </a:lnTo>
                  <a:lnTo>
                    <a:pt x="647" y="65"/>
                  </a:lnTo>
                  <a:lnTo>
                    <a:pt x="670" y="73"/>
                  </a:lnTo>
                  <a:lnTo>
                    <a:pt x="670" y="71"/>
                  </a:lnTo>
                  <a:lnTo>
                    <a:pt x="670" y="69"/>
                  </a:lnTo>
                  <a:lnTo>
                    <a:pt x="672" y="69"/>
                  </a:lnTo>
                  <a:lnTo>
                    <a:pt x="672" y="67"/>
                  </a:lnTo>
                  <a:lnTo>
                    <a:pt x="672" y="65"/>
                  </a:lnTo>
                  <a:lnTo>
                    <a:pt x="674" y="65"/>
                  </a:lnTo>
                  <a:lnTo>
                    <a:pt x="674" y="63"/>
                  </a:lnTo>
                  <a:close/>
                  <a:moveTo>
                    <a:pt x="2" y="2348"/>
                  </a:moveTo>
                  <a:lnTo>
                    <a:pt x="56" y="2360"/>
                  </a:lnTo>
                  <a:lnTo>
                    <a:pt x="113" y="2371"/>
                  </a:lnTo>
                  <a:lnTo>
                    <a:pt x="175" y="2379"/>
                  </a:lnTo>
                  <a:lnTo>
                    <a:pt x="234" y="2383"/>
                  </a:lnTo>
                  <a:lnTo>
                    <a:pt x="296" y="2385"/>
                  </a:lnTo>
                  <a:lnTo>
                    <a:pt x="357" y="2383"/>
                  </a:lnTo>
                  <a:lnTo>
                    <a:pt x="419" y="2379"/>
                  </a:lnTo>
                  <a:lnTo>
                    <a:pt x="478" y="2371"/>
                  </a:lnTo>
                  <a:lnTo>
                    <a:pt x="536" y="2360"/>
                  </a:lnTo>
                  <a:lnTo>
                    <a:pt x="593" y="2348"/>
                  </a:lnTo>
                  <a:lnTo>
                    <a:pt x="651" y="2331"/>
                  </a:lnTo>
                  <a:lnTo>
                    <a:pt x="706" y="2312"/>
                  </a:lnTo>
                  <a:lnTo>
                    <a:pt x="722" y="2306"/>
                  </a:lnTo>
                  <a:lnTo>
                    <a:pt x="718" y="2296"/>
                  </a:lnTo>
                  <a:lnTo>
                    <a:pt x="703" y="2302"/>
                  </a:lnTo>
                  <a:lnTo>
                    <a:pt x="647" y="2321"/>
                  </a:lnTo>
                  <a:lnTo>
                    <a:pt x="591" y="2337"/>
                  </a:lnTo>
                  <a:lnTo>
                    <a:pt x="534" y="2350"/>
                  </a:lnTo>
                  <a:lnTo>
                    <a:pt x="476" y="2360"/>
                  </a:lnTo>
                  <a:lnTo>
                    <a:pt x="417" y="2367"/>
                  </a:lnTo>
                  <a:lnTo>
                    <a:pt x="357" y="2373"/>
                  </a:lnTo>
                  <a:lnTo>
                    <a:pt x="296" y="2375"/>
                  </a:lnTo>
                  <a:lnTo>
                    <a:pt x="234" y="2373"/>
                  </a:lnTo>
                  <a:lnTo>
                    <a:pt x="175" y="2367"/>
                  </a:lnTo>
                  <a:lnTo>
                    <a:pt x="115" y="2360"/>
                  </a:lnTo>
                  <a:lnTo>
                    <a:pt x="58" y="2350"/>
                  </a:lnTo>
                  <a:lnTo>
                    <a:pt x="0" y="2337"/>
                  </a:lnTo>
                  <a:lnTo>
                    <a:pt x="0" y="2339"/>
                  </a:lnTo>
                  <a:lnTo>
                    <a:pt x="0" y="2341"/>
                  </a:lnTo>
                  <a:lnTo>
                    <a:pt x="2" y="2341"/>
                  </a:lnTo>
                  <a:lnTo>
                    <a:pt x="2" y="2343"/>
                  </a:lnTo>
                  <a:lnTo>
                    <a:pt x="2" y="2344"/>
                  </a:lnTo>
                  <a:lnTo>
                    <a:pt x="2" y="2346"/>
                  </a:lnTo>
                  <a:lnTo>
                    <a:pt x="2" y="2348"/>
                  </a:lnTo>
                  <a:close/>
                </a:path>
              </a:pathLst>
            </a:custGeom>
            <a:solidFill>
              <a:srgbClr val="20A5FF"/>
            </a:solidFill>
            <a:ln w="9525">
              <a:noFill/>
              <a:round/>
            </a:ln>
          </p:spPr>
          <p:txBody>
            <a:bodyPr/>
            <a:lstStyle/>
            <a:p>
              <a:endParaRPr lang="en-US"/>
            </a:p>
          </p:txBody>
        </p:sp>
        <p:sp>
          <p:nvSpPr>
            <p:cNvPr id="21605" name="Freeform 305"/>
            <p:cNvSpPr>
              <a:spLocks noEditPoints="1"/>
            </p:cNvSpPr>
            <p:nvPr/>
          </p:nvSpPr>
          <p:spPr bwMode="auto">
            <a:xfrm>
              <a:off x="5221111" y="1693845"/>
              <a:ext cx="1016000" cy="3767137"/>
            </a:xfrm>
            <a:custGeom>
              <a:avLst/>
              <a:gdLst>
                <a:gd name="T0" fmla="*/ 1030288 w 720"/>
                <a:gd name="T1" fmla="*/ 84137 h 2373"/>
                <a:gd name="T2" fmla="*/ 850900 w 720"/>
                <a:gd name="T3" fmla="*/ 39687 h 2373"/>
                <a:gd name="T4" fmla="*/ 661987 w 720"/>
                <a:gd name="T5" fmla="*/ 7937 h 2373"/>
                <a:gd name="T6" fmla="*/ 469900 w 720"/>
                <a:gd name="T7" fmla="*/ 0 h 2373"/>
                <a:gd name="T8" fmla="*/ 457200 w 720"/>
                <a:gd name="T9" fmla="*/ 1587 h 2373"/>
                <a:gd name="T10" fmla="*/ 457200 w 720"/>
                <a:gd name="T11" fmla="*/ 4762 h 2373"/>
                <a:gd name="T12" fmla="*/ 454025 w 720"/>
                <a:gd name="T13" fmla="*/ 11112 h 2373"/>
                <a:gd name="T14" fmla="*/ 450850 w 720"/>
                <a:gd name="T15" fmla="*/ 14287 h 2373"/>
                <a:gd name="T16" fmla="*/ 469900 w 720"/>
                <a:gd name="T17" fmla="*/ 17462 h 2373"/>
                <a:gd name="T18" fmla="*/ 661987 w 720"/>
                <a:gd name="T19" fmla="*/ 26987 h 2373"/>
                <a:gd name="T20" fmla="*/ 847725 w 720"/>
                <a:gd name="T21" fmla="*/ 53975 h 2373"/>
                <a:gd name="T22" fmla="*/ 1023938 w 720"/>
                <a:gd name="T23" fmla="*/ 100012 h 2373"/>
                <a:gd name="T24" fmla="*/ 1060450 w 720"/>
                <a:gd name="T25" fmla="*/ 109537 h 2373"/>
                <a:gd name="T26" fmla="*/ 1063625 w 720"/>
                <a:gd name="T27" fmla="*/ 106362 h 2373"/>
                <a:gd name="T28" fmla="*/ 1063625 w 720"/>
                <a:gd name="T29" fmla="*/ 103187 h 2373"/>
                <a:gd name="T30" fmla="*/ 1066800 w 720"/>
                <a:gd name="T31" fmla="*/ 100012 h 2373"/>
                <a:gd name="T32" fmla="*/ 3175 w 720"/>
                <a:gd name="T33" fmla="*/ 3709987 h 2373"/>
                <a:gd name="T34" fmla="*/ 182562 w 720"/>
                <a:gd name="T35" fmla="*/ 3746500 h 2373"/>
                <a:gd name="T36" fmla="*/ 371475 w 720"/>
                <a:gd name="T37" fmla="*/ 3767137 h 2373"/>
                <a:gd name="T38" fmla="*/ 566738 w 720"/>
                <a:gd name="T39" fmla="*/ 3767137 h 2373"/>
                <a:gd name="T40" fmla="*/ 755650 w 720"/>
                <a:gd name="T41" fmla="*/ 3746500 h 2373"/>
                <a:gd name="T42" fmla="*/ 941388 w 720"/>
                <a:gd name="T43" fmla="*/ 3709987 h 2373"/>
                <a:gd name="T44" fmla="*/ 1119188 w 720"/>
                <a:gd name="T45" fmla="*/ 3654425 h 2373"/>
                <a:gd name="T46" fmla="*/ 1136650 w 720"/>
                <a:gd name="T47" fmla="*/ 3627437 h 2373"/>
                <a:gd name="T48" fmla="*/ 1023938 w 720"/>
                <a:gd name="T49" fmla="*/ 3667125 h 2373"/>
                <a:gd name="T50" fmla="*/ 847725 w 720"/>
                <a:gd name="T51" fmla="*/ 3711575 h 2373"/>
                <a:gd name="T52" fmla="*/ 661987 w 720"/>
                <a:gd name="T53" fmla="*/ 3743325 h 2373"/>
                <a:gd name="T54" fmla="*/ 469900 w 720"/>
                <a:gd name="T55" fmla="*/ 3751262 h 2373"/>
                <a:gd name="T56" fmla="*/ 277813 w 720"/>
                <a:gd name="T57" fmla="*/ 3743325 h 2373"/>
                <a:gd name="T58" fmla="*/ 95250 w 720"/>
                <a:gd name="T59" fmla="*/ 3711575 h 2373"/>
                <a:gd name="T60" fmla="*/ 0 w 720"/>
                <a:gd name="T61" fmla="*/ 3690937 h 2373"/>
                <a:gd name="T62" fmla="*/ 0 w 720"/>
                <a:gd name="T63" fmla="*/ 3697287 h 2373"/>
                <a:gd name="T64" fmla="*/ 0 w 720"/>
                <a:gd name="T65" fmla="*/ 3700462 h 2373"/>
                <a:gd name="T66" fmla="*/ 0 w 720"/>
                <a:gd name="T67" fmla="*/ 3706812 h 2373"/>
                <a:gd name="T68" fmla="*/ 3175 w 720"/>
                <a:gd name="T69" fmla="*/ 3709987 h 23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20"/>
                <a:gd name="T106" fmla="*/ 0 h 2373"/>
                <a:gd name="T107" fmla="*/ 720 w 720"/>
                <a:gd name="T108" fmla="*/ 2373 h 23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20" h="2373">
                  <a:moveTo>
                    <a:pt x="672" y="61"/>
                  </a:moveTo>
                  <a:lnTo>
                    <a:pt x="649" y="53"/>
                  </a:lnTo>
                  <a:lnTo>
                    <a:pt x="593" y="38"/>
                  </a:lnTo>
                  <a:lnTo>
                    <a:pt x="536" y="25"/>
                  </a:lnTo>
                  <a:lnTo>
                    <a:pt x="476" y="13"/>
                  </a:lnTo>
                  <a:lnTo>
                    <a:pt x="417" y="5"/>
                  </a:lnTo>
                  <a:lnTo>
                    <a:pt x="357" y="1"/>
                  </a:lnTo>
                  <a:lnTo>
                    <a:pt x="296" y="0"/>
                  </a:lnTo>
                  <a:lnTo>
                    <a:pt x="290" y="0"/>
                  </a:lnTo>
                  <a:lnTo>
                    <a:pt x="288" y="1"/>
                  </a:lnTo>
                  <a:lnTo>
                    <a:pt x="288" y="3"/>
                  </a:lnTo>
                  <a:lnTo>
                    <a:pt x="286" y="5"/>
                  </a:lnTo>
                  <a:lnTo>
                    <a:pt x="286" y="7"/>
                  </a:lnTo>
                  <a:lnTo>
                    <a:pt x="284" y="9"/>
                  </a:lnTo>
                  <a:lnTo>
                    <a:pt x="284" y="11"/>
                  </a:lnTo>
                  <a:lnTo>
                    <a:pt x="296" y="11"/>
                  </a:lnTo>
                  <a:lnTo>
                    <a:pt x="357" y="13"/>
                  </a:lnTo>
                  <a:lnTo>
                    <a:pt x="417" y="17"/>
                  </a:lnTo>
                  <a:lnTo>
                    <a:pt x="474" y="25"/>
                  </a:lnTo>
                  <a:lnTo>
                    <a:pt x="534" y="34"/>
                  </a:lnTo>
                  <a:lnTo>
                    <a:pt x="589" y="48"/>
                  </a:lnTo>
                  <a:lnTo>
                    <a:pt x="645" y="63"/>
                  </a:lnTo>
                  <a:lnTo>
                    <a:pt x="668" y="71"/>
                  </a:lnTo>
                  <a:lnTo>
                    <a:pt x="668" y="69"/>
                  </a:lnTo>
                  <a:lnTo>
                    <a:pt x="670" y="67"/>
                  </a:lnTo>
                  <a:lnTo>
                    <a:pt x="670" y="65"/>
                  </a:lnTo>
                  <a:lnTo>
                    <a:pt x="670" y="63"/>
                  </a:lnTo>
                  <a:lnTo>
                    <a:pt x="672" y="63"/>
                  </a:lnTo>
                  <a:lnTo>
                    <a:pt x="672" y="61"/>
                  </a:lnTo>
                  <a:close/>
                  <a:moveTo>
                    <a:pt x="2" y="2337"/>
                  </a:moveTo>
                  <a:lnTo>
                    <a:pt x="56" y="2350"/>
                  </a:lnTo>
                  <a:lnTo>
                    <a:pt x="115" y="2360"/>
                  </a:lnTo>
                  <a:lnTo>
                    <a:pt x="175" y="2367"/>
                  </a:lnTo>
                  <a:lnTo>
                    <a:pt x="234" y="2373"/>
                  </a:lnTo>
                  <a:lnTo>
                    <a:pt x="296" y="2373"/>
                  </a:lnTo>
                  <a:lnTo>
                    <a:pt x="357" y="2373"/>
                  </a:lnTo>
                  <a:lnTo>
                    <a:pt x="417" y="2367"/>
                  </a:lnTo>
                  <a:lnTo>
                    <a:pt x="476" y="2360"/>
                  </a:lnTo>
                  <a:lnTo>
                    <a:pt x="536" y="2350"/>
                  </a:lnTo>
                  <a:lnTo>
                    <a:pt x="593" y="2337"/>
                  </a:lnTo>
                  <a:lnTo>
                    <a:pt x="649" y="2321"/>
                  </a:lnTo>
                  <a:lnTo>
                    <a:pt x="705" y="2302"/>
                  </a:lnTo>
                  <a:lnTo>
                    <a:pt x="720" y="2294"/>
                  </a:lnTo>
                  <a:lnTo>
                    <a:pt x="716" y="2285"/>
                  </a:lnTo>
                  <a:lnTo>
                    <a:pt x="701" y="2292"/>
                  </a:lnTo>
                  <a:lnTo>
                    <a:pt x="645" y="2310"/>
                  </a:lnTo>
                  <a:lnTo>
                    <a:pt x="589" y="2327"/>
                  </a:lnTo>
                  <a:lnTo>
                    <a:pt x="534" y="2338"/>
                  </a:lnTo>
                  <a:lnTo>
                    <a:pt x="474" y="2350"/>
                  </a:lnTo>
                  <a:lnTo>
                    <a:pt x="417" y="2358"/>
                  </a:lnTo>
                  <a:lnTo>
                    <a:pt x="357" y="2361"/>
                  </a:lnTo>
                  <a:lnTo>
                    <a:pt x="296" y="2363"/>
                  </a:lnTo>
                  <a:lnTo>
                    <a:pt x="236" y="2361"/>
                  </a:lnTo>
                  <a:lnTo>
                    <a:pt x="175" y="2358"/>
                  </a:lnTo>
                  <a:lnTo>
                    <a:pt x="117" y="2350"/>
                  </a:lnTo>
                  <a:lnTo>
                    <a:pt x="60" y="2338"/>
                  </a:lnTo>
                  <a:lnTo>
                    <a:pt x="2" y="2327"/>
                  </a:lnTo>
                  <a:lnTo>
                    <a:pt x="0" y="2325"/>
                  </a:lnTo>
                  <a:lnTo>
                    <a:pt x="0" y="2327"/>
                  </a:lnTo>
                  <a:lnTo>
                    <a:pt x="0" y="2329"/>
                  </a:lnTo>
                  <a:lnTo>
                    <a:pt x="0" y="2331"/>
                  </a:lnTo>
                  <a:lnTo>
                    <a:pt x="0" y="2333"/>
                  </a:lnTo>
                  <a:lnTo>
                    <a:pt x="0" y="2335"/>
                  </a:lnTo>
                  <a:lnTo>
                    <a:pt x="2" y="2335"/>
                  </a:lnTo>
                  <a:lnTo>
                    <a:pt x="2" y="2337"/>
                  </a:lnTo>
                  <a:close/>
                </a:path>
              </a:pathLst>
            </a:custGeom>
            <a:solidFill>
              <a:srgbClr val="21A6FF"/>
            </a:solidFill>
            <a:ln w="9525">
              <a:noFill/>
              <a:round/>
            </a:ln>
          </p:spPr>
          <p:txBody>
            <a:bodyPr/>
            <a:lstStyle/>
            <a:p>
              <a:endParaRPr lang="en-US"/>
            </a:p>
          </p:txBody>
        </p:sp>
        <p:sp>
          <p:nvSpPr>
            <p:cNvPr id="21606" name="Freeform 306"/>
            <p:cNvSpPr>
              <a:spLocks noEditPoints="1"/>
            </p:cNvSpPr>
            <p:nvPr/>
          </p:nvSpPr>
          <p:spPr bwMode="auto">
            <a:xfrm>
              <a:off x="5218289" y="1701779"/>
              <a:ext cx="1016000" cy="3752850"/>
            </a:xfrm>
            <a:custGeom>
              <a:avLst/>
              <a:gdLst>
                <a:gd name="T0" fmla="*/ 1030288 w 720"/>
                <a:gd name="T1" fmla="*/ 85725 h 2364"/>
                <a:gd name="T2" fmla="*/ 850900 w 720"/>
                <a:gd name="T3" fmla="*/ 36512 h 2364"/>
                <a:gd name="T4" fmla="*/ 665162 w 720"/>
                <a:gd name="T5" fmla="*/ 9525 h 2364"/>
                <a:gd name="T6" fmla="*/ 473075 w 720"/>
                <a:gd name="T7" fmla="*/ 0 h 2364"/>
                <a:gd name="T8" fmla="*/ 457200 w 720"/>
                <a:gd name="T9" fmla="*/ 3175 h 2364"/>
                <a:gd name="T10" fmla="*/ 454025 w 720"/>
                <a:gd name="T11" fmla="*/ 6350 h 2364"/>
                <a:gd name="T12" fmla="*/ 454025 w 720"/>
                <a:gd name="T13" fmla="*/ 12700 h 2364"/>
                <a:gd name="T14" fmla="*/ 450850 w 720"/>
                <a:gd name="T15" fmla="*/ 15875 h 2364"/>
                <a:gd name="T16" fmla="*/ 473075 w 720"/>
                <a:gd name="T17" fmla="*/ 15875 h 2364"/>
                <a:gd name="T18" fmla="*/ 661987 w 720"/>
                <a:gd name="T19" fmla="*/ 28575 h 2364"/>
                <a:gd name="T20" fmla="*/ 847725 w 720"/>
                <a:gd name="T21" fmla="*/ 55563 h 2364"/>
                <a:gd name="T22" fmla="*/ 1027113 w 720"/>
                <a:gd name="T23" fmla="*/ 101600 h 2364"/>
                <a:gd name="T24" fmla="*/ 1060450 w 720"/>
                <a:gd name="T25" fmla="*/ 109538 h 2364"/>
                <a:gd name="T26" fmla="*/ 1060450 w 720"/>
                <a:gd name="T27" fmla="*/ 106363 h 2364"/>
                <a:gd name="T28" fmla="*/ 1063625 w 720"/>
                <a:gd name="T29" fmla="*/ 101600 h 2364"/>
                <a:gd name="T30" fmla="*/ 1066800 w 720"/>
                <a:gd name="T31" fmla="*/ 98425 h 2364"/>
                <a:gd name="T32" fmla="*/ 3175 w 720"/>
                <a:gd name="T33" fmla="*/ 3692525 h 2364"/>
                <a:gd name="T34" fmla="*/ 95250 w 720"/>
                <a:gd name="T35" fmla="*/ 3713163 h 2364"/>
                <a:gd name="T36" fmla="*/ 280988 w 720"/>
                <a:gd name="T37" fmla="*/ 3740150 h 2364"/>
                <a:gd name="T38" fmla="*/ 473075 w 720"/>
                <a:gd name="T39" fmla="*/ 3752850 h 2364"/>
                <a:gd name="T40" fmla="*/ 665162 w 720"/>
                <a:gd name="T41" fmla="*/ 3740150 h 2364"/>
                <a:gd name="T42" fmla="*/ 850900 w 720"/>
                <a:gd name="T43" fmla="*/ 3713163 h 2364"/>
                <a:gd name="T44" fmla="*/ 1030288 w 720"/>
                <a:gd name="T45" fmla="*/ 3667125 h 2364"/>
                <a:gd name="T46" fmla="*/ 1143000 w 720"/>
                <a:gd name="T47" fmla="*/ 3627438 h 2364"/>
                <a:gd name="T48" fmla="*/ 1112838 w 720"/>
                <a:gd name="T49" fmla="*/ 3622675 h 2364"/>
                <a:gd name="T50" fmla="*/ 938213 w 720"/>
                <a:gd name="T51" fmla="*/ 3676650 h 2364"/>
                <a:gd name="T52" fmla="*/ 755650 w 720"/>
                <a:gd name="T53" fmla="*/ 3713163 h 2364"/>
                <a:gd name="T54" fmla="*/ 566738 w 720"/>
                <a:gd name="T55" fmla="*/ 3732213 h 2364"/>
                <a:gd name="T56" fmla="*/ 377825 w 720"/>
                <a:gd name="T57" fmla="*/ 3732213 h 2364"/>
                <a:gd name="T58" fmla="*/ 188912 w 720"/>
                <a:gd name="T59" fmla="*/ 3713163 h 2364"/>
                <a:gd name="T60" fmla="*/ 9525 w 720"/>
                <a:gd name="T61" fmla="*/ 3676650 h 2364"/>
                <a:gd name="T62" fmla="*/ 0 w 720"/>
                <a:gd name="T63" fmla="*/ 3676650 h 2364"/>
                <a:gd name="T64" fmla="*/ 3175 w 720"/>
                <a:gd name="T65" fmla="*/ 3679825 h 2364"/>
                <a:gd name="T66" fmla="*/ 3175 w 720"/>
                <a:gd name="T67" fmla="*/ 3686175 h 2364"/>
                <a:gd name="T68" fmla="*/ 3175 w 720"/>
                <a:gd name="T69" fmla="*/ 3689350 h 23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20"/>
                <a:gd name="T106" fmla="*/ 0 h 2364"/>
                <a:gd name="T107" fmla="*/ 720 w 720"/>
                <a:gd name="T108" fmla="*/ 2364 h 236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20" h="2364">
                  <a:moveTo>
                    <a:pt x="672" y="62"/>
                  </a:moveTo>
                  <a:lnTo>
                    <a:pt x="649" y="54"/>
                  </a:lnTo>
                  <a:lnTo>
                    <a:pt x="593" y="37"/>
                  </a:lnTo>
                  <a:lnTo>
                    <a:pt x="536" y="23"/>
                  </a:lnTo>
                  <a:lnTo>
                    <a:pt x="478" y="14"/>
                  </a:lnTo>
                  <a:lnTo>
                    <a:pt x="419" y="6"/>
                  </a:lnTo>
                  <a:lnTo>
                    <a:pt x="359" y="2"/>
                  </a:lnTo>
                  <a:lnTo>
                    <a:pt x="298" y="0"/>
                  </a:lnTo>
                  <a:lnTo>
                    <a:pt x="288" y="0"/>
                  </a:lnTo>
                  <a:lnTo>
                    <a:pt x="288" y="2"/>
                  </a:lnTo>
                  <a:lnTo>
                    <a:pt x="286" y="4"/>
                  </a:lnTo>
                  <a:lnTo>
                    <a:pt x="286" y="6"/>
                  </a:lnTo>
                  <a:lnTo>
                    <a:pt x="286" y="8"/>
                  </a:lnTo>
                  <a:lnTo>
                    <a:pt x="284" y="8"/>
                  </a:lnTo>
                  <a:lnTo>
                    <a:pt x="284" y="10"/>
                  </a:lnTo>
                  <a:lnTo>
                    <a:pt x="284" y="12"/>
                  </a:lnTo>
                  <a:lnTo>
                    <a:pt x="298" y="10"/>
                  </a:lnTo>
                  <a:lnTo>
                    <a:pt x="357" y="12"/>
                  </a:lnTo>
                  <a:lnTo>
                    <a:pt x="417" y="18"/>
                  </a:lnTo>
                  <a:lnTo>
                    <a:pt x="476" y="25"/>
                  </a:lnTo>
                  <a:lnTo>
                    <a:pt x="534" y="35"/>
                  </a:lnTo>
                  <a:lnTo>
                    <a:pt x="591" y="48"/>
                  </a:lnTo>
                  <a:lnTo>
                    <a:pt x="647" y="64"/>
                  </a:lnTo>
                  <a:lnTo>
                    <a:pt x="666" y="71"/>
                  </a:lnTo>
                  <a:lnTo>
                    <a:pt x="668" y="69"/>
                  </a:lnTo>
                  <a:lnTo>
                    <a:pt x="668" y="67"/>
                  </a:lnTo>
                  <a:lnTo>
                    <a:pt x="670" y="66"/>
                  </a:lnTo>
                  <a:lnTo>
                    <a:pt x="670" y="64"/>
                  </a:lnTo>
                  <a:lnTo>
                    <a:pt x="672" y="62"/>
                  </a:lnTo>
                  <a:close/>
                  <a:moveTo>
                    <a:pt x="2" y="2326"/>
                  </a:moveTo>
                  <a:lnTo>
                    <a:pt x="2" y="2326"/>
                  </a:lnTo>
                  <a:lnTo>
                    <a:pt x="60" y="2339"/>
                  </a:lnTo>
                  <a:lnTo>
                    <a:pt x="117" y="2349"/>
                  </a:lnTo>
                  <a:lnTo>
                    <a:pt x="177" y="2356"/>
                  </a:lnTo>
                  <a:lnTo>
                    <a:pt x="236" y="2362"/>
                  </a:lnTo>
                  <a:lnTo>
                    <a:pt x="298" y="2364"/>
                  </a:lnTo>
                  <a:lnTo>
                    <a:pt x="359" y="2362"/>
                  </a:lnTo>
                  <a:lnTo>
                    <a:pt x="419" y="2356"/>
                  </a:lnTo>
                  <a:lnTo>
                    <a:pt x="478" y="2349"/>
                  </a:lnTo>
                  <a:lnTo>
                    <a:pt x="536" y="2339"/>
                  </a:lnTo>
                  <a:lnTo>
                    <a:pt x="593" y="2326"/>
                  </a:lnTo>
                  <a:lnTo>
                    <a:pt x="649" y="2310"/>
                  </a:lnTo>
                  <a:lnTo>
                    <a:pt x="705" y="2291"/>
                  </a:lnTo>
                  <a:lnTo>
                    <a:pt x="720" y="2285"/>
                  </a:lnTo>
                  <a:lnTo>
                    <a:pt x="716" y="2276"/>
                  </a:lnTo>
                  <a:lnTo>
                    <a:pt x="701" y="2282"/>
                  </a:lnTo>
                  <a:lnTo>
                    <a:pt x="647" y="2301"/>
                  </a:lnTo>
                  <a:lnTo>
                    <a:pt x="591" y="2316"/>
                  </a:lnTo>
                  <a:lnTo>
                    <a:pt x="534" y="2330"/>
                  </a:lnTo>
                  <a:lnTo>
                    <a:pt x="476" y="2339"/>
                  </a:lnTo>
                  <a:lnTo>
                    <a:pt x="417" y="2347"/>
                  </a:lnTo>
                  <a:lnTo>
                    <a:pt x="357" y="2351"/>
                  </a:lnTo>
                  <a:lnTo>
                    <a:pt x="298" y="2353"/>
                  </a:lnTo>
                  <a:lnTo>
                    <a:pt x="238" y="2351"/>
                  </a:lnTo>
                  <a:lnTo>
                    <a:pt x="179" y="2347"/>
                  </a:lnTo>
                  <a:lnTo>
                    <a:pt x="119" y="2339"/>
                  </a:lnTo>
                  <a:lnTo>
                    <a:pt x="62" y="2330"/>
                  </a:lnTo>
                  <a:lnTo>
                    <a:pt x="6" y="2316"/>
                  </a:lnTo>
                  <a:lnTo>
                    <a:pt x="0" y="2314"/>
                  </a:lnTo>
                  <a:lnTo>
                    <a:pt x="0" y="2316"/>
                  </a:lnTo>
                  <a:lnTo>
                    <a:pt x="0" y="2318"/>
                  </a:lnTo>
                  <a:lnTo>
                    <a:pt x="2" y="2318"/>
                  </a:lnTo>
                  <a:lnTo>
                    <a:pt x="2" y="2320"/>
                  </a:lnTo>
                  <a:lnTo>
                    <a:pt x="2" y="2322"/>
                  </a:lnTo>
                  <a:lnTo>
                    <a:pt x="2" y="2324"/>
                  </a:lnTo>
                  <a:lnTo>
                    <a:pt x="2" y="2326"/>
                  </a:lnTo>
                  <a:close/>
                </a:path>
              </a:pathLst>
            </a:custGeom>
            <a:solidFill>
              <a:srgbClr val="22A6FF"/>
            </a:solidFill>
            <a:ln w="9525">
              <a:noFill/>
              <a:round/>
            </a:ln>
          </p:spPr>
          <p:txBody>
            <a:bodyPr/>
            <a:lstStyle/>
            <a:p>
              <a:endParaRPr lang="en-US"/>
            </a:p>
          </p:txBody>
        </p:sp>
        <p:sp>
          <p:nvSpPr>
            <p:cNvPr id="21607" name="Freeform 307"/>
            <p:cNvSpPr>
              <a:spLocks noEditPoints="1"/>
            </p:cNvSpPr>
            <p:nvPr/>
          </p:nvSpPr>
          <p:spPr bwMode="auto">
            <a:xfrm>
              <a:off x="5218289" y="1711304"/>
              <a:ext cx="1013178" cy="3733800"/>
            </a:xfrm>
            <a:custGeom>
              <a:avLst/>
              <a:gdLst>
                <a:gd name="T0" fmla="*/ 1027113 w 718"/>
                <a:gd name="T1" fmla="*/ 82550 h 2352"/>
                <a:gd name="T2" fmla="*/ 850900 w 718"/>
                <a:gd name="T3" fmla="*/ 36512 h 2352"/>
                <a:gd name="T4" fmla="*/ 665162 w 718"/>
                <a:gd name="T5" fmla="*/ 9525 h 2352"/>
                <a:gd name="T6" fmla="*/ 473075 w 718"/>
                <a:gd name="T7" fmla="*/ 0 h 2352"/>
                <a:gd name="T8" fmla="*/ 454025 w 718"/>
                <a:gd name="T9" fmla="*/ 3175 h 2352"/>
                <a:gd name="T10" fmla="*/ 450850 w 718"/>
                <a:gd name="T11" fmla="*/ 6350 h 2352"/>
                <a:gd name="T12" fmla="*/ 447675 w 718"/>
                <a:gd name="T13" fmla="*/ 9525 h 2352"/>
                <a:gd name="T14" fmla="*/ 447675 w 718"/>
                <a:gd name="T15" fmla="*/ 15875 h 2352"/>
                <a:gd name="T16" fmla="*/ 473075 w 718"/>
                <a:gd name="T17" fmla="*/ 15875 h 2352"/>
                <a:gd name="T18" fmla="*/ 661987 w 718"/>
                <a:gd name="T19" fmla="*/ 23812 h 2352"/>
                <a:gd name="T20" fmla="*/ 844550 w 718"/>
                <a:gd name="T21" fmla="*/ 55563 h 2352"/>
                <a:gd name="T22" fmla="*/ 1023938 w 718"/>
                <a:gd name="T23" fmla="*/ 100012 h 2352"/>
                <a:gd name="T24" fmla="*/ 1054100 w 718"/>
                <a:gd name="T25" fmla="*/ 106363 h 2352"/>
                <a:gd name="T26" fmla="*/ 1057275 w 718"/>
                <a:gd name="T27" fmla="*/ 103188 h 2352"/>
                <a:gd name="T28" fmla="*/ 1060450 w 718"/>
                <a:gd name="T29" fmla="*/ 100012 h 2352"/>
                <a:gd name="T30" fmla="*/ 1060450 w 718"/>
                <a:gd name="T31" fmla="*/ 96837 h 2352"/>
                <a:gd name="T32" fmla="*/ 3175 w 718"/>
                <a:gd name="T33" fmla="*/ 3673475 h 2352"/>
                <a:gd name="T34" fmla="*/ 98425 w 718"/>
                <a:gd name="T35" fmla="*/ 3694113 h 2352"/>
                <a:gd name="T36" fmla="*/ 280988 w 718"/>
                <a:gd name="T37" fmla="*/ 3725863 h 2352"/>
                <a:gd name="T38" fmla="*/ 473075 w 718"/>
                <a:gd name="T39" fmla="*/ 3733800 h 2352"/>
                <a:gd name="T40" fmla="*/ 665162 w 718"/>
                <a:gd name="T41" fmla="*/ 3725863 h 2352"/>
                <a:gd name="T42" fmla="*/ 850900 w 718"/>
                <a:gd name="T43" fmla="*/ 3694113 h 2352"/>
                <a:gd name="T44" fmla="*/ 1027113 w 718"/>
                <a:gd name="T45" fmla="*/ 3649663 h 2352"/>
                <a:gd name="T46" fmla="*/ 1139825 w 718"/>
                <a:gd name="T47" fmla="*/ 3609975 h 2352"/>
                <a:gd name="T48" fmla="*/ 1109663 w 718"/>
                <a:gd name="T49" fmla="*/ 3603625 h 2352"/>
                <a:gd name="T50" fmla="*/ 935038 w 718"/>
                <a:gd name="T51" fmla="*/ 3657600 h 2352"/>
                <a:gd name="T52" fmla="*/ 755650 w 718"/>
                <a:gd name="T53" fmla="*/ 3694113 h 2352"/>
                <a:gd name="T54" fmla="*/ 566738 w 718"/>
                <a:gd name="T55" fmla="*/ 3713163 h 2352"/>
                <a:gd name="T56" fmla="*/ 377825 w 718"/>
                <a:gd name="T57" fmla="*/ 3713163 h 2352"/>
                <a:gd name="T58" fmla="*/ 192087 w 718"/>
                <a:gd name="T59" fmla="*/ 3694113 h 2352"/>
                <a:gd name="T60" fmla="*/ 9525 w 718"/>
                <a:gd name="T61" fmla="*/ 3657600 h 2352"/>
                <a:gd name="T62" fmla="*/ 0 w 718"/>
                <a:gd name="T63" fmla="*/ 3657600 h 2352"/>
                <a:gd name="T64" fmla="*/ 0 w 718"/>
                <a:gd name="T65" fmla="*/ 3660775 h 2352"/>
                <a:gd name="T66" fmla="*/ 0 w 718"/>
                <a:gd name="T67" fmla="*/ 3667125 h 2352"/>
                <a:gd name="T68" fmla="*/ 3175 w 718"/>
                <a:gd name="T69" fmla="*/ 3670300 h 23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18"/>
                <a:gd name="T106" fmla="*/ 0 h 2352"/>
                <a:gd name="T107" fmla="*/ 718 w 718"/>
                <a:gd name="T108" fmla="*/ 2352 h 23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18" h="2352">
                  <a:moveTo>
                    <a:pt x="670" y="60"/>
                  </a:moveTo>
                  <a:lnTo>
                    <a:pt x="647" y="52"/>
                  </a:lnTo>
                  <a:lnTo>
                    <a:pt x="591" y="37"/>
                  </a:lnTo>
                  <a:lnTo>
                    <a:pt x="536" y="23"/>
                  </a:lnTo>
                  <a:lnTo>
                    <a:pt x="476" y="14"/>
                  </a:lnTo>
                  <a:lnTo>
                    <a:pt x="419" y="6"/>
                  </a:lnTo>
                  <a:lnTo>
                    <a:pt x="359" y="2"/>
                  </a:lnTo>
                  <a:lnTo>
                    <a:pt x="298" y="0"/>
                  </a:lnTo>
                  <a:lnTo>
                    <a:pt x="286" y="0"/>
                  </a:lnTo>
                  <a:lnTo>
                    <a:pt x="286" y="2"/>
                  </a:lnTo>
                  <a:lnTo>
                    <a:pt x="284" y="2"/>
                  </a:lnTo>
                  <a:lnTo>
                    <a:pt x="284" y="4"/>
                  </a:lnTo>
                  <a:lnTo>
                    <a:pt x="284" y="6"/>
                  </a:lnTo>
                  <a:lnTo>
                    <a:pt x="282" y="6"/>
                  </a:lnTo>
                  <a:lnTo>
                    <a:pt x="282" y="8"/>
                  </a:lnTo>
                  <a:lnTo>
                    <a:pt x="282" y="10"/>
                  </a:lnTo>
                  <a:lnTo>
                    <a:pt x="298" y="10"/>
                  </a:lnTo>
                  <a:lnTo>
                    <a:pt x="357" y="12"/>
                  </a:lnTo>
                  <a:lnTo>
                    <a:pt x="417" y="15"/>
                  </a:lnTo>
                  <a:lnTo>
                    <a:pt x="476" y="23"/>
                  </a:lnTo>
                  <a:lnTo>
                    <a:pt x="532" y="35"/>
                  </a:lnTo>
                  <a:lnTo>
                    <a:pt x="589" y="46"/>
                  </a:lnTo>
                  <a:lnTo>
                    <a:pt x="645" y="63"/>
                  </a:lnTo>
                  <a:lnTo>
                    <a:pt x="664" y="69"/>
                  </a:lnTo>
                  <a:lnTo>
                    <a:pt x="664" y="67"/>
                  </a:lnTo>
                  <a:lnTo>
                    <a:pt x="666" y="67"/>
                  </a:lnTo>
                  <a:lnTo>
                    <a:pt x="666" y="65"/>
                  </a:lnTo>
                  <a:lnTo>
                    <a:pt x="668" y="63"/>
                  </a:lnTo>
                  <a:lnTo>
                    <a:pt x="668" y="61"/>
                  </a:lnTo>
                  <a:lnTo>
                    <a:pt x="670" y="60"/>
                  </a:lnTo>
                  <a:close/>
                  <a:moveTo>
                    <a:pt x="2" y="2314"/>
                  </a:moveTo>
                  <a:lnTo>
                    <a:pt x="4" y="2316"/>
                  </a:lnTo>
                  <a:lnTo>
                    <a:pt x="62" y="2327"/>
                  </a:lnTo>
                  <a:lnTo>
                    <a:pt x="119" y="2339"/>
                  </a:lnTo>
                  <a:lnTo>
                    <a:pt x="177" y="2347"/>
                  </a:lnTo>
                  <a:lnTo>
                    <a:pt x="238" y="2350"/>
                  </a:lnTo>
                  <a:lnTo>
                    <a:pt x="298" y="2352"/>
                  </a:lnTo>
                  <a:lnTo>
                    <a:pt x="359" y="2350"/>
                  </a:lnTo>
                  <a:lnTo>
                    <a:pt x="419" y="2347"/>
                  </a:lnTo>
                  <a:lnTo>
                    <a:pt x="476" y="2339"/>
                  </a:lnTo>
                  <a:lnTo>
                    <a:pt x="536" y="2327"/>
                  </a:lnTo>
                  <a:lnTo>
                    <a:pt x="591" y="2316"/>
                  </a:lnTo>
                  <a:lnTo>
                    <a:pt x="647" y="2299"/>
                  </a:lnTo>
                  <a:lnTo>
                    <a:pt x="703" y="2281"/>
                  </a:lnTo>
                  <a:lnTo>
                    <a:pt x="718" y="2274"/>
                  </a:lnTo>
                  <a:lnTo>
                    <a:pt x="712" y="2264"/>
                  </a:lnTo>
                  <a:lnTo>
                    <a:pt x="699" y="2270"/>
                  </a:lnTo>
                  <a:lnTo>
                    <a:pt x="645" y="2289"/>
                  </a:lnTo>
                  <a:lnTo>
                    <a:pt x="589" y="2304"/>
                  </a:lnTo>
                  <a:lnTo>
                    <a:pt x="532" y="2318"/>
                  </a:lnTo>
                  <a:lnTo>
                    <a:pt x="476" y="2327"/>
                  </a:lnTo>
                  <a:lnTo>
                    <a:pt x="417" y="2335"/>
                  </a:lnTo>
                  <a:lnTo>
                    <a:pt x="357" y="2339"/>
                  </a:lnTo>
                  <a:lnTo>
                    <a:pt x="298" y="2341"/>
                  </a:lnTo>
                  <a:lnTo>
                    <a:pt x="238" y="2339"/>
                  </a:lnTo>
                  <a:lnTo>
                    <a:pt x="179" y="2335"/>
                  </a:lnTo>
                  <a:lnTo>
                    <a:pt x="121" y="2327"/>
                  </a:lnTo>
                  <a:lnTo>
                    <a:pt x="64" y="2318"/>
                  </a:lnTo>
                  <a:lnTo>
                    <a:pt x="6" y="2304"/>
                  </a:lnTo>
                  <a:lnTo>
                    <a:pt x="0" y="2303"/>
                  </a:lnTo>
                  <a:lnTo>
                    <a:pt x="0" y="2304"/>
                  </a:lnTo>
                  <a:lnTo>
                    <a:pt x="0" y="2306"/>
                  </a:lnTo>
                  <a:lnTo>
                    <a:pt x="0" y="2308"/>
                  </a:lnTo>
                  <a:lnTo>
                    <a:pt x="0" y="2310"/>
                  </a:lnTo>
                  <a:lnTo>
                    <a:pt x="0" y="2312"/>
                  </a:lnTo>
                  <a:lnTo>
                    <a:pt x="2" y="2312"/>
                  </a:lnTo>
                  <a:lnTo>
                    <a:pt x="2" y="2314"/>
                  </a:lnTo>
                  <a:close/>
                </a:path>
              </a:pathLst>
            </a:custGeom>
            <a:solidFill>
              <a:srgbClr val="23A7FF"/>
            </a:solidFill>
            <a:ln w="9525">
              <a:noFill/>
              <a:round/>
            </a:ln>
          </p:spPr>
          <p:txBody>
            <a:bodyPr/>
            <a:lstStyle/>
            <a:p>
              <a:endParaRPr lang="en-US"/>
            </a:p>
          </p:txBody>
        </p:sp>
        <p:sp>
          <p:nvSpPr>
            <p:cNvPr id="21608" name="Freeform 308"/>
            <p:cNvSpPr>
              <a:spLocks noEditPoints="1"/>
            </p:cNvSpPr>
            <p:nvPr/>
          </p:nvSpPr>
          <p:spPr bwMode="auto">
            <a:xfrm>
              <a:off x="5215468" y="1717657"/>
              <a:ext cx="1013178" cy="3719513"/>
            </a:xfrm>
            <a:custGeom>
              <a:avLst/>
              <a:gdLst>
                <a:gd name="T0" fmla="*/ 1030288 w 718"/>
                <a:gd name="T1" fmla="*/ 85725 h 2343"/>
                <a:gd name="T2" fmla="*/ 850900 w 718"/>
                <a:gd name="T3" fmla="*/ 39688 h 2343"/>
                <a:gd name="T4" fmla="*/ 665162 w 718"/>
                <a:gd name="T5" fmla="*/ 12700 h 2343"/>
                <a:gd name="T6" fmla="*/ 476250 w 718"/>
                <a:gd name="T7" fmla="*/ 0 h 2343"/>
                <a:gd name="T8" fmla="*/ 450850 w 718"/>
                <a:gd name="T9" fmla="*/ 3175 h 2343"/>
                <a:gd name="T10" fmla="*/ 450850 w 718"/>
                <a:gd name="T11" fmla="*/ 9525 h 2343"/>
                <a:gd name="T12" fmla="*/ 447675 w 718"/>
                <a:gd name="T13" fmla="*/ 12700 h 2343"/>
                <a:gd name="T14" fmla="*/ 447675 w 718"/>
                <a:gd name="T15" fmla="*/ 17463 h 2343"/>
                <a:gd name="T16" fmla="*/ 476250 w 718"/>
                <a:gd name="T17" fmla="*/ 17463 h 2343"/>
                <a:gd name="T18" fmla="*/ 665162 w 718"/>
                <a:gd name="T19" fmla="*/ 26988 h 2343"/>
                <a:gd name="T20" fmla="*/ 847725 w 718"/>
                <a:gd name="T21" fmla="*/ 53975 h 2343"/>
                <a:gd name="T22" fmla="*/ 1023938 w 718"/>
                <a:gd name="T23" fmla="*/ 100012 h 2343"/>
                <a:gd name="T24" fmla="*/ 1054100 w 718"/>
                <a:gd name="T25" fmla="*/ 109538 h 2343"/>
                <a:gd name="T26" fmla="*/ 1057275 w 718"/>
                <a:gd name="T27" fmla="*/ 106363 h 2343"/>
                <a:gd name="T28" fmla="*/ 1057275 w 718"/>
                <a:gd name="T29" fmla="*/ 100012 h 2343"/>
                <a:gd name="T30" fmla="*/ 1060450 w 718"/>
                <a:gd name="T31" fmla="*/ 96837 h 2343"/>
                <a:gd name="T32" fmla="*/ 3175 w 718"/>
                <a:gd name="T33" fmla="*/ 3657601 h 2343"/>
                <a:gd name="T34" fmla="*/ 101600 w 718"/>
                <a:gd name="T35" fmla="*/ 3683001 h 2343"/>
                <a:gd name="T36" fmla="*/ 287337 w 718"/>
                <a:gd name="T37" fmla="*/ 3709988 h 2343"/>
                <a:gd name="T38" fmla="*/ 476250 w 718"/>
                <a:gd name="T39" fmla="*/ 3719513 h 2343"/>
                <a:gd name="T40" fmla="*/ 665162 w 718"/>
                <a:gd name="T41" fmla="*/ 3709988 h 2343"/>
                <a:gd name="T42" fmla="*/ 850900 w 718"/>
                <a:gd name="T43" fmla="*/ 3683001 h 2343"/>
                <a:gd name="T44" fmla="*/ 1030288 w 718"/>
                <a:gd name="T45" fmla="*/ 3636963 h 2343"/>
                <a:gd name="T46" fmla="*/ 1139825 w 718"/>
                <a:gd name="T47" fmla="*/ 3597276 h 2343"/>
                <a:gd name="T48" fmla="*/ 1109663 w 718"/>
                <a:gd name="T49" fmla="*/ 3590926 h 2343"/>
                <a:gd name="T50" fmla="*/ 936625 w 718"/>
                <a:gd name="T51" fmla="*/ 3643313 h 2343"/>
                <a:gd name="T52" fmla="*/ 755650 w 718"/>
                <a:gd name="T53" fmla="*/ 3683001 h 2343"/>
                <a:gd name="T54" fmla="*/ 569913 w 718"/>
                <a:gd name="T55" fmla="*/ 3700463 h 2343"/>
                <a:gd name="T56" fmla="*/ 381000 w 718"/>
                <a:gd name="T57" fmla="*/ 3700463 h 2343"/>
                <a:gd name="T58" fmla="*/ 195262 w 718"/>
                <a:gd name="T59" fmla="*/ 3683001 h 2343"/>
                <a:gd name="T60" fmla="*/ 15875 w 718"/>
                <a:gd name="T61" fmla="*/ 3643313 h 2343"/>
                <a:gd name="T62" fmla="*/ 0 w 718"/>
                <a:gd name="T63" fmla="*/ 3643313 h 2343"/>
                <a:gd name="T64" fmla="*/ 3175 w 718"/>
                <a:gd name="T65" fmla="*/ 3646488 h 2343"/>
                <a:gd name="T66" fmla="*/ 3175 w 718"/>
                <a:gd name="T67" fmla="*/ 3651251 h 2343"/>
                <a:gd name="T68" fmla="*/ 3175 w 718"/>
                <a:gd name="T69" fmla="*/ 3654426 h 234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18"/>
                <a:gd name="T106" fmla="*/ 0 h 2343"/>
                <a:gd name="T107" fmla="*/ 718 w 718"/>
                <a:gd name="T108" fmla="*/ 2343 h 234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18" h="2343">
                  <a:moveTo>
                    <a:pt x="668" y="61"/>
                  </a:moveTo>
                  <a:lnTo>
                    <a:pt x="649" y="54"/>
                  </a:lnTo>
                  <a:lnTo>
                    <a:pt x="593" y="38"/>
                  </a:lnTo>
                  <a:lnTo>
                    <a:pt x="536" y="25"/>
                  </a:lnTo>
                  <a:lnTo>
                    <a:pt x="478" y="15"/>
                  </a:lnTo>
                  <a:lnTo>
                    <a:pt x="419" y="8"/>
                  </a:lnTo>
                  <a:lnTo>
                    <a:pt x="359" y="2"/>
                  </a:lnTo>
                  <a:lnTo>
                    <a:pt x="300" y="0"/>
                  </a:lnTo>
                  <a:lnTo>
                    <a:pt x="286" y="2"/>
                  </a:lnTo>
                  <a:lnTo>
                    <a:pt x="284" y="2"/>
                  </a:lnTo>
                  <a:lnTo>
                    <a:pt x="284" y="4"/>
                  </a:lnTo>
                  <a:lnTo>
                    <a:pt x="284" y="6"/>
                  </a:lnTo>
                  <a:lnTo>
                    <a:pt x="282" y="8"/>
                  </a:lnTo>
                  <a:lnTo>
                    <a:pt x="282" y="10"/>
                  </a:lnTo>
                  <a:lnTo>
                    <a:pt x="282" y="11"/>
                  </a:lnTo>
                  <a:lnTo>
                    <a:pt x="281" y="11"/>
                  </a:lnTo>
                  <a:lnTo>
                    <a:pt x="300" y="11"/>
                  </a:lnTo>
                  <a:lnTo>
                    <a:pt x="359" y="13"/>
                  </a:lnTo>
                  <a:lnTo>
                    <a:pt x="419" y="17"/>
                  </a:lnTo>
                  <a:lnTo>
                    <a:pt x="476" y="25"/>
                  </a:lnTo>
                  <a:lnTo>
                    <a:pt x="534" y="34"/>
                  </a:lnTo>
                  <a:lnTo>
                    <a:pt x="590" y="48"/>
                  </a:lnTo>
                  <a:lnTo>
                    <a:pt x="645" y="63"/>
                  </a:lnTo>
                  <a:lnTo>
                    <a:pt x="664" y="71"/>
                  </a:lnTo>
                  <a:lnTo>
                    <a:pt x="664" y="69"/>
                  </a:lnTo>
                  <a:lnTo>
                    <a:pt x="664" y="67"/>
                  </a:lnTo>
                  <a:lnTo>
                    <a:pt x="666" y="67"/>
                  </a:lnTo>
                  <a:lnTo>
                    <a:pt x="666" y="65"/>
                  </a:lnTo>
                  <a:lnTo>
                    <a:pt x="666" y="63"/>
                  </a:lnTo>
                  <a:lnTo>
                    <a:pt x="668" y="63"/>
                  </a:lnTo>
                  <a:lnTo>
                    <a:pt x="668" y="61"/>
                  </a:lnTo>
                  <a:close/>
                  <a:moveTo>
                    <a:pt x="2" y="2304"/>
                  </a:moveTo>
                  <a:lnTo>
                    <a:pt x="8" y="2306"/>
                  </a:lnTo>
                  <a:lnTo>
                    <a:pt x="64" y="2320"/>
                  </a:lnTo>
                  <a:lnTo>
                    <a:pt x="121" y="2329"/>
                  </a:lnTo>
                  <a:lnTo>
                    <a:pt x="181" y="2337"/>
                  </a:lnTo>
                  <a:lnTo>
                    <a:pt x="240" y="2341"/>
                  </a:lnTo>
                  <a:lnTo>
                    <a:pt x="300" y="2343"/>
                  </a:lnTo>
                  <a:lnTo>
                    <a:pt x="359" y="2341"/>
                  </a:lnTo>
                  <a:lnTo>
                    <a:pt x="419" y="2337"/>
                  </a:lnTo>
                  <a:lnTo>
                    <a:pt x="478" y="2329"/>
                  </a:lnTo>
                  <a:lnTo>
                    <a:pt x="536" y="2320"/>
                  </a:lnTo>
                  <a:lnTo>
                    <a:pt x="593" y="2306"/>
                  </a:lnTo>
                  <a:lnTo>
                    <a:pt x="649" y="2291"/>
                  </a:lnTo>
                  <a:lnTo>
                    <a:pt x="703" y="2272"/>
                  </a:lnTo>
                  <a:lnTo>
                    <a:pt x="718" y="2266"/>
                  </a:lnTo>
                  <a:lnTo>
                    <a:pt x="712" y="2256"/>
                  </a:lnTo>
                  <a:lnTo>
                    <a:pt x="699" y="2262"/>
                  </a:lnTo>
                  <a:lnTo>
                    <a:pt x="645" y="2279"/>
                  </a:lnTo>
                  <a:lnTo>
                    <a:pt x="590" y="2295"/>
                  </a:lnTo>
                  <a:lnTo>
                    <a:pt x="534" y="2308"/>
                  </a:lnTo>
                  <a:lnTo>
                    <a:pt x="476" y="2320"/>
                  </a:lnTo>
                  <a:lnTo>
                    <a:pt x="419" y="2325"/>
                  </a:lnTo>
                  <a:lnTo>
                    <a:pt x="359" y="2331"/>
                  </a:lnTo>
                  <a:lnTo>
                    <a:pt x="300" y="2331"/>
                  </a:lnTo>
                  <a:lnTo>
                    <a:pt x="240" y="2331"/>
                  </a:lnTo>
                  <a:lnTo>
                    <a:pt x="181" y="2325"/>
                  </a:lnTo>
                  <a:lnTo>
                    <a:pt x="123" y="2320"/>
                  </a:lnTo>
                  <a:lnTo>
                    <a:pt x="66" y="2308"/>
                  </a:lnTo>
                  <a:lnTo>
                    <a:pt x="10" y="2295"/>
                  </a:lnTo>
                  <a:lnTo>
                    <a:pt x="0" y="2293"/>
                  </a:lnTo>
                  <a:lnTo>
                    <a:pt x="0" y="2295"/>
                  </a:lnTo>
                  <a:lnTo>
                    <a:pt x="0" y="2297"/>
                  </a:lnTo>
                  <a:lnTo>
                    <a:pt x="2" y="2297"/>
                  </a:lnTo>
                  <a:lnTo>
                    <a:pt x="2" y="2299"/>
                  </a:lnTo>
                  <a:lnTo>
                    <a:pt x="2" y="2300"/>
                  </a:lnTo>
                  <a:lnTo>
                    <a:pt x="2" y="2302"/>
                  </a:lnTo>
                  <a:lnTo>
                    <a:pt x="2" y="2304"/>
                  </a:lnTo>
                  <a:close/>
                </a:path>
              </a:pathLst>
            </a:custGeom>
            <a:solidFill>
              <a:srgbClr val="24A7FF"/>
            </a:solidFill>
            <a:ln w="9525">
              <a:noFill/>
              <a:round/>
            </a:ln>
          </p:spPr>
          <p:txBody>
            <a:bodyPr/>
            <a:lstStyle/>
            <a:p>
              <a:endParaRPr lang="en-US"/>
            </a:p>
          </p:txBody>
        </p:sp>
        <p:sp>
          <p:nvSpPr>
            <p:cNvPr id="21609" name="Freeform 309"/>
            <p:cNvSpPr>
              <a:spLocks noEditPoints="1"/>
            </p:cNvSpPr>
            <p:nvPr/>
          </p:nvSpPr>
          <p:spPr bwMode="auto">
            <a:xfrm>
              <a:off x="5215468" y="1727182"/>
              <a:ext cx="1007533" cy="3700463"/>
            </a:xfrm>
            <a:custGeom>
              <a:avLst/>
              <a:gdLst>
                <a:gd name="T0" fmla="*/ 1027113 w 714"/>
                <a:gd name="T1" fmla="*/ 84138 h 2331"/>
                <a:gd name="T2" fmla="*/ 847725 w 714"/>
                <a:gd name="T3" fmla="*/ 39688 h 2331"/>
                <a:gd name="T4" fmla="*/ 665162 w 714"/>
                <a:gd name="T5" fmla="*/ 7938 h 2331"/>
                <a:gd name="T6" fmla="*/ 476250 w 714"/>
                <a:gd name="T7" fmla="*/ 0 h 2331"/>
                <a:gd name="T8" fmla="*/ 447675 w 714"/>
                <a:gd name="T9" fmla="*/ 3175 h 2331"/>
                <a:gd name="T10" fmla="*/ 447675 w 714"/>
                <a:gd name="T11" fmla="*/ 7938 h 2331"/>
                <a:gd name="T12" fmla="*/ 446088 w 714"/>
                <a:gd name="T13" fmla="*/ 11112 h 2331"/>
                <a:gd name="T14" fmla="*/ 442913 w 714"/>
                <a:gd name="T15" fmla="*/ 14288 h 2331"/>
                <a:gd name="T16" fmla="*/ 476250 w 714"/>
                <a:gd name="T17" fmla="*/ 17463 h 2331"/>
                <a:gd name="T18" fmla="*/ 665162 w 714"/>
                <a:gd name="T19" fmla="*/ 26988 h 2331"/>
                <a:gd name="T20" fmla="*/ 844550 w 714"/>
                <a:gd name="T21" fmla="*/ 53975 h 2331"/>
                <a:gd name="T22" fmla="*/ 1020763 w 714"/>
                <a:gd name="T23" fmla="*/ 100012 h 2331"/>
                <a:gd name="T24" fmla="*/ 1050925 w 714"/>
                <a:gd name="T25" fmla="*/ 106363 h 2331"/>
                <a:gd name="T26" fmla="*/ 1050925 w 714"/>
                <a:gd name="T27" fmla="*/ 103188 h 2331"/>
                <a:gd name="T28" fmla="*/ 1054100 w 714"/>
                <a:gd name="T29" fmla="*/ 100012 h 2331"/>
                <a:gd name="T30" fmla="*/ 1057275 w 714"/>
                <a:gd name="T31" fmla="*/ 96837 h 2331"/>
                <a:gd name="T32" fmla="*/ 3175 w 714"/>
                <a:gd name="T33" fmla="*/ 3640138 h 2331"/>
                <a:gd name="T34" fmla="*/ 104775 w 714"/>
                <a:gd name="T35" fmla="*/ 3663951 h 2331"/>
                <a:gd name="T36" fmla="*/ 287337 w 714"/>
                <a:gd name="T37" fmla="*/ 3690938 h 2331"/>
                <a:gd name="T38" fmla="*/ 476250 w 714"/>
                <a:gd name="T39" fmla="*/ 3700463 h 2331"/>
                <a:gd name="T40" fmla="*/ 665162 w 714"/>
                <a:gd name="T41" fmla="*/ 3690938 h 2331"/>
                <a:gd name="T42" fmla="*/ 847725 w 714"/>
                <a:gd name="T43" fmla="*/ 3663951 h 2331"/>
                <a:gd name="T44" fmla="*/ 1027113 w 714"/>
                <a:gd name="T45" fmla="*/ 3617913 h 2331"/>
                <a:gd name="T46" fmla="*/ 1133475 w 714"/>
                <a:gd name="T47" fmla="*/ 3578226 h 2331"/>
                <a:gd name="T48" fmla="*/ 1106488 w 714"/>
                <a:gd name="T49" fmla="*/ 3571876 h 2331"/>
                <a:gd name="T50" fmla="*/ 933450 w 714"/>
                <a:gd name="T51" fmla="*/ 3627438 h 2331"/>
                <a:gd name="T52" fmla="*/ 755650 w 714"/>
                <a:gd name="T53" fmla="*/ 3663951 h 2331"/>
                <a:gd name="T54" fmla="*/ 569912 w 714"/>
                <a:gd name="T55" fmla="*/ 3681413 h 2331"/>
                <a:gd name="T56" fmla="*/ 381000 w 714"/>
                <a:gd name="T57" fmla="*/ 3681413 h 2331"/>
                <a:gd name="T58" fmla="*/ 195262 w 714"/>
                <a:gd name="T59" fmla="*/ 3663951 h 2331"/>
                <a:gd name="T60" fmla="*/ 19050 w 714"/>
                <a:gd name="T61" fmla="*/ 3627438 h 2331"/>
                <a:gd name="T62" fmla="*/ 0 w 714"/>
                <a:gd name="T63" fmla="*/ 3624263 h 2331"/>
                <a:gd name="T64" fmla="*/ 0 w 714"/>
                <a:gd name="T65" fmla="*/ 3627438 h 2331"/>
                <a:gd name="T66" fmla="*/ 0 w 714"/>
                <a:gd name="T67" fmla="*/ 3633788 h 2331"/>
                <a:gd name="T68" fmla="*/ 3175 w 714"/>
                <a:gd name="T69" fmla="*/ 3636963 h 23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14"/>
                <a:gd name="T106" fmla="*/ 0 h 2331"/>
                <a:gd name="T107" fmla="*/ 714 w 714"/>
                <a:gd name="T108" fmla="*/ 2331 h 233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14" h="2331">
                  <a:moveTo>
                    <a:pt x="666" y="59"/>
                  </a:moveTo>
                  <a:lnTo>
                    <a:pt x="647" y="53"/>
                  </a:lnTo>
                  <a:lnTo>
                    <a:pt x="591" y="36"/>
                  </a:lnTo>
                  <a:lnTo>
                    <a:pt x="534" y="25"/>
                  </a:lnTo>
                  <a:lnTo>
                    <a:pt x="478" y="13"/>
                  </a:lnTo>
                  <a:lnTo>
                    <a:pt x="419" y="5"/>
                  </a:lnTo>
                  <a:lnTo>
                    <a:pt x="359" y="2"/>
                  </a:lnTo>
                  <a:lnTo>
                    <a:pt x="300" y="0"/>
                  </a:lnTo>
                  <a:lnTo>
                    <a:pt x="284" y="0"/>
                  </a:lnTo>
                  <a:lnTo>
                    <a:pt x="282" y="2"/>
                  </a:lnTo>
                  <a:lnTo>
                    <a:pt x="282" y="4"/>
                  </a:lnTo>
                  <a:lnTo>
                    <a:pt x="282" y="5"/>
                  </a:lnTo>
                  <a:lnTo>
                    <a:pt x="281" y="5"/>
                  </a:lnTo>
                  <a:lnTo>
                    <a:pt x="281" y="7"/>
                  </a:lnTo>
                  <a:lnTo>
                    <a:pt x="281" y="9"/>
                  </a:lnTo>
                  <a:lnTo>
                    <a:pt x="279" y="9"/>
                  </a:lnTo>
                  <a:lnTo>
                    <a:pt x="279" y="11"/>
                  </a:lnTo>
                  <a:lnTo>
                    <a:pt x="300" y="11"/>
                  </a:lnTo>
                  <a:lnTo>
                    <a:pt x="359" y="13"/>
                  </a:lnTo>
                  <a:lnTo>
                    <a:pt x="419" y="17"/>
                  </a:lnTo>
                  <a:lnTo>
                    <a:pt x="476" y="25"/>
                  </a:lnTo>
                  <a:lnTo>
                    <a:pt x="532" y="34"/>
                  </a:lnTo>
                  <a:lnTo>
                    <a:pt x="588" y="48"/>
                  </a:lnTo>
                  <a:lnTo>
                    <a:pt x="643" y="63"/>
                  </a:lnTo>
                  <a:lnTo>
                    <a:pt x="661" y="69"/>
                  </a:lnTo>
                  <a:lnTo>
                    <a:pt x="662" y="67"/>
                  </a:lnTo>
                  <a:lnTo>
                    <a:pt x="662" y="65"/>
                  </a:lnTo>
                  <a:lnTo>
                    <a:pt x="664" y="65"/>
                  </a:lnTo>
                  <a:lnTo>
                    <a:pt x="664" y="63"/>
                  </a:lnTo>
                  <a:lnTo>
                    <a:pt x="664" y="61"/>
                  </a:lnTo>
                  <a:lnTo>
                    <a:pt x="666" y="61"/>
                  </a:lnTo>
                  <a:lnTo>
                    <a:pt x="666" y="59"/>
                  </a:lnTo>
                  <a:close/>
                  <a:moveTo>
                    <a:pt x="2" y="2293"/>
                  </a:moveTo>
                  <a:lnTo>
                    <a:pt x="8" y="2294"/>
                  </a:lnTo>
                  <a:lnTo>
                    <a:pt x="66" y="2308"/>
                  </a:lnTo>
                  <a:lnTo>
                    <a:pt x="123" y="2317"/>
                  </a:lnTo>
                  <a:lnTo>
                    <a:pt x="181" y="2325"/>
                  </a:lnTo>
                  <a:lnTo>
                    <a:pt x="240" y="2329"/>
                  </a:lnTo>
                  <a:lnTo>
                    <a:pt x="300" y="2331"/>
                  </a:lnTo>
                  <a:lnTo>
                    <a:pt x="359" y="2329"/>
                  </a:lnTo>
                  <a:lnTo>
                    <a:pt x="419" y="2325"/>
                  </a:lnTo>
                  <a:lnTo>
                    <a:pt x="478" y="2317"/>
                  </a:lnTo>
                  <a:lnTo>
                    <a:pt x="534" y="2308"/>
                  </a:lnTo>
                  <a:lnTo>
                    <a:pt x="591" y="2294"/>
                  </a:lnTo>
                  <a:lnTo>
                    <a:pt x="647" y="2279"/>
                  </a:lnTo>
                  <a:lnTo>
                    <a:pt x="701" y="2260"/>
                  </a:lnTo>
                  <a:lnTo>
                    <a:pt x="714" y="2254"/>
                  </a:lnTo>
                  <a:lnTo>
                    <a:pt x="710" y="2245"/>
                  </a:lnTo>
                  <a:lnTo>
                    <a:pt x="697" y="2250"/>
                  </a:lnTo>
                  <a:lnTo>
                    <a:pt x="643" y="2269"/>
                  </a:lnTo>
                  <a:lnTo>
                    <a:pt x="588" y="2285"/>
                  </a:lnTo>
                  <a:lnTo>
                    <a:pt x="532" y="2296"/>
                  </a:lnTo>
                  <a:lnTo>
                    <a:pt x="476" y="2308"/>
                  </a:lnTo>
                  <a:lnTo>
                    <a:pt x="419" y="2316"/>
                  </a:lnTo>
                  <a:lnTo>
                    <a:pt x="359" y="2319"/>
                  </a:lnTo>
                  <a:lnTo>
                    <a:pt x="300" y="2321"/>
                  </a:lnTo>
                  <a:lnTo>
                    <a:pt x="240" y="2319"/>
                  </a:lnTo>
                  <a:lnTo>
                    <a:pt x="183" y="2316"/>
                  </a:lnTo>
                  <a:lnTo>
                    <a:pt x="123" y="2308"/>
                  </a:lnTo>
                  <a:lnTo>
                    <a:pt x="67" y="2296"/>
                  </a:lnTo>
                  <a:lnTo>
                    <a:pt x="12" y="2285"/>
                  </a:lnTo>
                  <a:lnTo>
                    <a:pt x="0" y="2281"/>
                  </a:lnTo>
                  <a:lnTo>
                    <a:pt x="0" y="2283"/>
                  </a:lnTo>
                  <a:lnTo>
                    <a:pt x="0" y="2285"/>
                  </a:lnTo>
                  <a:lnTo>
                    <a:pt x="0" y="2287"/>
                  </a:lnTo>
                  <a:lnTo>
                    <a:pt x="0" y="2289"/>
                  </a:lnTo>
                  <a:lnTo>
                    <a:pt x="0" y="2291"/>
                  </a:lnTo>
                  <a:lnTo>
                    <a:pt x="2" y="2291"/>
                  </a:lnTo>
                  <a:lnTo>
                    <a:pt x="2" y="2293"/>
                  </a:lnTo>
                  <a:close/>
                </a:path>
              </a:pathLst>
            </a:custGeom>
            <a:solidFill>
              <a:srgbClr val="25A7FF"/>
            </a:solidFill>
            <a:ln w="9525">
              <a:noFill/>
              <a:round/>
            </a:ln>
          </p:spPr>
          <p:txBody>
            <a:bodyPr/>
            <a:lstStyle/>
            <a:p>
              <a:endParaRPr lang="en-US"/>
            </a:p>
          </p:txBody>
        </p:sp>
        <p:sp>
          <p:nvSpPr>
            <p:cNvPr id="21610" name="Freeform 310"/>
            <p:cNvSpPr>
              <a:spLocks noEditPoints="1"/>
            </p:cNvSpPr>
            <p:nvPr/>
          </p:nvSpPr>
          <p:spPr bwMode="auto">
            <a:xfrm>
              <a:off x="5212646" y="1735117"/>
              <a:ext cx="1007533" cy="3683000"/>
            </a:xfrm>
            <a:custGeom>
              <a:avLst/>
              <a:gdLst>
                <a:gd name="T0" fmla="*/ 1027113 w 714"/>
                <a:gd name="T1" fmla="*/ 82550 h 2320"/>
                <a:gd name="T2" fmla="*/ 850900 w 714"/>
                <a:gd name="T3" fmla="*/ 36512 h 2320"/>
                <a:gd name="T4" fmla="*/ 668337 w 714"/>
                <a:gd name="T5" fmla="*/ 9525 h 2320"/>
                <a:gd name="T6" fmla="*/ 479425 w 714"/>
                <a:gd name="T7" fmla="*/ 0 h 2320"/>
                <a:gd name="T8" fmla="*/ 449263 w 714"/>
                <a:gd name="T9" fmla="*/ 3175 h 2320"/>
                <a:gd name="T10" fmla="*/ 446088 w 714"/>
                <a:gd name="T11" fmla="*/ 6350 h 2320"/>
                <a:gd name="T12" fmla="*/ 446088 w 714"/>
                <a:gd name="T13" fmla="*/ 12700 h 2320"/>
                <a:gd name="T14" fmla="*/ 442913 w 714"/>
                <a:gd name="T15" fmla="*/ 15875 h 2320"/>
                <a:gd name="T16" fmla="*/ 479425 w 714"/>
                <a:gd name="T17" fmla="*/ 19050 h 2320"/>
                <a:gd name="T18" fmla="*/ 665162 w 714"/>
                <a:gd name="T19" fmla="*/ 28575 h 2320"/>
                <a:gd name="T20" fmla="*/ 847725 w 714"/>
                <a:gd name="T21" fmla="*/ 55563 h 2320"/>
                <a:gd name="T22" fmla="*/ 1020763 w 714"/>
                <a:gd name="T23" fmla="*/ 101600 h 2320"/>
                <a:gd name="T24" fmla="*/ 1049338 w 714"/>
                <a:gd name="T25" fmla="*/ 107950 h 2320"/>
                <a:gd name="T26" fmla="*/ 1052513 w 714"/>
                <a:gd name="T27" fmla="*/ 104775 h 2320"/>
                <a:gd name="T28" fmla="*/ 1054100 w 714"/>
                <a:gd name="T29" fmla="*/ 98425 h 2320"/>
                <a:gd name="T30" fmla="*/ 1054100 w 714"/>
                <a:gd name="T31" fmla="*/ 95250 h 2320"/>
                <a:gd name="T32" fmla="*/ 3175 w 714"/>
                <a:gd name="T33" fmla="*/ 3622675 h 2320"/>
                <a:gd name="T34" fmla="*/ 107950 w 714"/>
                <a:gd name="T35" fmla="*/ 3646488 h 2320"/>
                <a:gd name="T36" fmla="*/ 290512 w 714"/>
                <a:gd name="T37" fmla="*/ 3673475 h 2320"/>
                <a:gd name="T38" fmla="*/ 479425 w 714"/>
                <a:gd name="T39" fmla="*/ 3683000 h 2320"/>
                <a:gd name="T40" fmla="*/ 668337 w 714"/>
                <a:gd name="T41" fmla="*/ 3673475 h 2320"/>
                <a:gd name="T42" fmla="*/ 850900 w 714"/>
                <a:gd name="T43" fmla="*/ 3646488 h 2320"/>
                <a:gd name="T44" fmla="*/ 1027113 w 714"/>
                <a:gd name="T45" fmla="*/ 3600450 h 2320"/>
                <a:gd name="T46" fmla="*/ 1133475 w 714"/>
                <a:gd name="T47" fmla="*/ 3563938 h 2320"/>
                <a:gd name="T48" fmla="*/ 1106488 w 714"/>
                <a:gd name="T49" fmla="*/ 3557588 h 2320"/>
                <a:gd name="T50" fmla="*/ 936625 w 714"/>
                <a:gd name="T51" fmla="*/ 3609975 h 2320"/>
                <a:gd name="T52" fmla="*/ 755650 w 714"/>
                <a:gd name="T53" fmla="*/ 3646488 h 2320"/>
                <a:gd name="T54" fmla="*/ 573087 w 714"/>
                <a:gd name="T55" fmla="*/ 3665538 h 2320"/>
                <a:gd name="T56" fmla="*/ 384175 w 714"/>
                <a:gd name="T57" fmla="*/ 3665538 h 2320"/>
                <a:gd name="T58" fmla="*/ 201612 w 714"/>
                <a:gd name="T59" fmla="*/ 3646488 h 2320"/>
                <a:gd name="T60" fmla="*/ 22225 w 714"/>
                <a:gd name="T61" fmla="*/ 3609975 h 2320"/>
                <a:gd name="T62" fmla="*/ 0 w 714"/>
                <a:gd name="T63" fmla="*/ 3606800 h 2320"/>
                <a:gd name="T64" fmla="*/ 0 w 714"/>
                <a:gd name="T65" fmla="*/ 3609975 h 2320"/>
                <a:gd name="T66" fmla="*/ 3175 w 714"/>
                <a:gd name="T67" fmla="*/ 3616325 h 2320"/>
                <a:gd name="T68" fmla="*/ 3175 w 714"/>
                <a:gd name="T69" fmla="*/ 3619500 h 232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14"/>
                <a:gd name="T106" fmla="*/ 0 h 2320"/>
                <a:gd name="T107" fmla="*/ 714 w 714"/>
                <a:gd name="T108" fmla="*/ 2320 h 232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14" h="2320">
                  <a:moveTo>
                    <a:pt x="666" y="60"/>
                  </a:moveTo>
                  <a:lnTo>
                    <a:pt x="647" y="52"/>
                  </a:lnTo>
                  <a:lnTo>
                    <a:pt x="592" y="37"/>
                  </a:lnTo>
                  <a:lnTo>
                    <a:pt x="536" y="23"/>
                  </a:lnTo>
                  <a:lnTo>
                    <a:pt x="478" y="14"/>
                  </a:lnTo>
                  <a:lnTo>
                    <a:pt x="421" y="6"/>
                  </a:lnTo>
                  <a:lnTo>
                    <a:pt x="361" y="2"/>
                  </a:lnTo>
                  <a:lnTo>
                    <a:pt x="302" y="0"/>
                  </a:lnTo>
                  <a:lnTo>
                    <a:pt x="283" y="0"/>
                  </a:lnTo>
                  <a:lnTo>
                    <a:pt x="283" y="2"/>
                  </a:lnTo>
                  <a:lnTo>
                    <a:pt x="283" y="4"/>
                  </a:lnTo>
                  <a:lnTo>
                    <a:pt x="281" y="4"/>
                  </a:lnTo>
                  <a:lnTo>
                    <a:pt x="281" y="6"/>
                  </a:lnTo>
                  <a:lnTo>
                    <a:pt x="281" y="8"/>
                  </a:lnTo>
                  <a:lnTo>
                    <a:pt x="279" y="8"/>
                  </a:lnTo>
                  <a:lnTo>
                    <a:pt x="279" y="10"/>
                  </a:lnTo>
                  <a:lnTo>
                    <a:pt x="279" y="12"/>
                  </a:lnTo>
                  <a:lnTo>
                    <a:pt x="302" y="12"/>
                  </a:lnTo>
                  <a:lnTo>
                    <a:pt x="361" y="12"/>
                  </a:lnTo>
                  <a:lnTo>
                    <a:pt x="419" y="18"/>
                  </a:lnTo>
                  <a:lnTo>
                    <a:pt x="476" y="23"/>
                  </a:lnTo>
                  <a:lnTo>
                    <a:pt x="534" y="35"/>
                  </a:lnTo>
                  <a:lnTo>
                    <a:pt x="590" y="46"/>
                  </a:lnTo>
                  <a:lnTo>
                    <a:pt x="643" y="64"/>
                  </a:lnTo>
                  <a:lnTo>
                    <a:pt x="661" y="68"/>
                  </a:lnTo>
                  <a:lnTo>
                    <a:pt x="663" y="66"/>
                  </a:lnTo>
                  <a:lnTo>
                    <a:pt x="663" y="64"/>
                  </a:lnTo>
                  <a:lnTo>
                    <a:pt x="664" y="62"/>
                  </a:lnTo>
                  <a:lnTo>
                    <a:pt x="664" y="60"/>
                  </a:lnTo>
                  <a:lnTo>
                    <a:pt x="666" y="60"/>
                  </a:lnTo>
                  <a:close/>
                  <a:moveTo>
                    <a:pt x="2" y="2282"/>
                  </a:moveTo>
                  <a:lnTo>
                    <a:pt x="12" y="2284"/>
                  </a:lnTo>
                  <a:lnTo>
                    <a:pt x="68" y="2297"/>
                  </a:lnTo>
                  <a:lnTo>
                    <a:pt x="125" y="2309"/>
                  </a:lnTo>
                  <a:lnTo>
                    <a:pt x="183" y="2314"/>
                  </a:lnTo>
                  <a:lnTo>
                    <a:pt x="242" y="2320"/>
                  </a:lnTo>
                  <a:lnTo>
                    <a:pt x="302" y="2320"/>
                  </a:lnTo>
                  <a:lnTo>
                    <a:pt x="361" y="2320"/>
                  </a:lnTo>
                  <a:lnTo>
                    <a:pt x="421" y="2314"/>
                  </a:lnTo>
                  <a:lnTo>
                    <a:pt x="478" y="2309"/>
                  </a:lnTo>
                  <a:lnTo>
                    <a:pt x="536" y="2297"/>
                  </a:lnTo>
                  <a:lnTo>
                    <a:pt x="592" y="2284"/>
                  </a:lnTo>
                  <a:lnTo>
                    <a:pt x="647" y="2268"/>
                  </a:lnTo>
                  <a:lnTo>
                    <a:pt x="701" y="2251"/>
                  </a:lnTo>
                  <a:lnTo>
                    <a:pt x="714" y="2245"/>
                  </a:lnTo>
                  <a:lnTo>
                    <a:pt x="711" y="2236"/>
                  </a:lnTo>
                  <a:lnTo>
                    <a:pt x="697" y="2241"/>
                  </a:lnTo>
                  <a:lnTo>
                    <a:pt x="643" y="2259"/>
                  </a:lnTo>
                  <a:lnTo>
                    <a:pt x="590" y="2274"/>
                  </a:lnTo>
                  <a:lnTo>
                    <a:pt x="534" y="2288"/>
                  </a:lnTo>
                  <a:lnTo>
                    <a:pt x="476" y="2297"/>
                  </a:lnTo>
                  <a:lnTo>
                    <a:pt x="419" y="2305"/>
                  </a:lnTo>
                  <a:lnTo>
                    <a:pt x="361" y="2309"/>
                  </a:lnTo>
                  <a:lnTo>
                    <a:pt x="302" y="2311"/>
                  </a:lnTo>
                  <a:lnTo>
                    <a:pt x="242" y="2309"/>
                  </a:lnTo>
                  <a:lnTo>
                    <a:pt x="185" y="2305"/>
                  </a:lnTo>
                  <a:lnTo>
                    <a:pt x="127" y="2297"/>
                  </a:lnTo>
                  <a:lnTo>
                    <a:pt x="69" y="2288"/>
                  </a:lnTo>
                  <a:lnTo>
                    <a:pt x="14" y="2274"/>
                  </a:lnTo>
                  <a:lnTo>
                    <a:pt x="0" y="2270"/>
                  </a:lnTo>
                  <a:lnTo>
                    <a:pt x="0" y="2272"/>
                  </a:lnTo>
                  <a:lnTo>
                    <a:pt x="0" y="2274"/>
                  </a:lnTo>
                  <a:lnTo>
                    <a:pt x="2" y="2276"/>
                  </a:lnTo>
                  <a:lnTo>
                    <a:pt x="2" y="2278"/>
                  </a:lnTo>
                  <a:lnTo>
                    <a:pt x="2" y="2280"/>
                  </a:lnTo>
                  <a:lnTo>
                    <a:pt x="2" y="2282"/>
                  </a:lnTo>
                  <a:close/>
                </a:path>
              </a:pathLst>
            </a:custGeom>
            <a:solidFill>
              <a:srgbClr val="26A8FF"/>
            </a:solidFill>
            <a:ln w="9525">
              <a:noFill/>
              <a:round/>
            </a:ln>
          </p:spPr>
          <p:txBody>
            <a:bodyPr/>
            <a:lstStyle/>
            <a:p>
              <a:endParaRPr lang="en-US"/>
            </a:p>
          </p:txBody>
        </p:sp>
        <p:sp>
          <p:nvSpPr>
            <p:cNvPr id="21611" name="Freeform 311"/>
            <p:cNvSpPr>
              <a:spLocks noEditPoints="1"/>
            </p:cNvSpPr>
            <p:nvPr/>
          </p:nvSpPr>
          <p:spPr bwMode="auto">
            <a:xfrm>
              <a:off x="5212645" y="1744645"/>
              <a:ext cx="1004711" cy="3667125"/>
            </a:xfrm>
            <a:custGeom>
              <a:avLst/>
              <a:gdLst>
                <a:gd name="T0" fmla="*/ 1023938 w 712"/>
                <a:gd name="T1" fmla="*/ 82550 h 2310"/>
                <a:gd name="T2" fmla="*/ 847725 w 712"/>
                <a:gd name="T3" fmla="*/ 36512 h 2310"/>
                <a:gd name="T4" fmla="*/ 668337 w 712"/>
                <a:gd name="T5" fmla="*/ 9525 h 2310"/>
                <a:gd name="T6" fmla="*/ 479425 w 712"/>
                <a:gd name="T7" fmla="*/ 0 h 2310"/>
                <a:gd name="T8" fmla="*/ 446088 w 712"/>
                <a:gd name="T9" fmla="*/ 3175 h 2310"/>
                <a:gd name="T10" fmla="*/ 442913 w 712"/>
                <a:gd name="T11" fmla="*/ 6350 h 2310"/>
                <a:gd name="T12" fmla="*/ 439738 w 712"/>
                <a:gd name="T13" fmla="*/ 12700 h 2310"/>
                <a:gd name="T14" fmla="*/ 439738 w 712"/>
                <a:gd name="T15" fmla="*/ 15875 h 2310"/>
                <a:gd name="T16" fmla="*/ 479425 w 712"/>
                <a:gd name="T17" fmla="*/ 15875 h 2310"/>
                <a:gd name="T18" fmla="*/ 665162 w 712"/>
                <a:gd name="T19" fmla="*/ 25400 h 2310"/>
                <a:gd name="T20" fmla="*/ 844550 w 712"/>
                <a:gd name="T21" fmla="*/ 52388 h 2310"/>
                <a:gd name="T22" fmla="*/ 1017588 w 712"/>
                <a:gd name="T23" fmla="*/ 98425 h 2310"/>
                <a:gd name="T24" fmla="*/ 1046163 w 712"/>
                <a:gd name="T25" fmla="*/ 103188 h 2310"/>
                <a:gd name="T26" fmla="*/ 1049338 w 712"/>
                <a:gd name="T27" fmla="*/ 101600 h 2310"/>
                <a:gd name="T28" fmla="*/ 1049338 w 712"/>
                <a:gd name="T29" fmla="*/ 98425 h 2310"/>
                <a:gd name="T30" fmla="*/ 1052513 w 712"/>
                <a:gd name="T31" fmla="*/ 95250 h 2310"/>
                <a:gd name="T32" fmla="*/ 3175 w 712"/>
                <a:gd name="T33" fmla="*/ 3603625 h 2310"/>
                <a:gd name="T34" fmla="*/ 109538 w 712"/>
                <a:gd name="T35" fmla="*/ 3627438 h 2310"/>
                <a:gd name="T36" fmla="*/ 293687 w 712"/>
                <a:gd name="T37" fmla="*/ 3659188 h 2310"/>
                <a:gd name="T38" fmla="*/ 479425 w 712"/>
                <a:gd name="T39" fmla="*/ 3667125 h 2310"/>
                <a:gd name="T40" fmla="*/ 668337 w 712"/>
                <a:gd name="T41" fmla="*/ 3659188 h 2310"/>
                <a:gd name="T42" fmla="*/ 847725 w 712"/>
                <a:gd name="T43" fmla="*/ 3627438 h 2310"/>
                <a:gd name="T44" fmla="*/ 1023938 w 712"/>
                <a:gd name="T45" fmla="*/ 3584575 h 2310"/>
                <a:gd name="T46" fmla="*/ 1130300 w 712"/>
                <a:gd name="T47" fmla="*/ 3546475 h 2310"/>
                <a:gd name="T48" fmla="*/ 1103313 w 712"/>
                <a:gd name="T49" fmla="*/ 3540125 h 2310"/>
                <a:gd name="T50" fmla="*/ 933450 w 712"/>
                <a:gd name="T51" fmla="*/ 3590925 h 2310"/>
                <a:gd name="T52" fmla="*/ 755650 w 712"/>
                <a:gd name="T53" fmla="*/ 3627438 h 2310"/>
                <a:gd name="T54" fmla="*/ 573087 w 712"/>
                <a:gd name="T55" fmla="*/ 3646488 h 2310"/>
                <a:gd name="T56" fmla="*/ 384175 w 712"/>
                <a:gd name="T57" fmla="*/ 3646488 h 2310"/>
                <a:gd name="T58" fmla="*/ 201612 w 712"/>
                <a:gd name="T59" fmla="*/ 3627438 h 2310"/>
                <a:gd name="T60" fmla="*/ 25400 w 712"/>
                <a:gd name="T61" fmla="*/ 3590925 h 2310"/>
                <a:gd name="T62" fmla="*/ 0 w 712"/>
                <a:gd name="T63" fmla="*/ 3587750 h 2310"/>
                <a:gd name="T64" fmla="*/ 0 w 712"/>
                <a:gd name="T65" fmla="*/ 3590925 h 2310"/>
                <a:gd name="T66" fmla="*/ 0 w 712"/>
                <a:gd name="T67" fmla="*/ 3597275 h 2310"/>
                <a:gd name="T68" fmla="*/ 0 w 712"/>
                <a:gd name="T69" fmla="*/ 3600450 h 23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12"/>
                <a:gd name="T106" fmla="*/ 0 h 2310"/>
                <a:gd name="T107" fmla="*/ 712 w 712"/>
                <a:gd name="T108" fmla="*/ 2310 h 23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12" h="2310">
                  <a:moveTo>
                    <a:pt x="663" y="58"/>
                  </a:moveTo>
                  <a:lnTo>
                    <a:pt x="645" y="52"/>
                  </a:lnTo>
                  <a:lnTo>
                    <a:pt x="590" y="37"/>
                  </a:lnTo>
                  <a:lnTo>
                    <a:pt x="534" y="23"/>
                  </a:lnTo>
                  <a:lnTo>
                    <a:pt x="478" y="14"/>
                  </a:lnTo>
                  <a:lnTo>
                    <a:pt x="421" y="6"/>
                  </a:lnTo>
                  <a:lnTo>
                    <a:pt x="361" y="2"/>
                  </a:lnTo>
                  <a:lnTo>
                    <a:pt x="302" y="0"/>
                  </a:lnTo>
                  <a:lnTo>
                    <a:pt x="281" y="0"/>
                  </a:lnTo>
                  <a:lnTo>
                    <a:pt x="281" y="2"/>
                  </a:lnTo>
                  <a:lnTo>
                    <a:pt x="279" y="2"/>
                  </a:lnTo>
                  <a:lnTo>
                    <a:pt x="279" y="4"/>
                  </a:lnTo>
                  <a:lnTo>
                    <a:pt x="279" y="6"/>
                  </a:lnTo>
                  <a:lnTo>
                    <a:pt x="277" y="8"/>
                  </a:lnTo>
                  <a:lnTo>
                    <a:pt x="277" y="10"/>
                  </a:lnTo>
                  <a:lnTo>
                    <a:pt x="277" y="12"/>
                  </a:lnTo>
                  <a:lnTo>
                    <a:pt x="302" y="10"/>
                  </a:lnTo>
                  <a:lnTo>
                    <a:pt x="361" y="12"/>
                  </a:lnTo>
                  <a:lnTo>
                    <a:pt x="419" y="16"/>
                  </a:lnTo>
                  <a:lnTo>
                    <a:pt x="476" y="23"/>
                  </a:lnTo>
                  <a:lnTo>
                    <a:pt x="532" y="33"/>
                  </a:lnTo>
                  <a:lnTo>
                    <a:pt x="588" y="46"/>
                  </a:lnTo>
                  <a:lnTo>
                    <a:pt x="641" y="62"/>
                  </a:lnTo>
                  <a:lnTo>
                    <a:pt x="659" y="67"/>
                  </a:lnTo>
                  <a:lnTo>
                    <a:pt x="659" y="65"/>
                  </a:lnTo>
                  <a:lnTo>
                    <a:pt x="661" y="64"/>
                  </a:lnTo>
                  <a:lnTo>
                    <a:pt x="661" y="62"/>
                  </a:lnTo>
                  <a:lnTo>
                    <a:pt x="663" y="60"/>
                  </a:lnTo>
                  <a:lnTo>
                    <a:pt x="663" y="58"/>
                  </a:lnTo>
                  <a:close/>
                  <a:moveTo>
                    <a:pt x="2" y="2270"/>
                  </a:moveTo>
                  <a:lnTo>
                    <a:pt x="14" y="2274"/>
                  </a:lnTo>
                  <a:lnTo>
                    <a:pt x="69" y="2285"/>
                  </a:lnTo>
                  <a:lnTo>
                    <a:pt x="125" y="2297"/>
                  </a:lnTo>
                  <a:lnTo>
                    <a:pt x="185" y="2305"/>
                  </a:lnTo>
                  <a:lnTo>
                    <a:pt x="242" y="2308"/>
                  </a:lnTo>
                  <a:lnTo>
                    <a:pt x="302" y="2310"/>
                  </a:lnTo>
                  <a:lnTo>
                    <a:pt x="361" y="2308"/>
                  </a:lnTo>
                  <a:lnTo>
                    <a:pt x="421" y="2305"/>
                  </a:lnTo>
                  <a:lnTo>
                    <a:pt x="478" y="2297"/>
                  </a:lnTo>
                  <a:lnTo>
                    <a:pt x="534" y="2285"/>
                  </a:lnTo>
                  <a:lnTo>
                    <a:pt x="590" y="2274"/>
                  </a:lnTo>
                  <a:lnTo>
                    <a:pt x="645" y="2258"/>
                  </a:lnTo>
                  <a:lnTo>
                    <a:pt x="699" y="2239"/>
                  </a:lnTo>
                  <a:lnTo>
                    <a:pt x="712" y="2234"/>
                  </a:lnTo>
                  <a:lnTo>
                    <a:pt x="707" y="2224"/>
                  </a:lnTo>
                  <a:lnTo>
                    <a:pt x="695" y="2230"/>
                  </a:lnTo>
                  <a:lnTo>
                    <a:pt x="641" y="2247"/>
                  </a:lnTo>
                  <a:lnTo>
                    <a:pt x="588" y="2262"/>
                  </a:lnTo>
                  <a:lnTo>
                    <a:pt x="532" y="2276"/>
                  </a:lnTo>
                  <a:lnTo>
                    <a:pt x="476" y="2285"/>
                  </a:lnTo>
                  <a:lnTo>
                    <a:pt x="419" y="2293"/>
                  </a:lnTo>
                  <a:lnTo>
                    <a:pt x="361" y="2297"/>
                  </a:lnTo>
                  <a:lnTo>
                    <a:pt x="302" y="2299"/>
                  </a:lnTo>
                  <a:lnTo>
                    <a:pt x="242" y="2297"/>
                  </a:lnTo>
                  <a:lnTo>
                    <a:pt x="185" y="2293"/>
                  </a:lnTo>
                  <a:lnTo>
                    <a:pt x="127" y="2285"/>
                  </a:lnTo>
                  <a:lnTo>
                    <a:pt x="71" y="2276"/>
                  </a:lnTo>
                  <a:lnTo>
                    <a:pt x="16" y="2262"/>
                  </a:lnTo>
                  <a:lnTo>
                    <a:pt x="0" y="2258"/>
                  </a:lnTo>
                  <a:lnTo>
                    <a:pt x="0" y="2260"/>
                  </a:lnTo>
                  <a:lnTo>
                    <a:pt x="0" y="2262"/>
                  </a:lnTo>
                  <a:lnTo>
                    <a:pt x="0" y="2264"/>
                  </a:lnTo>
                  <a:lnTo>
                    <a:pt x="0" y="2266"/>
                  </a:lnTo>
                  <a:lnTo>
                    <a:pt x="0" y="2268"/>
                  </a:lnTo>
                  <a:lnTo>
                    <a:pt x="2" y="2270"/>
                  </a:lnTo>
                  <a:close/>
                </a:path>
              </a:pathLst>
            </a:custGeom>
            <a:solidFill>
              <a:srgbClr val="27A8FF"/>
            </a:solidFill>
            <a:ln w="9525">
              <a:noFill/>
              <a:round/>
            </a:ln>
          </p:spPr>
          <p:txBody>
            <a:bodyPr/>
            <a:lstStyle/>
            <a:p>
              <a:endParaRPr lang="en-US"/>
            </a:p>
          </p:txBody>
        </p:sp>
        <p:sp>
          <p:nvSpPr>
            <p:cNvPr id="21612" name="Freeform 312"/>
            <p:cNvSpPr>
              <a:spLocks noEditPoints="1"/>
            </p:cNvSpPr>
            <p:nvPr/>
          </p:nvSpPr>
          <p:spPr bwMode="auto">
            <a:xfrm>
              <a:off x="5209823" y="1754167"/>
              <a:ext cx="1006123" cy="3649662"/>
            </a:xfrm>
            <a:custGeom>
              <a:avLst/>
              <a:gdLst>
                <a:gd name="T0" fmla="*/ 1023938 w 713"/>
                <a:gd name="T1" fmla="*/ 82550 h 2299"/>
                <a:gd name="T2" fmla="*/ 850900 w 713"/>
                <a:gd name="T3" fmla="*/ 36512 h 2299"/>
                <a:gd name="T4" fmla="*/ 668338 w 713"/>
                <a:gd name="T5" fmla="*/ 9525 h 2299"/>
                <a:gd name="T6" fmla="*/ 482600 w 713"/>
                <a:gd name="T7" fmla="*/ 0 h 2299"/>
                <a:gd name="T8" fmla="*/ 442913 w 713"/>
                <a:gd name="T9" fmla="*/ 3175 h 2299"/>
                <a:gd name="T10" fmla="*/ 442913 w 713"/>
                <a:gd name="T11" fmla="*/ 6350 h 2299"/>
                <a:gd name="T12" fmla="*/ 439738 w 713"/>
                <a:gd name="T13" fmla="*/ 9525 h 2299"/>
                <a:gd name="T14" fmla="*/ 439738 w 713"/>
                <a:gd name="T15" fmla="*/ 15875 h 2299"/>
                <a:gd name="T16" fmla="*/ 482600 w 713"/>
                <a:gd name="T17" fmla="*/ 15875 h 2299"/>
                <a:gd name="T18" fmla="*/ 668338 w 713"/>
                <a:gd name="T19" fmla="*/ 23812 h 2299"/>
                <a:gd name="T20" fmla="*/ 847725 w 713"/>
                <a:gd name="T21" fmla="*/ 52387 h 2299"/>
                <a:gd name="T22" fmla="*/ 1020763 w 713"/>
                <a:gd name="T23" fmla="*/ 96837 h 2299"/>
                <a:gd name="T24" fmla="*/ 1046163 w 713"/>
                <a:gd name="T25" fmla="*/ 103187 h 2299"/>
                <a:gd name="T26" fmla="*/ 1046163 w 713"/>
                <a:gd name="T27" fmla="*/ 100012 h 2299"/>
                <a:gd name="T28" fmla="*/ 1049338 w 713"/>
                <a:gd name="T29" fmla="*/ 93662 h 2299"/>
                <a:gd name="T30" fmla="*/ 1052513 w 713"/>
                <a:gd name="T31" fmla="*/ 92075 h 2299"/>
                <a:gd name="T32" fmla="*/ 3175 w 713"/>
                <a:gd name="T33" fmla="*/ 3584575 h 2299"/>
                <a:gd name="T34" fmla="*/ 112713 w 713"/>
                <a:gd name="T35" fmla="*/ 3613150 h 2299"/>
                <a:gd name="T36" fmla="*/ 296863 w 713"/>
                <a:gd name="T37" fmla="*/ 3640137 h 2299"/>
                <a:gd name="T38" fmla="*/ 482600 w 713"/>
                <a:gd name="T39" fmla="*/ 3649662 h 2299"/>
                <a:gd name="T40" fmla="*/ 668338 w 713"/>
                <a:gd name="T41" fmla="*/ 3640137 h 2299"/>
                <a:gd name="T42" fmla="*/ 850900 w 713"/>
                <a:gd name="T43" fmla="*/ 3613150 h 2299"/>
                <a:gd name="T44" fmla="*/ 1023938 w 713"/>
                <a:gd name="T45" fmla="*/ 3567112 h 2299"/>
                <a:gd name="T46" fmla="*/ 1131888 w 713"/>
                <a:gd name="T47" fmla="*/ 3530600 h 2299"/>
                <a:gd name="T48" fmla="*/ 1103313 w 713"/>
                <a:gd name="T49" fmla="*/ 3521075 h 2299"/>
                <a:gd name="T50" fmla="*/ 933450 w 713"/>
                <a:gd name="T51" fmla="*/ 3575050 h 2299"/>
                <a:gd name="T52" fmla="*/ 755650 w 713"/>
                <a:gd name="T53" fmla="*/ 3613150 h 2299"/>
                <a:gd name="T54" fmla="*/ 576263 w 713"/>
                <a:gd name="T55" fmla="*/ 3630612 h 2299"/>
                <a:gd name="T56" fmla="*/ 390525 w 713"/>
                <a:gd name="T57" fmla="*/ 3630612 h 2299"/>
                <a:gd name="T58" fmla="*/ 207963 w 713"/>
                <a:gd name="T59" fmla="*/ 3613150 h 2299"/>
                <a:gd name="T60" fmla="*/ 31750 w 713"/>
                <a:gd name="T61" fmla="*/ 3575050 h 2299"/>
                <a:gd name="T62" fmla="*/ 0 w 713"/>
                <a:gd name="T63" fmla="*/ 3570287 h 2299"/>
                <a:gd name="T64" fmla="*/ 0 w 713"/>
                <a:gd name="T65" fmla="*/ 3573462 h 2299"/>
                <a:gd name="T66" fmla="*/ 3175 w 713"/>
                <a:gd name="T67" fmla="*/ 3578225 h 2299"/>
                <a:gd name="T68" fmla="*/ 3175 w 713"/>
                <a:gd name="T69" fmla="*/ 3581400 h 229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13"/>
                <a:gd name="T106" fmla="*/ 0 h 2299"/>
                <a:gd name="T107" fmla="*/ 713 w 713"/>
                <a:gd name="T108" fmla="*/ 2299 h 229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13" h="2299">
                  <a:moveTo>
                    <a:pt x="663" y="56"/>
                  </a:moveTo>
                  <a:lnTo>
                    <a:pt x="645" y="52"/>
                  </a:lnTo>
                  <a:lnTo>
                    <a:pt x="592" y="34"/>
                  </a:lnTo>
                  <a:lnTo>
                    <a:pt x="536" y="23"/>
                  </a:lnTo>
                  <a:lnTo>
                    <a:pt x="478" y="11"/>
                  </a:lnTo>
                  <a:lnTo>
                    <a:pt x="421" y="6"/>
                  </a:lnTo>
                  <a:lnTo>
                    <a:pt x="363" y="0"/>
                  </a:lnTo>
                  <a:lnTo>
                    <a:pt x="304" y="0"/>
                  </a:lnTo>
                  <a:lnTo>
                    <a:pt x="281" y="0"/>
                  </a:lnTo>
                  <a:lnTo>
                    <a:pt x="279" y="2"/>
                  </a:lnTo>
                  <a:lnTo>
                    <a:pt x="279" y="4"/>
                  </a:lnTo>
                  <a:lnTo>
                    <a:pt x="277" y="6"/>
                  </a:lnTo>
                  <a:lnTo>
                    <a:pt x="277" y="8"/>
                  </a:lnTo>
                  <a:lnTo>
                    <a:pt x="277" y="10"/>
                  </a:lnTo>
                  <a:lnTo>
                    <a:pt x="275" y="11"/>
                  </a:lnTo>
                  <a:lnTo>
                    <a:pt x="304" y="10"/>
                  </a:lnTo>
                  <a:lnTo>
                    <a:pt x="363" y="11"/>
                  </a:lnTo>
                  <a:lnTo>
                    <a:pt x="421" y="15"/>
                  </a:lnTo>
                  <a:lnTo>
                    <a:pt x="476" y="23"/>
                  </a:lnTo>
                  <a:lnTo>
                    <a:pt x="534" y="33"/>
                  </a:lnTo>
                  <a:lnTo>
                    <a:pt x="588" y="46"/>
                  </a:lnTo>
                  <a:lnTo>
                    <a:pt x="643" y="61"/>
                  </a:lnTo>
                  <a:lnTo>
                    <a:pt x="657" y="65"/>
                  </a:lnTo>
                  <a:lnTo>
                    <a:pt x="659" y="65"/>
                  </a:lnTo>
                  <a:lnTo>
                    <a:pt x="659" y="63"/>
                  </a:lnTo>
                  <a:lnTo>
                    <a:pt x="661" y="61"/>
                  </a:lnTo>
                  <a:lnTo>
                    <a:pt x="661" y="59"/>
                  </a:lnTo>
                  <a:lnTo>
                    <a:pt x="663" y="58"/>
                  </a:lnTo>
                  <a:lnTo>
                    <a:pt x="663" y="56"/>
                  </a:lnTo>
                  <a:close/>
                  <a:moveTo>
                    <a:pt x="2" y="2258"/>
                  </a:moveTo>
                  <a:lnTo>
                    <a:pt x="16" y="2262"/>
                  </a:lnTo>
                  <a:lnTo>
                    <a:pt x="71" y="2276"/>
                  </a:lnTo>
                  <a:lnTo>
                    <a:pt x="129" y="2285"/>
                  </a:lnTo>
                  <a:lnTo>
                    <a:pt x="187" y="2293"/>
                  </a:lnTo>
                  <a:lnTo>
                    <a:pt x="244" y="2297"/>
                  </a:lnTo>
                  <a:lnTo>
                    <a:pt x="304" y="2299"/>
                  </a:lnTo>
                  <a:lnTo>
                    <a:pt x="363" y="2297"/>
                  </a:lnTo>
                  <a:lnTo>
                    <a:pt x="421" y="2293"/>
                  </a:lnTo>
                  <a:lnTo>
                    <a:pt x="478" y="2285"/>
                  </a:lnTo>
                  <a:lnTo>
                    <a:pt x="536" y="2276"/>
                  </a:lnTo>
                  <a:lnTo>
                    <a:pt x="592" y="2262"/>
                  </a:lnTo>
                  <a:lnTo>
                    <a:pt x="645" y="2247"/>
                  </a:lnTo>
                  <a:lnTo>
                    <a:pt x="699" y="2229"/>
                  </a:lnTo>
                  <a:lnTo>
                    <a:pt x="713" y="2224"/>
                  </a:lnTo>
                  <a:lnTo>
                    <a:pt x="707" y="2214"/>
                  </a:lnTo>
                  <a:lnTo>
                    <a:pt x="695" y="2218"/>
                  </a:lnTo>
                  <a:lnTo>
                    <a:pt x="643" y="2237"/>
                  </a:lnTo>
                  <a:lnTo>
                    <a:pt x="588" y="2252"/>
                  </a:lnTo>
                  <a:lnTo>
                    <a:pt x="534" y="2264"/>
                  </a:lnTo>
                  <a:lnTo>
                    <a:pt x="476" y="2276"/>
                  </a:lnTo>
                  <a:lnTo>
                    <a:pt x="421" y="2281"/>
                  </a:lnTo>
                  <a:lnTo>
                    <a:pt x="363" y="2287"/>
                  </a:lnTo>
                  <a:lnTo>
                    <a:pt x="304" y="2287"/>
                  </a:lnTo>
                  <a:lnTo>
                    <a:pt x="246" y="2287"/>
                  </a:lnTo>
                  <a:lnTo>
                    <a:pt x="187" y="2281"/>
                  </a:lnTo>
                  <a:lnTo>
                    <a:pt x="131" y="2276"/>
                  </a:lnTo>
                  <a:lnTo>
                    <a:pt x="73" y="2264"/>
                  </a:lnTo>
                  <a:lnTo>
                    <a:pt x="20" y="2252"/>
                  </a:lnTo>
                  <a:lnTo>
                    <a:pt x="0" y="2247"/>
                  </a:lnTo>
                  <a:lnTo>
                    <a:pt x="0" y="2249"/>
                  </a:lnTo>
                  <a:lnTo>
                    <a:pt x="0" y="2251"/>
                  </a:lnTo>
                  <a:lnTo>
                    <a:pt x="2" y="2252"/>
                  </a:lnTo>
                  <a:lnTo>
                    <a:pt x="2" y="2254"/>
                  </a:lnTo>
                  <a:lnTo>
                    <a:pt x="2" y="2256"/>
                  </a:lnTo>
                  <a:lnTo>
                    <a:pt x="2" y="2258"/>
                  </a:lnTo>
                  <a:close/>
                </a:path>
              </a:pathLst>
            </a:custGeom>
            <a:solidFill>
              <a:srgbClr val="28A9FF"/>
            </a:solidFill>
            <a:ln w="9525">
              <a:noFill/>
              <a:round/>
            </a:ln>
          </p:spPr>
          <p:txBody>
            <a:bodyPr/>
            <a:lstStyle/>
            <a:p>
              <a:endParaRPr lang="en-US"/>
            </a:p>
          </p:txBody>
        </p:sp>
        <p:sp>
          <p:nvSpPr>
            <p:cNvPr id="21613" name="Freeform 313"/>
            <p:cNvSpPr>
              <a:spLocks noEditPoints="1"/>
            </p:cNvSpPr>
            <p:nvPr/>
          </p:nvSpPr>
          <p:spPr bwMode="auto">
            <a:xfrm>
              <a:off x="5209822" y="1760520"/>
              <a:ext cx="1000478" cy="3633787"/>
            </a:xfrm>
            <a:custGeom>
              <a:avLst/>
              <a:gdLst>
                <a:gd name="T0" fmla="*/ 1020763 w 709"/>
                <a:gd name="T1" fmla="*/ 82550 h 2289"/>
                <a:gd name="T2" fmla="*/ 847725 w 709"/>
                <a:gd name="T3" fmla="*/ 36512 h 2289"/>
                <a:gd name="T4" fmla="*/ 668338 w 709"/>
                <a:gd name="T5" fmla="*/ 9525 h 2289"/>
                <a:gd name="T6" fmla="*/ 482600 w 709"/>
                <a:gd name="T7" fmla="*/ 0 h 2289"/>
                <a:gd name="T8" fmla="*/ 439738 w 709"/>
                <a:gd name="T9" fmla="*/ 3175 h 2289"/>
                <a:gd name="T10" fmla="*/ 439738 w 709"/>
                <a:gd name="T11" fmla="*/ 9525 h 2289"/>
                <a:gd name="T12" fmla="*/ 436563 w 709"/>
                <a:gd name="T13" fmla="*/ 11112 h 2289"/>
                <a:gd name="T14" fmla="*/ 433388 w 709"/>
                <a:gd name="T15" fmla="*/ 17462 h 2289"/>
                <a:gd name="T16" fmla="*/ 482600 w 709"/>
                <a:gd name="T17" fmla="*/ 17462 h 2289"/>
                <a:gd name="T18" fmla="*/ 665163 w 709"/>
                <a:gd name="T19" fmla="*/ 26987 h 2289"/>
                <a:gd name="T20" fmla="*/ 844550 w 709"/>
                <a:gd name="T21" fmla="*/ 53975 h 2289"/>
                <a:gd name="T22" fmla="*/ 1019175 w 709"/>
                <a:gd name="T23" fmla="*/ 96837 h 2289"/>
                <a:gd name="T24" fmla="*/ 1039813 w 709"/>
                <a:gd name="T25" fmla="*/ 103187 h 2289"/>
                <a:gd name="T26" fmla="*/ 1042988 w 709"/>
                <a:gd name="T27" fmla="*/ 100012 h 2289"/>
                <a:gd name="T28" fmla="*/ 1046163 w 709"/>
                <a:gd name="T29" fmla="*/ 96837 h 2289"/>
                <a:gd name="T30" fmla="*/ 1046163 w 709"/>
                <a:gd name="T31" fmla="*/ 93662 h 2289"/>
                <a:gd name="T32" fmla="*/ 3175 w 709"/>
                <a:gd name="T33" fmla="*/ 3568700 h 2289"/>
                <a:gd name="T34" fmla="*/ 115888 w 709"/>
                <a:gd name="T35" fmla="*/ 3597275 h 2289"/>
                <a:gd name="T36" fmla="*/ 296863 w 709"/>
                <a:gd name="T37" fmla="*/ 3624262 h 2289"/>
                <a:gd name="T38" fmla="*/ 482600 w 709"/>
                <a:gd name="T39" fmla="*/ 3633787 h 2289"/>
                <a:gd name="T40" fmla="*/ 668338 w 709"/>
                <a:gd name="T41" fmla="*/ 3624262 h 2289"/>
                <a:gd name="T42" fmla="*/ 847725 w 709"/>
                <a:gd name="T43" fmla="*/ 3597275 h 2289"/>
                <a:gd name="T44" fmla="*/ 1020763 w 709"/>
                <a:gd name="T45" fmla="*/ 3551237 h 2289"/>
                <a:gd name="T46" fmla="*/ 1125538 w 709"/>
                <a:gd name="T47" fmla="*/ 3514725 h 2289"/>
                <a:gd name="T48" fmla="*/ 1100138 w 709"/>
                <a:gd name="T49" fmla="*/ 3508375 h 2289"/>
                <a:gd name="T50" fmla="*/ 933450 w 709"/>
                <a:gd name="T51" fmla="*/ 3560762 h 2289"/>
                <a:gd name="T52" fmla="*/ 755650 w 709"/>
                <a:gd name="T53" fmla="*/ 3597275 h 2289"/>
                <a:gd name="T54" fmla="*/ 573088 w 709"/>
                <a:gd name="T55" fmla="*/ 3614737 h 2289"/>
                <a:gd name="T56" fmla="*/ 390525 w 709"/>
                <a:gd name="T57" fmla="*/ 3614737 h 2289"/>
                <a:gd name="T58" fmla="*/ 207963 w 709"/>
                <a:gd name="T59" fmla="*/ 3597275 h 2289"/>
                <a:gd name="T60" fmla="*/ 31750 w 709"/>
                <a:gd name="T61" fmla="*/ 3560762 h 2289"/>
                <a:gd name="T62" fmla="*/ 0 w 709"/>
                <a:gd name="T63" fmla="*/ 3554412 h 2289"/>
                <a:gd name="T64" fmla="*/ 0 w 709"/>
                <a:gd name="T65" fmla="*/ 3557587 h 2289"/>
                <a:gd name="T66" fmla="*/ 0 w 709"/>
                <a:gd name="T67" fmla="*/ 3563937 h 2289"/>
                <a:gd name="T68" fmla="*/ 0 w 709"/>
                <a:gd name="T69" fmla="*/ 3567112 h 228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09"/>
                <a:gd name="T106" fmla="*/ 0 h 2289"/>
                <a:gd name="T107" fmla="*/ 709 w 709"/>
                <a:gd name="T108" fmla="*/ 2289 h 228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09" h="2289">
                  <a:moveTo>
                    <a:pt x="661" y="57"/>
                  </a:moveTo>
                  <a:lnTo>
                    <a:pt x="643" y="52"/>
                  </a:lnTo>
                  <a:lnTo>
                    <a:pt x="590" y="36"/>
                  </a:lnTo>
                  <a:lnTo>
                    <a:pt x="534" y="23"/>
                  </a:lnTo>
                  <a:lnTo>
                    <a:pt x="478" y="13"/>
                  </a:lnTo>
                  <a:lnTo>
                    <a:pt x="421" y="6"/>
                  </a:lnTo>
                  <a:lnTo>
                    <a:pt x="363" y="2"/>
                  </a:lnTo>
                  <a:lnTo>
                    <a:pt x="304" y="0"/>
                  </a:lnTo>
                  <a:lnTo>
                    <a:pt x="279" y="2"/>
                  </a:lnTo>
                  <a:lnTo>
                    <a:pt x="277" y="2"/>
                  </a:lnTo>
                  <a:lnTo>
                    <a:pt x="277" y="4"/>
                  </a:lnTo>
                  <a:lnTo>
                    <a:pt x="277" y="6"/>
                  </a:lnTo>
                  <a:lnTo>
                    <a:pt x="275" y="7"/>
                  </a:lnTo>
                  <a:lnTo>
                    <a:pt x="275" y="9"/>
                  </a:lnTo>
                  <a:lnTo>
                    <a:pt x="273" y="11"/>
                  </a:lnTo>
                  <a:lnTo>
                    <a:pt x="304" y="11"/>
                  </a:lnTo>
                  <a:lnTo>
                    <a:pt x="361" y="13"/>
                  </a:lnTo>
                  <a:lnTo>
                    <a:pt x="419" y="17"/>
                  </a:lnTo>
                  <a:lnTo>
                    <a:pt x="476" y="25"/>
                  </a:lnTo>
                  <a:lnTo>
                    <a:pt x="532" y="34"/>
                  </a:lnTo>
                  <a:lnTo>
                    <a:pt x="588" y="48"/>
                  </a:lnTo>
                  <a:lnTo>
                    <a:pt x="642" y="61"/>
                  </a:lnTo>
                  <a:lnTo>
                    <a:pt x="655" y="67"/>
                  </a:lnTo>
                  <a:lnTo>
                    <a:pt x="655" y="65"/>
                  </a:lnTo>
                  <a:lnTo>
                    <a:pt x="657" y="65"/>
                  </a:lnTo>
                  <a:lnTo>
                    <a:pt x="657" y="63"/>
                  </a:lnTo>
                  <a:lnTo>
                    <a:pt x="657" y="61"/>
                  </a:lnTo>
                  <a:lnTo>
                    <a:pt x="659" y="61"/>
                  </a:lnTo>
                  <a:lnTo>
                    <a:pt x="659" y="59"/>
                  </a:lnTo>
                  <a:lnTo>
                    <a:pt x="661" y="57"/>
                  </a:lnTo>
                  <a:close/>
                  <a:moveTo>
                    <a:pt x="2" y="2248"/>
                  </a:moveTo>
                  <a:lnTo>
                    <a:pt x="18" y="2252"/>
                  </a:lnTo>
                  <a:lnTo>
                    <a:pt x="73" y="2266"/>
                  </a:lnTo>
                  <a:lnTo>
                    <a:pt x="129" y="2275"/>
                  </a:lnTo>
                  <a:lnTo>
                    <a:pt x="187" y="2283"/>
                  </a:lnTo>
                  <a:lnTo>
                    <a:pt x="244" y="2287"/>
                  </a:lnTo>
                  <a:lnTo>
                    <a:pt x="304" y="2289"/>
                  </a:lnTo>
                  <a:lnTo>
                    <a:pt x="363" y="2287"/>
                  </a:lnTo>
                  <a:lnTo>
                    <a:pt x="421" y="2283"/>
                  </a:lnTo>
                  <a:lnTo>
                    <a:pt x="478" y="2275"/>
                  </a:lnTo>
                  <a:lnTo>
                    <a:pt x="534" y="2266"/>
                  </a:lnTo>
                  <a:lnTo>
                    <a:pt x="590" y="2252"/>
                  </a:lnTo>
                  <a:lnTo>
                    <a:pt x="643" y="2237"/>
                  </a:lnTo>
                  <a:lnTo>
                    <a:pt x="697" y="2220"/>
                  </a:lnTo>
                  <a:lnTo>
                    <a:pt x="709" y="2214"/>
                  </a:lnTo>
                  <a:lnTo>
                    <a:pt x="705" y="2204"/>
                  </a:lnTo>
                  <a:lnTo>
                    <a:pt x="693" y="2210"/>
                  </a:lnTo>
                  <a:lnTo>
                    <a:pt x="642" y="2227"/>
                  </a:lnTo>
                  <a:lnTo>
                    <a:pt x="588" y="2243"/>
                  </a:lnTo>
                  <a:lnTo>
                    <a:pt x="532" y="2256"/>
                  </a:lnTo>
                  <a:lnTo>
                    <a:pt x="476" y="2266"/>
                  </a:lnTo>
                  <a:lnTo>
                    <a:pt x="419" y="2273"/>
                  </a:lnTo>
                  <a:lnTo>
                    <a:pt x="361" y="2277"/>
                  </a:lnTo>
                  <a:lnTo>
                    <a:pt x="304" y="2279"/>
                  </a:lnTo>
                  <a:lnTo>
                    <a:pt x="246" y="2277"/>
                  </a:lnTo>
                  <a:lnTo>
                    <a:pt x="189" y="2273"/>
                  </a:lnTo>
                  <a:lnTo>
                    <a:pt x="131" y="2266"/>
                  </a:lnTo>
                  <a:lnTo>
                    <a:pt x="75" y="2256"/>
                  </a:lnTo>
                  <a:lnTo>
                    <a:pt x="20" y="2243"/>
                  </a:lnTo>
                  <a:lnTo>
                    <a:pt x="0" y="2237"/>
                  </a:lnTo>
                  <a:lnTo>
                    <a:pt x="0" y="2239"/>
                  </a:lnTo>
                  <a:lnTo>
                    <a:pt x="0" y="2241"/>
                  </a:lnTo>
                  <a:lnTo>
                    <a:pt x="0" y="2243"/>
                  </a:lnTo>
                  <a:lnTo>
                    <a:pt x="0" y="2245"/>
                  </a:lnTo>
                  <a:lnTo>
                    <a:pt x="0" y="2247"/>
                  </a:lnTo>
                  <a:lnTo>
                    <a:pt x="2" y="2248"/>
                  </a:lnTo>
                  <a:close/>
                </a:path>
              </a:pathLst>
            </a:custGeom>
            <a:solidFill>
              <a:srgbClr val="29A9FF"/>
            </a:solidFill>
            <a:ln w="9525">
              <a:noFill/>
              <a:round/>
            </a:ln>
          </p:spPr>
          <p:txBody>
            <a:bodyPr/>
            <a:lstStyle/>
            <a:p>
              <a:endParaRPr lang="en-US"/>
            </a:p>
          </p:txBody>
        </p:sp>
        <p:sp>
          <p:nvSpPr>
            <p:cNvPr id="21614" name="Freeform 314"/>
            <p:cNvSpPr>
              <a:spLocks noEditPoints="1"/>
            </p:cNvSpPr>
            <p:nvPr/>
          </p:nvSpPr>
          <p:spPr bwMode="auto">
            <a:xfrm>
              <a:off x="5208411" y="1770045"/>
              <a:ext cx="999067" cy="3614737"/>
            </a:xfrm>
            <a:custGeom>
              <a:avLst/>
              <a:gdLst>
                <a:gd name="T0" fmla="*/ 1022350 w 708"/>
                <a:gd name="T1" fmla="*/ 80962 h 2277"/>
                <a:gd name="T2" fmla="*/ 849313 w 708"/>
                <a:gd name="T3" fmla="*/ 36512 h 2277"/>
                <a:gd name="T4" fmla="*/ 669925 w 708"/>
                <a:gd name="T5" fmla="*/ 7937 h 2277"/>
                <a:gd name="T6" fmla="*/ 484188 w 708"/>
                <a:gd name="T7" fmla="*/ 0 h 2277"/>
                <a:gd name="T8" fmla="*/ 438150 w 708"/>
                <a:gd name="T9" fmla="*/ 1587 h 2277"/>
                <a:gd name="T10" fmla="*/ 434975 w 708"/>
                <a:gd name="T11" fmla="*/ 7937 h 2277"/>
                <a:gd name="T12" fmla="*/ 434975 w 708"/>
                <a:gd name="T13" fmla="*/ 11112 h 2277"/>
                <a:gd name="T14" fmla="*/ 431800 w 708"/>
                <a:gd name="T15" fmla="*/ 14287 h 2277"/>
                <a:gd name="T16" fmla="*/ 484188 w 708"/>
                <a:gd name="T17" fmla="*/ 17462 h 2277"/>
                <a:gd name="T18" fmla="*/ 666750 w 708"/>
                <a:gd name="T19" fmla="*/ 26987 h 2277"/>
                <a:gd name="T20" fmla="*/ 846138 w 708"/>
                <a:gd name="T21" fmla="*/ 53975 h 2277"/>
                <a:gd name="T22" fmla="*/ 1017588 w 708"/>
                <a:gd name="T23" fmla="*/ 96837 h 2277"/>
                <a:gd name="T24" fmla="*/ 1038225 w 708"/>
                <a:gd name="T25" fmla="*/ 103187 h 2277"/>
                <a:gd name="T26" fmla="*/ 1041400 w 708"/>
                <a:gd name="T27" fmla="*/ 100012 h 2277"/>
                <a:gd name="T28" fmla="*/ 1041400 w 708"/>
                <a:gd name="T29" fmla="*/ 93662 h 2277"/>
                <a:gd name="T30" fmla="*/ 1044575 w 708"/>
                <a:gd name="T31" fmla="*/ 90487 h 2277"/>
                <a:gd name="T32" fmla="*/ 1588 w 708"/>
                <a:gd name="T33" fmla="*/ 3551237 h 2277"/>
                <a:gd name="T34" fmla="*/ 117475 w 708"/>
                <a:gd name="T35" fmla="*/ 3578225 h 2277"/>
                <a:gd name="T36" fmla="*/ 298450 w 708"/>
                <a:gd name="T37" fmla="*/ 3605212 h 2277"/>
                <a:gd name="T38" fmla="*/ 484188 w 708"/>
                <a:gd name="T39" fmla="*/ 3614737 h 2277"/>
                <a:gd name="T40" fmla="*/ 669925 w 708"/>
                <a:gd name="T41" fmla="*/ 3605212 h 2277"/>
                <a:gd name="T42" fmla="*/ 849313 w 708"/>
                <a:gd name="T43" fmla="*/ 3578225 h 2277"/>
                <a:gd name="T44" fmla="*/ 1022350 w 708"/>
                <a:gd name="T45" fmla="*/ 3535362 h 2277"/>
                <a:gd name="T46" fmla="*/ 1123950 w 708"/>
                <a:gd name="T47" fmla="*/ 3498850 h 2277"/>
                <a:gd name="T48" fmla="*/ 1098550 w 708"/>
                <a:gd name="T49" fmla="*/ 3489325 h 2277"/>
                <a:gd name="T50" fmla="*/ 931863 w 708"/>
                <a:gd name="T51" fmla="*/ 3541712 h 2277"/>
                <a:gd name="T52" fmla="*/ 757237 w 708"/>
                <a:gd name="T53" fmla="*/ 3578225 h 2277"/>
                <a:gd name="T54" fmla="*/ 574675 w 708"/>
                <a:gd name="T55" fmla="*/ 3597275 h 2277"/>
                <a:gd name="T56" fmla="*/ 392112 w 708"/>
                <a:gd name="T57" fmla="*/ 3597275 h 2277"/>
                <a:gd name="T58" fmla="*/ 212725 w 708"/>
                <a:gd name="T59" fmla="*/ 3578225 h 2277"/>
                <a:gd name="T60" fmla="*/ 36512 w 708"/>
                <a:gd name="T61" fmla="*/ 3541712 h 2277"/>
                <a:gd name="T62" fmla="*/ 0 w 708"/>
                <a:gd name="T63" fmla="*/ 3535362 h 2277"/>
                <a:gd name="T64" fmla="*/ 0 w 708"/>
                <a:gd name="T65" fmla="*/ 3538537 h 2277"/>
                <a:gd name="T66" fmla="*/ 1588 w 708"/>
                <a:gd name="T67" fmla="*/ 3544887 h 2277"/>
                <a:gd name="T68" fmla="*/ 1588 w 708"/>
                <a:gd name="T69" fmla="*/ 3548062 h 22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08"/>
                <a:gd name="T106" fmla="*/ 0 h 2277"/>
                <a:gd name="T107" fmla="*/ 708 w 708"/>
                <a:gd name="T108" fmla="*/ 2277 h 22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08" h="2277">
                  <a:moveTo>
                    <a:pt x="658" y="55"/>
                  </a:moveTo>
                  <a:lnTo>
                    <a:pt x="644" y="51"/>
                  </a:lnTo>
                  <a:lnTo>
                    <a:pt x="589" y="36"/>
                  </a:lnTo>
                  <a:lnTo>
                    <a:pt x="535" y="23"/>
                  </a:lnTo>
                  <a:lnTo>
                    <a:pt x="477" y="13"/>
                  </a:lnTo>
                  <a:lnTo>
                    <a:pt x="422" y="5"/>
                  </a:lnTo>
                  <a:lnTo>
                    <a:pt x="364" y="1"/>
                  </a:lnTo>
                  <a:lnTo>
                    <a:pt x="305" y="0"/>
                  </a:lnTo>
                  <a:lnTo>
                    <a:pt x="276" y="1"/>
                  </a:lnTo>
                  <a:lnTo>
                    <a:pt x="276" y="3"/>
                  </a:lnTo>
                  <a:lnTo>
                    <a:pt x="274" y="5"/>
                  </a:lnTo>
                  <a:lnTo>
                    <a:pt x="274" y="7"/>
                  </a:lnTo>
                  <a:lnTo>
                    <a:pt x="272" y="9"/>
                  </a:lnTo>
                  <a:lnTo>
                    <a:pt x="272" y="11"/>
                  </a:lnTo>
                  <a:lnTo>
                    <a:pt x="305" y="11"/>
                  </a:lnTo>
                  <a:lnTo>
                    <a:pt x="362" y="11"/>
                  </a:lnTo>
                  <a:lnTo>
                    <a:pt x="420" y="17"/>
                  </a:lnTo>
                  <a:lnTo>
                    <a:pt x="477" y="23"/>
                  </a:lnTo>
                  <a:lnTo>
                    <a:pt x="533" y="34"/>
                  </a:lnTo>
                  <a:lnTo>
                    <a:pt x="587" y="46"/>
                  </a:lnTo>
                  <a:lnTo>
                    <a:pt x="641" y="61"/>
                  </a:lnTo>
                  <a:lnTo>
                    <a:pt x="654" y="65"/>
                  </a:lnTo>
                  <a:lnTo>
                    <a:pt x="654" y="63"/>
                  </a:lnTo>
                  <a:lnTo>
                    <a:pt x="656" y="63"/>
                  </a:lnTo>
                  <a:lnTo>
                    <a:pt x="656" y="61"/>
                  </a:lnTo>
                  <a:lnTo>
                    <a:pt x="656" y="59"/>
                  </a:lnTo>
                  <a:lnTo>
                    <a:pt x="658" y="59"/>
                  </a:lnTo>
                  <a:lnTo>
                    <a:pt x="658" y="57"/>
                  </a:lnTo>
                  <a:lnTo>
                    <a:pt x="658" y="55"/>
                  </a:lnTo>
                  <a:close/>
                  <a:moveTo>
                    <a:pt x="1" y="2237"/>
                  </a:moveTo>
                  <a:lnTo>
                    <a:pt x="21" y="2242"/>
                  </a:lnTo>
                  <a:lnTo>
                    <a:pt x="74" y="2254"/>
                  </a:lnTo>
                  <a:lnTo>
                    <a:pt x="132" y="2266"/>
                  </a:lnTo>
                  <a:lnTo>
                    <a:pt x="188" y="2271"/>
                  </a:lnTo>
                  <a:lnTo>
                    <a:pt x="247" y="2277"/>
                  </a:lnTo>
                  <a:lnTo>
                    <a:pt x="305" y="2277"/>
                  </a:lnTo>
                  <a:lnTo>
                    <a:pt x="364" y="2277"/>
                  </a:lnTo>
                  <a:lnTo>
                    <a:pt x="422" y="2271"/>
                  </a:lnTo>
                  <a:lnTo>
                    <a:pt x="477" y="2266"/>
                  </a:lnTo>
                  <a:lnTo>
                    <a:pt x="535" y="2254"/>
                  </a:lnTo>
                  <a:lnTo>
                    <a:pt x="589" y="2242"/>
                  </a:lnTo>
                  <a:lnTo>
                    <a:pt x="644" y="2227"/>
                  </a:lnTo>
                  <a:lnTo>
                    <a:pt x="696" y="2208"/>
                  </a:lnTo>
                  <a:lnTo>
                    <a:pt x="708" y="2204"/>
                  </a:lnTo>
                  <a:lnTo>
                    <a:pt x="704" y="2195"/>
                  </a:lnTo>
                  <a:lnTo>
                    <a:pt x="692" y="2198"/>
                  </a:lnTo>
                  <a:lnTo>
                    <a:pt x="641" y="2216"/>
                  </a:lnTo>
                  <a:lnTo>
                    <a:pt x="587" y="2231"/>
                  </a:lnTo>
                  <a:lnTo>
                    <a:pt x="533" y="2244"/>
                  </a:lnTo>
                  <a:lnTo>
                    <a:pt x="477" y="2254"/>
                  </a:lnTo>
                  <a:lnTo>
                    <a:pt x="420" y="2262"/>
                  </a:lnTo>
                  <a:lnTo>
                    <a:pt x="362" y="2266"/>
                  </a:lnTo>
                  <a:lnTo>
                    <a:pt x="305" y="2267"/>
                  </a:lnTo>
                  <a:lnTo>
                    <a:pt x="247" y="2266"/>
                  </a:lnTo>
                  <a:lnTo>
                    <a:pt x="190" y="2262"/>
                  </a:lnTo>
                  <a:lnTo>
                    <a:pt x="134" y="2254"/>
                  </a:lnTo>
                  <a:lnTo>
                    <a:pt x="78" y="2244"/>
                  </a:lnTo>
                  <a:lnTo>
                    <a:pt x="23" y="2231"/>
                  </a:lnTo>
                  <a:lnTo>
                    <a:pt x="0" y="2225"/>
                  </a:lnTo>
                  <a:lnTo>
                    <a:pt x="0" y="2227"/>
                  </a:lnTo>
                  <a:lnTo>
                    <a:pt x="0" y="2229"/>
                  </a:lnTo>
                  <a:lnTo>
                    <a:pt x="1" y="2231"/>
                  </a:lnTo>
                  <a:lnTo>
                    <a:pt x="1" y="2233"/>
                  </a:lnTo>
                  <a:lnTo>
                    <a:pt x="1" y="2235"/>
                  </a:lnTo>
                  <a:lnTo>
                    <a:pt x="1" y="2237"/>
                  </a:lnTo>
                  <a:close/>
                </a:path>
              </a:pathLst>
            </a:custGeom>
            <a:solidFill>
              <a:srgbClr val="2AA9FF"/>
            </a:solidFill>
            <a:ln w="9525">
              <a:noFill/>
              <a:round/>
            </a:ln>
          </p:spPr>
          <p:txBody>
            <a:bodyPr/>
            <a:lstStyle/>
            <a:p>
              <a:endParaRPr lang="en-US"/>
            </a:p>
          </p:txBody>
        </p:sp>
        <p:sp>
          <p:nvSpPr>
            <p:cNvPr id="21615" name="Freeform 315"/>
            <p:cNvSpPr>
              <a:spLocks noEditPoints="1"/>
            </p:cNvSpPr>
            <p:nvPr/>
          </p:nvSpPr>
          <p:spPr bwMode="auto">
            <a:xfrm>
              <a:off x="5208412" y="1777979"/>
              <a:ext cx="996244" cy="3600450"/>
            </a:xfrm>
            <a:custGeom>
              <a:avLst/>
              <a:gdLst>
                <a:gd name="T0" fmla="*/ 1020763 w 706"/>
                <a:gd name="T1" fmla="*/ 79375 h 2268"/>
                <a:gd name="T2" fmla="*/ 846138 w 706"/>
                <a:gd name="T3" fmla="*/ 36512 h 2268"/>
                <a:gd name="T4" fmla="*/ 666750 w 706"/>
                <a:gd name="T5" fmla="*/ 9525 h 2268"/>
                <a:gd name="T6" fmla="*/ 484188 w 706"/>
                <a:gd name="T7" fmla="*/ 0 h 2268"/>
                <a:gd name="T8" fmla="*/ 434975 w 706"/>
                <a:gd name="T9" fmla="*/ 3175 h 2268"/>
                <a:gd name="T10" fmla="*/ 431800 w 706"/>
                <a:gd name="T11" fmla="*/ 6350 h 2268"/>
                <a:gd name="T12" fmla="*/ 428625 w 706"/>
                <a:gd name="T13" fmla="*/ 12700 h 2268"/>
                <a:gd name="T14" fmla="*/ 428625 w 706"/>
                <a:gd name="T15" fmla="*/ 15875 h 2268"/>
                <a:gd name="T16" fmla="*/ 484188 w 706"/>
                <a:gd name="T17" fmla="*/ 15875 h 2268"/>
                <a:gd name="T18" fmla="*/ 666750 w 706"/>
                <a:gd name="T19" fmla="*/ 25400 h 2268"/>
                <a:gd name="T20" fmla="*/ 842963 w 706"/>
                <a:gd name="T21" fmla="*/ 52388 h 2268"/>
                <a:gd name="T22" fmla="*/ 1014413 w 706"/>
                <a:gd name="T23" fmla="*/ 98425 h 2268"/>
                <a:gd name="T24" fmla="*/ 1035050 w 706"/>
                <a:gd name="T25" fmla="*/ 101600 h 2268"/>
                <a:gd name="T26" fmla="*/ 1035050 w 706"/>
                <a:gd name="T27" fmla="*/ 98425 h 2268"/>
                <a:gd name="T28" fmla="*/ 1038225 w 706"/>
                <a:gd name="T29" fmla="*/ 95250 h 2268"/>
                <a:gd name="T30" fmla="*/ 1041400 w 706"/>
                <a:gd name="T31" fmla="*/ 92075 h 2268"/>
                <a:gd name="T32" fmla="*/ 1588 w 706"/>
                <a:gd name="T33" fmla="*/ 3533775 h 2268"/>
                <a:gd name="T34" fmla="*/ 120650 w 706"/>
                <a:gd name="T35" fmla="*/ 3563938 h 2268"/>
                <a:gd name="T36" fmla="*/ 301625 w 706"/>
                <a:gd name="T37" fmla="*/ 3590925 h 2268"/>
                <a:gd name="T38" fmla="*/ 484188 w 706"/>
                <a:gd name="T39" fmla="*/ 3600450 h 2268"/>
                <a:gd name="T40" fmla="*/ 666750 w 706"/>
                <a:gd name="T41" fmla="*/ 3590925 h 2268"/>
                <a:gd name="T42" fmla="*/ 846138 w 706"/>
                <a:gd name="T43" fmla="*/ 3563938 h 2268"/>
                <a:gd name="T44" fmla="*/ 1020763 w 706"/>
                <a:gd name="T45" fmla="*/ 3517900 h 2268"/>
                <a:gd name="T46" fmla="*/ 1120775 w 706"/>
                <a:gd name="T47" fmla="*/ 3481388 h 2268"/>
                <a:gd name="T48" fmla="*/ 1095375 w 706"/>
                <a:gd name="T49" fmla="*/ 3476625 h 2268"/>
                <a:gd name="T50" fmla="*/ 928688 w 706"/>
                <a:gd name="T51" fmla="*/ 3527425 h 2268"/>
                <a:gd name="T52" fmla="*/ 755650 w 706"/>
                <a:gd name="T53" fmla="*/ 3560763 h 2268"/>
                <a:gd name="T54" fmla="*/ 574675 w 706"/>
                <a:gd name="T55" fmla="*/ 3579813 h 2268"/>
                <a:gd name="T56" fmla="*/ 392112 w 706"/>
                <a:gd name="T57" fmla="*/ 3579813 h 2268"/>
                <a:gd name="T58" fmla="*/ 212725 w 706"/>
                <a:gd name="T59" fmla="*/ 3560763 h 2268"/>
                <a:gd name="T60" fmla="*/ 38100 w 706"/>
                <a:gd name="T61" fmla="*/ 3527425 h 2268"/>
                <a:gd name="T62" fmla="*/ 0 w 706"/>
                <a:gd name="T63" fmla="*/ 3517900 h 2268"/>
                <a:gd name="T64" fmla="*/ 0 w 706"/>
                <a:gd name="T65" fmla="*/ 3521075 h 2268"/>
                <a:gd name="T66" fmla="*/ 0 w 706"/>
                <a:gd name="T67" fmla="*/ 3527425 h 2268"/>
                <a:gd name="T68" fmla="*/ 0 w 706"/>
                <a:gd name="T69" fmla="*/ 3530600 h 226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06"/>
                <a:gd name="T106" fmla="*/ 0 h 2268"/>
                <a:gd name="T107" fmla="*/ 706 w 706"/>
                <a:gd name="T108" fmla="*/ 2268 h 226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06" h="2268">
                  <a:moveTo>
                    <a:pt x="656" y="56"/>
                  </a:moveTo>
                  <a:lnTo>
                    <a:pt x="643" y="50"/>
                  </a:lnTo>
                  <a:lnTo>
                    <a:pt x="589" y="37"/>
                  </a:lnTo>
                  <a:lnTo>
                    <a:pt x="533" y="23"/>
                  </a:lnTo>
                  <a:lnTo>
                    <a:pt x="477" y="14"/>
                  </a:lnTo>
                  <a:lnTo>
                    <a:pt x="420" y="6"/>
                  </a:lnTo>
                  <a:lnTo>
                    <a:pt x="362" y="2"/>
                  </a:lnTo>
                  <a:lnTo>
                    <a:pt x="305" y="0"/>
                  </a:lnTo>
                  <a:lnTo>
                    <a:pt x="274" y="0"/>
                  </a:lnTo>
                  <a:lnTo>
                    <a:pt x="274" y="2"/>
                  </a:lnTo>
                  <a:lnTo>
                    <a:pt x="272" y="4"/>
                  </a:lnTo>
                  <a:lnTo>
                    <a:pt x="272" y="6"/>
                  </a:lnTo>
                  <a:lnTo>
                    <a:pt x="270" y="8"/>
                  </a:lnTo>
                  <a:lnTo>
                    <a:pt x="270" y="10"/>
                  </a:lnTo>
                  <a:lnTo>
                    <a:pt x="268" y="12"/>
                  </a:lnTo>
                  <a:lnTo>
                    <a:pt x="305" y="10"/>
                  </a:lnTo>
                  <a:lnTo>
                    <a:pt x="362" y="12"/>
                  </a:lnTo>
                  <a:lnTo>
                    <a:pt x="420" y="16"/>
                  </a:lnTo>
                  <a:lnTo>
                    <a:pt x="476" y="23"/>
                  </a:lnTo>
                  <a:lnTo>
                    <a:pt x="531" y="33"/>
                  </a:lnTo>
                  <a:lnTo>
                    <a:pt x="585" y="46"/>
                  </a:lnTo>
                  <a:lnTo>
                    <a:pt x="639" y="62"/>
                  </a:lnTo>
                  <a:lnTo>
                    <a:pt x="650" y="66"/>
                  </a:lnTo>
                  <a:lnTo>
                    <a:pt x="652" y="64"/>
                  </a:lnTo>
                  <a:lnTo>
                    <a:pt x="652" y="62"/>
                  </a:lnTo>
                  <a:lnTo>
                    <a:pt x="654" y="60"/>
                  </a:lnTo>
                  <a:lnTo>
                    <a:pt x="654" y="58"/>
                  </a:lnTo>
                  <a:lnTo>
                    <a:pt x="656" y="58"/>
                  </a:lnTo>
                  <a:lnTo>
                    <a:pt x="656" y="56"/>
                  </a:lnTo>
                  <a:close/>
                  <a:moveTo>
                    <a:pt x="1" y="2226"/>
                  </a:moveTo>
                  <a:lnTo>
                    <a:pt x="21" y="2232"/>
                  </a:lnTo>
                  <a:lnTo>
                    <a:pt x="76" y="2245"/>
                  </a:lnTo>
                  <a:lnTo>
                    <a:pt x="132" y="2255"/>
                  </a:lnTo>
                  <a:lnTo>
                    <a:pt x="190" y="2262"/>
                  </a:lnTo>
                  <a:lnTo>
                    <a:pt x="247" y="2266"/>
                  </a:lnTo>
                  <a:lnTo>
                    <a:pt x="305" y="2268"/>
                  </a:lnTo>
                  <a:lnTo>
                    <a:pt x="362" y="2266"/>
                  </a:lnTo>
                  <a:lnTo>
                    <a:pt x="420" y="2262"/>
                  </a:lnTo>
                  <a:lnTo>
                    <a:pt x="477" y="2255"/>
                  </a:lnTo>
                  <a:lnTo>
                    <a:pt x="533" y="2245"/>
                  </a:lnTo>
                  <a:lnTo>
                    <a:pt x="589" y="2232"/>
                  </a:lnTo>
                  <a:lnTo>
                    <a:pt x="643" y="2216"/>
                  </a:lnTo>
                  <a:lnTo>
                    <a:pt x="694" y="2199"/>
                  </a:lnTo>
                  <a:lnTo>
                    <a:pt x="706" y="2193"/>
                  </a:lnTo>
                  <a:lnTo>
                    <a:pt x="702" y="2184"/>
                  </a:lnTo>
                  <a:lnTo>
                    <a:pt x="690" y="2190"/>
                  </a:lnTo>
                  <a:lnTo>
                    <a:pt x="639" y="2207"/>
                  </a:lnTo>
                  <a:lnTo>
                    <a:pt x="585" y="2222"/>
                  </a:lnTo>
                  <a:lnTo>
                    <a:pt x="531" y="2234"/>
                  </a:lnTo>
                  <a:lnTo>
                    <a:pt x="476" y="2243"/>
                  </a:lnTo>
                  <a:lnTo>
                    <a:pt x="420" y="2251"/>
                  </a:lnTo>
                  <a:lnTo>
                    <a:pt x="362" y="2255"/>
                  </a:lnTo>
                  <a:lnTo>
                    <a:pt x="305" y="2257"/>
                  </a:lnTo>
                  <a:lnTo>
                    <a:pt x="247" y="2255"/>
                  </a:lnTo>
                  <a:lnTo>
                    <a:pt x="190" y="2251"/>
                  </a:lnTo>
                  <a:lnTo>
                    <a:pt x="134" y="2243"/>
                  </a:lnTo>
                  <a:lnTo>
                    <a:pt x="78" y="2234"/>
                  </a:lnTo>
                  <a:lnTo>
                    <a:pt x="24" y="2222"/>
                  </a:lnTo>
                  <a:lnTo>
                    <a:pt x="0" y="2214"/>
                  </a:lnTo>
                  <a:lnTo>
                    <a:pt x="0" y="2216"/>
                  </a:lnTo>
                  <a:lnTo>
                    <a:pt x="0" y="2218"/>
                  </a:lnTo>
                  <a:lnTo>
                    <a:pt x="0" y="2220"/>
                  </a:lnTo>
                  <a:lnTo>
                    <a:pt x="0" y="2222"/>
                  </a:lnTo>
                  <a:lnTo>
                    <a:pt x="0" y="2224"/>
                  </a:lnTo>
                  <a:lnTo>
                    <a:pt x="1" y="2226"/>
                  </a:lnTo>
                  <a:close/>
                </a:path>
              </a:pathLst>
            </a:custGeom>
            <a:solidFill>
              <a:srgbClr val="2BAAFF"/>
            </a:solidFill>
            <a:ln w="9525">
              <a:noFill/>
              <a:round/>
            </a:ln>
          </p:spPr>
          <p:txBody>
            <a:bodyPr/>
            <a:lstStyle/>
            <a:p>
              <a:endParaRPr lang="en-US"/>
            </a:p>
          </p:txBody>
        </p:sp>
        <p:sp>
          <p:nvSpPr>
            <p:cNvPr id="21616" name="Freeform 316"/>
            <p:cNvSpPr>
              <a:spLocks noEditPoints="1"/>
            </p:cNvSpPr>
            <p:nvPr/>
          </p:nvSpPr>
          <p:spPr bwMode="auto">
            <a:xfrm>
              <a:off x="5205591" y="1787504"/>
              <a:ext cx="996244" cy="3581400"/>
            </a:xfrm>
            <a:custGeom>
              <a:avLst/>
              <a:gdLst>
                <a:gd name="T0" fmla="*/ 1020763 w 706"/>
                <a:gd name="T1" fmla="*/ 79375 h 2256"/>
                <a:gd name="T2" fmla="*/ 849313 w 706"/>
                <a:gd name="T3" fmla="*/ 36512 h 2256"/>
                <a:gd name="T4" fmla="*/ 669925 w 706"/>
                <a:gd name="T5" fmla="*/ 9525 h 2256"/>
                <a:gd name="T6" fmla="*/ 487363 w 706"/>
                <a:gd name="T7" fmla="*/ 0 h 2256"/>
                <a:gd name="T8" fmla="*/ 431800 w 706"/>
                <a:gd name="T9" fmla="*/ 3175 h 2256"/>
                <a:gd name="T10" fmla="*/ 431800 w 706"/>
                <a:gd name="T11" fmla="*/ 6350 h 2256"/>
                <a:gd name="T12" fmla="*/ 428625 w 706"/>
                <a:gd name="T13" fmla="*/ 12700 h 2256"/>
                <a:gd name="T14" fmla="*/ 428625 w 706"/>
                <a:gd name="T15" fmla="*/ 15875 h 2256"/>
                <a:gd name="T16" fmla="*/ 487363 w 706"/>
                <a:gd name="T17" fmla="*/ 15875 h 2256"/>
                <a:gd name="T18" fmla="*/ 669925 w 706"/>
                <a:gd name="T19" fmla="*/ 23812 h 2256"/>
                <a:gd name="T20" fmla="*/ 842963 w 706"/>
                <a:gd name="T21" fmla="*/ 52388 h 2256"/>
                <a:gd name="T22" fmla="*/ 1014413 w 706"/>
                <a:gd name="T23" fmla="*/ 95250 h 2256"/>
                <a:gd name="T24" fmla="*/ 1031875 w 706"/>
                <a:gd name="T25" fmla="*/ 100012 h 2256"/>
                <a:gd name="T26" fmla="*/ 1035050 w 706"/>
                <a:gd name="T27" fmla="*/ 96837 h 2256"/>
                <a:gd name="T28" fmla="*/ 1038225 w 706"/>
                <a:gd name="T29" fmla="*/ 92075 h 2256"/>
                <a:gd name="T30" fmla="*/ 1038225 w 706"/>
                <a:gd name="T31" fmla="*/ 88900 h 2256"/>
                <a:gd name="T32" fmla="*/ 3175 w 706"/>
                <a:gd name="T33" fmla="*/ 3514725 h 2256"/>
                <a:gd name="T34" fmla="*/ 127000 w 706"/>
                <a:gd name="T35" fmla="*/ 3544888 h 2256"/>
                <a:gd name="T36" fmla="*/ 304800 w 706"/>
                <a:gd name="T37" fmla="*/ 3573463 h 2256"/>
                <a:gd name="T38" fmla="*/ 487363 w 706"/>
                <a:gd name="T39" fmla="*/ 3581400 h 2256"/>
                <a:gd name="T40" fmla="*/ 669925 w 706"/>
                <a:gd name="T41" fmla="*/ 3573463 h 2256"/>
                <a:gd name="T42" fmla="*/ 849313 w 706"/>
                <a:gd name="T43" fmla="*/ 3544888 h 2256"/>
                <a:gd name="T44" fmla="*/ 1020763 w 706"/>
                <a:gd name="T45" fmla="*/ 3500438 h 2256"/>
                <a:gd name="T46" fmla="*/ 1120775 w 706"/>
                <a:gd name="T47" fmla="*/ 3467100 h 2256"/>
                <a:gd name="T48" fmla="*/ 1096963 w 706"/>
                <a:gd name="T49" fmla="*/ 3457575 h 2256"/>
                <a:gd name="T50" fmla="*/ 931863 w 706"/>
                <a:gd name="T51" fmla="*/ 3508375 h 2256"/>
                <a:gd name="T52" fmla="*/ 758825 w 706"/>
                <a:gd name="T53" fmla="*/ 3544888 h 2256"/>
                <a:gd name="T54" fmla="*/ 577850 w 706"/>
                <a:gd name="T55" fmla="*/ 3563938 h 2256"/>
                <a:gd name="T56" fmla="*/ 395287 w 706"/>
                <a:gd name="T57" fmla="*/ 3563938 h 2256"/>
                <a:gd name="T58" fmla="*/ 215900 w 706"/>
                <a:gd name="T59" fmla="*/ 3544888 h 2256"/>
                <a:gd name="T60" fmla="*/ 44450 w 706"/>
                <a:gd name="T61" fmla="*/ 3508375 h 2256"/>
                <a:gd name="T62" fmla="*/ 0 w 706"/>
                <a:gd name="T63" fmla="*/ 3500438 h 2256"/>
                <a:gd name="T64" fmla="*/ 0 w 706"/>
                <a:gd name="T65" fmla="*/ 3503613 h 2256"/>
                <a:gd name="T66" fmla="*/ 3175 w 706"/>
                <a:gd name="T67" fmla="*/ 3508375 h 2256"/>
                <a:gd name="T68" fmla="*/ 3175 w 706"/>
                <a:gd name="T69" fmla="*/ 3511550 h 22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06"/>
                <a:gd name="T106" fmla="*/ 0 h 2256"/>
                <a:gd name="T107" fmla="*/ 706 w 706"/>
                <a:gd name="T108" fmla="*/ 2256 h 22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06" h="2256">
                  <a:moveTo>
                    <a:pt x="656" y="54"/>
                  </a:moveTo>
                  <a:lnTo>
                    <a:pt x="643" y="50"/>
                  </a:lnTo>
                  <a:lnTo>
                    <a:pt x="589" y="35"/>
                  </a:lnTo>
                  <a:lnTo>
                    <a:pt x="535" y="23"/>
                  </a:lnTo>
                  <a:lnTo>
                    <a:pt x="479" y="12"/>
                  </a:lnTo>
                  <a:lnTo>
                    <a:pt x="422" y="6"/>
                  </a:lnTo>
                  <a:lnTo>
                    <a:pt x="364" y="0"/>
                  </a:lnTo>
                  <a:lnTo>
                    <a:pt x="307" y="0"/>
                  </a:lnTo>
                  <a:lnTo>
                    <a:pt x="274" y="0"/>
                  </a:lnTo>
                  <a:lnTo>
                    <a:pt x="272" y="2"/>
                  </a:lnTo>
                  <a:lnTo>
                    <a:pt x="272" y="4"/>
                  </a:lnTo>
                  <a:lnTo>
                    <a:pt x="270" y="6"/>
                  </a:lnTo>
                  <a:lnTo>
                    <a:pt x="270" y="8"/>
                  </a:lnTo>
                  <a:lnTo>
                    <a:pt x="270" y="10"/>
                  </a:lnTo>
                  <a:lnTo>
                    <a:pt x="268" y="12"/>
                  </a:lnTo>
                  <a:lnTo>
                    <a:pt x="307" y="10"/>
                  </a:lnTo>
                  <a:lnTo>
                    <a:pt x="364" y="12"/>
                  </a:lnTo>
                  <a:lnTo>
                    <a:pt x="422" y="15"/>
                  </a:lnTo>
                  <a:lnTo>
                    <a:pt x="478" y="23"/>
                  </a:lnTo>
                  <a:lnTo>
                    <a:pt x="531" y="33"/>
                  </a:lnTo>
                  <a:lnTo>
                    <a:pt x="587" y="46"/>
                  </a:lnTo>
                  <a:lnTo>
                    <a:pt x="639" y="60"/>
                  </a:lnTo>
                  <a:lnTo>
                    <a:pt x="650" y="63"/>
                  </a:lnTo>
                  <a:lnTo>
                    <a:pt x="652" y="61"/>
                  </a:lnTo>
                  <a:lnTo>
                    <a:pt x="652" y="60"/>
                  </a:lnTo>
                  <a:lnTo>
                    <a:pt x="654" y="58"/>
                  </a:lnTo>
                  <a:lnTo>
                    <a:pt x="654" y="56"/>
                  </a:lnTo>
                  <a:lnTo>
                    <a:pt x="656" y="54"/>
                  </a:lnTo>
                  <a:close/>
                  <a:moveTo>
                    <a:pt x="2" y="2214"/>
                  </a:moveTo>
                  <a:lnTo>
                    <a:pt x="25" y="2220"/>
                  </a:lnTo>
                  <a:lnTo>
                    <a:pt x="80" y="2233"/>
                  </a:lnTo>
                  <a:lnTo>
                    <a:pt x="136" y="2243"/>
                  </a:lnTo>
                  <a:lnTo>
                    <a:pt x="192" y="2251"/>
                  </a:lnTo>
                  <a:lnTo>
                    <a:pt x="249" y="2255"/>
                  </a:lnTo>
                  <a:lnTo>
                    <a:pt x="307" y="2256"/>
                  </a:lnTo>
                  <a:lnTo>
                    <a:pt x="364" y="2255"/>
                  </a:lnTo>
                  <a:lnTo>
                    <a:pt x="422" y="2251"/>
                  </a:lnTo>
                  <a:lnTo>
                    <a:pt x="479" y="2243"/>
                  </a:lnTo>
                  <a:lnTo>
                    <a:pt x="535" y="2233"/>
                  </a:lnTo>
                  <a:lnTo>
                    <a:pt x="589" y="2220"/>
                  </a:lnTo>
                  <a:lnTo>
                    <a:pt x="643" y="2205"/>
                  </a:lnTo>
                  <a:lnTo>
                    <a:pt x="694" y="2187"/>
                  </a:lnTo>
                  <a:lnTo>
                    <a:pt x="706" y="2184"/>
                  </a:lnTo>
                  <a:lnTo>
                    <a:pt x="700" y="2174"/>
                  </a:lnTo>
                  <a:lnTo>
                    <a:pt x="691" y="2178"/>
                  </a:lnTo>
                  <a:lnTo>
                    <a:pt x="639" y="2195"/>
                  </a:lnTo>
                  <a:lnTo>
                    <a:pt x="587" y="2210"/>
                  </a:lnTo>
                  <a:lnTo>
                    <a:pt x="531" y="2222"/>
                  </a:lnTo>
                  <a:lnTo>
                    <a:pt x="478" y="2233"/>
                  </a:lnTo>
                  <a:lnTo>
                    <a:pt x="422" y="2239"/>
                  </a:lnTo>
                  <a:lnTo>
                    <a:pt x="364" y="2245"/>
                  </a:lnTo>
                  <a:lnTo>
                    <a:pt x="307" y="2245"/>
                  </a:lnTo>
                  <a:lnTo>
                    <a:pt x="249" y="2245"/>
                  </a:lnTo>
                  <a:lnTo>
                    <a:pt x="193" y="2239"/>
                  </a:lnTo>
                  <a:lnTo>
                    <a:pt x="136" y="2233"/>
                  </a:lnTo>
                  <a:lnTo>
                    <a:pt x="82" y="2222"/>
                  </a:lnTo>
                  <a:lnTo>
                    <a:pt x="28" y="2210"/>
                  </a:lnTo>
                  <a:lnTo>
                    <a:pt x="0" y="2203"/>
                  </a:lnTo>
                  <a:lnTo>
                    <a:pt x="0" y="2205"/>
                  </a:lnTo>
                  <a:lnTo>
                    <a:pt x="0" y="2207"/>
                  </a:lnTo>
                  <a:lnTo>
                    <a:pt x="2" y="2208"/>
                  </a:lnTo>
                  <a:lnTo>
                    <a:pt x="2" y="2210"/>
                  </a:lnTo>
                  <a:lnTo>
                    <a:pt x="2" y="2212"/>
                  </a:lnTo>
                  <a:lnTo>
                    <a:pt x="2" y="2214"/>
                  </a:lnTo>
                  <a:close/>
                </a:path>
              </a:pathLst>
            </a:custGeom>
            <a:solidFill>
              <a:srgbClr val="2CAAFF"/>
            </a:solidFill>
            <a:ln w="9525">
              <a:noFill/>
              <a:round/>
            </a:ln>
          </p:spPr>
          <p:txBody>
            <a:bodyPr/>
            <a:lstStyle/>
            <a:p>
              <a:endParaRPr lang="en-US"/>
            </a:p>
          </p:txBody>
        </p:sp>
        <p:sp>
          <p:nvSpPr>
            <p:cNvPr id="21617" name="Freeform 317"/>
            <p:cNvSpPr>
              <a:spLocks noEditPoints="1"/>
            </p:cNvSpPr>
            <p:nvPr/>
          </p:nvSpPr>
          <p:spPr bwMode="auto">
            <a:xfrm>
              <a:off x="5205589" y="1793857"/>
              <a:ext cx="993422" cy="3567113"/>
            </a:xfrm>
            <a:custGeom>
              <a:avLst/>
              <a:gdLst>
                <a:gd name="T0" fmla="*/ 1017588 w 704"/>
                <a:gd name="T1" fmla="*/ 82550 h 2247"/>
                <a:gd name="T2" fmla="*/ 846138 w 704"/>
                <a:gd name="T3" fmla="*/ 36513 h 2247"/>
                <a:gd name="T4" fmla="*/ 669925 w 704"/>
                <a:gd name="T5" fmla="*/ 9525 h 2247"/>
                <a:gd name="T6" fmla="*/ 487363 w 704"/>
                <a:gd name="T7" fmla="*/ 0 h 2247"/>
                <a:gd name="T8" fmla="*/ 428625 w 704"/>
                <a:gd name="T9" fmla="*/ 6350 h 2247"/>
                <a:gd name="T10" fmla="*/ 428625 w 704"/>
                <a:gd name="T11" fmla="*/ 9525 h 2247"/>
                <a:gd name="T12" fmla="*/ 425450 w 704"/>
                <a:gd name="T13" fmla="*/ 12700 h 2247"/>
                <a:gd name="T14" fmla="*/ 422275 w 704"/>
                <a:gd name="T15" fmla="*/ 17463 h 2247"/>
                <a:gd name="T16" fmla="*/ 487363 w 704"/>
                <a:gd name="T17" fmla="*/ 17463 h 2247"/>
                <a:gd name="T18" fmla="*/ 666750 w 704"/>
                <a:gd name="T19" fmla="*/ 26988 h 2247"/>
                <a:gd name="T20" fmla="*/ 842963 w 704"/>
                <a:gd name="T21" fmla="*/ 53975 h 2247"/>
                <a:gd name="T22" fmla="*/ 1011238 w 704"/>
                <a:gd name="T23" fmla="*/ 96837 h 2247"/>
                <a:gd name="T24" fmla="*/ 1028700 w 704"/>
                <a:gd name="T25" fmla="*/ 100012 h 2247"/>
                <a:gd name="T26" fmla="*/ 1031875 w 704"/>
                <a:gd name="T27" fmla="*/ 96837 h 2247"/>
                <a:gd name="T28" fmla="*/ 1031875 w 704"/>
                <a:gd name="T29" fmla="*/ 93662 h 2247"/>
                <a:gd name="T30" fmla="*/ 1035050 w 704"/>
                <a:gd name="T31" fmla="*/ 90487 h 2247"/>
                <a:gd name="T32" fmla="*/ 3175 w 704"/>
                <a:gd name="T33" fmla="*/ 3498851 h 2247"/>
                <a:gd name="T34" fmla="*/ 127000 w 704"/>
                <a:gd name="T35" fmla="*/ 3530601 h 2247"/>
                <a:gd name="T36" fmla="*/ 304800 w 704"/>
                <a:gd name="T37" fmla="*/ 3557588 h 2247"/>
                <a:gd name="T38" fmla="*/ 487363 w 704"/>
                <a:gd name="T39" fmla="*/ 3567113 h 2247"/>
                <a:gd name="T40" fmla="*/ 669925 w 704"/>
                <a:gd name="T41" fmla="*/ 3557588 h 2247"/>
                <a:gd name="T42" fmla="*/ 846138 w 704"/>
                <a:gd name="T43" fmla="*/ 3530601 h 2247"/>
                <a:gd name="T44" fmla="*/ 1017588 w 704"/>
                <a:gd name="T45" fmla="*/ 3487738 h 2247"/>
                <a:gd name="T46" fmla="*/ 1117600 w 704"/>
                <a:gd name="T47" fmla="*/ 3451226 h 2247"/>
                <a:gd name="T48" fmla="*/ 1093788 w 704"/>
                <a:gd name="T49" fmla="*/ 3441701 h 2247"/>
                <a:gd name="T50" fmla="*/ 928688 w 704"/>
                <a:gd name="T51" fmla="*/ 3494088 h 2247"/>
                <a:gd name="T52" fmla="*/ 755650 w 704"/>
                <a:gd name="T53" fmla="*/ 3530601 h 2247"/>
                <a:gd name="T54" fmla="*/ 577850 w 704"/>
                <a:gd name="T55" fmla="*/ 3548063 h 2247"/>
                <a:gd name="T56" fmla="*/ 395287 w 704"/>
                <a:gd name="T57" fmla="*/ 3548063 h 2247"/>
                <a:gd name="T58" fmla="*/ 219075 w 704"/>
                <a:gd name="T59" fmla="*/ 3530601 h 2247"/>
                <a:gd name="T60" fmla="*/ 44450 w 704"/>
                <a:gd name="T61" fmla="*/ 3494088 h 2247"/>
                <a:gd name="T62" fmla="*/ 0 w 704"/>
                <a:gd name="T63" fmla="*/ 3484563 h 2247"/>
                <a:gd name="T64" fmla="*/ 0 w 704"/>
                <a:gd name="T65" fmla="*/ 3487738 h 2247"/>
                <a:gd name="T66" fmla="*/ 0 w 704"/>
                <a:gd name="T67" fmla="*/ 3494088 h 2247"/>
                <a:gd name="T68" fmla="*/ 0 w 704"/>
                <a:gd name="T69" fmla="*/ 3497263 h 224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04"/>
                <a:gd name="T106" fmla="*/ 0 h 2247"/>
                <a:gd name="T107" fmla="*/ 704 w 704"/>
                <a:gd name="T108" fmla="*/ 2247 h 224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04" h="2247">
                  <a:moveTo>
                    <a:pt x="652" y="56"/>
                  </a:moveTo>
                  <a:lnTo>
                    <a:pt x="641" y="52"/>
                  </a:lnTo>
                  <a:lnTo>
                    <a:pt x="587" y="36"/>
                  </a:lnTo>
                  <a:lnTo>
                    <a:pt x="533" y="23"/>
                  </a:lnTo>
                  <a:lnTo>
                    <a:pt x="478" y="13"/>
                  </a:lnTo>
                  <a:lnTo>
                    <a:pt x="422" y="6"/>
                  </a:lnTo>
                  <a:lnTo>
                    <a:pt x="364" y="2"/>
                  </a:lnTo>
                  <a:lnTo>
                    <a:pt x="307" y="0"/>
                  </a:lnTo>
                  <a:lnTo>
                    <a:pt x="270" y="2"/>
                  </a:lnTo>
                  <a:lnTo>
                    <a:pt x="270" y="4"/>
                  </a:lnTo>
                  <a:lnTo>
                    <a:pt x="270" y="6"/>
                  </a:lnTo>
                  <a:lnTo>
                    <a:pt x="268" y="8"/>
                  </a:lnTo>
                  <a:lnTo>
                    <a:pt x="268" y="9"/>
                  </a:lnTo>
                  <a:lnTo>
                    <a:pt x="266" y="11"/>
                  </a:lnTo>
                  <a:lnTo>
                    <a:pt x="266" y="13"/>
                  </a:lnTo>
                  <a:lnTo>
                    <a:pt x="307" y="11"/>
                  </a:lnTo>
                  <a:lnTo>
                    <a:pt x="364" y="13"/>
                  </a:lnTo>
                  <a:lnTo>
                    <a:pt x="420" y="17"/>
                  </a:lnTo>
                  <a:lnTo>
                    <a:pt x="476" y="25"/>
                  </a:lnTo>
                  <a:lnTo>
                    <a:pt x="531" y="34"/>
                  </a:lnTo>
                  <a:lnTo>
                    <a:pt x="585" y="46"/>
                  </a:lnTo>
                  <a:lnTo>
                    <a:pt x="637" y="61"/>
                  </a:lnTo>
                  <a:lnTo>
                    <a:pt x="648" y="65"/>
                  </a:lnTo>
                  <a:lnTo>
                    <a:pt x="648" y="63"/>
                  </a:lnTo>
                  <a:lnTo>
                    <a:pt x="650" y="61"/>
                  </a:lnTo>
                  <a:lnTo>
                    <a:pt x="650" y="59"/>
                  </a:lnTo>
                  <a:lnTo>
                    <a:pt x="652" y="57"/>
                  </a:lnTo>
                  <a:lnTo>
                    <a:pt x="652" y="56"/>
                  </a:lnTo>
                  <a:close/>
                  <a:moveTo>
                    <a:pt x="2" y="2204"/>
                  </a:moveTo>
                  <a:lnTo>
                    <a:pt x="26" y="2212"/>
                  </a:lnTo>
                  <a:lnTo>
                    <a:pt x="80" y="2224"/>
                  </a:lnTo>
                  <a:lnTo>
                    <a:pt x="136" y="2233"/>
                  </a:lnTo>
                  <a:lnTo>
                    <a:pt x="192" y="2241"/>
                  </a:lnTo>
                  <a:lnTo>
                    <a:pt x="249" y="2245"/>
                  </a:lnTo>
                  <a:lnTo>
                    <a:pt x="307" y="2247"/>
                  </a:lnTo>
                  <a:lnTo>
                    <a:pt x="364" y="2245"/>
                  </a:lnTo>
                  <a:lnTo>
                    <a:pt x="422" y="2241"/>
                  </a:lnTo>
                  <a:lnTo>
                    <a:pt x="478" y="2233"/>
                  </a:lnTo>
                  <a:lnTo>
                    <a:pt x="533" y="2224"/>
                  </a:lnTo>
                  <a:lnTo>
                    <a:pt x="587" y="2212"/>
                  </a:lnTo>
                  <a:lnTo>
                    <a:pt x="641" y="2197"/>
                  </a:lnTo>
                  <a:lnTo>
                    <a:pt x="692" y="2180"/>
                  </a:lnTo>
                  <a:lnTo>
                    <a:pt x="704" y="2174"/>
                  </a:lnTo>
                  <a:lnTo>
                    <a:pt x="698" y="2164"/>
                  </a:lnTo>
                  <a:lnTo>
                    <a:pt x="689" y="2168"/>
                  </a:lnTo>
                  <a:lnTo>
                    <a:pt x="637" y="2185"/>
                  </a:lnTo>
                  <a:lnTo>
                    <a:pt x="585" y="2201"/>
                  </a:lnTo>
                  <a:lnTo>
                    <a:pt x="531" y="2214"/>
                  </a:lnTo>
                  <a:lnTo>
                    <a:pt x="476" y="2224"/>
                  </a:lnTo>
                  <a:lnTo>
                    <a:pt x="420" y="2231"/>
                  </a:lnTo>
                  <a:lnTo>
                    <a:pt x="364" y="2235"/>
                  </a:lnTo>
                  <a:lnTo>
                    <a:pt x="307" y="2237"/>
                  </a:lnTo>
                  <a:lnTo>
                    <a:pt x="249" y="2235"/>
                  </a:lnTo>
                  <a:lnTo>
                    <a:pt x="193" y="2231"/>
                  </a:lnTo>
                  <a:lnTo>
                    <a:pt x="138" y="2224"/>
                  </a:lnTo>
                  <a:lnTo>
                    <a:pt x="82" y="2214"/>
                  </a:lnTo>
                  <a:lnTo>
                    <a:pt x="28" y="2201"/>
                  </a:lnTo>
                  <a:lnTo>
                    <a:pt x="0" y="2193"/>
                  </a:lnTo>
                  <a:lnTo>
                    <a:pt x="0" y="2195"/>
                  </a:lnTo>
                  <a:lnTo>
                    <a:pt x="0" y="2197"/>
                  </a:lnTo>
                  <a:lnTo>
                    <a:pt x="0" y="2199"/>
                  </a:lnTo>
                  <a:lnTo>
                    <a:pt x="0" y="2201"/>
                  </a:lnTo>
                  <a:lnTo>
                    <a:pt x="0" y="2203"/>
                  </a:lnTo>
                  <a:lnTo>
                    <a:pt x="2" y="2204"/>
                  </a:lnTo>
                  <a:close/>
                </a:path>
              </a:pathLst>
            </a:custGeom>
            <a:solidFill>
              <a:srgbClr val="2DABFF"/>
            </a:solidFill>
            <a:ln w="9525">
              <a:noFill/>
              <a:round/>
            </a:ln>
          </p:spPr>
          <p:txBody>
            <a:bodyPr/>
            <a:lstStyle/>
            <a:p>
              <a:endParaRPr lang="en-US"/>
            </a:p>
          </p:txBody>
        </p:sp>
        <p:sp>
          <p:nvSpPr>
            <p:cNvPr id="21618" name="Freeform 318"/>
            <p:cNvSpPr>
              <a:spLocks noEditPoints="1"/>
            </p:cNvSpPr>
            <p:nvPr/>
          </p:nvSpPr>
          <p:spPr bwMode="auto">
            <a:xfrm>
              <a:off x="5202768" y="1803382"/>
              <a:ext cx="990600" cy="3548063"/>
            </a:xfrm>
            <a:custGeom>
              <a:avLst/>
              <a:gdLst>
                <a:gd name="T0" fmla="*/ 1017588 w 702"/>
                <a:gd name="T1" fmla="*/ 79375 h 2235"/>
                <a:gd name="T2" fmla="*/ 846138 w 702"/>
                <a:gd name="T3" fmla="*/ 36513 h 2235"/>
                <a:gd name="T4" fmla="*/ 673100 w 702"/>
                <a:gd name="T5" fmla="*/ 7938 h 2235"/>
                <a:gd name="T6" fmla="*/ 490538 w 702"/>
                <a:gd name="T7" fmla="*/ 0 h 2235"/>
                <a:gd name="T8" fmla="*/ 428625 w 702"/>
                <a:gd name="T9" fmla="*/ 3175 h 2235"/>
                <a:gd name="T10" fmla="*/ 425450 w 702"/>
                <a:gd name="T11" fmla="*/ 7938 h 2235"/>
                <a:gd name="T12" fmla="*/ 425450 w 702"/>
                <a:gd name="T13" fmla="*/ 11112 h 2235"/>
                <a:gd name="T14" fmla="*/ 422275 w 702"/>
                <a:gd name="T15" fmla="*/ 17463 h 2235"/>
                <a:gd name="T16" fmla="*/ 490538 w 702"/>
                <a:gd name="T17" fmla="*/ 17463 h 2235"/>
                <a:gd name="T18" fmla="*/ 669925 w 702"/>
                <a:gd name="T19" fmla="*/ 26988 h 2235"/>
                <a:gd name="T20" fmla="*/ 842963 w 702"/>
                <a:gd name="T21" fmla="*/ 50800 h 2235"/>
                <a:gd name="T22" fmla="*/ 1014413 w 702"/>
                <a:gd name="T23" fmla="*/ 96837 h 2235"/>
                <a:gd name="T24" fmla="*/ 1028700 w 702"/>
                <a:gd name="T25" fmla="*/ 100012 h 2235"/>
                <a:gd name="T26" fmla="*/ 1028700 w 702"/>
                <a:gd name="T27" fmla="*/ 93662 h 2235"/>
                <a:gd name="T28" fmla="*/ 1031875 w 702"/>
                <a:gd name="T29" fmla="*/ 90487 h 2235"/>
                <a:gd name="T30" fmla="*/ 1035050 w 702"/>
                <a:gd name="T31" fmla="*/ 87312 h 2235"/>
                <a:gd name="T32" fmla="*/ 3175 w 702"/>
                <a:gd name="T33" fmla="*/ 3481388 h 2235"/>
                <a:gd name="T34" fmla="*/ 133350 w 702"/>
                <a:gd name="T35" fmla="*/ 3511551 h 2235"/>
                <a:gd name="T36" fmla="*/ 309562 w 702"/>
                <a:gd name="T37" fmla="*/ 3538538 h 2235"/>
                <a:gd name="T38" fmla="*/ 490538 w 702"/>
                <a:gd name="T39" fmla="*/ 3548063 h 2235"/>
                <a:gd name="T40" fmla="*/ 673100 w 702"/>
                <a:gd name="T41" fmla="*/ 3538538 h 2235"/>
                <a:gd name="T42" fmla="*/ 846138 w 702"/>
                <a:gd name="T43" fmla="*/ 3511551 h 2235"/>
                <a:gd name="T44" fmla="*/ 1017588 w 702"/>
                <a:gd name="T45" fmla="*/ 3468688 h 2235"/>
                <a:gd name="T46" fmla="*/ 1114425 w 702"/>
                <a:gd name="T47" fmla="*/ 3435351 h 2235"/>
                <a:gd name="T48" fmla="*/ 1093788 w 702"/>
                <a:gd name="T49" fmla="*/ 3425826 h 2235"/>
                <a:gd name="T50" fmla="*/ 928688 w 702"/>
                <a:gd name="T51" fmla="*/ 3478213 h 2235"/>
                <a:gd name="T52" fmla="*/ 758825 w 702"/>
                <a:gd name="T53" fmla="*/ 3511551 h 2235"/>
                <a:gd name="T54" fmla="*/ 581025 w 702"/>
                <a:gd name="T55" fmla="*/ 3529013 h 2235"/>
                <a:gd name="T56" fmla="*/ 398462 w 702"/>
                <a:gd name="T57" fmla="*/ 3529013 h 2235"/>
                <a:gd name="T58" fmla="*/ 222250 w 702"/>
                <a:gd name="T59" fmla="*/ 3511551 h 2235"/>
                <a:gd name="T60" fmla="*/ 50800 w 702"/>
                <a:gd name="T61" fmla="*/ 3478213 h 2235"/>
                <a:gd name="T62" fmla="*/ 0 w 702"/>
                <a:gd name="T63" fmla="*/ 3465513 h 2235"/>
                <a:gd name="T64" fmla="*/ 0 w 702"/>
                <a:gd name="T65" fmla="*/ 3468688 h 2235"/>
                <a:gd name="T66" fmla="*/ 3175 w 702"/>
                <a:gd name="T67" fmla="*/ 3475038 h 2235"/>
                <a:gd name="T68" fmla="*/ 3175 w 702"/>
                <a:gd name="T69" fmla="*/ 3478213 h 223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02"/>
                <a:gd name="T106" fmla="*/ 0 h 2235"/>
                <a:gd name="T107" fmla="*/ 702 w 702"/>
                <a:gd name="T108" fmla="*/ 2235 h 223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02" h="2235">
                  <a:moveTo>
                    <a:pt x="652" y="53"/>
                  </a:moveTo>
                  <a:lnTo>
                    <a:pt x="641" y="50"/>
                  </a:lnTo>
                  <a:lnTo>
                    <a:pt x="589" y="36"/>
                  </a:lnTo>
                  <a:lnTo>
                    <a:pt x="533" y="23"/>
                  </a:lnTo>
                  <a:lnTo>
                    <a:pt x="480" y="13"/>
                  </a:lnTo>
                  <a:lnTo>
                    <a:pt x="424" y="5"/>
                  </a:lnTo>
                  <a:lnTo>
                    <a:pt x="366" y="2"/>
                  </a:lnTo>
                  <a:lnTo>
                    <a:pt x="309" y="0"/>
                  </a:lnTo>
                  <a:lnTo>
                    <a:pt x="270" y="2"/>
                  </a:lnTo>
                  <a:lnTo>
                    <a:pt x="270" y="3"/>
                  </a:lnTo>
                  <a:lnTo>
                    <a:pt x="268" y="5"/>
                  </a:lnTo>
                  <a:lnTo>
                    <a:pt x="268" y="7"/>
                  </a:lnTo>
                  <a:lnTo>
                    <a:pt x="266" y="9"/>
                  </a:lnTo>
                  <a:lnTo>
                    <a:pt x="266" y="11"/>
                  </a:lnTo>
                  <a:lnTo>
                    <a:pt x="309" y="11"/>
                  </a:lnTo>
                  <a:lnTo>
                    <a:pt x="366" y="13"/>
                  </a:lnTo>
                  <a:lnTo>
                    <a:pt x="422" y="17"/>
                  </a:lnTo>
                  <a:lnTo>
                    <a:pt x="478" y="23"/>
                  </a:lnTo>
                  <a:lnTo>
                    <a:pt x="531" y="32"/>
                  </a:lnTo>
                  <a:lnTo>
                    <a:pt x="585" y="46"/>
                  </a:lnTo>
                  <a:lnTo>
                    <a:pt x="639" y="61"/>
                  </a:lnTo>
                  <a:lnTo>
                    <a:pt x="647" y="63"/>
                  </a:lnTo>
                  <a:lnTo>
                    <a:pt x="648" y="63"/>
                  </a:lnTo>
                  <a:lnTo>
                    <a:pt x="648" y="61"/>
                  </a:lnTo>
                  <a:lnTo>
                    <a:pt x="648" y="59"/>
                  </a:lnTo>
                  <a:lnTo>
                    <a:pt x="650" y="59"/>
                  </a:lnTo>
                  <a:lnTo>
                    <a:pt x="650" y="57"/>
                  </a:lnTo>
                  <a:lnTo>
                    <a:pt x="652" y="55"/>
                  </a:lnTo>
                  <a:lnTo>
                    <a:pt x="652" y="53"/>
                  </a:lnTo>
                  <a:close/>
                  <a:moveTo>
                    <a:pt x="2" y="2193"/>
                  </a:moveTo>
                  <a:lnTo>
                    <a:pt x="30" y="2200"/>
                  </a:lnTo>
                  <a:lnTo>
                    <a:pt x="84" y="2212"/>
                  </a:lnTo>
                  <a:lnTo>
                    <a:pt x="138" y="2223"/>
                  </a:lnTo>
                  <a:lnTo>
                    <a:pt x="195" y="2229"/>
                  </a:lnTo>
                  <a:lnTo>
                    <a:pt x="251" y="2235"/>
                  </a:lnTo>
                  <a:lnTo>
                    <a:pt x="309" y="2235"/>
                  </a:lnTo>
                  <a:lnTo>
                    <a:pt x="366" y="2235"/>
                  </a:lnTo>
                  <a:lnTo>
                    <a:pt x="424" y="2229"/>
                  </a:lnTo>
                  <a:lnTo>
                    <a:pt x="480" y="2223"/>
                  </a:lnTo>
                  <a:lnTo>
                    <a:pt x="533" y="2212"/>
                  </a:lnTo>
                  <a:lnTo>
                    <a:pt x="589" y="2200"/>
                  </a:lnTo>
                  <a:lnTo>
                    <a:pt x="641" y="2185"/>
                  </a:lnTo>
                  <a:lnTo>
                    <a:pt x="693" y="2168"/>
                  </a:lnTo>
                  <a:lnTo>
                    <a:pt x="702" y="2164"/>
                  </a:lnTo>
                  <a:lnTo>
                    <a:pt x="698" y="2154"/>
                  </a:lnTo>
                  <a:lnTo>
                    <a:pt x="689" y="2158"/>
                  </a:lnTo>
                  <a:lnTo>
                    <a:pt x="639" y="2175"/>
                  </a:lnTo>
                  <a:lnTo>
                    <a:pt x="585" y="2191"/>
                  </a:lnTo>
                  <a:lnTo>
                    <a:pt x="531" y="2202"/>
                  </a:lnTo>
                  <a:lnTo>
                    <a:pt x="478" y="2212"/>
                  </a:lnTo>
                  <a:lnTo>
                    <a:pt x="422" y="2220"/>
                  </a:lnTo>
                  <a:lnTo>
                    <a:pt x="366" y="2223"/>
                  </a:lnTo>
                  <a:lnTo>
                    <a:pt x="309" y="2225"/>
                  </a:lnTo>
                  <a:lnTo>
                    <a:pt x="251" y="2223"/>
                  </a:lnTo>
                  <a:lnTo>
                    <a:pt x="195" y="2220"/>
                  </a:lnTo>
                  <a:lnTo>
                    <a:pt x="140" y="2212"/>
                  </a:lnTo>
                  <a:lnTo>
                    <a:pt x="86" y="2202"/>
                  </a:lnTo>
                  <a:lnTo>
                    <a:pt x="32" y="2191"/>
                  </a:lnTo>
                  <a:lnTo>
                    <a:pt x="0" y="2181"/>
                  </a:lnTo>
                  <a:lnTo>
                    <a:pt x="0" y="2183"/>
                  </a:lnTo>
                  <a:lnTo>
                    <a:pt x="0" y="2185"/>
                  </a:lnTo>
                  <a:lnTo>
                    <a:pt x="2" y="2187"/>
                  </a:lnTo>
                  <a:lnTo>
                    <a:pt x="2" y="2189"/>
                  </a:lnTo>
                  <a:lnTo>
                    <a:pt x="2" y="2191"/>
                  </a:lnTo>
                  <a:lnTo>
                    <a:pt x="2" y="2193"/>
                  </a:lnTo>
                  <a:close/>
                </a:path>
              </a:pathLst>
            </a:custGeom>
            <a:solidFill>
              <a:srgbClr val="2EABFF"/>
            </a:solidFill>
            <a:ln w="9525">
              <a:noFill/>
              <a:round/>
            </a:ln>
          </p:spPr>
          <p:txBody>
            <a:bodyPr/>
            <a:lstStyle/>
            <a:p>
              <a:endParaRPr lang="en-US"/>
            </a:p>
          </p:txBody>
        </p:sp>
        <p:sp>
          <p:nvSpPr>
            <p:cNvPr id="21619" name="Freeform 319"/>
            <p:cNvSpPr>
              <a:spLocks noEditPoints="1"/>
            </p:cNvSpPr>
            <p:nvPr/>
          </p:nvSpPr>
          <p:spPr bwMode="auto">
            <a:xfrm>
              <a:off x="5202767" y="1811320"/>
              <a:ext cx="987778" cy="3533775"/>
            </a:xfrm>
            <a:custGeom>
              <a:avLst/>
              <a:gdLst>
                <a:gd name="T0" fmla="*/ 1014413 w 700"/>
                <a:gd name="T1" fmla="*/ 79375 h 2226"/>
                <a:gd name="T2" fmla="*/ 846138 w 700"/>
                <a:gd name="T3" fmla="*/ 36512 h 2226"/>
                <a:gd name="T4" fmla="*/ 669925 w 700"/>
                <a:gd name="T5" fmla="*/ 9525 h 2226"/>
                <a:gd name="T6" fmla="*/ 490538 w 700"/>
                <a:gd name="T7" fmla="*/ 0 h 2226"/>
                <a:gd name="T8" fmla="*/ 425450 w 700"/>
                <a:gd name="T9" fmla="*/ 3175 h 2226"/>
                <a:gd name="T10" fmla="*/ 422275 w 700"/>
                <a:gd name="T11" fmla="*/ 9525 h 2226"/>
                <a:gd name="T12" fmla="*/ 420688 w 700"/>
                <a:gd name="T13" fmla="*/ 12700 h 2226"/>
                <a:gd name="T14" fmla="*/ 420688 w 700"/>
                <a:gd name="T15" fmla="*/ 15875 h 2226"/>
                <a:gd name="T16" fmla="*/ 490538 w 700"/>
                <a:gd name="T17" fmla="*/ 19050 h 2226"/>
                <a:gd name="T18" fmla="*/ 669925 w 700"/>
                <a:gd name="T19" fmla="*/ 28575 h 2226"/>
                <a:gd name="T20" fmla="*/ 842963 w 700"/>
                <a:gd name="T21" fmla="*/ 52388 h 2226"/>
                <a:gd name="T22" fmla="*/ 1011238 w 700"/>
                <a:gd name="T23" fmla="*/ 95250 h 2226"/>
                <a:gd name="T24" fmla="*/ 1023938 w 700"/>
                <a:gd name="T25" fmla="*/ 98425 h 2226"/>
                <a:gd name="T26" fmla="*/ 1027113 w 700"/>
                <a:gd name="T27" fmla="*/ 95250 h 2226"/>
                <a:gd name="T28" fmla="*/ 1028700 w 700"/>
                <a:gd name="T29" fmla="*/ 92075 h 2226"/>
                <a:gd name="T30" fmla="*/ 1028700 w 700"/>
                <a:gd name="T31" fmla="*/ 85725 h 2226"/>
                <a:gd name="T32" fmla="*/ 3175 w 700"/>
                <a:gd name="T33" fmla="*/ 3463925 h 2226"/>
                <a:gd name="T34" fmla="*/ 133350 w 700"/>
                <a:gd name="T35" fmla="*/ 3497263 h 2226"/>
                <a:gd name="T36" fmla="*/ 309562 w 700"/>
                <a:gd name="T37" fmla="*/ 3524250 h 2226"/>
                <a:gd name="T38" fmla="*/ 490538 w 700"/>
                <a:gd name="T39" fmla="*/ 3533775 h 2226"/>
                <a:gd name="T40" fmla="*/ 669925 w 700"/>
                <a:gd name="T41" fmla="*/ 3524250 h 2226"/>
                <a:gd name="T42" fmla="*/ 846138 w 700"/>
                <a:gd name="T43" fmla="*/ 3497263 h 2226"/>
                <a:gd name="T44" fmla="*/ 1014413 w 700"/>
                <a:gd name="T45" fmla="*/ 3451225 h 2226"/>
                <a:gd name="T46" fmla="*/ 1111250 w 700"/>
                <a:gd name="T47" fmla="*/ 3417888 h 2226"/>
                <a:gd name="T48" fmla="*/ 1090613 w 700"/>
                <a:gd name="T49" fmla="*/ 3408363 h 2226"/>
                <a:gd name="T50" fmla="*/ 928688 w 700"/>
                <a:gd name="T51" fmla="*/ 3460750 h 2226"/>
                <a:gd name="T52" fmla="*/ 758825 w 700"/>
                <a:gd name="T53" fmla="*/ 3494088 h 2226"/>
                <a:gd name="T54" fmla="*/ 581025 w 700"/>
                <a:gd name="T55" fmla="*/ 3513138 h 2226"/>
                <a:gd name="T56" fmla="*/ 401637 w 700"/>
                <a:gd name="T57" fmla="*/ 3513138 h 2226"/>
                <a:gd name="T58" fmla="*/ 225425 w 700"/>
                <a:gd name="T59" fmla="*/ 3494088 h 2226"/>
                <a:gd name="T60" fmla="*/ 53975 w 700"/>
                <a:gd name="T61" fmla="*/ 3460750 h 2226"/>
                <a:gd name="T62" fmla="*/ 0 w 700"/>
                <a:gd name="T63" fmla="*/ 3448050 h 2226"/>
                <a:gd name="T64" fmla="*/ 0 w 700"/>
                <a:gd name="T65" fmla="*/ 3451225 h 2226"/>
                <a:gd name="T66" fmla="*/ 0 w 700"/>
                <a:gd name="T67" fmla="*/ 3457575 h 2226"/>
                <a:gd name="T68" fmla="*/ 0 w 700"/>
                <a:gd name="T69" fmla="*/ 3460750 h 22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00"/>
                <a:gd name="T106" fmla="*/ 0 h 2226"/>
                <a:gd name="T107" fmla="*/ 700 w 700"/>
                <a:gd name="T108" fmla="*/ 2226 h 22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00" h="2226">
                  <a:moveTo>
                    <a:pt x="650" y="54"/>
                  </a:moveTo>
                  <a:lnTo>
                    <a:pt x="639" y="50"/>
                  </a:lnTo>
                  <a:lnTo>
                    <a:pt x="587" y="35"/>
                  </a:lnTo>
                  <a:lnTo>
                    <a:pt x="533" y="23"/>
                  </a:lnTo>
                  <a:lnTo>
                    <a:pt x="478" y="14"/>
                  </a:lnTo>
                  <a:lnTo>
                    <a:pt x="422" y="6"/>
                  </a:lnTo>
                  <a:lnTo>
                    <a:pt x="366" y="2"/>
                  </a:lnTo>
                  <a:lnTo>
                    <a:pt x="309" y="0"/>
                  </a:lnTo>
                  <a:lnTo>
                    <a:pt x="268" y="2"/>
                  </a:lnTo>
                  <a:lnTo>
                    <a:pt x="266" y="4"/>
                  </a:lnTo>
                  <a:lnTo>
                    <a:pt x="266" y="6"/>
                  </a:lnTo>
                  <a:lnTo>
                    <a:pt x="265" y="8"/>
                  </a:lnTo>
                  <a:lnTo>
                    <a:pt x="265" y="10"/>
                  </a:lnTo>
                  <a:lnTo>
                    <a:pt x="265" y="12"/>
                  </a:lnTo>
                  <a:lnTo>
                    <a:pt x="309" y="12"/>
                  </a:lnTo>
                  <a:lnTo>
                    <a:pt x="366" y="12"/>
                  </a:lnTo>
                  <a:lnTo>
                    <a:pt x="422" y="18"/>
                  </a:lnTo>
                  <a:lnTo>
                    <a:pt x="478" y="23"/>
                  </a:lnTo>
                  <a:lnTo>
                    <a:pt x="531" y="33"/>
                  </a:lnTo>
                  <a:lnTo>
                    <a:pt x="585" y="46"/>
                  </a:lnTo>
                  <a:lnTo>
                    <a:pt x="637" y="60"/>
                  </a:lnTo>
                  <a:lnTo>
                    <a:pt x="645" y="64"/>
                  </a:lnTo>
                  <a:lnTo>
                    <a:pt x="645" y="62"/>
                  </a:lnTo>
                  <a:lnTo>
                    <a:pt x="647" y="62"/>
                  </a:lnTo>
                  <a:lnTo>
                    <a:pt x="647" y="60"/>
                  </a:lnTo>
                  <a:lnTo>
                    <a:pt x="647" y="58"/>
                  </a:lnTo>
                  <a:lnTo>
                    <a:pt x="648" y="58"/>
                  </a:lnTo>
                  <a:lnTo>
                    <a:pt x="648" y="56"/>
                  </a:lnTo>
                  <a:lnTo>
                    <a:pt x="648" y="54"/>
                  </a:lnTo>
                  <a:lnTo>
                    <a:pt x="650" y="54"/>
                  </a:lnTo>
                  <a:close/>
                  <a:moveTo>
                    <a:pt x="2" y="2182"/>
                  </a:moveTo>
                  <a:lnTo>
                    <a:pt x="30" y="2190"/>
                  </a:lnTo>
                  <a:lnTo>
                    <a:pt x="84" y="2203"/>
                  </a:lnTo>
                  <a:lnTo>
                    <a:pt x="140" y="2213"/>
                  </a:lnTo>
                  <a:lnTo>
                    <a:pt x="195" y="2220"/>
                  </a:lnTo>
                  <a:lnTo>
                    <a:pt x="251" y="2224"/>
                  </a:lnTo>
                  <a:lnTo>
                    <a:pt x="309" y="2226"/>
                  </a:lnTo>
                  <a:lnTo>
                    <a:pt x="366" y="2224"/>
                  </a:lnTo>
                  <a:lnTo>
                    <a:pt x="422" y="2220"/>
                  </a:lnTo>
                  <a:lnTo>
                    <a:pt x="478" y="2213"/>
                  </a:lnTo>
                  <a:lnTo>
                    <a:pt x="533" y="2203"/>
                  </a:lnTo>
                  <a:lnTo>
                    <a:pt x="587" y="2190"/>
                  </a:lnTo>
                  <a:lnTo>
                    <a:pt x="639" y="2174"/>
                  </a:lnTo>
                  <a:lnTo>
                    <a:pt x="691" y="2157"/>
                  </a:lnTo>
                  <a:lnTo>
                    <a:pt x="700" y="2153"/>
                  </a:lnTo>
                  <a:lnTo>
                    <a:pt x="696" y="2144"/>
                  </a:lnTo>
                  <a:lnTo>
                    <a:pt x="687" y="2147"/>
                  </a:lnTo>
                  <a:lnTo>
                    <a:pt x="637" y="2165"/>
                  </a:lnTo>
                  <a:lnTo>
                    <a:pt x="585" y="2180"/>
                  </a:lnTo>
                  <a:lnTo>
                    <a:pt x="531" y="2192"/>
                  </a:lnTo>
                  <a:lnTo>
                    <a:pt x="478" y="2201"/>
                  </a:lnTo>
                  <a:lnTo>
                    <a:pt x="422" y="2209"/>
                  </a:lnTo>
                  <a:lnTo>
                    <a:pt x="366" y="2213"/>
                  </a:lnTo>
                  <a:lnTo>
                    <a:pt x="309" y="2215"/>
                  </a:lnTo>
                  <a:lnTo>
                    <a:pt x="253" y="2213"/>
                  </a:lnTo>
                  <a:lnTo>
                    <a:pt x="195" y="2209"/>
                  </a:lnTo>
                  <a:lnTo>
                    <a:pt x="142" y="2201"/>
                  </a:lnTo>
                  <a:lnTo>
                    <a:pt x="86" y="2192"/>
                  </a:lnTo>
                  <a:lnTo>
                    <a:pt x="34" y="2180"/>
                  </a:lnTo>
                  <a:lnTo>
                    <a:pt x="0" y="2170"/>
                  </a:lnTo>
                  <a:lnTo>
                    <a:pt x="0" y="2172"/>
                  </a:lnTo>
                  <a:lnTo>
                    <a:pt x="0" y="2174"/>
                  </a:lnTo>
                  <a:lnTo>
                    <a:pt x="0" y="2176"/>
                  </a:lnTo>
                  <a:lnTo>
                    <a:pt x="0" y="2178"/>
                  </a:lnTo>
                  <a:lnTo>
                    <a:pt x="0" y="2180"/>
                  </a:lnTo>
                  <a:lnTo>
                    <a:pt x="2" y="2182"/>
                  </a:lnTo>
                  <a:close/>
                </a:path>
              </a:pathLst>
            </a:custGeom>
            <a:solidFill>
              <a:srgbClr val="2FABFF"/>
            </a:solidFill>
            <a:ln w="9525">
              <a:noFill/>
              <a:round/>
            </a:ln>
          </p:spPr>
          <p:txBody>
            <a:bodyPr/>
            <a:lstStyle/>
            <a:p>
              <a:endParaRPr lang="en-US"/>
            </a:p>
          </p:txBody>
        </p:sp>
        <p:sp>
          <p:nvSpPr>
            <p:cNvPr id="21620" name="Freeform 320"/>
            <p:cNvSpPr>
              <a:spLocks noEditPoints="1"/>
            </p:cNvSpPr>
            <p:nvPr/>
          </p:nvSpPr>
          <p:spPr bwMode="auto">
            <a:xfrm>
              <a:off x="5199945" y="1820845"/>
              <a:ext cx="987778" cy="3514725"/>
            </a:xfrm>
            <a:custGeom>
              <a:avLst/>
              <a:gdLst>
                <a:gd name="T0" fmla="*/ 1017588 w 700"/>
                <a:gd name="T1" fmla="*/ 79375 h 2214"/>
                <a:gd name="T2" fmla="*/ 846138 w 700"/>
                <a:gd name="T3" fmla="*/ 36512 h 2214"/>
                <a:gd name="T4" fmla="*/ 673100 w 700"/>
                <a:gd name="T5" fmla="*/ 9525 h 2214"/>
                <a:gd name="T6" fmla="*/ 493713 w 700"/>
                <a:gd name="T7" fmla="*/ 0 h 2214"/>
                <a:gd name="T8" fmla="*/ 423863 w 700"/>
                <a:gd name="T9" fmla="*/ 3175 h 2214"/>
                <a:gd name="T10" fmla="*/ 423863 w 700"/>
                <a:gd name="T11" fmla="*/ 6350 h 2214"/>
                <a:gd name="T12" fmla="*/ 420688 w 700"/>
                <a:gd name="T13" fmla="*/ 12700 h 2214"/>
                <a:gd name="T14" fmla="*/ 420688 w 700"/>
                <a:gd name="T15" fmla="*/ 15875 h 2214"/>
                <a:gd name="T16" fmla="*/ 493713 w 700"/>
                <a:gd name="T17" fmla="*/ 15875 h 2214"/>
                <a:gd name="T18" fmla="*/ 669925 w 700"/>
                <a:gd name="T19" fmla="*/ 25400 h 2214"/>
                <a:gd name="T20" fmla="*/ 842963 w 700"/>
                <a:gd name="T21" fmla="*/ 52388 h 2214"/>
                <a:gd name="T22" fmla="*/ 1011238 w 700"/>
                <a:gd name="T23" fmla="*/ 95250 h 2214"/>
                <a:gd name="T24" fmla="*/ 1023938 w 700"/>
                <a:gd name="T25" fmla="*/ 98425 h 2214"/>
                <a:gd name="T26" fmla="*/ 1027113 w 700"/>
                <a:gd name="T27" fmla="*/ 92075 h 2214"/>
                <a:gd name="T28" fmla="*/ 1027113 w 700"/>
                <a:gd name="T29" fmla="*/ 88900 h 2214"/>
                <a:gd name="T30" fmla="*/ 1030288 w 700"/>
                <a:gd name="T31" fmla="*/ 85725 h 2214"/>
                <a:gd name="T32" fmla="*/ 3175 w 700"/>
                <a:gd name="T33" fmla="*/ 3444875 h 2214"/>
                <a:gd name="T34" fmla="*/ 139700 w 700"/>
                <a:gd name="T35" fmla="*/ 3478213 h 2214"/>
                <a:gd name="T36" fmla="*/ 312737 w 700"/>
                <a:gd name="T37" fmla="*/ 3506788 h 2214"/>
                <a:gd name="T38" fmla="*/ 493713 w 700"/>
                <a:gd name="T39" fmla="*/ 3514725 h 2214"/>
                <a:gd name="T40" fmla="*/ 673100 w 700"/>
                <a:gd name="T41" fmla="*/ 3506788 h 2214"/>
                <a:gd name="T42" fmla="*/ 846138 w 700"/>
                <a:gd name="T43" fmla="*/ 3478213 h 2214"/>
                <a:gd name="T44" fmla="*/ 1017588 w 700"/>
                <a:gd name="T45" fmla="*/ 3435350 h 2214"/>
                <a:gd name="T46" fmla="*/ 1111250 w 700"/>
                <a:gd name="T47" fmla="*/ 3402013 h 2214"/>
                <a:gd name="T48" fmla="*/ 1093788 w 700"/>
                <a:gd name="T49" fmla="*/ 3394075 h 2214"/>
                <a:gd name="T50" fmla="*/ 928688 w 700"/>
                <a:gd name="T51" fmla="*/ 3441700 h 2214"/>
                <a:gd name="T52" fmla="*/ 758825 w 700"/>
                <a:gd name="T53" fmla="*/ 3478213 h 2214"/>
                <a:gd name="T54" fmla="*/ 581025 w 700"/>
                <a:gd name="T55" fmla="*/ 3494088 h 2214"/>
                <a:gd name="T56" fmla="*/ 404812 w 700"/>
                <a:gd name="T57" fmla="*/ 3494088 h 2214"/>
                <a:gd name="T58" fmla="*/ 228600 w 700"/>
                <a:gd name="T59" fmla="*/ 3478213 h 2214"/>
                <a:gd name="T60" fmla="*/ 57150 w 700"/>
                <a:gd name="T61" fmla="*/ 3441700 h 2214"/>
                <a:gd name="T62" fmla="*/ 0 w 700"/>
                <a:gd name="T63" fmla="*/ 3427413 h 2214"/>
                <a:gd name="T64" fmla="*/ 0 w 700"/>
                <a:gd name="T65" fmla="*/ 3433763 h 2214"/>
                <a:gd name="T66" fmla="*/ 3175 w 700"/>
                <a:gd name="T67" fmla="*/ 3438525 h 2214"/>
                <a:gd name="T68" fmla="*/ 3175 w 700"/>
                <a:gd name="T69" fmla="*/ 3441700 h 221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00"/>
                <a:gd name="T106" fmla="*/ 0 h 2214"/>
                <a:gd name="T107" fmla="*/ 700 w 700"/>
                <a:gd name="T108" fmla="*/ 2214 h 221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00" h="2214">
                  <a:moveTo>
                    <a:pt x="649" y="52"/>
                  </a:moveTo>
                  <a:lnTo>
                    <a:pt x="641" y="50"/>
                  </a:lnTo>
                  <a:lnTo>
                    <a:pt x="587" y="35"/>
                  </a:lnTo>
                  <a:lnTo>
                    <a:pt x="533" y="23"/>
                  </a:lnTo>
                  <a:lnTo>
                    <a:pt x="480" y="12"/>
                  </a:lnTo>
                  <a:lnTo>
                    <a:pt x="424" y="6"/>
                  </a:lnTo>
                  <a:lnTo>
                    <a:pt x="368" y="2"/>
                  </a:lnTo>
                  <a:lnTo>
                    <a:pt x="311" y="0"/>
                  </a:lnTo>
                  <a:lnTo>
                    <a:pt x="268" y="0"/>
                  </a:lnTo>
                  <a:lnTo>
                    <a:pt x="267" y="2"/>
                  </a:lnTo>
                  <a:lnTo>
                    <a:pt x="267" y="4"/>
                  </a:lnTo>
                  <a:lnTo>
                    <a:pt x="267" y="6"/>
                  </a:lnTo>
                  <a:lnTo>
                    <a:pt x="265" y="8"/>
                  </a:lnTo>
                  <a:lnTo>
                    <a:pt x="265" y="10"/>
                  </a:lnTo>
                  <a:lnTo>
                    <a:pt x="263" y="12"/>
                  </a:lnTo>
                  <a:lnTo>
                    <a:pt x="311" y="10"/>
                  </a:lnTo>
                  <a:lnTo>
                    <a:pt x="366" y="12"/>
                  </a:lnTo>
                  <a:lnTo>
                    <a:pt x="422" y="16"/>
                  </a:lnTo>
                  <a:lnTo>
                    <a:pt x="478" y="23"/>
                  </a:lnTo>
                  <a:lnTo>
                    <a:pt x="531" y="33"/>
                  </a:lnTo>
                  <a:lnTo>
                    <a:pt x="585" y="44"/>
                  </a:lnTo>
                  <a:lnTo>
                    <a:pt x="637" y="60"/>
                  </a:lnTo>
                  <a:lnTo>
                    <a:pt x="645" y="62"/>
                  </a:lnTo>
                  <a:lnTo>
                    <a:pt x="645" y="60"/>
                  </a:lnTo>
                  <a:lnTo>
                    <a:pt x="647" y="58"/>
                  </a:lnTo>
                  <a:lnTo>
                    <a:pt x="647" y="56"/>
                  </a:lnTo>
                  <a:lnTo>
                    <a:pt x="649" y="56"/>
                  </a:lnTo>
                  <a:lnTo>
                    <a:pt x="649" y="54"/>
                  </a:lnTo>
                  <a:lnTo>
                    <a:pt x="649" y="52"/>
                  </a:lnTo>
                  <a:close/>
                  <a:moveTo>
                    <a:pt x="2" y="2170"/>
                  </a:moveTo>
                  <a:lnTo>
                    <a:pt x="34" y="2180"/>
                  </a:lnTo>
                  <a:lnTo>
                    <a:pt x="88" y="2191"/>
                  </a:lnTo>
                  <a:lnTo>
                    <a:pt x="142" y="2201"/>
                  </a:lnTo>
                  <a:lnTo>
                    <a:pt x="197" y="2209"/>
                  </a:lnTo>
                  <a:lnTo>
                    <a:pt x="253" y="2212"/>
                  </a:lnTo>
                  <a:lnTo>
                    <a:pt x="311" y="2214"/>
                  </a:lnTo>
                  <a:lnTo>
                    <a:pt x="368" y="2212"/>
                  </a:lnTo>
                  <a:lnTo>
                    <a:pt x="424" y="2209"/>
                  </a:lnTo>
                  <a:lnTo>
                    <a:pt x="480" y="2201"/>
                  </a:lnTo>
                  <a:lnTo>
                    <a:pt x="533" y="2191"/>
                  </a:lnTo>
                  <a:lnTo>
                    <a:pt x="587" y="2180"/>
                  </a:lnTo>
                  <a:lnTo>
                    <a:pt x="641" y="2164"/>
                  </a:lnTo>
                  <a:lnTo>
                    <a:pt x="691" y="2147"/>
                  </a:lnTo>
                  <a:lnTo>
                    <a:pt x="700" y="2143"/>
                  </a:lnTo>
                  <a:lnTo>
                    <a:pt x="696" y="2134"/>
                  </a:lnTo>
                  <a:lnTo>
                    <a:pt x="689" y="2138"/>
                  </a:lnTo>
                  <a:lnTo>
                    <a:pt x="637" y="2153"/>
                  </a:lnTo>
                  <a:lnTo>
                    <a:pt x="585" y="2168"/>
                  </a:lnTo>
                  <a:lnTo>
                    <a:pt x="531" y="2182"/>
                  </a:lnTo>
                  <a:lnTo>
                    <a:pt x="478" y="2191"/>
                  </a:lnTo>
                  <a:lnTo>
                    <a:pt x="422" y="2197"/>
                  </a:lnTo>
                  <a:lnTo>
                    <a:pt x="366" y="2201"/>
                  </a:lnTo>
                  <a:lnTo>
                    <a:pt x="311" y="2203"/>
                  </a:lnTo>
                  <a:lnTo>
                    <a:pt x="255" y="2201"/>
                  </a:lnTo>
                  <a:lnTo>
                    <a:pt x="199" y="2197"/>
                  </a:lnTo>
                  <a:lnTo>
                    <a:pt x="144" y="2191"/>
                  </a:lnTo>
                  <a:lnTo>
                    <a:pt x="90" y="2182"/>
                  </a:lnTo>
                  <a:lnTo>
                    <a:pt x="36" y="2168"/>
                  </a:lnTo>
                  <a:lnTo>
                    <a:pt x="0" y="2159"/>
                  </a:lnTo>
                  <a:lnTo>
                    <a:pt x="0" y="2161"/>
                  </a:lnTo>
                  <a:lnTo>
                    <a:pt x="0" y="2163"/>
                  </a:lnTo>
                  <a:lnTo>
                    <a:pt x="2" y="2164"/>
                  </a:lnTo>
                  <a:lnTo>
                    <a:pt x="2" y="2166"/>
                  </a:lnTo>
                  <a:lnTo>
                    <a:pt x="2" y="2168"/>
                  </a:lnTo>
                  <a:lnTo>
                    <a:pt x="2" y="2170"/>
                  </a:lnTo>
                  <a:close/>
                </a:path>
              </a:pathLst>
            </a:custGeom>
            <a:solidFill>
              <a:srgbClr val="30ACFF"/>
            </a:solidFill>
            <a:ln w="9525">
              <a:noFill/>
              <a:round/>
            </a:ln>
          </p:spPr>
          <p:txBody>
            <a:bodyPr/>
            <a:lstStyle/>
            <a:p>
              <a:endParaRPr lang="en-US"/>
            </a:p>
          </p:txBody>
        </p:sp>
        <p:sp>
          <p:nvSpPr>
            <p:cNvPr id="21621" name="Freeform 321"/>
            <p:cNvSpPr>
              <a:spLocks noEditPoints="1"/>
            </p:cNvSpPr>
            <p:nvPr/>
          </p:nvSpPr>
          <p:spPr bwMode="auto">
            <a:xfrm>
              <a:off x="5199945" y="1830367"/>
              <a:ext cx="984956" cy="3497262"/>
            </a:xfrm>
            <a:custGeom>
              <a:avLst/>
              <a:gdLst>
                <a:gd name="T0" fmla="*/ 1014413 w 698"/>
                <a:gd name="T1" fmla="*/ 76200 h 2203"/>
                <a:gd name="T2" fmla="*/ 846138 w 698"/>
                <a:gd name="T3" fmla="*/ 33337 h 2203"/>
                <a:gd name="T4" fmla="*/ 673100 w 698"/>
                <a:gd name="T5" fmla="*/ 9525 h 2203"/>
                <a:gd name="T6" fmla="*/ 493713 w 698"/>
                <a:gd name="T7" fmla="*/ 0 h 2203"/>
                <a:gd name="T8" fmla="*/ 420688 w 698"/>
                <a:gd name="T9" fmla="*/ 3175 h 2203"/>
                <a:gd name="T10" fmla="*/ 420688 w 698"/>
                <a:gd name="T11" fmla="*/ 6350 h 2203"/>
                <a:gd name="T12" fmla="*/ 417513 w 698"/>
                <a:gd name="T13" fmla="*/ 12700 h 2203"/>
                <a:gd name="T14" fmla="*/ 414338 w 698"/>
                <a:gd name="T15" fmla="*/ 15875 h 2203"/>
                <a:gd name="T16" fmla="*/ 493713 w 698"/>
                <a:gd name="T17" fmla="*/ 15875 h 2203"/>
                <a:gd name="T18" fmla="*/ 669925 w 698"/>
                <a:gd name="T19" fmla="*/ 23812 h 2203"/>
                <a:gd name="T20" fmla="*/ 842963 w 698"/>
                <a:gd name="T21" fmla="*/ 52387 h 2203"/>
                <a:gd name="T22" fmla="*/ 1008063 w 698"/>
                <a:gd name="T23" fmla="*/ 93662 h 2203"/>
                <a:gd name="T24" fmla="*/ 1020763 w 698"/>
                <a:gd name="T25" fmla="*/ 93662 h 2203"/>
                <a:gd name="T26" fmla="*/ 1020763 w 698"/>
                <a:gd name="T27" fmla="*/ 90487 h 2203"/>
                <a:gd name="T28" fmla="*/ 1023938 w 698"/>
                <a:gd name="T29" fmla="*/ 88900 h 2203"/>
                <a:gd name="T30" fmla="*/ 1027113 w 698"/>
                <a:gd name="T31" fmla="*/ 82550 h 2203"/>
                <a:gd name="T32" fmla="*/ 3175 w 698"/>
                <a:gd name="T33" fmla="*/ 3425825 h 2203"/>
                <a:gd name="T34" fmla="*/ 139700 w 698"/>
                <a:gd name="T35" fmla="*/ 3460750 h 2203"/>
                <a:gd name="T36" fmla="*/ 312737 w 698"/>
                <a:gd name="T37" fmla="*/ 3487737 h 2203"/>
                <a:gd name="T38" fmla="*/ 493713 w 698"/>
                <a:gd name="T39" fmla="*/ 3497262 h 2203"/>
                <a:gd name="T40" fmla="*/ 673100 w 698"/>
                <a:gd name="T41" fmla="*/ 3487737 h 2203"/>
                <a:gd name="T42" fmla="*/ 846138 w 698"/>
                <a:gd name="T43" fmla="*/ 3460750 h 2203"/>
                <a:gd name="T44" fmla="*/ 1014413 w 698"/>
                <a:gd name="T45" fmla="*/ 3417887 h 2203"/>
                <a:gd name="T46" fmla="*/ 1108075 w 698"/>
                <a:gd name="T47" fmla="*/ 3384550 h 2203"/>
                <a:gd name="T48" fmla="*/ 1090613 w 698"/>
                <a:gd name="T49" fmla="*/ 3375025 h 2203"/>
                <a:gd name="T50" fmla="*/ 925513 w 698"/>
                <a:gd name="T51" fmla="*/ 3425825 h 2203"/>
                <a:gd name="T52" fmla="*/ 758825 w 698"/>
                <a:gd name="T53" fmla="*/ 3460750 h 2203"/>
                <a:gd name="T54" fmla="*/ 581025 w 698"/>
                <a:gd name="T55" fmla="*/ 3478212 h 2203"/>
                <a:gd name="T56" fmla="*/ 404812 w 698"/>
                <a:gd name="T57" fmla="*/ 3478212 h 2203"/>
                <a:gd name="T58" fmla="*/ 231775 w 698"/>
                <a:gd name="T59" fmla="*/ 3460750 h 2203"/>
                <a:gd name="T60" fmla="*/ 60325 w 698"/>
                <a:gd name="T61" fmla="*/ 3425825 h 2203"/>
                <a:gd name="T62" fmla="*/ 0 w 698"/>
                <a:gd name="T63" fmla="*/ 3408362 h 2203"/>
                <a:gd name="T64" fmla="*/ 0 w 698"/>
                <a:gd name="T65" fmla="*/ 3414712 h 2203"/>
                <a:gd name="T66" fmla="*/ 0 w 698"/>
                <a:gd name="T67" fmla="*/ 3417887 h 2203"/>
                <a:gd name="T68" fmla="*/ 0 w 698"/>
                <a:gd name="T69" fmla="*/ 3424237 h 220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98"/>
                <a:gd name="T106" fmla="*/ 0 h 2203"/>
                <a:gd name="T107" fmla="*/ 698 w 698"/>
                <a:gd name="T108" fmla="*/ 2203 h 220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98" h="2203">
                  <a:moveTo>
                    <a:pt x="647" y="52"/>
                  </a:moveTo>
                  <a:lnTo>
                    <a:pt x="639" y="48"/>
                  </a:lnTo>
                  <a:lnTo>
                    <a:pt x="587" y="34"/>
                  </a:lnTo>
                  <a:lnTo>
                    <a:pt x="533" y="21"/>
                  </a:lnTo>
                  <a:lnTo>
                    <a:pt x="480" y="11"/>
                  </a:lnTo>
                  <a:lnTo>
                    <a:pt x="424" y="6"/>
                  </a:lnTo>
                  <a:lnTo>
                    <a:pt x="368" y="0"/>
                  </a:lnTo>
                  <a:lnTo>
                    <a:pt x="311" y="0"/>
                  </a:lnTo>
                  <a:lnTo>
                    <a:pt x="267" y="0"/>
                  </a:lnTo>
                  <a:lnTo>
                    <a:pt x="265" y="2"/>
                  </a:lnTo>
                  <a:lnTo>
                    <a:pt x="265" y="4"/>
                  </a:lnTo>
                  <a:lnTo>
                    <a:pt x="263" y="6"/>
                  </a:lnTo>
                  <a:lnTo>
                    <a:pt x="263" y="8"/>
                  </a:lnTo>
                  <a:lnTo>
                    <a:pt x="261" y="10"/>
                  </a:lnTo>
                  <a:lnTo>
                    <a:pt x="261" y="11"/>
                  </a:lnTo>
                  <a:lnTo>
                    <a:pt x="311" y="10"/>
                  </a:lnTo>
                  <a:lnTo>
                    <a:pt x="366" y="11"/>
                  </a:lnTo>
                  <a:lnTo>
                    <a:pt x="422" y="15"/>
                  </a:lnTo>
                  <a:lnTo>
                    <a:pt x="478" y="23"/>
                  </a:lnTo>
                  <a:lnTo>
                    <a:pt x="531" y="33"/>
                  </a:lnTo>
                  <a:lnTo>
                    <a:pt x="583" y="44"/>
                  </a:lnTo>
                  <a:lnTo>
                    <a:pt x="635" y="59"/>
                  </a:lnTo>
                  <a:lnTo>
                    <a:pt x="641" y="61"/>
                  </a:lnTo>
                  <a:lnTo>
                    <a:pt x="643" y="59"/>
                  </a:lnTo>
                  <a:lnTo>
                    <a:pt x="643" y="57"/>
                  </a:lnTo>
                  <a:lnTo>
                    <a:pt x="645" y="56"/>
                  </a:lnTo>
                  <a:lnTo>
                    <a:pt x="645" y="54"/>
                  </a:lnTo>
                  <a:lnTo>
                    <a:pt x="647" y="52"/>
                  </a:lnTo>
                  <a:close/>
                  <a:moveTo>
                    <a:pt x="2" y="2158"/>
                  </a:moveTo>
                  <a:lnTo>
                    <a:pt x="36" y="2168"/>
                  </a:lnTo>
                  <a:lnTo>
                    <a:pt x="88" y="2180"/>
                  </a:lnTo>
                  <a:lnTo>
                    <a:pt x="144" y="2189"/>
                  </a:lnTo>
                  <a:lnTo>
                    <a:pt x="197" y="2197"/>
                  </a:lnTo>
                  <a:lnTo>
                    <a:pt x="255" y="2201"/>
                  </a:lnTo>
                  <a:lnTo>
                    <a:pt x="311" y="2203"/>
                  </a:lnTo>
                  <a:lnTo>
                    <a:pt x="368" y="2201"/>
                  </a:lnTo>
                  <a:lnTo>
                    <a:pt x="424" y="2197"/>
                  </a:lnTo>
                  <a:lnTo>
                    <a:pt x="480" y="2189"/>
                  </a:lnTo>
                  <a:lnTo>
                    <a:pt x="533" y="2180"/>
                  </a:lnTo>
                  <a:lnTo>
                    <a:pt x="587" y="2168"/>
                  </a:lnTo>
                  <a:lnTo>
                    <a:pt x="639" y="2153"/>
                  </a:lnTo>
                  <a:lnTo>
                    <a:pt x="689" y="2135"/>
                  </a:lnTo>
                  <a:lnTo>
                    <a:pt x="698" y="2132"/>
                  </a:lnTo>
                  <a:lnTo>
                    <a:pt x="693" y="2122"/>
                  </a:lnTo>
                  <a:lnTo>
                    <a:pt x="687" y="2126"/>
                  </a:lnTo>
                  <a:lnTo>
                    <a:pt x="635" y="2143"/>
                  </a:lnTo>
                  <a:lnTo>
                    <a:pt x="583" y="2158"/>
                  </a:lnTo>
                  <a:lnTo>
                    <a:pt x="531" y="2170"/>
                  </a:lnTo>
                  <a:lnTo>
                    <a:pt x="478" y="2180"/>
                  </a:lnTo>
                  <a:lnTo>
                    <a:pt x="422" y="2185"/>
                  </a:lnTo>
                  <a:lnTo>
                    <a:pt x="366" y="2191"/>
                  </a:lnTo>
                  <a:lnTo>
                    <a:pt x="311" y="2191"/>
                  </a:lnTo>
                  <a:lnTo>
                    <a:pt x="255" y="2191"/>
                  </a:lnTo>
                  <a:lnTo>
                    <a:pt x="199" y="2185"/>
                  </a:lnTo>
                  <a:lnTo>
                    <a:pt x="146" y="2180"/>
                  </a:lnTo>
                  <a:lnTo>
                    <a:pt x="92" y="2170"/>
                  </a:lnTo>
                  <a:lnTo>
                    <a:pt x="38" y="2158"/>
                  </a:lnTo>
                  <a:lnTo>
                    <a:pt x="0" y="2147"/>
                  </a:lnTo>
                  <a:lnTo>
                    <a:pt x="0" y="2149"/>
                  </a:lnTo>
                  <a:lnTo>
                    <a:pt x="0" y="2151"/>
                  </a:lnTo>
                  <a:lnTo>
                    <a:pt x="0" y="2153"/>
                  </a:lnTo>
                  <a:lnTo>
                    <a:pt x="0" y="2155"/>
                  </a:lnTo>
                  <a:lnTo>
                    <a:pt x="0" y="2157"/>
                  </a:lnTo>
                  <a:lnTo>
                    <a:pt x="2" y="2158"/>
                  </a:lnTo>
                  <a:close/>
                </a:path>
              </a:pathLst>
            </a:custGeom>
            <a:solidFill>
              <a:srgbClr val="31ACFF"/>
            </a:solidFill>
            <a:ln w="9525">
              <a:noFill/>
              <a:round/>
            </a:ln>
          </p:spPr>
          <p:txBody>
            <a:bodyPr/>
            <a:lstStyle/>
            <a:p>
              <a:endParaRPr lang="en-US"/>
            </a:p>
          </p:txBody>
        </p:sp>
        <p:sp>
          <p:nvSpPr>
            <p:cNvPr id="21622" name="Freeform 322"/>
            <p:cNvSpPr>
              <a:spLocks noEditPoints="1"/>
            </p:cNvSpPr>
            <p:nvPr/>
          </p:nvSpPr>
          <p:spPr bwMode="auto">
            <a:xfrm>
              <a:off x="5197123" y="1836720"/>
              <a:ext cx="984956" cy="3481387"/>
            </a:xfrm>
            <a:custGeom>
              <a:avLst/>
              <a:gdLst>
                <a:gd name="T0" fmla="*/ 1014413 w 698"/>
                <a:gd name="T1" fmla="*/ 79375 h 2193"/>
                <a:gd name="T2" fmla="*/ 846138 w 698"/>
                <a:gd name="T3" fmla="*/ 36512 h 2193"/>
                <a:gd name="T4" fmla="*/ 673100 w 698"/>
                <a:gd name="T5" fmla="*/ 9525 h 2193"/>
                <a:gd name="T6" fmla="*/ 496888 w 698"/>
                <a:gd name="T7" fmla="*/ 0 h 2193"/>
                <a:gd name="T8" fmla="*/ 420688 w 698"/>
                <a:gd name="T9" fmla="*/ 6350 h 2193"/>
                <a:gd name="T10" fmla="*/ 417513 w 698"/>
                <a:gd name="T11" fmla="*/ 9525 h 2193"/>
                <a:gd name="T12" fmla="*/ 417513 w 698"/>
                <a:gd name="T13" fmla="*/ 11112 h 2193"/>
                <a:gd name="T14" fmla="*/ 414338 w 698"/>
                <a:gd name="T15" fmla="*/ 17462 h 2193"/>
                <a:gd name="T16" fmla="*/ 496888 w 698"/>
                <a:gd name="T17" fmla="*/ 17462 h 2193"/>
                <a:gd name="T18" fmla="*/ 673100 w 698"/>
                <a:gd name="T19" fmla="*/ 26987 h 2193"/>
                <a:gd name="T20" fmla="*/ 844550 w 698"/>
                <a:gd name="T21" fmla="*/ 50800 h 2193"/>
                <a:gd name="T22" fmla="*/ 1008063 w 698"/>
                <a:gd name="T23" fmla="*/ 93662 h 2193"/>
                <a:gd name="T24" fmla="*/ 1017588 w 698"/>
                <a:gd name="T25" fmla="*/ 96837 h 2193"/>
                <a:gd name="T26" fmla="*/ 1020763 w 698"/>
                <a:gd name="T27" fmla="*/ 90487 h 2193"/>
                <a:gd name="T28" fmla="*/ 1023938 w 698"/>
                <a:gd name="T29" fmla="*/ 87312 h 2193"/>
                <a:gd name="T30" fmla="*/ 1023938 w 698"/>
                <a:gd name="T31" fmla="*/ 84137 h 2193"/>
                <a:gd name="T32" fmla="*/ 3175 w 698"/>
                <a:gd name="T33" fmla="*/ 3411537 h 2193"/>
                <a:gd name="T34" fmla="*/ 146050 w 698"/>
                <a:gd name="T35" fmla="*/ 3448050 h 2193"/>
                <a:gd name="T36" fmla="*/ 319087 w 698"/>
                <a:gd name="T37" fmla="*/ 3471862 h 2193"/>
                <a:gd name="T38" fmla="*/ 496888 w 698"/>
                <a:gd name="T39" fmla="*/ 3481387 h 2193"/>
                <a:gd name="T40" fmla="*/ 673100 w 698"/>
                <a:gd name="T41" fmla="*/ 3471862 h 2193"/>
                <a:gd name="T42" fmla="*/ 846138 w 698"/>
                <a:gd name="T43" fmla="*/ 3448050 h 2193"/>
                <a:gd name="T44" fmla="*/ 1014413 w 698"/>
                <a:gd name="T45" fmla="*/ 3402012 h 2193"/>
                <a:gd name="T46" fmla="*/ 1108075 w 698"/>
                <a:gd name="T47" fmla="*/ 3371850 h 2193"/>
                <a:gd name="T48" fmla="*/ 1090613 w 698"/>
                <a:gd name="T49" fmla="*/ 3359150 h 2193"/>
                <a:gd name="T50" fmla="*/ 925513 w 698"/>
                <a:gd name="T51" fmla="*/ 3411537 h 2193"/>
                <a:gd name="T52" fmla="*/ 758825 w 698"/>
                <a:gd name="T53" fmla="*/ 3444875 h 2193"/>
                <a:gd name="T54" fmla="*/ 584200 w 698"/>
                <a:gd name="T55" fmla="*/ 3462337 h 2193"/>
                <a:gd name="T56" fmla="*/ 407988 w 698"/>
                <a:gd name="T57" fmla="*/ 3462337 h 2193"/>
                <a:gd name="T58" fmla="*/ 234950 w 698"/>
                <a:gd name="T59" fmla="*/ 3444875 h 2193"/>
                <a:gd name="T60" fmla="*/ 66675 w 698"/>
                <a:gd name="T61" fmla="*/ 3411537 h 2193"/>
                <a:gd name="T62" fmla="*/ 0 w 698"/>
                <a:gd name="T63" fmla="*/ 3392487 h 2193"/>
                <a:gd name="T64" fmla="*/ 0 w 698"/>
                <a:gd name="T65" fmla="*/ 3398837 h 2193"/>
                <a:gd name="T66" fmla="*/ 3175 w 698"/>
                <a:gd name="T67" fmla="*/ 3402012 h 2193"/>
                <a:gd name="T68" fmla="*/ 3175 w 698"/>
                <a:gd name="T69" fmla="*/ 3408362 h 21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98"/>
                <a:gd name="T106" fmla="*/ 0 h 2193"/>
                <a:gd name="T107" fmla="*/ 698 w 698"/>
                <a:gd name="T108" fmla="*/ 2193 h 219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98" h="2193">
                  <a:moveTo>
                    <a:pt x="647" y="52"/>
                  </a:moveTo>
                  <a:lnTo>
                    <a:pt x="639" y="50"/>
                  </a:lnTo>
                  <a:lnTo>
                    <a:pt x="587" y="34"/>
                  </a:lnTo>
                  <a:lnTo>
                    <a:pt x="533" y="23"/>
                  </a:lnTo>
                  <a:lnTo>
                    <a:pt x="480" y="13"/>
                  </a:lnTo>
                  <a:lnTo>
                    <a:pt x="424" y="6"/>
                  </a:lnTo>
                  <a:lnTo>
                    <a:pt x="368" y="2"/>
                  </a:lnTo>
                  <a:lnTo>
                    <a:pt x="313" y="0"/>
                  </a:lnTo>
                  <a:lnTo>
                    <a:pt x="265" y="2"/>
                  </a:lnTo>
                  <a:lnTo>
                    <a:pt x="265" y="4"/>
                  </a:lnTo>
                  <a:lnTo>
                    <a:pt x="263" y="6"/>
                  </a:lnTo>
                  <a:lnTo>
                    <a:pt x="263" y="7"/>
                  </a:lnTo>
                  <a:lnTo>
                    <a:pt x="261" y="9"/>
                  </a:lnTo>
                  <a:lnTo>
                    <a:pt x="261" y="11"/>
                  </a:lnTo>
                  <a:lnTo>
                    <a:pt x="261" y="13"/>
                  </a:lnTo>
                  <a:lnTo>
                    <a:pt x="313" y="11"/>
                  </a:lnTo>
                  <a:lnTo>
                    <a:pt x="368" y="13"/>
                  </a:lnTo>
                  <a:lnTo>
                    <a:pt x="424" y="17"/>
                  </a:lnTo>
                  <a:lnTo>
                    <a:pt x="478" y="23"/>
                  </a:lnTo>
                  <a:lnTo>
                    <a:pt x="532" y="32"/>
                  </a:lnTo>
                  <a:lnTo>
                    <a:pt x="583" y="46"/>
                  </a:lnTo>
                  <a:lnTo>
                    <a:pt x="635" y="59"/>
                  </a:lnTo>
                  <a:lnTo>
                    <a:pt x="641" y="61"/>
                  </a:lnTo>
                  <a:lnTo>
                    <a:pt x="643" y="59"/>
                  </a:lnTo>
                  <a:lnTo>
                    <a:pt x="643" y="57"/>
                  </a:lnTo>
                  <a:lnTo>
                    <a:pt x="645" y="55"/>
                  </a:lnTo>
                  <a:lnTo>
                    <a:pt x="645" y="53"/>
                  </a:lnTo>
                  <a:lnTo>
                    <a:pt x="647" y="52"/>
                  </a:lnTo>
                  <a:close/>
                  <a:moveTo>
                    <a:pt x="2" y="2149"/>
                  </a:moveTo>
                  <a:lnTo>
                    <a:pt x="38" y="2158"/>
                  </a:lnTo>
                  <a:lnTo>
                    <a:pt x="92" y="2172"/>
                  </a:lnTo>
                  <a:lnTo>
                    <a:pt x="146" y="2181"/>
                  </a:lnTo>
                  <a:lnTo>
                    <a:pt x="201" y="2187"/>
                  </a:lnTo>
                  <a:lnTo>
                    <a:pt x="257" y="2191"/>
                  </a:lnTo>
                  <a:lnTo>
                    <a:pt x="313" y="2193"/>
                  </a:lnTo>
                  <a:lnTo>
                    <a:pt x="368" y="2191"/>
                  </a:lnTo>
                  <a:lnTo>
                    <a:pt x="424" y="2187"/>
                  </a:lnTo>
                  <a:lnTo>
                    <a:pt x="480" y="2181"/>
                  </a:lnTo>
                  <a:lnTo>
                    <a:pt x="533" y="2172"/>
                  </a:lnTo>
                  <a:lnTo>
                    <a:pt x="587" y="2158"/>
                  </a:lnTo>
                  <a:lnTo>
                    <a:pt x="639" y="2143"/>
                  </a:lnTo>
                  <a:lnTo>
                    <a:pt x="691" y="2128"/>
                  </a:lnTo>
                  <a:lnTo>
                    <a:pt x="698" y="2124"/>
                  </a:lnTo>
                  <a:lnTo>
                    <a:pt x="693" y="2114"/>
                  </a:lnTo>
                  <a:lnTo>
                    <a:pt x="687" y="2116"/>
                  </a:lnTo>
                  <a:lnTo>
                    <a:pt x="635" y="2133"/>
                  </a:lnTo>
                  <a:lnTo>
                    <a:pt x="583" y="2149"/>
                  </a:lnTo>
                  <a:lnTo>
                    <a:pt x="532" y="2160"/>
                  </a:lnTo>
                  <a:lnTo>
                    <a:pt x="478" y="2170"/>
                  </a:lnTo>
                  <a:lnTo>
                    <a:pt x="424" y="2177"/>
                  </a:lnTo>
                  <a:lnTo>
                    <a:pt x="368" y="2181"/>
                  </a:lnTo>
                  <a:lnTo>
                    <a:pt x="313" y="2183"/>
                  </a:lnTo>
                  <a:lnTo>
                    <a:pt x="257" y="2181"/>
                  </a:lnTo>
                  <a:lnTo>
                    <a:pt x="201" y="2177"/>
                  </a:lnTo>
                  <a:lnTo>
                    <a:pt x="148" y="2170"/>
                  </a:lnTo>
                  <a:lnTo>
                    <a:pt x="94" y="2160"/>
                  </a:lnTo>
                  <a:lnTo>
                    <a:pt x="42" y="2149"/>
                  </a:lnTo>
                  <a:lnTo>
                    <a:pt x="0" y="2137"/>
                  </a:lnTo>
                  <a:lnTo>
                    <a:pt x="0" y="2139"/>
                  </a:lnTo>
                  <a:lnTo>
                    <a:pt x="0" y="2141"/>
                  </a:lnTo>
                  <a:lnTo>
                    <a:pt x="2" y="2143"/>
                  </a:lnTo>
                  <a:lnTo>
                    <a:pt x="2" y="2145"/>
                  </a:lnTo>
                  <a:lnTo>
                    <a:pt x="2" y="2147"/>
                  </a:lnTo>
                  <a:lnTo>
                    <a:pt x="2" y="2149"/>
                  </a:lnTo>
                  <a:close/>
                </a:path>
              </a:pathLst>
            </a:custGeom>
            <a:solidFill>
              <a:srgbClr val="32ADFF"/>
            </a:solidFill>
            <a:ln w="9525">
              <a:noFill/>
              <a:round/>
            </a:ln>
          </p:spPr>
          <p:txBody>
            <a:bodyPr/>
            <a:lstStyle/>
            <a:p>
              <a:endParaRPr lang="en-US"/>
            </a:p>
          </p:txBody>
        </p:sp>
        <p:sp>
          <p:nvSpPr>
            <p:cNvPr id="21623" name="Freeform 323"/>
            <p:cNvSpPr>
              <a:spLocks noEditPoints="1"/>
            </p:cNvSpPr>
            <p:nvPr/>
          </p:nvSpPr>
          <p:spPr bwMode="auto">
            <a:xfrm>
              <a:off x="5197123" y="1846245"/>
              <a:ext cx="980722" cy="3462337"/>
            </a:xfrm>
            <a:custGeom>
              <a:avLst/>
              <a:gdLst>
                <a:gd name="T0" fmla="*/ 1011237 w 695"/>
                <a:gd name="T1" fmla="*/ 77787 h 2181"/>
                <a:gd name="T2" fmla="*/ 846137 w 695"/>
                <a:gd name="T3" fmla="*/ 36512 h 2181"/>
                <a:gd name="T4" fmla="*/ 673100 w 695"/>
                <a:gd name="T5" fmla="*/ 7937 h 2181"/>
                <a:gd name="T6" fmla="*/ 496887 w 695"/>
                <a:gd name="T7" fmla="*/ 0 h 2181"/>
                <a:gd name="T8" fmla="*/ 417512 w 695"/>
                <a:gd name="T9" fmla="*/ 1587 h 2181"/>
                <a:gd name="T10" fmla="*/ 414337 w 695"/>
                <a:gd name="T11" fmla="*/ 7937 h 2181"/>
                <a:gd name="T12" fmla="*/ 414337 w 695"/>
                <a:gd name="T13" fmla="*/ 11112 h 2181"/>
                <a:gd name="T14" fmla="*/ 411162 w 695"/>
                <a:gd name="T15" fmla="*/ 17462 h 2181"/>
                <a:gd name="T16" fmla="*/ 496887 w 695"/>
                <a:gd name="T17" fmla="*/ 17462 h 2181"/>
                <a:gd name="T18" fmla="*/ 673100 w 695"/>
                <a:gd name="T19" fmla="*/ 26987 h 2181"/>
                <a:gd name="T20" fmla="*/ 844550 w 695"/>
                <a:gd name="T21" fmla="*/ 50800 h 2181"/>
                <a:gd name="T22" fmla="*/ 1004887 w 695"/>
                <a:gd name="T23" fmla="*/ 93662 h 2181"/>
                <a:gd name="T24" fmla="*/ 1014412 w 695"/>
                <a:gd name="T25" fmla="*/ 93662 h 2181"/>
                <a:gd name="T26" fmla="*/ 1017587 w 695"/>
                <a:gd name="T27" fmla="*/ 90487 h 2181"/>
                <a:gd name="T28" fmla="*/ 1017587 w 695"/>
                <a:gd name="T29" fmla="*/ 87312 h 2181"/>
                <a:gd name="T30" fmla="*/ 1020762 w 695"/>
                <a:gd name="T31" fmla="*/ 80962 h 2181"/>
                <a:gd name="T32" fmla="*/ 3175 w 695"/>
                <a:gd name="T33" fmla="*/ 3392487 h 2181"/>
                <a:gd name="T34" fmla="*/ 149225 w 695"/>
                <a:gd name="T35" fmla="*/ 3429000 h 2181"/>
                <a:gd name="T36" fmla="*/ 319087 w 695"/>
                <a:gd name="T37" fmla="*/ 3452812 h 2181"/>
                <a:gd name="T38" fmla="*/ 496887 w 695"/>
                <a:gd name="T39" fmla="*/ 3462337 h 2181"/>
                <a:gd name="T40" fmla="*/ 673100 w 695"/>
                <a:gd name="T41" fmla="*/ 3452812 h 2181"/>
                <a:gd name="T42" fmla="*/ 846137 w 695"/>
                <a:gd name="T43" fmla="*/ 3429000 h 2181"/>
                <a:gd name="T44" fmla="*/ 1011237 w 695"/>
                <a:gd name="T45" fmla="*/ 3386137 h 2181"/>
                <a:gd name="T46" fmla="*/ 1103312 w 695"/>
                <a:gd name="T47" fmla="*/ 3352800 h 2181"/>
                <a:gd name="T48" fmla="*/ 1087437 w 695"/>
                <a:gd name="T49" fmla="*/ 3343275 h 2181"/>
                <a:gd name="T50" fmla="*/ 925512 w 695"/>
                <a:gd name="T51" fmla="*/ 3392487 h 2181"/>
                <a:gd name="T52" fmla="*/ 758825 w 695"/>
                <a:gd name="T53" fmla="*/ 3425825 h 2181"/>
                <a:gd name="T54" fmla="*/ 584200 w 695"/>
                <a:gd name="T55" fmla="*/ 3444875 h 2181"/>
                <a:gd name="T56" fmla="*/ 407987 w 695"/>
                <a:gd name="T57" fmla="*/ 3444875 h 2181"/>
                <a:gd name="T58" fmla="*/ 234950 w 695"/>
                <a:gd name="T59" fmla="*/ 3425825 h 2181"/>
                <a:gd name="T60" fmla="*/ 66675 w 695"/>
                <a:gd name="T61" fmla="*/ 3392487 h 2181"/>
                <a:gd name="T62" fmla="*/ 0 w 695"/>
                <a:gd name="T63" fmla="*/ 3373437 h 2181"/>
                <a:gd name="T64" fmla="*/ 0 w 695"/>
                <a:gd name="T65" fmla="*/ 3379787 h 2181"/>
                <a:gd name="T66" fmla="*/ 0 w 695"/>
                <a:gd name="T67" fmla="*/ 3382962 h 2181"/>
                <a:gd name="T68" fmla="*/ 0 w 695"/>
                <a:gd name="T69" fmla="*/ 3389312 h 218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95"/>
                <a:gd name="T106" fmla="*/ 0 h 2181"/>
                <a:gd name="T107" fmla="*/ 695 w 695"/>
                <a:gd name="T108" fmla="*/ 2181 h 218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95" h="2181">
                  <a:moveTo>
                    <a:pt x="643" y="51"/>
                  </a:moveTo>
                  <a:lnTo>
                    <a:pt x="637" y="49"/>
                  </a:lnTo>
                  <a:lnTo>
                    <a:pt x="585" y="34"/>
                  </a:lnTo>
                  <a:lnTo>
                    <a:pt x="533" y="23"/>
                  </a:lnTo>
                  <a:lnTo>
                    <a:pt x="480" y="13"/>
                  </a:lnTo>
                  <a:lnTo>
                    <a:pt x="424" y="5"/>
                  </a:lnTo>
                  <a:lnTo>
                    <a:pt x="368" y="1"/>
                  </a:lnTo>
                  <a:lnTo>
                    <a:pt x="313" y="0"/>
                  </a:lnTo>
                  <a:lnTo>
                    <a:pt x="263" y="1"/>
                  </a:lnTo>
                  <a:lnTo>
                    <a:pt x="261" y="3"/>
                  </a:lnTo>
                  <a:lnTo>
                    <a:pt x="261" y="5"/>
                  </a:lnTo>
                  <a:lnTo>
                    <a:pt x="261" y="7"/>
                  </a:lnTo>
                  <a:lnTo>
                    <a:pt x="259" y="9"/>
                  </a:lnTo>
                  <a:lnTo>
                    <a:pt x="259" y="11"/>
                  </a:lnTo>
                  <a:lnTo>
                    <a:pt x="313" y="11"/>
                  </a:lnTo>
                  <a:lnTo>
                    <a:pt x="368" y="11"/>
                  </a:lnTo>
                  <a:lnTo>
                    <a:pt x="424" y="17"/>
                  </a:lnTo>
                  <a:lnTo>
                    <a:pt x="478" y="23"/>
                  </a:lnTo>
                  <a:lnTo>
                    <a:pt x="532" y="32"/>
                  </a:lnTo>
                  <a:lnTo>
                    <a:pt x="583" y="44"/>
                  </a:lnTo>
                  <a:lnTo>
                    <a:pt x="633" y="59"/>
                  </a:lnTo>
                  <a:lnTo>
                    <a:pt x="639" y="61"/>
                  </a:lnTo>
                  <a:lnTo>
                    <a:pt x="639" y="59"/>
                  </a:lnTo>
                  <a:lnTo>
                    <a:pt x="639" y="57"/>
                  </a:lnTo>
                  <a:lnTo>
                    <a:pt x="641" y="57"/>
                  </a:lnTo>
                  <a:lnTo>
                    <a:pt x="641" y="55"/>
                  </a:lnTo>
                  <a:lnTo>
                    <a:pt x="643" y="53"/>
                  </a:lnTo>
                  <a:lnTo>
                    <a:pt x="643" y="51"/>
                  </a:lnTo>
                  <a:close/>
                  <a:moveTo>
                    <a:pt x="2" y="2137"/>
                  </a:moveTo>
                  <a:lnTo>
                    <a:pt x="40" y="2148"/>
                  </a:lnTo>
                  <a:lnTo>
                    <a:pt x="94" y="2160"/>
                  </a:lnTo>
                  <a:lnTo>
                    <a:pt x="148" y="2170"/>
                  </a:lnTo>
                  <a:lnTo>
                    <a:pt x="201" y="2175"/>
                  </a:lnTo>
                  <a:lnTo>
                    <a:pt x="257" y="2181"/>
                  </a:lnTo>
                  <a:lnTo>
                    <a:pt x="313" y="2181"/>
                  </a:lnTo>
                  <a:lnTo>
                    <a:pt x="368" y="2181"/>
                  </a:lnTo>
                  <a:lnTo>
                    <a:pt x="424" y="2175"/>
                  </a:lnTo>
                  <a:lnTo>
                    <a:pt x="480" y="2170"/>
                  </a:lnTo>
                  <a:lnTo>
                    <a:pt x="533" y="2160"/>
                  </a:lnTo>
                  <a:lnTo>
                    <a:pt x="585" y="2148"/>
                  </a:lnTo>
                  <a:lnTo>
                    <a:pt x="637" y="2133"/>
                  </a:lnTo>
                  <a:lnTo>
                    <a:pt x="689" y="2116"/>
                  </a:lnTo>
                  <a:lnTo>
                    <a:pt x="695" y="2112"/>
                  </a:lnTo>
                  <a:lnTo>
                    <a:pt x="691" y="2102"/>
                  </a:lnTo>
                  <a:lnTo>
                    <a:pt x="685" y="2106"/>
                  </a:lnTo>
                  <a:lnTo>
                    <a:pt x="633" y="2123"/>
                  </a:lnTo>
                  <a:lnTo>
                    <a:pt x="583" y="2137"/>
                  </a:lnTo>
                  <a:lnTo>
                    <a:pt x="532" y="2148"/>
                  </a:lnTo>
                  <a:lnTo>
                    <a:pt x="478" y="2158"/>
                  </a:lnTo>
                  <a:lnTo>
                    <a:pt x="424" y="2166"/>
                  </a:lnTo>
                  <a:lnTo>
                    <a:pt x="368" y="2170"/>
                  </a:lnTo>
                  <a:lnTo>
                    <a:pt x="313" y="2171"/>
                  </a:lnTo>
                  <a:lnTo>
                    <a:pt x="257" y="2170"/>
                  </a:lnTo>
                  <a:lnTo>
                    <a:pt x="203" y="2166"/>
                  </a:lnTo>
                  <a:lnTo>
                    <a:pt x="148" y="2158"/>
                  </a:lnTo>
                  <a:lnTo>
                    <a:pt x="96" y="2148"/>
                  </a:lnTo>
                  <a:lnTo>
                    <a:pt x="42" y="2137"/>
                  </a:lnTo>
                  <a:lnTo>
                    <a:pt x="0" y="2125"/>
                  </a:lnTo>
                  <a:lnTo>
                    <a:pt x="0" y="2127"/>
                  </a:lnTo>
                  <a:lnTo>
                    <a:pt x="0" y="2129"/>
                  </a:lnTo>
                  <a:lnTo>
                    <a:pt x="0" y="2131"/>
                  </a:lnTo>
                  <a:lnTo>
                    <a:pt x="0" y="2133"/>
                  </a:lnTo>
                  <a:lnTo>
                    <a:pt x="0" y="2135"/>
                  </a:lnTo>
                  <a:lnTo>
                    <a:pt x="2" y="2137"/>
                  </a:lnTo>
                  <a:close/>
                </a:path>
              </a:pathLst>
            </a:custGeom>
            <a:solidFill>
              <a:srgbClr val="33ADFF"/>
            </a:solidFill>
            <a:ln w="9525">
              <a:noFill/>
              <a:round/>
            </a:ln>
          </p:spPr>
          <p:txBody>
            <a:bodyPr/>
            <a:lstStyle/>
            <a:p>
              <a:endParaRPr lang="en-US"/>
            </a:p>
          </p:txBody>
        </p:sp>
        <p:sp>
          <p:nvSpPr>
            <p:cNvPr id="21624" name="Freeform 324"/>
            <p:cNvSpPr>
              <a:spLocks noEditPoints="1"/>
            </p:cNvSpPr>
            <p:nvPr/>
          </p:nvSpPr>
          <p:spPr bwMode="auto">
            <a:xfrm>
              <a:off x="5194300" y="1854179"/>
              <a:ext cx="980722" cy="3448050"/>
            </a:xfrm>
            <a:custGeom>
              <a:avLst/>
              <a:gdLst>
                <a:gd name="T0" fmla="*/ 1011237 w 695"/>
                <a:gd name="T1" fmla="*/ 76200 h 2172"/>
                <a:gd name="T2" fmla="*/ 847725 w 695"/>
                <a:gd name="T3" fmla="*/ 33337 h 2172"/>
                <a:gd name="T4" fmla="*/ 676275 w 695"/>
                <a:gd name="T5" fmla="*/ 9525 h 2172"/>
                <a:gd name="T6" fmla="*/ 500062 w 695"/>
                <a:gd name="T7" fmla="*/ 0 h 2172"/>
                <a:gd name="T8" fmla="*/ 417512 w 695"/>
                <a:gd name="T9" fmla="*/ 3175 h 2172"/>
                <a:gd name="T10" fmla="*/ 414337 w 695"/>
                <a:gd name="T11" fmla="*/ 9525 h 2172"/>
                <a:gd name="T12" fmla="*/ 411162 w 695"/>
                <a:gd name="T13" fmla="*/ 12700 h 2172"/>
                <a:gd name="T14" fmla="*/ 411162 w 695"/>
                <a:gd name="T15" fmla="*/ 19050 h 2172"/>
                <a:gd name="T16" fmla="*/ 411162 w 695"/>
                <a:gd name="T17" fmla="*/ 19050 h 2172"/>
                <a:gd name="T18" fmla="*/ 587375 w 695"/>
                <a:gd name="T19" fmla="*/ 19050 h 2172"/>
                <a:gd name="T20" fmla="*/ 758825 w 695"/>
                <a:gd name="T21" fmla="*/ 36512 h 2172"/>
                <a:gd name="T22" fmla="*/ 925512 w 695"/>
                <a:gd name="T23" fmla="*/ 69850 h 2172"/>
                <a:gd name="T24" fmla="*/ 1011237 w 695"/>
                <a:gd name="T25" fmla="*/ 95250 h 2172"/>
                <a:gd name="T26" fmla="*/ 1014412 w 695"/>
                <a:gd name="T27" fmla="*/ 92075 h 2172"/>
                <a:gd name="T28" fmla="*/ 1017587 w 695"/>
                <a:gd name="T29" fmla="*/ 88900 h 2172"/>
                <a:gd name="T30" fmla="*/ 1017587 w 695"/>
                <a:gd name="T31" fmla="*/ 85725 h 2172"/>
                <a:gd name="T32" fmla="*/ 1020762 w 695"/>
                <a:gd name="T33" fmla="*/ 79375 h 2172"/>
                <a:gd name="T34" fmla="*/ 69850 w 695"/>
                <a:gd name="T35" fmla="*/ 3394075 h 2172"/>
                <a:gd name="T36" fmla="*/ 238125 w 695"/>
                <a:gd name="T37" fmla="*/ 3427413 h 2172"/>
                <a:gd name="T38" fmla="*/ 411162 w 695"/>
                <a:gd name="T39" fmla="*/ 3444875 h 2172"/>
                <a:gd name="T40" fmla="*/ 587375 w 695"/>
                <a:gd name="T41" fmla="*/ 3444875 h 2172"/>
                <a:gd name="T42" fmla="*/ 762000 w 695"/>
                <a:gd name="T43" fmla="*/ 3427413 h 2172"/>
                <a:gd name="T44" fmla="*/ 928687 w 695"/>
                <a:gd name="T45" fmla="*/ 3394075 h 2172"/>
                <a:gd name="T46" fmla="*/ 1093787 w 695"/>
                <a:gd name="T47" fmla="*/ 3341688 h 2172"/>
                <a:gd name="T48" fmla="*/ 1096962 w 695"/>
                <a:gd name="T49" fmla="*/ 3324225 h 2172"/>
                <a:gd name="T50" fmla="*/ 1008062 w 695"/>
                <a:gd name="T51" fmla="*/ 3354388 h 2172"/>
                <a:gd name="T52" fmla="*/ 844550 w 695"/>
                <a:gd name="T53" fmla="*/ 3397250 h 2172"/>
                <a:gd name="T54" fmla="*/ 673100 w 695"/>
                <a:gd name="T55" fmla="*/ 3421063 h 2172"/>
                <a:gd name="T56" fmla="*/ 500062 w 695"/>
                <a:gd name="T57" fmla="*/ 3430588 h 2172"/>
                <a:gd name="T58" fmla="*/ 325437 w 695"/>
                <a:gd name="T59" fmla="*/ 3421063 h 2172"/>
                <a:gd name="T60" fmla="*/ 155575 w 695"/>
                <a:gd name="T61" fmla="*/ 3397250 h 2172"/>
                <a:gd name="T62" fmla="*/ 0 w 695"/>
                <a:gd name="T63" fmla="*/ 3357563 h 2172"/>
                <a:gd name="T64" fmla="*/ 0 w 695"/>
                <a:gd name="T65" fmla="*/ 3360738 h 2172"/>
                <a:gd name="T66" fmla="*/ 3175 w 695"/>
                <a:gd name="T67" fmla="*/ 3365500 h 2172"/>
                <a:gd name="T68" fmla="*/ 3175 w 695"/>
                <a:gd name="T69" fmla="*/ 3368675 h 2172"/>
                <a:gd name="T70" fmla="*/ 3175 w 695"/>
                <a:gd name="T71" fmla="*/ 3375025 h 217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95"/>
                <a:gd name="T109" fmla="*/ 0 h 2172"/>
                <a:gd name="T110" fmla="*/ 695 w 695"/>
                <a:gd name="T111" fmla="*/ 2172 h 217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95" h="2172">
                  <a:moveTo>
                    <a:pt x="643" y="50"/>
                  </a:moveTo>
                  <a:lnTo>
                    <a:pt x="637" y="48"/>
                  </a:lnTo>
                  <a:lnTo>
                    <a:pt x="585" y="35"/>
                  </a:lnTo>
                  <a:lnTo>
                    <a:pt x="534" y="21"/>
                  </a:lnTo>
                  <a:lnTo>
                    <a:pt x="480" y="12"/>
                  </a:lnTo>
                  <a:lnTo>
                    <a:pt x="426" y="6"/>
                  </a:lnTo>
                  <a:lnTo>
                    <a:pt x="370" y="2"/>
                  </a:lnTo>
                  <a:lnTo>
                    <a:pt x="315" y="0"/>
                  </a:lnTo>
                  <a:lnTo>
                    <a:pt x="263" y="2"/>
                  </a:lnTo>
                  <a:lnTo>
                    <a:pt x="261" y="4"/>
                  </a:lnTo>
                  <a:lnTo>
                    <a:pt x="261" y="6"/>
                  </a:lnTo>
                  <a:lnTo>
                    <a:pt x="259" y="8"/>
                  </a:lnTo>
                  <a:lnTo>
                    <a:pt x="259" y="10"/>
                  </a:lnTo>
                  <a:lnTo>
                    <a:pt x="259" y="12"/>
                  </a:lnTo>
                  <a:lnTo>
                    <a:pt x="257" y="12"/>
                  </a:lnTo>
                  <a:lnTo>
                    <a:pt x="259" y="12"/>
                  </a:lnTo>
                  <a:lnTo>
                    <a:pt x="315" y="10"/>
                  </a:lnTo>
                  <a:lnTo>
                    <a:pt x="370" y="12"/>
                  </a:lnTo>
                  <a:lnTo>
                    <a:pt x="424" y="16"/>
                  </a:lnTo>
                  <a:lnTo>
                    <a:pt x="478" y="23"/>
                  </a:lnTo>
                  <a:lnTo>
                    <a:pt x="532" y="33"/>
                  </a:lnTo>
                  <a:lnTo>
                    <a:pt x="583" y="44"/>
                  </a:lnTo>
                  <a:lnTo>
                    <a:pt x="635" y="60"/>
                  </a:lnTo>
                  <a:lnTo>
                    <a:pt x="637" y="60"/>
                  </a:lnTo>
                  <a:lnTo>
                    <a:pt x="639" y="60"/>
                  </a:lnTo>
                  <a:lnTo>
                    <a:pt x="639" y="58"/>
                  </a:lnTo>
                  <a:lnTo>
                    <a:pt x="639" y="56"/>
                  </a:lnTo>
                  <a:lnTo>
                    <a:pt x="641" y="56"/>
                  </a:lnTo>
                  <a:lnTo>
                    <a:pt x="641" y="54"/>
                  </a:lnTo>
                  <a:lnTo>
                    <a:pt x="643" y="52"/>
                  </a:lnTo>
                  <a:lnTo>
                    <a:pt x="643" y="50"/>
                  </a:lnTo>
                  <a:close/>
                  <a:moveTo>
                    <a:pt x="2" y="2126"/>
                  </a:moveTo>
                  <a:lnTo>
                    <a:pt x="44" y="2138"/>
                  </a:lnTo>
                  <a:lnTo>
                    <a:pt x="96" y="2149"/>
                  </a:lnTo>
                  <a:lnTo>
                    <a:pt x="150" y="2159"/>
                  </a:lnTo>
                  <a:lnTo>
                    <a:pt x="203" y="2166"/>
                  </a:lnTo>
                  <a:lnTo>
                    <a:pt x="259" y="2170"/>
                  </a:lnTo>
                  <a:lnTo>
                    <a:pt x="315" y="2172"/>
                  </a:lnTo>
                  <a:lnTo>
                    <a:pt x="370" y="2170"/>
                  </a:lnTo>
                  <a:lnTo>
                    <a:pt x="426" y="2166"/>
                  </a:lnTo>
                  <a:lnTo>
                    <a:pt x="480" y="2159"/>
                  </a:lnTo>
                  <a:lnTo>
                    <a:pt x="534" y="2149"/>
                  </a:lnTo>
                  <a:lnTo>
                    <a:pt x="585" y="2138"/>
                  </a:lnTo>
                  <a:lnTo>
                    <a:pt x="637" y="2122"/>
                  </a:lnTo>
                  <a:lnTo>
                    <a:pt x="689" y="2105"/>
                  </a:lnTo>
                  <a:lnTo>
                    <a:pt x="695" y="2103"/>
                  </a:lnTo>
                  <a:lnTo>
                    <a:pt x="691" y="2094"/>
                  </a:lnTo>
                  <a:lnTo>
                    <a:pt x="685" y="2095"/>
                  </a:lnTo>
                  <a:lnTo>
                    <a:pt x="635" y="2113"/>
                  </a:lnTo>
                  <a:lnTo>
                    <a:pt x="583" y="2126"/>
                  </a:lnTo>
                  <a:lnTo>
                    <a:pt x="532" y="2140"/>
                  </a:lnTo>
                  <a:lnTo>
                    <a:pt x="478" y="2149"/>
                  </a:lnTo>
                  <a:lnTo>
                    <a:pt x="424" y="2155"/>
                  </a:lnTo>
                  <a:lnTo>
                    <a:pt x="370" y="2159"/>
                  </a:lnTo>
                  <a:lnTo>
                    <a:pt x="315" y="2161"/>
                  </a:lnTo>
                  <a:lnTo>
                    <a:pt x="259" y="2159"/>
                  </a:lnTo>
                  <a:lnTo>
                    <a:pt x="205" y="2155"/>
                  </a:lnTo>
                  <a:lnTo>
                    <a:pt x="152" y="2149"/>
                  </a:lnTo>
                  <a:lnTo>
                    <a:pt x="98" y="2140"/>
                  </a:lnTo>
                  <a:lnTo>
                    <a:pt x="46" y="2126"/>
                  </a:lnTo>
                  <a:lnTo>
                    <a:pt x="0" y="2115"/>
                  </a:lnTo>
                  <a:lnTo>
                    <a:pt x="0" y="2117"/>
                  </a:lnTo>
                  <a:lnTo>
                    <a:pt x="0" y="2118"/>
                  </a:lnTo>
                  <a:lnTo>
                    <a:pt x="2" y="2120"/>
                  </a:lnTo>
                  <a:lnTo>
                    <a:pt x="2" y="2122"/>
                  </a:lnTo>
                  <a:lnTo>
                    <a:pt x="2" y="2124"/>
                  </a:lnTo>
                  <a:lnTo>
                    <a:pt x="2" y="2126"/>
                  </a:lnTo>
                  <a:close/>
                </a:path>
              </a:pathLst>
            </a:custGeom>
            <a:solidFill>
              <a:srgbClr val="34ADFF"/>
            </a:solidFill>
            <a:ln w="9525">
              <a:noFill/>
              <a:round/>
            </a:ln>
          </p:spPr>
          <p:txBody>
            <a:bodyPr/>
            <a:lstStyle/>
            <a:p>
              <a:endParaRPr lang="en-US"/>
            </a:p>
          </p:txBody>
        </p:sp>
        <p:sp>
          <p:nvSpPr>
            <p:cNvPr id="21625" name="Freeform 325"/>
            <p:cNvSpPr>
              <a:spLocks noEditPoints="1"/>
            </p:cNvSpPr>
            <p:nvPr/>
          </p:nvSpPr>
          <p:spPr bwMode="auto">
            <a:xfrm>
              <a:off x="5194301" y="1863704"/>
              <a:ext cx="977900" cy="3429000"/>
            </a:xfrm>
            <a:custGeom>
              <a:avLst/>
              <a:gdLst>
                <a:gd name="T0" fmla="*/ 1008062 w 693"/>
                <a:gd name="T1" fmla="*/ 76200 h 2160"/>
                <a:gd name="T2" fmla="*/ 847725 w 693"/>
                <a:gd name="T3" fmla="*/ 33337 h 2160"/>
                <a:gd name="T4" fmla="*/ 676275 w 693"/>
                <a:gd name="T5" fmla="*/ 9525 h 2160"/>
                <a:gd name="T6" fmla="*/ 500062 w 693"/>
                <a:gd name="T7" fmla="*/ 0 h 2160"/>
                <a:gd name="T8" fmla="*/ 411162 w 693"/>
                <a:gd name="T9" fmla="*/ 3175 h 2160"/>
                <a:gd name="T10" fmla="*/ 411162 w 693"/>
                <a:gd name="T11" fmla="*/ 9525 h 2160"/>
                <a:gd name="T12" fmla="*/ 407987 w 693"/>
                <a:gd name="T13" fmla="*/ 12700 h 2160"/>
                <a:gd name="T14" fmla="*/ 404812 w 693"/>
                <a:gd name="T15" fmla="*/ 15875 h 2160"/>
                <a:gd name="T16" fmla="*/ 411162 w 693"/>
                <a:gd name="T17" fmla="*/ 19050 h 2160"/>
                <a:gd name="T18" fmla="*/ 587375 w 693"/>
                <a:gd name="T19" fmla="*/ 19050 h 2160"/>
                <a:gd name="T20" fmla="*/ 758825 w 693"/>
                <a:gd name="T21" fmla="*/ 36512 h 2160"/>
                <a:gd name="T22" fmla="*/ 922337 w 693"/>
                <a:gd name="T23" fmla="*/ 69850 h 2160"/>
                <a:gd name="T24" fmla="*/ 1008062 w 693"/>
                <a:gd name="T25" fmla="*/ 95250 h 2160"/>
                <a:gd name="T26" fmla="*/ 1011237 w 693"/>
                <a:gd name="T27" fmla="*/ 88900 h 2160"/>
                <a:gd name="T28" fmla="*/ 1011237 w 693"/>
                <a:gd name="T29" fmla="*/ 85725 h 2160"/>
                <a:gd name="T30" fmla="*/ 1014412 w 693"/>
                <a:gd name="T31" fmla="*/ 82550 h 2160"/>
                <a:gd name="T32" fmla="*/ 1017587 w 693"/>
                <a:gd name="T33" fmla="*/ 79375 h 2160"/>
                <a:gd name="T34" fmla="*/ 69850 w 693"/>
                <a:gd name="T35" fmla="*/ 3375025 h 2160"/>
                <a:gd name="T36" fmla="*/ 238125 w 693"/>
                <a:gd name="T37" fmla="*/ 3408363 h 2160"/>
                <a:gd name="T38" fmla="*/ 411162 w 693"/>
                <a:gd name="T39" fmla="*/ 3427413 h 2160"/>
                <a:gd name="T40" fmla="*/ 587375 w 693"/>
                <a:gd name="T41" fmla="*/ 3427413 h 2160"/>
                <a:gd name="T42" fmla="*/ 762000 w 693"/>
                <a:gd name="T43" fmla="*/ 3408363 h 2160"/>
                <a:gd name="T44" fmla="*/ 928687 w 693"/>
                <a:gd name="T45" fmla="*/ 3375025 h 2160"/>
                <a:gd name="T46" fmla="*/ 1090612 w 693"/>
                <a:gd name="T47" fmla="*/ 3325813 h 2160"/>
                <a:gd name="T48" fmla="*/ 1093787 w 693"/>
                <a:gd name="T49" fmla="*/ 3305175 h 2160"/>
                <a:gd name="T50" fmla="*/ 1004887 w 693"/>
                <a:gd name="T51" fmla="*/ 3335338 h 2160"/>
                <a:gd name="T52" fmla="*/ 841375 w 693"/>
                <a:gd name="T53" fmla="*/ 3378200 h 2160"/>
                <a:gd name="T54" fmla="*/ 673100 w 693"/>
                <a:gd name="T55" fmla="*/ 3402013 h 2160"/>
                <a:gd name="T56" fmla="*/ 500062 w 693"/>
                <a:gd name="T57" fmla="*/ 3411538 h 2160"/>
                <a:gd name="T58" fmla="*/ 325437 w 693"/>
                <a:gd name="T59" fmla="*/ 3402013 h 2160"/>
                <a:gd name="T60" fmla="*/ 158750 w 693"/>
                <a:gd name="T61" fmla="*/ 3378200 h 2160"/>
                <a:gd name="T62" fmla="*/ 0 w 693"/>
                <a:gd name="T63" fmla="*/ 3338513 h 2160"/>
                <a:gd name="T64" fmla="*/ 0 w 693"/>
                <a:gd name="T65" fmla="*/ 3341688 h 2160"/>
                <a:gd name="T66" fmla="*/ 0 w 693"/>
                <a:gd name="T67" fmla="*/ 3348038 h 2160"/>
                <a:gd name="T68" fmla="*/ 0 w 693"/>
                <a:gd name="T69" fmla="*/ 3351213 h 2160"/>
                <a:gd name="T70" fmla="*/ 3175 w 693"/>
                <a:gd name="T71" fmla="*/ 3355975 h 216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93"/>
                <a:gd name="T109" fmla="*/ 0 h 2160"/>
                <a:gd name="T110" fmla="*/ 693 w 693"/>
                <a:gd name="T111" fmla="*/ 2160 h 216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93" h="2160">
                  <a:moveTo>
                    <a:pt x="641" y="50"/>
                  </a:moveTo>
                  <a:lnTo>
                    <a:pt x="635" y="48"/>
                  </a:lnTo>
                  <a:lnTo>
                    <a:pt x="585" y="33"/>
                  </a:lnTo>
                  <a:lnTo>
                    <a:pt x="534" y="21"/>
                  </a:lnTo>
                  <a:lnTo>
                    <a:pt x="480" y="12"/>
                  </a:lnTo>
                  <a:lnTo>
                    <a:pt x="426" y="6"/>
                  </a:lnTo>
                  <a:lnTo>
                    <a:pt x="370" y="0"/>
                  </a:lnTo>
                  <a:lnTo>
                    <a:pt x="315" y="0"/>
                  </a:lnTo>
                  <a:lnTo>
                    <a:pt x="261" y="0"/>
                  </a:lnTo>
                  <a:lnTo>
                    <a:pt x="259" y="2"/>
                  </a:lnTo>
                  <a:lnTo>
                    <a:pt x="259" y="4"/>
                  </a:lnTo>
                  <a:lnTo>
                    <a:pt x="259" y="6"/>
                  </a:lnTo>
                  <a:lnTo>
                    <a:pt x="257" y="6"/>
                  </a:lnTo>
                  <a:lnTo>
                    <a:pt x="257" y="8"/>
                  </a:lnTo>
                  <a:lnTo>
                    <a:pt x="257" y="10"/>
                  </a:lnTo>
                  <a:lnTo>
                    <a:pt x="255" y="10"/>
                  </a:lnTo>
                  <a:lnTo>
                    <a:pt x="255" y="12"/>
                  </a:lnTo>
                  <a:lnTo>
                    <a:pt x="259" y="12"/>
                  </a:lnTo>
                  <a:lnTo>
                    <a:pt x="315" y="10"/>
                  </a:lnTo>
                  <a:lnTo>
                    <a:pt x="370" y="12"/>
                  </a:lnTo>
                  <a:lnTo>
                    <a:pt x="424" y="15"/>
                  </a:lnTo>
                  <a:lnTo>
                    <a:pt x="478" y="23"/>
                  </a:lnTo>
                  <a:lnTo>
                    <a:pt x="530" y="33"/>
                  </a:lnTo>
                  <a:lnTo>
                    <a:pt x="581" y="44"/>
                  </a:lnTo>
                  <a:lnTo>
                    <a:pt x="633" y="58"/>
                  </a:lnTo>
                  <a:lnTo>
                    <a:pt x="635" y="60"/>
                  </a:lnTo>
                  <a:lnTo>
                    <a:pt x="635" y="58"/>
                  </a:lnTo>
                  <a:lnTo>
                    <a:pt x="637" y="56"/>
                  </a:lnTo>
                  <a:lnTo>
                    <a:pt x="637" y="54"/>
                  </a:lnTo>
                  <a:lnTo>
                    <a:pt x="639" y="54"/>
                  </a:lnTo>
                  <a:lnTo>
                    <a:pt x="639" y="52"/>
                  </a:lnTo>
                  <a:lnTo>
                    <a:pt x="639" y="50"/>
                  </a:lnTo>
                  <a:lnTo>
                    <a:pt x="641" y="50"/>
                  </a:lnTo>
                  <a:close/>
                  <a:moveTo>
                    <a:pt x="2" y="2114"/>
                  </a:moveTo>
                  <a:lnTo>
                    <a:pt x="44" y="2126"/>
                  </a:lnTo>
                  <a:lnTo>
                    <a:pt x="98" y="2137"/>
                  </a:lnTo>
                  <a:lnTo>
                    <a:pt x="150" y="2147"/>
                  </a:lnTo>
                  <a:lnTo>
                    <a:pt x="205" y="2155"/>
                  </a:lnTo>
                  <a:lnTo>
                    <a:pt x="259" y="2159"/>
                  </a:lnTo>
                  <a:lnTo>
                    <a:pt x="315" y="2160"/>
                  </a:lnTo>
                  <a:lnTo>
                    <a:pt x="370" y="2159"/>
                  </a:lnTo>
                  <a:lnTo>
                    <a:pt x="426" y="2155"/>
                  </a:lnTo>
                  <a:lnTo>
                    <a:pt x="480" y="2147"/>
                  </a:lnTo>
                  <a:lnTo>
                    <a:pt x="534" y="2137"/>
                  </a:lnTo>
                  <a:lnTo>
                    <a:pt x="585" y="2126"/>
                  </a:lnTo>
                  <a:lnTo>
                    <a:pt x="635" y="2112"/>
                  </a:lnTo>
                  <a:lnTo>
                    <a:pt x="687" y="2095"/>
                  </a:lnTo>
                  <a:lnTo>
                    <a:pt x="693" y="2091"/>
                  </a:lnTo>
                  <a:lnTo>
                    <a:pt x="689" y="2082"/>
                  </a:lnTo>
                  <a:lnTo>
                    <a:pt x="683" y="2084"/>
                  </a:lnTo>
                  <a:lnTo>
                    <a:pt x="633" y="2101"/>
                  </a:lnTo>
                  <a:lnTo>
                    <a:pt x="581" y="2116"/>
                  </a:lnTo>
                  <a:lnTo>
                    <a:pt x="530" y="2128"/>
                  </a:lnTo>
                  <a:lnTo>
                    <a:pt x="478" y="2137"/>
                  </a:lnTo>
                  <a:lnTo>
                    <a:pt x="424" y="2143"/>
                  </a:lnTo>
                  <a:lnTo>
                    <a:pt x="370" y="2149"/>
                  </a:lnTo>
                  <a:lnTo>
                    <a:pt x="315" y="2149"/>
                  </a:lnTo>
                  <a:lnTo>
                    <a:pt x="259" y="2149"/>
                  </a:lnTo>
                  <a:lnTo>
                    <a:pt x="205" y="2143"/>
                  </a:lnTo>
                  <a:lnTo>
                    <a:pt x="152" y="2137"/>
                  </a:lnTo>
                  <a:lnTo>
                    <a:pt x="100" y="2128"/>
                  </a:lnTo>
                  <a:lnTo>
                    <a:pt x="48" y="2116"/>
                  </a:lnTo>
                  <a:lnTo>
                    <a:pt x="0" y="2103"/>
                  </a:lnTo>
                  <a:lnTo>
                    <a:pt x="0" y="2105"/>
                  </a:lnTo>
                  <a:lnTo>
                    <a:pt x="0" y="2107"/>
                  </a:lnTo>
                  <a:lnTo>
                    <a:pt x="0" y="2109"/>
                  </a:lnTo>
                  <a:lnTo>
                    <a:pt x="0" y="2111"/>
                  </a:lnTo>
                  <a:lnTo>
                    <a:pt x="0" y="2112"/>
                  </a:lnTo>
                  <a:lnTo>
                    <a:pt x="2" y="2114"/>
                  </a:lnTo>
                  <a:close/>
                </a:path>
              </a:pathLst>
            </a:custGeom>
            <a:solidFill>
              <a:srgbClr val="35AEFF"/>
            </a:solidFill>
            <a:ln w="9525">
              <a:noFill/>
              <a:round/>
            </a:ln>
          </p:spPr>
          <p:txBody>
            <a:bodyPr/>
            <a:lstStyle/>
            <a:p>
              <a:endParaRPr lang="en-US"/>
            </a:p>
          </p:txBody>
        </p:sp>
        <p:sp>
          <p:nvSpPr>
            <p:cNvPr id="21626" name="Freeform 326"/>
            <p:cNvSpPr>
              <a:spLocks noEditPoints="1"/>
            </p:cNvSpPr>
            <p:nvPr/>
          </p:nvSpPr>
          <p:spPr bwMode="auto">
            <a:xfrm>
              <a:off x="5191478" y="1870057"/>
              <a:ext cx="977900" cy="3414713"/>
            </a:xfrm>
            <a:custGeom>
              <a:avLst/>
              <a:gdLst>
                <a:gd name="T0" fmla="*/ 1011237 w 693"/>
                <a:gd name="T1" fmla="*/ 79375 h 2151"/>
                <a:gd name="T2" fmla="*/ 847725 w 693"/>
                <a:gd name="T3" fmla="*/ 36513 h 2151"/>
                <a:gd name="T4" fmla="*/ 676275 w 693"/>
                <a:gd name="T5" fmla="*/ 9525 h 2151"/>
                <a:gd name="T6" fmla="*/ 503237 w 693"/>
                <a:gd name="T7" fmla="*/ 0 h 2151"/>
                <a:gd name="T8" fmla="*/ 411162 w 693"/>
                <a:gd name="T9" fmla="*/ 3175 h 2151"/>
                <a:gd name="T10" fmla="*/ 411162 w 693"/>
                <a:gd name="T11" fmla="*/ 9525 h 2151"/>
                <a:gd name="T12" fmla="*/ 407987 w 693"/>
                <a:gd name="T13" fmla="*/ 12700 h 2151"/>
                <a:gd name="T14" fmla="*/ 407987 w 693"/>
                <a:gd name="T15" fmla="*/ 17463 h 2151"/>
                <a:gd name="T16" fmla="*/ 404812 w 693"/>
                <a:gd name="T17" fmla="*/ 20637 h 2151"/>
                <a:gd name="T18" fmla="*/ 503237 w 693"/>
                <a:gd name="T19" fmla="*/ 17463 h 2151"/>
                <a:gd name="T20" fmla="*/ 676275 w 693"/>
                <a:gd name="T21" fmla="*/ 26988 h 2151"/>
                <a:gd name="T22" fmla="*/ 844550 w 693"/>
                <a:gd name="T23" fmla="*/ 50800 h 2151"/>
                <a:gd name="T24" fmla="*/ 1004887 w 693"/>
                <a:gd name="T25" fmla="*/ 93662 h 2151"/>
                <a:gd name="T26" fmla="*/ 1008062 w 693"/>
                <a:gd name="T27" fmla="*/ 93662 h 2151"/>
                <a:gd name="T28" fmla="*/ 1011237 w 693"/>
                <a:gd name="T29" fmla="*/ 88900 h 2151"/>
                <a:gd name="T30" fmla="*/ 1011237 w 693"/>
                <a:gd name="T31" fmla="*/ 85725 h 2151"/>
                <a:gd name="T32" fmla="*/ 1014412 w 693"/>
                <a:gd name="T33" fmla="*/ 82550 h 2151"/>
                <a:gd name="T34" fmla="*/ 3175 w 693"/>
                <a:gd name="T35" fmla="*/ 3341688 h 2151"/>
                <a:gd name="T36" fmla="*/ 158750 w 693"/>
                <a:gd name="T37" fmla="*/ 3381376 h 2151"/>
                <a:gd name="T38" fmla="*/ 328612 w 693"/>
                <a:gd name="T39" fmla="*/ 3405188 h 2151"/>
                <a:gd name="T40" fmla="*/ 503237 w 693"/>
                <a:gd name="T41" fmla="*/ 3414713 h 2151"/>
                <a:gd name="T42" fmla="*/ 676275 w 693"/>
                <a:gd name="T43" fmla="*/ 3405188 h 2151"/>
                <a:gd name="T44" fmla="*/ 847725 w 693"/>
                <a:gd name="T45" fmla="*/ 3381376 h 2151"/>
                <a:gd name="T46" fmla="*/ 1011237 w 693"/>
                <a:gd name="T47" fmla="*/ 3338513 h 2151"/>
                <a:gd name="T48" fmla="*/ 1100137 w 693"/>
                <a:gd name="T49" fmla="*/ 3308351 h 2151"/>
                <a:gd name="T50" fmla="*/ 1084262 w 693"/>
                <a:gd name="T51" fmla="*/ 3295651 h 2151"/>
                <a:gd name="T52" fmla="*/ 925512 w 693"/>
                <a:gd name="T53" fmla="*/ 3344863 h 2151"/>
                <a:gd name="T54" fmla="*/ 762000 w 693"/>
                <a:gd name="T55" fmla="*/ 3378201 h 2151"/>
                <a:gd name="T56" fmla="*/ 590550 w 693"/>
                <a:gd name="T57" fmla="*/ 3395663 h 2151"/>
                <a:gd name="T58" fmla="*/ 417512 w 693"/>
                <a:gd name="T59" fmla="*/ 3395663 h 2151"/>
                <a:gd name="T60" fmla="*/ 246062 w 693"/>
                <a:gd name="T61" fmla="*/ 3378201 h 2151"/>
                <a:gd name="T62" fmla="*/ 79375 w 693"/>
                <a:gd name="T63" fmla="*/ 3344863 h 2151"/>
                <a:gd name="T64" fmla="*/ 0 w 693"/>
                <a:gd name="T65" fmla="*/ 3322638 h 2151"/>
                <a:gd name="T66" fmla="*/ 0 w 693"/>
                <a:gd name="T67" fmla="*/ 3325813 h 2151"/>
                <a:gd name="T68" fmla="*/ 3175 w 693"/>
                <a:gd name="T69" fmla="*/ 3332163 h 2151"/>
                <a:gd name="T70" fmla="*/ 3175 w 693"/>
                <a:gd name="T71" fmla="*/ 3335338 h 2151"/>
                <a:gd name="T72" fmla="*/ 3175 w 693"/>
                <a:gd name="T73" fmla="*/ 3341688 h 215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93"/>
                <a:gd name="T112" fmla="*/ 0 h 2151"/>
                <a:gd name="T113" fmla="*/ 693 w 693"/>
                <a:gd name="T114" fmla="*/ 2151 h 215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93" h="2151">
                  <a:moveTo>
                    <a:pt x="639" y="50"/>
                  </a:moveTo>
                  <a:lnTo>
                    <a:pt x="637" y="50"/>
                  </a:lnTo>
                  <a:lnTo>
                    <a:pt x="585" y="34"/>
                  </a:lnTo>
                  <a:lnTo>
                    <a:pt x="534" y="23"/>
                  </a:lnTo>
                  <a:lnTo>
                    <a:pt x="480" y="13"/>
                  </a:lnTo>
                  <a:lnTo>
                    <a:pt x="426" y="6"/>
                  </a:lnTo>
                  <a:lnTo>
                    <a:pt x="372" y="2"/>
                  </a:lnTo>
                  <a:lnTo>
                    <a:pt x="317" y="0"/>
                  </a:lnTo>
                  <a:lnTo>
                    <a:pt x="261" y="2"/>
                  </a:lnTo>
                  <a:lnTo>
                    <a:pt x="259" y="2"/>
                  </a:lnTo>
                  <a:lnTo>
                    <a:pt x="259" y="4"/>
                  </a:lnTo>
                  <a:lnTo>
                    <a:pt x="259" y="6"/>
                  </a:lnTo>
                  <a:lnTo>
                    <a:pt x="257" y="6"/>
                  </a:lnTo>
                  <a:lnTo>
                    <a:pt x="257" y="8"/>
                  </a:lnTo>
                  <a:lnTo>
                    <a:pt x="257" y="9"/>
                  </a:lnTo>
                  <a:lnTo>
                    <a:pt x="257" y="11"/>
                  </a:lnTo>
                  <a:lnTo>
                    <a:pt x="255" y="11"/>
                  </a:lnTo>
                  <a:lnTo>
                    <a:pt x="255" y="13"/>
                  </a:lnTo>
                  <a:lnTo>
                    <a:pt x="263" y="13"/>
                  </a:lnTo>
                  <a:lnTo>
                    <a:pt x="317" y="11"/>
                  </a:lnTo>
                  <a:lnTo>
                    <a:pt x="372" y="13"/>
                  </a:lnTo>
                  <a:lnTo>
                    <a:pt x="426" y="17"/>
                  </a:lnTo>
                  <a:lnTo>
                    <a:pt x="480" y="23"/>
                  </a:lnTo>
                  <a:lnTo>
                    <a:pt x="532" y="32"/>
                  </a:lnTo>
                  <a:lnTo>
                    <a:pt x="583" y="44"/>
                  </a:lnTo>
                  <a:lnTo>
                    <a:pt x="633" y="59"/>
                  </a:lnTo>
                  <a:lnTo>
                    <a:pt x="635" y="59"/>
                  </a:lnTo>
                  <a:lnTo>
                    <a:pt x="635" y="57"/>
                  </a:lnTo>
                  <a:lnTo>
                    <a:pt x="637" y="56"/>
                  </a:lnTo>
                  <a:lnTo>
                    <a:pt x="637" y="54"/>
                  </a:lnTo>
                  <a:lnTo>
                    <a:pt x="639" y="52"/>
                  </a:lnTo>
                  <a:lnTo>
                    <a:pt x="639" y="50"/>
                  </a:lnTo>
                  <a:close/>
                  <a:moveTo>
                    <a:pt x="2" y="2105"/>
                  </a:moveTo>
                  <a:lnTo>
                    <a:pt x="48" y="2116"/>
                  </a:lnTo>
                  <a:lnTo>
                    <a:pt x="100" y="2130"/>
                  </a:lnTo>
                  <a:lnTo>
                    <a:pt x="154" y="2139"/>
                  </a:lnTo>
                  <a:lnTo>
                    <a:pt x="207" y="2145"/>
                  </a:lnTo>
                  <a:lnTo>
                    <a:pt x="261" y="2149"/>
                  </a:lnTo>
                  <a:lnTo>
                    <a:pt x="317" y="2151"/>
                  </a:lnTo>
                  <a:lnTo>
                    <a:pt x="372" y="2149"/>
                  </a:lnTo>
                  <a:lnTo>
                    <a:pt x="426" y="2145"/>
                  </a:lnTo>
                  <a:lnTo>
                    <a:pt x="480" y="2139"/>
                  </a:lnTo>
                  <a:lnTo>
                    <a:pt x="534" y="2130"/>
                  </a:lnTo>
                  <a:lnTo>
                    <a:pt x="585" y="2116"/>
                  </a:lnTo>
                  <a:lnTo>
                    <a:pt x="637" y="2103"/>
                  </a:lnTo>
                  <a:lnTo>
                    <a:pt x="687" y="2085"/>
                  </a:lnTo>
                  <a:lnTo>
                    <a:pt x="693" y="2084"/>
                  </a:lnTo>
                  <a:lnTo>
                    <a:pt x="687" y="2074"/>
                  </a:lnTo>
                  <a:lnTo>
                    <a:pt x="683" y="2076"/>
                  </a:lnTo>
                  <a:lnTo>
                    <a:pt x="633" y="2093"/>
                  </a:lnTo>
                  <a:lnTo>
                    <a:pt x="583" y="2107"/>
                  </a:lnTo>
                  <a:lnTo>
                    <a:pt x="532" y="2118"/>
                  </a:lnTo>
                  <a:lnTo>
                    <a:pt x="480" y="2128"/>
                  </a:lnTo>
                  <a:lnTo>
                    <a:pt x="426" y="2135"/>
                  </a:lnTo>
                  <a:lnTo>
                    <a:pt x="372" y="2139"/>
                  </a:lnTo>
                  <a:lnTo>
                    <a:pt x="317" y="2141"/>
                  </a:lnTo>
                  <a:lnTo>
                    <a:pt x="263" y="2139"/>
                  </a:lnTo>
                  <a:lnTo>
                    <a:pt x="207" y="2135"/>
                  </a:lnTo>
                  <a:lnTo>
                    <a:pt x="155" y="2128"/>
                  </a:lnTo>
                  <a:lnTo>
                    <a:pt x="102" y="2118"/>
                  </a:lnTo>
                  <a:lnTo>
                    <a:pt x="50" y="2107"/>
                  </a:lnTo>
                  <a:lnTo>
                    <a:pt x="0" y="2093"/>
                  </a:lnTo>
                  <a:lnTo>
                    <a:pt x="0" y="2095"/>
                  </a:lnTo>
                  <a:lnTo>
                    <a:pt x="0" y="2097"/>
                  </a:lnTo>
                  <a:lnTo>
                    <a:pt x="2" y="2099"/>
                  </a:lnTo>
                  <a:lnTo>
                    <a:pt x="2" y="2101"/>
                  </a:lnTo>
                  <a:lnTo>
                    <a:pt x="2" y="2103"/>
                  </a:lnTo>
                  <a:lnTo>
                    <a:pt x="2" y="2105"/>
                  </a:lnTo>
                  <a:close/>
                </a:path>
              </a:pathLst>
            </a:custGeom>
            <a:solidFill>
              <a:srgbClr val="36AEFF"/>
            </a:solidFill>
            <a:ln w="9525">
              <a:noFill/>
              <a:round/>
            </a:ln>
          </p:spPr>
          <p:txBody>
            <a:bodyPr/>
            <a:lstStyle/>
            <a:p>
              <a:endParaRPr lang="en-US"/>
            </a:p>
          </p:txBody>
        </p:sp>
        <p:sp>
          <p:nvSpPr>
            <p:cNvPr id="21627" name="Freeform 327"/>
            <p:cNvSpPr>
              <a:spLocks noEditPoints="1"/>
            </p:cNvSpPr>
            <p:nvPr/>
          </p:nvSpPr>
          <p:spPr bwMode="auto">
            <a:xfrm>
              <a:off x="5191478" y="1879582"/>
              <a:ext cx="975077" cy="3395663"/>
            </a:xfrm>
            <a:custGeom>
              <a:avLst/>
              <a:gdLst>
                <a:gd name="T0" fmla="*/ 1008062 w 691"/>
                <a:gd name="T1" fmla="*/ 76200 h 2139"/>
                <a:gd name="T2" fmla="*/ 844550 w 691"/>
                <a:gd name="T3" fmla="*/ 36513 h 2139"/>
                <a:gd name="T4" fmla="*/ 676275 w 691"/>
                <a:gd name="T5" fmla="*/ 7938 h 2139"/>
                <a:gd name="T6" fmla="*/ 503237 w 691"/>
                <a:gd name="T7" fmla="*/ 0 h 2139"/>
                <a:gd name="T8" fmla="*/ 407987 w 691"/>
                <a:gd name="T9" fmla="*/ 3175 h 2139"/>
                <a:gd name="T10" fmla="*/ 407987 w 691"/>
                <a:gd name="T11" fmla="*/ 7938 h 2139"/>
                <a:gd name="T12" fmla="*/ 404812 w 691"/>
                <a:gd name="T13" fmla="*/ 11112 h 2139"/>
                <a:gd name="T14" fmla="*/ 401637 w 691"/>
                <a:gd name="T15" fmla="*/ 14288 h 2139"/>
                <a:gd name="T16" fmla="*/ 401637 w 691"/>
                <a:gd name="T17" fmla="*/ 20637 h 2139"/>
                <a:gd name="T18" fmla="*/ 503237 w 691"/>
                <a:gd name="T19" fmla="*/ 17463 h 2139"/>
                <a:gd name="T20" fmla="*/ 676275 w 691"/>
                <a:gd name="T21" fmla="*/ 26988 h 2139"/>
                <a:gd name="T22" fmla="*/ 841375 w 691"/>
                <a:gd name="T23" fmla="*/ 50800 h 2139"/>
                <a:gd name="T24" fmla="*/ 1001712 w 691"/>
                <a:gd name="T25" fmla="*/ 93662 h 2139"/>
                <a:gd name="T26" fmla="*/ 1004887 w 691"/>
                <a:gd name="T27" fmla="*/ 90487 h 2139"/>
                <a:gd name="T28" fmla="*/ 1004887 w 691"/>
                <a:gd name="T29" fmla="*/ 87312 h 2139"/>
                <a:gd name="T30" fmla="*/ 1008062 w 691"/>
                <a:gd name="T31" fmla="*/ 84137 h 2139"/>
                <a:gd name="T32" fmla="*/ 1011237 w 691"/>
                <a:gd name="T33" fmla="*/ 79375 h 2139"/>
                <a:gd name="T34" fmla="*/ 3175 w 691"/>
                <a:gd name="T35" fmla="*/ 3322638 h 2139"/>
                <a:gd name="T36" fmla="*/ 161925 w 691"/>
                <a:gd name="T37" fmla="*/ 3362326 h 2139"/>
                <a:gd name="T38" fmla="*/ 328612 w 691"/>
                <a:gd name="T39" fmla="*/ 3386138 h 2139"/>
                <a:gd name="T40" fmla="*/ 503237 w 691"/>
                <a:gd name="T41" fmla="*/ 3395663 h 2139"/>
                <a:gd name="T42" fmla="*/ 676275 w 691"/>
                <a:gd name="T43" fmla="*/ 3386138 h 2139"/>
                <a:gd name="T44" fmla="*/ 844550 w 691"/>
                <a:gd name="T45" fmla="*/ 3362326 h 2139"/>
                <a:gd name="T46" fmla="*/ 1008062 w 691"/>
                <a:gd name="T47" fmla="*/ 3319463 h 2139"/>
                <a:gd name="T48" fmla="*/ 1096962 w 691"/>
                <a:gd name="T49" fmla="*/ 3289301 h 2139"/>
                <a:gd name="T50" fmla="*/ 1081087 w 691"/>
                <a:gd name="T51" fmla="*/ 3276601 h 2139"/>
                <a:gd name="T52" fmla="*/ 923925 w 691"/>
                <a:gd name="T53" fmla="*/ 3325813 h 2139"/>
                <a:gd name="T54" fmla="*/ 758825 w 691"/>
                <a:gd name="T55" fmla="*/ 3359151 h 2139"/>
                <a:gd name="T56" fmla="*/ 587375 w 691"/>
                <a:gd name="T57" fmla="*/ 3376613 h 2139"/>
                <a:gd name="T58" fmla="*/ 417512 w 691"/>
                <a:gd name="T59" fmla="*/ 3376613 h 2139"/>
                <a:gd name="T60" fmla="*/ 246062 w 691"/>
                <a:gd name="T61" fmla="*/ 3359151 h 2139"/>
                <a:gd name="T62" fmla="*/ 82550 w 691"/>
                <a:gd name="T63" fmla="*/ 3325813 h 2139"/>
                <a:gd name="T64" fmla="*/ 0 w 691"/>
                <a:gd name="T65" fmla="*/ 3300413 h 2139"/>
                <a:gd name="T66" fmla="*/ 0 w 691"/>
                <a:gd name="T67" fmla="*/ 3306763 h 2139"/>
                <a:gd name="T68" fmla="*/ 0 w 691"/>
                <a:gd name="T69" fmla="*/ 3313113 h 2139"/>
                <a:gd name="T70" fmla="*/ 0 w 691"/>
                <a:gd name="T71" fmla="*/ 3316288 h 2139"/>
                <a:gd name="T72" fmla="*/ 3175 w 691"/>
                <a:gd name="T73" fmla="*/ 3322638 h 213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91"/>
                <a:gd name="T112" fmla="*/ 0 h 2139"/>
                <a:gd name="T113" fmla="*/ 691 w 691"/>
                <a:gd name="T114" fmla="*/ 2139 h 213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91" h="2139">
                  <a:moveTo>
                    <a:pt x="637" y="50"/>
                  </a:moveTo>
                  <a:lnTo>
                    <a:pt x="635" y="48"/>
                  </a:lnTo>
                  <a:lnTo>
                    <a:pt x="583" y="34"/>
                  </a:lnTo>
                  <a:lnTo>
                    <a:pt x="532" y="23"/>
                  </a:lnTo>
                  <a:lnTo>
                    <a:pt x="480" y="13"/>
                  </a:lnTo>
                  <a:lnTo>
                    <a:pt x="426" y="5"/>
                  </a:lnTo>
                  <a:lnTo>
                    <a:pt x="372" y="2"/>
                  </a:lnTo>
                  <a:lnTo>
                    <a:pt x="317" y="0"/>
                  </a:lnTo>
                  <a:lnTo>
                    <a:pt x="261" y="2"/>
                  </a:lnTo>
                  <a:lnTo>
                    <a:pt x="257" y="2"/>
                  </a:lnTo>
                  <a:lnTo>
                    <a:pt x="257" y="3"/>
                  </a:lnTo>
                  <a:lnTo>
                    <a:pt x="257" y="5"/>
                  </a:lnTo>
                  <a:lnTo>
                    <a:pt x="255" y="5"/>
                  </a:lnTo>
                  <a:lnTo>
                    <a:pt x="255" y="7"/>
                  </a:lnTo>
                  <a:lnTo>
                    <a:pt x="255" y="9"/>
                  </a:lnTo>
                  <a:lnTo>
                    <a:pt x="253" y="9"/>
                  </a:lnTo>
                  <a:lnTo>
                    <a:pt x="253" y="11"/>
                  </a:lnTo>
                  <a:lnTo>
                    <a:pt x="253" y="13"/>
                  </a:lnTo>
                  <a:lnTo>
                    <a:pt x="263" y="11"/>
                  </a:lnTo>
                  <a:lnTo>
                    <a:pt x="317" y="11"/>
                  </a:lnTo>
                  <a:lnTo>
                    <a:pt x="370" y="11"/>
                  </a:lnTo>
                  <a:lnTo>
                    <a:pt x="426" y="17"/>
                  </a:lnTo>
                  <a:lnTo>
                    <a:pt x="478" y="23"/>
                  </a:lnTo>
                  <a:lnTo>
                    <a:pt x="530" y="32"/>
                  </a:lnTo>
                  <a:lnTo>
                    <a:pt x="582" y="44"/>
                  </a:lnTo>
                  <a:lnTo>
                    <a:pt x="631" y="59"/>
                  </a:lnTo>
                  <a:lnTo>
                    <a:pt x="633" y="59"/>
                  </a:lnTo>
                  <a:lnTo>
                    <a:pt x="633" y="57"/>
                  </a:lnTo>
                  <a:lnTo>
                    <a:pt x="633" y="55"/>
                  </a:lnTo>
                  <a:lnTo>
                    <a:pt x="635" y="53"/>
                  </a:lnTo>
                  <a:lnTo>
                    <a:pt x="635" y="51"/>
                  </a:lnTo>
                  <a:lnTo>
                    <a:pt x="637" y="50"/>
                  </a:lnTo>
                  <a:close/>
                  <a:moveTo>
                    <a:pt x="2" y="2093"/>
                  </a:moveTo>
                  <a:lnTo>
                    <a:pt x="50" y="2106"/>
                  </a:lnTo>
                  <a:lnTo>
                    <a:pt x="102" y="2118"/>
                  </a:lnTo>
                  <a:lnTo>
                    <a:pt x="154" y="2127"/>
                  </a:lnTo>
                  <a:lnTo>
                    <a:pt x="207" y="2133"/>
                  </a:lnTo>
                  <a:lnTo>
                    <a:pt x="261" y="2139"/>
                  </a:lnTo>
                  <a:lnTo>
                    <a:pt x="317" y="2139"/>
                  </a:lnTo>
                  <a:lnTo>
                    <a:pt x="372" y="2139"/>
                  </a:lnTo>
                  <a:lnTo>
                    <a:pt x="426" y="2133"/>
                  </a:lnTo>
                  <a:lnTo>
                    <a:pt x="480" y="2127"/>
                  </a:lnTo>
                  <a:lnTo>
                    <a:pt x="532" y="2118"/>
                  </a:lnTo>
                  <a:lnTo>
                    <a:pt x="583" y="2106"/>
                  </a:lnTo>
                  <a:lnTo>
                    <a:pt x="635" y="2091"/>
                  </a:lnTo>
                  <a:lnTo>
                    <a:pt x="685" y="2074"/>
                  </a:lnTo>
                  <a:lnTo>
                    <a:pt x="691" y="2072"/>
                  </a:lnTo>
                  <a:lnTo>
                    <a:pt x="685" y="2062"/>
                  </a:lnTo>
                  <a:lnTo>
                    <a:pt x="681" y="2064"/>
                  </a:lnTo>
                  <a:lnTo>
                    <a:pt x="631" y="2081"/>
                  </a:lnTo>
                  <a:lnTo>
                    <a:pt x="582" y="2095"/>
                  </a:lnTo>
                  <a:lnTo>
                    <a:pt x="530" y="2108"/>
                  </a:lnTo>
                  <a:lnTo>
                    <a:pt x="478" y="2116"/>
                  </a:lnTo>
                  <a:lnTo>
                    <a:pt x="426" y="2124"/>
                  </a:lnTo>
                  <a:lnTo>
                    <a:pt x="370" y="2127"/>
                  </a:lnTo>
                  <a:lnTo>
                    <a:pt x="317" y="2129"/>
                  </a:lnTo>
                  <a:lnTo>
                    <a:pt x="263" y="2127"/>
                  </a:lnTo>
                  <a:lnTo>
                    <a:pt x="209" y="2124"/>
                  </a:lnTo>
                  <a:lnTo>
                    <a:pt x="155" y="2116"/>
                  </a:lnTo>
                  <a:lnTo>
                    <a:pt x="104" y="2108"/>
                  </a:lnTo>
                  <a:lnTo>
                    <a:pt x="52" y="2095"/>
                  </a:lnTo>
                  <a:lnTo>
                    <a:pt x="2" y="2081"/>
                  </a:lnTo>
                  <a:lnTo>
                    <a:pt x="0" y="2079"/>
                  </a:lnTo>
                  <a:lnTo>
                    <a:pt x="0" y="2081"/>
                  </a:lnTo>
                  <a:lnTo>
                    <a:pt x="0" y="2083"/>
                  </a:lnTo>
                  <a:lnTo>
                    <a:pt x="0" y="2085"/>
                  </a:lnTo>
                  <a:lnTo>
                    <a:pt x="0" y="2087"/>
                  </a:lnTo>
                  <a:lnTo>
                    <a:pt x="0" y="2089"/>
                  </a:lnTo>
                  <a:lnTo>
                    <a:pt x="0" y="2091"/>
                  </a:lnTo>
                  <a:lnTo>
                    <a:pt x="2" y="2093"/>
                  </a:lnTo>
                  <a:close/>
                </a:path>
              </a:pathLst>
            </a:custGeom>
            <a:solidFill>
              <a:srgbClr val="37AFFF"/>
            </a:solidFill>
            <a:ln w="9525">
              <a:noFill/>
              <a:round/>
            </a:ln>
          </p:spPr>
          <p:txBody>
            <a:bodyPr/>
            <a:lstStyle/>
            <a:p>
              <a:endParaRPr lang="en-US"/>
            </a:p>
          </p:txBody>
        </p:sp>
        <p:sp>
          <p:nvSpPr>
            <p:cNvPr id="21628" name="Freeform 328"/>
            <p:cNvSpPr>
              <a:spLocks noEditPoints="1"/>
            </p:cNvSpPr>
            <p:nvPr/>
          </p:nvSpPr>
          <p:spPr bwMode="auto">
            <a:xfrm>
              <a:off x="5188658" y="1887520"/>
              <a:ext cx="972255" cy="3381375"/>
            </a:xfrm>
            <a:custGeom>
              <a:avLst/>
              <a:gdLst>
                <a:gd name="T0" fmla="*/ 1008062 w 689"/>
                <a:gd name="T1" fmla="*/ 76200 h 2130"/>
                <a:gd name="T2" fmla="*/ 847725 w 689"/>
                <a:gd name="T3" fmla="*/ 33337 h 2130"/>
                <a:gd name="T4" fmla="*/ 679450 w 689"/>
                <a:gd name="T5" fmla="*/ 9525 h 2130"/>
                <a:gd name="T6" fmla="*/ 506412 w 689"/>
                <a:gd name="T7" fmla="*/ 0 h 2130"/>
                <a:gd name="T8" fmla="*/ 407987 w 689"/>
                <a:gd name="T9" fmla="*/ 3175 h 2130"/>
                <a:gd name="T10" fmla="*/ 404812 w 689"/>
                <a:gd name="T11" fmla="*/ 6350 h 2130"/>
                <a:gd name="T12" fmla="*/ 404812 w 689"/>
                <a:gd name="T13" fmla="*/ 12700 h 2130"/>
                <a:gd name="T14" fmla="*/ 401637 w 689"/>
                <a:gd name="T15" fmla="*/ 15875 h 2130"/>
                <a:gd name="T16" fmla="*/ 400050 w 689"/>
                <a:gd name="T17" fmla="*/ 22225 h 2130"/>
                <a:gd name="T18" fmla="*/ 506412 w 689"/>
                <a:gd name="T19" fmla="*/ 19050 h 2130"/>
                <a:gd name="T20" fmla="*/ 676275 w 689"/>
                <a:gd name="T21" fmla="*/ 25400 h 2130"/>
                <a:gd name="T22" fmla="*/ 844550 w 689"/>
                <a:gd name="T23" fmla="*/ 52388 h 2130"/>
                <a:gd name="T24" fmla="*/ 1003300 w 689"/>
                <a:gd name="T25" fmla="*/ 92075 h 2130"/>
                <a:gd name="T26" fmla="*/ 1004887 w 689"/>
                <a:gd name="T27" fmla="*/ 88900 h 2130"/>
                <a:gd name="T28" fmla="*/ 1008062 w 689"/>
                <a:gd name="T29" fmla="*/ 85725 h 2130"/>
                <a:gd name="T30" fmla="*/ 1008062 w 689"/>
                <a:gd name="T31" fmla="*/ 79375 h 2130"/>
                <a:gd name="T32" fmla="*/ 1011237 w 689"/>
                <a:gd name="T33" fmla="*/ 76200 h 2130"/>
                <a:gd name="T34" fmla="*/ 3175 w 689"/>
                <a:gd name="T35" fmla="*/ 3305175 h 2130"/>
                <a:gd name="T36" fmla="*/ 165100 w 689"/>
                <a:gd name="T37" fmla="*/ 3344863 h 2130"/>
                <a:gd name="T38" fmla="*/ 331787 w 689"/>
                <a:gd name="T39" fmla="*/ 3371850 h 2130"/>
                <a:gd name="T40" fmla="*/ 506412 w 689"/>
                <a:gd name="T41" fmla="*/ 3381375 h 2130"/>
                <a:gd name="T42" fmla="*/ 679450 w 689"/>
                <a:gd name="T43" fmla="*/ 3371850 h 2130"/>
                <a:gd name="T44" fmla="*/ 847725 w 689"/>
                <a:gd name="T45" fmla="*/ 3344863 h 2130"/>
                <a:gd name="T46" fmla="*/ 1008062 w 689"/>
                <a:gd name="T47" fmla="*/ 3305175 h 2130"/>
                <a:gd name="T48" fmla="*/ 1093787 w 689"/>
                <a:gd name="T49" fmla="*/ 3275013 h 2130"/>
                <a:gd name="T50" fmla="*/ 1081087 w 689"/>
                <a:gd name="T51" fmla="*/ 3262313 h 2130"/>
                <a:gd name="T52" fmla="*/ 923925 w 689"/>
                <a:gd name="T53" fmla="*/ 3311525 h 2130"/>
                <a:gd name="T54" fmla="*/ 762000 w 689"/>
                <a:gd name="T55" fmla="*/ 3344863 h 2130"/>
                <a:gd name="T56" fmla="*/ 590550 w 689"/>
                <a:gd name="T57" fmla="*/ 3360738 h 2130"/>
                <a:gd name="T58" fmla="*/ 420687 w 689"/>
                <a:gd name="T59" fmla="*/ 3360738 h 2130"/>
                <a:gd name="T60" fmla="*/ 249237 w 689"/>
                <a:gd name="T61" fmla="*/ 3344863 h 2130"/>
                <a:gd name="T62" fmla="*/ 88900 w 689"/>
                <a:gd name="T63" fmla="*/ 3311525 h 2130"/>
                <a:gd name="T64" fmla="*/ 0 w 689"/>
                <a:gd name="T65" fmla="*/ 3284538 h 2130"/>
                <a:gd name="T66" fmla="*/ 0 w 689"/>
                <a:gd name="T67" fmla="*/ 3290888 h 2130"/>
                <a:gd name="T68" fmla="*/ 3175 w 689"/>
                <a:gd name="T69" fmla="*/ 3292475 h 2130"/>
                <a:gd name="T70" fmla="*/ 3175 w 689"/>
                <a:gd name="T71" fmla="*/ 3298825 h 2130"/>
                <a:gd name="T72" fmla="*/ 3175 w 689"/>
                <a:gd name="T73" fmla="*/ 3305175 h 213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89"/>
                <a:gd name="T112" fmla="*/ 0 h 2130"/>
                <a:gd name="T113" fmla="*/ 689 w 689"/>
                <a:gd name="T114" fmla="*/ 2130 h 213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89" h="2130">
                  <a:moveTo>
                    <a:pt x="637" y="48"/>
                  </a:moveTo>
                  <a:lnTo>
                    <a:pt x="635" y="48"/>
                  </a:lnTo>
                  <a:lnTo>
                    <a:pt x="585" y="33"/>
                  </a:lnTo>
                  <a:lnTo>
                    <a:pt x="534" y="21"/>
                  </a:lnTo>
                  <a:lnTo>
                    <a:pt x="482" y="12"/>
                  </a:lnTo>
                  <a:lnTo>
                    <a:pt x="428" y="6"/>
                  </a:lnTo>
                  <a:lnTo>
                    <a:pt x="374" y="2"/>
                  </a:lnTo>
                  <a:lnTo>
                    <a:pt x="319" y="0"/>
                  </a:lnTo>
                  <a:lnTo>
                    <a:pt x="265" y="2"/>
                  </a:lnTo>
                  <a:lnTo>
                    <a:pt x="257" y="2"/>
                  </a:lnTo>
                  <a:lnTo>
                    <a:pt x="257" y="4"/>
                  </a:lnTo>
                  <a:lnTo>
                    <a:pt x="255" y="4"/>
                  </a:lnTo>
                  <a:lnTo>
                    <a:pt x="255" y="6"/>
                  </a:lnTo>
                  <a:lnTo>
                    <a:pt x="255" y="8"/>
                  </a:lnTo>
                  <a:lnTo>
                    <a:pt x="253" y="10"/>
                  </a:lnTo>
                  <a:lnTo>
                    <a:pt x="253" y="12"/>
                  </a:lnTo>
                  <a:lnTo>
                    <a:pt x="252" y="14"/>
                  </a:lnTo>
                  <a:lnTo>
                    <a:pt x="265" y="12"/>
                  </a:lnTo>
                  <a:lnTo>
                    <a:pt x="319" y="12"/>
                  </a:lnTo>
                  <a:lnTo>
                    <a:pt x="372" y="12"/>
                  </a:lnTo>
                  <a:lnTo>
                    <a:pt x="426" y="16"/>
                  </a:lnTo>
                  <a:lnTo>
                    <a:pt x="480" y="23"/>
                  </a:lnTo>
                  <a:lnTo>
                    <a:pt x="532" y="33"/>
                  </a:lnTo>
                  <a:lnTo>
                    <a:pt x="582" y="45"/>
                  </a:lnTo>
                  <a:lnTo>
                    <a:pt x="632" y="58"/>
                  </a:lnTo>
                  <a:lnTo>
                    <a:pt x="633" y="58"/>
                  </a:lnTo>
                  <a:lnTo>
                    <a:pt x="633" y="56"/>
                  </a:lnTo>
                  <a:lnTo>
                    <a:pt x="633" y="54"/>
                  </a:lnTo>
                  <a:lnTo>
                    <a:pt x="635" y="54"/>
                  </a:lnTo>
                  <a:lnTo>
                    <a:pt x="635" y="52"/>
                  </a:lnTo>
                  <a:lnTo>
                    <a:pt x="635" y="50"/>
                  </a:lnTo>
                  <a:lnTo>
                    <a:pt x="637" y="48"/>
                  </a:lnTo>
                  <a:close/>
                  <a:moveTo>
                    <a:pt x="2" y="2082"/>
                  </a:moveTo>
                  <a:lnTo>
                    <a:pt x="2" y="2082"/>
                  </a:lnTo>
                  <a:lnTo>
                    <a:pt x="52" y="2096"/>
                  </a:lnTo>
                  <a:lnTo>
                    <a:pt x="104" y="2107"/>
                  </a:lnTo>
                  <a:lnTo>
                    <a:pt x="157" y="2117"/>
                  </a:lnTo>
                  <a:lnTo>
                    <a:pt x="209" y="2124"/>
                  </a:lnTo>
                  <a:lnTo>
                    <a:pt x="265" y="2128"/>
                  </a:lnTo>
                  <a:lnTo>
                    <a:pt x="319" y="2130"/>
                  </a:lnTo>
                  <a:lnTo>
                    <a:pt x="374" y="2128"/>
                  </a:lnTo>
                  <a:lnTo>
                    <a:pt x="428" y="2124"/>
                  </a:lnTo>
                  <a:lnTo>
                    <a:pt x="482" y="2117"/>
                  </a:lnTo>
                  <a:lnTo>
                    <a:pt x="534" y="2107"/>
                  </a:lnTo>
                  <a:lnTo>
                    <a:pt x="585" y="2096"/>
                  </a:lnTo>
                  <a:lnTo>
                    <a:pt x="635" y="2082"/>
                  </a:lnTo>
                  <a:lnTo>
                    <a:pt x="685" y="2065"/>
                  </a:lnTo>
                  <a:lnTo>
                    <a:pt x="689" y="2063"/>
                  </a:lnTo>
                  <a:lnTo>
                    <a:pt x="685" y="2053"/>
                  </a:lnTo>
                  <a:lnTo>
                    <a:pt x="681" y="2055"/>
                  </a:lnTo>
                  <a:lnTo>
                    <a:pt x="632" y="2071"/>
                  </a:lnTo>
                  <a:lnTo>
                    <a:pt x="582" y="2086"/>
                  </a:lnTo>
                  <a:lnTo>
                    <a:pt x="532" y="2097"/>
                  </a:lnTo>
                  <a:lnTo>
                    <a:pt x="480" y="2107"/>
                  </a:lnTo>
                  <a:lnTo>
                    <a:pt x="426" y="2113"/>
                  </a:lnTo>
                  <a:lnTo>
                    <a:pt x="372" y="2117"/>
                  </a:lnTo>
                  <a:lnTo>
                    <a:pt x="319" y="2119"/>
                  </a:lnTo>
                  <a:lnTo>
                    <a:pt x="265" y="2117"/>
                  </a:lnTo>
                  <a:lnTo>
                    <a:pt x="211" y="2113"/>
                  </a:lnTo>
                  <a:lnTo>
                    <a:pt x="157" y="2107"/>
                  </a:lnTo>
                  <a:lnTo>
                    <a:pt x="106" y="2097"/>
                  </a:lnTo>
                  <a:lnTo>
                    <a:pt x="56" y="2086"/>
                  </a:lnTo>
                  <a:lnTo>
                    <a:pt x="6" y="2071"/>
                  </a:lnTo>
                  <a:lnTo>
                    <a:pt x="0" y="2069"/>
                  </a:lnTo>
                  <a:lnTo>
                    <a:pt x="0" y="2071"/>
                  </a:lnTo>
                  <a:lnTo>
                    <a:pt x="0" y="2073"/>
                  </a:lnTo>
                  <a:lnTo>
                    <a:pt x="0" y="2074"/>
                  </a:lnTo>
                  <a:lnTo>
                    <a:pt x="2" y="2074"/>
                  </a:lnTo>
                  <a:lnTo>
                    <a:pt x="2" y="2076"/>
                  </a:lnTo>
                  <a:lnTo>
                    <a:pt x="2" y="2078"/>
                  </a:lnTo>
                  <a:lnTo>
                    <a:pt x="2" y="2080"/>
                  </a:lnTo>
                  <a:lnTo>
                    <a:pt x="2" y="2082"/>
                  </a:lnTo>
                  <a:close/>
                </a:path>
              </a:pathLst>
            </a:custGeom>
            <a:solidFill>
              <a:srgbClr val="38AFFF"/>
            </a:solidFill>
            <a:ln w="9525">
              <a:noFill/>
              <a:round/>
            </a:ln>
          </p:spPr>
          <p:txBody>
            <a:bodyPr/>
            <a:lstStyle/>
            <a:p>
              <a:endParaRPr lang="en-US"/>
            </a:p>
          </p:txBody>
        </p:sp>
        <p:sp>
          <p:nvSpPr>
            <p:cNvPr id="21629" name="Freeform 329"/>
            <p:cNvSpPr>
              <a:spLocks noEditPoints="1"/>
            </p:cNvSpPr>
            <p:nvPr/>
          </p:nvSpPr>
          <p:spPr bwMode="auto">
            <a:xfrm>
              <a:off x="5188657" y="1897045"/>
              <a:ext cx="969433" cy="3362325"/>
            </a:xfrm>
            <a:custGeom>
              <a:avLst/>
              <a:gdLst>
                <a:gd name="T0" fmla="*/ 1004887 w 687"/>
                <a:gd name="T1" fmla="*/ 76200 h 2118"/>
                <a:gd name="T2" fmla="*/ 844550 w 687"/>
                <a:gd name="T3" fmla="*/ 33337 h 2118"/>
                <a:gd name="T4" fmla="*/ 679450 w 687"/>
                <a:gd name="T5" fmla="*/ 9525 h 2118"/>
                <a:gd name="T6" fmla="*/ 506412 w 687"/>
                <a:gd name="T7" fmla="*/ 0 h 2118"/>
                <a:gd name="T8" fmla="*/ 404812 w 687"/>
                <a:gd name="T9" fmla="*/ 3175 h 2118"/>
                <a:gd name="T10" fmla="*/ 401637 w 687"/>
                <a:gd name="T11" fmla="*/ 6350 h 2118"/>
                <a:gd name="T12" fmla="*/ 400050 w 687"/>
                <a:gd name="T13" fmla="*/ 12700 h 2118"/>
                <a:gd name="T14" fmla="*/ 400050 w 687"/>
                <a:gd name="T15" fmla="*/ 15875 h 2118"/>
                <a:gd name="T16" fmla="*/ 396875 w 687"/>
                <a:gd name="T17" fmla="*/ 22225 h 2118"/>
                <a:gd name="T18" fmla="*/ 506412 w 687"/>
                <a:gd name="T19" fmla="*/ 15875 h 2118"/>
                <a:gd name="T20" fmla="*/ 676275 w 687"/>
                <a:gd name="T21" fmla="*/ 23812 h 2118"/>
                <a:gd name="T22" fmla="*/ 841375 w 687"/>
                <a:gd name="T23" fmla="*/ 49212 h 2118"/>
                <a:gd name="T24" fmla="*/ 1000125 w 687"/>
                <a:gd name="T25" fmla="*/ 92075 h 2118"/>
                <a:gd name="T26" fmla="*/ 1003300 w 687"/>
                <a:gd name="T27" fmla="*/ 85725 h 2118"/>
                <a:gd name="T28" fmla="*/ 1003300 w 687"/>
                <a:gd name="T29" fmla="*/ 82550 h 2118"/>
                <a:gd name="T30" fmla="*/ 1004887 w 687"/>
                <a:gd name="T31" fmla="*/ 79375 h 2118"/>
                <a:gd name="T32" fmla="*/ 1008062 w 687"/>
                <a:gd name="T33" fmla="*/ 76200 h 2118"/>
                <a:gd name="T34" fmla="*/ 6350 w 687"/>
                <a:gd name="T35" fmla="*/ 3286125 h 2118"/>
                <a:gd name="T36" fmla="*/ 168275 w 687"/>
                <a:gd name="T37" fmla="*/ 3328988 h 2118"/>
                <a:gd name="T38" fmla="*/ 334962 w 687"/>
                <a:gd name="T39" fmla="*/ 3354388 h 2118"/>
                <a:gd name="T40" fmla="*/ 506412 w 687"/>
                <a:gd name="T41" fmla="*/ 3362325 h 2118"/>
                <a:gd name="T42" fmla="*/ 679450 w 687"/>
                <a:gd name="T43" fmla="*/ 3354388 h 2118"/>
                <a:gd name="T44" fmla="*/ 844550 w 687"/>
                <a:gd name="T45" fmla="*/ 3328988 h 2118"/>
                <a:gd name="T46" fmla="*/ 1004887 w 687"/>
                <a:gd name="T47" fmla="*/ 3286125 h 2118"/>
                <a:gd name="T48" fmla="*/ 1090612 w 687"/>
                <a:gd name="T49" fmla="*/ 3255963 h 2118"/>
                <a:gd name="T50" fmla="*/ 1079500 w 687"/>
                <a:gd name="T51" fmla="*/ 3244849 h 2118"/>
                <a:gd name="T52" fmla="*/ 923925 w 687"/>
                <a:gd name="T53" fmla="*/ 3292475 h 2118"/>
                <a:gd name="T54" fmla="*/ 758825 w 687"/>
                <a:gd name="T55" fmla="*/ 3325813 h 2118"/>
                <a:gd name="T56" fmla="*/ 590550 w 687"/>
                <a:gd name="T57" fmla="*/ 3344863 h 2118"/>
                <a:gd name="T58" fmla="*/ 420687 w 687"/>
                <a:gd name="T59" fmla="*/ 3344863 h 2118"/>
                <a:gd name="T60" fmla="*/ 252412 w 687"/>
                <a:gd name="T61" fmla="*/ 3325813 h 2118"/>
                <a:gd name="T62" fmla="*/ 92075 w 687"/>
                <a:gd name="T63" fmla="*/ 3292475 h 2118"/>
                <a:gd name="T64" fmla="*/ 0 w 687"/>
                <a:gd name="T65" fmla="*/ 3265488 h 2118"/>
                <a:gd name="T66" fmla="*/ 0 w 687"/>
                <a:gd name="T67" fmla="*/ 3271838 h 2118"/>
                <a:gd name="T68" fmla="*/ 0 w 687"/>
                <a:gd name="T69" fmla="*/ 3275013 h 2118"/>
                <a:gd name="T70" fmla="*/ 0 w 687"/>
                <a:gd name="T71" fmla="*/ 3281363 h 2118"/>
                <a:gd name="T72" fmla="*/ 3175 w 687"/>
                <a:gd name="T73" fmla="*/ 3282950 h 21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87"/>
                <a:gd name="T112" fmla="*/ 0 h 2118"/>
                <a:gd name="T113" fmla="*/ 687 w 687"/>
                <a:gd name="T114" fmla="*/ 2118 h 21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87" h="2118">
                  <a:moveTo>
                    <a:pt x="635" y="48"/>
                  </a:moveTo>
                  <a:lnTo>
                    <a:pt x="633" y="48"/>
                  </a:lnTo>
                  <a:lnTo>
                    <a:pt x="584" y="33"/>
                  </a:lnTo>
                  <a:lnTo>
                    <a:pt x="532" y="21"/>
                  </a:lnTo>
                  <a:lnTo>
                    <a:pt x="480" y="12"/>
                  </a:lnTo>
                  <a:lnTo>
                    <a:pt x="428" y="6"/>
                  </a:lnTo>
                  <a:lnTo>
                    <a:pt x="372" y="0"/>
                  </a:lnTo>
                  <a:lnTo>
                    <a:pt x="319" y="0"/>
                  </a:lnTo>
                  <a:lnTo>
                    <a:pt x="265" y="0"/>
                  </a:lnTo>
                  <a:lnTo>
                    <a:pt x="255" y="2"/>
                  </a:lnTo>
                  <a:lnTo>
                    <a:pt x="253" y="4"/>
                  </a:lnTo>
                  <a:lnTo>
                    <a:pt x="253" y="6"/>
                  </a:lnTo>
                  <a:lnTo>
                    <a:pt x="252" y="8"/>
                  </a:lnTo>
                  <a:lnTo>
                    <a:pt x="252" y="10"/>
                  </a:lnTo>
                  <a:lnTo>
                    <a:pt x="252" y="12"/>
                  </a:lnTo>
                  <a:lnTo>
                    <a:pt x="250" y="14"/>
                  </a:lnTo>
                  <a:lnTo>
                    <a:pt x="265" y="12"/>
                  </a:lnTo>
                  <a:lnTo>
                    <a:pt x="319" y="10"/>
                  </a:lnTo>
                  <a:lnTo>
                    <a:pt x="372" y="12"/>
                  </a:lnTo>
                  <a:lnTo>
                    <a:pt x="426" y="15"/>
                  </a:lnTo>
                  <a:lnTo>
                    <a:pt x="478" y="23"/>
                  </a:lnTo>
                  <a:lnTo>
                    <a:pt x="530" y="31"/>
                  </a:lnTo>
                  <a:lnTo>
                    <a:pt x="582" y="42"/>
                  </a:lnTo>
                  <a:lnTo>
                    <a:pt x="630" y="58"/>
                  </a:lnTo>
                  <a:lnTo>
                    <a:pt x="630" y="56"/>
                  </a:lnTo>
                  <a:lnTo>
                    <a:pt x="632" y="54"/>
                  </a:lnTo>
                  <a:lnTo>
                    <a:pt x="632" y="52"/>
                  </a:lnTo>
                  <a:lnTo>
                    <a:pt x="633" y="52"/>
                  </a:lnTo>
                  <a:lnTo>
                    <a:pt x="633" y="50"/>
                  </a:lnTo>
                  <a:lnTo>
                    <a:pt x="633" y="48"/>
                  </a:lnTo>
                  <a:lnTo>
                    <a:pt x="635" y="48"/>
                  </a:lnTo>
                  <a:close/>
                  <a:moveTo>
                    <a:pt x="2" y="2068"/>
                  </a:moveTo>
                  <a:lnTo>
                    <a:pt x="4" y="2070"/>
                  </a:lnTo>
                  <a:lnTo>
                    <a:pt x="54" y="2084"/>
                  </a:lnTo>
                  <a:lnTo>
                    <a:pt x="106" y="2097"/>
                  </a:lnTo>
                  <a:lnTo>
                    <a:pt x="157" y="2105"/>
                  </a:lnTo>
                  <a:lnTo>
                    <a:pt x="211" y="2113"/>
                  </a:lnTo>
                  <a:lnTo>
                    <a:pt x="265" y="2116"/>
                  </a:lnTo>
                  <a:lnTo>
                    <a:pt x="319" y="2118"/>
                  </a:lnTo>
                  <a:lnTo>
                    <a:pt x="372" y="2116"/>
                  </a:lnTo>
                  <a:lnTo>
                    <a:pt x="428" y="2113"/>
                  </a:lnTo>
                  <a:lnTo>
                    <a:pt x="480" y="2105"/>
                  </a:lnTo>
                  <a:lnTo>
                    <a:pt x="532" y="2097"/>
                  </a:lnTo>
                  <a:lnTo>
                    <a:pt x="584" y="2084"/>
                  </a:lnTo>
                  <a:lnTo>
                    <a:pt x="633" y="2070"/>
                  </a:lnTo>
                  <a:lnTo>
                    <a:pt x="683" y="2053"/>
                  </a:lnTo>
                  <a:lnTo>
                    <a:pt x="687" y="2051"/>
                  </a:lnTo>
                  <a:lnTo>
                    <a:pt x="683" y="2042"/>
                  </a:lnTo>
                  <a:lnTo>
                    <a:pt x="680" y="2044"/>
                  </a:lnTo>
                  <a:lnTo>
                    <a:pt x="632" y="2061"/>
                  </a:lnTo>
                  <a:lnTo>
                    <a:pt x="582" y="2074"/>
                  </a:lnTo>
                  <a:lnTo>
                    <a:pt x="530" y="2086"/>
                  </a:lnTo>
                  <a:lnTo>
                    <a:pt x="478" y="2095"/>
                  </a:lnTo>
                  <a:lnTo>
                    <a:pt x="426" y="2101"/>
                  </a:lnTo>
                  <a:lnTo>
                    <a:pt x="372" y="2107"/>
                  </a:lnTo>
                  <a:lnTo>
                    <a:pt x="319" y="2107"/>
                  </a:lnTo>
                  <a:lnTo>
                    <a:pt x="265" y="2107"/>
                  </a:lnTo>
                  <a:lnTo>
                    <a:pt x="211" y="2101"/>
                  </a:lnTo>
                  <a:lnTo>
                    <a:pt x="159" y="2095"/>
                  </a:lnTo>
                  <a:lnTo>
                    <a:pt x="108" y="2086"/>
                  </a:lnTo>
                  <a:lnTo>
                    <a:pt x="58" y="2074"/>
                  </a:lnTo>
                  <a:lnTo>
                    <a:pt x="8" y="2061"/>
                  </a:lnTo>
                  <a:lnTo>
                    <a:pt x="0" y="2057"/>
                  </a:lnTo>
                  <a:lnTo>
                    <a:pt x="0" y="2059"/>
                  </a:lnTo>
                  <a:lnTo>
                    <a:pt x="0" y="2061"/>
                  </a:lnTo>
                  <a:lnTo>
                    <a:pt x="0" y="2063"/>
                  </a:lnTo>
                  <a:lnTo>
                    <a:pt x="0" y="2065"/>
                  </a:lnTo>
                  <a:lnTo>
                    <a:pt x="0" y="2067"/>
                  </a:lnTo>
                  <a:lnTo>
                    <a:pt x="0" y="2068"/>
                  </a:lnTo>
                  <a:lnTo>
                    <a:pt x="2" y="2068"/>
                  </a:lnTo>
                  <a:close/>
                </a:path>
              </a:pathLst>
            </a:custGeom>
            <a:solidFill>
              <a:srgbClr val="39AFFF"/>
            </a:solidFill>
            <a:ln w="9525">
              <a:noFill/>
              <a:round/>
            </a:ln>
          </p:spPr>
          <p:txBody>
            <a:bodyPr/>
            <a:lstStyle/>
            <a:p>
              <a:endParaRPr lang="en-US"/>
            </a:p>
          </p:txBody>
        </p:sp>
        <p:sp>
          <p:nvSpPr>
            <p:cNvPr id="21630" name="Freeform 330"/>
            <p:cNvSpPr>
              <a:spLocks noEditPoints="1"/>
            </p:cNvSpPr>
            <p:nvPr/>
          </p:nvSpPr>
          <p:spPr bwMode="auto">
            <a:xfrm>
              <a:off x="5185835" y="1906567"/>
              <a:ext cx="969433" cy="3344862"/>
            </a:xfrm>
            <a:custGeom>
              <a:avLst/>
              <a:gdLst>
                <a:gd name="T0" fmla="*/ 927100 w 687"/>
                <a:gd name="T1" fmla="*/ 52387 h 2107"/>
                <a:gd name="T2" fmla="*/ 765175 w 687"/>
                <a:gd name="T3" fmla="*/ 17462 h 2107"/>
                <a:gd name="T4" fmla="*/ 593725 w 687"/>
                <a:gd name="T5" fmla="*/ 0 h 2107"/>
                <a:gd name="T6" fmla="*/ 423862 w 687"/>
                <a:gd name="T7" fmla="*/ 0 h 2107"/>
                <a:gd name="T8" fmla="*/ 403225 w 687"/>
                <a:gd name="T9" fmla="*/ 3175 h 2107"/>
                <a:gd name="T10" fmla="*/ 403225 w 687"/>
                <a:gd name="T11" fmla="*/ 9525 h 2107"/>
                <a:gd name="T12" fmla="*/ 400050 w 687"/>
                <a:gd name="T13" fmla="*/ 12700 h 2107"/>
                <a:gd name="T14" fmla="*/ 396875 w 687"/>
                <a:gd name="T15" fmla="*/ 17462 h 2107"/>
                <a:gd name="T16" fmla="*/ 423862 w 687"/>
                <a:gd name="T17" fmla="*/ 17462 h 2107"/>
                <a:gd name="T18" fmla="*/ 593725 w 687"/>
                <a:gd name="T19" fmla="*/ 17462 h 2107"/>
                <a:gd name="T20" fmla="*/ 762000 w 687"/>
                <a:gd name="T21" fmla="*/ 33337 h 2107"/>
                <a:gd name="T22" fmla="*/ 923925 w 687"/>
                <a:gd name="T23" fmla="*/ 66675 h 2107"/>
                <a:gd name="T24" fmla="*/ 1000125 w 687"/>
                <a:gd name="T25" fmla="*/ 88900 h 2107"/>
                <a:gd name="T26" fmla="*/ 1003300 w 687"/>
                <a:gd name="T27" fmla="*/ 82550 h 2107"/>
                <a:gd name="T28" fmla="*/ 1003300 w 687"/>
                <a:gd name="T29" fmla="*/ 79375 h 2107"/>
                <a:gd name="T30" fmla="*/ 1006475 w 687"/>
                <a:gd name="T31" fmla="*/ 76200 h 2107"/>
                <a:gd name="T32" fmla="*/ 3175 w 687"/>
                <a:gd name="T33" fmla="*/ 3265487 h 2107"/>
                <a:gd name="T34" fmla="*/ 92075 w 687"/>
                <a:gd name="T35" fmla="*/ 3292475 h 2107"/>
                <a:gd name="T36" fmla="*/ 252412 w 687"/>
                <a:gd name="T37" fmla="*/ 3325812 h 2107"/>
                <a:gd name="T38" fmla="*/ 423862 w 687"/>
                <a:gd name="T39" fmla="*/ 3341687 h 2107"/>
                <a:gd name="T40" fmla="*/ 593725 w 687"/>
                <a:gd name="T41" fmla="*/ 3341687 h 2107"/>
                <a:gd name="T42" fmla="*/ 765175 w 687"/>
                <a:gd name="T43" fmla="*/ 3325812 h 2107"/>
                <a:gd name="T44" fmla="*/ 927100 w 687"/>
                <a:gd name="T45" fmla="*/ 3292475 h 2107"/>
                <a:gd name="T46" fmla="*/ 1084262 w 687"/>
                <a:gd name="T47" fmla="*/ 3243261 h 2107"/>
                <a:gd name="T48" fmla="*/ 1082675 w 687"/>
                <a:gd name="T49" fmla="*/ 3225799 h 2107"/>
                <a:gd name="T50" fmla="*/ 1003300 w 687"/>
                <a:gd name="T51" fmla="*/ 3252787 h 2107"/>
                <a:gd name="T52" fmla="*/ 844550 w 687"/>
                <a:gd name="T53" fmla="*/ 3292475 h 2107"/>
                <a:gd name="T54" fmla="*/ 679450 w 687"/>
                <a:gd name="T55" fmla="*/ 3319462 h 2107"/>
                <a:gd name="T56" fmla="*/ 509587 w 687"/>
                <a:gd name="T57" fmla="*/ 3325812 h 2107"/>
                <a:gd name="T58" fmla="*/ 341312 w 687"/>
                <a:gd name="T59" fmla="*/ 3319462 h 2107"/>
                <a:gd name="T60" fmla="*/ 176212 w 687"/>
                <a:gd name="T61" fmla="*/ 3292475 h 2107"/>
                <a:gd name="T62" fmla="*/ 15875 w 687"/>
                <a:gd name="T63" fmla="*/ 3252787 h 2107"/>
                <a:gd name="T64" fmla="*/ 0 w 687"/>
                <a:gd name="T65" fmla="*/ 3249611 h 2107"/>
                <a:gd name="T66" fmla="*/ 3175 w 687"/>
                <a:gd name="T67" fmla="*/ 3255962 h 2107"/>
                <a:gd name="T68" fmla="*/ 3175 w 687"/>
                <a:gd name="T69" fmla="*/ 3259137 h 2107"/>
                <a:gd name="T70" fmla="*/ 3175 w 687"/>
                <a:gd name="T71" fmla="*/ 3265487 h 21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87"/>
                <a:gd name="T109" fmla="*/ 0 h 2107"/>
                <a:gd name="T110" fmla="*/ 687 w 687"/>
                <a:gd name="T111" fmla="*/ 2107 h 210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87" h="2107">
                  <a:moveTo>
                    <a:pt x="634" y="46"/>
                  </a:moveTo>
                  <a:lnTo>
                    <a:pt x="584" y="33"/>
                  </a:lnTo>
                  <a:lnTo>
                    <a:pt x="534" y="21"/>
                  </a:lnTo>
                  <a:lnTo>
                    <a:pt x="482" y="11"/>
                  </a:lnTo>
                  <a:lnTo>
                    <a:pt x="428" y="4"/>
                  </a:lnTo>
                  <a:lnTo>
                    <a:pt x="374" y="0"/>
                  </a:lnTo>
                  <a:lnTo>
                    <a:pt x="321" y="0"/>
                  </a:lnTo>
                  <a:lnTo>
                    <a:pt x="267" y="0"/>
                  </a:lnTo>
                  <a:lnTo>
                    <a:pt x="254" y="2"/>
                  </a:lnTo>
                  <a:lnTo>
                    <a:pt x="254" y="4"/>
                  </a:lnTo>
                  <a:lnTo>
                    <a:pt x="254" y="6"/>
                  </a:lnTo>
                  <a:lnTo>
                    <a:pt x="252" y="8"/>
                  </a:lnTo>
                  <a:lnTo>
                    <a:pt x="252" y="9"/>
                  </a:lnTo>
                  <a:lnTo>
                    <a:pt x="250" y="11"/>
                  </a:lnTo>
                  <a:lnTo>
                    <a:pt x="267" y="11"/>
                  </a:lnTo>
                  <a:lnTo>
                    <a:pt x="321" y="9"/>
                  </a:lnTo>
                  <a:lnTo>
                    <a:pt x="374" y="11"/>
                  </a:lnTo>
                  <a:lnTo>
                    <a:pt x="428" y="15"/>
                  </a:lnTo>
                  <a:lnTo>
                    <a:pt x="480" y="21"/>
                  </a:lnTo>
                  <a:lnTo>
                    <a:pt x="532" y="31"/>
                  </a:lnTo>
                  <a:lnTo>
                    <a:pt x="582" y="42"/>
                  </a:lnTo>
                  <a:lnTo>
                    <a:pt x="630" y="56"/>
                  </a:lnTo>
                  <a:lnTo>
                    <a:pt x="630" y="54"/>
                  </a:lnTo>
                  <a:lnTo>
                    <a:pt x="632" y="52"/>
                  </a:lnTo>
                  <a:lnTo>
                    <a:pt x="632" y="50"/>
                  </a:lnTo>
                  <a:lnTo>
                    <a:pt x="634" y="48"/>
                  </a:lnTo>
                  <a:lnTo>
                    <a:pt x="634" y="46"/>
                  </a:lnTo>
                  <a:close/>
                  <a:moveTo>
                    <a:pt x="2" y="2057"/>
                  </a:moveTo>
                  <a:lnTo>
                    <a:pt x="8" y="2059"/>
                  </a:lnTo>
                  <a:lnTo>
                    <a:pt x="58" y="2074"/>
                  </a:lnTo>
                  <a:lnTo>
                    <a:pt x="108" y="2085"/>
                  </a:lnTo>
                  <a:lnTo>
                    <a:pt x="159" y="2095"/>
                  </a:lnTo>
                  <a:lnTo>
                    <a:pt x="213" y="2101"/>
                  </a:lnTo>
                  <a:lnTo>
                    <a:pt x="267" y="2105"/>
                  </a:lnTo>
                  <a:lnTo>
                    <a:pt x="321" y="2107"/>
                  </a:lnTo>
                  <a:lnTo>
                    <a:pt x="374" y="2105"/>
                  </a:lnTo>
                  <a:lnTo>
                    <a:pt x="428" y="2101"/>
                  </a:lnTo>
                  <a:lnTo>
                    <a:pt x="482" y="2095"/>
                  </a:lnTo>
                  <a:lnTo>
                    <a:pt x="534" y="2085"/>
                  </a:lnTo>
                  <a:lnTo>
                    <a:pt x="584" y="2074"/>
                  </a:lnTo>
                  <a:lnTo>
                    <a:pt x="634" y="2059"/>
                  </a:lnTo>
                  <a:lnTo>
                    <a:pt x="683" y="2043"/>
                  </a:lnTo>
                  <a:lnTo>
                    <a:pt x="687" y="2041"/>
                  </a:lnTo>
                  <a:lnTo>
                    <a:pt x="682" y="2032"/>
                  </a:lnTo>
                  <a:lnTo>
                    <a:pt x="680" y="2032"/>
                  </a:lnTo>
                  <a:lnTo>
                    <a:pt x="632" y="2049"/>
                  </a:lnTo>
                  <a:lnTo>
                    <a:pt x="582" y="2062"/>
                  </a:lnTo>
                  <a:lnTo>
                    <a:pt x="532" y="2074"/>
                  </a:lnTo>
                  <a:lnTo>
                    <a:pt x="480" y="2084"/>
                  </a:lnTo>
                  <a:lnTo>
                    <a:pt x="428" y="2091"/>
                  </a:lnTo>
                  <a:lnTo>
                    <a:pt x="374" y="2095"/>
                  </a:lnTo>
                  <a:lnTo>
                    <a:pt x="321" y="2095"/>
                  </a:lnTo>
                  <a:lnTo>
                    <a:pt x="267" y="2095"/>
                  </a:lnTo>
                  <a:lnTo>
                    <a:pt x="215" y="2091"/>
                  </a:lnTo>
                  <a:lnTo>
                    <a:pt x="161" y="2084"/>
                  </a:lnTo>
                  <a:lnTo>
                    <a:pt x="111" y="2074"/>
                  </a:lnTo>
                  <a:lnTo>
                    <a:pt x="60" y="2062"/>
                  </a:lnTo>
                  <a:lnTo>
                    <a:pt x="10" y="2049"/>
                  </a:lnTo>
                  <a:lnTo>
                    <a:pt x="0" y="2045"/>
                  </a:lnTo>
                  <a:lnTo>
                    <a:pt x="0" y="2047"/>
                  </a:lnTo>
                  <a:lnTo>
                    <a:pt x="0" y="2049"/>
                  </a:lnTo>
                  <a:lnTo>
                    <a:pt x="2" y="2051"/>
                  </a:lnTo>
                  <a:lnTo>
                    <a:pt x="2" y="2053"/>
                  </a:lnTo>
                  <a:lnTo>
                    <a:pt x="2" y="2055"/>
                  </a:lnTo>
                  <a:lnTo>
                    <a:pt x="2" y="2057"/>
                  </a:lnTo>
                  <a:close/>
                </a:path>
              </a:pathLst>
            </a:custGeom>
            <a:solidFill>
              <a:srgbClr val="3AB0FF"/>
            </a:solidFill>
            <a:ln w="9525">
              <a:noFill/>
              <a:round/>
            </a:ln>
          </p:spPr>
          <p:txBody>
            <a:bodyPr/>
            <a:lstStyle/>
            <a:p>
              <a:endParaRPr lang="en-US"/>
            </a:p>
          </p:txBody>
        </p:sp>
        <p:sp>
          <p:nvSpPr>
            <p:cNvPr id="21631" name="Freeform 331"/>
            <p:cNvSpPr>
              <a:spLocks noEditPoints="1"/>
            </p:cNvSpPr>
            <p:nvPr/>
          </p:nvSpPr>
          <p:spPr bwMode="auto">
            <a:xfrm>
              <a:off x="5185835" y="1912920"/>
              <a:ext cx="966611" cy="3328987"/>
            </a:xfrm>
            <a:custGeom>
              <a:avLst/>
              <a:gdLst>
                <a:gd name="T0" fmla="*/ 927100 w 685"/>
                <a:gd name="T1" fmla="*/ 50800 h 2097"/>
                <a:gd name="T2" fmla="*/ 762000 w 685"/>
                <a:gd name="T3" fmla="*/ 20637 h 2097"/>
                <a:gd name="T4" fmla="*/ 593725 w 685"/>
                <a:gd name="T5" fmla="*/ 3175 h 2097"/>
                <a:gd name="T6" fmla="*/ 423862 w 685"/>
                <a:gd name="T7" fmla="*/ 3175 h 2097"/>
                <a:gd name="T8" fmla="*/ 400050 w 685"/>
                <a:gd name="T9" fmla="*/ 6350 h 2097"/>
                <a:gd name="T10" fmla="*/ 396875 w 685"/>
                <a:gd name="T11" fmla="*/ 11112 h 2097"/>
                <a:gd name="T12" fmla="*/ 396875 w 685"/>
                <a:gd name="T13" fmla="*/ 14287 h 2097"/>
                <a:gd name="T14" fmla="*/ 393700 w 685"/>
                <a:gd name="T15" fmla="*/ 20637 h 2097"/>
                <a:gd name="T16" fmla="*/ 423862 w 685"/>
                <a:gd name="T17" fmla="*/ 20637 h 2097"/>
                <a:gd name="T18" fmla="*/ 593725 w 685"/>
                <a:gd name="T19" fmla="*/ 20637 h 2097"/>
                <a:gd name="T20" fmla="*/ 758825 w 685"/>
                <a:gd name="T21" fmla="*/ 36512 h 2097"/>
                <a:gd name="T22" fmla="*/ 920750 w 685"/>
                <a:gd name="T23" fmla="*/ 69850 h 2097"/>
                <a:gd name="T24" fmla="*/ 996950 w 685"/>
                <a:gd name="T25" fmla="*/ 87312 h 2097"/>
                <a:gd name="T26" fmla="*/ 996950 w 685"/>
                <a:gd name="T27" fmla="*/ 84137 h 2097"/>
                <a:gd name="T28" fmla="*/ 1000125 w 685"/>
                <a:gd name="T29" fmla="*/ 82550 h 2097"/>
                <a:gd name="T30" fmla="*/ 1003300 w 685"/>
                <a:gd name="T31" fmla="*/ 76200 h 2097"/>
                <a:gd name="T32" fmla="*/ 3175 w 685"/>
                <a:gd name="T33" fmla="*/ 3249611 h 2097"/>
                <a:gd name="T34" fmla="*/ 95250 w 685"/>
                <a:gd name="T35" fmla="*/ 3276600 h 2097"/>
                <a:gd name="T36" fmla="*/ 255587 w 685"/>
                <a:gd name="T37" fmla="*/ 3309937 h 2097"/>
                <a:gd name="T38" fmla="*/ 423862 w 685"/>
                <a:gd name="T39" fmla="*/ 3328987 h 2097"/>
                <a:gd name="T40" fmla="*/ 593725 w 685"/>
                <a:gd name="T41" fmla="*/ 3328987 h 2097"/>
                <a:gd name="T42" fmla="*/ 762000 w 685"/>
                <a:gd name="T43" fmla="*/ 3309937 h 2097"/>
                <a:gd name="T44" fmla="*/ 927100 w 685"/>
                <a:gd name="T45" fmla="*/ 3276600 h 2097"/>
                <a:gd name="T46" fmla="*/ 1082675 w 685"/>
                <a:gd name="T47" fmla="*/ 3228974 h 2097"/>
                <a:gd name="T48" fmla="*/ 1079500 w 685"/>
                <a:gd name="T49" fmla="*/ 3209924 h 2097"/>
                <a:gd name="T50" fmla="*/ 1000125 w 685"/>
                <a:gd name="T51" fmla="*/ 3236911 h 2097"/>
                <a:gd name="T52" fmla="*/ 841375 w 685"/>
                <a:gd name="T53" fmla="*/ 3279775 h 2097"/>
                <a:gd name="T54" fmla="*/ 676275 w 685"/>
                <a:gd name="T55" fmla="*/ 3303587 h 2097"/>
                <a:gd name="T56" fmla="*/ 509587 w 685"/>
                <a:gd name="T57" fmla="*/ 3313112 h 2097"/>
                <a:gd name="T58" fmla="*/ 341312 w 685"/>
                <a:gd name="T59" fmla="*/ 3303587 h 2097"/>
                <a:gd name="T60" fmla="*/ 176212 w 685"/>
                <a:gd name="T61" fmla="*/ 3279775 h 2097"/>
                <a:gd name="T62" fmla="*/ 19050 w 685"/>
                <a:gd name="T63" fmla="*/ 3236911 h 2097"/>
                <a:gd name="T64" fmla="*/ 0 w 685"/>
                <a:gd name="T65" fmla="*/ 3233736 h 2097"/>
                <a:gd name="T66" fmla="*/ 0 w 685"/>
                <a:gd name="T67" fmla="*/ 3236911 h 2097"/>
                <a:gd name="T68" fmla="*/ 0 w 685"/>
                <a:gd name="T69" fmla="*/ 3243261 h 2097"/>
                <a:gd name="T70" fmla="*/ 3175 w 685"/>
                <a:gd name="T71" fmla="*/ 3249611 h 20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85"/>
                <a:gd name="T109" fmla="*/ 0 h 2097"/>
                <a:gd name="T110" fmla="*/ 685 w 685"/>
                <a:gd name="T111" fmla="*/ 2097 h 209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85" h="2097">
                  <a:moveTo>
                    <a:pt x="632" y="48"/>
                  </a:moveTo>
                  <a:lnTo>
                    <a:pt x="584" y="32"/>
                  </a:lnTo>
                  <a:lnTo>
                    <a:pt x="532" y="21"/>
                  </a:lnTo>
                  <a:lnTo>
                    <a:pt x="480" y="13"/>
                  </a:lnTo>
                  <a:lnTo>
                    <a:pt x="428" y="5"/>
                  </a:lnTo>
                  <a:lnTo>
                    <a:pt x="374" y="2"/>
                  </a:lnTo>
                  <a:lnTo>
                    <a:pt x="321" y="0"/>
                  </a:lnTo>
                  <a:lnTo>
                    <a:pt x="267" y="2"/>
                  </a:lnTo>
                  <a:lnTo>
                    <a:pt x="252" y="4"/>
                  </a:lnTo>
                  <a:lnTo>
                    <a:pt x="252" y="5"/>
                  </a:lnTo>
                  <a:lnTo>
                    <a:pt x="250" y="7"/>
                  </a:lnTo>
                  <a:lnTo>
                    <a:pt x="250" y="9"/>
                  </a:lnTo>
                  <a:lnTo>
                    <a:pt x="248" y="11"/>
                  </a:lnTo>
                  <a:lnTo>
                    <a:pt x="248" y="13"/>
                  </a:lnTo>
                  <a:lnTo>
                    <a:pt x="267" y="13"/>
                  </a:lnTo>
                  <a:lnTo>
                    <a:pt x="321" y="11"/>
                  </a:lnTo>
                  <a:lnTo>
                    <a:pt x="374" y="13"/>
                  </a:lnTo>
                  <a:lnTo>
                    <a:pt x="426" y="17"/>
                  </a:lnTo>
                  <a:lnTo>
                    <a:pt x="478" y="23"/>
                  </a:lnTo>
                  <a:lnTo>
                    <a:pt x="530" y="32"/>
                  </a:lnTo>
                  <a:lnTo>
                    <a:pt x="580" y="44"/>
                  </a:lnTo>
                  <a:lnTo>
                    <a:pt x="626" y="57"/>
                  </a:lnTo>
                  <a:lnTo>
                    <a:pt x="628" y="55"/>
                  </a:lnTo>
                  <a:lnTo>
                    <a:pt x="628" y="53"/>
                  </a:lnTo>
                  <a:lnTo>
                    <a:pt x="630" y="52"/>
                  </a:lnTo>
                  <a:lnTo>
                    <a:pt x="630" y="50"/>
                  </a:lnTo>
                  <a:lnTo>
                    <a:pt x="632" y="48"/>
                  </a:lnTo>
                  <a:close/>
                  <a:moveTo>
                    <a:pt x="2" y="2047"/>
                  </a:moveTo>
                  <a:lnTo>
                    <a:pt x="10" y="2051"/>
                  </a:lnTo>
                  <a:lnTo>
                    <a:pt x="60" y="2064"/>
                  </a:lnTo>
                  <a:lnTo>
                    <a:pt x="110" y="2076"/>
                  </a:lnTo>
                  <a:lnTo>
                    <a:pt x="161" y="2085"/>
                  </a:lnTo>
                  <a:lnTo>
                    <a:pt x="213" y="2091"/>
                  </a:lnTo>
                  <a:lnTo>
                    <a:pt x="267" y="2097"/>
                  </a:lnTo>
                  <a:lnTo>
                    <a:pt x="321" y="2097"/>
                  </a:lnTo>
                  <a:lnTo>
                    <a:pt x="374" y="2097"/>
                  </a:lnTo>
                  <a:lnTo>
                    <a:pt x="428" y="2091"/>
                  </a:lnTo>
                  <a:lnTo>
                    <a:pt x="480" y="2085"/>
                  </a:lnTo>
                  <a:lnTo>
                    <a:pt x="532" y="2076"/>
                  </a:lnTo>
                  <a:lnTo>
                    <a:pt x="584" y="2064"/>
                  </a:lnTo>
                  <a:lnTo>
                    <a:pt x="634" y="2051"/>
                  </a:lnTo>
                  <a:lnTo>
                    <a:pt x="682" y="2034"/>
                  </a:lnTo>
                  <a:lnTo>
                    <a:pt x="685" y="2032"/>
                  </a:lnTo>
                  <a:lnTo>
                    <a:pt x="680" y="2022"/>
                  </a:lnTo>
                  <a:lnTo>
                    <a:pt x="678" y="2024"/>
                  </a:lnTo>
                  <a:lnTo>
                    <a:pt x="630" y="2039"/>
                  </a:lnTo>
                  <a:lnTo>
                    <a:pt x="580" y="2055"/>
                  </a:lnTo>
                  <a:lnTo>
                    <a:pt x="530" y="2066"/>
                  </a:lnTo>
                  <a:lnTo>
                    <a:pt x="478" y="2074"/>
                  </a:lnTo>
                  <a:lnTo>
                    <a:pt x="426" y="2081"/>
                  </a:lnTo>
                  <a:lnTo>
                    <a:pt x="374" y="2085"/>
                  </a:lnTo>
                  <a:lnTo>
                    <a:pt x="321" y="2087"/>
                  </a:lnTo>
                  <a:lnTo>
                    <a:pt x="267" y="2085"/>
                  </a:lnTo>
                  <a:lnTo>
                    <a:pt x="215" y="2081"/>
                  </a:lnTo>
                  <a:lnTo>
                    <a:pt x="163" y="2074"/>
                  </a:lnTo>
                  <a:lnTo>
                    <a:pt x="111" y="2066"/>
                  </a:lnTo>
                  <a:lnTo>
                    <a:pt x="62" y="2055"/>
                  </a:lnTo>
                  <a:lnTo>
                    <a:pt x="12" y="2039"/>
                  </a:lnTo>
                  <a:lnTo>
                    <a:pt x="0" y="2035"/>
                  </a:lnTo>
                  <a:lnTo>
                    <a:pt x="0" y="2037"/>
                  </a:lnTo>
                  <a:lnTo>
                    <a:pt x="0" y="2039"/>
                  </a:lnTo>
                  <a:lnTo>
                    <a:pt x="0" y="2041"/>
                  </a:lnTo>
                  <a:lnTo>
                    <a:pt x="0" y="2043"/>
                  </a:lnTo>
                  <a:lnTo>
                    <a:pt x="0" y="2045"/>
                  </a:lnTo>
                  <a:lnTo>
                    <a:pt x="2" y="2047"/>
                  </a:lnTo>
                  <a:close/>
                </a:path>
              </a:pathLst>
            </a:custGeom>
            <a:solidFill>
              <a:srgbClr val="3BB0FF"/>
            </a:solidFill>
            <a:ln w="9525">
              <a:noFill/>
              <a:round/>
            </a:ln>
          </p:spPr>
          <p:txBody>
            <a:bodyPr/>
            <a:lstStyle/>
            <a:p>
              <a:endParaRPr lang="en-US"/>
            </a:p>
          </p:txBody>
        </p:sp>
        <p:sp>
          <p:nvSpPr>
            <p:cNvPr id="21632" name="Freeform 332"/>
            <p:cNvSpPr>
              <a:spLocks noEditPoints="1"/>
            </p:cNvSpPr>
            <p:nvPr/>
          </p:nvSpPr>
          <p:spPr bwMode="auto">
            <a:xfrm>
              <a:off x="5183012" y="1920855"/>
              <a:ext cx="965200" cy="3311525"/>
            </a:xfrm>
            <a:custGeom>
              <a:avLst/>
              <a:gdLst>
                <a:gd name="T0" fmla="*/ 927100 w 684"/>
                <a:gd name="T1" fmla="*/ 52387 h 2086"/>
                <a:gd name="T2" fmla="*/ 765175 w 684"/>
                <a:gd name="T3" fmla="*/ 19050 h 2086"/>
                <a:gd name="T4" fmla="*/ 596900 w 684"/>
                <a:gd name="T5" fmla="*/ 3175 h 2086"/>
                <a:gd name="T6" fmla="*/ 427038 w 684"/>
                <a:gd name="T7" fmla="*/ 3175 h 2086"/>
                <a:gd name="T8" fmla="*/ 400050 w 684"/>
                <a:gd name="T9" fmla="*/ 6350 h 2086"/>
                <a:gd name="T10" fmla="*/ 396875 w 684"/>
                <a:gd name="T11" fmla="*/ 12700 h 2086"/>
                <a:gd name="T12" fmla="*/ 393700 w 684"/>
                <a:gd name="T13" fmla="*/ 15875 h 2086"/>
                <a:gd name="T14" fmla="*/ 393700 w 684"/>
                <a:gd name="T15" fmla="*/ 19050 h 2086"/>
                <a:gd name="T16" fmla="*/ 427038 w 684"/>
                <a:gd name="T17" fmla="*/ 19050 h 2086"/>
                <a:gd name="T18" fmla="*/ 596900 w 684"/>
                <a:gd name="T19" fmla="*/ 19050 h 2086"/>
                <a:gd name="T20" fmla="*/ 762000 w 684"/>
                <a:gd name="T21" fmla="*/ 38100 h 2086"/>
                <a:gd name="T22" fmla="*/ 923925 w 684"/>
                <a:gd name="T23" fmla="*/ 71437 h 2086"/>
                <a:gd name="T24" fmla="*/ 996950 w 684"/>
                <a:gd name="T25" fmla="*/ 88900 h 2086"/>
                <a:gd name="T26" fmla="*/ 996950 w 684"/>
                <a:gd name="T27" fmla="*/ 82550 h 2086"/>
                <a:gd name="T28" fmla="*/ 1000125 w 684"/>
                <a:gd name="T29" fmla="*/ 79375 h 2086"/>
                <a:gd name="T30" fmla="*/ 1000125 w 684"/>
                <a:gd name="T31" fmla="*/ 76200 h 2086"/>
                <a:gd name="T32" fmla="*/ 3175 w 684"/>
                <a:gd name="T33" fmla="*/ 3232149 h 2086"/>
                <a:gd name="T34" fmla="*/ 98425 w 684"/>
                <a:gd name="T35" fmla="*/ 3259138 h 2086"/>
                <a:gd name="T36" fmla="*/ 258763 w 684"/>
                <a:gd name="T37" fmla="*/ 3294063 h 2086"/>
                <a:gd name="T38" fmla="*/ 427038 w 684"/>
                <a:gd name="T39" fmla="*/ 3311525 h 2086"/>
                <a:gd name="T40" fmla="*/ 596900 w 684"/>
                <a:gd name="T41" fmla="*/ 3311525 h 2086"/>
                <a:gd name="T42" fmla="*/ 765175 w 684"/>
                <a:gd name="T43" fmla="*/ 3294063 h 2086"/>
                <a:gd name="T44" fmla="*/ 927100 w 684"/>
                <a:gd name="T45" fmla="*/ 3259138 h 2086"/>
                <a:gd name="T46" fmla="*/ 1082675 w 684"/>
                <a:gd name="T47" fmla="*/ 3211512 h 2086"/>
                <a:gd name="T48" fmla="*/ 1079500 w 684"/>
                <a:gd name="T49" fmla="*/ 3195637 h 2086"/>
                <a:gd name="T50" fmla="*/ 1000125 w 684"/>
                <a:gd name="T51" fmla="*/ 3222624 h 2086"/>
                <a:gd name="T52" fmla="*/ 844550 w 684"/>
                <a:gd name="T53" fmla="*/ 3262313 h 2086"/>
                <a:gd name="T54" fmla="*/ 679450 w 684"/>
                <a:gd name="T55" fmla="*/ 3287713 h 2086"/>
                <a:gd name="T56" fmla="*/ 512763 w 684"/>
                <a:gd name="T57" fmla="*/ 3295650 h 2086"/>
                <a:gd name="T58" fmla="*/ 344487 w 684"/>
                <a:gd name="T59" fmla="*/ 3287713 h 2086"/>
                <a:gd name="T60" fmla="*/ 182562 w 684"/>
                <a:gd name="T61" fmla="*/ 3262313 h 2086"/>
                <a:gd name="T62" fmla="*/ 25400 w 684"/>
                <a:gd name="T63" fmla="*/ 3222624 h 2086"/>
                <a:gd name="T64" fmla="*/ 0 w 684"/>
                <a:gd name="T65" fmla="*/ 3217862 h 2086"/>
                <a:gd name="T66" fmla="*/ 3175 w 684"/>
                <a:gd name="T67" fmla="*/ 3221037 h 2086"/>
                <a:gd name="T68" fmla="*/ 3175 w 684"/>
                <a:gd name="T69" fmla="*/ 3225799 h 2086"/>
                <a:gd name="T70" fmla="*/ 3175 w 684"/>
                <a:gd name="T71" fmla="*/ 3228974 h 2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84"/>
                <a:gd name="T109" fmla="*/ 0 h 2086"/>
                <a:gd name="T110" fmla="*/ 684 w 684"/>
                <a:gd name="T111" fmla="*/ 2086 h 2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84" h="2086">
                  <a:moveTo>
                    <a:pt x="632" y="47"/>
                  </a:moveTo>
                  <a:lnTo>
                    <a:pt x="584" y="33"/>
                  </a:lnTo>
                  <a:lnTo>
                    <a:pt x="534" y="22"/>
                  </a:lnTo>
                  <a:lnTo>
                    <a:pt x="482" y="12"/>
                  </a:lnTo>
                  <a:lnTo>
                    <a:pt x="430" y="6"/>
                  </a:lnTo>
                  <a:lnTo>
                    <a:pt x="376" y="2"/>
                  </a:lnTo>
                  <a:lnTo>
                    <a:pt x="323" y="0"/>
                  </a:lnTo>
                  <a:lnTo>
                    <a:pt x="269" y="2"/>
                  </a:lnTo>
                  <a:lnTo>
                    <a:pt x="252" y="2"/>
                  </a:lnTo>
                  <a:lnTo>
                    <a:pt x="252" y="4"/>
                  </a:lnTo>
                  <a:lnTo>
                    <a:pt x="250" y="6"/>
                  </a:lnTo>
                  <a:lnTo>
                    <a:pt x="250" y="8"/>
                  </a:lnTo>
                  <a:lnTo>
                    <a:pt x="248" y="10"/>
                  </a:lnTo>
                  <a:lnTo>
                    <a:pt x="248" y="12"/>
                  </a:lnTo>
                  <a:lnTo>
                    <a:pt x="248" y="14"/>
                  </a:lnTo>
                  <a:lnTo>
                    <a:pt x="269" y="12"/>
                  </a:lnTo>
                  <a:lnTo>
                    <a:pt x="323" y="12"/>
                  </a:lnTo>
                  <a:lnTo>
                    <a:pt x="376" y="12"/>
                  </a:lnTo>
                  <a:lnTo>
                    <a:pt x="428" y="16"/>
                  </a:lnTo>
                  <a:lnTo>
                    <a:pt x="480" y="24"/>
                  </a:lnTo>
                  <a:lnTo>
                    <a:pt x="532" y="33"/>
                  </a:lnTo>
                  <a:lnTo>
                    <a:pt x="582" y="45"/>
                  </a:lnTo>
                  <a:lnTo>
                    <a:pt x="626" y="56"/>
                  </a:lnTo>
                  <a:lnTo>
                    <a:pt x="628" y="56"/>
                  </a:lnTo>
                  <a:lnTo>
                    <a:pt x="628" y="54"/>
                  </a:lnTo>
                  <a:lnTo>
                    <a:pt x="628" y="52"/>
                  </a:lnTo>
                  <a:lnTo>
                    <a:pt x="630" y="50"/>
                  </a:lnTo>
                  <a:lnTo>
                    <a:pt x="630" y="48"/>
                  </a:lnTo>
                  <a:lnTo>
                    <a:pt x="632" y="47"/>
                  </a:lnTo>
                  <a:close/>
                  <a:moveTo>
                    <a:pt x="2" y="2036"/>
                  </a:moveTo>
                  <a:lnTo>
                    <a:pt x="12" y="2040"/>
                  </a:lnTo>
                  <a:lnTo>
                    <a:pt x="62" y="2053"/>
                  </a:lnTo>
                  <a:lnTo>
                    <a:pt x="113" y="2065"/>
                  </a:lnTo>
                  <a:lnTo>
                    <a:pt x="163" y="2075"/>
                  </a:lnTo>
                  <a:lnTo>
                    <a:pt x="217" y="2082"/>
                  </a:lnTo>
                  <a:lnTo>
                    <a:pt x="269" y="2086"/>
                  </a:lnTo>
                  <a:lnTo>
                    <a:pt x="323" y="2086"/>
                  </a:lnTo>
                  <a:lnTo>
                    <a:pt x="376" y="2086"/>
                  </a:lnTo>
                  <a:lnTo>
                    <a:pt x="430" y="2082"/>
                  </a:lnTo>
                  <a:lnTo>
                    <a:pt x="482" y="2075"/>
                  </a:lnTo>
                  <a:lnTo>
                    <a:pt x="534" y="2065"/>
                  </a:lnTo>
                  <a:lnTo>
                    <a:pt x="584" y="2053"/>
                  </a:lnTo>
                  <a:lnTo>
                    <a:pt x="634" y="2040"/>
                  </a:lnTo>
                  <a:lnTo>
                    <a:pt x="682" y="2023"/>
                  </a:lnTo>
                  <a:lnTo>
                    <a:pt x="684" y="2023"/>
                  </a:lnTo>
                  <a:lnTo>
                    <a:pt x="680" y="2013"/>
                  </a:lnTo>
                  <a:lnTo>
                    <a:pt x="678" y="2013"/>
                  </a:lnTo>
                  <a:lnTo>
                    <a:pt x="630" y="2030"/>
                  </a:lnTo>
                  <a:lnTo>
                    <a:pt x="582" y="2044"/>
                  </a:lnTo>
                  <a:lnTo>
                    <a:pt x="532" y="2055"/>
                  </a:lnTo>
                  <a:lnTo>
                    <a:pt x="480" y="2065"/>
                  </a:lnTo>
                  <a:lnTo>
                    <a:pt x="428" y="2071"/>
                  </a:lnTo>
                  <a:lnTo>
                    <a:pt x="376" y="2075"/>
                  </a:lnTo>
                  <a:lnTo>
                    <a:pt x="323" y="2076"/>
                  </a:lnTo>
                  <a:lnTo>
                    <a:pt x="269" y="2075"/>
                  </a:lnTo>
                  <a:lnTo>
                    <a:pt x="217" y="2071"/>
                  </a:lnTo>
                  <a:lnTo>
                    <a:pt x="165" y="2065"/>
                  </a:lnTo>
                  <a:lnTo>
                    <a:pt x="115" y="2055"/>
                  </a:lnTo>
                  <a:lnTo>
                    <a:pt x="66" y="2044"/>
                  </a:lnTo>
                  <a:lnTo>
                    <a:pt x="16" y="2030"/>
                  </a:lnTo>
                  <a:lnTo>
                    <a:pt x="0" y="2025"/>
                  </a:lnTo>
                  <a:lnTo>
                    <a:pt x="0" y="2027"/>
                  </a:lnTo>
                  <a:lnTo>
                    <a:pt x="0" y="2029"/>
                  </a:lnTo>
                  <a:lnTo>
                    <a:pt x="2" y="2029"/>
                  </a:lnTo>
                  <a:lnTo>
                    <a:pt x="2" y="2030"/>
                  </a:lnTo>
                  <a:lnTo>
                    <a:pt x="2" y="2032"/>
                  </a:lnTo>
                  <a:lnTo>
                    <a:pt x="2" y="2034"/>
                  </a:lnTo>
                  <a:lnTo>
                    <a:pt x="2" y="2036"/>
                  </a:lnTo>
                  <a:close/>
                </a:path>
              </a:pathLst>
            </a:custGeom>
            <a:solidFill>
              <a:srgbClr val="3CB1FF"/>
            </a:solidFill>
            <a:ln w="9525">
              <a:noFill/>
              <a:round/>
            </a:ln>
          </p:spPr>
          <p:txBody>
            <a:bodyPr/>
            <a:lstStyle/>
            <a:p>
              <a:endParaRPr lang="en-US"/>
            </a:p>
          </p:txBody>
        </p:sp>
        <p:sp>
          <p:nvSpPr>
            <p:cNvPr id="21633" name="Freeform 333"/>
            <p:cNvSpPr>
              <a:spLocks noEditPoints="1"/>
            </p:cNvSpPr>
            <p:nvPr/>
          </p:nvSpPr>
          <p:spPr bwMode="auto">
            <a:xfrm>
              <a:off x="5183013" y="1930379"/>
              <a:ext cx="962378" cy="3295650"/>
            </a:xfrm>
            <a:custGeom>
              <a:avLst/>
              <a:gdLst>
                <a:gd name="T0" fmla="*/ 923925 w 682"/>
                <a:gd name="T1" fmla="*/ 52387 h 2076"/>
                <a:gd name="T2" fmla="*/ 762000 w 682"/>
                <a:gd name="T3" fmla="*/ 19050 h 2076"/>
                <a:gd name="T4" fmla="*/ 596900 w 682"/>
                <a:gd name="T5" fmla="*/ 3175 h 2076"/>
                <a:gd name="T6" fmla="*/ 427038 w 682"/>
                <a:gd name="T7" fmla="*/ 3175 h 2076"/>
                <a:gd name="T8" fmla="*/ 393700 w 682"/>
                <a:gd name="T9" fmla="*/ 6350 h 2076"/>
                <a:gd name="T10" fmla="*/ 393700 w 682"/>
                <a:gd name="T11" fmla="*/ 9525 h 2076"/>
                <a:gd name="T12" fmla="*/ 390525 w 682"/>
                <a:gd name="T13" fmla="*/ 15875 h 2076"/>
                <a:gd name="T14" fmla="*/ 390525 w 682"/>
                <a:gd name="T15" fmla="*/ 19050 h 2076"/>
                <a:gd name="T16" fmla="*/ 430213 w 682"/>
                <a:gd name="T17" fmla="*/ 19050 h 2076"/>
                <a:gd name="T18" fmla="*/ 596900 w 682"/>
                <a:gd name="T19" fmla="*/ 19050 h 2076"/>
                <a:gd name="T20" fmla="*/ 762000 w 682"/>
                <a:gd name="T21" fmla="*/ 36512 h 2076"/>
                <a:gd name="T22" fmla="*/ 920750 w 682"/>
                <a:gd name="T23" fmla="*/ 66675 h 2076"/>
                <a:gd name="T24" fmla="*/ 990600 w 682"/>
                <a:gd name="T25" fmla="*/ 85725 h 2076"/>
                <a:gd name="T26" fmla="*/ 993775 w 682"/>
                <a:gd name="T27" fmla="*/ 82550 h 2076"/>
                <a:gd name="T28" fmla="*/ 993775 w 682"/>
                <a:gd name="T29" fmla="*/ 79375 h 2076"/>
                <a:gd name="T30" fmla="*/ 996950 w 682"/>
                <a:gd name="T31" fmla="*/ 73025 h 2076"/>
                <a:gd name="T32" fmla="*/ 3175 w 682"/>
                <a:gd name="T33" fmla="*/ 3213099 h 2076"/>
                <a:gd name="T34" fmla="*/ 101600 w 682"/>
                <a:gd name="T35" fmla="*/ 3244849 h 2076"/>
                <a:gd name="T36" fmla="*/ 261938 w 682"/>
                <a:gd name="T37" fmla="*/ 3275013 h 2076"/>
                <a:gd name="T38" fmla="*/ 427038 w 682"/>
                <a:gd name="T39" fmla="*/ 3292475 h 2076"/>
                <a:gd name="T40" fmla="*/ 596900 w 682"/>
                <a:gd name="T41" fmla="*/ 3292475 h 2076"/>
                <a:gd name="T42" fmla="*/ 762000 w 682"/>
                <a:gd name="T43" fmla="*/ 3275013 h 2076"/>
                <a:gd name="T44" fmla="*/ 923925 w 682"/>
                <a:gd name="T45" fmla="*/ 3244849 h 2076"/>
                <a:gd name="T46" fmla="*/ 1079500 w 682"/>
                <a:gd name="T47" fmla="*/ 3195637 h 2076"/>
                <a:gd name="T48" fmla="*/ 1076325 w 682"/>
                <a:gd name="T49" fmla="*/ 3176587 h 2076"/>
                <a:gd name="T50" fmla="*/ 996950 w 682"/>
                <a:gd name="T51" fmla="*/ 3205162 h 2076"/>
                <a:gd name="T52" fmla="*/ 841375 w 682"/>
                <a:gd name="T53" fmla="*/ 3244849 h 2076"/>
                <a:gd name="T54" fmla="*/ 679450 w 682"/>
                <a:gd name="T55" fmla="*/ 3268663 h 2076"/>
                <a:gd name="T56" fmla="*/ 512763 w 682"/>
                <a:gd name="T57" fmla="*/ 3278188 h 2076"/>
                <a:gd name="T58" fmla="*/ 344487 w 682"/>
                <a:gd name="T59" fmla="*/ 3268663 h 2076"/>
                <a:gd name="T60" fmla="*/ 182562 w 682"/>
                <a:gd name="T61" fmla="*/ 3244849 h 2076"/>
                <a:gd name="T62" fmla="*/ 28575 w 682"/>
                <a:gd name="T63" fmla="*/ 3205162 h 2076"/>
                <a:gd name="T64" fmla="*/ 0 w 682"/>
                <a:gd name="T65" fmla="*/ 3198812 h 2076"/>
                <a:gd name="T66" fmla="*/ 0 w 682"/>
                <a:gd name="T67" fmla="*/ 3201987 h 2076"/>
                <a:gd name="T68" fmla="*/ 0 w 682"/>
                <a:gd name="T69" fmla="*/ 3208337 h 2076"/>
                <a:gd name="T70" fmla="*/ 3175 w 682"/>
                <a:gd name="T71" fmla="*/ 3211512 h 207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82"/>
                <a:gd name="T109" fmla="*/ 0 h 2076"/>
                <a:gd name="T110" fmla="*/ 682 w 682"/>
                <a:gd name="T111" fmla="*/ 2076 h 207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82" h="2076">
                  <a:moveTo>
                    <a:pt x="628" y="46"/>
                  </a:moveTo>
                  <a:lnTo>
                    <a:pt x="582" y="33"/>
                  </a:lnTo>
                  <a:lnTo>
                    <a:pt x="532" y="21"/>
                  </a:lnTo>
                  <a:lnTo>
                    <a:pt x="480" y="12"/>
                  </a:lnTo>
                  <a:lnTo>
                    <a:pt x="428" y="6"/>
                  </a:lnTo>
                  <a:lnTo>
                    <a:pt x="376" y="2"/>
                  </a:lnTo>
                  <a:lnTo>
                    <a:pt x="323" y="0"/>
                  </a:lnTo>
                  <a:lnTo>
                    <a:pt x="269" y="2"/>
                  </a:lnTo>
                  <a:lnTo>
                    <a:pt x="250" y="2"/>
                  </a:lnTo>
                  <a:lnTo>
                    <a:pt x="248" y="4"/>
                  </a:lnTo>
                  <a:lnTo>
                    <a:pt x="248" y="6"/>
                  </a:lnTo>
                  <a:lnTo>
                    <a:pt x="248" y="8"/>
                  </a:lnTo>
                  <a:lnTo>
                    <a:pt x="246" y="10"/>
                  </a:lnTo>
                  <a:lnTo>
                    <a:pt x="246" y="12"/>
                  </a:lnTo>
                  <a:lnTo>
                    <a:pt x="244" y="14"/>
                  </a:lnTo>
                  <a:lnTo>
                    <a:pt x="271" y="12"/>
                  </a:lnTo>
                  <a:lnTo>
                    <a:pt x="323" y="10"/>
                  </a:lnTo>
                  <a:lnTo>
                    <a:pt x="376" y="12"/>
                  </a:lnTo>
                  <a:lnTo>
                    <a:pt x="428" y="16"/>
                  </a:lnTo>
                  <a:lnTo>
                    <a:pt x="480" y="23"/>
                  </a:lnTo>
                  <a:lnTo>
                    <a:pt x="530" y="31"/>
                  </a:lnTo>
                  <a:lnTo>
                    <a:pt x="580" y="42"/>
                  </a:lnTo>
                  <a:lnTo>
                    <a:pt x="624" y="56"/>
                  </a:lnTo>
                  <a:lnTo>
                    <a:pt x="624" y="54"/>
                  </a:lnTo>
                  <a:lnTo>
                    <a:pt x="626" y="54"/>
                  </a:lnTo>
                  <a:lnTo>
                    <a:pt x="626" y="52"/>
                  </a:lnTo>
                  <a:lnTo>
                    <a:pt x="626" y="50"/>
                  </a:lnTo>
                  <a:lnTo>
                    <a:pt x="628" y="48"/>
                  </a:lnTo>
                  <a:lnTo>
                    <a:pt x="628" y="46"/>
                  </a:lnTo>
                  <a:close/>
                  <a:moveTo>
                    <a:pt x="2" y="2024"/>
                  </a:moveTo>
                  <a:lnTo>
                    <a:pt x="14" y="2028"/>
                  </a:lnTo>
                  <a:lnTo>
                    <a:pt x="64" y="2044"/>
                  </a:lnTo>
                  <a:lnTo>
                    <a:pt x="113" y="2055"/>
                  </a:lnTo>
                  <a:lnTo>
                    <a:pt x="165" y="2063"/>
                  </a:lnTo>
                  <a:lnTo>
                    <a:pt x="217" y="2070"/>
                  </a:lnTo>
                  <a:lnTo>
                    <a:pt x="269" y="2074"/>
                  </a:lnTo>
                  <a:lnTo>
                    <a:pt x="323" y="2076"/>
                  </a:lnTo>
                  <a:lnTo>
                    <a:pt x="376" y="2074"/>
                  </a:lnTo>
                  <a:lnTo>
                    <a:pt x="428" y="2070"/>
                  </a:lnTo>
                  <a:lnTo>
                    <a:pt x="480" y="2063"/>
                  </a:lnTo>
                  <a:lnTo>
                    <a:pt x="532" y="2055"/>
                  </a:lnTo>
                  <a:lnTo>
                    <a:pt x="582" y="2044"/>
                  </a:lnTo>
                  <a:lnTo>
                    <a:pt x="632" y="2028"/>
                  </a:lnTo>
                  <a:lnTo>
                    <a:pt x="680" y="2013"/>
                  </a:lnTo>
                  <a:lnTo>
                    <a:pt x="682" y="2011"/>
                  </a:lnTo>
                  <a:lnTo>
                    <a:pt x="678" y="2001"/>
                  </a:lnTo>
                  <a:lnTo>
                    <a:pt x="676" y="2003"/>
                  </a:lnTo>
                  <a:lnTo>
                    <a:pt x="628" y="2019"/>
                  </a:lnTo>
                  <a:lnTo>
                    <a:pt x="580" y="2032"/>
                  </a:lnTo>
                  <a:lnTo>
                    <a:pt x="530" y="2044"/>
                  </a:lnTo>
                  <a:lnTo>
                    <a:pt x="480" y="2053"/>
                  </a:lnTo>
                  <a:lnTo>
                    <a:pt x="428" y="2059"/>
                  </a:lnTo>
                  <a:lnTo>
                    <a:pt x="376" y="2063"/>
                  </a:lnTo>
                  <a:lnTo>
                    <a:pt x="323" y="2065"/>
                  </a:lnTo>
                  <a:lnTo>
                    <a:pt x="271" y="2063"/>
                  </a:lnTo>
                  <a:lnTo>
                    <a:pt x="217" y="2059"/>
                  </a:lnTo>
                  <a:lnTo>
                    <a:pt x="167" y="2053"/>
                  </a:lnTo>
                  <a:lnTo>
                    <a:pt x="115" y="2044"/>
                  </a:lnTo>
                  <a:lnTo>
                    <a:pt x="66" y="2032"/>
                  </a:lnTo>
                  <a:lnTo>
                    <a:pt x="18" y="2019"/>
                  </a:lnTo>
                  <a:lnTo>
                    <a:pt x="0" y="2013"/>
                  </a:lnTo>
                  <a:lnTo>
                    <a:pt x="0" y="2015"/>
                  </a:lnTo>
                  <a:lnTo>
                    <a:pt x="0" y="2017"/>
                  </a:lnTo>
                  <a:lnTo>
                    <a:pt x="0" y="2019"/>
                  </a:lnTo>
                  <a:lnTo>
                    <a:pt x="0" y="2021"/>
                  </a:lnTo>
                  <a:lnTo>
                    <a:pt x="0" y="2023"/>
                  </a:lnTo>
                  <a:lnTo>
                    <a:pt x="2" y="2023"/>
                  </a:lnTo>
                  <a:lnTo>
                    <a:pt x="2" y="2024"/>
                  </a:lnTo>
                  <a:close/>
                </a:path>
              </a:pathLst>
            </a:custGeom>
            <a:solidFill>
              <a:srgbClr val="3DB1FF"/>
            </a:solidFill>
            <a:ln w="9525">
              <a:noFill/>
              <a:round/>
            </a:ln>
          </p:spPr>
          <p:txBody>
            <a:bodyPr/>
            <a:lstStyle/>
            <a:p>
              <a:endParaRPr lang="en-US"/>
            </a:p>
          </p:txBody>
        </p:sp>
        <p:sp>
          <p:nvSpPr>
            <p:cNvPr id="21634" name="Freeform 334"/>
            <p:cNvSpPr>
              <a:spLocks noEditPoints="1"/>
            </p:cNvSpPr>
            <p:nvPr/>
          </p:nvSpPr>
          <p:spPr bwMode="auto">
            <a:xfrm>
              <a:off x="5180191" y="1939904"/>
              <a:ext cx="962378" cy="3276600"/>
            </a:xfrm>
            <a:custGeom>
              <a:avLst/>
              <a:gdLst>
                <a:gd name="T0" fmla="*/ 927100 w 682"/>
                <a:gd name="T1" fmla="*/ 52387 h 2064"/>
                <a:gd name="T2" fmla="*/ 765175 w 682"/>
                <a:gd name="T3" fmla="*/ 19050 h 2064"/>
                <a:gd name="T4" fmla="*/ 600075 w 682"/>
                <a:gd name="T5" fmla="*/ 0 h 2064"/>
                <a:gd name="T6" fmla="*/ 430213 w 682"/>
                <a:gd name="T7" fmla="*/ 0 h 2064"/>
                <a:gd name="T8" fmla="*/ 393700 w 682"/>
                <a:gd name="T9" fmla="*/ 6350 h 2064"/>
                <a:gd name="T10" fmla="*/ 393700 w 682"/>
                <a:gd name="T11" fmla="*/ 9525 h 2064"/>
                <a:gd name="T12" fmla="*/ 390525 w 682"/>
                <a:gd name="T13" fmla="*/ 15875 h 2064"/>
                <a:gd name="T14" fmla="*/ 387350 w 682"/>
                <a:gd name="T15" fmla="*/ 19050 h 2064"/>
                <a:gd name="T16" fmla="*/ 433388 w 682"/>
                <a:gd name="T17" fmla="*/ 19050 h 2064"/>
                <a:gd name="T18" fmla="*/ 598487 w 682"/>
                <a:gd name="T19" fmla="*/ 19050 h 2064"/>
                <a:gd name="T20" fmla="*/ 762000 w 682"/>
                <a:gd name="T21" fmla="*/ 33337 h 2064"/>
                <a:gd name="T22" fmla="*/ 920750 w 682"/>
                <a:gd name="T23" fmla="*/ 66675 h 2064"/>
                <a:gd name="T24" fmla="*/ 990600 w 682"/>
                <a:gd name="T25" fmla="*/ 85725 h 2064"/>
                <a:gd name="T26" fmla="*/ 993775 w 682"/>
                <a:gd name="T27" fmla="*/ 79375 h 2064"/>
                <a:gd name="T28" fmla="*/ 993775 w 682"/>
                <a:gd name="T29" fmla="*/ 76200 h 2064"/>
                <a:gd name="T30" fmla="*/ 996950 w 682"/>
                <a:gd name="T31" fmla="*/ 73025 h 2064"/>
                <a:gd name="T32" fmla="*/ 3175 w 682"/>
                <a:gd name="T33" fmla="*/ 3195637 h 2064"/>
                <a:gd name="T34" fmla="*/ 107950 w 682"/>
                <a:gd name="T35" fmla="*/ 3225799 h 2064"/>
                <a:gd name="T36" fmla="*/ 265113 w 682"/>
                <a:gd name="T37" fmla="*/ 3259138 h 2064"/>
                <a:gd name="T38" fmla="*/ 430213 w 682"/>
                <a:gd name="T39" fmla="*/ 3275013 h 2064"/>
                <a:gd name="T40" fmla="*/ 600075 w 682"/>
                <a:gd name="T41" fmla="*/ 3275013 h 2064"/>
                <a:gd name="T42" fmla="*/ 765175 w 682"/>
                <a:gd name="T43" fmla="*/ 3259138 h 2064"/>
                <a:gd name="T44" fmla="*/ 927100 w 682"/>
                <a:gd name="T45" fmla="*/ 3225799 h 2064"/>
                <a:gd name="T46" fmla="*/ 1079500 w 682"/>
                <a:gd name="T47" fmla="*/ 3176587 h 2064"/>
                <a:gd name="T48" fmla="*/ 1076325 w 682"/>
                <a:gd name="T49" fmla="*/ 3162299 h 2064"/>
                <a:gd name="T50" fmla="*/ 1076325 w 682"/>
                <a:gd name="T51" fmla="*/ 3162299 h 2064"/>
                <a:gd name="T52" fmla="*/ 1076325 w 682"/>
                <a:gd name="T53" fmla="*/ 3162299 h 2064"/>
                <a:gd name="T54" fmla="*/ 1076325 w 682"/>
                <a:gd name="T55" fmla="*/ 3162299 h 2064"/>
                <a:gd name="T56" fmla="*/ 1073150 w 682"/>
                <a:gd name="T57" fmla="*/ 3162299 h 2064"/>
                <a:gd name="T58" fmla="*/ 996950 w 682"/>
                <a:gd name="T59" fmla="*/ 3186112 h 2064"/>
                <a:gd name="T60" fmla="*/ 841375 w 682"/>
                <a:gd name="T61" fmla="*/ 3228974 h 2064"/>
                <a:gd name="T62" fmla="*/ 682625 w 682"/>
                <a:gd name="T63" fmla="*/ 3252788 h 2064"/>
                <a:gd name="T64" fmla="*/ 515938 w 682"/>
                <a:gd name="T65" fmla="*/ 3259138 h 2064"/>
                <a:gd name="T66" fmla="*/ 350837 w 682"/>
                <a:gd name="T67" fmla="*/ 3252788 h 2064"/>
                <a:gd name="T68" fmla="*/ 188912 w 682"/>
                <a:gd name="T69" fmla="*/ 3228974 h 2064"/>
                <a:gd name="T70" fmla="*/ 33338 w 682"/>
                <a:gd name="T71" fmla="*/ 3186112 h 2064"/>
                <a:gd name="T72" fmla="*/ 0 w 682"/>
                <a:gd name="T73" fmla="*/ 3179762 h 2064"/>
                <a:gd name="T74" fmla="*/ 3175 w 682"/>
                <a:gd name="T75" fmla="*/ 3182937 h 2064"/>
                <a:gd name="T76" fmla="*/ 3175 w 682"/>
                <a:gd name="T77" fmla="*/ 3189287 h 2064"/>
                <a:gd name="T78" fmla="*/ 3175 w 682"/>
                <a:gd name="T79" fmla="*/ 3192462 h 206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82"/>
                <a:gd name="T121" fmla="*/ 0 h 2064"/>
                <a:gd name="T122" fmla="*/ 682 w 682"/>
                <a:gd name="T123" fmla="*/ 2064 h 206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82" h="2064">
                  <a:moveTo>
                    <a:pt x="628" y="44"/>
                  </a:moveTo>
                  <a:lnTo>
                    <a:pt x="584" y="33"/>
                  </a:lnTo>
                  <a:lnTo>
                    <a:pt x="534" y="21"/>
                  </a:lnTo>
                  <a:lnTo>
                    <a:pt x="482" y="12"/>
                  </a:lnTo>
                  <a:lnTo>
                    <a:pt x="430" y="4"/>
                  </a:lnTo>
                  <a:lnTo>
                    <a:pt x="378" y="0"/>
                  </a:lnTo>
                  <a:lnTo>
                    <a:pt x="325" y="0"/>
                  </a:lnTo>
                  <a:lnTo>
                    <a:pt x="271" y="0"/>
                  </a:lnTo>
                  <a:lnTo>
                    <a:pt x="250" y="2"/>
                  </a:lnTo>
                  <a:lnTo>
                    <a:pt x="248" y="4"/>
                  </a:lnTo>
                  <a:lnTo>
                    <a:pt x="248" y="6"/>
                  </a:lnTo>
                  <a:lnTo>
                    <a:pt x="246" y="8"/>
                  </a:lnTo>
                  <a:lnTo>
                    <a:pt x="246" y="10"/>
                  </a:lnTo>
                  <a:lnTo>
                    <a:pt x="246" y="12"/>
                  </a:lnTo>
                  <a:lnTo>
                    <a:pt x="244" y="12"/>
                  </a:lnTo>
                  <a:lnTo>
                    <a:pt x="244" y="13"/>
                  </a:lnTo>
                  <a:lnTo>
                    <a:pt x="273" y="12"/>
                  </a:lnTo>
                  <a:lnTo>
                    <a:pt x="325" y="10"/>
                  </a:lnTo>
                  <a:lnTo>
                    <a:pt x="377" y="12"/>
                  </a:lnTo>
                  <a:lnTo>
                    <a:pt x="430" y="15"/>
                  </a:lnTo>
                  <a:lnTo>
                    <a:pt x="480" y="21"/>
                  </a:lnTo>
                  <a:lnTo>
                    <a:pt x="530" y="31"/>
                  </a:lnTo>
                  <a:lnTo>
                    <a:pt x="580" y="42"/>
                  </a:lnTo>
                  <a:lnTo>
                    <a:pt x="624" y="54"/>
                  </a:lnTo>
                  <a:lnTo>
                    <a:pt x="624" y="52"/>
                  </a:lnTo>
                  <a:lnTo>
                    <a:pt x="626" y="50"/>
                  </a:lnTo>
                  <a:lnTo>
                    <a:pt x="626" y="48"/>
                  </a:lnTo>
                  <a:lnTo>
                    <a:pt x="628" y="48"/>
                  </a:lnTo>
                  <a:lnTo>
                    <a:pt x="628" y="46"/>
                  </a:lnTo>
                  <a:lnTo>
                    <a:pt x="628" y="44"/>
                  </a:lnTo>
                  <a:close/>
                  <a:moveTo>
                    <a:pt x="2" y="2013"/>
                  </a:moveTo>
                  <a:lnTo>
                    <a:pt x="18" y="2018"/>
                  </a:lnTo>
                  <a:lnTo>
                    <a:pt x="68" y="2032"/>
                  </a:lnTo>
                  <a:lnTo>
                    <a:pt x="117" y="2043"/>
                  </a:lnTo>
                  <a:lnTo>
                    <a:pt x="167" y="2053"/>
                  </a:lnTo>
                  <a:lnTo>
                    <a:pt x="219" y="2059"/>
                  </a:lnTo>
                  <a:lnTo>
                    <a:pt x="271" y="2063"/>
                  </a:lnTo>
                  <a:lnTo>
                    <a:pt x="325" y="2064"/>
                  </a:lnTo>
                  <a:lnTo>
                    <a:pt x="378" y="2063"/>
                  </a:lnTo>
                  <a:lnTo>
                    <a:pt x="430" y="2059"/>
                  </a:lnTo>
                  <a:lnTo>
                    <a:pt x="482" y="2053"/>
                  </a:lnTo>
                  <a:lnTo>
                    <a:pt x="534" y="2043"/>
                  </a:lnTo>
                  <a:lnTo>
                    <a:pt x="584" y="2032"/>
                  </a:lnTo>
                  <a:lnTo>
                    <a:pt x="632" y="2018"/>
                  </a:lnTo>
                  <a:lnTo>
                    <a:pt x="680" y="2001"/>
                  </a:lnTo>
                  <a:lnTo>
                    <a:pt x="682" y="2001"/>
                  </a:lnTo>
                  <a:lnTo>
                    <a:pt x="678" y="1992"/>
                  </a:lnTo>
                  <a:lnTo>
                    <a:pt x="676" y="1992"/>
                  </a:lnTo>
                  <a:lnTo>
                    <a:pt x="628" y="2007"/>
                  </a:lnTo>
                  <a:lnTo>
                    <a:pt x="580" y="2022"/>
                  </a:lnTo>
                  <a:lnTo>
                    <a:pt x="530" y="2034"/>
                  </a:lnTo>
                  <a:lnTo>
                    <a:pt x="480" y="2041"/>
                  </a:lnTo>
                  <a:lnTo>
                    <a:pt x="430" y="2049"/>
                  </a:lnTo>
                  <a:lnTo>
                    <a:pt x="377" y="2053"/>
                  </a:lnTo>
                  <a:lnTo>
                    <a:pt x="325" y="2053"/>
                  </a:lnTo>
                  <a:lnTo>
                    <a:pt x="273" y="2053"/>
                  </a:lnTo>
                  <a:lnTo>
                    <a:pt x="221" y="2049"/>
                  </a:lnTo>
                  <a:lnTo>
                    <a:pt x="169" y="2041"/>
                  </a:lnTo>
                  <a:lnTo>
                    <a:pt x="119" y="2034"/>
                  </a:lnTo>
                  <a:lnTo>
                    <a:pt x="69" y="2022"/>
                  </a:lnTo>
                  <a:lnTo>
                    <a:pt x="21" y="2007"/>
                  </a:lnTo>
                  <a:lnTo>
                    <a:pt x="0" y="2001"/>
                  </a:lnTo>
                  <a:lnTo>
                    <a:pt x="0" y="2003"/>
                  </a:lnTo>
                  <a:lnTo>
                    <a:pt x="2" y="2005"/>
                  </a:lnTo>
                  <a:lnTo>
                    <a:pt x="2" y="2007"/>
                  </a:lnTo>
                  <a:lnTo>
                    <a:pt x="2" y="2009"/>
                  </a:lnTo>
                  <a:lnTo>
                    <a:pt x="2" y="2011"/>
                  </a:lnTo>
                  <a:lnTo>
                    <a:pt x="2" y="2013"/>
                  </a:lnTo>
                  <a:close/>
                </a:path>
              </a:pathLst>
            </a:custGeom>
            <a:solidFill>
              <a:srgbClr val="3EB1FF"/>
            </a:solidFill>
            <a:ln w="9525">
              <a:noFill/>
              <a:round/>
            </a:ln>
          </p:spPr>
          <p:txBody>
            <a:bodyPr/>
            <a:lstStyle/>
            <a:p>
              <a:endParaRPr lang="en-US"/>
            </a:p>
          </p:txBody>
        </p:sp>
        <p:sp>
          <p:nvSpPr>
            <p:cNvPr id="21635" name="Freeform 335"/>
            <p:cNvSpPr>
              <a:spLocks noEditPoints="1"/>
            </p:cNvSpPr>
            <p:nvPr/>
          </p:nvSpPr>
          <p:spPr bwMode="auto">
            <a:xfrm>
              <a:off x="5180189" y="1946257"/>
              <a:ext cx="959556" cy="3262313"/>
            </a:xfrm>
            <a:custGeom>
              <a:avLst/>
              <a:gdLst>
                <a:gd name="T0" fmla="*/ 923925 w 680"/>
                <a:gd name="T1" fmla="*/ 50800 h 2055"/>
                <a:gd name="T2" fmla="*/ 765175 w 680"/>
                <a:gd name="T3" fmla="*/ 20637 h 2055"/>
                <a:gd name="T4" fmla="*/ 600075 w 680"/>
                <a:gd name="T5" fmla="*/ 3175 h 2055"/>
                <a:gd name="T6" fmla="*/ 433388 w 680"/>
                <a:gd name="T7" fmla="*/ 3175 h 2055"/>
                <a:gd name="T8" fmla="*/ 390525 w 680"/>
                <a:gd name="T9" fmla="*/ 9525 h 2055"/>
                <a:gd name="T10" fmla="*/ 387350 w 680"/>
                <a:gd name="T11" fmla="*/ 12700 h 2055"/>
                <a:gd name="T12" fmla="*/ 387350 w 680"/>
                <a:gd name="T13" fmla="*/ 17463 h 2055"/>
                <a:gd name="T14" fmla="*/ 384175 w 680"/>
                <a:gd name="T15" fmla="*/ 20637 h 2055"/>
                <a:gd name="T16" fmla="*/ 433388 w 680"/>
                <a:gd name="T17" fmla="*/ 20637 h 2055"/>
                <a:gd name="T18" fmla="*/ 598487 w 680"/>
                <a:gd name="T19" fmla="*/ 20637 h 2055"/>
                <a:gd name="T20" fmla="*/ 762000 w 680"/>
                <a:gd name="T21" fmla="*/ 36513 h 2055"/>
                <a:gd name="T22" fmla="*/ 917575 w 680"/>
                <a:gd name="T23" fmla="*/ 69850 h 2055"/>
                <a:gd name="T24" fmla="*/ 987425 w 680"/>
                <a:gd name="T25" fmla="*/ 85725 h 2055"/>
                <a:gd name="T26" fmla="*/ 987425 w 680"/>
                <a:gd name="T27" fmla="*/ 82550 h 2055"/>
                <a:gd name="T28" fmla="*/ 990600 w 680"/>
                <a:gd name="T29" fmla="*/ 79375 h 2055"/>
                <a:gd name="T30" fmla="*/ 993775 w 680"/>
                <a:gd name="T31" fmla="*/ 73025 h 2055"/>
                <a:gd name="T32" fmla="*/ 3175 w 680"/>
                <a:gd name="T33" fmla="*/ 3179762 h 2055"/>
                <a:gd name="T34" fmla="*/ 107950 w 680"/>
                <a:gd name="T35" fmla="*/ 3209925 h 2055"/>
                <a:gd name="T36" fmla="*/ 268288 w 680"/>
                <a:gd name="T37" fmla="*/ 3243262 h 2055"/>
                <a:gd name="T38" fmla="*/ 433388 w 680"/>
                <a:gd name="T39" fmla="*/ 3259138 h 2055"/>
                <a:gd name="T40" fmla="*/ 600075 w 680"/>
                <a:gd name="T41" fmla="*/ 3259138 h 2055"/>
                <a:gd name="T42" fmla="*/ 765175 w 680"/>
                <a:gd name="T43" fmla="*/ 3243262 h 2055"/>
                <a:gd name="T44" fmla="*/ 923925 w 680"/>
                <a:gd name="T45" fmla="*/ 3209925 h 2055"/>
                <a:gd name="T46" fmla="*/ 1076325 w 680"/>
                <a:gd name="T47" fmla="*/ 3163887 h 2055"/>
                <a:gd name="T48" fmla="*/ 1076325 w 680"/>
                <a:gd name="T49" fmla="*/ 3155950 h 2055"/>
                <a:gd name="T50" fmla="*/ 1073150 w 680"/>
                <a:gd name="T51" fmla="*/ 3155950 h 2055"/>
                <a:gd name="T52" fmla="*/ 1069975 w 680"/>
                <a:gd name="T53" fmla="*/ 3152775 h 2055"/>
                <a:gd name="T54" fmla="*/ 1069975 w 680"/>
                <a:gd name="T55" fmla="*/ 3149600 h 2055"/>
                <a:gd name="T56" fmla="*/ 1066800 w 680"/>
                <a:gd name="T57" fmla="*/ 3149600 h 2055"/>
                <a:gd name="T58" fmla="*/ 917575 w 680"/>
                <a:gd name="T59" fmla="*/ 3195637 h 2055"/>
                <a:gd name="T60" fmla="*/ 762000 w 680"/>
                <a:gd name="T61" fmla="*/ 3225800 h 2055"/>
                <a:gd name="T62" fmla="*/ 598487 w 680"/>
                <a:gd name="T63" fmla="*/ 3243262 h 2055"/>
                <a:gd name="T64" fmla="*/ 433388 w 680"/>
                <a:gd name="T65" fmla="*/ 3243262 h 2055"/>
                <a:gd name="T66" fmla="*/ 268288 w 680"/>
                <a:gd name="T67" fmla="*/ 3225800 h 2055"/>
                <a:gd name="T68" fmla="*/ 112713 w 680"/>
                <a:gd name="T69" fmla="*/ 3195637 h 2055"/>
                <a:gd name="T70" fmla="*/ 0 w 680"/>
                <a:gd name="T71" fmla="*/ 3160712 h 2055"/>
                <a:gd name="T72" fmla="*/ 0 w 680"/>
                <a:gd name="T73" fmla="*/ 3163887 h 2055"/>
                <a:gd name="T74" fmla="*/ 0 w 680"/>
                <a:gd name="T75" fmla="*/ 3170237 h 2055"/>
                <a:gd name="T76" fmla="*/ 0 w 680"/>
                <a:gd name="T77" fmla="*/ 3173412 h 2055"/>
                <a:gd name="T78" fmla="*/ 3175 w 680"/>
                <a:gd name="T79" fmla="*/ 3179762 h 205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80"/>
                <a:gd name="T121" fmla="*/ 0 h 2055"/>
                <a:gd name="T122" fmla="*/ 680 w 680"/>
                <a:gd name="T123" fmla="*/ 2055 h 205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80" h="2055">
                  <a:moveTo>
                    <a:pt x="626" y="46"/>
                  </a:moveTo>
                  <a:lnTo>
                    <a:pt x="582" y="32"/>
                  </a:lnTo>
                  <a:lnTo>
                    <a:pt x="532" y="21"/>
                  </a:lnTo>
                  <a:lnTo>
                    <a:pt x="482" y="13"/>
                  </a:lnTo>
                  <a:lnTo>
                    <a:pt x="430" y="6"/>
                  </a:lnTo>
                  <a:lnTo>
                    <a:pt x="378" y="2"/>
                  </a:lnTo>
                  <a:lnTo>
                    <a:pt x="325" y="0"/>
                  </a:lnTo>
                  <a:lnTo>
                    <a:pt x="273" y="2"/>
                  </a:lnTo>
                  <a:lnTo>
                    <a:pt x="246" y="4"/>
                  </a:lnTo>
                  <a:lnTo>
                    <a:pt x="246" y="6"/>
                  </a:lnTo>
                  <a:lnTo>
                    <a:pt x="246" y="8"/>
                  </a:lnTo>
                  <a:lnTo>
                    <a:pt x="244" y="8"/>
                  </a:lnTo>
                  <a:lnTo>
                    <a:pt x="244" y="9"/>
                  </a:lnTo>
                  <a:lnTo>
                    <a:pt x="244" y="11"/>
                  </a:lnTo>
                  <a:lnTo>
                    <a:pt x="242" y="13"/>
                  </a:lnTo>
                  <a:lnTo>
                    <a:pt x="242" y="15"/>
                  </a:lnTo>
                  <a:lnTo>
                    <a:pt x="273" y="13"/>
                  </a:lnTo>
                  <a:lnTo>
                    <a:pt x="325" y="11"/>
                  </a:lnTo>
                  <a:lnTo>
                    <a:pt x="377" y="13"/>
                  </a:lnTo>
                  <a:lnTo>
                    <a:pt x="428" y="17"/>
                  </a:lnTo>
                  <a:lnTo>
                    <a:pt x="480" y="23"/>
                  </a:lnTo>
                  <a:lnTo>
                    <a:pt x="530" y="32"/>
                  </a:lnTo>
                  <a:lnTo>
                    <a:pt x="578" y="44"/>
                  </a:lnTo>
                  <a:lnTo>
                    <a:pt x="622" y="55"/>
                  </a:lnTo>
                  <a:lnTo>
                    <a:pt x="622" y="54"/>
                  </a:lnTo>
                  <a:lnTo>
                    <a:pt x="622" y="52"/>
                  </a:lnTo>
                  <a:lnTo>
                    <a:pt x="624" y="50"/>
                  </a:lnTo>
                  <a:lnTo>
                    <a:pt x="624" y="48"/>
                  </a:lnTo>
                  <a:lnTo>
                    <a:pt x="626" y="46"/>
                  </a:lnTo>
                  <a:close/>
                  <a:moveTo>
                    <a:pt x="2" y="2003"/>
                  </a:moveTo>
                  <a:lnTo>
                    <a:pt x="20" y="2009"/>
                  </a:lnTo>
                  <a:lnTo>
                    <a:pt x="68" y="2022"/>
                  </a:lnTo>
                  <a:lnTo>
                    <a:pt x="117" y="2034"/>
                  </a:lnTo>
                  <a:lnTo>
                    <a:pt x="169" y="2043"/>
                  </a:lnTo>
                  <a:lnTo>
                    <a:pt x="219" y="2049"/>
                  </a:lnTo>
                  <a:lnTo>
                    <a:pt x="273" y="2053"/>
                  </a:lnTo>
                  <a:lnTo>
                    <a:pt x="325" y="2055"/>
                  </a:lnTo>
                  <a:lnTo>
                    <a:pt x="378" y="2053"/>
                  </a:lnTo>
                  <a:lnTo>
                    <a:pt x="430" y="2049"/>
                  </a:lnTo>
                  <a:lnTo>
                    <a:pt x="482" y="2043"/>
                  </a:lnTo>
                  <a:lnTo>
                    <a:pt x="532" y="2034"/>
                  </a:lnTo>
                  <a:lnTo>
                    <a:pt x="582" y="2022"/>
                  </a:lnTo>
                  <a:lnTo>
                    <a:pt x="630" y="2009"/>
                  </a:lnTo>
                  <a:lnTo>
                    <a:pt x="678" y="1993"/>
                  </a:lnTo>
                  <a:lnTo>
                    <a:pt x="680" y="1991"/>
                  </a:lnTo>
                  <a:lnTo>
                    <a:pt x="678" y="1988"/>
                  </a:lnTo>
                  <a:lnTo>
                    <a:pt x="676" y="1988"/>
                  </a:lnTo>
                  <a:lnTo>
                    <a:pt x="676" y="1986"/>
                  </a:lnTo>
                  <a:lnTo>
                    <a:pt x="674" y="1986"/>
                  </a:lnTo>
                  <a:lnTo>
                    <a:pt x="674" y="1984"/>
                  </a:lnTo>
                  <a:lnTo>
                    <a:pt x="672" y="1984"/>
                  </a:lnTo>
                  <a:lnTo>
                    <a:pt x="628" y="1999"/>
                  </a:lnTo>
                  <a:lnTo>
                    <a:pt x="578" y="2013"/>
                  </a:lnTo>
                  <a:lnTo>
                    <a:pt x="530" y="2024"/>
                  </a:lnTo>
                  <a:lnTo>
                    <a:pt x="480" y="2032"/>
                  </a:lnTo>
                  <a:lnTo>
                    <a:pt x="428" y="2039"/>
                  </a:lnTo>
                  <a:lnTo>
                    <a:pt x="377" y="2043"/>
                  </a:lnTo>
                  <a:lnTo>
                    <a:pt x="325" y="2045"/>
                  </a:lnTo>
                  <a:lnTo>
                    <a:pt x="273" y="2043"/>
                  </a:lnTo>
                  <a:lnTo>
                    <a:pt x="221" y="2039"/>
                  </a:lnTo>
                  <a:lnTo>
                    <a:pt x="169" y="2032"/>
                  </a:lnTo>
                  <a:lnTo>
                    <a:pt x="119" y="2024"/>
                  </a:lnTo>
                  <a:lnTo>
                    <a:pt x="71" y="2013"/>
                  </a:lnTo>
                  <a:lnTo>
                    <a:pt x="23" y="1999"/>
                  </a:lnTo>
                  <a:lnTo>
                    <a:pt x="0" y="1991"/>
                  </a:lnTo>
                  <a:lnTo>
                    <a:pt x="0" y="1993"/>
                  </a:lnTo>
                  <a:lnTo>
                    <a:pt x="0" y="1995"/>
                  </a:lnTo>
                  <a:lnTo>
                    <a:pt x="0" y="1997"/>
                  </a:lnTo>
                  <a:lnTo>
                    <a:pt x="0" y="1999"/>
                  </a:lnTo>
                  <a:lnTo>
                    <a:pt x="2" y="2001"/>
                  </a:lnTo>
                  <a:lnTo>
                    <a:pt x="2" y="2003"/>
                  </a:lnTo>
                  <a:close/>
                </a:path>
              </a:pathLst>
            </a:custGeom>
            <a:solidFill>
              <a:srgbClr val="3FB2FF"/>
            </a:solidFill>
            <a:ln w="9525">
              <a:noFill/>
              <a:round/>
            </a:ln>
          </p:spPr>
          <p:txBody>
            <a:bodyPr/>
            <a:lstStyle/>
            <a:p>
              <a:endParaRPr lang="en-US"/>
            </a:p>
          </p:txBody>
        </p:sp>
        <p:sp>
          <p:nvSpPr>
            <p:cNvPr id="21636" name="Freeform 336"/>
            <p:cNvSpPr>
              <a:spLocks noEditPoints="1"/>
            </p:cNvSpPr>
            <p:nvPr/>
          </p:nvSpPr>
          <p:spPr bwMode="auto">
            <a:xfrm>
              <a:off x="5177369" y="1955782"/>
              <a:ext cx="956733" cy="3243263"/>
            </a:xfrm>
            <a:custGeom>
              <a:avLst/>
              <a:gdLst>
                <a:gd name="T0" fmla="*/ 923925 w 678"/>
                <a:gd name="T1" fmla="*/ 50800 h 2043"/>
                <a:gd name="T2" fmla="*/ 765175 w 678"/>
                <a:gd name="T3" fmla="*/ 17463 h 2043"/>
                <a:gd name="T4" fmla="*/ 601662 w 678"/>
                <a:gd name="T5" fmla="*/ 3175 h 2043"/>
                <a:gd name="T6" fmla="*/ 436563 w 678"/>
                <a:gd name="T7" fmla="*/ 3175 h 2043"/>
                <a:gd name="T8" fmla="*/ 390525 w 678"/>
                <a:gd name="T9" fmla="*/ 7938 h 2043"/>
                <a:gd name="T10" fmla="*/ 387350 w 678"/>
                <a:gd name="T11" fmla="*/ 11113 h 2043"/>
                <a:gd name="T12" fmla="*/ 387350 w 678"/>
                <a:gd name="T13" fmla="*/ 17463 h 2043"/>
                <a:gd name="T14" fmla="*/ 384175 w 678"/>
                <a:gd name="T15" fmla="*/ 20638 h 2043"/>
                <a:gd name="T16" fmla="*/ 436563 w 678"/>
                <a:gd name="T17" fmla="*/ 17463 h 2043"/>
                <a:gd name="T18" fmla="*/ 601662 w 678"/>
                <a:gd name="T19" fmla="*/ 17463 h 2043"/>
                <a:gd name="T20" fmla="*/ 762000 w 678"/>
                <a:gd name="T21" fmla="*/ 36513 h 2043"/>
                <a:gd name="T22" fmla="*/ 920750 w 678"/>
                <a:gd name="T23" fmla="*/ 66675 h 2043"/>
                <a:gd name="T24" fmla="*/ 987425 w 678"/>
                <a:gd name="T25" fmla="*/ 84138 h 2043"/>
                <a:gd name="T26" fmla="*/ 987425 w 678"/>
                <a:gd name="T27" fmla="*/ 80963 h 2043"/>
                <a:gd name="T28" fmla="*/ 990600 w 678"/>
                <a:gd name="T29" fmla="*/ 76200 h 2043"/>
                <a:gd name="T30" fmla="*/ 990600 w 678"/>
                <a:gd name="T31" fmla="*/ 73025 h 2043"/>
                <a:gd name="T32" fmla="*/ 3175 w 678"/>
                <a:gd name="T33" fmla="*/ 3160713 h 2043"/>
                <a:gd name="T34" fmla="*/ 112713 w 678"/>
                <a:gd name="T35" fmla="*/ 3194051 h 2043"/>
                <a:gd name="T36" fmla="*/ 271462 w 678"/>
                <a:gd name="T37" fmla="*/ 3224213 h 2043"/>
                <a:gd name="T38" fmla="*/ 436563 w 678"/>
                <a:gd name="T39" fmla="*/ 3243263 h 2043"/>
                <a:gd name="T40" fmla="*/ 601662 w 678"/>
                <a:gd name="T41" fmla="*/ 3243263 h 2043"/>
                <a:gd name="T42" fmla="*/ 765175 w 678"/>
                <a:gd name="T43" fmla="*/ 3224213 h 2043"/>
                <a:gd name="T44" fmla="*/ 923925 w 678"/>
                <a:gd name="T45" fmla="*/ 3194051 h 2043"/>
                <a:gd name="T46" fmla="*/ 1076325 w 678"/>
                <a:gd name="T47" fmla="*/ 3146426 h 2043"/>
                <a:gd name="T48" fmla="*/ 1076325 w 678"/>
                <a:gd name="T49" fmla="*/ 3143251 h 2043"/>
                <a:gd name="T50" fmla="*/ 1073150 w 678"/>
                <a:gd name="T51" fmla="*/ 3140076 h 2043"/>
                <a:gd name="T52" fmla="*/ 1066800 w 678"/>
                <a:gd name="T53" fmla="*/ 3136901 h 2043"/>
                <a:gd name="T54" fmla="*/ 1063625 w 678"/>
                <a:gd name="T55" fmla="*/ 3133726 h 2043"/>
                <a:gd name="T56" fmla="*/ 996950 w 678"/>
                <a:gd name="T57" fmla="*/ 3154363 h 2043"/>
                <a:gd name="T58" fmla="*/ 841375 w 678"/>
                <a:gd name="T59" fmla="*/ 3194051 h 2043"/>
                <a:gd name="T60" fmla="*/ 682625 w 678"/>
                <a:gd name="T61" fmla="*/ 3219451 h 2043"/>
                <a:gd name="T62" fmla="*/ 519113 w 678"/>
                <a:gd name="T63" fmla="*/ 3227388 h 2043"/>
                <a:gd name="T64" fmla="*/ 354012 w 678"/>
                <a:gd name="T65" fmla="*/ 3219451 h 2043"/>
                <a:gd name="T66" fmla="*/ 195262 w 678"/>
                <a:gd name="T67" fmla="*/ 3194051 h 2043"/>
                <a:gd name="T68" fmla="*/ 39687 w 678"/>
                <a:gd name="T69" fmla="*/ 3154363 h 2043"/>
                <a:gd name="T70" fmla="*/ 0 w 678"/>
                <a:gd name="T71" fmla="*/ 3143251 h 2043"/>
                <a:gd name="T72" fmla="*/ 3175 w 678"/>
                <a:gd name="T73" fmla="*/ 3148013 h 2043"/>
                <a:gd name="T74" fmla="*/ 3175 w 678"/>
                <a:gd name="T75" fmla="*/ 3154363 h 2043"/>
                <a:gd name="T76" fmla="*/ 3175 w 678"/>
                <a:gd name="T77" fmla="*/ 3157538 h 204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78"/>
                <a:gd name="T118" fmla="*/ 0 h 2043"/>
                <a:gd name="T119" fmla="*/ 678 w 678"/>
                <a:gd name="T120" fmla="*/ 2043 h 204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78" h="2043">
                  <a:moveTo>
                    <a:pt x="626" y="44"/>
                  </a:moveTo>
                  <a:lnTo>
                    <a:pt x="582" y="32"/>
                  </a:lnTo>
                  <a:lnTo>
                    <a:pt x="532" y="21"/>
                  </a:lnTo>
                  <a:lnTo>
                    <a:pt x="482" y="11"/>
                  </a:lnTo>
                  <a:lnTo>
                    <a:pt x="432" y="5"/>
                  </a:lnTo>
                  <a:lnTo>
                    <a:pt x="379" y="2"/>
                  </a:lnTo>
                  <a:lnTo>
                    <a:pt x="327" y="0"/>
                  </a:lnTo>
                  <a:lnTo>
                    <a:pt x="275" y="2"/>
                  </a:lnTo>
                  <a:lnTo>
                    <a:pt x="246" y="3"/>
                  </a:lnTo>
                  <a:lnTo>
                    <a:pt x="246" y="5"/>
                  </a:lnTo>
                  <a:lnTo>
                    <a:pt x="244" y="7"/>
                  </a:lnTo>
                  <a:lnTo>
                    <a:pt x="244" y="9"/>
                  </a:lnTo>
                  <a:lnTo>
                    <a:pt x="244" y="11"/>
                  </a:lnTo>
                  <a:lnTo>
                    <a:pt x="242" y="11"/>
                  </a:lnTo>
                  <a:lnTo>
                    <a:pt x="242" y="13"/>
                  </a:lnTo>
                  <a:lnTo>
                    <a:pt x="242" y="15"/>
                  </a:lnTo>
                  <a:lnTo>
                    <a:pt x="275" y="11"/>
                  </a:lnTo>
                  <a:lnTo>
                    <a:pt x="327" y="11"/>
                  </a:lnTo>
                  <a:lnTo>
                    <a:pt x="379" y="11"/>
                  </a:lnTo>
                  <a:lnTo>
                    <a:pt x="430" y="15"/>
                  </a:lnTo>
                  <a:lnTo>
                    <a:pt x="480" y="23"/>
                  </a:lnTo>
                  <a:lnTo>
                    <a:pt x="530" y="30"/>
                  </a:lnTo>
                  <a:lnTo>
                    <a:pt x="580" y="42"/>
                  </a:lnTo>
                  <a:lnTo>
                    <a:pt x="620" y="53"/>
                  </a:lnTo>
                  <a:lnTo>
                    <a:pt x="622" y="53"/>
                  </a:lnTo>
                  <a:lnTo>
                    <a:pt x="622" y="51"/>
                  </a:lnTo>
                  <a:lnTo>
                    <a:pt x="624" y="49"/>
                  </a:lnTo>
                  <a:lnTo>
                    <a:pt x="624" y="48"/>
                  </a:lnTo>
                  <a:lnTo>
                    <a:pt x="624" y="46"/>
                  </a:lnTo>
                  <a:lnTo>
                    <a:pt x="626" y="44"/>
                  </a:lnTo>
                  <a:close/>
                  <a:moveTo>
                    <a:pt x="2" y="1991"/>
                  </a:moveTo>
                  <a:lnTo>
                    <a:pt x="23" y="1997"/>
                  </a:lnTo>
                  <a:lnTo>
                    <a:pt x="71" y="2012"/>
                  </a:lnTo>
                  <a:lnTo>
                    <a:pt x="121" y="2024"/>
                  </a:lnTo>
                  <a:lnTo>
                    <a:pt x="171" y="2031"/>
                  </a:lnTo>
                  <a:lnTo>
                    <a:pt x="223" y="2039"/>
                  </a:lnTo>
                  <a:lnTo>
                    <a:pt x="275" y="2043"/>
                  </a:lnTo>
                  <a:lnTo>
                    <a:pt x="327" y="2043"/>
                  </a:lnTo>
                  <a:lnTo>
                    <a:pt x="379" y="2043"/>
                  </a:lnTo>
                  <a:lnTo>
                    <a:pt x="432" y="2039"/>
                  </a:lnTo>
                  <a:lnTo>
                    <a:pt x="482" y="2031"/>
                  </a:lnTo>
                  <a:lnTo>
                    <a:pt x="532" y="2024"/>
                  </a:lnTo>
                  <a:lnTo>
                    <a:pt x="582" y="2012"/>
                  </a:lnTo>
                  <a:lnTo>
                    <a:pt x="630" y="1997"/>
                  </a:lnTo>
                  <a:lnTo>
                    <a:pt x="678" y="1982"/>
                  </a:lnTo>
                  <a:lnTo>
                    <a:pt x="678" y="1980"/>
                  </a:lnTo>
                  <a:lnTo>
                    <a:pt x="676" y="1980"/>
                  </a:lnTo>
                  <a:lnTo>
                    <a:pt x="676" y="1978"/>
                  </a:lnTo>
                  <a:lnTo>
                    <a:pt x="674" y="1978"/>
                  </a:lnTo>
                  <a:lnTo>
                    <a:pt x="672" y="1976"/>
                  </a:lnTo>
                  <a:lnTo>
                    <a:pt x="670" y="1974"/>
                  </a:lnTo>
                  <a:lnTo>
                    <a:pt x="668" y="1974"/>
                  </a:lnTo>
                  <a:lnTo>
                    <a:pt x="628" y="1987"/>
                  </a:lnTo>
                  <a:lnTo>
                    <a:pt x="580" y="2001"/>
                  </a:lnTo>
                  <a:lnTo>
                    <a:pt x="530" y="2012"/>
                  </a:lnTo>
                  <a:lnTo>
                    <a:pt x="480" y="2022"/>
                  </a:lnTo>
                  <a:lnTo>
                    <a:pt x="430" y="2028"/>
                  </a:lnTo>
                  <a:lnTo>
                    <a:pt x="379" y="2031"/>
                  </a:lnTo>
                  <a:lnTo>
                    <a:pt x="327" y="2033"/>
                  </a:lnTo>
                  <a:lnTo>
                    <a:pt x="275" y="2031"/>
                  </a:lnTo>
                  <a:lnTo>
                    <a:pt x="223" y="2028"/>
                  </a:lnTo>
                  <a:lnTo>
                    <a:pt x="173" y="2022"/>
                  </a:lnTo>
                  <a:lnTo>
                    <a:pt x="123" y="2012"/>
                  </a:lnTo>
                  <a:lnTo>
                    <a:pt x="73" y="2001"/>
                  </a:lnTo>
                  <a:lnTo>
                    <a:pt x="25" y="1987"/>
                  </a:lnTo>
                  <a:lnTo>
                    <a:pt x="0" y="1980"/>
                  </a:lnTo>
                  <a:lnTo>
                    <a:pt x="0" y="1982"/>
                  </a:lnTo>
                  <a:lnTo>
                    <a:pt x="2" y="1983"/>
                  </a:lnTo>
                  <a:lnTo>
                    <a:pt x="2" y="1985"/>
                  </a:lnTo>
                  <a:lnTo>
                    <a:pt x="2" y="1987"/>
                  </a:lnTo>
                  <a:lnTo>
                    <a:pt x="2" y="1989"/>
                  </a:lnTo>
                  <a:lnTo>
                    <a:pt x="2" y="1991"/>
                  </a:lnTo>
                  <a:close/>
                </a:path>
              </a:pathLst>
            </a:custGeom>
            <a:solidFill>
              <a:srgbClr val="40B2FF"/>
            </a:solidFill>
            <a:ln w="9525">
              <a:noFill/>
              <a:round/>
            </a:ln>
          </p:spPr>
          <p:txBody>
            <a:bodyPr/>
            <a:lstStyle/>
            <a:p>
              <a:endParaRPr lang="en-US"/>
            </a:p>
          </p:txBody>
        </p:sp>
        <p:sp>
          <p:nvSpPr>
            <p:cNvPr id="21637" name="Freeform 337"/>
            <p:cNvSpPr>
              <a:spLocks noEditPoints="1"/>
            </p:cNvSpPr>
            <p:nvPr/>
          </p:nvSpPr>
          <p:spPr bwMode="auto">
            <a:xfrm>
              <a:off x="5177369" y="1963720"/>
              <a:ext cx="951089" cy="3228975"/>
            </a:xfrm>
            <a:custGeom>
              <a:avLst/>
              <a:gdLst>
                <a:gd name="T0" fmla="*/ 920750 w 674"/>
                <a:gd name="T1" fmla="*/ 52388 h 2034"/>
                <a:gd name="T2" fmla="*/ 765175 w 674"/>
                <a:gd name="T3" fmla="*/ 19050 h 2034"/>
                <a:gd name="T4" fmla="*/ 601662 w 674"/>
                <a:gd name="T5" fmla="*/ 3175 h 2034"/>
                <a:gd name="T6" fmla="*/ 436563 w 674"/>
                <a:gd name="T7" fmla="*/ 3175 h 2034"/>
                <a:gd name="T8" fmla="*/ 387350 w 674"/>
                <a:gd name="T9" fmla="*/ 9525 h 2034"/>
                <a:gd name="T10" fmla="*/ 384175 w 674"/>
                <a:gd name="T11" fmla="*/ 12700 h 2034"/>
                <a:gd name="T12" fmla="*/ 381000 w 674"/>
                <a:gd name="T13" fmla="*/ 15875 h 2034"/>
                <a:gd name="T14" fmla="*/ 381000 w 674"/>
                <a:gd name="T15" fmla="*/ 22225 h 2034"/>
                <a:gd name="T16" fmla="*/ 436563 w 674"/>
                <a:gd name="T17" fmla="*/ 19050 h 2034"/>
                <a:gd name="T18" fmla="*/ 601662 w 674"/>
                <a:gd name="T19" fmla="*/ 19050 h 2034"/>
                <a:gd name="T20" fmla="*/ 762000 w 674"/>
                <a:gd name="T21" fmla="*/ 36513 h 2034"/>
                <a:gd name="T22" fmla="*/ 917575 w 674"/>
                <a:gd name="T23" fmla="*/ 68263 h 2034"/>
                <a:gd name="T24" fmla="*/ 984250 w 674"/>
                <a:gd name="T25" fmla="*/ 82550 h 2034"/>
                <a:gd name="T26" fmla="*/ 984250 w 674"/>
                <a:gd name="T27" fmla="*/ 79375 h 2034"/>
                <a:gd name="T28" fmla="*/ 987425 w 674"/>
                <a:gd name="T29" fmla="*/ 76200 h 2034"/>
                <a:gd name="T30" fmla="*/ 987425 w 674"/>
                <a:gd name="T31" fmla="*/ 73025 h 2034"/>
                <a:gd name="T32" fmla="*/ 3175 w 674"/>
                <a:gd name="T33" fmla="*/ 3143250 h 2034"/>
                <a:gd name="T34" fmla="*/ 115888 w 674"/>
                <a:gd name="T35" fmla="*/ 3178175 h 2034"/>
                <a:gd name="T36" fmla="*/ 271462 w 674"/>
                <a:gd name="T37" fmla="*/ 3208338 h 2034"/>
                <a:gd name="T38" fmla="*/ 436563 w 674"/>
                <a:gd name="T39" fmla="*/ 3225800 h 2034"/>
                <a:gd name="T40" fmla="*/ 601662 w 674"/>
                <a:gd name="T41" fmla="*/ 3225800 h 2034"/>
                <a:gd name="T42" fmla="*/ 765175 w 674"/>
                <a:gd name="T43" fmla="*/ 3208338 h 2034"/>
                <a:gd name="T44" fmla="*/ 920750 w 674"/>
                <a:gd name="T45" fmla="*/ 3178175 h 2034"/>
                <a:gd name="T46" fmla="*/ 1069975 w 674"/>
                <a:gd name="T47" fmla="*/ 3132138 h 2034"/>
                <a:gd name="T48" fmla="*/ 1066800 w 674"/>
                <a:gd name="T49" fmla="*/ 3128963 h 2034"/>
                <a:gd name="T50" fmla="*/ 1060450 w 674"/>
                <a:gd name="T51" fmla="*/ 3125788 h 2034"/>
                <a:gd name="T52" fmla="*/ 1057275 w 674"/>
                <a:gd name="T53" fmla="*/ 3122613 h 2034"/>
                <a:gd name="T54" fmla="*/ 1055688 w 674"/>
                <a:gd name="T55" fmla="*/ 3119438 h 2034"/>
                <a:gd name="T56" fmla="*/ 917575 w 674"/>
                <a:gd name="T57" fmla="*/ 3162300 h 2034"/>
                <a:gd name="T58" fmla="*/ 762000 w 674"/>
                <a:gd name="T59" fmla="*/ 3192463 h 2034"/>
                <a:gd name="T60" fmla="*/ 601662 w 674"/>
                <a:gd name="T61" fmla="*/ 3208338 h 2034"/>
                <a:gd name="T62" fmla="*/ 436563 w 674"/>
                <a:gd name="T63" fmla="*/ 3208338 h 2034"/>
                <a:gd name="T64" fmla="*/ 274637 w 674"/>
                <a:gd name="T65" fmla="*/ 3192463 h 2034"/>
                <a:gd name="T66" fmla="*/ 119063 w 674"/>
                <a:gd name="T67" fmla="*/ 3162300 h 2034"/>
                <a:gd name="T68" fmla="*/ 0 w 674"/>
                <a:gd name="T69" fmla="*/ 3125788 h 2034"/>
                <a:gd name="T70" fmla="*/ 0 w 674"/>
                <a:gd name="T71" fmla="*/ 3128963 h 2034"/>
                <a:gd name="T72" fmla="*/ 0 w 674"/>
                <a:gd name="T73" fmla="*/ 3135313 h 2034"/>
                <a:gd name="T74" fmla="*/ 0 w 674"/>
                <a:gd name="T75" fmla="*/ 3138488 h 2034"/>
                <a:gd name="T76" fmla="*/ 3175 w 674"/>
                <a:gd name="T77" fmla="*/ 3143250 h 20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74"/>
                <a:gd name="T118" fmla="*/ 0 h 2034"/>
                <a:gd name="T119" fmla="*/ 674 w 674"/>
                <a:gd name="T120" fmla="*/ 2034 h 203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74" h="2034">
                  <a:moveTo>
                    <a:pt x="624" y="44"/>
                  </a:moveTo>
                  <a:lnTo>
                    <a:pt x="580" y="33"/>
                  </a:lnTo>
                  <a:lnTo>
                    <a:pt x="532" y="21"/>
                  </a:lnTo>
                  <a:lnTo>
                    <a:pt x="482" y="12"/>
                  </a:lnTo>
                  <a:lnTo>
                    <a:pt x="430" y="6"/>
                  </a:lnTo>
                  <a:lnTo>
                    <a:pt x="379" y="2"/>
                  </a:lnTo>
                  <a:lnTo>
                    <a:pt x="327" y="0"/>
                  </a:lnTo>
                  <a:lnTo>
                    <a:pt x="275" y="2"/>
                  </a:lnTo>
                  <a:lnTo>
                    <a:pt x="244" y="4"/>
                  </a:lnTo>
                  <a:lnTo>
                    <a:pt x="244" y="6"/>
                  </a:lnTo>
                  <a:lnTo>
                    <a:pt x="242" y="6"/>
                  </a:lnTo>
                  <a:lnTo>
                    <a:pt x="242" y="8"/>
                  </a:lnTo>
                  <a:lnTo>
                    <a:pt x="242" y="10"/>
                  </a:lnTo>
                  <a:lnTo>
                    <a:pt x="240" y="10"/>
                  </a:lnTo>
                  <a:lnTo>
                    <a:pt x="240" y="12"/>
                  </a:lnTo>
                  <a:lnTo>
                    <a:pt x="240" y="14"/>
                  </a:lnTo>
                  <a:lnTo>
                    <a:pt x="240" y="16"/>
                  </a:lnTo>
                  <a:lnTo>
                    <a:pt x="275" y="12"/>
                  </a:lnTo>
                  <a:lnTo>
                    <a:pt x="327" y="10"/>
                  </a:lnTo>
                  <a:lnTo>
                    <a:pt x="379" y="12"/>
                  </a:lnTo>
                  <a:lnTo>
                    <a:pt x="430" y="16"/>
                  </a:lnTo>
                  <a:lnTo>
                    <a:pt x="480" y="23"/>
                  </a:lnTo>
                  <a:lnTo>
                    <a:pt x="530" y="31"/>
                  </a:lnTo>
                  <a:lnTo>
                    <a:pt x="578" y="43"/>
                  </a:lnTo>
                  <a:lnTo>
                    <a:pt x="618" y="54"/>
                  </a:lnTo>
                  <a:lnTo>
                    <a:pt x="620" y="52"/>
                  </a:lnTo>
                  <a:lnTo>
                    <a:pt x="620" y="50"/>
                  </a:lnTo>
                  <a:lnTo>
                    <a:pt x="622" y="48"/>
                  </a:lnTo>
                  <a:lnTo>
                    <a:pt x="622" y="46"/>
                  </a:lnTo>
                  <a:lnTo>
                    <a:pt x="624" y="44"/>
                  </a:lnTo>
                  <a:close/>
                  <a:moveTo>
                    <a:pt x="2" y="1980"/>
                  </a:moveTo>
                  <a:lnTo>
                    <a:pt x="25" y="1988"/>
                  </a:lnTo>
                  <a:lnTo>
                    <a:pt x="73" y="2002"/>
                  </a:lnTo>
                  <a:lnTo>
                    <a:pt x="121" y="2013"/>
                  </a:lnTo>
                  <a:lnTo>
                    <a:pt x="171" y="2021"/>
                  </a:lnTo>
                  <a:lnTo>
                    <a:pt x="223" y="2028"/>
                  </a:lnTo>
                  <a:lnTo>
                    <a:pt x="275" y="2032"/>
                  </a:lnTo>
                  <a:lnTo>
                    <a:pt x="327" y="2034"/>
                  </a:lnTo>
                  <a:lnTo>
                    <a:pt x="379" y="2032"/>
                  </a:lnTo>
                  <a:lnTo>
                    <a:pt x="430" y="2028"/>
                  </a:lnTo>
                  <a:lnTo>
                    <a:pt x="482" y="2021"/>
                  </a:lnTo>
                  <a:lnTo>
                    <a:pt x="532" y="2013"/>
                  </a:lnTo>
                  <a:lnTo>
                    <a:pt x="580" y="2002"/>
                  </a:lnTo>
                  <a:lnTo>
                    <a:pt x="630" y="1988"/>
                  </a:lnTo>
                  <a:lnTo>
                    <a:pt x="674" y="1973"/>
                  </a:lnTo>
                  <a:lnTo>
                    <a:pt x="672" y="1971"/>
                  </a:lnTo>
                  <a:lnTo>
                    <a:pt x="670" y="1969"/>
                  </a:lnTo>
                  <a:lnTo>
                    <a:pt x="668" y="1969"/>
                  </a:lnTo>
                  <a:lnTo>
                    <a:pt x="668" y="1967"/>
                  </a:lnTo>
                  <a:lnTo>
                    <a:pt x="666" y="1967"/>
                  </a:lnTo>
                  <a:lnTo>
                    <a:pt x="666" y="1965"/>
                  </a:lnTo>
                  <a:lnTo>
                    <a:pt x="665" y="1965"/>
                  </a:lnTo>
                  <a:lnTo>
                    <a:pt x="626" y="1977"/>
                  </a:lnTo>
                  <a:lnTo>
                    <a:pt x="578" y="1992"/>
                  </a:lnTo>
                  <a:lnTo>
                    <a:pt x="530" y="2002"/>
                  </a:lnTo>
                  <a:lnTo>
                    <a:pt x="480" y="2011"/>
                  </a:lnTo>
                  <a:lnTo>
                    <a:pt x="430" y="2017"/>
                  </a:lnTo>
                  <a:lnTo>
                    <a:pt x="379" y="2021"/>
                  </a:lnTo>
                  <a:lnTo>
                    <a:pt x="327" y="2023"/>
                  </a:lnTo>
                  <a:lnTo>
                    <a:pt x="275" y="2021"/>
                  </a:lnTo>
                  <a:lnTo>
                    <a:pt x="223" y="2017"/>
                  </a:lnTo>
                  <a:lnTo>
                    <a:pt x="173" y="2011"/>
                  </a:lnTo>
                  <a:lnTo>
                    <a:pt x="123" y="2002"/>
                  </a:lnTo>
                  <a:lnTo>
                    <a:pt x="75" y="1992"/>
                  </a:lnTo>
                  <a:lnTo>
                    <a:pt x="27" y="1977"/>
                  </a:lnTo>
                  <a:lnTo>
                    <a:pt x="0" y="1969"/>
                  </a:lnTo>
                  <a:lnTo>
                    <a:pt x="0" y="1971"/>
                  </a:lnTo>
                  <a:lnTo>
                    <a:pt x="0" y="1973"/>
                  </a:lnTo>
                  <a:lnTo>
                    <a:pt x="0" y="1975"/>
                  </a:lnTo>
                  <a:lnTo>
                    <a:pt x="0" y="1977"/>
                  </a:lnTo>
                  <a:lnTo>
                    <a:pt x="2" y="1978"/>
                  </a:lnTo>
                  <a:lnTo>
                    <a:pt x="2" y="1980"/>
                  </a:lnTo>
                  <a:close/>
                </a:path>
              </a:pathLst>
            </a:custGeom>
            <a:solidFill>
              <a:srgbClr val="41B3FF"/>
            </a:solidFill>
            <a:ln w="9525">
              <a:noFill/>
              <a:round/>
            </a:ln>
          </p:spPr>
          <p:txBody>
            <a:bodyPr/>
            <a:lstStyle/>
            <a:p>
              <a:endParaRPr lang="en-US"/>
            </a:p>
          </p:txBody>
        </p:sp>
        <p:sp>
          <p:nvSpPr>
            <p:cNvPr id="21638" name="Freeform 338"/>
            <p:cNvSpPr>
              <a:spLocks noEditPoints="1"/>
            </p:cNvSpPr>
            <p:nvPr/>
          </p:nvSpPr>
          <p:spPr bwMode="auto">
            <a:xfrm>
              <a:off x="5174546" y="1973245"/>
              <a:ext cx="945444" cy="3209925"/>
            </a:xfrm>
            <a:custGeom>
              <a:avLst/>
              <a:gdLst>
                <a:gd name="T0" fmla="*/ 923925 w 670"/>
                <a:gd name="T1" fmla="*/ 49213 h 2022"/>
                <a:gd name="T2" fmla="*/ 765175 w 670"/>
                <a:gd name="T3" fmla="*/ 19050 h 2022"/>
                <a:gd name="T4" fmla="*/ 604837 w 670"/>
                <a:gd name="T5" fmla="*/ 0 h 2022"/>
                <a:gd name="T6" fmla="*/ 439738 w 670"/>
                <a:gd name="T7" fmla="*/ 0 h 2022"/>
                <a:gd name="T8" fmla="*/ 384175 w 670"/>
                <a:gd name="T9" fmla="*/ 6350 h 2022"/>
                <a:gd name="T10" fmla="*/ 384175 w 670"/>
                <a:gd name="T11" fmla="*/ 12700 h 2022"/>
                <a:gd name="T12" fmla="*/ 381000 w 670"/>
                <a:gd name="T13" fmla="*/ 15875 h 2022"/>
                <a:gd name="T14" fmla="*/ 381000 w 670"/>
                <a:gd name="T15" fmla="*/ 22225 h 2022"/>
                <a:gd name="T16" fmla="*/ 439738 w 670"/>
                <a:gd name="T17" fmla="*/ 19050 h 2022"/>
                <a:gd name="T18" fmla="*/ 604837 w 670"/>
                <a:gd name="T19" fmla="*/ 19050 h 2022"/>
                <a:gd name="T20" fmla="*/ 762000 w 670"/>
                <a:gd name="T21" fmla="*/ 33338 h 2022"/>
                <a:gd name="T22" fmla="*/ 917575 w 670"/>
                <a:gd name="T23" fmla="*/ 66675 h 2022"/>
                <a:gd name="T24" fmla="*/ 984250 w 670"/>
                <a:gd name="T25" fmla="*/ 82550 h 2022"/>
                <a:gd name="T26" fmla="*/ 984250 w 670"/>
                <a:gd name="T27" fmla="*/ 79375 h 2022"/>
                <a:gd name="T28" fmla="*/ 987425 w 670"/>
                <a:gd name="T29" fmla="*/ 73025 h 2022"/>
                <a:gd name="T30" fmla="*/ 987425 w 670"/>
                <a:gd name="T31" fmla="*/ 69850 h 2022"/>
                <a:gd name="T32" fmla="*/ 3175 w 670"/>
                <a:gd name="T33" fmla="*/ 3125788 h 2022"/>
                <a:gd name="T34" fmla="*/ 119063 w 670"/>
                <a:gd name="T35" fmla="*/ 3159125 h 2022"/>
                <a:gd name="T36" fmla="*/ 277812 w 670"/>
                <a:gd name="T37" fmla="*/ 3192463 h 2022"/>
                <a:gd name="T38" fmla="*/ 439738 w 670"/>
                <a:gd name="T39" fmla="*/ 3206750 h 2022"/>
                <a:gd name="T40" fmla="*/ 604837 w 670"/>
                <a:gd name="T41" fmla="*/ 3206750 h 2022"/>
                <a:gd name="T42" fmla="*/ 765175 w 670"/>
                <a:gd name="T43" fmla="*/ 3192463 h 2022"/>
                <a:gd name="T44" fmla="*/ 923925 w 670"/>
                <a:gd name="T45" fmla="*/ 3159125 h 2022"/>
                <a:gd name="T46" fmla="*/ 1063625 w 670"/>
                <a:gd name="T47" fmla="*/ 3116263 h 2022"/>
                <a:gd name="T48" fmla="*/ 1060450 w 670"/>
                <a:gd name="T49" fmla="*/ 3113088 h 2022"/>
                <a:gd name="T50" fmla="*/ 1058863 w 670"/>
                <a:gd name="T51" fmla="*/ 3109913 h 2022"/>
                <a:gd name="T52" fmla="*/ 1055688 w 670"/>
                <a:gd name="T53" fmla="*/ 3106738 h 2022"/>
                <a:gd name="T54" fmla="*/ 1049338 w 670"/>
                <a:gd name="T55" fmla="*/ 3103563 h 2022"/>
                <a:gd name="T56" fmla="*/ 917575 w 670"/>
                <a:gd name="T57" fmla="*/ 3143250 h 2022"/>
                <a:gd name="T58" fmla="*/ 762000 w 670"/>
                <a:gd name="T59" fmla="*/ 3173413 h 2022"/>
                <a:gd name="T60" fmla="*/ 604837 w 670"/>
                <a:gd name="T61" fmla="*/ 3192463 h 2022"/>
                <a:gd name="T62" fmla="*/ 439738 w 670"/>
                <a:gd name="T63" fmla="*/ 3192463 h 2022"/>
                <a:gd name="T64" fmla="*/ 280987 w 670"/>
                <a:gd name="T65" fmla="*/ 3173413 h 2022"/>
                <a:gd name="T66" fmla="*/ 125413 w 670"/>
                <a:gd name="T67" fmla="*/ 3143250 h 2022"/>
                <a:gd name="T68" fmla="*/ 0 w 670"/>
                <a:gd name="T69" fmla="*/ 3103563 h 2022"/>
                <a:gd name="T70" fmla="*/ 3175 w 670"/>
                <a:gd name="T71" fmla="*/ 3109913 h 2022"/>
                <a:gd name="T72" fmla="*/ 3175 w 670"/>
                <a:gd name="T73" fmla="*/ 3116263 h 2022"/>
                <a:gd name="T74" fmla="*/ 3175 w 670"/>
                <a:gd name="T75" fmla="*/ 3119438 h 2022"/>
                <a:gd name="T76" fmla="*/ 3175 w 670"/>
                <a:gd name="T77" fmla="*/ 3125788 h 202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70"/>
                <a:gd name="T118" fmla="*/ 0 h 2022"/>
                <a:gd name="T119" fmla="*/ 670 w 670"/>
                <a:gd name="T120" fmla="*/ 2022 h 202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70" h="2022">
                  <a:moveTo>
                    <a:pt x="622" y="42"/>
                  </a:moveTo>
                  <a:lnTo>
                    <a:pt x="582" y="31"/>
                  </a:lnTo>
                  <a:lnTo>
                    <a:pt x="532" y="19"/>
                  </a:lnTo>
                  <a:lnTo>
                    <a:pt x="482" y="12"/>
                  </a:lnTo>
                  <a:lnTo>
                    <a:pt x="432" y="4"/>
                  </a:lnTo>
                  <a:lnTo>
                    <a:pt x="381" y="0"/>
                  </a:lnTo>
                  <a:lnTo>
                    <a:pt x="329" y="0"/>
                  </a:lnTo>
                  <a:lnTo>
                    <a:pt x="277" y="0"/>
                  </a:lnTo>
                  <a:lnTo>
                    <a:pt x="244" y="4"/>
                  </a:lnTo>
                  <a:lnTo>
                    <a:pt x="242" y="4"/>
                  </a:lnTo>
                  <a:lnTo>
                    <a:pt x="242" y="6"/>
                  </a:lnTo>
                  <a:lnTo>
                    <a:pt x="242" y="8"/>
                  </a:lnTo>
                  <a:lnTo>
                    <a:pt x="242" y="10"/>
                  </a:lnTo>
                  <a:lnTo>
                    <a:pt x="240" y="10"/>
                  </a:lnTo>
                  <a:lnTo>
                    <a:pt x="240" y="12"/>
                  </a:lnTo>
                  <a:lnTo>
                    <a:pt x="240" y="14"/>
                  </a:lnTo>
                  <a:lnTo>
                    <a:pt x="238" y="14"/>
                  </a:lnTo>
                  <a:lnTo>
                    <a:pt x="277" y="12"/>
                  </a:lnTo>
                  <a:lnTo>
                    <a:pt x="329" y="10"/>
                  </a:lnTo>
                  <a:lnTo>
                    <a:pt x="381" y="12"/>
                  </a:lnTo>
                  <a:lnTo>
                    <a:pt x="430" y="15"/>
                  </a:lnTo>
                  <a:lnTo>
                    <a:pt x="480" y="21"/>
                  </a:lnTo>
                  <a:lnTo>
                    <a:pt x="530" y="31"/>
                  </a:lnTo>
                  <a:lnTo>
                    <a:pt x="578" y="42"/>
                  </a:lnTo>
                  <a:lnTo>
                    <a:pt x="619" y="54"/>
                  </a:lnTo>
                  <a:lnTo>
                    <a:pt x="620" y="52"/>
                  </a:lnTo>
                  <a:lnTo>
                    <a:pt x="620" y="50"/>
                  </a:lnTo>
                  <a:lnTo>
                    <a:pt x="620" y="48"/>
                  </a:lnTo>
                  <a:lnTo>
                    <a:pt x="622" y="46"/>
                  </a:lnTo>
                  <a:lnTo>
                    <a:pt x="622" y="44"/>
                  </a:lnTo>
                  <a:lnTo>
                    <a:pt x="622" y="42"/>
                  </a:lnTo>
                  <a:close/>
                  <a:moveTo>
                    <a:pt x="2" y="1969"/>
                  </a:moveTo>
                  <a:lnTo>
                    <a:pt x="27" y="1976"/>
                  </a:lnTo>
                  <a:lnTo>
                    <a:pt x="75" y="1990"/>
                  </a:lnTo>
                  <a:lnTo>
                    <a:pt x="125" y="2001"/>
                  </a:lnTo>
                  <a:lnTo>
                    <a:pt x="175" y="2011"/>
                  </a:lnTo>
                  <a:lnTo>
                    <a:pt x="225" y="2017"/>
                  </a:lnTo>
                  <a:lnTo>
                    <a:pt x="277" y="2020"/>
                  </a:lnTo>
                  <a:lnTo>
                    <a:pt x="329" y="2022"/>
                  </a:lnTo>
                  <a:lnTo>
                    <a:pt x="381" y="2020"/>
                  </a:lnTo>
                  <a:lnTo>
                    <a:pt x="432" y="2017"/>
                  </a:lnTo>
                  <a:lnTo>
                    <a:pt x="482" y="2011"/>
                  </a:lnTo>
                  <a:lnTo>
                    <a:pt x="532" y="2001"/>
                  </a:lnTo>
                  <a:lnTo>
                    <a:pt x="582" y="1990"/>
                  </a:lnTo>
                  <a:lnTo>
                    <a:pt x="630" y="1976"/>
                  </a:lnTo>
                  <a:lnTo>
                    <a:pt x="670" y="1963"/>
                  </a:lnTo>
                  <a:lnTo>
                    <a:pt x="670" y="1961"/>
                  </a:lnTo>
                  <a:lnTo>
                    <a:pt x="668" y="1961"/>
                  </a:lnTo>
                  <a:lnTo>
                    <a:pt x="668" y="1959"/>
                  </a:lnTo>
                  <a:lnTo>
                    <a:pt x="667" y="1959"/>
                  </a:lnTo>
                  <a:lnTo>
                    <a:pt x="665" y="1957"/>
                  </a:lnTo>
                  <a:lnTo>
                    <a:pt x="663" y="1955"/>
                  </a:lnTo>
                  <a:lnTo>
                    <a:pt x="661" y="1955"/>
                  </a:lnTo>
                  <a:lnTo>
                    <a:pt x="626" y="1967"/>
                  </a:lnTo>
                  <a:lnTo>
                    <a:pt x="578" y="1980"/>
                  </a:lnTo>
                  <a:lnTo>
                    <a:pt x="530" y="1992"/>
                  </a:lnTo>
                  <a:lnTo>
                    <a:pt x="480" y="1999"/>
                  </a:lnTo>
                  <a:lnTo>
                    <a:pt x="430" y="2007"/>
                  </a:lnTo>
                  <a:lnTo>
                    <a:pt x="381" y="2011"/>
                  </a:lnTo>
                  <a:lnTo>
                    <a:pt x="329" y="2011"/>
                  </a:lnTo>
                  <a:lnTo>
                    <a:pt x="277" y="2011"/>
                  </a:lnTo>
                  <a:lnTo>
                    <a:pt x="227" y="2007"/>
                  </a:lnTo>
                  <a:lnTo>
                    <a:pt x="177" y="1999"/>
                  </a:lnTo>
                  <a:lnTo>
                    <a:pt x="127" y="1992"/>
                  </a:lnTo>
                  <a:lnTo>
                    <a:pt x="79" y="1980"/>
                  </a:lnTo>
                  <a:lnTo>
                    <a:pt x="31" y="1967"/>
                  </a:lnTo>
                  <a:lnTo>
                    <a:pt x="0" y="1955"/>
                  </a:lnTo>
                  <a:lnTo>
                    <a:pt x="0" y="1957"/>
                  </a:lnTo>
                  <a:lnTo>
                    <a:pt x="2" y="1959"/>
                  </a:lnTo>
                  <a:lnTo>
                    <a:pt x="2" y="1961"/>
                  </a:lnTo>
                  <a:lnTo>
                    <a:pt x="2" y="1963"/>
                  </a:lnTo>
                  <a:lnTo>
                    <a:pt x="2" y="1965"/>
                  </a:lnTo>
                  <a:lnTo>
                    <a:pt x="2" y="1967"/>
                  </a:lnTo>
                  <a:lnTo>
                    <a:pt x="2" y="1969"/>
                  </a:lnTo>
                  <a:close/>
                </a:path>
              </a:pathLst>
            </a:custGeom>
            <a:solidFill>
              <a:srgbClr val="42B3FF"/>
            </a:solidFill>
            <a:ln w="9525">
              <a:noFill/>
              <a:round/>
            </a:ln>
          </p:spPr>
          <p:txBody>
            <a:bodyPr/>
            <a:lstStyle/>
            <a:p>
              <a:endParaRPr lang="en-US"/>
            </a:p>
          </p:txBody>
        </p:sp>
        <p:sp>
          <p:nvSpPr>
            <p:cNvPr id="21639" name="Freeform 339"/>
            <p:cNvSpPr>
              <a:spLocks noEditPoints="1"/>
            </p:cNvSpPr>
            <p:nvPr/>
          </p:nvSpPr>
          <p:spPr bwMode="auto">
            <a:xfrm>
              <a:off x="5174546" y="1979595"/>
              <a:ext cx="941211" cy="3195637"/>
            </a:xfrm>
            <a:custGeom>
              <a:avLst/>
              <a:gdLst>
                <a:gd name="T0" fmla="*/ 920750 w 667"/>
                <a:gd name="T1" fmla="*/ 52388 h 2013"/>
                <a:gd name="T2" fmla="*/ 765175 w 667"/>
                <a:gd name="T3" fmla="*/ 20637 h 2013"/>
                <a:gd name="T4" fmla="*/ 604837 w 667"/>
                <a:gd name="T5" fmla="*/ 3175 h 2013"/>
                <a:gd name="T6" fmla="*/ 439737 w 667"/>
                <a:gd name="T7" fmla="*/ 3175 h 2013"/>
                <a:gd name="T8" fmla="*/ 381000 w 667"/>
                <a:gd name="T9" fmla="*/ 9525 h 2013"/>
                <a:gd name="T10" fmla="*/ 381000 w 667"/>
                <a:gd name="T11" fmla="*/ 15875 h 2013"/>
                <a:gd name="T12" fmla="*/ 377825 w 667"/>
                <a:gd name="T13" fmla="*/ 17462 h 2013"/>
                <a:gd name="T14" fmla="*/ 376237 w 667"/>
                <a:gd name="T15" fmla="*/ 23812 h 2013"/>
                <a:gd name="T16" fmla="*/ 439737 w 667"/>
                <a:gd name="T17" fmla="*/ 20637 h 2013"/>
                <a:gd name="T18" fmla="*/ 604837 w 667"/>
                <a:gd name="T19" fmla="*/ 20637 h 2013"/>
                <a:gd name="T20" fmla="*/ 762000 w 667"/>
                <a:gd name="T21" fmla="*/ 36512 h 2013"/>
                <a:gd name="T22" fmla="*/ 917575 w 667"/>
                <a:gd name="T23" fmla="*/ 66675 h 2013"/>
                <a:gd name="T24" fmla="*/ 979487 w 667"/>
                <a:gd name="T25" fmla="*/ 85725 h 2013"/>
                <a:gd name="T26" fmla="*/ 982662 w 667"/>
                <a:gd name="T27" fmla="*/ 79375 h 2013"/>
                <a:gd name="T28" fmla="*/ 984250 w 667"/>
                <a:gd name="T29" fmla="*/ 76200 h 2013"/>
                <a:gd name="T30" fmla="*/ 984250 w 667"/>
                <a:gd name="T31" fmla="*/ 73025 h 2013"/>
                <a:gd name="T32" fmla="*/ 3175 w 667"/>
                <a:gd name="T33" fmla="*/ 3109912 h 2013"/>
                <a:gd name="T34" fmla="*/ 122237 w 667"/>
                <a:gd name="T35" fmla="*/ 3146425 h 2013"/>
                <a:gd name="T36" fmla="*/ 277812 w 667"/>
                <a:gd name="T37" fmla="*/ 3176587 h 2013"/>
                <a:gd name="T38" fmla="*/ 439737 w 667"/>
                <a:gd name="T39" fmla="*/ 3192462 h 2013"/>
                <a:gd name="T40" fmla="*/ 604837 w 667"/>
                <a:gd name="T41" fmla="*/ 3192462 h 2013"/>
                <a:gd name="T42" fmla="*/ 765175 w 667"/>
                <a:gd name="T43" fmla="*/ 3176587 h 2013"/>
                <a:gd name="T44" fmla="*/ 920750 w 667"/>
                <a:gd name="T45" fmla="*/ 3146425 h 2013"/>
                <a:gd name="T46" fmla="*/ 1058862 w 667"/>
                <a:gd name="T47" fmla="*/ 3103562 h 2013"/>
                <a:gd name="T48" fmla="*/ 1055687 w 667"/>
                <a:gd name="T49" fmla="*/ 3100387 h 2013"/>
                <a:gd name="T50" fmla="*/ 1049337 w 667"/>
                <a:gd name="T51" fmla="*/ 3097212 h 2013"/>
                <a:gd name="T52" fmla="*/ 1046162 w 667"/>
                <a:gd name="T53" fmla="*/ 3094037 h 2013"/>
                <a:gd name="T54" fmla="*/ 1042987 w 667"/>
                <a:gd name="T55" fmla="*/ 3090862 h 2013"/>
                <a:gd name="T56" fmla="*/ 917575 w 667"/>
                <a:gd name="T57" fmla="*/ 3127375 h 2013"/>
                <a:gd name="T58" fmla="*/ 762000 w 667"/>
                <a:gd name="T59" fmla="*/ 3162300 h 2013"/>
                <a:gd name="T60" fmla="*/ 604837 w 667"/>
                <a:gd name="T61" fmla="*/ 3176587 h 2013"/>
                <a:gd name="T62" fmla="*/ 439737 w 667"/>
                <a:gd name="T63" fmla="*/ 3176587 h 2013"/>
                <a:gd name="T64" fmla="*/ 280987 w 667"/>
                <a:gd name="T65" fmla="*/ 3162300 h 2013"/>
                <a:gd name="T66" fmla="*/ 125412 w 667"/>
                <a:gd name="T67" fmla="*/ 3127375 h 2013"/>
                <a:gd name="T68" fmla="*/ 0 w 667"/>
                <a:gd name="T69" fmla="*/ 3087687 h 2013"/>
                <a:gd name="T70" fmla="*/ 0 w 667"/>
                <a:gd name="T71" fmla="*/ 3094037 h 2013"/>
                <a:gd name="T72" fmla="*/ 0 w 667"/>
                <a:gd name="T73" fmla="*/ 3097212 h 2013"/>
                <a:gd name="T74" fmla="*/ 3175 w 667"/>
                <a:gd name="T75" fmla="*/ 3103562 h 2013"/>
                <a:gd name="T76" fmla="*/ 3175 w 667"/>
                <a:gd name="T77" fmla="*/ 3109912 h 201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67"/>
                <a:gd name="T118" fmla="*/ 0 h 2013"/>
                <a:gd name="T119" fmla="*/ 667 w 667"/>
                <a:gd name="T120" fmla="*/ 2013 h 201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67" h="2013">
                  <a:moveTo>
                    <a:pt x="620" y="44"/>
                  </a:moveTo>
                  <a:lnTo>
                    <a:pt x="580" y="33"/>
                  </a:lnTo>
                  <a:lnTo>
                    <a:pt x="532" y="21"/>
                  </a:lnTo>
                  <a:lnTo>
                    <a:pt x="482" y="13"/>
                  </a:lnTo>
                  <a:lnTo>
                    <a:pt x="432" y="6"/>
                  </a:lnTo>
                  <a:lnTo>
                    <a:pt x="381" y="2"/>
                  </a:lnTo>
                  <a:lnTo>
                    <a:pt x="329" y="0"/>
                  </a:lnTo>
                  <a:lnTo>
                    <a:pt x="277" y="2"/>
                  </a:lnTo>
                  <a:lnTo>
                    <a:pt x="242" y="6"/>
                  </a:lnTo>
                  <a:lnTo>
                    <a:pt x="240" y="6"/>
                  </a:lnTo>
                  <a:lnTo>
                    <a:pt x="240" y="8"/>
                  </a:lnTo>
                  <a:lnTo>
                    <a:pt x="240" y="10"/>
                  </a:lnTo>
                  <a:lnTo>
                    <a:pt x="238" y="10"/>
                  </a:lnTo>
                  <a:lnTo>
                    <a:pt x="238" y="11"/>
                  </a:lnTo>
                  <a:lnTo>
                    <a:pt x="238" y="13"/>
                  </a:lnTo>
                  <a:lnTo>
                    <a:pt x="237" y="15"/>
                  </a:lnTo>
                  <a:lnTo>
                    <a:pt x="277" y="13"/>
                  </a:lnTo>
                  <a:lnTo>
                    <a:pt x="329" y="11"/>
                  </a:lnTo>
                  <a:lnTo>
                    <a:pt x="381" y="13"/>
                  </a:lnTo>
                  <a:lnTo>
                    <a:pt x="430" y="17"/>
                  </a:lnTo>
                  <a:lnTo>
                    <a:pt x="480" y="23"/>
                  </a:lnTo>
                  <a:lnTo>
                    <a:pt x="530" y="33"/>
                  </a:lnTo>
                  <a:lnTo>
                    <a:pt x="578" y="42"/>
                  </a:lnTo>
                  <a:lnTo>
                    <a:pt x="617" y="54"/>
                  </a:lnTo>
                  <a:lnTo>
                    <a:pt x="619" y="52"/>
                  </a:lnTo>
                  <a:lnTo>
                    <a:pt x="619" y="50"/>
                  </a:lnTo>
                  <a:lnTo>
                    <a:pt x="620" y="48"/>
                  </a:lnTo>
                  <a:lnTo>
                    <a:pt x="620" y="46"/>
                  </a:lnTo>
                  <a:lnTo>
                    <a:pt x="620" y="44"/>
                  </a:lnTo>
                  <a:close/>
                  <a:moveTo>
                    <a:pt x="2" y="1959"/>
                  </a:moveTo>
                  <a:lnTo>
                    <a:pt x="29" y="1967"/>
                  </a:lnTo>
                  <a:lnTo>
                    <a:pt x="77" y="1982"/>
                  </a:lnTo>
                  <a:lnTo>
                    <a:pt x="125" y="1992"/>
                  </a:lnTo>
                  <a:lnTo>
                    <a:pt x="175" y="2001"/>
                  </a:lnTo>
                  <a:lnTo>
                    <a:pt x="225" y="2007"/>
                  </a:lnTo>
                  <a:lnTo>
                    <a:pt x="277" y="2011"/>
                  </a:lnTo>
                  <a:lnTo>
                    <a:pt x="329" y="2013"/>
                  </a:lnTo>
                  <a:lnTo>
                    <a:pt x="381" y="2011"/>
                  </a:lnTo>
                  <a:lnTo>
                    <a:pt x="432" y="2007"/>
                  </a:lnTo>
                  <a:lnTo>
                    <a:pt x="482" y="2001"/>
                  </a:lnTo>
                  <a:lnTo>
                    <a:pt x="532" y="1992"/>
                  </a:lnTo>
                  <a:lnTo>
                    <a:pt x="580" y="1982"/>
                  </a:lnTo>
                  <a:lnTo>
                    <a:pt x="628" y="1967"/>
                  </a:lnTo>
                  <a:lnTo>
                    <a:pt x="667" y="1955"/>
                  </a:lnTo>
                  <a:lnTo>
                    <a:pt x="665" y="1953"/>
                  </a:lnTo>
                  <a:lnTo>
                    <a:pt x="663" y="1951"/>
                  </a:lnTo>
                  <a:lnTo>
                    <a:pt x="661" y="1951"/>
                  </a:lnTo>
                  <a:lnTo>
                    <a:pt x="661" y="1949"/>
                  </a:lnTo>
                  <a:lnTo>
                    <a:pt x="659" y="1949"/>
                  </a:lnTo>
                  <a:lnTo>
                    <a:pt x="659" y="1947"/>
                  </a:lnTo>
                  <a:lnTo>
                    <a:pt x="657" y="1947"/>
                  </a:lnTo>
                  <a:lnTo>
                    <a:pt x="624" y="1957"/>
                  </a:lnTo>
                  <a:lnTo>
                    <a:pt x="578" y="1970"/>
                  </a:lnTo>
                  <a:lnTo>
                    <a:pt x="530" y="1982"/>
                  </a:lnTo>
                  <a:lnTo>
                    <a:pt x="480" y="1992"/>
                  </a:lnTo>
                  <a:lnTo>
                    <a:pt x="430" y="1997"/>
                  </a:lnTo>
                  <a:lnTo>
                    <a:pt x="381" y="2001"/>
                  </a:lnTo>
                  <a:lnTo>
                    <a:pt x="329" y="2001"/>
                  </a:lnTo>
                  <a:lnTo>
                    <a:pt x="277" y="2001"/>
                  </a:lnTo>
                  <a:lnTo>
                    <a:pt x="227" y="1997"/>
                  </a:lnTo>
                  <a:lnTo>
                    <a:pt x="177" y="1992"/>
                  </a:lnTo>
                  <a:lnTo>
                    <a:pt x="129" y="1982"/>
                  </a:lnTo>
                  <a:lnTo>
                    <a:pt x="79" y="1970"/>
                  </a:lnTo>
                  <a:lnTo>
                    <a:pt x="33" y="1957"/>
                  </a:lnTo>
                  <a:lnTo>
                    <a:pt x="0" y="1945"/>
                  </a:lnTo>
                  <a:lnTo>
                    <a:pt x="0" y="1947"/>
                  </a:lnTo>
                  <a:lnTo>
                    <a:pt x="0" y="1949"/>
                  </a:lnTo>
                  <a:lnTo>
                    <a:pt x="0" y="1951"/>
                  </a:lnTo>
                  <a:lnTo>
                    <a:pt x="0" y="1953"/>
                  </a:lnTo>
                  <a:lnTo>
                    <a:pt x="2" y="1955"/>
                  </a:lnTo>
                  <a:lnTo>
                    <a:pt x="2" y="1957"/>
                  </a:lnTo>
                  <a:lnTo>
                    <a:pt x="2" y="1959"/>
                  </a:lnTo>
                  <a:close/>
                </a:path>
              </a:pathLst>
            </a:custGeom>
            <a:solidFill>
              <a:srgbClr val="43B3FF"/>
            </a:solidFill>
            <a:ln w="9525">
              <a:noFill/>
              <a:round/>
            </a:ln>
          </p:spPr>
          <p:txBody>
            <a:bodyPr/>
            <a:lstStyle/>
            <a:p>
              <a:endParaRPr lang="en-US"/>
            </a:p>
          </p:txBody>
        </p:sp>
        <p:sp>
          <p:nvSpPr>
            <p:cNvPr id="21640" name="Freeform 340"/>
            <p:cNvSpPr>
              <a:spLocks noEditPoints="1"/>
            </p:cNvSpPr>
            <p:nvPr/>
          </p:nvSpPr>
          <p:spPr bwMode="auto">
            <a:xfrm>
              <a:off x="5173134" y="1989120"/>
              <a:ext cx="934156" cy="3176587"/>
            </a:xfrm>
            <a:custGeom>
              <a:avLst/>
              <a:gdLst>
                <a:gd name="T0" fmla="*/ 919163 w 662"/>
                <a:gd name="T1" fmla="*/ 50800 h 2001"/>
                <a:gd name="T2" fmla="*/ 763587 w 662"/>
                <a:gd name="T3" fmla="*/ 17462 h 2001"/>
                <a:gd name="T4" fmla="*/ 606425 w 662"/>
                <a:gd name="T5" fmla="*/ 3175 h 2001"/>
                <a:gd name="T6" fmla="*/ 441325 w 662"/>
                <a:gd name="T7" fmla="*/ 3175 h 2001"/>
                <a:gd name="T8" fmla="*/ 379412 w 662"/>
                <a:gd name="T9" fmla="*/ 7937 h 2001"/>
                <a:gd name="T10" fmla="*/ 377825 w 662"/>
                <a:gd name="T11" fmla="*/ 14288 h 2001"/>
                <a:gd name="T12" fmla="*/ 377825 w 662"/>
                <a:gd name="T13" fmla="*/ 17462 h 2001"/>
                <a:gd name="T14" fmla="*/ 374650 w 662"/>
                <a:gd name="T15" fmla="*/ 20637 h 2001"/>
                <a:gd name="T16" fmla="*/ 444500 w 662"/>
                <a:gd name="T17" fmla="*/ 17462 h 2001"/>
                <a:gd name="T18" fmla="*/ 606425 w 662"/>
                <a:gd name="T19" fmla="*/ 17462 h 2001"/>
                <a:gd name="T20" fmla="*/ 763587 w 662"/>
                <a:gd name="T21" fmla="*/ 36512 h 2001"/>
                <a:gd name="T22" fmla="*/ 915988 w 662"/>
                <a:gd name="T23" fmla="*/ 66675 h 2001"/>
                <a:gd name="T24" fmla="*/ 981075 w 662"/>
                <a:gd name="T25" fmla="*/ 80962 h 2001"/>
                <a:gd name="T26" fmla="*/ 981075 w 662"/>
                <a:gd name="T27" fmla="*/ 79375 h 2001"/>
                <a:gd name="T28" fmla="*/ 981075 w 662"/>
                <a:gd name="T29" fmla="*/ 76200 h 2001"/>
                <a:gd name="T30" fmla="*/ 984250 w 662"/>
                <a:gd name="T31" fmla="*/ 69850 h 2001"/>
                <a:gd name="T32" fmla="*/ 1588 w 662"/>
                <a:gd name="T33" fmla="*/ 3087687 h 2001"/>
                <a:gd name="T34" fmla="*/ 127000 w 662"/>
                <a:gd name="T35" fmla="*/ 3127375 h 2001"/>
                <a:gd name="T36" fmla="*/ 282575 w 662"/>
                <a:gd name="T37" fmla="*/ 3157537 h 2001"/>
                <a:gd name="T38" fmla="*/ 441325 w 662"/>
                <a:gd name="T39" fmla="*/ 3176587 h 2001"/>
                <a:gd name="T40" fmla="*/ 606425 w 662"/>
                <a:gd name="T41" fmla="*/ 3176587 h 2001"/>
                <a:gd name="T42" fmla="*/ 763587 w 662"/>
                <a:gd name="T43" fmla="*/ 3157537 h 2001"/>
                <a:gd name="T44" fmla="*/ 919163 w 662"/>
                <a:gd name="T45" fmla="*/ 3127375 h 2001"/>
                <a:gd name="T46" fmla="*/ 1050925 w 662"/>
                <a:gd name="T47" fmla="*/ 3087687 h 2001"/>
                <a:gd name="T48" fmla="*/ 1047750 w 662"/>
                <a:gd name="T49" fmla="*/ 3084512 h 2001"/>
                <a:gd name="T50" fmla="*/ 1044575 w 662"/>
                <a:gd name="T51" fmla="*/ 3081337 h 2001"/>
                <a:gd name="T52" fmla="*/ 1041400 w 662"/>
                <a:gd name="T53" fmla="*/ 3076575 h 2001"/>
                <a:gd name="T54" fmla="*/ 1038225 w 662"/>
                <a:gd name="T55" fmla="*/ 3073400 h 2001"/>
                <a:gd name="T56" fmla="*/ 915988 w 662"/>
                <a:gd name="T57" fmla="*/ 3109912 h 2001"/>
                <a:gd name="T58" fmla="*/ 763587 w 662"/>
                <a:gd name="T59" fmla="*/ 3143250 h 2001"/>
                <a:gd name="T60" fmla="*/ 606425 w 662"/>
                <a:gd name="T61" fmla="*/ 3157537 h 2001"/>
                <a:gd name="T62" fmla="*/ 444500 w 662"/>
                <a:gd name="T63" fmla="*/ 3157537 h 2001"/>
                <a:gd name="T64" fmla="*/ 285750 w 662"/>
                <a:gd name="T65" fmla="*/ 3143250 h 2001"/>
                <a:gd name="T66" fmla="*/ 130175 w 662"/>
                <a:gd name="T67" fmla="*/ 3109912 h 2001"/>
                <a:gd name="T68" fmla="*/ 0 w 662"/>
                <a:gd name="T69" fmla="*/ 3070225 h 2001"/>
                <a:gd name="T70" fmla="*/ 1588 w 662"/>
                <a:gd name="T71" fmla="*/ 3076575 h 2001"/>
                <a:gd name="T72" fmla="*/ 1588 w 662"/>
                <a:gd name="T73" fmla="*/ 3078162 h 2001"/>
                <a:gd name="T74" fmla="*/ 1588 w 662"/>
                <a:gd name="T75" fmla="*/ 3084512 h 2001"/>
                <a:gd name="T76" fmla="*/ 1588 w 662"/>
                <a:gd name="T77" fmla="*/ 3087687 h 200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62"/>
                <a:gd name="T118" fmla="*/ 0 h 2001"/>
                <a:gd name="T119" fmla="*/ 662 w 662"/>
                <a:gd name="T120" fmla="*/ 2001 h 200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62" h="2001">
                  <a:moveTo>
                    <a:pt x="620" y="44"/>
                  </a:moveTo>
                  <a:lnTo>
                    <a:pt x="579" y="32"/>
                  </a:lnTo>
                  <a:lnTo>
                    <a:pt x="531" y="21"/>
                  </a:lnTo>
                  <a:lnTo>
                    <a:pt x="481" y="11"/>
                  </a:lnTo>
                  <a:lnTo>
                    <a:pt x="431" y="5"/>
                  </a:lnTo>
                  <a:lnTo>
                    <a:pt x="382" y="2"/>
                  </a:lnTo>
                  <a:lnTo>
                    <a:pt x="330" y="0"/>
                  </a:lnTo>
                  <a:lnTo>
                    <a:pt x="278" y="2"/>
                  </a:lnTo>
                  <a:lnTo>
                    <a:pt x="239" y="4"/>
                  </a:lnTo>
                  <a:lnTo>
                    <a:pt x="239" y="5"/>
                  </a:lnTo>
                  <a:lnTo>
                    <a:pt x="239" y="7"/>
                  </a:lnTo>
                  <a:lnTo>
                    <a:pt x="238" y="9"/>
                  </a:lnTo>
                  <a:lnTo>
                    <a:pt x="238" y="11"/>
                  </a:lnTo>
                  <a:lnTo>
                    <a:pt x="238" y="13"/>
                  </a:lnTo>
                  <a:lnTo>
                    <a:pt x="236" y="13"/>
                  </a:lnTo>
                  <a:lnTo>
                    <a:pt x="236" y="15"/>
                  </a:lnTo>
                  <a:lnTo>
                    <a:pt x="280" y="11"/>
                  </a:lnTo>
                  <a:lnTo>
                    <a:pt x="330" y="11"/>
                  </a:lnTo>
                  <a:lnTo>
                    <a:pt x="382" y="11"/>
                  </a:lnTo>
                  <a:lnTo>
                    <a:pt x="431" y="15"/>
                  </a:lnTo>
                  <a:lnTo>
                    <a:pt x="481" y="23"/>
                  </a:lnTo>
                  <a:lnTo>
                    <a:pt x="529" y="30"/>
                  </a:lnTo>
                  <a:lnTo>
                    <a:pt x="577" y="42"/>
                  </a:lnTo>
                  <a:lnTo>
                    <a:pt x="616" y="53"/>
                  </a:lnTo>
                  <a:lnTo>
                    <a:pt x="618" y="51"/>
                  </a:lnTo>
                  <a:lnTo>
                    <a:pt x="618" y="50"/>
                  </a:lnTo>
                  <a:lnTo>
                    <a:pt x="618" y="48"/>
                  </a:lnTo>
                  <a:lnTo>
                    <a:pt x="620" y="46"/>
                  </a:lnTo>
                  <a:lnTo>
                    <a:pt x="620" y="44"/>
                  </a:lnTo>
                  <a:close/>
                  <a:moveTo>
                    <a:pt x="1" y="1945"/>
                  </a:moveTo>
                  <a:lnTo>
                    <a:pt x="32" y="1957"/>
                  </a:lnTo>
                  <a:lnTo>
                    <a:pt x="80" y="1970"/>
                  </a:lnTo>
                  <a:lnTo>
                    <a:pt x="128" y="1982"/>
                  </a:lnTo>
                  <a:lnTo>
                    <a:pt x="178" y="1989"/>
                  </a:lnTo>
                  <a:lnTo>
                    <a:pt x="228" y="1997"/>
                  </a:lnTo>
                  <a:lnTo>
                    <a:pt x="278" y="2001"/>
                  </a:lnTo>
                  <a:lnTo>
                    <a:pt x="330" y="2001"/>
                  </a:lnTo>
                  <a:lnTo>
                    <a:pt x="382" y="2001"/>
                  </a:lnTo>
                  <a:lnTo>
                    <a:pt x="431" y="1997"/>
                  </a:lnTo>
                  <a:lnTo>
                    <a:pt x="481" y="1989"/>
                  </a:lnTo>
                  <a:lnTo>
                    <a:pt x="531" y="1982"/>
                  </a:lnTo>
                  <a:lnTo>
                    <a:pt x="579" y="1970"/>
                  </a:lnTo>
                  <a:lnTo>
                    <a:pt x="627" y="1957"/>
                  </a:lnTo>
                  <a:lnTo>
                    <a:pt x="662" y="1945"/>
                  </a:lnTo>
                  <a:lnTo>
                    <a:pt x="662" y="1943"/>
                  </a:lnTo>
                  <a:lnTo>
                    <a:pt x="660" y="1943"/>
                  </a:lnTo>
                  <a:lnTo>
                    <a:pt x="660" y="1941"/>
                  </a:lnTo>
                  <a:lnTo>
                    <a:pt x="658" y="1941"/>
                  </a:lnTo>
                  <a:lnTo>
                    <a:pt x="656" y="1939"/>
                  </a:lnTo>
                  <a:lnTo>
                    <a:pt x="656" y="1938"/>
                  </a:lnTo>
                  <a:lnTo>
                    <a:pt x="654" y="1938"/>
                  </a:lnTo>
                  <a:lnTo>
                    <a:pt x="654" y="1936"/>
                  </a:lnTo>
                  <a:lnTo>
                    <a:pt x="623" y="1947"/>
                  </a:lnTo>
                  <a:lnTo>
                    <a:pt x="577" y="1959"/>
                  </a:lnTo>
                  <a:lnTo>
                    <a:pt x="529" y="1970"/>
                  </a:lnTo>
                  <a:lnTo>
                    <a:pt x="481" y="1980"/>
                  </a:lnTo>
                  <a:lnTo>
                    <a:pt x="431" y="1986"/>
                  </a:lnTo>
                  <a:lnTo>
                    <a:pt x="382" y="1989"/>
                  </a:lnTo>
                  <a:lnTo>
                    <a:pt x="330" y="1991"/>
                  </a:lnTo>
                  <a:lnTo>
                    <a:pt x="280" y="1989"/>
                  </a:lnTo>
                  <a:lnTo>
                    <a:pt x="228" y="1986"/>
                  </a:lnTo>
                  <a:lnTo>
                    <a:pt x="180" y="1980"/>
                  </a:lnTo>
                  <a:lnTo>
                    <a:pt x="130" y="1970"/>
                  </a:lnTo>
                  <a:lnTo>
                    <a:pt x="82" y="1959"/>
                  </a:lnTo>
                  <a:lnTo>
                    <a:pt x="36" y="1947"/>
                  </a:lnTo>
                  <a:lnTo>
                    <a:pt x="0" y="1934"/>
                  </a:lnTo>
                  <a:lnTo>
                    <a:pt x="0" y="1936"/>
                  </a:lnTo>
                  <a:lnTo>
                    <a:pt x="1" y="1938"/>
                  </a:lnTo>
                  <a:lnTo>
                    <a:pt x="1" y="1939"/>
                  </a:lnTo>
                  <a:lnTo>
                    <a:pt x="1" y="1941"/>
                  </a:lnTo>
                  <a:lnTo>
                    <a:pt x="1" y="1943"/>
                  </a:lnTo>
                  <a:lnTo>
                    <a:pt x="1" y="1945"/>
                  </a:lnTo>
                  <a:close/>
                </a:path>
              </a:pathLst>
            </a:custGeom>
            <a:solidFill>
              <a:srgbClr val="44B4FF"/>
            </a:solidFill>
            <a:ln w="9525">
              <a:noFill/>
              <a:round/>
            </a:ln>
          </p:spPr>
          <p:txBody>
            <a:bodyPr/>
            <a:lstStyle/>
            <a:p>
              <a:endParaRPr lang="en-US"/>
            </a:p>
          </p:txBody>
        </p:sp>
        <p:sp>
          <p:nvSpPr>
            <p:cNvPr id="21641" name="Freeform 341"/>
            <p:cNvSpPr>
              <a:spLocks noEditPoints="1"/>
            </p:cNvSpPr>
            <p:nvPr/>
          </p:nvSpPr>
          <p:spPr bwMode="auto">
            <a:xfrm>
              <a:off x="5173135" y="1997055"/>
              <a:ext cx="928511" cy="3159125"/>
            </a:xfrm>
            <a:custGeom>
              <a:avLst/>
              <a:gdLst>
                <a:gd name="T0" fmla="*/ 919163 w 658"/>
                <a:gd name="T1" fmla="*/ 49213 h 1990"/>
                <a:gd name="T2" fmla="*/ 763587 w 658"/>
                <a:gd name="T3" fmla="*/ 19050 h 1990"/>
                <a:gd name="T4" fmla="*/ 606425 w 658"/>
                <a:gd name="T5" fmla="*/ 3175 h 1990"/>
                <a:gd name="T6" fmla="*/ 441325 w 658"/>
                <a:gd name="T7" fmla="*/ 3175 h 1990"/>
                <a:gd name="T8" fmla="*/ 377825 w 658"/>
                <a:gd name="T9" fmla="*/ 9525 h 1990"/>
                <a:gd name="T10" fmla="*/ 374650 w 658"/>
                <a:gd name="T11" fmla="*/ 12700 h 1990"/>
                <a:gd name="T12" fmla="*/ 374650 w 658"/>
                <a:gd name="T13" fmla="*/ 19050 h 1990"/>
                <a:gd name="T14" fmla="*/ 371475 w 658"/>
                <a:gd name="T15" fmla="*/ 22225 h 1990"/>
                <a:gd name="T16" fmla="*/ 444500 w 658"/>
                <a:gd name="T17" fmla="*/ 19050 h 1990"/>
                <a:gd name="T18" fmla="*/ 603250 w 658"/>
                <a:gd name="T19" fmla="*/ 19050 h 1990"/>
                <a:gd name="T20" fmla="*/ 760412 w 658"/>
                <a:gd name="T21" fmla="*/ 34925 h 1990"/>
                <a:gd name="T22" fmla="*/ 912813 w 658"/>
                <a:gd name="T23" fmla="*/ 68263 h 1990"/>
                <a:gd name="T24" fmla="*/ 977900 w 658"/>
                <a:gd name="T25" fmla="*/ 82550 h 1990"/>
                <a:gd name="T26" fmla="*/ 977900 w 658"/>
                <a:gd name="T27" fmla="*/ 79375 h 1990"/>
                <a:gd name="T28" fmla="*/ 977900 w 658"/>
                <a:gd name="T29" fmla="*/ 73025 h 1990"/>
                <a:gd name="T30" fmla="*/ 981075 w 658"/>
                <a:gd name="T31" fmla="*/ 71438 h 1990"/>
                <a:gd name="T32" fmla="*/ 1588 w 658"/>
                <a:gd name="T33" fmla="*/ 3070225 h 1990"/>
                <a:gd name="T34" fmla="*/ 127000 w 658"/>
                <a:gd name="T35" fmla="*/ 3109913 h 1990"/>
                <a:gd name="T36" fmla="*/ 282575 w 658"/>
                <a:gd name="T37" fmla="*/ 3144838 h 1990"/>
                <a:gd name="T38" fmla="*/ 441325 w 658"/>
                <a:gd name="T39" fmla="*/ 3159125 h 1990"/>
                <a:gd name="T40" fmla="*/ 606425 w 658"/>
                <a:gd name="T41" fmla="*/ 3159125 h 1990"/>
                <a:gd name="T42" fmla="*/ 763587 w 658"/>
                <a:gd name="T43" fmla="*/ 3144838 h 1990"/>
                <a:gd name="T44" fmla="*/ 919163 w 658"/>
                <a:gd name="T45" fmla="*/ 3109913 h 1990"/>
                <a:gd name="T46" fmla="*/ 1044575 w 658"/>
                <a:gd name="T47" fmla="*/ 3073400 h 1990"/>
                <a:gd name="T48" fmla="*/ 1041400 w 658"/>
                <a:gd name="T49" fmla="*/ 3068638 h 1990"/>
                <a:gd name="T50" fmla="*/ 1038225 w 658"/>
                <a:gd name="T51" fmla="*/ 3065463 h 1990"/>
                <a:gd name="T52" fmla="*/ 1031875 w 658"/>
                <a:gd name="T53" fmla="*/ 3062288 h 1990"/>
                <a:gd name="T54" fmla="*/ 1028700 w 658"/>
                <a:gd name="T55" fmla="*/ 3059113 h 1990"/>
                <a:gd name="T56" fmla="*/ 912813 w 658"/>
                <a:gd name="T57" fmla="*/ 3095625 h 1990"/>
                <a:gd name="T58" fmla="*/ 760412 w 658"/>
                <a:gd name="T59" fmla="*/ 3125788 h 1990"/>
                <a:gd name="T60" fmla="*/ 603250 w 658"/>
                <a:gd name="T61" fmla="*/ 3141663 h 1990"/>
                <a:gd name="T62" fmla="*/ 444500 w 658"/>
                <a:gd name="T63" fmla="*/ 3141663 h 1990"/>
                <a:gd name="T64" fmla="*/ 285750 w 658"/>
                <a:gd name="T65" fmla="*/ 3125788 h 1990"/>
                <a:gd name="T66" fmla="*/ 133350 w 658"/>
                <a:gd name="T67" fmla="*/ 3095625 h 1990"/>
                <a:gd name="T68" fmla="*/ 0 w 658"/>
                <a:gd name="T69" fmla="*/ 3052763 h 1990"/>
                <a:gd name="T70" fmla="*/ 0 w 658"/>
                <a:gd name="T71" fmla="*/ 3059113 h 1990"/>
                <a:gd name="T72" fmla="*/ 0 w 658"/>
                <a:gd name="T73" fmla="*/ 3062288 h 1990"/>
                <a:gd name="T74" fmla="*/ 1588 w 658"/>
                <a:gd name="T75" fmla="*/ 3068638 h 1990"/>
                <a:gd name="T76" fmla="*/ 1588 w 658"/>
                <a:gd name="T77" fmla="*/ 3070225 h 19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58"/>
                <a:gd name="T118" fmla="*/ 0 h 1990"/>
                <a:gd name="T119" fmla="*/ 658 w 658"/>
                <a:gd name="T120" fmla="*/ 1990 h 19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58" h="1990">
                  <a:moveTo>
                    <a:pt x="618" y="43"/>
                  </a:moveTo>
                  <a:lnTo>
                    <a:pt x="579" y="31"/>
                  </a:lnTo>
                  <a:lnTo>
                    <a:pt x="531" y="22"/>
                  </a:lnTo>
                  <a:lnTo>
                    <a:pt x="481" y="12"/>
                  </a:lnTo>
                  <a:lnTo>
                    <a:pt x="431" y="6"/>
                  </a:lnTo>
                  <a:lnTo>
                    <a:pt x="382" y="2"/>
                  </a:lnTo>
                  <a:lnTo>
                    <a:pt x="330" y="0"/>
                  </a:lnTo>
                  <a:lnTo>
                    <a:pt x="278" y="2"/>
                  </a:lnTo>
                  <a:lnTo>
                    <a:pt x="238" y="4"/>
                  </a:lnTo>
                  <a:lnTo>
                    <a:pt x="238" y="6"/>
                  </a:lnTo>
                  <a:lnTo>
                    <a:pt x="238" y="8"/>
                  </a:lnTo>
                  <a:lnTo>
                    <a:pt x="236" y="8"/>
                  </a:lnTo>
                  <a:lnTo>
                    <a:pt x="236" y="10"/>
                  </a:lnTo>
                  <a:lnTo>
                    <a:pt x="236" y="12"/>
                  </a:lnTo>
                  <a:lnTo>
                    <a:pt x="234" y="14"/>
                  </a:lnTo>
                  <a:lnTo>
                    <a:pt x="234" y="16"/>
                  </a:lnTo>
                  <a:lnTo>
                    <a:pt x="280" y="12"/>
                  </a:lnTo>
                  <a:lnTo>
                    <a:pt x="330" y="12"/>
                  </a:lnTo>
                  <a:lnTo>
                    <a:pt x="380" y="12"/>
                  </a:lnTo>
                  <a:lnTo>
                    <a:pt x="431" y="16"/>
                  </a:lnTo>
                  <a:lnTo>
                    <a:pt x="479" y="22"/>
                  </a:lnTo>
                  <a:lnTo>
                    <a:pt x="527" y="31"/>
                  </a:lnTo>
                  <a:lnTo>
                    <a:pt x="575" y="43"/>
                  </a:lnTo>
                  <a:lnTo>
                    <a:pt x="614" y="52"/>
                  </a:lnTo>
                  <a:lnTo>
                    <a:pt x="616" y="52"/>
                  </a:lnTo>
                  <a:lnTo>
                    <a:pt x="616" y="50"/>
                  </a:lnTo>
                  <a:lnTo>
                    <a:pt x="616" y="48"/>
                  </a:lnTo>
                  <a:lnTo>
                    <a:pt x="616" y="46"/>
                  </a:lnTo>
                  <a:lnTo>
                    <a:pt x="618" y="46"/>
                  </a:lnTo>
                  <a:lnTo>
                    <a:pt x="618" y="45"/>
                  </a:lnTo>
                  <a:lnTo>
                    <a:pt x="618" y="43"/>
                  </a:lnTo>
                  <a:close/>
                  <a:moveTo>
                    <a:pt x="1" y="1934"/>
                  </a:moveTo>
                  <a:lnTo>
                    <a:pt x="34" y="1946"/>
                  </a:lnTo>
                  <a:lnTo>
                    <a:pt x="80" y="1959"/>
                  </a:lnTo>
                  <a:lnTo>
                    <a:pt x="130" y="1971"/>
                  </a:lnTo>
                  <a:lnTo>
                    <a:pt x="178" y="1981"/>
                  </a:lnTo>
                  <a:lnTo>
                    <a:pt x="228" y="1986"/>
                  </a:lnTo>
                  <a:lnTo>
                    <a:pt x="278" y="1990"/>
                  </a:lnTo>
                  <a:lnTo>
                    <a:pt x="330" y="1990"/>
                  </a:lnTo>
                  <a:lnTo>
                    <a:pt x="382" y="1990"/>
                  </a:lnTo>
                  <a:lnTo>
                    <a:pt x="431" y="1986"/>
                  </a:lnTo>
                  <a:lnTo>
                    <a:pt x="481" y="1981"/>
                  </a:lnTo>
                  <a:lnTo>
                    <a:pt x="531" y="1971"/>
                  </a:lnTo>
                  <a:lnTo>
                    <a:pt x="579" y="1959"/>
                  </a:lnTo>
                  <a:lnTo>
                    <a:pt x="625" y="1946"/>
                  </a:lnTo>
                  <a:lnTo>
                    <a:pt x="658" y="1936"/>
                  </a:lnTo>
                  <a:lnTo>
                    <a:pt x="656" y="1934"/>
                  </a:lnTo>
                  <a:lnTo>
                    <a:pt x="656" y="1933"/>
                  </a:lnTo>
                  <a:lnTo>
                    <a:pt x="654" y="1933"/>
                  </a:lnTo>
                  <a:lnTo>
                    <a:pt x="654" y="1931"/>
                  </a:lnTo>
                  <a:lnTo>
                    <a:pt x="652" y="1931"/>
                  </a:lnTo>
                  <a:lnTo>
                    <a:pt x="650" y="1929"/>
                  </a:lnTo>
                  <a:lnTo>
                    <a:pt x="648" y="1927"/>
                  </a:lnTo>
                  <a:lnTo>
                    <a:pt x="623" y="1936"/>
                  </a:lnTo>
                  <a:lnTo>
                    <a:pt x="575" y="1950"/>
                  </a:lnTo>
                  <a:lnTo>
                    <a:pt x="527" y="1961"/>
                  </a:lnTo>
                  <a:lnTo>
                    <a:pt x="479" y="1969"/>
                  </a:lnTo>
                  <a:lnTo>
                    <a:pt x="431" y="1975"/>
                  </a:lnTo>
                  <a:lnTo>
                    <a:pt x="380" y="1979"/>
                  </a:lnTo>
                  <a:lnTo>
                    <a:pt x="330" y="1981"/>
                  </a:lnTo>
                  <a:lnTo>
                    <a:pt x="280" y="1979"/>
                  </a:lnTo>
                  <a:lnTo>
                    <a:pt x="230" y="1975"/>
                  </a:lnTo>
                  <a:lnTo>
                    <a:pt x="180" y="1969"/>
                  </a:lnTo>
                  <a:lnTo>
                    <a:pt x="132" y="1961"/>
                  </a:lnTo>
                  <a:lnTo>
                    <a:pt x="84" y="1950"/>
                  </a:lnTo>
                  <a:lnTo>
                    <a:pt x="38" y="1936"/>
                  </a:lnTo>
                  <a:lnTo>
                    <a:pt x="0" y="1923"/>
                  </a:lnTo>
                  <a:lnTo>
                    <a:pt x="0" y="1925"/>
                  </a:lnTo>
                  <a:lnTo>
                    <a:pt x="0" y="1927"/>
                  </a:lnTo>
                  <a:lnTo>
                    <a:pt x="0" y="1929"/>
                  </a:lnTo>
                  <a:lnTo>
                    <a:pt x="0" y="1931"/>
                  </a:lnTo>
                  <a:lnTo>
                    <a:pt x="1" y="1933"/>
                  </a:lnTo>
                  <a:lnTo>
                    <a:pt x="1" y="1934"/>
                  </a:lnTo>
                  <a:close/>
                </a:path>
              </a:pathLst>
            </a:custGeom>
            <a:solidFill>
              <a:srgbClr val="45B4FF"/>
            </a:solidFill>
            <a:ln w="9525">
              <a:noFill/>
              <a:round/>
            </a:ln>
          </p:spPr>
          <p:txBody>
            <a:bodyPr/>
            <a:lstStyle/>
            <a:p>
              <a:endParaRPr lang="en-US"/>
            </a:p>
          </p:txBody>
        </p:sp>
        <p:sp>
          <p:nvSpPr>
            <p:cNvPr id="21642" name="Freeform 342"/>
            <p:cNvSpPr>
              <a:spLocks noEditPoints="1"/>
            </p:cNvSpPr>
            <p:nvPr/>
          </p:nvSpPr>
          <p:spPr bwMode="auto">
            <a:xfrm>
              <a:off x="5170312" y="2006579"/>
              <a:ext cx="925689" cy="3143250"/>
            </a:xfrm>
            <a:custGeom>
              <a:avLst/>
              <a:gdLst>
                <a:gd name="T0" fmla="*/ 919163 w 656"/>
                <a:gd name="T1" fmla="*/ 49212 h 1980"/>
                <a:gd name="T2" fmla="*/ 766762 w 656"/>
                <a:gd name="T3" fmla="*/ 19050 h 1980"/>
                <a:gd name="T4" fmla="*/ 609600 w 656"/>
                <a:gd name="T5" fmla="*/ 0 h 1980"/>
                <a:gd name="T6" fmla="*/ 447675 w 656"/>
                <a:gd name="T7" fmla="*/ 0 h 1980"/>
                <a:gd name="T8" fmla="*/ 377825 w 656"/>
                <a:gd name="T9" fmla="*/ 9525 h 1980"/>
                <a:gd name="T10" fmla="*/ 374650 w 656"/>
                <a:gd name="T11" fmla="*/ 12700 h 1980"/>
                <a:gd name="T12" fmla="*/ 371475 w 656"/>
                <a:gd name="T13" fmla="*/ 19050 h 1980"/>
                <a:gd name="T14" fmla="*/ 371475 w 656"/>
                <a:gd name="T15" fmla="*/ 22225 h 1980"/>
                <a:gd name="T16" fmla="*/ 447675 w 656"/>
                <a:gd name="T17" fmla="*/ 19050 h 1980"/>
                <a:gd name="T18" fmla="*/ 606425 w 656"/>
                <a:gd name="T19" fmla="*/ 19050 h 1980"/>
                <a:gd name="T20" fmla="*/ 763587 w 656"/>
                <a:gd name="T21" fmla="*/ 33338 h 1980"/>
                <a:gd name="T22" fmla="*/ 915988 w 656"/>
                <a:gd name="T23" fmla="*/ 63500 h 1980"/>
                <a:gd name="T24" fmla="*/ 977900 w 656"/>
                <a:gd name="T25" fmla="*/ 79375 h 1980"/>
                <a:gd name="T26" fmla="*/ 977900 w 656"/>
                <a:gd name="T27" fmla="*/ 76200 h 1980"/>
                <a:gd name="T28" fmla="*/ 981075 w 656"/>
                <a:gd name="T29" fmla="*/ 73025 h 1980"/>
                <a:gd name="T30" fmla="*/ 981075 w 656"/>
                <a:gd name="T31" fmla="*/ 69850 h 1980"/>
                <a:gd name="T32" fmla="*/ 3175 w 656"/>
                <a:gd name="T33" fmla="*/ 3052763 h 1980"/>
                <a:gd name="T34" fmla="*/ 133350 w 656"/>
                <a:gd name="T35" fmla="*/ 3092450 h 1980"/>
                <a:gd name="T36" fmla="*/ 288925 w 656"/>
                <a:gd name="T37" fmla="*/ 3125788 h 1980"/>
                <a:gd name="T38" fmla="*/ 447675 w 656"/>
                <a:gd name="T39" fmla="*/ 3140075 h 1980"/>
                <a:gd name="T40" fmla="*/ 609600 w 656"/>
                <a:gd name="T41" fmla="*/ 3140075 h 1980"/>
                <a:gd name="T42" fmla="*/ 766762 w 656"/>
                <a:gd name="T43" fmla="*/ 3125788 h 1980"/>
                <a:gd name="T44" fmla="*/ 919163 w 656"/>
                <a:gd name="T45" fmla="*/ 3092450 h 1980"/>
                <a:gd name="T46" fmla="*/ 1041400 w 656"/>
                <a:gd name="T47" fmla="*/ 3055938 h 1980"/>
                <a:gd name="T48" fmla="*/ 1035050 w 656"/>
                <a:gd name="T49" fmla="*/ 3052763 h 1980"/>
                <a:gd name="T50" fmla="*/ 1031875 w 656"/>
                <a:gd name="T51" fmla="*/ 3049588 h 1980"/>
                <a:gd name="T52" fmla="*/ 1028700 w 656"/>
                <a:gd name="T53" fmla="*/ 3046413 h 1980"/>
                <a:gd name="T54" fmla="*/ 1025525 w 656"/>
                <a:gd name="T55" fmla="*/ 3043238 h 1980"/>
                <a:gd name="T56" fmla="*/ 915988 w 656"/>
                <a:gd name="T57" fmla="*/ 3076575 h 1980"/>
                <a:gd name="T58" fmla="*/ 763587 w 656"/>
                <a:gd name="T59" fmla="*/ 3106738 h 1980"/>
                <a:gd name="T60" fmla="*/ 606425 w 656"/>
                <a:gd name="T61" fmla="*/ 3125788 h 1980"/>
                <a:gd name="T62" fmla="*/ 447675 w 656"/>
                <a:gd name="T63" fmla="*/ 3125788 h 1980"/>
                <a:gd name="T64" fmla="*/ 288925 w 656"/>
                <a:gd name="T65" fmla="*/ 3106738 h 1980"/>
                <a:gd name="T66" fmla="*/ 139700 w 656"/>
                <a:gd name="T67" fmla="*/ 3076575 h 1980"/>
                <a:gd name="T68" fmla="*/ 0 w 656"/>
                <a:gd name="T69" fmla="*/ 3033713 h 1980"/>
                <a:gd name="T70" fmla="*/ 3175 w 656"/>
                <a:gd name="T71" fmla="*/ 3040063 h 1980"/>
                <a:gd name="T72" fmla="*/ 3175 w 656"/>
                <a:gd name="T73" fmla="*/ 3043238 h 1980"/>
                <a:gd name="T74" fmla="*/ 3175 w 656"/>
                <a:gd name="T75" fmla="*/ 3049588 h 1980"/>
                <a:gd name="T76" fmla="*/ 3175 w 656"/>
                <a:gd name="T77" fmla="*/ 3052763 h 198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56"/>
                <a:gd name="T118" fmla="*/ 0 h 1980"/>
                <a:gd name="T119" fmla="*/ 656 w 656"/>
                <a:gd name="T120" fmla="*/ 1980 h 198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56" h="1980">
                  <a:moveTo>
                    <a:pt x="618" y="42"/>
                  </a:moveTo>
                  <a:lnTo>
                    <a:pt x="579" y="31"/>
                  </a:lnTo>
                  <a:lnTo>
                    <a:pt x="531" y="19"/>
                  </a:lnTo>
                  <a:lnTo>
                    <a:pt x="483" y="12"/>
                  </a:lnTo>
                  <a:lnTo>
                    <a:pt x="433" y="4"/>
                  </a:lnTo>
                  <a:lnTo>
                    <a:pt x="384" y="0"/>
                  </a:lnTo>
                  <a:lnTo>
                    <a:pt x="332" y="0"/>
                  </a:lnTo>
                  <a:lnTo>
                    <a:pt x="282" y="0"/>
                  </a:lnTo>
                  <a:lnTo>
                    <a:pt x="238" y="4"/>
                  </a:lnTo>
                  <a:lnTo>
                    <a:pt x="238" y="6"/>
                  </a:lnTo>
                  <a:lnTo>
                    <a:pt x="236" y="8"/>
                  </a:lnTo>
                  <a:lnTo>
                    <a:pt x="236" y="10"/>
                  </a:lnTo>
                  <a:lnTo>
                    <a:pt x="234" y="12"/>
                  </a:lnTo>
                  <a:lnTo>
                    <a:pt x="234" y="14"/>
                  </a:lnTo>
                  <a:lnTo>
                    <a:pt x="234" y="16"/>
                  </a:lnTo>
                  <a:lnTo>
                    <a:pt x="282" y="12"/>
                  </a:lnTo>
                  <a:lnTo>
                    <a:pt x="332" y="10"/>
                  </a:lnTo>
                  <a:lnTo>
                    <a:pt x="382" y="12"/>
                  </a:lnTo>
                  <a:lnTo>
                    <a:pt x="432" y="16"/>
                  </a:lnTo>
                  <a:lnTo>
                    <a:pt x="481" y="21"/>
                  </a:lnTo>
                  <a:lnTo>
                    <a:pt x="529" y="31"/>
                  </a:lnTo>
                  <a:lnTo>
                    <a:pt x="577" y="40"/>
                  </a:lnTo>
                  <a:lnTo>
                    <a:pt x="616" y="52"/>
                  </a:lnTo>
                  <a:lnTo>
                    <a:pt x="616" y="50"/>
                  </a:lnTo>
                  <a:lnTo>
                    <a:pt x="616" y="48"/>
                  </a:lnTo>
                  <a:lnTo>
                    <a:pt x="618" y="46"/>
                  </a:lnTo>
                  <a:lnTo>
                    <a:pt x="618" y="44"/>
                  </a:lnTo>
                  <a:lnTo>
                    <a:pt x="618" y="42"/>
                  </a:lnTo>
                  <a:close/>
                  <a:moveTo>
                    <a:pt x="2" y="1923"/>
                  </a:moveTo>
                  <a:lnTo>
                    <a:pt x="38" y="1936"/>
                  </a:lnTo>
                  <a:lnTo>
                    <a:pt x="84" y="1948"/>
                  </a:lnTo>
                  <a:lnTo>
                    <a:pt x="132" y="1959"/>
                  </a:lnTo>
                  <a:lnTo>
                    <a:pt x="182" y="1969"/>
                  </a:lnTo>
                  <a:lnTo>
                    <a:pt x="230" y="1975"/>
                  </a:lnTo>
                  <a:lnTo>
                    <a:pt x="282" y="1978"/>
                  </a:lnTo>
                  <a:lnTo>
                    <a:pt x="332" y="1980"/>
                  </a:lnTo>
                  <a:lnTo>
                    <a:pt x="384" y="1978"/>
                  </a:lnTo>
                  <a:lnTo>
                    <a:pt x="433" y="1975"/>
                  </a:lnTo>
                  <a:lnTo>
                    <a:pt x="483" y="1969"/>
                  </a:lnTo>
                  <a:lnTo>
                    <a:pt x="531" y="1959"/>
                  </a:lnTo>
                  <a:lnTo>
                    <a:pt x="579" y="1948"/>
                  </a:lnTo>
                  <a:lnTo>
                    <a:pt x="625" y="1936"/>
                  </a:lnTo>
                  <a:lnTo>
                    <a:pt x="656" y="1925"/>
                  </a:lnTo>
                  <a:lnTo>
                    <a:pt x="654" y="1925"/>
                  </a:lnTo>
                  <a:lnTo>
                    <a:pt x="652" y="1923"/>
                  </a:lnTo>
                  <a:lnTo>
                    <a:pt x="650" y="1921"/>
                  </a:lnTo>
                  <a:lnTo>
                    <a:pt x="648" y="1921"/>
                  </a:lnTo>
                  <a:lnTo>
                    <a:pt x="648" y="1919"/>
                  </a:lnTo>
                  <a:lnTo>
                    <a:pt x="646" y="1919"/>
                  </a:lnTo>
                  <a:lnTo>
                    <a:pt x="646" y="1917"/>
                  </a:lnTo>
                  <a:lnTo>
                    <a:pt x="623" y="1925"/>
                  </a:lnTo>
                  <a:lnTo>
                    <a:pt x="577" y="1938"/>
                  </a:lnTo>
                  <a:lnTo>
                    <a:pt x="529" y="1950"/>
                  </a:lnTo>
                  <a:lnTo>
                    <a:pt x="481" y="1957"/>
                  </a:lnTo>
                  <a:lnTo>
                    <a:pt x="432" y="1965"/>
                  </a:lnTo>
                  <a:lnTo>
                    <a:pt x="382" y="1969"/>
                  </a:lnTo>
                  <a:lnTo>
                    <a:pt x="332" y="1969"/>
                  </a:lnTo>
                  <a:lnTo>
                    <a:pt x="282" y="1969"/>
                  </a:lnTo>
                  <a:lnTo>
                    <a:pt x="232" y="1965"/>
                  </a:lnTo>
                  <a:lnTo>
                    <a:pt x="182" y="1957"/>
                  </a:lnTo>
                  <a:lnTo>
                    <a:pt x="134" y="1950"/>
                  </a:lnTo>
                  <a:lnTo>
                    <a:pt x="88" y="1938"/>
                  </a:lnTo>
                  <a:lnTo>
                    <a:pt x="40" y="1925"/>
                  </a:lnTo>
                  <a:lnTo>
                    <a:pt x="0" y="1911"/>
                  </a:lnTo>
                  <a:lnTo>
                    <a:pt x="2" y="1913"/>
                  </a:lnTo>
                  <a:lnTo>
                    <a:pt x="2" y="1915"/>
                  </a:lnTo>
                  <a:lnTo>
                    <a:pt x="2" y="1917"/>
                  </a:lnTo>
                  <a:lnTo>
                    <a:pt x="2" y="1919"/>
                  </a:lnTo>
                  <a:lnTo>
                    <a:pt x="2" y="1921"/>
                  </a:lnTo>
                  <a:lnTo>
                    <a:pt x="2" y="1923"/>
                  </a:lnTo>
                  <a:close/>
                </a:path>
              </a:pathLst>
            </a:custGeom>
            <a:solidFill>
              <a:srgbClr val="46B5FF"/>
            </a:solidFill>
            <a:ln w="9525">
              <a:noFill/>
              <a:round/>
            </a:ln>
          </p:spPr>
          <p:txBody>
            <a:bodyPr/>
            <a:lstStyle/>
            <a:p>
              <a:endParaRPr lang="en-US"/>
            </a:p>
          </p:txBody>
        </p:sp>
        <p:sp>
          <p:nvSpPr>
            <p:cNvPr id="21643" name="Freeform 343"/>
            <p:cNvSpPr>
              <a:spLocks noEditPoints="1"/>
            </p:cNvSpPr>
            <p:nvPr/>
          </p:nvSpPr>
          <p:spPr bwMode="auto">
            <a:xfrm>
              <a:off x="5170313" y="2016104"/>
              <a:ext cx="917222" cy="3125788"/>
            </a:xfrm>
            <a:custGeom>
              <a:avLst/>
              <a:gdLst>
                <a:gd name="T0" fmla="*/ 915988 w 650"/>
                <a:gd name="T1" fmla="*/ 49213 h 1969"/>
                <a:gd name="T2" fmla="*/ 763587 w 650"/>
                <a:gd name="T3" fmla="*/ 15875 h 1969"/>
                <a:gd name="T4" fmla="*/ 606425 w 650"/>
                <a:gd name="T5" fmla="*/ 0 h 1969"/>
                <a:gd name="T6" fmla="*/ 447675 w 650"/>
                <a:gd name="T7" fmla="*/ 0 h 1969"/>
                <a:gd name="T8" fmla="*/ 371475 w 650"/>
                <a:gd name="T9" fmla="*/ 9525 h 1969"/>
                <a:gd name="T10" fmla="*/ 371475 w 650"/>
                <a:gd name="T11" fmla="*/ 12700 h 1969"/>
                <a:gd name="T12" fmla="*/ 368300 w 650"/>
                <a:gd name="T13" fmla="*/ 17463 h 1969"/>
                <a:gd name="T14" fmla="*/ 368300 w 650"/>
                <a:gd name="T15" fmla="*/ 20638 h 1969"/>
                <a:gd name="T16" fmla="*/ 368300 w 650"/>
                <a:gd name="T17" fmla="*/ 23813 h 1969"/>
                <a:gd name="T18" fmla="*/ 527050 w 650"/>
                <a:gd name="T19" fmla="*/ 15875 h 1969"/>
                <a:gd name="T20" fmla="*/ 685800 w 650"/>
                <a:gd name="T21" fmla="*/ 23813 h 1969"/>
                <a:gd name="T22" fmla="*/ 836613 w 650"/>
                <a:gd name="T23" fmla="*/ 46038 h 1969"/>
                <a:gd name="T24" fmla="*/ 974725 w 650"/>
                <a:gd name="T25" fmla="*/ 82550 h 1969"/>
                <a:gd name="T26" fmla="*/ 974725 w 650"/>
                <a:gd name="T27" fmla="*/ 79375 h 1969"/>
                <a:gd name="T28" fmla="*/ 977900 w 650"/>
                <a:gd name="T29" fmla="*/ 73025 h 1969"/>
                <a:gd name="T30" fmla="*/ 977900 w 650"/>
                <a:gd name="T31" fmla="*/ 69850 h 1969"/>
                <a:gd name="T32" fmla="*/ 977900 w 650"/>
                <a:gd name="T33" fmla="*/ 63500 h 1969"/>
                <a:gd name="T34" fmla="*/ 63500 w 650"/>
                <a:gd name="T35" fmla="*/ 3054351 h 1969"/>
                <a:gd name="T36" fmla="*/ 212725 w 650"/>
                <a:gd name="T37" fmla="*/ 3094038 h 1969"/>
                <a:gd name="T38" fmla="*/ 368300 w 650"/>
                <a:gd name="T39" fmla="*/ 3116263 h 1969"/>
                <a:gd name="T40" fmla="*/ 527050 w 650"/>
                <a:gd name="T41" fmla="*/ 3125788 h 1969"/>
                <a:gd name="T42" fmla="*/ 687387 w 650"/>
                <a:gd name="T43" fmla="*/ 3116263 h 1969"/>
                <a:gd name="T44" fmla="*/ 839788 w 650"/>
                <a:gd name="T45" fmla="*/ 3094038 h 1969"/>
                <a:gd name="T46" fmla="*/ 992188 w 650"/>
                <a:gd name="T47" fmla="*/ 3054351 h 1969"/>
                <a:gd name="T48" fmla="*/ 1028700 w 650"/>
                <a:gd name="T49" fmla="*/ 3040063 h 1969"/>
                <a:gd name="T50" fmla="*/ 1025525 w 650"/>
                <a:gd name="T51" fmla="*/ 3036888 h 1969"/>
                <a:gd name="T52" fmla="*/ 1023938 w 650"/>
                <a:gd name="T53" fmla="*/ 3033713 h 1969"/>
                <a:gd name="T54" fmla="*/ 1020763 w 650"/>
                <a:gd name="T55" fmla="*/ 3030538 h 1969"/>
                <a:gd name="T56" fmla="*/ 987425 w 650"/>
                <a:gd name="T57" fmla="*/ 3040063 h 1969"/>
                <a:gd name="T58" fmla="*/ 836613 w 650"/>
                <a:gd name="T59" fmla="*/ 3076576 h 1969"/>
                <a:gd name="T60" fmla="*/ 685800 w 650"/>
                <a:gd name="T61" fmla="*/ 3100388 h 1969"/>
                <a:gd name="T62" fmla="*/ 527050 w 650"/>
                <a:gd name="T63" fmla="*/ 3106738 h 1969"/>
                <a:gd name="T64" fmla="*/ 368300 w 650"/>
                <a:gd name="T65" fmla="*/ 3100388 h 1969"/>
                <a:gd name="T66" fmla="*/ 215900 w 650"/>
                <a:gd name="T67" fmla="*/ 3076576 h 1969"/>
                <a:gd name="T68" fmla="*/ 66675 w 650"/>
                <a:gd name="T69" fmla="*/ 3040063 h 1969"/>
                <a:gd name="T70" fmla="*/ 0 w 650"/>
                <a:gd name="T71" fmla="*/ 3017838 h 1969"/>
                <a:gd name="T72" fmla="*/ 0 w 650"/>
                <a:gd name="T73" fmla="*/ 3021013 h 1969"/>
                <a:gd name="T74" fmla="*/ 3175 w 650"/>
                <a:gd name="T75" fmla="*/ 3027363 h 1969"/>
                <a:gd name="T76" fmla="*/ 3175 w 650"/>
                <a:gd name="T77" fmla="*/ 3030538 h 196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50"/>
                <a:gd name="T118" fmla="*/ 0 h 1969"/>
                <a:gd name="T119" fmla="*/ 650 w 650"/>
                <a:gd name="T120" fmla="*/ 1969 h 196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50" h="1969">
                  <a:moveTo>
                    <a:pt x="616" y="40"/>
                  </a:moveTo>
                  <a:lnTo>
                    <a:pt x="577" y="31"/>
                  </a:lnTo>
                  <a:lnTo>
                    <a:pt x="529" y="19"/>
                  </a:lnTo>
                  <a:lnTo>
                    <a:pt x="481" y="10"/>
                  </a:lnTo>
                  <a:lnTo>
                    <a:pt x="433" y="4"/>
                  </a:lnTo>
                  <a:lnTo>
                    <a:pt x="382" y="0"/>
                  </a:lnTo>
                  <a:lnTo>
                    <a:pt x="332" y="0"/>
                  </a:lnTo>
                  <a:lnTo>
                    <a:pt x="282" y="0"/>
                  </a:lnTo>
                  <a:lnTo>
                    <a:pt x="236" y="4"/>
                  </a:lnTo>
                  <a:lnTo>
                    <a:pt x="234" y="6"/>
                  </a:lnTo>
                  <a:lnTo>
                    <a:pt x="234" y="8"/>
                  </a:lnTo>
                  <a:lnTo>
                    <a:pt x="234" y="10"/>
                  </a:lnTo>
                  <a:lnTo>
                    <a:pt x="232" y="11"/>
                  </a:lnTo>
                  <a:lnTo>
                    <a:pt x="232" y="13"/>
                  </a:lnTo>
                  <a:lnTo>
                    <a:pt x="230" y="15"/>
                  </a:lnTo>
                  <a:lnTo>
                    <a:pt x="232" y="15"/>
                  </a:lnTo>
                  <a:lnTo>
                    <a:pt x="282" y="11"/>
                  </a:lnTo>
                  <a:lnTo>
                    <a:pt x="332" y="10"/>
                  </a:lnTo>
                  <a:lnTo>
                    <a:pt x="382" y="11"/>
                  </a:lnTo>
                  <a:lnTo>
                    <a:pt x="432" y="15"/>
                  </a:lnTo>
                  <a:lnTo>
                    <a:pt x="479" y="21"/>
                  </a:lnTo>
                  <a:lnTo>
                    <a:pt x="527" y="29"/>
                  </a:lnTo>
                  <a:lnTo>
                    <a:pt x="575" y="40"/>
                  </a:lnTo>
                  <a:lnTo>
                    <a:pt x="614" y="52"/>
                  </a:lnTo>
                  <a:lnTo>
                    <a:pt x="614" y="50"/>
                  </a:lnTo>
                  <a:lnTo>
                    <a:pt x="614" y="48"/>
                  </a:lnTo>
                  <a:lnTo>
                    <a:pt x="616" y="46"/>
                  </a:lnTo>
                  <a:lnTo>
                    <a:pt x="616" y="44"/>
                  </a:lnTo>
                  <a:lnTo>
                    <a:pt x="616" y="42"/>
                  </a:lnTo>
                  <a:lnTo>
                    <a:pt x="616" y="40"/>
                  </a:lnTo>
                  <a:close/>
                  <a:moveTo>
                    <a:pt x="2" y="1911"/>
                  </a:moveTo>
                  <a:lnTo>
                    <a:pt x="40" y="1924"/>
                  </a:lnTo>
                  <a:lnTo>
                    <a:pt x="86" y="1938"/>
                  </a:lnTo>
                  <a:lnTo>
                    <a:pt x="134" y="1949"/>
                  </a:lnTo>
                  <a:lnTo>
                    <a:pt x="182" y="1957"/>
                  </a:lnTo>
                  <a:lnTo>
                    <a:pt x="232" y="1963"/>
                  </a:lnTo>
                  <a:lnTo>
                    <a:pt x="282" y="1967"/>
                  </a:lnTo>
                  <a:lnTo>
                    <a:pt x="332" y="1969"/>
                  </a:lnTo>
                  <a:lnTo>
                    <a:pt x="382" y="1967"/>
                  </a:lnTo>
                  <a:lnTo>
                    <a:pt x="433" y="1963"/>
                  </a:lnTo>
                  <a:lnTo>
                    <a:pt x="481" y="1957"/>
                  </a:lnTo>
                  <a:lnTo>
                    <a:pt x="529" y="1949"/>
                  </a:lnTo>
                  <a:lnTo>
                    <a:pt x="577" y="1938"/>
                  </a:lnTo>
                  <a:lnTo>
                    <a:pt x="625" y="1924"/>
                  </a:lnTo>
                  <a:lnTo>
                    <a:pt x="650" y="1915"/>
                  </a:lnTo>
                  <a:lnTo>
                    <a:pt x="648" y="1915"/>
                  </a:lnTo>
                  <a:lnTo>
                    <a:pt x="648" y="1913"/>
                  </a:lnTo>
                  <a:lnTo>
                    <a:pt x="646" y="1913"/>
                  </a:lnTo>
                  <a:lnTo>
                    <a:pt x="646" y="1911"/>
                  </a:lnTo>
                  <a:lnTo>
                    <a:pt x="645" y="1911"/>
                  </a:lnTo>
                  <a:lnTo>
                    <a:pt x="643" y="1909"/>
                  </a:lnTo>
                  <a:lnTo>
                    <a:pt x="641" y="1907"/>
                  </a:lnTo>
                  <a:lnTo>
                    <a:pt x="622" y="1915"/>
                  </a:lnTo>
                  <a:lnTo>
                    <a:pt x="575" y="1926"/>
                  </a:lnTo>
                  <a:lnTo>
                    <a:pt x="527" y="1938"/>
                  </a:lnTo>
                  <a:lnTo>
                    <a:pt x="479" y="1947"/>
                  </a:lnTo>
                  <a:lnTo>
                    <a:pt x="432" y="1953"/>
                  </a:lnTo>
                  <a:lnTo>
                    <a:pt x="382" y="1957"/>
                  </a:lnTo>
                  <a:lnTo>
                    <a:pt x="332" y="1957"/>
                  </a:lnTo>
                  <a:lnTo>
                    <a:pt x="282" y="1957"/>
                  </a:lnTo>
                  <a:lnTo>
                    <a:pt x="232" y="1953"/>
                  </a:lnTo>
                  <a:lnTo>
                    <a:pt x="184" y="1947"/>
                  </a:lnTo>
                  <a:lnTo>
                    <a:pt x="136" y="1938"/>
                  </a:lnTo>
                  <a:lnTo>
                    <a:pt x="88" y="1926"/>
                  </a:lnTo>
                  <a:lnTo>
                    <a:pt x="42" y="1915"/>
                  </a:lnTo>
                  <a:lnTo>
                    <a:pt x="0" y="1899"/>
                  </a:lnTo>
                  <a:lnTo>
                    <a:pt x="0" y="1901"/>
                  </a:lnTo>
                  <a:lnTo>
                    <a:pt x="0" y="1903"/>
                  </a:lnTo>
                  <a:lnTo>
                    <a:pt x="0" y="1905"/>
                  </a:lnTo>
                  <a:lnTo>
                    <a:pt x="2" y="1907"/>
                  </a:lnTo>
                  <a:lnTo>
                    <a:pt x="2" y="1909"/>
                  </a:lnTo>
                  <a:lnTo>
                    <a:pt x="2" y="1911"/>
                  </a:lnTo>
                  <a:close/>
                </a:path>
              </a:pathLst>
            </a:custGeom>
            <a:solidFill>
              <a:srgbClr val="47B5FF"/>
            </a:solidFill>
            <a:ln w="9525">
              <a:noFill/>
              <a:round/>
            </a:ln>
          </p:spPr>
          <p:txBody>
            <a:bodyPr/>
            <a:lstStyle/>
            <a:p>
              <a:endParaRPr lang="en-US"/>
            </a:p>
          </p:txBody>
        </p:sp>
        <p:sp>
          <p:nvSpPr>
            <p:cNvPr id="21644" name="Freeform 344"/>
            <p:cNvSpPr>
              <a:spLocks noEditPoints="1"/>
            </p:cNvSpPr>
            <p:nvPr/>
          </p:nvSpPr>
          <p:spPr bwMode="auto">
            <a:xfrm>
              <a:off x="5170311" y="2022457"/>
              <a:ext cx="911578" cy="3109913"/>
            </a:xfrm>
            <a:custGeom>
              <a:avLst/>
              <a:gdLst>
                <a:gd name="T0" fmla="*/ 915988 w 646"/>
                <a:gd name="T1" fmla="*/ 47625 h 1959"/>
                <a:gd name="T2" fmla="*/ 763587 w 646"/>
                <a:gd name="T3" fmla="*/ 17463 h 1959"/>
                <a:gd name="T4" fmla="*/ 606425 w 646"/>
                <a:gd name="T5" fmla="*/ 3175 h 1959"/>
                <a:gd name="T6" fmla="*/ 447675 w 646"/>
                <a:gd name="T7" fmla="*/ 3175 h 1959"/>
                <a:gd name="T8" fmla="*/ 368300 w 646"/>
                <a:gd name="T9" fmla="*/ 11113 h 1959"/>
                <a:gd name="T10" fmla="*/ 368300 w 646"/>
                <a:gd name="T11" fmla="*/ 14288 h 1959"/>
                <a:gd name="T12" fmla="*/ 365125 w 646"/>
                <a:gd name="T13" fmla="*/ 20638 h 1959"/>
                <a:gd name="T14" fmla="*/ 361950 w 646"/>
                <a:gd name="T15" fmla="*/ 23813 h 1959"/>
                <a:gd name="T16" fmla="*/ 368300 w 646"/>
                <a:gd name="T17" fmla="*/ 26988 h 1959"/>
                <a:gd name="T18" fmla="*/ 527050 w 646"/>
                <a:gd name="T19" fmla="*/ 17463 h 1959"/>
                <a:gd name="T20" fmla="*/ 685800 w 646"/>
                <a:gd name="T21" fmla="*/ 26988 h 1959"/>
                <a:gd name="T22" fmla="*/ 836613 w 646"/>
                <a:gd name="T23" fmla="*/ 47625 h 1959"/>
                <a:gd name="T24" fmla="*/ 971550 w 646"/>
                <a:gd name="T25" fmla="*/ 82550 h 1959"/>
                <a:gd name="T26" fmla="*/ 971550 w 646"/>
                <a:gd name="T27" fmla="*/ 82550 h 1959"/>
                <a:gd name="T28" fmla="*/ 971550 w 646"/>
                <a:gd name="T29" fmla="*/ 82550 h 1959"/>
                <a:gd name="T30" fmla="*/ 971550 w 646"/>
                <a:gd name="T31" fmla="*/ 82550 h 1959"/>
                <a:gd name="T32" fmla="*/ 974725 w 646"/>
                <a:gd name="T33" fmla="*/ 82550 h 1959"/>
                <a:gd name="T34" fmla="*/ 974725 w 646"/>
                <a:gd name="T35" fmla="*/ 79375 h 1959"/>
                <a:gd name="T36" fmla="*/ 974725 w 646"/>
                <a:gd name="T37" fmla="*/ 73025 h 1959"/>
                <a:gd name="T38" fmla="*/ 974725 w 646"/>
                <a:gd name="T39" fmla="*/ 69850 h 1959"/>
                <a:gd name="T40" fmla="*/ 977900 w 646"/>
                <a:gd name="T41" fmla="*/ 66675 h 1959"/>
                <a:gd name="T42" fmla="*/ 63500 w 646"/>
                <a:gd name="T43" fmla="*/ 3040063 h 1959"/>
                <a:gd name="T44" fmla="*/ 212725 w 646"/>
                <a:gd name="T45" fmla="*/ 3079751 h 1959"/>
                <a:gd name="T46" fmla="*/ 368300 w 646"/>
                <a:gd name="T47" fmla="*/ 3103563 h 1959"/>
                <a:gd name="T48" fmla="*/ 527050 w 646"/>
                <a:gd name="T49" fmla="*/ 3109913 h 1959"/>
                <a:gd name="T50" fmla="*/ 685800 w 646"/>
                <a:gd name="T51" fmla="*/ 3103563 h 1959"/>
                <a:gd name="T52" fmla="*/ 839788 w 646"/>
                <a:gd name="T53" fmla="*/ 3079751 h 1959"/>
                <a:gd name="T54" fmla="*/ 989013 w 646"/>
                <a:gd name="T55" fmla="*/ 3040063 h 1959"/>
                <a:gd name="T56" fmla="*/ 1023938 w 646"/>
                <a:gd name="T57" fmla="*/ 3027363 h 1959"/>
                <a:gd name="T58" fmla="*/ 1020763 w 646"/>
                <a:gd name="T59" fmla="*/ 3024188 h 1959"/>
                <a:gd name="T60" fmla="*/ 1017588 w 646"/>
                <a:gd name="T61" fmla="*/ 3021013 h 1959"/>
                <a:gd name="T62" fmla="*/ 1011238 w 646"/>
                <a:gd name="T63" fmla="*/ 3014663 h 1959"/>
                <a:gd name="T64" fmla="*/ 984250 w 646"/>
                <a:gd name="T65" fmla="*/ 3024188 h 1959"/>
                <a:gd name="T66" fmla="*/ 836613 w 646"/>
                <a:gd name="T67" fmla="*/ 3060701 h 1959"/>
                <a:gd name="T68" fmla="*/ 685800 w 646"/>
                <a:gd name="T69" fmla="*/ 3084513 h 1959"/>
                <a:gd name="T70" fmla="*/ 527050 w 646"/>
                <a:gd name="T71" fmla="*/ 3094038 h 1959"/>
                <a:gd name="T72" fmla="*/ 368300 w 646"/>
                <a:gd name="T73" fmla="*/ 3084513 h 1959"/>
                <a:gd name="T74" fmla="*/ 215900 w 646"/>
                <a:gd name="T75" fmla="*/ 3060701 h 1959"/>
                <a:gd name="T76" fmla="*/ 69850 w 646"/>
                <a:gd name="T77" fmla="*/ 3024188 h 1959"/>
                <a:gd name="T78" fmla="*/ 0 w 646"/>
                <a:gd name="T79" fmla="*/ 3000376 h 1959"/>
                <a:gd name="T80" fmla="*/ 0 w 646"/>
                <a:gd name="T81" fmla="*/ 3006726 h 1959"/>
                <a:gd name="T82" fmla="*/ 0 w 646"/>
                <a:gd name="T83" fmla="*/ 3008313 h 1959"/>
                <a:gd name="T84" fmla="*/ 0 w 646"/>
                <a:gd name="T85" fmla="*/ 3014663 h 1959"/>
                <a:gd name="T86" fmla="*/ 0 w 646"/>
                <a:gd name="T87" fmla="*/ 3017838 h 195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46"/>
                <a:gd name="T133" fmla="*/ 0 h 1959"/>
                <a:gd name="T134" fmla="*/ 646 w 646"/>
                <a:gd name="T135" fmla="*/ 1959 h 195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46" h="1959">
                  <a:moveTo>
                    <a:pt x="616" y="42"/>
                  </a:moveTo>
                  <a:lnTo>
                    <a:pt x="577" y="30"/>
                  </a:lnTo>
                  <a:lnTo>
                    <a:pt x="529" y="21"/>
                  </a:lnTo>
                  <a:lnTo>
                    <a:pt x="481" y="11"/>
                  </a:lnTo>
                  <a:lnTo>
                    <a:pt x="432" y="6"/>
                  </a:lnTo>
                  <a:lnTo>
                    <a:pt x="382" y="2"/>
                  </a:lnTo>
                  <a:lnTo>
                    <a:pt x="332" y="0"/>
                  </a:lnTo>
                  <a:lnTo>
                    <a:pt x="282" y="2"/>
                  </a:lnTo>
                  <a:lnTo>
                    <a:pt x="234" y="6"/>
                  </a:lnTo>
                  <a:lnTo>
                    <a:pt x="232" y="7"/>
                  </a:lnTo>
                  <a:lnTo>
                    <a:pt x="232" y="9"/>
                  </a:lnTo>
                  <a:lnTo>
                    <a:pt x="230" y="11"/>
                  </a:lnTo>
                  <a:lnTo>
                    <a:pt x="230" y="13"/>
                  </a:lnTo>
                  <a:lnTo>
                    <a:pt x="228" y="15"/>
                  </a:lnTo>
                  <a:lnTo>
                    <a:pt x="228" y="17"/>
                  </a:lnTo>
                  <a:lnTo>
                    <a:pt x="232" y="17"/>
                  </a:lnTo>
                  <a:lnTo>
                    <a:pt x="282" y="13"/>
                  </a:lnTo>
                  <a:lnTo>
                    <a:pt x="332" y="11"/>
                  </a:lnTo>
                  <a:lnTo>
                    <a:pt x="382" y="13"/>
                  </a:lnTo>
                  <a:lnTo>
                    <a:pt x="432" y="17"/>
                  </a:lnTo>
                  <a:lnTo>
                    <a:pt x="479" y="23"/>
                  </a:lnTo>
                  <a:lnTo>
                    <a:pt x="527" y="30"/>
                  </a:lnTo>
                  <a:lnTo>
                    <a:pt x="574" y="42"/>
                  </a:lnTo>
                  <a:lnTo>
                    <a:pt x="612" y="52"/>
                  </a:lnTo>
                  <a:lnTo>
                    <a:pt x="614" y="52"/>
                  </a:lnTo>
                  <a:lnTo>
                    <a:pt x="614" y="50"/>
                  </a:lnTo>
                  <a:lnTo>
                    <a:pt x="614" y="48"/>
                  </a:lnTo>
                  <a:lnTo>
                    <a:pt x="614" y="46"/>
                  </a:lnTo>
                  <a:lnTo>
                    <a:pt x="614" y="44"/>
                  </a:lnTo>
                  <a:lnTo>
                    <a:pt x="616" y="42"/>
                  </a:lnTo>
                  <a:close/>
                  <a:moveTo>
                    <a:pt x="0" y="1901"/>
                  </a:moveTo>
                  <a:lnTo>
                    <a:pt x="40" y="1915"/>
                  </a:lnTo>
                  <a:lnTo>
                    <a:pt x="88" y="1928"/>
                  </a:lnTo>
                  <a:lnTo>
                    <a:pt x="134" y="1940"/>
                  </a:lnTo>
                  <a:lnTo>
                    <a:pt x="182" y="1947"/>
                  </a:lnTo>
                  <a:lnTo>
                    <a:pt x="232" y="1955"/>
                  </a:lnTo>
                  <a:lnTo>
                    <a:pt x="282" y="1959"/>
                  </a:lnTo>
                  <a:lnTo>
                    <a:pt x="332" y="1959"/>
                  </a:lnTo>
                  <a:lnTo>
                    <a:pt x="382" y="1959"/>
                  </a:lnTo>
                  <a:lnTo>
                    <a:pt x="432" y="1955"/>
                  </a:lnTo>
                  <a:lnTo>
                    <a:pt x="481" y="1947"/>
                  </a:lnTo>
                  <a:lnTo>
                    <a:pt x="529" y="1940"/>
                  </a:lnTo>
                  <a:lnTo>
                    <a:pt x="577" y="1928"/>
                  </a:lnTo>
                  <a:lnTo>
                    <a:pt x="623" y="1915"/>
                  </a:lnTo>
                  <a:lnTo>
                    <a:pt x="646" y="1907"/>
                  </a:lnTo>
                  <a:lnTo>
                    <a:pt x="645" y="1907"/>
                  </a:lnTo>
                  <a:lnTo>
                    <a:pt x="643" y="1905"/>
                  </a:lnTo>
                  <a:lnTo>
                    <a:pt x="641" y="1903"/>
                  </a:lnTo>
                  <a:lnTo>
                    <a:pt x="639" y="1901"/>
                  </a:lnTo>
                  <a:lnTo>
                    <a:pt x="637" y="1899"/>
                  </a:lnTo>
                  <a:lnTo>
                    <a:pt x="620" y="1905"/>
                  </a:lnTo>
                  <a:lnTo>
                    <a:pt x="574" y="1918"/>
                  </a:lnTo>
                  <a:lnTo>
                    <a:pt x="527" y="1928"/>
                  </a:lnTo>
                  <a:lnTo>
                    <a:pt x="479" y="1938"/>
                  </a:lnTo>
                  <a:lnTo>
                    <a:pt x="432" y="1943"/>
                  </a:lnTo>
                  <a:lnTo>
                    <a:pt x="382" y="1947"/>
                  </a:lnTo>
                  <a:lnTo>
                    <a:pt x="332" y="1949"/>
                  </a:lnTo>
                  <a:lnTo>
                    <a:pt x="282" y="1947"/>
                  </a:lnTo>
                  <a:lnTo>
                    <a:pt x="232" y="1943"/>
                  </a:lnTo>
                  <a:lnTo>
                    <a:pt x="184" y="1938"/>
                  </a:lnTo>
                  <a:lnTo>
                    <a:pt x="136" y="1928"/>
                  </a:lnTo>
                  <a:lnTo>
                    <a:pt x="90" y="1918"/>
                  </a:lnTo>
                  <a:lnTo>
                    <a:pt x="44" y="1905"/>
                  </a:lnTo>
                  <a:lnTo>
                    <a:pt x="0" y="1890"/>
                  </a:lnTo>
                  <a:lnTo>
                    <a:pt x="0" y="1892"/>
                  </a:lnTo>
                  <a:lnTo>
                    <a:pt x="0" y="1894"/>
                  </a:lnTo>
                  <a:lnTo>
                    <a:pt x="0" y="1895"/>
                  </a:lnTo>
                  <a:lnTo>
                    <a:pt x="0" y="1897"/>
                  </a:lnTo>
                  <a:lnTo>
                    <a:pt x="0" y="1899"/>
                  </a:lnTo>
                  <a:lnTo>
                    <a:pt x="0" y="1901"/>
                  </a:lnTo>
                  <a:close/>
                </a:path>
              </a:pathLst>
            </a:custGeom>
            <a:solidFill>
              <a:srgbClr val="48B5FF"/>
            </a:solidFill>
            <a:ln w="9525">
              <a:noFill/>
              <a:round/>
            </a:ln>
          </p:spPr>
          <p:txBody>
            <a:bodyPr/>
            <a:lstStyle/>
            <a:p>
              <a:endParaRPr lang="en-US"/>
            </a:p>
          </p:txBody>
        </p:sp>
        <p:sp>
          <p:nvSpPr>
            <p:cNvPr id="21645" name="Freeform 345"/>
            <p:cNvSpPr>
              <a:spLocks noEditPoints="1"/>
            </p:cNvSpPr>
            <p:nvPr/>
          </p:nvSpPr>
          <p:spPr bwMode="auto">
            <a:xfrm>
              <a:off x="5167490" y="2031982"/>
              <a:ext cx="907345" cy="3090863"/>
            </a:xfrm>
            <a:custGeom>
              <a:avLst/>
              <a:gdLst>
                <a:gd name="T0" fmla="*/ 915988 w 643"/>
                <a:gd name="T1" fmla="*/ 47625 h 1947"/>
                <a:gd name="T2" fmla="*/ 763588 w 643"/>
                <a:gd name="T3" fmla="*/ 17463 h 1947"/>
                <a:gd name="T4" fmla="*/ 609600 w 643"/>
                <a:gd name="T5" fmla="*/ 1588 h 1947"/>
                <a:gd name="T6" fmla="*/ 450850 w 643"/>
                <a:gd name="T7" fmla="*/ 1588 h 1947"/>
                <a:gd name="T8" fmla="*/ 368300 w 643"/>
                <a:gd name="T9" fmla="*/ 7938 h 1947"/>
                <a:gd name="T10" fmla="*/ 368300 w 643"/>
                <a:gd name="T11" fmla="*/ 11113 h 1947"/>
                <a:gd name="T12" fmla="*/ 365125 w 643"/>
                <a:gd name="T13" fmla="*/ 17463 h 1947"/>
                <a:gd name="T14" fmla="*/ 365125 w 643"/>
                <a:gd name="T15" fmla="*/ 20638 h 1947"/>
                <a:gd name="T16" fmla="*/ 361950 w 643"/>
                <a:gd name="T17" fmla="*/ 26988 h 1947"/>
                <a:gd name="T18" fmla="*/ 450850 w 643"/>
                <a:gd name="T19" fmla="*/ 17463 h 1947"/>
                <a:gd name="T20" fmla="*/ 609600 w 643"/>
                <a:gd name="T21" fmla="*/ 17463 h 1947"/>
                <a:gd name="T22" fmla="*/ 763588 w 643"/>
                <a:gd name="T23" fmla="*/ 33338 h 1947"/>
                <a:gd name="T24" fmla="*/ 914400 w 643"/>
                <a:gd name="T25" fmla="*/ 63500 h 1947"/>
                <a:gd name="T26" fmla="*/ 968375 w 643"/>
                <a:gd name="T27" fmla="*/ 77788 h 1947"/>
                <a:gd name="T28" fmla="*/ 971550 w 643"/>
                <a:gd name="T29" fmla="*/ 76200 h 1947"/>
                <a:gd name="T30" fmla="*/ 971550 w 643"/>
                <a:gd name="T31" fmla="*/ 76200 h 1947"/>
                <a:gd name="T32" fmla="*/ 974725 w 643"/>
                <a:gd name="T33" fmla="*/ 73025 h 1947"/>
                <a:gd name="T34" fmla="*/ 977900 w 643"/>
                <a:gd name="T35" fmla="*/ 69850 h 1947"/>
                <a:gd name="T36" fmla="*/ 977900 w 643"/>
                <a:gd name="T37" fmla="*/ 69850 h 1947"/>
                <a:gd name="T38" fmla="*/ 977900 w 643"/>
                <a:gd name="T39" fmla="*/ 66675 h 1947"/>
                <a:gd name="T40" fmla="*/ 977900 w 643"/>
                <a:gd name="T41" fmla="*/ 66675 h 1947"/>
                <a:gd name="T42" fmla="*/ 3175 w 643"/>
                <a:gd name="T43" fmla="*/ 2998788 h 1947"/>
                <a:gd name="T44" fmla="*/ 142875 w 643"/>
                <a:gd name="T45" fmla="*/ 3041651 h 1947"/>
                <a:gd name="T46" fmla="*/ 295275 w 643"/>
                <a:gd name="T47" fmla="*/ 3074988 h 1947"/>
                <a:gd name="T48" fmla="*/ 450850 w 643"/>
                <a:gd name="T49" fmla="*/ 3090863 h 1947"/>
                <a:gd name="T50" fmla="*/ 609600 w 643"/>
                <a:gd name="T51" fmla="*/ 3090863 h 1947"/>
                <a:gd name="T52" fmla="*/ 763588 w 643"/>
                <a:gd name="T53" fmla="*/ 3074988 h 1947"/>
                <a:gd name="T54" fmla="*/ 915988 w 643"/>
                <a:gd name="T55" fmla="*/ 3041651 h 1947"/>
                <a:gd name="T56" fmla="*/ 1020763 w 643"/>
                <a:gd name="T57" fmla="*/ 3011488 h 1947"/>
                <a:gd name="T58" fmla="*/ 1017588 w 643"/>
                <a:gd name="T59" fmla="*/ 3008313 h 1947"/>
                <a:gd name="T60" fmla="*/ 1014413 w 643"/>
                <a:gd name="T61" fmla="*/ 3005138 h 1947"/>
                <a:gd name="T62" fmla="*/ 1011238 w 643"/>
                <a:gd name="T63" fmla="*/ 3001963 h 1947"/>
                <a:gd name="T64" fmla="*/ 1008063 w 643"/>
                <a:gd name="T65" fmla="*/ 2998788 h 1947"/>
                <a:gd name="T66" fmla="*/ 914400 w 643"/>
                <a:gd name="T67" fmla="*/ 3027363 h 1947"/>
                <a:gd name="T68" fmla="*/ 763588 w 643"/>
                <a:gd name="T69" fmla="*/ 3057526 h 1947"/>
                <a:gd name="T70" fmla="*/ 609600 w 643"/>
                <a:gd name="T71" fmla="*/ 3071813 h 1947"/>
                <a:gd name="T72" fmla="*/ 450850 w 643"/>
                <a:gd name="T73" fmla="*/ 3071813 h 1947"/>
                <a:gd name="T74" fmla="*/ 298450 w 643"/>
                <a:gd name="T75" fmla="*/ 3057526 h 1947"/>
                <a:gd name="T76" fmla="*/ 149225 w 643"/>
                <a:gd name="T77" fmla="*/ 3027363 h 1947"/>
                <a:gd name="T78" fmla="*/ 3175 w 643"/>
                <a:gd name="T79" fmla="*/ 2981326 h 1947"/>
                <a:gd name="T80" fmla="*/ 0 w 643"/>
                <a:gd name="T81" fmla="*/ 2984501 h 1947"/>
                <a:gd name="T82" fmla="*/ 0 w 643"/>
                <a:gd name="T83" fmla="*/ 2987676 h 1947"/>
                <a:gd name="T84" fmla="*/ 3175 w 643"/>
                <a:gd name="T85" fmla="*/ 2994026 h 1947"/>
                <a:gd name="T86" fmla="*/ 3175 w 643"/>
                <a:gd name="T87" fmla="*/ 2997201 h 194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43"/>
                <a:gd name="T133" fmla="*/ 0 h 1947"/>
                <a:gd name="T134" fmla="*/ 643 w 643"/>
                <a:gd name="T135" fmla="*/ 1947 h 194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43" h="1947">
                  <a:moveTo>
                    <a:pt x="616" y="42"/>
                  </a:moveTo>
                  <a:lnTo>
                    <a:pt x="577" y="30"/>
                  </a:lnTo>
                  <a:lnTo>
                    <a:pt x="529" y="19"/>
                  </a:lnTo>
                  <a:lnTo>
                    <a:pt x="481" y="11"/>
                  </a:lnTo>
                  <a:lnTo>
                    <a:pt x="434" y="5"/>
                  </a:lnTo>
                  <a:lnTo>
                    <a:pt x="384" y="1"/>
                  </a:lnTo>
                  <a:lnTo>
                    <a:pt x="334" y="0"/>
                  </a:lnTo>
                  <a:lnTo>
                    <a:pt x="284" y="1"/>
                  </a:lnTo>
                  <a:lnTo>
                    <a:pt x="234" y="5"/>
                  </a:lnTo>
                  <a:lnTo>
                    <a:pt x="232" y="5"/>
                  </a:lnTo>
                  <a:lnTo>
                    <a:pt x="232" y="7"/>
                  </a:lnTo>
                  <a:lnTo>
                    <a:pt x="230" y="9"/>
                  </a:lnTo>
                  <a:lnTo>
                    <a:pt x="230" y="11"/>
                  </a:lnTo>
                  <a:lnTo>
                    <a:pt x="230" y="13"/>
                  </a:lnTo>
                  <a:lnTo>
                    <a:pt x="228" y="15"/>
                  </a:lnTo>
                  <a:lnTo>
                    <a:pt x="228" y="17"/>
                  </a:lnTo>
                  <a:lnTo>
                    <a:pt x="236" y="15"/>
                  </a:lnTo>
                  <a:lnTo>
                    <a:pt x="284" y="11"/>
                  </a:lnTo>
                  <a:lnTo>
                    <a:pt x="334" y="11"/>
                  </a:lnTo>
                  <a:lnTo>
                    <a:pt x="384" y="11"/>
                  </a:lnTo>
                  <a:lnTo>
                    <a:pt x="432" y="15"/>
                  </a:lnTo>
                  <a:lnTo>
                    <a:pt x="481" y="21"/>
                  </a:lnTo>
                  <a:lnTo>
                    <a:pt x="528" y="30"/>
                  </a:lnTo>
                  <a:lnTo>
                    <a:pt x="576" y="40"/>
                  </a:lnTo>
                  <a:lnTo>
                    <a:pt x="610" y="51"/>
                  </a:lnTo>
                  <a:lnTo>
                    <a:pt x="610" y="49"/>
                  </a:lnTo>
                  <a:lnTo>
                    <a:pt x="612" y="48"/>
                  </a:lnTo>
                  <a:lnTo>
                    <a:pt x="614" y="46"/>
                  </a:lnTo>
                  <a:lnTo>
                    <a:pt x="616" y="46"/>
                  </a:lnTo>
                  <a:lnTo>
                    <a:pt x="616" y="44"/>
                  </a:lnTo>
                  <a:lnTo>
                    <a:pt x="616" y="42"/>
                  </a:lnTo>
                  <a:close/>
                  <a:moveTo>
                    <a:pt x="2" y="1889"/>
                  </a:moveTo>
                  <a:lnTo>
                    <a:pt x="44" y="1905"/>
                  </a:lnTo>
                  <a:lnTo>
                    <a:pt x="90" y="1916"/>
                  </a:lnTo>
                  <a:lnTo>
                    <a:pt x="138" y="1928"/>
                  </a:lnTo>
                  <a:lnTo>
                    <a:pt x="186" y="1937"/>
                  </a:lnTo>
                  <a:lnTo>
                    <a:pt x="234" y="1943"/>
                  </a:lnTo>
                  <a:lnTo>
                    <a:pt x="284" y="1947"/>
                  </a:lnTo>
                  <a:lnTo>
                    <a:pt x="334" y="1947"/>
                  </a:lnTo>
                  <a:lnTo>
                    <a:pt x="384" y="1947"/>
                  </a:lnTo>
                  <a:lnTo>
                    <a:pt x="434" y="1943"/>
                  </a:lnTo>
                  <a:lnTo>
                    <a:pt x="481" y="1937"/>
                  </a:lnTo>
                  <a:lnTo>
                    <a:pt x="529" y="1928"/>
                  </a:lnTo>
                  <a:lnTo>
                    <a:pt x="577" y="1916"/>
                  </a:lnTo>
                  <a:lnTo>
                    <a:pt x="624" y="1905"/>
                  </a:lnTo>
                  <a:lnTo>
                    <a:pt x="643" y="1897"/>
                  </a:lnTo>
                  <a:lnTo>
                    <a:pt x="641" y="1895"/>
                  </a:lnTo>
                  <a:lnTo>
                    <a:pt x="641" y="1893"/>
                  </a:lnTo>
                  <a:lnTo>
                    <a:pt x="639" y="1893"/>
                  </a:lnTo>
                  <a:lnTo>
                    <a:pt x="637" y="1891"/>
                  </a:lnTo>
                  <a:lnTo>
                    <a:pt x="635" y="1889"/>
                  </a:lnTo>
                  <a:lnTo>
                    <a:pt x="620" y="1893"/>
                  </a:lnTo>
                  <a:lnTo>
                    <a:pt x="576" y="1907"/>
                  </a:lnTo>
                  <a:lnTo>
                    <a:pt x="528" y="1918"/>
                  </a:lnTo>
                  <a:lnTo>
                    <a:pt x="481" y="1926"/>
                  </a:lnTo>
                  <a:lnTo>
                    <a:pt x="432" y="1932"/>
                  </a:lnTo>
                  <a:lnTo>
                    <a:pt x="384" y="1935"/>
                  </a:lnTo>
                  <a:lnTo>
                    <a:pt x="334" y="1937"/>
                  </a:lnTo>
                  <a:lnTo>
                    <a:pt x="284" y="1935"/>
                  </a:lnTo>
                  <a:lnTo>
                    <a:pt x="236" y="1932"/>
                  </a:lnTo>
                  <a:lnTo>
                    <a:pt x="188" y="1926"/>
                  </a:lnTo>
                  <a:lnTo>
                    <a:pt x="140" y="1918"/>
                  </a:lnTo>
                  <a:lnTo>
                    <a:pt x="94" y="1907"/>
                  </a:lnTo>
                  <a:lnTo>
                    <a:pt x="48" y="1893"/>
                  </a:lnTo>
                  <a:lnTo>
                    <a:pt x="2" y="1878"/>
                  </a:lnTo>
                  <a:lnTo>
                    <a:pt x="0" y="1878"/>
                  </a:lnTo>
                  <a:lnTo>
                    <a:pt x="0" y="1880"/>
                  </a:lnTo>
                  <a:lnTo>
                    <a:pt x="0" y="1882"/>
                  </a:lnTo>
                  <a:lnTo>
                    <a:pt x="0" y="1884"/>
                  </a:lnTo>
                  <a:lnTo>
                    <a:pt x="2" y="1886"/>
                  </a:lnTo>
                  <a:lnTo>
                    <a:pt x="2" y="1888"/>
                  </a:lnTo>
                  <a:lnTo>
                    <a:pt x="2" y="1889"/>
                  </a:lnTo>
                  <a:close/>
                </a:path>
              </a:pathLst>
            </a:custGeom>
            <a:solidFill>
              <a:srgbClr val="49B6FF"/>
            </a:solidFill>
            <a:ln w="9525">
              <a:noFill/>
              <a:round/>
            </a:ln>
          </p:spPr>
          <p:txBody>
            <a:bodyPr/>
            <a:lstStyle/>
            <a:p>
              <a:endParaRPr lang="en-US"/>
            </a:p>
          </p:txBody>
        </p:sp>
        <p:sp>
          <p:nvSpPr>
            <p:cNvPr id="21646" name="Freeform 346"/>
            <p:cNvSpPr>
              <a:spLocks noEditPoints="1"/>
            </p:cNvSpPr>
            <p:nvPr/>
          </p:nvSpPr>
          <p:spPr bwMode="auto">
            <a:xfrm>
              <a:off x="5167490" y="2039920"/>
              <a:ext cx="901700" cy="3076575"/>
            </a:xfrm>
            <a:custGeom>
              <a:avLst/>
              <a:gdLst>
                <a:gd name="T0" fmla="*/ 914400 w 639"/>
                <a:gd name="T1" fmla="*/ 49212 h 1938"/>
                <a:gd name="T2" fmla="*/ 763588 w 639"/>
                <a:gd name="T3" fmla="*/ 19050 h 1938"/>
                <a:gd name="T4" fmla="*/ 609600 w 639"/>
                <a:gd name="T5" fmla="*/ 3175 h 1938"/>
                <a:gd name="T6" fmla="*/ 450850 w 639"/>
                <a:gd name="T7" fmla="*/ 3175 h 1938"/>
                <a:gd name="T8" fmla="*/ 365125 w 639"/>
                <a:gd name="T9" fmla="*/ 9525 h 1938"/>
                <a:gd name="T10" fmla="*/ 365125 w 639"/>
                <a:gd name="T11" fmla="*/ 12700 h 1938"/>
                <a:gd name="T12" fmla="*/ 361950 w 639"/>
                <a:gd name="T13" fmla="*/ 19050 h 1938"/>
                <a:gd name="T14" fmla="*/ 358775 w 639"/>
                <a:gd name="T15" fmla="*/ 22225 h 1938"/>
                <a:gd name="T16" fmla="*/ 358775 w 639"/>
                <a:gd name="T17" fmla="*/ 28575 h 1938"/>
                <a:gd name="T18" fmla="*/ 450850 w 639"/>
                <a:gd name="T19" fmla="*/ 19050 h 1938"/>
                <a:gd name="T20" fmla="*/ 609600 w 639"/>
                <a:gd name="T21" fmla="*/ 19050 h 1938"/>
                <a:gd name="T22" fmla="*/ 762000 w 639"/>
                <a:gd name="T23" fmla="*/ 33338 h 1938"/>
                <a:gd name="T24" fmla="*/ 911225 w 639"/>
                <a:gd name="T25" fmla="*/ 65088 h 1938"/>
                <a:gd name="T26" fmla="*/ 962025 w 639"/>
                <a:gd name="T27" fmla="*/ 76200 h 1938"/>
                <a:gd name="T28" fmla="*/ 965200 w 639"/>
                <a:gd name="T29" fmla="*/ 73025 h 1938"/>
                <a:gd name="T30" fmla="*/ 968375 w 639"/>
                <a:gd name="T31" fmla="*/ 69850 h 1938"/>
                <a:gd name="T32" fmla="*/ 971550 w 639"/>
                <a:gd name="T33" fmla="*/ 68263 h 1938"/>
                <a:gd name="T34" fmla="*/ 3175 w 639"/>
                <a:gd name="T35" fmla="*/ 2982913 h 1938"/>
                <a:gd name="T36" fmla="*/ 73025 w 639"/>
                <a:gd name="T37" fmla="*/ 3006725 h 1938"/>
                <a:gd name="T38" fmla="*/ 219075 w 639"/>
                <a:gd name="T39" fmla="*/ 3043238 h 1938"/>
                <a:gd name="T40" fmla="*/ 371475 w 639"/>
                <a:gd name="T41" fmla="*/ 3067050 h 1938"/>
                <a:gd name="T42" fmla="*/ 530225 w 639"/>
                <a:gd name="T43" fmla="*/ 3076575 h 1938"/>
                <a:gd name="T44" fmla="*/ 688975 w 639"/>
                <a:gd name="T45" fmla="*/ 3067050 h 1938"/>
                <a:gd name="T46" fmla="*/ 839788 w 639"/>
                <a:gd name="T47" fmla="*/ 3043238 h 1938"/>
                <a:gd name="T48" fmla="*/ 987425 w 639"/>
                <a:gd name="T49" fmla="*/ 3006725 h 1938"/>
                <a:gd name="T50" fmla="*/ 1011238 w 639"/>
                <a:gd name="T51" fmla="*/ 2994025 h 1938"/>
                <a:gd name="T52" fmla="*/ 1008063 w 639"/>
                <a:gd name="T53" fmla="*/ 2990850 h 1938"/>
                <a:gd name="T54" fmla="*/ 1004888 w 639"/>
                <a:gd name="T55" fmla="*/ 2989263 h 1938"/>
                <a:gd name="T56" fmla="*/ 1001713 w 639"/>
                <a:gd name="T57" fmla="*/ 2986088 h 1938"/>
                <a:gd name="T58" fmla="*/ 984250 w 639"/>
                <a:gd name="T59" fmla="*/ 2990850 h 1938"/>
                <a:gd name="T60" fmla="*/ 838200 w 639"/>
                <a:gd name="T61" fmla="*/ 3027363 h 1938"/>
                <a:gd name="T62" fmla="*/ 685800 w 639"/>
                <a:gd name="T63" fmla="*/ 3049588 h 1938"/>
                <a:gd name="T64" fmla="*/ 530225 w 639"/>
                <a:gd name="T65" fmla="*/ 3059113 h 1938"/>
                <a:gd name="T66" fmla="*/ 374650 w 639"/>
                <a:gd name="T67" fmla="*/ 3049588 h 1938"/>
                <a:gd name="T68" fmla="*/ 222250 w 639"/>
                <a:gd name="T69" fmla="*/ 3027363 h 1938"/>
                <a:gd name="T70" fmla="*/ 79375 w 639"/>
                <a:gd name="T71" fmla="*/ 2990850 h 1938"/>
                <a:gd name="T72" fmla="*/ 0 w 639"/>
                <a:gd name="T73" fmla="*/ 2963863 h 1938"/>
                <a:gd name="T74" fmla="*/ 0 w 639"/>
                <a:gd name="T75" fmla="*/ 2967038 h 1938"/>
                <a:gd name="T76" fmla="*/ 0 w 639"/>
                <a:gd name="T77" fmla="*/ 2973388 h 1938"/>
                <a:gd name="T78" fmla="*/ 0 w 639"/>
                <a:gd name="T79" fmla="*/ 2976563 h 1938"/>
                <a:gd name="T80" fmla="*/ 3175 w 639"/>
                <a:gd name="T81" fmla="*/ 2982913 h 193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9"/>
                <a:gd name="T124" fmla="*/ 0 h 1938"/>
                <a:gd name="T125" fmla="*/ 639 w 639"/>
                <a:gd name="T126" fmla="*/ 1938 h 193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9" h="1938">
                  <a:moveTo>
                    <a:pt x="614" y="41"/>
                  </a:moveTo>
                  <a:lnTo>
                    <a:pt x="576" y="31"/>
                  </a:lnTo>
                  <a:lnTo>
                    <a:pt x="529" y="19"/>
                  </a:lnTo>
                  <a:lnTo>
                    <a:pt x="481" y="12"/>
                  </a:lnTo>
                  <a:lnTo>
                    <a:pt x="434" y="6"/>
                  </a:lnTo>
                  <a:lnTo>
                    <a:pt x="384" y="2"/>
                  </a:lnTo>
                  <a:lnTo>
                    <a:pt x="334" y="0"/>
                  </a:lnTo>
                  <a:lnTo>
                    <a:pt x="284" y="2"/>
                  </a:lnTo>
                  <a:lnTo>
                    <a:pt x="234" y="6"/>
                  </a:lnTo>
                  <a:lnTo>
                    <a:pt x="230" y="6"/>
                  </a:lnTo>
                  <a:lnTo>
                    <a:pt x="230" y="8"/>
                  </a:lnTo>
                  <a:lnTo>
                    <a:pt x="228" y="10"/>
                  </a:lnTo>
                  <a:lnTo>
                    <a:pt x="228" y="12"/>
                  </a:lnTo>
                  <a:lnTo>
                    <a:pt x="226" y="14"/>
                  </a:lnTo>
                  <a:lnTo>
                    <a:pt x="226" y="16"/>
                  </a:lnTo>
                  <a:lnTo>
                    <a:pt x="226" y="18"/>
                  </a:lnTo>
                  <a:lnTo>
                    <a:pt x="236" y="16"/>
                  </a:lnTo>
                  <a:lnTo>
                    <a:pt x="284" y="12"/>
                  </a:lnTo>
                  <a:lnTo>
                    <a:pt x="334" y="10"/>
                  </a:lnTo>
                  <a:lnTo>
                    <a:pt x="384" y="12"/>
                  </a:lnTo>
                  <a:lnTo>
                    <a:pt x="432" y="16"/>
                  </a:lnTo>
                  <a:lnTo>
                    <a:pt x="480" y="21"/>
                  </a:lnTo>
                  <a:lnTo>
                    <a:pt x="528" y="31"/>
                  </a:lnTo>
                  <a:lnTo>
                    <a:pt x="574" y="41"/>
                  </a:lnTo>
                  <a:lnTo>
                    <a:pt x="604" y="50"/>
                  </a:lnTo>
                  <a:lnTo>
                    <a:pt x="606" y="48"/>
                  </a:lnTo>
                  <a:lnTo>
                    <a:pt x="608" y="46"/>
                  </a:lnTo>
                  <a:lnTo>
                    <a:pt x="610" y="46"/>
                  </a:lnTo>
                  <a:lnTo>
                    <a:pt x="610" y="44"/>
                  </a:lnTo>
                  <a:lnTo>
                    <a:pt x="612" y="43"/>
                  </a:lnTo>
                  <a:lnTo>
                    <a:pt x="614" y="41"/>
                  </a:lnTo>
                  <a:close/>
                  <a:moveTo>
                    <a:pt x="2" y="1879"/>
                  </a:moveTo>
                  <a:lnTo>
                    <a:pt x="2" y="1879"/>
                  </a:lnTo>
                  <a:lnTo>
                    <a:pt x="46" y="1894"/>
                  </a:lnTo>
                  <a:lnTo>
                    <a:pt x="92" y="1907"/>
                  </a:lnTo>
                  <a:lnTo>
                    <a:pt x="138" y="1917"/>
                  </a:lnTo>
                  <a:lnTo>
                    <a:pt x="186" y="1927"/>
                  </a:lnTo>
                  <a:lnTo>
                    <a:pt x="234" y="1932"/>
                  </a:lnTo>
                  <a:lnTo>
                    <a:pt x="284" y="1936"/>
                  </a:lnTo>
                  <a:lnTo>
                    <a:pt x="334" y="1938"/>
                  </a:lnTo>
                  <a:lnTo>
                    <a:pt x="384" y="1936"/>
                  </a:lnTo>
                  <a:lnTo>
                    <a:pt x="434" y="1932"/>
                  </a:lnTo>
                  <a:lnTo>
                    <a:pt x="481" y="1927"/>
                  </a:lnTo>
                  <a:lnTo>
                    <a:pt x="529" y="1917"/>
                  </a:lnTo>
                  <a:lnTo>
                    <a:pt x="576" y="1907"/>
                  </a:lnTo>
                  <a:lnTo>
                    <a:pt x="622" y="1894"/>
                  </a:lnTo>
                  <a:lnTo>
                    <a:pt x="639" y="1888"/>
                  </a:lnTo>
                  <a:lnTo>
                    <a:pt x="637" y="1886"/>
                  </a:lnTo>
                  <a:lnTo>
                    <a:pt x="635" y="1884"/>
                  </a:lnTo>
                  <a:lnTo>
                    <a:pt x="633" y="1883"/>
                  </a:lnTo>
                  <a:lnTo>
                    <a:pt x="631" y="1883"/>
                  </a:lnTo>
                  <a:lnTo>
                    <a:pt x="631" y="1881"/>
                  </a:lnTo>
                  <a:lnTo>
                    <a:pt x="629" y="1881"/>
                  </a:lnTo>
                  <a:lnTo>
                    <a:pt x="620" y="1884"/>
                  </a:lnTo>
                  <a:lnTo>
                    <a:pt x="574" y="1896"/>
                  </a:lnTo>
                  <a:lnTo>
                    <a:pt x="528" y="1907"/>
                  </a:lnTo>
                  <a:lnTo>
                    <a:pt x="480" y="1915"/>
                  </a:lnTo>
                  <a:lnTo>
                    <a:pt x="432" y="1921"/>
                  </a:lnTo>
                  <a:lnTo>
                    <a:pt x="384" y="1925"/>
                  </a:lnTo>
                  <a:lnTo>
                    <a:pt x="334" y="1927"/>
                  </a:lnTo>
                  <a:lnTo>
                    <a:pt x="284" y="1925"/>
                  </a:lnTo>
                  <a:lnTo>
                    <a:pt x="236" y="1921"/>
                  </a:lnTo>
                  <a:lnTo>
                    <a:pt x="188" y="1915"/>
                  </a:lnTo>
                  <a:lnTo>
                    <a:pt x="140" y="1907"/>
                  </a:lnTo>
                  <a:lnTo>
                    <a:pt x="94" y="1896"/>
                  </a:lnTo>
                  <a:lnTo>
                    <a:pt x="50" y="1884"/>
                  </a:lnTo>
                  <a:lnTo>
                    <a:pt x="4" y="1869"/>
                  </a:lnTo>
                  <a:lnTo>
                    <a:pt x="0" y="1867"/>
                  </a:lnTo>
                  <a:lnTo>
                    <a:pt x="0" y="1869"/>
                  </a:lnTo>
                  <a:lnTo>
                    <a:pt x="0" y="1871"/>
                  </a:lnTo>
                  <a:lnTo>
                    <a:pt x="0" y="1873"/>
                  </a:lnTo>
                  <a:lnTo>
                    <a:pt x="0" y="1875"/>
                  </a:lnTo>
                  <a:lnTo>
                    <a:pt x="0" y="1877"/>
                  </a:lnTo>
                  <a:lnTo>
                    <a:pt x="2" y="1879"/>
                  </a:lnTo>
                  <a:close/>
                </a:path>
              </a:pathLst>
            </a:custGeom>
            <a:solidFill>
              <a:srgbClr val="4AB6FF"/>
            </a:solidFill>
            <a:ln w="9525">
              <a:noFill/>
              <a:round/>
            </a:ln>
          </p:spPr>
          <p:txBody>
            <a:bodyPr/>
            <a:lstStyle/>
            <a:p>
              <a:endParaRPr lang="en-US"/>
            </a:p>
          </p:txBody>
        </p:sp>
        <p:sp>
          <p:nvSpPr>
            <p:cNvPr id="21647" name="Freeform 347"/>
            <p:cNvSpPr>
              <a:spLocks noEditPoints="1"/>
            </p:cNvSpPr>
            <p:nvPr/>
          </p:nvSpPr>
          <p:spPr bwMode="auto">
            <a:xfrm>
              <a:off x="5164667" y="2049445"/>
              <a:ext cx="898878" cy="3057525"/>
            </a:xfrm>
            <a:custGeom>
              <a:avLst/>
              <a:gdLst>
                <a:gd name="T0" fmla="*/ 917575 w 637"/>
                <a:gd name="T1" fmla="*/ 46038 h 1926"/>
                <a:gd name="T2" fmla="*/ 766763 w 637"/>
                <a:gd name="T3" fmla="*/ 15875 h 1926"/>
                <a:gd name="T4" fmla="*/ 612775 w 637"/>
                <a:gd name="T5" fmla="*/ 0 h 1926"/>
                <a:gd name="T6" fmla="*/ 454025 w 637"/>
                <a:gd name="T7" fmla="*/ 0 h 1926"/>
                <a:gd name="T8" fmla="*/ 365125 w 637"/>
                <a:gd name="T9" fmla="*/ 9525 h 1926"/>
                <a:gd name="T10" fmla="*/ 361950 w 637"/>
                <a:gd name="T11" fmla="*/ 12700 h 1926"/>
                <a:gd name="T12" fmla="*/ 361950 w 637"/>
                <a:gd name="T13" fmla="*/ 19050 h 1926"/>
                <a:gd name="T14" fmla="*/ 358775 w 637"/>
                <a:gd name="T15" fmla="*/ 20638 h 1926"/>
                <a:gd name="T16" fmla="*/ 358775 w 637"/>
                <a:gd name="T17" fmla="*/ 26988 h 1926"/>
                <a:gd name="T18" fmla="*/ 457200 w 637"/>
                <a:gd name="T19" fmla="*/ 19050 h 1926"/>
                <a:gd name="T20" fmla="*/ 612775 w 637"/>
                <a:gd name="T21" fmla="*/ 19050 h 1926"/>
                <a:gd name="T22" fmla="*/ 765175 w 637"/>
                <a:gd name="T23" fmla="*/ 33338 h 1926"/>
                <a:gd name="T24" fmla="*/ 911225 w 637"/>
                <a:gd name="T25" fmla="*/ 63500 h 1926"/>
                <a:gd name="T26" fmla="*/ 958850 w 637"/>
                <a:gd name="T27" fmla="*/ 76200 h 1926"/>
                <a:gd name="T28" fmla="*/ 962025 w 637"/>
                <a:gd name="T29" fmla="*/ 69850 h 1926"/>
                <a:gd name="T30" fmla="*/ 965200 w 637"/>
                <a:gd name="T31" fmla="*/ 66675 h 1926"/>
                <a:gd name="T32" fmla="*/ 968375 w 637"/>
                <a:gd name="T33" fmla="*/ 63500 h 1926"/>
                <a:gd name="T34" fmla="*/ 3175 w 637"/>
                <a:gd name="T35" fmla="*/ 2963863 h 1926"/>
                <a:gd name="T36" fmla="*/ 79375 w 637"/>
                <a:gd name="T37" fmla="*/ 2987675 h 1926"/>
                <a:gd name="T38" fmla="*/ 225425 w 637"/>
                <a:gd name="T39" fmla="*/ 3027363 h 1926"/>
                <a:gd name="T40" fmla="*/ 377825 w 637"/>
                <a:gd name="T41" fmla="*/ 3049588 h 1926"/>
                <a:gd name="T42" fmla="*/ 533400 w 637"/>
                <a:gd name="T43" fmla="*/ 3057525 h 1926"/>
                <a:gd name="T44" fmla="*/ 688975 w 637"/>
                <a:gd name="T45" fmla="*/ 3049588 h 1926"/>
                <a:gd name="T46" fmla="*/ 841375 w 637"/>
                <a:gd name="T47" fmla="*/ 3027363 h 1926"/>
                <a:gd name="T48" fmla="*/ 987425 w 637"/>
                <a:gd name="T49" fmla="*/ 2987675 h 1926"/>
                <a:gd name="T50" fmla="*/ 1008063 w 637"/>
                <a:gd name="T51" fmla="*/ 2979738 h 1926"/>
                <a:gd name="T52" fmla="*/ 1004888 w 637"/>
                <a:gd name="T53" fmla="*/ 2976563 h 1926"/>
                <a:gd name="T54" fmla="*/ 1001713 w 637"/>
                <a:gd name="T55" fmla="*/ 2973388 h 1926"/>
                <a:gd name="T56" fmla="*/ 998538 w 637"/>
                <a:gd name="T57" fmla="*/ 2970213 h 1926"/>
                <a:gd name="T58" fmla="*/ 984250 w 637"/>
                <a:gd name="T59" fmla="*/ 2973388 h 1926"/>
                <a:gd name="T60" fmla="*/ 838200 w 637"/>
                <a:gd name="T61" fmla="*/ 3009900 h 1926"/>
                <a:gd name="T62" fmla="*/ 688975 w 637"/>
                <a:gd name="T63" fmla="*/ 3033713 h 1926"/>
                <a:gd name="T64" fmla="*/ 533400 w 637"/>
                <a:gd name="T65" fmla="*/ 3040063 h 1926"/>
                <a:gd name="T66" fmla="*/ 377825 w 637"/>
                <a:gd name="T67" fmla="*/ 3033713 h 1926"/>
                <a:gd name="T68" fmla="*/ 228600 w 637"/>
                <a:gd name="T69" fmla="*/ 3009900 h 1926"/>
                <a:gd name="T70" fmla="*/ 82550 w 637"/>
                <a:gd name="T71" fmla="*/ 2973388 h 1926"/>
                <a:gd name="T72" fmla="*/ 0 w 637"/>
                <a:gd name="T73" fmla="*/ 2943225 h 1926"/>
                <a:gd name="T74" fmla="*/ 0 w 637"/>
                <a:gd name="T75" fmla="*/ 2947988 h 1926"/>
                <a:gd name="T76" fmla="*/ 3175 w 637"/>
                <a:gd name="T77" fmla="*/ 2954338 h 1926"/>
                <a:gd name="T78" fmla="*/ 3175 w 637"/>
                <a:gd name="T79" fmla="*/ 2957513 h 1926"/>
                <a:gd name="T80" fmla="*/ 3175 w 637"/>
                <a:gd name="T81" fmla="*/ 2963863 h 192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7"/>
                <a:gd name="T124" fmla="*/ 0 h 1926"/>
                <a:gd name="T125" fmla="*/ 637 w 637"/>
                <a:gd name="T126" fmla="*/ 1926 h 192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7" h="1926">
                  <a:moveTo>
                    <a:pt x="612" y="40"/>
                  </a:moveTo>
                  <a:lnTo>
                    <a:pt x="578" y="29"/>
                  </a:lnTo>
                  <a:lnTo>
                    <a:pt x="530" y="19"/>
                  </a:lnTo>
                  <a:lnTo>
                    <a:pt x="483" y="10"/>
                  </a:lnTo>
                  <a:lnTo>
                    <a:pt x="434" y="4"/>
                  </a:lnTo>
                  <a:lnTo>
                    <a:pt x="386" y="0"/>
                  </a:lnTo>
                  <a:lnTo>
                    <a:pt x="336" y="0"/>
                  </a:lnTo>
                  <a:lnTo>
                    <a:pt x="286" y="0"/>
                  </a:lnTo>
                  <a:lnTo>
                    <a:pt x="238" y="4"/>
                  </a:lnTo>
                  <a:lnTo>
                    <a:pt x="230" y="6"/>
                  </a:lnTo>
                  <a:lnTo>
                    <a:pt x="228" y="8"/>
                  </a:lnTo>
                  <a:lnTo>
                    <a:pt x="228" y="10"/>
                  </a:lnTo>
                  <a:lnTo>
                    <a:pt x="228" y="12"/>
                  </a:lnTo>
                  <a:lnTo>
                    <a:pt x="226" y="12"/>
                  </a:lnTo>
                  <a:lnTo>
                    <a:pt x="226" y="13"/>
                  </a:lnTo>
                  <a:lnTo>
                    <a:pt x="226" y="15"/>
                  </a:lnTo>
                  <a:lnTo>
                    <a:pt x="226" y="17"/>
                  </a:lnTo>
                  <a:lnTo>
                    <a:pt x="238" y="15"/>
                  </a:lnTo>
                  <a:lnTo>
                    <a:pt x="288" y="12"/>
                  </a:lnTo>
                  <a:lnTo>
                    <a:pt x="336" y="10"/>
                  </a:lnTo>
                  <a:lnTo>
                    <a:pt x="386" y="12"/>
                  </a:lnTo>
                  <a:lnTo>
                    <a:pt x="434" y="15"/>
                  </a:lnTo>
                  <a:lnTo>
                    <a:pt x="482" y="21"/>
                  </a:lnTo>
                  <a:lnTo>
                    <a:pt x="528" y="29"/>
                  </a:lnTo>
                  <a:lnTo>
                    <a:pt x="574" y="40"/>
                  </a:lnTo>
                  <a:lnTo>
                    <a:pt x="602" y="48"/>
                  </a:lnTo>
                  <a:lnTo>
                    <a:pt x="604" y="48"/>
                  </a:lnTo>
                  <a:lnTo>
                    <a:pt x="604" y="46"/>
                  </a:lnTo>
                  <a:lnTo>
                    <a:pt x="606" y="44"/>
                  </a:lnTo>
                  <a:lnTo>
                    <a:pt x="608" y="42"/>
                  </a:lnTo>
                  <a:lnTo>
                    <a:pt x="610" y="40"/>
                  </a:lnTo>
                  <a:lnTo>
                    <a:pt x="612" y="40"/>
                  </a:lnTo>
                  <a:close/>
                  <a:moveTo>
                    <a:pt x="2" y="1867"/>
                  </a:moveTo>
                  <a:lnTo>
                    <a:pt x="4" y="1867"/>
                  </a:lnTo>
                  <a:lnTo>
                    <a:pt x="50" y="1882"/>
                  </a:lnTo>
                  <a:lnTo>
                    <a:pt x="96" y="1896"/>
                  </a:lnTo>
                  <a:lnTo>
                    <a:pt x="142" y="1907"/>
                  </a:lnTo>
                  <a:lnTo>
                    <a:pt x="190" y="1915"/>
                  </a:lnTo>
                  <a:lnTo>
                    <a:pt x="238" y="1921"/>
                  </a:lnTo>
                  <a:lnTo>
                    <a:pt x="286" y="1924"/>
                  </a:lnTo>
                  <a:lnTo>
                    <a:pt x="336" y="1926"/>
                  </a:lnTo>
                  <a:lnTo>
                    <a:pt x="386" y="1924"/>
                  </a:lnTo>
                  <a:lnTo>
                    <a:pt x="434" y="1921"/>
                  </a:lnTo>
                  <a:lnTo>
                    <a:pt x="483" y="1915"/>
                  </a:lnTo>
                  <a:lnTo>
                    <a:pt x="530" y="1907"/>
                  </a:lnTo>
                  <a:lnTo>
                    <a:pt x="578" y="1896"/>
                  </a:lnTo>
                  <a:lnTo>
                    <a:pt x="622" y="1882"/>
                  </a:lnTo>
                  <a:lnTo>
                    <a:pt x="637" y="1878"/>
                  </a:lnTo>
                  <a:lnTo>
                    <a:pt x="635" y="1877"/>
                  </a:lnTo>
                  <a:lnTo>
                    <a:pt x="633" y="1877"/>
                  </a:lnTo>
                  <a:lnTo>
                    <a:pt x="633" y="1875"/>
                  </a:lnTo>
                  <a:lnTo>
                    <a:pt x="631" y="1875"/>
                  </a:lnTo>
                  <a:lnTo>
                    <a:pt x="631" y="1873"/>
                  </a:lnTo>
                  <a:lnTo>
                    <a:pt x="629" y="1873"/>
                  </a:lnTo>
                  <a:lnTo>
                    <a:pt x="629" y="1871"/>
                  </a:lnTo>
                  <a:lnTo>
                    <a:pt x="627" y="1871"/>
                  </a:lnTo>
                  <a:lnTo>
                    <a:pt x="620" y="1873"/>
                  </a:lnTo>
                  <a:lnTo>
                    <a:pt x="574" y="1886"/>
                  </a:lnTo>
                  <a:lnTo>
                    <a:pt x="528" y="1896"/>
                  </a:lnTo>
                  <a:lnTo>
                    <a:pt x="482" y="1905"/>
                  </a:lnTo>
                  <a:lnTo>
                    <a:pt x="434" y="1911"/>
                  </a:lnTo>
                  <a:lnTo>
                    <a:pt x="386" y="1915"/>
                  </a:lnTo>
                  <a:lnTo>
                    <a:pt x="336" y="1915"/>
                  </a:lnTo>
                  <a:lnTo>
                    <a:pt x="288" y="1915"/>
                  </a:lnTo>
                  <a:lnTo>
                    <a:pt x="238" y="1911"/>
                  </a:lnTo>
                  <a:lnTo>
                    <a:pt x="190" y="1905"/>
                  </a:lnTo>
                  <a:lnTo>
                    <a:pt x="144" y="1896"/>
                  </a:lnTo>
                  <a:lnTo>
                    <a:pt x="98" y="1886"/>
                  </a:lnTo>
                  <a:lnTo>
                    <a:pt x="52" y="1873"/>
                  </a:lnTo>
                  <a:lnTo>
                    <a:pt x="7" y="1857"/>
                  </a:lnTo>
                  <a:lnTo>
                    <a:pt x="0" y="1854"/>
                  </a:lnTo>
                  <a:lnTo>
                    <a:pt x="0" y="1855"/>
                  </a:lnTo>
                  <a:lnTo>
                    <a:pt x="0" y="1857"/>
                  </a:lnTo>
                  <a:lnTo>
                    <a:pt x="0" y="1859"/>
                  </a:lnTo>
                  <a:lnTo>
                    <a:pt x="2" y="1861"/>
                  </a:lnTo>
                  <a:lnTo>
                    <a:pt x="2" y="1863"/>
                  </a:lnTo>
                  <a:lnTo>
                    <a:pt x="2" y="1865"/>
                  </a:lnTo>
                  <a:lnTo>
                    <a:pt x="2" y="1867"/>
                  </a:lnTo>
                  <a:close/>
                </a:path>
              </a:pathLst>
            </a:custGeom>
            <a:solidFill>
              <a:srgbClr val="4BB7FF"/>
            </a:solidFill>
            <a:ln w="9525">
              <a:noFill/>
              <a:round/>
            </a:ln>
          </p:spPr>
          <p:txBody>
            <a:bodyPr/>
            <a:lstStyle/>
            <a:p>
              <a:endParaRPr lang="en-US"/>
            </a:p>
          </p:txBody>
        </p:sp>
        <p:sp>
          <p:nvSpPr>
            <p:cNvPr id="21648" name="Freeform 348"/>
            <p:cNvSpPr>
              <a:spLocks noEditPoints="1"/>
            </p:cNvSpPr>
            <p:nvPr/>
          </p:nvSpPr>
          <p:spPr bwMode="auto">
            <a:xfrm>
              <a:off x="5164667" y="2055795"/>
              <a:ext cx="890412" cy="3043237"/>
            </a:xfrm>
            <a:custGeom>
              <a:avLst/>
              <a:gdLst>
                <a:gd name="T0" fmla="*/ 914400 w 631"/>
                <a:gd name="T1" fmla="*/ 49212 h 1917"/>
                <a:gd name="T2" fmla="*/ 765175 w 631"/>
                <a:gd name="T3" fmla="*/ 17462 h 1917"/>
                <a:gd name="T4" fmla="*/ 612775 w 631"/>
                <a:gd name="T5" fmla="*/ 3175 h 1917"/>
                <a:gd name="T6" fmla="*/ 454025 w 631"/>
                <a:gd name="T7" fmla="*/ 3175 h 1917"/>
                <a:gd name="T8" fmla="*/ 361950 w 631"/>
                <a:gd name="T9" fmla="*/ 12700 h 1917"/>
                <a:gd name="T10" fmla="*/ 358775 w 631"/>
                <a:gd name="T11" fmla="*/ 14288 h 1917"/>
                <a:gd name="T12" fmla="*/ 358775 w 631"/>
                <a:gd name="T13" fmla="*/ 20637 h 1917"/>
                <a:gd name="T14" fmla="*/ 355600 w 631"/>
                <a:gd name="T15" fmla="*/ 23812 h 1917"/>
                <a:gd name="T16" fmla="*/ 352425 w 631"/>
                <a:gd name="T17" fmla="*/ 30162 h 1917"/>
                <a:gd name="T18" fmla="*/ 457200 w 631"/>
                <a:gd name="T19" fmla="*/ 20637 h 1917"/>
                <a:gd name="T20" fmla="*/ 609600 w 631"/>
                <a:gd name="T21" fmla="*/ 20637 h 1917"/>
                <a:gd name="T22" fmla="*/ 762000 w 631"/>
                <a:gd name="T23" fmla="*/ 36512 h 1917"/>
                <a:gd name="T24" fmla="*/ 908050 w 631"/>
                <a:gd name="T25" fmla="*/ 66675 h 1917"/>
                <a:gd name="T26" fmla="*/ 950913 w 631"/>
                <a:gd name="T27" fmla="*/ 76200 h 1917"/>
                <a:gd name="T28" fmla="*/ 954088 w 631"/>
                <a:gd name="T29" fmla="*/ 73025 h 1917"/>
                <a:gd name="T30" fmla="*/ 958850 w 631"/>
                <a:gd name="T31" fmla="*/ 69850 h 1917"/>
                <a:gd name="T32" fmla="*/ 962025 w 631"/>
                <a:gd name="T33" fmla="*/ 63500 h 1917"/>
                <a:gd name="T34" fmla="*/ 3175 w 631"/>
                <a:gd name="T35" fmla="*/ 2947987 h 1917"/>
                <a:gd name="T36" fmla="*/ 82550 w 631"/>
                <a:gd name="T37" fmla="*/ 2974975 h 1917"/>
                <a:gd name="T38" fmla="*/ 225425 w 631"/>
                <a:gd name="T39" fmla="*/ 3011487 h 1917"/>
                <a:gd name="T40" fmla="*/ 377825 w 631"/>
                <a:gd name="T41" fmla="*/ 3033712 h 1917"/>
                <a:gd name="T42" fmla="*/ 533400 w 631"/>
                <a:gd name="T43" fmla="*/ 3043237 h 1917"/>
                <a:gd name="T44" fmla="*/ 688975 w 631"/>
                <a:gd name="T45" fmla="*/ 3033712 h 1917"/>
                <a:gd name="T46" fmla="*/ 841375 w 631"/>
                <a:gd name="T47" fmla="*/ 3011487 h 1917"/>
                <a:gd name="T48" fmla="*/ 987425 w 631"/>
                <a:gd name="T49" fmla="*/ 2974975 h 1917"/>
                <a:gd name="T50" fmla="*/ 1001713 w 631"/>
                <a:gd name="T51" fmla="*/ 2967037 h 1917"/>
                <a:gd name="T52" fmla="*/ 998538 w 631"/>
                <a:gd name="T53" fmla="*/ 2963862 h 1917"/>
                <a:gd name="T54" fmla="*/ 993775 w 631"/>
                <a:gd name="T55" fmla="*/ 2960687 h 1917"/>
                <a:gd name="T56" fmla="*/ 990600 w 631"/>
                <a:gd name="T57" fmla="*/ 2957512 h 1917"/>
                <a:gd name="T58" fmla="*/ 981075 w 631"/>
                <a:gd name="T59" fmla="*/ 2957512 h 1917"/>
                <a:gd name="T60" fmla="*/ 838200 w 631"/>
                <a:gd name="T61" fmla="*/ 2994025 h 1917"/>
                <a:gd name="T62" fmla="*/ 688975 w 631"/>
                <a:gd name="T63" fmla="*/ 3017837 h 1917"/>
                <a:gd name="T64" fmla="*/ 533400 w 631"/>
                <a:gd name="T65" fmla="*/ 3027362 h 1917"/>
                <a:gd name="T66" fmla="*/ 381000 w 631"/>
                <a:gd name="T67" fmla="*/ 3017837 h 1917"/>
                <a:gd name="T68" fmla="*/ 231775 w 631"/>
                <a:gd name="T69" fmla="*/ 2994025 h 1917"/>
                <a:gd name="T70" fmla="*/ 85725 w 631"/>
                <a:gd name="T71" fmla="*/ 2957512 h 1917"/>
                <a:gd name="T72" fmla="*/ 0 w 631"/>
                <a:gd name="T73" fmla="*/ 2927350 h 1917"/>
                <a:gd name="T74" fmla="*/ 0 w 631"/>
                <a:gd name="T75" fmla="*/ 2933700 h 1917"/>
                <a:gd name="T76" fmla="*/ 0 w 631"/>
                <a:gd name="T77" fmla="*/ 2936875 h 1917"/>
                <a:gd name="T78" fmla="*/ 0 w 631"/>
                <a:gd name="T79" fmla="*/ 2941637 h 1917"/>
                <a:gd name="T80" fmla="*/ 3175 w 631"/>
                <a:gd name="T81" fmla="*/ 2947987 h 19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1"/>
                <a:gd name="T124" fmla="*/ 0 h 1917"/>
                <a:gd name="T125" fmla="*/ 631 w 631"/>
                <a:gd name="T126" fmla="*/ 1917 h 19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1" h="1917">
                  <a:moveTo>
                    <a:pt x="606" y="40"/>
                  </a:moveTo>
                  <a:lnTo>
                    <a:pt x="576" y="31"/>
                  </a:lnTo>
                  <a:lnTo>
                    <a:pt x="530" y="21"/>
                  </a:lnTo>
                  <a:lnTo>
                    <a:pt x="482" y="11"/>
                  </a:lnTo>
                  <a:lnTo>
                    <a:pt x="434" y="6"/>
                  </a:lnTo>
                  <a:lnTo>
                    <a:pt x="386" y="2"/>
                  </a:lnTo>
                  <a:lnTo>
                    <a:pt x="336" y="0"/>
                  </a:lnTo>
                  <a:lnTo>
                    <a:pt x="286" y="2"/>
                  </a:lnTo>
                  <a:lnTo>
                    <a:pt x="238" y="6"/>
                  </a:lnTo>
                  <a:lnTo>
                    <a:pt x="228" y="8"/>
                  </a:lnTo>
                  <a:lnTo>
                    <a:pt x="226" y="8"/>
                  </a:lnTo>
                  <a:lnTo>
                    <a:pt x="226" y="9"/>
                  </a:lnTo>
                  <a:lnTo>
                    <a:pt x="226" y="11"/>
                  </a:lnTo>
                  <a:lnTo>
                    <a:pt x="226" y="13"/>
                  </a:lnTo>
                  <a:lnTo>
                    <a:pt x="224" y="13"/>
                  </a:lnTo>
                  <a:lnTo>
                    <a:pt x="224" y="15"/>
                  </a:lnTo>
                  <a:lnTo>
                    <a:pt x="224" y="17"/>
                  </a:lnTo>
                  <a:lnTo>
                    <a:pt x="222" y="19"/>
                  </a:lnTo>
                  <a:lnTo>
                    <a:pt x="240" y="17"/>
                  </a:lnTo>
                  <a:lnTo>
                    <a:pt x="288" y="13"/>
                  </a:lnTo>
                  <a:lnTo>
                    <a:pt x="336" y="11"/>
                  </a:lnTo>
                  <a:lnTo>
                    <a:pt x="384" y="13"/>
                  </a:lnTo>
                  <a:lnTo>
                    <a:pt x="434" y="17"/>
                  </a:lnTo>
                  <a:lnTo>
                    <a:pt x="480" y="23"/>
                  </a:lnTo>
                  <a:lnTo>
                    <a:pt x="528" y="31"/>
                  </a:lnTo>
                  <a:lnTo>
                    <a:pt x="572" y="42"/>
                  </a:lnTo>
                  <a:lnTo>
                    <a:pt x="599" y="48"/>
                  </a:lnTo>
                  <a:lnTo>
                    <a:pt x="601" y="46"/>
                  </a:lnTo>
                  <a:lnTo>
                    <a:pt x="602" y="44"/>
                  </a:lnTo>
                  <a:lnTo>
                    <a:pt x="604" y="44"/>
                  </a:lnTo>
                  <a:lnTo>
                    <a:pt x="604" y="42"/>
                  </a:lnTo>
                  <a:lnTo>
                    <a:pt x="606" y="40"/>
                  </a:lnTo>
                  <a:close/>
                  <a:moveTo>
                    <a:pt x="2" y="1857"/>
                  </a:moveTo>
                  <a:lnTo>
                    <a:pt x="6" y="1859"/>
                  </a:lnTo>
                  <a:lnTo>
                    <a:pt x="52" y="1874"/>
                  </a:lnTo>
                  <a:lnTo>
                    <a:pt x="96" y="1886"/>
                  </a:lnTo>
                  <a:lnTo>
                    <a:pt x="142" y="1897"/>
                  </a:lnTo>
                  <a:lnTo>
                    <a:pt x="190" y="1905"/>
                  </a:lnTo>
                  <a:lnTo>
                    <a:pt x="238" y="1911"/>
                  </a:lnTo>
                  <a:lnTo>
                    <a:pt x="286" y="1915"/>
                  </a:lnTo>
                  <a:lnTo>
                    <a:pt x="336" y="1917"/>
                  </a:lnTo>
                  <a:lnTo>
                    <a:pt x="386" y="1915"/>
                  </a:lnTo>
                  <a:lnTo>
                    <a:pt x="434" y="1911"/>
                  </a:lnTo>
                  <a:lnTo>
                    <a:pt x="482" y="1905"/>
                  </a:lnTo>
                  <a:lnTo>
                    <a:pt x="530" y="1897"/>
                  </a:lnTo>
                  <a:lnTo>
                    <a:pt x="576" y="1886"/>
                  </a:lnTo>
                  <a:lnTo>
                    <a:pt x="622" y="1874"/>
                  </a:lnTo>
                  <a:lnTo>
                    <a:pt x="631" y="1871"/>
                  </a:lnTo>
                  <a:lnTo>
                    <a:pt x="631" y="1869"/>
                  </a:lnTo>
                  <a:lnTo>
                    <a:pt x="629" y="1869"/>
                  </a:lnTo>
                  <a:lnTo>
                    <a:pt x="629" y="1867"/>
                  </a:lnTo>
                  <a:lnTo>
                    <a:pt x="627" y="1867"/>
                  </a:lnTo>
                  <a:lnTo>
                    <a:pt x="626" y="1865"/>
                  </a:lnTo>
                  <a:lnTo>
                    <a:pt x="626" y="1863"/>
                  </a:lnTo>
                  <a:lnTo>
                    <a:pt x="624" y="1863"/>
                  </a:lnTo>
                  <a:lnTo>
                    <a:pt x="624" y="1861"/>
                  </a:lnTo>
                  <a:lnTo>
                    <a:pt x="618" y="1863"/>
                  </a:lnTo>
                  <a:lnTo>
                    <a:pt x="572" y="1876"/>
                  </a:lnTo>
                  <a:lnTo>
                    <a:pt x="528" y="1886"/>
                  </a:lnTo>
                  <a:lnTo>
                    <a:pt x="480" y="1896"/>
                  </a:lnTo>
                  <a:lnTo>
                    <a:pt x="434" y="1901"/>
                  </a:lnTo>
                  <a:lnTo>
                    <a:pt x="384" y="1905"/>
                  </a:lnTo>
                  <a:lnTo>
                    <a:pt x="336" y="1907"/>
                  </a:lnTo>
                  <a:lnTo>
                    <a:pt x="288" y="1905"/>
                  </a:lnTo>
                  <a:lnTo>
                    <a:pt x="240" y="1901"/>
                  </a:lnTo>
                  <a:lnTo>
                    <a:pt x="192" y="1896"/>
                  </a:lnTo>
                  <a:lnTo>
                    <a:pt x="146" y="1886"/>
                  </a:lnTo>
                  <a:lnTo>
                    <a:pt x="100" y="1876"/>
                  </a:lnTo>
                  <a:lnTo>
                    <a:pt x="54" y="1863"/>
                  </a:lnTo>
                  <a:lnTo>
                    <a:pt x="9" y="1850"/>
                  </a:lnTo>
                  <a:lnTo>
                    <a:pt x="0" y="1844"/>
                  </a:lnTo>
                  <a:lnTo>
                    <a:pt x="0" y="1846"/>
                  </a:lnTo>
                  <a:lnTo>
                    <a:pt x="0" y="1848"/>
                  </a:lnTo>
                  <a:lnTo>
                    <a:pt x="0" y="1850"/>
                  </a:lnTo>
                  <a:lnTo>
                    <a:pt x="0" y="1851"/>
                  </a:lnTo>
                  <a:lnTo>
                    <a:pt x="0" y="1853"/>
                  </a:lnTo>
                  <a:lnTo>
                    <a:pt x="0" y="1855"/>
                  </a:lnTo>
                  <a:lnTo>
                    <a:pt x="2" y="1857"/>
                  </a:lnTo>
                  <a:close/>
                </a:path>
              </a:pathLst>
            </a:custGeom>
            <a:solidFill>
              <a:srgbClr val="4CB7FF"/>
            </a:solidFill>
            <a:ln w="9525">
              <a:noFill/>
              <a:round/>
            </a:ln>
          </p:spPr>
          <p:txBody>
            <a:bodyPr/>
            <a:lstStyle/>
            <a:p>
              <a:endParaRPr lang="en-US"/>
            </a:p>
          </p:txBody>
        </p:sp>
        <p:sp>
          <p:nvSpPr>
            <p:cNvPr id="21649" name="Freeform 349"/>
            <p:cNvSpPr>
              <a:spLocks noEditPoints="1"/>
            </p:cNvSpPr>
            <p:nvPr/>
          </p:nvSpPr>
          <p:spPr bwMode="auto">
            <a:xfrm>
              <a:off x="5161846" y="2065320"/>
              <a:ext cx="887589" cy="3024187"/>
            </a:xfrm>
            <a:custGeom>
              <a:avLst/>
              <a:gdLst>
                <a:gd name="T0" fmla="*/ 914400 w 629"/>
                <a:gd name="T1" fmla="*/ 47625 h 1905"/>
                <a:gd name="T2" fmla="*/ 768350 w 629"/>
                <a:gd name="T3" fmla="*/ 17462 h 1905"/>
                <a:gd name="T4" fmla="*/ 615950 w 629"/>
                <a:gd name="T5" fmla="*/ 3175 h 1905"/>
                <a:gd name="T6" fmla="*/ 460375 w 629"/>
                <a:gd name="T7" fmla="*/ 3175 h 1905"/>
                <a:gd name="T8" fmla="*/ 361950 w 629"/>
                <a:gd name="T9" fmla="*/ 11112 h 1905"/>
                <a:gd name="T10" fmla="*/ 358775 w 629"/>
                <a:gd name="T11" fmla="*/ 14288 h 1905"/>
                <a:gd name="T12" fmla="*/ 355600 w 629"/>
                <a:gd name="T13" fmla="*/ 20637 h 1905"/>
                <a:gd name="T14" fmla="*/ 355600 w 629"/>
                <a:gd name="T15" fmla="*/ 23812 h 1905"/>
                <a:gd name="T16" fmla="*/ 354013 w 629"/>
                <a:gd name="T17" fmla="*/ 30162 h 1905"/>
                <a:gd name="T18" fmla="*/ 460375 w 629"/>
                <a:gd name="T19" fmla="*/ 17462 h 1905"/>
                <a:gd name="T20" fmla="*/ 612775 w 629"/>
                <a:gd name="T21" fmla="*/ 17462 h 1905"/>
                <a:gd name="T22" fmla="*/ 765175 w 629"/>
                <a:gd name="T23" fmla="*/ 33337 h 1905"/>
                <a:gd name="T24" fmla="*/ 911225 w 629"/>
                <a:gd name="T25" fmla="*/ 63500 h 1905"/>
                <a:gd name="T26" fmla="*/ 947738 w 629"/>
                <a:gd name="T27" fmla="*/ 73025 h 1905"/>
                <a:gd name="T28" fmla="*/ 950913 w 629"/>
                <a:gd name="T29" fmla="*/ 69850 h 1905"/>
                <a:gd name="T30" fmla="*/ 954088 w 629"/>
                <a:gd name="T31" fmla="*/ 66675 h 1905"/>
                <a:gd name="T32" fmla="*/ 957263 w 629"/>
                <a:gd name="T33" fmla="*/ 63500 h 1905"/>
                <a:gd name="T34" fmla="*/ 3175 w 629"/>
                <a:gd name="T35" fmla="*/ 2927350 h 1905"/>
                <a:gd name="T36" fmla="*/ 85725 w 629"/>
                <a:gd name="T37" fmla="*/ 2957512 h 1905"/>
                <a:gd name="T38" fmla="*/ 231775 w 629"/>
                <a:gd name="T39" fmla="*/ 2994025 h 1905"/>
                <a:gd name="T40" fmla="*/ 381000 w 629"/>
                <a:gd name="T41" fmla="*/ 3017837 h 1905"/>
                <a:gd name="T42" fmla="*/ 536575 w 629"/>
                <a:gd name="T43" fmla="*/ 3024187 h 1905"/>
                <a:gd name="T44" fmla="*/ 692150 w 629"/>
                <a:gd name="T45" fmla="*/ 3017837 h 1905"/>
                <a:gd name="T46" fmla="*/ 841375 w 629"/>
                <a:gd name="T47" fmla="*/ 2994025 h 1905"/>
                <a:gd name="T48" fmla="*/ 987425 w 629"/>
                <a:gd name="T49" fmla="*/ 2957512 h 1905"/>
                <a:gd name="T50" fmla="*/ 996950 w 629"/>
                <a:gd name="T51" fmla="*/ 2951162 h 1905"/>
                <a:gd name="T52" fmla="*/ 993775 w 629"/>
                <a:gd name="T53" fmla="*/ 2947987 h 1905"/>
                <a:gd name="T54" fmla="*/ 990600 w 629"/>
                <a:gd name="T55" fmla="*/ 2944812 h 1905"/>
                <a:gd name="T56" fmla="*/ 987425 w 629"/>
                <a:gd name="T57" fmla="*/ 2941637 h 1905"/>
                <a:gd name="T58" fmla="*/ 981075 w 629"/>
                <a:gd name="T59" fmla="*/ 2941637 h 1905"/>
                <a:gd name="T60" fmla="*/ 838200 w 629"/>
                <a:gd name="T61" fmla="*/ 2978150 h 1905"/>
                <a:gd name="T62" fmla="*/ 688975 w 629"/>
                <a:gd name="T63" fmla="*/ 3000375 h 1905"/>
                <a:gd name="T64" fmla="*/ 536575 w 629"/>
                <a:gd name="T65" fmla="*/ 3008312 h 1905"/>
                <a:gd name="T66" fmla="*/ 384175 w 629"/>
                <a:gd name="T67" fmla="*/ 3000375 h 1905"/>
                <a:gd name="T68" fmla="*/ 234950 w 629"/>
                <a:gd name="T69" fmla="*/ 2978150 h 1905"/>
                <a:gd name="T70" fmla="*/ 90488 w 629"/>
                <a:gd name="T71" fmla="*/ 2941637 h 1905"/>
                <a:gd name="T72" fmla="*/ 0 w 629"/>
                <a:gd name="T73" fmla="*/ 2908300 h 1905"/>
                <a:gd name="T74" fmla="*/ 0 w 629"/>
                <a:gd name="T75" fmla="*/ 2914650 h 1905"/>
                <a:gd name="T76" fmla="*/ 3175 w 629"/>
                <a:gd name="T77" fmla="*/ 2917825 h 1905"/>
                <a:gd name="T78" fmla="*/ 3175 w 629"/>
                <a:gd name="T79" fmla="*/ 2924175 h 1905"/>
                <a:gd name="T80" fmla="*/ 3175 w 629"/>
                <a:gd name="T81" fmla="*/ 2927350 h 190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9"/>
                <a:gd name="T124" fmla="*/ 0 h 1905"/>
                <a:gd name="T125" fmla="*/ 629 w 629"/>
                <a:gd name="T126" fmla="*/ 1905 h 190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9" h="1905">
                  <a:moveTo>
                    <a:pt x="604" y="38"/>
                  </a:moveTo>
                  <a:lnTo>
                    <a:pt x="576" y="30"/>
                  </a:lnTo>
                  <a:lnTo>
                    <a:pt x="530" y="19"/>
                  </a:lnTo>
                  <a:lnTo>
                    <a:pt x="484" y="11"/>
                  </a:lnTo>
                  <a:lnTo>
                    <a:pt x="436" y="5"/>
                  </a:lnTo>
                  <a:lnTo>
                    <a:pt x="388" y="2"/>
                  </a:lnTo>
                  <a:lnTo>
                    <a:pt x="338" y="0"/>
                  </a:lnTo>
                  <a:lnTo>
                    <a:pt x="290" y="2"/>
                  </a:lnTo>
                  <a:lnTo>
                    <a:pt x="240" y="5"/>
                  </a:lnTo>
                  <a:lnTo>
                    <a:pt x="228" y="7"/>
                  </a:lnTo>
                  <a:lnTo>
                    <a:pt x="226" y="7"/>
                  </a:lnTo>
                  <a:lnTo>
                    <a:pt x="226" y="9"/>
                  </a:lnTo>
                  <a:lnTo>
                    <a:pt x="226" y="11"/>
                  </a:lnTo>
                  <a:lnTo>
                    <a:pt x="224" y="13"/>
                  </a:lnTo>
                  <a:lnTo>
                    <a:pt x="224" y="15"/>
                  </a:lnTo>
                  <a:lnTo>
                    <a:pt x="223" y="17"/>
                  </a:lnTo>
                  <a:lnTo>
                    <a:pt x="223" y="19"/>
                  </a:lnTo>
                  <a:lnTo>
                    <a:pt x="242" y="15"/>
                  </a:lnTo>
                  <a:lnTo>
                    <a:pt x="290" y="11"/>
                  </a:lnTo>
                  <a:lnTo>
                    <a:pt x="338" y="11"/>
                  </a:lnTo>
                  <a:lnTo>
                    <a:pt x="386" y="11"/>
                  </a:lnTo>
                  <a:lnTo>
                    <a:pt x="434" y="15"/>
                  </a:lnTo>
                  <a:lnTo>
                    <a:pt x="482" y="21"/>
                  </a:lnTo>
                  <a:lnTo>
                    <a:pt x="528" y="30"/>
                  </a:lnTo>
                  <a:lnTo>
                    <a:pt x="574" y="40"/>
                  </a:lnTo>
                  <a:lnTo>
                    <a:pt x="597" y="48"/>
                  </a:lnTo>
                  <a:lnTo>
                    <a:pt x="597" y="46"/>
                  </a:lnTo>
                  <a:lnTo>
                    <a:pt x="599" y="44"/>
                  </a:lnTo>
                  <a:lnTo>
                    <a:pt x="601" y="42"/>
                  </a:lnTo>
                  <a:lnTo>
                    <a:pt x="603" y="40"/>
                  </a:lnTo>
                  <a:lnTo>
                    <a:pt x="604" y="38"/>
                  </a:lnTo>
                  <a:close/>
                  <a:moveTo>
                    <a:pt x="2" y="1844"/>
                  </a:moveTo>
                  <a:lnTo>
                    <a:pt x="9" y="1847"/>
                  </a:lnTo>
                  <a:lnTo>
                    <a:pt x="54" y="1863"/>
                  </a:lnTo>
                  <a:lnTo>
                    <a:pt x="100" y="1876"/>
                  </a:lnTo>
                  <a:lnTo>
                    <a:pt x="146" y="1886"/>
                  </a:lnTo>
                  <a:lnTo>
                    <a:pt x="192" y="1895"/>
                  </a:lnTo>
                  <a:lnTo>
                    <a:pt x="240" y="1901"/>
                  </a:lnTo>
                  <a:lnTo>
                    <a:pt x="290" y="1905"/>
                  </a:lnTo>
                  <a:lnTo>
                    <a:pt x="338" y="1905"/>
                  </a:lnTo>
                  <a:lnTo>
                    <a:pt x="388" y="1905"/>
                  </a:lnTo>
                  <a:lnTo>
                    <a:pt x="436" y="1901"/>
                  </a:lnTo>
                  <a:lnTo>
                    <a:pt x="484" y="1895"/>
                  </a:lnTo>
                  <a:lnTo>
                    <a:pt x="530" y="1886"/>
                  </a:lnTo>
                  <a:lnTo>
                    <a:pt x="576" y="1876"/>
                  </a:lnTo>
                  <a:lnTo>
                    <a:pt x="622" y="1863"/>
                  </a:lnTo>
                  <a:lnTo>
                    <a:pt x="629" y="1861"/>
                  </a:lnTo>
                  <a:lnTo>
                    <a:pt x="628" y="1859"/>
                  </a:lnTo>
                  <a:lnTo>
                    <a:pt x="628" y="1857"/>
                  </a:lnTo>
                  <a:lnTo>
                    <a:pt x="626" y="1857"/>
                  </a:lnTo>
                  <a:lnTo>
                    <a:pt x="626" y="1855"/>
                  </a:lnTo>
                  <a:lnTo>
                    <a:pt x="624" y="1855"/>
                  </a:lnTo>
                  <a:lnTo>
                    <a:pt x="624" y="1853"/>
                  </a:lnTo>
                  <a:lnTo>
                    <a:pt x="622" y="1853"/>
                  </a:lnTo>
                  <a:lnTo>
                    <a:pt x="620" y="1851"/>
                  </a:lnTo>
                  <a:lnTo>
                    <a:pt x="618" y="1853"/>
                  </a:lnTo>
                  <a:lnTo>
                    <a:pt x="574" y="1865"/>
                  </a:lnTo>
                  <a:lnTo>
                    <a:pt x="528" y="1876"/>
                  </a:lnTo>
                  <a:lnTo>
                    <a:pt x="482" y="1884"/>
                  </a:lnTo>
                  <a:lnTo>
                    <a:pt x="434" y="1890"/>
                  </a:lnTo>
                  <a:lnTo>
                    <a:pt x="386" y="1893"/>
                  </a:lnTo>
                  <a:lnTo>
                    <a:pt x="338" y="1895"/>
                  </a:lnTo>
                  <a:lnTo>
                    <a:pt x="290" y="1893"/>
                  </a:lnTo>
                  <a:lnTo>
                    <a:pt x="242" y="1890"/>
                  </a:lnTo>
                  <a:lnTo>
                    <a:pt x="194" y="1884"/>
                  </a:lnTo>
                  <a:lnTo>
                    <a:pt x="148" y="1876"/>
                  </a:lnTo>
                  <a:lnTo>
                    <a:pt x="102" y="1865"/>
                  </a:lnTo>
                  <a:lnTo>
                    <a:pt x="57" y="1853"/>
                  </a:lnTo>
                  <a:lnTo>
                    <a:pt x="13" y="1838"/>
                  </a:lnTo>
                  <a:lnTo>
                    <a:pt x="0" y="1832"/>
                  </a:lnTo>
                  <a:lnTo>
                    <a:pt x="0" y="1834"/>
                  </a:lnTo>
                  <a:lnTo>
                    <a:pt x="0" y="1836"/>
                  </a:lnTo>
                  <a:lnTo>
                    <a:pt x="2" y="1838"/>
                  </a:lnTo>
                  <a:lnTo>
                    <a:pt x="2" y="1840"/>
                  </a:lnTo>
                  <a:lnTo>
                    <a:pt x="2" y="1842"/>
                  </a:lnTo>
                  <a:lnTo>
                    <a:pt x="2" y="1844"/>
                  </a:lnTo>
                  <a:close/>
                </a:path>
              </a:pathLst>
            </a:custGeom>
            <a:solidFill>
              <a:srgbClr val="4DB7FF"/>
            </a:solidFill>
            <a:ln w="9525">
              <a:noFill/>
              <a:round/>
            </a:ln>
          </p:spPr>
          <p:txBody>
            <a:bodyPr/>
            <a:lstStyle/>
            <a:p>
              <a:endParaRPr lang="en-US"/>
            </a:p>
          </p:txBody>
        </p:sp>
        <p:sp>
          <p:nvSpPr>
            <p:cNvPr id="21650" name="Freeform 350"/>
            <p:cNvSpPr>
              <a:spLocks noEditPoints="1"/>
            </p:cNvSpPr>
            <p:nvPr/>
          </p:nvSpPr>
          <p:spPr bwMode="auto">
            <a:xfrm>
              <a:off x="5161845" y="2073254"/>
              <a:ext cx="883356" cy="3009900"/>
            </a:xfrm>
            <a:custGeom>
              <a:avLst/>
              <a:gdLst>
                <a:gd name="T0" fmla="*/ 911225 w 626"/>
                <a:gd name="T1" fmla="*/ 49212 h 1896"/>
                <a:gd name="T2" fmla="*/ 765175 w 626"/>
                <a:gd name="T3" fmla="*/ 19050 h 1896"/>
                <a:gd name="T4" fmla="*/ 612775 w 626"/>
                <a:gd name="T5" fmla="*/ 3175 h 1896"/>
                <a:gd name="T6" fmla="*/ 460375 w 626"/>
                <a:gd name="T7" fmla="*/ 3175 h 1896"/>
                <a:gd name="T8" fmla="*/ 355600 w 626"/>
                <a:gd name="T9" fmla="*/ 12700 h 1896"/>
                <a:gd name="T10" fmla="*/ 355600 w 626"/>
                <a:gd name="T11" fmla="*/ 15875 h 1896"/>
                <a:gd name="T12" fmla="*/ 354012 w 626"/>
                <a:gd name="T13" fmla="*/ 22225 h 1896"/>
                <a:gd name="T14" fmla="*/ 354012 w 626"/>
                <a:gd name="T15" fmla="*/ 25400 h 1896"/>
                <a:gd name="T16" fmla="*/ 350837 w 626"/>
                <a:gd name="T17" fmla="*/ 28575 h 1896"/>
                <a:gd name="T18" fmla="*/ 460375 w 626"/>
                <a:gd name="T19" fmla="*/ 19050 h 1896"/>
                <a:gd name="T20" fmla="*/ 612775 w 626"/>
                <a:gd name="T21" fmla="*/ 19050 h 1896"/>
                <a:gd name="T22" fmla="*/ 762000 w 626"/>
                <a:gd name="T23" fmla="*/ 34925 h 1896"/>
                <a:gd name="T24" fmla="*/ 908050 w 626"/>
                <a:gd name="T25" fmla="*/ 65088 h 1896"/>
                <a:gd name="T26" fmla="*/ 941388 w 626"/>
                <a:gd name="T27" fmla="*/ 71438 h 1896"/>
                <a:gd name="T28" fmla="*/ 944563 w 626"/>
                <a:gd name="T29" fmla="*/ 68263 h 1896"/>
                <a:gd name="T30" fmla="*/ 947738 w 626"/>
                <a:gd name="T31" fmla="*/ 65088 h 1896"/>
                <a:gd name="T32" fmla="*/ 950913 w 626"/>
                <a:gd name="T33" fmla="*/ 61913 h 1896"/>
                <a:gd name="T34" fmla="*/ 3175 w 626"/>
                <a:gd name="T35" fmla="*/ 2909888 h 1896"/>
                <a:gd name="T36" fmla="*/ 88900 w 626"/>
                <a:gd name="T37" fmla="*/ 2940050 h 1896"/>
                <a:gd name="T38" fmla="*/ 234950 w 626"/>
                <a:gd name="T39" fmla="*/ 2976563 h 1896"/>
                <a:gd name="T40" fmla="*/ 384175 w 626"/>
                <a:gd name="T41" fmla="*/ 3000375 h 1896"/>
                <a:gd name="T42" fmla="*/ 536575 w 626"/>
                <a:gd name="T43" fmla="*/ 3009900 h 1896"/>
                <a:gd name="T44" fmla="*/ 692150 w 626"/>
                <a:gd name="T45" fmla="*/ 3000375 h 1896"/>
                <a:gd name="T46" fmla="*/ 841375 w 626"/>
                <a:gd name="T47" fmla="*/ 2976563 h 1896"/>
                <a:gd name="T48" fmla="*/ 984250 w 626"/>
                <a:gd name="T49" fmla="*/ 2940050 h 1896"/>
                <a:gd name="T50" fmla="*/ 990600 w 626"/>
                <a:gd name="T51" fmla="*/ 2936875 h 1896"/>
                <a:gd name="T52" fmla="*/ 987425 w 626"/>
                <a:gd name="T53" fmla="*/ 2933700 h 1896"/>
                <a:gd name="T54" fmla="*/ 984250 w 626"/>
                <a:gd name="T55" fmla="*/ 2930525 h 1896"/>
                <a:gd name="T56" fmla="*/ 981075 w 626"/>
                <a:gd name="T57" fmla="*/ 2927350 h 1896"/>
                <a:gd name="T58" fmla="*/ 908050 w 626"/>
                <a:gd name="T59" fmla="*/ 2946400 h 1896"/>
                <a:gd name="T60" fmla="*/ 762000 w 626"/>
                <a:gd name="T61" fmla="*/ 2973388 h 1896"/>
                <a:gd name="T62" fmla="*/ 612775 w 626"/>
                <a:gd name="T63" fmla="*/ 2989263 h 1896"/>
                <a:gd name="T64" fmla="*/ 460375 w 626"/>
                <a:gd name="T65" fmla="*/ 2989263 h 1896"/>
                <a:gd name="T66" fmla="*/ 311150 w 626"/>
                <a:gd name="T67" fmla="*/ 2973388 h 1896"/>
                <a:gd name="T68" fmla="*/ 165100 w 626"/>
                <a:gd name="T69" fmla="*/ 2946400 h 1896"/>
                <a:gd name="T70" fmla="*/ 23812 w 626"/>
                <a:gd name="T71" fmla="*/ 2900363 h 1896"/>
                <a:gd name="T72" fmla="*/ 0 w 626"/>
                <a:gd name="T73" fmla="*/ 2894013 h 1896"/>
                <a:gd name="T74" fmla="*/ 0 w 626"/>
                <a:gd name="T75" fmla="*/ 2897188 h 1896"/>
                <a:gd name="T76" fmla="*/ 0 w 626"/>
                <a:gd name="T77" fmla="*/ 2903538 h 1896"/>
                <a:gd name="T78" fmla="*/ 3175 w 626"/>
                <a:gd name="T79" fmla="*/ 2909888 h 18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26"/>
                <a:gd name="T121" fmla="*/ 0 h 1896"/>
                <a:gd name="T122" fmla="*/ 626 w 626"/>
                <a:gd name="T123" fmla="*/ 1896 h 18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26" h="1896">
                  <a:moveTo>
                    <a:pt x="601" y="37"/>
                  </a:moveTo>
                  <a:lnTo>
                    <a:pt x="574" y="31"/>
                  </a:lnTo>
                  <a:lnTo>
                    <a:pt x="530" y="20"/>
                  </a:lnTo>
                  <a:lnTo>
                    <a:pt x="482" y="12"/>
                  </a:lnTo>
                  <a:lnTo>
                    <a:pt x="436" y="6"/>
                  </a:lnTo>
                  <a:lnTo>
                    <a:pt x="386" y="2"/>
                  </a:lnTo>
                  <a:lnTo>
                    <a:pt x="338" y="0"/>
                  </a:lnTo>
                  <a:lnTo>
                    <a:pt x="290" y="2"/>
                  </a:lnTo>
                  <a:lnTo>
                    <a:pt x="242" y="6"/>
                  </a:lnTo>
                  <a:lnTo>
                    <a:pt x="224" y="8"/>
                  </a:lnTo>
                  <a:lnTo>
                    <a:pt x="224" y="10"/>
                  </a:lnTo>
                  <a:lnTo>
                    <a:pt x="223" y="12"/>
                  </a:lnTo>
                  <a:lnTo>
                    <a:pt x="223" y="14"/>
                  </a:lnTo>
                  <a:lnTo>
                    <a:pt x="223" y="16"/>
                  </a:lnTo>
                  <a:lnTo>
                    <a:pt x="221" y="18"/>
                  </a:lnTo>
                  <a:lnTo>
                    <a:pt x="242" y="16"/>
                  </a:lnTo>
                  <a:lnTo>
                    <a:pt x="290" y="12"/>
                  </a:lnTo>
                  <a:lnTo>
                    <a:pt x="338" y="12"/>
                  </a:lnTo>
                  <a:lnTo>
                    <a:pt x="386" y="12"/>
                  </a:lnTo>
                  <a:lnTo>
                    <a:pt x="434" y="16"/>
                  </a:lnTo>
                  <a:lnTo>
                    <a:pt x="480" y="22"/>
                  </a:lnTo>
                  <a:lnTo>
                    <a:pt x="526" y="29"/>
                  </a:lnTo>
                  <a:lnTo>
                    <a:pt x="572" y="41"/>
                  </a:lnTo>
                  <a:lnTo>
                    <a:pt x="591" y="46"/>
                  </a:lnTo>
                  <a:lnTo>
                    <a:pt x="593" y="45"/>
                  </a:lnTo>
                  <a:lnTo>
                    <a:pt x="595" y="43"/>
                  </a:lnTo>
                  <a:lnTo>
                    <a:pt x="597" y="43"/>
                  </a:lnTo>
                  <a:lnTo>
                    <a:pt x="597" y="41"/>
                  </a:lnTo>
                  <a:lnTo>
                    <a:pt x="599" y="39"/>
                  </a:lnTo>
                  <a:lnTo>
                    <a:pt x="601" y="37"/>
                  </a:lnTo>
                  <a:close/>
                  <a:moveTo>
                    <a:pt x="2" y="1833"/>
                  </a:moveTo>
                  <a:lnTo>
                    <a:pt x="11" y="1839"/>
                  </a:lnTo>
                  <a:lnTo>
                    <a:pt x="56" y="1852"/>
                  </a:lnTo>
                  <a:lnTo>
                    <a:pt x="102" y="1865"/>
                  </a:lnTo>
                  <a:lnTo>
                    <a:pt x="148" y="1875"/>
                  </a:lnTo>
                  <a:lnTo>
                    <a:pt x="194" y="1885"/>
                  </a:lnTo>
                  <a:lnTo>
                    <a:pt x="242" y="1890"/>
                  </a:lnTo>
                  <a:lnTo>
                    <a:pt x="290" y="1894"/>
                  </a:lnTo>
                  <a:lnTo>
                    <a:pt x="338" y="1896"/>
                  </a:lnTo>
                  <a:lnTo>
                    <a:pt x="386" y="1894"/>
                  </a:lnTo>
                  <a:lnTo>
                    <a:pt x="436" y="1890"/>
                  </a:lnTo>
                  <a:lnTo>
                    <a:pt x="482" y="1885"/>
                  </a:lnTo>
                  <a:lnTo>
                    <a:pt x="530" y="1875"/>
                  </a:lnTo>
                  <a:lnTo>
                    <a:pt x="574" y="1865"/>
                  </a:lnTo>
                  <a:lnTo>
                    <a:pt x="620" y="1852"/>
                  </a:lnTo>
                  <a:lnTo>
                    <a:pt x="626" y="1850"/>
                  </a:lnTo>
                  <a:lnTo>
                    <a:pt x="624" y="1850"/>
                  </a:lnTo>
                  <a:lnTo>
                    <a:pt x="624" y="1848"/>
                  </a:lnTo>
                  <a:lnTo>
                    <a:pt x="622" y="1848"/>
                  </a:lnTo>
                  <a:lnTo>
                    <a:pt x="620" y="1846"/>
                  </a:lnTo>
                  <a:lnTo>
                    <a:pt x="618" y="1844"/>
                  </a:lnTo>
                  <a:lnTo>
                    <a:pt x="616" y="1842"/>
                  </a:lnTo>
                  <a:lnTo>
                    <a:pt x="572" y="1856"/>
                  </a:lnTo>
                  <a:lnTo>
                    <a:pt x="526" y="1865"/>
                  </a:lnTo>
                  <a:lnTo>
                    <a:pt x="480" y="1873"/>
                  </a:lnTo>
                  <a:lnTo>
                    <a:pt x="434" y="1879"/>
                  </a:lnTo>
                  <a:lnTo>
                    <a:pt x="386" y="1883"/>
                  </a:lnTo>
                  <a:lnTo>
                    <a:pt x="338" y="1885"/>
                  </a:lnTo>
                  <a:lnTo>
                    <a:pt x="290" y="1883"/>
                  </a:lnTo>
                  <a:lnTo>
                    <a:pt x="242" y="1879"/>
                  </a:lnTo>
                  <a:lnTo>
                    <a:pt x="196" y="1873"/>
                  </a:lnTo>
                  <a:lnTo>
                    <a:pt x="150" y="1865"/>
                  </a:lnTo>
                  <a:lnTo>
                    <a:pt x="104" y="1856"/>
                  </a:lnTo>
                  <a:lnTo>
                    <a:pt x="59" y="1842"/>
                  </a:lnTo>
                  <a:lnTo>
                    <a:pt x="15" y="1827"/>
                  </a:lnTo>
                  <a:lnTo>
                    <a:pt x="0" y="1821"/>
                  </a:lnTo>
                  <a:lnTo>
                    <a:pt x="0" y="1823"/>
                  </a:lnTo>
                  <a:lnTo>
                    <a:pt x="0" y="1825"/>
                  </a:lnTo>
                  <a:lnTo>
                    <a:pt x="0" y="1827"/>
                  </a:lnTo>
                  <a:lnTo>
                    <a:pt x="0" y="1829"/>
                  </a:lnTo>
                  <a:lnTo>
                    <a:pt x="0" y="1831"/>
                  </a:lnTo>
                  <a:lnTo>
                    <a:pt x="2" y="1833"/>
                  </a:lnTo>
                  <a:close/>
                </a:path>
              </a:pathLst>
            </a:custGeom>
            <a:solidFill>
              <a:srgbClr val="4EB8FF"/>
            </a:solidFill>
            <a:ln w="9525">
              <a:noFill/>
              <a:round/>
            </a:ln>
          </p:spPr>
          <p:txBody>
            <a:bodyPr/>
            <a:lstStyle/>
            <a:p>
              <a:endParaRPr lang="en-US"/>
            </a:p>
          </p:txBody>
        </p:sp>
        <p:sp>
          <p:nvSpPr>
            <p:cNvPr id="21651" name="Freeform 351"/>
            <p:cNvSpPr>
              <a:spLocks noEditPoints="1"/>
            </p:cNvSpPr>
            <p:nvPr/>
          </p:nvSpPr>
          <p:spPr bwMode="auto">
            <a:xfrm>
              <a:off x="5159024" y="2082779"/>
              <a:ext cx="877711" cy="2990850"/>
            </a:xfrm>
            <a:custGeom>
              <a:avLst/>
              <a:gdLst>
                <a:gd name="T0" fmla="*/ 914400 w 622"/>
                <a:gd name="T1" fmla="*/ 46038 h 1884"/>
                <a:gd name="T2" fmla="*/ 768350 w 622"/>
                <a:gd name="T3" fmla="*/ 15875 h 1884"/>
                <a:gd name="T4" fmla="*/ 615950 w 622"/>
                <a:gd name="T5" fmla="*/ 0 h 1884"/>
                <a:gd name="T6" fmla="*/ 463550 w 622"/>
                <a:gd name="T7" fmla="*/ 0 h 1884"/>
                <a:gd name="T8" fmla="*/ 357187 w 622"/>
                <a:gd name="T9" fmla="*/ 12700 h 1884"/>
                <a:gd name="T10" fmla="*/ 357187 w 622"/>
                <a:gd name="T11" fmla="*/ 15875 h 1884"/>
                <a:gd name="T12" fmla="*/ 354012 w 622"/>
                <a:gd name="T13" fmla="*/ 19050 h 1884"/>
                <a:gd name="T14" fmla="*/ 350837 w 622"/>
                <a:gd name="T15" fmla="*/ 25400 h 1884"/>
                <a:gd name="T16" fmla="*/ 350837 w 622"/>
                <a:gd name="T17" fmla="*/ 26988 h 1884"/>
                <a:gd name="T18" fmla="*/ 463550 w 622"/>
                <a:gd name="T19" fmla="*/ 19050 h 1884"/>
                <a:gd name="T20" fmla="*/ 615950 w 622"/>
                <a:gd name="T21" fmla="*/ 19050 h 1884"/>
                <a:gd name="T22" fmla="*/ 765175 w 622"/>
                <a:gd name="T23" fmla="*/ 33338 h 1884"/>
                <a:gd name="T24" fmla="*/ 908050 w 622"/>
                <a:gd name="T25" fmla="*/ 63500 h 1884"/>
                <a:gd name="T26" fmla="*/ 938213 w 622"/>
                <a:gd name="T27" fmla="*/ 69850 h 1884"/>
                <a:gd name="T28" fmla="*/ 941388 w 622"/>
                <a:gd name="T29" fmla="*/ 63500 h 1884"/>
                <a:gd name="T30" fmla="*/ 944563 w 622"/>
                <a:gd name="T31" fmla="*/ 61913 h 1884"/>
                <a:gd name="T32" fmla="*/ 947738 w 622"/>
                <a:gd name="T33" fmla="*/ 58738 h 1884"/>
                <a:gd name="T34" fmla="*/ 3175 w 622"/>
                <a:gd name="T35" fmla="*/ 2890838 h 1884"/>
                <a:gd name="T36" fmla="*/ 93662 w 622"/>
                <a:gd name="T37" fmla="*/ 2924175 h 1884"/>
                <a:gd name="T38" fmla="*/ 238125 w 622"/>
                <a:gd name="T39" fmla="*/ 2960688 h 1884"/>
                <a:gd name="T40" fmla="*/ 387350 w 622"/>
                <a:gd name="T41" fmla="*/ 2982913 h 1884"/>
                <a:gd name="T42" fmla="*/ 539750 w 622"/>
                <a:gd name="T43" fmla="*/ 2990850 h 1884"/>
                <a:gd name="T44" fmla="*/ 692150 w 622"/>
                <a:gd name="T45" fmla="*/ 2982913 h 1884"/>
                <a:gd name="T46" fmla="*/ 841375 w 622"/>
                <a:gd name="T47" fmla="*/ 2960688 h 1884"/>
                <a:gd name="T48" fmla="*/ 984250 w 622"/>
                <a:gd name="T49" fmla="*/ 2924175 h 1884"/>
                <a:gd name="T50" fmla="*/ 987425 w 622"/>
                <a:gd name="T51" fmla="*/ 2921000 h 1884"/>
                <a:gd name="T52" fmla="*/ 984250 w 622"/>
                <a:gd name="T53" fmla="*/ 2917825 h 1884"/>
                <a:gd name="T54" fmla="*/ 981075 w 622"/>
                <a:gd name="T55" fmla="*/ 2911475 h 1884"/>
                <a:gd name="T56" fmla="*/ 974725 w 622"/>
                <a:gd name="T57" fmla="*/ 2909888 h 1884"/>
                <a:gd name="T58" fmla="*/ 908050 w 622"/>
                <a:gd name="T59" fmla="*/ 2927350 h 1884"/>
                <a:gd name="T60" fmla="*/ 765175 w 622"/>
                <a:gd name="T61" fmla="*/ 2957513 h 1884"/>
                <a:gd name="T62" fmla="*/ 615950 w 622"/>
                <a:gd name="T63" fmla="*/ 2973388 h 1884"/>
                <a:gd name="T64" fmla="*/ 463550 w 622"/>
                <a:gd name="T65" fmla="*/ 2973388 h 1884"/>
                <a:gd name="T66" fmla="*/ 314325 w 622"/>
                <a:gd name="T67" fmla="*/ 2957513 h 1884"/>
                <a:gd name="T68" fmla="*/ 169862 w 622"/>
                <a:gd name="T69" fmla="*/ 2927350 h 1884"/>
                <a:gd name="T70" fmla="*/ 30163 w 622"/>
                <a:gd name="T71" fmla="*/ 2884488 h 1884"/>
                <a:gd name="T72" fmla="*/ 0 w 622"/>
                <a:gd name="T73" fmla="*/ 2874963 h 1884"/>
                <a:gd name="T74" fmla="*/ 3175 w 622"/>
                <a:gd name="T75" fmla="*/ 2878138 h 1884"/>
                <a:gd name="T76" fmla="*/ 3175 w 622"/>
                <a:gd name="T77" fmla="*/ 2884488 h 1884"/>
                <a:gd name="T78" fmla="*/ 3175 w 622"/>
                <a:gd name="T79" fmla="*/ 2887663 h 188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22"/>
                <a:gd name="T121" fmla="*/ 0 h 1884"/>
                <a:gd name="T122" fmla="*/ 622 w 622"/>
                <a:gd name="T123" fmla="*/ 1884 h 188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22" h="1884">
                  <a:moveTo>
                    <a:pt x="599" y="37"/>
                  </a:moveTo>
                  <a:lnTo>
                    <a:pt x="576" y="29"/>
                  </a:lnTo>
                  <a:lnTo>
                    <a:pt x="530" y="19"/>
                  </a:lnTo>
                  <a:lnTo>
                    <a:pt x="484" y="10"/>
                  </a:lnTo>
                  <a:lnTo>
                    <a:pt x="436" y="4"/>
                  </a:lnTo>
                  <a:lnTo>
                    <a:pt x="388" y="0"/>
                  </a:lnTo>
                  <a:lnTo>
                    <a:pt x="340" y="0"/>
                  </a:lnTo>
                  <a:lnTo>
                    <a:pt x="292" y="0"/>
                  </a:lnTo>
                  <a:lnTo>
                    <a:pt x="244" y="4"/>
                  </a:lnTo>
                  <a:lnTo>
                    <a:pt x="225" y="8"/>
                  </a:lnTo>
                  <a:lnTo>
                    <a:pt x="225" y="10"/>
                  </a:lnTo>
                  <a:lnTo>
                    <a:pt x="223" y="12"/>
                  </a:lnTo>
                  <a:lnTo>
                    <a:pt x="223" y="14"/>
                  </a:lnTo>
                  <a:lnTo>
                    <a:pt x="221" y="16"/>
                  </a:lnTo>
                  <a:lnTo>
                    <a:pt x="221" y="17"/>
                  </a:lnTo>
                  <a:lnTo>
                    <a:pt x="244" y="16"/>
                  </a:lnTo>
                  <a:lnTo>
                    <a:pt x="292" y="12"/>
                  </a:lnTo>
                  <a:lnTo>
                    <a:pt x="340" y="10"/>
                  </a:lnTo>
                  <a:lnTo>
                    <a:pt x="388" y="12"/>
                  </a:lnTo>
                  <a:lnTo>
                    <a:pt x="436" y="16"/>
                  </a:lnTo>
                  <a:lnTo>
                    <a:pt x="482" y="21"/>
                  </a:lnTo>
                  <a:lnTo>
                    <a:pt x="528" y="29"/>
                  </a:lnTo>
                  <a:lnTo>
                    <a:pt x="572" y="40"/>
                  </a:lnTo>
                  <a:lnTo>
                    <a:pt x="589" y="44"/>
                  </a:lnTo>
                  <a:lnTo>
                    <a:pt x="591" y="44"/>
                  </a:lnTo>
                  <a:lnTo>
                    <a:pt x="591" y="42"/>
                  </a:lnTo>
                  <a:lnTo>
                    <a:pt x="593" y="40"/>
                  </a:lnTo>
                  <a:lnTo>
                    <a:pt x="595" y="39"/>
                  </a:lnTo>
                  <a:lnTo>
                    <a:pt x="597" y="37"/>
                  </a:lnTo>
                  <a:lnTo>
                    <a:pt x="599" y="37"/>
                  </a:lnTo>
                  <a:close/>
                  <a:moveTo>
                    <a:pt x="2" y="1821"/>
                  </a:moveTo>
                  <a:lnTo>
                    <a:pt x="15" y="1827"/>
                  </a:lnTo>
                  <a:lnTo>
                    <a:pt x="59" y="1842"/>
                  </a:lnTo>
                  <a:lnTo>
                    <a:pt x="104" y="1854"/>
                  </a:lnTo>
                  <a:lnTo>
                    <a:pt x="150" y="1865"/>
                  </a:lnTo>
                  <a:lnTo>
                    <a:pt x="196" y="1873"/>
                  </a:lnTo>
                  <a:lnTo>
                    <a:pt x="244" y="1879"/>
                  </a:lnTo>
                  <a:lnTo>
                    <a:pt x="292" y="1882"/>
                  </a:lnTo>
                  <a:lnTo>
                    <a:pt x="340" y="1884"/>
                  </a:lnTo>
                  <a:lnTo>
                    <a:pt x="388" y="1882"/>
                  </a:lnTo>
                  <a:lnTo>
                    <a:pt x="436" y="1879"/>
                  </a:lnTo>
                  <a:lnTo>
                    <a:pt x="484" y="1873"/>
                  </a:lnTo>
                  <a:lnTo>
                    <a:pt x="530" y="1865"/>
                  </a:lnTo>
                  <a:lnTo>
                    <a:pt x="576" y="1854"/>
                  </a:lnTo>
                  <a:lnTo>
                    <a:pt x="620" y="1842"/>
                  </a:lnTo>
                  <a:lnTo>
                    <a:pt x="622" y="1840"/>
                  </a:lnTo>
                  <a:lnTo>
                    <a:pt x="620" y="1838"/>
                  </a:lnTo>
                  <a:lnTo>
                    <a:pt x="618" y="1836"/>
                  </a:lnTo>
                  <a:lnTo>
                    <a:pt x="618" y="1834"/>
                  </a:lnTo>
                  <a:lnTo>
                    <a:pt x="616" y="1834"/>
                  </a:lnTo>
                  <a:lnTo>
                    <a:pt x="614" y="1833"/>
                  </a:lnTo>
                  <a:lnTo>
                    <a:pt x="572" y="1844"/>
                  </a:lnTo>
                  <a:lnTo>
                    <a:pt x="528" y="1854"/>
                  </a:lnTo>
                  <a:lnTo>
                    <a:pt x="482" y="1863"/>
                  </a:lnTo>
                  <a:lnTo>
                    <a:pt x="436" y="1869"/>
                  </a:lnTo>
                  <a:lnTo>
                    <a:pt x="388" y="1873"/>
                  </a:lnTo>
                  <a:lnTo>
                    <a:pt x="340" y="1873"/>
                  </a:lnTo>
                  <a:lnTo>
                    <a:pt x="292" y="1873"/>
                  </a:lnTo>
                  <a:lnTo>
                    <a:pt x="244" y="1869"/>
                  </a:lnTo>
                  <a:lnTo>
                    <a:pt x="198" y="1863"/>
                  </a:lnTo>
                  <a:lnTo>
                    <a:pt x="152" y="1854"/>
                  </a:lnTo>
                  <a:lnTo>
                    <a:pt x="107" y="1844"/>
                  </a:lnTo>
                  <a:lnTo>
                    <a:pt x="63" y="1831"/>
                  </a:lnTo>
                  <a:lnTo>
                    <a:pt x="19" y="1817"/>
                  </a:lnTo>
                  <a:lnTo>
                    <a:pt x="0" y="1809"/>
                  </a:lnTo>
                  <a:lnTo>
                    <a:pt x="0" y="1811"/>
                  </a:lnTo>
                  <a:lnTo>
                    <a:pt x="2" y="1811"/>
                  </a:lnTo>
                  <a:lnTo>
                    <a:pt x="2" y="1813"/>
                  </a:lnTo>
                  <a:lnTo>
                    <a:pt x="2" y="1815"/>
                  </a:lnTo>
                  <a:lnTo>
                    <a:pt x="2" y="1817"/>
                  </a:lnTo>
                  <a:lnTo>
                    <a:pt x="2" y="1819"/>
                  </a:lnTo>
                  <a:lnTo>
                    <a:pt x="2" y="1821"/>
                  </a:lnTo>
                  <a:close/>
                </a:path>
              </a:pathLst>
            </a:custGeom>
            <a:solidFill>
              <a:srgbClr val="4FB8FF"/>
            </a:solidFill>
            <a:ln w="9525">
              <a:noFill/>
              <a:round/>
            </a:ln>
          </p:spPr>
          <p:txBody>
            <a:bodyPr/>
            <a:lstStyle/>
            <a:p>
              <a:endParaRPr lang="en-US"/>
            </a:p>
          </p:txBody>
        </p:sp>
        <p:sp>
          <p:nvSpPr>
            <p:cNvPr id="21652" name="Freeform 352"/>
            <p:cNvSpPr>
              <a:spLocks noEditPoints="1"/>
            </p:cNvSpPr>
            <p:nvPr/>
          </p:nvSpPr>
          <p:spPr bwMode="auto">
            <a:xfrm>
              <a:off x="5159024" y="2092304"/>
              <a:ext cx="872067" cy="2973388"/>
            </a:xfrm>
            <a:custGeom>
              <a:avLst/>
              <a:gdLst>
                <a:gd name="T0" fmla="*/ 911225 w 618"/>
                <a:gd name="T1" fmla="*/ 46038 h 1873"/>
                <a:gd name="T2" fmla="*/ 765175 w 618"/>
                <a:gd name="T3" fmla="*/ 15875 h 1873"/>
                <a:gd name="T4" fmla="*/ 615950 w 618"/>
                <a:gd name="T5" fmla="*/ 0 h 1873"/>
                <a:gd name="T6" fmla="*/ 463550 w 618"/>
                <a:gd name="T7" fmla="*/ 0 h 1873"/>
                <a:gd name="T8" fmla="*/ 354012 w 618"/>
                <a:gd name="T9" fmla="*/ 9525 h 1873"/>
                <a:gd name="T10" fmla="*/ 350837 w 618"/>
                <a:gd name="T11" fmla="*/ 15875 h 1873"/>
                <a:gd name="T12" fmla="*/ 350837 w 618"/>
                <a:gd name="T13" fmla="*/ 17463 h 1873"/>
                <a:gd name="T14" fmla="*/ 347662 w 618"/>
                <a:gd name="T15" fmla="*/ 23813 h 1873"/>
                <a:gd name="T16" fmla="*/ 347662 w 618"/>
                <a:gd name="T17" fmla="*/ 26988 h 1873"/>
                <a:gd name="T18" fmla="*/ 463550 w 618"/>
                <a:gd name="T19" fmla="*/ 17463 h 1873"/>
                <a:gd name="T20" fmla="*/ 615950 w 618"/>
                <a:gd name="T21" fmla="*/ 17463 h 1873"/>
                <a:gd name="T22" fmla="*/ 765175 w 618"/>
                <a:gd name="T23" fmla="*/ 33338 h 1873"/>
                <a:gd name="T24" fmla="*/ 908050 w 618"/>
                <a:gd name="T25" fmla="*/ 60325 h 1873"/>
                <a:gd name="T26" fmla="*/ 931863 w 618"/>
                <a:gd name="T27" fmla="*/ 66675 h 1873"/>
                <a:gd name="T28" fmla="*/ 935038 w 618"/>
                <a:gd name="T29" fmla="*/ 63500 h 1873"/>
                <a:gd name="T30" fmla="*/ 938213 w 618"/>
                <a:gd name="T31" fmla="*/ 60325 h 1873"/>
                <a:gd name="T32" fmla="*/ 941388 w 618"/>
                <a:gd name="T33" fmla="*/ 53975 h 1873"/>
                <a:gd name="T34" fmla="*/ 3175 w 618"/>
                <a:gd name="T35" fmla="*/ 2871788 h 1873"/>
                <a:gd name="T36" fmla="*/ 96837 w 618"/>
                <a:gd name="T37" fmla="*/ 2905126 h 1873"/>
                <a:gd name="T38" fmla="*/ 241300 w 618"/>
                <a:gd name="T39" fmla="*/ 2941638 h 1873"/>
                <a:gd name="T40" fmla="*/ 387350 w 618"/>
                <a:gd name="T41" fmla="*/ 2963863 h 1873"/>
                <a:gd name="T42" fmla="*/ 539750 w 618"/>
                <a:gd name="T43" fmla="*/ 2973388 h 1873"/>
                <a:gd name="T44" fmla="*/ 692150 w 618"/>
                <a:gd name="T45" fmla="*/ 2963863 h 1873"/>
                <a:gd name="T46" fmla="*/ 838200 w 618"/>
                <a:gd name="T47" fmla="*/ 2941638 h 1873"/>
                <a:gd name="T48" fmla="*/ 981075 w 618"/>
                <a:gd name="T49" fmla="*/ 2905126 h 1873"/>
                <a:gd name="T50" fmla="*/ 977900 w 618"/>
                <a:gd name="T51" fmla="*/ 2901951 h 1873"/>
                <a:gd name="T52" fmla="*/ 974725 w 618"/>
                <a:gd name="T53" fmla="*/ 2900363 h 1873"/>
                <a:gd name="T54" fmla="*/ 971550 w 618"/>
                <a:gd name="T55" fmla="*/ 2897188 h 1873"/>
                <a:gd name="T56" fmla="*/ 968375 w 618"/>
                <a:gd name="T57" fmla="*/ 2894013 h 1873"/>
                <a:gd name="T58" fmla="*/ 835025 w 618"/>
                <a:gd name="T59" fmla="*/ 2927351 h 1873"/>
                <a:gd name="T60" fmla="*/ 688975 w 618"/>
                <a:gd name="T61" fmla="*/ 2947988 h 1873"/>
                <a:gd name="T62" fmla="*/ 539750 w 618"/>
                <a:gd name="T63" fmla="*/ 2954338 h 1873"/>
                <a:gd name="T64" fmla="*/ 390525 w 618"/>
                <a:gd name="T65" fmla="*/ 2947988 h 1873"/>
                <a:gd name="T66" fmla="*/ 244475 w 618"/>
                <a:gd name="T67" fmla="*/ 2927351 h 1873"/>
                <a:gd name="T68" fmla="*/ 103188 w 618"/>
                <a:gd name="T69" fmla="*/ 2890838 h 1873"/>
                <a:gd name="T70" fmla="*/ 0 w 618"/>
                <a:gd name="T71" fmla="*/ 2854326 h 1873"/>
                <a:gd name="T72" fmla="*/ 0 w 618"/>
                <a:gd name="T73" fmla="*/ 2857501 h 1873"/>
                <a:gd name="T74" fmla="*/ 0 w 618"/>
                <a:gd name="T75" fmla="*/ 2862263 h 1873"/>
                <a:gd name="T76" fmla="*/ 3175 w 618"/>
                <a:gd name="T77" fmla="*/ 2865438 h 1873"/>
                <a:gd name="T78" fmla="*/ 3175 w 618"/>
                <a:gd name="T79" fmla="*/ 2871788 h 187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18"/>
                <a:gd name="T121" fmla="*/ 0 h 1873"/>
                <a:gd name="T122" fmla="*/ 618 w 618"/>
                <a:gd name="T123" fmla="*/ 1873 h 187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18" h="1873">
                  <a:moveTo>
                    <a:pt x="593" y="34"/>
                  </a:moveTo>
                  <a:lnTo>
                    <a:pt x="574" y="29"/>
                  </a:lnTo>
                  <a:lnTo>
                    <a:pt x="528" y="17"/>
                  </a:lnTo>
                  <a:lnTo>
                    <a:pt x="482" y="10"/>
                  </a:lnTo>
                  <a:lnTo>
                    <a:pt x="436" y="4"/>
                  </a:lnTo>
                  <a:lnTo>
                    <a:pt x="388" y="0"/>
                  </a:lnTo>
                  <a:lnTo>
                    <a:pt x="340" y="0"/>
                  </a:lnTo>
                  <a:lnTo>
                    <a:pt x="292" y="0"/>
                  </a:lnTo>
                  <a:lnTo>
                    <a:pt x="244" y="4"/>
                  </a:lnTo>
                  <a:lnTo>
                    <a:pt x="223" y="6"/>
                  </a:lnTo>
                  <a:lnTo>
                    <a:pt x="223" y="8"/>
                  </a:lnTo>
                  <a:lnTo>
                    <a:pt x="221" y="10"/>
                  </a:lnTo>
                  <a:lnTo>
                    <a:pt x="221" y="11"/>
                  </a:lnTo>
                  <a:lnTo>
                    <a:pt x="221" y="13"/>
                  </a:lnTo>
                  <a:lnTo>
                    <a:pt x="219" y="15"/>
                  </a:lnTo>
                  <a:lnTo>
                    <a:pt x="219" y="17"/>
                  </a:lnTo>
                  <a:lnTo>
                    <a:pt x="246" y="15"/>
                  </a:lnTo>
                  <a:lnTo>
                    <a:pt x="292" y="11"/>
                  </a:lnTo>
                  <a:lnTo>
                    <a:pt x="340" y="10"/>
                  </a:lnTo>
                  <a:lnTo>
                    <a:pt x="388" y="11"/>
                  </a:lnTo>
                  <a:lnTo>
                    <a:pt x="434" y="15"/>
                  </a:lnTo>
                  <a:lnTo>
                    <a:pt x="482" y="21"/>
                  </a:lnTo>
                  <a:lnTo>
                    <a:pt x="526" y="29"/>
                  </a:lnTo>
                  <a:lnTo>
                    <a:pt x="572" y="38"/>
                  </a:lnTo>
                  <a:lnTo>
                    <a:pt x="585" y="42"/>
                  </a:lnTo>
                  <a:lnTo>
                    <a:pt x="587" y="42"/>
                  </a:lnTo>
                  <a:lnTo>
                    <a:pt x="587" y="40"/>
                  </a:lnTo>
                  <a:lnTo>
                    <a:pt x="589" y="40"/>
                  </a:lnTo>
                  <a:lnTo>
                    <a:pt x="589" y="38"/>
                  </a:lnTo>
                  <a:lnTo>
                    <a:pt x="591" y="38"/>
                  </a:lnTo>
                  <a:lnTo>
                    <a:pt x="591" y="36"/>
                  </a:lnTo>
                  <a:lnTo>
                    <a:pt x="593" y="34"/>
                  </a:lnTo>
                  <a:close/>
                  <a:moveTo>
                    <a:pt x="2" y="1809"/>
                  </a:moveTo>
                  <a:lnTo>
                    <a:pt x="17" y="1815"/>
                  </a:lnTo>
                  <a:lnTo>
                    <a:pt x="61" y="1830"/>
                  </a:lnTo>
                  <a:lnTo>
                    <a:pt x="106" y="1844"/>
                  </a:lnTo>
                  <a:lnTo>
                    <a:pt x="152" y="1853"/>
                  </a:lnTo>
                  <a:lnTo>
                    <a:pt x="198" y="1861"/>
                  </a:lnTo>
                  <a:lnTo>
                    <a:pt x="244" y="1867"/>
                  </a:lnTo>
                  <a:lnTo>
                    <a:pt x="292" y="1871"/>
                  </a:lnTo>
                  <a:lnTo>
                    <a:pt x="340" y="1873"/>
                  </a:lnTo>
                  <a:lnTo>
                    <a:pt x="388" y="1871"/>
                  </a:lnTo>
                  <a:lnTo>
                    <a:pt x="436" y="1867"/>
                  </a:lnTo>
                  <a:lnTo>
                    <a:pt x="482" y="1861"/>
                  </a:lnTo>
                  <a:lnTo>
                    <a:pt x="528" y="1853"/>
                  </a:lnTo>
                  <a:lnTo>
                    <a:pt x="574" y="1844"/>
                  </a:lnTo>
                  <a:lnTo>
                    <a:pt x="618" y="1830"/>
                  </a:lnTo>
                  <a:lnTo>
                    <a:pt x="618" y="1828"/>
                  </a:lnTo>
                  <a:lnTo>
                    <a:pt x="616" y="1828"/>
                  </a:lnTo>
                  <a:lnTo>
                    <a:pt x="614" y="1827"/>
                  </a:lnTo>
                  <a:lnTo>
                    <a:pt x="612" y="1825"/>
                  </a:lnTo>
                  <a:lnTo>
                    <a:pt x="610" y="1823"/>
                  </a:lnTo>
                  <a:lnTo>
                    <a:pt x="572" y="1832"/>
                  </a:lnTo>
                  <a:lnTo>
                    <a:pt x="526" y="1844"/>
                  </a:lnTo>
                  <a:lnTo>
                    <a:pt x="482" y="1851"/>
                  </a:lnTo>
                  <a:lnTo>
                    <a:pt x="434" y="1857"/>
                  </a:lnTo>
                  <a:lnTo>
                    <a:pt x="388" y="1861"/>
                  </a:lnTo>
                  <a:lnTo>
                    <a:pt x="340" y="1861"/>
                  </a:lnTo>
                  <a:lnTo>
                    <a:pt x="292" y="1861"/>
                  </a:lnTo>
                  <a:lnTo>
                    <a:pt x="246" y="1857"/>
                  </a:lnTo>
                  <a:lnTo>
                    <a:pt x="200" y="1851"/>
                  </a:lnTo>
                  <a:lnTo>
                    <a:pt x="154" y="1844"/>
                  </a:lnTo>
                  <a:lnTo>
                    <a:pt x="107" y="1832"/>
                  </a:lnTo>
                  <a:lnTo>
                    <a:pt x="65" y="1821"/>
                  </a:lnTo>
                  <a:lnTo>
                    <a:pt x="21" y="1805"/>
                  </a:lnTo>
                  <a:lnTo>
                    <a:pt x="0" y="1798"/>
                  </a:lnTo>
                  <a:lnTo>
                    <a:pt x="0" y="1800"/>
                  </a:lnTo>
                  <a:lnTo>
                    <a:pt x="0" y="1802"/>
                  </a:lnTo>
                  <a:lnTo>
                    <a:pt x="0" y="1803"/>
                  </a:lnTo>
                  <a:lnTo>
                    <a:pt x="0" y="1805"/>
                  </a:lnTo>
                  <a:lnTo>
                    <a:pt x="2" y="1805"/>
                  </a:lnTo>
                  <a:lnTo>
                    <a:pt x="2" y="1807"/>
                  </a:lnTo>
                  <a:lnTo>
                    <a:pt x="2" y="1809"/>
                  </a:lnTo>
                  <a:close/>
                </a:path>
              </a:pathLst>
            </a:custGeom>
            <a:solidFill>
              <a:srgbClr val="50B9FF"/>
            </a:solidFill>
            <a:ln w="9525">
              <a:noFill/>
              <a:round/>
            </a:ln>
          </p:spPr>
          <p:txBody>
            <a:bodyPr/>
            <a:lstStyle/>
            <a:p>
              <a:endParaRPr lang="en-US"/>
            </a:p>
          </p:txBody>
        </p:sp>
        <p:sp>
          <p:nvSpPr>
            <p:cNvPr id="21653" name="Freeform 353"/>
            <p:cNvSpPr>
              <a:spLocks noEditPoints="1"/>
            </p:cNvSpPr>
            <p:nvPr/>
          </p:nvSpPr>
          <p:spPr bwMode="auto">
            <a:xfrm>
              <a:off x="5156200" y="2098657"/>
              <a:ext cx="869244" cy="2957513"/>
            </a:xfrm>
            <a:custGeom>
              <a:avLst/>
              <a:gdLst>
                <a:gd name="T0" fmla="*/ 911225 w 616"/>
                <a:gd name="T1" fmla="*/ 47625 h 1863"/>
                <a:gd name="T2" fmla="*/ 768350 w 616"/>
                <a:gd name="T3" fmla="*/ 17463 h 1863"/>
                <a:gd name="T4" fmla="*/ 619125 w 616"/>
                <a:gd name="T5" fmla="*/ 3175 h 1863"/>
                <a:gd name="T6" fmla="*/ 466725 w 616"/>
                <a:gd name="T7" fmla="*/ 3175 h 1863"/>
                <a:gd name="T8" fmla="*/ 354012 w 616"/>
                <a:gd name="T9" fmla="*/ 11113 h 1863"/>
                <a:gd name="T10" fmla="*/ 350837 w 616"/>
                <a:gd name="T11" fmla="*/ 17463 h 1863"/>
                <a:gd name="T12" fmla="*/ 350837 w 616"/>
                <a:gd name="T13" fmla="*/ 20638 h 1863"/>
                <a:gd name="T14" fmla="*/ 347662 w 616"/>
                <a:gd name="T15" fmla="*/ 26988 h 1863"/>
                <a:gd name="T16" fmla="*/ 344487 w 616"/>
                <a:gd name="T17" fmla="*/ 30163 h 1863"/>
                <a:gd name="T18" fmla="*/ 466725 w 616"/>
                <a:gd name="T19" fmla="*/ 17463 h 1863"/>
                <a:gd name="T20" fmla="*/ 619125 w 616"/>
                <a:gd name="T21" fmla="*/ 17463 h 1863"/>
                <a:gd name="T22" fmla="*/ 765175 w 616"/>
                <a:gd name="T23" fmla="*/ 33338 h 1863"/>
                <a:gd name="T24" fmla="*/ 908050 w 616"/>
                <a:gd name="T25" fmla="*/ 63500 h 1863"/>
                <a:gd name="T26" fmla="*/ 927100 w 616"/>
                <a:gd name="T27" fmla="*/ 66675 h 1863"/>
                <a:gd name="T28" fmla="*/ 931863 w 616"/>
                <a:gd name="T29" fmla="*/ 63500 h 1863"/>
                <a:gd name="T30" fmla="*/ 935038 w 616"/>
                <a:gd name="T31" fmla="*/ 60325 h 1863"/>
                <a:gd name="T32" fmla="*/ 938213 w 616"/>
                <a:gd name="T33" fmla="*/ 57150 h 1863"/>
                <a:gd name="T34" fmla="*/ 3175 w 616"/>
                <a:gd name="T35" fmla="*/ 2855913 h 1863"/>
                <a:gd name="T36" fmla="*/ 103188 w 616"/>
                <a:gd name="T37" fmla="*/ 2890838 h 1863"/>
                <a:gd name="T38" fmla="*/ 244475 w 616"/>
                <a:gd name="T39" fmla="*/ 2927351 h 1863"/>
                <a:gd name="T40" fmla="*/ 390525 w 616"/>
                <a:gd name="T41" fmla="*/ 2951163 h 1863"/>
                <a:gd name="T42" fmla="*/ 542925 w 616"/>
                <a:gd name="T43" fmla="*/ 2957513 h 1863"/>
                <a:gd name="T44" fmla="*/ 695325 w 616"/>
                <a:gd name="T45" fmla="*/ 2951163 h 1863"/>
                <a:gd name="T46" fmla="*/ 841375 w 616"/>
                <a:gd name="T47" fmla="*/ 2927351 h 1863"/>
                <a:gd name="T48" fmla="*/ 977900 w 616"/>
                <a:gd name="T49" fmla="*/ 2894013 h 1863"/>
                <a:gd name="T50" fmla="*/ 974725 w 616"/>
                <a:gd name="T51" fmla="*/ 2890838 h 1863"/>
                <a:gd name="T52" fmla="*/ 971550 w 616"/>
                <a:gd name="T53" fmla="*/ 2887663 h 1863"/>
                <a:gd name="T54" fmla="*/ 968375 w 616"/>
                <a:gd name="T55" fmla="*/ 2881313 h 1863"/>
                <a:gd name="T56" fmla="*/ 963613 w 616"/>
                <a:gd name="T57" fmla="*/ 2878138 h 1863"/>
                <a:gd name="T58" fmla="*/ 838200 w 616"/>
                <a:gd name="T59" fmla="*/ 2911476 h 1863"/>
                <a:gd name="T60" fmla="*/ 692150 w 616"/>
                <a:gd name="T61" fmla="*/ 2932113 h 1863"/>
                <a:gd name="T62" fmla="*/ 542925 w 616"/>
                <a:gd name="T63" fmla="*/ 2941638 h 1863"/>
                <a:gd name="T64" fmla="*/ 393700 w 616"/>
                <a:gd name="T65" fmla="*/ 2932113 h 1863"/>
                <a:gd name="T66" fmla="*/ 247650 w 616"/>
                <a:gd name="T67" fmla="*/ 2911476 h 1863"/>
                <a:gd name="T68" fmla="*/ 106363 w 616"/>
                <a:gd name="T69" fmla="*/ 2874963 h 1863"/>
                <a:gd name="T70" fmla="*/ 0 w 616"/>
                <a:gd name="T71" fmla="*/ 2838451 h 1863"/>
                <a:gd name="T72" fmla="*/ 3175 w 616"/>
                <a:gd name="T73" fmla="*/ 2841626 h 1863"/>
                <a:gd name="T74" fmla="*/ 3175 w 616"/>
                <a:gd name="T75" fmla="*/ 2847976 h 1863"/>
                <a:gd name="T76" fmla="*/ 3175 w 616"/>
                <a:gd name="T77" fmla="*/ 2851151 h 1863"/>
                <a:gd name="T78" fmla="*/ 3175 w 616"/>
                <a:gd name="T79" fmla="*/ 2855913 h 186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16"/>
                <a:gd name="T121" fmla="*/ 0 h 1863"/>
                <a:gd name="T122" fmla="*/ 616 w 616"/>
                <a:gd name="T123" fmla="*/ 1863 h 186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16" h="1863">
                  <a:moveTo>
                    <a:pt x="591" y="34"/>
                  </a:moveTo>
                  <a:lnTo>
                    <a:pt x="574" y="30"/>
                  </a:lnTo>
                  <a:lnTo>
                    <a:pt x="530" y="19"/>
                  </a:lnTo>
                  <a:lnTo>
                    <a:pt x="484" y="11"/>
                  </a:lnTo>
                  <a:lnTo>
                    <a:pt x="438" y="6"/>
                  </a:lnTo>
                  <a:lnTo>
                    <a:pt x="390" y="2"/>
                  </a:lnTo>
                  <a:lnTo>
                    <a:pt x="342" y="0"/>
                  </a:lnTo>
                  <a:lnTo>
                    <a:pt x="294" y="2"/>
                  </a:lnTo>
                  <a:lnTo>
                    <a:pt x="246" y="6"/>
                  </a:lnTo>
                  <a:lnTo>
                    <a:pt x="223" y="7"/>
                  </a:lnTo>
                  <a:lnTo>
                    <a:pt x="223" y="9"/>
                  </a:lnTo>
                  <a:lnTo>
                    <a:pt x="221" y="11"/>
                  </a:lnTo>
                  <a:lnTo>
                    <a:pt x="221" y="13"/>
                  </a:lnTo>
                  <a:lnTo>
                    <a:pt x="219" y="15"/>
                  </a:lnTo>
                  <a:lnTo>
                    <a:pt x="219" y="17"/>
                  </a:lnTo>
                  <a:lnTo>
                    <a:pt x="219" y="19"/>
                  </a:lnTo>
                  <a:lnTo>
                    <a:pt x="217" y="19"/>
                  </a:lnTo>
                  <a:lnTo>
                    <a:pt x="248" y="15"/>
                  </a:lnTo>
                  <a:lnTo>
                    <a:pt x="294" y="11"/>
                  </a:lnTo>
                  <a:lnTo>
                    <a:pt x="342" y="11"/>
                  </a:lnTo>
                  <a:lnTo>
                    <a:pt x="390" y="11"/>
                  </a:lnTo>
                  <a:lnTo>
                    <a:pt x="436" y="15"/>
                  </a:lnTo>
                  <a:lnTo>
                    <a:pt x="482" y="21"/>
                  </a:lnTo>
                  <a:lnTo>
                    <a:pt x="528" y="30"/>
                  </a:lnTo>
                  <a:lnTo>
                    <a:pt x="572" y="40"/>
                  </a:lnTo>
                  <a:lnTo>
                    <a:pt x="584" y="44"/>
                  </a:lnTo>
                  <a:lnTo>
                    <a:pt x="584" y="42"/>
                  </a:lnTo>
                  <a:lnTo>
                    <a:pt x="585" y="42"/>
                  </a:lnTo>
                  <a:lnTo>
                    <a:pt x="587" y="40"/>
                  </a:lnTo>
                  <a:lnTo>
                    <a:pt x="587" y="38"/>
                  </a:lnTo>
                  <a:lnTo>
                    <a:pt x="589" y="38"/>
                  </a:lnTo>
                  <a:lnTo>
                    <a:pt x="589" y="36"/>
                  </a:lnTo>
                  <a:lnTo>
                    <a:pt x="591" y="36"/>
                  </a:lnTo>
                  <a:lnTo>
                    <a:pt x="591" y="34"/>
                  </a:lnTo>
                  <a:close/>
                  <a:moveTo>
                    <a:pt x="2" y="1799"/>
                  </a:moveTo>
                  <a:lnTo>
                    <a:pt x="21" y="1807"/>
                  </a:lnTo>
                  <a:lnTo>
                    <a:pt x="65" y="1821"/>
                  </a:lnTo>
                  <a:lnTo>
                    <a:pt x="109" y="1834"/>
                  </a:lnTo>
                  <a:lnTo>
                    <a:pt x="154" y="1844"/>
                  </a:lnTo>
                  <a:lnTo>
                    <a:pt x="200" y="1853"/>
                  </a:lnTo>
                  <a:lnTo>
                    <a:pt x="246" y="1859"/>
                  </a:lnTo>
                  <a:lnTo>
                    <a:pt x="294" y="1863"/>
                  </a:lnTo>
                  <a:lnTo>
                    <a:pt x="342" y="1863"/>
                  </a:lnTo>
                  <a:lnTo>
                    <a:pt x="390" y="1863"/>
                  </a:lnTo>
                  <a:lnTo>
                    <a:pt x="438" y="1859"/>
                  </a:lnTo>
                  <a:lnTo>
                    <a:pt x="484" y="1853"/>
                  </a:lnTo>
                  <a:lnTo>
                    <a:pt x="530" y="1844"/>
                  </a:lnTo>
                  <a:lnTo>
                    <a:pt x="574" y="1834"/>
                  </a:lnTo>
                  <a:lnTo>
                    <a:pt x="616" y="1823"/>
                  </a:lnTo>
                  <a:lnTo>
                    <a:pt x="614" y="1821"/>
                  </a:lnTo>
                  <a:lnTo>
                    <a:pt x="612" y="1819"/>
                  </a:lnTo>
                  <a:lnTo>
                    <a:pt x="610" y="1817"/>
                  </a:lnTo>
                  <a:lnTo>
                    <a:pt x="610" y="1815"/>
                  </a:lnTo>
                  <a:lnTo>
                    <a:pt x="608" y="1815"/>
                  </a:lnTo>
                  <a:lnTo>
                    <a:pt x="607" y="1813"/>
                  </a:lnTo>
                  <a:lnTo>
                    <a:pt x="572" y="1824"/>
                  </a:lnTo>
                  <a:lnTo>
                    <a:pt x="528" y="1834"/>
                  </a:lnTo>
                  <a:lnTo>
                    <a:pt x="482" y="1842"/>
                  </a:lnTo>
                  <a:lnTo>
                    <a:pt x="436" y="1847"/>
                  </a:lnTo>
                  <a:lnTo>
                    <a:pt x="390" y="1851"/>
                  </a:lnTo>
                  <a:lnTo>
                    <a:pt x="342" y="1853"/>
                  </a:lnTo>
                  <a:lnTo>
                    <a:pt x="294" y="1851"/>
                  </a:lnTo>
                  <a:lnTo>
                    <a:pt x="248" y="1847"/>
                  </a:lnTo>
                  <a:lnTo>
                    <a:pt x="202" y="1842"/>
                  </a:lnTo>
                  <a:lnTo>
                    <a:pt x="156" y="1834"/>
                  </a:lnTo>
                  <a:lnTo>
                    <a:pt x="111" y="1824"/>
                  </a:lnTo>
                  <a:lnTo>
                    <a:pt x="67" y="1811"/>
                  </a:lnTo>
                  <a:lnTo>
                    <a:pt x="25" y="1798"/>
                  </a:lnTo>
                  <a:lnTo>
                    <a:pt x="0" y="1788"/>
                  </a:lnTo>
                  <a:lnTo>
                    <a:pt x="2" y="1790"/>
                  </a:lnTo>
                  <a:lnTo>
                    <a:pt x="2" y="1792"/>
                  </a:lnTo>
                  <a:lnTo>
                    <a:pt x="2" y="1794"/>
                  </a:lnTo>
                  <a:lnTo>
                    <a:pt x="2" y="1796"/>
                  </a:lnTo>
                  <a:lnTo>
                    <a:pt x="2" y="1798"/>
                  </a:lnTo>
                  <a:lnTo>
                    <a:pt x="2" y="1799"/>
                  </a:lnTo>
                  <a:close/>
                </a:path>
              </a:pathLst>
            </a:custGeom>
            <a:solidFill>
              <a:srgbClr val="51B9FF"/>
            </a:solidFill>
            <a:ln w="9525">
              <a:noFill/>
              <a:round/>
            </a:ln>
          </p:spPr>
          <p:txBody>
            <a:bodyPr/>
            <a:lstStyle/>
            <a:p>
              <a:endParaRPr lang="en-US"/>
            </a:p>
          </p:txBody>
        </p:sp>
        <p:sp>
          <p:nvSpPr>
            <p:cNvPr id="21654" name="Freeform 354"/>
            <p:cNvSpPr>
              <a:spLocks noEditPoints="1"/>
            </p:cNvSpPr>
            <p:nvPr/>
          </p:nvSpPr>
          <p:spPr bwMode="auto">
            <a:xfrm>
              <a:off x="5156200" y="2108182"/>
              <a:ext cx="863600" cy="2938463"/>
            </a:xfrm>
            <a:custGeom>
              <a:avLst/>
              <a:gdLst>
                <a:gd name="T0" fmla="*/ 911225 w 612"/>
                <a:gd name="T1" fmla="*/ 44450 h 1851"/>
                <a:gd name="T2" fmla="*/ 768350 w 612"/>
                <a:gd name="T3" fmla="*/ 17463 h 1851"/>
                <a:gd name="T4" fmla="*/ 619125 w 612"/>
                <a:gd name="T5" fmla="*/ 1588 h 1851"/>
                <a:gd name="T6" fmla="*/ 466725 w 612"/>
                <a:gd name="T7" fmla="*/ 1588 h 1851"/>
                <a:gd name="T8" fmla="*/ 350837 w 612"/>
                <a:gd name="T9" fmla="*/ 11113 h 1851"/>
                <a:gd name="T10" fmla="*/ 347662 w 612"/>
                <a:gd name="T11" fmla="*/ 17463 h 1851"/>
                <a:gd name="T12" fmla="*/ 344487 w 612"/>
                <a:gd name="T13" fmla="*/ 20638 h 1851"/>
                <a:gd name="T14" fmla="*/ 344487 w 612"/>
                <a:gd name="T15" fmla="*/ 26988 h 1851"/>
                <a:gd name="T16" fmla="*/ 341312 w 612"/>
                <a:gd name="T17" fmla="*/ 30163 h 1851"/>
                <a:gd name="T18" fmla="*/ 469900 w 612"/>
                <a:gd name="T19" fmla="*/ 17463 h 1851"/>
                <a:gd name="T20" fmla="*/ 619125 w 612"/>
                <a:gd name="T21" fmla="*/ 17463 h 1851"/>
                <a:gd name="T22" fmla="*/ 765175 w 612"/>
                <a:gd name="T23" fmla="*/ 33338 h 1851"/>
                <a:gd name="T24" fmla="*/ 904875 w 612"/>
                <a:gd name="T25" fmla="*/ 63500 h 1851"/>
                <a:gd name="T26" fmla="*/ 920750 w 612"/>
                <a:gd name="T27" fmla="*/ 63500 h 1851"/>
                <a:gd name="T28" fmla="*/ 923925 w 612"/>
                <a:gd name="T29" fmla="*/ 60325 h 1851"/>
                <a:gd name="T30" fmla="*/ 927100 w 612"/>
                <a:gd name="T31" fmla="*/ 57150 h 1851"/>
                <a:gd name="T32" fmla="*/ 931863 w 612"/>
                <a:gd name="T33" fmla="*/ 53975 h 1851"/>
                <a:gd name="T34" fmla="*/ 3175 w 612"/>
                <a:gd name="T35" fmla="*/ 2838451 h 1851"/>
                <a:gd name="T36" fmla="*/ 106363 w 612"/>
                <a:gd name="T37" fmla="*/ 2874963 h 1851"/>
                <a:gd name="T38" fmla="*/ 247650 w 612"/>
                <a:gd name="T39" fmla="*/ 2911476 h 1851"/>
                <a:gd name="T40" fmla="*/ 393700 w 612"/>
                <a:gd name="T41" fmla="*/ 2932113 h 1851"/>
                <a:gd name="T42" fmla="*/ 542925 w 612"/>
                <a:gd name="T43" fmla="*/ 2938463 h 1851"/>
                <a:gd name="T44" fmla="*/ 692150 w 612"/>
                <a:gd name="T45" fmla="*/ 2932113 h 1851"/>
                <a:gd name="T46" fmla="*/ 838200 w 612"/>
                <a:gd name="T47" fmla="*/ 2911476 h 1851"/>
                <a:gd name="T48" fmla="*/ 971550 w 612"/>
                <a:gd name="T49" fmla="*/ 2878138 h 1851"/>
                <a:gd name="T50" fmla="*/ 968375 w 612"/>
                <a:gd name="T51" fmla="*/ 2871788 h 1851"/>
                <a:gd name="T52" fmla="*/ 963613 w 612"/>
                <a:gd name="T53" fmla="*/ 2868613 h 1851"/>
                <a:gd name="T54" fmla="*/ 960438 w 612"/>
                <a:gd name="T55" fmla="*/ 2865438 h 1851"/>
                <a:gd name="T56" fmla="*/ 957263 w 612"/>
                <a:gd name="T57" fmla="*/ 2862263 h 1851"/>
                <a:gd name="T58" fmla="*/ 835025 w 612"/>
                <a:gd name="T59" fmla="*/ 2892426 h 1851"/>
                <a:gd name="T60" fmla="*/ 692150 w 612"/>
                <a:gd name="T61" fmla="*/ 2914651 h 1851"/>
                <a:gd name="T62" fmla="*/ 542925 w 612"/>
                <a:gd name="T63" fmla="*/ 2922588 h 1851"/>
                <a:gd name="T64" fmla="*/ 393700 w 612"/>
                <a:gd name="T65" fmla="*/ 2914651 h 1851"/>
                <a:gd name="T66" fmla="*/ 249237 w 612"/>
                <a:gd name="T67" fmla="*/ 2892426 h 1851"/>
                <a:gd name="T68" fmla="*/ 109538 w 612"/>
                <a:gd name="T69" fmla="*/ 2855913 h 1851"/>
                <a:gd name="T70" fmla="*/ 0 w 612"/>
                <a:gd name="T71" fmla="*/ 2816226 h 1851"/>
                <a:gd name="T72" fmla="*/ 0 w 612"/>
                <a:gd name="T73" fmla="*/ 2822576 h 1851"/>
                <a:gd name="T74" fmla="*/ 0 w 612"/>
                <a:gd name="T75" fmla="*/ 2828926 h 1851"/>
                <a:gd name="T76" fmla="*/ 3175 w 612"/>
                <a:gd name="T77" fmla="*/ 2832101 h 1851"/>
                <a:gd name="T78" fmla="*/ 3175 w 612"/>
                <a:gd name="T79" fmla="*/ 2838451 h 185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12"/>
                <a:gd name="T121" fmla="*/ 0 h 1851"/>
                <a:gd name="T122" fmla="*/ 612 w 612"/>
                <a:gd name="T123" fmla="*/ 1851 h 185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12" h="1851">
                  <a:moveTo>
                    <a:pt x="587" y="32"/>
                  </a:moveTo>
                  <a:lnTo>
                    <a:pt x="574" y="28"/>
                  </a:lnTo>
                  <a:lnTo>
                    <a:pt x="528" y="19"/>
                  </a:lnTo>
                  <a:lnTo>
                    <a:pt x="484" y="11"/>
                  </a:lnTo>
                  <a:lnTo>
                    <a:pt x="436" y="5"/>
                  </a:lnTo>
                  <a:lnTo>
                    <a:pt x="390" y="1"/>
                  </a:lnTo>
                  <a:lnTo>
                    <a:pt x="342" y="0"/>
                  </a:lnTo>
                  <a:lnTo>
                    <a:pt x="294" y="1"/>
                  </a:lnTo>
                  <a:lnTo>
                    <a:pt x="248" y="5"/>
                  </a:lnTo>
                  <a:lnTo>
                    <a:pt x="221" y="7"/>
                  </a:lnTo>
                  <a:lnTo>
                    <a:pt x="219" y="9"/>
                  </a:lnTo>
                  <a:lnTo>
                    <a:pt x="219" y="11"/>
                  </a:lnTo>
                  <a:lnTo>
                    <a:pt x="219" y="13"/>
                  </a:lnTo>
                  <a:lnTo>
                    <a:pt x="217" y="13"/>
                  </a:lnTo>
                  <a:lnTo>
                    <a:pt x="217" y="15"/>
                  </a:lnTo>
                  <a:lnTo>
                    <a:pt x="217" y="17"/>
                  </a:lnTo>
                  <a:lnTo>
                    <a:pt x="217" y="19"/>
                  </a:lnTo>
                  <a:lnTo>
                    <a:pt x="215" y="19"/>
                  </a:lnTo>
                  <a:lnTo>
                    <a:pt x="248" y="15"/>
                  </a:lnTo>
                  <a:lnTo>
                    <a:pt x="296" y="11"/>
                  </a:lnTo>
                  <a:lnTo>
                    <a:pt x="342" y="11"/>
                  </a:lnTo>
                  <a:lnTo>
                    <a:pt x="390" y="11"/>
                  </a:lnTo>
                  <a:lnTo>
                    <a:pt x="436" y="15"/>
                  </a:lnTo>
                  <a:lnTo>
                    <a:pt x="482" y="21"/>
                  </a:lnTo>
                  <a:lnTo>
                    <a:pt x="526" y="28"/>
                  </a:lnTo>
                  <a:lnTo>
                    <a:pt x="570" y="40"/>
                  </a:lnTo>
                  <a:lnTo>
                    <a:pt x="580" y="42"/>
                  </a:lnTo>
                  <a:lnTo>
                    <a:pt x="580" y="40"/>
                  </a:lnTo>
                  <a:lnTo>
                    <a:pt x="582" y="40"/>
                  </a:lnTo>
                  <a:lnTo>
                    <a:pt x="582" y="38"/>
                  </a:lnTo>
                  <a:lnTo>
                    <a:pt x="584" y="38"/>
                  </a:lnTo>
                  <a:lnTo>
                    <a:pt x="584" y="36"/>
                  </a:lnTo>
                  <a:lnTo>
                    <a:pt x="585" y="36"/>
                  </a:lnTo>
                  <a:lnTo>
                    <a:pt x="587" y="34"/>
                  </a:lnTo>
                  <a:lnTo>
                    <a:pt x="587" y="32"/>
                  </a:lnTo>
                  <a:close/>
                  <a:moveTo>
                    <a:pt x="2" y="1788"/>
                  </a:moveTo>
                  <a:lnTo>
                    <a:pt x="23" y="1795"/>
                  </a:lnTo>
                  <a:lnTo>
                    <a:pt x="67" y="1811"/>
                  </a:lnTo>
                  <a:lnTo>
                    <a:pt x="109" y="1822"/>
                  </a:lnTo>
                  <a:lnTo>
                    <a:pt x="156" y="1834"/>
                  </a:lnTo>
                  <a:lnTo>
                    <a:pt x="202" y="1841"/>
                  </a:lnTo>
                  <a:lnTo>
                    <a:pt x="248" y="1847"/>
                  </a:lnTo>
                  <a:lnTo>
                    <a:pt x="294" y="1851"/>
                  </a:lnTo>
                  <a:lnTo>
                    <a:pt x="342" y="1851"/>
                  </a:lnTo>
                  <a:lnTo>
                    <a:pt x="390" y="1851"/>
                  </a:lnTo>
                  <a:lnTo>
                    <a:pt x="436" y="1847"/>
                  </a:lnTo>
                  <a:lnTo>
                    <a:pt x="484" y="1841"/>
                  </a:lnTo>
                  <a:lnTo>
                    <a:pt x="528" y="1834"/>
                  </a:lnTo>
                  <a:lnTo>
                    <a:pt x="574" y="1822"/>
                  </a:lnTo>
                  <a:lnTo>
                    <a:pt x="612" y="1813"/>
                  </a:lnTo>
                  <a:lnTo>
                    <a:pt x="610" y="1811"/>
                  </a:lnTo>
                  <a:lnTo>
                    <a:pt x="610" y="1809"/>
                  </a:lnTo>
                  <a:lnTo>
                    <a:pt x="608" y="1809"/>
                  </a:lnTo>
                  <a:lnTo>
                    <a:pt x="607" y="1807"/>
                  </a:lnTo>
                  <a:lnTo>
                    <a:pt x="605" y="1805"/>
                  </a:lnTo>
                  <a:lnTo>
                    <a:pt x="603" y="1803"/>
                  </a:lnTo>
                  <a:lnTo>
                    <a:pt x="570" y="1813"/>
                  </a:lnTo>
                  <a:lnTo>
                    <a:pt x="526" y="1822"/>
                  </a:lnTo>
                  <a:lnTo>
                    <a:pt x="482" y="1830"/>
                  </a:lnTo>
                  <a:lnTo>
                    <a:pt x="436" y="1836"/>
                  </a:lnTo>
                  <a:lnTo>
                    <a:pt x="390" y="1840"/>
                  </a:lnTo>
                  <a:lnTo>
                    <a:pt x="342" y="1841"/>
                  </a:lnTo>
                  <a:lnTo>
                    <a:pt x="296" y="1840"/>
                  </a:lnTo>
                  <a:lnTo>
                    <a:pt x="248" y="1836"/>
                  </a:lnTo>
                  <a:lnTo>
                    <a:pt x="202" y="1830"/>
                  </a:lnTo>
                  <a:lnTo>
                    <a:pt x="157" y="1822"/>
                  </a:lnTo>
                  <a:lnTo>
                    <a:pt x="113" y="1813"/>
                  </a:lnTo>
                  <a:lnTo>
                    <a:pt x="69" y="1799"/>
                  </a:lnTo>
                  <a:lnTo>
                    <a:pt x="27" y="1786"/>
                  </a:lnTo>
                  <a:lnTo>
                    <a:pt x="0" y="1774"/>
                  </a:lnTo>
                  <a:lnTo>
                    <a:pt x="0" y="1776"/>
                  </a:lnTo>
                  <a:lnTo>
                    <a:pt x="0" y="1778"/>
                  </a:lnTo>
                  <a:lnTo>
                    <a:pt x="0" y="1780"/>
                  </a:lnTo>
                  <a:lnTo>
                    <a:pt x="0" y="1782"/>
                  </a:lnTo>
                  <a:lnTo>
                    <a:pt x="2" y="1784"/>
                  </a:lnTo>
                  <a:lnTo>
                    <a:pt x="2" y="1786"/>
                  </a:lnTo>
                  <a:lnTo>
                    <a:pt x="2" y="1788"/>
                  </a:lnTo>
                  <a:close/>
                </a:path>
              </a:pathLst>
            </a:custGeom>
            <a:solidFill>
              <a:srgbClr val="52B9FF"/>
            </a:solidFill>
            <a:ln w="9525">
              <a:noFill/>
              <a:round/>
            </a:ln>
          </p:spPr>
          <p:txBody>
            <a:bodyPr/>
            <a:lstStyle/>
            <a:p>
              <a:endParaRPr lang="en-US"/>
            </a:p>
          </p:txBody>
        </p:sp>
        <p:sp>
          <p:nvSpPr>
            <p:cNvPr id="21655" name="Freeform 355"/>
            <p:cNvSpPr>
              <a:spLocks noEditPoints="1"/>
            </p:cNvSpPr>
            <p:nvPr/>
          </p:nvSpPr>
          <p:spPr bwMode="auto">
            <a:xfrm>
              <a:off x="5156201" y="2116120"/>
              <a:ext cx="856545" cy="2924175"/>
            </a:xfrm>
            <a:custGeom>
              <a:avLst/>
              <a:gdLst>
                <a:gd name="T0" fmla="*/ 908050 w 607"/>
                <a:gd name="T1" fmla="*/ 46037 h 1842"/>
                <a:gd name="T2" fmla="*/ 765175 w 607"/>
                <a:gd name="T3" fmla="*/ 15875 h 1842"/>
                <a:gd name="T4" fmla="*/ 619125 w 607"/>
                <a:gd name="T5" fmla="*/ 0 h 1842"/>
                <a:gd name="T6" fmla="*/ 466725 w 607"/>
                <a:gd name="T7" fmla="*/ 0 h 1842"/>
                <a:gd name="T8" fmla="*/ 344488 w 607"/>
                <a:gd name="T9" fmla="*/ 12700 h 1842"/>
                <a:gd name="T10" fmla="*/ 344488 w 607"/>
                <a:gd name="T11" fmla="*/ 19050 h 1842"/>
                <a:gd name="T12" fmla="*/ 341313 w 607"/>
                <a:gd name="T13" fmla="*/ 22225 h 1842"/>
                <a:gd name="T14" fmla="*/ 341313 w 607"/>
                <a:gd name="T15" fmla="*/ 28575 h 1842"/>
                <a:gd name="T16" fmla="*/ 338138 w 607"/>
                <a:gd name="T17" fmla="*/ 30163 h 1842"/>
                <a:gd name="T18" fmla="*/ 469900 w 607"/>
                <a:gd name="T19" fmla="*/ 19050 h 1842"/>
                <a:gd name="T20" fmla="*/ 615950 w 607"/>
                <a:gd name="T21" fmla="*/ 19050 h 1842"/>
                <a:gd name="T22" fmla="*/ 762000 w 607"/>
                <a:gd name="T23" fmla="*/ 33338 h 1842"/>
                <a:gd name="T24" fmla="*/ 904875 w 607"/>
                <a:gd name="T25" fmla="*/ 61913 h 1842"/>
                <a:gd name="T26" fmla="*/ 914400 w 607"/>
                <a:gd name="T27" fmla="*/ 65088 h 1842"/>
                <a:gd name="T28" fmla="*/ 917575 w 607"/>
                <a:gd name="T29" fmla="*/ 61913 h 1842"/>
                <a:gd name="T30" fmla="*/ 920750 w 607"/>
                <a:gd name="T31" fmla="*/ 55563 h 1842"/>
                <a:gd name="T32" fmla="*/ 923925 w 607"/>
                <a:gd name="T33" fmla="*/ 52388 h 1842"/>
                <a:gd name="T34" fmla="*/ 0 w 607"/>
                <a:gd name="T35" fmla="*/ 2820988 h 1842"/>
                <a:gd name="T36" fmla="*/ 106363 w 607"/>
                <a:gd name="T37" fmla="*/ 2857500 h 1842"/>
                <a:gd name="T38" fmla="*/ 247650 w 607"/>
                <a:gd name="T39" fmla="*/ 2894013 h 1842"/>
                <a:gd name="T40" fmla="*/ 393700 w 607"/>
                <a:gd name="T41" fmla="*/ 2914650 h 1842"/>
                <a:gd name="T42" fmla="*/ 542925 w 607"/>
                <a:gd name="T43" fmla="*/ 2924175 h 1842"/>
                <a:gd name="T44" fmla="*/ 692150 w 607"/>
                <a:gd name="T45" fmla="*/ 2914650 h 1842"/>
                <a:gd name="T46" fmla="*/ 838200 w 607"/>
                <a:gd name="T47" fmla="*/ 2894013 h 1842"/>
                <a:gd name="T48" fmla="*/ 963613 w 607"/>
                <a:gd name="T49" fmla="*/ 2860675 h 1842"/>
                <a:gd name="T50" fmla="*/ 960438 w 607"/>
                <a:gd name="T51" fmla="*/ 2857500 h 1842"/>
                <a:gd name="T52" fmla="*/ 957263 w 607"/>
                <a:gd name="T53" fmla="*/ 2854325 h 1842"/>
                <a:gd name="T54" fmla="*/ 954088 w 607"/>
                <a:gd name="T55" fmla="*/ 2851150 h 1842"/>
                <a:gd name="T56" fmla="*/ 950913 w 607"/>
                <a:gd name="T57" fmla="*/ 2847975 h 1842"/>
                <a:gd name="T58" fmla="*/ 835025 w 607"/>
                <a:gd name="T59" fmla="*/ 2876550 h 1842"/>
                <a:gd name="T60" fmla="*/ 692150 w 607"/>
                <a:gd name="T61" fmla="*/ 2900363 h 1842"/>
                <a:gd name="T62" fmla="*/ 542925 w 607"/>
                <a:gd name="T63" fmla="*/ 2906713 h 1842"/>
                <a:gd name="T64" fmla="*/ 396875 w 607"/>
                <a:gd name="T65" fmla="*/ 2900363 h 1842"/>
                <a:gd name="T66" fmla="*/ 252413 w 607"/>
                <a:gd name="T67" fmla="*/ 2876550 h 1842"/>
                <a:gd name="T68" fmla="*/ 112713 w 607"/>
                <a:gd name="T69" fmla="*/ 2841625 h 1842"/>
                <a:gd name="T70" fmla="*/ 0 w 607"/>
                <a:gd name="T71" fmla="*/ 2800350 h 1842"/>
                <a:gd name="T72" fmla="*/ 0 w 607"/>
                <a:gd name="T73" fmla="*/ 2805113 h 1842"/>
                <a:gd name="T74" fmla="*/ 0 w 607"/>
                <a:gd name="T75" fmla="*/ 2808288 h 1842"/>
                <a:gd name="T76" fmla="*/ 0 w 607"/>
                <a:gd name="T77" fmla="*/ 2814638 h 1842"/>
                <a:gd name="T78" fmla="*/ 0 w 607"/>
                <a:gd name="T79" fmla="*/ 2820988 h 184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07"/>
                <a:gd name="T121" fmla="*/ 0 h 1842"/>
                <a:gd name="T122" fmla="*/ 607 w 607"/>
                <a:gd name="T123" fmla="*/ 1842 h 184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07" h="1842">
                  <a:moveTo>
                    <a:pt x="584" y="33"/>
                  </a:moveTo>
                  <a:lnTo>
                    <a:pt x="572" y="29"/>
                  </a:lnTo>
                  <a:lnTo>
                    <a:pt x="528" y="19"/>
                  </a:lnTo>
                  <a:lnTo>
                    <a:pt x="482" y="10"/>
                  </a:lnTo>
                  <a:lnTo>
                    <a:pt x="436" y="4"/>
                  </a:lnTo>
                  <a:lnTo>
                    <a:pt x="390" y="0"/>
                  </a:lnTo>
                  <a:lnTo>
                    <a:pt x="342" y="0"/>
                  </a:lnTo>
                  <a:lnTo>
                    <a:pt x="294" y="0"/>
                  </a:lnTo>
                  <a:lnTo>
                    <a:pt x="248" y="4"/>
                  </a:lnTo>
                  <a:lnTo>
                    <a:pt x="217" y="8"/>
                  </a:lnTo>
                  <a:lnTo>
                    <a:pt x="217" y="10"/>
                  </a:lnTo>
                  <a:lnTo>
                    <a:pt x="217" y="12"/>
                  </a:lnTo>
                  <a:lnTo>
                    <a:pt x="217" y="14"/>
                  </a:lnTo>
                  <a:lnTo>
                    <a:pt x="215" y="14"/>
                  </a:lnTo>
                  <a:lnTo>
                    <a:pt x="215" y="16"/>
                  </a:lnTo>
                  <a:lnTo>
                    <a:pt x="215" y="18"/>
                  </a:lnTo>
                  <a:lnTo>
                    <a:pt x="213" y="18"/>
                  </a:lnTo>
                  <a:lnTo>
                    <a:pt x="213" y="19"/>
                  </a:lnTo>
                  <a:lnTo>
                    <a:pt x="250" y="16"/>
                  </a:lnTo>
                  <a:lnTo>
                    <a:pt x="296" y="12"/>
                  </a:lnTo>
                  <a:lnTo>
                    <a:pt x="342" y="10"/>
                  </a:lnTo>
                  <a:lnTo>
                    <a:pt x="388" y="12"/>
                  </a:lnTo>
                  <a:lnTo>
                    <a:pt x="436" y="16"/>
                  </a:lnTo>
                  <a:lnTo>
                    <a:pt x="480" y="21"/>
                  </a:lnTo>
                  <a:lnTo>
                    <a:pt x="526" y="29"/>
                  </a:lnTo>
                  <a:lnTo>
                    <a:pt x="570" y="39"/>
                  </a:lnTo>
                  <a:lnTo>
                    <a:pt x="576" y="41"/>
                  </a:lnTo>
                  <a:lnTo>
                    <a:pt x="578" y="39"/>
                  </a:lnTo>
                  <a:lnTo>
                    <a:pt x="580" y="37"/>
                  </a:lnTo>
                  <a:lnTo>
                    <a:pt x="580" y="35"/>
                  </a:lnTo>
                  <a:lnTo>
                    <a:pt x="582" y="35"/>
                  </a:lnTo>
                  <a:lnTo>
                    <a:pt x="582" y="33"/>
                  </a:lnTo>
                  <a:lnTo>
                    <a:pt x="584" y="33"/>
                  </a:lnTo>
                  <a:close/>
                  <a:moveTo>
                    <a:pt x="0" y="1777"/>
                  </a:moveTo>
                  <a:lnTo>
                    <a:pt x="25" y="1787"/>
                  </a:lnTo>
                  <a:lnTo>
                    <a:pt x="67" y="1800"/>
                  </a:lnTo>
                  <a:lnTo>
                    <a:pt x="111" y="1813"/>
                  </a:lnTo>
                  <a:lnTo>
                    <a:pt x="156" y="1823"/>
                  </a:lnTo>
                  <a:lnTo>
                    <a:pt x="202" y="1831"/>
                  </a:lnTo>
                  <a:lnTo>
                    <a:pt x="248" y="1836"/>
                  </a:lnTo>
                  <a:lnTo>
                    <a:pt x="294" y="1840"/>
                  </a:lnTo>
                  <a:lnTo>
                    <a:pt x="342" y="1842"/>
                  </a:lnTo>
                  <a:lnTo>
                    <a:pt x="390" y="1840"/>
                  </a:lnTo>
                  <a:lnTo>
                    <a:pt x="436" y="1836"/>
                  </a:lnTo>
                  <a:lnTo>
                    <a:pt x="482" y="1831"/>
                  </a:lnTo>
                  <a:lnTo>
                    <a:pt x="528" y="1823"/>
                  </a:lnTo>
                  <a:lnTo>
                    <a:pt x="572" y="1813"/>
                  </a:lnTo>
                  <a:lnTo>
                    <a:pt x="607" y="1802"/>
                  </a:lnTo>
                  <a:lnTo>
                    <a:pt x="605" y="1800"/>
                  </a:lnTo>
                  <a:lnTo>
                    <a:pt x="603" y="1798"/>
                  </a:lnTo>
                  <a:lnTo>
                    <a:pt x="603" y="1796"/>
                  </a:lnTo>
                  <a:lnTo>
                    <a:pt x="601" y="1796"/>
                  </a:lnTo>
                  <a:lnTo>
                    <a:pt x="601" y="1794"/>
                  </a:lnTo>
                  <a:lnTo>
                    <a:pt x="599" y="1794"/>
                  </a:lnTo>
                  <a:lnTo>
                    <a:pt x="570" y="1802"/>
                  </a:lnTo>
                  <a:lnTo>
                    <a:pt x="526" y="1812"/>
                  </a:lnTo>
                  <a:lnTo>
                    <a:pt x="480" y="1821"/>
                  </a:lnTo>
                  <a:lnTo>
                    <a:pt x="436" y="1827"/>
                  </a:lnTo>
                  <a:lnTo>
                    <a:pt x="388" y="1829"/>
                  </a:lnTo>
                  <a:lnTo>
                    <a:pt x="342" y="1831"/>
                  </a:lnTo>
                  <a:lnTo>
                    <a:pt x="296" y="1829"/>
                  </a:lnTo>
                  <a:lnTo>
                    <a:pt x="250" y="1827"/>
                  </a:lnTo>
                  <a:lnTo>
                    <a:pt x="204" y="1821"/>
                  </a:lnTo>
                  <a:lnTo>
                    <a:pt x="159" y="1812"/>
                  </a:lnTo>
                  <a:lnTo>
                    <a:pt x="115" y="1802"/>
                  </a:lnTo>
                  <a:lnTo>
                    <a:pt x="71" y="1790"/>
                  </a:lnTo>
                  <a:lnTo>
                    <a:pt x="29" y="1775"/>
                  </a:lnTo>
                  <a:lnTo>
                    <a:pt x="0" y="1764"/>
                  </a:lnTo>
                  <a:lnTo>
                    <a:pt x="0" y="1765"/>
                  </a:lnTo>
                  <a:lnTo>
                    <a:pt x="0" y="1767"/>
                  </a:lnTo>
                  <a:lnTo>
                    <a:pt x="0" y="1769"/>
                  </a:lnTo>
                  <a:lnTo>
                    <a:pt x="0" y="1771"/>
                  </a:lnTo>
                  <a:lnTo>
                    <a:pt x="0" y="1773"/>
                  </a:lnTo>
                  <a:lnTo>
                    <a:pt x="0" y="1775"/>
                  </a:lnTo>
                  <a:lnTo>
                    <a:pt x="0" y="1777"/>
                  </a:lnTo>
                  <a:close/>
                </a:path>
              </a:pathLst>
            </a:custGeom>
            <a:solidFill>
              <a:srgbClr val="53BAFF"/>
            </a:solidFill>
            <a:ln w="9525">
              <a:noFill/>
              <a:round/>
            </a:ln>
          </p:spPr>
          <p:txBody>
            <a:bodyPr/>
            <a:lstStyle/>
            <a:p>
              <a:endParaRPr lang="en-US"/>
            </a:p>
          </p:txBody>
        </p:sp>
        <p:sp>
          <p:nvSpPr>
            <p:cNvPr id="21656" name="Freeform 356"/>
            <p:cNvSpPr>
              <a:spLocks noEditPoints="1"/>
            </p:cNvSpPr>
            <p:nvPr/>
          </p:nvSpPr>
          <p:spPr bwMode="auto">
            <a:xfrm>
              <a:off x="5153379" y="2125645"/>
              <a:ext cx="853723" cy="2905125"/>
            </a:xfrm>
            <a:custGeom>
              <a:avLst/>
              <a:gdLst>
                <a:gd name="T0" fmla="*/ 908050 w 605"/>
                <a:gd name="T1" fmla="*/ 46037 h 1830"/>
                <a:gd name="T2" fmla="*/ 768350 w 605"/>
                <a:gd name="T3" fmla="*/ 15875 h 1830"/>
                <a:gd name="T4" fmla="*/ 622300 w 605"/>
                <a:gd name="T5" fmla="*/ 0 h 1830"/>
                <a:gd name="T6" fmla="*/ 473075 w 605"/>
                <a:gd name="T7" fmla="*/ 0 h 1830"/>
                <a:gd name="T8" fmla="*/ 344488 w 605"/>
                <a:gd name="T9" fmla="*/ 12700 h 1830"/>
                <a:gd name="T10" fmla="*/ 344488 w 605"/>
                <a:gd name="T11" fmla="*/ 19050 h 1830"/>
                <a:gd name="T12" fmla="*/ 341313 w 605"/>
                <a:gd name="T13" fmla="*/ 20638 h 1830"/>
                <a:gd name="T14" fmla="*/ 341313 w 605"/>
                <a:gd name="T15" fmla="*/ 26988 h 1830"/>
                <a:gd name="T16" fmla="*/ 338138 w 605"/>
                <a:gd name="T17" fmla="*/ 30163 h 1830"/>
                <a:gd name="T18" fmla="*/ 473075 w 605"/>
                <a:gd name="T19" fmla="*/ 19050 h 1830"/>
                <a:gd name="T20" fmla="*/ 619125 w 605"/>
                <a:gd name="T21" fmla="*/ 19050 h 1830"/>
                <a:gd name="T22" fmla="*/ 765175 w 605"/>
                <a:gd name="T23" fmla="*/ 33338 h 1830"/>
                <a:gd name="T24" fmla="*/ 904875 w 605"/>
                <a:gd name="T25" fmla="*/ 60325 h 1830"/>
                <a:gd name="T26" fmla="*/ 911225 w 605"/>
                <a:gd name="T27" fmla="*/ 60325 h 1830"/>
                <a:gd name="T28" fmla="*/ 914400 w 605"/>
                <a:gd name="T29" fmla="*/ 57150 h 1830"/>
                <a:gd name="T30" fmla="*/ 917575 w 605"/>
                <a:gd name="T31" fmla="*/ 55563 h 1830"/>
                <a:gd name="T32" fmla="*/ 920750 w 605"/>
                <a:gd name="T33" fmla="*/ 52388 h 1830"/>
                <a:gd name="T34" fmla="*/ 3175 w 605"/>
                <a:gd name="T35" fmla="*/ 2798763 h 1830"/>
                <a:gd name="T36" fmla="*/ 112713 w 605"/>
                <a:gd name="T37" fmla="*/ 2838450 h 1830"/>
                <a:gd name="T38" fmla="*/ 252413 w 605"/>
                <a:gd name="T39" fmla="*/ 2874963 h 1830"/>
                <a:gd name="T40" fmla="*/ 396875 w 605"/>
                <a:gd name="T41" fmla="*/ 2897188 h 1830"/>
                <a:gd name="T42" fmla="*/ 546100 w 605"/>
                <a:gd name="T43" fmla="*/ 2905125 h 1830"/>
                <a:gd name="T44" fmla="*/ 695325 w 605"/>
                <a:gd name="T45" fmla="*/ 2897188 h 1830"/>
                <a:gd name="T46" fmla="*/ 838200 w 605"/>
                <a:gd name="T47" fmla="*/ 2874963 h 1830"/>
                <a:gd name="T48" fmla="*/ 960438 w 605"/>
                <a:gd name="T49" fmla="*/ 2844800 h 1830"/>
                <a:gd name="T50" fmla="*/ 957263 w 605"/>
                <a:gd name="T51" fmla="*/ 2841625 h 1830"/>
                <a:gd name="T52" fmla="*/ 954088 w 605"/>
                <a:gd name="T53" fmla="*/ 2838450 h 1830"/>
                <a:gd name="T54" fmla="*/ 950913 w 605"/>
                <a:gd name="T55" fmla="*/ 2835275 h 1830"/>
                <a:gd name="T56" fmla="*/ 947738 w 605"/>
                <a:gd name="T57" fmla="*/ 2832100 h 1830"/>
                <a:gd name="T58" fmla="*/ 835025 w 605"/>
                <a:gd name="T59" fmla="*/ 2860675 h 1830"/>
                <a:gd name="T60" fmla="*/ 692150 w 605"/>
                <a:gd name="T61" fmla="*/ 2881313 h 1830"/>
                <a:gd name="T62" fmla="*/ 546100 w 605"/>
                <a:gd name="T63" fmla="*/ 2887663 h 1830"/>
                <a:gd name="T64" fmla="*/ 400050 w 605"/>
                <a:gd name="T65" fmla="*/ 2881313 h 1830"/>
                <a:gd name="T66" fmla="*/ 255588 w 605"/>
                <a:gd name="T67" fmla="*/ 2860675 h 1830"/>
                <a:gd name="T68" fmla="*/ 119063 w 605"/>
                <a:gd name="T69" fmla="*/ 2824163 h 1830"/>
                <a:gd name="T70" fmla="*/ 0 w 605"/>
                <a:gd name="T71" fmla="*/ 2781300 h 1830"/>
                <a:gd name="T72" fmla="*/ 0 w 605"/>
                <a:gd name="T73" fmla="*/ 2787650 h 1830"/>
                <a:gd name="T74" fmla="*/ 3175 w 605"/>
                <a:gd name="T75" fmla="*/ 2790825 h 1830"/>
                <a:gd name="T76" fmla="*/ 3175 w 605"/>
                <a:gd name="T77" fmla="*/ 2795588 h 1830"/>
                <a:gd name="T78" fmla="*/ 3175 w 605"/>
                <a:gd name="T79" fmla="*/ 2798763 h 183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05"/>
                <a:gd name="T121" fmla="*/ 0 h 1830"/>
                <a:gd name="T122" fmla="*/ 605 w 605"/>
                <a:gd name="T123" fmla="*/ 1830 h 183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05" h="1830">
                  <a:moveTo>
                    <a:pt x="582" y="31"/>
                  </a:moveTo>
                  <a:lnTo>
                    <a:pt x="572" y="29"/>
                  </a:lnTo>
                  <a:lnTo>
                    <a:pt x="528" y="17"/>
                  </a:lnTo>
                  <a:lnTo>
                    <a:pt x="484" y="10"/>
                  </a:lnTo>
                  <a:lnTo>
                    <a:pt x="438" y="4"/>
                  </a:lnTo>
                  <a:lnTo>
                    <a:pt x="392" y="0"/>
                  </a:lnTo>
                  <a:lnTo>
                    <a:pt x="344" y="0"/>
                  </a:lnTo>
                  <a:lnTo>
                    <a:pt x="298" y="0"/>
                  </a:lnTo>
                  <a:lnTo>
                    <a:pt x="250" y="4"/>
                  </a:lnTo>
                  <a:lnTo>
                    <a:pt x="217" y="8"/>
                  </a:lnTo>
                  <a:lnTo>
                    <a:pt x="217" y="10"/>
                  </a:lnTo>
                  <a:lnTo>
                    <a:pt x="217" y="12"/>
                  </a:lnTo>
                  <a:lnTo>
                    <a:pt x="215" y="12"/>
                  </a:lnTo>
                  <a:lnTo>
                    <a:pt x="215" y="13"/>
                  </a:lnTo>
                  <a:lnTo>
                    <a:pt x="215" y="15"/>
                  </a:lnTo>
                  <a:lnTo>
                    <a:pt x="215" y="17"/>
                  </a:lnTo>
                  <a:lnTo>
                    <a:pt x="213" y="17"/>
                  </a:lnTo>
                  <a:lnTo>
                    <a:pt x="213" y="19"/>
                  </a:lnTo>
                  <a:lnTo>
                    <a:pt x="252" y="15"/>
                  </a:lnTo>
                  <a:lnTo>
                    <a:pt x="298" y="12"/>
                  </a:lnTo>
                  <a:lnTo>
                    <a:pt x="344" y="10"/>
                  </a:lnTo>
                  <a:lnTo>
                    <a:pt x="390" y="12"/>
                  </a:lnTo>
                  <a:lnTo>
                    <a:pt x="436" y="15"/>
                  </a:lnTo>
                  <a:lnTo>
                    <a:pt x="482" y="21"/>
                  </a:lnTo>
                  <a:lnTo>
                    <a:pt x="526" y="29"/>
                  </a:lnTo>
                  <a:lnTo>
                    <a:pt x="570" y="38"/>
                  </a:lnTo>
                  <a:lnTo>
                    <a:pt x="574" y="40"/>
                  </a:lnTo>
                  <a:lnTo>
                    <a:pt x="574" y="38"/>
                  </a:lnTo>
                  <a:lnTo>
                    <a:pt x="576" y="36"/>
                  </a:lnTo>
                  <a:lnTo>
                    <a:pt x="578" y="35"/>
                  </a:lnTo>
                  <a:lnTo>
                    <a:pt x="580" y="33"/>
                  </a:lnTo>
                  <a:lnTo>
                    <a:pt x="582" y="31"/>
                  </a:lnTo>
                  <a:close/>
                  <a:moveTo>
                    <a:pt x="2" y="1763"/>
                  </a:moveTo>
                  <a:lnTo>
                    <a:pt x="29" y="1775"/>
                  </a:lnTo>
                  <a:lnTo>
                    <a:pt x="71" y="1788"/>
                  </a:lnTo>
                  <a:lnTo>
                    <a:pt x="115" y="1802"/>
                  </a:lnTo>
                  <a:lnTo>
                    <a:pt x="159" y="1811"/>
                  </a:lnTo>
                  <a:lnTo>
                    <a:pt x="204" y="1819"/>
                  </a:lnTo>
                  <a:lnTo>
                    <a:pt x="250" y="1825"/>
                  </a:lnTo>
                  <a:lnTo>
                    <a:pt x="298" y="1829"/>
                  </a:lnTo>
                  <a:lnTo>
                    <a:pt x="344" y="1830"/>
                  </a:lnTo>
                  <a:lnTo>
                    <a:pt x="392" y="1829"/>
                  </a:lnTo>
                  <a:lnTo>
                    <a:pt x="438" y="1825"/>
                  </a:lnTo>
                  <a:lnTo>
                    <a:pt x="484" y="1819"/>
                  </a:lnTo>
                  <a:lnTo>
                    <a:pt x="528" y="1811"/>
                  </a:lnTo>
                  <a:lnTo>
                    <a:pt x="572" y="1802"/>
                  </a:lnTo>
                  <a:lnTo>
                    <a:pt x="605" y="1792"/>
                  </a:lnTo>
                  <a:lnTo>
                    <a:pt x="603" y="1790"/>
                  </a:lnTo>
                  <a:lnTo>
                    <a:pt x="603" y="1788"/>
                  </a:lnTo>
                  <a:lnTo>
                    <a:pt x="601" y="1788"/>
                  </a:lnTo>
                  <a:lnTo>
                    <a:pt x="599" y="1786"/>
                  </a:lnTo>
                  <a:lnTo>
                    <a:pt x="597" y="1784"/>
                  </a:lnTo>
                  <a:lnTo>
                    <a:pt x="570" y="1790"/>
                  </a:lnTo>
                  <a:lnTo>
                    <a:pt x="526" y="1802"/>
                  </a:lnTo>
                  <a:lnTo>
                    <a:pt x="482" y="1809"/>
                  </a:lnTo>
                  <a:lnTo>
                    <a:pt x="436" y="1815"/>
                  </a:lnTo>
                  <a:lnTo>
                    <a:pt x="390" y="1819"/>
                  </a:lnTo>
                  <a:lnTo>
                    <a:pt x="344" y="1819"/>
                  </a:lnTo>
                  <a:lnTo>
                    <a:pt x="298" y="1819"/>
                  </a:lnTo>
                  <a:lnTo>
                    <a:pt x="252" y="1815"/>
                  </a:lnTo>
                  <a:lnTo>
                    <a:pt x="206" y="1809"/>
                  </a:lnTo>
                  <a:lnTo>
                    <a:pt x="161" y="1802"/>
                  </a:lnTo>
                  <a:lnTo>
                    <a:pt x="117" y="1790"/>
                  </a:lnTo>
                  <a:lnTo>
                    <a:pt x="75" y="1779"/>
                  </a:lnTo>
                  <a:lnTo>
                    <a:pt x="33" y="1765"/>
                  </a:lnTo>
                  <a:lnTo>
                    <a:pt x="0" y="1752"/>
                  </a:lnTo>
                  <a:lnTo>
                    <a:pt x="0" y="1754"/>
                  </a:lnTo>
                  <a:lnTo>
                    <a:pt x="0" y="1756"/>
                  </a:lnTo>
                  <a:lnTo>
                    <a:pt x="2" y="1758"/>
                  </a:lnTo>
                  <a:lnTo>
                    <a:pt x="2" y="1759"/>
                  </a:lnTo>
                  <a:lnTo>
                    <a:pt x="2" y="1761"/>
                  </a:lnTo>
                  <a:lnTo>
                    <a:pt x="2" y="1763"/>
                  </a:lnTo>
                  <a:close/>
                </a:path>
              </a:pathLst>
            </a:custGeom>
            <a:solidFill>
              <a:srgbClr val="54BAFF"/>
            </a:solidFill>
            <a:ln w="9525">
              <a:noFill/>
              <a:round/>
            </a:ln>
          </p:spPr>
          <p:txBody>
            <a:bodyPr/>
            <a:lstStyle/>
            <a:p>
              <a:endParaRPr lang="en-US"/>
            </a:p>
          </p:txBody>
        </p:sp>
        <p:sp>
          <p:nvSpPr>
            <p:cNvPr id="21657" name="Freeform 357"/>
            <p:cNvSpPr>
              <a:spLocks noEditPoints="1"/>
            </p:cNvSpPr>
            <p:nvPr/>
          </p:nvSpPr>
          <p:spPr bwMode="auto">
            <a:xfrm>
              <a:off x="5153378" y="2131995"/>
              <a:ext cx="848078" cy="2890837"/>
            </a:xfrm>
            <a:custGeom>
              <a:avLst/>
              <a:gdLst>
                <a:gd name="T0" fmla="*/ 908050 w 601"/>
                <a:gd name="T1" fmla="*/ 46037 h 1821"/>
                <a:gd name="T2" fmla="*/ 765175 w 601"/>
                <a:gd name="T3" fmla="*/ 17462 h 1821"/>
                <a:gd name="T4" fmla="*/ 619125 w 601"/>
                <a:gd name="T5" fmla="*/ 3175 h 1821"/>
                <a:gd name="T6" fmla="*/ 473075 w 601"/>
                <a:gd name="T7" fmla="*/ 3175 h 1821"/>
                <a:gd name="T8" fmla="*/ 341313 w 601"/>
                <a:gd name="T9" fmla="*/ 14287 h 1821"/>
                <a:gd name="T10" fmla="*/ 341313 w 601"/>
                <a:gd name="T11" fmla="*/ 20637 h 1821"/>
                <a:gd name="T12" fmla="*/ 338138 w 601"/>
                <a:gd name="T13" fmla="*/ 23812 h 1821"/>
                <a:gd name="T14" fmla="*/ 334963 w 601"/>
                <a:gd name="T15" fmla="*/ 30162 h 1821"/>
                <a:gd name="T16" fmla="*/ 334963 w 601"/>
                <a:gd name="T17" fmla="*/ 33337 h 1821"/>
                <a:gd name="T18" fmla="*/ 473075 w 601"/>
                <a:gd name="T19" fmla="*/ 20637 h 1821"/>
                <a:gd name="T20" fmla="*/ 619125 w 601"/>
                <a:gd name="T21" fmla="*/ 20637 h 1821"/>
                <a:gd name="T22" fmla="*/ 762000 w 601"/>
                <a:gd name="T23" fmla="*/ 33337 h 1821"/>
                <a:gd name="T24" fmla="*/ 901700 w 601"/>
                <a:gd name="T25" fmla="*/ 63500 h 1821"/>
                <a:gd name="T26" fmla="*/ 904875 w 601"/>
                <a:gd name="T27" fmla="*/ 60325 h 1821"/>
                <a:gd name="T28" fmla="*/ 908050 w 601"/>
                <a:gd name="T29" fmla="*/ 57150 h 1821"/>
                <a:gd name="T30" fmla="*/ 911225 w 601"/>
                <a:gd name="T31" fmla="*/ 53975 h 1821"/>
                <a:gd name="T32" fmla="*/ 914400 w 601"/>
                <a:gd name="T33" fmla="*/ 50800 h 1821"/>
                <a:gd name="T34" fmla="*/ 3175 w 601"/>
                <a:gd name="T35" fmla="*/ 2784475 h 1821"/>
                <a:gd name="T36" fmla="*/ 115888 w 601"/>
                <a:gd name="T37" fmla="*/ 2825750 h 1821"/>
                <a:gd name="T38" fmla="*/ 255588 w 601"/>
                <a:gd name="T39" fmla="*/ 2860675 h 1821"/>
                <a:gd name="T40" fmla="*/ 400050 w 601"/>
                <a:gd name="T41" fmla="*/ 2884487 h 1821"/>
                <a:gd name="T42" fmla="*/ 546100 w 601"/>
                <a:gd name="T43" fmla="*/ 2890837 h 1821"/>
                <a:gd name="T44" fmla="*/ 695325 w 601"/>
                <a:gd name="T45" fmla="*/ 2884487 h 1821"/>
                <a:gd name="T46" fmla="*/ 838200 w 601"/>
                <a:gd name="T47" fmla="*/ 2860675 h 1821"/>
                <a:gd name="T48" fmla="*/ 954088 w 601"/>
                <a:gd name="T49" fmla="*/ 2832100 h 1821"/>
                <a:gd name="T50" fmla="*/ 950913 w 601"/>
                <a:gd name="T51" fmla="*/ 2828925 h 1821"/>
                <a:gd name="T52" fmla="*/ 947738 w 601"/>
                <a:gd name="T53" fmla="*/ 2825750 h 1821"/>
                <a:gd name="T54" fmla="*/ 944563 w 601"/>
                <a:gd name="T55" fmla="*/ 2820987 h 1821"/>
                <a:gd name="T56" fmla="*/ 941388 w 601"/>
                <a:gd name="T57" fmla="*/ 2817812 h 1821"/>
                <a:gd name="T58" fmla="*/ 835025 w 601"/>
                <a:gd name="T59" fmla="*/ 2844800 h 1821"/>
                <a:gd name="T60" fmla="*/ 692150 w 601"/>
                <a:gd name="T61" fmla="*/ 2865437 h 1821"/>
                <a:gd name="T62" fmla="*/ 546100 w 601"/>
                <a:gd name="T63" fmla="*/ 2874962 h 1821"/>
                <a:gd name="T64" fmla="*/ 400050 w 601"/>
                <a:gd name="T65" fmla="*/ 2865437 h 1821"/>
                <a:gd name="T66" fmla="*/ 258763 w 601"/>
                <a:gd name="T67" fmla="*/ 2844800 h 1821"/>
                <a:gd name="T68" fmla="*/ 122238 w 601"/>
                <a:gd name="T69" fmla="*/ 2808287 h 1821"/>
                <a:gd name="T70" fmla="*/ 0 w 601"/>
                <a:gd name="T71" fmla="*/ 2765425 h 1821"/>
                <a:gd name="T72" fmla="*/ 0 w 601"/>
                <a:gd name="T73" fmla="*/ 2768600 h 1821"/>
                <a:gd name="T74" fmla="*/ 0 w 601"/>
                <a:gd name="T75" fmla="*/ 2774950 h 1821"/>
                <a:gd name="T76" fmla="*/ 0 w 601"/>
                <a:gd name="T77" fmla="*/ 2781300 h 1821"/>
                <a:gd name="T78" fmla="*/ 3175 w 601"/>
                <a:gd name="T79" fmla="*/ 2784475 h 182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01"/>
                <a:gd name="T121" fmla="*/ 0 h 1821"/>
                <a:gd name="T122" fmla="*/ 601 w 601"/>
                <a:gd name="T123" fmla="*/ 1821 h 182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01" h="1821">
                  <a:moveTo>
                    <a:pt x="578" y="31"/>
                  </a:moveTo>
                  <a:lnTo>
                    <a:pt x="572" y="29"/>
                  </a:lnTo>
                  <a:lnTo>
                    <a:pt x="528" y="19"/>
                  </a:lnTo>
                  <a:lnTo>
                    <a:pt x="482" y="11"/>
                  </a:lnTo>
                  <a:lnTo>
                    <a:pt x="438" y="6"/>
                  </a:lnTo>
                  <a:lnTo>
                    <a:pt x="390" y="2"/>
                  </a:lnTo>
                  <a:lnTo>
                    <a:pt x="344" y="0"/>
                  </a:lnTo>
                  <a:lnTo>
                    <a:pt x="298" y="2"/>
                  </a:lnTo>
                  <a:lnTo>
                    <a:pt x="252" y="6"/>
                  </a:lnTo>
                  <a:lnTo>
                    <a:pt x="215" y="9"/>
                  </a:lnTo>
                  <a:lnTo>
                    <a:pt x="215" y="11"/>
                  </a:lnTo>
                  <a:lnTo>
                    <a:pt x="215" y="13"/>
                  </a:lnTo>
                  <a:lnTo>
                    <a:pt x="213" y="13"/>
                  </a:lnTo>
                  <a:lnTo>
                    <a:pt x="213" y="15"/>
                  </a:lnTo>
                  <a:lnTo>
                    <a:pt x="213" y="17"/>
                  </a:lnTo>
                  <a:lnTo>
                    <a:pt x="211" y="19"/>
                  </a:lnTo>
                  <a:lnTo>
                    <a:pt x="211" y="21"/>
                  </a:lnTo>
                  <a:lnTo>
                    <a:pt x="252" y="15"/>
                  </a:lnTo>
                  <a:lnTo>
                    <a:pt x="298" y="13"/>
                  </a:lnTo>
                  <a:lnTo>
                    <a:pt x="344" y="11"/>
                  </a:lnTo>
                  <a:lnTo>
                    <a:pt x="390" y="13"/>
                  </a:lnTo>
                  <a:lnTo>
                    <a:pt x="436" y="15"/>
                  </a:lnTo>
                  <a:lnTo>
                    <a:pt x="480" y="21"/>
                  </a:lnTo>
                  <a:lnTo>
                    <a:pt x="526" y="29"/>
                  </a:lnTo>
                  <a:lnTo>
                    <a:pt x="568" y="40"/>
                  </a:lnTo>
                  <a:lnTo>
                    <a:pt x="570" y="40"/>
                  </a:lnTo>
                  <a:lnTo>
                    <a:pt x="570" y="38"/>
                  </a:lnTo>
                  <a:lnTo>
                    <a:pt x="572" y="38"/>
                  </a:lnTo>
                  <a:lnTo>
                    <a:pt x="572" y="36"/>
                  </a:lnTo>
                  <a:lnTo>
                    <a:pt x="574" y="36"/>
                  </a:lnTo>
                  <a:lnTo>
                    <a:pt x="574" y="34"/>
                  </a:lnTo>
                  <a:lnTo>
                    <a:pt x="576" y="32"/>
                  </a:lnTo>
                  <a:lnTo>
                    <a:pt x="578" y="31"/>
                  </a:lnTo>
                  <a:close/>
                  <a:moveTo>
                    <a:pt x="2" y="1754"/>
                  </a:moveTo>
                  <a:lnTo>
                    <a:pt x="31" y="1765"/>
                  </a:lnTo>
                  <a:lnTo>
                    <a:pt x="73" y="1780"/>
                  </a:lnTo>
                  <a:lnTo>
                    <a:pt x="117" y="1792"/>
                  </a:lnTo>
                  <a:lnTo>
                    <a:pt x="161" y="1802"/>
                  </a:lnTo>
                  <a:lnTo>
                    <a:pt x="206" y="1811"/>
                  </a:lnTo>
                  <a:lnTo>
                    <a:pt x="252" y="1817"/>
                  </a:lnTo>
                  <a:lnTo>
                    <a:pt x="298" y="1819"/>
                  </a:lnTo>
                  <a:lnTo>
                    <a:pt x="344" y="1821"/>
                  </a:lnTo>
                  <a:lnTo>
                    <a:pt x="390" y="1819"/>
                  </a:lnTo>
                  <a:lnTo>
                    <a:pt x="438" y="1817"/>
                  </a:lnTo>
                  <a:lnTo>
                    <a:pt x="482" y="1811"/>
                  </a:lnTo>
                  <a:lnTo>
                    <a:pt x="528" y="1802"/>
                  </a:lnTo>
                  <a:lnTo>
                    <a:pt x="572" y="1792"/>
                  </a:lnTo>
                  <a:lnTo>
                    <a:pt x="601" y="1784"/>
                  </a:lnTo>
                  <a:lnTo>
                    <a:pt x="599" y="1782"/>
                  </a:lnTo>
                  <a:lnTo>
                    <a:pt x="597" y="1780"/>
                  </a:lnTo>
                  <a:lnTo>
                    <a:pt x="595" y="1778"/>
                  </a:lnTo>
                  <a:lnTo>
                    <a:pt x="595" y="1777"/>
                  </a:lnTo>
                  <a:lnTo>
                    <a:pt x="593" y="1777"/>
                  </a:lnTo>
                  <a:lnTo>
                    <a:pt x="593" y="1775"/>
                  </a:lnTo>
                  <a:lnTo>
                    <a:pt x="568" y="1782"/>
                  </a:lnTo>
                  <a:lnTo>
                    <a:pt x="526" y="1792"/>
                  </a:lnTo>
                  <a:lnTo>
                    <a:pt x="480" y="1800"/>
                  </a:lnTo>
                  <a:lnTo>
                    <a:pt x="436" y="1805"/>
                  </a:lnTo>
                  <a:lnTo>
                    <a:pt x="390" y="1809"/>
                  </a:lnTo>
                  <a:lnTo>
                    <a:pt x="344" y="1811"/>
                  </a:lnTo>
                  <a:lnTo>
                    <a:pt x="298" y="1809"/>
                  </a:lnTo>
                  <a:lnTo>
                    <a:pt x="252" y="1805"/>
                  </a:lnTo>
                  <a:lnTo>
                    <a:pt x="207" y="1800"/>
                  </a:lnTo>
                  <a:lnTo>
                    <a:pt x="163" y="1792"/>
                  </a:lnTo>
                  <a:lnTo>
                    <a:pt x="119" y="1782"/>
                  </a:lnTo>
                  <a:lnTo>
                    <a:pt x="77" y="1769"/>
                  </a:lnTo>
                  <a:lnTo>
                    <a:pt x="35" y="1755"/>
                  </a:lnTo>
                  <a:lnTo>
                    <a:pt x="0" y="1742"/>
                  </a:lnTo>
                  <a:lnTo>
                    <a:pt x="0" y="1744"/>
                  </a:lnTo>
                  <a:lnTo>
                    <a:pt x="0" y="1746"/>
                  </a:lnTo>
                  <a:lnTo>
                    <a:pt x="0" y="1748"/>
                  </a:lnTo>
                  <a:lnTo>
                    <a:pt x="0" y="1750"/>
                  </a:lnTo>
                  <a:lnTo>
                    <a:pt x="0" y="1752"/>
                  </a:lnTo>
                  <a:lnTo>
                    <a:pt x="2" y="1754"/>
                  </a:lnTo>
                  <a:close/>
                </a:path>
              </a:pathLst>
            </a:custGeom>
            <a:solidFill>
              <a:srgbClr val="55BBFF"/>
            </a:solidFill>
            <a:ln w="9525">
              <a:noFill/>
              <a:round/>
            </a:ln>
          </p:spPr>
          <p:txBody>
            <a:bodyPr/>
            <a:lstStyle/>
            <a:p>
              <a:endParaRPr lang="en-US"/>
            </a:p>
          </p:txBody>
        </p:sp>
        <p:sp>
          <p:nvSpPr>
            <p:cNvPr id="21658" name="Freeform 358"/>
            <p:cNvSpPr>
              <a:spLocks noEditPoints="1"/>
            </p:cNvSpPr>
            <p:nvPr/>
          </p:nvSpPr>
          <p:spPr bwMode="auto">
            <a:xfrm>
              <a:off x="5150557" y="2141520"/>
              <a:ext cx="845256" cy="2871787"/>
            </a:xfrm>
            <a:custGeom>
              <a:avLst/>
              <a:gdLst>
                <a:gd name="T0" fmla="*/ 908050 w 599"/>
                <a:gd name="T1" fmla="*/ 44450 h 1809"/>
                <a:gd name="T2" fmla="*/ 768350 w 599"/>
                <a:gd name="T3" fmla="*/ 17462 h 1809"/>
                <a:gd name="T4" fmla="*/ 622300 w 599"/>
                <a:gd name="T5" fmla="*/ 3175 h 1809"/>
                <a:gd name="T6" fmla="*/ 476250 w 599"/>
                <a:gd name="T7" fmla="*/ 3175 h 1809"/>
                <a:gd name="T8" fmla="*/ 341313 w 599"/>
                <a:gd name="T9" fmla="*/ 14287 h 1809"/>
                <a:gd name="T10" fmla="*/ 338138 w 599"/>
                <a:gd name="T11" fmla="*/ 20637 h 1809"/>
                <a:gd name="T12" fmla="*/ 338138 w 599"/>
                <a:gd name="T13" fmla="*/ 23812 h 1809"/>
                <a:gd name="T14" fmla="*/ 334963 w 599"/>
                <a:gd name="T15" fmla="*/ 30162 h 1809"/>
                <a:gd name="T16" fmla="*/ 334963 w 599"/>
                <a:gd name="T17" fmla="*/ 33337 h 1809"/>
                <a:gd name="T18" fmla="*/ 476250 w 599"/>
                <a:gd name="T19" fmla="*/ 17462 h 1809"/>
                <a:gd name="T20" fmla="*/ 622300 w 599"/>
                <a:gd name="T21" fmla="*/ 17462 h 1809"/>
                <a:gd name="T22" fmla="*/ 765175 w 599"/>
                <a:gd name="T23" fmla="*/ 33337 h 1809"/>
                <a:gd name="T24" fmla="*/ 898525 w 599"/>
                <a:gd name="T25" fmla="*/ 60325 h 1809"/>
                <a:gd name="T26" fmla="*/ 904875 w 599"/>
                <a:gd name="T27" fmla="*/ 57150 h 1809"/>
                <a:gd name="T28" fmla="*/ 908050 w 599"/>
                <a:gd name="T29" fmla="*/ 53975 h 1809"/>
                <a:gd name="T30" fmla="*/ 911225 w 599"/>
                <a:gd name="T31" fmla="*/ 50800 h 1809"/>
                <a:gd name="T32" fmla="*/ 914400 w 599"/>
                <a:gd name="T33" fmla="*/ 47625 h 1809"/>
                <a:gd name="T34" fmla="*/ 55563 w 599"/>
                <a:gd name="T35" fmla="*/ 2786062 h 1809"/>
                <a:gd name="T36" fmla="*/ 188913 w 599"/>
                <a:gd name="T37" fmla="*/ 2825750 h 1809"/>
                <a:gd name="T38" fmla="*/ 330200 w 599"/>
                <a:gd name="T39" fmla="*/ 2855912 h 1809"/>
                <a:gd name="T40" fmla="*/ 476250 w 599"/>
                <a:gd name="T41" fmla="*/ 2871787 h 1809"/>
                <a:gd name="T42" fmla="*/ 622300 w 599"/>
                <a:gd name="T43" fmla="*/ 2871787 h 1809"/>
                <a:gd name="T44" fmla="*/ 768350 w 599"/>
                <a:gd name="T45" fmla="*/ 2855912 h 1809"/>
                <a:gd name="T46" fmla="*/ 908050 w 599"/>
                <a:gd name="T47" fmla="*/ 2825750 h 1809"/>
                <a:gd name="T48" fmla="*/ 947738 w 599"/>
                <a:gd name="T49" fmla="*/ 2813050 h 1809"/>
                <a:gd name="T50" fmla="*/ 944563 w 599"/>
                <a:gd name="T51" fmla="*/ 2811462 h 1809"/>
                <a:gd name="T52" fmla="*/ 941388 w 599"/>
                <a:gd name="T53" fmla="*/ 2808287 h 1809"/>
                <a:gd name="T54" fmla="*/ 938213 w 599"/>
                <a:gd name="T55" fmla="*/ 2805112 h 1809"/>
                <a:gd name="T56" fmla="*/ 904875 w 599"/>
                <a:gd name="T57" fmla="*/ 2811462 h 1809"/>
                <a:gd name="T58" fmla="*/ 765175 w 599"/>
                <a:gd name="T59" fmla="*/ 2838450 h 1809"/>
                <a:gd name="T60" fmla="*/ 622300 w 599"/>
                <a:gd name="T61" fmla="*/ 2852737 h 1809"/>
                <a:gd name="T62" fmla="*/ 476250 w 599"/>
                <a:gd name="T63" fmla="*/ 2852737 h 1809"/>
                <a:gd name="T64" fmla="*/ 331788 w 599"/>
                <a:gd name="T65" fmla="*/ 2838450 h 1809"/>
                <a:gd name="T66" fmla="*/ 195263 w 599"/>
                <a:gd name="T67" fmla="*/ 2811462 h 1809"/>
                <a:gd name="T68" fmla="*/ 61913 w 599"/>
                <a:gd name="T69" fmla="*/ 2771775 h 1809"/>
                <a:gd name="T70" fmla="*/ 0 w 599"/>
                <a:gd name="T71" fmla="*/ 2749550 h 1809"/>
                <a:gd name="T72" fmla="*/ 3175 w 599"/>
                <a:gd name="T73" fmla="*/ 2752725 h 1809"/>
                <a:gd name="T74" fmla="*/ 3175 w 599"/>
                <a:gd name="T75" fmla="*/ 2759075 h 1809"/>
                <a:gd name="T76" fmla="*/ 3175 w 599"/>
                <a:gd name="T77" fmla="*/ 2762250 h 180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99"/>
                <a:gd name="T118" fmla="*/ 0 h 1809"/>
                <a:gd name="T119" fmla="*/ 599 w 599"/>
                <a:gd name="T120" fmla="*/ 1809 h 180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99" h="1809">
                  <a:moveTo>
                    <a:pt x="576" y="30"/>
                  </a:moveTo>
                  <a:lnTo>
                    <a:pt x="572" y="28"/>
                  </a:lnTo>
                  <a:lnTo>
                    <a:pt x="528" y="19"/>
                  </a:lnTo>
                  <a:lnTo>
                    <a:pt x="484" y="11"/>
                  </a:lnTo>
                  <a:lnTo>
                    <a:pt x="438" y="5"/>
                  </a:lnTo>
                  <a:lnTo>
                    <a:pt x="392" y="2"/>
                  </a:lnTo>
                  <a:lnTo>
                    <a:pt x="346" y="0"/>
                  </a:lnTo>
                  <a:lnTo>
                    <a:pt x="300" y="2"/>
                  </a:lnTo>
                  <a:lnTo>
                    <a:pt x="254" y="5"/>
                  </a:lnTo>
                  <a:lnTo>
                    <a:pt x="215" y="9"/>
                  </a:lnTo>
                  <a:lnTo>
                    <a:pt x="215" y="11"/>
                  </a:lnTo>
                  <a:lnTo>
                    <a:pt x="213" y="13"/>
                  </a:lnTo>
                  <a:lnTo>
                    <a:pt x="213" y="15"/>
                  </a:lnTo>
                  <a:lnTo>
                    <a:pt x="213" y="17"/>
                  </a:lnTo>
                  <a:lnTo>
                    <a:pt x="211" y="19"/>
                  </a:lnTo>
                  <a:lnTo>
                    <a:pt x="211" y="21"/>
                  </a:lnTo>
                  <a:lnTo>
                    <a:pt x="254" y="15"/>
                  </a:lnTo>
                  <a:lnTo>
                    <a:pt x="300" y="11"/>
                  </a:lnTo>
                  <a:lnTo>
                    <a:pt x="346" y="11"/>
                  </a:lnTo>
                  <a:lnTo>
                    <a:pt x="392" y="11"/>
                  </a:lnTo>
                  <a:lnTo>
                    <a:pt x="438" y="15"/>
                  </a:lnTo>
                  <a:lnTo>
                    <a:pt x="482" y="21"/>
                  </a:lnTo>
                  <a:lnTo>
                    <a:pt x="526" y="28"/>
                  </a:lnTo>
                  <a:lnTo>
                    <a:pt x="566" y="38"/>
                  </a:lnTo>
                  <a:lnTo>
                    <a:pt x="568" y="38"/>
                  </a:lnTo>
                  <a:lnTo>
                    <a:pt x="570" y="36"/>
                  </a:lnTo>
                  <a:lnTo>
                    <a:pt x="570" y="34"/>
                  </a:lnTo>
                  <a:lnTo>
                    <a:pt x="572" y="34"/>
                  </a:lnTo>
                  <a:lnTo>
                    <a:pt x="572" y="32"/>
                  </a:lnTo>
                  <a:lnTo>
                    <a:pt x="574" y="32"/>
                  </a:lnTo>
                  <a:lnTo>
                    <a:pt x="574" y="30"/>
                  </a:lnTo>
                  <a:lnTo>
                    <a:pt x="576" y="30"/>
                  </a:lnTo>
                  <a:close/>
                  <a:moveTo>
                    <a:pt x="2" y="1742"/>
                  </a:moveTo>
                  <a:lnTo>
                    <a:pt x="35" y="1755"/>
                  </a:lnTo>
                  <a:lnTo>
                    <a:pt x="77" y="1769"/>
                  </a:lnTo>
                  <a:lnTo>
                    <a:pt x="119" y="1780"/>
                  </a:lnTo>
                  <a:lnTo>
                    <a:pt x="163" y="1792"/>
                  </a:lnTo>
                  <a:lnTo>
                    <a:pt x="208" y="1799"/>
                  </a:lnTo>
                  <a:lnTo>
                    <a:pt x="254" y="1805"/>
                  </a:lnTo>
                  <a:lnTo>
                    <a:pt x="300" y="1809"/>
                  </a:lnTo>
                  <a:lnTo>
                    <a:pt x="346" y="1809"/>
                  </a:lnTo>
                  <a:lnTo>
                    <a:pt x="392" y="1809"/>
                  </a:lnTo>
                  <a:lnTo>
                    <a:pt x="438" y="1805"/>
                  </a:lnTo>
                  <a:lnTo>
                    <a:pt x="484" y="1799"/>
                  </a:lnTo>
                  <a:lnTo>
                    <a:pt x="528" y="1792"/>
                  </a:lnTo>
                  <a:lnTo>
                    <a:pt x="572" y="1780"/>
                  </a:lnTo>
                  <a:lnTo>
                    <a:pt x="599" y="1774"/>
                  </a:lnTo>
                  <a:lnTo>
                    <a:pt x="597" y="1772"/>
                  </a:lnTo>
                  <a:lnTo>
                    <a:pt x="597" y="1771"/>
                  </a:lnTo>
                  <a:lnTo>
                    <a:pt x="595" y="1771"/>
                  </a:lnTo>
                  <a:lnTo>
                    <a:pt x="595" y="1769"/>
                  </a:lnTo>
                  <a:lnTo>
                    <a:pt x="593" y="1769"/>
                  </a:lnTo>
                  <a:lnTo>
                    <a:pt x="593" y="1767"/>
                  </a:lnTo>
                  <a:lnTo>
                    <a:pt x="591" y="1767"/>
                  </a:lnTo>
                  <a:lnTo>
                    <a:pt x="591" y="1765"/>
                  </a:lnTo>
                  <a:lnTo>
                    <a:pt x="570" y="1771"/>
                  </a:lnTo>
                  <a:lnTo>
                    <a:pt x="526" y="1780"/>
                  </a:lnTo>
                  <a:lnTo>
                    <a:pt x="482" y="1788"/>
                  </a:lnTo>
                  <a:lnTo>
                    <a:pt x="438" y="1794"/>
                  </a:lnTo>
                  <a:lnTo>
                    <a:pt x="392" y="1797"/>
                  </a:lnTo>
                  <a:lnTo>
                    <a:pt x="346" y="1799"/>
                  </a:lnTo>
                  <a:lnTo>
                    <a:pt x="300" y="1797"/>
                  </a:lnTo>
                  <a:lnTo>
                    <a:pt x="254" y="1794"/>
                  </a:lnTo>
                  <a:lnTo>
                    <a:pt x="209" y="1788"/>
                  </a:lnTo>
                  <a:lnTo>
                    <a:pt x="165" y="1780"/>
                  </a:lnTo>
                  <a:lnTo>
                    <a:pt x="123" y="1771"/>
                  </a:lnTo>
                  <a:lnTo>
                    <a:pt x="81" y="1759"/>
                  </a:lnTo>
                  <a:lnTo>
                    <a:pt x="39" y="1746"/>
                  </a:lnTo>
                  <a:lnTo>
                    <a:pt x="0" y="1730"/>
                  </a:lnTo>
                  <a:lnTo>
                    <a:pt x="0" y="1732"/>
                  </a:lnTo>
                  <a:lnTo>
                    <a:pt x="2" y="1734"/>
                  </a:lnTo>
                  <a:lnTo>
                    <a:pt x="2" y="1736"/>
                  </a:lnTo>
                  <a:lnTo>
                    <a:pt x="2" y="1738"/>
                  </a:lnTo>
                  <a:lnTo>
                    <a:pt x="2" y="1740"/>
                  </a:lnTo>
                  <a:lnTo>
                    <a:pt x="2" y="1742"/>
                  </a:lnTo>
                  <a:close/>
                </a:path>
              </a:pathLst>
            </a:custGeom>
            <a:solidFill>
              <a:srgbClr val="56BBFF"/>
            </a:solidFill>
            <a:ln w="9525">
              <a:noFill/>
              <a:round/>
            </a:ln>
          </p:spPr>
          <p:txBody>
            <a:bodyPr/>
            <a:lstStyle/>
            <a:p>
              <a:endParaRPr lang="en-US"/>
            </a:p>
          </p:txBody>
        </p:sp>
        <p:sp>
          <p:nvSpPr>
            <p:cNvPr id="21659" name="Freeform 359"/>
            <p:cNvSpPr>
              <a:spLocks noEditPoints="1"/>
            </p:cNvSpPr>
            <p:nvPr/>
          </p:nvSpPr>
          <p:spPr bwMode="auto">
            <a:xfrm>
              <a:off x="5150556" y="2149454"/>
              <a:ext cx="839612" cy="2857500"/>
            </a:xfrm>
            <a:custGeom>
              <a:avLst/>
              <a:gdLst>
                <a:gd name="T0" fmla="*/ 904875 w 595"/>
                <a:gd name="T1" fmla="*/ 46037 h 1800"/>
                <a:gd name="T2" fmla="*/ 765175 w 595"/>
                <a:gd name="T3" fmla="*/ 15875 h 1800"/>
                <a:gd name="T4" fmla="*/ 622300 w 595"/>
                <a:gd name="T5" fmla="*/ 3175 h 1800"/>
                <a:gd name="T6" fmla="*/ 476250 w 595"/>
                <a:gd name="T7" fmla="*/ 3175 h 1800"/>
                <a:gd name="T8" fmla="*/ 338138 w 595"/>
                <a:gd name="T9" fmla="*/ 15875 h 1800"/>
                <a:gd name="T10" fmla="*/ 334963 w 595"/>
                <a:gd name="T11" fmla="*/ 22225 h 1800"/>
                <a:gd name="T12" fmla="*/ 334963 w 595"/>
                <a:gd name="T13" fmla="*/ 25400 h 1800"/>
                <a:gd name="T14" fmla="*/ 331788 w 595"/>
                <a:gd name="T15" fmla="*/ 31750 h 1800"/>
                <a:gd name="T16" fmla="*/ 331788 w 595"/>
                <a:gd name="T17" fmla="*/ 33338 h 1800"/>
                <a:gd name="T18" fmla="*/ 404813 w 595"/>
                <a:gd name="T19" fmla="*/ 25400 h 1800"/>
                <a:gd name="T20" fmla="*/ 549275 w 595"/>
                <a:gd name="T21" fmla="*/ 19050 h 1800"/>
                <a:gd name="T22" fmla="*/ 692150 w 595"/>
                <a:gd name="T23" fmla="*/ 25400 h 1800"/>
                <a:gd name="T24" fmla="*/ 831850 w 595"/>
                <a:gd name="T25" fmla="*/ 46037 h 1800"/>
                <a:gd name="T26" fmla="*/ 896938 w 595"/>
                <a:gd name="T27" fmla="*/ 58738 h 1800"/>
                <a:gd name="T28" fmla="*/ 898525 w 595"/>
                <a:gd name="T29" fmla="*/ 55563 h 1800"/>
                <a:gd name="T30" fmla="*/ 901700 w 595"/>
                <a:gd name="T31" fmla="*/ 52388 h 1800"/>
                <a:gd name="T32" fmla="*/ 904875 w 595"/>
                <a:gd name="T33" fmla="*/ 46037 h 1800"/>
                <a:gd name="T34" fmla="*/ 3175 w 595"/>
                <a:gd name="T35" fmla="*/ 2747963 h 1800"/>
                <a:gd name="T36" fmla="*/ 125413 w 595"/>
                <a:gd name="T37" fmla="*/ 2790825 h 1800"/>
                <a:gd name="T38" fmla="*/ 261938 w 595"/>
                <a:gd name="T39" fmla="*/ 2827338 h 1800"/>
                <a:gd name="T40" fmla="*/ 403225 w 595"/>
                <a:gd name="T41" fmla="*/ 2847975 h 1800"/>
                <a:gd name="T42" fmla="*/ 549275 w 595"/>
                <a:gd name="T43" fmla="*/ 2857500 h 1800"/>
                <a:gd name="T44" fmla="*/ 695325 w 595"/>
                <a:gd name="T45" fmla="*/ 2847975 h 1800"/>
                <a:gd name="T46" fmla="*/ 838200 w 595"/>
                <a:gd name="T47" fmla="*/ 2827338 h 1800"/>
                <a:gd name="T48" fmla="*/ 944563 w 595"/>
                <a:gd name="T49" fmla="*/ 2800350 h 1800"/>
                <a:gd name="T50" fmla="*/ 941388 w 595"/>
                <a:gd name="T51" fmla="*/ 2797175 h 1800"/>
                <a:gd name="T52" fmla="*/ 938213 w 595"/>
                <a:gd name="T53" fmla="*/ 2794000 h 1800"/>
                <a:gd name="T54" fmla="*/ 933450 w 595"/>
                <a:gd name="T55" fmla="*/ 2790825 h 1800"/>
                <a:gd name="T56" fmla="*/ 930275 w 595"/>
                <a:gd name="T57" fmla="*/ 2787650 h 1800"/>
                <a:gd name="T58" fmla="*/ 831850 w 595"/>
                <a:gd name="T59" fmla="*/ 2811463 h 1800"/>
                <a:gd name="T60" fmla="*/ 692150 w 595"/>
                <a:gd name="T61" fmla="*/ 2833688 h 1800"/>
                <a:gd name="T62" fmla="*/ 549275 w 595"/>
                <a:gd name="T63" fmla="*/ 2840038 h 1800"/>
                <a:gd name="T64" fmla="*/ 404813 w 595"/>
                <a:gd name="T65" fmla="*/ 2833688 h 1800"/>
                <a:gd name="T66" fmla="*/ 265113 w 595"/>
                <a:gd name="T67" fmla="*/ 2811463 h 1800"/>
                <a:gd name="T68" fmla="*/ 128588 w 595"/>
                <a:gd name="T69" fmla="*/ 2774950 h 1800"/>
                <a:gd name="T70" fmla="*/ 0 w 595"/>
                <a:gd name="T71" fmla="*/ 2730500 h 1800"/>
                <a:gd name="T72" fmla="*/ 0 w 595"/>
                <a:gd name="T73" fmla="*/ 2730500 h 1800"/>
                <a:gd name="T74" fmla="*/ 0 w 595"/>
                <a:gd name="T75" fmla="*/ 2735263 h 1800"/>
                <a:gd name="T76" fmla="*/ 0 w 595"/>
                <a:gd name="T77" fmla="*/ 2741613 h 1800"/>
                <a:gd name="T78" fmla="*/ 3175 w 595"/>
                <a:gd name="T79" fmla="*/ 2744788 h 18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95"/>
                <a:gd name="T121" fmla="*/ 0 h 1800"/>
                <a:gd name="T122" fmla="*/ 595 w 595"/>
                <a:gd name="T123" fmla="*/ 1800 h 180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95" h="1800">
                  <a:moveTo>
                    <a:pt x="572" y="29"/>
                  </a:moveTo>
                  <a:lnTo>
                    <a:pt x="570" y="29"/>
                  </a:lnTo>
                  <a:lnTo>
                    <a:pt x="528" y="18"/>
                  </a:lnTo>
                  <a:lnTo>
                    <a:pt x="482" y="10"/>
                  </a:lnTo>
                  <a:lnTo>
                    <a:pt x="438" y="4"/>
                  </a:lnTo>
                  <a:lnTo>
                    <a:pt x="392" y="2"/>
                  </a:lnTo>
                  <a:lnTo>
                    <a:pt x="346" y="0"/>
                  </a:lnTo>
                  <a:lnTo>
                    <a:pt x="300" y="2"/>
                  </a:lnTo>
                  <a:lnTo>
                    <a:pt x="254" y="4"/>
                  </a:lnTo>
                  <a:lnTo>
                    <a:pt x="213" y="10"/>
                  </a:lnTo>
                  <a:lnTo>
                    <a:pt x="213" y="12"/>
                  </a:lnTo>
                  <a:lnTo>
                    <a:pt x="211" y="14"/>
                  </a:lnTo>
                  <a:lnTo>
                    <a:pt x="211" y="16"/>
                  </a:lnTo>
                  <a:lnTo>
                    <a:pt x="209" y="18"/>
                  </a:lnTo>
                  <a:lnTo>
                    <a:pt x="209" y="20"/>
                  </a:lnTo>
                  <a:lnTo>
                    <a:pt x="209" y="21"/>
                  </a:lnTo>
                  <a:lnTo>
                    <a:pt x="211" y="21"/>
                  </a:lnTo>
                  <a:lnTo>
                    <a:pt x="255" y="16"/>
                  </a:lnTo>
                  <a:lnTo>
                    <a:pt x="300" y="12"/>
                  </a:lnTo>
                  <a:lnTo>
                    <a:pt x="346" y="12"/>
                  </a:lnTo>
                  <a:lnTo>
                    <a:pt x="392" y="12"/>
                  </a:lnTo>
                  <a:lnTo>
                    <a:pt x="436" y="16"/>
                  </a:lnTo>
                  <a:lnTo>
                    <a:pt x="482" y="21"/>
                  </a:lnTo>
                  <a:lnTo>
                    <a:pt x="524" y="29"/>
                  </a:lnTo>
                  <a:lnTo>
                    <a:pt x="563" y="39"/>
                  </a:lnTo>
                  <a:lnTo>
                    <a:pt x="565" y="37"/>
                  </a:lnTo>
                  <a:lnTo>
                    <a:pt x="565" y="35"/>
                  </a:lnTo>
                  <a:lnTo>
                    <a:pt x="566" y="35"/>
                  </a:lnTo>
                  <a:lnTo>
                    <a:pt x="566" y="33"/>
                  </a:lnTo>
                  <a:lnTo>
                    <a:pt x="568" y="33"/>
                  </a:lnTo>
                  <a:lnTo>
                    <a:pt x="570" y="31"/>
                  </a:lnTo>
                  <a:lnTo>
                    <a:pt x="570" y="29"/>
                  </a:lnTo>
                  <a:lnTo>
                    <a:pt x="572" y="29"/>
                  </a:lnTo>
                  <a:close/>
                  <a:moveTo>
                    <a:pt x="2" y="1731"/>
                  </a:moveTo>
                  <a:lnTo>
                    <a:pt x="37" y="1744"/>
                  </a:lnTo>
                  <a:lnTo>
                    <a:pt x="79" y="1758"/>
                  </a:lnTo>
                  <a:lnTo>
                    <a:pt x="121" y="1771"/>
                  </a:lnTo>
                  <a:lnTo>
                    <a:pt x="165" y="1781"/>
                  </a:lnTo>
                  <a:lnTo>
                    <a:pt x="209" y="1789"/>
                  </a:lnTo>
                  <a:lnTo>
                    <a:pt x="254" y="1794"/>
                  </a:lnTo>
                  <a:lnTo>
                    <a:pt x="300" y="1798"/>
                  </a:lnTo>
                  <a:lnTo>
                    <a:pt x="346" y="1800"/>
                  </a:lnTo>
                  <a:lnTo>
                    <a:pt x="392" y="1798"/>
                  </a:lnTo>
                  <a:lnTo>
                    <a:pt x="438" y="1794"/>
                  </a:lnTo>
                  <a:lnTo>
                    <a:pt x="482" y="1789"/>
                  </a:lnTo>
                  <a:lnTo>
                    <a:pt x="528" y="1781"/>
                  </a:lnTo>
                  <a:lnTo>
                    <a:pt x="570" y="1771"/>
                  </a:lnTo>
                  <a:lnTo>
                    <a:pt x="595" y="1764"/>
                  </a:lnTo>
                  <a:lnTo>
                    <a:pt x="593" y="1764"/>
                  </a:lnTo>
                  <a:lnTo>
                    <a:pt x="593" y="1762"/>
                  </a:lnTo>
                  <a:lnTo>
                    <a:pt x="591" y="1762"/>
                  </a:lnTo>
                  <a:lnTo>
                    <a:pt x="591" y="1760"/>
                  </a:lnTo>
                  <a:lnTo>
                    <a:pt x="589" y="1758"/>
                  </a:lnTo>
                  <a:lnTo>
                    <a:pt x="588" y="1758"/>
                  </a:lnTo>
                  <a:lnTo>
                    <a:pt x="588" y="1756"/>
                  </a:lnTo>
                  <a:lnTo>
                    <a:pt x="586" y="1756"/>
                  </a:lnTo>
                  <a:lnTo>
                    <a:pt x="568" y="1760"/>
                  </a:lnTo>
                  <a:lnTo>
                    <a:pt x="524" y="1771"/>
                  </a:lnTo>
                  <a:lnTo>
                    <a:pt x="482" y="1779"/>
                  </a:lnTo>
                  <a:lnTo>
                    <a:pt x="436" y="1785"/>
                  </a:lnTo>
                  <a:lnTo>
                    <a:pt x="392" y="1787"/>
                  </a:lnTo>
                  <a:lnTo>
                    <a:pt x="346" y="1789"/>
                  </a:lnTo>
                  <a:lnTo>
                    <a:pt x="300" y="1787"/>
                  </a:lnTo>
                  <a:lnTo>
                    <a:pt x="255" y="1785"/>
                  </a:lnTo>
                  <a:lnTo>
                    <a:pt x="211" y="1779"/>
                  </a:lnTo>
                  <a:lnTo>
                    <a:pt x="167" y="1771"/>
                  </a:lnTo>
                  <a:lnTo>
                    <a:pt x="123" y="1760"/>
                  </a:lnTo>
                  <a:lnTo>
                    <a:pt x="81" y="1748"/>
                  </a:lnTo>
                  <a:lnTo>
                    <a:pt x="41" y="1735"/>
                  </a:lnTo>
                  <a:lnTo>
                    <a:pt x="0" y="1720"/>
                  </a:lnTo>
                  <a:lnTo>
                    <a:pt x="0" y="1721"/>
                  </a:lnTo>
                  <a:lnTo>
                    <a:pt x="0" y="1723"/>
                  </a:lnTo>
                  <a:lnTo>
                    <a:pt x="0" y="1725"/>
                  </a:lnTo>
                  <a:lnTo>
                    <a:pt x="0" y="1727"/>
                  </a:lnTo>
                  <a:lnTo>
                    <a:pt x="2" y="1729"/>
                  </a:lnTo>
                  <a:lnTo>
                    <a:pt x="2" y="1731"/>
                  </a:lnTo>
                  <a:close/>
                </a:path>
              </a:pathLst>
            </a:custGeom>
            <a:solidFill>
              <a:srgbClr val="57BBFF"/>
            </a:solidFill>
            <a:ln w="9525">
              <a:noFill/>
              <a:round/>
            </a:ln>
          </p:spPr>
          <p:txBody>
            <a:bodyPr/>
            <a:lstStyle/>
            <a:p>
              <a:endParaRPr lang="en-US"/>
            </a:p>
          </p:txBody>
        </p:sp>
        <p:sp>
          <p:nvSpPr>
            <p:cNvPr id="21660" name="Freeform 360"/>
            <p:cNvSpPr>
              <a:spLocks noEditPoints="1"/>
            </p:cNvSpPr>
            <p:nvPr/>
          </p:nvSpPr>
          <p:spPr bwMode="auto">
            <a:xfrm>
              <a:off x="5147734" y="2158979"/>
              <a:ext cx="836789" cy="2838450"/>
            </a:xfrm>
            <a:custGeom>
              <a:avLst/>
              <a:gdLst>
                <a:gd name="T0" fmla="*/ 838200 w 593"/>
                <a:gd name="T1" fmla="*/ 26988 h 1788"/>
                <a:gd name="T2" fmla="*/ 698500 w 593"/>
                <a:gd name="T3" fmla="*/ 6350 h 1788"/>
                <a:gd name="T4" fmla="*/ 552450 w 593"/>
                <a:gd name="T5" fmla="*/ 0 h 1788"/>
                <a:gd name="T6" fmla="*/ 406400 w 593"/>
                <a:gd name="T7" fmla="*/ 6350 h 1788"/>
                <a:gd name="T8" fmla="*/ 334963 w 593"/>
                <a:gd name="T9" fmla="*/ 19050 h 1788"/>
                <a:gd name="T10" fmla="*/ 334963 w 593"/>
                <a:gd name="T11" fmla="*/ 22225 h 1788"/>
                <a:gd name="T12" fmla="*/ 333375 w 593"/>
                <a:gd name="T13" fmla="*/ 26988 h 1788"/>
                <a:gd name="T14" fmla="*/ 333375 w 593"/>
                <a:gd name="T15" fmla="*/ 30163 h 1788"/>
                <a:gd name="T16" fmla="*/ 338138 w 593"/>
                <a:gd name="T17" fmla="*/ 33338 h 1788"/>
                <a:gd name="T18" fmla="*/ 479425 w 593"/>
                <a:gd name="T19" fmla="*/ 19050 h 1788"/>
                <a:gd name="T20" fmla="*/ 625475 w 593"/>
                <a:gd name="T21" fmla="*/ 19050 h 1788"/>
                <a:gd name="T22" fmla="*/ 765175 w 593"/>
                <a:gd name="T23" fmla="*/ 33338 h 1788"/>
                <a:gd name="T24" fmla="*/ 890588 w 593"/>
                <a:gd name="T25" fmla="*/ 58738 h 1788"/>
                <a:gd name="T26" fmla="*/ 893763 w 593"/>
                <a:gd name="T27" fmla="*/ 55563 h 1788"/>
                <a:gd name="T28" fmla="*/ 896938 w 593"/>
                <a:gd name="T29" fmla="*/ 52388 h 1788"/>
                <a:gd name="T30" fmla="*/ 900113 w 593"/>
                <a:gd name="T31" fmla="*/ 46037 h 1788"/>
                <a:gd name="T32" fmla="*/ 901700 w 593"/>
                <a:gd name="T33" fmla="*/ 42863 h 1788"/>
                <a:gd name="T34" fmla="*/ 65088 w 593"/>
                <a:gd name="T35" fmla="*/ 2754313 h 1788"/>
                <a:gd name="T36" fmla="*/ 198438 w 593"/>
                <a:gd name="T37" fmla="*/ 2794000 h 1788"/>
                <a:gd name="T38" fmla="*/ 334963 w 593"/>
                <a:gd name="T39" fmla="*/ 2820988 h 1788"/>
                <a:gd name="T40" fmla="*/ 479425 w 593"/>
                <a:gd name="T41" fmla="*/ 2835275 h 1788"/>
                <a:gd name="T42" fmla="*/ 625475 w 593"/>
                <a:gd name="T43" fmla="*/ 2835275 h 1788"/>
                <a:gd name="T44" fmla="*/ 768350 w 593"/>
                <a:gd name="T45" fmla="*/ 2820988 h 1788"/>
                <a:gd name="T46" fmla="*/ 908050 w 593"/>
                <a:gd name="T47" fmla="*/ 2794000 h 1788"/>
                <a:gd name="T48" fmla="*/ 938213 w 593"/>
                <a:gd name="T49" fmla="*/ 2781300 h 1788"/>
                <a:gd name="T50" fmla="*/ 936625 w 593"/>
                <a:gd name="T51" fmla="*/ 2778125 h 1788"/>
                <a:gd name="T52" fmla="*/ 933450 w 593"/>
                <a:gd name="T53" fmla="*/ 2774950 h 1788"/>
                <a:gd name="T54" fmla="*/ 930275 w 593"/>
                <a:gd name="T55" fmla="*/ 2771775 h 1788"/>
                <a:gd name="T56" fmla="*/ 901700 w 593"/>
                <a:gd name="T57" fmla="*/ 2778125 h 1788"/>
                <a:gd name="T58" fmla="*/ 765175 w 593"/>
                <a:gd name="T59" fmla="*/ 2805113 h 1788"/>
                <a:gd name="T60" fmla="*/ 625475 w 593"/>
                <a:gd name="T61" fmla="*/ 2820988 h 1788"/>
                <a:gd name="T62" fmla="*/ 479425 w 593"/>
                <a:gd name="T63" fmla="*/ 2820988 h 1788"/>
                <a:gd name="T64" fmla="*/ 338138 w 593"/>
                <a:gd name="T65" fmla="*/ 2805113 h 1788"/>
                <a:gd name="T66" fmla="*/ 201613 w 593"/>
                <a:gd name="T67" fmla="*/ 2778125 h 1788"/>
                <a:gd name="T68" fmla="*/ 69850 w 593"/>
                <a:gd name="T69" fmla="*/ 2735263 h 1788"/>
                <a:gd name="T70" fmla="*/ 0 w 593"/>
                <a:gd name="T71" fmla="*/ 2708275 h 1788"/>
                <a:gd name="T72" fmla="*/ 3175 w 593"/>
                <a:gd name="T73" fmla="*/ 2714625 h 1788"/>
                <a:gd name="T74" fmla="*/ 3175 w 593"/>
                <a:gd name="T75" fmla="*/ 2720975 h 1788"/>
                <a:gd name="T76" fmla="*/ 3175 w 593"/>
                <a:gd name="T77" fmla="*/ 2722563 h 1788"/>
                <a:gd name="T78" fmla="*/ 3175 w 593"/>
                <a:gd name="T79" fmla="*/ 2728913 h 178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93"/>
                <a:gd name="T121" fmla="*/ 0 h 1788"/>
                <a:gd name="T122" fmla="*/ 593 w 593"/>
                <a:gd name="T123" fmla="*/ 1788 h 178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93" h="1788">
                  <a:moveTo>
                    <a:pt x="568" y="27"/>
                  </a:moveTo>
                  <a:lnTo>
                    <a:pt x="528" y="17"/>
                  </a:lnTo>
                  <a:lnTo>
                    <a:pt x="484" y="10"/>
                  </a:lnTo>
                  <a:lnTo>
                    <a:pt x="440" y="4"/>
                  </a:lnTo>
                  <a:lnTo>
                    <a:pt x="394" y="0"/>
                  </a:lnTo>
                  <a:lnTo>
                    <a:pt x="348" y="0"/>
                  </a:lnTo>
                  <a:lnTo>
                    <a:pt x="302" y="0"/>
                  </a:lnTo>
                  <a:lnTo>
                    <a:pt x="256" y="4"/>
                  </a:lnTo>
                  <a:lnTo>
                    <a:pt x="213" y="10"/>
                  </a:lnTo>
                  <a:lnTo>
                    <a:pt x="211" y="12"/>
                  </a:lnTo>
                  <a:lnTo>
                    <a:pt x="211" y="14"/>
                  </a:lnTo>
                  <a:lnTo>
                    <a:pt x="211" y="15"/>
                  </a:lnTo>
                  <a:lnTo>
                    <a:pt x="210" y="17"/>
                  </a:lnTo>
                  <a:lnTo>
                    <a:pt x="210" y="19"/>
                  </a:lnTo>
                  <a:lnTo>
                    <a:pt x="208" y="21"/>
                  </a:lnTo>
                  <a:lnTo>
                    <a:pt x="213" y="21"/>
                  </a:lnTo>
                  <a:lnTo>
                    <a:pt x="257" y="15"/>
                  </a:lnTo>
                  <a:lnTo>
                    <a:pt x="302" y="12"/>
                  </a:lnTo>
                  <a:lnTo>
                    <a:pt x="348" y="10"/>
                  </a:lnTo>
                  <a:lnTo>
                    <a:pt x="394" y="12"/>
                  </a:lnTo>
                  <a:lnTo>
                    <a:pt x="438" y="15"/>
                  </a:lnTo>
                  <a:lnTo>
                    <a:pt x="482" y="21"/>
                  </a:lnTo>
                  <a:lnTo>
                    <a:pt x="526" y="29"/>
                  </a:lnTo>
                  <a:lnTo>
                    <a:pt x="561" y="37"/>
                  </a:lnTo>
                  <a:lnTo>
                    <a:pt x="563" y="35"/>
                  </a:lnTo>
                  <a:lnTo>
                    <a:pt x="565" y="33"/>
                  </a:lnTo>
                  <a:lnTo>
                    <a:pt x="567" y="31"/>
                  </a:lnTo>
                  <a:lnTo>
                    <a:pt x="567" y="29"/>
                  </a:lnTo>
                  <a:lnTo>
                    <a:pt x="568" y="29"/>
                  </a:lnTo>
                  <a:lnTo>
                    <a:pt x="568" y="27"/>
                  </a:lnTo>
                  <a:close/>
                  <a:moveTo>
                    <a:pt x="2" y="1719"/>
                  </a:moveTo>
                  <a:lnTo>
                    <a:pt x="41" y="1735"/>
                  </a:lnTo>
                  <a:lnTo>
                    <a:pt x="83" y="1748"/>
                  </a:lnTo>
                  <a:lnTo>
                    <a:pt x="125" y="1760"/>
                  </a:lnTo>
                  <a:lnTo>
                    <a:pt x="167" y="1769"/>
                  </a:lnTo>
                  <a:lnTo>
                    <a:pt x="211" y="1777"/>
                  </a:lnTo>
                  <a:lnTo>
                    <a:pt x="256" y="1783"/>
                  </a:lnTo>
                  <a:lnTo>
                    <a:pt x="302" y="1786"/>
                  </a:lnTo>
                  <a:lnTo>
                    <a:pt x="348" y="1788"/>
                  </a:lnTo>
                  <a:lnTo>
                    <a:pt x="394" y="1786"/>
                  </a:lnTo>
                  <a:lnTo>
                    <a:pt x="440" y="1783"/>
                  </a:lnTo>
                  <a:lnTo>
                    <a:pt x="484" y="1777"/>
                  </a:lnTo>
                  <a:lnTo>
                    <a:pt x="528" y="1769"/>
                  </a:lnTo>
                  <a:lnTo>
                    <a:pt x="572" y="1760"/>
                  </a:lnTo>
                  <a:lnTo>
                    <a:pt x="593" y="1754"/>
                  </a:lnTo>
                  <a:lnTo>
                    <a:pt x="591" y="1752"/>
                  </a:lnTo>
                  <a:lnTo>
                    <a:pt x="590" y="1752"/>
                  </a:lnTo>
                  <a:lnTo>
                    <a:pt x="590" y="1750"/>
                  </a:lnTo>
                  <a:lnTo>
                    <a:pt x="588" y="1750"/>
                  </a:lnTo>
                  <a:lnTo>
                    <a:pt x="588" y="1748"/>
                  </a:lnTo>
                  <a:lnTo>
                    <a:pt x="586" y="1748"/>
                  </a:lnTo>
                  <a:lnTo>
                    <a:pt x="586" y="1746"/>
                  </a:lnTo>
                  <a:lnTo>
                    <a:pt x="584" y="1744"/>
                  </a:lnTo>
                  <a:lnTo>
                    <a:pt x="568" y="1750"/>
                  </a:lnTo>
                  <a:lnTo>
                    <a:pt x="526" y="1760"/>
                  </a:lnTo>
                  <a:lnTo>
                    <a:pt x="482" y="1767"/>
                  </a:lnTo>
                  <a:lnTo>
                    <a:pt x="438" y="1773"/>
                  </a:lnTo>
                  <a:lnTo>
                    <a:pt x="394" y="1777"/>
                  </a:lnTo>
                  <a:lnTo>
                    <a:pt x="348" y="1777"/>
                  </a:lnTo>
                  <a:lnTo>
                    <a:pt x="302" y="1777"/>
                  </a:lnTo>
                  <a:lnTo>
                    <a:pt x="257" y="1773"/>
                  </a:lnTo>
                  <a:lnTo>
                    <a:pt x="213" y="1767"/>
                  </a:lnTo>
                  <a:lnTo>
                    <a:pt x="169" y="1760"/>
                  </a:lnTo>
                  <a:lnTo>
                    <a:pt x="127" y="1750"/>
                  </a:lnTo>
                  <a:lnTo>
                    <a:pt x="85" y="1738"/>
                  </a:lnTo>
                  <a:lnTo>
                    <a:pt x="44" y="1723"/>
                  </a:lnTo>
                  <a:lnTo>
                    <a:pt x="4" y="1708"/>
                  </a:lnTo>
                  <a:lnTo>
                    <a:pt x="0" y="1706"/>
                  </a:lnTo>
                  <a:lnTo>
                    <a:pt x="0" y="1708"/>
                  </a:lnTo>
                  <a:lnTo>
                    <a:pt x="2" y="1710"/>
                  </a:lnTo>
                  <a:lnTo>
                    <a:pt x="2" y="1712"/>
                  </a:lnTo>
                  <a:lnTo>
                    <a:pt x="2" y="1714"/>
                  </a:lnTo>
                  <a:lnTo>
                    <a:pt x="2" y="1715"/>
                  </a:lnTo>
                  <a:lnTo>
                    <a:pt x="2" y="1717"/>
                  </a:lnTo>
                  <a:lnTo>
                    <a:pt x="2" y="1719"/>
                  </a:lnTo>
                  <a:close/>
                </a:path>
              </a:pathLst>
            </a:custGeom>
            <a:solidFill>
              <a:srgbClr val="58BCFF"/>
            </a:solidFill>
            <a:ln w="9525">
              <a:noFill/>
              <a:round/>
            </a:ln>
          </p:spPr>
          <p:txBody>
            <a:bodyPr/>
            <a:lstStyle/>
            <a:p>
              <a:endParaRPr lang="en-US"/>
            </a:p>
          </p:txBody>
        </p:sp>
        <p:sp>
          <p:nvSpPr>
            <p:cNvPr id="21661" name="Freeform 361"/>
            <p:cNvSpPr>
              <a:spLocks noEditPoints="1"/>
            </p:cNvSpPr>
            <p:nvPr/>
          </p:nvSpPr>
          <p:spPr bwMode="auto">
            <a:xfrm>
              <a:off x="5147733" y="2168504"/>
              <a:ext cx="829733" cy="2820988"/>
            </a:xfrm>
            <a:custGeom>
              <a:avLst/>
              <a:gdLst>
                <a:gd name="T0" fmla="*/ 835025 w 588"/>
                <a:gd name="T1" fmla="*/ 26988 h 1777"/>
                <a:gd name="T2" fmla="*/ 695325 w 588"/>
                <a:gd name="T3" fmla="*/ 6350 h 1777"/>
                <a:gd name="T4" fmla="*/ 552450 w 588"/>
                <a:gd name="T5" fmla="*/ 0 h 1777"/>
                <a:gd name="T6" fmla="*/ 407988 w 588"/>
                <a:gd name="T7" fmla="*/ 6350 h 1777"/>
                <a:gd name="T8" fmla="*/ 334962 w 588"/>
                <a:gd name="T9" fmla="*/ 14288 h 1777"/>
                <a:gd name="T10" fmla="*/ 333375 w 588"/>
                <a:gd name="T11" fmla="*/ 20638 h 1777"/>
                <a:gd name="T12" fmla="*/ 330200 w 588"/>
                <a:gd name="T13" fmla="*/ 23813 h 1777"/>
                <a:gd name="T14" fmla="*/ 330200 w 588"/>
                <a:gd name="T15" fmla="*/ 30163 h 1777"/>
                <a:gd name="T16" fmla="*/ 327025 w 588"/>
                <a:gd name="T17" fmla="*/ 33338 h 1777"/>
                <a:gd name="T18" fmla="*/ 407988 w 588"/>
                <a:gd name="T19" fmla="*/ 20638 h 1777"/>
                <a:gd name="T20" fmla="*/ 552450 w 588"/>
                <a:gd name="T21" fmla="*/ 14288 h 1777"/>
                <a:gd name="T22" fmla="*/ 695325 w 588"/>
                <a:gd name="T23" fmla="*/ 20638 h 1777"/>
                <a:gd name="T24" fmla="*/ 831850 w 588"/>
                <a:gd name="T25" fmla="*/ 42863 h 1777"/>
                <a:gd name="T26" fmla="*/ 887413 w 588"/>
                <a:gd name="T27" fmla="*/ 53975 h 1777"/>
                <a:gd name="T28" fmla="*/ 890588 w 588"/>
                <a:gd name="T29" fmla="*/ 49213 h 1777"/>
                <a:gd name="T30" fmla="*/ 893763 w 588"/>
                <a:gd name="T31" fmla="*/ 46038 h 1777"/>
                <a:gd name="T32" fmla="*/ 896938 w 588"/>
                <a:gd name="T33" fmla="*/ 42863 h 1777"/>
                <a:gd name="T34" fmla="*/ 3175 w 588"/>
                <a:gd name="T35" fmla="*/ 2711451 h 1777"/>
                <a:gd name="T36" fmla="*/ 68262 w 588"/>
                <a:gd name="T37" fmla="*/ 2735263 h 1777"/>
                <a:gd name="T38" fmla="*/ 198437 w 588"/>
                <a:gd name="T39" fmla="*/ 2774951 h 1777"/>
                <a:gd name="T40" fmla="*/ 338137 w 588"/>
                <a:gd name="T41" fmla="*/ 2805113 h 1777"/>
                <a:gd name="T42" fmla="*/ 479425 w 588"/>
                <a:gd name="T43" fmla="*/ 2817813 h 1777"/>
                <a:gd name="T44" fmla="*/ 625475 w 588"/>
                <a:gd name="T45" fmla="*/ 2817813 h 1777"/>
                <a:gd name="T46" fmla="*/ 768350 w 588"/>
                <a:gd name="T47" fmla="*/ 2805113 h 1777"/>
                <a:gd name="T48" fmla="*/ 904875 w 588"/>
                <a:gd name="T49" fmla="*/ 2774951 h 1777"/>
                <a:gd name="T50" fmla="*/ 933450 w 588"/>
                <a:gd name="T51" fmla="*/ 2765426 h 1777"/>
                <a:gd name="T52" fmla="*/ 930275 w 588"/>
                <a:gd name="T53" fmla="*/ 2762251 h 1777"/>
                <a:gd name="T54" fmla="*/ 927100 w 588"/>
                <a:gd name="T55" fmla="*/ 2759076 h 1777"/>
                <a:gd name="T56" fmla="*/ 923925 w 588"/>
                <a:gd name="T57" fmla="*/ 2755901 h 1777"/>
                <a:gd name="T58" fmla="*/ 900113 w 588"/>
                <a:gd name="T59" fmla="*/ 2759076 h 1777"/>
                <a:gd name="T60" fmla="*/ 765175 w 588"/>
                <a:gd name="T61" fmla="*/ 2786063 h 1777"/>
                <a:gd name="T62" fmla="*/ 625475 w 588"/>
                <a:gd name="T63" fmla="*/ 2801938 h 1777"/>
                <a:gd name="T64" fmla="*/ 482600 w 588"/>
                <a:gd name="T65" fmla="*/ 2801938 h 1777"/>
                <a:gd name="T66" fmla="*/ 338137 w 588"/>
                <a:gd name="T67" fmla="*/ 2786063 h 1777"/>
                <a:gd name="T68" fmla="*/ 204788 w 588"/>
                <a:gd name="T69" fmla="*/ 2759076 h 1777"/>
                <a:gd name="T70" fmla="*/ 73025 w 588"/>
                <a:gd name="T71" fmla="*/ 2719388 h 1777"/>
                <a:gd name="T72" fmla="*/ 0 w 588"/>
                <a:gd name="T73" fmla="*/ 2689226 h 1777"/>
                <a:gd name="T74" fmla="*/ 0 w 588"/>
                <a:gd name="T75" fmla="*/ 2695576 h 1777"/>
                <a:gd name="T76" fmla="*/ 0 w 588"/>
                <a:gd name="T77" fmla="*/ 2698751 h 1777"/>
                <a:gd name="T78" fmla="*/ 3175 w 588"/>
                <a:gd name="T79" fmla="*/ 2705101 h 1777"/>
                <a:gd name="T80" fmla="*/ 3175 w 588"/>
                <a:gd name="T81" fmla="*/ 2711451 h 17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88"/>
                <a:gd name="T124" fmla="*/ 0 h 1777"/>
                <a:gd name="T125" fmla="*/ 588 w 588"/>
                <a:gd name="T126" fmla="*/ 1777 h 17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88" h="1777">
                  <a:moveTo>
                    <a:pt x="565" y="27"/>
                  </a:moveTo>
                  <a:lnTo>
                    <a:pt x="526" y="17"/>
                  </a:lnTo>
                  <a:lnTo>
                    <a:pt x="484" y="9"/>
                  </a:lnTo>
                  <a:lnTo>
                    <a:pt x="438" y="4"/>
                  </a:lnTo>
                  <a:lnTo>
                    <a:pt x="394" y="0"/>
                  </a:lnTo>
                  <a:lnTo>
                    <a:pt x="348" y="0"/>
                  </a:lnTo>
                  <a:lnTo>
                    <a:pt x="302" y="0"/>
                  </a:lnTo>
                  <a:lnTo>
                    <a:pt x="257" y="4"/>
                  </a:lnTo>
                  <a:lnTo>
                    <a:pt x="213" y="9"/>
                  </a:lnTo>
                  <a:lnTo>
                    <a:pt x="211" y="9"/>
                  </a:lnTo>
                  <a:lnTo>
                    <a:pt x="210" y="11"/>
                  </a:lnTo>
                  <a:lnTo>
                    <a:pt x="210" y="13"/>
                  </a:lnTo>
                  <a:lnTo>
                    <a:pt x="208" y="15"/>
                  </a:lnTo>
                  <a:lnTo>
                    <a:pt x="208" y="17"/>
                  </a:lnTo>
                  <a:lnTo>
                    <a:pt x="208" y="19"/>
                  </a:lnTo>
                  <a:lnTo>
                    <a:pt x="206" y="19"/>
                  </a:lnTo>
                  <a:lnTo>
                    <a:pt x="206" y="21"/>
                  </a:lnTo>
                  <a:lnTo>
                    <a:pt x="213" y="19"/>
                  </a:lnTo>
                  <a:lnTo>
                    <a:pt x="257" y="13"/>
                  </a:lnTo>
                  <a:lnTo>
                    <a:pt x="304" y="11"/>
                  </a:lnTo>
                  <a:lnTo>
                    <a:pt x="348" y="9"/>
                  </a:lnTo>
                  <a:lnTo>
                    <a:pt x="394" y="11"/>
                  </a:lnTo>
                  <a:lnTo>
                    <a:pt x="438" y="13"/>
                  </a:lnTo>
                  <a:lnTo>
                    <a:pt x="482" y="19"/>
                  </a:lnTo>
                  <a:lnTo>
                    <a:pt x="524" y="27"/>
                  </a:lnTo>
                  <a:lnTo>
                    <a:pt x="557" y="34"/>
                  </a:lnTo>
                  <a:lnTo>
                    <a:pt x="559" y="34"/>
                  </a:lnTo>
                  <a:lnTo>
                    <a:pt x="559" y="33"/>
                  </a:lnTo>
                  <a:lnTo>
                    <a:pt x="561" y="31"/>
                  </a:lnTo>
                  <a:lnTo>
                    <a:pt x="563" y="29"/>
                  </a:lnTo>
                  <a:lnTo>
                    <a:pt x="565" y="27"/>
                  </a:lnTo>
                  <a:close/>
                  <a:moveTo>
                    <a:pt x="2" y="1708"/>
                  </a:moveTo>
                  <a:lnTo>
                    <a:pt x="2" y="1708"/>
                  </a:lnTo>
                  <a:lnTo>
                    <a:pt x="43" y="1723"/>
                  </a:lnTo>
                  <a:lnTo>
                    <a:pt x="83" y="1736"/>
                  </a:lnTo>
                  <a:lnTo>
                    <a:pt x="125" y="1748"/>
                  </a:lnTo>
                  <a:lnTo>
                    <a:pt x="169" y="1759"/>
                  </a:lnTo>
                  <a:lnTo>
                    <a:pt x="213" y="1767"/>
                  </a:lnTo>
                  <a:lnTo>
                    <a:pt x="257" y="1773"/>
                  </a:lnTo>
                  <a:lnTo>
                    <a:pt x="302" y="1775"/>
                  </a:lnTo>
                  <a:lnTo>
                    <a:pt x="348" y="1777"/>
                  </a:lnTo>
                  <a:lnTo>
                    <a:pt x="394" y="1775"/>
                  </a:lnTo>
                  <a:lnTo>
                    <a:pt x="438" y="1773"/>
                  </a:lnTo>
                  <a:lnTo>
                    <a:pt x="484" y="1767"/>
                  </a:lnTo>
                  <a:lnTo>
                    <a:pt x="526" y="1759"/>
                  </a:lnTo>
                  <a:lnTo>
                    <a:pt x="570" y="1748"/>
                  </a:lnTo>
                  <a:lnTo>
                    <a:pt x="588" y="1744"/>
                  </a:lnTo>
                  <a:lnTo>
                    <a:pt x="588" y="1742"/>
                  </a:lnTo>
                  <a:lnTo>
                    <a:pt x="586" y="1742"/>
                  </a:lnTo>
                  <a:lnTo>
                    <a:pt x="586" y="1740"/>
                  </a:lnTo>
                  <a:lnTo>
                    <a:pt x="584" y="1738"/>
                  </a:lnTo>
                  <a:lnTo>
                    <a:pt x="582" y="1736"/>
                  </a:lnTo>
                  <a:lnTo>
                    <a:pt x="580" y="1734"/>
                  </a:lnTo>
                  <a:lnTo>
                    <a:pt x="567" y="1738"/>
                  </a:lnTo>
                  <a:lnTo>
                    <a:pt x="524" y="1748"/>
                  </a:lnTo>
                  <a:lnTo>
                    <a:pt x="482" y="1755"/>
                  </a:lnTo>
                  <a:lnTo>
                    <a:pt x="438" y="1761"/>
                  </a:lnTo>
                  <a:lnTo>
                    <a:pt x="394" y="1765"/>
                  </a:lnTo>
                  <a:lnTo>
                    <a:pt x="348" y="1765"/>
                  </a:lnTo>
                  <a:lnTo>
                    <a:pt x="304" y="1765"/>
                  </a:lnTo>
                  <a:lnTo>
                    <a:pt x="257" y="1761"/>
                  </a:lnTo>
                  <a:lnTo>
                    <a:pt x="213" y="1755"/>
                  </a:lnTo>
                  <a:lnTo>
                    <a:pt x="171" y="1748"/>
                  </a:lnTo>
                  <a:lnTo>
                    <a:pt x="129" y="1738"/>
                  </a:lnTo>
                  <a:lnTo>
                    <a:pt x="87" y="1727"/>
                  </a:lnTo>
                  <a:lnTo>
                    <a:pt x="46" y="1713"/>
                  </a:lnTo>
                  <a:lnTo>
                    <a:pt x="6" y="1696"/>
                  </a:lnTo>
                  <a:lnTo>
                    <a:pt x="0" y="1694"/>
                  </a:lnTo>
                  <a:lnTo>
                    <a:pt x="0" y="1696"/>
                  </a:lnTo>
                  <a:lnTo>
                    <a:pt x="0" y="1698"/>
                  </a:lnTo>
                  <a:lnTo>
                    <a:pt x="0" y="1700"/>
                  </a:lnTo>
                  <a:lnTo>
                    <a:pt x="0" y="1702"/>
                  </a:lnTo>
                  <a:lnTo>
                    <a:pt x="2" y="1704"/>
                  </a:lnTo>
                  <a:lnTo>
                    <a:pt x="2" y="1706"/>
                  </a:lnTo>
                  <a:lnTo>
                    <a:pt x="2" y="1708"/>
                  </a:lnTo>
                  <a:close/>
                </a:path>
              </a:pathLst>
            </a:custGeom>
            <a:solidFill>
              <a:srgbClr val="59BCFF"/>
            </a:solidFill>
            <a:ln w="9525">
              <a:noFill/>
              <a:round/>
            </a:ln>
          </p:spPr>
          <p:txBody>
            <a:bodyPr/>
            <a:lstStyle/>
            <a:p>
              <a:endParaRPr lang="en-US"/>
            </a:p>
          </p:txBody>
        </p:sp>
        <p:sp>
          <p:nvSpPr>
            <p:cNvPr id="21662" name="Freeform 362"/>
            <p:cNvSpPr>
              <a:spLocks noEditPoints="1"/>
            </p:cNvSpPr>
            <p:nvPr/>
          </p:nvSpPr>
          <p:spPr bwMode="auto">
            <a:xfrm>
              <a:off x="5147733" y="2174857"/>
              <a:ext cx="824089" cy="2805113"/>
            </a:xfrm>
            <a:custGeom>
              <a:avLst/>
              <a:gdLst>
                <a:gd name="T0" fmla="*/ 835025 w 584"/>
                <a:gd name="T1" fmla="*/ 30163 h 1767"/>
                <a:gd name="T2" fmla="*/ 695325 w 584"/>
                <a:gd name="T3" fmla="*/ 7938 h 1767"/>
                <a:gd name="T4" fmla="*/ 552450 w 584"/>
                <a:gd name="T5" fmla="*/ 0 h 1767"/>
                <a:gd name="T6" fmla="*/ 407988 w 584"/>
                <a:gd name="T7" fmla="*/ 7938 h 1767"/>
                <a:gd name="T8" fmla="*/ 330200 w 584"/>
                <a:gd name="T9" fmla="*/ 17463 h 1767"/>
                <a:gd name="T10" fmla="*/ 330200 w 584"/>
                <a:gd name="T11" fmla="*/ 23813 h 1767"/>
                <a:gd name="T12" fmla="*/ 327025 w 584"/>
                <a:gd name="T13" fmla="*/ 26988 h 1767"/>
                <a:gd name="T14" fmla="*/ 327025 w 584"/>
                <a:gd name="T15" fmla="*/ 33338 h 1767"/>
                <a:gd name="T16" fmla="*/ 323850 w 584"/>
                <a:gd name="T17" fmla="*/ 36513 h 1767"/>
                <a:gd name="T18" fmla="*/ 411163 w 584"/>
                <a:gd name="T19" fmla="*/ 23813 h 1767"/>
                <a:gd name="T20" fmla="*/ 552450 w 584"/>
                <a:gd name="T21" fmla="*/ 17463 h 1767"/>
                <a:gd name="T22" fmla="*/ 695325 w 584"/>
                <a:gd name="T23" fmla="*/ 23813 h 1767"/>
                <a:gd name="T24" fmla="*/ 831850 w 584"/>
                <a:gd name="T25" fmla="*/ 46038 h 1767"/>
                <a:gd name="T26" fmla="*/ 881063 w 584"/>
                <a:gd name="T27" fmla="*/ 53975 h 1767"/>
                <a:gd name="T28" fmla="*/ 884238 w 584"/>
                <a:gd name="T29" fmla="*/ 50800 h 1767"/>
                <a:gd name="T30" fmla="*/ 887413 w 584"/>
                <a:gd name="T31" fmla="*/ 47625 h 1767"/>
                <a:gd name="T32" fmla="*/ 890588 w 584"/>
                <a:gd name="T33" fmla="*/ 42863 h 1767"/>
                <a:gd name="T34" fmla="*/ 0 w 584"/>
                <a:gd name="T35" fmla="*/ 2692401 h 1767"/>
                <a:gd name="T36" fmla="*/ 69850 w 584"/>
                <a:gd name="T37" fmla="*/ 2719388 h 1767"/>
                <a:gd name="T38" fmla="*/ 201612 w 584"/>
                <a:gd name="T39" fmla="*/ 2762251 h 1767"/>
                <a:gd name="T40" fmla="*/ 338137 w 584"/>
                <a:gd name="T41" fmla="*/ 2789238 h 1767"/>
                <a:gd name="T42" fmla="*/ 479425 w 584"/>
                <a:gd name="T43" fmla="*/ 2805113 h 1767"/>
                <a:gd name="T44" fmla="*/ 625475 w 584"/>
                <a:gd name="T45" fmla="*/ 2805113 h 1767"/>
                <a:gd name="T46" fmla="*/ 765175 w 584"/>
                <a:gd name="T47" fmla="*/ 2789238 h 1767"/>
                <a:gd name="T48" fmla="*/ 901700 w 584"/>
                <a:gd name="T49" fmla="*/ 2762251 h 1767"/>
                <a:gd name="T50" fmla="*/ 927100 w 584"/>
                <a:gd name="T51" fmla="*/ 2752726 h 1767"/>
                <a:gd name="T52" fmla="*/ 923925 w 584"/>
                <a:gd name="T53" fmla="*/ 2749551 h 1767"/>
                <a:gd name="T54" fmla="*/ 920750 w 584"/>
                <a:gd name="T55" fmla="*/ 2746376 h 1767"/>
                <a:gd name="T56" fmla="*/ 917575 w 584"/>
                <a:gd name="T57" fmla="*/ 2741613 h 1767"/>
                <a:gd name="T58" fmla="*/ 900113 w 584"/>
                <a:gd name="T59" fmla="*/ 2743201 h 1767"/>
                <a:gd name="T60" fmla="*/ 762000 w 584"/>
                <a:gd name="T61" fmla="*/ 2771776 h 1767"/>
                <a:gd name="T62" fmla="*/ 622300 w 584"/>
                <a:gd name="T63" fmla="*/ 2786063 h 1767"/>
                <a:gd name="T64" fmla="*/ 482600 w 584"/>
                <a:gd name="T65" fmla="*/ 2786063 h 1767"/>
                <a:gd name="T66" fmla="*/ 341312 w 584"/>
                <a:gd name="T67" fmla="*/ 2771776 h 1767"/>
                <a:gd name="T68" fmla="*/ 204788 w 584"/>
                <a:gd name="T69" fmla="*/ 2743201 h 1767"/>
                <a:gd name="T70" fmla="*/ 76200 w 584"/>
                <a:gd name="T71" fmla="*/ 2705101 h 1767"/>
                <a:gd name="T72" fmla="*/ 0 w 584"/>
                <a:gd name="T73" fmla="*/ 2673351 h 1767"/>
                <a:gd name="T74" fmla="*/ 0 w 584"/>
                <a:gd name="T75" fmla="*/ 2676526 h 1767"/>
                <a:gd name="T76" fmla="*/ 0 w 584"/>
                <a:gd name="T77" fmla="*/ 2682876 h 1767"/>
                <a:gd name="T78" fmla="*/ 0 w 584"/>
                <a:gd name="T79" fmla="*/ 2689226 h 1767"/>
                <a:gd name="T80" fmla="*/ 0 w 584"/>
                <a:gd name="T81" fmla="*/ 2692401 h 17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84"/>
                <a:gd name="T124" fmla="*/ 0 h 1767"/>
                <a:gd name="T125" fmla="*/ 584 w 584"/>
                <a:gd name="T126" fmla="*/ 1767 h 176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84" h="1767">
                  <a:moveTo>
                    <a:pt x="561" y="27"/>
                  </a:moveTo>
                  <a:lnTo>
                    <a:pt x="526" y="19"/>
                  </a:lnTo>
                  <a:lnTo>
                    <a:pt x="482" y="11"/>
                  </a:lnTo>
                  <a:lnTo>
                    <a:pt x="438" y="5"/>
                  </a:lnTo>
                  <a:lnTo>
                    <a:pt x="394" y="2"/>
                  </a:lnTo>
                  <a:lnTo>
                    <a:pt x="348" y="0"/>
                  </a:lnTo>
                  <a:lnTo>
                    <a:pt x="302" y="2"/>
                  </a:lnTo>
                  <a:lnTo>
                    <a:pt x="257" y="5"/>
                  </a:lnTo>
                  <a:lnTo>
                    <a:pt x="213" y="11"/>
                  </a:lnTo>
                  <a:lnTo>
                    <a:pt x="208" y="11"/>
                  </a:lnTo>
                  <a:lnTo>
                    <a:pt x="208" y="13"/>
                  </a:lnTo>
                  <a:lnTo>
                    <a:pt x="208" y="15"/>
                  </a:lnTo>
                  <a:lnTo>
                    <a:pt x="206" y="15"/>
                  </a:lnTo>
                  <a:lnTo>
                    <a:pt x="206" y="17"/>
                  </a:lnTo>
                  <a:lnTo>
                    <a:pt x="206" y="19"/>
                  </a:lnTo>
                  <a:lnTo>
                    <a:pt x="206" y="21"/>
                  </a:lnTo>
                  <a:lnTo>
                    <a:pt x="204" y="21"/>
                  </a:lnTo>
                  <a:lnTo>
                    <a:pt x="204" y="23"/>
                  </a:lnTo>
                  <a:lnTo>
                    <a:pt x="215" y="21"/>
                  </a:lnTo>
                  <a:lnTo>
                    <a:pt x="259" y="15"/>
                  </a:lnTo>
                  <a:lnTo>
                    <a:pt x="304" y="11"/>
                  </a:lnTo>
                  <a:lnTo>
                    <a:pt x="348" y="11"/>
                  </a:lnTo>
                  <a:lnTo>
                    <a:pt x="392" y="11"/>
                  </a:lnTo>
                  <a:lnTo>
                    <a:pt x="438" y="15"/>
                  </a:lnTo>
                  <a:lnTo>
                    <a:pt x="480" y="21"/>
                  </a:lnTo>
                  <a:lnTo>
                    <a:pt x="524" y="29"/>
                  </a:lnTo>
                  <a:lnTo>
                    <a:pt x="553" y="36"/>
                  </a:lnTo>
                  <a:lnTo>
                    <a:pt x="555" y="34"/>
                  </a:lnTo>
                  <a:lnTo>
                    <a:pt x="555" y="32"/>
                  </a:lnTo>
                  <a:lnTo>
                    <a:pt x="557" y="32"/>
                  </a:lnTo>
                  <a:lnTo>
                    <a:pt x="557" y="30"/>
                  </a:lnTo>
                  <a:lnTo>
                    <a:pt x="559" y="30"/>
                  </a:lnTo>
                  <a:lnTo>
                    <a:pt x="559" y="29"/>
                  </a:lnTo>
                  <a:lnTo>
                    <a:pt x="561" y="27"/>
                  </a:lnTo>
                  <a:close/>
                  <a:moveTo>
                    <a:pt x="0" y="1696"/>
                  </a:moveTo>
                  <a:lnTo>
                    <a:pt x="4" y="1698"/>
                  </a:lnTo>
                  <a:lnTo>
                    <a:pt x="44" y="1713"/>
                  </a:lnTo>
                  <a:lnTo>
                    <a:pt x="85" y="1728"/>
                  </a:lnTo>
                  <a:lnTo>
                    <a:pt x="127" y="1740"/>
                  </a:lnTo>
                  <a:lnTo>
                    <a:pt x="169" y="1750"/>
                  </a:lnTo>
                  <a:lnTo>
                    <a:pt x="213" y="1757"/>
                  </a:lnTo>
                  <a:lnTo>
                    <a:pt x="257" y="1763"/>
                  </a:lnTo>
                  <a:lnTo>
                    <a:pt x="302" y="1767"/>
                  </a:lnTo>
                  <a:lnTo>
                    <a:pt x="348" y="1767"/>
                  </a:lnTo>
                  <a:lnTo>
                    <a:pt x="394" y="1767"/>
                  </a:lnTo>
                  <a:lnTo>
                    <a:pt x="438" y="1763"/>
                  </a:lnTo>
                  <a:lnTo>
                    <a:pt x="482" y="1757"/>
                  </a:lnTo>
                  <a:lnTo>
                    <a:pt x="526" y="1750"/>
                  </a:lnTo>
                  <a:lnTo>
                    <a:pt x="568" y="1740"/>
                  </a:lnTo>
                  <a:lnTo>
                    <a:pt x="584" y="1734"/>
                  </a:lnTo>
                  <a:lnTo>
                    <a:pt x="582" y="1732"/>
                  </a:lnTo>
                  <a:lnTo>
                    <a:pt x="580" y="1730"/>
                  </a:lnTo>
                  <a:lnTo>
                    <a:pt x="578" y="1728"/>
                  </a:lnTo>
                  <a:lnTo>
                    <a:pt x="578" y="1727"/>
                  </a:lnTo>
                  <a:lnTo>
                    <a:pt x="576" y="1727"/>
                  </a:lnTo>
                  <a:lnTo>
                    <a:pt x="567" y="1728"/>
                  </a:lnTo>
                  <a:lnTo>
                    <a:pt x="524" y="1738"/>
                  </a:lnTo>
                  <a:lnTo>
                    <a:pt x="480" y="1746"/>
                  </a:lnTo>
                  <a:lnTo>
                    <a:pt x="438" y="1751"/>
                  </a:lnTo>
                  <a:lnTo>
                    <a:pt x="392" y="1755"/>
                  </a:lnTo>
                  <a:lnTo>
                    <a:pt x="348" y="1757"/>
                  </a:lnTo>
                  <a:lnTo>
                    <a:pt x="304" y="1755"/>
                  </a:lnTo>
                  <a:lnTo>
                    <a:pt x="259" y="1751"/>
                  </a:lnTo>
                  <a:lnTo>
                    <a:pt x="215" y="1746"/>
                  </a:lnTo>
                  <a:lnTo>
                    <a:pt x="171" y="1738"/>
                  </a:lnTo>
                  <a:lnTo>
                    <a:pt x="129" y="1728"/>
                  </a:lnTo>
                  <a:lnTo>
                    <a:pt x="89" y="1717"/>
                  </a:lnTo>
                  <a:lnTo>
                    <a:pt x="48" y="1704"/>
                  </a:lnTo>
                  <a:lnTo>
                    <a:pt x="8" y="1688"/>
                  </a:lnTo>
                  <a:lnTo>
                    <a:pt x="0" y="1684"/>
                  </a:lnTo>
                  <a:lnTo>
                    <a:pt x="0" y="1686"/>
                  </a:lnTo>
                  <a:lnTo>
                    <a:pt x="0" y="1688"/>
                  </a:lnTo>
                  <a:lnTo>
                    <a:pt x="0" y="1690"/>
                  </a:lnTo>
                  <a:lnTo>
                    <a:pt x="0" y="1692"/>
                  </a:lnTo>
                  <a:lnTo>
                    <a:pt x="0" y="1694"/>
                  </a:lnTo>
                  <a:lnTo>
                    <a:pt x="0" y="1696"/>
                  </a:lnTo>
                  <a:close/>
                </a:path>
              </a:pathLst>
            </a:custGeom>
            <a:solidFill>
              <a:srgbClr val="5ABDFF"/>
            </a:solidFill>
            <a:ln w="9525">
              <a:noFill/>
              <a:round/>
            </a:ln>
          </p:spPr>
          <p:txBody>
            <a:bodyPr/>
            <a:lstStyle/>
            <a:p>
              <a:endParaRPr lang="en-US"/>
            </a:p>
          </p:txBody>
        </p:sp>
        <p:sp>
          <p:nvSpPr>
            <p:cNvPr id="21663" name="Freeform 363"/>
            <p:cNvSpPr>
              <a:spLocks noEditPoints="1"/>
            </p:cNvSpPr>
            <p:nvPr/>
          </p:nvSpPr>
          <p:spPr bwMode="auto">
            <a:xfrm>
              <a:off x="5144912" y="2182792"/>
              <a:ext cx="821267" cy="2787650"/>
            </a:xfrm>
            <a:custGeom>
              <a:avLst/>
              <a:gdLst>
                <a:gd name="T0" fmla="*/ 835025 w 582"/>
                <a:gd name="T1" fmla="*/ 28575 h 1756"/>
                <a:gd name="T2" fmla="*/ 698500 w 582"/>
                <a:gd name="T3" fmla="*/ 6350 h 1756"/>
                <a:gd name="T4" fmla="*/ 555625 w 582"/>
                <a:gd name="T5" fmla="*/ 0 h 1756"/>
                <a:gd name="T6" fmla="*/ 411163 w 582"/>
                <a:gd name="T7" fmla="*/ 6350 h 1756"/>
                <a:gd name="T8" fmla="*/ 330200 w 582"/>
                <a:gd name="T9" fmla="*/ 19050 h 1756"/>
                <a:gd name="T10" fmla="*/ 330200 w 582"/>
                <a:gd name="T11" fmla="*/ 25400 h 1756"/>
                <a:gd name="T12" fmla="*/ 327025 w 582"/>
                <a:gd name="T13" fmla="*/ 28575 h 1756"/>
                <a:gd name="T14" fmla="*/ 323850 w 582"/>
                <a:gd name="T15" fmla="*/ 34925 h 1756"/>
                <a:gd name="T16" fmla="*/ 323850 w 582"/>
                <a:gd name="T17" fmla="*/ 38100 h 1756"/>
                <a:gd name="T18" fmla="*/ 414338 w 582"/>
                <a:gd name="T19" fmla="*/ 25400 h 1756"/>
                <a:gd name="T20" fmla="*/ 555625 w 582"/>
                <a:gd name="T21" fmla="*/ 19050 h 1756"/>
                <a:gd name="T22" fmla="*/ 695325 w 582"/>
                <a:gd name="T23" fmla="*/ 25400 h 1756"/>
                <a:gd name="T24" fmla="*/ 831850 w 582"/>
                <a:gd name="T25" fmla="*/ 46037 h 1756"/>
                <a:gd name="T26" fmla="*/ 877888 w 582"/>
                <a:gd name="T27" fmla="*/ 52388 h 1756"/>
                <a:gd name="T28" fmla="*/ 881063 w 582"/>
                <a:gd name="T29" fmla="*/ 49212 h 1756"/>
                <a:gd name="T30" fmla="*/ 884238 w 582"/>
                <a:gd name="T31" fmla="*/ 46037 h 1756"/>
                <a:gd name="T32" fmla="*/ 887413 w 582"/>
                <a:gd name="T33" fmla="*/ 42863 h 1756"/>
                <a:gd name="T34" fmla="*/ 3175 w 582"/>
                <a:gd name="T35" fmla="*/ 2674938 h 1756"/>
                <a:gd name="T36" fmla="*/ 76200 w 582"/>
                <a:gd name="T37" fmla="*/ 2705100 h 1756"/>
                <a:gd name="T38" fmla="*/ 207963 w 582"/>
                <a:gd name="T39" fmla="*/ 2744788 h 1756"/>
                <a:gd name="T40" fmla="*/ 341312 w 582"/>
                <a:gd name="T41" fmla="*/ 2771775 h 1756"/>
                <a:gd name="T42" fmla="*/ 485775 w 582"/>
                <a:gd name="T43" fmla="*/ 2787650 h 1756"/>
                <a:gd name="T44" fmla="*/ 628650 w 582"/>
                <a:gd name="T45" fmla="*/ 2787650 h 1756"/>
                <a:gd name="T46" fmla="*/ 768350 w 582"/>
                <a:gd name="T47" fmla="*/ 2771775 h 1756"/>
                <a:gd name="T48" fmla="*/ 903288 w 582"/>
                <a:gd name="T49" fmla="*/ 2744788 h 1756"/>
                <a:gd name="T50" fmla="*/ 923925 w 582"/>
                <a:gd name="T51" fmla="*/ 2738438 h 1756"/>
                <a:gd name="T52" fmla="*/ 920750 w 582"/>
                <a:gd name="T53" fmla="*/ 2733675 h 1756"/>
                <a:gd name="T54" fmla="*/ 917575 w 582"/>
                <a:gd name="T55" fmla="*/ 2730500 h 1756"/>
                <a:gd name="T56" fmla="*/ 914400 w 582"/>
                <a:gd name="T57" fmla="*/ 2727325 h 1756"/>
                <a:gd name="T58" fmla="*/ 900113 w 582"/>
                <a:gd name="T59" fmla="*/ 2730500 h 1756"/>
                <a:gd name="T60" fmla="*/ 765175 w 582"/>
                <a:gd name="T61" fmla="*/ 2757488 h 1756"/>
                <a:gd name="T62" fmla="*/ 625475 w 582"/>
                <a:gd name="T63" fmla="*/ 2770188 h 1756"/>
                <a:gd name="T64" fmla="*/ 485775 w 582"/>
                <a:gd name="T65" fmla="*/ 2770188 h 1756"/>
                <a:gd name="T66" fmla="*/ 344487 w 582"/>
                <a:gd name="T67" fmla="*/ 2757488 h 1756"/>
                <a:gd name="T68" fmla="*/ 211138 w 582"/>
                <a:gd name="T69" fmla="*/ 2730500 h 1756"/>
                <a:gd name="T70" fmla="*/ 82550 w 582"/>
                <a:gd name="T71" fmla="*/ 2687638 h 1756"/>
                <a:gd name="T72" fmla="*/ 0 w 582"/>
                <a:gd name="T73" fmla="*/ 2657475 h 1756"/>
                <a:gd name="T74" fmla="*/ 0 w 582"/>
                <a:gd name="T75" fmla="*/ 2659063 h 1756"/>
                <a:gd name="T76" fmla="*/ 3175 w 582"/>
                <a:gd name="T77" fmla="*/ 2665413 h 1756"/>
                <a:gd name="T78" fmla="*/ 3175 w 582"/>
                <a:gd name="T79" fmla="*/ 2668588 h 1756"/>
                <a:gd name="T80" fmla="*/ 3175 w 582"/>
                <a:gd name="T81" fmla="*/ 2674938 h 17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82"/>
                <a:gd name="T124" fmla="*/ 0 h 1756"/>
                <a:gd name="T125" fmla="*/ 582 w 582"/>
                <a:gd name="T126" fmla="*/ 1756 h 17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82" h="1756">
                  <a:moveTo>
                    <a:pt x="559" y="25"/>
                  </a:moveTo>
                  <a:lnTo>
                    <a:pt x="526" y="18"/>
                  </a:lnTo>
                  <a:lnTo>
                    <a:pt x="484" y="10"/>
                  </a:lnTo>
                  <a:lnTo>
                    <a:pt x="440" y="4"/>
                  </a:lnTo>
                  <a:lnTo>
                    <a:pt x="396" y="2"/>
                  </a:lnTo>
                  <a:lnTo>
                    <a:pt x="350" y="0"/>
                  </a:lnTo>
                  <a:lnTo>
                    <a:pt x="306" y="2"/>
                  </a:lnTo>
                  <a:lnTo>
                    <a:pt x="259" y="4"/>
                  </a:lnTo>
                  <a:lnTo>
                    <a:pt x="215" y="10"/>
                  </a:lnTo>
                  <a:lnTo>
                    <a:pt x="208" y="12"/>
                  </a:lnTo>
                  <a:lnTo>
                    <a:pt x="208" y="14"/>
                  </a:lnTo>
                  <a:lnTo>
                    <a:pt x="208" y="16"/>
                  </a:lnTo>
                  <a:lnTo>
                    <a:pt x="206" y="16"/>
                  </a:lnTo>
                  <a:lnTo>
                    <a:pt x="206" y="18"/>
                  </a:lnTo>
                  <a:lnTo>
                    <a:pt x="206" y="20"/>
                  </a:lnTo>
                  <a:lnTo>
                    <a:pt x="204" y="22"/>
                  </a:lnTo>
                  <a:lnTo>
                    <a:pt x="204" y="24"/>
                  </a:lnTo>
                  <a:lnTo>
                    <a:pt x="217" y="22"/>
                  </a:lnTo>
                  <a:lnTo>
                    <a:pt x="261" y="16"/>
                  </a:lnTo>
                  <a:lnTo>
                    <a:pt x="306" y="12"/>
                  </a:lnTo>
                  <a:lnTo>
                    <a:pt x="350" y="12"/>
                  </a:lnTo>
                  <a:lnTo>
                    <a:pt x="394" y="12"/>
                  </a:lnTo>
                  <a:lnTo>
                    <a:pt x="438" y="16"/>
                  </a:lnTo>
                  <a:lnTo>
                    <a:pt x="482" y="22"/>
                  </a:lnTo>
                  <a:lnTo>
                    <a:pt x="524" y="29"/>
                  </a:lnTo>
                  <a:lnTo>
                    <a:pt x="551" y="35"/>
                  </a:lnTo>
                  <a:lnTo>
                    <a:pt x="553" y="33"/>
                  </a:lnTo>
                  <a:lnTo>
                    <a:pt x="555" y="31"/>
                  </a:lnTo>
                  <a:lnTo>
                    <a:pt x="557" y="29"/>
                  </a:lnTo>
                  <a:lnTo>
                    <a:pt x="557" y="27"/>
                  </a:lnTo>
                  <a:lnTo>
                    <a:pt x="559" y="27"/>
                  </a:lnTo>
                  <a:lnTo>
                    <a:pt x="559" y="25"/>
                  </a:lnTo>
                  <a:close/>
                  <a:moveTo>
                    <a:pt x="2" y="1685"/>
                  </a:moveTo>
                  <a:lnTo>
                    <a:pt x="8" y="1687"/>
                  </a:lnTo>
                  <a:lnTo>
                    <a:pt x="48" y="1704"/>
                  </a:lnTo>
                  <a:lnTo>
                    <a:pt x="89" y="1718"/>
                  </a:lnTo>
                  <a:lnTo>
                    <a:pt x="131" y="1729"/>
                  </a:lnTo>
                  <a:lnTo>
                    <a:pt x="173" y="1739"/>
                  </a:lnTo>
                  <a:lnTo>
                    <a:pt x="215" y="1746"/>
                  </a:lnTo>
                  <a:lnTo>
                    <a:pt x="259" y="1752"/>
                  </a:lnTo>
                  <a:lnTo>
                    <a:pt x="306" y="1756"/>
                  </a:lnTo>
                  <a:lnTo>
                    <a:pt x="350" y="1756"/>
                  </a:lnTo>
                  <a:lnTo>
                    <a:pt x="396" y="1756"/>
                  </a:lnTo>
                  <a:lnTo>
                    <a:pt x="440" y="1752"/>
                  </a:lnTo>
                  <a:lnTo>
                    <a:pt x="484" y="1746"/>
                  </a:lnTo>
                  <a:lnTo>
                    <a:pt x="526" y="1739"/>
                  </a:lnTo>
                  <a:lnTo>
                    <a:pt x="569" y="1729"/>
                  </a:lnTo>
                  <a:lnTo>
                    <a:pt x="582" y="1725"/>
                  </a:lnTo>
                  <a:lnTo>
                    <a:pt x="580" y="1723"/>
                  </a:lnTo>
                  <a:lnTo>
                    <a:pt x="580" y="1722"/>
                  </a:lnTo>
                  <a:lnTo>
                    <a:pt x="578" y="1722"/>
                  </a:lnTo>
                  <a:lnTo>
                    <a:pt x="578" y="1720"/>
                  </a:lnTo>
                  <a:lnTo>
                    <a:pt x="576" y="1720"/>
                  </a:lnTo>
                  <a:lnTo>
                    <a:pt x="576" y="1718"/>
                  </a:lnTo>
                  <a:lnTo>
                    <a:pt x="574" y="1718"/>
                  </a:lnTo>
                  <a:lnTo>
                    <a:pt x="567" y="1720"/>
                  </a:lnTo>
                  <a:lnTo>
                    <a:pt x="524" y="1729"/>
                  </a:lnTo>
                  <a:lnTo>
                    <a:pt x="482" y="1737"/>
                  </a:lnTo>
                  <a:lnTo>
                    <a:pt x="438" y="1743"/>
                  </a:lnTo>
                  <a:lnTo>
                    <a:pt x="394" y="1745"/>
                  </a:lnTo>
                  <a:lnTo>
                    <a:pt x="350" y="1746"/>
                  </a:lnTo>
                  <a:lnTo>
                    <a:pt x="306" y="1745"/>
                  </a:lnTo>
                  <a:lnTo>
                    <a:pt x="261" y="1743"/>
                  </a:lnTo>
                  <a:lnTo>
                    <a:pt x="217" y="1737"/>
                  </a:lnTo>
                  <a:lnTo>
                    <a:pt x="175" y="1729"/>
                  </a:lnTo>
                  <a:lnTo>
                    <a:pt x="133" y="1720"/>
                  </a:lnTo>
                  <a:lnTo>
                    <a:pt x="93" y="1708"/>
                  </a:lnTo>
                  <a:lnTo>
                    <a:pt x="52" y="1693"/>
                  </a:lnTo>
                  <a:lnTo>
                    <a:pt x="12" y="1677"/>
                  </a:lnTo>
                  <a:lnTo>
                    <a:pt x="0" y="1674"/>
                  </a:lnTo>
                  <a:lnTo>
                    <a:pt x="0" y="1675"/>
                  </a:lnTo>
                  <a:lnTo>
                    <a:pt x="0" y="1677"/>
                  </a:lnTo>
                  <a:lnTo>
                    <a:pt x="2" y="1679"/>
                  </a:lnTo>
                  <a:lnTo>
                    <a:pt x="2" y="1681"/>
                  </a:lnTo>
                  <a:lnTo>
                    <a:pt x="2" y="1683"/>
                  </a:lnTo>
                  <a:lnTo>
                    <a:pt x="2" y="1685"/>
                  </a:lnTo>
                  <a:close/>
                </a:path>
              </a:pathLst>
            </a:custGeom>
            <a:solidFill>
              <a:srgbClr val="5BBDFF"/>
            </a:solidFill>
            <a:ln w="9525">
              <a:noFill/>
              <a:round/>
            </a:ln>
          </p:spPr>
          <p:txBody>
            <a:bodyPr/>
            <a:lstStyle/>
            <a:p>
              <a:endParaRPr lang="en-US"/>
            </a:p>
          </p:txBody>
        </p:sp>
        <p:sp>
          <p:nvSpPr>
            <p:cNvPr id="21664" name="Freeform 364"/>
            <p:cNvSpPr>
              <a:spLocks noEditPoints="1"/>
            </p:cNvSpPr>
            <p:nvPr/>
          </p:nvSpPr>
          <p:spPr bwMode="auto">
            <a:xfrm>
              <a:off x="5144913" y="2192320"/>
              <a:ext cx="815622" cy="2771775"/>
            </a:xfrm>
            <a:custGeom>
              <a:avLst/>
              <a:gdLst>
                <a:gd name="T0" fmla="*/ 835025 w 578"/>
                <a:gd name="T1" fmla="*/ 28575 h 1746"/>
                <a:gd name="T2" fmla="*/ 698500 w 578"/>
                <a:gd name="T3" fmla="*/ 6350 h 1746"/>
                <a:gd name="T4" fmla="*/ 555625 w 578"/>
                <a:gd name="T5" fmla="*/ 0 h 1746"/>
                <a:gd name="T6" fmla="*/ 414338 w 578"/>
                <a:gd name="T7" fmla="*/ 6350 h 1746"/>
                <a:gd name="T8" fmla="*/ 327025 w 578"/>
                <a:gd name="T9" fmla="*/ 19050 h 1746"/>
                <a:gd name="T10" fmla="*/ 323850 w 578"/>
                <a:gd name="T11" fmla="*/ 25400 h 1746"/>
                <a:gd name="T12" fmla="*/ 323850 w 578"/>
                <a:gd name="T13" fmla="*/ 28575 h 1746"/>
                <a:gd name="T14" fmla="*/ 320675 w 578"/>
                <a:gd name="T15" fmla="*/ 33338 h 1746"/>
                <a:gd name="T16" fmla="*/ 320675 w 578"/>
                <a:gd name="T17" fmla="*/ 36513 h 1746"/>
                <a:gd name="T18" fmla="*/ 414338 w 578"/>
                <a:gd name="T19" fmla="*/ 25400 h 1746"/>
                <a:gd name="T20" fmla="*/ 555625 w 578"/>
                <a:gd name="T21" fmla="*/ 15875 h 1746"/>
                <a:gd name="T22" fmla="*/ 695325 w 578"/>
                <a:gd name="T23" fmla="*/ 25400 h 1746"/>
                <a:gd name="T24" fmla="*/ 831850 w 578"/>
                <a:gd name="T25" fmla="*/ 46037 h 1746"/>
                <a:gd name="T26" fmla="*/ 871538 w 578"/>
                <a:gd name="T27" fmla="*/ 52388 h 1746"/>
                <a:gd name="T28" fmla="*/ 874713 w 578"/>
                <a:gd name="T29" fmla="*/ 49212 h 1746"/>
                <a:gd name="T30" fmla="*/ 877888 w 578"/>
                <a:gd name="T31" fmla="*/ 42863 h 1746"/>
                <a:gd name="T32" fmla="*/ 881063 w 578"/>
                <a:gd name="T33" fmla="*/ 39688 h 1746"/>
                <a:gd name="T34" fmla="*/ 3175 w 578"/>
                <a:gd name="T35" fmla="*/ 2655888 h 1746"/>
                <a:gd name="T36" fmla="*/ 79375 w 578"/>
                <a:gd name="T37" fmla="*/ 2687638 h 1746"/>
                <a:gd name="T38" fmla="*/ 207963 w 578"/>
                <a:gd name="T39" fmla="*/ 2725738 h 1746"/>
                <a:gd name="T40" fmla="*/ 344487 w 578"/>
                <a:gd name="T41" fmla="*/ 2754313 h 1746"/>
                <a:gd name="T42" fmla="*/ 485775 w 578"/>
                <a:gd name="T43" fmla="*/ 2768600 h 1746"/>
                <a:gd name="T44" fmla="*/ 625475 w 578"/>
                <a:gd name="T45" fmla="*/ 2768600 h 1746"/>
                <a:gd name="T46" fmla="*/ 765175 w 578"/>
                <a:gd name="T47" fmla="*/ 2754313 h 1746"/>
                <a:gd name="T48" fmla="*/ 903288 w 578"/>
                <a:gd name="T49" fmla="*/ 2725738 h 1746"/>
                <a:gd name="T50" fmla="*/ 917575 w 578"/>
                <a:gd name="T51" fmla="*/ 2720975 h 1746"/>
                <a:gd name="T52" fmla="*/ 914400 w 578"/>
                <a:gd name="T53" fmla="*/ 2717800 h 1746"/>
                <a:gd name="T54" fmla="*/ 911225 w 578"/>
                <a:gd name="T55" fmla="*/ 2714625 h 1746"/>
                <a:gd name="T56" fmla="*/ 908050 w 578"/>
                <a:gd name="T57" fmla="*/ 2711450 h 1746"/>
                <a:gd name="T58" fmla="*/ 896938 w 578"/>
                <a:gd name="T59" fmla="*/ 2711450 h 1746"/>
                <a:gd name="T60" fmla="*/ 762000 w 578"/>
                <a:gd name="T61" fmla="*/ 2738438 h 1746"/>
                <a:gd name="T62" fmla="*/ 625475 w 578"/>
                <a:gd name="T63" fmla="*/ 2754313 h 1746"/>
                <a:gd name="T64" fmla="*/ 485775 w 578"/>
                <a:gd name="T65" fmla="*/ 2754313 h 1746"/>
                <a:gd name="T66" fmla="*/ 347662 w 578"/>
                <a:gd name="T67" fmla="*/ 2738438 h 1746"/>
                <a:gd name="T68" fmla="*/ 214313 w 578"/>
                <a:gd name="T69" fmla="*/ 2711450 h 1746"/>
                <a:gd name="T70" fmla="*/ 85725 w 578"/>
                <a:gd name="T71" fmla="*/ 2671763 h 1746"/>
                <a:gd name="T72" fmla="*/ 0 w 578"/>
                <a:gd name="T73" fmla="*/ 2635250 h 1746"/>
                <a:gd name="T74" fmla="*/ 0 w 578"/>
                <a:gd name="T75" fmla="*/ 2641600 h 1746"/>
                <a:gd name="T76" fmla="*/ 0 w 578"/>
                <a:gd name="T77" fmla="*/ 2647950 h 1746"/>
                <a:gd name="T78" fmla="*/ 0 w 578"/>
                <a:gd name="T79" fmla="*/ 2649538 h 1746"/>
                <a:gd name="T80" fmla="*/ 3175 w 578"/>
                <a:gd name="T81" fmla="*/ 2655888 h 174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1746"/>
                <a:gd name="T125" fmla="*/ 578 w 578"/>
                <a:gd name="T126" fmla="*/ 1746 h 174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1746">
                  <a:moveTo>
                    <a:pt x="555" y="25"/>
                  </a:moveTo>
                  <a:lnTo>
                    <a:pt x="526" y="18"/>
                  </a:lnTo>
                  <a:lnTo>
                    <a:pt x="482" y="10"/>
                  </a:lnTo>
                  <a:lnTo>
                    <a:pt x="440" y="4"/>
                  </a:lnTo>
                  <a:lnTo>
                    <a:pt x="394" y="0"/>
                  </a:lnTo>
                  <a:lnTo>
                    <a:pt x="350" y="0"/>
                  </a:lnTo>
                  <a:lnTo>
                    <a:pt x="306" y="0"/>
                  </a:lnTo>
                  <a:lnTo>
                    <a:pt x="261" y="4"/>
                  </a:lnTo>
                  <a:lnTo>
                    <a:pt x="217" y="10"/>
                  </a:lnTo>
                  <a:lnTo>
                    <a:pt x="206" y="12"/>
                  </a:lnTo>
                  <a:lnTo>
                    <a:pt x="206" y="14"/>
                  </a:lnTo>
                  <a:lnTo>
                    <a:pt x="204" y="16"/>
                  </a:lnTo>
                  <a:lnTo>
                    <a:pt x="204" y="18"/>
                  </a:lnTo>
                  <a:lnTo>
                    <a:pt x="204" y="19"/>
                  </a:lnTo>
                  <a:lnTo>
                    <a:pt x="202" y="21"/>
                  </a:lnTo>
                  <a:lnTo>
                    <a:pt x="202" y="23"/>
                  </a:lnTo>
                  <a:lnTo>
                    <a:pt x="219" y="21"/>
                  </a:lnTo>
                  <a:lnTo>
                    <a:pt x="261" y="16"/>
                  </a:lnTo>
                  <a:lnTo>
                    <a:pt x="306" y="12"/>
                  </a:lnTo>
                  <a:lnTo>
                    <a:pt x="350" y="10"/>
                  </a:lnTo>
                  <a:lnTo>
                    <a:pt x="394" y="12"/>
                  </a:lnTo>
                  <a:lnTo>
                    <a:pt x="438" y="16"/>
                  </a:lnTo>
                  <a:lnTo>
                    <a:pt x="480" y="21"/>
                  </a:lnTo>
                  <a:lnTo>
                    <a:pt x="524" y="29"/>
                  </a:lnTo>
                  <a:lnTo>
                    <a:pt x="547" y="33"/>
                  </a:lnTo>
                  <a:lnTo>
                    <a:pt x="549" y="33"/>
                  </a:lnTo>
                  <a:lnTo>
                    <a:pt x="549" y="31"/>
                  </a:lnTo>
                  <a:lnTo>
                    <a:pt x="551" y="31"/>
                  </a:lnTo>
                  <a:lnTo>
                    <a:pt x="551" y="29"/>
                  </a:lnTo>
                  <a:lnTo>
                    <a:pt x="553" y="27"/>
                  </a:lnTo>
                  <a:lnTo>
                    <a:pt x="555" y="25"/>
                  </a:lnTo>
                  <a:close/>
                  <a:moveTo>
                    <a:pt x="2" y="1673"/>
                  </a:moveTo>
                  <a:lnTo>
                    <a:pt x="10" y="1677"/>
                  </a:lnTo>
                  <a:lnTo>
                    <a:pt x="50" y="1693"/>
                  </a:lnTo>
                  <a:lnTo>
                    <a:pt x="91" y="1706"/>
                  </a:lnTo>
                  <a:lnTo>
                    <a:pt x="131" y="1717"/>
                  </a:lnTo>
                  <a:lnTo>
                    <a:pt x="173" y="1727"/>
                  </a:lnTo>
                  <a:lnTo>
                    <a:pt x="217" y="1735"/>
                  </a:lnTo>
                  <a:lnTo>
                    <a:pt x="261" y="1740"/>
                  </a:lnTo>
                  <a:lnTo>
                    <a:pt x="306" y="1744"/>
                  </a:lnTo>
                  <a:lnTo>
                    <a:pt x="350" y="1746"/>
                  </a:lnTo>
                  <a:lnTo>
                    <a:pt x="394" y="1744"/>
                  </a:lnTo>
                  <a:lnTo>
                    <a:pt x="440" y="1740"/>
                  </a:lnTo>
                  <a:lnTo>
                    <a:pt x="482" y="1735"/>
                  </a:lnTo>
                  <a:lnTo>
                    <a:pt x="526" y="1727"/>
                  </a:lnTo>
                  <a:lnTo>
                    <a:pt x="569" y="1717"/>
                  </a:lnTo>
                  <a:lnTo>
                    <a:pt x="578" y="1716"/>
                  </a:lnTo>
                  <a:lnTo>
                    <a:pt x="578" y="1714"/>
                  </a:lnTo>
                  <a:lnTo>
                    <a:pt x="576" y="1714"/>
                  </a:lnTo>
                  <a:lnTo>
                    <a:pt x="576" y="1712"/>
                  </a:lnTo>
                  <a:lnTo>
                    <a:pt x="574" y="1712"/>
                  </a:lnTo>
                  <a:lnTo>
                    <a:pt x="574" y="1710"/>
                  </a:lnTo>
                  <a:lnTo>
                    <a:pt x="572" y="1708"/>
                  </a:lnTo>
                  <a:lnTo>
                    <a:pt x="570" y="1706"/>
                  </a:lnTo>
                  <a:lnTo>
                    <a:pt x="565" y="1708"/>
                  </a:lnTo>
                  <a:lnTo>
                    <a:pt x="524" y="1717"/>
                  </a:lnTo>
                  <a:lnTo>
                    <a:pt x="480" y="1725"/>
                  </a:lnTo>
                  <a:lnTo>
                    <a:pt x="438" y="1731"/>
                  </a:lnTo>
                  <a:lnTo>
                    <a:pt x="394" y="1735"/>
                  </a:lnTo>
                  <a:lnTo>
                    <a:pt x="350" y="1735"/>
                  </a:lnTo>
                  <a:lnTo>
                    <a:pt x="306" y="1735"/>
                  </a:lnTo>
                  <a:lnTo>
                    <a:pt x="261" y="1731"/>
                  </a:lnTo>
                  <a:lnTo>
                    <a:pt x="219" y="1725"/>
                  </a:lnTo>
                  <a:lnTo>
                    <a:pt x="177" y="1717"/>
                  </a:lnTo>
                  <a:lnTo>
                    <a:pt x="135" y="1708"/>
                  </a:lnTo>
                  <a:lnTo>
                    <a:pt x="93" y="1696"/>
                  </a:lnTo>
                  <a:lnTo>
                    <a:pt x="54" y="1683"/>
                  </a:lnTo>
                  <a:lnTo>
                    <a:pt x="14" y="1668"/>
                  </a:lnTo>
                  <a:lnTo>
                    <a:pt x="0" y="1660"/>
                  </a:lnTo>
                  <a:lnTo>
                    <a:pt x="0" y="1662"/>
                  </a:lnTo>
                  <a:lnTo>
                    <a:pt x="0" y="1664"/>
                  </a:lnTo>
                  <a:lnTo>
                    <a:pt x="0" y="1666"/>
                  </a:lnTo>
                  <a:lnTo>
                    <a:pt x="0" y="1668"/>
                  </a:lnTo>
                  <a:lnTo>
                    <a:pt x="0" y="1669"/>
                  </a:lnTo>
                  <a:lnTo>
                    <a:pt x="0" y="1671"/>
                  </a:lnTo>
                  <a:lnTo>
                    <a:pt x="2" y="1673"/>
                  </a:lnTo>
                  <a:close/>
                </a:path>
              </a:pathLst>
            </a:custGeom>
            <a:solidFill>
              <a:srgbClr val="5CBDFF"/>
            </a:solidFill>
            <a:ln w="9525">
              <a:noFill/>
              <a:round/>
            </a:ln>
          </p:spPr>
          <p:txBody>
            <a:bodyPr/>
            <a:lstStyle/>
            <a:p>
              <a:endParaRPr lang="en-US"/>
            </a:p>
          </p:txBody>
        </p:sp>
        <p:sp>
          <p:nvSpPr>
            <p:cNvPr id="21665" name="Freeform 365"/>
            <p:cNvSpPr>
              <a:spLocks noEditPoints="1"/>
            </p:cNvSpPr>
            <p:nvPr/>
          </p:nvSpPr>
          <p:spPr bwMode="auto">
            <a:xfrm>
              <a:off x="5142089" y="2201845"/>
              <a:ext cx="812800" cy="2752725"/>
            </a:xfrm>
            <a:custGeom>
              <a:avLst/>
              <a:gdLst>
                <a:gd name="T0" fmla="*/ 835025 w 576"/>
                <a:gd name="T1" fmla="*/ 26988 h 1734"/>
                <a:gd name="T2" fmla="*/ 698500 w 576"/>
                <a:gd name="T3" fmla="*/ 6350 h 1734"/>
                <a:gd name="T4" fmla="*/ 558800 w 576"/>
                <a:gd name="T5" fmla="*/ 0 h 1734"/>
                <a:gd name="T6" fmla="*/ 417513 w 576"/>
                <a:gd name="T7" fmla="*/ 6350 h 1734"/>
                <a:gd name="T8" fmla="*/ 327025 w 576"/>
                <a:gd name="T9" fmla="*/ 19050 h 1734"/>
                <a:gd name="T10" fmla="*/ 323850 w 576"/>
                <a:gd name="T11" fmla="*/ 23812 h 1734"/>
                <a:gd name="T12" fmla="*/ 323850 w 576"/>
                <a:gd name="T13" fmla="*/ 26988 h 1734"/>
                <a:gd name="T14" fmla="*/ 320675 w 576"/>
                <a:gd name="T15" fmla="*/ 33338 h 1734"/>
                <a:gd name="T16" fmla="*/ 320675 w 576"/>
                <a:gd name="T17" fmla="*/ 36513 h 1734"/>
                <a:gd name="T18" fmla="*/ 417513 w 576"/>
                <a:gd name="T19" fmla="*/ 20638 h 1734"/>
                <a:gd name="T20" fmla="*/ 558800 w 576"/>
                <a:gd name="T21" fmla="*/ 15875 h 1734"/>
                <a:gd name="T22" fmla="*/ 698500 w 576"/>
                <a:gd name="T23" fmla="*/ 20638 h 1734"/>
                <a:gd name="T24" fmla="*/ 831850 w 576"/>
                <a:gd name="T25" fmla="*/ 42863 h 1734"/>
                <a:gd name="T26" fmla="*/ 868363 w 576"/>
                <a:gd name="T27" fmla="*/ 49212 h 1734"/>
                <a:gd name="T28" fmla="*/ 871538 w 576"/>
                <a:gd name="T29" fmla="*/ 46037 h 1734"/>
                <a:gd name="T30" fmla="*/ 874713 w 576"/>
                <a:gd name="T31" fmla="*/ 42863 h 1734"/>
                <a:gd name="T32" fmla="*/ 877888 w 576"/>
                <a:gd name="T33" fmla="*/ 39688 h 1734"/>
                <a:gd name="T34" fmla="*/ 3175 w 576"/>
                <a:gd name="T35" fmla="*/ 2638425 h 1734"/>
                <a:gd name="T36" fmla="*/ 85725 w 576"/>
                <a:gd name="T37" fmla="*/ 2668588 h 1734"/>
                <a:gd name="T38" fmla="*/ 214313 w 576"/>
                <a:gd name="T39" fmla="*/ 2711450 h 1734"/>
                <a:gd name="T40" fmla="*/ 347662 w 576"/>
                <a:gd name="T41" fmla="*/ 2738438 h 1734"/>
                <a:gd name="T42" fmla="*/ 488950 w 576"/>
                <a:gd name="T43" fmla="*/ 2751138 h 1734"/>
                <a:gd name="T44" fmla="*/ 628650 w 576"/>
                <a:gd name="T45" fmla="*/ 2751138 h 1734"/>
                <a:gd name="T46" fmla="*/ 768350 w 576"/>
                <a:gd name="T47" fmla="*/ 2738438 h 1734"/>
                <a:gd name="T48" fmla="*/ 903288 w 576"/>
                <a:gd name="T49" fmla="*/ 2711450 h 1734"/>
                <a:gd name="T50" fmla="*/ 914400 w 576"/>
                <a:gd name="T51" fmla="*/ 2705100 h 1734"/>
                <a:gd name="T52" fmla="*/ 911225 w 576"/>
                <a:gd name="T53" fmla="*/ 2701925 h 1734"/>
                <a:gd name="T54" fmla="*/ 908050 w 576"/>
                <a:gd name="T55" fmla="*/ 2698750 h 1734"/>
                <a:gd name="T56" fmla="*/ 906463 w 576"/>
                <a:gd name="T57" fmla="*/ 2692400 h 1734"/>
                <a:gd name="T58" fmla="*/ 900113 w 576"/>
                <a:gd name="T59" fmla="*/ 2692400 h 1734"/>
                <a:gd name="T60" fmla="*/ 765175 w 576"/>
                <a:gd name="T61" fmla="*/ 2719388 h 1734"/>
                <a:gd name="T62" fmla="*/ 628650 w 576"/>
                <a:gd name="T63" fmla="*/ 2735263 h 1734"/>
                <a:gd name="T64" fmla="*/ 488950 w 576"/>
                <a:gd name="T65" fmla="*/ 2735263 h 1734"/>
                <a:gd name="T66" fmla="*/ 350837 w 576"/>
                <a:gd name="T67" fmla="*/ 2719388 h 1734"/>
                <a:gd name="T68" fmla="*/ 220663 w 576"/>
                <a:gd name="T69" fmla="*/ 2692400 h 1734"/>
                <a:gd name="T70" fmla="*/ 92075 w 576"/>
                <a:gd name="T71" fmla="*/ 2652713 h 1734"/>
                <a:gd name="T72" fmla="*/ 0 w 576"/>
                <a:gd name="T73" fmla="*/ 2616200 h 1734"/>
                <a:gd name="T74" fmla="*/ 0 w 576"/>
                <a:gd name="T75" fmla="*/ 2622550 h 1734"/>
                <a:gd name="T76" fmla="*/ 3175 w 576"/>
                <a:gd name="T77" fmla="*/ 2625725 h 1734"/>
                <a:gd name="T78" fmla="*/ 3175 w 576"/>
                <a:gd name="T79" fmla="*/ 2632075 h 1734"/>
                <a:gd name="T80" fmla="*/ 3175 w 576"/>
                <a:gd name="T81" fmla="*/ 2638425 h 17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1734"/>
                <a:gd name="T125" fmla="*/ 576 w 576"/>
                <a:gd name="T126" fmla="*/ 1734 h 173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1734">
                  <a:moveTo>
                    <a:pt x="553" y="23"/>
                  </a:moveTo>
                  <a:lnTo>
                    <a:pt x="526" y="17"/>
                  </a:lnTo>
                  <a:lnTo>
                    <a:pt x="484" y="10"/>
                  </a:lnTo>
                  <a:lnTo>
                    <a:pt x="440" y="4"/>
                  </a:lnTo>
                  <a:lnTo>
                    <a:pt x="396" y="0"/>
                  </a:lnTo>
                  <a:lnTo>
                    <a:pt x="352" y="0"/>
                  </a:lnTo>
                  <a:lnTo>
                    <a:pt x="308" y="0"/>
                  </a:lnTo>
                  <a:lnTo>
                    <a:pt x="263" y="4"/>
                  </a:lnTo>
                  <a:lnTo>
                    <a:pt x="219" y="10"/>
                  </a:lnTo>
                  <a:lnTo>
                    <a:pt x="206" y="12"/>
                  </a:lnTo>
                  <a:lnTo>
                    <a:pt x="206" y="13"/>
                  </a:lnTo>
                  <a:lnTo>
                    <a:pt x="204" y="15"/>
                  </a:lnTo>
                  <a:lnTo>
                    <a:pt x="204" y="17"/>
                  </a:lnTo>
                  <a:lnTo>
                    <a:pt x="202" y="19"/>
                  </a:lnTo>
                  <a:lnTo>
                    <a:pt x="202" y="21"/>
                  </a:lnTo>
                  <a:lnTo>
                    <a:pt x="202" y="23"/>
                  </a:lnTo>
                  <a:lnTo>
                    <a:pt x="221" y="19"/>
                  </a:lnTo>
                  <a:lnTo>
                    <a:pt x="263" y="13"/>
                  </a:lnTo>
                  <a:lnTo>
                    <a:pt x="308" y="12"/>
                  </a:lnTo>
                  <a:lnTo>
                    <a:pt x="352" y="10"/>
                  </a:lnTo>
                  <a:lnTo>
                    <a:pt x="396" y="12"/>
                  </a:lnTo>
                  <a:lnTo>
                    <a:pt x="440" y="13"/>
                  </a:lnTo>
                  <a:lnTo>
                    <a:pt x="482" y="19"/>
                  </a:lnTo>
                  <a:lnTo>
                    <a:pt x="524" y="27"/>
                  </a:lnTo>
                  <a:lnTo>
                    <a:pt x="546" y="33"/>
                  </a:lnTo>
                  <a:lnTo>
                    <a:pt x="547" y="31"/>
                  </a:lnTo>
                  <a:lnTo>
                    <a:pt x="549" y="29"/>
                  </a:lnTo>
                  <a:lnTo>
                    <a:pt x="549" y="27"/>
                  </a:lnTo>
                  <a:lnTo>
                    <a:pt x="551" y="27"/>
                  </a:lnTo>
                  <a:lnTo>
                    <a:pt x="551" y="25"/>
                  </a:lnTo>
                  <a:lnTo>
                    <a:pt x="553" y="25"/>
                  </a:lnTo>
                  <a:lnTo>
                    <a:pt x="553" y="23"/>
                  </a:lnTo>
                  <a:close/>
                  <a:moveTo>
                    <a:pt x="2" y="1662"/>
                  </a:moveTo>
                  <a:lnTo>
                    <a:pt x="14" y="1665"/>
                  </a:lnTo>
                  <a:lnTo>
                    <a:pt x="54" y="1681"/>
                  </a:lnTo>
                  <a:lnTo>
                    <a:pt x="95" y="1696"/>
                  </a:lnTo>
                  <a:lnTo>
                    <a:pt x="135" y="1708"/>
                  </a:lnTo>
                  <a:lnTo>
                    <a:pt x="177" y="1717"/>
                  </a:lnTo>
                  <a:lnTo>
                    <a:pt x="219" y="1725"/>
                  </a:lnTo>
                  <a:lnTo>
                    <a:pt x="263" y="1731"/>
                  </a:lnTo>
                  <a:lnTo>
                    <a:pt x="308" y="1733"/>
                  </a:lnTo>
                  <a:lnTo>
                    <a:pt x="352" y="1734"/>
                  </a:lnTo>
                  <a:lnTo>
                    <a:pt x="396" y="1733"/>
                  </a:lnTo>
                  <a:lnTo>
                    <a:pt x="440" y="1731"/>
                  </a:lnTo>
                  <a:lnTo>
                    <a:pt x="484" y="1725"/>
                  </a:lnTo>
                  <a:lnTo>
                    <a:pt x="526" y="1717"/>
                  </a:lnTo>
                  <a:lnTo>
                    <a:pt x="569" y="1708"/>
                  </a:lnTo>
                  <a:lnTo>
                    <a:pt x="576" y="1706"/>
                  </a:lnTo>
                  <a:lnTo>
                    <a:pt x="576" y="1704"/>
                  </a:lnTo>
                  <a:lnTo>
                    <a:pt x="574" y="1702"/>
                  </a:lnTo>
                  <a:lnTo>
                    <a:pt x="572" y="1700"/>
                  </a:lnTo>
                  <a:lnTo>
                    <a:pt x="571" y="1698"/>
                  </a:lnTo>
                  <a:lnTo>
                    <a:pt x="571" y="1696"/>
                  </a:lnTo>
                  <a:lnTo>
                    <a:pt x="569" y="1696"/>
                  </a:lnTo>
                  <a:lnTo>
                    <a:pt x="567" y="1696"/>
                  </a:lnTo>
                  <a:lnTo>
                    <a:pt x="524" y="1706"/>
                  </a:lnTo>
                  <a:lnTo>
                    <a:pt x="482" y="1713"/>
                  </a:lnTo>
                  <a:lnTo>
                    <a:pt x="440" y="1719"/>
                  </a:lnTo>
                  <a:lnTo>
                    <a:pt x="396" y="1723"/>
                  </a:lnTo>
                  <a:lnTo>
                    <a:pt x="352" y="1723"/>
                  </a:lnTo>
                  <a:lnTo>
                    <a:pt x="308" y="1723"/>
                  </a:lnTo>
                  <a:lnTo>
                    <a:pt x="263" y="1719"/>
                  </a:lnTo>
                  <a:lnTo>
                    <a:pt x="221" y="1713"/>
                  </a:lnTo>
                  <a:lnTo>
                    <a:pt x="179" y="1706"/>
                  </a:lnTo>
                  <a:lnTo>
                    <a:pt x="139" y="1696"/>
                  </a:lnTo>
                  <a:lnTo>
                    <a:pt x="96" y="1685"/>
                  </a:lnTo>
                  <a:lnTo>
                    <a:pt x="58" y="1671"/>
                  </a:lnTo>
                  <a:lnTo>
                    <a:pt x="18" y="1656"/>
                  </a:lnTo>
                  <a:lnTo>
                    <a:pt x="0" y="1648"/>
                  </a:lnTo>
                  <a:lnTo>
                    <a:pt x="0" y="1650"/>
                  </a:lnTo>
                  <a:lnTo>
                    <a:pt x="0" y="1652"/>
                  </a:lnTo>
                  <a:lnTo>
                    <a:pt x="2" y="1654"/>
                  </a:lnTo>
                  <a:lnTo>
                    <a:pt x="2" y="1656"/>
                  </a:lnTo>
                  <a:lnTo>
                    <a:pt x="2" y="1658"/>
                  </a:lnTo>
                  <a:lnTo>
                    <a:pt x="2" y="1660"/>
                  </a:lnTo>
                  <a:lnTo>
                    <a:pt x="2" y="1662"/>
                  </a:lnTo>
                  <a:close/>
                </a:path>
              </a:pathLst>
            </a:custGeom>
            <a:solidFill>
              <a:srgbClr val="5DBEFF"/>
            </a:solidFill>
            <a:ln w="9525">
              <a:noFill/>
              <a:round/>
            </a:ln>
          </p:spPr>
          <p:txBody>
            <a:bodyPr/>
            <a:lstStyle/>
            <a:p>
              <a:endParaRPr lang="en-US"/>
            </a:p>
          </p:txBody>
        </p:sp>
        <p:sp>
          <p:nvSpPr>
            <p:cNvPr id="21666" name="Freeform 366"/>
            <p:cNvSpPr>
              <a:spLocks noEditPoints="1"/>
            </p:cNvSpPr>
            <p:nvPr/>
          </p:nvSpPr>
          <p:spPr bwMode="auto">
            <a:xfrm>
              <a:off x="5142090" y="2208195"/>
              <a:ext cx="807156" cy="2738437"/>
            </a:xfrm>
            <a:custGeom>
              <a:avLst/>
              <a:gdLst>
                <a:gd name="T0" fmla="*/ 835025 w 572"/>
                <a:gd name="T1" fmla="*/ 30162 h 1725"/>
                <a:gd name="T2" fmla="*/ 698500 w 572"/>
                <a:gd name="T3" fmla="*/ 9525 h 1725"/>
                <a:gd name="T4" fmla="*/ 558800 w 572"/>
                <a:gd name="T5" fmla="*/ 0 h 1725"/>
                <a:gd name="T6" fmla="*/ 417513 w 572"/>
                <a:gd name="T7" fmla="*/ 9525 h 1725"/>
                <a:gd name="T8" fmla="*/ 323850 w 572"/>
                <a:gd name="T9" fmla="*/ 20637 h 1725"/>
                <a:gd name="T10" fmla="*/ 320675 w 572"/>
                <a:gd name="T11" fmla="*/ 26987 h 1725"/>
                <a:gd name="T12" fmla="*/ 320675 w 572"/>
                <a:gd name="T13" fmla="*/ 30162 h 1725"/>
                <a:gd name="T14" fmla="*/ 317500 w 572"/>
                <a:gd name="T15" fmla="*/ 36512 h 1725"/>
                <a:gd name="T16" fmla="*/ 314325 w 572"/>
                <a:gd name="T17" fmla="*/ 39687 h 1725"/>
                <a:gd name="T18" fmla="*/ 420688 w 572"/>
                <a:gd name="T19" fmla="*/ 23812 h 1725"/>
                <a:gd name="T20" fmla="*/ 558800 w 572"/>
                <a:gd name="T21" fmla="*/ 17462 h 1725"/>
                <a:gd name="T22" fmla="*/ 695325 w 572"/>
                <a:gd name="T23" fmla="*/ 23812 h 1725"/>
                <a:gd name="T24" fmla="*/ 831850 w 572"/>
                <a:gd name="T25" fmla="*/ 46037 h 1725"/>
                <a:gd name="T26" fmla="*/ 863600 w 572"/>
                <a:gd name="T27" fmla="*/ 50800 h 1725"/>
                <a:gd name="T28" fmla="*/ 866775 w 572"/>
                <a:gd name="T29" fmla="*/ 46037 h 1725"/>
                <a:gd name="T30" fmla="*/ 868363 w 572"/>
                <a:gd name="T31" fmla="*/ 42862 h 1725"/>
                <a:gd name="T32" fmla="*/ 871538 w 572"/>
                <a:gd name="T33" fmla="*/ 39687 h 1725"/>
                <a:gd name="T34" fmla="*/ 3175 w 572"/>
                <a:gd name="T35" fmla="*/ 2619375 h 1725"/>
                <a:gd name="T36" fmla="*/ 88900 w 572"/>
                <a:gd name="T37" fmla="*/ 2655887 h 1725"/>
                <a:gd name="T38" fmla="*/ 217488 w 572"/>
                <a:gd name="T39" fmla="*/ 2695575 h 1725"/>
                <a:gd name="T40" fmla="*/ 350837 w 572"/>
                <a:gd name="T41" fmla="*/ 2722562 h 1725"/>
                <a:gd name="T42" fmla="*/ 488950 w 572"/>
                <a:gd name="T43" fmla="*/ 2738437 h 1725"/>
                <a:gd name="T44" fmla="*/ 628650 w 572"/>
                <a:gd name="T45" fmla="*/ 2738437 h 1725"/>
                <a:gd name="T46" fmla="*/ 765175 w 572"/>
                <a:gd name="T47" fmla="*/ 2722562 h 1725"/>
                <a:gd name="T48" fmla="*/ 900113 w 572"/>
                <a:gd name="T49" fmla="*/ 2695575 h 1725"/>
                <a:gd name="T50" fmla="*/ 908050 w 572"/>
                <a:gd name="T51" fmla="*/ 2692400 h 1725"/>
                <a:gd name="T52" fmla="*/ 906463 w 572"/>
                <a:gd name="T53" fmla="*/ 2686050 h 1725"/>
                <a:gd name="T54" fmla="*/ 903288 w 572"/>
                <a:gd name="T55" fmla="*/ 2682875 h 1725"/>
                <a:gd name="T56" fmla="*/ 900113 w 572"/>
                <a:gd name="T57" fmla="*/ 2679700 h 1725"/>
                <a:gd name="T58" fmla="*/ 896938 w 572"/>
                <a:gd name="T59" fmla="*/ 2679700 h 1725"/>
                <a:gd name="T60" fmla="*/ 765175 w 572"/>
                <a:gd name="T61" fmla="*/ 2705100 h 1725"/>
                <a:gd name="T62" fmla="*/ 628650 w 572"/>
                <a:gd name="T63" fmla="*/ 2719387 h 1725"/>
                <a:gd name="T64" fmla="*/ 488950 w 572"/>
                <a:gd name="T65" fmla="*/ 2719387 h 1725"/>
                <a:gd name="T66" fmla="*/ 354012 w 572"/>
                <a:gd name="T67" fmla="*/ 2705100 h 1725"/>
                <a:gd name="T68" fmla="*/ 220663 w 572"/>
                <a:gd name="T69" fmla="*/ 2679700 h 1725"/>
                <a:gd name="T70" fmla="*/ 95250 w 572"/>
                <a:gd name="T71" fmla="*/ 2640012 h 1725"/>
                <a:gd name="T72" fmla="*/ 0 w 572"/>
                <a:gd name="T73" fmla="*/ 2600325 h 1725"/>
                <a:gd name="T74" fmla="*/ 0 w 572"/>
                <a:gd name="T75" fmla="*/ 2606675 h 1725"/>
                <a:gd name="T76" fmla="*/ 0 w 572"/>
                <a:gd name="T77" fmla="*/ 2609850 h 1725"/>
                <a:gd name="T78" fmla="*/ 0 w 572"/>
                <a:gd name="T79" fmla="*/ 2616200 h 1725"/>
                <a:gd name="T80" fmla="*/ 3175 w 572"/>
                <a:gd name="T81" fmla="*/ 2619375 h 172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2"/>
                <a:gd name="T124" fmla="*/ 0 h 1725"/>
                <a:gd name="T125" fmla="*/ 572 w 572"/>
                <a:gd name="T126" fmla="*/ 1725 h 172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2" h="1725">
                  <a:moveTo>
                    <a:pt x="549" y="23"/>
                  </a:moveTo>
                  <a:lnTo>
                    <a:pt x="526" y="19"/>
                  </a:lnTo>
                  <a:lnTo>
                    <a:pt x="482" y="11"/>
                  </a:lnTo>
                  <a:lnTo>
                    <a:pt x="440" y="6"/>
                  </a:lnTo>
                  <a:lnTo>
                    <a:pt x="396" y="2"/>
                  </a:lnTo>
                  <a:lnTo>
                    <a:pt x="352" y="0"/>
                  </a:lnTo>
                  <a:lnTo>
                    <a:pt x="308" y="2"/>
                  </a:lnTo>
                  <a:lnTo>
                    <a:pt x="263" y="6"/>
                  </a:lnTo>
                  <a:lnTo>
                    <a:pt x="221" y="11"/>
                  </a:lnTo>
                  <a:lnTo>
                    <a:pt x="204" y="13"/>
                  </a:lnTo>
                  <a:lnTo>
                    <a:pt x="202" y="15"/>
                  </a:lnTo>
                  <a:lnTo>
                    <a:pt x="202" y="17"/>
                  </a:lnTo>
                  <a:lnTo>
                    <a:pt x="202" y="19"/>
                  </a:lnTo>
                  <a:lnTo>
                    <a:pt x="200" y="21"/>
                  </a:lnTo>
                  <a:lnTo>
                    <a:pt x="200" y="23"/>
                  </a:lnTo>
                  <a:lnTo>
                    <a:pt x="198" y="25"/>
                  </a:lnTo>
                  <a:lnTo>
                    <a:pt x="223" y="21"/>
                  </a:lnTo>
                  <a:lnTo>
                    <a:pt x="265" y="15"/>
                  </a:lnTo>
                  <a:lnTo>
                    <a:pt x="308" y="13"/>
                  </a:lnTo>
                  <a:lnTo>
                    <a:pt x="352" y="11"/>
                  </a:lnTo>
                  <a:lnTo>
                    <a:pt x="396" y="13"/>
                  </a:lnTo>
                  <a:lnTo>
                    <a:pt x="438" y="15"/>
                  </a:lnTo>
                  <a:lnTo>
                    <a:pt x="482" y="21"/>
                  </a:lnTo>
                  <a:lnTo>
                    <a:pt x="524" y="29"/>
                  </a:lnTo>
                  <a:lnTo>
                    <a:pt x="542" y="32"/>
                  </a:lnTo>
                  <a:lnTo>
                    <a:pt x="544" y="32"/>
                  </a:lnTo>
                  <a:lnTo>
                    <a:pt x="544" y="31"/>
                  </a:lnTo>
                  <a:lnTo>
                    <a:pt x="546" y="29"/>
                  </a:lnTo>
                  <a:lnTo>
                    <a:pt x="547" y="27"/>
                  </a:lnTo>
                  <a:lnTo>
                    <a:pt x="549" y="25"/>
                  </a:lnTo>
                  <a:lnTo>
                    <a:pt x="549" y="23"/>
                  </a:lnTo>
                  <a:close/>
                  <a:moveTo>
                    <a:pt x="2" y="1650"/>
                  </a:moveTo>
                  <a:lnTo>
                    <a:pt x="16" y="1658"/>
                  </a:lnTo>
                  <a:lnTo>
                    <a:pt x="56" y="1673"/>
                  </a:lnTo>
                  <a:lnTo>
                    <a:pt x="95" y="1686"/>
                  </a:lnTo>
                  <a:lnTo>
                    <a:pt x="137" y="1698"/>
                  </a:lnTo>
                  <a:lnTo>
                    <a:pt x="179" y="1707"/>
                  </a:lnTo>
                  <a:lnTo>
                    <a:pt x="221" y="1715"/>
                  </a:lnTo>
                  <a:lnTo>
                    <a:pt x="263" y="1721"/>
                  </a:lnTo>
                  <a:lnTo>
                    <a:pt x="308" y="1725"/>
                  </a:lnTo>
                  <a:lnTo>
                    <a:pt x="352" y="1725"/>
                  </a:lnTo>
                  <a:lnTo>
                    <a:pt x="396" y="1725"/>
                  </a:lnTo>
                  <a:lnTo>
                    <a:pt x="440" y="1721"/>
                  </a:lnTo>
                  <a:lnTo>
                    <a:pt x="482" y="1715"/>
                  </a:lnTo>
                  <a:lnTo>
                    <a:pt x="526" y="1707"/>
                  </a:lnTo>
                  <a:lnTo>
                    <a:pt x="567" y="1698"/>
                  </a:lnTo>
                  <a:lnTo>
                    <a:pt x="572" y="1696"/>
                  </a:lnTo>
                  <a:lnTo>
                    <a:pt x="571" y="1694"/>
                  </a:lnTo>
                  <a:lnTo>
                    <a:pt x="571" y="1692"/>
                  </a:lnTo>
                  <a:lnTo>
                    <a:pt x="569" y="1692"/>
                  </a:lnTo>
                  <a:lnTo>
                    <a:pt x="569" y="1690"/>
                  </a:lnTo>
                  <a:lnTo>
                    <a:pt x="567" y="1690"/>
                  </a:lnTo>
                  <a:lnTo>
                    <a:pt x="567" y="1688"/>
                  </a:lnTo>
                  <a:lnTo>
                    <a:pt x="565" y="1688"/>
                  </a:lnTo>
                  <a:lnTo>
                    <a:pt x="524" y="1698"/>
                  </a:lnTo>
                  <a:lnTo>
                    <a:pt x="482" y="1704"/>
                  </a:lnTo>
                  <a:lnTo>
                    <a:pt x="438" y="1709"/>
                  </a:lnTo>
                  <a:lnTo>
                    <a:pt x="396" y="1713"/>
                  </a:lnTo>
                  <a:lnTo>
                    <a:pt x="352" y="1715"/>
                  </a:lnTo>
                  <a:lnTo>
                    <a:pt x="308" y="1713"/>
                  </a:lnTo>
                  <a:lnTo>
                    <a:pt x="265" y="1709"/>
                  </a:lnTo>
                  <a:lnTo>
                    <a:pt x="223" y="1704"/>
                  </a:lnTo>
                  <a:lnTo>
                    <a:pt x="181" y="1698"/>
                  </a:lnTo>
                  <a:lnTo>
                    <a:pt x="139" y="1688"/>
                  </a:lnTo>
                  <a:lnTo>
                    <a:pt x="98" y="1677"/>
                  </a:lnTo>
                  <a:lnTo>
                    <a:pt x="60" y="1663"/>
                  </a:lnTo>
                  <a:lnTo>
                    <a:pt x="20" y="1648"/>
                  </a:lnTo>
                  <a:lnTo>
                    <a:pt x="0" y="1638"/>
                  </a:lnTo>
                  <a:lnTo>
                    <a:pt x="0" y="1640"/>
                  </a:lnTo>
                  <a:lnTo>
                    <a:pt x="0" y="1642"/>
                  </a:lnTo>
                  <a:lnTo>
                    <a:pt x="0" y="1644"/>
                  </a:lnTo>
                  <a:lnTo>
                    <a:pt x="0" y="1646"/>
                  </a:lnTo>
                  <a:lnTo>
                    <a:pt x="0" y="1648"/>
                  </a:lnTo>
                  <a:lnTo>
                    <a:pt x="2" y="1650"/>
                  </a:lnTo>
                  <a:close/>
                </a:path>
              </a:pathLst>
            </a:custGeom>
            <a:solidFill>
              <a:srgbClr val="5EBEFF"/>
            </a:solidFill>
            <a:ln w="9525">
              <a:noFill/>
              <a:round/>
            </a:ln>
          </p:spPr>
          <p:txBody>
            <a:bodyPr/>
            <a:lstStyle/>
            <a:p>
              <a:endParaRPr lang="en-US"/>
            </a:p>
          </p:txBody>
        </p:sp>
        <p:sp>
          <p:nvSpPr>
            <p:cNvPr id="21667" name="Freeform 367"/>
            <p:cNvSpPr>
              <a:spLocks noEditPoints="1"/>
            </p:cNvSpPr>
            <p:nvPr/>
          </p:nvSpPr>
          <p:spPr bwMode="auto">
            <a:xfrm>
              <a:off x="5140680" y="2217720"/>
              <a:ext cx="804333" cy="2719387"/>
            </a:xfrm>
            <a:custGeom>
              <a:avLst/>
              <a:gdLst>
                <a:gd name="T0" fmla="*/ 833438 w 570"/>
                <a:gd name="T1" fmla="*/ 26987 h 1713"/>
                <a:gd name="T2" fmla="*/ 700087 w 570"/>
                <a:gd name="T3" fmla="*/ 4762 h 1713"/>
                <a:gd name="T4" fmla="*/ 560387 w 570"/>
                <a:gd name="T5" fmla="*/ 0 h 1713"/>
                <a:gd name="T6" fmla="*/ 419100 w 570"/>
                <a:gd name="T7" fmla="*/ 4762 h 1713"/>
                <a:gd name="T8" fmla="*/ 322262 w 570"/>
                <a:gd name="T9" fmla="*/ 20637 h 1713"/>
                <a:gd name="T10" fmla="*/ 319087 w 570"/>
                <a:gd name="T11" fmla="*/ 26987 h 1713"/>
                <a:gd name="T12" fmla="*/ 315912 w 570"/>
                <a:gd name="T13" fmla="*/ 30162 h 1713"/>
                <a:gd name="T14" fmla="*/ 315912 w 570"/>
                <a:gd name="T15" fmla="*/ 36512 h 1713"/>
                <a:gd name="T16" fmla="*/ 312737 w 570"/>
                <a:gd name="T17" fmla="*/ 39687 h 1713"/>
                <a:gd name="T18" fmla="*/ 422275 w 570"/>
                <a:gd name="T19" fmla="*/ 23812 h 1713"/>
                <a:gd name="T20" fmla="*/ 560387 w 570"/>
                <a:gd name="T21" fmla="*/ 17462 h 1713"/>
                <a:gd name="T22" fmla="*/ 696912 w 570"/>
                <a:gd name="T23" fmla="*/ 23812 h 1713"/>
                <a:gd name="T24" fmla="*/ 831850 w 570"/>
                <a:gd name="T25" fmla="*/ 44450 h 1713"/>
                <a:gd name="T26" fmla="*/ 858838 w 570"/>
                <a:gd name="T27" fmla="*/ 47625 h 1713"/>
                <a:gd name="T28" fmla="*/ 862013 w 570"/>
                <a:gd name="T29" fmla="*/ 44450 h 1713"/>
                <a:gd name="T30" fmla="*/ 865188 w 570"/>
                <a:gd name="T31" fmla="*/ 41275 h 1713"/>
                <a:gd name="T32" fmla="*/ 868363 w 570"/>
                <a:gd name="T33" fmla="*/ 36512 h 1713"/>
                <a:gd name="T34" fmla="*/ 1588 w 570"/>
                <a:gd name="T35" fmla="*/ 2600325 h 1713"/>
                <a:gd name="T36" fmla="*/ 93662 w 570"/>
                <a:gd name="T37" fmla="*/ 2636837 h 1713"/>
                <a:gd name="T38" fmla="*/ 222250 w 570"/>
                <a:gd name="T39" fmla="*/ 2676525 h 1713"/>
                <a:gd name="T40" fmla="*/ 352425 w 570"/>
                <a:gd name="T41" fmla="*/ 2703512 h 1713"/>
                <a:gd name="T42" fmla="*/ 490537 w 570"/>
                <a:gd name="T43" fmla="*/ 2719387 h 1713"/>
                <a:gd name="T44" fmla="*/ 630237 w 570"/>
                <a:gd name="T45" fmla="*/ 2719387 h 1713"/>
                <a:gd name="T46" fmla="*/ 766762 w 570"/>
                <a:gd name="T47" fmla="*/ 2703512 h 1713"/>
                <a:gd name="T48" fmla="*/ 901700 w 570"/>
                <a:gd name="T49" fmla="*/ 2676525 h 1713"/>
                <a:gd name="T50" fmla="*/ 904875 w 570"/>
                <a:gd name="T51" fmla="*/ 2673350 h 1713"/>
                <a:gd name="T52" fmla="*/ 901700 w 570"/>
                <a:gd name="T53" fmla="*/ 2670175 h 1713"/>
                <a:gd name="T54" fmla="*/ 898525 w 570"/>
                <a:gd name="T55" fmla="*/ 2667000 h 1713"/>
                <a:gd name="T56" fmla="*/ 895350 w 570"/>
                <a:gd name="T57" fmla="*/ 2663825 h 1713"/>
                <a:gd name="T58" fmla="*/ 831850 w 570"/>
                <a:gd name="T59" fmla="*/ 2676525 h 1713"/>
                <a:gd name="T60" fmla="*/ 696912 w 570"/>
                <a:gd name="T61" fmla="*/ 2698750 h 1713"/>
                <a:gd name="T62" fmla="*/ 560387 w 570"/>
                <a:gd name="T63" fmla="*/ 2703512 h 1713"/>
                <a:gd name="T64" fmla="*/ 422275 w 570"/>
                <a:gd name="T65" fmla="*/ 2698750 h 1713"/>
                <a:gd name="T66" fmla="*/ 288925 w 570"/>
                <a:gd name="T67" fmla="*/ 2676525 h 1713"/>
                <a:gd name="T68" fmla="*/ 160337 w 570"/>
                <a:gd name="T69" fmla="*/ 2643187 h 1713"/>
                <a:gd name="T70" fmla="*/ 36512 w 570"/>
                <a:gd name="T71" fmla="*/ 2597150 h 1713"/>
                <a:gd name="T72" fmla="*/ 1588 w 570"/>
                <a:gd name="T73" fmla="*/ 2586037 h 1713"/>
                <a:gd name="T74" fmla="*/ 1588 w 570"/>
                <a:gd name="T75" fmla="*/ 2587625 h 1713"/>
                <a:gd name="T76" fmla="*/ 1588 w 570"/>
                <a:gd name="T77" fmla="*/ 2593975 h 1713"/>
                <a:gd name="T78" fmla="*/ 1588 w 570"/>
                <a:gd name="T79" fmla="*/ 2597150 h 171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70"/>
                <a:gd name="T121" fmla="*/ 0 h 1713"/>
                <a:gd name="T122" fmla="*/ 570 w 570"/>
                <a:gd name="T123" fmla="*/ 1713 h 171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70" h="1713">
                  <a:moveTo>
                    <a:pt x="547" y="23"/>
                  </a:moveTo>
                  <a:lnTo>
                    <a:pt x="525" y="17"/>
                  </a:lnTo>
                  <a:lnTo>
                    <a:pt x="483" y="9"/>
                  </a:lnTo>
                  <a:lnTo>
                    <a:pt x="441" y="3"/>
                  </a:lnTo>
                  <a:lnTo>
                    <a:pt x="397" y="2"/>
                  </a:lnTo>
                  <a:lnTo>
                    <a:pt x="353" y="0"/>
                  </a:lnTo>
                  <a:lnTo>
                    <a:pt x="309" y="2"/>
                  </a:lnTo>
                  <a:lnTo>
                    <a:pt x="264" y="3"/>
                  </a:lnTo>
                  <a:lnTo>
                    <a:pt x="222" y="9"/>
                  </a:lnTo>
                  <a:lnTo>
                    <a:pt x="203" y="13"/>
                  </a:lnTo>
                  <a:lnTo>
                    <a:pt x="201" y="15"/>
                  </a:lnTo>
                  <a:lnTo>
                    <a:pt x="201" y="17"/>
                  </a:lnTo>
                  <a:lnTo>
                    <a:pt x="199" y="19"/>
                  </a:lnTo>
                  <a:lnTo>
                    <a:pt x="199" y="21"/>
                  </a:lnTo>
                  <a:lnTo>
                    <a:pt x="199" y="23"/>
                  </a:lnTo>
                  <a:lnTo>
                    <a:pt x="197" y="25"/>
                  </a:lnTo>
                  <a:lnTo>
                    <a:pt x="224" y="21"/>
                  </a:lnTo>
                  <a:lnTo>
                    <a:pt x="266" y="15"/>
                  </a:lnTo>
                  <a:lnTo>
                    <a:pt x="309" y="11"/>
                  </a:lnTo>
                  <a:lnTo>
                    <a:pt x="353" y="11"/>
                  </a:lnTo>
                  <a:lnTo>
                    <a:pt x="397" y="11"/>
                  </a:lnTo>
                  <a:lnTo>
                    <a:pt x="439" y="15"/>
                  </a:lnTo>
                  <a:lnTo>
                    <a:pt x="481" y="21"/>
                  </a:lnTo>
                  <a:lnTo>
                    <a:pt x="524" y="28"/>
                  </a:lnTo>
                  <a:lnTo>
                    <a:pt x="539" y="32"/>
                  </a:lnTo>
                  <a:lnTo>
                    <a:pt x="541" y="30"/>
                  </a:lnTo>
                  <a:lnTo>
                    <a:pt x="541" y="28"/>
                  </a:lnTo>
                  <a:lnTo>
                    <a:pt x="543" y="28"/>
                  </a:lnTo>
                  <a:lnTo>
                    <a:pt x="543" y="26"/>
                  </a:lnTo>
                  <a:lnTo>
                    <a:pt x="545" y="26"/>
                  </a:lnTo>
                  <a:lnTo>
                    <a:pt x="545" y="25"/>
                  </a:lnTo>
                  <a:lnTo>
                    <a:pt x="547" y="23"/>
                  </a:lnTo>
                  <a:close/>
                  <a:moveTo>
                    <a:pt x="1" y="1638"/>
                  </a:moveTo>
                  <a:lnTo>
                    <a:pt x="19" y="1646"/>
                  </a:lnTo>
                  <a:lnTo>
                    <a:pt x="59" y="1661"/>
                  </a:lnTo>
                  <a:lnTo>
                    <a:pt x="97" y="1675"/>
                  </a:lnTo>
                  <a:lnTo>
                    <a:pt x="140" y="1686"/>
                  </a:lnTo>
                  <a:lnTo>
                    <a:pt x="180" y="1696"/>
                  </a:lnTo>
                  <a:lnTo>
                    <a:pt x="222" y="1703"/>
                  </a:lnTo>
                  <a:lnTo>
                    <a:pt x="264" y="1709"/>
                  </a:lnTo>
                  <a:lnTo>
                    <a:pt x="309" y="1713"/>
                  </a:lnTo>
                  <a:lnTo>
                    <a:pt x="353" y="1713"/>
                  </a:lnTo>
                  <a:lnTo>
                    <a:pt x="397" y="1713"/>
                  </a:lnTo>
                  <a:lnTo>
                    <a:pt x="441" y="1709"/>
                  </a:lnTo>
                  <a:lnTo>
                    <a:pt x="483" y="1703"/>
                  </a:lnTo>
                  <a:lnTo>
                    <a:pt x="525" y="1696"/>
                  </a:lnTo>
                  <a:lnTo>
                    <a:pt x="568" y="1686"/>
                  </a:lnTo>
                  <a:lnTo>
                    <a:pt x="570" y="1686"/>
                  </a:lnTo>
                  <a:lnTo>
                    <a:pt x="570" y="1684"/>
                  </a:lnTo>
                  <a:lnTo>
                    <a:pt x="568" y="1684"/>
                  </a:lnTo>
                  <a:lnTo>
                    <a:pt x="568" y="1682"/>
                  </a:lnTo>
                  <a:lnTo>
                    <a:pt x="566" y="1682"/>
                  </a:lnTo>
                  <a:lnTo>
                    <a:pt x="566" y="1680"/>
                  </a:lnTo>
                  <a:lnTo>
                    <a:pt x="564" y="1678"/>
                  </a:lnTo>
                  <a:lnTo>
                    <a:pt x="562" y="1677"/>
                  </a:lnTo>
                  <a:lnTo>
                    <a:pt x="524" y="1686"/>
                  </a:lnTo>
                  <a:lnTo>
                    <a:pt x="481" y="1694"/>
                  </a:lnTo>
                  <a:lnTo>
                    <a:pt x="439" y="1700"/>
                  </a:lnTo>
                  <a:lnTo>
                    <a:pt x="397" y="1701"/>
                  </a:lnTo>
                  <a:lnTo>
                    <a:pt x="353" y="1703"/>
                  </a:lnTo>
                  <a:lnTo>
                    <a:pt x="309" y="1701"/>
                  </a:lnTo>
                  <a:lnTo>
                    <a:pt x="266" y="1700"/>
                  </a:lnTo>
                  <a:lnTo>
                    <a:pt x="224" y="1694"/>
                  </a:lnTo>
                  <a:lnTo>
                    <a:pt x="182" y="1686"/>
                  </a:lnTo>
                  <a:lnTo>
                    <a:pt x="142" y="1677"/>
                  </a:lnTo>
                  <a:lnTo>
                    <a:pt x="101" y="1665"/>
                  </a:lnTo>
                  <a:lnTo>
                    <a:pt x="61" y="1652"/>
                  </a:lnTo>
                  <a:lnTo>
                    <a:pt x="23" y="1636"/>
                  </a:lnTo>
                  <a:lnTo>
                    <a:pt x="0" y="1627"/>
                  </a:lnTo>
                  <a:lnTo>
                    <a:pt x="1" y="1629"/>
                  </a:lnTo>
                  <a:lnTo>
                    <a:pt x="1" y="1630"/>
                  </a:lnTo>
                  <a:lnTo>
                    <a:pt x="1" y="1632"/>
                  </a:lnTo>
                  <a:lnTo>
                    <a:pt x="1" y="1634"/>
                  </a:lnTo>
                  <a:lnTo>
                    <a:pt x="1" y="1636"/>
                  </a:lnTo>
                  <a:lnTo>
                    <a:pt x="1" y="1638"/>
                  </a:lnTo>
                  <a:close/>
                </a:path>
              </a:pathLst>
            </a:custGeom>
            <a:solidFill>
              <a:srgbClr val="5FBFFF"/>
            </a:solidFill>
            <a:ln w="9525">
              <a:noFill/>
              <a:round/>
            </a:ln>
          </p:spPr>
          <p:txBody>
            <a:bodyPr/>
            <a:lstStyle/>
            <a:p>
              <a:endParaRPr lang="en-US"/>
            </a:p>
          </p:txBody>
        </p:sp>
        <p:sp>
          <p:nvSpPr>
            <p:cNvPr id="21668" name="Freeform 368"/>
            <p:cNvSpPr>
              <a:spLocks noEditPoints="1"/>
            </p:cNvSpPr>
            <p:nvPr/>
          </p:nvSpPr>
          <p:spPr bwMode="auto">
            <a:xfrm>
              <a:off x="5140680" y="2225654"/>
              <a:ext cx="798689" cy="2705100"/>
            </a:xfrm>
            <a:custGeom>
              <a:avLst/>
              <a:gdLst>
                <a:gd name="T0" fmla="*/ 833438 w 566"/>
                <a:gd name="T1" fmla="*/ 28575 h 1704"/>
                <a:gd name="T2" fmla="*/ 696912 w 566"/>
                <a:gd name="T3" fmla="*/ 6350 h 1704"/>
                <a:gd name="T4" fmla="*/ 560387 w 566"/>
                <a:gd name="T5" fmla="*/ 0 h 1704"/>
                <a:gd name="T6" fmla="*/ 422275 w 566"/>
                <a:gd name="T7" fmla="*/ 6350 h 1704"/>
                <a:gd name="T8" fmla="*/ 315912 w 566"/>
                <a:gd name="T9" fmla="*/ 22225 h 1704"/>
                <a:gd name="T10" fmla="*/ 315912 w 566"/>
                <a:gd name="T11" fmla="*/ 28575 h 1704"/>
                <a:gd name="T12" fmla="*/ 312737 w 566"/>
                <a:gd name="T13" fmla="*/ 31750 h 1704"/>
                <a:gd name="T14" fmla="*/ 312737 w 566"/>
                <a:gd name="T15" fmla="*/ 36513 h 1704"/>
                <a:gd name="T16" fmla="*/ 309562 w 566"/>
                <a:gd name="T17" fmla="*/ 39688 h 1704"/>
                <a:gd name="T18" fmla="*/ 422275 w 566"/>
                <a:gd name="T19" fmla="*/ 25400 h 1704"/>
                <a:gd name="T20" fmla="*/ 560387 w 566"/>
                <a:gd name="T21" fmla="*/ 15875 h 1704"/>
                <a:gd name="T22" fmla="*/ 696912 w 566"/>
                <a:gd name="T23" fmla="*/ 25400 h 1704"/>
                <a:gd name="T24" fmla="*/ 828675 w 566"/>
                <a:gd name="T25" fmla="*/ 42862 h 1704"/>
                <a:gd name="T26" fmla="*/ 852488 w 566"/>
                <a:gd name="T27" fmla="*/ 46037 h 1704"/>
                <a:gd name="T28" fmla="*/ 855663 w 566"/>
                <a:gd name="T29" fmla="*/ 42862 h 1704"/>
                <a:gd name="T30" fmla="*/ 858838 w 566"/>
                <a:gd name="T31" fmla="*/ 39688 h 1704"/>
                <a:gd name="T32" fmla="*/ 862013 w 566"/>
                <a:gd name="T33" fmla="*/ 36513 h 1704"/>
                <a:gd name="T34" fmla="*/ 1588 w 566"/>
                <a:gd name="T35" fmla="*/ 2582863 h 1704"/>
                <a:gd name="T36" fmla="*/ 96837 w 566"/>
                <a:gd name="T37" fmla="*/ 2622550 h 1704"/>
                <a:gd name="T38" fmla="*/ 222250 w 566"/>
                <a:gd name="T39" fmla="*/ 2662238 h 1704"/>
                <a:gd name="T40" fmla="*/ 355600 w 566"/>
                <a:gd name="T41" fmla="*/ 2687638 h 1704"/>
                <a:gd name="T42" fmla="*/ 490537 w 566"/>
                <a:gd name="T43" fmla="*/ 2701925 h 1704"/>
                <a:gd name="T44" fmla="*/ 630237 w 566"/>
                <a:gd name="T45" fmla="*/ 2701925 h 1704"/>
                <a:gd name="T46" fmla="*/ 766762 w 566"/>
                <a:gd name="T47" fmla="*/ 2687638 h 1704"/>
                <a:gd name="T48" fmla="*/ 898525 w 566"/>
                <a:gd name="T49" fmla="*/ 2662238 h 1704"/>
                <a:gd name="T50" fmla="*/ 898525 w 566"/>
                <a:gd name="T51" fmla="*/ 2659063 h 1704"/>
                <a:gd name="T52" fmla="*/ 895350 w 566"/>
                <a:gd name="T53" fmla="*/ 2655888 h 1704"/>
                <a:gd name="T54" fmla="*/ 892175 w 566"/>
                <a:gd name="T55" fmla="*/ 2654300 h 1704"/>
                <a:gd name="T56" fmla="*/ 889000 w 566"/>
                <a:gd name="T57" fmla="*/ 2647950 h 1704"/>
                <a:gd name="T58" fmla="*/ 828675 w 566"/>
                <a:gd name="T59" fmla="*/ 2659063 h 1704"/>
                <a:gd name="T60" fmla="*/ 696912 w 566"/>
                <a:gd name="T61" fmla="*/ 2681288 h 1704"/>
                <a:gd name="T62" fmla="*/ 560387 w 566"/>
                <a:gd name="T63" fmla="*/ 2687638 h 1704"/>
                <a:gd name="T64" fmla="*/ 422275 w 566"/>
                <a:gd name="T65" fmla="*/ 2681288 h 1704"/>
                <a:gd name="T66" fmla="*/ 292100 w 566"/>
                <a:gd name="T67" fmla="*/ 2659063 h 1704"/>
                <a:gd name="T68" fmla="*/ 163512 w 566"/>
                <a:gd name="T69" fmla="*/ 2625725 h 1704"/>
                <a:gd name="T70" fmla="*/ 41275 w 566"/>
                <a:gd name="T71" fmla="*/ 2582863 h 1704"/>
                <a:gd name="T72" fmla="*/ 0 w 566"/>
                <a:gd name="T73" fmla="*/ 2565400 h 1704"/>
                <a:gd name="T74" fmla="*/ 0 w 566"/>
                <a:gd name="T75" fmla="*/ 2571750 h 1704"/>
                <a:gd name="T76" fmla="*/ 1588 w 566"/>
                <a:gd name="T77" fmla="*/ 2578100 h 1704"/>
                <a:gd name="T78" fmla="*/ 1588 w 566"/>
                <a:gd name="T79" fmla="*/ 2579688 h 170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66"/>
                <a:gd name="T121" fmla="*/ 0 h 1704"/>
                <a:gd name="T122" fmla="*/ 566 w 566"/>
                <a:gd name="T123" fmla="*/ 1704 h 170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66" h="1704">
                  <a:moveTo>
                    <a:pt x="543" y="21"/>
                  </a:moveTo>
                  <a:lnTo>
                    <a:pt x="525" y="18"/>
                  </a:lnTo>
                  <a:lnTo>
                    <a:pt x="483" y="10"/>
                  </a:lnTo>
                  <a:lnTo>
                    <a:pt x="439" y="4"/>
                  </a:lnTo>
                  <a:lnTo>
                    <a:pt x="397" y="2"/>
                  </a:lnTo>
                  <a:lnTo>
                    <a:pt x="353" y="0"/>
                  </a:lnTo>
                  <a:lnTo>
                    <a:pt x="309" y="2"/>
                  </a:lnTo>
                  <a:lnTo>
                    <a:pt x="266" y="4"/>
                  </a:lnTo>
                  <a:lnTo>
                    <a:pt x="224" y="10"/>
                  </a:lnTo>
                  <a:lnTo>
                    <a:pt x="199" y="14"/>
                  </a:lnTo>
                  <a:lnTo>
                    <a:pt x="199" y="16"/>
                  </a:lnTo>
                  <a:lnTo>
                    <a:pt x="199" y="18"/>
                  </a:lnTo>
                  <a:lnTo>
                    <a:pt x="197" y="20"/>
                  </a:lnTo>
                  <a:lnTo>
                    <a:pt x="197" y="21"/>
                  </a:lnTo>
                  <a:lnTo>
                    <a:pt x="197" y="23"/>
                  </a:lnTo>
                  <a:lnTo>
                    <a:pt x="195" y="25"/>
                  </a:lnTo>
                  <a:lnTo>
                    <a:pt x="224" y="21"/>
                  </a:lnTo>
                  <a:lnTo>
                    <a:pt x="266" y="16"/>
                  </a:lnTo>
                  <a:lnTo>
                    <a:pt x="310" y="12"/>
                  </a:lnTo>
                  <a:lnTo>
                    <a:pt x="353" y="10"/>
                  </a:lnTo>
                  <a:lnTo>
                    <a:pt x="397" y="12"/>
                  </a:lnTo>
                  <a:lnTo>
                    <a:pt x="439" y="16"/>
                  </a:lnTo>
                  <a:lnTo>
                    <a:pt x="481" y="21"/>
                  </a:lnTo>
                  <a:lnTo>
                    <a:pt x="522" y="27"/>
                  </a:lnTo>
                  <a:lnTo>
                    <a:pt x="535" y="31"/>
                  </a:lnTo>
                  <a:lnTo>
                    <a:pt x="537" y="29"/>
                  </a:lnTo>
                  <a:lnTo>
                    <a:pt x="539" y="27"/>
                  </a:lnTo>
                  <a:lnTo>
                    <a:pt x="541" y="25"/>
                  </a:lnTo>
                  <a:lnTo>
                    <a:pt x="541" y="23"/>
                  </a:lnTo>
                  <a:lnTo>
                    <a:pt x="543" y="23"/>
                  </a:lnTo>
                  <a:lnTo>
                    <a:pt x="543" y="21"/>
                  </a:lnTo>
                  <a:close/>
                  <a:moveTo>
                    <a:pt x="1" y="1627"/>
                  </a:moveTo>
                  <a:lnTo>
                    <a:pt x="21" y="1637"/>
                  </a:lnTo>
                  <a:lnTo>
                    <a:pt x="61" y="1652"/>
                  </a:lnTo>
                  <a:lnTo>
                    <a:pt x="99" y="1666"/>
                  </a:lnTo>
                  <a:lnTo>
                    <a:pt x="140" y="1677"/>
                  </a:lnTo>
                  <a:lnTo>
                    <a:pt x="182" y="1687"/>
                  </a:lnTo>
                  <a:lnTo>
                    <a:pt x="224" y="1693"/>
                  </a:lnTo>
                  <a:lnTo>
                    <a:pt x="266" y="1698"/>
                  </a:lnTo>
                  <a:lnTo>
                    <a:pt x="309" y="1702"/>
                  </a:lnTo>
                  <a:lnTo>
                    <a:pt x="353" y="1704"/>
                  </a:lnTo>
                  <a:lnTo>
                    <a:pt x="397" y="1702"/>
                  </a:lnTo>
                  <a:lnTo>
                    <a:pt x="439" y="1698"/>
                  </a:lnTo>
                  <a:lnTo>
                    <a:pt x="483" y="1693"/>
                  </a:lnTo>
                  <a:lnTo>
                    <a:pt x="525" y="1687"/>
                  </a:lnTo>
                  <a:lnTo>
                    <a:pt x="566" y="1677"/>
                  </a:lnTo>
                  <a:lnTo>
                    <a:pt x="566" y="1675"/>
                  </a:lnTo>
                  <a:lnTo>
                    <a:pt x="564" y="1673"/>
                  </a:lnTo>
                  <a:lnTo>
                    <a:pt x="562" y="1672"/>
                  </a:lnTo>
                  <a:lnTo>
                    <a:pt x="560" y="1670"/>
                  </a:lnTo>
                  <a:lnTo>
                    <a:pt x="560" y="1668"/>
                  </a:lnTo>
                  <a:lnTo>
                    <a:pt x="558" y="1668"/>
                  </a:lnTo>
                  <a:lnTo>
                    <a:pt x="522" y="1675"/>
                  </a:lnTo>
                  <a:lnTo>
                    <a:pt x="481" y="1683"/>
                  </a:lnTo>
                  <a:lnTo>
                    <a:pt x="439" y="1689"/>
                  </a:lnTo>
                  <a:lnTo>
                    <a:pt x="397" y="1691"/>
                  </a:lnTo>
                  <a:lnTo>
                    <a:pt x="353" y="1693"/>
                  </a:lnTo>
                  <a:lnTo>
                    <a:pt x="310" y="1691"/>
                  </a:lnTo>
                  <a:lnTo>
                    <a:pt x="266" y="1689"/>
                  </a:lnTo>
                  <a:lnTo>
                    <a:pt x="224" y="1683"/>
                  </a:lnTo>
                  <a:lnTo>
                    <a:pt x="184" y="1675"/>
                  </a:lnTo>
                  <a:lnTo>
                    <a:pt x="143" y="1666"/>
                  </a:lnTo>
                  <a:lnTo>
                    <a:pt x="103" y="1654"/>
                  </a:lnTo>
                  <a:lnTo>
                    <a:pt x="63" y="1641"/>
                  </a:lnTo>
                  <a:lnTo>
                    <a:pt x="26" y="1627"/>
                  </a:lnTo>
                  <a:lnTo>
                    <a:pt x="0" y="1614"/>
                  </a:lnTo>
                  <a:lnTo>
                    <a:pt x="0" y="1616"/>
                  </a:lnTo>
                  <a:lnTo>
                    <a:pt x="0" y="1618"/>
                  </a:lnTo>
                  <a:lnTo>
                    <a:pt x="0" y="1620"/>
                  </a:lnTo>
                  <a:lnTo>
                    <a:pt x="0" y="1622"/>
                  </a:lnTo>
                  <a:lnTo>
                    <a:pt x="1" y="1624"/>
                  </a:lnTo>
                  <a:lnTo>
                    <a:pt x="1" y="1625"/>
                  </a:lnTo>
                  <a:lnTo>
                    <a:pt x="1" y="1627"/>
                  </a:lnTo>
                  <a:close/>
                </a:path>
              </a:pathLst>
            </a:custGeom>
            <a:solidFill>
              <a:srgbClr val="60BFFF"/>
            </a:solidFill>
            <a:ln w="9525">
              <a:noFill/>
              <a:round/>
            </a:ln>
          </p:spPr>
          <p:txBody>
            <a:bodyPr/>
            <a:lstStyle/>
            <a:p>
              <a:endParaRPr lang="en-US"/>
            </a:p>
          </p:txBody>
        </p:sp>
        <p:sp>
          <p:nvSpPr>
            <p:cNvPr id="21669" name="Freeform 369"/>
            <p:cNvSpPr>
              <a:spLocks noEditPoints="1"/>
            </p:cNvSpPr>
            <p:nvPr/>
          </p:nvSpPr>
          <p:spPr bwMode="auto">
            <a:xfrm>
              <a:off x="5140680" y="2235179"/>
              <a:ext cx="793044" cy="2686050"/>
            </a:xfrm>
            <a:custGeom>
              <a:avLst/>
              <a:gdLst>
                <a:gd name="T0" fmla="*/ 831850 w 562"/>
                <a:gd name="T1" fmla="*/ 26988 h 1692"/>
                <a:gd name="T2" fmla="*/ 696912 w 562"/>
                <a:gd name="T3" fmla="*/ 6350 h 1692"/>
                <a:gd name="T4" fmla="*/ 560387 w 562"/>
                <a:gd name="T5" fmla="*/ 0 h 1692"/>
                <a:gd name="T6" fmla="*/ 422275 w 562"/>
                <a:gd name="T7" fmla="*/ 6350 h 1692"/>
                <a:gd name="T8" fmla="*/ 312737 w 562"/>
                <a:gd name="T9" fmla="*/ 22225 h 1692"/>
                <a:gd name="T10" fmla="*/ 312737 w 562"/>
                <a:gd name="T11" fmla="*/ 26988 h 1692"/>
                <a:gd name="T12" fmla="*/ 309562 w 562"/>
                <a:gd name="T13" fmla="*/ 30163 h 1692"/>
                <a:gd name="T14" fmla="*/ 309562 w 562"/>
                <a:gd name="T15" fmla="*/ 36513 h 1692"/>
                <a:gd name="T16" fmla="*/ 306387 w 562"/>
                <a:gd name="T17" fmla="*/ 39688 h 1692"/>
                <a:gd name="T18" fmla="*/ 425450 w 562"/>
                <a:gd name="T19" fmla="*/ 22225 h 1692"/>
                <a:gd name="T20" fmla="*/ 560387 w 562"/>
                <a:gd name="T21" fmla="*/ 15875 h 1692"/>
                <a:gd name="T22" fmla="*/ 696912 w 562"/>
                <a:gd name="T23" fmla="*/ 22225 h 1692"/>
                <a:gd name="T24" fmla="*/ 828675 w 562"/>
                <a:gd name="T25" fmla="*/ 42862 h 1692"/>
                <a:gd name="T26" fmla="*/ 846138 w 562"/>
                <a:gd name="T27" fmla="*/ 46037 h 1692"/>
                <a:gd name="T28" fmla="*/ 849313 w 562"/>
                <a:gd name="T29" fmla="*/ 42862 h 1692"/>
                <a:gd name="T30" fmla="*/ 852488 w 562"/>
                <a:gd name="T31" fmla="*/ 36513 h 1692"/>
                <a:gd name="T32" fmla="*/ 855663 w 562"/>
                <a:gd name="T33" fmla="*/ 33338 h 1692"/>
                <a:gd name="T34" fmla="*/ 0 w 562"/>
                <a:gd name="T35" fmla="*/ 2565400 h 1692"/>
                <a:gd name="T36" fmla="*/ 96837 w 562"/>
                <a:gd name="T37" fmla="*/ 2605088 h 1692"/>
                <a:gd name="T38" fmla="*/ 225425 w 562"/>
                <a:gd name="T39" fmla="*/ 2644775 h 1692"/>
                <a:gd name="T40" fmla="*/ 355600 w 562"/>
                <a:gd name="T41" fmla="*/ 2671763 h 1692"/>
                <a:gd name="T42" fmla="*/ 490537 w 562"/>
                <a:gd name="T43" fmla="*/ 2682875 h 1692"/>
                <a:gd name="T44" fmla="*/ 630237 w 562"/>
                <a:gd name="T45" fmla="*/ 2682875 h 1692"/>
                <a:gd name="T46" fmla="*/ 763587 w 562"/>
                <a:gd name="T47" fmla="*/ 2671763 h 1692"/>
                <a:gd name="T48" fmla="*/ 892175 w 562"/>
                <a:gd name="T49" fmla="*/ 2644775 h 1692"/>
                <a:gd name="T50" fmla="*/ 889000 w 562"/>
                <a:gd name="T51" fmla="*/ 2641600 h 1692"/>
                <a:gd name="T52" fmla="*/ 885825 w 562"/>
                <a:gd name="T53" fmla="*/ 2638425 h 1692"/>
                <a:gd name="T54" fmla="*/ 882650 w 562"/>
                <a:gd name="T55" fmla="*/ 2635250 h 1692"/>
                <a:gd name="T56" fmla="*/ 879475 w 562"/>
                <a:gd name="T57" fmla="*/ 2628900 h 1692"/>
                <a:gd name="T58" fmla="*/ 760412 w 562"/>
                <a:gd name="T59" fmla="*/ 2652713 h 1692"/>
                <a:gd name="T60" fmla="*/ 627062 w 562"/>
                <a:gd name="T61" fmla="*/ 2668588 h 1692"/>
                <a:gd name="T62" fmla="*/ 492125 w 562"/>
                <a:gd name="T63" fmla="*/ 2668588 h 1692"/>
                <a:gd name="T64" fmla="*/ 358775 w 562"/>
                <a:gd name="T65" fmla="*/ 2652713 h 1692"/>
                <a:gd name="T66" fmla="*/ 227012 w 562"/>
                <a:gd name="T67" fmla="*/ 2628900 h 1692"/>
                <a:gd name="T68" fmla="*/ 103188 w 562"/>
                <a:gd name="T69" fmla="*/ 2589213 h 1692"/>
                <a:gd name="T70" fmla="*/ 0 w 562"/>
                <a:gd name="T71" fmla="*/ 2543175 h 1692"/>
                <a:gd name="T72" fmla="*/ 0 w 562"/>
                <a:gd name="T73" fmla="*/ 2549525 h 1692"/>
                <a:gd name="T74" fmla="*/ 0 w 562"/>
                <a:gd name="T75" fmla="*/ 2552700 h 1692"/>
                <a:gd name="T76" fmla="*/ 0 w 562"/>
                <a:gd name="T77" fmla="*/ 2559050 h 1692"/>
                <a:gd name="T78" fmla="*/ 0 w 562"/>
                <a:gd name="T79" fmla="*/ 2565400 h 169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62"/>
                <a:gd name="T121" fmla="*/ 0 h 1692"/>
                <a:gd name="T122" fmla="*/ 562 w 562"/>
                <a:gd name="T123" fmla="*/ 1692 h 169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62" h="1692">
                  <a:moveTo>
                    <a:pt x="539" y="21"/>
                  </a:moveTo>
                  <a:lnTo>
                    <a:pt x="524" y="17"/>
                  </a:lnTo>
                  <a:lnTo>
                    <a:pt x="481" y="10"/>
                  </a:lnTo>
                  <a:lnTo>
                    <a:pt x="439" y="4"/>
                  </a:lnTo>
                  <a:lnTo>
                    <a:pt x="397" y="0"/>
                  </a:lnTo>
                  <a:lnTo>
                    <a:pt x="353" y="0"/>
                  </a:lnTo>
                  <a:lnTo>
                    <a:pt x="309" y="0"/>
                  </a:lnTo>
                  <a:lnTo>
                    <a:pt x="266" y="4"/>
                  </a:lnTo>
                  <a:lnTo>
                    <a:pt x="224" y="10"/>
                  </a:lnTo>
                  <a:lnTo>
                    <a:pt x="197" y="14"/>
                  </a:lnTo>
                  <a:lnTo>
                    <a:pt x="197" y="15"/>
                  </a:lnTo>
                  <a:lnTo>
                    <a:pt x="197" y="17"/>
                  </a:lnTo>
                  <a:lnTo>
                    <a:pt x="195" y="19"/>
                  </a:lnTo>
                  <a:lnTo>
                    <a:pt x="195" y="21"/>
                  </a:lnTo>
                  <a:lnTo>
                    <a:pt x="195" y="23"/>
                  </a:lnTo>
                  <a:lnTo>
                    <a:pt x="193" y="25"/>
                  </a:lnTo>
                  <a:lnTo>
                    <a:pt x="226" y="19"/>
                  </a:lnTo>
                  <a:lnTo>
                    <a:pt x="268" y="14"/>
                  </a:lnTo>
                  <a:lnTo>
                    <a:pt x="310" y="12"/>
                  </a:lnTo>
                  <a:lnTo>
                    <a:pt x="353" y="10"/>
                  </a:lnTo>
                  <a:lnTo>
                    <a:pt x="395" y="12"/>
                  </a:lnTo>
                  <a:lnTo>
                    <a:pt x="439" y="14"/>
                  </a:lnTo>
                  <a:lnTo>
                    <a:pt x="479" y="19"/>
                  </a:lnTo>
                  <a:lnTo>
                    <a:pt x="522" y="27"/>
                  </a:lnTo>
                  <a:lnTo>
                    <a:pt x="531" y="29"/>
                  </a:lnTo>
                  <a:lnTo>
                    <a:pt x="533" y="29"/>
                  </a:lnTo>
                  <a:lnTo>
                    <a:pt x="533" y="27"/>
                  </a:lnTo>
                  <a:lnTo>
                    <a:pt x="535" y="27"/>
                  </a:lnTo>
                  <a:lnTo>
                    <a:pt x="535" y="25"/>
                  </a:lnTo>
                  <a:lnTo>
                    <a:pt x="537" y="23"/>
                  </a:lnTo>
                  <a:lnTo>
                    <a:pt x="539" y="21"/>
                  </a:lnTo>
                  <a:close/>
                  <a:moveTo>
                    <a:pt x="0" y="1616"/>
                  </a:moveTo>
                  <a:lnTo>
                    <a:pt x="23" y="1625"/>
                  </a:lnTo>
                  <a:lnTo>
                    <a:pt x="61" y="1641"/>
                  </a:lnTo>
                  <a:lnTo>
                    <a:pt x="101" y="1654"/>
                  </a:lnTo>
                  <a:lnTo>
                    <a:pt x="142" y="1666"/>
                  </a:lnTo>
                  <a:lnTo>
                    <a:pt x="182" y="1675"/>
                  </a:lnTo>
                  <a:lnTo>
                    <a:pt x="224" y="1683"/>
                  </a:lnTo>
                  <a:lnTo>
                    <a:pt x="266" y="1689"/>
                  </a:lnTo>
                  <a:lnTo>
                    <a:pt x="309" y="1690"/>
                  </a:lnTo>
                  <a:lnTo>
                    <a:pt x="353" y="1692"/>
                  </a:lnTo>
                  <a:lnTo>
                    <a:pt x="397" y="1690"/>
                  </a:lnTo>
                  <a:lnTo>
                    <a:pt x="439" y="1689"/>
                  </a:lnTo>
                  <a:lnTo>
                    <a:pt x="481" y="1683"/>
                  </a:lnTo>
                  <a:lnTo>
                    <a:pt x="524" y="1675"/>
                  </a:lnTo>
                  <a:lnTo>
                    <a:pt x="562" y="1666"/>
                  </a:lnTo>
                  <a:lnTo>
                    <a:pt x="560" y="1664"/>
                  </a:lnTo>
                  <a:lnTo>
                    <a:pt x="560" y="1662"/>
                  </a:lnTo>
                  <a:lnTo>
                    <a:pt x="558" y="1662"/>
                  </a:lnTo>
                  <a:lnTo>
                    <a:pt x="558" y="1660"/>
                  </a:lnTo>
                  <a:lnTo>
                    <a:pt x="556" y="1660"/>
                  </a:lnTo>
                  <a:lnTo>
                    <a:pt x="556" y="1658"/>
                  </a:lnTo>
                  <a:lnTo>
                    <a:pt x="554" y="1656"/>
                  </a:lnTo>
                  <a:lnTo>
                    <a:pt x="522" y="1664"/>
                  </a:lnTo>
                  <a:lnTo>
                    <a:pt x="479" y="1671"/>
                  </a:lnTo>
                  <a:lnTo>
                    <a:pt x="439" y="1677"/>
                  </a:lnTo>
                  <a:lnTo>
                    <a:pt x="395" y="1681"/>
                  </a:lnTo>
                  <a:lnTo>
                    <a:pt x="353" y="1681"/>
                  </a:lnTo>
                  <a:lnTo>
                    <a:pt x="310" y="1681"/>
                  </a:lnTo>
                  <a:lnTo>
                    <a:pt x="268" y="1677"/>
                  </a:lnTo>
                  <a:lnTo>
                    <a:pt x="226" y="1671"/>
                  </a:lnTo>
                  <a:lnTo>
                    <a:pt x="184" y="1664"/>
                  </a:lnTo>
                  <a:lnTo>
                    <a:pt x="143" y="1656"/>
                  </a:lnTo>
                  <a:lnTo>
                    <a:pt x="105" y="1644"/>
                  </a:lnTo>
                  <a:lnTo>
                    <a:pt x="65" y="1631"/>
                  </a:lnTo>
                  <a:lnTo>
                    <a:pt x="28" y="1616"/>
                  </a:lnTo>
                  <a:lnTo>
                    <a:pt x="0" y="1602"/>
                  </a:lnTo>
                  <a:lnTo>
                    <a:pt x="0" y="1604"/>
                  </a:lnTo>
                  <a:lnTo>
                    <a:pt x="0" y="1606"/>
                  </a:lnTo>
                  <a:lnTo>
                    <a:pt x="0" y="1608"/>
                  </a:lnTo>
                  <a:lnTo>
                    <a:pt x="0" y="1610"/>
                  </a:lnTo>
                  <a:lnTo>
                    <a:pt x="0" y="1612"/>
                  </a:lnTo>
                  <a:lnTo>
                    <a:pt x="0" y="1614"/>
                  </a:lnTo>
                  <a:lnTo>
                    <a:pt x="0" y="1616"/>
                  </a:lnTo>
                  <a:close/>
                </a:path>
              </a:pathLst>
            </a:custGeom>
            <a:solidFill>
              <a:srgbClr val="61BFFF"/>
            </a:solidFill>
            <a:ln w="9525">
              <a:noFill/>
              <a:round/>
            </a:ln>
          </p:spPr>
          <p:txBody>
            <a:bodyPr/>
            <a:lstStyle/>
            <a:p>
              <a:endParaRPr lang="en-US"/>
            </a:p>
          </p:txBody>
        </p:sp>
        <p:sp>
          <p:nvSpPr>
            <p:cNvPr id="21670" name="Freeform 370"/>
            <p:cNvSpPr>
              <a:spLocks noEditPoints="1"/>
            </p:cNvSpPr>
            <p:nvPr/>
          </p:nvSpPr>
          <p:spPr bwMode="auto">
            <a:xfrm>
              <a:off x="5137856" y="2241532"/>
              <a:ext cx="790222" cy="2671763"/>
            </a:xfrm>
            <a:custGeom>
              <a:avLst/>
              <a:gdLst>
                <a:gd name="T0" fmla="*/ 831850 w 560"/>
                <a:gd name="T1" fmla="*/ 26988 h 1683"/>
                <a:gd name="T2" fmla="*/ 700087 w 560"/>
                <a:gd name="T3" fmla="*/ 9525 h 1683"/>
                <a:gd name="T4" fmla="*/ 563562 w 560"/>
                <a:gd name="T5" fmla="*/ 0 h 1683"/>
                <a:gd name="T6" fmla="*/ 425450 w 560"/>
                <a:gd name="T7" fmla="*/ 9525 h 1683"/>
                <a:gd name="T8" fmla="*/ 312737 w 560"/>
                <a:gd name="T9" fmla="*/ 23813 h 1683"/>
                <a:gd name="T10" fmla="*/ 312737 w 560"/>
                <a:gd name="T11" fmla="*/ 30163 h 1683"/>
                <a:gd name="T12" fmla="*/ 309562 w 560"/>
                <a:gd name="T13" fmla="*/ 33338 h 1683"/>
                <a:gd name="T14" fmla="*/ 306387 w 560"/>
                <a:gd name="T15" fmla="*/ 39688 h 1683"/>
                <a:gd name="T16" fmla="*/ 306387 w 560"/>
                <a:gd name="T17" fmla="*/ 42863 h 1683"/>
                <a:gd name="T18" fmla="*/ 428625 w 560"/>
                <a:gd name="T19" fmla="*/ 23813 h 1683"/>
                <a:gd name="T20" fmla="*/ 563562 w 560"/>
                <a:gd name="T21" fmla="*/ 17463 h 1683"/>
                <a:gd name="T22" fmla="*/ 696912 w 560"/>
                <a:gd name="T23" fmla="*/ 23813 h 1683"/>
                <a:gd name="T24" fmla="*/ 828675 w 560"/>
                <a:gd name="T25" fmla="*/ 46038 h 1683"/>
                <a:gd name="T26" fmla="*/ 842963 w 560"/>
                <a:gd name="T27" fmla="*/ 46038 h 1683"/>
                <a:gd name="T28" fmla="*/ 846138 w 560"/>
                <a:gd name="T29" fmla="*/ 42863 h 1683"/>
                <a:gd name="T30" fmla="*/ 849313 w 560"/>
                <a:gd name="T31" fmla="*/ 39688 h 1683"/>
                <a:gd name="T32" fmla="*/ 852488 w 560"/>
                <a:gd name="T33" fmla="*/ 36513 h 1683"/>
                <a:gd name="T34" fmla="*/ 3175 w 560"/>
                <a:gd name="T35" fmla="*/ 2546351 h 1683"/>
                <a:gd name="T36" fmla="*/ 103188 w 560"/>
                <a:gd name="T37" fmla="*/ 2589213 h 1683"/>
                <a:gd name="T38" fmla="*/ 230187 w 560"/>
                <a:gd name="T39" fmla="*/ 2628901 h 1683"/>
                <a:gd name="T40" fmla="*/ 358775 w 560"/>
                <a:gd name="T41" fmla="*/ 2655888 h 1683"/>
                <a:gd name="T42" fmla="*/ 495300 w 560"/>
                <a:gd name="T43" fmla="*/ 2668588 h 1683"/>
                <a:gd name="T44" fmla="*/ 633412 w 560"/>
                <a:gd name="T45" fmla="*/ 2668588 h 1683"/>
                <a:gd name="T46" fmla="*/ 766762 w 560"/>
                <a:gd name="T47" fmla="*/ 2655888 h 1683"/>
                <a:gd name="T48" fmla="*/ 889000 w 560"/>
                <a:gd name="T49" fmla="*/ 2632076 h 1683"/>
                <a:gd name="T50" fmla="*/ 885825 w 560"/>
                <a:gd name="T51" fmla="*/ 2628901 h 1683"/>
                <a:gd name="T52" fmla="*/ 882650 w 560"/>
                <a:gd name="T53" fmla="*/ 2622551 h 1683"/>
                <a:gd name="T54" fmla="*/ 879475 w 560"/>
                <a:gd name="T55" fmla="*/ 2619376 h 1683"/>
                <a:gd name="T56" fmla="*/ 876300 w 560"/>
                <a:gd name="T57" fmla="*/ 2616201 h 1683"/>
                <a:gd name="T58" fmla="*/ 763587 w 560"/>
                <a:gd name="T59" fmla="*/ 2640013 h 1683"/>
                <a:gd name="T60" fmla="*/ 630237 w 560"/>
                <a:gd name="T61" fmla="*/ 2652713 h 1683"/>
                <a:gd name="T62" fmla="*/ 495300 w 560"/>
                <a:gd name="T63" fmla="*/ 2652713 h 1683"/>
                <a:gd name="T64" fmla="*/ 361950 w 560"/>
                <a:gd name="T65" fmla="*/ 2640013 h 1683"/>
                <a:gd name="T66" fmla="*/ 233362 w 560"/>
                <a:gd name="T67" fmla="*/ 2613026 h 1683"/>
                <a:gd name="T68" fmla="*/ 109538 w 560"/>
                <a:gd name="T69" fmla="*/ 2573338 h 1683"/>
                <a:gd name="T70" fmla="*/ 0 w 560"/>
                <a:gd name="T71" fmla="*/ 2527301 h 1683"/>
                <a:gd name="T72" fmla="*/ 0 w 560"/>
                <a:gd name="T73" fmla="*/ 2533651 h 1683"/>
                <a:gd name="T74" fmla="*/ 3175 w 560"/>
                <a:gd name="T75" fmla="*/ 2536826 h 1683"/>
                <a:gd name="T76" fmla="*/ 3175 w 560"/>
                <a:gd name="T77" fmla="*/ 2543176 h 1683"/>
                <a:gd name="T78" fmla="*/ 3175 w 560"/>
                <a:gd name="T79" fmla="*/ 2546351 h 16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60"/>
                <a:gd name="T121" fmla="*/ 0 h 1683"/>
                <a:gd name="T122" fmla="*/ 560 w 560"/>
                <a:gd name="T123" fmla="*/ 1683 h 16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60" h="1683">
                  <a:moveTo>
                    <a:pt x="537" y="21"/>
                  </a:moveTo>
                  <a:lnTo>
                    <a:pt x="524" y="17"/>
                  </a:lnTo>
                  <a:lnTo>
                    <a:pt x="483" y="11"/>
                  </a:lnTo>
                  <a:lnTo>
                    <a:pt x="441" y="6"/>
                  </a:lnTo>
                  <a:lnTo>
                    <a:pt x="399" y="2"/>
                  </a:lnTo>
                  <a:lnTo>
                    <a:pt x="355" y="0"/>
                  </a:lnTo>
                  <a:lnTo>
                    <a:pt x="312" y="2"/>
                  </a:lnTo>
                  <a:lnTo>
                    <a:pt x="268" y="6"/>
                  </a:lnTo>
                  <a:lnTo>
                    <a:pt x="226" y="11"/>
                  </a:lnTo>
                  <a:lnTo>
                    <a:pt x="197" y="15"/>
                  </a:lnTo>
                  <a:lnTo>
                    <a:pt x="197" y="17"/>
                  </a:lnTo>
                  <a:lnTo>
                    <a:pt x="197" y="19"/>
                  </a:lnTo>
                  <a:lnTo>
                    <a:pt x="195" y="21"/>
                  </a:lnTo>
                  <a:lnTo>
                    <a:pt x="195" y="23"/>
                  </a:lnTo>
                  <a:lnTo>
                    <a:pt x="193" y="25"/>
                  </a:lnTo>
                  <a:lnTo>
                    <a:pt x="193" y="27"/>
                  </a:lnTo>
                  <a:lnTo>
                    <a:pt x="228" y="21"/>
                  </a:lnTo>
                  <a:lnTo>
                    <a:pt x="270" y="15"/>
                  </a:lnTo>
                  <a:lnTo>
                    <a:pt x="312" y="13"/>
                  </a:lnTo>
                  <a:lnTo>
                    <a:pt x="355" y="11"/>
                  </a:lnTo>
                  <a:lnTo>
                    <a:pt x="397" y="13"/>
                  </a:lnTo>
                  <a:lnTo>
                    <a:pt x="439" y="15"/>
                  </a:lnTo>
                  <a:lnTo>
                    <a:pt x="481" y="21"/>
                  </a:lnTo>
                  <a:lnTo>
                    <a:pt x="522" y="29"/>
                  </a:lnTo>
                  <a:lnTo>
                    <a:pt x="531" y="31"/>
                  </a:lnTo>
                  <a:lnTo>
                    <a:pt x="531" y="29"/>
                  </a:lnTo>
                  <a:lnTo>
                    <a:pt x="533" y="27"/>
                  </a:lnTo>
                  <a:lnTo>
                    <a:pt x="533" y="25"/>
                  </a:lnTo>
                  <a:lnTo>
                    <a:pt x="535" y="25"/>
                  </a:lnTo>
                  <a:lnTo>
                    <a:pt x="535" y="23"/>
                  </a:lnTo>
                  <a:lnTo>
                    <a:pt x="537" y="23"/>
                  </a:lnTo>
                  <a:lnTo>
                    <a:pt x="537" y="21"/>
                  </a:lnTo>
                  <a:close/>
                  <a:moveTo>
                    <a:pt x="2" y="1604"/>
                  </a:moveTo>
                  <a:lnTo>
                    <a:pt x="28" y="1617"/>
                  </a:lnTo>
                  <a:lnTo>
                    <a:pt x="65" y="1631"/>
                  </a:lnTo>
                  <a:lnTo>
                    <a:pt x="105" y="1644"/>
                  </a:lnTo>
                  <a:lnTo>
                    <a:pt x="145" y="1656"/>
                  </a:lnTo>
                  <a:lnTo>
                    <a:pt x="186" y="1665"/>
                  </a:lnTo>
                  <a:lnTo>
                    <a:pt x="226" y="1673"/>
                  </a:lnTo>
                  <a:lnTo>
                    <a:pt x="268" y="1679"/>
                  </a:lnTo>
                  <a:lnTo>
                    <a:pt x="312" y="1681"/>
                  </a:lnTo>
                  <a:lnTo>
                    <a:pt x="355" y="1683"/>
                  </a:lnTo>
                  <a:lnTo>
                    <a:pt x="399" y="1681"/>
                  </a:lnTo>
                  <a:lnTo>
                    <a:pt x="441" y="1679"/>
                  </a:lnTo>
                  <a:lnTo>
                    <a:pt x="483" y="1673"/>
                  </a:lnTo>
                  <a:lnTo>
                    <a:pt x="524" y="1665"/>
                  </a:lnTo>
                  <a:lnTo>
                    <a:pt x="560" y="1658"/>
                  </a:lnTo>
                  <a:lnTo>
                    <a:pt x="560" y="1656"/>
                  </a:lnTo>
                  <a:lnTo>
                    <a:pt x="558" y="1656"/>
                  </a:lnTo>
                  <a:lnTo>
                    <a:pt x="558" y="1654"/>
                  </a:lnTo>
                  <a:lnTo>
                    <a:pt x="556" y="1652"/>
                  </a:lnTo>
                  <a:lnTo>
                    <a:pt x="554" y="1650"/>
                  </a:lnTo>
                  <a:lnTo>
                    <a:pt x="552" y="1648"/>
                  </a:lnTo>
                  <a:lnTo>
                    <a:pt x="522" y="1656"/>
                  </a:lnTo>
                  <a:lnTo>
                    <a:pt x="481" y="1663"/>
                  </a:lnTo>
                  <a:lnTo>
                    <a:pt x="439" y="1667"/>
                  </a:lnTo>
                  <a:lnTo>
                    <a:pt x="397" y="1671"/>
                  </a:lnTo>
                  <a:lnTo>
                    <a:pt x="355" y="1671"/>
                  </a:lnTo>
                  <a:lnTo>
                    <a:pt x="312" y="1671"/>
                  </a:lnTo>
                  <a:lnTo>
                    <a:pt x="270" y="1667"/>
                  </a:lnTo>
                  <a:lnTo>
                    <a:pt x="228" y="1663"/>
                  </a:lnTo>
                  <a:lnTo>
                    <a:pt x="188" y="1656"/>
                  </a:lnTo>
                  <a:lnTo>
                    <a:pt x="147" y="1646"/>
                  </a:lnTo>
                  <a:lnTo>
                    <a:pt x="107" y="1635"/>
                  </a:lnTo>
                  <a:lnTo>
                    <a:pt x="69" y="1621"/>
                  </a:lnTo>
                  <a:lnTo>
                    <a:pt x="32" y="1606"/>
                  </a:lnTo>
                  <a:lnTo>
                    <a:pt x="0" y="1592"/>
                  </a:lnTo>
                  <a:lnTo>
                    <a:pt x="0" y="1594"/>
                  </a:lnTo>
                  <a:lnTo>
                    <a:pt x="0" y="1596"/>
                  </a:lnTo>
                  <a:lnTo>
                    <a:pt x="2" y="1596"/>
                  </a:lnTo>
                  <a:lnTo>
                    <a:pt x="2" y="1598"/>
                  </a:lnTo>
                  <a:lnTo>
                    <a:pt x="2" y="1600"/>
                  </a:lnTo>
                  <a:lnTo>
                    <a:pt x="2" y="1602"/>
                  </a:lnTo>
                  <a:lnTo>
                    <a:pt x="2" y="1604"/>
                  </a:lnTo>
                  <a:close/>
                </a:path>
              </a:pathLst>
            </a:custGeom>
            <a:solidFill>
              <a:srgbClr val="62C0FF"/>
            </a:solidFill>
            <a:ln w="9525">
              <a:noFill/>
              <a:round/>
            </a:ln>
          </p:spPr>
          <p:txBody>
            <a:bodyPr/>
            <a:lstStyle/>
            <a:p>
              <a:endParaRPr lang="en-US"/>
            </a:p>
          </p:txBody>
        </p:sp>
        <p:sp>
          <p:nvSpPr>
            <p:cNvPr id="21671" name="Freeform 371"/>
            <p:cNvSpPr>
              <a:spLocks noEditPoints="1"/>
            </p:cNvSpPr>
            <p:nvPr/>
          </p:nvSpPr>
          <p:spPr bwMode="auto">
            <a:xfrm>
              <a:off x="5137856" y="2251057"/>
              <a:ext cx="784578" cy="2652713"/>
            </a:xfrm>
            <a:custGeom>
              <a:avLst/>
              <a:gdLst>
                <a:gd name="T0" fmla="*/ 831850 w 556"/>
                <a:gd name="T1" fmla="*/ 26988 h 1671"/>
                <a:gd name="T2" fmla="*/ 700087 w 556"/>
                <a:gd name="T3" fmla="*/ 6350 h 1671"/>
                <a:gd name="T4" fmla="*/ 563562 w 556"/>
                <a:gd name="T5" fmla="*/ 0 h 1671"/>
                <a:gd name="T6" fmla="*/ 428625 w 556"/>
                <a:gd name="T7" fmla="*/ 6350 h 1671"/>
                <a:gd name="T8" fmla="*/ 309562 w 556"/>
                <a:gd name="T9" fmla="*/ 23813 h 1671"/>
                <a:gd name="T10" fmla="*/ 306387 w 556"/>
                <a:gd name="T11" fmla="*/ 30163 h 1671"/>
                <a:gd name="T12" fmla="*/ 306387 w 556"/>
                <a:gd name="T13" fmla="*/ 33338 h 1671"/>
                <a:gd name="T14" fmla="*/ 304800 w 556"/>
                <a:gd name="T15" fmla="*/ 39688 h 1671"/>
                <a:gd name="T16" fmla="*/ 304800 w 556"/>
                <a:gd name="T17" fmla="*/ 42863 h 1671"/>
                <a:gd name="T18" fmla="*/ 428625 w 556"/>
                <a:gd name="T19" fmla="*/ 23813 h 1671"/>
                <a:gd name="T20" fmla="*/ 563562 w 556"/>
                <a:gd name="T21" fmla="*/ 17463 h 1671"/>
                <a:gd name="T22" fmla="*/ 696912 w 556"/>
                <a:gd name="T23" fmla="*/ 23813 h 1671"/>
                <a:gd name="T24" fmla="*/ 828675 w 556"/>
                <a:gd name="T25" fmla="*/ 44450 h 1671"/>
                <a:gd name="T26" fmla="*/ 836613 w 556"/>
                <a:gd name="T27" fmla="*/ 44450 h 1671"/>
                <a:gd name="T28" fmla="*/ 839788 w 556"/>
                <a:gd name="T29" fmla="*/ 39688 h 1671"/>
                <a:gd name="T30" fmla="*/ 842963 w 556"/>
                <a:gd name="T31" fmla="*/ 36513 h 1671"/>
                <a:gd name="T32" fmla="*/ 846138 w 556"/>
                <a:gd name="T33" fmla="*/ 33338 h 1671"/>
                <a:gd name="T34" fmla="*/ 3175 w 556"/>
                <a:gd name="T35" fmla="*/ 2527301 h 1671"/>
                <a:gd name="T36" fmla="*/ 106363 w 556"/>
                <a:gd name="T37" fmla="*/ 2573338 h 1671"/>
                <a:gd name="T38" fmla="*/ 230187 w 556"/>
                <a:gd name="T39" fmla="*/ 2613026 h 1671"/>
                <a:gd name="T40" fmla="*/ 361950 w 556"/>
                <a:gd name="T41" fmla="*/ 2636838 h 1671"/>
                <a:gd name="T42" fmla="*/ 495300 w 556"/>
                <a:gd name="T43" fmla="*/ 2652713 h 1671"/>
                <a:gd name="T44" fmla="*/ 630237 w 556"/>
                <a:gd name="T45" fmla="*/ 2652713 h 1671"/>
                <a:gd name="T46" fmla="*/ 763587 w 556"/>
                <a:gd name="T47" fmla="*/ 2636838 h 1671"/>
                <a:gd name="T48" fmla="*/ 882650 w 556"/>
                <a:gd name="T49" fmla="*/ 2613026 h 1671"/>
                <a:gd name="T50" fmla="*/ 879475 w 556"/>
                <a:gd name="T51" fmla="*/ 2609851 h 1671"/>
                <a:gd name="T52" fmla="*/ 876300 w 556"/>
                <a:gd name="T53" fmla="*/ 2606676 h 1671"/>
                <a:gd name="T54" fmla="*/ 873125 w 556"/>
                <a:gd name="T55" fmla="*/ 2603501 h 1671"/>
                <a:gd name="T56" fmla="*/ 871538 w 556"/>
                <a:gd name="T57" fmla="*/ 2600326 h 1671"/>
                <a:gd name="T58" fmla="*/ 763587 w 556"/>
                <a:gd name="T59" fmla="*/ 2622551 h 1671"/>
                <a:gd name="T60" fmla="*/ 630237 w 556"/>
                <a:gd name="T61" fmla="*/ 2633663 h 1671"/>
                <a:gd name="T62" fmla="*/ 495300 w 556"/>
                <a:gd name="T63" fmla="*/ 2633663 h 1671"/>
                <a:gd name="T64" fmla="*/ 365125 w 556"/>
                <a:gd name="T65" fmla="*/ 2622551 h 1671"/>
                <a:gd name="T66" fmla="*/ 236537 w 556"/>
                <a:gd name="T67" fmla="*/ 2593976 h 1671"/>
                <a:gd name="T68" fmla="*/ 112712 w 556"/>
                <a:gd name="T69" fmla="*/ 2557463 h 1671"/>
                <a:gd name="T70" fmla="*/ 0 w 556"/>
                <a:gd name="T71" fmla="*/ 2509838 h 1671"/>
                <a:gd name="T72" fmla="*/ 0 w 556"/>
                <a:gd name="T73" fmla="*/ 2513013 h 1671"/>
                <a:gd name="T74" fmla="*/ 0 w 556"/>
                <a:gd name="T75" fmla="*/ 2517776 h 1671"/>
                <a:gd name="T76" fmla="*/ 0 w 556"/>
                <a:gd name="T77" fmla="*/ 2524126 h 1671"/>
                <a:gd name="T78" fmla="*/ 3175 w 556"/>
                <a:gd name="T79" fmla="*/ 2527301 h 167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56"/>
                <a:gd name="T121" fmla="*/ 0 h 1671"/>
                <a:gd name="T122" fmla="*/ 556 w 556"/>
                <a:gd name="T123" fmla="*/ 1671 h 167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56" h="1671">
                  <a:moveTo>
                    <a:pt x="533" y="19"/>
                  </a:moveTo>
                  <a:lnTo>
                    <a:pt x="524" y="17"/>
                  </a:lnTo>
                  <a:lnTo>
                    <a:pt x="481" y="9"/>
                  </a:lnTo>
                  <a:lnTo>
                    <a:pt x="441" y="4"/>
                  </a:lnTo>
                  <a:lnTo>
                    <a:pt x="397" y="2"/>
                  </a:lnTo>
                  <a:lnTo>
                    <a:pt x="355" y="0"/>
                  </a:lnTo>
                  <a:lnTo>
                    <a:pt x="312" y="2"/>
                  </a:lnTo>
                  <a:lnTo>
                    <a:pt x="270" y="4"/>
                  </a:lnTo>
                  <a:lnTo>
                    <a:pt x="228" y="9"/>
                  </a:lnTo>
                  <a:lnTo>
                    <a:pt x="195" y="15"/>
                  </a:lnTo>
                  <a:lnTo>
                    <a:pt x="195" y="17"/>
                  </a:lnTo>
                  <a:lnTo>
                    <a:pt x="193" y="19"/>
                  </a:lnTo>
                  <a:lnTo>
                    <a:pt x="193" y="21"/>
                  </a:lnTo>
                  <a:lnTo>
                    <a:pt x="193" y="23"/>
                  </a:lnTo>
                  <a:lnTo>
                    <a:pt x="192" y="25"/>
                  </a:lnTo>
                  <a:lnTo>
                    <a:pt x="192" y="27"/>
                  </a:lnTo>
                  <a:lnTo>
                    <a:pt x="230" y="21"/>
                  </a:lnTo>
                  <a:lnTo>
                    <a:pt x="270" y="15"/>
                  </a:lnTo>
                  <a:lnTo>
                    <a:pt x="312" y="11"/>
                  </a:lnTo>
                  <a:lnTo>
                    <a:pt x="355" y="11"/>
                  </a:lnTo>
                  <a:lnTo>
                    <a:pt x="397" y="11"/>
                  </a:lnTo>
                  <a:lnTo>
                    <a:pt x="439" y="15"/>
                  </a:lnTo>
                  <a:lnTo>
                    <a:pt x="481" y="21"/>
                  </a:lnTo>
                  <a:lnTo>
                    <a:pt x="522" y="28"/>
                  </a:lnTo>
                  <a:lnTo>
                    <a:pt x="527" y="28"/>
                  </a:lnTo>
                  <a:lnTo>
                    <a:pt x="529" y="27"/>
                  </a:lnTo>
                  <a:lnTo>
                    <a:pt x="529" y="25"/>
                  </a:lnTo>
                  <a:lnTo>
                    <a:pt x="531" y="23"/>
                  </a:lnTo>
                  <a:lnTo>
                    <a:pt x="533" y="21"/>
                  </a:lnTo>
                  <a:lnTo>
                    <a:pt x="533" y="19"/>
                  </a:lnTo>
                  <a:close/>
                  <a:moveTo>
                    <a:pt x="2" y="1592"/>
                  </a:moveTo>
                  <a:lnTo>
                    <a:pt x="30" y="1606"/>
                  </a:lnTo>
                  <a:lnTo>
                    <a:pt x="67" y="1621"/>
                  </a:lnTo>
                  <a:lnTo>
                    <a:pt x="107" y="1634"/>
                  </a:lnTo>
                  <a:lnTo>
                    <a:pt x="145" y="1646"/>
                  </a:lnTo>
                  <a:lnTo>
                    <a:pt x="186" y="1654"/>
                  </a:lnTo>
                  <a:lnTo>
                    <a:pt x="228" y="1661"/>
                  </a:lnTo>
                  <a:lnTo>
                    <a:pt x="270" y="1667"/>
                  </a:lnTo>
                  <a:lnTo>
                    <a:pt x="312" y="1671"/>
                  </a:lnTo>
                  <a:lnTo>
                    <a:pt x="355" y="1671"/>
                  </a:lnTo>
                  <a:lnTo>
                    <a:pt x="397" y="1671"/>
                  </a:lnTo>
                  <a:lnTo>
                    <a:pt x="441" y="1667"/>
                  </a:lnTo>
                  <a:lnTo>
                    <a:pt x="481" y="1661"/>
                  </a:lnTo>
                  <a:lnTo>
                    <a:pt x="524" y="1654"/>
                  </a:lnTo>
                  <a:lnTo>
                    <a:pt x="556" y="1646"/>
                  </a:lnTo>
                  <a:lnTo>
                    <a:pt x="554" y="1644"/>
                  </a:lnTo>
                  <a:lnTo>
                    <a:pt x="552" y="1642"/>
                  </a:lnTo>
                  <a:lnTo>
                    <a:pt x="552" y="1640"/>
                  </a:lnTo>
                  <a:lnTo>
                    <a:pt x="550" y="1640"/>
                  </a:lnTo>
                  <a:lnTo>
                    <a:pt x="550" y="1638"/>
                  </a:lnTo>
                  <a:lnTo>
                    <a:pt x="549" y="1638"/>
                  </a:lnTo>
                  <a:lnTo>
                    <a:pt x="522" y="1644"/>
                  </a:lnTo>
                  <a:lnTo>
                    <a:pt x="481" y="1652"/>
                  </a:lnTo>
                  <a:lnTo>
                    <a:pt x="439" y="1656"/>
                  </a:lnTo>
                  <a:lnTo>
                    <a:pt x="397" y="1659"/>
                  </a:lnTo>
                  <a:lnTo>
                    <a:pt x="355" y="1661"/>
                  </a:lnTo>
                  <a:lnTo>
                    <a:pt x="312" y="1659"/>
                  </a:lnTo>
                  <a:lnTo>
                    <a:pt x="270" y="1656"/>
                  </a:lnTo>
                  <a:lnTo>
                    <a:pt x="230" y="1652"/>
                  </a:lnTo>
                  <a:lnTo>
                    <a:pt x="188" y="1644"/>
                  </a:lnTo>
                  <a:lnTo>
                    <a:pt x="149" y="1634"/>
                  </a:lnTo>
                  <a:lnTo>
                    <a:pt x="109" y="1623"/>
                  </a:lnTo>
                  <a:lnTo>
                    <a:pt x="71" y="1611"/>
                  </a:lnTo>
                  <a:lnTo>
                    <a:pt x="34" y="1596"/>
                  </a:lnTo>
                  <a:lnTo>
                    <a:pt x="0" y="1581"/>
                  </a:lnTo>
                  <a:lnTo>
                    <a:pt x="0" y="1583"/>
                  </a:lnTo>
                  <a:lnTo>
                    <a:pt x="0" y="1585"/>
                  </a:lnTo>
                  <a:lnTo>
                    <a:pt x="0" y="1586"/>
                  </a:lnTo>
                  <a:lnTo>
                    <a:pt x="0" y="1588"/>
                  </a:lnTo>
                  <a:lnTo>
                    <a:pt x="0" y="1590"/>
                  </a:lnTo>
                  <a:lnTo>
                    <a:pt x="2" y="1590"/>
                  </a:lnTo>
                  <a:lnTo>
                    <a:pt x="2" y="1592"/>
                  </a:lnTo>
                  <a:close/>
                </a:path>
              </a:pathLst>
            </a:custGeom>
            <a:solidFill>
              <a:srgbClr val="63C0FF"/>
            </a:solidFill>
            <a:ln w="9525">
              <a:noFill/>
              <a:round/>
            </a:ln>
          </p:spPr>
          <p:txBody>
            <a:bodyPr/>
            <a:lstStyle/>
            <a:p>
              <a:endParaRPr lang="en-US"/>
            </a:p>
          </p:txBody>
        </p:sp>
        <p:sp>
          <p:nvSpPr>
            <p:cNvPr id="21672" name="Freeform 372"/>
            <p:cNvSpPr>
              <a:spLocks noEditPoints="1"/>
            </p:cNvSpPr>
            <p:nvPr/>
          </p:nvSpPr>
          <p:spPr bwMode="auto">
            <a:xfrm>
              <a:off x="5135034" y="2258992"/>
              <a:ext cx="781756" cy="2635250"/>
            </a:xfrm>
            <a:custGeom>
              <a:avLst/>
              <a:gdLst>
                <a:gd name="T0" fmla="*/ 831850 w 554"/>
                <a:gd name="T1" fmla="*/ 28575 h 1660"/>
                <a:gd name="T2" fmla="*/ 700087 w 554"/>
                <a:gd name="T3" fmla="*/ 6350 h 1660"/>
                <a:gd name="T4" fmla="*/ 566737 w 554"/>
                <a:gd name="T5" fmla="*/ 0 h 1660"/>
                <a:gd name="T6" fmla="*/ 431800 w 554"/>
                <a:gd name="T7" fmla="*/ 6350 h 1660"/>
                <a:gd name="T8" fmla="*/ 309562 w 554"/>
                <a:gd name="T9" fmla="*/ 25400 h 1660"/>
                <a:gd name="T10" fmla="*/ 307975 w 554"/>
                <a:gd name="T11" fmla="*/ 31750 h 1660"/>
                <a:gd name="T12" fmla="*/ 307975 w 554"/>
                <a:gd name="T13" fmla="*/ 34925 h 1660"/>
                <a:gd name="T14" fmla="*/ 304800 w 554"/>
                <a:gd name="T15" fmla="*/ 39688 h 1660"/>
                <a:gd name="T16" fmla="*/ 304800 w 554"/>
                <a:gd name="T17" fmla="*/ 42862 h 1660"/>
                <a:gd name="T18" fmla="*/ 368300 w 554"/>
                <a:gd name="T19" fmla="*/ 31750 h 1660"/>
                <a:gd name="T20" fmla="*/ 498475 w 554"/>
                <a:gd name="T21" fmla="*/ 19050 h 1660"/>
                <a:gd name="T22" fmla="*/ 633412 w 554"/>
                <a:gd name="T23" fmla="*/ 19050 h 1660"/>
                <a:gd name="T24" fmla="*/ 763587 w 554"/>
                <a:gd name="T25" fmla="*/ 31750 h 1660"/>
                <a:gd name="T26" fmla="*/ 835025 w 554"/>
                <a:gd name="T27" fmla="*/ 46037 h 1660"/>
                <a:gd name="T28" fmla="*/ 838200 w 554"/>
                <a:gd name="T29" fmla="*/ 39688 h 1660"/>
                <a:gd name="T30" fmla="*/ 839788 w 554"/>
                <a:gd name="T31" fmla="*/ 36513 h 1660"/>
                <a:gd name="T32" fmla="*/ 842963 w 554"/>
                <a:gd name="T33" fmla="*/ 34925 h 1660"/>
                <a:gd name="T34" fmla="*/ 846138 w 554"/>
                <a:gd name="T35" fmla="*/ 31750 h 1660"/>
                <a:gd name="T36" fmla="*/ 53975 w 554"/>
                <a:gd name="T37" fmla="*/ 2532063 h 1660"/>
                <a:gd name="T38" fmla="*/ 173037 w 554"/>
                <a:gd name="T39" fmla="*/ 2578100 h 1660"/>
                <a:gd name="T40" fmla="*/ 301625 w 554"/>
                <a:gd name="T41" fmla="*/ 2611438 h 1660"/>
                <a:gd name="T42" fmla="*/ 431800 w 554"/>
                <a:gd name="T43" fmla="*/ 2628900 h 1660"/>
                <a:gd name="T44" fmla="*/ 566737 w 554"/>
                <a:gd name="T45" fmla="*/ 2635250 h 1660"/>
                <a:gd name="T46" fmla="*/ 700087 w 554"/>
                <a:gd name="T47" fmla="*/ 2628900 h 1660"/>
                <a:gd name="T48" fmla="*/ 831850 w 554"/>
                <a:gd name="T49" fmla="*/ 2611438 h 1660"/>
                <a:gd name="T50" fmla="*/ 879475 w 554"/>
                <a:gd name="T51" fmla="*/ 2595563 h 1660"/>
                <a:gd name="T52" fmla="*/ 876300 w 554"/>
                <a:gd name="T53" fmla="*/ 2592388 h 1660"/>
                <a:gd name="T54" fmla="*/ 874713 w 554"/>
                <a:gd name="T55" fmla="*/ 2589213 h 1660"/>
                <a:gd name="T56" fmla="*/ 871538 w 554"/>
                <a:gd name="T57" fmla="*/ 2586038 h 1660"/>
                <a:gd name="T58" fmla="*/ 828675 w 554"/>
                <a:gd name="T59" fmla="*/ 2592388 h 1660"/>
                <a:gd name="T60" fmla="*/ 700087 w 554"/>
                <a:gd name="T61" fmla="*/ 2614613 h 1660"/>
                <a:gd name="T62" fmla="*/ 566737 w 554"/>
                <a:gd name="T63" fmla="*/ 2620963 h 1660"/>
                <a:gd name="T64" fmla="*/ 431800 w 554"/>
                <a:gd name="T65" fmla="*/ 2614613 h 1660"/>
                <a:gd name="T66" fmla="*/ 304800 w 554"/>
                <a:gd name="T67" fmla="*/ 2592388 h 1660"/>
                <a:gd name="T68" fmla="*/ 179387 w 554"/>
                <a:gd name="T69" fmla="*/ 2562225 h 1660"/>
                <a:gd name="T70" fmla="*/ 60325 w 554"/>
                <a:gd name="T71" fmla="*/ 2516188 h 1660"/>
                <a:gd name="T72" fmla="*/ 0 w 554"/>
                <a:gd name="T73" fmla="*/ 2492375 h 1660"/>
                <a:gd name="T74" fmla="*/ 3175 w 554"/>
                <a:gd name="T75" fmla="*/ 2495550 h 1660"/>
                <a:gd name="T76" fmla="*/ 3175 w 554"/>
                <a:gd name="T77" fmla="*/ 2501900 h 1660"/>
                <a:gd name="T78" fmla="*/ 3175 w 554"/>
                <a:gd name="T79" fmla="*/ 2505075 h 1660"/>
                <a:gd name="T80" fmla="*/ 3175 w 554"/>
                <a:gd name="T81" fmla="*/ 2509838 h 16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4"/>
                <a:gd name="T124" fmla="*/ 0 h 1660"/>
                <a:gd name="T125" fmla="*/ 554 w 554"/>
                <a:gd name="T126" fmla="*/ 1660 h 16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4" h="1660">
                  <a:moveTo>
                    <a:pt x="533" y="20"/>
                  </a:moveTo>
                  <a:lnTo>
                    <a:pt x="524" y="18"/>
                  </a:lnTo>
                  <a:lnTo>
                    <a:pt x="483" y="10"/>
                  </a:lnTo>
                  <a:lnTo>
                    <a:pt x="441" y="4"/>
                  </a:lnTo>
                  <a:lnTo>
                    <a:pt x="399" y="2"/>
                  </a:lnTo>
                  <a:lnTo>
                    <a:pt x="357" y="0"/>
                  </a:lnTo>
                  <a:lnTo>
                    <a:pt x="314" y="2"/>
                  </a:lnTo>
                  <a:lnTo>
                    <a:pt x="272" y="4"/>
                  </a:lnTo>
                  <a:lnTo>
                    <a:pt x="230" y="10"/>
                  </a:lnTo>
                  <a:lnTo>
                    <a:pt x="195" y="16"/>
                  </a:lnTo>
                  <a:lnTo>
                    <a:pt x="195" y="18"/>
                  </a:lnTo>
                  <a:lnTo>
                    <a:pt x="194" y="20"/>
                  </a:lnTo>
                  <a:lnTo>
                    <a:pt x="194" y="22"/>
                  </a:lnTo>
                  <a:lnTo>
                    <a:pt x="192" y="23"/>
                  </a:lnTo>
                  <a:lnTo>
                    <a:pt x="192" y="25"/>
                  </a:lnTo>
                  <a:lnTo>
                    <a:pt x="192" y="27"/>
                  </a:lnTo>
                  <a:lnTo>
                    <a:pt x="232" y="20"/>
                  </a:lnTo>
                  <a:lnTo>
                    <a:pt x="272" y="16"/>
                  </a:lnTo>
                  <a:lnTo>
                    <a:pt x="314" y="12"/>
                  </a:lnTo>
                  <a:lnTo>
                    <a:pt x="357" y="12"/>
                  </a:lnTo>
                  <a:lnTo>
                    <a:pt x="399" y="12"/>
                  </a:lnTo>
                  <a:lnTo>
                    <a:pt x="441" y="16"/>
                  </a:lnTo>
                  <a:lnTo>
                    <a:pt x="481" y="20"/>
                  </a:lnTo>
                  <a:lnTo>
                    <a:pt x="522" y="27"/>
                  </a:lnTo>
                  <a:lnTo>
                    <a:pt x="526" y="29"/>
                  </a:lnTo>
                  <a:lnTo>
                    <a:pt x="526" y="27"/>
                  </a:lnTo>
                  <a:lnTo>
                    <a:pt x="528" y="25"/>
                  </a:lnTo>
                  <a:lnTo>
                    <a:pt x="529" y="23"/>
                  </a:lnTo>
                  <a:lnTo>
                    <a:pt x="531" y="22"/>
                  </a:lnTo>
                  <a:lnTo>
                    <a:pt x="531" y="20"/>
                  </a:lnTo>
                  <a:lnTo>
                    <a:pt x="533" y="20"/>
                  </a:lnTo>
                  <a:close/>
                  <a:moveTo>
                    <a:pt x="2" y="1581"/>
                  </a:moveTo>
                  <a:lnTo>
                    <a:pt x="34" y="1595"/>
                  </a:lnTo>
                  <a:lnTo>
                    <a:pt x="71" y="1610"/>
                  </a:lnTo>
                  <a:lnTo>
                    <a:pt x="109" y="1624"/>
                  </a:lnTo>
                  <a:lnTo>
                    <a:pt x="149" y="1635"/>
                  </a:lnTo>
                  <a:lnTo>
                    <a:pt x="190" y="1645"/>
                  </a:lnTo>
                  <a:lnTo>
                    <a:pt x="230" y="1652"/>
                  </a:lnTo>
                  <a:lnTo>
                    <a:pt x="272" y="1656"/>
                  </a:lnTo>
                  <a:lnTo>
                    <a:pt x="314" y="1660"/>
                  </a:lnTo>
                  <a:lnTo>
                    <a:pt x="357" y="1660"/>
                  </a:lnTo>
                  <a:lnTo>
                    <a:pt x="399" y="1660"/>
                  </a:lnTo>
                  <a:lnTo>
                    <a:pt x="441" y="1656"/>
                  </a:lnTo>
                  <a:lnTo>
                    <a:pt x="483" y="1652"/>
                  </a:lnTo>
                  <a:lnTo>
                    <a:pt x="524" y="1645"/>
                  </a:lnTo>
                  <a:lnTo>
                    <a:pt x="554" y="1637"/>
                  </a:lnTo>
                  <a:lnTo>
                    <a:pt x="554" y="1635"/>
                  </a:lnTo>
                  <a:lnTo>
                    <a:pt x="552" y="1635"/>
                  </a:lnTo>
                  <a:lnTo>
                    <a:pt x="552" y="1633"/>
                  </a:lnTo>
                  <a:lnTo>
                    <a:pt x="551" y="1633"/>
                  </a:lnTo>
                  <a:lnTo>
                    <a:pt x="551" y="1631"/>
                  </a:lnTo>
                  <a:lnTo>
                    <a:pt x="549" y="1629"/>
                  </a:lnTo>
                  <a:lnTo>
                    <a:pt x="547" y="1627"/>
                  </a:lnTo>
                  <a:lnTo>
                    <a:pt x="522" y="1633"/>
                  </a:lnTo>
                  <a:lnTo>
                    <a:pt x="481" y="1641"/>
                  </a:lnTo>
                  <a:lnTo>
                    <a:pt x="441" y="1647"/>
                  </a:lnTo>
                  <a:lnTo>
                    <a:pt x="399" y="1649"/>
                  </a:lnTo>
                  <a:lnTo>
                    <a:pt x="357" y="1651"/>
                  </a:lnTo>
                  <a:lnTo>
                    <a:pt x="314" y="1649"/>
                  </a:lnTo>
                  <a:lnTo>
                    <a:pt x="272" y="1647"/>
                  </a:lnTo>
                  <a:lnTo>
                    <a:pt x="232" y="1641"/>
                  </a:lnTo>
                  <a:lnTo>
                    <a:pt x="192" y="1633"/>
                  </a:lnTo>
                  <a:lnTo>
                    <a:pt x="151" y="1624"/>
                  </a:lnTo>
                  <a:lnTo>
                    <a:pt x="113" y="1614"/>
                  </a:lnTo>
                  <a:lnTo>
                    <a:pt x="75" y="1601"/>
                  </a:lnTo>
                  <a:lnTo>
                    <a:pt x="38" y="1585"/>
                  </a:lnTo>
                  <a:lnTo>
                    <a:pt x="2" y="1570"/>
                  </a:lnTo>
                  <a:lnTo>
                    <a:pt x="0" y="1570"/>
                  </a:lnTo>
                  <a:lnTo>
                    <a:pt x="2" y="1570"/>
                  </a:lnTo>
                  <a:lnTo>
                    <a:pt x="2" y="1572"/>
                  </a:lnTo>
                  <a:lnTo>
                    <a:pt x="2" y="1574"/>
                  </a:lnTo>
                  <a:lnTo>
                    <a:pt x="2" y="1576"/>
                  </a:lnTo>
                  <a:lnTo>
                    <a:pt x="2" y="1578"/>
                  </a:lnTo>
                  <a:lnTo>
                    <a:pt x="2" y="1580"/>
                  </a:lnTo>
                  <a:lnTo>
                    <a:pt x="2" y="1581"/>
                  </a:lnTo>
                  <a:close/>
                </a:path>
              </a:pathLst>
            </a:custGeom>
            <a:solidFill>
              <a:srgbClr val="64C1FF"/>
            </a:solidFill>
            <a:ln w="9525">
              <a:noFill/>
              <a:round/>
            </a:ln>
          </p:spPr>
          <p:txBody>
            <a:bodyPr/>
            <a:lstStyle/>
            <a:p>
              <a:endParaRPr lang="en-US"/>
            </a:p>
          </p:txBody>
        </p:sp>
        <p:sp>
          <p:nvSpPr>
            <p:cNvPr id="21673" name="Freeform 373"/>
            <p:cNvSpPr>
              <a:spLocks noEditPoints="1"/>
            </p:cNvSpPr>
            <p:nvPr/>
          </p:nvSpPr>
          <p:spPr bwMode="auto">
            <a:xfrm>
              <a:off x="5135034" y="2268520"/>
              <a:ext cx="777522" cy="2619375"/>
            </a:xfrm>
            <a:custGeom>
              <a:avLst/>
              <a:gdLst>
                <a:gd name="T0" fmla="*/ 831850 w 551"/>
                <a:gd name="T1" fmla="*/ 26988 h 1650"/>
                <a:gd name="T2" fmla="*/ 700087 w 551"/>
                <a:gd name="T3" fmla="*/ 6350 h 1650"/>
                <a:gd name="T4" fmla="*/ 566737 w 551"/>
                <a:gd name="T5" fmla="*/ 0 h 1650"/>
                <a:gd name="T6" fmla="*/ 431800 w 551"/>
                <a:gd name="T7" fmla="*/ 6350 h 1650"/>
                <a:gd name="T8" fmla="*/ 307975 w 551"/>
                <a:gd name="T9" fmla="*/ 25400 h 1650"/>
                <a:gd name="T10" fmla="*/ 304800 w 551"/>
                <a:gd name="T11" fmla="*/ 30163 h 1650"/>
                <a:gd name="T12" fmla="*/ 304800 w 551"/>
                <a:gd name="T13" fmla="*/ 33338 h 1650"/>
                <a:gd name="T14" fmla="*/ 301625 w 551"/>
                <a:gd name="T15" fmla="*/ 39688 h 1650"/>
                <a:gd name="T16" fmla="*/ 298450 w 551"/>
                <a:gd name="T17" fmla="*/ 42862 h 1650"/>
                <a:gd name="T18" fmla="*/ 368300 w 551"/>
                <a:gd name="T19" fmla="*/ 30163 h 1650"/>
                <a:gd name="T20" fmla="*/ 498475 w 551"/>
                <a:gd name="T21" fmla="*/ 19050 h 1650"/>
                <a:gd name="T22" fmla="*/ 633412 w 551"/>
                <a:gd name="T23" fmla="*/ 19050 h 1650"/>
                <a:gd name="T24" fmla="*/ 763587 w 551"/>
                <a:gd name="T25" fmla="*/ 30163 h 1650"/>
                <a:gd name="T26" fmla="*/ 828675 w 551"/>
                <a:gd name="T27" fmla="*/ 42862 h 1650"/>
                <a:gd name="T28" fmla="*/ 831850 w 551"/>
                <a:gd name="T29" fmla="*/ 39688 h 1650"/>
                <a:gd name="T30" fmla="*/ 835025 w 551"/>
                <a:gd name="T31" fmla="*/ 36513 h 1650"/>
                <a:gd name="T32" fmla="*/ 838200 w 551"/>
                <a:gd name="T33" fmla="*/ 30163 h 1650"/>
                <a:gd name="T34" fmla="*/ 839787 w 551"/>
                <a:gd name="T35" fmla="*/ 26988 h 1650"/>
                <a:gd name="T36" fmla="*/ 57150 w 551"/>
                <a:gd name="T37" fmla="*/ 2516188 h 1650"/>
                <a:gd name="T38" fmla="*/ 176212 w 551"/>
                <a:gd name="T39" fmla="*/ 2559050 h 1650"/>
                <a:gd name="T40" fmla="*/ 301625 w 551"/>
                <a:gd name="T41" fmla="*/ 2592388 h 1650"/>
                <a:gd name="T42" fmla="*/ 431800 w 551"/>
                <a:gd name="T43" fmla="*/ 2611438 h 1650"/>
                <a:gd name="T44" fmla="*/ 566737 w 551"/>
                <a:gd name="T45" fmla="*/ 2619375 h 1650"/>
                <a:gd name="T46" fmla="*/ 700087 w 551"/>
                <a:gd name="T47" fmla="*/ 2611438 h 1650"/>
                <a:gd name="T48" fmla="*/ 831850 w 551"/>
                <a:gd name="T49" fmla="*/ 2592388 h 1650"/>
                <a:gd name="T50" fmla="*/ 874712 w 551"/>
                <a:gd name="T51" fmla="*/ 2579688 h 1650"/>
                <a:gd name="T52" fmla="*/ 871537 w 551"/>
                <a:gd name="T53" fmla="*/ 2576513 h 1650"/>
                <a:gd name="T54" fmla="*/ 868362 w 551"/>
                <a:gd name="T55" fmla="*/ 2573338 h 1650"/>
                <a:gd name="T56" fmla="*/ 865187 w 551"/>
                <a:gd name="T57" fmla="*/ 2568575 h 1650"/>
                <a:gd name="T58" fmla="*/ 828675 w 551"/>
                <a:gd name="T59" fmla="*/ 2576513 h 1650"/>
                <a:gd name="T60" fmla="*/ 696912 w 551"/>
                <a:gd name="T61" fmla="*/ 2595563 h 1650"/>
                <a:gd name="T62" fmla="*/ 566737 w 551"/>
                <a:gd name="T63" fmla="*/ 2601913 h 1650"/>
                <a:gd name="T64" fmla="*/ 434975 w 551"/>
                <a:gd name="T65" fmla="*/ 2595563 h 1650"/>
                <a:gd name="T66" fmla="*/ 307975 w 551"/>
                <a:gd name="T67" fmla="*/ 2576513 h 1650"/>
                <a:gd name="T68" fmla="*/ 182562 w 551"/>
                <a:gd name="T69" fmla="*/ 2543175 h 1650"/>
                <a:gd name="T70" fmla="*/ 63500 w 551"/>
                <a:gd name="T71" fmla="*/ 2500313 h 1650"/>
                <a:gd name="T72" fmla="*/ 0 w 551"/>
                <a:gd name="T73" fmla="*/ 2470150 h 1650"/>
                <a:gd name="T74" fmla="*/ 0 w 551"/>
                <a:gd name="T75" fmla="*/ 2476500 h 1650"/>
                <a:gd name="T76" fmla="*/ 0 w 551"/>
                <a:gd name="T77" fmla="*/ 2482850 h 1650"/>
                <a:gd name="T78" fmla="*/ 3175 w 551"/>
                <a:gd name="T79" fmla="*/ 2486025 h 1650"/>
                <a:gd name="T80" fmla="*/ 3175 w 551"/>
                <a:gd name="T81" fmla="*/ 2492375 h 165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1"/>
                <a:gd name="T124" fmla="*/ 0 h 1650"/>
                <a:gd name="T125" fmla="*/ 551 w 551"/>
                <a:gd name="T126" fmla="*/ 1650 h 165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1" h="1650">
                  <a:moveTo>
                    <a:pt x="529" y="17"/>
                  </a:moveTo>
                  <a:lnTo>
                    <a:pt x="524" y="17"/>
                  </a:lnTo>
                  <a:lnTo>
                    <a:pt x="483" y="10"/>
                  </a:lnTo>
                  <a:lnTo>
                    <a:pt x="441" y="4"/>
                  </a:lnTo>
                  <a:lnTo>
                    <a:pt x="399" y="0"/>
                  </a:lnTo>
                  <a:lnTo>
                    <a:pt x="357" y="0"/>
                  </a:lnTo>
                  <a:lnTo>
                    <a:pt x="314" y="0"/>
                  </a:lnTo>
                  <a:lnTo>
                    <a:pt x="272" y="4"/>
                  </a:lnTo>
                  <a:lnTo>
                    <a:pt x="232" y="10"/>
                  </a:lnTo>
                  <a:lnTo>
                    <a:pt x="194" y="16"/>
                  </a:lnTo>
                  <a:lnTo>
                    <a:pt x="192" y="17"/>
                  </a:lnTo>
                  <a:lnTo>
                    <a:pt x="192" y="19"/>
                  </a:lnTo>
                  <a:lnTo>
                    <a:pt x="192" y="21"/>
                  </a:lnTo>
                  <a:lnTo>
                    <a:pt x="190" y="23"/>
                  </a:lnTo>
                  <a:lnTo>
                    <a:pt x="190" y="25"/>
                  </a:lnTo>
                  <a:lnTo>
                    <a:pt x="190" y="27"/>
                  </a:lnTo>
                  <a:lnTo>
                    <a:pt x="188" y="27"/>
                  </a:lnTo>
                  <a:lnTo>
                    <a:pt x="194" y="27"/>
                  </a:lnTo>
                  <a:lnTo>
                    <a:pt x="232" y="19"/>
                  </a:lnTo>
                  <a:lnTo>
                    <a:pt x="274" y="16"/>
                  </a:lnTo>
                  <a:lnTo>
                    <a:pt x="314" y="12"/>
                  </a:lnTo>
                  <a:lnTo>
                    <a:pt x="357" y="10"/>
                  </a:lnTo>
                  <a:lnTo>
                    <a:pt x="399" y="12"/>
                  </a:lnTo>
                  <a:lnTo>
                    <a:pt x="439" y="16"/>
                  </a:lnTo>
                  <a:lnTo>
                    <a:pt x="481" y="19"/>
                  </a:lnTo>
                  <a:lnTo>
                    <a:pt x="522" y="27"/>
                  </a:lnTo>
                  <a:lnTo>
                    <a:pt x="522" y="25"/>
                  </a:lnTo>
                  <a:lnTo>
                    <a:pt x="524" y="25"/>
                  </a:lnTo>
                  <a:lnTo>
                    <a:pt x="524" y="23"/>
                  </a:lnTo>
                  <a:lnTo>
                    <a:pt x="526" y="23"/>
                  </a:lnTo>
                  <a:lnTo>
                    <a:pt x="526" y="21"/>
                  </a:lnTo>
                  <a:lnTo>
                    <a:pt x="528" y="19"/>
                  </a:lnTo>
                  <a:lnTo>
                    <a:pt x="529" y="17"/>
                  </a:lnTo>
                  <a:close/>
                  <a:moveTo>
                    <a:pt x="2" y="1570"/>
                  </a:moveTo>
                  <a:lnTo>
                    <a:pt x="36" y="1585"/>
                  </a:lnTo>
                  <a:lnTo>
                    <a:pt x="73" y="1600"/>
                  </a:lnTo>
                  <a:lnTo>
                    <a:pt x="111" y="1612"/>
                  </a:lnTo>
                  <a:lnTo>
                    <a:pt x="151" y="1623"/>
                  </a:lnTo>
                  <a:lnTo>
                    <a:pt x="190" y="1633"/>
                  </a:lnTo>
                  <a:lnTo>
                    <a:pt x="232" y="1641"/>
                  </a:lnTo>
                  <a:lnTo>
                    <a:pt x="272" y="1645"/>
                  </a:lnTo>
                  <a:lnTo>
                    <a:pt x="314" y="1648"/>
                  </a:lnTo>
                  <a:lnTo>
                    <a:pt x="357" y="1650"/>
                  </a:lnTo>
                  <a:lnTo>
                    <a:pt x="399" y="1648"/>
                  </a:lnTo>
                  <a:lnTo>
                    <a:pt x="441" y="1645"/>
                  </a:lnTo>
                  <a:lnTo>
                    <a:pt x="483" y="1641"/>
                  </a:lnTo>
                  <a:lnTo>
                    <a:pt x="524" y="1633"/>
                  </a:lnTo>
                  <a:lnTo>
                    <a:pt x="551" y="1627"/>
                  </a:lnTo>
                  <a:lnTo>
                    <a:pt x="551" y="1625"/>
                  </a:lnTo>
                  <a:lnTo>
                    <a:pt x="549" y="1623"/>
                  </a:lnTo>
                  <a:lnTo>
                    <a:pt x="547" y="1621"/>
                  </a:lnTo>
                  <a:lnTo>
                    <a:pt x="545" y="1620"/>
                  </a:lnTo>
                  <a:lnTo>
                    <a:pt x="545" y="1618"/>
                  </a:lnTo>
                  <a:lnTo>
                    <a:pt x="543" y="1618"/>
                  </a:lnTo>
                  <a:lnTo>
                    <a:pt x="522" y="1623"/>
                  </a:lnTo>
                  <a:lnTo>
                    <a:pt x="481" y="1629"/>
                  </a:lnTo>
                  <a:lnTo>
                    <a:pt x="439" y="1635"/>
                  </a:lnTo>
                  <a:lnTo>
                    <a:pt x="399" y="1639"/>
                  </a:lnTo>
                  <a:lnTo>
                    <a:pt x="357" y="1639"/>
                  </a:lnTo>
                  <a:lnTo>
                    <a:pt x="314" y="1639"/>
                  </a:lnTo>
                  <a:lnTo>
                    <a:pt x="274" y="1635"/>
                  </a:lnTo>
                  <a:lnTo>
                    <a:pt x="232" y="1629"/>
                  </a:lnTo>
                  <a:lnTo>
                    <a:pt x="194" y="1623"/>
                  </a:lnTo>
                  <a:lnTo>
                    <a:pt x="153" y="1614"/>
                  </a:lnTo>
                  <a:lnTo>
                    <a:pt x="115" y="1602"/>
                  </a:lnTo>
                  <a:lnTo>
                    <a:pt x="76" y="1589"/>
                  </a:lnTo>
                  <a:lnTo>
                    <a:pt x="40" y="1575"/>
                  </a:lnTo>
                  <a:lnTo>
                    <a:pt x="4" y="1558"/>
                  </a:lnTo>
                  <a:lnTo>
                    <a:pt x="0" y="1556"/>
                  </a:lnTo>
                  <a:lnTo>
                    <a:pt x="0" y="1558"/>
                  </a:lnTo>
                  <a:lnTo>
                    <a:pt x="0" y="1560"/>
                  </a:lnTo>
                  <a:lnTo>
                    <a:pt x="0" y="1562"/>
                  </a:lnTo>
                  <a:lnTo>
                    <a:pt x="0" y="1564"/>
                  </a:lnTo>
                  <a:lnTo>
                    <a:pt x="2" y="1564"/>
                  </a:lnTo>
                  <a:lnTo>
                    <a:pt x="2" y="1566"/>
                  </a:lnTo>
                  <a:lnTo>
                    <a:pt x="2" y="1568"/>
                  </a:lnTo>
                  <a:lnTo>
                    <a:pt x="2" y="1570"/>
                  </a:lnTo>
                  <a:close/>
                </a:path>
              </a:pathLst>
            </a:custGeom>
            <a:solidFill>
              <a:srgbClr val="65C1FF"/>
            </a:solidFill>
            <a:ln w="9525">
              <a:noFill/>
              <a:round/>
            </a:ln>
          </p:spPr>
          <p:txBody>
            <a:bodyPr/>
            <a:lstStyle/>
            <a:p>
              <a:endParaRPr lang="en-US"/>
            </a:p>
          </p:txBody>
        </p:sp>
        <p:sp>
          <p:nvSpPr>
            <p:cNvPr id="21674" name="Freeform 374"/>
            <p:cNvSpPr>
              <a:spLocks noEditPoints="1"/>
            </p:cNvSpPr>
            <p:nvPr/>
          </p:nvSpPr>
          <p:spPr bwMode="auto">
            <a:xfrm>
              <a:off x="5135035" y="2278042"/>
              <a:ext cx="771877" cy="2601912"/>
            </a:xfrm>
            <a:custGeom>
              <a:avLst/>
              <a:gdLst>
                <a:gd name="T0" fmla="*/ 828675 w 547"/>
                <a:gd name="T1" fmla="*/ 23812 h 1639"/>
                <a:gd name="T2" fmla="*/ 700087 w 547"/>
                <a:gd name="T3" fmla="*/ 6350 h 1639"/>
                <a:gd name="T4" fmla="*/ 566737 w 547"/>
                <a:gd name="T5" fmla="*/ 0 h 1639"/>
                <a:gd name="T6" fmla="*/ 431800 w 547"/>
                <a:gd name="T7" fmla="*/ 6350 h 1639"/>
                <a:gd name="T8" fmla="*/ 304800 w 547"/>
                <a:gd name="T9" fmla="*/ 23812 h 1639"/>
                <a:gd name="T10" fmla="*/ 301625 w 547"/>
                <a:gd name="T11" fmla="*/ 26987 h 1639"/>
                <a:gd name="T12" fmla="*/ 301625 w 547"/>
                <a:gd name="T13" fmla="*/ 33337 h 1639"/>
                <a:gd name="T14" fmla="*/ 298450 w 547"/>
                <a:gd name="T15" fmla="*/ 36512 h 1639"/>
                <a:gd name="T16" fmla="*/ 298450 w 547"/>
                <a:gd name="T17" fmla="*/ 42862 h 1639"/>
                <a:gd name="T18" fmla="*/ 307975 w 547"/>
                <a:gd name="T19" fmla="*/ 42862 h 1639"/>
                <a:gd name="T20" fmla="*/ 434975 w 547"/>
                <a:gd name="T21" fmla="*/ 20637 h 1639"/>
                <a:gd name="T22" fmla="*/ 566737 w 547"/>
                <a:gd name="T23" fmla="*/ 15875 h 1639"/>
                <a:gd name="T24" fmla="*/ 696912 w 547"/>
                <a:gd name="T25" fmla="*/ 20637 h 1639"/>
                <a:gd name="T26" fmla="*/ 822325 w 547"/>
                <a:gd name="T27" fmla="*/ 39687 h 1639"/>
                <a:gd name="T28" fmla="*/ 825500 w 547"/>
                <a:gd name="T29" fmla="*/ 36512 h 1639"/>
                <a:gd name="T30" fmla="*/ 828675 w 547"/>
                <a:gd name="T31" fmla="*/ 33337 h 1639"/>
                <a:gd name="T32" fmla="*/ 831850 w 547"/>
                <a:gd name="T33" fmla="*/ 30162 h 1639"/>
                <a:gd name="T34" fmla="*/ 835025 w 547"/>
                <a:gd name="T35" fmla="*/ 26987 h 1639"/>
                <a:gd name="T36" fmla="*/ 3175 w 547"/>
                <a:gd name="T37" fmla="*/ 2473325 h 1639"/>
                <a:gd name="T38" fmla="*/ 119062 w 547"/>
                <a:gd name="T39" fmla="*/ 2522537 h 1639"/>
                <a:gd name="T40" fmla="*/ 239712 w 547"/>
                <a:gd name="T41" fmla="*/ 2559050 h 1639"/>
                <a:gd name="T42" fmla="*/ 368300 w 547"/>
                <a:gd name="T43" fmla="*/ 2586037 h 1639"/>
                <a:gd name="T44" fmla="*/ 498475 w 547"/>
                <a:gd name="T45" fmla="*/ 2598737 h 1639"/>
                <a:gd name="T46" fmla="*/ 633412 w 547"/>
                <a:gd name="T47" fmla="*/ 2598737 h 1639"/>
                <a:gd name="T48" fmla="*/ 763587 w 547"/>
                <a:gd name="T49" fmla="*/ 2586037 h 1639"/>
                <a:gd name="T50" fmla="*/ 868362 w 547"/>
                <a:gd name="T51" fmla="*/ 2563812 h 1639"/>
                <a:gd name="T52" fmla="*/ 865187 w 547"/>
                <a:gd name="T53" fmla="*/ 2562225 h 1639"/>
                <a:gd name="T54" fmla="*/ 862012 w 547"/>
                <a:gd name="T55" fmla="*/ 2559050 h 1639"/>
                <a:gd name="T56" fmla="*/ 858837 w 547"/>
                <a:gd name="T57" fmla="*/ 2555875 h 1639"/>
                <a:gd name="T58" fmla="*/ 855662 w 547"/>
                <a:gd name="T59" fmla="*/ 2549525 h 1639"/>
                <a:gd name="T60" fmla="*/ 761999 w 547"/>
                <a:gd name="T61" fmla="*/ 2570162 h 1639"/>
                <a:gd name="T62" fmla="*/ 633412 w 547"/>
                <a:gd name="T63" fmla="*/ 2582862 h 1639"/>
                <a:gd name="T64" fmla="*/ 498475 w 547"/>
                <a:gd name="T65" fmla="*/ 2582862 h 1639"/>
                <a:gd name="T66" fmla="*/ 371475 w 547"/>
                <a:gd name="T67" fmla="*/ 2570162 h 1639"/>
                <a:gd name="T68" fmla="*/ 246062 w 547"/>
                <a:gd name="T69" fmla="*/ 2543175 h 1639"/>
                <a:gd name="T70" fmla="*/ 123825 w 547"/>
                <a:gd name="T71" fmla="*/ 2506662 h 1639"/>
                <a:gd name="T72" fmla="*/ 7937 w 547"/>
                <a:gd name="T73" fmla="*/ 2457450 h 1639"/>
                <a:gd name="T74" fmla="*/ 0 w 547"/>
                <a:gd name="T75" fmla="*/ 2454275 h 1639"/>
                <a:gd name="T76" fmla="*/ 0 w 547"/>
                <a:gd name="T77" fmla="*/ 2457450 h 1639"/>
                <a:gd name="T78" fmla="*/ 0 w 547"/>
                <a:gd name="T79" fmla="*/ 2463800 h 1639"/>
                <a:gd name="T80" fmla="*/ 0 w 547"/>
                <a:gd name="T81" fmla="*/ 2470150 h 163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47"/>
                <a:gd name="T124" fmla="*/ 0 h 1639"/>
                <a:gd name="T125" fmla="*/ 547 w 547"/>
                <a:gd name="T126" fmla="*/ 1639 h 163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47" h="1639">
                  <a:moveTo>
                    <a:pt x="526" y="17"/>
                  </a:moveTo>
                  <a:lnTo>
                    <a:pt x="522" y="15"/>
                  </a:lnTo>
                  <a:lnTo>
                    <a:pt x="481" y="8"/>
                  </a:lnTo>
                  <a:lnTo>
                    <a:pt x="441" y="4"/>
                  </a:lnTo>
                  <a:lnTo>
                    <a:pt x="399" y="0"/>
                  </a:lnTo>
                  <a:lnTo>
                    <a:pt x="357" y="0"/>
                  </a:lnTo>
                  <a:lnTo>
                    <a:pt x="314" y="0"/>
                  </a:lnTo>
                  <a:lnTo>
                    <a:pt x="272" y="4"/>
                  </a:lnTo>
                  <a:lnTo>
                    <a:pt x="232" y="8"/>
                  </a:lnTo>
                  <a:lnTo>
                    <a:pt x="192" y="15"/>
                  </a:lnTo>
                  <a:lnTo>
                    <a:pt x="190" y="17"/>
                  </a:lnTo>
                  <a:lnTo>
                    <a:pt x="190" y="19"/>
                  </a:lnTo>
                  <a:lnTo>
                    <a:pt x="190" y="21"/>
                  </a:lnTo>
                  <a:lnTo>
                    <a:pt x="188" y="21"/>
                  </a:lnTo>
                  <a:lnTo>
                    <a:pt x="188" y="23"/>
                  </a:lnTo>
                  <a:lnTo>
                    <a:pt x="188" y="25"/>
                  </a:lnTo>
                  <a:lnTo>
                    <a:pt x="188" y="27"/>
                  </a:lnTo>
                  <a:lnTo>
                    <a:pt x="186" y="29"/>
                  </a:lnTo>
                  <a:lnTo>
                    <a:pt x="194" y="27"/>
                  </a:lnTo>
                  <a:lnTo>
                    <a:pt x="234" y="19"/>
                  </a:lnTo>
                  <a:lnTo>
                    <a:pt x="274" y="13"/>
                  </a:lnTo>
                  <a:lnTo>
                    <a:pt x="314" y="11"/>
                  </a:lnTo>
                  <a:lnTo>
                    <a:pt x="357" y="10"/>
                  </a:lnTo>
                  <a:lnTo>
                    <a:pt x="399" y="11"/>
                  </a:lnTo>
                  <a:lnTo>
                    <a:pt x="439" y="13"/>
                  </a:lnTo>
                  <a:lnTo>
                    <a:pt x="480" y="19"/>
                  </a:lnTo>
                  <a:lnTo>
                    <a:pt x="518" y="25"/>
                  </a:lnTo>
                  <a:lnTo>
                    <a:pt x="520" y="23"/>
                  </a:lnTo>
                  <a:lnTo>
                    <a:pt x="522" y="21"/>
                  </a:lnTo>
                  <a:lnTo>
                    <a:pt x="522" y="19"/>
                  </a:lnTo>
                  <a:lnTo>
                    <a:pt x="524" y="19"/>
                  </a:lnTo>
                  <a:lnTo>
                    <a:pt x="524" y="17"/>
                  </a:lnTo>
                  <a:lnTo>
                    <a:pt x="526" y="17"/>
                  </a:lnTo>
                  <a:close/>
                  <a:moveTo>
                    <a:pt x="0" y="1558"/>
                  </a:moveTo>
                  <a:lnTo>
                    <a:pt x="2" y="1558"/>
                  </a:lnTo>
                  <a:lnTo>
                    <a:pt x="38" y="1573"/>
                  </a:lnTo>
                  <a:lnTo>
                    <a:pt x="75" y="1589"/>
                  </a:lnTo>
                  <a:lnTo>
                    <a:pt x="113" y="1602"/>
                  </a:lnTo>
                  <a:lnTo>
                    <a:pt x="151" y="1612"/>
                  </a:lnTo>
                  <a:lnTo>
                    <a:pt x="192" y="1621"/>
                  </a:lnTo>
                  <a:lnTo>
                    <a:pt x="232" y="1629"/>
                  </a:lnTo>
                  <a:lnTo>
                    <a:pt x="272" y="1635"/>
                  </a:lnTo>
                  <a:lnTo>
                    <a:pt x="314" y="1637"/>
                  </a:lnTo>
                  <a:lnTo>
                    <a:pt x="357" y="1639"/>
                  </a:lnTo>
                  <a:lnTo>
                    <a:pt x="399" y="1637"/>
                  </a:lnTo>
                  <a:lnTo>
                    <a:pt x="441" y="1635"/>
                  </a:lnTo>
                  <a:lnTo>
                    <a:pt x="481" y="1629"/>
                  </a:lnTo>
                  <a:lnTo>
                    <a:pt x="522" y="1621"/>
                  </a:lnTo>
                  <a:lnTo>
                    <a:pt x="547" y="1615"/>
                  </a:lnTo>
                  <a:lnTo>
                    <a:pt x="545" y="1614"/>
                  </a:lnTo>
                  <a:lnTo>
                    <a:pt x="545" y="1612"/>
                  </a:lnTo>
                  <a:lnTo>
                    <a:pt x="543" y="1612"/>
                  </a:lnTo>
                  <a:lnTo>
                    <a:pt x="543" y="1610"/>
                  </a:lnTo>
                  <a:lnTo>
                    <a:pt x="541" y="1610"/>
                  </a:lnTo>
                  <a:lnTo>
                    <a:pt x="541" y="1608"/>
                  </a:lnTo>
                  <a:lnTo>
                    <a:pt x="539" y="1606"/>
                  </a:lnTo>
                  <a:lnTo>
                    <a:pt x="520" y="1612"/>
                  </a:lnTo>
                  <a:lnTo>
                    <a:pt x="480" y="1619"/>
                  </a:lnTo>
                  <a:lnTo>
                    <a:pt x="439" y="1623"/>
                  </a:lnTo>
                  <a:lnTo>
                    <a:pt x="399" y="1627"/>
                  </a:lnTo>
                  <a:lnTo>
                    <a:pt x="357" y="1627"/>
                  </a:lnTo>
                  <a:lnTo>
                    <a:pt x="314" y="1627"/>
                  </a:lnTo>
                  <a:lnTo>
                    <a:pt x="274" y="1623"/>
                  </a:lnTo>
                  <a:lnTo>
                    <a:pt x="234" y="1619"/>
                  </a:lnTo>
                  <a:lnTo>
                    <a:pt x="194" y="1612"/>
                  </a:lnTo>
                  <a:lnTo>
                    <a:pt x="155" y="1602"/>
                  </a:lnTo>
                  <a:lnTo>
                    <a:pt x="117" y="1591"/>
                  </a:lnTo>
                  <a:lnTo>
                    <a:pt x="78" y="1579"/>
                  </a:lnTo>
                  <a:lnTo>
                    <a:pt x="42" y="1564"/>
                  </a:lnTo>
                  <a:lnTo>
                    <a:pt x="5" y="1548"/>
                  </a:lnTo>
                  <a:lnTo>
                    <a:pt x="0" y="1545"/>
                  </a:lnTo>
                  <a:lnTo>
                    <a:pt x="0" y="1546"/>
                  </a:lnTo>
                  <a:lnTo>
                    <a:pt x="0" y="1548"/>
                  </a:lnTo>
                  <a:lnTo>
                    <a:pt x="0" y="1550"/>
                  </a:lnTo>
                  <a:lnTo>
                    <a:pt x="0" y="1552"/>
                  </a:lnTo>
                  <a:lnTo>
                    <a:pt x="0" y="1554"/>
                  </a:lnTo>
                  <a:lnTo>
                    <a:pt x="0" y="1556"/>
                  </a:lnTo>
                  <a:lnTo>
                    <a:pt x="0" y="1558"/>
                  </a:lnTo>
                  <a:close/>
                </a:path>
              </a:pathLst>
            </a:custGeom>
            <a:solidFill>
              <a:srgbClr val="66C1FF"/>
            </a:solidFill>
            <a:ln w="9525">
              <a:noFill/>
              <a:round/>
            </a:ln>
          </p:spPr>
          <p:txBody>
            <a:bodyPr/>
            <a:lstStyle/>
            <a:p>
              <a:endParaRPr lang="en-US"/>
            </a:p>
          </p:txBody>
        </p:sp>
        <p:sp>
          <p:nvSpPr>
            <p:cNvPr id="21675" name="Freeform 375"/>
            <p:cNvSpPr>
              <a:spLocks noEditPoints="1"/>
            </p:cNvSpPr>
            <p:nvPr/>
          </p:nvSpPr>
          <p:spPr bwMode="auto">
            <a:xfrm>
              <a:off x="5132213" y="2284395"/>
              <a:ext cx="769055" cy="2586037"/>
            </a:xfrm>
            <a:custGeom>
              <a:avLst/>
              <a:gdLst>
                <a:gd name="T0" fmla="*/ 831850 w 545"/>
                <a:gd name="T1" fmla="*/ 26987 h 1629"/>
                <a:gd name="T2" fmla="*/ 700087 w 545"/>
                <a:gd name="T3" fmla="*/ 9525 h 1629"/>
                <a:gd name="T4" fmla="*/ 569912 w 545"/>
                <a:gd name="T5" fmla="*/ 0 h 1629"/>
                <a:gd name="T6" fmla="*/ 438150 w 545"/>
                <a:gd name="T7" fmla="*/ 9525 h 1629"/>
                <a:gd name="T8" fmla="*/ 311150 w 545"/>
                <a:gd name="T9" fmla="*/ 26987 h 1629"/>
                <a:gd name="T10" fmla="*/ 301625 w 545"/>
                <a:gd name="T11" fmla="*/ 30162 h 1629"/>
                <a:gd name="T12" fmla="*/ 301625 w 545"/>
                <a:gd name="T13" fmla="*/ 36512 h 1629"/>
                <a:gd name="T14" fmla="*/ 298450 w 545"/>
                <a:gd name="T15" fmla="*/ 39687 h 1629"/>
                <a:gd name="T16" fmla="*/ 295275 w 545"/>
                <a:gd name="T17" fmla="*/ 46037 h 1629"/>
                <a:gd name="T18" fmla="*/ 312737 w 545"/>
                <a:gd name="T19" fmla="*/ 42862 h 1629"/>
                <a:gd name="T20" fmla="*/ 438150 w 545"/>
                <a:gd name="T21" fmla="*/ 23812 h 1629"/>
                <a:gd name="T22" fmla="*/ 569912 w 545"/>
                <a:gd name="T23" fmla="*/ 17462 h 1629"/>
                <a:gd name="T24" fmla="*/ 700087 w 545"/>
                <a:gd name="T25" fmla="*/ 23812 h 1629"/>
                <a:gd name="T26" fmla="*/ 819150 w 545"/>
                <a:gd name="T27" fmla="*/ 42862 h 1629"/>
                <a:gd name="T28" fmla="*/ 822325 w 545"/>
                <a:gd name="T29" fmla="*/ 39687 h 1629"/>
                <a:gd name="T30" fmla="*/ 825500 w 545"/>
                <a:gd name="T31" fmla="*/ 36512 h 1629"/>
                <a:gd name="T32" fmla="*/ 828675 w 545"/>
                <a:gd name="T33" fmla="*/ 30162 h 1629"/>
                <a:gd name="T34" fmla="*/ 831850 w 545"/>
                <a:gd name="T35" fmla="*/ 26987 h 1629"/>
                <a:gd name="T36" fmla="*/ 9525 w 545"/>
                <a:gd name="T37" fmla="*/ 2457450 h 1629"/>
                <a:gd name="T38" fmla="*/ 123825 w 545"/>
                <a:gd name="T39" fmla="*/ 2506662 h 1629"/>
                <a:gd name="T40" fmla="*/ 246062 w 545"/>
                <a:gd name="T41" fmla="*/ 2546350 h 1629"/>
                <a:gd name="T42" fmla="*/ 371475 w 545"/>
                <a:gd name="T43" fmla="*/ 2570162 h 1629"/>
                <a:gd name="T44" fmla="*/ 501650 w 545"/>
                <a:gd name="T45" fmla="*/ 2586037 h 1629"/>
                <a:gd name="T46" fmla="*/ 636587 w 545"/>
                <a:gd name="T47" fmla="*/ 2586037 h 1629"/>
                <a:gd name="T48" fmla="*/ 766762 w 545"/>
                <a:gd name="T49" fmla="*/ 2570162 h 1629"/>
                <a:gd name="T50" fmla="*/ 865187 w 545"/>
                <a:gd name="T51" fmla="*/ 2552700 h 1629"/>
                <a:gd name="T52" fmla="*/ 862012 w 545"/>
                <a:gd name="T53" fmla="*/ 2549525 h 1629"/>
                <a:gd name="T54" fmla="*/ 858837 w 545"/>
                <a:gd name="T55" fmla="*/ 2543175 h 1629"/>
                <a:gd name="T56" fmla="*/ 855662 w 545"/>
                <a:gd name="T57" fmla="*/ 2540000 h 1629"/>
                <a:gd name="T58" fmla="*/ 852487 w 545"/>
                <a:gd name="T59" fmla="*/ 2536825 h 1629"/>
                <a:gd name="T60" fmla="*/ 765174 w 545"/>
                <a:gd name="T61" fmla="*/ 2555875 h 1629"/>
                <a:gd name="T62" fmla="*/ 636587 w 545"/>
                <a:gd name="T63" fmla="*/ 2566987 h 1629"/>
                <a:gd name="T64" fmla="*/ 504825 w 545"/>
                <a:gd name="T65" fmla="*/ 2566987 h 1629"/>
                <a:gd name="T66" fmla="*/ 374650 w 545"/>
                <a:gd name="T67" fmla="*/ 2555875 h 1629"/>
                <a:gd name="T68" fmla="*/ 249237 w 545"/>
                <a:gd name="T69" fmla="*/ 2527300 h 1629"/>
                <a:gd name="T70" fmla="*/ 130175 w 545"/>
                <a:gd name="T71" fmla="*/ 2490787 h 1629"/>
                <a:gd name="T72" fmla="*/ 17462 w 545"/>
                <a:gd name="T73" fmla="*/ 2443162 h 1629"/>
                <a:gd name="T74" fmla="*/ 0 w 545"/>
                <a:gd name="T75" fmla="*/ 2436812 h 1629"/>
                <a:gd name="T76" fmla="*/ 3175 w 545"/>
                <a:gd name="T77" fmla="*/ 2443162 h 1629"/>
                <a:gd name="T78" fmla="*/ 3175 w 545"/>
                <a:gd name="T79" fmla="*/ 2447925 h 1629"/>
                <a:gd name="T80" fmla="*/ 3175 w 545"/>
                <a:gd name="T81" fmla="*/ 2451100 h 162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45"/>
                <a:gd name="T124" fmla="*/ 0 h 1629"/>
                <a:gd name="T125" fmla="*/ 545 w 545"/>
                <a:gd name="T126" fmla="*/ 1629 h 162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45" h="1629">
                  <a:moveTo>
                    <a:pt x="524" y="17"/>
                  </a:moveTo>
                  <a:lnTo>
                    <a:pt x="524" y="17"/>
                  </a:lnTo>
                  <a:lnTo>
                    <a:pt x="483" y="9"/>
                  </a:lnTo>
                  <a:lnTo>
                    <a:pt x="441" y="6"/>
                  </a:lnTo>
                  <a:lnTo>
                    <a:pt x="401" y="2"/>
                  </a:lnTo>
                  <a:lnTo>
                    <a:pt x="359" y="0"/>
                  </a:lnTo>
                  <a:lnTo>
                    <a:pt x="316" y="2"/>
                  </a:lnTo>
                  <a:lnTo>
                    <a:pt x="276" y="6"/>
                  </a:lnTo>
                  <a:lnTo>
                    <a:pt x="234" y="9"/>
                  </a:lnTo>
                  <a:lnTo>
                    <a:pt x="196" y="17"/>
                  </a:lnTo>
                  <a:lnTo>
                    <a:pt x="190" y="17"/>
                  </a:lnTo>
                  <a:lnTo>
                    <a:pt x="190" y="19"/>
                  </a:lnTo>
                  <a:lnTo>
                    <a:pt x="190" y="21"/>
                  </a:lnTo>
                  <a:lnTo>
                    <a:pt x="190" y="23"/>
                  </a:lnTo>
                  <a:lnTo>
                    <a:pt x="188" y="25"/>
                  </a:lnTo>
                  <a:lnTo>
                    <a:pt x="188" y="27"/>
                  </a:lnTo>
                  <a:lnTo>
                    <a:pt x="186" y="29"/>
                  </a:lnTo>
                  <a:lnTo>
                    <a:pt x="186" y="30"/>
                  </a:lnTo>
                  <a:lnTo>
                    <a:pt x="197" y="27"/>
                  </a:lnTo>
                  <a:lnTo>
                    <a:pt x="236" y="21"/>
                  </a:lnTo>
                  <a:lnTo>
                    <a:pt x="276" y="15"/>
                  </a:lnTo>
                  <a:lnTo>
                    <a:pt x="318" y="11"/>
                  </a:lnTo>
                  <a:lnTo>
                    <a:pt x="359" y="11"/>
                  </a:lnTo>
                  <a:lnTo>
                    <a:pt x="401" y="11"/>
                  </a:lnTo>
                  <a:lnTo>
                    <a:pt x="441" y="15"/>
                  </a:lnTo>
                  <a:lnTo>
                    <a:pt x="482" y="21"/>
                  </a:lnTo>
                  <a:lnTo>
                    <a:pt x="516" y="27"/>
                  </a:lnTo>
                  <a:lnTo>
                    <a:pt x="518" y="25"/>
                  </a:lnTo>
                  <a:lnTo>
                    <a:pt x="520" y="23"/>
                  </a:lnTo>
                  <a:lnTo>
                    <a:pt x="520" y="21"/>
                  </a:lnTo>
                  <a:lnTo>
                    <a:pt x="522" y="19"/>
                  </a:lnTo>
                  <a:lnTo>
                    <a:pt x="524" y="17"/>
                  </a:lnTo>
                  <a:close/>
                  <a:moveTo>
                    <a:pt x="2" y="1546"/>
                  </a:moveTo>
                  <a:lnTo>
                    <a:pt x="6" y="1548"/>
                  </a:lnTo>
                  <a:lnTo>
                    <a:pt x="42" y="1565"/>
                  </a:lnTo>
                  <a:lnTo>
                    <a:pt x="78" y="1579"/>
                  </a:lnTo>
                  <a:lnTo>
                    <a:pt x="117" y="1592"/>
                  </a:lnTo>
                  <a:lnTo>
                    <a:pt x="155" y="1604"/>
                  </a:lnTo>
                  <a:lnTo>
                    <a:pt x="196" y="1613"/>
                  </a:lnTo>
                  <a:lnTo>
                    <a:pt x="234" y="1619"/>
                  </a:lnTo>
                  <a:lnTo>
                    <a:pt x="276" y="1625"/>
                  </a:lnTo>
                  <a:lnTo>
                    <a:pt x="316" y="1629"/>
                  </a:lnTo>
                  <a:lnTo>
                    <a:pt x="359" y="1629"/>
                  </a:lnTo>
                  <a:lnTo>
                    <a:pt x="401" y="1629"/>
                  </a:lnTo>
                  <a:lnTo>
                    <a:pt x="441" y="1625"/>
                  </a:lnTo>
                  <a:lnTo>
                    <a:pt x="483" y="1619"/>
                  </a:lnTo>
                  <a:lnTo>
                    <a:pt x="524" y="1613"/>
                  </a:lnTo>
                  <a:lnTo>
                    <a:pt x="545" y="1608"/>
                  </a:lnTo>
                  <a:lnTo>
                    <a:pt x="545" y="1606"/>
                  </a:lnTo>
                  <a:lnTo>
                    <a:pt x="543" y="1606"/>
                  </a:lnTo>
                  <a:lnTo>
                    <a:pt x="543" y="1604"/>
                  </a:lnTo>
                  <a:lnTo>
                    <a:pt x="541" y="1602"/>
                  </a:lnTo>
                  <a:lnTo>
                    <a:pt x="539" y="1600"/>
                  </a:lnTo>
                  <a:lnTo>
                    <a:pt x="537" y="1598"/>
                  </a:lnTo>
                  <a:lnTo>
                    <a:pt x="520" y="1602"/>
                  </a:lnTo>
                  <a:lnTo>
                    <a:pt x="482" y="1610"/>
                  </a:lnTo>
                  <a:lnTo>
                    <a:pt x="441" y="1613"/>
                  </a:lnTo>
                  <a:lnTo>
                    <a:pt x="401" y="1617"/>
                  </a:lnTo>
                  <a:lnTo>
                    <a:pt x="359" y="1619"/>
                  </a:lnTo>
                  <a:lnTo>
                    <a:pt x="318" y="1617"/>
                  </a:lnTo>
                  <a:lnTo>
                    <a:pt x="276" y="1613"/>
                  </a:lnTo>
                  <a:lnTo>
                    <a:pt x="236" y="1610"/>
                  </a:lnTo>
                  <a:lnTo>
                    <a:pt x="197" y="1602"/>
                  </a:lnTo>
                  <a:lnTo>
                    <a:pt x="157" y="1592"/>
                  </a:lnTo>
                  <a:lnTo>
                    <a:pt x="121" y="1583"/>
                  </a:lnTo>
                  <a:lnTo>
                    <a:pt x="82" y="1569"/>
                  </a:lnTo>
                  <a:lnTo>
                    <a:pt x="46" y="1556"/>
                  </a:lnTo>
                  <a:lnTo>
                    <a:pt x="11" y="1539"/>
                  </a:lnTo>
                  <a:lnTo>
                    <a:pt x="0" y="1535"/>
                  </a:lnTo>
                  <a:lnTo>
                    <a:pt x="0" y="1537"/>
                  </a:lnTo>
                  <a:lnTo>
                    <a:pt x="2" y="1539"/>
                  </a:lnTo>
                  <a:lnTo>
                    <a:pt x="2" y="1541"/>
                  </a:lnTo>
                  <a:lnTo>
                    <a:pt x="2" y="1542"/>
                  </a:lnTo>
                  <a:lnTo>
                    <a:pt x="2" y="1544"/>
                  </a:lnTo>
                  <a:lnTo>
                    <a:pt x="2" y="1546"/>
                  </a:lnTo>
                  <a:close/>
                </a:path>
              </a:pathLst>
            </a:custGeom>
            <a:solidFill>
              <a:srgbClr val="67C2FF"/>
            </a:solidFill>
            <a:ln w="9525">
              <a:noFill/>
              <a:round/>
            </a:ln>
          </p:spPr>
          <p:txBody>
            <a:bodyPr/>
            <a:lstStyle/>
            <a:p>
              <a:endParaRPr lang="en-US"/>
            </a:p>
          </p:txBody>
        </p:sp>
        <p:sp>
          <p:nvSpPr>
            <p:cNvPr id="21676" name="Freeform 376"/>
            <p:cNvSpPr>
              <a:spLocks noEditPoints="1"/>
            </p:cNvSpPr>
            <p:nvPr/>
          </p:nvSpPr>
          <p:spPr bwMode="auto">
            <a:xfrm>
              <a:off x="5132213" y="2293920"/>
              <a:ext cx="763411" cy="2566987"/>
            </a:xfrm>
            <a:custGeom>
              <a:avLst/>
              <a:gdLst>
                <a:gd name="T0" fmla="*/ 765174 w 541"/>
                <a:gd name="T1" fmla="*/ 14287 h 1617"/>
                <a:gd name="T2" fmla="*/ 636587 w 541"/>
                <a:gd name="T3" fmla="*/ 1587 h 1617"/>
                <a:gd name="T4" fmla="*/ 501650 w 541"/>
                <a:gd name="T5" fmla="*/ 1587 h 1617"/>
                <a:gd name="T6" fmla="*/ 374650 w 541"/>
                <a:gd name="T7" fmla="*/ 14287 h 1617"/>
                <a:gd name="T8" fmla="*/ 298450 w 541"/>
                <a:gd name="T9" fmla="*/ 30162 h 1617"/>
                <a:gd name="T10" fmla="*/ 298450 w 541"/>
                <a:gd name="T11" fmla="*/ 33337 h 1617"/>
                <a:gd name="T12" fmla="*/ 295275 w 541"/>
                <a:gd name="T13" fmla="*/ 38100 h 1617"/>
                <a:gd name="T14" fmla="*/ 295275 w 541"/>
                <a:gd name="T15" fmla="*/ 41275 h 1617"/>
                <a:gd name="T16" fmla="*/ 292100 w 541"/>
                <a:gd name="T17" fmla="*/ 47625 h 1617"/>
                <a:gd name="T18" fmla="*/ 377825 w 541"/>
                <a:gd name="T19" fmla="*/ 30162 h 1617"/>
                <a:gd name="T20" fmla="*/ 504825 w 541"/>
                <a:gd name="T21" fmla="*/ 17462 h 1617"/>
                <a:gd name="T22" fmla="*/ 633412 w 541"/>
                <a:gd name="T23" fmla="*/ 17462 h 1617"/>
                <a:gd name="T24" fmla="*/ 761999 w 541"/>
                <a:gd name="T25" fmla="*/ 30162 h 1617"/>
                <a:gd name="T26" fmla="*/ 815975 w 541"/>
                <a:gd name="T27" fmla="*/ 38100 h 1617"/>
                <a:gd name="T28" fmla="*/ 819150 w 541"/>
                <a:gd name="T29" fmla="*/ 36512 h 1617"/>
                <a:gd name="T30" fmla="*/ 822325 w 541"/>
                <a:gd name="T31" fmla="*/ 30162 h 1617"/>
                <a:gd name="T32" fmla="*/ 822325 w 541"/>
                <a:gd name="T33" fmla="*/ 26987 h 1617"/>
                <a:gd name="T34" fmla="*/ 3175 w 541"/>
                <a:gd name="T35" fmla="*/ 2436812 h 1617"/>
                <a:gd name="T36" fmla="*/ 69850 w 541"/>
                <a:gd name="T37" fmla="*/ 2466975 h 1617"/>
                <a:gd name="T38" fmla="*/ 188912 w 541"/>
                <a:gd name="T39" fmla="*/ 2509837 h 1617"/>
                <a:gd name="T40" fmla="*/ 311150 w 541"/>
                <a:gd name="T41" fmla="*/ 2543175 h 1617"/>
                <a:gd name="T42" fmla="*/ 438150 w 541"/>
                <a:gd name="T43" fmla="*/ 2560637 h 1617"/>
                <a:gd name="T44" fmla="*/ 569912 w 541"/>
                <a:gd name="T45" fmla="*/ 2566987 h 1617"/>
                <a:gd name="T46" fmla="*/ 700087 w 541"/>
                <a:gd name="T47" fmla="*/ 2560637 h 1617"/>
                <a:gd name="T48" fmla="*/ 828675 w 541"/>
                <a:gd name="T49" fmla="*/ 2543175 h 1617"/>
                <a:gd name="T50" fmla="*/ 858837 w 541"/>
                <a:gd name="T51" fmla="*/ 2533650 h 1617"/>
                <a:gd name="T52" fmla="*/ 855662 w 541"/>
                <a:gd name="T53" fmla="*/ 2530475 h 1617"/>
                <a:gd name="T54" fmla="*/ 852487 w 541"/>
                <a:gd name="T55" fmla="*/ 2524125 h 1617"/>
                <a:gd name="T56" fmla="*/ 849312 w 541"/>
                <a:gd name="T57" fmla="*/ 2520950 h 1617"/>
                <a:gd name="T58" fmla="*/ 825500 w 541"/>
                <a:gd name="T59" fmla="*/ 2524125 h 1617"/>
                <a:gd name="T60" fmla="*/ 700087 w 541"/>
                <a:gd name="T61" fmla="*/ 2546350 h 1617"/>
                <a:gd name="T62" fmla="*/ 569912 w 541"/>
                <a:gd name="T63" fmla="*/ 2551112 h 1617"/>
                <a:gd name="T64" fmla="*/ 441325 w 541"/>
                <a:gd name="T65" fmla="*/ 2546350 h 1617"/>
                <a:gd name="T66" fmla="*/ 312737 w 541"/>
                <a:gd name="T67" fmla="*/ 2524125 h 1617"/>
                <a:gd name="T68" fmla="*/ 192087 w 541"/>
                <a:gd name="T69" fmla="*/ 2493962 h 1617"/>
                <a:gd name="T70" fmla="*/ 76200 w 541"/>
                <a:gd name="T71" fmla="*/ 2451100 h 1617"/>
                <a:gd name="T72" fmla="*/ 0 w 541"/>
                <a:gd name="T73" fmla="*/ 2414587 h 1617"/>
                <a:gd name="T74" fmla="*/ 0 w 541"/>
                <a:gd name="T75" fmla="*/ 2420937 h 1617"/>
                <a:gd name="T76" fmla="*/ 0 w 541"/>
                <a:gd name="T77" fmla="*/ 2427287 h 1617"/>
                <a:gd name="T78" fmla="*/ 0 w 541"/>
                <a:gd name="T79" fmla="*/ 2430462 h 1617"/>
                <a:gd name="T80" fmla="*/ 3175 w 541"/>
                <a:gd name="T81" fmla="*/ 2436812 h 16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41"/>
                <a:gd name="T124" fmla="*/ 0 h 1617"/>
                <a:gd name="T125" fmla="*/ 541 w 541"/>
                <a:gd name="T126" fmla="*/ 1617 h 16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41" h="1617">
                  <a:moveTo>
                    <a:pt x="520" y="15"/>
                  </a:moveTo>
                  <a:lnTo>
                    <a:pt x="482" y="9"/>
                  </a:lnTo>
                  <a:lnTo>
                    <a:pt x="441" y="3"/>
                  </a:lnTo>
                  <a:lnTo>
                    <a:pt x="401" y="1"/>
                  </a:lnTo>
                  <a:lnTo>
                    <a:pt x="359" y="0"/>
                  </a:lnTo>
                  <a:lnTo>
                    <a:pt x="316" y="1"/>
                  </a:lnTo>
                  <a:lnTo>
                    <a:pt x="276" y="3"/>
                  </a:lnTo>
                  <a:lnTo>
                    <a:pt x="236" y="9"/>
                  </a:lnTo>
                  <a:lnTo>
                    <a:pt x="196" y="17"/>
                  </a:lnTo>
                  <a:lnTo>
                    <a:pt x="188" y="19"/>
                  </a:lnTo>
                  <a:lnTo>
                    <a:pt x="188" y="21"/>
                  </a:lnTo>
                  <a:lnTo>
                    <a:pt x="186" y="23"/>
                  </a:lnTo>
                  <a:lnTo>
                    <a:pt x="186" y="24"/>
                  </a:lnTo>
                  <a:lnTo>
                    <a:pt x="186" y="26"/>
                  </a:lnTo>
                  <a:lnTo>
                    <a:pt x="184" y="28"/>
                  </a:lnTo>
                  <a:lnTo>
                    <a:pt x="184" y="30"/>
                  </a:lnTo>
                  <a:lnTo>
                    <a:pt x="197" y="26"/>
                  </a:lnTo>
                  <a:lnTo>
                    <a:pt x="238" y="19"/>
                  </a:lnTo>
                  <a:lnTo>
                    <a:pt x="278" y="15"/>
                  </a:lnTo>
                  <a:lnTo>
                    <a:pt x="318" y="11"/>
                  </a:lnTo>
                  <a:lnTo>
                    <a:pt x="359" y="11"/>
                  </a:lnTo>
                  <a:lnTo>
                    <a:pt x="399" y="11"/>
                  </a:lnTo>
                  <a:lnTo>
                    <a:pt x="441" y="15"/>
                  </a:lnTo>
                  <a:lnTo>
                    <a:pt x="480" y="19"/>
                  </a:lnTo>
                  <a:lnTo>
                    <a:pt x="512" y="24"/>
                  </a:lnTo>
                  <a:lnTo>
                    <a:pt x="514" y="24"/>
                  </a:lnTo>
                  <a:lnTo>
                    <a:pt x="514" y="23"/>
                  </a:lnTo>
                  <a:lnTo>
                    <a:pt x="516" y="23"/>
                  </a:lnTo>
                  <a:lnTo>
                    <a:pt x="516" y="21"/>
                  </a:lnTo>
                  <a:lnTo>
                    <a:pt x="518" y="19"/>
                  </a:lnTo>
                  <a:lnTo>
                    <a:pt x="518" y="17"/>
                  </a:lnTo>
                  <a:lnTo>
                    <a:pt x="520" y="15"/>
                  </a:lnTo>
                  <a:close/>
                  <a:moveTo>
                    <a:pt x="2" y="1535"/>
                  </a:moveTo>
                  <a:lnTo>
                    <a:pt x="7" y="1538"/>
                  </a:lnTo>
                  <a:lnTo>
                    <a:pt x="44" y="1554"/>
                  </a:lnTo>
                  <a:lnTo>
                    <a:pt x="80" y="1569"/>
                  </a:lnTo>
                  <a:lnTo>
                    <a:pt x="119" y="1581"/>
                  </a:lnTo>
                  <a:lnTo>
                    <a:pt x="157" y="1592"/>
                  </a:lnTo>
                  <a:lnTo>
                    <a:pt x="196" y="1602"/>
                  </a:lnTo>
                  <a:lnTo>
                    <a:pt x="236" y="1609"/>
                  </a:lnTo>
                  <a:lnTo>
                    <a:pt x="276" y="1613"/>
                  </a:lnTo>
                  <a:lnTo>
                    <a:pt x="316" y="1617"/>
                  </a:lnTo>
                  <a:lnTo>
                    <a:pt x="359" y="1617"/>
                  </a:lnTo>
                  <a:lnTo>
                    <a:pt x="401" y="1617"/>
                  </a:lnTo>
                  <a:lnTo>
                    <a:pt x="441" y="1613"/>
                  </a:lnTo>
                  <a:lnTo>
                    <a:pt x="482" y="1609"/>
                  </a:lnTo>
                  <a:lnTo>
                    <a:pt x="522" y="1602"/>
                  </a:lnTo>
                  <a:lnTo>
                    <a:pt x="541" y="1596"/>
                  </a:lnTo>
                  <a:lnTo>
                    <a:pt x="539" y="1594"/>
                  </a:lnTo>
                  <a:lnTo>
                    <a:pt x="537" y="1592"/>
                  </a:lnTo>
                  <a:lnTo>
                    <a:pt x="537" y="1590"/>
                  </a:lnTo>
                  <a:lnTo>
                    <a:pt x="535" y="1588"/>
                  </a:lnTo>
                  <a:lnTo>
                    <a:pt x="520" y="1590"/>
                  </a:lnTo>
                  <a:lnTo>
                    <a:pt x="480" y="1598"/>
                  </a:lnTo>
                  <a:lnTo>
                    <a:pt x="441" y="1604"/>
                  </a:lnTo>
                  <a:lnTo>
                    <a:pt x="399" y="1605"/>
                  </a:lnTo>
                  <a:lnTo>
                    <a:pt x="359" y="1607"/>
                  </a:lnTo>
                  <a:lnTo>
                    <a:pt x="318" y="1605"/>
                  </a:lnTo>
                  <a:lnTo>
                    <a:pt x="278" y="1604"/>
                  </a:lnTo>
                  <a:lnTo>
                    <a:pt x="238" y="1598"/>
                  </a:lnTo>
                  <a:lnTo>
                    <a:pt x="197" y="1590"/>
                  </a:lnTo>
                  <a:lnTo>
                    <a:pt x="159" y="1582"/>
                  </a:lnTo>
                  <a:lnTo>
                    <a:pt x="121" y="1571"/>
                  </a:lnTo>
                  <a:lnTo>
                    <a:pt x="84" y="1559"/>
                  </a:lnTo>
                  <a:lnTo>
                    <a:pt x="48" y="1544"/>
                  </a:lnTo>
                  <a:lnTo>
                    <a:pt x="13" y="1529"/>
                  </a:lnTo>
                  <a:lnTo>
                    <a:pt x="0" y="1521"/>
                  </a:lnTo>
                  <a:lnTo>
                    <a:pt x="0" y="1523"/>
                  </a:lnTo>
                  <a:lnTo>
                    <a:pt x="0" y="1525"/>
                  </a:lnTo>
                  <a:lnTo>
                    <a:pt x="0" y="1527"/>
                  </a:lnTo>
                  <a:lnTo>
                    <a:pt x="0" y="1529"/>
                  </a:lnTo>
                  <a:lnTo>
                    <a:pt x="0" y="1531"/>
                  </a:lnTo>
                  <a:lnTo>
                    <a:pt x="2" y="1533"/>
                  </a:lnTo>
                  <a:lnTo>
                    <a:pt x="2" y="1535"/>
                  </a:lnTo>
                  <a:close/>
                </a:path>
              </a:pathLst>
            </a:custGeom>
            <a:solidFill>
              <a:srgbClr val="68C2FF"/>
            </a:solidFill>
            <a:ln w="9525">
              <a:noFill/>
              <a:round/>
            </a:ln>
          </p:spPr>
          <p:txBody>
            <a:bodyPr/>
            <a:lstStyle/>
            <a:p>
              <a:endParaRPr lang="en-US"/>
            </a:p>
          </p:txBody>
        </p:sp>
        <p:sp>
          <p:nvSpPr>
            <p:cNvPr id="21677" name="Freeform 377"/>
            <p:cNvSpPr>
              <a:spLocks noEditPoints="1"/>
            </p:cNvSpPr>
            <p:nvPr/>
          </p:nvSpPr>
          <p:spPr bwMode="auto">
            <a:xfrm>
              <a:off x="5132212" y="2301854"/>
              <a:ext cx="757766" cy="2552700"/>
            </a:xfrm>
            <a:custGeom>
              <a:avLst/>
              <a:gdLst>
                <a:gd name="T0" fmla="*/ 765174 w 537"/>
                <a:gd name="T1" fmla="*/ 15875 h 1608"/>
                <a:gd name="T2" fmla="*/ 636587 w 537"/>
                <a:gd name="T3" fmla="*/ 0 h 1608"/>
                <a:gd name="T4" fmla="*/ 504825 w 537"/>
                <a:gd name="T5" fmla="*/ 0 h 1608"/>
                <a:gd name="T6" fmla="*/ 374650 w 537"/>
                <a:gd name="T7" fmla="*/ 15875 h 1608"/>
                <a:gd name="T8" fmla="*/ 295275 w 537"/>
                <a:gd name="T9" fmla="*/ 30163 h 1608"/>
                <a:gd name="T10" fmla="*/ 295275 w 537"/>
                <a:gd name="T11" fmla="*/ 33338 h 1608"/>
                <a:gd name="T12" fmla="*/ 292100 w 537"/>
                <a:gd name="T13" fmla="*/ 39688 h 1608"/>
                <a:gd name="T14" fmla="*/ 288925 w 537"/>
                <a:gd name="T15" fmla="*/ 42862 h 1608"/>
                <a:gd name="T16" fmla="*/ 288925 w 537"/>
                <a:gd name="T17" fmla="*/ 49212 h 1608"/>
                <a:gd name="T18" fmla="*/ 377825 w 537"/>
                <a:gd name="T19" fmla="*/ 30163 h 1608"/>
                <a:gd name="T20" fmla="*/ 504825 w 537"/>
                <a:gd name="T21" fmla="*/ 19050 h 1608"/>
                <a:gd name="T22" fmla="*/ 633412 w 537"/>
                <a:gd name="T23" fmla="*/ 19050 h 1608"/>
                <a:gd name="T24" fmla="*/ 761999 w 537"/>
                <a:gd name="T25" fmla="*/ 30163 h 1608"/>
                <a:gd name="T26" fmla="*/ 809624 w 537"/>
                <a:gd name="T27" fmla="*/ 36513 h 1608"/>
                <a:gd name="T28" fmla="*/ 812800 w 537"/>
                <a:gd name="T29" fmla="*/ 33338 h 1608"/>
                <a:gd name="T30" fmla="*/ 815975 w 537"/>
                <a:gd name="T31" fmla="*/ 30163 h 1608"/>
                <a:gd name="T32" fmla="*/ 819150 w 537"/>
                <a:gd name="T33" fmla="*/ 28575 h 1608"/>
                <a:gd name="T34" fmla="*/ 0 w 537"/>
                <a:gd name="T35" fmla="*/ 2419350 h 1608"/>
                <a:gd name="T36" fmla="*/ 73025 w 537"/>
                <a:gd name="T37" fmla="*/ 2452688 h 1608"/>
                <a:gd name="T38" fmla="*/ 192087 w 537"/>
                <a:gd name="T39" fmla="*/ 2495550 h 1608"/>
                <a:gd name="T40" fmla="*/ 312737 w 537"/>
                <a:gd name="T41" fmla="*/ 2525713 h 1608"/>
                <a:gd name="T42" fmla="*/ 438150 w 537"/>
                <a:gd name="T43" fmla="*/ 2543175 h 1608"/>
                <a:gd name="T44" fmla="*/ 569912 w 537"/>
                <a:gd name="T45" fmla="*/ 2552700 h 1608"/>
                <a:gd name="T46" fmla="*/ 700087 w 537"/>
                <a:gd name="T47" fmla="*/ 2543175 h 1608"/>
                <a:gd name="T48" fmla="*/ 825500 w 537"/>
                <a:gd name="T49" fmla="*/ 2525713 h 1608"/>
                <a:gd name="T50" fmla="*/ 852487 w 537"/>
                <a:gd name="T51" fmla="*/ 2516188 h 1608"/>
                <a:gd name="T52" fmla="*/ 849312 w 537"/>
                <a:gd name="T53" fmla="*/ 2513013 h 1608"/>
                <a:gd name="T54" fmla="*/ 846137 w 537"/>
                <a:gd name="T55" fmla="*/ 2509838 h 1608"/>
                <a:gd name="T56" fmla="*/ 842962 w 537"/>
                <a:gd name="T57" fmla="*/ 2506663 h 1608"/>
                <a:gd name="T58" fmla="*/ 822325 w 537"/>
                <a:gd name="T59" fmla="*/ 2509838 h 1608"/>
                <a:gd name="T60" fmla="*/ 696912 w 537"/>
                <a:gd name="T61" fmla="*/ 2528888 h 1608"/>
                <a:gd name="T62" fmla="*/ 569912 w 537"/>
                <a:gd name="T63" fmla="*/ 2535238 h 1608"/>
                <a:gd name="T64" fmla="*/ 441325 w 537"/>
                <a:gd name="T65" fmla="*/ 2528888 h 1608"/>
                <a:gd name="T66" fmla="*/ 315912 w 537"/>
                <a:gd name="T67" fmla="*/ 2509838 h 1608"/>
                <a:gd name="T68" fmla="*/ 195262 w 537"/>
                <a:gd name="T69" fmla="*/ 2476500 h 1608"/>
                <a:gd name="T70" fmla="*/ 79375 w 537"/>
                <a:gd name="T71" fmla="*/ 2436813 h 1608"/>
                <a:gd name="T72" fmla="*/ 0 w 537"/>
                <a:gd name="T73" fmla="*/ 2397125 h 1608"/>
                <a:gd name="T74" fmla="*/ 0 w 537"/>
                <a:gd name="T75" fmla="*/ 2403475 h 1608"/>
                <a:gd name="T76" fmla="*/ 0 w 537"/>
                <a:gd name="T77" fmla="*/ 2406650 h 1608"/>
                <a:gd name="T78" fmla="*/ 0 w 537"/>
                <a:gd name="T79" fmla="*/ 2413000 h 1608"/>
                <a:gd name="T80" fmla="*/ 0 w 537"/>
                <a:gd name="T81" fmla="*/ 2419350 h 16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37"/>
                <a:gd name="T124" fmla="*/ 0 h 1608"/>
                <a:gd name="T125" fmla="*/ 537 w 537"/>
                <a:gd name="T126" fmla="*/ 1608 h 16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37" h="1608">
                  <a:moveTo>
                    <a:pt x="516" y="16"/>
                  </a:moveTo>
                  <a:lnTo>
                    <a:pt x="482" y="10"/>
                  </a:lnTo>
                  <a:lnTo>
                    <a:pt x="441" y="4"/>
                  </a:lnTo>
                  <a:lnTo>
                    <a:pt x="401" y="0"/>
                  </a:lnTo>
                  <a:lnTo>
                    <a:pt x="359" y="0"/>
                  </a:lnTo>
                  <a:lnTo>
                    <a:pt x="318" y="0"/>
                  </a:lnTo>
                  <a:lnTo>
                    <a:pt x="276" y="4"/>
                  </a:lnTo>
                  <a:lnTo>
                    <a:pt x="236" y="10"/>
                  </a:lnTo>
                  <a:lnTo>
                    <a:pt x="197" y="16"/>
                  </a:lnTo>
                  <a:lnTo>
                    <a:pt x="186" y="19"/>
                  </a:lnTo>
                  <a:lnTo>
                    <a:pt x="186" y="21"/>
                  </a:lnTo>
                  <a:lnTo>
                    <a:pt x="184" y="23"/>
                  </a:lnTo>
                  <a:lnTo>
                    <a:pt x="184" y="25"/>
                  </a:lnTo>
                  <a:lnTo>
                    <a:pt x="184" y="27"/>
                  </a:lnTo>
                  <a:lnTo>
                    <a:pt x="182" y="27"/>
                  </a:lnTo>
                  <a:lnTo>
                    <a:pt x="182" y="29"/>
                  </a:lnTo>
                  <a:lnTo>
                    <a:pt x="182" y="31"/>
                  </a:lnTo>
                  <a:lnTo>
                    <a:pt x="199" y="27"/>
                  </a:lnTo>
                  <a:lnTo>
                    <a:pt x="238" y="19"/>
                  </a:lnTo>
                  <a:lnTo>
                    <a:pt x="278" y="16"/>
                  </a:lnTo>
                  <a:lnTo>
                    <a:pt x="318" y="12"/>
                  </a:lnTo>
                  <a:lnTo>
                    <a:pt x="359" y="10"/>
                  </a:lnTo>
                  <a:lnTo>
                    <a:pt x="399" y="12"/>
                  </a:lnTo>
                  <a:lnTo>
                    <a:pt x="439" y="16"/>
                  </a:lnTo>
                  <a:lnTo>
                    <a:pt x="480" y="19"/>
                  </a:lnTo>
                  <a:lnTo>
                    <a:pt x="508" y="25"/>
                  </a:lnTo>
                  <a:lnTo>
                    <a:pt x="510" y="23"/>
                  </a:lnTo>
                  <a:lnTo>
                    <a:pt x="512" y="21"/>
                  </a:lnTo>
                  <a:lnTo>
                    <a:pt x="512" y="19"/>
                  </a:lnTo>
                  <a:lnTo>
                    <a:pt x="514" y="19"/>
                  </a:lnTo>
                  <a:lnTo>
                    <a:pt x="514" y="18"/>
                  </a:lnTo>
                  <a:lnTo>
                    <a:pt x="516" y="18"/>
                  </a:lnTo>
                  <a:lnTo>
                    <a:pt x="516" y="16"/>
                  </a:lnTo>
                  <a:close/>
                  <a:moveTo>
                    <a:pt x="0" y="1524"/>
                  </a:moveTo>
                  <a:lnTo>
                    <a:pt x="11" y="1528"/>
                  </a:lnTo>
                  <a:lnTo>
                    <a:pt x="46" y="1545"/>
                  </a:lnTo>
                  <a:lnTo>
                    <a:pt x="82" y="1558"/>
                  </a:lnTo>
                  <a:lnTo>
                    <a:pt x="121" y="1572"/>
                  </a:lnTo>
                  <a:lnTo>
                    <a:pt x="157" y="1581"/>
                  </a:lnTo>
                  <a:lnTo>
                    <a:pt x="197" y="1591"/>
                  </a:lnTo>
                  <a:lnTo>
                    <a:pt x="236" y="1599"/>
                  </a:lnTo>
                  <a:lnTo>
                    <a:pt x="276" y="1602"/>
                  </a:lnTo>
                  <a:lnTo>
                    <a:pt x="318" y="1606"/>
                  </a:lnTo>
                  <a:lnTo>
                    <a:pt x="359" y="1608"/>
                  </a:lnTo>
                  <a:lnTo>
                    <a:pt x="401" y="1606"/>
                  </a:lnTo>
                  <a:lnTo>
                    <a:pt x="441" y="1602"/>
                  </a:lnTo>
                  <a:lnTo>
                    <a:pt x="482" y="1599"/>
                  </a:lnTo>
                  <a:lnTo>
                    <a:pt x="520" y="1591"/>
                  </a:lnTo>
                  <a:lnTo>
                    <a:pt x="537" y="1587"/>
                  </a:lnTo>
                  <a:lnTo>
                    <a:pt x="537" y="1585"/>
                  </a:lnTo>
                  <a:lnTo>
                    <a:pt x="535" y="1583"/>
                  </a:lnTo>
                  <a:lnTo>
                    <a:pt x="533" y="1581"/>
                  </a:lnTo>
                  <a:lnTo>
                    <a:pt x="533" y="1579"/>
                  </a:lnTo>
                  <a:lnTo>
                    <a:pt x="531" y="1579"/>
                  </a:lnTo>
                  <a:lnTo>
                    <a:pt x="531" y="1577"/>
                  </a:lnTo>
                  <a:lnTo>
                    <a:pt x="518" y="1581"/>
                  </a:lnTo>
                  <a:lnTo>
                    <a:pt x="480" y="1587"/>
                  </a:lnTo>
                  <a:lnTo>
                    <a:pt x="439" y="1593"/>
                  </a:lnTo>
                  <a:lnTo>
                    <a:pt x="399" y="1597"/>
                  </a:lnTo>
                  <a:lnTo>
                    <a:pt x="359" y="1597"/>
                  </a:lnTo>
                  <a:lnTo>
                    <a:pt x="318" y="1597"/>
                  </a:lnTo>
                  <a:lnTo>
                    <a:pt x="278" y="1593"/>
                  </a:lnTo>
                  <a:lnTo>
                    <a:pt x="238" y="1587"/>
                  </a:lnTo>
                  <a:lnTo>
                    <a:pt x="199" y="1581"/>
                  </a:lnTo>
                  <a:lnTo>
                    <a:pt x="161" y="1572"/>
                  </a:lnTo>
                  <a:lnTo>
                    <a:pt x="123" y="1560"/>
                  </a:lnTo>
                  <a:lnTo>
                    <a:pt x="86" y="1549"/>
                  </a:lnTo>
                  <a:lnTo>
                    <a:pt x="50" y="1535"/>
                  </a:lnTo>
                  <a:lnTo>
                    <a:pt x="15" y="1518"/>
                  </a:lnTo>
                  <a:lnTo>
                    <a:pt x="0" y="1510"/>
                  </a:lnTo>
                  <a:lnTo>
                    <a:pt x="0" y="1512"/>
                  </a:lnTo>
                  <a:lnTo>
                    <a:pt x="0" y="1514"/>
                  </a:lnTo>
                  <a:lnTo>
                    <a:pt x="0" y="1516"/>
                  </a:lnTo>
                  <a:lnTo>
                    <a:pt x="0" y="1518"/>
                  </a:lnTo>
                  <a:lnTo>
                    <a:pt x="0" y="1520"/>
                  </a:lnTo>
                  <a:lnTo>
                    <a:pt x="0" y="1522"/>
                  </a:lnTo>
                  <a:lnTo>
                    <a:pt x="0" y="1524"/>
                  </a:lnTo>
                  <a:close/>
                </a:path>
              </a:pathLst>
            </a:custGeom>
            <a:solidFill>
              <a:srgbClr val="69C3FF"/>
            </a:solidFill>
            <a:ln w="9525">
              <a:noFill/>
              <a:round/>
            </a:ln>
          </p:spPr>
          <p:txBody>
            <a:bodyPr/>
            <a:lstStyle/>
            <a:p>
              <a:endParaRPr lang="en-US"/>
            </a:p>
          </p:txBody>
        </p:sp>
        <p:sp>
          <p:nvSpPr>
            <p:cNvPr id="21678" name="Freeform 378"/>
            <p:cNvSpPr>
              <a:spLocks noEditPoints="1"/>
            </p:cNvSpPr>
            <p:nvPr/>
          </p:nvSpPr>
          <p:spPr bwMode="auto">
            <a:xfrm>
              <a:off x="5129391" y="2311379"/>
              <a:ext cx="757766" cy="2533650"/>
            </a:xfrm>
            <a:custGeom>
              <a:avLst/>
              <a:gdLst>
                <a:gd name="T0" fmla="*/ 765174 w 537"/>
                <a:gd name="T1" fmla="*/ 12700 h 1596"/>
                <a:gd name="T2" fmla="*/ 636587 w 537"/>
                <a:gd name="T3" fmla="*/ 0 h 1596"/>
                <a:gd name="T4" fmla="*/ 508000 w 537"/>
                <a:gd name="T5" fmla="*/ 0 h 1596"/>
                <a:gd name="T6" fmla="*/ 381000 w 537"/>
                <a:gd name="T7" fmla="*/ 12700 h 1596"/>
                <a:gd name="T8" fmla="*/ 295275 w 537"/>
                <a:gd name="T9" fmla="*/ 30163 h 1596"/>
                <a:gd name="T10" fmla="*/ 292100 w 537"/>
                <a:gd name="T11" fmla="*/ 33338 h 1596"/>
                <a:gd name="T12" fmla="*/ 292100 w 537"/>
                <a:gd name="T13" fmla="*/ 39687 h 1596"/>
                <a:gd name="T14" fmla="*/ 288925 w 537"/>
                <a:gd name="T15" fmla="*/ 42862 h 1596"/>
                <a:gd name="T16" fmla="*/ 288925 w 537"/>
                <a:gd name="T17" fmla="*/ 49212 h 1596"/>
                <a:gd name="T18" fmla="*/ 384175 w 537"/>
                <a:gd name="T19" fmla="*/ 30163 h 1596"/>
                <a:gd name="T20" fmla="*/ 508000 w 537"/>
                <a:gd name="T21" fmla="*/ 19050 h 1596"/>
                <a:gd name="T22" fmla="*/ 636587 w 537"/>
                <a:gd name="T23" fmla="*/ 19050 h 1596"/>
                <a:gd name="T24" fmla="*/ 765174 w 537"/>
                <a:gd name="T25" fmla="*/ 30163 h 1596"/>
                <a:gd name="T26" fmla="*/ 806449 w 537"/>
                <a:gd name="T27" fmla="*/ 36513 h 1596"/>
                <a:gd name="T28" fmla="*/ 809624 w 537"/>
                <a:gd name="T29" fmla="*/ 33338 h 1596"/>
                <a:gd name="T30" fmla="*/ 812800 w 537"/>
                <a:gd name="T31" fmla="*/ 26988 h 1596"/>
                <a:gd name="T32" fmla="*/ 815975 w 537"/>
                <a:gd name="T33" fmla="*/ 23812 h 1596"/>
                <a:gd name="T34" fmla="*/ 3175 w 537"/>
                <a:gd name="T35" fmla="*/ 2397125 h 1596"/>
                <a:gd name="T36" fmla="*/ 79375 w 537"/>
                <a:gd name="T37" fmla="*/ 2433638 h 1596"/>
                <a:gd name="T38" fmla="*/ 195262 w 537"/>
                <a:gd name="T39" fmla="*/ 2476500 h 1596"/>
                <a:gd name="T40" fmla="*/ 315912 w 537"/>
                <a:gd name="T41" fmla="*/ 2506663 h 1596"/>
                <a:gd name="T42" fmla="*/ 444500 w 537"/>
                <a:gd name="T43" fmla="*/ 2528888 h 1596"/>
                <a:gd name="T44" fmla="*/ 573087 w 537"/>
                <a:gd name="T45" fmla="*/ 2533650 h 1596"/>
                <a:gd name="T46" fmla="*/ 703262 w 537"/>
                <a:gd name="T47" fmla="*/ 2528888 h 1596"/>
                <a:gd name="T48" fmla="*/ 828675 w 537"/>
                <a:gd name="T49" fmla="*/ 2506663 h 1596"/>
                <a:gd name="T50" fmla="*/ 849312 w 537"/>
                <a:gd name="T51" fmla="*/ 2500313 h 1596"/>
                <a:gd name="T52" fmla="*/ 846137 w 537"/>
                <a:gd name="T53" fmla="*/ 2497138 h 1596"/>
                <a:gd name="T54" fmla="*/ 844550 w 537"/>
                <a:gd name="T55" fmla="*/ 2493963 h 1596"/>
                <a:gd name="T56" fmla="*/ 841375 w 537"/>
                <a:gd name="T57" fmla="*/ 2489200 h 1596"/>
                <a:gd name="T58" fmla="*/ 825500 w 537"/>
                <a:gd name="T59" fmla="*/ 2492375 h 1596"/>
                <a:gd name="T60" fmla="*/ 700087 w 537"/>
                <a:gd name="T61" fmla="*/ 2509838 h 1596"/>
                <a:gd name="T62" fmla="*/ 573087 w 537"/>
                <a:gd name="T63" fmla="*/ 2516188 h 1596"/>
                <a:gd name="T64" fmla="*/ 444500 w 537"/>
                <a:gd name="T65" fmla="*/ 2509838 h 1596"/>
                <a:gd name="T66" fmla="*/ 319087 w 537"/>
                <a:gd name="T67" fmla="*/ 2492375 h 1596"/>
                <a:gd name="T68" fmla="*/ 201612 w 537"/>
                <a:gd name="T69" fmla="*/ 2460625 h 1596"/>
                <a:gd name="T70" fmla="*/ 85725 w 537"/>
                <a:gd name="T71" fmla="*/ 2419350 h 1596"/>
                <a:gd name="T72" fmla="*/ 0 w 537"/>
                <a:gd name="T73" fmla="*/ 2379663 h 1596"/>
                <a:gd name="T74" fmla="*/ 0 w 537"/>
                <a:gd name="T75" fmla="*/ 2381250 h 1596"/>
                <a:gd name="T76" fmla="*/ 3175 w 537"/>
                <a:gd name="T77" fmla="*/ 2387600 h 1596"/>
                <a:gd name="T78" fmla="*/ 3175 w 537"/>
                <a:gd name="T79" fmla="*/ 2393950 h 1596"/>
                <a:gd name="T80" fmla="*/ 3175 w 537"/>
                <a:gd name="T81" fmla="*/ 2397125 h 15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37"/>
                <a:gd name="T124" fmla="*/ 0 h 1596"/>
                <a:gd name="T125" fmla="*/ 537 w 537"/>
                <a:gd name="T126" fmla="*/ 1596 h 15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37" h="1596">
                  <a:moveTo>
                    <a:pt x="514" y="13"/>
                  </a:moveTo>
                  <a:lnTo>
                    <a:pt x="482" y="8"/>
                  </a:lnTo>
                  <a:lnTo>
                    <a:pt x="443" y="4"/>
                  </a:lnTo>
                  <a:lnTo>
                    <a:pt x="401" y="0"/>
                  </a:lnTo>
                  <a:lnTo>
                    <a:pt x="361" y="0"/>
                  </a:lnTo>
                  <a:lnTo>
                    <a:pt x="320" y="0"/>
                  </a:lnTo>
                  <a:lnTo>
                    <a:pt x="280" y="4"/>
                  </a:lnTo>
                  <a:lnTo>
                    <a:pt x="240" y="8"/>
                  </a:lnTo>
                  <a:lnTo>
                    <a:pt x="199" y="15"/>
                  </a:lnTo>
                  <a:lnTo>
                    <a:pt x="186" y="19"/>
                  </a:lnTo>
                  <a:lnTo>
                    <a:pt x="186" y="21"/>
                  </a:lnTo>
                  <a:lnTo>
                    <a:pt x="184" y="21"/>
                  </a:lnTo>
                  <a:lnTo>
                    <a:pt x="184" y="23"/>
                  </a:lnTo>
                  <a:lnTo>
                    <a:pt x="184" y="25"/>
                  </a:lnTo>
                  <a:lnTo>
                    <a:pt x="184" y="27"/>
                  </a:lnTo>
                  <a:lnTo>
                    <a:pt x="182" y="27"/>
                  </a:lnTo>
                  <a:lnTo>
                    <a:pt x="182" y="29"/>
                  </a:lnTo>
                  <a:lnTo>
                    <a:pt x="182" y="31"/>
                  </a:lnTo>
                  <a:lnTo>
                    <a:pt x="201" y="27"/>
                  </a:lnTo>
                  <a:lnTo>
                    <a:pt x="242" y="19"/>
                  </a:lnTo>
                  <a:lnTo>
                    <a:pt x="280" y="13"/>
                  </a:lnTo>
                  <a:lnTo>
                    <a:pt x="320" y="12"/>
                  </a:lnTo>
                  <a:lnTo>
                    <a:pt x="361" y="10"/>
                  </a:lnTo>
                  <a:lnTo>
                    <a:pt x="401" y="12"/>
                  </a:lnTo>
                  <a:lnTo>
                    <a:pt x="441" y="13"/>
                  </a:lnTo>
                  <a:lnTo>
                    <a:pt x="482" y="19"/>
                  </a:lnTo>
                  <a:lnTo>
                    <a:pt x="508" y="23"/>
                  </a:lnTo>
                  <a:lnTo>
                    <a:pt x="510" y="21"/>
                  </a:lnTo>
                  <a:lnTo>
                    <a:pt x="510" y="19"/>
                  </a:lnTo>
                  <a:lnTo>
                    <a:pt x="512" y="17"/>
                  </a:lnTo>
                  <a:lnTo>
                    <a:pt x="514" y="15"/>
                  </a:lnTo>
                  <a:lnTo>
                    <a:pt x="514" y="13"/>
                  </a:lnTo>
                  <a:close/>
                  <a:moveTo>
                    <a:pt x="2" y="1510"/>
                  </a:moveTo>
                  <a:lnTo>
                    <a:pt x="15" y="1518"/>
                  </a:lnTo>
                  <a:lnTo>
                    <a:pt x="50" y="1533"/>
                  </a:lnTo>
                  <a:lnTo>
                    <a:pt x="86" y="1548"/>
                  </a:lnTo>
                  <a:lnTo>
                    <a:pt x="123" y="1560"/>
                  </a:lnTo>
                  <a:lnTo>
                    <a:pt x="161" y="1571"/>
                  </a:lnTo>
                  <a:lnTo>
                    <a:pt x="199" y="1579"/>
                  </a:lnTo>
                  <a:lnTo>
                    <a:pt x="240" y="1587"/>
                  </a:lnTo>
                  <a:lnTo>
                    <a:pt x="280" y="1593"/>
                  </a:lnTo>
                  <a:lnTo>
                    <a:pt x="320" y="1594"/>
                  </a:lnTo>
                  <a:lnTo>
                    <a:pt x="361" y="1596"/>
                  </a:lnTo>
                  <a:lnTo>
                    <a:pt x="401" y="1594"/>
                  </a:lnTo>
                  <a:lnTo>
                    <a:pt x="443" y="1593"/>
                  </a:lnTo>
                  <a:lnTo>
                    <a:pt x="482" y="1587"/>
                  </a:lnTo>
                  <a:lnTo>
                    <a:pt x="522" y="1579"/>
                  </a:lnTo>
                  <a:lnTo>
                    <a:pt x="537" y="1577"/>
                  </a:lnTo>
                  <a:lnTo>
                    <a:pt x="535" y="1575"/>
                  </a:lnTo>
                  <a:lnTo>
                    <a:pt x="535" y="1573"/>
                  </a:lnTo>
                  <a:lnTo>
                    <a:pt x="533" y="1573"/>
                  </a:lnTo>
                  <a:lnTo>
                    <a:pt x="533" y="1571"/>
                  </a:lnTo>
                  <a:lnTo>
                    <a:pt x="532" y="1571"/>
                  </a:lnTo>
                  <a:lnTo>
                    <a:pt x="532" y="1570"/>
                  </a:lnTo>
                  <a:lnTo>
                    <a:pt x="530" y="1568"/>
                  </a:lnTo>
                  <a:lnTo>
                    <a:pt x="520" y="1570"/>
                  </a:lnTo>
                  <a:lnTo>
                    <a:pt x="482" y="1577"/>
                  </a:lnTo>
                  <a:lnTo>
                    <a:pt x="441" y="1581"/>
                  </a:lnTo>
                  <a:lnTo>
                    <a:pt x="401" y="1585"/>
                  </a:lnTo>
                  <a:lnTo>
                    <a:pt x="361" y="1585"/>
                  </a:lnTo>
                  <a:lnTo>
                    <a:pt x="320" y="1585"/>
                  </a:lnTo>
                  <a:lnTo>
                    <a:pt x="280" y="1581"/>
                  </a:lnTo>
                  <a:lnTo>
                    <a:pt x="242" y="1577"/>
                  </a:lnTo>
                  <a:lnTo>
                    <a:pt x="201" y="1570"/>
                  </a:lnTo>
                  <a:lnTo>
                    <a:pt x="165" y="1560"/>
                  </a:lnTo>
                  <a:lnTo>
                    <a:pt x="127" y="1550"/>
                  </a:lnTo>
                  <a:lnTo>
                    <a:pt x="90" y="1537"/>
                  </a:lnTo>
                  <a:lnTo>
                    <a:pt x="54" y="1524"/>
                  </a:lnTo>
                  <a:lnTo>
                    <a:pt x="19" y="1508"/>
                  </a:lnTo>
                  <a:lnTo>
                    <a:pt x="0" y="1499"/>
                  </a:lnTo>
                  <a:lnTo>
                    <a:pt x="0" y="1500"/>
                  </a:lnTo>
                  <a:lnTo>
                    <a:pt x="0" y="1502"/>
                  </a:lnTo>
                  <a:lnTo>
                    <a:pt x="2" y="1504"/>
                  </a:lnTo>
                  <a:lnTo>
                    <a:pt x="2" y="1506"/>
                  </a:lnTo>
                  <a:lnTo>
                    <a:pt x="2" y="1508"/>
                  </a:lnTo>
                  <a:lnTo>
                    <a:pt x="2" y="1510"/>
                  </a:lnTo>
                  <a:close/>
                </a:path>
              </a:pathLst>
            </a:custGeom>
            <a:solidFill>
              <a:srgbClr val="6AC3FF"/>
            </a:solidFill>
            <a:ln w="9525">
              <a:noFill/>
              <a:round/>
            </a:ln>
          </p:spPr>
          <p:txBody>
            <a:bodyPr/>
            <a:lstStyle/>
            <a:p>
              <a:endParaRPr lang="en-US"/>
            </a:p>
          </p:txBody>
        </p:sp>
        <p:sp>
          <p:nvSpPr>
            <p:cNvPr id="21679" name="Freeform 379"/>
            <p:cNvSpPr>
              <a:spLocks noEditPoints="1"/>
            </p:cNvSpPr>
            <p:nvPr/>
          </p:nvSpPr>
          <p:spPr bwMode="auto">
            <a:xfrm>
              <a:off x="5129391" y="2317732"/>
              <a:ext cx="752122" cy="2519363"/>
            </a:xfrm>
            <a:custGeom>
              <a:avLst/>
              <a:gdLst>
                <a:gd name="T0" fmla="*/ 765174 w 533"/>
                <a:gd name="T1" fmla="*/ 14288 h 1587"/>
                <a:gd name="T2" fmla="*/ 636587 w 533"/>
                <a:gd name="T3" fmla="*/ 3175 h 1587"/>
                <a:gd name="T4" fmla="*/ 508000 w 533"/>
                <a:gd name="T5" fmla="*/ 3175 h 1587"/>
                <a:gd name="T6" fmla="*/ 381000 w 533"/>
                <a:gd name="T7" fmla="*/ 14288 h 1587"/>
                <a:gd name="T8" fmla="*/ 292100 w 533"/>
                <a:gd name="T9" fmla="*/ 33338 h 1587"/>
                <a:gd name="T10" fmla="*/ 288925 w 533"/>
                <a:gd name="T11" fmla="*/ 36513 h 1587"/>
                <a:gd name="T12" fmla="*/ 288925 w 533"/>
                <a:gd name="T13" fmla="*/ 42863 h 1587"/>
                <a:gd name="T14" fmla="*/ 285750 w 533"/>
                <a:gd name="T15" fmla="*/ 49213 h 1587"/>
                <a:gd name="T16" fmla="*/ 285750 w 533"/>
                <a:gd name="T17" fmla="*/ 52388 h 1587"/>
                <a:gd name="T18" fmla="*/ 384175 w 533"/>
                <a:gd name="T19" fmla="*/ 33338 h 1587"/>
                <a:gd name="T20" fmla="*/ 508000 w 533"/>
                <a:gd name="T21" fmla="*/ 20638 h 1587"/>
                <a:gd name="T22" fmla="*/ 636587 w 533"/>
                <a:gd name="T23" fmla="*/ 20638 h 1587"/>
                <a:gd name="T24" fmla="*/ 761999 w 533"/>
                <a:gd name="T25" fmla="*/ 33338 h 1587"/>
                <a:gd name="T26" fmla="*/ 801687 w 533"/>
                <a:gd name="T27" fmla="*/ 36513 h 1587"/>
                <a:gd name="T28" fmla="*/ 804862 w 533"/>
                <a:gd name="T29" fmla="*/ 33338 h 1587"/>
                <a:gd name="T30" fmla="*/ 806449 w 533"/>
                <a:gd name="T31" fmla="*/ 30163 h 1587"/>
                <a:gd name="T32" fmla="*/ 809624 w 533"/>
                <a:gd name="T33" fmla="*/ 26988 h 1587"/>
                <a:gd name="T34" fmla="*/ 3175 w 533"/>
                <a:gd name="T35" fmla="*/ 2381251 h 1587"/>
                <a:gd name="T36" fmla="*/ 82550 w 533"/>
                <a:gd name="T37" fmla="*/ 2420938 h 1587"/>
                <a:gd name="T38" fmla="*/ 198437 w 533"/>
                <a:gd name="T39" fmla="*/ 2460626 h 1587"/>
                <a:gd name="T40" fmla="*/ 319087 w 533"/>
                <a:gd name="T41" fmla="*/ 2493963 h 1587"/>
                <a:gd name="T42" fmla="*/ 444500 w 533"/>
                <a:gd name="T43" fmla="*/ 2513013 h 1587"/>
                <a:gd name="T44" fmla="*/ 573087 w 533"/>
                <a:gd name="T45" fmla="*/ 2519363 h 1587"/>
                <a:gd name="T46" fmla="*/ 700087 w 533"/>
                <a:gd name="T47" fmla="*/ 2513013 h 1587"/>
                <a:gd name="T48" fmla="*/ 825500 w 533"/>
                <a:gd name="T49" fmla="*/ 2493963 h 1587"/>
                <a:gd name="T50" fmla="*/ 844550 w 533"/>
                <a:gd name="T51" fmla="*/ 2487613 h 1587"/>
                <a:gd name="T52" fmla="*/ 841375 w 533"/>
                <a:gd name="T53" fmla="*/ 2482851 h 1587"/>
                <a:gd name="T54" fmla="*/ 838200 w 533"/>
                <a:gd name="T55" fmla="*/ 2479676 h 1587"/>
                <a:gd name="T56" fmla="*/ 838200 w 533"/>
                <a:gd name="T57" fmla="*/ 2476501 h 1587"/>
                <a:gd name="T58" fmla="*/ 822325 w 533"/>
                <a:gd name="T59" fmla="*/ 2476501 h 1587"/>
                <a:gd name="T60" fmla="*/ 700087 w 533"/>
                <a:gd name="T61" fmla="*/ 2493963 h 1587"/>
                <a:gd name="T62" fmla="*/ 573087 w 533"/>
                <a:gd name="T63" fmla="*/ 2503488 h 1587"/>
                <a:gd name="T64" fmla="*/ 444500 w 533"/>
                <a:gd name="T65" fmla="*/ 2493963 h 1587"/>
                <a:gd name="T66" fmla="*/ 322262 w 533"/>
                <a:gd name="T67" fmla="*/ 2476501 h 1587"/>
                <a:gd name="T68" fmla="*/ 203200 w 533"/>
                <a:gd name="T69" fmla="*/ 2446338 h 1587"/>
                <a:gd name="T70" fmla="*/ 88900 w 533"/>
                <a:gd name="T71" fmla="*/ 2403476 h 1587"/>
                <a:gd name="T72" fmla="*/ 0 w 533"/>
                <a:gd name="T73" fmla="*/ 2360613 h 1587"/>
                <a:gd name="T74" fmla="*/ 0 w 533"/>
                <a:gd name="T75" fmla="*/ 2366963 h 1587"/>
                <a:gd name="T76" fmla="*/ 0 w 533"/>
                <a:gd name="T77" fmla="*/ 2373313 h 1587"/>
                <a:gd name="T78" fmla="*/ 0 w 533"/>
                <a:gd name="T79" fmla="*/ 2374901 h 1587"/>
                <a:gd name="T80" fmla="*/ 3175 w 533"/>
                <a:gd name="T81" fmla="*/ 2381251 h 15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33"/>
                <a:gd name="T124" fmla="*/ 0 h 1587"/>
                <a:gd name="T125" fmla="*/ 533 w 533"/>
                <a:gd name="T126" fmla="*/ 1587 h 15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33" h="1587">
                  <a:moveTo>
                    <a:pt x="510" y="15"/>
                  </a:moveTo>
                  <a:lnTo>
                    <a:pt x="482" y="9"/>
                  </a:lnTo>
                  <a:lnTo>
                    <a:pt x="441" y="6"/>
                  </a:lnTo>
                  <a:lnTo>
                    <a:pt x="401" y="2"/>
                  </a:lnTo>
                  <a:lnTo>
                    <a:pt x="361" y="0"/>
                  </a:lnTo>
                  <a:lnTo>
                    <a:pt x="320" y="2"/>
                  </a:lnTo>
                  <a:lnTo>
                    <a:pt x="280" y="6"/>
                  </a:lnTo>
                  <a:lnTo>
                    <a:pt x="240" y="9"/>
                  </a:lnTo>
                  <a:lnTo>
                    <a:pt x="201" y="17"/>
                  </a:lnTo>
                  <a:lnTo>
                    <a:pt x="184" y="21"/>
                  </a:lnTo>
                  <a:lnTo>
                    <a:pt x="184" y="23"/>
                  </a:lnTo>
                  <a:lnTo>
                    <a:pt x="182" y="23"/>
                  </a:lnTo>
                  <a:lnTo>
                    <a:pt x="182" y="25"/>
                  </a:lnTo>
                  <a:lnTo>
                    <a:pt x="182" y="27"/>
                  </a:lnTo>
                  <a:lnTo>
                    <a:pt x="180" y="29"/>
                  </a:lnTo>
                  <a:lnTo>
                    <a:pt x="180" y="31"/>
                  </a:lnTo>
                  <a:lnTo>
                    <a:pt x="180" y="33"/>
                  </a:lnTo>
                  <a:lnTo>
                    <a:pt x="203" y="27"/>
                  </a:lnTo>
                  <a:lnTo>
                    <a:pt x="242" y="21"/>
                  </a:lnTo>
                  <a:lnTo>
                    <a:pt x="280" y="15"/>
                  </a:lnTo>
                  <a:lnTo>
                    <a:pt x="320" y="13"/>
                  </a:lnTo>
                  <a:lnTo>
                    <a:pt x="361" y="11"/>
                  </a:lnTo>
                  <a:lnTo>
                    <a:pt x="401" y="13"/>
                  </a:lnTo>
                  <a:lnTo>
                    <a:pt x="441" y="15"/>
                  </a:lnTo>
                  <a:lnTo>
                    <a:pt x="480" y="21"/>
                  </a:lnTo>
                  <a:lnTo>
                    <a:pt x="505" y="25"/>
                  </a:lnTo>
                  <a:lnTo>
                    <a:pt x="505" y="23"/>
                  </a:lnTo>
                  <a:lnTo>
                    <a:pt x="507" y="23"/>
                  </a:lnTo>
                  <a:lnTo>
                    <a:pt x="507" y="21"/>
                  </a:lnTo>
                  <a:lnTo>
                    <a:pt x="508" y="19"/>
                  </a:lnTo>
                  <a:lnTo>
                    <a:pt x="510" y="17"/>
                  </a:lnTo>
                  <a:lnTo>
                    <a:pt x="510" y="15"/>
                  </a:lnTo>
                  <a:close/>
                  <a:moveTo>
                    <a:pt x="2" y="1500"/>
                  </a:moveTo>
                  <a:lnTo>
                    <a:pt x="17" y="1508"/>
                  </a:lnTo>
                  <a:lnTo>
                    <a:pt x="52" y="1525"/>
                  </a:lnTo>
                  <a:lnTo>
                    <a:pt x="88" y="1539"/>
                  </a:lnTo>
                  <a:lnTo>
                    <a:pt x="125" y="1550"/>
                  </a:lnTo>
                  <a:lnTo>
                    <a:pt x="163" y="1562"/>
                  </a:lnTo>
                  <a:lnTo>
                    <a:pt x="201" y="1571"/>
                  </a:lnTo>
                  <a:lnTo>
                    <a:pt x="240" y="1577"/>
                  </a:lnTo>
                  <a:lnTo>
                    <a:pt x="280" y="1583"/>
                  </a:lnTo>
                  <a:lnTo>
                    <a:pt x="320" y="1587"/>
                  </a:lnTo>
                  <a:lnTo>
                    <a:pt x="361" y="1587"/>
                  </a:lnTo>
                  <a:lnTo>
                    <a:pt x="401" y="1587"/>
                  </a:lnTo>
                  <a:lnTo>
                    <a:pt x="441" y="1583"/>
                  </a:lnTo>
                  <a:lnTo>
                    <a:pt x="482" y="1577"/>
                  </a:lnTo>
                  <a:lnTo>
                    <a:pt x="520" y="1571"/>
                  </a:lnTo>
                  <a:lnTo>
                    <a:pt x="533" y="1567"/>
                  </a:lnTo>
                  <a:lnTo>
                    <a:pt x="532" y="1567"/>
                  </a:lnTo>
                  <a:lnTo>
                    <a:pt x="532" y="1566"/>
                  </a:lnTo>
                  <a:lnTo>
                    <a:pt x="530" y="1564"/>
                  </a:lnTo>
                  <a:lnTo>
                    <a:pt x="528" y="1562"/>
                  </a:lnTo>
                  <a:lnTo>
                    <a:pt x="528" y="1560"/>
                  </a:lnTo>
                  <a:lnTo>
                    <a:pt x="526" y="1558"/>
                  </a:lnTo>
                  <a:lnTo>
                    <a:pt x="518" y="1560"/>
                  </a:lnTo>
                  <a:lnTo>
                    <a:pt x="480" y="1567"/>
                  </a:lnTo>
                  <a:lnTo>
                    <a:pt x="441" y="1571"/>
                  </a:lnTo>
                  <a:lnTo>
                    <a:pt x="401" y="1575"/>
                  </a:lnTo>
                  <a:lnTo>
                    <a:pt x="361" y="1577"/>
                  </a:lnTo>
                  <a:lnTo>
                    <a:pt x="320" y="1575"/>
                  </a:lnTo>
                  <a:lnTo>
                    <a:pt x="280" y="1571"/>
                  </a:lnTo>
                  <a:lnTo>
                    <a:pt x="242" y="1567"/>
                  </a:lnTo>
                  <a:lnTo>
                    <a:pt x="203" y="1560"/>
                  </a:lnTo>
                  <a:lnTo>
                    <a:pt x="165" y="1552"/>
                  </a:lnTo>
                  <a:lnTo>
                    <a:pt x="128" y="1541"/>
                  </a:lnTo>
                  <a:lnTo>
                    <a:pt x="92" y="1529"/>
                  </a:lnTo>
                  <a:lnTo>
                    <a:pt x="56" y="1514"/>
                  </a:lnTo>
                  <a:lnTo>
                    <a:pt x="21" y="1498"/>
                  </a:lnTo>
                  <a:lnTo>
                    <a:pt x="0" y="1487"/>
                  </a:lnTo>
                  <a:lnTo>
                    <a:pt x="0" y="1489"/>
                  </a:lnTo>
                  <a:lnTo>
                    <a:pt x="0" y="1491"/>
                  </a:lnTo>
                  <a:lnTo>
                    <a:pt x="0" y="1493"/>
                  </a:lnTo>
                  <a:lnTo>
                    <a:pt x="0" y="1495"/>
                  </a:lnTo>
                  <a:lnTo>
                    <a:pt x="0" y="1496"/>
                  </a:lnTo>
                  <a:lnTo>
                    <a:pt x="0" y="1498"/>
                  </a:lnTo>
                  <a:lnTo>
                    <a:pt x="2" y="1500"/>
                  </a:lnTo>
                  <a:close/>
                </a:path>
              </a:pathLst>
            </a:custGeom>
            <a:solidFill>
              <a:srgbClr val="6BC3FF"/>
            </a:solidFill>
            <a:ln w="9525">
              <a:noFill/>
              <a:round/>
            </a:ln>
          </p:spPr>
          <p:txBody>
            <a:bodyPr/>
            <a:lstStyle/>
            <a:p>
              <a:endParaRPr lang="en-US"/>
            </a:p>
          </p:txBody>
        </p:sp>
        <p:sp>
          <p:nvSpPr>
            <p:cNvPr id="21680" name="Freeform 380"/>
            <p:cNvSpPr>
              <a:spLocks noEditPoints="1"/>
            </p:cNvSpPr>
            <p:nvPr/>
          </p:nvSpPr>
          <p:spPr bwMode="auto">
            <a:xfrm>
              <a:off x="5126567" y="2327257"/>
              <a:ext cx="750711" cy="2500313"/>
            </a:xfrm>
            <a:custGeom>
              <a:avLst/>
              <a:gdLst>
                <a:gd name="T0" fmla="*/ 768350 w 532"/>
                <a:gd name="T1" fmla="*/ 14288 h 1575"/>
                <a:gd name="T2" fmla="*/ 639762 w 532"/>
                <a:gd name="T3" fmla="*/ 3175 h 1575"/>
                <a:gd name="T4" fmla="*/ 511175 w 532"/>
                <a:gd name="T5" fmla="*/ 3175 h 1575"/>
                <a:gd name="T6" fmla="*/ 387350 w 532"/>
                <a:gd name="T7" fmla="*/ 14288 h 1575"/>
                <a:gd name="T8" fmla="*/ 292100 w 532"/>
                <a:gd name="T9" fmla="*/ 33338 h 1575"/>
                <a:gd name="T10" fmla="*/ 288925 w 532"/>
                <a:gd name="T11" fmla="*/ 39688 h 1575"/>
                <a:gd name="T12" fmla="*/ 288925 w 532"/>
                <a:gd name="T13" fmla="*/ 42863 h 1575"/>
                <a:gd name="T14" fmla="*/ 285750 w 532"/>
                <a:gd name="T15" fmla="*/ 47625 h 1575"/>
                <a:gd name="T16" fmla="*/ 285750 w 532"/>
                <a:gd name="T17" fmla="*/ 50800 h 1575"/>
                <a:gd name="T18" fmla="*/ 387350 w 532"/>
                <a:gd name="T19" fmla="*/ 30163 h 1575"/>
                <a:gd name="T20" fmla="*/ 511175 w 532"/>
                <a:gd name="T21" fmla="*/ 17463 h 1575"/>
                <a:gd name="T22" fmla="*/ 639762 w 532"/>
                <a:gd name="T23" fmla="*/ 17463 h 1575"/>
                <a:gd name="T24" fmla="*/ 765175 w 532"/>
                <a:gd name="T25" fmla="*/ 30163 h 1575"/>
                <a:gd name="T26" fmla="*/ 798512 w 532"/>
                <a:gd name="T27" fmla="*/ 36513 h 1575"/>
                <a:gd name="T28" fmla="*/ 801687 w 532"/>
                <a:gd name="T29" fmla="*/ 33338 h 1575"/>
                <a:gd name="T30" fmla="*/ 804862 w 532"/>
                <a:gd name="T31" fmla="*/ 26988 h 1575"/>
                <a:gd name="T32" fmla="*/ 808037 w 532"/>
                <a:gd name="T33" fmla="*/ 23813 h 1575"/>
                <a:gd name="T34" fmla="*/ 3175 w 532"/>
                <a:gd name="T35" fmla="*/ 2363788 h 1575"/>
                <a:gd name="T36" fmla="*/ 88900 w 532"/>
                <a:gd name="T37" fmla="*/ 2403476 h 1575"/>
                <a:gd name="T38" fmla="*/ 204788 w 532"/>
                <a:gd name="T39" fmla="*/ 2444751 h 1575"/>
                <a:gd name="T40" fmla="*/ 322262 w 532"/>
                <a:gd name="T41" fmla="*/ 2476501 h 1575"/>
                <a:gd name="T42" fmla="*/ 447675 w 532"/>
                <a:gd name="T43" fmla="*/ 2493963 h 1575"/>
                <a:gd name="T44" fmla="*/ 576262 w 532"/>
                <a:gd name="T45" fmla="*/ 2500313 h 1575"/>
                <a:gd name="T46" fmla="*/ 703262 w 532"/>
                <a:gd name="T47" fmla="*/ 2493963 h 1575"/>
                <a:gd name="T48" fmla="*/ 828675 w 532"/>
                <a:gd name="T49" fmla="*/ 2476501 h 1575"/>
                <a:gd name="T50" fmla="*/ 844550 w 532"/>
                <a:gd name="T51" fmla="*/ 2470151 h 1575"/>
                <a:gd name="T52" fmla="*/ 841375 w 532"/>
                <a:gd name="T53" fmla="*/ 2466976 h 1575"/>
                <a:gd name="T54" fmla="*/ 838200 w 532"/>
                <a:gd name="T55" fmla="*/ 2463801 h 1575"/>
                <a:gd name="T56" fmla="*/ 835025 w 532"/>
                <a:gd name="T57" fmla="*/ 2460626 h 1575"/>
                <a:gd name="T58" fmla="*/ 825500 w 532"/>
                <a:gd name="T59" fmla="*/ 2460626 h 1575"/>
                <a:gd name="T60" fmla="*/ 700087 w 532"/>
                <a:gd name="T61" fmla="*/ 2478088 h 1575"/>
                <a:gd name="T62" fmla="*/ 576262 w 532"/>
                <a:gd name="T63" fmla="*/ 2484438 h 1575"/>
                <a:gd name="T64" fmla="*/ 450850 w 532"/>
                <a:gd name="T65" fmla="*/ 2478088 h 1575"/>
                <a:gd name="T66" fmla="*/ 325437 w 532"/>
                <a:gd name="T67" fmla="*/ 2460626 h 1575"/>
                <a:gd name="T68" fmla="*/ 209550 w 532"/>
                <a:gd name="T69" fmla="*/ 2430463 h 1575"/>
                <a:gd name="T70" fmla="*/ 93662 w 532"/>
                <a:gd name="T71" fmla="*/ 2387601 h 1575"/>
                <a:gd name="T72" fmla="*/ 0 w 532"/>
                <a:gd name="T73" fmla="*/ 2341563 h 1575"/>
                <a:gd name="T74" fmla="*/ 3175 w 532"/>
                <a:gd name="T75" fmla="*/ 2347913 h 1575"/>
                <a:gd name="T76" fmla="*/ 3175 w 532"/>
                <a:gd name="T77" fmla="*/ 2351088 h 1575"/>
                <a:gd name="T78" fmla="*/ 3175 w 532"/>
                <a:gd name="T79" fmla="*/ 2357438 h 1575"/>
                <a:gd name="T80" fmla="*/ 3175 w 532"/>
                <a:gd name="T81" fmla="*/ 2363788 h 157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32"/>
                <a:gd name="T124" fmla="*/ 0 h 1575"/>
                <a:gd name="T125" fmla="*/ 532 w 532"/>
                <a:gd name="T126" fmla="*/ 1575 h 157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32" h="1575">
                  <a:moveTo>
                    <a:pt x="510" y="13"/>
                  </a:moveTo>
                  <a:lnTo>
                    <a:pt x="484" y="9"/>
                  </a:lnTo>
                  <a:lnTo>
                    <a:pt x="443" y="3"/>
                  </a:lnTo>
                  <a:lnTo>
                    <a:pt x="403" y="2"/>
                  </a:lnTo>
                  <a:lnTo>
                    <a:pt x="363" y="0"/>
                  </a:lnTo>
                  <a:lnTo>
                    <a:pt x="322" y="2"/>
                  </a:lnTo>
                  <a:lnTo>
                    <a:pt x="282" y="3"/>
                  </a:lnTo>
                  <a:lnTo>
                    <a:pt x="244" y="9"/>
                  </a:lnTo>
                  <a:lnTo>
                    <a:pt x="203" y="17"/>
                  </a:lnTo>
                  <a:lnTo>
                    <a:pt x="184" y="21"/>
                  </a:lnTo>
                  <a:lnTo>
                    <a:pt x="182" y="23"/>
                  </a:lnTo>
                  <a:lnTo>
                    <a:pt x="182" y="25"/>
                  </a:lnTo>
                  <a:lnTo>
                    <a:pt x="182" y="27"/>
                  </a:lnTo>
                  <a:lnTo>
                    <a:pt x="180" y="28"/>
                  </a:lnTo>
                  <a:lnTo>
                    <a:pt x="180" y="30"/>
                  </a:lnTo>
                  <a:lnTo>
                    <a:pt x="180" y="32"/>
                  </a:lnTo>
                  <a:lnTo>
                    <a:pt x="205" y="27"/>
                  </a:lnTo>
                  <a:lnTo>
                    <a:pt x="244" y="19"/>
                  </a:lnTo>
                  <a:lnTo>
                    <a:pt x="284" y="15"/>
                  </a:lnTo>
                  <a:lnTo>
                    <a:pt x="322" y="11"/>
                  </a:lnTo>
                  <a:lnTo>
                    <a:pt x="363" y="11"/>
                  </a:lnTo>
                  <a:lnTo>
                    <a:pt x="403" y="11"/>
                  </a:lnTo>
                  <a:lnTo>
                    <a:pt x="441" y="15"/>
                  </a:lnTo>
                  <a:lnTo>
                    <a:pt x="482" y="19"/>
                  </a:lnTo>
                  <a:lnTo>
                    <a:pt x="503" y="23"/>
                  </a:lnTo>
                  <a:lnTo>
                    <a:pt x="505" y="21"/>
                  </a:lnTo>
                  <a:lnTo>
                    <a:pt x="507" y="19"/>
                  </a:lnTo>
                  <a:lnTo>
                    <a:pt x="507" y="17"/>
                  </a:lnTo>
                  <a:lnTo>
                    <a:pt x="509" y="17"/>
                  </a:lnTo>
                  <a:lnTo>
                    <a:pt x="509" y="15"/>
                  </a:lnTo>
                  <a:lnTo>
                    <a:pt x="510" y="13"/>
                  </a:lnTo>
                  <a:close/>
                  <a:moveTo>
                    <a:pt x="2" y="1489"/>
                  </a:moveTo>
                  <a:lnTo>
                    <a:pt x="21" y="1498"/>
                  </a:lnTo>
                  <a:lnTo>
                    <a:pt x="56" y="1514"/>
                  </a:lnTo>
                  <a:lnTo>
                    <a:pt x="92" y="1527"/>
                  </a:lnTo>
                  <a:lnTo>
                    <a:pt x="129" y="1540"/>
                  </a:lnTo>
                  <a:lnTo>
                    <a:pt x="167" y="1550"/>
                  </a:lnTo>
                  <a:lnTo>
                    <a:pt x="203" y="1560"/>
                  </a:lnTo>
                  <a:lnTo>
                    <a:pt x="244" y="1567"/>
                  </a:lnTo>
                  <a:lnTo>
                    <a:pt x="282" y="1571"/>
                  </a:lnTo>
                  <a:lnTo>
                    <a:pt x="322" y="1575"/>
                  </a:lnTo>
                  <a:lnTo>
                    <a:pt x="363" y="1575"/>
                  </a:lnTo>
                  <a:lnTo>
                    <a:pt x="403" y="1575"/>
                  </a:lnTo>
                  <a:lnTo>
                    <a:pt x="443" y="1571"/>
                  </a:lnTo>
                  <a:lnTo>
                    <a:pt x="484" y="1567"/>
                  </a:lnTo>
                  <a:lnTo>
                    <a:pt x="522" y="1560"/>
                  </a:lnTo>
                  <a:lnTo>
                    <a:pt x="532" y="1558"/>
                  </a:lnTo>
                  <a:lnTo>
                    <a:pt x="532" y="1556"/>
                  </a:lnTo>
                  <a:lnTo>
                    <a:pt x="530" y="1556"/>
                  </a:lnTo>
                  <a:lnTo>
                    <a:pt x="530" y="1554"/>
                  </a:lnTo>
                  <a:lnTo>
                    <a:pt x="528" y="1552"/>
                  </a:lnTo>
                  <a:lnTo>
                    <a:pt x="526" y="1550"/>
                  </a:lnTo>
                  <a:lnTo>
                    <a:pt x="524" y="1548"/>
                  </a:lnTo>
                  <a:lnTo>
                    <a:pt x="520" y="1550"/>
                  </a:lnTo>
                  <a:lnTo>
                    <a:pt x="482" y="1556"/>
                  </a:lnTo>
                  <a:lnTo>
                    <a:pt x="441" y="1561"/>
                  </a:lnTo>
                  <a:lnTo>
                    <a:pt x="403" y="1563"/>
                  </a:lnTo>
                  <a:lnTo>
                    <a:pt x="363" y="1565"/>
                  </a:lnTo>
                  <a:lnTo>
                    <a:pt x="322" y="1563"/>
                  </a:lnTo>
                  <a:lnTo>
                    <a:pt x="284" y="1561"/>
                  </a:lnTo>
                  <a:lnTo>
                    <a:pt x="244" y="1556"/>
                  </a:lnTo>
                  <a:lnTo>
                    <a:pt x="205" y="1550"/>
                  </a:lnTo>
                  <a:lnTo>
                    <a:pt x="169" y="1540"/>
                  </a:lnTo>
                  <a:lnTo>
                    <a:pt x="132" y="1531"/>
                  </a:lnTo>
                  <a:lnTo>
                    <a:pt x="96" y="1517"/>
                  </a:lnTo>
                  <a:lnTo>
                    <a:pt x="59" y="1504"/>
                  </a:lnTo>
                  <a:lnTo>
                    <a:pt x="27" y="1489"/>
                  </a:lnTo>
                  <a:lnTo>
                    <a:pt x="0" y="1475"/>
                  </a:lnTo>
                  <a:lnTo>
                    <a:pt x="2" y="1477"/>
                  </a:lnTo>
                  <a:lnTo>
                    <a:pt x="2" y="1479"/>
                  </a:lnTo>
                  <a:lnTo>
                    <a:pt x="2" y="1481"/>
                  </a:lnTo>
                  <a:lnTo>
                    <a:pt x="2" y="1483"/>
                  </a:lnTo>
                  <a:lnTo>
                    <a:pt x="2" y="1485"/>
                  </a:lnTo>
                  <a:lnTo>
                    <a:pt x="2" y="1487"/>
                  </a:lnTo>
                  <a:lnTo>
                    <a:pt x="2" y="1489"/>
                  </a:lnTo>
                  <a:close/>
                </a:path>
              </a:pathLst>
            </a:custGeom>
            <a:solidFill>
              <a:srgbClr val="6CC4FF"/>
            </a:solidFill>
            <a:ln w="9525">
              <a:noFill/>
              <a:round/>
            </a:ln>
          </p:spPr>
          <p:txBody>
            <a:bodyPr/>
            <a:lstStyle/>
            <a:p>
              <a:endParaRPr lang="en-US"/>
            </a:p>
          </p:txBody>
        </p:sp>
        <p:sp>
          <p:nvSpPr>
            <p:cNvPr id="21681" name="Freeform 381"/>
            <p:cNvSpPr>
              <a:spLocks noEditPoints="1"/>
            </p:cNvSpPr>
            <p:nvPr/>
          </p:nvSpPr>
          <p:spPr bwMode="auto">
            <a:xfrm>
              <a:off x="5126568" y="2335195"/>
              <a:ext cx="745067" cy="2486025"/>
            </a:xfrm>
            <a:custGeom>
              <a:avLst/>
              <a:gdLst>
                <a:gd name="T0" fmla="*/ 765175 w 528"/>
                <a:gd name="T1" fmla="*/ 15875 h 1566"/>
                <a:gd name="T2" fmla="*/ 639762 w 528"/>
                <a:gd name="T3" fmla="*/ 3175 h 1566"/>
                <a:gd name="T4" fmla="*/ 511175 w 528"/>
                <a:gd name="T5" fmla="*/ 3175 h 1566"/>
                <a:gd name="T6" fmla="*/ 387350 w 528"/>
                <a:gd name="T7" fmla="*/ 15875 h 1566"/>
                <a:gd name="T8" fmla="*/ 288925 w 528"/>
                <a:gd name="T9" fmla="*/ 34925 h 1566"/>
                <a:gd name="T10" fmla="*/ 285750 w 528"/>
                <a:gd name="T11" fmla="*/ 39687 h 1566"/>
                <a:gd name="T12" fmla="*/ 285750 w 528"/>
                <a:gd name="T13" fmla="*/ 42862 h 1566"/>
                <a:gd name="T14" fmla="*/ 282575 w 528"/>
                <a:gd name="T15" fmla="*/ 49212 h 1566"/>
                <a:gd name="T16" fmla="*/ 280987 w 528"/>
                <a:gd name="T17" fmla="*/ 52388 h 1566"/>
                <a:gd name="T18" fmla="*/ 390525 w 528"/>
                <a:gd name="T19" fmla="*/ 31750 h 1566"/>
                <a:gd name="T20" fmla="*/ 511175 w 528"/>
                <a:gd name="T21" fmla="*/ 19050 h 1566"/>
                <a:gd name="T22" fmla="*/ 639762 w 528"/>
                <a:gd name="T23" fmla="*/ 19050 h 1566"/>
                <a:gd name="T24" fmla="*/ 762000 w 528"/>
                <a:gd name="T25" fmla="*/ 31750 h 1566"/>
                <a:gd name="T26" fmla="*/ 795337 w 528"/>
                <a:gd name="T27" fmla="*/ 34925 h 1566"/>
                <a:gd name="T28" fmla="*/ 798512 w 528"/>
                <a:gd name="T29" fmla="*/ 31750 h 1566"/>
                <a:gd name="T30" fmla="*/ 798512 w 528"/>
                <a:gd name="T31" fmla="*/ 28575 h 1566"/>
                <a:gd name="T32" fmla="*/ 801687 w 528"/>
                <a:gd name="T33" fmla="*/ 25400 h 1566"/>
                <a:gd name="T34" fmla="*/ 3175 w 528"/>
                <a:gd name="T35" fmla="*/ 2343150 h 1566"/>
                <a:gd name="T36" fmla="*/ 92075 w 528"/>
                <a:gd name="T37" fmla="*/ 2386013 h 1566"/>
                <a:gd name="T38" fmla="*/ 206375 w 528"/>
                <a:gd name="T39" fmla="*/ 2428875 h 1566"/>
                <a:gd name="T40" fmla="*/ 325437 w 528"/>
                <a:gd name="T41" fmla="*/ 2459038 h 1566"/>
                <a:gd name="T42" fmla="*/ 447675 w 528"/>
                <a:gd name="T43" fmla="*/ 2476500 h 1566"/>
                <a:gd name="T44" fmla="*/ 576262 w 528"/>
                <a:gd name="T45" fmla="*/ 2486025 h 1566"/>
                <a:gd name="T46" fmla="*/ 703262 w 528"/>
                <a:gd name="T47" fmla="*/ 2476500 h 1566"/>
                <a:gd name="T48" fmla="*/ 825500 w 528"/>
                <a:gd name="T49" fmla="*/ 2459038 h 1566"/>
                <a:gd name="T50" fmla="*/ 838200 w 528"/>
                <a:gd name="T51" fmla="*/ 2455863 h 1566"/>
                <a:gd name="T52" fmla="*/ 835025 w 528"/>
                <a:gd name="T53" fmla="*/ 2452688 h 1566"/>
                <a:gd name="T54" fmla="*/ 831850 w 528"/>
                <a:gd name="T55" fmla="*/ 2446338 h 1566"/>
                <a:gd name="T56" fmla="*/ 828675 w 528"/>
                <a:gd name="T57" fmla="*/ 2443163 h 1566"/>
                <a:gd name="T58" fmla="*/ 822325 w 528"/>
                <a:gd name="T59" fmla="*/ 2443163 h 1566"/>
                <a:gd name="T60" fmla="*/ 700087 w 528"/>
                <a:gd name="T61" fmla="*/ 2462213 h 1566"/>
                <a:gd name="T62" fmla="*/ 576262 w 528"/>
                <a:gd name="T63" fmla="*/ 2468563 h 1566"/>
                <a:gd name="T64" fmla="*/ 450850 w 528"/>
                <a:gd name="T65" fmla="*/ 2462213 h 1566"/>
                <a:gd name="T66" fmla="*/ 328612 w 528"/>
                <a:gd name="T67" fmla="*/ 2443163 h 1566"/>
                <a:gd name="T68" fmla="*/ 212725 w 528"/>
                <a:gd name="T69" fmla="*/ 2413000 h 1566"/>
                <a:gd name="T70" fmla="*/ 100012 w 528"/>
                <a:gd name="T71" fmla="*/ 2370138 h 1566"/>
                <a:gd name="T72" fmla="*/ 0 w 528"/>
                <a:gd name="T73" fmla="*/ 2324100 h 1566"/>
                <a:gd name="T74" fmla="*/ 0 w 528"/>
                <a:gd name="T75" fmla="*/ 2327275 h 1566"/>
                <a:gd name="T76" fmla="*/ 0 w 528"/>
                <a:gd name="T77" fmla="*/ 2333625 h 1566"/>
                <a:gd name="T78" fmla="*/ 3175 w 528"/>
                <a:gd name="T79" fmla="*/ 2339975 h 1566"/>
                <a:gd name="T80" fmla="*/ 3175 w 528"/>
                <a:gd name="T81" fmla="*/ 2343150 h 156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28"/>
                <a:gd name="T124" fmla="*/ 0 h 1566"/>
                <a:gd name="T125" fmla="*/ 528 w 528"/>
                <a:gd name="T126" fmla="*/ 1566 h 156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28" h="1566">
                  <a:moveTo>
                    <a:pt x="507" y="14"/>
                  </a:moveTo>
                  <a:lnTo>
                    <a:pt x="482" y="10"/>
                  </a:lnTo>
                  <a:lnTo>
                    <a:pt x="443" y="4"/>
                  </a:lnTo>
                  <a:lnTo>
                    <a:pt x="403" y="2"/>
                  </a:lnTo>
                  <a:lnTo>
                    <a:pt x="363" y="0"/>
                  </a:lnTo>
                  <a:lnTo>
                    <a:pt x="322" y="2"/>
                  </a:lnTo>
                  <a:lnTo>
                    <a:pt x="282" y="4"/>
                  </a:lnTo>
                  <a:lnTo>
                    <a:pt x="244" y="10"/>
                  </a:lnTo>
                  <a:lnTo>
                    <a:pt x="205" y="16"/>
                  </a:lnTo>
                  <a:lnTo>
                    <a:pt x="182" y="22"/>
                  </a:lnTo>
                  <a:lnTo>
                    <a:pt x="180" y="23"/>
                  </a:lnTo>
                  <a:lnTo>
                    <a:pt x="180" y="25"/>
                  </a:lnTo>
                  <a:lnTo>
                    <a:pt x="180" y="27"/>
                  </a:lnTo>
                  <a:lnTo>
                    <a:pt x="178" y="29"/>
                  </a:lnTo>
                  <a:lnTo>
                    <a:pt x="178" y="31"/>
                  </a:lnTo>
                  <a:lnTo>
                    <a:pt x="178" y="33"/>
                  </a:lnTo>
                  <a:lnTo>
                    <a:pt x="177" y="33"/>
                  </a:lnTo>
                  <a:lnTo>
                    <a:pt x="207" y="27"/>
                  </a:lnTo>
                  <a:lnTo>
                    <a:pt x="246" y="20"/>
                  </a:lnTo>
                  <a:lnTo>
                    <a:pt x="284" y="16"/>
                  </a:lnTo>
                  <a:lnTo>
                    <a:pt x="322" y="12"/>
                  </a:lnTo>
                  <a:lnTo>
                    <a:pt x="363" y="12"/>
                  </a:lnTo>
                  <a:lnTo>
                    <a:pt x="403" y="12"/>
                  </a:lnTo>
                  <a:lnTo>
                    <a:pt x="441" y="16"/>
                  </a:lnTo>
                  <a:lnTo>
                    <a:pt x="480" y="20"/>
                  </a:lnTo>
                  <a:lnTo>
                    <a:pt x="499" y="23"/>
                  </a:lnTo>
                  <a:lnTo>
                    <a:pt x="501" y="22"/>
                  </a:lnTo>
                  <a:lnTo>
                    <a:pt x="503" y="20"/>
                  </a:lnTo>
                  <a:lnTo>
                    <a:pt x="503" y="18"/>
                  </a:lnTo>
                  <a:lnTo>
                    <a:pt x="505" y="16"/>
                  </a:lnTo>
                  <a:lnTo>
                    <a:pt x="507" y="14"/>
                  </a:lnTo>
                  <a:close/>
                  <a:moveTo>
                    <a:pt x="2" y="1476"/>
                  </a:moveTo>
                  <a:lnTo>
                    <a:pt x="23" y="1487"/>
                  </a:lnTo>
                  <a:lnTo>
                    <a:pt x="58" y="1503"/>
                  </a:lnTo>
                  <a:lnTo>
                    <a:pt x="94" y="1518"/>
                  </a:lnTo>
                  <a:lnTo>
                    <a:pt x="130" y="1530"/>
                  </a:lnTo>
                  <a:lnTo>
                    <a:pt x="167" y="1541"/>
                  </a:lnTo>
                  <a:lnTo>
                    <a:pt x="205" y="1549"/>
                  </a:lnTo>
                  <a:lnTo>
                    <a:pt x="244" y="1556"/>
                  </a:lnTo>
                  <a:lnTo>
                    <a:pt x="282" y="1560"/>
                  </a:lnTo>
                  <a:lnTo>
                    <a:pt x="322" y="1564"/>
                  </a:lnTo>
                  <a:lnTo>
                    <a:pt x="363" y="1566"/>
                  </a:lnTo>
                  <a:lnTo>
                    <a:pt x="403" y="1564"/>
                  </a:lnTo>
                  <a:lnTo>
                    <a:pt x="443" y="1560"/>
                  </a:lnTo>
                  <a:lnTo>
                    <a:pt x="482" y="1556"/>
                  </a:lnTo>
                  <a:lnTo>
                    <a:pt x="520" y="1549"/>
                  </a:lnTo>
                  <a:lnTo>
                    <a:pt x="528" y="1547"/>
                  </a:lnTo>
                  <a:lnTo>
                    <a:pt x="526" y="1545"/>
                  </a:lnTo>
                  <a:lnTo>
                    <a:pt x="524" y="1543"/>
                  </a:lnTo>
                  <a:lnTo>
                    <a:pt x="524" y="1541"/>
                  </a:lnTo>
                  <a:lnTo>
                    <a:pt x="522" y="1541"/>
                  </a:lnTo>
                  <a:lnTo>
                    <a:pt x="522" y="1539"/>
                  </a:lnTo>
                  <a:lnTo>
                    <a:pt x="522" y="1537"/>
                  </a:lnTo>
                  <a:lnTo>
                    <a:pt x="518" y="1539"/>
                  </a:lnTo>
                  <a:lnTo>
                    <a:pt x="480" y="1545"/>
                  </a:lnTo>
                  <a:lnTo>
                    <a:pt x="441" y="1551"/>
                  </a:lnTo>
                  <a:lnTo>
                    <a:pt x="403" y="1553"/>
                  </a:lnTo>
                  <a:lnTo>
                    <a:pt x="363" y="1555"/>
                  </a:lnTo>
                  <a:lnTo>
                    <a:pt x="322" y="1553"/>
                  </a:lnTo>
                  <a:lnTo>
                    <a:pt x="284" y="1551"/>
                  </a:lnTo>
                  <a:lnTo>
                    <a:pt x="246" y="1545"/>
                  </a:lnTo>
                  <a:lnTo>
                    <a:pt x="207" y="1539"/>
                  </a:lnTo>
                  <a:lnTo>
                    <a:pt x="171" y="1530"/>
                  </a:lnTo>
                  <a:lnTo>
                    <a:pt x="134" y="1520"/>
                  </a:lnTo>
                  <a:lnTo>
                    <a:pt x="98" y="1509"/>
                  </a:lnTo>
                  <a:lnTo>
                    <a:pt x="63" y="1493"/>
                  </a:lnTo>
                  <a:lnTo>
                    <a:pt x="29" y="1478"/>
                  </a:lnTo>
                  <a:lnTo>
                    <a:pt x="0" y="1464"/>
                  </a:lnTo>
                  <a:lnTo>
                    <a:pt x="0" y="1466"/>
                  </a:lnTo>
                  <a:lnTo>
                    <a:pt x="0" y="1468"/>
                  </a:lnTo>
                  <a:lnTo>
                    <a:pt x="0" y="1470"/>
                  </a:lnTo>
                  <a:lnTo>
                    <a:pt x="2" y="1472"/>
                  </a:lnTo>
                  <a:lnTo>
                    <a:pt x="2" y="1474"/>
                  </a:lnTo>
                  <a:lnTo>
                    <a:pt x="2" y="1476"/>
                  </a:lnTo>
                  <a:close/>
                </a:path>
              </a:pathLst>
            </a:custGeom>
            <a:solidFill>
              <a:srgbClr val="6DC4FF"/>
            </a:solidFill>
            <a:ln w="9525">
              <a:noFill/>
              <a:round/>
            </a:ln>
          </p:spPr>
          <p:txBody>
            <a:bodyPr/>
            <a:lstStyle/>
            <a:p>
              <a:endParaRPr lang="en-US"/>
            </a:p>
          </p:txBody>
        </p:sp>
        <p:sp>
          <p:nvSpPr>
            <p:cNvPr id="21682" name="Freeform 382"/>
            <p:cNvSpPr>
              <a:spLocks noEditPoints="1"/>
            </p:cNvSpPr>
            <p:nvPr/>
          </p:nvSpPr>
          <p:spPr bwMode="auto">
            <a:xfrm>
              <a:off x="5126567" y="2344720"/>
              <a:ext cx="739422" cy="2466975"/>
            </a:xfrm>
            <a:custGeom>
              <a:avLst/>
              <a:gdLst>
                <a:gd name="T0" fmla="*/ 765175 w 524"/>
                <a:gd name="T1" fmla="*/ 12700 h 1554"/>
                <a:gd name="T2" fmla="*/ 639762 w 524"/>
                <a:gd name="T3" fmla="*/ 0 h 1554"/>
                <a:gd name="T4" fmla="*/ 511175 w 524"/>
                <a:gd name="T5" fmla="*/ 0 h 1554"/>
                <a:gd name="T6" fmla="*/ 387350 w 524"/>
                <a:gd name="T7" fmla="*/ 12700 h 1554"/>
                <a:gd name="T8" fmla="*/ 285750 w 524"/>
                <a:gd name="T9" fmla="*/ 33338 h 1554"/>
                <a:gd name="T10" fmla="*/ 282575 w 524"/>
                <a:gd name="T11" fmla="*/ 39687 h 1554"/>
                <a:gd name="T12" fmla="*/ 280987 w 524"/>
                <a:gd name="T13" fmla="*/ 42862 h 1554"/>
                <a:gd name="T14" fmla="*/ 280987 w 524"/>
                <a:gd name="T15" fmla="*/ 49212 h 1554"/>
                <a:gd name="T16" fmla="*/ 277812 w 524"/>
                <a:gd name="T17" fmla="*/ 52388 h 1554"/>
                <a:gd name="T18" fmla="*/ 390525 w 524"/>
                <a:gd name="T19" fmla="*/ 30163 h 1554"/>
                <a:gd name="T20" fmla="*/ 514350 w 524"/>
                <a:gd name="T21" fmla="*/ 19050 h 1554"/>
                <a:gd name="T22" fmla="*/ 639762 w 524"/>
                <a:gd name="T23" fmla="*/ 19050 h 1554"/>
                <a:gd name="T24" fmla="*/ 762000 w 524"/>
                <a:gd name="T25" fmla="*/ 30163 h 1554"/>
                <a:gd name="T26" fmla="*/ 788987 w 524"/>
                <a:gd name="T27" fmla="*/ 33338 h 1554"/>
                <a:gd name="T28" fmla="*/ 792162 w 524"/>
                <a:gd name="T29" fmla="*/ 30163 h 1554"/>
                <a:gd name="T30" fmla="*/ 795337 w 524"/>
                <a:gd name="T31" fmla="*/ 25400 h 1554"/>
                <a:gd name="T32" fmla="*/ 798512 w 524"/>
                <a:gd name="T33" fmla="*/ 22225 h 1554"/>
                <a:gd name="T34" fmla="*/ 0 w 524"/>
                <a:gd name="T35" fmla="*/ 2324100 h 1554"/>
                <a:gd name="T36" fmla="*/ 93662 w 524"/>
                <a:gd name="T37" fmla="*/ 2370138 h 1554"/>
                <a:gd name="T38" fmla="*/ 209550 w 524"/>
                <a:gd name="T39" fmla="*/ 2413000 h 1554"/>
                <a:gd name="T40" fmla="*/ 325437 w 524"/>
                <a:gd name="T41" fmla="*/ 2443163 h 1554"/>
                <a:gd name="T42" fmla="*/ 450850 w 524"/>
                <a:gd name="T43" fmla="*/ 2460625 h 1554"/>
                <a:gd name="T44" fmla="*/ 576262 w 524"/>
                <a:gd name="T45" fmla="*/ 2466975 h 1554"/>
                <a:gd name="T46" fmla="*/ 700087 w 524"/>
                <a:gd name="T47" fmla="*/ 2460625 h 1554"/>
                <a:gd name="T48" fmla="*/ 825500 w 524"/>
                <a:gd name="T49" fmla="*/ 2443163 h 1554"/>
                <a:gd name="T50" fmla="*/ 831850 w 524"/>
                <a:gd name="T51" fmla="*/ 2436813 h 1554"/>
                <a:gd name="T52" fmla="*/ 828675 w 524"/>
                <a:gd name="T53" fmla="*/ 2433638 h 1554"/>
                <a:gd name="T54" fmla="*/ 825500 w 524"/>
                <a:gd name="T55" fmla="*/ 2430463 h 1554"/>
                <a:gd name="T56" fmla="*/ 822325 w 524"/>
                <a:gd name="T57" fmla="*/ 2427288 h 1554"/>
                <a:gd name="T58" fmla="*/ 822325 w 524"/>
                <a:gd name="T59" fmla="*/ 2424113 h 1554"/>
                <a:gd name="T60" fmla="*/ 700087 w 524"/>
                <a:gd name="T61" fmla="*/ 2443163 h 1554"/>
                <a:gd name="T62" fmla="*/ 576262 w 524"/>
                <a:gd name="T63" fmla="*/ 2449513 h 1554"/>
                <a:gd name="T64" fmla="*/ 450850 w 524"/>
                <a:gd name="T65" fmla="*/ 2443163 h 1554"/>
                <a:gd name="T66" fmla="*/ 331787 w 524"/>
                <a:gd name="T67" fmla="*/ 2424113 h 1554"/>
                <a:gd name="T68" fmla="*/ 212725 w 524"/>
                <a:gd name="T69" fmla="*/ 2393950 h 1554"/>
                <a:gd name="T70" fmla="*/ 103188 w 524"/>
                <a:gd name="T71" fmla="*/ 2354263 h 1554"/>
                <a:gd name="T72" fmla="*/ 0 w 524"/>
                <a:gd name="T73" fmla="*/ 2306638 h 1554"/>
                <a:gd name="T74" fmla="*/ 0 w 524"/>
                <a:gd name="T75" fmla="*/ 2309813 h 1554"/>
                <a:gd name="T76" fmla="*/ 0 w 524"/>
                <a:gd name="T77" fmla="*/ 2314575 h 1554"/>
                <a:gd name="T78" fmla="*/ 0 w 524"/>
                <a:gd name="T79" fmla="*/ 2317750 h 1554"/>
                <a:gd name="T80" fmla="*/ 0 w 524"/>
                <a:gd name="T81" fmla="*/ 2324100 h 15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24"/>
                <a:gd name="T124" fmla="*/ 0 h 1554"/>
                <a:gd name="T125" fmla="*/ 524 w 524"/>
                <a:gd name="T126" fmla="*/ 1554 h 15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24" h="1554">
                  <a:moveTo>
                    <a:pt x="503" y="12"/>
                  </a:moveTo>
                  <a:lnTo>
                    <a:pt x="482" y="8"/>
                  </a:lnTo>
                  <a:lnTo>
                    <a:pt x="441" y="4"/>
                  </a:lnTo>
                  <a:lnTo>
                    <a:pt x="403" y="0"/>
                  </a:lnTo>
                  <a:lnTo>
                    <a:pt x="363" y="0"/>
                  </a:lnTo>
                  <a:lnTo>
                    <a:pt x="322" y="0"/>
                  </a:lnTo>
                  <a:lnTo>
                    <a:pt x="284" y="4"/>
                  </a:lnTo>
                  <a:lnTo>
                    <a:pt x="244" y="8"/>
                  </a:lnTo>
                  <a:lnTo>
                    <a:pt x="205" y="16"/>
                  </a:lnTo>
                  <a:lnTo>
                    <a:pt x="180" y="21"/>
                  </a:lnTo>
                  <a:lnTo>
                    <a:pt x="178" y="23"/>
                  </a:lnTo>
                  <a:lnTo>
                    <a:pt x="178" y="25"/>
                  </a:lnTo>
                  <a:lnTo>
                    <a:pt x="178" y="27"/>
                  </a:lnTo>
                  <a:lnTo>
                    <a:pt x="177" y="27"/>
                  </a:lnTo>
                  <a:lnTo>
                    <a:pt x="177" y="29"/>
                  </a:lnTo>
                  <a:lnTo>
                    <a:pt x="177" y="31"/>
                  </a:lnTo>
                  <a:lnTo>
                    <a:pt x="177" y="33"/>
                  </a:lnTo>
                  <a:lnTo>
                    <a:pt x="175" y="33"/>
                  </a:lnTo>
                  <a:lnTo>
                    <a:pt x="209" y="25"/>
                  </a:lnTo>
                  <a:lnTo>
                    <a:pt x="246" y="19"/>
                  </a:lnTo>
                  <a:lnTo>
                    <a:pt x="284" y="14"/>
                  </a:lnTo>
                  <a:lnTo>
                    <a:pt x="324" y="12"/>
                  </a:lnTo>
                  <a:lnTo>
                    <a:pt x="363" y="10"/>
                  </a:lnTo>
                  <a:lnTo>
                    <a:pt x="403" y="12"/>
                  </a:lnTo>
                  <a:lnTo>
                    <a:pt x="441" y="14"/>
                  </a:lnTo>
                  <a:lnTo>
                    <a:pt x="480" y="19"/>
                  </a:lnTo>
                  <a:lnTo>
                    <a:pt x="497" y="21"/>
                  </a:lnTo>
                  <a:lnTo>
                    <a:pt x="497" y="19"/>
                  </a:lnTo>
                  <a:lnTo>
                    <a:pt x="499" y="19"/>
                  </a:lnTo>
                  <a:lnTo>
                    <a:pt x="499" y="17"/>
                  </a:lnTo>
                  <a:lnTo>
                    <a:pt x="501" y="16"/>
                  </a:lnTo>
                  <a:lnTo>
                    <a:pt x="503" y="14"/>
                  </a:lnTo>
                  <a:lnTo>
                    <a:pt x="503" y="12"/>
                  </a:lnTo>
                  <a:close/>
                  <a:moveTo>
                    <a:pt x="0" y="1464"/>
                  </a:moveTo>
                  <a:lnTo>
                    <a:pt x="27" y="1478"/>
                  </a:lnTo>
                  <a:lnTo>
                    <a:pt x="59" y="1493"/>
                  </a:lnTo>
                  <a:lnTo>
                    <a:pt x="96" y="1506"/>
                  </a:lnTo>
                  <a:lnTo>
                    <a:pt x="132" y="1520"/>
                  </a:lnTo>
                  <a:lnTo>
                    <a:pt x="169" y="1529"/>
                  </a:lnTo>
                  <a:lnTo>
                    <a:pt x="205" y="1539"/>
                  </a:lnTo>
                  <a:lnTo>
                    <a:pt x="244" y="1545"/>
                  </a:lnTo>
                  <a:lnTo>
                    <a:pt x="284" y="1550"/>
                  </a:lnTo>
                  <a:lnTo>
                    <a:pt x="322" y="1552"/>
                  </a:lnTo>
                  <a:lnTo>
                    <a:pt x="363" y="1554"/>
                  </a:lnTo>
                  <a:lnTo>
                    <a:pt x="403" y="1552"/>
                  </a:lnTo>
                  <a:lnTo>
                    <a:pt x="441" y="1550"/>
                  </a:lnTo>
                  <a:lnTo>
                    <a:pt x="482" y="1545"/>
                  </a:lnTo>
                  <a:lnTo>
                    <a:pt x="520" y="1539"/>
                  </a:lnTo>
                  <a:lnTo>
                    <a:pt x="524" y="1537"/>
                  </a:lnTo>
                  <a:lnTo>
                    <a:pt x="524" y="1535"/>
                  </a:lnTo>
                  <a:lnTo>
                    <a:pt x="522" y="1535"/>
                  </a:lnTo>
                  <a:lnTo>
                    <a:pt x="522" y="1533"/>
                  </a:lnTo>
                  <a:lnTo>
                    <a:pt x="522" y="1531"/>
                  </a:lnTo>
                  <a:lnTo>
                    <a:pt x="520" y="1531"/>
                  </a:lnTo>
                  <a:lnTo>
                    <a:pt x="520" y="1529"/>
                  </a:lnTo>
                  <a:lnTo>
                    <a:pt x="518" y="1529"/>
                  </a:lnTo>
                  <a:lnTo>
                    <a:pt x="518" y="1527"/>
                  </a:lnTo>
                  <a:lnTo>
                    <a:pt x="480" y="1535"/>
                  </a:lnTo>
                  <a:lnTo>
                    <a:pt x="441" y="1539"/>
                  </a:lnTo>
                  <a:lnTo>
                    <a:pt x="403" y="1543"/>
                  </a:lnTo>
                  <a:lnTo>
                    <a:pt x="363" y="1543"/>
                  </a:lnTo>
                  <a:lnTo>
                    <a:pt x="324" y="1543"/>
                  </a:lnTo>
                  <a:lnTo>
                    <a:pt x="284" y="1539"/>
                  </a:lnTo>
                  <a:lnTo>
                    <a:pt x="246" y="1535"/>
                  </a:lnTo>
                  <a:lnTo>
                    <a:pt x="209" y="1527"/>
                  </a:lnTo>
                  <a:lnTo>
                    <a:pt x="171" y="1520"/>
                  </a:lnTo>
                  <a:lnTo>
                    <a:pt x="134" y="1508"/>
                  </a:lnTo>
                  <a:lnTo>
                    <a:pt x="100" y="1497"/>
                  </a:lnTo>
                  <a:lnTo>
                    <a:pt x="65" y="1483"/>
                  </a:lnTo>
                  <a:lnTo>
                    <a:pt x="31" y="1468"/>
                  </a:lnTo>
                  <a:lnTo>
                    <a:pt x="0" y="1453"/>
                  </a:lnTo>
                  <a:lnTo>
                    <a:pt x="0" y="1455"/>
                  </a:lnTo>
                  <a:lnTo>
                    <a:pt x="0" y="1456"/>
                  </a:lnTo>
                  <a:lnTo>
                    <a:pt x="0" y="1458"/>
                  </a:lnTo>
                  <a:lnTo>
                    <a:pt x="0" y="1460"/>
                  </a:lnTo>
                  <a:lnTo>
                    <a:pt x="0" y="1462"/>
                  </a:lnTo>
                  <a:lnTo>
                    <a:pt x="0" y="1464"/>
                  </a:lnTo>
                  <a:close/>
                </a:path>
              </a:pathLst>
            </a:custGeom>
            <a:solidFill>
              <a:srgbClr val="6EC5FF"/>
            </a:solidFill>
            <a:ln w="9525">
              <a:noFill/>
              <a:round/>
            </a:ln>
          </p:spPr>
          <p:txBody>
            <a:bodyPr/>
            <a:lstStyle/>
            <a:p>
              <a:endParaRPr lang="en-US"/>
            </a:p>
          </p:txBody>
        </p:sp>
        <p:sp>
          <p:nvSpPr>
            <p:cNvPr id="21683" name="Freeform 383"/>
            <p:cNvSpPr>
              <a:spLocks noEditPoints="1"/>
            </p:cNvSpPr>
            <p:nvPr/>
          </p:nvSpPr>
          <p:spPr bwMode="auto">
            <a:xfrm>
              <a:off x="5123745" y="2354242"/>
              <a:ext cx="739422" cy="2449512"/>
            </a:xfrm>
            <a:custGeom>
              <a:avLst/>
              <a:gdLst>
                <a:gd name="T0" fmla="*/ 765175 w 524"/>
                <a:gd name="T1" fmla="*/ 12700 h 1543"/>
                <a:gd name="T2" fmla="*/ 642937 w 524"/>
                <a:gd name="T3" fmla="*/ 0 h 1543"/>
                <a:gd name="T4" fmla="*/ 514350 w 524"/>
                <a:gd name="T5" fmla="*/ 0 h 1543"/>
                <a:gd name="T6" fmla="*/ 393700 w 524"/>
                <a:gd name="T7" fmla="*/ 12700 h 1543"/>
                <a:gd name="T8" fmla="*/ 284162 w 524"/>
                <a:gd name="T9" fmla="*/ 33337 h 1543"/>
                <a:gd name="T10" fmla="*/ 284162 w 524"/>
                <a:gd name="T11" fmla="*/ 39687 h 1543"/>
                <a:gd name="T12" fmla="*/ 280987 w 524"/>
                <a:gd name="T13" fmla="*/ 42862 h 1543"/>
                <a:gd name="T14" fmla="*/ 280987 w 524"/>
                <a:gd name="T15" fmla="*/ 49212 h 1543"/>
                <a:gd name="T16" fmla="*/ 277812 w 524"/>
                <a:gd name="T17" fmla="*/ 53975 h 1543"/>
                <a:gd name="T18" fmla="*/ 396875 w 524"/>
                <a:gd name="T19" fmla="*/ 30162 h 1543"/>
                <a:gd name="T20" fmla="*/ 517525 w 524"/>
                <a:gd name="T21" fmla="*/ 17462 h 1543"/>
                <a:gd name="T22" fmla="*/ 639762 w 524"/>
                <a:gd name="T23" fmla="*/ 17462 h 1543"/>
                <a:gd name="T24" fmla="*/ 762000 w 524"/>
                <a:gd name="T25" fmla="*/ 30162 h 1543"/>
                <a:gd name="T26" fmla="*/ 785812 w 524"/>
                <a:gd name="T27" fmla="*/ 30162 h 1543"/>
                <a:gd name="T28" fmla="*/ 788987 w 524"/>
                <a:gd name="T29" fmla="*/ 26987 h 1543"/>
                <a:gd name="T30" fmla="*/ 792162 w 524"/>
                <a:gd name="T31" fmla="*/ 23812 h 1543"/>
                <a:gd name="T32" fmla="*/ 795337 w 524"/>
                <a:gd name="T33" fmla="*/ 20637 h 1543"/>
                <a:gd name="T34" fmla="*/ 3175 w 524"/>
                <a:gd name="T35" fmla="*/ 2305050 h 1543"/>
                <a:gd name="T36" fmla="*/ 103188 w 524"/>
                <a:gd name="T37" fmla="*/ 2351087 h 1543"/>
                <a:gd name="T38" fmla="*/ 215900 w 524"/>
                <a:gd name="T39" fmla="*/ 2393950 h 1543"/>
                <a:gd name="T40" fmla="*/ 331787 w 524"/>
                <a:gd name="T41" fmla="*/ 2424112 h 1543"/>
                <a:gd name="T42" fmla="*/ 454025 w 524"/>
                <a:gd name="T43" fmla="*/ 2443162 h 1543"/>
                <a:gd name="T44" fmla="*/ 579437 w 524"/>
                <a:gd name="T45" fmla="*/ 2449512 h 1543"/>
                <a:gd name="T46" fmla="*/ 703262 w 524"/>
                <a:gd name="T47" fmla="*/ 2443162 h 1543"/>
                <a:gd name="T48" fmla="*/ 825500 w 524"/>
                <a:gd name="T49" fmla="*/ 2424112 h 1543"/>
                <a:gd name="T50" fmla="*/ 828675 w 524"/>
                <a:gd name="T51" fmla="*/ 2420937 h 1543"/>
                <a:gd name="T52" fmla="*/ 825500 w 524"/>
                <a:gd name="T53" fmla="*/ 2417762 h 1543"/>
                <a:gd name="T54" fmla="*/ 822325 w 524"/>
                <a:gd name="T55" fmla="*/ 2413000 h 1543"/>
                <a:gd name="T56" fmla="*/ 819150 w 524"/>
                <a:gd name="T57" fmla="*/ 2409825 h 1543"/>
                <a:gd name="T58" fmla="*/ 762000 w 524"/>
                <a:gd name="T59" fmla="*/ 2417762 h 1543"/>
                <a:gd name="T60" fmla="*/ 639762 w 524"/>
                <a:gd name="T61" fmla="*/ 2430462 h 1543"/>
                <a:gd name="T62" fmla="*/ 517525 w 524"/>
                <a:gd name="T63" fmla="*/ 2430462 h 1543"/>
                <a:gd name="T64" fmla="*/ 396875 w 524"/>
                <a:gd name="T65" fmla="*/ 2417762 h 1543"/>
                <a:gd name="T66" fmla="*/ 277812 w 524"/>
                <a:gd name="T67" fmla="*/ 2393950 h 1543"/>
                <a:gd name="T68" fmla="*/ 165100 w 524"/>
                <a:gd name="T69" fmla="*/ 2357437 h 1543"/>
                <a:gd name="T70" fmla="*/ 55562 w 524"/>
                <a:gd name="T71" fmla="*/ 2311400 h 1543"/>
                <a:gd name="T72" fmla="*/ 0 w 524"/>
                <a:gd name="T73" fmla="*/ 2284412 h 1543"/>
                <a:gd name="T74" fmla="*/ 3175 w 524"/>
                <a:gd name="T75" fmla="*/ 2290762 h 1543"/>
                <a:gd name="T76" fmla="*/ 3175 w 524"/>
                <a:gd name="T77" fmla="*/ 2293937 h 1543"/>
                <a:gd name="T78" fmla="*/ 3175 w 524"/>
                <a:gd name="T79" fmla="*/ 2300287 h 1543"/>
                <a:gd name="T80" fmla="*/ 3175 w 524"/>
                <a:gd name="T81" fmla="*/ 2305050 h 154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24"/>
                <a:gd name="T124" fmla="*/ 0 h 1543"/>
                <a:gd name="T125" fmla="*/ 524 w 524"/>
                <a:gd name="T126" fmla="*/ 1543 h 154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24" h="1543">
                  <a:moveTo>
                    <a:pt x="501" y="11"/>
                  </a:moveTo>
                  <a:lnTo>
                    <a:pt x="482" y="8"/>
                  </a:lnTo>
                  <a:lnTo>
                    <a:pt x="443" y="4"/>
                  </a:lnTo>
                  <a:lnTo>
                    <a:pt x="405" y="0"/>
                  </a:lnTo>
                  <a:lnTo>
                    <a:pt x="365" y="0"/>
                  </a:lnTo>
                  <a:lnTo>
                    <a:pt x="324" y="0"/>
                  </a:lnTo>
                  <a:lnTo>
                    <a:pt x="286" y="4"/>
                  </a:lnTo>
                  <a:lnTo>
                    <a:pt x="248" y="8"/>
                  </a:lnTo>
                  <a:lnTo>
                    <a:pt x="209" y="15"/>
                  </a:lnTo>
                  <a:lnTo>
                    <a:pt x="179" y="21"/>
                  </a:lnTo>
                  <a:lnTo>
                    <a:pt x="179" y="23"/>
                  </a:lnTo>
                  <a:lnTo>
                    <a:pt x="179" y="25"/>
                  </a:lnTo>
                  <a:lnTo>
                    <a:pt x="179" y="27"/>
                  </a:lnTo>
                  <a:lnTo>
                    <a:pt x="177" y="27"/>
                  </a:lnTo>
                  <a:lnTo>
                    <a:pt x="177" y="29"/>
                  </a:lnTo>
                  <a:lnTo>
                    <a:pt x="177" y="31"/>
                  </a:lnTo>
                  <a:lnTo>
                    <a:pt x="175" y="33"/>
                  </a:lnTo>
                  <a:lnTo>
                    <a:pt x="175" y="34"/>
                  </a:lnTo>
                  <a:lnTo>
                    <a:pt x="211" y="25"/>
                  </a:lnTo>
                  <a:lnTo>
                    <a:pt x="250" y="19"/>
                  </a:lnTo>
                  <a:lnTo>
                    <a:pt x="288" y="13"/>
                  </a:lnTo>
                  <a:lnTo>
                    <a:pt x="326" y="11"/>
                  </a:lnTo>
                  <a:lnTo>
                    <a:pt x="365" y="10"/>
                  </a:lnTo>
                  <a:lnTo>
                    <a:pt x="403" y="11"/>
                  </a:lnTo>
                  <a:lnTo>
                    <a:pt x="443" y="13"/>
                  </a:lnTo>
                  <a:lnTo>
                    <a:pt x="480" y="19"/>
                  </a:lnTo>
                  <a:lnTo>
                    <a:pt x="495" y="21"/>
                  </a:lnTo>
                  <a:lnTo>
                    <a:pt x="495" y="19"/>
                  </a:lnTo>
                  <a:lnTo>
                    <a:pt x="497" y="19"/>
                  </a:lnTo>
                  <a:lnTo>
                    <a:pt x="497" y="17"/>
                  </a:lnTo>
                  <a:lnTo>
                    <a:pt x="499" y="15"/>
                  </a:lnTo>
                  <a:lnTo>
                    <a:pt x="499" y="13"/>
                  </a:lnTo>
                  <a:lnTo>
                    <a:pt x="501" y="13"/>
                  </a:lnTo>
                  <a:lnTo>
                    <a:pt x="501" y="11"/>
                  </a:lnTo>
                  <a:close/>
                  <a:moveTo>
                    <a:pt x="2" y="1452"/>
                  </a:moveTo>
                  <a:lnTo>
                    <a:pt x="31" y="1466"/>
                  </a:lnTo>
                  <a:lnTo>
                    <a:pt x="65" y="1481"/>
                  </a:lnTo>
                  <a:lnTo>
                    <a:pt x="100" y="1497"/>
                  </a:lnTo>
                  <a:lnTo>
                    <a:pt x="136" y="1508"/>
                  </a:lnTo>
                  <a:lnTo>
                    <a:pt x="173" y="1518"/>
                  </a:lnTo>
                  <a:lnTo>
                    <a:pt x="209" y="1527"/>
                  </a:lnTo>
                  <a:lnTo>
                    <a:pt x="248" y="1533"/>
                  </a:lnTo>
                  <a:lnTo>
                    <a:pt x="286" y="1539"/>
                  </a:lnTo>
                  <a:lnTo>
                    <a:pt x="324" y="1541"/>
                  </a:lnTo>
                  <a:lnTo>
                    <a:pt x="365" y="1543"/>
                  </a:lnTo>
                  <a:lnTo>
                    <a:pt x="405" y="1541"/>
                  </a:lnTo>
                  <a:lnTo>
                    <a:pt x="443" y="1539"/>
                  </a:lnTo>
                  <a:lnTo>
                    <a:pt x="482" y="1533"/>
                  </a:lnTo>
                  <a:lnTo>
                    <a:pt x="520" y="1527"/>
                  </a:lnTo>
                  <a:lnTo>
                    <a:pt x="524" y="1525"/>
                  </a:lnTo>
                  <a:lnTo>
                    <a:pt x="522" y="1525"/>
                  </a:lnTo>
                  <a:lnTo>
                    <a:pt x="522" y="1523"/>
                  </a:lnTo>
                  <a:lnTo>
                    <a:pt x="520" y="1523"/>
                  </a:lnTo>
                  <a:lnTo>
                    <a:pt x="520" y="1521"/>
                  </a:lnTo>
                  <a:lnTo>
                    <a:pt x="518" y="1520"/>
                  </a:lnTo>
                  <a:lnTo>
                    <a:pt x="516" y="1518"/>
                  </a:lnTo>
                  <a:lnTo>
                    <a:pt x="480" y="1523"/>
                  </a:lnTo>
                  <a:lnTo>
                    <a:pt x="443" y="1527"/>
                  </a:lnTo>
                  <a:lnTo>
                    <a:pt x="403" y="1531"/>
                  </a:lnTo>
                  <a:lnTo>
                    <a:pt x="365" y="1531"/>
                  </a:lnTo>
                  <a:lnTo>
                    <a:pt x="326" y="1531"/>
                  </a:lnTo>
                  <a:lnTo>
                    <a:pt x="288" y="1527"/>
                  </a:lnTo>
                  <a:lnTo>
                    <a:pt x="250" y="1523"/>
                  </a:lnTo>
                  <a:lnTo>
                    <a:pt x="211" y="1516"/>
                  </a:lnTo>
                  <a:lnTo>
                    <a:pt x="175" y="1508"/>
                  </a:lnTo>
                  <a:lnTo>
                    <a:pt x="138" y="1498"/>
                  </a:lnTo>
                  <a:lnTo>
                    <a:pt x="104" y="1485"/>
                  </a:lnTo>
                  <a:lnTo>
                    <a:pt x="69" y="1472"/>
                  </a:lnTo>
                  <a:lnTo>
                    <a:pt x="35" y="1456"/>
                  </a:lnTo>
                  <a:lnTo>
                    <a:pt x="2" y="1441"/>
                  </a:lnTo>
                  <a:lnTo>
                    <a:pt x="0" y="1439"/>
                  </a:lnTo>
                  <a:lnTo>
                    <a:pt x="0" y="1441"/>
                  </a:lnTo>
                  <a:lnTo>
                    <a:pt x="2" y="1443"/>
                  </a:lnTo>
                  <a:lnTo>
                    <a:pt x="2" y="1445"/>
                  </a:lnTo>
                  <a:lnTo>
                    <a:pt x="2" y="1447"/>
                  </a:lnTo>
                  <a:lnTo>
                    <a:pt x="2" y="1449"/>
                  </a:lnTo>
                  <a:lnTo>
                    <a:pt x="2" y="1450"/>
                  </a:lnTo>
                  <a:lnTo>
                    <a:pt x="2" y="1452"/>
                  </a:lnTo>
                  <a:close/>
                </a:path>
              </a:pathLst>
            </a:custGeom>
            <a:solidFill>
              <a:srgbClr val="6FC5FF"/>
            </a:solidFill>
            <a:ln w="9525">
              <a:noFill/>
              <a:round/>
            </a:ln>
          </p:spPr>
          <p:txBody>
            <a:bodyPr/>
            <a:lstStyle/>
            <a:p>
              <a:endParaRPr lang="en-US"/>
            </a:p>
          </p:txBody>
        </p:sp>
        <p:sp>
          <p:nvSpPr>
            <p:cNvPr id="21684" name="Freeform 384"/>
            <p:cNvSpPr>
              <a:spLocks noEditPoints="1"/>
            </p:cNvSpPr>
            <p:nvPr/>
          </p:nvSpPr>
          <p:spPr bwMode="auto">
            <a:xfrm>
              <a:off x="5123745" y="2360595"/>
              <a:ext cx="733778" cy="2433637"/>
            </a:xfrm>
            <a:custGeom>
              <a:avLst/>
              <a:gdLst>
                <a:gd name="T0" fmla="*/ 765175 w 520"/>
                <a:gd name="T1" fmla="*/ 14287 h 1533"/>
                <a:gd name="T2" fmla="*/ 642937 w 520"/>
                <a:gd name="T3" fmla="*/ 3175 h 1533"/>
                <a:gd name="T4" fmla="*/ 517525 w 520"/>
                <a:gd name="T5" fmla="*/ 3175 h 1533"/>
                <a:gd name="T6" fmla="*/ 393700 w 520"/>
                <a:gd name="T7" fmla="*/ 14287 h 1533"/>
                <a:gd name="T8" fmla="*/ 280987 w 520"/>
                <a:gd name="T9" fmla="*/ 36512 h 1533"/>
                <a:gd name="T10" fmla="*/ 280987 w 520"/>
                <a:gd name="T11" fmla="*/ 42862 h 1533"/>
                <a:gd name="T12" fmla="*/ 277812 w 520"/>
                <a:gd name="T13" fmla="*/ 47625 h 1533"/>
                <a:gd name="T14" fmla="*/ 277812 w 520"/>
                <a:gd name="T15" fmla="*/ 50800 h 1533"/>
                <a:gd name="T16" fmla="*/ 274637 w 520"/>
                <a:gd name="T17" fmla="*/ 57150 h 1533"/>
                <a:gd name="T18" fmla="*/ 338137 w 520"/>
                <a:gd name="T19" fmla="*/ 42862 h 1533"/>
                <a:gd name="T20" fmla="*/ 457200 w 520"/>
                <a:gd name="T21" fmla="*/ 23812 h 1533"/>
                <a:gd name="T22" fmla="*/ 579437 w 520"/>
                <a:gd name="T23" fmla="*/ 17462 h 1533"/>
                <a:gd name="T24" fmla="*/ 700087 w 520"/>
                <a:gd name="T25" fmla="*/ 23812 h 1533"/>
                <a:gd name="T26" fmla="*/ 779462 w 520"/>
                <a:gd name="T27" fmla="*/ 33337 h 1533"/>
                <a:gd name="T28" fmla="*/ 782637 w 520"/>
                <a:gd name="T29" fmla="*/ 30162 h 1533"/>
                <a:gd name="T30" fmla="*/ 785812 w 520"/>
                <a:gd name="T31" fmla="*/ 26987 h 1533"/>
                <a:gd name="T32" fmla="*/ 788987 w 520"/>
                <a:gd name="T33" fmla="*/ 23812 h 1533"/>
                <a:gd name="T34" fmla="*/ 792162 w 520"/>
                <a:gd name="T35" fmla="*/ 17462 h 1533"/>
                <a:gd name="T36" fmla="*/ 52387 w 520"/>
                <a:gd name="T37" fmla="*/ 2314575 h 1533"/>
                <a:gd name="T38" fmla="*/ 161925 w 520"/>
                <a:gd name="T39" fmla="*/ 2360612 h 1533"/>
                <a:gd name="T40" fmla="*/ 274637 w 520"/>
                <a:gd name="T41" fmla="*/ 2397125 h 1533"/>
                <a:gd name="T42" fmla="*/ 393700 w 520"/>
                <a:gd name="T43" fmla="*/ 2420937 h 1533"/>
                <a:gd name="T44" fmla="*/ 517525 w 520"/>
                <a:gd name="T45" fmla="*/ 2433637 h 1533"/>
                <a:gd name="T46" fmla="*/ 642937 w 520"/>
                <a:gd name="T47" fmla="*/ 2433637 h 1533"/>
                <a:gd name="T48" fmla="*/ 765175 w 520"/>
                <a:gd name="T49" fmla="*/ 2420937 h 1533"/>
                <a:gd name="T50" fmla="*/ 825500 w 520"/>
                <a:gd name="T51" fmla="*/ 2408237 h 1533"/>
                <a:gd name="T52" fmla="*/ 822325 w 520"/>
                <a:gd name="T53" fmla="*/ 2406650 h 1533"/>
                <a:gd name="T54" fmla="*/ 819150 w 520"/>
                <a:gd name="T55" fmla="*/ 2403475 h 1533"/>
                <a:gd name="T56" fmla="*/ 815975 w 520"/>
                <a:gd name="T57" fmla="*/ 2397125 h 1533"/>
                <a:gd name="T58" fmla="*/ 812800 w 520"/>
                <a:gd name="T59" fmla="*/ 2393950 h 1533"/>
                <a:gd name="T60" fmla="*/ 700087 w 520"/>
                <a:gd name="T61" fmla="*/ 2411412 h 1533"/>
                <a:gd name="T62" fmla="*/ 579437 w 520"/>
                <a:gd name="T63" fmla="*/ 2417762 h 1533"/>
                <a:gd name="T64" fmla="*/ 457200 w 520"/>
                <a:gd name="T65" fmla="*/ 2411412 h 1533"/>
                <a:gd name="T66" fmla="*/ 338137 w 520"/>
                <a:gd name="T67" fmla="*/ 2393950 h 1533"/>
                <a:gd name="T68" fmla="*/ 222250 w 520"/>
                <a:gd name="T69" fmla="*/ 2363787 h 1533"/>
                <a:gd name="T70" fmla="*/ 112712 w 520"/>
                <a:gd name="T71" fmla="*/ 2324100 h 1533"/>
                <a:gd name="T72" fmla="*/ 6350 w 520"/>
                <a:gd name="T73" fmla="*/ 2271712 h 1533"/>
                <a:gd name="T74" fmla="*/ 0 w 520"/>
                <a:gd name="T75" fmla="*/ 2271712 h 1533"/>
                <a:gd name="T76" fmla="*/ 0 w 520"/>
                <a:gd name="T77" fmla="*/ 2274887 h 1533"/>
                <a:gd name="T78" fmla="*/ 0 w 520"/>
                <a:gd name="T79" fmla="*/ 2281237 h 1533"/>
                <a:gd name="T80" fmla="*/ 3175 w 520"/>
                <a:gd name="T81" fmla="*/ 2287587 h 15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20"/>
                <a:gd name="T124" fmla="*/ 0 h 1533"/>
                <a:gd name="T125" fmla="*/ 520 w 520"/>
                <a:gd name="T126" fmla="*/ 1533 h 15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20" h="1533">
                  <a:moveTo>
                    <a:pt x="499" y="11"/>
                  </a:moveTo>
                  <a:lnTo>
                    <a:pt x="482" y="9"/>
                  </a:lnTo>
                  <a:lnTo>
                    <a:pt x="443" y="4"/>
                  </a:lnTo>
                  <a:lnTo>
                    <a:pt x="405" y="2"/>
                  </a:lnTo>
                  <a:lnTo>
                    <a:pt x="365" y="0"/>
                  </a:lnTo>
                  <a:lnTo>
                    <a:pt x="326" y="2"/>
                  </a:lnTo>
                  <a:lnTo>
                    <a:pt x="286" y="4"/>
                  </a:lnTo>
                  <a:lnTo>
                    <a:pt x="248" y="9"/>
                  </a:lnTo>
                  <a:lnTo>
                    <a:pt x="211" y="15"/>
                  </a:lnTo>
                  <a:lnTo>
                    <a:pt x="177" y="23"/>
                  </a:lnTo>
                  <a:lnTo>
                    <a:pt x="177" y="25"/>
                  </a:lnTo>
                  <a:lnTo>
                    <a:pt x="177" y="27"/>
                  </a:lnTo>
                  <a:lnTo>
                    <a:pt x="175" y="29"/>
                  </a:lnTo>
                  <a:lnTo>
                    <a:pt x="175" y="30"/>
                  </a:lnTo>
                  <a:lnTo>
                    <a:pt x="175" y="32"/>
                  </a:lnTo>
                  <a:lnTo>
                    <a:pt x="173" y="34"/>
                  </a:lnTo>
                  <a:lnTo>
                    <a:pt x="173" y="36"/>
                  </a:lnTo>
                  <a:lnTo>
                    <a:pt x="177" y="34"/>
                  </a:lnTo>
                  <a:lnTo>
                    <a:pt x="213" y="27"/>
                  </a:lnTo>
                  <a:lnTo>
                    <a:pt x="250" y="19"/>
                  </a:lnTo>
                  <a:lnTo>
                    <a:pt x="288" y="15"/>
                  </a:lnTo>
                  <a:lnTo>
                    <a:pt x="326" y="11"/>
                  </a:lnTo>
                  <a:lnTo>
                    <a:pt x="365" y="11"/>
                  </a:lnTo>
                  <a:lnTo>
                    <a:pt x="403" y="11"/>
                  </a:lnTo>
                  <a:lnTo>
                    <a:pt x="441" y="15"/>
                  </a:lnTo>
                  <a:lnTo>
                    <a:pt x="480" y="19"/>
                  </a:lnTo>
                  <a:lnTo>
                    <a:pt x="491" y="21"/>
                  </a:lnTo>
                  <a:lnTo>
                    <a:pt x="493" y="19"/>
                  </a:lnTo>
                  <a:lnTo>
                    <a:pt x="495" y="17"/>
                  </a:lnTo>
                  <a:lnTo>
                    <a:pt x="495" y="15"/>
                  </a:lnTo>
                  <a:lnTo>
                    <a:pt x="497" y="15"/>
                  </a:lnTo>
                  <a:lnTo>
                    <a:pt x="497" y="13"/>
                  </a:lnTo>
                  <a:lnTo>
                    <a:pt x="499" y="11"/>
                  </a:lnTo>
                  <a:close/>
                  <a:moveTo>
                    <a:pt x="2" y="1443"/>
                  </a:moveTo>
                  <a:lnTo>
                    <a:pt x="33" y="1458"/>
                  </a:lnTo>
                  <a:lnTo>
                    <a:pt x="67" y="1473"/>
                  </a:lnTo>
                  <a:lnTo>
                    <a:pt x="102" y="1487"/>
                  </a:lnTo>
                  <a:lnTo>
                    <a:pt x="136" y="1498"/>
                  </a:lnTo>
                  <a:lnTo>
                    <a:pt x="173" y="1510"/>
                  </a:lnTo>
                  <a:lnTo>
                    <a:pt x="211" y="1517"/>
                  </a:lnTo>
                  <a:lnTo>
                    <a:pt x="248" y="1525"/>
                  </a:lnTo>
                  <a:lnTo>
                    <a:pt x="286" y="1529"/>
                  </a:lnTo>
                  <a:lnTo>
                    <a:pt x="326" y="1533"/>
                  </a:lnTo>
                  <a:lnTo>
                    <a:pt x="365" y="1533"/>
                  </a:lnTo>
                  <a:lnTo>
                    <a:pt x="405" y="1533"/>
                  </a:lnTo>
                  <a:lnTo>
                    <a:pt x="443" y="1529"/>
                  </a:lnTo>
                  <a:lnTo>
                    <a:pt x="482" y="1525"/>
                  </a:lnTo>
                  <a:lnTo>
                    <a:pt x="520" y="1517"/>
                  </a:lnTo>
                  <a:lnTo>
                    <a:pt x="518" y="1516"/>
                  </a:lnTo>
                  <a:lnTo>
                    <a:pt x="516" y="1514"/>
                  </a:lnTo>
                  <a:lnTo>
                    <a:pt x="516" y="1512"/>
                  </a:lnTo>
                  <a:lnTo>
                    <a:pt x="514" y="1510"/>
                  </a:lnTo>
                  <a:lnTo>
                    <a:pt x="512" y="1508"/>
                  </a:lnTo>
                  <a:lnTo>
                    <a:pt x="480" y="1514"/>
                  </a:lnTo>
                  <a:lnTo>
                    <a:pt x="441" y="1519"/>
                  </a:lnTo>
                  <a:lnTo>
                    <a:pt x="403" y="1521"/>
                  </a:lnTo>
                  <a:lnTo>
                    <a:pt x="365" y="1523"/>
                  </a:lnTo>
                  <a:lnTo>
                    <a:pt x="326" y="1521"/>
                  </a:lnTo>
                  <a:lnTo>
                    <a:pt x="288" y="1519"/>
                  </a:lnTo>
                  <a:lnTo>
                    <a:pt x="250" y="1514"/>
                  </a:lnTo>
                  <a:lnTo>
                    <a:pt x="213" y="1508"/>
                  </a:lnTo>
                  <a:lnTo>
                    <a:pt x="177" y="1498"/>
                  </a:lnTo>
                  <a:lnTo>
                    <a:pt x="140" y="1489"/>
                  </a:lnTo>
                  <a:lnTo>
                    <a:pt x="106" y="1477"/>
                  </a:lnTo>
                  <a:lnTo>
                    <a:pt x="71" y="1464"/>
                  </a:lnTo>
                  <a:lnTo>
                    <a:pt x="36" y="1448"/>
                  </a:lnTo>
                  <a:lnTo>
                    <a:pt x="4" y="1431"/>
                  </a:lnTo>
                  <a:lnTo>
                    <a:pt x="0" y="1429"/>
                  </a:lnTo>
                  <a:lnTo>
                    <a:pt x="0" y="1431"/>
                  </a:lnTo>
                  <a:lnTo>
                    <a:pt x="0" y="1433"/>
                  </a:lnTo>
                  <a:lnTo>
                    <a:pt x="0" y="1435"/>
                  </a:lnTo>
                  <a:lnTo>
                    <a:pt x="0" y="1437"/>
                  </a:lnTo>
                  <a:lnTo>
                    <a:pt x="2" y="1439"/>
                  </a:lnTo>
                  <a:lnTo>
                    <a:pt x="2" y="1441"/>
                  </a:lnTo>
                  <a:lnTo>
                    <a:pt x="2" y="1443"/>
                  </a:lnTo>
                  <a:close/>
                </a:path>
              </a:pathLst>
            </a:custGeom>
            <a:solidFill>
              <a:srgbClr val="70C5FF"/>
            </a:solidFill>
            <a:ln w="9525">
              <a:noFill/>
              <a:round/>
            </a:ln>
          </p:spPr>
          <p:txBody>
            <a:bodyPr/>
            <a:lstStyle/>
            <a:p>
              <a:endParaRPr lang="en-US"/>
            </a:p>
          </p:txBody>
        </p:sp>
        <p:sp>
          <p:nvSpPr>
            <p:cNvPr id="21685" name="Freeform 385"/>
            <p:cNvSpPr>
              <a:spLocks noEditPoints="1"/>
            </p:cNvSpPr>
            <p:nvPr/>
          </p:nvSpPr>
          <p:spPr bwMode="auto">
            <a:xfrm>
              <a:off x="5123746" y="2370120"/>
              <a:ext cx="728133" cy="2414587"/>
            </a:xfrm>
            <a:custGeom>
              <a:avLst/>
              <a:gdLst>
                <a:gd name="T0" fmla="*/ 762000 w 516"/>
                <a:gd name="T1" fmla="*/ 14287 h 1521"/>
                <a:gd name="T2" fmla="*/ 639762 w 516"/>
                <a:gd name="T3" fmla="*/ 1587 h 1521"/>
                <a:gd name="T4" fmla="*/ 517525 w 516"/>
                <a:gd name="T5" fmla="*/ 1587 h 1521"/>
                <a:gd name="T6" fmla="*/ 396875 w 516"/>
                <a:gd name="T7" fmla="*/ 14287 h 1521"/>
                <a:gd name="T8" fmla="*/ 277812 w 516"/>
                <a:gd name="T9" fmla="*/ 38100 h 1521"/>
                <a:gd name="T10" fmla="*/ 277812 w 516"/>
                <a:gd name="T11" fmla="*/ 41275 h 1521"/>
                <a:gd name="T12" fmla="*/ 274637 w 516"/>
                <a:gd name="T13" fmla="*/ 47625 h 1521"/>
                <a:gd name="T14" fmla="*/ 271462 w 516"/>
                <a:gd name="T15" fmla="*/ 50800 h 1521"/>
                <a:gd name="T16" fmla="*/ 271462 w 516"/>
                <a:gd name="T17" fmla="*/ 57150 h 1521"/>
                <a:gd name="T18" fmla="*/ 338137 w 516"/>
                <a:gd name="T19" fmla="*/ 41275 h 1521"/>
                <a:gd name="T20" fmla="*/ 457200 w 516"/>
                <a:gd name="T21" fmla="*/ 23812 h 1521"/>
                <a:gd name="T22" fmla="*/ 579437 w 516"/>
                <a:gd name="T23" fmla="*/ 17462 h 1521"/>
                <a:gd name="T24" fmla="*/ 700087 w 516"/>
                <a:gd name="T25" fmla="*/ 23812 h 1521"/>
                <a:gd name="T26" fmla="*/ 774700 w 516"/>
                <a:gd name="T27" fmla="*/ 33337 h 1521"/>
                <a:gd name="T28" fmla="*/ 776287 w 516"/>
                <a:gd name="T29" fmla="*/ 30162 h 1521"/>
                <a:gd name="T30" fmla="*/ 779462 w 516"/>
                <a:gd name="T31" fmla="*/ 23812 h 1521"/>
                <a:gd name="T32" fmla="*/ 782637 w 516"/>
                <a:gd name="T33" fmla="*/ 20637 h 1521"/>
                <a:gd name="T34" fmla="*/ 785812 w 516"/>
                <a:gd name="T35" fmla="*/ 17462 h 1521"/>
                <a:gd name="T36" fmla="*/ 3175 w 516"/>
                <a:gd name="T37" fmla="*/ 2271712 h 1521"/>
                <a:gd name="T38" fmla="*/ 109537 w 516"/>
                <a:gd name="T39" fmla="*/ 2320925 h 1521"/>
                <a:gd name="T40" fmla="*/ 219075 w 516"/>
                <a:gd name="T41" fmla="*/ 2362200 h 1521"/>
                <a:gd name="T42" fmla="*/ 334962 w 516"/>
                <a:gd name="T43" fmla="*/ 2390775 h 1521"/>
                <a:gd name="T44" fmla="*/ 457200 w 516"/>
                <a:gd name="T45" fmla="*/ 2408237 h 1521"/>
                <a:gd name="T46" fmla="*/ 579437 w 516"/>
                <a:gd name="T47" fmla="*/ 2414587 h 1521"/>
                <a:gd name="T48" fmla="*/ 703262 w 516"/>
                <a:gd name="T49" fmla="*/ 2408237 h 1521"/>
                <a:gd name="T50" fmla="*/ 819150 w 516"/>
                <a:gd name="T51" fmla="*/ 2393950 h 1521"/>
                <a:gd name="T52" fmla="*/ 815975 w 516"/>
                <a:gd name="T53" fmla="*/ 2387600 h 1521"/>
                <a:gd name="T54" fmla="*/ 812800 w 516"/>
                <a:gd name="T55" fmla="*/ 2384425 h 1521"/>
                <a:gd name="T56" fmla="*/ 811212 w 516"/>
                <a:gd name="T57" fmla="*/ 2381250 h 1521"/>
                <a:gd name="T58" fmla="*/ 808037 w 516"/>
                <a:gd name="T59" fmla="*/ 2378075 h 1521"/>
                <a:gd name="T60" fmla="*/ 700087 w 516"/>
                <a:gd name="T61" fmla="*/ 2393950 h 1521"/>
                <a:gd name="T62" fmla="*/ 579437 w 516"/>
                <a:gd name="T63" fmla="*/ 2398712 h 1521"/>
                <a:gd name="T64" fmla="*/ 457200 w 516"/>
                <a:gd name="T65" fmla="*/ 2393950 h 1521"/>
                <a:gd name="T66" fmla="*/ 338137 w 516"/>
                <a:gd name="T67" fmla="*/ 2374900 h 1521"/>
                <a:gd name="T68" fmla="*/ 225425 w 516"/>
                <a:gd name="T69" fmla="*/ 2344737 h 1521"/>
                <a:gd name="T70" fmla="*/ 115887 w 516"/>
                <a:gd name="T71" fmla="*/ 2305050 h 1521"/>
                <a:gd name="T72" fmla="*/ 12700 w 516"/>
                <a:gd name="T73" fmla="*/ 2255837 h 1521"/>
                <a:gd name="T74" fmla="*/ 0 w 516"/>
                <a:gd name="T75" fmla="*/ 2249487 h 1521"/>
                <a:gd name="T76" fmla="*/ 0 w 516"/>
                <a:gd name="T77" fmla="*/ 2255837 h 1521"/>
                <a:gd name="T78" fmla="*/ 0 w 516"/>
                <a:gd name="T79" fmla="*/ 2262187 h 1521"/>
                <a:gd name="T80" fmla="*/ 0 w 516"/>
                <a:gd name="T81" fmla="*/ 2265362 h 15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16"/>
                <a:gd name="T124" fmla="*/ 0 h 1521"/>
                <a:gd name="T125" fmla="*/ 516 w 516"/>
                <a:gd name="T126" fmla="*/ 1521 h 15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16" h="1521">
                  <a:moveTo>
                    <a:pt x="495" y="11"/>
                  </a:moveTo>
                  <a:lnTo>
                    <a:pt x="480" y="9"/>
                  </a:lnTo>
                  <a:lnTo>
                    <a:pt x="443" y="3"/>
                  </a:lnTo>
                  <a:lnTo>
                    <a:pt x="403" y="1"/>
                  </a:lnTo>
                  <a:lnTo>
                    <a:pt x="365" y="0"/>
                  </a:lnTo>
                  <a:lnTo>
                    <a:pt x="326" y="1"/>
                  </a:lnTo>
                  <a:lnTo>
                    <a:pt x="288" y="3"/>
                  </a:lnTo>
                  <a:lnTo>
                    <a:pt x="250" y="9"/>
                  </a:lnTo>
                  <a:lnTo>
                    <a:pt x="211" y="15"/>
                  </a:lnTo>
                  <a:lnTo>
                    <a:pt x="175" y="24"/>
                  </a:lnTo>
                  <a:lnTo>
                    <a:pt x="175" y="26"/>
                  </a:lnTo>
                  <a:lnTo>
                    <a:pt x="173" y="28"/>
                  </a:lnTo>
                  <a:lnTo>
                    <a:pt x="173" y="30"/>
                  </a:lnTo>
                  <a:lnTo>
                    <a:pt x="173" y="32"/>
                  </a:lnTo>
                  <a:lnTo>
                    <a:pt x="171" y="32"/>
                  </a:lnTo>
                  <a:lnTo>
                    <a:pt x="171" y="34"/>
                  </a:lnTo>
                  <a:lnTo>
                    <a:pt x="171" y="36"/>
                  </a:lnTo>
                  <a:lnTo>
                    <a:pt x="177" y="34"/>
                  </a:lnTo>
                  <a:lnTo>
                    <a:pt x="213" y="26"/>
                  </a:lnTo>
                  <a:lnTo>
                    <a:pt x="251" y="19"/>
                  </a:lnTo>
                  <a:lnTo>
                    <a:pt x="288" y="15"/>
                  </a:lnTo>
                  <a:lnTo>
                    <a:pt x="326" y="11"/>
                  </a:lnTo>
                  <a:lnTo>
                    <a:pt x="365" y="11"/>
                  </a:lnTo>
                  <a:lnTo>
                    <a:pt x="403" y="11"/>
                  </a:lnTo>
                  <a:lnTo>
                    <a:pt x="441" y="15"/>
                  </a:lnTo>
                  <a:lnTo>
                    <a:pt x="480" y="19"/>
                  </a:lnTo>
                  <a:lnTo>
                    <a:pt x="488" y="21"/>
                  </a:lnTo>
                  <a:lnTo>
                    <a:pt x="489" y="19"/>
                  </a:lnTo>
                  <a:lnTo>
                    <a:pt x="491" y="17"/>
                  </a:lnTo>
                  <a:lnTo>
                    <a:pt x="491" y="15"/>
                  </a:lnTo>
                  <a:lnTo>
                    <a:pt x="493" y="13"/>
                  </a:lnTo>
                  <a:lnTo>
                    <a:pt x="495" y="11"/>
                  </a:lnTo>
                  <a:close/>
                  <a:moveTo>
                    <a:pt x="0" y="1429"/>
                  </a:moveTo>
                  <a:lnTo>
                    <a:pt x="2" y="1431"/>
                  </a:lnTo>
                  <a:lnTo>
                    <a:pt x="35" y="1446"/>
                  </a:lnTo>
                  <a:lnTo>
                    <a:pt x="69" y="1462"/>
                  </a:lnTo>
                  <a:lnTo>
                    <a:pt x="104" y="1475"/>
                  </a:lnTo>
                  <a:lnTo>
                    <a:pt x="138" y="1488"/>
                  </a:lnTo>
                  <a:lnTo>
                    <a:pt x="175" y="1498"/>
                  </a:lnTo>
                  <a:lnTo>
                    <a:pt x="211" y="1506"/>
                  </a:lnTo>
                  <a:lnTo>
                    <a:pt x="250" y="1513"/>
                  </a:lnTo>
                  <a:lnTo>
                    <a:pt x="288" y="1517"/>
                  </a:lnTo>
                  <a:lnTo>
                    <a:pt x="326" y="1521"/>
                  </a:lnTo>
                  <a:lnTo>
                    <a:pt x="365" y="1521"/>
                  </a:lnTo>
                  <a:lnTo>
                    <a:pt x="403" y="1521"/>
                  </a:lnTo>
                  <a:lnTo>
                    <a:pt x="443" y="1517"/>
                  </a:lnTo>
                  <a:lnTo>
                    <a:pt x="480" y="1513"/>
                  </a:lnTo>
                  <a:lnTo>
                    <a:pt x="516" y="1508"/>
                  </a:lnTo>
                  <a:lnTo>
                    <a:pt x="516" y="1506"/>
                  </a:lnTo>
                  <a:lnTo>
                    <a:pt x="514" y="1504"/>
                  </a:lnTo>
                  <a:lnTo>
                    <a:pt x="512" y="1502"/>
                  </a:lnTo>
                  <a:lnTo>
                    <a:pt x="512" y="1500"/>
                  </a:lnTo>
                  <a:lnTo>
                    <a:pt x="511" y="1500"/>
                  </a:lnTo>
                  <a:lnTo>
                    <a:pt x="511" y="1498"/>
                  </a:lnTo>
                  <a:lnTo>
                    <a:pt x="509" y="1498"/>
                  </a:lnTo>
                  <a:lnTo>
                    <a:pt x="480" y="1502"/>
                  </a:lnTo>
                  <a:lnTo>
                    <a:pt x="441" y="1508"/>
                  </a:lnTo>
                  <a:lnTo>
                    <a:pt x="403" y="1510"/>
                  </a:lnTo>
                  <a:lnTo>
                    <a:pt x="365" y="1511"/>
                  </a:lnTo>
                  <a:lnTo>
                    <a:pt x="326" y="1510"/>
                  </a:lnTo>
                  <a:lnTo>
                    <a:pt x="288" y="1508"/>
                  </a:lnTo>
                  <a:lnTo>
                    <a:pt x="251" y="1502"/>
                  </a:lnTo>
                  <a:lnTo>
                    <a:pt x="213" y="1496"/>
                  </a:lnTo>
                  <a:lnTo>
                    <a:pt x="177" y="1488"/>
                  </a:lnTo>
                  <a:lnTo>
                    <a:pt x="142" y="1477"/>
                  </a:lnTo>
                  <a:lnTo>
                    <a:pt x="108" y="1465"/>
                  </a:lnTo>
                  <a:lnTo>
                    <a:pt x="73" y="1452"/>
                  </a:lnTo>
                  <a:lnTo>
                    <a:pt x="40" y="1437"/>
                  </a:lnTo>
                  <a:lnTo>
                    <a:pt x="8" y="1421"/>
                  </a:lnTo>
                  <a:lnTo>
                    <a:pt x="0" y="1416"/>
                  </a:lnTo>
                  <a:lnTo>
                    <a:pt x="0" y="1417"/>
                  </a:lnTo>
                  <a:lnTo>
                    <a:pt x="0" y="1419"/>
                  </a:lnTo>
                  <a:lnTo>
                    <a:pt x="0" y="1421"/>
                  </a:lnTo>
                  <a:lnTo>
                    <a:pt x="0" y="1423"/>
                  </a:lnTo>
                  <a:lnTo>
                    <a:pt x="0" y="1425"/>
                  </a:lnTo>
                  <a:lnTo>
                    <a:pt x="0" y="1427"/>
                  </a:lnTo>
                  <a:lnTo>
                    <a:pt x="0" y="1429"/>
                  </a:lnTo>
                  <a:close/>
                </a:path>
              </a:pathLst>
            </a:custGeom>
            <a:solidFill>
              <a:srgbClr val="71C6FF"/>
            </a:solidFill>
            <a:ln w="9525">
              <a:noFill/>
              <a:round/>
            </a:ln>
          </p:spPr>
          <p:txBody>
            <a:bodyPr/>
            <a:lstStyle/>
            <a:p>
              <a:endParaRPr lang="en-US"/>
            </a:p>
          </p:txBody>
        </p:sp>
        <p:sp>
          <p:nvSpPr>
            <p:cNvPr id="21686" name="Freeform 386"/>
            <p:cNvSpPr>
              <a:spLocks noEditPoints="1"/>
            </p:cNvSpPr>
            <p:nvPr/>
          </p:nvSpPr>
          <p:spPr bwMode="auto">
            <a:xfrm>
              <a:off x="5120924" y="2378054"/>
              <a:ext cx="725311" cy="2400300"/>
            </a:xfrm>
            <a:custGeom>
              <a:avLst/>
              <a:gdLst>
                <a:gd name="T0" fmla="*/ 765175 w 514"/>
                <a:gd name="T1" fmla="*/ 12700 h 1512"/>
                <a:gd name="T2" fmla="*/ 642937 w 514"/>
                <a:gd name="T3" fmla="*/ 0 h 1512"/>
                <a:gd name="T4" fmla="*/ 520700 w 514"/>
                <a:gd name="T5" fmla="*/ 0 h 1512"/>
                <a:gd name="T6" fmla="*/ 400050 w 514"/>
                <a:gd name="T7" fmla="*/ 12700 h 1512"/>
                <a:gd name="T8" fmla="*/ 284162 w 514"/>
                <a:gd name="T9" fmla="*/ 36513 h 1512"/>
                <a:gd name="T10" fmla="*/ 277812 w 514"/>
                <a:gd name="T11" fmla="*/ 42862 h 1512"/>
                <a:gd name="T12" fmla="*/ 274637 w 514"/>
                <a:gd name="T13" fmla="*/ 46037 h 1512"/>
                <a:gd name="T14" fmla="*/ 274637 w 514"/>
                <a:gd name="T15" fmla="*/ 52388 h 1512"/>
                <a:gd name="T16" fmla="*/ 271462 w 514"/>
                <a:gd name="T17" fmla="*/ 55563 h 1512"/>
                <a:gd name="T18" fmla="*/ 287337 w 514"/>
                <a:gd name="T19" fmla="*/ 55563 h 1512"/>
                <a:gd name="T20" fmla="*/ 401637 w 514"/>
                <a:gd name="T21" fmla="*/ 30163 h 1512"/>
                <a:gd name="T22" fmla="*/ 520700 w 514"/>
                <a:gd name="T23" fmla="*/ 19050 h 1512"/>
                <a:gd name="T24" fmla="*/ 642937 w 514"/>
                <a:gd name="T25" fmla="*/ 19050 h 1512"/>
                <a:gd name="T26" fmla="*/ 762000 w 514"/>
                <a:gd name="T27" fmla="*/ 30163 h 1512"/>
                <a:gd name="T28" fmla="*/ 774700 w 514"/>
                <a:gd name="T29" fmla="*/ 30163 h 1512"/>
                <a:gd name="T30" fmla="*/ 777875 w 514"/>
                <a:gd name="T31" fmla="*/ 28575 h 1512"/>
                <a:gd name="T32" fmla="*/ 779462 w 514"/>
                <a:gd name="T33" fmla="*/ 22225 h 1512"/>
                <a:gd name="T34" fmla="*/ 782637 w 514"/>
                <a:gd name="T35" fmla="*/ 19050 h 1512"/>
                <a:gd name="T36" fmla="*/ 3175 w 514"/>
                <a:gd name="T37" fmla="*/ 2251075 h 1512"/>
                <a:gd name="T38" fmla="*/ 60325 w 514"/>
                <a:gd name="T39" fmla="*/ 2281238 h 1512"/>
                <a:gd name="T40" fmla="*/ 171450 w 514"/>
                <a:gd name="T41" fmla="*/ 2327275 h 1512"/>
                <a:gd name="T42" fmla="*/ 284162 w 514"/>
                <a:gd name="T43" fmla="*/ 2360613 h 1512"/>
                <a:gd name="T44" fmla="*/ 400050 w 514"/>
                <a:gd name="T45" fmla="*/ 2386013 h 1512"/>
                <a:gd name="T46" fmla="*/ 520700 w 514"/>
                <a:gd name="T47" fmla="*/ 2397125 h 1512"/>
                <a:gd name="T48" fmla="*/ 642937 w 514"/>
                <a:gd name="T49" fmla="*/ 2397125 h 1512"/>
                <a:gd name="T50" fmla="*/ 765175 w 514"/>
                <a:gd name="T51" fmla="*/ 2386013 h 1512"/>
                <a:gd name="T52" fmla="*/ 815975 w 514"/>
                <a:gd name="T53" fmla="*/ 2373313 h 1512"/>
                <a:gd name="T54" fmla="*/ 814388 w 514"/>
                <a:gd name="T55" fmla="*/ 2370138 h 1512"/>
                <a:gd name="T56" fmla="*/ 811212 w 514"/>
                <a:gd name="T57" fmla="*/ 2366963 h 1512"/>
                <a:gd name="T58" fmla="*/ 808037 w 514"/>
                <a:gd name="T59" fmla="*/ 2363788 h 1512"/>
                <a:gd name="T60" fmla="*/ 762000 w 514"/>
                <a:gd name="T61" fmla="*/ 2370138 h 1512"/>
                <a:gd name="T62" fmla="*/ 642937 w 514"/>
                <a:gd name="T63" fmla="*/ 2382838 h 1512"/>
                <a:gd name="T64" fmla="*/ 520700 w 514"/>
                <a:gd name="T65" fmla="*/ 2382838 h 1512"/>
                <a:gd name="T66" fmla="*/ 401637 w 514"/>
                <a:gd name="T67" fmla="*/ 2370138 h 1512"/>
                <a:gd name="T68" fmla="*/ 287337 w 514"/>
                <a:gd name="T69" fmla="*/ 2346325 h 1512"/>
                <a:gd name="T70" fmla="*/ 176212 w 514"/>
                <a:gd name="T71" fmla="*/ 2312988 h 1512"/>
                <a:gd name="T72" fmla="*/ 69850 w 514"/>
                <a:gd name="T73" fmla="*/ 2266950 h 1512"/>
                <a:gd name="T74" fmla="*/ 0 w 514"/>
                <a:gd name="T75" fmla="*/ 2230438 h 1512"/>
                <a:gd name="T76" fmla="*/ 3175 w 514"/>
                <a:gd name="T77" fmla="*/ 2236788 h 1512"/>
                <a:gd name="T78" fmla="*/ 3175 w 514"/>
                <a:gd name="T79" fmla="*/ 2239963 h 1512"/>
                <a:gd name="T80" fmla="*/ 3175 w 514"/>
                <a:gd name="T81" fmla="*/ 2244725 h 1512"/>
                <a:gd name="T82" fmla="*/ 3175 w 514"/>
                <a:gd name="T83" fmla="*/ 2251075 h 151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14"/>
                <a:gd name="T127" fmla="*/ 0 h 1512"/>
                <a:gd name="T128" fmla="*/ 514 w 514"/>
                <a:gd name="T129" fmla="*/ 1512 h 151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14" h="1512">
                  <a:moveTo>
                    <a:pt x="493" y="10"/>
                  </a:moveTo>
                  <a:lnTo>
                    <a:pt x="482" y="8"/>
                  </a:lnTo>
                  <a:lnTo>
                    <a:pt x="443" y="4"/>
                  </a:lnTo>
                  <a:lnTo>
                    <a:pt x="405" y="0"/>
                  </a:lnTo>
                  <a:lnTo>
                    <a:pt x="367" y="0"/>
                  </a:lnTo>
                  <a:lnTo>
                    <a:pt x="328" y="0"/>
                  </a:lnTo>
                  <a:lnTo>
                    <a:pt x="290" y="4"/>
                  </a:lnTo>
                  <a:lnTo>
                    <a:pt x="252" y="8"/>
                  </a:lnTo>
                  <a:lnTo>
                    <a:pt x="215" y="16"/>
                  </a:lnTo>
                  <a:lnTo>
                    <a:pt x="179" y="23"/>
                  </a:lnTo>
                  <a:lnTo>
                    <a:pt x="175" y="25"/>
                  </a:lnTo>
                  <a:lnTo>
                    <a:pt x="175" y="27"/>
                  </a:lnTo>
                  <a:lnTo>
                    <a:pt x="173" y="27"/>
                  </a:lnTo>
                  <a:lnTo>
                    <a:pt x="173" y="29"/>
                  </a:lnTo>
                  <a:lnTo>
                    <a:pt x="173" y="31"/>
                  </a:lnTo>
                  <a:lnTo>
                    <a:pt x="173" y="33"/>
                  </a:lnTo>
                  <a:lnTo>
                    <a:pt x="171" y="35"/>
                  </a:lnTo>
                  <a:lnTo>
                    <a:pt x="171" y="37"/>
                  </a:lnTo>
                  <a:lnTo>
                    <a:pt x="181" y="35"/>
                  </a:lnTo>
                  <a:lnTo>
                    <a:pt x="217" y="25"/>
                  </a:lnTo>
                  <a:lnTo>
                    <a:pt x="253" y="19"/>
                  </a:lnTo>
                  <a:lnTo>
                    <a:pt x="290" y="14"/>
                  </a:lnTo>
                  <a:lnTo>
                    <a:pt x="328" y="12"/>
                  </a:lnTo>
                  <a:lnTo>
                    <a:pt x="367" y="10"/>
                  </a:lnTo>
                  <a:lnTo>
                    <a:pt x="405" y="12"/>
                  </a:lnTo>
                  <a:lnTo>
                    <a:pt x="443" y="14"/>
                  </a:lnTo>
                  <a:lnTo>
                    <a:pt x="480" y="19"/>
                  </a:lnTo>
                  <a:lnTo>
                    <a:pt x="488" y="19"/>
                  </a:lnTo>
                  <a:lnTo>
                    <a:pt x="488" y="18"/>
                  </a:lnTo>
                  <a:lnTo>
                    <a:pt x="490" y="18"/>
                  </a:lnTo>
                  <a:lnTo>
                    <a:pt x="490" y="16"/>
                  </a:lnTo>
                  <a:lnTo>
                    <a:pt x="491" y="14"/>
                  </a:lnTo>
                  <a:lnTo>
                    <a:pt x="493" y="12"/>
                  </a:lnTo>
                  <a:lnTo>
                    <a:pt x="493" y="10"/>
                  </a:lnTo>
                  <a:close/>
                  <a:moveTo>
                    <a:pt x="2" y="1418"/>
                  </a:moveTo>
                  <a:lnTo>
                    <a:pt x="6" y="1420"/>
                  </a:lnTo>
                  <a:lnTo>
                    <a:pt x="38" y="1437"/>
                  </a:lnTo>
                  <a:lnTo>
                    <a:pt x="73" y="1453"/>
                  </a:lnTo>
                  <a:lnTo>
                    <a:pt x="108" y="1466"/>
                  </a:lnTo>
                  <a:lnTo>
                    <a:pt x="142" y="1478"/>
                  </a:lnTo>
                  <a:lnTo>
                    <a:pt x="179" y="1487"/>
                  </a:lnTo>
                  <a:lnTo>
                    <a:pt x="215" y="1497"/>
                  </a:lnTo>
                  <a:lnTo>
                    <a:pt x="252" y="1503"/>
                  </a:lnTo>
                  <a:lnTo>
                    <a:pt x="290" y="1508"/>
                  </a:lnTo>
                  <a:lnTo>
                    <a:pt x="328" y="1510"/>
                  </a:lnTo>
                  <a:lnTo>
                    <a:pt x="367" y="1512"/>
                  </a:lnTo>
                  <a:lnTo>
                    <a:pt x="405" y="1510"/>
                  </a:lnTo>
                  <a:lnTo>
                    <a:pt x="443" y="1508"/>
                  </a:lnTo>
                  <a:lnTo>
                    <a:pt x="482" y="1503"/>
                  </a:lnTo>
                  <a:lnTo>
                    <a:pt x="514" y="1497"/>
                  </a:lnTo>
                  <a:lnTo>
                    <a:pt x="514" y="1495"/>
                  </a:lnTo>
                  <a:lnTo>
                    <a:pt x="513" y="1495"/>
                  </a:lnTo>
                  <a:lnTo>
                    <a:pt x="513" y="1493"/>
                  </a:lnTo>
                  <a:lnTo>
                    <a:pt x="511" y="1493"/>
                  </a:lnTo>
                  <a:lnTo>
                    <a:pt x="511" y="1491"/>
                  </a:lnTo>
                  <a:lnTo>
                    <a:pt x="511" y="1489"/>
                  </a:lnTo>
                  <a:lnTo>
                    <a:pt x="509" y="1489"/>
                  </a:lnTo>
                  <a:lnTo>
                    <a:pt x="509" y="1487"/>
                  </a:lnTo>
                  <a:lnTo>
                    <a:pt x="480" y="1493"/>
                  </a:lnTo>
                  <a:lnTo>
                    <a:pt x="443" y="1497"/>
                  </a:lnTo>
                  <a:lnTo>
                    <a:pt x="405" y="1501"/>
                  </a:lnTo>
                  <a:lnTo>
                    <a:pt x="367" y="1501"/>
                  </a:lnTo>
                  <a:lnTo>
                    <a:pt x="328" y="1501"/>
                  </a:lnTo>
                  <a:lnTo>
                    <a:pt x="290" y="1497"/>
                  </a:lnTo>
                  <a:lnTo>
                    <a:pt x="253" y="1493"/>
                  </a:lnTo>
                  <a:lnTo>
                    <a:pt x="217" y="1485"/>
                  </a:lnTo>
                  <a:lnTo>
                    <a:pt x="181" y="1478"/>
                  </a:lnTo>
                  <a:lnTo>
                    <a:pt x="146" y="1468"/>
                  </a:lnTo>
                  <a:lnTo>
                    <a:pt x="111" y="1457"/>
                  </a:lnTo>
                  <a:lnTo>
                    <a:pt x="77" y="1443"/>
                  </a:lnTo>
                  <a:lnTo>
                    <a:pt x="44" y="1428"/>
                  </a:lnTo>
                  <a:lnTo>
                    <a:pt x="12" y="1411"/>
                  </a:lnTo>
                  <a:lnTo>
                    <a:pt x="0" y="1405"/>
                  </a:lnTo>
                  <a:lnTo>
                    <a:pt x="0" y="1407"/>
                  </a:lnTo>
                  <a:lnTo>
                    <a:pt x="2" y="1409"/>
                  </a:lnTo>
                  <a:lnTo>
                    <a:pt x="2" y="1411"/>
                  </a:lnTo>
                  <a:lnTo>
                    <a:pt x="2" y="1412"/>
                  </a:lnTo>
                  <a:lnTo>
                    <a:pt x="2" y="1414"/>
                  </a:lnTo>
                  <a:lnTo>
                    <a:pt x="2" y="1416"/>
                  </a:lnTo>
                  <a:lnTo>
                    <a:pt x="2" y="1418"/>
                  </a:lnTo>
                  <a:close/>
                </a:path>
              </a:pathLst>
            </a:custGeom>
            <a:solidFill>
              <a:srgbClr val="72C6FF"/>
            </a:solidFill>
            <a:ln w="9525">
              <a:noFill/>
              <a:round/>
            </a:ln>
          </p:spPr>
          <p:txBody>
            <a:bodyPr/>
            <a:lstStyle/>
            <a:p>
              <a:endParaRPr lang="en-US"/>
            </a:p>
          </p:txBody>
        </p:sp>
        <p:sp>
          <p:nvSpPr>
            <p:cNvPr id="21687" name="Freeform 387"/>
            <p:cNvSpPr>
              <a:spLocks noEditPoints="1"/>
            </p:cNvSpPr>
            <p:nvPr/>
          </p:nvSpPr>
          <p:spPr bwMode="auto">
            <a:xfrm>
              <a:off x="5120924" y="2387579"/>
              <a:ext cx="721077" cy="2381250"/>
            </a:xfrm>
            <a:custGeom>
              <a:avLst/>
              <a:gdLst>
                <a:gd name="T0" fmla="*/ 765175 w 511"/>
                <a:gd name="T1" fmla="*/ 12700 h 1500"/>
                <a:gd name="T2" fmla="*/ 642937 w 511"/>
                <a:gd name="T3" fmla="*/ 0 h 1500"/>
                <a:gd name="T4" fmla="*/ 520700 w 511"/>
                <a:gd name="T5" fmla="*/ 0 h 1500"/>
                <a:gd name="T6" fmla="*/ 401637 w 511"/>
                <a:gd name="T7" fmla="*/ 12700 h 1500"/>
                <a:gd name="T8" fmla="*/ 284162 w 511"/>
                <a:gd name="T9" fmla="*/ 36513 h 1500"/>
                <a:gd name="T10" fmla="*/ 274637 w 511"/>
                <a:gd name="T11" fmla="*/ 42862 h 1500"/>
                <a:gd name="T12" fmla="*/ 271462 w 511"/>
                <a:gd name="T13" fmla="*/ 46037 h 1500"/>
                <a:gd name="T14" fmla="*/ 271462 w 511"/>
                <a:gd name="T15" fmla="*/ 52388 h 1500"/>
                <a:gd name="T16" fmla="*/ 268287 w 511"/>
                <a:gd name="T17" fmla="*/ 57150 h 1500"/>
                <a:gd name="T18" fmla="*/ 288925 w 511"/>
                <a:gd name="T19" fmla="*/ 52388 h 1500"/>
                <a:gd name="T20" fmla="*/ 401637 w 511"/>
                <a:gd name="T21" fmla="*/ 30163 h 1500"/>
                <a:gd name="T22" fmla="*/ 520700 w 511"/>
                <a:gd name="T23" fmla="*/ 19050 h 1500"/>
                <a:gd name="T24" fmla="*/ 642937 w 511"/>
                <a:gd name="T25" fmla="*/ 19050 h 1500"/>
                <a:gd name="T26" fmla="*/ 762000 w 511"/>
                <a:gd name="T27" fmla="*/ 30163 h 1500"/>
                <a:gd name="T28" fmla="*/ 768350 w 511"/>
                <a:gd name="T29" fmla="*/ 26988 h 1500"/>
                <a:gd name="T30" fmla="*/ 771525 w 511"/>
                <a:gd name="T31" fmla="*/ 23812 h 1500"/>
                <a:gd name="T32" fmla="*/ 774700 w 511"/>
                <a:gd name="T33" fmla="*/ 20637 h 1500"/>
                <a:gd name="T34" fmla="*/ 777875 w 511"/>
                <a:gd name="T35" fmla="*/ 19050 h 1500"/>
                <a:gd name="T36" fmla="*/ 3175 w 511"/>
                <a:gd name="T37" fmla="*/ 2230438 h 1500"/>
                <a:gd name="T38" fmla="*/ 66675 w 511"/>
                <a:gd name="T39" fmla="*/ 2263775 h 1500"/>
                <a:gd name="T40" fmla="*/ 174625 w 511"/>
                <a:gd name="T41" fmla="*/ 2308225 h 1500"/>
                <a:gd name="T42" fmla="*/ 284162 w 511"/>
                <a:gd name="T43" fmla="*/ 2344738 h 1500"/>
                <a:gd name="T44" fmla="*/ 401637 w 511"/>
                <a:gd name="T45" fmla="*/ 2366963 h 1500"/>
                <a:gd name="T46" fmla="*/ 520700 w 511"/>
                <a:gd name="T47" fmla="*/ 2379663 h 1500"/>
                <a:gd name="T48" fmla="*/ 642937 w 511"/>
                <a:gd name="T49" fmla="*/ 2379663 h 1500"/>
                <a:gd name="T50" fmla="*/ 765175 w 511"/>
                <a:gd name="T51" fmla="*/ 2366963 h 1500"/>
                <a:gd name="T52" fmla="*/ 811212 w 511"/>
                <a:gd name="T53" fmla="*/ 2357438 h 1500"/>
                <a:gd name="T54" fmla="*/ 808037 w 511"/>
                <a:gd name="T55" fmla="*/ 2354263 h 1500"/>
                <a:gd name="T56" fmla="*/ 804862 w 511"/>
                <a:gd name="T57" fmla="*/ 2347913 h 1500"/>
                <a:gd name="T58" fmla="*/ 801687 w 511"/>
                <a:gd name="T59" fmla="*/ 2344738 h 1500"/>
                <a:gd name="T60" fmla="*/ 762000 w 511"/>
                <a:gd name="T61" fmla="*/ 2351088 h 1500"/>
                <a:gd name="T62" fmla="*/ 642937 w 511"/>
                <a:gd name="T63" fmla="*/ 2363788 h 1500"/>
                <a:gd name="T64" fmla="*/ 520700 w 511"/>
                <a:gd name="T65" fmla="*/ 2363788 h 1500"/>
                <a:gd name="T66" fmla="*/ 401637 w 511"/>
                <a:gd name="T67" fmla="*/ 2351088 h 1500"/>
                <a:gd name="T68" fmla="*/ 288925 w 511"/>
                <a:gd name="T69" fmla="*/ 2327275 h 1500"/>
                <a:gd name="T70" fmla="*/ 179387 w 511"/>
                <a:gd name="T71" fmla="*/ 2293938 h 1500"/>
                <a:gd name="T72" fmla="*/ 73025 w 511"/>
                <a:gd name="T73" fmla="*/ 2247900 h 1500"/>
                <a:gd name="T74" fmla="*/ 0 w 511"/>
                <a:gd name="T75" fmla="*/ 2211388 h 1500"/>
                <a:gd name="T76" fmla="*/ 0 w 511"/>
                <a:gd name="T77" fmla="*/ 2214563 h 1500"/>
                <a:gd name="T78" fmla="*/ 0 w 511"/>
                <a:gd name="T79" fmla="*/ 2220913 h 1500"/>
                <a:gd name="T80" fmla="*/ 3175 w 511"/>
                <a:gd name="T81" fmla="*/ 2227263 h 1500"/>
                <a:gd name="T82" fmla="*/ 3175 w 511"/>
                <a:gd name="T83" fmla="*/ 2230438 h 15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11"/>
                <a:gd name="T127" fmla="*/ 0 h 1500"/>
                <a:gd name="T128" fmla="*/ 511 w 511"/>
                <a:gd name="T129" fmla="*/ 1500 h 15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11" h="1500">
                  <a:moveTo>
                    <a:pt x="490" y="10"/>
                  </a:moveTo>
                  <a:lnTo>
                    <a:pt x="482" y="8"/>
                  </a:lnTo>
                  <a:lnTo>
                    <a:pt x="443" y="4"/>
                  </a:lnTo>
                  <a:lnTo>
                    <a:pt x="405" y="0"/>
                  </a:lnTo>
                  <a:lnTo>
                    <a:pt x="367" y="0"/>
                  </a:lnTo>
                  <a:lnTo>
                    <a:pt x="328" y="0"/>
                  </a:lnTo>
                  <a:lnTo>
                    <a:pt x="290" y="4"/>
                  </a:lnTo>
                  <a:lnTo>
                    <a:pt x="253" y="8"/>
                  </a:lnTo>
                  <a:lnTo>
                    <a:pt x="215" y="15"/>
                  </a:lnTo>
                  <a:lnTo>
                    <a:pt x="179" y="23"/>
                  </a:lnTo>
                  <a:lnTo>
                    <a:pt x="173" y="25"/>
                  </a:lnTo>
                  <a:lnTo>
                    <a:pt x="173" y="27"/>
                  </a:lnTo>
                  <a:lnTo>
                    <a:pt x="171" y="29"/>
                  </a:lnTo>
                  <a:lnTo>
                    <a:pt x="171" y="31"/>
                  </a:lnTo>
                  <a:lnTo>
                    <a:pt x="171" y="33"/>
                  </a:lnTo>
                  <a:lnTo>
                    <a:pt x="169" y="35"/>
                  </a:lnTo>
                  <a:lnTo>
                    <a:pt x="169" y="36"/>
                  </a:lnTo>
                  <a:lnTo>
                    <a:pt x="182" y="33"/>
                  </a:lnTo>
                  <a:lnTo>
                    <a:pt x="217" y="25"/>
                  </a:lnTo>
                  <a:lnTo>
                    <a:pt x="253" y="19"/>
                  </a:lnTo>
                  <a:lnTo>
                    <a:pt x="292" y="13"/>
                  </a:lnTo>
                  <a:lnTo>
                    <a:pt x="328" y="12"/>
                  </a:lnTo>
                  <a:lnTo>
                    <a:pt x="367" y="10"/>
                  </a:lnTo>
                  <a:lnTo>
                    <a:pt x="405" y="12"/>
                  </a:lnTo>
                  <a:lnTo>
                    <a:pt x="442" y="13"/>
                  </a:lnTo>
                  <a:lnTo>
                    <a:pt x="480" y="19"/>
                  </a:lnTo>
                  <a:lnTo>
                    <a:pt x="484" y="19"/>
                  </a:lnTo>
                  <a:lnTo>
                    <a:pt x="484" y="17"/>
                  </a:lnTo>
                  <a:lnTo>
                    <a:pt x="486" y="17"/>
                  </a:lnTo>
                  <a:lnTo>
                    <a:pt x="486" y="15"/>
                  </a:lnTo>
                  <a:lnTo>
                    <a:pt x="488" y="13"/>
                  </a:lnTo>
                  <a:lnTo>
                    <a:pt x="488" y="12"/>
                  </a:lnTo>
                  <a:lnTo>
                    <a:pt x="490" y="12"/>
                  </a:lnTo>
                  <a:lnTo>
                    <a:pt x="490" y="10"/>
                  </a:lnTo>
                  <a:close/>
                  <a:moveTo>
                    <a:pt x="2" y="1405"/>
                  </a:moveTo>
                  <a:lnTo>
                    <a:pt x="10" y="1410"/>
                  </a:lnTo>
                  <a:lnTo>
                    <a:pt x="42" y="1426"/>
                  </a:lnTo>
                  <a:lnTo>
                    <a:pt x="75" y="1441"/>
                  </a:lnTo>
                  <a:lnTo>
                    <a:pt x="110" y="1454"/>
                  </a:lnTo>
                  <a:lnTo>
                    <a:pt x="144" y="1466"/>
                  </a:lnTo>
                  <a:lnTo>
                    <a:pt x="179" y="1477"/>
                  </a:lnTo>
                  <a:lnTo>
                    <a:pt x="215" y="1485"/>
                  </a:lnTo>
                  <a:lnTo>
                    <a:pt x="253" y="1491"/>
                  </a:lnTo>
                  <a:lnTo>
                    <a:pt x="290" y="1497"/>
                  </a:lnTo>
                  <a:lnTo>
                    <a:pt x="328" y="1499"/>
                  </a:lnTo>
                  <a:lnTo>
                    <a:pt x="367" y="1500"/>
                  </a:lnTo>
                  <a:lnTo>
                    <a:pt x="405" y="1499"/>
                  </a:lnTo>
                  <a:lnTo>
                    <a:pt x="443" y="1497"/>
                  </a:lnTo>
                  <a:lnTo>
                    <a:pt x="482" y="1491"/>
                  </a:lnTo>
                  <a:lnTo>
                    <a:pt x="511" y="1487"/>
                  </a:lnTo>
                  <a:lnTo>
                    <a:pt x="511" y="1485"/>
                  </a:lnTo>
                  <a:lnTo>
                    <a:pt x="511" y="1483"/>
                  </a:lnTo>
                  <a:lnTo>
                    <a:pt x="509" y="1483"/>
                  </a:lnTo>
                  <a:lnTo>
                    <a:pt x="509" y="1481"/>
                  </a:lnTo>
                  <a:lnTo>
                    <a:pt x="507" y="1479"/>
                  </a:lnTo>
                  <a:lnTo>
                    <a:pt x="505" y="1477"/>
                  </a:lnTo>
                  <a:lnTo>
                    <a:pt x="480" y="1481"/>
                  </a:lnTo>
                  <a:lnTo>
                    <a:pt x="442" y="1485"/>
                  </a:lnTo>
                  <a:lnTo>
                    <a:pt x="405" y="1489"/>
                  </a:lnTo>
                  <a:lnTo>
                    <a:pt x="367" y="1489"/>
                  </a:lnTo>
                  <a:lnTo>
                    <a:pt x="328" y="1489"/>
                  </a:lnTo>
                  <a:lnTo>
                    <a:pt x="292" y="1485"/>
                  </a:lnTo>
                  <a:lnTo>
                    <a:pt x="253" y="1481"/>
                  </a:lnTo>
                  <a:lnTo>
                    <a:pt x="217" y="1476"/>
                  </a:lnTo>
                  <a:lnTo>
                    <a:pt x="182" y="1466"/>
                  </a:lnTo>
                  <a:lnTo>
                    <a:pt x="146" y="1456"/>
                  </a:lnTo>
                  <a:lnTo>
                    <a:pt x="113" y="1445"/>
                  </a:lnTo>
                  <a:lnTo>
                    <a:pt x="79" y="1431"/>
                  </a:lnTo>
                  <a:lnTo>
                    <a:pt x="46" y="1416"/>
                  </a:lnTo>
                  <a:lnTo>
                    <a:pt x="14" y="1401"/>
                  </a:lnTo>
                  <a:lnTo>
                    <a:pt x="0" y="1393"/>
                  </a:lnTo>
                  <a:lnTo>
                    <a:pt x="0" y="1395"/>
                  </a:lnTo>
                  <a:lnTo>
                    <a:pt x="0" y="1397"/>
                  </a:lnTo>
                  <a:lnTo>
                    <a:pt x="0" y="1399"/>
                  </a:lnTo>
                  <a:lnTo>
                    <a:pt x="0" y="1401"/>
                  </a:lnTo>
                  <a:lnTo>
                    <a:pt x="2" y="1403"/>
                  </a:lnTo>
                  <a:lnTo>
                    <a:pt x="2" y="1405"/>
                  </a:lnTo>
                  <a:close/>
                </a:path>
              </a:pathLst>
            </a:custGeom>
            <a:solidFill>
              <a:srgbClr val="73C7FF"/>
            </a:solidFill>
            <a:ln w="9525">
              <a:noFill/>
              <a:round/>
            </a:ln>
          </p:spPr>
          <p:txBody>
            <a:bodyPr/>
            <a:lstStyle/>
            <a:p>
              <a:endParaRPr lang="en-US"/>
            </a:p>
          </p:txBody>
        </p:sp>
        <p:sp>
          <p:nvSpPr>
            <p:cNvPr id="21688" name="Freeform 388"/>
            <p:cNvSpPr>
              <a:spLocks noEditPoints="1"/>
            </p:cNvSpPr>
            <p:nvPr/>
          </p:nvSpPr>
          <p:spPr bwMode="auto">
            <a:xfrm>
              <a:off x="5120924" y="2393932"/>
              <a:ext cx="718255" cy="2366963"/>
            </a:xfrm>
            <a:custGeom>
              <a:avLst/>
              <a:gdLst>
                <a:gd name="T0" fmla="*/ 762000 w 509"/>
                <a:gd name="T1" fmla="*/ 14288 h 1491"/>
                <a:gd name="T2" fmla="*/ 642937 w 509"/>
                <a:gd name="T3" fmla="*/ 3175 h 1491"/>
                <a:gd name="T4" fmla="*/ 520700 w 509"/>
                <a:gd name="T5" fmla="*/ 3175 h 1491"/>
                <a:gd name="T6" fmla="*/ 401637 w 509"/>
                <a:gd name="T7" fmla="*/ 14288 h 1491"/>
                <a:gd name="T8" fmla="*/ 287337 w 509"/>
                <a:gd name="T9" fmla="*/ 39688 h 1491"/>
                <a:gd name="T10" fmla="*/ 271462 w 509"/>
                <a:gd name="T11" fmla="*/ 46038 h 1491"/>
                <a:gd name="T12" fmla="*/ 268287 w 509"/>
                <a:gd name="T13" fmla="*/ 50800 h 1491"/>
                <a:gd name="T14" fmla="*/ 265112 w 509"/>
                <a:gd name="T15" fmla="*/ 53975 h 1491"/>
                <a:gd name="T16" fmla="*/ 265112 w 509"/>
                <a:gd name="T17" fmla="*/ 60325 h 1491"/>
                <a:gd name="T18" fmla="*/ 288925 w 509"/>
                <a:gd name="T19" fmla="*/ 53975 h 1491"/>
                <a:gd name="T20" fmla="*/ 404812 w 509"/>
                <a:gd name="T21" fmla="*/ 30163 h 1491"/>
                <a:gd name="T22" fmla="*/ 520700 w 509"/>
                <a:gd name="T23" fmla="*/ 17463 h 1491"/>
                <a:gd name="T24" fmla="*/ 642937 w 509"/>
                <a:gd name="T25" fmla="*/ 17463 h 1491"/>
                <a:gd name="T26" fmla="*/ 758825 w 509"/>
                <a:gd name="T27" fmla="*/ 30163 h 1491"/>
                <a:gd name="T28" fmla="*/ 765175 w 509"/>
                <a:gd name="T29" fmla="*/ 30163 h 1491"/>
                <a:gd name="T30" fmla="*/ 768350 w 509"/>
                <a:gd name="T31" fmla="*/ 26988 h 1491"/>
                <a:gd name="T32" fmla="*/ 768350 w 509"/>
                <a:gd name="T33" fmla="*/ 20638 h 1491"/>
                <a:gd name="T34" fmla="*/ 771525 w 509"/>
                <a:gd name="T35" fmla="*/ 17463 h 1491"/>
                <a:gd name="T36" fmla="*/ 0 w 509"/>
                <a:gd name="T37" fmla="*/ 2214563 h 1491"/>
                <a:gd name="T38" fmla="*/ 69850 w 509"/>
                <a:gd name="T39" fmla="*/ 2251076 h 1491"/>
                <a:gd name="T40" fmla="*/ 176212 w 509"/>
                <a:gd name="T41" fmla="*/ 2297113 h 1491"/>
                <a:gd name="T42" fmla="*/ 287337 w 509"/>
                <a:gd name="T43" fmla="*/ 2330451 h 1491"/>
                <a:gd name="T44" fmla="*/ 401637 w 509"/>
                <a:gd name="T45" fmla="*/ 2354263 h 1491"/>
                <a:gd name="T46" fmla="*/ 520700 w 509"/>
                <a:gd name="T47" fmla="*/ 2366963 h 1491"/>
                <a:gd name="T48" fmla="*/ 642937 w 509"/>
                <a:gd name="T49" fmla="*/ 2366963 h 1491"/>
                <a:gd name="T50" fmla="*/ 762000 w 509"/>
                <a:gd name="T51" fmla="*/ 2354263 h 1491"/>
                <a:gd name="T52" fmla="*/ 804862 w 509"/>
                <a:gd name="T53" fmla="*/ 2341563 h 1491"/>
                <a:gd name="T54" fmla="*/ 801687 w 509"/>
                <a:gd name="T55" fmla="*/ 2338388 h 1491"/>
                <a:gd name="T56" fmla="*/ 801687 w 509"/>
                <a:gd name="T57" fmla="*/ 2336801 h 1491"/>
                <a:gd name="T58" fmla="*/ 798512 w 509"/>
                <a:gd name="T59" fmla="*/ 2333626 h 1491"/>
                <a:gd name="T60" fmla="*/ 758825 w 509"/>
                <a:gd name="T61" fmla="*/ 2336801 h 1491"/>
                <a:gd name="T62" fmla="*/ 642937 w 509"/>
                <a:gd name="T63" fmla="*/ 2347913 h 1491"/>
                <a:gd name="T64" fmla="*/ 520700 w 509"/>
                <a:gd name="T65" fmla="*/ 2347913 h 1491"/>
                <a:gd name="T66" fmla="*/ 404812 w 509"/>
                <a:gd name="T67" fmla="*/ 2336801 h 1491"/>
                <a:gd name="T68" fmla="*/ 288925 w 509"/>
                <a:gd name="T69" fmla="*/ 2314576 h 1491"/>
                <a:gd name="T70" fmla="*/ 182562 w 509"/>
                <a:gd name="T71" fmla="*/ 2278063 h 1491"/>
                <a:gd name="T72" fmla="*/ 76200 w 509"/>
                <a:gd name="T73" fmla="*/ 2235201 h 1491"/>
                <a:gd name="T74" fmla="*/ 0 w 509"/>
                <a:gd name="T75" fmla="*/ 2192338 h 1491"/>
                <a:gd name="T76" fmla="*/ 0 w 509"/>
                <a:gd name="T77" fmla="*/ 2198688 h 1491"/>
                <a:gd name="T78" fmla="*/ 0 w 509"/>
                <a:gd name="T79" fmla="*/ 2205038 h 1491"/>
                <a:gd name="T80" fmla="*/ 0 w 509"/>
                <a:gd name="T81" fmla="*/ 2208213 h 1491"/>
                <a:gd name="T82" fmla="*/ 0 w 509"/>
                <a:gd name="T83" fmla="*/ 2214563 h 1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09"/>
                <a:gd name="T127" fmla="*/ 0 h 1491"/>
                <a:gd name="T128" fmla="*/ 509 w 509"/>
                <a:gd name="T129" fmla="*/ 1491 h 1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09" h="1491">
                  <a:moveTo>
                    <a:pt x="488" y="9"/>
                  </a:moveTo>
                  <a:lnTo>
                    <a:pt x="480" y="9"/>
                  </a:lnTo>
                  <a:lnTo>
                    <a:pt x="443" y="4"/>
                  </a:lnTo>
                  <a:lnTo>
                    <a:pt x="405" y="2"/>
                  </a:lnTo>
                  <a:lnTo>
                    <a:pt x="367" y="0"/>
                  </a:lnTo>
                  <a:lnTo>
                    <a:pt x="328" y="2"/>
                  </a:lnTo>
                  <a:lnTo>
                    <a:pt x="290" y="4"/>
                  </a:lnTo>
                  <a:lnTo>
                    <a:pt x="253" y="9"/>
                  </a:lnTo>
                  <a:lnTo>
                    <a:pt x="217" y="15"/>
                  </a:lnTo>
                  <a:lnTo>
                    <a:pt x="181" y="25"/>
                  </a:lnTo>
                  <a:lnTo>
                    <a:pt x="171" y="27"/>
                  </a:lnTo>
                  <a:lnTo>
                    <a:pt x="171" y="29"/>
                  </a:lnTo>
                  <a:lnTo>
                    <a:pt x="169" y="31"/>
                  </a:lnTo>
                  <a:lnTo>
                    <a:pt x="169" y="32"/>
                  </a:lnTo>
                  <a:lnTo>
                    <a:pt x="167" y="34"/>
                  </a:lnTo>
                  <a:lnTo>
                    <a:pt x="167" y="36"/>
                  </a:lnTo>
                  <a:lnTo>
                    <a:pt x="167" y="38"/>
                  </a:lnTo>
                  <a:lnTo>
                    <a:pt x="167" y="40"/>
                  </a:lnTo>
                  <a:lnTo>
                    <a:pt x="182" y="34"/>
                  </a:lnTo>
                  <a:lnTo>
                    <a:pt x="219" y="27"/>
                  </a:lnTo>
                  <a:lnTo>
                    <a:pt x="255" y="19"/>
                  </a:lnTo>
                  <a:lnTo>
                    <a:pt x="292" y="15"/>
                  </a:lnTo>
                  <a:lnTo>
                    <a:pt x="328" y="11"/>
                  </a:lnTo>
                  <a:lnTo>
                    <a:pt x="367" y="11"/>
                  </a:lnTo>
                  <a:lnTo>
                    <a:pt x="405" y="11"/>
                  </a:lnTo>
                  <a:lnTo>
                    <a:pt x="442" y="15"/>
                  </a:lnTo>
                  <a:lnTo>
                    <a:pt x="478" y="19"/>
                  </a:lnTo>
                  <a:lnTo>
                    <a:pt x="480" y="21"/>
                  </a:lnTo>
                  <a:lnTo>
                    <a:pt x="482" y="19"/>
                  </a:lnTo>
                  <a:lnTo>
                    <a:pt x="482" y="17"/>
                  </a:lnTo>
                  <a:lnTo>
                    <a:pt x="484" y="17"/>
                  </a:lnTo>
                  <a:lnTo>
                    <a:pt x="484" y="15"/>
                  </a:lnTo>
                  <a:lnTo>
                    <a:pt x="484" y="13"/>
                  </a:lnTo>
                  <a:lnTo>
                    <a:pt x="486" y="13"/>
                  </a:lnTo>
                  <a:lnTo>
                    <a:pt x="486" y="11"/>
                  </a:lnTo>
                  <a:lnTo>
                    <a:pt x="488" y="9"/>
                  </a:lnTo>
                  <a:close/>
                  <a:moveTo>
                    <a:pt x="0" y="1395"/>
                  </a:moveTo>
                  <a:lnTo>
                    <a:pt x="12" y="1401"/>
                  </a:lnTo>
                  <a:lnTo>
                    <a:pt x="44" y="1418"/>
                  </a:lnTo>
                  <a:lnTo>
                    <a:pt x="77" y="1433"/>
                  </a:lnTo>
                  <a:lnTo>
                    <a:pt x="111" y="1447"/>
                  </a:lnTo>
                  <a:lnTo>
                    <a:pt x="146" y="1458"/>
                  </a:lnTo>
                  <a:lnTo>
                    <a:pt x="181" y="1468"/>
                  </a:lnTo>
                  <a:lnTo>
                    <a:pt x="217" y="1475"/>
                  </a:lnTo>
                  <a:lnTo>
                    <a:pt x="253" y="1483"/>
                  </a:lnTo>
                  <a:lnTo>
                    <a:pt x="290" y="1487"/>
                  </a:lnTo>
                  <a:lnTo>
                    <a:pt x="328" y="1491"/>
                  </a:lnTo>
                  <a:lnTo>
                    <a:pt x="367" y="1491"/>
                  </a:lnTo>
                  <a:lnTo>
                    <a:pt x="405" y="1491"/>
                  </a:lnTo>
                  <a:lnTo>
                    <a:pt x="443" y="1487"/>
                  </a:lnTo>
                  <a:lnTo>
                    <a:pt x="480" y="1483"/>
                  </a:lnTo>
                  <a:lnTo>
                    <a:pt x="509" y="1477"/>
                  </a:lnTo>
                  <a:lnTo>
                    <a:pt x="507" y="1475"/>
                  </a:lnTo>
                  <a:lnTo>
                    <a:pt x="505" y="1473"/>
                  </a:lnTo>
                  <a:lnTo>
                    <a:pt x="505" y="1472"/>
                  </a:lnTo>
                  <a:lnTo>
                    <a:pt x="503" y="1470"/>
                  </a:lnTo>
                  <a:lnTo>
                    <a:pt x="501" y="1468"/>
                  </a:lnTo>
                  <a:lnTo>
                    <a:pt x="478" y="1472"/>
                  </a:lnTo>
                  <a:lnTo>
                    <a:pt x="442" y="1477"/>
                  </a:lnTo>
                  <a:lnTo>
                    <a:pt x="405" y="1479"/>
                  </a:lnTo>
                  <a:lnTo>
                    <a:pt x="367" y="1481"/>
                  </a:lnTo>
                  <a:lnTo>
                    <a:pt x="328" y="1479"/>
                  </a:lnTo>
                  <a:lnTo>
                    <a:pt x="292" y="1477"/>
                  </a:lnTo>
                  <a:lnTo>
                    <a:pt x="255" y="1472"/>
                  </a:lnTo>
                  <a:lnTo>
                    <a:pt x="219" y="1466"/>
                  </a:lnTo>
                  <a:lnTo>
                    <a:pt x="182" y="1458"/>
                  </a:lnTo>
                  <a:lnTo>
                    <a:pt x="148" y="1447"/>
                  </a:lnTo>
                  <a:lnTo>
                    <a:pt x="115" y="1435"/>
                  </a:lnTo>
                  <a:lnTo>
                    <a:pt x="81" y="1422"/>
                  </a:lnTo>
                  <a:lnTo>
                    <a:pt x="48" y="1408"/>
                  </a:lnTo>
                  <a:lnTo>
                    <a:pt x="17" y="1391"/>
                  </a:lnTo>
                  <a:lnTo>
                    <a:pt x="0" y="1381"/>
                  </a:lnTo>
                  <a:lnTo>
                    <a:pt x="0" y="1383"/>
                  </a:lnTo>
                  <a:lnTo>
                    <a:pt x="0" y="1385"/>
                  </a:lnTo>
                  <a:lnTo>
                    <a:pt x="0" y="1387"/>
                  </a:lnTo>
                  <a:lnTo>
                    <a:pt x="0" y="1389"/>
                  </a:lnTo>
                  <a:lnTo>
                    <a:pt x="0" y="1391"/>
                  </a:lnTo>
                  <a:lnTo>
                    <a:pt x="0" y="1393"/>
                  </a:lnTo>
                  <a:lnTo>
                    <a:pt x="0" y="1395"/>
                  </a:lnTo>
                  <a:close/>
                </a:path>
              </a:pathLst>
            </a:custGeom>
            <a:solidFill>
              <a:srgbClr val="74C7FF"/>
            </a:solidFill>
            <a:ln w="9525">
              <a:noFill/>
              <a:round/>
            </a:ln>
          </p:spPr>
          <p:txBody>
            <a:bodyPr/>
            <a:lstStyle/>
            <a:p>
              <a:endParaRPr lang="en-US"/>
            </a:p>
          </p:txBody>
        </p:sp>
        <p:sp>
          <p:nvSpPr>
            <p:cNvPr id="21689" name="Freeform 389"/>
            <p:cNvSpPr>
              <a:spLocks noEditPoints="1"/>
            </p:cNvSpPr>
            <p:nvPr/>
          </p:nvSpPr>
          <p:spPr bwMode="auto">
            <a:xfrm>
              <a:off x="5118100" y="2403457"/>
              <a:ext cx="715433" cy="2347913"/>
            </a:xfrm>
            <a:custGeom>
              <a:avLst/>
              <a:gdLst>
                <a:gd name="T0" fmla="*/ 765175 w 507"/>
                <a:gd name="T1" fmla="*/ 14288 h 1479"/>
                <a:gd name="T2" fmla="*/ 646112 w 507"/>
                <a:gd name="T3" fmla="*/ 3175 h 1479"/>
                <a:gd name="T4" fmla="*/ 523875 w 507"/>
                <a:gd name="T5" fmla="*/ 3175 h 1479"/>
                <a:gd name="T6" fmla="*/ 404812 w 507"/>
                <a:gd name="T7" fmla="*/ 14288 h 1479"/>
                <a:gd name="T8" fmla="*/ 292100 w 507"/>
                <a:gd name="T9" fmla="*/ 36513 h 1479"/>
                <a:gd name="T10" fmla="*/ 268287 w 507"/>
                <a:gd name="T11" fmla="*/ 44450 h 1479"/>
                <a:gd name="T12" fmla="*/ 268287 w 507"/>
                <a:gd name="T13" fmla="*/ 50800 h 1479"/>
                <a:gd name="T14" fmla="*/ 265112 w 507"/>
                <a:gd name="T15" fmla="*/ 53975 h 1479"/>
                <a:gd name="T16" fmla="*/ 265112 w 507"/>
                <a:gd name="T17" fmla="*/ 60325 h 1479"/>
                <a:gd name="T18" fmla="*/ 295275 w 507"/>
                <a:gd name="T19" fmla="*/ 53975 h 1479"/>
                <a:gd name="T20" fmla="*/ 407987 w 507"/>
                <a:gd name="T21" fmla="*/ 30163 h 1479"/>
                <a:gd name="T22" fmla="*/ 527050 w 507"/>
                <a:gd name="T23" fmla="*/ 17463 h 1479"/>
                <a:gd name="T24" fmla="*/ 646112 w 507"/>
                <a:gd name="T25" fmla="*/ 17463 h 1479"/>
                <a:gd name="T26" fmla="*/ 762000 w 507"/>
                <a:gd name="T27" fmla="*/ 30163 h 1479"/>
                <a:gd name="T28" fmla="*/ 765175 w 507"/>
                <a:gd name="T29" fmla="*/ 26988 h 1479"/>
                <a:gd name="T30" fmla="*/ 765175 w 507"/>
                <a:gd name="T31" fmla="*/ 23813 h 1479"/>
                <a:gd name="T32" fmla="*/ 768350 w 507"/>
                <a:gd name="T33" fmla="*/ 17463 h 1479"/>
                <a:gd name="T34" fmla="*/ 771525 w 507"/>
                <a:gd name="T35" fmla="*/ 14288 h 1479"/>
                <a:gd name="T36" fmla="*/ 25400 w 507"/>
                <a:gd name="T37" fmla="*/ 2208213 h 1479"/>
                <a:gd name="T38" fmla="*/ 128587 w 507"/>
                <a:gd name="T39" fmla="*/ 2255838 h 1479"/>
                <a:gd name="T40" fmla="*/ 234950 w 507"/>
                <a:gd name="T41" fmla="*/ 2295526 h 1479"/>
                <a:gd name="T42" fmla="*/ 347662 w 507"/>
                <a:gd name="T43" fmla="*/ 2327276 h 1479"/>
                <a:gd name="T44" fmla="*/ 466725 w 507"/>
                <a:gd name="T45" fmla="*/ 2341563 h 1479"/>
                <a:gd name="T46" fmla="*/ 585787 w 507"/>
                <a:gd name="T47" fmla="*/ 2347913 h 1479"/>
                <a:gd name="T48" fmla="*/ 704850 w 507"/>
                <a:gd name="T49" fmla="*/ 2341563 h 1479"/>
                <a:gd name="T50" fmla="*/ 804862 w 507"/>
                <a:gd name="T51" fmla="*/ 2328863 h 1479"/>
                <a:gd name="T52" fmla="*/ 801687 w 507"/>
                <a:gd name="T53" fmla="*/ 2324101 h 1479"/>
                <a:gd name="T54" fmla="*/ 798512 w 507"/>
                <a:gd name="T55" fmla="*/ 2320926 h 1479"/>
                <a:gd name="T56" fmla="*/ 795337 w 507"/>
                <a:gd name="T57" fmla="*/ 2317751 h 1479"/>
                <a:gd name="T58" fmla="*/ 795337 w 507"/>
                <a:gd name="T59" fmla="*/ 2314576 h 1479"/>
                <a:gd name="T60" fmla="*/ 704850 w 507"/>
                <a:gd name="T61" fmla="*/ 2327276 h 1479"/>
                <a:gd name="T62" fmla="*/ 585787 w 507"/>
                <a:gd name="T63" fmla="*/ 2332038 h 1479"/>
                <a:gd name="T64" fmla="*/ 466725 w 507"/>
                <a:gd name="T65" fmla="*/ 2327276 h 1479"/>
                <a:gd name="T66" fmla="*/ 354012 w 507"/>
                <a:gd name="T67" fmla="*/ 2308226 h 1479"/>
                <a:gd name="T68" fmla="*/ 241300 w 507"/>
                <a:gd name="T69" fmla="*/ 2281238 h 1479"/>
                <a:gd name="T70" fmla="*/ 134937 w 507"/>
                <a:gd name="T71" fmla="*/ 2241551 h 1479"/>
                <a:gd name="T72" fmla="*/ 33337 w 507"/>
                <a:gd name="T73" fmla="*/ 2192338 h 1479"/>
                <a:gd name="T74" fmla="*/ 0 w 507"/>
                <a:gd name="T75" fmla="*/ 2176463 h 1479"/>
                <a:gd name="T76" fmla="*/ 3175 w 507"/>
                <a:gd name="T77" fmla="*/ 2179638 h 1479"/>
                <a:gd name="T78" fmla="*/ 3175 w 507"/>
                <a:gd name="T79" fmla="*/ 2185988 h 1479"/>
                <a:gd name="T80" fmla="*/ 3175 w 507"/>
                <a:gd name="T81" fmla="*/ 2192338 h 14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07"/>
                <a:gd name="T124" fmla="*/ 0 h 1479"/>
                <a:gd name="T125" fmla="*/ 507 w 507"/>
                <a:gd name="T126" fmla="*/ 1479 h 14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07" h="1479">
                  <a:moveTo>
                    <a:pt x="486" y="9"/>
                  </a:moveTo>
                  <a:lnTo>
                    <a:pt x="482" y="9"/>
                  </a:lnTo>
                  <a:lnTo>
                    <a:pt x="444" y="3"/>
                  </a:lnTo>
                  <a:lnTo>
                    <a:pt x="407" y="2"/>
                  </a:lnTo>
                  <a:lnTo>
                    <a:pt x="369" y="0"/>
                  </a:lnTo>
                  <a:lnTo>
                    <a:pt x="330" y="2"/>
                  </a:lnTo>
                  <a:lnTo>
                    <a:pt x="294" y="3"/>
                  </a:lnTo>
                  <a:lnTo>
                    <a:pt x="255" y="9"/>
                  </a:lnTo>
                  <a:lnTo>
                    <a:pt x="219" y="15"/>
                  </a:lnTo>
                  <a:lnTo>
                    <a:pt x="184" y="23"/>
                  </a:lnTo>
                  <a:lnTo>
                    <a:pt x="171" y="26"/>
                  </a:lnTo>
                  <a:lnTo>
                    <a:pt x="169" y="28"/>
                  </a:lnTo>
                  <a:lnTo>
                    <a:pt x="169" y="30"/>
                  </a:lnTo>
                  <a:lnTo>
                    <a:pt x="169" y="32"/>
                  </a:lnTo>
                  <a:lnTo>
                    <a:pt x="169" y="34"/>
                  </a:lnTo>
                  <a:lnTo>
                    <a:pt x="167" y="34"/>
                  </a:lnTo>
                  <a:lnTo>
                    <a:pt x="167" y="36"/>
                  </a:lnTo>
                  <a:lnTo>
                    <a:pt x="167" y="38"/>
                  </a:lnTo>
                  <a:lnTo>
                    <a:pt x="167" y="40"/>
                  </a:lnTo>
                  <a:lnTo>
                    <a:pt x="186" y="34"/>
                  </a:lnTo>
                  <a:lnTo>
                    <a:pt x="223" y="25"/>
                  </a:lnTo>
                  <a:lnTo>
                    <a:pt x="257" y="19"/>
                  </a:lnTo>
                  <a:lnTo>
                    <a:pt x="294" y="15"/>
                  </a:lnTo>
                  <a:lnTo>
                    <a:pt x="332" y="11"/>
                  </a:lnTo>
                  <a:lnTo>
                    <a:pt x="369" y="11"/>
                  </a:lnTo>
                  <a:lnTo>
                    <a:pt x="407" y="11"/>
                  </a:lnTo>
                  <a:lnTo>
                    <a:pt x="444" y="15"/>
                  </a:lnTo>
                  <a:lnTo>
                    <a:pt x="480" y="19"/>
                  </a:lnTo>
                  <a:lnTo>
                    <a:pt x="480" y="17"/>
                  </a:lnTo>
                  <a:lnTo>
                    <a:pt x="482" y="17"/>
                  </a:lnTo>
                  <a:lnTo>
                    <a:pt x="482" y="15"/>
                  </a:lnTo>
                  <a:lnTo>
                    <a:pt x="484" y="13"/>
                  </a:lnTo>
                  <a:lnTo>
                    <a:pt x="484" y="11"/>
                  </a:lnTo>
                  <a:lnTo>
                    <a:pt x="486" y="11"/>
                  </a:lnTo>
                  <a:lnTo>
                    <a:pt x="486" y="9"/>
                  </a:lnTo>
                  <a:close/>
                  <a:moveTo>
                    <a:pt x="2" y="1383"/>
                  </a:moveTo>
                  <a:lnTo>
                    <a:pt x="16" y="1391"/>
                  </a:lnTo>
                  <a:lnTo>
                    <a:pt x="48" y="1406"/>
                  </a:lnTo>
                  <a:lnTo>
                    <a:pt x="81" y="1421"/>
                  </a:lnTo>
                  <a:lnTo>
                    <a:pt x="115" y="1435"/>
                  </a:lnTo>
                  <a:lnTo>
                    <a:pt x="148" y="1446"/>
                  </a:lnTo>
                  <a:lnTo>
                    <a:pt x="184" y="1456"/>
                  </a:lnTo>
                  <a:lnTo>
                    <a:pt x="219" y="1466"/>
                  </a:lnTo>
                  <a:lnTo>
                    <a:pt x="255" y="1471"/>
                  </a:lnTo>
                  <a:lnTo>
                    <a:pt x="294" y="1475"/>
                  </a:lnTo>
                  <a:lnTo>
                    <a:pt x="330" y="1479"/>
                  </a:lnTo>
                  <a:lnTo>
                    <a:pt x="369" y="1479"/>
                  </a:lnTo>
                  <a:lnTo>
                    <a:pt x="407" y="1479"/>
                  </a:lnTo>
                  <a:lnTo>
                    <a:pt x="444" y="1475"/>
                  </a:lnTo>
                  <a:lnTo>
                    <a:pt x="482" y="1471"/>
                  </a:lnTo>
                  <a:lnTo>
                    <a:pt x="507" y="1467"/>
                  </a:lnTo>
                  <a:lnTo>
                    <a:pt x="507" y="1466"/>
                  </a:lnTo>
                  <a:lnTo>
                    <a:pt x="505" y="1464"/>
                  </a:lnTo>
                  <a:lnTo>
                    <a:pt x="503" y="1462"/>
                  </a:lnTo>
                  <a:lnTo>
                    <a:pt x="503" y="1460"/>
                  </a:lnTo>
                  <a:lnTo>
                    <a:pt x="501" y="1460"/>
                  </a:lnTo>
                  <a:lnTo>
                    <a:pt x="501" y="1458"/>
                  </a:lnTo>
                  <a:lnTo>
                    <a:pt x="480" y="1460"/>
                  </a:lnTo>
                  <a:lnTo>
                    <a:pt x="444" y="1466"/>
                  </a:lnTo>
                  <a:lnTo>
                    <a:pt x="407" y="1467"/>
                  </a:lnTo>
                  <a:lnTo>
                    <a:pt x="369" y="1469"/>
                  </a:lnTo>
                  <a:lnTo>
                    <a:pt x="332" y="1467"/>
                  </a:lnTo>
                  <a:lnTo>
                    <a:pt x="294" y="1466"/>
                  </a:lnTo>
                  <a:lnTo>
                    <a:pt x="257" y="1460"/>
                  </a:lnTo>
                  <a:lnTo>
                    <a:pt x="223" y="1454"/>
                  </a:lnTo>
                  <a:lnTo>
                    <a:pt x="186" y="1446"/>
                  </a:lnTo>
                  <a:lnTo>
                    <a:pt x="152" y="1437"/>
                  </a:lnTo>
                  <a:lnTo>
                    <a:pt x="117" y="1425"/>
                  </a:lnTo>
                  <a:lnTo>
                    <a:pt x="85" y="1412"/>
                  </a:lnTo>
                  <a:lnTo>
                    <a:pt x="52" y="1396"/>
                  </a:lnTo>
                  <a:lnTo>
                    <a:pt x="21" y="1381"/>
                  </a:lnTo>
                  <a:lnTo>
                    <a:pt x="0" y="1370"/>
                  </a:lnTo>
                  <a:lnTo>
                    <a:pt x="0" y="1371"/>
                  </a:lnTo>
                  <a:lnTo>
                    <a:pt x="2" y="1373"/>
                  </a:lnTo>
                  <a:lnTo>
                    <a:pt x="2" y="1375"/>
                  </a:lnTo>
                  <a:lnTo>
                    <a:pt x="2" y="1377"/>
                  </a:lnTo>
                  <a:lnTo>
                    <a:pt x="2" y="1379"/>
                  </a:lnTo>
                  <a:lnTo>
                    <a:pt x="2" y="1381"/>
                  </a:lnTo>
                  <a:lnTo>
                    <a:pt x="2" y="1383"/>
                  </a:lnTo>
                  <a:close/>
                </a:path>
              </a:pathLst>
            </a:custGeom>
            <a:solidFill>
              <a:srgbClr val="75C7FF"/>
            </a:solidFill>
            <a:ln w="9525">
              <a:noFill/>
              <a:round/>
            </a:ln>
          </p:spPr>
          <p:txBody>
            <a:bodyPr/>
            <a:lstStyle/>
            <a:p>
              <a:endParaRPr lang="en-US"/>
            </a:p>
          </p:txBody>
        </p:sp>
        <p:sp>
          <p:nvSpPr>
            <p:cNvPr id="21690" name="Freeform 390"/>
            <p:cNvSpPr>
              <a:spLocks noEditPoints="1"/>
            </p:cNvSpPr>
            <p:nvPr/>
          </p:nvSpPr>
          <p:spPr bwMode="auto">
            <a:xfrm>
              <a:off x="5118101" y="2411395"/>
              <a:ext cx="709788" cy="2333625"/>
            </a:xfrm>
            <a:custGeom>
              <a:avLst/>
              <a:gdLst>
                <a:gd name="T0" fmla="*/ 762000 w 503"/>
                <a:gd name="T1" fmla="*/ 12700 h 1470"/>
                <a:gd name="T2" fmla="*/ 646112 w 503"/>
                <a:gd name="T3" fmla="*/ 0 h 1470"/>
                <a:gd name="T4" fmla="*/ 523875 w 503"/>
                <a:gd name="T5" fmla="*/ 0 h 1470"/>
                <a:gd name="T6" fmla="*/ 407987 w 503"/>
                <a:gd name="T7" fmla="*/ 12700 h 1470"/>
                <a:gd name="T8" fmla="*/ 292100 w 503"/>
                <a:gd name="T9" fmla="*/ 36512 h 1470"/>
                <a:gd name="T10" fmla="*/ 265112 w 503"/>
                <a:gd name="T11" fmla="*/ 46037 h 1470"/>
                <a:gd name="T12" fmla="*/ 265112 w 503"/>
                <a:gd name="T13" fmla="*/ 52388 h 1470"/>
                <a:gd name="T14" fmla="*/ 261937 w 503"/>
                <a:gd name="T15" fmla="*/ 58738 h 1470"/>
                <a:gd name="T16" fmla="*/ 261937 w 503"/>
                <a:gd name="T17" fmla="*/ 61913 h 1470"/>
                <a:gd name="T18" fmla="*/ 298450 w 503"/>
                <a:gd name="T19" fmla="*/ 52388 h 1470"/>
                <a:gd name="T20" fmla="*/ 411162 w 503"/>
                <a:gd name="T21" fmla="*/ 31750 h 1470"/>
                <a:gd name="T22" fmla="*/ 527050 w 503"/>
                <a:gd name="T23" fmla="*/ 19050 h 1470"/>
                <a:gd name="T24" fmla="*/ 642937 w 503"/>
                <a:gd name="T25" fmla="*/ 19050 h 1470"/>
                <a:gd name="T26" fmla="*/ 755650 w 503"/>
                <a:gd name="T27" fmla="*/ 31750 h 1470"/>
                <a:gd name="T28" fmla="*/ 758825 w 503"/>
                <a:gd name="T29" fmla="*/ 25400 h 1470"/>
                <a:gd name="T30" fmla="*/ 762000 w 503"/>
                <a:gd name="T31" fmla="*/ 22225 h 1470"/>
                <a:gd name="T32" fmla="*/ 765175 w 503"/>
                <a:gd name="T33" fmla="*/ 19050 h 1470"/>
                <a:gd name="T34" fmla="*/ 765175 w 503"/>
                <a:gd name="T35" fmla="*/ 15875 h 1470"/>
                <a:gd name="T36" fmla="*/ 30162 w 503"/>
                <a:gd name="T37" fmla="*/ 2190750 h 1470"/>
                <a:gd name="T38" fmla="*/ 131762 w 503"/>
                <a:gd name="T39" fmla="*/ 2239963 h 1470"/>
                <a:gd name="T40" fmla="*/ 238125 w 503"/>
                <a:gd name="T41" fmla="*/ 2279650 h 1470"/>
                <a:gd name="T42" fmla="*/ 350837 w 503"/>
                <a:gd name="T43" fmla="*/ 2309813 h 1470"/>
                <a:gd name="T44" fmla="*/ 466725 w 503"/>
                <a:gd name="T45" fmla="*/ 2327275 h 1470"/>
                <a:gd name="T46" fmla="*/ 585787 w 503"/>
                <a:gd name="T47" fmla="*/ 2333625 h 1470"/>
                <a:gd name="T48" fmla="*/ 704850 w 503"/>
                <a:gd name="T49" fmla="*/ 2327275 h 1470"/>
                <a:gd name="T50" fmla="*/ 798512 w 503"/>
                <a:gd name="T51" fmla="*/ 2312988 h 1470"/>
                <a:gd name="T52" fmla="*/ 795337 w 503"/>
                <a:gd name="T53" fmla="*/ 2309813 h 1470"/>
                <a:gd name="T54" fmla="*/ 795337 w 503"/>
                <a:gd name="T55" fmla="*/ 2306638 h 1470"/>
                <a:gd name="T56" fmla="*/ 792162 w 503"/>
                <a:gd name="T57" fmla="*/ 2300288 h 1470"/>
                <a:gd name="T58" fmla="*/ 788987 w 503"/>
                <a:gd name="T59" fmla="*/ 2297113 h 1470"/>
                <a:gd name="T60" fmla="*/ 704850 w 503"/>
                <a:gd name="T61" fmla="*/ 2309813 h 1470"/>
                <a:gd name="T62" fmla="*/ 585787 w 503"/>
                <a:gd name="T63" fmla="*/ 2316163 h 1470"/>
                <a:gd name="T64" fmla="*/ 469900 w 503"/>
                <a:gd name="T65" fmla="*/ 2309813 h 1470"/>
                <a:gd name="T66" fmla="*/ 354012 w 503"/>
                <a:gd name="T67" fmla="*/ 2290763 h 1470"/>
                <a:gd name="T68" fmla="*/ 244475 w 503"/>
                <a:gd name="T69" fmla="*/ 2263775 h 1470"/>
                <a:gd name="T70" fmla="*/ 138112 w 503"/>
                <a:gd name="T71" fmla="*/ 2224088 h 1470"/>
                <a:gd name="T72" fmla="*/ 36512 w 503"/>
                <a:gd name="T73" fmla="*/ 2174875 h 1470"/>
                <a:gd name="T74" fmla="*/ 0 w 503"/>
                <a:gd name="T75" fmla="*/ 2157413 h 1470"/>
                <a:gd name="T76" fmla="*/ 0 w 503"/>
                <a:gd name="T77" fmla="*/ 2163763 h 1470"/>
                <a:gd name="T78" fmla="*/ 0 w 503"/>
                <a:gd name="T79" fmla="*/ 2168525 h 1470"/>
                <a:gd name="T80" fmla="*/ 3175 w 503"/>
                <a:gd name="T81" fmla="*/ 2171700 h 147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03"/>
                <a:gd name="T124" fmla="*/ 0 h 1470"/>
                <a:gd name="T125" fmla="*/ 503 w 503"/>
                <a:gd name="T126" fmla="*/ 1470 h 147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03" h="1470">
                  <a:moveTo>
                    <a:pt x="482" y="10"/>
                  </a:moveTo>
                  <a:lnTo>
                    <a:pt x="480" y="8"/>
                  </a:lnTo>
                  <a:lnTo>
                    <a:pt x="444" y="4"/>
                  </a:lnTo>
                  <a:lnTo>
                    <a:pt x="407" y="0"/>
                  </a:lnTo>
                  <a:lnTo>
                    <a:pt x="369" y="0"/>
                  </a:lnTo>
                  <a:lnTo>
                    <a:pt x="330" y="0"/>
                  </a:lnTo>
                  <a:lnTo>
                    <a:pt x="294" y="4"/>
                  </a:lnTo>
                  <a:lnTo>
                    <a:pt x="257" y="8"/>
                  </a:lnTo>
                  <a:lnTo>
                    <a:pt x="221" y="16"/>
                  </a:lnTo>
                  <a:lnTo>
                    <a:pt x="184" y="23"/>
                  </a:lnTo>
                  <a:lnTo>
                    <a:pt x="169" y="29"/>
                  </a:lnTo>
                  <a:lnTo>
                    <a:pt x="167" y="29"/>
                  </a:lnTo>
                  <a:lnTo>
                    <a:pt x="167" y="31"/>
                  </a:lnTo>
                  <a:lnTo>
                    <a:pt x="167" y="33"/>
                  </a:lnTo>
                  <a:lnTo>
                    <a:pt x="167" y="35"/>
                  </a:lnTo>
                  <a:lnTo>
                    <a:pt x="165" y="37"/>
                  </a:lnTo>
                  <a:lnTo>
                    <a:pt x="165" y="39"/>
                  </a:lnTo>
                  <a:lnTo>
                    <a:pt x="163" y="41"/>
                  </a:lnTo>
                  <a:lnTo>
                    <a:pt x="188" y="33"/>
                  </a:lnTo>
                  <a:lnTo>
                    <a:pt x="223" y="25"/>
                  </a:lnTo>
                  <a:lnTo>
                    <a:pt x="259" y="20"/>
                  </a:lnTo>
                  <a:lnTo>
                    <a:pt x="296" y="14"/>
                  </a:lnTo>
                  <a:lnTo>
                    <a:pt x="332" y="12"/>
                  </a:lnTo>
                  <a:lnTo>
                    <a:pt x="369" y="10"/>
                  </a:lnTo>
                  <a:lnTo>
                    <a:pt x="405" y="12"/>
                  </a:lnTo>
                  <a:lnTo>
                    <a:pt x="444" y="14"/>
                  </a:lnTo>
                  <a:lnTo>
                    <a:pt x="476" y="20"/>
                  </a:lnTo>
                  <a:lnTo>
                    <a:pt x="476" y="18"/>
                  </a:lnTo>
                  <a:lnTo>
                    <a:pt x="478" y="16"/>
                  </a:lnTo>
                  <a:lnTo>
                    <a:pt x="480" y="14"/>
                  </a:lnTo>
                  <a:lnTo>
                    <a:pt x="480" y="12"/>
                  </a:lnTo>
                  <a:lnTo>
                    <a:pt x="482" y="12"/>
                  </a:lnTo>
                  <a:lnTo>
                    <a:pt x="482" y="10"/>
                  </a:lnTo>
                  <a:close/>
                  <a:moveTo>
                    <a:pt x="2" y="1370"/>
                  </a:moveTo>
                  <a:lnTo>
                    <a:pt x="19" y="1380"/>
                  </a:lnTo>
                  <a:lnTo>
                    <a:pt x="50" y="1397"/>
                  </a:lnTo>
                  <a:lnTo>
                    <a:pt x="83" y="1411"/>
                  </a:lnTo>
                  <a:lnTo>
                    <a:pt x="117" y="1424"/>
                  </a:lnTo>
                  <a:lnTo>
                    <a:pt x="150" y="1436"/>
                  </a:lnTo>
                  <a:lnTo>
                    <a:pt x="184" y="1447"/>
                  </a:lnTo>
                  <a:lnTo>
                    <a:pt x="221" y="1455"/>
                  </a:lnTo>
                  <a:lnTo>
                    <a:pt x="257" y="1461"/>
                  </a:lnTo>
                  <a:lnTo>
                    <a:pt x="294" y="1466"/>
                  </a:lnTo>
                  <a:lnTo>
                    <a:pt x="330" y="1468"/>
                  </a:lnTo>
                  <a:lnTo>
                    <a:pt x="369" y="1470"/>
                  </a:lnTo>
                  <a:lnTo>
                    <a:pt x="407" y="1468"/>
                  </a:lnTo>
                  <a:lnTo>
                    <a:pt x="444" y="1466"/>
                  </a:lnTo>
                  <a:lnTo>
                    <a:pt x="480" y="1461"/>
                  </a:lnTo>
                  <a:lnTo>
                    <a:pt x="503" y="1457"/>
                  </a:lnTo>
                  <a:lnTo>
                    <a:pt x="503" y="1455"/>
                  </a:lnTo>
                  <a:lnTo>
                    <a:pt x="501" y="1455"/>
                  </a:lnTo>
                  <a:lnTo>
                    <a:pt x="501" y="1453"/>
                  </a:lnTo>
                  <a:lnTo>
                    <a:pt x="499" y="1451"/>
                  </a:lnTo>
                  <a:lnTo>
                    <a:pt x="499" y="1449"/>
                  </a:lnTo>
                  <a:lnTo>
                    <a:pt x="497" y="1449"/>
                  </a:lnTo>
                  <a:lnTo>
                    <a:pt x="497" y="1447"/>
                  </a:lnTo>
                  <a:lnTo>
                    <a:pt x="480" y="1451"/>
                  </a:lnTo>
                  <a:lnTo>
                    <a:pt x="444" y="1455"/>
                  </a:lnTo>
                  <a:lnTo>
                    <a:pt x="405" y="1459"/>
                  </a:lnTo>
                  <a:lnTo>
                    <a:pt x="369" y="1459"/>
                  </a:lnTo>
                  <a:lnTo>
                    <a:pt x="332" y="1459"/>
                  </a:lnTo>
                  <a:lnTo>
                    <a:pt x="296" y="1455"/>
                  </a:lnTo>
                  <a:lnTo>
                    <a:pt x="259" y="1451"/>
                  </a:lnTo>
                  <a:lnTo>
                    <a:pt x="223" y="1443"/>
                  </a:lnTo>
                  <a:lnTo>
                    <a:pt x="188" y="1436"/>
                  </a:lnTo>
                  <a:lnTo>
                    <a:pt x="154" y="1426"/>
                  </a:lnTo>
                  <a:lnTo>
                    <a:pt x="119" y="1414"/>
                  </a:lnTo>
                  <a:lnTo>
                    <a:pt x="87" y="1401"/>
                  </a:lnTo>
                  <a:lnTo>
                    <a:pt x="56" y="1388"/>
                  </a:lnTo>
                  <a:lnTo>
                    <a:pt x="23" y="1370"/>
                  </a:lnTo>
                  <a:lnTo>
                    <a:pt x="0" y="1357"/>
                  </a:lnTo>
                  <a:lnTo>
                    <a:pt x="0" y="1359"/>
                  </a:lnTo>
                  <a:lnTo>
                    <a:pt x="0" y="1361"/>
                  </a:lnTo>
                  <a:lnTo>
                    <a:pt x="0" y="1363"/>
                  </a:lnTo>
                  <a:lnTo>
                    <a:pt x="0" y="1365"/>
                  </a:lnTo>
                  <a:lnTo>
                    <a:pt x="0" y="1366"/>
                  </a:lnTo>
                  <a:lnTo>
                    <a:pt x="2" y="1368"/>
                  </a:lnTo>
                  <a:lnTo>
                    <a:pt x="2" y="1370"/>
                  </a:lnTo>
                  <a:close/>
                </a:path>
              </a:pathLst>
            </a:custGeom>
            <a:solidFill>
              <a:srgbClr val="76C8FF"/>
            </a:solidFill>
            <a:ln w="9525">
              <a:noFill/>
              <a:round/>
            </a:ln>
          </p:spPr>
          <p:txBody>
            <a:bodyPr/>
            <a:lstStyle/>
            <a:p>
              <a:endParaRPr lang="en-US"/>
            </a:p>
          </p:txBody>
        </p:sp>
        <p:sp>
          <p:nvSpPr>
            <p:cNvPr id="21691" name="Freeform 391"/>
            <p:cNvSpPr>
              <a:spLocks noEditPoints="1"/>
            </p:cNvSpPr>
            <p:nvPr/>
          </p:nvSpPr>
          <p:spPr bwMode="auto">
            <a:xfrm>
              <a:off x="5118102" y="2420920"/>
              <a:ext cx="706966" cy="2314575"/>
            </a:xfrm>
            <a:custGeom>
              <a:avLst/>
              <a:gdLst>
                <a:gd name="T0" fmla="*/ 704850 w 501"/>
                <a:gd name="T1" fmla="*/ 6350 h 1458"/>
                <a:gd name="T2" fmla="*/ 585787 w 501"/>
                <a:gd name="T3" fmla="*/ 0 h 1458"/>
                <a:gd name="T4" fmla="*/ 466725 w 501"/>
                <a:gd name="T5" fmla="*/ 6350 h 1458"/>
                <a:gd name="T6" fmla="*/ 354012 w 501"/>
                <a:gd name="T7" fmla="*/ 22225 h 1458"/>
                <a:gd name="T8" fmla="*/ 265112 w 501"/>
                <a:gd name="T9" fmla="*/ 46037 h 1458"/>
                <a:gd name="T10" fmla="*/ 261937 w 501"/>
                <a:gd name="T11" fmla="*/ 49212 h 1458"/>
                <a:gd name="T12" fmla="*/ 258762 w 501"/>
                <a:gd name="T13" fmla="*/ 55563 h 1458"/>
                <a:gd name="T14" fmla="*/ 258762 w 501"/>
                <a:gd name="T15" fmla="*/ 61913 h 1458"/>
                <a:gd name="T16" fmla="*/ 255587 w 501"/>
                <a:gd name="T17" fmla="*/ 63500 h 1458"/>
                <a:gd name="T18" fmla="*/ 357187 w 501"/>
                <a:gd name="T19" fmla="*/ 39687 h 1458"/>
                <a:gd name="T20" fmla="*/ 469900 w 501"/>
                <a:gd name="T21" fmla="*/ 22225 h 1458"/>
                <a:gd name="T22" fmla="*/ 585787 w 501"/>
                <a:gd name="T23" fmla="*/ 15875 h 1458"/>
                <a:gd name="T24" fmla="*/ 701675 w 501"/>
                <a:gd name="T25" fmla="*/ 22225 h 1458"/>
                <a:gd name="T26" fmla="*/ 752475 w 501"/>
                <a:gd name="T27" fmla="*/ 26988 h 1458"/>
                <a:gd name="T28" fmla="*/ 755650 w 501"/>
                <a:gd name="T29" fmla="*/ 22225 h 1458"/>
                <a:gd name="T30" fmla="*/ 755650 w 501"/>
                <a:gd name="T31" fmla="*/ 19050 h 1458"/>
                <a:gd name="T32" fmla="*/ 758825 w 501"/>
                <a:gd name="T33" fmla="*/ 15875 h 1458"/>
                <a:gd name="T34" fmla="*/ 0 w 501"/>
                <a:gd name="T35" fmla="*/ 2157413 h 1458"/>
                <a:gd name="T36" fmla="*/ 82550 w 501"/>
                <a:gd name="T37" fmla="*/ 2198688 h 1458"/>
                <a:gd name="T38" fmla="*/ 185737 w 501"/>
                <a:gd name="T39" fmla="*/ 2244725 h 1458"/>
                <a:gd name="T40" fmla="*/ 295275 w 501"/>
                <a:gd name="T41" fmla="*/ 2278063 h 1458"/>
                <a:gd name="T42" fmla="*/ 407987 w 501"/>
                <a:gd name="T43" fmla="*/ 2300288 h 1458"/>
                <a:gd name="T44" fmla="*/ 527050 w 501"/>
                <a:gd name="T45" fmla="*/ 2311400 h 1458"/>
                <a:gd name="T46" fmla="*/ 646112 w 501"/>
                <a:gd name="T47" fmla="*/ 2311400 h 1458"/>
                <a:gd name="T48" fmla="*/ 762000 w 501"/>
                <a:gd name="T49" fmla="*/ 2300288 h 1458"/>
                <a:gd name="T50" fmla="*/ 792162 w 501"/>
                <a:gd name="T51" fmla="*/ 2293938 h 1458"/>
                <a:gd name="T52" fmla="*/ 788987 w 501"/>
                <a:gd name="T53" fmla="*/ 2290763 h 1458"/>
                <a:gd name="T54" fmla="*/ 788987 w 501"/>
                <a:gd name="T55" fmla="*/ 2284413 h 1458"/>
                <a:gd name="T56" fmla="*/ 785812 w 501"/>
                <a:gd name="T57" fmla="*/ 2281238 h 1458"/>
                <a:gd name="T58" fmla="*/ 758825 w 501"/>
                <a:gd name="T59" fmla="*/ 2284413 h 1458"/>
                <a:gd name="T60" fmla="*/ 642937 w 501"/>
                <a:gd name="T61" fmla="*/ 2297113 h 1458"/>
                <a:gd name="T62" fmla="*/ 527050 w 501"/>
                <a:gd name="T63" fmla="*/ 2297113 h 1458"/>
                <a:gd name="T64" fmla="*/ 411162 w 501"/>
                <a:gd name="T65" fmla="*/ 2284413 h 1458"/>
                <a:gd name="T66" fmla="*/ 301625 w 501"/>
                <a:gd name="T67" fmla="*/ 2260600 h 1458"/>
                <a:gd name="T68" fmla="*/ 192087 w 501"/>
                <a:gd name="T69" fmla="*/ 2230438 h 1458"/>
                <a:gd name="T70" fmla="*/ 92075 w 501"/>
                <a:gd name="T71" fmla="*/ 2184400 h 1458"/>
                <a:gd name="T72" fmla="*/ 0 w 501"/>
                <a:gd name="T73" fmla="*/ 2135188 h 1458"/>
                <a:gd name="T74" fmla="*/ 0 w 501"/>
                <a:gd name="T75" fmla="*/ 2141538 h 1458"/>
                <a:gd name="T76" fmla="*/ 0 w 501"/>
                <a:gd name="T77" fmla="*/ 2144713 h 1458"/>
                <a:gd name="T78" fmla="*/ 0 w 501"/>
                <a:gd name="T79" fmla="*/ 2151063 h 1458"/>
                <a:gd name="T80" fmla="*/ 0 w 501"/>
                <a:gd name="T81" fmla="*/ 2157413 h 14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01"/>
                <a:gd name="T124" fmla="*/ 0 h 1458"/>
                <a:gd name="T125" fmla="*/ 501 w 501"/>
                <a:gd name="T126" fmla="*/ 1458 h 14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01" h="1458">
                  <a:moveTo>
                    <a:pt x="480" y="8"/>
                  </a:moveTo>
                  <a:lnTo>
                    <a:pt x="444" y="4"/>
                  </a:lnTo>
                  <a:lnTo>
                    <a:pt x="407" y="0"/>
                  </a:lnTo>
                  <a:lnTo>
                    <a:pt x="369" y="0"/>
                  </a:lnTo>
                  <a:lnTo>
                    <a:pt x="332" y="0"/>
                  </a:lnTo>
                  <a:lnTo>
                    <a:pt x="294" y="4"/>
                  </a:lnTo>
                  <a:lnTo>
                    <a:pt x="257" y="8"/>
                  </a:lnTo>
                  <a:lnTo>
                    <a:pt x="223" y="14"/>
                  </a:lnTo>
                  <a:lnTo>
                    <a:pt x="186" y="23"/>
                  </a:lnTo>
                  <a:lnTo>
                    <a:pt x="167" y="29"/>
                  </a:lnTo>
                  <a:lnTo>
                    <a:pt x="165" y="31"/>
                  </a:lnTo>
                  <a:lnTo>
                    <a:pt x="165" y="33"/>
                  </a:lnTo>
                  <a:lnTo>
                    <a:pt x="163" y="35"/>
                  </a:lnTo>
                  <a:lnTo>
                    <a:pt x="163" y="37"/>
                  </a:lnTo>
                  <a:lnTo>
                    <a:pt x="163" y="39"/>
                  </a:lnTo>
                  <a:lnTo>
                    <a:pt x="161" y="40"/>
                  </a:lnTo>
                  <a:lnTo>
                    <a:pt x="190" y="33"/>
                  </a:lnTo>
                  <a:lnTo>
                    <a:pt x="225" y="25"/>
                  </a:lnTo>
                  <a:lnTo>
                    <a:pt x="259" y="19"/>
                  </a:lnTo>
                  <a:lnTo>
                    <a:pt x="296" y="14"/>
                  </a:lnTo>
                  <a:lnTo>
                    <a:pt x="332" y="12"/>
                  </a:lnTo>
                  <a:lnTo>
                    <a:pt x="369" y="10"/>
                  </a:lnTo>
                  <a:lnTo>
                    <a:pt x="405" y="12"/>
                  </a:lnTo>
                  <a:lnTo>
                    <a:pt x="442" y="14"/>
                  </a:lnTo>
                  <a:lnTo>
                    <a:pt x="472" y="17"/>
                  </a:lnTo>
                  <a:lnTo>
                    <a:pt x="474" y="17"/>
                  </a:lnTo>
                  <a:lnTo>
                    <a:pt x="474" y="15"/>
                  </a:lnTo>
                  <a:lnTo>
                    <a:pt x="476" y="14"/>
                  </a:lnTo>
                  <a:lnTo>
                    <a:pt x="476" y="12"/>
                  </a:lnTo>
                  <a:lnTo>
                    <a:pt x="478" y="10"/>
                  </a:lnTo>
                  <a:lnTo>
                    <a:pt x="480" y="8"/>
                  </a:lnTo>
                  <a:close/>
                  <a:moveTo>
                    <a:pt x="0" y="1359"/>
                  </a:moveTo>
                  <a:lnTo>
                    <a:pt x="21" y="1370"/>
                  </a:lnTo>
                  <a:lnTo>
                    <a:pt x="52" y="1385"/>
                  </a:lnTo>
                  <a:lnTo>
                    <a:pt x="85" y="1401"/>
                  </a:lnTo>
                  <a:lnTo>
                    <a:pt x="117" y="1414"/>
                  </a:lnTo>
                  <a:lnTo>
                    <a:pt x="152" y="1426"/>
                  </a:lnTo>
                  <a:lnTo>
                    <a:pt x="186" y="1435"/>
                  </a:lnTo>
                  <a:lnTo>
                    <a:pt x="223" y="1443"/>
                  </a:lnTo>
                  <a:lnTo>
                    <a:pt x="257" y="1449"/>
                  </a:lnTo>
                  <a:lnTo>
                    <a:pt x="294" y="1455"/>
                  </a:lnTo>
                  <a:lnTo>
                    <a:pt x="332" y="1456"/>
                  </a:lnTo>
                  <a:lnTo>
                    <a:pt x="369" y="1458"/>
                  </a:lnTo>
                  <a:lnTo>
                    <a:pt x="407" y="1456"/>
                  </a:lnTo>
                  <a:lnTo>
                    <a:pt x="444" y="1455"/>
                  </a:lnTo>
                  <a:lnTo>
                    <a:pt x="480" y="1449"/>
                  </a:lnTo>
                  <a:lnTo>
                    <a:pt x="501" y="1447"/>
                  </a:lnTo>
                  <a:lnTo>
                    <a:pt x="499" y="1445"/>
                  </a:lnTo>
                  <a:lnTo>
                    <a:pt x="499" y="1443"/>
                  </a:lnTo>
                  <a:lnTo>
                    <a:pt x="497" y="1443"/>
                  </a:lnTo>
                  <a:lnTo>
                    <a:pt x="497" y="1441"/>
                  </a:lnTo>
                  <a:lnTo>
                    <a:pt x="497" y="1439"/>
                  </a:lnTo>
                  <a:lnTo>
                    <a:pt x="495" y="1439"/>
                  </a:lnTo>
                  <a:lnTo>
                    <a:pt x="495" y="1437"/>
                  </a:lnTo>
                  <a:lnTo>
                    <a:pt x="493" y="1435"/>
                  </a:lnTo>
                  <a:lnTo>
                    <a:pt x="478" y="1439"/>
                  </a:lnTo>
                  <a:lnTo>
                    <a:pt x="442" y="1443"/>
                  </a:lnTo>
                  <a:lnTo>
                    <a:pt x="405" y="1447"/>
                  </a:lnTo>
                  <a:lnTo>
                    <a:pt x="369" y="1447"/>
                  </a:lnTo>
                  <a:lnTo>
                    <a:pt x="332" y="1447"/>
                  </a:lnTo>
                  <a:lnTo>
                    <a:pt x="296" y="1443"/>
                  </a:lnTo>
                  <a:lnTo>
                    <a:pt x="259" y="1439"/>
                  </a:lnTo>
                  <a:lnTo>
                    <a:pt x="225" y="1433"/>
                  </a:lnTo>
                  <a:lnTo>
                    <a:pt x="190" y="1424"/>
                  </a:lnTo>
                  <a:lnTo>
                    <a:pt x="156" y="1414"/>
                  </a:lnTo>
                  <a:lnTo>
                    <a:pt x="121" y="1405"/>
                  </a:lnTo>
                  <a:lnTo>
                    <a:pt x="88" y="1391"/>
                  </a:lnTo>
                  <a:lnTo>
                    <a:pt x="58" y="1376"/>
                  </a:lnTo>
                  <a:lnTo>
                    <a:pt x="27" y="1360"/>
                  </a:lnTo>
                  <a:lnTo>
                    <a:pt x="0" y="1345"/>
                  </a:lnTo>
                  <a:lnTo>
                    <a:pt x="0" y="1347"/>
                  </a:lnTo>
                  <a:lnTo>
                    <a:pt x="0" y="1349"/>
                  </a:lnTo>
                  <a:lnTo>
                    <a:pt x="0" y="1351"/>
                  </a:lnTo>
                  <a:lnTo>
                    <a:pt x="0" y="1353"/>
                  </a:lnTo>
                  <a:lnTo>
                    <a:pt x="0" y="1355"/>
                  </a:lnTo>
                  <a:lnTo>
                    <a:pt x="0" y="1357"/>
                  </a:lnTo>
                  <a:lnTo>
                    <a:pt x="0" y="1359"/>
                  </a:lnTo>
                  <a:close/>
                </a:path>
              </a:pathLst>
            </a:custGeom>
            <a:solidFill>
              <a:srgbClr val="77C8FF"/>
            </a:solidFill>
            <a:ln w="9525">
              <a:noFill/>
              <a:round/>
            </a:ln>
          </p:spPr>
          <p:txBody>
            <a:bodyPr/>
            <a:lstStyle/>
            <a:p>
              <a:endParaRPr lang="en-US"/>
            </a:p>
          </p:txBody>
        </p:sp>
        <p:sp>
          <p:nvSpPr>
            <p:cNvPr id="21692" name="Freeform 392"/>
            <p:cNvSpPr>
              <a:spLocks noEditPoints="1"/>
            </p:cNvSpPr>
            <p:nvPr/>
          </p:nvSpPr>
          <p:spPr bwMode="auto">
            <a:xfrm>
              <a:off x="5115278" y="2430442"/>
              <a:ext cx="704144" cy="2297112"/>
            </a:xfrm>
            <a:custGeom>
              <a:avLst/>
              <a:gdLst>
                <a:gd name="T0" fmla="*/ 708025 w 499"/>
                <a:gd name="T1" fmla="*/ 3175 h 1447"/>
                <a:gd name="T2" fmla="*/ 588962 w 499"/>
                <a:gd name="T3" fmla="*/ 0 h 1447"/>
                <a:gd name="T4" fmla="*/ 473075 w 499"/>
                <a:gd name="T5" fmla="*/ 3175 h 1447"/>
                <a:gd name="T6" fmla="*/ 357187 w 499"/>
                <a:gd name="T7" fmla="*/ 20637 h 1447"/>
                <a:gd name="T8" fmla="*/ 261937 w 499"/>
                <a:gd name="T9" fmla="*/ 46037 h 1447"/>
                <a:gd name="T10" fmla="*/ 261937 w 499"/>
                <a:gd name="T11" fmla="*/ 52387 h 1447"/>
                <a:gd name="T12" fmla="*/ 258762 w 499"/>
                <a:gd name="T13" fmla="*/ 53975 h 1447"/>
                <a:gd name="T14" fmla="*/ 258762 w 499"/>
                <a:gd name="T15" fmla="*/ 60325 h 1447"/>
                <a:gd name="T16" fmla="*/ 255587 w 499"/>
                <a:gd name="T17" fmla="*/ 63500 h 1447"/>
                <a:gd name="T18" fmla="*/ 360362 w 499"/>
                <a:gd name="T19" fmla="*/ 39687 h 1447"/>
                <a:gd name="T20" fmla="*/ 473075 w 499"/>
                <a:gd name="T21" fmla="*/ 20637 h 1447"/>
                <a:gd name="T22" fmla="*/ 588962 w 499"/>
                <a:gd name="T23" fmla="*/ 14287 h 1447"/>
                <a:gd name="T24" fmla="*/ 704850 w 499"/>
                <a:gd name="T25" fmla="*/ 20637 h 1447"/>
                <a:gd name="T26" fmla="*/ 749300 w 499"/>
                <a:gd name="T27" fmla="*/ 23812 h 1447"/>
                <a:gd name="T28" fmla="*/ 752475 w 499"/>
                <a:gd name="T29" fmla="*/ 20637 h 1447"/>
                <a:gd name="T30" fmla="*/ 755650 w 499"/>
                <a:gd name="T31" fmla="*/ 17462 h 1447"/>
                <a:gd name="T32" fmla="*/ 758825 w 499"/>
                <a:gd name="T33" fmla="*/ 12700 h 1447"/>
                <a:gd name="T34" fmla="*/ 3175 w 499"/>
                <a:gd name="T35" fmla="*/ 2135187 h 1447"/>
                <a:gd name="T36" fmla="*/ 92075 w 499"/>
                <a:gd name="T37" fmla="*/ 2184400 h 1447"/>
                <a:gd name="T38" fmla="*/ 192087 w 499"/>
                <a:gd name="T39" fmla="*/ 2225675 h 1447"/>
                <a:gd name="T40" fmla="*/ 301625 w 499"/>
                <a:gd name="T41" fmla="*/ 2260600 h 1447"/>
                <a:gd name="T42" fmla="*/ 414337 w 499"/>
                <a:gd name="T43" fmla="*/ 2284412 h 1447"/>
                <a:gd name="T44" fmla="*/ 530225 w 499"/>
                <a:gd name="T45" fmla="*/ 2297112 h 1447"/>
                <a:gd name="T46" fmla="*/ 646112 w 499"/>
                <a:gd name="T47" fmla="*/ 2297112 h 1447"/>
                <a:gd name="T48" fmla="*/ 765175 w 499"/>
                <a:gd name="T49" fmla="*/ 2284412 h 1447"/>
                <a:gd name="T50" fmla="*/ 792162 w 499"/>
                <a:gd name="T51" fmla="*/ 2274887 h 1447"/>
                <a:gd name="T52" fmla="*/ 788987 w 499"/>
                <a:gd name="T53" fmla="*/ 2271712 h 1447"/>
                <a:gd name="T54" fmla="*/ 785812 w 499"/>
                <a:gd name="T55" fmla="*/ 2268537 h 1447"/>
                <a:gd name="T56" fmla="*/ 784225 w 499"/>
                <a:gd name="T57" fmla="*/ 2265362 h 1447"/>
                <a:gd name="T58" fmla="*/ 762000 w 499"/>
                <a:gd name="T59" fmla="*/ 2265362 h 1447"/>
                <a:gd name="T60" fmla="*/ 646112 w 499"/>
                <a:gd name="T61" fmla="*/ 2278062 h 1447"/>
                <a:gd name="T62" fmla="*/ 530225 w 499"/>
                <a:gd name="T63" fmla="*/ 2278062 h 1447"/>
                <a:gd name="T64" fmla="*/ 414337 w 499"/>
                <a:gd name="T65" fmla="*/ 2265362 h 1447"/>
                <a:gd name="T66" fmla="*/ 304800 w 499"/>
                <a:gd name="T67" fmla="*/ 2244725 h 1447"/>
                <a:gd name="T68" fmla="*/ 198437 w 499"/>
                <a:gd name="T69" fmla="*/ 2211387 h 1447"/>
                <a:gd name="T70" fmla="*/ 98425 w 499"/>
                <a:gd name="T71" fmla="*/ 2168525 h 1447"/>
                <a:gd name="T72" fmla="*/ 0 w 499"/>
                <a:gd name="T73" fmla="*/ 2116137 h 1447"/>
                <a:gd name="T74" fmla="*/ 3175 w 499"/>
                <a:gd name="T75" fmla="*/ 2119312 h 1447"/>
                <a:gd name="T76" fmla="*/ 3175 w 499"/>
                <a:gd name="T77" fmla="*/ 2125662 h 1447"/>
                <a:gd name="T78" fmla="*/ 3175 w 499"/>
                <a:gd name="T79" fmla="*/ 2132012 h 1447"/>
                <a:gd name="T80" fmla="*/ 3175 w 499"/>
                <a:gd name="T81" fmla="*/ 2135187 h 14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99"/>
                <a:gd name="T124" fmla="*/ 0 h 1447"/>
                <a:gd name="T125" fmla="*/ 499 w 499"/>
                <a:gd name="T126" fmla="*/ 1447 h 14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99" h="1447">
                  <a:moveTo>
                    <a:pt x="478" y="8"/>
                  </a:moveTo>
                  <a:lnTo>
                    <a:pt x="446" y="2"/>
                  </a:lnTo>
                  <a:lnTo>
                    <a:pt x="407" y="0"/>
                  </a:lnTo>
                  <a:lnTo>
                    <a:pt x="371" y="0"/>
                  </a:lnTo>
                  <a:lnTo>
                    <a:pt x="334" y="0"/>
                  </a:lnTo>
                  <a:lnTo>
                    <a:pt x="298" y="2"/>
                  </a:lnTo>
                  <a:lnTo>
                    <a:pt x="261" y="8"/>
                  </a:lnTo>
                  <a:lnTo>
                    <a:pt x="225" y="13"/>
                  </a:lnTo>
                  <a:lnTo>
                    <a:pt x="190" y="21"/>
                  </a:lnTo>
                  <a:lnTo>
                    <a:pt x="165" y="29"/>
                  </a:lnTo>
                  <a:lnTo>
                    <a:pt x="165" y="31"/>
                  </a:lnTo>
                  <a:lnTo>
                    <a:pt x="165" y="33"/>
                  </a:lnTo>
                  <a:lnTo>
                    <a:pt x="163" y="34"/>
                  </a:lnTo>
                  <a:lnTo>
                    <a:pt x="163" y="36"/>
                  </a:lnTo>
                  <a:lnTo>
                    <a:pt x="163" y="38"/>
                  </a:lnTo>
                  <a:lnTo>
                    <a:pt x="161" y="40"/>
                  </a:lnTo>
                  <a:lnTo>
                    <a:pt x="192" y="33"/>
                  </a:lnTo>
                  <a:lnTo>
                    <a:pt x="227" y="25"/>
                  </a:lnTo>
                  <a:lnTo>
                    <a:pt x="261" y="17"/>
                  </a:lnTo>
                  <a:lnTo>
                    <a:pt x="298" y="13"/>
                  </a:lnTo>
                  <a:lnTo>
                    <a:pt x="334" y="11"/>
                  </a:lnTo>
                  <a:lnTo>
                    <a:pt x="371" y="9"/>
                  </a:lnTo>
                  <a:lnTo>
                    <a:pt x="407" y="11"/>
                  </a:lnTo>
                  <a:lnTo>
                    <a:pt x="444" y="13"/>
                  </a:lnTo>
                  <a:lnTo>
                    <a:pt x="472" y="17"/>
                  </a:lnTo>
                  <a:lnTo>
                    <a:pt x="472" y="15"/>
                  </a:lnTo>
                  <a:lnTo>
                    <a:pt x="474" y="15"/>
                  </a:lnTo>
                  <a:lnTo>
                    <a:pt x="474" y="13"/>
                  </a:lnTo>
                  <a:lnTo>
                    <a:pt x="474" y="11"/>
                  </a:lnTo>
                  <a:lnTo>
                    <a:pt x="476" y="11"/>
                  </a:lnTo>
                  <a:lnTo>
                    <a:pt x="476" y="9"/>
                  </a:lnTo>
                  <a:lnTo>
                    <a:pt x="478" y="8"/>
                  </a:lnTo>
                  <a:close/>
                  <a:moveTo>
                    <a:pt x="2" y="1345"/>
                  </a:moveTo>
                  <a:lnTo>
                    <a:pt x="25" y="1358"/>
                  </a:lnTo>
                  <a:lnTo>
                    <a:pt x="58" y="1376"/>
                  </a:lnTo>
                  <a:lnTo>
                    <a:pt x="89" y="1389"/>
                  </a:lnTo>
                  <a:lnTo>
                    <a:pt x="121" y="1402"/>
                  </a:lnTo>
                  <a:lnTo>
                    <a:pt x="156" y="1414"/>
                  </a:lnTo>
                  <a:lnTo>
                    <a:pt x="190" y="1424"/>
                  </a:lnTo>
                  <a:lnTo>
                    <a:pt x="225" y="1431"/>
                  </a:lnTo>
                  <a:lnTo>
                    <a:pt x="261" y="1439"/>
                  </a:lnTo>
                  <a:lnTo>
                    <a:pt x="298" y="1443"/>
                  </a:lnTo>
                  <a:lnTo>
                    <a:pt x="334" y="1447"/>
                  </a:lnTo>
                  <a:lnTo>
                    <a:pt x="371" y="1447"/>
                  </a:lnTo>
                  <a:lnTo>
                    <a:pt x="407" y="1447"/>
                  </a:lnTo>
                  <a:lnTo>
                    <a:pt x="446" y="1443"/>
                  </a:lnTo>
                  <a:lnTo>
                    <a:pt x="482" y="1439"/>
                  </a:lnTo>
                  <a:lnTo>
                    <a:pt x="499" y="1435"/>
                  </a:lnTo>
                  <a:lnTo>
                    <a:pt x="499" y="1433"/>
                  </a:lnTo>
                  <a:lnTo>
                    <a:pt x="497" y="1433"/>
                  </a:lnTo>
                  <a:lnTo>
                    <a:pt x="497" y="1431"/>
                  </a:lnTo>
                  <a:lnTo>
                    <a:pt x="495" y="1429"/>
                  </a:lnTo>
                  <a:lnTo>
                    <a:pt x="494" y="1427"/>
                  </a:lnTo>
                  <a:lnTo>
                    <a:pt x="494" y="1425"/>
                  </a:lnTo>
                  <a:lnTo>
                    <a:pt x="480" y="1427"/>
                  </a:lnTo>
                  <a:lnTo>
                    <a:pt x="444" y="1433"/>
                  </a:lnTo>
                  <a:lnTo>
                    <a:pt x="407" y="1435"/>
                  </a:lnTo>
                  <a:lnTo>
                    <a:pt x="371" y="1435"/>
                  </a:lnTo>
                  <a:lnTo>
                    <a:pt x="334" y="1435"/>
                  </a:lnTo>
                  <a:lnTo>
                    <a:pt x="298" y="1433"/>
                  </a:lnTo>
                  <a:lnTo>
                    <a:pt x="261" y="1427"/>
                  </a:lnTo>
                  <a:lnTo>
                    <a:pt x="227" y="1422"/>
                  </a:lnTo>
                  <a:lnTo>
                    <a:pt x="192" y="1414"/>
                  </a:lnTo>
                  <a:lnTo>
                    <a:pt x="160" y="1404"/>
                  </a:lnTo>
                  <a:lnTo>
                    <a:pt x="125" y="1393"/>
                  </a:lnTo>
                  <a:lnTo>
                    <a:pt x="92" y="1379"/>
                  </a:lnTo>
                  <a:lnTo>
                    <a:pt x="62" y="1366"/>
                  </a:lnTo>
                  <a:lnTo>
                    <a:pt x="31" y="1351"/>
                  </a:lnTo>
                  <a:lnTo>
                    <a:pt x="0" y="1333"/>
                  </a:lnTo>
                  <a:lnTo>
                    <a:pt x="2" y="1335"/>
                  </a:lnTo>
                  <a:lnTo>
                    <a:pt x="2" y="1337"/>
                  </a:lnTo>
                  <a:lnTo>
                    <a:pt x="2" y="1339"/>
                  </a:lnTo>
                  <a:lnTo>
                    <a:pt x="2" y="1341"/>
                  </a:lnTo>
                  <a:lnTo>
                    <a:pt x="2" y="1343"/>
                  </a:lnTo>
                  <a:lnTo>
                    <a:pt x="2" y="1345"/>
                  </a:lnTo>
                  <a:close/>
                </a:path>
              </a:pathLst>
            </a:custGeom>
            <a:solidFill>
              <a:srgbClr val="78C9FF"/>
            </a:solidFill>
            <a:ln w="9525">
              <a:noFill/>
              <a:round/>
            </a:ln>
          </p:spPr>
          <p:txBody>
            <a:bodyPr/>
            <a:lstStyle/>
            <a:p>
              <a:endParaRPr lang="en-US"/>
            </a:p>
          </p:txBody>
        </p:sp>
        <p:sp>
          <p:nvSpPr>
            <p:cNvPr id="21693" name="Freeform 393"/>
            <p:cNvSpPr>
              <a:spLocks noEditPoints="1"/>
            </p:cNvSpPr>
            <p:nvPr/>
          </p:nvSpPr>
          <p:spPr bwMode="auto">
            <a:xfrm>
              <a:off x="5115279" y="2436795"/>
              <a:ext cx="698500" cy="2281237"/>
            </a:xfrm>
            <a:custGeom>
              <a:avLst/>
              <a:gdLst>
                <a:gd name="T0" fmla="*/ 704850 w 495"/>
                <a:gd name="T1" fmla="*/ 6350 h 1437"/>
                <a:gd name="T2" fmla="*/ 588962 w 495"/>
                <a:gd name="T3" fmla="*/ 0 h 1437"/>
                <a:gd name="T4" fmla="*/ 473075 w 495"/>
                <a:gd name="T5" fmla="*/ 6350 h 1437"/>
                <a:gd name="T6" fmla="*/ 360362 w 495"/>
                <a:gd name="T7" fmla="*/ 23812 h 1437"/>
                <a:gd name="T8" fmla="*/ 258762 w 495"/>
                <a:gd name="T9" fmla="*/ 47625 h 1437"/>
                <a:gd name="T10" fmla="*/ 258762 w 495"/>
                <a:gd name="T11" fmla="*/ 53975 h 1437"/>
                <a:gd name="T12" fmla="*/ 255587 w 495"/>
                <a:gd name="T13" fmla="*/ 57150 h 1437"/>
                <a:gd name="T14" fmla="*/ 255587 w 495"/>
                <a:gd name="T15" fmla="*/ 63500 h 1437"/>
                <a:gd name="T16" fmla="*/ 254000 w 495"/>
                <a:gd name="T17" fmla="*/ 66675 h 1437"/>
                <a:gd name="T18" fmla="*/ 307975 w 495"/>
                <a:gd name="T19" fmla="*/ 50800 h 1437"/>
                <a:gd name="T20" fmla="*/ 417512 w 495"/>
                <a:gd name="T21" fmla="*/ 30162 h 1437"/>
                <a:gd name="T22" fmla="*/ 530225 w 495"/>
                <a:gd name="T23" fmla="*/ 17462 h 1437"/>
                <a:gd name="T24" fmla="*/ 646112 w 495"/>
                <a:gd name="T25" fmla="*/ 17462 h 1437"/>
                <a:gd name="T26" fmla="*/ 744537 w 495"/>
                <a:gd name="T27" fmla="*/ 26987 h 1437"/>
                <a:gd name="T28" fmla="*/ 747712 w 495"/>
                <a:gd name="T29" fmla="*/ 23812 h 1437"/>
                <a:gd name="T30" fmla="*/ 749300 w 495"/>
                <a:gd name="T31" fmla="*/ 20637 h 1437"/>
                <a:gd name="T32" fmla="*/ 752475 w 495"/>
                <a:gd name="T33" fmla="*/ 17462 h 1437"/>
                <a:gd name="T34" fmla="*/ 752475 w 495"/>
                <a:gd name="T35" fmla="*/ 11112 h 1437"/>
                <a:gd name="T36" fmla="*/ 46037 w 495"/>
                <a:gd name="T37" fmla="*/ 2143125 h 1437"/>
                <a:gd name="T38" fmla="*/ 142875 w 495"/>
                <a:gd name="T39" fmla="*/ 2192337 h 1437"/>
                <a:gd name="T40" fmla="*/ 250825 w 495"/>
                <a:gd name="T41" fmla="*/ 2228850 h 1437"/>
                <a:gd name="T42" fmla="*/ 360362 w 495"/>
                <a:gd name="T43" fmla="*/ 2259012 h 1437"/>
                <a:gd name="T44" fmla="*/ 473075 w 495"/>
                <a:gd name="T45" fmla="*/ 2274887 h 1437"/>
                <a:gd name="T46" fmla="*/ 588962 w 495"/>
                <a:gd name="T47" fmla="*/ 2281237 h 1437"/>
                <a:gd name="T48" fmla="*/ 704850 w 495"/>
                <a:gd name="T49" fmla="*/ 2274887 h 1437"/>
                <a:gd name="T50" fmla="*/ 785812 w 495"/>
                <a:gd name="T51" fmla="*/ 2262187 h 1437"/>
                <a:gd name="T52" fmla="*/ 784225 w 495"/>
                <a:gd name="T53" fmla="*/ 2259012 h 1437"/>
                <a:gd name="T54" fmla="*/ 784225 w 495"/>
                <a:gd name="T55" fmla="*/ 2255837 h 1437"/>
                <a:gd name="T56" fmla="*/ 781050 w 495"/>
                <a:gd name="T57" fmla="*/ 2254250 h 1437"/>
                <a:gd name="T58" fmla="*/ 777875 w 495"/>
                <a:gd name="T59" fmla="*/ 2247900 h 1437"/>
                <a:gd name="T60" fmla="*/ 704850 w 495"/>
                <a:gd name="T61" fmla="*/ 2259012 h 1437"/>
                <a:gd name="T62" fmla="*/ 588962 w 495"/>
                <a:gd name="T63" fmla="*/ 2265362 h 1437"/>
                <a:gd name="T64" fmla="*/ 473075 w 495"/>
                <a:gd name="T65" fmla="*/ 2259012 h 1437"/>
                <a:gd name="T66" fmla="*/ 363537 w 495"/>
                <a:gd name="T67" fmla="*/ 2241550 h 1437"/>
                <a:gd name="T68" fmla="*/ 254000 w 495"/>
                <a:gd name="T69" fmla="*/ 2214562 h 1437"/>
                <a:gd name="T70" fmla="*/ 152400 w 495"/>
                <a:gd name="T71" fmla="*/ 2178050 h 1437"/>
                <a:gd name="T72" fmla="*/ 52387 w 495"/>
                <a:gd name="T73" fmla="*/ 2128837 h 1437"/>
                <a:gd name="T74" fmla="*/ 0 w 495"/>
                <a:gd name="T75" fmla="*/ 2098675 h 1437"/>
                <a:gd name="T76" fmla="*/ 0 w 495"/>
                <a:gd name="T77" fmla="*/ 2105025 h 1437"/>
                <a:gd name="T78" fmla="*/ 0 w 495"/>
                <a:gd name="T79" fmla="*/ 2109787 h 1437"/>
                <a:gd name="T80" fmla="*/ 3175 w 495"/>
                <a:gd name="T81" fmla="*/ 2112962 h 1437"/>
                <a:gd name="T82" fmla="*/ 3175 w 495"/>
                <a:gd name="T83" fmla="*/ 2119312 h 14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95"/>
                <a:gd name="T127" fmla="*/ 0 h 1437"/>
                <a:gd name="T128" fmla="*/ 495 w 495"/>
                <a:gd name="T129" fmla="*/ 1437 h 14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95" h="1437">
                  <a:moveTo>
                    <a:pt x="474" y="7"/>
                  </a:moveTo>
                  <a:lnTo>
                    <a:pt x="444" y="4"/>
                  </a:lnTo>
                  <a:lnTo>
                    <a:pt x="407" y="2"/>
                  </a:lnTo>
                  <a:lnTo>
                    <a:pt x="371" y="0"/>
                  </a:lnTo>
                  <a:lnTo>
                    <a:pt x="334" y="2"/>
                  </a:lnTo>
                  <a:lnTo>
                    <a:pt x="298" y="4"/>
                  </a:lnTo>
                  <a:lnTo>
                    <a:pt x="261" y="9"/>
                  </a:lnTo>
                  <a:lnTo>
                    <a:pt x="227" y="15"/>
                  </a:lnTo>
                  <a:lnTo>
                    <a:pt x="192" y="23"/>
                  </a:lnTo>
                  <a:lnTo>
                    <a:pt x="163" y="30"/>
                  </a:lnTo>
                  <a:lnTo>
                    <a:pt x="163" y="32"/>
                  </a:lnTo>
                  <a:lnTo>
                    <a:pt x="163" y="34"/>
                  </a:lnTo>
                  <a:lnTo>
                    <a:pt x="161" y="36"/>
                  </a:lnTo>
                  <a:lnTo>
                    <a:pt x="161" y="38"/>
                  </a:lnTo>
                  <a:lnTo>
                    <a:pt x="161" y="40"/>
                  </a:lnTo>
                  <a:lnTo>
                    <a:pt x="160" y="42"/>
                  </a:lnTo>
                  <a:lnTo>
                    <a:pt x="194" y="32"/>
                  </a:lnTo>
                  <a:lnTo>
                    <a:pt x="229" y="25"/>
                  </a:lnTo>
                  <a:lnTo>
                    <a:pt x="263" y="19"/>
                  </a:lnTo>
                  <a:lnTo>
                    <a:pt x="298" y="15"/>
                  </a:lnTo>
                  <a:lnTo>
                    <a:pt x="334" y="11"/>
                  </a:lnTo>
                  <a:lnTo>
                    <a:pt x="371" y="11"/>
                  </a:lnTo>
                  <a:lnTo>
                    <a:pt x="407" y="11"/>
                  </a:lnTo>
                  <a:lnTo>
                    <a:pt x="444" y="15"/>
                  </a:lnTo>
                  <a:lnTo>
                    <a:pt x="469" y="17"/>
                  </a:lnTo>
                  <a:lnTo>
                    <a:pt x="471" y="17"/>
                  </a:lnTo>
                  <a:lnTo>
                    <a:pt x="471" y="15"/>
                  </a:lnTo>
                  <a:lnTo>
                    <a:pt x="471" y="13"/>
                  </a:lnTo>
                  <a:lnTo>
                    <a:pt x="472" y="13"/>
                  </a:lnTo>
                  <a:lnTo>
                    <a:pt x="472" y="11"/>
                  </a:lnTo>
                  <a:lnTo>
                    <a:pt x="474" y="11"/>
                  </a:lnTo>
                  <a:lnTo>
                    <a:pt x="474" y="9"/>
                  </a:lnTo>
                  <a:lnTo>
                    <a:pt x="474" y="7"/>
                  </a:lnTo>
                  <a:close/>
                  <a:moveTo>
                    <a:pt x="2" y="1335"/>
                  </a:moveTo>
                  <a:lnTo>
                    <a:pt x="29" y="1350"/>
                  </a:lnTo>
                  <a:lnTo>
                    <a:pt x="60" y="1366"/>
                  </a:lnTo>
                  <a:lnTo>
                    <a:pt x="90" y="1381"/>
                  </a:lnTo>
                  <a:lnTo>
                    <a:pt x="123" y="1395"/>
                  </a:lnTo>
                  <a:lnTo>
                    <a:pt x="158" y="1404"/>
                  </a:lnTo>
                  <a:lnTo>
                    <a:pt x="192" y="1414"/>
                  </a:lnTo>
                  <a:lnTo>
                    <a:pt x="227" y="1423"/>
                  </a:lnTo>
                  <a:lnTo>
                    <a:pt x="261" y="1429"/>
                  </a:lnTo>
                  <a:lnTo>
                    <a:pt x="298" y="1433"/>
                  </a:lnTo>
                  <a:lnTo>
                    <a:pt x="334" y="1437"/>
                  </a:lnTo>
                  <a:lnTo>
                    <a:pt x="371" y="1437"/>
                  </a:lnTo>
                  <a:lnTo>
                    <a:pt x="407" y="1437"/>
                  </a:lnTo>
                  <a:lnTo>
                    <a:pt x="444" y="1433"/>
                  </a:lnTo>
                  <a:lnTo>
                    <a:pt x="480" y="1429"/>
                  </a:lnTo>
                  <a:lnTo>
                    <a:pt x="495" y="1425"/>
                  </a:lnTo>
                  <a:lnTo>
                    <a:pt x="494" y="1423"/>
                  </a:lnTo>
                  <a:lnTo>
                    <a:pt x="494" y="1421"/>
                  </a:lnTo>
                  <a:lnTo>
                    <a:pt x="492" y="1420"/>
                  </a:lnTo>
                  <a:lnTo>
                    <a:pt x="490" y="1418"/>
                  </a:lnTo>
                  <a:lnTo>
                    <a:pt x="490" y="1416"/>
                  </a:lnTo>
                  <a:lnTo>
                    <a:pt x="478" y="1418"/>
                  </a:lnTo>
                  <a:lnTo>
                    <a:pt x="444" y="1423"/>
                  </a:lnTo>
                  <a:lnTo>
                    <a:pt x="407" y="1425"/>
                  </a:lnTo>
                  <a:lnTo>
                    <a:pt x="371" y="1427"/>
                  </a:lnTo>
                  <a:lnTo>
                    <a:pt x="334" y="1425"/>
                  </a:lnTo>
                  <a:lnTo>
                    <a:pt x="298" y="1423"/>
                  </a:lnTo>
                  <a:lnTo>
                    <a:pt x="263" y="1418"/>
                  </a:lnTo>
                  <a:lnTo>
                    <a:pt x="229" y="1412"/>
                  </a:lnTo>
                  <a:lnTo>
                    <a:pt x="194" y="1404"/>
                  </a:lnTo>
                  <a:lnTo>
                    <a:pt x="160" y="1395"/>
                  </a:lnTo>
                  <a:lnTo>
                    <a:pt x="127" y="1383"/>
                  </a:lnTo>
                  <a:lnTo>
                    <a:pt x="96" y="1372"/>
                  </a:lnTo>
                  <a:lnTo>
                    <a:pt x="64" y="1356"/>
                  </a:lnTo>
                  <a:lnTo>
                    <a:pt x="33" y="1341"/>
                  </a:lnTo>
                  <a:lnTo>
                    <a:pt x="4" y="1324"/>
                  </a:lnTo>
                  <a:lnTo>
                    <a:pt x="0" y="1322"/>
                  </a:lnTo>
                  <a:lnTo>
                    <a:pt x="0" y="1324"/>
                  </a:lnTo>
                  <a:lnTo>
                    <a:pt x="0" y="1326"/>
                  </a:lnTo>
                  <a:lnTo>
                    <a:pt x="0" y="1327"/>
                  </a:lnTo>
                  <a:lnTo>
                    <a:pt x="0" y="1329"/>
                  </a:lnTo>
                  <a:lnTo>
                    <a:pt x="2" y="1329"/>
                  </a:lnTo>
                  <a:lnTo>
                    <a:pt x="2" y="1331"/>
                  </a:lnTo>
                  <a:lnTo>
                    <a:pt x="2" y="1333"/>
                  </a:lnTo>
                  <a:lnTo>
                    <a:pt x="2" y="1335"/>
                  </a:lnTo>
                  <a:close/>
                </a:path>
              </a:pathLst>
            </a:custGeom>
            <a:solidFill>
              <a:srgbClr val="79C9FF"/>
            </a:solidFill>
            <a:ln w="9525">
              <a:noFill/>
              <a:round/>
            </a:ln>
          </p:spPr>
          <p:txBody>
            <a:bodyPr/>
            <a:lstStyle/>
            <a:p>
              <a:endParaRPr lang="en-US"/>
            </a:p>
          </p:txBody>
        </p:sp>
        <p:sp>
          <p:nvSpPr>
            <p:cNvPr id="21694" name="Freeform 394"/>
            <p:cNvSpPr>
              <a:spLocks noEditPoints="1"/>
            </p:cNvSpPr>
            <p:nvPr/>
          </p:nvSpPr>
          <p:spPr bwMode="auto">
            <a:xfrm>
              <a:off x="5115280" y="2444730"/>
              <a:ext cx="697089" cy="2263775"/>
            </a:xfrm>
            <a:custGeom>
              <a:avLst/>
              <a:gdLst>
                <a:gd name="T0" fmla="*/ 704850 w 494"/>
                <a:gd name="T1" fmla="*/ 6350 h 1426"/>
                <a:gd name="T2" fmla="*/ 588963 w 494"/>
                <a:gd name="T3" fmla="*/ 0 h 1426"/>
                <a:gd name="T4" fmla="*/ 473075 w 494"/>
                <a:gd name="T5" fmla="*/ 6350 h 1426"/>
                <a:gd name="T6" fmla="*/ 360363 w 494"/>
                <a:gd name="T7" fmla="*/ 25400 h 1426"/>
                <a:gd name="T8" fmla="*/ 255588 w 494"/>
                <a:gd name="T9" fmla="*/ 49212 h 1426"/>
                <a:gd name="T10" fmla="*/ 255588 w 494"/>
                <a:gd name="T11" fmla="*/ 55563 h 1426"/>
                <a:gd name="T12" fmla="*/ 254000 w 494"/>
                <a:gd name="T13" fmla="*/ 61913 h 1426"/>
                <a:gd name="T14" fmla="*/ 254000 w 494"/>
                <a:gd name="T15" fmla="*/ 65088 h 1426"/>
                <a:gd name="T16" fmla="*/ 250825 w 494"/>
                <a:gd name="T17" fmla="*/ 71437 h 1426"/>
                <a:gd name="T18" fmla="*/ 311150 w 494"/>
                <a:gd name="T19" fmla="*/ 52388 h 1426"/>
                <a:gd name="T20" fmla="*/ 417513 w 494"/>
                <a:gd name="T21" fmla="*/ 31750 h 1426"/>
                <a:gd name="T22" fmla="*/ 530225 w 494"/>
                <a:gd name="T23" fmla="*/ 19050 h 1426"/>
                <a:gd name="T24" fmla="*/ 646113 w 494"/>
                <a:gd name="T25" fmla="*/ 19050 h 1426"/>
                <a:gd name="T26" fmla="*/ 741363 w 494"/>
                <a:gd name="T27" fmla="*/ 28575 h 1426"/>
                <a:gd name="T28" fmla="*/ 741363 w 494"/>
                <a:gd name="T29" fmla="*/ 25400 h 1426"/>
                <a:gd name="T30" fmla="*/ 744538 w 494"/>
                <a:gd name="T31" fmla="*/ 19050 h 1426"/>
                <a:gd name="T32" fmla="*/ 747713 w 494"/>
                <a:gd name="T33" fmla="*/ 15875 h 1426"/>
                <a:gd name="T34" fmla="*/ 749300 w 494"/>
                <a:gd name="T35" fmla="*/ 12700 h 1426"/>
                <a:gd name="T36" fmla="*/ 49212 w 494"/>
                <a:gd name="T37" fmla="*/ 2130425 h 1426"/>
                <a:gd name="T38" fmla="*/ 146050 w 494"/>
                <a:gd name="T39" fmla="*/ 2174875 h 1426"/>
                <a:gd name="T40" fmla="*/ 254000 w 494"/>
                <a:gd name="T41" fmla="*/ 2214563 h 1426"/>
                <a:gd name="T42" fmla="*/ 360363 w 494"/>
                <a:gd name="T43" fmla="*/ 2243138 h 1426"/>
                <a:gd name="T44" fmla="*/ 473075 w 494"/>
                <a:gd name="T45" fmla="*/ 2260600 h 1426"/>
                <a:gd name="T46" fmla="*/ 588963 w 494"/>
                <a:gd name="T47" fmla="*/ 2263775 h 1426"/>
                <a:gd name="T48" fmla="*/ 704850 w 494"/>
                <a:gd name="T49" fmla="*/ 2260600 h 1426"/>
                <a:gd name="T50" fmla="*/ 784225 w 494"/>
                <a:gd name="T51" fmla="*/ 2247900 h 1426"/>
                <a:gd name="T52" fmla="*/ 781050 w 494"/>
                <a:gd name="T53" fmla="*/ 2246313 h 1426"/>
                <a:gd name="T54" fmla="*/ 777875 w 494"/>
                <a:gd name="T55" fmla="*/ 2239963 h 1426"/>
                <a:gd name="T56" fmla="*/ 774700 w 494"/>
                <a:gd name="T57" fmla="*/ 2236788 h 1426"/>
                <a:gd name="T58" fmla="*/ 771525 w 494"/>
                <a:gd name="T59" fmla="*/ 2233613 h 1426"/>
                <a:gd name="T60" fmla="*/ 704850 w 494"/>
                <a:gd name="T61" fmla="*/ 2243138 h 1426"/>
                <a:gd name="T62" fmla="*/ 588963 w 494"/>
                <a:gd name="T63" fmla="*/ 2247900 h 1426"/>
                <a:gd name="T64" fmla="*/ 476250 w 494"/>
                <a:gd name="T65" fmla="*/ 2243138 h 1426"/>
                <a:gd name="T66" fmla="*/ 363538 w 494"/>
                <a:gd name="T67" fmla="*/ 2224088 h 1426"/>
                <a:gd name="T68" fmla="*/ 255588 w 494"/>
                <a:gd name="T69" fmla="*/ 2197100 h 1426"/>
                <a:gd name="T70" fmla="*/ 155575 w 494"/>
                <a:gd name="T71" fmla="*/ 2160588 h 1426"/>
                <a:gd name="T72" fmla="*/ 58738 w 494"/>
                <a:gd name="T73" fmla="*/ 2114550 h 1426"/>
                <a:gd name="T74" fmla="*/ 0 w 494"/>
                <a:gd name="T75" fmla="*/ 2081213 h 1426"/>
                <a:gd name="T76" fmla="*/ 0 w 494"/>
                <a:gd name="T77" fmla="*/ 2084388 h 1426"/>
                <a:gd name="T78" fmla="*/ 0 w 494"/>
                <a:gd name="T79" fmla="*/ 2090738 h 1426"/>
                <a:gd name="T80" fmla="*/ 0 w 494"/>
                <a:gd name="T81" fmla="*/ 2097088 h 1426"/>
                <a:gd name="T82" fmla="*/ 0 w 494"/>
                <a:gd name="T83" fmla="*/ 2101850 h 14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94"/>
                <a:gd name="T127" fmla="*/ 0 h 1426"/>
                <a:gd name="T128" fmla="*/ 494 w 494"/>
                <a:gd name="T129" fmla="*/ 1426 h 14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94" h="1426">
                  <a:moveTo>
                    <a:pt x="472" y="8"/>
                  </a:moveTo>
                  <a:lnTo>
                    <a:pt x="444" y="4"/>
                  </a:lnTo>
                  <a:lnTo>
                    <a:pt x="407" y="2"/>
                  </a:lnTo>
                  <a:lnTo>
                    <a:pt x="371" y="0"/>
                  </a:lnTo>
                  <a:lnTo>
                    <a:pt x="334" y="2"/>
                  </a:lnTo>
                  <a:lnTo>
                    <a:pt x="298" y="4"/>
                  </a:lnTo>
                  <a:lnTo>
                    <a:pt x="261" y="8"/>
                  </a:lnTo>
                  <a:lnTo>
                    <a:pt x="227" y="16"/>
                  </a:lnTo>
                  <a:lnTo>
                    <a:pt x="192" y="24"/>
                  </a:lnTo>
                  <a:lnTo>
                    <a:pt x="161" y="31"/>
                  </a:lnTo>
                  <a:lnTo>
                    <a:pt x="161" y="33"/>
                  </a:lnTo>
                  <a:lnTo>
                    <a:pt x="161" y="35"/>
                  </a:lnTo>
                  <a:lnTo>
                    <a:pt x="160" y="37"/>
                  </a:lnTo>
                  <a:lnTo>
                    <a:pt x="160" y="39"/>
                  </a:lnTo>
                  <a:lnTo>
                    <a:pt x="160" y="41"/>
                  </a:lnTo>
                  <a:lnTo>
                    <a:pt x="158" y="43"/>
                  </a:lnTo>
                  <a:lnTo>
                    <a:pt x="158" y="45"/>
                  </a:lnTo>
                  <a:lnTo>
                    <a:pt x="161" y="43"/>
                  </a:lnTo>
                  <a:lnTo>
                    <a:pt x="196" y="33"/>
                  </a:lnTo>
                  <a:lnTo>
                    <a:pt x="229" y="25"/>
                  </a:lnTo>
                  <a:lnTo>
                    <a:pt x="263" y="20"/>
                  </a:lnTo>
                  <a:lnTo>
                    <a:pt x="300" y="14"/>
                  </a:lnTo>
                  <a:lnTo>
                    <a:pt x="334" y="12"/>
                  </a:lnTo>
                  <a:lnTo>
                    <a:pt x="371" y="12"/>
                  </a:lnTo>
                  <a:lnTo>
                    <a:pt x="407" y="12"/>
                  </a:lnTo>
                  <a:lnTo>
                    <a:pt x="444" y="14"/>
                  </a:lnTo>
                  <a:lnTo>
                    <a:pt x="467" y="18"/>
                  </a:lnTo>
                  <a:lnTo>
                    <a:pt x="467" y="16"/>
                  </a:lnTo>
                  <a:lnTo>
                    <a:pt x="469" y="14"/>
                  </a:lnTo>
                  <a:lnTo>
                    <a:pt x="469" y="12"/>
                  </a:lnTo>
                  <a:lnTo>
                    <a:pt x="471" y="12"/>
                  </a:lnTo>
                  <a:lnTo>
                    <a:pt x="471" y="10"/>
                  </a:lnTo>
                  <a:lnTo>
                    <a:pt x="471" y="8"/>
                  </a:lnTo>
                  <a:lnTo>
                    <a:pt x="472" y="8"/>
                  </a:lnTo>
                  <a:close/>
                  <a:moveTo>
                    <a:pt x="0" y="1324"/>
                  </a:moveTo>
                  <a:lnTo>
                    <a:pt x="31" y="1342"/>
                  </a:lnTo>
                  <a:lnTo>
                    <a:pt x="62" y="1357"/>
                  </a:lnTo>
                  <a:lnTo>
                    <a:pt x="92" y="1370"/>
                  </a:lnTo>
                  <a:lnTo>
                    <a:pt x="125" y="1384"/>
                  </a:lnTo>
                  <a:lnTo>
                    <a:pt x="160" y="1395"/>
                  </a:lnTo>
                  <a:lnTo>
                    <a:pt x="192" y="1405"/>
                  </a:lnTo>
                  <a:lnTo>
                    <a:pt x="227" y="1413"/>
                  </a:lnTo>
                  <a:lnTo>
                    <a:pt x="261" y="1418"/>
                  </a:lnTo>
                  <a:lnTo>
                    <a:pt x="298" y="1424"/>
                  </a:lnTo>
                  <a:lnTo>
                    <a:pt x="334" y="1426"/>
                  </a:lnTo>
                  <a:lnTo>
                    <a:pt x="371" y="1426"/>
                  </a:lnTo>
                  <a:lnTo>
                    <a:pt x="407" y="1426"/>
                  </a:lnTo>
                  <a:lnTo>
                    <a:pt x="444" y="1424"/>
                  </a:lnTo>
                  <a:lnTo>
                    <a:pt x="480" y="1418"/>
                  </a:lnTo>
                  <a:lnTo>
                    <a:pt x="494" y="1416"/>
                  </a:lnTo>
                  <a:lnTo>
                    <a:pt x="492" y="1415"/>
                  </a:lnTo>
                  <a:lnTo>
                    <a:pt x="490" y="1413"/>
                  </a:lnTo>
                  <a:lnTo>
                    <a:pt x="490" y="1411"/>
                  </a:lnTo>
                  <a:lnTo>
                    <a:pt x="488" y="1409"/>
                  </a:lnTo>
                  <a:lnTo>
                    <a:pt x="486" y="1407"/>
                  </a:lnTo>
                  <a:lnTo>
                    <a:pt x="478" y="1409"/>
                  </a:lnTo>
                  <a:lnTo>
                    <a:pt x="444" y="1413"/>
                  </a:lnTo>
                  <a:lnTo>
                    <a:pt x="407" y="1415"/>
                  </a:lnTo>
                  <a:lnTo>
                    <a:pt x="371" y="1416"/>
                  </a:lnTo>
                  <a:lnTo>
                    <a:pt x="334" y="1415"/>
                  </a:lnTo>
                  <a:lnTo>
                    <a:pt x="300" y="1413"/>
                  </a:lnTo>
                  <a:lnTo>
                    <a:pt x="263" y="1409"/>
                  </a:lnTo>
                  <a:lnTo>
                    <a:pt x="229" y="1401"/>
                  </a:lnTo>
                  <a:lnTo>
                    <a:pt x="196" y="1393"/>
                  </a:lnTo>
                  <a:lnTo>
                    <a:pt x="161" y="1384"/>
                  </a:lnTo>
                  <a:lnTo>
                    <a:pt x="129" y="1374"/>
                  </a:lnTo>
                  <a:lnTo>
                    <a:pt x="98" y="1361"/>
                  </a:lnTo>
                  <a:lnTo>
                    <a:pt x="66" y="1347"/>
                  </a:lnTo>
                  <a:lnTo>
                    <a:pt x="37" y="1332"/>
                  </a:lnTo>
                  <a:lnTo>
                    <a:pt x="6" y="1315"/>
                  </a:lnTo>
                  <a:lnTo>
                    <a:pt x="0" y="1311"/>
                  </a:lnTo>
                  <a:lnTo>
                    <a:pt x="0" y="1313"/>
                  </a:lnTo>
                  <a:lnTo>
                    <a:pt x="0" y="1315"/>
                  </a:lnTo>
                  <a:lnTo>
                    <a:pt x="0" y="1317"/>
                  </a:lnTo>
                  <a:lnTo>
                    <a:pt x="0" y="1319"/>
                  </a:lnTo>
                  <a:lnTo>
                    <a:pt x="0" y="1321"/>
                  </a:lnTo>
                  <a:lnTo>
                    <a:pt x="0" y="1322"/>
                  </a:lnTo>
                  <a:lnTo>
                    <a:pt x="0" y="1324"/>
                  </a:lnTo>
                  <a:close/>
                </a:path>
              </a:pathLst>
            </a:custGeom>
            <a:solidFill>
              <a:srgbClr val="7AC9FF"/>
            </a:solidFill>
            <a:ln w="9525">
              <a:noFill/>
              <a:round/>
            </a:ln>
          </p:spPr>
          <p:txBody>
            <a:bodyPr/>
            <a:lstStyle/>
            <a:p>
              <a:endParaRPr lang="en-US"/>
            </a:p>
          </p:txBody>
        </p:sp>
        <p:sp>
          <p:nvSpPr>
            <p:cNvPr id="21695" name="Freeform 395"/>
            <p:cNvSpPr>
              <a:spLocks noEditPoints="1"/>
            </p:cNvSpPr>
            <p:nvPr/>
          </p:nvSpPr>
          <p:spPr bwMode="auto">
            <a:xfrm>
              <a:off x="5115280" y="2454254"/>
              <a:ext cx="691444" cy="2247900"/>
            </a:xfrm>
            <a:custGeom>
              <a:avLst/>
              <a:gdLst>
                <a:gd name="T0" fmla="*/ 704850 w 490"/>
                <a:gd name="T1" fmla="*/ 6350 h 1416"/>
                <a:gd name="T2" fmla="*/ 588963 w 490"/>
                <a:gd name="T3" fmla="*/ 0 h 1416"/>
                <a:gd name="T4" fmla="*/ 473075 w 490"/>
                <a:gd name="T5" fmla="*/ 6350 h 1416"/>
                <a:gd name="T6" fmla="*/ 363538 w 490"/>
                <a:gd name="T7" fmla="*/ 22225 h 1416"/>
                <a:gd name="T8" fmla="*/ 254000 w 490"/>
                <a:gd name="T9" fmla="*/ 49212 h 1416"/>
                <a:gd name="T10" fmla="*/ 254000 w 490"/>
                <a:gd name="T11" fmla="*/ 52388 h 1416"/>
                <a:gd name="T12" fmla="*/ 250825 w 490"/>
                <a:gd name="T13" fmla="*/ 58738 h 1416"/>
                <a:gd name="T14" fmla="*/ 250825 w 490"/>
                <a:gd name="T15" fmla="*/ 65088 h 1416"/>
                <a:gd name="T16" fmla="*/ 247650 w 490"/>
                <a:gd name="T17" fmla="*/ 66675 h 1416"/>
                <a:gd name="T18" fmla="*/ 258763 w 490"/>
                <a:gd name="T19" fmla="*/ 66675 h 1416"/>
                <a:gd name="T20" fmla="*/ 366713 w 490"/>
                <a:gd name="T21" fmla="*/ 39687 h 1416"/>
                <a:gd name="T22" fmla="*/ 476250 w 490"/>
                <a:gd name="T23" fmla="*/ 22225 h 1416"/>
                <a:gd name="T24" fmla="*/ 588963 w 490"/>
                <a:gd name="T25" fmla="*/ 15875 h 1416"/>
                <a:gd name="T26" fmla="*/ 701675 w 490"/>
                <a:gd name="T27" fmla="*/ 22225 h 1416"/>
                <a:gd name="T28" fmla="*/ 735013 w 490"/>
                <a:gd name="T29" fmla="*/ 25400 h 1416"/>
                <a:gd name="T30" fmla="*/ 738188 w 490"/>
                <a:gd name="T31" fmla="*/ 22225 h 1416"/>
                <a:gd name="T32" fmla="*/ 741363 w 490"/>
                <a:gd name="T33" fmla="*/ 15875 h 1416"/>
                <a:gd name="T34" fmla="*/ 744538 w 490"/>
                <a:gd name="T35" fmla="*/ 12700 h 1416"/>
                <a:gd name="T36" fmla="*/ 0 w 490"/>
                <a:gd name="T37" fmla="*/ 2081213 h 1416"/>
                <a:gd name="T38" fmla="*/ 52388 w 490"/>
                <a:gd name="T39" fmla="*/ 2111375 h 1416"/>
                <a:gd name="T40" fmla="*/ 152400 w 490"/>
                <a:gd name="T41" fmla="*/ 2160588 h 1416"/>
                <a:gd name="T42" fmla="*/ 254000 w 490"/>
                <a:gd name="T43" fmla="*/ 2197100 h 1416"/>
                <a:gd name="T44" fmla="*/ 363538 w 490"/>
                <a:gd name="T45" fmla="*/ 2224088 h 1416"/>
                <a:gd name="T46" fmla="*/ 473075 w 490"/>
                <a:gd name="T47" fmla="*/ 2241550 h 1416"/>
                <a:gd name="T48" fmla="*/ 588963 w 490"/>
                <a:gd name="T49" fmla="*/ 2247900 h 1416"/>
                <a:gd name="T50" fmla="*/ 704850 w 490"/>
                <a:gd name="T51" fmla="*/ 2241550 h 1416"/>
                <a:gd name="T52" fmla="*/ 777875 w 490"/>
                <a:gd name="T53" fmla="*/ 2230438 h 1416"/>
                <a:gd name="T54" fmla="*/ 774700 w 490"/>
                <a:gd name="T55" fmla="*/ 2227263 h 1416"/>
                <a:gd name="T56" fmla="*/ 771525 w 490"/>
                <a:gd name="T57" fmla="*/ 2224088 h 1416"/>
                <a:gd name="T58" fmla="*/ 771525 w 490"/>
                <a:gd name="T59" fmla="*/ 2220913 h 1416"/>
                <a:gd name="T60" fmla="*/ 768350 w 490"/>
                <a:gd name="T61" fmla="*/ 2214563 h 1416"/>
                <a:gd name="T62" fmla="*/ 701675 w 490"/>
                <a:gd name="T63" fmla="*/ 2224088 h 1416"/>
                <a:gd name="T64" fmla="*/ 588963 w 490"/>
                <a:gd name="T65" fmla="*/ 2230438 h 1416"/>
                <a:gd name="T66" fmla="*/ 476250 w 490"/>
                <a:gd name="T67" fmla="*/ 2224088 h 1416"/>
                <a:gd name="T68" fmla="*/ 366713 w 490"/>
                <a:gd name="T69" fmla="*/ 2208213 h 1416"/>
                <a:gd name="T70" fmla="*/ 258763 w 490"/>
                <a:gd name="T71" fmla="*/ 2181225 h 1416"/>
                <a:gd name="T72" fmla="*/ 158750 w 490"/>
                <a:gd name="T73" fmla="*/ 2144713 h 1416"/>
                <a:gd name="T74" fmla="*/ 61913 w 490"/>
                <a:gd name="T75" fmla="*/ 2095500 h 1416"/>
                <a:gd name="T76" fmla="*/ 0 w 490"/>
                <a:gd name="T77" fmla="*/ 2058988 h 1416"/>
                <a:gd name="T78" fmla="*/ 0 w 490"/>
                <a:gd name="T79" fmla="*/ 2065338 h 1416"/>
                <a:gd name="T80" fmla="*/ 0 w 490"/>
                <a:gd name="T81" fmla="*/ 2071688 h 1416"/>
                <a:gd name="T82" fmla="*/ 0 w 490"/>
                <a:gd name="T83" fmla="*/ 2074863 h 1416"/>
                <a:gd name="T84" fmla="*/ 0 w 490"/>
                <a:gd name="T85" fmla="*/ 2081213 h 141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90"/>
                <a:gd name="T130" fmla="*/ 0 h 1416"/>
                <a:gd name="T131" fmla="*/ 490 w 490"/>
                <a:gd name="T132" fmla="*/ 1416 h 141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90" h="1416">
                  <a:moveTo>
                    <a:pt x="469" y="6"/>
                  </a:moveTo>
                  <a:lnTo>
                    <a:pt x="444" y="4"/>
                  </a:lnTo>
                  <a:lnTo>
                    <a:pt x="407" y="0"/>
                  </a:lnTo>
                  <a:lnTo>
                    <a:pt x="371" y="0"/>
                  </a:lnTo>
                  <a:lnTo>
                    <a:pt x="334" y="0"/>
                  </a:lnTo>
                  <a:lnTo>
                    <a:pt x="298" y="4"/>
                  </a:lnTo>
                  <a:lnTo>
                    <a:pt x="263" y="8"/>
                  </a:lnTo>
                  <a:lnTo>
                    <a:pt x="229" y="14"/>
                  </a:lnTo>
                  <a:lnTo>
                    <a:pt x="194" y="21"/>
                  </a:lnTo>
                  <a:lnTo>
                    <a:pt x="160" y="31"/>
                  </a:lnTo>
                  <a:lnTo>
                    <a:pt x="160" y="33"/>
                  </a:lnTo>
                  <a:lnTo>
                    <a:pt x="160" y="35"/>
                  </a:lnTo>
                  <a:lnTo>
                    <a:pt x="158" y="37"/>
                  </a:lnTo>
                  <a:lnTo>
                    <a:pt x="158" y="39"/>
                  </a:lnTo>
                  <a:lnTo>
                    <a:pt x="158" y="41"/>
                  </a:lnTo>
                  <a:lnTo>
                    <a:pt x="156" y="42"/>
                  </a:lnTo>
                  <a:lnTo>
                    <a:pt x="156" y="44"/>
                  </a:lnTo>
                  <a:lnTo>
                    <a:pt x="163" y="42"/>
                  </a:lnTo>
                  <a:lnTo>
                    <a:pt x="196" y="33"/>
                  </a:lnTo>
                  <a:lnTo>
                    <a:pt x="231" y="25"/>
                  </a:lnTo>
                  <a:lnTo>
                    <a:pt x="265" y="19"/>
                  </a:lnTo>
                  <a:lnTo>
                    <a:pt x="300" y="14"/>
                  </a:lnTo>
                  <a:lnTo>
                    <a:pt x="334" y="12"/>
                  </a:lnTo>
                  <a:lnTo>
                    <a:pt x="371" y="10"/>
                  </a:lnTo>
                  <a:lnTo>
                    <a:pt x="407" y="12"/>
                  </a:lnTo>
                  <a:lnTo>
                    <a:pt x="442" y="14"/>
                  </a:lnTo>
                  <a:lnTo>
                    <a:pt x="463" y="18"/>
                  </a:lnTo>
                  <a:lnTo>
                    <a:pt x="463" y="16"/>
                  </a:lnTo>
                  <a:lnTo>
                    <a:pt x="465" y="14"/>
                  </a:lnTo>
                  <a:lnTo>
                    <a:pt x="467" y="12"/>
                  </a:lnTo>
                  <a:lnTo>
                    <a:pt x="467" y="10"/>
                  </a:lnTo>
                  <a:lnTo>
                    <a:pt x="469" y="8"/>
                  </a:lnTo>
                  <a:lnTo>
                    <a:pt x="469" y="6"/>
                  </a:lnTo>
                  <a:close/>
                  <a:moveTo>
                    <a:pt x="0" y="1311"/>
                  </a:moveTo>
                  <a:lnTo>
                    <a:pt x="4" y="1313"/>
                  </a:lnTo>
                  <a:lnTo>
                    <a:pt x="33" y="1330"/>
                  </a:lnTo>
                  <a:lnTo>
                    <a:pt x="64" y="1345"/>
                  </a:lnTo>
                  <a:lnTo>
                    <a:pt x="96" y="1361"/>
                  </a:lnTo>
                  <a:lnTo>
                    <a:pt x="127" y="1372"/>
                  </a:lnTo>
                  <a:lnTo>
                    <a:pt x="160" y="1384"/>
                  </a:lnTo>
                  <a:lnTo>
                    <a:pt x="194" y="1393"/>
                  </a:lnTo>
                  <a:lnTo>
                    <a:pt x="229" y="1401"/>
                  </a:lnTo>
                  <a:lnTo>
                    <a:pt x="263" y="1407"/>
                  </a:lnTo>
                  <a:lnTo>
                    <a:pt x="298" y="1412"/>
                  </a:lnTo>
                  <a:lnTo>
                    <a:pt x="334" y="1414"/>
                  </a:lnTo>
                  <a:lnTo>
                    <a:pt x="371" y="1416"/>
                  </a:lnTo>
                  <a:lnTo>
                    <a:pt x="407" y="1414"/>
                  </a:lnTo>
                  <a:lnTo>
                    <a:pt x="444" y="1412"/>
                  </a:lnTo>
                  <a:lnTo>
                    <a:pt x="478" y="1407"/>
                  </a:lnTo>
                  <a:lnTo>
                    <a:pt x="490" y="1405"/>
                  </a:lnTo>
                  <a:lnTo>
                    <a:pt x="488" y="1403"/>
                  </a:lnTo>
                  <a:lnTo>
                    <a:pt x="486" y="1401"/>
                  </a:lnTo>
                  <a:lnTo>
                    <a:pt x="486" y="1399"/>
                  </a:lnTo>
                  <a:lnTo>
                    <a:pt x="484" y="1397"/>
                  </a:lnTo>
                  <a:lnTo>
                    <a:pt x="484" y="1395"/>
                  </a:lnTo>
                  <a:lnTo>
                    <a:pt x="476" y="1397"/>
                  </a:lnTo>
                  <a:lnTo>
                    <a:pt x="442" y="1401"/>
                  </a:lnTo>
                  <a:lnTo>
                    <a:pt x="407" y="1405"/>
                  </a:lnTo>
                  <a:lnTo>
                    <a:pt x="371" y="1405"/>
                  </a:lnTo>
                  <a:lnTo>
                    <a:pt x="334" y="1405"/>
                  </a:lnTo>
                  <a:lnTo>
                    <a:pt x="300" y="1401"/>
                  </a:lnTo>
                  <a:lnTo>
                    <a:pt x="265" y="1397"/>
                  </a:lnTo>
                  <a:lnTo>
                    <a:pt x="231" y="1391"/>
                  </a:lnTo>
                  <a:lnTo>
                    <a:pt x="196" y="1384"/>
                  </a:lnTo>
                  <a:lnTo>
                    <a:pt x="163" y="1374"/>
                  </a:lnTo>
                  <a:lnTo>
                    <a:pt x="131" y="1363"/>
                  </a:lnTo>
                  <a:lnTo>
                    <a:pt x="100" y="1351"/>
                  </a:lnTo>
                  <a:lnTo>
                    <a:pt x="69" y="1336"/>
                  </a:lnTo>
                  <a:lnTo>
                    <a:pt x="39" y="1320"/>
                  </a:lnTo>
                  <a:lnTo>
                    <a:pt x="10" y="1305"/>
                  </a:lnTo>
                  <a:lnTo>
                    <a:pt x="0" y="1297"/>
                  </a:lnTo>
                  <a:lnTo>
                    <a:pt x="0" y="1299"/>
                  </a:lnTo>
                  <a:lnTo>
                    <a:pt x="0" y="1301"/>
                  </a:lnTo>
                  <a:lnTo>
                    <a:pt x="0" y="1303"/>
                  </a:lnTo>
                  <a:lnTo>
                    <a:pt x="0" y="1305"/>
                  </a:lnTo>
                  <a:lnTo>
                    <a:pt x="0" y="1307"/>
                  </a:lnTo>
                  <a:lnTo>
                    <a:pt x="0" y="1309"/>
                  </a:lnTo>
                  <a:lnTo>
                    <a:pt x="0" y="1311"/>
                  </a:lnTo>
                  <a:close/>
                </a:path>
              </a:pathLst>
            </a:custGeom>
            <a:solidFill>
              <a:srgbClr val="7BCAFF"/>
            </a:solidFill>
            <a:ln w="9525">
              <a:noFill/>
              <a:round/>
            </a:ln>
          </p:spPr>
          <p:txBody>
            <a:bodyPr/>
            <a:lstStyle/>
            <a:p>
              <a:endParaRPr lang="en-US"/>
            </a:p>
          </p:txBody>
        </p:sp>
        <p:sp>
          <p:nvSpPr>
            <p:cNvPr id="21696" name="Freeform 396"/>
            <p:cNvSpPr>
              <a:spLocks noEditPoints="1"/>
            </p:cNvSpPr>
            <p:nvPr/>
          </p:nvSpPr>
          <p:spPr bwMode="auto">
            <a:xfrm>
              <a:off x="5112456" y="2463779"/>
              <a:ext cx="688622" cy="2228850"/>
            </a:xfrm>
            <a:custGeom>
              <a:avLst/>
              <a:gdLst>
                <a:gd name="T0" fmla="*/ 708025 w 488"/>
                <a:gd name="T1" fmla="*/ 3175 h 1404"/>
                <a:gd name="T2" fmla="*/ 592138 w 488"/>
                <a:gd name="T3" fmla="*/ 0 h 1404"/>
                <a:gd name="T4" fmla="*/ 479425 w 488"/>
                <a:gd name="T5" fmla="*/ 3175 h 1404"/>
                <a:gd name="T6" fmla="*/ 366713 w 488"/>
                <a:gd name="T7" fmla="*/ 20637 h 1404"/>
                <a:gd name="T8" fmla="*/ 258763 w 488"/>
                <a:gd name="T9" fmla="*/ 49212 h 1404"/>
                <a:gd name="T10" fmla="*/ 254000 w 488"/>
                <a:gd name="T11" fmla="*/ 55563 h 1404"/>
                <a:gd name="T12" fmla="*/ 250825 w 488"/>
                <a:gd name="T13" fmla="*/ 57150 h 1404"/>
                <a:gd name="T14" fmla="*/ 250825 w 488"/>
                <a:gd name="T15" fmla="*/ 63500 h 1404"/>
                <a:gd name="T16" fmla="*/ 247650 w 488"/>
                <a:gd name="T17" fmla="*/ 69850 h 1404"/>
                <a:gd name="T18" fmla="*/ 265113 w 488"/>
                <a:gd name="T19" fmla="*/ 63500 h 1404"/>
                <a:gd name="T20" fmla="*/ 369888 w 488"/>
                <a:gd name="T21" fmla="*/ 36512 h 1404"/>
                <a:gd name="T22" fmla="*/ 479425 w 488"/>
                <a:gd name="T23" fmla="*/ 20637 h 1404"/>
                <a:gd name="T24" fmla="*/ 592138 w 488"/>
                <a:gd name="T25" fmla="*/ 15875 h 1404"/>
                <a:gd name="T26" fmla="*/ 704850 w 488"/>
                <a:gd name="T27" fmla="*/ 20637 h 1404"/>
                <a:gd name="T28" fmla="*/ 735013 w 488"/>
                <a:gd name="T29" fmla="*/ 23812 h 1404"/>
                <a:gd name="T30" fmla="*/ 738188 w 488"/>
                <a:gd name="T31" fmla="*/ 19050 h 1404"/>
                <a:gd name="T32" fmla="*/ 738188 w 488"/>
                <a:gd name="T33" fmla="*/ 15875 h 1404"/>
                <a:gd name="T34" fmla="*/ 741363 w 488"/>
                <a:gd name="T35" fmla="*/ 12700 h 1404"/>
                <a:gd name="T36" fmla="*/ 3175 w 488"/>
                <a:gd name="T37" fmla="*/ 2062163 h 1404"/>
                <a:gd name="T38" fmla="*/ 61913 w 488"/>
                <a:gd name="T39" fmla="*/ 2095500 h 1404"/>
                <a:gd name="T40" fmla="*/ 158750 w 488"/>
                <a:gd name="T41" fmla="*/ 2141538 h 1404"/>
                <a:gd name="T42" fmla="*/ 258763 w 488"/>
                <a:gd name="T43" fmla="*/ 2178050 h 1404"/>
                <a:gd name="T44" fmla="*/ 366713 w 488"/>
                <a:gd name="T45" fmla="*/ 2205038 h 1404"/>
                <a:gd name="T46" fmla="*/ 479425 w 488"/>
                <a:gd name="T47" fmla="*/ 2224088 h 1404"/>
                <a:gd name="T48" fmla="*/ 592138 w 488"/>
                <a:gd name="T49" fmla="*/ 2228850 h 1404"/>
                <a:gd name="T50" fmla="*/ 708025 w 488"/>
                <a:gd name="T51" fmla="*/ 2224088 h 1404"/>
                <a:gd name="T52" fmla="*/ 774700 w 488"/>
                <a:gd name="T53" fmla="*/ 2214563 h 1404"/>
                <a:gd name="T54" fmla="*/ 774700 w 488"/>
                <a:gd name="T55" fmla="*/ 2211388 h 1404"/>
                <a:gd name="T56" fmla="*/ 771525 w 488"/>
                <a:gd name="T57" fmla="*/ 2205038 h 1404"/>
                <a:gd name="T58" fmla="*/ 768350 w 488"/>
                <a:gd name="T59" fmla="*/ 2201863 h 1404"/>
                <a:gd name="T60" fmla="*/ 765175 w 488"/>
                <a:gd name="T61" fmla="*/ 2198688 h 1404"/>
                <a:gd name="T62" fmla="*/ 704850 w 488"/>
                <a:gd name="T63" fmla="*/ 2208213 h 1404"/>
                <a:gd name="T64" fmla="*/ 592138 w 488"/>
                <a:gd name="T65" fmla="*/ 2211388 h 1404"/>
                <a:gd name="T66" fmla="*/ 479425 w 488"/>
                <a:gd name="T67" fmla="*/ 2208213 h 1404"/>
                <a:gd name="T68" fmla="*/ 369888 w 488"/>
                <a:gd name="T69" fmla="*/ 2190750 h 1404"/>
                <a:gd name="T70" fmla="*/ 265113 w 488"/>
                <a:gd name="T71" fmla="*/ 2162175 h 1404"/>
                <a:gd name="T72" fmla="*/ 165100 w 488"/>
                <a:gd name="T73" fmla="*/ 2125663 h 1404"/>
                <a:gd name="T74" fmla="*/ 68263 w 488"/>
                <a:gd name="T75" fmla="*/ 2079625 h 1404"/>
                <a:gd name="T76" fmla="*/ 0 w 488"/>
                <a:gd name="T77" fmla="*/ 2041525 h 1404"/>
                <a:gd name="T78" fmla="*/ 0 w 488"/>
                <a:gd name="T79" fmla="*/ 2043113 h 1404"/>
                <a:gd name="T80" fmla="*/ 3175 w 488"/>
                <a:gd name="T81" fmla="*/ 2049463 h 1404"/>
                <a:gd name="T82" fmla="*/ 3175 w 488"/>
                <a:gd name="T83" fmla="*/ 2055813 h 1404"/>
                <a:gd name="T84" fmla="*/ 3175 w 488"/>
                <a:gd name="T85" fmla="*/ 2062163 h 14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88"/>
                <a:gd name="T130" fmla="*/ 0 h 1404"/>
                <a:gd name="T131" fmla="*/ 488 w 488"/>
                <a:gd name="T132" fmla="*/ 1404 h 14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88" h="1404">
                  <a:moveTo>
                    <a:pt x="469" y="6"/>
                  </a:moveTo>
                  <a:lnTo>
                    <a:pt x="446" y="2"/>
                  </a:lnTo>
                  <a:lnTo>
                    <a:pt x="409" y="0"/>
                  </a:lnTo>
                  <a:lnTo>
                    <a:pt x="373" y="0"/>
                  </a:lnTo>
                  <a:lnTo>
                    <a:pt x="336" y="0"/>
                  </a:lnTo>
                  <a:lnTo>
                    <a:pt x="302" y="2"/>
                  </a:lnTo>
                  <a:lnTo>
                    <a:pt x="265" y="8"/>
                  </a:lnTo>
                  <a:lnTo>
                    <a:pt x="231" y="13"/>
                  </a:lnTo>
                  <a:lnTo>
                    <a:pt x="198" y="21"/>
                  </a:lnTo>
                  <a:lnTo>
                    <a:pt x="163" y="31"/>
                  </a:lnTo>
                  <a:lnTo>
                    <a:pt x="160" y="33"/>
                  </a:lnTo>
                  <a:lnTo>
                    <a:pt x="160" y="35"/>
                  </a:lnTo>
                  <a:lnTo>
                    <a:pt x="158" y="36"/>
                  </a:lnTo>
                  <a:lnTo>
                    <a:pt x="158" y="38"/>
                  </a:lnTo>
                  <a:lnTo>
                    <a:pt x="158" y="40"/>
                  </a:lnTo>
                  <a:lnTo>
                    <a:pt x="156" y="42"/>
                  </a:lnTo>
                  <a:lnTo>
                    <a:pt x="156" y="44"/>
                  </a:lnTo>
                  <a:lnTo>
                    <a:pt x="167" y="40"/>
                  </a:lnTo>
                  <a:lnTo>
                    <a:pt x="200" y="33"/>
                  </a:lnTo>
                  <a:lnTo>
                    <a:pt x="233" y="23"/>
                  </a:lnTo>
                  <a:lnTo>
                    <a:pt x="267" y="17"/>
                  </a:lnTo>
                  <a:lnTo>
                    <a:pt x="302" y="13"/>
                  </a:lnTo>
                  <a:lnTo>
                    <a:pt x="338" y="12"/>
                  </a:lnTo>
                  <a:lnTo>
                    <a:pt x="373" y="10"/>
                  </a:lnTo>
                  <a:lnTo>
                    <a:pt x="409" y="12"/>
                  </a:lnTo>
                  <a:lnTo>
                    <a:pt x="444" y="13"/>
                  </a:lnTo>
                  <a:lnTo>
                    <a:pt x="461" y="15"/>
                  </a:lnTo>
                  <a:lnTo>
                    <a:pt x="463" y="15"/>
                  </a:lnTo>
                  <a:lnTo>
                    <a:pt x="463" y="13"/>
                  </a:lnTo>
                  <a:lnTo>
                    <a:pt x="465" y="12"/>
                  </a:lnTo>
                  <a:lnTo>
                    <a:pt x="465" y="10"/>
                  </a:lnTo>
                  <a:lnTo>
                    <a:pt x="467" y="8"/>
                  </a:lnTo>
                  <a:lnTo>
                    <a:pt x="469" y="6"/>
                  </a:lnTo>
                  <a:close/>
                  <a:moveTo>
                    <a:pt x="2" y="1299"/>
                  </a:moveTo>
                  <a:lnTo>
                    <a:pt x="8" y="1303"/>
                  </a:lnTo>
                  <a:lnTo>
                    <a:pt x="39" y="1320"/>
                  </a:lnTo>
                  <a:lnTo>
                    <a:pt x="68" y="1335"/>
                  </a:lnTo>
                  <a:lnTo>
                    <a:pt x="100" y="1349"/>
                  </a:lnTo>
                  <a:lnTo>
                    <a:pt x="131" y="1362"/>
                  </a:lnTo>
                  <a:lnTo>
                    <a:pt x="163" y="1372"/>
                  </a:lnTo>
                  <a:lnTo>
                    <a:pt x="198" y="1381"/>
                  </a:lnTo>
                  <a:lnTo>
                    <a:pt x="231" y="1389"/>
                  </a:lnTo>
                  <a:lnTo>
                    <a:pt x="265" y="1397"/>
                  </a:lnTo>
                  <a:lnTo>
                    <a:pt x="302" y="1401"/>
                  </a:lnTo>
                  <a:lnTo>
                    <a:pt x="336" y="1403"/>
                  </a:lnTo>
                  <a:lnTo>
                    <a:pt x="373" y="1404"/>
                  </a:lnTo>
                  <a:lnTo>
                    <a:pt x="409" y="1403"/>
                  </a:lnTo>
                  <a:lnTo>
                    <a:pt x="446" y="1401"/>
                  </a:lnTo>
                  <a:lnTo>
                    <a:pt x="480" y="1397"/>
                  </a:lnTo>
                  <a:lnTo>
                    <a:pt x="488" y="1395"/>
                  </a:lnTo>
                  <a:lnTo>
                    <a:pt x="488" y="1393"/>
                  </a:lnTo>
                  <a:lnTo>
                    <a:pt x="486" y="1391"/>
                  </a:lnTo>
                  <a:lnTo>
                    <a:pt x="486" y="1389"/>
                  </a:lnTo>
                  <a:lnTo>
                    <a:pt x="484" y="1389"/>
                  </a:lnTo>
                  <a:lnTo>
                    <a:pt x="484" y="1387"/>
                  </a:lnTo>
                  <a:lnTo>
                    <a:pt x="484" y="1385"/>
                  </a:lnTo>
                  <a:lnTo>
                    <a:pt x="482" y="1385"/>
                  </a:lnTo>
                  <a:lnTo>
                    <a:pt x="478" y="1385"/>
                  </a:lnTo>
                  <a:lnTo>
                    <a:pt x="444" y="1391"/>
                  </a:lnTo>
                  <a:lnTo>
                    <a:pt x="409" y="1393"/>
                  </a:lnTo>
                  <a:lnTo>
                    <a:pt x="373" y="1393"/>
                  </a:lnTo>
                  <a:lnTo>
                    <a:pt x="338" y="1393"/>
                  </a:lnTo>
                  <a:lnTo>
                    <a:pt x="302" y="1391"/>
                  </a:lnTo>
                  <a:lnTo>
                    <a:pt x="267" y="1385"/>
                  </a:lnTo>
                  <a:lnTo>
                    <a:pt x="233" y="1380"/>
                  </a:lnTo>
                  <a:lnTo>
                    <a:pt x="200" y="1372"/>
                  </a:lnTo>
                  <a:lnTo>
                    <a:pt x="167" y="1362"/>
                  </a:lnTo>
                  <a:lnTo>
                    <a:pt x="135" y="1351"/>
                  </a:lnTo>
                  <a:lnTo>
                    <a:pt x="104" y="1339"/>
                  </a:lnTo>
                  <a:lnTo>
                    <a:pt x="73" y="1326"/>
                  </a:lnTo>
                  <a:lnTo>
                    <a:pt x="43" y="1310"/>
                  </a:lnTo>
                  <a:lnTo>
                    <a:pt x="14" y="1293"/>
                  </a:lnTo>
                  <a:lnTo>
                    <a:pt x="0" y="1286"/>
                  </a:lnTo>
                  <a:lnTo>
                    <a:pt x="0" y="1287"/>
                  </a:lnTo>
                  <a:lnTo>
                    <a:pt x="0" y="1289"/>
                  </a:lnTo>
                  <a:lnTo>
                    <a:pt x="2" y="1291"/>
                  </a:lnTo>
                  <a:lnTo>
                    <a:pt x="2" y="1293"/>
                  </a:lnTo>
                  <a:lnTo>
                    <a:pt x="2" y="1295"/>
                  </a:lnTo>
                  <a:lnTo>
                    <a:pt x="2" y="1297"/>
                  </a:lnTo>
                  <a:lnTo>
                    <a:pt x="2" y="1299"/>
                  </a:lnTo>
                  <a:close/>
                </a:path>
              </a:pathLst>
            </a:custGeom>
            <a:solidFill>
              <a:srgbClr val="7CCAFF"/>
            </a:solidFill>
            <a:ln w="9525">
              <a:noFill/>
              <a:round/>
            </a:ln>
          </p:spPr>
          <p:txBody>
            <a:bodyPr/>
            <a:lstStyle/>
            <a:p>
              <a:endParaRPr lang="en-US"/>
            </a:p>
          </p:txBody>
        </p:sp>
        <p:sp>
          <p:nvSpPr>
            <p:cNvPr id="21697" name="Freeform 397"/>
            <p:cNvSpPr>
              <a:spLocks noEditPoints="1"/>
            </p:cNvSpPr>
            <p:nvPr/>
          </p:nvSpPr>
          <p:spPr bwMode="auto">
            <a:xfrm>
              <a:off x="5112456" y="2470132"/>
              <a:ext cx="685800" cy="2214563"/>
            </a:xfrm>
            <a:custGeom>
              <a:avLst/>
              <a:gdLst>
                <a:gd name="T0" fmla="*/ 704850 w 486"/>
                <a:gd name="T1" fmla="*/ 6350 h 1395"/>
                <a:gd name="T2" fmla="*/ 592138 w 486"/>
                <a:gd name="T3" fmla="*/ 0 h 1395"/>
                <a:gd name="T4" fmla="*/ 479425 w 486"/>
                <a:gd name="T5" fmla="*/ 6350 h 1395"/>
                <a:gd name="T6" fmla="*/ 369888 w 486"/>
                <a:gd name="T7" fmla="*/ 23813 h 1395"/>
                <a:gd name="T8" fmla="*/ 261938 w 486"/>
                <a:gd name="T9" fmla="*/ 50800 h 1395"/>
                <a:gd name="T10" fmla="*/ 250825 w 486"/>
                <a:gd name="T11" fmla="*/ 57150 h 1395"/>
                <a:gd name="T12" fmla="*/ 247650 w 486"/>
                <a:gd name="T13" fmla="*/ 63500 h 1395"/>
                <a:gd name="T14" fmla="*/ 247650 w 486"/>
                <a:gd name="T15" fmla="*/ 66675 h 1395"/>
                <a:gd name="T16" fmla="*/ 244475 w 486"/>
                <a:gd name="T17" fmla="*/ 73025 h 1395"/>
                <a:gd name="T18" fmla="*/ 268288 w 486"/>
                <a:gd name="T19" fmla="*/ 66675 h 1395"/>
                <a:gd name="T20" fmla="*/ 373063 w 486"/>
                <a:gd name="T21" fmla="*/ 39688 h 1395"/>
                <a:gd name="T22" fmla="*/ 482600 w 486"/>
                <a:gd name="T23" fmla="*/ 23813 h 1395"/>
                <a:gd name="T24" fmla="*/ 592138 w 486"/>
                <a:gd name="T25" fmla="*/ 17463 h 1395"/>
                <a:gd name="T26" fmla="*/ 704850 w 486"/>
                <a:gd name="T27" fmla="*/ 23813 h 1395"/>
                <a:gd name="T28" fmla="*/ 728663 w 486"/>
                <a:gd name="T29" fmla="*/ 23813 h 1395"/>
                <a:gd name="T30" fmla="*/ 731838 w 486"/>
                <a:gd name="T31" fmla="*/ 20638 h 1395"/>
                <a:gd name="T32" fmla="*/ 735013 w 486"/>
                <a:gd name="T33" fmla="*/ 17463 h 1395"/>
                <a:gd name="T34" fmla="*/ 738188 w 486"/>
                <a:gd name="T35" fmla="*/ 12700 h 1395"/>
                <a:gd name="T36" fmla="*/ 3175 w 486"/>
                <a:gd name="T37" fmla="*/ 2043113 h 1395"/>
                <a:gd name="T38" fmla="*/ 65088 w 486"/>
                <a:gd name="T39" fmla="*/ 2079626 h 1395"/>
                <a:gd name="T40" fmla="*/ 161925 w 486"/>
                <a:gd name="T41" fmla="*/ 2128838 h 1395"/>
                <a:gd name="T42" fmla="*/ 261938 w 486"/>
                <a:gd name="T43" fmla="*/ 2165351 h 1395"/>
                <a:gd name="T44" fmla="*/ 369888 w 486"/>
                <a:gd name="T45" fmla="*/ 2192338 h 1395"/>
                <a:gd name="T46" fmla="*/ 479425 w 486"/>
                <a:gd name="T47" fmla="*/ 2208213 h 1395"/>
                <a:gd name="T48" fmla="*/ 592138 w 486"/>
                <a:gd name="T49" fmla="*/ 2214563 h 1395"/>
                <a:gd name="T50" fmla="*/ 704850 w 486"/>
                <a:gd name="T51" fmla="*/ 2208213 h 1395"/>
                <a:gd name="T52" fmla="*/ 771525 w 486"/>
                <a:gd name="T53" fmla="*/ 2198688 h 1395"/>
                <a:gd name="T54" fmla="*/ 768350 w 486"/>
                <a:gd name="T55" fmla="*/ 2195513 h 1395"/>
                <a:gd name="T56" fmla="*/ 765175 w 486"/>
                <a:gd name="T57" fmla="*/ 2192338 h 1395"/>
                <a:gd name="T58" fmla="*/ 762000 w 486"/>
                <a:gd name="T59" fmla="*/ 2189163 h 1395"/>
                <a:gd name="T60" fmla="*/ 762000 w 486"/>
                <a:gd name="T61" fmla="*/ 2184401 h 1395"/>
                <a:gd name="T62" fmla="*/ 704850 w 486"/>
                <a:gd name="T63" fmla="*/ 2192338 h 1395"/>
                <a:gd name="T64" fmla="*/ 592138 w 486"/>
                <a:gd name="T65" fmla="*/ 2198688 h 1395"/>
                <a:gd name="T66" fmla="*/ 482600 w 486"/>
                <a:gd name="T67" fmla="*/ 2192338 h 1395"/>
                <a:gd name="T68" fmla="*/ 373063 w 486"/>
                <a:gd name="T69" fmla="*/ 2174876 h 1395"/>
                <a:gd name="T70" fmla="*/ 268288 w 486"/>
                <a:gd name="T71" fmla="*/ 2149476 h 1395"/>
                <a:gd name="T72" fmla="*/ 168275 w 486"/>
                <a:gd name="T73" fmla="*/ 2109788 h 1395"/>
                <a:gd name="T74" fmla="*/ 73025 w 486"/>
                <a:gd name="T75" fmla="*/ 2065338 h 1395"/>
                <a:gd name="T76" fmla="*/ 0 w 486"/>
                <a:gd name="T77" fmla="*/ 2022476 h 1395"/>
                <a:gd name="T78" fmla="*/ 0 w 486"/>
                <a:gd name="T79" fmla="*/ 2028826 h 1395"/>
                <a:gd name="T80" fmla="*/ 0 w 486"/>
                <a:gd name="T81" fmla="*/ 2035176 h 1395"/>
                <a:gd name="T82" fmla="*/ 0 w 486"/>
                <a:gd name="T83" fmla="*/ 2036763 h 1395"/>
                <a:gd name="T84" fmla="*/ 3175 w 486"/>
                <a:gd name="T85" fmla="*/ 2043113 h 139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86"/>
                <a:gd name="T130" fmla="*/ 0 h 1395"/>
                <a:gd name="T131" fmla="*/ 486 w 486"/>
                <a:gd name="T132" fmla="*/ 1395 h 139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86" h="1395">
                  <a:moveTo>
                    <a:pt x="465" y="8"/>
                  </a:moveTo>
                  <a:lnTo>
                    <a:pt x="444" y="4"/>
                  </a:lnTo>
                  <a:lnTo>
                    <a:pt x="409" y="2"/>
                  </a:lnTo>
                  <a:lnTo>
                    <a:pt x="373" y="0"/>
                  </a:lnTo>
                  <a:lnTo>
                    <a:pt x="336" y="2"/>
                  </a:lnTo>
                  <a:lnTo>
                    <a:pt x="302" y="4"/>
                  </a:lnTo>
                  <a:lnTo>
                    <a:pt x="267" y="9"/>
                  </a:lnTo>
                  <a:lnTo>
                    <a:pt x="233" y="15"/>
                  </a:lnTo>
                  <a:lnTo>
                    <a:pt x="198" y="23"/>
                  </a:lnTo>
                  <a:lnTo>
                    <a:pt x="165" y="32"/>
                  </a:lnTo>
                  <a:lnTo>
                    <a:pt x="158" y="34"/>
                  </a:lnTo>
                  <a:lnTo>
                    <a:pt x="158" y="36"/>
                  </a:lnTo>
                  <a:lnTo>
                    <a:pt x="156" y="38"/>
                  </a:lnTo>
                  <a:lnTo>
                    <a:pt x="156" y="40"/>
                  </a:lnTo>
                  <a:lnTo>
                    <a:pt x="156" y="42"/>
                  </a:lnTo>
                  <a:lnTo>
                    <a:pt x="154" y="44"/>
                  </a:lnTo>
                  <a:lnTo>
                    <a:pt x="154" y="46"/>
                  </a:lnTo>
                  <a:lnTo>
                    <a:pt x="154" y="48"/>
                  </a:lnTo>
                  <a:lnTo>
                    <a:pt x="169" y="42"/>
                  </a:lnTo>
                  <a:lnTo>
                    <a:pt x="202" y="32"/>
                  </a:lnTo>
                  <a:lnTo>
                    <a:pt x="235" y="25"/>
                  </a:lnTo>
                  <a:lnTo>
                    <a:pt x="269" y="19"/>
                  </a:lnTo>
                  <a:lnTo>
                    <a:pt x="304" y="15"/>
                  </a:lnTo>
                  <a:lnTo>
                    <a:pt x="338" y="11"/>
                  </a:lnTo>
                  <a:lnTo>
                    <a:pt x="373" y="11"/>
                  </a:lnTo>
                  <a:lnTo>
                    <a:pt x="407" y="11"/>
                  </a:lnTo>
                  <a:lnTo>
                    <a:pt x="444" y="15"/>
                  </a:lnTo>
                  <a:lnTo>
                    <a:pt x="459" y="17"/>
                  </a:lnTo>
                  <a:lnTo>
                    <a:pt x="459" y="15"/>
                  </a:lnTo>
                  <a:lnTo>
                    <a:pt x="461" y="15"/>
                  </a:lnTo>
                  <a:lnTo>
                    <a:pt x="461" y="13"/>
                  </a:lnTo>
                  <a:lnTo>
                    <a:pt x="461" y="11"/>
                  </a:lnTo>
                  <a:lnTo>
                    <a:pt x="463" y="11"/>
                  </a:lnTo>
                  <a:lnTo>
                    <a:pt x="463" y="9"/>
                  </a:lnTo>
                  <a:lnTo>
                    <a:pt x="465" y="8"/>
                  </a:lnTo>
                  <a:close/>
                  <a:moveTo>
                    <a:pt x="2" y="1287"/>
                  </a:moveTo>
                  <a:lnTo>
                    <a:pt x="12" y="1295"/>
                  </a:lnTo>
                  <a:lnTo>
                    <a:pt x="41" y="1310"/>
                  </a:lnTo>
                  <a:lnTo>
                    <a:pt x="71" y="1326"/>
                  </a:lnTo>
                  <a:lnTo>
                    <a:pt x="102" y="1341"/>
                  </a:lnTo>
                  <a:lnTo>
                    <a:pt x="133" y="1353"/>
                  </a:lnTo>
                  <a:lnTo>
                    <a:pt x="165" y="1364"/>
                  </a:lnTo>
                  <a:lnTo>
                    <a:pt x="198" y="1374"/>
                  </a:lnTo>
                  <a:lnTo>
                    <a:pt x="233" y="1381"/>
                  </a:lnTo>
                  <a:lnTo>
                    <a:pt x="267" y="1387"/>
                  </a:lnTo>
                  <a:lnTo>
                    <a:pt x="302" y="1391"/>
                  </a:lnTo>
                  <a:lnTo>
                    <a:pt x="336" y="1395"/>
                  </a:lnTo>
                  <a:lnTo>
                    <a:pt x="373" y="1395"/>
                  </a:lnTo>
                  <a:lnTo>
                    <a:pt x="409" y="1395"/>
                  </a:lnTo>
                  <a:lnTo>
                    <a:pt x="444" y="1391"/>
                  </a:lnTo>
                  <a:lnTo>
                    <a:pt x="478" y="1387"/>
                  </a:lnTo>
                  <a:lnTo>
                    <a:pt x="486" y="1385"/>
                  </a:lnTo>
                  <a:lnTo>
                    <a:pt x="484" y="1385"/>
                  </a:lnTo>
                  <a:lnTo>
                    <a:pt x="484" y="1383"/>
                  </a:lnTo>
                  <a:lnTo>
                    <a:pt x="484" y="1381"/>
                  </a:lnTo>
                  <a:lnTo>
                    <a:pt x="482" y="1381"/>
                  </a:lnTo>
                  <a:lnTo>
                    <a:pt x="482" y="1379"/>
                  </a:lnTo>
                  <a:lnTo>
                    <a:pt x="480" y="1379"/>
                  </a:lnTo>
                  <a:lnTo>
                    <a:pt x="480" y="1377"/>
                  </a:lnTo>
                  <a:lnTo>
                    <a:pt x="480" y="1376"/>
                  </a:lnTo>
                  <a:lnTo>
                    <a:pt x="478" y="1376"/>
                  </a:lnTo>
                  <a:lnTo>
                    <a:pt x="444" y="1381"/>
                  </a:lnTo>
                  <a:lnTo>
                    <a:pt x="407" y="1383"/>
                  </a:lnTo>
                  <a:lnTo>
                    <a:pt x="373" y="1385"/>
                  </a:lnTo>
                  <a:lnTo>
                    <a:pt x="338" y="1383"/>
                  </a:lnTo>
                  <a:lnTo>
                    <a:pt x="304" y="1381"/>
                  </a:lnTo>
                  <a:lnTo>
                    <a:pt x="269" y="1376"/>
                  </a:lnTo>
                  <a:lnTo>
                    <a:pt x="235" y="1370"/>
                  </a:lnTo>
                  <a:lnTo>
                    <a:pt x="202" y="1362"/>
                  </a:lnTo>
                  <a:lnTo>
                    <a:pt x="169" y="1354"/>
                  </a:lnTo>
                  <a:lnTo>
                    <a:pt x="137" y="1343"/>
                  </a:lnTo>
                  <a:lnTo>
                    <a:pt x="106" y="1329"/>
                  </a:lnTo>
                  <a:lnTo>
                    <a:pt x="75" y="1316"/>
                  </a:lnTo>
                  <a:lnTo>
                    <a:pt x="46" y="1301"/>
                  </a:lnTo>
                  <a:lnTo>
                    <a:pt x="18" y="1285"/>
                  </a:lnTo>
                  <a:lnTo>
                    <a:pt x="0" y="1274"/>
                  </a:lnTo>
                  <a:lnTo>
                    <a:pt x="0" y="1276"/>
                  </a:lnTo>
                  <a:lnTo>
                    <a:pt x="0" y="1278"/>
                  </a:lnTo>
                  <a:lnTo>
                    <a:pt x="0" y="1280"/>
                  </a:lnTo>
                  <a:lnTo>
                    <a:pt x="0" y="1282"/>
                  </a:lnTo>
                  <a:lnTo>
                    <a:pt x="0" y="1283"/>
                  </a:lnTo>
                  <a:lnTo>
                    <a:pt x="0" y="1285"/>
                  </a:lnTo>
                  <a:lnTo>
                    <a:pt x="2" y="1287"/>
                  </a:lnTo>
                  <a:close/>
                </a:path>
              </a:pathLst>
            </a:custGeom>
            <a:solidFill>
              <a:srgbClr val="7DCBFF"/>
            </a:solidFill>
            <a:ln w="9525">
              <a:noFill/>
              <a:round/>
            </a:ln>
          </p:spPr>
          <p:txBody>
            <a:bodyPr/>
            <a:lstStyle/>
            <a:p>
              <a:endParaRPr lang="en-US"/>
            </a:p>
          </p:txBody>
        </p:sp>
        <p:sp>
          <p:nvSpPr>
            <p:cNvPr id="21698" name="Freeform 398"/>
            <p:cNvSpPr>
              <a:spLocks noEditPoints="1"/>
            </p:cNvSpPr>
            <p:nvPr/>
          </p:nvSpPr>
          <p:spPr bwMode="auto">
            <a:xfrm>
              <a:off x="5112456" y="2479657"/>
              <a:ext cx="680156" cy="2195513"/>
            </a:xfrm>
            <a:custGeom>
              <a:avLst/>
              <a:gdLst>
                <a:gd name="T0" fmla="*/ 704850 w 482"/>
                <a:gd name="T1" fmla="*/ 4763 h 1383"/>
                <a:gd name="T2" fmla="*/ 592138 w 482"/>
                <a:gd name="T3" fmla="*/ 0 h 1383"/>
                <a:gd name="T4" fmla="*/ 479425 w 482"/>
                <a:gd name="T5" fmla="*/ 4763 h 1383"/>
                <a:gd name="T6" fmla="*/ 369888 w 482"/>
                <a:gd name="T7" fmla="*/ 20638 h 1383"/>
                <a:gd name="T8" fmla="*/ 265113 w 482"/>
                <a:gd name="T9" fmla="*/ 47625 h 1383"/>
                <a:gd name="T10" fmla="*/ 247650 w 482"/>
                <a:gd name="T11" fmla="*/ 57150 h 1383"/>
                <a:gd name="T12" fmla="*/ 244475 w 482"/>
                <a:gd name="T13" fmla="*/ 63500 h 1383"/>
                <a:gd name="T14" fmla="*/ 241300 w 482"/>
                <a:gd name="T15" fmla="*/ 69850 h 1383"/>
                <a:gd name="T16" fmla="*/ 241300 w 482"/>
                <a:gd name="T17" fmla="*/ 73025 h 1383"/>
                <a:gd name="T18" fmla="*/ 271463 w 482"/>
                <a:gd name="T19" fmla="*/ 66675 h 1383"/>
                <a:gd name="T20" fmla="*/ 374650 w 482"/>
                <a:gd name="T21" fmla="*/ 39688 h 1383"/>
                <a:gd name="T22" fmla="*/ 482600 w 482"/>
                <a:gd name="T23" fmla="*/ 23813 h 1383"/>
                <a:gd name="T24" fmla="*/ 592138 w 482"/>
                <a:gd name="T25" fmla="*/ 17463 h 1383"/>
                <a:gd name="T26" fmla="*/ 701675 w 482"/>
                <a:gd name="T27" fmla="*/ 23813 h 1383"/>
                <a:gd name="T28" fmla="*/ 725488 w 482"/>
                <a:gd name="T29" fmla="*/ 23813 h 1383"/>
                <a:gd name="T30" fmla="*/ 725488 w 482"/>
                <a:gd name="T31" fmla="*/ 17463 h 1383"/>
                <a:gd name="T32" fmla="*/ 728663 w 482"/>
                <a:gd name="T33" fmla="*/ 14288 h 1383"/>
                <a:gd name="T34" fmla="*/ 731838 w 482"/>
                <a:gd name="T35" fmla="*/ 11113 h 1383"/>
                <a:gd name="T36" fmla="*/ 0 w 482"/>
                <a:gd name="T37" fmla="*/ 2025651 h 1383"/>
                <a:gd name="T38" fmla="*/ 68263 w 482"/>
                <a:gd name="T39" fmla="*/ 2063751 h 1383"/>
                <a:gd name="T40" fmla="*/ 165100 w 482"/>
                <a:gd name="T41" fmla="*/ 2109788 h 1383"/>
                <a:gd name="T42" fmla="*/ 265113 w 482"/>
                <a:gd name="T43" fmla="*/ 2146301 h 1383"/>
                <a:gd name="T44" fmla="*/ 369888 w 482"/>
                <a:gd name="T45" fmla="*/ 2174876 h 1383"/>
                <a:gd name="T46" fmla="*/ 479425 w 482"/>
                <a:gd name="T47" fmla="*/ 2192338 h 1383"/>
                <a:gd name="T48" fmla="*/ 592138 w 482"/>
                <a:gd name="T49" fmla="*/ 2195513 h 1383"/>
                <a:gd name="T50" fmla="*/ 704850 w 482"/>
                <a:gd name="T51" fmla="*/ 2192338 h 1383"/>
                <a:gd name="T52" fmla="*/ 765175 w 482"/>
                <a:gd name="T53" fmla="*/ 2182813 h 1383"/>
                <a:gd name="T54" fmla="*/ 762000 w 482"/>
                <a:gd name="T55" fmla="*/ 2179638 h 1383"/>
                <a:gd name="T56" fmla="*/ 762000 w 482"/>
                <a:gd name="T57" fmla="*/ 2174876 h 1383"/>
                <a:gd name="T58" fmla="*/ 758825 w 482"/>
                <a:gd name="T59" fmla="*/ 2171701 h 1383"/>
                <a:gd name="T60" fmla="*/ 755650 w 482"/>
                <a:gd name="T61" fmla="*/ 2168526 h 1383"/>
                <a:gd name="T62" fmla="*/ 646113 w 482"/>
                <a:gd name="T63" fmla="*/ 2176463 h 1383"/>
                <a:gd name="T64" fmla="*/ 536575 w 482"/>
                <a:gd name="T65" fmla="*/ 2176463 h 1383"/>
                <a:gd name="T66" fmla="*/ 427038 w 482"/>
                <a:gd name="T67" fmla="*/ 2168526 h 1383"/>
                <a:gd name="T68" fmla="*/ 320675 w 482"/>
                <a:gd name="T69" fmla="*/ 2146301 h 1383"/>
                <a:gd name="T70" fmla="*/ 220663 w 482"/>
                <a:gd name="T71" fmla="*/ 2112963 h 1383"/>
                <a:gd name="T72" fmla="*/ 122238 w 482"/>
                <a:gd name="T73" fmla="*/ 2073276 h 1383"/>
                <a:gd name="T74" fmla="*/ 31750 w 482"/>
                <a:gd name="T75" fmla="*/ 2022476 h 1383"/>
                <a:gd name="T76" fmla="*/ 0 w 482"/>
                <a:gd name="T77" fmla="*/ 2006601 h 1383"/>
                <a:gd name="T78" fmla="*/ 0 w 482"/>
                <a:gd name="T79" fmla="*/ 2009776 h 1383"/>
                <a:gd name="T80" fmla="*/ 0 w 482"/>
                <a:gd name="T81" fmla="*/ 2016126 h 1383"/>
                <a:gd name="T82" fmla="*/ 0 w 482"/>
                <a:gd name="T83" fmla="*/ 2022476 h 138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82"/>
                <a:gd name="T127" fmla="*/ 0 h 1383"/>
                <a:gd name="T128" fmla="*/ 482 w 482"/>
                <a:gd name="T129" fmla="*/ 1383 h 138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82" h="1383">
                  <a:moveTo>
                    <a:pt x="461" y="5"/>
                  </a:moveTo>
                  <a:lnTo>
                    <a:pt x="444" y="3"/>
                  </a:lnTo>
                  <a:lnTo>
                    <a:pt x="409" y="2"/>
                  </a:lnTo>
                  <a:lnTo>
                    <a:pt x="373" y="0"/>
                  </a:lnTo>
                  <a:lnTo>
                    <a:pt x="338" y="2"/>
                  </a:lnTo>
                  <a:lnTo>
                    <a:pt x="302" y="3"/>
                  </a:lnTo>
                  <a:lnTo>
                    <a:pt x="267" y="7"/>
                  </a:lnTo>
                  <a:lnTo>
                    <a:pt x="233" y="13"/>
                  </a:lnTo>
                  <a:lnTo>
                    <a:pt x="200" y="23"/>
                  </a:lnTo>
                  <a:lnTo>
                    <a:pt x="167" y="30"/>
                  </a:lnTo>
                  <a:lnTo>
                    <a:pt x="156" y="34"/>
                  </a:lnTo>
                  <a:lnTo>
                    <a:pt x="156" y="36"/>
                  </a:lnTo>
                  <a:lnTo>
                    <a:pt x="154" y="38"/>
                  </a:lnTo>
                  <a:lnTo>
                    <a:pt x="154" y="40"/>
                  </a:lnTo>
                  <a:lnTo>
                    <a:pt x="154" y="42"/>
                  </a:lnTo>
                  <a:lnTo>
                    <a:pt x="152" y="44"/>
                  </a:lnTo>
                  <a:lnTo>
                    <a:pt x="152" y="46"/>
                  </a:lnTo>
                  <a:lnTo>
                    <a:pt x="152" y="48"/>
                  </a:lnTo>
                  <a:lnTo>
                    <a:pt x="171" y="42"/>
                  </a:lnTo>
                  <a:lnTo>
                    <a:pt x="202" y="32"/>
                  </a:lnTo>
                  <a:lnTo>
                    <a:pt x="236" y="25"/>
                  </a:lnTo>
                  <a:lnTo>
                    <a:pt x="269" y="19"/>
                  </a:lnTo>
                  <a:lnTo>
                    <a:pt x="304" y="15"/>
                  </a:lnTo>
                  <a:lnTo>
                    <a:pt x="338" y="11"/>
                  </a:lnTo>
                  <a:lnTo>
                    <a:pt x="373" y="11"/>
                  </a:lnTo>
                  <a:lnTo>
                    <a:pt x="407" y="11"/>
                  </a:lnTo>
                  <a:lnTo>
                    <a:pt x="442" y="15"/>
                  </a:lnTo>
                  <a:lnTo>
                    <a:pt x="455" y="15"/>
                  </a:lnTo>
                  <a:lnTo>
                    <a:pt x="457" y="15"/>
                  </a:lnTo>
                  <a:lnTo>
                    <a:pt x="457" y="13"/>
                  </a:lnTo>
                  <a:lnTo>
                    <a:pt x="457" y="11"/>
                  </a:lnTo>
                  <a:lnTo>
                    <a:pt x="459" y="11"/>
                  </a:lnTo>
                  <a:lnTo>
                    <a:pt x="459" y="9"/>
                  </a:lnTo>
                  <a:lnTo>
                    <a:pt x="461" y="9"/>
                  </a:lnTo>
                  <a:lnTo>
                    <a:pt x="461" y="7"/>
                  </a:lnTo>
                  <a:lnTo>
                    <a:pt x="461" y="5"/>
                  </a:lnTo>
                  <a:close/>
                  <a:moveTo>
                    <a:pt x="0" y="1276"/>
                  </a:moveTo>
                  <a:lnTo>
                    <a:pt x="14" y="1283"/>
                  </a:lnTo>
                  <a:lnTo>
                    <a:pt x="43" y="1300"/>
                  </a:lnTo>
                  <a:lnTo>
                    <a:pt x="73" y="1316"/>
                  </a:lnTo>
                  <a:lnTo>
                    <a:pt x="104" y="1329"/>
                  </a:lnTo>
                  <a:lnTo>
                    <a:pt x="135" y="1341"/>
                  </a:lnTo>
                  <a:lnTo>
                    <a:pt x="167" y="1352"/>
                  </a:lnTo>
                  <a:lnTo>
                    <a:pt x="200" y="1362"/>
                  </a:lnTo>
                  <a:lnTo>
                    <a:pt x="233" y="1370"/>
                  </a:lnTo>
                  <a:lnTo>
                    <a:pt x="267" y="1375"/>
                  </a:lnTo>
                  <a:lnTo>
                    <a:pt x="302" y="1381"/>
                  </a:lnTo>
                  <a:lnTo>
                    <a:pt x="338" y="1383"/>
                  </a:lnTo>
                  <a:lnTo>
                    <a:pt x="373" y="1383"/>
                  </a:lnTo>
                  <a:lnTo>
                    <a:pt x="409" y="1383"/>
                  </a:lnTo>
                  <a:lnTo>
                    <a:pt x="444" y="1381"/>
                  </a:lnTo>
                  <a:lnTo>
                    <a:pt x="478" y="1375"/>
                  </a:lnTo>
                  <a:lnTo>
                    <a:pt x="482" y="1375"/>
                  </a:lnTo>
                  <a:lnTo>
                    <a:pt x="482" y="1373"/>
                  </a:lnTo>
                  <a:lnTo>
                    <a:pt x="480" y="1373"/>
                  </a:lnTo>
                  <a:lnTo>
                    <a:pt x="480" y="1371"/>
                  </a:lnTo>
                  <a:lnTo>
                    <a:pt x="480" y="1370"/>
                  </a:lnTo>
                  <a:lnTo>
                    <a:pt x="478" y="1370"/>
                  </a:lnTo>
                  <a:lnTo>
                    <a:pt x="478" y="1368"/>
                  </a:lnTo>
                  <a:lnTo>
                    <a:pt x="476" y="1366"/>
                  </a:lnTo>
                  <a:lnTo>
                    <a:pt x="442" y="1370"/>
                  </a:lnTo>
                  <a:lnTo>
                    <a:pt x="407" y="1371"/>
                  </a:lnTo>
                  <a:lnTo>
                    <a:pt x="373" y="1373"/>
                  </a:lnTo>
                  <a:lnTo>
                    <a:pt x="338" y="1371"/>
                  </a:lnTo>
                  <a:lnTo>
                    <a:pt x="304" y="1370"/>
                  </a:lnTo>
                  <a:lnTo>
                    <a:pt x="269" y="1366"/>
                  </a:lnTo>
                  <a:lnTo>
                    <a:pt x="236" y="1360"/>
                  </a:lnTo>
                  <a:lnTo>
                    <a:pt x="202" y="1352"/>
                  </a:lnTo>
                  <a:lnTo>
                    <a:pt x="171" y="1343"/>
                  </a:lnTo>
                  <a:lnTo>
                    <a:pt x="139" y="1331"/>
                  </a:lnTo>
                  <a:lnTo>
                    <a:pt x="108" y="1320"/>
                  </a:lnTo>
                  <a:lnTo>
                    <a:pt x="77" y="1306"/>
                  </a:lnTo>
                  <a:lnTo>
                    <a:pt x="48" y="1291"/>
                  </a:lnTo>
                  <a:lnTo>
                    <a:pt x="20" y="1274"/>
                  </a:lnTo>
                  <a:lnTo>
                    <a:pt x="0" y="1262"/>
                  </a:lnTo>
                  <a:lnTo>
                    <a:pt x="0" y="1264"/>
                  </a:lnTo>
                  <a:lnTo>
                    <a:pt x="0" y="1266"/>
                  </a:lnTo>
                  <a:lnTo>
                    <a:pt x="0" y="1268"/>
                  </a:lnTo>
                  <a:lnTo>
                    <a:pt x="0" y="1270"/>
                  </a:lnTo>
                  <a:lnTo>
                    <a:pt x="0" y="1272"/>
                  </a:lnTo>
                  <a:lnTo>
                    <a:pt x="0" y="1274"/>
                  </a:lnTo>
                  <a:lnTo>
                    <a:pt x="0" y="1276"/>
                  </a:lnTo>
                  <a:close/>
                </a:path>
              </a:pathLst>
            </a:custGeom>
            <a:solidFill>
              <a:srgbClr val="7ECBFF"/>
            </a:solidFill>
            <a:ln w="9525">
              <a:noFill/>
              <a:round/>
            </a:ln>
          </p:spPr>
          <p:txBody>
            <a:bodyPr/>
            <a:lstStyle/>
            <a:p>
              <a:endParaRPr lang="en-US"/>
            </a:p>
          </p:txBody>
        </p:sp>
        <p:sp>
          <p:nvSpPr>
            <p:cNvPr id="21699" name="Freeform 399"/>
            <p:cNvSpPr>
              <a:spLocks noEditPoints="1"/>
            </p:cNvSpPr>
            <p:nvPr/>
          </p:nvSpPr>
          <p:spPr bwMode="auto">
            <a:xfrm>
              <a:off x="5109634" y="2487595"/>
              <a:ext cx="680156" cy="2181225"/>
            </a:xfrm>
            <a:custGeom>
              <a:avLst/>
              <a:gdLst>
                <a:gd name="T0" fmla="*/ 708025 w 482"/>
                <a:gd name="T1" fmla="*/ 6350 h 1374"/>
                <a:gd name="T2" fmla="*/ 595313 w 482"/>
                <a:gd name="T3" fmla="*/ 0 h 1374"/>
                <a:gd name="T4" fmla="*/ 485775 w 482"/>
                <a:gd name="T5" fmla="*/ 6350 h 1374"/>
                <a:gd name="T6" fmla="*/ 376238 w 482"/>
                <a:gd name="T7" fmla="*/ 22225 h 1374"/>
                <a:gd name="T8" fmla="*/ 271463 w 482"/>
                <a:gd name="T9" fmla="*/ 49212 h 1374"/>
                <a:gd name="T10" fmla="*/ 244475 w 482"/>
                <a:gd name="T11" fmla="*/ 61913 h 1374"/>
                <a:gd name="T12" fmla="*/ 244475 w 482"/>
                <a:gd name="T13" fmla="*/ 65088 h 1374"/>
                <a:gd name="T14" fmla="*/ 241300 w 482"/>
                <a:gd name="T15" fmla="*/ 69850 h 1374"/>
                <a:gd name="T16" fmla="*/ 241300 w 482"/>
                <a:gd name="T17" fmla="*/ 73025 h 1374"/>
                <a:gd name="T18" fmla="*/ 274638 w 482"/>
                <a:gd name="T19" fmla="*/ 65088 h 1374"/>
                <a:gd name="T20" fmla="*/ 377825 w 482"/>
                <a:gd name="T21" fmla="*/ 39687 h 1374"/>
                <a:gd name="T22" fmla="*/ 485775 w 482"/>
                <a:gd name="T23" fmla="*/ 22225 h 1374"/>
                <a:gd name="T24" fmla="*/ 595313 w 482"/>
                <a:gd name="T25" fmla="*/ 15875 h 1374"/>
                <a:gd name="T26" fmla="*/ 704850 w 482"/>
                <a:gd name="T27" fmla="*/ 22225 h 1374"/>
                <a:gd name="T28" fmla="*/ 722313 w 482"/>
                <a:gd name="T29" fmla="*/ 22225 h 1374"/>
                <a:gd name="T30" fmla="*/ 725488 w 482"/>
                <a:gd name="T31" fmla="*/ 19050 h 1374"/>
                <a:gd name="T32" fmla="*/ 728663 w 482"/>
                <a:gd name="T33" fmla="*/ 15875 h 1374"/>
                <a:gd name="T34" fmla="*/ 728663 w 482"/>
                <a:gd name="T35" fmla="*/ 9525 h 1374"/>
                <a:gd name="T36" fmla="*/ 3175 w 482"/>
                <a:gd name="T37" fmla="*/ 2005013 h 1374"/>
                <a:gd name="T38" fmla="*/ 76200 w 482"/>
                <a:gd name="T39" fmla="*/ 2047875 h 1374"/>
                <a:gd name="T40" fmla="*/ 171450 w 482"/>
                <a:gd name="T41" fmla="*/ 2092325 h 1374"/>
                <a:gd name="T42" fmla="*/ 271463 w 482"/>
                <a:gd name="T43" fmla="*/ 2132013 h 1374"/>
                <a:gd name="T44" fmla="*/ 376238 w 482"/>
                <a:gd name="T45" fmla="*/ 2157413 h 1374"/>
                <a:gd name="T46" fmla="*/ 485775 w 482"/>
                <a:gd name="T47" fmla="*/ 2174875 h 1374"/>
                <a:gd name="T48" fmla="*/ 595313 w 482"/>
                <a:gd name="T49" fmla="*/ 2181225 h 1374"/>
                <a:gd name="T50" fmla="*/ 708025 w 482"/>
                <a:gd name="T51" fmla="*/ 2174875 h 1374"/>
                <a:gd name="T52" fmla="*/ 765175 w 482"/>
                <a:gd name="T53" fmla="*/ 2166938 h 1374"/>
                <a:gd name="T54" fmla="*/ 762000 w 482"/>
                <a:gd name="T55" fmla="*/ 2163763 h 1374"/>
                <a:gd name="T56" fmla="*/ 758825 w 482"/>
                <a:gd name="T57" fmla="*/ 2160588 h 1374"/>
                <a:gd name="T58" fmla="*/ 755650 w 482"/>
                <a:gd name="T59" fmla="*/ 2154238 h 1374"/>
                <a:gd name="T60" fmla="*/ 755650 w 482"/>
                <a:gd name="T61" fmla="*/ 2151063 h 1374"/>
                <a:gd name="T62" fmla="*/ 649288 w 482"/>
                <a:gd name="T63" fmla="*/ 2163763 h 1374"/>
                <a:gd name="T64" fmla="*/ 539750 w 482"/>
                <a:gd name="T65" fmla="*/ 2163763 h 1374"/>
                <a:gd name="T66" fmla="*/ 430213 w 482"/>
                <a:gd name="T67" fmla="*/ 2151063 h 1374"/>
                <a:gd name="T68" fmla="*/ 327025 w 482"/>
                <a:gd name="T69" fmla="*/ 2130425 h 1374"/>
                <a:gd name="T70" fmla="*/ 225425 w 482"/>
                <a:gd name="T71" fmla="*/ 2098675 h 1374"/>
                <a:gd name="T72" fmla="*/ 128588 w 482"/>
                <a:gd name="T73" fmla="*/ 2055813 h 1374"/>
                <a:gd name="T74" fmla="*/ 36513 w 482"/>
                <a:gd name="T75" fmla="*/ 2008188 h 1374"/>
                <a:gd name="T76" fmla="*/ 0 w 482"/>
                <a:gd name="T77" fmla="*/ 1985963 h 1374"/>
                <a:gd name="T78" fmla="*/ 3175 w 482"/>
                <a:gd name="T79" fmla="*/ 1992313 h 1374"/>
                <a:gd name="T80" fmla="*/ 3175 w 482"/>
                <a:gd name="T81" fmla="*/ 1998663 h 1374"/>
                <a:gd name="T82" fmla="*/ 3175 w 482"/>
                <a:gd name="T83" fmla="*/ 2001838 h 13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82"/>
                <a:gd name="T127" fmla="*/ 0 h 1374"/>
                <a:gd name="T128" fmla="*/ 482 w 482"/>
                <a:gd name="T129" fmla="*/ 1374 h 13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82" h="1374">
                  <a:moveTo>
                    <a:pt x="461" y="6"/>
                  </a:moveTo>
                  <a:lnTo>
                    <a:pt x="446" y="4"/>
                  </a:lnTo>
                  <a:lnTo>
                    <a:pt x="409" y="0"/>
                  </a:lnTo>
                  <a:lnTo>
                    <a:pt x="375" y="0"/>
                  </a:lnTo>
                  <a:lnTo>
                    <a:pt x="340" y="0"/>
                  </a:lnTo>
                  <a:lnTo>
                    <a:pt x="306" y="4"/>
                  </a:lnTo>
                  <a:lnTo>
                    <a:pt x="271" y="8"/>
                  </a:lnTo>
                  <a:lnTo>
                    <a:pt x="237" y="14"/>
                  </a:lnTo>
                  <a:lnTo>
                    <a:pt x="204" y="21"/>
                  </a:lnTo>
                  <a:lnTo>
                    <a:pt x="171" y="31"/>
                  </a:lnTo>
                  <a:lnTo>
                    <a:pt x="156" y="37"/>
                  </a:lnTo>
                  <a:lnTo>
                    <a:pt x="154" y="39"/>
                  </a:lnTo>
                  <a:lnTo>
                    <a:pt x="154" y="41"/>
                  </a:lnTo>
                  <a:lnTo>
                    <a:pt x="154" y="43"/>
                  </a:lnTo>
                  <a:lnTo>
                    <a:pt x="152" y="44"/>
                  </a:lnTo>
                  <a:lnTo>
                    <a:pt x="152" y="46"/>
                  </a:lnTo>
                  <a:lnTo>
                    <a:pt x="152" y="48"/>
                  </a:lnTo>
                  <a:lnTo>
                    <a:pt x="173" y="41"/>
                  </a:lnTo>
                  <a:lnTo>
                    <a:pt x="206" y="33"/>
                  </a:lnTo>
                  <a:lnTo>
                    <a:pt x="238" y="25"/>
                  </a:lnTo>
                  <a:lnTo>
                    <a:pt x="271" y="20"/>
                  </a:lnTo>
                  <a:lnTo>
                    <a:pt x="306" y="14"/>
                  </a:lnTo>
                  <a:lnTo>
                    <a:pt x="340" y="12"/>
                  </a:lnTo>
                  <a:lnTo>
                    <a:pt x="375" y="10"/>
                  </a:lnTo>
                  <a:lnTo>
                    <a:pt x="409" y="12"/>
                  </a:lnTo>
                  <a:lnTo>
                    <a:pt x="444" y="14"/>
                  </a:lnTo>
                  <a:lnTo>
                    <a:pt x="455" y="16"/>
                  </a:lnTo>
                  <a:lnTo>
                    <a:pt x="455" y="14"/>
                  </a:lnTo>
                  <a:lnTo>
                    <a:pt x="457" y="14"/>
                  </a:lnTo>
                  <a:lnTo>
                    <a:pt x="457" y="12"/>
                  </a:lnTo>
                  <a:lnTo>
                    <a:pt x="457" y="10"/>
                  </a:lnTo>
                  <a:lnTo>
                    <a:pt x="459" y="10"/>
                  </a:lnTo>
                  <a:lnTo>
                    <a:pt x="459" y="8"/>
                  </a:lnTo>
                  <a:lnTo>
                    <a:pt x="459" y="6"/>
                  </a:lnTo>
                  <a:lnTo>
                    <a:pt x="461" y="6"/>
                  </a:lnTo>
                  <a:close/>
                  <a:moveTo>
                    <a:pt x="2" y="1263"/>
                  </a:moveTo>
                  <a:lnTo>
                    <a:pt x="20" y="1274"/>
                  </a:lnTo>
                  <a:lnTo>
                    <a:pt x="48" y="1290"/>
                  </a:lnTo>
                  <a:lnTo>
                    <a:pt x="77" y="1305"/>
                  </a:lnTo>
                  <a:lnTo>
                    <a:pt x="108" y="1318"/>
                  </a:lnTo>
                  <a:lnTo>
                    <a:pt x="139" y="1332"/>
                  </a:lnTo>
                  <a:lnTo>
                    <a:pt x="171" y="1343"/>
                  </a:lnTo>
                  <a:lnTo>
                    <a:pt x="204" y="1351"/>
                  </a:lnTo>
                  <a:lnTo>
                    <a:pt x="237" y="1359"/>
                  </a:lnTo>
                  <a:lnTo>
                    <a:pt x="271" y="1365"/>
                  </a:lnTo>
                  <a:lnTo>
                    <a:pt x="306" y="1370"/>
                  </a:lnTo>
                  <a:lnTo>
                    <a:pt x="340" y="1372"/>
                  </a:lnTo>
                  <a:lnTo>
                    <a:pt x="375" y="1374"/>
                  </a:lnTo>
                  <a:lnTo>
                    <a:pt x="409" y="1372"/>
                  </a:lnTo>
                  <a:lnTo>
                    <a:pt x="446" y="1370"/>
                  </a:lnTo>
                  <a:lnTo>
                    <a:pt x="480" y="1365"/>
                  </a:lnTo>
                  <a:lnTo>
                    <a:pt x="482" y="1365"/>
                  </a:lnTo>
                  <a:lnTo>
                    <a:pt x="480" y="1365"/>
                  </a:lnTo>
                  <a:lnTo>
                    <a:pt x="480" y="1363"/>
                  </a:lnTo>
                  <a:lnTo>
                    <a:pt x="478" y="1361"/>
                  </a:lnTo>
                  <a:lnTo>
                    <a:pt x="478" y="1359"/>
                  </a:lnTo>
                  <a:lnTo>
                    <a:pt x="476" y="1357"/>
                  </a:lnTo>
                  <a:lnTo>
                    <a:pt x="476" y="1355"/>
                  </a:lnTo>
                  <a:lnTo>
                    <a:pt x="444" y="1359"/>
                  </a:lnTo>
                  <a:lnTo>
                    <a:pt x="409" y="1363"/>
                  </a:lnTo>
                  <a:lnTo>
                    <a:pt x="375" y="1363"/>
                  </a:lnTo>
                  <a:lnTo>
                    <a:pt x="340" y="1363"/>
                  </a:lnTo>
                  <a:lnTo>
                    <a:pt x="306" y="1359"/>
                  </a:lnTo>
                  <a:lnTo>
                    <a:pt x="271" y="1355"/>
                  </a:lnTo>
                  <a:lnTo>
                    <a:pt x="238" y="1349"/>
                  </a:lnTo>
                  <a:lnTo>
                    <a:pt x="206" y="1342"/>
                  </a:lnTo>
                  <a:lnTo>
                    <a:pt x="173" y="1332"/>
                  </a:lnTo>
                  <a:lnTo>
                    <a:pt x="142" y="1322"/>
                  </a:lnTo>
                  <a:lnTo>
                    <a:pt x="112" y="1309"/>
                  </a:lnTo>
                  <a:lnTo>
                    <a:pt x="81" y="1295"/>
                  </a:lnTo>
                  <a:lnTo>
                    <a:pt x="52" y="1282"/>
                  </a:lnTo>
                  <a:lnTo>
                    <a:pt x="23" y="1265"/>
                  </a:lnTo>
                  <a:lnTo>
                    <a:pt x="0" y="1249"/>
                  </a:lnTo>
                  <a:lnTo>
                    <a:pt x="0" y="1251"/>
                  </a:lnTo>
                  <a:lnTo>
                    <a:pt x="2" y="1253"/>
                  </a:lnTo>
                  <a:lnTo>
                    <a:pt x="2" y="1255"/>
                  </a:lnTo>
                  <a:lnTo>
                    <a:pt x="2" y="1257"/>
                  </a:lnTo>
                  <a:lnTo>
                    <a:pt x="2" y="1259"/>
                  </a:lnTo>
                  <a:lnTo>
                    <a:pt x="2" y="1261"/>
                  </a:lnTo>
                  <a:lnTo>
                    <a:pt x="2" y="1263"/>
                  </a:lnTo>
                  <a:close/>
                </a:path>
              </a:pathLst>
            </a:custGeom>
            <a:solidFill>
              <a:srgbClr val="7FCBFF"/>
            </a:solidFill>
            <a:ln w="9525">
              <a:noFill/>
              <a:round/>
            </a:ln>
          </p:spPr>
          <p:txBody>
            <a:bodyPr/>
            <a:lstStyle/>
            <a:p>
              <a:endParaRPr lang="en-US"/>
            </a:p>
          </p:txBody>
        </p:sp>
        <p:sp>
          <p:nvSpPr>
            <p:cNvPr id="21700" name="Freeform 400"/>
            <p:cNvSpPr>
              <a:spLocks noEditPoints="1"/>
            </p:cNvSpPr>
            <p:nvPr/>
          </p:nvSpPr>
          <p:spPr bwMode="auto">
            <a:xfrm>
              <a:off x="5109635" y="2497120"/>
              <a:ext cx="674511" cy="2162175"/>
            </a:xfrm>
            <a:custGeom>
              <a:avLst/>
              <a:gdLst>
                <a:gd name="T0" fmla="*/ 704850 w 478"/>
                <a:gd name="T1" fmla="*/ 6350 h 1362"/>
                <a:gd name="T2" fmla="*/ 595313 w 478"/>
                <a:gd name="T3" fmla="*/ 0 h 1362"/>
                <a:gd name="T4" fmla="*/ 485775 w 478"/>
                <a:gd name="T5" fmla="*/ 6350 h 1362"/>
                <a:gd name="T6" fmla="*/ 377825 w 478"/>
                <a:gd name="T7" fmla="*/ 22225 h 1362"/>
                <a:gd name="T8" fmla="*/ 274638 w 478"/>
                <a:gd name="T9" fmla="*/ 49212 h 1362"/>
                <a:gd name="T10" fmla="*/ 241300 w 478"/>
                <a:gd name="T11" fmla="*/ 60325 h 1362"/>
                <a:gd name="T12" fmla="*/ 241300 w 478"/>
                <a:gd name="T13" fmla="*/ 63500 h 1362"/>
                <a:gd name="T14" fmla="*/ 238125 w 478"/>
                <a:gd name="T15" fmla="*/ 69850 h 1362"/>
                <a:gd name="T16" fmla="*/ 238125 w 478"/>
                <a:gd name="T17" fmla="*/ 76200 h 1362"/>
                <a:gd name="T18" fmla="*/ 277813 w 478"/>
                <a:gd name="T19" fmla="*/ 63500 h 1362"/>
                <a:gd name="T20" fmla="*/ 381000 w 478"/>
                <a:gd name="T21" fmla="*/ 36512 h 1362"/>
                <a:gd name="T22" fmla="*/ 485775 w 478"/>
                <a:gd name="T23" fmla="*/ 22225 h 1362"/>
                <a:gd name="T24" fmla="*/ 595313 w 478"/>
                <a:gd name="T25" fmla="*/ 15875 h 1362"/>
                <a:gd name="T26" fmla="*/ 704850 w 478"/>
                <a:gd name="T27" fmla="*/ 22225 h 1362"/>
                <a:gd name="T28" fmla="*/ 719138 w 478"/>
                <a:gd name="T29" fmla="*/ 22225 h 1362"/>
                <a:gd name="T30" fmla="*/ 719138 w 478"/>
                <a:gd name="T31" fmla="*/ 19050 h 1362"/>
                <a:gd name="T32" fmla="*/ 722313 w 478"/>
                <a:gd name="T33" fmla="*/ 12700 h 1362"/>
                <a:gd name="T34" fmla="*/ 725488 w 478"/>
                <a:gd name="T35" fmla="*/ 9525 h 1362"/>
                <a:gd name="T36" fmla="*/ 3175 w 478"/>
                <a:gd name="T37" fmla="*/ 1985963 h 1362"/>
                <a:gd name="T38" fmla="*/ 79375 w 478"/>
                <a:gd name="T39" fmla="*/ 2032000 h 1362"/>
                <a:gd name="T40" fmla="*/ 174625 w 478"/>
                <a:gd name="T41" fmla="*/ 2078038 h 1362"/>
                <a:gd name="T42" fmla="*/ 274638 w 478"/>
                <a:gd name="T43" fmla="*/ 2114550 h 1362"/>
                <a:gd name="T44" fmla="*/ 377825 w 478"/>
                <a:gd name="T45" fmla="*/ 2141538 h 1362"/>
                <a:gd name="T46" fmla="*/ 485775 w 478"/>
                <a:gd name="T47" fmla="*/ 2157413 h 1362"/>
                <a:gd name="T48" fmla="*/ 595313 w 478"/>
                <a:gd name="T49" fmla="*/ 2162175 h 1362"/>
                <a:gd name="T50" fmla="*/ 704850 w 478"/>
                <a:gd name="T51" fmla="*/ 2157413 h 1362"/>
                <a:gd name="T52" fmla="*/ 758825 w 478"/>
                <a:gd name="T53" fmla="*/ 2147888 h 1362"/>
                <a:gd name="T54" fmla="*/ 755650 w 478"/>
                <a:gd name="T55" fmla="*/ 2144713 h 1362"/>
                <a:gd name="T56" fmla="*/ 754063 w 478"/>
                <a:gd name="T57" fmla="*/ 2138363 h 1362"/>
                <a:gd name="T58" fmla="*/ 750888 w 478"/>
                <a:gd name="T59" fmla="*/ 2135188 h 1362"/>
                <a:gd name="T60" fmla="*/ 704850 w 478"/>
                <a:gd name="T61" fmla="*/ 2138363 h 1362"/>
                <a:gd name="T62" fmla="*/ 595313 w 478"/>
                <a:gd name="T63" fmla="*/ 2144713 h 1362"/>
                <a:gd name="T64" fmla="*/ 485775 w 478"/>
                <a:gd name="T65" fmla="*/ 2138363 h 1362"/>
                <a:gd name="T66" fmla="*/ 381000 w 478"/>
                <a:gd name="T67" fmla="*/ 2122488 h 1362"/>
                <a:gd name="T68" fmla="*/ 277813 w 478"/>
                <a:gd name="T69" fmla="*/ 2098675 h 1362"/>
                <a:gd name="T70" fmla="*/ 180975 w 478"/>
                <a:gd name="T71" fmla="*/ 2062163 h 1362"/>
                <a:gd name="T72" fmla="*/ 88900 w 478"/>
                <a:gd name="T73" fmla="*/ 2016125 h 1362"/>
                <a:gd name="T74" fmla="*/ 0 w 478"/>
                <a:gd name="T75" fmla="*/ 1965325 h 1362"/>
                <a:gd name="T76" fmla="*/ 0 w 478"/>
                <a:gd name="T77" fmla="*/ 1970088 h 1362"/>
                <a:gd name="T78" fmla="*/ 0 w 478"/>
                <a:gd name="T79" fmla="*/ 1973263 h 1362"/>
                <a:gd name="T80" fmla="*/ 3175 w 478"/>
                <a:gd name="T81" fmla="*/ 1979613 h 1362"/>
                <a:gd name="T82" fmla="*/ 3175 w 478"/>
                <a:gd name="T83" fmla="*/ 1985963 h 136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8"/>
                <a:gd name="T127" fmla="*/ 0 h 1362"/>
                <a:gd name="T128" fmla="*/ 478 w 478"/>
                <a:gd name="T129" fmla="*/ 1362 h 136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8" h="1362">
                  <a:moveTo>
                    <a:pt x="457" y="4"/>
                  </a:moveTo>
                  <a:lnTo>
                    <a:pt x="444" y="4"/>
                  </a:lnTo>
                  <a:lnTo>
                    <a:pt x="409" y="0"/>
                  </a:lnTo>
                  <a:lnTo>
                    <a:pt x="375" y="0"/>
                  </a:lnTo>
                  <a:lnTo>
                    <a:pt x="340" y="0"/>
                  </a:lnTo>
                  <a:lnTo>
                    <a:pt x="306" y="4"/>
                  </a:lnTo>
                  <a:lnTo>
                    <a:pt x="271" y="8"/>
                  </a:lnTo>
                  <a:lnTo>
                    <a:pt x="238" y="14"/>
                  </a:lnTo>
                  <a:lnTo>
                    <a:pt x="204" y="21"/>
                  </a:lnTo>
                  <a:lnTo>
                    <a:pt x="173" y="31"/>
                  </a:lnTo>
                  <a:lnTo>
                    <a:pt x="154" y="37"/>
                  </a:lnTo>
                  <a:lnTo>
                    <a:pt x="152" y="38"/>
                  </a:lnTo>
                  <a:lnTo>
                    <a:pt x="152" y="40"/>
                  </a:lnTo>
                  <a:lnTo>
                    <a:pt x="152" y="42"/>
                  </a:lnTo>
                  <a:lnTo>
                    <a:pt x="150" y="44"/>
                  </a:lnTo>
                  <a:lnTo>
                    <a:pt x="150" y="46"/>
                  </a:lnTo>
                  <a:lnTo>
                    <a:pt x="150" y="48"/>
                  </a:lnTo>
                  <a:lnTo>
                    <a:pt x="150" y="50"/>
                  </a:lnTo>
                  <a:lnTo>
                    <a:pt x="175" y="40"/>
                  </a:lnTo>
                  <a:lnTo>
                    <a:pt x="208" y="31"/>
                  </a:lnTo>
                  <a:lnTo>
                    <a:pt x="240" y="23"/>
                  </a:lnTo>
                  <a:lnTo>
                    <a:pt x="273" y="17"/>
                  </a:lnTo>
                  <a:lnTo>
                    <a:pt x="306" y="14"/>
                  </a:lnTo>
                  <a:lnTo>
                    <a:pt x="340" y="12"/>
                  </a:lnTo>
                  <a:lnTo>
                    <a:pt x="375" y="10"/>
                  </a:lnTo>
                  <a:lnTo>
                    <a:pt x="409" y="12"/>
                  </a:lnTo>
                  <a:lnTo>
                    <a:pt x="444" y="14"/>
                  </a:lnTo>
                  <a:lnTo>
                    <a:pt x="451" y="15"/>
                  </a:lnTo>
                  <a:lnTo>
                    <a:pt x="453" y="14"/>
                  </a:lnTo>
                  <a:lnTo>
                    <a:pt x="453" y="12"/>
                  </a:lnTo>
                  <a:lnTo>
                    <a:pt x="455" y="10"/>
                  </a:lnTo>
                  <a:lnTo>
                    <a:pt x="455" y="8"/>
                  </a:lnTo>
                  <a:lnTo>
                    <a:pt x="457" y="8"/>
                  </a:lnTo>
                  <a:lnTo>
                    <a:pt x="457" y="6"/>
                  </a:lnTo>
                  <a:lnTo>
                    <a:pt x="457" y="4"/>
                  </a:lnTo>
                  <a:close/>
                  <a:moveTo>
                    <a:pt x="2" y="1251"/>
                  </a:moveTo>
                  <a:lnTo>
                    <a:pt x="22" y="1263"/>
                  </a:lnTo>
                  <a:lnTo>
                    <a:pt x="50" y="1280"/>
                  </a:lnTo>
                  <a:lnTo>
                    <a:pt x="79" y="1295"/>
                  </a:lnTo>
                  <a:lnTo>
                    <a:pt x="110" y="1309"/>
                  </a:lnTo>
                  <a:lnTo>
                    <a:pt x="141" y="1320"/>
                  </a:lnTo>
                  <a:lnTo>
                    <a:pt x="173" y="1332"/>
                  </a:lnTo>
                  <a:lnTo>
                    <a:pt x="204" y="1341"/>
                  </a:lnTo>
                  <a:lnTo>
                    <a:pt x="238" y="1349"/>
                  </a:lnTo>
                  <a:lnTo>
                    <a:pt x="271" y="1355"/>
                  </a:lnTo>
                  <a:lnTo>
                    <a:pt x="306" y="1359"/>
                  </a:lnTo>
                  <a:lnTo>
                    <a:pt x="340" y="1360"/>
                  </a:lnTo>
                  <a:lnTo>
                    <a:pt x="375" y="1362"/>
                  </a:lnTo>
                  <a:lnTo>
                    <a:pt x="409" y="1360"/>
                  </a:lnTo>
                  <a:lnTo>
                    <a:pt x="444" y="1359"/>
                  </a:lnTo>
                  <a:lnTo>
                    <a:pt x="478" y="1355"/>
                  </a:lnTo>
                  <a:lnTo>
                    <a:pt x="478" y="1353"/>
                  </a:lnTo>
                  <a:lnTo>
                    <a:pt x="476" y="1351"/>
                  </a:lnTo>
                  <a:lnTo>
                    <a:pt x="476" y="1349"/>
                  </a:lnTo>
                  <a:lnTo>
                    <a:pt x="475" y="1347"/>
                  </a:lnTo>
                  <a:lnTo>
                    <a:pt x="473" y="1345"/>
                  </a:lnTo>
                  <a:lnTo>
                    <a:pt x="444" y="1347"/>
                  </a:lnTo>
                  <a:lnTo>
                    <a:pt x="409" y="1351"/>
                  </a:lnTo>
                  <a:lnTo>
                    <a:pt x="375" y="1351"/>
                  </a:lnTo>
                  <a:lnTo>
                    <a:pt x="340" y="1351"/>
                  </a:lnTo>
                  <a:lnTo>
                    <a:pt x="306" y="1347"/>
                  </a:lnTo>
                  <a:lnTo>
                    <a:pt x="273" y="1343"/>
                  </a:lnTo>
                  <a:lnTo>
                    <a:pt x="240" y="1337"/>
                  </a:lnTo>
                  <a:lnTo>
                    <a:pt x="208" y="1330"/>
                  </a:lnTo>
                  <a:lnTo>
                    <a:pt x="175" y="1322"/>
                  </a:lnTo>
                  <a:lnTo>
                    <a:pt x="144" y="1311"/>
                  </a:lnTo>
                  <a:lnTo>
                    <a:pt x="114" y="1299"/>
                  </a:lnTo>
                  <a:lnTo>
                    <a:pt x="85" y="1286"/>
                  </a:lnTo>
                  <a:lnTo>
                    <a:pt x="56" y="1270"/>
                  </a:lnTo>
                  <a:lnTo>
                    <a:pt x="27" y="1255"/>
                  </a:lnTo>
                  <a:lnTo>
                    <a:pt x="0" y="1238"/>
                  </a:lnTo>
                  <a:lnTo>
                    <a:pt x="0" y="1240"/>
                  </a:lnTo>
                  <a:lnTo>
                    <a:pt x="0" y="1241"/>
                  </a:lnTo>
                  <a:lnTo>
                    <a:pt x="0" y="1243"/>
                  </a:lnTo>
                  <a:lnTo>
                    <a:pt x="0" y="1245"/>
                  </a:lnTo>
                  <a:lnTo>
                    <a:pt x="2" y="1247"/>
                  </a:lnTo>
                  <a:lnTo>
                    <a:pt x="2" y="1249"/>
                  </a:lnTo>
                  <a:lnTo>
                    <a:pt x="2" y="1251"/>
                  </a:lnTo>
                  <a:close/>
                </a:path>
              </a:pathLst>
            </a:custGeom>
            <a:solidFill>
              <a:srgbClr val="80CCFF"/>
            </a:solidFill>
            <a:ln w="9525">
              <a:noFill/>
              <a:round/>
            </a:ln>
          </p:spPr>
          <p:txBody>
            <a:bodyPr/>
            <a:lstStyle/>
            <a:p>
              <a:endParaRPr lang="en-US"/>
            </a:p>
          </p:txBody>
        </p:sp>
        <p:sp>
          <p:nvSpPr>
            <p:cNvPr id="21701" name="Freeform 401"/>
            <p:cNvSpPr>
              <a:spLocks noEditPoints="1"/>
            </p:cNvSpPr>
            <p:nvPr/>
          </p:nvSpPr>
          <p:spPr bwMode="auto">
            <a:xfrm>
              <a:off x="5109635" y="2503470"/>
              <a:ext cx="671689" cy="2147887"/>
            </a:xfrm>
            <a:custGeom>
              <a:avLst/>
              <a:gdLst>
                <a:gd name="T0" fmla="*/ 704850 w 476"/>
                <a:gd name="T1" fmla="*/ 6350 h 1353"/>
                <a:gd name="T2" fmla="*/ 595313 w 476"/>
                <a:gd name="T3" fmla="*/ 0 h 1353"/>
                <a:gd name="T4" fmla="*/ 485775 w 476"/>
                <a:gd name="T5" fmla="*/ 6350 h 1353"/>
                <a:gd name="T6" fmla="*/ 377825 w 476"/>
                <a:gd name="T7" fmla="*/ 23812 h 1353"/>
                <a:gd name="T8" fmla="*/ 274638 w 476"/>
                <a:gd name="T9" fmla="*/ 49212 h 1353"/>
                <a:gd name="T10" fmla="*/ 238125 w 476"/>
                <a:gd name="T11" fmla="*/ 63500 h 1353"/>
                <a:gd name="T12" fmla="*/ 238125 w 476"/>
                <a:gd name="T13" fmla="*/ 69850 h 1353"/>
                <a:gd name="T14" fmla="*/ 234950 w 476"/>
                <a:gd name="T15" fmla="*/ 73025 h 1353"/>
                <a:gd name="T16" fmla="*/ 234950 w 476"/>
                <a:gd name="T17" fmla="*/ 79375 h 1353"/>
                <a:gd name="T18" fmla="*/ 280988 w 476"/>
                <a:gd name="T19" fmla="*/ 66675 h 1353"/>
                <a:gd name="T20" fmla="*/ 381000 w 476"/>
                <a:gd name="T21" fmla="*/ 39687 h 1353"/>
                <a:gd name="T22" fmla="*/ 488950 w 476"/>
                <a:gd name="T23" fmla="*/ 23812 h 1353"/>
                <a:gd name="T24" fmla="*/ 595313 w 476"/>
                <a:gd name="T25" fmla="*/ 17462 h 1353"/>
                <a:gd name="T26" fmla="*/ 704850 w 476"/>
                <a:gd name="T27" fmla="*/ 23812 h 1353"/>
                <a:gd name="T28" fmla="*/ 714375 w 476"/>
                <a:gd name="T29" fmla="*/ 23812 h 1353"/>
                <a:gd name="T30" fmla="*/ 715963 w 476"/>
                <a:gd name="T31" fmla="*/ 17462 h 1353"/>
                <a:gd name="T32" fmla="*/ 719138 w 476"/>
                <a:gd name="T33" fmla="*/ 15875 h 1353"/>
                <a:gd name="T34" fmla="*/ 719138 w 476"/>
                <a:gd name="T35" fmla="*/ 12700 h 1353"/>
                <a:gd name="T36" fmla="*/ 0 w 476"/>
                <a:gd name="T37" fmla="*/ 1966912 h 1353"/>
                <a:gd name="T38" fmla="*/ 82550 w 476"/>
                <a:gd name="T39" fmla="*/ 2019300 h 1353"/>
                <a:gd name="T40" fmla="*/ 177800 w 476"/>
                <a:gd name="T41" fmla="*/ 2062162 h 1353"/>
                <a:gd name="T42" fmla="*/ 274638 w 476"/>
                <a:gd name="T43" fmla="*/ 2098675 h 1353"/>
                <a:gd name="T44" fmla="*/ 377825 w 476"/>
                <a:gd name="T45" fmla="*/ 2125662 h 1353"/>
                <a:gd name="T46" fmla="*/ 485775 w 476"/>
                <a:gd name="T47" fmla="*/ 2141537 h 1353"/>
                <a:gd name="T48" fmla="*/ 595313 w 476"/>
                <a:gd name="T49" fmla="*/ 2147887 h 1353"/>
                <a:gd name="T50" fmla="*/ 704850 w 476"/>
                <a:gd name="T51" fmla="*/ 2141537 h 1353"/>
                <a:gd name="T52" fmla="*/ 754063 w 476"/>
                <a:gd name="T53" fmla="*/ 2132012 h 1353"/>
                <a:gd name="T54" fmla="*/ 750888 w 476"/>
                <a:gd name="T55" fmla="*/ 2128837 h 1353"/>
                <a:gd name="T56" fmla="*/ 750888 w 476"/>
                <a:gd name="T57" fmla="*/ 2125662 h 1353"/>
                <a:gd name="T58" fmla="*/ 747713 w 476"/>
                <a:gd name="T59" fmla="*/ 2122487 h 1353"/>
                <a:gd name="T60" fmla="*/ 704850 w 476"/>
                <a:gd name="T61" fmla="*/ 2125662 h 1353"/>
                <a:gd name="T62" fmla="*/ 595313 w 476"/>
                <a:gd name="T63" fmla="*/ 2128837 h 1353"/>
                <a:gd name="T64" fmla="*/ 488950 w 476"/>
                <a:gd name="T65" fmla="*/ 2125662 h 1353"/>
                <a:gd name="T66" fmla="*/ 381000 w 476"/>
                <a:gd name="T67" fmla="*/ 2108200 h 1353"/>
                <a:gd name="T68" fmla="*/ 280988 w 476"/>
                <a:gd name="T69" fmla="*/ 2082800 h 1353"/>
                <a:gd name="T70" fmla="*/ 184150 w 476"/>
                <a:gd name="T71" fmla="*/ 2046287 h 1353"/>
                <a:gd name="T72" fmla="*/ 92075 w 476"/>
                <a:gd name="T73" fmla="*/ 2003425 h 1353"/>
                <a:gd name="T74" fmla="*/ 3175 w 476"/>
                <a:gd name="T75" fmla="*/ 1949450 h 1353"/>
                <a:gd name="T76" fmla="*/ 0 w 476"/>
                <a:gd name="T77" fmla="*/ 1949450 h 1353"/>
                <a:gd name="T78" fmla="*/ 0 w 476"/>
                <a:gd name="T79" fmla="*/ 1955800 h 1353"/>
                <a:gd name="T80" fmla="*/ 0 w 476"/>
                <a:gd name="T81" fmla="*/ 1962150 h 1353"/>
                <a:gd name="T82" fmla="*/ 0 w 476"/>
                <a:gd name="T83" fmla="*/ 1963737 h 13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6"/>
                <a:gd name="T127" fmla="*/ 0 h 1353"/>
                <a:gd name="T128" fmla="*/ 476 w 476"/>
                <a:gd name="T129" fmla="*/ 1353 h 135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6" h="1353">
                  <a:moveTo>
                    <a:pt x="455" y="6"/>
                  </a:moveTo>
                  <a:lnTo>
                    <a:pt x="444" y="4"/>
                  </a:lnTo>
                  <a:lnTo>
                    <a:pt x="409" y="2"/>
                  </a:lnTo>
                  <a:lnTo>
                    <a:pt x="375" y="0"/>
                  </a:lnTo>
                  <a:lnTo>
                    <a:pt x="340" y="2"/>
                  </a:lnTo>
                  <a:lnTo>
                    <a:pt x="306" y="4"/>
                  </a:lnTo>
                  <a:lnTo>
                    <a:pt x="271" y="10"/>
                  </a:lnTo>
                  <a:lnTo>
                    <a:pt x="238" y="15"/>
                  </a:lnTo>
                  <a:lnTo>
                    <a:pt x="206" y="23"/>
                  </a:lnTo>
                  <a:lnTo>
                    <a:pt x="173" y="31"/>
                  </a:lnTo>
                  <a:lnTo>
                    <a:pt x="152" y="38"/>
                  </a:lnTo>
                  <a:lnTo>
                    <a:pt x="150" y="40"/>
                  </a:lnTo>
                  <a:lnTo>
                    <a:pt x="150" y="42"/>
                  </a:lnTo>
                  <a:lnTo>
                    <a:pt x="150" y="44"/>
                  </a:lnTo>
                  <a:lnTo>
                    <a:pt x="150" y="46"/>
                  </a:lnTo>
                  <a:lnTo>
                    <a:pt x="148" y="46"/>
                  </a:lnTo>
                  <a:lnTo>
                    <a:pt x="148" y="48"/>
                  </a:lnTo>
                  <a:lnTo>
                    <a:pt x="148" y="50"/>
                  </a:lnTo>
                  <a:lnTo>
                    <a:pt x="146" y="52"/>
                  </a:lnTo>
                  <a:lnTo>
                    <a:pt x="177" y="42"/>
                  </a:lnTo>
                  <a:lnTo>
                    <a:pt x="208" y="33"/>
                  </a:lnTo>
                  <a:lnTo>
                    <a:pt x="240" y="25"/>
                  </a:lnTo>
                  <a:lnTo>
                    <a:pt x="273" y="19"/>
                  </a:lnTo>
                  <a:lnTo>
                    <a:pt x="308" y="15"/>
                  </a:lnTo>
                  <a:lnTo>
                    <a:pt x="340" y="11"/>
                  </a:lnTo>
                  <a:lnTo>
                    <a:pt x="375" y="11"/>
                  </a:lnTo>
                  <a:lnTo>
                    <a:pt x="409" y="11"/>
                  </a:lnTo>
                  <a:lnTo>
                    <a:pt x="444" y="15"/>
                  </a:lnTo>
                  <a:lnTo>
                    <a:pt x="450" y="15"/>
                  </a:lnTo>
                  <a:lnTo>
                    <a:pt x="451" y="13"/>
                  </a:lnTo>
                  <a:lnTo>
                    <a:pt x="451" y="11"/>
                  </a:lnTo>
                  <a:lnTo>
                    <a:pt x="453" y="10"/>
                  </a:lnTo>
                  <a:lnTo>
                    <a:pt x="453" y="8"/>
                  </a:lnTo>
                  <a:lnTo>
                    <a:pt x="455" y="6"/>
                  </a:lnTo>
                  <a:close/>
                  <a:moveTo>
                    <a:pt x="0" y="1239"/>
                  </a:moveTo>
                  <a:lnTo>
                    <a:pt x="23" y="1255"/>
                  </a:lnTo>
                  <a:lnTo>
                    <a:pt x="52" y="1272"/>
                  </a:lnTo>
                  <a:lnTo>
                    <a:pt x="81" y="1285"/>
                  </a:lnTo>
                  <a:lnTo>
                    <a:pt x="112" y="1299"/>
                  </a:lnTo>
                  <a:lnTo>
                    <a:pt x="142" y="1312"/>
                  </a:lnTo>
                  <a:lnTo>
                    <a:pt x="173" y="1322"/>
                  </a:lnTo>
                  <a:lnTo>
                    <a:pt x="206" y="1332"/>
                  </a:lnTo>
                  <a:lnTo>
                    <a:pt x="238" y="1339"/>
                  </a:lnTo>
                  <a:lnTo>
                    <a:pt x="271" y="1345"/>
                  </a:lnTo>
                  <a:lnTo>
                    <a:pt x="306" y="1349"/>
                  </a:lnTo>
                  <a:lnTo>
                    <a:pt x="340" y="1353"/>
                  </a:lnTo>
                  <a:lnTo>
                    <a:pt x="375" y="1353"/>
                  </a:lnTo>
                  <a:lnTo>
                    <a:pt x="409" y="1353"/>
                  </a:lnTo>
                  <a:lnTo>
                    <a:pt x="444" y="1349"/>
                  </a:lnTo>
                  <a:lnTo>
                    <a:pt x="476" y="1345"/>
                  </a:lnTo>
                  <a:lnTo>
                    <a:pt x="475" y="1343"/>
                  </a:lnTo>
                  <a:lnTo>
                    <a:pt x="473" y="1341"/>
                  </a:lnTo>
                  <a:lnTo>
                    <a:pt x="473" y="1339"/>
                  </a:lnTo>
                  <a:lnTo>
                    <a:pt x="471" y="1337"/>
                  </a:lnTo>
                  <a:lnTo>
                    <a:pt x="469" y="1335"/>
                  </a:lnTo>
                  <a:lnTo>
                    <a:pt x="444" y="1339"/>
                  </a:lnTo>
                  <a:lnTo>
                    <a:pt x="409" y="1341"/>
                  </a:lnTo>
                  <a:lnTo>
                    <a:pt x="375" y="1341"/>
                  </a:lnTo>
                  <a:lnTo>
                    <a:pt x="340" y="1341"/>
                  </a:lnTo>
                  <a:lnTo>
                    <a:pt x="308" y="1339"/>
                  </a:lnTo>
                  <a:lnTo>
                    <a:pt x="273" y="1335"/>
                  </a:lnTo>
                  <a:lnTo>
                    <a:pt x="240" y="1328"/>
                  </a:lnTo>
                  <a:lnTo>
                    <a:pt x="208" y="1322"/>
                  </a:lnTo>
                  <a:lnTo>
                    <a:pt x="177" y="1312"/>
                  </a:lnTo>
                  <a:lnTo>
                    <a:pt x="146" y="1301"/>
                  </a:lnTo>
                  <a:lnTo>
                    <a:pt x="116" y="1289"/>
                  </a:lnTo>
                  <a:lnTo>
                    <a:pt x="87" y="1276"/>
                  </a:lnTo>
                  <a:lnTo>
                    <a:pt x="58" y="1262"/>
                  </a:lnTo>
                  <a:lnTo>
                    <a:pt x="29" y="1245"/>
                  </a:lnTo>
                  <a:lnTo>
                    <a:pt x="2" y="1228"/>
                  </a:lnTo>
                  <a:lnTo>
                    <a:pt x="0" y="1226"/>
                  </a:lnTo>
                  <a:lnTo>
                    <a:pt x="0" y="1228"/>
                  </a:lnTo>
                  <a:lnTo>
                    <a:pt x="0" y="1230"/>
                  </a:lnTo>
                  <a:lnTo>
                    <a:pt x="0" y="1232"/>
                  </a:lnTo>
                  <a:lnTo>
                    <a:pt x="0" y="1234"/>
                  </a:lnTo>
                  <a:lnTo>
                    <a:pt x="0" y="1236"/>
                  </a:lnTo>
                  <a:lnTo>
                    <a:pt x="0" y="1237"/>
                  </a:lnTo>
                  <a:lnTo>
                    <a:pt x="0" y="1239"/>
                  </a:lnTo>
                  <a:close/>
                </a:path>
              </a:pathLst>
            </a:custGeom>
            <a:solidFill>
              <a:srgbClr val="81CCFF"/>
            </a:solidFill>
            <a:ln w="9525">
              <a:noFill/>
              <a:round/>
            </a:ln>
          </p:spPr>
          <p:txBody>
            <a:bodyPr/>
            <a:lstStyle/>
            <a:p>
              <a:endParaRPr lang="en-US"/>
            </a:p>
          </p:txBody>
        </p:sp>
        <p:sp>
          <p:nvSpPr>
            <p:cNvPr id="21702" name="Freeform 402"/>
            <p:cNvSpPr>
              <a:spLocks noEditPoints="1"/>
            </p:cNvSpPr>
            <p:nvPr/>
          </p:nvSpPr>
          <p:spPr bwMode="auto">
            <a:xfrm>
              <a:off x="5109635" y="2512995"/>
              <a:ext cx="667455" cy="2128837"/>
            </a:xfrm>
            <a:custGeom>
              <a:avLst/>
              <a:gdLst>
                <a:gd name="T0" fmla="*/ 704850 w 473"/>
                <a:gd name="T1" fmla="*/ 6350 h 1341"/>
                <a:gd name="T2" fmla="*/ 595312 w 473"/>
                <a:gd name="T3" fmla="*/ 0 h 1341"/>
                <a:gd name="T4" fmla="*/ 485775 w 473"/>
                <a:gd name="T5" fmla="*/ 6350 h 1341"/>
                <a:gd name="T6" fmla="*/ 381000 w 473"/>
                <a:gd name="T7" fmla="*/ 20637 h 1341"/>
                <a:gd name="T8" fmla="*/ 277812 w 473"/>
                <a:gd name="T9" fmla="*/ 47625 h 1341"/>
                <a:gd name="T10" fmla="*/ 234950 w 473"/>
                <a:gd name="T11" fmla="*/ 63500 h 1341"/>
                <a:gd name="T12" fmla="*/ 234950 w 473"/>
                <a:gd name="T13" fmla="*/ 69850 h 1341"/>
                <a:gd name="T14" fmla="*/ 231775 w 473"/>
                <a:gd name="T15" fmla="*/ 76200 h 1341"/>
                <a:gd name="T16" fmla="*/ 231775 w 473"/>
                <a:gd name="T17" fmla="*/ 79375 h 1341"/>
                <a:gd name="T18" fmla="*/ 234950 w 473"/>
                <a:gd name="T19" fmla="*/ 82550 h 1341"/>
                <a:gd name="T20" fmla="*/ 333375 w 473"/>
                <a:gd name="T21" fmla="*/ 50800 h 1341"/>
                <a:gd name="T22" fmla="*/ 436562 w 473"/>
                <a:gd name="T23" fmla="*/ 30162 h 1341"/>
                <a:gd name="T24" fmla="*/ 539750 w 473"/>
                <a:gd name="T25" fmla="*/ 17462 h 1341"/>
                <a:gd name="T26" fmla="*/ 649287 w 473"/>
                <a:gd name="T27" fmla="*/ 17462 h 1341"/>
                <a:gd name="T28" fmla="*/ 708025 w 473"/>
                <a:gd name="T29" fmla="*/ 23812 h 1341"/>
                <a:gd name="T30" fmla="*/ 711200 w 473"/>
                <a:gd name="T31" fmla="*/ 20637 h 1341"/>
                <a:gd name="T32" fmla="*/ 714375 w 473"/>
                <a:gd name="T33" fmla="*/ 14287 h 1341"/>
                <a:gd name="T34" fmla="*/ 715962 w 473"/>
                <a:gd name="T35" fmla="*/ 11112 h 1341"/>
                <a:gd name="T36" fmla="*/ 715962 w 473"/>
                <a:gd name="T37" fmla="*/ 7937 h 1341"/>
                <a:gd name="T38" fmla="*/ 42862 w 473"/>
                <a:gd name="T39" fmla="*/ 1976437 h 1341"/>
                <a:gd name="T40" fmla="*/ 134937 w 473"/>
                <a:gd name="T41" fmla="*/ 2025650 h 1341"/>
                <a:gd name="T42" fmla="*/ 228600 w 473"/>
                <a:gd name="T43" fmla="*/ 2065337 h 1341"/>
                <a:gd name="T44" fmla="*/ 330200 w 473"/>
                <a:gd name="T45" fmla="*/ 2095500 h 1341"/>
                <a:gd name="T46" fmla="*/ 433387 w 473"/>
                <a:gd name="T47" fmla="*/ 2116137 h 1341"/>
                <a:gd name="T48" fmla="*/ 539750 w 473"/>
                <a:gd name="T49" fmla="*/ 2128837 h 1341"/>
                <a:gd name="T50" fmla="*/ 649287 w 473"/>
                <a:gd name="T51" fmla="*/ 2128837 h 1341"/>
                <a:gd name="T52" fmla="*/ 750887 w 473"/>
                <a:gd name="T53" fmla="*/ 2119312 h 1341"/>
                <a:gd name="T54" fmla="*/ 747712 w 473"/>
                <a:gd name="T55" fmla="*/ 2112962 h 1341"/>
                <a:gd name="T56" fmla="*/ 744537 w 473"/>
                <a:gd name="T57" fmla="*/ 2109787 h 1341"/>
                <a:gd name="T58" fmla="*/ 744537 w 473"/>
                <a:gd name="T59" fmla="*/ 2106612 h 1341"/>
                <a:gd name="T60" fmla="*/ 741362 w 473"/>
                <a:gd name="T61" fmla="*/ 2101850 h 1341"/>
                <a:gd name="T62" fmla="*/ 649287 w 473"/>
                <a:gd name="T63" fmla="*/ 2109787 h 1341"/>
                <a:gd name="T64" fmla="*/ 539750 w 473"/>
                <a:gd name="T65" fmla="*/ 2109787 h 1341"/>
                <a:gd name="T66" fmla="*/ 436562 w 473"/>
                <a:gd name="T67" fmla="*/ 2101850 h 1341"/>
                <a:gd name="T68" fmla="*/ 333375 w 473"/>
                <a:gd name="T69" fmla="*/ 2079625 h 1341"/>
                <a:gd name="T70" fmla="*/ 234950 w 473"/>
                <a:gd name="T71" fmla="*/ 2049462 h 1341"/>
                <a:gd name="T72" fmla="*/ 141287 w 473"/>
                <a:gd name="T73" fmla="*/ 2009775 h 1341"/>
                <a:gd name="T74" fmla="*/ 52387 w 473"/>
                <a:gd name="T75" fmla="*/ 1960562 h 1341"/>
                <a:gd name="T76" fmla="*/ 0 w 473"/>
                <a:gd name="T77" fmla="*/ 1927225 h 1341"/>
                <a:gd name="T78" fmla="*/ 0 w 473"/>
                <a:gd name="T79" fmla="*/ 1930400 h 1341"/>
                <a:gd name="T80" fmla="*/ 0 w 473"/>
                <a:gd name="T81" fmla="*/ 1936750 h 1341"/>
                <a:gd name="T82" fmla="*/ 0 w 473"/>
                <a:gd name="T83" fmla="*/ 1943100 h 1341"/>
                <a:gd name="T84" fmla="*/ 0 w 473"/>
                <a:gd name="T85" fmla="*/ 1949450 h 13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73"/>
                <a:gd name="T130" fmla="*/ 0 h 1341"/>
                <a:gd name="T131" fmla="*/ 473 w 473"/>
                <a:gd name="T132" fmla="*/ 1341 h 134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73" h="1341">
                  <a:moveTo>
                    <a:pt x="451" y="5"/>
                  </a:moveTo>
                  <a:lnTo>
                    <a:pt x="444" y="4"/>
                  </a:lnTo>
                  <a:lnTo>
                    <a:pt x="409" y="2"/>
                  </a:lnTo>
                  <a:lnTo>
                    <a:pt x="375" y="0"/>
                  </a:lnTo>
                  <a:lnTo>
                    <a:pt x="340" y="2"/>
                  </a:lnTo>
                  <a:lnTo>
                    <a:pt x="306" y="4"/>
                  </a:lnTo>
                  <a:lnTo>
                    <a:pt x="273" y="7"/>
                  </a:lnTo>
                  <a:lnTo>
                    <a:pt x="240" y="13"/>
                  </a:lnTo>
                  <a:lnTo>
                    <a:pt x="208" y="21"/>
                  </a:lnTo>
                  <a:lnTo>
                    <a:pt x="175" y="30"/>
                  </a:lnTo>
                  <a:lnTo>
                    <a:pt x="150" y="40"/>
                  </a:lnTo>
                  <a:lnTo>
                    <a:pt x="148" y="40"/>
                  </a:lnTo>
                  <a:lnTo>
                    <a:pt x="148" y="42"/>
                  </a:lnTo>
                  <a:lnTo>
                    <a:pt x="148" y="44"/>
                  </a:lnTo>
                  <a:lnTo>
                    <a:pt x="146" y="46"/>
                  </a:lnTo>
                  <a:lnTo>
                    <a:pt x="146" y="48"/>
                  </a:lnTo>
                  <a:lnTo>
                    <a:pt x="146" y="50"/>
                  </a:lnTo>
                  <a:lnTo>
                    <a:pt x="144" y="52"/>
                  </a:lnTo>
                  <a:lnTo>
                    <a:pt x="148" y="52"/>
                  </a:lnTo>
                  <a:lnTo>
                    <a:pt x="179" y="40"/>
                  </a:lnTo>
                  <a:lnTo>
                    <a:pt x="210" y="32"/>
                  </a:lnTo>
                  <a:lnTo>
                    <a:pt x="242" y="25"/>
                  </a:lnTo>
                  <a:lnTo>
                    <a:pt x="275" y="19"/>
                  </a:lnTo>
                  <a:lnTo>
                    <a:pt x="308" y="15"/>
                  </a:lnTo>
                  <a:lnTo>
                    <a:pt x="340" y="11"/>
                  </a:lnTo>
                  <a:lnTo>
                    <a:pt x="375" y="11"/>
                  </a:lnTo>
                  <a:lnTo>
                    <a:pt x="409" y="11"/>
                  </a:lnTo>
                  <a:lnTo>
                    <a:pt x="442" y="15"/>
                  </a:lnTo>
                  <a:lnTo>
                    <a:pt x="446" y="15"/>
                  </a:lnTo>
                  <a:lnTo>
                    <a:pt x="448" y="13"/>
                  </a:lnTo>
                  <a:lnTo>
                    <a:pt x="448" y="11"/>
                  </a:lnTo>
                  <a:lnTo>
                    <a:pt x="450" y="9"/>
                  </a:lnTo>
                  <a:lnTo>
                    <a:pt x="451" y="7"/>
                  </a:lnTo>
                  <a:lnTo>
                    <a:pt x="451" y="5"/>
                  </a:lnTo>
                  <a:close/>
                  <a:moveTo>
                    <a:pt x="0" y="1228"/>
                  </a:moveTo>
                  <a:lnTo>
                    <a:pt x="27" y="1245"/>
                  </a:lnTo>
                  <a:lnTo>
                    <a:pt x="56" y="1260"/>
                  </a:lnTo>
                  <a:lnTo>
                    <a:pt x="85" y="1276"/>
                  </a:lnTo>
                  <a:lnTo>
                    <a:pt x="114" y="1289"/>
                  </a:lnTo>
                  <a:lnTo>
                    <a:pt x="144" y="1301"/>
                  </a:lnTo>
                  <a:lnTo>
                    <a:pt x="175" y="1312"/>
                  </a:lnTo>
                  <a:lnTo>
                    <a:pt x="208" y="1320"/>
                  </a:lnTo>
                  <a:lnTo>
                    <a:pt x="240" y="1327"/>
                  </a:lnTo>
                  <a:lnTo>
                    <a:pt x="273" y="1333"/>
                  </a:lnTo>
                  <a:lnTo>
                    <a:pt x="306" y="1337"/>
                  </a:lnTo>
                  <a:lnTo>
                    <a:pt x="340" y="1341"/>
                  </a:lnTo>
                  <a:lnTo>
                    <a:pt x="375" y="1341"/>
                  </a:lnTo>
                  <a:lnTo>
                    <a:pt x="409" y="1341"/>
                  </a:lnTo>
                  <a:lnTo>
                    <a:pt x="444" y="1337"/>
                  </a:lnTo>
                  <a:lnTo>
                    <a:pt x="473" y="1335"/>
                  </a:lnTo>
                  <a:lnTo>
                    <a:pt x="473" y="1333"/>
                  </a:lnTo>
                  <a:lnTo>
                    <a:pt x="471" y="1331"/>
                  </a:lnTo>
                  <a:lnTo>
                    <a:pt x="469" y="1329"/>
                  </a:lnTo>
                  <a:lnTo>
                    <a:pt x="469" y="1327"/>
                  </a:lnTo>
                  <a:lnTo>
                    <a:pt x="467" y="1326"/>
                  </a:lnTo>
                  <a:lnTo>
                    <a:pt x="467" y="1324"/>
                  </a:lnTo>
                  <a:lnTo>
                    <a:pt x="442" y="1327"/>
                  </a:lnTo>
                  <a:lnTo>
                    <a:pt x="409" y="1329"/>
                  </a:lnTo>
                  <a:lnTo>
                    <a:pt x="375" y="1331"/>
                  </a:lnTo>
                  <a:lnTo>
                    <a:pt x="340" y="1329"/>
                  </a:lnTo>
                  <a:lnTo>
                    <a:pt x="308" y="1327"/>
                  </a:lnTo>
                  <a:lnTo>
                    <a:pt x="275" y="1324"/>
                  </a:lnTo>
                  <a:lnTo>
                    <a:pt x="242" y="1318"/>
                  </a:lnTo>
                  <a:lnTo>
                    <a:pt x="210" y="1310"/>
                  </a:lnTo>
                  <a:lnTo>
                    <a:pt x="179" y="1301"/>
                  </a:lnTo>
                  <a:lnTo>
                    <a:pt x="148" y="1291"/>
                  </a:lnTo>
                  <a:lnTo>
                    <a:pt x="118" y="1279"/>
                  </a:lnTo>
                  <a:lnTo>
                    <a:pt x="89" y="1266"/>
                  </a:lnTo>
                  <a:lnTo>
                    <a:pt x="60" y="1251"/>
                  </a:lnTo>
                  <a:lnTo>
                    <a:pt x="33" y="1235"/>
                  </a:lnTo>
                  <a:lnTo>
                    <a:pt x="6" y="1218"/>
                  </a:lnTo>
                  <a:lnTo>
                    <a:pt x="0" y="1214"/>
                  </a:lnTo>
                  <a:lnTo>
                    <a:pt x="0" y="1216"/>
                  </a:lnTo>
                  <a:lnTo>
                    <a:pt x="0" y="1218"/>
                  </a:lnTo>
                  <a:lnTo>
                    <a:pt x="0" y="1220"/>
                  </a:lnTo>
                  <a:lnTo>
                    <a:pt x="0" y="1222"/>
                  </a:lnTo>
                  <a:lnTo>
                    <a:pt x="0" y="1224"/>
                  </a:lnTo>
                  <a:lnTo>
                    <a:pt x="0" y="1226"/>
                  </a:lnTo>
                  <a:lnTo>
                    <a:pt x="0" y="1228"/>
                  </a:lnTo>
                  <a:close/>
                </a:path>
              </a:pathLst>
            </a:custGeom>
            <a:solidFill>
              <a:srgbClr val="82CDFF"/>
            </a:solidFill>
            <a:ln w="9525">
              <a:noFill/>
              <a:round/>
            </a:ln>
          </p:spPr>
          <p:txBody>
            <a:bodyPr/>
            <a:lstStyle/>
            <a:p>
              <a:endParaRPr lang="en-US"/>
            </a:p>
          </p:txBody>
        </p:sp>
        <p:sp>
          <p:nvSpPr>
            <p:cNvPr id="21703" name="Freeform 403"/>
            <p:cNvSpPr>
              <a:spLocks noEditPoints="1"/>
            </p:cNvSpPr>
            <p:nvPr/>
          </p:nvSpPr>
          <p:spPr bwMode="auto">
            <a:xfrm>
              <a:off x="5108224" y="2520929"/>
              <a:ext cx="663222" cy="2114550"/>
            </a:xfrm>
            <a:custGeom>
              <a:avLst/>
              <a:gdLst>
                <a:gd name="T0" fmla="*/ 706438 w 470"/>
                <a:gd name="T1" fmla="*/ 6350 h 1332"/>
                <a:gd name="T2" fmla="*/ 596900 w 470"/>
                <a:gd name="T3" fmla="*/ 0 h 1332"/>
                <a:gd name="T4" fmla="*/ 490538 w 470"/>
                <a:gd name="T5" fmla="*/ 6350 h 1332"/>
                <a:gd name="T6" fmla="*/ 382587 w 470"/>
                <a:gd name="T7" fmla="*/ 22225 h 1332"/>
                <a:gd name="T8" fmla="*/ 282575 w 470"/>
                <a:gd name="T9" fmla="*/ 49212 h 1332"/>
                <a:gd name="T10" fmla="*/ 233363 w 470"/>
                <a:gd name="T11" fmla="*/ 68262 h 1332"/>
                <a:gd name="T12" fmla="*/ 233363 w 470"/>
                <a:gd name="T13" fmla="*/ 71437 h 1332"/>
                <a:gd name="T14" fmla="*/ 230188 w 470"/>
                <a:gd name="T15" fmla="*/ 76200 h 1332"/>
                <a:gd name="T16" fmla="*/ 230188 w 470"/>
                <a:gd name="T17" fmla="*/ 82550 h 1332"/>
                <a:gd name="T18" fmla="*/ 239713 w 470"/>
                <a:gd name="T19" fmla="*/ 79375 h 1332"/>
                <a:gd name="T20" fmla="*/ 338138 w 470"/>
                <a:gd name="T21" fmla="*/ 49212 h 1332"/>
                <a:gd name="T22" fmla="*/ 438150 w 470"/>
                <a:gd name="T23" fmla="*/ 28575 h 1332"/>
                <a:gd name="T24" fmla="*/ 544513 w 470"/>
                <a:gd name="T25" fmla="*/ 19050 h 1332"/>
                <a:gd name="T26" fmla="*/ 650875 w 470"/>
                <a:gd name="T27" fmla="*/ 19050 h 1332"/>
                <a:gd name="T28" fmla="*/ 706438 w 470"/>
                <a:gd name="T29" fmla="*/ 22225 h 1332"/>
                <a:gd name="T30" fmla="*/ 709613 w 470"/>
                <a:gd name="T31" fmla="*/ 19050 h 1332"/>
                <a:gd name="T32" fmla="*/ 709613 w 470"/>
                <a:gd name="T33" fmla="*/ 15875 h 1332"/>
                <a:gd name="T34" fmla="*/ 712788 w 470"/>
                <a:gd name="T35" fmla="*/ 12700 h 1332"/>
                <a:gd name="T36" fmla="*/ 715963 w 470"/>
                <a:gd name="T37" fmla="*/ 6350 h 1332"/>
                <a:gd name="T38" fmla="*/ 4763 w 470"/>
                <a:gd name="T39" fmla="*/ 1931988 h 1332"/>
                <a:gd name="T40" fmla="*/ 93662 w 470"/>
                <a:gd name="T41" fmla="*/ 1985963 h 1332"/>
                <a:gd name="T42" fmla="*/ 185738 w 470"/>
                <a:gd name="T43" fmla="*/ 2028825 h 1332"/>
                <a:gd name="T44" fmla="*/ 282575 w 470"/>
                <a:gd name="T45" fmla="*/ 2065338 h 1332"/>
                <a:gd name="T46" fmla="*/ 382587 w 470"/>
                <a:gd name="T47" fmla="*/ 2090738 h 1332"/>
                <a:gd name="T48" fmla="*/ 490538 w 470"/>
                <a:gd name="T49" fmla="*/ 2108200 h 1332"/>
                <a:gd name="T50" fmla="*/ 596900 w 470"/>
                <a:gd name="T51" fmla="*/ 2114550 h 1332"/>
                <a:gd name="T52" fmla="*/ 706438 w 470"/>
                <a:gd name="T53" fmla="*/ 2108200 h 1332"/>
                <a:gd name="T54" fmla="*/ 746125 w 470"/>
                <a:gd name="T55" fmla="*/ 2098675 h 1332"/>
                <a:gd name="T56" fmla="*/ 742950 w 470"/>
                <a:gd name="T57" fmla="*/ 2097088 h 1332"/>
                <a:gd name="T58" fmla="*/ 742950 w 470"/>
                <a:gd name="T59" fmla="*/ 2093913 h 1332"/>
                <a:gd name="T60" fmla="*/ 739775 w 470"/>
                <a:gd name="T61" fmla="*/ 2087563 h 1332"/>
                <a:gd name="T62" fmla="*/ 703263 w 470"/>
                <a:gd name="T63" fmla="*/ 2090738 h 1332"/>
                <a:gd name="T64" fmla="*/ 596900 w 470"/>
                <a:gd name="T65" fmla="*/ 2097088 h 1332"/>
                <a:gd name="T66" fmla="*/ 490538 w 470"/>
                <a:gd name="T67" fmla="*/ 2090738 h 1332"/>
                <a:gd name="T68" fmla="*/ 385762 w 470"/>
                <a:gd name="T69" fmla="*/ 2074863 h 1332"/>
                <a:gd name="T70" fmla="*/ 288925 w 470"/>
                <a:gd name="T71" fmla="*/ 2051050 h 1332"/>
                <a:gd name="T72" fmla="*/ 190500 w 470"/>
                <a:gd name="T73" fmla="*/ 2014538 h 1332"/>
                <a:gd name="T74" fmla="*/ 100012 w 470"/>
                <a:gd name="T75" fmla="*/ 1971675 h 1332"/>
                <a:gd name="T76" fmla="*/ 14288 w 470"/>
                <a:gd name="T77" fmla="*/ 1919288 h 1332"/>
                <a:gd name="T78" fmla="*/ 0 w 470"/>
                <a:gd name="T79" fmla="*/ 1909763 h 1332"/>
                <a:gd name="T80" fmla="*/ 1588 w 470"/>
                <a:gd name="T81" fmla="*/ 1916113 h 1332"/>
                <a:gd name="T82" fmla="*/ 1588 w 470"/>
                <a:gd name="T83" fmla="*/ 1922463 h 1332"/>
                <a:gd name="T84" fmla="*/ 1588 w 470"/>
                <a:gd name="T85" fmla="*/ 1925638 h 133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70"/>
                <a:gd name="T130" fmla="*/ 0 h 1332"/>
                <a:gd name="T131" fmla="*/ 470 w 470"/>
                <a:gd name="T132" fmla="*/ 1332 h 133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70" h="1332">
                  <a:moveTo>
                    <a:pt x="451" y="4"/>
                  </a:moveTo>
                  <a:lnTo>
                    <a:pt x="445" y="4"/>
                  </a:lnTo>
                  <a:lnTo>
                    <a:pt x="410" y="0"/>
                  </a:lnTo>
                  <a:lnTo>
                    <a:pt x="376" y="0"/>
                  </a:lnTo>
                  <a:lnTo>
                    <a:pt x="341" y="0"/>
                  </a:lnTo>
                  <a:lnTo>
                    <a:pt x="309" y="4"/>
                  </a:lnTo>
                  <a:lnTo>
                    <a:pt x="274" y="8"/>
                  </a:lnTo>
                  <a:lnTo>
                    <a:pt x="241" y="14"/>
                  </a:lnTo>
                  <a:lnTo>
                    <a:pt x="209" y="22"/>
                  </a:lnTo>
                  <a:lnTo>
                    <a:pt x="178" y="31"/>
                  </a:lnTo>
                  <a:lnTo>
                    <a:pt x="147" y="41"/>
                  </a:lnTo>
                  <a:lnTo>
                    <a:pt x="147" y="43"/>
                  </a:lnTo>
                  <a:lnTo>
                    <a:pt x="147" y="45"/>
                  </a:lnTo>
                  <a:lnTo>
                    <a:pt x="145" y="47"/>
                  </a:lnTo>
                  <a:lnTo>
                    <a:pt x="145" y="48"/>
                  </a:lnTo>
                  <a:lnTo>
                    <a:pt x="145" y="50"/>
                  </a:lnTo>
                  <a:lnTo>
                    <a:pt x="145" y="52"/>
                  </a:lnTo>
                  <a:lnTo>
                    <a:pt x="143" y="54"/>
                  </a:lnTo>
                  <a:lnTo>
                    <a:pt x="151" y="50"/>
                  </a:lnTo>
                  <a:lnTo>
                    <a:pt x="182" y="41"/>
                  </a:lnTo>
                  <a:lnTo>
                    <a:pt x="213" y="31"/>
                  </a:lnTo>
                  <a:lnTo>
                    <a:pt x="243" y="23"/>
                  </a:lnTo>
                  <a:lnTo>
                    <a:pt x="276" y="18"/>
                  </a:lnTo>
                  <a:lnTo>
                    <a:pt x="309" y="14"/>
                  </a:lnTo>
                  <a:lnTo>
                    <a:pt x="343" y="12"/>
                  </a:lnTo>
                  <a:lnTo>
                    <a:pt x="376" y="12"/>
                  </a:lnTo>
                  <a:lnTo>
                    <a:pt x="410" y="12"/>
                  </a:lnTo>
                  <a:lnTo>
                    <a:pt x="443" y="14"/>
                  </a:lnTo>
                  <a:lnTo>
                    <a:pt x="445" y="14"/>
                  </a:lnTo>
                  <a:lnTo>
                    <a:pt x="447" y="12"/>
                  </a:lnTo>
                  <a:lnTo>
                    <a:pt x="447" y="10"/>
                  </a:lnTo>
                  <a:lnTo>
                    <a:pt x="449" y="8"/>
                  </a:lnTo>
                  <a:lnTo>
                    <a:pt x="449" y="6"/>
                  </a:lnTo>
                  <a:lnTo>
                    <a:pt x="451" y="4"/>
                  </a:lnTo>
                  <a:close/>
                  <a:moveTo>
                    <a:pt x="1" y="1215"/>
                  </a:moveTo>
                  <a:lnTo>
                    <a:pt x="3" y="1217"/>
                  </a:lnTo>
                  <a:lnTo>
                    <a:pt x="30" y="1234"/>
                  </a:lnTo>
                  <a:lnTo>
                    <a:pt x="59" y="1251"/>
                  </a:lnTo>
                  <a:lnTo>
                    <a:pt x="88" y="1265"/>
                  </a:lnTo>
                  <a:lnTo>
                    <a:pt x="117" y="1278"/>
                  </a:lnTo>
                  <a:lnTo>
                    <a:pt x="147" y="1290"/>
                  </a:lnTo>
                  <a:lnTo>
                    <a:pt x="178" y="1301"/>
                  </a:lnTo>
                  <a:lnTo>
                    <a:pt x="209" y="1311"/>
                  </a:lnTo>
                  <a:lnTo>
                    <a:pt x="241" y="1317"/>
                  </a:lnTo>
                  <a:lnTo>
                    <a:pt x="274" y="1324"/>
                  </a:lnTo>
                  <a:lnTo>
                    <a:pt x="309" y="1328"/>
                  </a:lnTo>
                  <a:lnTo>
                    <a:pt x="341" y="1330"/>
                  </a:lnTo>
                  <a:lnTo>
                    <a:pt x="376" y="1332"/>
                  </a:lnTo>
                  <a:lnTo>
                    <a:pt x="410" y="1330"/>
                  </a:lnTo>
                  <a:lnTo>
                    <a:pt x="445" y="1328"/>
                  </a:lnTo>
                  <a:lnTo>
                    <a:pt x="470" y="1324"/>
                  </a:lnTo>
                  <a:lnTo>
                    <a:pt x="470" y="1322"/>
                  </a:lnTo>
                  <a:lnTo>
                    <a:pt x="468" y="1321"/>
                  </a:lnTo>
                  <a:lnTo>
                    <a:pt x="468" y="1319"/>
                  </a:lnTo>
                  <a:lnTo>
                    <a:pt x="466" y="1317"/>
                  </a:lnTo>
                  <a:lnTo>
                    <a:pt x="466" y="1315"/>
                  </a:lnTo>
                  <a:lnTo>
                    <a:pt x="464" y="1315"/>
                  </a:lnTo>
                  <a:lnTo>
                    <a:pt x="443" y="1317"/>
                  </a:lnTo>
                  <a:lnTo>
                    <a:pt x="410" y="1321"/>
                  </a:lnTo>
                  <a:lnTo>
                    <a:pt x="376" y="1321"/>
                  </a:lnTo>
                  <a:lnTo>
                    <a:pt x="343" y="1321"/>
                  </a:lnTo>
                  <a:lnTo>
                    <a:pt x="309" y="1317"/>
                  </a:lnTo>
                  <a:lnTo>
                    <a:pt x="276" y="1313"/>
                  </a:lnTo>
                  <a:lnTo>
                    <a:pt x="243" y="1307"/>
                  </a:lnTo>
                  <a:lnTo>
                    <a:pt x="213" y="1299"/>
                  </a:lnTo>
                  <a:lnTo>
                    <a:pt x="182" y="1292"/>
                  </a:lnTo>
                  <a:lnTo>
                    <a:pt x="151" y="1280"/>
                  </a:lnTo>
                  <a:lnTo>
                    <a:pt x="120" y="1269"/>
                  </a:lnTo>
                  <a:lnTo>
                    <a:pt x="92" y="1255"/>
                  </a:lnTo>
                  <a:lnTo>
                    <a:pt x="63" y="1242"/>
                  </a:lnTo>
                  <a:lnTo>
                    <a:pt x="36" y="1226"/>
                  </a:lnTo>
                  <a:lnTo>
                    <a:pt x="9" y="1209"/>
                  </a:lnTo>
                  <a:lnTo>
                    <a:pt x="0" y="1202"/>
                  </a:lnTo>
                  <a:lnTo>
                    <a:pt x="0" y="1203"/>
                  </a:lnTo>
                  <a:lnTo>
                    <a:pt x="0" y="1205"/>
                  </a:lnTo>
                  <a:lnTo>
                    <a:pt x="1" y="1207"/>
                  </a:lnTo>
                  <a:lnTo>
                    <a:pt x="1" y="1209"/>
                  </a:lnTo>
                  <a:lnTo>
                    <a:pt x="1" y="1211"/>
                  </a:lnTo>
                  <a:lnTo>
                    <a:pt x="1" y="1213"/>
                  </a:lnTo>
                  <a:lnTo>
                    <a:pt x="1" y="1215"/>
                  </a:lnTo>
                  <a:close/>
                </a:path>
              </a:pathLst>
            </a:custGeom>
            <a:solidFill>
              <a:srgbClr val="83CDFF"/>
            </a:solidFill>
            <a:ln w="9525">
              <a:noFill/>
              <a:round/>
            </a:ln>
          </p:spPr>
          <p:txBody>
            <a:bodyPr/>
            <a:lstStyle/>
            <a:p>
              <a:endParaRPr lang="en-US"/>
            </a:p>
          </p:txBody>
        </p:sp>
        <p:sp>
          <p:nvSpPr>
            <p:cNvPr id="21704" name="Freeform 404"/>
            <p:cNvSpPr>
              <a:spLocks noEditPoints="1"/>
            </p:cNvSpPr>
            <p:nvPr/>
          </p:nvSpPr>
          <p:spPr bwMode="auto">
            <a:xfrm>
              <a:off x="5108222" y="2530454"/>
              <a:ext cx="660400" cy="2095500"/>
            </a:xfrm>
            <a:custGeom>
              <a:avLst/>
              <a:gdLst>
                <a:gd name="T0" fmla="*/ 703263 w 468"/>
                <a:gd name="T1" fmla="*/ 6350 h 1320"/>
                <a:gd name="T2" fmla="*/ 596900 w 468"/>
                <a:gd name="T3" fmla="*/ 0 h 1320"/>
                <a:gd name="T4" fmla="*/ 490538 w 468"/>
                <a:gd name="T5" fmla="*/ 6350 h 1320"/>
                <a:gd name="T6" fmla="*/ 385762 w 468"/>
                <a:gd name="T7" fmla="*/ 22225 h 1320"/>
                <a:gd name="T8" fmla="*/ 285750 w 468"/>
                <a:gd name="T9" fmla="*/ 46037 h 1320"/>
                <a:gd name="T10" fmla="*/ 230188 w 468"/>
                <a:gd name="T11" fmla="*/ 65088 h 1320"/>
                <a:gd name="T12" fmla="*/ 230188 w 468"/>
                <a:gd name="T13" fmla="*/ 69850 h 1320"/>
                <a:gd name="T14" fmla="*/ 227013 w 468"/>
                <a:gd name="T15" fmla="*/ 76200 h 1320"/>
                <a:gd name="T16" fmla="*/ 227013 w 468"/>
                <a:gd name="T17" fmla="*/ 79375 h 1320"/>
                <a:gd name="T18" fmla="*/ 225425 w 468"/>
                <a:gd name="T19" fmla="*/ 85725 h 1320"/>
                <a:gd name="T20" fmla="*/ 288925 w 468"/>
                <a:gd name="T21" fmla="*/ 65088 h 1320"/>
                <a:gd name="T22" fmla="*/ 388937 w 468"/>
                <a:gd name="T23" fmla="*/ 36512 h 1320"/>
                <a:gd name="T24" fmla="*/ 490538 w 468"/>
                <a:gd name="T25" fmla="*/ 22225 h 1320"/>
                <a:gd name="T26" fmla="*/ 596900 w 468"/>
                <a:gd name="T27" fmla="*/ 15875 h 1320"/>
                <a:gd name="T28" fmla="*/ 700088 w 468"/>
                <a:gd name="T29" fmla="*/ 22225 h 1320"/>
                <a:gd name="T30" fmla="*/ 703263 w 468"/>
                <a:gd name="T31" fmla="*/ 19050 h 1320"/>
                <a:gd name="T32" fmla="*/ 706438 w 468"/>
                <a:gd name="T33" fmla="*/ 12700 h 1320"/>
                <a:gd name="T34" fmla="*/ 709613 w 468"/>
                <a:gd name="T35" fmla="*/ 9525 h 1320"/>
                <a:gd name="T36" fmla="*/ 709613 w 468"/>
                <a:gd name="T37" fmla="*/ 6350 h 1320"/>
                <a:gd name="T38" fmla="*/ 11113 w 468"/>
                <a:gd name="T39" fmla="*/ 1916113 h 1320"/>
                <a:gd name="T40" fmla="*/ 96837 w 468"/>
                <a:gd name="T41" fmla="*/ 1968500 h 1320"/>
                <a:gd name="T42" fmla="*/ 188912 w 468"/>
                <a:gd name="T43" fmla="*/ 2012950 h 1320"/>
                <a:gd name="T44" fmla="*/ 285750 w 468"/>
                <a:gd name="T45" fmla="*/ 2047875 h 1320"/>
                <a:gd name="T46" fmla="*/ 385762 w 468"/>
                <a:gd name="T47" fmla="*/ 2074863 h 1320"/>
                <a:gd name="T48" fmla="*/ 490538 w 468"/>
                <a:gd name="T49" fmla="*/ 2089150 h 1320"/>
                <a:gd name="T50" fmla="*/ 596900 w 468"/>
                <a:gd name="T51" fmla="*/ 2095500 h 1320"/>
                <a:gd name="T52" fmla="*/ 703263 w 468"/>
                <a:gd name="T53" fmla="*/ 2089150 h 1320"/>
                <a:gd name="T54" fmla="*/ 742950 w 468"/>
                <a:gd name="T55" fmla="*/ 2084388 h 1320"/>
                <a:gd name="T56" fmla="*/ 739775 w 468"/>
                <a:gd name="T57" fmla="*/ 2078038 h 1320"/>
                <a:gd name="T58" fmla="*/ 736600 w 468"/>
                <a:gd name="T59" fmla="*/ 2074863 h 1320"/>
                <a:gd name="T60" fmla="*/ 733425 w 468"/>
                <a:gd name="T61" fmla="*/ 2071688 h 1320"/>
                <a:gd name="T62" fmla="*/ 703263 w 468"/>
                <a:gd name="T63" fmla="*/ 2071688 h 1320"/>
                <a:gd name="T64" fmla="*/ 596900 w 468"/>
                <a:gd name="T65" fmla="*/ 2078038 h 1320"/>
                <a:gd name="T66" fmla="*/ 490538 w 468"/>
                <a:gd name="T67" fmla="*/ 2071688 h 1320"/>
                <a:gd name="T68" fmla="*/ 388937 w 468"/>
                <a:gd name="T69" fmla="*/ 2055813 h 1320"/>
                <a:gd name="T70" fmla="*/ 288925 w 468"/>
                <a:gd name="T71" fmla="*/ 2032000 h 1320"/>
                <a:gd name="T72" fmla="*/ 193675 w 468"/>
                <a:gd name="T73" fmla="*/ 1998663 h 1320"/>
                <a:gd name="T74" fmla="*/ 106363 w 468"/>
                <a:gd name="T75" fmla="*/ 1952625 h 1320"/>
                <a:gd name="T76" fmla="*/ 20638 w 468"/>
                <a:gd name="T77" fmla="*/ 1900238 h 1320"/>
                <a:gd name="T78" fmla="*/ 0 w 468"/>
                <a:gd name="T79" fmla="*/ 1889125 h 1320"/>
                <a:gd name="T80" fmla="*/ 0 w 468"/>
                <a:gd name="T81" fmla="*/ 1895475 h 1320"/>
                <a:gd name="T82" fmla="*/ 0 w 468"/>
                <a:gd name="T83" fmla="*/ 1900238 h 1320"/>
                <a:gd name="T84" fmla="*/ 1588 w 468"/>
                <a:gd name="T85" fmla="*/ 1906588 h 132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8"/>
                <a:gd name="T130" fmla="*/ 0 h 1320"/>
                <a:gd name="T131" fmla="*/ 468 w 468"/>
                <a:gd name="T132" fmla="*/ 1320 h 132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8" h="1320">
                  <a:moveTo>
                    <a:pt x="447" y="4"/>
                  </a:moveTo>
                  <a:lnTo>
                    <a:pt x="443" y="4"/>
                  </a:lnTo>
                  <a:lnTo>
                    <a:pt x="410" y="0"/>
                  </a:lnTo>
                  <a:lnTo>
                    <a:pt x="376" y="0"/>
                  </a:lnTo>
                  <a:lnTo>
                    <a:pt x="341" y="0"/>
                  </a:lnTo>
                  <a:lnTo>
                    <a:pt x="309" y="4"/>
                  </a:lnTo>
                  <a:lnTo>
                    <a:pt x="276" y="8"/>
                  </a:lnTo>
                  <a:lnTo>
                    <a:pt x="243" y="14"/>
                  </a:lnTo>
                  <a:lnTo>
                    <a:pt x="211" y="21"/>
                  </a:lnTo>
                  <a:lnTo>
                    <a:pt x="180" y="29"/>
                  </a:lnTo>
                  <a:lnTo>
                    <a:pt x="149" y="41"/>
                  </a:lnTo>
                  <a:lnTo>
                    <a:pt x="145" y="41"/>
                  </a:lnTo>
                  <a:lnTo>
                    <a:pt x="145" y="42"/>
                  </a:lnTo>
                  <a:lnTo>
                    <a:pt x="145" y="44"/>
                  </a:lnTo>
                  <a:lnTo>
                    <a:pt x="145" y="46"/>
                  </a:lnTo>
                  <a:lnTo>
                    <a:pt x="143" y="48"/>
                  </a:lnTo>
                  <a:lnTo>
                    <a:pt x="143" y="50"/>
                  </a:lnTo>
                  <a:lnTo>
                    <a:pt x="142" y="52"/>
                  </a:lnTo>
                  <a:lnTo>
                    <a:pt x="142" y="54"/>
                  </a:lnTo>
                  <a:lnTo>
                    <a:pt x="153" y="50"/>
                  </a:lnTo>
                  <a:lnTo>
                    <a:pt x="182" y="41"/>
                  </a:lnTo>
                  <a:lnTo>
                    <a:pt x="214" y="31"/>
                  </a:lnTo>
                  <a:lnTo>
                    <a:pt x="245" y="23"/>
                  </a:lnTo>
                  <a:lnTo>
                    <a:pt x="278" y="17"/>
                  </a:lnTo>
                  <a:lnTo>
                    <a:pt x="309" y="14"/>
                  </a:lnTo>
                  <a:lnTo>
                    <a:pt x="343" y="12"/>
                  </a:lnTo>
                  <a:lnTo>
                    <a:pt x="376" y="10"/>
                  </a:lnTo>
                  <a:lnTo>
                    <a:pt x="408" y="12"/>
                  </a:lnTo>
                  <a:lnTo>
                    <a:pt x="441" y="14"/>
                  </a:lnTo>
                  <a:lnTo>
                    <a:pt x="443" y="12"/>
                  </a:lnTo>
                  <a:lnTo>
                    <a:pt x="445" y="10"/>
                  </a:lnTo>
                  <a:lnTo>
                    <a:pt x="445" y="8"/>
                  </a:lnTo>
                  <a:lnTo>
                    <a:pt x="447" y="6"/>
                  </a:lnTo>
                  <a:lnTo>
                    <a:pt x="447" y="4"/>
                  </a:lnTo>
                  <a:close/>
                  <a:moveTo>
                    <a:pt x="1" y="1203"/>
                  </a:moveTo>
                  <a:lnTo>
                    <a:pt x="7" y="1207"/>
                  </a:lnTo>
                  <a:lnTo>
                    <a:pt x="34" y="1224"/>
                  </a:lnTo>
                  <a:lnTo>
                    <a:pt x="61" y="1240"/>
                  </a:lnTo>
                  <a:lnTo>
                    <a:pt x="90" y="1255"/>
                  </a:lnTo>
                  <a:lnTo>
                    <a:pt x="119" y="1268"/>
                  </a:lnTo>
                  <a:lnTo>
                    <a:pt x="149" y="1280"/>
                  </a:lnTo>
                  <a:lnTo>
                    <a:pt x="180" y="1290"/>
                  </a:lnTo>
                  <a:lnTo>
                    <a:pt x="211" y="1299"/>
                  </a:lnTo>
                  <a:lnTo>
                    <a:pt x="243" y="1307"/>
                  </a:lnTo>
                  <a:lnTo>
                    <a:pt x="276" y="1313"/>
                  </a:lnTo>
                  <a:lnTo>
                    <a:pt x="309" y="1316"/>
                  </a:lnTo>
                  <a:lnTo>
                    <a:pt x="341" y="1318"/>
                  </a:lnTo>
                  <a:lnTo>
                    <a:pt x="376" y="1320"/>
                  </a:lnTo>
                  <a:lnTo>
                    <a:pt x="410" y="1318"/>
                  </a:lnTo>
                  <a:lnTo>
                    <a:pt x="443" y="1316"/>
                  </a:lnTo>
                  <a:lnTo>
                    <a:pt x="468" y="1313"/>
                  </a:lnTo>
                  <a:lnTo>
                    <a:pt x="466" y="1311"/>
                  </a:lnTo>
                  <a:lnTo>
                    <a:pt x="466" y="1309"/>
                  </a:lnTo>
                  <a:lnTo>
                    <a:pt x="464" y="1309"/>
                  </a:lnTo>
                  <a:lnTo>
                    <a:pt x="464" y="1307"/>
                  </a:lnTo>
                  <a:lnTo>
                    <a:pt x="464" y="1305"/>
                  </a:lnTo>
                  <a:lnTo>
                    <a:pt x="462" y="1305"/>
                  </a:lnTo>
                  <a:lnTo>
                    <a:pt x="462" y="1303"/>
                  </a:lnTo>
                  <a:lnTo>
                    <a:pt x="443" y="1305"/>
                  </a:lnTo>
                  <a:lnTo>
                    <a:pt x="408" y="1309"/>
                  </a:lnTo>
                  <a:lnTo>
                    <a:pt x="376" y="1309"/>
                  </a:lnTo>
                  <a:lnTo>
                    <a:pt x="343" y="1309"/>
                  </a:lnTo>
                  <a:lnTo>
                    <a:pt x="309" y="1305"/>
                  </a:lnTo>
                  <a:lnTo>
                    <a:pt x="278" y="1301"/>
                  </a:lnTo>
                  <a:lnTo>
                    <a:pt x="245" y="1295"/>
                  </a:lnTo>
                  <a:lnTo>
                    <a:pt x="214" y="1290"/>
                  </a:lnTo>
                  <a:lnTo>
                    <a:pt x="182" y="1280"/>
                  </a:lnTo>
                  <a:lnTo>
                    <a:pt x="153" y="1270"/>
                  </a:lnTo>
                  <a:lnTo>
                    <a:pt x="122" y="1259"/>
                  </a:lnTo>
                  <a:lnTo>
                    <a:pt x="94" y="1245"/>
                  </a:lnTo>
                  <a:lnTo>
                    <a:pt x="67" y="1230"/>
                  </a:lnTo>
                  <a:lnTo>
                    <a:pt x="40" y="1215"/>
                  </a:lnTo>
                  <a:lnTo>
                    <a:pt x="13" y="1197"/>
                  </a:lnTo>
                  <a:lnTo>
                    <a:pt x="0" y="1190"/>
                  </a:lnTo>
                  <a:lnTo>
                    <a:pt x="0" y="1192"/>
                  </a:lnTo>
                  <a:lnTo>
                    <a:pt x="0" y="1194"/>
                  </a:lnTo>
                  <a:lnTo>
                    <a:pt x="0" y="1196"/>
                  </a:lnTo>
                  <a:lnTo>
                    <a:pt x="0" y="1197"/>
                  </a:lnTo>
                  <a:lnTo>
                    <a:pt x="0" y="1199"/>
                  </a:lnTo>
                  <a:lnTo>
                    <a:pt x="1" y="1201"/>
                  </a:lnTo>
                  <a:lnTo>
                    <a:pt x="1" y="1203"/>
                  </a:lnTo>
                  <a:close/>
                </a:path>
              </a:pathLst>
            </a:custGeom>
            <a:solidFill>
              <a:srgbClr val="84CDFF"/>
            </a:solidFill>
            <a:ln w="9525">
              <a:noFill/>
              <a:round/>
            </a:ln>
          </p:spPr>
          <p:txBody>
            <a:bodyPr/>
            <a:lstStyle/>
            <a:p>
              <a:endParaRPr lang="en-US"/>
            </a:p>
          </p:txBody>
        </p:sp>
        <p:sp>
          <p:nvSpPr>
            <p:cNvPr id="21705" name="Freeform 405"/>
            <p:cNvSpPr>
              <a:spLocks noEditPoints="1"/>
            </p:cNvSpPr>
            <p:nvPr/>
          </p:nvSpPr>
          <p:spPr bwMode="auto">
            <a:xfrm>
              <a:off x="5108223" y="2539979"/>
              <a:ext cx="654756" cy="2078038"/>
            </a:xfrm>
            <a:custGeom>
              <a:avLst/>
              <a:gdLst>
                <a:gd name="T0" fmla="*/ 703263 w 464"/>
                <a:gd name="T1" fmla="*/ 3175 h 1309"/>
                <a:gd name="T2" fmla="*/ 596900 w 464"/>
                <a:gd name="T3" fmla="*/ 0 h 1309"/>
                <a:gd name="T4" fmla="*/ 490538 w 464"/>
                <a:gd name="T5" fmla="*/ 3175 h 1309"/>
                <a:gd name="T6" fmla="*/ 385762 w 464"/>
                <a:gd name="T7" fmla="*/ 17463 h 1309"/>
                <a:gd name="T8" fmla="*/ 288925 w 464"/>
                <a:gd name="T9" fmla="*/ 46038 h 1309"/>
                <a:gd name="T10" fmla="*/ 227013 w 464"/>
                <a:gd name="T11" fmla="*/ 66675 h 1309"/>
                <a:gd name="T12" fmla="*/ 227013 w 464"/>
                <a:gd name="T13" fmla="*/ 69850 h 1309"/>
                <a:gd name="T14" fmla="*/ 225425 w 464"/>
                <a:gd name="T15" fmla="*/ 76200 h 1309"/>
                <a:gd name="T16" fmla="*/ 225425 w 464"/>
                <a:gd name="T17" fmla="*/ 82550 h 1309"/>
                <a:gd name="T18" fmla="*/ 222250 w 464"/>
                <a:gd name="T19" fmla="*/ 85725 h 1309"/>
                <a:gd name="T20" fmla="*/ 292100 w 464"/>
                <a:gd name="T21" fmla="*/ 60325 h 1309"/>
                <a:gd name="T22" fmla="*/ 388937 w 464"/>
                <a:gd name="T23" fmla="*/ 36513 h 1309"/>
                <a:gd name="T24" fmla="*/ 492125 w 464"/>
                <a:gd name="T25" fmla="*/ 20638 h 1309"/>
                <a:gd name="T26" fmla="*/ 596900 w 464"/>
                <a:gd name="T27" fmla="*/ 15875 h 1309"/>
                <a:gd name="T28" fmla="*/ 696913 w 464"/>
                <a:gd name="T29" fmla="*/ 20638 h 1309"/>
                <a:gd name="T30" fmla="*/ 700088 w 464"/>
                <a:gd name="T31" fmla="*/ 15875 h 1309"/>
                <a:gd name="T32" fmla="*/ 700088 w 464"/>
                <a:gd name="T33" fmla="*/ 12700 h 1309"/>
                <a:gd name="T34" fmla="*/ 703263 w 464"/>
                <a:gd name="T35" fmla="*/ 9525 h 1309"/>
                <a:gd name="T36" fmla="*/ 706438 w 464"/>
                <a:gd name="T37" fmla="*/ 3175 h 1309"/>
                <a:gd name="T38" fmla="*/ 14288 w 464"/>
                <a:gd name="T39" fmla="*/ 1900238 h 1309"/>
                <a:gd name="T40" fmla="*/ 100012 w 464"/>
                <a:gd name="T41" fmla="*/ 1952626 h 1309"/>
                <a:gd name="T42" fmla="*/ 190500 w 464"/>
                <a:gd name="T43" fmla="*/ 1995488 h 1309"/>
                <a:gd name="T44" fmla="*/ 288925 w 464"/>
                <a:gd name="T45" fmla="*/ 2032001 h 1309"/>
                <a:gd name="T46" fmla="*/ 385762 w 464"/>
                <a:gd name="T47" fmla="*/ 2055813 h 1309"/>
                <a:gd name="T48" fmla="*/ 490538 w 464"/>
                <a:gd name="T49" fmla="*/ 2071688 h 1309"/>
                <a:gd name="T50" fmla="*/ 596900 w 464"/>
                <a:gd name="T51" fmla="*/ 2078038 h 1309"/>
                <a:gd name="T52" fmla="*/ 703263 w 464"/>
                <a:gd name="T53" fmla="*/ 2071688 h 1309"/>
                <a:gd name="T54" fmla="*/ 736600 w 464"/>
                <a:gd name="T55" fmla="*/ 2065338 h 1309"/>
                <a:gd name="T56" fmla="*/ 733425 w 464"/>
                <a:gd name="T57" fmla="*/ 2062163 h 1309"/>
                <a:gd name="T58" fmla="*/ 733425 w 464"/>
                <a:gd name="T59" fmla="*/ 2055813 h 1309"/>
                <a:gd name="T60" fmla="*/ 730250 w 464"/>
                <a:gd name="T61" fmla="*/ 2052638 h 1309"/>
                <a:gd name="T62" fmla="*/ 700088 w 464"/>
                <a:gd name="T63" fmla="*/ 2055813 h 1309"/>
                <a:gd name="T64" fmla="*/ 596900 w 464"/>
                <a:gd name="T65" fmla="*/ 2058988 h 1309"/>
                <a:gd name="T66" fmla="*/ 492125 w 464"/>
                <a:gd name="T67" fmla="*/ 2055813 h 1309"/>
                <a:gd name="T68" fmla="*/ 388937 w 464"/>
                <a:gd name="T69" fmla="*/ 2039938 h 1309"/>
                <a:gd name="T70" fmla="*/ 292100 w 464"/>
                <a:gd name="T71" fmla="*/ 2012951 h 1309"/>
                <a:gd name="T72" fmla="*/ 196850 w 464"/>
                <a:gd name="T73" fmla="*/ 1979613 h 1309"/>
                <a:gd name="T74" fmla="*/ 109538 w 464"/>
                <a:gd name="T75" fmla="*/ 1936751 h 1309"/>
                <a:gd name="T76" fmla="*/ 23812 w 464"/>
                <a:gd name="T77" fmla="*/ 1885951 h 1309"/>
                <a:gd name="T78" fmla="*/ 0 w 464"/>
                <a:gd name="T79" fmla="*/ 1870076 h 1309"/>
                <a:gd name="T80" fmla="*/ 0 w 464"/>
                <a:gd name="T81" fmla="*/ 1876426 h 1309"/>
                <a:gd name="T82" fmla="*/ 0 w 464"/>
                <a:gd name="T83" fmla="*/ 1879601 h 1309"/>
                <a:gd name="T84" fmla="*/ 0 w 464"/>
                <a:gd name="T85" fmla="*/ 1885951 h 13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4"/>
                <a:gd name="T130" fmla="*/ 0 h 1309"/>
                <a:gd name="T131" fmla="*/ 464 w 464"/>
                <a:gd name="T132" fmla="*/ 1309 h 13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4" h="1309">
                  <a:moveTo>
                    <a:pt x="445" y="2"/>
                  </a:moveTo>
                  <a:lnTo>
                    <a:pt x="443" y="2"/>
                  </a:lnTo>
                  <a:lnTo>
                    <a:pt x="410" y="0"/>
                  </a:lnTo>
                  <a:lnTo>
                    <a:pt x="376" y="0"/>
                  </a:lnTo>
                  <a:lnTo>
                    <a:pt x="343" y="0"/>
                  </a:lnTo>
                  <a:lnTo>
                    <a:pt x="309" y="2"/>
                  </a:lnTo>
                  <a:lnTo>
                    <a:pt x="276" y="6"/>
                  </a:lnTo>
                  <a:lnTo>
                    <a:pt x="243" y="11"/>
                  </a:lnTo>
                  <a:lnTo>
                    <a:pt x="213" y="19"/>
                  </a:lnTo>
                  <a:lnTo>
                    <a:pt x="182" y="29"/>
                  </a:lnTo>
                  <a:lnTo>
                    <a:pt x="151" y="38"/>
                  </a:lnTo>
                  <a:lnTo>
                    <a:pt x="143" y="42"/>
                  </a:lnTo>
                  <a:lnTo>
                    <a:pt x="143" y="44"/>
                  </a:lnTo>
                  <a:lnTo>
                    <a:pt x="142" y="46"/>
                  </a:lnTo>
                  <a:lnTo>
                    <a:pt x="142" y="48"/>
                  </a:lnTo>
                  <a:lnTo>
                    <a:pt x="142" y="50"/>
                  </a:lnTo>
                  <a:lnTo>
                    <a:pt x="142" y="52"/>
                  </a:lnTo>
                  <a:lnTo>
                    <a:pt x="140" y="54"/>
                  </a:lnTo>
                  <a:lnTo>
                    <a:pt x="155" y="48"/>
                  </a:lnTo>
                  <a:lnTo>
                    <a:pt x="184" y="38"/>
                  </a:lnTo>
                  <a:lnTo>
                    <a:pt x="214" y="31"/>
                  </a:lnTo>
                  <a:lnTo>
                    <a:pt x="245" y="23"/>
                  </a:lnTo>
                  <a:lnTo>
                    <a:pt x="278" y="17"/>
                  </a:lnTo>
                  <a:lnTo>
                    <a:pt x="310" y="13"/>
                  </a:lnTo>
                  <a:lnTo>
                    <a:pt x="343" y="11"/>
                  </a:lnTo>
                  <a:lnTo>
                    <a:pt x="376" y="10"/>
                  </a:lnTo>
                  <a:lnTo>
                    <a:pt x="408" y="11"/>
                  </a:lnTo>
                  <a:lnTo>
                    <a:pt x="439" y="13"/>
                  </a:lnTo>
                  <a:lnTo>
                    <a:pt x="439" y="11"/>
                  </a:lnTo>
                  <a:lnTo>
                    <a:pt x="441" y="10"/>
                  </a:lnTo>
                  <a:lnTo>
                    <a:pt x="441" y="8"/>
                  </a:lnTo>
                  <a:lnTo>
                    <a:pt x="443" y="6"/>
                  </a:lnTo>
                  <a:lnTo>
                    <a:pt x="445" y="4"/>
                  </a:lnTo>
                  <a:lnTo>
                    <a:pt x="445" y="2"/>
                  </a:lnTo>
                  <a:close/>
                  <a:moveTo>
                    <a:pt x="0" y="1190"/>
                  </a:moveTo>
                  <a:lnTo>
                    <a:pt x="9" y="1197"/>
                  </a:lnTo>
                  <a:lnTo>
                    <a:pt x="36" y="1214"/>
                  </a:lnTo>
                  <a:lnTo>
                    <a:pt x="63" y="1230"/>
                  </a:lnTo>
                  <a:lnTo>
                    <a:pt x="92" y="1243"/>
                  </a:lnTo>
                  <a:lnTo>
                    <a:pt x="120" y="1257"/>
                  </a:lnTo>
                  <a:lnTo>
                    <a:pt x="151" y="1268"/>
                  </a:lnTo>
                  <a:lnTo>
                    <a:pt x="182" y="1280"/>
                  </a:lnTo>
                  <a:lnTo>
                    <a:pt x="213" y="1287"/>
                  </a:lnTo>
                  <a:lnTo>
                    <a:pt x="243" y="1295"/>
                  </a:lnTo>
                  <a:lnTo>
                    <a:pt x="276" y="1301"/>
                  </a:lnTo>
                  <a:lnTo>
                    <a:pt x="309" y="1305"/>
                  </a:lnTo>
                  <a:lnTo>
                    <a:pt x="343" y="1309"/>
                  </a:lnTo>
                  <a:lnTo>
                    <a:pt x="376" y="1309"/>
                  </a:lnTo>
                  <a:lnTo>
                    <a:pt x="410" y="1309"/>
                  </a:lnTo>
                  <a:lnTo>
                    <a:pt x="443" y="1305"/>
                  </a:lnTo>
                  <a:lnTo>
                    <a:pt x="464" y="1303"/>
                  </a:lnTo>
                  <a:lnTo>
                    <a:pt x="464" y="1301"/>
                  </a:lnTo>
                  <a:lnTo>
                    <a:pt x="464" y="1299"/>
                  </a:lnTo>
                  <a:lnTo>
                    <a:pt x="462" y="1299"/>
                  </a:lnTo>
                  <a:lnTo>
                    <a:pt x="462" y="1297"/>
                  </a:lnTo>
                  <a:lnTo>
                    <a:pt x="462" y="1295"/>
                  </a:lnTo>
                  <a:lnTo>
                    <a:pt x="460" y="1295"/>
                  </a:lnTo>
                  <a:lnTo>
                    <a:pt x="460" y="1293"/>
                  </a:lnTo>
                  <a:lnTo>
                    <a:pt x="458" y="1293"/>
                  </a:lnTo>
                  <a:lnTo>
                    <a:pt x="441" y="1295"/>
                  </a:lnTo>
                  <a:lnTo>
                    <a:pt x="408" y="1297"/>
                  </a:lnTo>
                  <a:lnTo>
                    <a:pt x="376" y="1297"/>
                  </a:lnTo>
                  <a:lnTo>
                    <a:pt x="343" y="1297"/>
                  </a:lnTo>
                  <a:lnTo>
                    <a:pt x="310" y="1295"/>
                  </a:lnTo>
                  <a:lnTo>
                    <a:pt x="278" y="1291"/>
                  </a:lnTo>
                  <a:lnTo>
                    <a:pt x="245" y="1285"/>
                  </a:lnTo>
                  <a:lnTo>
                    <a:pt x="214" y="1278"/>
                  </a:lnTo>
                  <a:lnTo>
                    <a:pt x="184" y="1268"/>
                  </a:lnTo>
                  <a:lnTo>
                    <a:pt x="155" y="1259"/>
                  </a:lnTo>
                  <a:lnTo>
                    <a:pt x="124" y="1247"/>
                  </a:lnTo>
                  <a:lnTo>
                    <a:pt x="97" y="1234"/>
                  </a:lnTo>
                  <a:lnTo>
                    <a:pt x="69" y="1220"/>
                  </a:lnTo>
                  <a:lnTo>
                    <a:pt x="42" y="1205"/>
                  </a:lnTo>
                  <a:lnTo>
                    <a:pt x="15" y="1188"/>
                  </a:lnTo>
                  <a:lnTo>
                    <a:pt x="0" y="1176"/>
                  </a:lnTo>
                  <a:lnTo>
                    <a:pt x="0" y="1178"/>
                  </a:lnTo>
                  <a:lnTo>
                    <a:pt x="0" y="1180"/>
                  </a:lnTo>
                  <a:lnTo>
                    <a:pt x="0" y="1182"/>
                  </a:lnTo>
                  <a:lnTo>
                    <a:pt x="0" y="1184"/>
                  </a:lnTo>
                  <a:lnTo>
                    <a:pt x="0" y="1186"/>
                  </a:lnTo>
                  <a:lnTo>
                    <a:pt x="0" y="1188"/>
                  </a:lnTo>
                  <a:lnTo>
                    <a:pt x="0" y="1190"/>
                  </a:lnTo>
                  <a:close/>
                </a:path>
              </a:pathLst>
            </a:custGeom>
            <a:solidFill>
              <a:srgbClr val="85CEFF"/>
            </a:solidFill>
            <a:ln w="9525">
              <a:noFill/>
              <a:round/>
            </a:ln>
          </p:spPr>
          <p:txBody>
            <a:bodyPr/>
            <a:lstStyle/>
            <a:p>
              <a:endParaRPr lang="en-US"/>
            </a:p>
          </p:txBody>
        </p:sp>
        <p:sp>
          <p:nvSpPr>
            <p:cNvPr id="21706" name="Freeform 406"/>
            <p:cNvSpPr>
              <a:spLocks noEditPoints="1"/>
            </p:cNvSpPr>
            <p:nvPr/>
          </p:nvSpPr>
          <p:spPr bwMode="auto">
            <a:xfrm>
              <a:off x="5108224" y="2546332"/>
              <a:ext cx="651933" cy="2062163"/>
            </a:xfrm>
            <a:custGeom>
              <a:avLst/>
              <a:gdLst>
                <a:gd name="T0" fmla="*/ 647700 w 462"/>
                <a:gd name="T1" fmla="*/ 3175 h 1299"/>
                <a:gd name="T2" fmla="*/ 544513 w 462"/>
                <a:gd name="T3" fmla="*/ 3175 h 1299"/>
                <a:gd name="T4" fmla="*/ 441325 w 462"/>
                <a:gd name="T5" fmla="*/ 11113 h 1299"/>
                <a:gd name="T6" fmla="*/ 339725 w 462"/>
                <a:gd name="T7" fmla="*/ 33338 h 1299"/>
                <a:gd name="T8" fmla="*/ 242888 w 462"/>
                <a:gd name="T9" fmla="*/ 63500 h 1299"/>
                <a:gd name="T10" fmla="*/ 225425 w 462"/>
                <a:gd name="T11" fmla="*/ 73025 h 1299"/>
                <a:gd name="T12" fmla="*/ 222250 w 462"/>
                <a:gd name="T13" fmla="*/ 79375 h 1299"/>
                <a:gd name="T14" fmla="*/ 222250 w 462"/>
                <a:gd name="T15" fmla="*/ 82550 h 1299"/>
                <a:gd name="T16" fmla="*/ 219075 w 462"/>
                <a:gd name="T17" fmla="*/ 87313 h 1299"/>
                <a:gd name="T18" fmla="*/ 249238 w 462"/>
                <a:gd name="T19" fmla="*/ 79375 h 1299"/>
                <a:gd name="T20" fmla="*/ 342900 w 462"/>
                <a:gd name="T21" fmla="*/ 49213 h 1299"/>
                <a:gd name="T22" fmla="*/ 441325 w 462"/>
                <a:gd name="T23" fmla="*/ 30163 h 1299"/>
                <a:gd name="T24" fmla="*/ 544513 w 462"/>
                <a:gd name="T25" fmla="*/ 17463 h 1299"/>
                <a:gd name="T26" fmla="*/ 647700 w 462"/>
                <a:gd name="T27" fmla="*/ 17463 h 1299"/>
                <a:gd name="T28" fmla="*/ 693738 w 462"/>
                <a:gd name="T29" fmla="*/ 20638 h 1299"/>
                <a:gd name="T30" fmla="*/ 696913 w 462"/>
                <a:gd name="T31" fmla="*/ 14288 h 1299"/>
                <a:gd name="T32" fmla="*/ 696913 w 462"/>
                <a:gd name="T33" fmla="*/ 11113 h 1299"/>
                <a:gd name="T34" fmla="*/ 700088 w 462"/>
                <a:gd name="T35" fmla="*/ 9525 h 1299"/>
                <a:gd name="T36" fmla="*/ 0 w 462"/>
                <a:gd name="T37" fmla="*/ 1873251 h 1299"/>
                <a:gd name="T38" fmla="*/ 63500 w 462"/>
                <a:gd name="T39" fmla="*/ 1912938 h 1299"/>
                <a:gd name="T40" fmla="*/ 149225 w 462"/>
                <a:gd name="T41" fmla="*/ 1960563 h 1299"/>
                <a:gd name="T42" fmla="*/ 242888 w 462"/>
                <a:gd name="T43" fmla="*/ 2000251 h 1299"/>
                <a:gd name="T44" fmla="*/ 339725 w 462"/>
                <a:gd name="T45" fmla="*/ 2032001 h 1299"/>
                <a:gd name="T46" fmla="*/ 441325 w 462"/>
                <a:gd name="T47" fmla="*/ 2049463 h 1299"/>
                <a:gd name="T48" fmla="*/ 544513 w 462"/>
                <a:gd name="T49" fmla="*/ 2062163 h 1299"/>
                <a:gd name="T50" fmla="*/ 647700 w 462"/>
                <a:gd name="T51" fmla="*/ 2062163 h 1299"/>
                <a:gd name="T52" fmla="*/ 733425 w 462"/>
                <a:gd name="T53" fmla="*/ 2052638 h 1299"/>
                <a:gd name="T54" fmla="*/ 730250 w 462"/>
                <a:gd name="T55" fmla="*/ 2049463 h 1299"/>
                <a:gd name="T56" fmla="*/ 727075 w 462"/>
                <a:gd name="T57" fmla="*/ 2046288 h 1299"/>
                <a:gd name="T58" fmla="*/ 727075 w 462"/>
                <a:gd name="T59" fmla="*/ 2039938 h 1299"/>
                <a:gd name="T60" fmla="*/ 723900 w 462"/>
                <a:gd name="T61" fmla="*/ 2036763 h 1299"/>
                <a:gd name="T62" fmla="*/ 647700 w 462"/>
                <a:gd name="T63" fmla="*/ 2043113 h 1299"/>
                <a:gd name="T64" fmla="*/ 544513 w 462"/>
                <a:gd name="T65" fmla="*/ 2043113 h 1299"/>
                <a:gd name="T66" fmla="*/ 441325 w 462"/>
                <a:gd name="T67" fmla="*/ 2033588 h 1299"/>
                <a:gd name="T68" fmla="*/ 342900 w 462"/>
                <a:gd name="T69" fmla="*/ 2012951 h 1299"/>
                <a:gd name="T70" fmla="*/ 249238 w 462"/>
                <a:gd name="T71" fmla="*/ 1982788 h 1299"/>
                <a:gd name="T72" fmla="*/ 157163 w 462"/>
                <a:gd name="T73" fmla="*/ 1946276 h 1299"/>
                <a:gd name="T74" fmla="*/ 73025 w 462"/>
                <a:gd name="T75" fmla="*/ 1897063 h 1299"/>
                <a:gd name="T76" fmla="*/ 0 w 462"/>
                <a:gd name="T77" fmla="*/ 1847851 h 1299"/>
                <a:gd name="T78" fmla="*/ 0 w 462"/>
                <a:gd name="T79" fmla="*/ 1854201 h 1299"/>
                <a:gd name="T80" fmla="*/ 0 w 462"/>
                <a:gd name="T81" fmla="*/ 1860551 h 1299"/>
                <a:gd name="T82" fmla="*/ 0 w 462"/>
                <a:gd name="T83" fmla="*/ 1866901 h 1299"/>
                <a:gd name="T84" fmla="*/ 0 w 462"/>
                <a:gd name="T85" fmla="*/ 1873251 h 12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2"/>
                <a:gd name="T130" fmla="*/ 0 h 1299"/>
                <a:gd name="T131" fmla="*/ 462 w 462"/>
                <a:gd name="T132" fmla="*/ 1299 h 12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2" h="1299">
                  <a:moveTo>
                    <a:pt x="441" y="4"/>
                  </a:moveTo>
                  <a:lnTo>
                    <a:pt x="408" y="2"/>
                  </a:lnTo>
                  <a:lnTo>
                    <a:pt x="376" y="0"/>
                  </a:lnTo>
                  <a:lnTo>
                    <a:pt x="343" y="2"/>
                  </a:lnTo>
                  <a:lnTo>
                    <a:pt x="309" y="4"/>
                  </a:lnTo>
                  <a:lnTo>
                    <a:pt x="278" y="7"/>
                  </a:lnTo>
                  <a:lnTo>
                    <a:pt x="245" y="13"/>
                  </a:lnTo>
                  <a:lnTo>
                    <a:pt x="214" y="21"/>
                  </a:lnTo>
                  <a:lnTo>
                    <a:pt x="182" y="31"/>
                  </a:lnTo>
                  <a:lnTo>
                    <a:pt x="153" y="40"/>
                  </a:lnTo>
                  <a:lnTo>
                    <a:pt x="142" y="44"/>
                  </a:lnTo>
                  <a:lnTo>
                    <a:pt x="142" y="46"/>
                  </a:lnTo>
                  <a:lnTo>
                    <a:pt x="142" y="48"/>
                  </a:lnTo>
                  <a:lnTo>
                    <a:pt x="140" y="50"/>
                  </a:lnTo>
                  <a:lnTo>
                    <a:pt x="140" y="52"/>
                  </a:lnTo>
                  <a:lnTo>
                    <a:pt x="140" y="54"/>
                  </a:lnTo>
                  <a:lnTo>
                    <a:pt x="138" y="55"/>
                  </a:lnTo>
                  <a:lnTo>
                    <a:pt x="138" y="57"/>
                  </a:lnTo>
                  <a:lnTo>
                    <a:pt x="157" y="50"/>
                  </a:lnTo>
                  <a:lnTo>
                    <a:pt x="186" y="40"/>
                  </a:lnTo>
                  <a:lnTo>
                    <a:pt x="216" y="31"/>
                  </a:lnTo>
                  <a:lnTo>
                    <a:pt x="247" y="25"/>
                  </a:lnTo>
                  <a:lnTo>
                    <a:pt x="278" y="19"/>
                  </a:lnTo>
                  <a:lnTo>
                    <a:pt x="310" y="15"/>
                  </a:lnTo>
                  <a:lnTo>
                    <a:pt x="343" y="11"/>
                  </a:lnTo>
                  <a:lnTo>
                    <a:pt x="376" y="11"/>
                  </a:lnTo>
                  <a:lnTo>
                    <a:pt x="408" y="11"/>
                  </a:lnTo>
                  <a:lnTo>
                    <a:pt x="437" y="13"/>
                  </a:lnTo>
                  <a:lnTo>
                    <a:pt x="437" y="11"/>
                  </a:lnTo>
                  <a:lnTo>
                    <a:pt x="439" y="9"/>
                  </a:lnTo>
                  <a:lnTo>
                    <a:pt x="439" y="7"/>
                  </a:lnTo>
                  <a:lnTo>
                    <a:pt x="441" y="6"/>
                  </a:lnTo>
                  <a:lnTo>
                    <a:pt x="441" y="4"/>
                  </a:lnTo>
                  <a:close/>
                  <a:moveTo>
                    <a:pt x="0" y="1180"/>
                  </a:moveTo>
                  <a:lnTo>
                    <a:pt x="13" y="1187"/>
                  </a:lnTo>
                  <a:lnTo>
                    <a:pt x="40" y="1205"/>
                  </a:lnTo>
                  <a:lnTo>
                    <a:pt x="67" y="1220"/>
                  </a:lnTo>
                  <a:lnTo>
                    <a:pt x="94" y="1235"/>
                  </a:lnTo>
                  <a:lnTo>
                    <a:pt x="122" y="1249"/>
                  </a:lnTo>
                  <a:lnTo>
                    <a:pt x="153" y="1260"/>
                  </a:lnTo>
                  <a:lnTo>
                    <a:pt x="182" y="1270"/>
                  </a:lnTo>
                  <a:lnTo>
                    <a:pt x="214" y="1280"/>
                  </a:lnTo>
                  <a:lnTo>
                    <a:pt x="245" y="1285"/>
                  </a:lnTo>
                  <a:lnTo>
                    <a:pt x="278" y="1291"/>
                  </a:lnTo>
                  <a:lnTo>
                    <a:pt x="309" y="1295"/>
                  </a:lnTo>
                  <a:lnTo>
                    <a:pt x="343" y="1299"/>
                  </a:lnTo>
                  <a:lnTo>
                    <a:pt x="376" y="1299"/>
                  </a:lnTo>
                  <a:lnTo>
                    <a:pt x="408" y="1299"/>
                  </a:lnTo>
                  <a:lnTo>
                    <a:pt x="443" y="1295"/>
                  </a:lnTo>
                  <a:lnTo>
                    <a:pt x="462" y="1293"/>
                  </a:lnTo>
                  <a:lnTo>
                    <a:pt x="462" y="1291"/>
                  </a:lnTo>
                  <a:lnTo>
                    <a:pt x="460" y="1291"/>
                  </a:lnTo>
                  <a:lnTo>
                    <a:pt x="460" y="1289"/>
                  </a:lnTo>
                  <a:lnTo>
                    <a:pt x="458" y="1289"/>
                  </a:lnTo>
                  <a:lnTo>
                    <a:pt x="458" y="1287"/>
                  </a:lnTo>
                  <a:lnTo>
                    <a:pt x="458" y="1285"/>
                  </a:lnTo>
                  <a:lnTo>
                    <a:pt x="456" y="1285"/>
                  </a:lnTo>
                  <a:lnTo>
                    <a:pt x="456" y="1283"/>
                  </a:lnTo>
                  <a:lnTo>
                    <a:pt x="441" y="1285"/>
                  </a:lnTo>
                  <a:lnTo>
                    <a:pt x="408" y="1287"/>
                  </a:lnTo>
                  <a:lnTo>
                    <a:pt x="376" y="1289"/>
                  </a:lnTo>
                  <a:lnTo>
                    <a:pt x="343" y="1287"/>
                  </a:lnTo>
                  <a:lnTo>
                    <a:pt x="310" y="1285"/>
                  </a:lnTo>
                  <a:lnTo>
                    <a:pt x="278" y="1281"/>
                  </a:lnTo>
                  <a:lnTo>
                    <a:pt x="247" y="1276"/>
                  </a:lnTo>
                  <a:lnTo>
                    <a:pt x="216" y="1268"/>
                  </a:lnTo>
                  <a:lnTo>
                    <a:pt x="186" y="1260"/>
                  </a:lnTo>
                  <a:lnTo>
                    <a:pt x="157" y="1249"/>
                  </a:lnTo>
                  <a:lnTo>
                    <a:pt x="128" y="1237"/>
                  </a:lnTo>
                  <a:lnTo>
                    <a:pt x="99" y="1226"/>
                  </a:lnTo>
                  <a:lnTo>
                    <a:pt x="71" y="1210"/>
                  </a:lnTo>
                  <a:lnTo>
                    <a:pt x="46" y="1195"/>
                  </a:lnTo>
                  <a:lnTo>
                    <a:pt x="19" y="1180"/>
                  </a:lnTo>
                  <a:lnTo>
                    <a:pt x="0" y="1164"/>
                  </a:lnTo>
                  <a:lnTo>
                    <a:pt x="0" y="1166"/>
                  </a:lnTo>
                  <a:lnTo>
                    <a:pt x="0" y="1168"/>
                  </a:lnTo>
                  <a:lnTo>
                    <a:pt x="0" y="1170"/>
                  </a:lnTo>
                  <a:lnTo>
                    <a:pt x="0" y="1172"/>
                  </a:lnTo>
                  <a:lnTo>
                    <a:pt x="0" y="1174"/>
                  </a:lnTo>
                  <a:lnTo>
                    <a:pt x="0" y="1176"/>
                  </a:lnTo>
                  <a:lnTo>
                    <a:pt x="0" y="1178"/>
                  </a:lnTo>
                  <a:lnTo>
                    <a:pt x="0" y="1180"/>
                  </a:lnTo>
                  <a:close/>
                </a:path>
              </a:pathLst>
            </a:custGeom>
            <a:solidFill>
              <a:srgbClr val="86CEFF"/>
            </a:solidFill>
            <a:ln w="9525">
              <a:noFill/>
              <a:round/>
            </a:ln>
          </p:spPr>
          <p:txBody>
            <a:bodyPr/>
            <a:lstStyle/>
            <a:p>
              <a:endParaRPr lang="en-US"/>
            </a:p>
          </p:txBody>
        </p:sp>
        <p:sp>
          <p:nvSpPr>
            <p:cNvPr id="21707" name="Freeform 407"/>
            <p:cNvSpPr>
              <a:spLocks noEditPoints="1"/>
            </p:cNvSpPr>
            <p:nvPr/>
          </p:nvSpPr>
          <p:spPr bwMode="auto">
            <a:xfrm>
              <a:off x="5105401" y="2555857"/>
              <a:ext cx="649111" cy="2043113"/>
            </a:xfrm>
            <a:custGeom>
              <a:avLst/>
              <a:gdLst>
                <a:gd name="T0" fmla="*/ 650875 w 460"/>
                <a:gd name="T1" fmla="*/ 1588 h 1287"/>
                <a:gd name="T2" fmla="*/ 547688 w 460"/>
                <a:gd name="T3" fmla="*/ 1588 h 1287"/>
                <a:gd name="T4" fmla="*/ 444500 w 460"/>
                <a:gd name="T5" fmla="*/ 11113 h 1287"/>
                <a:gd name="T6" fmla="*/ 342900 w 460"/>
                <a:gd name="T7" fmla="*/ 33338 h 1287"/>
                <a:gd name="T8" fmla="*/ 249238 w 460"/>
                <a:gd name="T9" fmla="*/ 60325 h 1287"/>
                <a:gd name="T10" fmla="*/ 225425 w 460"/>
                <a:gd name="T11" fmla="*/ 73025 h 1287"/>
                <a:gd name="T12" fmla="*/ 222250 w 460"/>
                <a:gd name="T13" fmla="*/ 77788 h 1287"/>
                <a:gd name="T14" fmla="*/ 222250 w 460"/>
                <a:gd name="T15" fmla="*/ 84138 h 1287"/>
                <a:gd name="T16" fmla="*/ 219075 w 460"/>
                <a:gd name="T17" fmla="*/ 87313 h 1287"/>
                <a:gd name="T18" fmla="*/ 255588 w 460"/>
                <a:gd name="T19" fmla="*/ 77788 h 1287"/>
                <a:gd name="T20" fmla="*/ 349250 w 460"/>
                <a:gd name="T21" fmla="*/ 47625 h 1287"/>
                <a:gd name="T22" fmla="*/ 447675 w 460"/>
                <a:gd name="T23" fmla="*/ 26988 h 1287"/>
                <a:gd name="T24" fmla="*/ 547688 w 460"/>
                <a:gd name="T25" fmla="*/ 17463 h 1287"/>
                <a:gd name="T26" fmla="*/ 650875 w 460"/>
                <a:gd name="T27" fmla="*/ 17463 h 1287"/>
                <a:gd name="T28" fmla="*/ 693738 w 460"/>
                <a:gd name="T29" fmla="*/ 17463 h 1287"/>
                <a:gd name="T30" fmla="*/ 693738 w 460"/>
                <a:gd name="T31" fmla="*/ 14288 h 1287"/>
                <a:gd name="T32" fmla="*/ 696913 w 460"/>
                <a:gd name="T33" fmla="*/ 11113 h 1287"/>
                <a:gd name="T34" fmla="*/ 700088 w 460"/>
                <a:gd name="T35" fmla="*/ 4763 h 1287"/>
                <a:gd name="T36" fmla="*/ 3175 w 460"/>
                <a:gd name="T37" fmla="*/ 1851026 h 1287"/>
                <a:gd name="T38" fmla="*/ 69850 w 460"/>
                <a:gd name="T39" fmla="*/ 1897063 h 1287"/>
                <a:gd name="T40" fmla="*/ 157163 w 460"/>
                <a:gd name="T41" fmla="*/ 1943101 h 1287"/>
                <a:gd name="T42" fmla="*/ 249238 w 460"/>
                <a:gd name="T43" fmla="*/ 1982788 h 1287"/>
                <a:gd name="T44" fmla="*/ 342900 w 460"/>
                <a:gd name="T45" fmla="*/ 2012951 h 1287"/>
                <a:gd name="T46" fmla="*/ 444500 w 460"/>
                <a:gd name="T47" fmla="*/ 2033588 h 1287"/>
                <a:gd name="T48" fmla="*/ 547688 w 460"/>
                <a:gd name="T49" fmla="*/ 2043113 h 1287"/>
                <a:gd name="T50" fmla="*/ 650875 w 460"/>
                <a:gd name="T51" fmla="*/ 2043113 h 1287"/>
                <a:gd name="T52" fmla="*/ 730250 w 460"/>
                <a:gd name="T53" fmla="*/ 2036763 h 1287"/>
                <a:gd name="T54" fmla="*/ 730250 w 460"/>
                <a:gd name="T55" fmla="*/ 2030413 h 1287"/>
                <a:gd name="T56" fmla="*/ 727075 w 460"/>
                <a:gd name="T57" fmla="*/ 2027238 h 1287"/>
                <a:gd name="T58" fmla="*/ 723900 w 460"/>
                <a:gd name="T59" fmla="*/ 2024063 h 1287"/>
                <a:gd name="T60" fmla="*/ 723900 w 460"/>
                <a:gd name="T61" fmla="*/ 2019301 h 1287"/>
                <a:gd name="T62" fmla="*/ 650875 w 460"/>
                <a:gd name="T63" fmla="*/ 2024063 h 1287"/>
                <a:gd name="T64" fmla="*/ 547688 w 460"/>
                <a:gd name="T65" fmla="*/ 2024063 h 1287"/>
                <a:gd name="T66" fmla="*/ 447675 w 460"/>
                <a:gd name="T67" fmla="*/ 2016126 h 1287"/>
                <a:gd name="T68" fmla="*/ 349250 w 460"/>
                <a:gd name="T69" fmla="*/ 1993901 h 1287"/>
                <a:gd name="T70" fmla="*/ 255588 w 460"/>
                <a:gd name="T71" fmla="*/ 1966913 h 1287"/>
                <a:gd name="T72" fmla="*/ 163513 w 460"/>
                <a:gd name="T73" fmla="*/ 1927226 h 1287"/>
                <a:gd name="T74" fmla="*/ 77788 w 460"/>
                <a:gd name="T75" fmla="*/ 1881188 h 1287"/>
                <a:gd name="T76" fmla="*/ 0 w 460"/>
                <a:gd name="T77" fmla="*/ 1830388 h 1287"/>
                <a:gd name="T78" fmla="*/ 3175 w 460"/>
                <a:gd name="T79" fmla="*/ 1836738 h 1287"/>
                <a:gd name="T80" fmla="*/ 3175 w 460"/>
                <a:gd name="T81" fmla="*/ 1838326 h 1287"/>
                <a:gd name="T82" fmla="*/ 3175 w 460"/>
                <a:gd name="T83" fmla="*/ 1844676 h 1287"/>
                <a:gd name="T84" fmla="*/ 3175 w 460"/>
                <a:gd name="T85" fmla="*/ 1851026 h 128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0"/>
                <a:gd name="T130" fmla="*/ 0 h 1287"/>
                <a:gd name="T131" fmla="*/ 460 w 460"/>
                <a:gd name="T132" fmla="*/ 1287 h 128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0" h="1287">
                  <a:moveTo>
                    <a:pt x="441" y="3"/>
                  </a:moveTo>
                  <a:lnTo>
                    <a:pt x="410" y="1"/>
                  </a:lnTo>
                  <a:lnTo>
                    <a:pt x="378" y="0"/>
                  </a:lnTo>
                  <a:lnTo>
                    <a:pt x="345" y="1"/>
                  </a:lnTo>
                  <a:lnTo>
                    <a:pt x="312" y="3"/>
                  </a:lnTo>
                  <a:lnTo>
                    <a:pt x="280" y="7"/>
                  </a:lnTo>
                  <a:lnTo>
                    <a:pt x="247" y="13"/>
                  </a:lnTo>
                  <a:lnTo>
                    <a:pt x="216" y="21"/>
                  </a:lnTo>
                  <a:lnTo>
                    <a:pt x="186" y="28"/>
                  </a:lnTo>
                  <a:lnTo>
                    <a:pt x="157" y="38"/>
                  </a:lnTo>
                  <a:lnTo>
                    <a:pt x="142" y="44"/>
                  </a:lnTo>
                  <a:lnTo>
                    <a:pt x="142" y="46"/>
                  </a:lnTo>
                  <a:lnTo>
                    <a:pt x="142" y="48"/>
                  </a:lnTo>
                  <a:lnTo>
                    <a:pt x="140" y="49"/>
                  </a:lnTo>
                  <a:lnTo>
                    <a:pt x="140" y="51"/>
                  </a:lnTo>
                  <a:lnTo>
                    <a:pt x="140" y="53"/>
                  </a:lnTo>
                  <a:lnTo>
                    <a:pt x="140" y="55"/>
                  </a:lnTo>
                  <a:lnTo>
                    <a:pt x="138" y="55"/>
                  </a:lnTo>
                  <a:lnTo>
                    <a:pt x="138" y="57"/>
                  </a:lnTo>
                  <a:lnTo>
                    <a:pt x="161" y="49"/>
                  </a:lnTo>
                  <a:lnTo>
                    <a:pt x="190" y="40"/>
                  </a:lnTo>
                  <a:lnTo>
                    <a:pt x="220" y="30"/>
                  </a:lnTo>
                  <a:lnTo>
                    <a:pt x="251" y="23"/>
                  </a:lnTo>
                  <a:lnTo>
                    <a:pt x="282" y="17"/>
                  </a:lnTo>
                  <a:lnTo>
                    <a:pt x="312" y="13"/>
                  </a:lnTo>
                  <a:lnTo>
                    <a:pt x="345" y="11"/>
                  </a:lnTo>
                  <a:lnTo>
                    <a:pt x="378" y="11"/>
                  </a:lnTo>
                  <a:lnTo>
                    <a:pt x="410" y="11"/>
                  </a:lnTo>
                  <a:lnTo>
                    <a:pt x="435" y="13"/>
                  </a:lnTo>
                  <a:lnTo>
                    <a:pt x="437" y="11"/>
                  </a:lnTo>
                  <a:lnTo>
                    <a:pt x="437" y="9"/>
                  </a:lnTo>
                  <a:lnTo>
                    <a:pt x="439" y="7"/>
                  </a:lnTo>
                  <a:lnTo>
                    <a:pt x="439" y="5"/>
                  </a:lnTo>
                  <a:lnTo>
                    <a:pt x="441" y="3"/>
                  </a:lnTo>
                  <a:close/>
                  <a:moveTo>
                    <a:pt x="2" y="1166"/>
                  </a:moveTo>
                  <a:lnTo>
                    <a:pt x="17" y="1178"/>
                  </a:lnTo>
                  <a:lnTo>
                    <a:pt x="44" y="1195"/>
                  </a:lnTo>
                  <a:lnTo>
                    <a:pt x="71" y="1210"/>
                  </a:lnTo>
                  <a:lnTo>
                    <a:pt x="99" y="1224"/>
                  </a:lnTo>
                  <a:lnTo>
                    <a:pt x="126" y="1237"/>
                  </a:lnTo>
                  <a:lnTo>
                    <a:pt x="157" y="1249"/>
                  </a:lnTo>
                  <a:lnTo>
                    <a:pt x="186" y="1258"/>
                  </a:lnTo>
                  <a:lnTo>
                    <a:pt x="216" y="1268"/>
                  </a:lnTo>
                  <a:lnTo>
                    <a:pt x="247" y="1275"/>
                  </a:lnTo>
                  <a:lnTo>
                    <a:pt x="280" y="1281"/>
                  </a:lnTo>
                  <a:lnTo>
                    <a:pt x="312" y="1285"/>
                  </a:lnTo>
                  <a:lnTo>
                    <a:pt x="345" y="1287"/>
                  </a:lnTo>
                  <a:lnTo>
                    <a:pt x="378" y="1287"/>
                  </a:lnTo>
                  <a:lnTo>
                    <a:pt x="410" y="1287"/>
                  </a:lnTo>
                  <a:lnTo>
                    <a:pt x="443" y="1285"/>
                  </a:lnTo>
                  <a:lnTo>
                    <a:pt x="460" y="1283"/>
                  </a:lnTo>
                  <a:lnTo>
                    <a:pt x="460" y="1281"/>
                  </a:lnTo>
                  <a:lnTo>
                    <a:pt x="460" y="1279"/>
                  </a:lnTo>
                  <a:lnTo>
                    <a:pt x="458" y="1279"/>
                  </a:lnTo>
                  <a:lnTo>
                    <a:pt x="458" y="1277"/>
                  </a:lnTo>
                  <a:lnTo>
                    <a:pt x="458" y="1275"/>
                  </a:lnTo>
                  <a:lnTo>
                    <a:pt x="456" y="1275"/>
                  </a:lnTo>
                  <a:lnTo>
                    <a:pt x="456" y="1274"/>
                  </a:lnTo>
                  <a:lnTo>
                    <a:pt x="456" y="1272"/>
                  </a:lnTo>
                  <a:lnTo>
                    <a:pt x="443" y="1274"/>
                  </a:lnTo>
                  <a:lnTo>
                    <a:pt x="410" y="1275"/>
                  </a:lnTo>
                  <a:lnTo>
                    <a:pt x="378" y="1277"/>
                  </a:lnTo>
                  <a:lnTo>
                    <a:pt x="345" y="1275"/>
                  </a:lnTo>
                  <a:lnTo>
                    <a:pt x="312" y="1274"/>
                  </a:lnTo>
                  <a:lnTo>
                    <a:pt x="282" y="1270"/>
                  </a:lnTo>
                  <a:lnTo>
                    <a:pt x="251" y="1264"/>
                  </a:lnTo>
                  <a:lnTo>
                    <a:pt x="220" y="1256"/>
                  </a:lnTo>
                  <a:lnTo>
                    <a:pt x="190" y="1249"/>
                  </a:lnTo>
                  <a:lnTo>
                    <a:pt x="161" y="1239"/>
                  </a:lnTo>
                  <a:lnTo>
                    <a:pt x="132" y="1228"/>
                  </a:lnTo>
                  <a:lnTo>
                    <a:pt x="103" y="1214"/>
                  </a:lnTo>
                  <a:lnTo>
                    <a:pt x="76" y="1201"/>
                  </a:lnTo>
                  <a:lnTo>
                    <a:pt x="49" y="1185"/>
                  </a:lnTo>
                  <a:lnTo>
                    <a:pt x="25" y="1168"/>
                  </a:lnTo>
                  <a:lnTo>
                    <a:pt x="0" y="1153"/>
                  </a:lnTo>
                  <a:lnTo>
                    <a:pt x="0" y="1155"/>
                  </a:lnTo>
                  <a:lnTo>
                    <a:pt x="2" y="1157"/>
                  </a:lnTo>
                  <a:lnTo>
                    <a:pt x="2" y="1158"/>
                  </a:lnTo>
                  <a:lnTo>
                    <a:pt x="2" y="1160"/>
                  </a:lnTo>
                  <a:lnTo>
                    <a:pt x="2" y="1162"/>
                  </a:lnTo>
                  <a:lnTo>
                    <a:pt x="2" y="1164"/>
                  </a:lnTo>
                  <a:lnTo>
                    <a:pt x="2" y="1166"/>
                  </a:lnTo>
                  <a:close/>
                </a:path>
              </a:pathLst>
            </a:custGeom>
            <a:solidFill>
              <a:srgbClr val="87CFFF"/>
            </a:solidFill>
            <a:ln w="9525">
              <a:noFill/>
              <a:round/>
            </a:ln>
          </p:spPr>
          <p:txBody>
            <a:bodyPr/>
            <a:lstStyle/>
            <a:p>
              <a:endParaRPr lang="en-US"/>
            </a:p>
          </p:txBody>
        </p:sp>
        <p:sp>
          <p:nvSpPr>
            <p:cNvPr id="21708" name="Freeform 408"/>
            <p:cNvSpPr>
              <a:spLocks noEditPoints="1"/>
            </p:cNvSpPr>
            <p:nvPr/>
          </p:nvSpPr>
          <p:spPr bwMode="auto">
            <a:xfrm>
              <a:off x="5105401" y="2563795"/>
              <a:ext cx="646289" cy="2028825"/>
            </a:xfrm>
            <a:custGeom>
              <a:avLst/>
              <a:gdLst>
                <a:gd name="T0" fmla="*/ 650875 w 458"/>
                <a:gd name="T1" fmla="*/ 0 h 1278"/>
                <a:gd name="T2" fmla="*/ 547688 w 458"/>
                <a:gd name="T3" fmla="*/ 0 h 1278"/>
                <a:gd name="T4" fmla="*/ 444500 w 458"/>
                <a:gd name="T5" fmla="*/ 12700 h 1278"/>
                <a:gd name="T6" fmla="*/ 346075 w 458"/>
                <a:gd name="T7" fmla="*/ 31750 h 1278"/>
                <a:gd name="T8" fmla="*/ 252413 w 458"/>
                <a:gd name="T9" fmla="*/ 61913 h 1278"/>
                <a:gd name="T10" fmla="*/ 222250 w 458"/>
                <a:gd name="T11" fmla="*/ 76200 h 1278"/>
                <a:gd name="T12" fmla="*/ 219075 w 458"/>
                <a:gd name="T13" fmla="*/ 79375 h 1278"/>
                <a:gd name="T14" fmla="*/ 219075 w 458"/>
                <a:gd name="T15" fmla="*/ 85725 h 1278"/>
                <a:gd name="T16" fmla="*/ 215900 w 458"/>
                <a:gd name="T17" fmla="*/ 92075 h 1278"/>
                <a:gd name="T18" fmla="*/ 258763 w 458"/>
                <a:gd name="T19" fmla="*/ 76200 h 1278"/>
                <a:gd name="T20" fmla="*/ 349250 w 458"/>
                <a:gd name="T21" fmla="*/ 49212 h 1278"/>
                <a:gd name="T22" fmla="*/ 447675 w 458"/>
                <a:gd name="T23" fmla="*/ 28575 h 1278"/>
                <a:gd name="T24" fmla="*/ 547688 w 458"/>
                <a:gd name="T25" fmla="*/ 19050 h 1278"/>
                <a:gd name="T26" fmla="*/ 650875 w 458"/>
                <a:gd name="T27" fmla="*/ 19050 h 1278"/>
                <a:gd name="T28" fmla="*/ 687388 w 458"/>
                <a:gd name="T29" fmla="*/ 19050 h 1278"/>
                <a:gd name="T30" fmla="*/ 690563 w 458"/>
                <a:gd name="T31" fmla="*/ 15875 h 1278"/>
                <a:gd name="T32" fmla="*/ 693738 w 458"/>
                <a:gd name="T33" fmla="*/ 9525 h 1278"/>
                <a:gd name="T34" fmla="*/ 693738 w 458"/>
                <a:gd name="T35" fmla="*/ 6350 h 1278"/>
                <a:gd name="T36" fmla="*/ 3175 w 458"/>
                <a:gd name="T37" fmla="*/ 1830388 h 1278"/>
                <a:gd name="T38" fmla="*/ 76200 w 458"/>
                <a:gd name="T39" fmla="*/ 1879600 h 1278"/>
                <a:gd name="T40" fmla="*/ 160338 w 458"/>
                <a:gd name="T41" fmla="*/ 1928813 h 1278"/>
                <a:gd name="T42" fmla="*/ 252413 w 458"/>
                <a:gd name="T43" fmla="*/ 1965325 h 1278"/>
                <a:gd name="T44" fmla="*/ 346075 w 458"/>
                <a:gd name="T45" fmla="*/ 1995488 h 1278"/>
                <a:gd name="T46" fmla="*/ 444500 w 458"/>
                <a:gd name="T47" fmla="*/ 2016125 h 1278"/>
                <a:gd name="T48" fmla="*/ 547688 w 458"/>
                <a:gd name="T49" fmla="*/ 2025650 h 1278"/>
                <a:gd name="T50" fmla="*/ 650875 w 458"/>
                <a:gd name="T51" fmla="*/ 2025650 h 1278"/>
                <a:gd name="T52" fmla="*/ 727075 w 458"/>
                <a:gd name="T53" fmla="*/ 2019300 h 1278"/>
                <a:gd name="T54" fmla="*/ 723900 w 458"/>
                <a:gd name="T55" fmla="*/ 2016125 h 1278"/>
                <a:gd name="T56" fmla="*/ 723900 w 458"/>
                <a:gd name="T57" fmla="*/ 2011363 h 1278"/>
                <a:gd name="T58" fmla="*/ 720725 w 458"/>
                <a:gd name="T59" fmla="*/ 2008188 h 1278"/>
                <a:gd name="T60" fmla="*/ 719138 w 458"/>
                <a:gd name="T61" fmla="*/ 2005013 h 1278"/>
                <a:gd name="T62" fmla="*/ 650875 w 458"/>
                <a:gd name="T63" fmla="*/ 2011363 h 1278"/>
                <a:gd name="T64" fmla="*/ 547688 w 458"/>
                <a:gd name="T65" fmla="*/ 2011363 h 1278"/>
                <a:gd name="T66" fmla="*/ 447675 w 458"/>
                <a:gd name="T67" fmla="*/ 1998663 h 1278"/>
                <a:gd name="T68" fmla="*/ 349250 w 458"/>
                <a:gd name="T69" fmla="*/ 1979613 h 1278"/>
                <a:gd name="T70" fmla="*/ 258763 w 458"/>
                <a:gd name="T71" fmla="*/ 1949450 h 1278"/>
                <a:gd name="T72" fmla="*/ 166688 w 458"/>
                <a:gd name="T73" fmla="*/ 1912938 h 1278"/>
                <a:gd name="T74" fmla="*/ 80963 w 458"/>
                <a:gd name="T75" fmla="*/ 1866900 h 1278"/>
                <a:gd name="T76" fmla="*/ 3175 w 458"/>
                <a:gd name="T77" fmla="*/ 1812925 h 1278"/>
                <a:gd name="T78" fmla="*/ 0 w 458"/>
                <a:gd name="T79" fmla="*/ 1812925 h 1278"/>
                <a:gd name="T80" fmla="*/ 0 w 458"/>
                <a:gd name="T81" fmla="*/ 1819275 h 1278"/>
                <a:gd name="T82" fmla="*/ 0 w 458"/>
                <a:gd name="T83" fmla="*/ 1825625 h 1278"/>
                <a:gd name="T84" fmla="*/ 3175 w 458"/>
                <a:gd name="T85" fmla="*/ 1828800 h 127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58"/>
                <a:gd name="T130" fmla="*/ 0 h 1278"/>
                <a:gd name="T131" fmla="*/ 458 w 458"/>
                <a:gd name="T132" fmla="*/ 1278 h 127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58" h="1278">
                  <a:moveTo>
                    <a:pt x="439" y="2"/>
                  </a:moveTo>
                  <a:lnTo>
                    <a:pt x="410" y="0"/>
                  </a:lnTo>
                  <a:lnTo>
                    <a:pt x="378" y="0"/>
                  </a:lnTo>
                  <a:lnTo>
                    <a:pt x="345" y="0"/>
                  </a:lnTo>
                  <a:lnTo>
                    <a:pt x="312" y="4"/>
                  </a:lnTo>
                  <a:lnTo>
                    <a:pt x="280" y="8"/>
                  </a:lnTo>
                  <a:lnTo>
                    <a:pt x="249" y="14"/>
                  </a:lnTo>
                  <a:lnTo>
                    <a:pt x="218" y="20"/>
                  </a:lnTo>
                  <a:lnTo>
                    <a:pt x="188" y="29"/>
                  </a:lnTo>
                  <a:lnTo>
                    <a:pt x="159" y="39"/>
                  </a:lnTo>
                  <a:lnTo>
                    <a:pt x="140" y="46"/>
                  </a:lnTo>
                  <a:lnTo>
                    <a:pt x="140" y="48"/>
                  </a:lnTo>
                  <a:lnTo>
                    <a:pt x="140" y="50"/>
                  </a:lnTo>
                  <a:lnTo>
                    <a:pt x="138" y="50"/>
                  </a:lnTo>
                  <a:lnTo>
                    <a:pt x="138" y="52"/>
                  </a:lnTo>
                  <a:lnTo>
                    <a:pt x="138" y="54"/>
                  </a:lnTo>
                  <a:lnTo>
                    <a:pt x="136" y="56"/>
                  </a:lnTo>
                  <a:lnTo>
                    <a:pt x="136" y="58"/>
                  </a:lnTo>
                  <a:lnTo>
                    <a:pt x="136" y="60"/>
                  </a:lnTo>
                  <a:lnTo>
                    <a:pt x="163" y="48"/>
                  </a:lnTo>
                  <a:lnTo>
                    <a:pt x="192" y="39"/>
                  </a:lnTo>
                  <a:lnTo>
                    <a:pt x="220" y="31"/>
                  </a:lnTo>
                  <a:lnTo>
                    <a:pt x="251" y="23"/>
                  </a:lnTo>
                  <a:lnTo>
                    <a:pt x="282" y="18"/>
                  </a:lnTo>
                  <a:lnTo>
                    <a:pt x="314" y="14"/>
                  </a:lnTo>
                  <a:lnTo>
                    <a:pt x="345" y="12"/>
                  </a:lnTo>
                  <a:lnTo>
                    <a:pt x="378" y="10"/>
                  </a:lnTo>
                  <a:lnTo>
                    <a:pt x="410" y="12"/>
                  </a:lnTo>
                  <a:lnTo>
                    <a:pt x="433" y="14"/>
                  </a:lnTo>
                  <a:lnTo>
                    <a:pt x="433" y="12"/>
                  </a:lnTo>
                  <a:lnTo>
                    <a:pt x="433" y="10"/>
                  </a:lnTo>
                  <a:lnTo>
                    <a:pt x="435" y="10"/>
                  </a:lnTo>
                  <a:lnTo>
                    <a:pt x="435" y="8"/>
                  </a:lnTo>
                  <a:lnTo>
                    <a:pt x="437" y="6"/>
                  </a:lnTo>
                  <a:lnTo>
                    <a:pt x="437" y="4"/>
                  </a:lnTo>
                  <a:lnTo>
                    <a:pt x="439" y="2"/>
                  </a:lnTo>
                  <a:close/>
                  <a:moveTo>
                    <a:pt x="2" y="1153"/>
                  </a:moveTo>
                  <a:lnTo>
                    <a:pt x="21" y="1169"/>
                  </a:lnTo>
                  <a:lnTo>
                    <a:pt x="48" y="1184"/>
                  </a:lnTo>
                  <a:lnTo>
                    <a:pt x="73" y="1199"/>
                  </a:lnTo>
                  <a:lnTo>
                    <a:pt x="101" y="1215"/>
                  </a:lnTo>
                  <a:lnTo>
                    <a:pt x="130" y="1226"/>
                  </a:lnTo>
                  <a:lnTo>
                    <a:pt x="159" y="1238"/>
                  </a:lnTo>
                  <a:lnTo>
                    <a:pt x="188" y="1249"/>
                  </a:lnTo>
                  <a:lnTo>
                    <a:pt x="218" y="1257"/>
                  </a:lnTo>
                  <a:lnTo>
                    <a:pt x="249" y="1265"/>
                  </a:lnTo>
                  <a:lnTo>
                    <a:pt x="280" y="1270"/>
                  </a:lnTo>
                  <a:lnTo>
                    <a:pt x="312" y="1274"/>
                  </a:lnTo>
                  <a:lnTo>
                    <a:pt x="345" y="1276"/>
                  </a:lnTo>
                  <a:lnTo>
                    <a:pt x="378" y="1278"/>
                  </a:lnTo>
                  <a:lnTo>
                    <a:pt x="410" y="1276"/>
                  </a:lnTo>
                  <a:lnTo>
                    <a:pt x="443" y="1274"/>
                  </a:lnTo>
                  <a:lnTo>
                    <a:pt x="458" y="1272"/>
                  </a:lnTo>
                  <a:lnTo>
                    <a:pt x="458" y="1270"/>
                  </a:lnTo>
                  <a:lnTo>
                    <a:pt x="456" y="1270"/>
                  </a:lnTo>
                  <a:lnTo>
                    <a:pt x="456" y="1269"/>
                  </a:lnTo>
                  <a:lnTo>
                    <a:pt x="456" y="1267"/>
                  </a:lnTo>
                  <a:lnTo>
                    <a:pt x="454" y="1267"/>
                  </a:lnTo>
                  <a:lnTo>
                    <a:pt x="454" y="1265"/>
                  </a:lnTo>
                  <a:lnTo>
                    <a:pt x="453" y="1263"/>
                  </a:lnTo>
                  <a:lnTo>
                    <a:pt x="443" y="1263"/>
                  </a:lnTo>
                  <a:lnTo>
                    <a:pt x="410" y="1267"/>
                  </a:lnTo>
                  <a:lnTo>
                    <a:pt x="378" y="1267"/>
                  </a:lnTo>
                  <a:lnTo>
                    <a:pt x="345" y="1267"/>
                  </a:lnTo>
                  <a:lnTo>
                    <a:pt x="314" y="1263"/>
                  </a:lnTo>
                  <a:lnTo>
                    <a:pt x="282" y="1259"/>
                  </a:lnTo>
                  <a:lnTo>
                    <a:pt x="251" y="1253"/>
                  </a:lnTo>
                  <a:lnTo>
                    <a:pt x="220" y="1247"/>
                  </a:lnTo>
                  <a:lnTo>
                    <a:pt x="192" y="1238"/>
                  </a:lnTo>
                  <a:lnTo>
                    <a:pt x="163" y="1228"/>
                  </a:lnTo>
                  <a:lnTo>
                    <a:pt x="134" y="1217"/>
                  </a:lnTo>
                  <a:lnTo>
                    <a:pt x="105" y="1205"/>
                  </a:lnTo>
                  <a:lnTo>
                    <a:pt x="78" y="1192"/>
                  </a:lnTo>
                  <a:lnTo>
                    <a:pt x="51" y="1176"/>
                  </a:lnTo>
                  <a:lnTo>
                    <a:pt x="26" y="1159"/>
                  </a:lnTo>
                  <a:lnTo>
                    <a:pt x="2" y="1142"/>
                  </a:lnTo>
                  <a:lnTo>
                    <a:pt x="0" y="1140"/>
                  </a:lnTo>
                  <a:lnTo>
                    <a:pt x="0" y="1142"/>
                  </a:lnTo>
                  <a:lnTo>
                    <a:pt x="0" y="1144"/>
                  </a:lnTo>
                  <a:lnTo>
                    <a:pt x="0" y="1146"/>
                  </a:lnTo>
                  <a:lnTo>
                    <a:pt x="0" y="1148"/>
                  </a:lnTo>
                  <a:lnTo>
                    <a:pt x="0" y="1150"/>
                  </a:lnTo>
                  <a:lnTo>
                    <a:pt x="2" y="1152"/>
                  </a:lnTo>
                  <a:lnTo>
                    <a:pt x="2" y="1153"/>
                  </a:lnTo>
                  <a:close/>
                </a:path>
              </a:pathLst>
            </a:custGeom>
            <a:solidFill>
              <a:srgbClr val="88CFFF"/>
            </a:solidFill>
            <a:ln w="9525">
              <a:noFill/>
              <a:round/>
            </a:ln>
          </p:spPr>
          <p:txBody>
            <a:bodyPr/>
            <a:lstStyle/>
            <a:p>
              <a:endParaRPr lang="en-US"/>
            </a:p>
          </p:txBody>
        </p:sp>
        <p:sp>
          <p:nvSpPr>
            <p:cNvPr id="21709" name="Freeform 409"/>
            <p:cNvSpPr>
              <a:spLocks noEditPoints="1"/>
            </p:cNvSpPr>
            <p:nvPr/>
          </p:nvSpPr>
          <p:spPr bwMode="auto">
            <a:xfrm>
              <a:off x="5105401" y="2573320"/>
              <a:ext cx="643467" cy="2009775"/>
            </a:xfrm>
            <a:custGeom>
              <a:avLst/>
              <a:gdLst>
                <a:gd name="T0" fmla="*/ 650875 w 456"/>
                <a:gd name="T1" fmla="*/ 0 h 1266"/>
                <a:gd name="T2" fmla="*/ 547688 w 456"/>
                <a:gd name="T3" fmla="*/ 0 h 1266"/>
                <a:gd name="T4" fmla="*/ 447675 w 456"/>
                <a:gd name="T5" fmla="*/ 9525 h 1266"/>
                <a:gd name="T6" fmla="*/ 349250 w 456"/>
                <a:gd name="T7" fmla="*/ 30163 h 1266"/>
                <a:gd name="T8" fmla="*/ 255588 w 456"/>
                <a:gd name="T9" fmla="*/ 60325 h 1266"/>
                <a:gd name="T10" fmla="*/ 219075 w 456"/>
                <a:gd name="T11" fmla="*/ 76200 h 1266"/>
                <a:gd name="T12" fmla="*/ 215900 w 456"/>
                <a:gd name="T13" fmla="*/ 82550 h 1266"/>
                <a:gd name="T14" fmla="*/ 215900 w 456"/>
                <a:gd name="T15" fmla="*/ 88900 h 1266"/>
                <a:gd name="T16" fmla="*/ 212725 w 456"/>
                <a:gd name="T17" fmla="*/ 92075 h 1266"/>
                <a:gd name="T18" fmla="*/ 215900 w 456"/>
                <a:gd name="T19" fmla="*/ 95250 h 1266"/>
                <a:gd name="T20" fmla="*/ 306388 w 456"/>
                <a:gd name="T21" fmla="*/ 60325 h 1266"/>
                <a:gd name="T22" fmla="*/ 401637 w 456"/>
                <a:gd name="T23" fmla="*/ 36512 h 1266"/>
                <a:gd name="T24" fmla="*/ 498475 w 456"/>
                <a:gd name="T25" fmla="*/ 22225 h 1266"/>
                <a:gd name="T26" fmla="*/ 600075 w 456"/>
                <a:gd name="T27" fmla="*/ 15875 h 1266"/>
                <a:gd name="T28" fmla="*/ 682625 w 456"/>
                <a:gd name="T29" fmla="*/ 19050 h 1266"/>
                <a:gd name="T30" fmla="*/ 684213 w 456"/>
                <a:gd name="T31" fmla="*/ 15875 h 1266"/>
                <a:gd name="T32" fmla="*/ 687388 w 456"/>
                <a:gd name="T33" fmla="*/ 12700 h 1266"/>
                <a:gd name="T34" fmla="*/ 687388 w 456"/>
                <a:gd name="T35" fmla="*/ 6350 h 1266"/>
                <a:gd name="T36" fmla="*/ 690563 w 456"/>
                <a:gd name="T37" fmla="*/ 3175 h 1266"/>
                <a:gd name="T38" fmla="*/ 39688 w 456"/>
                <a:gd name="T39" fmla="*/ 1836738 h 1266"/>
                <a:gd name="T40" fmla="*/ 120650 w 456"/>
                <a:gd name="T41" fmla="*/ 1889125 h 1266"/>
                <a:gd name="T42" fmla="*/ 209550 w 456"/>
                <a:gd name="T43" fmla="*/ 1931988 h 1266"/>
                <a:gd name="T44" fmla="*/ 301625 w 456"/>
                <a:gd name="T45" fmla="*/ 1965325 h 1266"/>
                <a:gd name="T46" fmla="*/ 398462 w 456"/>
                <a:gd name="T47" fmla="*/ 1989138 h 1266"/>
                <a:gd name="T48" fmla="*/ 495300 w 456"/>
                <a:gd name="T49" fmla="*/ 2005013 h 1266"/>
                <a:gd name="T50" fmla="*/ 600075 w 456"/>
                <a:gd name="T51" fmla="*/ 2009775 h 1266"/>
                <a:gd name="T52" fmla="*/ 703263 w 456"/>
                <a:gd name="T53" fmla="*/ 2005013 h 1266"/>
                <a:gd name="T54" fmla="*/ 720725 w 456"/>
                <a:gd name="T55" fmla="*/ 2001838 h 1266"/>
                <a:gd name="T56" fmla="*/ 719138 w 456"/>
                <a:gd name="T57" fmla="*/ 1995488 h 1266"/>
                <a:gd name="T58" fmla="*/ 719138 w 456"/>
                <a:gd name="T59" fmla="*/ 1992313 h 1266"/>
                <a:gd name="T60" fmla="*/ 715963 w 456"/>
                <a:gd name="T61" fmla="*/ 1989138 h 1266"/>
                <a:gd name="T62" fmla="*/ 700088 w 456"/>
                <a:gd name="T63" fmla="*/ 1989138 h 1266"/>
                <a:gd name="T64" fmla="*/ 600075 w 456"/>
                <a:gd name="T65" fmla="*/ 1992313 h 1266"/>
                <a:gd name="T66" fmla="*/ 498475 w 456"/>
                <a:gd name="T67" fmla="*/ 1989138 h 1266"/>
                <a:gd name="T68" fmla="*/ 401637 w 456"/>
                <a:gd name="T69" fmla="*/ 1973263 h 1266"/>
                <a:gd name="T70" fmla="*/ 306388 w 456"/>
                <a:gd name="T71" fmla="*/ 1949450 h 1266"/>
                <a:gd name="T72" fmla="*/ 215900 w 456"/>
                <a:gd name="T73" fmla="*/ 1916113 h 1266"/>
                <a:gd name="T74" fmla="*/ 127000 w 456"/>
                <a:gd name="T75" fmla="*/ 1873250 h 1266"/>
                <a:gd name="T76" fmla="*/ 47625 w 456"/>
                <a:gd name="T77" fmla="*/ 1824038 h 1266"/>
                <a:gd name="T78" fmla="*/ 0 w 456"/>
                <a:gd name="T79" fmla="*/ 1787525 h 1266"/>
                <a:gd name="T80" fmla="*/ 0 w 456"/>
                <a:gd name="T81" fmla="*/ 1793875 h 1266"/>
                <a:gd name="T82" fmla="*/ 0 w 456"/>
                <a:gd name="T83" fmla="*/ 1800225 h 1266"/>
                <a:gd name="T84" fmla="*/ 0 w 456"/>
                <a:gd name="T85" fmla="*/ 1806575 h 1266"/>
                <a:gd name="T86" fmla="*/ 0 w 456"/>
                <a:gd name="T87" fmla="*/ 1812925 h 126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6"/>
                <a:gd name="T133" fmla="*/ 0 h 1266"/>
                <a:gd name="T134" fmla="*/ 456 w 456"/>
                <a:gd name="T135" fmla="*/ 1266 h 126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6" h="1266">
                  <a:moveTo>
                    <a:pt x="435" y="2"/>
                  </a:moveTo>
                  <a:lnTo>
                    <a:pt x="410" y="0"/>
                  </a:lnTo>
                  <a:lnTo>
                    <a:pt x="378" y="0"/>
                  </a:lnTo>
                  <a:lnTo>
                    <a:pt x="345" y="0"/>
                  </a:lnTo>
                  <a:lnTo>
                    <a:pt x="312" y="2"/>
                  </a:lnTo>
                  <a:lnTo>
                    <a:pt x="282" y="6"/>
                  </a:lnTo>
                  <a:lnTo>
                    <a:pt x="251" y="12"/>
                  </a:lnTo>
                  <a:lnTo>
                    <a:pt x="220" y="19"/>
                  </a:lnTo>
                  <a:lnTo>
                    <a:pt x="190" y="29"/>
                  </a:lnTo>
                  <a:lnTo>
                    <a:pt x="161" y="38"/>
                  </a:lnTo>
                  <a:lnTo>
                    <a:pt x="138" y="46"/>
                  </a:lnTo>
                  <a:lnTo>
                    <a:pt x="138" y="48"/>
                  </a:lnTo>
                  <a:lnTo>
                    <a:pt x="136" y="50"/>
                  </a:lnTo>
                  <a:lnTo>
                    <a:pt x="136" y="52"/>
                  </a:lnTo>
                  <a:lnTo>
                    <a:pt x="136" y="54"/>
                  </a:lnTo>
                  <a:lnTo>
                    <a:pt x="136" y="56"/>
                  </a:lnTo>
                  <a:lnTo>
                    <a:pt x="134" y="56"/>
                  </a:lnTo>
                  <a:lnTo>
                    <a:pt x="134" y="58"/>
                  </a:lnTo>
                  <a:lnTo>
                    <a:pt x="134" y="60"/>
                  </a:lnTo>
                  <a:lnTo>
                    <a:pt x="136" y="60"/>
                  </a:lnTo>
                  <a:lnTo>
                    <a:pt x="165" y="48"/>
                  </a:lnTo>
                  <a:lnTo>
                    <a:pt x="193" y="38"/>
                  </a:lnTo>
                  <a:lnTo>
                    <a:pt x="222" y="29"/>
                  </a:lnTo>
                  <a:lnTo>
                    <a:pt x="253" y="23"/>
                  </a:lnTo>
                  <a:lnTo>
                    <a:pt x="284" y="17"/>
                  </a:lnTo>
                  <a:lnTo>
                    <a:pt x="314" y="14"/>
                  </a:lnTo>
                  <a:lnTo>
                    <a:pt x="345" y="12"/>
                  </a:lnTo>
                  <a:lnTo>
                    <a:pt x="378" y="10"/>
                  </a:lnTo>
                  <a:lnTo>
                    <a:pt x="410" y="12"/>
                  </a:lnTo>
                  <a:lnTo>
                    <a:pt x="430" y="12"/>
                  </a:lnTo>
                  <a:lnTo>
                    <a:pt x="431" y="12"/>
                  </a:lnTo>
                  <a:lnTo>
                    <a:pt x="431" y="10"/>
                  </a:lnTo>
                  <a:lnTo>
                    <a:pt x="431" y="8"/>
                  </a:lnTo>
                  <a:lnTo>
                    <a:pt x="433" y="8"/>
                  </a:lnTo>
                  <a:lnTo>
                    <a:pt x="433" y="6"/>
                  </a:lnTo>
                  <a:lnTo>
                    <a:pt x="433" y="4"/>
                  </a:lnTo>
                  <a:lnTo>
                    <a:pt x="435" y="4"/>
                  </a:lnTo>
                  <a:lnTo>
                    <a:pt x="435" y="2"/>
                  </a:lnTo>
                  <a:close/>
                  <a:moveTo>
                    <a:pt x="0" y="1142"/>
                  </a:moveTo>
                  <a:lnTo>
                    <a:pt x="25" y="1157"/>
                  </a:lnTo>
                  <a:lnTo>
                    <a:pt x="49" y="1174"/>
                  </a:lnTo>
                  <a:lnTo>
                    <a:pt x="76" y="1190"/>
                  </a:lnTo>
                  <a:lnTo>
                    <a:pt x="103" y="1203"/>
                  </a:lnTo>
                  <a:lnTo>
                    <a:pt x="132" y="1217"/>
                  </a:lnTo>
                  <a:lnTo>
                    <a:pt x="161" y="1228"/>
                  </a:lnTo>
                  <a:lnTo>
                    <a:pt x="190" y="1238"/>
                  </a:lnTo>
                  <a:lnTo>
                    <a:pt x="220" y="1245"/>
                  </a:lnTo>
                  <a:lnTo>
                    <a:pt x="251" y="1253"/>
                  </a:lnTo>
                  <a:lnTo>
                    <a:pt x="282" y="1259"/>
                  </a:lnTo>
                  <a:lnTo>
                    <a:pt x="312" y="1263"/>
                  </a:lnTo>
                  <a:lnTo>
                    <a:pt x="345" y="1264"/>
                  </a:lnTo>
                  <a:lnTo>
                    <a:pt x="378" y="1266"/>
                  </a:lnTo>
                  <a:lnTo>
                    <a:pt x="410" y="1264"/>
                  </a:lnTo>
                  <a:lnTo>
                    <a:pt x="443" y="1263"/>
                  </a:lnTo>
                  <a:lnTo>
                    <a:pt x="456" y="1261"/>
                  </a:lnTo>
                  <a:lnTo>
                    <a:pt x="454" y="1261"/>
                  </a:lnTo>
                  <a:lnTo>
                    <a:pt x="454" y="1259"/>
                  </a:lnTo>
                  <a:lnTo>
                    <a:pt x="453" y="1257"/>
                  </a:lnTo>
                  <a:lnTo>
                    <a:pt x="453" y="1255"/>
                  </a:lnTo>
                  <a:lnTo>
                    <a:pt x="451" y="1253"/>
                  </a:lnTo>
                  <a:lnTo>
                    <a:pt x="451" y="1251"/>
                  </a:lnTo>
                  <a:lnTo>
                    <a:pt x="441" y="1253"/>
                  </a:lnTo>
                  <a:lnTo>
                    <a:pt x="410" y="1255"/>
                  </a:lnTo>
                  <a:lnTo>
                    <a:pt x="378" y="1255"/>
                  </a:lnTo>
                  <a:lnTo>
                    <a:pt x="345" y="1255"/>
                  </a:lnTo>
                  <a:lnTo>
                    <a:pt x="314" y="1253"/>
                  </a:lnTo>
                  <a:lnTo>
                    <a:pt x="284" y="1249"/>
                  </a:lnTo>
                  <a:lnTo>
                    <a:pt x="253" y="1243"/>
                  </a:lnTo>
                  <a:lnTo>
                    <a:pt x="222" y="1236"/>
                  </a:lnTo>
                  <a:lnTo>
                    <a:pt x="193" y="1228"/>
                  </a:lnTo>
                  <a:lnTo>
                    <a:pt x="165" y="1218"/>
                  </a:lnTo>
                  <a:lnTo>
                    <a:pt x="136" y="1207"/>
                  </a:lnTo>
                  <a:lnTo>
                    <a:pt x="107" y="1193"/>
                  </a:lnTo>
                  <a:lnTo>
                    <a:pt x="80" y="1180"/>
                  </a:lnTo>
                  <a:lnTo>
                    <a:pt x="55" y="1165"/>
                  </a:lnTo>
                  <a:lnTo>
                    <a:pt x="30" y="1149"/>
                  </a:lnTo>
                  <a:lnTo>
                    <a:pt x="5" y="1132"/>
                  </a:lnTo>
                  <a:lnTo>
                    <a:pt x="0" y="1126"/>
                  </a:lnTo>
                  <a:lnTo>
                    <a:pt x="0" y="1128"/>
                  </a:lnTo>
                  <a:lnTo>
                    <a:pt x="0" y="1130"/>
                  </a:lnTo>
                  <a:lnTo>
                    <a:pt x="0" y="1132"/>
                  </a:lnTo>
                  <a:lnTo>
                    <a:pt x="0" y="1134"/>
                  </a:lnTo>
                  <a:lnTo>
                    <a:pt x="0" y="1136"/>
                  </a:lnTo>
                  <a:lnTo>
                    <a:pt x="0" y="1138"/>
                  </a:lnTo>
                  <a:lnTo>
                    <a:pt x="0" y="1140"/>
                  </a:lnTo>
                  <a:lnTo>
                    <a:pt x="0" y="1142"/>
                  </a:lnTo>
                  <a:close/>
                </a:path>
              </a:pathLst>
            </a:custGeom>
            <a:solidFill>
              <a:srgbClr val="89CFFF"/>
            </a:solidFill>
            <a:ln w="9525">
              <a:noFill/>
              <a:round/>
            </a:ln>
          </p:spPr>
          <p:txBody>
            <a:bodyPr/>
            <a:lstStyle/>
            <a:p>
              <a:endParaRPr lang="en-US"/>
            </a:p>
          </p:txBody>
        </p:sp>
        <p:sp>
          <p:nvSpPr>
            <p:cNvPr id="21710" name="Freeform 411"/>
            <p:cNvSpPr>
              <a:spLocks noEditPoints="1"/>
            </p:cNvSpPr>
            <p:nvPr/>
          </p:nvSpPr>
          <p:spPr bwMode="auto">
            <a:xfrm>
              <a:off x="5105400" y="2579670"/>
              <a:ext cx="639234" cy="1995487"/>
            </a:xfrm>
            <a:custGeom>
              <a:avLst/>
              <a:gdLst>
                <a:gd name="T0" fmla="*/ 650875 w 453"/>
                <a:gd name="T1" fmla="*/ 3175 h 1257"/>
                <a:gd name="T2" fmla="*/ 547688 w 453"/>
                <a:gd name="T3" fmla="*/ 3175 h 1257"/>
                <a:gd name="T4" fmla="*/ 447675 w 453"/>
                <a:gd name="T5" fmla="*/ 12700 h 1257"/>
                <a:gd name="T6" fmla="*/ 349250 w 453"/>
                <a:gd name="T7" fmla="*/ 33337 h 1257"/>
                <a:gd name="T8" fmla="*/ 258763 w 453"/>
                <a:gd name="T9" fmla="*/ 60325 h 1257"/>
                <a:gd name="T10" fmla="*/ 215900 w 453"/>
                <a:gd name="T11" fmla="*/ 82550 h 1257"/>
                <a:gd name="T12" fmla="*/ 212725 w 453"/>
                <a:gd name="T13" fmla="*/ 85725 h 1257"/>
                <a:gd name="T14" fmla="*/ 212725 w 453"/>
                <a:gd name="T15" fmla="*/ 90487 h 1257"/>
                <a:gd name="T16" fmla="*/ 209550 w 453"/>
                <a:gd name="T17" fmla="*/ 96837 h 1257"/>
                <a:gd name="T18" fmla="*/ 219075 w 453"/>
                <a:gd name="T19" fmla="*/ 93662 h 1257"/>
                <a:gd name="T20" fmla="*/ 306388 w 453"/>
                <a:gd name="T21" fmla="*/ 60325 h 1257"/>
                <a:gd name="T22" fmla="*/ 401638 w 453"/>
                <a:gd name="T23" fmla="*/ 39687 h 1257"/>
                <a:gd name="T24" fmla="*/ 498475 w 453"/>
                <a:gd name="T25" fmla="*/ 23812 h 1257"/>
                <a:gd name="T26" fmla="*/ 600075 w 453"/>
                <a:gd name="T27" fmla="*/ 17462 h 1257"/>
                <a:gd name="T28" fmla="*/ 679450 w 453"/>
                <a:gd name="T29" fmla="*/ 20637 h 1257"/>
                <a:gd name="T30" fmla="*/ 682625 w 453"/>
                <a:gd name="T31" fmla="*/ 17462 h 1257"/>
                <a:gd name="T32" fmla="*/ 682625 w 453"/>
                <a:gd name="T33" fmla="*/ 12700 h 1257"/>
                <a:gd name="T34" fmla="*/ 684213 w 453"/>
                <a:gd name="T35" fmla="*/ 9525 h 1257"/>
                <a:gd name="T36" fmla="*/ 687388 w 453"/>
                <a:gd name="T37" fmla="*/ 6350 h 1257"/>
                <a:gd name="T38" fmla="*/ 3175 w 453"/>
                <a:gd name="T39" fmla="*/ 1797050 h 1257"/>
                <a:gd name="T40" fmla="*/ 80963 w 453"/>
                <a:gd name="T41" fmla="*/ 1851025 h 1257"/>
                <a:gd name="T42" fmla="*/ 166688 w 453"/>
                <a:gd name="T43" fmla="*/ 1897062 h 1257"/>
                <a:gd name="T44" fmla="*/ 258763 w 453"/>
                <a:gd name="T45" fmla="*/ 1933575 h 1257"/>
                <a:gd name="T46" fmla="*/ 349250 w 453"/>
                <a:gd name="T47" fmla="*/ 1963737 h 1257"/>
                <a:gd name="T48" fmla="*/ 447675 w 453"/>
                <a:gd name="T49" fmla="*/ 1982787 h 1257"/>
                <a:gd name="T50" fmla="*/ 547688 w 453"/>
                <a:gd name="T51" fmla="*/ 1995487 h 1257"/>
                <a:gd name="T52" fmla="*/ 650875 w 453"/>
                <a:gd name="T53" fmla="*/ 1995487 h 1257"/>
                <a:gd name="T54" fmla="*/ 719138 w 453"/>
                <a:gd name="T55" fmla="*/ 1989137 h 1257"/>
                <a:gd name="T56" fmla="*/ 715963 w 453"/>
                <a:gd name="T57" fmla="*/ 1982787 h 1257"/>
                <a:gd name="T58" fmla="*/ 715963 w 453"/>
                <a:gd name="T59" fmla="*/ 1979612 h 1257"/>
                <a:gd name="T60" fmla="*/ 712788 w 453"/>
                <a:gd name="T61" fmla="*/ 1976437 h 1257"/>
                <a:gd name="T62" fmla="*/ 709613 w 453"/>
                <a:gd name="T63" fmla="*/ 1970087 h 1257"/>
                <a:gd name="T64" fmla="*/ 650875 w 453"/>
                <a:gd name="T65" fmla="*/ 1976437 h 1257"/>
                <a:gd name="T66" fmla="*/ 550863 w 453"/>
                <a:gd name="T67" fmla="*/ 1976437 h 1257"/>
                <a:gd name="T68" fmla="*/ 450850 w 453"/>
                <a:gd name="T69" fmla="*/ 1966912 h 1257"/>
                <a:gd name="T70" fmla="*/ 355600 w 453"/>
                <a:gd name="T71" fmla="*/ 1946275 h 1257"/>
                <a:gd name="T72" fmla="*/ 261938 w 453"/>
                <a:gd name="T73" fmla="*/ 1919287 h 1257"/>
                <a:gd name="T74" fmla="*/ 176213 w 453"/>
                <a:gd name="T75" fmla="*/ 1882775 h 1257"/>
                <a:gd name="T76" fmla="*/ 90488 w 453"/>
                <a:gd name="T77" fmla="*/ 1836737 h 1257"/>
                <a:gd name="T78" fmla="*/ 14288 w 453"/>
                <a:gd name="T79" fmla="*/ 1784350 h 1257"/>
                <a:gd name="T80" fmla="*/ 0 w 453"/>
                <a:gd name="T81" fmla="*/ 1776412 h 1257"/>
                <a:gd name="T82" fmla="*/ 0 w 453"/>
                <a:gd name="T83" fmla="*/ 1781175 h 1257"/>
                <a:gd name="T84" fmla="*/ 0 w 453"/>
                <a:gd name="T85" fmla="*/ 1784350 h 1257"/>
                <a:gd name="T86" fmla="*/ 0 w 453"/>
                <a:gd name="T87" fmla="*/ 1790700 h 125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3"/>
                <a:gd name="T133" fmla="*/ 0 h 1257"/>
                <a:gd name="T134" fmla="*/ 453 w 453"/>
                <a:gd name="T135" fmla="*/ 1257 h 125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3" h="1257">
                  <a:moveTo>
                    <a:pt x="433" y="4"/>
                  </a:moveTo>
                  <a:lnTo>
                    <a:pt x="410" y="2"/>
                  </a:lnTo>
                  <a:lnTo>
                    <a:pt x="378" y="0"/>
                  </a:lnTo>
                  <a:lnTo>
                    <a:pt x="345" y="2"/>
                  </a:lnTo>
                  <a:lnTo>
                    <a:pt x="314" y="4"/>
                  </a:lnTo>
                  <a:lnTo>
                    <a:pt x="282" y="8"/>
                  </a:lnTo>
                  <a:lnTo>
                    <a:pt x="251" y="13"/>
                  </a:lnTo>
                  <a:lnTo>
                    <a:pt x="220" y="21"/>
                  </a:lnTo>
                  <a:lnTo>
                    <a:pt x="192" y="29"/>
                  </a:lnTo>
                  <a:lnTo>
                    <a:pt x="163" y="38"/>
                  </a:lnTo>
                  <a:lnTo>
                    <a:pt x="136" y="50"/>
                  </a:lnTo>
                  <a:lnTo>
                    <a:pt x="136" y="52"/>
                  </a:lnTo>
                  <a:lnTo>
                    <a:pt x="134" y="52"/>
                  </a:lnTo>
                  <a:lnTo>
                    <a:pt x="134" y="54"/>
                  </a:lnTo>
                  <a:lnTo>
                    <a:pt x="134" y="56"/>
                  </a:lnTo>
                  <a:lnTo>
                    <a:pt x="134" y="57"/>
                  </a:lnTo>
                  <a:lnTo>
                    <a:pt x="132" y="59"/>
                  </a:lnTo>
                  <a:lnTo>
                    <a:pt x="132" y="61"/>
                  </a:lnTo>
                  <a:lnTo>
                    <a:pt x="132" y="63"/>
                  </a:lnTo>
                  <a:lnTo>
                    <a:pt x="138" y="59"/>
                  </a:lnTo>
                  <a:lnTo>
                    <a:pt x="165" y="50"/>
                  </a:lnTo>
                  <a:lnTo>
                    <a:pt x="193" y="38"/>
                  </a:lnTo>
                  <a:lnTo>
                    <a:pt x="224" y="31"/>
                  </a:lnTo>
                  <a:lnTo>
                    <a:pt x="253" y="25"/>
                  </a:lnTo>
                  <a:lnTo>
                    <a:pt x="284" y="19"/>
                  </a:lnTo>
                  <a:lnTo>
                    <a:pt x="314" y="15"/>
                  </a:lnTo>
                  <a:lnTo>
                    <a:pt x="347" y="11"/>
                  </a:lnTo>
                  <a:lnTo>
                    <a:pt x="378" y="11"/>
                  </a:lnTo>
                  <a:lnTo>
                    <a:pt x="410" y="11"/>
                  </a:lnTo>
                  <a:lnTo>
                    <a:pt x="428" y="13"/>
                  </a:lnTo>
                  <a:lnTo>
                    <a:pt x="428" y="11"/>
                  </a:lnTo>
                  <a:lnTo>
                    <a:pt x="430" y="11"/>
                  </a:lnTo>
                  <a:lnTo>
                    <a:pt x="430" y="10"/>
                  </a:lnTo>
                  <a:lnTo>
                    <a:pt x="430" y="8"/>
                  </a:lnTo>
                  <a:lnTo>
                    <a:pt x="431" y="8"/>
                  </a:lnTo>
                  <a:lnTo>
                    <a:pt x="431" y="6"/>
                  </a:lnTo>
                  <a:lnTo>
                    <a:pt x="431" y="4"/>
                  </a:lnTo>
                  <a:lnTo>
                    <a:pt x="433" y="4"/>
                  </a:lnTo>
                  <a:close/>
                  <a:moveTo>
                    <a:pt x="0" y="1130"/>
                  </a:moveTo>
                  <a:lnTo>
                    <a:pt x="2" y="1132"/>
                  </a:lnTo>
                  <a:lnTo>
                    <a:pt x="26" y="1149"/>
                  </a:lnTo>
                  <a:lnTo>
                    <a:pt x="51" y="1166"/>
                  </a:lnTo>
                  <a:lnTo>
                    <a:pt x="78" y="1182"/>
                  </a:lnTo>
                  <a:lnTo>
                    <a:pt x="105" y="1195"/>
                  </a:lnTo>
                  <a:lnTo>
                    <a:pt x="134" y="1207"/>
                  </a:lnTo>
                  <a:lnTo>
                    <a:pt x="163" y="1218"/>
                  </a:lnTo>
                  <a:lnTo>
                    <a:pt x="192" y="1228"/>
                  </a:lnTo>
                  <a:lnTo>
                    <a:pt x="220" y="1237"/>
                  </a:lnTo>
                  <a:lnTo>
                    <a:pt x="251" y="1243"/>
                  </a:lnTo>
                  <a:lnTo>
                    <a:pt x="282" y="1249"/>
                  </a:lnTo>
                  <a:lnTo>
                    <a:pt x="314" y="1253"/>
                  </a:lnTo>
                  <a:lnTo>
                    <a:pt x="345" y="1257"/>
                  </a:lnTo>
                  <a:lnTo>
                    <a:pt x="378" y="1257"/>
                  </a:lnTo>
                  <a:lnTo>
                    <a:pt x="410" y="1257"/>
                  </a:lnTo>
                  <a:lnTo>
                    <a:pt x="443" y="1253"/>
                  </a:lnTo>
                  <a:lnTo>
                    <a:pt x="453" y="1253"/>
                  </a:lnTo>
                  <a:lnTo>
                    <a:pt x="453" y="1251"/>
                  </a:lnTo>
                  <a:lnTo>
                    <a:pt x="451" y="1249"/>
                  </a:lnTo>
                  <a:lnTo>
                    <a:pt x="451" y="1247"/>
                  </a:lnTo>
                  <a:lnTo>
                    <a:pt x="449" y="1245"/>
                  </a:lnTo>
                  <a:lnTo>
                    <a:pt x="449" y="1243"/>
                  </a:lnTo>
                  <a:lnTo>
                    <a:pt x="447" y="1241"/>
                  </a:lnTo>
                  <a:lnTo>
                    <a:pt x="441" y="1243"/>
                  </a:lnTo>
                  <a:lnTo>
                    <a:pt x="410" y="1245"/>
                  </a:lnTo>
                  <a:lnTo>
                    <a:pt x="378" y="1247"/>
                  </a:lnTo>
                  <a:lnTo>
                    <a:pt x="347" y="1245"/>
                  </a:lnTo>
                  <a:lnTo>
                    <a:pt x="314" y="1243"/>
                  </a:lnTo>
                  <a:lnTo>
                    <a:pt x="284" y="1239"/>
                  </a:lnTo>
                  <a:lnTo>
                    <a:pt x="253" y="1234"/>
                  </a:lnTo>
                  <a:lnTo>
                    <a:pt x="224" y="1226"/>
                  </a:lnTo>
                  <a:lnTo>
                    <a:pt x="193" y="1218"/>
                  </a:lnTo>
                  <a:lnTo>
                    <a:pt x="165" y="1209"/>
                  </a:lnTo>
                  <a:lnTo>
                    <a:pt x="138" y="1197"/>
                  </a:lnTo>
                  <a:lnTo>
                    <a:pt x="111" y="1186"/>
                  </a:lnTo>
                  <a:lnTo>
                    <a:pt x="84" y="1172"/>
                  </a:lnTo>
                  <a:lnTo>
                    <a:pt x="57" y="1157"/>
                  </a:lnTo>
                  <a:lnTo>
                    <a:pt x="32" y="1142"/>
                  </a:lnTo>
                  <a:lnTo>
                    <a:pt x="9" y="1124"/>
                  </a:lnTo>
                  <a:lnTo>
                    <a:pt x="0" y="1117"/>
                  </a:lnTo>
                  <a:lnTo>
                    <a:pt x="0" y="1119"/>
                  </a:lnTo>
                  <a:lnTo>
                    <a:pt x="0" y="1120"/>
                  </a:lnTo>
                  <a:lnTo>
                    <a:pt x="0" y="1122"/>
                  </a:lnTo>
                  <a:lnTo>
                    <a:pt x="0" y="1124"/>
                  </a:lnTo>
                  <a:lnTo>
                    <a:pt x="0" y="1126"/>
                  </a:lnTo>
                  <a:lnTo>
                    <a:pt x="0" y="1128"/>
                  </a:lnTo>
                  <a:lnTo>
                    <a:pt x="0" y="1130"/>
                  </a:lnTo>
                  <a:close/>
                </a:path>
              </a:pathLst>
            </a:custGeom>
            <a:solidFill>
              <a:srgbClr val="8AD0FF"/>
            </a:solidFill>
            <a:ln w="9525">
              <a:noFill/>
              <a:round/>
            </a:ln>
          </p:spPr>
          <p:txBody>
            <a:bodyPr/>
            <a:lstStyle/>
            <a:p>
              <a:endParaRPr lang="en-US"/>
            </a:p>
          </p:txBody>
        </p:sp>
        <p:sp>
          <p:nvSpPr>
            <p:cNvPr id="21711" name="Freeform 412"/>
            <p:cNvSpPr>
              <a:spLocks noEditPoints="1"/>
            </p:cNvSpPr>
            <p:nvPr/>
          </p:nvSpPr>
          <p:spPr bwMode="auto">
            <a:xfrm>
              <a:off x="5105400" y="2589195"/>
              <a:ext cx="636412" cy="1976437"/>
            </a:xfrm>
            <a:custGeom>
              <a:avLst/>
              <a:gdLst>
                <a:gd name="T0" fmla="*/ 650875 w 451"/>
                <a:gd name="T1" fmla="*/ 3175 h 1245"/>
                <a:gd name="T2" fmla="*/ 547688 w 451"/>
                <a:gd name="T3" fmla="*/ 3175 h 1245"/>
                <a:gd name="T4" fmla="*/ 450850 w 451"/>
                <a:gd name="T5" fmla="*/ 11112 h 1245"/>
                <a:gd name="T6" fmla="*/ 352425 w 451"/>
                <a:gd name="T7" fmla="*/ 30162 h 1245"/>
                <a:gd name="T8" fmla="*/ 261938 w 451"/>
                <a:gd name="T9" fmla="*/ 60325 h 1245"/>
                <a:gd name="T10" fmla="*/ 212725 w 451"/>
                <a:gd name="T11" fmla="*/ 79375 h 1245"/>
                <a:gd name="T12" fmla="*/ 209550 w 451"/>
                <a:gd name="T13" fmla="*/ 84137 h 1245"/>
                <a:gd name="T14" fmla="*/ 209550 w 451"/>
                <a:gd name="T15" fmla="*/ 90487 h 1245"/>
                <a:gd name="T16" fmla="*/ 206375 w 451"/>
                <a:gd name="T17" fmla="*/ 93662 h 1245"/>
                <a:gd name="T18" fmla="*/ 206375 w 451"/>
                <a:gd name="T19" fmla="*/ 100012 h 1245"/>
                <a:gd name="T20" fmla="*/ 265113 w 451"/>
                <a:gd name="T21" fmla="*/ 76200 h 1245"/>
                <a:gd name="T22" fmla="*/ 355600 w 451"/>
                <a:gd name="T23" fmla="*/ 47625 h 1245"/>
                <a:gd name="T24" fmla="*/ 454025 w 451"/>
                <a:gd name="T25" fmla="*/ 26987 h 1245"/>
                <a:gd name="T26" fmla="*/ 550863 w 451"/>
                <a:gd name="T27" fmla="*/ 17462 h 1245"/>
                <a:gd name="T28" fmla="*/ 647700 w 451"/>
                <a:gd name="T29" fmla="*/ 17462 h 1245"/>
                <a:gd name="T30" fmla="*/ 676275 w 451"/>
                <a:gd name="T31" fmla="*/ 17462 h 1245"/>
                <a:gd name="T32" fmla="*/ 679450 w 451"/>
                <a:gd name="T33" fmla="*/ 14287 h 1245"/>
                <a:gd name="T34" fmla="*/ 679450 w 451"/>
                <a:gd name="T35" fmla="*/ 7937 h 1245"/>
                <a:gd name="T36" fmla="*/ 682625 w 451"/>
                <a:gd name="T37" fmla="*/ 6350 h 1245"/>
                <a:gd name="T38" fmla="*/ 0 w 451"/>
                <a:gd name="T39" fmla="*/ 1771650 h 1245"/>
                <a:gd name="T40" fmla="*/ 47625 w 451"/>
                <a:gd name="T41" fmla="*/ 1808162 h 1245"/>
                <a:gd name="T42" fmla="*/ 127000 w 451"/>
                <a:gd name="T43" fmla="*/ 1857375 h 1245"/>
                <a:gd name="T44" fmla="*/ 215900 w 451"/>
                <a:gd name="T45" fmla="*/ 1900237 h 1245"/>
                <a:gd name="T46" fmla="*/ 306388 w 451"/>
                <a:gd name="T47" fmla="*/ 1933575 h 1245"/>
                <a:gd name="T48" fmla="*/ 401638 w 451"/>
                <a:gd name="T49" fmla="*/ 1957387 h 1245"/>
                <a:gd name="T50" fmla="*/ 498475 w 451"/>
                <a:gd name="T51" fmla="*/ 1973262 h 1245"/>
                <a:gd name="T52" fmla="*/ 600075 w 451"/>
                <a:gd name="T53" fmla="*/ 1976437 h 1245"/>
                <a:gd name="T54" fmla="*/ 700088 w 451"/>
                <a:gd name="T55" fmla="*/ 1973262 h 1245"/>
                <a:gd name="T56" fmla="*/ 712788 w 451"/>
                <a:gd name="T57" fmla="*/ 1966912 h 1245"/>
                <a:gd name="T58" fmla="*/ 712788 w 451"/>
                <a:gd name="T59" fmla="*/ 1963737 h 1245"/>
                <a:gd name="T60" fmla="*/ 709613 w 451"/>
                <a:gd name="T61" fmla="*/ 1960562 h 1245"/>
                <a:gd name="T62" fmla="*/ 706438 w 451"/>
                <a:gd name="T63" fmla="*/ 1954212 h 1245"/>
                <a:gd name="T64" fmla="*/ 700088 w 451"/>
                <a:gd name="T65" fmla="*/ 1954212 h 1245"/>
                <a:gd name="T66" fmla="*/ 600075 w 451"/>
                <a:gd name="T67" fmla="*/ 1960562 h 1245"/>
                <a:gd name="T68" fmla="*/ 498475 w 451"/>
                <a:gd name="T69" fmla="*/ 1954212 h 1245"/>
                <a:gd name="T70" fmla="*/ 404813 w 451"/>
                <a:gd name="T71" fmla="*/ 1939925 h 1245"/>
                <a:gd name="T72" fmla="*/ 309563 w 451"/>
                <a:gd name="T73" fmla="*/ 1916112 h 1245"/>
                <a:gd name="T74" fmla="*/ 222250 w 451"/>
                <a:gd name="T75" fmla="*/ 1884362 h 1245"/>
                <a:gd name="T76" fmla="*/ 136525 w 451"/>
                <a:gd name="T77" fmla="*/ 1841500 h 1245"/>
                <a:gd name="T78" fmla="*/ 57150 w 451"/>
                <a:gd name="T79" fmla="*/ 1793875 h 1245"/>
                <a:gd name="T80" fmla="*/ 0 w 451"/>
                <a:gd name="T81" fmla="*/ 1751012 h 1245"/>
                <a:gd name="T82" fmla="*/ 0 w 451"/>
                <a:gd name="T83" fmla="*/ 1757362 h 1245"/>
                <a:gd name="T84" fmla="*/ 0 w 451"/>
                <a:gd name="T85" fmla="*/ 1763712 h 1245"/>
                <a:gd name="T86" fmla="*/ 0 w 451"/>
                <a:gd name="T87" fmla="*/ 1768475 h 1245"/>
                <a:gd name="T88" fmla="*/ 0 w 451"/>
                <a:gd name="T89" fmla="*/ 1771650 h 12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51"/>
                <a:gd name="T136" fmla="*/ 0 h 1245"/>
                <a:gd name="T137" fmla="*/ 451 w 451"/>
                <a:gd name="T138" fmla="*/ 1245 h 124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51" h="1245">
                  <a:moveTo>
                    <a:pt x="430" y="2"/>
                  </a:moveTo>
                  <a:lnTo>
                    <a:pt x="410" y="2"/>
                  </a:lnTo>
                  <a:lnTo>
                    <a:pt x="378" y="0"/>
                  </a:lnTo>
                  <a:lnTo>
                    <a:pt x="345" y="2"/>
                  </a:lnTo>
                  <a:lnTo>
                    <a:pt x="314" y="4"/>
                  </a:lnTo>
                  <a:lnTo>
                    <a:pt x="284" y="7"/>
                  </a:lnTo>
                  <a:lnTo>
                    <a:pt x="253" y="13"/>
                  </a:lnTo>
                  <a:lnTo>
                    <a:pt x="222" y="19"/>
                  </a:lnTo>
                  <a:lnTo>
                    <a:pt x="193" y="28"/>
                  </a:lnTo>
                  <a:lnTo>
                    <a:pt x="165" y="38"/>
                  </a:lnTo>
                  <a:lnTo>
                    <a:pt x="136" y="50"/>
                  </a:lnTo>
                  <a:lnTo>
                    <a:pt x="134" y="50"/>
                  </a:lnTo>
                  <a:lnTo>
                    <a:pt x="134" y="51"/>
                  </a:lnTo>
                  <a:lnTo>
                    <a:pt x="132" y="53"/>
                  </a:lnTo>
                  <a:lnTo>
                    <a:pt x="132" y="55"/>
                  </a:lnTo>
                  <a:lnTo>
                    <a:pt x="132" y="57"/>
                  </a:lnTo>
                  <a:lnTo>
                    <a:pt x="132" y="59"/>
                  </a:lnTo>
                  <a:lnTo>
                    <a:pt x="130" y="59"/>
                  </a:lnTo>
                  <a:lnTo>
                    <a:pt x="130" y="61"/>
                  </a:lnTo>
                  <a:lnTo>
                    <a:pt x="130" y="63"/>
                  </a:lnTo>
                  <a:lnTo>
                    <a:pt x="140" y="59"/>
                  </a:lnTo>
                  <a:lnTo>
                    <a:pt x="167" y="48"/>
                  </a:lnTo>
                  <a:lnTo>
                    <a:pt x="195" y="38"/>
                  </a:lnTo>
                  <a:lnTo>
                    <a:pt x="224" y="30"/>
                  </a:lnTo>
                  <a:lnTo>
                    <a:pt x="255" y="23"/>
                  </a:lnTo>
                  <a:lnTo>
                    <a:pt x="286" y="17"/>
                  </a:lnTo>
                  <a:lnTo>
                    <a:pt x="314" y="13"/>
                  </a:lnTo>
                  <a:lnTo>
                    <a:pt x="347" y="11"/>
                  </a:lnTo>
                  <a:lnTo>
                    <a:pt x="378" y="11"/>
                  </a:lnTo>
                  <a:lnTo>
                    <a:pt x="408" y="11"/>
                  </a:lnTo>
                  <a:lnTo>
                    <a:pt x="426" y="13"/>
                  </a:lnTo>
                  <a:lnTo>
                    <a:pt x="426" y="11"/>
                  </a:lnTo>
                  <a:lnTo>
                    <a:pt x="426" y="9"/>
                  </a:lnTo>
                  <a:lnTo>
                    <a:pt x="428" y="9"/>
                  </a:lnTo>
                  <a:lnTo>
                    <a:pt x="428" y="7"/>
                  </a:lnTo>
                  <a:lnTo>
                    <a:pt x="428" y="5"/>
                  </a:lnTo>
                  <a:lnTo>
                    <a:pt x="430" y="5"/>
                  </a:lnTo>
                  <a:lnTo>
                    <a:pt x="430" y="4"/>
                  </a:lnTo>
                  <a:lnTo>
                    <a:pt x="430" y="2"/>
                  </a:lnTo>
                  <a:close/>
                  <a:moveTo>
                    <a:pt x="0" y="1116"/>
                  </a:moveTo>
                  <a:lnTo>
                    <a:pt x="5" y="1122"/>
                  </a:lnTo>
                  <a:lnTo>
                    <a:pt x="30" y="1139"/>
                  </a:lnTo>
                  <a:lnTo>
                    <a:pt x="55" y="1155"/>
                  </a:lnTo>
                  <a:lnTo>
                    <a:pt x="80" y="1170"/>
                  </a:lnTo>
                  <a:lnTo>
                    <a:pt x="107" y="1183"/>
                  </a:lnTo>
                  <a:lnTo>
                    <a:pt x="136" y="1197"/>
                  </a:lnTo>
                  <a:lnTo>
                    <a:pt x="165" y="1208"/>
                  </a:lnTo>
                  <a:lnTo>
                    <a:pt x="193" y="1218"/>
                  </a:lnTo>
                  <a:lnTo>
                    <a:pt x="222" y="1226"/>
                  </a:lnTo>
                  <a:lnTo>
                    <a:pt x="253" y="1233"/>
                  </a:lnTo>
                  <a:lnTo>
                    <a:pt x="284" y="1239"/>
                  </a:lnTo>
                  <a:lnTo>
                    <a:pt x="314" y="1243"/>
                  </a:lnTo>
                  <a:lnTo>
                    <a:pt x="345" y="1245"/>
                  </a:lnTo>
                  <a:lnTo>
                    <a:pt x="378" y="1245"/>
                  </a:lnTo>
                  <a:lnTo>
                    <a:pt x="410" y="1245"/>
                  </a:lnTo>
                  <a:lnTo>
                    <a:pt x="441" y="1243"/>
                  </a:lnTo>
                  <a:lnTo>
                    <a:pt x="451" y="1241"/>
                  </a:lnTo>
                  <a:lnTo>
                    <a:pt x="449" y="1239"/>
                  </a:lnTo>
                  <a:lnTo>
                    <a:pt x="449" y="1237"/>
                  </a:lnTo>
                  <a:lnTo>
                    <a:pt x="447" y="1235"/>
                  </a:lnTo>
                  <a:lnTo>
                    <a:pt x="447" y="1233"/>
                  </a:lnTo>
                  <a:lnTo>
                    <a:pt x="445" y="1231"/>
                  </a:lnTo>
                  <a:lnTo>
                    <a:pt x="441" y="1231"/>
                  </a:lnTo>
                  <a:lnTo>
                    <a:pt x="408" y="1233"/>
                  </a:lnTo>
                  <a:lnTo>
                    <a:pt x="378" y="1235"/>
                  </a:lnTo>
                  <a:lnTo>
                    <a:pt x="347" y="1233"/>
                  </a:lnTo>
                  <a:lnTo>
                    <a:pt x="314" y="1231"/>
                  </a:lnTo>
                  <a:lnTo>
                    <a:pt x="286" y="1228"/>
                  </a:lnTo>
                  <a:lnTo>
                    <a:pt x="255" y="1222"/>
                  </a:lnTo>
                  <a:lnTo>
                    <a:pt x="224" y="1216"/>
                  </a:lnTo>
                  <a:lnTo>
                    <a:pt x="195" y="1207"/>
                  </a:lnTo>
                  <a:lnTo>
                    <a:pt x="167" y="1197"/>
                  </a:lnTo>
                  <a:lnTo>
                    <a:pt x="140" y="1187"/>
                  </a:lnTo>
                  <a:lnTo>
                    <a:pt x="113" y="1174"/>
                  </a:lnTo>
                  <a:lnTo>
                    <a:pt x="86" y="1160"/>
                  </a:lnTo>
                  <a:lnTo>
                    <a:pt x="61" y="1147"/>
                  </a:lnTo>
                  <a:lnTo>
                    <a:pt x="36" y="1130"/>
                  </a:lnTo>
                  <a:lnTo>
                    <a:pt x="11" y="1113"/>
                  </a:lnTo>
                  <a:lnTo>
                    <a:pt x="0" y="1103"/>
                  </a:lnTo>
                  <a:lnTo>
                    <a:pt x="0" y="1105"/>
                  </a:lnTo>
                  <a:lnTo>
                    <a:pt x="0" y="1107"/>
                  </a:lnTo>
                  <a:lnTo>
                    <a:pt x="0" y="1109"/>
                  </a:lnTo>
                  <a:lnTo>
                    <a:pt x="0" y="1111"/>
                  </a:lnTo>
                  <a:lnTo>
                    <a:pt x="0" y="1113"/>
                  </a:lnTo>
                  <a:lnTo>
                    <a:pt x="0" y="1114"/>
                  </a:lnTo>
                  <a:lnTo>
                    <a:pt x="0" y="1116"/>
                  </a:lnTo>
                  <a:close/>
                </a:path>
              </a:pathLst>
            </a:custGeom>
            <a:solidFill>
              <a:srgbClr val="8BD0FF"/>
            </a:solidFill>
            <a:ln w="9525">
              <a:noFill/>
              <a:round/>
            </a:ln>
          </p:spPr>
          <p:txBody>
            <a:bodyPr/>
            <a:lstStyle/>
            <a:p>
              <a:endParaRPr lang="en-US"/>
            </a:p>
          </p:txBody>
        </p:sp>
        <p:sp>
          <p:nvSpPr>
            <p:cNvPr id="21712" name="Freeform 413"/>
            <p:cNvSpPr>
              <a:spLocks noEditPoints="1"/>
            </p:cNvSpPr>
            <p:nvPr/>
          </p:nvSpPr>
          <p:spPr bwMode="auto">
            <a:xfrm>
              <a:off x="5102579" y="2597129"/>
              <a:ext cx="633589" cy="1962150"/>
            </a:xfrm>
            <a:custGeom>
              <a:avLst/>
              <a:gdLst>
                <a:gd name="T0" fmla="*/ 654050 w 449"/>
                <a:gd name="T1" fmla="*/ 0 h 1236"/>
                <a:gd name="T2" fmla="*/ 554038 w 449"/>
                <a:gd name="T3" fmla="*/ 0 h 1236"/>
                <a:gd name="T4" fmla="*/ 454025 w 449"/>
                <a:gd name="T5" fmla="*/ 12700 h 1236"/>
                <a:gd name="T6" fmla="*/ 358775 w 449"/>
                <a:gd name="T7" fmla="*/ 31750 h 1236"/>
                <a:gd name="T8" fmla="*/ 265113 w 449"/>
                <a:gd name="T9" fmla="*/ 61912 h 1236"/>
                <a:gd name="T10" fmla="*/ 212725 w 449"/>
                <a:gd name="T11" fmla="*/ 82550 h 1236"/>
                <a:gd name="T12" fmla="*/ 209550 w 449"/>
                <a:gd name="T13" fmla="*/ 85725 h 1236"/>
                <a:gd name="T14" fmla="*/ 209550 w 449"/>
                <a:gd name="T15" fmla="*/ 92075 h 1236"/>
                <a:gd name="T16" fmla="*/ 206375 w 449"/>
                <a:gd name="T17" fmla="*/ 98425 h 1236"/>
                <a:gd name="T18" fmla="*/ 206375 w 449"/>
                <a:gd name="T19" fmla="*/ 104775 h 1236"/>
                <a:gd name="T20" fmla="*/ 269875 w 449"/>
                <a:gd name="T21" fmla="*/ 76200 h 1236"/>
                <a:gd name="T22" fmla="*/ 361950 w 449"/>
                <a:gd name="T23" fmla="*/ 46037 h 1236"/>
                <a:gd name="T24" fmla="*/ 457200 w 449"/>
                <a:gd name="T25" fmla="*/ 28575 h 1236"/>
                <a:gd name="T26" fmla="*/ 554038 w 449"/>
                <a:gd name="T27" fmla="*/ 19050 h 1236"/>
                <a:gd name="T28" fmla="*/ 650875 w 449"/>
                <a:gd name="T29" fmla="*/ 19050 h 1236"/>
                <a:gd name="T30" fmla="*/ 676275 w 449"/>
                <a:gd name="T31" fmla="*/ 19050 h 1236"/>
                <a:gd name="T32" fmla="*/ 676275 w 449"/>
                <a:gd name="T33" fmla="*/ 12700 h 1236"/>
                <a:gd name="T34" fmla="*/ 679450 w 449"/>
                <a:gd name="T35" fmla="*/ 9525 h 1236"/>
                <a:gd name="T36" fmla="*/ 682625 w 449"/>
                <a:gd name="T37" fmla="*/ 6350 h 1236"/>
                <a:gd name="T38" fmla="*/ 3175 w 449"/>
                <a:gd name="T39" fmla="*/ 1755775 h 1236"/>
                <a:gd name="T40" fmla="*/ 53975 w 449"/>
                <a:gd name="T41" fmla="*/ 1795463 h 1236"/>
                <a:gd name="T42" fmla="*/ 136525 w 449"/>
                <a:gd name="T43" fmla="*/ 1843088 h 1236"/>
                <a:gd name="T44" fmla="*/ 222250 w 449"/>
                <a:gd name="T45" fmla="*/ 1882775 h 1236"/>
                <a:gd name="T46" fmla="*/ 309563 w 449"/>
                <a:gd name="T47" fmla="*/ 1916113 h 1236"/>
                <a:gd name="T48" fmla="*/ 404813 w 449"/>
                <a:gd name="T49" fmla="*/ 1941513 h 1236"/>
                <a:gd name="T50" fmla="*/ 501650 w 449"/>
                <a:gd name="T51" fmla="*/ 1955800 h 1236"/>
                <a:gd name="T52" fmla="*/ 603250 w 449"/>
                <a:gd name="T53" fmla="*/ 1962150 h 1236"/>
                <a:gd name="T54" fmla="*/ 703263 w 449"/>
                <a:gd name="T55" fmla="*/ 1955800 h 1236"/>
                <a:gd name="T56" fmla="*/ 712788 w 449"/>
                <a:gd name="T57" fmla="*/ 1952625 h 1236"/>
                <a:gd name="T58" fmla="*/ 709613 w 449"/>
                <a:gd name="T59" fmla="*/ 1946275 h 1236"/>
                <a:gd name="T60" fmla="*/ 709613 w 449"/>
                <a:gd name="T61" fmla="*/ 1944688 h 1236"/>
                <a:gd name="T62" fmla="*/ 706438 w 449"/>
                <a:gd name="T63" fmla="*/ 1941513 h 1236"/>
                <a:gd name="T64" fmla="*/ 700088 w 449"/>
                <a:gd name="T65" fmla="*/ 1938338 h 1236"/>
                <a:gd name="T66" fmla="*/ 603250 w 449"/>
                <a:gd name="T67" fmla="*/ 1944688 h 1236"/>
                <a:gd name="T68" fmla="*/ 504825 w 449"/>
                <a:gd name="T69" fmla="*/ 1938338 h 1236"/>
                <a:gd name="T70" fmla="*/ 407988 w 449"/>
                <a:gd name="T71" fmla="*/ 1925638 h 1236"/>
                <a:gd name="T72" fmla="*/ 315913 w 449"/>
                <a:gd name="T73" fmla="*/ 1901825 h 1236"/>
                <a:gd name="T74" fmla="*/ 228600 w 449"/>
                <a:gd name="T75" fmla="*/ 1868488 h 1236"/>
                <a:gd name="T76" fmla="*/ 142875 w 449"/>
                <a:gd name="T77" fmla="*/ 1828800 h 1236"/>
                <a:gd name="T78" fmla="*/ 63500 w 449"/>
                <a:gd name="T79" fmla="*/ 1779588 h 1236"/>
                <a:gd name="T80" fmla="*/ 0 w 449"/>
                <a:gd name="T81" fmla="*/ 1730375 h 1236"/>
                <a:gd name="T82" fmla="*/ 0 w 449"/>
                <a:gd name="T83" fmla="*/ 1736725 h 1236"/>
                <a:gd name="T84" fmla="*/ 3175 w 449"/>
                <a:gd name="T85" fmla="*/ 1743075 h 1236"/>
                <a:gd name="T86" fmla="*/ 3175 w 449"/>
                <a:gd name="T87" fmla="*/ 1749425 h 1236"/>
                <a:gd name="T88" fmla="*/ 3175 w 449"/>
                <a:gd name="T89" fmla="*/ 1755775 h 12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49"/>
                <a:gd name="T136" fmla="*/ 0 h 1236"/>
                <a:gd name="T137" fmla="*/ 449 w 449"/>
                <a:gd name="T138" fmla="*/ 1236 h 12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49" h="1236">
                  <a:moveTo>
                    <a:pt x="430" y="2"/>
                  </a:moveTo>
                  <a:lnTo>
                    <a:pt x="412" y="0"/>
                  </a:lnTo>
                  <a:lnTo>
                    <a:pt x="380" y="0"/>
                  </a:lnTo>
                  <a:lnTo>
                    <a:pt x="349" y="0"/>
                  </a:lnTo>
                  <a:lnTo>
                    <a:pt x="316" y="4"/>
                  </a:lnTo>
                  <a:lnTo>
                    <a:pt x="286" y="8"/>
                  </a:lnTo>
                  <a:lnTo>
                    <a:pt x="255" y="14"/>
                  </a:lnTo>
                  <a:lnTo>
                    <a:pt x="226" y="20"/>
                  </a:lnTo>
                  <a:lnTo>
                    <a:pt x="195" y="27"/>
                  </a:lnTo>
                  <a:lnTo>
                    <a:pt x="167" y="39"/>
                  </a:lnTo>
                  <a:lnTo>
                    <a:pt x="140" y="48"/>
                  </a:lnTo>
                  <a:lnTo>
                    <a:pt x="134" y="52"/>
                  </a:lnTo>
                  <a:lnTo>
                    <a:pt x="134" y="54"/>
                  </a:lnTo>
                  <a:lnTo>
                    <a:pt x="132" y="54"/>
                  </a:lnTo>
                  <a:lnTo>
                    <a:pt x="132" y="56"/>
                  </a:lnTo>
                  <a:lnTo>
                    <a:pt x="132" y="58"/>
                  </a:lnTo>
                  <a:lnTo>
                    <a:pt x="130" y="60"/>
                  </a:lnTo>
                  <a:lnTo>
                    <a:pt x="130" y="62"/>
                  </a:lnTo>
                  <a:lnTo>
                    <a:pt x="130" y="64"/>
                  </a:lnTo>
                  <a:lnTo>
                    <a:pt x="130" y="66"/>
                  </a:lnTo>
                  <a:lnTo>
                    <a:pt x="144" y="58"/>
                  </a:lnTo>
                  <a:lnTo>
                    <a:pt x="170" y="48"/>
                  </a:lnTo>
                  <a:lnTo>
                    <a:pt x="199" y="39"/>
                  </a:lnTo>
                  <a:lnTo>
                    <a:pt x="228" y="29"/>
                  </a:lnTo>
                  <a:lnTo>
                    <a:pt x="257" y="23"/>
                  </a:lnTo>
                  <a:lnTo>
                    <a:pt x="288" y="18"/>
                  </a:lnTo>
                  <a:lnTo>
                    <a:pt x="318" y="14"/>
                  </a:lnTo>
                  <a:lnTo>
                    <a:pt x="349" y="12"/>
                  </a:lnTo>
                  <a:lnTo>
                    <a:pt x="380" y="12"/>
                  </a:lnTo>
                  <a:lnTo>
                    <a:pt x="410" y="12"/>
                  </a:lnTo>
                  <a:lnTo>
                    <a:pt x="424" y="12"/>
                  </a:lnTo>
                  <a:lnTo>
                    <a:pt x="426" y="12"/>
                  </a:lnTo>
                  <a:lnTo>
                    <a:pt x="426" y="10"/>
                  </a:lnTo>
                  <a:lnTo>
                    <a:pt x="426" y="8"/>
                  </a:lnTo>
                  <a:lnTo>
                    <a:pt x="428" y="8"/>
                  </a:lnTo>
                  <a:lnTo>
                    <a:pt x="428" y="6"/>
                  </a:lnTo>
                  <a:lnTo>
                    <a:pt x="428" y="4"/>
                  </a:lnTo>
                  <a:lnTo>
                    <a:pt x="430" y="4"/>
                  </a:lnTo>
                  <a:lnTo>
                    <a:pt x="430" y="2"/>
                  </a:lnTo>
                  <a:close/>
                  <a:moveTo>
                    <a:pt x="2" y="1106"/>
                  </a:moveTo>
                  <a:lnTo>
                    <a:pt x="11" y="1113"/>
                  </a:lnTo>
                  <a:lnTo>
                    <a:pt x="34" y="1131"/>
                  </a:lnTo>
                  <a:lnTo>
                    <a:pt x="59" y="1146"/>
                  </a:lnTo>
                  <a:lnTo>
                    <a:pt x="86" y="1161"/>
                  </a:lnTo>
                  <a:lnTo>
                    <a:pt x="113" y="1175"/>
                  </a:lnTo>
                  <a:lnTo>
                    <a:pt x="140" y="1186"/>
                  </a:lnTo>
                  <a:lnTo>
                    <a:pt x="167" y="1198"/>
                  </a:lnTo>
                  <a:lnTo>
                    <a:pt x="195" y="1207"/>
                  </a:lnTo>
                  <a:lnTo>
                    <a:pt x="226" y="1215"/>
                  </a:lnTo>
                  <a:lnTo>
                    <a:pt x="255" y="1223"/>
                  </a:lnTo>
                  <a:lnTo>
                    <a:pt x="286" y="1228"/>
                  </a:lnTo>
                  <a:lnTo>
                    <a:pt x="316" y="1232"/>
                  </a:lnTo>
                  <a:lnTo>
                    <a:pt x="349" y="1234"/>
                  </a:lnTo>
                  <a:lnTo>
                    <a:pt x="380" y="1236"/>
                  </a:lnTo>
                  <a:lnTo>
                    <a:pt x="412" y="1234"/>
                  </a:lnTo>
                  <a:lnTo>
                    <a:pt x="443" y="1232"/>
                  </a:lnTo>
                  <a:lnTo>
                    <a:pt x="449" y="1230"/>
                  </a:lnTo>
                  <a:lnTo>
                    <a:pt x="449" y="1228"/>
                  </a:lnTo>
                  <a:lnTo>
                    <a:pt x="447" y="1226"/>
                  </a:lnTo>
                  <a:lnTo>
                    <a:pt x="447" y="1225"/>
                  </a:lnTo>
                  <a:lnTo>
                    <a:pt x="445" y="1225"/>
                  </a:lnTo>
                  <a:lnTo>
                    <a:pt x="445" y="1223"/>
                  </a:lnTo>
                  <a:lnTo>
                    <a:pt x="445" y="1221"/>
                  </a:lnTo>
                  <a:lnTo>
                    <a:pt x="441" y="1221"/>
                  </a:lnTo>
                  <a:lnTo>
                    <a:pt x="410" y="1225"/>
                  </a:lnTo>
                  <a:lnTo>
                    <a:pt x="380" y="1225"/>
                  </a:lnTo>
                  <a:lnTo>
                    <a:pt x="349" y="1225"/>
                  </a:lnTo>
                  <a:lnTo>
                    <a:pt x="318" y="1221"/>
                  </a:lnTo>
                  <a:lnTo>
                    <a:pt x="288" y="1217"/>
                  </a:lnTo>
                  <a:lnTo>
                    <a:pt x="257" y="1213"/>
                  </a:lnTo>
                  <a:lnTo>
                    <a:pt x="228" y="1205"/>
                  </a:lnTo>
                  <a:lnTo>
                    <a:pt x="199" y="1198"/>
                  </a:lnTo>
                  <a:lnTo>
                    <a:pt x="170" y="1188"/>
                  </a:lnTo>
                  <a:lnTo>
                    <a:pt x="144" y="1177"/>
                  </a:lnTo>
                  <a:lnTo>
                    <a:pt x="117" y="1165"/>
                  </a:lnTo>
                  <a:lnTo>
                    <a:pt x="90" y="1152"/>
                  </a:lnTo>
                  <a:lnTo>
                    <a:pt x="65" y="1136"/>
                  </a:lnTo>
                  <a:lnTo>
                    <a:pt x="40" y="1121"/>
                  </a:lnTo>
                  <a:lnTo>
                    <a:pt x="17" y="1104"/>
                  </a:lnTo>
                  <a:lnTo>
                    <a:pt x="0" y="1090"/>
                  </a:lnTo>
                  <a:lnTo>
                    <a:pt x="0" y="1092"/>
                  </a:lnTo>
                  <a:lnTo>
                    <a:pt x="0" y="1094"/>
                  </a:lnTo>
                  <a:lnTo>
                    <a:pt x="0" y="1096"/>
                  </a:lnTo>
                  <a:lnTo>
                    <a:pt x="2" y="1098"/>
                  </a:lnTo>
                  <a:lnTo>
                    <a:pt x="2" y="1100"/>
                  </a:lnTo>
                  <a:lnTo>
                    <a:pt x="2" y="1102"/>
                  </a:lnTo>
                  <a:lnTo>
                    <a:pt x="2" y="1104"/>
                  </a:lnTo>
                  <a:lnTo>
                    <a:pt x="2" y="1106"/>
                  </a:lnTo>
                  <a:close/>
                </a:path>
              </a:pathLst>
            </a:custGeom>
            <a:solidFill>
              <a:srgbClr val="8CD1FF"/>
            </a:solidFill>
            <a:ln w="9525">
              <a:noFill/>
              <a:round/>
            </a:ln>
          </p:spPr>
          <p:txBody>
            <a:bodyPr/>
            <a:lstStyle/>
            <a:p>
              <a:endParaRPr lang="en-US"/>
            </a:p>
          </p:txBody>
        </p:sp>
        <p:sp>
          <p:nvSpPr>
            <p:cNvPr id="21713" name="Freeform 414"/>
            <p:cNvSpPr>
              <a:spLocks noEditPoints="1"/>
            </p:cNvSpPr>
            <p:nvPr/>
          </p:nvSpPr>
          <p:spPr bwMode="auto">
            <a:xfrm>
              <a:off x="5102579" y="2606654"/>
              <a:ext cx="630767" cy="1943100"/>
            </a:xfrm>
            <a:custGeom>
              <a:avLst/>
              <a:gdLst>
                <a:gd name="T0" fmla="*/ 650875 w 447"/>
                <a:gd name="T1" fmla="*/ 0 h 1224"/>
                <a:gd name="T2" fmla="*/ 554038 w 447"/>
                <a:gd name="T3" fmla="*/ 0 h 1224"/>
                <a:gd name="T4" fmla="*/ 457200 w 447"/>
                <a:gd name="T5" fmla="*/ 9525 h 1224"/>
                <a:gd name="T6" fmla="*/ 358775 w 447"/>
                <a:gd name="T7" fmla="*/ 30163 h 1224"/>
                <a:gd name="T8" fmla="*/ 268288 w 447"/>
                <a:gd name="T9" fmla="*/ 58738 h 1224"/>
                <a:gd name="T10" fmla="*/ 209550 w 447"/>
                <a:gd name="T11" fmla="*/ 82550 h 1224"/>
                <a:gd name="T12" fmla="*/ 206375 w 447"/>
                <a:gd name="T13" fmla="*/ 88900 h 1224"/>
                <a:gd name="T14" fmla="*/ 206375 w 447"/>
                <a:gd name="T15" fmla="*/ 95250 h 1224"/>
                <a:gd name="T16" fmla="*/ 203200 w 447"/>
                <a:gd name="T17" fmla="*/ 98425 h 1224"/>
                <a:gd name="T18" fmla="*/ 203200 w 447"/>
                <a:gd name="T19" fmla="*/ 103188 h 1224"/>
                <a:gd name="T20" fmla="*/ 273050 w 447"/>
                <a:gd name="T21" fmla="*/ 73025 h 1224"/>
                <a:gd name="T22" fmla="*/ 365125 w 447"/>
                <a:gd name="T23" fmla="*/ 46037 h 1224"/>
                <a:gd name="T24" fmla="*/ 457200 w 447"/>
                <a:gd name="T25" fmla="*/ 26988 h 1224"/>
                <a:gd name="T26" fmla="*/ 554038 w 447"/>
                <a:gd name="T27" fmla="*/ 19050 h 1224"/>
                <a:gd name="T28" fmla="*/ 650875 w 447"/>
                <a:gd name="T29" fmla="*/ 19050 h 1224"/>
                <a:gd name="T30" fmla="*/ 669925 w 447"/>
                <a:gd name="T31" fmla="*/ 15875 h 1224"/>
                <a:gd name="T32" fmla="*/ 673100 w 447"/>
                <a:gd name="T33" fmla="*/ 12700 h 1224"/>
                <a:gd name="T34" fmla="*/ 676275 w 447"/>
                <a:gd name="T35" fmla="*/ 9525 h 1224"/>
                <a:gd name="T36" fmla="*/ 676275 w 447"/>
                <a:gd name="T37" fmla="*/ 3175 h 1224"/>
                <a:gd name="T38" fmla="*/ 3175 w 447"/>
                <a:gd name="T39" fmla="*/ 1733550 h 1224"/>
                <a:gd name="T40" fmla="*/ 60325 w 447"/>
                <a:gd name="T41" fmla="*/ 1776413 h 1224"/>
                <a:gd name="T42" fmla="*/ 139700 w 447"/>
                <a:gd name="T43" fmla="*/ 1824038 h 1224"/>
                <a:gd name="T44" fmla="*/ 225425 w 447"/>
                <a:gd name="T45" fmla="*/ 1866900 h 1224"/>
                <a:gd name="T46" fmla="*/ 312738 w 447"/>
                <a:gd name="T47" fmla="*/ 1898650 h 1224"/>
                <a:gd name="T48" fmla="*/ 407988 w 447"/>
                <a:gd name="T49" fmla="*/ 1922463 h 1224"/>
                <a:gd name="T50" fmla="*/ 501650 w 447"/>
                <a:gd name="T51" fmla="*/ 1936750 h 1224"/>
                <a:gd name="T52" fmla="*/ 603250 w 447"/>
                <a:gd name="T53" fmla="*/ 1943100 h 1224"/>
                <a:gd name="T54" fmla="*/ 703263 w 447"/>
                <a:gd name="T55" fmla="*/ 1936750 h 1224"/>
                <a:gd name="T56" fmla="*/ 709613 w 447"/>
                <a:gd name="T57" fmla="*/ 1935163 h 1224"/>
                <a:gd name="T58" fmla="*/ 706438 w 447"/>
                <a:gd name="T59" fmla="*/ 1931988 h 1224"/>
                <a:gd name="T60" fmla="*/ 703263 w 447"/>
                <a:gd name="T61" fmla="*/ 1928813 h 1224"/>
                <a:gd name="T62" fmla="*/ 700088 w 447"/>
                <a:gd name="T63" fmla="*/ 1922463 h 1224"/>
                <a:gd name="T64" fmla="*/ 700088 w 447"/>
                <a:gd name="T65" fmla="*/ 1922463 h 1224"/>
                <a:gd name="T66" fmla="*/ 603250 w 447"/>
                <a:gd name="T67" fmla="*/ 1925638 h 1224"/>
                <a:gd name="T68" fmla="*/ 504825 w 447"/>
                <a:gd name="T69" fmla="*/ 1922463 h 1224"/>
                <a:gd name="T70" fmla="*/ 411163 w 447"/>
                <a:gd name="T71" fmla="*/ 1906588 h 1224"/>
                <a:gd name="T72" fmla="*/ 319088 w 447"/>
                <a:gd name="T73" fmla="*/ 1882775 h 1224"/>
                <a:gd name="T74" fmla="*/ 231775 w 447"/>
                <a:gd name="T75" fmla="*/ 1852613 h 1224"/>
                <a:gd name="T76" fmla="*/ 149225 w 447"/>
                <a:gd name="T77" fmla="*/ 1809750 h 1224"/>
                <a:gd name="T78" fmla="*/ 69850 w 447"/>
                <a:gd name="T79" fmla="*/ 1763713 h 1224"/>
                <a:gd name="T80" fmla="*/ 0 w 447"/>
                <a:gd name="T81" fmla="*/ 1711325 h 1224"/>
                <a:gd name="T82" fmla="*/ 0 w 447"/>
                <a:gd name="T83" fmla="*/ 1717675 h 1224"/>
                <a:gd name="T84" fmla="*/ 0 w 447"/>
                <a:gd name="T85" fmla="*/ 1720850 h 1224"/>
                <a:gd name="T86" fmla="*/ 0 w 447"/>
                <a:gd name="T87" fmla="*/ 1727200 h 1224"/>
                <a:gd name="T88" fmla="*/ 3175 w 447"/>
                <a:gd name="T89" fmla="*/ 1733550 h 122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47"/>
                <a:gd name="T136" fmla="*/ 0 h 1224"/>
                <a:gd name="T137" fmla="*/ 447 w 447"/>
                <a:gd name="T138" fmla="*/ 1224 h 122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47" h="1224">
                  <a:moveTo>
                    <a:pt x="428" y="2"/>
                  </a:moveTo>
                  <a:lnTo>
                    <a:pt x="410" y="0"/>
                  </a:lnTo>
                  <a:lnTo>
                    <a:pt x="380" y="0"/>
                  </a:lnTo>
                  <a:lnTo>
                    <a:pt x="349" y="0"/>
                  </a:lnTo>
                  <a:lnTo>
                    <a:pt x="316" y="2"/>
                  </a:lnTo>
                  <a:lnTo>
                    <a:pt x="288" y="6"/>
                  </a:lnTo>
                  <a:lnTo>
                    <a:pt x="257" y="12"/>
                  </a:lnTo>
                  <a:lnTo>
                    <a:pt x="226" y="19"/>
                  </a:lnTo>
                  <a:lnTo>
                    <a:pt x="197" y="27"/>
                  </a:lnTo>
                  <a:lnTo>
                    <a:pt x="169" y="37"/>
                  </a:lnTo>
                  <a:lnTo>
                    <a:pt x="142" y="48"/>
                  </a:lnTo>
                  <a:lnTo>
                    <a:pt x="132" y="52"/>
                  </a:lnTo>
                  <a:lnTo>
                    <a:pt x="130" y="54"/>
                  </a:lnTo>
                  <a:lnTo>
                    <a:pt x="130" y="56"/>
                  </a:lnTo>
                  <a:lnTo>
                    <a:pt x="130" y="58"/>
                  </a:lnTo>
                  <a:lnTo>
                    <a:pt x="130" y="60"/>
                  </a:lnTo>
                  <a:lnTo>
                    <a:pt x="128" y="62"/>
                  </a:lnTo>
                  <a:lnTo>
                    <a:pt x="128" y="63"/>
                  </a:lnTo>
                  <a:lnTo>
                    <a:pt x="128" y="65"/>
                  </a:lnTo>
                  <a:lnTo>
                    <a:pt x="146" y="58"/>
                  </a:lnTo>
                  <a:lnTo>
                    <a:pt x="172" y="46"/>
                  </a:lnTo>
                  <a:lnTo>
                    <a:pt x="201" y="37"/>
                  </a:lnTo>
                  <a:lnTo>
                    <a:pt x="230" y="29"/>
                  </a:lnTo>
                  <a:lnTo>
                    <a:pt x="259" y="23"/>
                  </a:lnTo>
                  <a:lnTo>
                    <a:pt x="288" y="17"/>
                  </a:lnTo>
                  <a:lnTo>
                    <a:pt x="318" y="14"/>
                  </a:lnTo>
                  <a:lnTo>
                    <a:pt x="349" y="12"/>
                  </a:lnTo>
                  <a:lnTo>
                    <a:pt x="380" y="10"/>
                  </a:lnTo>
                  <a:lnTo>
                    <a:pt x="410" y="12"/>
                  </a:lnTo>
                  <a:lnTo>
                    <a:pt x="422" y="12"/>
                  </a:lnTo>
                  <a:lnTo>
                    <a:pt x="422" y="10"/>
                  </a:lnTo>
                  <a:lnTo>
                    <a:pt x="424" y="10"/>
                  </a:lnTo>
                  <a:lnTo>
                    <a:pt x="424" y="8"/>
                  </a:lnTo>
                  <a:lnTo>
                    <a:pt x="424" y="6"/>
                  </a:lnTo>
                  <a:lnTo>
                    <a:pt x="426" y="6"/>
                  </a:lnTo>
                  <a:lnTo>
                    <a:pt x="426" y="4"/>
                  </a:lnTo>
                  <a:lnTo>
                    <a:pt x="426" y="2"/>
                  </a:lnTo>
                  <a:lnTo>
                    <a:pt x="428" y="2"/>
                  </a:lnTo>
                  <a:close/>
                  <a:moveTo>
                    <a:pt x="2" y="1092"/>
                  </a:moveTo>
                  <a:lnTo>
                    <a:pt x="13" y="1102"/>
                  </a:lnTo>
                  <a:lnTo>
                    <a:pt x="38" y="1119"/>
                  </a:lnTo>
                  <a:lnTo>
                    <a:pt x="63" y="1136"/>
                  </a:lnTo>
                  <a:lnTo>
                    <a:pt x="88" y="1149"/>
                  </a:lnTo>
                  <a:lnTo>
                    <a:pt x="115" y="1163"/>
                  </a:lnTo>
                  <a:lnTo>
                    <a:pt x="142" y="1176"/>
                  </a:lnTo>
                  <a:lnTo>
                    <a:pt x="169" y="1186"/>
                  </a:lnTo>
                  <a:lnTo>
                    <a:pt x="197" y="1196"/>
                  </a:lnTo>
                  <a:lnTo>
                    <a:pt x="226" y="1205"/>
                  </a:lnTo>
                  <a:lnTo>
                    <a:pt x="257" y="1211"/>
                  </a:lnTo>
                  <a:lnTo>
                    <a:pt x="288" y="1217"/>
                  </a:lnTo>
                  <a:lnTo>
                    <a:pt x="316" y="1220"/>
                  </a:lnTo>
                  <a:lnTo>
                    <a:pt x="349" y="1222"/>
                  </a:lnTo>
                  <a:lnTo>
                    <a:pt x="380" y="1224"/>
                  </a:lnTo>
                  <a:lnTo>
                    <a:pt x="410" y="1222"/>
                  </a:lnTo>
                  <a:lnTo>
                    <a:pt x="443" y="1220"/>
                  </a:lnTo>
                  <a:lnTo>
                    <a:pt x="447" y="1220"/>
                  </a:lnTo>
                  <a:lnTo>
                    <a:pt x="447" y="1219"/>
                  </a:lnTo>
                  <a:lnTo>
                    <a:pt x="445" y="1219"/>
                  </a:lnTo>
                  <a:lnTo>
                    <a:pt x="445" y="1217"/>
                  </a:lnTo>
                  <a:lnTo>
                    <a:pt x="445" y="1215"/>
                  </a:lnTo>
                  <a:lnTo>
                    <a:pt x="443" y="1215"/>
                  </a:lnTo>
                  <a:lnTo>
                    <a:pt x="443" y="1213"/>
                  </a:lnTo>
                  <a:lnTo>
                    <a:pt x="441" y="1211"/>
                  </a:lnTo>
                  <a:lnTo>
                    <a:pt x="410" y="1213"/>
                  </a:lnTo>
                  <a:lnTo>
                    <a:pt x="380" y="1213"/>
                  </a:lnTo>
                  <a:lnTo>
                    <a:pt x="349" y="1213"/>
                  </a:lnTo>
                  <a:lnTo>
                    <a:pt x="318" y="1211"/>
                  </a:lnTo>
                  <a:lnTo>
                    <a:pt x="288" y="1207"/>
                  </a:lnTo>
                  <a:lnTo>
                    <a:pt x="259" y="1201"/>
                  </a:lnTo>
                  <a:lnTo>
                    <a:pt x="230" y="1194"/>
                  </a:lnTo>
                  <a:lnTo>
                    <a:pt x="201" y="1186"/>
                  </a:lnTo>
                  <a:lnTo>
                    <a:pt x="172" y="1176"/>
                  </a:lnTo>
                  <a:lnTo>
                    <a:pt x="146" y="1167"/>
                  </a:lnTo>
                  <a:lnTo>
                    <a:pt x="119" y="1153"/>
                  </a:lnTo>
                  <a:lnTo>
                    <a:pt x="94" y="1140"/>
                  </a:lnTo>
                  <a:lnTo>
                    <a:pt x="69" y="1126"/>
                  </a:lnTo>
                  <a:lnTo>
                    <a:pt x="44" y="1111"/>
                  </a:lnTo>
                  <a:lnTo>
                    <a:pt x="21" y="1094"/>
                  </a:lnTo>
                  <a:lnTo>
                    <a:pt x="0" y="1078"/>
                  </a:lnTo>
                  <a:lnTo>
                    <a:pt x="0" y="1080"/>
                  </a:lnTo>
                  <a:lnTo>
                    <a:pt x="0" y="1082"/>
                  </a:lnTo>
                  <a:lnTo>
                    <a:pt x="0" y="1084"/>
                  </a:lnTo>
                  <a:lnTo>
                    <a:pt x="0" y="1086"/>
                  </a:lnTo>
                  <a:lnTo>
                    <a:pt x="0" y="1088"/>
                  </a:lnTo>
                  <a:lnTo>
                    <a:pt x="2" y="1090"/>
                  </a:lnTo>
                  <a:lnTo>
                    <a:pt x="2" y="1092"/>
                  </a:lnTo>
                  <a:close/>
                </a:path>
              </a:pathLst>
            </a:custGeom>
            <a:solidFill>
              <a:srgbClr val="8DD1FF"/>
            </a:solidFill>
            <a:ln w="9525">
              <a:noFill/>
              <a:round/>
            </a:ln>
          </p:spPr>
          <p:txBody>
            <a:bodyPr/>
            <a:lstStyle/>
            <a:p>
              <a:endParaRPr lang="en-US"/>
            </a:p>
          </p:txBody>
        </p:sp>
        <p:sp>
          <p:nvSpPr>
            <p:cNvPr id="21714" name="Freeform 415"/>
            <p:cNvSpPr>
              <a:spLocks noEditPoints="1"/>
            </p:cNvSpPr>
            <p:nvPr/>
          </p:nvSpPr>
          <p:spPr bwMode="auto">
            <a:xfrm>
              <a:off x="5102579" y="2616179"/>
              <a:ext cx="627945" cy="1925638"/>
            </a:xfrm>
            <a:custGeom>
              <a:avLst/>
              <a:gdLst>
                <a:gd name="T0" fmla="*/ 650875 w 445"/>
                <a:gd name="T1" fmla="*/ 0 h 1213"/>
                <a:gd name="T2" fmla="*/ 554038 w 445"/>
                <a:gd name="T3" fmla="*/ 0 h 1213"/>
                <a:gd name="T4" fmla="*/ 457200 w 445"/>
                <a:gd name="T5" fmla="*/ 9525 h 1213"/>
                <a:gd name="T6" fmla="*/ 361950 w 445"/>
                <a:gd name="T7" fmla="*/ 26988 h 1213"/>
                <a:gd name="T8" fmla="*/ 269875 w 445"/>
                <a:gd name="T9" fmla="*/ 57150 h 1213"/>
                <a:gd name="T10" fmla="*/ 206375 w 445"/>
                <a:gd name="T11" fmla="*/ 85725 h 1213"/>
                <a:gd name="T12" fmla="*/ 203200 w 445"/>
                <a:gd name="T13" fmla="*/ 88900 h 1213"/>
                <a:gd name="T14" fmla="*/ 203200 w 445"/>
                <a:gd name="T15" fmla="*/ 93663 h 1213"/>
                <a:gd name="T16" fmla="*/ 200025 w 445"/>
                <a:gd name="T17" fmla="*/ 100013 h 1213"/>
                <a:gd name="T18" fmla="*/ 200025 w 445"/>
                <a:gd name="T19" fmla="*/ 106363 h 1213"/>
                <a:gd name="T20" fmla="*/ 276225 w 445"/>
                <a:gd name="T21" fmla="*/ 73025 h 1213"/>
                <a:gd name="T22" fmla="*/ 365125 w 445"/>
                <a:gd name="T23" fmla="*/ 46038 h 1213"/>
                <a:gd name="T24" fmla="*/ 458788 w 445"/>
                <a:gd name="T25" fmla="*/ 26988 h 1213"/>
                <a:gd name="T26" fmla="*/ 554038 w 445"/>
                <a:gd name="T27" fmla="*/ 15875 h 1213"/>
                <a:gd name="T28" fmla="*/ 650875 w 445"/>
                <a:gd name="T29" fmla="*/ 15875 h 1213"/>
                <a:gd name="T30" fmla="*/ 666750 w 445"/>
                <a:gd name="T31" fmla="*/ 15875 h 1213"/>
                <a:gd name="T32" fmla="*/ 669925 w 445"/>
                <a:gd name="T33" fmla="*/ 12700 h 1213"/>
                <a:gd name="T34" fmla="*/ 669925 w 445"/>
                <a:gd name="T35" fmla="*/ 6350 h 1213"/>
                <a:gd name="T36" fmla="*/ 673100 w 445"/>
                <a:gd name="T37" fmla="*/ 3175 h 1213"/>
                <a:gd name="T38" fmla="*/ 0 w 445"/>
                <a:gd name="T39" fmla="*/ 1711326 h 1213"/>
                <a:gd name="T40" fmla="*/ 63500 w 445"/>
                <a:gd name="T41" fmla="*/ 1760538 h 1213"/>
                <a:gd name="T42" fmla="*/ 142875 w 445"/>
                <a:gd name="T43" fmla="*/ 1809751 h 1213"/>
                <a:gd name="T44" fmla="*/ 228600 w 445"/>
                <a:gd name="T45" fmla="*/ 1849438 h 1213"/>
                <a:gd name="T46" fmla="*/ 315913 w 445"/>
                <a:gd name="T47" fmla="*/ 1882776 h 1213"/>
                <a:gd name="T48" fmla="*/ 407988 w 445"/>
                <a:gd name="T49" fmla="*/ 1906588 h 1213"/>
                <a:gd name="T50" fmla="*/ 504825 w 445"/>
                <a:gd name="T51" fmla="*/ 1919288 h 1213"/>
                <a:gd name="T52" fmla="*/ 603250 w 445"/>
                <a:gd name="T53" fmla="*/ 1925638 h 1213"/>
                <a:gd name="T54" fmla="*/ 700088 w 445"/>
                <a:gd name="T55" fmla="*/ 1919288 h 1213"/>
                <a:gd name="T56" fmla="*/ 703263 w 445"/>
                <a:gd name="T57" fmla="*/ 1919288 h 1213"/>
                <a:gd name="T58" fmla="*/ 700088 w 445"/>
                <a:gd name="T59" fmla="*/ 1912938 h 1213"/>
                <a:gd name="T60" fmla="*/ 700088 w 445"/>
                <a:gd name="T61" fmla="*/ 1909763 h 1213"/>
                <a:gd name="T62" fmla="*/ 696913 w 445"/>
                <a:gd name="T63" fmla="*/ 1906588 h 1213"/>
                <a:gd name="T64" fmla="*/ 650875 w 445"/>
                <a:gd name="T65" fmla="*/ 1906588 h 1213"/>
                <a:gd name="T66" fmla="*/ 554038 w 445"/>
                <a:gd name="T67" fmla="*/ 1906588 h 1213"/>
                <a:gd name="T68" fmla="*/ 458788 w 445"/>
                <a:gd name="T69" fmla="*/ 1897063 h 1213"/>
                <a:gd name="T70" fmla="*/ 365125 w 445"/>
                <a:gd name="T71" fmla="*/ 1879601 h 1213"/>
                <a:gd name="T72" fmla="*/ 276225 w 445"/>
                <a:gd name="T73" fmla="*/ 1851026 h 1213"/>
                <a:gd name="T74" fmla="*/ 192088 w 445"/>
                <a:gd name="T75" fmla="*/ 1814513 h 1213"/>
                <a:gd name="T76" fmla="*/ 112713 w 445"/>
                <a:gd name="T77" fmla="*/ 1770063 h 1213"/>
                <a:gd name="T78" fmla="*/ 36513 w 445"/>
                <a:gd name="T79" fmla="*/ 1720851 h 1213"/>
                <a:gd name="T80" fmla="*/ 0 w 445"/>
                <a:gd name="T81" fmla="*/ 1690688 h 1213"/>
                <a:gd name="T82" fmla="*/ 0 w 445"/>
                <a:gd name="T83" fmla="*/ 1697038 h 1213"/>
                <a:gd name="T84" fmla="*/ 0 w 445"/>
                <a:gd name="T85" fmla="*/ 1701801 h 1213"/>
                <a:gd name="T86" fmla="*/ 0 w 445"/>
                <a:gd name="T87" fmla="*/ 1708151 h 1213"/>
                <a:gd name="T88" fmla="*/ 0 w 445"/>
                <a:gd name="T89" fmla="*/ 1711326 h 121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45"/>
                <a:gd name="T136" fmla="*/ 0 h 1213"/>
                <a:gd name="T137" fmla="*/ 445 w 445"/>
                <a:gd name="T138" fmla="*/ 1213 h 121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45" h="1213">
                  <a:moveTo>
                    <a:pt x="424" y="0"/>
                  </a:moveTo>
                  <a:lnTo>
                    <a:pt x="410" y="0"/>
                  </a:lnTo>
                  <a:lnTo>
                    <a:pt x="380" y="0"/>
                  </a:lnTo>
                  <a:lnTo>
                    <a:pt x="349" y="0"/>
                  </a:lnTo>
                  <a:lnTo>
                    <a:pt x="318" y="2"/>
                  </a:lnTo>
                  <a:lnTo>
                    <a:pt x="288" y="6"/>
                  </a:lnTo>
                  <a:lnTo>
                    <a:pt x="257" y="11"/>
                  </a:lnTo>
                  <a:lnTo>
                    <a:pt x="228" y="17"/>
                  </a:lnTo>
                  <a:lnTo>
                    <a:pt x="199" y="27"/>
                  </a:lnTo>
                  <a:lnTo>
                    <a:pt x="170" y="36"/>
                  </a:lnTo>
                  <a:lnTo>
                    <a:pt x="144" y="46"/>
                  </a:lnTo>
                  <a:lnTo>
                    <a:pt x="130" y="54"/>
                  </a:lnTo>
                  <a:lnTo>
                    <a:pt x="128" y="56"/>
                  </a:lnTo>
                  <a:lnTo>
                    <a:pt x="128" y="57"/>
                  </a:lnTo>
                  <a:lnTo>
                    <a:pt x="128" y="59"/>
                  </a:lnTo>
                  <a:lnTo>
                    <a:pt x="126" y="61"/>
                  </a:lnTo>
                  <a:lnTo>
                    <a:pt x="126" y="63"/>
                  </a:lnTo>
                  <a:lnTo>
                    <a:pt x="126" y="65"/>
                  </a:lnTo>
                  <a:lnTo>
                    <a:pt x="126" y="67"/>
                  </a:lnTo>
                  <a:lnTo>
                    <a:pt x="147" y="56"/>
                  </a:lnTo>
                  <a:lnTo>
                    <a:pt x="174" y="46"/>
                  </a:lnTo>
                  <a:lnTo>
                    <a:pt x="203" y="36"/>
                  </a:lnTo>
                  <a:lnTo>
                    <a:pt x="230" y="29"/>
                  </a:lnTo>
                  <a:lnTo>
                    <a:pt x="259" y="21"/>
                  </a:lnTo>
                  <a:lnTo>
                    <a:pt x="289" y="17"/>
                  </a:lnTo>
                  <a:lnTo>
                    <a:pt x="318" y="13"/>
                  </a:lnTo>
                  <a:lnTo>
                    <a:pt x="349" y="10"/>
                  </a:lnTo>
                  <a:lnTo>
                    <a:pt x="380" y="10"/>
                  </a:lnTo>
                  <a:lnTo>
                    <a:pt x="410" y="10"/>
                  </a:lnTo>
                  <a:lnTo>
                    <a:pt x="420" y="11"/>
                  </a:lnTo>
                  <a:lnTo>
                    <a:pt x="420" y="10"/>
                  </a:lnTo>
                  <a:lnTo>
                    <a:pt x="420" y="8"/>
                  </a:lnTo>
                  <a:lnTo>
                    <a:pt x="422" y="8"/>
                  </a:lnTo>
                  <a:lnTo>
                    <a:pt x="422" y="6"/>
                  </a:lnTo>
                  <a:lnTo>
                    <a:pt x="422" y="4"/>
                  </a:lnTo>
                  <a:lnTo>
                    <a:pt x="424" y="4"/>
                  </a:lnTo>
                  <a:lnTo>
                    <a:pt x="424" y="2"/>
                  </a:lnTo>
                  <a:lnTo>
                    <a:pt x="424" y="0"/>
                  </a:lnTo>
                  <a:close/>
                  <a:moveTo>
                    <a:pt x="0" y="1078"/>
                  </a:moveTo>
                  <a:lnTo>
                    <a:pt x="17" y="1092"/>
                  </a:lnTo>
                  <a:lnTo>
                    <a:pt x="40" y="1109"/>
                  </a:lnTo>
                  <a:lnTo>
                    <a:pt x="65" y="1124"/>
                  </a:lnTo>
                  <a:lnTo>
                    <a:pt x="90" y="1140"/>
                  </a:lnTo>
                  <a:lnTo>
                    <a:pt x="117" y="1153"/>
                  </a:lnTo>
                  <a:lnTo>
                    <a:pt x="144" y="1165"/>
                  </a:lnTo>
                  <a:lnTo>
                    <a:pt x="170" y="1176"/>
                  </a:lnTo>
                  <a:lnTo>
                    <a:pt x="199" y="1186"/>
                  </a:lnTo>
                  <a:lnTo>
                    <a:pt x="228" y="1193"/>
                  </a:lnTo>
                  <a:lnTo>
                    <a:pt x="257" y="1201"/>
                  </a:lnTo>
                  <a:lnTo>
                    <a:pt x="288" y="1205"/>
                  </a:lnTo>
                  <a:lnTo>
                    <a:pt x="318" y="1209"/>
                  </a:lnTo>
                  <a:lnTo>
                    <a:pt x="349" y="1213"/>
                  </a:lnTo>
                  <a:lnTo>
                    <a:pt x="380" y="1213"/>
                  </a:lnTo>
                  <a:lnTo>
                    <a:pt x="410" y="1213"/>
                  </a:lnTo>
                  <a:lnTo>
                    <a:pt x="441" y="1209"/>
                  </a:lnTo>
                  <a:lnTo>
                    <a:pt x="445" y="1209"/>
                  </a:lnTo>
                  <a:lnTo>
                    <a:pt x="443" y="1209"/>
                  </a:lnTo>
                  <a:lnTo>
                    <a:pt x="443" y="1207"/>
                  </a:lnTo>
                  <a:lnTo>
                    <a:pt x="441" y="1205"/>
                  </a:lnTo>
                  <a:lnTo>
                    <a:pt x="441" y="1203"/>
                  </a:lnTo>
                  <a:lnTo>
                    <a:pt x="439" y="1201"/>
                  </a:lnTo>
                  <a:lnTo>
                    <a:pt x="439" y="1199"/>
                  </a:lnTo>
                  <a:lnTo>
                    <a:pt x="410" y="1201"/>
                  </a:lnTo>
                  <a:lnTo>
                    <a:pt x="380" y="1201"/>
                  </a:lnTo>
                  <a:lnTo>
                    <a:pt x="349" y="1201"/>
                  </a:lnTo>
                  <a:lnTo>
                    <a:pt x="318" y="1199"/>
                  </a:lnTo>
                  <a:lnTo>
                    <a:pt x="289" y="1195"/>
                  </a:lnTo>
                  <a:lnTo>
                    <a:pt x="259" y="1190"/>
                  </a:lnTo>
                  <a:lnTo>
                    <a:pt x="230" y="1184"/>
                  </a:lnTo>
                  <a:lnTo>
                    <a:pt x="203" y="1174"/>
                  </a:lnTo>
                  <a:lnTo>
                    <a:pt x="174" y="1166"/>
                  </a:lnTo>
                  <a:lnTo>
                    <a:pt x="147" y="1155"/>
                  </a:lnTo>
                  <a:lnTo>
                    <a:pt x="121" y="1143"/>
                  </a:lnTo>
                  <a:lnTo>
                    <a:pt x="96" y="1130"/>
                  </a:lnTo>
                  <a:lnTo>
                    <a:pt x="71" y="1115"/>
                  </a:lnTo>
                  <a:lnTo>
                    <a:pt x="46" y="1099"/>
                  </a:lnTo>
                  <a:lnTo>
                    <a:pt x="23" y="1084"/>
                  </a:lnTo>
                  <a:lnTo>
                    <a:pt x="2" y="1065"/>
                  </a:lnTo>
                  <a:lnTo>
                    <a:pt x="0" y="1065"/>
                  </a:lnTo>
                  <a:lnTo>
                    <a:pt x="0" y="1067"/>
                  </a:lnTo>
                  <a:lnTo>
                    <a:pt x="0" y="1069"/>
                  </a:lnTo>
                  <a:lnTo>
                    <a:pt x="0" y="1071"/>
                  </a:lnTo>
                  <a:lnTo>
                    <a:pt x="0" y="1072"/>
                  </a:lnTo>
                  <a:lnTo>
                    <a:pt x="0" y="1074"/>
                  </a:lnTo>
                  <a:lnTo>
                    <a:pt x="0" y="1076"/>
                  </a:lnTo>
                  <a:lnTo>
                    <a:pt x="0" y="1078"/>
                  </a:lnTo>
                  <a:close/>
                </a:path>
              </a:pathLst>
            </a:custGeom>
            <a:solidFill>
              <a:srgbClr val="8ED1FF"/>
            </a:solidFill>
            <a:ln w="9525">
              <a:noFill/>
              <a:round/>
            </a:ln>
          </p:spPr>
          <p:txBody>
            <a:bodyPr/>
            <a:lstStyle/>
            <a:p>
              <a:endParaRPr lang="en-US"/>
            </a:p>
          </p:txBody>
        </p:sp>
        <p:sp>
          <p:nvSpPr>
            <p:cNvPr id="21715" name="Freeform 416"/>
            <p:cNvSpPr>
              <a:spLocks noEditPoints="1"/>
            </p:cNvSpPr>
            <p:nvPr/>
          </p:nvSpPr>
          <p:spPr bwMode="auto">
            <a:xfrm>
              <a:off x="5102578" y="2622532"/>
              <a:ext cx="622300" cy="1909763"/>
            </a:xfrm>
            <a:custGeom>
              <a:avLst/>
              <a:gdLst>
                <a:gd name="T0" fmla="*/ 650875 w 441"/>
                <a:gd name="T1" fmla="*/ 3175 h 1203"/>
                <a:gd name="T2" fmla="*/ 554038 w 441"/>
                <a:gd name="T3" fmla="*/ 3175 h 1203"/>
                <a:gd name="T4" fmla="*/ 457200 w 441"/>
                <a:gd name="T5" fmla="*/ 11113 h 1203"/>
                <a:gd name="T6" fmla="*/ 365125 w 441"/>
                <a:gd name="T7" fmla="*/ 30163 h 1203"/>
                <a:gd name="T8" fmla="*/ 273050 w 441"/>
                <a:gd name="T9" fmla="*/ 57150 h 1203"/>
                <a:gd name="T10" fmla="*/ 203200 w 441"/>
                <a:gd name="T11" fmla="*/ 87313 h 1203"/>
                <a:gd name="T12" fmla="*/ 200025 w 441"/>
                <a:gd name="T13" fmla="*/ 93663 h 1203"/>
                <a:gd name="T14" fmla="*/ 200025 w 441"/>
                <a:gd name="T15" fmla="*/ 100013 h 1203"/>
                <a:gd name="T16" fmla="*/ 196850 w 441"/>
                <a:gd name="T17" fmla="*/ 106363 h 1203"/>
                <a:gd name="T18" fmla="*/ 196850 w 441"/>
                <a:gd name="T19" fmla="*/ 109538 h 1203"/>
                <a:gd name="T20" fmla="*/ 236538 w 441"/>
                <a:gd name="T21" fmla="*/ 90488 h 1203"/>
                <a:gd name="T22" fmla="*/ 325438 w 441"/>
                <a:gd name="T23" fmla="*/ 60325 h 1203"/>
                <a:gd name="T24" fmla="*/ 414338 w 441"/>
                <a:gd name="T25" fmla="*/ 36513 h 1203"/>
                <a:gd name="T26" fmla="*/ 508000 w 441"/>
                <a:gd name="T27" fmla="*/ 20638 h 1203"/>
                <a:gd name="T28" fmla="*/ 603250 w 441"/>
                <a:gd name="T29" fmla="*/ 17463 h 1203"/>
                <a:gd name="T30" fmla="*/ 660400 w 441"/>
                <a:gd name="T31" fmla="*/ 20638 h 1203"/>
                <a:gd name="T32" fmla="*/ 663575 w 441"/>
                <a:gd name="T33" fmla="*/ 14288 h 1203"/>
                <a:gd name="T34" fmla="*/ 666750 w 441"/>
                <a:gd name="T35" fmla="*/ 11113 h 1203"/>
                <a:gd name="T36" fmla="*/ 666750 w 441"/>
                <a:gd name="T37" fmla="*/ 6350 h 1203"/>
                <a:gd name="T38" fmla="*/ 669925 w 441"/>
                <a:gd name="T39" fmla="*/ 3175 h 1203"/>
                <a:gd name="T40" fmla="*/ 33338 w 441"/>
                <a:gd name="T41" fmla="*/ 1720851 h 1203"/>
                <a:gd name="T42" fmla="*/ 109538 w 441"/>
                <a:gd name="T43" fmla="*/ 1771651 h 1203"/>
                <a:gd name="T44" fmla="*/ 188913 w 441"/>
                <a:gd name="T45" fmla="*/ 1814513 h 1203"/>
                <a:gd name="T46" fmla="*/ 273050 w 441"/>
                <a:gd name="T47" fmla="*/ 1851026 h 1203"/>
                <a:gd name="T48" fmla="*/ 365125 w 441"/>
                <a:gd name="T49" fmla="*/ 1879601 h 1203"/>
                <a:gd name="T50" fmla="*/ 457200 w 441"/>
                <a:gd name="T51" fmla="*/ 1900238 h 1203"/>
                <a:gd name="T52" fmla="*/ 554038 w 441"/>
                <a:gd name="T53" fmla="*/ 1909763 h 1203"/>
                <a:gd name="T54" fmla="*/ 650875 w 441"/>
                <a:gd name="T55" fmla="*/ 1909763 h 1203"/>
                <a:gd name="T56" fmla="*/ 700088 w 441"/>
                <a:gd name="T57" fmla="*/ 1906588 h 1203"/>
                <a:gd name="T58" fmla="*/ 696913 w 441"/>
                <a:gd name="T59" fmla="*/ 1900238 h 1203"/>
                <a:gd name="T60" fmla="*/ 696913 w 441"/>
                <a:gd name="T61" fmla="*/ 1897063 h 1203"/>
                <a:gd name="T62" fmla="*/ 693738 w 441"/>
                <a:gd name="T63" fmla="*/ 1893888 h 1203"/>
                <a:gd name="T64" fmla="*/ 690563 w 441"/>
                <a:gd name="T65" fmla="*/ 1887538 h 1203"/>
                <a:gd name="T66" fmla="*/ 603250 w 441"/>
                <a:gd name="T67" fmla="*/ 1893888 h 1203"/>
                <a:gd name="T68" fmla="*/ 508000 w 441"/>
                <a:gd name="T69" fmla="*/ 1887538 h 1203"/>
                <a:gd name="T70" fmla="*/ 414338 w 441"/>
                <a:gd name="T71" fmla="*/ 1873251 h 1203"/>
                <a:gd name="T72" fmla="*/ 325438 w 441"/>
                <a:gd name="T73" fmla="*/ 1851026 h 1203"/>
                <a:gd name="T74" fmla="*/ 236538 w 441"/>
                <a:gd name="T75" fmla="*/ 1817688 h 1203"/>
                <a:gd name="T76" fmla="*/ 155575 w 441"/>
                <a:gd name="T77" fmla="*/ 1778001 h 1203"/>
                <a:gd name="T78" fmla="*/ 79375 w 441"/>
                <a:gd name="T79" fmla="*/ 1733551 h 1203"/>
                <a:gd name="T80" fmla="*/ 6350 w 441"/>
                <a:gd name="T81" fmla="*/ 1677988 h 1203"/>
                <a:gd name="T82" fmla="*/ 0 w 441"/>
                <a:gd name="T83" fmla="*/ 1674813 h 1203"/>
                <a:gd name="T84" fmla="*/ 0 w 441"/>
                <a:gd name="T85" fmla="*/ 1681163 h 1203"/>
                <a:gd name="T86" fmla="*/ 0 w 441"/>
                <a:gd name="T87" fmla="*/ 1687513 h 1203"/>
                <a:gd name="T88" fmla="*/ 0 w 441"/>
                <a:gd name="T89" fmla="*/ 1693863 h 12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41"/>
                <a:gd name="T136" fmla="*/ 0 h 1203"/>
                <a:gd name="T137" fmla="*/ 441 w 441"/>
                <a:gd name="T138" fmla="*/ 1203 h 12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41" h="1203">
                  <a:moveTo>
                    <a:pt x="422" y="2"/>
                  </a:moveTo>
                  <a:lnTo>
                    <a:pt x="410" y="2"/>
                  </a:lnTo>
                  <a:lnTo>
                    <a:pt x="380" y="0"/>
                  </a:lnTo>
                  <a:lnTo>
                    <a:pt x="349" y="2"/>
                  </a:lnTo>
                  <a:lnTo>
                    <a:pt x="318" y="4"/>
                  </a:lnTo>
                  <a:lnTo>
                    <a:pt x="288" y="7"/>
                  </a:lnTo>
                  <a:lnTo>
                    <a:pt x="259" y="13"/>
                  </a:lnTo>
                  <a:lnTo>
                    <a:pt x="230" y="19"/>
                  </a:lnTo>
                  <a:lnTo>
                    <a:pt x="201" y="27"/>
                  </a:lnTo>
                  <a:lnTo>
                    <a:pt x="172" y="36"/>
                  </a:lnTo>
                  <a:lnTo>
                    <a:pt x="146" y="48"/>
                  </a:lnTo>
                  <a:lnTo>
                    <a:pt x="128" y="55"/>
                  </a:lnTo>
                  <a:lnTo>
                    <a:pt x="126" y="57"/>
                  </a:lnTo>
                  <a:lnTo>
                    <a:pt x="126" y="59"/>
                  </a:lnTo>
                  <a:lnTo>
                    <a:pt x="126" y="61"/>
                  </a:lnTo>
                  <a:lnTo>
                    <a:pt x="126" y="63"/>
                  </a:lnTo>
                  <a:lnTo>
                    <a:pt x="124" y="65"/>
                  </a:lnTo>
                  <a:lnTo>
                    <a:pt x="124" y="67"/>
                  </a:lnTo>
                  <a:lnTo>
                    <a:pt x="124" y="69"/>
                  </a:lnTo>
                  <a:lnTo>
                    <a:pt x="149" y="57"/>
                  </a:lnTo>
                  <a:lnTo>
                    <a:pt x="176" y="48"/>
                  </a:lnTo>
                  <a:lnTo>
                    <a:pt x="205" y="38"/>
                  </a:lnTo>
                  <a:lnTo>
                    <a:pt x="232" y="30"/>
                  </a:lnTo>
                  <a:lnTo>
                    <a:pt x="261" y="23"/>
                  </a:lnTo>
                  <a:lnTo>
                    <a:pt x="289" y="17"/>
                  </a:lnTo>
                  <a:lnTo>
                    <a:pt x="320" y="13"/>
                  </a:lnTo>
                  <a:lnTo>
                    <a:pt x="349" y="11"/>
                  </a:lnTo>
                  <a:lnTo>
                    <a:pt x="380" y="11"/>
                  </a:lnTo>
                  <a:lnTo>
                    <a:pt x="410" y="11"/>
                  </a:lnTo>
                  <a:lnTo>
                    <a:pt x="416" y="13"/>
                  </a:lnTo>
                  <a:lnTo>
                    <a:pt x="418" y="11"/>
                  </a:lnTo>
                  <a:lnTo>
                    <a:pt x="418" y="9"/>
                  </a:lnTo>
                  <a:lnTo>
                    <a:pt x="418" y="7"/>
                  </a:lnTo>
                  <a:lnTo>
                    <a:pt x="420" y="7"/>
                  </a:lnTo>
                  <a:lnTo>
                    <a:pt x="420" y="6"/>
                  </a:lnTo>
                  <a:lnTo>
                    <a:pt x="420" y="4"/>
                  </a:lnTo>
                  <a:lnTo>
                    <a:pt x="422" y="4"/>
                  </a:lnTo>
                  <a:lnTo>
                    <a:pt x="422" y="2"/>
                  </a:lnTo>
                  <a:close/>
                  <a:moveTo>
                    <a:pt x="0" y="1068"/>
                  </a:moveTo>
                  <a:lnTo>
                    <a:pt x="21" y="1084"/>
                  </a:lnTo>
                  <a:lnTo>
                    <a:pt x="44" y="1101"/>
                  </a:lnTo>
                  <a:lnTo>
                    <a:pt x="69" y="1116"/>
                  </a:lnTo>
                  <a:lnTo>
                    <a:pt x="94" y="1130"/>
                  </a:lnTo>
                  <a:lnTo>
                    <a:pt x="119" y="1143"/>
                  </a:lnTo>
                  <a:lnTo>
                    <a:pt x="146" y="1157"/>
                  </a:lnTo>
                  <a:lnTo>
                    <a:pt x="172" y="1166"/>
                  </a:lnTo>
                  <a:lnTo>
                    <a:pt x="201" y="1176"/>
                  </a:lnTo>
                  <a:lnTo>
                    <a:pt x="230" y="1184"/>
                  </a:lnTo>
                  <a:lnTo>
                    <a:pt x="259" y="1191"/>
                  </a:lnTo>
                  <a:lnTo>
                    <a:pt x="288" y="1197"/>
                  </a:lnTo>
                  <a:lnTo>
                    <a:pt x="318" y="1201"/>
                  </a:lnTo>
                  <a:lnTo>
                    <a:pt x="349" y="1203"/>
                  </a:lnTo>
                  <a:lnTo>
                    <a:pt x="380" y="1203"/>
                  </a:lnTo>
                  <a:lnTo>
                    <a:pt x="410" y="1203"/>
                  </a:lnTo>
                  <a:lnTo>
                    <a:pt x="441" y="1201"/>
                  </a:lnTo>
                  <a:lnTo>
                    <a:pt x="441" y="1199"/>
                  </a:lnTo>
                  <a:lnTo>
                    <a:pt x="439" y="1197"/>
                  </a:lnTo>
                  <a:lnTo>
                    <a:pt x="439" y="1195"/>
                  </a:lnTo>
                  <a:lnTo>
                    <a:pt x="437" y="1193"/>
                  </a:lnTo>
                  <a:lnTo>
                    <a:pt x="437" y="1191"/>
                  </a:lnTo>
                  <a:lnTo>
                    <a:pt x="435" y="1189"/>
                  </a:lnTo>
                  <a:lnTo>
                    <a:pt x="410" y="1191"/>
                  </a:lnTo>
                  <a:lnTo>
                    <a:pt x="380" y="1193"/>
                  </a:lnTo>
                  <a:lnTo>
                    <a:pt x="349" y="1191"/>
                  </a:lnTo>
                  <a:lnTo>
                    <a:pt x="320" y="1189"/>
                  </a:lnTo>
                  <a:lnTo>
                    <a:pt x="289" y="1186"/>
                  </a:lnTo>
                  <a:lnTo>
                    <a:pt x="261" y="1180"/>
                  </a:lnTo>
                  <a:lnTo>
                    <a:pt x="232" y="1174"/>
                  </a:lnTo>
                  <a:lnTo>
                    <a:pt x="205" y="1166"/>
                  </a:lnTo>
                  <a:lnTo>
                    <a:pt x="176" y="1157"/>
                  </a:lnTo>
                  <a:lnTo>
                    <a:pt x="149" y="1145"/>
                  </a:lnTo>
                  <a:lnTo>
                    <a:pt x="124" y="1134"/>
                  </a:lnTo>
                  <a:lnTo>
                    <a:pt x="98" y="1120"/>
                  </a:lnTo>
                  <a:lnTo>
                    <a:pt x="73" y="1107"/>
                  </a:lnTo>
                  <a:lnTo>
                    <a:pt x="50" y="1092"/>
                  </a:lnTo>
                  <a:lnTo>
                    <a:pt x="27" y="1074"/>
                  </a:lnTo>
                  <a:lnTo>
                    <a:pt x="4" y="1057"/>
                  </a:lnTo>
                  <a:lnTo>
                    <a:pt x="0" y="1053"/>
                  </a:lnTo>
                  <a:lnTo>
                    <a:pt x="0" y="1055"/>
                  </a:lnTo>
                  <a:lnTo>
                    <a:pt x="0" y="1057"/>
                  </a:lnTo>
                  <a:lnTo>
                    <a:pt x="0" y="1059"/>
                  </a:lnTo>
                  <a:lnTo>
                    <a:pt x="0" y="1061"/>
                  </a:lnTo>
                  <a:lnTo>
                    <a:pt x="0" y="1063"/>
                  </a:lnTo>
                  <a:lnTo>
                    <a:pt x="0" y="1065"/>
                  </a:lnTo>
                  <a:lnTo>
                    <a:pt x="0" y="1067"/>
                  </a:lnTo>
                  <a:lnTo>
                    <a:pt x="0" y="1068"/>
                  </a:lnTo>
                  <a:close/>
                </a:path>
              </a:pathLst>
            </a:custGeom>
            <a:solidFill>
              <a:srgbClr val="8FD2FF"/>
            </a:solidFill>
            <a:ln w="9525">
              <a:noFill/>
              <a:round/>
            </a:ln>
          </p:spPr>
          <p:txBody>
            <a:bodyPr/>
            <a:lstStyle/>
            <a:p>
              <a:endParaRPr lang="en-US"/>
            </a:p>
          </p:txBody>
        </p:sp>
        <p:sp>
          <p:nvSpPr>
            <p:cNvPr id="21716" name="Freeform 417"/>
            <p:cNvSpPr>
              <a:spLocks noEditPoints="1"/>
            </p:cNvSpPr>
            <p:nvPr/>
          </p:nvSpPr>
          <p:spPr bwMode="auto">
            <a:xfrm>
              <a:off x="5102578" y="2632057"/>
              <a:ext cx="619478" cy="1890713"/>
            </a:xfrm>
            <a:custGeom>
              <a:avLst/>
              <a:gdLst>
                <a:gd name="T0" fmla="*/ 650875 w 439"/>
                <a:gd name="T1" fmla="*/ 0 h 1191"/>
                <a:gd name="T2" fmla="*/ 554038 w 439"/>
                <a:gd name="T3" fmla="*/ 0 h 1191"/>
                <a:gd name="T4" fmla="*/ 458788 w 439"/>
                <a:gd name="T5" fmla="*/ 11113 h 1191"/>
                <a:gd name="T6" fmla="*/ 365125 w 439"/>
                <a:gd name="T7" fmla="*/ 30163 h 1191"/>
                <a:gd name="T8" fmla="*/ 276225 w 439"/>
                <a:gd name="T9" fmla="*/ 57150 h 1191"/>
                <a:gd name="T10" fmla="*/ 200025 w 439"/>
                <a:gd name="T11" fmla="*/ 90488 h 1191"/>
                <a:gd name="T12" fmla="*/ 196850 w 439"/>
                <a:gd name="T13" fmla="*/ 96838 h 1191"/>
                <a:gd name="T14" fmla="*/ 195263 w 439"/>
                <a:gd name="T15" fmla="*/ 100013 h 1191"/>
                <a:gd name="T16" fmla="*/ 195263 w 439"/>
                <a:gd name="T17" fmla="*/ 106363 h 1191"/>
                <a:gd name="T18" fmla="*/ 192088 w 439"/>
                <a:gd name="T19" fmla="*/ 112713 h 1191"/>
                <a:gd name="T20" fmla="*/ 239713 w 439"/>
                <a:gd name="T21" fmla="*/ 90488 h 1191"/>
                <a:gd name="T22" fmla="*/ 325438 w 439"/>
                <a:gd name="T23" fmla="*/ 57150 h 1191"/>
                <a:gd name="T24" fmla="*/ 417513 w 439"/>
                <a:gd name="T25" fmla="*/ 36513 h 1191"/>
                <a:gd name="T26" fmla="*/ 508000 w 439"/>
                <a:gd name="T27" fmla="*/ 20638 h 1191"/>
                <a:gd name="T28" fmla="*/ 603250 w 439"/>
                <a:gd name="T29" fmla="*/ 17463 h 1191"/>
                <a:gd name="T30" fmla="*/ 657225 w 439"/>
                <a:gd name="T31" fmla="*/ 17463 h 1191"/>
                <a:gd name="T32" fmla="*/ 660400 w 439"/>
                <a:gd name="T33" fmla="*/ 14288 h 1191"/>
                <a:gd name="T34" fmla="*/ 660400 w 439"/>
                <a:gd name="T35" fmla="*/ 11113 h 1191"/>
                <a:gd name="T36" fmla="*/ 663575 w 439"/>
                <a:gd name="T37" fmla="*/ 4763 h 1191"/>
                <a:gd name="T38" fmla="*/ 666750 w 439"/>
                <a:gd name="T39" fmla="*/ 1588 h 1191"/>
                <a:gd name="T40" fmla="*/ 3175 w 439"/>
                <a:gd name="T41" fmla="*/ 1674813 h 1191"/>
                <a:gd name="T42" fmla="*/ 73025 w 439"/>
                <a:gd name="T43" fmla="*/ 1728788 h 1191"/>
                <a:gd name="T44" fmla="*/ 152400 w 439"/>
                <a:gd name="T45" fmla="*/ 1778001 h 1191"/>
                <a:gd name="T46" fmla="*/ 233363 w 439"/>
                <a:gd name="T47" fmla="*/ 1817688 h 1191"/>
                <a:gd name="T48" fmla="*/ 322263 w 439"/>
                <a:gd name="T49" fmla="*/ 1847851 h 1191"/>
                <a:gd name="T50" fmla="*/ 411163 w 439"/>
                <a:gd name="T51" fmla="*/ 1873251 h 1191"/>
                <a:gd name="T52" fmla="*/ 504825 w 439"/>
                <a:gd name="T53" fmla="*/ 1887538 h 1191"/>
                <a:gd name="T54" fmla="*/ 603250 w 439"/>
                <a:gd name="T55" fmla="*/ 1890713 h 1191"/>
                <a:gd name="T56" fmla="*/ 696913 w 439"/>
                <a:gd name="T57" fmla="*/ 1887538 h 1191"/>
                <a:gd name="T58" fmla="*/ 693738 w 439"/>
                <a:gd name="T59" fmla="*/ 1884363 h 1191"/>
                <a:gd name="T60" fmla="*/ 690563 w 439"/>
                <a:gd name="T61" fmla="*/ 1878013 h 1191"/>
                <a:gd name="T62" fmla="*/ 690563 w 439"/>
                <a:gd name="T63" fmla="*/ 1874838 h 1191"/>
                <a:gd name="T64" fmla="*/ 687388 w 439"/>
                <a:gd name="T65" fmla="*/ 1873251 h 1191"/>
                <a:gd name="T66" fmla="*/ 603250 w 439"/>
                <a:gd name="T67" fmla="*/ 1874838 h 1191"/>
                <a:gd name="T68" fmla="*/ 508000 w 439"/>
                <a:gd name="T69" fmla="*/ 1870076 h 1191"/>
                <a:gd name="T70" fmla="*/ 417513 w 439"/>
                <a:gd name="T71" fmla="*/ 1857376 h 1191"/>
                <a:gd name="T72" fmla="*/ 325438 w 439"/>
                <a:gd name="T73" fmla="*/ 1833563 h 1191"/>
                <a:gd name="T74" fmla="*/ 239713 w 439"/>
                <a:gd name="T75" fmla="*/ 1801813 h 1191"/>
                <a:gd name="T76" fmla="*/ 160338 w 439"/>
                <a:gd name="T77" fmla="*/ 1762126 h 1191"/>
                <a:gd name="T78" fmla="*/ 84138 w 439"/>
                <a:gd name="T79" fmla="*/ 1717676 h 1191"/>
                <a:gd name="T80" fmla="*/ 11113 w 439"/>
                <a:gd name="T81" fmla="*/ 1662113 h 1191"/>
                <a:gd name="T82" fmla="*/ 0 w 439"/>
                <a:gd name="T83" fmla="*/ 1652588 h 1191"/>
                <a:gd name="T84" fmla="*/ 0 w 439"/>
                <a:gd name="T85" fmla="*/ 1658938 h 1191"/>
                <a:gd name="T86" fmla="*/ 0 w 439"/>
                <a:gd name="T87" fmla="*/ 1665288 h 1191"/>
                <a:gd name="T88" fmla="*/ 0 w 439"/>
                <a:gd name="T89" fmla="*/ 1671638 h 119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9"/>
                <a:gd name="T136" fmla="*/ 0 h 1191"/>
                <a:gd name="T137" fmla="*/ 439 w 439"/>
                <a:gd name="T138" fmla="*/ 1191 h 119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9" h="1191">
                  <a:moveTo>
                    <a:pt x="420" y="1"/>
                  </a:moveTo>
                  <a:lnTo>
                    <a:pt x="410" y="0"/>
                  </a:lnTo>
                  <a:lnTo>
                    <a:pt x="380" y="0"/>
                  </a:lnTo>
                  <a:lnTo>
                    <a:pt x="349" y="0"/>
                  </a:lnTo>
                  <a:lnTo>
                    <a:pt x="318" y="3"/>
                  </a:lnTo>
                  <a:lnTo>
                    <a:pt x="289" y="7"/>
                  </a:lnTo>
                  <a:lnTo>
                    <a:pt x="259" y="11"/>
                  </a:lnTo>
                  <a:lnTo>
                    <a:pt x="230" y="19"/>
                  </a:lnTo>
                  <a:lnTo>
                    <a:pt x="203" y="26"/>
                  </a:lnTo>
                  <a:lnTo>
                    <a:pt x="174" y="36"/>
                  </a:lnTo>
                  <a:lnTo>
                    <a:pt x="147" y="46"/>
                  </a:lnTo>
                  <a:lnTo>
                    <a:pt x="126" y="57"/>
                  </a:lnTo>
                  <a:lnTo>
                    <a:pt x="124" y="59"/>
                  </a:lnTo>
                  <a:lnTo>
                    <a:pt x="124" y="61"/>
                  </a:lnTo>
                  <a:lnTo>
                    <a:pt x="123" y="63"/>
                  </a:lnTo>
                  <a:lnTo>
                    <a:pt x="123" y="65"/>
                  </a:lnTo>
                  <a:lnTo>
                    <a:pt x="123" y="67"/>
                  </a:lnTo>
                  <a:lnTo>
                    <a:pt x="123" y="69"/>
                  </a:lnTo>
                  <a:lnTo>
                    <a:pt x="121" y="71"/>
                  </a:lnTo>
                  <a:lnTo>
                    <a:pt x="126" y="69"/>
                  </a:lnTo>
                  <a:lnTo>
                    <a:pt x="151" y="57"/>
                  </a:lnTo>
                  <a:lnTo>
                    <a:pt x="178" y="46"/>
                  </a:lnTo>
                  <a:lnTo>
                    <a:pt x="205" y="36"/>
                  </a:lnTo>
                  <a:lnTo>
                    <a:pt x="234" y="28"/>
                  </a:lnTo>
                  <a:lnTo>
                    <a:pt x="263" y="23"/>
                  </a:lnTo>
                  <a:lnTo>
                    <a:pt x="291" y="17"/>
                  </a:lnTo>
                  <a:lnTo>
                    <a:pt x="320" y="13"/>
                  </a:lnTo>
                  <a:lnTo>
                    <a:pt x="349" y="11"/>
                  </a:lnTo>
                  <a:lnTo>
                    <a:pt x="380" y="11"/>
                  </a:lnTo>
                  <a:lnTo>
                    <a:pt x="410" y="11"/>
                  </a:lnTo>
                  <a:lnTo>
                    <a:pt x="414" y="11"/>
                  </a:lnTo>
                  <a:lnTo>
                    <a:pt x="416" y="9"/>
                  </a:lnTo>
                  <a:lnTo>
                    <a:pt x="416" y="7"/>
                  </a:lnTo>
                  <a:lnTo>
                    <a:pt x="418" y="5"/>
                  </a:lnTo>
                  <a:lnTo>
                    <a:pt x="418" y="3"/>
                  </a:lnTo>
                  <a:lnTo>
                    <a:pt x="418" y="1"/>
                  </a:lnTo>
                  <a:lnTo>
                    <a:pt x="420" y="1"/>
                  </a:lnTo>
                  <a:close/>
                  <a:moveTo>
                    <a:pt x="0" y="1055"/>
                  </a:moveTo>
                  <a:lnTo>
                    <a:pt x="2" y="1055"/>
                  </a:lnTo>
                  <a:lnTo>
                    <a:pt x="23" y="1074"/>
                  </a:lnTo>
                  <a:lnTo>
                    <a:pt x="46" y="1089"/>
                  </a:lnTo>
                  <a:lnTo>
                    <a:pt x="71" y="1105"/>
                  </a:lnTo>
                  <a:lnTo>
                    <a:pt x="96" y="1120"/>
                  </a:lnTo>
                  <a:lnTo>
                    <a:pt x="121" y="1133"/>
                  </a:lnTo>
                  <a:lnTo>
                    <a:pt x="147" y="1145"/>
                  </a:lnTo>
                  <a:lnTo>
                    <a:pt x="174" y="1156"/>
                  </a:lnTo>
                  <a:lnTo>
                    <a:pt x="203" y="1164"/>
                  </a:lnTo>
                  <a:lnTo>
                    <a:pt x="230" y="1174"/>
                  </a:lnTo>
                  <a:lnTo>
                    <a:pt x="259" y="1180"/>
                  </a:lnTo>
                  <a:lnTo>
                    <a:pt x="289" y="1185"/>
                  </a:lnTo>
                  <a:lnTo>
                    <a:pt x="318" y="1189"/>
                  </a:lnTo>
                  <a:lnTo>
                    <a:pt x="349" y="1191"/>
                  </a:lnTo>
                  <a:lnTo>
                    <a:pt x="380" y="1191"/>
                  </a:lnTo>
                  <a:lnTo>
                    <a:pt x="410" y="1191"/>
                  </a:lnTo>
                  <a:lnTo>
                    <a:pt x="439" y="1189"/>
                  </a:lnTo>
                  <a:lnTo>
                    <a:pt x="437" y="1187"/>
                  </a:lnTo>
                  <a:lnTo>
                    <a:pt x="437" y="1185"/>
                  </a:lnTo>
                  <a:lnTo>
                    <a:pt x="435" y="1183"/>
                  </a:lnTo>
                  <a:lnTo>
                    <a:pt x="435" y="1181"/>
                  </a:lnTo>
                  <a:lnTo>
                    <a:pt x="433" y="1180"/>
                  </a:lnTo>
                  <a:lnTo>
                    <a:pt x="410" y="1180"/>
                  </a:lnTo>
                  <a:lnTo>
                    <a:pt x="380" y="1181"/>
                  </a:lnTo>
                  <a:lnTo>
                    <a:pt x="349" y="1180"/>
                  </a:lnTo>
                  <a:lnTo>
                    <a:pt x="320" y="1178"/>
                  </a:lnTo>
                  <a:lnTo>
                    <a:pt x="291" y="1174"/>
                  </a:lnTo>
                  <a:lnTo>
                    <a:pt x="263" y="1170"/>
                  </a:lnTo>
                  <a:lnTo>
                    <a:pt x="234" y="1162"/>
                  </a:lnTo>
                  <a:lnTo>
                    <a:pt x="205" y="1155"/>
                  </a:lnTo>
                  <a:lnTo>
                    <a:pt x="178" y="1145"/>
                  </a:lnTo>
                  <a:lnTo>
                    <a:pt x="151" y="1135"/>
                  </a:lnTo>
                  <a:lnTo>
                    <a:pt x="126" y="1124"/>
                  </a:lnTo>
                  <a:lnTo>
                    <a:pt x="101" y="1110"/>
                  </a:lnTo>
                  <a:lnTo>
                    <a:pt x="76" y="1097"/>
                  </a:lnTo>
                  <a:lnTo>
                    <a:pt x="53" y="1082"/>
                  </a:lnTo>
                  <a:lnTo>
                    <a:pt x="30" y="1064"/>
                  </a:lnTo>
                  <a:lnTo>
                    <a:pt x="7" y="1047"/>
                  </a:lnTo>
                  <a:lnTo>
                    <a:pt x="0" y="1039"/>
                  </a:lnTo>
                  <a:lnTo>
                    <a:pt x="0" y="1041"/>
                  </a:lnTo>
                  <a:lnTo>
                    <a:pt x="0" y="1043"/>
                  </a:lnTo>
                  <a:lnTo>
                    <a:pt x="0" y="1045"/>
                  </a:lnTo>
                  <a:lnTo>
                    <a:pt x="0" y="1047"/>
                  </a:lnTo>
                  <a:lnTo>
                    <a:pt x="0" y="1049"/>
                  </a:lnTo>
                  <a:lnTo>
                    <a:pt x="0" y="1051"/>
                  </a:lnTo>
                  <a:lnTo>
                    <a:pt x="0" y="1053"/>
                  </a:lnTo>
                  <a:lnTo>
                    <a:pt x="0" y="1055"/>
                  </a:lnTo>
                  <a:close/>
                </a:path>
              </a:pathLst>
            </a:custGeom>
            <a:solidFill>
              <a:srgbClr val="90D2FF"/>
            </a:solidFill>
            <a:ln w="9525">
              <a:noFill/>
              <a:round/>
            </a:ln>
          </p:spPr>
          <p:txBody>
            <a:bodyPr/>
            <a:lstStyle/>
            <a:p>
              <a:endParaRPr lang="en-US"/>
            </a:p>
          </p:txBody>
        </p:sp>
        <p:sp>
          <p:nvSpPr>
            <p:cNvPr id="21717" name="Freeform 418"/>
            <p:cNvSpPr>
              <a:spLocks noEditPoints="1"/>
            </p:cNvSpPr>
            <p:nvPr/>
          </p:nvSpPr>
          <p:spPr bwMode="auto">
            <a:xfrm>
              <a:off x="5099756" y="2639995"/>
              <a:ext cx="616656" cy="1876425"/>
            </a:xfrm>
            <a:custGeom>
              <a:avLst/>
              <a:gdLst>
                <a:gd name="T0" fmla="*/ 654050 w 437"/>
                <a:gd name="T1" fmla="*/ 0 h 1182"/>
                <a:gd name="T2" fmla="*/ 557213 w 437"/>
                <a:gd name="T3" fmla="*/ 0 h 1182"/>
                <a:gd name="T4" fmla="*/ 461963 w 437"/>
                <a:gd name="T5" fmla="*/ 9525 h 1182"/>
                <a:gd name="T6" fmla="*/ 371475 w 437"/>
                <a:gd name="T7" fmla="*/ 30162 h 1182"/>
                <a:gd name="T8" fmla="*/ 282575 w 437"/>
                <a:gd name="T9" fmla="*/ 58737 h 1182"/>
                <a:gd name="T10" fmla="*/ 200025 w 437"/>
                <a:gd name="T11" fmla="*/ 92075 h 1182"/>
                <a:gd name="T12" fmla="*/ 198438 w 437"/>
                <a:gd name="T13" fmla="*/ 95250 h 1182"/>
                <a:gd name="T14" fmla="*/ 198438 w 437"/>
                <a:gd name="T15" fmla="*/ 101600 h 1182"/>
                <a:gd name="T16" fmla="*/ 195263 w 437"/>
                <a:gd name="T17" fmla="*/ 106363 h 1182"/>
                <a:gd name="T18" fmla="*/ 195263 w 437"/>
                <a:gd name="T19" fmla="*/ 112713 h 1182"/>
                <a:gd name="T20" fmla="*/ 206375 w 437"/>
                <a:gd name="T21" fmla="*/ 106363 h 1182"/>
                <a:gd name="T22" fmla="*/ 288925 w 437"/>
                <a:gd name="T23" fmla="*/ 73025 h 1182"/>
                <a:gd name="T24" fmla="*/ 377825 w 437"/>
                <a:gd name="T25" fmla="*/ 46037 h 1182"/>
                <a:gd name="T26" fmla="*/ 465138 w 437"/>
                <a:gd name="T27" fmla="*/ 28575 h 1182"/>
                <a:gd name="T28" fmla="*/ 560388 w 437"/>
                <a:gd name="T29" fmla="*/ 19050 h 1182"/>
                <a:gd name="T30" fmla="*/ 654050 w 437"/>
                <a:gd name="T31" fmla="*/ 19050 h 1182"/>
                <a:gd name="T32" fmla="*/ 657225 w 437"/>
                <a:gd name="T33" fmla="*/ 15875 h 1182"/>
                <a:gd name="T34" fmla="*/ 660400 w 437"/>
                <a:gd name="T35" fmla="*/ 12700 h 1182"/>
                <a:gd name="T36" fmla="*/ 660400 w 437"/>
                <a:gd name="T37" fmla="*/ 9525 h 1182"/>
                <a:gd name="T38" fmla="*/ 663575 w 437"/>
                <a:gd name="T39" fmla="*/ 3175 h 1182"/>
                <a:gd name="T40" fmla="*/ 3175 w 437"/>
                <a:gd name="T41" fmla="*/ 1654175 h 1182"/>
                <a:gd name="T42" fmla="*/ 46038 w 437"/>
                <a:gd name="T43" fmla="*/ 1687513 h 1182"/>
                <a:gd name="T44" fmla="*/ 119063 w 437"/>
                <a:gd name="T45" fmla="*/ 1739900 h 1182"/>
                <a:gd name="T46" fmla="*/ 200025 w 437"/>
                <a:gd name="T47" fmla="*/ 1782763 h 1182"/>
                <a:gd name="T48" fmla="*/ 282575 w 437"/>
                <a:gd name="T49" fmla="*/ 1819275 h 1182"/>
                <a:gd name="T50" fmla="*/ 371475 w 437"/>
                <a:gd name="T51" fmla="*/ 1846263 h 1182"/>
                <a:gd name="T52" fmla="*/ 461963 w 437"/>
                <a:gd name="T53" fmla="*/ 1865313 h 1182"/>
                <a:gd name="T54" fmla="*/ 557213 w 437"/>
                <a:gd name="T55" fmla="*/ 1873250 h 1182"/>
                <a:gd name="T56" fmla="*/ 654050 w 437"/>
                <a:gd name="T57" fmla="*/ 1873250 h 1182"/>
                <a:gd name="T58" fmla="*/ 693738 w 437"/>
                <a:gd name="T59" fmla="*/ 1870075 h 1182"/>
                <a:gd name="T60" fmla="*/ 690563 w 437"/>
                <a:gd name="T61" fmla="*/ 1865313 h 1182"/>
                <a:gd name="T62" fmla="*/ 690563 w 437"/>
                <a:gd name="T63" fmla="*/ 1862138 h 1182"/>
                <a:gd name="T64" fmla="*/ 688975 w 437"/>
                <a:gd name="T65" fmla="*/ 1858963 h 1182"/>
                <a:gd name="T66" fmla="*/ 654050 w 437"/>
                <a:gd name="T67" fmla="*/ 1858963 h 1182"/>
                <a:gd name="T68" fmla="*/ 560388 w 437"/>
                <a:gd name="T69" fmla="*/ 1858963 h 1182"/>
                <a:gd name="T70" fmla="*/ 465138 w 437"/>
                <a:gd name="T71" fmla="*/ 1849438 h 1182"/>
                <a:gd name="T72" fmla="*/ 377825 w 437"/>
                <a:gd name="T73" fmla="*/ 1830388 h 1182"/>
                <a:gd name="T74" fmla="*/ 288925 w 437"/>
                <a:gd name="T75" fmla="*/ 1803400 h 1182"/>
                <a:gd name="T76" fmla="*/ 206375 w 437"/>
                <a:gd name="T77" fmla="*/ 1766888 h 1182"/>
                <a:gd name="T78" fmla="*/ 127000 w 437"/>
                <a:gd name="T79" fmla="*/ 1724025 h 1182"/>
                <a:gd name="T80" fmla="*/ 53975 w 437"/>
                <a:gd name="T81" fmla="*/ 1676400 h 1182"/>
                <a:gd name="T82" fmla="*/ 0 w 437"/>
                <a:gd name="T83" fmla="*/ 1633538 h 1182"/>
                <a:gd name="T84" fmla="*/ 3175 w 437"/>
                <a:gd name="T85" fmla="*/ 1636713 h 1182"/>
                <a:gd name="T86" fmla="*/ 3175 w 437"/>
                <a:gd name="T87" fmla="*/ 1641475 h 1182"/>
                <a:gd name="T88" fmla="*/ 3175 w 437"/>
                <a:gd name="T89" fmla="*/ 1647825 h 1182"/>
                <a:gd name="T90" fmla="*/ 3175 w 437"/>
                <a:gd name="T91" fmla="*/ 1654175 h 118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37"/>
                <a:gd name="T139" fmla="*/ 0 h 1182"/>
                <a:gd name="T140" fmla="*/ 437 w 437"/>
                <a:gd name="T141" fmla="*/ 1182 h 118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37" h="1182">
                  <a:moveTo>
                    <a:pt x="418" y="2"/>
                  </a:moveTo>
                  <a:lnTo>
                    <a:pt x="412" y="0"/>
                  </a:lnTo>
                  <a:lnTo>
                    <a:pt x="382" y="0"/>
                  </a:lnTo>
                  <a:lnTo>
                    <a:pt x="351" y="0"/>
                  </a:lnTo>
                  <a:lnTo>
                    <a:pt x="322" y="2"/>
                  </a:lnTo>
                  <a:lnTo>
                    <a:pt x="291" y="6"/>
                  </a:lnTo>
                  <a:lnTo>
                    <a:pt x="263" y="12"/>
                  </a:lnTo>
                  <a:lnTo>
                    <a:pt x="234" y="19"/>
                  </a:lnTo>
                  <a:lnTo>
                    <a:pt x="207" y="27"/>
                  </a:lnTo>
                  <a:lnTo>
                    <a:pt x="178" y="37"/>
                  </a:lnTo>
                  <a:lnTo>
                    <a:pt x="151" y="46"/>
                  </a:lnTo>
                  <a:lnTo>
                    <a:pt x="126" y="58"/>
                  </a:lnTo>
                  <a:lnTo>
                    <a:pt x="125" y="60"/>
                  </a:lnTo>
                  <a:lnTo>
                    <a:pt x="125" y="62"/>
                  </a:lnTo>
                  <a:lnTo>
                    <a:pt x="125" y="64"/>
                  </a:lnTo>
                  <a:lnTo>
                    <a:pt x="123" y="66"/>
                  </a:lnTo>
                  <a:lnTo>
                    <a:pt x="123" y="67"/>
                  </a:lnTo>
                  <a:lnTo>
                    <a:pt x="123" y="69"/>
                  </a:lnTo>
                  <a:lnTo>
                    <a:pt x="123" y="71"/>
                  </a:lnTo>
                  <a:lnTo>
                    <a:pt x="121" y="73"/>
                  </a:lnTo>
                  <a:lnTo>
                    <a:pt x="130" y="67"/>
                  </a:lnTo>
                  <a:lnTo>
                    <a:pt x="155" y="56"/>
                  </a:lnTo>
                  <a:lnTo>
                    <a:pt x="182" y="46"/>
                  </a:lnTo>
                  <a:lnTo>
                    <a:pt x="209" y="37"/>
                  </a:lnTo>
                  <a:lnTo>
                    <a:pt x="238" y="29"/>
                  </a:lnTo>
                  <a:lnTo>
                    <a:pt x="265" y="23"/>
                  </a:lnTo>
                  <a:lnTo>
                    <a:pt x="293" y="18"/>
                  </a:lnTo>
                  <a:lnTo>
                    <a:pt x="322" y="14"/>
                  </a:lnTo>
                  <a:lnTo>
                    <a:pt x="353" y="12"/>
                  </a:lnTo>
                  <a:lnTo>
                    <a:pt x="382" y="10"/>
                  </a:lnTo>
                  <a:lnTo>
                    <a:pt x="412" y="12"/>
                  </a:lnTo>
                  <a:lnTo>
                    <a:pt x="414" y="12"/>
                  </a:lnTo>
                  <a:lnTo>
                    <a:pt x="414" y="10"/>
                  </a:lnTo>
                  <a:lnTo>
                    <a:pt x="416" y="8"/>
                  </a:lnTo>
                  <a:lnTo>
                    <a:pt x="416" y="6"/>
                  </a:lnTo>
                  <a:lnTo>
                    <a:pt x="418" y="4"/>
                  </a:lnTo>
                  <a:lnTo>
                    <a:pt x="418" y="2"/>
                  </a:lnTo>
                  <a:close/>
                  <a:moveTo>
                    <a:pt x="2" y="1042"/>
                  </a:moveTo>
                  <a:lnTo>
                    <a:pt x="6" y="1046"/>
                  </a:lnTo>
                  <a:lnTo>
                    <a:pt x="29" y="1063"/>
                  </a:lnTo>
                  <a:lnTo>
                    <a:pt x="52" y="1081"/>
                  </a:lnTo>
                  <a:lnTo>
                    <a:pt x="75" y="1096"/>
                  </a:lnTo>
                  <a:lnTo>
                    <a:pt x="100" y="1111"/>
                  </a:lnTo>
                  <a:lnTo>
                    <a:pt x="126" y="1123"/>
                  </a:lnTo>
                  <a:lnTo>
                    <a:pt x="151" y="1134"/>
                  </a:lnTo>
                  <a:lnTo>
                    <a:pt x="178" y="1146"/>
                  </a:lnTo>
                  <a:lnTo>
                    <a:pt x="207" y="1155"/>
                  </a:lnTo>
                  <a:lnTo>
                    <a:pt x="234" y="1163"/>
                  </a:lnTo>
                  <a:lnTo>
                    <a:pt x="263" y="1169"/>
                  </a:lnTo>
                  <a:lnTo>
                    <a:pt x="291" y="1175"/>
                  </a:lnTo>
                  <a:lnTo>
                    <a:pt x="322" y="1178"/>
                  </a:lnTo>
                  <a:lnTo>
                    <a:pt x="351" y="1180"/>
                  </a:lnTo>
                  <a:lnTo>
                    <a:pt x="382" y="1182"/>
                  </a:lnTo>
                  <a:lnTo>
                    <a:pt x="412" y="1180"/>
                  </a:lnTo>
                  <a:lnTo>
                    <a:pt x="437" y="1178"/>
                  </a:lnTo>
                  <a:lnTo>
                    <a:pt x="437" y="1176"/>
                  </a:lnTo>
                  <a:lnTo>
                    <a:pt x="435" y="1175"/>
                  </a:lnTo>
                  <a:lnTo>
                    <a:pt x="435" y="1173"/>
                  </a:lnTo>
                  <a:lnTo>
                    <a:pt x="434" y="1171"/>
                  </a:lnTo>
                  <a:lnTo>
                    <a:pt x="434" y="1169"/>
                  </a:lnTo>
                  <a:lnTo>
                    <a:pt x="412" y="1171"/>
                  </a:lnTo>
                  <a:lnTo>
                    <a:pt x="382" y="1171"/>
                  </a:lnTo>
                  <a:lnTo>
                    <a:pt x="353" y="1171"/>
                  </a:lnTo>
                  <a:lnTo>
                    <a:pt x="322" y="1169"/>
                  </a:lnTo>
                  <a:lnTo>
                    <a:pt x="293" y="1165"/>
                  </a:lnTo>
                  <a:lnTo>
                    <a:pt x="265" y="1159"/>
                  </a:lnTo>
                  <a:lnTo>
                    <a:pt x="238" y="1153"/>
                  </a:lnTo>
                  <a:lnTo>
                    <a:pt x="209" y="1146"/>
                  </a:lnTo>
                  <a:lnTo>
                    <a:pt x="182" y="1136"/>
                  </a:lnTo>
                  <a:lnTo>
                    <a:pt x="155" y="1125"/>
                  </a:lnTo>
                  <a:lnTo>
                    <a:pt x="130" y="1113"/>
                  </a:lnTo>
                  <a:lnTo>
                    <a:pt x="105" y="1102"/>
                  </a:lnTo>
                  <a:lnTo>
                    <a:pt x="80" y="1086"/>
                  </a:lnTo>
                  <a:lnTo>
                    <a:pt x="57" y="1071"/>
                  </a:lnTo>
                  <a:lnTo>
                    <a:pt x="34" y="1056"/>
                  </a:lnTo>
                  <a:lnTo>
                    <a:pt x="13" y="1038"/>
                  </a:lnTo>
                  <a:lnTo>
                    <a:pt x="0" y="1029"/>
                  </a:lnTo>
                  <a:lnTo>
                    <a:pt x="2" y="1031"/>
                  </a:lnTo>
                  <a:lnTo>
                    <a:pt x="2" y="1033"/>
                  </a:lnTo>
                  <a:lnTo>
                    <a:pt x="2" y="1034"/>
                  </a:lnTo>
                  <a:lnTo>
                    <a:pt x="2" y="1036"/>
                  </a:lnTo>
                  <a:lnTo>
                    <a:pt x="2" y="1038"/>
                  </a:lnTo>
                  <a:lnTo>
                    <a:pt x="2" y="1040"/>
                  </a:lnTo>
                  <a:lnTo>
                    <a:pt x="2" y="1042"/>
                  </a:lnTo>
                  <a:close/>
                </a:path>
              </a:pathLst>
            </a:custGeom>
            <a:solidFill>
              <a:srgbClr val="91D3FF"/>
            </a:solidFill>
            <a:ln w="9525">
              <a:noFill/>
              <a:round/>
            </a:ln>
          </p:spPr>
          <p:txBody>
            <a:bodyPr/>
            <a:lstStyle/>
            <a:p>
              <a:endParaRPr lang="en-US"/>
            </a:p>
          </p:txBody>
        </p:sp>
        <p:sp>
          <p:nvSpPr>
            <p:cNvPr id="21718" name="Freeform 419"/>
            <p:cNvSpPr>
              <a:spLocks noEditPoints="1"/>
            </p:cNvSpPr>
            <p:nvPr/>
          </p:nvSpPr>
          <p:spPr bwMode="auto">
            <a:xfrm>
              <a:off x="5099757" y="2649520"/>
              <a:ext cx="613834" cy="1857375"/>
            </a:xfrm>
            <a:custGeom>
              <a:avLst/>
              <a:gdLst>
                <a:gd name="T0" fmla="*/ 654050 w 435"/>
                <a:gd name="T1" fmla="*/ 0 h 1170"/>
                <a:gd name="T2" fmla="*/ 557213 w 435"/>
                <a:gd name="T3" fmla="*/ 0 h 1170"/>
                <a:gd name="T4" fmla="*/ 465138 w 435"/>
                <a:gd name="T5" fmla="*/ 9525 h 1170"/>
                <a:gd name="T6" fmla="*/ 374650 w 435"/>
                <a:gd name="T7" fmla="*/ 26988 h 1170"/>
                <a:gd name="T8" fmla="*/ 285750 w 435"/>
                <a:gd name="T9" fmla="*/ 55563 h 1170"/>
                <a:gd name="T10" fmla="*/ 203200 w 435"/>
                <a:gd name="T11" fmla="*/ 92075 h 1170"/>
                <a:gd name="T12" fmla="*/ 195263 w 435"/>
                <a:gd name="T13" fmla="*/ 96837 h 1170"/>
                <a:gd name="T14" fmla="*/ 195263 w 435"/>
                <a:gd name="T15" fmla="*/ 103188 h 1170"/>
                <a:gd name="T16" fmla="*/ 192088 w 435"/>
                <a:gd name="T17" fmla="*/ 109538 h 1170"/>
                <a:gd name="T18" fmla="*/ 192088 w 435"/>
                <a:gd name="T19" fmla="*/ 112713 h 1170"/>
                <a:gd name="T20" fmla="*/ 209550 w 435"/>
                <a:gd name="T21" fmla="*/ 106363 h 1170"/>
                <a:gd name="T22" fmla="*/ 292100 w 435"/>
                <a:gd name="T23" fmla="*/ 69850 h 1170"/>
                <a:gd name="T24" fmla="*/ 377825 w 435"/>
                <a:gd name="T25" fmla="*/ 46037 h 1170"/>
                <a:gd name="T26" fmla="*/ 465138 w 435"/>
                <a:gd name="T27" fmla="*/ 26988 h 1170"/>
                <a:gd name="T28" fmla="*/ 560388 w 435"/>
                <a:gd name="T29" fmla="*/ 19050 h 1170"/>
                <a:gd name="T30" fmla="*/ 650875 w 435"/>
                <a:gd name="T31" fmla="*/ 19050 h 1170"/>
                <a:gd name="T32" fmla="*/ 654050 w 435"/>
                <a:gd name="T33" fmla="*/ 15875 h 1170"/>
                <a:gd name="T34" fmla="*/ 654050 w 435"/>
                <a:gd name="T35" fmla="*/ 12700 h 1170"/>
                <a:gd name="T36" fmla="*/ 657225 w 435"/>
                <a:gd name="T37" fmla="*/ 6350 h 1170"/>
                <a:gd name="T38" fmla="*/ 660400 w 435"/>
                <a:gd name="T39" fmla="*/ 3175 h 1170"/>
                <a:gd name="T40" fmla="*/ 3175 w 435"/>
                <a:gd name="T41" fmla="*/ 1631950 h 1170"/>
                <a:gd name="T42" fmla="*/ 50800 w 435"/>
                <a:gd name="T43" fmla="*/ 1671638 h 1170"/>
                <a:gd name="T44" fmla="*/ 123825 w 435"/>
                <a:gd name="T45" fmla="*/ 1724025 h 1170"/>
                <a:gd name="T46" fmla="*/ 203200 w 435"/>
                <a:gd name="T47" fmla="*/ 1766888 h 1170"/>
                <a:gd name="T48" fmla="*/ 285750 w 435"/>
                <a:gd name="T49" fmla="*/ 1800225 h 1170"/>
                <a:gd name="T50" fmla="*/ 374650 w 435"/>
                <a:gd name="T51" fmla="*/ 1827213 h 1170"/>
                <a:gd name="T52" fmla="*/ 465138 w 435"/>
                <a:gd name="T53" fmla="*/ 1846263 h 1170"/>
                <a:gd name="T54" fmla="*/ 557213 w 435"/>
                <a:gd name="T55" fmla="*/ 1855788 h 1170"/>
                <a:gd name="T56" fmla="*/ 654050 w 435"/>
                <a:gd name="T57" fmla="*/ 1855788 h 1170"/>
                <a:gd name="T58" fmla="*/ 690563 w 435"/>
                <a:gd name="T59" fmla="*/ 1852613 h 1170"/>
                <a:gd name="T60" fmla="*/ 688975 w 435"/>
                <a:gd name="T61" fmla="*/ 1849438 h 1170"/>
                <a:gd name="T62" fmla="*/ 685800 w 435"/>
                <a:gd name="T63" fmla="*/ 1843088 h 1170"/>
                <a:gd name="T64" fmla="*/ 685800 w 435"/>
                <a:gd name="T65" fmla="*/ 1839913 h 1170"/>
                <a:gd name="T66" fmla="*/ 650875 w 435"/>
                <a:gd name="T67" fmla="*/ 1839913 h 1170"/>
                <a:gd name="T68" fmla="*/ 560388 w 435"/>
                <a:gd name="T69" fmla="*/ 1839913 h 1170"/>
                <a:gd name="T70" fmla="*/ 465138 w 435"/>
                <a:gd name="T71" fmla="*/ 1830388 h 1170"/>
                <a:gd name="T72" fmla="*/ 377825 w 435"/>
                <a:gd name="T73" fmla="*/ 1812925 h 1170"/>
                <a:gd name="T74" fmla="*/ 292100 w 435"/>
                <a:gd name="T75" fmla="*/ 1784350 h 1170"/>
                <a:gd name="T76" fmla="*/ 209550 w 435"/>
                <a:gd name="T77" fmla="*/ 1751013 h 1170"/>
                <a:gd name="T78" fmla="*/ 133350 w 435"/>
                <a:gd name="T79" fmla="*/ 1708150 h 1170"/>
                <a:gd name="T80" fmla="*/ 60325 w 435"/>
                <a:gd name="T81" fmla="*/ 1660525 h 1170"/>
                <a:gd name="T82" fmla="*/ 0 w 435"/>
                <a:gd name="T83" fmla="*/ 1611312 h 1170"/>
                <a:gd name="T84" fmla="*/ 0 w 435"/>
                <a:gd name="T85" fmla="*/ 1617662 h 1170"/>
                <a:gd name="T86" fmla="*/ 0 w 435"/>
                <a:gd name="T87" fmla="*/ 1624012 h 1170"/>
                <a:gd name="T88" fmla="*/ 3175 w 435"/>
                <a:gd name="T89" fmla="*/ 1627188 h 1170"/>
                <a:gd name="T90" fmla="*/ 3175 w 435"/>
                <a:gd name="T91" fmla="*/ 1631950 h 117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35"/>
                <a:gd name="T139" fmla="*/ 0 h 1170"/>
                <a:gd name="T140" fmla="*/ 435 w 435"/>
                <a:gd name="T141" fmla="*/ 1170 h 117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35" h="1170">
                  <a:moveTo>
                    <a:pt x="416" y="0"/>
                  </a:moveTo>
                  <a:lnTo>
                    <a:pt x="412" y="0"/>
                  </a:lnTo>
                  <a:lnTo>
                    <a:pt x="382" y="0"/>
                  </a:lnTo>
                  <a:lnTo>
                    <a:pt x="351" y="0"/>
                  </a:lnTo>
                  <a:lnTo>
                    <a:pt x="322" y="2"/>
                  </a:lnTo>
                  <a:lnTo>
                    <a:pt x="293" y="6"/>
                  </a:lnTo>
                  <a:lnTo>
                    <a:pt x="265" y="12"/>
                  </a:lnTo>
                  <a:lnTo>
                    <a:pt x="236" y="17"/>
                  </a:lnTo>
                  <a:lnTo>
                    <a:pt x="207" y="25"/>
                  </a:lnTo>
                  <a:lnTo>
                    <a:pt x="180" y="35"/>
                  </a:lnTo>
                  <a:lnTo>
                    <a:pt x="153" y="46"/>
                  </a:lnTo>
                  <a:lnTo>
                    <a:pt x="128" y="58"/>
                  </a:lnTo>
                  <a:lnTo>
                    <a:pt x="123" y="60"/>
                  </a:lnTo>
                  <a:lnTo>
                    <a:pt x="123" y="61"/>
                  </a:lnTo>
                  <a:lnTo>
                    <a:pt x="123" y="63"/>
                  </a:lnTo>
                  <a:lnTo>
                    <a:pt x="123" y="65"/>
                  </a:lnTo>
                  <a:lnTo>
                    <a:pt x="121" y="67"/>
                  </a:lnTo>
                  <a:lnTo>
                    <a:pt x="121" y="69"/>
                  </a:lnTo>
                  <a:lnTo>
                    <a:pt x="121" y="71"/>
                  </a:lnTo>
                  <a:lnTo>
                    <a:pt x="119" y="73"/>
                  </a:lnTo>
                  <a:lnTo>
                    <a:pt x="132" y="67"/>
                  </a:lnTo>
                  <a:lnTo>
                    <a:pt x="159" y="56"/>
                  </a:lnTo>
                  <a:lnTo>
                    <a:pt x="184" y="44"/>
                  </a:lnTo>
                  <a:lnTo>
                    <a:pt x="211" y="36"/>
                  </a:lnTo>
                  <a:lnTo>
                    <a:pt x="238" y="29"/>
                  </a:lnTo>
                  <a:lnTo>
                    <a:pt x="267" y="21"/>
                  </a:lnTo>
                  <a:lnTo>
                    <a:pt x="293" y="17"/>
                  </a:lnTo>
                  <a:lnTo>
                    <a:pt x="322" y="13"/>
                  </a:lnTo>
                  <a:lnTo>
                    <a:pt x="353" y="12"/>
                  </a:lnTo>
                  <a:lnTo>
                    <a:pt x="382" y="10"/>
                  </a:lnTo>
                  <a:lnTo>
                    <a:pt x="410" y="12"/>
                  </a:lnTo>
                  <a:lnTo>
                    <a:pt x="412" y="12"/>
                  </a:lnTo>
                  <a:lnTo>
                    <a:pt x="412" y="10"/>
                  </a:lnTo>
                  <a:lnTo>
                    <a:pt x="412" y="8"/>
                  </a:lnTo>
                  <a:lnTo>
                    <a:pt x="414" y="6"/>
                  </a:lnTo>
                  <a:lnTo>
                    <a:pt x="414" y="4"/>
                  </a:lnTo>
                  <a:lnTo>
                    <a:pt x="416" y="2"/>
                  </a:lnTo>
                  <a:lnTo>
                    <a:pt x="416" y="0"/>
                  </a:lnTo>
                  <a:close/>
                  <a:moveTo>
                    <a:pt x="2" y="1028"/>
                  </a:moveTo>
                  <a:lnTo>
                    <a:pt x="9" y="1036"/>
                  </a:lnTo>
                  <a:lnTo>
                    <a:pt x="32" y="1053"/>
                  </a:lnTo>
                  <a:lnTo>
                    <a:pt x="55" y="1071"/>
                  </a:lnTo>
                  <a:lnTo>
                    <a:pt x="78" y="1086"/>
                  </a:lnTo>
                  <a:lnTo>
                    <a:pt x="103" y="1099"/>
                  </a:lnTo>
                  <a:lnTo>
                    <a:pt x="128" y="1113"/>
                  </a:lnTo>
                  <a:lnTo>
                    <a:pt x="153" y="1124"/>
                  </a:lnTo>
                  <a:lnTo>
                    <a:pt x="180" y="1134"/>
                  </a:lnTo>
                  <a:lnTo>
                    <a:pt x="207" y="1144"/>
                  </a:lnTo>
                  <a:lnTo>
                    <a:pt x="236" y="1151"/>
                  </a:lnTo>
                  <a:lnTo>
                    <a:pt x="265" y="1159"/>
                  </a:lnTo>
                  <a:lnTo>
                    <a:pt x="293" y="1163"/>
                  </a:lnTo>
                  <a:lnTo>
                    <a:pt x="322" y="1167"/>
                  </a:lnTo>
                  <a:lnTo>
                    <a:pt x="351" y="1169"/>
                  </a:lnTo>
                  <a:lnTo>
                    <a:pt x="382" y="1170"/>
                  </a:lnTo>
                  <a:lnTo>
                    <a:pt x="412" y="1169"/>
                  </a:lnTo>
                  <a:lnTo>
                    <a:pt x="435" y="1169"/>
                  </a:lnTo>
                  <a:lnTo>
                    <a:pt x="435" y="1167"/>
                  </a:lnTo>
                  <a:lnTo>
                    <a:pt x="434" y="1165"/>
                  </a:lnTo>
                  <a:lnTo>
                    <a:pt x="434" y="1163"/>
                  </a:lnTo>
                  <a:lnTo>
                    <a:pt x="432" y="1161"/>
                  </a:lnTo>
                  <a:lnTo>
                    <a:pt x="432" y="1159"/>
                  </a:lnTo>
                  <a:lnTo>
                    <a:pt x="430" y="1157"/>
                  </a:lnTo>
                  <a:lnTo>
                    <a:pt x="410" y="1159"/>
                  </a:lnTo>
                  <a:lnTo>
                    <a:pt x="382" y="1159"/>
                  </a:lnTo>
                  <a:lnTo>
                    <a:pt x="353" y="1159"/>
                  </a:lnTo>
                  <a:lnTo>
                    <a:pt x="322" y="1157"/>
                  </a:lnTo>
                  <a:lnTo>
                    <a:pt x="293" y="1153"/>
                  </a:lnTo>
                  <a:lnTo>
                    <a:pt x="267" y="1147"/>
                  </a:lnTo>
                  <a:lnTo>
                    <a:pt x="238" y="1142"/>
                  </a:lnTo>
                  <a:lnTo>
                    <a:pt x="211" y="1134"/>
                  </a:lnTo>
                  <a:lnTo>
                    <a:pt x="184" y="1124"/>
                  </a:lnTo>
                  <a:lnTo>
                    <a:pt x="159" y="1115"/>
                  </a:lnTo>
                  <a:lnTo>
                    <a:pt x="132" y="1103"/>
                  </a:lnTo>
                  <a:lnTo>
                    <a:pt x="107" y="1090"/>
                  </a:lnTo>
                  <a:lnTo>
                    <a:pt x="84" y="1076"/>
                  </a:lnTo>
                  <a:lnTo>
                    <a:pt x="61" y="1061"/>
                  </a:lnTo>
                  <a:lnTo>
                    <a:pt x="38" y="1046"/>
                  </a:lnTo>
                  <a:lnTo>
                    <a:pt x="17" y="1028"/>
                  </a:lnTo>
                  <a:lnTo>
                    <a:pt x="0" y="1015"/>
                  </a:lnTo>
                  <a:lnTo>
                    <a:pt x="0" y="1017"/>
                  </a:lnTo>
                  <a:lnTo>
                    <a:pt x="0" y="1019"/>
                  </a:lnTo>
                  <a:lnTo>
                    <a:pt x="0" y="1021"/>
                  </a:lnTo>
                  <a:lnTo>
                    <a:pt x="0" y="1023"/>
                  </a:lnTo>
                  <a:lnTo>
                    <a:pt x="2" y="1025"/>
                  </a:lnTo>
                  <a:lnTo>
                    <a:pt x="2" y="1027"/>
                  </a:lnTo>
                  <a:lnTo>
                    <a:pt x="2" y="1028"/>
                  </a:lnTo>
                  <a:close/>
                </a:path>
              </a:pathLst>
            </a:custGeom>
            <a:solidFill>
              <a:srgbClr val="92D3FF"/>
            </a:solidFill>
            <a:ln w="9525">
              <a:noFill/>
              <a:round/>
            </a:ln>
          </p:spPr>
          <p:txBody>
            <a:bodyPr/>
            <a:lstStyle/>
            <a:p>
              <a:endParaRPr lang="en-US"/>
            </a:p>
          </p:txBody>
        </p:sp>
        <p:sp>
          <p:nvSpPr>
            <p:cNvPr id="21719" name="Freeform 420"/>
            <p:cNvSpPr>
              <a:spLocks noEditPoints="1"/>
            </p:cNvSpPr>
            <p:nvPr/>
          </p:nvSpPr>
          <p:spPr bwMode="auto">
            <a:xfrm>
              <a:off x="5099756" y="2655870"/>
              <a:ext cx="612422" cy="1843087"/>
            </a:xfrm>
            <a:custGeom>
              <a:avLst/>
              <a:gdLst>
                <a:gd name="T0" fmla="*/ 654050 w 434"/>
                <a:gd name="T1" fmla="*/ 3175 h 1161"/>
                <a:gd name="T2" fmla="*/ 560388 w 434"/>
                <a:gd name="T3" fmla="*/ 3175 h 1161"/>
                <a:gd name="T4" fmla="*/ 465138 w 434"/>
                <a:gd name="T5" fmla="*/ 12700 h 1161"/>
                <a:gd name="T6" fmla="*/ 377825 w 434"/>
                <a:gd name="T7" fmla="*/ 30162 h 1161"/>
                <a:gd name="T8" fmla="*/ 288925 w 434"/>
                <a:gd name="T9" fmla="*/ 57150 h 1161"/>
                <a:gd name="T10" fmla="*/ 206375 w 434"/>
                <a:gd name="T11" fmla="*/ 90487 h 1161"/>
                <a:gd name="T12" fmla="*/ 192087 w 434"/>
                <a:gd name="T13" fmla="*/ 103187 h 1161"/>
                <a:gd name="T14" fmla="*/ 192087 w 434"/>
                <a:gd name="T15" fmla="*/ 106362 h 1161"/>
                <a:gd name="T16" fmla="*/ 188912 w 434"/>
                <a:gd name="T17" fmla="*/ 112712 h 1161"/>
                <a:gd name="T18" fmla="*/ 185737 w 434"/>
                <a:gd name="T19" fmla="*/ 119062 h 1161"/>
                <a:gd name="T20" fmla="*/ 212725 w 434"/>
                <a:gd name="T21" fmla="*/ 106362 h 1161"/>
                <a:gd name="T22" fmla="*/ 295275 w 434"/>
                <a:gd name="T23" fmla="*/ 73025 h 1161"/>
                <a:gd name="T24" fmla="*/ 381000 w 434"/>
                <a:gd name="T25" fmla="*/ 46037 h 1161"/>
                <a:gd name="T26" fmla="*/ 468313 w 434"/>
                <a:gd name="T27" fmla="*/ 26987 h 1161"/>
                <a:gd name="T28" fmla="*/ 560388 w 434"/>
                <a:gd name="T29" fmla="*/ 17462 h 1161"/>
                <a:gd name="T30" fmla="*/ 649288 w 434"/>
                <a:gd name="T31" fmla="*/ 17462 h 1161"/>
                <a:gd name="T32" fmla="*/ 650875 w 434"/>
                <a:gd name="T33" fmla="*/ 14287 h 1161"/>
                <a:gd name="T34" fmla="*/ 654050 w 434"/>
                <a:gd name="T35" fmla="*/ 12700 h 1161"/>
                <a:gd name="T36" fmla="*/ 654050 w 434"/>
                <a:gd name="T37" fmla="*/ 6350 h 1161"/>
                <a:gd name="T38" fmla="*/ 657225 w 434"/>
                <a:gd name="T39" fmla="*/ 3175 h 1161"/>
                <a:gd name="T40" fmla="*/ 20638 w 434"/>
                <a:gd name="T41" fmla="*/ 1631950 h 1161"/>
                <a:gd name="T42" fmla="*/ 90487 w 434"/>
                <a:gd name="T43" fmla="*/ 1684337 h 1161"/>
                <a:gd name="T44" fmla="*/ 166688 w 434"/>
                <a:gd name="T45" fmla="*/ 1733550 h 1161"/>
                <a:gd name="T46" fmla="*/ 246063 w 434"/>
                <a:gd name="T47" fmla="*/ 1770062 h 1161"/>
                <a:gd name="T48" fmla="*/ 331788 w 434"/>
                <a:gd name="T49" fmla="*/ 1803400 h 1161"/>
                <a:gd name="T50" fmla="*/ 420688 w 434"/>
                <a:gd name="T51" fmla="*/ 1824037 h 1161"/>
                <a:gd name="T52" fmla="*/ 511175 w 434"/>
                <a:gd name="T53" fmla="*/ 1839912 h 1161"/>
                <a:gd name="T54" fmla="*/ 606425 w 434"/>
                <a:gd name="T55" fmla="*/ 1843087 h 1161"/>
                <a:gd name="T56" fmla="*/ 688975 w 434"/>
                <a:gd name="T57" fmla="*/ 1839912 h 1161"/>
                <a:gd name="T58" fmla="*/ 685800 w 434"/>
                <a:gd name="T59" fmla="*/ 1836737 h 1161"/>
                <a:gd name="T60" fmla="*/ 682625 w 434"/>
                <a:gd name="T61" fmla="*/ 1830387 h 1161"/>
                <a:gd name="T62" fmla="*/ 682625 w 434"/>
                <a:gd name="T63" fmla="*/ 1827212 h 1161"/>
                <a:gd name="T64" fmla="*/ 679450 w 434"/>
                <a:gd name="T65" fmla="*/ 1824037 h 1161"/>
                <a:gd name="T66" fmla="*/ 606425 w 434"/>
                <a:gd name="T67" fmla="*/ 1827212 h 1161"/>
                <a:gd name="T68" fmla="*/ 514350 w 434"/>
                <a:gd name="T69" fmla="*/ 1820862 h 1161"/>
                <a:gd name="T70" fmla="*/ 423863 w 434"/>
                <a:gd name="T71" fmla="*/ 1809750 h 1161"/>
                <a:gd name="T72" fmla="*/ 338138 w 434"/>
                <a:gd name="T73" fmla="*/ 1784350 h 1161"/>
                <a:gd name="T74" fmla="*/ 255588 w 434"/>
                <a:gd name="T75" fmla="*/ 1754187 h 1161"/>
                <a:gd name="T76" fmla="*/ 176212 w 434"/>
                <a:gd name="T77" fmla="*/ 1717675 h 1161"/>
                <a:gd name="T78" fmla="*/ 100012 w 434"/>
                <a:gd name="T79" fmla="*/ 1671637 h 1161"/>
                <a:gd name="T80" fmla="*/ 30163 w 434"/>
                <a:gd name="T81" fmla="*/ 1620837 h 1161"/>
                <a:gd name="T82" fmla="*/ 0 w 434"/>
                <a:gd name="T83" fmla="*/ 1595437 h 1161"/>
                <a:gd name="T84" fmla="*/ 0 w 434"/>
                <a:gd name="T85" fmla="*/ 1601787 h 1161"/>
                <a:gd name="T86" fmla="*/ 0 w 434"/>
                <a:gd name="T87" fmla="*/ 1608137 h 1161"/>
                <a:gd name="T88" fmla="*/ 0 w 434"/>
                <a:gd name="T89" fmla="*/ 1614487 h 116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4"/>
                <a:gd name="T136" fmla="*/ 0 h 1161"/>
                <a:gd name="T137" fmla="*/ 434 w 434"/>
                <a:gd name="T138" fmla="*/ 1161 h 116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4" h="1161">
                  <a:moveTo>
                    <a:pt x="414" y="2"/>
                  </a:moveTo>
                  <a:lnTo>
                    <a:pt x="412" y="2"/>
                  </a:lnTo>
                  <a:lnTo>
                    <a:pt x="382" y="0"/>
                  </a:lnTo>
                  <a:lnTo>
                    <a:pt x="353" y="2"/>
                  </a:lnTo>
                  <a:lnTo>
                    <a:pt x="322" y="4"/>
                  </a:lnTo>
                  <a:lnTo>
                    <a:pt x="293" y="8"/>
                  </a:lnTo>
                  <a:lnTo>
                    <a:pt x="265" y="13"/>
                  </a:lnTo>
                  <a:lnTo>
                    <a:pt x="238" y="19"/>
                  </a:lnTo>
                  <a:lnTo>
                    <a:pt x="209" y="27"/>
                  </a:lnTo>
                  <a:lnTo>
                    <a:pt x="182" y="36"/>
                  </a:lnTo>
                  <a:lnTo>
                    <a:pt x="155" y="46"/>
                  </a:lnTo>
                  <a:lnTo>
                    <a:pt x="130" y="57"/>
                  </a:lnTo>
                  <a:lnTo>
                    <a:pt x="121" y="63"/>
                  </a:lnTo>
                  <a:lnTo>
                    <a:pt x="121" y="65"/>
                  </a:lnTo>
                  <a:lnTo>
                    <a:pt x="121" y="67"/>
                  </a:lnTo>
                  <a:lnTo>
                    <a:pt x="119" y="69"/>
                  </a:lnTo>
                  <a:lnTo>
                    <a:pt x="119" y="71"/>
                  </a:lnTo>
                  <a:lnTo>
                    <a:pt x="119" y="73"/>
                  </a:lnTo>
                  <a:lnTo>
                    <a:pt x="117" y="75"/>
                  </a:lnTo>
                  <a:lnTo>
                    <a:pt x="117" y="77"/>
                  </a:lnTo>
                  <a:lnTo>
                    <a:pt x="134" y="67"/>
                  </a:lnTo>
                  <a:lnTo>
                    <a:pt x="161" y="56"/>
                  </a:lnTo>
                  <a:lnTo>
                    <a:pt x="186" y="46"/>
                  </a:lnTo>
                  <a:lnTo>
                    <a:pt x="213" y="36"/>
                  </a:lnTo>
                  <a:lnTo>
                    <a:pt x="240" y="29"/>
                  </a:lnTo>
                  <a:lnTo>
                    <a:pt x="267" y="23"/>
                  </a:lnTo>
                  <a:lnTo>
                    <a:pt x="295" y="17"/>
                  </a:lnTo>
                  <a:lnTo>
                    <a:pt x="324" y="13"/>
                  </a:lnTo>
                  <a:lnTo>
                    <a:pt x="353" y="11"/>
                  </a:lnTo>
                  <a:lnTo>
                    <a:pt x="382" y="11"/>
                  </a:lnTo>
                  <a:lnTo>
                    <a:pt x="409" y="11"/>
                  </a:lnTo>
                  <a:lnTo>
                    <a:pt x="410" y="11"/>
                  </a:lnTo>
                  <a:lnTo>
                    <a:pt x="410" y="9"/>
                  </a:lnTo>
                  <a:lnTo>
                    <a:pt x="410" y="8"/>
                  </a:lnTo>
                  <a:lnTo>
                    <a:pt x="412" y="8"/>
                  </a:lnTo>
                  <a:lnTo>
                    <a:pt x="412" y="6"/>
                  </a:lnTo>
                  <a:lnTo>
                    <a:pt x="412" y="4"/>
                  </a:lnTo>
                  <a:lnTo>
                    <a:pt x="414" y="2"/>
                  </a:lnTo>
                  <a:close/>
                  <a:moveTo>
                    <a:pt x="0" y="1019"/>
                  </a:moveTo>
                  <a:lnTo>
                    <a:pt x="13" y="1028"/>
                  </a:lnTo>
                  <a:lnTo>
                    <a:pt x="34" y="1046"/>
                  </a:lnTo>
                  <a:lnTo>
                    <a:pt x="57" y="1061"/>
                  </a:lnTo>
                  <a:lnTo>
                    <a:pt x="80" y="1076"/>
                  </a:lnTo>
                  <a:lnTo>
                    <a:pt x="105" y="1092"/>
                  </a:lnTo>
                  <a:lnTo>
                    <a:pt x="130" y="1103"/>
                  </a:lnTo>
                  <a:lnTo>
                    <a:pt x="155" y="1115"/>
                  </a:lnTo>
                  <a:lnTo>
                    <a:pt x="182" y="1126"/>
                  </a:lnTo>
                  <a:lnTo>
                    <a:pt x="209" y="1136"/>
                  </a:lnTo>
                  <a:lnTo>
                    <a:pt x="238" y="1143"/>
                  </a:lnTo>
                  <a:lnTo>
                    <a:pt x="265" y="1149"/>
                  </a:lnTo>
                  <a:lnTo>
                    <a:pt x="293" y="1155"/>
                  </a:lnTo>
                  <a:lnTo>
                    <a:pt x="322" y="1159"/>
                  </a:lnTo>
                  <a:lnTo>
                    <a:pt x="353" y="1161"/>
                  </a:lnTo>
                  <a:lnTo>
                    <a:pt x="382" y="1161"/>
                  </a:lnTo>
                  <a:lnTo>
                    <a:pt x="412" y="1161"/>
                  </a:lnTo>
                  <a:lnTo>
                    <a:pt x="434" y="1159"/>
                  </a:lnTo>
                  <a:lnTo>
                    <a:pt x="432" y="1157"/>
                  </a:lnTo>
                  <a:lnTo>
                    <a:pt x="432" y="1155"/>
                  </a:lnTo>
                  <a:lnTo>
                    <a:pt x="430" y="1153"/>
                  </a:lnTo>
                  <a:lnTo>
                    <a:pt x="430" y="1151"/>
                  </a:lnTo>
                  <a:lnTo>
                    <a:pt x="428" y="1149"/>
                  </a:lnTo>
                  <a:lnTo>
                    <a:pt x="410" y="1149"/>
                  </a:lnTo>
                  <a:lnTo>
                    <a:pt x="382" y="1151"/>
                  </a:lnTo>
                  <a:lnTo>
                    <a:pt x="353" y="1149"/>
                  </a:lnTo>
                  <a:lnTo>
                    <a:pt x="324" y="1147"/>
                  </a:lnTo>
                  <a:lnTo>
                    <a:pt x="295" y="1143"/>
                  </a:lnTo>
                  <a:lnTo>
                    <a:pt x="267" y="1140"/>
                  </a:lnTo>
                  <a:lnTo>
                    <a:pt x="240" y="1132"/>
                  </a:lnTo>
                  <a:lnTo>
                    <a:pt x="213" y="1124"/>
                  </a:lnTo>
                  <a:lnTo>
                    <a:pt x="186" y="1117"/>
                  </a:lnTo>
                  <a:lnTo>
                    <a:pt x="161" y="1105"/>
                  </a:lnTo>
                  <a:lnTo>
                    <a:pt x="134" y="1094"/>
                  </a:lnTo>
                  <a:lnTo>
                    <a:pt x="111" y="1082"/>
                  </a:lnTo>
                  <a:lnTo>
                    <a:pt x="86" y="1069"/>
                  </a:lnTo>
                  <a:lnTo>
                    <a:pt x="63" y="1053"/>
                  </a:lnTo>
                  <a:lnTo>
                    <a:pt x="42" y="1038"/>
                  </a:lnTo>
                  <a:lnTo>
                    <a:pt x="19" y="1021"/>
                  </a:lnTo>
                  <a:lnTo>
                    <a:pt x="0" y="1003"/>
                  </a:lnTo>
                  <a:lnTo>
                    <a:pt x="0" y="1005"/>
                  </a:lnTo>
                  <a:lnTo>
                    <a:pt x="0" y="1007"/>
                  </a:lnTo>
                  <a:lnTo>
                    <a:pt x="0" y="1009"/>
                  </a:lnTo>
                  <a:lnTo>
                    <a:pt x="0" y="1011"/>
                  </a:lnTo>
                  <a:lnTo>
                    <a:pt x="0" y="1013"/>
                  </a:lnTo>
                  <a:lnTo>
                    <a:pt x="0" y="1015"/>
                  </a:lnTo>
                  <a:lnTo>
                    <a:pt x="0" y="1017"/>
                  </a:lnTo>
                  <a:lnTo>
                    <a:pt x="0" y="1019"/>
                  </a:lnTo>
                  <a:close/>
                </a:path>
              </a:pathLst>
            </a:custGeom>
            <a:solidFill>
              <a:srgbClr val="93D3FF"/>
            </a:solidFill>
            <a:ln w="9525">
              <a:noFill/>
              <a:round/>
            </a:ln>
          </p:spPr>
          <p:txBody>
            <a:bodyPr/>
            <a:lstStyle/>
            <a:p>
              <a:endParaRPr lang="en-US"/>
            </a:p>
          </p:txBody>
        </p:sp>
        <p:sp>
          <p:nvSpPr>
            <p:cNvPr id="21720" name="Freeform 421"/>
            <p:cNvSpPr>
              <a:spLocks noEditPoints="1"/>
            </p:cNvSpPr>
            <p:nvPr/>
          </p:nvSpPr>
          <p:spPr bwMode="auto">
            <a:xfrm>
              <a:off x="5099757" y="2665395"/>
              <a:ext cx="606778" cy="1824037"/>
            </a:xfrm>
            <a:custGeom>
              <a:avLst/>
              <a:gdLst>
                <a:gd name="T0" fmla="*/ 650875 w 430"/>
                <a:gd name="T1" fmla="*/ 3175 h 1149"/>
                <a:gd name="T2" fmla="*/ 560388 w 430"/>
                <a:gd name="T3" fmla="*/ 3175 h 1149"/>
                <a:gd name="T4" fmla="*/ 465138 w 430"/>
                <a:gd name="T5" fmla="*/ 11112 h 1149"/>
                <a:gd name="T6" fmla="*/ 377825 w 430"/>
                <a:gd name="T7" fmla="*/ 30162 h 1149"/>
                <a:gd name="T8" fmla="*/ 292100 w 430"/>
                <a:gd name="T9" fmla="*/ 53975 h 1149"/>
                <a:gd name="T10" fmla="*/ 209550 w 430"/>
                <a:gd name="T11" fmla="*/ 90487 h 1149"/>
                <a:gd name="T12" fmla="*/ 188912 w 430"/>
                <a:gd name="T13" fmla="*/ 103187 h 1149"/>
                <a:gd name="T14" fmla="*/ 185737 w 430"/>
                <a:gd name="T15" fmla="*/ 109537 h 1149"/>
                <a:gd name="T16" fmla="*/ 185737 w 430"/>
                <a:gd name="T17" fmla="*/ 115887 h 1149"/>
                <a:gd name="T18" fmla="*/ 182562 w 430"/>
                <a:gd name="T19" fmla="*/ 120650 h 1149"/>
                <a:gd name="T20" fmla="*/ 219075 w 430"/>
                <a:gd name="T21" fmla="*/ 106362 h 1149"/>
                <a:gd name="T22" fmla="*/ 298450 w 430"/>
                <a:gd name="T23" fmla="*/ 73025 h 1149"/>
                <a:gd name="T24" fmla="*/ 384175 w 430"/>
                <a:gd name="T25" fmla="*/ 44450 h 1149"/>
                <a:gd name="T26" fmla="*/ 468313 w 430"/>
                <a:gd name="T27" fmla="*/ 26987 h 1149"/>
                <a:gd name="T28" fmla="*/ 560388 w 430"/>
                <a:gd name="T29" fmla="*/ 17462 h 1149"/>
                <a:gd name="T30" fmla="*/ 646113 w 430"/>
                <a:gd name="T31" fmla="*/ 17462 h 1149"/>
                <a:gd name="T32" fmla="*/ 649288 w 430"/>
                <a:gd name="T33" fmla="*/ 14287 h 1149"/>
                <a:gd name="T34" fmla="*/ 649288 w 430"/>
                <a:gd name="T35" fmla="*/ 7937 h 1149"/>
                <a:gd name="T36" fmla="*/ 650875 w 430"/>
                <a:gd name="T37" fmla="*/ 4762 h 1149"/>
                <a:gd name="T38" fmla="*/ 654050 w 430"/>
                <a:gd name="T39" fmla="*/ 3175 h 1149"/>
                <a:gd name="T40" fmla="*/ 26988 w 430"/>
                <a:gd name="T41" fmla="*/ 1616074 h 1149"/>
                <a:gd name="T42" fmla="*/ 96837 w 430"/>
                <a:gd name="T43" fmla="*/ 1668462 h 1149"/>
                <a:gd name="T44" fmla="*/ 169863 w 430"/>
                <a:gd name="T45" fmla="*/ 1714500 h 1149"/>
                <a:gd name="T46" fmla="*/ 252413 w 430"/>
                <a:gd name="T47" fmla="*/ 1754187 h 1149"/>
                <a:gd name="T48" fmla="*/ 334963 w 430"/>
                <a:gd name="T49" fmla="*/ 1784350 h 1149"/>
                <a:gd name="T50" fmla="*/ 423863 w 430"/>
                <a:gd name="T51" fmla="*/ 1804987 h 1149"/>
                <a:gd name="T52" fmla="*/ 511175 w 430"/>
                <a:gd name="T53" fmla="*/ 1820862 h 1149"/>
                <a:gd name="T54" fmla="*/ 606425 w 430"/>
                <a:gd name="T55" fmla="*/ 1824037 h 1149"/>
                <a:gd name="T56" fmla="*/ 682625 w 430"/>
                <a:gd name="T57" fmla="*/ 1820862 h 1149"/>
                <a:gd name="T58" fmla="*/ 682625 w 430"/>
                <a:gd name="T59" fmla="*/ 1817687 h 1149"/>
                <a:gd name="T60" fmla="*/ 679450 w 430"/>
                <a:gd name="T61" fmla="*/ 1814512 h 1149"/>
                <a:gd name="T62" fmla="*/ 676275 w 430"/>
                <a:gd name="T63" fmla="*/ 1808162 h 1149"/>
                <a:gd name="T64" fmla="*/ 676275 w 430"/>
                <a:gd name="T65" fmla="*/ 1804987 h 1149"/>
                <a:gd name="T66" fmla="*/ 606425 w 430"/>
                <a:gd name="T67" fmla="*/ 1808162 h 1149"/>
                <a:gd name="T68" fmla="*/ 514350 w 430"/>
                <a:gd name="T69" fmla="*/ 1801812 h 1149"/>
                <a:gd name="T70" fmla="*/ 425450 w 430"/>
                <a:gd name="T71" fmla="*/ 1790700 h 1149"/>
                <a:gd name="T72" fmla="*/ 341313 w 430"/>
                <a:gd name="T73" fmla="*/ 1768475 h 1149"/>
                <a:gd name="T74" fmla="*/ 258763 w 430"/>
                <a:gd name="T75" fmla="*/ 1738312 h 1149"/>
                <a:gd name="T76" fmla="*/ 179387 w 430"/>
                <a:gd name="T77" fmla="*/ 1698625 h 1149"/>
                <a:gd name="T78" fmla="*/ 106363 w 430"/>
                <a:gd name="T79" fmla="*/ 1655762 h 1149"/>
                <a:gd name="T80" fmla="*/ 36513 w 430"/>
                <a:gd name="T81" fmla="*/ 1604962 h 1149"/>
                <a:gd name="T82" fmla="*/ 0 w 430"/>
                <a:gd name="T83" fmla="*/ 1571624 h 1149"/>
                <a:gd name="T84" fmla="*/ 0 w 430"/>
                <a:gd name="T85" fmla="*/ 1577974 h 1149"/>
                <a:gd name="T86" fmla="*/ 0 w 430"/>
                <a:gd name="T87" fmla="*/ 1582737 h 1149"/>
                <a:gd name="T88" fmla="*/ 0 w 430"/>
                <a:gd name="T89" fmla="*/ 1589087 h 1149"/>
                <a:gd name="T90" fmla="*/ 0 w 430"/>
                <a:gd name="T91" fmla="*/ 1595437 h 114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30"/>
                <a:gd name="T139" fmla="*/ 0 h 1149"/>
                <a:gd name="T140" fmla="*/ 430 w 430"/>
                <a:gd name="T141" fmla="*/ 1149 h 114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30" h="1149">
                  <a:moveTo>
                    <a:pt x="412" y="2"/>
                  </a:moveTo>
                  <a:lnTo>
                    <a:pt x="410" y="2"/>
                  </a:lnTo>
                  <a:lnTo>
                    <a:pt x="382" y="0"/>
                  </a:lnTo>
                  <a:lnTo>
                    <a:pt x="353" y="2"/>
                  </a:lnTo>
                  <a:lnTo>
                    <a:pt x="322" y="3"/>
                  </a:lnTo>
                  <a:lnTo>
                    <a:pt x="293" y="7"/>
                  </a:lnTo>
                  <a:lnTo>
                    <a:pt x="267" y="11"/>
                  </a:lnTo>
                  <a:lnTo>
                    <a:pt x="238" y="19"/>
                  </a:lnTo>
                  <a:lnTo>
                    <a:pt x="211" y="26"/>
                  </a:lnTo>
                  <a:lnTo>
                    <a:pt x="184" y="34"/>
                  </a:lnTo>
                  <a:lnTo>
                    <a:pt x="159" y="46"/>
                  </a:lnTo>
                  <a:lnTo>
                    <a:pt x="132" y="57"/>
                  </a:lnTo>
                  <a:lnTo>
                    <a:pt x="119" y="63"/>
                  </a:lnTo>
                  <a:lnTo>
                    <a:pt x="119" y="65"/>
                  </a:lnTo>
                  <a:lnTo>
                    <a:pt x="119" y="67"/>
                  </a:lnTo>
                  <a:lnTo>
                    <a:pt x="117" y="69"/>
                  </a:lnTo>
                  <a:lnTo>
                    <a:pt x="117" y="71"/>
                  </a:lnTo>
                  <a:lnTo>
                    <a:pt x="117" y="73"/>
                  </a:lnTo>
                  <a:lnTo>
                    <a:pt x="117" y="74"/>
                  </a:lnTo>
                  <a:lnTo>
                    <a:pt x="115" y="76"/>
                  </a:lnTo>
                  <a:lnTo>
                    <a:pt x="115" y="78"/>
                  </a:lnTo>
                  <a:lnTo>
                    <a:pt x="138" y="67"/>
                  </a:lnTo>
                  <a:lnTo>
                    <a:pt x="163" y="55"/>
                  </a:lnTo>
                  <a:lnTo>
                    <a:pt x="188" y="46"/>
                  </a:lnTo>
                  <a:lnTo>
                    <a:pt x="215" y="36"/>
                  </a:lnTo>
                  <a:lnTo>
                    <a:pt x="242" y="28"/>
                  </a:lnTo>
                  <a:lnTo>
                    <a:pt x="268" y="23"/>
                  </a:lnTo>
                  <a:lnTo>
                    <a:pt x="295" y="17"/>
                  </a:lnTo>
                  <a:lnTo>
                    <a:pt x="324" y="13"/>
                  </a:lnTo>
                  <a:lnTo>
                    <a:pt x="353" y="11"/>
                  </a:lnTo>
                  <a:lnTo>
                    <a:pt x="382" y="11"/>
                  </a:lnTo>
                  <a:lnTo>
                    <a:pt x="407" y="11"/>
                  </a:lnTo>
                  <a:lnTo>
                    <a:pt x="407" y="9"/>
                  </a:lnTo>
                  <a:lnTo>
                    <a:pt x="409" y="9"/>
                  </a:lnTo>
                  <a:lnTo>
                    <a:pt x="409" y="7"/>
                  </a:lnTo>
                  <a:lnTo>
                    <a:pt x="409" y="5"/>
                  </a:lnTo>
                  <a:lnTo>
                    <a:pt x="410" y="5"/>
                  </a:lnTo>
                  <a:lnTo>
                    <a:pt x="410" y="3"/>
                  </a:lnTo>
                  <a:lnTo>
                    <a:pt x="410" y="2"/>
                  </a:lnTo>
                  <a:lnTo>
                    <a:pt x="412" y="2"/>
                  </a:lnTo>
                  <a:close/>
                  <a:moveTo>
                    <a:pt x="0" y="1005"/>
                  </a:moveTo>
                  <a:lnTo>
                    <a:pt x="17" y="1018"/>
                  </a:lnTo>
                  <a:lnTo>
                    <a:pt x="38" y="1036"/>
                  </a:lnTo>
                  <a:lnTo>
                    <a:pt x="61" y="1051"/>
                  </a:lnTo>
                  <a:lnTo>
                    <a:pt x="84" y="1066"/>
                  </a:lnTo>
                  <a:lnTo>
                    <a:pt x="107" y="1080"/>
                  </a:lnTo>
                  <a:lnTo>
                    <a:pt x="132" y="1093"/>
                  </a:lnTo>
                  <a:lnTo>
                    <a:pt x="159" y="1105"/>
                  </a:lnTo>
                  <a:lnTo>
                    <a:pt x="184" y="1114"/>
                  </a:lnTo>
                  <a:lnTo>
                    <a:pt x="211" y="1124"/>
                  </a:lnTo>
                  <a:lnTo>
                    <a:pt x="238" y="1132"/>
                  </a:lnTo>
                  <a:lnTo>
                    <a:pt x="267" y="1137"/>
                  </a:lnTo>
                  <a:lnTo>
                    <a:pt x="293" y="1143"/>
                  </a:lnTo>
                  <a:lnTo>
                    <a:pt x="322" y="1147"/>
                  </a:lnTo>
                  <a:lnTo>
                    <a:pt x="353" y="1149"/>
                  </a:lnTo>
                  <a:lnTo>
                    <a:pt x="382" y="1149"/>
                  </a:lnTo>
                  <a:lnTo>
                    <a:pt x="410" y="1149"/>
                  </a:lnTo>
                  <a:lnTo>
                    <a:pt x="430" y="1147"/>
                  </a:lnTo>
                  <a:lnTo>
                    <a:pt x="430" y="1145"/>
                  </a:lnTo>
                  <a:lnTo>
                    <a:pt x="428" y="1143"/>
                  </a:lnTo>
                  <a:lnTo>
                    <a:pt x="428" y="1141"/>
                  </a:lnTo>
                  <a:lnTo>
                    <a:pt x="426" y="1139"/>
                  </a:lnTo>
                  <a:lnTo>
                    <a:pt x="426" y="1137"/>
                  </a:lnTo>
                  <a:lnTo>
                    <a:pt x="410" y="1137"/>
                  </a:lnTo>
                  <a:lnTo>
                    <a:pt x="382" y="1139"/>
                  </a:lnTo>
                  <a:lnTo>
                    <a:pt x="353" y="1137"/>
                  </a:lnTo>
                  <a:lnTo>
                    <a:pt x="324" y="1135"/>
                  </a:lnTo>
                  <a:lnTo>
                    <a:pt x="295" y="1132"/>
                  </a:lnTo>
                  <a:lnTo>
                    <a:pt x="268" y="1128"/>
                  </a:lnTo>
                  <a:lnTo>
                    <a:pt x="242" y="1122"/>
                  </a:lnTo>
                  <a:lnTo>
                    <a:pt x="215" y="1114"/>
                  </a:lnTo>
                  <a:lnTo>
                    <a:pt x="188" y="1105"/>
                  </a:lnTo>
                  <a:lnTo>
                    <a:pt x="163" y="1095"/>
                  </a:lnTo>
                  <a:lnTo>
                    <a:pt x="138" y="1084"/>
                  </a:lnTo>
                  <a:lnTo>
                    <a:pt x="113" y="1070"/>
                  </a:lnTo>
                  <a:lnTo>
                    <a:pt x="90" y="1057"/>
                  </a:lnTo>
                  <a:lnTo>
                    <a:pt x="67" y="1043"/>
                  </a:lnTo>
                  <a:lnTo>
                    <a:pt x="44" y="1026"/>
                  </a:lnTo>
                  <a:lnTo>
                    <a:pt x="23" y="1011"/>
                  </a:lnTo>
                  <a:lnTo>
                    <a:pt x="2" y="992"/>
                  </a:lnTo>
                  <a:lnTo>
                    <a:pt x="0" y="990"/>
                  </a:lnTo>
                  <a:lnTo>
                    <a:pt x="0" y="992"/>
                  </a:lnTo>
                  <a:lnTo>
                    <a:pt x="0" y="994"/>
                  </a:lnTo>
                  <a:lnTo>
                    <a:pt x="0" y="995"/>
                  </a:lnTo>
                  <a:lnTo>
                    <a:pt x="0" y="997"/>
                  </a:lnTo>
                  <a:lnTo>
                    <a:pt x="0" y="999"/>
                  </a:lnTo>
                  <a:lnTo>
                    <a:pt x="0" y="1001"/>
                  </a:lnTo>
                  <a:lnTo>
                    <a:pt x="0" y="1003"/>
                  </a:lnTo>
                  <a:lnTo>
                    <a:pt x="0" y="1005"/>
                  </a:lnTo>
                  <a:close/>
                </a:path>
              </a:pathLst>
            </a:custGeom>
            <a:solidFill>
              <a:srgbClr val="94D4FF"/>
            </a:solidFill>
            <a:ln w="9525">
              <a:noFill/>
              <a:round/>
            </a:ln>
          </p:spPr>
          <p:txBody>
            <a:bodyPr/>
            <a:lstStyle/>
            <a:p>
              <a:endParaRPr lang="en-US"/>
            </a:p>
          </p:txBody>
        </p:sp>
        <p:sp>
          <p:nvSpPr>
            <p:cNvPr id="21721" name="Freeform 422"/>
            <p:cNvSpPr>
              <a:spLocks noEditPoints="1"/>
            </p:cNvSpPr>
            <p:nvPr/>
          </p:nvSpPr>
          <p:spPr bwMode="auto">
            <a:xfrm>
              <a:off x="5099755" y="2673329"/>
              <a:ext cx="603956" cy="1809750"/>
            </a:xfrm>
            <a:custGeom>
              <a:avLst/>
              <a:gdLst>
                <a:gd name="T0" fmla="*/ 606425 w 428"/>
                <a:gd name="T1" fmla="*/ 0 h 1140"/>
                <a:gd name="T2" fmla="*/ 514350 w 428"/>
                <a:gd name="T3" fmla="*/ 3175 h 1140"/>
                <a:gd name="T4" fmla="*/ 423863 w 428"/>
                <a:gd name="T5" fmla="*/ 19050 h 1140"/>
                <a:gd name="T6" fmla="*/ 338138 w 428"/>
                <a:gd name="T7" fmla="*/ 39687 h 1140"/>
                <a:gd name="T8" fmla="*/ 255588 w 428"/>
                <a:gd name="T9" fmla="*/ 71437 h 1140"/>
                <a:gd name="T10" fmla="*/ 185737 w 428"/>
                <a:gd name="T11" fmla="*/ 104775 h 1140"/>
                <a:gd name="T12" fmla="*/ 185737 w 428"/>
                <a:gd name="T13" fmla="*/ 109538 h 1140"/>
                <a:gd name="T14" fmla="*/ 182562 w 428"/>
                <a:gd name="T15" fmla="*/ 115887 h 1140"/>
                <a:gd name="T16" fmla="*/ 182562 w 428"/>
                <a:gd name="T17" fmla="*/ 119062 h 1140"/>
                <a:gd name="T18" fmla="*/ 179387 w 428"/>
                <a:gd name="T19" fmla="*/ 125412 h 1140"/>
                <a:gd name="T20" fmla="*/ 222250 w 428"/>
                <a:gd name="T21" fmla="*/ 104775 h 1140"/>
                <a:gd name="T22" fmla="*/ 301625 w 428"/>
                <a:gd name="T23" fmla="*/ 71437 h 1140"/>
                <a:gd name="T24" fmla="*/ 384175 w 428"/>
                <a:gd name="T25" fmla="*/ 46037 h 1140"/>
                <a:gd name="T26" fmla="*/ 471488 w 428"/>
                <a:gd name="T27" fmla="*/ 28575 h 1140"/>
                <a:gd name="T28" fmla="*/ 560388 w 428"/>
                <a:gd name="T29" fmla="*/ 19050 h 1140"/>
                <a:gd name="T30" fmla="*/ 642938 w 428"/>
                <a:gd name="T31" fmla="*/ 19050 h 1140"/>
                <a:gd name="T32" fmla="*/ 642938 w 428"/>
                <a:gd name="T33" fmla="*/ 12700 h 1140"/>
                <a:gd name="T34" fmla="*/ 646113 w 428"/>
                <a:gd name="T35" fmla="*/ 9525 h 1140"/>
                <a:gd name="T36" fmla="*/ 649288 w 428"/>
                <a:gd name="T37" fmla="*/ 6350 h 1140"/>
                <a:gd name="T38" fmla="*/ 649288 w 428"/>
                <a:gd name="T39" fmla="*/ 0 h 1140"/>
                <a:gd name="T40" fmla="*/ 30163 w 428"/>
                <a:gd name="T41" fmla="*/ 1603375 h 1140"/>
                <a:gd name="T42" fmla="*/ 100012 w 428"/>
                <a:gd name="T43" fmla="*/ 1654175 h 1140"/>
                <a:gd name="T44" fmla="*/ 176212 w 428"/>
                <a:gd name="T45" fmla="*/ 1700213 h 1140"/>
                <a:gd name="T46" fmla="*/ 255588 w 428"/>
                <a:gd name="T47" fmla="*/ 1736725 h 1140"/>
                <a:gd name="T48" fmla="*/ 338138 w 428"/>
                <a:gd name="T49" fmla="*/ 1766888 h 1140"/>
                <a:gd name="T50" fmla="*/ 423863 w 428"/>
                <a:gd name="T51" fmla="*/ 1792288 h 1140"/>
                <a:gd name="T52" fmla="*/ 514350 w 428"/>
                <a:gd name="T53" fmla="*/ 1803400 h 1140"/>
                <a:gd name="T54" fmla="*/ 606425 w 428"/>
                <a:gd name="T55" fmla="*/ 1809750 h 1140"/>
                <a:gd name="T56" fmla="*/ 679450 w 428"/>
                <a:gd name="T57" fmla="*/ 1806575 h 1140"/>
                <a:gd name="T58" fmla="*/ 676275 w 428"/>
                <a:gd name="T59" fmla="*/ 1800225 h 1140"/>
                <a:gd name="T60" fmla="*/ 676275 w 428"/>
                <a:gd name="T61" fmla="*/ 1797050 h 1140"/>
                <a:gd name="T62" fmla="*/ 673100 w 428"/>
                <a:gd name="T63" fmla="*/ 1792288 h 1140"/>
                <a:gd name="T64" fmla="*/ 673100 w 428"/>
                <a:gd name="T65" fmla="*/ 1789113 h 1140"/>
                <a:gd name="T66" fmla="*/ 606425 w 428"/>
                <a:gd name="T67" fmla="*/ 1792288 h 1140"/>
                <a:gd name="T68" fmla="*/ 514350 w 428"/>
                <a:gd name="T69" fmla="*/ 1789113 h 1140"/>
                <a:gd name="T70" fmla="*/ 425450 w 428"/>
                <a:gd name="T71" fmla="*/ 1773238 h 1140"/>
                <a:gd name="T72" fmla="*/ 341312 w 428"/>
                <a:gd name="T73" fmla="*/ 1752600 h 1140"/>
                <a:gd name="T74" fmla="*/ 261938 w 428"/>
                <a:gd name="T75" fmla="*/ 1720850 h 1140"/>
                <a:gd name="T76" fmla="*/ 182562 w 428"/>
                <a:gd name="T77" fmla="*/ 1684338 h 1140"/>
                <a:gd name="T78" fmla="*/ 109538 w 428"/>
                <a:gd name="T79" fmla="*/ 1639888 h 1140"/>
                <a:gd name="T80" fmla="*/ 42862 w 428"/>
                <a:gd name="T81" fmla="*/ 1590675 h 1140"/>
                <a:gd name="T82" fmla="*/ 0 w 428"/>
                <a:gd name="T83" fmla="*/ 1550987 h 1140"/>
                <a:gd name="T84" fmla="*/ 0 w 428"/>
                <a:gd name="T85" fmla="*/ 1557337 h 1140"/>
                <a:gd name="T86" fmla="*/ 0 w 428"/>
                <a:gd name="T87" fmla="*/ 1563687 h 1140"/>
                <a:gd name="T88" fmla="*/ 0 w 428"/>
                <a:gd name="T89" fmla="*/ 1570037 h 1140"/>
                <a:gd name="T90" fmla="*/ 0 w 428"/>
                <a:gd name="T91" fmla="*/ 1574800 h 114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28"/>
                <a:gd name="T139" fmla="*/ 0 h 1140"/>
                <a:gd name="T140" fmla="*/ 428 w 428"/>
                <a:gd name="T141" fmla="*/ 1140 h 114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28" h="1140">
                  <a:moveTo>
                    <a:pt x="409" y="0"/>
                  </a:moveTo>
                  <a:lnTo>
                    <a:pt x="382" y="0"/>
                  </a:lnTo>
                  <a:lnTo>
                    <a:pt x="353" y="0"/>
                  </a:lnTo>
                  <a:lnTo>
                    <a:pt x="324" y="2"/>
                  </a:lnTo>
                  <a:lnTo>
                    <a:pt x="295" y="6"/>
                  </a:lnTo>
                  <a:lnTo>
                    <a:pt x="267" y="12"/>
                  </a:lnTo>
                  <a:lnTo>
                    <a:pt x="240" y="18"/>
                  </a:lnTo>
                  <a:lnTo>
                    <a:pt x="213" y="25"/>
                  </a:lnTo>
                  <a:lnTo>
                    <a:pt x="186" y="35"/>
                  </a:lnTo>
                  <a:lnTo>
                    <a:pt x="161" y="45"/>
                  </a:lnTo>
                  <a:lnTo>
                    <a:pt x="134" y="56"/>
                  </a:lnTo>
                  <a:lnTo>
                    <a:pt x="117" y="66"/>
                  </a:lnTo>
                  <a:lnTo>
                    <a:pt x="117" y="68"/>
                  </a:lnTo>
                  <a:lnTo>
                    <a:pt x="117" y="69"/>
                  </a:lnTo>
                  <a:lnTo>
                    <a:pt x="115" y="71"/>
                  </a:lnTo>
                  <a:lnTo>
                    <a:pt x="115" y="73"/>
                  </a:lnTo>
                  <a:lnTo>
                    <a:pt x="115" y="75"/>
                  </a:lnTo>
                  <a:lnTo>
                    <a:pt x="113" y="77"/>
                  </a:lnTo>
                  <a:lnTo>
                    <a:pt x="113" y="79"/>
                  </a:lnTo>
                  <a:lnTo>
                    <a:pt x="115" y="79"/>
                  </a:lnTo>
                  <a:lnTo>
                    <a:pt x="140" y="66"/>
                  </a:lnTo>
                  <a:lnTo>
                    <a:pt x="165" y="54"/>
                  </a:lnTo>
                  <a:lnTo>
                    <a:pt x="190" y="45"/>
                  </a:lnTo>
                  <a:lnTo>
                    <a:pt x="215" y="37"/>
                  </a:lnTo>
                  <a:lnTo>
                    <a:pt x="242" y="29"/>
                  </a:lnTo>
                  <a:lnTo>
                    <a:pt x="268" y="21"/>
                  </a:lnTo>
                  <a:lnTo>
                    <a:pt x="297" y="18"/>
                  </a:lnTo>
                  <a:lnTo>
                    <a:pt x="324" y="14"/>
                  </a:lnTo>
                  <a:lnTo>
                    <a:pt x="353" y="12"/>
                  </a:lnTo>
                  <a:lnTo>
                    <a:pt x="382" y="10"/>
                  </a:lnTo>
                  <a:lnTo>
                    <a:pt x="405" y="12"/>
                  </a:lnTo>
                  <a:lnTo>
                    <a:pt x="405" y="10"/>
                  </a:lnTo>
                  <a:lnTo>
                    <a:pt x="405" y="8"/>
                  </a:lnTo>
                  <a:lnTo>
                    <a:pt x="407" y="8"/>
                  </a:lnTo>
                  <a:lnTo>
                    <a:pt x="407" y="6"/>
                  </a:lnTo>
                  <a:lnTo>
                    <a:pt x="407" y="4"/>
                  </a:lnTo>
                  <a:lnTo>
                    <a:pt x="409" y="4"/>
                  </a:lnTo>
                  <a:lnTo>
                    <a:pt x="409" y="2"/>
                  </a:lnTo>
                  <a:lnTo>
                    <a:pt x="409" y="0"/>
                  </a:lnTo>
                  <a:close/>
                  <a:moveTo>
                    <a:pt x="0" y="992"/>
                  </a:moveTo>
                  <a:lnTo>
                    <a:pt x="19" y="1010"/>
                  </a:lnTo>
                  <a:lnTo>
                    <a:pt x="42" y="1027"/>
                  </a:lnTo>
                  <a:lnTo>
                    <a:pt x="63" y="1042"/>
                  </a:lnTo>
                  <a:lnTo>
                    <a:pt x="86" y="1058"/>
                  </a:lnTo>
                  <a:lnTo>
                    <a:pt x="111" y="1071"/>
                  </a:lnTo>
                  <a:lnTo>
                    <a:pt x="134" y="1083"/>
                  </a:lnTo>
                  <a:lnTo>
                    <a:pt x="161" y="1094"/>
                  </a:lnTo>
                  <a:lnTo>
                    <a:pt x="186" y="1106"/>
                  </a:lnTo>
                  <a:lnTo>
                    <a:pt x="213" y="1113"/>
                  </a:lnTo>
                  <a:lnTo>
                    <a:pt x="240" y="1121"/>
                  </a:lnTo>
                  <a:lnTo>
                    <a:pt x="267" y="1129"/>
                  </a:lnTo>
                  <a:lnTo>
                    <a:pt x="295" y="1132"/>
                  </a:lnTo>
                  <a:lnTo>
                    <a:pt x="324" y="1136"/>
                  </a:lnTo>
                  <a:lnTo>
                    <a:pt x="353" y="1138"/>
                  </a:lnTo>
                  <a:lnTo>
                    <a:pt x="382" y="1140"/>
                  </a:lnTo>
                  <a:lnTo>
                    <a:pt x="410" y="1138"/>
                  </a:lnTo>
                  <a:lnTo>
                    <a:pt x="428" y="1138"/>
                  </a:lnTo>
                  <a:lnTo>
                    <a:pt x="428" y="1136"/>
                  </a:lnTo>
                  <a:lnTo>
                    <a:pt x="426" y="1134"/>
                  </a:lnTo>
                  <a:lnTo>
                    <a:pt x="426" y="1132"/>
                  </a:lnTo>
                  <a:lnTo>
                    <a:pt x="426" y="1130"/>
                  </a:lnTo>
                  <a:lnTo>
                    <a:pt x="424" y="1129"/>
                  </a:lnTo>
                  <a:lnTo>
                    <a:pt x="424" y="1127"/>
                  </a:lnTo>
                  <a:lnTo>
                    <a:pt x="410" y="1129"/>
                  </a:lnTo>
                  <a:lnTo>
                    <a:pt x="382" y="1129"/>
                  </a:lnTo>
                  <a:lnTo>
                    <a:pt x="353" y="1129"/>
                  </a:lnTo>
                  <a:lnTo>
                    <a:pt x="324" y="1127"/>
                  </a:lnTo>
                  <a:lnTo>
                    <a:pt x="297" y="1123"/>
                  </a:lnTo>
                  <a:lnTo>
                    <a:pt x="268" y="1117"/>
                  </a:lnTo>
                  <a:lnTo>
                    <a:pt x="242" y="1111"/>
                  </a:lnTo>
                  <a:lnTo>
                    <a:pt x="215" y="1104"/>
                  </a:lnTo>
                  <a:lnTo>
                    <a:pt x="190" y="1094"/>
                  </a:lnTo>
                  <a:lnTo>
                    <a:pt x="165" y="1084"/>
                  </a:lnTo>
                  <a:lnTo>
                    <a:pt x="140" y="1073"/>
                  </a:lnTo>
                  <a:lnTo>
                    <a:pt x="115" y="1061"/>
                  </a:lnTo>
                  <a:lnTo>
                    <a:pt x="92" y="1048"/>
                  </a:lnTo>
                  <a:lnTo>
                    <a:pt x="69" y="1033"/>
                  </a:lnTo>
                  <a:lnTo>
                    <a:pt x="48" y="1017"/>
                  </a:lnTo>
                  <a:lnTo>
                    <a:pt x="27" y="1002"/>
                  </a:lnTo>
                  <a:lnTo>
                    <a:pt x="6" y="983"/>
                  </a:lnTo>
                  <a:lnTo>
                    <a:pt x="0" y="977"/>
                  </a:lnTo>
                  <a:lnTo>
                    <a:pt x="0" y="979"/>
                  </a:lnTo>
                  <a:lnTo>
                    <a:pt x="0" y="981"/>
                  </a:lnTo>
                  <a:lnTo>
                    <a:pt x="0" y="983"/>
                  </a:lnTo>
                  <a:lnTo>
                    <a:pt x="0" y="985"/>
                  </a:lnTo>
                  <a:lnTo>
                    <a:pt x="0" y="987"/>
                  </a:lnTo>
                  <a:lnTo>
                    <a:pt x="0" y="989"/>
                  </a:lnTo>
                  <a:lnTo>
                    <a:pt x="0" y="990"/>
                  </a:lnTo>
                  <a:lnTo>
                    <a:pt x="0" y="992"/>
                  </a:lnTo>
                  <a:close/>
                </a:path>
              </a:pathLst>
            </a:custGeom>
            <a:solidFill>
              <a:srgbClr val="95D4FF"/>
            </a:solidFill>
            <a:ln w="9525">
              <a:noFill/>
              <a:round/>
            </a:ln>
          </p:spPr>
          <p:txBody>
            <a:bodyPr/>
            <a:lstStyle/>
            <a:p>
              <a:endParaRPr lang="en-US"/>
            </a:p>
          </p:txBody>
        </p:sp>
        <p:sp>
          <p:nvSpPr>
            <p:cNvPr id="21722" name="Freeform 423"/>
            <p:cNvSpPr>
              <a:spLocks noEditPoints="1"/>
            </p:cNvSpPr>
            <p:nvPr/>
          </p:nvSpPr>
          <p:spPr bwMode="auto">
            <a:xfrm>
              <a:off x="5099757" y="2682854"/>
              <a:ext cx="601133" cy="1790700"/>
            </a:xfrm>
            <a:custGeom>
              <a:avLst/>
              <a:gdLst>
                <a:gd name="T0" fmla="*/ 606425 w 426"/>
                <a:gd name="T1" fmla="*/ 0 h 1128"/>
                <a:gd name="T2" fmla="*/ 514350 w 426"/>
                <a:gd name="T3" fmla="*/ 3175 h 1128"/>
                <a:gd name="T4" fmla="*/ 425450 w 426"/>
                <a:gd name="T5" fmla="*/ 19050 h 1128"/>
                <a:gd name="T6" fmla="*/ 341312 w 426"/>
                <a:gd name="T7" fmla="*/ 39687 h 1128"/>
                <a:gd name="T8" fmla="*/ 258763 w 426"/>
                <a:gd name="T9" fmla="*/ 69850 h 1128"/>
                <a:gd name="T10" fmla="*/ 182562 w 426"/>
                <a:gd name="T11" fmla="*/ 106363 h 1128"/>
                <a:gd name="T12" fmla="*/ 182562 w 426"/>
                <a:gd name="T13" fmla="*/ 109538 h 1128"/>
                <a:gd name="T14" fmla="*/ 179387 w 426"/>
                <a:gd name="T15" fmla="*/ 115887 h 1128"/>
                <a:gd name="T16" fmla="*/ 179387 w 426"/>
                <a:gd name="T17" fmla="*/ 122237 h 1128"/>
                <a:gd name="T18" fmla="*/ 176212 w 426"/>
                <a:gd name="T19" fmla="*/ 128587 h 1128"/>
                <a:gd name="T20" fmla="*/ 225425 w 426"/>
                <a:gd name="T21" fmla="*/ 103188 h 1128"/>
                <a:gd name="T22" fmla="*/ 304800 w 426"/>
                <a:gd name="T23" fmla="*/ 69850 h 1128"/>
                <a:gd name="T24" fmla="*/ 387350 w 426"/>
                <a:gd name="T25" fmla="*/ 42862 h 1128"/>
                <a:gd name="T26" fmla="*/ 471488 w 426"/>
                <a:gd name="T27" fmla="*/ 26988 h 1128"/>
                <a:gd name="T28" fmla="*/ 560388 w 426"/>
                <a:gd name="T29" fmla="*/ 19050 h 1128"/>
                <a:gd name="T30" fmla="*/ 639763 w 426"/>
                <a:gd name="T31" fmla="*/ 19050 h 1128"/>
                <a:gd name="T32" fmla="*/ 639763 w 426"/>
                <a:gd name="T33" fmla="*/ 12700 h 1128"/>
                <a:gd name="T34" fmla="*/ 642938 w 426"/>
                <a:gd name="T35" fmla="*/ 9525 h 1128"/>
                <a:gd name="T36" fmla="*/ 642938 w 426"/>
                <a:gd name="T37" fmla="*/ 3175 h 1128"/>
                <a:gd name="T38" fmla="*/ 646113 w 426"/>
                <a:gd name="T39" fmla="*/ 0 h 1128"/>
                <a:gd name="T40" fmla="*/ 3175 w 426"/>
                <a:gd name="T41" fmla="*/ 1557337 h 1128"/>
                <a:gd name="T42" fmla="*/ 69850 w 426"/>
                <a:gd name="T43" fmla="*/ 1611312 h 1128"/>
                <a:gd name="T44" fmla="*/ 142875 w 426"/>
                <a:gd name="T45" fmla="*/ 1660525 h 1128"/>
                <a:gd name="T46" fmla="*/ 219075 w 426"/>
                <a:gd name="T47" fmla="*/ 1703388 h 1128"/>
                <a:gd name="T48" fmla="*/ 298450 w 426"/>
                <a:gd name="T49" fmla="*/ 1736725 h 1128"/>
                <a:gd name="T50" fmla="*/ 384175 w 426"/>
                <a:gd name="T51" fmla="*/ 1763713 h 1128"/>
                <a:gd name="T52" fmla="*/ 468313 w 426"/>
                <a:gd name="T53" fmla="*/ 1779588 h 1128"/>
                <a:gd name="T54" fmla="*/ 560388 w 426"/>
                <a:gd name="T55" fmla="*/ 1787525 h 1128"/>
                <a:gd name="T56" fmla="*/ 650875 w 426"/>
                <a:gd name="T57" fmla="*/ 1787525 h 1128"/>
                <a:gd name="T58" fmla="*/ 676275 w 426"/>
                <a:gd name="T59" fmla="*/ 1784350 h 1128"/>
                <a:gd name="T60" fmla="*/ 673100 w 426"/>
                <a:gd name="T61" fmla="*/ 1782763 h 1128"/>
                <a:gd name="T62" fmla="*/ 669925 w 426"/>
                <a:gd name="T63" fmla="*/ 1776413 h 1128"/>
                <a:gd name="T64" fmla="*/ 669925 w 426"/>
                <a:gd name="T65" fmla="*/ 1773238 h 1128"/>
                <a:gd name="T66" fmla="*/ 650875 w 426"/>
                <a:gd name="T67" fmla="*/ 1773238 h 1128"/>
                <a:gd name="T68" fmla="*/ 560388 w 426"/>
                <a:gd name="T69" fmla="*/ 1773238 h 1128"/>
                <a:gd name="T70" fmla="*/ 471488 w 426"/>
                <a:gd name="T71" fmla="*/ 1763713 h 1128"/>
                <a:gd name="T72" fmla="*/ 387350 w 426"/>
                <a:gd name="T73" fmla="*/ 1746250 h 1128"/>
                <a:gd name="T74" fmla="*/ 304800 w 426"/>
                <a:gd name="T75" fmla="*/ 1720850 h 1128"/>
                <a:gd name="T76" fmla="*/ 225425 w 426"/>
                <a:gd name="T77" fmla="*/ 1687513 h 1128"/>
                <a:gd name="T78" fmla="*/ 152400 w 426"/>
                <a:gd name="T79" fmla="*/ 1644650 h 1128"/>
                <a:gd name="T80" fmla="*/ 82550 w 426"/>
                <a:gd name="T81" fmla="*/ 1598612 h 1128"/>
                <a:gd name="T82" fmla="*/ 14288 w 426"/>
                <a:gd name="T83" fmla="*/ 1544637 h 1128"/>
                <a:gd name="T84" fmla="*/ 0 w 426"/>
                <a:gd name="T85" fmla="*/ 1531937 h 1128"/>
                <a:gd name="T86" fmla="*/ 0 w 426"/>
                <a:gd name="T87" fmla="*/ 1538287 h 1128"/>
                <a:gd name="T88" fmla="*/ 0 w 426"/>
                <a:gd name="T89" fmla="*/ 1544637 h 1128"/>
                <a:gd name="T90" fmla="*/ 0 w 426"/>
                <a:gd name="T91" fmla="*/ 1550987 h 11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26"/>
                <a:gd name="T139" fmla="*/ 0 h 1128"/>
                <a:gd name="T140" fmla="*/ 426 w 426"/>
                <a:gd name="T141" fmla="*/ 1128 h 11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26" h="1128">
                  <a:moveTo>
                    <a:pt x="407" y="0"/>
                  </a:moveTo>
                  <a:lnTo>
                    <a:pt x="382" y="0"/>
                  </a:lnTo>
                  <a:lnTo>
                    <a:pt x="353" y="0"/>
                  </a:lnTo>
                  <a:lnTo>
                    <a:pt x="324" y="2"/>
                  </a:lnTo>
                  <a:lnTo>
                    <a:pt x="295" y="6"/>
                  </a:lnTo>
                  <a:lnTo>
                    <a:pt x="268" y="12"/>
                  </a:lnTo>
                  <a:lnTo>
                    <a:pt x="242" y="17"/>
                  </a:lnTo>
                  <a:lnTo>
                    <a:pt x="215" y="25"/>
                  </a:lnTo>
                  <a:lnTo>
                    <a:pt x="188" y="35"/>
                  </a:lnTo>
                  <a:lnTo>
                    <a:pt x="163" y="44"/>
                  </a:lnTo>
                  <a:lnTo>
                    <a:pt x="138" y="56"/>
                  </a:lnTo>
                  <a:lnTo>
                    <a:pt x="115" y="67"/>
                  </a:lnTo>
                  <a:lnTo>
                    <a:pt x="115" y="69"/>
                  </a:lnTo>
                  <a:lnTo>
                    <a:pt x="113" y="71"/>
                  </a:lnTo>
                  <a:lnTo>
                    <a:pt x="113" y="73"/>
                  </a:lnTo>
                  <a:lnTo>
                    <a:pt x="113" y="75"/>
                  </a:lnTo>
                  <a:lnTo>
                    <a:pt x="113" y="77"/>
                  </a:lnTo>
                  <a:lnTo>
                    <a:pt x="111" y="79"/>
                  </a:lnTo>
                  <a:lnTo>
                    <a:pt x="111" y="81"/>
                  </a:lnTo>
                  <a:lnTo>
                    <a:pt x="119" y="77"/>
                  </a:lnTo>
                  <a:lnTo>
                    <a:pt x="142" y="65"/>
                  </a:lnTo>
                  <a:lnTo>
                    <a:pt x="167" y="54"/>
                  </a:lnTo>
                  <a:lnTo>
                    <a:pt x="192" y="44"/>
                  </a:lnTo>
                  <a:lnTo>
                    <a:pt x="217" y="35"/>
                  </a:lnTo>
                  <a:lnTo>
                    <a:pt x="244" y="27"/>
                  </a:lnTo>
                  <a:lnTo>
                    <a:pt x="270" y="21"/>
                  </a:lnTo>
                  <a:lnTo>
                    <a:pt x="297" y="17"/>
                  </a:lnTo>
                  <a:lnTo>
                    <a:pt x="326" y="14"/>
                  </a:lnTo>
                  <a:lnTo>
                    <a:pt x="353" y="12"/>
                  </a:lnTo>
                  <a:lnTo>
                    <a:pt x="382" y="10"/>
                  </a:lnTo>
                  <a:lnTo>
                    <a:pt x="403" y="12"/>
                  </a:lnTo>
                  <a:lnTo>
                    <a:pt x="403" y="10"/>
                  </a:lnTo>
                  <a:lnTo>
                    <a:pt x="403" y="8"/>
                  </a:lnTo>
                  <a:lnTo>
                    <a:pt x="403" y="6"/>
                  </a:lnTo>
                  <a:lnTo>
                    <a:pt x="405" y="6"/>
                  </a:lnTo>
                  <a:lnTo>
                    <a:pt x="405" y="4"/>
                  </a:lnTo>
                  <a:lnTo>
                    <a:pt x="405" y="2"/>
                  </a:lnTo>
                  <a:lnTo>
                    <a:pt x="407" y="2"/>
                  </a:lnTo>
                  <a:lnTo>
                    <a:pt x="407" y="0"/>
                  </a:lnTo>
                  <a:close/>
                  <a:moveTo>
                    <a:pt x="0" y="979"/>
                  </a:moveTo>
                  <a:lnTo>
                    <a:pt x="2" y="981"/>
                  </a:lnTo>
                  <a:lnTo>
                    <a:pt x="23" y="1000"/>
                  </a:lnTo>
                  <a:lnTo>
                    <a:pt x="44" y="1015"/>
                  </a:lnTo>
                  <a:lnTo>
                    <a:pt x="67" y="1032"/>
                  </a:lnTo>
                  <a:lnTo>
                    <a:pt x="90" y="1046"/>
                  </a:lnTo>
                  <a:lnTo>
                    <a:pt x="113" y="1059"/>
                  </a:lnTo>
                  <a:lnTo>
                    <a:pt x="138" y="1073"/>
                  </a:lnTo>
                  <a:lnTo>
                    <a:pt x="163" y="1084"/>
                  </a:lnTo>
                  <a:lnTo>
                    <a:pt x="188" y="1094"/>
                  </a:lnTo>
                  <a:lnTo>
                    <a:pt x="215" y="1103"/>
                  </a:lnTo>
                  <a:lnTo>
                    <a:pt x="242" y="1111"/>
                  </a:lnTo>
                  <a:lnTo>
                    <a:pt x="268" y="1117"/>
                  </a:lnTo>
                  <a:lnTo>
                    <a:pt x="295" y="1121"/>
                  </a:lnTo>
                  <a:lnTo>
                    <a:pt x="324" y="1124"/>
                  </a:lnTo>
                  <a:lnTo>
                    <a:pt x="353" y="1126"/>
                  </a:lnTo>
                  <a:lnTo>
                    <a:pt x="382" y="1128"/>
                  </a:lnTo>
                  <a:lnTo>
                    <a:pt x="410" y="1126"/>
                  </a:lnTo>
                  <a:lnTo>
                    <a:pt x="426" y="1126"/>
                  </a:lnTo>
                  <a:lnTo>
                    <a:pt x="426" y="1124"/>
                  </a:lnTo>
                  <a:lnTo>
                    <a:pt x="424" y="1123"/>
                  </a:lnTo>
                  <a:lnTo>
                    <a:pt x="424" y="1121"/>
                  </a:lnTo>
                  <a:lnTo>
                    <a:pt x="422" y="1119"/>
                  </a:lnTo>
                  <a:lnTo>
                    <a:pt x="422" y="1117"/>
                  </a:lnTo>
                  <a:lnTo>
                    <a:pt x="420" y="1115"/>
                  </a:lnTo>
                  <a:lnTo>
                    <a:pt x="410" y="1117"/>
                  </a:lnTo>
                  <a:lnTo>
                    <a:pt x="382" y="1117"/>
                  </a:lnTo>
                  <a:lnTo>
                    <a:pt x="353" y="1117"/>
                  </a:lnTo>
                  <a:lnTo>
                    <a:pt x="326" y="1115"/>
                  </a:lnTo>
                  <a:lnTo>
                    <a:pt x="297" y="1111"/>
                  </a:lnTo>
                  <a:lnTo>
                    <a:pt x="270" y="1105"/>
                  </a:lnTo>
                  <a:lnTo>
                    <a:pt x="244" y="1100"/>
                  </a:lnTo>
                  <a:lnTo>
                    <a:pt x="217" y="1092"/>
                  </a:lnTo>
                  <a:lnTo>
                    <a:pt x="192" y="1084"/>
                  </a:lnTo>
                  <a:lnTo>
                    <a:pt x="167" y="1075"/>
                  </a:lnTo>
                  <a:lnTo>
                    <a:pt x="142" y="1063"/>
                  </a:lnTo>
                  <a:lnTo>
                    <a:pt x="119" y="1050"/>
                  </a:lnTo>
                  <a:lnTo>
                    <a:pt x="96" y="1036"/>
                  </a:lnTo>
                  <a:lnTo>
                    <a:pt x="73" y="1023"/>
                  </a:lnTo>
                  <a:lnTo>
                    <a:pt x="52" y="1007"/>
                  </a:lnTo>
                  <a:lnTo>
                    <a:pt x="30" y="990"/>
                  </a:lnTo>
                  <a:lnTo>
                    <a:pt x="9" y="973"/>
                  </a:lnTo>
                  <a:lnTo>
                    <a:pt x="0" y="963"/>
                  </a:lnTo>
                  <a:lnTo>
                    <a:pt x="0" y="965"/>
                  </a:lnTo>
                  <a:lnTo>
                    <a:pt x="0" y="967"/>
                  </a:lnTo>
                  <a:lnTo>
                    <a:pt x="0" y="969"/>
                  </a:lnTo>
                  <a:lnTo>
                    <a:pt x="0" y="971"/>
                  </a:lnTo>
                  <a:lnTo>
                    <a:pt x="0" y="973"/>
                  </a:lnTo>
                  <a:lnTo>
                    <a:pt x="0" y="975"/>
                  </a:lnTo>
                  <a:lnTo>
                    <a:pt x="0" y="977"/>
                  </a:lnTo>
                  <a:lnTo>
                    <a:pt x="0" y="979"/>
                  </a:lnTo>
                  <a:close/>
                </a:path>
              </a:pathLst>
            </a:custGeom>
            <a:solidFill>
              <a:srgbClr val="96D5FF"/>
            </a:solidFill>
            <a:ln w="9525">
              <a:noFill/>
              <a:round/>
            </a:ln>
          </p:spPr>
          <p:txBody>
            <a:bodyPr/>
            <a:lstStyle/>
            <a:p>
              <a:endParaRPr lang="en-US"/>
            </a:p>
          </p:txBody>
        </p:sp>
        <p:sp>
          <p:nvSpPr>
            <p:cNvPr id="21723" name="Freeform 424"/>
            <p:cNvSpPr>
              <a:spLocks noEditPoints="1"/>
            </p:cNvSpPr>
            <p:nvPr/>
          </p:nvSpPr>
          <p:spPr bwMode="auto">
            <a:xfrm>
              <a:off x="5099757" y="2689207"/>
              <a:ext cx="598311" cy="1776413"/>
            </a:xfrm>
            <a:custGeom>
              <a:avLst/>
              <a:gdLst>
                <a:gd name="T0" fmla="*/ 606425 w 424"/>
                <a:gd name="T1" fmla="*/ 0 h 1119"/>
                <a:gd name="T2" fmla="*/ 514350 w 424"/>
                <a:gd name="T3" fmla="*/ 6350 h 1119"/>
                <a:gd name="T4" fmla="*/ 425450 w 424"/>
                <a:gd name="T5" fmla="*/ 17463 h 1119"/>
                <a:gd name="T6" fmla="*/ 341312 w 424"/>
                <a:gd name="T7" fmla="*/ 42863 h 1119"/>
                <a:gd name="T8" fmla="*/ 261938 w 424"/>
                <a:gd name="T9" fmla="*/ 69850 h 1119"/>
                <a:gd name="T10" fmla="*/ 182562 w 424"/>
                <a:gd name="T11" fmla="*/ 109538 h 1119"/>
                <a:gd name="T12" fmla="*/ 179387 w 424"/>
                <a:gd name="T13" fmla="*/ 112713 h 1119"/>
                <a:gd name="T14" fmla="*/ 176212 w 424"/>
                <a:gd name="T15" fmla="*/ 119063 h 1119"/>
                <a:gd name="T16" fmla="*/ 176212 w 424"/>
                <a:gd name="T17" fmla="*/ 125413 h 1119"/>
                <a:gd name="T18" fmla="*/ 173037 w 424"/>
                <a:gd name="T19" fmla="*/ 130175 h 1119"/>
                <a:gd name="T20" fmla="*/ 192087 w 424"/>
                <a:gd name="T21" fmla="*/ 125413 h 1119"/>
                <a:gd name="T22" fmla="*/ 268288 w 424"/>
                <a:gd name="T23" fmla="*/ 85725 h 1119"/>
                <a:gd name="T24" fmla="*/ 347662 w 424"/>
                <a:gd name="T25" fmla="*/ 57150 h 1119"/>
                <a:gd name="T26" fmla="*/ 431800 w 424"/>
                <a:gd name="T27" fmla="*/ 36513 h 1119"/>
                <a:gd name="T28" fmla="*/ 517525 w 424"/>
                <a:gd name="T29" fmla="*/ 23813 h 1119"/>
                <a:gd name="T30" fmla="*/ 606425 w 424"/>
                <a:gd name="T31" fmla="*/ 17463 h 1119"/>
                <a:gd name="T32" fmla="*/ 636588 w 424"/>
                <a:gd name="T33" fmla="*/ 17463 h 1119"/>
                <a:gd name="T34" fmla="*/ 636588 w 424"/>
                <a:gd name="T35" fmla="*/ 12700 h 1119"/>
                <a:gd name="T36" fmla="*/ 639763 w 424"/>
                <a:gd name="T37" fmla="*/ 9525 h 1119"/>
                <a:gd name="T38" fmla="*/ 639763 w 424"/>
                <a:gd name="T39" fmla="*/ 3175 h 1119"/>
                <a:gd name="T40" fmla="*/ 0 w 424"/>
                <a:gd name="T41" fmla="*/ 1535113 h 1119"/>
                <a:gd name="T42" fmla="*/ 42862 w 424"/>
                <a:gd name="T43" fmla="*/ 1574800 h 1119"/>
                <a:gd name="T44" fmla="*/ 109538 w 424"/>
                <a:gd name="T45" fmla="*/ 1624013 h 1119"/>
                <a:gd name="T46" fmla="*/ 182562 w 424"/>
                <a:gd name="T47" fmla="*/ 1668463 h 1119"/>
                <a:gd name="T48" fmla="*/ 261938 w 424"/>
                <a:gd name="T49" fmla="*/ 1704976 h 1119"/>
                <a:gd name="T50" fmla="*/ 341312 w 424"/>
                <a:gd name="T51" fmla="*/ 1736726 h 1119"/>
                <a:gd name="T52" fmla="*/ 425450 w 424"/>
                <a:gd name="T53" fmla="*/ 1757363 h 1119"/>
                <a:gd name="T54" fmla="*/ 514350 w 424"/>
                <a:gd name="T55" fmla="*/ 1773238 h 1119"/>
                <a:gd name="T56" fmla="*/ 606425 w 424"/>
                <a:gd name="T57" fmla="*/ 1776413 h 1119"/>
                <a:gd name="T58" fmla="*/ 673100 w 424"/>
                <a:gd name="T59" fmla="*/ 1773238 h 1119"/>
                <a:gd name="T60" fmla="*/ 669925 w 424"/>
                <a:gd name="T61" fmla="*/ 1770063 h 1119"/>
                <a:gd name="T62" fmla="*/ 666750 w 424"/>
                <a:gd name="T63" fmla="*/ 1763713 h 1119"/>
                <a:gd name="T64" fmla="*/ 666750 w 424"/>
                <a:gd name="T65" fmla="*/ 1760538 h 1119"/>
                <a:gd name="T66" fmla="*/ 663575 w 424"/>
                <a:gd name="T67" fmla="*/ 1757363 h 1119"/>
                <a:gd name="T68" fmla="*/ 606425 w 424"/>
                <a:gd name="T69" fmla="*/ 1757363 h 1119"/>
                <a:gd name="T70" fmla="*/ 517525 w 424"/>
                <a:gd name="T71" fmla="*/ 1754188 h 1119"/>
                <a:gd name="T72" fmla="*/ 431800 w 424"/>
                <a:gd name="T73" fmla="*/ 1741488 h 1119"/>
                <a:gd name="T74" fmla="*/ 347662 w 424"/>
                <a:gd name="T75" fmla="*/ 1720851 h 1119"/>
                <a:gd name="T76" fmla="*/ 268288 w 424"/>
                <a:gd name="T77" fmla="*/ 1690688 h 1119"/>
                <a:gd name="T78" fmla="*/ 192087 w 424"/>
                <a:gd name="T79" fmla="*/ 1654176 h 1119"/>
                <a:gd name="T80" fmla="*/ 119063 w 424"/>
                <a:gd name="T81" fmla="*/ 1611313 h 1119"/>
                <a:gd name="T82" fmla="*/ 50800 w 424"/>
                <a:gd name="T83" fmla="*/ 1558925 h 1119"/>
                <a:gd name="T84" fmla="*/ 0 w 424"/>
                <a:gd name="T85" fmla="*/ 1511300 h 1119"/>
                <a:gd name="T86" fmla="*/ 0 w 424"/>
                <a:gd name="T87" fmla="*/ 1516063 h 1119"/>
                <a:gd name="T88" fmla="*/ 0 w 424"/>
                <a:gd name="T89" fmla="*/ 1522413 h 1119"/>
                <a:gd name="T90" fmla="*/ 0 w 424"/>
                <a:gd name="T91" fmla="*/ 1528763 h 1119"/>
                <a:gd name="T92" fmla="*/ 0 w 424"/>
                <a:gd name="T93" fmla="*/ 1535113 h 111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24"/>
                <a:gd name="T142" fmla="*/ 0 h 1119"/>
                <a:gd name="T143" fmla="*/ 424 w 424"/>
                <a:gd name="T144" fmla="*/ 1119 h 111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24" h="1119">
                  <a:moveTo>
                    <a:pt x="405" y="2"/>
                  </a:moveTo>
                  <a:lnTo>
                    <a:pt x="382" y="0"/>
                  </a:lnTo>
                  <a:lnTo>
                    <a:pt x="353" y="2"/>
                  </a:lnTo>
                  <a:lnTo>
                    <a:pt x="324" y="4"/>
                  </a:lnTo>
                  <a:lnTo>
                    <a:pt x="297" y="8"/>
                  </a:lnTo>
                  <a:lnTo>
                    <a:pt x="268" y="11"/>
                  </a:lnTo>
                  <a:lnTo>
                    <a:pt x="242" y="19"/>
                  </a:lnTo>
                  <a:lnTo>
                    <a:pt x="215" y="27"/>
                  </a:lnTo>
                  <a:lnTo>
                    <a:pt x="190" y="35"/>
                  </a:lnTo>
                  <a:lnTo>
                    <a:pt x="165" y="44"/>
                  </a:lnTo>
                  <a:lnTo>
                    <a:pt x="140" y="56"/>
                  </a:lnTo>
                  <a:lnTo>
                    <a:pt x="115" y="69"/>
                  </a:lnTo>
                  <a:lnTo>
                    <a:pt x="113" y="69"/>
                  </a:lnTo>
                  <a:lnTo>
                    <a:pt x="113" y="71"/>
                  </a:lnTo>
                  <a:lnTo>
                    <a:pt x="113" y="73"/>
                  </a:lnTo>
                  <a:lnTo>
                    <a:pt x="111" y="75"/>
                  </a:lnTo>
                  <a:lnTo>
                    <a:pt x="111" y="77"/>
                  </a:lnTo>
                  <a:lnTo>
                    <a:pt x="111" y="79"/>
                  </a:lnTo>
                  <a:lnTo>
                    <a:pt x="111" y="81"/>
                  </a:lnTo>
                  <a:lnTo>
                    <a:pt x="109" y="82"/>
                  </a:lnTo>
                  <a:lnTo>
                    <a:pt x="109" y="84"/>
                  </a:lnTo>
                  <a:lnTo>
                    <a:pt x="121" y="79"/>
                  </a:lnTo>
                  <a:lnTo>
                    <a:pt x="144" y="65"/>
                  </a:lnTo>
                  <a:lnTo>
                    <a:pt x="169" y="54"/>
                  </a:lnTo>
                  <a:lnTo>
                    <a:pt x="194" y="44"/>
                  </a:lnTo>
                  <a:lnTo>
                    <a:pt x="219" y="36"/>
                  </a:lnTo>
                  <a:lnTo>
                    <a:pt x="245" y="29"/>
                  </a:lnTo>
                  <a:lnTo>
                    <a:pt x="272" y="23"/>
                  </a:lnTo>
                  <a:lnTo>
                    <a:pt x="299" y="17"/>
                  </a:lnTo>
                  <a:lnTo>
                    <a:pt x="326" y="15"/>
                  </a:lnTo>
                  <a:lnTo>
                    <a:pt x="353" y="11"/>
                  </a:lnTo>
                  <a:lnTo>
                    <a:pt x="382" y="11"/>
                  </a:lnTo>
                  <a:lnTo>
                    <a:pt x="399" y="11"/>
                  </a:lnTo>
                  <a:lnTo>
                    <a:pt x="401" y="11"/>
                  </a:lnTo>
                  <a:lnTo>
                    <a:pt x="401" y="10"/>
                  </a:lnTo>
                  <a:lnTo>
                    <a:pt x="401" y="8"/>
                  </a:lnTo>
                  <a:lnTo>
                    <a:pt x="403" y="8"/>
                  </a:lnTo>
                  <a:lnTo>
                    <a:pt x="403" y="6"/>
                  </a:lnTo>
                  <a:lnTo>
                    <a:pt x="403" y="4"/>
                  </a:lnTo>
                  <a:lnTo>
                    <a:pt x="403" y="2"/>
                  </a:lnTo>
                  <a:lnTo>
                    <a:pt x="405" y="2"/>
                  </a:lnTo>
                  <a:close/>
                  <a:moveTo>
                    <a:pt x="0" y="967"/>
                  </a:moveTo>
                  <a:lnTo>
                    <a:pt x="6" y="973"/>
                  </a:lnTo>
                  <a:lnTo>
                    <a:pt x="27" y="992"/>
                  </a:lnTo>
                  <a:lnTo>
                    <a:pt x="48" y="1007"/>
                  </a:lnTo>
                  <a:lnTo>
                    <a:pt x="69" y="1023"/>
                  </a:lnTo>
                  <a:lnTo>
                    <a:pt x="92" y="1038"/>
                  </a:lnTo>
                  <a:lnTo>
                    <a:pt x="115" y="1051"/>
                  </a:lnTo>
                  <a:lnTo>
                    <a:pt x="140" y="1063"/>
                  </a:lnTo>
                  <a:lnTo>
                    <a:pt x="165" y="1074"/>
                  </a:lnTo>
                  <a:lnTo>
                    <a:pt x="190" y="1084"/>
                  </a:lnTo>
                  <a:lnTo>
                    <a:pt x="215" y="1094"/>
                  </a:lnTo>
                  <a:lnTo>
                    <a:pt x="242" y="1101"/>
                  </a:lnTo>
                  <a:lnTo>
                    <a:pt x="268" y="1107"/>
                  </a:lnTo>
                  <a:lnTo>
                    <a:pt x="297" y="1113"/>
                  </a:lnTo>
                  <a:lnTo>
                    <a:pt x="324" y="1117"/>
                  </a:lnTo>
                  <a:lnTo>
                    <a:pt x="353" y="1119"/>
                  </a:lnTo>
                  <a:lnTo>
                    <a:pt x="382" y="1119"/>
                  </a:lnTo>
                  <a:lnTo>
                    <a:pt x="410" y="1119"/>
                  </a:lnTo>
                  <a:lnTo>
                    <a:pt x="424" y="1117"/>
                  </a:lnTo>
                  <a:lnTo>
                    <a:pt x="422" y="1115"/>
                  </a:lnTo>
                  <a:lnTo>
                    <a:pt x="422" y="1113"/>
                  </a:lnTo>
                  <a:lnTo>
                    <a:pt x="420" y="1111"/>
                  </a:lnTo>
                  <a:lnTo>
                    <a:pt x="420" y="1109"/>
                  </a:lnTo>
                  <a:lnTo>
                    <a:pt x="418" y="1107"/>
                  </a:lnTo>
                  <a:lnTo>
                    <a:pt x="410" y="1107"/>
                  </a:lnTo>
                  <a:lnTo>
                    <a:pt x="382" y="1107"/>
                  </a:lnTo>
                  <a:lnTo>
                    <a:pt x="353" y="1107"/>
                  </a:lnTo>
                  <a:lnTo>
                    <a:pt x="326" y="1105"/>
                  </a:lnTo>
                  <a:lnTo>
                    <a:pt x="299" y="1101"/>
                  </a:lnTo>
                  <a:lnTo>
                    <a:pt x="272" y="1097"/>
                  </a:lnTo>
                  <a:lnTo>
                    <a:pt x="245" y="1090"/>
                  </a:lnTo>
                  <a:lnTo>
                    <a:pt x="219" y="1084"/>
                  </a:lnTo>
                  <a:lnTo>
                    <a:pt x="194" y="1074"/>
                  </a:lnTo>
                  <a:lnTo>
                    <a:pt x="169" y="1065"/>
                  </a:lnTo>
                  <a:lnTo>
                    <a:pt x="144" y="1053"/>
                  </a:lnTo>
                  <a:lnTo>
                    <a:pt x="121" y="1042"/>
                  </a:lnTo>
                  <a:lnTo>
                    <a:pt x="98" y="1028"/>
                  </a:lnTo>
                  <a:lnTo>
                    <a:pt x="75" y="1015"/>
                  </a:lnTo>
                  <a:lnTo>
                    <a:pt x="53" y="1000"/>
                  </a:lnTo>
                  <a:lnTo>
                    <a:pt x="32" y="982"/>
                  </a:lnTo>
                  <a:lnTo>
                    <a:pt x="13" y="965"/>
                  </a:lnTo>
                  <a:lnTo>
                    <a:pt x="0" y="952"/>
                  </a:lnTo>
                  <a:lnTo>
                    <a:pt x="0" y="954"/>
                  </a:lnTo>
                  <a:lnTo>
                    <a:pt x="0" y="955"/>
                  </a:lnTo>
                  <a:lnTo>
                    <a:pt x="0" y="957"/>
                  </a:lnTo>
                  <a:lnTo>
                    <a:pt x="0" y="959"/>
                  </a:lnTo>
                  <a:lnTo>
                    <a:pt x="0" y="961"/>
                  </a:lnTo>
                  <a:lnTo>
                    <a:pt x="0" y="963"/>
                  </a:lnTo>
                  <a:lnTo>
                    <a:pt x="0" y="965"/>
                  </a:lnTo>
                  <a:lnTo>
                    <a:pt x="0" y="967"/>
                  </a:lnTo>
                  <a:close/>
                </a:path>
              </a:pathLst>
            </a:custGeom>
            <a:solidFill>
              <a:srgbClr val="97D5FF"/>
            </a:solidFill>
            <a:ln w="9525">
              <a:noFill/>
              <a:round/>
            </a:ln>
          </p:spPr>
          <p:txBody>
            <a:bodyPr/>
            <a:lstStyle/>
            <a:p>
              <a:endParaRPr lang="en-US"/>
            </a:p>
          </p:txBody>
        </p:sp>
        <p:sp>
          <p:nvSpPr>
            <p:cNvPr id="21724" name="Freeform 425"/>
            <p:cNvSpPr>
              <a:spLocks noEditPoints="1"/>
            </p:cNvSpPr>
            <p:nvPr/>
          </p:nvSpPr>
          <p:spPr bwMode="auto">
            <a:xfrm>
              <a:off x="5099755" y="2698732"/>
              <a:ext cx="592667" cy="1757363"/>
            </a:xfrm>
            <a:custGeom>
              <a:avLst/>
              <a:gdLst>
                <a:gd name="T0" fmla="*/ 606425 w 420"/>
                <a:gd name="T1" fmla="*/ 0 h 1107"/>
                <a:gd name="T2" fmla="*/ 517525 w 420"/>
                <a:gd name="T3" fmla="*/ 6350 h 1107"/>
                <a:gd name="T4" fmla="*/ 428625 w 420"/>
                <a:gd name="T5" fmla="*/ 17463 h 1107"/>
                <a:gd name="T6" fmla="*/ 344487 w 420"/>
                <a:gd name="T7" fmla="*/ 39688 h 1107"/>
                <a:gd name="T8" fmla="*/ 265113 w 420"/>
                <a:gd name="T9" fmla="*/ 69850 h 1107"/>
                <a:gd name="T10" fmla="*/ 188912 w 420"/>
                <a:gd name="T11" fmla="*/ 106363 h 1107"/>
                <a:gd name="T12" fmla="*/ 176212 w 420"/>
                <a:gd name="T13" fmla="*/ 115888 h 1107"/>
                <a:gd name="T14" fmla="*/ 173037 w 420"/>
                <a:gd name="T15" fmla="*/ 120650 h 1107"/>
                <a:gd name="T16" fmla="*/ 173037 w 420"/>
                <a:gd name="T17" fmla="*/ 127000 h 1107"/>
                <a:gd name="T18" fmla="*/ 169862 w 420"/>
                <a:gd name="T19" fmla="*/ 133350 h 1107"/>
                <a:gd name="T20" fmla="*/ 195262 w 420"/>
                <a:gd name="T21" fmla="*/ 120650 h 1107"/>
                <a:gd name="T22" fmla="*/ 271463 w 420"/>
                <a:gd name="T23" fmla="*/ 84138 h 1107"/>
                <a:gd name="T24" fmla="*/ 349250 w 420"/>
                <a:gd name="T25" fmla="*/ 57150 h 1107"/>
                <a:gd name="T26" fmla="*/ 431800 w 420"/>
                <a:gd name="T27" fmla="*/ 36513 h 1107"/>
                <a:gd name="T28" fmla="*/ 517525 w 420"/>
                <a:gd name="T29" fmla="*/ 20638 h 1107"/>
                <a:gd name="T30" fmla="*/ 606425 w 420"/>
                <a:gd name="T31" fmla="*/ 17463 h 1107"/>
                <a:gd name="T32" fmla="*/ 630238 w 420"/>
                <a:gd name="T33" fmla="*/ 14288 h 1107"/>
                <a:gd name="T34" fmla="*/ 633413 w 420"/>
                <a:gd name="T35" fmla="*/ 11113 h 1107"/>
                <a:gd name="T36" fmla="*/ 636588 w 420"/>
                <a:gd name="T37" fmla="*/ 7938 h 1107"/>
                <a:gd name="T38" fmla="*/ 636588 w 420"/>
                <a:gd name="T39" fmla="*/ 3175 h 1107"/>
                <a:gd name="T40" fmla="*/ 0 w 420"/>
                <a:gd name="T41" fmla="*/ 1512888 h 1107"/>
                <a:gd name="T42" fmla="*/ 47625 w 420"/>
                <a:gd name="T43" fmla="*/ 1555750 h 1107"/>
                <a:gd name="T44" fmla="*/ 115888 w 420"/>
                <a:gd name="T45" fmla="*/ 1608138 h 1107"/>
                <a:gd name="T46" fmla="*/ 188912 w 420"/>
                <a:gd name="T47" fmla="*/ 1651001 h 1107"/>
                <a:gd name="T48" fmla="*/ 265113 w 420"/>
                <a:gd name="T49" fmla="*/ 1690688 h 1107"/>
                <a:gd name="T50" fmla="*/ 344487 w 420"/>
                <a:gd name="T51" fmla="*/ 1717676 h 1107"/>
                <a:gd name="T52" fmla="*/ 428625 w 420"/>
                <a:gd name="T53" fmla="*/ 1738313 h 1107"/>
                <a:gd name="T54" fmla="*/ 517525 w 420"/>
                <a:gd name="T55" fmla="*/ 1754188 h 1107"/>
                <a:gd name="T56" fmla="*/ 606425 w 420"/>
                <a:gd name="T57" fmla="*/ 1757363 h 1107"/>
                <a:gd name="T58" fmla="*/ 666750 w 420"/>
                <a:gd name="T59" fmla="*/ 1754188 h 1107"/>
                <a:gd name="T60" fmla="*/ 666750 w 420"/>
                <a:gd name="T61" fmla="*/ 1751013 h 1107"/>
                <a:gd name="T62" fmla="*/ 663575 w 420"/>
                <a:gd name="T63" fmla="*/ 1747838 h 1107"/>
                <a:gd name="T64" fmla="*/ 660400 w 420"/>
                <a:gd name="T65" fmla="*/ 1741488 h 1107"/>
                <a:gd name="T66" fmla="*/ 660400 w 420"/>
                <a:gd name="T67" fmla="*/ 1738313 h 1107"/>
                <a:gd name="T68" fmla="*/ 606425 w 420"/>
                <a:gd name="T69" fmla="*/ 1741488 h 1107"/>
                <a:gd name="T70" fmla="*/ 517525 w 420"/>
                <a:gd name="T71" fmla="*/ 1735138 h 1107"/>
                <a:gd name="T72" fmla="*/ 431800 w 420"/>
                <a:gd name="T73" fmla="*/ 1724026 h 1107"/>
                <a:gd name="T74" fmla="*/ 349250 w 420"/>
                <a:gd name="T75" fmla="*/ 1701801 h 1107"/>
                <a:gd name="T76" fmla="*/ 271463 w 420"/>
                <a:gd name="T77" fmla="*/ 1671638 h 1107"/>
                <a:gd name="T78" fmla="*/ 195262 w 420"/>
                <a:gd name="T79" fmla="*/ 1638301 h 1107"/>
                <a:gd name="T80" fmla="*/ 123825 w 420"/>
                <a:gd name="T81" fmla="*/ 1592263 h 1107"/>
                <a:gd name="T82" fmla="*/ 57150 w 420"/>
                <a:gd name="T83" fmla="*/ 1544638 h 1107"/>
                <a:gd name="T84" fmla="*/ 0 w 420"/>
                <a:gd name="T85" fmla="*/ 1489075 h 1107"/>
                <a:gd name="T86" fmla="*/ 0 w 420"/>
                <a:gd name="T87" fmla="*/ 1495425 h 1107"/>
                <a:gd name="T88" fmla="*/ 0 w 420"/>
                <a:gd name="T89" fmla="*/ 1501775 h 1107"/>
                <a:gd name="T90" fmla="*/ 0 w 420"/>
                <a:gd name="T91" fmla="*/ 1506538 h 1107"/>
                <a:gd name="T92" fmla="*/ 0 w 420"/>
                <a:gd name="T93" fmla="*/ 1512888 h 11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20"/>
                <a:gd name="T142" fmla="*/ 0 h 1107"/>
                <a:gd name="T143" fmla="*/ 420 w 420"/>
                <a:gd name="T144" fmla="*/ 1107 h 11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20" h="1107">
                  <a:moveTo>
                    <a:pt x="403" y="2"/>
                  </a:moveTo>
                  <a:lnTo>
                    <a:pt x="382" y="0"/>
                  </a:lnTo>
                  <a:lnTo>
                    <a:pt x="353" y="2"/>
                  </a:lnTo>
                  <a:lnTo>
                    <a:pt x="326" y="4"/>
                  </a:lnTo>
                  <a:lnTo>
                    <a:pt x="297" y="7"/>
                  </a:lnTo>
                  <a:lnTo>
                    <a:pt x="270" y="11"/>
                  </a:lnTo>
                  <a:lnTo>
                    <a:pt x="244" y="17"/>
                  </a:lnTo>
                  <a:lnTo>
                    <a:pt x="217" y="25"/>
                  </a:lnTo>
                  <a:lnTo>
                    <a:pt x="192" y="34"/>
                  </a:lnTo>
                  <a:lnTo>
                    <a:pt x="167" y="44"/>
                  </a:lnTo>
                  <a:lnTo>
                    <a:pt x="142" y="55"/>
                  </a:lnTo>
                  <a:lnTo>
                    <a:pt x="119" y="67"/>
                  </a:lnTo>
                  <a:lnTo>
                    <a:pt x="111" y="71"/>
                  </a:lnTo>
                  <a:lnTo>
                    <a:pt x="111" y="73"/>
                  </a:lnTo>
                  <a:lnTo>
                    <a:pt x="111" y="75"/>
                  </a:lnTo>
                  <a:lnTo>
                    <a:pt x="109" y="76"/>
                  </a:lnTo>
                  <a:lnTo>
                    <a:pt x="109" y="78"/>
                  </a:lnTo>
                  <a:lnTo>
                    <a:pt x="109" y="80"/>
                  </a:lnTo>
                  <a:lnTo>
                    <a:pt x="107" y="82"/>
                  </a:lnTo>
                  <a:lnTo>
                    <a:pt x="107" y="84"/>
                  </a:lnTo>
                  <a:lnTo>
                    <a:pt x="107" y="86"/>
                  </a:lnTo>
                  <a:lnTo>
                    <a:pt x="123" y="76"/>
                  </a:lnTo>
                  <a:lnTo>
                    <a:pt x="146" y="65"/>
                  </a:lnTo>
                  <a:lnTo>
                    <a:pt x="171" y="53"/>
                  </a:lnTo>
                  <a:lnTo>
                    <a:pt x="196" y="44"/>
                  </a:lnTo>
                  <a:lnTo>
                    <a:pt x="220" y="36"/>
                  </a:lnTo>
                  <a:lnTo>
                    <a:pt x="245" y="29"/>
                  </a:lnTo>
                  <a:lnTo>
                    <a:pt x="272" y="23"/>
                  </a:lnTo>
                  <a:lnTo>
                    <a:pt x="299" y="17"/>
                  </a:lnTo>
                  <a:lnTo>
                    <a:pt x="326" y="13"/>
                  </a:lnTo>
                  <a:lnTo>
                    <a:pt x="355" y="11"/>
                  </a:lnTo>
                  <a:lnTo>
                    <a:pt x="382" y="11"/>
                  </a:lnTo>
                  <a:lnTo>
                    <a:pt x="397" y="11"/>
                  </a:lnTo>
                  <a:lnTo>
                    <a:pt x="397" y="9"/>
                  </a:lnTo>
                  <a:lnTo>
                    <a:pt x="399" y="9"/>
                  </a:lnTo>
                  <a:lnTo>
                    <a:pt x="399" y="7"/>
                  </a:lnTo>
                  <a:lnTo>
                    <a:pt x="399" y="5"/>
                  </a:lnTo>
                  <a:lnTo>
                    <a:pt x="401" y="5"/>
                  </a:lnTo>
                  <a:lnTo>
                    <a:pt x="401" y="4"/>
                  </a:lnTo>
                  <a:lnTo>
                    <a:pt x="401" y="2"/>
                  </a:lnTo>
                  <a:lnTo>
                    <a:pt x="403" y="2"/>
                  </a:lnTo>
                  <a:close/>
                  <a:moveTo>
                    <a:pt x="0" y="953"/>
                  </a:moveTo>
                  <a:lnTo>
                    <a:pt x="9" y="963"/>
                  </a:lnTo>
                  <a:lnTo>
                    <a:pt x="30" y="980"/>
                  </a:lnTo>
                  <a:lnTo>
                    <a:pt x="52" y="997"/>
                  </a:lnTo>
                  <a:lnTo>
                    <a:pt x="73" y="1013"/>
                  </a:lnTo>
                  <a:lnTo>
                    <a:pt x="96" y="1026"/>
                  </a:lnTo>
                  <a:lnTo>
                    <a:pt x="119" y="1040"/>
                  </a:lnTo>
                  <a:lnTo>
                    <a:pt x="142" y="1053"/>
                  </a:lnTo>
                  <a:lnTo>
                    <a:pt x="167" y="1065"/>
                  </a:lnTo>
                  <a:lnTo>
                    <a:pt x="192" y="1074"/>
                  </a:lnTo>
                  <a:lnTo>
                    <a:pt x="217" y="1082"/>
                  </a:lnTo>
                  <a:lnTo>
                    <a:pt x="244" y="1090"/>
                  </a:lnTo>
                  <a:lnTo>
                    <a:pt x="270" y="1095"/>
                  </a:lnTo>
                  <a:lnTo>
                    <a:pt x="297" y="1101"/>
                  </a:lnTo>
                  <a:lnTo>
                    <a:pt x="326" y="1105"/>
                  </a:lnTo>
                  <a:lnTo>
                    <a:pt x="353" y="1107"/>
                  </a:lnTo>
                  <a:lnTo>
                    <a:pt x="382" y="1107"/>
                  </a:lnTo>
                  <a:lnTo>
                    <a:pt x="410" y="1107"/>
                  </a:lnTo>
                  <a:lnTo>
                    <a:pt x="420" y="1105"/>
                  </a:lnTo>
                  <a:lnTo>
                    <a:pt x="420" y="1103"/>
                  </a:lnTo>
                  <a:lnTo>
                    <a:pt x="418" y="1101"/>
                  </a:lnTo>
                  <a:lnTo>
                    <a:pt x="418" y="1099"/>
                  </a:lnTo>
                  <a:lnTo>
                    <a:pt x="416" y="1097"/>
                  </a:lnTo>
                  <a:lnTo>
                    <a:pt x="416" y="1095"/>
                  </a:lnTo>
                  <a:lnTo>
                    <a:pt x="410" y="1095"/>
                  </a:lnTo>
                  <a:lnTo>
                    <a:pt x="382" y="1097"/>
                  </a:lnTo>
                  <a:lnTo>
                    <a:pt x="355" y="1095"/>
                  </a:lnTo>
                  <a:lnTo>
                    <a:pt x="326" y="1093"/>
                  </a:lnTo>
                  <a:lnTo>
                    <a:pt x="299" y="1090"/>
                  </a:lnTo>
                  <a:lnTo>
                    <a:pt x="272" y="1086"/>
                  </a:lnTo>
                  <a:lnTo>
                    <a:pt x="245" y="1080"/>
                  </a:lnTo>
                  <a:lnTo>
                    <a:pt x="220" y="1072"/>
                  </a:lnTo>
                  <a:lnTo>
                    <a:pt x="196" y="1065"/>
                  </a:lnTo>
                  <a:lnTo>
                    <a:pt x="171" y="1053"/>
                  </a:lnTo>
                  <a:lnTo>
                    <a:pt x="146" y="1044"/>
                  </a:lnTo>
                  <a:lnTo>
                    <a:pt x="123" y="1032"/>
                  </a:lnTo>
                  <a:lnTo>
                    <a:pt x="100" y="1019"/>
                  </a:lnTo>
                  <a:lnTo>
                    <a:pt x="78" y="1003"/>
                  </a:lnTo>
                  <a:lnTo>
                    <a:pt x="57" y="988"/>
                  </a:lnTo>
                  <a:lnTo>
                    <a:pt x="36" y="973"/>
                  </a:lnTo>
                  <a:lnTo>
                    <a:pt x="17" y="955"/>
                  </a:lnTo>
                  <a:lnTo>
                    <a:pt x="0" y="938"/>
                  </a:lnTo>
                  <a:lnTo>
                    <a:pt x="0" y="940"/>
                  </a:lnTo>
                  <a:lnTo>
                    <a:pt x="0" y="942"/>
                  </a:lnTo>
                  <a:lnTo>
                    <a:pt x="0" y="944"/>
                  </a:lnTo>
                  <a:lnTo>
                    <a:pt x="0" y="946"/>
                  </a:lnTo>
                  <a:lnTo>
                    <a:pt x="0" y="948"/>
                  </a:lnTo>
                  <a:lnTo>
                    <a:pt x="0" y="949"/>
                  </a:lnTo>
                  <a:lnTo>
                    <a:pt x="0" y="951"/>
                  </a:lnTo>
                  <a:lnTo>
                    <a:pt x="0" y="953"/>
                  </a:lnTo>
                  <a:close/>
                </a:path>
              </a:pathLst>
            </a:custGeom>
            <a:solidFill>
              <a:srgbClr val="98D5FF"/>
            </a:solidFill>
            <a:ln w="9525">
              <a:noFill/>
              <a:round/>
            </a:ln>
          </p:spPr>
          <p:txBody>
            <a:bodyPr/>
            <a:lstStyle/>
            <a:p>
              <a:endParaRPr lang="en-US"/>
            </a:p>
          </p:txBody>
        </p:sp>
        <p:sp>
          <p:nvSpPr>
            <p:cNvPr id="21725" name="Freeform 426"/>
            <p:cNvSpPr>
              <a:spLocks noEditPoints="1"/>
            </p:cNvSpPr>
            <p:nvPr/>
          </p:nvSpPr>
          <p:spPr bwMode="auto">
            <a:xfrm>
              <a:off x="5099756" y="2706667"/>
              <a:ext cx="589844" cy="1739900"/>
            </a:xfrm>
            <a:custGeom>
              <a:avLst/>
              <a:gdLst>
                <a:gd name="T0" fmla="*/ 606425 w 418"/>
                <a:gd name="T1" fmla="*/ 0 h 1096"/>
                <a:gd name="T2" fmla="*/ 517525 w 418"/>
                <a:gd name="T3" fmla="*/ 6350 h 1096"/>
                <a:gd name="T4" fmla="*/ 431800 w 418"/>
                <a:gd name="T5" fmla="*/ 19050 h 1096"/>
                <a:gd name="T6" fmla="*/ 347662 w 418"/>
                <a:gd name="T7" fmla="*/ 39687 h 1096"/>
                <a:gd name="T8" fmla="*/ 268288 w 418"/>
                <a:gd name="T9" fmla="*/ 68262 h 1096"/>
                <a:gd name="T10" fmla="*/ 192087 w 418"/>
                <a:gd name="T11" fmla="*/ 107950 h 1096"/>
                <a:gd name="T12" fmla="*/ 173037 w 418"/>
                <a:gd name="T13" fmla="*/ 119062 h 1096"/>
                <a:gd name="T14" fmla="*/ 169862 w 418"/>
                <a:gd name="T15" fmla="*/ 125412 h 1096"/>
                <a:gd name="T16" fmla="*/ 169862 w 418"/>
                <a:gd name="T17" fmla="*/ 131762 h 1096"/>
                <a:gd name="T18" fmla="*/ 166687 w 418"/>
                <a:gd name="T19" fmla="*/ 138112 h 1096"/>
                <a:gd name="T20" fmla="*/ 200025 w 418"/>
                <a:gd name="T21" fmla="*/ 119062 h 1096"/>
                <a:gd name="T22" fmla="*/ 273050 w 418"/>
                <a:gd name="T23" fmla="*/ 85725 h 1096"/>
                <a:gd name="T24" fmla="*/ 352425 w 418"/>
                <a:gd name="T25" fmla="*/ 55562 h 1096"/>
                <a:gd name="T26" fmla="*/ 434975 w 418"/>
                <a:gd name="T27" fmla="*/ 34925 h 1096"/>
                <a:gd name="T28" fmla="*/ 517525 w 418"/>
                <a:gd name="T29" fmla="*/ 22225 h 1096"/>
                <a:gd name="T30" fmla="*/ 606425 w 418"/>
                <a:gd name="T31" fmla="*/ 19050 h 1096"/>
                <a:gd name="T32" fmla="*/ 627063 w 418"/>
                <a:gd name="T33" fmla="*/ 15875 h 1096"/>
                <a:gd name="T34" fmla="*/ 630238 w 418"/>
                <a:gd name="T35" fmla="*/ 12700 h 1096"/>
                <a:gd name="T36" fmla="*/ 630238 w 418"/>
                <a:gd name="T37" fmla="*/ 6350 h 1096"/>
                <a:gd name="T38" fmla="*/ 633413 w 418"/>
                <a:gd name="T39" fmla="*/ 3175 h 1096"/>
                <a:gd name="T40" fmla="*/ 0 w 418"/>
                <a:gd name="T41" fmla="*/ 1493837 h 1096"/>
                <a:gd name="T42" fmla="*/ 50800 w 418"/>
                <a:gd name="T43" fmla="*/ 1541462 h 1096"/>
                <a:gd name="T44" fmla="*/ 119063 w 418"/>
                <a:gd name="T45" fmla="*/ 1593850 h 1096"/>
                <a:gd name="T46" fmla="*/ 192087 w 418"/>
                <a:gd name="T47" fmla="*/ 1636713 h 1096"/>
                <a:gd name="T48" fmla="*/ 268288 w 418"/>
                <a:gd name="T49" fmla="*/ 1673225 h 1096"/>
                <a:gd name="T50" fmla="*/ 347662 w 418"/>
                <a:gd name="T51" fmla="*/ 1703388 h 1096"/>
                <a:gd name="T52" fmla="*/ 431800 w 418"/>
                <a:gd name="T53" fmla="*/ 1724025 h 1096"/>
                <a:gd name="T54" fmla="*/ 517525 w 418"/>
                <a:gd name="T55" fmla="*/ 1736725 h 1096"/>
                <a:gd name="T56" fmla="*/ 606425 w 418"/>
                <a:gd name="T57" fmla="*/ 1739900 h 1096"/>
                <a:gd name="T58" fmla="*/ 663575 w 418"/>
                <a:gd name="T59" fmla="*/ 1739900 h 1096"/>
                <a:gd name="T60" fmla="*/ 660400 w 418"/>
                <a:gd name="T61" fmla="*/ 1733550 h 1096"/>
                <a:gd name="T62" fmla="*/ 660400 w 418"/>
                <a:gd name="T63" fmla="*/ 1730375 h 1096"/>
                <a:gd name="T64" fmla="*/ 657225 w 418"/>
                <a:gd name="T65" fmla="*/ 1727200 h 1096"/>
                <a:gd name="T66" fmla="*/ 657225 w 418"/>
                <a:gd name="T67" fmla="*/ 1722438 h 1096"/>
                <a:gd name="T68" fmla="*/ 606425 w 418"/>
                <a:gd name="T69" fmla="*/ 1724025 h 1096"/>
                <a:gd name="T70" fmla="*/ 517525 w 418"/>
                <a:gd name="T71" fmla="*/ 1719263 h 1096"/>
                <a:gd name="T72" fmla="*/ 434975 w 418"/>
                <a:gd name="T73" fmla="*/ 1706563 h 1096"/>
                <a:gd name="T74" fmla="*/ 352425 w 418"/>
                <a:gd name="T75" fmla="*/ 1685925 h 1096"/>
                <a:gd name="T76" fmla="*/ 273050 w 418"/>
                <a:gd name="T77" fmla="*/ 1657350 h 1096"/>
                <a:gd name="T78" fmla="*/ 200025 w 418"/>
                <a:gd name="T79" fmla="*/ 1620837 h 1096"/>
                <a:gd name="T80" fmla="*/ 127000 w 418"/>
                <a:gd name="T81" fmla="*/ 1577975 h 1096"/>
                <a:gd name="T82" fmla="*/ 63500 w 418"/>
                <a:gd name="T83" fmla="*/ 1530350 h 1096"/>
                <a:gd name="T84" fmla="*/ 3175 w 418"/>
                <a:gd name="T85" fmla="*/ 1474787 h 1096"/>
                <a:gd name="T86" fmla="*/ 0 w 418"/>
                <a:gd name="T87" fmla="*/ 1471612 h 1096"/>
                <a:gd name="T88" fmla="*/ 0 w 418"/>
                <a:gd name="T89" fmla="*/ 1477962 h 1096"/>
                <a:gd name="T90" fmla="*/ 0 w 418"/>
                <a:gd name="T91" fmla="*/ 1484312 h 1096"/>
                <a:gd name="T92" fmla="*/ 0 w 418"/>
                <a:gd name="T93" fmla="*/ 1490662 h 109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18"/>
                <a:gd name="T142" fmla="*/ 0 h 1096"/>
                <a:gd name="T143" fmla="*/ 418 w 418"/>
                <a:gd name="T144" fmla="*/ 1096 h 109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18" h="1096">
                  <a:moveTo>
                    <a:pt x="399" y="0"/>
                  </a:moveTo>
                  <a:lnTo>
                    <a:pt x="382" y="0"/>
                  </a:lnTo>
                  <a:lnTo>
                    <a:pt x="353" y="0"/>
                  </a:lnTo>
                  <a:lnTo>
                    <a:pt x="326" y="4"/>
                  </a:lnTo>
                  <a:lnTo>
                    <a:pt x="299" y="6"/>
                  </a:lnTo>
                  <a:lnTo>
                    <a:pt x="272" y="12"/>
                  </a:lnTo>
                  <a:lnTo>
                    <a:pt x="245" y="18"/>
                  </a:lnTo>
                  <a:lnTo>
                    <a:pt x="219" y="25"/>
                  </a:lnTo>
                  <a:lnTo>
                    <a:pt x="194" y="33"/>
                  </a:lnTo>
                  <a:lnTo>
                    <a:pt x="169" y="43"/>
                  </a:lnTo>
                  <a:lnTo>
                    <a:pt x="144" y="54"/>
                  </a:lnTo>
                  <a:lnTo>
                    <a:pt x="121" y="68"/>
                  </a:lnTo>
                  <a:lnTo>
                    <a:pt x="109" y="73"/>
                  </a:lnTo>
                  <a:lnTo>
                    <a:pt x="109" y="75"/>
                  </a:lnTo>
                  <a:lnTo>
                    <a:pt x="107" y="77"/>
                  </a:lnTo>
                  <a:lnTo>
                    <a:pt x="107" y="79"/>
                  </a:lnTo>
                  <a:lnTo>
                    <a:pt x="107" y="81"/>
                  </a:lnTo>
                  <a:lnTo>
                    <a:pt x="107" y="83"/>
                  </a:lnTo>
                  <a:lnTo>
                    <a:pt x="105" y="85"/>
                  </a:lnTo>
                  <a:lnTo>
                    <a:pt x="105" y="87"/>
                  </a:lnTo>
                  <a:lnTo>
                    <a:pt x="105" y="89"/>
                  </a:lnTo>
                  <a:lnTo>
                    <a:pt x="126" y="75"/>
                  </a:lnTo>
                  <a:lnTo>
                    <a:pt x="149" y="64"/>
                  </a:lnTo>
                  <a:lnTo>
                    <a:pt x="172" y="54"/>
                  </a:lnTo>
                  <a:lnTo>
                    <a:pt x="197" y="45"/>
                  </a:lnTo>
                  <a:lnTo>
                    <a:pt x="222" y="35"/>
                  </a:lnTo>
                  <a:lnTo>
                    <a:pt x="247" y="27"/>
                  </a:lnTo>
                  <a:lnTo>
                    <a:pt x="274" y="22"/>
                  </a:lnTo>
                  <a:lnTo>
                    <a:pt x="299" y="18"/>
                  </a:lnTo>
                  <a:lnTo>
                    <a:pt x="326" y="14"/>
                  </a:lnTo>
                  <a:lnTo>
                    <a:pt x="355" y="12"/>
                  </a:lnTo>
                  <a:lnTo>
                    <a:pt x="382" y="12"/>
                  </a:lnTo>
                  <a:lnTo>
                    <a:pt x="395" y="12"/>
                  </a:lnTo>
                  <a:lnTo>
                    <a:pt x="395" y="10"/>
                  </a:lnTo>
                  <a:lnTo>
                    <a:pt x="397" y="8"/>
                  </a:lnTo>
                  <a:lnTo>
                    <a:pt x="397" y="6"/>
                  </a:lnTo>
                  <a:lnTo>
                    <a:pt x="397" y="4"/>
                  </a:lnTo>
                  <a:lnTo>
                    <a:pt x="399" y="4"/>
                  </a:lnTo>
                  <a:lnTo>
                    <a:pt x="399" y="2"/>
                  </a:lnTo>
                  <a:lnTo>
                    <a:pt x="399" y="0"/>
                  </a:lnTo>
                  <a:close/>
                  <a:moveTo>
                    <a:pt x="0" y="941"/>
                  </a:moveTo>
                  <a:lnTo>
                    <a:pt x="13" y="954"/>
                  </a:lnTo>
                  <a:lnTo>
                    <a:pt x="32" y="971"/>
                  </a:lnTo>
                  <a:lnTo>
                    <a:pt x="53" y="989"/>
                  </a:lnTo>
                  <a:lnTo>
                    <a:pt x="75" y="1004"/>
                  </a:lnTo>
                  <a:lnTo>
                    <a:pt x="98" y="1017"/>
                  </a:lnTo>
                  <a:lnTo>
                    <a:pt x="121" y="1031"/>
                  </a:lnTo>
                  <a:lnTo>
                    <a:pt x="144" y="1042"/>
                  </a:lnTo>
                  <a:lnTo>
                    <a:pt x="169" y="1054"/>
                  </a:lnTo>
                  <a:lnTo>
                    <a:pt x="194" y="1063"/>
                  </a:lnTo>
                  <a:lnTo>
                    <a:pt x="219" y="1073"/>
                  </a:lnTo>
                  <a:lnTo>
                    <a:pt x="245" y="1079"/>
                  </a:lnTo>
                  <a:lnTo>
                    <a:pt x="272" y="1086"/>
                  </a:lnTo>
                  <a:lnTo>
                    <a:pt x="299" y="1090"/>
                  </a:lnTo>
                  <a:lnTo>
                    <a:pt x="326" y="1094"/>
                  </a:lnTo>
                  <a:lnTo>
                    <a:pt x="353" y="1096"/>
                  </a:lnTo>
                  <a:lnTo>
                    <a:pt x="382" y="1096"/>
                  </a:lnTo>
                  <a:lnTo>
                    <a:pt x="410" y="1096"/>
                  </a:lnTo>
                  <a:lnTo>
                    <a:pt x="418" y="1096"/>
                  </a:lnTo>
                  <a:lnTo>
                    <a:pt x="418" y="1094"/>
                  </a:lnTo>
                  <a:lnTo>
                    <a:pt x="416" y="1092"/>
                  </a:lnTo>
                  <a:lnTo>
                    <a:pt x="416" y="1090"/>
                  </a:lnTo>
                  <a:lnTo>
                    <a:pt x="416" y="1088"/>
                  </a:lnTo>
                  <a:lnTo>
                    <a:pt x="414" y="1088"/>
                  </a:lnTo>
                  <a:lnTo>
                    <a:pt x="414" y="1086"/>
                  </a:lnTo>
                  <a:lnTo>
                    <a:pt x="414" y="1085"/>
                  </a:lnTo>
                  <a:lnTo>
                    <a:pt x="409" y="1086"/>
                  </a:lnTo>
                  <a:lnTo>
                    <a:pt x="382" y="1086"/>
                  </a:lnTo>
                  <a:lnTo>
                    <a:pt x="355" y="1086"/>
                  </a:lnTo>
                  <a:lnTo>
                    <a:pt x="326" y="1083"/>
                  </a:lnTo>
                  <a:lnTo>
                    <a:pt x="299" y="1081"/>
                  </a:lnTo>
                  <a:lnTo>
                    <a:pt x="274" y="1075"/>
                  </a:lnTo>
                  <a:lnTo>
                    <a:pt x="247" y="1069"/>
                  </a:lnTo>
                  <a:lnTo>
                    <a:pt x="222" y="1062"/>
                  </a:lnTo>
                  <a:lnTo>
                    <a:pt x="197" y="1054"/>
                  </a:lnTo>
                  <a:lnTo>
                    <a:pt x="172" y="1044"/>
                  </a:lnTo>
                  <a:lnTo>
                    <a:pt x="149" y="1033"/>
                  </a:lnTo>
                  <a:lnTo>
                    <a:pt x="126" y="1021"/>
                  </a:lnTo>
                  <a:lnTo>
                    <a:pt x="103" y="1008"/>
                  </a:lnTo>
                  <a:lnTo>
                    <a:pt x="80" y="994"/>
                  </a:lnTo>
                  <a:lnTo>
                    <a:pt x="59" y="979"/>
                  </a:lnTo>
                  <a:lnTo>
                    <a:pt x="40" y="964"/>
                  </a:lnTo>
                  <a:lnTo>
                    <a:pt x="21" y="946"/>
                  </a:lnTo>
                  <a:lnTo>
                    <a:pt x="2" y="929"/>
                  </a:lnTo>
                  <a:lnTo>
                    <a:pt x="0" y="925"/>
                  </a:lnTo>
                  <a:lnTo>
                    <a:pt x="0" y="927"/>
                  </a:lnTo>
                  <a:lnTo>
                    <a:pt x="0" y="929"/>
                  </a:lnTo>
                  <a:lnTo>
                    <a:pt x="0" y="931"/>
                  </a:lnTo>
                  <a:lnTo>
                    <a:pt x="0" y="933"/>
                  </a:lnTo>
                  <a:lnTo>
                    <a:pt x="0" y="935"/>
                  </a:lnTo>
                  <a:lnTo>
                    <a:pt x="0" y="937"/>
                  </a:lnTo>
                  <a:lnTo>
                    <a:pt x="0" y="939"/>
                  </a:lnTo>
                  <a:lnTo>
                    <a:pt x="0" y="941"/>
                  </a:lnTo>
                  <a:close/>
                </a:path>
              </a:pathLst>
            </a:custGeom>
            <a:solidFill>
              <a:srgbClr val="99D6FF"/>
            </a:solidFill>
            <a:ln w="9525">
              <a:noFill/>
              <a:round/>
            </a:ln>
          </p:spPr>
          <p:txBody>
            <a:bodyPr/>
            <a:lstStyle/>
            <a:p>
              <a:endParaRPr lang="en-US"/>
            </a:p>
          </p:txBody>
        </p:sp>
        <p:sp>
          <p:nvSpPr>
            <p:cNvPr id="21726" name="Freeform 427"/>
            <p:cNvSpPr>
              <a:spLocks noEditPoints="1"/>
            </p:cNvSpPr>
            <p:nvPr/>
          </p:nvSpPr>
          <p:spPr bwMode="auto">
            <a:xfrm>
              <a:off x="5096935" y="2716195"/>
              <a:ext cx="589844" cy="1724025"/>
            </a:xfrm>
            <a:custGeom>
              <a:avLst/>
              <a:gdLst>
                <a:gd name="T0" fmla="*/ 609600 w 418"/>
                <a:gd name="T1" fmla="*/ 0 h 1086"/>
                <a:gd name="T2" fmla="*/ 520700 w 418"/>
                <a:gd name="T3" fmla="*/ 3175 h 1086"/>
                <a:gd name="T4" fmla="*/ 434975 w 418"/>
                <a:gd name="T5" fmla="*/ 19050 h 1086"/>
                <a:gd name="T6" fmla="*/ 352425 w 418"/>
                <a:gd name="T7" fmla="*/ 39687 h 1086"/>
                <a:gd name="T8" fmla="*/ 274638 w 418"/>
                <a:gd name="T9" fmla="*/ 66675 h 1086"/>
                <a:gd name="T10" fmla="*/ 198437 w 418"/>
                <a:gd name="T11" fmla="*/ 103188 h 1086"/>
                <a:gd name="T12" fmla="*/ 173037 w 418"/>
                <a:gd name="T13" fmla="*/ 122237 h 1086"/>
                <a:gd name="T14" fmla="*/ 169862 w 418"/>
                <a:gd name="T15" fmla="*/ 128587 h 1086"/>
                <a:gd name="T16" fmla="*/ 169862 w 418"/>
                <a:gd name="T17" fmla="*/ 134937 h 1086"/>
                <a:gd name="T18" fmla="*/ 166687 w 418"/>
                <a:gd name="T19" fmla="*/ 138112 h 1086"/>
                <a:gd name="T20" fmla="*/ 169862 w 418"/>
                <a:gd name="T21" fmla="*/ 141287 h 1086"/>
                <a:gd name="T22" fmla="*/ 242888 w 418"/>
                <a:gd name="T23" fmla="*/ 101600 h 1086"/>
                <a:gd name="T24" fmla="*/ 319088 w 418"/>
                <a:gd name="T25" fmla="*/ 66675 h 1086"/>
                <a:gd name="T26" fmla="*/ 398462 w 418"/>
                <a:gd name="T27" fmla="*/ 42862 h 1086"/>
                <a:gd name="T28" fmla="*/ 481013 w 418"/>
                <a:gd name="T29" fmla="*/ 28575 h 1086"/>
                <a:gd name="T30" fmla="*/ 566738 w 418"/>
                <a:gd name="T31" fmla="*/ 19050 h 1086"/>
                <a:gd name="T32" fmla="*/ 627063 w 418"/>
                <a:gd name="T33" fmla="*/ 19050 h 1086"/>
                <a:gd name="T34" fmla="*/ 627063 w 418"/>
                <a:gd name="T35" fmla="*/ 12700 h 1086"/>
                <a:gd name="T36" fmla="*/ 630238 w 418"/>
                <a:gd name="T37" fmla="*/ 9525 h 1086"/>
                <a:gd name="T38" fmla="*/ 633413 w 418"/>
                <a:gd name="T39" fmla="*/ 3175 h 1086"/>
                <a:gd name="T40" fmla="*/ 633413 w 418"/>
                <a:gd name="T41" fmla="*/ 0 h 1086"/>
                <a:gd name="T42" fmla="*/ 30163 w 418"/>
                <a:gd name="T43" fmla="*/ 1498600 h 1086"/>
                <a:gd name="T44" fmla="*/ 93662 w 418"/>
                <a:gd name="T45" fmla="*/ 1550987 h 1086"/>
                <a:gd name="T46" fmla="*/ 161925 w 418"/>
                <a:gd name="T47" fmla="*/ 1600200 h 1086"/>
                <a:gd name="T48" fmla="*/ 234950 w 418"/>
                <a:gd name="T49" fmla="*/ 1639888 h 1086"/>
                <a:gd name="T50" fmla="*/ 314325 w 418"/>
                <a:gd name="T51" fmla="*/ 1673225 h 1086"/>
                <a:gd name="T52" fmla="*/ 392112 w 418"/>
                <a:gd name="T53" fmla="*/ 1697038 h 1086"/>
                <a:gd name="T54" fmla="*/ 477838 w 418"/>
                <a:gd name="T55" fmla="*/ 1712913 h 1086"/>
                <a:gd name="T56" fmla="*/ 566738 w 418"/>
                <a:gd name="T57" fmla="*/ 1720850 h 1086"/>
                <a:gd name="T58" fmla="*/ 654050 w 418"/>
                <a:gd name="T59" fmla="*/ 1720850 h 1086"/>
                <a:gd name="T60" fmla="*/ 660400 w 418"/>
                <a:gd name="T61" fmla="*/ 1717675 h 1086"/>
                <a:gd name="T62" fmla="*/ 660400 w 418"/>
                <a:gd name="T63" fmla="*/ 1714500 h 1086"/>
                <a:gd name="T64" fmla="*/ 657225 w 418"/>
                <a:gd name="T65" fmla="*/ 1712913 h 1086"/>
                <a:gd name="T66" fmla="*/ 657225 w 418"/>
                <a:gd name="T67" fmla="*/ 1706563 h 1086"/>
                <a:gd name="T68" fmla="*/ 652463 w 418"/>
                <a:gd name="T69" fmla="*/ 1706563 h 1086"/>
                <a:gd name="T70" fmla="*/ 566738 w 418"/>
                <a:gd name="T71" fmla="*/ 1706563 h 1086"/>
                <a:gd name="T72" fmla="*/ 481013 w 418"/>
                <a:gd name="T73" fmla="*/ 1697038 h 1086"/>
                <a:gd name="T74" fmla="*/ 398462 w 418"/>
                <a:gd name="T75" fmla="*/ 1677988 h 1086"/>
                <a:gd name="T76" fmla="*/ 319088 w 418"/>
                <a:gd name="T77" fmla="*/ 1654175 h 1086"/>
                <a:gd name="T78" fmla="*/ 242888 w 418"/>
                <a:gd name="T79" fmla="*/ 1624012 h 1086"/>
                <a:gd name="T80" fmla="*/ 169862 w 418"/>
                <a:gd name="T81" fmla="*/ 1584325 h 1086"/>
                <a:gd name="T82" fmla="*/ 103188 w 418"/>
                <a:gd name="T83" fmla="*/ 1538287 h 1086"/>
                <a:gd name="T84" fmla="*/ 42862 w 418"/>
                <a:gd name="T85" fmla="*/ 1487487 h 1086"/>
                <a:gd name="T86" fmla="*/ 0 w 418"/>
                <a:gd name="T87" fmla="*/ 1447800 h 1086"/>
                <a:gd name="T88" fmla="*/ 0 w 418"/>
                <a:gd name="T89" fmla="*/ 1452562 h 1086"/>
                <a:gd name="T90" fmla="*/ 0 w 418"/>
                <a:gd name="T91" fmla="*/ 1458912 h 1086"/>
                <a:gd name="T92" fmla="*/ 3175 w 418"/>
                <a:gd name="T93" fmla="*/ 1465262 h 1086"/>
                <a:gd name="T94" fmla="*/ 3175 w 418"/>
                <a:gd name="T95" fmla="*/ 1471612 h 10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18"/>
                <a:gd name="T145" fmla="*/ 0 h 1086"/>
                <a:gd name="T146" fmla="*/ 418 w 418"/>
                <a:gd name="T147" fmla="*/ 1086 h 10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18" h="1086">
                  <a:moveTo>
                    <a:pt x="399" y="0"/>
                  </a:moveTo>
                  <a:lnTo>
                    <a:pt x="384" y="0"/>
                  </a:lnTo>
                  <a:lnTo>
                    <a:pt x="357" y="0"/>
                  </a:lnTo>
                  <a:lnTo>
                    <a:pt x="328" y="2"/>
                  </a:lnTo>
                  <a:lnTo>
                    <a:pt x="301" y="6"/>
                  </a:lnTo>
                  <a:lnTo>
                    <a:pt x="274" y="12"/>
                  </a:lnTo>
                  <a:lnTo>
                    <a:pt x="247" y="18"/>
                  </a:lnTo>
                  <a:lnTo>
                    <a:pt x="222" y="25"/>
                  </a:lnTo>
                  <a:lnTo>
                    <a:pt x="198" y="33"/>
                  </a:lnTo>
                  <a:lnTo>
                    <a:pt x="173" y="42"/>
                  </a:lnTo>
                  <a:lnTo>
                    <a:pt x="148" y="54"/>
                  </a:lnTo>
                  <a:lnTo>
                    <a:pt x="125" y="65"/>
                  </a:lnTo>
                  <a:lnTo>
                    <a:pt x="109" y="75"/>
                  </a:lnTo>
                  <a:lnTo>
                    <a:pt x="109" y="77"/>
                  </a:lnTo>
                  <a:lnTo>
                    <a:pt x="107" y="79"/>
                  </a:lnTo>
                  <a:lnTo>
                    <a:pt x="107" y="81"/>
                  </a:lnTo>
                  <a:lnTo>
                    <a:pt x="107" y="83"/>
                  </a:lnTo>
                  <a:lnTo>
                    <a:pt x="107" y="85"/>
                  </a:lnTo>
                  <a:lnTo>
                    <a:pt x="105" y="87"/>
                  </a:lnTo>
                  <a:lnTo>
                    <a:pt x="105" y="89"/>
                  </a:lnTo>
                  <a:lnTo>
                    <a:pt x="107" y="89"/>
                  </a:lnTo>
                  <a:lnTo>
                    <a:pt x="130" y="75"/>
                  </a:lnTo>
                  <a:lnTo>
                    <a:pt x="153" y="64"/>
                  </a:lnTo>
                  <a:lnTo>
                    <a:pt x="176" y="52"/>
                  </a:lnTo>
                  <a:lnTo>
                    <a:pt x="201" y="42"/>
                  </a:lnTo>
                  <a:lnTo>
                    <a:pt x="226" y="35"/>
                  </a:lnTo>
                  <a:lnTo>
                    <a:pt x="251" y="27"/>
                  </a:lnTo>
                  <a:lnTo>
                    <a:pt x="276" y="21"/>
                  </a:lnTo>
                  <a:lnTo>
                    <a:pt x="303" y="18"/>
                  </a:lnTo>
                  <a:lnTo>
                    <a:pt x="330" y="14"/>
                  </a:lnTo>
                  <a:lnTo>
                    <a:pt x="357" y="12"/>
                  </a:lnTo>
                  <a:lnTo>
                    <a:pt x="384" y="10"/>
                  </a:lnTo>
                  <a:lnTo>
                    <a:pt x="395" y="12"/>
                  </a:lnTo>
                  <a:lnTo>
                    <a:pt x="395" y="10"/>
                  </a:lnTo>
                  <a:lnTo>
                    <a:pt x="395" y="8"/>
                  </a:lnTo>
                  <a:lnTo>
                    <a:pt x="397" y="6"/>
                  </a:lnTo>
                  <a:lnTo>
                    <a:pt x="397" y="4"/>
                  </a:lnTo>
                  <a:lnTo>
                    <a:pt x="399" y="2"/>
                  </a:lnTo>
                  <a:lnTo>
                    <a:pt x="399" y="0"/>
                  </a:lnTo>
                  <a:close/>
                  <a:moveTo>
                    <a:pt x="2" y="927"/>
                  </a:moveTo>
                  <a:lnTo>
                    <a:pt x="19" y="944"/>
                  </a:lnTo>
                  <a:lnTo>
                    <a:pt x="38" y="962"/>
                  </a:lnTo>
                  <a:lnTo>
                    <a:pt x="59" y="977"/>
                  </a:lnTo>
                  <a:lnTo>
                    <a:pt x="80" y="992"/>
                  </a:lnTo>
                  <a:lnTo>
                    <a:pt x="102" y="1008"/>
                  </a:lnTo>
                  <a:lnTo>
                    <a:pt x="125" y="1021"/>
                  </a:lnTo>
                  <a:lnTo>
                    <a:pt x="148" y="1033"/>
                  </a:lnTo>
                  <a:lnTo>
                    <a:pt x="173" y="1042"/>
                  </a:lnTo>
                  <a:lnTo>
                    <a:pt x="198" y="1054"/>
                  </a:lnTo>
                  <a:lnTo>
                    <a:pt x="222" y="1061"/>
                  </a:lnTo>
                  <a:lnTo>
                    <a:pt x="247" y="1069"/>
                  </a:lnTo>
                  <a:lnTo>
                    <a:pt x="274" y="1075"/>
                  </a:lnTo>
                  <a:lnTo>
                    <a:pt x="301" y="1079"/>
                  </a:lnTo>
                  <a:lnTo>
                    <a:pt x="328" y="1082"/>
                  </a:lnTo>
                  <a:lnTo>
                    <a:pt x="357" y="1084"/>
                  </a:lnTo>
                  <a:lnTo>
                    <a:pt x="384" y="1086"/>
                  </a:lnTo>
                  <a:lnTo>
                    <a:pt x="412" y="1084"/>
                  </a:lnTo>
                  <a:lnTo>
                    <a:pt x="418" y="1084"/>
                  </a:lnTo>
                  <a:lnTo>
                    <a:pt x="416" y="1082"/>
                  </a:lnTo>
                  <a:lnTo>
                    <a:pt x="416" y="1080"/>
                  </a:lnTo>
                  <a:lnTo>
                    <a:pt x="416" y="1079"/>
                  </a:lnTo>
                  <a:lnTo>
                    <a:pt x="414" y="1079"/>
                  </a:lnTo>
                  <a:lnTo>
                    <a:pt x="414" y="1077"/>
                  </a:lnTo>
                  <a:lnTo>
                    <a:pt x="414" y="1075"/>
                  </a:lnTo>
                  <a:lnTo>
                    <a:pt x="412" y="1075"/>
                  </a:lnTo>
                  <a:lnTo>
                    <a:pt x="411" y="1075"/>
                  </a:lnTo>
                  <a:lnTo>
                    <a:pt x="384" y="1075"/>
                  </a:lnTo>
                  <a:lnTo>
                    <a:pt x="357" y="1075"/>
                  </a:lnTo>
                  <a:lnTo>
                    <a:pt x="330" y="1073"/>
                  </a:lnTo>
                  <a:lnTo>
                    <a:pt x="303" y="1069"/>
                  </a:lnTo>
                  <a:lnTo>
                    <a:pt x="276" y="1065"/>
                  </a:lnTo>
                  <a:lnTo>
                    <a:pt x="251" y="1057"/>
                  </a:lnTo>
                  <a:lnTo>
                    <a:pt x="226" y="1052"/>
                  </a:lnTo>
                  <a:lnTo>
                    <a:pt x="201" y="1042"/>
                  </a:lnTo>
                  <a:lnTo>
                    <a:pt x="176" y="1033"/>
                  </a:lnTo>
                  <a:lnTo>
                    <a:pt x="153" y="1023"/>
                  </a:lnTo>
                  <a:lnTo>
                    <a:pt x="130" y="1011"/>
                  </a:lnTo>
                  <a:lnTo>
                    <a:pt x="107" y="998"/>
                  </a:lnTo>
                  <a:lnTo>
                    <a:pt x="86" y="985"/>
                  </a:lnTo>
                  <a:lnTo>
                    <a:pt x="65" y="969"/>
                  </a:lnTo>
                  <a:lnTo>
                    <a:pt x="46" y="954"/>
                  </a:lnTo>
                  <a:lnTo>
                    <a:pt x="27" y="937"/>
                  </a:lnTo>
                  <a:lnTo>
                    <a:pt x="8" y="919"/>
                  </a:lnTo>
                  <a:lnTo>
                    <a:pt x="0" y="912"/>
                  </a:lnTo>
                  <a:lnTo>
                    <a:pt x="0" y="914"/>
                  </a:lnTo>
                  <a:lnTo>
                    <a:pt x="0" y="915"/>
                  </a:lnTo>
                  <a:lnTo>
                    <a:pt x="0" y="917"/>
                  </a:lnTo>
                  <a:lnTo>
                    <a:pt x="0" y="919"/>
                  </a:lnTo>
                  <a:lnTo>
                    <a:pt x="2" y="921"/>
                  </a:lnTo>
                  <a:lnTo>
                    <a:pt x="2" y="923"/>
                  </a:lnTo>
                  <a:lnTo>
                    <a:pt x="2" y="925"/>
                  </a:lnTo>
                  <a:lnTo>
                    <a:pt x="2" y="927"/>
                  </a:lnTo>
                  <a:close/>
                </a:path>
              </a:pathLst>
            </a:custGeom>
            <a:solidFill>
              <a:srgbClr val="9AD6FF"/>
            </a:solidFill>
            <a:ln w="9525">
              <a:noFill/>
              <a:round/>
            </a:ln>
          </p:spPr>
          <p:txBody>
            <a:bodyPr/>
            <a:lstStyle/>
            <a:p>
              <a:endParaRPr lang="en-US"/>
            </a:p>
          </p:txBody>
        </p:sp>
        <p:sp>
          <p:nvSpPr>
            <p:cNvPr id="21727" name="Freeform 428"/>
            <p:cNvSpPr>
              <a:spLocks noEditPoints="1"/>
            </p:cNvSpPr>
            <p:nvPr/>
          </p:nvSpPr>
          <p:spPr bwMode="auto">
            <a:xfrm>
              <a:off x="5096933" y="2725720"/>
              <a:ext cx="587022" cy="1704975"/>
            </a:xfrm>
            <a:custGeom>
              <a:avLst/>
              <a:gdLst>
                <a:gd name="T0" fmla="*/ 609600 w 416"/>
                <a:gd name="T1" fmla="*/ 0 h 1074"/>
                <a:gd name="T2" fmla="*/ 520700 w 416"/>
                <a:gd name="T3" fmla="*/ 3175 h 1074"/>
                <a:gd name="T4" fmla="*/ 438150 w 416"/>
                <a:gd name="T5" fmla="*/ 15875 h 1074"/>
                <a:gd name="T6" fmla="*/ 355600 w 416"/>
                <a:gd name="T7" fmla="*/ 36512 h 1074"/>
                <a:gd name="T8" fmla="*/ 276225 w 416"/>
                <a:gd name="T9" fmla="*/ 66675 h 1074"/>
                <a:gd name="T10" fmla="*/ 203200 w 416"/>
                <a:gd name="T11" fmla="*/ 100012 h 1074"/>
                <a:gd name="T12" fmla="*/ 169862 w 416"/>
                <a:gd name="T13" fmla="*/ 125412 h 1074"/>
                <a:gd name="T14" fmla="*/ 166687 w 416"/>
                <a:gd name="T15" fmla="*/ 131762 h 1074"/>
                <a:gd name="T16" fmla="*/ 166687 w 416"/>
                <a:gd name="T17" fmla="*/ 133350 h 1074"/>
                <a:gd name="T18" fmla="*/ 163513 w 416"/>
                <a:gd name="T19" fmla="*/ 139700 h 1074"/>
                <a:gd name="T20" fmla="*/ 176212 w 416"/>
                <a:gd name="T21" fmla="*/ 136525 h 1074"/>
                <a:gd name="T22" fmla="*/ 246063 w 416"/>
                <a:gd name="T23" fmla="*/ 96837 h 1074"/>
                <a:gd name="T24" fmla="*/ 322263 w 416"/>
                <a:gd name="T25" fmla="*/ 66675 h 1074"/>
                <a:gd name="T26" fmla="*/ 398462 w 416"/>
                <a:gd name="T27" fmla="*/ 42862 h 1074"/>
                <a:gd name="T28" fmla="*/ 481013 w 416"/>
                <a:gd name="T29" fmla="*/ 23812 h 1074"/>
                <a:gd name="T30" fmla="*/ 566738 w 416"/>
                <a:gd name="T31" fmla="*/ 15875 h 1074"/>
                <a:gd name="T32" fmla="*/ 623888 w 416"/>
                <a:gd name="T33" fmla="*/ 15875 h 1074"/>
                <a:gd name="T34" fmla="*/ 623888 w 416"/>
                <a:gd name="T35" fmla="*/ 12700 h 1074"/>
                <a:gd name="T36" fmla="*/ 627063 w 416"/>
                <a:gd name="T37" fmla="*/ 9525 h 1074"/>
                <a:gd name="T38" fmla="*/ 627063 w 416"/>
                <a:gd name="T39" fmla="*/ 3175 h 1074"/>
                <a:gd name="T40" fmla="*/ 630238 w 416"/>
                <a:gd name="T41" fmla="*/ 0 h 1074"/>
                <a:gd name="T42" fmla="*/ 6350 w 416"/>
                <a:gd name="T43" fmla="*/ 1455737 h 1074"/>
                <a:gd name="T44" fmla="*/ 66675 w 416"/>
                <a:gd name="T45" fmla="*/ 1511300 h 1074"/>
                <a:gd name="T46" fmla="*/ 130175 w 416"/>
                <a:gd name="T47" fmla="*/ 1558925 h 1074"/>
                <a:gd name="T48" fmla="*/ 203200 w 416"/>
                <a:gd name="T49" fmla="*/ 1601787 h 1074"/>
                <a:gd name="T50" fmla="*/ 276225 w 416"/>
                <a:gd name="T51" fmla="*/ 1638300 h 1074"/>
                <a:gd name="T52" fmla="*/ 355600 w 416"/>
                <a:gd name="T53" fmla="*/ 1666875 h 1074"/>
                <a:gd name="T54" fmla="*/ 438150 w 416"/>
                <a:gd name="T55" fmla="*/ 1687513 h 1074"/>
                <a:gd name="T56" fmla="*/ 520700 w 416"/>
                <a:gd name="T57" fmla="*/ 1700213 h 1074"/>
                <a:gd name="T58" fmla="*/ 609600 w 416"/>
                <a:gd name="T59" fmla="*/ 1704975 h 1074"/>
                <a:gd name="T60" fmla="*/ 660400 w 416"/>
                <a:gd name="T61" fmla="*/ 1703388 h 1074"/>
                <a:gd name="T62" fmla="*/ 657225 w 416"/>
                <a:gd name="T63" fmla="*/ 1700213 h 1074"/>
                <a:gd name="T64" fmla="*/ 654050 w 416"/>
                <a:gd name="T65" fmla="*/ 1697038 h 1074"/>
                <a:gd name="T66" fmla="*/ 654050 w 416"/>
                <a:gd name="T67" fmla="*/ 1690688 h 1074"/>
                <a:gd name="T68" fmla="*/ 652463 w 416"/>
                <a:gd name="T69" fmla="*/ 1687513 h 1074"/>
                <a:gd name="T70" fmla="*/ 609600 w 416"/>
                <a:gd name="T71" fmla="*/ 1687513 h 1074"/>
                <a:gd name="T72" fmla="*/ 523875 w 416"/>
                <a:gd name="T73" fmla="*/ 1684338 h 1074"/>
                <a:gd name="T74" fmla="*/ 441325 w 416"/>
                <a:gd name="T75" fmla="*/ 1671638 h 1074"/>
                <a:gd name="T76" fmla="*/ 358775 w 416"/>
                <a:gd name="T77" fmla="*/ 1651000 h 1074"/>
                <a:gd name="T78" fmla="*/ 282575 w 416"/>
                <a:gd name="T79" fmla="*/ 1624012 h 1074"/>
                <a:gd name="T80" fmla="*/ 209550 w 416"/>
                <a:gd name="T81" fmla="*/ 1587500 h 1074"/>
                <a:gd name="T82" fmla="*/ 142875 w 416"/>
                <a:gd name="T83" fmla="*/ 1544637 h 1074"/>
                <a:gd name="T84" fmla="*/ 76200 w 416"/>
                <a:gd name="T85" fmla="*/ 1498600 h 1074"/>
                <a:gd name="T86" fmla="*/ 17463 w 416"/>
                <a:gd name="T87" fmla="*/ 1443037 h 1074"/>
                <a:gd name="T88" fmla="*/ 0 w 416"/>
                <a:gd name="T89" fmla="*/ 1428750 h 1074"/>
                <a:gd name="T90" fmla="*/ 0 w 416"/>
                <a:gd name="T91" fmla="*/ 1435100 h 1074"/>
                <a:gd name="T92" fmla="*/ 0 w 416"/>
                <a:gd name="T93" fmla="*/ 1441450 h 1074"/>
                <a:gd name="T94" fmla="*/ 0 w 416"/>
                <a:gd name="T95" fmla="*/ 1446212 h 107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16"/>
                <a:gd name="T145" fmla="*/ 0 h 1074"/>
                <a:gd name="T146" fmla="*/ 416 w 416"/>
                <a:gd name="T147" fmla="*/ 1074 h 107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16" h="1074">
                  <a:moveTo>
                    <a:pt x="397" y="0"/>
                  </a:moveTo>
                  <a:lnTo>
                    <a:pt x="384" y="0"/>
                  </a:lnTo>
                  <a:lnTo>
                    <a:pt x="357" y="0"/>
                  </a:lnTo>
                  <a:lnTo>
                    <a:pt x="328" y="2"/>
                  </a:lnTo>
                  <a:lnTo>
                    <a:pt x="301" y="6"/>
                  </a:lnTo>
                  <a:lnTo>
                    <a:pt x="276" y="10"/>
                  </a:lnTo>
                  <a:lnTo>
                    <a:pt x="249" y="15"/>
                  </a:lnTo>
                  <a:lnTo>
                    <a:pt x="224" y="23"/>
                  </a:lnTo>
                  <a:lnTo>
                    <a:pt x="199" y="33"/>
                  </a:lnTo>
                  <a:lnTo>
                    <a:pt x="174" y="42"/>
                  </a:lnTo>
                  <a:lnTo>
                    <a:pt x="151" y="52"/>
                  </a:lnTo>
                  <a:lnTo>
                    <a:pt x="128" y="63"/>
                  </a:lnTo>
                  <a:lnTo>
                    <a:pt x="107" y="77"/>
                  </a:lnTo>
                  <a:lnTo>
                    <a:pt x="107" y="79"/>
                  </a:lnTo>
                  <a:lnTo>
                    <a:pt x="105" y="81"/>
                  </a:lnTo>
                  <a:lnTo>
                    <a:pt x="105" y="83"/>
                  </a:lnTo>
                  <a:lnTo>
                    <a:pt x="105" y="84"/>
                  </a:lnTo>
                  <a:lnTo>
                    <a:pt x="103" y="86"/>
                  </a:lnTo>
                  <a:lnTo>
                    <a:pt x="103" y="88"/>
                  </a:lnTo>
                  <a:lnTo>
                    <a:pt x="103" y="90"/>
                  </a:lnTo>
                  <a:lnTo>
                    <a:pt x="111" y="86"/>
                  </a:lnTo>
                  <a:lnTo>
                    <a:pt x="132" y="73"/>
                  </a:lnTo>
                  <a:lnTo>
                    <a:pt x="155" y="61"/>
                  </a:lnTo>
                  <a:lnTo>
                    <a:pt x="178" y="52"/>
                  </a:lnTo>
                  <a:lnTo>
                    <a:pt x="203" y="42"/>
                  </a:lnTo>
                  <a:lnTo>
                    <a:pt x="226" y="33"/>
                  </a:lnTo>
                  <a:lnTo>
                    <a:pt x="251" y="27"/>
                  </a:lnTo>
                  <a:lnTo>
                    <a:pt x="278" y="21"/>
                  </a:lnTo>
                  <a:lnTo>
                    <a:pt x="303" y="15"/>
                  </a:lnTo>
                  <a:lnTo>
                    <a:pt x="330" y="13"/>
                  </a:lnTo>
                  <a:lnTo>
                    <a:pt x="357" y="10"/>
                  </a:lnTo>
                  <a:lnTo>
                    <a:pt x="384" y="10"/>
                  </a:lnTo>
                  <a:lnTo>
                    <a:pt x="393" y="10"/>
                  </a:lnTo>
                  <a:lnTo>
                    <a:pt x="393" y="8"/>
                  </a:lnTo>
                  <a:lnTo>
                    <a:pt x="395" y="6"/>
                  </a:lnTo>
                  <a:lnTo>
                    <a:pt x="395" y="4"/>
                  </a:lnTo>
                  <a:lnTo>
                    <a:pt x="395" y="2"/>
                  </a:lnTo>
                  <a:lnTo>
                    <a:pt x="397" y="0"/>
                  </a:lnTo>
                  <a:close/>
                  <a:moveTo>
                    <a:pt x="2" y="913"/>
                  </a:moveTo>
                  <a:lnTo>
                    <a:pt x="4" y="917"/>
                  </a:lnTo>
                  <a:lnTo>
                    <a:pt x="23" y="934"/>
                  </a:lnTo>
                  <a:lnTo>
                    <a:pt x="42" y="952"/>
                  </a:lnTo>
                  <a:lnTo>
                    <a:pt x="61" y="967"/>
                  </a:lnTo>
                  <a:lnTo>
                    <a:pt x="82" y="982"/>
                  </a:lnTo>
                  <a:lnTo>
                    <a:pt x="105" y="996"/>
                  </a:lnTo>
                  <a:lnTo>
                    <a:pt x="128" y="1009"/>
                  </a:lnTo>
                  <a:lnTo>
                    <a:pt x="151" y="1021"/>
                  </a:lnTo>
                  <a:lnTo>
                    <a:pt x="174" y="1032"/>
                  </a:lnTo>
                  <a:lnTo>
                    <a:pt x="199" y="1042"/>
                  </a:lnTo>
                  <a:lnTo>
                    <a:pt x="224" y="1050"/>
                  </a:lnTo>
                  <a:lnTo>
                    <a:pt x="249" y="1057"/>
                  </a:lnTo>
                  <a:lnTo>
                    <a:pt x="276" y="1063"/>
                  </a:lnTo>
                  <a:lnTo>
                    <a:pt x="301" y="1069"/>
                  </a:lnTo>
                  <a:lnTo>
                    <a:pt x="328" y="1071"/>
                  </a:lnTo>
                  <a:lnTo>
                    <a:pt x="357" y="1074"/>
                  </a:lnTo>
                  <a:lnTo>
                    <a:pt x="384" y="1074"/>
                  </a:lnTo>
                  <a:lnTo>
                    <a:pt x="411" y="1074"/>
                  </a:lnTo>
                  <a:lnTo>
                    <a:pt x="416" y="1073"/>
                  </a:lnTo>
                  <a:lnTo>
                    <a:pt x="414" y="1073"/>
                  </a:lnTo>
                  <a:lnTo>
                    <a:pt x="414" y="1071"/>
                  </a:lnTo>
                  <a:lnTo>
                    <a:pt x="414" y="1069"/>
                  </a:lnTo>
                  <a:lnTo>
                    <a:pt x="412" y="1069"/>
                  </a:lnTo>
                  <a:lnTo>
                    <a:pt x="412" y="1067"/>
                  </a:lnTo>
                  <a:lnTo>
                    <a:pt x="412" y="1065"/>
                  </a:lnTo>
                  <a:lnTo>
                    <a:pt x="411" y="1063"/>
                  </a:lnTo>
                  <a:lnTo>
                    <a:pt x="384" y="1063"/>
                  </a:lnTo>
                  <a:lnTo>
                    <a:pt x="357" y="1063"/>
                  </a:lnTo>
                  <a:lnTo>
                    <a:pt x="330" y="1061"/>
                  </a:lnTo>
                  <a:lnTo>
                    <a:pt x="303" y="1057"/>
                  </a:lnTo>
                  <a:lnTo>
                    <a:pt x="278" y="1053"/>
                  </a:lnTo>
                  <a:lnTo>
                    <a:pt x="251" y="1048"/>
                  </a:lnTo>
                  <a:lnTo>
                    <a:pt x="226" y="1040"/>
                  </a:lnTo>
                  <a:lnTo>
                    <a:pt x="203" y="1032"/>
                  </a:lnTo>
                  <a:lnTo>
                    <a:pt x="178" y="1023"/>
                  </a:lnTo>
                  <a:lnTo>
                    <a:pt x="155" y="1011"/>
                  </a:lnTo>
                  <a:lnTo>
                    <a:pt x="132" y="1000"/>
                  </a:lnTo>
                  <a:lnTo>
                    <a:pt x="111" y="988"/>
                  </a:lnTo>
                  <a:lnTo>
                    <a:pt x="90" y="973"/>
                  </a:lnTo>
                  <a:lnTo>
                    <a:pt x="69" y="959"/>
                  </a:lnTo>
                  <a:lnTo>
                    <a:pt x="48" y="944"/>
                  </a:lnTo>
                  <a:lnTo>
                    <a:pt x="29" y="927"/>
                  </a:lnTo>
                  <a:lnTo>
                    <a:pt x="11" y="909"/>
                  </a:lnTo>
                  <a:lnTo>
                    <a:pt x="0" y="898"/>
                  </a:lnTo>
                  <a:lnTo>
                    <a:pt x="0" y="900"/>
                  </a:lnTo>
                  <a:lnTo>
                    <a:pt x="0" y="902"/>
                  </a:lnTo>
                  <a:lnTo>
                    <a:pt x="0" y="904"/>
                  </a:lnTo>
                  <a:lnTo>
                    <a:pt x="0" y="906"/>
                  </a:lnTo>
                  <a:lnTo>
                    <a:pt x="0" y="908"/>
                  </a:lnTo>
                  <a:lnTo>
                    <a:pt x="0" y="909"/>
                  </a:lnTo>
                  <a:lnTo>
                    <a:pt x="0" y="911"/>
                  </a:lnTo>
                  <a:lnTo>
                    <a:pt x="2" y="913"/>
                  </a:lnTo>
                  <a:close/>
                </a:path>
              </a:pathLst>
            </a:custGeom>
            <a:solidFill>
              <a:srgbClr val="9BD7FF"/>
            </a:solidFill>
            <a:ln w="9525">
              <a:noFill/>
              <a:round/>
            </a:ln>
          </p:spPr>
          <p:txBody>
            <a:bodyPr/>
            <a:lstStyle/>
            <a:p>
              <a:endParaRPr lang="en-US"/>
            </a:p>
          </p:txBody>
        </p:sp>
        <p:sp>
          <p:nvSpPr>
            <p:cNvPr id="21728" name="Freeform 429"/>
            <p:cNvSpPr>
              <a:spLocks noEditPoints="1"/>
            </p:cNvSpPr>
            <p:nvPr/>
          </p:nvSpPr>
          <p:spPr bwMode="auto">
            <a:xfrm>
              <a:off x="5096933" y="2732070"/>
              <a:ext cx="581378" cy="1690687"/>
            </a:xfrm>
            <a:custGeom>
              <a:avLst/>
              <a:gdLst>
                <a:gd name="T0" fmla="*/ 609600 w 412"/>
                <a:gd name="T1" fmla="*/ 0 h 1065"/>
                <a:gd name="T2" fmla="*/ 523875 w 412"/>
                <a:gd name="T3" fmla="*/ 6350 h 1065"/>
                <a:gd name="T4" fmla="*/ 438150 w 412"/>
                <a:gd name="T5" fmla="*/ 17462 h 1065"/>
                <a:gd name="T6" fmla="*/ 358775 w 412"/>
                <a:gd name="T7" fmla="*/ 39687 h 1065"/>
                <a:gd name="T8" fmla="*/ 279400 w 412"/>
                <a:gd name="T9" fmla="*/ 66675 h 1065"/>
                <a:gd name="T10" fmla="*/ 206375 w 412"/>
                <a:gd name="T11" fmla="*/ 103187 h 1065"/>
                <a:gd name="T12" fmla="*/ 166687 w 412"/>
                <a:gd name="T13" fmla="*/ 125412 h 1065"/>
                <a:gd name="T14" fmla="*/ 163513 w 412"/>
                <a:gd name="T15" fmla="*/ 130175 h 1065"/>
                <a:gd name="T16" fmla="*/ 163513 w 412"/>
                <a:gd name="T17" fmla="*/ 136525 h 1065"/>
                <a:gd name="T18" fmla="*/ 161925 w 412"/>
                <a:gd name="T19" fmla="*/ 142875 h 1065"/>
                <a:gd name="T20" fmla="*/ 161925 w 412"/>
                <a:gd name="T21" fmla="*/ 149225 h 1065"/>
                <a:gd name="T22" fmla="*/ 215900 w 412"/>
                <a:gd name="T23" fmla="*/ 119062 h 1065"/>
                <a:gd name="T24" fmla="*/ 285750 w 412"/>
                <a:gd name="T25" fmla="*/ 82550 h 1065"/>
                <a:gd name="T26" fmla="*/ 361950 w 412"/>
                <a:gd name="T27" fmla="*/ 53975 h 1065"/>
                <a:gd name="T28" fmla="*/ 441325 w 412"/>
                <a:gd name="T29" fmla="*/ 33337 h 1065"/>
                <a:gd name="T30" fmla="*/ 523875 w 412"/>
                <a:gd name="T31" fmla="*/ 20637 h 1065"/>
                <a:gd name="T32" fmla="*/ 609600 w 412"/>
                <a:gd name="T33" fmla="*/ 17462 h 1065"/>
                <a:gd name="T34" fmla="*/ 620713 w 412"/>
                <a:gd name="T35" fmla="*/ 14287 h 1065"/>
                <a:gd name="T36" fmla="*/ 620713 w 412"/>
                <a:gd name="T37" fmla="*/ 12700 h 1065"/>
                <a:gd name="T38" fmla="*/ 623888 w 412"/>
                <a:gd name="T39" fmla="*/ 9525 h 1065"/>
                <a:gd name="T40" fmla="*/ 627063 w 412"/>
                <a:gd name="T41" fmla="*/ 3175 h 1065"/>
                <a:gd name="T42" fmla="*/ 0 w 412"/>
                <a:gd name="T43" fmla="*/ 1431924 h 1065"/>
                <a:gd name="T44" fmla="*/ 42862 w 412"/>
                <a:gd name="T45" fmla="*/ 1471612 h 1065"/>
                <a:gd name="T46" fmla="*/ 103188 w 412"/>
                <a:gd name="T47" fmla="*/ 1522412 h 1065"/>
                <a:gd name="T48" fmla="*/ 169862 w 412"/>
                <a:gd name="T49" fmla="*/ 1568449 h 1065"/>
                <a:gd name="T50" fmla="*/ 242888 w 412"/>
                <a:gd name="T51" fmla="*/ 1608137 h 1065"/>
                <a:gd name="T52" fmla="*/ 319088 w 412"/>
                <a:gd name="T53" fmla="*/ 1638300 h 1065"/>
                <a:gd name="T54" fmla="*/ 398462 w 412"/>
                <a:gd name="T55" fmla="*/ 1662112 h 1065"/>
                <a:gd name="T56" fmla="*/ 481013 w 412"/>
                <a:gd name="T57" fmla="*/ 1681162 h 1065"/>
                <a:gd name="T58" fmla="*/ 566738 w 412"/>
                <a:gd name="T59" fmla="*/ 1690687 h 1065"/>
                <a:gd name="T60" fmla="*/ 652463 w 412"/>
                <a:gd name="T61" fmla="*/ 1690687 h 1065"/>
                <a:gd name="T62" fmla="*/ 654050 w 412"/>
                <a:gd name="T63" fmla="*/ 1687512 h 1065"/>
                <a:gd name="T64" fmla="*/ 654050 w 412"/>
                <a:gd name="T65" fmla="*/ 1684337 h 1065"/>
                <a:gd name="T66" fmla="*/ 652463 w 412"/>
                <a:gd name="T67" fmla="*/ 1677987 h 1065"/>
                <a:gd name="T68" fmla="*/ 649288 w 412"/>
                <a:gd name="T69" fmla="*/ 1674812 h 1065"/>
                <a:gd name="T70" fmla="*/ 609600 w 412"/>
                <a:gd name="T71" fmla="*/ 1674812 h 1065"/>
                <a:gd name="T72" fmla="*/ 523875 w 412"/>
                <a:gd name="T73" fmla="*/ 1668462 h 1065"/>
                <a:gd name="T74" fmla="*/ 441325 w 412"/>
                <a:gd name="T75" fmla="*/ 1657350 h 1065"/>
                <a:gd name="T76" fmla="*/ 361950 w 412"/>
                <a:gd name="T77" fmla="*/ 1635125 h 1065"/>
                <a:gd name="T78" fmla="*/ 285750 w 412"/>
                <a:gd name="T79" fmla="*/ 1608137 h 1065"/>
                <a:gd name="T80" fmla="*/ 215900 w 412"/>
                <a:gd name="T81" fmla="*/ 1574799 h 1065"/>
                <a:gd name="T82" fmla="*/ 146050 w 412"/>
                <a:gd name="T83" fmla="*/ 1531937 h 1065"/>
                <a:gd name="T84" fmla="*/ 82550 w 412"/>
                <a:gd name="T85" fmla="*/ 1485899 h 1065"/>
                <a:gd name="T86" fmla="*/ 23812 w 412"/>
                <a:gd name="T87" fmla="*/ 1431924 h 1065"/>
                <a:gd name="T88" fmla="*/ 0 w 412"/>
                <a:gd name="T89" fmla="*/ 1409699 h 1065"/>
                <a:gd name="T90" fmla="*/ 0 w 412"/>
                <a:gd name="T91" fmla="*/ 1416049 h 1065"/>
                <a:gd name="T92" fmla="*/ 0 w 412"/>
                <a:gd name="T93" fmla="*/ 1422399 h 1065"/>
                <a:gd name="T94" fmla="*/ 0 w 412"/>
                <a:gd name="T95" fmla="*/ 1428749 h 106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12"/>
                <a:gd name="T145" fmla="*/ 0 h 1065"/>
                <a:gd name="T146" fmla="*/ 412 w 412"/>
                <a:gd name="T147" fmla="*/ 1065 h 106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12" h="1065">
                  <a:moveTo>
                    <a:pt x="395" y="2"/>
                  </a:moveTo>
                  <a:lnTo>
                    <a:pt x="384" y="0"/>
                  </a:lnTo>
                  <a:lnTo>
                    <a:pt x="357" y="2"/>
                  </a:lnTo>
                  <a:lnTo>
                    <a:pt x="330" y="4"/>
                  </a:lnTo>
                  <a:lnTo>
                    <a:pt x="303" y="8"/>
                  </a:lnTo>
                  <a:lnTo>
                    <a:pt x="276" y="11"/>
                  </a:lnTo>
                  <a:lnTo>
                    <a:pt x="251" y="17"/>
                  </a:lnTo>
                  <a:lnTo>
                    <a:pt x="226" y="25"/>
                  </a:lnTo>
                  <a:lnTo>
                    <a:pt x="201" y="32"/>
                  </a:lnTo>
                  <a:lnTo>
                    <a:pt x="176" y="42"/>
                  </a:lnTo>
                  <a:lnTo>
                    <a:pt x="153" y="54"/>
                  </a:lnTo>
                  <a:lnTo>
                    <a:pt x="130" y="65"/>
                  </a:lnTo>
                  <a:lnTo>
                    <a:pt x="107" y="79"/>
                  </a:lnTo>
                  <a:lnTo>
                    <a:pt x="105" y="79"/>
                  </a:lnTo>
                  <a:lnTo>
                    <a:pt x="105" y="80"/>
                  </a:lnTo>
                  <a:lnTo>
                    <a:pt x="103" y="82"/>
                  </a:lnTo>
                  <a:lnTo>
                    <a:pt x="103" y="84"/>
                  </a:lnTo>
                  <a:lnTo>
                    <a:pt x="103" y="86"/>
                  </a:lnTo>
                  <a:lnTo>
                    <a:pt x="103" y="88"/>
                  </a:lnTo>
                  <a:lnTo>
                    <a:pt x="102" y="90"/>
                  </a:lnTo>
                  <a:lnTo>
                    <a:pt x="102" y="92"/>
                  </a:lnTo>
                  <a:lnTo>
                    <a:pt x="102" y="94"/>
                  </a:lnTo>
                  <a:lnTo>
                    <a:pt x="113" y="86"/>
                  </a:lnTo>
                  <a:lnTo>
                    <a:pt x="136" y="75"/>
                  </a:lnTo>
                  <a:lnTo>
                    <a:pt x="157" y="63"/>
                  </a:lnTo>
                  <a:lnTo>
                    <a:pt x="180" y="52"/>
                  </a:lnTo>
                  <a:lnTo>
                    <a:pt x="205" y="42"/>
                  </a:lnTo>
                  <a:lnTo>
                    <a:pt x="228" y="34"/>
                  </a:lnTo>
                  <a:lnTo>
                    <a:pt x="253" y="27"/>
                  </a:lnTo>
                  <a:lnTo>
                    <a:pt x="278" y="21"/>
                  </a:lnTo>
                  <a:lnTo>
                    <a:pt x="305" y="17"/>
                  </a:lnTo>
                  <a:lnTo>
                    <a:pt x="330" y="13"/>
                  </a:lnTo>
                  <a:lnTo>
                    <a:pt x="357" y="11"/>
                  </a:lnTo>
                  <a:lnTo>
                    <a:pt x="384" y="11"/>
                  </a:lnTo>
                  <a:lnTo>
                    <a:pt x="391" y="11"/>
                  </a:lnTo>
                  <a:lnTo>
                    <a:pt x="391" y="9"/>
                  </a:lnTo>
                  <a:lnTo>
                    <a:pt x="391" y="8"/>
                  </a:lnTo>
                  <a:lnTo>
                    <a:pt x="393" y="6"/>
                  </a:lnTo>
                  <a:lnTo>
                    <a:pt x="393" y="4"/>
                  </a:lnTo>
                  <a:lnTo>
                    <a:pt x="395" y="2"/>
                  </a:lnTo>
                  <a:close/>
                  <a:moveTo>
                    <a:pt x="0" y="902"/>
                  </a:moveTo>
                  <a:lnTo>
                    <a:pt x="8" y="909"/>
                  </a:lnTo>
                  <a:lnTo>
                    <a:pt x="27" y="927"/>
                  </a:lnTo>
                  <a:lnTo>
                    <a:pt x="46" y="944"/>
                  </a:lnTo>
                  <a:lnTo>
                    <a:pt x="65" y="959"/>
                  </a:lnTo>
                  <a:lnTo>
                    <a:pt x="86" y="975"/>
                  </a:lnTo>
                  <a:lnTo>
                    <a:pt x="107" y="988"/>
                  </a:lnTo>
                  <a:lnTo>
                    <a:pt x="130" y="1001"/>
                  </a:lnTo>
                  <a:lnTo>
                    <a:pt x="153" y="1013"/>
                  </a:lnTo>
                  <a:lnTo>
                    <a:pt x="176" y="1023"/>
                  </a:lnTo>
                  <a:lnTo>
                    <a:pt x="201" y="1032"/>
                  </a:lnTo>
                  <a:lnTo>
                    <a:pt x="226" y="1042"/>
                  </a:lnTo>
                  <a:lnTo>
                    <a:pt x="251" y="1047"/>
                  </a:lnTo>
                  <a:lnTo>
                    <a:pt x="276" y="1055"/>
                  </a:lnTo>
                  <a:lnTo>
                    <a:pt x="303" y="1059"/>
                  </a:lnTo>
                  <a:lnTo>
                    <a:pt x="330" y="1063"/>
                  </a:lnTo>
                  <a:lnTo>
                    <a:pt x="357" y="1065"/>
                  </a:lnTo>
                  <a:lnTo>
                    <a:pt x="384" y="1065"/>
                  </a:lnTo>
                  <a:lnTo>
                    <a:pt x="411" y="1065"/>
                  </a:lnTo>
                  <a:lnTo>
                    <a:pt x="412" y="1065"/>
                  </a:lnTo>
                  <a:lnTo>
                    <a:pt x="412" y="1063"/>
                  </a:lnTo>
                  <a:lnTo>
                    <a:pt x="412" y="1061"/>
                  </a:lnTo>
                  <a:lnTo>
                    <a:pt x="411" y="1059"/>
                  </a:lnTo>
                  <a:lnTo>
                    <a:pt x="411" y="1057"/>
                  </a:lnTo>
                  <a:lnTo>
                    <a:pt x="409" y="1055"/>
                  </a:lnTo>
                  <a:lnTo>
                    <a:pt x="409" y="1053"/>
                  </a:lnTo>
                  <a:lnTo>
                    <a:pt x="384" y="1055"/>
                  </a:lnTo>
                  <a:lnTo>
                    <a:pt x="357" y="1053"/>
                  </a:lnTo>
                  <a:lnTo>
                    <a:pt x="330" y="1051"/>
                  </a:lnTo>
                  <a:lnTo>
                    <a:pt x="305" y="1047"/>
                  </a:lnTo>
                  <a:lnTo>
                    <a:pt x="278" y="1044"/>
                  </a:lnTo>
                  <a:lnTo>
                    <a:pt x="253" y="1038"/>
                  </a:lnTo>
                  <a:lnTo>
                    <a:pt x="228" y="1030"/>
                  </a:lnTo>
                  <a:lnTo>
                    <a:pt x="205" y="1023"/>
                  </a:lnTo>
                  <a:lnTo>
                    <a:pt x="180" y="1013"/>
                  </a:lnTo>
                  <a:lnTo>
                    <a:pt x="157" y="1003"/>
                  </a:lnTo>
                  <a:lnTo>
                    <a:pt x="136" y="992"/>
                  </a:lnTo>
                  <a:lnTo>
                    <a:pt x="113" y="978"/>
                  </a:lnTo>
                  <a:lnTo>
                    <a:pt x="92" y="965"/>
                  </a:lnTo>
                  <a:lnTo>
                    <a:pt x="71" y="952"/>
                  </a:lnTo>
                  <a:lnTo>
                    <a:pt x="52" y="936"/>
                  </a:lnTo>
                  <a:lnTo>
                    <a:pt x="32" y="919"/>
                  </a:lnTo>
                  <a:lnTo>
                    <a:pt x="15" y="902"/>
                  </a:lnTo>
                  <a:lnTo>
                    <a:pt x="0" y="886"/>
                  </a:lnTo>
                  <a:lnTo>
                    <a:pt x="0" y="888"/>
                  </a:lnTo>
                  <a:lnTo>
                    <a:pt x="0" y="890"/>
                  </a:lnTo>
                  <a:lnTo>
                    <a:pt x="0" y="892"/>
                  </a:lnTo>
                  <a:lnTo>
                    <a:pt x="0" y="894"/>
                  </a:lnTo>
                  <a:lnTo>
                    <a:pt x="0" y="896"/>
                  </a:lnTo>
                  <a:lnTo>
                    <a:pt x="0" y="898"/>
                  </a:lnTo>
                  <a:lnTo>
                    <a:pt x="0" y="900"/>
                  </a:lnTo>
                  <a:lnTo>
                    <a:pt x="0" y="902"/>
                  </a:lnTo>
                  <a:close/>
                </a:path>
              </a:pathLst>
            </a:custGeom>
            <a:solidFill>
              <a:srgbClr val="9CD7FF"/>
            </a:solidFill>
            <a:ln w="9525">
              <a:noFill/>
              <a:round/>
            </a:ln>
          </p:spPr>
          <p:txBody>
            <a:bodyPr/>
            <a:lstStyle/>
            <a:p>
              <a:endParaRPr lang="en-US"/>
            </a:p>
          </p:txBody>
        </p:sp>
        <p:sp>
          <p:nvSpPr>
            <p:cNvPr id="21729" name="Freeform 430"/>
            <p:cNvSpPr>
              <a:spLocks noEditPoints="1"/>
            </p:cNvSpPr>
            <p:nvPr/>
          </p:nvSpPr>
          <p:spPr bwMode="auto">
            <a:xfrm>
              <a:off x="5096935" y="2741595"/>
              <a:ext cx="579967" cy="1671637"/>
            </a:xfrm>
            <a:custGeom>
              <a:avLst/>
              <a:gdLst>
                <a:gd name="T0" fmla="*/ 609600 w 411"/>
                <a:gd name="T1" fmla="*/ 0 h 1053"/>
                <a:gd name="T2" fmla="*/ 523875 w 411"/>
                <a:gd name="T3" fmla="*/ 4762 h 1053"/>
                <a:gd name="T4" fmla="*/ 441325 w 411"/>
                <a:gd name="T5" fmla="*/ 17462 h 1053"/>
                <a:gd name="T6" fmla="*/ 358775 w 411"/>
                <a:gd name="T7" fmla="*/ 36512 h 1053"/>
                <a:gd name="T8" fmla="*/ 282575 w 411"/>
                <a:gd name="T9" fmla="*/ 66675 h 1053"/>
                <a:gd name="T10" fmla="*/ 209550 w 411"/>
                <a:gd name="T11" fmla="*/ 100012 h 1053"/>
                <a:gd name="T12" fmla="*/ 163513 w 411"/>
                <a:gd name="T13" fmla="*/ 127000 h 1053"/>
                <a:gd name="T14" fmla="*/ 161925 w 411"/>
                <a:gd name="T15" fmla="*/ 133350 h 1053"/>
                <a:gd name="T16" fmla="*/ 161925 w 411"/>
                <a:gd name="T17" fmla="*/ 139700 h 1053"/>
                <a:gd name="T18" fmla="*/ 158750 w 411"/>
                <a:gd name="T19" fmla="*/ 146050 h 1053"/>
                <a:gd name="T20" fmla="*/ 158750 w 411"/>
                <a:gd name="T21" fmla="*/ 152400 h 1053"/>
                <a:gd name="T22" fmla="*/ 219075 w 411"/>
                <a:gd name="T23" fmla="*/ 115887 h 1053"/>
                <a:gd name="T24" fmla="*/ 288925 w 411"/>
                <a:gd name="T25" fmla="*/ 80962 h 1053"/>
                <a:gd name="T26" fmla="*/ 365125 w 411"/>
                <a:gd name="T27" fmla="*/ 53975 h 1053"/>
                <a:gd name="T28" fmla="*/ 444500 w 411"/>
                <a:gd name="T29" fmla="*/ 33337 h 1053"/>
                <a:gd name="T30" fmla="*/ 527050 w 411"/>
                <a:gd name="T31" fmla="*/ 20637 h 1053"/>
                <a:gd name="T32" fmla="*/ 609600 w 411"/>
                <a:gd name="T33" fmla="*/ 17462 h 1053"/>
                <a:gd name="T34" fmla="*/ 617538 w 411"/>
                <a:gd name="T35" fmla="*/ 14287 h 1053"/>
                <a:gd name="T36" fmla="*/ 617538 w 411"/>
                <a:gd name="T37" fmla="*/ 11112 h 1053"/>
                <a:gd name="T38" fmla="*/ 620713 w 411"/>
                <a:gd name="T39" fmla="*/ 4762 h 1053"/>
                <a:gd name="T40" fmla="*/ 620713 w 411"/>
                <a:gd name="T41" fmla="*/ 3175 h 1053"/>
                <a:gd name="T42" fmla="*/ 0 w 411"/>
                <a:gd name="T43" fmla="*/ 1409699 h 1053"/>
                <a:gd name="T44" fmla="*/ 46038 w 411"/>
                <a:gd name="T45" fmla="*/ 1455737 h 1053"/>
                <a:gd name="T46" fmla="*/ 109538 w 411"/>
                <a:gd name="T47" fmla="*/ 1506537 h 1053"/>
                <a:gd name="T48" fmla="*/ 176213 w 411"/>
                <a:gd name="T49" fmla="*/ 1552574 h 1053"/>
                <a:gd name="T50" fmla="*/ 246063 w 411"/>
                <a:gd name="T51" fmla="*/ 1589087 h 1053"/>
                <a:gd name="T52" fmla="*/ 322263 w 411"/>
                <a:gd name="T53" fmla="*/ 1622424 h 1053"/>
                <a:gd name="T54" fmla="*/ 398463 w 411"/>
                <a:gd name="T55" fmla="*/ 1647825 h 1053"/>
                <a:gd name="T56" fmla="*/ 481013 w 411"/>
                <a:gd name="T57" fmla="*/ 1662112 h 1053"/>
                <a:gd name="T58" fmla="*/ 566738 w 411"/>
                <a:gd name="T59" fmla="*/ 1671637 h 1053"/>
                <a:gd name="T60" fmla="*/ 652463 w 411"/>
                <a:gd name="T61" fmla="*/ 1671637 h 1053"/>
                <a:gd name="T62" fmla="*/ 652463 w 411"/>
                <a:gd name="T63" fmla="*/ 1668462 h 1053"/>
                <a:gd name="T64" fmla="*/ 649288 w 411"/>
                <a:gd name="T65" fmla="*/ 1665287 h 1053"/>
                <a:gd name="T66" fmla="*/ 649288 w 411"/>
                <a:gd name="T67" fmla="*/ 1662112 h 1053"/>
                <a:gd name="T68" fmla="*/ 646113 w 411"/>
                <a:gd name="T69" fmla="*/ 1655762 h 1053"/>
                <a:gd name="T70" fmla="*/ 609600 w 411"/>
                <a:gd name="T71" fmla="*/ 1655762 h 1053"/>
                <a:gd name="T72" fmla="*/ 527050 w 411"/>
                <a:gd name="T73" fmla="*/ 1651000 h 1053"/>
                <a:gd name="T74" fmla="*/ 444500 w 411"/>
                <a:gd name="T75" fmla="*/ 1638300 h 1053"/>
                <a:gd name="T76" fmla="*/ 365125 w 411"/>
                <a:gd name="T77" fmla="*/ 1619249 h 1053"/>
                <a:gd name="T78" fmla="*/ 288925 w 411"/>
                <a:gd name="T79" fmla="*/ 1592262 h 1053"/>
                <a:gd name="T80" fmla="*/ 219075 w 411"/>
                <a:gd name="T81" fmla="*/ 1555749 h 1053"/>
                <a:gd name="T82" fmla="*/ 152400 w 411"/>
                <a:gd name="T83" fmla="*/ 1516062 h 1053"/>
                <a:gd name="T84" fmla="*/ 87313 w 411"/>
                <a:gd name="T85" fmla="*/ 1466849 h 1053"/>
                <a:gd name="T86" fmla="*/ 30163 w 411"/>
                <a:gd name="T87" fmla="*/ 1416049 h 1053"/>
                <a:gd name="T88" fmla="*/ 0 w 411"/>
                <a:gd name="T89" fmla="*/ 1385887 h 1053"/>
                <a:gd name="T90" fmla="*/ 0 w 411"/>
                <a:gd name="T91" fmla="*/ 1390649 h 1053"/>
                <a:gd name="T92" fmla="*/ 0 w 411"/>
                <a:gd name="T93" fmla="*/ 1396999 h 1053"/>
                <a:gd name="T94" fmla="*/ 0 w 411"/>
                <a:gd name="T95" fmla="*/ 1403349 h 1053"/>
                <a:gd name="T96" fmla="*/ 0 w 411"/>
                <a:gd name="T97" fmla="*/ 1409699 h 105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11"/>
                <a:gd name="T148" fmla="*/ 0 h 1053"/>
                <a:gd name="T149" fmla="*/ 411 w 411"/>
                <a:gd name="T150" fmla="*/ 1053 h 105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11" h="1053">
                  <a:moveTo>
                    <a:pt x="393" y="0"/>
                  </a:moveTo>
                  <a:lnTo>
                    <a:pt x="384" y="0"/>
                  </a:lnTo>
                  <a:lnTo>
                    <a:pt x="357" y="0"/>
                  </a:lnTo>
                  <a:lnTo>
                    <a:pt x="330" y="3"/>
                  </a:lnTo>
                  <a:lnTo>
                    <a:pt x="303" y="5"/>
                  </a:lnTo>
                  <a:lnTo>
                    <a:pt x="278" y="11"/>
                  </a:lnTo>
                  <a:lnTo>
                    <a:pt x="251" y="17"/>
                  </a:lnTo>
                  <a:lnTo>
                    <a:pt x="226" y="23"/>
                  </a:lnTo>
                  <a:lnTo>
                    <a:pt x="203" y="32"/>
                  </a:lnTo>
                  <a:lnTo>
                    <a:pt x="178" y="42"/>
                  </a:lnTo>
                  <a:lnTo>
                    <a:pt x="155" y="51"/>
                  </a:lnTo>
                  <a:lnTo>
                    <a:pt x="132" y="63"/>
                  </a:lnTo>
                  <a:lnTo>
                    <a:pt x="111" y="76"/>
                  </a:lnTo>
                  <a:lnTo>
                    <a:pt x="103" y="80"/>
                  </a:lnTo>
                  <a:lnTo>
                    <a:pt x="103" y="82"/>
                  </a:lnTo>
                  <a:lnTo>
                    <a:pt x="102" y="84"/>
                  </a:lnTo>
                  <a:lnTo>
                    <a:pt x="102" y="86"/>
                  </a:lnTo>
                  <a:lnTo>
                    <a:pt x="102" y="88"/>
                  </a:lnTo>
                  <a:lnTo>
                    <a:pt x="100" y="90"/>
                  </a:lnTo>
                  <a:lnTo>
                    <a:pt x="100" y="92"/>
                  </a:lnTo>
                  <a:lnTo>
                    <a:pt x="100" y="94"/>
                  </a:lnTo>
                  <a:lnTo>
                    <a:pt x="100" y="96"/>
                  </a:lnTo>
                  <a:lnTo>
                    <a:pt x="117" y="86"/>
                  </a:lnTo>
                  <a:lnTo>
                    <a:pt x="138" y="73"/>
                  </a:lnTo>
                  <a:lnTo>
                    <a:pt x="159" y="61"/>
                  </a:lnTo>
                  <a:lnTo>
                    <a:pt x="182" y="51"/>
                  </a:lnTo>
                  <a:lnTo>
                    <a:pt x="207" y="42"/>
                  </a:lnTo>
                  <a:lnTo>
                    <a:pt x="230" y="34"/>
                  </a:lnTo>
                  <a:lnTo>
                    <a:pt x="255" y="26"/>
                  </a:lnTo>
                  <a:lnTo>
                    <a:pt x="280" y="21"/>
                  </a:lnTo>
                  <a:lnTo>
                    <a:pt x="305" y="17"/>
                  </a:lnTo>
                  <a:lnTo>
                    <a:pt x="332" y="13"/>
                  </a:lnTo>
                  <a:lnTo>
                    <a:pt x="357" y="11"/>
                  </a:lnTo>
                  <a:lnTo>
                    <a:pt x="384" y="11"/>
                  </a:lnTo>
                  <a:lnTo>
                    <a:pt x="388" y="11"/>
                  </a:lnTo>
                  <a:lnTo>
                    <a:pt x="389" y="9"/>
                  </a:lnTo>
                  <a:lnTo>
                    <a:pt x="389" y="7"/>
                  </a:lnTo>
                  <a:lnTo>
                    <a:pt x="391" y="5"/>
                  </a:lnTo>
                  <a:lnTo>
                    <a:pt x="391" y="3"/>
                  </a:lnTo>
                  <a:lnTo>
                    <a:pt x="391" y="2"/>
                  </a:lnTo>
                  <a:lnTo>
                    <a:pt x="393" y="0"/>
                  </a:lnTo>
                  <a:close/>
                  <a:moveTo>
                    <a:pt x="0" y="888"/>
                  </a:moveTo>
                  <a:lnTo>
                    <a:pt x="11" y="899"/>
                  </a:lnTo>
                  <a:lnTo>
                    <a:pt x="29" y="917"/>
                  </a:lnTo>
                  <a:lnTo>
                    <a:pt x="48" y="934"/>
                  </a:lnTo>
                  <a:lnTo>
                    <a:pt x="69" y="949"/>
                  </a:lnTo>
                  <a:lnTo>
                    <a:pt x="90" y="963"/>
                  </a:lnTo>
                  <a:lnTo>
                    <a:pt x="111" y="978"/>
                  </a:lnTo>
                  <a:lnTo>
                    <a:pt x="132" y="990"/>
                  </a:lnTo>
                  <a:lnTo>
                    <a:pt x="155" y="1001"/>
                  </a:lnTo>
                  <a:lnTo>
                    <a:pt x="178" y="1013"/>
                  </a:lnTo>
                  <a:lnTo>
                    <a:pt x="203" y="1022"/>
                  </a:lnTo>
                  <a:lnTo>
                    <a:pt x="226" y="1030"/>
                  </a:lnTo>
                  <a:lnTo>
                    <a:pt x="251" y="1038"/>
                  </a:lnTo>
                  <a:lnTo>
                    <a:pt x="278" y="1043"/>
                  </a:lnTo>
                  <a:lnTo>
                    <a:pt x="303" y="1047"/>
                  </a:lnTo>
                  <a:lnTo>
                    <a:pt x="330" y="1051"/>
                  </a:lnTo>
                  <a:lnTo>
                    <a:pt x="357" y="1053"/>
                  </a:lnTo>
                  <a:lnTo>
                    <a:pt x="384" y="1053"/>
                  </a:lnTo>
                  <a:lnTo>
                    <a:pt x="411" y="1053"/>
                  </a:lnTo>
                  <a:lnTo>
                    <a:pt x="411" y="1051"/>
                  </a:lnTo>
                  <a:lnTo>
                    <a:pt x="409" y="1049"/>
                  </a:lnTo>
                  <a:lnTo>
                    <a:pt x="409" y="1047"/>
                  </a:lnTo>
                  <a:lnTo>
                    <a:pt x="407" y="1045"/>
                  </a:lnTo>
                  <a:lnTo>
                    <a:pt x="407" y="1043"/>
                  </a:lnTo>
                  <a:lnTo>
                    <a:pt x="384" y="1043"/>
                  </a:lnTo>
                  <a:lnTo>
                    <a:pt x="357" y="1041"/>
                  </a:lnTo>
                  <a:lnTo>
                    <a:pt x="332" y="1040"/>
                  </a:lnTo>
                  <a:lnTo>
                    <a:pt x="305" y="1038"/>
                  </a:lnTo>
                  <a:lnTo>
                    <a:pt x="280" y="1032"/>
                  </a:lnTo>
                  <a:lnTo>
                    <a:pt x="255" y="1026"/>
                  </a:lnTo>
                  <a:lnTo>
                    <a:pt x="230" y="1020"/>
                  </a:lnTo>
                  <a:lnTo>
                    <a:pt x="207" y="1013"/>
                  </a:lnTo>
                  <a:lnTo>
                    <a:pt x="182" y="1003"/>
                  </a:lnTo>
                  <a:lnTo>
                    <a:pt x="159" y="992"/>
                  </a:lnTo>
                  <a:lnTo>
                    <a:pt x="138" y="980"/>
                  </a:lnTo>
                  <a:lnTo>
                    <a:pt x="117" y="969"/>
                  </a:lnTo>
                  <a:lnTo>
                    <a:pt x="96" y="955"/>
                  </a:lnTo>
                  <a:lnTo>
                    <a:pt x="75" y="940"/>
                  </a:lnTo>
                  <a:lnTo>
                    <a:pt x="55" y="924"/>
                  </a:lnTo>
                  <a:lnTo>
                    <a:pt x="36" y="909"/>
                  </a:lnTo>
                  <a:lnTo>
                    <a:pt x="19" y="892"/>
                  </a:lnTo>
                  <a:lnTo>
                    <a:pt x="2" y="875"/>
                  </a:lnTo>
                  <a:lnTo>
                    <a:pt x="0" y="873"/>
                  </a:lnTo>
                  <a:lnTo>
                    <a:pt x="0" y="875"/>
                  </a:lnTo>
                  <a:lnTo>
                    <a:pt x="0" y="876"/>
                  </a:lnTo>
                  <a:lnTo>
                    <a:pt x="0" y="878"/>
                  </a:lnTo>
                  <a:lnTo>
                    <a:pt x="0" y="880"/>
                  </a:lnTo>
                  <a:lnTo>
                    <a:pt x="0" y="882"/>
                  </a:lnTo>
                  <a:lnTo>
                    <a:pt x="0" y="884"/>
                  </a:lnTo>
                  <a:lnTo>
                    <a:pt x="0" y="886"/>
                  </a:lnTo>
                  <a:lnTo>
                    <a:pt x="0" y="888"/>
                  </a:lnTo>
                  <a:close/>
                </a:path>
              </a:pathLst>
            </a:custGeom>
            <a:solidFill>
              <a:srgbClr val="9DD7FF"/>
            </a:solidFill>
            <a:ln w="9525">
              <a:noFill/>
              <a:round/>
            </a:ln>
          </p:spPr>
          <p:txBody>
            <a:bodyPr/>
            <a:lstStyle/>
            <a:p>
              <a:endParaRPr lang="en-US"/>
            </a:p>
          </p:txBody>
        </p:sp>
        <p:sp>
          <p:nvSpPr>
            <p:cNvPr id="21730" name="Freeform 431"/>
            <p:cNvSpPr>
              <a:spLocks noEditPoints="1"/>
            </p:cNvSpPr>
            <p:nvPr/>
          </p:nvSpPr>
          <p:spPr bwMode="auto">
            <a:xfrm>
              <a:off x="5096933" y="2749529"/>
              <a:ext cx="577145" cy="1657350"/>
            </a:xfrm>
            <a:custGeom>
              <a:avLst/>
              <a:gdLst>
                <a:gd name="T0" fmla="*/ 609600 w 409"/>
                <a:gd name="T1" fmla="*/ 0 h 1044"/>
                <a:gd name="T2" fmla="*/ 523875 w 409"/>
                <a:gd name="T3" fmla="*/ 3175 h 1044"/>
                <a:gd name="T4" fmla="*/ 441325 w 409"/>
                <a:gd name="T5" fmla="*/ 15875 h 1044"/>
                <a:gd name="T6" fmla="*/ 361950 w 409"/>
                <a:gd name="T7" fmla="*/ 36512 h 1044"/>
                <a:gd name="T8" fmla="*/ 285750 w 409"/>
                <a:gd name="T9" fmla="*/ 65087 h 1044"/>
                <a:gd name="T10" fmla="*/ 215900 w 409"/>
                <a:gd name="T11" fmla="*/ 101600 h 1044"/>
                <a:gd name="T12" fmla="*/ 161925 w 409"/>
                <a:gd name="T13" fmla="*/ 131762 h 1044"/>
                <a:gd name="T14" fmla="*/ 158750 w 409"/>
                <a:gd name="T15" fmla="*/ 138112 h 1044"/>
                <a:gd name="T16" fmla="*/ 158750 w 409"/>
                <a:gd name="T17" fmla="*/ 144462 h 1044"/>
                <a:gd name="T18" fmla="*/ 155575 w 409"/>
                <a:gd name="T19" fmla="*/ 149225 h 1044"/>
                <a:gd name="T20" fmla="*/ 155575 w 409"/>
                <a:gd name="T21" fmla="*/ 155575 h 1044"/>
                <a:gd name="T22" fmla="*/ 188913 w 409"/>
                <a:gd name="T23" fmla="*/ 134937 h 1044"/>
                <a:gd name="T24" fmla="*/ 258763 w 409"/>
                <a:gd name="T25" fmla="*/ 98425 h 1044"/>
                <a:gd name="T26" fmla="*/ 331788 w 409"/>
                <a:gd name="T27" fmla="*/ 68262 h 1044"/>
                <a:gd name="T28" fmla="*/ 407988 w 409"/>
                <a:gd name="T29" fmla="*/ 42862 h 1044"/>
                <a:gd name="T30" fmla="*/ 487363 w 409"/>
                <a:gd name="T31" fmla="*/ 28575 h 1044"/>
                <a:gd name="T32" fmla="*/ 566738 w 409"/>
                <a:gd name="T33" fmla="*/ 19050 h 1044"/>
                <a:gd name="T34" fmla="*/ 612775 w 409"/>
                <a:gd name="T35" fmla="*/ 15875 h 1044"/>
                <a:gd name="T36" fmla="*/ 615950 w 409"/>
                <a:gd name="T37" fmla="*/ 12700 h 1044"/>
                <a:gd name="T38" fmla="*/ 615950 w 409"/>
                <a:gd name="T39" fmla="*/ 9525 h 1044"/>
                <a:gd name="T40" fmla="*/ 617538 w 409"/>
                <a:gd name="T41" fmla="*/ 3175 h 1044"/>
                <a:gd name="T42" fmla="*/ 620713 w 409"/>
                <a:gd name="T43" fmla="*/ 0 h 1044"/>
                <a:gd name="T44" fmla="*/ 23813 w 409"/>
                <a:gd name="T45" fmla="*/ 1414462 h 1044"/>
                <a:gd name="T46" fmla="*/ 82550 w 409"/>
                <a:gd name="T47" fmla="*/ 1468437 h 1044"/>
                <a:gd name="T48" fmla="*/ 146050 w 409"/>
                <a:gd name="T49" fmla="*/ 1514475 h 1044"/>
                <a:gd name="T50" fmla="*/ 215900 w 409"/>
                <a:gd name="T51" fmla="*/ 1557337 h 1044"/>
                <a:gd name="T52" fmla="*/ 285750 w 409"/>
                <a:gd name="T53" fmla="*/ 1590675 h 1044"/>
                <a:gd name="T54" fmla="*/ 361950 w 409"/>
                <a:gd name="T55" fmla="*/ 1617662 h 1044"/>
                <a:gd name="T56" fmla="*/ 441325 w 409"/>
                <a:gd name="T57" fmla="*/ 1639888 h 1044"/>
                <a:gd name="T58" fmla="*/ 523875 w 409"/>
                <a:gd name="T59" fmla="*/ 1651000 h 1044"/>
                <a:gd name="T60" fmla="*/ 609600 w 409"/>
                <a:gd name="T61" fmla="*/ 1657350 h 1044"/>
                <a:gd name="T62" fmla="*/ 649288 w 409"/>
                <a:gd name="T63" fmla="*/ 1654175 h 1044"/>
                <a:gd name="T64" fmla="*/ 646113 w 409"/>
                <a:gd name="T65" fmla="*/ 1647825 h 1044"/>
                <a:gd name="T66" fmla="*/ 646113 w 409"/>
                <a:gd name="T67" fmla="*/ 1644650 h 1044"/>
                <a:gd name="T68" fmla="*/ 642938 w 409"/>
                <a:gd name="T69" fmla="*/ 1639888 h 1044"/>
                <a:gd name="T70" fmla="*/ 609600 w 409"/>
                <a:gd name="T71" fmla="*/ 1639888 h 1044"/>
                <a:gd name="T72" fmla="*/ 527050 w 409"/>
                <a:gd name="T73" fmla="*/ 1636713 h 1044"/>
                <a:gd name="T74" fmla="*/ 444500 w 409"/>
                <a:gd name="T75" fmla="*/ 1624012 h 1044"/>
                <a:gd name="T76" fmla="*/ 368300 w 409"/>
                <a:gd name="T77" fmla="*/ 1603375 h 1044"/>
                <a:gd name="T78" fmla="*/ 292100 w 409"/>
                <a:gd name="T79" fmla="*/ 1574800 h 1044"/>
                <a:gd name="T80" fmla="*/ 222250 w 409"/>
                <a:gd name="T81" fmla="*/ 1541462 h 1044"/>
                <a:gd name="T82" fmla="*/ 155575 w 409"/>
                <a:gd name="T83" fmla="*/ 1501775 h 1044"/>
                <a:gd name="T84" fmla="*/ 93663 w 409"/>
                <a:gd name="T85" fmla="*/ 1454150 h 1044"/>
                <a:gd name="T86" fmla="*/ 36513 w 409"/>
                <a:gd name="T87" fmla="*/ 1401762 h 1044"/>
                <a:gd name="T88" fmla="*/ 0 w 409"/>
                <a:gd name="T89" fmla="*/ 1365250 h 1044"/>
                <a:gd name="T90" fmla="*/ 0 w 409"/>
                <a:gd name="T91" fmla="*/ 1371600 h 1044"/>
                <a:gd name="T92" fmla="*/ 0 w 409"/>
                <a:gd name="T93" fmla="*/ 1377950 h 1044"/>
                <a:gd name="T94" fmla="*/ 0 w 409"/>
                <a:gd name="T95" fmla="*/ 1382712 h 1044"/>
                <a:gd name="T96" fmla="*/ 0 w 409"/>
                <a:gd name="T97" fmla="*/ 1389062 h 10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09"/>
                <a:gd name="T148" fmla="*/ 0 h 1044"/>
                <a:gd name="T149" fmla="*/ 409 w 409"/>
                <a:gd name="T150" fmla="*/ 1044 h 10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09" h="1044">
                  <a:moveTo>
                    <a:pt x="391" y="0"/>
                  </a:moveTo>
                  <a:lnTo>
                    <a:pt x="384" y="0"/>
                  </a:lnTo>
                  <a:lnTo>
                    <a:pt x="357" y="0"/>
                  </a:lnTo>
                  <a:lnTo>
                    <a:pt x="330" y="2"/>
                  </a:lnTo>
                  <a:lnTo>
                    <a:pt x="305" y="6"/>
                  </a:lnTo>
                  <a:lnTo>
                    <a:pt x="278" y="10"/>
                  </a:lnTo>
                  <a:lnTo>
                    <a:pt x="253" y="16"/>
                  </a:lnTo>
                  <a:lnTo>
                    <a:pt x="228" y="23"/>
                  </a:lnTo>
                  <a:lnTo>
                    <a:pt x="205" y="31"/>
                  </a:lnTo>
                  <a:lnTo>
                    <a:pt x="180" y="41"/>
                  </a:lnTo>
                  <a:lnTo>
                    <a:pt x="157" y="52"/>
                  </a:lnTo>
                  <a:lnTo>
                    <a:pt x="136" y="64"/>
                  </a:lnTo>
                  <a:lnTo>
                    <a:pt x="113" y="75"/>
                  </a:lnTo>
                  <a:lnTo>
                    <a:pt x="102" y="83"/>
                  </a:lnTo>
                  <a:lnTo>
                    <a:pt x="100" y="85"/>
                  </a:lnTo>
                  <a:lnTo>
                    <a:pt x="100" y="87"/>
                  </a:lnTo>
                  <a:lnTo>
                    <a:pt x="100" y="89"/>
                  </a:lnTo>
                  <a:lnTo>
                    <a:pt x="100" y="91"/>
                  </a:lnTo>
                  <a:lnTo>
                    <a:pt x="98" y="92"/>
                  </a:lnTo>
                  <a:lnTo>
                    <a:pt x="98" y="94"/>
                  </a:lnTo>
                  <a:lnTo>
                    <a:pt x="98" y="96"/>
                  </a:lnTo>
                  <a:lnTo>
                    <a:pt x="98" y="98"/>
                  </a:lnTo>
                  <a:lnTo>
                    <a:pt x="119" y="85"/>
                  </a:lnTo>
                  <a:lnTo>
                    <a:pt x="140" y="73"/>
                  </a:lnTo>
                  <a:lnTo>
                    <a:pt x="163" y="62"/>
                  </a:lnTo>
                  <a:lnTo>
                    <a:pt x="184" y="50"/>
                  </a:lnTo>
                  <a:lnTo>
                    <a:pt x="209" y="43"/>
                  </a:lnTo>
                  <a:lnTo>
                    <a:pt x="232" y="33"/>
                  </a:lnTo>
                  <a:lnTo>
                    <a:pt x="257" y="27"/>
                  </a:lnTo>
                  <a:lnTo>
                    <a:pt x="280" y="21"/>
                  </a:lnTo>
                  <a:lnTo>
                    <a:pt x="307" y="18"/>
                  </a:lnTo>
                  <a:lnTo>
                    <a:pt x="332" y="14"/>
                  </a:lnTo>
                  <a:lnTo>
                    <a:pt x="357" y="12"/>
                  </a:lnTo>
                  <a:lnTo>
                    <a:pt x="384" y="10"/>
                  </a:lnTo>
                  <a:lnTo>
                    <a:pt x="386" y="10"/>
                  </a:lnTo>
                  <a:lnTo>
                    <a:pt x="388" y="10"/>
                  </a:lnTo>
                  <a:lnTo>
                    <a:pt x="388" y="8"/>
                  </a:lnTo>
                  <a:lnTo>
                    <a:pt x="388" y="6"/>
                  </a:lnTo>
                  <a:lnTo>
                    <a:pt x="389" y="4"/>
                  </a:lnTo>
                  <a:lnTo>
                    <a:pt x="389" y="2"/>
                  </a:lnTo>
                  <a:lnTo>
                    <a:pt x="391" y="0"/>
                  </a:lnTo>
                  <a:close/>
                  <a:moveTo>
                    <a:pt x="0" y="875"/>
                  </a:moveTo>
                  <a:lnTo>
                    <a:pt x="15" y="891"/>
                  </a:lnTo>
                  <a:lnTo>
                    <a:pt x="32" y="908"/>
                  </a:lnTo>
                  <a:lnTo>
                    <a:pt x="52" y="925"/>
                  </a:lnTo>
                  <a:lnTo>
                    <a:pt x="71" y="941"/>
                  </a:lnTo>
                  <a:lnTo>
                    <a:pt x="92" y="954"/>
                  </a:lnTo>
                  <a:lnTo>
                    <a:pt x="113" y="967"/>
                  </a:lnTo>
                  <a:lnTo>
                    <a:pt x="136" y="981"/>
                  </a:lnTo>
                  <a:lnTo>
                    <a:pt x="157" y="992"/>
                  </a:lnTo>
                  <a:lnTo>
                    <a:pt x="180" y="1002"/>
                  </a:lnTo>
                  <a:lnTo>
                    <a:pt x="205" y="1012"/>
                  </a:lnTo>
                  <a:lnTo>
                    <a:pt x="228" y="1019"/>
                  </a:lnTo>
                  <a:lnTo>
                    <a:pt x="253" y="1027"/>
                  </a:lnTo>
                  <a:lnTo>
                    <a:pt x="278" y="1033"/>
                  </a:lnTo>
                  <a:lnTo>
                    <a:pt x="305" y="1036"/>
                  </a:lnTo>
                  <a:lnTo>
                    <a:pt x="330" y="1040"/>
                  </a:lnTo>
                  <a:lnTo>
                    <a:pt x="357" y="1042"/>
                  </a:lnTo>
                  <a:lnTo>
                    <a:pt x="384" y="1044"/>
                  </a:lnTo>
                  <a:lnTo>
                    <a:pt x="409" y="1042"/>
                  </a:lnTo>
                  <a:lnTo>
                    <a:pt x="407" y="1040"/>
                  </a:lnTo>
                  <a:lnTo>
                    <a:pt x="407" y="1038"/>
                  </a:lnTo>
                  <a:lnTo>
                    <a:pt x="407" y="1036"/>
                  </a:lnTo>
                  <a:lnTo>
                    <a:pt x="405" y="1035"/>
                  </a:lnTo>
                  <a:lnTo>
                    <a:pt x="405" y="1033"/>
                  </a:lnTo>
                  <a:lnTo>
                    <a:pt x="384" y="1033"/>
                  </a:lnTo>
                  <a:lnTo>
                    <a:pt x="357" y="1033"/>
                  </a:lnTo>
                  <a:lnTo>
                    <a:pt x="332" y="1031"/>
                  </a:lnTo>
                  <a:lnTo>
                    <a:pt x="307" y="1027"/>
                  </a:lnTo>
                  <a:lnTo>
                    <a:pt x="280" y="1023"/>
                  </a:lnTo>
                  <a:lnTo>
                    <a:pt x="257" y="1017"/>
                  </a:lnTo>
                  <a:lnTo>
                    <a:pt x="232" y="1010"/>
                  </a:lnTo>
                  <a:lnTo>
                    <a:pt x="209" y="1002"/>
                  </a:lnTo>
                  <a:lnTo>
                    <a:pt x="184" y="992"/>
                  </a:lnTo>
                  <a:lnTo>
                    <a:pt x="163" y="983"/>
                  </a:lnTo>
                  <a:lnTo>
                    <a:pt x="140" y="971"/>
                  </a:lnTo>
                  <a:lnTo>
                    <a:pt x="119" y="960"/>
                  </a:lnTo>
                  <a:lnTo>
                    <a:pt x="98" y="946"/>
                  </a:lnTo>
                  <a:lnTo>
                    <a:pt x="79" y="931"/>
                  </a:lnTo>
                  <a:lnTo>
                    <a:pt x="59" y="916"/>
                  </a:lnTo>
                  <a:lnTo>
                    <a:pt x="40" y="900"/>
                  </a:lnTo>
                  <a:lnTo>
                    <a:pt x="23" y="883"/>
                  </a:lnTo>
                  <a:lnTo>
                    <a:pt x="6" y="866"/>
                  </a:lnTo>
                  <a:lnTo>
                    <a:pt x="0" y="860"/>
                  </a:lnTo>
                  <a:lnTo>
                    <a:pt x="0" y="862"/>
                  </a:lnTo>
                  <a:lnTo>
                    <a:pt x="0" y="864"/>
                  </a:lnTo>
                  <a:lnTo>
                    <a:pt x="0" y="866"/>
                  </a:lnTo>
                  <a:lnTo>
                    <a:pt x="0" y="868"/>
                  </a:lnTo>
                  <a:lnTo>
                    <a:pt x="0" y="870"/>
                  </a:lnTo>
                  <a:lnTo>
                    <a:pt x="0" y="871"/>
                  </a:lnTo>
                  <a:lnTo>
                    <a:pt x="0" y="873"/>
                  </a:lnTo>
                  <a:lnTo>
                    <a:pt x="0" y="875"/>
                  </a:lnTo>
                  <a:close/>
                </a:path>
              </a:pathLst>
            </a:custGeom>
            <a:solidFill>
              <a:srgbClr val="9ED8FF"/>
            </a:solidFill>
            <a:ln w="9525">
              <a:noFill/>
              <a:round/>
            </a:ln>
          </p:spPr>
          <p:txBody>
            <a:bodyPr/>
            <a:lstStyle/>
            <a:p>
              <a:endParaRPr lang="en-US"/>
            </a:p>
          </p:txBody>
        </p:sp>
        <p:sp>
          <p:nvSpPr>
            <p:cNvPr id="21731" name="Freeform 432"/>
            <p:cNvSpPr>
              <a:spLocks noEditPoints="1"/>
            </p:cNvSpPr>
            <p:nvPr/>
          </p:nvSpPr>
          <p:spPr bwMode="auto">
            <a:xfrm>
              <a:off x="5096935" y="2759054"/>
              <a:ext cx="574323" cy="1638300"/>
            </a:xfrm>
            <a:custGeom>
              <a:avLst/>
              <a:gdLst>
                <a:gd name="T0" fmla="*/ 609600 w 407"/>
                <a:gd name="T1" fmla="*/ 0 h 1032"/>
                <a:gd name="T2" fmla="*/ 527050 w 407"/>
                <a:gd name="T3" fmla="*/ 3175 h 1032"/>
                <a:gd name="T4" fmla="*/ 444500 w 407"/>
                <a:gd name="T5" fmla="*/ 15875 h 1032"/>
                <a:gd name="T6" fmla="*/ 365125 w 407"/>
                <a:gd name="T7" fmla="*/ 36512 h 1032"/>
                <a:gd name="T8" fmla="*/ 288925 w 407"/>
                <a:gd name="T9" fmla="*/ 63500 h 1032"/>
                <a:gd name="T10" fmla="*/ 219075 w 407"/>
                <a:gd name="T11" fmla="*/ 98425 h 1032"/>
                <a:gd name="T12" fmla="*/ 158750 w 407"/>
                <a:gd name="T13" fmla="*/ 134937 h 1032"/>
                <a:gd name="T14" fmla="*/ 155575 w 407"/>
                <a:gd name="T15" fmla="*/ 139700 h 1032"/>
                <a:gd name="T16" fmla="*/ 155575 w 407"/>
                <a:gd name="T17" fmla="*/ 146050 h 1032"/>
                <a:gd name="T18" fmla="*/ 152400 w 407"/>
                <a:gd name="T19" fmla="*/ 155575 h 1032"/>
                <a:gd name="T20" fmla="*/ 152400 w 407"/>
                <a:gd name="T21" fmla="*/ 161925 h 1032"/>
                <a:gd name="T22" fmla="*/ 192088 w 407"/>
                <a:gd name="T23" fmla="*/ 131762 h 1032"/>
                <a:gd name="T24" fmla="*/ 261938 w 407"/>
                <a:gd name="T25" fmla="*/ 95250 h 1032"/>
                <a:gd name="T26" fmla="*/ 334963 w 407"/>
                <a:gd name="T27" fmla="*/ 63500 h 1032"/>
                <a:gd name="T28" fmla="*/ 407988 w 407"/>
                <a:gd name="T29" fmla="*/ 42862 h 1032"/>
                <a:gd name="T30" fmla="*/ 487363 w 407"/>
                <a:gd name="T31" fmla="*/ 23812 h 1032"/>
                <a:gd name="T32" fmla="*/ 569913 w 407"/>
                <a:gd name="T33" fmla="*/ 19050 h 1032"/>
                <a:gd name="T34" fmla="*/ 609600 w 407"/>
                <a:gd name="T35" fmla="*/ 15875 h 1032"/>
                <a:gd name="T36" fmla="*/ 612775 w 407"/>
                <a:gd name="T37" fmla="*/ 12700 h 1032"/>
                <a:gd name="T38" fmla="*/ 612775 w 407"/>
                <a:gd name="T39" fmla="*/ 6350 h 1032"/>
                <a:gd name="T40" fmla="*/ 615950 w 407"/>
                <a:gd name="T41" fmla="*/ 3175 h 1032"/>
                <a:gd name="T42" fmla="*/ 615950 w 407"/>
                <a:gd name="T43" fmla="*/ 0 h 1032"/>
                <a:gd name="T44" fmla="*/ 3175 w 407"/>
                <a:gd name="T45" fmla="*/ 1371600 h 1032"/>
                <a:gd name="T46" fmla="*/ 57150 w 407"/>
                <a:gd name="T47" fmla="*/ 1425575 h 1032"/>
                <a:gd name="T48" fmla="*/ 119063 w 407"/>
                <a:gd name="T49" fmla="*/ 1474787 h 1032"/>
                <a:gd name="T50" fmla="*/ 185738 w 407"/>
                <a:gd name="T51" fmla="*/ 1520825 h 1032"/>
                <a:gd name="T52" fmla="*/ 252413 w 407"/>
                <a:gd name="T53" fmla="*/ 1557337 h 1032"/>
                <a:gd name="T54" fmla="*/ 328613 w 407"/>
                <a:gd name="T55" fmla="*/ 1590675 h 1032"/>
                <a:gd name="T56" fmla="*/ 404813 w 407"/>
                <a:gd name="T57" fmla="*/ 1611312 h 1032"/>
                <a:gd name="T58" fmla="*/ 484188 w 407"/>
                <a:gd name="T59" fmla="*/ 1630363 h 1032"/>
                <a:gd name="T60" fmla="*/ 566738 w 407"/>
                <a:gd name="T61" fmla="*/ 1635125 h 1032"/>
                <a:gd name="T62" fmla="*/ 646113 w 407"/>
                <a:gd name="T63" fmla="*/ 1638300 h 1032"/>
                <a:gd name="T64" fmla="*/ 642938 w 407"/>
                <a:gd name="T65" fmla="*/ 1633538 h 1032"/>
                <a:gd name="T66" fmla="*/ 642938 w 407"/>
                <a:gd name="T67" fmla="*/ 1630363 h 1032"/>
                <a:gd name="T68" fmla="*/ 639763 w 407"/>
                <a:gd name="T69" fmla="*/ 1624012 h 1032"/>
                <a:gd name="T70" fmla="*/ 639763 w 407"/>
                <a:gd name="T71" fmla="*/ 1620837 h 1032"/>
                <a:gd name="T72" fmla="*/ 569913 w 407"/>
                <a:gd name="T73" fmla="*/ 1620837 h 1032"/>
                <a:gd name="T74" fmla="*/ 487363 w 407"/>
                <a:gd name="T75" fmla="*/ 1611312 h 1032"/>
                <a:gd name="T76" fmla="*/ 407988 w 407"/>
                <a:gd name="T77" fmla="*/ 1597025 h 1032"/>
                <a:gd name="T78" fmla="*/ 334963 w 407"/>
                <a:gd name="T79" fmla="*/ 1571625 h 1032"/>
                <a:gd name="T80" fmla="*/ 261938 w 407"/>
                <a:gd name="T81" fmla="*/ 1541462 h 1032"/>
                <a:gd name="T82" fmla="*/ 192088 w 407"/>
                <a:gd name="T83" fmla="*/ 1504950 h 1032"/>
                <a:gd name="T84" fmla="*/ 127000 w 407"/>
                <a:gd name="T85" fmla="*/ 1462087 h 1032"/>
                <a:gd name="T86" fmla="*/ 69850 w 407"/>
                <a:gd name="T87" fmla="*/ 1412875 h 1032"/>
                <a:gd name="T88" fmla="*/ 14288 w 407"/>
                <a:gd name="T89" fmla="*/ 1358900 h 1032"/>
                <a:gd name="T90" fmla="*/ 0 w 407"/>
                <a:gd name="T91" fmla="*/ 1343025 h 1032"/>
                <a:gd name="T92" fmla="*/ 0 w 407"/>
                <a:gd name="T93" fmla="*/ 1349375 h 1032"/>
                <a:gd name="T94" fmla="*/ 0 w 407"/>
                <a:gd name="T95" fmla="*/ 1358900 h 1032"/>
                <a:gd name="T96" fmla="*/ 0 w 407"/>
                <a:gd name="T97" fmla="*/ 1365250 h 103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07"/>
                <a:gd name="T148" fmla="*/ 0 h 1032"/>
                <a:gd name="T149" fmla="*/ 407 w 407"/>
                <a:gd name="T150" fmla="*/ 1032 h 103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07" h="1032">
                  <a:moveTo>
                    <a:pt x="388" y="0"/>
                  </a:moveTo>
                  <a:lnTo>
                    <a:pt x="384" y="0"/>
                  </a:lnTo>
                  <a:lnTo>
                    <a:pt x="357" y="0"/>
                  </a:lnTo>
                  <a:lnTo>
                    <a:pt x="332" y="2"/>
                  </a:lnTo>
                  <a:lnTo>
                    <a:pt x="305" y="6"/>
                  </a:lnTo>
                  <a:lnTo>
                    <a:pt x="280" y="10"/>
                  </a:lnTo>
                  <a:lnTo>
                    <a:pt x="255" y="15"/>
                  </a:lnTo>
                  <a:lnTo>
                    <a:pt x="230" y="23"/>
                  </a:lnTo>
                  <a:lnTo>
                    <a:pt x="207" y="31"/>
                  </a:lnTo>
                  <a:lnTo>
                    <a:pt x="182" y="40"/>
                  </a:lnTo>
                  <a:lnTo>
                    <a:pt x="159" y="50"/>
                  </a:lnTo>
                  <a:lnTo>
                    <a:pt x="138" y="62"/>
                  </a:lnTo>
                  <a:lnTo>
                    <a:pt x="117" y="75"/>
                  </a:lnTo>
                  <a:lnTo>
                    <a:pt x="100" y="85"/>
                  </a:lnTo>
                  <a:lnTo>
                    <a:pt x="98" y="86"/>
                  </a:lnTo>
                  <a:lnTo>
                    <a:pt x="98" y="88"/>
                  </a:lnTo>
                  <a:lnTo>
                    <a:pt x="98" y="90"/>
                  </a:lnTo>
                  <a:lnTo>
                    <a:pt x="98" y="92"/>
                  </a:lnTo>
                  <a:lnTo>
                    <a:pt x="96" y="94"/>
                  </a:lnTo>
                  <a:lnTo>
                    <a:pt x="96" y="98"/>
                  </a:lnTo>
                  <a:lnTo>
                    <a:pt x="96" y="100"/>
                  </a:lnTo>
                  <a:lnTo>
                    <a:pt x="96" y="102"/>
                  </a:lnTo>
                  <a:lnTo>
                    <a:pt x="102" y="96"/>
                  </a:lnTo>
                  <a:lnTo>
                    <a:pt x="121" y="83"/>
                  </a:lnTo>
                  <a:lnTo>
                    <a:pt x="144" y="71"/>
                  </a:lnTo>
                  <a:lnTo>
                    <a:pt x="165" y="60"/>
                  </a:lnTo>
                  <a:lnTo>
                    <a:pt x="188" y="50"/>
                  </a:lnTo>
                  <a:lnTo>
                    <a:pt x="211" y="40"/>
                  </a:lnTo>
                  <a:lnTo>
                    <a:pt x="234" y="33"/>
                  </a:lnTo>
                  <a:lnTo>
                    <a:pt x="257" y="27"/>
                  </a:lnTo>
                  <a:lnTo>
                    <a:pt x="282" y="21"/>
                  </a:lnTo>
                  <a:lnTo>
                    <a:pt x="307" y="15"/>
                  </a:lnTo>
                  <a:lnTo>
                    <a:pt x="332" y="14"/>
                  </a:lnTo>
                  <a:lnTo>
                    <a:pt x="359" y="12"/>
                  </a:lnTo>
                  <a:lnTo>
                    <a:pt x="384" y="10"/>
                  </a:lnTo>
                  <a:lnTo>
                    <a:pt x="386" y="10"/>
                  </a:lnTo>
                  <a:lnTo>
                    <a:pt x="386" y="8"/>
                  </a:lnTo>
                  <a:lnTo>
                    <a:pt x="386" y="6"/>
                  </a:lnTo>
                  <a:lnTo>
                    <a:pt x="386" y="4"/>
                  </a:lnTo>
                  <a:lnTo>
                    <a:pt x="388" y="4"/>
                  </a:lnTo>
                  <a:lnTo>
                    <a:pt x="388" y="2"/>
                  </a:lnTo>
                  <a:lnTo>
                    <a:pt x="388" y="0"/>
                  </a:lnTo>
                  <a:close/>
                  <a:moveTo>
                    <a:pt x="0" y="862"/>
                  </a:moveTo>
                  <a:lnTo>
                    <a:pt x="2" y="864"/>
                  </a:lnTo>
                  <a:lnTo>
                    <a:pt x="19" y="881"/>
                  </a:lnTo>
                  <a:lnTo>
                    <a:pt x="36" y="898"/>
                  </a:lnTo>
                  <a:lnTo>
                    <a:pt x="55" y="913"/>
                  </a:lnTo>
                  <a:lnTo>
                    <a:pt x="75" y="929"/>
                  </a:lnTo>
                  <a:lnTo>
                    <a:pt x="96" y="944"/>
                  </a:lnTo>
                  <a:lnTo>
                    <a:pt x="117" y="958"/>
                  </a:lnTo>
                  <a:lnTo>
                    <a:pt x="138" y="969"/>
                  </a:lnTo>
                  <a:lnTo>
                    <a:pt x="159" y="981"/>
                  </a:lnTo>
                  <a:lnTo>
                    <a:pt x="182" y="992"/>
                  </a:lnTo>
                  <a:lnTo>
                    <a:pt x="207" y="1002"/>
                  </a:lnTo>
                  <a:lnTo>
                    <a:pt x="230" y="1009"/>
                  </a:lnTo>
                  <a:lnTo>
                    <a:pt x="255" y="1015"/>
                  </a:lnTo>
                  <a:lnTo>
                    <a:pt x="280" y="1021"/>
                  </a:lnTo>
                  <a:lnTo>
                    <a:pt x="305" y="1027"/>
                  </a:lnTo>
                  <a:lnTo>
                    <a:pt x="332" y="1029"/>
                  </a:lnTo>
                  <a:lnTo>
                    <a:pt x="357" y="1030"/>
                  </a:lnTo>
                  <a:lnTo>
                    <a:pt x="384" y="1032"/>
                  </a:lnTo>
                  <a:lnTo>
                    <a:pt x="407" y="1032"/>
                  </a:lnTo>
                  <a:lnTo>
                    <a:pt x="407" y="1030"/>
                  </a:lnTo>
                  <a:lnTo>
                    <a:pt x="405" y="1029"/>
                  </a:lnTo>
                  <a:lnTo>
                    <a:pt x="405" y="1027"/>
                  </a:lnTo>
                  <a:lnTo>
                    <a:pt x="403" y="1025"/>
                  </a:lnTo>
                  <a:lnTo>
                    <a:pt x="403" y="1023"/>
                  </a:lnTo>
                  <a:lnTo>
                    <a:pt x="403" y="1021"/>
                  </a:lnTo>
                  <a:lnTo>
                    <a:pt x="384" y="1021"/>
                  </a:lnTo>
                  <a:lnTo>
                    <a:pt x="359" y="1021"/>
                  </a:lnTo>
                  <a:lnTo>
                    <a:pt x="332" y="1019"/>
                  </a:lnTo>
                  <a:lnTo>
                    <a:pt x="307" y="1015"/>
                  </a:lnTo>
                  <a:lnTo>
                    <a:pt x="282" y="1011"/>
                  </a:lnTo>
                  <a:lnTo>
                    <a:pt x="257" y="1006"/>
                  </a:lnTo>
                  <a:lnTo>
                    <a:pt x="234" y="998"/>
                  </a:lnTo>
                  <a:lnTo>
                    <a:pt x="211" y="990"/>
                  </a:lnTo>
                  <a:lnTo>
                    <a:pt x="188" y="982"/>
                  </a:lnTo>
                  <a:lnTo>
                    <a:pt x="165" y="971"/>
                  </a:lnTo>
                  <a:lnTo>
                    <a:pt x="144" y="959"/>
                  </a:lnTo>
                  <a:lnTo>
                    <a:pt x="121" y="948"/>
                  </a:lnTo>
                  <a:lnTo>
                    <a:pt x="102" y="935"/>
                  </a:lnTo>
                  <a:lnTo>
                    <a:pt x="80" y="921"/>
                  </a:lnTo>
                  <a:lnTo>
                    <a:pt x="63" y="906"/>
                  </a:lnTo>
                  <a:lnTo>
                    <a:pt x="44" y="890"/>
                  </a:lnTo>
                  <a:lnTo>
                    <a:pt x="27" y="873"/>
                  </a:lnTo>
                  <a:lnTo>
                    <a:pt x="9" y="856"/>
                  </a:lnTo>
                  <a:lnTo>
                    <a:pt x="0" y="844"/>
                  </a:lnTo>
                  <a:lnTo>
                    <a:pt x="0" y="846"/>
                  </a:lnTo>
                  <a:lnTo>
                    <a:pt x="0" y="848"/>
                  </a:lnTo>
                  <a:lnTo>
                    <a:pt x="0" y="850"/>
                  </a:lnTo>
                  <a:lnTo>
                    <a:pt x="0" y="854"/>
                  </a:lnTo>
                  <a:lnTo>
                    <a:pt x="0" y="856"/>
                  </a:lnTo>
                  <a:lnTo>
                    <a:pt x="0" y="858"/>
                  </a:lnTo>
                  <a:lnTo>
                    <a:pt x="0" y="860"/>
                  </a:lnTo>
                  <a:lnTo>
                    <a:pt x="0" y="862"/>
                  </a:lnTo>
                  <a:close/>
                </a:path>
              </a:pathLst>
            </a:custGeom>
            <a:solidFill>
              <a:srgbClr val="9FD8FF"/>
            </a:solidFill>
            <a:ln w="9525">
              <a:noFill/>
              <a:round/>
            </a:ln>
          </p:spPr>
          <p:txBody>
            <a:bodyPr/>
            <a:lstStyle/>
            <a:p>
              <a:endParaRPr lang="en-US"/>
            </a:p>
          </p:txBody>
        </p:sp>
        <p:sp>
          <p:nvSpPr>
            <p:cNvPr id="21732" name="Freeform 433"/>
            <p:cNvSpPr>
              <a:spLocks noEditPoints="1"/>
            </p:cNvSpPr>
            <p:nvPr/>
          </p:nvSpPr>
          <p:spPr bwMode="auto">
            <a:xfrm>
              <a:off x="5096934" y="2765407"/>
              <a:ext cx="571500" cy="1624013"/>
            </a:xfrm>
            <a:custGeom>
              <a:avLst/>
              <a:gdLst>
                <a:gd name="T0" fmla="*/ 609600 w 405"/>
                <a:gd name="T1" fmla="*/ 0 h 1023"/>
                <a:gd name="T2" fmla="*/ 527050 w 405"/>
                <a:gd name="T3" fmla="*/ 6350 h 1023"/>
                <a:gd name="T4" fmla="*/ 444500 w 405"/>
                <a:gd name="T5" fmla="*/ 17463 h 1023"/>
                <a:gd name="T6" fmla="*/ 368300 w 405"/>
                <a:gd name="T7" fmla="*/ 36513 h 1023"/>
                <a:gd name="T8" fmla="*/ 292100 w 405"/>
                <a:gd name="T9" fmla="*/ 63500 h 1023"/>
                <a:gd name="T10" fmla="*/ 222250 w 405"/>
                <a:gd name="T11" fmla="*/ 100013 h 1023"/>
                <a:gd name="T12" fmla="*/ 155575 w 405"/>
                <a:gd name="T13" fmla="*/ 139700 h 1023"/>
                <a:gd name="T14" fmla="*/ 152400 w 405"/>
                <a:gd name="T15" fmla="*/ 142875 h 1023"/>
                <a:gd name="T16" fmla="*/ 152400 w 405"/>
                <a:gd name="T17" fmla="*/ 152400 h 1023"/>
                <a:gd name="T18" fmla="*/ 149225 w 405"/>
                <a:gd name="T19" fmla="*/ 158750 h 1023"/>
                <a:gd name="T20" fmla="*/ 149225 w 405"/>
                <a:gd name="T21" fmla="*/ 165100 h 1023"/>
                <a:gd name="T22" fmla="*/ 163513 w 405"/>
                <a:gd name="T23" fmla="*/ 155575 h 1023"/>
                <a:gd name="T24" fmla="*/ 231775 w 405"/>
                <a:gd name="T25" fmla="*/ 112713 h 1023"/>
                <a:gd name="T26" fmla="*/ 301625 w 405"/>
                <a:gd name="T27" fmla="*/ 82550 h 1023"/>
                <a:gd name="T28" fmla="*/ 374650 w 405"/>
                <a:gd name="T29" fmla="*/ 53975 h 1023"/>
                <a:gd name="T30" fmla="*/ 450850 w 405"/>
                <a:gd name="T31" fmla="*/ 33338 h 1023"/>
                <a:gd name="T32" fmla="*/ 527050 w 405"/>
                <a:gd name="T33" fmla="*/ 20638 h 1023"/>
                <a:gd name="T34" fmla="*/ 606425 w 405"/>
                <a:gd name="T35" fmla="*/ 17463 h 1023"/>
                <a:gd name="T36" fmla="*/ 609600 w 405"/>
                <a:gd name="T37" fmla="*/ 15875 h 1023"/>
                <a:gd name="T38" fmla="*/ 609600 w 405"/>
                <a:gd name="T39" fmla="*/ 9525 h 1023"/>
                <a:gd name="T40" fmla="*/ 612775 w 405"/>
                <a:gd name="T41" fmla="*/ 6350 h 1023"/>
                <a:gd name="T42" fmla="*/ 612775 w 405"/>
                <a:gd name="T43" fmla="*/ 0 h 1023"/>
                <a:gd name="T44" fmla="*/ 9525 w 405"/>
                <a:gd name="T45" fmla="*/ 1358900 h 1023"/>
                <a:gd name="T46" fmla="*/ 63500 w 405"/>
                <a:gd name="T47" fmla="*/ 1412875 h 1023"/>
                <a:gd name="T48" fmla="*/ 125413 w 405"/>
                <a:gd name="T49" fmla="*/ 1462088 h 1023"/>
                <a:gd name="T50" fmla="*/ 188913 w 405"/>
                <a:gd name="T51" fmla="*/ 1508125 h 1023"/>
                <a:gd name="T52" fmla="*/ 258763 w 405"/>
                <a:gd name="T53" fmla="*/ 1544638 h 1023"/>
                <a:gd name="T54" fmla="*/ 331788 w 405"/>
                <a:gd name="T55" fmla="*/ 1574800 h 1023"/>
                <a:gd name="T56" fmla="*/ 407988 w 405"/>
                <a:gd name="T57" fmla="*/ 1598613 h 1023"/>
                <a:gd name="T58" fmla="*/ 487363 w 405"/>
                <a:gd name="T59" fmla="*/ 1614488 h 1023"/>
                <a:gd name="T60" fmla="*/ 566738 w 405"/>
                <a:gd name="T61" fmla="*/ 1624013 h 1023"/>
                <a:gd name="T62" fmla="*/ 642938 w 405"/>
                <a:gd name="T63" fmla="*/ 1624013 h 1023"/>
                <a:gd name="T64" fmla="*/ 639763 w 405"/>
                <a:gd name="T65" fmla="*/ 1617663 h 1023"/>
                <a:gd name="T66" fmla="*/ 639763 w 405"/>
                <a:gd name="T67" fmla="*/ 1614488 h 1023"/>
                <a:gd name="T68" fmla="*/ 636588 w 405"/>
                <a:gd name="T69" fmla="*/ 1611313 h 1023"/>
                <a:gd name="T70" fmla="*/ 633413 w 405"/>
                <a:gd name="T71" fmla="*/ 1604963 h 1023"/>
                <a:gd name="T72" fmla="*/ 569913 w 405"/>
                <a:gd name="T73" fmla="*/ 1604963 h 1023"/>
                <a:gd name="T74" fmla="*/ 487363 w 405"/>
                <a:gd name="T75" fmla="*/ 1598613 h 1023"/>
                <a:gd name="T76" fmla="*/ 411163 w 405"/>
                <a:gd name="T77" fmla="*/ 1581150 h 1023"/>
                <a:gd name="T78" fmla="*/ 334963 w 405"/>
                <a:gd name="T79" fmla="*/ 1558925 h 1023"/>
                <a:gd name="T80" fmla="*/ 265113 w 405"/>
                <a:gd name="T81" fmla="*/ 1528763 h 1023"/>
                <a:gd name="T82" fmla="*/ 198438 w 405"/>
                <a:gd name="T83" fmla="*/ 1492250 h 1023"/>
                <a:gd name="T84" fmla="*/ 133350 w 405"/>
                <a:gd name="T85" fmla="*/ 1449388 h 1023"/>
                <a:gd name="T86" fmla="*/ 76200 w 405"/>
                <a:gd name="T87" fmla="*/ 1401763 h 1023"/>
                <a:gd name="T88" fmla="*/ 20638 w 405"/>
                <a:gd name="T89" fmla="*/ 1346200 h 1023"/>
                <a:gd name="T90" fmla="*/ 0 w 405"/>
                <a:gd name="T91" fmla="*/ 1325563 h 1023"/>
                <a:gd name="T92" fmla="*/ 0 w 405"/>
                <a:gd name="T93" fmla="*/ 1330325 h 1023"/>
                <a:gd name="T94" fmla="*/ 0 w 405"/>
                <a:gd name="T95" fmla="*/ 1336675 h 1023"/>
                <a:gd name="T96" fmla="*/ 0 w 405"/>
                <a:gd name="T97" fmla="*/ 1343025 h 10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05"/>
                <a:gd name="T148" fmla="*/ 0 h 1023"/>
                <a:gd name="T149" fmla="*/ 405 w 405"/>
                <a:gd name="T150" fmla="*/ 1023 h 10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05" h="1023">
                  <a:moveTo>
                    <a:pt x="386" y="0"/>
                  </a:moveTo>
                  <a:lnTo>
                    <a:pt x="384" y="0"/>
                  </a:lnTo>
                  <a:lnTo>
                    <a:pt x="357" y="2"/>
                  </a:lnTo>
                  <a:lnTo>
                    <a:pt x="332" y="4"/>
                  </a:lnTo>
                  <a:lnTo>
                    <a:pt x="307" y="8"/>
                  </a:lnTo>
                  <a:lnTo>
                    <a:pt x="280" y="11"/>
                  </a:lnTo>
                  <a:lnTo>
                    <a:pt x="257" y="17"/>
                  </a:lnTo>
                  <a:lnTo>
                    <a:pt x="232" y="23"/>
                  </a:lnTo>
                  <a:lnTo>
                    <a:pt x="209" y="33"/>
                  </a:lnTo>
                  <a:lnTo>
                    <a:pt x="184" y="40"/>
                  </a:lnTo>
                  <a:lnTo>
                    <a:pt x="163" y="52"/>
                  </a:lnTo>
                  <a:lnTo>
                    <a:pt x="140" y="63"/>
                  </a:lnTo>
                  <a:lnTo>
                    <a:pt x="119" y="75"/>
                  </a:lnTo>
                  <a:lnTo>
                    <a:pt x="98" y="88"/>
                  </a:lnTo>
                  <a:lnTo>
                    <a:pt x="96" y="90"/>
                  </a:lnTo>
                  <a:lnTo>
                    <a:pt x="96" y="92"/>
                  </a:lnTo>
                  <a:lnTo>
                    <a:pt x="96" y="96"/>
                  </a:lnTo>
                  <a:lnTo>
                    <a:pt x="96" y="98"/>
                  </a:lnTo>
                  <a:lnTo>
                    <a:pt x="94" y="100"/>
                  </a:lnTo>
                  <a:lnTo>
                    <a:pt x="94" y="102"/>
                  </a:lnTo>
                  <a:lnTo>
                    <a:pt x="94" y="104"/>
                  </a:lnTo>
                  <a:lnTo>
                    <a:pt x="92" y="105"/>
                  </a:lnTo>
                  <a:lnTo>
                    <a:pt x="103" y="98"/>
                  </a:lnTo>
                  <a:lnTo>
                    <a:pt x="125" y="84"/>
                  </a:lnTo>
                  <a:lnTo>
                    <a:pt x="146" y="71"/>
                  </a:lnTo>
                  <a:lnTo>
                    <a:pt x="167" y="61"/>
                  </a:lnTo>
                  <a:lnTo>
                    <a:pt x="190" y="52"/>
                  </a:lnTo>
                  <a:lnTo>
                    <a:pt x="211" y="42"/>
                  </a:lnTo>
                  <a:lnTo>
                    <a:pt x="236" y="34"/>
                  </a:lnTo>
                  <a:lnTo>
                    <a:pt x="259" y="27"/>
                  </a:lnTo>
                  <a:lnTo>
                    <a:pt x="284" y="21"/>
                  </a:lnTo>
                  <a:lnTo>
                    <a:pt x="307" y="17"/>
                  </a:lnTo>
                  <a:lnTo>
                    <a:pt x="332" y="13"/>
                  </a:lnTo>
                  <a:lnTo>
                    <a:pt x="359" y="11"/>
                  </a:lnTo>
                  <a:lnTo>
                    <a:pt x="382" y="11"/>
                  </a:lnTo>
                  <a:lnTo>
                    <a:pt x="382" y="10"/>
                  </a:lnTo>
                  <a:lnTo>
                    <a:pt x="384" y="10"/>
                  </a:lnTo>
                  <a:lnTo>
                    <a:pt x="384" y="8"/>
                  </a:lnTo>
                  <a:lnTo>
                    <a:pt x="384" y="6"/>
                  </a:lnTo>
                  <a:lnTo>
                    <a:pt x="386" y="6"/>
                  </a:lnTo>
                  <a:lnTo>
                    <a:pt x="386" y="4"/>
                  </a:lnTo>
                  <a:lnTo>
                    <a:pt x="386" y="2"/>
                  </a:lnTo>
                  <a:lnTo>
                    <a:pt x="386" y="0"/>
                  </a:lnTo>
                  <a:close/>
                  <a:moveTo>
                    <a:pt x="0" y="850"/>
                  </a:moveTo>
                  <a:lnTo>
                    <a:pt x="6" y="856"/>
                  </a:lnTo>
                  <a:lnTo>
                    <a:pt x="23" y="873"/>
                  </a:lnTo>
                  <a:lnTo>
                    <a:pt x="40" y="890"/>
                  </a:lnTo>
                  <a:lnTo>
                    <a:pt x="59" y="906"/>
                  </a:lnTo>
                  <a:lnTo>
                    <a:pt x="79" y="921"/>
                  </a:lnTo>
                  <a:lnTo>
                    <a:pt x="98" y="936"/>
                  </a:lnTo>
                  <a:lnTo>
                    <a:pt x="119" y="950"/>
                  </a:lnTo>
                  <a:lnTo>
                    <a:pt x="140" y="961"/>
                  </a:lnTo>
                  <a:lnTo>
                    <a:pt x="163" y="973"/>
                  </a:lnTo>
                  <a:lnTo>
                    <a:pt x="184" y="982"/>
                  </a:lnTo>
                  <a:lnTo>
                    <a:pt x="209" y="992"/>
                  </a:lnTo>
                  <a:lnTo>
                    <a:pt x="232" y="1000"/>
                  </a:lnTo>
                  <a:lnTo>
                    <a:pt x="257" y="1007"/>
                  </a:lnTo>
                  <a:lnTo>
                    <a:pt x="280" y="1013"/>
                  </a:lnTo>
                  <a:lnTo>
                    <a:pt x="307" y="1017"/>
                  </a:lnTo>
                  <a:lnTo>
                    <a:pt x="332" y="1021"/>
                  </a:lnTo>
                  <a:lnTo>
                    <a:pt x="357" y="1023"/>
                  </a:lnTo>
                  <a:lnTo>
                    <a:pt x="384" y="1023"/>
                  </a:lnTo>
                  <a:lnTo>
                    <a:pt x="405" y="1023"/>
                  </a:lnTo>
                  <a:lnTo>
                    <a:pt x="403" y="1021"/>
                  </a:lnTo>
                  <a:lnTo>
                    <a:pt x="403" y="1019"/>
                  </a:lnTo>
                  <a:lnTo>
                    <a:pt x="403" y="1017"/>
                  </a:lnTo>
                  <a:lnTo>
                    <a:pt x="401" y="1015"/>
                  </a:lnTo>
                  <a:lnTo>
                    <a:pt x="401" y="1013"/>
                  </a:lnTo>
                  <a:lnTo>
                    <a:pt x="399" y="1011"/>
                  </a:lnTo>
                  <a:lnTo>
                    <a:pt x="384" y="1013"/>
                  </a:lnTo>
                  <a:lnTo>
                    <a:pt x="359" y="1011"/>
                  </a:lnTo>
                  <a:lnTo>
                    <a:pt x="332" y="1009"/>
                  </a:lnTo>
                  <a:lnTo>
                    <a:pt x="307" y="1007"/>
                  </a:lnTo>
                  <a:lnTo>
                    <a:pt x="284" y="1002"/>
                  </a:lnTo>
                  <a:lnTo>
                    <a:pt x="259" y="996"/>
                  </a:lnTo>
                  <a:lnTo>
                    <a:pt x="236" y="990"/>
                  </a:lnTo>
                  <a:lnTo>
                    <a:pt x="211" y="982"/>
                  </a:lnTo>
                  <a:lnTo>
                    <a:pt x="190" y="973"/>
                  </a:lnTo>
                  <a:lnTo>
                    <a:pt x="167" y="963"/>
                  </a:lnTo>
                  <a:lnTo>
                    <a:pt x="146" y="952"/>
                  </a:lnTo>
                  <a:lnTo>
                    <a:pt x="125" y="940"/>
                  </a:lnTo>
                  <a:lnTo>
                    <a:pt x="103" y="927"/>
                  </a:lnTo>
                  <a:lnTo>
                    <a:pt x="84" y="913"/>
                  </a:lnTo>
                  <a:lnTo>
                    <a:pt x="65" y="898"/>
                  </a:lnTo>
                  <a:lnTo>
                    <a:pt x="48" y="883"/>
                  </a:lnTo>
                  <a:lnTo>
                    <a:pt x="31" y="865"/>
                  </a:lnTo>
                  <a:lnTo>
                    <a:pt x="13" y="848"/>
                  </a:lnTo>
                  <a:lnTo>
                    <a:pt x="0" y="833"/>
                  </a:lnTo>
                  <a:lnTo>
                    <a:pt x="0" y="835"/>
                  </a:lnTo>
                  <a:lnTo>
                    <a:pt x="0" y="836"/>
                  </a:lnTo>
                  <a:lnTo>
                    <a:pt x="0" y="838"/>
                  </a:lnTo>
                  <a:lnTo>
                    <a:pt x="0" y="840"/>
                  </a:lnTo>
                  <a:lnTo>
                    <a:pt x="0" y="842"/>
                  </a:lnTo>
                  <a:lnTo>
                    <a:pt x="0" y="844"/>
                  </a:lnTo>
                  <a:lnTo>
                    <a:pt x="0" y="846"/>
                  </a:lnTo>
                  <a:lnTo>
                    <a:pt x="0" y="850"/>
                  </a:lnTo>
                  <a:close/>
                </a:path>
              </a:pathLst>
            </a:custGeom>
            <a:solidFill>
              <a:srgbClr val="A0D9FF"/>
            </a:solidFill>
            <a:ln w="9525">
              <a:noFill/>
              <a:round/>
            </a:ln>
          </p:spPr>
          <p:txBody>
            <a:bodyPr/>
            <a:lstStyle/>
            <a:p>
              <a:endParaRPr lang="en-US"/>
            </a:p>
          </p:txBody>
        </p:sp>
        <p:sp>
          <p:nvSpPr>
            <p:cNvPr id="21733" name="Freeform 434"/>
            <p:cNvSpPr>
              <a:spLocks noEditPoints="1"/>
            </p:cNvSpPr>
            <p:nvPr/>
          </p:nvSpPr>
          <p:spPr bwMode="auto">
            <a:xfrm>
              <a:off x="5096935" y="2774932"/>
              <a:ext cx="568678" cy="1604963"/>
            </a:xfrm>
            <a:custGeom>
              <a:avLst/>
              <a:gdLst>
                <a:gd name="T0" fmla="*/ 609600 w 403"/>
                <a:gd name="T1" fmla="*/ 0 h 1011"/>
                <a:gd name="T2" fmla="*/ 527050 w 403"/>
                <a:gd name="T3" fmla="*/ 6350 h 1011"/>
                <a:gd name="T4" fmla="*/ 447675 w 403"/>
                <a:gd name="T5" fmla="*/ 17463 h 1011"/>
                <a:gd name="T6" fmla="*/ 371475 w 403"/>
                <a:gd name="T7" fmla="*/ 36513 h 1011"/>
                <a:gd name="T8" fmla="*/ 298450 w 403"/>
                <a:gd name="T9" fmla="*/ 63500 h 1011"/>
                <a:gd name="T10" fmla="*/ 228600 w 403"/>
                <a:gd name="T11" fmla="*/ 96838 h 1011"/>
                <a:gd name="T12" fmla="*/ 161925 w 403"/>
                <a:gd name="T13" fmla="*/ 136525 h 1011"/>
                <a:gd name="T14" fmla="*/ 149225 w 403"/>
                <a:gd name="T15" fmla="*/ 149225 h 1011"/>
                <a:gd name="T16" fmla="*/ 149225 w 403"/>
                <a:gd name="T17" fmla="*/ 155575 h 1011"/>
                <a:gd name="T18" fmla="*/ 146050 w 403"/>
                <a:gd name="T19" fmla="*/ 160338 h 1011"/>
                <a:gd name="T20" fmla="*/ 146050 w 403"/>
                <a:gd name="T21" fmla="*/ 166688 h 1011"/>
                <a:gd name="T22" fmla="*/ 169863 w 403"/>
                <a:gd name="T23" fmla="*/ 152400 h 1011"/>
                <a:gd name="T24" fmla="*/ 234950 w 403"/>
                <a:gd name="T25" fmla="*/ 112713 h 1011"/>
                <a:gd name="T26" fmla="*/ 304800 w 403"/>
                <a:gd name="T27" fmla="*/ 79375 h 1011"/>
                <a:gd name="T28" fmla="*/ 374650 w 403"/>
                <a:gd name="T29" fmla="*/ 50800 h 1011"/>
                <a:gd name="T30" fmla="*/ 450850 w 403"/>
                <a:gd name="T31" fmla="*/ 33338 h 1011"/>
                <a:gd name="T32" fmla="*/ 530225 w 403"/>
                <a:gd name="T33" fmla="*/ 20638 h 1011"/>
                <a:gd name="T34" fmla="*/ 603250 w 403"/>
                <a:gd name="T35" fmla="*/ 17463 h 1011"/>
                <a:gd name="T36" fmla="*/ 606425 w 403"/>
                <a:gd name="T37" fmla="*/ 11113 h 1011"/>
                <a:gd name="T38" fmla="*/ 606425 w 403"/>
                <a:gd name="T39" fmla="*/ 7938 h 1011"/>
                <a:gd name="T40" fmla="*/ 609600 w 403"/>
                <a:gd name="T41" fmla="*/ 6350 h 1011"/>
                <a:gd name="T42" fmla="*/ 609600 w 403"/>
                <a:gd name="T43" fmla="*/ 0 h 1011"/>
                <a:gd name="T44" fmla="*/ 14288 w 403"/>
                <a:gd name="T45" fmla="*/ 1343025 h 1011"/>
                <a:gd name="T46" fmla="*/ 69850 w 403"/>
                <a:gd name="T47" fmla="*/ 1397000 h 1011"/>
                <a:gd name="T48" fmla="*/ 127000 w 403"/>
                <a:gd name="T49" fmla="*/ 1446213 h 1011"/>
                <a:gd name="T50" fmla="*/ 192088 w 403"/>
                <a:gd name="T51" fmla="*/ 1489075 h 1011"/>
                <a:gd name="T52" fmla="*/ 261938 w 403"/>
                <a:gd name="T53" fmla="*/ 1525588 h 1011"/>
                <a:gd name="T54" fmla="*/ 334963 w 403"/>
                <a:gd name="T55" fmla="*/ 1555750 h 1011"/>
                <a:gd name="T56" fmla="*/ 407988 w 403"/>
                <a:gd name="T57" fmla="*/ 1581150 h 1011"/>
                <a:gd name="T58" fmla="*/ 487363 w 403"/>
                <a:gd name="T59" fmla="*/ 1595438 h 1011"/>
                <a:gd name="T60" fmla="*/ 569913 w 403"/>
                <a:gd name="T61" fmla="*/ 1604963 h 1011"/>
                <a:gd name="T62" fmla="*/ 639763 w 403"/>
                <a:gd name="T63" fmla="*/ 1604963 h 1011"/>
                <a:gd name="T64" fmla="*/ 636588 w 403"/>
                <a:gd name="T65" fmla="*/ 1601788 h 1011"/>
                <a:gd name="T66" fmla="*/ 633413 w 403"/>
                <a:gd name="T67" fmla="*/ 1595438 h 1011"/>
                <a:gd name="T68" fmla="*/ 633413 w 403"/>
                <a:gd name="T69" fmla="*/ 1592263 h 1011"/>
                <a:gd name="T70" fmla="*/ 630238 w 403"/>
                <a:gd name="T71" fmla="*/ 1589088 h 1011"/>
                <a:gd name="T72" fmla="*/ 569913 w 403"/>
                <a:gd name="T73" fmla="*/ 1585913 h 1011"/>
                <a:gd name="T74" fmla="*/ 490538 w 403"/>
                <a:gd name="T75" fmla="*/ 1581150 h 1011"/>
                <a:gd name="T76" fmla="*/ 414338 w 403"/>
                <a:gd name="T77" fmla="*/ 1565275 h 1011"/>
                <a:gd name="T78" fmla="*/ 338138 w 403"/>
                <a:gd name="T79" fmla="*/ 1541463 h 1011"/>
                <a:gd name="T80" fmla="*/ 268288 w 403"/>
                <a:gd name="T81" fmla="*/ 1509713 h 1011"/>
                <a:gd name="T82" fmla="*/ 201613 w 403"/>
                <a:gd name="T83" fmla="*/ 1473200 h 1011"/>
                <a:gd name="T84" fmla="*/ 139700 w 403"/>
                <a:gd name="T85" fmla="*/ 1430338 h 1011"/>
                <a:gd name="T86" fmla="*/ 82550 w 403"/>
                <a:gd name="T87" fmla="*/ 1385888 h 1011"/>
                <a:gd name="T88" fmla="*/ 26988 w 403"/>
                <a:gd name="T89" fmla="*/ 1330325 h 1011"/>
                <a:gd name="T90" fmla="*/ 0 w 403"/>
                <a:gd name="T91" fmla="*/ 1300163 h 1011"/>
                <a:gd name="T92" fmla="*/ 0 w 403"/>
                <a:gd name="T93" fmla="*/ 1306513 h 1011"/>
                <a:gd name="T94" fmla="*/ 0 w 403"/>
                <a:gd name="T95" fmla="*/ 1312863 h 1011"/>
                <a:gd name="T96" fmla="*/ 0 w 403"/>
                <a:gd name="T97" fmla="*/ 1317625 h 1011"/>
                <a:gd name="T98" fmla="*/ 0 w 403"/>
                <a:gd name="T99" fmla="*/ 1323975 h 101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03"/>
                <a:gd name="T151" fmla="*/ 0 h 1011"/>
                <a:gd name="T152" fmla="*/ 403 w 403"/>
                <a:gd name="T153" fmla="*/ 1011 h 101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03" h="1011">
                  <a:moveTo>
                    <a:pt x="384" y="0"/>
                  </a:moveTo>
                  <a:lnTo>
                    <a:pt x="384" y="0"/>
                  </a:lnTo>
                  <a:lnTo>
                    <a:pt x="359" y="2"/>
                  </a:lnTo>
                  <a:lnTo>
                    <a:pt x="332" y="4"/>
                  </a:lnTo>
                  <a:lnTo>
                    <a:pt x="307" y="5"/>
                  </a:lnTo>
                  <a:lnTo>
                    <a:pt x="282" y="11"/>
                  </a:lnTo>
                  <a:lnTo>
                    <a:pt x="257" y="17"/>
                  </a:lnTo>
                  <a:lnTo>
                    <a:pt x="234" y="23"/>
                  </a:lnTo>
                  <a:lnTo>
                    <a:pt x="211" y="30"/>
                  </a:lnTo>
                  <a:lnTo>
                    <a:pt x="188" y="40"/>
                  </a:lnTo>
                  <a:lnTo>
                    <a:pt x="165" y="50"/>
                  </a:lnTo>
                  <a:lnTo>
                    <a:pt x="144" y="61"/>
                  </a:lnTo>
                  <a:lnTo>
                    <a:pt x="121" y="73"/>
                  </a:lnTo>
                  <a:lnTo>
                    <a:pt x="102" y="86"/>
                  </a:lnTo>
                  <a:lnTo>
                    <a:pt x="96" y="92"/>
                  </a:lnTo>
                  <a:lnTo>
                    <a:pt x="94" y="94"/>
                  </a:lnTo>
                  <a:lnTo>
                    <a:pt x="94" y="96"/>
                  </a:lnTo>
                  <a:lnTo>
                    <a:pt x="94" y="98"/>
                  </a:lnTo>
                  <a:lnTo>
                    <a:pt x="92" y="99"/>
                  </a:lnTo>
                  <a:lnTo>
                    <a:pt x="92" y="101"/>
                  </a:lnTo>
                  <a:lnTo>
                    <a:pt x="92" y="103"/>
                  </a:lnTo>
                  <a:lnTo>
                    <a:pt x="92" y="105"/>
                  </a:lnTo>
                  <a:lnTo>
                    <a:pt x="90" y="107"/>
                  </a:lnTo>
                  <a:lnTo>
                    <a:pt x="107" y="96"/>
                  </a:lnTo>
                  <a:lnTo>
                    <a:pt x="127" y="82"/>
                  </a:lnTo>
                  <a:lnTo>
                    <a:pt x="148" y="71"/>
                  </a:lnTo>
                  <a:lnTo>
                    <a:pt x="169" y="59"/>
                  </a:lnTo>
                  <a:lnTo>
                    <a:pt x="192" y="50"/>
                  </a:lnTo>
                  <a:lnTo>
                    <a:pt x="213" y="40"/>
                  </a:lnTo>
                  <a:lnTo>
                    <a:pt x="236" y="32"/>
                  </a:lnTo>
                  <a:lnTo>
                    <a:pt x="261" y="27"/>
                  </a:lnTo>
                  <a:lnTo>
                    <a:pt x="284" y="21"/>
                  </a:lnTo>
                  <a:lnTo>
                    <a:pt x="309" y="17"/>
                  </a:lnTo>
                  <a:lnTo>
                    <a:pt x="334" y="13"/>
                  </a:lnTo>
                  <a:lnTo>
                    <a:pt x="359" y="11"/>
                  </a:lnTo>
                  <a:lnTo>
                    <a:pt x="380" y="11"/>
                  </a:lnTo>
                  <a:lnTo>
                    <a:pt x="380" y="9"/>
                  </a:lnTo>
                  <a:lnTo>
                    <a:pt x="382" y="7"/>
                  </a:lnTo>
                  <a:lnTo>
                    <a:pt x="382" y="5"/>
                  </a:lnTo>
                  <a:lnTo>
                    <a:pt x="382" y="4"/>
                  </a:lnTo>
                  <a:lnTo>
                    <a:pt x="384" y="4"/>
                  </a:lnTo>
                  <a:lnTo>
                    <a:pt x="384" y="2"/>
                  </a:lnTo>
                  <a:lnTo>
                    <a:pt x="384" y="0"/>
                  </a:lnTo>
                  <a:close/>
                  <a:moveTo>
                    <a:pt x="0" y="834"/>
                  </a:moveTo>
                  <a:lnTo>
                    <a:pt x="9" y="846"/>
                  </a:lnTo>
                  <a:lnTo>
                    <a:pt x="27" y="863"/>
                  </a:lnTo>
                  <a:lnTo>
                    <a:pt x="44" y="880"/>
                  </a:lnTo>
                  <a:lnTo>
                    <a:pt x="63" y="896"/>
                  </a:lnTo>
                  <a:lnTo>
                    <a:pt x="80" y="911"/>
                  </a:lnTo>
                  <a:lnTo>
                    <a:pt x="102" y="925"/>
                  </a:lnTo>
                  <a:lnTo>
                    <a:pt x="121" y="938"/>
                  </a:lnTo>
                  <a:lnTo>
                    <a:pt x="144" y="949"/>
                  </a:lnTo>
                  <a:lnTo>
                    <a:pt x="165" y="961"/>
                  </a:lnTo>
                  <a:lnTo>
                    <a:pt x="188" y="972"/>
                  </a:lnTo>
                  <a:lnTo>
                    <a:pt x="211" y="980"/>
                  </a:lnTo>
                  <a:lnTo>
                    <a:pt x="234" y="988"/>
                  </a:lnTo>
                  <a:lnTo>
                    <a:pt x="257" y="996"/>
                  </a:lnTo>
                  <a:lnTo>
                    <a:pt x="282" y="1001"/>
                  </a:lnTo>
                  <a:lnTo>
                    <a:pt x="307" y="1005"/>
                  </a:lnTo>
                  <a:lnTo>
                    <a:pt x="332" y="1009"/>
                  </a:lnTo>
                  <a:lnTo>
                    <a:pt x="359" y="1011"/>
                  </a:lnTo>
                  <a:lnTo>
                    <a:pt x="384" y="1011"/>
                  </a:lnTo>
                  <a:lnTo>
                    <a:pt x="403" y="1011"/>
                  </a:lnTo>
                  <a:lnTo>
                    <a:pt x="401" y="1009"/>
                  </a:lnTo>
                  <a:lnTo>
                    <a:pt x="401" y="1007"/>
                  </a:lnTo>
                  <a:lnTo>
                    <a:pt x="399" y="1005"/>
                  </a:lnTo>
                  <a:lnTo>
                    <a:pt x="399" y="1003"/>
                  </a:lnTo>
                  <a:lnTo>
                    <a:pt x="399" y="1001"/>
                  </a:lnTo>
                  <a:lnTo>
                    <a:pt x="397" y="1001"/>
                  </a:lnTo>
                  <a:lnTo>
                    <a:pt x="384" y="1001"/>
                  </a:lnTo>
                  <a:lnTo>
                    <a:pt x="359" y="999"/>
                  </a:lnTo>
                  <a:lnTo>
                    <a:pt x="334" y="997"/>
                  </a:lnTo>
                  <a:lnTo>
                    <a:pt x="309" y="996"/>
                  </a:lnTo>
                  <a:lnTo>
                    <a:pt x="284" y="990"/>
                  </a:lnTo>
                  <a:lnTo>
                    <a:pt x="261" y="986"/>
                  </a:lnTo>
                  <a:lnTo>
                    <a:pt x="236" y="978"/>
                  </a:lnTo>
                  <a:lnTo>
                    <a:pt x="213" y="971"/>
                  </a:lnTo>
                  <a:lnTo>
                    <a:pt x="192" y="961"/>
                  </a:lnTo>
                  <a:lnTo>
                    <a:pt x="169" y="951"/>
                  </a:lnTo>
                  <a:lnTo>
                    <a:pt x="148" y="942"/>
                  </a:lnTo>
                  <a:lnTo>
                    <a:pt x="127" y="928"/>
                  </a:lnTo>
                  <a:lnTo>
                    <a:pt x="107" y="917"/>
                  </a:lnTo>
                  <a:lnTo>
                    <a:pt x="88" y="901"/>
                  </a:lnTo>
                  <a:lnTo>
                    <a:pt x="69" y="888"/>
                  </a:lnTo>
                  <a:lnTo>
                    <a:pt x="52" y="873"/>
                  </a:lnTo>
                  <a:lnTo>
                    <a:pt x="34" y="855"/>
                  </a:lnTo>
                  <a:lnTo>
                    <a:pt x="17" y="838"/>
                  </a:lnTo>
                  <a:lnTo>
                    <a:pt x="2" y="821"/>
                  </a:lnTo>
                  <a:lnTo>
                    <a:pt x="0" y="819"/>
                  </a:lnTo>
                  <a:lnTo>
                    <a:pt x="0" y="821"/>
                  </a:lnTo>
                  <a:lnTo>
                    <a:pt x="0" y="823"/>
                  </a:lnTo>
                  <a:lnTo>
                    <a:pt x="0" y="825"/>
                  </a:lnTo>
                  <a:lnTo>
                    <a:pt x="0" y="827"/>
                  </a:lnTo>
                  <a:lnTo>
                    <a:pt x="0" y="829"/>
                  </a:lnTo>
                  <a:lnTo>
                    <a:pt x="0" y="830"/>
                  </a:lnTo>
                  <a:lnTo>
                    <a:pt x="0" y="832"/>
                  </a:lnTo>
                  <a:lnTo>
                    <a:pt x="0" y="834"/>
                  </a:lnTo>
                  <a:close/>
                </a:path>
              </a:pathLst>
            </a:custGeom>
            <a:solidFill>
              <a:srgbClr val="A1D9FF"/>
            </a:solidFill>
            <a:ln w="9525">
              <a:noFill/>
              <a:round/>
            </a:ln>
          </p:spPr>
          <p:txBody>
            <a:bodyPr/>
            <a:lstStyle/>
            <a:p>
              <a:endParaRPr lang="en-US"/>
            </a:p>
          </p:txBody>
        </p:sp>
        <p:sp>
          <p:nvSpPr>
            <p:cNvPr id="21734" name="Freeform 435"/>
            <p:cNvSpPr>
              <a:spLocks noEditPoints="1"/>
            </p:cNvSpPr>
            <p:nvPr/>
          </p:nvSpPr>
          <p:spPr bwMode="auto">
            <a:xfrm>
              <a:off x="5096935" y="2782870"/>
              <a:ext cx="563034" cy="1590675"/>
            </a:xfrm>
            <a:custGeom>
              <a:avLst/>
              <a:gdLst>
                <a:gd name="T0" fmla="*/ 569913 w 399"/>
                <a:gd name="T1" fmla="*/ 0 h 1002"/>
                <a:gd name="T2" fmla="*/ 487363 w 399"/>
                <a:gd name="T3" fmla="*/ 9525 h 1002"/>
                <a:gd name="T4" fmla="*/ 411163 w 399"/>
                <a:gd name="T5" fmla="*/ 25400 h 1002"/>
                <a:gd name="T6" fmla="*/ 334963 w 399"/>
                <a:gd name="T7" fmla="*/ 49213 h 1002"/>
                <a:gd name="T8" fmla="*/ 265113 w 399"/>
                <a:gd name="T9" fmla="*/ 79375 h 1002"/>
                <a:gd name="T10" fmla="*/ 198438 w 399"/>
                <a:gd name="T11" fmla="*/ 115888 h 1002"/>
                <a:gd name="T12" fmla="*/ 146050 w 399"/>
                <a:gd name="T13" fmla="*/ 149225 h 1002"/>
                <a:gd name="T14" fmla="*/ 146050 w 399"/>
                <a:gd name="T15" fmla="*/ 155575 h 1002"/>
                <a:gd name="T16" fmla="*/ 142875 w 399"/>
                <a:gd name="T17" fmla="*/ 161925 h 1002"/>
                <a:gd name="T18" fmla="*/ 142875 w 399"/>
                <a:gd name="T19" fmla="*/ 168275 h 1002"/>
                <a:gd name="T20" fmla="*/ 139700 w 399"/>
                <a:gd name="T21" fmla="*/ 174625 h 1002"/>
                <a:gd name="T22" fmla="*/ 173038 w 399"/>
                <a:gd name="T23" fmla="*/ 149225 h 1002"/>
                <a:gd name="T24" fmla="*/ 238125 w 399"/>
                <a:gd name="T25" fmla="*/ 111125 h 1002"/>
                <a:gd name="T26" fmla="*/ 307975 w 399"/>
                <a:gd name="T27" fmla="*/ 79375 h 1002"/>
                <a:gd name="T28" fmla="*/ 377825 w 399"/>
                <a:gd name="T29" fmla="*/ 52388 h 1002"/>
                <a:gd name="T30" fmla="*/ 454025 w 399"/>
                <a:gd name="T31" fmla="*/ 34925 h 1002"/>
                <a:gd name="T32" fmla="*/ 530225 w 399"/>
                <a:gd name="T33" fmla="*/ 22225 h 1002"/>
                <a:gd name="T34" fmla="*/ 600075 w 399"/>
                <a:gd name="T35" fmla="*/ 19050 h 1002"/>
                <a:gd name="T36" fmla="*/ 603250 w 399"/>
                <a:gd name="T37" fmla="*/ 12700 h 1002"/>
                <a:gd name="T38" fmla="*/ 603250 w 399"/>
                <a:gd name="T39" fmla="*/ 9525 h 1002"/>
                <a:gd name="T40" fmla="*/ 606425 w 399"/>
                <a:gd name="T41" fmla="*/ 3175 h 1002"/>
                <a:gd name="T42" fmla="*/ 606425 w 399"/>
                <a:gd name="T43" fmla="*/ 0 h 1002"/>
                <a:gd name="T44" fmla="*/ 20638 w 399"/>
                <a:gd name="T45" fmla="*/ 1328738 h 1002"/>
                <a:gd name="T46" fmla="*/ 76200 w 399"/>
                <a:gd name="T47" fmla="*/ 1384300 h 1002"/>
                <a:gd name="T48" fmla="*/ 133350 w 399"/>
                <a:gd name="T49" fmla="*/ 1431925 h 1002"/>
                <a:gd name="T50" fmla="*/ 198438 w 399"/>
                <a:gd name="T51" fmla="*/ 1474788 h 1002"/>
                <a:gd name="T52" fmla="*/ 265113 w 399"/>
                <a:gd name="T53" fmla="*/ 1511300 h 1002"/>
                <a:gd name="T54" fmla="*/ 334963 w 399"/>
                <a:gd name="T55" fmla="*/ 1541463 h 1002"/>
                <a:gd name="T56" fmla="*/ 411163 w 399"/>
                <a:gd name="T57" fmla="*/ 1563688 h 1002"/>
                <a:gd name="T58" fmla="*/ 487363 w 399"/>
                <a:gd name="T59" fmla="*/ 1581150 h 1002"/>
                <a:gd name="T60" fmla="*/ 569913 w 399"/>
                <a:gd name="T61" fmla="*/ 1587500 h 1002"/>
                <a:gd name="T62" fmla="*/ 633413 w 399"/>
                <a:gd name="T63" fmla="*/ 1587500 h 1002"/>
                <a:gd name="T64" fmla="*/ 633413 w 399"/>
                <a:gd name="T65" fmla="*/ 1584325 h 1002"/>
                <a:gd name="T66" fmla="*/ 630238 w 399"/>
                <a:gd name="T67" fmla="*/ 1581150 h 1002"/>
                <a:gd name="T68" fmla="*/ 630238 w 399"/>
                <a:gd name="T69" fmla="*/ 1574800 h 1002"/>
                <a:gd name="T70" fmla="*/ 627063 w 399"/>
                <a:gd name="T71" fmla="*/ 1573213 h 1002"/>
                <a:gd name="T72" fmla="*/ 569913 w 399"/>
                <a:gd name="T73" fmla="*/ 1573213 h 1002"/>
                <a:gd name="T74" fmla="*/ 490538 w 399"/>
                <a:gd name="T75" fmla="*/ 1563688 h 1002"/>
                <a:gd name="T76" fmla="*/ 414338 w 399"/>
                <a:gd name="T77" fmla="*/ 1547813 h 1002"/>
                <a:gd name="T78" fmla="*/ 341313 w 399"/>
                <a:gd name="T79" fmla="*/ 1524000 h 1002"/>
                <a:gd name="T80" fmla="*/ 271463 w 399"/>
                <a:gd name="T81" fmla="*/ 1497013 h 1002"/>
                <a:gd name="T82" fmla="*/ 206375 w 399"/>
                <a:gd name="T83" fmla="*/ 1460500 h 1002"/>
                <a:gd name="T84" fmla="*/ 142875 w 399"/>
                <a:gd name="T85" fmla="*/ 1417638 h 1002"/>
                <a:gd name="T86" fmla="*/ 87313 w 399"/>
                <a:gd name="T87" fmla="*/ 1371600 h 1002"/>
                <a:gd name="T88" fmla="*/ 33338 w 399"/>
                <a:gd name="T89" fmla="*/ 1316038 h 1002"/>
                <a:gd name="T90" fmla="*/ 0 w 399"/>
                <a:gd name="T91" fmla="*/ 1276350 h 1002"/>
                <a:gd name="T92" fmla="*/ 0 w 399"/>
                <a:gd name="T93" fmla="*/ 1282700 h 1002"/>
                <a:gd name="T94" fmla="*/ 0 w 399"/>
                <a:gd name="T95" fmla="*/ 1292225 h 1002"/>
                <a:gd name="T96" fmla="*/ 0 w 399"/>
                <a:gd name="T97" fmla="*/ 1298575 h 1002"/>
                <a:gd name="T98" fmla="*/ 0 w 399"/>
                <a:gd name="T99" fmla="*/ 1304925 h 100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99"/>
                <a:gd name="T151" fmla="*/ 0 h 1002"/>
                <a:gd name="T152" fmla="*/ 399 w 399"/>
                <a:gd name="T153" fmla="*/ 1002 h 100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99" h="1002">
                  <a:moveTo>
                    <a:pt x="382" y="0"/>
                  </a:moveTo>
                  <a:lnTo>
                    <a:pt x="359" y="0"/>
                  </a:lnTo>
                  <a:lnTo>
                    <a:pt x="332" y="2"/>
                  </a:lnTo>
                  <a:lnTo>
                    <a:pt x="307" y="6"/>
                  </a:lnTo>
                  <a:lnTo>
                    <a:pt x="284" y="10"/>
                  </a:lnTo>
                  <a:lnTo>
                    <a:pt x="259" y="16"/>
                  </a:lnTo>
                  <a:lnTo>
                    <a:pt x="236" y="23"/>
                  </a:lnTo>
                  <a:lnTo>
                    <a:pt x="211" y="31"/>
                  </a:lnTo>
                  <a:lnTo>
                    <a:pt x="190" y="41"/>
                  </a:lnTo>
                  <a:lnTo>
                    <a:pt x="167" y="50"/>
                  </a:lnTo>
                  <a:lnTo>
                    <a:pt x="146" y="60"/>
                  </a:lnTo>
                  <a:lnTo>
                    <a:pt x="125" y="73"/>
                  </a:lnTo>
                  <a:lnTo>
                    <a:pt x="103" y="87"/>
                  </a:lnTo>
                  <a:lnTo>
                    <a:pt x="92" y="94"/>
                  </a:lnTo>
                  <a:lnTo>
                    <a:pt x="92" y="96"/>
                  </a:lnTo>
                  <a:lnTo>
                    <a:pt x="92" y="98"/>
                  </a:lnTo>
                  <a:lnTo>
                    <a:pt x="92" y="100"/>
                  </a:lnTo>
                  <a:lnTo>
                    <a:pt x="90" y="102"/>
                  </a:lnTo>
                  <a:lnTo>
                    <a:pt x="90" y="104"/>
                  </a:lnTo>
                  <a:lnTo>
                    <a:pt x="90" y="106"/>
                  </a:lnTo>
                  <a:lnTo>
                    <a:pt x="90" y="108"/>
                  </a:lnTo>
                  <a:lnTo>
                    <a:pt x="88" y="110"/>
                  </a:lnTo>
                  <a:lnTo>
                    <a:pt x="90" y="108"/>
                  </a:lnTo>
                  <a:lnTo>
                    <a:pt x="109" y="94"/>
                  </a:lnTo>
                  <a:lnTo>
                    <a:pt x="130" y="83"/>
                  </a:lnTo>
                  <a:lnTo>
                    <a:pt x="150" y="70"/>
                  </a:lnTo>
                  <a:lnTo>
                    <a:pt x="171" y="60"/>
                  </a:lnTo>
                  <a:lnTo>
                    <a:pt x="194" y="50"/>
                  </a:lnTo>
                  <a:lnTo>
                    <a:pt x="215" y="41"/>
                  </a:lnTo>
                  <a:lnTo>
                    <a:pt x="238" y="33"/>
                  </a:lnTo>
                  <a:lnTo>
                    <a:pt x="261" y="27"/>
                  </a:lnTo>
                  <a:lnTo>
                    <a:pt x="286" y="22"/>
                  </a:lnTo>
                  <a:lnTo>
                    <a:pt x="309" y="16"/>
                  </a:lnTo>
                  <a:lnTo>
                    <a:pt x="334" y="14"/>
                  </a:lnTo>
                  <a:lnTo>
                    <a:pt x="359" y="12"/>
                  </a:lnTo>
                  <a:lnTo>
                    <a:pt x="378" y="12"/>
                  </a:lnTo>
                  <a:lnTo>
                    <a:pt x="378" y="10"/>
                  </a:lnTo>
                  <a:lnTo>
                    <a:pt x="380" y="8"/>
                  </a:lnTo>
                  <a:lnTo>
                    <a:pt x="380" y="6"/>
                  </a:lnTo>
                  <a:lnTo>
                    <a:pt x="380" y="4"/>
                  </a:lnTo>
                  <a:lnTo>
                    <a:pt x="382" y="2"/>
                  </a:lnTo>
                  <a:lnTo>
                    <a:pt x="382" y="0"/>
                  </a:lnTo>
                  <a:close/>
                  <a:moveTo>
                    <a:pt x="0" y="822"/>
                  </a:moveTo>
                  <a:lnTo>
                    <a:pt x="13" y="837"/>
                  </a:lnTo>
                  <a:lnTo>
                    <a:pt x="31" y="854"/>
                  </a:lnTo>
                  <a:lnTo>
                    <a:pt x="48" y="872"/>
                  </a:lnTo>
                  <a:lnTo>
                    <a:pt x="65" y="887"/>
                  </a:lnTo>
                  <a:lnTo>
                    <a:pt x="84" y="902"/>
                  </a:lnTo>
                  <a:lnTo>
                    <a:pt x="103" y="916"/>
                  </a:lnTo>
                  <a:lnTo>
                    <a:pt x="125" y="929"/>
                  </a:lnTo>
                  <a:lnTo>
                    <a:pt x="146" y="941"/>
                  </a:lnTo>
                  <a:lnTo>
                    <a:pt x="167" y="952"/>
                  </a:lnTo>
                  <a:lnTo>
                    <a:pt x="190" y="962"/>
                  </a:lnTo>
                  <a:lnTo>
                    <a:pt x="211" y="971"/>
                  </a:lnTo>
                  <a:lnTo>
                    <a:pt x="236" y="979"/>
                  </a:lnTo>
                  <a:lnTo>
                    <a:pt x="259" y="985"/>
                  </a:lnTo>
                  <a:lnTo>
                    <a:pt x="284" y="991"/>
                  </a:lnTo>
                  <a:lnTo>
                    <a:pt x="307" y="996"/>
                  </a:lnTo>
                  <a:lnTo>
                    <a:pt x="332" y="998"/>
                  </a:lnTo>
                  <a:lnTo>
                    <a:pt x="359" y="1000"/>
                  </a:lnTo>
                  <a:lnTo>
                    <a:pt x="384" y="1002"/>
                  </a:lnTo>
                  <a:lnTo>
                    <a:pt x="399" y="1000"/>
                  </a:lnTo>
                  <a:lnTo>
                    <a:pt x="399" y="998"/>
                  </a:lnTo>
                  <a:lnTo>
                    <a:pt x="399" y="996"/>
                  </a:lnTo>
                  <a:lnTo>
                    <a:pt x="397" y="996"/>
                  </a:lnTo>
                  <a:lnTo>
                    <a:pt x="397" y="994"/>
                  </a:lnTo>
                  <a:lnTo>
                    <a:pt x="397" y="992"/>
                  </a:lnTo>
                  <a:lnTo>
                    <a:pt x="395" y="991"/>
                  </a:lnTo>
                  <a:lnTo>
                    <a:pt x="384" y="991"/>
                  </a:lnTo>
                  <a:lnTo>
                    <a:pt x="359" y="991"/>
                  </a:lnTo>
                  <a:lnTo>
                    <a:pt x="334" y="989"/>
                  </a:lnTo>
                  <a:lnTo>
                    <a:pt x="309" y="985"/>
                  </a:lnTo>
                  <a:lnTo>
                    <a:pt x="286" y="981"/>
                  </a:lnTo>
                  <a:lnTo>
                    <a:pt x="261" y="975"/>
                  </a:lnTo>
                  <a:lnTo>
                    <a:pt x="238" y="967"/>
                  </a:lnTo>
                  <a:lnTo>
                    <a:pt x="215" y="960"/>
                  </a:lnTo>
                  <a:lnTo>
                    <a:pt x="194" y="952"/>
                  </a:lnTo>
                  <a:lnTo>
                    <a:pt x="171" y="943"/>
                  </a:lnTo>
                  <a:lnTo>
                    <a:pt x="150" y="931"/>
                  </a:lnTo>
                  <a:lnTo>
                    <a:pt x="130" y="920"/>
                  </a:lnTo>
                  <a:lnTo>
                    <a:pt x="109" y="906"/>
                  </a:lnTo>
                  <a:lnTo>
                    <a:pt x="90" y="893"/>
                  </a:lnTo>
                  <a:lnTo>
                    <a:pt x="73" y="879"/>
                  </a:lnTo>
                  <a:lnTo>
                    <a:pt x="55" y="864"/>
                  </a:lnTo>
                  <a:lnTo>
                    <a:pt x="38" y="847"/>
                  </a:lnTo>
                  <a:lnTo>
                    <a:pt x="21" y="829"/>
                  </a:lnTo>
                  <a:lnTo>
                    <a:pt x="6" y="812"/>
                  </a:lnTo>
                  <a:lnTo>
                    <a:pt x="0" y="804"/>
                  </a:lnTo>
                  <a:lnTo>
                    <a:pt x="0" y="806"/>
                  </a:lnTo>
                  <a:lnTo>
                    <a:pt x="0" y="808"/>
                  </a:lnTo>
                  <a:lnTo>
                    <a:pt x="0" y="810"/>
                  </a:lnTo>
                  <a:lnTo>
                    <a:pt x="0" y="814"/>
                  </a:lnTo>
                  <a:lnTo>
                    <a:pt x="0" y="816"/>
                  </a:lnTo>
                  <a:lnTo>
                    <a:pt x="0" y="818"/>
                  </a:lnTo>
                  <a:lnTo>
                    <a:pt x="0" y="820"/>
                  </a:lnTo>
                  <a:lnTo>
                    <a:pt x="0" y="822"/>
                  </a:lnTo>
                  <a:close/>
                </a:path>
              </a:pathLst>
            </a:custGeom>
            <a:solidFill>
              <a:srgbClr val="A2D9FF"/>
            </a:solidFill>
            <a:ln w="9525">
              <a:noFill/>
              <a:round/>
            </a:ln>
          </p:spPr>
          <p:txBody>
            <a:bodyPr/>
            <a:lstStyle/>
            <a:p>
              <a:endParaRPr lang="en-US"/>
            </a:p>
          </p:txBody>
        </p:sp>
        <p:sp>
          <p:nvSpPr>
            <p:cNvPr id="21735" name="Freeform 436"/>
            <p:cNvSpPr>
              <a:spLocks noEditPoints="1"/>
            </p:cNvSpPr>
            <p:nvPr/>
          </p:nvSpPr>
          <p:spPr bwMode="auto">
            <a:xfrm>
              <a:off x="5096933" y="2792395"/>
              <a:ext cx="560212" cy="1571625"/>
            </a:xfrm>
            <a:custGeom>
              <a:avLst/>
              <a:gdLst>
                <a:gd name="T0" fmla="*/ 569913 w 397"/>
                <a:gd name="T1" fmla="*/ 0 h 990"/>
                <a:gd name="T2" fmla="*/ 490538 w 397"/>
                <a:gd name="T3" fmla="*/ 9525 h 990"/>
                <a:gd name="T4" fmla="*/ 414338 w 397"/>
                <a:gd name="T5" fmla="*/ 25400 h 990"/>
                <a:gd name="T6" fmla="*/ 338138 w 397"/>
                <a:gd name="T7" fmla="*/ 46038 h 990"/>
                <a:gd name="T8" fmla="*/ 268288 w 397"/>
                <a:gd name="T9" fmla="*/ 76200 h 990"/>
                <a:gd name="T10" fmla="*/ 201613 w 397"/>
                <a:gd name="T11" fmla="*/ 112713 h 990"/>
                <a:gd name="T12" fmla="*/ 142875 w 397"/>
                <a:gd name="T13" fmla="*/ 152400 h 990"/>
                <a:gd name="T14" fmla="*/ 142875 w 397"/>
                <a:gd name="T15" fmla="*/ 158750 h 990"/>
                <a:gd name="T16" fmla="*/ 139700 w 397"/>
                <a:gd name="T17" fmla="*/ 165100 h 990"/>
                <a:gd name="T18" fmla="*/ 139700 w 397"/>
                <a:gd name="T19" fmla="*/ 171450 h 990"/>
                <a:gd name="T20" fmla="*/ 136525 w 397"/>
                <a:gd name="T21" fmla="*/ 179388 h 990"/>
                <a:gd name="T22" fmla="*/ 179388 w 397"/>
                <a:gd name="T23" fmla="*/ 146050 h 990"/>
                <a:gd name="T24" fmla="*/ 242888 w 397"/>
                <a:gd name="T25" fmla="*/ 109538 h 990"/>
                <a:gd name="T26" fmla="*/ 311150 w 397"/>
                <a:gd name="T27" fmla="*/ 76200 h 990"/>
                <a:gd name="T28" fmla="*/ 381000 w 397"/>
                <a:gd name="T29" fmla="*/ 52388 h 990"/>
                <a:gd name="T30" fmla="*/ 454025 w 397"/>
                <a:gd name="T31" fmla="*/ 30163 h 990"/>
                <a:gd name="T32" fmla="*/ 530225 w 397"/>
                <a:gd name="T33" fmla="*/ 22225 h 990"/>
                <a:gd name="T34" fmla="*/ 596900 w 397"/>
                <a:gd name="T35" fmla="*/ 15875 h 990"/>
                <a:gd name="T36" fmla="*/ 600075 w 397"/>
                <a:gd name="T37" fmla="*/ 12700 h 990"/>
                <a:gd name="T38" fmla="*/ 600075 w 397"/>
                <a:gd name="T39" fmla="*/ 9525 h 990"/>
                <a:gd name="T40" fmla="*/ 603250 w 397"/>
                <a:gd name="T41" fmla="*/ 3175 h 990"/>
                <a:gd name="T42" fmla="*/ 603250 w 397"/>
                <a:gd name="T43" fmla="*/ 0 h 990"/>
                <a:gd name="T44" fmla="*/ 3175 w 397"/>
                <a:gd name="T45" fmla="*/ 1285875 h 990"/>
                <a:gd name="T46" fmla="*/ 53975 w 397"/>
                <a:gd name="T47" fmla="*/ 1339850 h 990"/>
                <a:gd name="T48" fmla="*/ 109538 w 397"/>
                <a:gd name="T49" fmla="*/ 1392238 h 990"/>
                <a:gd name="T50" fmla="*/ 169863 w 397"/>
                <a:gd name="T51" fmla="*/ 1438275 h 990"/>
                <a:gd name="T52" fmla="*/ 234950 w 397"/>
                <a:gd name="T53" fmla="*/ 1477963 h 990"/>
                <a:gd name="T54" fmla="*/ 304800 w 397"/>
                <a:gd name="T55" fmla="*/ 1508125 h 990"/>
                <a:gd name="T56" fmla="*/ 374650 w 397"/>
                <a:gd name="T57" fmla="*/ 1535113 h 990"/>
                <a:gd name="T58" fmla="*/ 450850 w 397"/>
                <a:gd name="T59" fmla="*/ 1554163 h 990"/>
                <a:gd name="T60" fmla="*/ 530225 w 397"/>
                <a:gd name="T61" fmla="*/ 1565275 h 990"/>
                <a:gd name="T62" fmla="*/ 609600 w 397"/>
                <a:gd name="T63" fmla="*/ 1571625 h 990"/>
                <a:gd name="T64" fmla="*/ 630238 w 397"/>
                <a:gd name="T65" fmla="*/ 1568450 h 990"/>
                <a:gd name="T66" fmla="*/ 627063 w 397"/>
                <a:gd name="T67" fmla="*/ 1563688 h 990"/>
                <a:gd name="T68" fmla="*/ 627063 w 397"/>
                <a:gd name="T69" fmla="*/ 1560513 h 990"/>
                <a:gd name="T70" fmla="*/ 623888 w 397"/>
                <a:gd name="T71" fmla="*/ 1557338 h 990"/>
                <a:gd name="T72" fmla="*/ 609600 w 397"/>
                <a:gd name="T73" fmla="*/ 1554163 h 990"/>
                <a:gd name="T74" fmla="*/ 530225 w 397"/>
                <a:gd name="T75" fmla="*/ 1550988 h 990"/>
                <a:gd name="T76" fmla="*/ 454025 w 397"/>
                <a:gd name="T77" fmla="*/ 1538288 h 990"/>
                <a:gd name="T78" fmla="*/ 381000 w 397"/>
                <a:gd name="T79" fmla="*/ 1520825 h 990"/>
                <a:gd name="T80" fmla="*/ 311150 w 397"/>
                <a:gd name="T81" fmla="*/ 1492250 h 990"/>
                <a:gd name="T82" fmla="*/ 242888 w 397"/>
                <a:gd name="T83" fmla="*/ 1462088 h 990"/>
                <a:gd name="T84" fmla="*/ 179388 w 397"/>
                <a:gd name="T85" fmla="*/ 1422400 h 990"/>
                <a:gd name="T86" fmla="*/ 122238 w 397"/>
                <a:gd name="T87" fmla="*/ 1379538 h 990"/>
                <a:gd name="T88" fmla="*/ 66675 w 397"/>
                <a:gd name="T89" fmla="*/ 1328738 h 990"/>
                <a:gd name="T90" fmla="*/ 14288 w 397"/>
                <a:gd name="T91" fmla="*/ 1273175 h 990"/>
                <a:gd name="T92" fmla="*/ 0 w 397"/>
                <a:gd name="T93" fmla="*/ 1258888 h 990"/>
                <a:gd name="T94" fmla="*/ 0 w 397"/>
                <a:gd name="T95" fmla="*/ 1263650 h 990"/>
                <a:gd name="T96" fmla="*/ 0 w 397"/>
                <a:gd name="T97" fmla="*/ 1270000 h 990"/>
                <a:gd name="T98" fmla="*/ 0 w 397"/>
                <a:gd name="T99" fmla="*/ 1279525 h 99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97"/>
                <a:gd name="T151" fmla="*/ 0 h 990"/>
                <a:gd name="T152" fmla="*/ 397 w 397"/>
                <a:gd name="T153" fmla="*/ 990 h 99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97" h="990">
                  <a:moveTo>
                    <a:pt x="380" y="0"/>
                  </a:moveTo>
                  <a:lnTo>
                    <a:pt x="359" y="0"/>
                  </a:lnTo>
                  <a:lnTo>
                    <a:pt x="334" y="2"/>
                  </a:lnTo>
                  <a:lnTo>
                    <a:pt x="309" y="6"/>
                  </a:lnTo>
                  <a:lnTo>
                    <a:pt x="284" y="10"/>
                  </a:lnTo>
                  <a:lnTo>
                    <a:pt x="261" y="16"/>
                  </a:lnTo>
                  <a:lnTo>
                    <a:pt x="236" y="21"/>
                  </a:lnTo>
                  <a:lnTo>
                    <a:pt x="213" y="29"/>
                  </a:lnTo>
                  <a:lnTo>
                    <a:pt x="192" y="39"/>
                  </a:lnTo>
                  <a:lnTo>
                    <a:pt x="169" y="48"/>
                  </a:lnTo>
                  <a:lnTo>
                    <a:pt x="148" y="60"/>
                  </a:lnTo>
                  <a:lnTo>
                    <a:pt x="127" y="71"/>
                  </a:lnTo>
                  <a:lnTo>
                    <a:pt x="107" y="85"/>
                  </a:lnTo>
                  <a:lnTo>
                    <a:pt x="90" y="96"/>
                  </a:lnTo>
                  <a:lnTo>
                    <a:pt x="90" y="98"/>
                  </a:lnTo>
                  <a:lnTo>
                    <a:pt x="90" y="100"/>
                  </a:lnTo>
                  <a:lnTo>
                    <a:pt x="90" y="102"/>
                  </a:lnTo>
                  <a:lnTo>
                    <a:pt x="88" y="104"/>
                  </a:lnTo>
                  <a:lnTo>
                    <a:pt x="88" y="106"/>
                  </a:lnTo>
                  <a:lnTo>
                    <a:pt x="88" y="108"/>
                  </a:lnTo>
                  <a:lnTo>
                    <a:pt x="86" y="110"/>
                  </a:lnTo>
                  <a:lnTo>
                    <a:pt x="86" y="113"/>
                  </a:lnTo>
                  <a:lnTo>
                    <a:pt x="94" y="106"/>
                  </a:lnTo>
                  <a:lnTo>
                    <a:pt x="113" y="92"/>
                  </a:lnTo>
                  <a:lnTo>
                    <a:pt x="132" y="81"/>
                  </a:lnTo>
                  <a:lnTo>
                    <a:pt x="153" y="69"/>
                  </a:lnTo>
                  <a:lnTo>
                    <a:pt x="174" y="58"/>
                  </a:lnTo>
                  <a:lnTo>
                    <a:pt x="196" y="48"/>
                  </a:lnTo>
                  <a:lnTo>
                    <a:pt x="217" y="41"/>
                  </a:lnTo>
                  <a:lnTo>
                    <a:pt x="240" y="33"/>
                  </a:lnTo>
                  <a:lnTo>
                    <a:pt x="263" y="25"/>
                  </a:lnTo>
                  <a:lnTo>
                    <a:pt x="286" y="19"/>
                  </a:lnTo>
                  <a:lnTo>
                    <a:pt x="311" y="16"/>
                  </a:lnTo>
                  <a:lnTo>
                    <a:pt x="334" y="14"/>
                  </a:lnTo>
                  <a:lnTo>
                    <a:pt x="359" y="12"/>
                  </a:lnTo>
                  <a:lnTo>
                    <a:pt x="376" y="10"/>
                  </a:lnTo>
                  <a:lnTo>
                    <a:pt x="378" y="8"/>
                  </a:lnTo>
                  <a:lnTo>
                    <a:pt x="378" y="6"/>
                  </a:lnTo>
                  <a:lnTo>
                    <a:pt x="378" y="4"/>
                  </a:lnTo>
                  <a:lnTo>
                    <a:pt x="380" y="2"/>
                  </a:lnTo>
                  <a:lnTo>
                    <a:pt x="380" y="0"/>
                  </a:lnTo>
                  <a:close/>
                  <a:moveTo>
                    <a:pt x="0" y="808"/>
                  </a:moveTo>
                  <a:lnTo>
                    <a:pt x="2" y="810"/>
                  </a:lnTo>
                  <a:lnTo>
                    <a:pt x="17" y="827"/>
                  </a:lnTo>
                  <a:lnTo>
                    <a:pt x="34" y="844"/>
                  </a:lnTo>
                  <a:lnTo>
                    <a:pt x="52" y="862"/>
                  </a:lnTo>
                  <a:lnTo>
                    <a:pt x="69" y="877"/>
                  </a:lnTo>
                  <a:lnTo>
                    <a:pt x="88" y="890"/>
                  </a:lnTo>
                  <a:lnTo>
                    <a:pt x="107" y="906"/>
                  </a:lnTo>
                  <a:lnTo>
                    <a:pt x="127" y="917"/>
                  </a:lnTo>
                  <a:lnTo>
                    <a:pt x="148" y="931"/>
                  </a:lnTo>
                  <a:lnTo>
                    <a:pt x="169" y="940"/>
                  </a:lnTo>
                  <a:lnTo>
                    <a:pt x="192" y="950"/>
                  </a:lnTo>
                  <a:lnTo>
                    <a:pt x="213" y="960"/>
                  </a:lnTo>
                  <a:lnTo>
                    <a:pt x="236" y="967"/>
                  </a:lnTo>
                  <a:lnTo>
                    <a:pt x="261" y="975"/>
                  </a:lnTo>
                  <a:lnTo>
                    <a:pt x="284" y="979"/>
                  </a:lnTo>
                  <a:lnTo>
                    <a:pt x="309" y="985"/>
                  </a:lnTo>
                  <a:lnTo>
                    <a:pt x="334" y="986"/>
                  </a:lnTo>
                  <a:lnTo>
                    <a:pt x="359" y="988"/>
                  </a:lnTo>
                  <a:lnTo>
                    <a:pt x="384" y="990"/>
                  </a:lnTo>
                  <a:lnTo>
                    <a:pt x="397" y="990"/>
                  </a:lnTo>
                  <a:lnTo>
                    <a:pt x="397" y="988"/>
                  </a:lnTo>
                  <a:lnTo>
                    <a:pt x="397" y="986"/>
                  </a:lnTo>
                  <a:lnTo>
                    <a:pt x="395" y="985"/>
                  </a:lnTo>
                  <a:lnTo>
                    <a:pt x="395" y="983"/>
                  </a:lnTo>
                  <a:lnTo>
                    <a:pt x="395" y="981"/>
                  </a:lnTo>
                  <a:lnTo>
                    <a:pt x="393" y="981"/>
                  </a:lnTo>
                  <a:lnTo>
                    <a:pt x="393" y="979"/>
                  </a:lnTo>
                  <a:lnTo>
                    <a:pt x="384" y="979"/>
                  </a:lnTo>
                  <a:lnTo>
                    <a:pt x="359" y="979"/>
                  </a:lnTo>
                  <a:lnTo>
                    <a:pt x="334" y="977"/>
                  </a:lnTo>
                  <a:lnTo>
                    <a:pt x="311" y="973"/>
                  </a:lnTo>
                  <a:lnTo>
                    <a:pt x="286" y="969"/>
                  </a:lnTo>
                  <a:lnTo>
                    <a:pt x="263" y="963"/>
                  </a:lnTo>
                  <a:lnTo>
                    <a:pt x="240" y="958"/>
                  </a:lnTo>
                  <a:lnTo>
                    <a:pt x="217" y="950"/>
                  </a:lnTo>
                  <a:lnTo>
                    <a:pt x="196" y="940"/>
                  </a:lnTo>
                  <a:lnTo>
                    <a:pt x="174" y="931"/>
                  </a:lnTo>
                  <a:lnTo>
                    <a:pt x="153" y="921"/>
                  </a:lnTo>
                  <a:lnTo>
                    <a:pt x="132" y="910"/>
                  </a:lnTo>
                  <a:lnTo>
                    <a:pt x="113" y="896"/>
                  </a:lnTo>
                  <a:lnTo>
                    <a:pt x="94" y="883"/>
                  </a:lnTo>
                  <a:lnTo>
                    <a:pt x="77" y="869"/>
                  </a:lnTo>
                  <a:lnTo>
                    <a:pt x="57" y="854"/>
                  </a:lnTo>
                  <a:lnTo>
                    <a:pt x="42" y="837"/>
                  </a:lnTo>
                  <a:lnTo>
                    <a:pt x="25" y="819"/>
                  </a:lnTo>
                  <a:lnTo>
                    <a:pt x="9" y="802"/>
                  </a:lnTo>
                  <a:lnTo>
                    <a:pt x="0" y="791"/>
                  </a:lnTo>
                  <a:lnTo>
                    <a:pt x="0" y="793"/>
                  </a:lnTo>
                  <a:lnTo>
                    <a:pt x="0" y="795"/>
                  </a:lnTo>
                  <a:lnTo>
                    <a:pt x="0" y="796"/>
                  </a:lnTo>
                  <a:lnTo>
                    <a:pt x="0" y="798"/>
                  </a:lnTo>
                  <a:lnTo>
                    <a:pt x="0" y="800"/>
                  </a:lnTo>
                  <a:lnTo>
                    <a:pt x="0" y="802"/>
                  </a:lnTo>
                  <a:lnTo>
                    <a:pt x="0" y="806"/>
                  </a:lnTo>
                  <a:lnTo>
                    <a:pt x="0" y="808"/>
                  </a:lnTo>
                  <a:close/>
                </a:path>
              </a:pathLst>
            </a:custGeom>
            <a:solidFill>
              <a:srgbClr val="A3DAFF"/>
            </a:solidFill>
            <a:ln w="9525">
              <a:noFill/>
              <a:round/>
            </a:ln>
          </p:spPr>
          <p:txBody>
            <a:bodyPr/>
            <a:lstStyle/>
            <a:p>
              <a:endParaRPr lang="en-US"/>
            </a:p>
          </p:txBody>
        </p:sp>
        <p:sp>
          <p:nvSpPr>
            <p:cNvPr id="21736" name="Freeform 437"/>
            <p:cNvSpPr>
              <a:spLocks noEditPoints="1"/>
            </p:cNvSpPr>
            <p:nvPr/>
          </p:nvSpPr>
          <p:spPr bwMode="auto">
            <a:xfrm>
              <a:off x="5096935" y="2801917"/>
              <a:ext cx="557389" cy="1554162"/>
            </a:xfrm>
            <a:custGeom>
              <a:avLst/>
              <a:gdLst>
                <a:gd name="T0" fmla="*/ 569913 w 395"/>
                <a:gd name="T1" fmla="*/ 0 h 979"/>
                <a:gd name="T2" fmla="*/ 490538 w 395"/>
                <a:gd name="T3" fmla="*/ 6350 h 979"/>
                <a:gd name="T4" fmla="*/ 414338 w 395"/>
                <a:gd name="T5" fmla="*/ 23812 h 979"/>
                <a:gd name="T6" fmla="*/ 341313 w 395"/>
                <a:gd name="T7" fmla="*/ 46037 h 979"/>
                <a:gd name="T8" fmla="*/ 271463 w 395"/>
                <a:gd name="T9" fmla="*/ 76200 h 979"/>
                <a:gd name="T10" fmla="*/ 206375 w 395"/>
                <a:gd name="T11" fmla="*/ 112712 h 979"/>
                <a:gd name="T12" fmla="*/ 142875 w 395"/>
                <a:gd name="T13" fmla="*/ 152400 h 979"/>
                <a:gd name="T14" fmla="*/ 139700 w 395"/>
                <a:gd name="T15" fmla="*/ 158750 h 979"/>
                <a:gd name="T16" fmla="*/ 136525 w 395"/>
                <a:gd name="T17" fmla="*/ 165100 h 979"/>
                <a:gd name="T18" fmla="*/ 136525 w 395"/>
                <a:gd name="T19" fmla="*/ 173037 h 979"/>
                <a:gd name="T20" fmla="*/ 133350 w 395"/>
                <a:gd name="T21" fmla="*/ 179387 h 979"/>
                <a:gd name="T22" fmla="*/ 155575 w 395"/>
                <a:gd name="T23" fmla="*/ 168275 h 979"/>
                <a:gd name="T24" fmla="*/ 215900 w 395"/>
                <a:gd name="T25" fmla="*/ 125412 h 979"/>
                <a:gd name="T26" fmla="*/ 279400 w 395"/>
                <a:gd name="T27" fmla="*/ 92075 h 979"/>
                <a:gd name="T28" fmla="*/ 347663 w 395"/>
                <a:gd name="T29" fmla="*/ 60325 h 979"/>
                <a:gd name="T30" fmla="*/ 420688 w 395"/>
                <a:gd name="T31" fmla="*/ 39687 h 979"/>
                <a:gd name="T32" fmla="*/ 493713 w 395"/>
                <a:gd name="T33" fmla="*/ 23812 h 979"/>
                <a:gd name="T34" fmla="*/ 569913 w 395"/>
                <a:gd name="T35" fmla="*/ 15875 h 979"/>
                <a:gd name="T36" fmla="*/ 593725 w 395"/>
                <a:gd name="T37" fmla="*/ 15875 h 979"/>
                <a:gd name="T38" fmla="*/ 596900 w 395"/>
                <a:gd name="T39" fmla="*/ 9525 h 979"/>
                <a:gd name="T40" fmla="*/ 596900 w 395"/>
                <a:gd name="T41" fmla="*/ 6350 h 979"/>
                <a:gd name="T42" fmla="*/ 600075 w 395"/>
                <a:gd name="T43" fmla="*/ 0 h 979"/>
                <a:gd name="T44" fmla="*/ 0 w 395"/>
                <a:gd name="T45" fmla="*/ 1257300 h 979"/>
                <a:gd name="T46" fmla="*/ 33338 w 395"/>
                <a:gd name="T47" fmla="*/ 1296987 h 979"/>
                <a:gd name="T48" fmla="*/ 87313 w 395"/>
                <a:gd name="T49" fmla="*/ 1352550 h 979"/>
                <a:gd name="T50" fmla="*/ 142875 w 395"/>
                <a:gd name="T51" fmla="*/ 1398587 h 979"/>
                <a:gd name="T52" fmla="*/ 206375 w 395"/>
                <a:gd name="T53" fmla="*/ 1441450 h 979"/>
                <a:gd name="T54" fmla="*/ 271463 w 395"/>
                <a:gd name="T55" fmla="*/ 1477962 h 979"/>
                <a:gd name="T56" fmla="*/ 341313 w 395"/>
                <a:gd name="T57" fmla="*/ 1504950 h 979"/>
                <a:gd name="T58" fmla="*/ 414338 w 395"/>
                <a:gd name="T59" fmla="*/ 1528762 h 979"/>
                <a:gd name="T60" fmla="*/ 490538 w 395"/>
                <a:gd name="T61" fmla="*/ 1544637 h 979"/>
                <a:gd name="T62" fmla="*/ 569913 w 395"/>
                <a:gd name="T63" fmla="*/ 1554162 h 979"/>
                <a:gd name="T64" fmla="*/ 627063 w 395"/>
                <a:gd name="T65" fmla="*/ 1554162 h 979"/>
                <a:gd name="T66" fmla="*/ 627063 w 395"/>
                <a:gd name="T67" fmla="*/ 1547812 h 979"/>
                <a:gd name="T68" fmla="*/ 623888 w 395"/>
                <a:gd name="T69" fmla="*/ 1544637 h 979"/>
                <a:gd name="T70" fmla="*/ 620713 w 395"/>
                <a:gd name="T71" fmla="*/ 1541462 h 979"/>
                <a:gd name="T72" fmla="*/ 620713 w 395"/>
                <a:gd name="T73" fmla="*/ 1535112 h 979"/>
                <a:gd name="T74" fmla="*/ 569913 w 395"/>
                <a:gd name="T75" fmla="*/ 1535112 h 979"/>
                <a:gd name="T76" fmla="*/ 493713 w 395"/>
                <a:gd name="T77" fmla="*/ 1528762 h 979"/>
                <a:gd name="T78" fmla="*/ 420688 w 395"/>
                <a:gd name="T79" fmla="*/ 1514475 h 979"/>
                <a:gd name="T80" fmla="*/ 347663 w 395"/>
                <a:gd name="T81" fmla="*/ 1489075 h 979"/>
                <a:gd name="T82" fmla="*/ 279400 w 395"/>
                <a:gd name="T83" fmla="*/ 1462087 h 979"/>
                <a:gd name="T84" fmla="*/ 215900 w 395"/>
                <a:gd name="T85" fmla="*/ 1425575 h 979"/>
                <a:gd name="T86" fmla="*/ 155575 w 395"/>
                <a:gd name="T87" fmla="*/ 1385887 h 979"/>
                <a:gd name="T88" fmla="*/ 96838 w 395"/>
                <a:gd name="T89" fmla="*/ 1339850 h 979"/>
                <a:gd name="T90" fmla="*/ 46038 w 395"/>
                <a:gd name="T91" fmla="*/ 1289050 h 979"/>
                <a:gd name="T92" fmla="*/ 0 w 395"/>
                <a:gd name="T93" fmla="*/ 1230312 h 979"/>
                <a:gd name="T94" fmla="*/ 0 w 395"/>
                <a:gd name="T95" fmla="*/ 1236662 h 979"/>
                <a:gd name="T96" fmla="*/ 0 w 395"/>
                <a:gd name="T97" fmla="*/ 1246187 h 979"/>
                <a:gd name="T98" fmla="*/ 0 w 395"/>
                <a:gd name="T99" fmla="*/ 1252537 h 979"/>
                <a:gd name="T100" fmla="*/ 0 w 395"/>
                <a:gd name="T101" fmla="*/ 1257300 h 9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5"/>
                <a:gd name="T154" fmla="*/ 0 h 979"/>
                <a:gd name="T155" fmla="*/ 395 w 395"/>
                <a:gd name="T156" fmla="*/ 979 h 97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5" h="979">
                  <a:moveTo>
                    <a:pt x="378" y="0"/>
                  </a:moveTo>
                  <a:lnTo>
                    <a:pt x="359" y="0"/>
                  </a:lnTo>
                  <a:lnTo>
                    <a:pt x="334" y="2"/>
                  </a:lnTo>
                  <a:lnTo>
                    <a:pt x="309" y="4"/>
                  </a:lnTo>
                  <a:lnTo>
                    <a:pt x="286" y="10"/>
                  </a:lnTo>
                  <a:lnTo>
                    <a:pt x="261" y="15"/>
                  </a:lnTo>
                  <a:lnTo>
                    <a:pt x="238" y="21"/>
                  </a:lnTo>
                  <a:lnTo>
                    <a:pt x="215" y="29"/>
                  </a:lnTo>
                  <a:lnTo>
                    <a:pt x="194" y="38"/>
                  </a:lnTo>
                  <a:lnTo>
                    <a:pt x="171" y="48"/>
                  </a:lnTo>
                  <a:lnTo>
                    <a:pt x="150" y="58"/>
                  </a:lnTo>
                  <a:lnTo>
                    <a:pt x="130" y="71"/>
                  </a:lnTo>
                  <a:lnTo>
                    <a:pt x="109" y="82"/>
                  </a:lnTo>
                  <a:lnTo>
                    <a:pt x="90" y="96"/>
                  </a:lnTo>
                  <a:lnTo>
                    <a:pt x="88" y="98"/>
                  </a:lnTo>
                  <a:lnTo>
                    <a:pt x="88" y="100"/>
                  </a:lnTo>
                  <a:lnTo>
                    <a:pt x="88" y="102"/>
                  </a:lnTo>
                  <a:lnTo>
                    <a:pt x="86" y="104"/>
                  </a:lnTo>
                  <a:lnTo>
                    <a:pt x="86" y="107"/>
                  </a:lnTo>
                  <a:lnTo>
                    <a:pt x="86" y="109"/>
                  </a:lnTo>
                  <a:lnTo>
                    <a:pt x="86" y="111"/>
                  </a:lnTo>
                  <a:lnTo>
                    <a:pt x="84" y="113"/>
                  </a:lnTo>
                  <a:lnTo>
                    <a:pt x="84" y="115"/>
                  </a:lnTo>
                  <a:lnTo>
                    <a:pt x="98" y="106"/>
                  </a:lnTo>
                  <a:lnTo>
                    <a:pt x="117" y="92"/>
                  </a:lnTo>
                  <a:lnTo>
                    <a:pt x="136" y="79"/>
                  </a:lnTo>
                  <a:lnTo>
                    <a:pt x="155" y="67"/>
                  </a:lnTo>
                  <a:lnTo>
                    <a:pt x="176" y="58"/>
                  </a:lnTo>
                  <a:lnTo>
                    <a:pt x="198" y="48"/>
                  </a:lnTo>
                  <a:lnTo>
                    <a:pt x="219" y="38"/>
                  </a:lnTo>
                  <a:lnTo>
                    <a:pt x="242" y="31"/>
                  </a:lnTo>
                  <a:lnTo>
                    <a:pt x="265" y="25"/>
                  </a:lnTo>
                  <a:lnTo>
                    <a:pt x="288" y="19"/>
                  </a:lnTo>
                  <a:lnTo>
                    <a:pt x="311" y="15"/>
                  </a:lnTo>
                  <a:lnTo>
                    <a:pt x="336" y="11"/>
                  </a:lnTo>
                  <a:lnTo>
                    <a:pt x="359" y="10"/>
                  </a:lnTo>
                  <a:lnTo>
                    <a:pt x="374" y="10"/>
                  </a:lnTo>
                  <a:lnTo>
                    <a:pt x="374" y="8"/>
                  </a:lnTo>
                  <a:lnTo>
                    <a:pt x="376" y="6"/>
                  </a:lnTo>
                  <a:lnTo>
                    <a:pt x="376" y="4"/>
                  </a:lnTo>
                  <a:lnTo>
                    <a:pt x="376" y="2"/>
                  </a:lnTo>
                  <a:lnTo>
                    <a:pt x="378" y="0"/>
                  </a:lnTo>
                  <a:close/>
                  <a:moveTo>
                    <a:pt x="0" y="792"/>
                  </a:moveTo>
                  <a:lnTo>
                    <a:pt x="6" y="800"/>
                  </a:lnTo>
                  <a:lnTo>
                    <a:pt x="21" y="817"/>
                  </a:lnTo>
                  <a:lnTo>
                    <a:pt x="38" y="835"/>
                  </a:lnTo>
                  <a:lnTo>
                    <a:pt x="55" y="852"/>
                  </a:lnTo>
                  <a:lnTo>
                    <a:pt x="73" y="867"/>
                  </a:lnTo>
                  <a:lnTo>
                    <a:pt x="90" y="881"/>
                  </a:lnTo>
                  <a:lnTo>
                    <a:pt x="109" y="894"/>
                  </a:lnTo>
                  <a:lnTo>
                    <a:pt x="130" y="908"/>
                  </a:lnTo>
                  <a:lnTo>
                    <a:pt x="150" y="919"/>
                  </a:lnTo>
                  <a:lnTo>
                    <a:pt x="171" y="931"/>
                  </a:lnTo>
                  <a:lnTo>
                    <a:pt x="194" y="940"/>
                  </a:lnTo>
                  <a:lnTo>
                    <a:pt x="215" y="948"/>
                  </a:lnTo>
                  <a:lnTo>
                    <a:pt x="238" y="955"/>
                  </a:lnTo>
                  <a:lnTo>
                    <a:pt x="261" y="963"/>
                  </a:lnTo>
                  <a:lnTo>
                    <a:pt x="286" y="969"/>
                  </a:lnTo>
                  <a:lnTo>
                    <a:pt x="309" y="973"/>
                  </a:lnTo>
                  <a:lnTo>
                    <a:pt x="334" y="977"/>
                  </a:lnTo>
                  <a:lnTo>
                    <a:pt x="359" y="979"/>
                  </a:lnTo>
                  <a:lnTo>
                    <a:pt x="384" y="979"/>
                  </a:lnTo>
                  <a:lnTo>
                    <a:pt x="395" y="979"/>
                  </a:lnTo>
                  <a:lnTo>
                    <a:pt x="395" y="977"/>
                  </a:lnTo>
                  <a:lnTo>
                    <a:pt x="395" y="975"/>
                  </a:lnTo>
                  <a:lnTo>
                    <a:pt x="393" y="975"/>
                  </a:lnTo>
                  <a:lnTo>
                    <a:pt x="393" y="973"/>
                  </a:lnTo>
                  <a:lnTo>
                    <a:pt x="393" y="971"/>
                  </a:lnTo>
                  <a:lnTo>
                    <a:pt x="391" y="971"/>
                  </a:lnTo>
                  <a:lnTo>
                    <a:pt x="391" y="969"/>
                  </a:lnTo>
                  <a:lnTo>
                    <a:pt x="391" y="967"/>
                  </a:lnTo>
                  <a:lnTo>
                    <a:pt x="384" y="967"/>
                  </a:lnTo>
                  <a:lnTo>
                    <a:pt x="359" y="967"/>
                  </a:lnTo>
                  <a:lnTo>
                    <a:pt x="336" y="965"/>
                  </a:lnTo>
                  <a:lnTo>
                    <a:pt x="311" y="963"/>
                  </a:lnTo>
                  <a:lnTo>
                    <a:pt x="288" y="957"/>
                  </a:lnTo>
                  <a:lnTo>
                    <a:pt x="265" y="954"/>
                  </a:lnTo>
                  <a:lnTo>
                    <a:pt x="242" y="946"/>
                  </a:lnTo>
                  <a:lnTo>
                    <a:pt x="219" y="938"/>
                  </a:lnTo>
                  <a:lnTo>
                    <a:pt x="198" y="931"/>
                  </a:lnTo>
                  <a:lnTo>
                    <a:pt x="176" y="921"/>
                  </a:lnTo>
                  <a:lnTo>
                    <a:pt x="155" y="909"/>
                  </a:lnTo>
                  <a:lnTo>
                    <a:pt x="136" y="898"/>
                  </a:lnTo>
                  <a:lnTo>
                    <a:pt x="117" y="886"/>
                  </a:lnTo>
                  <a:lnTo>
                    <a:pt x="98" y="873"/>
                  </a:lnTo>
                  <a:lnTo>
                    <a:pt x="79" y="858"/>
                  </a:lnTo>
                  <a:lnTo>
                    <a:pt x="61" y="844"/>
                  </a:lnTo>
                  <a:lnTo>
                    <a:pt x="46" y="827"/>
                  </a:lnTo>
                  <a:lnTo>
                    <a:pt x="29" y="812"/>
                  </a:lnTo>
                  <a:lnTo>
                    <a:pt x="13" y="794"/>
                  </a:lnTo>
                  <a:lnTo>
                    <a:pt x="0" y="775"/>
                  </a:lnTo>
                  <a:lnTo>
                    <a:pt x="0" y="777"/>
                  </a:lnTo>
                  <a:lnTo>
                    <a:pt x="0" y="779"/>
                  </a:lnTo>
                  <a:lnTo>
                    <a:pt x="0" y="783"/>
                  </a:lnTo>
                  <a:lnTo>
                    <a:pt x="0" y="785"/>
                  </a:lnTo>
                  <a:lnTo>
                    <a:pt x="0" y="787"/>
                  </a:lnTo>
                  <a:lnTo>
                    <a:pt x="0" y="789"/>
                  </a:lnTo>
                  <a:lnTo>
                    <a:pt x="0" y="790"/>
                  </a:lnTo>
                  <a:lnTo>
                    <a:pt x="0" y="792"/>
                  </a:lnTo>
                  <a:close/>
                </a:path>
              </a:pathLst>
            </a:custGeom>
            <a:solidFill>
              <a:srgbClr val="A4DAFF"/>
            </a:solidFill>
            <a:ln w="9525">
              <a:noFill/>
              <a:round/>
            </a:ln>
          </p:spPr>
          <p:txBody>
            <a:bodyPr/>
            <a:lstStyle/>
            <a:p>
              <a:endParaRPr lang="en-US"/>
            </a:p>
          </p:txBody>
        </p:sp>
        <p:sp>
          <p:nvSpPr>
            <p:cNvPr id="21737" name="Freeform 438"/>
            <p:cNvSpPr>
              <a:spLocks noEditPoints="1"/>
            </p:cNvSpPr>
            <p:nvPr/>
          </p:nvSpPr>
          <p:spPr bwMode="auto">
            <a:xfrm>
              <a:off x="5096933" y="2808270"/>
              <a:ext cx="554567" cy="1538287"/>
            </a:xfrm>
            <a:custGeom>
              <a:avLst/>
              <a:gdLst>
                <a:gd name="T0" fmla="*/ 569913 w 393"/>
                <a:gd name="T1" fmla="*/ 3175 h 969"/>
                <a:gd name="T2" fmla="*/ 493713 w 393"/>
                <a:gd name="T3" fmla="*/ 9525 h 969"/>
                <a:gd name="T4" fmla="*/ 417513 w 393"/>
                <a:gd name="T5" fmla="*/ 23812 h 969"/>
                <a:gd name="T6" fmla="*/ 344488 w 393"/>
                <a:gd name="T7" fmla="*/ 49212 h 969"/>
                <a:gd name="T8" fmla="*/ 276225 w 393"/>
                <a:gd name="T9" fmla="*/ 76200 h 969"/>
                <a:gd name="T10" fmla="*/ 209550 w 393"/>
                <a:gd name="T11" fmla="*/ 112712 h 969"/>
                <a:gd name="T12" fmla="*/ 149225 w 393"/>
                <a:gd name="T13" fmla="*/ 152400 h 969"/>
                <a:gd name="T14" fmla="*/ 136525 w 393"/>
                <a:gd name="T15" fmla="*/ 166687 h 969"/>
                <a:gd name="T16" fmla="*/ 133350 w 393"/>
                <a:gd name="T17" fmla="*/ 173037 h 969"/>
                <a:gd name="T18" fmla="*/ 133350 w 393"/>
                <a:gd name="T19" fmla="*/ 179387 h 969"/>
                <a:gd name="T20" fmla="*/ 130175 w 393"/>
                <a:gd name="T21" fmla="*/ 185737 h 969"/>
                <a:gd name="T22" fmla="*/ 158750 w 393"/>
                <a:gd name="T23" fmla="*/ 166687 h 969"/>
                <a:gd name="T24" fmla="*/ 219075 w 393"/>
                <a:gd name="T25" fmla="*/ 127000 h 969"/>
                <a:gd name="T26" fmla="*/ 282575 w 393"/>
                <a:gd name="T27" fmla="*/ 90487 h 969"/>
                <a:gd name="T28" fmla="*/ 350838 w 393"/>
                <a:gd name="T29" fmla="*/ 63500 h 969"/>
                <a:gd name="T30" fmla="*/ 420688 w 393"/>
                <a:gd name="T31" fmla="*/ 42862 h 969"/>
                <a:gd name="T32" fmla="*/ 493713 w 393"/>
                <a:gd name="T33" fmla="*/ 26987 h 969"/>
                <a:gd name="T34" fmla="*/ 569913 w 393"/>
                <a:gd name="T35" fmla="*/ 17462 h 969"/>
                <a:gd name="T36" fmla="*/ 590550 w 393"/>
                <a:gd name="T37" fmla="*/ 14287 h 969"/>
                <a:gd name="T38" fmla="*/ 593725 w 393"/>
                <a:gd name="T39" fmla="*/ 11112 h 969"/>
                <a:gd name="T40" fmla="*/ 593725 w 393"/>
                <a:gd name="T41" fmla="*/ 9525 h 969"/>
                <a:gd name="T42" fmla="*/ 596900 w 393"/>
                <a:gd name="T43" fmla="*/ 3175 h 969"/>
                <a:gd name="T44" fmla="*/ 0 w 393"/>
                <a:gd name="T45" fmla="*/ 1239837 h 969"/>
                <a:gd name="T46" fmla="*/ 39688 w 393"/>
                <a:gd name="T47" fmla="*/ 1284287 h 969"/>
                <a:gd name="T48" fmla="*/ 90488 w 393"/>
                <a:gd name="T49" fmla="*/ 1339850 h 969"/>
                <a:gd name="T50" fmla="*/ 149225 w 393"/>
                <a:gd name="T51" fmla="*/ 1385887 h 969"/>
                <a:gd name="T52" fmla="*/ 209550 w 393"/>
                <a:gd name="T53" fmla="*/ 1428750 h 969"/>
                <a:gd name="T54" fmla="*/ 276225 w 393"/>
                <a:gd name="T55" fmla="*/ 1462087 h 969"/>
                <a:gd name="T56" fmla="*/ 344488 w 393"/>
                <a:gd name="T57" fmla="*/ 1492250 h 969"/>
                <a:gd name="T58" fmla="*/ 417513 w 393"/>
                <a:gd name="T59" fmla="*/ 1512887 h 969"/>
                <a:gd name="T60" fmla="*/ 493713 w 393"/>
                <a:gd name="T61" fmla="*/ 1528762 h 969"/>
                <a:gd name="T62" fmla="*/ 569913 w 393"/>
                <a:gd name="T63" fmla="*/ 1538287 h 969"/>
                <a:gd name="T64" fmla="*/ 623888 w 393"/>
                <a:gd name="T65" fmla="*/ 1538287 h 969"/>
                <a:gd name="T66" fmla="*/ 620713 w 393"/>
                <a:gd name="T67" fmla="*/ 1535112 h 969"/>
                <a:gd name="T68" fmla="*/ 620713 w 393"/>
                <a:gd name="T69" fmla="*/ 1528762 h 969"/>
                <a:gd name="T70" fmla="*/ 617538 w 393"/>
                <a:gd name="T71" fmla="*/ 1525587 h 969"/>
                <a:gd name="T72" fmla="*/ 617538 w 393"/>
                <a:gd name="T73" fmla="*/ 1522412 h 969"/>
                <a:gd name="T74" fmla="*/ 569913 w 393"/>
                <a:gd name="T75" fmla="*/ 1519237 h 969"/>
                <a:gd name="T76" fmla="*/ 493713 w 393"/>
                <a:gd name="T77" fmla="*/ 1512887 h 969"/>
                <a:gd name="T78" fmla="*/ 420688 w 393"/>
                <a:gd name="T79" fmla="*/ 1498600 h 969"/>
                <a:gd name="T80" fmla="*/ 350838 w 393"/>
                <a:gd name="T81" fmla="*/ 1476375 h 969"/>
                <a:gd name="T82" fmla="*/ 282575 w 393"/>
                <a:gd name="T83" fmla="*/ 1446212 h 969"/>
                <a:gd name="T84" fmla="*/ 219075 w 393"/>
                <a:gd name="T85" fmla="*/ 1412875 h 969"/>
                <a:gd name="T86" fmla="*/ 158750 w 393"/>
                <a:gd name="T87" fmla="*/ 1373187 h 969"/>
                <a:gd name="T88" fmla="*/ 103188 w 393"/>
                <a:gd name="T89" fmla="*/ 1327150 h 969"/>
                <a:gd name="T90" fmla="*/ 50800 w 393"/>
                <a:gd name="T91" fmla="*/ 1276350 h 969"/>
                <a:gd name="T92" fmla="*/ 6350 w 393"/>
                <a:gd name="T93" fmla="*/ 1217612 h 969"/>
                <a:gd name="T94" fmla="*/ 0 w 393"/>
                <a:gd name="T95" fmla="*/ 1214437 h 969"/>
                <a:gd name="T96" fmla="*/ 0 w 393"/>
                <a:gd name="T97" fmla="*/ 1220787 h 969"/>
                <a:gd name="T98" fmla="*/ 0 w 393"/>
                <a:gd name="T99" fmla="*/ 1227137 h 969"/>
                <a:gd name="T100" fmla="*/ 0 w 393"/>
                <a:gd name="T101" fmla="*/ 1236662 h 9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3"/>
                <a:gd name="T154" fmla="*/ 0 h 969"/>
                <a:gd name="T155" fmla="*/ 393 w 393"/>
                <a:gd name="T156" fmla="*/ 969 h 9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3" h="969">
                  <a:moveTo>
                    <a:pt x="376" y="0"/>
                  </a:moveTo>
                  <a:lnTo>
                    <a:pt x="359" y="2"/>
                  </a:lnTo>
                  <a:lnTo>
                    <a:pt x="334" y="4"/>
                  </a:lnTo>
                  <a:lnTo>
                    <a:pt x="311" y="6"/>
                  </a:lnTo>
                  <a:lnTo>
                    <a:pt x="286" y="9"/>
                  </a:lnTo>
                  <a:lnTo>
                    <a:pt x="263" y="15"/>
                  </a:lnTo>
                  <a:lnTo>
                    <a:pt x="240" y="23"/>
                  </a:lnTo>
                  <a:lnTo>
                    <a:pt x="217" y="31"/>
                  </a:lnTo>
                  <a:lnTo>
                    <a:pt x="196" y="38"/>
                  </a:lnTo>
                  <a:lnTo>
                    <a:pt x="174" y="48"/>
                  </a:lnTo>
                  <a:lnTo>
                    <a:pt x="153" y="59"/>
                  </a:lnTo>
                  <a:lnTo>
                    <a:pt x="132" y="71"/>
                  </a:lnTo>
                  <a:lnTo>
                    <a:pt x="113" y="82"/>
                  </a:lnTo>
                  <a:lnTo>
                    <a:pt x="94" y="96"/>
                  </a:lnTo>
                  <a:lnTo>
                    <a:pt x="86" y="103"/>
                  </a:lnTo>
                  <a:lnTo>
                    <a:pt x="86" y="105"/>
                  </a:lnTo>
                  <a:lnTo>
                    <a:pt x="86" y="107"/>
                  </a:lnTo>
                  <a:lnTo>
                    <a:pt x="84" y="109"/>
                  </a:lnTo>
                  <a:lnTo>
                    <a:pt x="84" y="111"/>
                  </a:lnTo>
                  <a:lnTo>
                    <a:pt x="84" y="113"/>
                  </a:lnTo>
                  <a:lnTo>
                    <a:pt x="84" y="115"/>
                  </a:lnTo>
                  <a:lnTo>
                    <a:pt x="82" y="117"/>
                  </a:lnTo>
                  <a:lnTo>
                    <a:pt x="82" y="119"/>
                  </a:lnTo>
                  <a:lnTo>
                    <a:pt x="100" y="105"/>
                  </a:lnTo>
                  <a:lnTo>
                    <a:pt x="119" y="92"/>
                  </a:lnTo>
                  <a:lnTo>
                    <a:pt x="138" y="80"/>
                  </a:lnTo>
                  <a:lnTo>
                    <a:pt x="157" y="69"/>
                  </a:lnTo>
                  <a:lnTo>
                    <a:pt x="178" y="57"/>
                  </a:lnTo>
                  <a:lnTo>
                    <a:pt x="199" y="48"/>
                  </a:lnTo>
                  <a:lnTo>
                    <a:pt x="221" y="40"/>
                  </a:lnTo>
                  <a:lnTo>
                    <a:pt x="244" y="32"/>
                  </a:lnTo>
                  <a:lnTo>
                    <a:pt x="265" y="27"/>
                  </a:lnTo>
                  <a:lnTo>
                    <a:pt x="288" y="21"/>
                  </a:lnTo>
                  <a:lnTo>
                    <a:pt x="311" y="17"/>
                  </a:lnTo>
                  <a:lnTo>
                    <a:pt x="336" y="13"/>
                  </a:lnTo>
                  <a:lnTo>
                    <a:pt x="359" y="11"/>
                  </a:lnTo>
                  <a:lnTo>
                    <a:pt x="372" y="11"/>
                  </a:lnTo>
                  <a:lnTo>
                    <a:pt x="372" y="9"/>
                  </a:lnTo>
                  <a:lnTo>
                    <a:pt x="374" y="7"/>
                  </a:lnTo>
                  <a:lnTo>
                    <a:pt x="374" y="6"/>
                  </a:lnTo>
                  <a:lnTo>
                    <a:pt x="374" y="4"/>
                  </a:lnTo>
                  <a:lnTo>
                    <a:pt x="376" y="2"/>
                  </a:lnTo>
                  <a:lnTo>
                    <a:pt x="376" y="0"/>
                  </a:lnTo>
                  <a:close/>
                  <a:moveTo>
                    <a:pt x="0" y="781"/>
                  </a:moveTo>
                  <a:lnTo>
                    <a:pt x="9" y="792"/>
                  </a:lnTo>
                  <a:lnTo>
                    <a:pt x="25" y="809"/>
                  </a:lnTo>
                  <a:lnTo>
                    <a:pt x="42" y="827"/>
                  </a:lnTo>
                  <a:lnTo>
                    <a:pt x="57" y="844"/>
                  </a:lnTo>
                  <a:lnTo>
                    <a:pt x="77" y="859"/>
                  </a:lnTo>
                  <a:lnTo>
                    <a:pt x="94" y="873"/>
                  </a:lnTo>
                  <a:lnTo>
                    <a:pt x="113" y="886"/>
                  </a:lnTo>
                  <a:lnTo>
                    <a:pt x="132" y="900"/>
                  </a:lnTo>
                  <a:lnTo>
                    <a:pt x="153" y="911"/>
                  </a:lnTo>
                  <a:lnTo>
                    <a:pt x="174" y="921"/>
                  </a:lnTo>
                  <a:lnTo>
                    <a:pt x="196" y="930"/>
                  </a:lnTo>
                  <a:lnTo>
                    <a:pt x="217" y="940"/>
                  </a:lnTo>
                  <a:lnTo>
                    <a:pt x="240" y="948"/>
                  </a:lnTo>
                  <a:lnTo>
                    <a:pt x="263" y="953"/>
                  </a:lnTo>
                  <a:lnTo>
                    <a:pt x="286" y="959"/>
                  </a:lnTo>
                  <a:lnTo>
                    <a:pt x="311" y="963"/>
                  </a:lnTo>
                  <a:lnTo>
                    <a:pt x="334" y="967"/>
                  </a:lnTo>
                  <a:lnTo>
                    <a:pt x="359" y="969"/>
                  </a:lnTo>
                  <a:lnTo>
                    <a:pt x="384" y="969"/>
                  </a:lnTo>
                  <a:lnTo>
                    <a:pt x="393" y="969"/>
                  </a:lnTo>
                  <a:lnTo>
                    <a:pt x="393" y="967"/>
                  </a:lnTo>
                  <a:lnTo>
                    <a:pt x="391" y="967"/>
                  </a:lnTo>
                  <a:lnTo>
                    <a:pt x="391" y="965"/>
                  </a:lnTo>
                  <a:lnTo>
                    <a:pt x="391" y="963"/>
                  </a:lnTo>
                  <a:lnTo>
                    <a:pt x="389" y="961"/>
                  </a:lnTo>
                  <a:lnTo>
                    <a:pt x="389" y="959"/>
                  </a:lnTo>
                  <a:lnTo>
                    <a:pt x="384" y="959"/>
                  </a:lnTo>
                  <a:lnTo>
                    <a:pt x="359" y="957"/>
                  </a:lnTo>
                  <a:lnTo>
                    <a:pt x="336" y="955"/>
                  </a:lnTo>
                  <a:lnTo>
                    <a:pt x="311" y="953"/>
                  </a:lnTo>
                  <a:lnTo>
                    <a:pt x="288" y="950"/>
                  </a:lnTo>
                  <a:lnTo>
                    <a:pt x="265" y="944"/>
                  </a:lnTo>
                  <a:lnTo>
                    <a:pt x="244" y="938"/>
                  </a:lnTo>
                  <a:lnTo>
                    <a:pt x="221" y="930"/>
                  </a:lnTo>
                  <a:lnTo>
                    <a:pt x="199" y="921"/>
                  </a:lnTo>
                  <a:lnTo>
                    <a:pt x="178" y="911"/>
                  </a:lnTo>
                  <a:lnTo>
                    <a:pt x="157" y="902"/>
                  </a:lnTo>
                  <a:lnTo>
                    <a:pt x="138" y="890"/>
                  </a:lnTo>
                  <a:lnTo>
                    <a:pt x="119" y="877"/>
                  </a:lnTo>
                  <a:lnTo>
                    <a:pt x="100" y="865"/>
                  </a:lnTo>
                  <a:lnTo>
                    <a:pt x="82" y="850"/>
                  </a:lnTo>
                  <a:lnTo>
                    <a:pt x="65" y="836"/>
                  </a:lnTo>
                  <a:lnTo>
                    <a:pt x="50" y="819"/>
                  </a:lnTo>
                  <a:lnTo>
                    <a:pt x="32" y="804"/>
                  </a:lnTo>
                  <a:lnTo>
                    <a:pt x="19" y="786"/>
                  </a:lnTo>
                  <a:lnTo>
                    <a:pt x="4" y="767"/>
                  </a:lnTo>
                  <a:lnTo>
                    <a:pt x="0" y="763"/>
                  </a:lnTo>
                  <a:lnTo>
                    <a:pt x="0" y="765"/>
                  </a:lnTo>
                  <a:lnTo>
                    <a:pt x="0" y="767"/>
                  </a:lnTo>
                  <a:lnTo>
                    <a:pt x="0" y="769"/>
                  </a:lnTo>
                  <a:lnTo>
                    <a:pt x="0" y="771"/>
                  </a:lnTo>
                  <a:lnTo>
                    <a:pt x="0" y="773"/>
                  </a:lnTo>
                  <a:lnTo>
                    <a:pt x="0" y="775"/>
                  </a:lnTo>
                  <a:lnTo>
                    <a:pt x="0" y="779"/>
                  </a:lnTo>
                  <a:lnTo>
                    <a:pt x="0" y="781"/>
                  </a:lnTo>
                  <a:close/>
                </a:path>
              </a:pathLst>
            </a:custGeom>
            <a:solidFill>
              <a:srgbClr val="A5DBFF"/>
            </a:solidFill>
            <a:ln w="9525">
              <a:noFill/>
              <a:round/>
            </a:ln>
          </p:spPr>
          <p:txBody>
            <a:bodyPr/>
            <a:lstStyle/>
            <a:p>
              <a:endParaRPr lang="en-US"/>
            </a:p>
          </p:txBody>
        </p:sp>
        <p:sp>
          <p:nvSpPr>
            <p:cNvPr id="21738" name="Freeform 439"/>
            <p:cNvSpPr>
              <a:spLocks noEditPoints="1"/>
            </p:cNvSpPr>
            <p:nvPr/>
          </p:nvSpPr>
          <p:spPr bwMode="auto">
            <a:xfrm>
              <a:off x="5096935" y="2817795"/>
              <a:ext cx="551745" cy="1519237"/>
            </a:xfrm>
            <a:custGeom>
              <a:avLst/>
              <a:gdLst>
                <a:gd name="T0" fmla="*/ 569913 w 391"/>
                <a:gd name="T1" fmla="*/ 0 h 957"/>
                <a:gd name="T2" fmla="*/ 493713 w 391"/>
                <a:gd name="T3" fmla="*/ 7937 h 957"/>
                <a:gd name="T4" fmla="*/ 420688 w 391"/>
                <a:gd name="T5" fmla="*/ 23812 h 957"/>
                <a:gd name="T6" fmla="*/ 347663 w 391"/>
                <a:gd name="T7" fmla="*/ 44450 h 957"/>
                <a:gd name="T8" fmla="*/ 279400 w 391"/>
                <a:gd name="T9" fmla="*/ 76200 h 957"/>
                <a:gd name="T10" fmla="*/ 215900 w 391"/>
                <a:gd name="T11" fmla="*/ 109537 h 957"/>
                <a:gd name="T12" fmla="*/ 155575 w 391"/>
                <a:gd name="T13" fmla="*/ 152400 h 957"/>
                <a:gd name="T14" fmla="*/ 133350 w 391"/>
                <a:gd name="T15" fmla="*/ 169862 h 957"/>
                <a:gd name="T16" fmla="*/ 130175 w 391"/>
                <a:gd name="T17" fmla="*/ 176212 h 957"/>
                <a:gd name="T18" fmla="*/ 130175 w 391"/>
                <a:gd name="T19" fmla="*/ 185737 h 957"/>
                <a:gd name="T20" fmla="*/ 127000 w 391"/>
                <a:gd name="T21" fmla="*/ 190500 h 957"/>
                <a:gd name="T22" fmla="*/ 136525 w 391"/>
                <a:gd name="T23" fmla="*/ 185737 h 957"/>
                <a:gd name="T24" fmla="*/ 195263 w 391"/>
                <a:gd name="T25" fmla="*/ 142875 h 957"/>
                <a:gd name="T26" fmla="*/ 255588 w 391"/>
                <a:gd name="T27" fmla="*/ 106362 h 957"/>
                <a:gd name="T28" fmla="*/ 319088 w 391"/>
                <a:gd name="T29" fmla="*/ 76200 h 957"/>
                <a:gd name="T30" fmla="*/ 390525 w 391"/>
                <a:gd name="T31" fmla="*/ 50800 h 957"/>
                <a:gd name="T32" fmla="*/ 460375 w 391"/>
                <a:gd name="T33" fmla="*/ 33337 h 957"/>
                <a:gd name="T34" fmla="*/ 533400 w 391"/>
                <a:gd name="T35" fmla="*/ 20637 h 957"/>
                <a:gd name="T36" fmla="*/ 587375 w 391"/>
                <a:gd name="T37" fmla="*/ 17462 h 957"/>
                <a:gd name="T38" fmla="*/ 587375 w 391"/>
                <a:gd name="T39" fmla="*/ 11112 h 957"/>
                <a:gd name="T40" fmla="*/ 590550 w 391"/>
                <a:gd name="T41" fmla="*/ 7937 h 957"/>
                <a:gd name="T42" fmla="*/ 590550 w 391"/>
                <a:gd name="T43" fmla="*/ 4762 h 957"/>
                <a:gd name="T44" fmla="*/ 593725 w 391"/>
                <a:gd name="T45" fmla="*/ 0 h 957"/>
                <a:gd name="T46" fmla="*/ 20638 w 391"/>
                <a:gd name="T47" fmla="*/ 1244600 h 957"/>
                <a:gd name="T48" fmla="*/ 73025 w 391"/>
                <a:gd name="T49" fmla="*/ 1296987 h 957"/>
                <a:gd name="T50" fmla="*/ 125413 w 391"/>
                <a:gd name="T51" fmla="*/ 1346200 h 957"/>
                <a:gd name="T52" fmla="*/ 185738 w 391"/>
                <a:gd name="T53" fmla="*/ 1390650 h 957"/>
                <a:gd name="T54" fmla="*/ 246063 w 391"/>
                <a:gd name="T55" fmla="*/ 1427162 h 957"/>
                <a:gd name="T56" fmla="*/ 314325 w 391"/>
                <a:gd name="T57" fmla="*/ 1462087 h 957"/>
                <a:gd name="T58" fmla="*/ 384175 w 391"/>
                <a:gd name="T59" fmla="*/ 1485900 h 957"/>
                <a:gd name="T60" fmla="*/ 457200 w 391"/>
                <a:gd name="T61" fmla="*/ 1503362 h 957"/>
                <a:gd name="T62" fmla="*/ 533400 w 391"/>
                <a:gd name="T63" fmla="*/ 1516062 h 957"/>
                <a:gd name="T64" fmla="*/ 609600 w 391"/>
                <a:gd name="T65" fmla="*/ 1519237 h 957"/>
                <a:gd name="T66" fmla="*/ 620713 w 391"/>
                <a:gd name="T67" fmla="*/ 1519237 h 957"/>
                <a:gd name="T68" fmla="*/ 617538 w 391"/>
                <a:gd name="T69" fmla="*/ 1512887 h 957"/>
                <a:gd name="T70" fmla="*/ 617538 w 391"/>
                <a:gd name="T71" fmla="*/ 1509712 h 957"/>
                <a:gd name="T72" fmla="*/ 615950 w 391"/>
                <a:gd name="T73" fmla="*/ 1506537 h 957"/>
                <a:gd name="T74" fmla="*/ 609600 w 391"/>
                <a:gd name="T75" fmla="*/ 1503362 h 957"/>
                <a:gd name="T76" fmla="*/ 533400 w 391"/>
                <a:gd name="T77" fmla="*/ 1500187 h 957"/>
                <a:gd name="T78" fmla="*/ 460375 w 391"/>
                <a:gd name="T79" fmla="*/ 1489075 h 957"/>
                <a:gd name="T80" fmla="*/ 390525 w 391"/>
                <a:gd name="T81" fmla="*/ 1470025 h 957"/>
                <a:gd name="T82" fmla="*/ 319088 w 391"/>
                <a:gd name="T83" fmla="*/ 1446212 h 957"/>
                <a:gd name="T84" fmla="*/ 255588 w 391"/>
                <a:gd name="T85" fmla="*/ 1412875 h 957"/>
                <a:gd name="T86" fmla="*/ 195263 w 391"/>
                <a:gd name="T87" fmla="*/ 1376362 h 957"/>
                <a:gd name="T88" fmla="*/ 136525 w 391"/>
                <a:gd name="T89" fmla="*/ 1333500 h 957"/>
                <a:gd name="T90" fmla="*/ 85725 w 391"/>
                <a:gd name="T91" fmla="*/ 1284287 h 957"/>
                <a:gd name="T92" fmla="*/ 36513 w 391"/>
                <a:gd name="T93" fmla="*/ 1233487 h 957"/>
                <a:gd name="T94" fmla="*/ 0 w 391"/>
                <a:gd name="T95" fmla="*/ 1187450 h 957"/>
                <a:gd name="T96" fmla="*/ 0 w 391"/>
                <a:gd name="T97" fmla="*/ 1193800 h 957"/>
                <a:gd name="T98" fmla="*/ 0 w 391"/>
                <a:gd name="T99" fmla="*/ 1201737 h 957"/>
                <a:gd name="T100" fmla="*/ 0 w 391"/>
                <a:gd name="T101" fmla="*/ 1208087 h 957"/>
                <a:gd name="T102" fmla="*/ 0 w 391"/>
                <a:gd name="T103" fmla="*/ 1214437 h 95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91"/>
                <a:gd name="T157" fmla="*/ 0 h 957"/>
                <a:gd name="T158" fmla="*/ 391 w 391"/>
                <a:gd name="T159" fmla="*/ 957 h 95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91" h="957">
                  <a:moveTo>
                    <a:pt x="374" y="0"/>
                  </a:moveTo>
                  <a:lnTo>
                    <a:pt x="359" y="0"/>
                  </a:lnTo>
                  <a:lnTo>
                    <a:pt x="336" y="1"/>
                  </a:lnTo>
                  <a:lnTo>
                    <a:pt x="311" y="5"/>
                  </a:lnTo>
                  <a:lnTo>
                    <a:pt x="288" y="9"/>
                  </a:lnTo>
                  <a:lnTo>
                    <a:pt x="265" y="15"/>
                  </a:lnTo>
                  <a:lnTo>
                    <a:pt x="242" y="21"/>
                  </a:lnTo>
                  <a:lnTo>
                    <a:pt x="219" y="28"/>
                  </a:lnTo>
                  <a:lnTo>
                    <a:pt x="198" y="38"/>
                  </a:lnTo>
                  <a:lnTo>
                    <a:pt x="176" y="48"/>
                  </a:lnTo>
                  <a:lnTo>
                    <a:pt x="155" y="57"/>
                  </a:lnTo>
                  <a:lnTo>
                    <a:pt x="136" y="69"/>
                  </a:lnTo>
                  <a:lnTo>
                    <a:pt x="117" y="82"/>
                  </a:lnTo>
                  <a:lnTo>
                    <a:pt x="98" y="96"/>
                  </a:lnTo>
                  <a:lnTo>
                    <a:pt x="84" y="105"/>
                  </a:lnTo>
                  <a:lnTo>
                    <a:pt x="84" y="107"/>
                  </a:lnTo>
                  <a:lnTo>
                    <a:pt x="84" y="109"/>
                  </a:lnTo>
                  <a:lnTo>
                    <a:pt x="82" y="111"/>
                  </a:lnTo>
                  <a:lnTo>
                    <a:pt x="82" y="113"/>
                  </a:lnTo>
                  <a:lnTo>
                    <a:pt x="82" y="117"/>
                  </a:lnTo>
                  <a:lnTo>
                    <a:pt x="82" y="119"/>
                  </a:lnTo>
                  <a:lnTo>
                    <a:pt x="80" y="120"/>
                  </a:lnTo>
                  <a:lnTo>
                    <a:pt x="80" y="122"/>
                  </a:lnTo>
                  <a:lnTo>
                    <a:pt x="86" y="117"/>
                  </a:lnTo>
                  <a:lnTo>
                    <a:pt x="103" y="103"/>
                  </a:lnTo>
                  <a:lnTo>
                    <a:pt x="123" y="90"/>
                  </a:lnTo>
                  <a:lnTo>
                    <a:pt x="142" y="78"/>
                  </a:lnTo>
                  <a:lnTo>
                    <a:pt x="161" y="67"/>
                  </a:lnTo>
                  <a:lnTo>
                    <a:pt x="180" y="57"/>
                  </a:lnTo>
                  <a:lnTo>
                    <a:pt x="201" y="48"/>
                  </a:lnTo>
                  <a:lnTo>
                    <a:pt x="222" y="38"/>
                  </a:lnTo>
                  <a:lnTo>
                    <a:pt x="246" y="32"/>
                  </a:lnTo>
                  <a:lnTo>
                    <a:pt x="267" y="25"/>
                  </a:lnTo>
                  <a:lnTo>
                    <a:pt x="290" y="21"/>
                  </a:lnTo>
                  <a:lnTo>
                    <a:pt x="313" y="15"/>
                  </a:lnTo>
                  <a:lnTo>
                    <a:pt x="336" y="13"/>
                  </a:lnTo>
                  <a:lnTo>
                    <a:pt x="361" y="11"/>
                  </a:lnTo>
                  <a:lnTo>
                    <a:pt x="370" y="11"/>
                  </a:lnTo>
                  <a:lnTo>
                    <a:pt x="370" y="9"/>
                  </a:lnTo>
                  <a:lnTo>
                    <a:pt x="370" y="7"/>
                  </a:lnTo>
                  <a:lnTo>
                    <a:pt x="372" y="7"/>
                  </a:lnTo>
                  <a:lnTo>
                    <a:pt x="372" y="5"/>
                  </a:lnTo>
                  <a:lnTo>
                    <a:pt x="372" y="3"/>
                  </a:lnTo>
                  <a:lnTo>
                    <a:pt x="374" y="1"/>
                  </a:lnTo>
                  <a:lnTo>
                    <a:pt x="374" y="0"/>
                  </a:lnTo>
                  <a:close/>
                  <a:moveTo>
                    <a:pt x="0" y="765"/>
                  </a:moveTo>
                  <a:lnTo>
                    <a:pt x="13" y="784"/>
                  </a:lnTo>
                  <a:lnTo>
                    <a:pt x="29" y="802"/>
                  </a:lnTo>
                  <a:lnTo>
                    <a:pt x="46" y="817"/>
                  </a:lnTo>
                  <a:lnTo>
                    <a:pt x="61" y="834"/>
                  </a:lnTo>
                  <a:lnTo>
                    <a:pt x="79" y="848"/>
                  </a:lnTo>
                  <a:lnTo>
                    <a:pt x="98" y="863"/>
                  </a:lnTo>
                  <a:lnTo>
                    <a:pt x="117" y="876"/>
                  </a:lnTo>
                  <a:lnTo>
                    <a:pt x="136" y="888"/>
                  </a:lnTo>
                  <a:lnTo>
                    <a:pt x="155" y="899"/>
                  </a:lnTo>
                  <a:lnTo>
                    <a:pt x="176" y="911"/>
                  </a:lnTo>
                  <a:lnTo>
                    <a:pt x="198" y="921"/>
                  </a:lnTo>
                  <a:lnTo>
                    <a:pt x="219" y="928"/>
                  </a:lnTo>
                  <a:lnTo>
                    <a:pt x="242" y="936"/>
                  </a:lnTo>
                  <a:lnTo>
                    <a:pt x="265" y="944"/>
                  </a:lnTo>
                  <a:lnTo>
                    <a:pt x="288" y="947"/>
                  </a:lnTo>
                  <a:lnTo>
                    <a:pt x="311" y="953"/>
                  </a:lnTo>
                  <a:lnTo>
                    <a:pt x="336" y="955"/>
                  </a:lnTo>
                  <a:lnTo>
                    <a:pt x="359" y="957"/>
                  </a:lnTo>
                  <a:lnTo>
                    <a:pt x="384" y="957"/>
                  </a:lnTo>
                  <a:lnTo>
                    <a:pt x="391" y="957"/>
                  </a:lnTo>
                  <a:lnTo>
                    <a:pt x="389" y="955"/>
                  </a:lnTo>
                  <a:lnTo>
                    <a:pt x="389" y="953"/>
                  </a:lnTo>
                  <a:lnTo>
                    <a:pt x="389" y="951"/>
                  </a:lnTo>
                  <a:lnTo>
                    <a:pt x="388" y="949"/>
                  </a:lnTo>
                  <a:lnTo>
                    <a:pt x="388" y="947"/>
                  </a:lnTo>
                  <a:lnTo>
                    <a:pt x="384" y="947"/>
                  </a:lnTo>
                  <a:lnTo>
                    <a:pt x="361" y="947"/>
                  </a:lnTo>
                  <a:lnTo>
                    <a:pt x="336" y="945"/>
                  </a:lnTo>
                  <a:lnTo>
                    <a:pt x="313" y="942"/>
                  </a:lnTo>
                  <a:lnTo>
                    <a:pt x="290" y="938"/>
                  </a:lnTo>
                  <a:lnTo>
                    <a:pt x="267" y="932"/>
                  </a:lnTo>
                  <a:lnTo>
                    <a:pt x="246" y="926"/>
                  </a:lnTo>
                  <a:lnTo>
                    <a:pt x="222" y="919"/>
                  </a:lnTo>
                  <a:lnTo>
                    <a:pt x="201" y="911"/>
                  </a:lnTo>
                  <a:lnTo>
                    <a:pt x="180" y="901"/>
                  </a:lnTo>
                  <a:lnTo>
                    <a:pt x="161" y="890"/>
                  </a:lnTo>
                  <a:lnTo>
                    <a:pt x="142" y="880"/>
                  </a:lnTo>
                  <a:lnTo>
                    <a:pt x="123" y="867"/>
                  </a:lnTo>
                  <a:lnTo>
                    <a:pt x="103" y="853"/>
                  </a:lnTo>
                  <a:lnTo>
                    <a:pt x="86" y="840"/>
                  </a:lnTo>
                  <a:lnTo>
                    <a:pt x="69" y="825"/>
                  </a:lnTo>
                  <a:lnTo>
                    <a:pt x="54" y="809"/>
                  </a:lnTo>
                  <a:lnTo>
                    <a:pt x="36" y="794"/>
                  </a:lnTo>
                  <a:lnTo>
                    <a:pt x="23" y="777"/>
                  </a:lnTo>
                  <a:lnTo>
                    <a:pt x="9" y="759"/>
                  </a:lnTo>
                  <a:lnTo>
                    <a:pt x="0" y="748"/>
                  </a:lnTo>
                  <a:lnTo>
                    <a:pt x="0" y="750"/>
                  </a:lnTo>
                  <a:lnTo>
                    <a:pt x="0" y="752"/>
                  </a:lnTo>
                  <a:lnTo>
                    <a:pt x="0" y="754"/>
                  </a:lnTo>
                  <a:lnTo>
                    <a:pt x="0" y="757"/>
                  </a:lnTo>
                  <a:lnTo>
                    <a:pt x="0" y="759"/>
                  </a:lnTo>
                  <a:lnTo>
                    <a:pt x="0" y="761"/>
                  </a:lnTo>
                  <a:lnTo>
                    <a:pt x="0" y="763"/>
                  </a:lnTo>
                  <a:lnTo>
                    <a:pt x="0" y="765"/>
                  </a:lnTo>
                  <a:close/>
                </a:path>
              </a:pathLst>
            </a:custGeom>
            <a:solidFill>
              <a:srgbClr val="A6DBFF"/>
            </a:solidFill>
            <a:ln w="9525">
              <a:noFill/>
              <a:round/>
            </a:ln>
          </p:spPr>
          <p:txBody>
            <a:bodyPr/>
            <a:lstStyle/>
            <a:p>
              <a:endParaRPr lang="en-US"/>
            </a:p>
          </p:txBody>
        </p:sp>
        <p:sp>
          <p:nvSpPr>
            <p:cNvPr id="21739" name="Freeform 440"/>
            <p:cNvSpPr>
              <a:spLocks noEditPoints="1"/>
            </p:cNvSpPr>
            <p:nvPr/>
          </p:nvSpPr>
          <p:spPr bwMode="auto">
            <a:xfrm>
              <a:off x="5096933" y="2825729"/>
              <a:ext cx="548923" cy="1504950"/>
            </a:xfrm>
            <a:custGeom>
              <a:avLst/>
              <a:gdLst>
                <a:gd name="T0" fmla="*/ 569913 w 389"/>
                <a:gd name="T1" fmla="*/ 0 h 948"/>
                <a:gd name="T2" fmla="*/ 493713 w 389"/>
                <a:gd name="T3" fmla="*/ 9525 h 948"/>
                <a:gd name="T4" fmla="*/ 420688 w 389"/>
                <a:gd name="T5" fmla="*/ 25400 h 948"/>
                <a:gd name="T6" fmla="*/ 350838 w 389"/>
                <a:gd name="T7" fmla="*/ 46038 h 948"/>
                <a:gd name="T8" fmla="*/ 282575 w 389"/>
                <a:gd name="T9" fmla="*/ 73025 h 948"/>
                <a:gd name="T10" fmla="*/ 219075 w 389"/>
                <a:gd name="T11" fmla="*/ 109538 h 948"/>
                <a:gd name="T12" fmla="*/ 158750 w 389"/>
                <a:gd name="T13" fmla="*/ 149225 h 948"/>
                <a:gd name="T14" fmla="*/ 130175 w 389"/>
                <a:gd name="T15" fmla="*/ 174625 h 948"/>
                <a:gd name="T16" fmla="*/ 127000 w 389"/>
                <a:gd name="T17" fmla="*/ 182563 h 948"/>
                <a:gd name="T18" fmla="*/ 127000 w 389"/>
                <a:gd name="T19" fmla="*/ 188912 h 948"/>
                <a:gd name="T20" fmla="*/ 125413 w 389"/>
                <a:gd name="T21" fmla="*/ 195262 h 948"/>
                <a:gd name="T22" fmla="*/ 142875 w 389"/>
                <a:gd name="T23" fmla="*/ 185738 h 948"/>
                <a:gd name="T24" fmla="*/ 198438 w 389"/>
                <a:gd name="T25" fmla="*/ 144463 h 948"/>
                <a:gd name="T26" fmla="*/ 258763 w 389"/>
                <a:gd name="T27" fmla="*/ 106363 h 948"/>
                <a:gd name="T28" fmla="*/ 322263 w 389"/>
                <a:gd name="T29" fmla="*/ 73025 h 948"/>
                <a:gd name="T30" fmla="*/ 390525 w 389"/>
                <a:gd name="T31" fmla="*/ 49212 h 948"/>
                <a:gd name="T32" fmla="*/ 460375 w 389"/>
                <a:gd name="T33" fmla="*/ 31750 h 948"/>
                <a:gd name="T34" fmla="*/ 533400 w 389"/>
                <a:gd name="T35" fmla="*/ 22225 h 948"/>
                <a:gd name="T36" fmla="*/ 584200 w 389"/>
                <a:gd name="T37" fmla="*/ 19050 h 948"/>
                <a:gd name="T38" fmla="*/ 584200 w 389"/>
                <a:gd name="T39" fmla="*/ 12700 h 948"/>
                <a:gd name="T40" fmla="*/ 587375 w 389"/>
                <a:gd name="T41" fmla="*/ 9525 h 948"/>
                <a:gd name="T42" fmla="*/ 587375 w 389"/>
                <a:gd name="T43" fmla="*/ 3175 h 948"/>
                <a:gd name="T44" fmla="*/ 590550 w 389"/>
                <a:gd name="T45" fmla="*/ 0 h 948"/>
                <a:gd name="T46" fmla="*/ 6350 w 389"/>
                <a:gd name="T47" fmla="*/ 1200150 h 948"/>
                <a:gd name="T48" fmla="*/ 50800 w 389"/>
                <a:gd name="T49" fmla="*/ 1258888 h 948"/>
                <a:gd name="T50" fmla="*/ 103188 w 389"/>
                <a:gd name="T51" fmla="*/ 1309688 h 948"/>
                <a:gd name="T52" fmla="*/ 158750 w 389"/>
                <a:gd name="T53" fmla="*/ 1355725 h 948"/>
                <a:gd name="T54" fmla="*/ 219075 w 389"/>
                <a:gd name="T55" fmla="*/ 1395413 h 948"/>
                <a:gd name="T56" fmla="*/ 282575 w 389"/>
                <a:gd name="T57" fmla="*/ 1428750 h 948"/>
                <a:gd name="T58" fmla="*/ 350838 w 389"/>
                <a:gd name="T59" fmla="*/ 1458913 h 948"/>
                <a:gd name="T60" fmla="*/ 420688 w 389"/>
                <a:gd name="T61" fmla="*/ 1481138 h 948"/>
                <a:gd name="T62" fmla="*/ 493713 w 389"/>
                <a:gd name="T63" fmla="*/ 1495425 h 948"/>
                <a:gd name="T64" fmla="*/ 569913 w 389"/>
                <a:gd name="T65" fmla="*/ 1501775 h 948"/>
                <a:gd name="T66" fmla="*/ 617538 w 389"/>
                <a:gd name="T67" fmla="*/ 1504950 h 948"/>
                <a:gd name="T68" fmla="*/ 615950 w 389"/>
                <a:gd name="T69" fmla="*/ 1498600 h 948"/>
                <a:gd name="T70" fmla="*/ 615950 w 389"/>
                <a:gd name="T71" fmla="*/ 1495425 h 948"/>
                <a:gd name="T72" fmla="*/ 612775 w 389"/>
                <a:gd name="T73" fmla="*/ 1490663 h 948"/>
                <a:gd name="T74" fmla="*/ 612775 w 389"/>
                <a:gd name="T75" fmla="*/ 1487488 h 948"/>
                <a:gd name="T76" fmla="*/ 573088 w 389"/>
                <a:gd name="T77" fmla="*/ 1487488 h 948"/>
                <a:gd name="T78" fmla="*/ 496888 w 389"/>
                <a:gd name="T79" fmla="*/ 1477963 h 948"/>
                <a:gd name="T80" fmla="*/ 427038 w 389"/>
                <a:gd name="T81" fmla="*/ 1462088 h 948"/>
                <a:gd name="T82" fmla="*/ 355600 w 389"/>
                <a:gd name="T83" fmla="*/ 1441450 h 948"/>
                <a:gd name="T84" fmla="*/ 288925 w 389"/>
                <a:gd name="T85" fmla="*/ 1414463 h 948"/>
                <a:gd name="T86" fmla="*/ 228600 w 389"/>
                <a:gd name="T87" fmla="*/ 1379538 h 948"/>
                <a:gd name="T88" fmla="*/ 169863 w 389"/>
                <a:gd name="T89" fmla="*/ 1341438 h 948"/>
                <a:gd name="T90" fmla="*/ 115888 w 389"/>
                <a:gd name="T91" fmla="*/ 1295400 h 948"/>
                <a:gd name="T92" fmla="*/ 63500 w 389"/>
                <a:gd name="T93" fmla="*/ 1246188 h 948"/>
                <a:gd name="T94" fmla="*/ 20638 w 389"/>
                <a:gd name="T95" fmla="*/ 1192213 h 948"/>
                <a:gd name="T96" fmla="*/ 0 w 389"/>
                <a:gd name="T97" fmla="*/ 1166813 h 948"/>
                <a:gd name="T98" fmla="*/ 0 w 389"/>
                <a:gd name="T99" fmla="*/ 1176338 h 948"/>
                <a:gd name="T100" fmla="*/ 0 w 389"/>
                <a:gd name="T101" fmla="*/ 1182688 h 948"/>
                <a:gd name="T102" fmla="*/ 0 w 389"/>
                <a:gd name="T103" fmla="*/ 1189038 h 94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89"/>
                <a:gd name="T157" fmla="*/ 0 h 948"/>
                <a:gd name="T158" fmla="*/ 389 w 389"/>
                <a:gd name="T159" fmla="*/ 948 h 94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89" h="948">
                  <a:moveTo>
                    <a:pt x="372" y="0"/>
                  </a:moveTo>
                  <a:lnTo>
                    <a:pt x="359" y="0"/>
                  </a:lnTo>
                  <a:lnTo>
                    <a:pt x="336" y="2"/>
                  </a:lnTo>
                  <a:lnTo>
                    <a:pt x="311" y="6"/>
                  </a:lnTo>
                  <a:lnTo>
                    <a:pt x="288" y="10"/>
                  </a:lnTo>
                  <a:lnTo>
                    <a:pt x="265" y="16"/>
                  </a:lnTo>
                  <a:lnTo>
                    <a:pt x="244" y="21"/>
                  </a:lnTo>
                  <a:lnTo>
                    <a:pt x="221" y="29"/>
                  </a:lnTo>
                  <a:lnTo>
                    <a:pt x="199" y="37"/>
                  </a:lnTo>
                  <a:lnTo>
                    <a:pt x="178" y="46"/>
                  </a:lnTo>
                  <a:lnTo>
                    <a:pt x="157" y="58"/>
                  </a:lnTo>
                  <a:lnTo>
                    <a:pt x="138" y="69"/>
                  </a:lnTo>
                  <a:lnTo>
                    <a:pt x="119" y="81"/>
                  </a:lnTo>
                  <a:lnTo>
                    <a:pt x="100" y="94"/>
                  </a:lnTo>
                  <a:lnTo>
                    <a:pt x="82" y="108"/>
                  </a:lnTo>
                  <a:lnTo>
                    <a:pt x="82" y="110"/>
                  </a:lnTo>
                  <a:lnTo>
                    <a:pt x="82" y="114"/>
                  </a:lnTo>
                  <a:lnTo>
                    <a:pt x="80" y="115"/>
                  </a:lnTo>
                  <a:lnTo>
                    <a:pt x="80" y="117"/>
                  </a:lnTo>
                  <a:lnTo>
                    <a:pt x="80" y="119"/>
                  </a:lnTo>
                  <a:lnTo>
                    <a:pt x="79" y="121"/>
                  </a:lnTo>
                  <a:lnTo>
                    <a:pt x="79" y="123"/>
                  </a:lnTo>
                  <a:lnTo>
                    <a:pt x="79" y="127"/>
                  </a:lnTo>
                  <a:lnTo>
                    <a:pt x="90" y="117"/>
                  </a:lnTo>
                  <a:lnTo>
                    <a:pt x="107" y="102"/>
                  </a:lnTo>
                  <a:lnTo>
                    <a:pt x="125" y="91"/>
                  </a:lnTo>
                  <a:lnTo>
                    <a:pt x="144" y="77"/>
                  </a:lnTo>
                  <a:lnTo>
                    <a:pt x="163" y="67"/>
                  </a:lnTo>
                  <a:lnTo>
                    <a:pt x="182" y="56"/>
                  </a:lnTo>
                  <a:lnTo>
                    <a:pt x="203" y="46"/>
                  </a:lnTo>
                  <a:lnTo>
                    <a:pt x="224" y="39"/>
                  </a:lnTo>
                  <a:lnTo>
                    <a:pt x="246" y="31"/>
                  </a:lnTo>
                  <a:lnTo>
                    <a:pt x="269" y="25"/>
                  </a:lnTo>
                  <a:lnTo>
                    <a:pt x="290" y="20"/>
                  </a:lnTo>
                  <a:lnTo>
                    <a:pt x="313" y="16"/>
                  </a:lnTo>
                  <a:lnTo>
                    <a:pt x="336" y="14"/>
                  </a:lnTo>
                  <a:lnTo>
                    <a:pt x="361" y="12"/>
                  </a:lnTo>
                  <a:lnTo>
                    <a:pt x="368" y="12"/>
                  </a:lnTo>
                  <a:lnTo>
                    <a:pt x="368" y="10"/>
                  </a:lnTo>
                  <a:lnTo>
                    <a:pt x="368" y="8"/>
                  </a:lnTo>
                  <a:lnTo>
                    <a:pt x="370" y="8"/>
                  </a:lnTo>
                  <a:lnTo>
                    <a:pt x="370" y="6"/>
                  </a:lnTo>
                  <a:lnTo>
                    <a:pt x="370" y="4"/>
                  </a:lnTo>
                  <a:lnTo>
                    <a:pt x="370" y="2"/>
                  </a:lnTo>
                  <a:lnTo>
                    <a:pt x="372" y="2"/>
                  </a:lnTo>
                  <a:lnTo>
                    <a:pt x="372" y="0"/>
                  </a:lnTo>
                  <a:close/>
                  <a:moveTo>
                    <a:pt x="0" y="752"/>
                  </a:moveTo>
                  <a:lnTo>
                    <a:pt x="4" y="756"/>
                  </a:lnTo>
                  <a:lnTo>
                    <a:pt x="19" y="775"/>
                  </a:lnTo>
                  <a:lnTo>
                    <a:pt x="32" y="793"/>
                  </a:lnTo>
                  <a:lnTo>
                    <a:pt x="50" y="808"/>
                  </a:lnTo>
                  <a:lnTo>
                    <a:pt x="65" y="825"/>
                  </a:lnTo>
                  <a:lnTo>
                    <a:pt x="82" y="839"/>
                  </a:lnTo>
                  <a:lnTo>
                    <a:pt x="100" y="854"/>
                  </a:lnTo>
                  <a:lnTo>
                    <a:pt x="119" y="866"/>
                  </a:lnTo>
                  <a:lnTo>
                    <a:pt x="138" y="879"/>
                  </a:lnTo>
                  <a:lnTo>
                    <a:pt x="157" y="891"/>
                  </a:lnTo>
                  <a:lnTo>
                    <a:pt x="178" y="900"/>
                  </a:lnTo>
                  <a:lnTo>
                    <a:pt x="199" y="910"/>
                  </a:lnTo>
                  <a:lnTo>
                    <a:pt x="221" y="919"/>
                  </a:lnTo>
                  <a:lnTo>
                    <a:pt x="244" y="927"/>
                  </a:lnTo>
                  <a:lnTo>
                    <a:pt x="265" y="933"/>
                  </a:lnTo>
                  <a:lnTo>
                    <a:pt x="288" y="939"/>
                  </a:lnTo>
                  <a:lnTo>
                    <a:pt x="311" y="942"/>
                  </a:lnTo>
                  <a:lnTo>
                    <a:pt x="336" y="944"/>
                  </a:lnTo>
                  <a:lnTo>
                    <a:pt x="359" y="946"/>
                  </a:lnTo>
                  <a:lnTo>
                    <a:pt x="384" y="948"/>
                  </a:lnTo>
                  <a:lnTo>
                    <a:pt x="389" y="948"/>
                  </a:lnTo>
                  <a:lnTo>
                    <a:pt x="389" y="946"/>
                  </a:lnTo>
                  <a:lnTo>
                    <a:pt x="388" y="944"/>
                  </a:lnTo>
                  <a:lnTo>
                    <a:pt x="388" y="942"/>
                  </a:lnTo>
                  <a:lnTo>
                    <a:pt x="388" y="940"/>
                  </a:lnTo>
                  <a:lnTo>
                    <a:pt x="386" y="939"/>
                  </a:lnTo>
                  <a:lnTo>
                    <a:pt x="386" y="937"/>
                  </a:lnTo>
                  <a:lnTo>
                    <a:pt x="384" y="937"/>
                  </a:lnTo>
                  <a:lnTo>
                    <a:pt x="361" y="937"/>
                  </a:lnTo>
                  <a:lnTo>
                    <a:pt x="336" y="935"/>
                  </a:lnTo>
                  <a:lnTo>
                    <a:pt x="313" y="931"/>
                  </a:lnTo>
                  <a:lnTo>
                    <a:pt x="290" y="927"/>
                  </a:lnTo>
                  <a:lnTo>
                    <a:pt x="269" y="921"/>
                  </a:lnTo>
                  <a:lnTo>
                    <a:pt x="246" y="916"/>
                  </a:lnTo>
                  <a:lnTo>
                    <a:pt x="224" y="908"/>
                  </a:lnTo>
                  <a:lnTo>
                    <a:pt x="203" y="900"/>
                  </a:lnTo>
                  <a:lnTo>
                    <a:pt x="182" y="891"/>
                  </a:lnTo>
                  <a:lnTo>
                    <a:pt x="163" y="881"/>
                  </a:lnTo>
                  <a:lnTo>
                    <a:pt x="144" y="869"/>
                  </a:lnTo>
                  <a:lnTo>
                    <a:pt x="125" y="858"/>
                  </a:lnTo>
                  <a:lnTo>
                    <a:pt x="107" y="845"/>
                  </a:lnTo>
                  <a:lnTo>
                    <a:pt x="90" y="831"/>
                  </a:lnTo>
                  <a:lnTo>
                    <a:pt x="73" y="816"/>
                  </a:lnTo>
                  <a:lnTo>
                    <a:pt x="55" y="800"/>
                  </a:lnTo>
                  <a:lnTo>
                    <a:pt x="40" y="785"/>
                  </a:lnTo>
                  <a:lnTo>
                    <a:pt x="27" y="768"/>
                  </a:lnTo>
                  <a:lnTo>
                    <a:pt x="13" y="751"/>
                  </a:lnTo>
                  <a:lnTo>
                    <a:pt x="0" y="733"/>
                  </a:lnTo>
                  <a:lnTo>
                    <a:pt x="0" y="735"/>
                  </a:lnTo>
                  <a:lnTo>
                    <a:pt x="0" y="739"/>
                  </a:lnTo>
                  <a:lnTo>
                    <a:pt x="0" y="741"/>
                  </a:lnTo>
                  <a:lnTo>
                    <a:pt x="0" y="743"/>
                  </a:lnTo>
                  <a:lnTo>
                    <a:pt x="0" y="745"/>
                  </a:lnTo>
                  <a:lnTo>
                    <a:pt x="0" y="747"/>
                  </a:lnTo>
                  <a:lnTo>
                    <a:pt x="0" y="749"/>
                  </a:lnTo>
                  <a:lnTo>
                    <a:pt x="0" y="752"/>
                  </a:lnTo>
                  <a:close/>
                </a:path>
              </a:pathLst>
            </a:custGeom>
            <a:solidFill>
              <a:srgbClr val="A7DBFF"/>
            </a:solidFill>
            <a:ln w="9525">
              <a:noFill/>
              <a:round/>
            </a:ln>
          </p:spPr>
          <p:txBody>
            <a:bodyPr/>
            <a:lstStyle/>
            <a:p>
              <a:endParaRPr lang="en-US"/>
            </a:p>
          </p:txBody>
        </p:sp>
        <p:sp>
          <p:nvSpPr>
            <p:cNvPr id="21740" name="Freeform 441"/>
            <p:cNvSpPr>
              <a:spLocks noEditPoints="1"/>
            </p:cNvSpPr>
            <p:nvPr/>
          </p:nvSpPr>
          <p:spPr bwMode="auto">
            <a:xfrm>
              <a:off x="5096933" y="2835254"/>
              <a:ext cx="547511" cy="1485900"/>
            </a:xfrm>
            <a:custGeom>
              <a:avLst/>
              <a:gdLst>
                <a:gd name="T0" fmla="*/ 573088 w 388"/>
                <a:gd name="T1" fmla="*/ 0 h 936"/>
                <a:gd name="T2" fmla="*/ 496888 w 388"/>
                <a:gd name="T3" fmla="*/ 6350 h 936"/>
                <a:gd name="T4" fmla="*/ 423863 w 388"/>
                <a:gd name="T5" fmla="*/ 22225 h 936"/>
                <a:gd name="T6" fmla="*/ 352425 w 388"/>
                <a:gd name="T7" fmla="*/ 42863 h 936"/>
                <a:gd name="T8" fmla="*/ 285750 w 388"/>
                <a:gd name="T9" fmla="*/ 73025 h 936"/>
                <a:gd name="T10" fmla="*/ 225425 w 388"/>
                <a:gd name="T11" fmla="*/ 106363 h 936"/>
                <a:gd name="T12" fmla="*/ 163512 w 388"/>
                <a:gd name="T13" fmla="*/ 146050 h 936"/>
                <a:gd name="T14" fmla="*/ 127000 w 388"/>
                <a:gd name="T15" fmla="*/ 176213 h 936"/>
                <a:gd name="T16" fmla="*/ 125413 w 388"/>
                <a:gd name="T17" fmla="*/ 182563 h 936"/>
                <a:gd name="T18" fmla="*/ 125413 w 388"/>
                <a:gd name="T19" fmla="*/ 192087 h 936"/>
                <a:gd name="T20" fmla="*/ 122238 w 388"/>
                <a:gd name="T21" fmla="*/ 198437 h 936"/>
                <a:gd name="T22" fmla="*/ 122238 w 388"/>
                <a:gd name="T23" fmla="*/ 204788 h 936"/>
                <a:gd name="T24" fmla="*/ 173037 w 388"/>
                <a:gd name="T25" fmla="*/ 161925 h 936"/>
                <a:gd name="T26" fmla="*/ 231775 w 388"/>
                <a:gd name="T27" fmla="*/ 122238 h 936"/>
                <a:gd name="T28" fmla="*/ 295275 w 388"/>
                <a:gd name="T29" fmla="*/ 88900 h 936"/>
                <a:gd name="T30" fmla="*/ 358775 w 388"/>
                <a:gd name="T31" fmla="*/ 60325 h 936"/>
                <a:gd name="T32" fmla="*/ 427038 w 388"/>
                <a:gd name="T33" fmla="*/ 39688 h 936"/>
                <a:gd name="T34" fmla="*/ 500063 w 388"/>
                <a:gd name="T35" fmla="*/ 23812 h 936"/>
                <a:gd name="T36" fmla="*/ 573088 w 388"/>
                <a:gd name="T37" fmla="*/ 19050 h 936"/>
                <a:gd name="T38" fmla="*/ 581025 w 388"/>
                <a:gd name="T39" fmla="*/ 15875 h 936"/>
                <a:gd name="T40" fmla="*/ 584200 w 388"/>
                <a:gd name="T41" fmla="*/ 9525 h 936"/>
                <a:gd name="T42" fmla="*/ 584200 w 388"/>
                <a:gd name="T43" fmla="*/ 6350 h 936"/>
                <a:gd name="T44" fmla="*/ 587375 w 388"/>
                <a:gd name="T45" fmla="*/ 3175 h 936"/>
                <a:gd name="T46" fmla="*/ 0 w 388"/>
                <a:gd name="T47" fmla="*/ 1169988 h 936"/>
                <a:gd name="T48" fmla="*/ 36513 w 388"/>
                <a:gd name="T49" fmla="*/ 1216025 h 936"/>
                <a:gd name="T50" fmla="*/ 85725 w 388"/>
                <a:gd name="T51" fmla="*/ 1266825 h 936"/>
                <a:gd name="T52" fmla="*/ 136525 w 388"/>
                <a:gd name="T53" fmla="*/ 1316038 h 936"/>
                <a:gd name="T54" fmla="*/ 195262 w 388"/>
                <a:gd name="T55" fmla="*/ 1358900 h 936"/>
                <a:gd name="T56" fmla="*/ 255588 w 388"/>
                <a:gd name="T57" fmla="*/ 1395413 h 936"/>
                <a:gd name="T58" fmla="*/ 319087 w 388"/>
                <a:gd name="T59" fmla="*/ 1428750 h 936"/>
                <a:gd name="T60" fmla="*/ 390525 w 388"/>
                <a:gd name="T61" fmla="*/ 1452563 h 936"/>
                <a:gd name="T62" fmla="*/ 460375 w 388"/>
                <a:gd name="T63" fmla="*/ 1471613 h 936"/>
                <a:gd name="T64" fmla="*/ 533400 w 388"/>
                <a:gd name="T65" fmla="*/ 1482725 h 936"/>
                <a:gd name="T66" fmla="*/ 609600 w 388"/>
                <a:gd name="T67" fmla="*/ 1485900 h 936"/>
                <a:gd name="T68" fmla="*/ 615950 w 388"/>
                <a:gd name="T69" fmla="*/ 1482725 h 936"/>
                <a:gd name="T70" fmla="*/ 612775 w 388"/>
                <a:gd name="T71" fmla="*/ 1481138 h 936"/>
                <a:gd name="T72" fmla="*/ 609600 w 388"/>
                <a:gd name="T73" fmla="*/ 1474788 h 936"/>
                <a:gd name="T74" fmla="*/ 609600 w 388"/>
                <a:gd name="T75" fmla="*/ 1471613 h 936"/>
                <a:gd name="T76" fmla="*/ 573088 w 388"/>
                <a:gd name="T77" fmla="*/ 1468438 h 936"/>
                <a:gd name="T78" fmla="*/ 500063 w 388"/>
                <a:gd name="T79" fmla="*/ 1462088 h 936"/>
                <a:gd name="T80" fmla="*/ 427038 w 388"/>
                <a:gd name="T81" fmla="*/ 1446213 h 936"/>
                <a:gd name="T82" fmla="*/ 358775 w 388"/>
                <a:gd name="T83" fmla="*/ 1425575 h 936"/>
                <a:gd name="T84" fmla="*/ 295275 w 388"/>
                <a:gd name="T85" fmla="*/ 1398588 h 936"/>
                <a:gd name="T86" fmla="*/ 231775 w 388"/>
                <a:gd name="T87" fmla="*/ 1365250 h 936"/>
                <a:gd name="T88" fmla="*/ 173037 w 388"/>
                <a:gd name="T89" fmla="*/ 1325563 h 936"/>
                <a:gd name="T90" fmla="*/ 122238 w 388"/>
                <a:gd name="T91" fmla="*/ 1279525 h 936"/>
                <a:gd name="T92" fmla="*/ 73025 w 388"/>
                <a:gd name="T93" fmla="*/ 1230313 h 936"/>
                <a:gd name="T94" fmla="*/ 26988 w 388"/>
                <a:gd name="T95" fmla="*/ 1176338 h 936"/>
                <a:gd name="T96" fmla="*/ 0 w 388"/>
                <a:gd name="T97" fmla="*/ 1139825 h 936"/>
                <a:gd name="T98" fmla="*/ 0 w 388"/>
                <a:gd name="T99" fmla="*/ 1147763 h 936"/>
                <a:gd name="T100" fmla="*/ 0 w 388"/>
                <a:gd name="T101" fmla="*/ 1154113 h 936"/>
                <a:gd name="T102" fmla="*/ 0 w 388"/>
                <a:gd name="T103" fmla="*/ 1160463 h 936"/>
                <a:gd name="T104" fmla="*/ 0 w 388"/>
                <a:gd name="T105" fmla="*/ 1169988 h 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88"/>
                <a:gd name="T160" fmla="*/ 0 h 936"/>
                <a:gd name="T161" fmla="*/ 388 w 388"/>
                <a:gd name="T162" fmla="*/ 936 h 9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88" h="936">
                  <a:moveTo>
                    <a:pt x="370" y="0"/>
                  </a:moveTo>
                  <a:lnTo>
                    <a:pt x="361" y="0"/>
                  </a:lnTo>
                  <a:lnTo>
                    <a:pt x="336" y="2"/>
                  </a:lnTo>
                  <a:lnTo>
                    <a:pt x="313" y="4"/>
                  </a:lnTo>
                  <a:lnTo>
                    <a:pt x="290" y="10"/>
                  </a:lnTo>
                  <a:lnTo>
                    <a:pt x="267" y="14"/>
                  </a:lnTo>
                  <a:lnTo>
                    <a:pt x="246" y="21"/>
                  </a:lnTo>
                  <a:lnTo>
                    <a:pt x="222" y="27"/>
                  </a:lnTo>
                  <a:lnTo>
                    <a:pt x="201" y="37"/>
                  </a:lnTo>
                  <a:lnTo>
                    <a:pt x="180" y="46"/>
                  </a:lnTo>
                  <a:lnTo>
                    <a:pt x="161" y="56"/>
                  </a:lnTo>
                  <a:lnTo>
                    <a:pt x="142" y="67"/>
                  </a:lnTo>
                  <a:lnTo>
                    <a:pt x="123" y="79"/>
                  </a:lnTo>
                  <a:lnTo>
                    <a:pt x="103" y="92"/>
                  </a:lnTo>
                  <a:lnTo>
                    <a:pt x="86" y="106"/>
                  </a:lnTo>
                  <a:lnTo>
                    <a:pt x="80" y="111"/>
                  </a:lnTo>
                  <a:lnTo>
                    <a:pt x="80" y="113"/>
                  </a:lnTo>
                  <a:lnTo>
                    <a:pt x="79" y="115"/>
                  </a:lnTo>
                  <a:lnTo>
                    <a:pt x="79" y="117"/>
                  </a:lnTo>
                  <a:lnTo>
                    <a:pt x="79" y="121"/>
                  </a:lnTo>
                  <a:lnTo>
                    <a:pt x="79" y="123"/>
                  </a:lnTo>
                  <a:lnTo>
                    <a:pt x="77" y="125"/>
                  </a:lnTo>
                  <a:lnTo>
                    <a:pt x="77" y="127"/>
                  </a:lnTo>
                  <a:lnTo>
                    <a:pt x="77" y="129"/>
                  </a:lnTo>
                  <a:lnTo>
                    <a:pt x="92" y="115"/>
                  </a:lnTo>
                  <a:lnTo>
                    <a:pt x="109" y="102"/>
                  </a:lnTo>
                  <a:lnTo>
                    <a:pt x="128" y="88"/>
                  </a:lnTo>
                  <a:lnTo>
                    <a:pt x="146" y="77"/>
                  </a:lnTo>
                  <a:lnTo>
                    <a:pt x="165" y="65"/>
                  </a:lnTo>
                  <a:lnTo>
                    <a:pt x="186" y="56"/>
                  </a:lnTo>
                  <a:lnTo>
                    <a:pt x="205" y="46"/>
                  </a:lnTo>
                  <a:lnTo>
                    <a:pt x="226" y="38"/>
                  </a:lnTo>
                  <a:lnTo>
                    <a:pt x="247" y="31"/>
                  </a:lnTo>
                  <a:lnTo>
                    <a:pt x="269" y="25"/>
                  </a:lnTo>
                  <a:lnTo>
                    <a:pt x="292" y="19"/>
                  </a:lnTo>
                  <a:lnTo>
                    <a:pt x="315" y="15"/>
                  </a:lnTo>
                  <a:lnTo>
                    <a:pt x="338" y="12"/>
                  </a:lnTo>
                  <a:lnTo>
                    <a:pt x="361" y="12"/>
                  </a:lnTo>
                  <a:lnTo>
                    <a:pt x="366" y="10"/>
                  </a:lnTo>
                  <a:lnTo>
                    <a:pt x="366" y="8"/>
                  </a:lnTo>
                  <a:lnTo>
                    <a:pt x="368" y="6"/>
                  </a:lnTo>
                  <a:lnTo>
                    <a:pt x="368" y="4"/>
                  </a:lnTo>
                  <a:lnTo>
                    <a:pt x="368" y="2"/>
                  </a:lnTo>
                  <a:lnTo>
                    <a:pt x="370" y="2"/>
                  </a:lnTo>
                  <a:lnTo>
                    <a:pt x="370" y="0"/>
                  </a:lnTo>
                  <a:close/>
                  <a:moveTo>
                    <a:pt x="0" y="737"/>
                  </a:moveTo>
                  <a:lnTo>
                    <a:pt x="9" y="748"/>
                  </a:lnTo>
                  <a:lnTo>
                    <a:pt x="23" y="766"/>
                  </a:lnTo>
                  <a:lnTo>
                    <a:pt x="36" y="783"/>
                  </a:lnTo>
                  <a:lnTo>
                    <a:pt x="54" y="798"/>
                  </a:lnTo>
                  <a:lnTo>
                    <a:pt x="69" y="814"/>
                  </a:lnTo>
                  <a:lnTo>
                    <a:pt x="86" y="829"/>
                  </a:lnTo>
                  <a:lnTo>
                    <a:pt x="103" y="842"/>
                  </a:lnTo>
                  <a:lnTo>
                    <a:pt x="123" y="856"/>
                  </a:lnTo>
                  <a:lnTo>
                    <a:pt x="142" y="869"/>
                  </a:lnTo>
                  <a:lnTo>
                    <a:pt x="161" y="879"/>
                  </a:lnTo>
                  <a:lnTo>
                    <a:pt x="180" y="890"/>
                  </a:lnTo>
                  <a:lnTo>
                    <a:pt x="201" y="900"/>
                  </a:lnTo>
                  <a:lnTo>
                    <a:pt x="222" y="908"/>
                  </a:lnTo>
                  <a:lnTo>
                    <a:pt x="246" y="915"/>
                  </a:lnTo>
                  <a:lnTo>
                    <a:pt x="267" y="921"/>
                  </a:lnTo>
                  <a:lnTo>
                    <a:pt x="290" y="927"/>
                  </a:lnTo>
                  <a:lnTo>
                    <a:pt x="313" y="931"/>
                  </a:lnTo>
                  <a:lnTo>
                    <a:pt x="336" y="934"/>
                  </a:lnTo>
                  <a:lnTo>
                    <a:pt x="361" y="936"/>
                  </a:lnTo>
                  <a:lnTo>
                    <a:pt x="384" y="936"/>
                  </a:lnTo>
                  <a:lnTo>
                    <a:pt x="388" y="936"/>
                  </a:lnTo>
                  <a:lnTo>
                    <a:pt x="388" y="934"/>
                  </a:lnTo>
                  <a:lnTo>
                    <a:pt x="386" y="933"/>
                  </a:lnTo>
                  <a:lnTo>
                    <a:pt x="386" y="931"/>
                  </a:lnTo>
                  <a:lnTo>
                    <a:pt x="384" y="929"/>
                  </a:lnTo>
                  <a:lnTo>
                    <a:pt x="384" y="927"/>
                  </a:lnTo>
                  <a:lnTo>
                    <a:pt x="384" y="925"/>
                  </a:lnTo>
                  <a:lnTo>
                    <a:pt x="361" y="925"/>
                  </a:lnTo>
                  <a:lnTo>
                    <a:pt x="338" y="923"/>
                  </a:lnTo>
                  <a:lnTo>
                    <a:pt x="315" y="921"/>
                  </a:lnTo>
                  <a:lnTo>
                    <a:pt x="292" y="915"/>
                  </a:lnTo>
                  <a:lnTo>
                    <a:pt x="269" y="911"/>
                  </a:lnTo>
                  <a:lnTo>
                    <a:pt x="247" y="906"/>
                  </a:lnTo>
                  <a:lnTo>
                    <a:pt x="226" y="898"/>
                  </a:lnTo>
                  <a:lnTo>
                    <a:pt x="205" y="890"/>
                  </a:lnTo>
                  <a:lnTo>
                    <a:pt x="186" y="881"/>
                  </a:lnTo>
                  <a:lnTo>
                    <a:pt x="165" y="871"/>
                  </a:lnTo>
                  <a:lnTo>
                    <a:pt x="146" y="860"/>
                  </a:lnTo>
                  <a:lnTo>
                    <a:pt x="128" y="848"/>
                  </a:lnTo>
                  <a:lnTo>
                    <a:pt x="109" y="835"/>
                  </a:lnTo>
                  <a:lnTo>
                    <a:pt x="92" y="821"/>
                  </a:lnTo>
                  <a:lnTo>
                    <a:pt x="77" y="806"/>
                  </a:lnTo>
                  <a:lnTo>
                    <a:pt x="59" y="791"/>
                  </a:lnTo>
                  <a:lnTo>
                    <a:pt x="46" y="775"/>
                  </a:lnTo>
                  <a:lnTo>
                    <a:pt x="31" y="760"/>
                  </a:lnTo>
                  <a:lnTo>
                    <a:pt x="17" y="741"/>
                  </a:lnTo>
                  <a:lnTo>
                    <a:pt x="4" y="723"/>
                  </a:lnTo>
                  <a:lnTo>
                    <a:pt x="0" y="718"/>
                  </a:lnTo>
                  <a:lnTo>
                    <a:pt x="0" y="720"/>
                  </a:lnTo>
                  <a:lnTo>
                    <a:pt x="0" y="723"/>
                  </a:lnTo>
                  <a:lnTo>
                    <a:pt x="0" y="725"/>
                  </a:lnTo>
                  <a:lnTo>
                    <a:pt x="0" y="727"/>
                  </a:lnTo>
                  <a:lnTo>
                    <a:pt x="0" y="729"/>
                  </a:lnTo>
                  <a:lnTo>
                    <a:pt x="0" y="731"/>
                  </a:lnTo>
                  <a:lnTo>
                    <a:pt x="0" y="735"/>
                  </a:lnTo>
                  <a:lnTo>
                    <a:pt x="0" y="737"/>
                  </a:lnTo>
                  <a:close/>
                </a:path>
              </a:pathLst>
            </a:custGeom>
            <a:solidFill>
              <a:srgbClr val="A8DCFF"/>
            </a:solidFill>
            <a:ln w="9525">
              <a:noFill/>
              <a:round/>
            </a:ln>
          </p:spPr>
          <p:txBody>
            <a:bodyPr/>
            <a:lstStyle/>
            <a:p>
              <a:endParaRPr lang="en-US"/>
            </a:p>
          </p:txBody>
        </p:sp>
        <p:sp>
          <p:nvSpPr>
            <p:cNvPr id="21741" name="Freeform 442"/>
            <p:cNvSpPr>
              <a:spLocks noEditPoints="1"/>
            </p:cNvSpPr>
            <p:nvPr/>
          </p:nvSpPr>
          <p:spPr bwMode="auto">
            <a:xfrm>
              <a:off x="5096935" y="2844779"/>
              <a:ext cx="544689" cy="1468438"/>
            </a:xfrm>
            <a:custGeom>
              <a:avLst/>
              <a:gdLst>
                <a:gd name="T0" fmla="*/ 573088 w 386"/>
                <a:gd name="T1" fmla="*/ 0 h 925"/>
                <a:gd name="T2" fmla="*/ 496888 w 386"/>
                <a:gd name="T3" fmla="*/ 6350 h 925"/>
                <a:gd name="T4" fmla="*/ 427038 w 386"/>
                <a:gd name="T5" fmla="*/ 20638 h 925"/>
                <a:gd name="T6" fmla="*/ 355600 w 386"/>
                <a:gd name="T7" fmla="*/ 42863 h 925"/>
                <a:gd name="T8" fmla="*/ 288925 w 386"/>
                <a:gd name="T9" fmla="*/ 69850 h 925"/>
                <a:gd name="T10" fmla="*/ 228600 w 386"/>
                <a:gd name="T11" fmla="*/ 103188 h 925"/>
                <a:gd name="T12" fmla="*/ 169862 w 386"/>
                <a:gd name="T13" fmla="*/ 142875 h 925"/>
                <a:gd name="T14" fmla="*/ 125413 w 386"/>
                <a:gd name="T15" fmla="*/ 182563 h 925"/>
                <a:gd name="T16" fmla="*/ 122238 w 386"/>
                <a:gd name="T17" fmla="*/ 188913 h 925"/>
                <a:gd name="T18" fmla="*/ 122238 w 386"/>
                <a:gd name="T19" fmla="*/ 195263 h 925"/>
                <a:gd name="T20" fmla="*/ 119063 w 386"/>
                <a:gd name="T21" fmla="*/ 203200 h 925"/>
                <a:gd name="T22" fmla="*/ 119063 w 386"/>
                <a:gd name="T23" fmla="*/ 209550 h 925"/>
                <a:gd name="T24" fmla="*/ 152400 w 386"/>
                <a:gd name="T25" fmla="*/ 179388 h 925"/>
                <a:gd name="T26" fmla="*/ 206375 w 386"/>
                <a:gd name="T27" fmla="*/ 136525 h 925"/>
                <a:gd name="T28" fmla="*/ 268288 w 386"/>
                <a:gd name="T29" fmla="*/ 100013 h 925"/>
                <a:gd name="T30" fmla="*/ 328612 w 386"/>
                <a:gd name="T31" fmla="*/ 73025 h 925"/>
                <a:gd name="T32" fmla="*/ 395287 w 386"/>
                <a:gd name="T33" fmla="*/ 49213 h 925"/>
                <a:gd name="T34" fmla="*/ 465138 w 386"/>
                <a:gd name="T35" fmla="*/ 30163 h 925"/>
                <a:gd name="T36" fmla="*/ 536575 w 386"/>
                <a:gd name="T37" fmla="*/ 17463 h 925"/>
                <a:gd name="T38" fmla="*/ 579438 w 386"/>
                <a:gd name="T39" fmla="*/ 14288 h 925"/>
                <a:gd name="T40" fmla="*/ 581025 w 386"/>
                <a:gd name="T41" fmla="*/ 12700 h 925"/>
                <a:gd name="T42" fmla="*/ 581025 w 386"/>
                <a:gd name="T43" fmla="*/ 6350 h 925"/>
                <a:gd name="T44" fmla="*/ 581025 w 386"/>
                <a:gd name="T45" fmla="*/ 3175 h 925"/>
                <a:gd name="T46" fmla="*/ 584200 w 386"/>
                <a:gd name="T47" fmla="*/ 0 h 925"/>
                <a:gd name="T48" fmla="*/ 20637 w 386"/>
                <a:gd name="T49" fmla="*/ 1173163 h 925"/>
                <a:gd name="T50" fmla="*/ 63500 w 386"/>
                <a:gd name="T51" fmla="*/ 1227138 h 925"/>
                <a:gd name="T52" fmla="*/ 115888 w 386"/>
                <a:gd name="T53" fmla="*/ 1276350 h 925"/>
                <a:gd name="T54" fmla="*/ 169862 w 386"/>
                <a:gd name="T55" fmla="*/ 1322388 h 925"/>
                <a:gd name="T56" fmla="*/ 228600 w 386"/>
                <a:gd name="T57" fmla="*/ 1360488 h 925"/>
                <a:gd name="T58" fmla="*/ 288925 w 386"/>
                <a:gd name="T59" fmla="*/ 1395413 h 925"/>
                <a:gd name="T60" fmla="*/ 355600 w 386"/>
                <a:gd name="T61" fmla="*/ 1422400 h 925"/>
                <a:gd name="T62" fmla="*/ 427038 w 386"/>
                <a:gd name="T63" fmla="*/ 1443038 h 925"/>
                <a:gd name="T64" fmla="*/ 496888 w 386"/>
                <a:gd name="T65" fmla="*/ 1458913 h 925"/>
                <a:gd name="T66" fmla="*/ 573088 w 386"/>
                <a:gd name="T67" fmla="*/ 1468438 h 925"/>
                <a:gd name="T68" fmla="*/ 612775 w 386"/>
                <a:gd name="T69" fmla="*/ 1468438 h 925"/>
                <a:gd name="T70" fmla="*/ 609600 w 386"/>
                <a:gd name="T71" fmla="*/ 1465263 h 925"/>
                <a:gd name="T72" fmla="*/ 609600 w 386"/>
                <a:gd name="T73" fmla="*/ 1458913 h 925"/>
                <a:gd name="T74" fmla="*/ 606425 w 386"/>
                <a:gd name="T75" fmla="*/ 1455738 h 925"/>
                <a:gd name="T76" fmla="*/ 606425 w 386"/>
                <a:gd name="T77" fmla="*/ 1452563 h 925"/>
                <a:gd name="T78" fmla="*/ 536575 w 386"/>
                <a:gd name="T79" fmla="*/ 1446213 h 925"/>
                <a:gd name="T80" fmla="*/ 465138 w 386"/>
                <a:gd name="T81" fmla="*/ 1436688 h 925"/>
                <a:gd name="T82" fmla="*/ 395287 w 386"/>
                <a:gd name="T83" fmla="*/ 1419225 h 925"/>
                <a:gd name="T84" fmla="*/ 328612 w 386"/>
                <a:gd name="T85" fmla="*/ 1395413 h 925"/>
                <a:gd name="T86" fmla="*/ 268288 w 386"/>
                <a:gd name="T87" fmla="*/ 1363663 h 925"/>
                <a:gd name="T88" fmla="*/ 206375 w 386"/>
                <a:gd name="T89" fmla="*/ 1327150 h 925"/>
                <a:gd name="T90" fmla="*/ 152400 w 386"/>
                <a:gd name="T91" fmla="*/ 1287463 h 925"/>
                <a:gd name="T92" fmla="*/ 100012 w 386"/>
                <a:gd name="T93" fmla="*/ 1239838 h 925"/>
                <a:gd name="T94" fmla="*/ 53975 w 386"/>
                <a:gd name="T95" fmla="*/ 1190625 h 925"/>
                <a:gd name="T96" fmla="*/ 14288 w 386"/>
                <a:gd name="T97" fmla="*/ 1136650 h 925"/>
                <a:gd name="T98" fmla="*/ 3175 w 386"/>
                <a:gd name="T99" fmla="*/ 1120775 h 925"/>
                <a:gd name="T100" fmla="*/ 0 w 386"/>
                <a:gd name="T101" fmla="*/ 1127125 h 925"/>
                <a:gd name="T102" fmla="*/ 0 w 386"/>
                <a:gd name="T103" fmla="*/ 1133475 h 925"/>
                <a:gd name="T104" fmla="*/ 0 w 386"/>
                <a:gd name="T105" fmla="*/ 1141413 h 92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86"/>
                <a:gd name="T160" fmla="*/ 0 h 925"/>
                <a:gd name="T161" fmla="*/ 386 w 386"/>
                <a:gd name="T162" fmla="*/ 925 h 92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86" h="925">
                  <a:moveTo>
                    <a:pt x="368" y="0"/>
                  </a:moveTo>
                  <a:lnTo>
                    <a:pt x="361" y="0"/>
                  </a:lnTo>
                  <a:lnTo>
                    <a:pt x="336" y="2"/>
                  </a:lnTo>
                  <a:lnTo>
                    <a:pt x="313" y="4"/>
                  </a:lnTo>
                  <a:lnTo>
                    <a:pt x="290" y="8"/>
                  </a:lnTo>
                  <a:lnTo>
                    <a:pt x="269" y="13"/>
                  </a:lnTo>
                  <a:lnTo>
                    <a:pt x="246" y="19"/>
                  </a:lnTo>
                  <a:lnTo>
                    <a:pt x="224" y="27"/>
                  </a:lnTo>
                  <a:lnTo>
                    <a:pt x="203" y="34"/>
                  </a:lnTo>
                  <a:lnTo>
                    <a:pt x="182" y="44"/>
                  </a:lnTo>
                  <a:lnTo>
                    <a:pt x="163" y="55"/>
                  </a:lnTo>
                  <a:lnTo>
                    <a:pt x="144" y="65"/>
                  </a:lnTo>
                  <a:lnTo>
                    <a:pt x="125" y="79"/>
                  </a:lnTo>
                  <a:lnTo>
                    <a:pt x="107" y="90"/>
                  </a:lnTo>
                  <a:lnTo>
                    <a:pt x="90" y="105"/>
                  </a:lnTo>
                  <a:lnTo>
                    <a:pt x="79" y="115"/>
                  </a:lnTo>
                  <a:lnTo>
                    <a:pt x="79" y="117"/>
                  </a:lnTo>
                  <a:lnTo>
                    <a:pt x="77" y="119"/>
                  </a:lnTo>
                  <a:lnTo>
                    <a:pt x="77" y="121"/>
                  </a:lnTo>
                  <a:lnTo>
                    <a:pt x="77" y="123"/>
                  </a:lnTo>
                  <a:lnTo>
                    <a:pt x="75" y="125"/>
                  </a:lnTo>
                  <a:lnTo>
                    <a:pt x="75" y="128"/>
                  </a:lnTo>
                  <a:lnTo>
                    <a:pt x="75" y="130"/>
                  </a:lnTo>
                  <a:lnTo>
                    <a:pt x="75" y="132"/>
                  </a:lnTo>
                  <a:lnTo>
                    <a:pt x="80" y="126"/>
                  </a:lnTo>
                  <a:lnTo>
                    <a:pt x="96" y="113"/>
                  </a:lnTo>
                  <a:lnTo>
                    <a:pt x="113" y="100"/>
                  </a:lnTo>
                  <a:lnTo>
                    <a:pt x="130" y="86"/>
                  </a:lnTo>
                  <a:lnTo>
                    <a:pt x="150" y="75"/>
                  </a:lnTo>
                  <a:lnTo>
                    <a:pt x="169" y="63"/>
                  </a:lnTo>
                  <a:lnTo>
                    <a:pt x="188" y="54"/>
                  </a:lnTo>
                  <a:lnTo>
                    <a:pt x="207" y="46"/>
                  </a:lnTo>
                  <a:lnTo>
                    <a:pt x="228" y="36"/>
                  </a:lnTo>
                  <a:lnTo>
                    <a:pt x="249" y="31"/>
                  </a:lnTo>
                  <a:lnTo>
                    <a:pt x="270" y="23"/>
                  </a:lnTo>
                  <a:lnTo>
                    <a:pt x="293" y="19"/>
                  </a:lnTo>
                  <a:lnTo>
                    <a:pt x="315" y="15"/>
                  </a:lnTo>
                  <a:lnTo>
                    <a:pt x="338" y="11"/>
                  </a:lnTo>
                  <a:lnTo>
                    <a:pt x="361" y="9"/>
                  </a:lnTo>
                  <a:lnTo>
                    <a:pt x="365" y="9"/>
                  </a:lnTo>
                  <a:lnTo>
                    <a:pt x="366" y="8"/>
                  </a:lnTo>
                  <a:lnTo>
                    <a:pt x="366" y="6"/>
                  </a:lnTo>
                  <a:lnTo>
                    <a:pt x="366" y="4"/>
                  </a:lnTo>
                  <a:lnTo>
                    <a:pt x="366" y="2"/>
                  </a:lnTo>
                  <a:lnTo>
                    <a:pt x="368" y="0"/>
                  </a:lnTo>
                  <a:close/>
                  <a:moveTo>
                    <a:pt x="0" y="721"/>
                  </a:moveTo>
                  <a:lnTo>
                    <a:pt x="13" y="739"/>
                  </a:lnTo>
                  <a:lnTo>
                    <a:pt x="27" y="756"/>
                  </a:lnTo>
                  <a:lnTo>
                    <a:pt x="40" y="773"/>
                  </a:lnTo>
                  <a:lnTo>
                    <a:pt x="55" y="788"/>
                  </a:lnTo>
                  <a:lnTo>
                    <a:pt x="73" y="804"/>
                  </a:lnTo>
                  <a:lnTo>
                    <a:pt x="90" y="819"/>
                  </a:lnTo>
                  <a:lnTo>
                    <a:pt x="107" y="833"/>
                  </a:lnTo>
                  <a:lnTo>
                    <a:pt x="125" y="846"/>
                  </a:lnTo>
                  <a:lnTo>
                    <a:pt x="144" y="857"/>
                  </a:lnTo>
                  <a:lnTo>
                    <a:pt x="163" y="869"/>
                  </a:lnTo>
                  <a:lnTo>
                    <a:pt x="182" y="879"/>
                  </a:lnTo>
                  <a:lnTo>
                    <a:pt x="203" y="888"/>
                  </a:lnTo>
                  <a:lnTo>
                    <a:pt x="224" y="896"/>
                  </a:lnTo>
                  <a:lnTo>
                    <a:pt x="246" y="904"/>
                  </a:lnTo>
                  <a:lnTo>
                    <a:pt x="269" y="909"/>
                  </a:lnTo>
                  <a:lnTo>
                    <a:pt x="290" y="915"/>
                  </a:lnTo>
                  <a:lnTo>
                    <a:pt x="313" y="919"/>
                  </a:lnTo>
                  <a:lnTo>
                    <a:pt x="336" y="923"/>
                  </a:lnTo>
                  <a:lnTo>
                    <a:pt x="361" y="925"/>
                  </a:lnTo>
                  <a:lnTo>
                    <a:pt x="384" y="925"/>
                  </a:lnTo>
                  <a:lnTo>
                    <a:pt x="386" y="925"/>
                  </a:lnTo>
                  <a:lnTo>
                    <a:pt x="384" y="923"/>
                  </a:lnTo>
                  <a:lnTo>
                    <a:pt x="384" y="921"/>
                  </a:lnTo>
                  <a:lnTo>
                    <a:pt x="384" y="919"/>
                  </a:lnTo>
                  <a:lnTo>
                    <a:pt x="382" y="919"/>
                  </a:lnTo>
                  <a:lnTo>
                    <a:pt x="382" y="917"/>
                  </a:lnTo>
                  <a:lnTo>
                    <a:pt x="382" y="915"/>
                  </a:lnTo>
                  <a:lnTo>
                    <a:pt x="361" y="913"/>
                  </a:lnTo>
                  <a:lnTo>
                    <a:pt x="338" y="911"/>
                  </a:lnTo>
                  <a:lnTo>
                    <a:pt x="315" y="909"/>
                  </a:lnTo>
                  <a:lnTo>
                    <a:pt x="293" y="905"/>
                  </a:lnTo>
                  <a:lnTo>
                    <a:pt x="270" y="900"/>
                  </a:lnTo>
                  <a:lnTo>
                    <a:pt x="249" y="894"/>
                  </a:lnTo>
                  <a:lnTo>
                    <a:pt x="228" y="886"/>
                  </a:lnTo>
                  <a:lnTo>
                    <a:pt x="207" y="879"/>
                  </a:lnTo>
                  <a:lnTo>
                    <a:pt x="188" y="869"/>
                  </a:lnTo>
                  <a:lnTo>
                    <a:pt x="169" y="859"/>
                  </a:lnTo>
                  <a:lnTo>
                    <a:pt x="150" y="848"/>
                  </a:lnTo>
                  <a:lnTo>
                    <a:pt x="130" y="836"/>
                  </a:lnTo>
                  <a:lnTo>
                    <a:pt x="113" y="825"/>
                  </a:lnTo>
                  <a:lnTo>
                    <a:pt x="96" y="811"/>
                  </a:lnTo>
                  <a:lnTo>
                    <a:pt x="80" y="796"/>
                  </a:lnTo>
                  <a:lnTo>
                    <a:pt x="63" y="781"/>
                  </a:lnTo>
                  <a:lnTo>
                    <a:pt x="50" y="765"/>
                  </a:lnTo>
                  <a:lnTo>
                    <a:pt x="34" y="750"/>
                  </a:lnTo>
                  <a:lnTo>
                    <a:pt x="21" y="733"/>
                  </a:lnTo>
                  <a:lnTo>
                    <a:pt x="9" y="716"/>
                  </a:lnTo>
                  <a:lnTo>
                    <a:pt x="2" y="702"/>
                  </a:lnTo>
                  <a:lnTo>
                    <a:pt x="2" y="706"/>
                  </a:lnTo>
                  <a:lnTo>
                    <a:pt x="2" y="708"/>
                  </a:lnTo>
                  <a:lnTo>
                    <a:pt x="0" y="710"/>
                  </a:lnTo>
                  <a:lnTo>
                    <a:pt x="0" y="712"/>
                  </a:lnTo>
                  <a:lnTo>
                    <a:pt x="0" y="714"/>
                  </a:lnTo>
                  <a:lnTo>
                    <a:pt x="0" y="717"/>
                  </a:lnTo>
                  <a:lnTo>
                    <a:pt x="0" y="719"/>
                  </a:lnTo>
                  <a:lnTo>
                    <a:pt x="0" y="721"/>
                  </a:lnTo>
                  <a:close/>
                </a:path>
              </a:pathLst>
            </a:custGeom>
            <a:solidFill>
              <a:srgbClr val="A9DCFF"/>
            </a:solidFill>
            <a:ln w="9525">
              <a:noFill/>
              <a:round/>
            </a:ln>
          </p:spPr>
          <p:txBody>
            <a:bodyPr/>
            <a:lstStyle/>
            <a:p>
              <a:endParaRPr lang="en-US"/>
            </a:p>
          </p:txBody>
        </p:sp>
        <p:sp>
          <p:nvSpPr>
            <p:cNvPr id="21742" name="Freeform 443"/>
            <p:cNvSpPr>
              <a:spLocks noEditPoints="1"/>
            </p:cNvSpPr>
            <p:nvPr/>
          </p:nvSpPr>
          <p:spPr bwMode="auto">
            <a:xfrm>
              <a:off x="5096933" y="2851132"/>
              <a:ext cx="541867" cy="1452563"/>
            </a:xfrm>
            <a:custGeom>
              <a:avLst/>
              <a:gdLst>
                <a:gd name="T0" fmla="*/ 573088 w 384"/>
                <a:gd name="T1" fmla="*/ 3175 h 915"/>
                <a:gd name="T2" fmla="*/ 500063 w 384"/>
                <a:gd name="T3" fmla="*/ 7938 h 915"/>
                <a:gd name="T4" fmla="*/ 427038 w 384"/>
                <a:gd name="T5" fmla="*/ 23813 h 915"/>
                <a:gd name="T6" fmla="*/ 358775 w 384"/>
                <a:gd name="T7" fmla="*/ 44450 h 915"/>
                <a:gd name="T8" fmla="*/ 295275 w 384"/>
                <a:gd name="T9" fmla="*/ 73025 h 915"/>
                <a:gd name="T10" fmla="*/ 231775 w 384"/>
                <a:gd name="T11" fmla="*/ 106363 h 915"/>
                <a:gd name="T12" fmla="*/ 173037 w 384"/>
                <a:gd name="T13" fmla="*/ 146050 h 915"/>
                <a:gd name="T14" fmla="*/ 122238 w 384"/>
                <a:gd name="T15" fmla="*/ 188913 h 915"/>
                <a:gd name="T16" fmla="*/ 119063 w 384"/>
                <a:gd name="T17" fmla="*/ 196850 h 915"/>
                <a:gd name="T18" fmla="*/ 119063 w 384"/>
                <a:gd name="T19" fmla="*/ 203200 h 915"/>
                <a:gd name="T20" fmla="*/ 115888 w 384"/>
                <a:gd name="T21" fmla="*/ 209550 h 915"/>
                <a:gd name="T22" fmla="*/ 115888 w 384"/>
                <a:gd name="T23" fmla="*/ 219075 h 915"/>
                <a:gd name="T24" fmla="*/ 158750 w 384"/>
                <a:gd name="T25" fmla="*/ 179388 h 915"/>
                <a:gd name="T26" fmla="*/ 212725 w 384"/>
                <a:gd name="T27" fmla="*/ 139700 h 915"/>
                <a:gd name="T28" fmla="*/ 271463 w 384"/>
                <a:gd name="T29" fmla="*/ 103188 h 915"/>
                <a:gd name="T30" fmla="*/ 331787 w 384"/>
                <a:gd name="T31" fmla="*/ 73025 h 915"/>
                <a:gd name="T32" fmla="*/ 398462 w 384"/>
                <a:gd name="T33" fmla="*/ 47625 h 915"/>
                <a:gd name="T34" fmla="*/ 465138 w 384"/>
                <a:gd name="T35" fmla="*/ 30163 h 915"/>
                <a:gd name="T36" fmla="*/ 536575 w 384"/>
                <a:gd name="T37" fmla="*/ 20638 h 915"/>
                <a:gd name="T38" fmla="*/ 576263 w 384"/>
                <a:gd name="T39" fmla="*/ 17463 h 915"/>
                <a:gd name="T40" fmla="*/ 579438 w 384"/>
                <a:gd name="T41" fmla="*/ 14288 h 915"/>
                <a:gd name="T42" fmla="*/ 579438 w 384"/>
                <a:gd name="T43" fmla="*/ 7938 h 915"/>
                <a:gd name="T44" fmla="*/ 579438 w 384"/>
                <a:gd name="T45" fmla="*/ 6350 h 915"/>
                <a:gd name="T46" fmla="*/ 581025 w 384"/>
                <a:gd name="T47" fmla="*/ 0 h 915"/>
                <a:gd name="T48" fmla="*/ 6350 w 384"/>
                <a:gd name="T49" fmla="*/ 1131888 h 915"/>
                <a:gd name="T50" fmla="*/ 49212 w 384"/>
                <a:gd name="T51" fmla="*/ 1190625 h 915"/>
                <a:gd name="T52" fmla="*/ 93662 w 384"/>
                <a:gd name="T53" fmla="*/ 1239838 h 915"/>
                <a:gd name="T54" fmla="*/ 146050 w 384"/>
                <a:gd name="T55" fmla="*/ 1287463 h 915"/>
                <a:gd name="T56" fmla="*/ 203200 w 384"/>
                <a:gd name="T57" fmla="*/ 1330325 h 915"/>
                <a:gd name="T58" fmla="*/ 261938 w 384"/>
                <a:gd name="T59" fmla="*/ 1366838 h 915"/>
                <a:gd name="T60" fmla="*/ 325437 w 384"/>
                <a:gd name="T61" fmla="*/ 1397000 h 915"/>
                <a:gd name="T62" fmla="*/ 392112 w 384"/>
                <a:gd name="T63" fmla="*/ 1422400 h 915"/>
                <a:gd name="T64" fmla="*/ 463550 w 384"/>
                <a:gd name="T65" fmla="*/ 1436688 h 915"/>
                <a:gd name="T66" fmla="*/ 536575 w 384"/>
                <a:gd name="T67" fmla="*/ 1449388 h 915"/>
                <a:gd name="T68" fmla="*/ 609600 w 384"/>
                <a:gd name="T69" fmla="*/ 1452563 h 915"/>
                <a:gd name="T70" fmla="*/ 606425 w 384"/>
                <a:gd name="T71" fmla="*/ 1449388 h 915"/>
                <a:gd name="T72" fmla="*/ 606425 w 384"/>
                <a:gd name="T73" fmla="*/ 1446213 h 915"/>
                <a:gd name="T74" fmla="*/ 603250 w 384"/>
                <a:gd name="T75" fmla="*/ 1439863 h 915"/>
                <a:gd name="T76" fmla="*/ 603250 w 384"/>
                <a:gd name="T77" fmla="*/ 1436688 h 915"/>
                <a:gd name="T78" fmla="*/ 536575 w 384"/>
                <a:gd name="T79" fmla="*/ 1433513 h 915"/>
                <a:gd name="T80" fmla="*/ 465138 w 384"/>
                <a:gd name="T81" fmla="*/ 1422400 h 915"/>
                <a:gd name="T82" fmla="*/ 398462 w 384"/>
                <a:gd name="T83" fmla="*/ 1403350 h 915"/>
                <a:gd name="T84" fmla="*/ 331787 w 384"/>
                <a:gd name="T85" fmla="*/ 1379538 h 915"/>
                <a:gd name="T86" fmla="*/ 271463 w 384"/>
                <a:gd name="T87" fmla="*/ 1352550 h 915"/>
                <a:gd name="T88" fmla="*/ 212725 w 384"/>
                <a:gd name="T89" fmla="*/ 1316038 h 915"/>
                <a:gd name="T90" fmla="*/ 158750 w 384"/>
                <a:gd name="T91" fmla="*/ 1276350 h 915"/>
                <a:gd name="T92" fmla="*/ 106363 w 384"/>
                <a:gd name="T93" fmla="*/ 1230313 h 915"/>
                <a:gd name="T94" fmla="*/ 60325 w 384"/>
                <a:gd name="T95" fmla="*/ 1177925 h 915"/>
                <a:gd name="T96" fmla="*/ 20637 w 384"/>
                <a:gd name="T97" fmla="*/ 1123950 h 915"/>
                <a:gd name="T98" fmla="*/ 3175 w 384"/>
                <a:gd name="T99" fmla="*/ 1092200 h 915"/>
                <a:gd name="T100" fmla="*/ 3175 w 384"/>
                <a:gd name="T101" fmla="*/ 1101725 h 915"/>
                <a:gd name="T102" fmla="*/ 3175 w 384"/>
                <a:gd name="T103" fmla="*/ 1108075 h 915"/>
                <a:gd name="T104" fmla="*/ 3175 w 384"/>
                <a:gd name="T105" fmla="*/ 1117600 h 915"/>
                <a:gd name="T106" fmla="*/ 0 w 384"/>
                <a:gd name="T107" fmla="*/ 1123950 h 9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84"/>
                <a:gd name="T163" fmla="*/ 0 h 915"/>
                <a:gd name="T164" fmla="*/ 384 w 384"/>
                <a:gd name="T165" fmla="*/ 915 h 9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84" h="915">
                  <a:moveTo>
                    <a:pt x="366" y="0"/>
                  </a:moveTo>
                  <a:lnTo>
                    <a:pt x="361" y="2"/>
                  </a:lnTo>
                  <a:lnTo>
                    <a:pt x="338" y="2"/>
                  </a:lnTo>
                  <a:lnTo>
                    <a:pt x="315" y="5"/>
                  </a:lnTo>
                  <a:lnTo>
                    <a:pt x="292" y="9"/>
                  </a:lnTo>
                  <a:lnTo>
                    <a:pt x="269" y="15"/>
                  </a:lnTo>
                  <a:lnTo>
                    <a:pt x="247" y="21"/>
                  </a:lnTo>
                  <a:lnTo>
                    <a:pt x="226" y="28"/>
                  </a:lnTo>
                  <a:lnTo>
                    <a:pt x="205" y="36"/>
                  </a:lnTo>
                  <a:lnTo>
                    <a:pt x="186" y="46"/>
                  </a:lnTo>
                  <a:lnTo>
                    <a:pt x="165" y="55"/>
                  </a:lnTo>
                  <a:lnTo>
                    <a:pt x="146" y="67"/>
                  </a:lnTo>
                  <a:lnTo>
                    <a:pt x="128" y="78"/>
                  </a:lnTo>
                  <a:lnTo>
                    <a:pt x="109" y="92"/>
                  </a:lnTo>
                  <a:lnTo>
                    <a:pt x="92" y="105"/>
                  </a:lnTo>
                  <a:lnTo>
                    <a:pt x="77" y="119"/>
                  </a:lnTo>
                  <a:lnTo>
                    <a:pt x="77" y="121"/>
                  </a:lnTo>
                  <a:lnTo>
                    <a:pt x="75" y="124"/>
                  </a:lnTo>
                  <a:lnTo>
                    <a:pt x="75" y="126"/>
                  </a:lnTo>
                  <a:lnTo>
                    <a:pt x="75" y="128"/>
                  </a:lnTo>
                  <a:lnTo>
                    <a:pt x="73" y="130"/>
                  </a:lnTo>
                  <a:lnTo>
                    <a:pt x="73" y="132"/>
                  </a:lnTo>
                  <a:lnTo>
                    <a:pt x="73" y="136"/>
                  </a:lnTo>
                  <a:lnTo>
                    <a:pt x="73" y="138"/>
                  </a:lnTo>
                  <a:lnTo>
                    <a:pt x="82" y="126"/>
                  </a:lnTo>
                  <a:lnTo>
                    <a:pt x="100" y="113"/>
                  </a:lnTo>
                  <a:lnTo>
                    <a:pt x="117" y="99"/>
                  </a:lnTo>
                  <a:lnTo>
                    <a:pt x="134" y="88"/>
                  </a:lnTo>
                  <a:lnTo>
                    <a:pt x="151" y="75"/>
                  </a:lnTo>
                  <a:lnTo>
                    <a:pt x="171" y="65"/>
                  </a:lnTo>
                  <a:lnTo>
                    <a:pt x="190" y="55"/>
                  </a:lnTo>
                  <a:lnTo>
                    <a:pt x="209" y="46"/>
                  </a:lnTo>
                  <a:lnTo>
                    <a:pt x="230" y="38"/>
                  </a:lnTo>
                  <a:lnTo>
                    <a:pt x="251" y="30"/>
                  </a:lnTo>
                  <a:lnTo>
                    <a:pt x="272" y="25"/>
                  </a:lnTo>
                  <a:lnTo>
                    <a:pt x="293" y="19"/>
                  </a:lnTo>
                  <a:lnTo>
                    <a:pt x="317" y="15"/>
                  </a:lnTo>
                  <a:lnTo>
                    <a:pt x="338" y="13"/>
                  </a:lnTo>
                  <a:lnTo>
                    <a:pt x="361" y="11"/>
                  </a:lnTo>
                  <a:lnTo>
                    <a:pt x="363" y="11"/>
                  </a:lnTo>
                  <a:lnTo>
                    <a:pt x="363" y="9"/>
                  </a:lnTo>
                  <a:lnTo>
                    <a:pt x="365" y="9"/>
                  </a:lnTo>
                  <a:lnTo>
                    <a:pt x="365" y="7"/>
                  </a:lnTo>
                  <a:lnTo>
                    <a:pt x="365" y="5"/>
                  </a:lnTo>
                  <a:lnTo>
                    <a:pt x="365" y="4"/>
                  </a:lnTo>
                  <a:lnTo>
                    <a:pt x="366" y="2"/>
                  </a:lnTo>
                  <a:lnTo>
                    <a:pt x="366" y="0"/>
                  </a:lnTo>
                  <a:close/>
                  <a:moveTo>
                    <a:pt x="0" y="708"/>
                  </a:moveTo>
                  <a:lnTo>
                    <a:pt x="4" y="713"/>
                  </a:lnTo>
                  <a:lnTo>
                    <a:pt x="17" y="731"/>
                  </a:lnTo>
                  <a:lnTo>
                    <a:pt x="31" y="750"/>
                  </a:lnTo>
                  <a:lnTo>
                    <a:pt x="46" y="765"/>
                  </a:lnTo>
                  <a:lnTo>
                    <a:pt x="59" y="781"/>
                  </a:lnTo>
                  <a:lnTo>
                    <a:pt x="77" y="796"/>
                  </a:lnTo>
                  <a:lnTo>
                    <a:pt x="92" y="811"/>
                  </a:lnTo>
                  <a:lnTo>
                    <a:pt x="109" y="825"/>
                  </a:lnTo>
                  <a:lnTo>
                    <a:pt x="128" y="838"/>
                  </a:lnTo>
                  <a:lnTo>
                    <a:pt x="146" y="850"/>
                  </a:lnTo>
                  <a:lnTo>
                    <a:pt x="165" y="861"/>
                  </a:lnTo>
                  <a:lnTo>
                    <a:pt x="186" y="871"/>
                  </a:lnTo>
                  <a:lnTo>
                    <a:pt x="205" y="880"/>
                  </a:lnTo>
                  <a:lnTo>
                    <a:pt x="226" y="888"/>
                  </a:lnTo>
                  <a:lnTo>
                    <a:pt x="247" y="896"/>
                  </a:lnTo>
                  <a:lnTo>
                    <a:pt x="269" y="901"/>
                  </a:lnTo>
                  <a:lnTo>
                    <a:pt x="292" y="905"/>
                  </a:lnTo>
                  <a:lnTo>
                    <a:pt x="315" y="911"/>
                  </a:lnTo>
                  <a:lnTo>
                    <a:pt x="338" y="913"/>
                  </a:lnTo>
                  <a:lnTo>
                    <a:pt x="361" y="915"/>
                  </a:lnTo>
                  <a:lnTo>
                    <a:pt x="384" y="915"/>
                  </a:lnTo>
                  <a:lnTo>
                    <a:pt x="382" y="915"/>
                  </a:lnTo>
                  <a:lnTo>
                    <a:pt x="382" y="913"/>
                  </a:lnTo>
                  <a:lnTo>
                    <a:pt x="382" y="911"/>
                  </a:lnTo>
                  <a:lnTo>
                    <a:pt x="380" y="909"/>
                  </a:lnTo>
                  <a:lnTo>
                    <a:pt x="380" y="907"/>
                  </a:lnTo>
                  <a:lnTo>
                    <a:pt x="380" y="905"/>
                  </a:lnTo>
                  <a:lnTo>
                    <a:pt x="361" y="903"/>
                  </a:lnTo>
                  <a:lnTo>
                    <a:pt x="338" y="903"/>
                  </a:lnTo>
                  <a:lnTo>
                    <a:pt x="317" y="900"/>
                  </a:lnTo>
                  <a:lnTo>
                    <a:pt x="293" y="896"/>
                  </a:lnTo>
                  <a:lnTo>
                    <a:pt x="272" y="890"/>
                  </a:lnTo>
                  <a:lnTo>
                    <a:pt x="251" y="884"/>
                  </a:lnTo>
                  <a:lnTo>
                    <a:pt x="230" y="878"/>
                  </a:lnTo>
                  <a:lnTo>
                    <a:pt x="209" y="869"/>
                  </a:lnTo>
                  <a:lnTo>
                    <a:pt x="190" y="861"/>
                  </a:lnTo>
                  <a:lnTo>
                    <a:pt x="171" y="852"/>
                  </a:lnTo>
                  <a:lnTo>
                    <a:pt x="151" y="840"/>
                  </a:lnTo>
                  <a:lnTo>
                    <a:pt x="134" y="829"/>
                  </a:lnTo>
                  <a:lnTo>
                    <a:pt x="117" y="815"/>
                  </a:lnTo>
                  <a:lnTo>
                    <a:pt x="100" y="804"/>
                  </a:lnTo>
                  <a:lnTo>
                    <a:pt x="82" y="788"/>
                  </a:lnTo>
                  <a:lnTo>
                    <a:pt x="67" y="775"/>
                  </a:lnTo>
                  <a:lnTo>
                    <a:pt x="54" y="758"/>
                  </a:lnTo>
                  <a:lnTo>
                    <a:pt x="38" y="742"/>
                  </a:lnTo>
                  <a:lnTo>
                    <a:pt x="25" y="725"/>
                  </a:lnTo>
                  <a:lnTo>
                    <a:pt x="13" y="708"/>
                  </a:lnTo>
                  <a:lnTo>
                    <a:pt x="2" y="690"/>
                  </a:lnTo>
                  <a:lnTo>
                    <a:pt x="2" y="688"/>
                  </a:lnTo>
                  <a:lnTo>
                    <a:pt x="2" y="692"/>
                  </a:lnTo>
                  <a:lnTo>
                    <a:pt x="2" y="694"/>
                  </a:lnTo>
                  <a:lnTo>
                    <a:pt x="2" y="696"/>
                  </a:lnTo>
                  <a:lnTo>
                    <a:pt x="2" y="698"/>
                  </a:lnTo>
                  <a:lnTo>
                    <a:pt x="2" y="702"/>
                  </a:lnTo>
                  <a:lnTo>
                    <a:pt x="2" y="704"/>
                  </a:lnTo>
                  <a:lnTo>
                    <a:pt x="0" y="706"/>
                  </a:lnTo>
                  <a:lnTo>
                    <a:pt x="0" y="708"/>
                  </a:lnTo>
                  <a:close/>
                </a:path>
              </a:pathLst>
            </a:custGeom>
            <a:solidFill>
              <a:srgbClr val="AADDFF"/>
            </a:solidFill>
            <a:ln w="9525">
              <a:noFill/>
              <a:round/>
            </a:ln>
          </p:spPr>
          <p:txBody>
            <a:bodyPr/>
            <a:lstStyle/>
            <a:p>
              <a:endParaRPr lang="en-US"/>
            </a:p>
          </p:txBody>
        </p:sp>
        <p:sp>
          <p:nvSpPr>
            <p:cNvPr id="21743" name="Freeform 444"/>
            <p:cNvSpPr>
              <a:spLocks noEditPoints="1"/>
            </p:cNvSpPr>
            <p:nvPr/>
          </p:nvSpPr>
          <p:spPr bwMode="auto">
            <a:xfrm>
              <a:off x="5099756" y="2859070"/>
              <a:ext cx="536222" cy="1438275"/>
            </a:xfrm>
            <a:custGeom>
              <a:avLst/>
              <a:gdLst>
                <a:gd name="T0" fmla="*/ 569913 w 380"/>
                <a:gd name="T1" fmla="*/ 0 h 906"/>
                <a:gd name="T2" fmla="*/ 496888 w 380"/>
                <a:gd name="T3" fmla="*/ 9525 h 906"/>
                <a:gd name="T4" fmla="*/ 425450 w 380"/>
                <a:gd name="T5" fmla="*/ 22225 h 906"/>
                <a:gd name="T6" fmla="*/ 358775 w 380"/>
                <a:gd name="T7" fmla="*/ 42863 h 906"/>
                <a:gd name="T8" fmla="*/ 295275 w 380"/>
                <a:gd name="T9" fmla="*/ 71438 h 906"/>
                <a:gd name="T10" fmla="*/ 234950 w 380"/>
                <a:gd name="T11" fmla="*/ 104775 h 906"/>
                <a:gd name="T12" fmla="*/ 176212 w 380"/>
                <a:gd name="T13" fmla="*/ 144463 h 906"/>
                <a:gd name="T14" fmla="*/ 123825 w 380"/>
                <a:gd name="T15" fmla="*/ 185737 h 906"/>
                <a:gd name="T16" fmla="*/ 112713 w 380"/>
                <a:gd name="T17" fmla="*/ 198437 h 906"/>
                <a:gd name="T18" fmla="*/ 112713 w 380"/>
                <a:gd name="T19" fmla="*/ 207963 h 906"/>
                <a:gd name="T20" fmla="*/ 109538 w 380"/>
                <a:gd name="T21" fmla="*/ 214313 h 906"/>
                <a:gd name="T22" fmla="*/ 109538 w 380"/>
                <a:gd name="T23" fmla="*/ 222250 h 906"/>
                <a:gd name="T24" fmla="*/ 109538 w 380"/>
                <a:gd name="T25" fmla="*/ 222250 h 906"/>
                <a:gd name="T26" fmla="*/ 160337 w 380"/>
                <a:gd name="T27" fmla="*/ 177800 h 906"/>
                <a:gd name="T28" fmla="*/ 212725 w 380"/>
                <a:gd name="T29" fmla="*/ 138113 h 906"/>
                <a:gd name="T30" fmla="*/ 271463 w 380"/>
                <a:gd name="T31" fmla="*/ 101600 h 906"/>
                <a:gd name="T32" fmla="*/ 331787 w 380"/>
                <a:gd name="T33" fmla="*/ 73025 h 906"/>
                <a:gd name="T34" fmla="*/ 398462 w 380"/>
                <a:gd name="T35" fmla="*/ 49212 h 906"/>
                <a:gd name="T36" fmla="*/ 465138 w 380"/>
                <a:gd name="T37" fmla="*/ 31750 h 906"/>
                <a:gd name="T38" fmla="*/ 536575 w 380"/>
                <a:gd name="T39" fmla="*/ 22225 h 906"/>
                <a:gd name="T40" fmla="*/ 569913 w 380"/>
                <a:gd name="T41" fmla="*/ 15875 h 906"/>
                <a:gd name="T42" fmla="*/ 573088 w 380"/>
                <a:gd name="T43" fmla="*/ 12700 h 906"/>
                <a:gd name="T44" fmla="*/ 573088 w 380"/>
                <a:gd name="T45" fmla="*/ 6350 h 906"/>
                <a:gd name="T46" fmla="*/ 576263 w 380"/>
                <a:gd name="T47" fmla="*/ 3175 h 906"/>
                <a:gd name="T48" fmla="*/ 0 w 380"/>
                <a:gd name="T49" fmla="*/ 1100138 h 906"/>
                <a:gd name="T50" fmla="*/ 30163 w 380"/>
                <a:gd name="T51" fmla="*/ 1149350 h 906"/>
                <a:gd name="T52" fmla="*/ 76200 w 380"/>
                <a:gd name="T53" fmla="*/ 1200150 h 906"/>
                <a:gd name="T54" fmla="*/ 123825 w 380"/>
                <a:gd name="T55" fmla="*/ 1249363 h 906"/>
                <a:gd name="T56" fmla="*/ 176212 w 380"/>
                <a:gd name="T57" fmla="*/ 1295400 h 906"/>
                <a:gd name="T58" fmla="*/ 234950 w 380"/>
                <a:gd name="T59" fmla="*/ 1331913 h 906"/>
                <a:gd name="T60" fmla="*/ 295275 w 380"/>
                <a:gd name="T61" fmla="*/ 1365250 h 906"/>
                <a:gd name="T62" fmla="*/ 358775 w 380"/>
                <a:gd name="T63" fmla="*/ 1392238 h 906"/>
                <a:gd name="T64" fmla="*/ 425450 w 380"/>
                <a:gd name="T65" fmla="*/ 1414463 h 906"/>
                <a:gd name="T66" fmla="*/ 496888 w 380"/>
                <a:gd name="T67" fmla="*/ 1428750 h 906"/>
                <a:gd name="T68" fmla="*/ 569913 w 380"/>
                <a:gd name="T69" fmla="*/ 1435100 h 906"/>
                <a:gd name="T70" fmla="*/ 600075 w 380"/>
                <a:gd name="T71" fmla="*/ 1435100 h 906"/>
                <a:gd name="T72" fmla="*/ 600075 w 380"/>
                <a:gd name="T73" fmla="*/ 1428750 h 906"/>
                <a:gd name="T74" fmla="*/ 596900 w 380"/>
                <a:gd name="T75" fmla="*/ 1425575 h 906"/>
                <a:gd name="T76" fmla="*/ 596900 w 380"/>
                <a:gd name="T77" fmla="*/ 1422400 h 906"/>
                <a:gd name="T78" fmla="*/ 569913 w 380"/>
                <a:gd name="T79" fmla="*/ 1420813 h 906"/>
                <a:gd name="T80" fmla="*/ 500063 w 380"/>
                <a:gd name="T81" fmla="*/ 1411288 h 906"/>
                <a:gd name="T82" fmla="*/ 431800 w 380"/>
                <a:gd name="T83" fmla="*/ 1398588 h 906"/>
                <a:gd name="T84" fmla="*/ 365125 w 380"/>
                <a:gd name="T85" fmla="*/ 1377950 h 906"/>
                <a:gd name="T86" fmla="*/ 301625 w 380"/>
                <a:gd name="T87" fmla="*/ 1349375 h 906"/>
                <a:gd name="T88" fmla="*/ 242888 w 380"/>
                <a:gd name="T89" fmla="*/ 1319213 h 906"/>
                <a:gd name="T90" fmla="*/ 185737 w 380"/>
                <a:gd name="T91" fmla="*/ 1279525 h 906"/>
                <a:gd name="T92" fmla="*/ 133350 w 380"/>
                <a:gd name="T93" fmla="*/ 1236663 h 906"/>
                <a:gd name="T94" fmla="*/ 87312 w 380"/>
                <a:gd name="T95" fmla="*/ 1192213 h 906"/>
                <a:gd name="T96" fmla="*/ 46037 w 380"/>
                <a:gd name="T97" fmla="*/ 1139825 h 906"/>
                <a:gd name="T98" fmla="*/ 6350 w 380"/>
                <a:gd name="T99" fmla="*/ 1082675 h 906"/>
                <a:gd name="T100" fmla="*/ 0 w 380"/>
                <a:gd name="T101" fmla="*/ 1073150 h 906"/>
                <a:gd name="T102" fmla="*/ 0 w 380"/>
                <a:gd name="T103" fmla="*/ 1082675 h 906"/>
                <a:gd name="T104" fmla="*/ 0 w 380"/>
                <a:gd name="T105" fmla="*/ 1087438 h 906"/>
                <a:gd name="T106" fmla="*/ 0 w 380"/>
                <a:gd name="T107" fmla="*/ 1096963 h 90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80"/>
                <a:gd name="T163" fmla="*/ 0 h 906"/>
                <a:gd name="T164" fmla="*/ 380 w 380"/>
                <a:gd name="T165" fmla="*/ 906 h 90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80" h="906">
                  <a:moveTo>
                    <a:pt x="363" y="0"/>
                  </a:moveTo>
                  <a:lnTo>
                    <a:pt x="359" y="0"/>
                  </a:lnTo>
                  <a:lnTo>
                    <a:pt x="336" y="2"/>
                  </a:lnTo>
                  <a:lnTo>
                    <a:pt x="313" y="6"/>
                  </a:lnTo>
                  <a:lnTo>
                    <a:pt x="291" y="10"/>
                  </a:lnTo>
                  <a:lnTo>
                    <a:pt x="268" y="14"/>
                  </a:lnTo>
                  <a:lnTo>
                    <a:pt x="247" y="22"/>
                  </a:lnTo>
                  <a:lnTo>
                    <a:pt x="226" y="27"/>
                  </a:lnTo>
                  <a:lnTo>
                    <a:pt x="205" y="37"/>
                  </a:lnTo>
                  <a:lnTo>
                    <a:pt x="186" y="45"/>
                  </a:lnTo>
                  <a:lnTo>
                    <a:pt x="167" y="54"/>
                  </a:lnTo>
                  <a:lnTo>
                    <a:pt x="148" y="66"/>
                  </a:lnTo>
                  <a:lnTo>
                    <a:pt x="128" y="77"/>
                  </a:lnTo>
                  <a:lnTo>
                    <a:pt x="111" y="91"/>
                  </a:lnTo>
                  <a:lnTo>
                    <a:pt x="94" y="104"/>
                  </a:lnTo>
                  <a:lnTo>
                    <a:pt x="78" y="117"/>
                  </a:lnTo>
                  <a:lnTo>
                    <a:pt x="73" y="123"/>
                  </a:lnTo>
                  <a:lnTo>
                    <a:pt x="71" y="125"/>
                  </a:lnTo>
                  <a:lnTo>
                    <a:pt x="71" y="127"/>
                  </a:lnTo>
                  <a:lnTo>
                    <a:pt x="71" y="131"/>
                  </a:lnTo>
                  <a:lnTo>
                    <a:pt x="71" y="133"/>
                  </a:lnTo>
                  <a:lnTo>
                    <a:pt x="69" y="135"/>
                  </a:lnTo>
                  <a:lnTo>
                    <a:pt x="69" y="137"/>
                  </a:lnTo>
                  <a:lnTo>
                    <a:pt x="69" y="140"/>
                  </a:lnTo>
                  <a:lnTo>
                    <a:pt x="67" y="142"/>
                  </a:lnTo>
                  <a:lnTo>
                    <a:pt x="69" y="140"/>
                  </a:lnTo>
                  <a:lnTo>
                    <a:pt x="84" y="125"/>
                  </a:lnTo>
                  <a:lnTo>
                    <a:pt x="101" y="112"/>
                  </a:lnTo>
                  <a:lnTo>
                    <a:pt x="117" y="98"/>
                  </a:lnTo>
                  <a:lnTo>
                    <a:pt x="134" y="87"/>
                  </a:lnTo>
                  <a:lnTo>
                    <a:pt x="153" y="75"/>
                  </a:lnTo>
                  <a:lnTo>
                    <a:pt x="171" y="64"/>
                  </a:lnTo>
                  <a:lnTo>
                    <a:pt x="190" y="54"/>
                  </a:lnTo>
                  <a:lnTo>
                    <a:pt x="209" y="46"/>
                  </a:lnTo>
                  <a:lnTo>
                    <a:pt x="230" y="37"/>
                  </a:lnTo>
                  <a:lnTo>
                    <a:pt x="251" y="31"/>
                  </a:lnTo>
                  <a:lnTo>
                    <a:pt x="272" y="25"/>
                  </a:lnTo>
                  <a:lnTo>
                    <a:pt x="293" y="20"/>
                  </a:lnTo>
                  <a:lnTo>
                    <a:pt x="315" y="16"/>
                  </a:lnTo>
                  <a:lnTo>
                    <a:pt x="338" y="14"/>
                  </a:lnTo>
                  <a:lnTo>
                    <a:pt x="359" y="12"/>
                  </a:lnTo>
                  <a:lnTo>
                    <a:pt x="359" y="10"/>
                  </a:lnTo>
                  <a:lnTo>
                    <a:pt x="361" y="8"/>
                  </a:lnTo>
                  <a:lnTo>
                    <a:pt x="361" y="6"/>
                  </a:lnTo>
                  <a:lnTo>
                    <a:pt x="361" y="4"/>
                  </a:lnTo>
                  <a:lnTo>
                    <a:pt x="363" y="4"/>
                  </a:lnTo>
                  <a:lnTo>
                    <a:pt x="363" y="2"/>
                  </a:lnTo>
                  <a:lnTo>
                    <a:pt x="363" y="0"/>
                  </a:lnTo>
                  <a:close/>
                  <a:moveTo>
                    <a:pt x="0" y="693"/>
                  </a:moveTo>
                  <a:lnTo>
                    <a:pt x="7" y="707"/>
                  </a:lnTo>
                  <a:lnTo>
                    <a:pt x="19" y="724"/>
                  </a:lnTo>
                  <a:lnTo>
                    <a:pt x="32" y="741"/>
                  </a:lnTo>
                  <a:lnTo>
                    <a:pt x="48" y="756"/>
                  </a:lnTo>
                  <a:lnTo>
                    <a:pt x="61" y="772"/>
                  </a:lnTo>
                  <a:lnTo>
                    <a:pt x="78" y="787"/>
                  </a:lnTo>
                  <a:lnTo>
                    <a:pt x="94" y="802"/>
                  </a:lnTo>
                  <a:lnTo>
                    <a:pt x="111" y="816"/>
                  </a:lnTo>
                  <a:lnTo>
                    <a:pt x="128" y="827"/>
                  </a:lnTo>
                  <a:lnTo>
                    <a:pt x="148" y="839"/>
                  </a:lnTo>
                  <a:lnTo>
                    <a:pt x="167" y="850"/>
                  </a:lnTo>
                  <a:lnTo>
                    <a:pt x="186" y="860"/>
                  </a:lnTo>
                  <a:lnTo>
                    <a:pt x="205" y="870"/>
                  </a:lnTo>
                  <a:lnTo>
                    <a:pt x="226" y="877"/>
                  </a:lnTo>
                  <a:lnTo>
                    <a:pt x="247" y="885"/>
                  </a:lnTo>
                  <a:lnTo>
                    <a:pt x="268" y="891"/>
                  </a:lnTo>
                  <a:lnTo>
                    <a:pt x="291" y="896"/>
                  </a:lnTo>
                  <a:lnTo>
                    <a:pt x="313" y="900"/>
                  </a:lnTo>
                  <a:lnTo>
                    <a:pt x="336" y="902"/>
                  </a:lnTo>
                  <a:lnTo>
                    <a:pt x="359" y="904"/>
                  </a:lnTo>
                  <a:lnTo>
                    <a:pt x="380" y="906"/>
                  </a:lnTo>
                  <a:lnTo>
                    <a:pt x="378" y="904"/>
                  </a:lnTo>
                  <a:lnTo>
                    <a:pt x="378" y="902"/>
                  </a:lnTo>
                  <a:lnTo>
                    <a:pt x="378" y="900"/>
                  </a:lnTo>
                  <a:lnTo>
                    <a:pt x="376" y="898"/>
                  </a:lnTo>
                  <a:lnTo>
                    <a:pt x="376" y="896"/>
                  </a:lnTo>
                  <a:lnTo>
                    <a:pt x="376" y="895"/>
                  </a:lnTo>
                  <a:lnTo>
                    <a:pt x="359" y="895"/>
                  </a:lnTo>
                  <a:lnTo>
                    <a:pt x="338" y="893"/>
                  </a:lnTo>
                  <a:lnTo>
                    <a:pt x="315" y="889"/>
                  </a:lnTo>
                  <a:lnTo>
                    <a:pt x="293" y="885"/>
                  </a:lnTo>
                  <a:lnTo>
                    <a:pt x="272" y="881"/>
                  </a:lnTo>
                  <a:lnTo>
                    <a:pt x="251" y="875"/>
                  </a:lnTo>
                  <a:lnTo>
                    <a:pt x="230" y="868"/>
                  </a:lnTo>
                  <a:lnTo>
                    <a:pt x="209" y="860"/>
                  </a:lnTo>
                  <a:lnTo>
                    <a:pt x="190" y="850"/>
                  </a:lnTo>
                  <a:lnTo>
                    <a:pt x="171" y="841"/>
                  </a:lnTo>
                  <a:lnTo>
                    <a:pt x="153" y="831"/>
                  </a:lnTo>
                  <a:lnTo>
                    <a:pt x="134" y="820"/>
                  </a:lnTo>
                  <a:lnTo>
                    <a:pt x="117" y="806"/>
                  </a:lnTo>
                  <a:lnTo>
                    <a:pt x="101" y="793"/>
                  </a:lnTo>
                  <a:lnTo>
                    <a:pt x="84" y="779"/>
                  </a:lnTo>
                  <a:lnTo>
                    <a:pt x="69" y="766"/>
                  </a:lnTo>
                  <a:lnTo>
                    <a:pt x="55" y="751"/>
                  </a:lnTo>
                  <a:lnTo>
                    <a:pt x="40" y="733"/>
                  </a:lnTo>
                  <a:lnTo>
                    <a:pt x="29" y="718"/>
                  </a:lnTo>
                  <a:lnTo>
                    <a:pt x="15" y="699"/>
                  </a:lnTo>
                  <a:lnTo>
                    <a:pt x="4" y="682"/>
                  </a:lnTo>
                  <a:lnTo>
                    <a:pt x="0" y="674"/>
                  </a:lnTo>
                  <a:lnTo>
                    <a:pt x="0" y="676"/>
                  </a:lnTo>
                  <a:lnTo>
                    <a:pt x="0" y="680"/>
                  </a:lnTo>
                  <a:lnTo>
                    <a:pt x="0" y="682"/>
                  </a:lnTo>
                  <a:lnTo>
                    <a:pt x="0" y="683"/>
                  </a:lnTo>
                  <a:lnTo>
                    <a:pt x="0" y="685"/>
                  </a:lnTo>
                  <a:lnTo>
                    <a:pt x="0" y="689"/>
                  </a:lnTo>
                  <a:lnTo>
                    <a:pt x="0" y="691"/>
                  </a:lnTo>
                  <a:lnTo>
                    <a:pt x="0" y="693"/>
                  </a:lnTo>
                  <a:close/>
                </a:path>
              </a:pathLst>
            </a:custGeom>
            <a:solidFill>
              <a:srgbClr val="ABDDFF"/>
            </a:solidFill>
            <a:ln w="9525">
              <a:noFill/>
              <a:round/>
            </a:ln>
          </p:spPr>
          <p:txBody>
            <a:bodyPr/>
            <a:lstStyle/>
            <a:p>
              <a:endParaRPr lang="en-US"/>
            </a:p>
          </p:txBody>
        </p:sp>
        <p:sp>
          <p:nvSpPr>
            <p:cNvPr id="21744" name="Freeform 445"/>
            <p:cNvSpPr>
              <a:spLocks noEditPoints="1"/>
            </p:cNvSpPr>
            <p:nvPr/>
          </p:nvSpPr>
          <p:spPr bwMode="auto">
            <a:xfrm>
              <a:off x="5099757" y="2868595"/>
              <a:ext cx="533400" cy="1419225"/>
            </a:xfrm>
            <a:custGeom>
              <a:avLst/>
              <a:gdLst>
                <a:gd name="T0" fmla="*/ 569913 w 378"/>
                <a:gd name="T1" fmla="*/ 0 h 894"/>
                <a:gd name="T2" fmla="*/ 500063 w 378"/>
                <a:gd name="T3" fmla="*/ 6350 h 894"/>
                <a:gd name="T4" fmla="*/ 428625 w 378"/>
                <a:gd name="T5" fmla="*/ 22225 h 894"/>
                <a:gd name="T6" fmla="*/ 361950 w 378"/>
                <a:gd name="T7" fmla="*/ 42863 h 894"/>
                <a:gd name="T8" fmla="*/ 298450 w 378"/>
                <a:gd name="T9" fmla="*/ 69850 h 894"/>
                <a:gd name="T10" fmla="*/ 236538 w 378"/>
                <a:gd name="T11" fmla="*/ 101600 h 894"/>
                <a:gd name="T12" fmla="*/ 182562 w 378"/>
                <a:gd name="T13" fmla="*/ 139700 h 894"/>
                <a:gd name="T14" fmla="*/ 127000 w 378"/>
                <a:gd name="T15" fmla="*/ 182562 h 894"/>
                <a:gd name="T16" fmla="*/ 109538 w 378"/>
                <a:gd name="T17" fmla="*/ 204788 h 894"/>
                <a:gd name="T18" fmla="*/ 109538 w 378"/>
                <a:gd name="T19" fmla="*/ 212725 h 894"/>
                <a:gd name="T20" fmla="*/ 106363 w 378"/>
                <a:gd name="T21" fmla="*/ 219075 h 894"/>
                <a:gd name="T22" fmla="*/ 106363 w 378"/>
                <a:gd name="T23" fmla="*/ 228600 h 894"/>
                <a:gd name="T24" fmla="*/ 115888 w 378"/>
                <a:gd name="T25" fmla="*/ 219075 h 894"/>
                <a:gd name="T26" fmla="*/ 163512 w 378"/>
                <a:gd name="T27" fmla="*/ 174625 h 894"/>
                <a:gd name="T28" fmla="*/ 219075 w 378"/>
                <a:gd name="T29" fmla="*/ 134938 h 894"/>
                <a:gd name="T30" fmla="*/ 276225 w 378"/>
                <a:gd name="T31" fmla="*/ 101600 h 894"/>
                <a:gd name="T32" fmla="*/ 338137 w 378"/>
                <a:gd name="T33" fmla="*/ 69850 h 894"/>
                <a:gd name="T34" fmla="*/ 398462 w 378"/>
                <a:gd name="T35" fmla="*/ 49212 h 894"/>
                <a:gd name="T36" fmla="*/ 465138 w 378"/>
                <a:gd name="T37" fmla="*/ 30163 h 894"/>
                <a:gd name="T38" fmla="*/ 536575 w 378"/>
                <a:gd name="T39" fmla="*/ 19050 h 894"/>
                <a:gd name="T40" fmla="*/ 566738 w 378"/>
                <a:gd name="T41" fmla="*/ 15875 h 894"/>
                <a:gd name="T42" fmla="*/ 569913 w 378"/>
                <a:gd name="T43" fmla="*/ 12700 h 894"/>
                <a:gd name="T44" fmla="*/ 569913 w 378"/>
                <a:gd name="T45" fmla="*/ 6350 h 894"/>
                <a:gd name="T46" fmla="*/ 573088 w 378"/>
                <a:gd name="T47" fmla="*/ 3175 h 894"/>
                <a:gd name="T48" fmla="*/ 0 w 378"/>
                <a:gd name="T49" fmla="*/ 1074738 h 894"/>
                <a:gd name="T50" fmla="*/ 17463 w 378"/>
                <a:gd name="T51" fmla="*/ 1106488 h 894"/>
                <a:gd name="T52" fmla="*/ 57150 w 378"/>
                <a:gd name="T53" fmla="*/ 1160463 h 894"/>
                <a:gd name="T54" fmla="*/ 103188 w 378"/>
                <a:gd name="T55" fmla="*/ 1212850 h 894"/>
                <a:gd name="T56" fmla="*/ 155575 w 378"/>
                <a:gd name="T57" fmla="*/ 1258888 h 894"/>
                <a:gd name="T58" fmla="*/ 209550 w 378"/>
                <a:gd name="T59" fmla="*/ 1298575 h 894"/>
                <a:gd name="T60" fmla="*/ 268288 w 378"/>
                <a:gd name="T61" fmla="*/ 1335088 h 894"/>
                <a:gd name="T62" fmla="*/ 328612 w 378"/>
                <a:gd name="T63" fmla="*/ 1362075 h 894"/>
                <a:gd name="T64" fmla="*/ 395287 w 378"/>
                <a:gd name="T65" fmla="*/ 1385888 h 894"/>
                <a:gd name="T66" fmla="*/ 461963 w 378"/>
                <a:gd name="T67" fmla="*/ 1404938 h 894"/>
                <a:gd name="T68" fmla="*/ 533400 w 378"/>
                <a:gd name="T69" fmla="*/ 1416050 h 894"/>
                <a:gd name="T70" fmla="*/ 600075 w 378"/>
                <a:gd name="T71" fmla="*/ 1419225 h 894"/>
                <a:gd name="T72" fmla="*/ 596900 w 378"/>
                <a:gd name="T73" fmla="*/ 1412875 h 894"/>
                <a:gd name="T74" fmla="*/ 596900 w 378"/>
                <a:gd name="T75" fmla="*/ 1411288 h 894"/>
                <a:gd name="T76" fmla="*/ 593725 w 378"/>
                <a:gd name="T77" fmla="*/ 1408113 h 894"/>
                <a:gd name="T78" fmla="*/ 593725 w 378"/>
                <a:gd name="T79" fmla="*/ 1401763 h 894"/>
                <a:gd name="T80" fmla="*/ 536575 w 378"/>
                <a:gd name="T81" fmla="*/ 1398588 h 894"/>
                <a:gd name="T82" fmla="*/ 465138 w 378"/>
                <a:gd name="T83" fmla="*/ 1389063 h 894"/>
                <a:gd name="T84" fmla="*/ 398462 w 378"/>
                <a:gd name="T85" fmla="*/ 1371600 h 894"/>
                <a:gd name="T86" fmla="*/ 338137 w 378"/>
                <a:gd name="T87" fmla="*/ 1346200 h 894"/>
                <a:gd name="T88" fmla="*/ 276225 w 378"/>
                <a:gd name="T89" fmla="*/ 1319213 h 894"/>
                <a:gd name="T90" fmla="*/ 219075 w 378"/>
                <a:gd name="T91" fmla="*/ 1282700 h 894"/>
                <a:gd name="T92" fmla="*/ 163512 w 378"/>
                <a:gd name="T93" fmla="*/ 1243013 h 894"/>
                <a:gd name="T94" fmla="*/ 115888 w 378"/>
                <a:gd name="T95" fmla="*/ 1200150 h 894"/>
                <a:gd name="T96" fmla="*/ 73025 w 378"/>
                <a:gd name="T97" fmla="*/ 1149350 h 894"/>
                <a:gd name="T98" fmla="*/ 33338 w 378"/>
                <a:gd name="T99" fmla="*/ 1096963 h 894"/>
                <a:gd name="T100" fmla="*/ 0 w 378"/>
                <a:gd name="T101" fmla="*/ 1044575 h 894"/>
                <a:gd name="T102" fmla="*/ 0 w 378"/>
                <a:gd name="T103" fmla="*/ 1050925 h 894"/>
                <a:gd name="T104" fmla="*/ 0 w 378"/>
                <a:gd name="T105" fmla="*/ 1060450 h 894"/>
                <a:gd name="T106" fmla="*/ 0 w 378"/>
                <a:gd name="T107" fmla="*/ 1069975 h 894"/>
                <a:gd name="T108" fmla="*/ 0 w 378"/>
                <a:gd name="T109" fmla="*/ 1074738 h 89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78"/>
                <a:gd name="T166" fmla="*/ 0 h 894"/>
                <a:gd name="T167" fmla="*/ 378 w 378"/>
                <a:gd name="T168" fmla="*/ 894 h 89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78" h="894">
                  <a:moveTo>
                    <a:pt x="361" y="0"/>
                  </a:moveTo>
                  <a:lnTo>
                    <a:pt x="359" y="0"/>
                  </a:lnTo>
                  <a:lnTo>
                    <a:pt x="336" y="2"/>
                  </a:lnTo>
                  <a:lnTo>
                    <a:pt x="315" y="4"/>
                  </a:lnTo>
                  <a:lnTo>
                    <a:pt x="291" y="8"/>
                  </a:lnTo>
                  <a:lnTo>
                    <a:pt x="270" y="14"/>
                  </a:lnTo>
                  <a:lnTo>
                    <a:pt x="249" y="19"/>
                  </a:lnTo>
                  <a:lnTo>
                    <a:pt x="228" y="27"/>
                  </a:lnTo>
                  <a:lnTo>
                    <a:pt x="207" y="35"/>
                  </a:lnTo>
                  <a:lnTo>
                    <a:pt x="188" y="44"/>
                  </a:lnTo>
                  <a:lnTo>
                    <a:pt x="169" y="54"/>
                  </a:lnTo>
                  <a:lnTo>
                    <a:pt x="149" y="64"/>
                  </a:lnTo>
                  <a:lnTo>
                    <a:pt x="132" y="77"/>
                  </a:lnTo>
                  <a:lnTo>
                    <a:pt x="115" y="88"/>
                  </a:lnTo>
                  <a:lnTo>
                    <a:pt x="98" y="102"/>
                  </a:lnTo>
                  <a:lnTo>
                    <a:pt x="80" y="115"/>
                  </a:lnTo>
                  <a:lnTo>
                    <a:pt x="71" y="127"/>
                  </a:lnTo>
                  <a:lnTo>
                    <a:pt x="69" y="129"/>
                  </a:lnTo>
                  <a:lnTo>
                    <a:pt x="69" y="131"/>
                  </a:lnTo>
                  <a:lnTo>
                    <a:pt x="69" y="134"/>
                  </a:lnTo>
                  <a:lnTo>
                    <a:pt x="67" y="136"/>
                  </a:lnTo>
                  <a:lnTo>
                    <a:pt x="67" y="138"/>
                  </a:lnTo>
                  <a:lnTo>
                    <a:pt x="67" y="142"/>
                  </a:lnTo>
                  <a:lnTo>
                    <a:pt x="67" y="144"/>
                  </a:lnTo>
                  <a:lnTo>
                    <a:pt x="65" y="146"/>
                  </a:lnTo>
                  <a:lnTo>
                    <a:pt x="73" y="138"/>
                  </a:lnTo>
                  <a:lnTo>
                    <a:pt x="88" y="123"/>
                  </a:lnTo>
                  <a:lnTo>
                    <a:pt x="103" y="110"/>
                  </a:lnTo>
                  <a:lnTo>
                    <a:pt x="121" y="96"/>
                  </a:lnTo>
                  <a:lnTo>
                    <a:pt x="138" y="85"/>
                  </a:lnTo>
                  <a:lnTo>
                    <a:pt x="155" y="73"/>
                  </a:lnTo>
                  <a:lnTo>
                    <a:pt x="174" y="64"/>
                  </a:lnTo>
                  <a:lnTo>
                    <a:pt x="192" y="54"/>
                  </a:lnTo>
                  <a:lnTo>
                    <a:pt x="213" y="44"/>
                  </a:lnTo>
                  <a:lnTo>
                    <a:pt x="232" y="37"/>
                  </a:lnTo>
                  <a:lnTo>
                    <a:pt x="251" y="31"/>
                  </a:lnTo>
                  <a:lnTo>
                    <a:pt x="272" y="23"/>
                  </a:lnTo>
                  <a:lnTo>
                    <a:pt x="293" y="19"/>
                  </a:lnTo>
                  <a:lnTo>
                    <a:pt x="315" y="16"/>
                  </a:lnTo>
                  <a:lnTo>
                    <a:pt x="338" y="12"/>
                  </a:lnTo>
                  <a:lnTo>
                    <a:pt x="357" y="12"/>
                  </a:lnTo>
                  <a:lnTo>
                    <a:pt x="357" y="10"/>
                  </a:lnTo>
                  <a:lnTo>
                    <a:pt x="359" y="8"/>
                  </a:lnTo>
                  <a:lnTo>
                    <a:pt x="359" y="6"/>
                  </a:lnTo>
                  <a:lnTo>
                    <a:pt x="359" y="4"/>
                  </a:lnTo>
                  <a:lnTo>
                    <a:pt x="361" y="2"/>
                  </a:lnTo>
                  <a:lnTo>
                    <a:pt x="361" y="0"/>
                  </a:lnTo>
                  <a:close/>
                  <a:moveTo>
                    <a:pt x="0" y="677"/>
                  </a:moveTo>
                  <a:lnTo>
                    <a:pt x="0" y="679"/>
                  </a:lnTo>
                  <a:lnTo>
                    <a:pt x="11" y="697"/>
                  </a:lnTo>
                  <a:lnTo>
                    <a:pt x="23" y="714"/>
                  </a:lnTo>
                  <a:lnTo>
                    <a:pt x="36" y="731"/>
                  </a:lnTo>
                  <a:lnTo>
                    <a:pt x="52" y="747"/>
                  </a:lnTo>
                  <a:lnTo>
                    <a:pt x="65" y="764"/>
                  </a:lnTo>
                  <a:lnTo>
                    <a:pt x="80" y="777"/>
                  </a:lnTo>
                  <a:lnTo>
                    <a:pt x="98" y="793"/>
                  </a:lnTo>
                  <a:lnTo>
                    <a:pt x="115" y="804"/>
                  </a:lnTo>
                  <a:lnTo>
                    <a:pt x="132" y="818"/>
                  </a:lnTo>
                  <a:lnTo>
                    <a:pt x="149" y="829"/>
                  </a:lnTo>
                  <a:lnTo>
                    <a:pt x="169" y="841"/>
                  </a:lnTo>
                  <a:lnTo>
                    <a:pt x="188" y="850"/>
                  </a:lnTo>
                  <a:lnTo>
                    <a:pt x="207" y="858"/>
                  </a:lnTo>
                  <a:lnTo>
                    <a:pt x="228" y="867"/>
                  </a:lnTo>
                  <a:lnTo>
                    <a:pt x="249" y="873"/>
                  </a:lnTo>
                  <a:lnTo>
                    <a:pt x="270" y="879"/>
                  </a:lnTo>
                  <a:lnTo>
                    <a:pt x="291" y="885"/>
                  </a:lnTo>
                  <a:lnTo>
                    <a:pt x="315" y="889"/>
                  </a:lnTo>
                  <a:lnTo>
                    <a:pt x="336" y="892"/>
                  </a:lnTo>
                  <a:lnTo>
                    <a:pt x="359" y="892"/>
                  </a:lnTo>
                  <a:lnTo>
                    <a:pt x="378" y="894"/>
                  </a:lnTo>
                  <a:lnTo>
                    <a:pt x="376" y="892"/>
                  </a:lnTo>
                  <a:lnTo>
                    <a:pt x="376" y="890"/>
                  </a:lnTo>
                  <a:lnTo>
                    <a:pt x="376" y="889"/>
                  </a:lnTo>
                  <a:lnTo>
                    <a:pt x="374" y="887"/>
                  </a:lnTo>
                  <a:lnTo>
                    <a:pt x="374" y="885"/>
                  </a:lnTo>
                  <a:lnTo>
                    <a:pt x="374" y="883"/>
                  </a:lnTo>
                  <a:lnTo>
                    <a:pt x="359" y="883"/>
                  </a:lnTo>
                  <a:lnTo>
                    <a:pt x="338" y="881"/>
                  </a:lnTo>
                  <a:lnTo>
                    <a:pt x="315" y="879"/>
                  </a:lnTo>
                  <a:lnTo>
                    <a:pt x="293" y="875"/>
                  </a:lnTo>
                  <a:lnTo>
                    <a:pt x="272" y="869"/>
                  </a:lnTo>
                  <a:lnTo>
                    <a:pt x="251" y="864"/>
                  </a:lnTo>
                  <a:lnTo>
                    <a:pt x="232" y="856"/>
                  </a:lnTo>
                  <a:lnTo>
                    <a:pt x="213" y="848"/>
                  </a:lnTo>
                  <a:lnTo>
                    <a:pt x="192" y="841"/>
                  </a:lnTo>
                  <a:lnTo>
                    <a:pt x="174" y="831"/>
                  </a:lnTo>
                  <a:lnTo>
                    <a:pt x="155" y="819"/>
                  </a:lnTo>
                  <a:lnTo>
                    <a:pt x="138" y="808"/>
                  </a:lnTo>
                  <a:lnTo>
                    <a:pt x="121" y="796"/>
                  </a:lnTo>
                  <a:lnTo>
                    <a:pt x="103" y="783"/>
                  </a:lnTo>
                  <a:lnTo>
                    <a:pt x="88" y="770"/>
                  </a:lnTo>
                  <a:lnTo>
                    <a:pt x="73" y="756"/>
                  </a:lnTo>
                  <a:lnTo>
                    <a:pt x="59" y="741"/>
                  </a:lnTo>
                  <a:lnTo>
                    <a:pt x="46" y="724"/>
                  </a:lnTo>
                  <a:lnTo>
                    <a:pt x="32" y="708"/>
                  </a:lnTo>
                  <a:lnTo>
                    <a:pt x="21" y="691"/>
                  </a:lnTo>
                  <a:lnTo>
                    <a:pt x="9" y="674"/>
                  </a:lnTo>
                  <a:lnTo>
                    <a:pt x="0" y="658"/>
                  </a:lnTo>
                  <a:lnTo>
                    <a:pt x="0" y="660"/>
                  </a:lnTo>
                  <a:lnTo>
                    <a:pt x="0" y="662"/>
                  </a:lnTo>
                  <a:lnTo>
                    <a:pt x="0" y="666"/>
                  </a:lnTo>
                  <a:lnTo>
                    <a:pt x="0" y="668"/>
                  </a:lnTo>
                  <a:lnTo>
                    <a:pt x="0" y="670"/>
                  </a:lnTo>
                  <a:lnTo>
                    <a:pt x="0" y="674"/>
                  </a:lnTo>
                  <a:lnTo>
                    <a:pt x="0" y="676"/>
                  </a:lnTo>
                  <a:lnTo>
                    <a:pt x="0" y="677"/>
                  </a:lnTo>
                  <a:close/>
                </a:path>
              </a:pathLst>
            </a:custGeom>
            <a:solidFill>
              <a:srgbClr val="ACDDFF"/>
            </a:solidFill>
            <a:ln w="9525">
              <a:noFill/>
              <a:round/>
            </a:ln>
          </p:spPr>
          <p:txBody>
            <a:bodyPr/>
            <a:lstStyle/>
            <a:p>
              <a:endParaRPr lang="en-US"/>
            </a:p>
          </p:txBody>
        </p:sp>
        <p:sp>
          <p:nvSpPr>
            <p:cNvPr id="21745" name="Freeform 446"/>
            <p:cNvSpPr>
              <a:spLocks noEditPoints="1"/>
            </p:cNvSpPr>
            <p:nvPr/>
          </p:nvSpPr>
          <p:spPr bwMode="auto">
            <a:xfrm>
              <a:off x="5099755" y="2878117"/>
              <a:ext cx="530578" cy="1401762"/>
            </a:xfrm>
            <a:custGeom>
              <a:avLst/>
              <a:gdLst>
                <a:gd name="T0" fmla="*/ 536575 w 376"/>
                <a:gd name="T1" fmla="*/ 3175 h 883"/>
                <a:gd name="T2" fmla="*/ 465138 w 376"/>
                <a:gd name="T3" fmla="*/ 12700 h 883"/>
                <a:gd name="T4" fmla="*/ 398462 w 376"/>
                <a:gd name="T5" fmla="*/ 30162 h 883"/>
                <a:gd name="T6" fmla="*/ 331787 w 376"/>
                <a:gd name="T7" fmla="*/ 53975 h 883"/>
                <a:gd name="T8" fmla="*/ 271463 w 376"/>
                <a:gd name="T9" fmla="*/ 82550 h 883"/>
                <a:gd name="T10" fmla="*/ 212725 w 376"/>
                <a:gd name="T11" fmla="*/ 119062 h 883"/>
                <a:gd name="T12" fmla="*/ 160337 w 376"/>
                <a:gd name="T13" fmla="*/ 158750 h 883"/>
                <a:gd name="T14" fmla="*/ 109538 w 376"/>
                <a:gd name="T15" fmla="*/ 203200 h 883"/>
                <a:gd name="T16" fmla="*/ 106363 w 376"/>
                <a:gd name="T17" fmla="*/ 209550 h 883"/>
                <a:gd name="T18" fmla="*/ 106363 w 376"/>
                <a:gd name="T19" fmla="*/ 219075 h 883"/>
                <a:gd name="T20" fmla="*/ 103188 w 376"/>
                <a:gd name="T21" fmla="*/ 225425 h 883"/>
                <a:gd name="T22" fmla="*/ 100012 w 376"/>
                <a:gd name="T23" fmla="*/ 234950 h 883"/>
                <a:gd name="T24" fmla="*/ 122238 w 376"/>
                <a:gd name="T25" fmla="*/ 215900 h 883"/>
                <a:gd name="T26" fmla="*/ 169862 w 376"/>
                <a:gd name="T27" fmla="*/ 169862 h 883"/>
                <a:gd name="T28" fmla="*/ 222250 w 376"/>
                <a:gd name="T29" fmla="*/ 130175 h 883"/>
                <a:gd name="T30" fmla="*/ 279400 w 376"/>
                <a:gd name="T31" fmla="*/ 96837 h 883"/>
                <a:gd name="T32" fmla="*/ 341312 w 376"/>
                <a:gd name="T33" fmla="*/ 69850 h 883"/>
                <a:gd name="T34" fmla="*/ 401637 w 376"/>
                <a:gd name="T35" fmla="*/ 46037 h 883"/>
                <a:gd name="T36" fmla="*/ 468313 w 376"/>
                <a:gd name="T37" fmla="*/ 30162 h 883"/>
                <a:gd name="T38" fmla="*/ 536575 w 376"/>
                <a:gd name="T39" fmla="*/ 17462 h 883"/>
                <a:gd name="T40" fmla="*/ 566738 w 376"/>
                <a:gd name="T41" fmla="*/ 15875 h 883"/>
                <a:gd name="T42" fmla="*/ 566738 w 376"/>
                <a:gd name="T43" fmla="*/ 9525 h 883"/>
                <a:gd name="T44" fmla="*/ 566738 w 376"/>
                <a:gd name="T45" fmla="*/ 6350 h 883"/>
                <a:gd name="T46" fmla="*/ 569913 w 376"/>
                <a:gd name="T47" fmla="*/ 3175 h 883"/>
                <a:gd name="T48" fmla="*/ 0 w 376"/>
                <a:gd name="T49" fmla="*/ 1050925 h 883"/>
                <a:gd name="T50" fmla="*/ 23812 w 376"/>
                <a:gd name="T51" fmla="*/ 1090612 h 883"/>
                <a:gd name="T52" fmla="*/ 63500 w 376"/>
                <a:gd name="T53" fmla="*/ 1144587 h 883"/>
                <a:gd name="T54" fmla="*/ 109538 w 376"/>
                <a:gd name="T55" fmla="*/ 1196975 h 883"/>
                <a:gd name="T56" fmla="*/ 160337 w 376"/>
                <a:gd name="T57" fmla="*/ 1239837 h 883"/>
                <a:gd name="T58" fmla="*/ 212725 w 376"/>
                <a:gd name="T59" fmla="*/ 1282700 h 883"/>
                <a:gd name="T60" fmla="*/ 271463 w 376"/>
                <a:gd name="T61" fmla="*/ 1316037 h 883"/>
                <a:gd name="T62" fmla="*/ 331787 w 376"/>
                <a:gd name="T63" fmla="*/ 1346200 h 883"/>
                <a:gd name="T64" fmla="*/ 398462 w 376"/>
                <a:gd name="T65" fmla="*/ 1370012 h 883"/>
                <a:gd name="T66" fmla="*/ 465138 w 376"/>
                <a:gd name="T67" fmla="*/ 1385887 h 883"/>
                <a:gd name="T68" fmla="*/ 536575 w 376"/>
                <a:gd name="T69" fmla="*/ 1398587 h 883"/>
                <a:gd name="T70" fmla="*/ 596900 w 376"/>
                <a:gd name="T71" fmla="*/ 1401762 h 883"/>
                <a:gd name="T72" fmla="*/ 593725 w 376"/>
                <a:gd name="T73" fmla="*/ 1398587 h 883"/>
                <a:gd name="T74" fmla="*/ 593725 w 376"/>
                <a:gd name="T75" fmla="*/ 1392237 h 883"/>
                <a:gd name="T76" fmla="*/ 590550 w 376"/>
                <a:gd name="T77" fmla="*/ 1389062 h 883"/>
                <a:gd name="T78" fmla="*/ 590550 w 376"/>
                <a:gd name="T79" fmla="*/ 1382712 h 883"/>
                <a:gd name="T80" fmla="*/ 536575 w 376"/>
                <a:gd name="T81" fmla="*/ 1379537 h 883"/>
                <a:gd name="T82" fmla="*/ 468313 w 376"/>
                <a:gd name="T83" fmla="*/ 1370012 h 883"/>
                <a:gd name="T84" fmla="*/ 401637 w 376"/>
                <a:gd name="T85" fmla="*/ 1352550 h 883"/>
                <a:gd name="T86" fmla="*/ 341312 w 376"/>
                <a:gd name="T87" fmla="*/ 1330325 h 883"/>
                <a:gd name="T88" fmla="*/ 279400 w 376"/>
                <a:gd name="T89" fmla="*/ 1300162 h 883"/>
                <a:gd name="T90" fmla="*/ 222250 w 376"/>
                <a:gd name="T91" fmla="*/ 1266825 h 883"/>
                <a:gd name="T92" fmla="*/ 169862 w 376"/>
                <a:gd name="T93" fmla="*/ 1227137 h 883"/>
                <a:gd name="T94" fmla="*/ 122238 w 376"/>
                <a:gd name="T95" fmla="*/ 1184275 h 883"/>
                <a:gd name="T96" fmla="*/ 79375 w 376"/>
                <a:gd name="T97" fmla="*/ 1136650 h 883"/>
                <a:gd name="T98" fmla="*/ 39687 w 376"/>
                <a:gd name="T99" fmla="*/ 1081087 h 883"/>
                <a:gd name="T100" fmla="*/ 6350 w 376"/>
                <a:gd name="T101" fmla="*/ 1027112 h 883"/>
                <a:gd name="T102" fmla="*/ 0 w 376"/>
                <a:gd name="T103" fmla="*/ 1023937 h 883"/>
                <a:gd name="T104" fmla="*/ 0 w 376"/>
                <a:gd name="T105" fmla="*/ 1028700 h 883"/>
                <a:gd name="T106" fmla="*/ 0 w 376"/>
                <a:gd name="T107" fmla="*/ 1038225 h 883"/>
                <a:gd name="T108" fmla="*/ 0 w 376"/>
                <a:gd name="T109" fmla="*/ 1047750 h 8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76"/>
                <a:gd name="T166" fmla="*/ 0 h 883"/>
                <a:gd name="T167" fmla="*/ 376 w 376"/>
                <a:gd name="T168" fmla="*/ 883 h 8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76" h="883">
                  <a:moveTo>
                    <a:pt x="359" y="0"/>
                  </a:moveTo>
                  <a:lnTo>
                    <a:pt x="338" y="2"/>
                  </a:lnTo>
                  <a:lnTo>
                    <a:pt x="315" y="4"/>
                  </a:lnTo>
                  <a:lnTo>
                    <a:pt x="293" y="8"/>
                  </a:lnTo>
                  <a:lnTo>
                    <a:pt x="272" y="13"/>
                  </a:lnTo>
                  <a:lnTo>
                    <a:pt x="251" y="19"/>
                  </a:lnTo>
                  <a:lnTo>
                    <a:pt x="230" y="25"/>
                  </a:lnTo>
                  <a:lnTo>
                    <a:pt x="209" y="34"/>
                  </a:lnTo>
                  <a:lnTo>
                    <a:pt x="190" y="42"/>
                  </a:lnTo>
                  <a:lnTo>
                    <a:pt x="171" y="52"/>
                  </a:lnTo>
                  <a:lnTo>
                    <a:pt x="153" y="63"/>
                  </a:lnTo>
                  <a:lnTo>
                    <a:pt x="134" y="75"/>
                  </a:lnTo>
                  <a:lnTo>
                    <a:pt x="117" y="86"/>
                  </a:lnTo>
                  <a:lnTo>
                    <a:pt x="101" y="100"/>
                  </a:lnTo>
                  <a:lnTo>
                    <a:pt x="84" y="113"/>
                  </a:lnTo>
                  <a:lnTo>
                    <a:pt x="69" y="128"/>
                  </a:lnTo>
                  <a:lnTo>
                    <a:pt x="67" y="130"/>
                  </a:lnTo>
                  <a:lnTo>
                    <a:pt x="67" y="132"/>
                  </a:lnTo>
                  <a:lnTo>
                    <a:pt x="67" y="136"/>
                  </a:lnTo>
                  <a:lnTo>
                    <a:pt x="67" y="138"/>
                  </a:lnTo>
                  <a:lnTo>
                    <a:pt x="65" y="140"/>
                  </a:lnTo>
                  <a:lnTo>
                    <a:pt x="65" y="142"/>
                  </a:lnTo>
                  <a:lnTo>
                    <a:pt x="65" y="146"/>
                  </a:lnTo>
                  <a:lnTo>
                    <a:pt x="63" y="148"/>
                  </a:lnTo>
                  <a:lnTo>
                    <a:pt x="63" y="150"/>
                  </a:lnTo>
                  <a:lnTo>
                    <a:pt x="77" y="136"/>
                  </a:lnTo>
                  <a:lnTo>
                    <a:pt x="92" y="121"/>
                  </a:lnTo>
                  <a:lnTo>
                    <a:pt x="107" y="107"/>
                  </a:lnTo>
                  <a:lnTo>
                    <a:pt x="125" y="96"/>
                  </a:lnTo>
                  <a:lnTo>
                    <a:pt x="140" y="82"/>
                  </a:lnTo>
                  <a:lnTo>
                    <a:pt x="159" y="73"/>
                  </a:lnTo>
                  <a:lnTo>
                    <a:pt x="176" y="61"/>
                  </a:lnTo>
                  <a:lnTo>
                    <a:pt x="196" y="52"/>
                  </a:lnTo>
                  <a:lnTo>
                    <a:pt x="215" y="44"/>
                  </a:lnTo>
                  <a:lnTo>
                    <a:pt x="234" y="36"/>
                  </a:lnTo>
                  <a:lnTo>
                    <a:pt x="253" y="29"/>
                  </a:lnTo>
                  <a:lnTo>
                    <a:pt x="274" y="23"/>
                  </a:lnTo>
                  <a:lnTo>
                    <a:pt x="295" y="19"/>
                  </a:lnTo>
                  <a:lnTo>
                    <a:pt x="316" y="15"/>
                  </a:lnTo>
                  <a:lnTo>
                    <a:pt x="338" y="11"/>
                  </a:lnTo>
                  <a:lnTo>
                    <a:pt x="355" y="11"/>
                  </a:lnTo>
                  <a:lnTo>
                    <a:pt x="357" y="10"/>
                  </a:lnTo>
                  <a:lnTo>
                    <a:pt x="357" y="8"/>
                  </a:lnTo>
                  <a:lnTo>
                    <a:pt x="357" y="6"/>
                  </a:lnTo>
                  <a:lnTo>
                    <a:pt x="357" y="4"/>
                  </a:lnTo>
                  <a:lnTo>
                    <a:pt x="359" y="2"/>
                  </a:lnTo>
                  <a:lnTo>
                    <a:pt x="359" y="0"/>
                  </a:lnTo>
                  <a:close/>
                  <a:moveTo>
                    <a:pt x="0" y="662"/>
                  </a:moveTo>
                  <a:lnTo>
                    <a:pt x="4" y="670"/>
                  </a:lnTo>
                  <a:lnTo>
                    <a:pt x="15" y="687"/>
                  </a:lnTo>
                  <a:lnTo>
                    <a:pt x="29" y="706"/>
                  </a:lnTo>
                  <a:lnTo>
                    <a:pt x="40" y="721"/>
                  </a:lnTo>
                  <a:lnTo>
                    <a:pt x="55" y="739"/>
                  </a:lnTo>
                  <a:lnTo>
                    <a:pt x="69" y="754"/>
                  </a:lnTo>
                  <a:lnTo>
                    <a:pt x="84" y="767"/>
                  </a:lnTo>
                  <a:lnTo>
                    <a:pt x="101" y="781"/>
                  </a:lnTo>
                  <a:lnTo>
                    <a:pt x="117" y="794"/>
                  </a:lnTo>
                  <a:lnTo>
                    <a:pt x="134" y="808"/>
                  </a:lnTo>
                  <a:lnTo>
                    <a:pt x="153" y="819"/>
                  </a:lnTo>
                  <a:lnTo>
                    <a:pt x="171" y="829"/>
                  </a:lnTo>
                  <a:lnTo>
                    <a:pt x="190" y="838"/>
                  </a:lnTo>
                  <a:lnTo>
                    <a:pt x="209" y="848"/>
                  </a:lnTo>
                  <a:lnTo>
                    <a:pt x="230" y="856"/>
                  </a:lnTo>
                  <a:lnTo>
                    <a:pt x="251" y="863"/>
                  </a:lnTo>
                  <a:lnTo>
                    <a:pt x="272" y="869"/>
                  </a:lnTo>
                  <a:lnTo>
                    <a:pt x="293" y="873"/>
                  </a:lnTo>
                  <a:lnTo>
                    <a:pt x="315" y="877"/>
                  </a:lnTo>
                  <a:lnTo>
                    <a:pt x="338" y="881"/>
                  </a:lnTo>
                  <a:lnTo>
                    <a:pt x="359" y="883"/>
                  </a:lnTo>
                  <a:lnTo>
                    <a:pt x="376" y="883"/>
                  </a:lnTo>
                  <a:lnTo>
                    <a:pt x="374" y="881"/>
                  </a:lnTo>
                  <a:lnTo>
                    <a:pt x="374" y="879"/>
                  </a:lnTo>
                  <a:lnTo>
                    <a:pt x="374" y="877"/>
                  </a:lnTo>
                  <a:lnTo>
                    <a:pt x="372" y="875"/>
                  </a:lnTo>
                  <a:lnTo>
                    <a:pt x="372" y="873"/>
                  </a:lnTo>
                  <a:lnTo>
                    <a:pt x="372" y="871"/>
                  </a:lnTo>
                  <a:lnTo>
                    <a:pt x="361" y="871"/>
                  </a:lnTo>
                  <a:lnTo>
                    <a:pt x="338" y="869"/>
                  </a:lnTo>
                  <a:lnTo>
                    <a:pt x="316" y="867"/>
                  </a:lnTo>
                  <a:lnTo>
                    <a:pt x="295" y="863"/>
                  </a:lnTo>
                  <a:lnTo>
                    <a:pt x="274" y="858"/>
                  </a:lnTo>
                  <a:lnTo>
                    <a:pt x="253" y="852"/>
                  </a:lnTo>
                  <a:lnTo>
                    <a:pt x="234" y="846"/>
                  </a:lnTo>
                  <a:lnTo>
                    <a:pt x="215" y="838"/>
                  </a:lnTo>
                  <a:lnTo>
                    <a:pt x="196" y="829"/>
                  </a:lnTo>
                  <a:lnTo>
                    <a:pt x="176" y="819"/>
                  </a:lnTo>
                  <a:lnTo>
                    <a:pt x="159" y="810"/>
                  </a:lnTo>
                  <a:lnTo>
                    <a:pt x="140" y="798"/>
                  </a:lnTo>
                  <a:lnTo>
                    <a:pt x="125" y="787"/>
                  </a:lnTo>
                  <a:lnTo>
                    <a:pt x="107" y="773"/>
                  </a:lnTo>
                  <a:lnTo>
                    <a:pt x="92" y="760"/>
                  </a:lnTo>
                  <a:lnTo>
                    <a:pt x="77" y="746"/>
                  </a:lnTo>
                  <a:lnTo>
                    <a:pt x="63" y="731"/>
                  </a:lnTo>
                  <a:lnTo>
                    <a:pt x="50" y="716"/>
                  </a:lnTo>
                  <a:lnTo>
                    <a:pt x="36" y="698"/>
                  </a:lnTo>
                  <a:lnTo>
                    <a:pt x="25" y="681"/>
                  </a:lnTo>
                  <a:lnTo>
                    <a:pt x="13" y="664"/>
                  </a:lnTo>
                  <a:lnTo>
                    <a:pt x="4" y="647"/>
                  </a:lnTo>
                  <a:lnTo>
                    <a:pt x="0" y="641"/>
                  </a:lnTo>
                  <a:lnTo>
                    <a:pt x="0" y="645"/>
                  </a:lnTo>
                  <a:lnTo>
                    <a:pt x="0" y="647"/>
                  </a:lnTo>
                  <a:lnTo>
                    <a:pt x="0" y="648"/>
                  </a:lnTo>
                  <a:lnTo>
                    <a:pt x="0" y="652"/>
                  </a:lnTo>
                  <a:lnTo>
                    <a:pt x="0" y="654"/>
                  </a:lnTo>
                  <a:lnTo>
                    <a:pt x="0" y="656"/>
                  </a:lnTo>
                  <a:lnTo>
                    <a:pt x="0" y="660"/>
                  </a:lnTo>
                  <a:lnTo>
                    <a:pt x="0" y="662"/>
                  </a:lnTo>
                  <a:close/>
                </a:path>
              </a:pathLst>
            </a:custGeom>
            <a:solidFill>
              <a:srgbClr val="ADDEFF"/>
            </a:solidFill>
            <a:ln w="9525">
              <a:noFill/>
              <a:round/>
            </a:ln>
          </p:spPr>
          <p:txBody>
            <a:bodyPr/>
            <a:lstStyle/>
            <a:p>
              <a:endParaRPr lang="en-US"/>
            </a:p>
          </p:txBody>
        </p:sp>
        <p:sp>
          <p:nvSpPr>
            <p:cNvPr id="21746" name="Freeform 447"/>
            <p:cNvSpPr>
              <a:spLocks noEditPoints="1"/>
            </p:cNvSpPr>
            <p:nvPr/>
          </p:nvSpPr>
          <p:spPr bwMode="auto">
            <a:xfrm>
              <a:off x="5099756" y="2887642"/>
              <a:ext cx="527756" cy="1382712"/>
            </a:xfrm>
            <a:custGeom>
              <a:avLst/>
              <a:gdLst>
                <a:gd name="T0" fmla="*/ 536575 w 374"/>
                <a:gd name="T1" fmla="*/ 0 h 871"/>
                <a:gd name="T2" fmla="*/ 465138 w 374"/>
                <a:gd name="T3" fmla="*/ 11112 h 871"/>
                <a:gd name="T4" fmla="*/ 398462 w 374"/>
                <a:gd name="T5" fmla="*/ 30162 h 871"/>
                <a:gd name="T6" fmla="*/ 338137 w 374"/>
                <a:gd name="T7" fmla="*/ 50800 h 871"/>
                <a:gd name="T8" fmla="*/ 276225 w 374"/>
                <a:gd name="T9" fmla="*/ 82550 h 871"/>
                <a:gd name="T10" fmla="*/ 219075 w 374"/>
                <a:gd name="T11" fmla="*/ 115887 h 871"/>
                <a:gd name="T12" fmla="*/ 163512 w 374"/>
                <a:gd name="T13" fmla="*/ 155575 h 871"/>
                <a:gd name="T14" fmla="*/ 115888 w 374"/>
                <a:gd name="T15" fmla="*/ 200025 h 871"/>
                <a:gd name="T16" fmla="*/ 103188 w 374"/>
                <a:gd name="T17" fmla="*/ 215900 h 871"/>
                <a:gd name="T18" fmla="*/ 100012 w 374"/>
                <a:gd name="T19" fmla="*/ 225425 h 871"/>
                <a:gd name="T20" fmla="*/ 100012 w 374"/>
                <a:gd name="T21" fmla="*/ 233362 h 871"/>
                <a:gd name="T22" fmla="*/ 96837 w 374"/>
                <a:gd name="T23" fmla="*/ 242887 h 871"/>
                <a:gd name="T24" fmla="*/ 106363 w 374"/>
                <a:gd name="T25" fmla="*/ 236537 h 871"/>
                <a:gd name="T26" fmla="*/ 152400 w 374"/>
                <a:gd name="T27" fmla="*/ 188912 h 871"/>
                <a:gd name="T28" fmla="*/ 200025 w 374"/>
                <a:gd name="T29" fmla="*/ 149225 h 871"/>
                <a:gd name="T30" fmla="*/ 255588 w 374"/>
                <a:gd name="T31" fmla="*/ 112712 h 871"/>
                <a:gd name="T32" fmla="*/ 312737 w 374"/>
                <a:gd name="T33" fmla="*/ 82550 h 871"/>
                <a:gd name="T34" fmla="*/ 374650 w 374"/>
                <a:gd name="T35" fmla="*/ 53975 h 871"/>
                <a:gd name="T36" fmla="*/ 438150 w 374"/>
                <a:gd name="T37" fmla="*/ 36512 h 871"/>
                <a:gd name="T38" fmla="*/ 501650 w 374"/>
                <a:gd name="T39" fmla="*/ 20637 h 871"/>
                <a:gd name="T40" fmla="*/ 560388 w 374"/>
                <a:gd name="T41" fmla="*/ 14287 h 871"/>
                <a:gd name="T42" fmla="*/ 563563 w 374"/>
                <a:gd name="T43" fmla="*/ 11112 h 871"/>
                <a:gd name="T44" fmla="*/ 563563 w 374"/>
                <a:gd name="T45" fmla="*/ 7937 h 871"/>
                <a:gd name="T46" fmla="*/ 566738 w 374"/>
                <a:gd name="T47" fmla="*/ 3175 h 871"/>
                <a:gd name="T48" fmla="*/ 566738 w 374"/>
                <a:gd name="T49" fmla="*/ 0 h 871"/>
                <a:gd name="T50" fmla="*/ 14288 w 374"/>
                <a:gd name="T51" fmla="*/ 1050925 h 871"/>
                <a:gd name="T52" fmla="*/ 50800 w 374"/>
                <a:gd name="T53" fmla="*/ 1104900 h 871"/>
                <a:gd name="T54" fmla="*/ 93662 w 374"/>
                <a:gd name="T55" fmla="*/ 1157287 h 871"/>
                <a:gd name="T56" fmla="*/ 139700 w 374"/>
                <a:gd name="T57" fmla="*/ 1203325 h 871"/>
                <a:gd name="T58" fmla="*/ 192087 w 374"/>
                <a:gd name="T59" fmla="*/ 1244600 h 871"/>
                <a:gd name="T60" fmla="*/ 246063 w 374"/>
                <a:gd name="T61" fmla="*/ 1281112 h 871"/>
                <a:gd name="T62" fmla="*/ 304800 w 374"/>
                <a:gd name="T63" fmla="*/ 1316037 h 871"/>
                <a:gd name="T64" fmla="*/ 368300 w 374"/>
                <a:gd name="T65" fmla="*/ 1339850 h 871"/>
                <a:gd name="T66" fmla="*/ 431800 w 374"/>
                <a:gd name="T67" fmla="*/ 1360487 h 871"/>
                <a:gd name="T68" fmla="*/ 500063 w 374"/>
                <a:gd name="T69" fmla="*/ 1376362 h 871"/>
                <a:gd name="T70" fmla="*/ 569913 w 374"/>
                <a:gd name="T71" fmla="*/ 1382712 h 871"/>
                <a:gd name="T72" fmla="*/ 590550 w 374"/>
                <a:gd name="T73" fmla="*/ 1379537 h 871"/>
                <a:gd name="T74" fmla="*/ 590550 w 374"/>
                <a:gd name="T75" fmla="*/ 1376362 h 871"/>
                <a:gd name="T76" fmla="*/ 587375 w 374"/>
                <a:gd name="T77" fmla="*/ 1373187 h 871"/>
                <a:gd name="T78" fmla="*/ 587375 w 374"/>
                <a:gd name="T79" fmla="*/ 1366837 h 871"/>
                <a:gd name="T80" fmla="*/ 573088 w 374"/>
                <a:gd name="T81" fmla="*/ 1363662 h 871"/>
                <a:gd name="T82" fmla="*/ 501650 w 374"/>
                <a:gd name="T83" fmla="*/ 1357312 h 871"/>
                <a:gd name="T84" fmla="*/ 438150 w 374"/>
                <a:gd name="T85" fmla="*/ 1346200 h 871"/>
                <a:gd name="T86" fmla="*/ 374650 w 374"/>
                <a:gd name="T87" fmla="*/ 1323975 h 871"/>
                <a:gd name="T88" fmla="*/ 312737 w 374"/>
                <a:gd name="T89" fmla="*/ 1300162 h 871"/>
                <a:gd name="T90" fmla="*/ 255588 w 374"/>
                <a:gd name="T91" fmla="*/ 1270000 h 871"/>
                <a:gd name="T92" fmla="*/ 200025 w 374"/>
                <a:gd name="T93" fmla="*/ 1233487 h 871"/>
                <a:gd name="T94" fmla="*/ 152400 w 374"/>
                <a:gd name="T95" fmla="*/ 1190625 h 871"/>
                <a:gd name="T96" fmla="*/ 106363 w 374"/>
                <a:gd name="T97" fmla="*/ 1144587 h 871"/>
                <a:gd name="T98" fmla="*/ 63500 w 374"/>
                <a:gd name="T99" fmla="*/ 1095375 h 871"/>
                <a:gd name="T100" fmla="*/ 26988 w 374"/>
                <a:gd name="T101" fmla="*/ 1041400 h 871"/>
                <a:gd name="T102" fmla="*/ 0 w 374"/>
                <a:gd name="T103" fmla="*/ 992187 h 871"/>
                <a:gd name="T104" fmla="*/ 0 w 374"/>
                <a:gd name="T105" fmla="*/ 998537 h 871"/>
                <a:gd name="T106" fmla="*/ 0 w 374"/>
                <a:gd name="T107" fmla="*/ 1008062 h 871"/>
                <a:gd name="T108" fmla="*/ 0 w 374"/>
                <a:gd name="T109" fmla="*/ 1017587 h 871"/>
                <a:gd name="T110" fmla="*/ 0 w 374"/>
                <a:gd name="T111" fmla="*/ 1025525 h 87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74"/>
                <a:gd name="T169" fmla="*/ 0 h 871"/>
                <a:gd name="T170" fmla="*/ 374 w 374"/>
                <a:gd name="T171" fmla="*/ 871 h 87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74" h="871">
                  <a:moveTo>
                    <a:pt x="357" y="0"/>
                  </a:moveTo>
                  <a:lnTo>
                    <a:pt x="338" y="0"/>
                  </a:lnTo>
                  <a:lnTo>
                    <a:pt x="315" y="4"/>
                  </a:lnTo>
                  <a:lnTo>
                    <a:pt x="293" y="7"/>
                  </a:lnTo>
                  <a:lnTo>
                    <a:pt x="272" y="11"/>
                  </a:lnTo>
                  <a:lnTo>
                    <a:pt x="251" y="19"/>
                  </a:lnTo>
                  <a:lnTo>
                    <a:pt x="232" y="25"/>
                  </a:lnTo>
                  <a:lnTo>
                    <a:pt x="213" y="32"/>
                  </a:lnTo>
                  <a:lnTo>
                    <a:pt x="192" y="42"/>
                  </a:lnTo>
                  <a:lnTo>
                    <a:pt x="174" y="52"/>
                  </a:lnTo>
                  <a:lnTo>
                    <a:pt x="155" y="61"/>
                  </a:lnTo>
                  <a:lnTo>
                    <a:pt x="138" y="73"/>
                  </a:lnTo>
                  <a:lnTo>
                    <a:pt x="121" y="84"/>
                  </a:lnTo>
                  <a:lnTo>
                    <a:pt x="103" y="98"/>
                  </a:lnTo>
                  <a:lnTo>
                    <a:pt x="88" y="111"/>
                  </a:lnTo>
                  <a:lnTo>
                    <a:pt x="73" y="126"/>
                  </a:lnTo>
                  <a:lnTo>
                    <a:pt x="65" y="134"/>
                  </a:lnTo>
                  <a:lnTo>
                    <a:pt x="65" y="136"/>
                  </a:lnTo>
                  <a:lnTo>
                    <a:pt x="65" y="140"/>
                  </a:lnTo>
                  <a:lnTo>
                    <a:pt x="63" y="142"/>
                  </a:lnTo>
                  <a:lnTo>
                    <a:pt x="63" y="146"/>
                  </a:lnTo>
                  <a:lnTo>
                    <a:pt x="63" y="147"/>
                  </a:lnTo>
                  <a:lnTo>
                    <a:pt x="63" y="149"/>
                  </a:lnTo>
                  <a:lnTo>
                    <a:pt x="61" y="153"/>
                  </a:lnTo>
                  <a:lnTo>
                    <a:pt x="61" y="155"/>
                  </a:lnTo>
                  <a:lnTo>
                    <a:pt x="67" y="149"/>
                  </a:lnTo>
                  <a:lnTo>
                    <a:pt x="80" y="134"/>
                  </a:lnTo>
                  <a:lnTo>
                    <a:pt x="96" y="119"/>
                  </a:lnTo>
                  <a:lnTo>
                    <a:pt x="111" y="107"/>
                  </a:lnTo>
                  <a:lnTo>
                    <a:pt x="126" y="94"/>
                  </a:lnTo>
                  <a:lnTo>
                    <a:pt x="144" y="82"/>
                  </a:lnTo>
                  <a:lnTo>
                    <a:pt x="161" y="71"/>
                  </a:lnTo>
                  <a:lnTo>
                    <a:pt x="178" y="61"/>
                  </a:lnTo>
                  <a:lnTo>
                    <a:pt x="197" y="52"/>
                  </a:lnTo>
                  <a:lnTo>
                    <a:pt x="217" y="42"/>
                  </a:lnTo>
                  <a:lnTo>
                    <a:pt x="236" y="34"/>
                  </a:lnTo>
                  <a:lnTo>
                    <a:pt x="255" y="28"/>
                  </a:lnTo>
                  <a:lnTo>
                    <a:pt x="276" y="23"/>
                  </a:lnTo>
                  <a:lnTo>
                    <a:pt x="295" y="17"/>
                  </a:lnTo>
                  <a:lnTo>
                    <a:pt x="316" y="13"/>
                  </a:lnTo>
                  <a:lnTo>
                    <a:pt x="338" y="11"/>
                  </a:lnTo>
                  <a:lnTo>
                    <a:pt x="353" y="9"/>
                  </a:lnTo>
                  <a:lnTo>
                    <a:pt x="355" y="9"/>
                  </a:lnTo>
                  <a:lnTo>
                    <a:pt x="355" y="7"/>
                  </a:lnTo>
                  <a:lnTo>
                    <a:pt x="355" y="5"/>
                  </a:lnTo>
                  <a:lnTo>
                    <a:pt x="357" y="4"/>
                  </a:lnTo>
                  <a:lnTo>
                    <a:pt x="357" y="2"/>
                  </a:lnTo>
                  <a:lnTo>
                    <a:pt x="357" y="0"/>
                  </a:lnTo>
                  <a:close/>
                  <a:moveTo>
                    <a:pt x="0" y="646"/>
                  </a:moveTo>
                  <a:lnTo>
                    <a:pt x="9" y="662"/>
                  </a:lnTo>
                  <a:lnTo>
                    <a:pt x="21" y="679"/>
                  </a:lnTo>
                  <a:lnTo>
                    <a:pt x="32" y="696"/>
                  </a:lnTo>
                  <a:lnTo>
                    <a:pt x="46" y="712"/>
                  </a:lnTo>
                  <a:lnTo>
                    <a:pt x="59" y="729"/>
                  </a:lnTo>
                  <a:lnTo>
                    <a:pt x="73" y="744"/>
                  </a:lnTo>
                  <a:lnTo>
                    <a:pt x="88" y="758"/>
                  </a:lnTo>
                  <a:lnTo>
                    <a:pt x="103" y="771"/>
                  </a:lnTo>
                  <a:lnTo>
                    <a:pt x="121" y="784"/>
                  </a:lnTo>
                  <a:lnTo>
                    <a:pt x="138" y="796"/>
                  </a:lnTo>
                  <a:lnTo>
                    <a:pt x="155" y="807"/>
                  </a:lnTo>
                  <a:lnTo>
                    <a:pt x="174" y="819"/>
                  </a:lnTo>
                  <a:lnTo>
                    <a:pt x="192" y="829"/>
                  </a:lnTo>
                  <a:lnTo>
                    <a:pt x="213" y="836"/>
                  </a:lnTo>
                  <a:lnTo>
                    <a:pt x="232" y="844"/>
                  </a:lnTo>
                  <a:lnTo>
                    <a:pt x="251" y="852"/>
                  </a:lnTo>
                  <a:lnTo>
                    <a:pt x="272" y="857"/>
                  </a:lnTo>
                  <a:lnTo>
                    <a:pt x="293" y="863"/>
                  </a:lnTo>
                  <a:lnTo>
                    <a:pt x="315" y="867"/>
                  </a:lnTo>
                  <a:lnTo>
                    <a:pt x="338" y="869"/>
                  </a:lnTo>
                  <a:lnTo>
                    <a:pt x="359" y="871"/>
                  </a:lnTo>
                  <a:lnTo>
                    <a:pt x="374" y="871"/>
                  </a:lnTo>
                  <a:lnTo>
                    <a:pt x="372" y="869"/>
                  </a:lnTo>
                  <a:lnTo>
                    <a:pt x="372" y="867"/>
                  </a:lnTo>
                  <a:lnTo>
                    <a:pt x="372" y="865"/>
                  </a:lnTo>
                  <a:lnTo>
                    <a:pt x="370" y="865"/>
                  </a:lnTo>
                  <a:lnTo>
                    <a:pt x="370" y="863"/>
                  </a:lnTo>
                  <a:lnTo>
                    <a:pt x="370" y="861"/>
                  </a:lnTo>
                  <a:lnTo>
                    <a:pt x="361" y="859"/>
                  </a:lnTo>
                  <a:lnTo>
                    <a:pt x="338" y="859"/>
                  </a:lnTo>
                  <a:lnTo>
                    <a:pt x="316" y="855"/>
                  </a:lnTo>
                  <a:lnTo>
                    <a:pt x="295" y="852"/>
                  </a:lnTo>
                  <a:lnTo>
                    <a:pt x="276" y="848"/>
                  </a:lnTo>
                  <a:lnTo>
                    <a:pt x="255" y="842"/>
                  </a:lnTo>
                  <a:lnTo>
                    <a:pt x="236" y="834"/>
                  </a:lnTo>
                  <a:lnTo>
                    <a:pt x="217" y="827"/>
                  </a:lnTo>
                  <a:lnTo>
                    <a:pt x="197" y="819"/>
                  </a:lnTo>
                  <a:lnTo>
                    <a:pt x="178" y="809"/>
                  </a:lnTo>
                  <a:lnTo>
                    <a:pt x="161" y="800"/>
                  </a:lnTo>
                  <a:lnTo>
                    <a:pt x="144" y="788"/>
                  </a:lnTo>
                  <a:lnTo>
                    <a:pt x="126" y="777"/>
                  </a:lnTo>
                  <a:lnTo>
                    <a:pt x="111" y="763"/>
                  </a:lnTo>
                  <a:lnTo>
                    <a:pt x="96" y="750"/>
                  </a:lnTo>
                  <a:lnTo>
                    <a:pt x="80" y="736"/>
                  </a:lnTo>
                  <a:lnTo>
                    <a:pt x="67" y="721"/>
                  </a:lnTo>
                  <a:lnTo>
                    <a:pt x="53" y="706"/>
                  </a:lnTo>
                  <a:lnTo>
                    <a:pt x="40" y="690"/>
                  </a:lnTo>
                  <a:lnTo>
                    <a:pt x="29" y="673"/>
                  </a:lnTo>
                  <a:lnTo>
                    <a:pt x="17" y="656"/>
                  </a:lnTo>
                  <a:lnTo>
                    <a:pt x="7" y="639"/>
                  </a:lnTo>
                  <a:lnTo>
                    <a:pt x="0" y="625"/>
                  </a:lnTo>
                  <a:lnTo>
                    <a:pt x="0" y="627"/>
                  </a:lnTo>
                  <a:lnTo>
                    <a:pt x="0" y="629"/>
                  </a:lnTo>
                  <a:lnTo>
                    <a:pt x="0" y="633"/>
                  </a:lnTo>
                  <a:lnTo>
                    <a:pt x="0" y="635"/>
                  </a:lnTo>
                  <a:lnTo>
                    <a:pt x="0" y="639"/>
                  </a:lnTo>
                  <a:lnTo>
                    <a:pt x="0" y="641"/>
                  </a:lnTo>
                  <a:lnTo>
                    <a:pt x="0" y="642"/>
                  </a:lnTo>
                  <a:lnTo>
                    <a:pt x="0" y="646"/>
                  </a:lnTo>
                  <a:close/>
                </a:path>
              </a:pathLst>
            </a:custGeom>
            <a:solidFill>
              <a:srgbClr val="AEDEFF"/>
            </a:solidFill>
            <a:ln w="9525">
              <a:noFill/>
              <a:round/>
            </a:ln>
          </p:spPr>
          <p:txBody>
            <a:bodyPr/>
            <a:lstStyle/>
            <a:p>
              <a:endParaRPr lang="en-US"/>
            </a:p>
          </p:txBody>
        </p:sp>
        <p:sp>
          <p:nvSpPr>
            <p:cNvPr id="21747" name="Freeform 448"/>
            <p:cNvSpPr>
              <a:spLocks noEditPoints="1"/>
            </p:cNvSpPr>
            <p:nvPr/>
          </p:nvSpPr>
          <p:spPr bwMode="auto">
            <a:xfrm>
              <a:off x="5099757" y="2895579"/>
              <a:ext cx="524933" cy="1365250"/>
            </a:xfrm>
            <a:custGeom>
              <a:avLst/>
              <a:gdLst>
                <a:gd name="T0" fmla="*/ 536575 w 372"/>
                <a:gd name="T1" fmla="*/ 0 h 860"/>
                <a:gd name="T2" fmla="*/ 468313 w 372"/>
                <a:gd name="T3" fmla="*/ 12700 h 860"/>
                <a:gd name="T4" fmla="*/ 401637 w 372"/>
                <a:gd name="T5" fmla="*/ 28575 h 860"/>
                <a:gd name="T6" fmla="*/ 341312 w 372"/>
                <a:gd name="T7" fmla="*/ 52388 h 860"/>
                <a:gd name="T8" fmla="*/ 279400 w 372"/>
                <a:gd name="T9" fmla="*/ 79375 h 860"/>
                <a:gd name="T10" fmla="*/ 222250 w 372"/>
                <a:gd name="T11" fmla="*/ 112713 h 860"/>
                <a:gd name="T12" fmla="*/ 169862 w 372"/>
                <a:gd name="T13" fmla="*/ 152400 h 860"/>
                <a:gd name="T14" fmla="*/ 122238 w 372"/>
                <a:gd name="T15" fmla="*/ 198437 h 860"/>
                <a:gd name="T16" fmla="*/ 100012 w 372"/>
                <a:gd name="T17" fmla="*/ 225425 h 860"/>
                <a:gd name="T18" fmla="*/ 96837 w 372"/>
                <a:gd name="T19" fmla="*/ 234950 h 860"/>
                <a:gd name="T20" fmla="*/ 96837 w 372"/>
                <a:gd name="T21" fmla="*/ 241300 h 860"/>
                <a:gd name="T22" fmla="*/ 93662 w 372"/>
                <a:gd name="T23" fmla="*/ 250825 h 860"/>
                <a:gd name="T24" fmla="*/ 112713 w 372"/>
                <a:gd name="T25" fmla="*/ 231775 h 860"/>
                <a:gd name="T26" fmla="*/ 158750 w 372"/>
                <a:gd name="T27" fmla="*/ 188912 h 860"/>
                <a:gd name="T28" fmla="*/ 206375 w 372"/>
                <a:gd name="T29" fmla="*/ 147638 h 860"/>
                <a:gd name="T30" fmla="*/ 258763 w 372"/>
                <a:gd name="T31" fmla="*/ 111125 h 860"/>
                <a:gd name="T32" fmla="*/ 315912 w 372"/>
                <a:gd name="T33" fmla="*/ 79375 h 860"/>
                <a:gd name="T34" fmla="*/ 377825 w 372"/>
                <a:gd name="T35" fmla="*/ 55563 h 860"/>
                <a:gd name="T36" fmla="*/ 438150 w 372"/>
                <a:gd name="T37" fmla="*/ 36513 h 860"/>
                <a:gd name="T38" fmla="*/ 504825 w 372"/>
                <a:gd name="T39" fmla="*/ 22225 h 860"/>
                <a:gd name="T40" fmla="*/ 560388 w 372"/>
                <a:gd name="T41" fmla="*/ 15875 h 860"/>
                <a:gd name="T42" fmla="*/ 560388 w 372"/>
                <a:gd name="T43" fmla="*/ 12700 h 860"/>
                <a:gd name="T44" fmla="*/ 560388 w 372"/>
                <a:gd name="T45" fmla="*/ 6350 h 860"/>
                <a:gd name="T46" fmla="*/ 563563 w 372"/>
                <a:gd name="T47" fmla="*/ 3175 h 860"/>
                <a:gd name="T48" fmla="*/ 563563 w 372"/>
                <a:gd name="T49" fmla="*/ 0 h 860"/>
                <a:gd name="T50" fmla="*/ 6350 w 372"/>
                <a:gd name="T51" fmla="*/ 1009650 h 860"/>
                <a:gd name="T52" fmla="*/ 39687 w 372"/>
                <a:gd name="T53" fmla="*/ 1063625 h 860"/>
                <a:gd name="T54" fmla="*/ 79375 w 372"/>
                <a:gd name="T55" fmla="*/ 1119188 h 860"/>
                <a:gd name="T56" fmla="*/ 122238 w 372"/>
                <a:gd name="T57" fmla="*/ 1166813 h 860"/>
                <a:gd name="T58" fmla="*/ 169862 w 372"/>
                <a:gd name="T59" fmla="*/ 1209675 h 860"/>
                <a:gd name="T60" fmla="*/ 222250 w 372"/>
                <a:gd name="T61" fmla="*/ 1249363 h 860"/>
                <a:gd name="T62" fmla="*/ 279400 w 372"/>
                <a:gd name="T63" fmla="*/ 1282700 h 860"/>
                <a:gd name="T64" fmla="*/ 341312 w 372"/>
                <a:gd name="T65" fmla="*/ 1312863 h 860"/>
                <a:gd name="T66" fmla="*/ 401637 w 372"/>
                <a:gd name="T67" fmla="*/ 1335088 h 860"/>
                <a:gd name="T68" fmla="*/ 468313 w 372"/>
                <a:gd name="T69" fmla="*/ 1352550 h 860"/>
                <a:gd name="T70" fmla="*/ 536575 w 372"/>
                <a:gd name="T71" fmla="*/ 1362075 h 860"/>
                <a:gd name="T72" fmla="*/ 590550 w 372"/>
                <a:gd name="T73" fmla="*/ 1365250 h 860"/>
                <a:gd name="T74" fmla="*/ 587375 w 372"/>
                <a:gd name="T75" fmla="*/ 1362075 h 860"/>
                <a:gd name="T76" fmla="*/ 587375 w 372"/>
                <a:gd name="T77" fmla="*/ 1358900 h 860"/>
                <a:gd name="T78" fmla="*/ 584200 w 372"/>
                <a:gd name="T79" fmla="*/ 1352550 h 860"/>
                <a:gd name="T80" fmla="*/ 584200 w 372"/>
                <a:gd name="T81" fmla="*/ 1349375 h 860"/>
                <a:gd name="T82" fmla="*/ 538163 w 372"/>
                <a:gd name="T83" fmla="*/ 1347788 h 860"/>
                <a:gd name="T84" fmla="*/ 471488 w 372"/>
                <a:gd name="T85" fmla="*/ 1335088 h 860"/>
                <a:gd name="T86" fmla="*/ 407988 w 372"/>
                <a:gd name="T87" fmla="*/ 1319213 h 860"/>
                <a:gd name="T88" fmla="*/ 347662 w 372"/>
                <a:gd name="T89" fmla="*/ 1298575 h 860"/>
                <a:gd name="T90" fmla="*/ 288925 w 372"/>
                <a:gd name="T91" fmla="*/ 1268413 h 860"/>
                <a:gd name="T92" fmla="*/ 234950 w 372"/>
                <a:gd name="T93" fmla="*/ 1235075 h 860"/>
                <a:gd name="T94" fmla="*/ 182562 w 372"/>
                <a:gd name="T95" fmla="*/ 1196975 h 860"/>
                <a:gd name="T96" fmla="*/ 133350 w 372"/>
                <a:gd name="T97" fmla="*/ 1155700 h 860"/>
                <a:gd name="T98" fmla="*/ 90487 w 372"/>
                <a:gd name="T99" fmla="*/ 1106488 h 860"/>
                <a:gd name="T100" fmla="*/ 50800 w 372"/>
                <a:gd name="T101" fmla="*/ 1054100 h 860"/>
                <a:gd name="T102" fmla="*/ 17463 w 372"/>
                <a:gd name="T103" fmla="*/ 1000125 h 860"/>
                <a:gd name="T104" fmla="*/ 3175 w 372"/>
                <a:gd name="T105" fmla="*/ 966788 h 860"/>
                <a:gd name="T106" fmla="*/ 3175 w 372"/>
                <a:gd name="T107" fmla="*/ 974725 h 860"/>
                <a:gd name="T108" fmla="*/ 0 w 372"/>
                <a:gd name="T109" fmla="*/ 984250 h 860"/>
                <a:gd name="T110" fmla="*/ 0 w 372"/>
                <a:gd name="T111" fmla="*/ 990600 h 860"/>
                <a:gd name="T112" fmla="*/ 0 w 372"/>
                <a:gd name="T113" fmla="*/ 1000125 h 86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2"/>
                <a:gd name="T172" fmla="*/ 0 h 860"/>
                <a:gd name="T173" fmla="*/ 372 w 372"/>
                <a:gd name="T174" fmla="*/ 860 h 86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2" h="860">
                  <a:moveTo>
                    <a:pt x="355" y="0"/>
                  </a:moveTo>
                  <a:lnTo>
                    <a:pt x="338" y="0"/>
                  </a:lnTo>
                  <a:lnTo>
                    <a:pt x="316" y="4"/>
                  </a:lnTo>
                  <a:lnTo>
                    <a:pt x="295" y="8"/>
                  </a:lnTo>
                  <a:lnTo>
                    <a:pt x="274" y="12"/>
                  </a:lnTo>
                  <a:lnTo>
                    <a:pt x="253" y="18"/>
                  </a:lnTo>
                  <a:lnTo>
                    <a:pt x="234" y="25"/>
                  </a:lnTo>
                  <a:lnTo>
                    <a:pt x="215" y="33"/>
                  </a:lnTo>
                  <a:lnTo>
                    <a:pt x="196" y="41"/>
                  </a:lnTo>
                  <a:lnTo>
                    <a:pt x="176" y="50"/>
                  </a:lnTo>
                  <a:lnTo>
                    <a:pt x="159" y="62"/>
                  </a:lnTo>
                  <a:lnTo>
                    <a:pt x="140" y="71"/>
                  </a:lnTo>
                  <a:lnTo>
                    <a:pt x="125" y="85"/>
                  </a:lnTo>
                  <a:lnTo>
                    <a:pt x="107" y="96"/>
                  </a:lnTo>
                  <a:lnTo>
                    <a:pt x="92" y="110"/>
                  </a:lnTo>
                  <a:lnTo>
                    <a:pt x="77" y="125"/>
                  </a:lnTo>
                  <a:lnTo>
                    <a:pt x="63" y="139"/>
                  </a:lnTo>
                  <a:lnTo>
                    <a:pt x="63" y="142"/>
                  </a:lnTo>
                  <a:lnTo>
                    <a:pt x="63" y="144"/>
                  </a:lnTo>
                  <a:lnTo>
                    <a:pt x="61" y="148"/>
                  </a:lnTo>
                  <a:lnTo>
                    <a:pt x="61" y="150"/>
                  </a:lnTo>
                  <a:lnTo>
                    <a:pt x="61" y="152"/>
                  </a:lnTo>
                  <a:lnTo>
                    <a:pt x="59" y="156"/>
                  </a:lnTo>
                  <a:lnTo>
                    <a:pt x="59" y="158"/>
                  </a:lnTo>
                  <a:lnTo>
                    <a:pt x="59" y="162"/>
                  </a:lnTo>
                  <a:lnTo>
                    <a:pt x="71" y="146"/>
                  </a:lnTo>
                  <a:lnTo>
                    <a:pt x="84" y="133"/>
                  </a:lnTo>
                  <a:lnTo>
                    <a:pt x="100" y="119"/>
                  </a:lnTo>
                  <a:lnTo>
                    <a:pt x="115" y="106"/>
                  </a:lnTo>
                  <a:lnTo>
                    <a:pt x="130" y="93"/>
                  </a:lnTo>
                  <a:lnTo>
                    <a:pt x="148" y="81"/>
                  </a:lnTo>
                  <a:lnTo>
                    <a:pt x="163" y="70"/>
                  </a:lnTo>
                  <a:lnTo>
                    <a:pt x="182" y="60"/>
                  </a:lnTo>
                  <a:lnTo>
                    <a:pt x="199" y="50"/>
                  </a:lnTo>
                  <a:lnTo>
                    <a:pt x="219" y="43"/>
                  </a:lnTo>
                  <a:lnTo>
                    <a:pt x="238" y="35"/>
                  </a:lnTo>
                  <a:lnTo>
                    <a:pt x="257" y="27"/>
                  </a:lnTo>
                  <a:lnTo>
                    <a:pt x="276" y="23"/>
                  </a:lnTo>
                  <a:lnTo>
                    <a:pt x="297" y="18"/>
                  </a:lnTo>
                  <a:lnTo>
                    <a:pt x="318" y="14"/>
                  </a:lnTo>
                  <a:lnTo>
                    <a:pt x="339" y="12"/>
                  </a:lnTo>
                  <a:lnTo>
                    <a:pt x="353" y="10"/>
                  </a:lnTo>
                  <a:lnTo>
                    <a:pt x="353" y="8"/>
                  </a:lnTo>
                  <a:lnTo>
                    <a:pt x="353" y="6"/>
                  </a:lnTo>
                  <a:lnTo>
                    <a:pt x="353" y="4"/>
                  </a:lnTo>
                  <a:lnTo>
                    <a:pt x="355" y="4"/>
                  </a:lnTo>
                  <a:lnTo>
                    <a:pt x="355" y="2"/>
                  </a:lnTo>
                  <a:lnTo>
                    <a:pt x="355" y="0"/>
                  </a:lnTo>
                  <a:close/>
                  <a:moveTo>
                    <a:pt x="0" y="630"/>
                  </a:moveTo>
                  <a:lnTo>
                    <a:pt x="4" y="636"/>
                  </a:lnTo>
                  <a:lnTo>
                    <a:pt x="13" y="653"/>
                  </a:lnTo>
                  <a:lnTo>
                    <a:pt x="25" y="670"/>
                  </a:lnTo>
                  <a:lnTo>
                    <a:pt x="36" y="687"/>
                  </a:lnTo>
                  <a:lnTo>
                    <a:pt x="50" y="705"/>
                  </a:lnTo>
                  <a:lnTo>
                    <a:pt x="63" y="720"/>
                  </a:lnTo>
                  <a:lnTo>
                    <a:pt x="77" y="735"/>
                  </a:lnTo>
                  <a:lnTo>
                    <a:pt x="92" y="749"/>
                  </a:lnTo>
                  <a:lnTo>
                    <a:pt x="107" y="762"/>
                  </a:lnTo>
                  <a:lnTo>
                    <a:pt x="125" y="776"/>
                  </a:lnTo>
                  <a:lnTo>
                    <a:pt x="140" y="787"/>
                  </a:lnTo>
                  <a:lnTo>
                    <a:pt x="159" y="799"/>
                  </a:lnTo>
                  <a:lnTo>
                    <a:pt x="176" y="808"/>
                  </a:lnTo>
                  <a:lnTo>
                    <a:pt x="196" y="818"/>
                  </a:lnTo>
                  <a:lnTo>
                    <a:pt x="215" y="827"/>
                  </a:lnTo>
                  <a:lnTo>
                    <a:pt x="234" y="835"/>
                  </a:lnTo>
                  <a:lnTo>
                    <a:pt x="253" y="841"/>
                  </a:lnTo>
                  <a:lnTo>
                    <a:pt x="274" y="847"/>
                  </a:lnTo>
                  <a:lnTo>
                    <a:pt x="295" y="852"/>
                  </a:lnTo>
                  <a:lnTo>
                    <a:pt x="316" y="856"/>
                  </a:lnTo>
                  <a:lnTo>
                    <a:pt x="338" y="858"/>
                  </a:lnTo>
                  <a:lnTo>
                    <a:pt x="361" y="860"/>
                  </a:lnTo>
                  <a:lnTo>
                    <a:pt x="372" y="860"/>
                  </a:lnTo>
                  <a:lnTo>
                    <a:pt x="370" y="860"/>
                  </a:lnTo>
                  <a:lnTo>
                    <a:pt x="370" y="858"/>
                  </a:lnTo>
                  <a:lnTo>
                    <a:pt x="370" y="856"/>
                  </a:lnTo>
                  <a:lnTo>
                    <a:pt x="368" y="854"/>
                  </a:lnTo>
                  <a:lnTo>
                    <a:pt x="368" y="852"/>
                  </a:lnTo>
                  <a:lnTo>
                    <a:pt x="368" y="850"/>
                  </a:lnTo>
                  <a:lnTo>
                    <a:pt x="361" y="850"/>
                  </a:lnTo>
                  <a:lnTo>
                    <a:pt x="339" y="849"/>
                  </a:lnTo>
                  <a:lnTo>
                    <a:pt x="318" y="845"/>
                  </a:lnTo>
                  <a:lnTo>
                    <a:pt x="297" y="841"/>
                  </a:lnTo>
                  <a:lnTo>
                    <a:pt x="276" y="837"/>
                  </a:lnTo>
                  <a:lnTo>
                    <a:pt x="257" y="831"/>
                  </a:lnTo>
                  <a:lnTo>
                    <a:pt x="238" y="825"/>
                  </a:lnTo>
                  <a:lnTo>
                    <a:pt x="219" y="818"/>
                  </a:lnTo>
                  <a:lnTo>
                    <a:pt x="199" y="808"/>
                  </a:lnTo>
                  <a:lnTo>
                    <a:pt x="182" y="799"/>
                  </a:lnTo>
                  <a:lnTo>
                    <a:pt x="163" y="789"/>
                  </a:lnTo>
                  <a:lnTo>
                    <a:pt x="148" y="778"/>
                  </a:lnTo>
                  <a:lnTo>
                    <a:pt x="130" y="766"/>
                  </a:lnTo>
                  <a:lnTo>
                    <a:pt x="115" y="754"/>
                  </a:lnTo>
                  <a:lnTo>
                    <a:pt x="100" y="741"/>
                  </a:lnTo>
                  <a:lnTo>
                    <a:pt x="84" y="728"/>
                  </a:lnTo>
                  <a:lnTo>
                    <a:pt x="71" y="712"/>
                  </a:lnTo>
                  <a:lnTo>
                    <a:pt x="57" y="697"/>
                  </a:lnTo>
                  <a:lnTo>
                    <a:pt x="46" y="682"/>
                  </a:lnTo>
                  <a:lnTo>
                    <a:pt x="32" y="664"/>
                  </a:lnTo>
                  <a:lnTo>
                    <a:pt x="23" y="647"/>
                  </a:lnTo>
                  <a:lnTo>
                    <a:pt x="11" y="630"/>
                  </a:lnTo>
                  <a:lnTo>
                    <a:pt x="4" y="613"/>
                  </a:lnTo>
                  <a:lnTo>
                    <a:pt x="2" y="609"/>
                  </a:lnTo>
                  <a:lnTo>
                    <a:pt x="2" y="611"/>
                  </a:lnTo>
                  <a:lnTo>
                    <a:pt x="2" y="614"/>
                  </a:lnTo>
                  <a:lnTo>
                    <a:pt x="2" y="616"/>
                  </a:lnTo>
                  <a:lnTo>
                    <a:pt x="0" y="620"/>
                  </a:lnTo>
                  <a:lnTo>
                    <a:pt x="0" y="622"/>
                  </a:lnTo>
                  <a:lnTo>
                    <a:pt x="0" y="624"/>
                  </a:lnTo>
                  <a:lnTo>
                    <a:pt x="0" y="628"/>
                  </a:lnTo>
                  <a:lnTo>
                    <a:pt x="0" y="630"/>
                  </a:lnTo>
                  <a:close/>
                </a:path>
              </a:pathLst>
            </a:custGeom>
            <a:solidFill>
              <a:srgbClr val="AFDFFF"/>
            </a:solidFill>
            <a:ln w="9525">
              <a:noFill/>
              <a:round/>
            </a:ln>
          </p:spPr>
          <p:txBody>
            <a:bodyPr/>
            <a:lstStyle/>
            <a:p>
              <a:endParaRPr lang="en-US"/>
            </a:p>
          </p:txBody>
        </p:sp>
        <p:sp>
          <p:nvSpPr>
            <p:cNvPr id="21748" name="Freeform 449"/>
            <p:cNvSpPr>
              <a:spLocks noEditPoints="1"/>
            </p:cNvSpPr>
            <p:nvPr/>
          </p:nvSpPr>
          <p:spPr bwMode="auto">
            <a:xfrm>
              <a:off x="5099757" y="2901929"/>
              <a:ext cx="522111" cy="1352550"/>
            </a:xfrm>
            <a:custGeom>
              <a:avLst/>
              <a:gdLst>
                <a:gd name="T0" fmla="*/ 536575 w 370"/>
                <a:gd name="T1" fmla="*/ 3175 h 852"/>
                <a:gd name="T2" fmla="*/ 468313 w 370"/>
                <a:gd name="T3" fmla="*/ 12700 h 852"/>
                <a:gd name="T4" fmla="*/ 404812 w 370"/>
                <a:gd name="T5" fmla="*/ 30163 h 852"/>
                <a:gd name="T6" fmla="*/ 344487 w 370"/>
                <a:gd name="T7" fmla="*/ 52388 h 852"/>
                <a:gd name="T8" fmla="*/ 282575 w 370"/>
                <a:gd name="T9" fmla="*/ 82550 h 852"/>
                <a:gd name="T10" fmla="*/ 228600 w 370"/>
                <a:gd name="T11" fmla="*/ 115888 h 852"/>
                <a:gd name="T12" fmla="*/ 176212 w 370"/>
                <a:gd name="T13" fmla="*/ 155575 h 852"/>
                <a:gd name="T14" fmla="*/ 127000 w 370"/>
                <a:gd name="T15" fmla="*/ 198437 h 852"/>
                <a:gd name="T16" fmla="*/ 96837 w 370"/>
                <a:gd name="T17" fmla="*/ 231775 h 852"/>
                <a:gd name="T18" fmla="*/ 93662 w 370"/>
                <a:gd name="T19" fmla="*/ 241300 h 852"/>
                <a:gd name="T20" fmla="*/ 93662 w 370"/>
                <a:gd name="T21" fmla="*/ 250825 h 852"/>
                <a:gd name="T22" fmla="*/ 90487 w 370"/>
                <a:gd name="T23" fmla="*/ 258763 h 852"/>
                <a:gd name="T24" fmla="*/ 87312 w 370"/>
                <a:gd name="T25" fmla="*/ 268288 h 852"/>
                <a:gd name="T26" fmla="*/ 139700 w 370"/>
                <a:gd name="T27" fmla="*/ 211138 h 852"/>
                <a:gd name="T28" fmla="*/ 236538 w 370"/>
                <a:gd name="T29" fmla="*/ 128588 h 852"/>
                <a:gd name="T30" fmla="*/ 292100 w 370"/>
                <a:gd name="T31" fmla="*/ 98425 h 852"/>
                <a:gd name="T32" fmla="*/ 349250 w 370"/>
                <a:gd name="T33" fmla="*/ 68263 h 852"/>
                <a:gd name="T34" fmla="*/ 411163 w 370"/>
                <a:gd name="T35" fmla="*/ 46037 h 852"/>
                <a:gd name="T36" fmla="*/ 471488 w 370"/>
                <a:gd name="T37" fmla="*/ 30163 h 852"/>
                <a:gd name="T38" fmla="*/ 538163 w 370"/>
                <a:gd name="T39" fmla="*/ 22225 h 852"/>
                <a:gd name="T40" fmla="*/ 557213 w 370"/>
                <a:gd name="T41" fmla="*/ 15875 h 852"/>
                <a:gd name="T42" fmla="*/ 557213 w 370"/>
                <a:gd name="T43" fmla="*/ 12700 h 852"/>
                <a:gd name="T44" fmla="*/ 560388 w 370"/>
                <a:gd name="T45" fmla="*/ 9525 h 852"/>
                <a:gd name="T46" fmla="*/ 560388 w 370"/>
                <a:gd name="T47" fmla="*/ 3175 h 852"/>
                <a:gd name="T48" fmla="*/ 0 w 370"/>
                <a:gd name="T49" fmla="*/ 977900 h 852"/>
                <a:gd name="T50" fmla="*/ 26988 w 370"/>
                <a:gd name="T51" fmla="*/ 1027113 h 852"/>
                <a:gd name="T52" fmla="*/ 63500 w 370"/>
                <a:gd name="T53" fmla="*/ 1081088 h 852"/>
                <a:gd name="T54" fmla="*/ 106363 w 370"/>
                <a:gd name="T55" fmla="*/ 1130300 h 852"/>
                <a:gd name="T56" fmla="*/ 152400 w 370"/>
                <a:gd name="T57" fmla="*/ 1176338 h 852"/>
                <a:gd name="T58" fmla="*/ 200025 w 370"/>
                <a:gd name="T59" fmla="*/ 1219200 h 852"/>
                <a:gd name="T60" fmla="*/ 255588 w 370"/>
                <a:gd name="T61" fmla="*/ 1255713 h 852"/>
                <a:gd name="T62" fmla="*/ 312737 w 370"/>
                <a:gd name="T63" fmla="*/ 1285875 h 852"/>
                <a:gd name="T64" fmla="*/ 374650 w 370"/>
                <a:gd name="T65" fmla="*/ 1309688 h 852"/>
                <a:gd name="T66" fmla="*/ 438150 w 370"/>
                <a:gd name="T67" fmla="*/ 1331913 h 852"/>
                <a:gd name="T68" fmla="*/ 501650 w 370"/>
                <a:gd name="T69" fmla="*/ 1343025 h 852"/>
                <a:gd name="T70" fmla="*/ 573088 w 370"/>
                <a:gd name="T71" fmla="*/ 1349375 h 852"/>
                <a:gd name="T72" fmla="*/ 584200 w 370"/>
                <a:gd name="T73" fmla="*/ 1349375 h 852"/>
                <a:gd name="T74" fmla="*/ 584200 w 370"/>
                <a:gd name="T75" fmla="*/ 1343025 h 852"/>
                <a:gd name="T76" fmla="*/ 581025 w 370"/>
                <a:gd name="T77" fmla="*/ 1341438 h 852"/>
                <a:gd name="T78" fmla="*/ 581025 w 370"/>
                <a:gd name="T79" fmla="*/ 1338263 h 852"/>
                <a:gd name="T80" fmla="*/ 573088 w 370"/>
                <a:gd name="T81" fmla="*/ 1335088 h 852"/>
                <a:gd name="T82" fmla="*/ 504825 w 370"/>
                <a:gd name="T83" fmla="*/ 1328738 h 852"/>
                <a:gd name="T84" fmla="*/ 441325 w 370"/>
                <a:gd name="T85" fmla="*/ 1312863 h 852"/>
                <a:gd name="T86" fmla="*/ 381000 w 370"/>
                <a:gd name="T87" fmla="*/ 1295400 h 852"/>
                <a:gd name="T88" fmla="*/ 319087 w 370"/>
                <a:gd name="T89" fmla="*/ 1270000 h 852"/>
                <a:gd name="T90" fmla="*/ 265113 w 370"/>
                <a:gd name="T91" fmla="*/ 1239838 h 852"/>
                <a:gd name="T92" fmla="*/ 185737 w 370"/>
                <a:gd name="T93" fmla="*/ 1185863 h 852"/>
                <a:gd name="T94" fmla="*/ 96837 w 370"/>
                <a:gd name="T95" fmla="*/ 1093788 h 852"/>
                <a:gd name="T96" fmla="*/ 42862 w 370"/>
                <a:gd name="T97" fmla="*/ 1017588 h 852"/>
                <a:gd name="T98" fmla="*/ 11112 w 370"/>
                <a:gd name="T99" fmla="*/ 963613 h 852"/>
                <a:gd name="T100" fmla="*/ 3175 w 370"/>
                <a:gd name="T101" fmla="*/ 944563 h 852"/>
                <a:gd name="T102" fmla="*/ 3175 w 370"/>
                <a:gd name="T103" fmla="*/ 954088 h 852"/>
                <a:gd name="T104" fmla="*/ 3175 w 370"/>
                <a:gd name="T105" fmla="*/ 963613 h 852"/>
                <a:gd name="T106" fmla="*/ 3175 w 370"/>
                <a:gd name="T107" fmla="*/ 971550 h 85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0"/>
                <a:gd name="T163" fmla="*/ 0 h 852"/>
                <a:gd name="T164" fmla="*/ 370 w 370"/>
                <a:gd name="T165" fmla="*/ 852 h 85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0" h="852">
                  <a:moveTo>
                    <a:pt x="353" y="0"/>
                  </a:moveTo>
                  <a:lnTo>
                    <a:pt x="338" y="2"/>
                  </a:lnTo>
                  <a:lnTo>
                    <a:pt x="316" y="4"/>
                  </a:lnTo>
                  <a:lnTo>
                    <a:pt x="295" y="8"/>
                  </a:lnTo>
                  <a:lnTo>
                    <a:pt x="276" y="14"/>
                  </a:lnTo>
                  <a:lnTo>
                    <a:pt x="255" y="19"/>
                  </a:lnTo>
                  <a:lnTo>
                    <a:pt x="236" y="25"/>
                  </a:lnTo>
                  <a:lnTo>
                    <a:pt x="217" y="33"/>
                  </a:lnTo>
                  <a:lnTo>
                    <a:pt x="197" y="43"/>
                  </a:lnTo>
                  <a:lnTo>
                    <a:pt x="178" y="52"/>
                  </a:lnTo>
                  <a:lnTo>
                    <a:pt x="161" y="62"/>
                  </a:lnTo>
                  <a:lnTo>
                    <a:pt x="144" y="73"/>
                  </a:lnTo>
                  <a:lnTo>
                    <a:pt x="126" y="85"/>
                  </a:lnTo>
                  <a:lnTo>
                    <a:pt x="111" y="98"/>
                  </a:lnTo>
                  <a:lnTo>
                    <a:pt x="96" y="110"/>
                  </a:lnTo>
                  <a:lnTo>
                    <a:pt x="80" y="125"/>
                  </a:lnTo>
                  <a:lnTo>
                    <a:pt x="67" y="140"/>
                  </a:lnTo>
                  <a:lnTo>
                    <a:pt x="61" y="146"/>
                  </a:lnTo>
                  <a:lnTo>
                    <a:pt x="61" y="148"/>
                  </a:lnTo>
                  <a:lnTo>
                    <a:pt x="59" y="152"/>
                  </a:lnTo>
                  <a:lnTo>
                    <a:pt x="59" y="154"/>
                  </a:lnTo>
                  <a:lnTo>
                    <a:pt x="59" y="158"/>
                  </a:lnTo>
                  <a:lnTo>
                    <a:pt x="57" y="160"/>
                  </a:lnTo>
                  <a:lnTo>
                    <a:pt x="57" y="163"/>
                  </a:lnTo>
                  <a:lnTo>
                    <a:pt x="57" y="165"/>
                  </a:lnTo>
                  <a:lnTo>
                    <a:pt x="55" y="169"/>
                  </a:lnTo>
                  <a:lnTo>
                    <a:pt x="61" y="161"/>
                  </a:lnTo>
                  <a:lnTo>
                    <a:pt x="88" y="133"/>
                  </a:lnTo>
                  <a:lnTo>
                    <a:pt x="117" y="106"/>
                  </a:lnTo>
                  <a:lnTo>
                    <a:pt x="149" y="81"/>
                  </a:lnTo>
                  <a:lnTo>
                    <a:pt x="167" y="71"/>
                  </a:lnTo>
                  <a:lnTo>
                    <a:pt x="184" y="62"/>
                  </a:lnTo>
                  <a:lnTo>
                    <a:pt x="201" y="52"/>
                  </a:lnTo>
                  <a:lnTo>
                    <a:pt x="220" y="43"/>
                  </a:lnTo>
                  <a:lnTo>
                    <a:pt x="240" y="37"/>
                  </a:lnTo>
                  <a:lnTo>
                    <a:pt x="259" y="29"/>
                  </a:lnTo>
                  <a:lnTo>
                    <a:pt x="278" y="23"/>
                  </a:lnTo>
                  <a:lnTo>
                    <a:pt x="297" y="19"/>
                  </a:lnTo>
                  <a:lnTo>
                    <a:pt x="318" y="16"/>
                  </a:lnTo>
                  <a:lnTo>
                    <a:pt x="339" y="14"/>
                  </a:lnTo>
                  <a:lnTo>
                    <a:pt x="351" y="12"/>
                  </a:lnTo>
                  <a:lnTo>
                    <a:pt x="351" y="10"/>
                  </a:lnTo>
                  <a:lnTo>
                    <a:pt x="351" y="8"/>
                  </a:lnTo>
                  <a:lnTo>
                    <a:pt x="353" y="6"/>
                  </a:lnTo>
                  <a:lnTo>
                    <a:pt x="353" y="4"/>
                  </a:lnTo>
                  <a:lnTo>
                    <a:pt x="353" y="2"/>
                  </a:lnTo>
                  <a:lnTo>
                    <a:pt x="353" y="0"/>
                  </a:lnTo>
                  <a:close/>
                  <a:moveTo>
                    <a:pt x="0" y="616"/>
                  </a:moveTo>
                  <a:lnTo>
                    <a:pt x="7" y="630"/>
                  </a:lnTo>
                  <a:lnTo>
                    <a:pt x="17" y="647"/>
                  </a:lnTo>
                  <a:lnTo>
                    <a:pt x="29" y="664"/>
                  </a:lnTo>
                  <a:lnTo>
                    <a:pt x="40" y="681"/>
                  </a:lnTo>
                  <a:lnTo>
                    <a:pt x="53" y="697"/>
                  </a:lnTo>
                  <a:lnTo>
                    <a:pt x="67" y="712"/>
                  </a:lnTo>
                  <a:lnTo>
                    <a:pt x="80" y="727"/>
                  </a:lnTo>
                  <a:lnTo>
                    <a:pt x="96" y="741"/>
                  </a:lnTo>
                  <a:lnTo>
                    <a:pt x="111" y="754"/>
                  </a:lnTo>
                  <a:lnTo>
                    <a:pt x="126" y="768"/>
                  </a:lnTo>
                  <a:lnTo>
                    <a:pt x="144" y="779"/>
                  </a:lnTo>
                  <a:lnTo>
                    <a:pt x="161" y="791"/>
                  </a:lnTo>
                  <a:lnTo>
                    <a:pt x="178" y="800"/>
                  </a:lnTo>
                  <a:lnTo>
                    <a:pt x="197" y="810"/>
                  </a:lnTo>
                  <a:lnTo>
                    <a:pt x="217" y="818"/>
                  </a:lnTo>
                  <a:lnTo>
                    <a:pt x="236" y="825"/>
                  </a:lnTo>
                  <a:lnTo>
                    <a:pt x="255" y="833"/>
                  </a:lnTo>
                  <a:lnTo>
                    <a:pt x="276" y="839"/>
                  </a:lnTo>
                  <a:lnTo>
                    <a:pt x="295" y="843"/>
                  </a:lnTo>
                  <a:lnTo>
                    <a:pt x="316" y="846"/>
                  </a:lnTo>
                  <a:lnTo>
                    <a:pt x="338" y="850"/>
                  </a:lnTo>
                  <a:lnTo>
                    <a:pt x="361" y="850"/>
                  </a:lnTo>
                  <a:lnTo>
                    <a:pt x="370" y="852"/>
                  </a:lnTo>
                  <a:lnTo>
                    <a:pt x="368" y="850"/>
                  </a:lnTo>
                  <a:lnTo>
                    <a:pt x="368" y="848"/>
                  </a:lnTo>
                  <a:lnTo>
                    <a:pt x="368" y="846"/>
                  </a:lnTo>
                  <a:lnTo>
                    <a:pt x="366" y="845"/>
                  </a:lnTo>
                  <a:lnTo>
                    <a:pt x="366" y="843"/>
                  </a:lnTo>
                  <a:lnTo>
                    <a:pt x="366" y="841"/>
                  </a:lnTo>
                  <a:lnTo>
                    <a:pt x="361" y="841"/>
                  </a:lnTo>
                  <a:lnTo>
                    <a:pt x="339" y="839"/>
                  </a:lnTo>
                  <a:lnTo>
                    <a:pt x="318" y="837"/>
                  </a:lnTo>
                  <a:lnTo>
                    <a:pt x="297" y="833"/>
                  </a:lnTo>
                  <a:lnTo>
                    <a:pt x="278" y="827"/>
                  </a:lnTo>
                  <a:lnTo>
                    <a:pt x="259" y="821"/>
                  </a:lnTo>
                  <a:lnTo>
                    <a:pt x="240" y="816"/>
                  </a:lnTo>
                  <a:lnTo>
                    <a:pt x="220" y="808"/>
                  </a:lnTo>
                  <a:lnTo>
                    <a:pt x="201" y="800"/>
                  </a:lnTo>
                  <a:lnTo>
                    <a:pt x="184" y="791"/>
                  </a:lnTo>
                  <a:lnTo>
                    <a:pt x="167" y="781"/>
                  </a:lnTo>
                  <a:lnTo>
                    <a:pt x="149" y="770"/>
                  </a:lnTo>
                  <a:lnTo>
                    <a:pt x="117" y="747"/>
                  </a:lnTo>
                  <a:lnTo>
                    <a:pt x="88" y="720"/>
                  </a:lnTo>
                  <a:lnTo>
                    <a:pt x="61" y="689"/>
                  </a:lnTo>
                  <a:lnTo>
                    <a:pt x="38" y="658"/>
                  </a:lnTo>
                  <a:lnTo>
                    <a:pt x="27" y="641"/>
                  </a:lnTo>
                  <a:lnTo>
                    <a:pt x="17" y="624"/>
                  </a:lnTo>
                  <a:lnTo>
                    <a:pt x="7" y="607"/>
                  </a:lnTo>
                  <a:lnTo>
                    <a:pt x="2" y="593"/>
                  </a:lnTo>
                  <a:lnTo>
                    <a:pt x="2" y="595"/>
                  </a:lnTo>
                  <a:lnTo>
                    <a:pt x="2" y="599"/>
                  </a:lnTo>
                  <a:lnTo>
                    <a:pt x="2" y="601"/>
                  </a:lnTo>
                  <a:lnTo>
                    <a:pt x="2" y="605"/>
                  </a:lnTo>
                  <a:lnTo>
                    <a:pt x="2" y="607"/>
                  </a:lnTo>
                  <a:lnTo>
                    <a:pt x="2" y="610"/>
                  </a:lnTo>
                  <a:lnTo>
                    <a:pt x="2" y="612"/>
                  </a:lnTo>
                  <a:lnTo>
                    <a:pt x="0" y="616"/>
                  </a:lnTo>
                  <a:close/>
                </a:path>
              </a:pathLst>
            </a:custGeom>
            <a:solidFill>
              <a:srgbClr val="B0DFFF"/>
            </a:solidFill>
            <a:ln w="9525">
              <a:noFill/>
              <a:round/>
            </a:ln>
          </p:spPr>
          <p:txBody>
            <a:bodyPr/>
            <a:lstStyle/>
            <a:p>
              <a:endParaRPr lang="en-US"/>
            </a:p>
          </p:txBody>
        </p:sp>
        <p:sp>
          <p:nvSpPr>
            <p:cNvPr id="21749" name="Freeform 450"/>
            <p:cNvSpPr>
              <a:spLocks noEditPoints="1"/>
            </p:cNvSpPr>
            <p:nvPr/>
          </p:nvSpPr>
          <p:spPr bwMode="auto">
            <a:xfrm>
              <a:off x="5102579" y="2911454"/>
              <a:ext cx="516467" cy="1333500"/>
            </a:xfrm>
            <a:custGeom>
              <a:avLst/>
              <a:gdLst>
                <a:gd name="T0" fmla="*/ 534988 w 366"/>
                <a:gd name="T1" fmla="*/ 3175 h 840"/>
                <a:gd name="T2" fmla="*/ 468313 w 366"/>
                <a:gd name="T3" fmla="*/ 12700 h 840"/>
                <a:gd name="T4" fmla="*/ 404812 w 366"/>
                <a:gd name="T5" fmla="*/ 26988 h 840"/>
                <a:gd name="T6" fmla="*/ 344487 w 366"/>
                <a:gd name="T7" fmla="*/ 52388 h 840"/>
                <a:gd name="T8" fmla="*/ 285750 w 366"/>
                <a:gd name="T9" fmla="*/ 79375 h 840"/>
                <a:gd name="T10" fmla="*/ 231775 w 366"/>
                <a:gd name="T11" fmla="*/ 112713 h 840"/>
                <a:gd name="T12" fmla="*/ 179387 w 366"/>
                <a:gd name="T13" fmla="*/ 152400 h 840"/>
                <a:gd name="T14" fmla="*/ 130175 w 366"/>
                <a:gd name="T15" fmla="*/ 195262 h 840"/>
                <a:gd name="T16" fmla="*/ 90487 w 366"/>
                <a:gd name="T17" fmla="*/ 241300 h 840"/>
                <a:gd name="T18" fmla="*/ 87312 w 366"/>
                <a:gd name="T19" fmla="*/ 249238 h 840"/>
                <a:gd name="T20" fmla="*/ 84137 w 366"/>
                <a:gd name="T21" fmla="*/ 258763 h 840"/>
                <a:gd name="T22" fmla="*/ 84137 w 366"/>
                <a:gd name="T23" fmla="*/ 268288 h 840"/>
                <a:gd name="T24" fmla="*/ 80962 w 366"/>
                <a:gd name="T25" fmla="*/ 277813 h 840"/>
                <a:gd name="T26" fmla="*/ 142875 w 366"/>
                <a:gd name="T27" fmla="*/ 207963 h 840"/>
                <a:gd name="T28" fmla="*/ 239713 w 366"/>
                <a:gd name="T29" fmla="*/ 128588 h 840"/>
                <a:gd name="T30" fmla="*/ 292100 w 366"/>
                <a:gd name="T31" fmla="*/ 95250 h 840"/>
                <a:gd name="T32" fmla="*/ 349250 w 366"/>
                <a:gd name="T33" fmla="*/ 66675 h 840"/>
                <a:gd name="T34" fmla="*/ 411163 w 366"/>
                <a:gd name="T35" fmla="*/ 46037 h 840"/>
                <a:gd name="T36" fmla="*/ 471488 w 366"/>
                <a:gd name="T37" fmla="*/ 30163 h 840"/>
                <a:gd name="T38" fmla="*/ 534988 w 366"/>
                <a:gd name="T39" fmla="*/ 19050 h 840"/>
                <a:gd name="T40" fmla="*/ 550863 w 366"/>
                <a:gd name="T41" fmla="*/ 15875 h 840"/>
                <a:gd name="T42" fmla="*/ 550863 w 366"/>
                <a:gd name="T43" fmla="*/ 12700 h 840"/>
                <a:gd name="T44" fmla="*/ 554038 w 366"/>
                <a:gd name="T45" fmla="*/ 6350 h 840"/>
                <a:gd name="T46" fmla="*/ 554038 w 366"/>
                <a:gd name="T47" fmla="*/ 3175 h 840"/>
                <a:gd name="T48" fmla="*/ 0 w 366"/>
                <a:gd name="T49" fmla="*/ 950913 h 840"/>
                <a:gd name="T50" fmla="*/ 14288 w 366"/>
                <a:gd name="T51" fmla="*/ 984250 h 840"/>
                <a:gd name="T52" fmla="*/ 47625 w 366"/>
                <a:gd name="T53" fmla="*/ 1038225 h 840"/>
                <a:gd name="T54" fmla="*/ 87312 w 366"/>
                <a:gd name="T55" fmla="*/ 1090613 h 840"/>
                <a:gd name="T56" fmla="*/ 130175 w 366"/>
                <a:gd name="T57" fmla="*/ 1139825 h 840"/>
                <a:gd name="T58" fmla="*/ 179387 w 366"/>
                <a:gd name="T59" fmla="*/ 1181100 h 840"/>
                <a:gd name="T60" fmla="*/ 231775 w 366"/>
                <a:gd name="T61" fmla="*/ 1219200 h 840"/>
                <a:gd name="T62" fmla="*/ 285750 w 366"/>
                <a:gd name="T63" fmla="*/ 1252538 h 840"/>
                <a:gd name="T64" fmla="*/ 344487 w 366"/>
                <a:gd name="T65" fmla="*/ 1282700 h 840"/>
                <a:gd name="T66" fmla="*/ 404812 w 366"/>
                <a:gd name="T67" fmla="*/ 1303338 h 840"/>
                <a:gd name="T68" fmla="*/ 468313 w 366"/>
                <a:gd name="T69" fmla="*/ 1319213 h 840"/>
                <a:gd name="T70" fmla="*/ 534988 w 366"/>
                <a:gd name="T71" fmla="*/ 1331913 h 840"/>
                <a:gd name="T72" fmla="*/ 581025 w 366"/>
                <a:gd name="T73" fmla="*/ 1333500 h 840"/>
                <a:gd name="T74" fmla="*/ 577850 w 366"/>
                <a:gd name="T75" fmla="*/ 1328738 h 840"/>
                <a:gd name="T76" fmla="*/ 577850 w 366"/>
                <a:gd name="T77" fmla="*/ 1325563 h 840"/>
                <a:gd name="T78" fmla="*/ 574675 w 366"/>
                <a:gd name="T79" fmla="*/ 1322388 h 840"/>
                <a:gd name="T80" fmla="*/ 574675 w 366"/>
                <a:gd name="T81" fmla="*/ 1316038 h 840"/>
                <a:gd name="T82" fmla="*/ 534988 w 366"/>
                <a:gd name="T83" fmla="*/ 1312863 h 840"/>
                <a:gd name="T84" fmla="*/ 471488 w 366"/>
                <a:gd name="T85" fmla="*/ 1303338 h 840"/>
                <a:gd name="T86" fmla="*/ 411163 w 366"/>
                <a:gd name="T87" fmla="*/ 1289050 h 840"/>
                <a:gd name="T88" fmla="*/ 349250 w 366"/>
                <a:gd name="T89" fmla="*/ 1266825 h 840"/>
                <a:gd name="T90" fmla="*/ 292100 w 366"/>
                <a:gd name="T91" fmla="*/ 1239838 h 840"/>
                <a:gd name="T92" fmla="*/ 239713 w 366"/>
                <a:gd name="T93" fmla="*/ 1206500 h 840"/>
                <a:gd name="T94" fmla="*/ 142875 w 366"/>
                <a:gd name="T95" fmla="*/ 1127125 h 840"/>
                <a:gd name="T96" fmla="*/ 63500 w 366"/>
                <a:gd name="T97" fmla="*/ 1030288 h 840"/>
                <a:gd name="T98" fmla="*/ 30163 w 366"/>
                <a:gd name="T99" fmla="*/ 977900 h 840"/>
                <a:gd name="T100" fmla="*/ 3175 w 366"/>
                <a:gd name="T101" fmla="*/ 919163 h 840"/>
                <a:gd name="T102" fmla="*/ 0 w 366"/>
                <a:gd name="T103" fmla="*/ 917575 h 840"/>
                <a:gd name="T104" fmla="*/ 0 w 366"/>
                <a:gd name="T105" fmla="*/ 925513 h 840"/>
                <a:gd name="T106" fmla="*/ 0 w 366"/>
                <a:gd name="T107" fmla="*/ 935038 h 840"/>
                <a:gd name="T108" fmla="*/ 0 w 366"/>
                <a:gd name="T109" fmla="*/ 944563 h 84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66"/>
                <a:gd name="T166" fmla="*/ 0 h 840"/>
                <a:gd name="T167" fmla="*/ 366 w 366"/>
                <a:gd name="T168" fmla="*/ 840 h 84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66" h="840">
                  <a:moveTo>
                    <a:pt x="351" y="0"/>
                  </a:moveTo>
                  <a:lnTo>
                    <a:pt x="337" y="2"/>
                  </a:lnTo>
                  <a:lnTo>
                    <a:pt x="316" y="4"/>
                  </a:lnTo>
                  <a:lnTo>
                    <a:pt x="295" y="8"/>
                  </a:lnTo>
                  <a:lnTo>
                    <a:pt x="274" y="13"/>
                  </a:lnTo>
                  <a:lnTo>
                    <a:pt x="255" y="17"/>
                  </a:lnTo>
                  <a:lnTo>
                    <a:pt x="236" y="25"/>
                  </a:lnTo>
                  <a:lnTo>
                    <a:pt x="217" y="33"/>
                  </a:lnTo>
                  <a:lnTo>
                    <a:pt x="197" y="40"/>
                  </a:lnTo>
                  <a:lnTo>
                    <a:pt x="180" y="50"/>
                  </a:lnTo>
                  <a:lnTo>
                    <a:pt x="161" y="60"/>
                  </a:lnTo>
                  <a:lnTo>
                    <a:pt x="146" y="71"/>
                  </a:lnTo>
                  <a:lnTo>
                    <a:pt x="128" y="83"/>
                  </a:lnTo>
                  <a:lnTo>
                    <a:pt x="113" y="96"/>
                  </a:lnTo>
                  <a:lnTo>
                    <a:pt x="98" y="109"/>
                  </a:lnTo>
                  <a:lnTo>
                    <a:pt x="82" y="123"/>
                  </a:lnTo>
                  <a:lnTo>
                    <a:pt x="69" y="136"/>
                  </a:lnTo>
                  <a:lnTo>
                    <a:pt x="57" y="152"/>
                  </a:lnTo>
                  <a:lnTo>
                    <a:pt x="55" y="154"/>
                  </a:lnTo>
                  <a:lnTo>
                    <a:pt x="55" y="157"/>
                  </a:lnTo>
                  <a:lnTo>
                    <a:pt x="55" y="159"/>
                  </a:lnTo>
                  <a:lnTo>
                    <a:pt x="53" y="163"/>
                  </a:lnTo>
                  <a:lnTo>
                    <a:pt x="53" y="165"/>
                  </a:lnTo>
                  <a:lnTo>
                    <a:pt x="53" y="169"/>
                  </a:lnTo>
                  <a:lnTo>
                    <a:pt x="51" y="173"/>
                  </a:lnTo>
                  <a:lnTo>
                    <a:pt x="51" y="175"/>
                  </a:lnTo>
                  <a:lnTo>
                    <a:pt x="63" y="159"/>
                  </a:lnTo>
                  <a:lnTo>
                    <a:pt x="90" y="131"/>
                  </a:lnTo>
                  <a:lnTo>
                    <a:pt x="119" y="104"/>
                  </a:lnTo>
                  <a:lnTo>
                    <a:pt x="151" y="81"/>
                  </a:lnTo>
                  <a:lnTo>
                    <a:pt x="167" y="69"/>
                  </a:lnTo>
                  <a:lnTo>
                    <a:pt x="184" y="60"/>
                  </a:lnTo>
                  <a:lnTo>
                    <a:pt x="203" y="50"/>
                  </a:lnTo>
                  <a:lnTo>
                    <a:pt x="220" y="42"/>
                  </a:lnTo>
                  <a:lnTo>
                    <a:pt x="240" y="35"/>
                  </a:lnTo>
                  <a:lnTo>
                    <a:pt x="259" y="29"/>
                  </a:lnTo>
                  <a:lnTo>
                    <a:pt x="278" y="23"/>
                  </a:lnTo>
                  <a:lnTo>
                    <a:pt x="297" y="19"/>
                  </a:lnTo>
                  <a:lnTo>
                    <a:pt x="318" y="15"/>
                  </a:lnTo>
                  <a:lnTo>
                    <a:pt x="337" y="12"/>
                  </a:lnTo>
                  <a:lnTo>
                    <a:pt x="347" y="12"/>
                  </a:lnTo>
                  <a:lnTo>
                    <a:pt x="347" y="10"/>
                  </a:lnTo>
                  <a:lnTo>
                    <a:pt x="347" y="8"/>
                  </a:lnTo>
                  <a:lnTo>
                    <a:pt x="349" y="6"/>
                  </a:lnTo>
                  <a:lnTo>
                    <a:pt x="349" y="4"/>
                  </a:lnTo>
                  <a:lnTo>
                    <a:pt x="349" y="2"/>
                  </a:lnTo>
                  <a:lnTo>
                    <a:pt x="351" y="0"/>
                  </a:lnTo>
                  <a:close/>
                  <a:moveTo>
                    <a:pt x="0" y="599"/>
                  </a:moveTo>
                  <a:lnTo>
                    <a:pt x="2" y="603"/>
                  </a:lnTo>
                  <a:lnTo>
                    <a:pt x="9" y="620"/>
                  </a:lnTo>
                  <a:lnTo>
                    <a:pt x="21" y="637"/>
                  </a:lnTo>
                  <a:lnTo>
                    <a:pt x="30" y="654"/>
                  </a:lnTo>
                  <a:lnTo>
                    <a:pt x="44" y="672"/>
                  </a:lnTo>
                  <a:lnTo>
                    <a:pt x="55" y="687"/>
                  </a:lnTo>
                  <a:lnTo>
                    <a:pt x="69" y="702"/>
                  </a:lnTo>
                  <a:lnTo>
                    <a:pt x="82" y="718"/>
                  </a:lnTo>
                  <a:lnTo>
                    <a:pt x="98" y="731"/>
                  </a:lnTo>
                  <a:lnTo>
                    <a:pt x="113" y="744"/>
                  </a:lnTo>
                  <a:lnTo>
                    <a:pt x="128" y="756"/>
                  </a:lnTo>
                  <a:lnTo>
                    <a:pt x="146" y="768"/>
                  </a:lnTo>
                  <a:lnTo>
                    <a:pt x="161" y="779"/>
                  </a:lnTo>
                  <a:lnTo>
                    <a:pt x="180" y="789"/>
                  </a:lnTo>
                  <a:lnTo>
                    <a:pt x="197" y="798"/>
                  </a:lnTo>
                  <a:lnTo>
                    <a:pt x="217" y="808"/>
                  </a:lnTo>
                  <a:lnTo>
                    <a:pt x="236" y="815"/>
                  </a:lnTo>
                  <a:lnTo>
                    <a:pt x="255" y="821"/>
                  </a:lnTo>
                  <a:lnTo>
                    <a:pt x="274" y="827"/>
                  </a:lnTo>
                  <a:lnTo>
                    <a:pt x="295" y="831"/>
                  </a:lnTo>
                  <a:lnTo>
                    <a:pt x="316" y="835"/>
                  </a:lnTo>
                  <a:lnTo>
                    <a:pt x="337" y="839"/>
                  </a:lnTo>
                  <a:lnTo>
                    <a:pt x="359" y="840"/>
                  </a:lnTo>
                  <a:lnTo>
                    <a:pt x="366" y="840"/>
                  </a:lnTo>
                  <a:lnTo>
                    <a:pt x="364" y="839"/>
                  </a:lnTo>
                  <a:lnTo>
                    <a:pt x="364" y="837"/>
                  </a:lnTo>
                  <a:lnTo>
                    <a:pt x="364" y="835"/>
                  </a:lnTo>
                  <a:lnTo>
                    <a:pt x="362" y="833"/>
                  </a:lnTo>
                  <a:lnTo>
                    <a:pt x="362" y="831"/>
                  </a:lnTo>
                  <a:lnTo>
                    <a:pt x="362" y="829"/>
                  </a:lnTo>
                  <a:lnTo>
                    <a:pt x="359" y="829"/>
                  </a:lnTo>
                  <a:lnTo>
                    <a:pt x="337" y="827"/>
                  </a:lnTo>
                  <a:lnTo>
                    <a:pt x="318" y="825"/>
                  </a:lnTo>
                  <a:lnTo>
                    <a:pt x="297" y="821"/>
                  </a:lnTo>
                  <a:lnTo>
                    <a:pt x="278" y="817"/>
                  </a:lnTo>
                  <a:lnTo>
                    <a:pt x="259" y="812"/>
                  </a:lnTo>
                  <a:lnTo>
                    <a:pt x="240" y="804"/>
                  </a:lnTo>
                  <a:lnTo>
                    <a:pt x="220" y="798"/>
                  </a:lnTo>
                  <a:lnTo>
                    <a:pt x="203" y="789"/>
                  </a:lnTo>
                  <a:lnTo>
                    <a:pt x="184" y="781"/>
                  </a:lnTo>
                  <a:lnTo>
                    <a:pt x="167" y="769"/>
                  </a:lnTo>
                  <a:lnTo>
                    <a:pt x="151" y="760"/>
                  </a:lnTo>
                  <a:lnTo>
                    <a:pt x="119" y="737"/>
                  </a:lnTo>
                  <a:lnTo>
                    <a:pt x="90" y="710"/>
                  </a:lnTo>
                  <a:lnTo>
                    <a:pt x="63" y="681"/>
                  </a:lnTo>
                  <a:lnTo>
                    <a:pt x="40" y="649"/>
                  </a:lnTo>
                  <a:lnTo>
                    <a:pt x="28" y="633"/>
                  </a:lnTo>
                  <a:lnTo>
                    <a:pt x="19" y="616"/>
                  </a:lnTo>
                  <a:lnTo>
                    <a:pt x="11" y="597"/>
                  </a:lnTo>
                  <a:lnTo>
                    <a:pt x="2" y="579"/>
                  </a:lnTo>
                  <a:lnTo>
                    <a:pt x="0" y="574"/>
                  </a:lnTo>
                  <a:lnTo>
                    <a:pt x="0" y="578"/>
                  </a:lnTo>
                  <a:lnTo>
                    <a:pt x="0" y="581"/>
                  </a:lnTo>
                  <a:lnTo>
                    <a:pt x="0" y="583"/>
                  </a:lnTo>
                  <a:lnTo>
                    <a:pt x="0" y="587"/>
                  </a:lnTo>
                  <a:lnTo>
                    <a:pt x="0" y="589"/>
                  </a:lnTo>
                  <a:lnTo>
                    <a:pt x="0" y="593"/>
                  </a:lnTo>
                  <a:lnTo>
                    <a:pt x="0" y="595"/>
                  </a:lnTo>
                  <a:lnTo>
                    <a:pt x="0" y="599"/>
                  </a:lnTo>
                  <a:close/>
                </a:path>
              </a:pathLst>
            </a:custGeom>
            <a:solidFill>
              <a:srgbClr val="B1DFFF"/>
            </a:solidFill>
            <a:ln w="9525">
              <a:noFill/>
              <a:round/>
            </a:ln>
          </p:spPr>
          <p:txBody>
            <a:bodyPr/>
            <a:lstStyle/>
            <a:p>
              <a:endParaRPr lang="en-US"/>
            </a:p>
          </p:txBody>
        </p:sp>
        <p:sp>
          <p:nvSpPr>
            <p:cNvPr id="21750" name="Freeform 451"/>
            <p:cNvSpPr>
              <a:spLocks noEditPoints="1"/>
            </p:cNvSpPr>
            <p:nvPr/>
          </p:nvSpPr>
          <p:spPr bwMode="auto">
            <a:xfrm>
              <a:off x="5102578" y="2920979"/>
              <a:ext cx="513644" cy="1316038"/>
            </a:xfrm>
            <a:custGeom>
              <a:avLst/>
              <a:gdLst>
                <a:gd name="T0" fmla="*/ 534988 w 364"/>
                <a:gd name="T1" fmla="*/ 3175 h 829"/>
                <a:gd name="T2" fmla="*/ 468313 w 364"/>
                <a:gd name="T3" fmla="*/ 11113 h 829"/>
                <a:gd name="T4" fmla="*/ 407988 w 364"/>
                <a:gd name="T5" fmla="*/ 26988 h 829"/>
                <a:gd name="T6" fmla="*/ 346075 w 364"/>
                <a:gd name="T7" fmla="*/ 49213 h 829"/>
                <a:gd name="T8" fmla="*/ 288925 w 364"/>
                <a:gd name="T9" fmla="*/ 79375 h 829"/>
                <a:gd name="T10" fmla="*/ 233363 w 364"/>
                <a:gd name="T11" fmla="*/ 109538 h 829"/>
                <a:gd name="T12" fmla="*/ 136525 w 364"/>
                <a:gd name="T13" fmla="*/ 192088 h 829"/>
                <a:gd name="T14" fmla="*/ 84137 w 364"/>
                <a:gd name="T15" fmla="*/ 249238 h 829"/>
                <a:gd name="T16" fmla="*/ 84137 w 364"/>
                <a:gd name="T17" fmla="*/ 258763 h 829"/>
                <a:gd name="T18" fmla="*/ 80962 w 364"/>
                <a:gd name="T19" fmla="*/ 268288 h 829"/>
                <a:gd name="T20" fmla="*/ 80962 w 364"/>
                <a:gd name="T21" fmla="*/ 276225 h 829"/>
                <a:gd name="T22" fmla="*/ 79375 w 364"/>
                <a:gd name="T23" fmla="*/ 285750 h 829"/>
                <a:gd name="T24" fmla="*/ 149225 w 364"/>
                <a:gd name="T25" fmla="*/ 203200 h 829"/>
                <a:gd name="T26" fmla="*/ 242888 w 364"/>
                <a:gd name="T27" fmla="*/ 123825 h 829"/>
                <a:gd name="T28" fmla="*/ 352425 w 364"/>
                <a:gd name="T29" fmla="*/ 66675 h 829"/>
                <a:gd name="T30" fmla="*/ 411163 w 364"/>
                <a:gd name="T31" fmla="*/ 42863 h 829"/>
                <a:gd name="T32" fmla="*/ 474663 w 364"/>
                <a:gd name="T33" fmla="*/ 26988 h 829"/>
                <a:gd name="T34" fmla="*/ 538163 w 364"/>
                <a:gd name="T35" fmla="*/ 17463 h 829"/>
                <a:gd name="T36" fmla="*/ 547688 w 364"/>
                <a:gd name="T37" fmla="*/ 14288 h 829"/>
                <a:gd name="T38" fmla="*/ 550863 w 364"/>
                <a:gd name="T39" fmla="*/ 11113 h 829"/>
                <a:gd name="T40" fmla="*/ 550863 w 364"/>
                <a:gd name="T41" fmla="*/ 6350 h 829"/>
                <a:gd name="T42" fmla="*/ 550863 w 364"/>
                <a:gd name="T43" fmla="*/ 3175 h 829"/>
                <a:gd name="T44" fmla="*/ 0 w 364"/>
                <a:gd name="T45" fmla="*/ 922338 h 829"/>
                <a:gd name="T46" fmla="*/ 23812 w 364"/>
                <a:gd name="T47" fmla="*/ 971550 h 829"/>
                <a:gd name="T48" fmla="*/ 57150 w 364"/>
                <a:gd name="T49" fmla="*/ 1025525 h 829"/>
                <a:gd name="T50" fmla="*/ 136525 w 364"/>
                <a:gd name="T51" fmla="*/ 1123950 h 829"/>
                <a:gd name="T52" fmla="*/ 233363 w 364"/>
                <a:gd name="T53" fmla="*/ 1203325 h 829"/>
                <a:gd name="T54" fmla="*/ 288925 w 364"/>
                <a:gd name="T55" fmla="*/ 1236663 h 829"/>
                <a:gd name="T56" fmla="*/ 346075 w 364"/>
                <a:gd name="T57" fmla="*/ 1263650 h 829"/>
                <a:gd name="T58" fmla="*/ 407988 w 364"/>
                <a:gd name="T59" fmla="*/ 1284288 h 829"/>
                <a:gd name="T60" fmla="*/ 468313 w 364"/>
                <a:gd name="T61" fmla="*/ 1303338 h 829"/>
                <a:gd name="T62" fmla="*/ 534988 w 364"/>
                <a:gd name="T63" fmla="*/ 1312863 h 829"/>
                <a:gd name="T64" fmla="*/ 577850 w 364"/>
                <a:gd name="T65" fmla="*/ 1316038 h 829"/>
                <a:gd name="T66" fmla="*/ 574675 w 364"/>
                <a:gd name="T67" fmla="*/ 1312863 h 829"/>
                <a:gd name="T68" fmla="*/ 574675 w 364"/>
                <a:gd name="T69" fmla="*/ 1306513 h 829"/>
                <a:gd name="T70" fmla="*/ 573088 w 364"/>
                <a:gd name="T71" fmla="*/ 1303338 h 829"/>
                <a:gd name="T72" fmla="*/ 573088 w 364"/>
                <a:gd name="T73" fmla="*/ 1296988 h 829"/>
                <a:gd name="T74" fmla="*/ 538163 w 364"/>
                <a:gd name="T75" fmla="*/ 1293813 h 829"/>
                <a:gd name="T76" fmla="*/ 474663 w 364"/>
                <a:gd name="T77" fmla="*/ 1284288 h 829"/>
                <a:gd name="T78" fmla="*/ 411163 w 364"/>
                <a:gd name="T79" fmla="*/ 1270000 h 829"/>
                <a:gd name="T80" fmla="*/ 352425 w 364"/>
                <a:gd name="T81" fmla="*/ 1247775 h 829"/>
                <a:gd name="T82" fmla="*/ 242888 w 364"/>
                <a:gd name="T83" fmla="*/ 1190625 h 829"/>
                <a:gd name="T84" fmla="*/ 149225 w 364"/>
                <a:gd name="T85" fmla="*/ 1111250 h 829"/>
                <a:gd name="T86" fmla="*/ 69850 w 364"/>
                <a:gd name="T87" fmla="*/ 1017588 h 829"/>
                <a:gd name="T88" fmla="*/ 11112 w 364"/>
                <a:gd name="T89" fmla="*/ 908050 h 829"/>
                <a:gd name="T90" fmla="*/ 3175 w 364"/>
                <a:gd name="T91" fmla="*/ 885825 h 829"/>
                <a:gd name="T92" fmla="*/ 0 w 364"/>
                <a:gd name="T93" fmla="*/ 898525 h 829"/>
                <a:gd name="T94" fmla="*/ 0 w 364"/>
                <a:gd name="T95" fmla="*/ 908050 h 829"/>
                <a:gd name="T96" fmla="*/ 0 w 364"/>
                <a:gd name="T97" fmla="*/ 915988 h 8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64"/>
                <a:gd name="T148" fmla="*/ 0 h 829"/>
                <a:gd name="T149" fmla="*/ 364 w 364"/>
                <a:gd name="T150" fmla="*/ 829 h 8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64" h="829">
                  <a:moveTo>
                    <a:pt x="349" y="0"/>
                  </a:moveTo>
                  <a:lnTo>
                    <a:pt x="337" y="2"/>
                  </a:lnTo>
                  <a:lnTo>
                    <a:pt x="316" y="4"/>
                  </a:lnTo>
                  <a:lnTo>
                    <a:pt x="295" y="7"/>
                  </a:lnTo>
                  <a:lnTo>
                    <a:pt x="276" y="11"/>
                  </a:lnTo>
                  <a:lnTo>
                    <a:pt x="257" y="17"/>
                  </a:lnTo>
                  <a:lnTo>
                    <a:pt x="238" y="25"/>
                  </a:lnTo>
                  <a:lnTo>
                    <a:pt x="218" y="31"/>
                  </a:lnTo>
                  <a:lnTo>
                    <a:pt x="199" y="40"/>
                  </a:lnTo>
                  <a:lnTo>
                    <a:pt x="182" y="50"/>
                  </a:lnTo>
                  <a:lnTo>
                    <a:pt x="165" y="59"/>
                  </a:lnTo>
                  <a:lnTo>
                    <a:pt x="147" y="69"/>
                  </a:lnTo>
                  <a:lnTo>
                    <a:pt x="115" y="94"/>
                  </a:lnTo>
                  <a:lnTo>
                    <a:pt x="86" y="121"/>
                  </a:lnTo>
                  <a:lnTo>
                    <a:pt x="59" y="149"/>
                  </a:lnTo>
                  <a:lnTo>
                    <a:pt x="53" y="157"/>
                  </a:lnTo>
                  <a:lnTo>
                    <a:pt x="53" y="159"/>
                  </a:lnTo>
                  <a:lnTo>
                    <a:pt x="53" y="163"/>
                  </a:lnTo>
                  <a:lnTo>
                    <a:pt x="51" y="167"/>
                  </a:lnTo>
                  <a:lnTo>
                    <a:pt x="51" y="169"/>
                  </a:lnTo>
                  <a:lnTo>
                    <a:pt x="51" y="172"/>
                  </a:lnTo>
                  <a:lnTo>
                    <a:pt x="51" y="174"/>
                  </a:lnTo>
                  <a:lnTo>
                    <a:pt x="50" y="178"/>
                  </a:lnTo>
                  <a:lnTo>
                    <a:pt x="50" y="180"/>
                  </a:lnTo>
                  <a:lnTo>
                    <a:pt x="67" y="157"/>
                  </a:lnTo>
                  <a:lnTo>
                    <a:pt x="94" y="128"/>
                  </a:lnTo>
                  <a:lnTo>
                    <a:pt x="123" y="101"/>
                  </a:lnTo>
                  <a:lnTo>
                    <a:pt x="153" y="78"/>
                  </a:lnTo>
                  <a:lnTo>
                    <a:pt x="188" y="57"/>
                  </a:lnTo>
                  <a:lnTo>
                    <a:pt x="222" y="42"/>
                  </a:lnTo>
                  <a:lnTo>
                    <a:pt x="242" y="34"/>
                  </a:lnTo>
                  <a:lnTo>
                    <a:pt x="259" y="27"/>
                  </a:lnTo>
                  <a:lnTo>
                    <a:pt x="278" y="23"/>
                  </a:lnTo>
                  <a:lnTo>
                    <a:pt x="299" y="17"/>
                  </a:lnTo>
                  <a:lnTo>
                    <a:pt x="318" y="13"/>
                  </a:lnTo>
                  <a:lnTo>
                    <a:pt x="339" y="11"/>
                  </a:lnTo>
                  <a:lnTo>
                    <a:pt x="345" y="11"/>
                  </a:lnTo>
                  <a:lnTo>
                    <a:pt x="345" y="9"/>
                  </a:lnTo>
                  <a:lnTo>
                    <a:pt x="345" y="7"/>
                  </a:lnTo>
                  <a:lnTo>
                    <a:pt x="347" y="7"/>
                  </a:lnTo>
                  <a:lnTo>
                    <a:pt x="347" y="6"/>
                  </a:lnTo>
                  <a:lnTo>
                    <a:pt x="347" y="4"/>
                  </a:lnTo>
                  <a:lnTo>
                    <a:pt x="347" y="2"/>
                  </a:lnTo>
                  <a:lnTo>
                    <a:pt x="349" y="0"/>
                  </a:lnTo>
                  <a:close/>
                  <a:moveTo>
                    <a:pt x="0" y="581"/>
                  </a:moveTo>
                  <a:lnTo>
                    <a:pt x="5" y="595"/>
                  </a:lnTo>
                  <a:lnTo>
                    <a:pt x="15" y="612"/>
                  </a:lnTo>
                  <a:lnTo>
                    <a:pt x="25" y="629"/>
                  </a:lnTo>
                  <a:lnTo>
                    <a:pt x="36" y="646"/>
                  </a:lnTo>
                  <a:lnTo>
                    <a:pt x="59" y="677"/>
                  </a:lnTo>
                  <a:lnTo>
                    <a:pt x="86" y="708"/>
                  </a:lnTo>
                  <a:lnTo>
                    <a:pt x="115" y="735"/>
                  </a:lnTo>
                  <a:lnTo>
                    <a:pt x="147" y="758"/>
                  </a:lnTo>
                  <a:lnTo>
                    <a:pt x="165" y="769"/>
                  </a:lnTo>
                  <a:lnTo>
                    <a:pt x="182" y="779"/>
                  </a:lnTo>
                  <a:lnTo>
                    <a:pt x="199" y="788"/>
                  </a:lnTo>
                  <a:lnTo>
                    <a:pt x="218" y="796"/>
                  </a:lnTo>
                  <a:lnTo>
                    <a:pt x="238" y="804"/>
                  </a:lnTo>
                  <a:lnTo>
                    <a:pt x="257" y="809"/>
                  </a:lnTo>
                  <a:lnTo>
                    <a:pt x="276" y="815"/>
                  </a:lnTo>
                  <a:lnTo>
                    <a:pt x="295" y="821"/>
                  </a:lnTo>
                  <a:lnTo>
                    <a:pt x="316" y="825"/>
                  </a:lnTo>
                  <a:lnTo>
                    <a:pt x="337" y="827"/>
                  </a:lnTo>
                  <a:lnTo>
                    <a:pt x="359" y="829"/>
                  </a:lnTo>
                  <a:lnTo>
                    <a:pt x="364" y="829"/>
                  </a:lnTo>
                  <a:lnTo>
                    <a:pt x="364" y="827"/>
                  </a:lnTo>
                  <a:lnTo>
                    <a:pt x="362" y="827"/>
                  </a:lnTo>
                  <a:lnTo>
                    <a:pt x="362" y="825"/>
                  </a:lnTo>
                  <a:lnTo>
                    <a:pt x="362" y="823"/>
                  </a:lnTo>
                  <a:lnTo>
                    <a:pt x="362" y="821"/>
                  </a:lnTo>
                  <a:lnTo>
                    <a:pt x="361" y="821"/>
                  </a:lnTo>
                  <a:lnTo>
                    <a:pt x="361" y="819"/>
                  </a:lnTo>
                  <a:lnTo>
                    <a:pt x="361" y="817"/>
                  </a:lnTo>
                  <a:lnTo>
                    <a:pt x="359" y="817"/>
                  </a:lnTo>
                  <a:lnTo>
                    <a:pt x="339" y="815"/>
                  </a:lnTo>
                  <a:lnTo>
                    <a:pt x="318" y="813"/>
                  </a:lnTo>
                  <a:lnTo>
                    <a:pt x="299" y="809"/>
                  </a:lnTo>
                  <a:lnTo>
                    <a:pt x="278" y="806"/>
                  </a:lnTo>
                  <a:lnTo>
                    <a:pt x="259" y="800"/>
                  </a:lnTo>
                  <a:lnTo>
                    <a:pt x="242" y="794"/>
                  </a:lnTo>
                  <a:lnTo>
                    <a:pt x="222" y="786"/>
                  </a:lnTo>
                  <a:lnTo>
                    <a:pt x="188" y="769"/>
                  </a:lnTo>
                  <a:lnTo>
                    <a:pt x="153" y="750"/>
                  </a:lnTo>
                  <a:lnTo>
                    <a:pt x="123" y="725"/>
                  </a:lnTo>
                  <a:lnTo>
                    <a:pt x="94" y="700"/>
                  </a:lnTo>
                  <a:lnTo>
                    <a:pt x="67" y="671"/>
                  </a:lnTo>
                  <a:lnTo>
                    <a:pt x="44" y="641"/>
                  </a:lnTo>
                  <a:lnTo>
                    <a:pt x="25" y="606"/>
                  </a:lnTo>
                  <a:lnTo>
                    <a:pt x="7" y="572"/>
                  </a:lnTo>
                  <a:lnTo>
                    <a:pt x="2" y="556"/>
                  </a:lnTo>
                  <a:lnTo>
                    <a:pt x="2" y="558"/>
                  </a:lnTo>
                  <a:lnTo>
                    <a:pt x="2" y="562"/>
                  </a:lnTo>
                  <a:lnTo>
                    <a:pt x="0" y="566"/>
                  </a:lnTo>
                  <a:lnTo>
                    <a:pt x="0" y="568"/>
                  </a:lnTo>
                  <a:lnTo>
                    <a:pt x="0" y="572"/>
                  </a:lnTo>
                  <a:lnTo>
                    <a:pt x="0" y="575"/>
                  </a:lnTo>
                  <a:lnTo>
                    <a:pt x="0" y="577"/>
                  </a:lnTo>
                  <a:lnTo>
                    <a:pt x="0" y="581"/>
                  </a:lnTo>
                  <a:close/>
                </a:path>
              </a:pathLst>
            </a:custGeom>
            <a:solidFill>
              <a:srgbClr val="B2E0FF"/>
            </a:solidFill>
            <a:ln w="9525">
              <a:noFill/>
              <a:round/>
            </a:ln>
          </p:spPr>
          <p:txBody>
            <a:bodyPr/>
            <a:lstStyle/>
            <a:p>
              <a:endParaRPr lang="en-US"/>
            </a:p>
          </p:txBody>
        </p:sp>
        <p:sp>
          <p:nvSpPr>
            <p:cNvPr id="21751" name="Freeform 452"/>
            <p:cNvSpPr>
              <a:spLocks noEditPoints="1"/>
            </p:cNvSpPr>
            <p:nvPr/>
          </p:nvSpPr>
          <p:spPr bwMode="auto">
            <a:xfrm>
              <a:off x="5102578" y="2930504"/>
              <a:ext cx="510822" cy="1296988"/>
            </a:xfrm>
            <a:custGeom>
              <a:avLst/>
              <a:gdLst>
                <a:gd name="T0" fmla="*/ 534988 w 362"/>
                <a:gd name="T1" fmla="*/ 0 h 817"/>
                <a:gd name="T2" fmla="*/ 471488 w 362"/>
                <a:gd name="T3" fmla="*/ 11113 h 817"/>
                <a:gd name="T4" fmla="*/ 411163 w 362"/>
                <a:gd name="T5" fmla="*/ 26988 h 817"/>
                <a:gd name="T6" fmla="*/ 349250 w 362"/>
                <a:gd name="T7" fmla="*/ 47625 h 817"/>
                <a:gd name="T8" fmla="*/ 292100 w 362"/>
                <a:gd name="T9" fmla="*/ 76200 h 817"/>
                <a:gd name="T10" fmla="*/ 239713 w 362"/>
                <a:gd name="T11" fmla="*/ 109538 h 817"/>
                <a:gd name="T12" fmla="*/ 142875 w 362"/>
                <a:gd name="T13" fmla="*/ 188913 h 817"/>
                <a:gd name="T14" fmla="*/ 80962 w 362"/>
                <a:gd name="T15" fmla="*/ 258763 h 817"/>
                <a:gd name="T16" fmla="*/ 80962 w 362"/>
                <a:gd name="T17" fmla="*/ 266700 h 817"/>
                <a:gd name="T18" fmla="*/ 79375 w 362"/>
                <a:gd name="T19" fmla="*/ 279400 h 817"/>
                <a:gd name="T20" fmla="*/ 76200 w 362"/>
                <a:gd name="T21" fmla="*/ 288925 h 817"/>
                <a:gd name="T22" fmla="*/ 76200 w 362"/>
                <a:gd name="T23" fmla="*/ 298450 h 817"/>
                <a:gd name="T24" fmla="*/ 115888 w 362"/>
                <a:gd name="T25" fmla="*/ 242888 h 817"/>
                <a:gd name="T26" fmla="*/ 200025 w 362"/>
                <a:gd name="T27" fmla="*/ 157163 h 817"/>
                <a:gd name="T28" fmla="*/ 301625 w 362"/>
                <a:gd name="T29" fmla="*/ 90488 h 817"/>
                <a:gd name="T30" fmla="*/ 385762 w 362"/>
                <a:gd name="T31" fmla="*/ 50800 h 817"/>
                <a:gd name="T32" fmla="*/ 444500 w 362"/>
                <a:gd name="T33" fmla="*/ 33338 h 817"/>
                <a:gd name="T34" fmla="*/ 504825 w 362"/>
                <a:gd name="T35" fmla="*/ 20638 h 817"/>
                <a:gd name="T36" fmla="*/ 544513 w 362"/>
                <a:gd name="T37" fmla="*/ 17463 h 817"/>
                <a:gd name="T38" fmla="*/ 544513 w 362"/>
                <a:gd name="T39" fmla="*/ 11113 h 817"/>
                <a:gd name="T40" fmla="*/ 547688 w 362"/>
                <a:gd name="T41" fmla="*/ 7938 h 817"/>
                <a:gd name="T42" fmla="*/ 547688 w 362"/>
                <a:gd name="T43" fmla="*/ 1588 h 817"/>
                <a:gd name="T44" fmla="*/ 550863 w 362"/>
                <a:gd name="T45" fmla="*/ 0 h 817"/>
                <a:gd name="T46" fmla="*/ 3175 w 362"/>
                <a:gd name="T47" fmla="*/ 900113 h 817"/>
                <a:gd name="T48" fmla="*/ 30163 w 362"/>
                <a:gd name="T49" fmla="*/ 958850 h 817"/>
                <a:gd name="T50" fmla="*/ 63500 w 362"/>
                <a:gd name="T51" fmla="*/ 1011238 h 817"/>
                <a:gd name="T52" fmla="*/ 142875 w 362"/>
                <a:gd name="T53" fmla="*/ 1108075 h 817"/>
                <a:gd name="T54" fmla="*/ 239713 w 362"/>
                <a:gd name="T55" fmla="*/ 1187450 h 817"/>
                <a:gd name="T56" fmla="*/ 292100 w 362"/>
                <a:gd name="T57" fmla="*/ 1220788 h 817"/>
                <a:gd name="T58" fmla="*/ 349250 w 362"/>
                <a:gd name="T59" fmla="*/ 1247775 h 817"/>
                <a:gd name="T60" fmla="*/ 411163 w 362"/>
                <a:gd name="T61" fmla="*/ 1270000 h 817"/>
                <a:gd name="T62" fmla="*/ 471488 w 362"/>
                <a:gd name="T63" fmla="*/ 1284288 h 817"/>
                <a:gd name="T64" fmla="*/ 534988 w 362"/>
                <a:gd name="T65" fmla="*/ 1293813 h 817"/>
                <a:gd name="T66" fmla="*/ 574675 w 362"/>
                <a:gd name="T67" fmla="*/ 1296988 h 817"/>
                <a:gd name="T68" fmla="*/ 573088 w 362"/>
                <a:gd name="T69" fmla="*/ 1293813 h 817"/>
                <a:gd name="T70" fmla="*/ 573088 w 362"/>
                <a:gd name="T71" fmla="*/ 1287463 h 817"/>
                <a:gd name="T72" fmla="*/ 569913 w 362"/>
                <a:gd name="T73" fmla="*/ 1284288 h 817"/>
                <a:gd name="T74" fmla="*/ 569913 w 362"/>
                <a:gd name="T75" fmla="*/ 1281113 h 817"/>
                <a:gd name="T76" fmla="*/ 504825 w 362"/>
                <a:gd name="T77" fmla="*/ 1273175 h 817"/>
                <a:gd name="T78" fmla="*/ 444500 w 362"/>
                <a:gd name="T79" fmla="*/ 1260475 h 817"/>
                <a:gd name="T80" fmla="*/ 385762 w 362"/>
                <a:gd name="T81" fmla="*/ 1241425 h 817"/>
                <a:gd name="T82" fmla="*/ 301625 w 362"/>
                <a:gd name="T83" fmla="*/ 1204913 h 817"/>
                <a:gd name="T84" fmla="*/ 200025 w 362"/>
                <a:gd name="T85" fmla="*/ 1135063 h 817"/>
                <a:gd name="T86" fmla="*/ 115888 w 362"/>
                <a:gd name="T87" fmla="*/ 1050925 h 817"/>
                <a:gd name="T88" fmla="*/ 44450 w 362"/>
                <a:gd name="T89" fmla="*/ 949325 h 817"/>
                <a:gd name="T90" fmla="*/ 7938 w 362"/>
                <a:gd name="T91" fmla="*/ 863600 h 817"/>
                <a:gd name="T92" fmla="*/ 3175 w 362"/>
                <a:gd name="T93" fmla="*/ 858838 h 817"/>
                <a:gd name="T94" fmla="*/ 3175 w 362"/>
                <a:gd name="T95" fmla="*/ 866775 h 817"/>
                <a:gd name="T96" fmla="*/ 3175 w 362"/>
                <a:gd name="T97" fmla="*/ 876300 h 817"/>
                <a:gd name="T98" fmla="*/ 0 w 362"/>
                <a:gd name="T99" fmla="*/ 889000 h 8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62"/>
                <a:gd name="T151" fmla="*/ 0 h 817"/>
                <a:gd name="T152" fmla="*/ 362 w 362"/>
                <a:gd name="T153" fmla="*/ 817 h 81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62" h="817">
                  <a:moveTo>
                    <a:pt x="347" y="0"/>
                  </a:moveTo>
                  <a:lnTo>
                    <a:pt x="337" y="0"/>
                  </a:lnTo>
                  <a:lnTo>
                    <a:pt x="318" y="3"/>
                  </a:lnTo>
                  <a:lnTo>
                    <a:pt x="297" y="7"/>
                  </a:lnTo>
                  <a:lnTo>
                    <a:pt x="278" y="11"/>
                  </a:lnTo>
                  <a:lnTo>
                    <a:pt x="259" y="17"/>
                  </a:lnTo>
                  <a:lnTo>
                    <a:pt x="240" y="23"/>
                  </a:lnTo>
                  <a:lnTo>
                    <a:pt x="220" y="30"/>
                  </a:lnTo>
                  <a:lnTo>
                    <a:pt x="203" y="38"/>
                  </a:lnTo>
                  <a:lnTo>
                    <a:pt x="184" y="48"/>
                  </a:lnTo>
                  <a:lnTo>
                    <a:pt x="167" y="57"/>
                  </a:lnTo>
                  <a:lnTo>
                    <a:pt x="151" y="69"/>
                  </a:lnTo>
                  <a:lnTo>
                    <a:pt x="119" y="92"/>
                  </a:lnTo>
                  <a:lnTo>
                    <a:pt x="90" y="119"/>
                  </a:lnTo>
                  <a:lnTo>
                    <a:pt x="63" y="147"/>
                  </a:lnTo>
                  <a:lnTo>
                    <a:pt x="51" y="163"/>
                  </a:lnTo>
                  <a:lnTo>
                    <a:pt x="51" y="166"/>
                  </a:lnTo>
                  <a:lnTo>
                    <a:pt x="51" y="168"/>
                  </a:lnTo>
                  <a:lnTo>
                    <a:pt x="50" y="172"/>
                  </a:lnTo>
                  <a:lnTo>
                    <a:pt x="50" y="176"/>
                  </a:lnTo>
                  <a:lnTo>
                    <a:pt x="50" y="178"/>
                  </a:lnTo>
                  <a:lnTo>
                    <a:pt x="48" y="182"/>
                  </a:lnTo>
                  <a:lnTo>
                    <a:pt x="48" y="184"/>
                  </a:lnTo>
                  <a:lnTo>
                    <a:pt x="48" y="188"/>
                  </a:lnTo>
                  <a:lnTo>
                    <a:pt x="50" y="184"/>
                  </a:lnTo>
                  <a:lnTo>
                    <a:pt x="73" y="153"/>
                  </a:lnTo>
                  <a:lnTo>
                    <a:pt x="98" y="126"/>
                  </a:lnTo>
                  <a:lnTo>
                    <a:pt x="126" y="99"/>
                  </a:lnTo>
                  <a:lnTo>
                    <a:pt x="157" y="76"/>
                  </a:lnTo>
                  <a:lnTo>
                    <a:pt x="190" y="57"/>
                  </a:lnTo>
                  <a:lnTo>
                    <a:pt x="224" y="40"/>
                  </a:lnTo>
                  <a:lnTo>
                    <a:pt x="243" y="32"/>
                  </a:lnTo>
                  <a:lnTo>
                    <a:pt x="261" y="26"/>
                  </a:lnTo>
                  <a:lnTo>
                    <a:pt x="280" y="21"/>
                  </a:lnTo>
                  <a:lnTo>
                    <a:pt x="299" y="17"/>
                  </a:lnTo>
                  <a:lnTo>
                    <a:pt x="318" y="13"/>
                  </a:lnTo>
                  <a:lnTo>
                    <a:pt x="339" y="11"/>
                  </a:lnTo>
                  <a:lnTo>
                    <a:pt x="343" y="11"/>
                  </a:lnTo>
                  <a:lnTo>
                    <a:pt x="343" y="9"/>
                  </a:lnTo>
                  <a:lnTo>
                    <a:pt x="343" y="7"/>
                  </a:lnTo>
                  <a:lnTo>
                    <a:pt x="345" y="5"/>
                  </a:lnTo>
                  <a:lnTo>
                    <a:pt x="345" y="3"/>
                  </a:lnTo>
                  <a:lnTo>
                    <a:pt x="345" y="1"/>
                  </a:lnTo>
                  <a:lnTo>
                    <a:pt x="347" y="1"/>
                  </a:lnTo>
                  <a:lnTo>
                    <a:pt x="347" y="0"/>
                  </a:lnTo>
                  <a:close/>
                  <a:moveTo>
                    <a:pt x="0" y="562"/>
                  </a:moveTo>
                  <a:lnTo>
                    <a:pt x="2" y="567"/>
                  </a:lnTo>
                  <a:lnTo>
                    <a:pt x="11" y="585"/>
                  </a:lnTo>
                  <a:lnTo>
                    <a:pt x="19" y="604"/>
                  </a:lnTo>
                  <a:lnTo>
                    <a:pt x="28" y="621"/>
                  </a:lnTo>
                  <a:lnTo>
                    <a:pt x="40" y="637"/>
                  </a:lnTo>
                  <a:lnTo>
                    <a:pt x="63" y="669"/>
                  </a:lnTo>
                  <a:lnTo>
                    <a:pt x="90" y="698"/>
                  </a:lnTo>
                  <a:lnTo>
                    <a:pt x="119" y="725"/>
                  </a:lnTo>
                  <a:lnTo>
                    <a:pt x="151" y="748"/>
                  </a:lnTo>
                  <a:lnTo>
                    <a:pt x="167" y="757"/>
                  </a:lnTo>
                  <a:lnTo>
                    <a:pt x="184" y="769"/>
                  </a:lnTo>
                  <a:lnTo>
                    <a:pt x="203" y="777"/>
                  </a:lnTo>
                  <a:lnTo>
                    <a:pt x="220" y="786"/>
                  </a:lnTo>
                  <a:lnTo>
                    <a:pt x="240" y="792"/>
                  </a:lnTo>
                  <a:lnTo>
                    <a:pt x="259" y="800"/>
                  </a:lnTo>
                  <a:lnTo>
                    <a:pt x="278" y="805"/>
                  </a:lnTo>
                  <a:lnTo>
                    <a:pt x="297" y="809"/>
                  </a:lnTo>
                  <a:lnTo>
                    <a:pt x="318" y="813"/>
                  </a:lnTo>
                  <a:lnTo>
                    <a:pt x="337" y="815"/>
                  </a:lnTo>
                  <a:lnTo>
                    <a:pt x="359" y="817"/>
                  </a:lnTo>
                  <a:lnTo>
                    <a:pt x="362" y="817"/>
                  </a:lnTo>
                  <a:lnTo>
                    <a:pt x="362" y="815"/>
                  </a:lnTo>
                  <a:lnTo>
                    <a:pt x="361" y="815"/>
                  </a:lnTo>
                  <a:lnTo>
                    <a:pt x="361" y="813"/>
                  </a:lnTo>
                  <a:lnTo>
                    <a:pt x="361" y="811"/>
                  </a:lnTo>
                  <a:lnTo>
                    <a:pt x="359" y="809"/>
                  </a:lnTo>
                  <a:lnTo>
                    <a:pt x="359" y="807"/>
                  </a:lnTo>
                  <a:lnTo>
                    <a:pt x="339" y="805"/>
                  </a:lnTo>
                  <a:lnTo>
                    <a:pt x="318" y="802"/>
                  </a:lnTo>
                  <a:lnTo>
                    <a:pt x="299" y="800"/>
                  </a:lnTo>
                  <a:lnTo>
                    <a:pt x="280" y="794"/>
                  </a:lnTo>
                  <a:lnTo>
                    <a:pt x="261" y="788"/>
                  </a:lnTo>
                  <a:lnTo>
                    <a:pt x="243" y="782"/>
                  </a:lnTo>
                  <a:lnTo>
                    <a:pt x="224" y="775"/>
                  </a:lnTo>
                  <a:lnTo>
                    <a:pt x="190" y="759"/>
                  </a:lnTo>
                  <a:lnTo>
                    <a:pt x="157" y="738"/>
                  </a:lnTo>
                  <a:lnTo>
                    <a:pt x="126" y="715"/>
                  </a:lnTo>
                  <a:lnTo>
                    <a:pt x="98" y="690"/>
                  </a:lnTo>
                  <a:lnTo>
                    <a:pt x="73" y="662"/>
                  </a:lnTo>
                  <a:lnTo>
                    <a:pt x="50" y="631"/>
                  </a:lnTo>
                  <a:lnTo>
                    <a:pt x="28" y="598"/>
                  </a:lnTo>
                  <a:lnTo>
                    <a:pt x="11" y="564"/>
                  </a:lnTo>
                  <a:lnTo>
                    <a:pt x="5" y="544"/>
                  </a:lnTo>
                  <a:lnTo>
                    <a:pt x="2" y="537"/>
                  </a:lnTo>
                  <a:lnTo>
                    <a:pt x="2" y="541"/>
                  </a:lnTo>
                  <a:lnTo>
                    <a:pt x="2" y="543"/>
                  </a:lnTo>
                  <a:lnTo>
                    <a:pt x="2" y="546"/>
                  </a:lnTo>
                  <a:lnTo>
                    <a:pt x="2" y="550"/>
                  </a:lnTo>
                  <a:lnTo>
                    <a:pt x="2" y="552"/>
                  </a:lnTo>
                  <a:lnTo>
                    <a:pt x="2" y="556"/>
                  </a:lnTo>
                  <a:lnTo>
                    <a:pt x="0" y="560"/>
                  </a:lnTo>
                  <a:lnTo>
                    <a:pt x="0" y="562"/>
                  </a:lnTo>
                  <a:close/>
                </a:path>
              </a:pathLst>
            </a:custGeom>
            <a:solidFill>
              <a:srgbClr val="B3E0FF"/>
            </a:solidFill>
            <a:ln w="9525">
              <a:noFill/>
              <a:round/>
            </a:ln>
          </p:spPr>
          <p:txBody>
            <a:bodyPr/>
            <a:lstStyle/>
            <a:p>
              <a:endParaRPr lang="en-US"/>
            </a:p>
          </p:txBody>
        </p:sp>
        <p:sp>
          <p:nvSpPr>
            <p:cNvPr id="21752" name="Freeform 453"/>
            <p:cNvSpPr>
              <a:spLocks noEditPoints="1"/>
            </p:cNvSpPr>
            <p:nvPr/>
          </p:nvSpPr>
          <p:spPr bwMode="auto">
            <a:xfrm>
              <a:off x="5105402" y="2938445"/>
              <a:ext cx="506589" cy="1279525"/>
            </a:xfrm>
            <a:custGeom>
              <a:avLst/>
              <a:gdLst>
                <a:gd name="T0" fmla="*/ 534988 w 359"/>
                <a:gd name="T1" fmla="*/ 0 h 806"/>
                <a:gd name="T2" fmla="*/ 471488 w 359"/>
                <a:gd name="T3" fmla="*/ 9525 h 806"/>
                <a:gd name="T4" fmla="*/ 407988 w 359"/>
                <a:gd name="T5" fmla="*/ 25400 h 806"/>
                <a:gd name="T6" fmla="*/ 349250 w 359"/>
                <a:gd name="T7" fmla="*/ 49212 h 806"/>
                <a:gd name="T8" fmla="*/ 239713 w 359"/>
                <a:gd name="T9" fmla="*/ 106363 h 806"/>
                <a:gd name="T10" fmla="*/ 146050 w 359"/>
                <a:gd name="T11" fmla="*/ 185737 h 806"/>
                <a:gd name="T12" fmla="*/ 76200 w 359"/>
                <a:gd name="T13" fmla="*/ 268288 h 806"/>
                <a:gd name="T14" fmla="*/ 73025 w 359"/>
                <a:gd name="T15" fmla="*/ 280988 h 806"/>
                <a:gd name="T16" fmla="*/ 73025 w 359"/>
                <a:gd name="T17" fmla="*/ 293688 h 806"/>
                <a:gd name="T18" fmla="*/ 69850 w 359"/>
                <a:gd name="T19" fmla="*/ 301625 h 806"/>
                <a:gd name="T20" fmla="*/ 66675 w 359"/>
                <a:gd name="T21" fmla="*/ 314325 h 806"/>
                <a:gd name="T22" fmla="*/ 117475 w 359"/>
                <a:gd name="T23" fmla="*/ 241300 h 806"/>
                <a:gd name="T24" fmla="*/ 203200 w 359"/>
                <a:gd name="T25" fmla="*/ 155575 h 806"/>
                <a:gd name="T26" fmla="*/ 301625 w 359"/>
                <a:gd name="T27" fmla="*/ 88900 h 806"/>
                <a:gd name="T28" fmla="*/ 385763 w 359"/>
                <a:gd name="T29" fmla="*/ 52388 h 806"/>
                <a:gd name="T30" fmla="*/ 444500 w 359"/>
                <a:gd name="T31" fmla="*/ 33338 h 806"/>
                <a:gd name="T32" fmla="*/ 504825 w 359"/>
                <a:gd name="T33" fmla="*/ 22225 h 806"/>
                <a:gd name="T34" fmla="*/ 538163 w 359"/>
                <a:gd name="T35" fmla="*/ 15875 h 806"/>
                <a:gd name="T36" fmla="*/ 541338 w 359"/>
                <a:gd name="T37" fmla="*/ 12700 h 806"/>
                <a:gd name="T38" fmla="*/ 541338 w 359"/>
                <a:gd name="T39" fmla="*/ 9525 h 806"/>
                <a:gd name="T40" fmla="*/ 544513 w 359"/>
                <a:gd name="T41" fmla="*/ 3175 h 806"/>
                <a:gd name="T42" fmla="*/ 544513 w 359"/>
                <a:gd name="T43" fmla="*/ 0 h 806"/>
                <a:gd name="T44" fmla="*/ 7938 w 359"/>
                <a:gd name="T45" fmla="*/ 890588 h 806"/>
                <a:gd name="T46" fmla="*/ 66675 w 359"/>
                <a:gd name="T47" fmla="*/ 1000125 h 806"/>
                <a:gd name="T48" fmla="*/ 146050 w 359"/>
                <a:gd name="T49" fmla="*/ 1093788 h 806"/>
                <a:gd name="T50" fmla="*/ 239713 w 359"/>
                <a:gd name="T51" fmla="*/ 1173163 h 806"/>
                <a:gd name="T52" fmla="*/ 349250 w 359"/>
                <a:gd name="T53" fmla="*/ 1230313 h 806"/>
                <a:gd name="T54" fmla="*/ 407988 w 359"/>
                <a:gd name="T55" fmla="*/ 1252538 h 806"/>
                <a:gd name="T56" fmla="*/ 471488 w 359"/>
                <a:gd name="T57" fmla="*/ 1266825 h 806"/>
                <a:gd name="T58" fmla="*/ 534988 w 359"/>
                <a:gd name="T59" fmla="*/ 1276350 h 806"/>
                <a:gd name="T60" fmla="*/ 569913 w 359"/>
                <a:gd name="T61" fmla="*/ 1279525 h 806"/>
                <a:gd name="T62" fmla="*/ 566738 w 359"/>
                <a:gd name="T63" fmla="*/ 1276350 h 806"/>
                <a:gd name="T64" fmla="*/ 566738 w 359"/>
                <a:gd name="T65" fmla="*/ 1270000 h 806"/>
                <a:gd name="T66" fmla="*/ 563563 w 359"/>
                <a:gd name="T67" fmla="*/ 1266825 h 806"/>
                <a:gd name="T68" fmla="*/ 563563 w 359"/>
                <a:gd name="T69" fmla="*/ 1265238 h 806"/>
                <a:gd name="T70" fmla="*/ 504825 w 359"/>
                <a:gd name="T71" fmla="*/ 1258888 h 806"/>
                <a:gd name="T72" fmla="*/ 444500 w 359"/>
                <a:gd name="T73" fmla="*/ 1246188 h 806"/>
                <a:gd name="T74" fmla="*/ 385763 w 359"/>
                <a:gd name="T75" fmla="*/ 1228725 h 806"/>
                <a:gd name="T76" fmla="*/ 301625 w 359"/>
                <a:gd name="T77" fmla="*/ 1189038 h 806"/>
                <a:gd name="T78" fmla="*/ 203200 w 359"/>
                <a:gd name="T79" fmla="*/ 1120775 h 806"/>
                <a:gd name="T80" fmla="*/ 117475 w 359"/>
                <a:gd name="T81" fmla="*/ 1036638 h 806"/>
                <a:gd name="T82" fmla="*/ 50800 w 359"/>
                <a:gd name="T83" fmla="*/ 938213 h 806"/>
                <a:gd name="T84" fmla="*/ 11113 w 359"/>
                <a:gd name="T85" fmla="*/ 854075 h 806"/>
                <a:gd name="T86" fmla="*/ 3175 w 359"/>
                <a:gd name="T87" fmla="*/ 819150 h 806"/>
                <a:gd name="T88" fmla="*/ 0 w 359"/>
                <a:gd name="T89" fmla="*/ 831850 h 806"/>
                <a:gd name="T90" fmla="*/ 0 w 359"/>
                <a:gd name="T91" fmla="*/ 844550 h 806"/>
                <a:gd name="T92" fmla="*/ 0 w 359"/>
                <a:gd name="T93" fmla="*/ 854075 h 806"/>
                <a:gd name="T94" fmla="*/ 0 w 359"/>
                <a:gd name="T95" fmla="*/ 865188 h 80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9"/>
                <a:gd name="T145" fmla="*/ 0 h 806"/>
                <a:gd name="T146" fmla="*/ 359 w 359"/>
                <a:gd name="T147" fmla="*/ 806 h 80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9" h="806">
                  <a:moveTo>
                    <a:pt x="343" y="0"/>
                  </a:moveTo>
                  <a:lnTo>
                    <a:pt x="337" y="0"/>
                  </a:lnTo>
                  <a:lnTo>
                    <a:pt x="316" y="2"/>
                  </a:lnTo>
                  <a:lnTo>
                    <a:pt x="297" y="6"/>
                  </a:lnTo>
                  <a:lnTo>
                    <a:pt x="276" y="12"/>
                  </a:lnTo>
                  <a:lnTo>
                    <a:pt x="257" y="16"/>
                  </a:lnTo>
                  <a:lnTo>
                    <a:pt x="240" y="23"/>
                  </a:lnTo>
                  <a:lnTo>
                    <a:pt x="220" y="31"/>
                  </a:lnTo>
                  <a:lnTo>
                    <a:pt x="186" y="46"/>
                  </a:lnTo>
                  <a:lnTo>
                    <a:pt x="151" y="67"/>
                  </a:lnTo>
                  <a:lnTo>
                    <a:pt x="121" y="90"/>
                  </a:lnTo>
                  <a:lnTo>
                    <a:pt x="92" y="117"/>
                  </a:lnTo>
                  <a:lnTo>
                    <a:pt x="65" y="146"/>
                  </a:lnTo>
                  <a:lnTo>
                    <a:pt x="48" y="169"/>
                  </a:lnTo>
                  <a:lnTo>
                    <a:pt x="48" y="173"/>
                  </a:lnTo>
                  <a:lnTo>
                    <a:pt x="46" y="177"/>
                  </a:lnTo>
                  <a:lnTo>
                    <a:pt x="46" y="181"/>
                  </a:lnTo>
                  <a:lnTo>
                    <a:pt x="46" y="185"/>
                  </a:lnTo>
                  <a:lnTo>
                    <a:pt x="44" y="186"/>
                  </a:lnTo>
                  <a:lnTo>
                    <a:pt x="44" y="190"/>
                  </a:lnTo>
                  <a:lnTo>
                    <a:pt x="42" y="194"/>
                  </a:lnTo>
                  <a:lnTo>
                    <a:pt x="42" y="198"/>
                  </a:lnTo>
                  <a:lnTo>
                    <a:pt x="51" y="183"/>
                  </a:lnTo>
                  <a:lnTo>
                    <a:pt x="74" y="152"/>
                  </a:lnTo>
                  <a:lnTo>
                    <a:pt x="99" y="125"/>
                  </a:lnTo>
                  <a:lnTo>
                    <a:pt x="128" y="98"/>
                  </a:lnTo>
                  <a:lnTo>
                    <a:pt x="157" y="77"/>
                  </a:lnTo>
                  <a:lnTo>
                    <a:pt x="190" y="56"/>
                  </a:lnTo>
                  <a:lnTo>
                    <a:pt x="224" y="41"/>
                  </a:lnTo>
                  <a:lnTo>
                    <a:pt x="243" y="33"/>
                  </a:lnTo>
                  <a:lnTo>
                    <a:pt x="261" y="27"/>
                  </a:lnTo>
                  <a:lnTo>
                    <a:pt x="280" y="21"/>
                  </a:lnTo>
                  <a:lnTo>
                    <a:pt x="299" y="18"/>
                  </a:lnTo>
                  <a:lnTo>
                    <a:pt x="318" y="14"/>
                  </a:lnTo>
                  <a:lnTo>
                    <a:pt x="337" y="12"/>
                  </a:lnTo>
                  <a:lnTo>
                    <a:pt x="339" y="10"/>
                  </a:lnTo>
                  <a:lnTo>
                    <a:pt x="341" y="8"/>
                  </a:lnTo>
                  <a:lnTo>
                    <a:pt x="341" y="6"/>
                  </a:lnTo>
                  <a:lnTo>
                    <a:pt x="341" y="4"/>
                  </a:lnTo>
                  <a:lnTo>
                    <a:pt x="343" y="2"/>
                  </a:lnTo>
                  <a:lnTo>
                    <a:pt x="343" y="0"/>
                  </a:lnTo>
                  <a:close/>
                  <a:moveTo>
                    <a:pt x="0" y="545"/>
                  </a:moveTo>
                  <a:lnTo>
                    <a:pt x="5" y="561"/>
                  </a:lnTo>
                  <a:lnTo>
                    <a:pt x="23" y="595"/>
                  </a:lnTo>
                  <a:lnTo>
                    <a:pt x="42" y="630"/>
                  </a:lnTo>
                  <a:lnTo>
                    <a:pt x="65" y="660"/>
                  </a:lnTo>
                  <a:lnTo>
                    <a:pt x="92" y="689"/>
                  </a:lnTo>
                  <a:lnTo>
                    <a:pt x="121" y="714"/>
                  </a:lnTo>
                  <a:lnTo>
                    <a:pt x="151" y="739"/>
                  </a:lnTo>
                  <a:lnTo>
                    <a:pt x="186" y="758"/>
                  </a:lnTo>
                  <a:lnTo>
                    <a:pt x="220" y="775"/>
                  </a:lnTo>
                  <a:lnTo>
                    <a:pt x="240" y="783"/>
                  </a:lnTo>
                  <a:lnTo>
                    <a:pt x="257" y="789"/>
                  </a:lnTo>
                  <a:lnTo>
                    <a:pt x="276" y="795"/>
                  </a:lnTo>
                  <a:lnTo>
                    <a:pt x="297" y="798"/>
                  </a:lnTo>
                  <a:lnTo>
                    <a:pt x="316" y="802"/>
                  </a:lnTo>
                  <a:lnTo>
                    <a:pt x="337" y="804"/>
                  </a:lnTo>
                  <a:lnTo>
                    <a:pt x="357" y="806"/>
                  </a:lnTo>
                  <a:lnTo>
                    <a:pt x="359" y="806"/>
                  </a:lnTo>
                  <a:lnTo>
                    <a:pt x="357" y="804"/>
                  </a:lnTo>
                  <a:lnTo>
                    <a:pt x="357" y="802"/>
                  </a:lnTo>
                  <a:lnTo>
                    <a:pt x="357" y="800"/>
                  </a:lnTo>
                  <a:lnTo>
                    <a:pt x="355" y="798"/>
                  </a:lnTo>
                  <a:lnTo>
                    <a:pt x="355" y="797"/>
                  </a:lnTo>
                  <a:lnTo>
                    <a:pt x="337" y="795"/>
                  </a:lnTo>
                  <a:lnTo>
                    <a:pt x="318" y="793"/>
                  </a:lnTo>
                  <a:lnTo>
                    <a:pt x="299" y="789"/>
                  </a:lnTo>
                  <a:lnTo>
                    <a:pt x="280" y="785"/>
                  </a:lnTo>
                  <a:lnTo>
                    <a:pt x="261" y="779"/>
                  </a:lnTo>
                  <a:lnTo>
                    <a:pt x="243" y="774"/>
                  </a:lnTo>
                  <a:lnTo>
                    <a:pt x="224" y="766"/>
                  </a:lnTo>
                  <a:lnTo>
                    <a:pt x="190" y="749"/>
                  </a:lnTo>
                  <a:lnTo>
                    <a:pt x="157" y="729"/>
                  </a:lnTo>
                  <a:lnTo>
                    <a:pt x="128" y="706"/>
                  </a:lnTo>
                  <a:lnTo>
                    <a:pt x="99" y="681"/>
                  </a:lnTo>
                  <a:lnTo>
                    <a:pt x="74" y="653"/>
                  </a:lnTo>
                  <a:lnTo>
                    <a:pt x="51" y="624"/>
                  </a:lnTo>
                  <a:lnTo>
                    <a:pt x="32" y="591"/>
                  </a:lnTo>
                  <a:lnTo>
                    <a:pt x="15" y="557"/>
                  </a:lnTo>
                  <a:lnTo>
                    <a:pt x="7" y="538"/>
                  </a:lnTo>
                  <a:lnTo>
                    <a:pt x="2" y="520"/>
                  </a:lnTo>
                  <a:lnTo>
                    <a:pt x="2" y="516"/>
                  </a:lnTo>
                  <a:lnTo>
                    <a:pt x="2" y="520"/>
                  </a:lnTo>
                  <a:lnTo>
                    <a:pt x="0" y="524"/>
                  </a:lnTo>
                  <a:lnTo>
                    <a:pt x="0" y="528"/>
                  </a:lnTo>
                  <a:lnTo>
                    <a:pt x="0" y="532"/>
                  </a:lnTo>
                  <a:lnTo>
                    <a:pt x="0" y="534"/>
                  </a:lnTo>
                  <a:lnTo>
                    <a:pt x="0" y="538"/>
                  </a:lnTo>
                  <a:lnTo>
                    <a:pt x="0" y="541"/>
                  </a:lnTo>
                  <a:lnTo>
                    <a:pt x="0" y="545"/>
                  </a:lnTo>
                  <a:close/>
                </a:path>
              </a:pathLst>
            </a:custGeom>
            <a:solidFill>
              <a:srgbClr val="B4E1FF"/>
            </a:solidFill>
            <a:ln w="9525">
              <a:noFill/>
              <a:round/>
            </a:ln>
          </p:spPr>
          <p:txBody>
            <a:bodyPr/>
            <a:lstStyle/>
            <a:p>
              <a:endParaRPr lang="en-US"/>
            </a:p>
          </p:txBody>
        </p:sp>
        <p:sp>
          <p:nvSpPr>
            <p:cNvPr id="21753" name="Freeform 454"/>
            <p:cNvSpPr>
              <a:spLocks noEditPoints="1"/>
            </p:cNvSpPr>
            <p:nvPr/>
          </p:nvSpPr>
          <p:spPr bwMode="auto">
            <a:xfrm>
              <a:off x="5105400" y="2947967"/>
              <a:ext cx="503767" cy="1263650"/>
            </a:xfrm>
            <a:custGeom>
              <a:avLst/>
              <a:gdLst>
                <a:gd name="T0" fmla="*/ 534988 w 357"/>
                <a:gd name="T1" fmla="*/ 0 h 796"/>
                <a:gd name="T2" fmla="*/ 471488 w 357"/>
                <a:gd name="T3" fmla="*/ 9525 h 796"/>
                <a:gd name="T4" fmla="*/ 411163 w 357"/>
                <a:gd name="T5" fmla="*/ 23812 h 796"/>
                <a:gd name="T6" fmla="*/ 352425 w 357"/>
                <a:gd name="T7" fmla="*/ 46037 h 796"/>
                <a:gd name="T8" fmla="*/ 246063 w 357"/>
                <a:gd name="T9" fmla="*/ 103188 h 796"/>
                <a:gd name="T10" fmla="*/ 152400 w 357"/>
                <a:gd name="T11" fmla="*/ 182562 h 796"/>
                <a:gd name="T12" fmla="*/ 76200 w 357"/>
                <a:gd name="T13" fmla="*/ 274638 h 796"/>
                <a:gd name="T14" fmla="*/ 69850 w 357"/>
                <a:gd name="T15" fmla="*/ 285750 h 796"/>
                <a:gd name="T16" fmla="*/ 69850 w 357"/>
                <a:gd name="T17" fmla="*/ 298450 h 796"/>
                <a:gd name="T18" fmla="*/ 66675 w 357"/>
                <a:gd name="T19" fmla="*/ 311150 h 796"/>
                <a:gd name="T20" fmla="*/ 63500 w 357"/>
                <a:gd name="T21" fmla="*/ 322262 h 796"/>
                <a:gd name="T22" fmla="*/ 87313 w 357"/>
                <a:gd name="T23" fmla="*/ 285750 h 796"/>
                <a:gd name="T24" fmla="*/ 163513 w 357"/>
                <a:gd name="T25" fmla="*/ 195262 h 796"/>
                <a:gd name="T26" fmla="*/ 255588 w 357"/>
                <a:gd name="T27" fmla="*/ 119063 h 796"/>
                <a:gd name="T28" fmla="*/ 358775 w 357"/>
                <a:gd name="T29" fmla="*/ 60325 h 796"/>
                <a:gd name="T30" fmla="*/ 474663 w 357"/>
                <a:gd name="T31" fmla="*/ 23812 h 796"/>
                <a:gd name="T32" fmla="*/ 534988 w 357"/>
                <a:gd name="T33" fmla="*/ 15875 h 796"/>
                <a:gd name="T34" fmla="*/ 538163 w 357"/>
                <a:gd name="T35" fmla="*/ 15875 h 796"/>
                <a:gd name="T36" fmla="*/ 538163 w 357"/>
                <a:gd name="T37" fmla="*/ 9525 h 796"/>
                <a:gd name="T38" fmla="*/ 538163 w 357"/>
                <a:gd name="T39" fmla="*/ 6350 h 796"/>
                <a:gd name="T40" fmla="*/ 541338 w 357"/>
                <a:gd name="T41" fmla="*/ 0 h 796"/>
                <a:gd name="T42" fmla="*/ 0 w 357"/>
                <a:gd name="T43" fmla="*/ 835025 h 796"/>
                <a:gd name="T44" fmla="*/ 14288 w 357"/>
                <a:gd name="T45" fmla="*/ 877888 h 796"/>
                <a:gd name="T46" fmla="*/ 76200 w 357"/>
                <a:gd name="T47" fmla="*/ 984250 h 796"/>
                <a:gd name="T48" fmla="*/ 152400 w 357"/>
                <a:gd name="T49" fmla="*/ 1077913 h 796"/>
                <a:gd name="T50" fmla="*/ 246063 w 357"/>
                <a:gd name="T51" fmla="*/ 1154113 h 796"/>
                <a:gd name="T52" fmla="*/ 352425 w 357"/>
                <a:gd name="T53" fmla="*/ 1212850 h 796"/>
                <a:gd name="T54" fmla="*/ 411163 w 357"/>
                <a:gd name="T55" fmla="*/ 1233488 h 796"/>
                <a:gd name="T56" fmla="*/ 471488 w 357"/>
                <a:gd name="T57" fmla="*/ 1252538 h 796"/>
                <a:gd name="T58" fmla="*/ 534988 w 357"/>
                <a:gd name="T59" fmla="*/ 1260475 h 796"/>
                <a:gd name="T60" fmla="*/ 566738 w 357"/>
                <a:gd name="T61" fmla="*/ 1260475 h 796"/>
                <a:gd name="T62" fmla="*/ 563563 w 357"/>
                <a:gd name="T63" fmla="*/ 1255713 h 796"/>
                <a:gd name="T64" fmla="*/ 563563 w 357"/>
                <a:gd name="T65" fmla="*/ 1252538 h 796"/>
                <a:gd name="T66" fmla="*/ 560388 w 357"/>
                <a:gd name="T67" fmla="*/ 1249363 h 796"/>
                <a:gd name="T68" fmla="*/ 534988 w 357"/>
                <a:gd name="T69" fmla="*/ 1243013 h 796"/>
                <a:gd name="T70" fmla="*/ 474663 w 357"/>
                <a:gd name="T71" fmla="*/ 1233488 h 796"/>
                <a:gd name="T72" fmla="*/ 358775 w 357"/>
                <a:gd name="T73" fmla="*/ 1196975 h 796"/>
                <a:gd name="T74" fmla="*/ 255588 w 357"/>
                <a:gd name="T75" fmla="*/ 1143000 h 796"/>
                <a:gd name="T76" fmla="*/ 163513 w 357"/>
                <a:gd name="T77" fmla="*/ 1066800 h 796"/>
                <a:gd name="T78" fmla="*/ 87313 w 357"/>
                <a:gd name="T79" fmla="*/ 974725 h 796"/>
                <a:gd name="T80" fmla="*/ 33338 w 357"/>
                <a:gd name="T81" fmla="*/ 871538 h 796"/>
                <a:gd name="T82" fmla="*/ 3175 w 357"/>
                <a:gd name="T83" fmla="*/ 785812 h 796"/>
                <a:gd name="T84" fmla="*/ 3175 w 357"/>
                <a:gd name="T85" fmla="*/ 798512 h 796"/>
                <a:gd name="T86" fmla="*/ 3175 w 357"/>
                <a:gd name="T87" fmla="*/ 809625 h 796"/>
                <a:gd name="T88" fmla="*/ 0 w 357"/>
                <a:gd name="T89" fmla="*/ 822325 h 796"/>
                <a:gd name="T90" fmla="*/ 0 w 357"/>
                <a:gd name="T91" fmla="*/ 835025 h 79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57"/>
                <a:gd name="T139" fmla="*/ 0 h 796"/>
                <a:gd name="T140" fmla="*/ 357 w 357"/>
                <a:gd name="T141" fmla="*/ 796 h 79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57" h="796">
                  <a:moveTo>
                    <a:pt x="341" y="0"/>
                  </a:moveTo>
                  <a:lnTo>
                    <a:pt x="337" y="0"/>
                  </a:lnTo>
                  <a:lnTo>
                    <a:pt x="316" y="2"/>
                  </a:lnTo>
                  <a:lnTo>
                    <a:pt x="297" y="6"/>
                  </a:lnTo>
                  <a:lnTo>
                    <a:pt x="278" y="10"/>
                  </a:lnTo>
                  <a:lnTo>
                    <a:pt x="259" y="15"/>
                  </a:lnTo>
                  <a:lnTo>
                    <a:pt x="241" y="21"/>
                  </a:lnTo>
                  <a:lnTo>
                    <a:pt x="222" y="29"/>
                  </a:lnTo>
                  <a:lnTo>
                    <a:pt x="188" y="46"/>
                  </a:lnTo>
                  <a:lnTo>
                    <a:pt x="155" y="65"/>
                  </a:lnTo>
                  <a:lnTo>
                    <a:pt x="124" y="88"/>
                  </a:lnTo>
                  <a:lnTo>
                    <a:pt x="96" y="115"/>
                  </a:lnTo>
                  <a:lnTo>
                    <a:pt x="71" y="142"/>
                  </a:lnTo>
                  <a:lnTo>
                    <a:pt x="48" y="173"/>
                  </a:lnTo>
                  <a:lnTo>
                    <a:pt x="46" y="177"/>
                  </a:lnTo>
                  <a:lnTo>
                    <a:pt x="44" y="180"/>
                  </a:lnTo>
                  <a:lnTo>
                    <a:pt x="44" y="184"/>
                  </a:lnTo>
                  <a:lnTo>
                    <a:pt x="44" y="188"/>
                  </a:lnTo>
                  <a:lnTo>
                    <a:pt x="42" y="192"/>
                  </a:lnTo>
                  <a:lnTo>
                    <a:pt x="42" y="196"/>
                  </a:lnTo>
                  <a:lnTo>
                    <a:pt x="40" y="200"/>
                  </a:lnTo>
                  <a:lnTo>
                    <a:pt x="40" y="203"/>
                  </a:lnTo>
                  <a:lnTo>
                    <a:pt x="40" y="207"/>
                  </a:lnTo>
                  <a:lnTo>
                    <a:pt x="55" y="180"/>
                  </a:lnTo>
                  <a:lnTo>
                    <a:pt x="78" y="150"/>
                  </a:lnTo>
                  <a:lnTo>
                    <a:pt x="103" y="123"/>
                  </a:lnTo>
                  <a:lnTo>
                    <a:pt x="130" y="98"/>
                  </a:lnTo>
                  <a:lnTo>
                    <a:pt x="161" y="75"/>
                  </a:lnTo>
                  <a:lnTo>
                    <a:pt x="193" y="56"/>
                  </a:lnTo>
                  <a:lnTo>
                    <a:pt x="226" y="38"/>
                  </a:lnTo>
                  <a:lnTo>
                    <a:pt x="263" y="25"/>
                  </a:lnTo>
                  <a:lnTo>
                    <a:pt x="299" y="15"/>
                  </a:lnTo>
                  <a:lnTo>
                    <a:pt x="318" y="14"/>
                  </a:lnTo>
                  <a:lnTo>
                    <a:pt x="337" y="10"/>
                  </a:lnTo>
                  <a:lnTo>
                    <a:pt x="339" y="10"/>
                  </a:lnTo>
                  <a:lnTo>
                    <a:pt x="339" y="8"/>
                  </a:lnTo>
                  <a:lnTo>
                    <a:pt x="339" y="6"/>
                  </a:lnTo>
                  <a:lnTo>
                    <a:pt x="339" y="4"/>
                  </a:lnTo>
                  <a:lnTo>
                    <a:pt x="341" y="2"/>
                  </a:lnTo>
                  <a:lnTo>
                    <a:pt x="341" y="0"/>
                  </a:lnTo>
                  <a:close/>
                  <a:moveTo>
                    <a:pt x="0" y="526"/>
                  </a:moveTo>
                  <a:lnTo>
                    <a:pt x="3" y="533"/>
                  </a:lnTo>
                  <a:lnTo>
                    <a:pt x="9" y="553"/>
                  </a:lnTo>
                  <a:lnTo>
                    <a:pt x="26" y="587"/>
                  </a:lnTo>
                  <a:lnTo>
                    <a:pt x="48" y="620"/>
                  </a:lnTo>
                  <a:lnTo>
                    <a:pt x="71" y="651"/>
                  </a:lnTo>
                  <a:lnTo>
                    <a:pt x="96" y="679"/>
                  </a:lnTo>
                  <a:lnTo>
                    <a:pt x="124" y="704"/>
                  </a:lnTo>
                  <a:lnTo>
                    <a:pt x="155" y="727"/>
                  </a:lnTo>
                  <a:lnTo>
                    <a:pt x="188" y="748"/>
                  </a:lnTo>
                  <a:lnTo>
                    <a:pt x="222" y="764"/>
                  </a:lnTo>
                  <a:lnTo>
                    <a:pt x="241" y="771"/>
                  </a:lnTo>
                  <a:lnTo>
                    <a:pt x="259" y="777"/>
                  </a:lnTo>
                  <a:lnTo>
                    <a:pt x="278" y="783"/>
                  </a:lnTo>
                  <a:lnTo>
                    <a:pt x="297" y="789"/>
                  </a:lnTo>
                  <a:lnTo>
                    <a:pt x="316" y="791"/>
                  </a:lnTo>
                  <a:lnTo>
                    <a:pt x="337" y="794"/>
                  </a:lnTo>
                  <a:lnTo>
                    <a:pt x="357" y="796"/>
                  </a:lnTo>
                  <a:lnTo>
                    <a:pt x="357" y="794"/>
                  </a:lnTo>
                  <a:lnTo>
                    <a:pt x="357" y="792"/>
                  </a:lnTo>
                  <a:lnTo>
                    <a:pt x="355" y="791"/>
                  </a:lnTo>
                  <a:lnTo>
                    <a:pt x="355" y="789"/>
                  </a:lnTo>
                  <a:lnTo>
                    <a:pt x="355" y="787"/>
                  </a:lnTo>
                  <a:lnTo>
                    <a:pt x="353" y="787"/>
                  </a:lnTo>
                  <a:lnTo>
                    <a:pt x="353" y="785"/>
                  </a:lnTo>
                  <a:lnTo>
                    <a:pt x="337" y="783"/>
                  </a:lnTo>
                  <a:lnTo>
                    <a:pt x="318" y="781"/>
                  </a:lnTo>
                  <a:lnTo>
                    <a:pt x="299" y="777"/>
                  </a:lnTo>
                  <a:lnTo>
                    <a:pt x="263" y="768"/>
                  </a:lnTo>
                  <a:lnTo>
                    <a:pt x="226" y="754"/>
                  </a:lnTo>
                  <a:lnTo>
                    <a:pt x="193" y="739"/>
                  </a:lnTo>
                  <a:lnTo>
                    <a:pt x="161" y="720"/>
                  </a:lnTo>
                  <a:lnTo>
                    <a:pt x="130" y="697"/>
                  </a:lnTo>
                  <a:lnTo>
                    <a:pt x="103" y="672"/>
                  </a:lnTo>
                  <a:lnTo>
                    <a:pt x="78" y="645"/>
                  </a:lnTo>
                  <a:lnTo>
                    <a:pt x="55" y="614"/>
                  </a:lnTo>
                  <a:lnTo>
                    <a:pt x="36" y="581"/>
                  </a:lnTo>
                  <a:lnTo>
                    <a:pt x="21" y="549"/>
                  </a:lnTo>
                  <a:lnTo>
                    <a:pt x="7" y="512"/>
                  </a:lnTo>
                  <a:lnTo>
                    <a:pt x="2" y="495"/>
                  </a:lnTo>
                  <a:lnTo>
                    <a:pt x="2" y="499"/>
                  </a:lnTo>
                  <a:lnTo>
                    <a:pt x="2" y="503"/>
                  </a:lnTo>
                  <a:lnTo>
                    <a:pt x="2" y="507"/>
                  </a:lnTo>
                  <a:lnTo>
                    <a:pt x="2" y="510"/>
                  </a:lnTo>
                  <a:lnTo>
                    <a:pt x="2" y="514"/>
                  </a:lnTo>
                  <a:lnTo>
                    <a:pt x="0" y="518"/>
                  </a:lnTo>
                  <a:lnTo>
                    <a:pt x="0" y="522"/>
                  </a:lnTo>
                  <a:lnTo>
                    <a:pt x="0" y="526"/>
                  </a:lnTo>
                  <a:close/>
                </a:path>
              </a:pathLst>
            </a:custGeom>
            <a:solidFill>
              <a:srgbClr val="B5E1FF"/>
            </a:solidFill>
            <a:ln w="9525">
              <a:noFill/>
              <a:round/>
            </a:ln>
          </p:spPr>
          <p:txBody>
            <a:bodyPr/>
            <a:lstStyle/>
            <a:p>
              <a:endParaRPr lang="en-US"/>
            </a:p>
          </p:txBody>
        </p:sp>
        <p:sp>
          <p:nvSpPr>
            <p:cNvPr id="21754" name="Freeform 455"/>
            <p:cNvSpPr>
              <a:spLocks noEditPoints="1"/>
            </p:cNvSpPr>
            <p:nvPr/>
          </p:nvSpPr>
          <p:spPr bwMode="auto">
            <a:xfrm>
              <a:off x="5108222" y="2954317"/>
              <a:ext cx="498123" cy="1249362"/>
            </a:xfrm>
            <a:custGeom>
              <a:avLst/>
              <a:gdLst>
                <a:gd name="T0" fmla="*/ 531813 w 353"/>
                <a:gd name="T1" fmla="*/ 3175 h 787"/>
                <a:gd name="T2" fmla="*/ 471488 w 353"/>
                <a:gd name="T3" fmla="*/ 12700 h 787"/>
                <a:gd name="T4" fmla="*/ 411163 w 353"/>
                <a:gd name="T5" fmla="*/ 26987 h 787"/>
                <a:gd name="T6" fmla="*/ 352425 w 353"/>
                <a:gd name="T7" fmla="*/ 49212 h 787"/>
                <a:gd name="T8" fmla="*/ 246063 w 353"/>
                <a:gd name="T9" fmla="*/ 106362 h 787"/>
                <a:gd name="T10" fmla="*/ 153988 w 353"/>
                <a:gd name="T11" fmla="*/ 182562 h 787"/>
                <a:gd name="T12" fmla="*/ 77788 w 353"/>
                <a:gd name="T13" fmla="*/ 274637 h 787"/>
                <a:gd name="T14" fmla="*/ 63500 w 353"/>
                <a:gd name="T15" fmla="*/ 304800 h 787"/>
                <a:gd name="T16" fmla="*/ 60325 w 353"/>
                <a:gd name="T17" fmla="*/ 315912 h 787"/>
                <a:gd name="T18" fmla="*/ 57150 w 353"/>
                <a:gd name="T19" fmla="*/ 328612 h 787"/>
                <a:gd name="T20" fmla="*/ 57150 w 353"/>
                <a:gd name="T21" fmla="*/ 341312 h 787"/>
                <a:gd name="T22" fmla="*/ 63500 w 353"/>
                <a:gd name="T23" fmla="*/ 334962 h 787"/>
                <a:gd name="T24" fmla="*/ 127000 w 353"/>
                <a:gd name="T25" fmla="*/ 238125 h 787"/>
                <a:gd name="T26" fmla="*/ 209550 w 353"/>
                <a:gd name="T27" fmla="*/ 155575 h 787"/>
                <a:gd name="T28" fmla="*/ 306388 w 353"/>
                <a:gd name="T29" fmla="*/ 88900 h 787"/>
                <a:gd name="T30" fmla="*/ 415925 w 353"/>
                <a:gd name="T31" fmla="*/ 42862 h 787"/>
                <a:gd name="T32" fmla="*/ 504825 w 353"/>
                <a:gd name="T33" fmla="*/ 20637 h 787"/>
                <a:gd name="T34" fmla="*/ 531813 w 353"/>
                <a:gd name="T35" fmla="*/ 15875 h 787"/>
                <a:gd name="T36" fmla="*/ 531813 w 353"/>
                <a:gd name="T37" fmla="*/ 12700 h 787"/>
                <a:gd name="T38" fmla="*/ 534988 w 353"/>
                <a:gd name="T39" fmla="*/ 9525 h 787"/>
                <a:gd name="T40" fmla="*/ 534988 w 353"/>
                <a:gd name="T41" fmla="*/ 3175 h 787"/>
                <a:gd name="T42" fmla="*/ 0 w 353"/>
                <a:gd name="T43" fmla="*/ 803275 h 787"/>
                <a:gd name="T44" fmla="*/ 7938 w 353"/>
                <a:gd name="T45" fmla="*/ 838200 h 787"/>
                <a:gd name="T46" fmla="*/ 47625 w 353"/>
                <a:gd name="T47" fmla="*/ 922337 h 787"/>
                <a:gd name="T48" fmla="*/ 114300 w 353"/>
                <a:gd name="T49" fmla="*/ 1020762 h 787"/>
                <a:gd name="T50" fmla="*/ 200025 w 353"/>
                <a:gd name="T51" fmla="*/ 1104900 h 787"/>
                <a:gd name="T52" fmla="*/ 298450 w 353"/>
                <a:gd name="T53" fmla="*/ 1173162 h 787"/>
                <a:gd name="T54" fmla="*/ 382588 w 353"/>
                <a:gd name="T55" fmla="*/ 1212850 h 787"/>
                <a:gd name="T56" fmla="*/ 441325 w 353"/>
                <a:gd name="T57" fmla="*/ 1230312 h 787"/>
                <a:gd name="T58" fmla="*/ 501650 w 353"/>
                <a:gd name="T59" fmla="*/ 1243012 h 787"/>
                <a:gd name="T60" fmla="*/ 560388 w 353"/>
                <a:gd name="T61" fmla="*/ 1249362 h 787"/>
                <a:gd name="T62" fmla="*/ 560388 w 353"/>
                <a:gd name="T63" fmla="*/ 1243012 h 787"/>
                <a:gd name="T64" fmla="*/ 557213 w 353"/>
                <a:gd name="T65" fmla="*/ 1239837 h 787"/>
                <a:gd name="T66" fmla="*/ 557213 w 353"/>
                <a:gd name="T67" fmla="*/ 1233487 h 787"/>
                <a:gd name="T68" fmla="*/ 554038 w 353"/>
                <a:gd name="T69" fmla="*/ 1230312 h 787"/>
                <a:gd name="T70" fmla="*/ 504825 w 353"/>
                <a:gd name="T71" fmla="*/ 1223962 h 787"/>
                <a:gd name="T72" fmla="*/ 415925 w 353"/>
                <a:gd name="T73" fmla="*/ 1206500 h 787"/>
                <a:gd name="T74" fmla="*/ 306388 w 353"/>
                <a:gd name="T75" fmla="*/ 1157287 h 787"/>
                <a:gd name="T76" fmla="*/ 209550 w 353"/>
                <a:gd name="T77" fmla="*/ 1093787 h 787"/>
                <a:gd name="T78" fmla="*/ 127000 w 353"/>
                <a:gd name="T79" fmla="*/ 1011237 h 787"/>
                <a:gd name="T80" fmla="*/ 63500 w 353"/>
                <a:gd name="T81" fmla="*/ 914400 h 787"/>
                <a:gd name="T82" fmla="*/ 14288 w 353"/>
                <a:gd name="T83" fmla="*/ 803275 h 787"/>
                <a:gd name="T84" fmla="*/ 1588 w 353"/>
                <a:gd name="T85" fmla="*/ 758825 h 787"/>
                <a:gd name="T86" fmla="*/ 0 w 353"/>
                <a:gd name="T87" fmla="*/ 773112 h 787"/>
                <a:gd name="T88" fmla="*/ 0 w 353"/>
                <a:gd name="T89" fmla="*/ 785812 h 787"/>
                <a:gd name="T90" fmla="*/ 0 w 353"/>
                <a:gd name="T91" fmla="*/ 798512 h 78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53"/>
                <a:gd name="T139" fmla="*/ 0 h 787"/>
                <a:gd name="T140" fmla="*/ 353 w 353"/>
                <a:gd name="T141" fmla="*/ 787 h 78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53" h="787">
                  <a:moveTo>
                    <a:pt x="337" y="0"/>
                  </a:moveTo>
                  <a:lnTo>
                    <a:pt x="335" y="2"/>
                  </a:lnTo>
                  <a:lnTo>
                    <a:pt x="316" y="4"/>
                  </a:lnTo>
                  <a:lnTo>
                    <a:pt x="297" y="8"/>
                  </a:lnTo>
                  <a:lnTo>
                    <a:pt x="278" y="11"/>
                  </a:lnTo>
                  <a:lnTo>
                    <a:pt x="259" y="17"/>
                  </a:lnTo>
                  <a:lnTo>
                    <a:pt x="241" y="23"/>
                  </a:lnTo>
                  <a:lnTo>
                    <a:pt x="222" y="31"/>
                  </a:lnTo>
                  <a:lnTo>
                    <a:pt x="188" y="46"/>
                  </a:lnTo>
                  <a:lnTo>
                    <a:pt x="155" y="67"/>
                  </a:lnTo>
                  <a:lnTo>
                    <a:pt x="126" y="88"/>
                  </a:lnTo>
                  <a:lnTo>
                    <a:pt x="97" y="115"/>
                  </a:lnTo>
                  <a:lnTo>
                    <a:pt x="72" y="142"/>
                  </a:lnTo>
                  <a:lnTo>
                    <a:pt x="49" y="173"/>
                  </a:lnTo>
                  <a:lnTo>
                    <a:pt x="40" y="188"/>
                  </a:lnTo>
                  <a:lnTo>
                    <a:pt x="40" y="192"/>
                  </a:lnTo>
                  <a:lnTo>
                    <a:pt x="38" y="196"/>
                  </a:lnTo>
                  <a:lnTo>
                    <a:pt x="38" y="199"/>
                  </a:lnTo>
                  <a:lnTo>
                    <a:pt x="38" y="203"/>
                  </a:lnTo>
                  <a:lnTo>
                    <a:pt x="36" y="207"/>
                  </a:lnTo>
                  <a:lnTo>
                    <a:pt x="36" y="211"/>
                  </a:lnTo>
                  <a:lnTo>
                    <a:pt x="36" y="215"/>
                  </a:lnTo>
                  <a:lnTo>
                    <a:pt x="34" y="219"/>
                  </a:lnTo>
                  <a:lnTo>
                    <a:pt x="40" y="211"/>
                  </a:lnTo>
                  <a:lnTo>
                    <a:pt x="59" y="178"/>
                  </a:lnTo>
                  <a:lnTo>
                    <a:pt x="80" y="150"/>
                  </a:lnTo>
                  <a:lnTo>
                    <a:pt x="105" y="123"/>
                  </a:lnTo>
                  <a:lnTo>
                    <a:pt x="132" y="98"/>
                  </a:lnTo>
                  <a:lnTo>
                    <a:pt x="161" y="75"/>
                  </a:lnTo>
                  <a:lnTo>
                    <a:pt x="193" y="56"/>
                  </a:lnTo>
                  <a:lnTo>
                    <a:pt x="226" y="40"/>
                  </a:lnTo>
                  <a:lnTo>
                    <a:pt x="262" y="27"/>
                  </a:lnTo>
                  <a:lnTo>
                    <a:pt x="299" y="17"/>
                  </a:lnTo>
                  <a:lnTo>
                    <a:pt x="318" y="13"/>
                  </a:lnTo>
                  <a:lnTo>
                    <a:pt x="335" y="11"/>
                  </a:lnTo>
                  <a:lnTo>
                    <a:pt x="335" y="10"/>
                  </a:lnTo>
                  <a:lnTo>
                    <a:pt x="335" y="8"/>
                  </a:lnTo>
                  <a:lnTo>
                    <a:pt x="335" y="6"/>
                  </a:lnTo>
                  <a:lnTo>
                    <a:pt x="337" y="6"/>
                  </a:lnTo>
                  <a:lnTo>
                    <a:pt x="337" y="4"/>
                  </a:lnTo>
                  <a:lnTo>
                    <a:pt x="337" y="2"/>
                  </a:lnTo>
                  <a:lnTo>
                    <a:pt x="337" y="0"/>
                  </a:lnTo>
                  <a:close/>
                  <a:moveTo>
                    <a:pt x="0" y="506"/>
                  </a:moveTo>
                  <a:lnTo>
                    <a:pt x="0" y="510"/>
                  </a:lnTo>
                  <a:lnTo>
                    <a:pt x="5" y="528"/>
                  </a:lnTo>
                  <a:lnTo>
                    <a:pt x="13" y="547"/>
                  </a:lnTo>
                  <a:lnTo>
                    <a:pt x="30" y="581"/>
                  </a:lnTo>
                  <a:lnTo>
                    <a:pt x="49" y="614"/>
                  </a:lnTo>
                  <a:lnTo>
                    <a:pt x="72" y="643"/>
                  </a:lnTo>
                  <a:lnTo>
                    <a:pt x="97" y="671"/>
                  </a:lnTo>
                  <a:lnTo>
                    <a:pt x="126" y="696"/>
                  </a:lnTo>
                  <a:lnTo>
                    <a:pt x="155" y="719"/>
                  </a:lnTo>
                  <a:lnTo>
                    <a:pt x="188" y="739"/>
                  </a:lnTo>
                  <a:lnTo>
                    <a:pt x="222" y="756"/>
                  </a:lnTo>
                  <a:lnTo>
                    <a:pt x="241" y="764"/>
                  </a:lnTo>
                  <a:lnTo>
                    <a:pt x="259" y="769"/>
                  </a:lnTo>
                  <a:lnTo>
                    <a:pt x="278" y="775"/>
                  </a:lnTo>
                  <a:lnTo>
                    <a:pt x="297" y="779"/>
                  </a:lnTo>
                  <a:lnTo>
                    <a:pt x="316" y="783"/>
                  </a:lnTo>
                  <a:lnTo>
                    <a:pt x="335" y="785"/>
                  </a:lnTo>
                  <a:lnTo>
                    <a:pt x="353" y="787"/>
                  </a:lnTo>
                  <a:lnTo>
                    <a:pt x="353" y="785"/>
                  </a:lnTo>
                  <a:lnTo>
                    <a:pt x="353" y="783"/>
                  </a:lnTo>
                  <a:lnTo>
                    <a:pt x="351" y="783"/>
                  </a:lnTo>
                  <a:lnTo>
                    <a:pt x="351" y="781"/>
                  </a:lnTo>
                  <a:lnTo>
                    <a:pt x="351" y="779"/>
                  </a:lnTo>
                  <a:lnTo>
                    <a:pt x="351" y="777"/>
                  </a:lnTo>
                  <a:lnTo>
                    <a:pt x="349" y="777"/>
                  </a:lnTo>
                  <a:lnTo>
                    <a:pt x="349" y="775"/>
                  </a:lnTo>
                  <a:lnTo>
                    <a:pt x="337" y="773"/>
                  </a:lnTo>
                  <a:lnTo>
                    <a:pt x="318" y="771"/>
                  </a:lnTo>
                  <a:lnTo>
                    <a:pt x="299" y="767"/>
                  </a:lnTo>
                  <a:lnTo>
                    <a:pt x="262" y="760"/>
                  </a:lnTo>
                  <a:lnTo>
                    <a:pt x="226" y="746"/>
                  </a:lnTo>
                  <a:lnTo>
                    <a:pt x="193" y="729"/>
                  </a:lnTo>
                  <a:lnTo>
                    <a:pt x="161" y="710"/>
                  </a:lnTo>
                  <a:lnTo>
                    <a:pt x="132" y="689"/>
                  </a:lnTo>
                  <a:lnTo>
                    <a:pt x="105" y="664"/>
                  </a:lnTo>
                  <a:lnTo>
                    <a:pt x="80" y="637"/>
                  </a:lnTo>
                  <a:lnTo>
                    <a:pt x="59" y="606"/>
                  </a:lnTo>
                  <a:lnTo>
                    <a:pt x="40" y="576"/>
                  </a:lnTo>
                  <a:lnTo>
                    <a:pt x="23" y="541"/>
                  </a:lnTo>
                  <a:lnTo>
                    <a:pt x="9" y="506"/>
                  </a:lnTo>
                  <a:lnTo>
                    <a:pt x="1" y="474"/>
                  </a:lnTo>
                  <a:lnTo>
                    <a:pt x="1" y="478"/>
                  </a:lnTo>
                  <a:lnTo>
                    <a:pt x="1" y="481"/>
                  </a:lnTo>
                  <a:lnTo>
                    <a:pt x="0" y="487"/>
                  </a:lnTo>
                  <a:lnTo>
                    <a:pt x="0" y="491"/>
                  </a:lnTo>
                  <a:lnTo>
                    <a:pt x="0" y="495"/>
                  </a:lnTo>
                  <a:lnTo>
                    <a:pt x="0" y="499"/>
                  </a:lnTo>
                  <a:lnTo>
                    <a:pt x="0" y="503"/>
                  </a:lnTo>
                  <a:lnTo>
                    <a:pt x="0" y="506"/>
                  </a:lnTo>
                  <a:close/>
                </a:path>
              </a:pathLst>
            </a:custGeom>
            <a:solidFill>
              <a:srgbClr val="B6E1FF"/>
            </a:solidFill>
            <a:ln w="9525">
              <a:noFill/>
              <a:round/>
            </a:ln>
          </p:spPr>
          <p:txBody>
            <a:bodyPr/>
            <a:lstStyle/>
            <a:p>
              <a:endParaRPr lang="en-US"/>
            </a:p>
          </p:txBody>
        </p:sp>
        <p:sp>
          <p:nvSpPr>
            <p:cNvPr id="21755" name="Freeform 456"/>
            <p:cNvSpPr>
              <a:spLocks noEditPoints="1"/>
            </p:cNvSpPr>
            <p:nvPr/>
          </p:nvSpPr>
          <p:spPr bwMode="auto">
            <a:xfrm>
              <a:off x="5108224" y="2963842"/>
              <a:ext cx="495300" cy="1230312"/>
            </a:xfrm>
            <a:custGeom>
              <a:avLst/>
              <a:gdLst>
                <a:gd name="T0" fmla="*/ 531813 w 351"/>
                <a:gd name="T1" fmla="*/ 0 h 775"/>
                <a:gd name="T2" fmla="*/ 471488 w 351"/>
                <a:gd name="T3" fmla="*/ 7937 h 775"/>
                <a:gd name="T4" fmla="*/ 355600 w 351"/>
                <a:gd name="T5" fmla="*/ 44450 h 775"/>
                <a:gd name="T6" fmla="*/ 252413 w 351"/>
                <a:gd name="T7" fmla="*/ 103187 h 775"/>
                <a:gd name="T8" fmla="*/ 160338 w 351"/>
                <a:gd name="T9" fmla="*/ 179387 h 775"/>
                <a:gd name="T10" fmla="*/ 84138 w 351"/>
                <a:gd name="T11" fmla="*/ 269875 h 775"/>
                <a:gd name="T12" fmla="*/ 57150 w 351"/>
                <a:gd name="T13" fmla="*/ 319087 h 775"/>
                <a:gd name="T14" fmla="*/ 53975 w 351"/>
                <a:gd name="T15" fmla="*/ 334962 h 775"/>
                <a:gd name="T16" fmla="*/ 53975 w 351"/>
                <a:gd name="T17" fmla="*/ 346075 h 775"/>
                <a:gd name="T18" fmla="*/ 50800 w 351"/>
                <a:gd name="T19" fmla="*/ 361950 h 775"/>
                <a:gd name="T20" fmla="*/ 69850 w 351"/>
                <a:gd name="T21" fmla="*/ 328612 h 775"/>
                <a:gd name="T22" fmla="*/ 133350 w 351"/>
                <a:gd name="T23" fmla="*/ 230187 h 775"/>
                <a:gd name="T24" fmla="*/ 215900 w 351"/>
                <a:gd name="T25" fmla="*/ 152400 h 775"/>
                <a:gd name="T26" fmla="*/ 309563 w 351"/>
                <a:gd name="T27" fmla="*/ 87312 h 775"/>
                <a:gd name="T28" fmla="*/ 419100 w 351"/>
                <a:gd name="T29" fmla="*/ 42862 h 775"/>
                <a:gd name="T30" fmla="*/ 504825 w 351"/>
                <a:gd name="T31" fmla="*/ 20637 h 775"/>
                <a:gd name="T32" fmla="*/ 528638 w 351"/>
                <a:gd name="T33" fmla="*/ 14287 h 775"/>
                <a:gd name="T34" fmla="*/ 528638 w 351"/>
                <a:gd name="T35" fmla="*/ 11112 h 775"/>
                <a:gd name="T36" fmla="*/ 531813 w 351"/>
                <a:gd name="T37" fmla="*/ 6350 h 775"/>
                <a:gd name="T38" fmla="*/ 531813 w 351"/>
                <a:gd name="T39" fmla="*/ 3175 h 775"/>
                <a:gd name="T40" fmla="*/ 0 w 351"/>
                <a:gd name="T41" fmla="*/ 769937 h 775"/>
                <a:gd name="T42" fmla="*/ 30163 w 351"/>
                <a:gd name="T43" fmla="*/ 855662 h 775"/>
                <a:gd name="T44" fmla="*/ 84138 w 351"/>
                <a:gd name="T45" fmla="*/ 958850 h 775"/>
                <a:gd name="T46" fmla="*/ 160338 w 351"/>
                <a:gd name="T47" fmla="*/ 1050925 h 775"/>
                <a:gd name="T48" fmla="*/ 252413 w 351"/>
                <a:gd name="T49" fmla="*/ 1127125 h 775"/>
                <a:gd name="T50" fmla="*/ 355600 w 351"/>
                <a:gd name="T51" fmla="*/ 1181100 h 775"/>
                <a:gd name="T52" fmla="*/ 471488 w 351"/>
                <a:gd name="T53" fmla="*/ 1217612 h 775"/>
                <a:gd name="T54" fmla="*/ 531813 w 351"/>
                <a:gd name="T55" fmla="*/ 1227137 h 775"/>
                <a:gd name="T56" fmla="*/ 557213 w 351"/>
                <a:gd name="T57" fmla="*/ 1227137 h 775"/>
                <a:gd name="T58" fmla="*/ 554038 w 351"/>
                <a:gd name="T59" fmla="*/ 1223962 h 775"/>
                <a:gd name="T60" fmla="*/ 554038 w 351"/>
                <a:gd name="T61" fmla="*/ 1217612 h 775"/>
                <a:gd name="T62" fmla="*/ 554038 w 351"/>
                <a:gd name="T63" fmla="*/ 1214437 h 775"/>
                <a:gd name="T64" fmla="*/ 534988 w 351"/>
                <a:gd name="T65" fmla="*/ 1211262 h 775"/>
                <a:gd name="T66" fmla="*/ 474663 w 351"/>
                <a:gd name="T67" fmla="*/ 1203325 h 775"/>
                <a:gd name="T68" fmla="*/ 361950 w 351"/>
                <a:gd name="T69" fmla="*/ 1166812 h 775"/>
                <a:gd name="T70" fmla="*/ 261938 w 351"/>
                <a:gd name="T71" fmla="*/ 1111250 h 775"/>
                <a:gd name="T72" fmla="*/ 173038 w 351"/>
                <a:gd name="T73" fmla="*/ 1038225 h 775"/>
                <a:gd name="T74" fmla="*/ 100013 w 351"/>
                <a:gd name="T75" fmla="*/ 949325 h 775"/>
                <a:gd name="T76" fmla="*/ 44450 w 351"/>
                <a:gd name="T77" fmla="*/ 846137 h 775"/>
                <a:gd name="T78" fmla="*/ 7938 w 351"/>
                <a:gd name="T79" fmla="*/ 733425 h 775"/>
                <a:gd name="T80" fmla="*/ 4763 w 351"/>
                <a:gd name="T81" fmla="*/ 717550 h 775"/>
                <a:gd name="T82" fmla="*/ 1588 w 351"/>
                <a:gd name="T83" fmla="*/ 733425 h 775"/>
                <a:gd name="T84" fmla="*/ 1588 w 351"/>
                <a:gd name="T85" fmla="*/ 749300 h 775"/>
                <a:gd name="T86" fmla="*/ 1588 w 351"/>
                <a:gd name="T87" fmla="*/ 760412 h 7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1"/>
                <a:gd name="T133" fmla="*/ 0 h 775"/>
                <a:gd name="T134" fmla="*/ 351 w 351"/>
                <a:gd name="T135" fmla="*/ 775 h 7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1" h="775">
                  <a:moveTo>
                    <a:pt x="335" y="0"/>
                  </a:moveTo>
                  <a:lnTo>
                    <a:pt x="335" y="0"/>
                  </a:lnTo>
                  <a:lnTo>
                    <a:pt x="316" y="4"/>
                  </a:lnTo>
                  <a:lnTo>
                    <a:pt x="297" y="5"/>
                  </a:lnTo>
                  <a:lnTo>
                    <a:pt x="261" y="15"/>
                  </a:lnTo>
                  <a:lnTo>
                    <a:pt x="224" y="28"/>
                  </a:lnTo>
                  <a:lnTo>
                    <a:pt x="191" y="46"/>
                  </a:lnTo>
                  <a:lnTo>
                    <a:pt x="159" y="65"/>
                  </a:lnTo>
                  <a:lnTo>
                    <a:pt x="128" y="88"/>
                  </a:lnTo>
                  <a:lnTo>
                    <a:pt x="101" y="113"/>
                  </a:lnTo>
                  <a:lnTo>
                    <a:pt x="76" y="140"/>
                  </a:lnTo>
                  <a:lnTo>
                    <a:pt x="53" y="170"/>
                  </a:lnTo>
                  <a:lnTo>
                    <a:pt x="38" y="197"/>
                  </a:lnTo>
                  <a:lnTo>
                    <a:pt x="36" y="201"/>
                  </a:lnTo>
                  <a:lnTo>
                    <a:pt x="36" y="205"/>
                  </a:lnTo>
                  <a:lnTo>
                    <a:pt x="34" y="211"/>
                  </a:lnTo>
                  <a:lnTo>
                    <a:pt x="34" y="215"/>
                  </a:lnTo>
                  <a:lnTo>
                    <a:pt x="34" y="218"/>
                  </a:lnTo>
                  <a:lnTo>
                    <a:pt x="32" y="224"/>
                  </a:lnTo>
                  <a:lnTo>
                    <a:pt x="32" y="228"/>
                  </a:lnTo>
                  <a:lnTo>
                    <a:pt x="30" y="234"/>
                  </a:lnTo>
                  <a:lnTo>
                    <a:pt x="44" y="207"/>
                  </a:lnTo>
                  <a:lnTo>
                    <a:pt x="63" y="176"/>
                  </a:lnTo>
                  <a:lnTo>
                    <a:pt x="84" y="145"/>
                  </a:lnTo>
                  <a:lnTo>
                    <a:pt x="109" y="119"/>
                  </a:lnTo>
                  <a:lnTo>
                    <a:pt x="136" y="96"/>
                  </a:lnTo>
                  <a:lnTo>
                    <a:pt x="165" y="73"/>
                  </a:lnTo>
                  <a:lnTo>
                    <a:pt x="195" y="55"/>
                  </a:lnTo>
                  <a:lnTo>
                    <a:pt x="228" y="38"/>
                  </a:lnTo>
                  <a:lnTo>
                    <a:pt x="264" y="27"/>
                  </a:lnTo>
                  <a:lnTo>
                    <a:pt x="299" y="17"/>
                  </a:lnTo>
                  <a:lnTo>
                    <a:pt x="318" y="13"/>
                  </a:lnTo>
                  <a:lnTo>
                    <a:pt x="333" y="11"/>
                  </a:lnTo>
                  <a:lnTo>
                    <a:pt x="333" y="9"/>
                  </a:lnTo>
                  <a:lnTo>
                    <a:pt x="333" y="7"/>
                  </a:lnTo>
                  <a:lnTo>
                    <a:pt x="335" y="5"/>
                  </a:lnTo>
                  <a:lnTo>
                    <a:pt x="335" y="4"/>
                  </a:lnTo>
                  <a:lnTo>
                    <a:pt x="335" y="2"/>
                  </a:lnTo>
                  <a:lnTo>
                    <a:pt x="335" y="0"/>
                  </a:lnTo>
                  <a:close/>
                  <a:moveTo>
                    <a:pt x="0" y="485"/>
                  </a:moveTo>
                  <a:lnTo>
                    <a:pt x="5" y="502"/>
                  </a:lnTo>
                  <a:lnTo>
                    <a:pt x="19" y="539"/>
                  </a:lnTo>
                  <a:lnTo>
                    <a:pt x="34" y="571"/>
                  </a:lnTo>
                  <a:lnTo>
                    <a:pt x="53" y="604"/>
                  </a:lnTo>
                  <a:lnTo>
                    <a:pt x="76" y="635"/>
                  </a:lnTo>
                  <a:lnTo>
                    <a:pt x="101" y="662"/>
                  </a:lnTo>
                  <a:lnTo>
                    <a:pt x="128" y="687"/>
                  </a:lnTo>
                  <a:lnTo>
                    <a:pt x="159" y="710"/>
                  </a:lnTo>
                  <a:lnTo>
                    <a:pt x="191" y="729"/>
                  </a:lnTo>
                  <a:lnTo>
                    <a:pt x="224" y="744"/>
                  </a:lnTo>
                  <a:lnTo>
                    <a:pt x="261" y="758"/>
                  </a:lnTo>
                  <a:lnTo>
                    <a:pt x="297" y="767"/>
                  </a:lnTo>
                  <a:lnTo>
                    <a:pt x="316" y="771"/>
                  </a:lnTo>
                  <a:lnTo>
                    <a:pt x="335" y="773"/>
                  </a:lnTo>
                  <a:lnTo>
                    <a:pt x="351" y="775"/>
                  </a:lnTo>
                  <a:lnTo>
                    <a:pt x="351" y="773"/>
                  </a:lnTo>
                  <a:lnTo>
                    <a:pt x="351" y="771"/>
                  </a:lnTo>
                  <a:lnTo>
                    <a:pt x="349" y="771"/>
                  </a:lnTo>
                  <a:lnTo>
                    <a:pt x="349" y="769"/>
                  </a:lnTo>
                  <a:lnTo>
                    <a:pt x="349" y="767"/>
                  </a:lnTo>
                  <a:lnTo>
                    <a:pt x="349" y="765"/>
                  </a:lnTo>
                  <a:lnTo>
                    <a:pt x="347" y="763"/>
                  </a:lnTo>
                  <a:lnTo>
                    <a:pt x="337" y="763"/>
                  </a:lnTo>
                  <a:lnTo>
                    <a:pt x="318" y="759"/>
                  </a:lnTo>
                  <a:lnTo>
                    <a:pt x="299" y="758"/>
                  </a:lnTo>
                  <a:lnTo>
                    <a:pt x="264" y="748"/>
                  </a:lnTo>
                  <a:lnTo>
                    <a:pt x="228" y="735"/>
                  </a:lnTo>
                  <a:lnTo>
                    <a:pt x="195" y="719"/>
                  </a:lnTo>
                  <a:lnTo>
                    <a:pt x="165" y="700"/>
                  </a:lnTo>
                  <a:lnTo>
                    <a:pt x="136" y="679"/>
                  </a:lnTo>
                  <a:lnTo>
                    <a:pt x="109" y="654"/>
                  </a:lnTo>
                  <a:lnTo>
                    <a:pt x="84" y="627"/>
                  </a:lnTo>
                  <a:lnTo>
                    <a:pt x="63" y="598"/>
                  </a:lnTo>
                  <a:lnTo>
                    <a:pt x="44" y="568"/>
                  </a:lnTo>
                  <a:lnTo>
                    <a:pt x="28" y="533"/>
                  </a:lnTo>
                  <a:lnTo>
                    <a:pt x="15" y="499"/>
                  </a:lnTo>
                  <a:lnTo>
                    <a:pt x="5" y="462"/>
                  </a:lnTo>
                  <a:lnTo>
                    <a:pt x="3" y="449"/>
                  </a:lnTo>
                  <a:lnTo>
                    <a:pt x="3" y="452"/>
                  </a:lnTo>
                  <a:lnTo>
                    <a:pt x="1" y="458"/>
                  </a:lnTo>
                  <a:lnTo>
                    <a:pt x="1" y="462"/>
                  </a:lnTo>
                  <a:lnTo>
                    <a:pt x="1" y="466"/>
                  </a:lnTo>
                  <a:lnTo>
                    <a:pt x="1" y="472"/>
                  </a:lnTo>
                  <a:lnTo>
                    <a:pt x="1" y="475"/>
                  </a:lnTo>
                  <a:lnTo>
                    <a:pt x="1" y="479"/>
                  </a:lnTo>
                  <a:lnTo>
                    <a:pt x="0" y="485"/>
                  </a:lnTo>
                  <a:close/>
                </a:path>
              </a:pathLst>
            </a:custGeom>
            <a:solidFill>
              <a:srgbClr val="B7E2FF"/>
            </a:solidFill>
            <a:ln w="9525">
              <a:noFill/>
              <a:round/>
            </a:ln>
          </p:spPr>
          <p:txBody>
            <a:bodyPr/>
            <a:lstStyle/>
            <a:p>
              <a:endParaRPr lang="en-US"/>
            </a:p>
          </p:txBody>
        </p:sp>
        <p:sp>
          <p:nvSpPr>
            <p:cNvPr id="21756" name="Freeform 457"/>
            <p:cNvSpPr>
              <a:spLocks noEditPoints="1"/>
            </p:cNvSpPr>
            <p:nvPr/>
          </p:nvSpPr>
          <p:spPr bwMode="auto">
            <a:xfrm>
              <a:off x="5109635" y="2971779"/>
              <a:ext cx="491067" cy="1212850"/>
            </a:xfrm>
            <a:custGeom>
              <a:avLst/>
              <a:gdLst>
                <a:gd name="T0" fmla="*/ 503238 w 348"/>
                <a:gd name="T1" fmla="*/ 3175 h 764"/>
                <a:gd name="T2" fmla="*/ 414338 w 348"/>
                <a:gd name="T3" fmla="*/ 25400 h 764"/>
                <a:gd name="T4" fmla="*/ 304800 w 348"/>
                <a:gd name="T5" fmla="*/ 71438 h 764"/>
                <a:gd name="T6" fmla="*/ 207963 w 348"/>
                <a:gd name="T7" fmla="*/ 138113 h 764"/>
                <a:gd name="T8" fmla="*/ 125413 w 348"/>
                <a:gd name="T9" fmla="*/ 220663 h 764"/>
                <a:gd name="T10" fmla="*/ 61913 w 348"/>
                <a:gd name="T11" fmla="*/ 317500 h 764"/>
                <a:gd name="T12" fmla="*/ 52388 w 348"/>
                <a:gd name="T13" fmla="*/ 338137 h 764"/>
                <a:gd name="T14" fmla="*/ 49212 w 348"/>
                <a:gd name="T15" fmla="*/ 357187 h 764"/>
                <a:gd name="T16" fmla="*/ 46037 w 348"/>
                <a:gd name="T17" fmla="*/ 374650 h 764"/>
                <a:gd name="T18" fmla="*/ 42862 w 348"/>
                <a:gd name="T19" fmla="*/ 390525 h 764"/>
                <a:gd name="T20" fmla="*/ 49212 w 348"/>
                <a:gd name="T21" fmla="*/ 374650 h 764"/>
                <a:gd name="T22" fmla="*/ 104775 w 348"/>
                <a:gd name="T23" fmla="*/ 274638 h 764"/>
                <a:gd name="T24" fmla="*/ 177800 w 348"/>
                <a:gd name="T25" fmla="*/ 185737 h 764"/>
                <a:gd name="T26" fmla="*/ 265113 w 348"/>
                <a:gd name="T27" fmla="*/ 115888 h 764"/>
                <a:gd name="T28" fmla="*/ 366712 w 348"/>
                <a:gd name="T29" fmla="*/ 61913 h 764"/>
                <a:gd name="T30" fmla="*/ 476250 w 348"/>
                <a:gd name="T31" fmla="*/ 28575 h 764"/>
                <a:gd name="T32" fmla="*/ 525463 w 348"/>
                <a:gd name="T33" fmla="*/ 15875 h 764"/>
                <a:gd name="T34" fmla="*/ 527050 w 348"/>
                <a:gd name="T35" fmla="*/ 12700 h 764"/>
                <a:gd name="T36" fmla="*/ 527050 w 348"/>
                <a:gd name="T37" fmla="*/ 6350 h 764"/>
                <a:gd name="T38" fmla="*/ 527050 w 348"/>
                <a:gd name="T39" fmla="*/ 3175 h 764"/>
                <a:gd name="T40" fmla="*/ 0 w 348"/>
                <a:gd name="T41" fmla="*/ 735012 h 764"/>
                <a:gd name="T42" fmla="*/ 34925 w 348"/>
                <a:gd name="T43" fmla="*/ 841375 h 764"/>
                <a:gd name="T44" fmla="*/ 92075 w 348"/>
                <a:gd name="T45" fmla="*/ 944563 h 764"/>
                <a:gd name="T46" fmla="*/ 165100 w 348"/>
                <a:gd name="T47" fmla="*/ 1036638 h 764"/>
                <a:gd name="T48" fmla="*/ 254000 w 348"/>
                <a:gd name="T49" fmla="*/ 1109663 h 764"/>
                <a:gd name="T50" fmla="*/ 357187 w 348"/>
                <a:gd name="T51" fmla="*/ 1166813 h 764"/>
                <a:gd name="T52" fmla="*/ 473075 w 348"/>
                <a:gd name="T53" fmla="*/ 1200150 h 764"/>
                <a:gd name="T54" fmla="*/ 533400 w 348"/>
                <a:gd name="T55" fmla="*/ 1209675 h 764"/>
                <a:gd name="T56" fmla="*/ 552450 w 348"/>
                <a:gd name="T57" fmla="*/ 1209675 h 764"/>
                <a:gd name="T58" fmla="*/ 552450 w 348"/>
                <a:gd name="T59" fmla="*/ 1206500 h 764"/>
                <a:gd name="T60" fmla="*/ 549275 w 348"/>
                <a:gd name="T61" fmla="*/ 1200150 h 764"/>
                <a:gd name="T62" fmla="*/ 549275 w 348"/>
                <a:gd name="T63" fmla="*/ 1196975 h 764"/>
                <a:gd name="T64" fmla="*/ 533400 w 348"/>
                <a:gd name="T65" fmla="*/ 1195388 h 764"/>
                <a:gd name="T66" fmla="*/ 417513 w 348"/>
                <a:gd name="T67" fmla="*/ 1169988 h 764"/>
                <a:gd name="T68" fmla="*/ 314325 w 348"/>
                <a:gd name="T69" fmla="*/ 1123950 h 764"/>
                <a:gd name="T70" fmla="*/ 220663 w 348"/>
                <a:gd name="T71" fmla="*/ 1063625 h 764"/>
                <a:gd name="T72" fmla="*/ 138113 w 348"/>
                <a:gd name="T73" fmla="*/ 981075 h 764"/>
                <a:gd name="T74" fmla="*/ 73025 w 348"/>
                <a:gd name="T75" fmla="*/ 887413 h 764"/>
                <a:gd name="T76" fmla="*/ 31750 w 348"/>
                <a:gd name="T77" fmla="*/ 781050 h 764"/>
                <a:gd name="T78" fmla="*/ 6350 w 348"/>
                <a:gd name="T79" fmla="*/ 668337 h 764"/>
                <a:gd name="T80" fmla="*/ 3175 w 348"/>
                <a:gd name="T81" fmla="*/ 682625 h 764"/>
                <a:gd name="T82" fmla="*/ 3175 w 348"/>
                <a:gd name="T83" fmla="*/ 701675 h 764"/>
                <a:gd name="T84" fmla="*/ 0 w 348"/>
                <a:gd name="T85" fmla="*/ 719137 h 764"/>
                <a:gd name="T86" fmla="*/ 0 w 348"/>
                <a:gd name="T87" fmla="*/ 735012 h 76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8"/>
                <a:gd name="T133" fmla="*/ 0 h 764"/>
                <a:gd name="T134" fmla="*/ 348 w 348"/>
                <a:gd name="T135" fmla="*/ 764 h 76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8" h="764">
                  <a:moveTo>
                    <a:pt x="334" y="0"/>
                  </a:moveTo>
                  <a:lnTo>
                    <a:pt x="317" y="2"/>
                  </a:lnTo>
                  <a:lnTo>
                    <a:pt x="298" y="6"/>
                  </a:lnTo>
                  <a:lnTo>
                    <a:pt x="261" y="16"/>
                  </a:lnTo>
                  <a:lnTo>
                    <a:pt x="225" y="29"/>
                  </a:lnTo>
                  <a:lnTo>
                    <a:pt x="192" y="45"/>
                  </a:lnTo>
                  <a:lnTo>
                    <a:pt x="160" y="64"/>
                  </a:lnTo>
                  <a:lnTo>
                    <a:pt x="131" y="87"/>
                  </a:lnTo>
                  <a:lnTo>
                    <a:pt x="104" y="112"/>
                  </a:lnTo>
                  <a:lnTo>
                    <a:pt x="79" y="139"/>
                  </a:lnTo>
                  <a:lnTo>
                    <a:pt x="58" y="167"/>
                  </a:lnTo>
                  <a:lnTo>
                    <a:pt x="39" y="200"/>
                  </a:lnTo>
                  <a:lnTo>
                    <a:pt x="33" y="208"/>
                  </a:lnTo>
                  <a:lnTo>
                    <a:pt x="33" y="213"/>
                  </a:lnTo>
                  <a:lnTo>
                    <a:pt x="31" y="219"/>
                  </a:lnTo>
                  <a:lnTo>
                    <a:pt x="31" y="225"/>
                  </a:lnTo>
                  <a:lnTo>
                    <a:pt x="29" y="231"/>
                  </a:lnTo>
                  <a:lnTo>
                    <a:pt x="29" y="236"/>
                  </a:lnTo>
                  <a:lnTo>
                    <a:pt x="27" y="240"/>
                  </a:lnTo>
                  <a:lnTo>
                    <a:pt x="27" y="246"/>
                  </a:lnTo>
                  <a:lnTo>
                    <a:pt x="25" y="252"/>
                  </a:lnTo>
                  <a:lnTo>
                    <a:pt x="31" y="236"/>
                  </a:lnTo>
                  <a:lnTo>
                    <a:pt x="46" y="204"/>
                  </a:lnTo>
                  <a:lnTo>
                    <a:pt x="66" y="173"/>
                  </a:lnTo>
                  <a:lnTo>
                    <a:pt x="87" y="144"/>
                  </a:lnTo>
                  <a:lnTo>
                    <a:pt x="112" y="117"/>
                  </a:lnTo>
                  <a:lnTo>
                    <a:pt x="139" y="94"/>
                  </a:lnTo>
                  <a:lnTo>
                    <a:pt x="167" y="73"/>
                  </a:lnTo>
                  <a:lnTo>
                    <a:pt x="198" y="54"/>
                  </a:lnTo>
                  <a:lnTo>
                    <a:pt x="231" y="39"/>
                  </a:lnTo>
                  <a:lnTo>
                    <a:pt x="263" y="25"/>
                  </a:lnTo>
                  <a:lnTo>
                    <a:pt x="300" y="18"/>
                  </a:lnTo>
                  <a:lnTo>
                    <a:pt x="331" y="12"/>
                  </a:lnTo>
                  <a:lnTo>
                    <a:pt x="331" y="10"/>
                  </a:lnTo>
                  <a:lnTo>
                    <a:pt x="332" y="8"/>
                  </a:lnTo>
                  <a:lnTo>
                    <a:pt x="332" y="6"/>
                  </a:lnTo>
                  <a:lnTo>
                    <a:pt x="332" y="4"/>
                  </a:lnTo>
                  <a:lnTo>
                    <a:pt x="332" y="2"/>
                  </a:lnTo>
                  <a:lnTo>
                    <a:pt x="334" y="0"/>
                  </a:lnTo>
                  <a:close/>
                  <a:moveTo>
                    <a:pt x="0" y="463"/>
                  </a:moveTo>
                  <a:lnTo>
                    <a:pt x="8" y="495"/>
                  </a:lnTo>
                  <a:lnTo>
                    <a:pt x="22" y="530"/>
                  </a:lnTo>
                  <a:lnTo>
                    <a:pt x="39" y="565"/>
                  </a:lnTo>
                  <a:lnTo>
                    <a:pt x="58" y="595"/>
                  </a:lnTo>
                  <a:lnTo>
                    <a:pt x="79" y="626"/>
                  </a:lnTo>
                  <a:lnTo>
                    <a:pt x="104" y="653"/>
                  </a:lnTo>
                  <a:lnTo>
                    <a:pt x="131" y="678"/>
                  </a:lnTo>
                  <a:lnTo>
                    <a:pt x="160" y="699"/>
                  </a:lnTo>
                  <a:lnTo>
                    <a:pt x="192" y="718"/>
                  </a:lnTo>
                  <a:lnTo>
                    <a:pt x="225" y="735"/>
                  </a:lnTo>
                  <a:lnTo>
                    <a:pt x="261" y="749"/>
                  </a:lnTo>
                  <a:lnTo>
                    <a:pt x="298" y="756"/>
                  </a:lnTo>
                  <a:lnTo>
                    <a:pt x="317" y="760"/>
                  </a:lnTo>
                  <a:lnTo>
                    <a:pt x="336" y="762"/>
                  </a:lnTo>
                  <a:lnTo>
                    <a:pt x="348" y="764"/>
                  </a:lnTo>
                  <a:lnTo>
                    <a:pt x="348" y="762"/>
                  </a:lnTo>
                  <a:lnTo>
                    <a:pt x="348" y="760"/>
                  </a:lnTo>
                  <a:lnTo>
                    <a:pt x="346" y="758"/>
                  </a:lnTo>
                  <a:lnTo>
                    <a:pt x="346" y="756"/>
                  </a:lnTo>
                  <a:lnTo>
                    <a:pt x="346" y="754"/>
                  </a:lnTo>
                  <a:lnTo>
                    <a:pt x="346" y="753"/>
                  </a:lnTo>
                  <a:lnTo>
                    <a:pt x="336" y="753"/>
                  </a:lnTo>
                  <a:lnTo>
                    <a:pt x="300" y="747"/>
                  </a:lnTo>
                  <a:lnTo>
                    <a:pt x="263" y="737"/>
                  </a:lnTo>
                  <a:lnTo>
                    <a:pt x="231" y="726"/>
                  </a:lnTo>
                  <a:lnTo>
                    <a:pt x="198" y="708"/>
                  </a:lnTo>
                  <a:lnTo>
                    <a:pt x="167" y="691"/>
                  </a:lnTo>
                  <a:lnTo>
                    <a:pt x="139" y="670"/>
                  </a:lnTo>
                  <a:lnTo>
                    <a:pt x="112" y="645"/>
                  </a:lnTo>
                  <a:lnTo>
                    <a:pt x="87" y="618"/>
                  </a:lnTo>
                  <a:lnTo>
                    <a:pt x="66" y="589"/>
                  </a:lnTo>
                  <a:lnTo>
                    <a:pt x="46" y="559"/>
                  </a:lnTo>
                  <a:lnTo>
                    <a:pt x="31" y="526"/>
                  </a:lnTo>
                  <a:lnTo>
                    <a:pt x="20" y="492"/>
                  </a:lnTo>
                  <a:lnTo>
                    <a:pt x="10" y="457"/>
                  </a:lnTo>
                  <a:lnTo>
                    <a:pt x="4" y="421"/>
                  </a:lnTo>
                  <a:lnTo>
                    <a:pt x="4" y="426"/>
                  </a:lnTo>
                  <a:lnTo>
                    <a:pt x="2" y="430"/>
                  </a:lnTo>
                  <a:lnTo>
                    <a:pt x="2" y="436"/>
                  </a:lnTo>
                  <a:lnTo>
                    <a:pt x="2" y="442"/>
                  </a:lnTo>
                  <a:lnTo>
                    <a:pt x="2" y="447"/>
                  </a:lnTo>
                  <a:lnTo>
                    <a:pt x="0" y="453"/>
                  </a:lnTo>
                  <a:lnTo>
                    <a:pt x="0" y="457"/>
                  </a:lnTo>
                  <a:lnTo>
                    <a:pt x="0" y="463"/>
                  </a:lnTo>
                  <a:close/>
                </a:path>
              </a:pathLst>
            </a:custGeom>
            <a:solidFill>
              <a:srgbClr val="B8E2FF"/>
            </a:solidFill>
            <a:ln w="9525">
              <a:noFill/>
              <a:round/>
            </a:ln>
          </p:spPr>
          <p:txBody>
            <a:bodyPr/>
            <a:lstStyle/>
            <a:p>
              <a:endParaRPr lang="en-US"/>
            </a:p>
          </p:txBody>
        </p:sp>
        <p:sp>
          <p:nvSpPr>
            <p:cNvPr id="21757" name="Freeform 458"/>
            <p:cNvSpPr>
              <a:spLocks noEditPoints="1"/>
            </p:cNvSpPr>
            <p:nvPr/>
          </p:nvSpPr>
          <p:spPr bwMode="auto">
            <a:xfrm>
              <a:off x="5112456" y="2981304"/>
              <a:ext cx="485422" cy="1193800"/>
            </a:xfrm>
            <a:custGeom>
              <a:avLst/>
              <a:gdLst>
                <a:gd name="T0" fmla="*/ 500063 w 344"/>
                <a:gd name="T1" fmla="*/ 3175 h 752"/>
                <a:gd name="T2" fmla="*/ 414338 w 344"/>
                <a:gd name="T3" fmla="*/ 25400 h 752"/>
                <a:gd name="T4" fmla="*/ 304800 w 344"/>
                <a:gd name="T5" fmla="*/ 69850 h 752"/>
                <a:gd name="T6" fmla="*/ 211138 w 344"/>
                <a:gd name="T7" fmla="*/ 134938 h 752"/>
                <a:gd name="T8" fmla="*/ 128588 w 344"/>
                <a:gd name="T9" fmla="*/ 212725 h 752"/>
                <a:gd name="T10" fmla="*/ 65088 w 344"/>
                <a:gd name="T11" fmla="*/ 311150 h 752"/>
                <a:gd name="T12" fmla="*/ 42862 w 344"/>
                <a:gd name="T13" fmla="*/ 363537 h 752"/>
                <a:gd name="T14" fmla="*/ 39687 w 344"/>
                <a:gd name="T15" fmla="*/ 387350 h 752"/>
                <a:gd name="T16" fmla="*/ 33338 w 344"/>
                <a:gd name="T17" fmla="*/ 407988 h 752"/>
                <a:gd name="T18" fmla="*/ 31750 w 344"/>
                <a:gd name="T19" fmla="*/ 430213 h 752"/>
                <a:gd name="T20" fmla="*/ 33338 w 344"/>
                <a:gd name="T21" fmla="*/ 423863 h 752"/>
                <a:gd name="T22" fmla="*/ 79375 w 344"/>
                <a:gd name="T23" fmla="*/ 320675 h 752"/>
                <a:gd name="T24" fmla="*/ 141287 w 344"/>
                <a:gd name="T25" fmla="*/ 225425 h 752"/>
                <a:gd name="T26" fmla="*/ 220663 w 344"/>
                <a:gd name="T27" fmla="*/ 146050 h 752"/>
                <a:gd name="T28" fmla="*/ 314325 w 344"/>
                <a:gd name="T29" fmla="*/ 82550 h 752"/>
                <a:gd name="T30" fmla="*/ 417513 w 344"/>
                <a:gd name="T31" fmla="*/ 39687 h 752"/>
                <a:gd name="T32" fmla="*/ 519113 w 344"/>
                <a:gd name="T33" fmla="*/ 19050 h 752"/>
                <a:gd name="T34" fmla="*/ 522288 w 344"/>
                <a:gd name="T35" fmla="*/ 15875 h 752"/>
                <a:gd name="T36" fmla="*/ 522288 w 344"/>
                <a:gd name="T37" fmla="*/ 9525 h 752"/>
                <a:gd name="T38" fmla="*/ 522288 w 344"/>
                <a:gd name="T39" fmla="*/ 6350 h 752"/>
                <a:gd name="T40" fmla="*/ 523875 w 344"/>
                <a:gd name="T41" fmla="*/ 0 h 752"/>
                <a:gd name="T42" fmla="*/ 3175 w 344"/>
                <a:gd name="T43" fmla="*/ 715962 h 752"/>
                <a:gd name="T44" fmla="*/ 39687 w 344"/>
                <a:gd name="T45" fmla="*/ 828675 h 752"/>
                <a:gd name="T46" fmla="*/ 95250 w 344"/>
                <a:gd name="T47" fmla="*/ 931863 h 752"/>
                <a:gd name="T48" fmla="*/ 168275 w 344"/>
                <a:gd name="T49" fmla="*/ 1020763 h 752"/>
                <a:gd name="T50" fmla="*/ 257175 w 344"/>
                <a:gd name="T51" fmla="*/ 1093788 h 752"/>
                <a:gd name="T52" fmla="*/ 357187 w 344"/>
                <a:gd name="T53" fmla="*/ 1149350 h 752"/>
                <a:gd name="T54" fmla="*/ 469900 w 344"/>
                <a:gd name="T55" fmla="*/ 1185863 h 752"/>
                <a:gd name="T56" fmla="*/ 530225 w 344"/>
                <a:gd name="T57" fmla="*/ 1193800 h 752"/>
                <a:gd name="T58" fmla="*/ 546100 w 344"/>
                <a:gd name="T59" fmla="*/ 1190625 h 752"/>
                <a:gd name="T60" fmla="*/ 546100 w 344"/>
                <a:gd name="T61" fmla="*/ 1187450 h 752"/>
                <a:gd name="T62" fmla="*/ 542925 w 344"/>
                <a:gd name="T63" fmla="*/ 1185863 h 752"/>
                <a:gd name="T64" fmla="*/ 542925 w 344"/>
                <a:gd name="T65" fmla="*/ 1179513 h 752"/>
                <a:gd name="T66" fmla="*/ 533400 w 344"/>
                <a:gd name="T67" fmla="*/ 1176338 h 752"/>
                <a:gd name="T68" fmla="*/ 417513 w 344"/>
                <a:gd name="T69" fmla="*/ 1154113 h 752"/>
                <a:gd name="T70" fmla="*/ 314325 w 344"/>
                <a:gd name="T71" fmla="*/ 1109663 h 752"/>
                <a:gd name="T72" fmla="*/ 220663 w 344"/>
                <a:gd name="T73" fmla="*/ 1044575 h 752"/>
                <a:gd name="T74" fmla="*/ 141287 w 344"/>
                <a:gd name="T75" fmla="*/ 968375 h 752"/>
                <a:gd name="T76" fmla="*/ 79375 w 344"/>
                <a:gd name="T77" fmla="*/ 874713 h 752"/>
                <a:gd name="T78" fmla="*/ 33338 w 344"/>
                <a:gd name="T79" fmla="*/ 771525 h 752"/>
                <a:gd name="T80" fmla="*/ 12700 w 344"/>
                <a:gd name="T81" fmla="*/ 655637 h 752"/>
                <a:gd name="T82" fmla="*/ 6350 w 344"/>
                <a:gd name="T83" fmla="*/ 615950 h 752"/>
                <a:gd name="T84" fmla="*/ 6350 w 344"/>
                <a:gd name="T85" fmla="*/ 636587 h 752"/>
                <a:gd name="T86" fmla="*/ 3175 w 344"/>
                <a:gd name="T87" fmla="*/ 661987 h 752"/>
                <a:gd name="T88" fmla="*/ 0 w 344"/>
                <a:gd name="T89" fmla="*/ 682625 h 7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44"/>
                <a:gd name="T136" fmla="*/ 0 h 752"/>
                <a:gd name="T137" fmla="*/ 344 w 344"/>
                <a:gd name="T138" fmla="*/ 752 h 7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44" h="752">
                  <a:moveTo>
                    <a:pt x="330" y="0"/>
                  </a:moveTo>
                  <a:lnTo>
                    <a:pt x="315" y="2"/>
                  </a:lnTo>
                  <a:lnTo>
                    <a:pt x="296" y="6"/>
                  </a:lnTo>
                  <a:lnTo>
                    <a:pt x="261" y="16"/>
                  </a:lnTo>
                  <a:lnTo>
                    <a:pt x="225" y="27"/>
                  </a:lnTo>
                  <a:lnTo>
                    <a:pt x="192" y="44"/>
                  </a:lnTo>
                  <a:lnTo>
                    <a:pt x="162" y="62"/>
                  </a:lnTo>
                  <a:lnTo>
                    <a:pt x="133" y="85"/>
                  </a:lnTo>
                  <a:lnTo>
                    <a:pt x="106" y="108"/>
                  </a:lnTo>
                  <a:lnTo>
                    <a:pt x="81" y="134"/>
                  </a:lnTo>
                  <a:lnTo>
                    <a:pt x="60" y="165"/>
                  </a:lnTo>
                  <a:lnTo>
                    <a:pt x="41" y="196"/>
                  </a:lnTo>
                  <a:lnTo>
                    <a:pt x="27" y="223"/>
                  </a:lnTo>
                  <a:lnTo>
                    <a:pt x="27" y="229"/>
                  </a:lnTo>
                  <a:lnTo>
                    <a:pt x="25" y="236"/>
                  </a:lnTo>
                  <a:lnTo>
                    <a:pt x="25" y="244"/>
                  </a:lnTo>
                  <a:lnTo>
                    <a:pt x="23" y="250"/>
                  </a:lnTo>
                  <a:lnTo>
                    <a:pt x="21" y="257"/>
                  </a:lnTo>
                  <a:lnTo>
                    <a:pt x="21" y="265"/>
                  </a:lnTo>
                  <a:lnTo>
                    <a:pt x="20" y="271"/>
                  </a:lnTo>
                  <a:lnTo>
                    <a:pt x="20" y="278"/>
                  </a:lnTo>
                  <a:lnTo>
                    <a:pt x="21" y="267"/>
                  </a:lnTo>
                  <a:lnTo>
                    <a:pt x="35" y="232"/>
                  </a:lnTo>
                  <a:lnTo>
                    <a:pt x="50" y="202"/>
                  </a:lnTo>
                  <a:lnTo>
                    <a:pt x="68" y="171"/>
                  </a:lnTo>
                  <a:lnTo>
                    <a:pt x="89" y="142"/>
                  </a:lnTo>
                  <a:lnTo>
                    <a:pt x="114" y="115"/>
                  </a:lnTo>
                  <a:lnTo>
                    <a:pt x="139" y="92"/>
                  </a:lnTo>
                  <a:lnTo>
                    <a:pt x="167" y="71"/>
                  </a:lnTo>
                  <a:lnTo>
                    <a:pt x="198" y="52"/>
                  </a:lnTo>
                  <a:lnTo>
                    <a:pt x="231" y="37"/>
                  </a:lnTo>
                  <a:lnTo>
                    <a:pt x="263" y="25"/>
                  </a:lnTo>
                  <a:lnTo>
                    <a:pt x="300" y="16"/>
                  </a:lnTo>
                  <a:lnTo>
                    <a:pt x="327" y="12"/>
                  </a:lnTo>
                  <a:lnTo>
                    <a:pt x="327" y="10"/>
                  </a:lnTo>
                  <a:lnTo>
                    <a:pt x="329" y="10"/>
                  </a:lnTo>
                  <a:lnTo>
                    <a:pt x="329" y="8"/>
                  </a:lnTo>
                  <a:lnTo>
                    <a:pt x="329" y="6"/>
                  </a:lnTo>
                  <a:lnTo>
                    <a:pt x="329" y="4"/>
                  </a:lnTo>
                  <a:lnTo>
                    <a:pt x="330" y="2"/>
                  </a:lnTo>
                  <a:lnTo>
                    <a:pt x="330" y="0"/>
                  </a:lnTo>
                  <a:close/>
                  <a:moveTo>
                    <a:pt x="0" y="438"/>
                  </a:moveTo>
                  <a:lnTo>
                    <a:pt x="2" y="451"/>
                  </a:lnTo>
                  <a:lnTo>
                    <a:pt x="12" y="488"/>
                  </a:lnTo>
                  <a:lnTo>
                    <a:pt x="25" y="522"/>
                  </a:lnTo>
                  <a:lnTo>
                    <a:pt x="41" y="557"/>
                  </a:lnTo>
                  <a:lnTo>
                    <a:pt x="60" y="587"/>
                  </a:lnTo>
                  <a:lnTo>
                    <a:pt x="81" y="616"/>
                  </a:lnTo>
                  <a:lnTo>
                    <a:pt x="106" y="643"/>
                  </a:lnTo>
                  <a:lnTo>
                    <a:pt x="133" y="668"/>
                  </a:lnTo>
                  <a:lnTo>
                    <a:pt x="162" y="689"/>
                  </a:lnTo>
                  <a:lnTo>
                    <a:pt x="192" y="708"/>
                  </a:lnTo>
                  <a:lnTo>
                    <a:pt x="225" y="724"/>
                  </a:lnTo>
                  <a:lnTo>
                    <a:pt x="261" y="737"/>
                  </a:lnTo>
                  <a:lnTo>
                    <a:pt x="296" y="747"/>
                  </a:lnTo>
                  <a:lnTo>
                    <a:pt x="315" y="748"/>
                  </a:lnTo>
                  <a:lnTo>
                    <a:pt x="334" y="752"/>
                  </a:lnTo>
                  <a:lnTo>
                    <a:pt x="344" y="752"/>
                  </a:lnTo>
                  <a:lnTo>
                    <a:pt x="344" y="750"/>
                  </a:lnTo>
                  <a:lnTo>
                    <a:pt x="344" y="748"/>
                  </a:lnTo>
                  <a:lnTo>
                    <a:pt x="344" y="747"/>
                  </a:lnTo>
                  <a:lnTo>
                    <a:pt x="342" y="747"/>
                  </a:lnTo>
                  <a:lnTo>
                    <a:pt x="342" y="745"/>
                  </a:lnTo>
                  <a:lnTo>
                    <a:pt x="342" y="743"/>
                  </a:lnTo>
                  <a:lnTo>
                    <a:pt x="342" y="741"/>
                  </a:lnTo>
                  <a:lnTo>
                    <a:pt x="336" y="741"/>
                  </a:lnTo>
                  <a:lnTo>
                    <a:pt x="300" y="735"/>
                  </a:lnTo>
                  <a:lnTo>
                    <a:pt x="263" y="727"/>
                  </a:lnTo>
                  <a:lnTo>
                    <a:pt x="231" y="714"/>
                  </a:lnTo>
                  <a:lnTo>
                    <a:pt x="198" y="699"/>
                  </a:lnTo>
                  <a:lnTo>
                    <a:pt x="167" y="679"/>
                  </a:lnTo>
                  <a:lnTo>
                    <a:pt x="139" y="658"/>
                  </a:lnTo>
                  <a:lnTo>
                    <a:pt x="114" y="635"/>
                  </a:lnTo>
                  <a:lnTo>
                    <a:pt x="89" y="610"/>
                  </a:lnTo>
                  <a:lnTo>
                    <a:pt x="68" y="582"/>
                  </a:lnTo>
                  <a:lnTo>
                    <a:pt x="50" y="551"/>
                  </a:lnTo>
                  <a:lnTo>
                    <a:pt x="35" y="518"/>
                  </a:lnTo>
                  <a:lnTo>
                    <a:pt x="21" y="486"/>
                  </a:lnTo>
                  <a:lnTo>
                    <a:pt x="14" y="449"/>
                  </a:lnTo>
                  <a:lnTo>
                    <a:pt x="8" y="413"/>
                  </a:lnTo>
                  <a:lnTo>
                    <a:pt x="6" y="380"/>
                  </a:lnTo>
                  <a:lnTo>
                    <a:pt x="4" y="388"/>
                  </a:lnTo>
                  <a:lnTo>
                    <a:pt x="4" y="395"/>
                  </a:lnTo>
                  <a:lnTo>
                    <a:pt x="4" y="401"/>
                  </a:lnTo>
                  <a:lnTo>
                    <a:pt x="2" y="409"/>
                  </a:lnTo>
                  <a:lnTo>
                    <a:pt x="2" y="417"/>
                  </a:lnTo>
                  <a:lnTo>
                    <a:pt x="2" y="424"/>
                  </a:lnTo>
                  <a:lnTo>
                    <a:pt x="0" y="430"/>
                  </a:lnTo>
                  <a:lnTo>
                    <a:pt x="0" y="438"/>
                  </a:lnTo>
                  <a:close/>
                </a:path>
              </a:pathLst>
            </a:custGeom>
            <a:solidFill>
              <a:srgbClr val="B9E3FF"/>
            </a:solidFill>
            <a:ln w="9525">
              <a:noFill/>
              <a:round/>
            </a:ln>
          </p:spPr>
          <p:txBody>
            <a:bodyPr/>
            <a:lstStyle/>
            <a:p>
              <a:endParaRPr lang="en-US"/>
            </a:p>
          </p:txBody>
        </p:sp>
        <p:sp>
          <p:nvSpPr>
            <p:cNvPr id="21758" name="Freeform 459"/>
            <p:cNvSpPr/>
            <p:nvPr/>
          </p:nvSpPr>
          <p:spPr bwMode="auto">
            <a:xfrm>
              <a:off x="5115280" y="2990829"/>
              <a:ext cx="482600" cy="1176338"/>
            </a:xfrm>
            <a:custGeom>
              <a:avLst/>
              <a:gdLst>
                <a:gd name="T0" fmla="*/ 469900 w 342"/>
                <a:gd name="T1" fmla="*/ 9525 h 741"/>
                <a:gd name="T2" fmla="*/ 360362 w 342"/>
                <a:gd name="T3" fmla="*/ 42863 h 741"/>
                <a:gd name="T4" fmla="*/ 258763 w 342"/>
                <a:gd name="T5" fmla="*/ 96838 h 741"/>
                <a:gd name="T6" fmla="*/ 171450 w 342"/>
                <a:gd name="T7" fmla="*/ 166688 h 741"/>
                <a:gd name="T8" fmla="*/ 98425 w 342"/>
                <a:gd name="T9" fmla="*/ 255588 h 741"/>
                <a:gd name="T10" fmla="*/ 42862 w 342"/>
                <a:gd name="T11" fmla="*/ 355600 h 741"/>
                <a:gd name="T12" fmla="*/ 30163 w 342"/>
                <a:gd name="T13" fmla="*/ 414338 h 741"/>
                <a:gd name="T14" fmla="*/ 19050 w 342"/>
                <a:gd name="T15" fmla="*/ 481013 h 741"/>
                <a:gd name="T16" fmla="*/ 12700 w 342"/>
                <a:gd name="T17" fmla="*/ 547688 h 741"/>
                <a:gd name="T18" fmla="*/ 3175 w 342"/>
                <a:gd name="T19" fmla="*/ 615950 h 741"/>
                <a:gd name="T20" fmla="*/ 9525 w 342"/>
                <a:gd name="T21" fmla="*/ 706438 h 741"/>
                <a:gd name="T22" fmla="*/ 42862 w 342"/>
                <a:gd name="T23" fmla="*/ 815975 h 741"/>
                <a:gd name="T24" fmla="*/ 98425 w 342"/>
                <a:gd name="T25" fmla="*/ 915988 h 741"/>
                <a:gd name="T26" fmla="*/ 171450 w 342"/>
                <a:gd name="T27" fmla="*/ 1004888 h 741"/>
                <a:gd name="T28" fmla="*/ 258763 w 342"/>
                <a:gd name="T29" fmla="*/ 1077913 h 741"/>
                <a:gd name="T30" fmla="*/ 360362 w 342"/>
                <a:gd name="T31" fmla="*/ 1133475 h 741"/>
                <a:gd name="T32" fmla="*/ 469900 w 342"/>
                <a:gd name="T33" fmla="*/ 1166813 h 741"/>
                <a:gd name="T34" fmla="*/ 542925 w 342"/>
                <a:gd name="T35" fmla="*/ 1176338 h 741"/>
                <a:gd name="T36" fmla="*/ 539750 w 342"/>
                <a:gd name="T37" fmla="*/ 1173163 h 741"/>
                <a:gd name="T38" fmla="*/ 539750 w 342"/>
                <a:gd name="T39" fmla="*/ 1166813 h 741"/>
                <a:gd name="T40" fmla="*/ 536575 w 342"/>
                <a:gd name="T41" fmla="*/ 1163638 h 741"/>
                <a:gd name="T42" fmla="*/ 536575 w 342"/>
                <a:gd name="T43" fmla="*/ 1160463 h 741"/>
                <a:gd name="T44" fmla="*/ 473075 w 342"/>
                <a:gd name="T45" fmla="*/ 1150938 h 741"/>
                <a:gd name="T46" fmla="*/ 366712 w 342"/>
                <a:gd name="T47" fmla="*/ 1117600 h 741"/>
                <a:gd name="T48" fmla="*/ 268288 w 342"/>
                <a:gd name="T49" fmla="*/ 1063625 h 741"/>
                <a:gd name="T50" fmla="*/ 182562 w 342"/>
                <a:gd name="T51" fmla="*/ 992188 h 741"/>
                <a:gd name="T52" fmla="*/ 112713 w 342"/>
                <a:gd name="T53" fmla="*/ 908050 h 741"/>
                <a:gd name="T54" fmla="*/ 58738 w 342"/>
                <a:gd name="T55" fmla="*/ 809625 h 741"/>
                <a:gd name="T56" fmla="*/ 25400 w 342"/>
                <a:gd name="T57" fmla="*/ 703263 h 741"/>
                <a:gd name="T58" fmla="*/ 15875 w 342"/>
                <a:gd name="T59" fmla="*/ 587375 h 741"/>
                <a:gd name="T60" fmla="*/ 25400 w 342"/>
                <a:gd name="T61" fmla="*/ 471488 h 741"/>
                <a:gd name="T62" fmla="*/ 58738 w 342"/>
                <a:gd name="T63" fmla="*/ 361950 h 741"/>
                <a:gd name="T64" fmla="*/ 112713 w 342"/>
                <a:gd name="T65" fmla="*/ 265113 h 741"/>
                <a:gd name="T66" fmla="*/ 182562 w 342"/>
                <a:gd name="T67" fmla="*/ 179388 h 741"/>
                <a:gd name="T68" fmla="*/ 268288 w 342"/>
                <a:gd name="T69" fmla="*/ 109538 h 741"/>
                <a:gd name="T70" fmla="*/ 366712 w 342"/>
                <a:gd name="T71" fmla="*/ 57150 h 741"/>
                <a:gd name="T72" fmla="*/ 473075 w 342"/>
                <a:gd name="T73" fmla="*/ 23813 h 741"/>
                <a:gd name="T74" fmla="*/ 515938 w 342"/>
                <a:gd name="T75" fmla="*/ 15875 h 741"/>
                <a:gd name="T76" fmla="*/ 515938 w 342"/>
                <a:gd name="T77" fmla="*/ 12700 h 741"/>
                <a:gd name="T78" fmla="*/ 515938 w 342"/>
                <a:gd name="T79" fmla="*/ 6350 h 741"/>
                <a:gd name="T80" fmla="*/ 519113 w 342"/>
                <a:gd name="T81" fmla="*/ 3175 h 7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42"/>
                <a:gd name="T124" fmla="*/ 0 h 741"/>
                <a:gd name="T125" fmla="*/ 342 w 342"/>
                <a:gd name="T126" fmla="*/ 741 h 7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42" h="741">
                  <a:moveTo>
                    <a:pt x="327" y="0"/>
                  </a:moveTo>
                  <a:lnTo>
                    <a:pt x="296" y="6"/>
                  </a:lnTo>
                  <a:lnTo>
                    <a:pt x="259" y="13"/>
                  </a:lnTo>
                  <a:lnTo>
                    <a:pt x="227" y="27"/>
                  </a:lnTo>
                  <a:lnTo>
                    <a:pt x="194" y="42"/>
                  </a:lnTo>
                  <a:lnTo>
                    <a:pt x="163" y="61"/>
                  </a:lnTo>
                  <a:lnTo>
                    <a:pt x="135" y="82"/>
                  </a:lnTo>
                  <a:lnTo>
                    <a:pt x="108" y="105"/>
                  </a:lnTo>
                  <a:lnTo>
                    <a:pt x="83" y="132"/>
                  </a:lnTo>
                  <a:lnTo>
                    <a:pt x="62" y="161"/>
                  </a:lnTo>
                  <a:lnTo>
                    <a:pt x="42" y="192"/>
                  </a:lnTo>
                  <a:lnTo>
                    <a:pt x="27" y="224"/>
                  </a:lnTo>
                  <a:lnTo>
                    <a:pt x="21" y="240"/>
                  </a:lnTo>
                  <a:lnTo>
                    <a:pt x="19" y="261"/>
                  </a:lnTo>
                  <a:lnTo>
                    <a:pt x="16" y="282"/>
                  </a:lnTo>
                  <a:lnTo>
                    <a:pt x="12" y="303"/>
                  </a:lnTo>
                  <a:lnTo>
                    <a:pt x="10" y="324"/>
                  </a:lnTo>
                  <a:lnTo>
                    <a:pt x="8" y="345"/>
                  </a:lnTo>
                  <a:lnTo>
                    <a:pt x="4" y="366"/>
                  </a:lnTo>
                  <a:lnTo>
                    <a:pt x="2" y="388"/>
                  </a:lnTo>
                  <a:lnTo>
                    <a:pt x="0" y="409"/>
                  </a:lnTo>
                  <a:lnTo>
                    <a:pt x="6" y="445"/>
                  </a:lnTo>
                  <a:lnTo>
                    <a:pt x="16" y="480"/>
                  </a:lnTo>
                  <a:lnTo>
                    <a:pt x="27" y="514"/>
                  </a:lnTo>
                  <a:lnTo>
                    <a:pt x="42" y="547"/>
                  </a:lnTo>
                  <a:lnTo>
                    <a:pt x="62" y="577"/>
                  </a:lnTo>
                  <a:lnTo>
                    <a:pt x="83" y="606"/>
                  </a:lnTo>
                  <a:lnTo>
                    <a:pt x="108" y="633"/>
                  </a:lnTo>
                  <a:lnTo>
                    <a:pt x="135" y="658"/>
                  </a:lnTo>
                  <a:lnTo>
                    <a:pt x="163" y="679"/>
                  </a:lnTo>
                  <a:lnTo>
                    <a:pt x="194" y="696"/>
                  </a:lnTo>
                  <a:lnTo>
                    <a:pt x="227" y="714"/>
                  </a:lnTo>
                  <a:lnTo>
                    <a:pt x="259" y="725"/>
                  </a:lnTo>
                  <a:lnTo>
                    <a:pt x="296" y="735"/>
                  </a:lnTo>
                  <a:lnTo>
                    <a:pt x="332" y="741"/>
                  </a:lnTo>
                  <a:lnTo>
                    <a:pt x="342" y="741"/>
                  </a:lnTo>
                  <a:lnTo>
                    <a:pt x="340" y="739"/>
                  </a:lnTo>
                  <a:lnTo>
                    <a:pt x="340" y="737"/>
                  </a:lnTo>
                  <a:lnTo>
                    <a:pt x="340" y="735"/>
                  </a:lnTo>
                  <a:lnTo>
                    <a:pt x="338" y="735"/>
                  </a:lnTo>
                  <a:lnTo>
                    <a:pt x="338" y="733"/>
                  </a:lnTo>
                  <a:lnTo>
                    <a:pt x="338" y="731"/>
                  </a:lnTo>
                  <a:lnTo>
                    <a:pt x="334" y="729"/>
                  </a:lnTo>
                  <a:lnTo>
                    <a:pt x="298" y="725"/>
                  </a:lnTo>
                  <a:lnTo>
                    <a:pt x="263" y="716"/>
                  </a:lnTo>
                  <a:lnTo>
                    <a:pt x="231" y="704"/>
                  </a:lnTo>
                  <a:lnTo>
                    <a:pt x="198" y="689"/>
                  </a:lnTo>
                  <a:lnTo>
                    <a:pt x="169" y="670"/>
                  </a:lnTo>
                  <a:lnTo>
                    <a:pt x="140" y="648"/>
                  </a:lnTo>
                  <a:lnTo>
                    <a:pt x="115" y="625"/>
                  </a:lnTo>
                  <a:lnTo>
                    <a:pt x="92" y="600"/>
                  </a:lnTo>
                  <a:lnTo>
                    <a:pt x="71" y="572"/>
                  </a:lnTo>
                  <a:lnTo>
                    <a:pt x="52" y="543"/>
                  </a:lnTo>
                  <a:lnTo>
                    <a:pt x="37" y="510"/>
                  </a:lnTo>
                  <a:lnTo>
                    <a:pt x="25" y="478"/>
                  </a:lnTo>
                  <a:lnTo>
                    <a:pt x="16" y="443"/>
                  </a:lnTo>
                  <a:lnTo>
                    <a:pt x="10" y="407"/>
                  </a:lnTo>
                  <a:lnTo>
                    <a:pt x="10" y="370"/>
                  </a:lnTo>
                  <a:lnTo>
                    <a:pt x="10" y="332"/>
                  </a:lnTo>
                  <a:lnTo>
                    <a:pt x="16" y="297"/>
                  </a:lnTo>
                  <a:lnTo>
                    <a:pt x="25" y="263"/>
                  </a:lnTo>
                  <a:lnTo>
                    <a:pt x="37" y="228"/>
                  </a:lnTo>
                  <a:lnTo>
                    <a:pt x="52" y="198"/>
                  </a:lnTo>
                  <a:lnTo>
                    <a:pt x="71" y="167"/>
                  </a:lnTo>
                  <a:lnTo>
                    <a:pt x="92" y="140"/>
                  </a:lnTo>
                  <a:lnTo>
                    <a:pt x="115" y="113"/>
                  </a:lnTo>
                  <a:lnTo>
                    <a:pt x="140" y="90"/>
                  </a:lnTo>
                  <a:lnTo>
                    <a:pt x="169" y="69"/>
                  </a:lnTo>
                  <a:lnTo>
                    <a:pt x="198" y="52"/>
                  </a:lnTo>
                  <a:lnTo>
                    <a:pt x="231" y="36"/>
                  </a:lnTo>
                  <a:lnTo>
                    <a:pt x="263" y="25"/>
                  </a:lnTo>
                  <a:lnTo>
                    <a:pt x="298" y="15"/>
                  </a:lnTo>
                  <a:lnTo>
                    <a:pt x="325" y="11"/>
                  </a:lnTo>
                  <a:lnTo>
                    <a:pt x="325" y="10"/>
                  </a:lnTo>
                  <a:lnTo>
                    <a:pt x="325" y="8"/>
                  </a:lnTo>
                  <a:lnTo>
                    <a:pt x="325" y="6"/>
                  </a:lnTo>
                  <a:lnTo>
                    <a:pt x="325" y="4"/>
                  </a:lnTo>
                  <a:lnTo>
                    <a:pt x="327" y="4"/>
                  </a:lnTo>
                  <a:lnTo>
                    <a:pt x="327" y="2"/>
                  </a:lnTo>
                  <a:lnTo>
                    <a:pt x="327" y="0"/>
                  </a:lnTo>
                  <a:close/>
                </a:path>
              </a:pathLst>
            </a:custGeom>
            <a:solidFill>
              <a:srgbClr val="BAE3FF"/>
            </a:solidFill>
            <a:ln w="9525">
              <a:noFill/>
              <a:round/>
            </a:ln>
          </p:spPr>
          <p:txBody>
            <a:bodyPr/>
            <a:lstStyle/>
            <a:p>
              <a:endParaRPr lang="en-US"/>
            </a:p>
          </p:txBody>
        </p:sp>
        <p:sp>
          <p:nvSpPr>
            <p:cNvPr id="21759" name="Freeform 460"/>
            <p:cNvSpPr/>
            <p:nvPr/>
          </p:nvSpPr>
          <p:spPr bwMode="auto">
            <a:xfrm>
              <a:off x="5120924" y="3000354"/>
              <a:ext cx="474133" cy="1157288"/>
            </a:xfrm>
            <a:custGeom>
              <a:avLst/>
              <a:gdLst>
                <a:gd name="T0" fmla="*/ 466725 w 336"/>
                <a:gd name="T1" fmla="*/ 6350 h 729"/>
                <a:gd name="T2" fmla="*/ 357187 w 336"/>
                <a:gd name="T3" fmla="*/ 39688 h 729"/>
                <a:gd name="T4" fmla="*/ 255588 w 336"/>
                <a:gd name="T5" fmla="*/ 93663 h 729"/>
                <a:gd name="T6" fmla="*/ 171450 w 336"/>
                <a:gd name="T7" fmla="*/ 163513 h 729"/>
                <a:gd name="T8" fmla="*/ 98425 w 336"/>
                <a:gd name="T9" fmla="*/ 252413 h 729"/>
                <a:gd name="T10" fmla="*/ 46037 w 336"/>
                <a:gd name="T11" fmla="*/ 349250 h 729"/>
                <a:gd name="T12" fmla="*/ 22225 w 336"/>
                <a:gd name="T13" fmla="*/ 422275 h 729"/>
                <a:gd name="T14" fmla="*/ 15875 w 336"/>
                <a:gd name="T15" fmla="*/ 461963 h 729"/>
                <a:gd name="T16" fmla="*/ 9525 w 336"/>
                <a:gd name="T17" fmla="*/ 504825 h 729"/>
                <a:gd name="T18" fmla="*/ 3175 w 336"/>
                <a:gd name="T19" fmla="*/ 544513 h 729"/>
                <a:gd name="T20" fmla="*/ 0 w 336"/>
                <a:gd name="T21" fmla="*/ 584200 h 729"/>
                <a:gd name="T22" fmla="*/ 12700 w 336"/>
                <a:gd name="T23" fmla="*/ 693738 h 729"/>
                <a:gd name="T24" fmla="*/ 46037 w 336"/>
                <a:gd name="T25" fmla="*/ 803275 h 729"/>
                <a:gd name="T26" fmla="*/ 98425 w 336"/>
                <a:gd name="T27" fmla="*/ 904875 h 729"/>
                <a:gd name="T28" fmla="*/ 171450 w 336"/>
                <a:gd name="T29" fmla="*/ 989013 h 729"/>
                <a:gd name="T30" fmla="*/ 255588 w 336"/>
                <a:gd name="T31" fmla="*/ 1058863 h 729"/>
                <a:gd name="T32" fmla="*/ 357187 w 336"/>
                <a:gd name="T33" fmla="*/ 1114425 h 729"/>
                <a:gd name="T34" fmla="*/ 466725 w 336"/>
                <a:gd name="T35" fmla="*/ 1147763 h 729"/>
                <a:gd name="T36" fmla="*/ 533400 w 336"/>
                <a:gd name="T37" fmla="*/ 1157288 h 729"/>
                <a:gd name="T38" fmla="*/ 530225 w 336"/>
                <a:gd name="T39" fmla="*/ 1154113 h 729"/>
                <a:gd name="T40" fmla="*/ 530225 w 336"/>
                <a:gd name="T41" fmla="*/ 1150938 h 729"/>
                <a:gd name="T42" fmla="*/ 527050 w 336"/>
                <a:gd name="T43" fmla="*/ 1144588 h 729"/>
                <a:gd name="T44" fmla="*/ 527050 w 336"/>
                <a:gd name="T45" fmla="*/ 1141413 h 729"/>
                <a:gd name="T46" fmla="*/ 469900 w 336"/>
                <a:gd name="T47" fmla="*/ 1131888 h 729"/>
                <a:gd name="T48" fmla="*/ 363537 w 336"/>
                <a:gd name="T49" fmla="*/ 1098550 h 729"/>
                <a:gd name="T50" fmla="*/ 265113 w 336"/>
                <a:gd name="T51" fmla="*/ 1047750 h 729"/>
                <a:gd name="T52" fmla="*/ 182562 w 336"/>
                <a:gd name="T53" fmla="*/ 977900 h 729"/>
                <a:gd name="T54" fmla="*/ 112713 w 336"/>
                <a:gd name="T55" fmla="*/ 895350 h 729"/>
                <a:gd name="T56" fmla="*/ 60325 w 336"/>
                <a:gd name="T57" fmla="*/ 796925 h 729"/>
                <a:gd name="T58" fmla="*/ 26988 w 336"/>
                <a:gd name="T59" fmla="*/ 690563 h 729"/>
                <a:gd name="T60" fmla="*/ 15875 w 336"/>
                <a:gd name="T61" fmla="*/ 577850 h 729"/>
                <a:gd name="T62" fmla="*/ 26988 w 336"/>
                <a:gd name="T63" fmla="*/ 461963 h 729"/>
                <a:gd name="T64" fmla="*/ 60325 w 336"/>
                <a:gd name="T65" fmla="*/ 355600 h 729"/>
                <a:gd name="T66" fmla="*/ 112713 w 336"/>
                <a:gd name="T67" fmla="*/ 261938 h 729"/>
                <a:gd name="T68" fmla="*/ 182562 w 336"/>
                <a:gd name="T69" fmla="*/ 176213 h 729"/>
                <a:gd name="T70" fmla="*/ 265113 w 336"/>
                <a:gd name="T71" fmla="*/ 109538 h 729"/>
                <a:gd name="T72" fmla="*/ 363537 w 336"/>
                <a:gd name="T73" fmla="*/ 57150 h 729"/>
                <a:gd name="T74" fmla="*/ 469900 w 336"/>
                <a:gd name="T75" fmla="*/ 23813 h 729"/>
                <a:gd name="T76" fmla="*/ 506413 w 336"/>
                <a:gd name="T77" fmla="*/ 14288 h 729"/>
                <a:gd name="T78" fmla="*/ 506413 w 336"/>
                <a:gd name="T79" fmla="*/ 11113 h 729"/>
                <a:gd name="T80" fmla="*/ 509588 w 336"/>
                <a:gd name="T81" fmla="*/ 6350 h 729"/>
                <a:gd name="T82" fmla="*/ 509588 w 336"/>
                <a:gd name="T83" fmla="*/ 3175 h 7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36"/>
                <a:gd name="T127" fmla="*/ 0 h 729"/>
                <a:gd name="T128" fmla="*/ 336 w 336"/>
                <a:gd name="T129" fmla="*/ 729 h 72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36" h="729">
                  <a:moveTo>
                    <a:pt x="321" y="0"/>
                  </a:moveTo>
                  <a:lnTo>
                    <a:pt x="294" y="4"/>
                  </a:lnTo>
                  <a:lnTo>
                    <a:pt x="257" y="13"/>
                  </a:lnTo>
                  <a:lnTo>
                    <a:pt x="225" y="25"/>
                  </a:lnTo>
                  <a:lnTo>
                    <a:pt x="192" y="40"/>
                  </a:lnTo>
                  <a:lnTo>
                    <a:pt x="161" y="59"/>
                  </a:lnTo>
                  <a:lnTo>
                    <a:pt x="133" y="80"/>
                  </a:lnTo>
                  <a:lnTo>
                    <a:pt x="108" y="103"/>
                  </a:lnTo>
                  <a:lnTo>
                    <a:pt x="83" y="130"/>
                  </a:lnTo>
                  <a:lnTo>
                    <a:pt x="62" y="159"/>
                  </a:lnTo>
                  <a:lnTo>
                    <a:pt x="44" y="190"/>
                  </a:lnTo>
                  <a:lnTo>
                    <a:pt x="29" y="220"/>
                  </a:lnTo>
                  <a:lnTo>
                    <a:pt x="15" y="255"/>
                  </a:lnTo>
                  <a:lnTo>
                    <a:pt x="14" y="266"/>
                  </a:lnTo>
                  <a:lnTo>
                    <a:pt x="12" y="280"/>
                  </a:lnTo>
                  <a:lnTo>
                    <a:pt x="10" y="291"/>
                  </a:lnTo>
                  <a:lnTo>
                    <a:pt x="8" y="305"/>
                  </a:lnTo>
                  <a:lnTo>
                    <a:pt x="6" y="318"/>
                  </a:lnTo>
                  <a:lnTo>
                    <a:pt x="4" y="330"/>
                  </a:lnTo>
                  <a:lnTo>
                    <a:pt x="2" y="343"/>
                  </a:lnTo>
                  <a:lnTo>
                    <a:pt x="2" y="357"/>
                  </a:lnTo>
                  <a:lnTo>
                    <a:pt x="0" y="368"/>
                  </a:lnTo>
                  <a:lnTo>
                    <a:pt x="2" y="401"/>
                  </a:lnTo>
                  <a:lnTo>
                    <a:pt x="8" y="437"/>
                  </a:lnTo>
                  <a:lnTo>
                    <a:pt x="15" y="474"/>
                  </a:lnTo>
                  <a:lnTo>
                    <a:pt x="29" y="506"/>
                  </a:lnTo>
                  <a:lnTo>
                    <a:pt x="44" y="539"/>
                  </a:lnTo>
                  <a:lnTo>
                    <a:pt x="62" y="570"/>
                  </a:lnTo>
                  <a:lnTo>
                    <a:pt x="83" y="598"/>
                  </a:lnTo>
                  <a:lnTo>
                    <a:pt x="108" y="623"/>
                  </a:lnTo>
                  <a:lnTo>
                    <a:pt x="133" y="646"/>
                  </a:lnTo>
                  <a:lnTo>
                    <a:pt x="161" y="667"/>
                  </a:lnTo>
                  <a:lnTo>
                    <a:pt x="192" y="687"/>
                  </a:lnTo>
                  <a:lnTo>
                    <a:pt x="225" y="702"/>
                  </a:lnTo>
                  <a:lnTo>
                    <a:pt x="257" y="715"/>
                  </a:lnTo>
                  <a:lnTo>
                    <a:pt x="294" y="723"/>
                  </a:lnTo>
                  <a:lnTo>
                    <a:pt x="330" y="729"/>
                  </a:lnTo>
                  <a:lnTo>
                    <a:pt x="336" y="729"/>
                  </a:lnTo>
                  <a:lnTo>
                    <a:pt x="334" y="729"/>
                  </a:lnTo>
                  <a:lnTo>
                    <a:pt x="334" y="727"/>
                  </a:lnTo>
                  <a:lnTo>
                    <a:pt x="334" y="725"/>
                  </a:lnTo>
                  <a:lnTo>
                    <a:pt x="334" y="723"/>
                  </a:lnTo>
                  <a:lnTo>
                    <a:pt x="332" y="721"/>
                  </a:lnTo>
                  <a:lnTo>
                    <a:pt x="332" y="719"/>
                  </a:lnTo>
                  <a:lnTo>
                    <a:pt x="330" y="719"/>
                  </a:lnTo>
                  <a:lnTo>
                    <a:pt x="296" y="713"/>
                  </a:lnTo>
                  <a:lnTo>
                    <a:pt x="261" y="704"/>
                  </a:lnTo>
                  <a:lnTo>
                    <a:pt x="229" y="692"/>
                  </a:lnTo>
                  <a:lnTo>
                    <a:pt x="198" y="677"/>
                  </a:lnTo>
                  <a:lnTo>
                    <a:pt x="167" y="660"/>
                  </a:lnTo>
                  <a:lnTo>
                    <a:pt x="140" y="639"/>
                  </a:lnTo>
                  <a:lnTo>
                    <a:pt x="115" y="616"/>
                  </a:lnTo>
                  <a:lnTo>
                    <a:pt x="92" y="591"/>
                  </a:lnTo>
                  <a:lnTo>
                    <a:pt x="71" y="564"/>
                  </a:lnTo>
                  <a:lnTo>
                    <a:pt x="54" y="533"/>
                  </a:lnTo>
                  <a:lnTo>
                    <a:pt x="38" y="502"/>
                  </a:lnTo>
                  <a:lnTo>
                    <a:pt x="27" y="470"/>
                  </a:lnTo>
                  <a:lnTo>
                    <a:pt x="17" y="435"/>
                  </a:lnTo>
                  <a:lnTo>
                    <a:pt x="12" y="401"/>
                  </a:lnTo>
                  <a:lnTo>
                    <a:pt x="10" y="364"/>
                  </a:lnTo>
                  <a:lnTo>
                    <a:pt x="12" y="328"/>
                  </a:lnTo>
                  <a:lnTo>
                    <a:pt x="17" y="291"/>
                  </a:lnTo>
                  <a:lnTo>
                    <a:pt x="27" y="257"/>
                  </a:lnTo>
                  <a:lnTo>
                    <a:pt x="38" y="224"/>
                  </a:lnTo>
                  <a:lnTo>
                    <a:pt x="54" y="193"/>
                  </a:lnTo>
                  <a:lnTo>
                    <a:pt x="71" y="165"/>
                  </a:lnTo>
                  <a:lnTo>
                    <a:pt x="92" y="138"/>
                  </a:lnTo>
                  <a:lnTo>
                    <a:pt x="115" y="111"/>
                  </a:lnTo>
                  <a:lnTo>
                    <a:pt x="140" y="88"/>
                  </a:lnTo>
                  <a:lnTo>
                    <a:pt x="167" y="69"/>
                  </a:lnTo>
                  <a:lnTo>
                    <a:pt x="198" y="50"/>
                  </a:lnTo>
                  <a:lnTo>
                    <a:pt x="229" y="36"/>
                  </a:lnTo>
                  <a:lnTo>
                    <a:pt x="261" y="23"/>
                  </a:lnTo>
                  <a:lnTo>
                    <a:pt x="296" y="15"/>
                  </a:lnTo>
                  <a:lnTo>
                    <a:pt x="319" y="11"/>
                  </a:lnTo>
                  <a:lnTo>
                    <a:pt x="319" y="9"/>
                  </a:lnTo>
                  <a:lnTo>
                    <a:pt x="319" y="7"/>
                  </a:lnTo>
                  <a:lnTo>
                    <a:pt x="321" y="5"/>
                  </a:lnTo>
                  <a:lnTo>
                    <a:pt x="321" y="4"/>
                  </a:lnTo>
                  <a:lnTo>
                    <a:pt x="321" y="2"/>
                  </a:lnTo>
                  <a:lnTo>
                    <a:pt x="321" y="0"/>
                  </a:lnTo>
                  <a:close/>
                </a:path>
              </a:pathLst>
            </a:custGeom>
            <a:solidFill>
              <a:srgbClr val="BBE3FF"/>
            </a:solidFill>
            <a:ln w="9525">
              <a:noFill/>
              <a:round/>
            </a:ln>
          </p:spPr>
          <p:txBody>
            <a:bodyPr/>
            <a:lstStyle/>
            <a:p>
              <a:endParaRPr lang="en-US"/>
            </a:p>
          </p:txBody>
        </p:sp>
        <p:sp>
          <p:nvSpPr>
            <p:cNvPr id="21760" name="Freeform 461"/>
            <p:cNvSpPr/>
            <p:nvPr/>
          </p:nvSpPr>
          <p:spPr bwMode="auto">
            <a:xfrm>
              <a:off x="5129390" y="3008292"/>
              <a:ext cx="462844" cy="1143000"/>
            </a:xfrm>
            <a:custGeom>
              <a:avLst/>
              <a:gdLst>
                <a:gd name="T0" fmla="*/ 457200 w 328"/>
                <a:gd name="T1" fmla="*/ 6350 h 720"/>
                <a:gd name="T2" fmla="*/ 350837 w 328"/>
                <a:gd name="T3" fmla="*/ 39687 h 720"/>
                <a:gd name="T4" fmla="*/ 252413 w 328"/>
                <a:gd name="T5" fmla="*/ 92075 h 720"/>
                <a:gd name="T6" fmla="*/ 166687 w 328"/>
                <a:gd name="T7" fmla="*/ 161925 h 720"/>
                <a:gd name="T8" fmla="*/ 96837 w 328"/>
                <a:gd name="T9" fmla="*/ 247650 h 720"/>
                <a:gd name="T10" fmla="*/ 42862 w 328"/>
                <a:gd name="T11" fmla="*/ 344487 h 720"/>
                <a:gd name="T12" fmla="*/ 9525 w 328"/>
                <a:gd name="T13" fmla="*/ 454025 h 720"/>
                <a:gd name="T14" fmla="*/ 0 w 328"/>
                <a:gd name="T15" fmla="*/ 569913 h 720"/>
                <a:gd name="T16" fmla="*/ 9525 w 328"/>
                <a:gd name="T17" fmla="*/ 685800 h 720"/>
                <a:gd name="T18" fmla="*/ 42862 w 328"/>
                <a:gd name="T19" fmla="*/ 792162 h 720"/>
                <a:gd name="T20" fmla="*/ 96837 w 328"/>
                <a:gd name="T21" fmla="*/ 890588 h 720"/>
                <a:gd name="T22" fmla="*/ 166687 w 328"/>
                <a:gd name="T23" fmla="*/ 974725 h 720"/>
                <a:gd name="T24" fmla="*/ 252413 w 328"/>
                <a:gd name="T25" fmla="*/ 1046163 h 720"/>
                <a:gd name="T26" fmla="*/ 350837 w 328"/>
                <a:gd name="T27" fmla="*/ 1100138 h 720"/>
                <a:gd name="T28" fmla="*/ 457200 w 328"/>
                <a:gd name="T29" fmla="*/ 1133475 h 720"/>
                <a:gd name="T30" fmla="*/ 520700 w 328"/>
                <a:gd name="T31" fmla="*/ 1143000 h 720"/>
                <a:gd name="T32" fmla="*/ 517525 w 328"/>
                <a:gd name="T33" fmla="*/ 1136650 h 720"/>
                <a:gd name="T34" fmla="*/ 517525 w 328"/>
                <a:gd name="T35" fmla="*/ 1133475 h 720"/>
                <a:gd name="T36" fmla="*/ 517525 w 328"/>
                <a:gd name="T37" fmla="*/ 1127125 h 720"/>
                <a:gd name="T38" fmla="*/ 514350 w 328"/>
                <a:gd name="T39" fmla="*/ 1123950 h 720"/>
                <a:gd name="T40" fmla="*/ 407988 w 328"/>
                <a:gd name="T41" fmla="*/ 1103313 h 720"/>
                <a:gd name="T42" fmla="*/ 307975 w 328"/>
                <a:gd name="T43" fmla="*/ 1060450 h 720"/>
                <a:gd name="T44" fmla="*/ 219075 w 328"/>
                <a:gd name="T45" fmla="*/ 1000125 h 720"/>
                <a:gd name="T46" fmla="*/ 142875 w 328"/>
                <a:gd name="T47" fmla="*/ 923925 h 720"/>
                <a:gd name="T48" fmla="*/ 82550 w 328"/>
                <a:gd name="T49" fmla="*/ 835025 h 720"/>
                <a:gd name="T50" fmla="*/ 39687 w 328"/>
                <a:gd name="T51" fmla="*/ 735012 h 720"/>
                <a:gd name="T52" fmla="*/ 17462 w 328"/>
                <a:gd name="T53" fmla="*/ 625475 h 720"/>
                <a:gd name="T54" fmla="*/ 17462 w 328"/>
                <a:gd name="T55" fmla="*/ 512763 h 720"/>
                <a:gd name="T56" fmla="*/ 39687 w 328"/>
                <a:gd name="T57" fmla="*/ 403225 h 720"/>
                <a:gd name="T58" fmla="*/ 82550 w 328"/>
                <a:gd name="T59" fmla="*/ 301625 h 720"/>
                <a:gd name="T60" fmla="*/ 142875 w 328"/>
                <a:gd name="T61" fmla="*/ 214313 h 720"/>
                <a:gd name="T62" fmla="*/ 219075 w 328"/>
                <a:gd name="T63" fmla="*/ 138113 h 720"/>
                <a:gd name="T64" fmla="*/ 307975 w 328"/>
                <a:gd name="T65" fmla="*/ 79375 h 720"/>
                <a:gd name="T66" fmla="*/ 407988 w 328"/>
                <a:gd name="T67" fmla="*/ 36512 h 720"/>
                <a:gd name="T68" fmla="*/ 493713 w 328"/>
                <a:gd name="T69" fmla="*/ 19050 h 720"/>
                <a:gd name="T70" fmla="*/ 493713 w 328"/>
                <a:gd name="T71" fmla="*/ 12700 h 720"/>
                <a:gd name="T72" fmla="*/ 496888 w 328"/>
                <a:gd name="T73" fmla="*/ 9525 h 720"/>
                <a:gd name="T74" fmla="*/ 496888 w 328"/>
                <a:gd name="T75" fmla="*/ 3175 h 720"/>
                <a:gd name="T76" fmla="*/ 500063 w 328"/>
                <a:gd name="T77" fmla="*/ 0 h 72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28"/>
                <a:gd name="T118" fmla="*/ 0 h 720"/>
                <a:gd name="T119" fmla="*/ 328 w 328"/>
                <a:gd name="T120" fmla="*/ 720 h 72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28" h="720">
                  <a:moveTo>
                    <a:pt x="315" y="0"/>
                  </a:moveTo>
                  <a:lnTo>
                    <a:pt x="288" y="4"/>
                  </a:lnTo>
                  <a:lnTo>
                    <a:pt x="253" y="14"/>
                  </a:lnTo>
                  <a:lnTo>
                    <a:pt x="221" y="25"/>
                  </a:lnTo>
                  <a:lnTo>
                    <a:pt x="188" y="41"/>
                  </a:lnTo>
                  <a:lnTo>
                    <a:pt x="159" y="58"/>
                  </a:lnTo>
                  <a:lnTo>
                    <a:pt x="130" y="79"/>
                  </a:lnTo>
                  <a:lnTo>
                    <a:pt x="105" y="102"/>
                  </a:lnTo>
                  <a:lnTo>
                    <a:pt x="82" y="129"/>
                  </a:lnTo>
                  <a:lnTo>
                    <a:pt x="61" y="156"/>
                  </a:lnTo>
                  <a:lnTo>
                    <a:pt x="42" y="187"/>
                  </a:lnTo>
                  <a:lnTo>
                    <a:pt x="27" y="217"/>
                  </a:lnTo>
                  <a:lnTo>
                    <a:pt x="15" y="252"/>
                  </a:lnTo>
                  <a:lnTo>
                    <a:pt x="6" y="286"/>
                  </a:lnTo>
                  <a:lnTo>
                    <a:pt x="0" y="321"/>
                  </a:lnTo>
                  <a:lnTo>
                    <a:pt x="0" y="359"/>
                  </a:lnTo>
                  <a:lnTo>
                    <a:pt x="0" y="396"/>
                  </a:lnTo>
                  <a:lnTo>
                    <a:pt x="6" y="432"/>
                  </a:lnTo>
                  <a:lnTo>
                    <a:pt x="15" y="467"/>
                  </a:lnTo>
                  <a:lnTo>
                    <a:pt x="27" y="499"/>
                  </a:lnTo>
                  <a:lnTo>
                    <a:pt x="42" y="532"/>
                  </a:lnTo>
                  <a:lnTo>
                    <a:pt x="61" y="561"/>
                  </a:lnTo>
                  <a:lnTo>
                    <a:pt x="82" y="589"/>
                  </a:lnTo>
                  <a:lnTo>
                    <a:pt x="105" y="614"/>
                  </a:lnTo>
                  <a:lnTo>
                    <a:pt x="130" y="637"/>
                  </a:lnTo>
                  <a:lnTo>
                    <a:pt x="159" y="659"/>
                  </a:lnTo>
                  <a:lnTo>
                    <a:pt x="188" y="678"/>
                  </a:lnTo>
                  <a:lnTo>
                    <a:pt x="221" y="693"/>
                  </a:lnTo>
                  <a:lnTo>
                    <a:pt x="253" y="705"/>
                  </a:lnTo>
                  <a:lnTo>
                    <a:pt x="288" y="714"/>
                  </a:lnTo>
                  <a:lnTo>
                    <a:pt x="324" y="718"/>
                  </a:lnTo>
                  <a:lnTo>
                    <a:pt x="328" y="720"/>
                  </a:lnTo>
                  <a:lnTo>
                    <a:pt x="328" y="718"/>
                  </a:lnTo>
                  <a:lnTo>
                    <a:pt x="326" y="716"/>
                  </a:lnTo>
                  <a:lnTo>
                    <a:pt x="326" y="714"/>
                  </a:lnTo>
                  <a:lnTo>
                    <a:pt x="326" y="712"/>
                  </a:lnTo>
                  <a:lnTo>
                    <a:pt x="326" y="710"/>
                  </a:lnTo>
                  <a:lnTo>
                    <a:pt x="324" y="710"/>
                  </a:lnTo>
                  <a:lnTo>
                    <a:pt x="324" y="708"/>
                  </a:lnTo>
                  <a:lnTo>
                    <a:pt x="290" y="703"/>
                  </a:lnTo>
                  <a:lnTo>
                    <a:pt x="257" y="695"/>
                  </a:lnTo>
                  <a:lnTo>
                    <a:pt x="224" y="682"/>
                  </a:lnTo>
                  <a:lnTo>
                    <a:pt x="194" y="668"/>
                  </a:lnTo>
                  <a:lnTo>
                    <a:pt x="165" y="651"/>
                  </a:lnTo>
                  <a:lnTo>
                    <a:pt x="138" y="630"/>
                  </a:lnTo>
                  <a:lnTo>
                    <a:pt x="113" y="607"/>
                  </a:lnTo>
                  <a:lnTo>
                    <a:pt x="90" y="582"/>
                  </a:lnTo>
                  <a:lnTo>
                    <a:pt x="69" y="555"/>
                  </a:lnTo>
                  <a:lnTo>
                    <a:pt x="52" y="526"/>
                  </a:lnTo>
                  <a:lnTo>
                    <a:pt x="36" y="495"/>
                  </a:lnTo>
                  <a:lnTo>
                    <a:pt x="25" y="463"/>
                  </a:lnTo>
                  <a:lnTo>
                    <a:pt x="17" y="430"/>
                  </a:lnTo>
                  <a:lnTo>
                    <a:pt x="11" y="394"/>
                  </a:lnTo>
                  <a:lnTo>
                    <a:pt x="9" y="359"/>
                  </a:lnTo>
                  <a:lnTo>
                    <a:pt x="11" y="323"/>
                  </a:lnTo>
                  <a:lnTo>
                    <a:pt x="17" y="288"/>
                  </a:lnTo>
                  <a:lnTo>
                    <a:pt x="25" y="254"/>
                  </a:lnTo>
                  <a:lnTo>
                    <a:pt x="36" y="221"/>
                  </a:lnTo>
                  <a:lnTo>
                    <a:pt x="52" y="190"/>
                  </a:lnTo>
                  <a:lnTo>
                    <a:pt x="69" y="162"/>
                  </a:lnTo>
                  <a:lnTo>
                    <a:pt x="90" y="135"/>
                  </a:lnTo>
                  <a:lnTo>
                    <a:pt x="113" y="110"/>
                  </a:lnTo>
                  <a:lnTo>
                    <a:pt x="138" y="87"/>
                  </a:lnTo>
                  <a:lnTo>
                    <a:pt x="165" y="68"/>
                  </a:lnTo>
                  <a:lnTo>
                    <a:pt x="194" y="50"/>
                  </a:lnTo>
                  <a:lnTo>
                    <a:pt x="224" y="35"/>
                  </a:lnTo>
                  <a:lnTo>
                    <a:pt x="257" y="23"/>
                  </a:lnTo>
                  <a:lnTo>
                    <a:pt x="290" y="14"/>
                  </a:lnTo>
                  <a:lnTo>
                    <a:pt x="311" y="12"/>
                  </a:lnTo>
                  <a:lnTo>
                    <a:pt x="311" y="10"/>
                  </a:lnTo>
                  <a:lnTo>
                    <a:pt x="311" y="8"/>
                  </a:lnTo>
                  <a:lnTo>
                    <a:pt x="313" y="8"/>
                  </a:lnTo>
                  <a:lnTo>
                    <a:pt x="313" y="6"/>
                  </a:lnTo>
                  <a:lnTo>
                    <a:pt x="313" y="4"/>
                  </a:lnTo>
                  <a:lnTo>
                    <a:pt x="313" y="2"/>
                  </a:lnTo>
                  <a:lnTo>
                    <a:pt x="315" y="0"/>
                  </a:lnTo>
                  <a:close/>
                </a:path>
              </a:pathLst>
            </a:custGeom>
            <a:solidFill>
              <a:srgbClr val="BCE4FF"/>
            </a:solidFill>
            <a:ln w="9525">
              <a:noFill/>
              <a:round/>
            </a:ln>
          </p:spPr>
          <p:txBody>
            <a:bodyPr/>
            <a:lstStyle/>
            <a:p>
              <a:endParaRPr lang="en-US"/>
            </a:p>
          </p:txBody>
        </p:sp>
        <p:sp>
          <p:nvSpPr>
            <p:cNvPr id="21761" name="Freeform 462"/>
            <p:cNvSpPr/>
            <p:nvPr/>
          </p:nvSpPr>
          <p:spPr bwMode="auto">
            <a:xfrm>
              <a:off x="5135034" y="3017817"/>
              <a:ext cx="454378" cy="1123950"/>
            </a:xfrm>
            <a:custGeom>
              <a:avLst/>
              <a:gdLst>
                <a:gd name="T0" fmla="*/ 454025 w 322"/>
                <a:gd name="T1" fmla="*/ 6350 h 708"/>
                <a:gd name="T2" fmla="*/ 347662 w 322"/>
                <a:gd name="T3" fmla="*/ 39687 h 708"/>
                <a:gd name="T4" fmla="*/ 249238 w 322"/>
                <a:gd name="T5" fmla="*/ 92075 h 708"/>
                <a:gd name="T6" fmla="*/ 166687 w 322"/>
                <a:gd name="T7" fmla="*/ 158750 h 708"/>
                <a:gd name="T8" fmla="*/ 96837 w 322"/>
                <a:gd name="T9" fmla="*/ 244475 h 708"/>
                <a:gd name="T10" fmla="*/ 44450 w 322"/>
                <a:gd name="T11" fmla="*/ 338137 h 708"/>
                <a:gd name="T12" fmla="*/ 11112 w 322"/>
                <a:gd name="T13" fmla="*/ 444500 h 708"/>
                <a:gd name="T14" fmla="*/ 0 w 322"/>
                <a:gd name="T15" fmla="*/ 560388 h 708"/>
                <a:gd name="T16" fmla="*/ 11112 w 322"/>
                <a:gd name="T17" fmla="*/ 673100 h 708"/>
                <a:gd name="T18" fmla="*/ 44450 w 322"/>
                <a:gd name="T19" fmla="*/ 779462 h 708"/>
                <a:gd name="T20" fmla="*/ 96837 w 322"/>
                <a:gd name="T21" fmla="*/ 877888 h 708"/>
                <a:gd name="T22" fmla="*/ 166687 w 322"/>
                <a:gd name="T23" fmla="*/ 960438 h 708"/>
                <a:gd name="T24" fmla="*/ 249238 w 322"/>
                <a:gd name="T25" fmla="*/ 1030288 h 708"/>
                <a:gd name="T26" fmla="*/ 347662 w 322"/>
                <a:gd name="T27" fmla="*/ 1081088 h 708"/>
                <a:gd name="T28" fmla="*/ 454025 w 322"/>
                <a:gd name="T29" fmla="*/ 1114425 h 708"/>
                <a:gd name="T30" fmla="*/ 511175 w 322"/>
                <a:gd name="T31" fmla="*/ 1123950 h 708"/>
                <a:gd name="T32" fmla="*/ 511175 w 322"/>
                <a:gd name="T33" fmla="*/ 1117600 h 708"/>
                <a:gd name="T34" fmla="*/ 508000 w 322"/>
                <a:gd name="T35" fmla="*/ 1114425 h 708"/>
                <a:gd name="T36" fmla="*/ 508000 w 322"/>
                <a:gd name="T37" fmla="*/ 1109663 h 708"/>
                <a:gd name="T38" fmla="*/ 504825 w 322"/>
                <a:gd name="T39" fmla="*/ 1106488 h 708"/>
                <a:gd name="T40" fmla="*/ 401637 w 322"/>
                <a:gd name="T41" fmla="*/ 1084263 h 708"/>
                <a:gd name="T42" fmla="*/ 304800 w 322"/>
                <a:gd name="T43" fmla="*/ 1041400 h 708"/>
                <a:gd name="T44" fmla="*/ 215900 w 322"/>
                <a:gd name="T45" fmla="*/ 984250 h 708"/>
                <a:gd name="T46" fmla="*/ 142875 w 322"/>
                <a:gd name="T47" fmla="*/ 908050 h 708"/>
                <a:gd name="T48" fmla="*/ 84137 w 322"/>
                <a:gd name="T49" fmla="*/ 822325 h 708"/>
                <a:gd name="T50" fmla="*/ 42862 w 322"/>
                <a:gd name="T51" fmla="*/ 722312 h 708"/>
                <a:gd name="T52" fmla="*/ 20637 w 322"/>
                <a:gd name="T53" fmla="*/ 615950 h 708"/>
                <a:gd name="T54" fmla="*/ 20637 w 322"/>
                <a:gd name="T55" fmla="*/ 503238 h 708"/>
                <a:gd name="T56" fmla="*/ 42862 w 322"/>
                <a:gd name="T57" fmla="*/ 396875 h 708"/>
                <a:gd name="T58" fmla="*/ 84137 w 322"/>
                <a:gd name="T59" fmla="*/ 298450 h 708"/>
                <a:gd name="T60" fmla="*/ 142875 w 322"/>
                <a:gd name="T61" fmla="*/ 211138 h 708"/>
                <a:gd name="T62" fmla="*/ 215900 w 322"/>
                <a:gd name="T63" fmla="*/ 138113 h 708"/>
                <a:gd name="T64" fmla="*/ 304800 w 322"/>
                <a:gd name="T65" fmla="*/ 76200 h 708"/>
                <a:gd name="T66" fmla="*/ 401637 w 322"/>
                <a:gd name="T67" fmla="*/ 36512 h 708"/>
                <a:gd name="T68" fmla="*/ 484188 w 322"/>
                <a:gd name="T69" fmla="*/ 19050 h 708"/>
                <a:gd name="T70" fmla="*/ 487363 w 322"/>
                <a:gd name="T71" fmla="*/ 12700 h 708"/>
                <a:gd name="T72" fmla="*/ 487363 w 322"/>
                <a:gd name="T73" fmla="*/ 9525 h 708"/>
                <a:gd name="T74" fmla="*/ 487363 w 322"/>
                <a:gd name="T75" fmla="*/ 3175 h 708"/>
                <a:gd name="T76" fmla="*/ 490538 w 322"/>
                <a:gd name="T77" fmla="*/ 0 h 70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22"/>
                <a:gd name="T118" fmla="*/ 0 h 708"/>
                <a:gd name="T119" fmla="*/ 322 w 322"/>
                <a:gd name="T120" fmla="*/ 708 h 70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22" h="708">
                  <a:moveTo>
                    <a:pt x="309" y="0"/>
                  </a:moveTo>
                  <a:lnTo>
                    <a:pt x="286" y="4"/>
                  </a:lnTo>
                  <a:lnTo>
                    <a:pt x="251" y="12"/>
                  </a:lnTo>
                  <a:lnTo>
                    <a:pt x="219" y="25"/>
                  </a:lnTo>
                  <a:lnTo>
                    <a:pt x="188" y="39"/>
                  </a:lnTo>
                  <a:lnTo>
                    <a:pt x="157" y="58"/>
                  </a:lnTo>
                  <a:lnTo>
                    <a:pt x="130" y="77"/>
                  </a:lnTo>
                  <a:lnTo>
                    <a:pt x="105" y="100"/>
                  </a:lnTo>
                  <a:lnTo>
                    <a:pt x="82" y="127"/>
                  </a:lnTo>
                  <a:lnTo>
                    <a:pt x="61" y="154"/>
                  </a:lnTo>
                  <a:lnTo>
                    <a:pt x="44" y="182"/>
                  </a:lnTo>
                  <a:lnTo>
                    <a:pt x="28" y="213"/>
                  </a:lnTo>
                  <a:lnTo>
                    <a:pt x="17" y="246"/>
                  </a:lnTo>
                  <a:lnTo>
                    <a:pt x="7" y="280"/>
                  </a:lnTo>
                  <a:lnTo>
                    <a:pt x="2" y="317"/>
                  </a:lnTo>
                  <a:lnTo>
                    <a:pt x="0" y="353"/>
                  </a:lnTo>
                  <a:lnTo>
                    <a:pt x="2" y="390"/>
                  </a:lnTo>
                  <a:lnTo>
                    <a:pt x="7" y="424"/>
                  </a:lnTo>
                  <a:lnTo>
                    <a:pt x="17" y="459"/>
                  </a:lnTo>
                  <a:lnTo>
                    <a:pt x="28" y="491"/>
                  </a:lnTo>
                  <a:lnTo>
                    <a:pt x="44" y="522"/>
                  </a:lnTo>
                  <a:lnTo>
                    <a:pt x="61" y="553"/>
                  </a:lnTo>
                  <a:lnTo>
                    <a:pt x="82" y="580"/>
                  </a:lnTo>
                  <a:lnTo>
                    <a:pt x="105" y="605"/>
                  </a:lnTo>
                  <a:lnTo>
                    <a:pt x="130" y="628"/>
                  </a:lnTo>
                  <a:lnTo>
                    <a:pt x="157" y="649"/>
                  </a:lnTo>
                  <a:lnTo>
                    <a:pt x="188" y="666"/>
                  </a:lnTo>
                  <a:lnTo>
                    <a:pt x="219" y="681"/>
                  </a:lnTo>
                  <a:lnTo>
                    <a:pt x="251" y="693"/>
                  </a:lnTo>
                  <a:lnTo>
                    <a:pt x="286" y="702"/>
                  </a:lnTo>
                  <a:lnTo>
                    <a:pt x="320" y="708"/>
                  </a:lnTo>
                  <a:lnTo>
                    <a:pt x="322" y="708"/>
                  </a:lnTo>
                  <a:lnTo>
                    <a:pt x="322" y="706"/>
                  </a:lnTo>
                  <a:lnTo>
                    <a:pt x="322" y="704"/>
                  </a:lnTo>
                  <a:lnTo>
                    <a:pt x="320" y="704"/>
                  </a:lnTo>
                  <a:lnTo>
                    <a:pt x="320" y="702"/>
                  </a:lnTo>
                  <a:lnTo>
                    <a:pt x="320" y="701"/>
                  </a:lnTo>
                  <a:lnTo>
                    <a:pt x="320" y="699"/>
                  </a:lnTo>
                  <a:lnTo>
                    <a:pt x="318" y="697"/>
                  </a:lnTo>
                  <a:lnTo>
                    <a:pt x="288" y="691"/>
                  </a:lnTo>
                  <a:lnTo>
                    <a:pt x="253" y="683"/>
                  </a:lnTo>
                  <a:lnTo>
                    <a:pt x="222" y="672"/>
                  </a:lnTo>
                  <a:lnTo>
                    <a:pt x="192" y="656"/>
                  </a:lnTo>
                  <a:lnTo>
                    <a:pt x="163" y="639"/>
                  </a:lnTo>
                  <a:lnTo>
                    <a:pt x="136" y="620"/>
                  </a:lnTo>
                  <a:lnTo>
                    <a:pt x="113" y="597"/>
                  </a:lnTo>
                  <a:lnTo>
                    <a:pt x="90" y="572"/>
                  </a:lnTo>
                  <a:lnTo>
                    <a:pt x="71" y="547"/>
                  </a:lnTo>
                  <a:lnTo>
                    <a:pt x="53" y="518"/>
                  </a:lnTo>
                  <a:lnTo>
                    <a:pt x="38" y="488"/>
                  </a:lnTo>
                  <a:lnTo>
                    <a:pt x="27" y="455"/>
                  </a:lnTo>
                  <a:lnTo>
                    <a:pt x="17" y="422"/>
                  </a:lnTo>
                  <a:lnTo>
                    <a:pt x="13" y="388"/>
                  </a:lnTo>
                  <a:lnTo>
                    <a:pt x="11" y="353"/>
                  </a:lnTo>
                  <a:lnTo>
                    <a:pt x="13" y="317"/>
                  </a:lnTo>
                  <a:lnTo>
                    <a:pt x="17" y="282"/>
                  </a:lnTo>
                  <a:lnTo>
                    <a:pt x="27" y="250"/>
                  </a:lnTo>
                  <a:lnTo>
                    <a:pt x="38" y="219"/>
                  </a:lnTo>
                  <a:lnTo>
                    <a:pt x="53" y="188"/>
                  </a:lnTo>
                  <a:lnTo>
                    <a:pt x="71" y="159"/>
                  </a:lnTo>
                  <a:lnTo>
                    <a:pt x="90" y="133"/>
                  </a:lnTo>
                  <a:lnTo>
                    <a:pt x="113" y="108"/>
                  </a:lnTo>
                  <a:lnTo>
                    <a:pt x="136" y="87"/>
                  </a:lnTo>
                  <a:lnTo>
                    <a:pt x="163" y="65"/>
                  </a:lnTo>
                  <a:lnTo>
                    <a:pt x="192" y="48"/>
                  </a:lnTo>
                  <a:lnTo>
                    <a:pt x="222" y="35"/>
                  </a:lnTo>
                  <a:lnTo>
                    <a:pt x="253" y="23"/>
                  </a:lnTo>
                  <a:lnTo>
                    <a:pt x="288" y="14"/>
                  </a:lnTo>
                  <a:lnTo>
                    <a:pt x="305" y="12"/>
                  </a:lnTo>
                  <a:lnTo>
                    <a:pt x="307" y="10"/>
                  </a:lnTo>
                  <a:lnTo>
                    <a:pt x="307" y="8"/>
                  </a:lnTo>
                  <a:lnTo>
                    <a:pt x="307" y="6"/>
                  </a:lnTo>
                  <a:lnTo>
                    <a:pt x="307" y="4"/>
                  </a:lnTo>
                  <a:lnTo>
                    <a:pt x="307" y="2"/>
                  </a:lnTo>
                  <a:lnTo>
                    <a:pt x="309" y="2"/>
                  </a:lnTo>
                  <a:lnTo>
                    <a:pt x="309" y="0"/>
                  </a:lnTo>
                  <a:close/>
                </a:path>
              </a:pathLst>
            </a:custGeom>
            <a:solidFill>
              <a:srgbClr val="BDE4FF"/>
            </a:solidFill>
            <a:ln w="9525">
              <a:noFill/>
              <a:round/>
            </a:ln>
          </p:spPr>
          <p:txBody>
            <a:bodyPr/>
            <a:lstStyle/>
            <a:p>
              <a:endParaRPr lang="en-US"/>
            </a:p>
          </p:txBody>
        </p:sp>
        <p:sp>
          <p:nvSpPr>
            <p:cNvPr id="21762" name="Freeform 463"/>
            <p:cNvSpPr/>
            <p:nvPr/>
          </p:nvSpPr>
          <p:spPr bwMode="auto">
            <a:xfrm>
              <a:off x="5142090" y="3027342"/>
              <a:ext cx="444500" cy="1104900"/>
            </a:xfrm>
            <a:custGeom>
              <a:avLst/>
              <a:gdLst>
                <a:gd name="T0" fmla="*/ 446088 w 315"/>
                <a:gd name="T1" fmla="*/ 3175 h 696"/>
                <a:gd name="T2" fmla="*/ 341313 w 315"/>
                <a:gd name="T3" fmla="*/ 36512 h 696"/>
                <a:gd name="T4" fmla="*/ 247650 w 315"/>
                <a:gd name="T5" fmla="*/ 88900 h 696"/>
                <a:gd name="T6" fmla="*/ 165100 w 315"/>
                <a:gd name="T7" fmla="*/ 155575 h 696"/>
                <a:gd name="T8" fmla="*/ 95250 w 315"/>
                <a:gd name="T9" fmla="*/ 238125 h 696"/>
                <a:gd name="T10" fmla="*/ 42863 w 315"/>
                <a:gd name="T11" fmla="*/ 331787 h 696"/>
                <a:gd name="T12" fmla="*/ 12700 w 315"/>
                <a:gd name="T13" fmla="*/ 438150 h 696"/>
                <a:gd name="T14" fmla="*/ 0 w 315"/>
                <a:gd name="T15" fmla="*/ 550863 h 696"/>
                <a:gd name="T16" fmla="*/ 12700 w 315"/>
                <a:gd name="T17" fmla="*/ 663575 h 696"/>
                <a:gd name="T18" fmla="*/ 42863 w 315"/>
                <a:gd name="T19" fmla="*/ 766762 h 696"/>
                <a:gd name="T20" fmla="*/ 95250 w 315"/>
                <a:gd name="T21" fmla="*/ 862013 h 696"/>
                <a:gd name="T22" fmla="*/ 165100 w 315"/>
                <a:gd name="T23" fmla="*/ 944563 h 696"/>
                <a:gd name="T24" fmla="*/ 247650 w 315"/>
                <a:gd name="T25" fmla="*/ 1014413 h 696"/>
                <a:gd name="T26" fmla="*/ 341313 w 315"/>
                <a:gd name="T27" fmla="*/ 1063625 h 696"/>
                <a:gd name="T28" fmla="*/ 446088 w 315"/>
                <a:gd name="T29" fmla="*/ 1096963 h 696"/>
                <a:gd name="T30" fmla="*/ 500063 w 315"/>
                <a:gd name="T31" fmla="*/ 1103313 h 696"/>
                <a:gd name="T32" fmla="*/ 500063 w 315"/>
                <a:gd name="T33" fmla="*/ 1100138 h 696"/>
                <a:gd name="T34" fmla="*/ 496888 w 315"/>
                <a:gd name="T35" fmla="*/ 1093788 h 696"/>
                <a:gd name="T36" fmla="*/ 496888 w 315"/>
                <a:gd name="T37" fmla="*/ 1090613 h 696"/>
                <a:gd name="T38" fmla="*/ 449263 w 315"/>
                <a:gd name="T39" fmla="*/ 1081088 h 696"/>
                <a:gd name="T40" fmla="*/ 347663 w 315"/>
                <a:gd name="T41" fmla="*/ 1047750 h 696"/>
                <a:gd name="T42" fmla="*/ 257175 w 315"/>
                <a:gd name="T43" fmla="*/ 998538 h 696"/>
                <a:gd name="T44" fmla="*/ 177800 w 315"/>
                <a:gd name="T45" fmla="*/ 931863 h 696"/>
                <a:gd name="T46" fmla="*/ 111125 w 315"/>
                <a:gd name="T47" fmla="*/ 852488 h 696"/>
                <a:gd name="T48" fmla="*/ 61913 w 315"/>
                <a:gd name="T49" fmla="*/ 762000 h 696"/>
                <a:gd name="T50" fmla="*/ 28575 w 315"/>
                <a:gd name="T51" fmla="*/ 660400 h 696"/>
                <a:gd name="T52" fmla="*/ 19050 w 315"/>
                <a:gd name="T53" fmla="*/ 550863 h 696"/>
                <a:gd name="T54" fmla="*/ 28575 w 315"/>
                <a:gd name="T55" fmla="*/ 441325 h 696"/>
                <a:gd name="T56" fmla="*/ 61913 w 315"/>
                <a:gd name="T57" fmla="*/ 341312 h 696"/>
                <a:gd name="T58" fmla="*/ 111125 w 315"/>
                <a:gd name="T59" fmla="*/ 249238 h 696"/>
                <a:gd name="T60" fmla="*/ 177800 w 315"/>
                <a:gd name="T61" fmla="*/ 166687 h 696"/>
                <a:gd name="T62" fmla="*/ 257175 w 315"/>
                <a:gd name="T63" fmla="*/ 103188 h 696"/>
                <a:gd name="T64" fmla="*/ 347663 w 315"/>
                <a:gd name="T65" fmla="*/ 52388 h 696"/>
                <a:gd name="T66" fmla="*/ 449263 w 315"/>
                <a:gd name="T67" fmla="*/ 20637 h 696"/>
                <a:gd name="T68" fmla="*/ 476250 w 315"/>
                <a:gd name="T69" fmla="*/ 15875 h 696"/>
                <a:gd name="T70" fmla="*/ 476250 w 315"/>
                <a:gd name="T71" fmla="*/ 9525 h 696"/>
                <a:gd name="T72" fmla="*/ 479425 w 315"/>
                <a:gd name="T73" fmla="*/ 6350 h 696"/>
                <a:gd name="T74" fmla="*/ 479425 w 315"/>
                <a:gd name="T75" fmla="*/ 0 h 6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15"/>
                <a:gd name="T115" fmla="*/ 0 h 696"/>
                <a:gd name="T116" fmla="*/ 315 w 315"/>
                <a:gd name="T117" fmla="*/ 696 h 69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15" h="696">
                  <a:moveTo>
                    <a:pt x="302" y="0"/>
                  </a:moveTo>
                  <a:lnTo>
                    <a:pt x="281" y="2"/>
                  </a:lnTo>
                  <a:lnTo>
                    <a:pt x="248" y="11"/>
                  </a:lnTo>
                  <a:lnTo>
                    <a:pt x="215" y="23"/>
                  </a:lnTo>
                  <a:lnTo>
                    <a:pt x="185" y="38"/>
                  </a:lnTo>
                  <a:lnTo>
                    <a:pt x="156" y="56"/>
                  </a:lnTo>
                  <a:lnTo>
                    <a:pt x="129" y="75"/>
                  </a:lnTo>
                  <a:lnTo>
                    <a:pt x="104" y="98"/>
                  </a:lnTo>
                  <a:lnTo>
                    <a:pt x="81" y="123"/>
                  </a:lnTo>
                  <a:lnTo>
                    <a:pt x="60" y="150"/>
                  </a:lnTo>
                  <a:lnTo>
                    <a:pt x="43" y="178"/>
                  </a:lnTo>
                  <a:lnTo>
                    <a:pt x="27" y="209"/>
                  </a:lnTo>
                  <a:lnTo>
                    <a:pt x="16" y="242"/>
                  </a:lnTo>
                  <a:lnTo>
                    <a:pt x="8" y="276"/>
                  </a:lnTo>
                  <a:lnTo>
                    <a:pt x="2" y="311"/>
                  </a:lnTo>
                  <a:lnTo>
                    <a:pt x="0" y="347"/>
                  </a:lnTo>
                  <a:lnTo>
                    <a:pt x="2" y="382"/>
                  </a:lnTo>
                  <a:lnTo>
                    <a:pt x="8" y="418"/>
                  </a:lnTo>
                  <a:lnTo>
                    <a:pt x="16" y="451"/>
                  </a:lnTo>
                  <a:lnTo>
                    <a:pt x="27" y="483"/>
                  </a:lnTo>
                  <a:lnTo>
                    <a:pt x="43" y="514"/>
                  </a:lnTo>
                  <a:lnTo>
                    <a:pt x="60" y="543"/>
                  </a:lnTo>
                  <a:lnTo>
                    <a:pt x="81" y="570"/>
                  </a:lnTo>
                  <a:lnTo>
                    <a:pt x="104" y="595"/>
                  </a:lnTo>
                  <a:lnTo>
                    <a:pt x="129" y="618"/>
                  </a:lnTo>
                  <a:lnTo>
                    <a:pt x="156" y="639"/>
                  </a:lnTo>
                  <a:lnTo>
                    <a:pt x="185" y="656"/>
                  </a:lnTo>
                  <a:lnTo>
                    <a:pt x="215" y="670"/>
                  </a:lnTo>
                  <a:lnTo>
                    <a:pt x="248" y="683"/>
                  </a:lnTo>
                  <a:lnTo>
                    <a:pt x="281" y="691"/>
                  </a:lnTo>
                  <a:lnTo>
                    <a:pt x="315" y="696"/>
                  </a:lnTo>
                  <a:lnTo>
                    <a:pt x="315" y="695"/>
                  </a:lnTo>
                  <a:lnTo>
                    <a:pt x="315" y="693"/>
                  </a:lnTo>
                  <a:lnTo>
                    <a:pt x="313" y="691"/>
                  </a:lnTo>
                  <a:lnTo>
                    <a:pt x="313" y="689"/>
                  </a:lnTo>
                  <a:lnTo>
                    <a:pt x="313" y="687"/>
                  </a:lnTo>
                  <a:lnTo>
                    <a:pt x="313" y="685"/>
                  </a:lnTo>
                  <a:lnTo>
                    <a:pt x="283" y="681"/>
                  </a:lnTo>
                  <a:lnTo>
                    <a:pt x="250" y="671"/>
                  </a:lnTo>
                  <a:lnTo>
                    <a:pt x="219" y="660"/>
                  </a:lnTo>
                  <a:lnTo>
                    <a:pt x="189" y="647"/>
                  </a:lnTo>
                  <a:lnTo>
                    <a:pt x="162" y="629"/>
                  </a:lnTo>
                  <a:lnTo>
                    <a:pt x="135" y="610"/>
                  </a:lnTo>
                  <a:lnTo>
                    <a:pt x="112" y="587"/>
                  </a:lnTo>
                  <a:lnTo>
                    <a:pt x="89" y="564"/>
                  </a:lnTo>
                  <a:lnTo>
                    <a:pt x="70" y="537"/>
                  </a:lnTo>
                  <a:lnTo>
                    <a:pt x="52" y="508"/>
                  </a:lnTo>
                  <a:lnTo>
                    <a:pt x="39" y="480"/>
                  </a:lnTo>
                  <a:lnTo>
                    <a:pt x="27" y="449"/>
                  </a:lnTo>
                  <a:lnTo>
                    <a:pt x="18" y="416"/>
                  </a:lnTo>
                  <a:lnTo>
                    <a:pt x="14" y="382"/>
                  </a:lnTo>
                  <a:lnTo>
                    <a:pt x="12" y="347"/>
                  </a:lnTo>
                  <a:lnTo>
                    <a:pt x="14" y="313"/>
                  </a:lnTo>
                  <a:lnTo>
                    <a:pt x="18" y="278"/>
                  </a:lnTo>
                  <a:lnTo>
                    <a:pt x="27" y="246"/>
                  </a:lnTo>
                  <a:lnTo>
                    <a:pt x="39" y="215"/>
                  </a:lnTo>
                  <a:lnTo>
                    <a:pt x="52" y="184"/>
                  </a:lnTo>
                  <a:lnTo>
                    <a:pt x="70" y="157"/>
                  </a:lnTo>
                  <a:lnTo>
                    <a:pt x="89" y="130"/>
                  </a:lnTo>
                  <a:lnTo>
                    <a:pt x="112" y="105"/>
                  </a:lnTo>
                  <a:lnTo>
                    <a:pt x="135" y="84"/>
                  </a:lnTo>
                  <a:lnTo>
                    <a:pt x="162" y="65"/>
                  </a:lnTo>
                  <a:lnTo>
                    <a:pt x="189" y="48"/>
                  </a:lnTo>
                  <a:lnTo>
                    <a:pt x="219" y="33"/>
                  </a:lnTo>
                  <a:lnTo>
                    <a:pt x="250" y="21"/>
                  </a:lnTo>
                  <a:lnTo>
                    <a:pt x="283" y="13"/>
                  </a:lnTo>
                  <a:lnTo>
                    <a:pt x="300" y="11"/>
                  </a:lnTo>
                  <a:lnTo>
                    <a:pt x="300" y="10"/>
                  </a:lnTo>
                  <a:lnTo>
                    <a:pt x="300" y="8"/>
                  </a:lnTo>
                  <a:lnTo>
                    <a:pt x="300" y="6"/>
                  </a:lnTo>
                  <a:lnTo>
                    <a:pt x="302" y="4"/>
                  </a:lnTo>
                  <a:lnTo>
                    <a:pt x="302" y="2"/>
                  </a:lnTo>
                  <a:lnTo>
                    <a:pt x="302" y="0"/>
                  </a:lnTo>
                  <a:close/>
                </a:path>
              </a:pathLst>
            </a:custGeom>
            <a:solidFill>
              <a:srgbClr val="BEE5FF"/>
            </a:solidFill>
            <a:ln w="9525">
              <a:noFill/>
              <a:round/>
            </a:ln>
          </p:spPr>
          <p:txBody>
            <a:bodyPr/>
            <a:lstStyle/>
            <a:p>
              <a:endParaRPr lang="en-US"/>
            </a:p>
          </p:txBody>
        </p:sp>
        <p:sp>
          <p:nvSpPr>
            <p:cNvPr id="21763" name="Freeform 464"/>
            <p:cNvSpPr/>
            <p:nvPr/>
          </p:nvSpPr>
          <p:spPr bwMode="auto">
            <a:xfrm>
              <a:off x="5150556" y="3036870"/>
              <a:ext cx="433212" cy="1087437"/>
            </a:xfrm>
            <a:custGeom>
              <a:avLst/>
              <a:gdLst>
                <a:gd name="T0" fmla="*/ 439738 w 307"/>
                <a:gd name="T1" fmla="*/ 3175 h 685"/>
                <a:gd name="T2" fmla="*/ 334963 w 307"/>
                <a:gd name="T3" fmla="*/ 36512 h 685"/>
                <a:gd name="T4" fmla="*/ 241300 w 307"/>
                <a:gd name="T5" fmla="*/ 84137 h 685"/>
                <a:gd name="T6" fmla="*/ 161925 w 307"/>
                <a:gd name="T7" fmla="*/ 152400 h 685"/>
                <a:gd name="T8" fmla="*/ 95250 w 307"/>
                <a:gd name="T9" fmla="*/ 233362 h 685"/>
                <a:gd name="T10" fmla="*/ 42863 w 307"/>
                <a:gd name="T11" fmla="*/ 328612 h 685"/>
                <a:gd name="T12" fmla="*/ 9525 w 307"/>
                <a:gd name="T13" fmla="*/ 428625 h 685"/>
                <a:gd name="T14" fmla="*/ 0 w 307"/>
                <a:gd name="T15" fmla="*/ 541337 h 685"/>
                <a:gd name="T16" fmla="*/ 9525 w 307"/>
                <a:gd name="T17" fmla="*/ 650875 h 685"/>
                <a:gd name="T18" fmla="*/ 42863 w 307"/>
                <a:gd name="T19" fmla="*/ 755650 h 685"/>
                <a:gd name="T20" fmla="*/ 95250 w 307"/>
                <a:gd name="T21" fmla="*/ 849312 h 685"/>
                <a:gd name="T22" fmla="*/ 161925 w 307"/>
                <a:gd name="T23" fmla="*/ 928687 h 685"/>
                <a:gd name="T24" fmla="*/ 241300 w 307"/>
                <a:gd name="T25" fmla="*/ 995362 h 685"/>
                <a:gd name="T26" fmla="*/ 334963 w 307"/>
                <a:gd name="T27" fmla="*/ 1047750 h 685"/>
                <a:gd name="T28" fmla="*/ 439738 w 307"/>
                <a:gd name="T29" fmla="*/ 1077912 h 685"/>
                <a:gd name="T30" fmla="*/ 487363 w 307"/>
                <a:gd name="T31" fmla="*/ 1084262 h 685"/>
                <a:gd name="T32" fmla="*/ 487363 w 307"/>
                <a:gd name="T33" fmla="*/ 1081087 h 685"/>
                <a:gd name="T34" fmla="*/ 484188 w 307"/>
                <a:gd name="T35" fmla="*/ 1074737 h 685"/>
                <a:gd name="T36" fmla="*/ 484188 w 307"/>
                <a:gd name="T37" fmla="*/ 1071562 h 685"/>
                <a:gd name="T38" fmla="*/ 442913 w 307"/>
                <a:gd name="T39" fmla="*/ 1062037 h 685"/>
                <a:gd name="T40" fmla="*/ 341313 w 307"/>
                <a:gd name="T41" fmla="*/ 1031875 h 685"/>
                <a:gd name="T42" fmla="*/ 250825 w 307"/>
                <a:gd name="T43" fmla="*/ 982662 h 685"/>
                <a:gd name="T44" fmla="*/ 174625 w 307"/>
                <a:gd name="T45" fmla="*/ 915987 h 685"/>
                <a:gd name="T46" fmla="*/ 106363 w 307"/>
                <a:gd name="T47" fmla="*/ 836612 h 685"/>
                <a:gd name="T48" fmla="*/ 58738 w 307"/>
                <a:gd name="T49" fmla="*/ 749300 h 685"/>
                <a:gd name="T50" fmla="*/ 26988 w 307"/>
                <a:gd name="T51" fmla="*/ 647700 h 685"/>
                <a:gd name="T52" fmla="*/ 15875 w 307"/>
                <a:gd name="T53" fmla="*/ 541337 h 685"/>
                <a:gd name="T54" fmla="*/ 26988 w 307"/>
                <a:gd name="T55" fmla="*/ 434975 h 685"/>
                <a:gd name="T56" fmla="*/ 58738 w 307"/>
                <a:gd name="T57" fmla="*/ 334962 h 685"/>
                <a:gd name="T58" fmla="*/ 106363 w 307"/>
                <a:gd name="T59" fmla="*/ 242887 h 685"/>
                <a:gd name="T60" fmla="*/ 174625 w 307"/>
                <a:gd name="T61" fmla="*/ 163512 h 685"/>
                <a:gd name="T62" fmla="*/ 250825 w 307"/>
                <a:gd name="T63" fmla="*/ 100012 h 685"/>
                <a:gd name="T64" fmla="*/ 341313 w 307"/>
                <a:gd name="T65" fmla="*/ 50800 h 685"/>
                <a:gd name="T66" fmla="*/ 442913 w 307"/>
                <a:gd name="T67" fmla="*/ 20637 h 685"/>
                <a:gd name="T68" fmla="*/ 463550 w 307"/>
                <a:gd name="T69" fmla="*/ 14287 h 685"/>
                <a:gd name="T70" fmla="*/ 463550 w 307"/>
                <a:gd name="T71" fmla="*/ 7937 h 685"/>
                <a:gd name="T72" fmla="*/ 466725 w 307"/>
                <a:gd name="T73" fmla="*/ 6350 h 685"/>
                <a:gd name="T74" fmla="*/ 466725 w 307"/>
                <a:gd name="T75" fmla="*/ 0 h 68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7"/>
                <a:gd name="T115" fmla="*/ 0 h 685"/>
                <a:gd name="T116" fmla="*/ 307 w 307"/>
                <a:gd name="T117" fmla="*/ 685 h 68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7" h="685">
                  <a:moveTo>
                    <a:pt x="294" y="0"/>
                  </a:moveTo>
                  <a:lnTo>
                    <a:pt x="277" y="2"/>
                  </a:lnTo>
                  <a:lnTo>
                    <a:pt x="242" y="11"/>
                  </a:lnTo>
                  <a:lnTo>
                    <a:pt x="211" y="23"/>
                  </a:lnTo>
                  <a:lnTo>
                    <a:pt x="181" y="36"/>
                  </a:lnTo>
                  <a:lnTo>
                    <a:pt x="152" y="53"/>
                  </a:lnTo>
                  <a:lnTo>
                    <a:pt x="125" y="75"/>
                  </a:lnTo>
                  <a:lnTo>
                    <a:pt x="102" y="96"/>
                  </a:lnTo>
                  <a:lnTo>
                    <a:pt x="79" y="121"/>
                  </a:lnTo>
                  <a:lnTo>
                    <a:pt x="60" y="147"/>
                  </a:lnTo>
                  <a:lnTo>
                    <a:pt x="42" y="176"/>
                  </a:lnTo>
                  <a:lnTo>
                    <a:pt x="27" y="207"/>
                  </a:lnTo>
                  <a:lnTo>
                    <a:pt x="16" y="238"/>
                  </a:lnTo>
                  <a:lnTo>
                    <a:pt x="6" y="270"/>
                  </a:lnTo>
                  <a:lnTo>
                    <a:pt x="2" y="305"/>
                  </a:lnTo>
                  <a:lnTo>
                    <a:pt x="0" y="341"/>
                  </a:lnTo>
                  <a:lnTo>
                    <a:pt x="2" y="376"/>
                  </a:lnTo>
                  <a:lnTo>
                    <a:pt x="6" y="410"/>
                  </a:lnTo>
                  <a:lnTo>
                    <a:pt x="16" y="443"/>
                  </a:lnTo>
                  <a:lnTo>
                    <a:pt x="27" y="476"/>
                  </a:lnTo>
                  <a:lnTo>
                    <a:pt x="42" y="506"/>
                  </a:lnTo>
                  <a:lnTo>
                    <a:pt x="60" y="535"/>
                  </a:lnTo>
                  <a:lnTo>
                    <a:pt x="79" y="560"/>
                  </a:lnTo>
                  <a:lnTo>
                    <a:pt x="102" y="585"/>
                  </a:lnTo>
                  <a:lnTo>
                    <a:pt x="125" y="608"/>
                  </a:lnTo>
                  <a:lnTo>
                    <a:pt x="152" y="627"/>
                  </a:lnTo>
                  <a:lnTo>
                    <a:pt x="181" y="644"/>
                  </a:lnTo>
                  <a:lnTo>
                    <a:pt x="211" y="660"/>
                  </a:lnTo>
                  <a:lnTo>
                    <a:pt x="242" y="671"/>
                  </a:lnTo>
                  <a:lnTo>
                    <a:pt x="277" y="679"/>
                  </a:lnTo>
                  <a:lnTo>
                    <a:pt x="307" y="685"/>
                  </a:lnTo>
                  <a:lnTo>
                    <a:pt x="307" y="683"/>
                  </a:lnTo>
                  <a:lnTo>
                    <a:pt x="307" y="681"/>
                  </a:lnTo>
                  <a:lnTo>
                    <a:pt x="307" y="679"/>
                  </a:lnTo>
                  <a:lnTo>
                    <a:pt x="305" y="677"/>
                  </a:lnTo>
                  <a:lnTo>
                    <a:pt x="305" y="675"/>
                  </a:lnTo>
                  <a:lnTo>
                    <a:pt x="305" y="673"/>
                  </a:lnTo>
                  <a:lnTo>
                    <a:pt x="279" y="669"/>
                  </a:lnTo>
                  <a:lnTo>
                    <a:pt x="246" y="662"/>
                  </a:lnTo>
                  <a:lnTo>
                    <a:pt x="215" y="650"/>
                  </a:lnTo>
                  <a:lnTo>
                    <a:pt x="186" y="635"/>
                  </a:lnTo>
                  <a:lnTo>
                    <a:pt x="158" y="619"/>
                  </a:lnTo>
                  <a:lnTo>
                    <a:pt x="133" y="600"/>
                  </a:lnTo>
                  <a:lnTo>
                    <a:pt x="110" y="577"/>
                  </a:lnTo>
                  <a:lnTo>
                    <a:pt x="87" y="554"/>
                  </a:lnTo>
                  <a:lnTo>
                    <a:pt x="67" y="527"/>
                  </a:lnTo>
                  <a:lnTo>
                    <a:pt x="50" y="500"/>
                  </a:lnTo>
                  <a:lnTo>
                    <a:pt x="37" y="472"/>
                  </a:lnTo>
                  <a:lnTo>
                    <a:pt x="25" y="441"/>
                  </a:lnTo>
                  <a:lnTo>
                    <a:pt x="17" y="408"/>
                  </a:lnTo>
                  <a:lnTo>
                    <a:pt x="12" y="376"/>
                  </a:lnTo>
                  <a:lnTo>
                    <a:pt x="10" y="341"/>
                  </a:lnTo>
                  <a:lnTo>
                    <a:pt x="12" y="307"/>
                  </a:lnTo>
                  <a:lnTo>
                    <a:pt x="17" y="274"/>
                  </a:lnTo>
                  <a:lnTo>
                    <a:pt x="25" y="241"/>
                  </a:lnTo>
                  <a:lnTo>
                    <a:pt x="37" y="211"/>
                  </a:lnTo>
                  <a:lnTo>
                    <a:pt x="50" y="180"/>
                  </a:lnTo>
                  <a:lnTo>
                    <a:pt x="67" y="153"/>
                  </a:lnTo>
                  <a:lnTo>
                    <a:pt x="87" y="128"/>
                  </a:lnTo>
                  <a:lnTo>
                    <a:pt x="110" y="103"/>
                  </a:lnTo>
                  <a:lnTo>
                    <a:pt x="133" y="82"/>
                  </a:lnTo>
                  <a:lnTo>
                    <a:pt x="158" y="63"/>
                  </a:lnTo>
                  <a:lnTo>
                    <a:pt x="186" y="46"/>
                  </a:lnTo>
                  <a:lnTo>
                    <a:pt x="215" y="32"/>
                  </a:lnTo>
                  <a:lnTo>
                    <a:pt x="246" y="21"/>
                  </a:lnTo>
                  <a:lnTo>
                    <a:pt x="279" y="13"/>
                  </a:lnTo>
                  <a:lnTo>
                    <a:pt x="292" y="9"/>
                  </a:lnTo>
                  <a:lnTo>
                    <a:pt x="292" y="7"/>
                  </a:lnTo>
                  <a:lnTo>
                    <a:pt x="292" y="5"/>
                  </a:lnTo>
                  <a:lnTo>
                    <a:pt x="294" y="5"/>
                  </a:lnTo>
                  <a:lnTo>
                    <a:pt x="294" y="4"/>
                  </a:lnTo>
                  <a:lnTo>
                    <a:pt x="294" y="2"/>
                  </a:lnTo>
                  <a:lnTo>
                    <a:pt x="294" y="0"/>
                  </a:lnTo>
                  <a:close/>
                </a:path>
              </a:pathLst>
            </a:custGeom>
            <a:solidFill>
              <a:srgbClr val="BFE5FF"/>
            </a:solidFill>
            <a:ln w="9525">
              <a:noFill/>
              <a:round/>
            </a:ln>
          </p:spPr>
          <p:txBody>
            <a:bodyPr/>
            <a:lstStyle/>
            <a:p>
              <a:endParaRPr lang="en-US"/>
            </a:p>
          </p:txBody>
        </p:sp>
        <p:sp>
          <p:nvSpPr>
            <p:cNvPr id="21764" name="Freeform 465"/>
            <p:cNvSpPr/>
            <p:nvPr/>
          </p:nvSpPr>
          <p:spPr bwMode="auto">
            <a:xfrm>
              <a:off x="5159022" y="3044807"/>
              <a:ext cx="424745" cy="1069975"/>
            </a:xfrm>
            <a:custGeom>
              <a:avLst/>
              <a:gdLst>
                <a:gd name="T0" fmla="*/ 430213 w 301"/>
                <a:gd name="T1" fmla="*/ 3175 h 674"/>
                <a:gd name="T2" fmla="*/ 328613 w 301"/>
                <a:gd name="T3" fmla="*/ 34925 h 674"/>
                <a:gd name="T4" fmla="*/ 238125 w 301"/>
                <a:gd name="T5" fmla="*/ 85725 h 674"/>
                <a:gd name="T6" fmla="*/ 158750 w 301"/>
                <a:gd name="T7" fmla="*/ 149225 h 674"/>
                <a:gd name="T8" fmla="*/ 92075 w 301"/>
                <a:gd name="T9" fmla="*/ 231775 h 674"/>
                <a:gd name="T10" fmla="*/ 42863 w 301"/>
                <a:gd name="T11" fmla="*/ 323850 h 674"/>
                <a:gd name="T12" fmla="*/ 9525 w 301"/>
                <a:gd name="T13" fmla="*/ 423863 h 674"/>
                <a:gd name="T14" fmla="*/ 0 w 301"/>
                <a:gd name="T15" fmla="*/ 533400 h 674"/>
                <a:gd name="T16" fmla="*/ 9525 w 301"/>
                <a:gd name="T17" fmla="*/ 642937 h 674"/>
                <a:gd name="T18" fmla="*/ 42863 w 301"/>
                <a:gd name="T19" fmla="*/ 744537 h 674"/>
                <a:gd name="T20" fmla="*/ 92075 w 301"/>
                <a:gd name="T21" fmla="*/ 835025 h 674"/>
                <a:gd name="T22" fmla="*/ 158750 w 301"/>
                <a:gd name="T23" fmla="*/ 914400 h 674"/>
                <a:gd name="T24" fmla="*/ 238125 w 301"/>
                <a:gd name="T25" fmla="*/ 981075 h 674"/>
                <a:gd name="T26" fmla="*/ 328613 w 301"/>
                <a:gd name="T27" fmla="*/ 1030288 h 674"/>
                <a:gd name="T28" fmla="*/ 430213 w 301"/>
                <a:gd name="T29" fmla="*/ 1063625 h 674"/>
                <a:gd name="T30" fmla="*/ 474663 w 301"/>
                <a:gd name="T31" fmla="*/ 1066800 h 674"/>
                <a:gd name="T32" fmla="*/ 474663 w 301"/>
                <a:gd name="T33" fmla="*/ 1063625 h 674"/>
                <a:gd name="T34" fmla="*/ 474663 w 301"/>
                <a:gd name="T35" fmla="*/ 1057275 h 674"/>
                <a:gd name="T36" fmla="*/ 471488 w 301"/>
                <a:gd name="T37" fmla="*/ 1054100 h 674"/>
                <a:gd name="T38" fmla="*/ 433388 w 301"/>
                <a:gd name="T39" fmla="*/ 1046163 h 674"/>
                <a:gd name="T40" fmla="*/ 334963 w 301"/>
                <a:gd name="T41" fmla="*/ 1014413 h 674"/>
                <a:gd name="T42" fmla="*/ 246063 w 301"/>
                <a:gd name="T43" fmla="*/ 966788 h 674"/>
                <a:gd name="T44" fmla="*/ 169863 w 301"/>
                <a:gd name="T45" fmla="*/ 901700 h 674"/>
                <a:gd name="T46" fmla="*/ 106363 w 301"/>
                <a:gd name="T47" fmla="*/ 825500 h 674"/>
                <a:gd name="T48" fmla="*/ 57150 w 301"/>
                <a:gd name="T49" fmla="*/ 738187 h 674"/>
                <a:gd name="T50" fmla="*/ 26988 w 301"/>
                <a:gd name="T51" fmla="*/ 636587 h 674"/>
                <a:gd name="T52" fmla="*/ 15875 w 301"/>
                <a:gd name="T53" fmla="*/ 533400 h 674"/>
                <a:gd name="T54" fmla="*/ 26988 w 301"/>
                <a:gd name="T55" fmla="*/ 427038 h 674"/>
                <a:gd name="T56" fmla="*/ 57150 w 301"/>
                <a:gd name="T57" fmla="*/ 330200 h 674"/>
                <a:gd name="T58" fmla="*/ 106363 w 301"/>
                <a:gd name="T59" fmla="*/ 241300 h 674"/>
                <a:gd name="T60" fmla="*/ 169863 w 301"/>
                <a:gd name="T61" fmla="*/ 161925 h 674"/>
                <a:gd name="T62" fmla="*/ 246063 w 301"/>
                <a:gd name="T63" fmla="*/ 98425 h 674"/>
                <a:gd name="T64" fmla="*/ 334963 w 301"/>
                <a:gd name="T65" fmla="*/ 49212 h 674"/>
                <a:gd name="T66" fmla="*/ 433388 w 301"/>
                <a:gd name="T67" fmla="*/ 19050 h 674"/>
                <a:gd name="T68" fmla="*/ 450850 w 301"/>
                <a:gd name="T69" fmla="*/ 15875 h 674"/>
                <a:gd name="T70" fmla="*/ 454025 w 301"/>
                <a:gd name="T71" fmla="*/ 9525 h 674"/>
                <a:gd name="T72" fmla="*/ 454025 w 301"/>
                <a:gd name="T73" fmla="*/ 6350 h 674"/>
                <a:gd name="T74" fmla="*/ 457200 w 301"/>
                <a:gd name="T75" fmla="*/ 0 h 67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1"/>
                <a:gd name="T115" fmla="*/ 0 h 674"/>
                <a:gd name="T116" fmla="*/ 301 w 301"/>
                <a:gd name="T117" fmla="*/ 674 h 67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1" h="674">
                  <a:moveTo>
                    <a:pt x="288" y="0"/>
                  </a:moveTo>
                  <a:lnTo>
                    <a:pt x="271" y="2"/>
                  </a:lnTo>
                  <a:lnTo>
                    <a:pt x="238" y="10"/>
                  </a:lnTo>
                  <a:lnTo>
                    <a:pt x="207" y="22"/>
                  </a:lnTo>
                  <a:lnTo>
                    <a:pt x="177" y="37"/>
                  </a:lnTo>
                  <a:lnTo>
                    <a:pt x="150" y="54"/>
                  </a:lnTo>
                  <a:lnTo>
                    <a:pt x="123" y="73"/>
                  </a:lnTo>
                  <a:lnTo>
                    <a:pt x="100" y="94"/>
                  </a:lnTo>
                  <a:lnTo>
                    <a:pt x="77" y="119"/>
                  </a:lnTo>
                  <a:lnTo>
                    <a:pt x="58" y="146"/>
                  </a:lnTo>
                  <a:lnTo>
                    <a:pt x="40" y="173"/>
                  </a:lnTo>
                  <a:lnTo>
                    <a:pt x="27" y="204"/>
                  </a:lnTo>
                  <a:lnTo>
                    <a:pt x="15" y="235"/>
                  </a:lnTo>
                  <a:lnTo>
                    <a:pt x="6" y="267"/>
                  </a:lnTo>
                  <a:lnTo>
                    <a:pt x="2" y="302"/>
                  </a:lnTo>
                  <a:lnTo>
                    <a:pt x="0" y="336"/>
                  </a:lnTo>
                  <a:lnTo>
                    <a:pt x="2" y="371"/>
                  </a:lnTo>
                  <a:lnTo>
                    <a:pt x="6" y="405"/>
                  </a:lnTo>
                  <a:lnTo>
                    <a:pt x="15" y="438"/>
                  </a:lnTo>
                  <a:lnTo>
                    <a:pt x="27" y="469"/>
                  </a:lnTo>
                  <a:lnTo>
                    <a:pt x="40" y="497"/>
                  </a:lnTo>
                  <a:lnTo>
                    <a:pt x="58" y="526"/>
                  </a:lnTo>
                  <a:lnTo>
                    <a:pt x="77" y="553"/>
                  </a:lnTo>
                  <a:lnTo>
                    <a:pt x="100" y="576"/>
                  </a:lnTo>
                  <a:lnTo>
                    <a:pt x="123" y="599"/>
                  </a:lnTo>
                  <a:lnTo>
                    <a:pt x="150" y="618"/>
                  </a:lnTo>
                  <a:lnTo>
                    <a:pt x="177" y="636"/>
                  </a:lnTo>
                  <a:lnTo>
                    <a:pt x="207" y="649"/>
                  </a:lnTo>
                  <a:lnTo>
                    <a:pt x="238" y="660"/>
                  </a:lnTo>
                  <a:lnTo>
                    <a:pt x="271" y="670"/>
                  </a:lnTo>
                  <a:lnTo>
                    <a:pt x="301" y="674"/>
                  </a:lnTo>
                  <a:lnTo>
                    <a:pt x="299" y="672"/>
                  </a:lnTo>
                  <a:lnTo>
                    <a:pt x="299" y="670"/>
                  </a:lnTo>
                  <a:lnTo>
                    <a:pt x="299" y="668"/>
                  </a:lnTo>
                  <a:lnTo>
                    <a:pt x="299" y="666"/>
                  </a:lnTo>
                  <a:lnTo>
                    <a:pt x="297" y="666"/>
                  </a:lnTo>
                  <a:lnTo>
                    <a:pt x="297" y="664"/>
                  </a:lnTo>
                  <a:lnTo>
                    <a:pt x="297" y="662"/>
                  </a:lnTo>
                  <a:lnTo>
                    <a:pt x="273" y="659"/>
                  </a:lnTo>
                  <a:lnTo>
                    <a:pt x="242" y="651"/>
                  </a:lnTo>
                  <a:lnTo>
                    <a:pt x="211" y="639"/>
                  </a:lnTo>
                  <a:lnTo>
                    <a:pt x="182" y="626"/>
                  </a:lnTo>
                  <a:lnTo>
                    <a:pt x="155" y="609"/>
                  </a:lnTo>
                  <a:lnTo>
                    <a:pt x="130" y="590"/>
                  </a:lnTo>
                  <a:lnTo>
                    <a:pt x="107" y="568"/>
                  </a:lnTo>
                  <a:lnTo>
                    <a:pt x="84" y="545"/>
                  </a:lnTo>
                  <a:lnTo>
                    <a:pt x="67" y="520"/>
                  </a:lnTo>
                  <a:lnTo>
                    <a:pt x="50" y="494"/>
                  </a:lnTo>
                  <a:lnTo>
                    <a:pt x="36" y="465"/>
                  </a:lnTo>
                  <a:lnTo>
                    <a:pt x="25" y="434"/>
                  </a:lnTo>
                  <a:lnTo>
                    <a:pt x="17" y="401"/>
                  </a:lnTo>
                  <a:lnTo>
                    <a:pt x="11" y="369"/>
                  </a:lnTo>
                  <a:lnTo>
                    <a:pt x="10" y="336"/>
                  </a:lnTo>
                  <a:lnTo>
                    <a:pt x="11" y="302"/>
                  </a:lnTo>
                  <a:lnTo>
                    <a:pt x="17" y="269"/>
                  </a:lnTo>
                  <a:lnTo>
                    <a:pt x="25" y="238"/>
                  </a:lnTo>
                  <a:lnTo>
                    <a:pt x="36" y="208"/>
                  </a:lnTo>
                  <a:lnTo>
                    <a:pt x="50" y="179"/>
                  </a:lnTo>
                  <a:lnTo>
                    <a:pt x="67" y="152"/>
                  </a:lnTo>
                  <a:lnTo>
                    <a:pt x="84" y="125"/>
                  </a:lnTo>
                  <a:lnTo>
                    <a:pt x="107" y="102"/>
                  </a:lnTo>
                  <a:lnTo>
                    <a:pt x="130" y="81"/>
                  </a:lnTo>
                  <a:lnTo>
                    <a:pt x="155" y="62"/>
                  </a:lnTo>
                  <a:lnTo>
                    <a:pt x="182" y="47"/>
                  </a:lnTo>
                  <a:lnTo>
                    <a:pt x="211" y="31"/>
                  </a:lnTo>
                  <a:lnTo>
                    <a:pt x="242" y="22"/>
                  </a:lnTo>
                  <a:lnTo>
                    <a:pt x="273" y="12"/>
                  </a:lnTo>
                  <a:lnTo>
                    <a:pt x="284" y="10"/>
                  </a:lnTo>
                  <a:lnTo>
                    <a:pt x="286" y="8"/>
                  </a:lnTo>
                  <a:lnTo>
                    <a:pt x="286" y="6"/>
                  </a:lnTo>
                  <a:lnTo>
                    <a:pt x="286" y="4"/>
                  </a:lnTo>
                  <a:lnTo>
                    <a:pt x="286" y="2"/>
                  </a:lnTo>
                  <a:lnTo>
                    <a:pt x="288" y="0"/>
                  </a:lnTo>
                  <a:close/>
                </a:path>
              </a:pathLst>
            </a:custGeom>
            <a:solidFill>
              <a:srgbClr val="C0E5FF"/>
            </a:solidFill>
            <a:ln w="9525">
              <a:noFill/>
              <a:round/>
            </a:ln>
          </p:spPr>
          <p:txBody>
            <a:bodyPr/>
            <a:lstStyle/>
            <a:p>
              <a:endParaRPr lang="en-US"/>
            </a:p>
          </p:txBody>
        </p:sp>
        <p:sp>
          <p:nvSpPr>
            <p:cNvPr id="21765" name="Freeform 466"/>
            <p:cNvSpPr/>
            <p:nvPr/>
          </p:nvSpPr>
          <p:spPr bwMode="auto">
            <a:xfrm>
              <a:off x="5164667" y="3051154"/>
              <a:ext cx="416278" cy="1054100"/>
            </a:xfrm>
            <a:custGeom>
              <a:avLst/>
              <a:gdLst>
                <a:gd name="T0" fmla="*/ 427038 w 295"/>
                <a:gd name="T1" fmla="*/ 6350 h 664"/>
                <a:gd name="T2" fmla="*/ 325438 w 295"/>
                <a:gd name="T3" fmla="*/ 36512 h 664"/>
                <a:gd name="T4" fmla="*/ 234950 w 295"/>
                <a:gd name="T5" fmla="*/ 85725 h 664"/>
                <a:gd name="T6" fmla="*/ 158750 w 295"/>
                <a:gd name="T7" fmla="*/ 149225 h 664"/>
                <a:gd name="T8" fmla="*/ 90488 w 295"/>
                <a:gd name="T9" fmla="*/ 228600 h 664"/>
                <a:gd name="T10" fmla="*/ 42863 w 295"/>
                <a:gd name="T11" fmla="*/ 320675 h 664"/>
                <a:gd name="T12" fmla="*/ 11113 w 295"/>
                <a:gd name="T13" fmla="*/ 420688 h 664"/>
                <a:gd name="T14" fmla="*/ 0 w 295"/>
                <a:gd name="T15" fmla="*/ 527050 h 664"/>
                <a:gd name="T16" fmla="*/ 11113 w 295"/>
                <a:gd name="T17" fmla="*/ 633412 h 664"/>
                <a:gd name="T18" fmla="*/ 42863 w 295"/>
                <a:gd name="T19" fmla="*/ 735012 h 664"/>
                <a:gd name="T20" fmla="*/ 90488 w 295"/>
                <a:gd name="T21" fmla="*/ 822325 h 664"/>
                <a:gd name="T22" fmla="*/ 158750 w 295"/>
                <a:gd name="T23" fmla="*/ 901700 h 664"/>
                <a:gd name="T24" fmla="*/ 234950 w 295"/>
                <a:gd name="T25" fmla="*/ 968375 h 664"/>
                <a:gd name="T26" fmla="*/ 325438 w 295"/>
                <a:gd name="T27" fmla="*/ 1017588 h 664"/>
                <a:gd name="T28" fmla="*/ 427038 w 295"/>
                <a:gd name="T29" fmla="*/ 1047750 h 664"/>
                <a:gd name="T30" fmla="*/ 468313 w 295"/>
                <a:gd name="T31" fmla="*/ 1050925 h 664"/>
                <a:gd name="T32" fmla="*/ 465138 w 295"/>
                <a:gd name="T33" fmla="*/ 1047750 h 664"/>
                <a:gd name="T34" fmla="*/ 465138 w 295"/>
                <a:gd name="T35" fmla="*/ 1041400 h 664"/>
                <a:gd name="T36" fmla="*/ 463550 w 295"/>
                <a:gd name="T37" fmla="*/ 1039813 h 664"/>
                <a:gd name="T38" fmla="*/ 428625 w 295"/>
                <a:gd name="T39" fmla="*/ 1033463 h 664"/>
                <a:gd name="T40" fmla="*/ 331788 w 295"/>
                <a:gd name="T41" fmla="*/ 1003300 h 664"/>
                <a:gd name="T42" fmla="*/ 246063 w 295"/>
                <a:gd name="T43" fmla="*/ 954088 h 664"/>
                <a:gd name="T44" fmla="*/ 166688 w 295"/>
                <a:gd name="T45" fmla="*/ 890588 h 664"/>
                <a:gd name="T46" fmla="*/ 106363 w 295"/>
                <a:gd name="T47" fmla="*/ 814388 h 664"/>
                <a:gd name="T48" fmla="*/ 57150 w 295"/>
                <a:gd name="T49" fmla="*/ 728662 h 664"/>
                <a:gd name="T50" fmla="*/ 26988 w 295"/>
                <a:gd name="T51" fmla="*/ 630237 h 664"/>
                <a:gd name="T52" fmla="*/ 17463 w 295"/>
                <a:gd name="T53" fmla="*/ 527050 h 664"/>
                <a:gd name="T54" fmla="*/ 26988 w 295"/>
                <a:gd name="T55" fmla="*/ 423863 h 664"/>
                <a:gd name="T56" fmla="*/ 57150 w 295"/>
                <a:gd name="T57" fmla="*/ 327025 h 664"/>
                <a:gd name="T58" fmla="*/ 106363 w 295"/>
                <a:gd name="T59" fmla="*/ 238125 h 664"/>
                <a:gd name="T60" fmla="*/ 166688 w 295"/>
                <a:gd name="T61" fmla="*/ 161925 h 664"/>
                <a:gd name="T62" fmla="*/ 246063 w 295"/>
                <a:gd name="T63" fmla="*/ 98425 h 664"/>
                <a:gd name="T64" fmla="*/ 331788 w 295"/>
                <a:gd name="T65" fmla="*/ 52388 h 664"/>
                <a:gd name="T66" fmla="*/ 428625 w 295"/>
                <a:gd name="T67" fmla="*/ 22225 h 664"/>
                <a:gd name="T68" fmla="*/ 444500 w 295"/>
                <a:gd name="T69" fmla="*/ 19050 h 664"/>
                <a:gd name="T70" fmla="*/ 444500 w 295"/>
                <a:gd name="T71" fmla="*/ 12700 h 664"/>
                <a:gd name="T72" fmla="*/ 444500 w 295"/>
                <a:gd name="T73" fmla="*/ 9525 h 664"/>
                <a:gd name="T74" fmla="*/ 447675 w 295"/>
                <a:gd name="T75" fmla="*/ 3175 h 6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95"/>
                <a:gd name="T115" fmla="*/ 0 h 664"/>
                <a:gd name="T116" fmla="*/ 295 w 295"/>
                <a:gd name="T117" fmla="*/ 664 h 6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95" h="664">
                  <a:moveTo>
                    <a:pt x="282" y="0"/>
                  </a:moveTo>
                  <a:lnTo>
                    <a:pt x="269" y="4"/>
                  </a:lnTo>
                  <a:lnTo>
                    <a:pt x="236" y="12"/>
                  </a:lnTo>
                  <a:lnTo>
                    <a:pt x="205" y="23"/>
                  </a:lnTo>
                  <a:lnTo>
                    <a:pt x="176" y="37"/>
                  </a:lnTo>
                  <a:lnTo>
                    <a:pt x="148" y="54"/>
                  </a:lnTo>
                  <a:lnTo>
                    <a:pt x="123" y="73"/>
                  </a:lnTo>
                  <a:lnTo>
                    <a:pt x="100" y="94"/>
                  </a:lnTo>
                  <a:lnTo>
                    <a:pt x="77" y="119"/>
                  </a:lnTo>
                  <a:lnTo>
                    <a:pt x="57" y="144"/>
                  </a:lnTo>
                  <a:lnTo>
                    <a:pt x="40" y="171"/>
                  </a:lnTo>
                  <a:lnTo>
                    <a:pt x="27" y="202"/>
                  </a:lnTo>
                  <a:lnTo>
                    <a:pt x="15" y="232"/>
                  </a:lnTo>
                  <a:lnTo>
                    <a:pt x="7" y="265"/>
                  </a:lnTo>
                  <a:lnTo>
                    <a:pt x="2" y="298"/>
                  </a:lnTo>
                  <a:lnTo>
                    <a:pt x="0" y="332"/>
                  </a:lnTo>
                  <a:lnTo>
                    <a:pt x="2" y="367"/>
                  </a:lnTo>
                  <a:lnTo>
                    <a:pt x="7" y="399"/>
                  </a:lnTo>
                  <a:lnTo>
                    <a:pt x="15" y="432"/>
                  </a:lnTo>
                  <a:lnTo>
                    <a:pt x="27" y="463"/>
                  </a:lnTo>
                  <a:lnTo>
                    <a:pt x="40" y="491"/>
                  </a:lnTo>
                  <a:lnTo>
                    <a:pt x="57" y="518"/>
                  </a:lnTo>
                  <a:lnTo>
                    <a:pt x="77" y="545"/>
                  </a:lnTo>
                  <a:lnTo>
                    <a:pt x="100" y="568"/>
                  </a:lnTo>
                  <a:lnTo>
                    <a:pt x="123" y="591"/>
                  </a:lnTo>
                  <a:lnTo>
                    <a:pt x="148" y="610"/>
                  </a:lnTo>
                  <a:lnTo>
                    <a:pt x="176" y="626"/>
                  </a:lnTo>
                  <a:lnTo>
                    <a:pt x="205" y="641"/>
                  </a:lnTo>
                  <a:lnTo>
                    <a:pt x="236" y="653"/>
                  </a:lnTo>
                  <a:lnTo>
                    <a:pt x="269" y="660"/>
                  </a:lnTo>
                  <a:lnTo>
                    <a:pt x="295" y="664"/>
                  </a:lnTo>
                  <a:lnTo>
                    <a:pt x="295" y="662"/>
                  </a:lnTo>
                  <a:lnTo>
                    <a:pt x="293" y="662"/>
                  </a:lnTo>
                  <a:lnTo>
                    <a:pt x="293" y="660"/>
                  </a:lnTo>
                  <a:lnTo>
                    <a:pt x="293" y="658"/>
                  </a:lnTo>
                  <a:lnTo>
                    <a:pt x="293" y="656"/>
                  </a:lnTo>
                  <a:lnTo>
                    <a:pt x="292" y="655"/>
                  </a:lnTo>
                  <a:lnTo>
                    <a:pt x="292" y="653"/>
                  </a:lnTo>
                  <a:lnTo>
                    <a:pt x="270" y="651"/>
                  </a:lnTo>
                  <a:lnTo>
                    <a:pt x="240" y="641"/>
                  </a:lnTo>
                  <a:lnTo>
                    <a:pt x="209" y="632"/>
                  </a:lnTo>
                  <a:lnTo>
                    <a:pt x="180" y="618"/>
                  </a:lnTo>
                  <a:lnTo>
                    <a:pt x="155" y="601"/>
                  </a:lnTo>
                  <a:lnTo>
                    <a:pt x="128" y="582"/>
                  </a:lnTo>
                  <a:lnTo>
                    <a:pt x="105" y="561"/>
                  </a:lnTo>
                  <a:lnTo>
                    <a:pt x="86" y="538"/>
                  </a:lnTo>
                  <a:lnTo>
                    <a:pt x="67" y="513"/>
                  </a:lnTo>
                  <a:lnTo>
                    <a:pt x="50" y="486"/>
                  </a:lnTo>
                  <a:lnTo>
                    <a:pt x="36" y="459"/>
                  </a:lnTo>
                  <a:lnTo>
                    <a:pt x="27" y="428"/>
                  </a:lnTo>
                  <a:lnTo>
                    <a:pt x="17" y="397"/>
                  </a:lnTo>
                  <a:lnTo>
                    <a:pt x="13" y="365"/>
                  </a:lnTo>
                  <a:lnTo>
                    <a:pt x="11" y="332"/>
                  </a:lnTo>
                  <a:lnTo>
                    <a:pt x="13" y="298"/>
                  </a:lnTo>
                  <a:lnTo>
                    <a:pt x="17" y="267"/>
                  </a:lnTo>
                  <a:lnTo>
                    <a:pt x="27" y="234"/>
                  </a:lnTo>
                  <a:lnTo>
                    <a:pt x="36" y="206"/>
                  </a:lnTo>
                  <a:lnTo>
                    <a:pt x="50" y="177"/>
                  </a:lnTo>
                  <a:lnTo>
                    <a:pt x="67" y="150"/>
                  </a:lnTo>
                  <a:lnTo>
                    <a:pt x="86" y="125"/>
                  </a:lnTo>
                  <a:lnTo>
                    <a:pt x="105" y="102"/>
                  </a:lnTo>
                  <a:lnTo>
                    <a:pt x="128" y="81"/>
                  </a:lnTo>
                  <a:lnTo>
                    <a:pt x="155" y="62"/>
                  </a:lnTo>
                  <a:lnTo>
                    <a:pt x="180" y="46"/>
                  </a:lnTo>
                  <a:lnTo>
                    <a:pt x="209" y="33"/>
                  </a:lnTo>
                  <a:lnTo>
                    <a:pt x="240" y="21"/>
                  </a:lnTo>
                  <a:lnTo>
                    <a:pt x="270" y="14"/>
                  </a:lnTo>
                  <a:lnTo>
                    <a:pt x="280" y="12"/>
                  </a:lnTo>
                  <a:lnTo>
                    <a:pt x="280" y="10"/>
                  </a:lnTo>
                  <a:lnTo>
                    <a:pt x="280" y="8"/>
                  </a:lnTo>
                  <a:lnTo>
                    <a:pt x="280" y="6"/>
                  </a:lnTo>
                  <a:lnTo>
                    <a:pt x="282" y="4"/>
                  </a:lnTo>
                  <a:lnTo>
                    <a:pt x="282" y="2"/>
                  </a:lnTo>
                  <a:lnTo>
                    <a:pt x="282" y="0"/>
                  </a:lnTo>
                  <a:close/>
                </a:path>
              </a:pathLst>
            </a:custGeom>
            <a:solidFill>
              <a:srgbClr val="C1E6FF"/>
            </a:solidFill>
            <a:ln w="9525">
              <a:noFill/>
              <a:round/>
            </a:ln>
          </p:spPr>
          <p:txBody>
            <a:bodyPr/>
            <a:lstStyle/>
            <a:p>
              <a:endParaRPr lang="en-US"/>
            </a:p>
          </p:txBody>
        </p:sp>
        <p:sp>
          <p:nvSpPr>
            <p:cNvPr id="21766" name="Freeform 467"/>
            <p:cNvSpPr/>
            <p:nvPr/>
          </p:nvSpPr>
          <p:spPr bwMode="auto">
            <a:xfrm>
              <a:off x="5173135" y="3060679"/>
              <a:ext cx="404989" cy="1035050"/>
            </a:xfrm>
            <a:custGeom>
              <a:avLst/>
              <a:gdLst>
                <a:gd name="T0" fmla="*/ 417513 w 287"/>
                <a:gd name="T1" fmla="*/ 3175 h 652"/>
                <a:gd name="T2" fmla="*/ 319088 w 287"/>
                <a:gd name="T3" fmla="*/ 33337 h 652"/>
                <a:gd name="T4" fmla="*/ 230188 w 287"/>
                <a:gd name="T5" fmla="*/ 82550 h 652"/>
                <a:gd name="T6" fmla="*/ 153988 w 287"/>
                <a:gd name="T7" fmla="*/ 146050 h 652"/>
                <a:gd name="T8" fmla="*/ 90488 w 287"/>
                <a:gd name="T9" fmla="*/ 225425 h 652"/>
                <a:gd name="T10" fmla="*/ 41275 w 287"/>
                <a:gd name="T11" fmla="*/ 314325 h 652"/>
                <a:gd name="T12" fmla="*/ 11113 w 287"/>
                <a:gd name="T13" fmla="*/ 411163 h 652"/>
                <a:gd name="T14" fmla="*/ 0 w 287"/>
                <a:gd name="T15" fmla="*/ 517525 h 652"/>
                <a:gd name="T16" fmla="*/ 11113 w 287"/>
                <a:gd name="T17" fmla="*/ 620712 h 652"/>
                <a:gd name="T18" fmla="*/ 41275 w 287"/>
                <a:gd name="T19" fmla="*/ 722312 h 652"/>
                <a:gd name="T20" fmla="*/ 90488 w 287"/>
                <a:gd name="T21" fmla="*/ 809625 h 652"/>
                <a:gd name="T22" fmla="*/ 153988 w 287"/>
                <a:gd name="T23" fmla="*/ 885825 h 652"/>
                <a:gd name="T24" fmla="*/ 230188 w 287"/>
                <a:gd name="T25" fmla="*/ 950913 h 652"/>
                <a:gd name="T26" fmla="*/ 319088 w 287"/>
                <a:gd name="T27" fmla="*/ 998538 h 652"/>
                <a:gd name="T28" fmla="*/ 417513 w 287"/>
                <a:gd name="T29" fmla="*/ 1030288 h 652"/>
                <a:gd name="T30" fmla="*/ 455613 w 287"/>
                <a:gd name="T31" fmla="*/ 1031875 h 652"/>
                <a:gd name="T32" fmla="*/ 454025 w 287"/>
                <a:gd name="T33" fmla="*/ 1030288 h 652"/>
                <a:gd name="T34" fmla="*/ 454025 w 287"/>
                <a:gd name="T35" fmla="*/ 1027113 h 652"/>
                <a:gd name="T36" fmla="*/ 454025 w 287"/>
                <a:gd name="T37" fmla="*/ 1020763 h 652"/>
                <a:gd name="T38" fmla="*/ 422275 w 287"/>
                <a:gd name="T39" fmla="*/ 1014413 h 652"/>
                <a:gd name="T40" fmla="*/ 325438 w 287"/>
                <a:gd name="T41" fmla="*/ 984250 h 652"/>
                <a:gd name="T42" fmla="*/ 239713 w 287"/>
                <a:gd name="T43" fmla="*/ 938213 h 652"/>
                <a:gd name="T44" fmla="*/ 163513 w 287"/>
                <a:gd name="T45" fmla="*/ 874713 h 652"/>
                <a:gd name="T46" fmla="*/ 103188 w 287"/>
                <a:gd name="T47" fmla="*/ 801687 h 652"/>
                <a:gd name="T48" fmla="*/ 57150 w 287"/>
                <a:gd name="T49" fmla="*/ 715962 h 652"/>
                <a:gd name="T50" fmla="*/ 26988 w 287"/>
                <a:gd name="T51" fmla="*/ 619125 h 652"/>
                <a:gd name="T52" fmla="*/ 17463 w 287"/>
                <a:gd name="T53" fmla="*/ 517525 h 652"/>
                <a:gd name="T54" fmla="*/ 26988 w 287"/>
                <a:gd name="T55" fmla="*/ 414338 h 652"/>
                <a:gd name="T56" fmla="*/ 57150 w 287"/>
                <a:gd name="T57" fmla="*/ 320675 h 652"/>
                <a:gd name="T58" fmla="*/ 103188 w 287"/>
                <a:gd name="T59" fmla="*/ 234950 h 652"/>
                <a:gd name="T60" fmla="*/ 163513 w 287"/>
                <a:gd name="T61" fmla="*/ 158750 h 652"/>
                <a:gd name="T62" fmla="*/ 239713 w 287"/>
                <a:gd name="T63" fmla="*/ 96837 h 652"/>
                <a:gd name="T64" fmla="*/ 325438 w 287"/>
                <a:gd name="T65" fmla="*/ 49212 h 652"/>
                <a:gd name="T66" fmla="*/ 422275 w 287"/>
                <a:gd name="T67" fmla="*/ 20637 h 652"/>
                <a:gd name="T68" fmla="*/ 431800 w 287"/>
                <a:gd name="T69" fmla="*/ 15875 h 652"/>
                <a:gd name="T70" fmla="*/ 434975 w 287"/>
                <a:gd name="T71" fmla="*/ 12700 h 652"/>
                <a:gd name="T72" fmla="*/ 434975 w 287"/>
                <a:gd name="T73" fmla="*/ 9525 h 652"/>
                <a:gd name="T74" fmla="*/ 434975 w 287"/>
                <a:gd name="T75" fmla="*/ 3175 h 6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7"/>
                <a:gd name="T115" fmla="*/ 0 h 652"/>
                <a:gd name="T116" fmla="*/ 287 w 287"/>
                <a:gd name="T117" fmla="*/ 652 h 65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7" h="652">
                  <a:moveTo>
                    <a:pt x="274" y="0"/>
                  </a:moveTo>
                  <a:lnTo>
                    <a:pt x="263" y="2"/>
                  </a:lnTo>
                  <a:lnTo>
                    <a:pt x="232" y="12"/>
                  </a:lnTo>
                  <a:lnTo>
                    <a:pt x="201" y="21"/>
                  </a:lnTo>
                  <a:lnTo>
                    <a:pt x="172" y="37"/>
                  </a:lnTo>
                  <a:lnTo>
                    <a:pt x="145" y="52"/>
                  </a:lnTo>
                  <a:lnTo>
                    <a:pt x="120" y="71"/>
                  </a:lnTo>
                  <a:lnTo>
                    <a:pt x="97" y="92"/>
                  </a:lnTo>
                  <a:lnTo>
                    <a:pt x="74" y="115"/>
                  </a:lnTo>
                  <a:lnTo>
                    <a:pt x="57" y="142"/>
                  </a:lnTo>
                  <a:lnTo>
                    <a:pt x="40" y="169"/>
                  </a:lnTo>
                  <a:lnTo>
                    <a:pt x="26" y="198"/>
                  </a:lnTo>
                  <a:lnTo>
                    <a:pt x="15" y="228"/>
                  </a:lnTo>
                  <a:lnTo>
                    <a:pt x="7" y="259"/>
                  </a:lnTo>
                  <a:lnTo>
                    <a:pt x="1" y="292"/>
                  </a:lnTo>
                  <a:lnTo>
                    <a:pt x="0" y="326"/>
                  </a:lnTo>
                  <a:lnTo>
                    <a:pt x="1" y="359"/>
                  </a:lnTo>
                  <a:lnTo>
                    <a:pt x="7" y="391"/>
                  </a:lnTo>
                  <a:lnTo>
                    <a:pt x="15" y="424"/>
                  </a:lnTo>
                  <a:lnTo>
                    <a:pt x="26" y="455"/>
                  </a:lnTo>
                  <a:lnTo>
                    <a:pt x="40" y="484"/>
                  </a:lnTo>
                  <a:lnTo>
                    <a:pt x="57" y="510"/>
                  </a:lnTo>
                  <a:lnTo>
                    <a:pt x="74" y="535"/>
                  </a:lnTo>
                  <a:lnTo>
                    <a:pt x="97" y="558"/>
                  </a:lnTo>
                  <a:lnTo>
                    <a:pt x="120" y="580"/>
                  </a:lnTo>
                  <a:lnTo>
                    <a:pt x="145" y="599"/>
                  </a:lnTo>
                  <a:lnTo>
                    <a:pt x="172" y="616"/>
                  </a:lnTo>
                  <a:lnTo>
                    <a:pt x="201" y="629"/>
                  </a:lnTo>
                  <a:lnTo>
                    <a:pt x="232" y="641"/>
                  </a:lnTo>
                  <a:lnTo>
                    <a:pt x="263" y="649"/>
                  </a:lnTo>
                  <a:lnTo>
                    <a:pt x="287" y="652"/>
                  </a:lnTo>
                  <a:lnTo>
                    <a:pt x="287" y="650"/>
                  </a:lnTo>
                  <a:lnTo>
                    <a:pt x="286" y="649"/>
                  </a:lnTo>
                  <a:lnTo>
                    <a:pt x="286" y="647"/>
                  </a:lnTo>
                  <a:lnTo>
                    <a:pt x="286" y="645"/>
                  </a:lnTo>
                  <a:lnTo>
                    <a:pt x="286" y="643"/>
                  </a:lnTo>
                  <a:lnTo>
                    <a:pt x="286" y="641"/>
                  </a:lnTo>
                  <a:lnTo>
                    <a:pt x="266" y="639"/>
                  </a:lnTo>
                  <a:lnTo>
                    <a:pt x="236" y="631"/>
                  </a:lnTo>
                  <a:lnTo>
                    <a:pt x="205" y="620"/>
                  </a:lnTo>
                  <a:lnTo>
                    <a:pt x="178" y="606"/>
                  </a:lnTo>
                  <a:lnTo>
                    <a:pt x="151" y="591"/>
                  </a:lnTo>
                  <a:lnTo>
                    <a:pt x="126" y="572"/>
                  </a:lnTo>
                  <a:lnTo>
                    <a:pt x="103" y="551"/>
                  </a:lnTo>
                  <a:lnTo>
                    <a:pt x="84" y="530"/>
                  </a:lnTo>
                  <a:lnTo>
                    <a:pt x="65" y="505"/>
                  </a:lnTo>
                  <a:lnTo>
                    <a:pt x="49" y="478"/>
                  </a:lnTo>
                  <a:lnTo>
                    <a:pt x="36" y="451"/>
                  </a:lnTo>
                  <a:lnTo>
                    <a:pt x="25" y="420"/>
                  </a:lnTo>
                  <a:lnTo>
                    <a:pt x="17" y="390"/>
                  </a:lnTo>
                  <a:lnTo>
                    <a:pt x="13" y="359"/>
                  </a:lnTo>
                  <a:lnTo>
                    <a:pt x="11" y="326"/>
                  </a:lnTo>
                  <a:lnTo>
                    <a:pt x="13" y="294"/>
                  </a:lnTo>
                  <a:lnTo>
                    <a:pt x="17" y="261"/>
                  </a:lnTo>
                  <a:lnTo>
                    <a:pt x="25" y="230"/>
                  </a:lnTo>
                  <a:lnTo>
                    <a:pt x="36" y="202"/>
                  </a:lnTo>
                  <a:lnTo>
                    <a:pt x="49" y="173"/>
                  </a:lnTo>
                  <a:lnTo>
                    <a:pt x="65" y="148"/>
                  </a:lnTo>
                  <a:lnTo>
                    <a:pt x="84" y="123"/>
                  </a:lnTo>
                  <a:lnTo>
                    <a:pt x="103" y="100"/>
                  </a:lnTo>
                  <a:lnTo>
                    <a:pt x="126" y="79"/>
                  </a:lnTo>
                  <a:lnTo>
                    <a:pt x="151" y="61"/>
                  </a:lnTo>
                  <a:lnTo>
                    <a:pt x="178" y="44"/>
                  </a:lnTo>
                  <a:lnTo>
                    <a:pt x="205" y="31"/>
                  </a:lnTo>
                  <a:lnTo>
                    <a:pt x="236" y="21"/>
                  </a:lnTo>
                  <a:lnTo>
                    <a:pt x="266" y="13"/>
                  </a:lnTo>
                  <a:lnTo>
                    <a:pt x="272" y="12"/>
                  </a:lnTo>
                  <a:lnTo>
                    <a:pt x="272" y="10"/>
                  </a:lnTo>
                  <a:lnTo>
                    <a:pt x="274" y="8"/>
                  </a:lnTo>
                  <a:lnTo>
                    <a:pt x="274" y="6"/>
                  </a:lnTo>
                  <a:lnTo>
                    <a:pt x="274" y="4"/>
                  </a:lnTo>
                  <a:lnTo>
                    <a:pt x="274" y="2"/>
                  </a:lnTo>
                  <a:lnTo>
                    <a:pt x="274" y="0"/>
                  </a:lnTo>
                  <a:close/>
                </a:path>
              </a:pathLst>
            </a:custGeom>
            <a:solidFill>
              <a:srgbClr val="C2E6FF"/>
            </a:solidFill>
            <a:ln w="9525">
              <a:noFill/>
              <a:round/>
            </a:ln>
          </p:spPr>
          <p:txBody>
            <a:bodyPr/>
            <a:lstStyle/>
            <a:p>
              <a:endParaRPr lang="en-US"/>
            </a:p>
          </p:txBody>
        </p:sp>
        <p:sp>
          <p:nvSpPr>
            <p:cNvPr id="21767" name="Freeform 468"/>
            <p:cNvSpPr/>
            <p:nvPr/>
          </p:nvSpPr>
          <p:spPr bwMode="auto">
            <a:xfrm>
              <a:off x="5180191" y="3070204"/>
              <a:ext cx="396522" cy="1017588"/>
            </a:xfrm>
            <a:custGeom>
              <a:avLst/>
              <a:gdLst>
                <a:gd name="T0" fmla="*/ 411162 w 281"/>
                <a:gd name="T1" fmla="*/ 3175 h 641"/>
                <a:gd name="T2" fmla="*/ 314325 w 281"/>
                <a:gd name="T3" fmla="*/ 33338 h 641"/>
                <a:gd name="T4" fmla="*/ 228600 w 281"/>
                <a:gd name="T5" fmla="*/ 79375 h 641"/>
                <a:gd name="T6" fmla="*/ 149225 w 281"/>
                <a:gd name="T7" fmla="*/ 142875 h 641"/>
                <a:gd name="T8" fmla="*/ 88900 w 281"/>
                <a:gd name="T9" fmla="*/ 219075 h 641"/>
                <a:gd name="T10" fmla="*/ 39687 w 281"/>
                <a:gd name="T11" fmla="*/ 307975 h 641"/>
                <a:gd name="T12" fmla="*/ 9525 w 281"/>
                <a:gd name="T13" fmla="*/ 404813 h 641"/>
                <a:gd name="T14" fmla="*/ 0 w 281"/>
                <a:gd name="T15" fmla="*/ 508000 h 641"/>
                <a:gd name="T16" fmla="*/ 9525 w 281"/>
                <a:gd name="T17" fmla="*/ 611188 h 641"/>
                <a:gd name="T18" fmla="*/ 39687 w 281"/>
                <a:gd name="T19" fmla="*/ 709613 h 641"/>
                <a:gd name="T20" fmla="*/ 88900 w 281"/>
                <a:gd name="T21" fmla="*/ 795338 h 641"/>
                <a:gd name="T22" fmla="*/ 149225 w 281"/>
                <a:gd name="T23" fmla="*/ 871538 h 641"/>
                <a:gd name="T24" fmla="*/ 228600 w 281"/>
                <a:gd name="T25" fmla="*/ 935038 h 641"/>
                <a:gd name="T26" fmla="*/ 314325 w 281"/>
                <a:gd name="T27" fmla="*/ 984250 h 641"/>
                <a:gd name="T28" fmla="*/ 411162 w 281"/>
                <a:gd name="T29" fmla="*/ 1014413 h 641"/>
                <a:gd name="T30" fmla="*/ 446087 w 281"/>
                <a:gd name="T31" fmla="*/ 1017588 h 641"/>
                <a:gd name="T32" fmla="*/ 446087 w 281"/>
                <a:gd name="T33" fmla="*/ 1011238 h 641"/>
                <a:gd name="T34" fmla="*/ 442912 w 281"/>
                <a:gd name="T35" fmla="*/ 1008063 h 641"/>
                <a:gd name="T36" fmla="*/ 442912 w 281"/>
                <a:gd name="T37" fmla="*/ 1001713 h 641"/>
                <a:gd name="T38" fmla="*/ 414337 w 281"/>
                <a:gd name="T39" fmla="*/ 995363 h 641"/>
                <a:gd name="T40" fmla="*/ 320675 w 281"/>
                <a:gd name="T41" fmla="*/ 968375 h 641"/>
                <a:gd name="T42" fmla="*/ 238125 w 281"/>
                <a:gd name="T43" fmla="*/ 919163 h 641"/>
                <a:gd name="T44" fmla="*/ 161925 w 281"/>
                <a:gd name="T45" fmla="*/ 858838 h 641"/>
                <a:gd name="T46" fmla="*/ 101600 w 281"/>
                <a:gd name="T47" fmla="*/ 785813 h 641"/>
                <a:gd name="T48" fmla="*/ 55562 w 281"/>
                <a:gd name="T49" fmla="*/ 700088 h 641"/>
                <a:gd name="T50" fmla="*/ 28575 w 281"/>
                <a:gd name="T51" fmla="*/ 609600 h 641"/>
                <a:gd name="T52" fmla="*/ 15875 w 281"/>
                <a:gd name="T53" fmla="*/ 508000 h 641"/>
                <a:gd name="T54" fmla="*/ 28575 w 281"/>
                <a:gd name="T55" fmla="*/ 407988 h 641"/>
                <a:gd name="T56" fmla="*/ 55562 w 281"/>
                <a:gd name="T57" fmla="*/ 312738 h 641"/>
                <a:gd name="T58" fmla="*/ 101600 w 281"/>
                <a:gd name="T59" fmla="*/ 228600 h 641"/>
                <a:gd name="T60" fmla="*/ 161925 w 281"/>
                <a:gd name="T61" fmla="*/ 155575 h 641"/>
                <a:gd name="T62" fmla="*/ 238125 w 281"/>
                <a:gd name="T63" fmla="*/ 93663 h 641"/>
                <a:gd name="T64" fmla="*/ 320675 w 281"/>
                <a:gd name="T65" fmla="*/ 49213 h 641"/>
                <a:gd name="T66" fmla="*/ 414337 w 281"/>
                <a:gd name="T67" fmla="*/ 17463 h 641"/>
                <a:gd name="T68" fmla="*/ 423862 w 281"/>
                <a:gd name="T69" fmla="*/ 14288 h 641"/>
                <a:gd name="T70" fmla="*/ 423862 w 281"/>
                <a:gd name="T71" fmla="*/ 11113 h 641"/>
                <a:gd name="T72" fmla="*/ 423862 w 281"/>
                <a:gd name="T73" fmla="*/ 6350 h 641"/>
                <a:gd name="T74" fmla="*/ 427037 w 281"/>
                <a:gd name="T75" fmla="*/ 3175 h 64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1"/>
                <a:gd name="T115" fmla="*/ 0 h 641"/>
                <a:gd name="T116" fmla="*/ 281 w 281"/>
                <a:gd name="T117" fmla="*/ 641 h 64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1" h="641">
                  <a:moveTo>
                    <a:pt x="269" y="0"/>
                  </a:moveTo>
                  <a:lnTo>
                    <a:pt x="259" y="2"/>
                  </a:lnTo>
                  <a:lnTo>
                    <a:pt x="229" y="9"/>
                  </a:lnTo>
                  <a:lnTo>
                    <a:pt x="198" y="21"/>
                  </a:lnTo>
                  <a:lnTo>
                    <a:pt x="169" y="34"/>
                  </a:lnTo>
                  <a:lnTo>
                    <a:pt x="144" y="50"/>
                  </a:lnTo>
                  <a:lnTo>
                    <a:pt x="117" y="69"/>
                  </a:lnTo>
                  <a:lnTo>
                    <a:pt x="94" y="90"/>
                  </a:lnTo>
                  <a:lnTo>
                    <a:pt x="75" y="113"/>
                  </a:lnTo>
                  <a:lnTo>
                    <a:pt x="56" y="138"/>
                  </a:lnTo>
                  <a:lnTo>
                    <a:pt x="39" y="165"/>
                  </a:lnTo>
                  <a:lnTo>
                    <a:pt x="25" y="194"/>
                  </a:lnTo>
                  <a:lnTo>
                    <a:pt x="16" y="222"/>
                  </a:lnTo>
                  <a:lnTo>
                    <a:pt x="6" y="255"/>
                  </a:lnTo>
                  <a:lnTo>
                    <a:pt x="2" y="286"/>
                  </a:lnTo>
                  <a:lnTo>
                    <a:pt x="0" y="320"/>
                  </a:lnTo>
                  <a:lnTo>
                    <a:pt x="2" y="353"/>
                  </a:lnTo>
                  <a:lnTo>
                    <a:pt x="6" y="385"/>
                  </a:lnTo>
                  <a:lnTo>
                    <a:pt x="16" y="416"/>
                  </a:lnTo>
                  <a:lnTo>
                    <a:pt x="25" y="447"/>
                  </a:lnTo>
                  <a:lnTo>
                    <a:pt x="39" y="474"/>
                  </a:lnTo>
                  <a:lnTo>
                    <a:pt x="56" y="501"/>
                  </a:lnTo>
                  <a:lnTo>
                    <a:pt x="75" y="526"/>
                  </a:lnTo>
                  <a:lnTo>
                    <a:pt x="94" y="549"/>
                  </a:lnTo>
                  <a:lnTo>
                    <a:pt x="117" y="570"/>
                  </a:lnTo>
                  <a:lnTo>
                    <a:pt x="144" y="589"/>
                  </a:lnTo>
                  <a:lnTo>
                    <a:pt x="169" y="606"/>
                  </a:lnTo>
                  <a:lnTo>
                    <a:pt x="198" y="620"/>
                  </a:lnTo>
                  <a:lnTo>
                    <a:pt x="229" y="629"/>
                  </a:lnTo>
                  <a:lnTo>
                    <a:pt x="259" y="639"/>
                  </a:lnTo>
                  <a:lnTo>
                    <a:pt x="281" y="641"/>
                  </a:lnTo>
                  <a:lnTo>
                    <a:pt x="281" y="639"/>
                  </a:lnTo>
                  <a:lnTo>
                    <a:pt x="281" y="637"/>
                  </a:lnTo>
                  <a:lnTo>
                    <a:pt x="281" y="635"/>
                  </a:lnTo>
                  <a:lnTo>
                    <a:pt x="279" y="635"/>
                  </a:lnTo>
                  <a:lnTo>
                    <a:pt x="279" y="633"/>
                  </a:lnTo>
                  <a:lnTo>
                    <a:pt x="279" y="631"/>
                  </a:lnTo>
                  <a:lnTo>
                    <a:pt x="279" y="629"/>
                  </a:lnTo>
                  <a:lnTo>
                    <a:pt x="261" y="627"/>
                  </a:lnTo>
                  <a:lnTo>
                    <a:pt x="231" y="620"/>
                  </a:lnTo>
                  <a:lnTo>
                    <a:pt x="202" y="610"/>
                  </a:lnTo>
                  <a:lnTo>
                    <a:pt x="175" y="597"/>
                  </a:lnTo>
                  <a:lnTo>
                    <a:pt x="150" y="579"/>
                  </a:lnTo>
                  <a:lnTo>
                    <a:pt x="125" y="562"/>
                  </a:lnTo>
                  <a:lnTo>
                    <a:pt x="102" y="541"/>
                  </a:lnTo>
                  <a:lnTo>
                    <a:pt x="83" y="520"/>
                  </a:lnTo>
                  <a:lnTo>
                    <a:pt x="64" y="495"/>
                  </a:lnTo>
                  <a:lnTo>
                    <a:pt x="48" y="470"/>
                  </a:lnTo>
                  <a:lnTo>
                    <a:pt x="35" y="441"/>
                  </a:lnTo>
                  <a:lnTo>
                    <a:pt x="25" y="412"/>
                  </a:lnTo>
                  <a:lnTo>
                    <a:pt x="18" y="384"/>
                  </a:lnTo>
                  <a:lnTo>
                    <a:pt x="12" y="351"/>
                  </a:lnTo>
                  <a:lnTo>
                    <a:pt x="10" y="320"/>
                  </a:lnTo>
                  <a:lnTo>
                    <a:pt x="12" y="288"/>
                  </a:lnTo>
                  <a:lnTo>
                    <a:pt x="18" y="257"/>
                  </a:lnTo>
                  <a:lnTo>
                    <a:pt x="25" y="226"/>
                  </a:lnTo>
                  <a:lnTo>
                    <a:pt x="35" y="197"/>
                  </a:lnTo>
                  <a:lnTo>
                    <a:pt x="48" y="171"/>
                  </a:lnTo>
                  <a:lnTo>
                    <a:pt x="64" y="144"/>
                  </a:lnTo>
                  <a:lnTo>
                    <a:pt x="83" y="121"/>
                  </a:lnTo>
                  <a:lnTo>
                    <a:pt x="102" y="98"/>
                  </a:lnTo>
                  <a:lnTo>
                    <a:pt x="125" y="77"/>
                  </a:lnTo>
                  <a:lnTo>
                    <a:pt x="150" y="59"/>
                  </a:lnTo>
                  <a:lnTo>
                    <a:pt x="175" y="44"/>
                  </a:lnTo>
                  <a:lnTo>
                    <a:pt x="202" y="31"/>
                  </a:lnTo>
                  <a:lnTo>
                    <a:pt x="231" y="19"/>
                  </a:lnTo>
                  <a:lnTo>
                    <a:pt x="261" y="11"/>
                  </a:lnTo>
                  <a:lnTo>
                    <a:pt x="265" y="11"/>
                  </a:lnTo>
                  <a:lnTo>
                    <a:pt x="267" y="9"/>
                  </a:lnTo>
                  <a:lnTo>
                    <a:pt x="267" y="7"/>
                  </a:lnTo>
                  <a:lnTo>
                    <a:pt x="267" y="6"/>
                  </a:lnTo>
                  <a:lnTo>
                    <a:pt x="267" y="4"/>
                  </a:lnTo>
                  <a:lnTo>
                    <a:pt x="269" y="2"/>
                  </a:lnTo>
                  <a:lnTo>
                    <a:pt x="269" y="0"/>
                  </a:lnTo>
                  <a:close/>
                </a:path>
              </a:pathLst>
            </a:custGeom>
            <a:solidFill>
              <a:srgbClr val="C3E7FF"/>
            </a:solidFill>
            <a:ln w="9525">
              <a:noFill/>
              <a:round/>
            </a:ln>
          </p:spPr>
          <p:txBody>
            <a:bodyPr/>
            <a:lstStyle/>
            <a:p>
              <a:endParaRPr lang="en-US"/>
            </a:p>
          </p:txBody>
        </p:sp>
        <p:sp>
          <p:nvSpPr>
            <p:cNvPr id="21768" name="Freeform 469"/>
            <p:cNvSpPr/>
            <p:nvPr/>
          </p:nvSpPr>
          <p:spPr bwMode="auto">
            <a:xfrm>
              <a:off x="5188657" y="3079729"/>
              <a:ext cx="388055" cy="998538"/>
            </a:xfrm>
            <a:custGeom>
              <a:avLst/>
              <a:gdLst>
                <a:gd name="T0" fmla="*/ 404812 w 275"/>
                <a:gd name="T1" fmla="*/ 1588 h 629"/>
                <a:gd name="T2" fmla="*/ 307975 w 275"/>
                <a:gd name="T3" fmla="*/ 30163 h 629"/>
                <a:gd name="T4" fmla="*/ 222250 w 275"/>
                <a:gd name="T5" fmla="*/ 77788 h 629"/>
                <a:gd name="T6" fmla="*/ 146050 w 275"/>
                <a:gd name="T7" fmla="*/ 139700 h 629"/>
                <a:gd name="T8" fmla="*/ 85725 w 275"/>
                <a:gd name="T9" fmla="*/ 215900 h 629"/>
                <a:gd name="T10" fmla="*/ 39687 w 275"/>
                <a:gd name="T11" fmla="*/ 301625 h 629"/>
                <a:gd name="T12" fmla="*/ 9525 w 275"/>
                <a:gd name="T13" fmla="*/ 395288 h 629"/>
                <a:gd name="T14" fmla="*/ 0 w 275"/>
                <a:gd name="T15" fmla="*/ 498475 h 629"/>
                <a:gd name="T16" fmla="*/ 9525 w 275"/>
                <a:gd name="T17" fmla="*/ 600075 h 629"/>
                <a:gd name="T18" fmla="*/ 39687 w 275"/>
                <a:gd name="T19" fmla="*/ 696913 h 629"/>
                <a:gd name="T20" fmla="*/ 85725 w 275"/>
                <a:gd name="T21" fmla="*/ 782638 h 629"/>
                <a:gd name="T22" fmla="*/ 146050 w 275"/>
                <a:gd name="T23" fmla="*/ 855663 h 629"/>
                <a:gd name="T24" fmla="*/ 222250 w 275"/>
                <a:gd name="T25" fmla="*/ 919163 h 629"/>
                <a:gd name="T26" fmla="*/ 307975 w 275"/>
                <a:gd name="T27" fmla="*/ 965200 h 629"/>
                <a:gd name="T28" fmla="*/ 404812 w 275"/>
                <a:gd name="T29" fmla="*/ 995363 h 629"/>
                <a:gd name="T30" fmla="*/ 433387 w 275"/>
                <a:gd name="T31" fmla="*/ 998538 h 629"/>
                <a:gd name="T32" fmla="*/ 433387 w 275"/>
                <a:gd name="T33" fmla="*/ 992188 h 629"/>
                <a:gd name="T34" fmla="*/ 433387 w 275"/>
                <a:gd name="T35" fmla="*/ 989013 h 629"/>
                <a:gd name="T36" fmla="*/ 430212 w 275"/>
                <a:gd name="T37" fmla="*/ 982663 h 629"/>
                <a:gd name="T38" fmla="*/ 407987 w 275"/>
                <a:gd name="T39" fmla="*/ 976313 h 629"/>
                <a:gd name="T40" fmla="*/ 314325 w 275"/>
                <a:gd name="T41" fmla="*/ 949325 h 629"/>
                <a:gd name="T42" fmla="*/ 231775 w 275"/>
                <a:gd name="T43" fmla="*/ 903288 h 629"/>
                <a:gd name="T44" fmla="*/ 158750 w 275"/>
                <a:gd name="T45" fmla="*/ 846138 h 629"/>
                <a:gd name="T46" fmla="*/ 100012 w 275"/>
                <a:gd name="T47" fmla="*/ 773113 h 629"/>
                <a:gd name="T48" fmla="*/ 55562 w 275"/>
                <a:gd name="T49" fmla="*/ 687388 h 629"/>
                <a:gd name="T50" fmla="*/ 26987 w 275"/>
                <a:gd name="T51" fmla="*/ 596900 h 629"/>
                <a:gd name="T52" fmla="*/ 15875 w 275"/>
                <a:gd name="T53" fmla="*/ 498475 h 629"/>
                <a:gd name="T54" fmla="*/ 26987 w 275"/>
                <a:gd name="T55" fmla="*/ 398463 h 629"/>
                <a:gd name="T56" fmla="*/ 55562 w 275"/>
                <a:gd name="T57" fmla="*/ 306388 h 629"/>
                <a:gd name="T58" fmla="*/ 100012 w 275"/>
                <a:gd name="T59" fmla="*/ 225425 h 629"/>
                <a:gd name="T60" fmla="*/ 158750 w 275"/>
                <a:gd name="T61" fmla="*/ 152400 h 629"/>
                <a:gd name="T62" fmla="*/ 231775 w 275"/>
                <a:gd name="T63" fmla="*/ 90488 h 629"/>
                <a:gd name="T64" fmla="*/ 314325 w 275"/>
                <a:gd name="T65" fmla="*/ 47625 h 629"/>
                <a:gd name="T66" fmla="*/ 407987 w 275"/>
                <a:gd name="T67" fmla="*/ 17463 h 629"/>
                <a:gd name="T68" fmla="*/ 411162 w 275"/>
                <a:gd name="T69" fmla="*/ 14288 h 629"/>
                <a:gd name="T70" fmla="*/ 411162 w 275"/>
                <a:gd name="T71" fmla="*/ 11113 h 629"/>
                <a:gd name="T72" fmla="*/ 414337 w 275"/>
                <a:gd name="T73" fmla="*/ 4763 h 629"/>
                <a:gd name="T74" fmla="*/ 414337 w 275"/>
                <a:gd name="T75" fmla="*/ 1588 h 6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75"/>
                <a:gd name="T115" fmla="*/ 0 h 629"/>
                <a:gd name="T116" fmla="*/ 275 w 275"/>
                <a:gd name="T117" fmla="*/ 629 h 6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75" h="629">
                  <a:moveTo>
                    <a:pt x="261" y="0"/>
                  </a:moveTo>
                  <a:lnTo>
                    <a:pt x="255" y="1"/>
                  </a:lnTo>
                  <a:lnTo>
                    <a:pt x="225" y="9"/>
                  </a:lnTo>
                  <a:lnTo>
                    <a:pt x="194" y="19"/>
                  </a:lnTo>
                  <a:lnTo>
                    <a:pt x="167" y="32"/>
                  </a:lnTo>
                  <a:lnTo>
                    <a:pt x="140" y="49"/>
                  </a:lnTo>
                  <a:lnTo>
                    <a:pt x="115" y="67"/>
                  </a:lnTo>
                  <a:lnTo>
                    <a:pt x="92" y="88"/>
                  </a:lnTo>
                  <a:lnTo>
                    <a:pt x="73" y="111"/>
                  </a:lnTo>
                  <a:lnTo>
                    <a:pt x="54" y="136"/>
                  </a:lnTo>
                  <a:lnTo>
                    <a:pt x="38" y="161"/>
                  </a:lnTo>
                  <a:lnTo>
                    <a:pt x="25" y="190"/>
                  </a:lnTo>
                  <a:lnTo>
                    <a:pt x="14" y="218"/>
                  </a:lnTo>
                  <a:lnTo>
                    <a:pt x="6" y="249"/>
                  </a:lnTo>
                  <a:lnTo>
                    <a:pt x="2" y="282"/>
                  </a:lnTo>
                  <a:lnTo>
                    <a:pt x="0" y="314"/>
                  </a:lnTo>
                  <a:lnTo>
                    <a:pt x="2" y="347"/>
                  </a:lnTo>
                  <a:lnTo>
                    <a:pt x="6" y="378"/>
                  </a:lnTo>
                  <a:lnTo>
                    <a:pt x="14" y="408"/>
                  </a:lnTo>
                  <a:lnTo>
                    <a:pt x="25" y="439"/>
                  </a:lnTo>
                  <a:lnTo>
                    <a:pt x="38" y="466"/>
                  </a:lnTo>
                  <a:lnTo>
                    <a:pt x="54" y="493"/>
                  </a:lnTo>
                  <a:lnTo>
                    <a:pt x="73" y="518"/>
                  </a:lnTo>
                  <a:lnTo>
                    <a:pt x="92" y="539"/>
                  </a:lnTo>
                  <a:lnTo>
                    <a:pt x="115" y="560"/>
                  </a:lnTo>
                  <a:lnTo>
                    <a:pt x="140" y="579"/>
                  </a:lnTo>
                  <a:lnTo>
                    <a:pt x="167" y="594"/>
                  </a:lnTo>
                  <a:lnTo>
                    <a:pt x="194" y="608"/>
                  </a:lnTo>
                  <a:lnTo>
                    <a:pt x="225" y="619"/>
                  </a:lnTo>
                  <a:lnTo>
                    <a:pt x="255" y="627"/>
                  </a:lnTo>
                  <a:lnTo>
                    <a:pt x="275" y="629"/>
                  </a:lnTo>
                  <a:lnTo>
                    <a:pt x="273" y="629"/>
                  </a:lnTo>
                  <a:lnTo>
                    <a:pt x="273" y="627"/>
                  </a:lnTo>
                  <a:lnTo>
                    <a:pt x="273" y="625"/>
                  </a:lnTo>
                  <a:lnTo>
                    <a:pt x="273" y="623"/>
                  </a:lnTo>
                  <a:lnTo>
                    <a:pt x="271" y="621"/>
                  </a:lnTo>
                  <a:lnTo>
                    <a:pt x="271" y="619"/>
                  </a:lnTo>
                  <a:lnTo>
                    <a:pt x="257" y="615"/>
                  </a:lnTo>
                  <a:lnTo>
                    <a:pt x="227" y="608"/>
                  </a:lnTo>
                  <a:lnTo>
                    <a:pt x="198" y="598"/>
                  </a:lnTo>
                  <a:lnTo>
                    <a:pt x="171" y="585"/>
                  </a:lnTo>
                  <a:lnTo>
                    <a:pt x="146" y="569"/>
                  </a:lnTo>
                  <a:lnTo>
                    <a:pt x="123" y="552"/>
                  </a:lnTo>
                  <a:lnTo>
                    <a:pt x="100" y="533"/>
                  </a:lnTo>
                  <a:lnTo>
                    <a:pt x="81" y="510"/>
                  </a:lnTo>
                  <a:lnTo>
                    <a:pt x="63" y="487"/>
                  </a:lnTo>
                  <a:lnTo>
                    <a:pt x="48" y="460"/>
                  </a:lnTo>
                  <a:lnTo>
                    <a:pt x="35" y="433"/>
                  </a:lnTo>
                  <a:lnTo>
                    <a:pt x="23" y="406"/>
                  </a:lnTo>
                  <a:lnTo>
                    <a:pt x="17" y="376"/>
                  </a:lnTo>
                  <a:lnTo>
                    <a:pt x="12" y="345"/>
                  </a:lnTo>
                  <a:lnTo>
                    <a:pt x="10" y="314"/>
                  </a:lnTo>
                  <a:lnTo>
                    <a:pt x="12" y="282"/>
                  </a:lnTo>
                  <a:lnTo>
                    <a:pt x="17" y="251"/>
                  </a:lnTo>
                  <a:lnTo>
                    <a:pt x="23" y="222"/>
                  </a:lnTo>
                  <a:lnTo>
                    <a:pt x="35" y="193"/>
                  </a:lnTo>
                  <a:lnTo>
                    <a:pt x="48" y="167"/>
                  </a:lnTo>
                  <a:lnTo>
                    <a:pt x="63" y="142"/>
                  </a:lnTo>
                  <a:lnTo>
                    <a:pt x="81" y="117"/>
                  </a:lnTo>
                  <a:lnTo>
                    <a:pt x="100" y="96"/>
                  </a:lnTo>
                  <a:lnTo>
                    <a:pt x="123" y="76"/>
                  </a:lnTo>
                  <a:lnTo>
                    <a:pt x="146" y="57"/>
                  </a:lnTo>
                  <a:lnTo>
                    <a:pt x="171" y="42"/>
                  </a:lnTo>
                  <a:lnTo>
                    <a:pt x="198" y="30"/>
                  </a:lnTo>
                  <a:lnTo>
                    <a:pt x="227" y="19"/>
                  </a:lnTo>
                  <a:lnTo>
                    <a:pt x="257" y="11"/>
                  </a:lnTo>
                  <a:lnTo>
                    <a:pt x="259" y="11"/>
                  </a:lnTo>
                  <a:lnTo>
                    <a:pt x="259" y="9"/>
                  </a:lnTo>
                  <a:lnTo>
                    <a:pt x="259" y="7"/>
                  </a:lnTo>
                  <a:lnTo>
                    <a:pt x="259" y="5"/>
                  </a:lnTo>
                  <a:lnTo>
                    <a:pt x="261" y="3"/>
                  </a:lnTo>
                  <a:lnTo>
                    <a:pt x="261" y="1"/>
                  </a:lnTo>
                  <a:lnTo>
                    <a:pt x="261" y="0"/>
                  </a:lnTo>
                  <a:close/>
                </a:path>
              </a:pathLst>
            </a:custGeom>
            <a:solidFill>
              <a:srgbClr val="C4E7FF"/>
            </a:solidFill>
            <a:ln w="9525">
              <a:noFill/>
              <a:round/>
            </a:ln>
          </p:spPr>
          <p:txBody>
            <a:bodyPr/>
            <a:lstStyle/>
            <a:p>
              <a:endParaRPr lang="en-US"/>
            </a:p>
          </p:txBody>
        </p:sp>
        <p:sp>
          <p:nvSpPr>
            <p:cNvPr id="21769" name="Freeform 470"/>
            <p:cNvSpPr/>
            <p:nvPr/>
          </p:nvSpPr>
          <p:spPr bwMode="auto">
            <a:xfrm>
              <a:off x="5194301" y="3087670"/>
              <a:ext cx="379588" cy="981075"/>
            </a:xfrm>
            <a:custGeom>
              <a:avLst/>
              <a:gdLst>
                <a:gd name="T0" fmla="*/ 398462 w 269"/>
                <a:gd name="T1" fmla="*/ 0 h 618"/>
                <a:gd name="T2" fmla="*/ 304800 w 269"/>
                <a:gd name="T3" fmla="*/ 31750 h 618"/>
                <a:gd name="T4" fmla="*/ 222250 w 269"/>
                <a:gd name="T5" fmla="*/ 76200 h 618"/>
                <a:gd name="T6" fmla="*/ 146050 w 269"/>
                <a:gd name="T7" fmla="*/ 138112 h 618"/>
                <a:gd name="T8" fmla="*/ 85725 w 269"/>
                <a:gd name="T9" fmla="*/ 211138 h 618"/>
                <a:gd name="T10" fmla="*/ 39687 w 269"/>
                <a:gd name="T11" fmla="*/ 295275 h 618"/>
                <a:gd name="T12" fmla="*/ 12700 w 269"/>
                <a:gd name="T13" fmla="*/ 390525 h 618"/>
                <a:gd name="T14" fmla="*/ 0 w 269"/>
                <a:gd name="T15" fmla="*/ 490537 h 618"/>
                <a:gd name="T16" fmla="*/ 12700 w 269"/>
                <a:gd name="T17" fmla="*/ 592137 h 618"/>
                <a:gd name="T18" fmla="*/ 39687 w 269"/>
                <a:gd name="T19" fmla="*/ 682625 h 618"/>
                <a:gd name="T20" fmla="*/ 85725 w 269"/>
                <a:gd name="T21" fmla="*/ 768350 h 618"/>
                <a:gd name="T22" fmla="*/ 146050 w 269"/>
                <a:gd name="T23" fmla="*/ 841375 h 618"/>
                <a:gd name="T24" fmla="*/ 222250 w 269"/>
                <a:gd name="T25" fmla="*/ 901700 h 618"/>
                <a:gd name="T26" fmla="*/ 304800 w 269"/>
                <a:gd name="T27" fmla="*/ 950913 h 618"/>
                <a:gd name="T28" fmla="*/ 398462 w 269"/>
                <a:gd name="T29" fmla="*/ 977900 h 618"/>
                <a:gd name="T30" fmla="*/ 427037 w 269"/>
                <a:gd name="T31" fmla="*/ 981075 h 618"/>
                <a:gd name="T32" fmla="*/ 423862 w 269"/>
                <a:gd name="T33" fmla="*/ 974725 h 618"/>
                <a:gd name="T34" fmla="*/ 423862 w 269"/>
                <a:gd name="T35" fmla="*/ 971550 h 618"/>
                <a:gd name="T36" fmla="*/ 423862 w 269"/>
                <a:gd name="T37" fmla="*/ 966788 h 618"/>
                <a:gd name="T38" fmla="*/ 401637 w 269"/>
                <a:gd name="T39" fmla="*/ 963613 h 618"/>
                <a:gd name="T40" fmla="*/ 314325 w 269"/>
                <a:gd name="T41" fmla="*/ 931863 h 618"/>
                <a:gd name="T42" fmla="*/ 231775 w 269"/>
                <a:gd name="T43" fmla="*/ 890588 h 618"/>
                <a:gd name="T44" fmla="*/ 158750 w 269"/>
                <a:gd name="T45" fmla="*/ 831850 h 618"/>
                <a:gd name="T46" fmla="*/ 100012 w 269"/>
                <a:gd name="T47" fmla="*/ 758825 h 618"/>
                <a:gd name="T48" fmla="*/ 53975 w 269"/>
                <a:gd name="T49" fmla="*/ 676275 h 618"/>
                <a:gd name="T50" fmla="*/ 26987 w 269"/>
                <a:gd name="T51" fmla="*/ 588962 h 618"/>
                <a:gd name="T52" fmla="*/ 17462 w 269"/>
                <a:gd name="T53" fmla="*/ 490537 h 618"/>
                <a:gd name="T54" fmla="*/ 26987 w 269"/>
                <a:gd name="T55" fmla="*/ 393700 h 618"/>
                <a:gd name="T56" fmla="*/ 53975 w 269"/>
                <a:gd name="T57" fmla="*/ 301625 h 618"/>
                <a:gd name="T58" fmla="*/ 100012 w 269"/>
                <a:gd name="T59" fmla="*/ 219075 h 618"/>
                <a:gd name="T60" fmla="*/ 158750 w 269"/>
                <a:gd name="T61" fmla="*/ 149225 h 618"/>
                <a:gd name="T62" fmla="*/ 231775 w 269"/>
                <a:gd name="T63" fmla="*/ 92075 h 618"/>
                <a:gd name="T64" fmla="*/ 314325 w 269"/>
                <a:gd name="T65" fmla="*/ 46037 h 618"/>
                <a:gd name="T66" fmla="*/ 401637 w 269"/>
                <a:gd name="T67" fmla="*/ 19050 h 618"/>
                <a:gd name="T68" fmla="*/ 401637 w 269"/>
                <a:gd name="T69" fmla="*/ 12700 h 618"/>
                <a:gd name="T70" fmla="*/ 404812 w 269"/>
                <a:gd name="T71" fmla="*/ 9525 h 618"/>
                <a:gd name="T72" fmla="*/ 404812 w 269"/>
                <a:gd name="T73" fmla="*/ 6350 h 618"/>
                <a:gd name="T74" fmla="*/ 404812 w 269"/>
                <a:gd name="T75" fmla="*/ 0 h 6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69"/>
                <a:gd name="T115" fmla="*/ 0 h 618"/>
                <a:gd name="T116" fmla="*/ 269 w 269"/>
                <a:gd name="T117" fmla="*/ 618 h 6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69" h="618">
                  <a:moveTo>
                    <a:pt x="255" y="0"/>
                  </a:moveTo>
                  <a:lnTo>
                    <a:pt x="251" y="0"/>
                  </a:lnTo>
                  <a:lnTo>
                    <a:pt x="221" y="8"/>
                  </a:lnTo>
                  <a:lnTo>
                    <a:pt x="192" y="20"/>
                  </a:lnTo>
                  <a:lnTo>
                    <a:pt x="165" y="33"/>
                  </a:lnTo>
                  <a:lnTo>
                    <a:pt x="140" y="48"/>
                  </a:lnTo>
                  <a:lnTo>
                    <a:pt x="115" y="66"/>
                  </a:lnTo>
                  <a:lnTo>
                    <a:pt x="92" y="87"/>
                  </a:lnTo>
                  <a:lnTo>
                    <a:pt x="73" y="110"/>
                  </a:lnTo>
                  <a:lnTo>
                    <a:pt x="54" y="133"/>
                  </a:lnTo>
                  <a:lnTo>
                    <a:pt x="38" y="160"/>
                  </a:lnTo>
                  <a:lnTo>
                    <a:pt x="25" y="186"/>
                  </a:lnTo>
                  <a:lnTo>
                    <a:pt x="15" y="215"/>
                  </a:lnTo>
                  <a:lnTo>
                    <a:pt x="8" y="246"/>
                  </a:lnTo>
                  <a:lnTo>
                    <a:pt x="2" y="277"/>
                  </a:lnTo>
                  <a:lnTo>
                    <a:pt x="0" y="309"/>
                  </a:lnTo>
                  <a:lnTo>
                    <a:pt x="2" y="340"/>
                  </a:lnTo>
                  <a:lnTo>
                    <a:pt x="8" y="373"/>
                  </a:lnTo>
                  <a:lnTo>
                    <a:pt x="15" y="401"/>
                  </a:lnTo>
                  <a:lnTo>
                    <a:pt x="25" y="430"/>
                  </a:lnTo>
                  <a:lnTo>
                    <a:pt x="38" y="459"/>
                  </a:lnTo>
                  <a:lnTo>
                    <a:pt x="54" y="484"/>
                  </a:lnTo>
                  <a:lnTo>
                    <a:pt x="73" y="509"/>
                  </a:lnTo>
                  <a:lnTo>
                    <a:pt x="92" y="530"/>
                  </a:lnTo>
                  <a:lnTo>
                    <a:pt x="115" y="551"/>
                  </a:lnTo>
                  <a:lnTo>
                    <a:pt x="140" y="568"/>
                  </a:lnTo>
                  <a:lnTo>
                    <a:pt x="165" y="586"/>
                  </a:lnTo>
                  <a:lnTo>
                    <a:pt x="192" y="599"/>
                  </a:lnTo>
                  <a:lnTo>
                    <a:pt x="221" y="609"/>
                  </a:lnTo>
                  <a:lnTo>
                    <a:pt x="251" y="616"/>
                  </a:lnTo>
                  <a:lnTo>
                    <a:pt x="269" y="618"/>
                  </a:lnTo>
                  <a:lnTo>
                    <a:pt x="267" y="616"/>
                  </a:lnTo>
                  <a:lnTo>
                    <a:pt x="267" y="614"/>
                  </a:lnTo>
                  <a:lnTo>
                    <a:pt x="267" y="612"/>
                  </a:lnTo>
                  <a:lnTo>
                    <a:pt x="267" y="610"/>
                  </a:lnTo>
                  <a:lnTo>
                    <a:pt x="267" y="609"/>
                  </a:lnTo>
                  <a:lnTo>
                    <a:pt x="265" y="609"/>
                  </a:lnTo>
                  <a:lnTo>
                    <a:pt x="253" y="607"/>
                  </a:lnTo>
                  <a:lnTo>
                    <a:pt x="224" y="599"/>
                  </a:lnTo>
                  <a:lnTo>
                    <a:pt x="198" y="587"/>
                  </a:lnTo>
                  <a:lnTo>
                    <a:pt x="171" y="576"/>
                  </a:lnTo>
                  <a:lnTo>
                    <a:pt x="146" y="561"/>
                  </a:lnTo>
                  <a:lnTo>
                    <a:pt x="123" y="543"/>
                  </a:lnTo>
                  <a:lnTo>
                    <a:pt x="100" y="524"/>
                  </a:lnTo>
                  <a:lnTo>
                    <a:pt x="81" y="501"/>
                  </a:lnTo>
                  <a:lnTo>
                    <a:pt x="63" y="478"/>
                  </a:lnTo>
                  <a:lnTo>
                    <a:pt x="48" y="453"/>
                  </a:lnTo>
                  <a:lnTo>
                    <a:pt x="34" y="426"/>
                  </a:lnTo>
                  <a:lnTo>
                    <a:pt x="25" y="399"/>
                  </a:lnTo>
                  <a:lnTo>
                    <a:pt x="17" y="371"/>
                  </a:lnTo>
                  <a:lnTo>
                    <a:pt x="13" y="340"/>
                  </a:lnTo>
                  <a:lnTo>
                    <a:pt x="11" y="309"/>
                  </a:lnTo>
                  <a:lnTo>
                    <a:pt x="13" y="279"/>
                  </a:lnTo>
                  <a:lnTo>
                    <a:pt x="17" y="248"/>
                  </a:lnTo>
                  <a:lnTo>
                    <a:pt x="25" y="219"/>
                  </a:lnTo>
                  <a:lnTo>
                    <a:pt x="34" y="190"/>
                  </a:lnTo>
                  <a:lnTo>
                    <a:pt x="48" y="163"/>
                  </a:lnTo>
                  <a:lnTo>
                    <a:pt x="63" y="138"/>
                  </a:lnTo>
                  <a:lnTo>
                    <a:pt x="81" y="115"/>
                  </a:lnTo>
                  <a:lnTo>
                    <a:pt x="100" y="94"/>
                  </a:lnTo>
                  <a:lnTo>
                    <a:pt x="123" y="75"/>
                  </a:lnTo>
                  <a:lnTo>
                    <a:pt x="146" y="58"/>
                  </a:lnTo>
                  <a:lnTo>
                    <a:pt x="171" y="43"/>
                  </a:lnTo>
                  <a:lnTo>
                    <a:pt x="198" y="29"/>
                  </a:lnTo>
                  <a:lnTo>
                    <a:pt x="224" y="20"/>
                  </a:lnTo>
                  <a:lnTo>
                    <a:pt x="253" y="12"/>
                  </a:lnTo>
                  <a:lnTo>
                    <a:pt x="253" y="10"/>
                  </a:lnTo>
                  <a:lnTo>
                    <a:pt x="253" y="8"/>
                  </a:lnTo>
                  <a:lnTo>
                    <a:pt x="255" y="8"/>
                  </a:lnTo>
                  <a:lnTo>
                    <a:pt x="255" y="6"/>
                  </a:lnTo>
                  <a:lnTo>
                    <a:pt x="255" y="4"/>
                  </a:lnTo>
                  <a:lnTo>
                    <a:pt x="255" y="2"/>
                  </a:lnTo>
                  <a:lnTo>
                    <a:pt x="255" y="0"/>
                  </a:lnTo>
                  <a:close/>
                </a:path>
              </a:pathLst>
            </a:custGeom>
            <a:solidFill>
              <a:srgbClr val="C5E7FF"/>
            </a:solidFill>
            <a:ln w="9525">
              <a:noFill/>
              <a:round/>
            </a:ln>
          </p:spPr>
          <p:txBody>
            <a:bodyPr/>
            <a:lstStyle/>
            <a:p>
              <a:endParaRPr lang="en-US"/>
            </a:p>
          </p:txBody>
        </p:sp>
        <p:sp>
          <p:nvSpPr>
            <p:cNvPr id="21770" name="Freeform 471"/>
            <p:cNvSpPr/>
            <p:nvPr/>
          </p:nvSpPr>
          <p:spPr bwMode="auto">
            <a:xfrm>
              <a:off x="5202767" y="3097192"/>
              <a:ext cx="368300" cy="965200"/>
            </a:xfrm>
            <a:custGeom>
              <a:avLst/>
              <a:gdLst>
                <a:gd name="T0" fmla="*/ 392112 w 261"/>
                <a:gd name="T1" fmla="*/ 0 h 608"/>
                <a:gd name="T2" fmla="*/ 298450 w 261"/>
                <a:gd name="T3" fmla="*/ 30163 h 608"/>
                <a:gd name="T4" fmla="*/ 215900 w 261"/>
                <a:gd name="T5" fmla="*/ 73025 h 608"/>
                <a:gd name="T6" fmla="*/ 142875 w 261"/>
                <a:gd name="T7" fmla="*/ 134937 h 608"/>
                <a:gd name="T8" fmla="*/ 84137 w 261"/>
                <a:gd name="T9" fmla="*/ 207963 h 608"/>
                <a:gd name="T10" fmla="*/ 39687 w 261"/>
                <a:gd name="T11" fmla="*/ 288925 h 608"/>
                <a:gd name="T12" fmla="*/ 11112 w 261"/>
                <a:gd name="T13" fmla="*/ 381000 h 608"/>
                <a:gd name="T14" fmla="*/ 0 w 261"/>
                <a:gd name="T15" fmla="*/ 481013 h 608"/>
                <a:gd name="T16" fmla="*/ 11112 w 261"/>
                <a:gd name="T17" fmla="*/ 579437 h 608"/>
                <a:gd name="T18" fmla="*/ 39687 w 261"/>
                <a:gd name="T19" fmla="*/ 669925 h 608"/>
                <a:gd name="T20" fmla="*/ 84137 w 261"/>
                <a:gd name="T21" fmla="*/ 755650 h 608"/>
                <a:gd name="T22" fmla="*/ 142875 w 261"/>
                <a:gd name="T23" fmla="*/ 828675 h 608"/>
                <a:gd name="T24" fmla="*/ 215900 w 261"/>
                <a:gd name="T25" fmla="*/ 885825 h 608"/>
                <a:gd name="T26" fmla="*/ 298450 w 261"/>
                <a:gd name="T27" fmla="*/ 931863 h 608"/>
                <a:gd name="T28" fmla="*/ 392112 w 261"/>
                <a:gd name="T29" fmla="*/ 958850 h 608"/>
                <a:gd name="T30" fmla="*/ 414337 w 261"/>
                <a:gd name="T31" fmla="*/ 962025 h 608"/>
                <a:gd name="T32" fmla="*/ 414337 w 261"/>
                <a:gd name="T33" fmla="*/ 957263 h 608"/>
                <a:gd name="T34" fmla="*/ 411162 w 261"/>
                <a:gd name="T35" fmla="*/ 954088 h 608"/>
                <a:gd name="T36" fmla="*/ 411162 w 261"/>
                <a:gd name="T37" fmla="*/ 947738 h 608"/>
                <a:gd name="T38" fmla="*/ 395287 w 261"/>
                <a:gd name="T39" fmla="*/ 944563 h 608"/>
                <a:gd name="T40" fmla="*/ 307975 w 261"/>
                <a:gd name="T41" fmla="*/ 917575 h 608"/>
                <a:gd name="T42" fmla="*/ 225425 w 261"/>
                <a:gd name="T43" fmla="*/ 874713 h 608"/>
                <a:gd name="T44" fmla="*/ 155575 w 261"/>
                <a:gd name="T45" fmla="*/ 815975 h 608"/>
                <a:gd name="T46" fmla="*/ 96837 w 261"/>
                <a:gd name="T47" fmla="*/ 746125 h 608"/>
                <a:gd name="T48" fmla="*/ 53975 w 261"/>
                <a:gd name="T49" fmla="*/ 663575 h 608"/>
                <a:gd name="T50" fmla="*/ 26987 w 261"/>
                <a:gd name="T51" fmla="*/ 576262 h 608"/>
                <a:gd name="T52" fmla="*/ 17462 w 261"/>
                <a:gd name="T53" fmla="*/ 481013 h 608"/>
                <a:gd name="T54" fmla="*/ 26987 w 261"/>
                <a:gd name="T55" fmla="*/ 384175 h 608"/>
                <a:gd name="T56" fmla="*/ 53975 w 261"/>
                <a:gd name="T57" fmla="*/ 295275 h 608"/>
                <a:gd name="T58" fmla="*/ 96837 w 261"/>
                <a:gd name="T59" fmla="*/ 215900 h 608"/>
                <a:gd name="T60" fmla="*/ 155575 w 261"/>
                <a:gd name="T61" fmla="*/ 146050 h 608"/>
                <a:gd name="T62" fmla="*/ 225425 w 261"/>
                <a:gd name="T63" fmla="*/ 88900 h 608"/>
                <a:gd name="T64" fmla="*/ 307975 w 261"/>
                <a:gd name="T65" fmla="*/ 46037 h 608"/>
                <a:gd name="T66" fmla="*/ 392112 w 261"/>
                <a:gd name="T67" fmla="*/ 19050 h 608"/>
                <a:gd name="T68" fmla="*/ 392112 w 261"/>
                <a:gd name="T69" fmla="*/ 12700 h 608"/>
                <a:gd name="T70" fmla="*/ 392112 w 261"/>
                <a:gd name="T71" fmla="*/ 9525 h 608"/>
                <a:gd name="T72" fmla="*/ 392112 w 261"/>
                <a:gd name="T73" fmla="*/ 3175 h 608"/>
                <a:gd name="T74" fmla="*/ 395287 w 261"/>
                <a:gd name="T75" fmla="*/ 0 h 60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61"/>
                <a:gd name="T115" fmla="*/ 0 h 608"/>
                <a:gd name="T116" fmla="*/ 261 w 261"/>
                <a:gd name="T117" fmla="*/ 608 h 60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61" h="608">
                  <a:moveTo>
                    <a:pt x="249" y="0"/>
                  </a:moveTo>
                  <a:lnTo>
                    <a:pt x="247" y="0"/>
                  </a:lnTo>
                  <a:lnTo>
                    <a:pt x="217" y="8"/>
                  </a:lnTo>
                  <a:lnTo>
                    <a:pt x="188" y="19"/>
                  </a:lnTo>
                  <a:lnTo>
                    <a:pt x="161" y="31"/>
                  </a:lnTo>
                  <a:lnTo>
                    <a:pt x="136" y="46"/>
                  </a:lnTo>
                  <a:lnTo>
                    <a:pt x="113" y="65"/>
                  </a:lnTo>
                  <a:lnTo>
                    <a:pt x="90" y="85"/>
                  </a:lnTo>
                  <a:lnTo>
                    <a:pt x="71" y="106"/>
                  </a:lnTo>
                  <a:lnTo>
                    <a:pt x="53" y="131"/>
                  </a:lnTo>
                  <a:lnTo>
                    <a:pt x="38" y="156"/>
                  </a:lnTo>
                  <a:lnTo>
                    <a:pt x="25" y="182"/>
                  </a:lnTo>
                  <a:lnTo>
                    <a:pt x="13" y="211"/>
                  </a:lnTo>
                  <a:lnTo>
                    <a:pt x="7" y="240"/>
                  </a:lnTo>
                  <a:lnTo>
                    <a:pt x="2" y="271"/>
                  </a:lnTo>
                  <a:lnTo>
                    <a:pt x="0" y="303"/>
                  </a:lnTo>
                  <a:lnTo>
                    <a:pt x="2" y="334"/>
                  </a:lnTo>
                  <a:lnTo>
                    <a:pt x="7" y="365"/>
                  </a:lnTo>
                  <a:lnTo>
                    <a:pt x="13" y="395"/>
                  </a:lnTo>
                  <a:lnTo>
                    <a:pt x="25" y="422"/>
                  </a:lnTo>
                  <a:lnTo>
                    <a:pt x="38" y="449"/>
                  </a:lnTo>
                  <a:lnTo>
                    <a:pt x="53" y="476"/>
                  </a:lnTo>
                  <a:lnTo>
                    <a:pt x="71" y="499"/>
                  </a:lnTo>
                  <a:lnTo>
                    <a:pt x="90" y="522"/>
                  </a:lnTo>
                  <a:lnTo>
                    <a:pt x="113" y="541"/>
                  </a:lnTo>
                  <a:lnTo>
                    <a:pt x="136" y="558"/>
                  </a:lnTo>
                  <a:lnTo>
                    <a:pt x="161" y="574"/>
                  </a:lnTo>
                  <a:lnTo>
                    <a:pt x="188" y="587"/>
                  </a:lnTo>
                  <a:lnTo>
                    <a:pt x="217" y="597"/>
                  </a:lnTo>
                  <a:lnTo>
                    <a:pt x="247" y="604"/>
                  </a:lnTo>
                  <a:lnTo>
                    <a:pt x="261" y="608"/>
                  </a:lnTo>
                  <a:lnTo>
                    <a:pt x="261" y="606"/>
                  </a:lnTo>
                  <a:lnTo>
                    <a:pt x="261" y="604"/>
                  </a:lnTo>
                  <a:lnTo>
                    <a:pt x="261" y="603"/>
                  </a:lnTo>
                  <a:lnTo>
                    <a:pt x="259" y="603"/>
                  </a:lnTo>
                  <a:lnTo>
                    <a:pt x="259" y="601"/>
                  </a:lnTo>
                  <a:lnTo>
                    <a:pt x="259" y="599"/>
                  </a:lnTo>
                  <a:lnTo>
                    <a:pt x="259" y="597"/>
                  </a:lnTo>
                  <a:lnTo>
                    <a:pt x="249" y="595"/>
                  </a:lnTo>
                  <a:lnTo>
                    <a:pt x="220" y="587"/>
                  </a:lnTo>
                  <a:lnTo>
                    <a:pt x="194" y="578"/>
                  </a:lnTo>
                  <a:lnTo>
                    <a:pt x="167" y="564"/>
                  </a:lnTo>
                  <a:lnTo>
                    <a:pt x="142" y="551"/>
                  </a:lnTo>
                  <a:lnTo>
                    <a:pt x="119" y="533"/>
                  </a:lnTo>
                  <a:lnTo>
                    <a:pt x="98" y="514"/>
                  </a:lnTo>
                  <a:lnTo>
                    <a:pt x="78" y="493"/>
                  </a:lnTo>
                  <a:lnTo>
                    <a:pt x="61" y="470"/>
                  </a:lnTo>
                  <a:lnTo>
                    <a:pt x="48" y="445"/>
                  </a:lnTo>
                  <a:lnTo>
                    <a:pt x="34" y="418"/>
                  </a:lnTo>
                  <a:lnTo>
                    <a:pt x="25" y="391"/>
                  </a:lnTo>
                  <a:lnTo>
                    <a:pt x="17" y="363"/>
                  </a:lnTo>
                  <a:lnTo>
                    <a:pt x="13" y="334"/>
                  </a:lnTo>
                  <a:lnTo>
                    <a:pt x="11" y="303"/>
                  </a:lnTo>
                  <a:lnTo>
                    <a:pt x="13" y="273"/>
                  </a:lnTo>
                  <a:lnTo>
                    <a:pt x="17" y="242"/>
                  </a:lnTo>
                  <a:lnTo>
                    <a:pt x="25" y="215"/>
                  </a:lnTo>
                  <a:lnTo>
                    <a:pt x="34" y="186"/>
                  </a:lnTo>
                  <a:lnTo>
                    <a:pt x="48" y="161"/>
                  </a:lnTo>
                  <a:lnTo>
                    <a:pt x="61" y="136"/>
                  </a:lnTo>
                  <a:lnTo>
                    <a:pt x="78" y="113"/>
                  </a:lnTo>
                  <a:lnTo>
                    <a:pt x="98" y="92"/>
                  </a:lnTo>
                  <a:lnTo>
                    <a:pt x="119" y="73"/>
                  </a:lnTo>
                  <a:lnTo>
                    <a:pt x="142" y="56"/>
                  </a:lnTo>
                  <a:lnTo>
                    <a:pt x="167" y="40"/>
                  </a:lnTo>
                  <a:lnTo>
                    <a:pt x="194" y="29"/>
                  </a:lnTo>
                  <a:lnTo>
                    <a:pt x="220" y="17"/>
                  </a:lnTo>
                  <a:lnTo>
                    <a:pt x="247" y="12"/>
                  </a:lnTo>
                  <a:lnTo>
                    <a:pt x="247" y="10"/>
                  </a:lnTo>
                  <a:lnTo>
                    <a:pt x="247" y="8"/>
                  </a:lnTo>
                  <a:lnTo>
                    <a:pt x="247" y="6"/>
                  </a:lnTo>
                  <a:lnTo>
                    <a:pt x="247" y="4"/>
                  </a:lnTo>
                  <a:lnTo>
                    <a:pt x="247" y="2"/>
                  </a:lnTo>
                  <a:lnTo>
                    <a:pt x="249" y="2"/>
                  </a:lnTo>
                  <a:lnTo>
                    <a:pt x="249" y="0"/>
                  </a:lnTo>
                  <a:close/>
                </a:path>
              </a:pathLst>
            </a:custGeom>
            <a:solidFill>
              <a:srgbClr val="C6E8FF"/>
            </a:solidFill>
            <a:ln w="9525">
              <a:noFill/>
              <a:round/>
            </a:ln>
          </p:spPr>
          <p:txBody>
            <a:bodyPr/>
            <a:lstStyle/>
            <a:p>
              <a:endParaRPr lang="en-US"/>
            </a:p>
          </p:txBody>
        </p:sp>
        <p:sp>
          <p:nvSpPr>
            <p:cNvPr id="21771" name="Freeform 472"/>
            <p:cNvSpPr/>
            <p:nvPr/>
          </p:nvSpPr>
          <p:spPr bwMode="auto">
            <a:xfrm>
              <a:off x="5209824" y="3106720"/>
              <a:ext cx="358422" cy="947737"/>
            </a:xfrm>
            <a:custGeom>
              <a:avLst/>
              <a:gdLst>
                <a:gd name="T0" fmla="*/ 338138 w 254"/>
                <a:gd name="T1" fmla="*/ 12700 h 597"/>
                <a:gd name="T2" fmla="*/ 254000 w 254"/>
                <a:gd name="T3" fmla="*/ 49212 h 597"/>
                <a:gd name="T4" fmla="*/ 177800 w 254"/>
                <a:gd name="T5" fmla="*/ 100012 h 597"/>
                <a:gd name="T6" fmla="*/ 111125 w 254"/>
                <a:gd name="T7" fmla="*/ 163512 h 597"/>
                <a:gd name="T8" fmla="*/ 58738 w 254"/>
                <a:gd name="T9" fmla="*/ 239712 h 597"/>
                <a:gd name="T10" fmla="*/ 22225 w 254"/>
                <a:gd name="T11" fmla="*/ 328612 h 597"/>
                <a:gd name="T12" fmla="*/ 3175 w 254"/>
                <a:gd name="T13" fmla="*/ 423862 h 597"/>
                <a:gd name="T14" fmla="*/ 3175 w 254"/>
                <a:gd name="T15" fmla="*/ 520700 h 597"/>
                <a:gd name="T16" fmla="*/ 22225 w 254"/>
                <a:gd name="T17" fmla="*/ 614362 h 597"/>
                <a:gd name="T18" fmla="*/ 58738 w 254"/>
                <a:gd name="T19" fmla="*/ 700087 h 597"/>
                <a:gd name="T20" fmla="*/ 111125 w 254"/>
                <a:gd name="T21" fmla="*/ 776287 h 597"/>
                <a:gd name="T22" fmla="*/ 177800 w 254"/>
                <a:gd name="T23" fmla="*/ 842962 h 597"/>
                <a:gd name="T24" fmla="*/ 254000 w 254"/>
                <a:gd name="T25" fmla="*/ 895350 h 597"/>
                <a:gd name="T26" fmla="*/ 338138 w 254"/>
                <a:gd name="T27" fmla="*/ 931862 h 597"/>
                <a:gd name="T28" fmla="*/ 403225 w 254"/>
                <a:gd name="T29" fmla="*/ 947737 h 597"/>
                <a:gd name="T30" fmla="*/ 403225 w 254"/>
                <a:gd name="T31" fmla="*/ 941387 h 597"/>
                <a:gd name="T32" fmla="*/ 403225 w 254"/>
                <a:gd name="T33" fmla="*/ 938212 h 597"/>
                <a:gd name="T34" fmla="*/ 400050 w 254"/>
                <a:gd name="T35" fmla="*/ 931862 h 597"/>
                <a:gd name="T36" fmla="*/ 400050 w 254"/>
                <a:gd name="T37" fmla="*/ 928687 h 597"/>
                <a:gd name="T38" fmla="*/ 344488 w 254"/>
                <a:gd name="T39" fmla="*/ 912812 h 597"/>
                <a:gd name="T40" fmla="*/ 260350 w 254"/>
                <a:gd name="T41" fmla="*/ 879475 h 597"/>
                <a:gd name="T42" fmla="*/ 187325 w 254"/>
                <a:gd name="T43" fmla="*/ 828675 h 597"/>
                <a:gd name="T44" fmla="*/ 122238 w 254"/>
                <a:gd name="T45" fmla="*/ 766762 h 597"/>
                <a:gd name="T46" fmla="*/ 74613 w 254"/>
                <a:gd name="T47" fmla="*/ 690562 h 597"/>
                <a:gd name="T48" fmla="*/ 36513 w 254"/>
                <a:gd name="T49" fmla="*/ 609600 h 597"/>
                <a:gd name="T50" fmla="*/ 19050 w 254"/>
                <a:gd name="T51" fmla="*/ 517525 h 597"/>
                <a:gd name="T52" fmla="*/ 19050 w 254"/>
                <a:gd name="T53" fmla="*/ 423862 h 597"/>
                <a:gd name="T54" fmla="*/ 36513 w 254"/>
                <a:gd name="T55" fmla="*/ 331787 h 597"/>
                <a:gd name="T56" fmla="*/ 74613 w 254"/>
                <a:gd name="T57" fmla="*/ 249237 h 597"/>
                <a:gd name="T58" fmla="*/ 122238 w 254"/>
                <a:gd name="T59" fmla="*/ 176212 h 597"/>
                <a:gd name="T60" fmla="*/ 187325 w 254"/>
                <a:gd name="T61" fmla="*/ 112712 h 597"/>
                <a:gd name="T62" fmla="*/ 260350 w 254"/>
                <a:gd name="T63" fmla="*/ 63500 h 597"/>
                <a:gd name="T64" fmla="*/ 344488 w 254"/>
                <a:gd name="T65" fmla="*/ 26987 h 597"/>
                <a:gd name="T66" fmla="*/ 381000 w 254"/>
                <a:gd name="T67" fmla="*/ 14287 h 597"/>
                <a:gd name="T68" fmla="*/ 381000 w 254"/>
                <a:gd name="T69" fmla="*/ 12700 h 597"/>
                <a:gd name="T70" fmla="*/ 384175 w 254"/>
                <a:gd name="T71" fmla="*/ 6350 h 597"/>
                <a:gd name="T72" fmla="*/ 384175 w 254"/>
                <a:gd name="T73" fmla="*/ 3175 h 59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54"/>
                <a:gd name="T112" fmla="*/ 0 h 597"/>
                <a:gd name="T113" fmla="*/ 254 w 254"/>
                <a:gd name="T114" fmla="*/ 597 h 59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54" h="597">
                  <a:moveTo>
                    <a:pt x="242" y="0"/>
                  </a:moveTo>
                  <a:lnTo>
                    <a:pt x="213" y="8"/>
                  </a:lnTo>
                  <a:lnTo>
                    <a:pt x="187" y="17"/>
                  </a:lnTo>
                  <a:lnTo>
                    <a:pt x="160" y="31"/>
                  </a:lnTo>
                  <a:lnTo>
                    <a:pt x="135" y="46"/>
                  </a:lnTo>
                  <a:lnTo>
                    <a:pt x="112" y="63"/>
                  </a:lnTo>
                  <a:lnTo>
                    <a:pt x="89" y="82"/>
                  </a:lnTo>
                  <a:lnTo>
                    <a:pt x="70" y="103"/>
                  </a:lnTo>
                  <a:lnTo>
                    <a:pt x="52" y="126"/>
                  </a:lnTo>
                  <a:lnTo>
                    <a:pt x="37" y="151"/>
                  </a:lnTo>
                  <a:lnTo>
                    <a:pt x="23" y="178"/>
                  </a:lnTo>
                  <a:lnTo>
                    <a:pt x="14" y="207"/>
                  </a:lnTo>
                  <a:lnTo>
                    <a:pt x="6" y="236"/>
                  </a:lnTo>
                  <a:lnTo>
                    <a:pt x="2" y="267"/>
                  </a:lnTo>
                  <a:lnTo>
                    <a:pt x="0" y="297"/>
                  </a:lnTo>
                  <a:lnTo>
                    <a:pt x="2" y="328"/>
                  </a:lnTo>
                  <a:lnTo>
                    <a:pt x="6" y="359"/>
                  </a:lnTo>
                  <a:lnTo>
                    <a:pt x="14" y="387"/>
                  </a:lnTo>
                  <a:lnTo>
                    <a:pt x="23" y="414"/>
                  </a:lnTo>
                  <a:lnTo>
                    <a:pt x="37" y="441"/>
                  </a:lnTo>
                  <a:lnTo>
                    <a:pt x="52" y="466"/>
                  </a:lnTo>
                  <a:lnTo>
                    <a:pt x="70" y="489"/>
                  </a:lnTo>
                  <a:lnTo>
                    <a:pt x="89" y="512"/>
                  </a:lnTo>
                  <a:lnTo>
                    <a:pt x="112" y="531"/>
                  </a:lnTo>
                  <a:lnTo>
                    <a:pt x="135" y="549"/>
                  </a:lnTo>
                  <a:lnTo>
                    <a:pt x="160" y="564"/>
                  </a:lnTo>
                  <a:lnTo>
                    <a:pt x="187" y="575"/>
                  </a:lnTo>
                  <a:lnTo>
                    <a:pt x="213" y="587"/>
                  </a:lnTo>
                  <a:lnTo>
                    <a:pt x="242" y="595"/>
                  </a:lnTo>
                  <a:lnTo>
                    <a:pt x="254" y="597"/>
                  </a:lnTo>
                  <a:lnTo>
                    <a:pt x="254" y="595"/>
                  </a:lnTo>
                  <a:lnTo>
                    <a:pt x="254" y="593"/>
                  </a:lnTo>
                  <a:lnTo>
                    <a:pt x="254" y="591"/>
                  </a:lnTo>
                  <a:lnTo>
                    <a:pt x="252" y="589"/>
                  </a:lnTo>
                  <a:lnTo>
                    <a:pt x="252" y="587"/>
                  </a:lnTo>
                  <a:lnTo>
                    <a:pt x="252" y="585"/>
                  </a:lnTo>
                  <a:lnTo>
                    <a:pt x="244" y="583"/>
                  </a:lnTo>
                  <a:lnTo>
                    <a:pt x="217" y="575"/>
                  </a:lnTo>
                  <a:lnTo>
                    <a:pt x="190" y="566"/>
                  </a:lnTo>
                  <a:lnTo>
                    <a:pt x="164" y="554"/>
                  </a:lnTo>
                  <a:lnTo>
                    <a:pt x="141" y="539"/>
                  </a:lnTo>
                  <a:lnTo>
                    <a:pt x="118" y="522"/>
                  </a:lnTo>
                  <a:lnTo>
                    <a:pt x="96" y="504"/>
                  </a:lnTo>
                  <a:lnTo>
                    <a:pt x="77" y="483"/>
                  </a:lnTo>
                  <a:lnTo>
                    <a:pt x="62" y="460"/>
                  </a:lnTo>
                  <a:lnTo>
                    <a:pt x="47" y="435"/>
                  </a:lnTo>
                  <a:lnTo>
                    <a:pt x="35" y="410"/>
                  </a:lnTo>
                  <a:lnTo>
                    <a:pt x="23" y="384"/>
                  </a:lnTo>
                  <a:lnTo>
                    <a:pt x="18" y="357"/>
                  </a:lnTo>
                  <a:lnTo>
                    <a:pt x="12" y="326"/>
                  </a:lnTo>
                  <a:lnTo>
                    <a:pt x="12" y="297"/>
                  </a:lnTo>
                  <a:lnTo>
                    <a:pt x="12" y="267"/>
                  </a:lnTo>
                  <a:lnTo>
                    <a:pt x="18" y="238"/>
                  </a:lnTo>
                  <a:lnTo>
                    <a:pt x="23" y="209"/>
                  </a:lnTo>
                  <a:lnTo>
                    <a:pt x="35" y="182"/>
                  </a:lnTo>
                  <a:lnTo>
                    <a:pt x="47" y="157"/>
                  </a:lnTo>
                  <a:lnTo>
                    <a:pt x="62" y="132"/>
                  </a:lnTo>
                  <a:lnTo>
                    <a:pt x="77" y="111"/>
                  </a:lnTo>
                  <a:lnTo>
                    <a:pt x="96" y="90"/>
                  </a:lnTo>
                  <a:lnTo>
                    <a:pt x="118" y="71"/>
                  </a:lnTo>
                  <a:lnTo>
                    <a:pt x="141" y="54"/>
                  </a:lnTo>
                  <a:lnTo>
                    <a:pt x="164" y="40"/>
                  </a:lnTo>
                  <a:lnTo>
                    <a:pt x="190" y="27"/>
                  </a:lnTo>
                  <a:lnTo>
                    <a:pt x="217" y="17"/>
                  </a:lnTo>
                  <a:lnTo>
                    <a:pt x="240" y="11"/>
                  </a:lnTo>
                  <a:lnTo>
                    <a:pt x="240" y="9"/>
                  </a:lnTo>
                  <a:lnTo>
                    <a:pt x="240" y="8"/>
                  </a:lnTo>
                  <a:lnTo>
                    <a:pt x="242" y="6"/>
                  </a:lnTo>
                  <a:lnTo>
                    <a:pt x="242" y="4"/>
                  </a:lnTo>
                  <a:lnTo>
                    <a:pt x="242" y="2"/>
                  </a:lnTo>
                  <a:lnTo>
                    <a:pt x="242" y="0"/>
                  </a:lnTo>
                  <a:close/>
                </a:path>
              </a:pathLst>
            </a:custGeom>
            <a:solidFill>
              <a:srgbClr val="C7E8FF"/>
            </a:solidFill>
            <a:ln w="9525">
              <a:noFill/>
              <a:round/>
            </a:ln>
          </p:spPr>
          <p:txBody>
            <a:bodyPr/>
            <a:lstStyle/>
            <a:p>
              <a:endParaRPr lang="en-US"/>
            </a:p>
          </p:txBody>
        </p:sp>
        <p:sp>
          <p:nvSpPr>
            <p:cNvPr id="21772" name="Freeform 473"/>
            <p:cNvSpPr/>
            <p:nvPr/>
          </p:nvSpPr>
          <p:spPr bwMode="auto">
            <a:xfrm>
              <a:off x="5218290" y="3116245"/>
              <a:ext cx="349956" cy="928687"/>
            </a:xfrm>
            <a:custGeom>
              <a:avLst/>
              <a:gdLst>
                <a:gd name="T0" fmla="*/ 331788 w 248"/>
                <a:gd name="T1" fmla="*/ 7937 h 585"/>
                <a:gd name="T2" fmla="*/ 247650 w 248"/>
                <a:gd name="T3" fmla="*/ 44450 h 585"/>
                <a:gd name="T4" fmla="*/ 171450 w 248"/>
                <a:gd name="T5" fmla="*/ 96837 h 585"/>
                <a:gd name="T6" fmla="*/ 106363 w 248"/>
                <a:gd name="T7" fmla="*/ 160337 h 585"/>
                <a:gd name="T8" fmla="*/ 58738 w 248"/>
                <a:gd name="T9" fmla="*/ 236537 h 585"/>
                <a:gd name="T10" fmla="*/ 22225 w 248"/>
                <a:gd name="T11" fmla="*/ 322262 h 585"/>
                <a:gd name="T12" fmla="*/ 3175 w 248"/>
                <a:gd name="T13" fmla="*/ 414337 h 585"/>
                <a:gd name="T14" fmla="*/ 3175 w 248"/>
                <a:gd name="T15" fmla="*/ 511175 h 585"/>
                <a:gd name="T16" fmla="*/ 22225 w 248"/>
                <a:gd name="T17" fmla="*/ 601662 h 585"/>
                <a:gd name="T18" fmla="*/ 58738 w 248"/>
                <a:gd name="T19" fmla="*/ 687387 h 585"/>
                <a:gd name="T20" fmla="*/ 106363 w 248"/>
                <a:gd name="T21" fmla="*/ 763587 h 585"/>
                <a:gd name="T22" fmla="*/ 171450 w 248"/>
                <a:gd name="T23" fmla="*/ 827087 h 585"/>
                <a:gd name="T24" fmla="*/ 247650 w 248"/>
                <a:gd name="T25" fmla="*/ 876300 h 585"/>
                <a:gd name="T26" fmla="*/ 331788 w 248"/>
                <a:gd name="T27" fmla="*/ 912812 h 585"/>
                <a:gd name="T28" fmla="*/ 393700 w 248"/>
                <a:gd name="T29" fmla="*/ 928687 h 585"/>
                <a:gd name="T30" fmla="*/ 390525 w 248"/>
                <a:gd name="T31" fmla="*/ 922337 h 585"/>
                <a:gd name="T32" fmla="*/ 390525 w 248"/>
                <a:gd name="T33" fmla="*/ 919162 h 585"/>
                <a:gd name="T34" fmla="*/ 390525 w 248"/>
                <a:gd name="T35" fmla="*/ 912812 h 585"/>
                <a:gd name="T36" fmla="*/ 387350 w 248"/>
                <a:gd name="T37" fmla="*/ 909637 h 585"/>
                <a:gd name="T38" fmla="*/ 338138 w 248"/>
                <a:gd name="T39" fmla="*/ 898525 h 585"/>
                <a:gd name="T40" fmla="*/ 255588 w 248"/>
                <a:gd name="T41" fmla="*/ 862012 h 585"/>
                <a:gd name="T42" fmla="*/ 182563 w 248"/>
                <a:gd name="T43" fmla="*/ 812800 h 585"/>
                <a:gd name="T44" fmla="*/ 122238 w 248"/>
                <a:gd name="T45" fmla="*/ 752474 h 585"/>
                <a:gd name="T46" fmla="*/ 69850 w 248"/>
                <a:gd name="T47" fmla="*/ 677862 h 585"/>
                <a:gd name="T48" fmla="*/ 36513 w 248"/>
                <a:gd name="T49" fmla="*/ 596900 h 585"/>
                <a:gd name="T50" fmla="*/ 19050 w 248"/>
                <a:gd name="T51" fmla="*/ 508000 h 585"/>
                <a:gd name="T52" fmla="*/ 19050 w 248"/>
                <a:gd name="T53" fmla="*/ 414337 h 585"/>
                <a:gd name="T54" fmla="*/ 36513 w 248"/>
                <a:gd name="T55" fmla="*/ 325437 h 585"/>
                <a:gd name="T56" fmla="*/ 69850 w 248"/>
                <a:gd name="T57" fmla="*/ 242887 h 585"/>
                <a:gd name="T58" fmla="*/ 122238 w 248"/>
                <a:gd name="T59" fmla="*/ 169862 h 585"/>
                <a:gd name="T60" fmla="*/ 182563 w 248"/>
                <a:gd name="T61" fmla="*/ 109537 h 585"/>
                <a:gd name="T62" fmla="*/ 255588 w 248"/>
                <a:gd name="T63" fmla="*/ 60325 h 585"/>
                <a:gd name="T64" fmla="*/ 338138 w 248"/>
                <a:gd name="T65" fmla="*/ 26987 h 585"/>
                <a:gd name="T66" fmla="*/ 371475 w 248"/>
                <a:gd name="T67" fmla="*/ 14287 h 585"/>
                <a:gd name="T68" fmla="*/ 371475 w 248"/>
                <a:gd name="T69" fmla="*/ 11112 h 585"/>
                <a:gd name="T70" fmla="*/ 371475 w 248"/>
                <a:gd name="T71" fmla="*/ 4762 h 585"/>
                <a:gd name="T72" fmla="*/ 371475 w 248"/>
                <a:gd name="T73" fmla="*/ 3175 h 5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8"/>
                <a:gd name="T112" fmla="*/ 0 h 585"/>
                <a:gd name="T113" fmla="*/ 248 w 248"/>
                <a:gd name="T114" fmla="*/ 585 h 5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8" h="585">
                  <a:moveTo>
                    <a:pt x="236" y="0"/>
                  </a:moveTo>
                  <a:lnTo>
                    <a:pt x="209" y="5"/>
                  </a:lnTo>
                  <a:lnTo>
                    <a:pt x="183" y="17"/>
                  </a:lnTo>
                  <a:lnTo>
                    <a:pt x="156" y="28"/>
                  </a:lnTo>
                  <a:lnTo>
                    <a:pt x="131" y="44"/>
                  </a:lnTo>
                  <a:lnTo>
                    <a:pt x="108" y="61"/>
                  </a:lnTo>
                  <a:lnTo>
                    <a:pt x="87" y="80"/>
                  </a:lnTo>
                  <a:lnTo>
                    <a:pt x="67" y="101"/>
                  </a:lnTo>
                  <a:lnTo>
                    <a:pt x="50" y="124"/>
                  </a:lnTo>
                  <a:lnTo>
                    <a:pt x="37" y="149"/>
                  </a:lnTo>
                  <a:lnTo>
                    <a:pt x="23" y="174"/>
                  </a:lnTo>
                  <a:lnTo>
                    <a:pt x="14" y="203"/>
                  </a:lnTo>
                  <a:lnTo>
                    <a:pt x="6" y="230"/>
                  </a:lnTo>
                  <a:lnTo>
                    <a:pt x="2" y="261"/>
                  </a:lnTo>
                  <a:lnTo>
                    <a:pt x="0" y="291"/>
                  </a:lnTo>
                  <a:lnTo>
                    <a:pt x="2" y="322"/>
                  </a:lnTo>
                  <a:lnTo>
                    <a:pt x="6" y="351"/>
                  </a:lnTo>
                  <a:lnTo>
                    <a:pt x="14" y="379"/>
                  </a:lnTo>
                  <a:lnTo>
                    <a:pt x="23" y="406"/>
                  </a:lnTo>
                  <a:lnTo>
                    <a:pt x="37" y="433"/>
                  </a:lnTo>
                  <a:lnTo>
                    <a:pt x="50" y="458"/>
                  </a:lnTo>
                  <a:lnTo>
                    <a:pt x="67" y="481"/>
                  </a:lnTo>
                  <a:lnTo>
                    <a:pt x="87" y="502"/>
                  </a:lnTo>
                  <a:lnTo>
                    <a:pt x="108" y="521"/>
                  </a:lnTo>
                  <a:lnTo>
                    <a:pt x="131" y="539"/>
                  </a:lnTo>
                  <a:lnTo>
                    <a:pt x="156" y="552"/>
                  </a:lnTo>
                  <a:lnTo>
                    <a:pt x="183" y="566"/>
                  </a:lnTo>
                  <a:lnTo>
                    <a:pt x="209" y="575"/>
                  </a:lnTo>
                  <a:lnTo>
                    <a:pt x="238" y="583"/>
                  </a:lnTo>
                  <a:lnTo>
                    <a:pt x="248" y="585"/>
                  </a:lnTo>
                  <a:lnTo>
                    <a:pt x="246" y="583"/>
                  </a:lnTo>
                  <a:lnTo>
                    <a:pt x="246" y="581"/>
                  </a:lnTo>
                  <a:lnTo>
                    <a:pt x="246" y="579"/>
                  </a:lnTo>
                  <a:lnTo>
                    <a:pt x="246" y="577"/>
                  </a:lnTo>
                  <a:lnTo>
                    <a:pt x="246" y="575"/>
                  </a:lnTo>
                  <a:lnTo>
                    <a:pt x="244" y="575"/>
                  </a:lnTo>
                  <a:lnTo>
                    <a:pt x="244" y="573"/>
                  </a:lnTo>
                  <a:lnTo>
                    <a:pt x="240" y="573"/>
                  </a:lnTo>
                  <a:lnTo>
                    <a:pt x="213" y="566"/>
                  </a:lnTo>
                  <a:lnTo>
                    <a:pt x="186" y="556"/>
                  </a:lnTo>
                  <a:lnTo>
                    <a:pt x="161" y="543"/>
                  </a:lnTo>
                  <a:lnTo>
                    <a:pt x="136" y="529"/>
                  </a:lnTo>
                  <a:lnTo>
                    <a:pt x="115" y="512"/>
                  </a:lnTo>
                  <a:lnTo>
                    <a:pt x="94" y="495"/>
                  </a:lnTo>
                  <a:lnTo>
                    <a:pt x="77" y="474"/>
                  </a:lnTo>
                  <a:lnTo>
                    <a:pt x="60" y="452"/>
                  </a:lnTo>
                  <a:lnTo>
                    <a:pt x="44" y="427"/>
                  </a:lnTo>
                  <a:lnTo>
                    <a:pt x="33" y="403"/>
                  </a:lnTo>
                  <a:lnTo>
                    <a:pt x="23" y="376"/>
                  </a:lnTo>
                  <a:lnTo>
                    <a:pt x="16" y="349"/>
                  </a:lnTo>
                  <a:lnTo>
                    <a:pt x="12" y="320"/>
                  </a:lnTo>
                  <a:lnTo>
                    <a:pt x="10" y="291"/>
                  </a:lnTo>
                  <a:lnTo>
                    <a:pt x="12" y="261"/>
                  </a:lnTo>
                  <a:lnTo>
                    <a:pt x="16" y="234"/>
                  </a:lnTo>
                  <a:lnTo>
                    <a:pt x="23" y="205"/>
                  </a:lnTo>
                  <a:lnTo>
                    <a:pt x="33" y="178"/>
                  </a:lnTo>
                  <a:lnTo>
                    <a:pt x="44" y="153"/>
                  </a:lnTo>
                  <a:lnTo>
                    <a:pt x="60" y="130"/>
                  </a:lnTo>
                  <a:lnTo>
                    <a:pt x="77" y="107"/>
                  </a:lnTo>
                  <a:lnTo>
                    <a:pt x="94" y="88"/>
                  </a:lnTo>
                  <a:lnTo>
                    <a:pt x="115" y="69"/>
                  </a:lnTo>
                  <a:lnTo>
                    <a:pt x="136" y="53"/>
                  </a:lnTo>
                  <a:lnTo>
                    <a:pt x="161" y="38"/>
                  </a:lnTo>
                  <a:lnTo>
                    <a:pt x="186" y="26"/>
                  </a:lnTo>
                  <a:lnTo>
                    <a:pt x="213" y="17"/>
                  </a:lnTo>
                  <a:lnTo>
                    <a:pt x="232" y="11"/>
                  </a:lnTo>
                  <a:lnTo>
                    <a:pt x="234" y="9"/>
                  </a:lnTo>
                  <a:lnTo>
                    <a:pt x="234" y="7"/>
                  </a:lnTo>
                  <a:lnTo>
                    <a:pt x="234" y="5"/>
                  </a:lnTo>
                  <a:lnTo>
                    <a:pt x="234" y="3"/>
                  </a:lnTo>
                  <a:lnTo>
                    <a:pt x="234" y="2"/>
                  </a:lnTo>
                  <a:lnTo>
                    <a:pt x="236" y="0"/>
                  </a:lnTo>
                  <a:close/>
                </a:path>
              </a:pathLst>
            </a:custGeom>
            <a:solidFill>
              <a:srgbClr val="C8E9FF"/>
            </a:solidFill>
            <a:ln w="9525">
              <a:noFill/>
              <a:round/>
            </a:ln>
          </p:spPr>
          <p:txBody>
            <a:bodyPr/>
            <a:lstStyle/>
            <a:p>
              <a:endParaRPr lang="en-US"/>
            </a:p>
          </p:txBody>
        </p:sp>
        <p:sp>
          <p:nvSpPr>
            <p:cNvPr id="21773" name="Freeform 474"/>
            <p:cNvSpPr/>
            <p:nvPr/>
          </p:nvSpPr>
          <p:spPr bwMode="auto">
            <a:xfrm>
              <a:off x="5226755" y="3124182"/>
              <a:ext cx="338667" cy="911225"/>
            </a:xfrm>
            <a:custGeom>
              <a:avLst/>
              <a:gdLst>
                <a:gd name="T0" fmla="*/ 325438 w 240"/>
                <a:gd name="T1" fmla="*/ 9525 h 574"/>
                <a:gd name="T2" fmla="*/ 241300 w 240"/>
                <a:gd name="T3" fmla="*/ 46037 h 574"/>
                <a:gd name="T4" fmla="*/ 168275 w 240"/>
                <a:gd name="T5" fmla="*/ 95250 h 574"/>
                <a:gd name="T6" fmla="*/ 103188 w 240"/>
                <a:gd name="T7" fmla="*/ 158750 h 574"/>
                <a:gd name="T8" fmla="*/ 55563 w 240"/>
                <a:gd name="T9" fmla="*/ 231775 h 574"/>
                <a:gd name="T10" fmla="*/ 17463 w 240"/>
                <a:gd name="T11" fmla="*/ 314325 h 574"/>
                <a:gd name="T12" fmla="*/ 0 w 240"/>
                <a:gd name="T13" fmla="*/ 406400 h 574"/>
                <a:gd name="T14" fmla="*/ 0 w 240"/>
                <a:gd name="T15" fmla="*/ 500062 h 574"/>
                <a:gd name="T16" fmla="*/ 17463 w 240"/>
                <a:gd name="T17" fmla="*/ 592137 h 574"/>
                <a:gd name="T18" fmla="*/ 55563 w 240"/>
                <a:gd name="T19" fmla="*/ 673100 h 574"/>
                <a:gd name="T20" fmla="*/ 103188 w 240"/>
                <a:gd name="T21" fmla="*/ 749300 h 574"/>
                <a:gd name="T22" fmla="*/ 168275 w 240"/>
                <a:gd name="T23" fmla="*/ 811212 h 574"/>
                <a:gd name="T24" fmla="*/ 241300 w 240"/>
                <a:gd name="T25" fmla="*/ 862013 h 574"/>
                <a:gd name="T26" fmla="*/ 325438 w 240"/>
                <a:gd name="T27" fmla="*/ 895350 h 574"/>
                <a:gd name="T28" fmla="*/ 381000 w 240"/>
                <a:gd name="T29" fmla="*/ 911225 h 574"/>
                <a:gd name="T30" fmla="*/ 381000 w 240"/>
                <a:gd name="T31" fmla="*/ 904875 h 574"/>
                <a:gd name="T32" fmla="*/ 377825 w 240"/>
                <a:gd name="T33" fmla="*/ 901700 h 574"/>
                <a:gd name="T34" fmla="*/ 377825 w 240"/>
                <a:gd name="T35" fmla="*/ 895350 h 574"/>
                <a:gd name="T36" fmla="*/ 377825 w 240"/>
                <a:gd name="T37" fmla="*/ 893763 h 574"/>
                <a:gd name="T38" fmla="*/ 328613 w 240"/>
                <a:gd name="T39" fmla="*/ 881063 h 574"/>
                <a:gd name="T40" fmla="*/ 249238 w 240"/>
                <a:gd name="T41" fmla="*/ 847725 h 574"/>
                <a:gd name="T42" fmla="*/ 179388 w 240"/>
                <a:gd name="T43" fmla="*/ 798512 h 574"/>
                <a:gd name="T44" fmla="*/ 119063 w 240"/>
                <a:gd name="T45" fmla="*/ 738187 h 574"/>
                <a:gd name="T46" fmla="*/ 69850 w 240"/>
                <a:gd name="T47" fmla="*/ 668337 h 574"/>
                <a:gd name="T48" fmla="*/ 36513 w 240"/>
                <a:gd name="T49" fmla="*/ 585787 h 574"/>
                <a:gd name="T50" fmla="*/ 17463 w 240"/>
                <a:gd name="T51" fmla="*/ 500062 h 574"/>
                <a:gd name="T52" fmla="*/ 17463 w 240"/>
                <a:gd name="T53" fmla="*/ 407988 h 574"/>
                <a:gd name="T54" fmla="*/ 36513 w 240"/>
                <a:gd name="T55" fmla="*/ 320675 h 574"/>
                <a:gd name="T56" fmla="*/ 69850 w 240"/>
                <a:gd name="T57" fmla="*/ 241300 h 574"/>
                <a:gd name="T58" fmla="*/ 119063 w 240"/>
                <a:gd name="T59" fmla="*/ 168275 h 574"/>
                <a:gd name="T60" fmla="*/ 179388 w 240"/>
                <a:gd name="T61" fmla="*/ 107950 h 574"/>
                <a:gd name="T62" fmla="*/ 249238 w 240"/>
                <a:gd name="T63" fmla="*/ 58737 h 574"/>
                <a:gd name="T64" fmla="*/ 328613 w 240"/>
                <a:gd name="T65" fmla="*/ 25400 h 574"/>
                <a:gd name="T66" fmla="*/ 358775 w 240"/>
                <a:gd name="T67" fmla="*/ 15875 h 574"/>
                <a:gd name="T68" fmla="*/ 358775 w 240"/>
                <a:gd name="T69" fmla="*/ 12700 h 574"/>
                <a:gd name="T70" fmla="*/ 361950 w 240"/>
                <a:gd name="T71" fmla="*/ 6350 h 574"/>
                <a:gd name="T72" fmla="*/ 361950 w 240"/>
                <a:gd name="T73" fmla="*/ 3175 h 57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0"/>
                <a:gd name="T112" fmla="*/ 0 h 574"/>
                <a:gd name="T113" fmla="*/ 240 w 240"/>
                <a:gd name="T114" fmla="*/ 574 h 57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0" h="574">
                  <a:moveTo>
                    <a:pt x="228" y="0"/>
                  </a:moveTo>
                  <a:lnTo>
                    <a:pt x="205" y="6"/>
                  </a:lnTo>
                  <a:lnTo>
                    <a:pt x="178" y="16"/>
                  </a:lnTo>
                  <a:lnTo>
                    <a:pt x="152" y="29"/>
                  </a:lnTo>
                  <a:lnTo>
                    <a:pt x="129" y="43"/>
                  </a:lnTo>
                  <a:lnTo>
                    <a:pt x="106" y="60"/>
                  </a:lnTo>
                  <a:lnTo>
                    <a:pt x="84" y="79"/>
                  </a:lnTo>
                  <a:lnTo>
                    <a:pt x="65" y="100"/>
                  </a:lnTo>
                  <a:lnTo>
                    <a:pt x="50" y="121"/>
                  </a:lnTo>
                  <a:lnTo>
                    <a:pt x="35" y="146"/>
                  </a:lnTo>
                  <a:lnTo>
                    <a:pt x="23" y="171"/>
                  </a:lnTo>
                  <a:lnTo>
                    <a:pt x="11" y="198"/>
                  </a:lnTo>
                  <a:lnTo>
                    <a:pt x="6" y="227"/>
                  </a:lnTo>
                  <a:lnTo>
                    <a:pt x="0" y="256"/>
                  </a:lnTo>
                  <a:lnTo>
                    <a:pt x="0" y="286"/>
                  </a:lnTo>
                  <a:lnTo>
                    <a:pt x="0" y="315"/>
                  </a:lnTo>
                  <a:lnTo>
                    <a:pt x="6" y="346"/>
                  </a:lnTo>
                  <a:lnTo>
                    <a:pt x="11" y="373"/>
                  </a:lnTo>
                  <a:lnTo>
                    <a:pt x="23" y="399"/>
                  </a:lnTo>
                  <a:lnTo>
                    <a:pt x="35" y="424"/>
                  </a:lnTo>
                  <a:lnTo>
                    <a:pt x="50" y="449"/>
                  </a:lnTo>
                  <a:lnTo>
                    <a:pt x="65" y="472"/>
                  </a:lnTo>
                  <a:lnTo>
                    <a:pt x="84" y="493"/>
                  </a:lnTo>
                  <a:lnTo>
                    <a:pt x="106" y="511"/>
                  </a:lnTo>
                  <a:lnTo>
                    <a:pt x="129" y="528"/>
                  </a:lnTo>
                  <a:lnTo>
                    <a:pt x="152" y="543"/>
                  </a:lnTo>
                  <a:lnTo>
                    <a:pt x="178" y="555"/>
                  </a:lnTo>
                  <a:lnTo>
                    <a:pt x="205" y="564"/>
                  </a:lnTo>
                  <a:lnTo>
                    <a:pt x="232" y="572"/>
                  </a:lnTo>
                  <a:lnTo>
                    <a:pt x="240" y="574"/>
                  </a:lnTo>
                  <a:lnTo>
                    <a:pt x="240" y="572"/>
                  </a:lnTo>
                  <a:lnTo>
                    <a:pt x="240" y="570"/>
                  </a:lnTo>
                  <a:lnTo>
                    <a:pt x="238" y="570"/>
                  </a:lnTo>
                  <a:lnTo>
                    <a:pt x="238" y="568"/>
                  </a:lnTo>
                  <a:lnTo>
                    <a:pt x="238" y="566"/>
                  </a:lnTo>
                  <a:lnTo>
                    <a:pt x="238" y="564"/>
                  </a:lnTo>
                  <a:lnTo>
                    <a:pt x="238" y="563"/>
                  </a:lnTo>
                  <a:lnTo>
                    <a:pt x="234" y="563"/>
                  </a:lnTo>
                  <a:lnTo>
                    <a:pt x="207" y="555"/>
                  </a:lnTo>
                  <a:lnTo>
                    <a:pt x="182" y="545"/>
                  </a:lnTo>
                  <a:lnTo>
                    <a:pt x="157" y="534"/>
                  </a:lnTo>
                  <a:lnTo>
                    <a:pt x="134" y="520"/>
                  </a:lnTo>
                  <a:lnTo>
                    <a:pt x="113" y="503"/>
                  </a:lnTo>
                  <a:lnTo>
                    <a:pt x="92" y="486"/>
                  </a:lnTo>
                  <a:lnTo>
                    <a:pt x="75" y="465"/>
                  </a:lnTo>
                  <a:lnTo>
                    <a:pt x="58" y="444"/>
                  </a:lnTo>
                  <a:lnTo>
                    <a:pt x="44" y="421"/>
                  </a:lnTo>
                  <a:lnTo>
                    <a:pt x="33" y="396"/>
                  </a:lnTo>
                  <a:lnTo>
                    <a:pt x="23" y="369"/>
                  </a:lnTo>
                  <a:lnTo>
                    <a:pt x="15" y="342"/>
                  </a:lnTo>
                  <a:lnTo>
                    <a:pt x="11" y="315"/>
                  </a:lnTo>
                  <a:lnTo>
                    <a:pt x="10" y="286"/>
                  </a:lnTo>
                  <a:lnTo>
                    <a:pt x="11" y="257"/>
                  </a:lnTo>
                  <a:lnTo>
                    <a:pt x="15" y="229"/>
                  </a:lnTo>
                  <a:lnTo>
                    <a:pt x="23" y="202"/>
                  </a:lnTo>
                  <a:lnTo>
                    <a:pt x="33" y="177"/>
                  </a:lnTo>
                  <a:lnTo>
                    <a:pt x="44" y="152"/>
                  </a:lnTo>
                  <a:lnTo>
                    <a:pt x="58" y="129"/>
                  </a:lnTo>
                  <a:lnTo>
                    <a:pt x="75" y="106"/>
                  </a:lnTo>
                  <a:lnTo>
                    <a:pt x="92" y="87"/>
                  </a:lnTo>
                  <a:lnTo>
                    <a:pt x="113" y="68"/>
                  </a:lnTo>
                  <a:lnTo>
                    <a:pt x="134" y="52"/>
                  </a:lnTo>
                  <a:lnTo>
                    <a:pt x="157" y="37"/>
                  </a:lnTo>
                  <a:lnTo>
                    <a:pt x="182" y="25"/>
                  </a:lnTo>
                  <a:lnTo>
                    <a:pt x="207" y="16"/>
                  </a:lnTo>
                  <a:lnTo>
                    <a:pt x="226" y="12"/>
                  </a:lnTo>
                  <a:lnTo>
                    <a:pt x="226" y="10"/>
                  </a:lnTo>
                  <a:lnTo>
                    <a:pt x="226" y="8"/>
                  </a:lnTo>
                  <a:lnTo>
                    <a:pt x="226" y="6"/>
                  </a:lnTo>
                  <a:lnTo>
                    <a:pt x="228" y="4"/>
                  </a:lnTo>
                  <a:lnTo>
                    <a:pt x="228" y="2"/>
                  </a:lnTo>
                  <a:lnTo>
                    <a:pt x="228" y="0"/>
                  </a:lnTo>
                  <a:close/>
                </a:path>
              </a:pathLst>
            </a:custGeom>
            <a:solidFill>
              <a:srgbClr val="C9E9FF"/>
            </a:solidFill>
            <a:ln w="9525">
              <a:noFill/>
              <a:round/>
            </a:ln>
          </p:spPr>
          <p:txBody>
            <a:bodyPr/>
            <a:lstStyle/>
            <a:p>
              <a:endParaRPr lang="en-US"/>
            </a:p>
          </p:txBody>
        </p:sp>
        <p:sp>
          <p:nvSpPr>
            <p:cNvPr id="21774" name="Freeform 475"/>
            <p:cNvSpPr/>
            <p:nvPr/>
          </p:nvSpPr>
          <p:spPr bwMode="auto">
            <a:xfrm>
              <a:off x="5232400" y="3133707"/>
              <a:ext cx="330200" cy="892175"/>
            </a:xfrm>
            <a:custGeom>
              <a:avLst/>
              <a:gdLst>
                <a:gd name="T0" fmla="*/ 322263 w 234"/>
                <a:gd name="T1" fmla="*/ 9525 h 562"/>
                <a:gd name="T2" fmla="*/ 239713 w 234"/>
                <a:gd name="T3" fmla="*/ 42862 h 562"/>
                <a:gd name="T4" fmla="*/ 166688 w 234"/>
                <a:gd name="T5" fmla="*/ 92075 h 562"/>
                <a:gd name="T6" fmla="*/ 106363 w 234"/>
                <a:gd name="T7" fmla="*/ 152400 h 562"/>
                <a:gd name="T8" fmla="*/ 53975 w 234"/>
                <a:gd name="T9" fmla="*/ 225425 h 562"/>
                <a:gd name="T10" fmla="*/ 20638 w 234"/>
                <a:gd name="T11" fmla="*/ 307975 h 562"/>
                <a:gd name="T12" fmla="*/ 3175 w 234"/>
                <a:gd name="T13" fmla="*/ 396875 h 562"/>
                <a:gd name="T14" fmla="*/ 3175 w 234"/>
                <a:gd name="T15" fmla="*/ 490537 h 562"/>
                <a:gd name="T16" fmla="*/ 20638 w 234"/>
                <a:gd name="T17" fmla="*/ 579437 h 562"/>
                <a:gd name="T18" fmla="*/ 53975 w 234"/>
                <a:gd name="T19" fmla="*/ 660400 h 562"/>
                <a:gd name="T20" fmla="*/ 106363 w 234"/>
                <a:gd name="T21" fmla="*/ 735012 h 562"/>
                <a:gd name="T22" fmla="*/ 166688 w 234"/>
                <a:gd name="T23" fmla="*/ 795337 h 562"/>
                <a:gd name="T24" fmla="*/ 239713 w 234"/>
                <a:gd name="T25" fmla="*/ 844550 h 562"/>
                <a:gd name="T26" fmla="*/ 322263 w 234"/>
                <a:gd name="T27" fmla="*/ 881063 h 562"/>
                <a:gd name="T28" fmla="*/ 371475 w 234"/>
                <a:gd name="T29" fmla="*/ 892175 h 562"/>
                <a:gd name="T30" fmla="*/ 371475 w 234"/>
                <a:gd name="T31" fmla="*/ 885825 h 562"/>
                <a:gd name="T32" fmla="*/ 371475 w 234"/>
                <a:gd name="T33" fmla="*/ 884238 h 562"/>
                <a:gd name="T34" fmla="*/ 368300 w 234"/>
                <a:gd name="T35" fmla="*/ 881063 h 562"/>
                <a:gd name="T36" fmla="*/ 368300 w 234"/>
                <a:gd name="T37" fmla="*/ 874713 h 562"/>
                <a:gd name="T38" fmla="*/ 285750 w 234"/>
                <a:gd name="T39" fmla="*/ 849313 h 562"/>
                <a:gd name="T40" fmla="*/ 209550 w 234"/>
                <a:gd name="T41" fmla="*/ 808037 h 562"/>
                <a:gd name="T42" fmla="*/ 146050 w 234"/>
                <a:gd name="T43" fmla="*/ 755650 h 562"/>
                <a:gd name="T44" fmla="*/ 93662 w 234"/>
                <a:gd name="T45" fmla="*/ 688975 h 562"/>
                <a:gd name="T46" fmla="*/ 50800 w 234"/>
                <a:gd name="T47" fmla="*/ 615950 h 562"/>
                <a:gd name="T48" fmla="*/ 26988 w 234"/>
                <a:gd name="T49" fmla="*/ 533400 h 562"/>
                <a:gd name="T50" fmla="*/ 17463 w 234"/>
                <a:gd name="T51" fmla="*/ 444500 h 562"/>
                <a:gd name="T52" fmla="*/ 26988 w 234"/>
                <a:gd name="T53" fmla="*/ 357187 h 562"/>
                <a:gd name="T54" fmla="*/ 50800 w 234"/>
                <a:gd name="T55" fmla="*/ 274637 h 562"/>
                <a:gd name="T56" fmla="*/ 93662 w 234"/>
                <a:gd name="T57" fmla="*/ 198437 h 562"/>
                <a:gd name="T58" fmla="*/ 146050 w 234"/>
                <a:gd name="T59" fmla="*/ 134937 h 562"/>
                <a:gd name="T60" fmla="*/ 209550 w 234"/>
                <a:gd name="T61" fmla="*/ 79375 h 562"/>
                <a:gd name="T62" fmla="*/ 285750 w 234"/>
                <a:gd name="T63" fmla="*/ 39687 h 562"/>
                <a:gd name="T64" fmla="*/ 350838 w 234"/>
                <a:gd name="T65" fmla="*/ 19050 h 562"/>
                <a:gd name="T66" fmla="*/ 352425 w 234"/>
                <a:gd name="T67" fmla="*/ 12700 h 562"/>
                <a:gd name="T68" fmla="*/ 352425 w 234"/>
                <a:gd name="T69" fmla="*/ 9525 h 562"/>
                <a:gd name="T70" fmla="*/ 352425 w 234"/>
                <a:gd name="T71" fmla="*/ 3175 h 562"/>
                <a:gd name="T72" fmla="*/ 352425 w 234"/>
                <a:gd name="T73" fmla="*/ 0 h 56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4"/>
                <a:gd name="T112" fmla="*/ 0 h 562"/>
                <a:gd name="T113" fmla="*/ 234 w 234"/>
                <a:gd name="T114" fmla="*/ 562 h 56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4" h="562">
                  <a:moveTo>
                    <a:pt x="222" y="0"/>
                  </a:moveTo>
                  <a:lnTo>
                    <a:pt x="203" y="6"/>
                  </a:lnTo>
                  <a:lnTo>
                    <a:pt x="176" y="15"/>
                  </a:lnTo>
                  <a:lnTo>
                    <a:pt x="151" y="27"/>
                  </a:lnTo>
                  <a:lnTo>
                    <a:pt x="126" y="42"/>
                  </a:lnTo>
                  <a:lnTo>
                    <a:pt x="105" y="58"/>
                  </a:lnTo>
                  <a:lnTo>
                    <a:pt x="84" y="77"/>
                  </a:lnTo>
                  <a:lnTo>
                    <a:pt x="67" y="96"/>
                  </a:lnTo>
                  <a:lnTo>
                    <a:pt x="50" y="119"/>
                  </a:lnTo>
                  <a:lnTo>
                    <a:pt x="34" y="142"/>
                  </a:lnTo>
                  <a:lnTo>
                    <a:pt x="23" y="167"/>
                  </a:lnTo>
                  <a:lnTo>
                    <a:pt x="13" y="194"/>
                  </a:lnTo>
                  <a:lnTo>
                    <a:pt x="6" y="223"/>
                  </a:lnTo>
                  <a:lnTo>
                    <a:pt x="2" y="250"/>
                  </a:lnTo>
                  <a:lnTo>
                    <a:pt x="0" y="280"/>
                  </a:lnTo>
                  <a:lnTo>
                    <a:pt x="2" y="309"/>
                  </a:lnTo>
                  <a:lnTo>
                    <a:pt x="6" y="338"/>
                  </a:lnTo>
                  <a:lnTo>
                    <a:pt x="13" y="365"/>
                  </a:lnTo>
                  <a:lnTo>
                    <a:pt x="23" y="392"/>
                  </a:lnTo>
                  <a:lnTo>
                    <a:pt x="34" y="416"/>
                  </a:lnTo>
                  <a:lnTo>
                    <a:pt x="50" y="441"/>
                  </a:lnTo>
                  <a:lnTo>
                    <a:pt x="67" y="463"/>
                  </a:lnTo>
                  <a:lnTo>
                    <a:pt x="84" y="484"/>
                  </a:lnTo>
                  <a:lnTo>
                    <a:pt x="105" y="501"/>
                  </a:lnTo>
                  <a:lnTo>
                    <a:pt x="126" y="518"/>
                  </a:lnTo>
                  <a:lnTo>
                    <a:pt x="151" y="532"/>
                  </a:lnTo>
                  <a:lnTo>
                    <a:pt x="176" y="545"/>
                  </a:lnTo>
                  <a:lnTo>
                    <a:pt x="203" y="555"/>
                  </a:lnTo>
                  <a:lnTo>
                    <a:pt x="230" y="562"/>
                  </a:lnTo>
                  <a:lnTo>
                    <a:pt x="234" y="562"/>
                  </a:lnTo>
                  <a:lnTo>
                    <a:pt x="234" y="560"/>
                  </a:lnTo>
                  <a:lnTo>
                    <a:pt x="234" y="558"/>
                  </a:lnTo>
                  <a:lnTo>
                    <a:pt x="234" y="557"/>
                  </a:lnTo>
                  <a:lnTo>
                    <a:pt x="232" y="555"/>
                  </a:lnTo>
                  <a:lnTo>
                    <a:pt x="232" y="553"/>
                  </a:lnTo>
                  <a:lnTo>
                    <a:pt x="232" y="551"/>
                  </a:lnTo>
                  <a:lnTo>
                    <a:pt x="205" y="545"/>
                  </a:lnTo>
                  <a:lnTo>
                    <a:pt x="180" y="535"/>
                  </a:lnTo>
                  <a:lnTo>
                    <a:pt x="155" y="524"/>
                  </a:lnTo>
                  <a:lnTo>
                    <a:pt x="132" y="509"/>
                  </a:lnTo>
                  <a:lnTo>
                    <a:pt x="111" y="493"/>
                  </a:lnTo>
                  <a:lnTo>
                    <a:pt x="92" y="476"/>
                  </a:lnTo>
                  <a:lnTo>
                    <a:pt x="75" y="457"/>
                  </a:lnTo>
                  <a:lnTo>
                    <a:pt x="59" y="434"/>
                  </a:lnTo>
                  <a:lnTo>
                    <a:pt x="44" y="413"/>
                  </a:lnTo>
                  <a:lnTo>
                    <a:pt x="32" y="388"/>
                  </a:lnTo>
                  <a:lnTo>
                    <a:pt x="23" y="363"/>
                  </a:lnTo>
                  <a:lnTo>
                    <a:pt x="17" y="336"/>
                  </a:lnTo>
                  <a:lnTo>
                    <a:pt x="13" y="309"/>
                  </a:lnTo>
                  <a:lnTo>
                    <a:pt x="11" y="280"/>
                  </a:lnTo>
                  <a:lnTo>
                    <a:pt x="13" y="251"/>
                  </a:lnTo>
                  <a:lnTo>
                    <a:pt x="17" y="225"/>
                  </a:lnTo>
                  <a:lnTo>
                    <a:pt x="23" y="198"/>
                  </a:lnTo>
                  <a:lnTo>
                    <a:pt x="32" y="173"/>
                  </a:lnTo>
                  <a:lnTo>
                    <a:pt x="44" y="148"/>
                  </a:lnTo>
                  <a:lnTo>
                    <a:pt x="59" y="125"/>
                  </a:lnTo>
                  <a:lnTo>
                    <a:pt x="75" y="104"/>
                  </a:lnTo>
                  <a:lnTo>
                    <a:pt x="92" y="85"/>
                  </a:lnTo>
                  <a:lnTo>
                    <a:pt x="111" y="65"/>
                  </a:lnTo>
                  <a:lnTo>
                    <a:pt x="132" y="50"/>
                  </a:lnTo>
                  <a:lnTo>
                    <a:pt x="155" y="37"/>
                  </a:lnTo>
                  <a:lnTo>
                    <a:pt x="180" y="25"/>
                  </a:lnTo>
                  <a:lnTo>
                    <a:pt x="205" y="15"/>
                  </a:lnTo>
                  <a:lnTo>
                    <a:pt x="221" y="12"/>
                  </a:lnTo>
                  <a:lnTo>
                    <a:pt x="221" y="10"/>
                  </a:lnTo>
                  <a:lnTo>
                    <a:pt x="222" y="8"/>
                  </a:lnTo>
                  <a:lnTo>
                    <a:pt x="222" y="6"/>
                  </a:lnTo>
                  <a:lnTo>
                    <a:pt x="222" y="4"/>
                  </a:lnTo>
                  <a:lnTo>
                    <a:pt x="222" y="2"/>
                  </a:lnTo>
                  <a:lnTo>
                    <a:pt x="222" y="0"/>
                  </a:lnTo>
                  <a:close/>
                </a:path>
              </a:pathLst>
            </a:custGeom>
            <a:solidFill>
              <a:srgbClr val="CAE9FF"/>
            </a:solidFill>
            <a:ln w="9525">
              <a:noFill/>
              <a:round/>
            </a:ln>
          </p:spPr>
          <p:txBody>
            <a:bodyPr/>
            <a:lstStyle/>
            <a:p>
              <a:endParaRPr lang="en-US"/>
            </a:p>
          </p:txBody>
        </p:sp>
        <p:sp>
          <p:nvSpPr>
            <p:cNvPr id="21775" name="Freeform 476"/>
            <p:cNvSpPr/>
            <p:nvPr/>
          </p:nvSpPr>
          <p:spPr bwMode="auto">
            <a:xfrm>
              <a:off x="5240868" y="3143232"/>
              <a:ext cx="321733" cy="874713"/>
            </a:xfrm>
            <a:custGeom>
              <a:avLst/>
              <a:gdLst>
                <a:gd name="T0" fmla="*/ 312738 w 228"/>
                <a:gd name="T1" fmla="*/ 6350 h 551"/>
                <a:gd name="T2" fmla="*/ 233363 w 228"/>
                <a:gd name="T3" fmla="*/ 39688 h 551"/>
                <a:gd name="T4" fmla="*/ 163513 w 228"/>
                <a:gd name="T5" fmla="*/ 88900 h 551"/>
                <a:gd name="T6" fmla="*/ 103188 w 228"/>
                <a:gd name="T7" fmla="*/ 149225 h 551"/>
                <a:gd name="T8" fmla="*/ 53975 w 228"/>
                <a:gd name="T9" fmla="*/ 222250 h 551"/>
                <a:gd name="T10" fmla="*/ 20638 w 228"/>
                <a:gd name="T11" fmla="*/ 301625 h 551"/>
                <a:gd name="T12" fmla="*/ 1588 w 228"/>
                <a:gd name="T13" fmla="*/ 388938 h 551"/>
                <a:gd name="T14" fmla="*/ 1588 w 228"/>
                <a:gd name="T15" fmla="*/ 481013 h 551"/>
                <a:gd name="T16" fmla="*/ 20638 w 228"/>
                <a:gd name="T17" fmla="*/ 566738 h 551"/>
                <a:gd name="T18" fmla="*/ 53975 w 228"/>
                <a:gd name="T19" fmla="*/ 649288 h 551"/>
                <a:gd name="T20" fmla="*/ 103188 w 228"/>
                <a:gd name="T21" fmla="*/ 719138 h 551"/>
                <a:gd name="T22" fmla="*/ 163513 w 228"/>
                <a:gd name="T23" fmla="*/ 779463 h 551"/>
                <a:gd name="T24" fmla="*/ 233363 w 228"/>
                <a:gd name="T25" fmla="*/ 828675 h 551"/>
                <a:gd name="T26" fmla="*/ 312738 w 228"/>
                <a:gd name="T27" fmla="*/ 862013 h 551"/>
                <a:gd name="T28" fmla="*/ 361950 w 228"/>
                <a:gd name="T29" fmla="*/ 874713 h 551"/>
                <a:gd name="T30" fmla="*/ 358775 w 228"/>
                <a:gd name="T31" fmla="*/ 868363 h 551"/>
                <a:gd name="T32" fmla="*/ 358775 w 228"/>
                <a:gd name="T33" fmla="*/ 865188 h 551"/>
                <a:gd name="T34" fmla="*/ 358775 w 228"/>
                <a:gd name="T35" fmla="*/ 862013 h 551"/>
                <a:gd name="T36" fmla="*/ 355600 w 228"/>
                <a:gd name="T37" fmla="*/ 855663 h 551"/>
                <a:gd name="T38" fmla="*/ 279400 w 228"/>
                <a:gd name="T39" fmla="*/ 831850 h 551"/>
                <a:gd name="T40" fmla="*/ 206375 w 228"/>
                <a:gd name="T41" fmla="*/ 792163 h 551"/>
                <a:gd name="T42" fmla="*/ 142875 w 228"/>
                <a:gd name="T43" fmla="*/ 739775 h 551"/>
                <a:gd name="T44" fmla="*/ 90488 w 228"/>
                <a:gd name="T45" fmla="*/ 676275 h 551"/>
                <a:gd name="T46" fmla="*/ 50800 w 228"/>
                <a:gd name="T47" fmla="*/ 603250 h 551"/>
                <a:gd name="T48" fmla="*/ 26988 w 228"/>
                <a:gd name="T49" fmla="*/ 520700 h 551"/>
                <a:gd name="T50" fmla="*/ 17463 w 228"/>
                <a:gd name="T51" fmla="*/ 434975 h 551"/>
                <a:gd name="T52" fmla="*/ 26988 w 228"/>
                <a:gd name="T53" fmla="*/ 347663 h 551"/>
                <a:gd name="T54" fmla="*/ 50800 w 228"/>
                <a:gd name="T55" fmla="*/ 268288 h 551"/>
                <a:gd name="T56" fmla="*/ 90488 w 228"/>
                <a:gd name="T57" fmla="*/ 195263 h 551"/>
                <a:gd name="T58" fmla="*/ 142875 w 228"/>
                <a:gd name="T59" fmla="*/ 130175 h 551"/>
                <a:gd name="T60" fmla="*/ 206375 w 228"/>
                <a:gd name="T61" fmla="*/ 76200 h 551"/>
                <a:gd name="T62" fmla="*/ 279400 w 228"/>
                <a:gd name="T63" fmla="*/ 36513 h 551"/>
                <a:gd name="T64" fmla="*/ 341313 w 228"/>
                <a:gd name="T65" fmla="*/ 17463 h 551"/>
                <a:gd name="T66" fmla="*/ 341313 w 228"/>
                <a:gd name="T67" fmla="*/ 12700 h 551"/>
                <a:gd name="T68" fmla="*/ 341313 w 228"/>
                <a:gd name="T69" fmla="*/ 9525 h 551"/>
                <a:gd name="T70" fmla="*/ 342900 w 228"/>
                <a:gd name="T71" fmla="*/ 3175 h 551"/>
                <a:gd name="T72" fmla="*/ 342900 w 228"/>
                <a:gd name="T73" fmla="*/ 0 h 55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8"/>
                <a:gd name="T112" fmla="*/ 0 h 551"/>
                <a:gd name="T113" fmla="*/ 228 w 228"/>
                <a:gd name="T114" fmla="*/ 551 h 55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8" h="551">
                  <a:moveTo>
                    <a:pt x="216" y="0"/>
                  </a:moveTo>
                  <a:lnTo>
                    <a:pt x="197" y="4"/>
                  </a:lnTo>
                  <a:lnTo>
                    <a:pt x="172" y="13"/>
                  </a:lnTo>
                  <a:lnTo>
                    <a:pt x="147" y="25"/>
                  </a:lnTo>
                  <a:lnTo>
                    <a:pt x="124" y="40"/>
                  </a:lnTo>
                  <a:lnTo>
                    <a:pt x="103" y="56"/>
                  </a:lnTo>
                  <a:lnTo>
                    <a:pt x="82" y="75"/>
                  </a:lnTo>
                  <a:lnTo>
                    <a:pt x="65" y="94"/>
                  </a:lnTo>
                  <a:lnTo>
                    <a:pt x="48" y="117"/>
                  </a:lnTo>
                  <a:lnTo>
                    <a:pt x="34" y="140"/>
                  </a:lnTo>
                  <a:lnTo>
                    <a:pt x="23" y="165"/>
                  </a:lnTo>
                  <a:lnTo>
                    <a:pt x="13" y="190"/>
                  </a:lnTo>
                  <a:lnTo>
                    <a:pt x="5" y="217"/>
                  </a:lnTo>
                  <a:lnTo>
                    <a:pt x="1" y="245"/>
                  </a:lnTo>
                  <a:lnTo>
                    <a:pt x="0" y="274"/>
                  </a:lnTo>
                  <a:lnTo>
                    <a:pt x="1" y="303"/>
                  </a:lnTo>
                  <a:lnTo>
                    <a:pt x="5" y="330"/>
                  </a:lnTo>
                  <a:lnTo>
                    <a:pt x="13" y="357"/>
                  </a:lnTo>
                  <a:lnTo>
                    <a:pt x="23" y="384"/>
                  </a:lnTo>
                  <a:lnTo>
                    <a:pt x="34" y="409"/>
                  </a:lnTo>
                  <a:lnTo>
                    <a:pt x="48" y="432"/>
                  </a:lnTo>
                  <a:lnTo>
                    <a:pt x="65" y="453"/>
                  </a:lnTo>
                  <a:lnTo>
                    <a:pt x="82" y="474"/>
                  </a:lnTo>
                  <a:lnTo>
                    <a:pt x="103" y="491"/>
                  </a:lnTo>
                  <a:lnTo>
                    <a:pt x="124" y="508"/>
                  </a:lnTo>
                  <a:lnTo>
                    <a:pt x="147" y="522"/>
                  </a:lnTo>
                  <a:lnTo>
                    <a:pt x="172" y="533"/>
                  </a:lnTo>
                  <a:lnTo>
                    <a:pt x="197" y="543"/>
                  </a:lnTo>
                  <a:lnTo>
                    <a:pt x="224" y="551"/>
                  </a:lnTo>
                  <a:lnTo>
                    <a:pt x="228" y="551"/>
                  </a:lnTo>
                  <a:lnTo>
                    <a:pt x="226" y="549"/>
                  </a:lnTo>
                  <a:lnTo>
                    <a:pt x="226" y="547"/>
                  </a:lnTo>
                  <a:lnTo>
                    <a:pt x="226" y="545"/>
                  </a:lnTo>
                  <a:lnTo>
                    <a:pt x="226" y="543"/>
                  </a:lnTo>
                  <a:lnTo>
                    <a:pt x="224" y="541"/>
                  </a:lnTo>
                  <a:lnTo>
                    <a:pt x="224" y="539"/>
                  </a:lnTo>
                  <a:lnTo>
                    <a:pt x="201" y="533"/>
                  </a:lnTo>
                  <a:lnTo>
                    <a:pt x="176" y="524"/>
                  </a:lnTo>
                  <a:lnTo>
                    <a:pt x="153" y="512"/>
                  </a:lnTo>
                  <a:lnTo>
                    <a:pt x="130" y="499"/>
                  </a:lnTo>
                  <a:lnTo>
                    <a:pt x="109" y="483"/>
                  </a:lnTo>
                  <a:lnTo>
                    <a:pt x="90" y="466"/>
                  </a:lnTo>
                  <a:lnTo>
                    <a:pt x="72" y="447"/>
                  </a:lnTo>
                  <a:lnTo>
                    <a:pt x="57" y="426"/>
                  </a:lnTo>
                  <a:lnTo>
                    <a:pt x="44" y="403"/>
                  </a:lnTo>
                  <a:lnTo>
                    <a:pt x="32" y="380"/>
                  </a:lnTo>
                  <a:lnTo>
                    <a:pt x="23" y="355"/>
                  </a:lnTo>
                  <a:lnTo>
                    <a:pt x="17" y="328"/>
                  </a:lnTo>
                  <a:lnTo>
                    <a:pt x="11" y="301"/>
                  </a:lnTo>
                  <a:lnTo>
                    <a:pt x="11" y="274"/>
                  </a:lnTo>
                  <a:lnTo>
                    <a:pt x="11" y="245"/>
                  </a:lnTo>
                  <a:lnTo>
                    <a:pt x="17" y="219"/>
                  </a:lnTo>
                  <a:lnTo>
                    <a:pt x="23" y="194"/>
                  </a:lnTo>
                  <a:lnTo>
                    <a:pt x="32" y="169"/>
                  </a:lnTo>
                  <a:lnTo>
                    <a:pt x="44" y="144"/>
                  </a:lnTo>
                  <a:lnTo>
                    <a:pt x="57" y="123"/>
                  </a:lnTo>
                  <a:lnTo>
                    <a:pt x="72" y="102"/>
                  </a:lnTo>
                  <a:lnTo>
                    <a:pt x="90" y="82"/>
                  </a:lnTo>
                  <a:lnTo>
                    <a:pt x="109" y="65"/>
                  </a:lnTo>
                  <a:lnTo>
                    <a:pt x="130" y="48"/>
                  </a:lnTo>
                  <a:lnTo>
                    <a:pt x="153" y="34"/>
                  </a:lnTo>
                  <a:lnTo>
                    <a:pt x="176" y="23"/>
                  </a:lnTo>
                  <a:lnTo>
                    <a:pt x="201" y="15"/>
                  </a:lnTo>
                  <a:lnTo>
                    <a:pt x="215" y="11"/>
                  </a:lnTo>
                  <a:lnTo>
                    <a:pt x="215" y="9"/>
                  </a:lnTo>
                  <a:lnTo>
                    <a:pt x="215" y="8"/>
                  </a:lnTo>
                  <a:lnTo>
                    <a:pt x="215" y="6"/>
                  </a:lnTo>
                  <a:lnTo>
                    <a:pt x="215" y="4"/>
                  </a:lnTo>
                  <a:lnTo>
                    <a:pt x="216" y="2"/>
                  </a:lnTo>
                  <a:lnTo>
                    <a:pt x="216" y="0"/>
                  </a:lnTo>
                  <a:close/>
                </a:path>
              </a:pathLst>
            </a:custGeom>
            <a:solidFill>
              <a:srgbClr val="CBEAFF"/>
            </a:solidFill>
            <a:ln w="9525">
              <a:noFill/>
              <a:round/>
            </a:ln>
          </p:spPr>
          <p:txBody>
            <a:bodyPr/>
            <a:lstStyle/>
            <a:p>
              <a:endParaRPr lang="en-US"/>
            </a:p>
          </p:txBody>
        </p:sp>
        <p:sp>
          <p:nvSpPr>
            <p:cNvPr id="21776" name="Freeform 477"/>
            <p:cNvSpPr/>
            <p:nvPr/>
          </p:nvSpPr>
          <p:spPr bwMode="auto">
            <a:xfrm>
              <a:off x="5247924" y="3152757"/>
              <a:ext cx="311855" cy="855663"/>
            </a:xfrm>
            <a:custGeom>
              <a:avLst/>
              <a:gdLst>
                <a:gd name="T0" fmla="*/ 307975 w 221"/>
                <a:gd name="T1" fmla="*/ 4763 h 539"/>
                <a:gd name="T2" fmla="*/ 228600 w 221"/>
                <a:gd name="T3" fmla="*/ 39688 h 539"/>
                <a:gd name="T4" fmla="*/ 158750 w 221"/>
                <a:gd name="T5" fmla="*/ 84138 h 539"/>
                <a:gd name="T6" fmla="*/ 101600 w 221"/>
                <a:gd name="T7" fmla="*/ 146050 h 539"/>
                <a:gd name="T8" fmla="*/ 52387 w 221"/>
                <a:gd name="T9" fmla="*/ 215900 h 539"/>
                <a:gd name="T10" fmla="*/ 19050 w 221"/>
                <a:gd name="T11" fmla="*/ 295275 h 539"/>
                <a:gd name="T12" fmla="*/ 3175 w 221"/>
                <a:gd name="T13" fmla="*/ 379413 h 539"/>
                <a:gd name="T14" fmla="*/ 3175 w 221"/>
                <a:gd name="T15" fmla="*/ 471488 h 539"/>
                <a:gd name="T16" fmla="*/ 19050 w 221"/>
                <a:gd name="T17" fmla="*/ 557213 h 539"/>
                <a:gd name="T18" fmla="*/ 52387 w 221"/>
                <a:gd name="T19" fmla="*/ 636588 h 539"/>
                <a:gd name="T20" fmla="*/ 101600 w 221"/>
                <a:gd name="T21" fmla="*/ 706438 h 539"/>
                <a:gd name="T22" fmla="*/ 158750 w 221"/>
                <a:gd name="T23" fmla="*/ 763588 h 539"/>
                <a:gd name="T24" fmla="*/ 228600 w 221"/>
                <a:gd name="T25" fmla="*/ 812800 h 539"/>
                <a:gd name="T26" fmla="*/ 307975 w 221"/>
                <a:gd name="T27" fmla="*/ 846138 h 539"/>
                <a:gd name="T28" fmla="*/ 350837 w 221"/>
                <a:gd name="T29" fmla="*/ 852488 h 539"/>
                <a:gd name="T30" fmla="*/ 350837 w 221"/>
                <a:gd name="T31" fmla="*/ 849313 h 539"/>
                <a:gd name="T32" fmla="*/ 347662 w 221"/>
                <a:gd name="T33" fmla="*/ 842963 h 539"/>
                <a:gd name="T34" fmla="*/ 347662 w 221"/>
                <a:gd name="T35" fmla="*/ 839788 h 539"/>
                <a:gd name="T36" fmla="*/ 314325 w 221"/>
                <a:gd name="T37" fmla="*/ 828675 h 539"/>
                <a:gd name="T38" fmla="*/ 238125 w 221"/>
                <a:gd name="T39" fmla="*/ 796925 h 539"/>
                <a:gd name="T40" fmla="*/ 171450 w 221"/>
                <a:gd name="T41" fmla="*/ 752475 h 539"/>
                <a:gd name="T42" fmla="*/ 112712 w 221"/>
                <a:gd name="T43" fmla="*/ 693738 h 539"/>
                <a:gd name="T44" fmla="*/ 68262 w 221"/>
                <a:gd name="T45" fmla="*/ 627063 h 539"/>
                <a:gd name="T46" fmla="*/ 36512 w 221"/>
                <a:gd name="T47" fmla="*/ 550863 h 539"/>
                <a:gd name="T48" fmla="*/ 19050 w 221"/>
                <a:gd name="T49" fmla="*/ 468313 h 539"/>
                <a:gd name="T50" fmla="*/ 19050 w 221"/>
                <a:gd name="T51" fmla="*/ 382588 h 539"/>
                <a:gd name="T52" fmla="*/ 36512 w 221"/>
                <a:gd name="T53" fmla="*/ 301625 h 539"/>
                <a:gd name="T54" fmla="*/ 68262 w 221"/>
                <a:gd name="T55" fmla="*/ 225425 h 539"/>
                <a:gd name="T56" fmla="*/ 112712 w 221"/>
                <a:gd name="T57" fmla="*/ 157163 h 539"/>
                <a:gd name="T58" fmla="*/ 171450 w 221"/>
                <a:gd name="T59" fmla="*/ 100013 h 539"/>
                <a:gd name="T60" fmla="*/ 238125 w 221"/>
                <a:gd name="T61" fmla="*/ 53975 h 539"/>
                <a:gd name="T62" fmla="*/ 314325 w 221"/>
                <a:gd name="T63" fmla="*/ 20638 h 539"/>
                <a:gd name="T64" fmla="*/ 330200 w 221"/>
                <a:gd name="T65" fmla="*/ 14288 h 539"/>
                <a:gd name="T66" fmla="*/ 333375 w 221"/>
                <a:gd name="T67" fmla="*/ 11113 h 539"/>
                <a:gd name="T68" fmla="*/ 333375 w 221"/>
                <a:gd name="T69" fmla="*/ 4763 h 539"/>
                <a:gd name="T70" fmla="*/ 333375 w 221"/>
                <a:gd name="T71" fmla="*/ 3175 h 53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21"/>
                <a:gd name="T109" fmla="*/ 0 h 539"/>
                <a:gd name="T110" fmla="*/ 221 w 221"/>
                <a:gd name="T111" fmla="*/ 539 h 53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21" h="539">
                  <a:moveTo>
                    <a:pt x="210" y="0"/>
                  </a:moveTo>
                  <a:lnTo>
                    <a:pt x="194" y="3"/>
                  </a:lnTo>
                  <a:lnTo>
                    <a:pt x="169" y="13"/>
                  </a:lnTo>
                  <a:lnTo>
                    <a:pt x="144" y="25"/>
                  </a:lnTo>
                  <a:lnTo>
                    <a:pt x="121" y="38"/>
                  </a:lnTo>
                  <a:lnTo>
                    <a:pt x="100" y="53"/>
                  </a:lnTo>
                  <a:lnTo>
                    <a:pt x="81" y="73"/>
                  </a:lnTo>
                  <a:lnTo>
                    <a:pt x="64" y="92"/>
                  </a:lnTo>
                  <a:lnTo>
                    <a:pt x="48" y="113"/>
                  </a:lnTo>
                  <a:lnTo>
                    <a:pt x="33" y="136"/>
                  </a:lnTo>
                  <a:lnTo>
                    <a:pt x="21" y="161"/>
                  </a:lnTo>
                  <a:lnTo>
                    <a:pt x="12" y="186"/>
                  </a:lnTo>
                  <a:lnTo>
                    <a:pt x="6" y="213"/>
                  </a:lnTo>
                  <a:lnTo>
                    <a:pt x="2" y="239"/>
                  </a:lnTo>
                  <a:lnTo>
                    <a:pt x="0" y="268"/>
                  </a:lnTo>
                  <a:lnTo>
                    <a:pt x="2" y="297"/>
                  </a:lnTo>
                  <a:lnTo>
                    <a:pt x="6" y="324"/>
                  </a:lnTo>
                  <a:lnTo>
                    <a:pt x="12" y="351"/>
                  </a:lnTo>
                  <a:lnTo>
                    <a:pt x="21" y="376"/>
                  </a:lnTo>
                  <a:lnTo>
                    <a:pt x="33" y="401"/>
                  </a:lnTo>
                  <a:lnTo>
                    <a:pt x="48" y="422"/>
                  </a:lnTo>
                  <a:lnTo>
                    <a:pt x="64" y="445"/>
                  </a:lnTo>
                  <a:lnTo>
                    <a:pt x="81" y="464"/>
                  </a:lnTo>
                  <a:lnTo>
                    <a:pt x="100" y="481"/>
                  </a:lnTo>
                  <a:lnTo>
                    <a:pt x="121" y="497"/>
                  </a:lnTo>
                  <a:lnTo>
                    <a:pt x="144" y="512"/>
                  </a:lnTo>
                  <a:lnTo>
                    <a:pt x="169" y="523"/>
                  </a:lnTo>
                  <a:lnTo>
                    <a:pt x="194" y="533"/>
                  </a:lnTo>
                  <a:lnTo>
                    <a:pt x="221" y="539"/>
                  </a:lnTo>
                  <a:lnTo>
                    <a:pt x="221" y="537"/>
                  </a:lnTo>
                  <a:lnTo>
                    <a:pt x="221" y="535"/>
                  </a:lnTo>
                  <a:lnTo>
                    <a:pt x="219" y="533"/>
                  </a:lnTo>
                  <a:lnTo>
                    <a:pt x="219" y="531"/>
                  </a:lnTo>
                  <a:lnTo>
                    <a:pt x="219" y="529"/>
                  </a:lnTo>
                  <a:lnTo>
                    <a:pt x="219" y="527"/>
                  </a:lnTo>
                  <a:lnTo>
                    <a:pt x="198" y="522"/>
                  </a:lnTo>
                  <a:lnTo>
                    <a:pt x="173" y="514"/>
                  </a:lnTo>
                  <a:lnTo>
                    <a:pt x="150" y="502"/>
                  </a:lnTo>
                  <a:lnTo>
                    <a:pt x="129" y="489"/>
                  </a:lnTo>
                  <a:lnTo>
                    <a:pt x="108" y="474"/>
                  </a:lnTo>
                  <a:lnTo>
                    <a:pt x="89" y="456"/>
                  </a:lnTo>
                  <a:lnTo>
                    <a:pt x="71" y="437"/>
                  </a:lnTo>
                  <a:lnTo>
                    <a:pt x="56" y="416"/>
                  </a:lnTo>
                  <a:lnTo>
                    <a:pt x="43" y="395"/>
                  </a:lnTo>
                  <a:lnTo>
                    <a:pt x="31" y="372"/>
                  </a:lnTo>
                  <a:lnTo>
                    <a:pt x="23" y="347"/>
                  </a:lnTo>
                  <a:lnTo>
                    <a:pt x="16" y="322"/>
                  </a:lnTo>
                  <a:lnTo>
                    <a:pt x="12" y="295"/>
                  </a:lnTo>
                  <a:lnTo>
                    <a:pt x="10" y="268"/>
                  </a:lnTo>
                  <a:lnTo>
                    <a:pt x="12" y="241"/>
                  </a:lnTo>
                  <a:lnTo>
                    <a:pt x="16" y="215"/>
                  </a:lnTo>
                  <a:lnTo>
                    <a:pt x="23" y="190"/>
                  </a:lnTo>
                  <a:lnTo>
                    <a:pt x="31" y="165"/>
                  </a:lnTo>
                  <a:lnTo>
                    <a:pt x="43" y="142"/>
                  </a:lnTo>
                  <a:lnTo>
                    <a:pt x="56" y="119"/>
                  </a:lnTo>
                  <a:lnTo>
                    <a:pt x="71" y="99"/>
                  </a:lnTo>
                  <a:lnTo>
                    <a:pt x="89" y="80"/>
                  </a:lnTo>
                  <a:lnTo>
                    <a:pt x="108" y="63"/>
                  </a:lnTo>
                  <a:lnTo>
                    <a:pt x="129" y="48"/>
                  </a:lnTo>
                  <a:lnTo>
                    <a:pt x="150" y="34"/>
                  </a:lnTo>
                  <a:lnTo>
                    <a:pt x="173" y="23"/>
                  </a:lnTo>
                  <a:lnTo>
                    <a:pt x="198" y="13"/>
                  </a:lnTo>
                  <a:lnTo>
                    <a:pt x="208" y="11"/>
                  </a:lnTo>
                  <a:lnTo>
                    <a:pt x="208" y="9"/>
                  </a:lnTo>
                  <a:lnTo>
                    <a:pt x="208" y="7"/>
                  </a:lnTo>
                  <a:lnTo>
                    <a:pt x="210" y="7"/>
                  </a:lnTo>
                  <a:lnTo>
                    <a:pt x="210" y="5"/>
                  </a:lnTo>
                  <a:lnTo>
                    <a:pt x="210" y="3"/>
                  </a:lnTo>
                  <a:lnTo>
                    <a:pt x="210" y="2"/>
                  </a:lnTo>
                  <a:lnTo>
                    <a:pt x="210" y="0"/>
                  </a:lnTo>
                  <a:close/>
                </a:path>
              </a:pathLst>
            </a:custGeom>
            <a:solidFill>
              <a:srgbClr val="CCEAFF"/>
            </a:solidFill>
            <a:ln w="9525">
              <a:noFill/>
              <a:round/>
            </a:ln>
          </p:spPr>
          <p:txBody>
            <a:bodyPr/>
            <a:lstStyle/>
            <a:p>
              <a:endParaRPr lang="en-US"/>
            </a:p>
          </p:txBody>
        </p:sp>
        <p:sp>
          <p:nvSpPr>
            <p:cNvPr id="21777" name="Freeform 478"/>
            <p:cNvSpPr/>
            <p:nvPr/>
          </p:nvSpPr>
          <p:spPr bwMode="auto">
            <a:xfrm>
              <a:off x="5256391" y="3160692"/>
              <a:ext cx="300566" cy="838200"/>
            </a:xfrm>
            <a:custGeom>
              <a:avLst/>
              <a:gdLst>
                <a:gd name="T0" fmla="*/ 301625 w 213"/>
                <a:gd name="T1" fmla="*/ 6350 h 528"/>
                <a:gd name="T2" fmla="*/ 225425 w 213"/>
                <a:gd name="T3" fmla="*/ 36512 h 528"/>
                <a:gd name="T4" fmla="*/ 155575 w 213"/>
                <a:gd name="T5" fmla="*/ 85725 h 528"/>
                <a:gd name="T6" fmla="*/ 96837 w 213"/>
                <a:gd name="T7" fmla="*/ 144462 h 528"/>
                <a:gd name="T8" fmla="*/ 52387 w 213"/>
                <a:gd name="T9" fmla="*/ 211137 h 528"/>
                <a:gd name="T10" fmla="*/ 19050 w 213"/>
                <a:gd name="T11" fmla="*/ 290512 h 528"/>
                <a:gd name="T12" fmla="*/ 0 w 213"/>
                <a:gd name="T13" fmla="*/ 371475 h 528"/>
                <a:gd name="T14" fmla="*/ 0 w 213"/>
                <a:gd name="T15" fmla="*/ 460375 h 528"/>
                <a:gd name="T16" fmla="*/ 19050 w 213"/>
                <a:gd name="T17" fmla="*/ 546100 h 528"/>
                <a:gd name="T18" fmla="*/ 52387 w 213"/>
                <a:gd name="T19" fmla="*/ 622300 h 528"/>
                <a:gd name="T20" fmla="*/ 96837 w 213"/>
                <a:gd name="T21" fmla="*/ 692150 h 528"/>
                <a:gd name="T22" fmla="*/ 155575 w 213"/>
                <a:gd name="T23" fmla="*/ 749300 h 528"/>
                <a:gd name="T24" fmla="*/ 225425 w 213"/>
                <a:gd name="T25" fmla="*/ 795337 h 528"/>
                <a:gd name="T26" fmla="*/ 301625 w 213"/>
                <a:gd name="T27" fmla="*/ 828675 h 528"/>
                <a:gd name="T28" fmla="*/ 338137 w 213"/>
                <a:gd name="T29" fmla="*/ 835025 h 528"/>
                <a:gd name="T30" fmla="*/ 338137 w 213"/>
                <a:gd name="T31" fmla="*/ 831850 h 528"/>
                <a:gd name="T32" fmla="*/ 338137 w 213"/>
                <a:gd name="T33" fmla="*/ 825500 h 528"/>
                <a:gd name="T34" fmla="*/ 334962 w 213"/>
                <a:gd name="T35" fmla="*/ 822325 h 528"/>
                <a:gd name="T36" fmla="*/ 307975 w 213"/>
                <a:gd name="T37" fmla="*/ 814388 h 528"/>
                <a:gd name="T38" fmla="*/ 231775 w 213"/>
                <a:gd name="T39" fmla="*/ 781050 h 528"/>
                <a:gd name="T40" fmla="*/ 168275 w 213"/>
                <a:gd name="T41" fmla="*/ 738187 h 528"/>
                <a:gd name="T42" fmla="*/ 109537 w 213"/>
                <a:gd name="T43" fmla="*/ 679450 h 528"/>
                <a:gd name="T44" fmla="*/ 66675 w 213"/>
                <a:gd name="T45" fmla="*/ 615950 h 528"/>
                <a:gd name="T46" fmla="*/ 33337 w 213"/>
                <a:gd name="T47" fmla="*/ 539750 h 528"/>
                <a:gd name="T48" fmla="*/ 19050 w 213"/>
                <a:gd name="T49" fmla="*/ 460375 h 528"/>
                <a:gd name="T50" fmla="*/ 19050 w 213"/>
                <a:gd name="T51" fmla="*/ 374650 h 528"/>
                <a:gd name="T52" fmla="*/ 33337 w 213"/>
                <a:gd name="T53" fmla="*/ 293687 h 528"/>
                <a:gd name="T54" fmla="*/ 66675 w 213"/>
                <a:gd name="T55" fmla="*/ 220662 h 528"/>
                <a:gd name="T56" fmla="*/ 109537 w 213"/>
                <a:gd name="T57" fmla="*/ 152400 h 528"/>
                <a:gd name="T58" fmla="*/ 168275 w 213"/>
                <a:gd name="T59" fmla="*/ 98425 h 528"/>
                <a:gd name="T60" fmla="*/ 231775 w 213"/>
                <a:gd name="T61" fmla="*/ 52388 h 528"/>
                <a:gd name="T62" fmla="*/ 307975 w 213"/>
                <a:gd name="T63" fmla="*/ 22225 h 528"/>
                <a:gd name="T64" fmla="*/ 320675 w 213"/>
                <a:gd name="T65" fmla="*/ 15875 h 528"/>
                <a:gd name="T66" fmla="*/ 320675 w 213"/>
                <a:gd name="T67" fmla="*/ 12700 h 528"/>
                <a:gd name="T68" fmla="*/ 320675 w 213"/>
                <a:gd name="T69" fmla="*/ 6350 h 528"/>
                <a:gd name="T70" fmla="*/ 323850 w 213"/>
                <a:gd name="T71" fmla="*/ 3175 h 5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13"/>
                <a:gd name="T109" fmla="*/ 0 h 528"/>
                <a:gd name="T110" fmla="*/ 213 w 213"/>
                <a:gd name="T111" fmla="*/ 528 h 52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13" h="528">
                  <a:moveTo>
                    <a:pt x="204" y="0"/>
                  </a:moveTo>
                  <a:lnTo>
                    <a:pt x="190" y="4"/>
                  </a:lnTo>
                  <a:lnTo>
                    <a:pt x="165" y="12"/>
                  </a:lnTo>
                  <a:lnTo>
                    <a:pt x="142" y="23"/>
                  </a:lnTo>
                  <a:lnTo>
                    <a:pt x="119" y="37"/>
                  </a:lnTo>
                  <a:lnTo>
                    <a:pt x="98" y="54"/>
                  </a:lnTo>
                  <a:lnTo>
                    <a:pt x="79" y="71"/>
                  </a:lnTo>
                  <a:lnTo>
                    <a:pt x="61" y="91"/>
                  </a:lnTo>
                  <a:lnTo>
                    <a:pt x="46" y="112"/>
                  </a:lnTo>
                  <a:lnTo>
                    <a:pt x="33" y="133"/>
                  </a:lnTo>
                  <a:lnTo>
                    <a:pt x="21" y="158"/>
                  </a:lnTo>
                  <a:lnTo>
                    <a:pt x="12" y="183"/>
                  </a:lnTo>
                  <a:lnTo>
                    <a:pt x="6" y="208"/>
                  </a:lnTo>
                  <a:lnTo>
                    <a:pt x="0" y="234"/>
                  </a:lnTo>
                  <a:lnTo>
                    <a:pt x="0" y="263"/>
                  </a:lnTo>
                  <a:lnTo>
                    <a:pt x="0" y="290"/>
                  </a:lnTo>
                  <a:lnTo>
                    <a:pt x="6" y="317"/>
                  </a:lnTo>
                  <a:lnTo>
                    <a:pt x="12" y="344"/>
                  </a:lnTo>
                  <a:lnTo>
                    <a:pt x="21" y="369"/>
                  </a:lnTo>
                  <a:lnTo>
                    <a:pt x="33" y="392"/>
                  </a:lnTo>
                  <a:lnTo>
                    <a:pt x="46" y="415"/>
                  </a:lnTo>
                  <a:lnTo>
                    <a:pt x="61" y="436"/>
                  </a:lnTo>
                  <a:lnTo>
                    <a:pt x="79" y="455"/>
                  </a:lnTo>
                  <a:lnTo>
                    <a:pt x="98" y="472"/>
                  </a:lnTo>
                  <a:lnTo>
                    <a:pt x="119" y="488"/>
                  </a:lnTo>
                  <a:lnTo>
                    <a:pt x="142" y="501"/>
                  </a:lnTo>
                  <a:lnTo>
                    <a:pt x="165" y="513"/>
                  </a:lnTo>
                  <a:lnTo>
                    <a:pt x="190" y="522"/>
                  </a:lnTo>
                  <a:lnTo>
                    <a:pt x="213" y="528"/>
                  </a:lnTo>
                  <a:lnTo>
                    <a:pt x="213" y="526"/>
                  </a:lnTo>
                  <a:lnTo>
                    <a:pt x="213" y="524"/>
                  </a:lnTo>
                  <a:lnTo>
                    <a:pt x="213" y="522"/>
                  </a:lnTo>
                  <a:lnTo>
                    <a:pt x="213" y="520"/>
                  </a:lnTo>
                  <a:lnTo>
                    <a:pt x="211" y="520"/>
                  </a:lnTo>
                  <a:lnTo>
                    <a:pt x="211" y="518"/>
                  </a:lnTo>
                  <a:lnTo>
                    <a:pt x="211" y="517"/>
                  </a:lnTo>
                  <a:lnTo>
                    <a:pt x="194" y="513"/>
                  </a:lnTo>
                  <a:lnTo>
                    <a:pt x="169" y="503"/>
                  </a:lnTo>
                  <a:lnTo>
                    <a:pt x="146" y="492"/>
                  </a:lnTo>
                  <a:lnTo>
                    <a:pt x="125" y="478"/>
                  </a:lnTo>
                  <a:lnTo>
                    <a:pt x="106" y="465"/>
                  </a:lnTo>
                  <a:lnTo>
                    <a:pt x="86" y="447"/>
                  </a:lnTo>
                  <a:lnTo>
                    <a:pt x="69" y="428"/>
                  </a:lnTo>
                  <a:lnTo>
                    <a:pt x="54" y="409"/>
                  </a:lnTo>
                  <a:lnTo>
                    <a:pt x="42" y="388"/>
                  </a:lnTo>
                  <a:lnTo>
                    <a:pt x="31" y="365"/>
                  </a:lnTo>
                  <a:lnTo>
                    <a:pt x="21" y="340"/>
                  </a:lnTo>
                  <a:lnTo>
                    <a:pt x="15" y="315"/>
                  </a:lnTo>
                  <a:lnTo>
                    <a:pt x="12" y="290"/>
                  </a:lnTo>
                  <a:lnTo>
                    <a:pt x="10" y="263"/>
                  </a:lnTo>
                  <a:lnTo>
                    <a:pt x="12" y="236"/>
                  </a:lnTo>
                  <a:lnTo>
                    <a:pt x="15" y="210"/>
                  </a:lnTo>
                  <a:lnTo>
                    <a:pt x="21" y="185"/>
                  </a:lnTo>
                  <a:lnTo>
                    <a:pt x="31" y="162"/>
                  </a:lnTo>
                  <a:lnTo>
                    <a:pt x="42" y="139"/>
                  </a:lnTo>
                  <a:lnTo>
                    <a:pt x="54" y="117"/>
                  </a:lnTo>
                  <a:lnTo>
                    <a:pt x="69" y="96"/>
                  </a:lnTo>
                  <a:lnTo>
                    <a:pt x="86" y="79"/>
                  </a:lnTo>
                  <a:lnTo>
                    <a:pt x="106" y="62"/>
                  </a:lnTo>
                  <a:lnTo>
                    <a:pt x="125" y="46"/>
                  </a:lnTo>
                  <a:lnTo>
                    <a:pt x="146" y="33"/>
                  </a:lnTo>
                  <a:lnTo>
                    <a:pt x="169" y="23"/>
                  </a:lnTo>
                  <a:lnTo>
                    <a:pt x="194" y="14"/>
                  </a:lnTo>
                  <a:lnTo>
                    <a:pt x="202" y="12"/>
                  </a:lnTo>
                  <a:lnTo>
                    <a:pt x="202" y="10"/>
                  </a:lnTo>
                  <a:lnTo>
                    <a:pt x="202" y="8"/>
                  </a:lnTo>
                  <a:lnTo>
                    <a:pt x="202" y="6"/>
                  </a:lnTo>
                  <a:lnTo>
                    <a:pt x="202" y="4"/>
                  </a:lnTo>
                  <a:lnTo>
                    <a:pt x="202" y="2"/>
                  </a:lnTo>
                  <a:lnTo>
                    <a:pt x="204" y="2"/>
                  </a:lnTo>
                  <a:lnTo>
                    <a:pt x="204" y="0"/>
                  </a:lnTo>
                  <a:close/>
                </a:path>
              </a:pathLst>
            </a:custGeom>
            <a:solidFill>
              <a:srgbClr val="CDEBFF"/>
            </a:solidFill>
            <a:ln w="9525">
              <a:noFill/>
              <a:round/>
            </a:ln>
          </p:spPr>
          <p:txBody>
            <a:bodyPr/>
            <a:lstStyle/>
            <a:p>
              <a:endParaRPr lang="en-US"/>
            </a:p>
          </p:txBody>
        </p:sp>
        <p:sp>
          <p:nvSpPr>
            <p:cNvPr id="21778" name="Freeform 479"/>
            <p:cNvSpPr/>
            <p:nvPr/>
          </p:nvSpPr>
          <p:spPr bwMode="auto">
            <a:xfrm>
              <a:off x="5262034" y="3170217"/>
              <a:ext cx="294922" cy="819150"/>
            </a:xfrm>
            <a:custGeom>
              <a:avLst/>
              <a:gdLst>
                <a:gd name="T0" fmla="*/ 298450 w 209"/>
                <a:gd name="T1" fmla="*/ 3175 h 516"/>
                <a:gd name="T2" fmla="*/ 222250 w 209"/>
                <a:gd name="T3" fmla="*/ 36512 h 516"/>
                <a:gd name="T4" fmla="*/ 155575 w 209"/>
                <a:gd name="T5" fmla="*/ 82550 h 516"/>
                <a:gd name="T6" fmla="*/ 96837 w 209"/>
                <a:gd name="T7" fmla="*/ 139700 h 516"/>
                <a:gd name="T8" fmla="*/ 52387 w 209"/>
                <a:gd name="T9" fmla="*/ 207962 h 516"/>
                <a:gd name="T10" fmla="*/ 20637 w 209"/>
                <a:gd name="T11" fmla="*/ 284162 h 516"/>
                <a:gd name="T12" fmla="*/ 3175 w 209"/>
                <a:gd name="T13" fmla="*/ 365125 h 516"/>
                <a:gd name="T14" fmla="*/ 3175 w 209"/>
                <a:gd name="T15" fmla="*/ 450850 h 516"/>
                <a:gd name="T16" fmla="*/ 20637 w 209"/>
                <a:gd name="T17" fmla="*/ 533400 h 516"/>
                <a:gd name="T18" fmla="*/ 52387 w 209"/>
                <a:gd name="T19" fmla="*/ 609600 h 516"/>
                <a:gd name="T20" fmla="*/ 96837 w 209"/>
                <a:gd name="T21" fmla="*/ 676275 h 516"/>
                <a:gd name="T22" fmla="*/ 155575 w 209"/>
                <a:gd name="T23" fmla="*/ 735012 h 516"/>
                <a:gd name="T24" fmla="*/ 222250 w 209"/>
                <a:gd name="T25" fmla="*/ 779462 h 516"/>
                <a:gd name="T26" fmla="*/ 298450 w 209"/>
                <a:gd name="T27" fmla="*/ 811212 h 516"/>
                <a:gd name="T28" fmla="*/ 331787 w 209"/>
                <a:gd name="T29" fmla="*/ 815975 h 516"/>
                <a:gd name="T30" fmla="*/ 328612 w 209"/>
                <a:gd name="T31" fmla="*/ 812800 h 516"/>
                <a:gd name="T32" fmla="*/ 328612 w 209"/>
                <a:gd name="T33" fmla="*/ 808037 h 516"/>
                <a:gd name="T34" fmla="*/ 328612 w 209"/>
                <a:gd name="T35" fmla="*/ 804862 h 516"/>
                <a:gd name="T36" fmla="*/ 301625 w 209"/>
                <a:gd name="T37" fmla="*/ 795337 h 516"/>
                <a:gd name="T38" fmla="*/ 231775 w 209"/>
                <a:gd name="T39" fmla="*/ 765175 h 516"/>
                <a:gd name="T40" fmla="*/ 165100 w 209"/>
                <a:gd name="T41" fmla="*/ 722312 h 516"/>
                <a:gd name="T42" fmla="*/ 109537 w 209"/>
                <a:gd name="T43" fmla="*/ 663575 h 516"/>
                <a:gd name="T44" fmla="*/ 66675 w 209"/>
                <a:gd name="T45" fmla="*/ 600075 h 516"/>
                <a:gd name="T46" fmla="*/ 36512 w 209"/>
                <a:gd name="T47" fmla="*/ 527050 h 516"/>
                <a:gd name="T48" fmla="*/ 20637 w 209"/>
                <a:gd name="T49" fmla="*/ 447675 h 516"/>
                <a:gd name="T50" fmla="*/ 20637 w 209"/>
                <a:gd name="T51" fmla="*/ 365125 h 516"/>
                <a:gd name="T52" fmla="*/ 36512 w 209"/>
                <a:gd name="T53" fmla="*/ 285750 h 516"/>
                <a:gd name="T54" fmla="*/ 66675 w 209"/>
                <a:gd name="T55" fmla="*/ 212725 h 516"/>
                <a:gd name="T56" fmla="*/ 109537 w 209"/>
                <a:gd name="T57" fmla="*/ 149225 h 516"/>
                <a:gd name="T58" fmla="*/ 165100 w 209"/>
                <a:gd name="T59" fmla="*/ 95250 h 516"/>
                <a:gd name="T60" fmla="*/ 231775 w 209"/>
                <a:gd name="T61" fmla="*/ 52387 h 516"/>
                <a:gd name="T62" fmla="*/ 301625 w 209"/>
                <a:gd name="T63" fmla="*/ 22225 h 516"/>
                <a:gd name="T64" fmla="*/ 311150 w 209"/>
                <a:gd name="T65" fmla="*/ 15875 h 516"/>
                <a:gd name="T66" fmla="*/ 314325 w 209"/>
                <a:gd name="T67" fmla="*/ 12700 h 516"/>
                <a:gd name="T68" fmla="*/ 314325 w 209"/>
                <a:gd name="T69" fmla="*/ 6350 h 516"/>
                <a:gd name="T70" fmla="*/ 314325 w 209"/>
                <a:gd name="T71" fmla="*/ 3175 h 51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9"/>
                <a:gd name="T109" fmla="*/ 0 h 516"/>
                <a:gd name="T110" fmla="*/ 209 w 209"/>
                <a:gd name="T111" fmla="*/ 516 h 51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9" h="516">
                  <a:moveTo>
                    <a:pt x="198" y="0"/>
                  </a:moveTo>
                  <a:lnTo>
                    <a:pt x="188" y="2"/>
                  </a:lnTo>
                  <a:lnTo>
                    <a:pt x="163" y="12"/>
                  </a:lnTo>
                  <a:lnTo>
                    <a:pt x="140" y="23"/>
                  </a:lnTo>
                  <a:lnTo>
                    <a:pt x="119" y="37"/>
                  </a:lnTo>
                  <a:lnTo>
                    <a:pt x="98" y="52"/>
                  </a:lnTo>
                  <a:lnTo>
                    <a:pt x="79" y="69"/>
                  </a:lnTo>
                  <a:lnTo>
                    <a:pt x="61" y="88"/>
                  </a:lnTo>
                  <a:lnTo>
                    <a:pt x="46" y="108"/>
                  </a:lnTo>
                  <a:lnTo>
                    <a:pt x="33" y="131"/>
                  </a:lnTo>
                  <a:lnTo>
                    <a:pt x="21" y="154"/>
                  </a:lnTo>
                  <a:lnTo>
                    <a:pt x="13" y="179"/>
                  </a:lnTo>
                  <a:lnTo>
                    <a:pt x="6" y="204"/>
                  </a:lnTo>
                  <a:lnTo>
                    <a:pt x="2" y="230"/>
                  </a:lnTo>
                  <a:lnTo>
                    <a:pt x="0" y="257"/>
                  </a:lnTo>
                  <a:lnTo>
                    <a:pt x="2" y="284"/>
                  </a:lnTo>
                  <a:lnTo>
                    <a:pt x="6" y="311"/>
                  </a:lnTo>
                  <a:lnTo>
                    <a:pt x="13" y="336"/>
                  </a:lnTo>
                  <a:lnTo>
                    <a:pt x="21" y="361"/>
                  </a:lnTo>
                  <a:lnTo>
                    <a:pt x="33" y="384"/>
                  </a:lnTo>
                  <a:lnTo>
                    <a:pt x="46" y="405"/>
                  </a:lnTo>
                  <a:lnTo>
                    <a:pt x="61" y="426"/>
                  </a:lnTo>
                  <a:lnTo>
                    <a:pt x="79" y="445"/>
                  </a:lnTo>
                  <a:lnTo>
                    <a:pt x="98" y="463"/>
                  </a:lnTo>
                  <a:lnTo>
                    <a:pt x="119" y="478"/>
                  </a:lnTo>
                  <a:lnTo>
                    <a:pt x="140" y="491"/>
                  </a:lnTo>
                  <a:lnTo>
                    <a:pt x="163" y="503"/>
                  </a:lnTo>
                  <a:lnTo>
                    <a:pt x="188" y="511"/>
                  </a:lnTo>
                  <a:lnTo>
                    <a:pt x="209" y="516"/>
                  </a:lnTo>
                  <a:lnTo>
                    <a:pt x="209" y="514"/>
                  </a:lnTo>
                  <a:lnTo>
                    <a:pt x="207" y="514"/>
                  </a:lnTo>
                  <a:lnTo>
                    <a:pt x="207" y="512"/>
                  </a:lnTo>
                  <a:lnTo>
                    <a:pt x="207" y="511"/>
                  </a:lnTo>
                  <a:lnTo>
                    <a:pt x="207" y="509"/>
                  </a:lnTo>
                  <a:lnTo>
                    <a:pt x="207" y="507"/>
                  </a:lnTo>
                  <a:lnTo>
                    <a:pt x="205" y="505"/>
                  </a:lnTo>
                  <a:lnTo>
                    <a:pt x="190" y="501"/>
                  </a:lnTo>
                  <a:lnTo>
                    <a:pt x="167" y="491"/>
                  </a:lnTo>
                  <a:lnTo>
                    <a:pt x="146" y="482"/>
                  </a:lnTo>
                  <a:lnTo>
                    <a:pt x="125" y="468"/>
                  </a:lnTo>
                  <a:lnTo>
                    <a:pt x="104" y="455"/>
                  </a:lnTo>
                  <a:lnTo>
                    <a:pt x="86" y="438"/>
                  </a:lnTo>
                  <a:lnTo>
                    <a:pt x="69" y="418"/>
                  </a:lnTo>
                  <a:lnTo>
                    <a:pt x="56" y="399"/>
                  </a:lnTo>
                  <a:lnTo>
                    <a:pt x="42" y="378"/>
                  </a:lnTo>
                  <a:lnTo>
                    <a:pt x="31" y="357"/>
                  </a:lnTo>
                  <a:lnTo>
                    <a:pt x="23" y="332"/>
                  </a:lnTo>
                  <a:lnTo>
                    <a:pt x="17" y="309"/>
                  </a:lnTo>
                  <a:lnTo>
                    <a:pt x="13" y="282"/>
                  </a:lnTo>
                  <a:lnTo>
                    <a:pt x="11" y="257"/>
                  </a:lnTo>
                  <a:lnTo>
                    <a:pt x="13" y="230"/>
                  </a:lnTo>
                  <a:lnTo>
                    <a:pt x="17" y="205"/>
                  </a:lnTo>
                  <a:lnTo>
                    <a:pt x="23" y="180"/>
                  </a:lnTo>
                  <a:lnTo>
                    <a:pt x="31" y="157"/>
                  </a:lnTo>
                  <a:lnTo>
                    <a:pt x="42" y="134"/>
                  </a:lnTo>
                  <a:lnTo>
                    <a:pt x="56" y="113"/>
                  </a:lnTo>
                  <a:lnTo>
                    <a:pt x="69" y="94"/>
                  </a:lnTo>
                  <a:lnTo>
                    <a:pt x="86" y="77"/>
                  </a:lnTo>
                  <a:lnTo>
                    <a:pt x="104" y="60"/>
                  </a:lnTo>
                  <a:lnTo>
                    <a:pt x="125" y="44"/>
                  </a:lnTo>
                  <a:lnTo>
                    <a:pt x="146" y="33"/>
                  </a:lnTo>
                  <a:lnTo>
                    <a:pt x="167" y="21"/>
                  </a:lnTo>
                  <a:lnTo>
                    <a:pt x="190" y="14"/>
                  </a:lnTo>
                  <a:lnTo>
                    <a:pt x="196" y="12"/>
                  </a:lnTo>
                  <a:lnTo>
                    <a:pt x="196" y="10"/>
                  </a:lnTo>
                  <a:lnTo>
                    <a:pt x="196" y="8"/>
                  </a:lnTo>
                  <a:lnTo>
                    <a:pt x="198" y="8"/>
                  </a:lnTo>
                  <a:lnTo>
                    <a:pt x="198" y="6"/>
                  </a:lnTo>
                  <a:lnTo>
                    <a:pt x="198" y="4"/>
                  </a:lnTo>
                  <a:lnTo>
                    <a:pt x="198" y="2"/>
                  </a:lnTo>
                  <a:lnTo>
                    <a:pt x="198" y="0"/>
                  </a:lnTo>
                  <a:close/>
                </a:path>
              </a:pathLst>
            </a:custGeom>
            <a:solidFill>
              <a:srgbClr val="CEEBFF"/>
            </a:solidFill>
            <a:ln w="9525">
              <a:noFill/>
              <a:round/>
            </a:ln>
          </p:spPr>
          <p:txBody>
            <a:bodyPr/>
            <a:lstStyle/>
            <a:p>
              <a:endParaRPr lang="en-US"/>
            </a:p>
          </p:txBody>
        </p:sp>
        <p:sp>
          <p:nvSpPr>
            <p:cNvPr id="21779" name="Freeform 480"/>
            <p:cNvSpPr/>
            <p:nvPr/>
          </p:nvSpPr>
          <p:spPr bwMode="auto">
            <a:xfrm>
              <a:off x="5270502" y="3179745"/>
              <a:ext cx="283633" cy="801687"/>
            </a:xfrm>
            <a:custGeom>
              <a:avLst/>
              <a:gdLst>
                <a:gd name="T0" fmla="*/ 292100 w 201"/>
                <a:gd name="T1" fmla="*/ 3175 h 505"/>
                <a:gd name="T2" fmla="*/ 215900 w 201"/>
                <a:gd name="T3" fmla="*/ 33337 h 505"/>
                <a:gd name="T4" fmla="*/ 152400 w 201"/>
                <a:gd name="T5" fmla="*/ 79375 h 505"/>
                <a:gd name="T6" fmla="*/ 93662 w 201"/>
                <a:gd name="T7" fmla="*/ 133350 h 505"/>
                <a:gd name="T8" fmla="*/ 50800 w 201"/>
                <a:gd name="T9" fmla="*/ 201612 h 505"/>
                <a:gd name="T10" fmla="*/ 17462 w 201"/>
                <a:gd name="T11" fmla="*/ 274637 h 505"/>
                <a:gd name="T12" fmla="*/ 3175 w 201"/>
                <a:gd name="T13" fmla="*/ 355600 h 505"/>
                <a:gd name="T14" fmla="*/ 3175 w 201"/>
                <a:gd name="T15" fmla="*/ 441325 h 505"/>
                <a:gd name="T16" fmla="*/ 17462 w 201"/>
                <a:gd name="T17" fmla="*/ 520700 h 505"/>
                <a:gd name="T18" fmla="*/ 50800 w 201"/>
                <a:gd name="T19" fmla="*/ 596900 h 505"/>
                <a:gd name="T20" fmla="*/ 93662 w 201"/>
                <a:gd name="T21" fmla="*/ 660400 h 505"/>
                <a:gd name="T22" fmla="*/ 152400 w 201"/>
                <a:gd name="T23" fmla="*/ 719137 h 505"/>
                <a:gd name="T24" fmla="*/ 215900 w 201"/>
                <a:gd name="T25" fmla="*/ 762000 h 505"/>
                <a:gd name="T26" fmla="*/ 292100 w 201"/>
                <a:gd name="T27" fmla="*/ 795337 h 505"/>
                <a:gd name="T28" fmla="*/ 319087 w 201"/>
                <a:gd name="T29" fmla="*/ 798512 h 505"/>
                <a:gd name="T30" fmla="*/ 319087 w 201"/>
                <a:gd name="T31" fmla="*/ 795337 h 505"/>
                <a:gd name="T32" fmla="*/ 315912 w 201"/>
                <a:gd name="T33" fmla="*/ 788987 h 505"/>
                <a:gd name="T34" fmla="*/ 315912 w 201"/>
                <a:gd name="T35" fmla="*/ 785812 h 505"/>
                <a:gd name="T36" fmla="*/ 295275 w 201"/>
                <a:gd name="T37" fmla="*/ 776287 h 505"/>
                <a:gd name="T38" fmla="*/ 225425 w 201"/>
                <a:gd name="T39" fmla="*/ 746125 h 505"/>
                <a:gd name="T40" fmla="*/ 160337 w 201"/>
                <a:gd name="T41" fmla="*/ 703262 h 505"/>
                <a:gd name="T42" fmla="*/ 109537 w 201"/>
                <a:gd name="T43" fmla="*/ 650875 h 505"/>
                <a:gd name="T44" fmla="*/ 63500 w 201"/>
                <a:gd name="T45" fmla="*/ 587375 h 505"/>
                <a:gd name="T46" fmla="*/ 36512 w 201"/>
                <a:gd name="T47" fmla="*/ 517525 h 505"/>
                <a:gd name="T48" fmla="*/ 17462 w 201"/>
                <a:gd name="T49" fmla="*/ 438150 h 505"/>
                <a:gd name="T50" fmla="*/ 17462 w 201"/>
                <a:gd name="T51" fmla="*/ 355600 h 505"/>
                <a:gd name="T52" fmla="*/ 36512 w 201"/>
                <a:gd name="T53" fmla="*/ 279400 h 505"/>
                <a:gd name="T54" fmla="*/ 63500 w 201"/>
                <a:gd name="T55" fmla="*/ 209550 h 505"/>
                <a:gd name="T56" fmla="*/ 109537 w 201"/>
                <a:gd name="T57" fmla="*/ 146050 h 505"/>
                <a:gd name="T58" fmla="*/ 160337 w 201"/>
                <a:gd name="T59" fmla="*/ 90487 h 505"/>
                <a:gd name="T60" fmla="*/ 225425 w 201"/>
                <a:gd name="T61" fmla="*/ 49212 h 505"/>
                <a:gd name="T62" fmla="*/ 295275 w 201"/>
                <a:gd name="T63" fmla="*/ 17462 h 505"/>
                <a:gd name="T64" fmla="*/ 301625 w 201"/>
                <a:gd name="T65" fmla="*/ 14287 h 505"/>
                <a:gd name="T66" fmla="*/ 301625 w 201"/>
                <a:gd name="T67" fmla="*/ 12700 h 505"/>
                <a:gd name="T68" fmla="*/ 301625 w 201"/>
                <a:gd name="T69" fmla="*/ 6350 h 505"/>
                <a:gd name="T70" fmla="*/ 304800 w 201"/>
                <a:gd name="T71" fmla="*/ 3175 h 50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1"/>
                <a:gd name="T109" fmla="*/ 0 h 505"/>
                <a:gd name="T110" fmla="*/ 201 w 201"/>
                <a:gd name="T111" fmla="*/ 505 h 50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1" h="505">
                  <a:moveTo>
                    <a:pt x="192" y="0"/>
                  </a:moveTo>
                  <a:lnTo>
                    <a:pt x="184" y="2"/>
                  </a:lnTo>
                  <a:lnTo>
                    <a:pt x="159" y="11"/>
                  </a:lnTo>
                  <a:lnTo>
                    <a:pt x="136" y="21"/>
                  </a:lnTo>
                  <a:lnTo>
                    <a:pt x="115" y="34"/>
                  </a:lnTo>
                  <a:lnTo>
                    <a:pt x="96" y="50"/>
                  </a:lnTo>
                  <a:lnTo>
                    <a:pt x="76" y="67"/>
                  </a:lnTo>
                  <a:lnTo>
                    <a:pt x="59" y="84"/>
                  </a:lnTo>
                  <a:lnTo>
                    <a:pt x="44" y="105"/>
                  </a:lnTo>
                  <a:lnTo>
                    <a:pt x="32" y="127"/>
                  </a:lnTo>
                  <a:lnTo>
                    <a:pt x="21" y="150"/>
                  </a:lnTo>
                  <a:lnTo>
                    <a:pt x="11" y="173"/>
                  </a:lnTo>
                  <a:lnTo>
                    <a:pt x="5" y="198"/>
                  </a:lnTo>
                  <a:lnTo>
                    <a:pt x="2" y="224"/>
                  </a:lnTo>
                  <a:lnTo>
                    <a:pt x="0" y="251"/>
                  </a:lnTo>
                  <a:lnTo>
                    <a:pt x="2" y="278"/>
                  </a:lnTo>
                  <a:lnTo>
                    <a:pt x="5" y="303"/>
                  </a:lnTo>
                  <a:lnTo>
                    <a:pt x="11" y="328"/>
                  </a:lnTo>
                  <a:lnTo>
                    <a:pt x="21" y="353"/>
                  </a:lnTo>
                  <a:lnTo>
                    <a:pt x="32" y="376"/>
                  </a:lnTo>
                  <a:lnTo>
                    <a:pt x="44" y="397"/>
                  </a:lnTo>
                  <a:lnTo>
                    <a:pt x="59" y="416"/>
                  </a:lnTo>
                  <a:lnTo>
                    <a:pt x="76" y="435"/>
                  </a:lnTo>
                  <a:lnTo>
                    <a:pt x="96" y="453"/>
                  </a:lnTo>
                  <a:lnTo>
                    <a:pt x="115" y="466"/>
                  </a:lnTo>
                  <a:lnTo>
                    <a:pt x="136" y="480"/>
                  </a:lnTo>
                  <a:lnTo>
                    <a:pt x="159" y="491"/>
                  </a:lnTo>
                  <a:lnTo>
                    <a:pt x="184" y="501"/>
                  </a:lnTo>
                  <a:lnTo>
                    <a:pt x="201" y="505"/>
                  </a:lnTo>
                  <a:lnTo>
                    <a:pt x="201" y="503"/>
                  </a:lnTo>
                  <a:lnTo>
                    <a:pt x="201" y="501"/>
                  </a:lnTo>
                  <a:lnTo>
                    <a:pt x="199" y="499"/>
                  </a:lnTo>
                  <a:lnTo>
                    <a:pt x="199" y="497"/>
                  </a:lnTo>
                  <a:lnTo>
                    <a:pt x="199" y="495"/>
                  </a:lnTo>
                  <a:lnTo>
                    <a:pt x="199" y="493"/>
                  </a:lnTo>
                  <a:lnTo>
                    <a:pt x="186" y="489"/>
                  </a:lnTo>
                  <a:lnTo>
                    <a:pt x="163" y="481"/>
                  </a:lnTo>
                  <a:lnTo>
                    <a:pt x="142" y="470"/>
                  </a:lnTo>
                  <a:lnTo>
                    <a:pt x="121" y="458"/>
                  </a:lnTo>
                  <a:lnTo>
                    <a:pt x="101" y="443"/>
                  </a:lnTo>
                  <a:lnTo>
                    <a:pt x="84" y="428"/>
                  </a:lnTo>
                  <a:lnTo>
                    <a:pt x="69" y="410"/>
                  </a:lnTo>
                  <a:lnTo>
                    <a:pt x="53" y="391"/>
                  </a:lnTo>
                  <a:lnTo>
                    <a:pt x="40" y="370"/>
                  </a:lnTo>
                  <a:lnTo>
                    <a:pt x="30" y="349"/>
                  </a:lnTo>
                  <a:lnTo>
                    <a:pt x="23" y="326"/>
                  </a:lnTo>
                  <a:lnTo>
                    <a:pt x="15" y="301"/>
                  </a:lnTo>
                  <a:lnTo>
                    <a:pt x="11" y="276"/>
                  </a:lnTo>
                  <a:lnTo>
                    <a:pt x="11" y="251"/>
                  </a:lnTo>
                  <a:lnTo>
                    <a:pt x="11" y="224"/>
                  </a:lnTo>
                  <a:lnTo>
                    <a:pt x="15" y="199"/>
                  </a:lnTo>
                  <a:lnTo>
                    <a:pt x="23" y="176"/>
                  </a:lnTo>
                  <a:lnTo>
                    <a:pt x="30" y="153"/>
                  </a:lnTo>
                  <a:lnTo>
                    <a:pt x="40" y="132"/>
                  </a:lnTo>
                  <a:lnTo>
                    <a:pt x="53" y="111"/>
                  </a:lnTo>
                  <a:lnTo>
                    <a:pt x="69" y="92"/>
                  </a:lnTo>
                  <a:lnTo>
                    <a:pt x="84" y="75"/>
                  </a:lnTo>
                  <a:lnTo>
                    <a:pt x="101" y="57"/>
                  </a:lnTo>
                  <a:lnTo>
                    <a:pt x="121" y="44"/>
                  </a:lnTo>
                  <a:lnTo>
                    <a:pt x="142" y="31"/>
                  </a:lnTo>
                  <a:lnTo>
                    <a:pt x="163" y="21"/>
                  </a:lnTo>
                  <a:lnTo>
                    <a:pt x="186" y="11"/>
                  </a:lnTo>
                  <a:lnTo>
                    <a:pt x="190" y="11"/>
                  </a:lnTo>
                  <a:lnTo>
                    <a:pt x="190" y="9"/>
                  </a:lnTo>
                  <a:lnTo>
                    <a:pt x="190" y="8"/>
                  </a:lnTo>
                  <a:lnTo>
                    <a:pt x="190" y="6"/>
                  </a:lnTo>
                  <a:lnTo>
                    <a:pt x="190" y="4"/>
                  </a:lnTo>
                  <a:lnTo>
                    <a:pt x="190" y="2"/>
                  </a:lnTo>
                  <a:lnTo>
                    <a:pt x="192" y="2"/>
                  </a:lnTo>
                  <a:lnTo>
                    <a:pt x="192" y="0"/>
                  </a:lnTo>
                  <a:close/>
                </a:path>
              </a:pathLst>
            </a:custGeom>
            <a:solidFill>
              <a:srgbClr val="CFEBFF"/>
            </a:solidFill>
            <a:ln w="9525">
              <a:noFill/>
              <a:round/>
            </a:ln>
          </p:spPr>
          <p:txBody>
            <a:bodyPr/>
            <a:lstStyle/>
            <a:p>
              <a:endParaRPr lang="en-US"/>
            </a:p>
          </p:txBody>
        </p:sp>
        <p:sp>
          <p:nvSpPr>
            <p:cNvPr id="21780" name="Freeform 481"/>
            <p:cNvSpPr/>
            <p:nvPr/>
          </p:nvSpPr>
          <p:spPr bwMode="auto">
            <a:xfrm>
              <a:off x="5277556" y="3189270"/>
              <a:ext cx="273756" cy="782637"/>
            </a:xfrm>
            <a:custGeom>
              <a:avLst/>
              <a:gdLst>
                <a:gd name="T0" fmla="*/ 284163 w 194"/>
                <a:gd name="T1" fmla="*/ 3175 h 493"/>
                <a:gd name="T2" fmla="*/ 214313 w 194"/>
                <a:gd name="T3" fmla="*/ 33337 h 493"/>
                <a:gd name="T4" fmla="*/ 147638 w 194"/>
                <a:gd name="T5" fmla="*/ 76200 h 493"/>
                <a:gd name="T6" fmla="*/ 92075 w 194"/>
                <a:gd name="T7" fmla="*/ 130175 h 493"/>
                <a:gd name="T8" fmla="*/ 49212 w 194"/>
                <a:gd name="T9" fmla="*/ 193675 h 493"/>
                <a:gd name="T10" fmla="*/ 19050 w 194"/>
                <a:gd name="T11" fmla="*/ 266700 h 493"/>
                <a:gd name="T12" fmla="*/ 3175 w 194"/>
                <a:gd name="T13" fmla="*/ 346075 h 493"/>
                <a:gd name="T14" fmla="*/ 3175 w 194"/>
                <a:gd name="T15" fmla="*/ 428625 h 493"/>
                <a:gd name="T16" fmla="*/ 19050 w 194"/>
                <a:gd name="T17" fmla="*/ 508000 h 493"/>
                <a:gd name="T18" fmla="*/ 49212 w 194"/>
                <a:gd name="T19" fmla="*/ 581025 h 493"/>
                <a:gd name="T20" fmla="*/ 92075 w 194"/>
                <a:gd name="T21" fmla="*/ 644525 h 493"/>
                <a:gd name="T22" fmla="*/ 147638 w 194"/>
                <a:gd name="T23" fmla="*/ 703262 h 493"/>
                <a:gd name="T24" fmla="*/ 214313 w 194"/>
                <a:gd name="T25" fmla="*/ 746125 h 493"/>
                <a:gd name="T26" fmla="*/ 284163 w 194"/>
                <a:gd name="T27" fmla="*/ 776287 h 493"/>
                <a:gd name="T28" fmla="*/ 307975 w 194"/>
                <a:gd name="T29" fmla="*/ 779462 h 493"/>
                <a:gd name="T30" fmla="*/ 307975 w 194"/>
                <a:gd name="T31" fmla="*/ 776287 h 493"/>
                <a:gd name="T32" fmla="*/ 307975 w 194"/>
                <a:gd name="T33" fmla="*/ 769937 h 493"/>
                <a:gd name="T34" fmla="*/ 304800 w 194"/>
                <a:gd name="T35" fmla="*/ 766762 h 493"/>
                <a:gd name="T36" fmla="*/ 290513 w 194"/>
                <a:gd name="T37" fmla="*/ 760412 h 493"/>
                <a:gd name="T38" fmla="*/ 220663 w 194"/>
                <a:gd name="T39" fmla="*/ 730250 h 493"/>
                <a:gd name="T40" fmla="*/ 158750 w 194"/>
                <a:gd name="T41" fmla="*/ 687387 h 493"/>
                <a:gd name="T42" fmla="*/ 107950 w 194"/>
                <a:gd name="T43" fmla="*/ 636587 h 493"/>
                <a:gd name="T44" fmla="*/ 65088 w 194"/>
                <a:gd name="T45" fmla="*/ 574675 h 493"/>
                <a:gd name="T46" fmla="*/ 34925 w 194"/>
                <a:gd name="T47" fmla="*/ 504825 h 493"/>
                <a:gd name="T48" fmla="*/ 19050 w 194"/>
                <a:gd name="T49" fmla="*/ 428625 h 493"/>
                <a:gd name="T50" fmla="*/ 19050 w 194"/>
                <a:gd name="T51" fmla="*/ 349250 h 493"/>
                <a:gd name="T52" fmla="*/ 34925 w 194"/>
                <a:gd name="T53" fmla="*/ 273050 h 493"/>
                <a:gd name="T54" fmla="*/ 65088 w 194"/>
                <a:gd name="T55" fmla="*/ 203200 h 493"/>
                <a:gd name="T56" fmla="*/ 107950 w 194"/>
                <a:gd name="T57" fmla="*/ 142875 h 493"/>
                <a:gd name="T58" fmla="*/ 158750 w 194"/>
                <a:gd name="T59" fmla="*/ 87312 h 493"/>
                <a:gd name="T60" fmla="*/ 220663 w 194"/>
                <a:gd name="T61" fmla="*/ 47625 h 493"/>
                <a:gd name="T62" fmla="*/ 290513 w 194"/>
                <a:gd name="T63" fmla="*/ 17462 h 493"/>
                <a:gd name="T64" fmla="*/ 290513 w 194"/>
                <a:gd name="T65" fmla="*/ 14287 h 493"/>
                <a:gd name="T66" fmla="*/ 293688 w 194"/>
                <a:gd name="T67" fmla="*/ 11112 h 493"/>
                <a:gd name="T68" fmla="*/ 293688 w 194"/>
                <a:gd name="T69" fmla="*/ 4762 h 493"/>
                <a:gd name="T70" fmla="*/ 293688 w 194"/>
                <a:gd name="T71" fmla="*/ 3175 h 49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4"/>
                <a:gd name="T109" fmla="*/ 0 h 493"/>
                <a:gd name="T110" fmla="*/ 194 w 194"/>
                <a:gd name="T111" fmla="*/ 493 h 49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4" h="493">
                  <a:moveTo>
                    <a:pt x="185" y="0"/>
                  </a:moveTo>
                  <a:lnTo>
                    <a:pt x="179" y="2"/>
                  </a:lnTo>
                  <a:lnTo>
                    <a:pt x="156" y="9"/>
                  </a:lnTo>
                  <a:lnTo>
                    <a:pt x="135" y="21"/>
                  </a:lnTo>
                  <a:lnTo>
                    <a:pt x="114" y="32"/>
                  </a:lnTo>
                  <a:lnTo>
                    <a:pt x="93" y="48"/>
                  </a:lnTo>
                  <a:lnTo>
                    <a:pt x="75" y="65"/>
                  </a:lnTo>
                  <a:lnTo>
                    <a:pt x="58" y="82"/>
                  </a:lnTo>
                  <a:lnTo>
                    <a:pt x="45" y="101"/>
                  </a:lnTo>
                  <a:lnTo>
                    <a:pt x="31" y="122"/>
                  </a:lnTo>
                  <a:lnTo>
                    <a:pt x="20" y="145"/>
                  </a:lnTo>
                  <a:lnTo>
                    <a:pt x="12" y="168"/>
                  </a:lnTo>
                  <a:lnTo>
                    <a:pt x="6" y="193"/>
                  </a:lnTo>
                  <a:lnTo>
                    <a:pt x="2" y="218"/>
                  </a:lnTo>
                  <a:lnTo>
                    <a:pt x="0" y="245"/>
                  </a:lnTo>
                  <a:lnTo>
                    <a:pt x="2" y="270"/>
                  </a:lnTo>
                  <a:lnTo>
                    <a:pt x="6" y="297"/>
                  </a:lnTo>
                  <a:lnTo>
                    <a:pt x="12" y="320"/>
                  </a:lnTo>
                  <a:lnTo>
                    <a:pt x="20" y="345"/>
                  </a:lnTo>
                  <a:lnTo>
                    <a:pt x="31" y="366"/>
                  </a:lnTo>
                  <a:lnTo>
                    <a:pt x="45" y="387"/>
                  </a:lnTo>
                  <a:lnTo>
                    <a:pt x="58" y="406"/>
                  </a:lnTo>
                  <a:lnTo>
                    <a:pt x="75" y="426"/>
                  </a:lnTo>
                  <a:lnTo>
                    <a:pt x="93" y="443"/>
                  </a:lnTo>
                  <a:lnTo>
                    <a:pt x="114" y="456"/>
                  </a:lnTo>
                  <a:lnTo>
                    <a:pt x="135" y="470"/>
                  </a:lnTo>
                  <a:lnTo>
                    <a:pt x="156" y="479"/>
                  </a:lnTo>
                  <a:lnTo>
                    <a:pt x="179" y="489"/>
                  </a:lnTo>
                  <a:lnTo>
                    <a:pt x="194" y="493"/>
                  </a:lnTo>
                  <a:lnTo>
                    <a:pt x="194" y="491"/>
                  </a:lnTo>
                  <a:lnTo>
                    <a:pt x="194" y="489"/>
                  </a:lnTo>
                  <a:lnTo>
                    <a:pt x="194" y="487"/>
                  </a:lnTo>
                  <a:lnTo>
                    <a:pt x="194" y="485"/>
                  </a:lnTo>
                  <a:lnTo>
                    <a:pt x="194" y="483"/>
                  </a:lnTo>
                  <a:lnTo>
                    <a:pt x="192" y="483"/>
                  </a:lnTo>
                  <a:lnTo>
                    <a:pt x="192" y="481"/>
                  </a:lnTo>
                  <a:lnTo>
                    <a:pt x="183" y="479"/>
                  </a:lnTo>
                  <a:lnTo>
                    <a:pt x="160" y="470"/>
                  </a:lnTo>
                  <a:lnTo>
                    <a:pt x="139" y="460"/>
                  </a:lnTo>
                  <a:lnTo>
                    <a:pt x="119" y="449"/>
                  </a:lnTo>
                  <a:lnTo>
                    <a:pt x="100" y="433"/>
                  </a:lnTo>
                  <a:lnTo>
                    <a:pt x="83" y="418"/>
                  </a:lnTo>
                  <a:lnTo>
                    <a:pt x="68" y="401"/>
                  </a:lnTo>
                  <a:lnTo>
                    <a:pt x="52" y="381"/>
                  </a:lnTo>
                  <a:lnTo>
                    <a:pt x="41" y="362"/>
                  </a:lnTo>
                  <a:lnTo>
                    <a:pt x="31" y="339"/>
                  </a:lnTo>
                  <a:lnTo>
                    <a:pt x="22" y="318"/>
                  </a:lnTo>
                  <a:lnTo>
                    <a:pt x="16" y="293"/>
                  </a:lnTo>
                  <a:lnTo>
                    <a:pt x="12" y="270"/>
                  </a:lnTo>
                  <a:lnTo>
                    <a:pt x="12" y="245"/>
                  </a:lnTo>
                  <a:lnTo>
                    <a:pt x="12" y="220"/>
                  </a:lnTo>
                  <a:lnTo>
                    <a:pt x="16" y="195"/>
                  </a:lnTo>
                  <a:lnTo>
                    <a:pt x="22" y="172"/>
                  </a:lnTo>
                  <a:lnTo>
                    <a:pt x="31" y="149"/>
                  </a:lnTo>
                  <a:lnTo>
                    <a:pt x="41" y="128"/>
                  </a:lnTo>
                  <a:lnTo>
                    <a:pt x="52" y="107"/>
                  </a:lnTo>
                  <a:lnTo>
                    <a:pt x="68" y="90"/>
                  </a:lnTo>
                  <a:lnTo>
                    <a:pt x="83" y="73"/>
                  </a:lnTo>
                  <a:lnTo>
                    <a:pt x="100" y="55"/>
                  </a:lnTo>
                  <a:lnTo>
                    <a:pt x="119" y="42"/>
                  </a:lnTo>
                  <a:lnTo>
                    <a:pt x="139" y="30"/>
                  </a:lnTo>
                  <a:lnTo>
                    <a:pt x="160" y="19"/>
                  </a:lnTo>
                  <a:lnTo>
                    <a:pt x="183" y="11"/>
                  </a:lnTo>
                  <a:lnTo>
                    <a:pt x="183" y="9"/>
                  </a:lnTo>
                  <a:lnTo>
                    <a:pt x="183" y="7"/>
                  </a:lnTo>
                  <a:lnTo>
                    <a:pt x="185" y="7"/>
                  </a:lnTo>
                  <a:lnTo>
                    <a:pt x="185" y="5"/>
                  </a:lnTo>
                  <a:lnTo>
                    <a:pt x="185" y="3"/>
                  </a:lnTo>
                  <a:lnTo>
                    <a:pt x="185" y="2"/>
                  </a:lnTo>
                  <a:lnTo>
                    <a:pt x="185" y="0"/>
                  </a:lnTo>
                  <a:close/>
                </a:path>
              </a:pathLst>
            </a:custGeom>
            <a:solidFill>
              <a:srgbClr val="D0ECFF"/>
            </a:solidFill>
            <a:ln w="9525">
              <a:noFill/>
              <a:round/>
            </a:ln>
          </p:spPr>
          <p:txBody>
            <a:bodyPr/>
            <a:lstStyle/>
            <a:p>
              <a:endParaRPr lang="en-US"/>
            </a:p>
          </p:txBody>
        </p:sp>
        <p:sp>
          <p:nvSpPr>
            <p:cNvPr id="21781" name="Freeform 482"/>
            <p:cNvSpPr/>
            <p:nvPr/>
          </p:nvSpPr>
          <p:spPr bwMode="auto">
            <a:xfrm>
              <a:off x="5286022" y="3197207"/>
              <a:ext cx="265289" cy="765175"/>
            </a:xfrm>
            <a:custGeom>
              <a:avLst/>
              <a:gdLst>
                <a:gd name="T0" fmla="*/ 277813 w 188"/>
                <a:gd name="T1" fmla="*/ 0 h 482"/>
                <a:gd name="T2" fmla="*/ 207963 w 188"/>
                <a:gd name="T3" fmla="*/ 31750 h 482"/>
                <a:gd name="T4" fmla="*/ 142875 w 188"/>
                <a:gd name="T5" fmla="*/ 73025 h 482"/>
                <a:gd name="T6" fmla="*/ 92075 w 188"/>
                <a:gd name="T7" fmla="*/ 128588 h 482"/>
                <a:gd name="T8" fmla="*/ 46037 w 188"/>
                <a:gd name="T9" fmla="*/ 192087 h 482"/>
                <a:gd name="T10" fmla="*/ 19050 w 188"/>
                <a:gd name="T11" fmla="*/ 261938 h 482"/>
                <a:gd name="T12" fmla="*/ 0 w 188"/>
                <a:gd name="T13" fmla="*/ 338138 h 482"/>
                <a:gd name="T14" fmla="*/ 0 w 188"/>
                <a:gd name="T15" fmla="*/ 420688 h 482"/>
                <a:gd name="T16" fmla="*/ 19050 w 188"/>
                <a:gd name="T17" fmla="*/ 500063 h 482"/>
                <a:gd name="T18" fmla="*/ 46037 w 188"/>
                <a:gd name="T19" fmla="*/ 569913 h 482"/>
                <a:gd name="T20" fmla="*/ 92075 w 188"/>
                <a:gd name="T21" fmla="*/ 633413 h 482"/>
                <a:gd name="T22" fmla="*/ 142875 w 188"/>
                <a:gd name="T23" fmla="*/ 685800 h 482"/>
                <a:gd name="T24" fmla="*/ 207963 w 188"/>
                <a:gd name="T25" fmla="*/ 728663 h 482"/>
                <a:gd name="T26" fmla="*/ 277813 w 188"/>
                <a:gd name="T27" fmla="*/ 758825 h 482"/>
                <a:gd name="T28" fmla="*/ 298450 w 188"/>
                <a:gd name="T29" fmla="*/ 762000 h 482"/>
                <a:gd name="T30" fmla="*/ 295275 w 188"/>
                <a:gd name="T31" fmla="*/ 758825 h 482"/>
                <a:gd name="T32" fmla="*/ 295275 w 188"/>
                <a:gd name="T33" fmla="*/ 752475 h 482"/>
                <a:gd name="T34" fmla="*/ 295275 w 188"/>
                <a:gd name="T35" fmla="*/ 749300 h 482"/>
                <a:gd name="T36" fmla="*/ 284163 w 188"/>
                <a:gd name="T37" fmla="*/ 744538 h 482"/>
                <a:gd name="T38" fmla="*/ 215900 w 188"/>
                <a:gd name="T39" fmla="*/ 715963 h 482"/>
                <a:gd name="T40" fmla="*/ 155575 w 188"/>
                <a:gd name="T41" fmla="*/ 673100 h 482"/>
                <a:gd name="T42" fmla="*/ 103188 w 188"/>
                <a:gd name="T43" fmla="*/ 622300 h 482"/>
                <a:gd name="T44" fmla="*/ 61913 w 188"/>
                <a:gd name="T45" fmla="*/ 560388 h 482"/>
                <a:gd name="T46" fmla="*/ 33338 w 188"/>
                <a:gd name="T47" fmla="*/ 493713 h 482"/>
                <a:gd name="T48" fmla="*/ 19050 w 188"/>
                <a:gd name="T49" fmla="*/ 420688 h 482"/>
                <a:gd name="T50" fmla="*/ 19050 w 188"/>
                <a:gd name="T51" fmla="*/ 341313 h 482"/>
                <a:gd name="T52" fmla="*/ 33338 w 188"/>
                <a:gd name="T53" fmla="*/ 268288 h 482"/>
                <a:gd name="T54" fmla="*/ 61913 w 188"/>
                <a:gd name="T55" fmla="*/ 198437 h 482"/>
                <a:gd name="T56" fmla="*/ 103188 w 188"/>
                <a:gd name="T57" fmla="*/ 138113 h 482"/>
                <a:gd name="T58" fmla="*/ 155575 w 188"/>
                <a:gd name="T59" fmla="*/ 85725 h 482"/>
                <a:gd name="T60" fmla="*/ 215900 w 188"/>
                <a:gd name="T61" fmla="*/ 46038 h 482"/>
                <a:gd name="T62" fmla="*/ 280988 w 188"/>
                <a:gd name="T63" fmla="*/ 19050 h 482"/>
                <a:gd name="T64" fmla="*/ 280988 w 188"/>
                <a:gd name="T65" fmla="*/ 12700 h 482"/>
                <a:gd name="T66" fmla="*/ 280988 w 188"/>
                <a:gd name="T67" fmla="*/ 9525 h 482"/>
                <a:gd name="T68" fmla="*/ 280988 w 188"/>
                <a:gd name="T69" fmla="*/ 3175 h 482"/>
                <a:gd name="T70" fmla="*/ 284163 w 188"/>
                <a:gd name="T71" fmla="*/ 0 h 48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8"/>
                <a:gd name="T109" fmla="*/ 0 h 482"/>
                <a:gd name="T110" fmla="*/ 188 w 188"/>
                <a:gd name="T111" fmla="*/ 482 h 48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8" h="482">
                  <a:moveTo>
                    <a:pt x="179" y="0"/>
                  </a:moveTo>
                  <a:lnTo>
                    <a:pt x="175" y="0"/>
                  </a:lnTo>
                  <a:lnTo>
                    <a:pt x="152" y="10"/>
                  </a:lnTo>
                  <a:lnTo>
                    <a:pt x="131" y="20"/>
                  </a:lnTo>
                  <a:lnTo>
                    <a:pt x="110" y="33"/>
                  </a:lnTo>
                  <a:lnTo>
                    <a:pt x="90" y="46"/>
                  </a:lnTo>
                  <a:lnTo>
                    <a:pt x="73" y="64"/>
                  </a:lnTo>
                  <a:lnTo>
                    <a:pt x="58" y="81"/>
                  </a:lnTo>
                  <a:lnTo>
                    <a:pt x="42" y="100"/>
                  </a:lnTo>
                  <a:lnTo>
                    <a:pt x="29" y="121"/>
                  </a:lnTo>
                  <a:lnTo>
                    <a:pt x="19" y="142"/>
                  </a:lnTo>
                  <a:lnTo>
                    <a:pt x="12" y="165"/>
                  </a:lnTo>
                  <a:lnTo>
                    <a:pt x="4" y="188"/>
                  </a:lnTo>
                  <a:lnTo>
                    <a:pt x="0" y="213"/>
                  </a:lnTo>
                  <a:lnTo>
                    <a:pt x="0" y="240"/>
                  </a:lnTo>
                  <a:lnTo>
                    <a:pt x="0" y="265"/>
                  </a:lnTo>
                  <a:lnTo>
                    <a:pt x="4" y="290"/>
                  </a:lnTo>
                  <a:lnTo>
                    <a:pt x="12" y="315"/>
                  </a:lnTo>
                  <a:lnTo>
                    <a:pt x="19" y="338"/>
                  </a:lnTo>
                  <a:lnTo>
                    <a:pt x="29" y="359"/>
                  </a:lnTo>
                  <a:lnTo>
                    <a:pt x="42" y="380"/>
                  </a:lnTo>
                  <a:lnTo>
                    <a:pt x="58" y="399"/>
                  </a:lnTo>
                  <a:lnTo>
                    <a:pt x="73" y="417"/>
                  </a:lnTo>
                  <a:lnTo>
                    <a:pt x="90" y="432"/>
                  </a:lnTo>
                  <a:lnTo>
                    <a:pt x="110" y="447"/>
                  </a:lnTo>
                  <a:lnTo>
                    <a:pt x="131" y="459"/>
                  </a:lnTo>
                  <a:lnTo>
                    <a:pt x="152" y="470"/>
                  </a:lnTo>
                  <a:lnTo>
                    <a:pt x="175" y="478"/>
                  </a:lnTo>
                  <a:lnTo>
                    <a:pt x="188" y="482"/>
                  </a:lnTo>
                  <a:lnTo>
                    <a:pt x="188" y="480"/>
                  </a:lnTo>
                  <a:lnTo>
                    <a:pt x="188" y="478"/>
                  </a:lnTo>
                  <a:lnTo>
                    <a:pt x="186" y="478"/>
                  </a:lnTo>
                  <a:lnTo>
                    <a:pt x="186" y="476"/>
                  </a:lnTo>
                  <a:lnTo>
                    <a:pt x="186" y="474"/>
                  </a:lnTo>
                  <a:lnTo>
                    <a:pt x="186" y="472"/>
                  </a:lnTo>
                  <a:lnTo>
                    <a:pt x="186" y="470"/>
                  </a:lnTo>
                  <a:lnTo>
                    <a:pt x="179" y="469"/>
                  </a:lnTo>
                  <a:lnTo>
                    <a:pt x="158" y="461"/>
                  </a:lnTo>
                  <a:lnTo>
                    <a:pt x="136" y="451"/>
                  </a:lnTo>
                  <a:lnTo>
                    <a:pt x="115" y="438"/>
                  </a:lnTo>
                  <a:lnTo>
                    <a:pt x="98" y="424"/>
                  </a:lnTo>
                  <a:lnTo>
                    <a:pt x="81" y="409"/>
                  </a:lnTo>
                  <a:lnTo>
                    <a:pt x="65" y="392"/>
                  </a:lnTo>
                  <a:lnTo>
                    <a:pt x="52" y="375"/>
                  </a:lnTo>
                  <a:lnTo>
                    <a:pt x="39" y="353"/>
                  </a:lnTo>
                  <a:lnTo>
                    <a:pt x="29" y="332"/>
                  </a:lnTo>
                  <a:lnTo>
                    <a:pt x="21" y="311"/>
                  </a:lnTo>
                  <a:lnTo>
                    <a:pt x="16" y="288"/>
                  </a:lnTo>
                  <a:lnTo>
                    <a:pt x="12" y="265"/>
                  </a:lnTo>
                  <a:lnTo>
                    <a:pt x="10" y="240"/>
                  </a:lnTo>
                  <a:lnTo>
                    <a:pt x="12" y="215"/>
                  </a:lnTo>
                  <a:lnTo>
                    <a:pt x="16" y="192"/>
                  </a:lnTo>
                  <a:lnTo>
                    <a:pt x="21" y="169"/>
                  </a:lnTo>
                  <a:lnTo>
                    <a:pt x="29" y="146"/>
                  </a:lnTo>
                  <a:lnTo>
                    <a:pt x="39" y="125"/>
                  </a:lnTo>
                  <a:lnTo>
                    <a:pt x="52" y="106"/>
                  </a:lnTo>
                  <a:lnTo>
                    <a:pt x="65" y="87"/>
                  </a:lnTo>
                  <a:lnTo>
                    <a:pt x="81" y="69"/>
                  </a:lnTo>
                  <a:lnTo>
                    <a:pt x="98" y="54"/>
                  </a:lnTo>
                  <a:lnTo>
                    <a:pt x="115" y="41"/>
                  </a:lnTo>
                  <a:lnTo>
                    <a:pt x="136" y="29"/>
                  </a:lnTo>
                  <a:lnTo>
                    <a:pt x="158" y="20"/>
                  </a:lnTo>
                  <a:lnTo>
                    <a:pt x="177" y="12"/>
                  </a:lnTo>
                  <a:lnTo>
                    <a:pt x="177" y="10"/>
                  </a:lnTo>
                  <a:lnTo>
                    <a:pt x="177" y="8"/>
                  </a:lnTo>
                  <a:lnTo>
                    <a:pt x="177" y="6"/>
                  </a:lnTo>
                  <a:lnTo>
                    <a:pt x="177" y="4"/>
                  </a:lnTo>
                  <a:lnTo>
                    <a:pt x="177" y="2"/>
                  </a:lnTo>
                  <a:lnTo>
                    <a:pt x="179" y="2"/>
                  </a:lnTo>
                  <a:lnTo>
                    <a:pt x="179" y="0"/>
                  </a:lnTo>
                  <a:close/>
                </a:path>
              </a:pathLst>
            </a:custGeom>
            <a:solidFill>
              <a:srgbClr val="D1ECFF"/>
            </a:solidFill>
            <a:ln w="9525">
              <a:noFill/>
              <a:round/>
            </a:ln>
          </p:spPr>
          <p:txBody>
            <a:bodyPr/>
            <a:lstStyle/>
            <a:p>
              <a:endParaRPr lang="en-US"/>
            </a:p>
          </p:txBody>
        </p:sp>
        <p:sp>
          <p:nvSpPr>
            <p:cNvPr id="21782" name="Freeform 483"/>
            <p:cNvSpPr/>
            <p:nvPr/>
          </p:nvSpPr>
          <p:spPr bwMode="auto">
            <a:xfrm>
              <a:off x="5294489" y="3206732"/>
              <a:ext cx="254000" cy="746125"/>
            </a:xfrm>
            <a:custGeom>
              <a:avLst/>
              <a:gdLst>
                <a:gd name="T0" fmla="*/ 271463 w 180"/>
                <a:gd name="T1" fmla="*/ 0 h 470"/>
                <a:gd name="T2" fmla="*/ 201612 w 180"/>
                <a:gd name="T3" fmla="*/ 30163 h 470"/>
                <a:gd name="T4" fmla="*/ 139700 w 180"/>
                <a:gd name="T5" fmla="*/ 69850 h 470"/>
                <a:gd name="T6" fmla="*/ 88900 w 180"/>
                <a:gd name="T7" fmla="*/ 125413 h 470"/>
                <a:gd name="T8" fmla="*/ 46037 w 180"/>
                <a:gd name="T9" fmla="*/ 185738 h 470"/>
                <a:gd name="T10" fmla="*/ 15875 w 180"/>
                <a:gd name="T11" fmla="*/ 255588 h 470"/>
                <a:gd name="T12" fmla="*/ 0 w 180"/>
                <a:gd name="T13" fmla="*/ 331788 h 470"/>
                <a:gd name="T14" fmla="*/ 0 w 180"/>
                <a:gd name="T15" fmla="*/ 411163 h 470"/>
                <a:gd name="T16" fmla="*/ 15875 w 180"/>
                <a:gd name="T17" fmla="*/ 487363 h 470"/>
                <a:gd name="T18" fmla="*/ 46037 w 180"/>
                <a:gd name="T19" fmla="*/ 557213 h 470"/>
                <a:gd name="T20" fmla="*/ 88900 w 180"/>
                <a:gd name="T21" fmla="*/ 619125 h 470"/>
                <a:gd name="T22" fmla="*/ 139700 w 180"/>
                <a:gd name="T23" fmla="*/ 669925 h 470"/>
                <a:gd name="T24" fmla="*/ 201612 w 180"/>
                <a:gd name="T25" fmla="*/ 712788 h 470"/>
                <a:gd name="T26" fmla="*/ 271463 w 180"/>
                <a:gd name="T27" fmla="*/ 742950 h 470"/>
                <a:gd name="T28" fmla="*/ 285750 w 180"/>
                <a:gd name="T29" fmla="*/ 742950 h 470"/>
                <a:gd name="T30" fmla="*/ 285750 w 180"/>
                <a:gd name="T31" fmla="*/ 739775 h 470"/>
                <a:gd name="T32" fmla="*/ 285750 w 180"/>
                <a:gd name="T33" fmla="*/ 735013 h 470"/>
                <a:gd name="T34" fmla="*/ 282575 w 180"/>
                <a:gd name="T35" fmla="*/ 731838 h 470"/>
                <a:gd name="T36" fmla="*/ 277813 w 180"/>
                <a:gd name="T37" fmla="*/ 725488 h 470"/>
                <a:gd name="T38" fmla="*/ 209550 w 180"/>
                <a:gd name="T39" fmla="*/ 698500 h 470"/>
                <a:gd name="T40" fmla="*/ 149225 w 180"/>
                <a:gd name="T41" fmla="*/ 658813 h 470"/>
                <a:gd name="T42" fmla="*/ 100012 w 180"/>
                <a:gd name="T43" fmla="*/ 606425 h 470"/>
                <a:gd name="T44" fmla="*/ 60325 w 180"/>
                <a:gd name="T45" fmla="*/ 549275 h 470"/>
                <a:gd name="T46" fmla="*/ 33338 w 180"/>
                <a:gd name="T47" fmla="*/ 481013 h 470"/>
                <a:gd name="T48" fmla="*/ 17463 w 180"/>
                <a:gd name="T49" fmla="*/ 407988 h 470"/>
                <a:gd name="T50" fmla="*/ 17463 w 180"/>
                <a:gd name="T51" fmla="*/ 331788 h 470"/>
                <a:gd name="T52" fmla="*/ 33338 w 180"/>
                <a:gd name="T53" fmla="*/ 258763 h 470"/>
                <a:gd name="T54" fmla="*/ 60325 w 180"/>
                <a:gd name="T55" fmla="*/ 195262 h 470"/>
                <a:gd name="T56" fmla="*/ 100012 w 180"/>
                <a:gd name="T57" fmla="*/ 134938 h 470"/>
                <a:gd name="T58" fmla="*/ 149225 w 180"/>
                <a:gd name="T59" fmla="*/ 85725 h 470"/>
                <a:gd name="T60" fmla="*/ 209550 w 180"/>
                <a:gd name="T61" fmla="*/ 42863 h 470"/>
                <a:gd name="T62" fmla="*/ 268288 w 180"/>
                <a:gd name="T63" fmla="*/ 19050 h 470"/>
                <a:gd name="T64" fmla="*/ 271463 w 180"/>
                <a:gd name="T65" fmla="*/ 15875 h 470"/>
                <a:gd name="T66" fmla="*/ 271463 w 180"/>
                <a:gd name="T67" fmla="*/ 9525 h 470"/>
                <a:gd name="T68" fmla="*/ 271463 w 180"/>
                <a:gd name="T69" fmla="*/ 3175 h 470"/>
                <a:gd name="T70" fmla="*/ 271463 w 180"/>
                <a:gd name="T71" fmla="*/ 0 h 47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0"/>
                <a:gd name="T109" fmla="*/ 0 h 470"/>
                <a:gd name="T110" fmla="*/ 180 w 180"/>
                <a:gd name="T111" fmla="*/ 470 h 47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0" h="470">
                  <a:moveTo>
                    <a:pt x="171" y="0"/>
                  </a:moveTo>
                  <a:lnTo>
                    <a:pt x="171" y="0"/>
                  </a:lnTo>
                  <a:lnTo>
                    <a:pt x="148" y="8"/>
                  </a:lnTo>
                  <a:lnTo>
                    <a:pt x="127" y="19"/>
                  </a:lnTo>
                  <a:lnTo>
                    <a:pt x="107" y="31"/>
                  </a:lnTo>
                  <a:lnTo>
                    <a:pt x="88" y="44"/>
                  </a:lnTo>
                  <a:lnTo>
                    <a:pt x="71" y="62"/>
                  </a:lnTo>
                  <a:lnTo>
                    <a:pt x="56" y="79"/>
                  </a:lnTo>
                  <a:lnTo>
                    <a:pt x="40" y="96"/>
                  </a:lnTo>
                  <a:lnTo>
                    <a:pt x="29" y="117"/>
                  </a:lnTo>
                  <a:lnTo>
                    <a:pt x="19" y="138"/>
                  </a:lnTo>
                  <a:lnTo>
                    <a:pt x="10" y="161"/>
                  </a:lnTo>
                  <a:lnTo>
                    <a:pt x="4" y="184"/>
                  </a:lnTo>
                  <a:lnTo>
                    <a:pt x="0" y="209"/>
                  </a:lnTo>
                  <a:lnTo>
                    <a:pt x="0" y="234"/>
                  </a:lnTo>
                  <a:lnTo>
                    <a:pt x="0" y="259"/>
                  </a:lnTo>
                  <a:lnTo>
                    <a:pt x="4" y="282"/>
                  </a:lnTo>
                  <a:lnTo>
                    <a:pt x="10" y="307"/>
                  </a:lnTo>
                  <a:lnTo>
                    <a:pt x="19" y="328"/>
                  </a:lnTo>
                  <a:lnTo>
                    <a:pt x="29" y="351"/>
                  </a:lnTo>
                  <a:lnTo>
                    <a:pt x="40" y="370"/>
                  </a:lnTo>
                  <a:lnTo>
                    <a:pt x="56" y="390"/>
                  </a:lnTo>
                  <a:lnTo>
                    <a:pt x="71" y="407"/>
                  </a:lnTo>
                  <a:lnTo>
                    <a:pt x="88" y="422"/>
                  </a:lnTo>
                  <a:lnTo>
                    <a:pt x="107" y="438"/>
                  </a:lnTo>
                  <a:lnTo>
                    <a:pt x="127" y="449"/>
                  </a:lnTo>
                  <a:lnTo>
                    <a:pt x="148" y="459"/>
                  </a:lnTo>
                  <a:lnTo>
                    <a:pt x="171" y="468"/>
                  </a:lnTo>
                  <a:lnTo>
                    <a:pt x="180" y="470"/>
                  </a:lnTo>
                  <a:lnTo>
                    <a:pt x="180" y="468"/>
                  </a:lnTo>
                  <a:lnTo>
                    <a:pt x="180" y="466"/>
                  </a:lnTo>
                  <a:lnTo>
                    <a:pt x="180" y="464"/>
                  </a:lnTo>
                  <a:lnTo>
                    <a:pt x="180" y="463"/>
                  </a:lnTo>
                  <a:lnTo>
                    <a:pt x="178" y="461"/>
                  </a:lnTo>
                  <a:lnTo>
                    <a:pt x="178" y="459"/>
                  </a:lnTo>
                  <a:lnTo>
                    <a:pt x="175" y="457"/>
                  </a:lnTo>
                  <a:lnTo>
                    <a:pt x="153" y="449"/>
                  </a:lnTo>
                  <a:lnTo>
                    <a:pt x="132" y="440"/>
                  </a:lnTo>
                  <a:lnTo>
                    <a:pt x="113" y="428"/>
                  </a:lnTo>
                  <a:lnTo>
                    <a:pt x="94" y="415"/>
                  </a:lnTo>
                  <a:lnTo>
                    <a:pt x="79" y="399"/>
                  </a:lnTo>
                  <a:lnTo>
                    <a:pt x="63" y="382"/>
                  </a:lnTo>
                  <a:lnTo>
                    <a:pt x="50" y="365"/>
                  </a:lnTo>
                  <a:lnTo>
                    <a:pt x="38" y="346"/>
                  </a:lnTo>
                  <a:lnTo>
                    <a:pt x="29" y="324"/>
                  </a:lnTo>
                  <a:lnTo>
                    <a:pt x="21" y="303"/>
                  </a:lnTo>
                  <a:lnTo>
                    <a:pt x="15" y="280"/>
                  </a:lnTo>
                  <a:lnTo>
                    <a:pt x="11" y="257"/>
                  </a:lnTo>
                  <a:lnTo>
                    <a:pt x="10" y="234"/>
                  </a:lnTo>
                  <a:lnTo>
                    <a:pt x="11" y="209"/>
                  </a:lnTo>
                  <a:lnTo>
                    <a:pt x="15" y="186"/>
                  </a:lnTo>
                  <a:lnTo>
                    <a:pt x="21" y="163"/>
                  </a:lnTo>
                  <a:lnTo>
                    <a:pt x="29" y="142"/>
                  </a:lnTo>
                  <a:lnTo>
                    <a:pt x="38" y="123"/>
                  </a:lnTo>
                  <a:lnTo>
                    <a:pt x="50" y="104"/>
                  </a:lnTo>
                  <a:lnTo>
                    <a:pt x="63" y="85"/>
                  </a:lnTo>
                  <a:lnTo>
                    <a:pt x="79" y="67"/>
                  </a:lnTo>
                  <a:lnTo>
                    <a:pt x="94" y="54"/>
                  </a:lnTo>
                  <a:lnTo>
                    <a:pt x="113" y="40"/>
                  </a:lnTo>
                  <a:lnTo>
                    <a:pt x="132" y="27"/>
                  </a:lnTo>
                  <a:lnTo>
                    <a:pt x="153" y="17"/>
                  </a:lnTo>
                  <a:lnTo>
                    <a:pt x="169" y="12"/>
                  </a:lnTo>
                  <a:lnTo>
                    <a:pt x="169" y="10"/>
                  </a:lnTo>
                  <a:lnTo>
                    <a:pt x="171" y="10"/>
                  </a:lnTo>
                  <a:lnTo>
                    <a:pt x="171" y="8"/>
                  </a:lnTo>
                  <a:lnTo>
                    <a:pt x="171" y="6"/>
                  </a:lnTo>
                  <a:lnTo>
                    <a:pt x="171" y="4"/>
                  </a:lnTo>
                  <a:lnTo>
                    <a:pt x="171" y="2"/>
                  </a:lnTo>
                  <a:lnTo>
                    <a:pt x="171" y="0"/>
                  </a:lnTo>
                  <a:close/>
                </a:path>
              </a:pathLst>
            </a:custGeom>
            <a:solidFill>
              <a:srgbClr val="D2EDFF"/>
            </a:solidFill>
            <a:ln w="9525">
              <a:noFill/>
              <a:round/>
            </a:ln>
          </p:spPr>
          <p:txBody>
            <a:bodyPr/>
            <a:lstStyle/>
            <a:p>
              <a:endParaRPr lang="en-US"/>
            </a:p>
          </p:txBody>
        </p:sp>
        <p:sp>
          <p:nvSpPr>
            <p:cNvPr id="21783" name="Freeform 484"/>
            <p:cNvSpPr/>
            <p:nvPr/>
          </p:nvSpPr>
          <p:spPr bwMode="auto">
            <a:xfrm>
              <a:off x="5300133" y="3216257"/>
              <a:ext cx="248356" cy="727075"/>
            </a:xfrm>
            <a:custGeom>
              <a:avLst/>
              <a:gdLst>
                <a:gd name="T0" fmla="*/ 234950 w 176"/>
                <a:gd name="T1" fmla="*/ 12700 h 458"/>
                <a:gd name="T2" fmla="*/ 166687 w 176"/>
                <a:gd name="T3" fmla="*/ 46037 h 458"/>
                <a:gd name="T4" fmla="*/ 112713 w 176"/>
                <a:gd name="T5" fmla="*/ 90488 h 458"/>
                <a:gd name="T6" fmla="*/ 66675 w 176"/>
                <a:gd name="T7" fmla="*/ 149225 h 458"/>
                <a:gd name="T8" fmla="*/ 30163 w 176"/>
                <a:gd name="T9" fmla="*/ 212725 h 458"/>
                <a:gd name="T10" fmla="*/ 9525 w 176"/>
                <a:gd name="T11" fmla="*/ 285750 h 458"/>
                <a:gd name="T12" fmla="*/ 0 w 176"/>
                <a:gd name="T13" fmla="*/ 361950 h 458"/>
                <a:gd name="T14" fmla="*/ 9525 w 176"/>
                <a:gd name="T15" fmla="*/ 438150 h 458"/>
                <a:gd name="T16" fmla="*/ 30163 w 176"/>
                <a:gd name="T17" fmla="*/ 508000 h 458"/>
                <a:gd name="T18" fmla="*/ 66675 w 176"/>
                <a:gd name="T19" fmla="*/ 576263 h 458"/>
                <a:gd name="T20" fmla="*/ 112713 w 176"/>
                <a:gd name="T21" fmla="*/ 630238 h 458"/>
                <a:gd name="T22" fmla="*/ 166687 w 176"/>
                <a:gd name="T23" fmla="*/ 676275 h 458"/>
                <a:gd name="T24" fmla="*/ 234950 w 176"/>
                <a:gd name="T25" fmla="*/ 712788 h 458"/>
                <a:gd name="T26" fmla="*/ 279400 w 176"/>
                <a:gd name="T27" fmla="*/ 727075 h 458"/>
                <a:gd name="T28" fmla="*/ 276225 w 176"/>
                <a:gd name="T29" fmla="*/ 722313 h 458"/>
                <a:gd name="T30" fmla="*/ 276225 w 176"/>
                <a:gd name="T31" fmla="*/ 719138 h 458"/>
                <a:gd name="T32" fmla="*/ 276225 w 176"/>
                <a:gd name="T33" fmla="*/ 712788 h 458"/>
                <a:gd name="T34" fmla="*/ 276225 w 176"/>
                <a:gd name="T35" fmla="*/ 709613 h 458"/>
                <a:gd name="T36" fmla="*/ 239713 w 176"/>
                <a:gd name="T37" fmla="*/ 696913 h 458"/>
                <a:gd name="T38" fmla="*/ 176212 w 176"/>
                <a:gd name="T39" fmla="*/ 663575 h 458"/>
                <a:gd name="T40" fmla="*/ 123825 w 176"/>
                <a:gd name="T41" fmla="*/ 617538 h 458"/>
                <a:gd name="T42" fmla="*/ 79375 w 176"/>
                <a:gd name="T43" fmla="*/ 563563 h 458"/>
                <a:gd name="T44" fmla="*/ 46037 w 176"/>
                <a:gd name="T45" fmla="*/ 501650 h 458"/>
                <a:gd name="T46" fmla="*/ 23812 w 176"/>
                <a:gd name="T47" fmla="*/ 434975 h 458"/>
                <a:gd name="T48" fmla="*/ 17463 w 176"/>
                <a:gd name="T49" fmla="*/ 361950 h 458"/>
                <a:gd name="T50" fmla="*/ 23812 w 176"/>
                <a:gd name="T51" fmla="*/ 288925 h 458"/>
                <a:gd name="T52" fmla="*/ 46037 w 176"/>
                <a:gd name="T53" fmla="*/ 219075 h 458"/>
                <a:gd name="T54" fmla="*/ 79375 w 176"/>
                <a:gd name="T55" fmla="*/ 158750 h 458"/>
                <a:gd name="T56" fmla="*/ 123825 w 176"/>
                <a:gd name="T57" fmla="*/ 103188 h 458"/>
                <a:gd name="T58" fmla="*/ 176212 w 176"/>
                <a:gd name="T59" fmla="*/ 60325 h 458"/>
                <a:gd name="T60" fmla="*/ 239713 w 176"/>
                <a:gd name="T61" fmla="*/ 26988 h 458"/>
                <a:gd name="T62" fmla="*/ 261938 w 176"/>
                <a:gd name="T63" fmla="*/ 15875 h 458"/>
                <a:gd name="T64" fmla="*/ 261938 w 176"/>
                <a:gd name="T65" fmla="*/ 12700 h 458"/>
                <a:gd name="T66" fmla="*/ 261938 w 176"/>
                <a:gd name="T67" fmla="*/ 6350 h 458"/>
                <a:gd name="T68" fmla="*/ 265113 w 176"/>
                <a:gd name="T69" fmla="*/ 3175 h 4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76"/>
                <a:gd name="T106" fmla="*/ 0 h 458"/>
                <a:gd name="T107" fmla="*/ 176 w 176"/>
                <a:gd name="T108" fmla="*/ 458 h 4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76" h="458">
                  <a:moveTo>
                    <a:pt x="167" y="0"/>
                  </a:moveTo>
                  <a:lnTo>
                    <a:pt x="148" y="8"/>
                  </a:lnTo>
                  <a:lnTo>
                    <a:pt x="126" y="17"/>
                  </a:lnTo>
                  <a:lnTo>
                    <a:pt x="105" y="29"/>
                  </a:lnTo>
                  <a:lnTo>
                    <a:pt x="88" y="42"/>
                  </a:lnTo>
                  <a:lnTo>
                    <a:pt x="71" y="57"/>
                  </a:lnTo>
                  <a:lnTo>
                    <a:pt x="55" y="75"/>
                  </a:lnTo>
                  <a:lnTo>
                    <a:pt x="42" y="94"/>
                  </a:lnTo>
                  <a:lnTo>
                    <a:pt x="29" y="113"/>
                  </a:lnTo>
                  <a:lnTo>
                    <a:pt x="19" y="134"/>
                  </a:lnTo>
                  <a:lnTo>
                    <a:pt x="11" y="157"/>
                  </a:lnTo>
                  <a:lnTo>
                    <a:pt x="6" y="180"/>
                  </a:lnTo>
                  <a:lnTo>
                    <a:pt x="2" y="203"/>
                  </a:lnTo>
                  <a:lnTo>
                    <a:pt x="0" y="228"/>
                  </a:lnTo>
                  <a:lnTo>
                    <a:pt x="2" y="253"/>
                  </a:lnTo>
                  <a:lnTo>
                    <a:pt x="6" y="276"/>
                  </a:lnTo>
                  <a:lnTo>
                    <a:pt x="11" y="299"/>
                  </a:lnTo>
                  <a:lnTo>
                    <a:pt x="19" y="320"/>
                  </a:lnTo>
                  <a:lnTo>
                    <a:pt x="29" y="341"/>
                  </a:lnTo>
                  <a:lnTo>
                    <a:pt x="42" y="363"/>
                  </a:lnTo>
                  <a:lnTo>
                    <a:pt x="55" y="380"/>
                  </a:lnTo>
                  <a:lnTo>
                    <a:pt x="71" y="397"/>
                  </a:lnTo>
                  <a:lnTo>
                    <a:pt x="88" y="412"/>
                  </a:lnTo>
                  <a:lnTo>
                    <a:pt x="105" y="426"/>
                  </a:lnTo>
                  <a:lnTo>
                    <a:pt x="126" y="439"/>
                  </a:lnTo>
                  <a:lnTo>
                    <a:pt x="148" y="449"/>
                  </a:lnTo>
                  <a:lnTo>
                    <a:pt x="169" y="457"/>
                  </a:lnTo>
                  <a:lnTo>
                    <a:pt x="176" y="458"/>
                  </a:lnTo>
                  <a:lnTo>
                    <a:pt x="176" y="457"/>
                  </a:lnTo>
                  <a:lnTo>
                    <a:pt x="174" y="455"/>
                  </a:lnTo>
                  <a:lnTo>
                    <a:pt x="174" y="453"/>
                  </a:lnTo>
                  <a:lnTo>
                    <a:pt x="174" y="451"/>
                  </a:lnTo>
                  <a:lnTo>
                    <a:pt x="174" y="449"/>
                  </a:lnTo>
                  <a:lnTo>
                    <a:pt x="174" y="447"/>
                  </a:lnTo>
                  <a:lnTo>
                    <a:pt x="173" y="447"/>
                  </a:lnTo>
                  <a:lnTo>
                    <a:pt x="151" y="439"/>
                  </a:lnTo>
                  <a:lnTo>
                    <a:pt x="130" y="430"/>
                  </a:lnTo>
                  <a:lnTo>
                    <a:pt x="111" y="418"/>
                  </a:lnTo>
                  <a:lnTo>
                    <a:pt x="94" y="405"/>
                  </a:lnTo>
                  <a:lnTo>
                    <a:pt x="78" y="389"/>
                  </a:lnTo>
                  <a:lnTo>
                    <a:pt x="63" y="374"/>
                  </a:lnTo>
                  <a:lnTo>
                    <a:pt x="50" y="355"/>
                  </a:lnTo>
                  <a:lnTo>
                    <a:pt x="38" y="338"/>
                  </a:lnTo>
                  <a:lnTo>
                    <a:pt x="29" y="316"/>
                  </a:lnTo>
                  <a:lnTo>
                    <a:pt x="21" y="295"/>
                  </a:lnTo>
                  <a:lnTo>
                    <a:pt x="15" y="274"/>
                  </a:lnTo>
                  <a:lnTo>
                    <a:pt x="11" y="251"/>
                  </a:lnTo>
                  <a:lnTo>
                    <a:pt x="11" y="228"/>
                  </a:lnTo>
                  <a:lnTo>
                    <a:pt x="11" y="205"/>
                  </a:lnTo>
                  <a:lnTo>
                    <a:pt x="15" y="182"/>
                  </a:lnTo>
                  <a:lnTo>
                    <a:pt x="21" y="159"/>
                  </a:lnTo>
                  <a:lnTo>
                    <a:pt x="29" y="138"/>
                  </a:lnTo>
                  <a:lnTo>
                    <a:pt x="38" y="119"/>
                  </a:lnTo>
                  <a:lnTo>
                    <a:pt x="50" y="100"/>
                  </a:lnTo>
                  <a:lnTo>
                    <a:pt x="63" y="82"/>
                  </a:lnTo>
                  <a:lnTo>
                    <a:pt x="78" y="65"/>
                  </a:lnTo>
                  <a:lnTo>
                    <a:pt x="94" y="52"/>
                  </a:lnTo>
                  <a:lnTo>
                    <a:pt x="111" y="38"/>
                  </a:lnTo>
                  <a:lnTo>
                    <a:pt x="130" y="27"/>
                  </a:lnTo>
                  <a:lnTo>
                    <a:pt x="151" y="17"/>
                  </a:lnTo>
                  <a:lnTo>
                    <a:pt x="165" y="11"/>
                  </a:lnTo>
                  <a:lnTo>
                    <a:pt x="165" y="10"/>
                  </a:lnTo>
                  <a:lnTo>
                    <a:pt x="165" y="8"/>
                  </a:lnTo>
                  <a:lnTo>
                    <a:pt x="165" y="6"/>
                  </a:lnTo>
                  <a:lnTo>
                    <a:pt x="165" y="4"/>
                  </a:lnTo>
                  <a:lnTo>
                    <a:pt x="167" y="4"/>
                  </a:lnTo>
                  <a:lnTo>
                    <a:pt x="167" y="2"/>
                  </a:lnTo>
                  <a:lnTo>
                    <a:pt x="167" y="0"/>
                  </a:lnTo>
                  <a:close/>
                </a:path>
              </a:pathLst>
            </a:custGeom>
            <a:solidFill>
              <a:srgbClr val="D3EDFF"/>
            </a:solidFill>
            <a:ln w="9525">
              <a:noFill/>
              <a:round/>
            </a:ln>
          </p:spPr>
          <p:txBody>
            <a:bodyPr/>
            <a:lstStyle/>
            <a:p>
              <a:endParaRPr lang="en-US"/>
            </a:p>
          </p:txBody>
        </p:sp>
        <p:sp>
          <p:nvSpPr>
            <p:cNvPr id="21784" name="Freeform 485"/>
            <p:cNvSpPr/>
            <p:nvPr/>
          </p:nvSpPr>
          <p:spPr bwMode="auto">
            <a:xfrm>
              <a:off x="5308601" y="3225782"/>
              <a:ext cx="237067" cy="709613"/>
            </a:xfrm>
            <a:custGeom>
              <a:avLst/>
              <a:gdLst>
                <a:gd name="T0" fmla="*/ 227013 w 168"/>
                <a:gd name="T1" fmla="*/ 7938 h 447"/>
                <a:gd name="T2" fmla="*/ 163512 w 168"/>
                <a:gd name="T3" fmla="*/ 44450 h 447"/>
                <a:gd name="T4" fmla="*/ 109538 w 168"/>
                <a:gd name="T5" fmla="*/ 87313 h 447"/>
                <a:gd name="T6" fmla="*/ 63500 w 168"/>
                <a:gd name="T7" fmla="*/ 146050 h 447"/>
                <a:gd name="T8" fmla="*/ 30163 w 168"/>
                <a:gd name="T9" fmla="*/ 206375 h 447"/>
                <a:gd name="T10" fmla="*/ 7938 w 168"/>
                <a:gd name="T11" fmla="*/ 276225 h 447"/>
                <a:gd name="T12" fmla="*/ 0 w 168"/>
                <a:gd name="T13" fmla="*/ 352425 h 447"/>
                <a:gd name="T14" fmla="*/ 7938 w 168"/>
                <a:gd name="T15" fmla="*/ 425450 h 447"/>
                <a:gd name="T16" fmla="*/ 30163 w 168"/>
                <a:gd name="T17" fmla="*/ 495300 h 447"/>
                <a:gd name="T18" fmla="*/ 63500 w 168"/>
                <a:gd name="T19" fmla="*/ 560388 h 447"/>
                <a:gd name="T20" fmla="*/ 109538 w 168"/>
                <a:gd name="T21" fmla="*/ 614363 h 447"/>
                <a:gd name="T22" fmla="*/ 163512 w 168"/>
                <a:gd name="T23" fmla="*/ 660400 h 447"/>
                <a:gd name="T24" fmla="*/ 227013 w 168"/>
                <a:gd name="T25" fmla="*/ 693738 h 447"/>
                <a:gd name="T26" fmla="*/ 266700 w 168"/>
                <a:gd name="T27" fmla="*/ 709613 h 447"/>
                <a:gd name="T28" fmla="*/ 266700 w 168"/>
                <a:gd name="T29" fmla="*/ 703263 h 447"/>
                <a:gd name="T30" fmla="*/ 266700 w 168"/>
                <a:gd name="T31" fmla="*/ 700088 h 447"/>
                <a:gd name="T32" fmla="*/ 265113 w 168"/>
                <a:gd name="T33" fmla="*/ 693738 h 447"/>
                <a:gd name="T34" fmla="*/ 265113 w 168"/>
                <a:gd name="T35" fmla="*/ 690563 h 447"/>
                <a:gd name="T36" fmla="*/ 203200 w 168"/>
                <a:gd name="T37" fmla="*/ 663575 h 447"/>
                <a:gd name="T38" fmla="*/ 146050 w 168"/>
                <a:gd name="T39" fmla="*/ 627063 h 447"/>
                <a:gd name="T40" fmla="*/ 96837 w 168"/>
                <a:gd name="T41" fmla="*/ 577850 h 447"/>
                <a:gd name="T42" fmla="*/ 60325 w 168"/>
                <a:gd name="T43" fmla="*/ 520700 h 447"/>
                <a:gd name="T44" fmla="*/ 33338 w 168"/>
                <a:gd name="T45" fmla="*/ 455613 h 447"/>
                <a:gd name="T46" fmla="*/ 17462 w 168"/>
                <a:gd name="T47" fmla="*/ 388938 h 447"/>
                <a:gd name="T48" fmla="*/ 17462 w 168"/>
                <a:gd name="T49" fmla="*/ 315913 h 447"/>
                <a:gd name="T50" fmla="*/ 33338 w 168"/>
                <a:gd name="T51" fmla="*/ 246063 h 447"/>
                <a:gd name="T52" fmla="*/ 60325 w 168"/>
                <a:gd name="T53" fmla="*/ 182563 h 447"/>
                <a:gd name="T54" fmla="*/ 96837 w 168"/>
                <a:gd name="T55" fmla="*/ 127000 h 447"/>
                <a:gd name="T56" fmla="*/ 146050 w 168"/>
                <a:gd name="T57" fmla="*/ 79375 h 447"/>
                <a:gd name="T58" fmla="*/ 203200 w 168"/>
                <a:gd name="T59" fmla="*/ 39688 h 447"/>
                <a:gd name="T60" fmla="*/ 249238 w 168"/>
                <a:gd name="T61" fmla="*/ 17463 h 447"/>
                <a:gd name="T62" fmla="*/ 252413 w 168"/>
                <a:gd name="T63" fmla="*/ 14288 h 447"/>
                <a:gd name="T64" fmla="*/ 252413 w 168"/>
                <a:gd name="T65" fmla="*/ 7938 h 447"/>
                <a:gd name="T66" fmla="*/ 252413 w 168"/>
                <a:gd name="T67" fmla="*/ 6350 h 447"/>
                <a:gd name="T68" fmla="*/ 252413 w 168"/>
                <a:gd name="T69" fmla="*/ 0 h 44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8"/>
                <a:gd name="T106" fmla="*/ 0 h 447"/>
                <a:gd name="T107" fmla="*/ 168 w 168"/>
                <a:gd name="T108" fmla="*/ 447 h 44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8" h="447">
                  <a:moveTo>
                    <a:pt x="159" y="0"/>
                  </a:moveTo>
                  <a:lnTo>
                    <a:pt x="143" y="5"/>
                  </a:lnTo>
                  <a:lnTo>
                    <a:pt x="122" y="15"/>
                  </a:lnTo>
                  <a:lnTo>
                    <a:pt x="103" y="28"/>
                  </a:lnTo>
                  <a:lnTo>
                    <a:pt x="84" y="42"/>
                  </a:lnTo>
                  <a:lnTo>
                    <a:pt x="69" y="55"/>
                  </a:lnTo>
                  <a:lnTo>
                    <a:pt x="53" y="73"/>
                  </a:lnTo>
                  <a:lnTo>
                    <a:pt x="40" y="92"/>
                  </a:lnTo>
                  <a:lnTo>
                    <a:pt x="28" y="111"/>
                  </a:lnTo>
                  <a:lnTo>
                    <a:pt x="19" y="130"/>
                  </a:lnTo>
                  <a:lnTo>
                    <a:pt x="11" y="151"/>
                  </a:lnTo>
                  <a:lnTo>
                    <a:pt x="5" y="174"/>
                  </a:lnTo>
                  <a:lnTo>
                    <a:pt x="1" y="197"/>
                  </a:lnTo>
                  <a:lnTo>
                    <a:pt x="0" y="222"/>
                  </a:lnTo>
                  <a:lnTo>
                    <a:pt x="1" y="245"/>
                  </a:lnTo>
                  <a:lnTo>
                    <a:pt x="5" y="268"/>
                  </a:lnTo>
                  <a:lnTo>
                    <a:pt x="11" y="291"/>
                  </a:lnTo>
                  <a:lnTo>
                    <a:pt x="19" y="312"/>
                  </a:lnTo>
                  <a:lnTo>
                    <a:pt x="28" y="334"/>
                  </a:lnTo>
                  <a:lnTo>
                    <a:pt x="40" y="353"/>
                  </a:lnTo>
                  <a:lnTo>
                    <a:pt x="53" y="370"/>
                  </a:lnTo>
                  <a:lnTo>
                    <a:pt x="69" y="387"/>
                  </a:lnTo>
                  <a:lnTo>
                    <a:pt x="84" y="403"/>
                  </a:lnTo>
                  <a:lnTo>
                    <a:pt x="103" y="416"/>
                  </a:lnTo>
                  <a:lnTo>
                    <a:pt x="122" y="428"/>
                  </a:lnTo>
                  <a:lnTo>
                    <a:pt x="143" y="437"/>
                  </a:lnTo>
                  <a:lnTo>
                    <a:pt x="165" y="445"/>
                  </a:lnTo>
                  <a:lnTo>
                    <a:pt x="168" y="447"/>
                  </a:lnTo>
                  <a:lnTo>
                    <a:pt x="168" y="445"/>
                  </a:lnTo>
                  <a:lnTo>
                    <a:pt x="168" y="443"/>
                  </a:lnTo>
                  <a:lnTo>
                    <a:pt x="168" y="441"/>
                  </a:lnTo>
                  <a:lnTo>
                    <a:pt x="167" y="439"/>
                  </a:lnTo>
                  <a:lnTo>
                    <a:pt x="167" y="437"/>
                  </a:lnTo>
                  <a:lnTo>
                    <a:pt x="167" y="435"/>
                  </a:lnTo>
                  <a:lnTo>
                    <a:pt x="147" y="428"/>
                  </a:lnTo>
                  <a:lnTo>
                    <a:pt x="128" y="418"/>
                  </a:lnTo>
                  <a:lnTo>
                    <a:pt x="109" y="406"/>
                  </a:lnTo>
                  <a:lnTo>
                    <a:pt x="92" y="395"/>
                  </a:lnTo>
                  <a:lnTo>
                    <a:pt x="76" y="380"/>
                  </a:lnTo>
                  <a:lnTo>
                    <a:pt x="61" y="364"/>
                  </a:lnTo>
                  <a:lnTo>
                    <a:pt x="48" y="347"/>
                  </a:lnTo>
                  <a:lnTo>
                    <a:pt x="38" y="328"/>
                  </a:lnTo>
                  <a:lnTo>
                    <a:pt x="28" y="309"/>
                  </a:lnTo>
                  <a:lnTo>
                    <a:pt x="21" y="287"/>
                  </a:lnTo>
                  <a:lnTo>
                    <a:pt x="15" y="266"/>
                  </a:lnTo>
                  <a:lnTo>
                    <a:pt x="11" y="245"/>
                  </a:lnTo>
                  <a:lnTo>
                    <a:pt x="11" y="222"/>
                  </a:lnTo>
                  <a:lnTo>
                    <a:pt x="11" y="199"/>
                  </a:lnTo>
                  <a:lnTo>
                    <a:pt x="15" y="176"/>
                  </a:lnTo>
                  <a:lnTo>
                    <a:pt x="21" y="155"/>
                  </a:lnTo>
                  <a:lnTo>
                    <a:pt x="28" y="134"/>
                  </a:lnTo>
                  <a:lnTo>
                    <a:pt x="38" y="115"/>
                  </a:lnTo>
                  <a:lnTo>
                    <a:pt x="48" y="98"/>
                  </a:lnTo>
                  <a:lnTo>
                    <a:pt x="61" y="80"/>
                  </a:lnTo>
                  <a:lnTo>
                    <a:pt x="76" y="63"/>
                  </a:lnTo>
                  <a:lnTo>
                    <a:pt x="92" y="50"/>
                  </a:lnTo>
                  <a:lnTo>
                    <a:pt x="109" y="36"/>
                  </a:lnTo>
                  <a:lnTo>
                    <a:pt x="128" y="25"/>
                  </a:lnTo>
                  <a:lnTo>
                    <a:pt x="147" y="15"/>
                  </a:lnTo>
                  <a:lnTo>
                    <a:pt x="157" y="11"/>
                  </a:lnTo>
                  <a:lnTo>
                    <a:pt x="159" y="11"/>
                  </a:lnTo>
                  <a:lnTo>
                    <a:pt x="159" y="9"/>
                  </a:lnTo>
                  <a:lnTo>
                    <a:pt x="159" y="7"/>
                  </a:lnTo>
                  <a:lnTo>
                    <a:pt x="159" y="5"/>
                  </a:lnTo>
                  <a:lnTo>
                    <a:pt x="159" y="4"/>
                  </a:lnTo>
                  <a:lnTo>
                    <a:pt x="159" y="2"/>
                  </a:lnTo>
                  <a:lnTo>
                    <a:pt x="159" y="0"/>
                  </a:lnTo>
                  <a:close/>
                </a:path>
              </a:pathLst>
            </a:custGeom>
            <a:solidFill>
              <a:srgbClr val="D4EDFF"/>
            </a:solidFill>
            <a:ln w="9525">
              <a:noFill/>
              <a:round/>
            </a:ln>
          </p:spPr>
          <p:txBody>
            <a:bodyPr/>
            <a:lstStyle/>
            <a:p>
              <a:endParaRPr lang="en-US"/>
            </a:p>
          </p:txBody>
        </p:sp>
        <p:sp>
          <p:nvSpPr>
            <p:cNvPr id="21785" name="Freeform 486"/>
            <p:cNvSpPr/>
            <p:nvPr/>
          </p:nvSpPr>
          <p:spPr bwMode="auto">
            <a:xfrm>
              <a:off x="5315657" y="3233717"/>
              <a:ext cx="230011" cy="692150"/>
            </a:xfrm>
            <a:custGeom>
              <a:avLst/>
              <a:gdLst>
                <a:gd name="T0" fmla="*/ 222250 w 163"/>
                <a:gd name="T1" fmla="*/ 9525 h 436"/>
                <a:gd name="T2" fmla="*/ 158750 w 163"/>
                <a:gd name="T3" fmla="*/ 42863 h 436"/>
                <a:gd name="T4" fmla="*/ 106362 w 163"/>
                <a:gd name="T5" fmla="*/ 85725 h 436"/>
                <a:gd name="T6" fmla="*/ 61912 w 163"/>
                <a:gd name="T7" fmla="*/ 141288 h 436"/>
                <a:gd name="T8" fmla="*/ 28575 w 163"/>
                <a:gd name="T9" fmla="*/ 201612 h 436"/>
                <a:gd name="T10" fmla="*/ 6350 w 163"/>
                <a:gd name="T11" fmla="*/ 271463 h 436"/>
                <a:gd name="T12" fmla="*/ 0 w 163"/>
                <a:gd name="T13" fmla="*/ 344488 h 436"/>
                <a:gd name="T14" fmla="*/ 6350 w 163"/>
                <a:gd name="T15" fmla="*/ 417513 h 436"/>
                <a:gd name="T16" fmla="*/ 28575 w 163"/>
                <a:gd name="T17" fmla="*/ 484188 h 436"/>
                <a:gd name="T18" fmla="*/ 61912 w 163"/>
                <a:gd name="T19" fmla="*/ 546100 h 436"/>
                <a:gd name="T20" fmla="*/ 106362 w 163"/>
                <a:gd name="T21" fmla="*/ 600075 h 436"/>
                <a:gd name="T22" fmla="*/ 158750 w 163"/>
                <a:gd name="T23" fmla="*/ 646113 h 436"/>
                <a:gd name="T24" fmla="*/ 222250 w 163"/>
                <a:gd name="T25" fmla="*/ 679450 h 436"/>
                <a:gd name="T26" fmla="*/ 258762 w 163"/>
                <a:gd name="T27" fmla="*/ 692150 h 436"/>
                <a:gd name="T28" fmla="*/ 257175 w 163"/>
                <a:gd name="T29" fmla="*/ 685800 h 436"/>
                <a:gd name="T30" fmla="*/ 257175 w 163"/>
                <a:gd name="T31" fmla="*/ 682625 h 436"/>
                <a:gd name="T32" fmla="*/ 257175 w 163"/>
                <a:gd name="T33" fmla="*/ 676275 h 436"/>
                <a:gd name="T34" fmla="*/ 254000 w 163"/>
                <a:gd name="T35" fmla="*/ 673100 h 436"/>
                <a:gd name="T36" fmla="*/ 198437 w 163"/>
                <a:gd name="T37" fmla="*/ 649288 h 436"/>
                <a:gd name="T38" fmla="*/ 144462 w 163"/>
                <a:gd name="T39" fmla="*/ 612775 h 436"/>
                <a:gd name="T40" fmla="*/ 95250 w 163"/>
                <a:gd name="T41" fmla="*/ 563563 h 436"/>
                <a:gd name="T42" fmla="*/ 58737 w 163"/>
                <a:gd name="T43" fmla="*/ 509588 h 436"/>
                <a:gd name="T44" fmla="*/ 30162 w 163"/>
                <a:gd name="T45" fmla="*/ 447675 h 436"/>
                <a:gd name="T46" fmla="*/ 19050 w 163"/>
                <a:gd name="T47" fmla="*/ 377825 h 436"/>
                <a:gd name="T48" fmla="*/ 19050 w 163"/>
                <a:gd name="T49" fmla="*/ 307975 h 436"/>
                <a:gd name="T50" fmla="*/ 30162 w 163"/>
                <a:gd name="T51" fmla="*/ 241300 h 436"/>
                <a:gd name="T52" fmla="*/ 58737 w 163"/>
                <a:gd name="T53" fmla="*/ 180975 h 436"/>
                <a:gd name="T54" fmla="*/ 95250 w 163"/>
                <a:gd name="T55" fmla="*/ 122238 h 436"/>
                <a:gd name="T56" fmla="*/ 144462 w 163"/>
                <a:gd name="T57" fmla="*/ 76200 h 436"/>
                <a:gd name="T58" fmla="*/ 198437 w 163"/>
                <a:gd name="T59" fmla="*/ 39688 h 436"/>
                <a:gd name="T60" fmla="*/ 241300 w 163"/>
                <a:gd name="T61" fmla="*/ 19050 h 436"/>
                <a:gd name="T62" fmla="*/ 241300 w 163"/>
                <a:gd name="T63" fmla="*/ 15875 h 436"/>
                <a:gd name="T64" fmla="*/ 241300 w 163"/>
                <a:gd name="T65" fmla="*/ 9525 h 436"/>
                <a:gd name="T66" fmla="*/ 244475 w 163"/>
                <a:gd name="T67" fmla="*/ 6350 h 436"/>
                <a:gd name="T68" fmla="*/ 244475 w 163"/>
                <a:gd name="T69" fmla="*/ 0 h 4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3"/>
                <a:gd name="T106" fmla="*/ 0 h 436"/>
                <a:gd name="T107" fmla="*/ 163 w 163"/>
                <a:gd name="T108" fmla="*/ 436 h 4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3" h="436">
                  <a:moveTo>
                    <a:pt x="154" y="0"/>
                  </a:moveTo>
                  <a:lnTo>
                    <a:pt x="140" y="6"/>
                  </a:lnTo>
                  <a:lnTo>
                    <a:pt x="119" y="16"/>
                  </a:lnTo>
                  <a:lnTo>
                    <a:pt x="100" y="27"/>
                  </a:lnTo>
                  <a:lnTo>
                    <a:pt x="83" y="41"/>
                  </a:lnTo>
                  <a:lnTo>
                    <a:pt x="67" y="54"/>
                  </a:lnTo>
                  <a:lnTo>
                    <a:pt x="52" y="71"/>
                  </a:lnTo>
                  <a:lnTo>
                    <a:pt x="39" y="89"/>
                  </a:lnTo>
                  <a:lnTo>
                    <a:pt x="27" y="108"/>
                  </a:lnTo>
                  <a:lnTo>
                    <a:pt x="18" y="127"/>
                  </a:lnTo>
                  <a:lnTo>
                    <a:pt x="10" y="148"/>
                  </a:lnTo>
                  <a:lnTo>
                    <a:pt x="4" y="171"/>
                  </a:lnTo>
                  <a:lnTo>
                    <a:pt x="0" y="194"/>
                  </a:lnTo>
                  <a:lnTo>
                    <a:pt x="0" y="217"/>
                  </a:lnTo>
                  <a:lnTo>
                    <a:pt x="0" y="240"/>
                  </a:lnTo>
                  <a:lnTo>
                    <a:pt x="4" y="263"/>
                  </a:lnTo>
                  <a:lnTo>
                    <a:pt x="10" y="284"/>
                  </a:lnTo>
                  <a:lnTo>
                    <a:pt x="18" y="305"/>
                  </a:lnTo>
                  <a:lnTo>
                    <a:pt x="27" y="327"/>
                  </a:lnTo>
                  <a:lnTo>
                    <a:pt x="39" y="344"/>
                  </a:lnTo>
                  <a:lnTo>
                    <a:pt x="52" y="363"/>
                  </a:lnTo>
                  <a:lnTo>
                    <a:pt x="67" y="378"/>
                  </a:lnTo>
                  <a:lnTo>
                    <a:pt x="83" y="394"/>
                  </a:lnTo>
                  <a:lnTo>
                    <a:pt x="100" y="407"/>
                  </a:lnTo>
                  <a:lnTo>
                    <a:pt x="119" y="419"/>
                  </a:lnTo>
                  <a:lnTo>
                    <a:pt x="140" y="428"/>
                  </a:lnTo>
                  <a:lnTo>
                    <a:pt x="162" y="436"/>
                  </a:lnTo>
                  <a:lnTo>
                    <a:pt x="163" y="436"/>
                  </a:lnTo>
                  <a:lnTo>
                    <a:pt x="162" y="434"/>
                  </a:lnTo>
                  <a:lnTo>
                    <a:pt x="162" y="432"/>
                  </a:lnTo>
                  <a:lnTo>
                    <a:pt x="162" y="430"/>
                  </a:lnTo>
                  <a:lnTo>
                    <a:pt x="162" y="428"/>
                  </a:lnTo>
                  <a:lnTo>
                    <a:pt x="162" y="426"/>
                  </a:lnTo>
                  <a:lnTo>
                    <a:pt x="160" y="424"/>
                  </a:lnTo>
                  <a:lnTo>
                    <a:pt x="144" y="419"/>
                  </a:lnTo>
                  <a:lnTo>
                    <a:pt x="125" y="409"/>
                  </a:lnTo>
                  <a:lnTo>
                    <a:pt x="108" y="398"/>
                  </a:lnTo>
                  <a:lnTo>
                    <a:pt x="91" y="386"/>
                  </a:lnTo>
                  <a:lnTo>
                    <a:pt x="75" y="371"/>
                  </a:lnTo>
                  <a:lnTo>
                    <a:pt x="60" y="355"/>
                  </a:lnTo>
                  <a:lnTo>
                    <a:pt x="48" y="338"/>
                  </a:lnTo>
                  <a:lnTo>
                    <a:pt x="37" y="321"/>
                  </a:lnTo>
                  <a:lnTo>
                    <a:pt x="27" y="302"/>
                  </a:lnTo>
                  <a:lnTo>
                    <a:pt x="19" y="282"/>
                  </a:lnTo>
                  <a:lnTo>
                    <a:pt x="16" y="261"/>
                  </a:lnTo>
                  <a:lnTo>
                    <a:pt x="12" y="238"/>
                  </a:lnTo>
                  <a:lnTo>
                    <a:pt x="10" y="217"/>
                  </a:lnTo>
                  <a:lnTo>
                    <a:pt x="12" y="194"/>
                  </a:lnTo>
                  <a:lnTo>
                    <a:pt x="16" y="173"/>
                  </a:lnTo>
                  <a:lnTo>
                    <a:pt x="19" y="152"/>
                  </a:lnTo>
                  <a:lnTo>
                    <a:pt x="27" y="131"/>
                  </a:lnTo>
                  <a:lnTo>
                    <a:pt x="37" y="114"/>
                  </a:lnTo>
                  <a:lnTo>
                    <a:pt x="48" y="94"/>
                  </a:lnTo>
                  <a:lnTo>
                    <a:pt x="60" y="77"/>
                  </a:lnTo>
                  <a:lnTo>
                    <a:pt x="75" y="62"/>
                  </a:lnTo>
                  <a:lnTo>
                    <a:pt x="91" y="48"/>
                  </a:lnTo>
                  <a:lnTo>
                    <a:pt x="108" y="35"/>
                  </a:lnTo>
                  <a:lnTo>
                    <a:pt x="125" y="25"/>
                  </a:lnTo>
                  <a:lnTo>
                    <a:pt x="144" y="16"/>
                  </a:lnTo>
                  <a:lnTo>
                    <a:pt x="152" y="12"/>
                  </a:lnTo>
                  <a:lnTo>
                    <a:pt x="152" y="10"/>
                  </a:lnTo>
                  <a:lnTo>
                    <a:pt x="152" y="8"/>
                  </a:lnTo>
                  <a:lnTo>
                    <a:pt x="152" y="6"/>
                  </a:lnTo>
                  <a:lnTo>
                    <a:pt x="154" y="6"/>
                  </a:lnTo>
                  <a:lnTo>
                    <a:pt x="154" y="4"/>
                  </a:lnTo>
                  <a:lnTo>
                    <a:pt x="154" y="2"/>
                  </a:lnTo>
                  <a:lnTo>
                    <a:pt x="154" y="0"/>
                  </a:lnTo>
                  <a:close/>
                </a:path>
              </a:pathLst>
            </a:custGeom>
            <a:solidFill>
              <a:srgbClr val="D5EEFF"/>
            </a:solidFill>
            <a:ln w="9525">
              <a:noFill/>
              <a:round/>
            </a:ln>
          </p:spPr>
          <p:txBody>
            <a:bodyPr/>
            <a:lstStyle/>
            <a:p>
              <a:endParaRPr lang="en-US"/>
            </a:p>
          </p:txBody>
        </p:sp>
        <p:sp>
          <p:nvSpPr>
            <p:cNvPr id="21786" name="Freeform 487"/>
            <p:cNvSpPr/>
            <p:nvPr/>
          </p:nvSpPr>
          <p:spPr bwMode="auto">
            <a:xfrm>
              <a:off x="5324124" y="3243242"/>
              <a:ext cx="220133" cy="673100"/>
            </a:xfrm>
            <a:custGeom>
              <a:avLst/>
              <a:gdLst>
                <a:gd name="T0" fmla="*/ 215900 w 156"/>
                <a:gd name="T1" fmla="*/ 6350 h 424"/>
                <a:gd name="T2" fmla="*/ 155575 w 156"/>
                <a:gd name="T3" fmla="*/ 39688 h 424"/>
                <a:gd name="T4" fmla="*/ 103188 w 156"/>
                <a:gd name="T5" fmla="*/ 82550 h 424"/>
                <a:gd name="T6" fmla="*/ 58738 w 156"/>
                <a:gd name="T7" fmla="*/ 138113 h 424"/>
                <a:gd name="T8" fmla="*/ 26988 w 156"/>
                <a:gd name="T9" fmla="*/ 195262 h 424"/>
                <a:gd name="T10" fmla="*/ 6350 w 156"/>
                <a:gd name="T11" fmla="*/ 261938 h 424"/>
                <a:gd name="T12" fmla="*/ 0 w 156"/>
                <a:gd name="T13" fmla="*/ 334963 h 424"/>
                <a:gd name="T14" fmla="*/ 6350 w 156"/>
                <a:gd name="T15" fmla="*/ 404812 h 424"/>
                <a:gd name="T16" fmla="*/ 26988 w 156"/>
                <a:gd name="T17" fmla="*/ 473075 h 424"/>
                <a:gd name="T18" fmla="*/ 58738 w 156"/>
                <a:gd name="T19" fmla="*/ 533400 h 424"/>
                <a:gd name="T20" fmla="*/ 103188 w 156"/>
                <a:gd name="T21" fmla="*/ 585788 h 424"/>
                <a:gd name="T22" fmla="*/ 155575 w 156"/>
                <a:gd name="T23" fmla="*/ 627063 h 424"/>
                <a:gd name="T24" fmla="*/ 215900 w 156"/>
                <a:gd name="T25" fmla="*/ 661988 h 424"/>
                <a:gd name="T26" fmla="*/ 247650 w 156"/>
                <a:gd name="T27" fmla="*/ 669925 h 424"/>
                <a:gd name="T28" fmla="*/ 247650 w 156"/>
                <a:gd name="T29" fmla="*/ 666750 h 424"/>
                <a:gd name="T30" fmla="*/ 244475 w 156"/>
                <a:gd name="T31" fmla="*/ 661988 h 424"/>
                <a:gd name="T32" fmla="*/ 244475 w 156"/>
                <a:gd name="T33" fmla="*/ 655638 h 424"/>
                <a:gd name="T34" fmla="*/ 222250 w 156"/>
                <a:gd name="T35" fmla="*/ 646113 h 424"/>
                <a:gd name="T36" fmla="*/ 165100 w 156"/>
                <a:gd name="T37" fmla="*/ 615950 h 424"/>
                <a:gd name="T38" fmla="*/ 115888 w 156"/>
                <a:gd name="T39" fmla="*/ 573088 h 424"/>
                <a:gd name="T40" fmla="*/ 73025 w 156"/>
                <a:gd name="T41" fmla="*/ 523875 h 424"/>
                <a:gd name="T42" fmla="*/ 42862 w 156"/>
                <a:gd name="T43" fmla="*/ 466725 h 424"/>
                <a:gd name="T44" fmla="*/ 20637 w 156"/>
                <a:gd name="T45" fmla="*/ 401637 h 424"/>
                <a:gd name="T46" fmla="*/ 15875 w 156"/>
                <a:gd name="T47" fmla="*/ 334963 h 424"/>
                <a:gd name="T48" fmla="*/ 20637 w 156"/>
                <a:gd name="T49" fmla="*/ 265113 h 424"/>
                <a:gd name="T50" fmla="*/ 42862 w 156"/>
                <a:gd name="T51" fmla="*/ 204788 h 424"/>
                <a:gd name="T52" fmla="*/ 73025 w 156"/>
                <a:gd name="T53" fmla="*/ 146050 h 424"/>
                <a:gd name="T54" fmla="*/ 115888 w 156"/>
                <a:gd name="T55" fmla="*/ 95250 h 424"/>
                <a:gd name="T56" fmla="*/ 165100 w 156"/>
                <a:gd name="T57" fmla="*/ 55563 h 424"/>
                <a:gd name="T58" fmla="*/ 222250 w 156"/>
                <a:gd name="T59" fmla="*/ 25400 h 424"/>
                <a:gd name="T60" fmla="*/ 231775 w 156"/>
                <a:gd name="T61" fmla="*/ 19050 h 424"/>
                <a:gd name="T62" fmla="*/ 231775 w 156"/>
                <a:gd name="T63" fmla="*/ 12700 h 424"/>
                <a:gd name="T64" fmla="*/ 231775 w 156"/>
                <a:gd name="T65" fmla="*/ 9525 h 424"/>
                <a:gd name="T66" fmla="*/ 231775 w 156"/>
                <a:gd name="T67" fmla="*/ 3175 h 42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56"/>
                <a:gd name="T103" fmla="*/ 0 h 424"/>
                <a:gd name="T104" fmla="*/ 156 w 156"/>
                <a:gd name="T105" fmla="*/ 424 h 42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56" h="424">
                  <a:moveTo>
                    <a:pt x="146" y="0"/>
                  </a:moveTo>
                  <a:lnTo>
                    <a:pt x="136" y="4"/>
                  </a:lnTo>
                  <a:lnTo>
                    <a:pt x="117" y="14"/>
                  </a:lnTo>
                  <a:lnTo>
                    <a:pt x="98" y="25"/>
                  </a:lnTo>
                  <a:lnTo>
                    <a:pt x="81" y="39"/>
                  </a:lnTo>
                  <a:lnTo>
                    <a:pt x="65" y="52"/>
                  </a:lnTo>
                  <a:lnTo>
                    <a:pt x="50" y="69"/>
                  </a:lnTo>
                  <a:lnTo>
                    <a:pt x="37" y="87"/>
                  </a:lnTo>
                  <a:lnTo>
                    <a:pt x="27" y="104"/>
                  </a:lnTo>
                  <a:lnTo>
                    <a:pt x="17" y="123"/>
                  </a:lnTo>
                  <a:lnTo>
                    <a:pt x="10" y="144"/>
                  </a:lnTo>
                  <a:lnTo>
                    <a:pt x="4" y="165"/>
                  </a:lnTo>
                  <a:lnTo>
                    <a:pt x="0" y="188"/>
                  </a:lnTo>
                  <a:lnTo>
                    <a:pt x="0" y="211"/>
                  </a:lnTo>
                  <a:lnTo>
                    <a:pt x="0" y="234"/>
                  </a:lnTo>
                  <a:lnTo>
                    <a:pt x="4" y="255"/>
                  </a:lnTo>
                  <a:lnTo>
                    <a:pt x="10" y="276"/>
                  </a:lnTo>
                  <a:lnTo>
                    <a:pt x="17" y="298"/>
                  </a:lnTo>
                  <a:lnTo>
                    <a:pt x="27" y="317"/>
                  </a:lnTo>
                  <a:lnTo>
                    <a:pt x="37" y="336"/>
                  </a:lnTo>
                  <a:lnTo>
                    <a:pt x="50" y="353"/>
                  </a:lnTo>
                  <a:lnTo>
                    <a:pt x="65" y="369"/>
                  </a:lnTo>
                  <a:lnTo>
                    <a:pt x="81" y="384"/>
                  </a:lnTo>
                  <a:lnTo>
                    <a:pt x="98" y="395"/>
                  </a:lnTo>
                  <a:lnTo>
                    <a:pt x="117" y="407"/>
                  </a:lnTo>
                  <a:lnTo>
                    <a:pt x="136" y="417"/>
                  </a:lnTo>
                  <a:lnTo>
                    <a:pt x="156" y="424"/>
                  </a:lnTo>
                  <a:lnTo>
                    <a:pt x="156" y="422"/>
                  </a:lnTo>
                  <a:lnTo>
                    <a:pt x="156" y="420"/>
                  </a:lnTo>
                  <a:lnTo>
                    <a:pt x="154" y="418"/>
                  </a:lnTo>
                  <a:lnTo>
                    <a:pt x="154" y="417"/>
                  </a:lnTo>
                  <a:lnTo>
                    <a:pt x="154" y="415"/>
                  </a:lnTo>
                  <a:lnTo>
                    <a:pt x="154" y="413"/>
                  </a:lnTo>
                  <a:lnTo>
                    <a:pt x="140" y="407"/>
                  </a:lnTo>
                  <a:lnTo>
                    <a:pt x="121" y="397"/>
                  </a:lnTo>
                  <a:lnTo>
                    <a:pt x="104" y="388"/>
                  </a:lnTo>
                  <a:lnTo>
                    <a:pt x="88" y="374"/>
                  </a:lnTo>
                  <a:lnTo>
                    <a:pt x="73" y="361"/>
                  </a:lnTo>
                  <a:lnTo>
                    <a:pt x="58" y="346"/>
                  </a:lnTo>
                  <a:lnTo>
                    <a:pt x="46" y="330"/>
                  </a:lnTo>
                  <a:lnTo>
                    <a:pt x="37" y="313"/>
                  </a:lnTo>
                  <a:lnTo>
                    <a:pt x="27" y="294"/>
                  </a:lnTo>
                  <a:lnTo>
                    <a:pt x="19" y="275"/>
                  </a:lnTo>
                  <a:lnTo>
                    <a:pt x="13" y="253"/>
                  </a:lnTo>
                  <a:lnTo>
                    <a:pt x="12" y="232"/>
                  </a:lnTo>
                  <a:lnTo>
                    <a:pt x="10" y="211"/>
                  </a:lnTo>
                  <a:lnTo>
                    <a:pt x="12" y="188"/>
                  </a:lnTo>
                  <a:lnTo>
                    <a:pt x="13" y="167"/>
                  </a:lnTo>
                  <a:lnTo>
                    <a:pt x="19" y="148"/>
                  </a:lnTo>
                  <a:lnTo>
                    <a:pt x="27" y="129"/>
                  </a:lnTo>
                  <a:lnTo>
                    <a:pt x="37" y="110"/>
                  </a:lnTo>
                  <a:lnTo>
                    <a:pt x="46" y="92"/>
                  </a:lnTo>
                  <a:lnTo>
                    <a:pt x="58" y="75"/>
                  </a:lnTo>
                  <a:lnTo>
                    <a:pt x="73" y="60"/>
                  </a:lnTo>
                  <a:lnTo>
                    <a:pt x="88" y="46"/>
                  </a:lnTo>
                  <a:lnTo>
                    <a:pt x="104" y="35"/>
                  </a:lnTo>
                  <a:lnTo>
                    <a:pt x="121" y="23"/>
                  </a:lnTo>
                  <a:lnTo>
                    <a:pt x="140" y="16"/>
                  </a:lnTo>
                  <a:lnTo>
                    <a:pt x="146" y="14"/>
                  </a:lnTo>
                  <a:lnTo>
                    <a:pt x="146" y="12"/>
                  </a:lnTo>
                  <a:lnTo>
                    <a:pt x="146" y="10"/>
                  </a:lnTo>
                  <a:lnTo>
                    <a:pt x="146" y="8"/>
                  </a:lnTo>
                  <a:lnTo>
                    <a:pt x="146" y="6"/>
                  </a:lnTo>
                  <a:lnTo>
                    <a:pt x="146" y="4"/>
                  </a:lnTo>
                  <a:lnTo>
                    <a:pt x="146" y="2"/>
                  </a:lnTo>
                  <a:lnTo>
                    <a:pt x="146" y="0"/>
                  </a:lnTo>
                  <a:close/>
                </a:path>
              </a:pathLst>
            </a:custGeom>
            <a:solidFill>
              <a:srgbClr val="D6EEFF"/>
            </a:solidFill>
            <a:ln w="9525">
              <a:noFill/>
              <a:round/>
            </a:ln>
          </p:spPr>
          <p:txBody>
            <a:bodyPr/>
            <a:lstStyle/>
            <a:p>
              <a:endParaRPr lang="en-US"/>
            </a:p>
          </p:txBody>
        </p:sp>
        <p:sp>
          <p:nvSpPr>
            <p:cNvPr id="21787" name="Freeform 488"/>
            <p:cNvSpPr/>
            <p:nvPr/>
          </p:nvSpPr>
          <p:spPr bwMode="auto">
            <a:xfrm>
              <a:off x="5329768" y="3252767"/>
              <a:ext cx="211667" cy="654050"/>
            </a:xfrm>
            <a:custGeom>
              <a:avLst/>
              <a:gdLst>
                <a:gd name="T0" fmla="*/ 212725 w 150"/>
                <a:gd name="T1" fmla="*/ 6350 h 412"/>
                <a:gd name="T2" fmla="*/ 155575 w 150"/>
                <a:gd name="T3" fmla="*/ 36513 h 412"/>
                <a:gd name="T4" fmla="*/ 103188 w 150"/>
                <a:gd name="T5" fmla="*/ 79375 h 412"/>
                <a:gd name="T6" fmla="*/ 60325 w 150"/>
                <a:gd name="T7" fmla="*/ 130175 h 412"/>
                <a:gd name="T8" fmla="*/ 26988 w 150"/>
                <a:gd name="T9" fmla="*/ 188912 h 412"/>
                <a:gd name="T10" fmla="*/ 9525 w 150"/>
                <a:gd name="T11" fmla="*/ 255588 h 412"/>
                <a:gd name="T12" fmla="*/ 0 w 150"/>
                <a:gd name="T13" fmla="*/ 325438 h 412"/>
                <a:gd name="T14" fmla="*/ 9525 w 150"/>
                <a:gd name="T15" fmla="*/ 395287 h 412"/>
                <a:gd name="T16" fmla="*/ 26988 w 150"/>
                <a:gd name="T17" fmla="*/ 460375 h 412"/>
                <a:gd name="T18" fmla="*/ 60325 w 150"/>
                <a:gd name="T19" fmla="*/ 517525 h 412"/>
                <a:gd name="T20" fmla="*/ 103188 w 150"/>
                <a:gd name="T21" fmla="*/ 569913 h 412"/>
                <a:gd name="T22" fmla="*/ 155575 w 150"/>
                <a:gd name="T23" fmla="*/ 612775 h 412"/>
                <a:gd name="T24" fmla="*/ 212725 w 150"/>
                <a:gd name="T25" fmla="*/ 646113 h 412"/>
                <a:gd name="T26" fmla="*/ 238125 w 150"/>
                <a:gd name="T27" fmla="*/ 652463 h 412"/>
                <a:gd name="T28" fmla="*/ 238125 w 150"/>
                <a:gd name="T29" fmla="*/ 646113 h 412"/>
                <a:gd name="T30" fmla="*/ 238125 w 150"/>
                <a:gd name="T31" fmla="*/ 642938 h 412"/>
                <a:gd name="T32" fmla="*/ 238125 w 150"/>
                <a:gd name="T33" fmla="*/ 636588 h 412"/>
                <a:gd name="T34" fmla="*/ 219075 w 150"/>
                <a:gd name="T35" fmla="*/ 627063 h 412"/>
                <a:gd name="T36" fmla="*/ 165100 w 150"/>
                <a:gd name="T37" fmla="*/ 596900 h 412"/>
                <a:gd name="T38" fmla="*/ 115888 w 150"/>
                <a:gd name="T39" fmla="*/ 557213 h 412"/>
                <a:gd name="T40" fmla="*/ 73025 w 150"/>
                <a:gd name="T41" fmla="*/ 508000 h 412"/>
                <a:gd name="T42" fmla="*/ 42862 w 150"/>
                <a:gd name="T43" fmla="*/ 454025 h 412"/>
                <a:gd name="T44" fmla="*/ 23812 w 150"/>
                <a:gd name="T45" fmla="*/ 392112 h 412"/>
                <a:gd name="T46" fmla="*/ 17462 w 150"/>
                <a:gd name="T47" fmla="*/ 325438 h 412"/>
                <a:gd name="T48" fmla="*/ 23812 w 150"/>
                <a:gd name="T49" fmla="*/ 258763 h 412"/>
                <a:gd name="T50" fmla="*/ 42862 w 150"/>
                <a:gd name="T51" fmla="*/ 198437 h 412"/>
                <a:gd name="T52" fmla="*/ 73025 w 150"/>
                <a:gd name="T53" fmla="*/ 139700 h 412"/>
                <a:gd name="T54" fmla="*/ 115888 w 150"/>
                <a:gd name="T55" fmla="*/ 92075 h 412"/>
                <a:gd name="T56" fmla="*/ 165100 w 150"/>
                <a:gd name="T57" fmla="*/ 52388 h 412"/>
                <a:gd name="T58" fmla="*/ 219075 w 150"/>
                <a:gd name="T59" fmla="*/ 20637 h 412"/>
                <a:gd name="T60" fmla="*/ 222250 w 150"/>
                <a:gd name="T61" fmla="*/ 17463 h 412"/>
                <a:gd name="T62" fmla="*/ 225425 w 150"/>
                <a:gd name="T63" fmla="*/ 12700 h 412"/>
                <a:gd name="T64" fmla="*/ 225425 w 150"/>
                <a:gd name="T65" fmla="*/ 9525 h 412"/>
                <a:gd name="T66" fmla="*/ 225425 w 150"/>
                <a:gd name="T67" fmla="*/ 3175 h 4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50"/>
                <a:gd name="T103" fmla="*/ 0 h 412"/>
                <a:gd name="T104" fmla="*/ 150 w 150"/>
                <a:gd name="T105" fmla="*/ 412 h 4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50" h="412">
                  <a:moveTo>
                    <a:pt x="142" y="0"/>
                  </a:moveTo>
                  <a:lnTo>
                    <a:pt x="134" y="4"/>
                  </a:lnTo>
                  <a:lnTo>
                    <a:pt x="115" y="13"/>
                  </a:lnTo>
                  <a:lnTo>
                    <a:pt x="98" y="23"/>
                  </a:lnTo>
                  <a:lnTo>
                    <a:pt x="81" y="36"/>
                  </a:lnTo>
                  <a:lnTo>
                    <a:pt x="65" y="50"/>
                  </a:lnTo>
                  <a:lnTo>
                    <a:pt x="50" y="65"/>
                  </a:lnTo>
                  <a:lnTo>
                    <a:pt x="38" y="82"/>
                  </a:lnTo>
                  <a:lnTo>
                    <a:pt x="27" y="102"/>
                  </a:lnTo>
                  <a:lnTo>
                    <a:pt x="17" y="119"/>
                  </a:lnTo>
                  <a:lnTo>
                    <a:pt x="9" y="140"/>
                  </a:lnTo>
                  <a:lnTo>
                    <a:pt x="6" y="161"/>
                  </a:lnTo>
                  <a:lnTo>
                    <a:pt x="2" y="182"/>
                  </a:lnTo>
                  <a:lnTo>
                    <a:pt x="0" y="205"/>
                  </a:lnTo>
                  <a:lnTo>
                    <a:pt x="2" y="226"/>
                  </a:lnTo>
                  <a:lnTo>
                    <a:pt x="6" y="249"/>
                  </a:lnTo>
                  <a:lnTo>
                    <a:pt x="9" y="270"/>
                  </a:lnTo>
                  <a:lnTo>
                    <a:pt x="17" y="290"/>
                  </a:lnTo>
                  <a:lnTo>
                    <a:pt x="27" y="309"/>
                  </a:lnTo>
                  <a:lnTo>
                    <a:pt x="38" y="326"/>
                  </a:lnTo>
                  <a:lnTo>
                    <a:pt x="50" y="343"/>
                  </a:lnTo>
                  <a:lnTo>
                    <a:pt x="65" y="359"/>
                  </a:lnTo>
                  <a:lnTo>
                    <a:pt x="81" y="374"/>
                  </a:lnTo>
                  <a:lnTo>
                    <a:pt x="98" y="386"/>
                  </a:lnTo>
                  <a:lnTo>
                    <a:pt x="115" y="397"/>
                  </a:lnTo>
                  <a:lnTo>
                    <a:pt x="134" y="407"/>
                  </a:lnTo>
                  <a:lnTo>
                    <a:pt x="150" y="412"/>
                  </a:lnTo>
                  <a:lnTo>
                    <a:pt x="150" y="411"/>
                  </a:lnTo>
                  <a:lnTo>
                    <a:pt x="150" y="409"/>
                  </a:lnTo>
                  <a:lnTo>
                    <a:pt x="150" y="407"/>
                  </a:lnTo>
                  <a:lnTo>
                    <a:pt x="150" y="405"/>
                  </a:lnTo>
                  <a:lnTo>
                    <a:pt x="150" y="403"/>
                  </a:lnTo>
                  <a:lnTo>
                    <a:pt x="150" y="401"/>
                  </a:lnTo>
                  <a:lnTo>
                    <a:pt x="148" y="399"/>
                  </a:lnTo>
                  <a:lnTo>
                    <a:pt x="138" y="395"/>
                  </a:lnTo>
                  <a:lnTo>
                    <a:pt x="121" y="388"/>
                  </a:lnTo>
                  <a:lnTo>
                    <a:pt x="104" y="376"/>
                  </a:lnTo>
                  <a:lnTo>
                    <a:pt x="86" y="364"/>
                  </a:lnTo>
                  <a:lnTo>
                    <a:pt x="73" y="351"/>
                  </a:lnTo>
                  <a:lnTo>
                    <a:pt x="59" y="338"/>
                  </a:lnTo>
                  <a:lnTo>
                    <a:pt x="46" y="320"/>
                  </a:lnTo>
                  <a:lnTo>
                    <a:pt x="36" y="303"/>
                  </a:lnTo>
                  <a:lnTo>
                    <a:pt x="27" y="286"/>
                  </a:lnTo>
                  <a:lnTo>
                    <a:pt x="21" y="267"/>
                  </a:lnTo>
                  <a:lnTo>
                    <a:pt x="15" y="247"/>
                  </a:lnTo>
                  <a:lnTo>
                    <a:pt x="11" y="226"/>
                  </a:lnTo>
                  <a:lnTo>
                    <a:pt x="11" y="205"/>
                  </a:lnTo>
                  <a:lnTo>
                    <a:pt x="11" y="184"/>
                  </a:lnTo>
                  <a:lnTo>
                    <a:pt x="15" y="163"/>
                  </a:lnTo>
                  <a:lnTo>
                    <a:pt x="21" y="144"/>
                  </a:lnTo>
                  <a:lnTo>
                    <a:pt x="27" y="125"/>
                  </a:lnTo>
                  <a:lnTo>
                    <a:pt x="36" y="105"/>
                  </a:lnTo>
                  <a:lnTo>
                    <a:pt x="46" y="88"/>
                  </a:lnTo>
                  <a:lnTo>
                    <a:pt x="59" y="73"/>
                  </a:lnTo>
                  <a:lnTo>
                    <a:pt x="73" y="58"/>
                  </a:lnTo>
                  <a:lnTo>
                    <a:pt x="86" y="44"/>
                  </a:lnTo>
                  <a:lnTo>
                    <a:pt x="104" y="33"/>
                  </a:lnTo>
                  <a:lnTo>
                    <a:pt x="121" y="23"/>
                  </a:lnTo>
                  <a:lnTo>
                    <a:pt x="138" y="13"/>
                  </a:lnTo>
                  <a:lnTo>
                    <a:pt x="140" y="13"/>
                  </a:lnTo>
                  <a:lnTo>
                    <a:pt x="140" y="11"/>
                  </a:lnTo>
                  <a:lnTo>
                    <a:pt x="140" y="10"/>
                  </a:lnTo>
                  <a:lnTo>
                    <a:pt x="142" y="8"/>
                  </a:lnTo>
                  <a:lnTo>
                    <a:pt x="142" y="6"/>
                  </a:lnTo>
                  <a:lnTo>
                    <a:pt x="142" y="4"/>
                  </a:lnTo>
                  <a:lnTo>
                    <a:pt x="142" y="2"/>
                  </a:lnTo>
                  <a:lnTo>
                    <a:pt x="142" y="0"/>
                  </a:lnTo>
                  <a:close/>
                </a:path>
              </a:pathLst>
            </a:custGeom>
            <a:solidFill>
              <a:srgbClr val="D7EFFF"/>
            </a:solidFill>
            <a:ln w="9525">
              <a:noFill/>
              <a:round/>
            </a:ln>
          </p:spPr>
          <p:txBody>
            <a:bodyPr/>
            <a:lstStyle/>
            <a:p>
              <a:endParaRPr lang="en-US"/>
            </a:p>
          </p:txBody>
        </p:sp>
        <p:sp>
          <p:nvSpPr>
            <p:cNvPr id="21788" name="Freeform 489"/>
            <p:cNvSpPr/>
            <p:nvPr/>
          </p:nvSpPr>
          <p:spPr bwMode="auto">
            <a:xfrm>
              <a:off x="5338234" y="3265467"/>
              <a:ext cx="203200" cy="633412"/>
            </a:xfrm>
            <a:custGeom>
              <a:avLst/>
              <a:gdLst>
                <a:gd name="T0" fmla="*/ 206375 w 144"/>
                <a:gd name="T1" fmla="*/ 3175 h 399"/>
                <a:gd name="T2" fmla="*/ 149225 w 144"/>
                <a:gd name="T3" fmla="*/ 33337 h 399"/>
                <a:gd name="T4" fmla="*/ 100012 w 144"/>
                <a:gd name="T5" fmla="*/ 73025 h 399"/>
                <a:gd name="T6" fmla="*/ 57150 w 144"/>
                <a:gd name="T7" fmla="*/ 123825 h 399"/>
                <a:gd name="T8" fmla="*/ 26988 w 144"/>
                <a:gd name="T9" fmla="*/ 182562 h 399"/>
                <a:gd name="T10" fmla="*/ 4762 w 144"/>
                <a:gd name="T11" fmla="*/ 242887 h 399"/>
                <a:gd name="T12" fmla="*/ 0 w 144"/>
                <a:gd name="T13" fmla="*/ 312737 h 399"/>
                <a:gd name="T14" fmla="*/ 4762 w 144"/>
                <a:gd name="T15" fmla="*/ 379412 h 399"/>
                <a:gd name="T16" fmla="*/ 26988 w 144"/>
                <a:gd name="T17" fmla="*/ 444500 h 399"/>
                <a:gd name="T18" fmla="*/ 57150 w 144"/>
                <a:gd name="T19" fmla="*/ 501650 h 399"/>
                <a:gd name="T20" fmla="*/ 100012 w 144"/>
                <a:gd name="T21" fmla="*/ 550862 h 399"/>
                <a:gd name="T22" fmla="*/ 149225 w 144"/>
                <a:gd name="T23" fmla="*/ 593725 h 399"/>
                <a:gd name="T24" fmla="*/ 206375 w 144"/>
                <a:gd name="T25" fmla="*/ 623887 h 399"/>
                <a:gd name="T26" fmla="*/ 228600 w 144"/>
                <a:gd name="T27" fmla="*/ 630237 h 399"/>
                <a:gd name="T28" fmla="*/ 228600 w 144"/>
                <a:gd name="T29" fmla="*/ 623887 h 399"/>
                <a:gd name="T30" fmla="*/ 225425 w 144"/>
                <a:gd name="T31" fmla="*/ 620712 h 399"/>
                <a:gd name="T32" fmla="*/ 225425 w 144"/>
                <a:gd name="T33" fmla="*/ 614362 h 399"/>
                <a:gd name="T34" fmla="*/ 212725 w 144"/>
                <a:gd name="T35" fmla="*/ 608012 h 399"/>
                <a:gd name="T36" fmla="*/ 157162 w 144"/>
                <a:gd name="T37" fmla="*/ 577850 h 399"/>
                <a:gd name="T38" fmla="*/ 112713 w 144"/>
                <a:gd name="T39" fmla="*/ 538162 h 399"/>
                <a:gd name="T40" fmla="*/ 73025 w 144"/>
                <a:gd name="T41" fmla="*/ 492125 h 399"/>
                <a:gd name="T42" fmla="*/ 42862 w 144"/>
                <a:gd name="T43" fmla="*/ 438150 h 399"/>
                <a:gd name="T44" fmla="*/ 23812 w 144"/>
                <a:gd name="T45" fmla="*/ 377825 h 399"/>
                <a:gd name="T46" fmla="*/ 17462 w 144"/>
                <a:gd name="T47" fmla="*/ 312737 h 399"/>
                <a:gd name="T48" fmla="*/ 23812 w 144"/>
                <a:gd name="T49" fmla="*/ 249237 h 399"/>
                <a:gd name="T50" fmla="*/ 42862 w 144"/>
                <a:gd name="T51" fmla="*/ 188912 h 399"/>
                <a:gd name="T52" fmla="*/ 73025 w 144"/>
                <a:gd name="T53" fmla="*/ 133350 h 399"/>
                <a:gd name="T54" fmla="*/ 112713 w 144"/>
                <a:gd name="T55" fmla="*/ 84137 h 399"/>
                <a:gd name="T56" fmla="*/ 157162 w 144"/>
                <a:gd name="T57" fmla="*/ 44450 h 399"/>
                <a:gd name="T58" fmla="*/ 212725 w 144"/>
                <a:gd name="T59" fmla="*/ 17462 h 399"/>
                <a:gd name="T60" fmla="*/ 212725 w 144"/>
                <a:gd name="T61" fmla="*/ 11112 h 399"/>
                <a:gd name="T62" fmla="*/ 212725 w 144"/>
                <a:gd name="T63" fmla="*/ 7937 h 399"/>
                <a:gd name="T64" fmla="*/ 212725 w 144"/>
                <a:gd name="T65" fmla="*/ 3175 h 399"/>
                <a:gd name="T66" fmla="*/ 215900 w 144"/>
                <a:gd name="T67" fmla="*/ 0 h 39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4"/>
                <a:gd name="T103" fmla="*/ 0 h 399"/>
                <a:gd name="T104" fmla="*/ 144 w 144"/>
                <a:gd name="T105" fmla="*/ 399 h 39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4" h="399">
                  <a:moveTo>
                    <a:pt x="136" y="0"/>
                  </a:moveTo>
                  <a:lnTo>
                    <a:pt x="130" y="2"/>
                  </a:lnTo>
                  <a:lnTo>
                    <a:pt x="111" y="9"/>
                  </a:lnTo>
                  <a:lnTo>
                    <a:pt x="94" y="21"/>
                  </a:lnTo>
                  <a:lnTo>
                    <a:pt x="78" y="32"/>
                  </a:lnTo>
                  <a:lnTo>
                    <a:pt x="63" y="46"/>
                  </a:lnTo>
                  <a:lnTo>
                    <a:pt x="48" y="61"/>
                  </a:lnTo>
                  <a:lnTo>
                    <a:pt x="36" y="78"/>
                  </a:lnTo>
                  <a:lnTo>
                    <a:pt x="27" y="96"/>
                  </a:lnTo>
                  <a:lnTo>
                    <a:pt x="17" y="115"/>
                  </a:lnTo>
                  <a:lnTo>
                    <a:pt x="9" y="134"/>
                  </a:lnTo>
                  <a:lnTo>
                    <a:pt x="3" y="153"/>
                  </a:lnTo>
                  <a:lnTo>
                    <a:pt x="2" y="174"/>
                  </a:lnTo>
                  <a:lnTo>
                    <a:pt x="0" y="197"/>
                  </a:lnTo>
                  <a:lnTo>
                    <a:pt x="2" y="218"/>
                  </a:lnTo>
                  <a:lnTo>
                    <a:pt x="3" y="239"/>
                  </a:lnTo>
                  <a:lnTo>
                    <a:pt x="9" y="261"/>
                  </a:lnTo>
                  <a:lnTo>
                    <a:pt x="17" y="280"/>
                  </a:lnTo>
                  <a:lnTo>
                    <a:pt x="27" y="299"/>
                  </a:lnTo>
                  <a:lnTo>
                    <a:pt x="36" y="316"/>
                  </a:lnTo>
                  <a:lnTo>
                    <a:pt x="48" y="332"/>
                  </a:lnTo>
                  <a:lnTo>
                    <a:pt x="63" y="347"/>
                  </a:lnTo>
                  <a:lnTo>
                    <a:pt x="78" y="360"/>
                  </a:lnTo>
                  <a:lnTo>
                    <a:pt x="94" y="374"/>
                  </a:lnTo>
                  <a:lnTo>
                    <a:pt x="111" y="383"/>
                  </a:lnTo>
                  <a:lnTo>
                    <a:pt x="130" y="393"/>
                  </a:lnTo>
                  <a:lnTo>
                    <a:pt x="144" y="399"/>
                  </a:lnTo>
                  <a:lnTo>
                    <a:pt x="144" y="397"/>
                  </a:lnTo>
                  <a:lnTo>
                    <a:pt x="144" y="395"/>
                  </a:lnTo>
                  <a:lnTo>
                    <a:pt x="144" y="393"/>
                  </a:lnTo>
                  <a:lnTo>
                    <a:pt x="142" y="391"/>
                  </a:lnTo>
                  <a:lnTo>
                    <a:pt x="142" y="389"/>
                  </a:lnTo>
                  <a:lnTo>
                    <a:pt x="142" y="387"/>
                  </a:lnTo>
                  <a:lnTo>
                    <a:pt x="142" y="385"/>
                  </a:lnTo>
                  <a:lnTo>
                    <a:pt x="134" y="383"/>
                  </a:lnTo>
                  <a:lnTo>
                    <a:pt x="117" y="374"/>
                  </a:lnTo>
                  <a:lnTo>
                    <a:pt x="99" y="364"/>
                  </a:lnTo>
                  <a:lnTo>
                    <a:pt x="84" y="353"/>
                  </a:lnTo>
                  <a:lnTo>
                    <a:pt x="71" y="339"/>
                  </a:lnTo>
                  <a:lnTo>
                    <a:pt x="57" y="326"/>
                  </a:lnTo>
                  <a:lnTo>
                    <a:pt x="46" y="310"/>
                  </a:lnTo>
                  <a:lnTo>
                    <a:pt x="34" y="293"/>
                  </a:lnTo>
                  <a:lnTo>
                    <a:pt x="27" y="276"/>
                  </a:lnTo>
                  <a:lnTo>
                    <a:pt x="19" y="257"/>
                  </a:lnTo>
                  <a:lnTo>
                    <a:pt x="15" y="238"/>
                  </a:lnTo>
                  <a:lnTo>
                    <a:pt x="11" y="218"/>
                  </a:lnTo>
                  <a:lnTo>
                    <a:pt x="11" y="197"/>
                  </a:lnTo>
                  <a:lnTo>
                    <a:pt x="11" y="176"/>
                  </a:lnTo>
                  <a:lnTo>
                    <a:pt x="15" y="157"/>
                  </a:lnTo>
                  <a:lnTo>
                    <a:pt x="19" y="136"/>
                  </a:lnTo>
                  <a:lnTo>
                    <a:pt x="27" y="119"/>
                  </a:lnTo>
                  <a:lnTo>
                    <a:pt x="34" y="101"/>
                  </a:lnTo>
                  <a:lnTo>
                    <a:pt x="46" y="84"/>
                  </a:lnTo>
                  <a:lnTo>
                    <a:pt x="57" y="69"/>
                  </a:lnTo>
                  <a:lnTo>
                    <a:pt x="71" y="53"/>
                  </a:lnTo>
                  <a:lnTo>
                    <a:pt x="84" y="40"/>
                  </a:lnTo>
                  <a:lnTo>
                    <a:pt x="99" y="28"/>
                  </a:lnTo>
                  <a:lnTo>
                    <a:pt x="117" y="19"/>
                  </a:lnTo>
                  <a:lnTo>
                    <a:pt x="134" y="11"/>
                  </a:lnTo>
                  <a:lnTo>
                    <a:pt x="134" y="9"/>
                  </a:lnTo>
                  <a:lnTo>
                    <a:pt x="134" y="7"/>
                  </a:lnTo>
                  <a:lnTo>
                    <a:pt x="134" y="5"/>
                  </a:lnTo>
                  <a:lnTo>
                    <a:pt x="134" y="3"/>
                  </a:lnTo>
                  <a:lnTo>
                    <a:pt x="134" y="2"/>
                  </a:lnTo>
                  <a:lnTo>
                    <a:pt x="136" y="0"/>
                  </a:lnTo>
                  <a:close/>
                </a:path>
              </a:pathLst>
            </a:custGeom>
            <a:solidFill>
              <a:srgbClr val="D8EFFF"/>
            </a:solidFill>
            <a:ln w="9525">
              <a:noFill/>
              <a:round/>
            </a:ln>
          </p:spPr>
          <p:txBody>
            <a:bodyPr/>
            <a:lstStyle/>
            <a:p>
              <a:endParaRPr lang="en-US"/>
            </a:p>
          </p:txBody>
        </p:sp>
        <p:sp>
          <p:nvSpPr>
            <p:cNvPr id="21789" name="Freeform 490"/>
            <p:cNvSpPr/>
            <p:nvPr/>
          </p:nvSpPr>
          <p:spPr bwMode="auto">
            <a:xfrm>
              <a:off x="5345290" y="3273407"/>
              <a:ext cx="193323" cy="612775"/>
            </a:xfrm>
            <a:custGeom>
              <a:avLst/>
              <a:gdLst>
                <a:gd name="T0" fmla="*/ 201613 w 137"/>
                <a:gd name="T1" fmla="*/ 0 h 386"/>
                <a:gd name="T2" fmla="*/ 147638 w 137"/>
                <a:gd name="T3" fmla="*/ 31750 h 386"/>
                <a:gd name="T4" fmla="*/ 98425 w 137"/>
                <a:gd name="T5" fmla="*/ 71438 h 386"/>
                <a:gd name="T6" fmla="*/ 55563 w 137"/>
                <a:gd name="T7" fmla="*/ 119063 h 386"/>
                <a:gd name="T8" fmla="*/ 25400 w 137"/>
                <a:gd name="T9" fmla="*/ 177800 h 386"/>
                <a:gd name="T10" fmla="*/ 6350 w 137"/>
                <a:gd name="T11" fmla="*/ 238125 h 386"/>
                <a:gd name="T12" fmla="*/ 0 w 137"/>
                <a:gd name="T13" fmla="*/ 304800 h 386"/>
                <a:gd name="T14" fmla="*/ 6350 w 137"/>
                <a:gd name="T15" fmla="*/ 371475 h 386"/>
                <a:gd name="T16" fmla="*/ 25400 w 137"/>
                <a:gd name="T17" fmla="*/ 433388 h 386"/>
                <a:gd name="T18" fmla="*/ 55563 w 137"/>
                <a:gd name="T19" fmla="*/ 487363 h 386"/>
                <a:gd name="T20" fmla="*/ 98425 w 137"/>
                <a:gd name="T21" fmla="*/ 536575 h 386"/>
                <a:gd name="T22" fmla="*/ 147638 w 137"/>
                <a:gd name="T23" fmla="*/ 576263 h 386"/>
                <a:gd name="T24" fmla="*/ 201613 w 137"/>
                <a:gd name="T25" fmla="*/ 606425 h 386"/>
                <a:gd name="T26" fmla="*/ 217488 w 137"/>
                <a:gd name="T27" fmla="*/ 612775 h 386"/>
                <a:gd name="T28" fmla="*/ 217488 w 137"/>
                <a:gd name="T29" fmla="*/ 606425 h 386"/>
                <a:gd name="T30" fmla="*/ 217488 w 137"/>
                <a:gd name="T31" fmla="*/ 603250 h 386"/>
                <a:gd name="T32" fmla="*/ 217488 w 137"/>
                <a:gd name="T33" fmla="*/ 596900 h 386"/>
                <a:gd name="T34" fmla="*/ 207963 w 137"/>
                <a:gd name="T35" fmla="*/ 592138 h 386"/>
                <a:gd name="T36" fmla="*/ 155575 w 137"/>
                <a:gd name="T37" fmla="*/ 563563 h 386"/>
                <a:gd name="T38" fmla="*/ 111125 w 137"/>
                <a:gd name="T39" fmla="*/ 523875 h 386"/>
                <a:gd name="T40" fmla="*/ 71438 w 137"/>
                <a:gd name="T41" fmla="*/ 479425 h 386"/>
                <a:gd name="T42" fmla="*/ 42863 w 137"/>
                <a:gd name="T43" fmla="*/ 427038 h 386"/>
                <a:gd name="T44" fmla="*/ 25400 w 137"/>
                <a:gd name="T45" fmla="*/ 366712 h 386"/>
                <a:gd name="T46" fmla="*/ 15875 w 137"/>
                <a:gd name="T47" fmla="*/ 304800 h 386"/>
                <a:gd name="T48" fmla="*/ 25400 w 137"/>
                <a:gd name="T49" fmla="*/ 241300 h 386"/>
                <a:gd name="T50" fmla="*/ 42863 w 137"/>
                <a:gd name="T51" fmla="*/ 182562 h 386"/>
                <a:gd name="T52" fmla="*/ 71438 w 137"/>
                <a:gd name="T53" fmla="*/ 128588 h 386"/>
                <a:gd name="T54" fmla="*/ 111125 w 137"/>
                <a:gd name="T55" fmla="*/ 82550 h 386"/>
                <a:gd name="T56" fmla="*/ 155575 w 137"/>
                <a:gd name="T57" fmla="*/ 46037 h 386"/>
                <a:gd name="T58" fmla="*/ 204788 w 137"/>
                <a:gd name="T59" fmla="*/ 19050 h 386"/>
                <a:gd name="T60" fmla="*/ 204788 w 137"/>
                <a:gd name="T61" fmla="*/ 12700 h 386"/>
                <a:gd name="T62" fmla="*/ 204788 w 137"/>
                <a:gd name="T63" fmla="*/ 9525 h 386"/>
                <a:gd name="T64" fmla="*/ 204788 w 137"/>
                <a:gd name="T65" fmla="*/ 3175 h 386"/>
                <a:gd name="T66" fmla="*/ 204788 w 137"/>
                <a:gd name="T67" fmla="*/ 0 h 38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7"/>
                <a:gd name="T103" fmla="*/ 0 h 386"/>
                <a:gd name="T104" fmla="*/ 137 w 137"/>
                <a:gd name="T105" fmla="*/ 386 h 38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7" h="386">
                  <a:moveTo>
                    <a:pt x="129" y="0"/>
                  </a:moveTo>
                  <a:lnTo>
                    <a:pt x="127" y="0"/>
                  </a:lnTo>
                  <a:lnTo>
                    <a:pt x="110" y="10"/>
                  </a:lnTo>
                  <a:lnTo>
                    <a:pt x="93" y="20"/>
                  </a:lnTo>
                  <a:lnTo>
                    <a:pt x="75" y="31"/>
                  </a:lnTo>
                  <a:lnTo>
                    <a:pt x="62" y="45"/>
                  </a:lnTo>
                  <a:lnTo>
                    <a:pt x="48" y="60"/>
                  </a:lnTo>
                  <a:lnTo>
                    <a:pt x="35" y="75"/>
                  </a:lnTo>
                  <a:lnTo>
                    <a:pt x="25" y="92"/>
                  </a:lnTo>
                  <a:lnTo>
                    <a:pt x="16" y="112"/>
                  </a:lnTo>
                  <a:lnTo>
                    <a:pt x="10" y="131"/>
                  </a:lnTo>
                  <a:lnTo>
                    <a:pt x="4" y="150"/>
                  </a:lnTo>
                  <a:lnTo>
                    <a:pt x="0" y="171"/>
                  </a:lnTo>
                  <a:lnTo>
                    <a:pt x="0" y="192"/>
                  </a:lnTo>
                  <a:lnTo>
                    <a:pt x="0" y="213"/>
                  </a:lnTo>
                  <a:lnTo>
                    <a:pt x="4" y="234"/>
                  </a:lnTo>
                  <a:lnTo>
                    <a:pt x="10" y="254"/>
                  </a:lnTo>
                  <a:lnTo>
                    <a:pt x="16" y="273"/>
                  </a:lnTo>
                  <a:lnTo>
                    <a:pt x="25" y="290"/>
                  </a:lnTo>
                  <a:lnTo>
                    <a:pt x="35" y="307"/>
                  </a:lnTo>
                  <a:lnTo>
                    <a:pt x="48" y="325"/>
                  </a:lnTo>
                  <a:lnTo>
                    <a:pt x="62" y="338"/>
                  </a:lnTo>
                  <a:lnTo>
                    <a:pt x="75" y="351"/>
                  </a:lnTo>
                  <a:lnTo>
                    <a:pt x="93" y="363"/>
                  </a:lnTo>
                  <a:lnTo>
                    <a:pt x="110" y="375"/>
                  </a:lnTo>
                  <a:lnTo>
                    <a:pt x="127" y="382"/>
                  </a:lnTo>
                  <a:lnTo>
                    <a:pt x="137" y="386"/>
                  </a:lnTo>
                  <a:lnTo>
                    <a:pt x="137" y="384"/>
                  </a:lnTo>
                  <a:lnTo>
                    <a:pt x="137" y="382"/>
                  </a:lnTo>
                  <a:lnTo>
                    <a:pt x="137" y="380"/>
                  </a:lnTo>
                  <a:lnTo>
                    <a:pt x="137" y="378"/>
                  </a:lnTo>
                  <a:lnTo>
                    <a:pt x="137" y="376"/>
                  </a:lnTo>
                  <a:lnTo>
                    <a:pt x="135" y="375"/>
                  </a:lnTo>
                  <a:lnTo>
                    <a:pt x="131" y="373"/>
                  </a:lnTo>
                  <a:lnTo>
                    <a:pt x="114" y="365"/>
                  </a:lnTo>
                  <a:lnTo>
                    <a:pt x="98" y="355"/>
                  </a:lnTo>
                  <a:lnTo>
                    <a:pt x="83" y="344"/>
                  </a:lnTo>
                  <a:lnTo>
                    <a:pt x="70" y="330"/>
                  </a:lnTo>
                  <a:lnTo>
                    <a:pt x="56" y="317"/>
                  </a:lnTo>
                  <a:lnTo>
                    <a:pt x="45" y="302"/>
                  </a:lnTo>
                  <a:lnTo>
                    <a:pt x="35" y="286"/>
                  </a:lnTo>
                  <a:lnTo>
                    <a:pt x="27" y="269"/>
                  </a:lnTo>
                  <a:lnTo>
                    <a:pt x="20" y="250"/>
                  </a:lnTo>
                  <a:lnTo>
                    <a:pt x="16" y="231"/>
                  </a:lnTo>
                  <a:lnTo>
                    <a:pt x="12" y="211"/>
                  </a:lnTo>
                  <a:lnTo>
                    <a:pt x="10" y="192"/>
                  </a:lnTo>
                  <a:lnTo>
                    <a:pt x="12" y="171"/>
                  </a:lnTo>
                  <a:lnTo>
                    <a:pt x="16" y="152"/>
                  </a:lnTo>
                  <a:lnTo>
                    <a:pt x="20" y="133"/>
                  </a:lnTo>
                  <a:lnTo>
                    <a:pt x="27" y="115"/>
                  </a:lnTo>
                  <a:lnTo>
                    <a:pt x="35" y="98"/>
                  </a:lnTo>
                  <a:lnTo>
                    <a:pt x="45" y="81"/>
                  </a:lnTo>
                  <a:lnTo>
                    <a:pt x="56" y="66"/>
                  </a:lnTo>
                  <a:lnTo>
                    <a:pt x="70" y="52"/>
                  </a:lnTo>
                  <a:lnTo>
                    <a:pt x="83" y="41"/>
                  </a:lnTo>
                  <a:lnTo>
                    <a:pt x="98" y="29"/>
                  </a:lnTo>
                  <a:lnTo>
                    <a:pt x="114" y="20"/>
                  </a:lnTo>
                  <a:lnTo>
                    <a:pt x="129" y="12"/>
                  </a:lnTo>
                  <a:lnTo>
                    <a:pt x="129" y="10"/>
                  </a:lnTo>
                  <a:lnTo>
                    <a:pt x="129" y="8"/>
                  </a:lnTo>
                  <a:lnTo>
                    <a:pt x="129" y="6"/>
                  </a:lnTo>
                  <a:lnTo>
                    <a:pt x="129" y="4"/>
                  </a:lnTo>
                  <a:lnTo>
                    <a:pt x="129" y="2"/>
                  </a:lnTo>
                  <a:lnTo>
                    <a:pt x="129" y="0"/>
                  </a:lnTo>
                  <a:close/>
                </a:path>
              </a:pathLst>
            </a:custGeom>
            <a:solidFill>
              <a:srgbClr val="D9EFFF"/>
            </a:solidFill>
            <a:ln w="9525">
              <a:noFill/>
              <a:round/>
            </a:ln>
          </p:spPr>
          <p:txBody>
            <a:bodyPr/>
            <a:lstStyle/>
            <a:p>
              <a:endParaRPr lang="en-US"/>
            </a:p>
          </p:txBody>
        </p:sp>
        <p:sp>
          <p:nvSpPr>
            <p:cNvPr id="21790" name="Freeform 491"/>
            <p:cNvSpPr/>
            <p:nvPr/>
          </p:nvSpPr>
          <p:spPr bwMode="auto">
            <a:xfrm>
              <a:off x="5353757" y="3282932"/>
              <a:ext cx="184856" cy="593725"/>
            </a:xfrm>
            <a:custGeom>
              <a:avLst/>
              <a:gdLst>
                <a:gd name="T0" fmla="*/ 168275 w 131"/>
                <a:gd name="T1" fmla="*/ 12700 h 374"/>
                <a:gd name="T2" fmla="*/ 115888 w 131"/>
                <a:gd name="T3" fmla="*/ 46037 h 374"/>
                <a:gd name="T4" fmla="*/ 73025 w 131"/>
                <a:gd name="T5" fmla="*/ 92075 h 374"/>
                <a:gd name="T6" fmla="*/ 36513 w 131"/>
                <a:gd name="T7" fmla="*/ 142875 h 374"/>
                <a:gd name="T8" fmla="*/ 12700 w 131"/>
                <a:gd name="T9" fmla="*/ 198437 h 374"/>
                <a:gd name="T10" fmla="*/ 0 w 131"/>
                <a:gd name="T11" fmla="*/ 261938 h 374"/>
                <a:gd name="T12" fmla="*/ 0 w 131"/>
                <a:gd name="T13" fmla="*/ 328612 h 374"/>
                <a:gd name="T14" fmla="*/ 12700 w 131"/>
                <a:gd name="T15" fmla="*/ 390525 h 374"/>
                <a:gd name="T16" fmla="*/ 36513 w 131"/>
                <a:gd name="T17" fmla="*/ 447675 h 374"/>
                <a:gd name="T18" fmla="*/ 73025 w 131"/>
                <a:gd name="T19" fmla="*/ 500063 h 374"/>
                <a:gd name="T20" fmla="*/ 115888 w 131"/>
                <a:gd name="T21" fmla="*/ 542925 h 374"/>
                <a:gd name="T22" fmla="*/ 168275 w 131"/>
                <a:gd name="T23" fmla="*/ 576263 h 374"/>
                <a:gd name="T24" fmla="*/ 207963 w 131"/>
                <a:gd name="T25" fmla="*/ 593725 h 374"/>
                <a:gd name="T26" fmla="*/ 207963 w 131"/>
                <a:gd name="T27" fmla="*/ 590550 h 374"/>
                <a:gd name="T28" fmla="*/ 204788 w 131"/>
                <a:gd name="T29" fmla="*/ 585788 h 374"/>
                <a:gd name="T30" fmla="*/ 204788 w 131"/>
                <a:gd name="T31" fmla="*/ 582613 h 374"/>
                <a:gd name="T32" fmla="*/ 204788 w 131"/>
                <a:gd name="T33" fmla="*/ 576263 h 374"/>
                <a:gd name="T34" fmla="*/ 174625 w 131"/>
                <a:gd name="T35" fmla="*/ 563563 h 374"/>
                <a:gd name="T36" fmla="*/ 128588 w 131"/>
                <a:gd name="T37" fmla="*/ 530225 h 374"/>
                <a:gd name="T38" fmla="*/ 85725 w 131"/>
                <a:gd name="T39" fmla="*/ 487363 h 374"/>
                <a:gd name="T40" fmla="*/ 52388 w 131"/>
                <a:gd name="T41" fmla="*/ 438150 h 374"/>
                <a:gd name="T42" fmla="*/ 30163 w 131"/>
                <a:gd name="T43" fmla="*/ 384175 h 374"/>
                <a:gd name="T44" fmla="*/ 19050 w 131"/>
                <a:gd name="T45" fmla="*/ 325437 h 374"/>
                <a:gd name="T46" fmla="*/ 19050 w 131"/>
                <a:gd name="T47" fmla="*/ 265113 h 374"/>
                <a:gd name="T48" fmla="*/ 30163 w 131"/>
                <a:gd name="T49" fmla="*/ 204788 h 374"/>
                <a:gd name="T50" fmla="*/ 52388 w 131"/>
                <a:gd name="T51" fmla="*/ 149225 h 374"/>
                <a:gd name="T52" fmla="*/ 85725 w 131"/>
                <a:gd name="T53" fmla="*/ 100012 h 374"/>
                <a:gd name="T54" fmla="*/ 128588 w 131"/>
                <a:gd name="T55" fmla="*/ 61913 h 374"/>
                <a:gd name="T56" fmla="*/ 174625 w 131"/>
                <a:gd name="T57" fmla="*/ 26988 h 374"/>
                <a:gd name="T58" fmla="*/ 192088 w 131"/>
                <a:gd name="T59" fmla="*/ 15875 h 374"/>
                <a:gd name="T60" fmla="*/ 192088 w 131"/>
                <a:gd name="T61" fmla="*/ 12700 h 374"/>
                <a:gd name="T62" fmla="*/ 195263 w 131"/>
                <a:gd name="T63" fmla="*/ 6350 h 374"/>
                <a:gd name="T64" fmla="*/ 195263 w 131"/>
                <a:gd name="T65" fmla="*/ 3175 h 3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1"/>
                <a:gd name="T100" fmla="*/ 0 h 374"/>
                <a:gd name="T101" fmla="*/ 131 w 131"/>
                <a:gd name="T102" fmla="*/ 374 h 3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1" h="374">
                  <a:moveTo>
                    <a:pt x="123" y="0"/>
                  </a:moveTo>
                  <a:lnTo>
                    <a:pt x="106" y="8"/>
                  </a:lnTo>
                  <a:lnTo>
                    <a:pt x="88" y="17"/>
                  </a:lnTo>
                  <a:lnTo>
                    <a:pt x="73" y="29"/>
                  </a:lnTo>
                  <a:lnTo>
                    <a:pt x="60" y="42"/>
                  </a:lnTo>
                  <a:lnTo>
                    <a:pt x="46" y="58"/>
                  </a:lnTo>
                  <a:lnTo>
                    <a:pt x="35" y="73"/>
                  </a:lnTo>
                  <a:lnTo>
                    <a:pt x="23" y="90"/>
                  </a:lnTo>
                  <a:lnTo>
                    <a:pt x="16" y="108"/>
                  </a:lnTo>
                  <a:lnTo>
                    <a:pt x="8" y="125"/>
                  </a:lnTo>
                  <a:lnTo>
                    <a:pt x="4" y="146"/>
                  </a:lnTo>
                  <a:lnTo>
                    <a:pt x="0" y="165"/>
                  </a:lnTo>
                  <a:lnTo>
                    <a:pt x="0" y="186"/>
                  </a:lnTo>
                  <a:lnTo>
                    <a:pt x="0" y="207"/>
                  </a:lnTo>
                  <a:lnTo>
                    <a:pt x="4" y="227"/>
                  </a:lnTo>
                  <a:lnTo>
                    <a:pt x="8" y="246"/>
                  </a:lnTo>
                  <a:lnTo>
                    <a:pt x="16" y="265"/>
                  </a:lnTo>
                  <a:lnTo>
                    <a:pt x="23" y="282"/>
                  </a:lnTo>
                  <a:lnTo>
                    <a:pt x="35" y="299"/>
                  </a:lnTo>
                  <a:lnTo>
                    <a:pt x="46" y="315"/>
                  </a:lnTo>
                  <a:lnTo>
                    <a:pt x="60" y="328"/>
                  </a:lnTo>
                  <a:lnTo>
                    <a:pt x="73" y="342"/>
                  </a:lnTo>
                  <a:lnTo>
                    <a:pt x="88" y="353"/>
                  </a:lnTo>
                  <a:lnTo>
                    <a:pt x="106" y="363"/>
                  </a:lnTo>
                  <a:lnTo>
                    <a:pt x="123" y="372"/>
                  </a:lnTo>
                  <a:lnTo>
                    <a:pt x="131" y="374"/>
                  </a:lnTo>
                  <a:lnTo>
                    <a:pt x="131" y="372"/>
                  </a:lnTo>
                  <a:lnTo>
                    <a:pt x="131" y="370"/>
                  </a:lnTo>
                  <a:lnTo>
                    <a:pt x="129" y="369"/>
                  </a:lnTo>
                  <a:lnTo>
                    <a:pt x="129" y="367"/>
                  </a:lnTo>
                  <a:lnTo>
                    <a:pt x="129" y="365"/>
                  </a:lnTo>
                  <a:lnTo>
                    <a:pt x="129" y="363"/>
                  </a:lnTo>
                  <a:lnTo>
                    <a:pt x="127" y="363"/>
                  </a:lnTo>
                  <a:lnTo>
                    <a:pt x="110" y="355"/>
                  </a:lnTo>
                  <a:lnTo>
                    <a:pt x="94" y="345"/>
                  </a:lnTo>
                  <a:lnTo>
                    <a:pt x="81" y="334"/>
                  </a:lnTo>
                  <a:lnTo>
                    <a:pt x="65" y="321"/>
                  </a:lnTo>
                  <a:lnTo>
                    <a:pt x="54" y="307"/>
                  </a:lnTo>
                  <a:lnTo>
                    <a:pt x="42" y="294"/>
                  </a:lnTo>
                  <a:lnTo>
                    <a:pt x="33" y="276"/>
                  </a:lnTo>
                  <a:lnTo>
                    <a:pt x="25" y="261"/>
                  </a:lnTo>
                  <a:lnTo>
                    <a:pt x="19" y="242"/>
                  </a:lnTo>
                  <a:lnTo>
                    <a:pt x="14" y="225"/>
                  </a:lnTo>
                  <a:lnTo>
                    <a:pt x="12" y="205"/>
                  </a:lnTo>
                  <a:lnTo>
                    <a:pt x="10" y="186"/>
                  </a:lnTo>
                  <a:lnTo>
                    <a:pt x="12" y="167"/>
                  </a:lnTo>
                  <a:lnTo>
                    <a:pt x="14" y="148"/>
                  </a:lnTo>
                  <a:lnTo>
                    <a:pt x="19" y="129"/>
                  </a:lnTo>
                  <a:lnTo>
                    <a:pt x="25" y="111"/>
                  </a:lnTo>
                  <a:lnTo>
                    <a:pt x="33" y="94"/>
                  </a:lnTo>
                  <a:lnTo>
                    <a:pt x="42" y="79"/>
                  </a:lnTo>
                  <a:lnTo>
                    <a:pt x="54" y="63"/>
                  </a:lnTo>
                  <a:lnTo>
                    <a:pt x="65" y="50"/>
                  </a:lnTo>
                  <a:lnTo>
                    <a:pt x="81" y="39"/>
                  </a:lnTo>
                  <a:lnTo>
                    <a:pt x="94" y="27"/>
                  </a:lnTo>
                  <a:lnTo>
                    <a:pt x="110" y="17"/>
                  </a:lnTo>
                  <a:lnTo>
                    <a:pt x="121" y="12"/>
                  </a:lnTo>
                  <a:lnTo>
                    <a:pt x="121" y="10"/>
                  </a:lnTo>
                  <a:lnTo>
                    <a:pt x="121" y="8"/>
                  </a:lnTo>
                  <a:lnTo>
                    <a:pt x="123" y="6"/>
                  </a:lnTo>
                  <a:lnTo>
                    <a:pt x="123" y="4"/>
                  </a:lnTo>
                  <a:lnTo>
                    <a:pt x="123" y="2"/>
                  </a:lnTo>
                  <a:lnTo>
                    <a:pt x="123" y="0"/>
                  </a:lnTo>
                  <a:close/>
                </a:path>
              </a:pathLst>
            </a:custGeom>
            <a:solidFill>
              <a:srgbClr val="DAF0FF"/>
            </a:solidFill>
            <a:ln w="9525">
              <a:noFill/>
              <a:round/>
            </a:ln>
          </p:spPr>
          <p:txBody>
            <a:bodyPr/>
            <a:lstStyle/>
            <a:p>
              <a:endParaRPr lang="en-US"/>
            </a:p>
          </p:txBody>
        </p:sp>
        <p:sp>
          <p:nvSpPr>
            <p:cNvPr id="21791" name="Freeform 492"/>
            <p:cNvSpPr/>
            <p:nvPr/>
          </p:nvSpPr>
          <p:spPr bwMode="auto">
            <a:xfrm>
              <a:off x="5359400" y="3292457"/>
              <a:ext cx="176389" cy="576263"/>
            </a:xfrm>
            <a:custGeom>
              <a:avLst/>
              <a:gdLst>
                <a:gd name="T0" fmla="*/ 165100 w 125"/>
                <a:gd name="T1" fmla="*/ 12700 h 363"/>
                <a:gd name="T2" fmla="*/ 115888 w 125"/>
                <a:gd name="T3" fmla="*/ 46038 h 363"/>
                <a:gd name="T4" fmla="*/ 73025 w 125"/>
                <a:gd name="T5" fmla="*/ 85725 h 363"/>
                <a:gd name="T6" fmla="*/ 39688 w 125"/>
                <a:gd name="T7" fmla="*/ 136525 h 363"/>
                <a:gd name="T8" fmla="*/ 15875 w 125"/>
                <a:gd name="T9" fmla="*/ 192088 h 363"/>
                <a:gd name="T10" fmla="*/ 3175 w 125"/>
                <a:gd name="T11" fmla="*/ 252413 h 363"/>
                <a:gd name="T12" fmla="*/ 3175 w 125"/>
                <a:gd name="T13" fmla="*/ 315913 h 363"/>
                <a:gd name="T14" fmla="*/ 15875 w 125"/>
                <a:gd name="T15" fmla="*/ 377825 h 363"/>
                <a:gd name="T16" fmla="*/ 39688 w 125"/>
                <a:gd name="T17" fmla="*/ 434975 h 363"/>
                <a:gd name="T18" fmla="*/ 73025 w 125"/>
                <a:gd name="T19" fmla="*/ 484188 h 363"/>
                <a:gd name="T20" fmla="*/ 115888 w 125"/>
                <a:gd name="T21" fmla="*/ 527050 h 363"/>
                <a:gd name="T22" fmla="*/ 165100 w 125"/>
                <a:gd name="T23" fmla="*/ 560388 h 363"/>
                <a:gd name="T24" fmla="*/ 198438 w 125"/>
                <a:gd name="T25" fmla="*/ 576263 h 363"/>
                <a:gd name="T26" fmla="*/ 198438 w 125"/>
                <a:gd name="T27" fmla="*/ 573088 h 363"/>
                <a:gd name="T28" fmla="*/ 198438 w 125"/>
                <a:gd name="T29" fmla="*/ 566738 h 363"/>
                <a:gd name="T30" fmla="*/ 198438 w 125"/>
                <a:gd name="T31" fmla="*/ 560388 h 363"/>
                <a:gd name="T32" fmla="*/ 195263 w 125"/>
                <a:gd name="T33" fmla="*/ 557213 h 363"/>
                <a:gd name="T34" fmla="*/ 149225 w 125"/>
                <a:gd name="T35" fmla="*/ 530225 h 363"/>
                <a:gd name="T36" fmla="*/ 103188 w 125"/>
                <a:gd name="T37" fmla="*/ 493713 h 363"/>
                <a:gd name="T38" fmla="*/ 69850 w 125"/>
                <a:gd name="T39" fmla="*/ 450850 h 363"/>
                <a:gd name="T40" fmla="*/ 42863 w 125"/>
                <a:gd name="T41" fmla="*/ 401638 h 363"/>
                <a:gd name="T42" fmla="*/ 23813 w 125"/>
                <a:gd name="T43" fmla="*/ 344488 h 363"/>
                <a:gd name="T44" fmla="*/ 19050 w 125"/>
                <a:gd name="T45" fmla="*/ 285750 h 363"/>
                <a:gd name="T46" fmla="*/ 23813 w 125"/>
                <a:gd name="T47" fmla="*/ 225425 h 363"/>
                <a:gd name="T48" fmla="*/ 42863 w 125"/>
                <a:gd name="T49" fmla="*/ 169863 h 363"/>
                <a:gd name="T50" fmla="*/ 69850 w 125"/>
                <a:gd name="T51" fmla="*/ 119063 h 363"/>
                <a:gd name="T52" fmla="*/ 103188 w 125"/>
                <a:gd name="T53" fmla="*/ 76200 h 363"/>
                <a:gd name="T54" fmla="*/ 149225 w 125"/>
                <a:gd name="T55" fmla="*/ 39688 h 363"/>
                <a:gd name="T56" fmla="*/ 185738 w 125"/>
                <a:gd name="T57" fmla="*/ 17463 h 363"/>
                <a:gd name="T58" fmla="*/ 185738 w 125"/>
                <a:gd name="T59" fmla="*/ 14288 h 363"/>
                <a:gd name="T60" fmla="*/ 185738 w 125"/>
                <a:gd name="T61" fmla="*/ 9525 h 363"/>
                <a:gd name="T62" fmla="*/ 185738 w 125"/>
                <a:gd name="T63" fmla="*/ 6350 h 363"/>
                <a:gd name="T64" fmla="*/ 188913 w 125"/>
                <a:gd name="T65" fmla="*/ 0 h 3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5"/>
                <a:gd name="T100" fmla="*/ 0 h 363"/>
                <a:gd name="T101" fmla="*/ 125 w 125"/>
                <a:gd name="T102" fmla="*/ 363 h 3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5" h="363">
                  <a:moveTo>
                    <a:pt x="119" y="0"/>
                  </a:moveTo>
                  <a:lnTo>
                    <a:pt x="104" y="8"/>
                  </a:lnTo>
                  <a:lnTo>
                    <a:pt x="88" y="17"/>
                  </a:lnTo>
                  <a:lnTo>
                    <a:pt x="73" y="29"/>
                  </a:lnTo>
                  <a:lnTo>
                    <a:pt x="60" y="40"/>
                  </a:lnTo>
                  <a:lnTo>
                    <a:pt x="46" y="54"/>
                  </a:lnTo>
                  <a:lnTo>
                    <a:pt x="35" y="69"/>
                  </a:lnTo>
                  <a:lnTo>
                    <a:pt x="25" y="86"/>
                  </a:lnTo>
                  <a:lnTo>
                    <a:pt x="17" y="103"/>
                  </a:lnTo>
                  <a:lnTo>
                    <a:pt x="10" y="121"/>
                  </a:lnTo>
                  <a:lnTo>
                    <a:pt x="6" y="140"/>
                  </a:lnTo>
                  <a:lnTo>
                    <a:pt x="2" y="159"/>
                  </a:lnTo>
                  <a:lnTo>
                    <a:pt x="0" y="180"/>
                  </a:lnTo>
                  <a:lnTo>
                    <a:pt x="2" y="199"/>
                  </a:lnTo>
                  <a:lnTo>
                    <a:pt x="6" y="219"/>
                  </a:lnTo>
                  <a:lnTo>
                    <a:pt x="10" y="238"/>
                  </a:lnTo>
                  <a:lnTo>
                    <a:pt x="17" y="257"/>
                  </a:lnTo>
                  <a:lnTo>
                    <a:pt x="25" y="274"/>
                  </a:lnTo>
                  <a:lnTo>
                    <a:pt x="35" y="290"/>
                  </a:lnTo>
                  <a:lnTo>
                    <a:pt x="46" y="305"/>
                  </a:lnTo>
                  <a:lnTo>
                    <a:pt x="60" y="318"/>
                  </a:lnTo>
                  <a:lnTo>
                    <a:pt x="73" y="332"/>
                  </a:lnTo>
                  <a:lnTo>
                    <a:pt x="88" y="343"/>
                  </a:lnTo>
                  <a:lnTo>
                    <a:pt x="104" y="353"/>
                  </a:lnTo>
                  <a:lnTo>
                    <a:pt x="121" y="361"/>
                  </a:lnTo>
                  <a:lnTo>
                    <a:pt x="125" y="363"/>
                  </a:lnTo>
                  <a:lnTo>
                    <a:pt x="125" y="361"/>
                  </a:lnTo>
                  <a:lnTo>
                    <a:pt x="125" y="359"/>
                  </a:lnTo>
                  <a:lnTo>
                    <a:pt x="125" y="357"/>
                  </a:lnTo>
                  <a:lnTo>
                    <a:pt x="125" y="355"/>
                  </a:lnTo>
                  <a:lnTo>
                    <a:pt x="125" y="353"/>
                  </a:lnTo>
                  <a:lnTo>
                    <a:pt x="123" y="351"/>
                  </a:lnTo>
                  <a:lnTo>
                    <a:pt x="109" y="343"/>
                  </a:lnTo>
                  <a:lnTo>
                    <a:pt x="94" y="334"/>
                  </a:lnTo>
                  <a:lnTo>
                    <a:pt x="79" y="324"/>
                  </a:lnTo>
                  <a:lnTo>
                    <a:pt x="65" y="311"/>
                  </a:lnTo>
                  <a:lnTo>
                    <a:pt x="54" y="299"/>
                  </a:lnTo>
                  <a:lnTo>
                    <a:pt x="44" y="284"/>
                  </a:lnTo>
                  <a:lnTo>
                    <a:pt x="35" y="268"/>
                  </a:lnTo>
                  <a:lnTo>
                    <a:pt x="27" y="253"/>
                  </a:lnTo>
                  <a:lnTo>
                    <a:pt x="19" y="236"/>
                  </a:lnTo>
                  <a:lnTo>
                    <a:pt x="15" y="217"/>
                  </a:lnTo>
                  <a:lnTo>
                    <a:pt x="13" y="199"/>
                  </a:lnTo>
                  <a:lnTo>
                    <a:pt x="12" y="180"/>
                  </a:lnTo>
                  <a:lnTo>
                    <a:pt x="13" y="161"/>
                  </a:lnTo>
                  <a:lnTo>
                    <a:pt x="15" y="142"/>
                  </a:lnTo>
                  <a:lnTo>
                    <a:pt x="19" y="125"/>
                  </a:lnTo>
                  <a:lnTo>
                    <a:pt x="27" y="107"/>
                  </a:lnTo>
                  <a:lnTo>
                    <a:pt x="35" y="90"/>
                  </a:lnTo>
                  <a:lnTo>
                    <a:pt x="44" y="75"/>
                  </a:lnTo>
                  <a:lnTo>
                    <a:pt x="54" y="61"/>
                  </a:lnTo>
                  <a:lnTo>
                    <a:pt x="65" y="48"/>
                  </a:lnTo>
                  <a:lnTo>
                    <a:pt x="79" y="36"/>
                  </a:lnTo>
                  <a:lnTo>
                    <a:pt x="94" y="25"/>
                  </a:lnTo>
                  <a:lnTo>
                    <a:pt x="109" y="15"/>
                  </a:lnTo>
                  <a:lnTo>
                    <a:pt x="117" y="11"/>
                  </a:lnTo>
                  <a:lnTo>
                    <a:pt x="117" y="9"/>
                  </a:lnTo>
                  <a:lnTo>
                    <a:pt x="117" y="8"/>
                  </a:lnTo>
                  <a:lnTo>
                    <a:pt x="117" y="6"/>
                  </a:lnTo>
                  <a:lnTo>
                    <a:pt x="117" y="4"/>
                  </a:lnTo>
                  <a:lnTo>
                    <a:pt x="117" y="2"/>
                  </a:lnTo>
                  <a:lnTo>
                    <a:pt x="119" y="0"/>
                  </a:lnTo>
                  <a:close/>
                </a:path>
              </a:pathLst>
            </a:custGeom>
            <a:solidFill>
              <a:srgbClr val="DBF0FF"/>
            </a:solidFill>
            <a:ln w="9525">
              <a:noFill/>
              <a:round/>
            </a:ln>
          </p:spPr>
          <p:txBody>
            <a:bodyPr/>
            <a:lstStyle/>
            <a:p>
              <a:endParaRPr lang="en-US"/>
            </a:p>
          </p:txBody>
        </p:sp>
        <p:sp>
          <p:nvSpPr>
            <p:cNvPr id="21792" name="Freeform 493"/>
            <p:cNvSpPr/>
            <p:nvPr/>
          </p:nvSpPr>
          <p:spPr bwMode="auto">
            <a:xfrm>
              <a:off x="5367868" y="3301982"/>
              <a:ext cx="167923" cy="557213"/>
            </a:xfrm>
            <a:custGeom>
              <a:avLst/>
              <a:gdLst>
                <a:gd name="T0" fmla="*/ 158750 w 119"/>
                <a:gd name="T1" fmla="*/ 7938 h 351"/>
                <a:gd name="T2" fmla="*/ 112713 w 119"/>
                <a:gd name="T3" fmla="*/ 42863 h 351"/>
                <a:gd name="T4" fmla="*/ 69850 w 119"/>
                <a:gd name="T5" fmla="*/ 80963 h 351"/>
                <a:gd name="T6" fmla="*/ 36513 w 119"/>
                <a:gd name="T7" fmla="*/ 130175 h 351"/>
                <a:gd name="T8" fmla="*/ 14288 w 119"/>
                <a:gd name="T9" fmla="*/ 185738 h 351"/>
                <a:gd name="T10" fmla="*/ 3175 w 119"/>
                <a:gd name="T11" fmla="*/ 246063 h 351"/>
                <a:gd name="T12" fmla="*/ 3175 w 119"/>
                <a:gd name="T13" fmla="*/ 306388 h 351"/>
                <a:gd name="T14" fmla="*/ 14288 w 119"/>
                <a:gd name="T15" fmla="*/ 365125 h 351"/>
                <a:gd name="T16" fmla="*/ 36513 w 119"/>
                <a:gd name="T17" fmla="*/ 419100 h 351"/>
                <a:gd name="T18" fmla="*/ 69850 w 119"/>
                <a:gd name="T19" fmla="*/ 468313 h 351"/>
                <a:gd name="T20" fmla="*/ 112713 w 119"/>
                <a:gd name="T21" fmla="*/ 511175 h 351"/>
                <a:gd name="T22" fmla="*/ 158750 w 119"/>
                <a:gd name="T23" fmla="*/ 544513 h 351"/>
                <a:gd name="T24" fmla="*/ 188913 w 119"/>
                <a:gd name="T25" fmla="*/ 557213 h 351"/>
                <a:gd name="T26" fmla="*/ 188913 w 119"/>
                <a:gd name="T27" fmla="*/ 550863 h 351"/>
                <a:gd name="T28" fmla="*/ 188913 w 119"/>
                <a:gd name="T29" fmla="*/ 547688 h 351"/>
                <a:gd name="T30" fmla="*/ 185738 w 119"/>
                <a:gd name="T31" fmla="*/ 541338 h 351"/>
                <a:gd name="T32" fmla="*/ 185738 w 119"/>
                <a:gd name="T33" fmla="*/ 538163 h 351"/>
                <a:gd name="T34" fmla="*/ 142875 w 119"/>
                <a:gd name="T35" fmla="*/ 514350 h 351"/>
                <a:gd name="T36" fmla="*/ 100013 w 119"/>
                <a:gd name="T37" fmla="*/ 477838 h 351"/>
                <a:gd name="T38" fmla="*/ 66675 w 119"/>
                <a:gd name="T39" fmla="*/ 434975 h 351"/>
                <a:gd name="T40" fmla="*/ 39688 w 119"/>
                <a:gd name="T41" fmla="*/ 385763 h 351"/>
                <a:gd name="T42" fmla="*/ 23813 w 119"/>
                <a:gd name="T43" fmla="*/ 334963 h 351"/>
                <a:gd name="T44" fmla="*/ 17463 w 119"/>
                <a:gd name="T45" fmla="*/ 276225 h 351"/>
                <a:gd name="T46" fmla="*/ 23813 w 119"/>
                <a:gd name="T47" fmla="*/ 219075 h 351"/>
                <a:gd name="T48" fmla="*/ 39688 w 119"/>
                <a:gd name="T49" fmla="*/ 163513 h 351"/>
                <a:gd name="T50" fmla="*/ 66675 w 119"/>
                <a:gd name="T51" fmla="*/ 115888 h 351"/>
                <a:gd name="T52" fmla="*/ 100013 w 119"/>
                <a:gd name="T53" fmla="*/ 73025 h 351"/>
                <a:gd name="T54" fmla="*/ 142875 w 119"/>
                <a:gd name="T55" fmla="*/ 39688 h 351"/>
                <a:gd name="T56" fmla="*/ 173038 w 119"/>
                <a:gd name="T57" fmla="*/ 20638 h 351"/>
                <a:gd name="T58" fmla="*/ 176213 w 119"/>
                <a:gd name="T59" fmla="*/ 14288 h 351"/>
                <a:gd name="T60" fmla="*/ 176213 w 119"/>
                <a:gd name="T61" fmla="*/ 7938 h 351"/>
                <a:gd name="T62" fmla="*/ 176213 w 119"/>
                <a:gd name="T63" fmla="*/ 4763 h 351"/>
                <a:gd name="T64" fmla="*/ 176213 w 119"/>
                <a:gd name="T65" fmla="*/ 0 h 35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9"/>
                <a:gd name="T100" fmla="*/ 0 h 351"/>
                <a:gd name="T101" fmla="*/ 119 w 119"/>
                <a:gd name="T102" fmla="*/ 351 h 35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9" h="351">
                  <a:moveTo>
                    <a:pt x="111" y="0"/>
                  </a:moveTo>
                  <a:lnTo>
                    <a:pt x="100" y="5"/>
                  </a:lnTo>
                  <a:lnTo>
                    <a:pt x="84" y="15"/>
                  </a:lnTo>
                  <a:lnTo>
                    <a:pt x="71" y="27"/>
                  </a:lnTo>
                  <a:lnTo>
                    <a:pt x="55" y="38"/>
                  </a:lnTo>
                  <a:lnTo>
                    <a:pt x="44" y="51"/>
                  </a:lnTo>
                  <a:lnTo>
                    <a:pt x="32" y="67"/>
                  </a:lnTo>
                  <a:lnTo>
                    <a:pt x="23" y="82"/>
                  </a:lnTo>
                  <a:lnTo>
                    <a:pt x="15" y="99"/>
                  </a:lnTo>
                  <a:lnTo>
                    <a:pt x="9" y="117"/>
                  </a:lnTo>
                  <a:lnTo>
                    <a:pt x="4" y="136"/>
                  </a:lnTo>
                  <a:lnTo>
                    <a:pt x="2" y="155"/>
                  </a:lnTo>
                  <a:lnTo>
                    <a:pt x="0" y="174"/>
                  </a:lnTo>
                  <a:lnTo>
                    <a:pt x="2" y="193"/>
                  </a:lnTo>
                  <a:lnTo>
                    <a:pt x="4" y="213"/>
                  </a:lnTo>
                  <a:lnTo>
                    <a:pt x="9" y="230"/>
                  </a:lnTo>
                  <a:lnTo>
                    <a:pt x="15" y="249"/>
                  </a:lnTo>
                  <a:lnTo>
                    <a:pt x="23" y="264"/>
                  </a:lnTo>
                  <a:lnTo>
                    <a:pt x="32" y="282"/>
                  </a:lnTo>
                  <a:lnTo>
                    <a:pt x="44" y="295"/>
                  </a:lnTo>
                  <a:lnTo>
                    <a:pt x="55" y="309"/>
                  </a:lnTo>
                  <a:lnTo>
                    <a:pt x="71" y="322"/>
                  </a:lnTo>
                  <a:lnTo>
                    <a:pt x="84" y="333"/>
                  </a:lnTo>
                  <a:lnTo>
                    <a:pt x="100" y="343"/>
                  </a:lnTo>
                  <a:lnTo>
                    <a:pt x="117" y="351"/>
                  </a:lnTo>
                  <a:lnTo>
                    <a:pt x="119" y="351"/>
                  </a:lnTo>
                  <a:lnTo>
                    <a:pt x="119" y="349"/>
                  </a:lnTo>
                  <a:lnTo>
                    <a:pt x="119" y="347"/>
                  </a:lnTo>
                  <a:lnTo>
                    <a:pt x="119" y="345"/>
                  </a:lnTo>
                  <a:lnTo>
                    <a:pt x="117" y="343"/>
                  </a:lnTo>
                  <a:lnTo>
                    <a:pt x="117" y="341"/>
                  </a:lnTo>
                  <a:lnTo>
                    <a:pt x="117" y="339"/>
                  </a:lnTo>
                  <a:lnTo>
                    <a:pt x="105" y="333"/>
                  </a:lnTo>
                  <a:lnTo>
                    <a:pt x="90" y="324"/>
                  </a:lnTo>
                  <a:lnTo>
                    <a:pt x="77" y="314"/>
                  </a:lnTo>
                  <a:lnTo>
                    <a:pt x="63" y="301"/>
                  </a:lnTo>
                  <a:lnTo>
                    <a:pt x="52" y="289"/>
                  </a:lnTo>
                  <a:lnTo>
                    <a:pt x="42" y="274"/>
                  </a:lnTo>
                  <a:lnTo>
                    <a:pt x="32" y="261"/>
                  </a:lnTo>
                  <a:lnTo>
                    <a:pt x="25" y="243"/>
                  </a:lnTo>
                  <a:lnTo>
                    <a:pt x="19" y="228"/>
                  </a:lnTo>
                  <a:lnTo>
                    <a:pt x="15" y="211"/>
                  </a:lnTo>
                  <a:lnTo>
                    <a:pt x="11" y="192"/>
                  </a:lnTo>
                  <a:lnTo>
                    <a:pt x="11" y="174"/>
                  </a:lnTo>
                  <a:lnTo>
                    <a:pt x="11" y="155"/>
                  </a:lnTo>
                  <a:lnTo>
                    <a:pt x="15" y="138"/>
                  </a:lnTo>
                  <a:lnTo>
                    <a:pt x="19" y="121"/>
                  </a:lnTo>
                  <a:lnTo>
                    <a:pt x="25" y="103"/>
                  </a:lnTo>
                  <a:lnTo>
                    <a:pt x="32" y="88"/>
                  </a:lnTo>
                  <a:lnTo>
                    <a:pt x="42" y="73"/>
                  </a:lnTo>
                  <a:lnTo>
                    <a:pt x="52" y="59"/>
                  </a:lnTo>
                  <a:lnTo>
                    <a:pt x="63" y="46"/>
                  </a:lnTo>
                  <a:lnTo>
                    <a:pt x="77" y="34"/>
                  </a:lnTo>
                  <a:lnTo>
                    <a:pt x="90" y="25"/>
                  </a:lnTo>
                  <a:lnTo>
                    <a:pt x="105" y="15"/>
                  </a:lnTo>
                  <a:lnTo>
                    <a:pt x="109" y="13"/>
                  </a:lnTo>
                  <a:lnTo>
                    <a:pt x="111" y="11"/>
                  </a:lnTo>
                  <a:lnTo>
                    <a:pt x="111" y="9"/>
                  </a:lnTo>
                  <a:lnTo>
                    <a:pt x="111" y="7"/>
                  </a:lnTo>
                  <a:lnTo>
                    <a:pt x="111" y="5"/>
                  </a:lnTo>
                  <a:lnTo>
                    <a:pt x="111" y="3"/>
                  </a:lnTo>
                  <a:lnTo>
                    <a:pt x="111" y="2"/>
                  </a:lnTo>
                  <a:lnTo>
                    <a:pt x="111" y="0"/>
                  </a:lnTo>
                  <a:close/>
                </a:path>
              </a:pathLst>
            </a:custGeom>
            <a:solidFill>
              <a:srgbClr val="DCF1FF"/>
            </a:solidFill>
            <a:ln w="9525">
              <a:noFill/>
              <a:round/>
            </a:ln>
          </p:spPr>
          <p:txBody>
            <a:bodyPr/>
            <a:lstStyle/>
            <a:p>
              <a:endParaRPr lang="en-US"/>
            </a:p>
          </p:txBody>
        </p:sp>
        <p:sp>
          <p:nvSpPr>
            <p:cNvPr id="21793" name="Freeform 494"/>
            <p:cNvSpPr/>
            <p:nvPr/>
          </p:nvSpPr>
          <p:spPr bwMode="auto">
            <a:xfrm>
              <a:off x="5376335" y="3309917"/>
              <a:ext cx="156634" cy="539750"/>
            </a:xfrm>
            <a:custGeom>
              <a:avLst/>
              <a:gdLst>
                <a:gd name="T0" fmla="*/ 153988 w 111"/>
                <a:gd name="T1" fmla="*/ 6350 h 340"/>
                <a:gd name="T2" fmla="*/ 106363 w 111"/>
                <a:gd name="T3" fmla="*/ 39687 h 340"/>
                <a:gd name="T4" fmla="*/ 66675 w 111"/>
                <a:gd name="T5" fmla="*/ 79375 h 340"/>
                <a:gd name="T6" fmla="*/ 36513 w 111"/>
                <a:gd name="T7" fmla="*/ 125413 h 340"/>
                <a:gd name="T8" fmla="*/ 11113 w 111"/>
                <a:gd name="T9" fmla="*/ 180975 h 340"/>
                <a:gd name="T10" fmla="*/ 1588 w 111"/>
                <a:gd name="T11" fmla="*/ 238125 h 340"/>
                <a:gd name="T12" fmla="*/ 1588 w 111"/>
                <a:gd name="T13" fmla="*/ 298450 h 340"/>
                <a:gd name="T14" fmla="*/ 11113 w 111"/>
                <a:gd name="T15" fmla="*/ 357187 h 340"/>
                <a:gd name="T16" fmla="*/ 36513 w 111"/>
                <a:gd name="T17" fmla="*/ 407988 h 340"/>
                <a:gd name="T18" fmla="*/ 66675 w 111"/>
                <a:gd name="T19" fmla="*/ 457200 h 340"/>
                <a:gd name="T20" fmla="*/ 106363 w 111"/>
                <a:gd name="T21" fmla="*/ 496888 h 340"/>
                <a:gd name="T22" fmla="*/ 153988 w 111"/>
                <a:gd name="T23" fmla="*/ 527050 h 340"/>
                <a:gd name="T24" fmla="*/ 176213 w 111"/>
                <a:gd name="T25" fmla="*/ 536575 h 340"/>
                <a:gd name="T26" fmla="*/ 176213 w 111"/>
                <a:gd name="T27" fmla="*/ 530225 h 340"/>
                <a:gd name="T28" fmla="*/ 176213 w 111"/>
                <a:gd name="T29" fmla="*/ 527050 h 340"/>
                <a:gd name="T30" fmla="*/ 176213 w 111"/>
                <a:gd name="T31" fmla="*/ 520700 h 340"/>
                <a:gd name="T32" fmla="*/ 160338 w 111"/>
                <a:gd name="T33" fmla="*/ 512763 h 340"/>
                <a:gd name="T34" fmla="*/ 117475 w 111"/>
                <a:gd name="T35" fmla="*/ 482600 h 340"/>
                <a:gd name="T36" fmla="*/ 77788 w 111"/>
                <a:gd name="T37" fmla="*/ 446088 h 340"/>
                <a:gd name="T38" fmla="*/ 50800 w 111"/>
                <a:gd name="T39" fmla="*/ 400050 h 340"/>
                <a:gd name="T40" fmla="*/ 30163 w 111"/>
                <a:gd name="T41" fmla="*/ 350837 h 340"/>
                <a:gd name="T42" fmla="*/ 17463 w 111"/>
                <a:gd name="T43" fmla="*/ 296862 h 340"/>
                <a:gd name="T44" fmla="*/ 17463 w 111"/>
                <a:gd name="T45" fmla="*/ 238125 h 340"/>
                <a:gd name="T46" fmla="*/ 30163 w 111"/>
                <a:gd name="T47" fmla="*/ 185737 h 340"/>
                <a:gd name="T48" fmla="*/ 50800 w 111"/>
                <a:gd name="T49" fmla="*/ 134938 h 340"/>
                <a:gd name="T50" fmla="*/ 77788 w 111"/>
                <a:gd name="T51" fmla="*/ 92075 h 340"/>
                <a:gd name="T52" fmla="*/ 117475 w 111"/>
                <a:gd name="T53" fmla="*/ 52388 h 340"/>
                <a:gd name="T54" fmla="*/ 160338 w 111"/>
                <a:gd name="T55" fmla="*/ 22225 h 340"/>
                <a:gd name="T56" fmla="*/ 163513 w 111"/>
                <a:gd name="T57" fmla="*/ 19050 h 340"/>
                <a:gd name="T58" fmla="*/ 163513 w 111"/>
                <a:gd name="T59" fmla="*/ 15875 h 340"/>
                <a:gd name="T60" fmla="*/ 166688 w 111"/>
                <a:gd name="T61" fmla="*/ 9525 h 340"/>
                <a:gd name="T62" fmla="*/ 166688 w 111"/>
                <a:gd name="T63" fmla="*/ 3175 h 34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1"/>
                <a:gd name="T97" fmla="*/ 0 h 340"/>
                <a:gd name="T98" fmla="*/ 111 w 111"/>
                <a:gd name="T99" fmla="*/ 340 h 34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1" h="340">
                  <a:moveTo>
                    <a:pt x="105" y="0"/>
                  </a:moveTo>
                  <a:lnTo>
                    <a:pt x="97" y="4"/>
                  </a:lnTo>
                  <a:lnTo>
                    <a:pt x="82" y="14"/>
                  </a:lnTo>
                  <a:lnTo>
                    <a:pt x="67" y="25"/>
                  </a:lnTo>
                  <a:lnTo>
                    <a:pt x="53" y="37"/>
                  </a:lnTo>
                  <a:lnTo>
                    <a:pt x="42" y="50"/>
                  </a:lnTo>
                  <a:lnTo>
                    <a:pt x="32" y="64"/>
                  </a:lnTo>
                  <a:lnTo>
                    <a:pt x="23" y="79"/>
                  </a:lnTo>
                  <a:lnTo>
                    <a:pt x="15" y="96"/>
                  </a:lnTo>
                  <a:lnTo>
                    <a:pt x="7" y="114"/>
                  </a:lnTo>
                  <a:lnTo>
                    <a:pt x="3" y="131"/>
                  </a:lnTo>
                  <a:lnTo>
                    <a:pt x="1" y="150"/>
                  </a:lnTo>
                  <a:lnTo>
                    <a:pt x="0" y="169"/>
                  </a:lnTo>
                  <a:lnTo>
                    <a:pt x="1" y="188"/>
                  </a:lnTo>
                  <a:lnTo>
                    <a:pt x="3" y="206"/>
                  </a:lnTo>
                  <a:lnTo>
                    <a:pt x="7" y="225"/>
                  </a:lnTo>
                  <a:lnTo>
                    <a:pt x="15" y="242"/>
                  </a:lnTo>
                  <a:lnTo>
                    <a:pt x="23" y="257"/>
                  </a:lnTo>
                  <a:lnTo>
                    <a:pt x="32" y="273"/>
                  </a:lnTo>
                  <a:lnTo>
                    <a:pt x="42" y="288"/>
                  </a:lnTo>
                  <a:lnTo>
                    <a:pt x="53" y="300"/>
                  </a:lnTo>
                  <a:lnTo>
                    <a:pt x="67" y="313"/>
                  </a:lnTo>
                  <a:lnTo>
                    <a:pt x="82" y="323"/>
                  </a:lnTo>
                  <a:lnTo>
                    <a:pt x="97" y="332"/>
                  </a:lnTo>
                  <a:lnTo>
                    <a:pt x="111" y="340"/>
                  </a:lnTo>
                  <a:lnTo>
                    <a:pt x="111" y="338"/>
                  </a:lnTo>
                  <a:lnTo>
                    <a:pt x="111" y="336"/>
                  </a:lnTo>
                  <a:lnTo>
                    <a:pt x="111" y="334"/>
                  </a:lnTo>
                  <a:lnTo>
                    <a:pt x="111" y="332"/>
                  </a:lnTo>
                  <a:lnTo>
                    <a:pt x="111" y="330"/>
                  </a:lnTo>
                  <a:lnTo>
                    <a:pt x="111" y="328"/>
                  </a:lnTo>
                  <a:lnTo>
                    <a:pt x="111" y="327"/>
                  </a:lnTo>
                  <a:lnTo>
                    <a:pt x="101" y="323"/>
                  </a:lnTo>
                  <a:lnTo>
                    <a:pt x="88" y="315"/>
                  </a:lnTo>
                  <a:lnTo>
                    <a:pt x="74" y="304"/>
                  </a:lnTo>
                  <a:lnTo>
                    <a:pt x="61" y="292"/>
                  </a:lnTo>
                  <a:lnTo>
                    <a:pt x="49" y="281"/>
                  </a:lnTo>
                  <a:lnTo>
                    <a:pt x="40" y="267"/>
                  </a:lnTo>
                  <a:lnTo>
                    <a:pt x="32" y="252"/>
                  </a:lnTo>
                  <a:lnTo>
                    <a:pt x="24" y="236"/>
                  </a:lnTo>
                  <a:lnTo>
                    <a:pt x="19" y="221"/>
                  </a:lnTo>
                  <a:lnTo>
                    <a:pt x="13" y="204"/>
                  </a:lnTo>
                  <a:lnTo>
                    <a:pt x="11" y="187"/>
                  </a:lnTo>
                  <a:lnTo>
                    <a:pt x="11" y="169"/>
                  </a:lnTo>
                  <a:lnTo>
                    <a:pt x="11" y="150"/>
                  </a:lnTo>
                  <a:lnTo>
                    <a:pt x="13" y="133"/>
                  </a:lnTo>
                  <a:lnTo>
                    <a:pt x="19" y="117"/>
                  </a:lnTo>
                  <a:lnTo>
                    <a:pt x="24" y="100"/>
                  </a:lnTo>
                  <a:lnTo>
                    <a:pt x="32" y="85"/>
                  </a:lnTo>
                  <a:lnTo>
                    <a:pt x="40" y="71"/>
                  </a:lnTo>
                  <a:lnTo>
                    <a:pt x="49" y="58"/>
                  </a:lnTo>
                  <a:lnTo>
                    <a:pt x="61" y="45"/>
                  </a:lnTo>
                  <a:lnTo>
                    <a:pt x="74" y="33"/>
                  </a:lnTo>
                  <a:lnTo>
                    <a:pt x="88" y="23"/>
                  </a:lnTo>
                  <a:lnTo>
                    <a:pt x="101" y="14"/>
                  </a:lnTo>
                  <a:lnTo>
                    <a:pt x="103" y="14"/>
                  </a:lnTo>
                  <a:lnTo>
                    <a:pt x="103" y="12"/>
                  </a:lnTo>
                  <a:lnTo>
                    <a:pt x="103" y="10"/>
                  </a:lnTo>
                  <a:lnTo>
                    <a:pt x="103" y="8"/>
                  </a:lnTo>
                  <a:lnTo>
                    <a:pt x="105" y="6"/>
                  </a:lnTo>
                  <a:lnTo>
                    <a:pt x="105" y="4"/>
                  </a:lnTo>
                  <a:lnTo>
                    <a:pt x="105" y="2"/>
                  </a:lnTo>
                  <a:lnTo>
                    <a:pt x="105" y="0"/>
                  </a:lnTo>
                  <a:close/>
                </a:path>
              </a:pathLst>
            </a:custGeom>
            <a:solidFill>
              <a:srgbClr val="DDF1FF"/>
            </a:solidFill>
            <a:ln w="9525">
              <a:noFill/>
              <a:round/>
            </a:ln>
          </p:spPr>
          <p:txBody>
            <a:bodyPr/>
            <a:lstStyle/>
            <a:p>
              <a:endParaRPr lang="en-US"/>
            </a:p>
          </p:txBody>
        </p:sp>
        <p:sp>
          <p:nvSpPr>
            <p:cNvPr id="21794" name="Freeform 495"/>
            <p:cNvSpPr/>
            <p:nvPr/>
          </p:nvSpPr>
          <p:spPr bwMode="auto">
            <a:xfrm>
              <a:off x="5383391" y="3322617"/>
              <a:ext cx="149578" cy="517525"/>
            </a:xfrm>
            <a:custGeom>
              <a:avLst/>
              <a:gdLst>
                <a:gd name="T0" fmla="*/ 149225 w 106"/>
                <a:gd name="T1" fmla="*/ 3175 h 326"/>
                <a:gd name="T2" fmla="*/ 104775 w 106"/>
                <a:gd name="T3" fmla="*/ 33337 h 326"/>
                <a:gd name="T4" fmla="*/ 65088 w 106"/>
                <a:gd name="T5" fmla="*/ 73025 h 326"/>
                <a:gd name="T6" fmla="*/ 33338 w 106"/>
                <a:gd name="T7" fmla="*/ 119063 h 326"/>
                <a:gd name="T8" fmla="*/ 12700 w 106"/>
                <a:gd name="T9" fmla="*/ 171450 h 326"/>
                <a:gd name="T10" fmla="*/ 0 w 106"/>
                <a:gd name="T11" fmla="*/ 225425 h 326"/>
                <a:gd name="T12" fmla="*/ 0 w 106"/>
                <a:gd name="T13" fmla="*/ 284162 h 326"/>
                <a:gd name="T14" fmla="*/ 12700 w 106"/>
                <a:gd name="T15" fmla="*/ 341312 h 326"/>
                <a:gd name="T16" fmla="*/ 33338 w 106"/>
                <a:gd name="T17" fmla="*/ 393700 h 326"/>
                <a:gd name="T18" fmla="*/ 65088 w 106"/>
                <a:gd name="T19" fmla="*/ 438150 h 326"/>
                <a:gd name="T20" fmla="*/ 104775 w 106"/>
                <a:gd name="T21" fmla="*/ 477838 h 326"/>
                <a:gd name="T22" fmla="*/ 149225 w 106"/>
                <a:gd name="T23" fmla="*/ 508000 h 326"/>
                <a:gd name="T24" fmla="*/ 168275 w 106"/>
                <a:gd name="T25" fmla="*/ 514350 h 326"/>
                <a:gd name="T26" fmla="*/ 168275 w 106"/>
                <a:gd name="T27" fmla="*/ 508000 h 326"/>
                <a:gd name="T28" fmla="*/ 165100 w 106"/>
                <a:gd name="T29" fmla="*/ 503238 h 326"/>
                <a:gd name="T30" fmla="*/ 165100 w 106"/>
                <a:gd name="T31" fmla="*/ 500063 h 326"/>
                <a:gd name="T32" fmla="*/ 158750 w 106"/>
                <a:gd name="T33" fmla="*/ 493713 h 326"/>
                <a:gd name="T34" fmla="*/ 115888 w 106"/>
                <a:gd name="T35" fmla="*/ 463550 h 326"/>
                <a:gd name="T36" fmla="*/ 79375 w 106"/>
                <a:gd name="T37" fmla="*/ 427038 h 326"/>
                <a:gd name="T38" fmla="*/ 49212 w 106"/>
                <a:gd name="T39" fmla="*/ 384175 h 326"/>
                <a:gd name="T40" fmla="*/ 28575 w 106"/>
                <a:gd name="T41" fmla="*/ 334962 h 326"/>
                <a:gd name="T42" fmla="*/ 19050 w 106"/>
                <a:gd name="T43" fmla="*/ 284162 h 326"/>
                <a:gd name="T44" fmla="*/ 19050 w 106"/>
                <a:gd name="T45" fmla="*/ 228600 h 326"/>
                <a:gd name="T46" fmla="*/ 28575 w 106"/>
                <a:gd name="T47" fmla="*/ 173037 h 326"/>
                <a:gd name="T48" fmla="*/ 49212 w 106"/>
                <a:gd name="T49" fmla="*/ 125413 h 326"/>
                <a:gd name="T50" fmla="*/ 79375 w 106"/>
                <a:gd name="T51" fmla="*/ 82550 h 326"/>
                <a:gd name="T52" fmla="*/ 115888 w 106"/>
                <a:gd name="T53" fmla="*/ 46037 h 326"/>
                <a:gd name="T54" fmla="*/ 155575 w 106"/>
                <a:gd name="T55" fmla="*/ 19050 h 326"/>
                <a:gd name="T56" fmla="*/ 155575 w 106"/>
                <a:gd name="T57" fmla="*/ 15875 h 326"/>
                <a:gd name="T58" fmla="*/ 155575 w 106"/>
                <a:gd name="T59" fmla="*/ 9525 h 326"/>
                <a:gd name="T60" fmla="*/ 155575 w 106"/>
                <a:gd name="T61" fmla="*/ 3175 h 326"/>
                <a:gd name="T62" fmla="*/ 155575 w 106"/>
                <a:gd name="T63" fmla="*/ 0 h 3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6"/>
                <a:gd name="T97" fmla="*/ 0 h 326"/>
                <a:gd name="T98" fmla="*/ 106 w 106"/>
                <a:gd name="T99" fmla="*/ 326 h 3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6" h="326">
                  <a:moveTo>
                    <a:pt x="98" y="0"/>
                  </a:moveTo>
                  <a:lnTo>
                    <a:pt x="94" y="2"/>
                  </a:lnTo>
                  <a:lnTo>
                    <a:pt x="79" y="12"/>
                  </a:lnTo>
                  <a:lnTo>
                    <a:pt x="66" y="21"/>
                  </a:lnTo>
                  <a:lnTo>
                    <a:pt x="52" y="33"/>
                  </a:lnTo>
                  <a:lnTo>
                    <a:pt x="41" y="46"/>
                  </a:lnTo>
                  <a:lnTo>
                    <a:pt x="31" y="60"/>
                  </a:lnTo>
                  <a:lnTo>
                    <a:pt x="21" y="75"/>
                  </a:lnTo>
                  <a:lnTo>
                    <a:pt x="14" y="90"/>
                  </a:lnTo>
                  <a:lnTo>
                    <a:pt x="8" y="108"/>
                  </a:lnTo>
                  <a:lnTo>
                    <a:pt x="4" y="125"/>
                  </a:lnTo>
                  <a:lnTo>
                    <a:pt x="0" y="142"/>
                  </a:lnTo>
                  <a:lnTo>
                    <a:pt x="0" y="161"/>
                  </a:lnTo>
                  <a:lnTo>
                    <a:pt x="0" y="179"/>
                  </a:lnTo>
                  <a:lnTo>
                    <a:pt x="4" y="198"/>
                  </a:lnTo>
                  <a:lnTo>
                    <a:pt x="8" y="215"/>
                  </a:lnTo>
                  <a:lnTo>
                    <a:pt x="14" y="230"/>
                  </a:lnTo>
                  <a:lnTo>
                    <a:pt x="21" y="248"/>
                  </a:lnTo>
                  <a:lnTo>
                    <a:pt x="31" y="261"/>
                  </a:lnTo>
                  <a:lnTo>
                    <a:pt x="41" y="276"/>
                  </a:lnTo>
                  <a:lnTo>
                    <a:pt x="52" y="288"/>
                  </a:lnTo>
                  <a:lnTo>
                    <a:pt x="66" y="301"/>
                  </a:lnTo>
                  <a:lnTo>
                    <a:pt x="79" y="311"/>
                  </a:lnTo>
                  <a:lnTo>
                    <a:pt x="94" y="320"/>
                  </a:lnTo>
                  <a:lnTo>
                    <a:pt x="106" y="326"/>
                  </a:lnTo>
                  <a:lnTo>
                    <a:pt x="106" y="324"/>
                  </a:lnTo>
                  <a:lnTo>
                    <a:pt x="106" y="322"/>
                  </a:lnTo>
                  <a:lnTo>
                    <a:pt x="106" y="320"/>
                  </a:lnTo>
                  <a:lnTo>
                    <a:pt x="106" y="319"/>
                  </a:lnTo>
                  <a:lnTo>
                    <a:pt x="104" y="317"/>
                  </a:lnTo>
                  <a:lnTo>
                    <a:pt x="104" y="315"/>
                  </a:lnTo>
                  <a:lnTo>
                    <a:pt x="104" y="313"/>
                  </a:lnTo>
                  <a:lnTo>
                    <a:pt x="100" y="311"/>
                  </a:lnTo>
                  <a:lnTo>
                    <a:pt x="85" y="301"/>
                  </a:lnTo>
                  <a:lnTo>
                    <a:pt x="73" y="292"/>
                  </a:lnTo>
                  <a:lnTo>
                    <a:pt x="60" y="282"/>
                  </a:lnTo>
                  <a:lnTo>
                    <a:pt x="50" y="269"/>
                  </a:lnTo>
                  <a:lnTo>
                    <a:pt x="39" y="255"/>
                  </a:lnTo>
                  <a:lnTo>
                    <a:pt x="31" y="242"/>
                  </a:lnTo>
                  <a:lnTo>
                    <a:pt x="23" y="226"/>
                  </a:lnTo>
                  <a:lnTo>
                    <a:pt x="18" y="211"/>
                  </a:lnTo>
                  <a:lnTo>
                    <a:pt x="14" y="196"/>
                  </a:lnTo>
                  <a:lnTo>
                    <a:pt x="12" y="179"/>
                  </a:lnTo>
                  <a:lnTo>
                    <a:pt x="10" y="161"/>
                  </a:lnTo>
                  <a:lnTo>
                    <a:pt x="12" y="144"/>
                  </a:lnTo>
                  <a:lnTo>
                    <a:pt x="14" y="127"/>
                  </a:lnTo>
                  <a:lnTo>
                    <a:pt x="18" y="109"/>
                  </a:lnTo>
                  <a:lnTo>
                    <a:pt x="23" y="94"/>
                  </a:lnTo>
                  <a:lnTo>
                    <a:pt x="31" y="79"/>
                  </a:lnTo>
                  <a:lnTo>
                    <a:pt x="39" y="65"/>
                  </a:lnTo>
                  <a:lnTo>
                    <a:pt x="50" y="52"/>
                  </a:lnTo>
                  <a:lnTo>
                    <a:pt x="60" y="40"/>
                  </a:lnTo>
                  <a:lnTo>
                    <a:pt x="73" y="29"/>
                  </a:lnTo>
                  <a:lnTo>
                    <a:pt x="85" y="19"/>
                  </a:lnTo>
                  <a:lnTo>
                    <a:pt x="98" y="12"/>
                  </a:lnTo>
                  <a:lnTo>
                    <a:pt x="98" y="10"/>
                  </a:lnTo>
                  <a:lnTo>
                    <a:pt x="98" y="8"/>
                  </a:lnTo>
                  <a:lnTo>
                    <a:pt x="98" y="6"/>
                  </a:lnTo>
                  <a:lnTo>
                    <a:pt x="98" y="4"/>
                  </a:lnTo>
                  <a:lnTo>
                    <a:pt x="98" y="2"/>
                  </a:lnTo>
                  <a:lnTo>
                    <a:pt x="98" y="0"/>
                  </a:lnTo>
                  <a:close/>
                </a:path>
              </a:pathLst>
            </a:custGeom>
            <a:solidFill>
              <a:srgbClr val="DEF1FF"/>
            </a:solidFill>
            <a:ln w="9525">
              <a:noFill/>
              <a:round/>
            </a:ln>
          </p:spPr>
          <p:txBody>
            <a:bodyPr/>
            <a:lstStyle/>
            <a:p>
              <a:endParaRPr lang="en-US"/>
            </a:p>
          </p:txBody>
        </p:sp>
        <p:sp>
          <p:nvSpPr>
            <p:cNvPr id="21795" name="Freeform 496"/>
            <p:cNvSpPr/>
            <p:nvPr/>
          </p:nvSpPr>
          <p:spPr bwMode="auto">
            <a:xfrm>
              <a:off x="5391857" y="3332145"/>
              <a:ext cx="141111" cy="496887"/>
            </a:xfrm>
            <a:custGeom>
              <a:avLst/>
              <a:gdLst>
                <a:gd name="T0" fmla="*/ 142875 w 100"/>
                <a:gd name="T1" fmla="*/ 0 h 313"/>
                <a:gd name="T2" fmla="*/ 100012 w 100"/>
                <a:gd name="T3" fmla="*/ 30162 h 313"/>
                <a:gd name="T4" fmla="*/ 60325 w 100"/>
                <a:gd name="T5" fmla="*/ 69850 h 313"/>
                <a:gd name="T6" fmla="*/ 33338 w 100"/>
                <a:gd name="T7" fmla="*/ 112712 h 313"/>
                <a:gd name="T8" fmla="*/ 12700 w 100"/>
                <a:gd name="T9" fmla="*/ 163512 h 313"/>
                <a:gd name="T10" fmla="*/ 0 w 100"/>
                <a:gd name="T11" fmla="*/ 215900 h 313"/>
                <a:gd name="T12" fmla="*/ 0 w 100"/>
                <a:gd name="T13" fmla="*/ 274637 h 313"/>
                <a:gd name="T14" fmla="*/ 12700 w 100"/>
                <a:gd name="T15" fmla="*/ 328612 h 313"/>
                <a:gd name="T16" fmla="*/ 33338 w 100"/>
                <a:gd name="T17" fmla="*/ 377825 h 313"/>
                <a:gd name="T18" fmla="*/ 60325 w 100"/>
                <a:gd name="T19" fmla="*/ 423862 h 313"/>
                <a:gd name="T20" fmla="*/ 100012 w 100"/>
                <a:gd name="T21" fmla="*/ 460375 h 313"/>
                <a:gd name="T22" fmla="*/ 142875 w 100"/>
                <a:gd name="T23" fmla="*/ 490537 h 313"/>
                <a:gd name="T24" fmla="*/ 155575 w 100"/>
                <a:gd name="T25" fmla="*/ 493712 h 313"/>
                <a:gd name="T26" fmla="*/ 155575 w 100"/>
                <a:gd name="T27" fmla="*/ 490537 h 313"/>
                <a:gd name="T28" fmla="*/ 155575 w 100"/>
                <a:gd name="T29" fmla="*/ 484187 h 313"/>
                <a:gd name="T30" fmla="*/ 155575 w 100"/>
                <a:gd name="T31" fmla="*/ 481012 h 313"/>
                <a:gd name="T32" fmla="*/ 152400 w 100"/>
                <a:gd name="T33" fmla="*/ 474662 h 313"/>
                <a:gd name="T34" fmla="*/ 109538 w 100"/>
                <a:gd name="T35" fmla="*/ 447675 h 313"/>
                <a:gd name="T36" fmla="*/ 76200 w 100"/>
                <a:gd name="T37" fmla="*/ 411162 h 313"/>
                <a:gd name="T38" fmla="*/ 46037 w 100"/>
                <a:gd name="T39" fmla="*/ 371475 h 313"/>
                <a:gd name="T40" fmla="*/ 26988 w 100"/>
                <a:gd name="T41" fmla="*/ 322262 h 313"/>
                <a:gd name="T42" fmla="*/ 19050 w 100"/>
                <a:gd name="T43" fmla="*/ 274637 h 313"/>
                <a:gd name="T44" fmla="*/ 19050 w 100"/>
                <a:gd name="T45" fmla="*/ 219075 h 313"/>
                <a:gd name="T46" fmla="*/ 26988 w 100"/>
                <a:gd name="T47" fmla="*/ 166687 h 313"/>
                <a:gd name="T48" fmla="*/ 46037 w 100"/>
                <a:gd name="T49" fmla="*/ 122237 h 313"/>
                <a:gd name="T50" fmla="*/ 76200 w 100"/>
                <a:gd name="T51" fmla="*/ 79375 h 313"/>
                <a:gd name="T52" fmla="*/ 109538 w 100"/>
                <a:gd name="T53" fmla="*/ 42862 h 313"/>
                <a:gd name="T54" fmla="*/ 146050 w 100"/>
                <a:gd name="T55" fmla="*/ 20637 h 313"/>
                <a:gd name="T56" fmla="*/ 146050 w 100"/>
                <a:gd name="T57" fmla="*/ 14287 h 313"/>
                <a:gd name="T58" fmla="*/ 146050 w 100"/>
                <a:gd name="T59" fmla="*/ 9525 h 313"/>
                <a:gd name="T60" fmla="*/ 146050 w 100"/>
                <a:gd name="T61" fmla="*/ 6350 h 313"/>
                <a:gd name="T62" fmla="*/ 146050 w 100"/>
                <a:gd name="T63" fmla="*/ 0 h 3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0"/>
                <a:gd name="T97" fmla="*/ 0 h 313"/>
                <a:gd name="T98" fmla="*/ 100 w 100"/>
                <a:gd name="T99" fmla="*/ 313 h 31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0" h="313">
                  <a:moveTo>
                    <a:pt x="92" y="0"/>
                  </a:moveTo>
                  <a:lnTo>
                    <a:pt x="90" y="0"/>
                  </a:lnTo>
                  <a:lnTo>
                    <a:pt x="77" y="9"/>
                  </a:lnTo>
                  <a:lnTo>
                    <a:pt x="63" y="19"/>
                  </a:lnTo>
                  <a:lnTo>
                    <a:pt x="50" y="31"/>
                  </a:lnTo>
                  <a:lnTo>
                    <a:pt x="38" y="44"/>
                  </a:lnTo>
                  <a:lnTo>
                    <a:pt x="29" y="57"/>
                  </a:lnTo>
                  <a:lnTo>
                    <a:pt x="21" y="71"/>
                  </a:lnTo>
                  <a:lnTo>
                    <a:pt x="13" y="86"/>
                  </a:lnTo>
                  <a:lnTo>
                    <a:pt x="8" y="103"/>
                  </a:lnTo>
                  <a:lnTo>
                    <a:pt x="2" y="119"/>
                  </a:lnTo>
                  <a:lnTo>
                    <a:pt x="0" y="136"/>
                  </a:lnTo>
                  <a:lnTo>
                    <a:pt x="0" y="155"/>
                  </a:lnTo>
                  <a:lnTo>
                    <a:pt x="0" y="173"/>
                  </a:lnTo>
                  <a:lnTo>
                    <a:pt x="2" y="190"/>
                  </a:lnTo>
                  <a:lnTo>
                    <a:pt x="8" y="207"/>
                  </a:lnTo>
                  <a:lnTo>
                    <a:pt x="13" y="222"/>
                  </a:lnTo>
                  <a:lnTo>
                    <a:pt x="21" y="238"/>
                  </a:lnTo>
                  <a:lnTo>
                    <a:pt x="29" y="253"/>
                  </a:lnTo>
                  <a:lnTo>
                    <a:pt x="38" y="267"/>
                  </a:lnTo>
                  <a:lnTo>
                    <a:pt x="50" y="278"/>
                  </a:lnTo>
                  <a:lnTo>
                    <a:pt x="63" y="290"/>
                  </a:lnTo>
                  <a:lnTo>
                    <a:pt x="77" y="301"/>
                  </a:lnTo>
                  <a:lnTo>
                    <a:pt x="90" y="309"/>
                  </a:lnTo>
                  <a:lnTo>
                    <a:pt x="100" y="313"/>
                  </a:lnTo>
                  <a:lnTo>
                    <a:pt x="98" y="311"/>
                  </a:lnTo>
                  <a:lnTo>
                    <a:pt x="98" y="309"/>
                  </a:lnTo>
                  <a:lnTo>
                    <a:pt x="98" y="307"/>
                  </a:lnTo>
                  <a:lnTo>
                    <a:pt x="98" y="305"/>
                  </a:lnTo>
                  <a:lnTo>
                    <a:pt x="98" y="303"/>
                  </a:lnTo>
                  <a:lnTo>
                    <a:pt x="98" y="301"/>
                  </a:lnTo>
                  <a:lnTo>
                    <a:pt x="96" y="299"/>
                  </a:lnTo>
                  <a:lnTo>
                    <a:pt x="83" y="291"/>
                  </a:lnTo>
                  <a:lnTo>
                    <a:pt x="69" y="282"/>
                  </a:lnTo>
                  <a:lnTo>
                    <a:pt x="58" y="272"/>
                  </a:lnTo>
                  <a:lnTo>
                    <a:pt x="48" y="259"/>
                  </a:lnTo>
                  <a:lnTo>
                    <a:pt x="38" y="247"/>
                  </a:lnTo>
                  <a:lnTo>
                    <a:pt x="29" y="234"/>
                  </a:lnTo>
                  <a:lnTo>
                    <a:pt x="23" y="219"/>
                  </a:lnTo>
                  <a:lnTo>
                    <a:pt x="17" y="203"/>
                  </a:lnTo>
                  <a:lnTo>
                    <a:pt x="13" y="188"/>
                  </a:lnTo>
                  <a:lnTo>
                    <a:pt x="12" y="173"/>
                  </a:lnTo>
                  <a:lnTo>
                    <a:pt x="10" y="155"/>
                  </a:lnTo>
                  <a:lnTo>
                    <a:pt x="12" y="138"/>
                  </a:lnTo>
                  <a:lnTo>
                    <a:pt x="13" y="121"/>
                  </a:lnTo>
                  <a:lnTo>
                    <a:pt x="17" y="105"/>
                  </a:lnTo>
                  <a:lnTo>
                    <a:pt x="23" y="90"/>
                  </a:lnTo>
                  <a:lnTo>
                    <a:pt x="29" y="77"/>
                  </a:lnTo>
                  <a:lnTo>
                    <a:pt x="38" y="63"/>
                  </a:lnTo>
                  <a:lnTo>
                    <a:pt x="48" y="50"/>
                  </a:lnTo>
                  <a:lnTo>
                    <a:pt x="58" y="38"/>
                  </a:lnTo>
                  <a:lnTo>
                    <a:pt x="69" y="27"/>
                  </a:lnTo>
                  <a:lnTo>
                    <a:pt x="83" y="17"/>
                  </a:lnTo>
                  <a:lnTo>
                    <a:pt x="92" y="13"/>
                  </a:lnTo>
                  <a:lnTo>
                    <a:pt x="92" y="11"/>
                  </a:lnTo>
                  <a:lnTo>
                    <a:pt x="92" y="9"/>
                  </a:lnTo>
                  <a:lnTo>
                    <a:pt x="92" y="8"/>
                  </a:lnTo>
                  <a:lnTo>
                    <a:pt x="92" y="6"/>
                  </a:lnTo>
                  <a:lnTo>
                    <a:pt x="92" y="4"/>
                  </a:lnTo>
                  <a:lnTo>
                    <a:pt x="92" y="2"/>
                  </a:lnTo>
                  <a:lnTo>
                    <a:pt x="92" y="0"/>
                  </a:lnTo>
                  <a:close/>
                </a:path>
              </a:pathLst>
            </a:custGeom>
            <a:solidFill>
              <a:srgbClr val="DFF2FF"/>
            </a:solidFill>
            <a:ln w="9525">
              <a:noFill/>
              <a:round/>
            </a:ln>
          </p:spPr>
          <p:txBody>
            <a:bodyPr/>
            <a:lstStyle/>
            <a:p>
              <a:endParaRPr lang="en-US"/>
            </a:p>
          </p:txBody>
        </p:sp>
        <p:sp>
          <p:nvSpPr>
            <p:cNvPr id="21796" name="Freeform 497"/>
            <p:cNvSpPr/>
            <p:nvPr/>
          </p:nvSpPr>
          <p:spPr bwMode="auto">
            <a:xfrm>
              <a:off x="5397501" y="3341670"/>
              <a:ext cx="132644" cy="477837"/>
            </a:xfrm>
            <a:custGeom>
              <a:avLst/>
              <a:gdLst>
                <a:gd name="T0" fmla="*/ 139700 w 94"/>
                <a:gd name="T1" fmla="*/ 0 h 301"/>
                <a:gd name="T2" fmla="*/ 119063 w 94"/>
                <a:gd name="T3" fmla="*/ 11112 h 301"/>
                <a:gd name="T4" fmla="*/ 100012 w 94"/>
                <a:gd name="T5" fmla="*/ 26987 h 301"/>
                <a:gd name="T6" fmla="*/ 79375 w 94"/>
                <a:gd name="T7" fmla="*/ 44450 h 301"/>
                <a:gd name="T8" fmla="*/ 63500 w 94"/>
                <a:gd name="T9" fmla="*/ 63500 h 301"/>
                <a:gd name="T10" fmla="*/ 46037 w 94"/>
                <a:gd name="T11" fmla="*/ 84137 h 301"/>
                <a:gd name="T12" fmla="*/ 33338 w 94"/>
                <a:gd name="T13" fmla="*/ 106362 h 301"/>
                <a:gd name="T14" fmla="*/ 20637 w 94"/>
                <a:gd name="T15" fmla="*/ 130175 h 301"/>
                <a:gd name="T16" fmla="*/ 12700 w 94"/>
                <a:gd name="T17" fmla="*/ 153987 h 301"/>
                <a:gd name="T18" fmla="*/ 6350 w 94"/>
                <a:gd name="T19" fmla="*/ 182562 h 301"/>
                <a:gd name="T20" fmla="*/ 3175 w 94"/>
                <a:gd name="T21" fmla="*/ 209550 h 301"/>
                <a:gd name="T22" fmla="*/ 0 w 94"/>
                <a:gd name="T23" fmla="*/ 236537 h 301"/>
                <a:gd name="T24" fmla="*/ 3175 w 94"/>
                <a:gd name="T25" fmla="*/ 265112 h 301"/>
                <a:gd name="T26" fmla="*/ 6350 w 94"/>
                <a:gd name="T27" fmla="*/ 292100 h 301"/>
                <a:gd name="T28" fmla="*/ 12700 w 94"/>
                <a:gd name="T29" fmla="*/ 315912 h 301"/>
                <a:gd name="T30" fmla="*/ 20637 w 94"/>
                <a:gd name="T31" fmla="*/ 339725 h 301"/>
                <a:gd name="T32" fmla="*/ 33338 w 94"/>
                <a:gd name="T33" fmla="*/ 365125 h 301"/>
                <a:gd name="T34" fmla="*/ 46037 w 94"/>
                <a:gd name="T35" fmla="*/ 385762 h 301"/>
                <a:gd name="T36" fmla="*/ 63500 w 94"/>
                <a:gd name="T37" fmla="*/ 407987 h 301"/>
                <a:gd name="T38" fmla="*/ 79375 w 94"/>
                <a:gd name="T39" fmla="*/ 428625 h 301"/>
                <a:gd name="T40" fmla="*/ 100012 w 94"/>
                <a:gd name="T41" fmla="*/ 444500 h 301"/>
                <a:gd name="T42" fmla="*/ 119063 w 94"/>
                <a:gd name="T43" fmla="*/ 458787 h 301"/>
                <a:gd name="T44" fmla="*/ 142875 w 94"/>
                <a:gd name="T45" fmla="*/ 474662 h 301"/>
                <a:gd name="T46" fmla="*/ 149225 w 94"/>
                <a:gd name="T47" fmla="*/ 477837 h 301"/>
                <a:gd name="T48" fmla="*/ 149225 w 94"/>
                <a:gd name="T49" fmla="*/ 474662 h 301"/>
                <a:gd name="T50" fmla="*/ 149225 w 94"/>
                <a:gd name="T51" fmla="*/ 471487 h 301"/>
                <a:gd name="T52" fmla="*/ 149225 w 94"/>
                <a:gd name="T53" fmla="*/ 468312 h 301"/>
                <a:gd name="T54" fmla="*/ 149225 w 94"/>
                <a:gd name="T55" fmla="*/ 468312 h 301"/>
                <a:gd name="T56" fmla="*/ 149225 w 94"/>
                <a:gd name="T57" fmla="*/ 465137 h 301"/>
                <a:gd name="T58" fmla="*/ 149225 w 94"/>
                <a:gd name="T59" fmla="*/ 461962 h 301"/>
                <a:gd name="T60" fmla="*/ 146050 w 94"/>
                <a:gd name="T61" fmla="*/ 458787 h 301"/>
                <a:gd name="T62" fmla="*/ 146050 w 94"/>
                <a:gd name="T63" fmla="*/ 455612 h 301"/>
                <a:gd name="T64" fmla="*/ 130175 w 94"/>
                <a:gd name="T65" fmla="*/ 447675 h 301"/>
                <a:gd name="T66" fmla="*/ 109538 w 94"/>
                <a:gd name="T67" fmla="*/ 431800 h 301"/>
                <a:gd name="T68" fmla="*/ 90487 w 94"/>
                <a:gd name="T69" fmla="*/ 415925 h 301"/>
                <a:gd name="T70" fmla="*/ 76200 w 94"/>
                <a:gd name="T71" fmla="*/ 398462 h 301"/>
                <a:gd name="T72" fmla="*/ 60325 w 94"/>
                <a:gd name="T73" fmla="*/ 376237 h 301"/>
                <a:gd name="T74" fmla="*/ 49212 w 94"/>
                <a:gd name="T75" fmla="*/ 355600 h 301"/>
                <a:gd name="T76" fmla="*/ 36513 w 94"/>
                <a:gd name="T77" fmla="*/ 334962 h 301"/>
                <a:gd name="T78" fmla="*/ 30163 w 94"/>
                <a:gd name="T79" fmla="*/ 312737 h 301"/>
                <a:gd name="T80" fmla="*/ 23812 w 94"/>
                <a:gd name="T81" fmla="*/ 288925 h 301"/>
                <a:gd name="T82" fmla="*/ 17463 w 94"/>
                <a:gd name="T83" fmla="*/ 261937 h 301"/>
                <a:gd name="T84" fmla="*/ 17463 w 94"/>
                <a:gd name="T85" fmla="*/ 236537 h 301"/>
                <a:gd name="T86" fmla="*/ 17463 w 94"/>
                <a:gd name="T87" fmla="*/ 209550 h 301"/>
                <a:gd name="T88" fmla="*/ 23812 w 94"/>
                <a:gd name="T89" fmla="*/ 185737 h 301"/>
                <a:gd name="T90" fmla="*/ 30163 w 94"/>
                <a:gd name="T91" fmla="*/ 160337 h 301"/>
                <a:gd name="T92" fmla="*/ 36513 w 94"/>
                <a:gd name="T93" fmla="*/ 136525 h 301"/>
                <a:gd name="T94" fmla="*/ 49212 w 94"/>
                <a:gd name="T95" fmla="*/ 114300 h 301"/>
                <a:gd name="T96" fmla="*/ 60325 w 94"/>
                <a:gd name="T97" fmla="*/ 93662 h 301"/>
                <a:gd name="T98" fmla="*/ 76200 w 94"/>
                <a:gd name="T99" fmla="*/ 76200 h 301"/>
                <a:gd name="T100" fmla="*/ 90487 w 94"/>
                <a:gd name="T101" fmla="*/ 57150 h 301"/>
                <a:gd name="T102" fmla="*/ 109538 w 94"/>
                <a:gd name="T103" fmla="*/ 41275 h 301"/>
                <a:gd name="T104" fmla="*/ 130175 w 94"/>
                <a:gd name="T105" fmla="*/ 26987 h 301"/>
                <a:gd name="T106" fmla="*/ 136525 w 94"/>
                <a:gd name="T107" fmla="*/ 20637 h 301"/>
                <a:gd name="T108" fmla="*/ 136525 w 94"/>
                <a:gd name="T109" fmla="*/ 17462 h 301"/>
                <a:gd name="T110" fmla="*/ 136525 w 94"/>
                <a:gd name="T111" fmla="*/ 14287 h 301"/>
                <a:gd name="T112" fmla="*/ 139700 w 94"/>
                <a:gd name="T113" fmla="*/ 14287 h 301"/>
                <a:gd name="T114" fmla="*/ 139700 w 94"/>
                <a:gd name="T115" fmla="*/ 11112 h 301"/>
                <a:gd name="T116" fmla="*/ 139700 w 94"/>
                <a:gd name="T117" fmla="*/ 7937 h 301"/>
                <a:gd name="T118" fmla="*/ 139700 w 94"/>
                <a:gd name="T119" fmla="*/ 4762 h 301"/>
                <a:gd name="T120" fmla="*/ 139700 w 94"/>
                <a:gd name="T121" fmla="*/ 3175 h 301"/>
                <a:gd name="T122" fmla="*/ 139700 w 94"/>
                <a:gd name="T123" fmla="*/ 0 h 30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4"/>
                <a:gd name="T187" fmla="*/ 0 h 301"/>
                <a:gd name="T188" fmla="*/ 94 w 94"/>
                <a:gd name="T189" fmla="*/ 301 h 30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4" h="301">
                  <a:moveTo>
                    <a:pt x="88" y="0"/>
                  </a:moveTo>
                  <a:lnTo>
                    <a:pt x="75" y="7"/>
                  </a:lnTo>
                  <a:lnTo>
                    <a:pt x="63" y="17"/>
                  </a:lnTo>
                  <a:lnTo>
                    <a:pt x="50" y="28"/>
                  </a:lnTo>
                  <a:lnTo>
                    <a:pt x="40" y="40"/>
                  </a:lnTo>
                  <a:lnTo>
                    <a:pt x="29" y="53"/>
                  </a:lnTo>
                  <a:lnTo>
                    <a:pt x="21" y="67"/>
                  </a:lnTo>
                  <a:lnTo>
                    <a:pt x="13" y="82"/>
                  </a:lnTo>
                  <a:lnTo>
                    <a:pt x="8" y="97"/>
                  </a:lnTo>
                  <a:lnTo>
                    <a:pt x="4" y="115"/>
                  </a:lnTo>
                  <a:lnTo>
                    <a:pt x="2" y="132"/>
                  </a:lnTo>
                  <a:lnTo>
                    <a:pt x="0" y="149"/>
                  </a:lnTo>
                  <a:lnTo>
                    <a:pt x="2" y="167"/>
                  </a:lnTo>
                  <a:lnTo>
                    <a:pt x="4" y="184"/>
                  </a:lnTo>
                  <a:lnTo>
                    <a:pt x="8" y="199"/>
                  </a:lnTo>
                  <a:lnTo>
                    <a:pt x="13" y="214"/>
                  </a:lnTo>
                  <a:lnTo>
                    <a:pt x="21" y="230"/>
                  </a:lnTo>
                  <a:lnTo>
                    <a:pt x="29" y="243"/>
                  </a:lnTo>
                  <a:lnTo>
                    <a:pt x="40" y="257"/>
                  </a:lnTo>
                  <a:lnTo>
                    <a:pt x="50" y="270"/>
                  </a:lnTo>
                  <a:lnTo>
                    <a:pt x="63" y="280"/>
                  </a:lnTo>
                  <a:lnTo>
                    <a:pt x="75" y="289"/>
                  </a:lnTo>
                  <a:lnTo>
                    <a:pt x="90" y="299"/>
                  </a:lnTo>
                  <a:lnTo>
                    <a:pt x="94" y="301"/>
                  </a:lnTo>
                  <a:lnTo>
                    <a:pt x="94" y="299"/>
                  </a:lnTo>
                  <a:lnTo>
                    <a:pt x="94" y="297"/>
                  </a:lnTo>
                  <a:lnTo>
                    <a:pt x="94" y="295"/>
                  </a:lnTo>
                  <a:lnTo>
                    <a:pt x="94" y="293"/>
                  </a:lnTo>
                  <a:lnTo>
                    <a:pt x="94" y="291"/>
                  </a:lnTo>
                  <a:lnTo>
                    <a:pt x="92" y="289"/>
                  </a:lnTo>
                  <a:lnTo>
                    <a:pt x="92" y="287"/>
                  </a:lnTo>
                  <a:lnTo>
                    <a:pt x="82" y="282"/>
                  </a:lnTo>
                  <a:lnTo>
                    <a:pt x="69" y="272"/>
                  </a:lnTo>
                  <a:lnTo>
                    <a:pt x="57" y="262"/>
                  </a:lnTo>
                  <a:lnTo>
                    <a:pt x="48" y="251"/>
                  </a:lnTo>
                  <a:lnTo>
                    <a:pt x="38" y="237"/>
                  </a:lnTo>
                  <a:lnTo>
                    <a:pt x="31" y="224"/>
                  </a:lnTo>
                  <a:lnTo>
                    <a:pt x="23" y="211"/>
                  </a:lnTo>
                  <a:lnTo>
                    <a:pt x="19" y="197"/>
                  </a:lnTo>
                  <a:lnTo>
                    <a:pt x="15" y="182"/>
                  </a:lnTo>
                  <a:lnTo>
                    <a:pt x="11" y="165"/>
                  </a:lnTo>
                  <a:lnTo>
                    <a:pt x="11" y="149"/>
                  </a:lnTo>
                  <a:lnTo>
                    <a:pt x="11" y="132"/>
                  </a:lnTo>
                  <a:lnTo>
                    <a:pt x="15" y="117"/>
                  </a:lnTo>
                  <a:lnTo>
                    <a:pt x="19" y="101"/>
                  </a:lnTo>
                  <a:lnTo>
                    <a:pt x="23" y="86"/>
                  </a:lnTo>
                  <a:lnTo>
                    <a:pt x="31" y="72"/>
                  </a:lnTo>
                  <a:lnTo>
                    <a:pt x="38" y="59"/>
                  </a:lnTo>
                  <a:lnTo>
                    <a:pt x="48" y="48"/>
                  </a:lnTo>
                  <a:lnTo>
                    <a:pt x="57" y="36"/>
                  </a:lnTo>
                  <a:lnTo>
                    <a:pt x="69" y="26"/>
                  </a:lnTo>
                  <a:lnTo>
                    <a:pt x="82" y="17"/>
                  </a:lnTo>
                  <a:lnTo>
                    <a:pt x="86" y="13"/>
                  </a:lnTo>
                  <a:lnTo>
                    <a:pt x="86" y="11"/>
                  </a:lnTo>
                  <a:lnTo>
                    <a:pt x="86" y="9"/>
                  </a:lnTo>
                  <a:lnTo>
                    <a:pt x="88" y="9"/>
                  </a:lnTo>
                  <a:lnTo>
                    <a:pt x="88" y="7"/>
                  </a:lnTo>
                  <a:lnTo>
                    <a:pt x="88" y="5"/>
                  </a:lnTo>
                  <a:lnTo>
                    <a:pt x="88" y="3"/>
                  </a:lnTo>
                  <a:lnTo>
                    <a:pt x="88" y="2"/>
                  </a:lnTo>
                  <a:lnTo>
                    <a:pt x="88" y="0"/>
                  </a:lnTo>
                  <a:close/>
                </a:path>
              </a:pathLst>
            </a:custGeom>
            <a:solidFill>
              <a:srgbClr val="E0F2FF"/>
            </a:solidFill>
            <a:ln w="9525">
              <a:noFill/>
              <a:round/>
            </a:ln>
          </p:spPr>
          <p:txBody>
            <a:bodyPr/>
            <a:lstStyle/>
            <a:p>
              <a:endParaRPr lang="en-US"/>
            </a:p>
          </p:txBody>
        </p:sp>
        <p:sp>
          <p:nvSpPr>
            <p:cNvPr id="21797" name="Freeform 498"/>
            <p:cNvSpPr/>
            <p:nvPr/>
          </p:nvSpPr>
          <p:spPr bwMode="auto">
            <a:xfrm>
              <a:off x="5405967" y="3352779"/>
              <a:ext cx="124178" cy="457200"/>
            </a:xfrm>
            <a:custGeom>
              <a:avLst/>
              <a:gdLst>
                <a:gd name="T0" fmla="*/ 130175 w 88"/>
                <a:gd name="T1" fmla="*/ 0 h 288"/>
                <a:gd name="T2" fmla="*/ 115888 w 88"/>
                <a:gd name="T3" fmla="*/ 6350 h 288"/>
                <a:gd name="T4" fmla="*/ 93662 w 88"/>
                <a:gd name="T5" fmla="*/ 22225 h 288"/>
                <a:gd name="T6" fmla="*/ 76200 w 88"/>
                <a:gd name="T7" fmla="*/ 39687 h 288"/>
                <a:gd name="T8" fmla="*/ 60325 w 88"/>
                <a:gd name="T9" fmla="*/ 58737 h 288"/>
                <a:gd name="T10" fmla="*/ 44450 w 88"/>
                <a:gd name="T11" fmla="*/ 79375 h 288"/>
                <a:gd name="T12" fmla="*/ 30163 w 88"/>
                <a:gd name="T13" fmla="*/ 101600 h 288"/>
                <a:gd name="T14" fmla="*/ 20637 w 88"/>
                <a:gd name="T15" fmla="*/ 122237 h 288"/>
                <a:gd name="T16" fmla="*/ 11112 w 88"/>
                <a:gd name="T17" fmla="*/ 146050 h 288"/>
                <a:gd name="T18" fmla="*/ 4762 w 88"/>
                <a:gd name="T19" fmla="*/ 171450 h 288"/>
                <a:gd name="T20" fmla="*/ 3175 w 88"/>
                <a:gd name="T21" fmla="*/ 198437 h 288"/>
                <a:gd name="T22" fmla="*/ 0 w 88"/>
                <a:gd name="T23" fmla="*/ 225425 h 288"/>
                <a:gd name="T24" fmla="*/ 3175 w 88"/>
                <a:gd name="T25" fmla="*/ 254000 h 288"/>
                <a:gd name="T26" fmla="*/ 4762 w 88"/>
                <a:gd name="T27" fmla="*/ 277812 h 288"/>
                <a:gd name="T28" fmla="*/ 11112 w 88"/>
                <a:gd name="T29" fmla="*/ 301625 h 288"/>
                <a:gd name="T30" fmla="*/ 20637 w 88"/>
                <a:gd name="T31" fmla="*/ 327025 h 288"/>
                <a:gd name="T32" fmla="*/ 30163 w 88"/>
                <a:gd name="T33" fmla="*/ 350837 h 288"/>
                <a:gd name="T34" fmla="*/ 44450 w 88"/>
                <a:gd name="T35" fmla="*/ 371475 h 288"/>
                <a:gd name="T36" fmla="*/ 60325 w 88"/>
                <a:gd name="T37" fmla="*/ 390525 h 288"/>
                <a:gd name="T38" fmla="*/ 76200 w 88"/>
                <a:gd name="T39" fmla="*/ 411163 h 288"/>
                <a:gd name="T40" fmla="*/ 93662 w 88"/>
                <a:gd name="T41" fmla="*/ 427038 h 288"/>
                <a:gd name="T42" fmla="*/ 115888 w 88"/>
                <a:gd name="T43" fmla="*/ 441325 h 288"/>
                <a:gd name="T44" fmla="*/ 136525 w 88"/>
                <a:gd name="T45" fmla="*/ 454025 h 288"/>
                <a:gd name="T46" fmla="*/ 139700 w 88"/>
                <a:gd name="T47" fmla="*/ 457200 h 288"/>
                <a:gd name="T48" fmla="*/ 139700 w 88"/>
                <a:gd name="T49" fmla="*/ 454025 h 288"/>
                <a:gd name="T50" fmla="*/ 139700 w 88"/>
                <a:gd name="T51" fmla="*/ 450850 h 288"/>
                <a:gd name="T52" fmla="*/ 136525 w 88"/>
                <a:gd name="T53" fmla="*/ 447675 h 288"/>
                <a:gd name="T54" fmla="*/ 136525 w 88"/>
                <a:gd name="T55" fmla="*/ 444500 h 288"/>
                <a:gd name="T56" fmla="*/ 136525 w 88"/>
                <a:gd name="T57" fmla="*/ 441325 h 288"/>
                <a:gd name="T58" fmla="*/ 136525 w 88"/>
                <a:gd name="T59" fmla="*/ 439738 h 288"/>
                <a:gd name="T60" fmla="*/ 136525 w 88"/>
                <a:gd name="T61" fmla="*/ 439738 h 288"/>
                <a:gd name="T62" fmla="*/ 136525 w 88"/>
                <a:gd name="T63" fmla="*/ 436563 h 288"/>
                <a:gd name="T64" fmla="*/ 123825 w 88"/>
                <a:gd name="T65" fmla="*/ 427038 h 288"/>
                <a:gd name="T66" fmla="*/ 106363 w 88"/>
                <a:gd name="T67" fmla="*/ 414338 h 288"/>
                <a:gd name="T68" fmla="*/ 87312 w 88"/>
                <a:gd name="T69" fmla="*/ 400050 h 288"/>
                <a:gd name="T70" fmla="*/ 73025 w 88"/>
                <a:gd name="T71" fmla="*/ 381000 h 288"/>
                <a:gd name="T72" fmla="*/ 57150 w 88"/>
                <a:gd name="T73" fmla="*/ 363537 h 288"/>
                <a:gd name="T74" fmla="*/ 44450 w 88"/>
                <a:gd name="T75" fmla="*/ 341312 h 288"/>
                <a:gd name="T76" fmla="*/ 36512 w 88"/>
                <a:gd name="T77" fmla="*/ 320675 h 288"/>
                <a:gd name="T78" fmla="*/ 26988 w 88"/>
                <a:gd name="T79" fmla="*/ 298450 h 288"/>
                <a:gd name="T80" fmla="*/ 20637 w 88"/>
                <a:gd name="T81" fmla="*/ 274637 h 288"/>
                <a:gd name="T82" fmla="*/ 17463 w 88"/>
                <a:gd name="T83" fmla="*/ 250825 h 288"/>
                <a:gd name="T84" fmla="*/ 17463 w 88"/>
                <a:gd name="T85" fmla="*/ 225425 h 288"/>
                <a:gd name="T86" fmla="*/ 17463 w 88"/>
                <a:gd name="T87" fmla="*/ 201612 h 288"/>
                <a:gd name="T88" fmla="*/ 20637 w 88"/>
                <a:gd name="T89" fmla="*/ 177800 h 288"/>
                <a:gd name="T90" fmla="*/ 26988 w 88"/>
                <a:gd name="T91" fmla="*/ 152400 h 288"/>
                <a:gd name="T92" fmla="*/ 36512 w 88"/>
                <a:gd name="T93" fmla="*/ 128587 h 288"/>
                <a:gd name="T94" fmla="*/ 44450 w 88"/>
                <a:gd name="T95" fmla="*/ 106363 h 288"/>
                <a:gd name="T96" fmla="*/ 57150 w 88"/>
                <a:gd name="T97" fmla="*/ 88900 h 288"/>
                <a:gd name="T98" fmla="*/ 73025 w 88"/>
                <a:gd name="T99" fmla="*/ 69850 h 288"/>
                <a:gd name="T100" fmla="*/ 87312 w 88"/>
                <a:gd name="T101" fmla="*/ 52388 h 288"/>
                <a:gd name="T102" fmla="*/ 106363 w 88"/>
                <a:gd name="T103" fmla="*/ 36512 h 288"/>
                <a:gd name="T104" fmla="*/ 123825 w 88"/>
                <a:gd name="T105" fmla="*/ 22225 h 288"/>
                <a:gd name="T106" fmla="*/ 127000 w 88"/>
                <a:gd name="T107" fmla="*/ 22225 h 288"/>
                <a:gd name="T108" fmla="*/ 127000 w 88"/>
                <a:gd name="T109" fmla="*/ 19050 h 288"/>
                <a:gd name="T110" fmla="*/ 127000 w 88"/>
                <a:gd name="T111" fmla="*/ 15875 h 288"/>
                <a:gd name="T112" fmla="*/ 127000 w 88"/>
                <a:gd name="T113" fmla="*/ 12700 h 288"/>
                <a:gd name="T114" fmla="*/ 127000 w 88"/>
                <a:gd name="T115" fmla="*/ 9525 h 288"/>
                <a:gd name="T116" fmla="*/ 127000 w 88"/>
                <a:gd name="T117" fmla="*/ 6350 h 288"/>
                <a:gd name="T118" fmla="*/ 127000 w 88"/>
                <a:gd name="T119" fmla="*/ 3175 h 288"/>
                <a:gd name="T120" fmla="*/ 130175 w 88"/>
                <a:gd name="T121" fmla="*/ 3175 h 288"/>
                <a:gd name="T122" fmla="*/ 130175 w 88"/>
                <a:gd name="T123" fmla="*/ 0 h 28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8"/>
                <a:gd name="T187" fmla="*/ 0 h 288"/>
                <a:gd name="T188" fmla="*/ 88 w 88"/>
                <a:gd name="T189" fmla="*/ 288 h 28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8" h="288">
                  <a:moveTo>
                    <a:pt x="82" y="0"/>
                  </a:moveTo>
                  <a:lnTo>
                    <a:pt x="73" y="4"/>
                  </a:lnTo>
                  <a:lnTo>
                    <a:pt x="59" y="14"/>
                  </a:lnTo>
                  <a:lnTo>
                    <a:pt x="48" y="25"/>
                  </a:lnTo>
                  <a:lnTo>
                    <a:pt x="38" y="37"/>
                  </a:lnTo>
                  <a:lnTo>
                    <a:pt x="28" y="50"/>
                  </a:lnTo>
                  <a:lnTo>
                    <a:pt x="19" y="64"/>
                  </a:lnTo>
                  <a:lnTo>
                    <a:pt x="13" y="77"/>
                  </a:lnTo>
                  <a:lnTo>
                    <a:pt x="7" y="92"/>
                  </a:lnTo>
                  <a:lnTo>
                    <a:pt x="3" y="108"/>
                  </a:lnTo>
                  <a:lnTo>
                    <a:pt x="2" y="125"/>
                  </a:lnTo>
                  <a:lnTo>
                    <a:pt x="0" y="142"/>
                  </a:lnTo>
                  <a:lnTo>
                    <a:pt x="2" y="160"/>
                  </a:lnTo>
                  <a:lnTo>
                    <a:pt x="3" y="175"/>
                  </a:lnTo>
                  <a:lnTo>
                    <a:pt x="7" y="190"/>
                  </a:lnTo>
                  <a:lnTo>
                    <a:pt x="13" y="206"/>
                  </a:lnTo>
                  <a:lnTo>
                    <a:pt x="19" y="221"/>
                  </a:lnTo>
                  <a:lnTo>
                    <a:pt x="28" y="234"/>
                  </a:lnTo>
                  <a:lnTo>
                    <a:pt x="38" y="246"/>
                  </a:lnTo>
                  <a:lnTo>
                    <a:pt x="48" y="259"/>
                  </a:lnTo>
                  <a:lnTo>
                    <a:pt x="59" y="269"/>
                  </a:lnTo>
                  <a:lnTo>
                    <a:pt x="73" y="278"/>
                  </a:lnTo>
                  <a:lnTo>
                    <a:pt x="86" y="286"/>
                  </a:lnTo>
                  <a:lnTo>
                    <a:pt x="88" y="288"/>
                  </a:lnTo>
                  <a:lnTo>
                    <a:pt x="88" y="286"/>
                  </a:lnTo>
                  <a:lnTo>
                    <a:pt x="88" y="284"/>
                  </a:lnTo>
                  <a:lnTo>
                    <a:pt x="86" y="282"/>
                  </a:lnTo>
                  <a:lnTo>
                    <a:pt x="86" y="280"/>
                  </a:lnTo>
                  <a:lnTo>
                    <a:pt x="86" y="278"/>
                  </a:lnTo>
                  <a:lnTo>
                    <a:pt x="86" y="277"/>
                  </a:lnTo>
                  <a:lnTo>
                    <a:pt x="86" y="275"/>
                  </a:lnTo>
                  <a:lnTo>
                    <a:pt x="78" y="269"/>
                  </a:lnTo>
                  <a:lnTo>
                    <a:pt x="67" y="261"/>
                  </a:lnTo>
                  <a:lnTo>
                    <a:pt x="55" y="252"/>
                  </a:lnTo>
                  <a:lnTo>
                    <a:pt x="46" y="240"/>
                  </a:lnTo>
                  <a:lnTo>
                    <a:pt x="36" y="229"/>
                  </a:lnTo>
                  <a:lnTo>
                    <a:pt x="28" y="215"/>
                  </a:lnTo>
                  <a:lnTo>
                    <a:pt x="23" y="202"/>
                  </a:lnTo>
                  <a:lnTo>
                    <a:pt x="17" y="188"/>
                  </a:lnTo>
                  <a:lnTo>
                    <a:pt x="13" y="173"/>
                  </a:lnTo>
                  <a:lnTo>
                    <a:pt x="11" y="158"/>
                  </a:lnTo>
                  <a:lnTo>
                    <a:pt x="11" y="142"/>
                  </a:lnTo>
                  <a:lnTo>
                    <a:pt x="11" y="127"/>
                  </a:lnTo>
                  <a:lnTo>
                    <a:pt x="13" y="112"/>
                  </a:lnTo>
                  <a:lnTo>
                    <a:pt x="17" y="96"/>
                  </a:lnTo>
                  <a:lnTo>
                    <a:pt x="23" y="81"/>
                  </a:lnTo>
                  <a:lnTo>
                    <a:pt x="28" y="67"/>
                  </a:lnTo>
                  <a:lnTo>
                    <a:pt x="36" y="56"/>
                  </a:lnTo>
                  <a:lnTo>
                    <a:pt x="46" y="44"/>
                  </a:lnTo>
                  <a:lnTo>
                    <a:pt x="55" y="33"/>
                  </a:lnTo>
                  <a:lnTo>
                    <a:pt x="67" y="23"/>
                  </a:lnTo>
                  <a:lnTo>
                    <a:pt x="78" y="14"/>
                  </a:lnTo>
                  <a:lnTo>
                    <a:pt x="80" y="14"/>
                  </a:lnTo>
                  <a:lnTo>
                    <a:pt x="80" y="12"/>
                  </a:lnTo>
                  <a:lnTo>
                    <a:pt x="80" y="10"/>
                  </a:lnTo>
                  <a:lnTo>
                    <a:pt x="80" y="8"/>
                  </a:lnTo>
                  <a:lnTo>
                    <a:pt x="80" y="6"/>
                  </a:lnTo>
                  <a:lnTo>
                    <a:pt x="80" y="4"/>
                  </a:lnTo>
                  <a:lnTo>
                    <a:pt x="80" y="2"/>
                  </a:lnTo>
                  <a:lnTo>
                    <a:pt x="82" y="2"/>
                  </a:lnTo>
                  <a:lnTo>
                    <a:pt x="82" y="0"/>
                  </a:lnTo>
                  <a:close/>
                </a:path>
              </a:pathLst>
            </a:custGeom>
            <a:solidFill>
              <a:srgbClr val="E1F3FF"/>
            </a:solidFill>
            <a:ln w="9525">
              <a:noFill/>
              <a:round/>
            </a:ln>
          </p:spPr>
          <p:txBody>
            <a:bodyPr/>
            <a:lstStyle/>
            <a:p>
              <a:endParaRPr lang="en-US"/>
            </a:p>
          </p:txBody>
        </p:sp>
        <p:sp>
          <p:nvSpPr>
            <p:cNvPr id="21798" name="Freeform 499"/>
            <p:cNvSpPr/>
            <p:nvPr/>
          </p:nvSpPr>
          <p:spPr bwMode="auto">
            <a:xfrm>
              <a:off x="5413022" y="3362307"/>
              <a:ext cx="114300" cy="434975"/>
            </a:xfrm>
            <a:custGeom>
              <a:avLst/>
              <a:gdLst>
                <a:gd name="T0" fmla="*/ 119063 w 81"/>
                <a:gd name="T1" fmla="*/ 0 h 274"/>
                <a:gd name="T2" fmla="*/ 112713 w 81"/>
                <a:gd name="T3" fmla="*/ 6350 h 274"/>
                <a:gd name="T4" fmla="*/ 92075 w 81"/>
                <a:gd name="T5" fmla="*/ 20637 h 274"/>
                <a:gd name="T6" fmla="*/ 73025 w 81"/>
                <a:gd name="T7" fmla="*/ 36512 h 274"/>
                <a:gd name="T8" fmla="*/ 58738 w 81"/>
                <a:gd name="T9" fmla="*/ 55562 h 274"/>
                <a:gd name="T10" fmla="*/ 42863 w 81"/>
                <a:gd name="T11" fmla="*/ 73025 h 274"/>
                <a:gd name="T12" fmla="*/ 31750 w 81"/>
                <a:gd name="T13" fmla="*/ 93662 h 274"/>
                <a:gd name="T14" fmla="*/ 19050 w 81"/>
                <a:gd name="T15" fmla="*/ 115887 h 274"/>
                <a:gd name="T16" fmla="*/ 12700 w 81"/>
                <a:gd name="T17" fmla="*/ 139700 h 274"/>
                <a:gd name="T18" fmla="*/ 6350 w 81"/>
                <a:gd name="T19" fmla="*/ 165100 h 274"/>
                <a:gd name="T20" fmla="*/ 0 w 81"/>
                <a:gd name="T21" fmla="*/ 188912 h 274"/>
                <a:gd name="T22" fmla="*/ 0 w 81"/>
                <a:gd name="T23" fmla="*/ 215900 h 274"/>
                <a:gd name="T24" fmla="*/ 0 w 81"/>
                <a:gd name="T25" fmla="*/ 241300 h 274"/>
                <a:gd name="T26" fmla="*/ 6350 w 81"/>
                <a:gd name="T27" fmla="*/ 268287 h 274"/>
                <a:gd name="T28" fmla="*/ 12700 w 81"/>
                <a:gd name="T29" fmla="*/ 292100 h 274"/>
                <a:gd name="T30" fmla="*/ 19050 w 81"/>
                <a:gd name="T31" fmla="*/ 314325 h 274"/>
                <a:gd name="T32" fmla="*/ 31750 w 81"/>
                <a:gd name="T33" fmla="*/ 334962 h 274"/>
                <a:gd name="T34" fmla="*/ 42863 w 81"/>
                <a:gd name="T35" fmla="*/ 355600 h 274"/>
                <a:gd name="T36" fmla="*/ 58738 w 81"/>
                <a:gd name="T37" fmla="*/ 377825 h 274"/>
                <a:gd name="T38" fmla="*/ 73025 w 81"/>
                <a:gd name="T39" fmla="*/ 395287 h 274"/>
                <a:gd name="T40" fmla="*/ 92075 w 81"/>
                <a:gd name="T41" fmla="*/ 411163 h 274"/>
                <a:gd name="T42" fmla="*/ 112713 w 81"/>
                <a:gd name="T43" fmla="*/ 427038 h 274"/>
                <a:gd name="T44" fmla="*/ 128588 w 81"/>
                <a:gd name="T45" fmla="*/ 434975 h 274"/>
                <a:gd name="T46" fmla="*/ 128588 w 81"/>
                <a:gd name="T47" fmla="*/ 431800 h 274"/>
                <a:gd name="T48" fmla="*/ 128588 w 81"/>
                <a:gd name="T49" fmla="*/ 431800 h 274"/>
                <a:gd name="T50" fmla="*/ 128588 w 81"/>
                <a:gd name="T51" fmla="*/ 430213 h 274"/>
                <a:gd name="T52" fmla="*/ 128588 w 81"/>
                <a:gd name="T53" fmla="*/ 427038 h 274"/>
                <a:gd name="T54" fmla="*/ 128588 w 81"/>
                <a:gd name="T55" fmla="*/ 423863 h 274"/>
                <a:gd name="T56" fmla="*/ 128588 w 81"/>
                <a:gd name="T57" fmla="*/ 420688 h 274"/>
                <a:gd name="T58" fmla="*/ 128588 w 81"/>
                <a:gd name="T59" fmla="*/ 417513 h 274"/>
                <a:gd name="T60" fmla="*/ 128588 w 81"/>
                <a:gd name="T61" fmla="*/ 414338 h 274"/>
                <a:gd name="T62" fmla="*/ 122238 w 81"/>
                <a:gd name="T63" fmla="*/ 411163 h 274"/>
                <a:gd name="T64" fmla="*/ 104775 w 81"/>
                <a:gd name="T65" fmla="*/ 398462 h 274"/>
                <a:gd name="T66" fmla="*/ 85725 w 81"/>
                <a:gd name="T67" fmla="*/ 384175 h 274"/>
                <a:gd name="T68" fmla="*/ 71438 w 81"/>
                <a:gd name="T69" fmla="*/ 365125 h 274"/>
                <a:gd name="T70" fmla="*/ 58738 w 81"/>
                <a:gd name="T71" fmla="*/ 347662 h 274"/>
                <a:gd name="T72" fmla="*/ 46038 w 81"/>
                <a:gd name="T73" fmla="*/ 328612 h 274"/>
                <a:gd name="T74" fmla="*/ 36513 w 81"/>
                <a:gd name="T75" fmla="*/ 307975 h 274"/>
                <a:gd name="T76" fmla="*/ 28575 w 81"/>
                <a:gd name="T77" fmla="*/ 285750 h 274"/>
                <a:gd name="T78" fmla="*/ 22225 w 81"/>
                <a:gd name="T79" fmla="*/ 261937 h 274"/>
                <a:gd name="T80" fmla="*/ 19050 w 81"/>
                <a:gd name="T81" fmla="*/ 241300 h 274"/>
                <a:gd name="T82" fmla="*/ 15875 w 81"/>
                <a:gd name="T83" fmla="*/ 215900 h 274"/>
                <a:gd name="T84" fmla="*/ 19050 w 81"/>
                <a:gd name="T85" fmla="*/ 192087 h 274"/>
                <a:gd name="T86" fmla="*/ 22225 w 81"/>
                <a:gd name="T87" fmla="*/ 168275 h 274"/>
                <a:gd name="T88" fmla="*/ 28575 w 81"/>
                <a:gd name="T89" fmla="*/ 146050 h 274"/>
                <a:gd name="T90" fmla="*/ 36513 w 81"/>
                <a:gd name="T91" fmla="*/ 125412 h 274"/>
                <a:gd name="T92" fmla="*/ 46038 w 81"/>
                <a:gd name="T93" fmla="*/ 103188 h 274"/>
                <a:gd name="T94" fmla="*/ 58738 w 81"/>
                <a:gd name="T95" fmla="*/ 82550 h 274"/>
                <a:gd name="T96" fmla="*/ 71438 w 81"/>
                <a:gd name="T97" fmla="*/ 63500 h 274"/>
                <a:gd name="T98" fmla="*/ 85725 w 81"/>
                <a:gd name="T99" fmla="*/ 49212 h 274"/>
                <a:gd name="T100" fmla="*/ 104775 w 81"/>
                <a:gd name="T101" fmla="*/ 33337 h 274"/>
                <a:gd name="T102" fmla="*/ 119063 w 81"/>
                <a:gd name="T103" fmla="*/ 20637 h 274"/>
                <a:gd name="T104" fmla="*/ 119063 w 81"/>
                <a:gd name="T105" fmla="*/ 19050 h 274"/>
                <a:gd name="T106" fmla="*/ 119063 w 81"/>
                <a:gd name="T107" fmla="*/ 15875 h 274"/>
                <a:gd name="T108" fmla="*/ 119063 w 81"/>
                <a:gd name="T109" fmla="*/ 12700 h 274"/>
                <a:gd name="T110" fmla="*/ 119063 w 81"/>
                <a:gd name="T111" fmla="*/ 12700 h 274"/>
                <a:gd name="T112" fmla="*/ 119063 w 81"/>
                <a:gd name="T113" fmla="*/ 9525 h 274"/>
                <a:gd name="T114" fmla="*/ 119063 w 81"/>
                <a:gd name="T115" fmla="*/ 6350 h 274"/>
                <a:gd name="T116" fmla="*/ 119063 w 81"/>
                <a:gd name="T117" fmla="*/ 3175 h 274"/>
                <a:gd name="T118" fmla="*/ 119063 w 81"/>
                <a:gd name="T119" fmla="*/ 0 h 27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1"/>
                <a:gd name="T181" fmla="*/ 0 h 274"/>
                <a:gd name="T182" fmla="*/ 81 w 81"/>
                <a:gd name="T183" fmla="*/ 274 h 27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1" h="274">
                  <a:moveTo>
                    <a:pt x="75" y="0"/>
                  </a:moveTo>
                  <a:lnTo>
                    <a:pt x="71" y="4"/>
                  </a:lnTo>
                  <a:lnTo>
                    <a:pt x="58" y="13"/>
                  </a:lnTo>
                  <a:lnTo>
                    <a:pt x="46" y="23"/>
                  </a:lnTo>
                  <a:lnTo>
                    <a:pt x="37" y="35"/>
                  </a:lnTo>
                  <a:lnTo>
                    <a:pt x="27" y="46"/>
                  </a:lnTo>
                  <a:lnTo>
                    <a:pt x="20" y="59"/>
                  </a:lnTo>
                  <a:lnTo>
                    <a:pt x="12" y="73"/>
                  </a:lnTo>
                  <a:lnTo>
                    <a:pt x="8" y="88"/>
                  </a:lnTo>
                  <a:lnTo>
                    <a:pt x="4" y="104"/>
                  </a:lnTo>
                  <a:lnTo>
                    <a:pt x="0" y="119"/>
                  </a:lnTo>
                  <a:lnTo>
                    <a:pt x="0" y="136"/>
                  </a:lnTo>
                  <a:lnTo>
                    <a:pt x="0" y="152"/>
                  </a:lnTo>
                  <a:lnTo>
                    <a:pt x="4" y="169"/>
                  </a:lnTo>
                  <a:lnTo>
                    <a:pt x="8" y="184"/>
                  </a:lnTo>
                  <a:lnTo>
                    <a:pt x="12" y="198"/>
                  </a:lnTo>
                  <a:lnTo>
                    <a:pt x="20" y="211"/>
                  </a:lnTo>
                  <a:lnTo>
                    <a:pt x="27" y="224"/>
                  </a:lnTo>
                  <a:lnTo>
                    <a:pt x="37" y="238"/>
                  </a:lnTo>
                  <a:lnTo>
                    <a:pt x="46" y="249"/>
                  </a:lnTo>
                  <a:lnTo>
                    <a:pt x="58" y="259"/>
                  </a:lnTo>
                  <a:lnTo>
                    <a:pt x="71" y="269"/>
                  </a:lnTo>
                  <a:lnTo>
                    <a:pt x="81" y="274"/>
                  </a:lnTo>
                  <a:lnTo>
                    <a:pt x="81" y="272"/>
                  </a:lnTo>
                  <a:lnTo>
                    <a:pt x="81" y="271"/>
                  </a:lnTo>
                  <a:lnTo>
                    <a:pt x="81" y="269"/>
                  </a:lnTo>
                  <a:lnTo>
                    <a:pt x="81" y="267"/>
                  </a:lnTo>
                  <a:lnTo>
                    <a:pt x="81" y="265"/>
                  </a:lnTo>
                  <a:lnTo>
                    <a:pt x="81" y="263"/>
                  </a:lnTo>
                  <a:lnTo>
                    <a:pt x="81" y="261"/>
                  </a:lnTo>
                  <a:lnTo>
                    <a:pt x="77" y="259"/>
                  </a:lnTo>
                  <a:lnTo>
                    <a:pt x="66" y="251"/>
                  </a:lnTo>
                  <a:lnTo>
                    <a:pt x="54" y="242"/>
                  </a:lnTo>
                  <a:lnTo>
                    <a:pt x="45" y="230"/>
                  </a:lnTo>
                  <a:lnTo>
                    <a:pt x="37" y="219"/>
                  </a:lnTo>
                  <a:lnTo>
                    <a:pt x="29" y="207"/>
                  </a:lnTo>
                  <a:lnTo>
                    <a:pt x="23" y="194"/>
                  </a:lnTo>
                  <a:lnTo>
                    <a:pt x="18" y="180"/>
                  </a:lnTo>
                  <a:lnTo>
                    <a:pt x="14" y="165"/>
                  </a:lnTo>
                  <a:lnTo>
                    <a:pt x="12" y="152"/>
                  </a:lnTo>
                  <a:lnTo>
                    <a:pt x="10" y="136"/>
                  </a:lnTo>
                  <a:lnTo>
                    <a:pt x="12" y="121"/>
                  </a:lnTo>
                  <a:lnTo>
                    <a:pt x="14" y="106"/>
                  </a:lnTo>
                  <a:lnTo>
                    <a:pt x="18" y="92"/>
                  </a:lnTo>
                  <a:lnTo>
                    <a:pt x="23" y="79"/>
                  </a:lnTo>
                  <a:lnTo>
                    <a:pt x="29" y="65"/>
                  </a:lnTo>
                  <a:lnTo>
                    <a:pt x="37" y="52"/>
                  </a:lnTo>
                  <a:lnTo>
                    <a:pt x="45" y="40"/>
                  </a:lnTo>
                  <a:lnTo>
                    <a:pt x="54" y="31"/>
                  </a:lnTo>
                  <a:lnTo>
                    <a:pt x="66" y="21"/>
                  </a:lnTo>
                  <a:lnTo>
                    <a:pt x="75" y="13"/>
                  </a:lnTo>
                  <a:lnTo>
                    <a:pt x="75" y="12"/>
                  </a:lnTo>
                  <a:lnTo>
                    <a:pt x="75" y="10"/>
                  </a:lnTo>
                  <a:lnTo>
                    <a:pt x="75" y="8"/>
                  </a:lnTo>
                  <a:lnTo>
                    <a:pt x="75" y="6"/>
                  </a:lnTo>
                  <a:lnTo>
                    <a:pt x="75" y="4"/>
                  </a:lnTo>
                  <a:lnTo>
                    <a:pt x="75" y="2"/>
                  </a:lnTo>
                  <a:lnTo>
                    <a:pt x="75" y="0"/>
                  </a:lnTo>
                  <a:close/>
                </a:path>
              </a:pathLst>
            </a:custGeom>
            <a:solidFill>
              <a:srgbClr val="E2F3FF"/>
            </a:solidFill>
            <a:ln w="9525">
              <a:noFill/>
              <a:round/>
            </a:ln>
          </p:spPr>
          <p:txBody>
            <a:bodyPr/>
            <a:lstStyle/>
            <a:p>
              <a:endParaRPr lang="en-US"/>
            </a:p>
          </p:txBody>
        </p:sp>
        <p:sp>
          <p:nvSpPr>
            <p:cNvPr id="21799" name="Freeform 500"/>
            <p:cNvSpPr/>
            <p:nvPr/>
          </p:nvSpPr>
          <p:spPr bwMode="auto">
            <a:xfrm>
              <a:off x="5421489" y="3375004"/>
              <a:ext cx="105834" cy="414338"/>
            </a:xfrm>
            <a:custGeom>
              <a:avLst/>
              <a:gdLst>
                <a:gd name="T0" fmla="*/ 109538 w 75"/>
                <a:gd name="T1" fmla="*/ 0 h 261"/>
                <a:gd name="T2" fmla="*/ 106363 w 75"/>
                <a:gd name="T3" fmla="*/ 0 h 261"/>
                <a:gd name="T4" fmla="*/ 88900 w 75"/>
                <a:gd name="T5" fmla="*/ 14288 h 261"/>
                <a:gd name="T6" fmla="*/ 69850 w 75"/>
                <a:gd name="T7" fmla="*/ 30163 h 261"/>
                <a:gd name="T8" fmla="*/ 55563 w 75"/>
                <a:gd name="T9" fmla="*/ 47625 h 261"/>
                <a:gd name="T10" fmla="*/ 39688 w 75"/>
                <a:gd name="T11" fmla="*/ 66675 h 261"/>
                <a:gd name="T12" fmla="*/ 26988 w 75"/>
                <a:gd name="T13" fmla="*/ 84138 h 261"/>
                <a:gd name="T14" fmla="*/ 19050 w 75"/>
                <a:gd name="T15" fmla="*/ 106363 h 261"/>
                <a:gd name="T16" fmla="*/ 9525 w 75"/>
                <a:gd name="T17" fmla="*/ 130175 h 261"/>
                <a:gd name="T18" fmla="*/ 3175 w 75"/>
                <a:gd name="T19" fmla="*/ 155575 h 261"/>
                <a:gd name="T20" fmla="*/ 0 w 75"/>
                <a:gd name="T21" fmla="*/ 179388 h 261"/>
                <a:gd name="T22" fmla="*/ 0 w 75"/>
                <a:gd name="T23" fmla="*/ 203200 h 261"/>
                <a:gd name="T24" fmla="*/ 0 w 75"/>
                <a:gd name="T25" fmla="*/ 228600 h 261"/>
                <a:gd name="T26" fmla="*/ 3175 w 75"/>
                <a:gd name="T27" fmla="*/ 252413 h 261"/>
                <a:gd name="T28" fmla="*/ 9525 w 75"/>
                <a:gd name="T29" fmla="*/ 276225 h 261"/>
                <a:gd name="T30" fmla="*/ 19050 w 75"/>
                <a:gd name="T31" fmla="*/ 298450 h 261"/>
                <a:gd name="T32" fmla="*/ 26988 w 75"/>
                <a:gd name="T33" fmla="*/ 319088 h 261"/>
                <a:gd name="T34" fmla="*/ 39688 w 75"/>
                <a:gd name="T35" fmla="*/ 341313 h 261"/>
                <a:gd name="T36" fmla="*/ 55563 w 75"/>
                <a:gd name="T37" fmla="*/ 358775 h 261"/>
                <a:gd name="T38" fmla="*/ 69850 w 75"/>
                <a:gd name="T39" fmla="*/ 377825 h 261"/>
                <a:gd name="T40" fmla="*/ 88900 w 75"/>
                <a:gd name="T41" fmla="*/ 392113 h 261"/>
                <a:gd name="T42" fmla="*/ 106363 w 75"/>
                <a:gd name="T43" fmla="*/ 404813 h 261"/>
                <a:gd name="T44" fmla="*/ 119063 w 75"/>
                <a:gd name="T45" fmla="*/ 414338 h 261"/>
                <a:gd name="T46" fmla="*/ 119063 w 75"/>
                <a:gd name="T47" fmla="*/ 411163 h 261"/>
                <a:gd name="T48" fmla="*/ 119063 w 75"/>
                <a:gd name="T49" fmla="*/ 407988 h 261"/>
                <a:gd name="T50" fmla="*/ 119063 w 75"/>
                <a:gd name="T51" fmla="*/ 404813 h 261"/>
                <a:gd name="T52" fmla="*/ 119063 w 75"/>
                <a:gd name="T53" fmla="*/ 401638 h 261"/>
                <a:gd name="T54" fmla="*/ 115888 w 75"/>
                <a:gd name="T55" fmla="*/ 398463 h 261"/>
                <a:gd name="T56" fmla="*/ 115888 w 75"/>
                <a:gd name="T57" fmla="*/ 398463 h 261"/>
                <a:gd name="T58" fmla="*/ 115888 w 75"/>
                <a:gd name="T59" fmla="*/ 395288 h 261"/>
                <a:gd name="T60" fmla="*/ 115888 w 75"/>
                <a:gd name="T61" fmla="*/ 392113 h 261"/>
                <a:gd name="T62" fmla="*/ 98425 w 75"/>
                <a:gd name="T63" fmla="*/ 381000 h 261"/>
                <a:gd name="T64" fmla="*/ 82550 w 75"/>
                <a:gd name="T65" fmla="*/ 365125 h 261"/>
                <a:gd name="T66" fmla="*/ 66675 w 75"/>
                <a:gd name="T67" fmla="*/ 346075 h 261"/>
                <a:gd name="T68" fmla="*/ 55563 w 75"/>
                <a:gd name="T69" fmla="*/ 331788 h 261"/>
                <a:gd name="T70" fmla="*/ 42863 w 75"/>
                <a:gd name="T71" fmla="*/ 309563 h 261"/>
                <a:gd name="T72" fmla="*/ 33338 w 75"/>
                <a:gd name="T73" fmla="*/ 292100 h 261"/>
                <a:gd name="T74" fmla="*/ 26988 w 75"/>
                <a:gd name="T75" fmla="*/ 269875 h 261"/>
                <a:gd name="T76" fmla="*/ 22225 w 75"/>
                <a:gd name="T77" fmla="*/ 249238 h 261"/>
                <a:gd name="T78" fmla="*/ 19050 w 75"/>
                <a:gd name="T79" fmla="*/ 225425 h 261"/>
                <a:gd name="T80" fmla="*/ 15875 w 75"/>
                <a:gd name="T81" fmla="*/ 203200 h 261"/>
                <a:gd name="T82" fmla="*/ 19050 w 75"/>
                <a:gd name="T83" fmla="*/ 179388 h 261"/>
                <a:gd name="T84" fmla="*/ 22225 w 75"/>
                <a:gd name="T85" fmla="*/ 157163 h 261"/>
                <a:gd name="T86" fmla="*/ 26988 w 75"/>
                <a:gd name="T87" fmla="*/ 133350 h 261"/>
                <a:gd name="T88" fmla="*/ 33338 w 75"/>
                <a:gd name="T89" fmla="*/ 115888 h 261"/>
                <a:gd name="T90" fmla="*/ 42863 w 75"/>
                <a:gd name="T91" fmla="*/ 93663 h 261"/>
                <a:gd name="T92" fmla="*/ 55563 w 75"/>
                <a:gd name="T93" fmla="*/ 76200 h 261"/>
                <a:gd name="T94" fmla="*/ 66675 w 75"/>
                <a:gd name="T95" fmla="*/ 57150 h 261"/>
                <a:gd name="T96" fmla="*/ 82550 w 75"/>
                <a:gd name="T97" fmla="*/ 42863 h 261"/>
                <a:gd name="T98" fmla="*/ 98425 w 75"/>
                <a:gd name="T99" fmla="*/ 26988 h 261"/>
                <a:gd name="T100" fmla="*/ 109538 w 75"/>
                <a:gd name="T101" fmla="*/ 20638 h 261"/>
                <a:gd name="T102" fmla="*/ 109538 w 75"/>
                <a:gd name="T103" fmla="*/ 17463 h 261"/>
                <a:gd name="T104" fmla="*/ 109538 w 75"/>
                <a:gd name="T105" fmla="*/ 14288 h 261"/>
                <a:gd name="T106" fmla="*/ 109538 w 75"/>
                <a:gd name="T107" fmla="*/ 11113 h 261"/>
                <a:gd name="T108" fmla="*/ 109538 w 75"/>
                <a:gd name="T109" fmla="*/ 7938 h 261"/>
                <a:gd name="T110" fmla="*/ 109538 w 75"/>
                <a:gd name="T111" fmla="*/ 6350 h 261"/>
                <a:gd name="T112" fmla="*/ 109538 w 75"/>
                <a:gd name="T113" fmla="*/ 3175 h 261"/>
                <a:gd name="T114" fmla="*/ 109538 w 75"/>
                <a:gd name="T115" fmla="*/ 0 h 261"/>
                <a:gd name="T116" fmla="*/ 109538 w 75"/>
                <a:gd name="T117" fmla="*/ 0 h 26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5"/>
                <a:gd name="T178" fmla="*/ 0 h 261"/>
                <a:gd name="T179" fmla="*/ 75 w 75"/>
                <a:gd name="T180" fmla="*/ 261 h 26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5" h="261">
                  <a:moveTo>
                    <a:pt x="69" y="0"/>
                  </a:moveTo>
                  <a:lnTo>
                    <a:pt x="67" y="0"/>
                  </a:lnTo>
                  <a:lnTo>
                    <a:pt x="56" y="9"/>
                  </a:lnTo>
                  <a:lnTo>
                    <a:pt x="44" y="19"/>
                  </a:lnTo>
                  <a:lnTo>
                    <a:pt x="35" y="30"/>
                  </a:lnTo>
                  <a:lnTo>
                    <a:pt x="25" y="42"/>
                  </a:lnTo>
                  <a:lnTo>
                    <a:pt x="17" y="53"/>
                  </a:lnTo>
                  <a:lnTo>
                    <a:pt x="12" y="67"/>
                  </a:lnTo>
                  <a:lnTo>
                    <a:pt x="6" y="82"/>
                  </a:lnTo>
                  <a:lnTo>
                    <a:pt x="2" y="98"/>
                  </a:lnTo>
                  <a:lnTo>
                    <a:pt x="0" y="113"/>
                  </a:lnTo>
                  <a:lnTo>
                    <a:pt x="0" y="128"/>
                  </a:lnTo>
                  <a:lnTo>
                    <a:pt x="0" y="144"/>
                  </a:lnTo>
                  <a:lnTo>
                    <a:pt x="2" y="159"/>
                  </a:lnTo>
                  <a:lnTo>
                    <a:pt x="6" y="174"/>
                  </a:lnTo>
                  <a:lnTo>
                    <a:pt x="12" y="188"/>
                  </a:lnTo>
                  <a:lnTo>
                    <a:pt x="17" y="201"/>
                  </a:lnTo>
                  <a:lnTo>
                    <a:pt x="25" y="215"/>
                  </a:lnTo>
                  <a:lnTo>
                    <a:pt x="35" y="226"/>
                  </a:lnTo>
                  <a:lnTo>
                    <a:pt x="44" y="238"/>
                  </a:lnTo>
                  <a:lnTo>
                    <a:pt x="56" y="247"/>
                  </a:lnTo>
                  <a:lnTo>
                    <a:pt x="67" y="255"/>
                  </a:lnTo>
                  <a:lnTo>
                    <a:pt x="75" y="261"/>
                  </a:lnTo>
                  <a:lnTo>
                    <a:pt x="75" y="259"/>
                  </a:lnTo>
                  <a:lnTo>
                    <a:pt x="75" y="257"/>
                  </a:lnTo>
                  <a:lnTo>
                    <a:pt x="75" y="255"/>
                  </a:lnTo>
                  <a:lnTo>
                    <a:pt x="75" y="253"/>
                  </a:lnTo>
                  <a:lnTo>
                    <a:pt x="73" y="251"/>
                  </a:lnTo>
                  <a:lnTo>
                    <a:pt x="73" y="249"/>
                  </a:lnTo>
                  <a:lnTo>
                    <a:pt x="73" y="247"/>
                  </a:lnTo>
                  <a:lnTo>
                    <a:pt x="62" y="240"/>
                  </a:lnTo>
                  <a:lnTo>
                    <a:pt x="52" y="230"/>
                  </a:lnTo>
                  <a:lnTo>
                    <a:pt x="42" y="218"/>
                  </a:lnTo>
                  <a:lnTo>
                    <a:pt x="35" y="209"/>
                  </a:lnTo>
                  <a:lnTo>
                    <a:pt x="27" y="195"/>
                  </a:lnTo>
                  <a:lnTo>
                    <a:pt x="21" y="184"/>
                  </a:lnTo>
                  <a:lnTo>
                    <a:pt x="17" y="170"/>
                  </a:lnTo>
                  <a:lnTo>
                    <a:pt x="14" y="157"/>
                  </a:lnTo>
                  <a:lnTo>
                    <a:pt x="12" y="142"/>
                  </a:lnTo>
                  <a:lnTo>
                    <a:pt x="10" y="128"/>
                  </a:lnTo>
                  <a:lnTo>
                    <a:pt x="12" y="113"/>
                  </a:lnTo>
                  <a:lnTo>
                    <a:pt x="14" y="99"/>
                  </a:lnTo>
                  <a:lnTo>
                    <a:pt x="17" y="84"/>
                  </a:lnTo>
                  <a:lnTo>
                    <a:pt x="21" y="73"/>
                  </a:lnTo>
                  <a:lnTo>
                    <a:pt x="27" y="59"/>
                  </a:lnTo>
                  <a:lnTo>
                    <a:pt x="35" y="48"/>
                  </a:lnTo>
                  <a:lnTo>
                    <a:pt x="42" y="36"/>
                  </a:lnTo>
                  <a:lnTo>
                    <a:pt x="52" y="27"/>
                  </a:lnTo>
                  <a:lnTo>
                    <a:pt x="62" y="17"/>
                  </a:lnTo>
                  <a:lnTo>
                    <a:pt x="69" y="13"/>
                  </a:lnTo>
                  <a:lnTo>
                    <a:pt x="69" y="11"/>
                  </a:lnTo>
                  <a:lnTo>
                    <a:pt x="69" y="9"/>
                  </a:lnTo>
                  <a:lnTo>
                    <a:pt x="69" y="7"/>
                  </a:lnTo>
                  <a:lnTo>
                    <a:pt x="69" y="5"/>
                  </a:lnTo>
                  <a:lnTo>
                    <a:pt x="69" y="4"/>
                  </a:lnTo>
                  <a:lnTo>
                    <a:pt x="69" y="2"/>
                  </a:lnTo>
                  <a:lnTo>
                    <a:pt x="69" y="0"/>
                  </a:lnTo>
                  <a:close/>
                </a:path>
              </a:pathLst>
            </a:custGeom>
            <a:solidFill>
              <a:srgbClr val="E3F3FF"/>
            </a:solidFill>
            <a:ln w="9525">
              <a:noFill/>
              <a:round/>
            </a:ln>
          </p:spPr>
          <p:txBody>
            <a:bodyPr/>
            <a:lstStyle/>
            <a:p>
              <a:endParaRPr lang="en-US"/>
            </a:p>
          </p:txBody>
        </p:sp>
        <p:sp>
          <p:nvSpPr>
            <p:cNvPr id="21800" name="Freeform 501"/>
            <p:cNvSpPr/>
            <p:nvPr/>
          </p:nvSpPr>
          <p:spPr bwMode="auto">
            <a:xfrm>
              <a:off x="5427135" y="3382942"/>
              <a:ext cx="100189" cy="393700"/>
            </a:xfrm>
            <a:custGeom>
              <a:avLst/>
              <a:gdLst>
                <a:gd name="T0" fmla="*/ 103188 w 71"/>
                <a:gd name="T1" fmla="*/ 0 h 248"/>
                <a:gd name="T2" fmla="*/ 88900 w 71"/>
                <a:gd name="T3" fmla="*/ 12700 h 248"/>
                <a:gd name="T4" fmla="*/ 69850 w 71"/>
                <a:gd name="T5" fmla="*/ 28575 h 248"/>
                <a:gd name="T6" fmla="*/ 55563 w 71"/>
                <a:gd name="T7" fmla="*/ 42863 h 248"/>
                <a:gd name="T8" fmla="*/ 42863 w 71"/>
                <a:gd name="T9" fmla="*/ 61913 h 248"/>
                <a:gd name="T10" fmla="*/ 30163 w 71"/>
                <a:gd name="T11" fmla="*/ 82550 h 248"/>
                <a:gd name="T12" fmla="*/ 20638 w 71"/>
                <a:gd name="T13" fmla="*/ 104775 h 248"/>
                <a:gd name="T14" fmla="*/ 12700 w 71"/>
                <a:gd name="T15" fmla="*/ 125413 h 248"/>
                <a:gd name="T16" fmla="*/ 6350 w 71"/>
                <a:gd name="T17" fmla="*/ 147638 h 248"/>
                <a:gd name="T18" fmla="*/ 3175 w 71"/>
                <a:gd name="T19" fmla="*/ 171450 h 248"/>
                <a:gd name="T20" fmla="*/ 0 w 71"/>
                <a:gd name="T21" fmla="*/ 195263 h 248"/>
                <a:gd name="T22" fmla="*/ 3175 w 71"/>
                <a:gd name="T23" fmla="*/ 220663 h 248"/>
                <a:gd name="T24" fmla="*/ 6350 w 71"/>
                <a:gd name="T25" fmla="*/ 241300 h 248"/>
                <a:gd name="T26" fmla="*/ 12700 w 71"/>
                <a:gd name="T27" fmla="*/ 265113 h 248"/>
                <a:gd name="T28" fmla="*/ 20638 w 71"/>
                <a:gd name="T29" fmla="*/ 287338 h 248"/>
                <a:gd name="T30" fmla="*/ 30163 w 71"/>
                <a:gd name="T31" fmla="*/ 307975 h 248"/>
                <a:gd name="T32" fmla="*/ 42863 w 71"/>
                <a:gd name="T33" fmla="*/ 327025 h 248"/>
                <a:gd name="T34" fmla="*/ 55563 w 71"/>
                <a:gd name="T35" fmla="*/ 344488 h 248"/>
                <a:gd name="T36" fmla="*/ 69850 w 71"/>
                <a:gd name="T37" fmla="*/ 363538 h 248"/>
                <a:gd name="T38" fmla="*/ 88900 w 71"/>
                <a:gd name="T39" fmla="*/ 377825 h 248"/>
                <a:gd name="T40" fmla="*/ 106363 w 71"/>
                <a:gd name="T41" fmla="*/ 390525 h 248"/>
                <a:gd name="T42" fmla="*/ 112713 w 71"/>
                <a:gd name="T43" fmla="*/ 393700 h 248"/>
                <a:gd name="T44" fmla="*/ 109538 w 71"/>
                <a:gd name="T45" fmla="*/ 390525 h 248"/>
                <a:gd name="T46" fmla="*/ 109538 w 71"/>
                <a:gd name="T47" fmla="*/ 387350 h 248"/>
                <a:gd name="T48" fmla="*/ 109538 w 71"/>
                <a:gd name="T49" fmla="*/ 387350 h 248"/>
                <a:gd name="T50" fmla="*/ 109538 w 71"/>
                <a:gd name="T51" fmla="*/ 384175 h 248"/>
                <a:gd name="T52" fmla="*/ 109538 w 71"/>
                <a:gd name="T53" fmla="*/ 381000 h 248"/>
                <a:gd name="T54" fmla="*/ 109538 w 71"/>
                <a:gd name="T55" fmla="*/ 377825 h 248"/>
                <a:gd name="T56" fmla="*/ 109538 w 71"/>
                <a:gd name="T57" fmla="*/ 374650 h 248"/>
                <a:gd name="T58" fmla="*/ 109538 w 71"/>
                <a:gd name="T59" fmla="*/ 373063 h 248"/>
                <a:gd name="T60" fmla="*/ 96838 w 71"/>
                <a:gd name="T61" fmla="*/ 363538 h 248"/>
                <a:gd name="T62" fmla="*/ 82550 w 71"/>
                <a:gd name="T63" fmla="*/ 350838 h 248"/>
                <a:gd name="T64" fmla="*/ 66675 w 71"/>
                <a:gd name="T65" fmla="*/ 334963 h 248"/>
                <a:gd name="T66" fmla="*/ 55563 w 71"/>
                <a:gd name="T67" fmla="*/ 317500 h 248"/>
                <a:gd name="T68" fmla="*/ 46038 w 71"/>
                <a:gd name="T69" fmla="*/ 298450 h 248"/>
                <a:gd name="T70" fmla="*/ 36513 w 71"/>
                <a:gd name="T71" fmla="*/ 280988 h 248"/>
                <a:gd name="T72" fmla="*/ 26988 w 71"/>
                <a:gd name="T73" fmla="*/ 260350 h 248"/>
                <a:gd name="T74" fmla="*/ 20638 w 71"/>
                <a:gd name="T75" fmla="*/ 238125 h 248"/>
                <a:gd name="T76" fmla="*/ 19050 w 71"/>
                <a:gd name="T77" fmla="*/ 217488 h 248"/>
                <a:gd name="T78" fmla="*/ 19050 w 71"/>
                <a:gd name="T79" fmla="*/ 195263 h 248"/>
                <a:gd name="T80" fmla="*/ 19050 w 71"/>
                <a:gd name="T81" fmla="*/ 171450 h 248"/>
                <a:gd name="T82" fmla="*/ 20638 w 71"/>
                <a:gd name="T83" fmla="*/ 149225 h 248"/>
                <a:gd name="T84" fmla="*/ 26988 w 71"/>
                <a:gd name="T85" fmla="*/ 128588 h 248"/>
                <a:gd name="T86" fmla="*/ 36513 w 71"/>
                <a:gd name="T87" fmla="*/ 111125 h 248"/>
                <a:gd name="T88" fmla="*/ 46038 w 71"/>
                <a:gd name="T89" fmla="*/ 88900 h 248"/>
                <a:gd name="T90" fmla="*/ 55563 w 71"/>
                <a:gd name="T91" fmla="*/ 71438 h 248"/>
                <a:gd name="T92" fmla="*/ 66675 w 71"/>
                <a:gd name="T93" fmla="*/ 55563 h 248"/>
                <a:gd name="T94" fmla="*/ 82550 w 71"/>
                <a:gd name="T95" fmla="*/ 39688 h 248"/>
                <a:gd name="T96" fmla="*/ 96838 w 71"/>
                <a:gd name="T97" fmla="*/ 25400 h 248"/>
                <a:gd name="T98" fmla="*/ 100013 w 71"/>
                <a:gd name="T99" fmla="*/ 22225 h 248"/>
                <a:gd name="T100" fmla="*/ 100013 w 71"/>
                <a:gd name="T101" fmla="*/ 19050 h 248"/>
                <a:gd name="T102" fmla="*/ 100013 w 71"/>
                <a:gd name="T103" fmla="*/ 15875 h 248"/>
                <a:gd name="T104" fmla="*/ 100013 w 71"/>
                <a:gd name="T105" fmla="*/ 15875 h 248"/>
                <a:gd name="T106" fmla="*/ 103188 w 71"/>
                <a:gd name="T107" fmla="*/ 12700 h 248"/>
                <a:gd name="T108" fmla="*/ 103188 w 71"/>
                <a:gd name="T109" fmla="*/ 9525 h 248"/>
                <a:gd name="T110" fmla="*/ 103188 w 71"/>
                <a:gd name="T111" fmla="*/ 6350 h 248"/>
                <a:gd name="T112" fmla="*/ 103188 w 71"/>
                <a:gd name="T113" fmla="*/ 3175 h 248"/>
                <a:gd name="T114" fmla="*/ 103188 w 71"/>
                <a:gd name="T115" fmla="*/ 0 h 24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1"/>
                <a:gd name="T175" fmla="*/ 0 h 248"/>
                <a:gd name="T176" fmla="*/ 71 w 71"/>
                <a:gd name="T177" fmla="*/ 248 h 24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1" h="248">
                  <a:moveTo>
                    <a:pt x="65" y="0"/>
                  </a:moveTo>
                  <a:lnTo>
                    <a:pt x="56" y="8"/>
                  </a:lnTo>
                  <a:lnTo>
                    <a:pt x="44" y="18"/>
                  </a:lnTo>
                  <a:lnTo>
                    <a:pt x="35" y="27"/>
                  </a:lnTo>
                  <a:lnTo>
                    <a:pt x="27" y="39"/>
                  </a:lnTo>
                  <a:lnTo>
                    <a:pt x="19" y="52"/>
                  </a:lnTo>
                  <a:lnTo>
                    <a:pt x="13" y="66"/>
                  </a:lnTo>
                  <a:lnTo>
                    <a:pt x="8" y="79"/>
                  </a:lnTo>
                  <a:lnTo>
                    <a:pt x="4" y="93"/>
                  </a:lnTo>
                  <a:lnTo>
                    <a:pt x="2" y="108"/>
                  </a:lnTo>
                  <a:lnTo>
                    <a:pt x="0" y="123"/>
                  </a:lnTo>
                  <a:lnTo>
                    <a:pt x="2" y="139"/>
                  </a:lnTo>
                  <a:lnTo>
                    <a:pt x="4" y="152"/>
                  </a:lnTo>
                  <a:lnTo>
                    <a:pt x="8" y="167"/>
                  </a:lnTo>
                  <a:lnTo>
                    <a:pt x="13" y="181"/>
                  </a:lnTo>
                  <a:lnTo>
                    <a:pt x="19" y="194"/>
                  </a:lnTo>
                  <a:lnTo>
                    <a:pt x="27" y="206"/>
                  </a:lnTo>
                  <a:lnTo>
                    <a:pt x="35" y="217"/>
                  </a:lnTo>
                  <a:lnTo>
                    <a:pt x="44" y="229"/>
                  </a:lnTo>
                  <a:lnTo>
                    <a:pt x="56" y="238"/>
                  </a:lnTo>
                  <a:lnTo>
                    <a:pt x="67" y="246"/>
                  </a:lnTo>
                  <a:lnTo>
                    <a:pt x="71" y="248"/>
                  </a:lnTo>
                  <a:lnTo>
                    <a:pt x="69" y="246"/>
                  </a:lnTo>
                  <a:lnTo>
                    <a:pt x="69" y="244"/>
                  </a:lnTo>
                  <a:lnTo>
                    <a:pt x="69" y="242"/>
                  </a:lnTo>
                  <a:lnTo>
                    <a:pt x="69" y="240"/>
                  </a:lnTo>
                  <a:lnTo>
                    <a:pt x="69" y="238"/>
                  </a:lnTo>
                  <a:lnTo>
                    <a:pt x="69" y="236"/>
                  </a:lnTo>
                  <a:lnTo>
                    <a:pt x="69" y="235"/>
                  </a:lnTo>
                  <a:lnTo>
                    <a:pt x="61" y="229"/>
                  </a:lnTo>
                  <a:lnTo>
                    <a:pt x="52" y="221"/>
                  </a:lnTo>
                  <a:lnTo>
                    <a:pt x="42" y="211"/>
                  </a:lnTo>
                  <a:lnTo>
                    <a:pt x="35" y="200"/>
                  </a:lnTo>
                  <a:lnTo>
                    <a:pt x="29" y="188"/>
                  </a:lnTo>
                  <a:lnTo>
                    <a:pt x="23" y="177"/>
                  </a:lnTo>
                  <a:lnTo>
                    <a:pt x="17" y="164"/>
                  </a:lnTo>
                  <a:lnTo>
                    <a:pt x="13" y="150"/>
                  </a:lnTo>
                  <a:lnTo>
                    <a:pt x="12" y="137"/>
                  </a:lnTo>
                  <a:lnTo>
                    <a:pt x="12" y="123"/>
                  </a:lnTo>
                  <a:lnTo>
                    <a:pt x="12" y="108"/>
                  </a:lnTo>
                  <a:lnTo>
                    <a:pt x="13" y="94"/>
                  </a:lnTo>
                  <a:lnTo>
                    <a:pt x="17" y="81"/>
                  </a:lnTo>
                  <a:lnTo>
                    <a:pt x="23" y="70"/>
                  </a:lnTo>
                  <a:lnTo>
                    <a:pt x="29" y="56"/>
                  </a:lnTo>
                  <a:lnTo>
                    <a:pt x="35" y="45"/>
                  </a:lnTo>
                  <a:lnTo>
                    <a:pt x="42" y="35"/>
                  </a:lnTo>
                  <a:lnTo>
                    <a:pt x="52" y="25"/>
                  </a:lnTo>
                  <a:lnTo>
                    <a:pt x="61" y="16"/>
                  </a:lnTo>
                  <a:lnTo>
                    <a:pt x="63" y="14"/>
                  </a:lnTo>
                  <a:lnTo>
                    <a:pt x="63" y="12"/>
                  </a:lnTo>
                  <a:lnTo>
                    <a:pt x="63" y="10"/>
                  </a:lnTo>
                  <a:lnTo>
                    <a:pt x="65" y="8"/>
                  </a:lnTo>
                  <a:lnTo>
                    <a:pt x="65" y="6"/>
                  </a:lnTo>
                  <a:lnTo>
                    <a:pt x="65" y="4"/>
                  </a:lnTo>
                  <a:lnTo>
                    <a:pt x="65" y="2"/>
                  </a:lnTo>
                  <a:lnTo>
                    <a:pt x="65" y="0"/>
                  </a:lnTo>
                  <a:close/>
                </a:path>
              </a:pathLst>
            </a:custGeom>
            <a:solidFill>
              <a:srgbClr val="E4F4FF"/>
            </a:solidFill>
            <a:ln w="9525">
              <a:noFill/>
              <a:round/>
            </a:ln>
          </p:spPr>
          <p:txBody>
            <a:bodyPr/>
            <a:lstStyle/>
            <a:p>
              <a:endParaRPr lang="en-US"/>
            </a:p>
          </p:txBody>
        </p:sp>
        <p:sp>
          <p:nvSpPr>
            <p:cNvPr id="21801" name="Freeform 502"/>
            <p:cNvSpPr/>
            <p:nvPr/>
          </p:nvSpPr>
          <p:spPr bwMode="auto">
            <a:xfrm>
              <a:off x="5435602" y="3395642"/>
              <a:ext cx="88900" cy="371475"/>
            </a:xfrm>
            <a:custGeom>
              <a:avLst/>
              <a:gdLst>
                <a:gd name="T0" fmla="*/ 93663 w 63"/>
                <a:gd name="T1" fmla="*/ 0 h 234"/>
                <a:gd name="T2" fmla="*/ 82550 w 63"/>
                <a:gd name="T3" fmla="*/ 6350 h 234"/>
                <a:gd name="T4" fmla="*/ 66675 w 63"/>
                <a:gd name="T5" fmla="*/ 22225 h 234"/>
                <a:gd name="T6" fmla="*/ 50800 w 63"/>
                <a:gd name="T7" fmla="*/ 36513 h 234"/>
                <a:gd name="T8" fmla="*/ 39688 w 63"/>
                <a:gd name="T9" fmla="*/ 55563 h 234"/>
                <a:gd name="T10" fmla="*/ 26988 w 63"/>
                <a:gd name="T11" fmla="*/ 73025 h 234"/>
                <a:gd name="T12" fmla="*/ 17463 w 63"/>
                <a:gd name="T13" fmla="*/ 95250 h 234"/>
                <a:gd name="T14" fmla="*/ 11113 w 63"/>
                <a:gd name="T15" fmla="*/ 112713 h 234"/>
                <a:gd name="T16" fmla="*/ 6350 w 63"/>
                <a:gd name="T17" fmla="*/ 136525 h 234"/>
                <a:gd name="T18" fmla="*/ 3175 w 63"/>
                <a:gd name="T19" fmla="*/ 158750 h 234"/>
                <a:gd name="T20" fmla="*/ 0 w 63"/>
                <a:gd name="T21" fmla="*/ 182563 h 234"/>
                <a:gd name="T22" fmla="*/ 3175 w 63"/>
                <a:gd name="T23" fmla="*/ 204788 h 234"/>
                <a:gd name="T24" fmla="*/ 6350 w 63"/>
                <a:gd name="T25" fmla="*/ 228600 h 234"/>
                <a:gd name="T26" fmla="*/ 11113 w 63"/>
                <a:gd name="T27" fmla="*/ 249238 h 234"/>
                <a:gd name="T28" fmla="*/ 17463 w 63"/>
                <a:gd name="T29" fmla="*/ 271463 h 234"/>
                <a:gd name="T30" fmla="*/ 26988 w 63"/>
                <a:gd name="T31" fmla="*/ 288925 h 234"/>
                <a:gd name="T32" fmla="*/ 39688 w 63"/>
                <a:gd name="T33" fmla="*/ 311150 h 234"/>
                <a:gd name="T34" fmla="*/ 50800 w 63"/>
                <a:gd name="T35" fmla="*/ 325438 h 234"/>
                <a:gd name="T36" fmla="*/ 66675 w 63"/>
                <a:gd name="T37" fmla="*/ 344488 h 234"/>
                <a:gd name="T38" fmla="*/ 82550 w 63"/>
                <a:gd name="T39" fmla="*/ 360363 h 234"/>
                <a:gd name="T40" fmla="*/ 100013 w 63"/>
                <a:gd name="T41" fmla="*/ 371475 h 234"/>
                <a:gd name="T42" fmla="*/ 100013 w 63"/>
                <a:gd name="T43" fmla="*/ 368300 h 234"/>
                <a:gd name="T44" fmla="*/ 100013 w 63"/>
                <a:gd name="T45" fmla="*/ 365125 h 234"/>
                <a:gd name="T46" fmla="*/ 100013 w 63"/>
                <a:gd name="T47" fmla="*/ 361950 h 234"/>
                <a:gd name="T48" fmla="*/ 100013 w 63"/>
                <a:gd name="T49" fmla="*/ 360363 h 234"/>
                <a:gd name="T50" fmla="*/ 100013 w 63"/>
                <a:gd name="T51" fmla="*/ 357188 h 234"/>
                <a:gd name="T52" fmla="*/ 100013 w 63"/>
                <a:gd name="T53" fmla="*/ 354013 h 234"/>
                <a:gd name="T54" fmla="*/ 96838 w 63"/>
                <a:gd name="T55" fmla="*/ 350838 h 234"/>
                <a:gd name="T56" fmla="*/ 96838 w 63"/>
                <a:gd name="T57" fmla="*/ 347663 h 234"/>
                <a:gd name="T58" fmla="*/ 93663 w 63"/>
                <a:gd name="T59" fmla="*/ 344488 h 234"/>
                <a:gd name="T60" fmla="*/ 79375 w 63"/>
                <a:gd name="T61" fmla="*/ 331788 h 234"/>
                <a:gd name="T62" fmla="*/ 66675 w 63"/>
                <a:gd name="T63" fmla="*/ 317500 h 234"/>
                <a:gd name="T64" fmla="*/ 53975 w 63"/>
                <a:gd name="T65" fmla="*/ 301625 h 234"/>
                <a:gd name="T66" fmla="*/ 42863 w 63"/>
                <a:gd name="T67" fmla="*/ 284163 h 234"/>
                <a:gd name="T68" fmla="*/ 33338 w 63"/>
                <a:gd name="T69" fmla="*/ 265113 h 234"/>
                <a:gd name="T70" fmla="*/ 26988 w 63"/>
                <a:gd name="T71" fmla="*/ 244475 h 234"/>
                <a:gd name="T72" fmla="*/ 20638 w 63"/>
                <a:gd name="T73" fmla="*/ 225425 h 234"/>
                <a:gd name="T74" fmla="*/ 17463 w 63"/>
                <a:gd name="T75" fmla="*/ 204788 h 234"/>
                <a:gd name="T76" fmla="*/ 17463 w 63"/>
                <a:gd name="T77" fmla="*/ 182563 h 234"/>
                <a:gd name="T78" fmla="*/ 17463 w 63"/>
                <a:gd name="T79" fmla="*/ 161925 h 234"/>
                <a:gd name="T80" fmla="*/ 20638 w 63"/>
                <a:gd name="T81" fmla="*/ 139700 h 234"/>
                <a:gd name="T82" fmla="*/ 26988 w 63"/>
                <a:gd name="T83" fmla="*/ 119063 h 234"/>
                <a:gd name="T84" fmla="*/ 33338 w 63"/>
                <a:gd name="T85" fmla="*/ 100012 h 234"/>
                <a:gd name="T86" fmla="*/ 42863 w 63"/>
                <a:gd name="T87" fmla="*/ 82550 h 234"/>
                <a:gd name="T88" fmla="*/ 53975 w 63"/>
                <a:gd name="T89" fmla="*/ 63500 h 234"/>
                <a:gd name="T90" fmla="*/ 66675 w 63"/>
                <a:gd name="T91" fmla="*/ 49212 h 234"/>
                <a:gd name="T92" fmla="*/ 79375 w 63"/>
                <a:gd name="T93" fmla="*/ 33338 h 234"/>
                <a:gd name="T94" fmla="*/ 90488 w 63"/>
                <a:gd name="T95" fmla="*/ 22225 h 234"/>
                <a:gd name="T96" fmla="*/ 90488 w 63"/>
                <a:gd name="T97" fmla="*/ 19050 h 234"/>
                <a:gd name="T98" fmla="*/ 90488 w 63"/>
                <a:gd name="T99" fmla="*/ 15875 h 234"/>
                <a:gd name="T100" fmla="*/ 90488 w 63"/>
                <a:gd name="T101" fmla="*/ 12700 h 234"/>
                <a:gd name="T102" fmla="*/ 90488 w 63"/>
                <a:gd name="T103" fmla="*/ 9525 h 234"/>
                <a:gd name="T104" fmla="*/ 90488 w 63"/>
                <a:gd name="T105" fmla="*/ 6350 h 234"/>
                <a:gd name="T106" fmla="*/ 90488 w 63"/>
                <a:gd name="T107" fmla="*/ 6350 h 234"/>
                <a:gd name="T108" fmla="*/ 90488 w 63"/>
                <a:gd name="T109" fmla="*/ 3175 h 234"/>
                <a:gd name="T110" fmla="*/ 93663 w 63"/>
                <a:gd name="T111" fmla="*/ 0 h 2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
                <a:gd name="T169" fmla="*/ 0 h 234"/>
                <a:gd name="T170" fmla="*/ 63 w 63"/>
                <a:gd name="T171" fmla="*/ 234 h 23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 h="234">
                  <a:moveTo>
                    <a:pt x="59" y="0"/>
                  </a:moveTo>
                  <a:lnTo>
                    <a:pt x="52" y="4"/>
                  </a:lnTo>
                  <a:lnTo>
                    <a:pt x="42" y="14"/>
                  </a:lnTo>
                  <a:lnTo>
                    <a:pt x="32" y="23"/>
                  </a:lnTo>
                  <a:lnTo>
                    <a:pt x="25" y="35"/>
                  </a:lnTo>
                  <a:lnTo>
                    <a:pt x="17" y="46"/>
                  </a:lnTo>
                  <a:lnTo>
                    <a:pt x="11" y="60"/>
                  </a:lnTo>
                  <a:lnTo>
                    <a:pt x="7" y="71"/>
                  </a:lnTo>
                  <a:lnTo>
                    <a:pt x="4" y="86"/>
                  </a:lnTo>
                  <a:lnTo>
                    <a:pt x="2" y="100"/>
                  </a:lnTo>
                  <a:lnTo>
                    <a:pt x="0" y="115"/>
                  </a:lnTo>
                  <a:lnTo>
                    <a:pt x="2" y="129"/>
                  </a:lnTo>
                  <a:lnTo>
                    <a:pt x="4" y="144"/>
                  </a:lnTo>
                  <a:lnTo>
                    <a:pt x="7" y="157"/>
                  </a:lnTo>
                  <a:lnTo>
                    <a:pt x="11" y="171"/>
                  </a:lnTo>
                  <a:lnTo>
                    <a:pt x="17" y="182"/>
                  </a:lnTo>
                  <a:lnTo>
                    <a:pt x="25" y="196"/>
                  </a:lnTo>
                  <a:lnTo>
                    <a:pt x="32" y="205"/>
                  </a:lnTo>
                  <a:lnTo>
                    <a:pt x="42" y="217"/>
                  </a:lnTo>
                  <a:lnTo>
                    <a:pt x="52" y="227"/>
                  </a:lnTo>
                  <a:lnTo>
                    <a:pt x="63" y="234"/>
                  </a:lnTo>
                  <a:lnTo>
                    <a:pt x="63" y="232"/>
                  </a:lnTo>
                  <a:lnTo>
                    <a:pt x="63" y="230"/>
                  </a:lnTo>
                  <a:lnTo>
                    <a:pt x="63" y="228"/>
                  </a:lnTo>
                  <a:lnTo>
                    <a:pt x="63" y="227"/>
                  </a:lnTo>
                  <a:lnTo>
                    <a:pt x="63" y="225"/>
                  </a:lnTo>
                  <a:lnTo>
                    <a:pt x="63" y="223"/>
                  </a:lnTo>
                  <a:lnTo>
                    <a:pt x="61" y="221"/>
                  </a:lnTo>
                  <a:lnTo>
                    <a:pt x="61" y="219"/>
                  </a:lnTo>
                  <a:lnTo>
                    <a:pt x="59" y="217"/>
                  </a:lnTo>
                  <a:lnTo>
                    <a:pt x="50" y="209"/>
                  </a:lnTo>
                  <a:lnTo>
                    <a:pt x="42" y="200"/>
                  </a:lnTo>
                  <a:lnTo>
                    <a:pt x="34" y="190"/>
                  </a:lnTo>
                  <a:lnTo>
                    <a:pt x="27" y="179"/>
                  </a:lnTo>
                  <a:lnTo>
                    <a:pt x="21" y="167"/>
                  </a:lnTo>
                  <a:lnTo>
                    <a:pt x="17" y="154"/>
                  </a:lnTo>
                  <a:lnTo>
                    <a:pt x="13" y="142"/>
                  </a:lnTo>
                  <a:lnTo>
                    <a:pt x="11" y="129"/>
                  </a:lnTo>
                  <a:lnTo>
                    <a:pt x="11" y="115"/>
                  </a:lnTo>
                  <a:lnTo>
                    <a:pt x="11" y="102"/>
                  </a:lnTo>
                  <a:lnTo>
                    <a:pt x="13" y="88"/>
                  </a:lnTo>
                  <a:lnTo>
                    <a:pt x="17" y="75"/>
                  </a:lnTo>
                  <a:lnTo>
                    <a:pt x="21" y="63"/>
                  </a:lnTo>
                  <a:lnTo>
                    <a:pt x="27" y="52"/>
                  </a:lnTo>
                  <a:lnTo>
                    <a:pt x="34" y="40"/>
                  </a:lnTo>
                  <a:lnTo>
                    <a:pt x="42" y="31"/>
                  </a:lnTo>
                  <a:lnTo>
                    <a:pt x="50" y="21"/>
                  </a:lnTo>
                  <a:lnTo>
                    <a:pt x="57" y="14"/>
                  </a:lnTo>
                  <a:lnTo>
                    <a:pt x="57" y="12"/>
                  </a:lnTo>
                  <a:lnTo>
                    <a:pt x="57" y="10"/>
                  </a:lnTo>
                  <a:lnTo>
                    <a:pt x="57" y="8"/>
                  </a:lnTo>
                  <a:lnTo>
                    <a:pt x="57" y="6"/>
                  </a:lnTo>
                  <a:lnTo>
                    <a:pt x="57" y="4"/>
                  </a:lnTo>
                  <a:lnTo>
                    <a:pt x="57" y="2"/>
                  </a:lnTo>
                  <a:lnTo>
                    <a:pt x="59" y="0"/>
                  </a:lnTo>
                  <a:close/>
                </a:path>
              </a:pathLst>
            </a:custGeom>
            <a:solidFill>
              <a:srgbClr val="E5F4FF"/>
            </a:solidFill>
            <a:ln w="9525">
              <a:noFill/>
              <a:round/>
            </a:ln>
          </p:spPr>
          <p:txBody>
            <a:bodyPr/>
            <a:lstStyle/>
            <a:p>
              <a:endParaRPr lang="en-US"/>
            </a:p>
          </p:txBody>
        </p:sp>
        <p:sp>
          <p:nvSpPr>
            <p:cNvPr id="21802" name="Freeform 503"/>
            <p:cNvSpPr/>
            <p:nvPr/>
          </p:nvSpPr>
          <p:spPr bwMode="auto">
            <a:xfrm>
              <a:off x="5444067" y="3405170"/>
              <a:ext cx="80434" cy="350837"/>
            </a:xfrm>
            <a:custGeom>
              <a:avLst/>
              <a:gdLst>
                <a:gd name="T0" fmla="*/ 80963 w 57"/>
                <a:gd name="T1" fmla="*/ 0 h 221"/>
                <a:gd name="T2" fmla="*/ 77788 w 57"/>
                <a:gd name="T3" fmla="*/ 3175 h 221"/>
                <a:gd name="T4" fmla="*/ 63500 w 57"/>
                <a:gd name="T5" fmla="*/ 17462 h 221"/>
                <a:gd name="T6" fmla="*/ 47625 w 57"/>
                <a:gd name="T7" fmla="*/ 33337 h 221"/>
                <a:gd name="T8" fmla="*/ 36513 w 57"/>
                <a:gd name="T9" fmla="*/ 49212 h 221"/>
                <a:gd name="T10" fmla="*/ 26988 w 57"/>
                <a:gd name="T11" fmla="*/ 66675 h 221"/>
                <a:gd name="T12" fmla="*/ 17463 w 57"/>
                <a:gd name="T13" fmla="*/ 88900 h 221"/>
                <a:gd name="T14" fmla="*/ 7938 w 57"/>
                <a:gd name="T15" fmla="*/ 106362 h 221"/>
                <a:gd name="T16" fmla="*/ 1588 w 57"/>
                <a:gd name="T17" fmla="*/ 127000 h 221"/>
                <a:gd name="T18" fmla="*/ 0 w 57"/>
                <a:gd name="T19" fmla="*/ 149225 h 221"/>
                <a:gd name="T20" fmla="*/ 0 w 57"/>
                <a:gd name="T21" fmla="*/ 173037 h 221"/>
                <a:gd name="T22" fmla="*/ 0 w 57"/>
                <a:gd name="T23" fmla="*/ 195262 h 221"/>
                <a:gd name="T24" fmla="*/ 1588 w 57"/>
                <a:gd name="T25" fmla="*/ 215900 h 221"/>
                <a:gd name="T26" fmla="*/ 7938 w 57"/>
                <a:gd name="T27" fmla="*/ 238125 h 221"/>
                <a:gd name="T28" fmla="*/ 17463 w 57"/>
                <a:gd name="T29" fmla="*/ 258762 h 221"/>
                <a:gd name="T30" fmla="*/ 26988 w 57"/>
                <a:gd name="T31" fmla="*/ 276225 h 221"/>
                <a:gd name="T32" fmla="*/ 36513 w 57"/>
                <a:gd name="T33" fmla="*/ 295275 h 221"/>
                <a:gd name="T34" fmla="*/ 47625 w 57"/>
                <a:gd name="T35" fmla="*/ 312737 h 221"/>
                <a:gd name="T36" fmla="*/ 63500 w 57"/>
                <a:gd name="T37" fmla="*/ 328612 h 221"/>
                <a:gd name="T38" fmla="*/ 77788 w 57"/>
                <a:gd name="T39" fmla="*/ 341312 h 221"/>
                <a:gd name="T40" fmla="*/ 90488 w 57"/>
                <a:gd name="T41" fmla="*/ 350837 h 221"/>
                <a:gd name="T42" fmla="*/ 90488 w 57"/>
                <a:gd name="T43" fmla="*/ 347662 h 221"/>
                <a:gd name="T44" fmla="*/ 90488 w 57"/>
                <a:gd name="T45" fmla="*/ 344487 h 221"/>
                <a:gd name="T46" fmla="*/ 87313 w 57"/>
                <a:gd name="T47" fmla="*/ 341312 h 221"/>
                <a:gd name="T48" fmla="*/ 87313 w 57"/>
                <a:gd name="T49" fmla="*/ 338137 h 221"/>
                <a:gd name="T50" fmla="*/ 87313 w 57"/>
                <a:gd name="T51" fmla="*/ 334962 h 221"/>
                <a:gd name="T52" fmla="*/ 87313 w 57"/>
                <a:gd name="T53" fmla="*/ 331787 h 221"/>
                <a:gd name="T54" fmla="*/ 87313 w 57"/>
                <a:gd name="T55" fmla="*/ 328612 h 221"/>
                <a:gd name="T56" fmla="*/ 87313 w 57"/>
                <a:gd name="T57" fmla="*/ 325437 h 221"/>
                <a:gd name="T58" fmla="*/ 74613 w 57"/>
                <a:gd name="T59" fmla="*/ 315912 h 221"/>
                <a:gd name="T60" fmla="*/ 63500 w 57"/>
                <a:gd name="T61" fmla="*/ 301625 h 221"/>
                <a:gd name="T62" fmla="*/ 50800 w 57"/>
                <a:gd name="T63" fmla="*/ 285750 h 221"/>
                <a:gd name="T64" fmla="*/ 41275 w 57"/>
                <a:gd name="T65" fmla="*/ 268287 h 221"/>
                <a:gd name="T66" fmla="*/ 33338 w 57"/>
                <a:gd name="T67" fmla="*/ 252412 h 221"/>
                <a:gd name="T68" fmla="*/ 26988 w 57"/>
                <a:gd name="T69" fmla="*/ 234950 h 221"/>
                <a:gd name="T70" fmla="*/ 20638 w 57"/>
                <a:gd name="T71" fmla="*/ 212725 h 221"/>
                <a:gd name="T72" fmla="*/ 17463 w 57"/>
                <a:gd name="T73" fmla="*/ 195262 h 221"/>
                <a:gd name="T74" fmla="*/ 17463 w 57"/>
                <a:gd name="T75" fmla="*/ 173037 h 221"/>
                <a:gd name="T76" fmla="*/ 17463 w 57"/>
                <a:gd name="T77" fmla="*/ 152400 h 221"/>
                <a:gd name="T78" fmla="*/ 20638 w 57"/>
                <a:gd name="T79" fmla="*/ 130175 h 221"/>
                <a:gd name="T80" fmla="*/ 26988 w 57"/>
                <a:gd name="T81" fmla="*/ 112712 h 221"/>
                <a:gd name="T82" fmla="*/ 33338 w 57"/>
                <a:gd name="T83" fmla="*/ 93662 h 221"/>
                <a:gd name="T84" fmla="*/ 41275 w 57"/>
                <a:gd name="T85" fmla="*/ 76200 h 221"/>
                <a:gd name="T86" fmla="*/ 50800 w 57"/>
                <a:gd name="T87" fmla="*/ 60325 h 221"/>
                <a:gd name="T88" fmla="*/ 63500 w 57"/>
                <a:gd name="T89" fmla="*/ 42862 h 221"/>
                <a:gd name="T90" fmla="*/ 74613 w 57"/>
                <a:gd name="T91" fmla="*/ 30162 h 221"/>
                <a:gd name="T92" fmla="*/ 80963 w 57"/>
                <a:gd name="T93" fmla="*/ 23812 h 221"/>
                <a:gd name="T94" fmla="*/ 80963 w 57"/>
                <a:gd name="T95" fmla="*/ 20637 h 221"/>
                <a:gd name="T96" fmla="*/ 80963 w 57"/>
                <a:gd name="T97" fmla="*/ 17462 h 221"/>
                <a:gd name="T98" fmla="*/ 80963 w 57"/>
                <a:gd name="T99" fmla="*/ 14287 h 221"/>
                <a:gd name="T100" fmla="*/ 80963 w 57"/>
                <a:gd name="T101" fmla="*/ 12700 h 221"/>
                <a:gd name="T102" fmla="*/ 80963 w 57"/>
                <a:gd name="T103" fmla="*/ 9525 h 221"/>
                <a:gd name="T104" fmla="*/ 80963 w 57"/>
                <a:gd name="T105" fmla="*/ 6350 h 221"/>
                <a:gd name="T106" fmla="*/ 80963 w 57"/>
                <a:gd name="T107" fmla="*/ 3175 h 221"/>
                <a:gd name="T108" fmla="*/ 80963 w 57"/>
                <a:gd name="T109" fmla="*/ 0 h 2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7"/>
                <a:gd name="T166" fmla="*/ 0 h 221"/>
                <a:gd name="T167" fmla="*/ 57 w 57"/>
                <a:gd name="T168" fmla="*/ 221 h 22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7" h="221">
                  <a:moveTo>
                    <a:pt x="51" y="0"/>
                  </a:moveTo>
                  <a:lnTo>
                    <a:pt x="49" y="2"/>
                  </a:lnTo>
                  <a:lnTo>
                    <a:pt x="40" y="11"/>
                  </a:lnTo>
                  <a:lnTo>
                    <a:pt x="30" y="21"/>
                  </a:lnTo>
                  <a:lnTo>
                    <a:pt x="23" y="31"/>
                  </a:lnTo>
                  <a:lnTo>
                    <a:pt x="17" y="42"/>
                  </a:lnTo>
                  <a:lnTo>
                    <a:pt x="11" y="56"/>
                  </a:lnTo>
                  <a:lnTo>
                    <a:pt x="5" y="67"/>
                  </a:lnTo>
                  <a:lnTo>
                    <a:pt x="1" y="80"/>
                  </a:lnTo>
                  <a:lnTo>
                    <a:pt x="0" y="94"/>
                  </a:lnTo>
                  <a:lnTo>
                    <a:pt x="0" y="109"/>
                  </a:lnTo>
                  <a:lnTo>
                    <a:pt x="0" y="123"/>
                  </a:lnTo>
                  <a:lnTo>
                    <a:pt x="1" y="136"/>
                  </a:lnTo>
                  <a:lnTo>
                    <a:pt x="5" y="150"/>
                  </a:lnTo>
                  <a:lnTo>
                    <a:pt x="11" y="163"/>
                  </a:lnTo>
                  <a:lnTo>
                    <a:pt x="17" y="174"/>
                  </a:lnTo>
                  <a:lnTo>
                    <a:pt x="23" y="186"/>
                  </a:lnTo>
                  <a:lnTo>
                    <a:pt x="30" y="197"/>
                  </a:lnTo>
                  <a:lnTo>
                    <a:pt x="40" y="207"/>
                  </a:lnTo>
                  <a:lnTo>
                    <a:pt x="49" y="215"/>
                  </a:lnTo>
                  <a:lnTo>
                    <a:pt x="57" y="221"/>
                  </a:lnTo>
                  <a:lnTo>
                    <a:pt x="57" y="219"/>
                  </a:lnTo>
                  <a:lnTo>
                    <a:pt x="57" y="217"/>
                  </a:lnTo>
                  <a:lnTo>
                    <a:pt x="55" y="215"/>
                  </a:lnTo>
                  <a:lnTo>
                    <a:pt x="55" y="213"/>
                  </a:lnTo>
                  <a:lnTo>
                    <a:pt x="55" y="211"/>
                  </a:lnTo>
                  <a:lnTo>
                    <a:pt x="55" y="209"/>
                  </a:lnTo>
                  <a:lnTo>
                    <a:pt x="55" y="207"/>
                  </a:lnTo>
                  <a:lnTo>
                    <a:pt x="55" y="205"/>
                  </a:lnTo>
                  <a:lnTo>
                    <a:pt x="47" y="199"/>
                  </a:lnTo>
                  <a:lnTo>
                    <a:pt x="40" y="190"/>
                  </a:lnTo>
                  <a:lnTo>
                    <a:pt x="32" y="180"/>
                  </a:lnTo>
                  <a:lnTo>
                    <a:pt x="26" y="169"/>
                  </a:lnTo>
                  <a:lnTo>
                    <a:pt x="21" y="159"/>
                  </a:lnTo>
                  <a:lnTo>
                    <a:pt x="17" y="148"/>
                  </a:lnTo>
                  <a:lnTo>
                    <a:pt x="13" y="134"/>
                  </a:lnTo>
                  <a:lnTo>
                    <a:pt x="11" y="123"/>
                  </a:lnTo>
                  <a:lnTo>
                    <a:pt x="11" y="109"/>
                  </a:lnTo>
                  <a:lnTo>
                    <a:pt x="11" y="96"/>
                  </a:lnTo>
                  <a:lnTo>
                    <a:pt x="13" y="82"/>
                  </a:lnTo>
                  <a:lnTo>
                    <a:pt x="17" y="71"/>
                  </a:lnTo>
                  <a:lnTo>
                    <a:pt x="21" y="59"/>
                  </a:lnTo>
                  <a:lnTo>
                    <a:pt x="26" y="48"/>
                  </a:lnTo>
                  <a:lnTo>
                    <a:pt x="32" y="38"/>
                  </a:lnTo>
                  <a:lnTo>
                    <a:pt x="40" y="27"/>
                  </a:lnTo>
                  <a:lnTo>
                    <a:pt x="47" y="19"/>
                  </a:lnTo>
                  <a:lnTo>
                    <a:pt x="51" y="15"/>
                  </a:lnTo>
                  <a:lnTo>
                    <a:pt x="51" y="13"/>
                  </a:lnTo>
                  <a:lnTo>
                    <a:pt x="51" y="11"/>
                  </a:lnTo>
                  <a:lnTo>
                    <a:pt x="51" y="9"/>
                  </a:lnTo>
                  <a:lnTo>
                    <a:pt x="51" y="8"/>
                  </a:lnTo>
                  <a:lnTo>
                    <a:pt x="51" y="6"/>
                  </a:lnTo>
                  <a:lnTo>
                    <a:pt x="51" y="4"/>
                  </a:lnTo>
                  <a:lnTo>
                    <a:pt x="51" y="2"/>
                  </a:lnTo>
                  <a:lnTo>
                    <a:pt x="51" y="0"/>
                  </a:lnTo>
                  <a:close/>
                </a:path>
              </a:pathLst>
            </a:custGeom>
            <a:solidFill>
              <a:srgbClr val="E6F5FF"/>
            </a:solidFill>
            <a:ln w="9525">
              <a:noFill/>
              <a:round/>
            </a:ln>
          </p:spPr>
          <p:txBody>
            <a:bodyPr/>
            <a:lstStyle/>
            <a:p>
              <a:endParaRPr lang="en-US"/>
            </a:p>
          </p:txBody>
        </p:sp>
        <p:sp>
          <p:nvSpPr>
            <p:cNvPr id="21803" name="Freeform 504"/>
            <p:cNvSpPr/>
            <p:nvPr/>
          </p:nvSpPr>
          <p:spPr bwMode="auto">
            <a:xfrm>
              <a:off x="5451123" y="3417870"/>
              <a:ext cx="70556" cy="325437"/>
            </a:xfrm>
            <a:custGeom>
              <a:avLst/>
              <a:gdLst>
                <a:gd name="T0" fmla="*/ 73025 w 50"/>
                <a:gd name="T1" fmla="*/ 0 h 205"/>
                <a:gd name="T2" fmla="*/ 61913 w 50"/>
                <a:gd name="T3" fmla="*/ 11112 h 205"/>
                <a:gd name="T4" fmla="*/ 49212 w 50"/>
                <a:gd name="T5" fmla="*/ 26987 h 205"/>
                <a:gd name="T6" fmla="*/ 36513 w 50"/>
                <a:gd name="T7" fmla="*/ 41275 h 205"/>
                <a:gd name="T8" fmla="*/ 25400 w 50"/>
                <a:gd name="T9" fmla="*/ 60325 h 205"/>
                <a:gd name="T10" fmla="*/ 15875 w 50"/>
                <a:gd name="T11" fmla="*/ 77787 h 205"/>
                <a:gd name="T12" fmla="*/ 9525 w 50"/>
                <a:gd name="T13" fmla="*/ 96837 h 205"/>
                <a:gd name="T14" fmla="*/ 3175 w 50"/>
                <a:gd name="T15" fmla="*/ 117475 h 205"/>
                <a:gd name="T16" fmla="*/ 0 w 50"/>
                <a:gd name="T17" fmla="*/ 139700 h 205"/>
                <a:gd name="T18" fmla="*/ 0 w 50"/>
                <a:gd name="T19" fmla="*/ 160337 h 205"/>
                <a:gd name="T20" fmla="*/ 0 w 50"/>
                <a:gd name="T21" fmla="*/ 182562 h 205"/>
                <a:gd name="T22" fmla="*/ 3175 w 50"/>
                <a:gd name="T23" fmla="*/ 203200 h 205"/>
                <a:gd name="T24" fmla="*/ 9525 w 50"/>
                <a:gd name="T25" fmla="*/ 222250 h 205"/>
                <a:gd name="T26" fmla="*/ 15875 w 50"/>
                <a:gd name="T27" fmla="*/ 242887 h 205"/>
                <a:gd name="T28" fmla="*/ 25400 w 50"/>
                <a:gd name="T29" fmla="*/ 261937 h 205"/>
                <a:gd name="T30" fmla="*/ 36513 w 50"/>
                <a:gd name="T31" fmla="*/ 279400 h 205"/>
                <a:gd name="T32" fmla="*/ 49212 w 50"/>
                <a:gd name="T33" fmla="*/ 295275 h 205"/>
                <a:gd name="T34" fmla="*/ 61913 w 50"/>
                <a:gd name="T35" fmla="*/ 309562 h 205"/>
                <a:gd name="T36" fmla="*/ 76200 w 50"/>
                <a:gd name="T37" fmla="*/ 322262 h 205"/>
                <a:gd name="T38" fmla="*/ 79375 w 50"/>
                <a:gd name="T39" fmla="*/ 325437 h 205"/>
                <a:gd name="T40" fmla="*/ 79375 w 50"/>
                <a:gd name="T41" fmla="*/ 322262 h 205"/>
                <a:gd name="T42" fmla="*/ 79375 w 50"/>
                <a:gd name="T43" fmla="*/ 319087 h 205"/>
                <a:gd name="T44" fmla="*/ 79375 w 50"/>
                <a:gd name="T45" fmla="*/ 315912 h 205"/>
                <a:gd name="T46" fmla="*/ 79375 w 50"/>
                <a:gd name="T47" fmla="*/ 312737 h 205"/>
                <a:gd name="T48" fmla="*/ 79375 w 50"/>
                <a:gd name="T49" fmla="*/ 309562 h 205"/>
                <a:gd name="T50" fmla="*/ 79375 w 50"/>
                <a:gd name="T51" fmla="*/ 306387 h 205"/>
                <a:gd name="T52" fmla="*/ 79375 w 50"/>
                <a:gd name="T53" fmla="*/ 303212 h 205"/>
                <a:gd name="T54" fmla="*/ 79375 w 50"/>
                <a:gd name="T55" fmla="*/ 300037 h 205"/>
                <a:gd name="T56" fmla="*/ 73025 w 50"/>
                <a:gd name="T57" fmla="*/ 298450 h 205"/>
                <a:gd name="T58" fmla="*/ 61913 w 50"/>
                <a:gd name="T59" fmla="*/ 282575 h 205"/>
                <a:gd name="T60" fmla="*/ 49212 w 50"/>
                <a:gd name="T61" fmla="*/ 266700 h 205"/>
                <a:gd name="T62" fmla="*/ 39688 w 50"/>
                <a:gd name="T63" fmla="*/ 252412 h 205"/>
                <a:gd name="T64" fmla="*/ 30163 w 50"/>
                <a:gd name="T65" fmla="*/ 236537 h 205"/>
                <a:gd name="T66" fmla="*/ 25400 w 50"/>
                <a:gd name="T67" fmla="*/ 219075 h 205"/>
                <a:gd name="T68" fmla="*/ 22225 w 50"/>
                <a:gd name="T69" fmla="*/ 200025 h 205"/>
                <a:gd name="T70" fmla="*/ 19050 w 50"/>
                <a:gd name="T71" fmla="*/ 179387 h 205"/>
                <a:gd name="T72" fmla="*/ 15875 w 50"/>
                <a:gd name="T73" fmla="*/ 160337 h 205"/>
                <a:gd name="T74" fmla="*/ 19050 w 50"/>
                <a:gd name="T75" fmla="*/ 139700 h 205"/>
                <a:gd name="T76" fmla="*/ 22225 w 50"/>
                <a:gd name="T77" fmla="*/ 120650 h 205"/>
                <a:gd name="T78" fmla="*/ 25400 w 50"/>
                <a:gd name="T79" fmla="*/ 103187 h 205"/>
                <a:gd name="T80" fmla="*/ 30163 w 50"/>
                <a:gd name="T81" fmla="*/ 84137 h 205"/>
                <a:gd name="T82" fmla="*/ 39688 w 50"/>
                <a:gd name="T83" fmla="*/ 66675 h 205"/>
                <a:gd name="T84" fmla="*/ 49212 w 50"/>
                <a:gd name="T85" fmla="*/ 50800 h 205"/>
                <a:gd name="T86" fmla="*/ 61913 w 50"/>
                <a:gd name="T87" fmla="*/ 36512 h 205"/>
                <a:gd name="T88" fmla="*/ 73025 w 50"/>
                <a:gd name="T89" fmla="*/ 23812 h 205"/>
                <a:gd name="T90" fmla="*/ 73025 w 50"/>
                <a:gd name="T91" fmla="*/ 20637 h 205"/>
                <a:gd name="T92" fmla="*/ 73025 w 50"/>
                <a:gd name="T93" fmla="*/ 17462 h 205"/>
                <a:gd name="T94" fmla="*/ 73025 w 50"/>
                <a:gd name="T95" fmla="*/ 14287 h 205"/>
                <a:gd name="T96" fmla="*/ 73025 w 50"/>
                <a:gd name="T97" fmla="*/ 11112 h 205"/>
                <a:gd name="T98" fmla="*/ 73025 w 50"/>
                <a:gd name="T99" fmla="*/ 7937 h 205"/>
                <a:gd name="T100" fmla="*/ 73025 w 50"/>
                <a:gd name="T101" fmla="*/ 4762 h 205"/>
                <a:gd name="T102" fmla="*/ 73025 w 50"/>
                <a:gd name="T103" fmla="*/ 1587 h 205"/>
                <a:gd name="T104" fmla="*/ 73025 w 50"/>
                <a:gd name="T105" fmla="*/ 0 h 20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205"/>
                <a:gd name="T161" fmla="*/ 50 w 50"/>
                <a:gd name="T162" fmla="*/ 205 h 20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205">
                  <a:moveTo>
                    <a:pt x="46" y="0"/>
                  </a:moveTo>
                  <a:lnTo>
                    <a:pt x="39" y="7"/>
                  </a:lnTo>
                  <a:lnTo>
                    <a:pt x="31" y="17"/>
                  </a:lnTo>
                  <a:lnTo>
                    <a:pt x="23" y="26"/>
                  </a:lnTo>
                  <a:lnTo>
                    <a:pt x="16" y="38"/>
                  </a:lnTo>
                  <a:lnTo>
                    <a:pt x="10" y="49"/>
                  </a:lnTo>
                  <a:lnTo>
                    <a:pt x="6" y="61"/>
                  </a:lnTo>
                  <a:lnTo>
                    <a:pt x="2" y="74"/>
                  </a:lnTo>
                  <a:lnTo>
                    <a:pt x="0" y="88"/>
                  </a:lnTo>
                  <a:lnTo>
                    <a:pt x="0" y="101"/>
                  </a:lnTo>
                  <a:lnTo>
                    <a:pt x="0" y="115"/>
                  </a:lnTo>
                  <a:lnTo>
                    <a:pt x="2" y="128"/>
                  </a:lnTo>
                  <a:lnTo>
                    <a:pt x="6" y="140"/>
                  </a:lnTo>
                  <a:lnTo>
                    <a:pt x="10" y="153"/>
                  </a:lnTo>
                  <a:lnTo>
                    <a:pt x="16" y="165"/>
                  </a:lnTo>
                  <a:lnTo>
                    <a:pt x="23" y="176"/>
                  </a:lnTo>
                  <a:lnTo>
                    <a:pt x="31" y="186"/>
                  </a:lnTo>
                  <a:lnTo>
                    <a:pt x="39" y="195"/>
                  </a:lnTo>
                  <a:lnTo>
                    <a:pt x="48" y="203"/>
                  </a:lnTo>
                  <a:lnTo>
                    <a:pt x="50" y="205"/>
                  </a:lnTo>
                  <a:lnTo>
                    <a:pt x="50" y="203"/>
                  </a:lnTo>
                  <a:lnTo>
                    <a:pt x="50" y="201"/>
                  </a:lnTo>
                  <a:lnTo>
                    <a:pt x="50" y="199"/>
                  </a:lnTo>
                  <a:lnTo>
                    <a:pt x="50" y="197"/>
                  </a:lnTo>
                  <a:lnTo>
                    <a:pt x="50" y="195"/>
                  </a:lnTo>
                  <a:lnTo>
                    <a:pt x="50" y="193"/>
                  </a:lnTo>
                  <a:lnTo>
                    <a:pt x="50" y="191"/>
                  </a:lnTo>
                  <a:lnTo>
                    <a:pt x="50" y="189"/>
                  </a:lnTo>
                  <a:lnTo>
                    <a:pt x="46" y="188"/>
                  </a:lnTo>
                  <a:lnTo>
                    <a:pt x="39" y="178"/>
                  </a:lnTo>
                  <a:lnTo>
                    <a:pt x="31" y="168"/>
                  </a:lnTo>
                  <a:lnTo>
                    <a:pt x="25" y="159"/>
                  </a:lnTo>
                  <a:lnTo>
                    <a:pt x="19" y="149"/>
                  </a:lnTo>
                  <a:lnTo>
                    <a:pt x="16" y="138"/>
                  </a:lnTo>
                  <a:lnTo>
                    <a:pt x="14" y="126"/>
                  </a:lnTo>
                  <a:lnTo>
                    <a:pt x="12" y="113"/>
                  </a:lnTo>
                  <a:lnTo>
                    <a:pt x="10" y="101"/>
                  </a:lnTo>
                  <a:lnTo>
                    <a:pt x="12" y="88"/>
                  </a:lnTo>
                  <a:lnTo>
                    <a:pt x="14" y="76"/>
                  </a:lnTo>
                  <a:lnTo>
                    <a:pt x="16" y="65"/>
                  </a:lnTo>
                  <a:lnTo>
                    <a:pt x="19" y="53"/>
                  </a:lnTo>
                  <a:lnTo>
                    <a:pt x="25" y="42"/>
                  </a:lnTo>
                  <a:lnTo>
                    <a:pt x="31" y="32"/>
                  </a:lnTo>
                  <a:lnTo>
                    <a:pt x="39" y="23"/>
                  </a:lnTo>
                  <a:lnTo>
                    <a:pt x="46" y="15"/>
                  </a:lnTo>
                  <a:lnTo>
                    <a:pt x="46" y="13"/>
                  </a:lnTo>
                  <a:lnTo>
                    <a:pt x="46" y="11"/>
                  </a:lnTo>
                  <a:lnTo>
                    <a:pt x="46" y="9"/>
                  </a:lnTo>
                  <a:lnTo>
                    <a:pt x="46" y="7"/>
                  </a:lnTo>
                  <a:lnTo>
                    <a:pt x="46" y="5"/>
                  </a:lnTo>
                  <a:lnTo>
                    <a:pt x="46" y="3"/>
                  </a:lnTo>
                  <a:lnTo>
                    <a:pt x="46" y="1"/>
                  </a:lnTo>
                  <a:lnTo>
                    <a:pt x="46" y="0"/>
                  </a:lnTo>
                  <a:close/>
                </a:path>
              </a:pathLst>
            </a:custGeom>
            <a:solidFill>
              <a:srgbClr val="E7F5FF"/>
            </a:solidFill>
            <a:ln w="9525">
              <a:noFill/>
              <a:round/>
            </a:ln>
          </p:spPr>
          <p:txBody>
            <a:bodyPr/>
            <a:lstStyle/>
            <a:p>
              <a:endParaRPr lang="en-US"/>
            </a:p>
          </p:txBody>
        </p:sp>
        <p:sp>
          <p:nvSpPr>
            <p:cNvPr id="21804" name="Freeform 505"/>
            <p:cNvSpPr/>
            <p:nvPr/>
          </p:nvSpPr>
          <p:spPr bwMode="auto">
            <a:xfrm>
              <a:off x="5459589" y="3428982"/>
              <a:ext cx="62089" cy="301625"/>
            </a:xfrm>
            <a:custGeom>
              <a:avLst/>
              <a:gdLst>
                <a:gd name="T0" fmla="*/ 63500 w 44"/>
                <a:gd name="T1" fmla="*/ 0 h 190"/>
                <a:gd name="T2" fmla="*/ 57150 w 44"/>
                <a:gd name="T3" fmla="*/ 6350 h 190"/>
                <a:gd name="T4" fmla="*/ 46037 w 44"/>
                <a:gd name="T5" fmla="*/ 19050 h 190"/>
                <a:gd name="T6" fmla="*/ 33338 w 44"/>
                <a:gd name="T7" fmla="*/ 36513 h 190"/>
                <a:gd name="T8" fmla="*/ 23812 w 44"/>
                <a:gd name="T9" fmla="*/ 52388 h 190"/>
                <a:gd name="T10" fmla="*/ 15875 w 44"/>
                <a:gd name="T11" fmla="*/ 69850 h 190"/>
                <a:gd name="T12" fmla="*/ 9525 w 44"/>
                <a:gd name="T13" fmla="*/ 88900 h 190"/>
                <a:gd name="T14" fmla="*/ 3175 w 44"/>
                <a:gd name="T15" fmla="*/ 106363 h 190"/>
                <a:gd name="T16" fmla="*/ 0 w 44"/>
                <a:gd name="T17" fmla="*/ 128588 h 190"/>
                <a:gd name="T18" fmla="*/ 0 w 44"/>
                <a:gd name="T19" fmla="*/ 149225 h 190"/>
                <a:gd name="T20" fmla="*/ 0 w 44"/>
                <a:gd name="T21" fmla="*/ 171450 h 190"/>
                <a:gd name="T22" fmla="*/ 3175 w 44"/>
                <a:gd name="T23" fmla="*/ 188912 h 190"/>
                <a:gd name="T24" fmla="*/ 9525 w 44"/>
                <a:gd name="T25" fmla="*/ 211138 h 190"/>
                <a:gd name="T26" fmla="*/ 15875 w 44"/>
                <a:gd name="T27" fmla="*/ 228600 h 190"/>
                <a:gd name="T28" fmla="*/ 23812 w 44"/>
                <a:gd name="T29" fmla="*/ 244475 h 190"/>
                <a:gd name="T30" fmla="*/ 33338 w 44"/>
                <a:gd name="T31" fmla="*/ 261938 h 190"/>
                <a:gd name="T32" fmla="*/ 46037 w 44"/>
                <a:gd name="T33" fmla="*/ 277813 h 190"/>
                <a:gd name="T34" fmla="*/ 57150 w 44"/>
                <a:gd name="T35" fmla="*/ 292100 h 190"/>
                <a:gd name="T36" fmla="*/ 69850 w 44"/>
                <a:gd name="T37" fmla="*/ 301625 h 190"/>
                <a:gd name="T38" fmla="*/ 69850 w 44"/>
                <a:gd name="T39" fmla="*/ 298450 h 190"/>
                <a:gd name="T40" fmla="*/ 69850 w 44"/>
                <a:gd name="T41" fmla="*/ 295275 h 190"/>
                <a:gd name="T42" fmla="*/ 69850 w 44"/>
                <a:gd name="T43" fmla="*/ 292100 h 190"/>
                <a:gd name="T44" fmla="*/ 69850 w 44"/>
                <a:gd name="T45" fmla="*/ 288925 h 190"/>
                <a:gd name="T46" fmla="*/ 69850 w 44"/>
                <a:gd name="T47" fmla="*/ 287338 h 190"/>
                <a:gd name="T48" fmla="*/ 69850 w 44"/>
                <a:gd name="T49" fmla="*/ 284163 h 190"/>
                <a:gd name="T50" fmla="*/ 66675 w 44"/>
                <a:gd name="T51" fmla="*/ 280988 h 190"/>
                <a:gd name="T52" fmla="*/ 66675 w 44"/>
                <a:gd name="T53" fmla="*/ 277813 h 190"/>
                <a:gd name="T54" fmla="*/ 57150 w 44"/>
                <a:gd name="T55" fmla="*/ 268288 h 190"/>
                <a:gd name="T56" fmla="*/ 46037 w 44"/>
                <a:gd name="T57" fmla="*/ 252413 h 190"/>
                <a:gd name="T58" fmla="*/ 36512 w 44"/>
                <a:gd name="T59" fmla="*/ 238125 h 190"/>
                <a:gd name="T60" fmla="*/ 30163 w 44"/>
                <a:gd name="T61" fmla="*/ 222250 h 190"/>
                <a:gd name="T62" fmla="*/ 23812 w 44"/>
                <a:gd name="T63" fmla="*/ 204788 h 190"/>
                <a:gd name="T64" fmla="*/ 19050 w 44"/>
                <a:gd name="T65" fmla="*/ 185737 h 190"/>
                <a:gd name="T66" fmla="*/ 15875 w 44"/>
                <a:gd name="T67" fmla="*/ 168275 h 190"/>
                <a:gd name="T68" fmla="*/ 15875 w 44"/>
                <a:gd name="T69" fmla="*/ 149225 h 190"/>
                <a:gd name="T70" fmla="*/ 15875 w 44"/>
                <a:gd name="T71" fmla="*/ 131763 h 190"/>
                <a:gd name="T72" fmla="*/ 19050 w 44"/>
                <a:gd name="T73" fmla="*/ 109538 h 190"/>
                <a:gd name="T74" fmla="*/ 23812 w 44"/>
                <a:gd name="T75" fmla="*/ 95250 h 190"/>
                <a:gd name="T76" fmla="*/ 30163 w 44"/>
                <a:gd name="T77" fmla="*/ 76200 h 190"/>
                <a:gd name="T78" fmla="*/ 36512 w 44"/>
                <a:gd name="T79" fmla="*/ 61913 h 190"/>
                <a:gd name="T80" fmla="*/ 46037 w 44"/>
                <a:gd name="T81" fmla="*/ 46037 h 190"/>
                <a:gd name="T82" fmla="*/ 57150 w 44"/>
                <a:gd name="T83" fmla="*/ 30163 h 190"/>
                <a:gd name="T84" fmla="*/ 63500 w 44"/>
                <a:gd name="T85" fmla="*/ 25400 h 190"/>
                <a:gd name="T86" fmla="*/ 63500 w 44"/>
                <a:gd name="T87" fmla="*/ 22225 h 190"/>
                <a:gd name="T88" fmla="*/ 63500 w 44"/>
                <a:gd name="T89" fmla="*/ 19050 h 190"/>
                <a:gd name="T90" fmla="*/ 63500 w 44"/>
                <a:gd name="T91" fmla="*/ 15875 h 190"/>
                <a:gd name="T92" fmla="*/ 63500 w 44"/>
                <a:gd name="T93" fmla="*/ 12700 h 190"/>
                <a:gd name="T94" fmla="*/ 63500 w 44"/>
                <a:gd name="T95" fmla="*/ 9525 h 190"/>
                <a:gd name="T96" fmla="*/ 63500 w 44"/>
                <a:gd name="T97" fmla="*/ 6350 h 190"/>
                <a:gd name="T98" fmla="*/ 63500 w 44"/>
                <a:gd name="T99" fmla="*/ 3175 h 190"/>
                <a:gd name="T100" fmla="*/ 63500 w 44"/>
                <a:gd name="T101" fmla="*/ 0 h 1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4"/>
                <a:gd name="T154" fmla="*/ 0 h 190"/>
                <a:gd name="T155" fmla="*/ 44 w 44"/>
                <a:gd name="T156" fmla="*/ 190 h 19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4" h="190">
                  <a:moveTo>
                    <a:pt x="40" y="0"/>
                  </a:moveTo>
                  <a:lnTo>
                    <a:pt x="36" y="4"/>
                  </a:lnTo>
                  <a:lnTo>
                    <a:pt x="29" y="12"/>
                  </a:lnTo>
                  <a:lnTo>
                    <a:pt x="21" y="23"/>
                  </a:lnTo>
                  <a:lnTo>
                    <a:pt x="15" y="33"/>
                  </a:lnTo>
                  <a:lnTo>
                    <a:pt x="10" y="44"/>
                  </a:lnTo>
                  <a:lnTo>
                    <a:pt x="6" y="56"/>
                  </a:lnTo>
                  <a:lnTo>
                    <a:pt x="2" y="67"/>
                  </a:lnTo>
                  <a:lnTo>
                    <a:pt x="0" y="81"/>
                  </a:lnTo>
                  <a:lnTo>
                    <a:pt x="0" y="94"/>
                  </a:lnTo>
                  <a:lnTo>
                    <a:pt x="0" y="108"/>
                  </a:lnTo>
                  <a:lnTo>
                    <a:pt x="2" y="119"/>
                  </a:lnTo>
                  <a:lnTo>
                    <a:pt x="6" y="133"/>
                  </a:lnTo>
                  <a:lnTo>
                    <a:pt x="10" y="144"/>
                  </a:lnTo>
                  <a:lnTo>
                    <a:pt x="15" y="154"/>
                  </a:lnTo>
                  <a:lnTo>
                    <a:pt x="21" y="165"/>
                  </a:lnTo>
                  <a:lnTo>
                    <a:pt x="29" y="175"/>
                  </a:lnTo>
                  <a:lnTo>
                    <a:pt x="36" y="184"/>
                  </a:lnTo>
                  <a:lnTo>
                    <a:pt x="44" y="190"/>
                  </a:lnTo>
                  <a:lnTo>
                    <a:pt x="44" y="188"/>
                  </a:lnTo>
                  <a:lnTo>
                    <a:pt x="44" y="186"/>
                  </a:lnTo>
                  <a:lnTo>
                    <a:pt x="44" y="184"/>
                  </a:lnTo>
                  <a:lnTo>
                    <a:pt x="44" y="182"/>
                  </a:lnTo>
                  <a:lnTo>
                    <a:pt x="44" y="181"/>
                  </a:lnTo>
                  <a:lnTo>
                    <a:pt x="44" y="179"/>
                  </a:lnTo>
                  <a:lnTo>
                    <a:pt x="42" y="177"/>
                  </a:lnTo>
                  <a:lnTo>
                    <a:pt x="42" y="175"/>
                  </a:lnTo>
                  <a:lnTo>
                    <a:pt x="36" y="169"/>
                  </a:lnTo>
                  <a:lnTo>
                    <a:pt x="29" y="159"/>
                  </a:lnTo>
                  <a:lnTo>
                    <a:pt x="23" y="150"/>
                  </a:lnTo>
                  <a:lnTo>
                    <a:pt x="19" y="140"/>
                  </a:lnTo>
                  <a:lnTo>
                    <a:pt x="15" y="129"/>
                  </a:lnTo>
                  <a:lnTo>
                    <a:pt x="12" y="117"/>
                  </a:lnTo>
                  <a:lnTo>
                    <a:pt x="10" y="106"/>
                  </a:lnTo>
                  <a:lnTo>
                    <a:pt x="10" y="94"/>
                  </a:lnTo>
                  <a:lnTo>
                    <a:pt x="10" y="83"/>
                  </a:lnTo>
                  <a:lnTo>
                    <a:pt x="12" y="69"/>
                  </a:lnTo>
                  <a:lnTo>
                    <a:pt x="15" y="60"/>
                  </a:lnTo>
                  <a:lnTo>
                    <a:pt x="19" y="48"/>
                  </a:lnTo>
                  <a:lnTo>
                    <a:pt x="23" y="39"/>
                  </a:lnTo>
                  <a:lnTo>
                    <a:pt x="29" y="29"/>
                  </a:lnTo>
                  <a:lnTo>
                    <a:pt x="36" y="19"/>
                  </a:lnTo>
                  <a:lnTo>
                    <a:pt x="40" y="16"/>
                  </a:lnTo>
                  <a:lnTo>
                    <a:pt x="40" y="14"/>
                  </a:lnTo>
                  <a:lnTo>
                    <a:pt x="40" y="12"/>
                  </a:lnTo>
                  <a:lnTo>
                    <a:pt x="40" y="10"/>
                  </a:lnTo>
                  <a:lnTo>
                    <a:pt x="40" y="8"/>
                  </a:lnTo>
                  <a:lnTo>
                    <a:pt x="40" y="6"/>
                  </a:lnTo>
                  <a:lnTo>
                    <a:pt x="40" y="4"/>
                  </a:lnTo>
                  <a:lnTo>
                    <a:pt x="40" y="2"/>
                  </a:lnTo>
                  <a:lnTo>
                    <a:pt x="40" y="0"/>
                  </a:lnTo>
                  <a:close/>
                </a:path>
              </a:pathLst>
            </a:custGeom>
            <a:solidFill>
              <a:srgbClr val="E8F5FF"/>
            </a:solidFill>
            <a:ln w="9525">
              <a:noFill/>
              <a:round/>
            </a:ln>
          </p:spPr>
          <p:txBody>
            <a:bodyPr/>
            <a:lstStyle/>
            <a:p>
              <a:endParaRPr lang="en-US"/>
            </a:p>
          </p:txBody>
        </p:sp>
        <p:sp>
          <p:nvSpPr>
            <p:cNvPr id="21805" name="Freeform 506"/>
            <p:cNvSpPr/>
            <p:nvPr/>
          </p:nvSpPr>
          <p:spPr bwMode="auto">
            <a:xfrm>
              <a:off x="5465234" y="3441682"/>
              <a:ext cx="56444" cy="276225"/>
            </a:xfrm>
            <a:custGeom>
              <a:avLst/>
              <a:gdLst>
                <a:gd name="T0" fmla="*/ 57150 w 40"/>
                <a:gd name="T1" fmla="*/ 0 h 174"/>
                <a:gd name="T2" fmla="*/ 46037 w 40"/>
                <a:gd name="T3" fmla="*/ 12700 h 174"/>
                <a:gd name="T4" fmla="*/ 33337 w 40"/>
                <a:gd name="T5" fmla="*/ 26988 h 174"/>
                <a:gd name="T6" fmla="*/ 23812 w 40"/>
                <a:gd name="T7" fmla="*/ 42862 h 174"/>
                <a:gd name="T8" fmla="*/ 14288 w 40"/>
                <a:gd name="T9" fmla="*/ 60325 h 174"/>
                <a:gd name="T10" fmla="*/ 9525 w 40"/>
                <a:gd name="T11" fmla="*/ 79375 h 174"/>
                <a:gd name="T12" fmla="*/ 6350 w 40"/>
                <a:gd name="T13" fmla="*/ 96837 h 174"/>
                <a:gd name="T14" fmla="*/ 3175 w 40"/>
                <a:gd name="T15" fmla="*/ 115888 h 174"/>
                <a:gd name="T16" fmla="*/ 0 w 40"/>
                <a:gd name="T17" fmla="*/ 136525 h 174"/>
                <a:gd name="T18" fmla="*/ 3175 w 40"/>
                <a:gd name="T19" fmla="*/ 155575 h 174"/>
                <a:gd name="T20" fmla="*/ 6350 w 40"/>
                <a:gd name="T21" fmla="*/ 176212 h 174"/>
                <a:gd name="T22" fmla="*/ 9525 w 40"/>
                <a:gd name="T23" fmla="*/ 195262 h 174"/>
                <a:gd name="T24" fmla="*/ 14288 w 40"/>
                <a:gd name="T25" fmla="*/ 212725 h 174"/>
                <a:gd name="T26" fmla="*/ 23812 w 40"/>
                <a:gd name="T27" fmla="*/ 228600 h 174"/>
                <a:gd name="T28" fmla="*/ 33337 w 40"/>
                <a:gd name="T29" fmla="*/ 242888 h 174"/>
                <a:gd name="T30" fmla="*/ 46037 w 40"/>
                <a:gd name="T31" fmla="*/ 258763 h 174"/>
                <a:gd name="T32" fmla="*/ 57150 w 40"/>
                <a:gd name="T33" fmla="*/ 274638 h 174"/>
                <a:gd name="T34" fmla="*/ 63500 w 40"/>
                <a:gd name="T35" fmla="*/ 276225 h 174"/>
                <a:gd name="T36" fmla="*/ 63500 w 40"/>
                <a:gd name="T37" fmla="*/ 274638 h 174"/>
                <a:gd name="T38" fmla="*/ 60325 w 40"/>
                <a:gd name="T39" fmla="*/ 271463 h 174"/>
                <a:gd name="T40" fmla="*/ 60325 w 40"/>
                <a:gd name="T41" fmla="*/ 268288 h 174"/>
                <a:gd name="T42" fmla="*/ 60325 w 40"/>
                <a:gd name="T43" fmla="*/ 265113 h 174"/>
                <a:gd name="T44" fmla="*/ 60325 w 40"/>
                <a:gd name="T45" fmla="*/ 261938 h 174"/>
                <a:gd name="T46" fmla="*/ 60325 w 40"/>
                <a:gd name="T47" fmla="*/ 258763 h 174"/>
                <a:gd name="T48" fmla="*/ 60325 w 40"/>
                <a:gd name="T49" fmla="*/ 255588 h 174"/>
                <a:gd name="T50" fmla="*/ 60325 w 40"/>
                <a:gd name="T51" fmla="*/ 252413 h 174"/>
                <a:gd name="T52" fmla="*/ 57150 w 40"/>
                <a:gd name="T53" fmla="*/ 249238 h 174"/>
                <a:gd name="T54" fmla="*/ 49212 w 40"/>
                <a:gd name="T55" fmla="*/ 234950 h 174"/>
                <a:gd name="T56" fmla="*/ 39687 w 40"/>
                <a:gd name="T57" fmla="*/ 222250 h 174"/>
                <a:gd name="T58" fmla="*/ 30163 w 40"/>
                <a:gd name="T59" fmla="*/ 203200 h 174"/>
                <a:gd name="T60" fmla="*/ 23812 w 40"/>
                <a:gd name="T61" fmla="*/ 188912 h 174"/>
                <a:gd name="T62" fmla="*/ 20637 w 40"/>
                <a:gd name="T63" fmla="*/ 169862 h 174"/>
                <a:gd name="T64" fmla="*/ 17462 w 40"/>
                <a:gd name="T65" fmla="*/ 155575 h 174"/>
                <a:gd name="T66" fmla="*/ 17462 w 40"/>
                <a:gd name="T67" fmla="*/ 136525 h 174"/>
                <a:gd name="T68" fmla="*/ 17462 w 40"/>
                <a:gd name="T69" fmla="*/ 119063 h 174"/>
                <a:gd name="T70" fmla="*/ 20637 w 40"/>
                <a:gd name="T71" fmla="*/ 100012 h 174"/>
                <a:gd name="T72" fmla="*/ 23812 w 40"/>
                <a:gd name="T73" fmla="*/ 82550 h 174"/>
                <a:gd name="T74" fmla="*/ 30163 w 40"/>
                <a:gd name="T75" fmla="*/ 66675 h 174"/>
                <a:gd name="T76" fmla="*/ 39687 w 40"/>
                <a:gd name="T77" fmla="*/ 52388 h 174"/>
                <a:gd name="T78" fmla="*/ 49212 w 40"/>
                <a:gd name="T79" fmla="*/ 36512 h 174"/>
                <a:gd name="T80" fmla="*/ 53975 w 40"/>
                <a:gd name="T81" fmla="*/ 26988 h 174"/>
                <a:gd name="T82" fmla="*/ 53975 w 40"/>
                <a:gd name="T83" fmla="*/ 23812 h 174"/>
                <a:gd name="T84" fmla="*/ 53975 w 40"/>
                <a:gd name="T85" fmla="*/ 20637 h 174"/>
                <a:gd name="T86" fmla="*/ 57150 w 40"/>
                <a:gd name="T87" fmla="*/ 14288 h 174"/>
                <a:gd name="T88" fmla="*/ 57150 w 40"/>
                <a:gd name="T89" fmla="*/ 12700 h 174"/>
                <a:gd name="T90" fmla="*/ 57150 w 40"/>
                <a:gd name="T91" fmla="*/ 9525 h 174"/>
                <a:gd name="T92" fmla="*/ 57150 w 40"/>
                <a:gd name="T93" fmla="*/ 6350 h 174"/>
                <a:gd name="T94" fmla="*/ 57150 w 40"/>
                <a:gd name="T95" fmla="*/ 3175 h 174"/>
                <a:gd name="T96" fmla="*/ 57150 w 40"/>
                <a:gd name="T97" fmla="*/ 0 h 1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0"/>
                <a:gd name="T148" fmla="*/ 0 h 174"/>
                <a:gd name="T149" fmla="*/ 40 w 40"/>
                <a:gd name="T150" fmla="*/ 174 h 1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0" h="174">
                  <a:moveTo>
                    <a:pt x="36" y="0"/>
                  </a:moveTo>
                  <a:lnTo>
                    <a:pt x="29" y="8"/>
                  </a:lnTo>
                  <a:lnTo>
                    <a:pt x="21" y="17"/>
                  </a:lnTo>
                  <a:lnTo>
                    <a:pt x="15" y="27"/>
                  </a:lnTo>
                  <a:lnTo>
                    <a:pt x="9" y="38"/>
                  </a:lnTo>
                  <a:lnTo>
                    <a:pt x="6" y="50"/>
                  </a:lnTo>
                  <a:lnTo>
                    <a:pt x="4" y="61"/>
                  </a:lnTo>
                  <a:lnTo>
                    <a:pt x="2" y="73"/>
                  </a:lnTo>
                  <a:lnTo>
                    <a:pt x="0" y="86"/>
                  </a:lnTo>
                  <a:lnTo>
                    <a:pt x="2" y="98"/>
                  </a:lnTo>
                  <a:lnTo>
                    <a:pt x="4" y="111"/>
                  </a:lnTo>
                  <a:lnTo>
                    <a:pt x="6" y="123"/>
                  </a:lnTo>
                  <a:lnTo>
                    <a:pt x="9" y="134"/>
                  </a:lnTo>
                  <a:lnTo>
                    <a:pt x="15" y="144"/>
                  </a:lnTo>
                  <a:lnTo>
                    <a:pt x="21" y="153"/>
                  </a:lnTo>
                  <a:lnTo>
                    <a:pt x="29" y="163"/>
                  </a:lnTo>
                  <a:lnTo>
                    <a:pt x="36" y="173"/>
                  </a:lnTo>
                  <a:lnTo>
                    <a:pt x="40" y="174"/>
                  </a:lnTo>
                  <a:lnTo>
                    <a:pt x="40" y="173"/>
                  </a:lnTo>
                  <a:lnTo>
                    <a:pt x="38" y="171"/>
                  </a:lnTo>
                  <a:lnTo>
                    <a:pt x="38" y="169"/>
                  </a:lnTo>
                  <a:lnTo>
                    <a:pt x="38" y="167"/>
                  </a:lnTo>
                  <a:lnTo>
                    <a:pt x="38" y="165"/>
                  </a:lnTo>
                  <a:lnTo>
                    <a:pt x="38" y="163"/>
                  </a:lnTo>
                  <a:lnTo>
                    <a:pt x="38" y="161"/>
                  </a:lnTo>
                  <a:lnTo>
                    <a:pt x="38" y="159"/>
                  </a:lnTo>
                  <a:lnTo>
                    <a:pt x="36" y="157"/>
                  </a:lnTo>
                  <a:lnTo>
                    <a:pt x="31" y="148"/>
                  </a:lnTo>
                  <a:lnTo>
                    <a:pt x="25" y="140"/>
                  </a:lnTo>
                  <a:lnTo>
                    <a:pt x="19" y="128"/>
                  </a:lnTo>
                  <a:lnTo>
                    <a:pt x="15" y="119"/>
                  </a:lnTo>
                  <a:lnTo>
                    <a:pt x="13" y="107"/>
                  </a:lnTo>
                  <a:lnTo>
                    <a:pt x="11" y="98"/>
                  </a:lnTo>
                  <a:lnTo>
                    <a:pt x="11" y="86"/>
                  </a:lnTo>
                  <a:lnTo>
                    <a:pt x="11" y="75"/>
                  </a:lnTo>
                  <a:lnTo>
                    <a:pt x="13" y="63"/>
                  </a:lnTo>
                  <a:lnTo>
                    <a:pt x="15" y="52"/>
                  </a:lnTo>
                  <a:lnTo>
                    <a:pt x="19" y="42"/>
                  </a:lnTo>
                  <a:lnTo>
                    <a:pt x="25" y="33"/>
                  </a:lnTo>
                  <a:lnTo>
                    <a:pt x="31" y="23"/>
                  </a:lnTo>
                  <a:lnTo>
                    <a:pt x="34" y="17"/>
                  </a:lnTo>
                  <a:lnTo>
                    <a:pt x="34" y="15"/>
                  </a:lnTo>
                  <a:lnTo>
                    <a:pt x="34" y="13"/>
                  </a:lnTo>
                  <a:lnTo>
                    <a:pt x="36" y="9"/>
                  </a:lnTo>
                  <a:lnTo>
                    <a:pt x="36" y="8"/>
                  </a:lnTo>
                  <a:lnTo>
                    <a:pt x="36" y="6"/>
                  </a:lnTo>
                  <a:lnTo>
                    <a:pt x="36" y="4"/>
                  </a:lnTo>
                  <a:lnTo>
                    <a:pt x="36" y="2"/>
                  </a:lnTo>
                  <a:lnTo>
                    <a:pt x="36" y="0"/>
                  </a:lnTo>
                  <a:close/>
                </a:path>
              </a:pathLst>
            </a:custGeom>
            <a:solidFill>
              <a:srgbClr val="E9F6FF"/>
            </a:solidFill>
            <a:ln w="9525">
              <a:noFill/>
              <a:round/>
            </a:ln>
          </p:spPr>
          <p:txBody>
            <a:bodyPr/>
            <a:lstStyle/>
            <a:p>
              <a:endParaRPr lang="en-US"/>
            </a:p>
          </p:txBody>
        </p:sp>
        <p:sp>
          <p:nvSpPr>
            <p:cNvPr id="21806" name="Freeform 507"/>
            <p:cNvSpPr/>
            <p:nvPr/>
          </p:nvSpPr>
          <p:spPr bwMode="auto">
            <a:xfrm>
              <a:off x="5473700" y="3454382"/>
              <a:ext cx="45156" cy="252413"/>
            </a:xfrm>
            <a:custGeom>
              <a:avLst/>
              <a:gdLst>
                <a:gd name="T0" fmla="*/ 47625 w 32"/>
                <a:gd name="T1" fmla="*/ 0 h 159"/>
                <a:gd name="T2" fmla="*/ 41275 w 32"/>
                <a:gd name="T3" fmla="*/ 4763 h 159"/>
                <a:gd name="T4" fmla="*/ 30162 w 32"/>
                <a:gd name="T5" fmla="*/ 20638 h 159"/>
                <a:gd name="T6" fmla="*/ 20637 w 32"/>
                <a:gd name="T7" fmla="*/ 36513 h 159"/>
                <a:gd name="T8" fmla="*/ 14287 w 32"/>
                <a:gd name="T9" fmla="*/ 50800 h 159"/>
                <a:gd name="T10" fmla="*/ 7937 w 32"/>
                <a:gd name="T11" fmla="*/ 69850 h 159"/>
                <a:gd name="T12" fmla="*/ 3175 w 32"/>
                <a:gd name="T13" fmla="*/ 84138 h 159"/>
                <a:gd name="T14" fmla="*/ 0 w 32"/>
                <a:gd name="T15" fmla="*/ 106363 h 159"/>
                <a:gd name="T16" fmla="*/ 0 w 32"/>
                <a:gd name="T17" fmla="*/ 123825 h 159"/>
                <a:gd name="T18" fmla="*/ 0 w 32"/>
                <a:gd name="T19" fmla="*/ 142875 h 159"/>
                <a:gd name="T20" fmla="*/ 3175 w 32"/>
                <a:gd name="T21" fmla="*/ 160338 h 159"/>
                <a:gd name="T22" fmla="*/ 7937 w 32"/>
                <a:gd name="T23" fmla="*/ 179388 h 159"/>
                <a:gd name="T24" fmla="*/ 14287 w 32"/>
                <a:gd name="T25" fmla="*/ 196850 h 159"/>
                <a:gd name="T26" fmla="*/ 20637 w 32"/>
                <a:gd name="T27" fmla="*/ 212725 h 159"/>
                <a:gd name="T28" fmla="*/ 30162 w 32"/>
                <a:gd name="T29" fmla="*/ 227013 h 159"/>
                <a:gd name="T30" fmla="*/ 41275 w 32"/>
                <a:gd name="T31" fmla="*/ 242888 h 159"/>
                <a:gd name="T32" fmla="*/ 50800 w 32"/>
                <a:gd name="T33" fmla="*/ 252413 h 159"/>
                <a:gd name="T34" fmla="*/ 50800 w 32"/>
                <a:gd name="T35" fmla="*/ 249238 h 159"/>
                <a:gd name="T36" fmla="*/ 50800 w 32"/>
                <a:gd name="T37" fmla="*/ 246063 h 159"/>
                <a:gd name="T38" fmla="*/ 50800 w 32"/>
                <a:gd name="T39" fmla="*/ 242888 h 159"/>
                <a:gd name="T40" fmla="*/ 50800 w 32"/>
                <a:gd name="T41" fmla="*/ 239713 h 159"/>
                <a:gd name="T42" fmla="*/ 50800 w 32"/>
                <a:gd name="T43" fmla="*/ 233363 h 159"/>
                <a:gd name="T44" fmla="*/ 50800 w 32"/>
                <a:gd name="T45" fmla="*/ 230188 h 159"/>
                <a:gd name="T46" fmla="*/ 50800 w 32"/>
                <a:gd name="T47" fmla="*/ 227013 h 159"/>
                <a:gd name="T48" fmla="*/ 50800 w 32"/>
                <a:gd name="T49" fmla="*/ 225425 h 159"/>
                <a:gd name="T50" fmla="*/ 44450 w 32"/>
                <a:gd name="T51" fmla="*/ 219075 h 159"/>
                <a:gd name="T52" fmla="*/ 36512 w 32"/>
                <a:gd name="T53" fmla="*/ 203200 h 159"/>
                <a:gd name="T54" fmla="*/ 30162 w 32"/>
                <a:gd name="T55" fmla="*/ 188913 h 159"/>
                <a:gd name="T56" fmla="*/ 23812 w 32"/>
                <a:gd name="T57" fmla="*/ 173038 h 159"/>
                <a:gd name="T58" fmla="*/ 20637 w 32"/>
                <a:gd name="T59" fmla="*/ 157163 h 159"/>
                <a:gd name="T60" fmla="*/ 17462 w 32"/>
                <a:gd name="T61" fmla="*/ 139700 h 159"/>
                <a:gd name="T62" fmla="*/ 17462 w 32"/>
                <a:gd name="T63" fmla="*/ 123825 h 159"/>
                <a:gd name="T64" fmla="*/ 17462 w 32"/>
                <a:gd name="T65" fmla="*/ 106363 h 159"/>
                <a:gd name="T66" fmla="*/ 20637 w 32"/>
                <a:gd name="T67" fmla="*/ 90488 h 159"/>
                <a:gd name="T68" fmla="*/ 23812 w 32"/>
                <a:gd name="T69" fmla="*/ 73025 h 159"/>
                <a:gd name="T70" fmla="*/ 30162 w 32"/>
                <a:gd name="T71" fmla="*/ 57150 h 159"/>
                <a:gd name="T72" fmla="*/ 36512 w 32"/>
                <a:gd name="T73" fmla="*/ 41275 h 159"/>
                <a:gd name="T74" fmla="*/ 44450 w 32"/>
                <a:gd name="T75" fmla="*/ 30163 h 159"/>
                <a:gd name="T76" fmla="*/ 44450 w 32"/>
                <a:gd name="T77" fmla="*/ 30163 h 159"/>
                <a:gd name="T78" fmla="*/ 44450 w 32"/>
                <a:gd name="T79" fmla="*/ 23813 h 159"/>
                <a:gd name="T80" fmla="*/ 44450 w 32"/>
                <a:gd name="T81" fmla="*/ 20638 h 159"/>
                <a:gd name="T82" fmla="*/ 44450 w 32"/>
                <a:gd name="T83" fmla="*/ 17463 h 159"/>
                <a:gd name="T84" fmla="*/ 44450 w 32"/>
                <a:gd name="T85" fmla="*/ 14288 h 159"/>
                <a:gd name="T86" fmla="*/ 44450 w 32"/>
                <a:gd name="T87" fmla="*/ 11113 h 159"/>
                <a:gd name="T88" fmla="*/ 44450 w 32"/>
                <a:gd name="T89" fmla="*/ 7938 h 159"/>
                <a:gd name="T90" fmla="*/ 47625 w 32"/>
                <a:gd name="T91" fmla="*/ 1588 h 159"/>
                <a:gd name="T92" fmla="*/ 47625 w 32"/>
                <a:gd name="T93" fmla="*/ 0 h 1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2"/>
                <a:gd name="T142" fmla="*/ 0 h 159"/>
                <a:gd name="T143" fmla="*/ 32 w 32"/>
                <a:gd name="T144" fmla="*/ 159 h 15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2" h="159">
                  <a:moveTo>
                    <a:pt x="30" y="0"/>
                  </a:moveTo>
                  <a:lnTo>
                    <a:pt x="26" y="3"/>
                  </a:lnTo>
                  <a:lnTo>
                    <a:pt x="19" y="13"/>
                  </a:lnTo>
                  <a:lnTo>
                    <a:pt x="13" y="23"/>
                  </a:lnTo>
                  <a:lnTo>
                    <a:pt x="9" y="32"/>
                  </a:lnTo>
                  <a:lnTo>
                    <a:pt x="5" y="44"/>
                  </a:lnTo>
                  <a:lnTo>
                    <a:pt x="2" y="53"/>
                  </a:lnTo>
                  <a:lnTo>
                    <a:pt x="0" y="67"/>
                  </a:lnTo>
                  <a:lnTo>
                    <a:pt x="0" y="78"/>
                  </a:lnTo>
                  <a:lnTo>
                    <a:pt x="0" y="90"/>
                  </a:lnTo>
                  <a:lnTo>
                    <a:pt x="2" y="101"/>
                  </a:lnTo>
                  <a:lnTo>
                    <a:pt x="5" y="113"/>
                  </a:lnTo>
                  <a:lnTo>
                    <a:pt x="9" y="124"/>
                  </a:lnTo>
                  <a:lnTo>
                    <a:pt x="13" y="134"/>
                  </a:lnTo>
                  <a:lnTo>
                    <a:pt x="19" y="143"/>
                  </a:lnTo>
                  <a:lnTo>
                    <a:pt x="26" y="153"/>
                  </a:lnTo>
                  <a:lnTo>
                    <a:pt x="32" y="159"/>
                  </a:lnTo>
                  <a:lnTo>
                    <a:pt x="32" y="157"/>
                  </a:lnTo>
                  <a:lnTo>
                    <a:pt x="32" y="155"/>
                  </a:lnTo>
                  <a:lnTo>
                    <a:pt x="32" y="153"/>
                  </a:lnTo>
                  <a:lnTo>
                    <a:pt x="32" y="151"/>
                  </a:lnTo>
                  <a:lnTo>
                    <a:pt x="32" y="147"/>
                  </a:lnTo>
                  <a:lnTo>
                    <a:pt x="32" y="145"/>
                  </a:lnTo>
                  <a:lnTo>
                    <a:pt x="32" y="143"/>
                  </a:lnTo>
                  <a:lnTo>
                    <a:pt x="32" y="142"/>
                  </a:lnTo>
                  <a:lnTo>
                    <a:pt x="28" y="138"/>
                  </a:lnTo>
                  <a:lnTo>
                    <a:pt x="23" y="128"/>
                  </a:lnTo>
                  <a:lnTo>
                    <a:pt x="19" y="119"/>
                  </a:lnTo>
                  <a:lnTo>
                    <a:pt x="15" y="109"/>
                  </a:lnTo>
                  <a:lnTo>
                    <a:pt x="13" y="99"/>
                  </a:lnTo>
                  <a:lnTo>
                    <a:pt x="11" y="88"/>
                  </a:lnTo>
                  <a:lnTo>
                    <a:pt x="11" y="78"/>
                  </a:lnTo>
                  <a:lnTo>
                    <a:pt x="11" y="67"/>
                  </a:lnTo>
                  <a:lnTo>
                    <a:pt x="13" y="57"/>
                  </a:lnTo>
                  <a:lnTo>
                    <a:pt x="15" y="46"/>
                  </a:lnTo>
                  <a:lnTo>
                    <a:pt x="19" y="36"/>
                  </a:lnTo>
                  <a:lnTo>
                    <a:pt x="23" y="26"/>
                  </a:lnTo>
                  <a:lnTo>
                    <a:pt x="28" y="19"/>
                  </a:lnTo>
                  <a:lnTo>
                    <a:pt x="28" y="15"/>
                  </a:lnTo>
                  <a:lnTo>
                    <a:pt x="28" y="13"/>
                  </a:lnTo>
                  <a:lnTo>
                    <a:pt x="28" y="11"/>
                  </a:lnTo>
                  <a:lnTo>
                    <a:pt x="28" y="9"/>
                  </a:lnTo>
                  <a:lnTo>
                    <a:pt x="28" y="7"/>
                  </a:lnTo>
                  <a:lnTo>
                    <a:pt x="28" y="5"/>
                  </a:lnTo>
                  <a:lnTo>
                    <a:pt x="30" y="1"/>
                  </a:lnTo>
                  <a:lnTo>
                    <a:pt x="30" y="0"/>
                  </a:lnTo>
                  <a:close/>
                </a:path>
              </a:pathLst>
            </a:custGeom>
            <a:solidFill>
              <a:srgbClr val="EAF6FF"/>
            </a:solidFill>
            <a:ln w="9525">
              <a:noFill/>
              <a:round/>
            </a:ln>
          </p:spPr>
          <p:txBody>
            <a:bodyPr/>
            <a:lstStyle/>
            <a:p>
              <a:endParaRPr lang="en-US"/>
            </a:p>
          </p:txBody>
        </p:sp>
        <p:sp>
          <p:nvSpPr>
            <p:cNvPr id="21807" name="Freeform 508"/>
            <p:cNvSpPr/>
            <p:nvPr/>
          </p:nvSpPr>
          <p:spPr bwMode="auto">
            <a:xfrm>
              <a:off x="5480756" y="3468667"/>
              <a:ext cx="38100" cy="225425"/>
            </a:xfrm>
            <a:custGeom>
              <a:avLst/>
              <a:gdLst>
                <a:gd name="T0" fmla="*/ 36513 w 27"/>
                <a:gd name="T1" fmla="*/ 0 h 142"/>
                <a:gd name="T2" fmla="*/ 31750 w 27"/>
                <a:gd name="T3" fmla="*/ 9525 h 142"/>
                <a:gd name="T4" fmla="*/ 22225 w 27"/>
                <a:gd name="T5" fmla="*/ 25400 h 142"/>
                <a:gd name="T6" fmla="*/ 12700 w 27"/>
                <a:gd name="T7" fmla="*/ 39687 h 142"/>
                <a:gd name="T8" fmla="*/ 6350 w 27"/>
                <a:gd name="T9" fmla="*/ 55563 h 142"/>
                <a:gd name="T10" fmla="*/ 3175 w 27"/>
                <a:gd name="T11" fmla="*/ 73025 h 142"/>
                <a:gd name="T12" fmla="*/ 0 w 27"/>
                <a:gd name="T13" fmla="*/ 92075 h 142"/>
                <a:gd name="T14" fmla="*/ 0 w 27"/>
                <a:gd name="T15" fmla="*/ 109538 h 142"/>
                <a:gd name="T16" fmla="*/ 0 w 27"/>
                <a:gd name="T17" fmla="*/ 128587 h 142"/>
                <a:gd name="T18" fmla="*/ 3175 w 27"/>
                <a:gd name="T19" fmla="*/ 142875 h 142"/>
                <a:gd name="T20" fmla="*/ 6350 w 27"/>
                <a:gd name="T21" fmla="*/ 161925 h 142"/>
                <a:gd name="T22" fmla="*/ 12700 w 27"/>
                <a:gd name="T23" fmla="*/ 176212 h 142"/>
                <a:gd name="T24" fmla="*/ 22225 w 27"/>
                <a:gd name="T25" fmla="*/ 195262 h 142"/>
                <a:gd name="T26" fmla="*/ 31750 w 27"/>
                <a:gd name="T27" fmla="*/ 207963 h 142"/>
                <a:gd name="T28" fmla="*/ 39688 w 27"/>
                <a:gd name="T29" fmla="*/ 222250 h 142"/>
                <a:gd name="T30" fmla="*/ 42863 w 27"/>
                <a:gd name="T31" fmla="*/ 225425 h 142"/>
                <a:gd name="T32" fmla="*/ 42863 w 27"/>
                <a:gd name="T33" fmla="*/ 219075 h 142"/>
                <a:gd name="T34" fmla="*/ 42863 w 27"/>
                <a:gd name="T35" fmla="*/ 215900 h 142"/>
                <a:gd name="T36" fmla="*/ 42863 w 27"/>
                <a:gd name="T37" fmla="*/ 212725 h 142"/>
                <a:gd name="T38" fmla="*/ 42863 w 27"/>
                <a:gd name="T39" fmla="*/ 207963 h 142"/>
                <a:gd name="T40" fmla="*/ 42863 w 27"/>
                <a:gd name="T41" fmla="*/ 204788 h 142"/>
                <a:gd name="T42" fmla="*/ 39688 w 27"/>
                <a:gd name="T43" fmla="*/ 201612 h 142"/>
                <a:gd name="T44" fmla="*/ 39688 w 27"/>
                <a:gd name="T45" fmla="*/ 198437 h 142"/>
                <a:gd name="T46" fmla="*/ 39688 w 27"/>
                <a:gd name="T47" fmla="*/ 192087 h 142"/>
                <a:gd name="T48" fmla="*/ 31750 w 27"/>
                <a:gd name="T49" fmla="*/ 171450 h 142"/>
                <a:gd name="T50" fmla="*/ 25400 w 27"/>
                <a:gd name="T51" fmla="*/ 155575 h 142"/>
                <a:gd name="T52" fmla="*/ 19050 w 27"/>
                <a:gd name="T53" fmla="*/ 139700 h 142"/>
                <a:gd name="T54" fmla="*/ 19050 w 27"/>
                <a:gd name="T55" fmla="*/ 125412 h 142"/>
                <a:gd name="T56" fmla="*/ 15875 w 27"/>
                <a:gd name="T57" fmla="*/ 109538 h 142"/>
                <a:gd name="T58" fmla="*/ 19050 w 27"/>
                <a:gd name="T59" fmla="*/ 92075 h 142"/>
                <a:gd name="T60" fmla="*/ 19050 w 27"/>
                <a:gd name="T61" fmla="*/ 76200 h 142"/>
                <a:gd name="T62" fmla="*/ 25400 w 27"/>
                <a:gd name="T63" fmla="*/ 61912 h 142"/>
                <a:gd name="T64" fmla="*/ 31750 w 27"/>
                <a:gd name="T65" fmla="*/ 46037 h 142"/>
                <a:gd name="T66" fmla="*/ 36513 w 27"/>
                <a:gd name="T67" fmla="*/ 30162 h 142"/>
                <a:gd name="T68" fmla="*/ 36513 w 27"/>
                <a:gd name="T69" fmla="*/ 26988 h 142"/>
                <a:gd name="T70" fmla="*/ 36513 w 27"/>
                <a:gd name="T71" fmla="*/ 25400 h 142"/>
                <a:gd name="T72" fmla="*/ 36513 w 27"/>
                <a:gd name="T73" fmla="*/ 19050 h 142"/>
                <a:gd name="T74" fmla="*/ 36513 w 27"/>
                <a:gd name="T75" fmla="*/ 15875 h 142"/>
                <a:gd name="T76" fmla="*/ 36513 w 27"/>
                <a:gd name="T77" fmla="*/ 12700 h 142"/>
                <a:gd name="T78" fmla="*/ 36513 w 27"/>
                <a:gd name="T79" fmla="*/ 6350 h 142"/>
                <a:gd name="T80" fmla="*/ 36513 w 27"/>
                <a:gd name="T81" fmla="*/ 3175 h 142"/>
                <a:gd name="T82" fmla="*/ 36513 w 27"/>
                <a:gd name="T83" fmla="*/ 0 h 14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
                <a:gd name="T127" fmla="*/ 0 h 142"/>
                <a:gd name="T128" fmla="*/ 27 w 27"/>
                <a:gd name="T129" fmla="*/ 142 h 14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 h="142">
                  <a:moveTo>
                    <a:pt x="23" y="0"/>
                  </a:moveTo>
                  <a:lnTo>
                    <a:pt x="20" y="6"/>
                  </a:lnTo>
                  <a:lnTo>
                    <a:pt x="14" y="16"/>
                  </a:lnTo>
                  <a:lnTo>
                    <a:pt x="8" y="25"/>
                  </a:lnTo>
                  <a:lnTo>
                    <a:pt x="4" y="35"/>
                  </a:lnTo>
                  <a:lnTo>
                    <a:pt x="2" y="46"/>
                  </a:lnTo>
                  <a:lnTo>
                    <a:pt x="0" y="58"/>
                  </a:lnTo>
                  <a:lnTo>
                    <a:pt x="0" y="69"/>
                  </a:lnTo>
                  <a:lnTo>
                    <a:pt x="0" y="81"/>
                  </a:lnTo>
                  <a:lnTo>
                    <a:pt x="2" y="90"/>
                  </a:lnTo>
                  <a:lnTo>
                    <a:pt x="4" y="102"/>
                  </a:lnTo>
                  <a:lnTo>
                    <a:pt x="8" y="111"/>
                  </a:lnTo>
                  <a:lnTo>
                    <a:pt x="14" y="123"/>
                  </a:lnTo>
                  <a:lnTo>
                    <a:pt x="20" y="131"/>
                  </a:lnTo>
                  <a:lnTo>
                    <a:pt x="25" y="140"/>
                  </a:lnTo>
                  <a:lnTo>
                    <a:pt x="27" y="142"/>
                  </a:lnTo>
                  <a:lnTo>
                    <a:pt x="27" y="138"/>
                  </a:lnTo>
                  <a:lnTo>
                    <a:pt x="27" y="136"/>
                  </a:lnTo>
                  <a:lnTo>
                    <a:pt x="27" y="134"/>
                  </a:lnTo>
                  <a:lnTo>
                    <a:pt x="27" y="131"/>
                  </a:lnTo>
                  <a:lnTo>
                    <a:pt x="27" y="129"/>
                  </a:lnTo>
                  <a:lnTo>
                    <a:pt x="25" y="127"/>
                  </a:lnTo>
                  <a:lnTo>
                    <a:pt x="25" y="125"/>
                  </a:lnTo>
                  <a:lnTo>
                    <a:pt x="25" y="121"/>
                  </a:lnTo>
                  <a:lnTo>
                    <a:pt x="20" y="108"/>
                  </a:lnTo>
                  <a:lnTo>
                    <a:pt x="16" y="98"/>
                  </a:lnTo>
                  <a:lnTo>
                    <a:pt x="12" y="88"/>
                  </a:lnTo>
                  <a:lnTo>
                    <a:pt x="12" y="79"/>
                  </a:lnTo>
                  <a:lnTo>
                    <a:pt x="10" y="69"/>
                  </a:lnTo>
                  <a:lnTo>
                    <a:pt x="12" y="58"/>
                  </a:lnTo>
                  <a:lnTo>
                    <a:pt x="12" y="48"/>
                  </a:lnTo>
                  <a:lnTo>
                    <a:pt x="16" y="39"/>
                  </a:lnTo>
                  <a:lnTo>
                    <a:pt x="20" y="29"/>
                  </a:lnTo>
                  <a:lnTo>
                    <a:pt x="23" y="19"/>
                  </a:lnTo>
                  <a:lnTo>
                    <a:pt x="23" y="17"/>
                  </a:lnTo>
                  <a:lnTo>
                    <a:pt x="23" y="16"/>
                  </a:lnTo>
                  <a:lnTo>
                    <a:pt x="23" y="12"/>
                  </a:lnTo>
                  <a:lnTo>
                    <a:pt x="23" y="10"/>
                  </a:lnTo>
                  <a:lnTo>
                    <a:pt x="23" y="8"/>
                  </a:lnTo>
                  <a:lnTo>
                    <a:pt x="23" y="4"/>
                  </a:lnTo>
                  <a:lnTo>
                    <a:pt x="23" y="2"/>
                  </a:lnTo>
                  <a:lnTo>
                    <a:pt x="23" y="0"/>
                  </a:lnTo>
                  <a:close/>
                </a:path>
              </a:pathLst>
            </a:custGeom>
            <a:solidFill>
              <a:srgbClr val="EBF7FF"/>
            </a:solidFill>
            <a:ln w="9525">
              <a:noFill/>
              <a:round/>
            </a:ln>
          </p:spPr>
          <p:txBody>
            <a:bodyPr/>
            <a:lstStyle/>
            <a:p>
              <a:endParaRPr lang="en-US"/>
            </a:p>
          </p:txBody>
        </p:sp>
        <p:sp>
          <p:nvSpPr>
            <p:cNvPr id="21808" name="Freeform 509"/>
            <p:cNvSpPr/>
            <p:nvPr/>
          </p:nvSpPr>
          <p:spPr bwMode="auto">
            <a:xfrm>
              <a:off x="5489222" y="3484542"/>
              <a:ext cx="29634" cy="195262"/>
            </a:xfrm>
            <a:custGeom>
              <a:avLst/>
              <a:gdLst>
                <a:gd name="T0" fmla="*/ 26988 w 21"/>
                <a:gd name="T1" fmla="*/ 0 h 123"/>
                <a:gd name="T2" fmla="*/ 26988 w 21"/>
                <a:gd name="T3" fmla="*/ 0 h 123"/>
                <a:gd name="T4" fmla="*/ 19050 w 21"/>
                <a:gd name="T5" fmla="*/ 11112 h 123"/>
                <a:gd name="T6" fmla="*/ 12700 w 21"/>
                <a:gd name="T7" fmla="*/ 26987 h 123"/>
                <a:gd name="T8" fmla="*/ 6350 w 21"/>
                <a:gd name="T9" fmla="*/ 42862 h 123"/>
                <a:gd name="T10" fmla="*/ 3175 w 21"/>
                <a:gd name="T11" fmla="*/ 60325 h 123"/>
                <a:gd name="T12" fmla="*/ 0 w 21"/>
                <a:gd name="T13" fmla="*/ 76200 h 123"/>
                <a:gd name="T14" fmla="*/ 0 w 21"/>
                <a:gd name="T15" fmla="*/ 93662 h 123"/>
                <a:gd name="T16" fmla="*/ 0 w 21"/>
                <a:gd name="T17" fmla="*/ 109537 h 123"/>
                <a:gd name="T18" fmla="*/ 3175 w 21"/>
                <a:gd name="T19" fmla="*/ 127000 h 123"/>
                <a:gd name="T20" fmla="*/ 6350 w 21"/>
                <a:gd name="T21" fmla="*/ 142875 h 123"/>
                <a:gd name="T22" fmla="*/ 12700 w 21"/>
                <a:gd name="T23" fmla="*/ 158750 h 123"/>
                <a:gd name="T24" fmla="*/ 19050 w 21"/>
                <a:gd name="T25" fmla="*/ 173037 h 123"/>
                <a:gd name="T26" fmla="*/ 26988 w 21"/>
                <a:gd name="T27" fmla="*/ 188912 h 123"/>
                <a:gd name="T28" fmla="*/ 33338 w 21"/>
                <a:gd name="T29" fmla="*/ 195262 h 123"/>
                <a:gd name="T30" fmla="*/ 33338 w 21"/>
                <a:gd name="T31" fmla="*/ 188912 h 123"/>
                <a:gd name="T32" fmla="*/ 30163 w 21"/>
                <a:gd name="T33" fmla="*/ 185737 h 123"/>
                <a:gd name="T34" fmla="*/ 30163 w 21"/>
                <a:gd name="T35" fmla="*/ 179387 h 123"/>
                <a:gd name="T36" fmla="*/ 30163 w 21"/>
                <a:gd name="T37" fmla="*/ 176212 h 123"/>
                <a:gd name="T38" fmla="*/ 30163 w 21"/>
                <a:gd name="T39" fmla="*/ 169862 h 123"/>
                <a:gd name="T40" fmla="*/ 30163 w 21"/>
                <a:gd name="T41" fmla="*/ 166687 h 123"/>
                <a:gd name="T42" fmla="*/ 30163 w 21"/>
                <a:gd name="T43" fmla="*/ 160337 h 123"/>
                <a:gd name="T44" fmla="*/ 30163 w 21"/>
                <a:gd name="T45" fmla="*/ 158750 h 123"/>
                <a:gd name="T46" fmla="*/ 26988 w 21"/>
                <a:gd name="T47" fmla="*/ 152400 h 123"/>
                <a:gd name="T48" fmla="*/ 19050 w 21"/>
                <a:gd name="T49" fmla="*/ 123825 h 123"/>
                <a:gd name="T50" fmla="*/ 15875 w 21"/>
                <a:gd name="T51" fmla="*/ 93662 h 123"/>
                <a:gd name="T52" fmla="*/ 19050 w 21"/>
                <a:gd name="T53" fmla="*/ 63500 h 123"/>
                <a:gd name="T54" fmla="*/ 26988 w 21"/>
                <a:gd name="T55" fmla="*/ 33337 h 123"/>
                <a:gd name="T56" fmla="*/ 26988 w 21"/>
                <a:gd name="T57" fmla="*/ 33337 h 123"/>
                <a:gd name="T58" fmla="*/ 26988 w 21"/>
                <a:gd name="T59" fmla="*/ 30162 h 123"/>
                <a:gd name="T60" fmla="*/ 26988 w 21"/>
                <a:gd name="T61" fmla="*/ 23812 h 123"/>
                <a:gd name="T62" fmla="*/ 26988 w 21"/>
                <a:gd name="T63" fmla="*/ 20637 h 123"/>
                <a:gd name="T64" fmla="*/ 26988 w 21"/>
                <a:gd name="T65" fmla="*/ 14287 h 123"/>
                <a:gd name="T66" fmla="*/ 26988 w 21"/>
                <a:gd name="T67" fmla="*/ 11112 h 123"/>
                <a:gd name="T68" fmla="*/ 26988 w 21"/>
                <a:gd name="T69" fmla="*/ 6350 h 123"/>
                <a:gd name="T70" fmla="*/ 26988 w 21"/>
                <a:gd name="T71" fmla="*/ 3175 h 123"/>
                <a:gd name="T72" fmla="*/ 26988 w 21"/>
                <a:gd name="T73" fmla="*/ 0 h 1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1"/>
                <a:gd name="T112" fmla="*/ 0 h 123"/>
                <a:gd name="T113" fmla="*/ 21 w 21"/>
                <a:gd name="T114" fmla="*/ 123 h 1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1" h="123">
                  <a:moveTo>
                    <a:pt x="17" y="0"/>
                  </a:moveTo>
                  <a:lnTo>
                    <a:pt x="17" y="0"/>
                  </a:lnTo>
                  <a:lnTo>
                    <a:pt x="12" y="7"/>
                  </a:lnTo>
                  <a:lnTo>
                    <a:pt x="8" y="17"/>
                  </a:lnTo>
                  <a:lnTo>
                    <a:pt x="4" y="27"/>
                  </a:lnTo>
                  <a:lnTo>
                    <a:pt x="2" y="38"/>
                  </a:lnTo>
                  <a:lnTo>
                    <a:pt x="0" y="48"/>
                  </a:lnTo>
                  <a:lnTo>
                    <a:pt x="0" y="59"/>
                  </a:lnTo>
                  <a:lnTo>
                    <a:pt x="0" y="69"/>
                  </a:lnTo>
                  <a:lnTo>
                    <a:pt x="2" y="80"/>
                  </a:lnTo>
                  <a:lnTo>
                    <a:pt x="4" y="90"/>
                  </a:lnTo>
                  <a:lnTo>
                    <a:pt x="8" y="100"/>
                  </a:lnTo>
                  <a:lnTo>
                    <a:pt x="12" y="109"/>
                  </a:lnTo>
                  <a:lnTo>
                    <a:pt x="17" y="119"/>
                  </a:lnTo>
                  <a:lnTo>
                    <a:pt x="21" y="123"/>
                  </a:lnTo>
                  <a:lnTo>
                    <a:pt x="21" y="119"/>
                  </a:lnTo>
                  <a:lnTo>
                    <a:pt x="19" y="117"/>
                  </a:lnTo>
                  <a:lnTo>
                    <a:pt x="19" y="113"/>
                  </a:lnTo>
                  <a:lnTo>
                    <a:pt x="19" y="111"/>
                  </a:lnTo>
                  <a:lnTo>
                    <a:pt x="19" y="107"/>
                  </a:lnTo>
                  <a:lnTo>
                    <a:pt x="19" y="105"/>
                  </a:lnTo>
                  <a:lnTo>
                    <a:pt x="19" y="101"/>
                  </a:lnTo>
                  <a:lnTo>
                    <a:pt x="19" y="100"/>
                  </a:lnTo>
                  <a:lnTo>
                    <a:pt x="17" y="96"/>
                  </a:lnTo>
                  <a:lnTo>
                    <a:pt x="12" y="78"/>
                  </a:lnTo>
                  <a:lnTo>
                    <a:pt x="10" y="59"/>
                  </a:lnTo>
                  <a:lnTo>
                    <a:pt x="12" y="40"/>
                  </a:lnTo>
                  <a:lnTo>
                    <a:pt x="17" y="21"/>
                  </a:lnTo>
                  <a:lnTo>
                    <a:pt x="17" y="19"/>
                  </a:lnTo>
                  <a:lnTo>
                    <a:pt x="17" y="15"/>
                  </a:lnTo>
                  <a:lnTo>
                    <a:pt x="17" y="13"/>
                  </a:lnTo>
                  <a:lnTo>
                    <a:pt x="17" y="9"/>
                  </a:lnTo>
                  <a:lnTo>
                    <a:pt x="17" y="7"/>
                  </a:lnTo>
                  <a:lnTo>
                    <a:pt x="17" y="4"/>
                  </a:lnTo>
                  <a:lnTo>
                    <a:pt x="17" y="2"/>
                  </a:lnTo>
                  <a:lnTo>
                    <a:pt x="17" y="0"/>
                  </a:lnTo>
                  <a:close/>
                </a:path>
              </a:pathLst>
            </a:custGeom>
            <a:solidFill>
              <a:srgbClr val="ECF7FF"/>
            </a:solidFill>
            <a:ln w="9525">
              <a:noFill/>
              <a:round/>
            </a:ln>
          </p:spPr>
          <p:txBody>
            <a:bodyPr/>
            <a:lstStyle/>
            <a:p>
              <a:endParaRPr lang="en-US"/>
            </a:p>
          </p:txBody>
        </p:sp>
        <p:sp>
          <p:nvSpPr>
            <p:cNvPr id="21809" name="Freeform 510"/>
            <p:cNvSpPr/>
            <p:nvPr/>
          </p:nvSpPr>
          <p:spPr bwMode="auto">
            <a:xfrm>
              <a:off x="5494868" y="3498832"/>
              <a:ext cx="21167" cy="161925"/>
            </a:xfrm>
            <a:custGeom>
              <a:avLst/>
              <a:gdLst>
                <a:gd name="T0" fmla="*/ 20638 w 15"/>
                <a:gd name="T1" fmla="*/ 0 h 102"/>
                <a:gd name="T2" fmla="*/ 15875 w 15"/>
                <a:gd name="T3" fmla="*/ 15875 h 102"/>
                <a:gd name="T4" fmla="*/ 9525 w 15"/>
                <a:gd name="T5" fmla="*/ 31750 h 102"/>
                <a:gd name="T6" fmla="*/ 3175 w 15"/>
                <a:gd name="T7" fmla="*/ 46037 h 102"/>
                <a:gd name="T8" fmla="*/ 3175 w 15"/>
                <a:gd name="T9" fmla="*/ 61913 h 102"/>
                <a:gd name="T10" fmla="*/ 0 w 15"/>
                <a:gd name="T11" fmla="*/ 79375 h 102"/>
                <a:gd name="T12" fmla="*/ 3175 w 15"/>
                <a:gd name="T13" fmla="*/ 95250 h 102"/>
                <a:gd name="T14" fmla="*/ 3175 w 15"/>
                <a:gd name="T15" fmla="*/ 109538 h 102"/>
                <a:gd name="T16" fmla="*/ 9525 w 15"/>
                <a:gd name="T17" fmla="*/ 125413 h 102"/>
                <a:gd name="T18" fmla="*/ 15875 w 15"/>
                <a:gd name="T19" fmla="*/ 141288 h 102"/>
                <a:gd name="T20" fmla="*/ 23813 w 15"/>
                <a:gd name="T21" fmla="*/ 161925 h 102"/>
                <a:gd name="T22" fmla="*/ 23813 w 15"/>
                <a:gd name="T23" fmla="*/ 155575 h 102"/>
                <a:gd name="T24" fmla="*/ 23813 w 15"/>
                <a:gd name="T25" fmla="*/ 149225 h 102"/>
                <a:gd name="T26" fmla="*/ 23813 w 15"/>
                <a:gd name="T27" fmla="*/ 144463 h 102"/>
                <a:gd name="T28" fmla="*/ 23813 w 15"/>
                <a:gd name="T29" fmla="*/ 138113 h 102"/>
                <a:gd name="T30" fmla="*/ 23813 w 15"/>
                <a:gd name="T31" fmla="*/ 131763 h 102"/>
                <a:gd name="T32" fmla="*/ 23813 w 15"/>
                <a:gd name="T33" fmla="*/ 125413 h 102"/>
                <a:gd name="T34" fmla="*/ 23813 w 15"/>
                <a:gd name="T35" fmla="*/ 119063 h 102"/>
                <a:gd name="T36" fmla="*/ 23813 w 15"/>
                <a:gd name="T37" fmla="*/ 112713 h 102"/>
                <a:gd name="T38" fmla="*/ 20638 w 15"/>
                <a:gd name="T39" fmla="*/ 107950 h 102"/>
                <a:gd name="T40" fmla="*/ 17463 w 15"/>
                <a:gd name="T41" fmla="*/ 79375 h 102"/>
                <a:gd name="T42" fmla="*/ 20638 w 15"/>
                <a:gd name="T43" fmla="*/ 49212 h 102"/>
                <a:gd name="T44" fmla="*/ 20638 w 15"/>
                <a:gd name="T45" fmla="*/ 49212 h 102"/>
                <a:gd name="T46" fmla="*/ 20638 w 15"/>
                <a:gd name="T47" fmla="*/ 42862 h 102"/>
                <a:gd name="T48" fmla="*/ 20638 w 15"/>
                <a:gd name="T49" fmla="*/ 36513 h 102"/>
                <a:gd name="T50" fmla="*/ 20638 w 15"/>
                <a:gd name="T51" fmla="*/ 31750 h 102"/>
                <a:gd name="T52" fmla="*/ 20638 w 15"/>
                <a:gd name="T53" fmla="*/ 25400 h 102"/>
                <a:gd name="T54" fmla="*/ 20638 w 15"/>
                <a:gd name="T55" fmla="*/ 19050 h 102"/>
                <a:gd name="T56" fmla="*/ 20638 w 15"/>
                <a:gd name="T57" fmla="*/ 12700 h 102"/>
                <a:gd name="T58" fmla="*/ 20638 w 15"/>
                <a:gd name="T59" fmla="*/ 6350 h 102"/>
                <a:gd name="T60" fmla="*/ 20638 w 15"/>
                <a:gd name="T61" fmla="*/ 0 h 10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5"/>
                <a:gd name="T94" fmla="*/ 0 h 102"/>
                <a:gd name="T95" fmla="*/ 15 w 15"/>
                <a:gd name="T96" fmla="*/ 102 h 10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5" h="102">
                  <a:moveTo>
                    <a:pt x="13" y="0"/>
                  </a:moveTo>
                  <a:lnTo>
                    <a:pt x="10" y="10"/>
                  </a:lnTo>
                  <a:lnTo>
                    <a:pt x="6" y="20"/>
                  </a:lnTo>
                  <a:lnTo>
                    <a:pt x="2" y="29"/>
                  </a:lnTo>
                  <a:lnTo>
                    <a:pt x="2" y="39"/>
                  </a:lnTo>
                  <a:lnTo>
                    <a:pt x="0" y="50"/>
                  </a:lnTo>
                  <a:lnTo>
                    <a:pt x="2" y="60"/>
                  </a:lnTo>
                  <a:lnTo>
                    <a:pt x="2" y="69"/>
                  </a:lnTo>
                  <a:lnTo>
                    <a:pt x="6" y="79"/>
                  </a:lnTo>
                  <a:lnTo>
                    <a:pt x="10" y="89"/>
                  </a:lnTo>
                  <a:lnTo>
                    <a:pt x="15" y="102"/>
                  </a:lnTo>
                  <a:lnTo>
                    <a:pt x="15" y="98"/>
                  </a:lnTo>
                  <a:lnTo>
                    <a:pt x="15" y="94"/>
                  </a:lnTo>
                  <a:lnTo>
                    <a:pt x="15" y="91"/>
                  </a:lnTo>
                  <a:lnTo>
                    <a:pt x="15" y="87"/>
                  </a:lnTo>
                  <a:lnTo>
                    <a:pt x="15" y="83"/>
                  </a:lnTo>
                  <a:lnTo>
                    <a:pt x="15" y="79"/>
                  </a:lnTo>
                  <a:lnTo>
                    <a:pt x="15" y="75"/>
                  </a:lnTo>
                  <a:lnTo>
                    <a:pt x="15" y="71"/>
                  </a:lnTo>
                  <a:lnTo>
                    <a:pt x="13" y="68"/>
                  </a:lnTo>
                  <a:lnTo>
                    <a:pt x="11" y="50"/>
                  </a:lnTo>
                  <a:lnTo>
                    <a:pt x="13" y="31"/>
                  </a:lnTo>
                  <a:lnTo>
                    <a:pt x="13" y="27"/>
                  </a:lnTo>
                  <a:lnTo>
                    <a:pt x="13" y="23"/>
                  </a:lnTo>
                  <a:lnTo>
                    <a:pt x="13" y="20"/>
                  </a:lnTo>
                  <a:lnTo>
                    <a:pt x="13" y="16"/>
                  </a:lnTo>
                  <a:lnTo>
                    <a:pt x="13" y="12"/>
                  </a:lnTo>
                  <a:lnTo>
                    <a:pt x="13" y="8"/>
                  </a:lnTo>
                  <a:lnTo>
                    <a:pt x="13" y="4"/>
                  </a:lnTo>
                  <a:lnTo>
                    <a:pt x="13" y="0"/>
                  </a:lnTo>
                  <a:close/>
                </a:path>
              </a:pathLst>
            </a:custGeom>
            <a:solidFill>
              <a:srgbClr val="EDF7FF"/>
            </a:solidFill>
            <a:ln w="9525">
              <a:noFill/>
              <a:round/>
            </a:ln>
          </p:spPr>
          <p:txBody>
            <a:bodyPr/>
            <a:lstStyle/>
            <a:p>
              <a:endParaRPr lang="en-US"/>
            </a:p>
          </p:txBody>
        </p:sp>
        <p:sp>
          <p:nvSpPr>
            <p:cNvPr id="21810" name="Freeform 511"/>
            <p:cNvSpPr/>
            <p:nvPr/>
          </p:nvSpPr>
          <p:spPr bwMode="auto">
            <a:xfrm>
              <a:off x="5503334" y="3517882"/>
              <a:ext cx="12700" cy="125413"/>
            </a:xfrm>
            <a:custGeom>
              <a:avLst/>
              <a:gdLst>
                <a:gd name="T0" fmla="*/ 11113 w 9"/>
                <a:gd name="T1" fmla="*/ 0 h 79"/>
                <a:gd name="T2" fmla="*/ 11113 w 9"/>
                <a:gd name="T3" fmla="*/ 0 h 79"/>
                <a:gd name="T4" fmla="*/ 3175 w 9"/>
                <a:gd name="T5" fmla="*/ 30163 h 79"/>
                <a:gd name="T6" fmla="*/ 0 w 9"/>
                <a:gd name="T7" fmla="*/ 60325 h 79"/>
                <a:gd name="T8" fmla="*/ 3175 w 9"/>
                <a:gd name="T9" fmla="*/ 90488 h 79"/>
                <a:gd name="T10" fmla="*/ 11113 w 9"/>
                <a:gd name="T11" fmla="*/ 119063 h 79"/>
                <a:gd name="T12" fmla="*/ 14288 w 9"/>
                <a:gd name="T13" fmla="*/ 125413 h 79"/>
                <a:gd name="T14" fmla="*/ 14288 w 9"/>
                <a:gd name="T15" fmla="*/ 109538 h 79"/>
                <a:gd name="T16" fmla="*/ 14288 w 9"/>
                <a:gd name="T17" fmla="*/ 93663 h 79"/>
                <a:gd name="T18" fmla="*/ 11113 w 9"/>
                <a:gd name="T19" fmla="*/ 79375 h 79"/>
                <a:gd name="T20" fmla="*/ 11113 w 9"/>
                <a:gd name="T21" fmla="*/ 63500 h 79"/>
                <a:gd name="T22" fmla="*/ 11113 w 9"/>
                <a:gd name="T23" fmla="*/ 49213 h 79"/>
                <a:gd name="T24" fmla="*/ 11113 w 9"/>
                <a:gd name="T25" fmla="*/ 30163 h 79"/>
                <a:gd name="T26" fmla="*/ 11113 w 9"/>
                <a:gd name="T27" fmla="*/ 14288 h 79"/>
                <a:gd name="T28" fmla="*/ 11113 w 9"/>
                <a:gd name="T29" fmla="*/ 0 h 7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79"/>
                <a:gd name="T47" fmla="*/ 9 w 9"/>
                <a:gd name="T48" fmla="*/ 79 h 7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79">
                  <a:moveTo>
                    <a:pt x="7" y="0"/>
                  </a:moveTo>
                  <a:lnTo>
                    <a:pt x="7" y="0"/>
                  </a:lnTo>
                  <a:lnTo>
                    <a:pt x="2" y="19"/>
                  </a:lnTo>
                  <a:lnTo>
                    <a:pt x="0" y="38"/>
                  </a:lnTo>
                  <a:lnTo>
                    <a:pt x="2" y="57"/>
                  </a:lnTo>
                  <a:lnTo>
                    <a:pt x="7" y="75"/>
                  </a:lnTo>
                  <a:lnTo>
                    <a:pt x="9" y="79"/>
                  </a:lnTo>
                  <a:lnTo>
                    <a:pt x="9" y="69"/>
                  </a:lnTo>
                  <a:lnTo>
                    <a:pt x="9" y="59"/>
                  </a:lnTo>
                  <a:lnTo>
                    <a:pt x="7" y="50"/>
                  </a:lnTo>
                  <a:lnTo>
                    <a:pt x="7" y="40"/>
                  </a:lnTo>
                  <a:lnTo>
                    <a:pt x="7" y="31"/>
                  </a:lnTo>
                  <a:lnTo>
                    <a:pt x="7" y="19"/>
                  </a:lnTo>
                  <a:lnTo>
                    <a:pt x="7" y="9"/>
                  </a:lnTo>
                  <a:lnTo>
                    <a:pt x="7" y="0"/>
                  </a:lnTo>
                  <a:close/>
                </a:path>
              </a:pathLst>
            </a:custGeom>
            <a:solidFill>
              <a:srgbClr val="EEF8FF"/>
            </a:solidFill>
            <a:ln w="9525">
              <a:noFill/>
              <a:round/>
            </a:ln>
          </p:spPr>
          <p:txBody>
            <a:bodyPr/>
            <a:lstStyle/>
            <a:p>
              <a:endParaRPr lang="en-US"/>
            </a:p>
          </p:txBody>
        </p:sp>
        <p:sp>
          <p:nvSpPr>
            <p:cNvPr id="21811" name="Freeform 512"/>
            <p:cNvSpPr/>
            <p:nvPr/>
          </p:nvSpPr>
          <p:spPr bwMode="auto">
            <a:xfrm>
              <a:off x="5510390" y="3548042"/>
              <a:ext cx="5644" cy="63500"/>
            </a:xfrm>
            <a:custGeom>
              <a:avLst/>
              <a:gdLst>
                <a:gd name="T0" fmla="*/ 3175 w 4"/>
                <a:gd name="T1" fmla="*/ 0 h 40"/>
                <a:gd name="T2" fmla="*/ 3175 w 4"/>
                <a:gd name="T3" fmla="*/ 0 h 40"/>
                <a:gd name="T4" fmla="*/ 0 w 4"/>
                <a:gd name="T5" fmla="*/ 30163 h 40"/>
                <a:gd name="T6" fmla="*/ 3175 w 4"/>
                <a:gd name="T7" fmla="*/ 58738 h 40"/>
                <a:gd name="T8" fmla="*/ 6350 w 4"/>
                <a:gd name="T9" fmla="*/ 63500 h 40"/>
                <a:gd name="T10" fmla="*/ 3175 w 4"/>
                <a:gd name="T11" fmla="*/ 58738 h 40"/>
                <a:gd name="T12" fmla="*/ 3175 w 4"/>
                <a:gd name="T13" fmla="*/ 49212 h 40"/>
                <a:gd name="T14" fmla="*/ 3175 w 4"/>
                <a:gd name="T15" fmla="*/ 39687 h 40"/>
                <a:gd name="T16" fmla="*/ 3175 w 4"/>
                <a:gd name="T17" fmla="*/ 33337 h 40"/>
                <a:gd name="T18" fmla="*/ 3175 w 4"/>
                <a:gd name="T19" fmla="*/ 23812 h 40"/>
                <a:gd name="T20" fmla="*/ 3175 w 4"/>
                <a:gd name="T21" fmla="*/ 15875 h 40"/>
                <a:gd name="T22" fmla="*/ 3175 w 4"/>
                <a:gd name="T23" fmla="*/ 6350 h 40"/>
                <a:gd name="T24" fmla="*/ 3175 w 4"/>
                <a:gd name="T25" fmla="*/ 0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40"/>
                <a:gd name="T41" fmla="*/ 4 w 4"/>
                <a:gd name="T42" fmla="*/ 40 h 4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40">
                  <a:moveTo>
                    <a:pt x="2" y="0"/>
                  </a:moveTo>
                  <a:lnTo>
                    <a:pt x="2" y="0"/>
                  </a:lnTo>
                  <a:lnTo>
                    <a:pt x="0" y="19"/>
                  </a:lnTo>
                  <a:lnTo>
                    <a:pt x="2" y="37"/>
                  </a:lnTo>
                  <a:lnTo>
                    <a:pt x="4" y="40"/>
                  </a:lnTo>
                  <a:lnTo>
                    <a:pt x="2" y="37"/>
                  </a:lnTo>
                  <a:lnTo>
                    <a:pt x="2" y="31"/>
                  </a:lnTo>
                  <a:lnTo>
                    <a:pt x="2" y="25"/>
                  </a:lnTo>
                  <a:lnTo>
                    <a:pt x="2" y="21"/>
                  </a:lnTo>
                  <a:lnTo>
                    <a:pt x="2" y="15"/>
                  </a:lnTo>
                  <a:lnTo>
                    <a:pt x="2" y="10"/>
                  </a:lnTo>
                  <a:lnTo>
                    <a:pt x="2" y="4"/>
                  </a:lnTo>
                  <a:lnTo>
                    <a:pt x="2" y="0"/>
                  </a:lnTo>
                  <a:close/>
                </a:path>
              </a:pathLst>
            </a:custGeom>
            <a:solidFill>
              <a:srgbClr val="EFF8FF"/>
            </a:solidFill>
            <a:ln w="9525">
              <a:noFill/>
              <a:round/>
            </a:ln>
          </p:spPr>
          <p:txBody>
            <a:bodyPr/>
            <a:lstStyle/>
            <a:p>
              <a:endParaRPr lang="en-US"/>
            </a:p>
          </p:txBody>
        </p:sp>
        <p:sp>
          <p:nvSpPr>
            <p:cNvPr id="21812" name="Freeform 513"/>
            <p:cNvSpPr/>
            <p:nvPr/>
          </p:nvSpPr>
          <p:spPr bwMode="auto">
            <a:xfrm>
              <a:off x="5681134" y="1558904"/>
              <a:ext cx="582789" cy="12700"/>
            </a:xfrm>
            <a:custGeom>
              <a:avLst/>
              <a:gdLst>
                <a:gd name="T0" fmla="*/ 652463 w 413"/>
                <a:gd name="T1" fmla="*/ 9525 h 8"/>
                <a:gd name="T2" fmla="*/ 646113 w 413"/>
                <a:gd name="T3" fmla="*/ 0 h 8"/>
                <a:gd name="T4" fmla="*/ 0 w 413"/>
                <a:gd name="T5" fmla="*/ 0 h 8"/>
                <a:gd name="T6" fmla="*/ 0 w 413"/>
                <a:gd name="T7" fmla="*/ 12700 h 8"/>
                <a:gd name="T8" fmla="*/ 646113 w 413"/>
                <a:gd name="T9" fmla="*/ 12700 h 8"/>
                <a:gd name="T10" fmla="*/ 639763 w 413"/>
                <a:gd name="T11" fmla="*/ 6350 h 8"/>
                <a:gd name="T12" fmla="*/ 652463 w 413"/>
                <a:gd name="T13" fmla="*/ 9525 h 8"/>
                <a:gd name="T14" fmla="*/ 655638 w 413"/>
                <a:gd name="T15" fmla="*/ 0 h 8"/>
                <a:gd name="T16" fmla="*/ 646113 w 413"/>
                <a:gd name="T17" fmla="*/ 0 h 8"/>
                <a:gd name="T18" fmla="*/ 652463 w 413"/>
                <a:gd name="T19" fmla="*/ 9525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3"/>
                <a:gd name="T31" fmla="*/ 0 h 8"/>
                <a:gd name="T32" fmla="*/ 413 w 413"/>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3" h="8">
                  <a:moveTo>
                    <a:pt x="411" y="6"/>
                  </a:moveTo>
                  <a:lnTo>
                    <a:pt x="407" y="0"/>
                  </a:lnTo>
                  <a:lnTo>
                    <a:pt x="0" y="0"/>
                  </a:lnTo>
                  <a:lnTo>
                    <a:pt x="0" y="8"/>
                  </a:lnTo>
                  <a:lnTo>
                    <a:pt x="407" y="8"/>
                  </a:lnTo>
                  <a:lnTo>
                    <a:pt x="403" y="4"/>
                  </a:lnTo>
                  <a:lnTo>
                    <a:pt x="411" y="6"/>
                  </a:lnTo>
                  <a:lnTo>
                    <a:pt x="413" y="0"/>
                  </a:lnTo>
                  <a:lnTo>
                    <a:pt x="407" y="0"/>
                  </a:lnTo>
                  <a:lnTo>
                    <a:pt x="411" y="6"/>
                  </a:lnTo>
                  <a:close/>
                </a:path>
              </a:pathLst>
            </a:custGeom>
            <a:solidFill>
              <a:srgbClr val="000000"/>
            </a:solidFill>
            <a:ln w="9525">
              <a:noFill/>
              <a:round/>
            </a:ln>
          </p:spPr>
          <p:txBody>
            <a:bodyPr/>
            <a:lstStyle/>
            <a:p>
              <a:endParaRPr lang="en-US"/>
            </a:p>
          </p:txBody>
        </p:sp>
        <p:sp>
          <p:nvSpPr>
            <p:cNvPr id="21813" name="Freeform 514"/>
            <p:cNvSpPr/>
            <p:nvPr/>
          </p:nvSpPr>
          <p:spPr bwMode="auto">
            <a:xfrm>
              <a:off x="6028267" y="1565257"/>
              <a:ext cx="232834" cy="542925"/>
            </a:xfrm>
            <a:custGeom>
              <a:avLst/>
              <a:gdLst>
                <a:gd name="T0" fmla="*/ 12700 w 165"/>
                <a:gd name="T1" fmla="*/ 542925 h 342"/>
                <a:gd name="T2" fmla="*/ 15875 w 165"/>
                <a:gd name="T3" fmla="*/ 539750 h 342"/>
                <a:gd name="T4" fmla="*/ 19050 w 165"/>
                <a:gd name="T5" fmla="*/ 520700 h 342"/>
                <a:gd name="T6" fmla="*/ 26988 w 165"/>
                <a:gd name="T7" fmla="*/ 496888 h 342"/>
                <a:gd name="T8" fmla="*/ 39688 w 165"/>
                <a:gd name="T9" fmla="*/ 471488 h 342"/>
                <a:gd name="T10" fmla="*/ 52388 w 165"/>
                <a:gd name="T11" fmla="*/ 441325 h 342"/>
                <a:gd name="T12" fmla="*/ 85725 w 165"/>
                <a:gd name="T13" fmla="*/ 374650 h 342"/>
                <a:gd name="T14" fmla="*/ 125413 w 165"/>
                <a:gd name="T15" fmla="*/ 301625 h 342"/>
                <a:gd name="T16" fmla="*/ 168275 w 165"/>
                <a:gd name="T17" fmla="*/ 225425 h 342"/>
                <a:gd name="T18" fmla="*/ 204788 w 165"/>
                <a:gd name="T19" fmla="*/ 146050 h 342"/>
                <a:gd name="T20" fmla="*/ 222250 w 165"/>
                <a:gd name="T21" fmla="*/ 109538 h 342"/>
                <a:gd name="T22" fmla="*/ 238125 w 165"/>
                <a:gd name="T23" fmla="*/ 73025 h 342"/>
                <a:gd name="T24" fmla="*/ 252413 w 165"/>
                <a:gd name="T25" fmla="*/ 36512 h 342"/>
                <a:gd name="T26" fmla="*/ 261938 w 165"/>
                <a:gd name="T27" fmla="*/ 3175 h 342"/>
                <a:gd name="T28" fmla="*/ 249238 w 165"/>
                <a:gd name="T29" fmla="*/ 0 h 342"/>
                <a:gd name="T30" fmla="*/ 241300 w 165"/>
                <a:gd name="T31" fmla="*/ 33338 h 342"/>
                <a:gd name="T32" fmla="*/ 225425 w 165"/>
                <a:gd name="T33" fmla="*/ 66675 h 342"/>
                <a:gd name="T34" fmla="*/ 211138 w 165"/>
                <a:gd name="T35" fmla="*/ 103188 h 342"/>
                <a:gd name="T36" fmla="*/ 195263 w 165"/>
                <a:gd name="T37" fmla="*/ 142875 h 342"/>
                <a:gd name="T38" fmla="*/ 155575 w 165"/>
                <a:gd name="T39" fmla="*/ 219075 h 342"/>
                <a:gd name="T40" fmla="*/ 115888 w 165"/>
                <a:gd name="T41" fmla="*/ 295275 h 342"/>
                <a:gd name="T42" fmla="*/ 76200 w 165"/>
                <a:gd name="T43" fmla="*/ 368300 h 342"/>
                <a:gd name="T44" fmla="*/ 39688 w 165"/>
                <a:gd name="T45" fmla="*/ 434975 h 342"/>
                <a:gd name="T46" fmla="*/ 26988 w 165"/>
                <a:gd name="T47" fmla="*/ 466725 h 342"/>
                <a:gd name="T48" fmla="*/ 15875 w 165"/>
                <a:gd name="T49" fmla="*/ 493713 h 342"/>
                <a:gd name="T50" fmla="*/ 6350 w 165"/>
                <a:gd name="T51" fmla="*/ 517525 h 342"/>
                <a:gd name="T52" fmla="*/ 0 w 165"/>
                <a:gd name="T53" fmla="*/ 536575 h 342"/>
                <a:gd name="T54" fmla="*/ 3175 w 165"/>
                <a:gd name="T55" fmla="*/ 533400 h 342"/>
                <a:gd name="T56" fmla="*/ 12700 w 165"/>
                <a:gd name="T57" fmla="*/ 542925 h 34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5"/>
                <a:gd name="T88" fmla="*/ 0 h 342"/>
                <a:gd name="T89" fmla="*/ 165 w 165"/>
                <a:gd name="T90" fmla="*/ 342 h 34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5" h="342">
                  <a:moveTo>
                    <a:pt x="8" y="342"/>
                  </a:moveTo>
                  <a:lnTo>
                    <a:pt x="10" y="340"/>
                  </a:lnTo>
                  <a:lnTo>
                    <a:pt x="12" y="328"/>
                  </a:lnTo>
                  <a:lnTo>
                    <a:pt x="17" y="313"/>
                  </a:lnTo>
                  <a:lnTo>
                    <a:pt x="25" y="297"/>
                  </a:lnTo>
                  <a:lnTo>
                    <a:pt x="33" y="278"/>
                  </a:lnTo>
                  <a:lnTo>
                    <a:pt x="54" y="236"/>
                  </a:lnTo>
                  <a:lnTo>
                    <a:pt x="79" y="190"/>
                  </a:lnTo>
                  <a:lnTo>
                    <a:pt x="106" y="142"/>
                  </a:lnTo>
                  <a:lnTo>
                    <a:pt x="129" y="92"/>
                  </a:lnTo>
                  <a:lnTo>
                    <a:pt x="140" y="69"/>
                  </a:lnTo>
                  <a:lnTo>
                    <a:pt x="150" y="46"/>
                  </a:lnTo>
                  <a:lnTo>
                    <a:pt x="159" y="23"/>
                  </a:lnTo>
                  <a:lnTo>
                    <a:pt x="165" y="2"/>
                  </a:lnTo>
                  <a:lnTo>
                    <a:pt x="157" y="0"/>
                  </a:lnTo>
                  <a:lnTo>
                    <a:pt x="152" y="21"/>
                  </a:lnTo>
                  <a:lnTo>
                    <a:pt x="142" y="42"/>
                  </a:lnTo>
                  <a:lnTo>
                    <a:pt x="133" y="65"/>
                  </a:lnTo>
                  <a:lnTo>
                    <a:pt x="123" y="90"/>
                  </a:lnTo>
                  <a:lnTo>
                    <a:pt x="98" y="138"/>
                  </a:lnTo>
                  <a:lnTo>
                    <a:pt x="73" y="186"/>
                  </a:lnTo>
                  <a:lnTo>
                    <a:pt x="48" y="232"/>
                  </a:lnTo>
                  <a:lnTo>
                    <a:pt x="25" y="274"/>
                  </a:lnTo>
                  <a:lnTo>
                    <a:pt x="17" y="294"/>
                  </a:lnTo>
                  <a:lnTo>
                    <a:pt x="10" y="311"/>
                  </a:lnTo>
                  <a:lnTo>
                    <a:pt x="4" y="326"/>
                  </a:lnTo>
                  <a:lnTo>
                    <a:pt x="0" y="338"/>
                  </a:lnTo>
                  <a:lnTo>
                    <a:pt x="2" y="336"/>
                  </a:lnTo>
                  <a:lnTo>
                    <a:pt x="8" y="342"/>
                  </a:lnTo>
                  <a:close/>
                </a:path>
              </a:pathLst>
            </a:custGeom>
            <a:solidFill>
              <a:srgbClr val="000000"/>
            </a:solidFill>
            <a:ln w="9525">
              <a:noFill/>
              <a:round/>
            </a:ln>
          </p:spPr>
          <p:txBody>
            <a:bodyPr/>
            <a:lstStyle/>
            <a:p>
              <a:endParaRPr lang="en-US"/>
            </a:p>
          </p:txBody>
        </p:sp>
        <p:sp>
          <p:nvSpPr>
            <p:cNvPr id="21814" name="Freeform 515"/>
            <p:cNvSpPr/>
            <p:nvPr/>
          </p:nvSpPr>
          <p:spPr bwMode="auto">
            <a:xfrm>
              <a:off x="5508979" y="2098654"/>
              <a:ext cx="633589" cy="3008313"/>
            </a:xfrm>
            <a:custGeom>
              <a:avLst/>
              <a:gdLst>
                <a:gd name="T0" fmla="*/ 709613 w 449"/>
                <a:gd name="T1" fmla="*/ 2997201 h 1895"/>
                <a:gd name="T2" fmla="*/ 566738 w 449"/>
                <a:gd name="T3" fmla="*/ 2868613 h 1895"/>
                <a:gd name="T4" fmla="*/ 438150 w 449"/>
                <a:gd name="T5" fmla="*/ 2722563 h 1895"/>
                <a:gd name="T6" fmla="*/ 325438 w 449"/>
                <a:gd name="T7" fmla="*/ 2557463 h 1895"/>
                <a:gd name="T8" fmla="*/ 228600 w 449"/>
                <a:gd name="T9" fmla="*/ 2381251 h 1895"/>
                <a:gd name="T10" fmla="*/ 149225 w 449"/>
                <a:gd name="T11" fmla="*/ 2195513 h 1895"/>
                <a:gd name="T12" fmla="*/ 84138 w 449"/>
                <a:gd name="T13" fmla="*/ 2000251 h 1895"/>
                <a:gd name="T14" fmla="*/ 41275 w 449"/>
                <a:gd name="T15" fmla="*/ 1797051 h 1895"/>
                <a:gd name="T16" fmla="*/ 17463 w 449"/>
                <a:gd name="T17" fmla="*/ 1589088 h 1895"/>
                <a:gd name="T18" fmla="*/ 11113 w 449"/>
                <a:gd name="T19" fmla="*/ 1379538 h 1895"/>
                <a:gd name="T20" fmla="*/ 30163 w 449"/>
                <a:gd name="T21" fmla="*/ 1166813 h 1895"/>
                <a:gd name="T22" fmla="*/ 66675 w 449"/>
                <a:gd name="T23" fmla="*/ 958850 h 1895"/>
                <a:gd name="T24" fmla="*/ 123825 w 449"/>
                <a:gd name="T25" fmla="*/ 752475 h 1895"/>
                <a:gd name="T26" fmla="*/ 206375 w 449"/>
                <a:gd name="T27" fmla="*/ 550863 h 1895"/>
                <a:gd name="T28" fmla="*/ 258763 w 449"/>
                <a:gd name="T29" fmla="*/ 457200 h 1895"/>
                <a:gd name="T30" fmla="*/ 312738 w 449"/>
                <a:gd name="T31" fmla="*/ 358775 h 1895"/>
                <a:gd name="T32" fmla="*/ 374650 w 449"/>
                <a:gd name="T33" fmla="*/ 268288 h 1895"/>
                <a:gd name="T34" fmla="*/ 441325 w 449"/>
                <a:gd name="T35" fmla="*/ 179388 h 1895"/>
                <a:gd name="T36" fmla="*/ 517525 w 449"/>
                <a:gd name="T37" fmla="*/ 90488 h 1895"/>
                <a:gd name="T38" fmla="*/ 596900 w 449"/>
                <a:gd name="T39" fmla="*/ 9525 h 1895"/>
                <a:gd name="T40" fmla="*/ 547688 w 449"/>
                <a:gd name="T41" fmla="*/ 42863 h 1895"/>
                <a:gd name="T42" fmla="*/ 468313 w 449"/>
                <a:gd name="T43" fmla="*/ 127000 h 1895"/>
                <a:gd name="T44" fmla="*/ 398463 w 449"/>
                <a:gd name="T45" fmla="*/ 215900 h 1895"/>
                <a:gd name="T46" fmla="*/ 331788 w 449"/>
                <a:gd name="T47" fmla="*/ 307975 h 1895"/>
                <a:gd name="T48" fmla="*/ 273050 w 449"/>
                <a:gd name="T49" fmla="*/ 401638 h 1895"/>
                <a:gd name="T50" fmla="*/ 219075 w 449"/>
                <a:gd name="T51" fmla="*/ 498475 h 1895"/>
                <a:gd name="T52" fmla="*/ 152400 w 449"/>
                <a:gd name="T53" fmla="*/ 646113 h 1895"/>
                <a:gd name="T54" fmla="*/ 80963 w 449"/>
                <a:gd name="T55" fmla="*/ 849313 h 1895"/>
                <a:gd name="T56" fmla="*/ 33338 w 449"/>
                <a:gd name="T57" fmla="*/ 1058863 h 1895"/>
                <a:gd name="T58" fmla="*/ 4763 w 449"/>
                <a:gd name="T59" fmla="*/ 1273175 h 1895"/>
                <a:gd name="T60" fmla="*/ 0 w 449"/>
                <a:gd name="T61" fmla="*/ 1482725 h 1895"/>
                <a:gd name="T62" fmla="*/ 14288 w 449"/>
                <a:gd name="T63" fmla="*/ 1695451 h 1895"/>
                <a:gd name="T64" fmla="*/ 47625 w 449"/>
                <a:gd name="T65" fmla="*/ 1900238 h 1895"/>
                <a:gd name="T66" fmla="*/ 103188 w 449"/>
                <a:gd name="T67" fmla="*/ 2101851 h 1895"/>
                <a:gd name="T68" fmla="*/ 173038 w 449"/>
                <a:gd name="T69" fmla="*/ 2295526 h 1895"/>
                <a:gd name="T70" fmla="*/ 261938 w 449"/>
                <a:gd name="T71" fmla="*/ 2479676 h 1895"/>
                <a:gd name="T72" fmla="*/ 368300 w 449"/>
                <a:gd name="T73" fmla="*/ 2649538 h 1895"/>
                <a:gd name="T74" fmla="*/ 490538 w 449"/>
                <a:gd name="T75" fmla="*/ 2805113 h 1895"/>
                <a:gd name="T76" fmla="*/ 627063 w 449"/>
                <a:gd name="T77" fmla="*/ 2944813 h 1895"/>
                <a:gd name="T78" fmla="*/ 700088 w 449"/>
                <a:gd name="T79" fmla="*/ 3005138 h 189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9"/>
                <a:gd name="T121" fmla="*/ 0 h 1895"/>
                <a:gd name="T122" fmla="*/ 449 w 449"/>
                <a:gd name="T123" fmla="*/ 1895 h 189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9" h="1895">
                  <a:moveTo>
                    <a:pt x="449" y="1890"/>
                  </a:moveTo>
                  <a:lnTo>
                    <a:pt x="447" y="1888"/>
                  </a:lnTo>
                  <a:lnTo>
                    <a:pt x="401" y="1849"/>
                  </a:lnTo>
                  <a:lnTo>
                    <a:pt x="357" y="1807"/>
                  </a:lnTo>
                  <a:lnTo>
                    <a:pt x="314" y="1761"/>
                  </a:lnTo>
                  <a:lnTo>
                    <a:pt x="276" y="1715"/>
                  </a:lnTo>
                  <a:lnTo>
                    <a:pt x="239" y="1665"/>
                  </a:lnTo>
                  <a:lnTo>
                    <a:pt x="205" y="1611"/>
                  </a:lnTo>
                  <a:lnTo>
                    <a:pt x="172" y="1558"/>
                  </a:lnTo>
                  <a:lnTo>
                    <a:pt x="144" y="1500"/>
                  </a:lnTo>
                  <a:lnTo>
                    <a:pt x="117" y="1443"/>
                  </a:lnTo>
                  <a:lnTo>
                    <a:pt x="94" y="1383"/>
                  </a:lnTo>
                  <a:lnTo>
                    <a:pt x="73" y="1322"/>
                  </a:lnTo>
                  <a:lnTo>
                    <a:pt x="53" y="1260"/>
                  </a:lnTo>
                  <a:lnTo>
                    <a:pt x="38" y="1197"/>
                  </a:lnTo>
                  <a:lnTo>
                    <a:pt x="26" y="1132"/>
                  </a:lnTo>
                  <a:lnTo>
                    <a:pt x="17" y="1067"/>
                  </a:lnTo>
                  <a:lnTo>
                    <a:pt x="11" y="1001"/>
                  </a:lnTo>
                  <a:lnTo>
                    <a:pt x="7" y="934"/>
                  </a:lnTo>
                  <a:lnTo>
                    <a:pt x="7" y="869"/>
                  </a:lnTo>
                  <a:lnTo>
                    <a:pt x="11" y="802"/>
                  </a:lnTo>
                  <a:lnTo>
                    <a:pt x="19" y="735"/>
                  </a:lnTo>
                  <a:lnTo>
                    <a:pt x="28" y="669"/>
                  </a:lnTo>
                  <a:lnTo>
                    <a:pt x="42" y="604"/>
                  </a:lnTo>
                  <a:lnTo>
                    <a:pt x="59" y="539"/>
                  </a:lnTo>
                  <a:lnTo>
                    <a:pt x="78" y="474"/>
                  </a:lnTo>
                  <a:lnTo>
                    <a:pt x="103" y="410"/>
                  </a:lnTo>
                  <a:lnTo>
                    <a:pt x="130" y="347"/>
                  </a:lnTo>
                  <a:lnTo>
                    <a:pt x="145" y="316"/>
                  </a:lnTo>
                  <a:lnTo>
                    <a:pt x="163" y="288"/>
                  </a:lnTo>
                  <a:lnTo>
                    <a:pt x="178" y="257"/>
                  </a:lnTo>
                  <a:lnTo>
                    <a:pt x="197" y="226"/>
                  </a:lnTo>
                  <a:lnTo>
                    <a:pt x="216" y="197"/>
                  </a:lnTo>
                  <a:lnTo>
                    <a:pt x="236" y="169"/>
                  </a:lnTo>
                  <a:lnTo>
                    <a:pt x="257" y="140"/>
                  </a:lnTo>
                  <a:lnTo>
                    <a:pt x="278" y="113"/>
                  </a:lnTo>
                  <a:lnTo>
                    <a:pt x="301" y="84"/>
                  </a:lnTo>
                  <a:lnTo>
                    <a:pt x="326" y="57"/>
                  </a:lnTo>
                  <a:lnTo>
                    <a:pt x="351" y="32"/>
                  </a:lnTo>
                  <a:lnTo>
                    <a:pt x="376" y="6"/>
                  </a:lnTo>
                  <a:lnTo>
                    <a:pt x="370" y="0"/>
                  </a:lnTo>
                  <a:lnTo>
                    <a:pt x="345" y="27"/>
                  </a:lnTo>
                  <a:lnTo>
                    <a:pt x="320" y="53"/>
                  </a:lnTo>
                  <a:lnTo>
                    <a:pt x="295" y="80"/>
                  </a:lnTo>
                  <a:lnTo>
                    <a:pt x="272" y="107"/>
                  </a:lnTo>
                  <a:lnTo>
                    <a:pt x="251" y="136"/>
                  </a:lnTo>
                  <a:lnTo>
                    <a:pt x="230" y="165"/>
                  </a:lnTo>
                  <a:lnTo>
                    <a:pt x="209" y="194"/>
                  </a:lnTo>
                  <a:lnTo>
                    <a:pt x="190" y="222"/>
                  </a:lnTo>
                  <a:lnTo>
                    <a:pt x="172" y="253"/>
                  </a:lnTo>
                  <a:lnTo>
                    <a:pt x="155" y="284"/>
                  </a:lnTo>
                  <a:lnTo>
                    <a:pt x="138" y="314"/>
                  </a:lnTo>
                  <a:lnTo>
                    <a:pt x="122" y="345"/>
                  </a:lnTo>
                  <a:lnTo>
                    <a:pt x="96" y="407"/>
                  </a:lnTo>
                  <a:lnTo>
                    <a:pt x="71" y="472"/>
                  </a:lnTo>
                  <a:lnTo>
                    <a:pt x="51" y="535"/>
                  </a:lnTo>
                  <a:lnTo>
                    <a:pt x="34" y="602"/>
                  </a:lnTo>
                  <a:lnTo>
                    <a:pt x="21" y="667"/>
                  </a:lnTo>
                  <a:lnTo>
                    <a:pt x="9" y="735"/>
                  </a:lnTo>
                  <a:lnTo>
                    <a:pt x="3" y="802"/>
                  </a:lnTo>
                  <a:lnTo>
                    <a:pt x="0" y="869"/>
                  </a:lnTo>
                  <a:lnTo>
                    <a:pt x="0" y="934"/>
                  </a:lnTo>
                  <a:lnTo>
                    <a:pt x="3" y="1001"/>
                  </a:lnTo>
                  <a:lnTo>
                    <a:pt x="9" y="1068"/>
                  </a:lnTo>
                  <a:lnTo>
                    <a:pt x="19" y="1134"/>
                  </a:lnTo>
                  <a:lnTo>
                    <a:pt x="30" y="1197"/>
                  </a:lnTo>
                  <a:lnTo>
                    <a:pt x="46" y="1262"/>
                  </a:lnTo>
                  <a:lnTo>
                    <a:pt x="65" y="1324"/>
                  </a:lnTo>
                  <a:lnTo>
                    <a:pt x="86" y="1385"/>
                  </a:lnTo>
                  <a:lnTo>
                    <a:pt x="109" y="1446"/>
                  </a:lnTo>
                  <a:lnTo>
                    <a:pt x="136" y="1504"/>
                  </a:lnTo>
                  <a:lnTo>
                    <a:pt x="165" y="1562"/>
                  </a:lnTo>
                  <a:lnTo>
                    <a:pt x="197" y="1615"/>
                  </a:lnTo>
                  <a:lnTo>
                    <a:pt x="232" y="1669"/>
                  </a:lnTo>
                  <a:lnTo>
                    <a:pt x="268" y="1719"/>
                  </a:lnTo>
                  <a:lnTo>
                    <a:pt x="309" y="1767"/>
                  </a:lnTo>
                  <a:lnTo>
                    <a:pt x="351" y="1813"/>
                  </a:lnTo>
                  <a:lnTo>
                    <a:pt x="395" y="1855"/>
                  </a:lnTo>
                  <a:lnTo>
                    <a:pt x="441" y="1895"/>
                  </a:lnTo>
                  <a:lnTo>
                    <a:pt x="441" y="1893"/>
                  </a:lnTo>
                  <a:lnTo>
                    <a:pt x="449" y="1890"/>
                  </a:lnTo>
                  <a:close/>
                </a:path>
              </a:pathLst>
            </a:custGeom>
            <a:solidFill>
              <a:srgbClr val="000000"/>
            </a:solidFill>
            <a:ln w="9525">
              <a:noFill/>
              <a:round/>
            </a:ln>
          </p:spPr>
          <p:txBody>
            <a:bodyPr/>
            <a:lstStyle/>
            <a:p>
              <a:endParaRPr lang="en-US"/>
            </a:p>
          </p:txBody>
        </p:sp>
        <p:sp>
          <p:nvSpPr>
            <p:cNvPr id="21815" name="Freeform 516"/>
            <p:cNvSpPr/>
            <p:nvPr/>
          </p:nvSpPr>
          <p:spPr bwMode="auto">
            <a:xfrm>
              <a:off x="6131280" y="5099029"/>
              <a:ext cx="221544" cy="495300"/>
            </a:xfrm>
            <a:custGeom>
              <a:avLst/>
              <a:gdLst>
                <a:gd name="T0" fmla="*/ 241300 w 157"/>
                <a:gd name="T1" fmla="*/ 495300 h 312"/>
                <a:gd name="T2" fmla="*/ 246062 w 157"/>
                <a:gd name="T3" fmla="*/ 487363 h 312"/>
                <a:gd name="T4" fmla="*/ 12700 w 157"/>
                <a:gd name="T5" fmla="*/ 0 h 312"/>
                <a:gd name="T6" fmla="*/ 0 w 157"/>
                <a:gd name="T7" fmla="*/ 4762 h 312"/>
                <a:gd name="T8" fmla="*/ 234950 w 157"/>
                <a:gd name="T9" fmla="*/ 492125 h 312"/>
                <a:gd name="T10" fmla="*/ 241300 w 157"/>
                <a:gd name="T11" fmla="*/ 484188 h 312"/>
                <a:gd name="T12" fmla="*/ 241300 w 157"/>
                <a:gd name="T13" fmla="*/ 495300 h 312"/>
                <a:gd name="T14" fmla="*/ 249237 w 157"/>
                <a:gd name="T15" fmla="*/ 495300 h 312"/>
                <a:gd name="T16" fmla="*/ 246062 w 157"/>
                <a:gd name="T17" fmla="*/ 487363 h 312"/>
                <a:gd name="T18" fmla="*/ 241300 w 157"/>
                <a:gd name="T19" fmla="*/ 495300 h 3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7"/>
                <a:gd name="T31" fmla="*/ 0 h 312"/>
                <a:gd name="T32" fmla="*/ 157 w 157"/>
                <a:gd name="T33" fmla="*/ 312 h 3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7" h="312">
                  <a:moveTo>
                    <a:pt x="152" y="312"/>
                  </a:moveTo>
                  <a:lnTo>
                    <a:pt x="155" y="307"/>
                  </a:lnTo>
                  <a:lnTo>
                    <a:pt x="8" y="0"/>
                  </a:lnTo>
                  <a:lnTo>
                    <a:pt x="0" y="3"/>
                  </a:lnTo>
                  <a:lnTo>
                    <a:pt x="148" y="310"/>
                  </a:lnTo>
                  <a:lnTo>
                    <a:pt x="152" y="305"/>
                  </a:lnTo>
                  <a:lnTo>
                    <a:pt x="152" y="312"/>
                  </a:lnTo>
                  <a:lnTo>
                    <a:pt x="157" y="312"/>
                  </a:lnTo>
                  <a:lnTo>
                    <a:pt x="155" y="307"/>
                  </a:lnTo>
                  <a:lnTo>
                    <a:pt x="152" y="312"/>
                  </a:lnTo>
                  <a:close/>
                </a:path>
              </a:pathLst>
            </a:custGeom>
            <a:solidFill>
              <a:srgbClr val="000000"/>
            </a:solidFill>
            <a:ln w="9525">
              <a:noFill/>
              <a:round/>
            </a:ln>
          </p:spPr>
          <p:txBody>
            <a:bodyPr/>
            <a:lstStyle/>
            <a:p>
              <a:endParaRPr lang="en-US"/>
            </a:p>
          </p:txBody>
        </p:sp>
        <p:sp>
          <p:nvSpPr>
            <p:cNvPr id="21816" name="Freeform 517"/>
            <p:cNvSpPr/>
            <p:nvPr/>
          </p:nvSpPr>
          <p:spPr bwMode="auto">
            <a:xfrm>
              <a:off x="5245100" y="5583217"/>
              <a:ext cx="1100667" cy="11112"/>
            </a:xfrm>
            <a:custGeom>
              <a:avLst/>
              <a:gdLst>
                <a:gd name="T0" fmla="*/ 0 w 780"/>
                <a:gd name="T1" fmla="*/ 6350 h 7"/>
                <a:gd name="T2" fmla="*/ 6350 w 780"/>
                <a:gd name="T3" fmla="*/ 11112 h 7"/>
                <a:gd name="T4" fmla="*/ 1238250 w 780"/>
                <a:gd name="T5" fmla="*/ 11112 h 7"/>
                <a:gd name="T6" fmla="*/ 1238250 w 780"/>
                <a:gd name="T7" fmla="*/ 0 h 7"/>
                <a:gd name="T8" fmla="*/ 6350 w 780"/>
                <a:gd name="T9" fmla="*/ 0 h 7"/>
                <a:gd name="T10" fmla="*/ 12700 w 780"/>
                <a:gd name="T11" fmla="*/ 6350 h 7"/>
                <a:gd name="T12" fmla="*/ 0 w 780"/>
                <a:gd name="T13" fmla="*/ 6350 h 7"/>
                <a:gd name="T14" fmla="*/ 0 w 780"/>
                <a:gd name="T15" fmla="*/ 11112 h 7"/>
                <a:gd name="T16" fmla="*/ 6350 w 780"/>
                <a:gd name="T17" fmla="*/ 11112 h 7"/>
                <a:gd name="T18" fmla="*/ 0 w 780"/>
                <a:gd name="T19" fmla="*/ 635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80"/>
                <a:gd name="T31" fmla="*/ 0 h 7"/>
                <a:gd name="T32" fmla="*/ 780 w 780"/>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80" h="7">
                  <a:moveTo>
                    <a:pt x="0" y="4"/>
                  </a:moveTo>
                  <a:lnTo>
                    <a:pt x="4" y="7"/>
                  </a:lnTo>
                  <a:lnTo>
                    <a:pt x="780" y="7"/>
                  </a:lnTo>
                  <a:lnTo>
                    <a:pt x="780" y="0"/>
                  </a:lnTo>
                  <a:lnTo>
                    <a:pt x="4" y="0"/>
                  </a:lnTo>
                  <a:lnTo>
                    <a:pt x="8" y="4"/>
                  </a:lnTo>
                  <a:lnTo>
                    <a:pt x="0" y="4"/>
                  </a:lnTo>
                  <a:lnTo>
                    <a:pt x="0" y="7"/>
                  </a:lnTo>
                  <a:lnTo>
                    <a:pt x="4" y="7"/>
                  </a:lnTo>
                  <a:lnTo>
                    <a:pt x="0" y="4"/>
                  </a:lnTo>
                  <a:close/>
                </a:path>
              </a:pathLst>
            </a:custGeom>
            <a:solidFill>
              <a:srgbClr val="000000"/>
            </a:solidFill>
            <a:ln w="9525">
              <a:noFill/>
              <a:round/>
            </a:ln>
          </p:spPr>
          <p:txBody>
            <a:bodyPr/>
            <a:lstStyle/>
            <a:p>
              <a:endParaRPr lang="en-US"/>
            </a:p>
          </p:txBody>
        </p:sp>
        <p:sp>
          <p:nvSpPr>
            <p:cNvPr id="21817" name="Freeform 518"/>
            <p:cNvSpPr/>
            <p:nvPr/>
          </p:nvSpPr>
          <p:spPr bwMode="auto">
            <a:xfrm>
              <a:off x="5091290" y="1558904"/>
              <a:ext cx="595489" cy="4030663"/>
            </a:xfrm>
            <a:custGeom>
              <a:avLst/>
              <a:gdLst>
                <a:gd name="T0" fmla="*/ 658813 w 422"/>
                <a:gd name="T1" fmla="*/ 6350 h 2539"/>
                <a:gd name="T2" fmla="*/ 511175 w 422"/>
                <a:gd name="T3" fmla="*/ 331788 h 2539"/>
                <a:gd name="T4" fmla="*/ 387350 w 422"/>
                <a:gd name="T5" fmla="*/ 636588 h 2539"/>
                <a:gd name="T6" fmla="*/ 280988 w 422"/>
                <a:gd name="T7" fmla="*/ 928688 h 2539"/>
                <a:gd name="T8" fmla="*/ 195262 w 422"/>
                <a:gd name="T9" fmla="*/ 1203325 h 2539"/>
                <a:gd name="T10" fmla="*/ 125413 w 422"/>
                <a:gd name="T11" fmla="*/ 1465263 h 2539"/>
                <a:gd name="T12" fmla="*/ 73025 w 422"/>
                <a:gd name="T13" fmla="*/ 1714500 h 2539"/>
                <a:gd name="T14" fmla="*/ 33338 w 422"/>
                <a:gd name="T15" fmla="*/ 1955800 h 2539"/>
                <a:gd name="T16" fmla="*/ 12700 w 422"/>
                <a:gd name="T17" fmla="*/ 2190750 h 2539"/>
                <a:gd name="T18" fmla="*/ 0 w 422"/>
                <a:gd name="T19" fmla="*/ 2416175 h 2539"/>
                <a:gd name="T20" fmla="*/ 3175 w 422"/>
                <a:gd name="T21" fmla="*/ 2641600 h 2539"/>
                <a:gd name="T22" fmla="*/ 12700 w 422"/>
                <a:gd name="T23" fmla="*/ 2867025 h 2539"/>
                <a:gd name="T24" fmla="*/ 33338 w 422"/>
                <a:gd name="T25" fmla="*/ 3089275 h 2539"/>
                <a:gd name="T26" fmla="*/ 93662 w 422"/>
                <a:gd name="T27" fmla="*/ 3548063 h 2539"/>
                <a:gd name="T28" fmla="*/ 173037 w 422"/>
                <a:gd name="T29" fmla="*/ 4030663 h 2539"/>
                <a:gd name="T30" fmla="*/ 142875 w 422"/>
                <a:gd name="T31" fmla="*/ 3783013 h 2539"/>
                <a:gd name="T32" fmla="*/ 73025 w 422"/>
                <a:gd name="T33" fmla="*/ 3314701 h 2539"/>
                <a:gd name="T34" fmla="*/ 33338 w 422"/>
                <a:gd name="T35" fmla="*/ 2976562 h 2539"/>
                <a:gd name="T36" fmla="*/ 19050 w 422"/>
                <a:gd name="T37" fmla="*/ 2754313 h 2539"/>
                <a:gd name="T38" fmla="*/ 12700 w 422"/>
                <a:gd name="T39" fmla="*/ 2532063 h 2539"/>
                <a:gd name="T40" fmla="*/ 19050 w 422"/>
                <a:gd name="T41" fmla="*/ 2303463 h 2539"/>
                <a:gd name="T42" fmla="*/ 33338 w 422"/>
                <a:gd name="T43" fmla="*/ 2074863 h 2539"/>
                <a:gd name="T44" fmla="*/ 63500 w 422"/>
                <a:gd name="T45" fmla="*/ 1836738 h 2539"/>
                <a:gd name="T46" fmla="*/ 109538 w 422"/>
                <a:gd name="T47" fmla="*/ 1593850 h 2539"/>
                <a:gd name="T48" fmla="*/ 169862 w 422"/>
                <a:gd name="T49" fmla="*/ 1336675 h 2539"/>
                <a:gd name="T50" fmla="*/ 246063 w 422"/>
                <a:gd name="T51" fmla="*/ 1073150 h 2539"/>
                <a:gd name="T52" fmla="*/ 341312 w 422"/>
                <a:gd name="T53" fmla="*/ 788987 h 2539"/>
                <a:gd name="T54" fmla="*/ 457200 w 422"/>
                <a:gd name="T55" fmla="*/ 490538 h 2539"/>
                <a:gd name="T56" fmla="*/ 593725 w 422"/>
                <a:gd name="T57" fmla="*/ 176213 h 2539"/>
                <a:gd name="T58" fmla="*/ 663575 w 422"/>
                <a:gd name="T59" fmla="*/ 12700 h 2539"/>
                <a:gd name="T60" fmla="*/ 660400 w 422"/>
                <a:gd name="T61" fmla="*/ 0 h 2539"/>
                <a:gd name="T62" fmla="*/ 663575 w 422"/>
                <a:gd name="T63" fmla="*/ 0 h 253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2"/>
                <a:gd name="T97" fmla="*/ 0 h 2539"/>
                <a:gd name="T98" fmla="*/ 422 w 422"/>
                <a:gd name="T99" fmla="*/ 2539 h 253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2" h="2539">
                  <a:moveTo>
                    <a:pt x="418" y="0"/>
                  </a:moveTo>
                  <a:lnTo>
                    <a:pt x="415" y="4"/>
                  </a:lnTo>
                  <a:lnTo>
                    <a:pt x="367" y="108"/>
                  </a:lnTo>
                  <a:lnTo>
                    <a:pt x="322" y="209"/>
                  </a:lnTo>
                  <a:lnTo>
                    <a:pt x="280" y="307"/>
                  </a:lnTo>
                  <a:lnTo>
                    <a:pt x="244" y="401"/>
                  </a:lnTo>
                  <a:lnTo>
                    <a:pt x="207" y="495"/>
                  </a:lnTo>
                  <a:lnTo>
                    <a:pt x="177" y="585"/>
                  </a:lnTo>
                  <a:lnTo>
                    <a:pt x="148" y="672"/>
                  </a:lnTo>
                  <a:lnTo>
                    <a:pt x="123" y="758"/>
                  </a:lnTo>
                  <a:lnTo>
                    <a:pt x="100" y="841"/>
                  </a:lnTo>
                  <a:lnTo>
                    <a:pt x="79" y="923"/>
                  </a:lnTo>
                  <a:lnTo>
                    <a:pt x="61" y="1002"/>
                  </a:lnTo>
                  <a:lnTo>
                    <a:pt x="46" y="1080"/>
                  </a:lnTo>
                  <a:lnTo>
                    <a:pt x="33" y="1157"/>
                  </a:lnTo>
                  <a:lnTo>
                    <a:pt x="21" y="1232"/>
                  </a:lnTo>
                  <a:lnTo>
                    <a:pt x="13" y="1305"/>
                  </a:lnTo>
                  <a:lnTo>
                    <a:pt x="8" y="1380"/>
                  </a:lnTo>
                  <a:lnTo>
                    <a:pt x="4" y="1451"/>
                  </a:lnTo>
                  <a:lnTo>
                    <a:pt x="0" y="1522"/>
                  </a:lnTo>
                  <a:lnTo>
                    <a:pt x="0" y="1595"/>
                  </a:lnTo>
                  <a:lnTo>
                    <a:pt x="2" y="1664"/>
                  </a:lnTo>
                  <a:lnTo>
                    <a:pt x="4" y="1735"/>
                  </a:lnTo>
                  <a:lnTo>
                    <a:pt x="8" y="1806"/>
                  </a:lnTo>
                  <a:lnTo>
                    <a:pt x="13" y="1875"/>
                  </a:lnTo>
                  <a:lnTo>
                    <a:pt x="21" y="1946"/>
                  </a:lnTo>
                  <a:lnTo>
                    <a:pt x="38" y="2090"/>
                  </a:lnTo>
                  <a:lnTo>
                    <a:pt x="59" y="2235"/>
                  </a:lnTo>
                  <a:lnTo>
                    <a:pt x="83" y="2385"/>
                  </a:lnTo>
                  <a:lnTo>
                    <a:pt x="109" y="2539"/>
                  </a:lnTo>
                  <a:lnTo>
                    <a:pt x="117" y="2539"/>
                  </a:lnTo>
                  <a:lnTo>
                    <a:pt x="90" y="2383"/>
                  </a:lnTo>
                  <a:lnTo>
                    <a:pt x="67" y="2233"/>
                  </a:lnTo>
                  <a:lnTo>
                    <a:pt x="46" y="2088"/>
                  </a:lnTo>
                  <a:lnTo>
                    <a:pt x="29" y="1946"/>
                  </a:lnTo>
                  <a:lnTo>
                    <a:pt x="21" y="1875"/>
                  </a:lnTo>
                  <a:lnTo>
                    <a:pt x="15" y="1804"/>
                  </a:lnTo>
                  <a:lnTo>
                    <a:pt x="12" y="1735"/>
                  </a:lnTo>
                  <a:lnTo>
                    <a:pt x="10" y="1664"/>
                  </a:lnTo>
                  <a:lnTo>
                    <a:pt x="8" y="1595"/>
                  </a:lnTo>
                  <a:lnTo>
                    <a:pt x="10" y="1524"/>
                  </a:lnTo>
                  <a:lnTo>
                    <a:pt x="12" y="1451"/>
                  </a:lnTo>
                  <a:lnTo>
                    <a:pt x="15" y="1380"/>
                  </a:lnTo>
                  <a:lnTo>
                    <a:pt x="21" y="1307"/>
                  </a:lnTo>
                  <a:lnTo>
                    <a:pt x="31" y="1232"/>
                  </a:lnTo>
                  <a:lnTo>
                    <a:pt x="40" y="1157"/>
                  </a:lnTo>
                  <a:lnTo>
                    <a:pt x="54" y="1082"/>
                  </a:lnTo>
                  <a:lnTo>
                    <a:pt x="69" y="1004"/>
                  </a:lnTo>
                  <a:lnTo>
                    <a:pt x="86" y="925"/>
                  </a:lnTo>
                  <a:lnTo>
                    <a:pt x="107" y="842"/>
                  </a:lnTo>
                  <a:lnTo>
                    <a:pt x="131" y="760"/>
                  </a:lnTo>
                  <a:lnTo>
                    <a:pt x="155" y="676"/>
                  </a:lnTo>
                  <a:lnTo>
                    <a:pt x="184" y="587"/>
                  </a:lnTo>
                  <a:lnTo>
                    <a:pt x="215" y="497"/>
                  </a:lnTo>
                  <a:lnTo>
                    <a:pt x="250" y="405"/>
                  </a:lnTo>
                  <a:lnTo>
                    <a:pt x="288" y="309"/>
                  </a:lnTo>
                  <a:lnTo>
                    <a:pt x="330" y="211"/>
                  </a:lnTo>
                  <a:lnTo>
                    <a:pt x="374" y="111"/>
                  </a:lnTo>
                  <a:lnTo>
                    <a:pt x="422" y="6"/>
                  </a:lnTo>
                  <a:lnTo>
                    <a:pt x="418" y="8"/>
                  </a:lnTo>
                  <a:lnTo>
                    <a:pt x="418" y="0"/>
                  </a:lnTo>
                  <a:lnTo>
                    <a:pt x="416" y="0"/>
                  </a:lnTo>
                  <a:lnTo>
                    <a:pt x="415" y="4"/>
                  </a:lnTo>
                  <a:lnTo>
                    <a:pt x="418" y="0"/>
                  </a:lnTo>
                  <a:close/>
                </a:path>
              </a:pathLst>
            </a:custGeom>
            <a:solidFill>
              <a:srgbClr val="000000"/>
            </a:solidFill>
            <a:ln w="9525">
              <a:noFill/>
              <a:round/>
            </a:ln>
          </p:spPr>
          <p:txBody>
            <a:bodyPr/>
            <a:lstStyle/>
            <a:p>
              <a:endParaRPr lang="en-US"/>
            </a:p>
          </p:txBody>
        </p:sp>
        <p:sp>
          <p:nvSpPr>
            <p:cNvPr id="21818" name="Freeform 519"/>
            <p:cNvSpPr/>
            <p:nvPr/>
          </p:nvSpPr>
          <p:spPr bwMode="auto">
            <a:xfrm>
              <a:off x="2516012" y="5086332"/>
              <a:ext cx="2561166" cy="23813"/>
            </a:xfrm>
            <a:custGeom>
              <a:avLst/>
              <a:gdLst>
                <a:gd name="T0" fmla="*/ 2881312 w 1815"/>
                <a:gd name="T1" fmla="*/ 12700 h 15"/>
                <a:gd name="T2" fmla="*/ 2881312 w 1815"/>
                <a:gd name="T3" fmla="*/ 0 h 15"/>
                <a:gd name="T4" fmla="*/ 0 w 1815"/>
                <a:gd name="T5" fmla="*/ 0 h 15"/>
                <a:gd name="T6" fmla="*/ 0 w 1815"/>
                <a:gd name="T7" fmla="*/ 23813 h 15"/>
                <a:gd name="T8" fmla="*/ 2881312 w 1815"/>
                <a:gd name="T9" fmla="*/ 23813 h 15"/>
                <a:gd name="T10" fmla="*/ 2881312 w 1815"/>
                <a:gd name="T11" fmla="*/ 12700 h 15"/>
                <a:gd name="T12" fmla="*/ 0 60000 65536"/>
                <a:gd name="T13" fmla="*/ 0 60000 65536"/>
                <a:gd name="T14" fmla="*/ 0 60000 65536"/>
                <a:gd name="T15" fmla="*/ 0 60000 65536"/>
                <a:gd name="T16" fmla="*/ 0 60000 65536"/>
                <a:gd name="T17" fmla="*/ 0 60000 65536"/>
                <a:gd name="T18" fmla="*/ 0 w 1815"/>
                <a:gd name="T19" fmla="*/ 0 h 15"/>
                <a:gd name="T20" fmla="*/ 1815 w 181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815" h="15">
                  <a:moveTo>
                    <a:pt x="1815" y="8"/>
                  </a:moveTo>
                  <a:lnTo>
                    <a:pt x="1815" y="0"/>
                  </a:lnTo>
                  <a:lnTo>
                    <a:pt x="0" y="0"/>
                  </a:lnTo>
                  <a:lnTo>
                    <a:pt x="0" y="15"/>
                  </a:lnTo>
                  <a:lnTo>
                    <a:pt x="1815" y="15"/>
                  </a:lnTo>
                  <a:lnTo>
                    <a:pt x="1815" y="8"/>
                  </a:lnTo>
                  <a:close/>
                </a:path>
              </a:pathLst>
            </a:custGeom>
            <a:solidFill>
              <a:srgbClr val="FF9900"/>
            </a:solidFill>
            <a:ln w="9525">
              <a:noFill/>
              <a:round/>
            </a:ln>
          </p:spPr>
          <p:txBody>
            <a:bodyPr/>
            <a:lstStyle/>
            <a:p>
              <a:endParaRPr lang="en-US"/>
            </a:p>
          </p:txBody>
        </p:sp>
        <p:sp>
          <p:nvSpPr>
            <p:cNvPr id="21819" name="Freeform 520"/>
            <p:cNvSpPr/>
            <p:nvPr/>
          </p:nvSpPr>
          <p:spPr bwMode="auto">
            <a:xfrm>
              <a:off x="6184901" y="5086332"/>
              <a:ext cx="114300" cy="23813"/>
            </a:xfrm>
            <a:custGeom>
              <a:avLst/>
              <a:gdLst>
                <a:gd name="T0" fmla="*/ 0 w 81"/>
                <a:gd name="T1" fmla="*/ 12700 h 15"/>
                <a:gd name="T2" fmla="*/ 0 w 81"/>
                <a:gd name="T3" fmla="*/ 23813 h 15"/>
                <a:gd name="T4" fmla="*/ 128587 w 81"/>
                <a:gd name="T5" fmla="*/ 23813 h 15"/>
                <a:gd name="T6" fmla="*/ 128587 w 81"/>
                <a:gd name="T7" fmla="*/ 0 h 15"/>
                <a:gd name="T8" fmla="*/ 0 w 81"/>
                <a:gd name="T9" fmla="*/ 0 h 15"/>
                <a:gd name="T10" fmla="*/ 0 w 81"/>
                <a:gd name="T11" fmla="*/ 12700 h 15"/>
                <a:gd name="T12" fmla="*/ 0 60000 65536"/>
                <a:gd name="T13" fmla="*/ 0 60000 65536"/>
                <a:gd name="T14" fmla="*/ 0 60000 65536"/>
                <a:gd name="T15" fmla="*/ 0 60000 65536"/>
                <a:gd name="T16" fmla="*/ 0 60000 65536"/>
                <a:gd name="T17" fmla="*/ 0 60000 65536"/>
                <a:gd name="T18" fmla="*/ 0 w 81"/>
                <a:gd name="T19" fmla="*/ 0 h 15"/>
                <a:gd name="T20" fmla="*/ 81 w 81"/>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81" h="15">
                  <a:moveTo>
                    <a:pt x="0" y="8"/>
                  </a:moveTo>
                  <a:lnTo>
                    <a:pt x="0" y="15"/>
                  </a:lnTo>
                  <a:lnTo>
                    <a:pt x="81" y="15"/>
                  </a:lnTo>
                  <a:lnTo>
                    <a:pt x="81" y="0"/>
                  </a:lnTo>
                  <a:lnTo>
                    <a:pt x="0" y="0"/>
                  </a:lnTo>
                  <a:lnTo>
                    <a:pt x="0" y="8"/>
                  </a:lnTo>
                  <a:close/>
                </a:path>
              </a:pathLst>
            </a:custGeom>
            <a:solidFill>
              <a:srgbClr val="FF6600"/>
            </a:solidFill>
            <a:ln w="9525">
              <a:noFill/>
              <a:round/>
            </a:ln>
          </p:spPr>
          <p:txBody>
            <a:bodyPr/>
            <a:lstStyle/>
            <a:p>
              <a:endParaRPr lang="en-US"/>
            </a:p>
          </p:txBody>
        </p:sp>
        <p:sp>
          <p:nvSpPr>
            <p:cNvPr id="21820" name="Freeform 521"/>
            <p:cNvSpPr/>
            <p:nvPr/>
          </p:nvSpPr>
          <p:spPr bwMode="auto">
            <a:xfrm>
              <a:off x="5177367" y="5102207"/>
              <a:ext cx="1168400" cy="487363"/>
            </a:xfrm>
            <a:custGeom>
              <a:avLst/>
              <a:gdLst>
                <a:gd name="T0" fmla="*/ 1079500 w 828"/>
                <a:gd name="T1" fmla="*/ 0 h 307"/>
                <a:gd name="T2" fmla="*/ 1314450 w 828"/>
                <a:gd name="T3" fmla="*/ 487363 h 307"/>
                <a:gd name="T4" fmla="*/ 82550 w 828"/>
                <a:gd name="T5" fmla="*/ 487363 h 307"/>
                <a:gd name="T6" fmla="*/ 0 w 828"/>
                <a:gd name="T7" fmla="*/ 0 h 307"/>
                <a:gd name="T8" fmla="*/ 1079500 w 828"/>
                <a:gd name="T9" fmla="*/ 0 h 307"/>
                <a:gd name="T10" fmla="*/ 0 60000 65536"/>
                <a:gd name="T11" fmla="*/ 0 60000 65536"/>
                <a:gd name="T12" fmla="*/ 0 60000 65536"/>
                <a:gd name="T13" fmla="*/ 0 60000 65536"/>
                <a:gd name="T14" fmla="*/ 0 60000 65536"/>
                <a:gd name="T15" fmla="*/ 0 w 828"/>
                <a:gd name="T16" fmla="*/ 0 h 307"/>
                <a:gd name="T17" fmla="*/ 828 w 828"/>
                <a:gd name="T18" fmla="*/ 307 h 307"/>
              </a:gdLst>
              <a:ahLst/>
              <a:cxnLst>
                <a:cxn ang="T10">
                  <a:pos x="T0" y="T1"/>
                </a:cxn>
                <a:cxn ang="T11">
                  <a:pos x="T2" y="T3"/>
                </a:cxn>
                <a:cxn ang="T12">
                  <a:pos x="T4" y="T5"/>
                </a:cxn>
                <a:cxn ang="T13">
                  <a:pos x="T6" y="T7"/>
                </a:cxn>
                <a:cxn ang="T14">
                  <a:pos x="T8" y="T9"/>
                </a:cxn>
              </a:cxnLst>
              <a:rect l="T15" t="T16" r="T17" b="T18"/>
              <a:pathLst>
                <a:path w="828" h="307">
                  <a:moveTo>
                    <a:pt x="680" y="0"/>
                  </a:moveTo>
                  <a:lnTo>
                    <a:pt x="828" y="307"/>
                  </a:lnTo>
                  <a:lnTo>
                    <a:pt x="52" y="307"/>
                  </a:lnTo>
                  <a:lnTo>
                    <a:pt x="0" y="0"/>
                  </a:lnTo>
                  <a:lnTo>
                    <a:pt x="680" y="0"/>
                  </a:lnTo>
                  <a:close/>
                </a:path>
              </a:pathLst>
            </a:custGeom>
            <a:solidFill>
              <a:srgbClr val="0066FF"/>
            </a:solidFill>
            <a:ln w="9525">
              <a:noFill/>
              <a:round/>
            </a:ln>
          </p:spPr>
          <p:txBody>
            <a:bodyPr/>
            <a:lstStyle/>
            <a:p>
              <a:endParaRPr lang="en-US"/>
            </a:p>
          </p:txBody>
        </p:sp>
        <p:sp>
          <p:nvSpPr>
            <p:cNvPr id="21821" name="Freeform 522"/>
            <p:cNvSpPr/>
            <p:nvPr/>
          </p:nvSpPr>
          <p:spPr bwMode="auto">
            <a:xfrm>
              <a:off x="6131280" y="5099029"/>
              <a:ext cx="221544" cy="495300"/>
            </a:xfrm>
            <a:custGeom>
              <a:avLst/>
              <a:gdLst>
                <a:gd name="T0" fmla="*/ 241300 w 157"/>
                <a:gd name="T1" fmla="*/ 495300 h 312"/>
                <a:gd name="T2" fmla="*/ 246062 w 157"/>
                <a:gd name="T3" fmla="*/ 487363 h 312"/>
                <a:gd name="T4" fmla="*/ 12700 w 157"/>
                <a:gd name="T5" fmla="*/ 0 h 312"/>
                <a:gd name="T6" fmla="*/ 0 w 157"/>
                <a:gd name="T7" fmla="*/ 4762 h 312"/>
                <a:gd name="T8" fmla="*/ 234950 w 157"/>
                <a:gd name="T9" fmla="*/ 492125 h 312"/>
                <a:gd name="T10" fmla="*/ 241300 w 157"/>
                <a:gd name="T11" fmla="*/ 484188 h 312"/>
                <a:gd name="T12" fmla="*/ 241300 w 157"/>
                <a:gd name="T13" fmla="*/ 495300 h 312"/>
                <a:gd name="T14" fmla="*/ 249237 w 157"/>
                <a:gd name="T15" fmla="*/ 495300 h 312"/>
                <a:gd name="T16" fmla="*/ 246062 w 157"/>
                <a:gd name="T17" fmla="*/ 487363 h 312"/>
                <a:gd name="T18" fmla="*/ 241300 w 157"/>
                <a:gd name="T19" fmla="*/ 495300 h 3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7"/>
                <a:gd name="T31" fmla="*/ 0 h 312"/>
                <a:gd name="T32" fmla="*/ 157 w 157"/>
                <a:gd name="T33" fmla="*/ 312 h 3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7" h="312">
                  <a:moveTo>
                    <a:pt x="152" y="312"/>
                  </a:moveTo>
                  <a:lnTo>
                    <a:pt x="155" y="307"/>
                  </a:lnTo>
                  <a:lnTo>
                    <a:pt x="8" y="0"/>
                  </a:lnTo>
                  <a:lnTo>
                    <a:pt x="0" y="3"/>
                  </a:lnTo>
                  <a:lnTo>
                    <a:pt x="148" y="310"/>
                  </a:lnTo>
                  <a:lnTo>
                    <a:pt x="152" y="305"/>
                  </a:lnTo>
                  <a:lnTo>
                    <a:pt x="152" y="312"/>
                  </a:lnTo>
                  <a:lnTo>
                    <a:pt x="157" y="312"/>
                  </a:lnTo>
                  <a:lnTo>
                    <a:pt x="155" y="307"/>
                  </a:lnTo>
                  <a:lnTo>
                    <a:pt x="152" y="312"/>
                  </a:lnTo>
                  <a:close/>
                </a:path>
              </a:pathLst>
            </a:custGeom>
            <a:solidFill>
              <a:srgbClr val="000000"/>
            </a:solidFill>
            <a:ln w="9525">
              <a:noFill/>
              <a:round/>
            </a:ln>
          </p:spPr>
          <p:txBody>
            <a:bodyPr/>
            <a:lstStyle/>
            <a:p>
              <a:endParaRPr lang="en-US"/>
            </a:p>
          </p:txBody>
        </p:sp>
        <p:sp>
          <p:nvSpPr>
            <p:cNvPr id="21822" name="Freeform 523"/>
            <p:cNvSpPr/>
            <p:nvPr/>
          </p:nvSpPr>
          <p:spPr bwMode="auto">
            <a:xfrm>
              <a:off x="5245100" y="5583217"/>
              <a:ext cx="1100667" cy="11112"/>
            </a:xfrm>
            <a:custGeom>
              <a:avLst/>
              <a:gdLst>
                <a:gd name="T0" fmla="*/ 0 w 780"/>
                <a:gd name="T1" fmla="*/ 6350 h 7"/>
                <a:gd name="T2" fmla="*/ 6350 w 780"/>
                <a:gd name="T3" fmla="*/ 11112 h 7"/>
                <a:gd name="T4" fmla="*/ 1238250 w 780"/>
                <a:gd name="T5" fmla="*/ 11112 h 7"/>
                <a:gd name="T6" fmla="*/ 1238250 w 780"/>
                <a:gd name="T7" fmla="*/ 0 h 7"/>
                <a:gd name="T8" fmla="*/ 6350 w 780"/>
                <a:gd name="T9" fmla="*/ 0 h 7"/>
                <a:gd name="T10" fmla="*/ 12700 w 780"/>
                <a:gd name="T11" fmla="*/ 6350 h 7"/>
                <a:gd name="T12" fmla="*/ 0 w 780"/>
                <a:gd name="T13" fmla="*/ 6350 h 7"/>
                <a:gd name="T14" fmla="*/ 0 w 780"/>
                <a:gd name="T15" fmla="*/ 11112 h 7"/>
                <a:gd name="T16" fmla="*/ 6350 w 780"/>
                <a:gd name="T17" fmla="*/ 11112 h 7"/>
                <a:gd name="T18" fmla="*/ 0 w 780"/>
                <a:gd name="T19" fmla="*/ 6350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80"/>
                <a:gd name="T31" fmla="*/ 0 h 7"/>
                <a:gd name="T32" fmla="*/ 780 w 780"/>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80" h="7">
                  <a:moveTo>
                    <a:pt x="0" y="4"/>
                  </a:moveTo>
                  <a:lnTo>
                    <a:pt x="4" y="7"/>
                  </a:lnTo>
                  <a:lnTo>
                    <a:pt x="780" y="7"/>
                  </a:lnTo>
                  <a:lnTo>
                    <a:pt x="780" y="0"/>
                  </a:lnTo>
                  <a:lnTo>
                    <a:pt x="4" y="0"/>
                  </a:lnTo>
                  <a:lnTo>
                    <a:pt x="8" y="4"/>
                  </a:lnTo>
                  <a:lnTo>
                    <a:pt x="0" y="4"/>
                  </a:lnTo>
                  <a:lnTo>
                    <a:pt x="0" y="7"/>
                  </a:lnTo>
                  <a:lnTo>
                    <a:pt x="4" y="7"/>
                  </a:lnTo>
                  <a:lnTo>
                    <a:pt x="0" y="4"/>
                  </a:lnTo>
                  <a:close/>
                </a:path>
              </a:pathLst>
            </a:custGeom>
            <a:solidFill>
              <a:srgbClr val="000000"/>
            </a:solidFill>
            <a:ln w="9525">
              <a:noFill/>
              <a:round/>
            </a:ln>
          </p:spPr>
          <p:txBody>
            <a:bodyPr/>
            <a:lstStyle/>
            <a:p>
              <a:endParaRPr lang="en-US"/>
            </a:p>
          </p:txBody>
        </p:sp>
        <p:sp>
          <p:nvSpPr>
            <p:cNvPr id="21823" name="Freeform 524"/>
            <p:cNvSpPr/>
            <p:nvPr/>
          </p:nvSpPr>
          <p:spPr bwMode="auto">
            <a:xfrm>
              <a:off x="5173135" y="5095857"/>
              <a:ext cx="83256" cy="493713"/>
            </a:xfrm>
            <a:custGeom>
              <a:avLst/>
              <a:gdLst>
                <a:gd name="T0" fmla="*/ 4763 w 59"/>
                <a:gd name="T1" fmla="*/ 0 h 311"/>
                <a:gd name="T2" fmla="*/ 0 w 59"/>
                <a:gd name="T3" fmla="*/ 6350 h 311"/>
                <a:gd name="T4" fmla="*/ 80963 w 59"/>
                <a:gd name="T5" fmla="*/ 493713 h 311"/>
                <a:gd name="T6" fmla="*/ 93663 w 59"/>
                <a:gd name="T7" fmla="*/ 493713 h 311"/>
                <a:gd name="T8" fmla="*/ 11113 w 59"/>
                <a:gd name="T9" fmla="*/ 3175 h 311"/>
                <a:gd name="T10" fmla="*/ 4763 w 59"/>
                <a:gd name="T11" fmla="*/ 11113 h 311"/>
                <a:gd name="T12" fmla="*/ 4763 w 59"/>
                <a:gd name="T13" fmla="*/ 0 h 311"/>
                <a:gd name="T14" fmla="*/ 0 w 59"/>
                <a:gd name="T15" fmla="*/ 0 h 311"/>
                <a:gd name="T16" fmla="*/ 0 w 59"/>
                <a:gd name="T17" fmla="*/ 6350 h 311"/>
                <a:gd name="T18" fmla="*/ 4763 w 59"/>
                <a:gd name="T19" fmla="*/ 0 h 3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9"/>
                <a:gd name="T31" fmla="*/ 0 h 311"/>
                <a:gd name="T32" fmla="*/ 59 w 59"/>
                <a:gd name="T33" fmla="*/ 311 h 3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9" h="311">
                  <a:moveTo>
                    <a:pt x="3" y="0"/>
                  </a:moveTo>
                  <a:lnTo>
                    <a:pt x="0" y="4"/>
                  </a:lnTo>
                  <a:lnTo>
                    <a:pt x="51" y="311"/>
                  </a:lnTo>
                  <a:lnTo>
                    <a:pt x="59" y="311"/>
                  </a:lnTo>
                  <a:lnTo>
                    <a:pt x="7" y="2"/>
                  </a:lnTo>
                  <a:lnTo>
                    <a:pt x="3" y="7"/>
                  </a:lnTo>
                  <a:lnTo>
                    <a:pt x="3" y="0"/>
                  </a:lnTo>
                  <a:lnTo>
                    <a:pt x="0" y="0"/>
                  </a:lnTo>
                  <a:lnTo>
                    <a:pt x="0" y="4"/>
                  </a:lnTo>
                  <a:lnTo>
                    <a:pt x="3" y="0"/>
                  </a:lnTo>
                  <a:close/>
                </a:path>
              </a:pathLst>
            </a:custGeom>
            <a:solidFill>
              <a:srgbClr val="000000"/>
            </a:solidFill>
            <a:ln w="9525">
              <a:noFill/>
              <a:round/>
            </a:ln>
          </p:spPr>
          <p:txBody>
            <a:bodyPr/>
            <a:lstStyle/>
            <a:p>
              <a:endParaRPr lang="en-US"/>
            </a:p>
          </p:txBody>
        </p:sp>
        <p:sp>
          <p:nvSpPr>
            <p:cNvPr id="21824" name="Freeform 525"/>
            <p:cNvSpPr/>
            <p:nvPr/>
          </p:nvSpPr>
          <p:spPr bwMode="auto">
            <a:xfrm>
              <a:off x="5177367" y="5095857"/>
              <a:ext cx="965200" cy="11113"/>
            </a:xfrm>
            <a:custGeom>
              <a:avLst/>
              <a:gdLst>
                <a:gd name="T0" fmla="*/ 1085850 w 684"/>
                <a:gd name="T1" fmla="*/ 3175 h 7"/>
                <a:gd name="T2" fmla="*/ 1079500 w 684"/>
                <a:gd name="T3" fmla="*/ 0 h 7"/>
                <a:gd name="T4" fmla="*/ 0 w 684"/>
                <a:gd name="T5" fmla="*/ 0 h 7"/>
                <a:gd name="T6" fmla="*/ 0 w 684"/>
                <a:gd name="T7" fmla="*/ 11113 h 7"/>
                <a:gd name="T8" fmla="*/ 1079500 w 684"/>
                <a:gd name="T9" fmla="*/ 11113 h 7"/>
                <a:gd name="T10" fmla="*/ 1073150 w 684"/>
                <a:gd name="T11" fmla="*/ 7938 h 7"/>
                <a:gd name="T12" fmla="*/ 1085850 w 684"/>
                <a:gd name="T13" fmla="*/ 3175 h 7"/>
                <a:gd name="T14" fmla="*/ 1082675 w 684"/>
                <a:gd name="T15" fmla="*/ 0 h 7"/>
                <a:gd name="T16" fmla="*/ 1079500 w 684"/>
                <a:gd name="T17" fmla="*/ 0 h 7"/>
                <a:gd name="T18" fmla="*/ 1085850 w 684"/>
                <a:gd name="T19" fmla="*/ 3175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84"/>
                <a:gd name="T31" fmla="*/ 0 h 7"/>
                <a:gd name="T32" fmla="*/ 684 w 684"/>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84" h="7">
                  <a:moveTo>
                    <a:pt x="684" y="2"/>
                  </a:moveTo>
                  <a:lnTo>
                    <a:pt x="680" y="0"/>
                  </a:lnTo>
                  <a:lnTo>
                    <a:pt x="0" y="0"/>
                  </a:lnTo>
                  <a:lnTo>
                    <a:pt x="0" y="7"/>
                  </a:lnTo>
                  <a:lnTo>
                    <a:pt x="680" y="7"/>
                  </a:lnTo>
                  <a:lnTo>
                    <a:pt x="676" y="5"/>
                  </a:lnTo>
                  <a:lnTo>
                    <a:pt x="684" y="2"/>
                  </a:lnTo>
                  <a:lnTo>
                    <a:pt x="682" y="0"/>
                  </a:lnTo>
                  <a:lnTo>
                    <a:pt x="680" y="0"/>
                  </a:lnTo>
                  <a:lnTo>
                    <a:pt x="684" y="2"/>
                  </a:lnTo>
                  <a:close/>
                </a:path>
              </a:pathLst>
            </a:custGeom>
            <a:solidFill>
              <a:srgbClr val="000000"/>
            </a:solidFill>
            <a:ln w="9525">
              <a:noFill/>
              <a:round/>
            </a:ln>
          </p:spPr>
          <p:txBody>
            <a:bodyPr/>
            <a:lstStyle/>
            <a:p>
              <a:endParaRPr lang="en-US"/>
            </a:p>
          </p:txBody>
        </p:sp>
        <p:sp>
          <p:nvSpPr>
            <p:cNvPr id="21826" name="Freeform 527"/>
            <p:cNvSpPr/>
            <p:nvPr/>
          </p:nvSpPr>
          <p:spPr bwMode="auto">
            <a:xfrm>
              <a:off x="1944511" y="5092682"/>
              <a:ext cx="581378" cy="423863"/>
            </a:xfrm>
            <a:custGeom>
              <a:avLst/>
              <a:gdLst>
                <a:gd name="T0" fmla="*/ 584200 w 412"/>
                <a:gd name="T1" fmla="*/ 0 h 267"/>
                <a:gd name="T2" fmla="*/ 587375 w 412"/>
                <a:gd name="T3" fmla="*/ 30163 h 267"/>
                <a:gd name="T4" fmla="*/ 593725 w 412"/>
                <a:gd name="T5" fmla="*/ 69850 h 267"/>
                <a:gd name="T6" fmla="*/ 603250 w 412"/>
                <a:gd name="T7" fmla="*/ 122238 h 267"/>
                <a:gd name="T8" fmla="*/ 612775 w 412"/>
                <a:gd name="T9" fmla="*/ 179388 h 267"/>
                <a:gd name="T10" fmla="*/ 620713 w 412"/>
                <a:gd name="T11" fmla="*/ 239713 h 267"/>
                <a:gd name="T12" fmla="*/ 630238 w 412"/>
                <a:gd name="T13" fmla="*/ 304800 h 267"/>
                <a:gd name="T14" fmla="*/ 642938 w 412"/>
                <a:gd name="T15" fmla="*/ 365125 h 267"/>
                <a:gd name="T16" fmla="*/ 654050 w 412"/>
                <a:gd name="T17" fmla="*/ 423863 h 267"/>
                <a:gd name="T18" fmla="*/ 587375 w 412"/>
                <a:gd name="T19" fmla="*/ 423863 h 267"/>
                <a:gd name="T20" fmla="*/ 523875 w 412"/>
                <a:gd name="T21" fmla="*/ 423863 h 267"/>
                <a:gd name="T22" fmla="*/ 460375 w 412"/>
                <a:gd name="T23" fmla="*/ 423863 h 267"/>
                <a:gd name="T24" fmla="*/ 398462 w 412"/>
                <a:gd name="T25" fmla="*/ 423863 h 267"/>
                <a:gd name="T26" fmla="*/ 334962 w 412"/>
                <a:gd name="T27" fmla="*/ 423863 h 267"/>
                <a:gd name="T28" fmla="*/ 273050 w 412"/>
                <a:gd name="T29" fmla="*/ 423863 h 267"/>
                <a:gd name="T30" fmla="*/ 206375 w 412"/>
                <a:gd name="T31" fmla="*/ 423863 h 267"/>
                <a:gd name="T32" fmla="*/ 139700 w 412"/>
                <a:gd name="T33" fmla="*/ 423863 h 267"/>
                <a:gd name="T34" fmla="*/ 0 w 412"/>
                <a:gd name="T35" fmla="*/ 0 h 267"/>
                <a:gd name="T36" fmla="*/ 584200 w 412"/>
                <a:gd name="T37" fmla="*/ 0 h 26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12"/>
                <a:gd name="T58" fmla="*/ 0 h 267"/>
                <a:gd name="T59" fmla="*/ 412 w 412"/>
                <a:gd name="T60" fmla="*/ 267 h 26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12" h="267">
                  <a:moveTo>
                    <a:pt x="368" y="0"/>
                  </a:moveTo>
                  <a:lnTo>
                    <a:pt x="370" y="19"/>
                  </a:lnTo>
                  <a:lnTo>
                    <a:pt x="374" y="44"/>
                  </a:lnTo>
                  <a:lnTo>
                    <a:pt x="380" y="77"/>
                  </a:lnTo>
                  <a:lnTo>
                    <a:pt x="386" y="113"/>
                  </a:lnTo>
                  <a:lnTo>
                    <a:pt x="391" y="151"/>
                  </a:lnTo>
                  <a:lnTo>
                    <a:pt x="397" y="192"/>
                  </a:lnTo>
                  <a:lnTo>
                    <a:pt x="405" y="230"/>
                  </a:lnTo>
                  <a:lnTo>
                    <a:pt x="412" y="267"/>
                  </a:lnTo>
                  <a:lnTo>
                    <a:pt x="370" y="267"/>
                  </a:lnTo>
                  <a:lnTo>
                    <a:pt x="330" y="267"/>
                  </a:lnTo>
                  <a:lnTo>
                    <a:pt x="290" y="267"/>
                  </a:lnTo>
                  <a:lnTo>
                    <a:pt x="251" y="267"/>
                  </a:lnTo>
                  <a:lnTo>
                    <a:pt x="211" y="267"/>
                  </a:lnTo>
                  <a:lnTo>
                    <a:pt x="172" y="267"/>
                  </a:lnTo>
                  <a:lnTo>
                    <a:pt x="130" y="267"/>
                  </a:lnTo>
                  <a:lnTo>
                    <a:pt x="88" y="267"/>
                  </a:lnTo>
                  <a:lnTo>
                    <a:pt x="0" y="0"/>
                  </a:lnTo>
                  <a:lnTo>
                    <a:pt x="368" y="0"/>
                  </a:lnTo>
                  <a:close/>
                </a:path>
              </a:pathLst>
            </a:custGeom>
            <a:solidFill>
              <a:srgbClr val="0066FF"/>
            </a:solidFill>
            <a:ln w="9525">
              <a:noFill/>
              <a:round/>
            </a:ln>
          </p:spPr>
          <p:txBody>
            <a:bodyPr/>
            <a:lstStyle/>
            <a:p>
              <a:endParaRPr lang="en-US"/>
            </a:p>
          </p:txBody>
        </p:sp>
        <p:sp>
          <p:nvSpPr>
            <p:cNvPr id="21827" name="Freeform 528"/>
            <p:cNvSpPr/>
            <p:nvPr/>
          </p:nvSpPr>
          <p:spPr bwMode="auto">
            <a:xfrm>
              <a:off x="1944511" y="5092682"/>
              <a:ext cx="581378" cy="423863"/>
            </a:xfrm>
            <a:custGeom>
              <a:avLst/>
              <a:gdLst>
                <a:gd name="T0" fmla="*/ 584200 w 412"/>
                <a:gd name="T1" fmla="*/ 0 h 267"/>
                <a:gd name="T2" fmla="*/ 587375 w 412"/>
                <a:gd name="T3" fmla="*/ 30163 h 267"/>
                <a:gd name="T4" fmla="*/ 593725 w 412"/>
                <a:gd name="T5" fmla="*/ 69850 h 267"/>
                <a:gd name="T6" fmla="*/ 603250 w 412"/>
                <a:gd name="T7" fmla="*/ 122238 h 267"/>
                <a:gd name="T8" fmla="*/ 612775 w 412"/>
                <a:gd name="T9" fmla="*/ 179388 h 267"/>
                <a:gd name="T10" fmla="*/ 620713 w 412"/>
                <a:gd name="T11" fmla="*/ 239713 h 267"/>
                <a:gd name="T12" fmla="*/ 630238 w 412"/>
                <a:gd name="T13" fmla="*/ 304800 h 267"/>
                <a:gd name="T14" fmla="*/ 642938 w 412"/>
                <a:gd name="T15" fmla="*/ 365125 h 267"/>
                <a:gd name="T16" fmla="*/ 654050 w 412"/>
                <a:gd name="T17" fmla="*/ 423863 h 267"/>
                <a:gd name="T18" fmla="*/ 587375 w 412"/>
                <a:gd name="T19" fmla="*/ 423863 h 267"/>
                <a:gd name="T20" fmla="*/ 523875 w 412"/>
                <a:gd name="T21" fmla="*/ 423863 h 267"/>
                <a:gd name="T22" fmla="*/ 460375 w 412"/>
                <a:gd name="T23" fmla="*/ 423863 h 267"/>
                <a:gd name="T24" fmla="*/ 398462 w 412"/>
                <a:gd name="T25" fmla="*/ 423863 h 267"/>
                <a:gd name="T26" fmla="*/ 334962 w 412"/>
                <a:gd name="T27" fmla="*/ 423863 h 267"/>
                <a:gd name="T28" fmla="*/ 273050 w 412"/>
                <a:gd name="T29" fmla="*/ 423863 h 267"/>
                <a:gd name="T30" fmla="*/ 206375 w 412"/>
                <a:gd name="T31" fmla="*/ 423863 h 267"/>
                <a:gd name="T32" fmla="*/ 139700 w 412"/>
                <a:gd name="T33" fmla="*/ 423863 h 267"/>
                <a:gd name="T34" fmla="*/ 0 w 412"/>
                <a:gd name="T35" fmla="*/ 0 h 267"/>
                <a:gd name="T36" fmla="*/ 584200 w 412"/>
                <a:gd name="T37" fmla="*/ 0 h 26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12"/>
                <a:gd name="T58" fmla="*/ 0 h 267"/>
                <a:gd name="T59" fmla="*/ 412 w 412"/>
                <a:gd name="T60" fmla="*/ 267 h 26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12" h="267">
                  <a:moveTo>
                    <a:pt x="368" y="0"/>
                  </a:moveTo>
                  <a:lnTo>
                    <a:pt x="370" y="19"/>
                  </a:lnTo>
                  <a:lnTo>
                    <a:pt x="374" y="44"/>
                  </a:lnTo>
                  <a:lnTo>
                    <a:pt x="380" y="77"/>
                  </a:lnTo>
                  <a:lnTo>
                    <a:pt x="386" y="113"/>
                  </a:lnTo>
                  <a:lnTo>
                    <a:pt x="391" y="151"/>
                  </a:lnTo>
                  <a:lnTo>
                    <a:pt x="397" y="192"/>
                  </a:lnTo>
                  <a:lnTo>
                    <a:pt x="405" y="230"/>
                  </a:lnTo>
                  <a:lnTo>
                    <a:pt x="412" y="267"/>
                  </a:lnTo>
                  <a:lnTo>
                    <a:pt x="370" y="267"/>
                  </a:lnTo>
                  <a:lnTo>
                    <a:pt x="330" y="267"/>
                  </a:lnTo>
                  <a:lnTo>
                    <a:pt x="290" y="267"/>
                  </a:lnTo>
                  <a:lnTo>
                    <a:pt x="251" y="267"/>
                  </a:lnTo>
                  <a:lnTo>
                    <a:pt x="211" y="267"/>
                  </a:lnTo>
                  <a:lnTo>
                    <a:pt x="172" y="267"/>
                  </a:lnTo>
                  <a:lnTo>
                    <a:pt x="130" y="267"/>
                  </a:lnTo>
                  <a:lnTo>
                    <a:pt x="88" y="267"/>
                  </a:lnTo>
                  <a:lnTo>
                    <a:pt x="0" y="0"/>
                  </a:lnTo>
                  <a:lnTo>
                    <a:pt x="368" y="0"/>
                  </a:lnTo>
                </a:path>
              </a:pathLst>
            </a:custGeom>
            <a:noFill/>
            <a:ln w="3175">
              <a:solidFill>
                <a:srgbClr val="000000"/>
              </a:solidFill>
              <a:round/>
            </a:ln>
          </p:spPr>
          <p:txBody>
            <a:bodyPr/>
            <a:lstStyle/>
            <a:p>
              <a:endParaRPr lang="en-US"/>
            </a:p>
          </p:txBody>
        </p:sp>
        <p:grpSp>
          <p:nvGrpSpPr>
            <p:cNvPr id="3" name="Group 2"/>
            <p:cNvGrpSpPr/>
            <p:nvPr/>
          </p:nvGrpSpPr>
          <p:grpSpPr>
            <a:xfrm>
              <a:off x="1718733" y="1471592"/>
              <a:ext cx="5550324" cy="4122740"/>
              <a:chOff x="1718733" y="1471592"/>
              <a:chExt cx="5550324" cy="4122740"/>
            </a:xfrm>
          </p:grpSpPr>
          <p:grpSp>
            <p:nvGrpSpPr>
              <p:cNvPr id="4" name="Group 209"/>
              <p:cNvGrpSpPr/>
              <p:nvPr/>
            </p:nvGrpSpPr>
            <p:grpSpPr bwMode="auto">
              <a:xfrm>
                <a:off x="1718733" y="1471592"/>
                <a:ext cx="859367" cy="4044950"/>
                <a:chOff x="1672" y="688"/>
                <a:chExt cx="609" cy="2548"/>
              </a:xfrm>
            </p:grpSpPr>
            <p:sp>
              <p:nvSpPr>
                <p:cNvPr id="21830" name="Freeform 9"/>
                <p:cNvSpPr>
                  <a:spLocks noEditPoints="1"/>
                </p:cNvSpPr>
                <p:nvPr/>
              </p:nvSpPr>
              <p:spPr bwMode="auto">
                <a:xfrm>
                  <a:off x="2235" y="688"/>
                  <a:ext cx="46" cy="2548"/>
                </a:xfrm>
                <a:custGeom>
                  <a:avLst/>
                  <a:gdLst>
                    <a:gd name="T0" fmla="*/ 44 w 46"/>
                    <a:gd name="T1" fmla="*/ 9 h 2548"/>
                    <a:gd name="T2" fmla="*/ 36 w 46"/>
                    <a:gd name="T3" fmla="*/ 7 h 2548"/>
                    <a:gd name="T4" fmla="*/ 36 w 46"/>
                    <a:gd name="T5" fmla="*/ 7 h 2548"/>
                    <a:gd name="T6" fmla="*/ 38 w 46"/>
                    <a:gd name="T7" fmla="*/ 5 h 2548"/>
                    <a:gd name="T8" fmla="*/ 40 w 46"/>
                    <a:gd name="T9" fmla="*/ 5 h 2548"/>
                    <a:gd name="T10" fmla="*/ 40 w 46"/>
                    <a:gd name="T11" fmla="*/ 3 h 2548"/>
                    <a:gd name="T12" fmla="*/ 42 w 46"/>
                    <a:gd name="T13" fmla="*/ 3 h 2548"/>
                    <a:gd name="T14" fmla="*/ 44 w 46"/>
                    <a:gd name="T15" fmla="*/ 1 h 2548"/>
                    <a:gd name="T16" fmla="*/ 44 w 46"/>
                    <a:gd name="T17" fmla="*/ 1 h 2548"/>
                    <a:gd name="T18" fmla="*/ 46 w 46"/>
                    <a:gd name="T19" fmla="*/ 0 h 2548"/>
                    <a:gd name="T20" fmla="*/ 46 w 46"/>
                    <a:gd name="T21" fmla="*/ 1 h 2548"/>
                    <a:gd name="T22" fmla="*/ 46 w 46"/>
                    <a:gd name="T23" fmla="*/ 1 h 2548"/>
                    <a:gd name="T24" fmla="*/ 46 w 46"/>
                    <a:gd name="T25" fmla="*/ 3 h 2548"/>
                    <a:gd name="T26" fmla="*/ 44 w 46"/>
                    <a:gd name="T27" fmla="*/ 5 h 2548"/>
                    <a:gd name="T28" fmla="*/ 44 w 46"/>
                    <a:gd name="T29" fmla="*/ 5 h 2548"/>
                    <a:gd name="T30" fmla="*/ 44 w 46"/>
                    <a:gd name="T31" fmla="*/ 7 h 2548"/>
                    <a:gd name="T32" fmla="*/ 44 w 46"/>
                    <a:gd name="T33" fmla="*/ 9 h 2548"/>
                    <a:gd name="T34" fmla="*/ 44 w 46"/>
                    <a:gd name="T35" fmla="*/ 9 h 2548"/>
                    <a:gd name="T36" fmla="*/ 0 w 46"/>
                    <a:gd name="T37" fmla="*/ 2548 h 2548"/>
                    <a:gd name="T38" fmla="*/ 9 w 46"/>
                    <a:gd name="T39" fmla="*/ 2546 h 2548"/>
                    <a:gd name="T40" fmla="*/ 9 w 46"/>
                    <a:gd name="T41" fmla="*/ 2546 h 2548"/>
                    <a:gd name="T42" fmla="*/ 9 w 46"/>
                    <a:gd name="T43" fmla="*/ 2546 h 2548"/>
                    <a:gd name="T44" fmla="*/ 9 w 46"/>
                    <a:gd name="T45" fmla="*/ 2548 h 2548"/>
                    <a:gd name="T46" fmla="*/ 9 w 46"/>
                    <a:gd name="T47" fmla="*/ 2548 h 2548"/>
                    <a:gd name="T48" fmla="*/ 9 w 46"/>
                    <a:gd name="T49" fmla="*/ 2548 h 2548"/>
                    <a:gd name="T50" fmla="*/ 9 w 46"/>
                    <a:gd name="T51" fmla="*/ 2548 h 2548"/>
                    <a:gd name="T52" fmla="*/ 9 w 46"/>
                    <a:gd name="T53" fmla="*/ 2548 h 2548"/>
                    <a:gd name="T54" fmla="*/ 9 w 46"/>
                    <a:gd name="T55" fmla="*/ 2548 h 2548"/>
                    <a:gd name="T56" fmla="*/ 7 w 46"/>
                    <a:gd name="T57" fmla="*/ 2548 h 2548"/>
                    <a:gd name="T58" fmla="*/ 7 w 46"/>
                    <a:gd name="T59" fmla="*/ 2548 h 2548"/>
                    <a:gd name="T60" fmla="*/ 6 w 46"/>
                    <a:gd name="T61" fmla="*/ 2548 h 2548"/>
                    <a:gd name="T62" fmla="*/ 6 w 46"/>
                    <a:gd name="T63" fmla="*/ 2548 h 2548"/>
                    <a:gd name="T64" fmla="*/ 4 w 46"/>
                    <a:gd name="T65" fmla="*/ 2548 h 2548"/>
                    <a:gd name="T66" fmla="*/ 4 w 46"/>
                    <a:gd name="T67" fmla="*/ 2548 h 2548"/>
                    <a:gd name="T68" fmla="*/ 2 w 46"/>
                    <a:gd name="T69" fmla="*/ 2548 h 2548"/>
                    <a:gd name="T70" fmla="*/ 0 w 46"/>
                    <a:gd name="T71" fmla="*/ 2548 h 254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6"/>
                    <a:gd name="T109" fmla="*/ 0 h 2548"/>
                    <a:gd name="T110" fmla="*/ 46 w 46"/>
                    <a:gd name="T111" fmla="*/ 2548 h 254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6" h="2548">
                      <a:moveTo>
                        <a:pt x="44" y="9"/>
                      </a:moveTo>
                      <a:lnTo>
                        <a:pt x="36" y="7"/>
                      </a:lnTo>
                      <a:lnTo>
                        <a:pt x="38" y="5"/>
                      </a:lnTo>
                      <a:lnTo>
                        <a:pt x="40" y="5"/>
                      </a:lnTo>
                      <a:lnTo>
                        <a:pt x="40" y="3"/>
                      </a:lnTo>
                      <a:lnTo>
                        <a:pt x="42" y="3"/>
                      </a:lnTo>
                      <a:lnTo>
                        <a:pt x="44" y="1"/>
                      </a:lnTo>
                      <a:lnTo>
                        <a:pt x="46" y="0"/>
                      </a:lnTo>
                      <a:lnTo>
                        <a:pt x="46" y="1"/>
                      </a:lnTo>
                      <a:lnTo>
                        <a:pt x="46" y="3"/>
                      </a:lnTo>
                      <a:lnTo>
                        <a:pt x="44" y="5"/>
                      </a:lnTo>
                      <a:lnTo>
                        <a:pt x="44" y="7"/>
                      </a:lnTo>
                      <a:lnTo>
                        <a:pt x="44" y="9"/>
                      </a:lnTo>
                      <a:close/>
                      <a:moveTo>
                        <a:pt x="0" y="2548"/>
                      </a:moveTo>
                      <a:lnTo>
                        <a:pt x="9" y="2546"/>
                      </a:lnTo>
                      <a:lnTo>
                        <a:pt x="9" y="2548"/>
                      </a:lnTo>
                      <a:lnTo>
                        <a:pt x="7" y="2548"/>
                      </a:lnTo>
                      <a:lnTo>
                        <a:pt x="6" y="2548"/>
                      </a:lnTo>
                      <a:lnTo>
                        <a:pt x="4" y="2548"/>
                      </a:lnTo>
                      <a:lnTo>
                        <a:pt x="2" y="2548"/>
                      </a:lnTo>
                      <a:lnTo>
                        <a:pt x="0" y="2548"/>
                      </a:lnTo>
                      <a:close/>
                    </a:path>
                  </a:pathLst>
                </a:custGeom>
                <a:solidFill>
                  <a:srgbClr val="0099FF"/>
                </a:solidFill>
                <a:ln w="9525">
                  <a:noFill/>
                  <a:round/>
                </a:ln>
              </p:spPr>
              <p:txBody>
                <a:bodyPr/>
                <a:lstStyle/>
                <a:p>
                  <a:endParaRPr lang="en-US"/>
                </a:p>
              </p:txBody>
            </p:sp>
            <p:sp>
              <p:nvSpPr>
                <p:cNvPr id="21831" name="Freeform 10"/>
                <p:cNvSpPr>
                  <a:spLocks noEditPoints="1"/>
                </p:cNvSpPr>
                <p:nvPr/>
              </p:nvSpPr>
              <p:spPr bwMode="auto">
                <a:xfrm>
                  <a:off x="2210" y="691"/>
                  <a:ext cx="69" cy="2545"/>
                </a:xfrm>
                <a:custGeom>
                  <a:avLst/>
                  <a:gdLst>
                    <a:gd name="T0" fmla="*/ 69 w 69"/>
                    <a:gd name="T1" fmla="*/ 2 h 2545"/>
                    <a:gd name="T2" fmla="*/ 65 w 69"/>
                    <a:gd name="T3" fmla="*/ 0 h 2545"/>
                    <a:gd name="T4" fmla="*/ 65 w 69"/>
                    <a:gd name="T5" fmla="*/ 2 h 2545"/>
                    <a:gd name="T6" fmla="*/ 63 w 69"/>
                    <a:gd name="T7" fmla="*/ 2 h 2545"/>
                    <a:gd name="T8" fmla="*/ 61 w 69"/>
                    <a:gd name="T9" fmla="*/ 4 h 2545"/>
                    <a:gd name="T10" fmla="*/ 61 w 69"/>
                    <a:gd name="T11" fmla="*/ 4 h 2545"/>
                    <a:gd name="T12" fmla="*/ 59 w 69"/>
                    <a:gd name="T13" fmla="*/ 6 h 2545"/>
                    <a:gd name="T14" fmla="*/ 57 w 69"/>
                    <a:gd name="T15" fmla="*/ 6 h 2545"/>
                    <a:gd name="T16" fmla="*/ 57 w 69"/>
                    <a:gd name="T17" fmla="*/ 8 h 2545"/>
                    <a:gd name="T18" fmla="*/ 56 w 69"/>
                    <a:gd name="T19" fmla="*/ 8 h 2545"/>
                    <a:gd name="T20" fmla="*/ 69 w 69"/>
                    <a:gd name="T21" fmla="*/ 12 h 2545"/>
                    <a:gd name="T22" fmla="*/ 69 w 69"/>
                    <a:gd name="T23" fmla="*/ 10 h 2545"/>
                    <a:gd name="T24" fmla="*/ 69 w 69"/>
                    <a:gd name="T25" fmla="*/ 10 h 2545"/>
                    <a:gd name="T26" fmla="*/ 69 w 69"/>
                    <a:gd name="T27" fmla="*/ 8 h 2545"/>
                    <a:gd name="T28" fmla="*/ 69 w 69"/>
                    <a:gd name="T29" fmla="*/ 6 h 2545"/>
                    <a:gd name="T30" fmla="*/ 69 w 69"/>
                    <a:gd name="T31" fmla="*/ 6 h 2545"/>
                    <a:gd name="T32" fmla="*/ 69 w 69"/>
                    <a:gd name="T33" fmla="*/ 4 h 2545"/>
                    <a:gd name="T34" fmla="*/ 69 w 69"/>
                    <a:gd name="T35" fmla="*/ 2 h 2545"/>
                    <a:gd name="T36" fmla="*/ 69 w 69"/>
                    <a:gd name="T37" fmla="*/ 2 h 2545"/>
                    <a:gd name="T38" fmla="*/ 0 w 69"/>
                    <a:gd name="T39" fmla="*/ 2545 h 2545"/>
                    <a:gd name="T40" fmla="*/ 11 w 69"/>
                    <a:gd name="T41" fmla="*/ 2543 h 2545"/>
                    <a:gd name="T42" fmla="*/ 32 w 69"/>
                    <a:gd name="T43" fmla="*/ 2539 h 2545"/>
                    <a:gd name="T44" fmla="*/ 32 w 69"/>
                    <a:gd name="T45" fmla="*/ 2539 h 2545"/>
                    <a:gd name="T46" fmla="*/ 32 w 69"/>
                    <a:gd name="T47" fmla="*/ 2539 h 2545"/>
                    <a:gd name="T48" fmla="*/ 32 w 69"/>
                    <a:gd name="T49" fmla="*/ 2541 h 2545"/>
                    <a:gd name="T50" fmla="*/ 32 w 69"/>
                    <a:gd name="T51" fmla="*/ 2541 h 2545"/>
                    <a:gd name="T52" fmla="*/ 32 w 69"/>
                    <a:gd name="T53" fmla="*/ 2543 h 2545"/>
                    <a:gd name="T54" fmla="*/ 34 w 69"/>
                    <a:gd name="T55" fmla="*/ 2543 h 2545"/>
                    <a:gd name="T56" fmla="*/ 34 w 69"/>
                    <a:gd name="T57" fmla="*/ 2545 h 2545"/>
                    <a:gd name="T58" fmla="*/ 34 w 69"/>
                    <a:gd name="T59" fmla="*/ 2545 h 2545"/>
                    <a:gd name="T60" fmla="*/ 31 w 69"/>
                    <a:gd name="T61" fmla="*/ 2545 h 2545"/>
                    <a:gd name="T62" fmla="*/ 25 w 69"/>
                    <a:gd name="T63" fmla="*/ 2545 h 2545"/>
                    <a:gd name="T64" fmla="*/ 21 w 69"/>
                    <a:gd name="T65" fmla="*/ 2545 h 2545"/>
                    <a:gd name="T66" fmla="*/ 17 w 69"/>
                    <a:gd name="T67" fmla="*/ 2545 h 2545"/>
                    <a:gd name="T68" fmla="*/ 13 w 69"/>
                    <a:gd name="T69" fmla="*/ 2545 h 2545"/>
                    <a:gd name="T70" fmla="*/ 9 w 69"/>
                    <a:gd name="T71" fmla="*/ 2545 h 2545"/>
                    <a:gd name="T72" fmla="*/ 6 w 69"/>
                    <a:gd name="T73" fmla="*/ 2545 h 2545"/>
                    <a:gd name="T74" fmla="*/ 0 w 69"/>
                    <a:gd name="T75" fmla="*/ 2545 h 254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9"/>
                    <a:gd name="T115" fmla="*/ 0 h 2545"/>
                    <a:gd name="T116" fmla="*/ 69 w 69"/>
                    <a:gd name="T117" fmla="*/ 2545 h 254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9" h="2545">
                      <a:moveTo>
                        <a:pt x="69" y="2"/>
                      </a:moveTo>
                      <a:lnTo>
                        <a:pt x="65" y="0"/>
                      </a:lnTo>
                      <a:lnTo>
                        <a:pt x="65" y="2"/>
                      </a:lnTo>
                      <a:lnTo>
                        <a:pt x="63" y="2"/>
                      </a:lnTo>
                      <a:lnTo>
                        <a:pt x="61" y="4"/>
                      </a:lnTo>
                      <a:lnTo>
                        <a:pt x="59" y="6"/>
                      </a:lnTo>
                      <a:lnTo>
                        <a:pt x="57" y="6"/>
                      </a:lnTo>
                      <a:lnTo>
                        <a:pt x="57" y="8"/>
                      </a:lnTo>
                      <a:lnTo>
                        <a:pt x="56" y="8"/>
                      </a:lnTo>
                      <a:lnTo>
                        <a:pt x="69" y="12"/>
                      </a:lnTo>
                      <a:lnTo>
                        <a:pt x="69" y="10"/>
                      </a:lnTo>
                      <a:lnTo>
                        <a:pt x="69" y="8"/>
                      </a:lnTo>
                      <a:lnTo>
                        <a:pt x="69" y="6"/>
                      </a:lnTo>
                      <a:lnTo>
                        <a:pt x="69" y="4"/>
                      </a:lnTo>
                      <a:lnTo>
                        <a:pt x="69" y="2"/>
                      </a:lnTo>
                      <a:close/>
                      <a:moveTo>
                        <a:pt x="0" y="2545"/>
                      </a:moveTo>
                      <a:lnTo>
                        <a:pt x="11" y="2543"/>
                      </a:lnTo>
                      <a:lnTo>
                        <a:pt x="32" y="2539"/>
                      </a:lnTo>
                      <a:lnTo>
                        <a:pt x="32" y="2541"/>
                      </a:lnTo>
                      <a:lnTo>
                        <a:pt x="32" y="2543"/>
                      </a:lnTo>
                      <a:lnTo>
                        <a:pt x="34" y="2543"/>
                      </a:lnTo>
                      <a:lnTo>
                        <a:pt x="34" y="2545"/>
                      </a:lnTo>
                      <a:lnTo>
                        <a:pt x="31" y="2545"/>
                      </a:lnTo>
                      <a:lnTo>
                        <a:pt x="25" y="2545"/>
                      </a:lnTo>
                      <a:lnTo>
                        <a:pt x="21" y="2545"/>
                      </a:lnTo>
                      <a:lnTo>
                        <a:pt x="17" y="2545"/>
                      </a:lnTo>
                      <a:lnTo>
                        <a:pt x="13" y="2545"/>
                      </a:lnTo>
                      <a:lnTo>
                        <a:pt x="9" y="2545"/>
                      </a:lnTo>
                      <a:lnTo>
                        <a:pt x="6" y="2545"/>
                      </a:lnTo>
                      <a:lnTo>
                        <a:pt x="0" y="2545"/>
                      </a:lnTo>
                      <a:close/>
                    </a:path>
                  </a:pathLst>
                </a:custGeom>
                <a:solidFill>
                  <a:srgbClr val="0199FF"/>
                </a:solidFill>
                <a:ln w="9525">
                  <a:noFill/>
                  <a:round/>
                </a:ln>
              </p:spPr>
              <p:txBody>
                <a:bodyPr/>
                <a:lstStyle/>
                <a:p>
                  <a:endParaRPr lang="en-US"/>
                </a:p>
              </p:txBody>
            </p:sp>
            <p:sp>
              <p:nvSpPr>
                <p:cNvPr id="21832" name="Freeform 11"/>
                <p:cNvSpPr>
                  <a:spLocks noEditPoints="1"/>
                </p:cNvSpPr>
                <p:nvPr/>
              </p:nvSpPr>
              <p:spPr bwMode="auto">
                <a:xfrm>
                  <a:off x="2181" y="695"/>
                  <a:ext cx="98" cy="2541"/>
                </a:xfrm>
                <a:custGeom>
                  <a:avLst/>
                  <a:gdLst>
                    <a:gd name="T0" fmla="*/ 98 w 98"/>
                    <a:gd name="T1" fmla="*/ 2 h 2541"/>
                    <a:gd name="T2" fmla="*/ 90 w 98"/>
                    <a:gd name="T3" fmla="*/ 0 h 2541"/>
                    <a:gd name="T4" fmla="*/ 88 w 98"/>
                    <a:gd name="T5" fmla="*/ 2 h 2541"/>
                    <a:gd name="T6" fmla="*/ 86 w 98"/>
                    <a:gd name="T7" fmla="*/ 2 h 2541"/>
                    <a:gd name="T8" fmla="*/ 86 w 98"/>
                    <a:gd name="T9" fmla="*/ 4 h 2541"/>
                    <a:gd name="T10" fmla="*/ 85 w 98"/>
                    <a:gd name="T11" fmla="*/ 4 h 2541"/>
                    <a:gd name="T12" fmla="*/ 83 w 98"/>
                    <a:gd name="T13" fmla="*/ 6 h 2541"/>
                    <a:gd name="T14" fmla="*/ 83 w 98"/>
                    <a:gd name="T15" fmla="*/ 8 h 2541"/>
                    <a:gd name="T16" fmla="*/ 81 w 98"/>
                    <a:gd name="T17" fmla="*/ 8 h 2541"/>
                    <a:gd name="T18" fmla="*/ 79 w 98"/>
                    <a:gd name="T19" fmla="*/ 10 h 2541"/>
                    <a:gd name="T20" fmla="*/ 96 w 98"/>
                    <a:gd name="T21" fmla="*/ 14 h 2541"/>
                    <a:gd name="T22" fmla="*/ 96 w 98"/>
                    <a:gd name="T23" fmla="*/ 12 h 2541"/>
                    <a:gd name="T24" fmla="*/ 96 w 98"/>
                    <a:gd name="T25" fmla="*/ 10 h 2541"/>
                    <a:gd name="T26" fmla="*/ 96 w 98"/>
                    <a:gd name="T27" fmla="*/ 10 h 2541"/>
                    <a:gd name="T28" fmla="*/ 98 w 98"/>
                    <a:gd name="T29" fmla="*/ 8 h 2541"/>
                    <a:gd name="T30" fmla="*/ 98 w 98"/>
                    <a:gd name="T31" fmla="*/ 6 h 2541"/>
                    <a:gd name="T32" fmla="*/ 98 w 98"/>
                    <a:gd name="T33" fmla="*/ 6 h 2541"/>
                    <a:gd name="T34" fmla="*/ 98 w 98"/>
                    <a:gd name="T35" fmla="*/ 4 h 2541"/>
                    <a:gd name="T36" fmla="*/ 98 w 98"/>
                    <a:gd name="T37" fmla="*/ 2 h 2541"/>
                    <a:gd name="T38" fmla="*/ 54 w 98"/>
                    <a:gd name="T39" fmla="*/ 2541 h 2541"/>
                    <a:gd name="T40" fmla="*/ 63 w 98"/>
                    <a:gd name="T41" fmla="*/ 2539 h 2541"/>
                    <a:gd name="T42" fmla="*/ 61 w 98"/>
                    <a:gd name="T43" fmla="*/ 2539 h 2541"/>
                    <a:gd name="T44" fmla="*/ 61 w 98"/>
                    <a:gd name="T45" fmla="*/ 2537 h 2541"/>
                    <a:gd name="T46" fmla="*/ 61 w 98"/>
                    <a:gd name="T47" fmla="*/ 2535 h 2541"/>
                    <a:gd name="T48" fmla="*/ 61 w 98"/>
                    <a:gd name="T49" fmla="*/ 2535 h 2541"/>
                    <a:gd name="T50" fmla="*/ 61 w 98"/>
                    <a:gd name="T51" fmla="*/ 2533 h 2541"/>
                    <a:gd name="T52" fmla="*/ 61 w 98"/>
                    <a:gd name="T53" fmla="*/ 2531 h 2541"/>
                    <a:gd name="T54" fmla="*/ 61 w 98"/>
                    <a:gd name="T55" fmla="*/ 2531 h 2541"/>
                    <a:gd name="T56" fmla="*/ 61 w 98"/>
                    <a:gd name="T57" fmla="*/ 2529 h 2541"/>
                    <a:gd name="T58" fmla="*/ 38 w 98"/>
                    <a:gd name="T59" fmla="*/ 2535 h 2541"/>
                    <a:gd name="T60" fmla="*/ 0 w 98"/>
                    <a:gd name="T61" fmla="*/ 2541 h 2541"/>
                    <a:gd name="T62" fmla="*/ 8 w 98"/>
                    <a:gd name="T63" fmla="*/ 2541 h 2541"/>
                    <a:gd name="T64" fmla="*/ 13 w 98"/>
                    <a:gd name="T65" fmla="*/ 2541 h 2541"/>
                    <a:gd name="T66" fmla="*/ 21 w 98"/>
                    <a:gd name="T67" fmla="*/ 2541 h 2541"/>
                    <a:gd name="T68" fmla="*/ 27 w 98"/>
                    <a:gd name="T69" fmla="*/ 2541 h 2541"/>
                    <a:gd name="T70" fmla="*/ 35 w 98"/>
                    <a:gd name="T71" fmla="*/ 2541 h 2541"/>
                    <a:gd name="T72" fmla="*/ 40 w 98"/>
                    <a:gd name="T73" fmla="*/ 2541 h 2541"/>
                    <a:gd name="T74" fmla="*/ 48 w 98"/>
                    <a:gd name="T75" fmla="*/ 2541 h 2541"/>
                    <a:gd name="T76" fmla="*/ 54 w 98"/>
                    <a:gd name="T77" fmla="*/ 2541 h 254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8"/>
                    <a:gd name="T118" fmla="*/ 0 h 2541"/>
                    <a:gd name="T119" fmla="*/ 98 w 98"/>
                    <a:gd name="T120" fmla="*/ 2541 h 254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8" h="2541">
                      <a:moveTo>
                        <a:pt x="98" y="2"/>
                      </a:moveTo>
                      <a:lnTo>
                        <a:pt x="90" y="0"/>
                      </a:lnTo>
                      <a:lnTo>
                        <a:pt x="88" y="2"/>
                      </a:lnTo>
                      <a:lnTo>
                        <a:pt x="86" y="2"/>
                      </a:lnTo>
                      <a:lnTo>
                        <a:pt x="86" y="4"/>
                      </a:lnTo>
                      <a:lnTo>
                        <a:pt x="85" y="4"/>
                      </a:lnTo>
                      <a:lnTo>
                        <a:pt x="83" y="6"/>
                      </a:lnTo>
                      <a:lnTo>
                        <a:pt x="83" y="8"/>
                      </a:lnTo>
                      <a:lnTo>
                        <a:pt x="81" y="8"/>
                      </a:lnTo>
                      <a:lnTo>
                        <a:pt x="79" y="10"/>
                      </a:lnTo>
                      <a:lnTo>
                        <a:pt x="96" y="14"/>
                      </a:lnTo>
                      <a:lnTo>
                        <a:pt x="96" y="12"/>
                      </a:lnTo>
                      <a:lnTo>
                        <a:pt x="96" y="10"/>
                      </a:lnTo>
                      <a:lnTo>
                        <a:pt x="98" y="8"/>
                      </a:lnTo>
                      <a:lnTo>
                        <a:pt x="98" y="6"/>
                      </a:lnTo>
                      <a:lnTo>
                        <a:pt x="98" y="4"/>
                      </a:lnTo>
                      <a:lnTo>
                        <a:pt x="98" y="2"/>
                      </a:lnTo>
                      <a:close/>
                      <a:moveTo>
                        <a:pt x="54" y="2541"/>
                      </a:moveTo>
                      <a:lnTo>
                        <a:pt x="63" y="2539"/>
                      </a:lnTo>
                      <a:lnTo>
                        <a:pt x="61" y="2539"/>
                      </a:lnTo>
                      <a:lnTo>
                        <a:pt x="61" y="2537"/>
                      </a:lnTo>
                      <a:lnTo>
                        <a:pt x="61" y="2535"/>
                      </a:lnTo>
                      <a:lnTo>
                        <a:pt x="61" y="2533"/>
                      </a:lnTo>
                      <a:lnTo>
                        <a:pt x="61" y="2531"/>
                      </a:lnTo>
                      <a:lnTo>
                        <a:pt x="61" y="2529"/>
                      </a:lnTo>
                      <a:lnTo>
                        <a:pt x="38" y="2535"/>
                      </a:lnTo>
                      <a:lnTo>
                        <a:pt x="0" y="2541"/>
                      </a:lnTo>
                      <a:lnTo>
                        <a:pt x="8" y="2541"/>
                      </a:lnTo>
                      <a:lnTo>
                        <a:pt x="13" y="2541"/>
                      </a:lnTo>
                      <a:lnTo>
                        <a:pt x="21" y="2541"/>
                      </a:lnTo>
                      <a:lnTo>
                        <a:pt x="27" y="2541"/>
                      </a:lnTo>
                      <a:lnTo>
                        <a:pt x="35" y="2541"/>
                      </a:lnTo>
                      <a:lnTo>
                        <a:pt x="40" y="2541"/>
                      </a:lnTo>
                      <a:lnTo>
                        <a:pt x="48" y="2541"/>
                      </a:lnTo>
                      <a:lnTo>
                        <a:pt x="54" y="2541"/>
                      </a:lnTo>
                      <a:close/>
                    </a:path>
                  </a:pathLst>
                </a:custGeom>
                <a:solidFill>
                  <a:srgbClr val="0299FF"/>
                </a:solidFill>
                <a:ln w="9525">
                  <a:noFill/>
                  <a:round/>
                </a:ln>
              </p:spPr>
              <p:txBody>
                <a:bodyPr/>
                <a:lstStyle/>
                <a:p>
                  <a:endParaRPr lang="en-US"/>
                </a:p>
              </p:txBody>
            </p:sp>
            <p:sp>
              <p:nvSpPr>
                <p:cNvPr id="21833" name="Freeform 12"/>
                <p:cNvSpPr>
                  <a:spLocks noEditPoints="1"/>
                </p:cNvSpPr>
                <p:nvPr/>
              </p:nvSpPr>
              <p:spPr bwMode="auto">
                <a:xfrm>
                  <a:off x="2150" y="699"/>
                  <a:ext cx="129" cy="2537"/>
                </a:xfrm>
                <a:custGeom>
                  <a:avLst/>
                  <a:gdLst>
                    <a:gd name="T0" fmla="*/ 129 w 129"/>
                    <a:gd name="T1" fmla="*/ 4 h 2537"/>
                    <a:gd name="T2" fmla="*/ 116 w 129"/>
                    <a:gd name="T3" fmla="*/ 0 h 2537"/>
                    <a:gd name="T4" fmla="*/ 114 w 129"/>
                    <a:gd name="T5" fmla="*/ 2 h 2537"/>
                    <a:gd name="T6" fmla="*/ 114 w 129"/>
                    <a:gd name="T7" fmla="*/ 4 h 2537"/>
                    <a:gd name="T8" fmla="*/ 112 w 129"/>
                    <a:gd name="T9" fmla="*/ 4 h 2537"/>
                    <a:gd name="T10" fmla="*/ 110 w 129"/>
                    <a:gd name="T11" fmla="*/ 6 h 2537"/>
                    <a:gd name="T12" fmla="*/ 110 w 129"/>
                    <a:gd name="T13" fmla="*/ 6 h 2537"/>
                    <a:gd name="T14" fmla="*/ 108 w 129"/>
                    <a:gd name="T15" fmla="*/ 8 h 2537"/>
                    <a:gd name="T16" fmla="*/ 106 w 129"/>
                    <a:gd name="T17" fmla="*/ 8 h 2537"/>
                    <a:gd name="T18" fmla="*/ 106 w 129"/>
                    <a:gd name="T19" fmla="*/ 10 h 2537"/>
                    <a:gd name="T20" fmla="*/ 127 w 129"/>
                    <a:gd name="T21" fmla="*/ 13 h 2537"/>
                    <a:gd name="T22" fmla="*/ 127 w 129"/>
                    <a:gd name="T23" fmla="*/ 13 h 2537"/>
                    <a:gd name="T24" fmla="*/ 127 w 129"/>
                    <a:gd name="T25" fmla="*/ 12 h 2537"/>
                    <a:gd name="T26" fmla="*/ 127 w 129"/>
                    <a:gd name="T27" fmla="*/ 10 h 2537"/>
                    <a:gd name="T28" fmla="*/ 127 w 129"/>
                    <a:gd name="T29" fmla="*/ 10 h 2537"/>
                    <a:gd name="T30" fmla="*/ 127 w 129"/>
                    <a:gd name="T31" fmla="*/ 8 h 2537"/>
                    <a:gd name="T32" fmla="*/ 127 w 129"/>
                    <a:gd name="T33" fmla="*/ 6 h 2537"/>
                    <a:gd name="T34" fmla="*/ 127 w 129"/>
                    <a:gd name="T35" fmla="*/ 6 h 2537"/>
                    <a:gd name="T36" fmla="*/ 129 w 129"/>
                    <a:gd name="T37" fmla="*/ 4 h 2537"/>
                    <a:gd name="T38" fmla="*/ 60 w 129"/>
                    <a:gd name="T39" fmla="*/ 2537 h 2537"/>
                    <a:gd name="T40" fmla="*/ 71 w 129"/>
                    <a:gd name="T41" fmla="*/ 2535 h 2537"/>
                    <a:gd name="T42" fmla="*/ 92 w 129"/>
                    <a:gd name="T43" fmla="*/ 2531 h 2537"/>
                    <a:gd name="T44" fmla="*/ 92 w 129"/>
                    <a:gd name="T45" fmla="*/ 2529 h 2537"/>
                    <a:gd name="T46" fmla="*/ 92 w 129"/>
                    <a:gd name="T47" fmla="*/ 2527 h 2537"/>
                    <a:gd name="T48" fmla="*/ 92 w 129"/>
                    <a:gd name="T49" fmla="*/ 2527 h 2537"/>
                    <a:gd name="T50" fmla="*/ 91 w 129"/>
                    <a:gd name="T51" fmla="*/ 2525 h 2537"/>
                    <a:gd name="T52" fmla="*/ 91 w 129"/>
                    <a:gd name="T53" fmla="*/ 2523 h 2537"/>
                    <a:gd name="T54" fmla="*/ 91 w 129"/>
                    <a:gd name="T55" fmla="*/ 2523 h 2537"/>
                    <a:gd name="T56" fmla="*/ 91 w 129"/>
                    <a:gd name="T57" fmla="*/ 2521 h 2537"/>
                    <a:gd name="T58" fmla="*/ 91 w 129"/>
                    <a:gd name="T59" fmla="*/ 2519 h 2537"/>
                    <a:gd name="T60" fmla="*/ 69 w 129"/>
                    <a:gd name="T61" fmla="*/ 2525 h 2537"/>
                    <a:gd name="T62" fmla="*/ 6 w 129"/>
                    <a:gd name="T63" fmla="*/ 2537 h 2537"/>
                    <a:gd name="T64" fmla="*/ 0 w 129"/>
                    <a:gd name="T65" fmla="*/ 2537 h 2537"/>
                    <a:gd name="T66" fmla="*/ 8 w 129"/>
                    <a:gd name="T67" fmla="*/ 2537 h 2537"/>
                    <a:gd name="T68" fmla="*/ 16 w 129"/>
                    <a:gd name="T69" fmla="*/ 2537 h 2537"/>
                    <a:gd name="T70" fmla="*/ 23 w 129"/>
                    <a:gd name="T71" fmla="*/ 2537 h 2537"/>
                    <a:gd name="T72" fmla="*/ 31 w 129"/>
                    <a:gd name="T73" fmla="*/ 2537 h 2537"/>
                    <a:gd name="T74" fmla="*/ 39 w 129"/>
                    <a:gd name="T75" fmla="*/ 2537 h 2537"/>
                    <a:gd name="T76" fmla="*/ 46 w 129"/>
                    <a:gd name="T77" fmla="*/ 2537 h 2537"/>
                    <a:gd name="T78" fmla="*/ 52 w 129"/>
                    <a:gd name="T79" fmla="*/ 2537 h 2537"/>
                    <a:gd name="T80" fmla="*/ 60 w 129"/>
                    <a:gd name="T81" fmla="*/ 2537 h 25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9"/>
                    <a:gd name="T124" fmla="*/ 0 h 2537"/>
                    <a:gd name="T125" fmla="*/ 129 w 129"/>
                    <a:gd name="T126" fmla="*/ 2537 h 25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9" h="2537">
                      <a:moveTo>
                        <a:pt x="129" y="4"/>
                      </a:moveTo>
                      <a:lnTo>
                        <a:pt x="116" y="0"/>
                      </a:lnTo>
                      <a:lnTo>
                        <a:pt x="114" y="2"/>
                      </a:lnTo>
                      <a:lnTo>
                        <a:pt x="114" y="4"/>
                      </a:lnTo>
                      <a:lnTo>
                        <a:pt x="112" y="4"/>
                      </a:lnTo>
                      <a:lnTo>
                        <a:pt x="110" y="6"/>
                      </a:lnTo>
                      <a:lnTo>
                        <a:pt x="108" y="8"/>
                      </a:lnTo>
                      <a:lnTo>
                        <a:pt x="106" y="8"/>
                      </a:lnTo>
                      <a:lnTo>
                        <a:pt x="106" y="10"/>
                      </a:lnTo>
                      <a:lnTo>
                        <a:pt x="127" y="13"/>
                      </a:lnTo>
                      <a:lnTo>
                        <a:pt x="127" y="12"/>
                      </a:lnTo>
                      <a:lnTo>
                        <a:pt x="127" y="10"/>
                      </a:lnTo>
                      <a:lnTo>
                        <a:pt x="127" y="8"/>
                      </a:lnTo>
                      <a:lnTo>
                        <a:pt x="127" y="6"/>
                      </a:lnTo>
                      <a:lnTo>
                        <a:pt x="129" y="4"/>
                      </a:lnTo>
                      <a:close/>
                      <a:moveTo>
                        <a:pt x="60" y="2537"/>
                      </a:moveTo>
                      <a:lnTo>
                        <a:pt x="71" y="2535"/>
                      </a:lnTo>
                      <a:lnTo>
                        <a:pt x="92" y="2531"/>
                      </a:lnTo>
                      <a:lnTo>
                        <a:pt x="92" y="2529"/>
                      </a:lnTo>
                      <a:lnTo>
                        <a:pt x="92" y="2527"/>
                      </a:lnTo>
                      <a:lnTo>
                        <a:pt x="91" y="2525"/>
                      </a:lnTo>
                      <a:lnTo>
                        <a:pt x="91" y="2523"/>
                      </a:lnTo>
                      <a:lnTo>
                        <a:pt x="91" y="2521"/>
                      </a:lnTo>
                      <a:lnTo>
                        <a:pt x="91" y="2519"/>
                      </a:lnTo>
                      <a:lnTo>
                        <a:pt x="69" y="2525"/>
                      </a:lnTo>
                      <a:lnTo>
                        <a:pt x="6" y="2537"/>
                      </a:lnTo>
                      <a:lnTo>
                        <a:pt x="0" y="2537"/>
                      </a:lnTo>
                      <a:lnTo>
                        <a:pt x="8" y="2537"/>
                      </a:lnTo>
                      <a:lnTo>
                        <a:pt x="16" y="2537"/>
                      </a:lnTo>
                      <a:lnTo>
                        <a:pt x="23" y="2537"/>
                      </a:lnTo>
                      <a:lnTo>
                        <a:pt x="31" y="2537"/>
                      </a:lnTo>
                      <a:lnTo>
                        <a:pt x="39" y="2537"/>
                      </a:lnTo>
                      <a:lnTo>
                        <a:pt x="46" y="2537"/>
                      </a:lnTo>
                      <a:lnTo>
                        <a:pt x="52" y="2537"/>
                      </a:lnTo>
                      <a:lnTo>
                        <a:pt x="60" y="2537"/>
                      </a:lnTo>
                      <a:close/>
                    </a:path>
                  </a:pathLst>
                </a:custGeom>
                <a:solidFill>
                  <a:srgbClr val="039AFF"/>
                </a:solidFill>
                <a:ln w="9525">
                  <a:noFill/>
                  <a:round/>
                </a:ln>
              </p:spPr>
              <p:txBody>
                <a:bodyPr/>
                <a:lstStyle/>
                <a:p>
                  <a:endParaRPr lang="en-US"/>
                </a:p>
              </p:txBody>
            </p:sp>
            <p:sp>
              <p:nvSpPr>
                <p:cNvPr id="21834" name="Freeform 13"/>
                <p:cNvSpPr>
                  <a:spLocks noEditPoints="1"/>
                </p:cNvSpPr>
                <p:nvPr/>
              </p:nvSpPr>
              <p:spPr bwMode="auto">
                <a:xfrm>
                  <a:off x="2110" y="705"/>
                  <a:ext cx="167" cy="2531"/>
                </a:xfrm>
                <a:custGeom>
                  <a:avLst/>
                  <a:gdLst>
                    <a:gd name="T0" fmla="*/ 167 w 167"/>
                    <a:gd name="T1" fmla="*/ 4 h 2531"/>
                    <a:gd name="T2" fmla="*/ 150 w 167"/>
                    <a:gd name="T3" fmla="*/ 0 h 2531"/>
                    <a:gd name="T4" fmla="*/ 150 w 167"/>
                    <a:gd name="T5" fmla="*/ 0 h 2531"/>
                    <a:gd name="T6" fmla="*/ 148 w 167"/>
                    <a:gd name="T7" fmla="*/ 2 h 2531"/>
                    <a:gd name="T8" fmla="*/ 146 w 167"/>
                    <a:gd name="T9" fmla="*/ 2 h 2531"/>
                    <a:gd name="T10" fmla="*/ 146 w 167"/>
                    <a:gd name="T11" fmla="*/ 4 h 2531"/>
                    <a:gd name="T12" fmla="*/ 144 w 167"/>
                    <a:gd name="T13" fmla="*/ 4 h 2531"/>
                    <a:gd name="T14" fmla="*/ 142 w 167"/>
                    <a:gd name="T15" fmla="*/ 6 h 2531"/>
                    <a:gd name="T16" fmla="*/ 142 w 167"/>
                    <a:gd name="T17" fmla="*/ 6 h 2531"/>
                    <a:gd name="T18" fmla="*/ 140 w 167"/>
                    <a:gd name="T19" fmla="*/ 7 h 2531"/>
                    <a:gd name="T20" fmla="*/ 165 w 167"/>
                    <a:gd name="T21" fmla="*/ 13 h 2531"/>
                    <a:gd name="T22" fmla="*/ 165 w 167"/>
                    <a:gd name="T23" fmla="*/ 11 h 2531"/>
                    <a:gd name="T24" fmla="*/ 165 w 167"/>
                    <a:gd name="T25" fmla="*/ 11 h 2531"/>
                    <a:gd name="T26" fmla="*/ 165 w 167"/>
                    <a:gd name="T27" fmla="*/ 9 h 2531"/>
                    <a:gd name="T28" fmla="*/ 167 w 167"/>
                    <a:gd name="T29" fmla="*/ 7 h 2531"/>
                    <a:gd name="T30" fmla="*/ 167 w 167"/>
                    <a:gd name="T31" fmla="*/ 7 h 2531"/>
                    <a:gd name="T32" fmla="*/ 167 w 167"/>
                    <a:gd name="T33" fmla="*/ 6 h 2531"/>
                    <a:gd name="T34" fmla="*/ 167 w 167"/>
                    <a:gd name="T35" fmla="*/ 4 h 2531"/>
                    <a:gd name="T36" fmla="*/ 167 w 167"/>
                    <a:gd name="T37" fmla="*/ 4 h 2531"/>
                    <a:gd name="T38" fmla="*/ 71 w 167"/>
                    <a:gd name="T39" fmla="*/ 2531 h 2531"/>
                    <a:gd name="T40" fmla="*/ 109 w 167"/>
                    <a:gd name="T41" fmla="*/ 2525 h 2531"/>
                    <a:gd name="T42" fmla="*/ 132 w 167"/>
                    <a:gd name="T43" fmla="*/ 2519 h 2531"/>
                    <a:gd name="T44" fmla="*/ 131 w 167"/>
                    <a:gd name="T45" fmla="*/ 2517 h 2531"/>
                    <a:gd name="T46" fmla="*/ 131 w 167"/>
                    <a:gd name="T47" fmla="*/ 2517 h 2531"/>
                    <a:gd name="T48" fmla="*/ 131 w 167"/>
                    <a:gd name="T49" fmla="*/ 2515 h 2531"/>
                    <a:gd name="T50" fmla="*/ 131 w 167"/>
                    <a:gd name="T51" fmla="*/ 2513 h 2531"/>
                    <a:gd name="T52" fmla="*/ 131 w 167"/>
                    <a:gd name="T53" fmla="*/ 2513 h 2531"/>
                    <a:gd name="T54" fmla="*/ 131 w 167"/>
                    <a:gd name="T55" fmla="*/ 2511 h 2531"/>
                    <a:gd name="T56" fmla="*/ 131 w 167"/>
                    <a:gd name="T57" fmla="*/ 2509 h 2531"/>
                    <a:gd name="T58" fmla="*/ 129 w 167"/>
                    <a:gd name="T59" fmla="*/ 2509 h 2531"/>
                    <a:gd name="T60" fmla="*/ 108 w 167"/>
                    <a:gd name="T61" fmla="*/ 2513 h 2531"/>
                    <a:gd name="T62" fmla="*/ 44 w 167"/>
                    <a:gd name="T63" fmla="*/ 2525 h 2531"/>
                    <a:gd name="T64" fmla="*/ 0 w 167"/>
                    <a:gd name="T65" fmla="*/ 2531 h 2531"/>
                    <a:gd name="T66" fmla="*/ 10 w 167"/>
                    <a:gd name="T67" fmla="*/ 2531 h 2531"/>
                    <a:gd name="T68" fmla="*/ 17 w 167"/>
                    <a:gd name="T69" fmla="*/ 2531 h 2531"/>
                    <a:gd name="T70" fmla="*/ 27 w 167"/>
                    <a:gd name="T71" fmla="*/ 2531 h 2531"/>
                    <a:gd name="T72" fmla="*/ 37 w 167"/>
                    <a:gd name="T73" fmla="*/ 2531 h 2531"/>
                    <a:gd name="T74" fmla="*/ 44 w 167"/>
                    <a:gd name="T75" fmla="*/ 2531 h 2531"/>
                    <a:gd name="T76" fmla="*/ 54 w 167"/>
                    <a:gd name="T77" fmla="*/ 2531 h 2531"/>
                    <a:gd name="T78" fmla="*/ 61 w 167"/>
                    <a:gd name="T79" fmla="*/ 2531 h 2531"/>
                    <a:gd name="T80" fmla="*/ 71 w 167"/>
                    <a:gd name="T81" fmla="*/ 2531 h 25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7"/>
                    <a:gd name="T124" fmla="*/ 0 h 2531"/>
                    <a:gd name="T125" fmla="*/ 167 w 167"/>
                    <a:gd name="T126" fmla="*/ 2531 h 25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7" h="2531">
                      <a:moveTo>
                        <a:pt x="167" y="4"/>
                      </a:moveTo>
                      <a:lnTo>
                        <a:pt x="150" y="0"/>
                      </a:lnTo>
                      <a:lnTo>
                        <a:pt x="148" y="2"/>
                      </a:lnTo>
                      <a:lnTo>
                        <a:pt x="146" y="2"/>
                      </a:lnTo>
                      <a:lnTo>
                        <a:pt x="146" y="4"/>
                      </a:lnTo>
                      <a:lnTo>
                        <a:pt x="144" y="4"/>
                      </a:lnTo>
                      <a:lnTo>
                        <a:pt x="142" y="6"/>
                      </a:lnTo>
                      <a:lnTo>
                        <a:pt x="140" y="7"/>
                      </a:lnTo>
                      <a:lnTo>
                        <a:pt x="165" y="13"/>
                      </a:lnTo>
                      <a:lnTo>
                        <a:pt x="165" y="11"/>
                      </a:lnTo>
                      <a:lnTo>
                        <a:pt x="165" y="9"/>
                      </a:lnTo>
                      <a:lnTo>
                        <a:pt x="167" y="7"/>
                      </a:lnTo>
                      <a:lnTo>
                        <a:pt x="167" y="6"/>
                      </a:lnTo>
                      <a:lnTo>
                        <a:pt x="167" y="4"/>
                      </a:lnTo>
                      <a:close/>
                      <a:moveTo>
                        <a:pt x="71" y="2531"/>
                      </a:moveTo>
                      <a:lnTo>
                        <a:pt x="109" y="2525"/>
                      </a:lnTo>
                      <a:lnTo>
                        <a:pt x="132" y="2519"/>
                      </a:lnTo>
                      <a:lnTo>
                        <a:pt x="131" y="2517"/>
                      </a:lnTo>
                      <a:lnTo>
                        <a:pt x="131" y="2515"/>
                      </a:lnTo>
                      <a:lnTo>
                        <a:pt x="131" y="2513"/>
                      </a:lnTo>
                      <a:lnTo>
                        <a:pt x="131" y="2511"/>
                      </a:lnTo>
                      <a:lnTo>
                        <a:pt x="131" y="2509"/>
                      </a:lnTo>
                      <a:lnTo>
                        <a:pt x="129" y="2509"/>
                      </a:lnTo>
                      <a:lnTo>
                        <a:pt x="108" y="2513"/>
                      </a:lnTo>
                      <a:lnTo>
                        <a:pt x="44" y="2525"/>
                      </a:lnTo>
                      <a:lnTo>
                        <a:pt x="0" y="2531"/>
                      </a:lnTo>
                      <a:lnTo>
                        <a:pt x="10" y="2531"/>
                      </a:lnTo>
                      <a:lnTo>
                        <a:pt x="17" y="2531"/>
                      </a:lnTo>
                      <a:lnTo>
                        <a:pt x="27" y="2531"/>
                      </a:lnTo>
                      <a:lnTo>
                        <a:pt x="37" y="2531"/>
                      </a:lnTo>
                      <a:lnTo>
                        <a:pt x="44" y="2531"/>
                      </a:lnTo>
                      <a:lnTo>
                        <a:pt x="54" y="2531"/>
                      </a:lnTo>
                      <a:lnTo>
                        <a:pt x="61" y="2531"/>
                      </a:lnTo>
                      <a:lnTo>
                        <a:pt x="71" y="2531"/>
                      </a:lnTo>
                      <a:close/>
                    </a:path>
                  </a:pathLst>
                </a:custGeom>
                <a:solidFill>
                  <a:srgbClr val="049AFF"/>
                </a:solidFill>
                <a:ln w="9525">
                  <a:noFill/>
                  <a:round/>
                </a:ln>
              </p:spPr>
              <p:txBody>
                <a:bodyPr/>
                <a:lstStyle/>
                <a:p>
                  <a:endParaRPr lang="en-US"/>
                </a:p>
              </p:txBody>
            </p:sp>
            <p:sp>
              <p:nvSpPr>
                <p:cNvPr id="21835" name="Freeform 14"/>
                <p:cNvSpPr>
                  <a:spLocks noEditPoints="1"/>
                </p:cNvSpPr>
                <p:nvPr/>
              </p:nvSpPr>
              <p:spPr bwMode="auto">
                <a:xfrm>
                  <a:off x="2056" y="709"/>
                  <a:ext cx="221" cy="2527"/>
                </a:xfrm>
                <a:custGeom>
                  <a:avLst/>
                  <a:gdLst>
                    <a:gd name="T0" fmla="*/ 221 w 221"/>
                    <a:gd name="T1" fmla="*/ 3 h 2527"/>
                    <a:gd name="T2" fmla="*/ 200 w 221"/>
                    <a:gd name="T3" fmla="*/ 0 h 2527"/>
                    <a:gd name="T4" fmla="*/ 198 w 221"/>
                    <a:gd name="T5" fmla="*/ 0 h 2527"/>
                    <a:gd name="T6" fmla="*/ 196 w 221"/>
                    <a:gd name="T7" fmla="*/ 2 h 2527"/>
                    <a:gd name="T8" fmla="*/ 196 w 221"/>
                    <a:gd name="T9" fmla="*/ 2 h 2527"/>
                    <a:gd name="T10" fmla="*/ 194 w 221"/>
                    <a:gd name="T11" fmla="*/ 3 h 2527"/>
                    <a:gd name="T12" fmla="*/ 192 w 221"/>
                    <a:gd name="T13" fmla="*/ 3 h 2527"/>
                    <a:gd name="T14" fmla="*/ 192 w 221"/>
                    <a:gd name="T15" fmla="*/ 5 h 2527"/>
                    <a:gd name="T16" fmla="*/ 190 w 221"/>
                    <a:gd name="T17" fmla="*/ 7 h 2527"/>
                    <a:gd name="T18" fmla="*/ 190 w 221"/>
                    <a:gd name="T19" fmla="*/ 7 h 2527"/>
                    <a:gd name="T20" fmla="*/ 219 w 221"/>
                    <a:gd name="T21" fmla="*/ 15 h 2527"/>
                    <a:gd name="T22" fmla="*/ 219 w 221"/>
                    <a:gd name="T23" fmla="*/ 13 h 2527"/>
                    <a:gd name="T24" fmla="*/ 219 w 221"/>
                    <a:gd name="T25" fmla="*/ 11 h 2527"/>
                    <a:gd name="T26" fmla="*/ 219 w 221"/>
                    <a:gd name="T27" fmla="*/ 11 h 2527"/>
                    <a:gd name="T28" fmla="*/ 219 w 221"/>
                    <a:gd name="T29" fmla="*/ 9 h 2527"/>
                    <a:gd name="T30" fmla="*/ 219 w 221"/>
                    <a:gd name="T31" fmla="*/ 7 h 2527"/>
                    <a:gd name="T32" fmla="*/ 219 w 221"/>
                    <a:gd name="T33" fmla="*/ 7 h 2527"/>
                    <a:gd name="T34" fmla="*/ 219 w 221"/>
                    <a:gd name="T35" fmla="*/ 5 h 2527"/>
                    <a:gd name="T36" fmla="*/ 221 w 221"/>
                    <a:gd name="T37" fmla="*/ 3 h 2527"/>
                    <a:gd name="T38" fmla="*/ 94 w 221"/>
                    <a:gd name="T39" fmla="*/ 2527 h 2527"/>
                    <a:gd name="T40" fmla="*/ 100 w 221"/>
                    <a:gd name="T41" fmla="*/ 2527 h 2527"/>
                    <a:gd name="T42" fmla="*/ 163 w 221"/>
                    <a:gd name="T43" fmla="*/ 2515 h 2527"/>
                    <a:gd name="T44" fmla="*/ 185 w 221"/>
                    <a:gd name="T45" fmla="*/ 2509 h 2527"/>
                    <a:gd name="T46" fmla="*/ 185 w 221"/>
                    <a:gd name="T47" fmla="*/ 2509 h 2527"/>
                    <a:gd name="T48" fmla="*/ 185 w 221"/>
                    <a:gd name="T49" fmla="*/ 2507 h 2527"/>
                    <a:gd name="T50" fmla="*/ 185 w 221"/>
                    <a:gd name="T51" fmla="*/ 2505 h 2527"/>
                    <a:gd name="T52" fmla="*/ 183 w 221"/>
                    <a:gd name="T53" fmla="*/ 2505 h 2527"/>
                    <a:gd name="T54" fmla="*/ 183 w 221"/>
                    <a:gd name="T55" fmla="*/ 2503 h 2527"/>
                    <a:gd name="T56" fmla="*/ 183 w 221"/>
                    <a:gd name="T57" fmla="*/ 2502 h 2527"/>
                    <a:gd name="T58" fmla="*/ 183 w 221"/>
                    <a:gd name="T59" fmla="*/ 2502 h 2527"/>
                    <a:gd name="T60" fmla="*/ 183 w 221"/>
                    <a:gd name="T61" fmla="*/ 2500 h 2527"/>
                    <a:gd name="T62" fmla="*/ 162 w 221"/>
                    <a:gd name="T63" fmla="*/ 2505 h 2527"/>
                    <a:gd name="T64" fmla="*/ 98 w 221"/>
                    <a:gd name="T65" fmla="*/ 2517 h 2527"/>
                    <a:gd name="T66" fmla="*/ 33 w 221"/>
                    <a:gd name="T67" fmla="*/ 2525 h 2527"/>
                    <a:gd name="T68" fmla="*/ 0 w 221"/>
                    <a:gd name="T69" fmla="*/ 2527 h 2527"/>
                    <a:gd name="T70" fmla="*/ 12 w 221"/>
                    <a:gd name="T71" fmla="*/ 2527 h 2527"/>
                    <a:gd name="T72" fmla="*/ 23 w 221"/>
                    <a:gd name="T73" fmla="*/ 2527 h 2527"/>
                    <a:gd name="T74" fmla="*/ 35 w 221"/>
                    <a:gd name="T75" fmla="*/ 2527 h 2527"/>
                    <a:gd name="T76" fmla="*/ 48 w 221"/>
                    <a:gd name="T77" fmla="*/ 2527 h 2527"/>
                    <a:gd name="T78" fmla="*/ 60 w 221"/>
                    <a:gd name="T79" fmla="*/ 2527 h 2527"/>
                    <a:gd name="T80" fmla="*/ 71 w 221"/>
                    <a:gd name="T81" fmla="*/ 2527 h 2527"/>
                    <a:gd name="T82" fmla="*/ 83 w 221"/>
                    <a:gd name="T83" fmla="*/ 2527 h 2527"/>
                    <a:gd name="T84" fmla="*/ 94 w 221"/>
                    <a:gd name="T85" fmla="*/ 2527 h 25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21"/>
                    <a:gd name="T130" fmla="*/ 0 h 2527"/>
                    <a:gd name="T131" fmla="*/ 221 w 221"/>
                    <a:gd name="T132" fmla="*/ 2527 h 25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21" h="2527">
                      <a:moveTo>
                        <a:pt x="221" y="3"/>
                      </a:moveTo>
                      <a:lnTo>
                        <a:pt x="200" y="0"/>
                      </a:lnTo>
                      <a:lnTo>
                        <a:pt x="198" y="0"/>
                      </a:lnTo>
                      <a:lnTo>
                        <a:pt x="196" y="2"/>
                      </a:lnTo>
                      <a:lnTo>
                        <a:pt x="194" y="3"/>
                      </a:lnTo>
                      <a:lnTo>
                        <a:pt x="192" y="3"/>
                      </a:lnTo>
                      <a:lnTo>
                        <a:pt x="192" y="5"/>
                      </a:lnTo>
                      <a:lnTo>
                        <a:pt x="190" y="7"/>
                      </a:lnTo>
                      <a:lnTo>
                        <a:pt x="219" y="15"/>
                      </a:lnTo>
                      <a:lnTo>
                        <a:pt x="219" y="13"/>
                      </a:lnTo>
                      <a:lnTo>
                        <a:pt x="219" y="11"/>
                      </a:lnTo>
                      <a:lnTo>
                        <a:pt x="219" y="9"/>
                      </a:lnTo>
                      <a:lnTo>
                        <a:pt x="219" y="7"/>
                      </a:lnTo>
                      <a:lnTo>
                        <a:pt x="219" y="5"/>
                      </a:lnTo>
                      <a:lnTo>
                        <a:pt x="221" y="3"/>
                      </a:lnTo>
                      <a:close/>
                      <a:moveTo>
                        <a:pt x="94" y="2527"/>
                      </a:moveTo>
                      <a:lnTo>
                        <a:pt x="100" y="2527"/>
                      </a:lnTo>
                      <a:lnTo>
                        <a:pt x="163" y="2515"/>
                      </a:lnTo>
                      <a:lnTo>
                        <a:pt x="185" y="2509"/>
                      </a:lnTo>
                      <a:lnTo>
                        <a:pt x="185" y="2507"/>
                      </a:lnTo>
                      <a:lnTo>
                        <a:pt x="185" y="2505"/>
                      </a:lnTo>
                      <a:lnTo>
                        <a:pt x="183" y="2505"/>
                      </a:lnTo>
                      <a:lnTo>
                        <a:pt x="183" y="2503"/>
                      </a:lnTo>
                      <a:lnTo>
                        <a:pt x="183" y="2502"/>
                      </a:lnTo>
                      <a:lnTo>
                        <a:pt x="183" y="2500"/>
                      </a:lnTo>
                      <a:lnTo>
                        <a:pt x="162" y="2505"/>
                      </a:lnTo>
                      <a:lnTo>
                        <a:pt x="98" y="2517"/>
                      </a:lnTo>
                      <a:lnTo>
                        <a:pt x="33" y="2525"/>
                      </a:lnTo>
                      <a:lnTo>
                        <a:pt x="0" y="2527"/>
                      </a:lnTo>
                      <a:lnTo>
                        <a:pt x="12" y="2527"/>
                      </a:lnTo>
                      <a:lnTo>
                        <a:pt x="23" y="2527"/>
                      </a:lnTo>
                      <a:lnTo>
                        <a:pt x="35" y="2527"/>
                      </a:lnTo>
                      <a:lnTo>
                        <a:pt x="48" y="2527"/>
                      </a:lnTo>
                      <a:lnTo>
                        <a:pt x="60" y="2527"/>
                      </a:lnTo>
                      <a:lnTo>
                        <a:pt x="71" y="2527"/>
                      </a:lnTo>
                      <a:lnTo>
                        <a:pt x="83" y="2527"/>
                      </a:lnTo>
                      <a:lnTo>
                        <a:pt x="94" y="2527"/>
                      </a:lnTo>
                      <a:close/>
                    </a:path>
                  </a:pathLst>
                </a:custGeom>
                <a:solidFill>
                  <a:srgbClr val="059BFF"/>
                </a:solidFill>
                <a:ln w="9525">
                  <a:noFill/>
                  <a:round/>
                </a:ln>
              </p:spPr>
              <p:txBody>
                <a:bodyPr/>
                <a:lstStyle/>
                <a:p>
                  <a:endParaRPr lang="en-US"/>
                </a:p>
              </p:txBody>
            </p:sp>
            <p:sp>
              <p:nvSpPr>
                <p:cNvPr id="21836" name="Freeform 15"/>
                <p:cNvSpPr>
                  <a:spLocks noEditPoints="1"/>
                </p:cNvSpPr>
                <p:nvPr/>
              </p:nvSpPr>
              <p:spPr bwMode="auto">
                <a:xfrm>
                  <a:off x="1920" y="712"/>
                  <a:ext cx="355" cy="2524"/>
                </a:xfrm>
                <a:custGeom>
                  <a:avLst/>
                  <a:gdLst>
                    <a:gd name="T0" fmla="*/ 355 w 355"/>
                    <a:gd name="T1" fmla="*/ 6 h 2524"/>
                    <a:gd name="T2" fmla="*/ 330 w 355"/>
                    <a:gd name="T3" fmla="*/ 0 h 2524"/>
                    <a:gd name="T4" fmla="*/ 328 w 355"/>
                    <a:gd name="T5" fmla="*/ 0 h 2524"/>
                    <a:gd name="T6" fmla="*/ 328 w 355"/>
                    <a:gd name="T7" fmla="*/ 2 h 2524"/>
                    <a:gd name="T8" fmla="*/ 326 w 355"/>
                    <a:gd name="T9" fmla="*/ 4 h 2524"/>
                    <a:gd name="T10" fmla="*/ 326 w 355"/>
                    <a:gd name="T11" fmla="*/ 4 h 2524"/>
                    <a:gd name="T12" fmla="*/ 324 w 355"/>
                    <a:gd name="T13" fmla="*/ 6 h 2524"/>
                    <a:gd name="T14" fmla="*/ 322 w 355"/>
                    <a:gd name="T15" fmla="*/ 6 h 2524"/>
                    <a:gd name="T16" fmla="*/ 322 w 355"/>
                    <a:gd name="T17" fmla="*/ 8 h 2524"/>
                    <a:gd name="T18" fmla="*/ 321 w 355"/>
                    <a:gd name="T19" fmla="*/ 8 h 2524"/>
                    <a:gd name="T20" fmla="*/ 353 w 355"/>
                    <a:gd name="T21" fmla="*/ 16 h 2524"/>
                    <a:gd name="T22" fmla="*/ 353 w 355"/>
                    <a:gd name="T23" fmla="*/ 16 h 2524"/>
                    <a:gd name="T24" fmla="*/ 353 w 355"/>
                    <a:gd name="T25" fmla="*/ 14 h 2524"/>
                    <a:gd name="T26" fmla="*/ 355 w 355"/>
                    <a:gd name="T27" fmla="*/ 12 h 2524"/>
                    <a:gd name="T28" fmla="*/ 355 w 355"/>
                    <a:gd name="T29" fmla="*/ 12 h 2524"/>
                    <a:gd name="T30" fmla="*/ 355 w 355"/>
                    <a:gd name="T31" fmla="*/ 10 h 2524"/>
                    <a:gd name="T32" fmla="*/ 355 w 355"/>
                    <a:gd name="T33" fmla="*/ 8 h 2524"/>
                    <a:gd name="T34" fmla="*/ 355 w 355"/>
                    <a:gd name="T35" fmla="*/ 8 h 2524"/>
                    <a:gd name="T36" fmla="*/ 355 w 355"/>
                    <a:gd name="T37" fmla="*/ 6 h 2524"/>
                    <a:gd name="T38" fmla="*/ 190 w 355"/>
                    <a:gd name="T39" fmla="*/ 2524 h 2524"/>
                    <a:gd name="T40" fmla="*/ 234 w 355"/>
                    <a:gd name="T41" fmla="*/ 2518 h 2524"/>
                    <a:gd name="T42" fmla="*/ 298 w 355"/>
                    <a:gd name="T43" fmla="*/ 2506 h 2524"/>
                    <a:gd name="T44" fmla="*/ 319 w 355"/>
                    <a:gd name="T45" fmla="*/ 2502 h 2524"/>
                    <a:gd name="T46" fmla="*/ 319 w 355"/>
                    <a:gd name="T47" fmla="*/ 2500 h 2524"/>
                    <a:gd name="T48" fmla="*/ 319 w 355"/>
                    <a:gd name="T49" fmla="*/ 2499 h 2524"/>
                    <a:gd name="T50" fmla="*/ 319 w 355"/>
                    <a:gd name="T51" fmla="*/ 2499 h 2524"/>
                    <a:gd name="T52" fmla="*/ 319 w 355"/>
                    <a:gd name="T53" fmla="*/ 2497 h 2524"/>
                    <a:gd name="T54" fmla="*/ 319 w 355"/>
                    <a:gd name="T55" fmla="*/ 2495 h 2524"/>
                    <a:gd name="T56" fmla="*/ 319 w 355"/>
                    <a:gd name="T57" fmla="*/ 2495 h 2524"/>
                    <a:gd name="T58" fmla="*/ 319 w 355"/>
                    <a:gd name="T59" fmla="*/ 2493 h 2524"/>
                    <a:gd name="T60" fmla="*/ 317 w 355"/>
                    <a:gd name="T61" fmla="*/ 2491 h 2524"/>
                    <a:gd name="T62" fmla="*/ 296 w 355"/>
                    <a:gd name="T63" fmla="*/ 2497 h 2524"/>
                    <a:gd name="T64" fmla="*/ 232 w 355"/>
                    <a:gd name="T65" fmla="*/ 2508 h 2524"/>
                    <a:gd name="T66" fmla="*/ 169 w 355"/>
                    <a:gd name="T67" fmla="*/ 2516 h 2524"/>
                    <a:gd name="T68" fmla="*/ 104 w 355"/>
                    <a:gd name="T69" fmla="*/ 2522 h 2524"/>
                    <a:gd name="T70" fmla="*/ 38 w 355"/>
                    <a:gd name="T71" fmla="*/ 2524 h 2524"/>
                    <a:gd name="T72" fmla="*/ 0 w 355"/>
                    <a:gd name="T73" fmla="*/ 2522 h 2524"/>
                    <a:gd name="T74" fmla="*/ 0 w 355"/>
                    <a:gd name="T75" fmla="*/ 2522 h 2524"/>
                    <a:gd name="T76" fmla="*/ 0 w 355"/>
                    <a:gd name="T77" fmla="*/ 2522 h 2524"/>
                    <a:gd name="T78" fmla="*/ 0 w 355"/>
                    <a:gd name="T79" fmla="*/ 2522 h 2524"/>
                    <a:gd name="T80" fmla="*/ 0 w 355"/>
                    <a:gd name="T81" fmla="*/ 2524 h 2524"/>
                    <a:gd name="T82" fmla="*/ 0 w 355"/>
                    <a:gd name="T83" fmla="*/ 2524 h 2524"/>
                    <a:gd name="T84" fmla="*/ 0 w 355"/>
                    <a:gd name="T85" fmla="*/ 2524 h 2524"/>
                    <a:gd name="T86" fmla="*/ 0 w 355"/>
                    <a:gd name="T87" fmla="*/ 2524 h 2524"/>
                    <a:gd name="T88" fmla="*/ 0 w 355"/>
                    <a:gd name="T89" fmla="*/ 2524 h 2524"/>
                    <a:gd name="T90" fmla="*/ 27 w 355"/>
                    <a:gd name="T91" fmla="*/ 2524 h 2524"/>
                    <a:gd name="T92" fmla="*/ 50 w 355"/>
                    <a:gd name="T93" fmla="*/ 2524 h 2524"/>
                    <a:gd name="T94" fmla="*/ 75 w 355"/>
                    <a:gd name="T95" fmla="*/ 2524 h 2524"/>
                    <a:gd name="T96" fmla="*/ 98 w 355"/>
                    <a:gd name="T97" fmla="*/ 2524 h 2524"/>
                    <a:gd name="T98" fmla="*/ 121 w 355"/>
                    <a:gd name="T99" fmla="*/ 2524 h 2524"/>
                    <a:gd name="T100" fmla="*/ 144 w 355"/>
                    <a:gd name="T101" fmla="*/ 2524 h 2524"/>
                    <a:gd name="T102" fmla="*/ 167 w 355"/>
                    <a:gd name="T103" fmla="*/ 2524 h 2524"/>
                    <a:gd name="T104" fmla="*/ 190 w 355"/>
                    <a:gd name="T105" fmla="*/ 2524 h 25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55"/>
                    <a:gd name="T160" fmla="*/ 0 h 2524"/>
                    <a:gd name="T161" fmla="*/ 355 w 355"/>
                    <a:gd name="T162" fmla="*/ 2524 h 25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55" h="2524">
                      <a:moveTo>
                        <a:pt x="355" y="6"/>
                      </a:moveTo>
                      <a:lnTo>
                        <a:pt x="330" y="0"/>
                      </a:lnTo>
                      <a:lnTo>
                        <a:pt x="328" y="0"/>
                      </a:lnTo>
                      <a:lnTo>
                        <a:pt x="328" y="2"/>
                      </a:lnTo>
                      <a:lnTo>
                        <a:pt x="326" y="4"/>
                      </a:lnTo>
                      <a:lnTo>
                        <a:pt x="324" y="6"/>
                      </a:lnTo>
                      <a:lnTo>
                        <a:pt x="322" y="6"/>
                      </a:lnTo>
                      <a:lnTo>
                        <a:pt x="322" y="8"/>
                      </a:lnTo>
                      <a:lnTo>
                        <a:pt x="321" y="8"/>
                      </a:lnTo>
                      <a:lnTo>
                        <a:pt x="353" y="16"/>
                      </a:lnTo>
                      <a:lnTo>
                        <a:pt x="353" y="14"/>
                      </a:lnTo>
                      <a:lnTo>
                        <a:pt x="355" y="12"/>
                      </a:lnTo>
                      <a:lnTo>
                        <a:pt x="355" y="10"/>
                      </a:lnTo>
                      <a:lnTo>
                        <a:pt x="355" y="8"/>
                      </a:lnTo>
                      <a:lnTo>
                        <a:pt x="355" y="6"/>
                      </a:lnTo>
                      <a:close/>
                      <a:moveTo>
                        <a:pt x="190" y="2524"/>
                      </a:moveTo>
                      <a:lnTo>
                        <a:pt x="234" y="2518"/>
                      </a:lnTo>
                      <a:lnTo>
                        <a:pt x="298" y="2506"/>
                      </a:lnTo>
                      <a:lnTo>
                        <a:pt x="319" y="2502"/>
                      </a:lnTo>
                      <a:lnTo>
                        <a:pt x="319" y="2500"/>
                      </a:lnTo>
                      <a:lnTo>
                        <a:pt x="319" y="2499"/>
                      </a:lnTo>
                      <a:lnTo>
                        <a:pt x="319" y="2497"/>
                      </a:lnTo>
                      <a:lnTo>
                        <a:pt x="319" y="2495"/>
                      </a:lnTo>
                      <a:lnTo>
                        <a:pt x="319" y="2493"/>
                      </a:lnTo>
                      <a:lnTo>
                        <a:pt x="317" y="2491"/>
                      </a:lnTo>
                      <a:lnTo>
                        <a:pt x="296" y="2497"/>
                      </a:lnTo>
                      <a:lnTo>
                        <a:pt x="232" y="2508"/>
                      </a:lnTo>
                      <a:lnTo>
                        <a:pt x="169" y="2516"/>
                      </a:lnTo>
                      <a:lnTo>
                        <a:pt x="104" y="2522"/>
                      </a:lnTo>
                      <a:lnTo>
                        <a:pt x="38" y="2524"/>
                      </a:lnTo>
                      <a:lnTo>
                        <a:pt x="0" y="2522"/>
                      </a:lnTo>
                      <a:lnTo>
                        <a:pt x="0" y="2524"/>
                      </a:lnTo>
                      <a:lnTo>
                        <a:pt x="27" y="2524"/>
                      </a:lnTo>
                      <a:lnTo>
                        <a:pt x="50" y="2524"/>
                      </a:lnTo>
                      <a:lnTo>
                        <a:pt x="75" y="2524"/>
                      </a:lnTo>
                      <a:lnTo>
                        <a:pt x="98" y="2524"/>
                      </a:lnTo>
                      <a:lnTo>
                        <a:pt x="121" y="2524"/>
                      </a:lnTo>
                      <a:lnTo>
                        <a:pt x="144" y="2524"/>
                      </a:lnTo>
                      <a:lnTo>
                        <a:pt x="167" y="2524"/>
                      </a:lnTo>
                      <a:lnTo>
                        <a:pt x="190" y="2524"/>
                      </a:lnTo>
                      <a:close/>
                    </a:path>
                  </a:pathLst>
                </a:custGeom>
                <a:solidFill>
                  <a:srgbClr val="069BFF"/>
                </a:solidFill>
                <a:ln w="9525">
                  <a:noFill/>
                  <a:round/>
                </a:ln>
              </p:spPr>
              <p:txBody>
                <a:bodyPr/>
                <a:lstStyle/>
                <a:p>
                  <a:endParaRPr lang="en-US"/>
                </a:p>
              </p:txBody>
            </p:sp>
            <p:sp>
              <p:nvSpPr>
                <p:cNvPr id="21837" name="Freeform 16"/>
                <p:cNvSpPr>
                  <a:spLocks noEditPoints="1"/>
                </p:cNvSpPr>
                <p:nvPr/>
              </p:nvSpPr>
              <p:spPr bwMode="auto">
                <a:xfrm>
                  <a:off x="1918" y="716"/>
                  <a:ext cx="357" cy="2520"/>
                </a:xfrm>
                <a:custGeom>
                  <a:avLst/>
                  <a:gdLst>
                    <a:gd name="T0" fmla="*/ 357 w 357"/>
                    <a:gd name="T1" fmla="*/ 8 h 2520"/>
                    <a:gd name="T2" fmla="*/ 328 w 357"/>
                    <a:gd name="T3" fmla="*/ 0 h 2520"/>
                    <a:gd name="T4" fmla="*/ 326 w 357"/>
                    <a:gd name="T5" fmla="*/ 2 h 2520"/>
                    <a:gd name="T6" fmla="*/ 324 w 357"/>
                    <a:gd name="T7" fmla="*/ 2 h 2520"/>
                    <a:gd name="T8" fmla="*/ 324 w 357"/>
                    <a:gd name="T9" fmla="*/ 4 h 2520"/>
                    <a:gd name="T10" fmla="*/ 323 w 357"/>
                    <a:gd name="T11" fmla="*/ 4 h 2520"/>
                    <a:gd name="T12" fmla="*/ 321 w 357"/>
                    <a:gd name="T13" fmla="*/ 6 h 2520"/>
                    <a:gd name="T14" fmla="*/ 321 w 357"/>
                    <a:gd name="T15" fmla="*/ 6 h 2520"/>
                    <a:gd name="T16" fmla="*/ 319 w 357"/>
                    <a:gd name="T17" fmla="*/ 8 h 2520"/>
                    <a:gd name="T18" fmla="*/ 317 w 357"/>
                    <a:gd name="T19" fmla="*/ 8 h 2520"/>
                    <a:gd name="T20" fmla="*/ 355 w 357"/>
                    <a:gd name="T21" fmla="*/ 18 h 2520"/>
                    <a:gd name="T22" fmla="*/ 355 w 357"/>
                    <a:gd name="T23" fmla="*/ 16 h 2520"/>
                    <a:gd name="T24" fmla="*/ 355 w 357"/>
                    <a:gd name="T25" fmla="*/ 16 h 2520"/>
                    <a:gd name="T26" fmla="*/ 355 w 357"/>
                    <a:gd name="T27" fmla="*/ 14 h 2520"/>
                    <a:gd name="T28" fmla="*/ 355 w 357"/>
                    <a:gd name="T29" fmla="*/ 12 h 2520"/>
                    <a:gd name="T30" fmla="*/ 355 w 357"/>
                    <a:gd name="T31" fmla="*/ 12 h 2520"/>
                    <a:gd name="T32" fmla="*/ 355 w 357"/>
                    <a:gd name="T33" fmla="*/ 10 h 2520"/>
                    <a:gd name="T34" fmla="*/ 357 w 357"/>
                    <a:gd name="T35" fmla="*/ 8 h 2520"/>
                    <a:gd name="T36" fmla="*/ 357 w 357"/>
                    <a:gd name="T37" fmla="*/ 8 h 2520"/>
                    <a:gd name="T38" fmla="*/ 138 w 357"/>
                    <a:gd name="T39" fmla="*/ 2520 h 2520"/>
                    <a:gd name="T40" fmla="*/ 171 w 357"/>
                    <a:gd name="T41" fmla="*/ 2518 h 2520"/>
                    <a:gd name="T42" fmla="*/ 236 w 357"/>
                    <a:gd name="T43" fmla="*/ 2510 h 2520"/>
                    <a:gd name="T44" fmla="*/ 300 w 357"/>
                    <a:gd name="T45" fmla="*/ 2498 h 2520"/>
                    <a:gd name="T46" fmla="*/ 321 w 357"/>
                    <a:gd name="T47" fmla="*/ 2493 h 2520"/>
                    <a:gd name="T48" fmla="*/ 321 w 357"/>
                    <a:gd name="T49" fmla="*/ 2491 h 2520"/>
                    <a:gd name="T50" fmla="*/ 321 w 357"/>
                    <a:gd name="T51" fmla="*/ 2491 h 2520"/>
                    <a:gd name="T52" fmla="*/ 321 w 357"/>
                    <a:gd name="T53" fmla="*/ 2489 h 2520"/>
                    <a:gd name="T54" fmla="*/ 319 w 357"/>
                    <a:gd name="T55" fmla="*/ 2487 h 2520"/>
                    <a:gd name="T56" fmla="*/ 319 w 357"/>
                    <a:gd name="T57" fmla="*/ 2487 h 2520"/>
                    <a:gd name="T58" fmla="*/ 319 w 357"/>
                    <a:gd name="T59" fmla="*/ 2485 h 2520"/>
                    <a:gd name="T60" fmla="*/ 319 w 357"/>
                    <a:gd name="T61" fmla="*/ 2483 h 2520"/>
                    <a:gd name="T62" fmla="*/ 319 w 357"/>
                    <a:gd name="T63" fmla="*/ 2483 h 2520"/>
                    <a:gd name="T64" fmla="*/ 296 w 357"/>
                    <a:gd name="T65" fmla="*/ 2487 h 2520"/>
                    <a:gd name="T66" fmla="*/ 234 w 357"/>
                    <a:gd name="T67" fmla="*/ 2498 h 2520"/>
                    <a:gd name="T68" fmla="*/ 171 w 357"/>
                    <a:gd name="T69" fmla="*/ 2506 h 2520"/>
                    <a:gd name="T70" fmla="*/ 106 w 357"/>
                    <a:gd name="T71" fmla="*/ 2512 h 2520"/>
                    <a:gd name="T72" fmla="*/ 40 w 357"/>
                    <a:gd name="T73" fmla="*/ 2514 h 2520"/>
                    <a:gd name="T74" fmla="*/ 0 w 357"/>
                    <a:gd name="T75" fmla="*/ 2512 h 2520"/>
                    <a:gd name="T76" fmla="*/ 0 w 357"/>
                    <a:gd name="T77" fmla="*/ 2514 h 2520"/>
                    <a:gd name="T78" fmla="*/ 0 w 357"/>
                    <a:gd name="T79" fmla="*/ 2514 h 2520"/>
                    <a:gd name="T80" fmla="*/ 2 w 357"/>
                    <a:gd name="T81" fmla="*/ 2516 h 2520"/>
                    <a:gd name="T82" fmla="*/ 2 w 357"/>
                    <a:gd name="T83" fmla="*/ 2516 h 2520"/>
                    <a:gd name="T84" fmla="*/ 2 w 357"/>
                    <a:gd name="T85" fmla="*/ 2518 h 2520"/>
                    <a:gd name="T86" fmla="*/ 2 w 357"/>
                    <a:gd name="T87" fmla="*/ 2518 h 2520"/>
                    <a:gd name="T88" fmla="*/ 2 w 357"/>
                    <a:gd name="T89" fmla="*/ 2520 h 2520"/>
                    <a:gd name="T90" fmla="*/ 2 w 357"/>
                    <a:gd name="T91" fmla="*/ 2520 h 2520"/>
                    <a:gd name="T92" fmla="*/ 21 w 357"/>
                    <a:gd name="T93" fmla="*/ 2520 h 2520"/>
                    <a:gd name="T94" fmla="*/ 38 w 357"/>
                    <a:gd name="T95" fmla="*/ 2520 h 2520"/>
                    <a:gd name="T96" fmla="*/ 56 w 357"/>
                    <a:gd name="T97" fmla="*/ 2520 h 2520"/>
                    <a:gd name="T98" fmla="*/ 73 w 357"/>
                    <a:gd name="T99" fmla="*/ 2520 h 2520"/>
                    <a:gd name="T100" fmla="*/ 88 w 357"/>
                    <a:gd name="T101" fmla="*/ 2520 h 2520"/>
                    <a:gd name="T102" fmla="*/ 106 w 357"/>
                    <a:gd name="T103" fmla="*/ 2520 h 2520"/>
                    <a:gd name="T104" fmla="*/ 121 w 357"/>
                    <a:gd name="T105" fmla="*/ 2520 h 2520"/>
                    <a:gd name="T106" fmla="*/ 138 w 357"/>
                    <a:gd name="T107" fmla="*/ 2520 h 252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57"/>
                    <a:gd name="T163" fmla="*/ 0 h 2520"/>
                    <a:gd name="T164" fmla="*/ 357 w 357"/>
                    <a:gd name="T165" fmla="*/ 2520 h 252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57" h="2520">
                      <a:moveTo>
                        <a:pt x="357" y="8"/>
                      </a:moveTo>
                      <a:lnTo>
                        <a:pt x="328" y="0"/>
                      </a:lnTo>
                      <a:lnTo>
                        <a:pt x="326" y="2"/>
                      </a:lnTo>
                      <a:lnTo>
                        <a:pt x="324" y="2"/>
                      </a:lnTo>
                      <a:lnTo>
                        <a:pt x="324" y="4"/>
                      </a:lnTo>
                      <a:lnTo>
                        <a:pt x="323" y="4"/>
                      </a:lnTo>
                      <a:lnTo>
                        <a:pt x="321" y="6"/>
                      </a:lnTo>
                      <a:lnTo>
                        <a:pt x="319" y="8"/>
                      </a:lnTo>
                      <a:lnTo>
                        <a:pt x="317" y="8"/>
                      </a:lnTo>
                      <a:lnTo>
                        <a:pt x="355" y="18"/>
                      </a:lnTo>
                      <a:lnTo>
                        <a:pt x="355" y="16"/>
                      </a:lnTo>
                      <a:lnTo>
                        <a:pt x="355" y="14"/>
                      </a:lnTo>
                      <a:lnTo>
                        <a:pt x="355" y="12"/>
                      </a:lnTo>
                      <a:lnTo>
                        <a:pt x="355" y="10"/>
                      </a:lnTo>
                      <a:lnTo>
                        <a:pt x="357" y="8"/>
                      </a:lnTo>
                      <a:close/>
                      <a:moveTo>
                        <a:pt x="138" y="2520"/>
                      </a:moveTo>
                      <a:lnTo>
                        <a:pt x="171" y="2518"/>
                      </a:lnTo>
                      <a:lnTo>
                        <a:pt x="236" y="2510"/>
                      </a:lnTo>
                      <a:lnTo>
                        <a:pt x="300" y="2498"/>
                      </a:lnTo>
                      <a:lnTo>
                        <a:pt x="321" y="2493"/>
                      </a:lnTo>
                      <a:lnTo>
                        <a:pt x="321" y="2491"/>
                      </a:lnTo>
                      <a:lnTo>
                        <a:pt x="321" y="2489"/>
                      </a:lnTo>
                      <a:lnTo>
                        <a:pt x="319" y="2487"/>
                      </a:lnTo>
                      <a:lnTo>
                        <a:pt x="319" y="2485"/>
                      </a:lnTo>
                      <a:lnTo>
                        <a:pt x="319" y="2483"/>
                      </a:lnTo>
                      <a:lnTo>
                        <a:pt x="296" y="2487"/>
                      </a:lnTo>
                      <a:lnTo>
                        <a:pt x="234" y="2498"/>
                      </a:lnTo>
                      <a:lnTo>
                        <a:pt x="171" y="2506"/>
                      </a:lnTo>
                      <a:lnTo>
                        <a:pt x="106" y="2512"/>
                      </a:lnTo>
                      <a:lnTo>
                        <a:pt x="40" y="2514"/>
                      </a:lnTo>
                      <a:lnTo>
                        <a:pt x="0" y="2512"/>
                      </a:lnTo>
                      <a:lnTo>
                        <a:pt x="0" y="2514"/>
                      </a:lnTo>
                      <a:lnTo>
                        <a:pt x="2" y="2516"/>
                      </a:lnTo>
                      <a:lnTo>
                        <a:pt x="2" y="2518"/>
                      </a:lnTo>
                      <a:lnTo>
                        <a:pt x="2" y="2520"/>
                      </a:lnTo>
                      <a:lnTo>
                        <a:pt x="21" y="2520"/>
                      </a:lnTo>
                      <a:lnTo>
                        <a:pt x="38" y="2520"/>
                      </a:lnTo>
                      <a:lnTo>
                        <a:pt x="56" y="2520"/>
                      </a:lnTo>
                      <a:lnTo>
                        <a:pt x="73" y="2520"/>
                      </a:lnTo>
                      <a:lnTo>
                        <a:pt x="88" y="2520"/>
                      </a:lnTo>
                      <a:lnTo>
                        <a:pt x="106" y="2520"/>
                      </a:lnTo>
                      <a:lnTo>
                        <a:pt x="121" y="2520"/>
                      </a:lnTo>
                      <a:lnTo>
                        <a:pt x="138" y="2520"/>
                      </a:lnTo>
                      <a:close/>
                    </a:path>
                  </a:pathLst>
                </a:custGeom>
                <a:solidFill>
                  <a:srgbClr val="079BFF"/>
                </a:solidFill>
                <a:ln w="9525">
                  <a:noFill/>
                  <a:round/>
                </a:ln>
              </p:spPr>
              <p:txBody>
                <a:bodyPr/>
                <a:lstStyle/>
                <a:p>
                  <a:endParaRPr lang="en-US"/>
                </a:p>
              </p:txBody>
            </p:sp>
            <p:sp>
              <p:nvSpPr>
                <p:cNvPr id="21838" name="Freeform 17"/>
                <p:cNvSpPr>
                  <a:spLocks noEditPoints="1"/>
                </p:cNvSpPr>
                <p:nvPr/>
              </p:nvSpPr>
              <p:spPr bwMode="auto">
                <a:xfrm>
                  <a:off x="1916" y="720"/>
                  <a:ext cx="357" cy="2516"/>
                </a:xfrm>
                <a:custGeom>
                  <a:avLst/>
                  <a:gdLst>
                    <a:gd name="T0" fmla="*/ 357 w 357"/>
                    <a:gd name="T1" fmla="*/ 8 h 2516"/>
                    <a:gd name="T2" fmla="*/ 325 w 357"/>
                    <a:gd name="T3" fmla="*/ 0 h 2516"/>
                    <a:gd name="T4" fmla="*/ 323 w 357"/>
                    <a:gd name="T5" fmla="*/ 2 h 2516"/>
                    <a:gd name="T6" fmla="*/ 323 w 357"/>
                    <a:gd name="T7" fmla="*/ 2 h 2516"/>
                    <a:gd name="T8" fmla="*/ 321 w 357"/>
                    <a:gd name="T9" fmla="*/ 4 h 2516"/>
                    <a:gd name="T10" fmla="*/ 321 w 357"/>
                    <a:gd name="T11" fmla="*/ 4 h 2516"/>
                    <a:gd name="T12" fmla="*/ 319 w 357"/>
                    <a:gd name="T13" fmla="*/ 6 h 2516"/>
                    <a:gd name="T14" fmla="*/ 317 w 357"/>
                    <a:gd name="T15" fmla="*/ 6 h 2516"/>
                    <a:gd name="T16" fmla="*/ 317 w 357"/>
                    <a:gd name="T17" fmla="*/ 8 h 2516"/>
                    <a:gd name="T18" fmla="*/ 315 w 357"/>
                    <a:gd name="T19" fmla="*/ 10 h 2516"/>
                    <a:gd name="T20" fmla="*/ 355 w 357"/>
                    <a:gd name="T21" fmla="*/ 17 h 2516"/>
                    <a:gd name="T22" fmla="*/ 355 w 357"/>
                    <a:gd name="T23" fmla="*/ 17 h 2516"/>
                    <a:gd name="T24" fmla="*/ 355 w 357"/>
                    <a:gd name="T25" fmla="*/ 15 h 2516"/>
                    <a:gd name="T26" fmla="*/ 357 w 357"/>
                    <a:gd name="T27" fmla="*/ 14 h 2516"/>
                    <a:gd name="T28" fmla="*/ 357 w 357"/>
                    <a:gd name="T29" fmla="*/ 14 h 2516"/>
                    <a:gd name="T30" fmla="*/ 357 w 357"/>
                    <a:gd name="T31" fmla="*/ 12 h 2516"/>
                    <a:gd name="T32" fmla="*/ 357 w 357"/>
                    <a:gd name="T33" fmla="*/ 12 h 2516"/>
                    <a:gd name="T34" fmla="*/ 357 w 357"/>
                    <a:gd name="T35" fmla="*/ 10 h 2516"/>
                    <a:gd name="T36" fmla="*/ 357 w 357"/>
                    <a:gd name="T37" fmla="*/ 8 h 2516"/>
                    <a:gd name="T38" fmla="*/ 4 w 357"/>
                    <a:gd name="T39" fmla="*/ 2514 h 2516"/>
                    <a:gd name="T40" fmla="*/ 42 w 357"/>
                    <a:gd name="T41" fmla="*/ 2516 h 2516"/>
                    <a:gd name="T42" fmla="*/ 108 w 357"/>
                    <a:gd name="T43" fmla="*/ 2514 h 2516"/>
                    <a:gd name="T44" fmla="*/ 173 w 357"/>
                    <a:gd name="T45" fmla="*/ 2508 h 2516"/>
                    <a:gd name="T46" fmla="*/ 236 w 357"/>
                    <a:gd name="T47" fmla="*/ 2500 h 2516"/>
                    <a:gd name="T48" fmla="*/ 300 w 357"/>
                    <a:gd name="T49" fmla="*/ 2489 h 2516"/>
                    <a:gd name="T50" fmla="*/ 321 w 357"/>
                    <a:gd name="T51" fmla="*/ 2483 h 2516"/>
                    <a:gd name="T52" fmla="*/ 321 w 357"/>
                    <a:gd name="T53" fmla="*/ 2483 h 2516"/>
                    <a:gd name="T54" fmla="*/ 321 w 357"/>
                    <a:gd name="T55" fmla="*/ 2481 h 2516"/>
                    <a:gd name="T56" fmla="*/ 321 w 357"/>
                    <a:gd name="T57" fmla="*/ 2479 h 2516"/>
                    <a:gd name="T58" fmla="*/ 321 w 357"/>
                    <a:gd name="T59" fmla="*/ 2479 h 2516"/>
                    <a:gd name="T60" fmla="*/ 321 w 357"/>
                    <a:gd name="T61" fmla="*/ 2477 h 2516"/>
                    <a:gd name="T62" fmla="*/ 321 w 357"/>
                    <a:gd name="T63" fmla="*/ 2475 h 2516"/>
                    <a:gd name="T64" fmla="*/ 321 w 357"/>
                    <a:gd name="T65" fmla="*/ 2475 h 2516"/>
                    <a:gd name="T66" fmla="*/ 321 w 357"/>
                    <a:gd name="T67" fmla="*/ 2473 h 2516"/>
                    <a:gd name="T68" fmla="*/ 298 w 357"/>
                    <a:gd name="T69" fmla="*/ 2479 h 2516"/>
                    <a:gd name="T70" fmla="*/ 236 w 357"/>
                    <a:gd name="T71" fmla="*/ 2491 h 2516"/>
                    <a:gd name="T72" fmla="*/ 173 w 357"/>
                    <a:gd name="T73" fmla="*/ 2498 h 2516"/>
                    <a:gd name="T74" fmla="*/ 108 w 357"/>
                    <a:gd name="T75" fmla="*/ 2502 h 2516"/>
                    <a:gd name="T76" fmla="*/ 42 w 357"/>
                    <a:gd name="T77" fmla="*/ 2504 h 2516"/>
                    <a:gd name="T78" fmla="*/ 0 w 357"/>
                    <a:gd name="T79" fmla="*/ 2504 h 2516"/>
                    <a:gd name="T80" fmla="*/ 0 w 357"/>
                    <a:gd name="T81" fmla="*/ 2504 h 2516"/>
                    <a:gd name="T82" fmla="*/ 2 w 357"/>
                    <a:gd name="T83" fmla="*/ 2506 h 2516"/>
                    <a:gd name="T84" fmla="*/ 2 w 357"/>
                    <a:gd name="T85" fmla="*/ 2508 h 2516"/>
                    <a:gd name="T86" fmla="*/ 2 w 357"/>
                    <a:gd name="T87" fmla="*/ 2508 h 2516"/>
                    <a:gd name="T88" fmla="*/ 2 w 357"/>
                    <a:gd name="T89" fmla="*/ 2510 h 2516"/>
                    <a:gd name="T90" fmla="*/ 4 w 357"/>
                    <a:gd name="T91" fmla="*/ 2512 h 2516"/>
                    <a:gd name="T92" fmla="*/ 4 w 357"/>
                    <a:gd name="T93" fmla="*/ 2512 h 2516"/>
                    <a:gd name="T94" fmla="*/ 4 w 357"/>
                    <a:gd name="T95" fmla="*/ 2514 h 251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7"/>
                    <a:gd name="T145" fmla="*/ 0 h 2516"/>
                    <a:gd name="T146" fmla="*/ 357 w 357"/>
                    <a:gd name="T147" fmla="*/ 2516 h 251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7" h="2516">
                      <a:moveTo>
                        <a:pt x="357" y="8"/>
                      </a:moveTo>
                      <a:lnTo>
                        <a:pt x="325" y="0"/>
                      </a:lnTo>
                      <a:lnTo>
                        <a:pt x="323" y="2"/>
                      </a:lnTo>
                      <a:lnTo>
                        <a:pt x="321" y="4"/>
                      </a:lnTo>
                      <a:lnTo>
                        <a:pt x="319" y="6"/>
                      </a:lnTo>
                      <a:lnTo>
                        <a:pt x="317" y="6"/>
                      </a:lnTo>
                      <a:lnTo>
                        <a:pt x="317" y="8"/>
                      </a:lnTo>
                      <a:lnTo>
                        <a:pt x="315" y="10"/>
                      </a:lnTo>
                      <a:lnTo>
                        <a:pt x="355" y="17"/>
                      </a:lnTo>
                      <a:lnTo>
                        <a:pt x="355" y="15"/>
                      </a:lnTo>
                      <a:lnTo>
                        <a:pt x="357" y="14"/>
                      </a:lnTo>
                      <a:lnTo>
                        <a:pt x="357" y="12"/>
                      </a:lnTo>
                      <a:lnTo>
                        <a:pt x="357" y="10"/>
                      </a:lnTo>
                      <a:lnTo>
                        <a:pt x="357" y="8"/>
                      </a:lnTo>
                      <a:close/>
                      <a:moveTo>
                        <a:pt x="4" y="2514"/>
                      </a:moveTo>
                      <a:lnTo>
                        <a:pt x="42" y="2516"/>
                      </a:lnTo>
                      <a:lnTo>
                        <a:pt x="108" y="2514"/>
                      </a:lnTo>
                      <a:lnTo>
                        <a:pt x="173" y="2508"/>
                      </a:lnTo>
                      <a:lnTo>
                        <a:pt x="236" y="2500"/>
                      </a:lnTo>
                      <a:lnTo>
                        <a:pt x="300" y="2489"/>
                      </a:lnTo>
                      <a:lnTo>
                        <a:pt x="321" y="2483"/>
                      </a:lnTo>
                      <a:lnTo>
                        <a:pt x="321" y="2481"/>
                      </a:lnTo>
                      <a:lnTo>
                        <a:pt x="321" y="2479"/>
                      </a:lnTo>
                      <a:lnTo>
                        <a:pt x="321" y="2477"/>
                      </a:lnTo>
                      <a:lnTo>
                        <a:pt x="321" y="2475"/>
                      </a:lnTo>
                      <a:lnTo>
                        <a:pt x="321" y="2473"/>
                      </a:lnTo>
                      <a:lnTo>
                        <a:pt x="298" y="2479"/>
                      </a:lnTo>
                      <a:lnTo>
                        <a:pt x="236" y="2491"/>
                      </a:lnTo>
                      <a:lnTo>
                        <a:pt x="173" y="2498"/>
                      </a:lnTo>
                      <a:lnTo>
                        <a:pt x="108" y="2502"/>
                      </a:lnTo>
                      <a:lnTo>
                        <a:pt x="42" y="2504"/>
                      </a:lnTo>
                      <a:lnTo>
                        <a:pt x="0" y="2504"/>
                      </a:lnTo>
                      <a:lnTo>
                        <a:pt x="2" y="2506"/>
                      </a:lnTo>
                      <a:lnTo>
                        <a:pt x="2" y="2508"/>
                      </a:lnTo>
                      <a:lnTo>
                        <a:pt x="2" y="2510"/>
                      </a:lnTo>
                      <a:lnTo>
                        <a:pt x="4" y="2512"/>
                      </a:lnTo>
                      <a:lnTo>
                        <a:pt x="4" y="2514"/>
                      </a:lnTo>
                      <a:close/>
                    </a:path>
                  </a:pathLst>
                </a:custGeom>
                <a:solidFill>
                  <a:srgbClr val="089CFF"/>
                </a:solidFill>
                <a:ln w="9525">
                  <a:noFill/>
                  <a:round/>
                </a:ln>
              </p:spPr>
              <p:txBody>
                <a:bodyPr/>
                <a:lstStyle/>
                <a:p>
                  <a:endParaRPr lang="en-US"/>
                </a:p>
              </p:txBody>
            </p:sp>
            <p:sp>
              <p:nvSpPr>
                <p:cNvPr id="21839" name="Freeform 18"/>
                <p:cNvSpPr>
                  <a:spLocks noEditPoints="1"/>
                </p:cNvSpPr>
                <p:nvPr/>
              </p:nvSpPr>
              <p:spPr bwMode="auto">
                <a:xfrm>
                  <a:off x="1914" y="724"/>
                  <a:ext cx="359" cy="2506"/>
                </a:xfrm>
                <a:custGeom>
                  <a:avLst/>
                  <a:gdLst>
                    <a:gd name="T0" fmla="*/ 359 w 359"/>
                    <a:gd name="T1" fmla="*/ 10 h 2506"/>
                    <a:gd name="T2" fmla="*/ 321 w 359"/>
                    <a:gd name="T3" fmla="*/ 0 h 2506"/>
                    <a:gd name="T4" fmla="*/ 321 w 359"/>
                    <a:gd name="T5" fmla="*/ 2 h 2506"/>
                    <a:gd name="T6" fmla="*/ 319 w 359"/>
                    <a:gd name="T7" fmla="*/ 2 h 2506"/>
                    <a:gd name="T8" fmla="*/ 319 w 359"/>
                    <a:gd name="T9" fmla="*/ 4 h 2506"/>
                    <a:gd name="T10" fmla="*/ 317 w 359"/>
                    <a:gd name="T11" fmla="*/ 6 h 2506"/>
                    <a:gd name="T12" fmla="*/ 315 w 359"/>
                    <a:gd name="T13" fmla="*/ 6 h 2506"/>
                    <a:gd name="T14" fmla="*/ 315 w 359"/>
                    <a:gd name="T15" fmla="*/ 8 h 2506"/>
                    <a:gd name="T16" fmla="*/ 313 w 359"/>
                    <a:gd name="T17" fmla="*/ 8 h 2506"/>
                    <a:gd name="T18" fmla="*/ 313 w 359"/>
                    <a:gd name="T19" fmla="*/ 10 h 2506"/>
                    <a:gd name="T20" fmla="*/ 357 w 359"/>
                    <a:gd name="T21" fmla="*/ 19 h 2506"/>
                    <a:gd name="T22" fmla="*/ 357 w 359"/>
                    <a:gd name="T23" fmla="*/ 17 h 2506"/>
                    <a:gd name="T24" fmla="*/ 357 w 359"/>
                    <a:gd name="T25" fmla="*/ 17 h 2506"/>
                    <a:gd name="T26" fmla="*/ 357 w 359"/>
                    <a:gd name="T27" fmla="*/ 15 h 2506"/>
                    <a:gd name="T28" fmla="*/ 357 w 359"/>
                    <a:gd name="T29" fmla="*/ 13 h 2506"/>
                    <a:gd name="T30" fmla="*/ 357 w 359"/>
                    <a:gd name="T31" fmla="*/ 13 h 2506"/>
                    <a:gd name="T32" fmla="*/ 357 w 359"/>
                    <a:gd name="T33" fmla="*/ 11 h 2506"/>
                    <a:gd name="T34" fmla="*/ 359 w 359"/>
                    <a:gd name="T35" fmla="*/ 10 h 2506"/>
                    <a:gd name="T36" fmla="*/ 359 w 359"/>
                    <a:gd name="T37" fmla="*/ 10 h 2506"/>
                    <a:gd name="T38" fmla="*/ 4 w 359"/>
                    <a:gd name="T39" fmla="*/ 2504 h 2506"/>
                    <a:gd name="T40" fmla="*/ 44 w 359"/>
                    <a:gd name="T41" fmla="*/ 2506 h 2506"/>
                    <a:gd name="T42" fmla="*/ 110 w 359"/>
                    <a:gd name="T43" fmla="*/ 2504 h 2506"/>
                    <a:gd name="T44" fmla="*/ 175 w 359"/>
                    <a:gd name="T45" fmla="*/ 2498 h 2506"/>
                    <a:gd name="T46" fmla="*/ 238 w 359"/>
                    <a:gd name="T47" fmla="*/ 2490 h 2506"/>
                    <a:gd name="T48" fmla="*/ 300 w 359"/>
                    <a:gd name="T49" fmla="*/ 2479 h 2506"/>
                    <a:gd name="T50" fmla="*/ 323 w 359"/>
                    <a:gd name="T51" fmla="*/ 2475 h 2506"/>
                    <a:gd name="T52" fmla="*/ 323 w 359"/>
                    <a:gd name="T53" fmla="*/ 2473 h 2506"/>
                    <a:gd name="T54" fmla="*/ 323 w 359"/>
                    <a:gd name="T55" fmla="*/ 2471 h 2506"/>
                    <a:gd name="T56" fmla="*/ 323 w 359"/>
                    <a:gd name="T57" fmla="*/ 2471 h 2506"/>
                    <a:gd name="T58" fmla="*/ 323 w 359"/>
                    <a:gd name="T59" fmla="*/ 2469 h 2506"/>
                    <a:gd name="T60" fmla="*/ 321 w 359"/>
                    <a:gd name="T61" fmla="*/ 2467 h 2506"/>
                    <a:gd name="T62" fmla="*/ 321 w 359"/>
                    <a:gd name="T63" fmla="*/ 2467 h 2506"/>
                    <a:gd name="T64" fmla="*/ 321 w 359"/>
                    <a:gd name="T65" fmla="*/ 2465 h 2506"/>
                    <a:gd name="T66" fmla="*/ 321 w 359"/>
                    <a:gd name="T67" fmla="*/ 2465 h 2506"/>
                    <a:gd name="T68" fmla="*/ 298 w 359"/>
                    <a:gd name="T69" fmla="*/ 2469 h 2506"/>
                    <a:gd name="T70" fmla="*/ 236 w 359"/>
                    <a:gd name="T71" fmla="*/ 2481 h 2506"/>
                    <a:gd name="T72" fmla="*/ 173 w 359"/>
                    <a:gd name="T73" fmla="*/ 2488 h 2506"/>
                    <a:gd name="T74" fmla="*/ 110 w 359"/>
                    <a:gd name="T75" fmla="*/ 2494 h 2506"/>
                    <a:gd name="T76" fmla="*/ 44 w 359"/>
                    <a:gd name="T77" fmla="*/ 2496 h 2506"/>
                    <a:gd name="T78" fmla="*/ 0 w 359"/>
                    <a:gd name="T79" fmla="*/ 2494 h 2506"/>
                    <a:gd name="T80" fmla="*/ 2 w 359"/>
                    <a:gd name="T81" fmla="*/ 2496 h 2506"/>
                    <a:gd name="T82" fmla="*/ 2 w 359"/>
                    <a:gd name="T83" fmla="*/ 2496 h 2506"/>
                    <a:gd name="T84" fmla="*/ 2 w 359"/>
                    <a:gd name="T85" fmla="*/ 2498 h 2506"/>
                    <a:gd name="T86" fmla="*/ 2 w 359"/>
                    <a:gd name="T87" fmla="*/ 2500 h 2506"/>
                    <a:gd name="T88" fmla="*/ 2 w 359"/>
                    <a:gd name="T89" fmla="*/ 2500 h 2506"/>
                    <a:gd name="T90" fmla="*/ 4 w 359"/>
                    <a:gd name="T91" fmla="*/ 2502 h 2506"/>
                    <a:gd name="T92" fmla="*/ 4 w 359"/>
                    <a:gd name="T93" fmla="*/ 2504 h 2506"/>
                    <a:gd name="T94" fmla="*/ 4 w 359"/>
                    <a:gd name="T95" fmla="*/ 2504 h 250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9"/>
                    <a:gd name="T145" fmla="*/ 0 h 2506"/>
                    <a:gd name="T146" fmla="*/ 359 w 359"/>
                    <a:gd name="T147" fmla="*/ 2506 h 250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9" h="2506">
                      <a:moveTo>
                        <a:pt x="359" y="10"/>
                      </a:moveTo>
                      <a:lnTo>
                        <a:pt x="321" y="0"/>
                      </a:lnTo>
                      <a:lnTo>
                        <a:pt x="321" y="2"/>
                      </a:lnTo>
                      <a:lnTo>
                        <a:pt x="319" y="2"/>
                      </a:lnTo>
                      <a:lnTo>
                        <a:pt x="319" y="4"/>
                      </a:lnTo>
                      <a:lnTo>
                        <a:pt x="317" y="6"/>
                      </a:lnTo>
                      <a:lnTo>
                        <a:pt x="315" y="6"/>
                      </a:lnTo>
                      <a:lnTo>
                        <a:pt x="315" y="8"/>
                      </a:lnTo>
                      <a:lnTo>
                        <a:pt x="313" y="8"/>
                      </a:lnTo>
                      <a:lnTo>
                        <a:pt x="313" y="10"/>
                      </a:lnTo>
                      <a:lnTo>
                        <a:pt x="357" y="19"/>
                      </a:lnTo>
                      <a:lnTo>
                        <a:pt x="357" y="17"/>
                      </a:lnTo>
                      <a:lnTo>
                        <a:pt x="357" y="15"/>
                      </a:lnTo>
                      <a:lnTo>
                        <a:pt x="357" y="13"/>
                      </a:lnTo>
                      <a:lnTo>
                        <a:pt x="357" y="11"/>
                      </a:lnTo>
                      <a:lnTo>
                        <a:pt x="359" y="10"/>
                      </a:lnTo>
                      <a:close/>
                      <a:moveTo>
                        <a:pt x="4" y="2504"/>
                      </a:moveTo>
                      <a:lnTo>
                        <a:pt x="44" y="2506"/>
                      </a:lnTo>
                      <a:lnTo>
                        <a:pt x="110" y="2504"/>
                      </a:lnTo>
                      <a:lnTo>
                        <a:pt x="175" y="2498"/>
                      </a:lnTo>
                      <a:lnTo>
                        <a:pt x="238" y="2490"/>
                      </a:lnTo>
                      <a:lnTo>
                        <a:pt x="300" y="2479"/>
                      </a:lnTo>
                      <a:lnTo>
                        <a:pt x="323" y="2475"/>
                      </a:lnTo>
                      <a:lnTo>
                        <a:pt x="323" y="2473"/>
                      </a:lnTo>
                      <a:lnTo>
                        <a:pt x="323" y="2471"/>
                      </a:lnTo>
                      <a:lnTo>
                        <a:pt x="323" y="2469"/>
                      </a:lnTo>
                      <a:lnTo>
                        <a:pt x="321" y="2467"/>
                      </a:lnTo>
                      <a:lnTo>
                        <a:pt x="321" y="2465"/>
                      </a:lnTo>
                      <a:lnTo>
                        <a:pt x="298" y="2469"/>
                      </a:lnTo>
                      <a:lnTo>
                        <a:pt x="236" y="2481"/>
                      </a:lnTo>
                      <a:lnTo>
                        <a:pt x="173" y="2488"/>
                      </a:lnTo>
                      <a:lnTo>
                        <a:pt x="110" y="2494"/>
                      </a:lnTo>
                      <a:lnTo>
                        <a:pt x="44" y="2496"/>
                      </a:lnTo>
                      <a:lnTo>
                        <a:pt x="0" y="2494"/>
                      </a:lnTo>
                      <a:lnTo>
                        <a:pt x="2" y="2496"/>
                      </a:lnTo>
                      <a:lnTo>
                        <a:pt x="2" y="2498"/>
                      </a:lnTo>
                      <a:lnTo>
                        <a:pt x="2" y="2500"/>
                      </a:lnTo>
                      <a:lnTo>
                        <a:pt x="4" y="2502"/>
                      </a:lnTo>
                      <a:lnTo>
                        <a:pt x="4" y="2504"/>
                      </a:lnTo>
                      <a:close/>
                    </a:path>
                  </a:pathLst>
                </a:custGeom>
                <a:solidFill>
                  <a:srgbClr val="099CFF"/>
                </a:solidFill>
                <a:ln w="9525">
                  <a:noFill/>
                  <a:round/>
                </a:ln>
              </p:spPr>
              <p:txBody>
                <a:bodyPr/>
                <a:lstStyle/>
                <a:p>
                  <a:endParaRPr lang="en-US"/>
                </a:p>
              </p:txBody>
            </p:sp>
            <p:sp>
              <p:nvSpPr>
                <p:cNvPr id="21840" name="Freeform 19"/>
                <p:cNvSpPr>
                  <a:spLocks noEditPoints="1"/>
                </p:cNvSpPr>
                <p:nvPr/>
              </p:nvSpPr>
              <p:spPr bwMode="auto">
                <a:xfrm>
                  <a:off x="1912" y="730"/>
                  <a:ext cx="359" cy="2494"/>
                </a:xfrm>
                <a:custGeom>
                  <a:avLst/>
                  <a:gdLst>
                    <a:gd name="T0" fmla="*/ 359 w 359"/>
                    <a:gd name="T1" fmla="*/ 7 h 2494"/>
                    <a:gd name="T2" fmla="*/ 319 w 359"/>
                    <a:gd name="T3" fmla="*/ 0 h 2494"/>
                    <a:gd name="T4" fmla="*/ 317 w 359"/>
                    <a:gd name="T5" fmla="*/ 0 h 2494"/>
                    <a:gd name="T6" fmla="*/ 317 w 359"/>
                    <a:gd name="T7" fmla="*/ 2 h 2494"/>
                    <a:gd name="T8" fmla="*/ 315 w 359"/>
                    <a:gd name="T9" fmla="*/ 2 h 2494"/>
                    <a:gd name="T10" fmla="*/ 315 w 359"/>
                    <a:gd name="T11" fmla="*/ 4 h 2494"/>
                    <a:gd name="T12" fmla="*/ 313 w 359"/>
                    <a:gd name="T13" fmla="*/ 4 h 2494"/>
                    <a:gd name="T14" fmla="*/ 311 w 359"/>
                    <a:gd name="T15" fmla="*/ 5 h 2494"/>
                    <a:gd name="T16" fmla="*/ 311 w 359"/>
                    <a:gd name="T17" fmla="*/ 5 h 2494"/>
                    <a:gd name="T18" fmla="*/ 309 w 359"/>
                    <a:gd name="T19" fmla="*/ 7 h 2494"/>
                    <a:gd name="T20" fmla="*/ 357 w 359"/>
                    <a:gd name="T21" fmla="*/ 19 h 2494"/>
                    <a:gd name="T22" fmla="*/ 357 w 359"/>
                    <a:gd name="T23" fmla="*/ 17 h 2494"/>
                    <a:gd name="T24" fmla="*/ 359 w 359"/>
                    <a:gd name="T25" fmla="*/ 15 h 2494"/>
                    <a:gd name="T26" fmla="*/ 359 w 359"/>
                    <a:gd name="T27" fmla="*/ 15 h 2494"/>
                    <a:gd name="T28" fmla="*/ 359 w 359"/>
                    <a:gd name="T29" fmla="*/ 13 h 2494"/>
                    <a:gd name="T30" fmla="*/ 359 w 359"/>
                    <a:gd name="T31" fmla="*/ 11 h 2494"/>
                    <a:gd name="T32" fmla="*/ 359 w 359"/>
                    <a:gd name="T33" fmla="*/ 11 h 2494"/>
                    <a:gd name="T34" fmla="*/ 359 w 359"/>
                    <a:gd name="T35" fmla="*/ 9 h 2494"/>
                    <a:gd name="T36" fmla="*/ 359 w 359"/>
                    <a:gd name="T37" fmla="*/ 7 h 2494"/>
                    <a:gd name="T38" fmla="*/ 4 w 359"/>
                    <a:gd name="T39" fmla="*/ 2494 h 2494"/>
                    <a:gd name="T40" fmla="*/ 46 w 359"/>
                    <a:gd name="T41" fmla="*/ 2494 h 2494"/>
                    <a:gd name="T42" fmla="*/ 112 w 359"/>
                    <a:gd name="T43" fmla="*/ 2492 h 2494"/>
                    <a:gd name="T44" fmla="*/ 177 w 359"/>
                    <a:gd name="T45" fmla="*/ 2488 h 2494"/>
                    <a:gd name="T46" fmla="*/ 240 w 359"/>
                    <a:gd name="T47" fmla="*/ 2481 h 2494"/>
                    <a:gd name="T48" fmla="*/ 302 w 359"/>
                    <a:gd name="T49" fmla="*/ 2469 h 2494"/>
                    <a:gd name="T50" fmla="*/ 325 w 359"/>
                    <a:gd name="T51" fmla="*/ 2463 h 2494"/>
                    <a:gd name="T52" fmla="*/ 323 w 359"/>
                    <a:gd name="T53" fmla="*/ 2461 h 2494"/>
                    <a:gd name="T54" fmla="*/ 323 w 359"/>
                    <a:gd name="T55" fmla="*/ 2461 h 2494"/>
                    <a:gd name="T56" fmla="*/ 323 w 359"/>
                    <a:gd name="T57" fmla="*/ 2459 h 2494"/>
                    <a:gd name="T58" fmla="*/ 323 w 359"/>
                    <a:gd name="T59" fmla="*/ 2459 h 2494"/>
                    <a:gd name="T60" fmla="*/ 323 w 359"/>
                    <a:gd name="T61" fmla="*/ 2458 h 2494"/>
                    <a:gd name="T62" fmla="*/ 323 w 359"/>
                    <a:gd name="T63" fmla="*/ 2456 h 2494"/>
                    <a:gd name="T64" fmla="*/ 323 w 359"/>
                    <a:gd name="T65" fmla="*/ 2456 h 2494"/>
                    <a:gd name="T66" fmla="*/ 323 w 359"/>
                    <a:gd name="T67" fmla="*/ 2454 h 2494"/>
                    <a:gd name="T68" fmla="*/ 300 w 359"/>
                    <a:gd name="T69" fmla="*/ 2459 h 2494"/>
                    <a:gd name="T70" fmla="*/ 238 w 359"/>
                    <a:gd name="T71" fmla="*/ 2469 h 2494"/>
                    <a:gd name="T72" fmla="*/ 175 w 359"/>
                    <a:gd name="T73" fmla="*/ 2477 h 2494"/>
                    <a:gd name="T74" fmla="*/ 112 w 359"/>
                    <a:gd name="T75" fmla="*/ 2482 h 2494"/>
                    <a:gd name="T76" fmla="*/ 46 w 359"/>
                    <a:gd name="T77" fmla="*/ 2484 h 2494"/>
                    <a:gd name="T78" fmla="*/ 0 w 359"/>
                    <a:gd name="T79" fmla="*/ 2482 h 2494"/>
                    <a:gd name="T80" fmla="*/ 2 w 359"/>
                    <a:gd name="T81" fmla="*/ 2484 h 2494"/>
                    <a:gd name="T82" fmla="*/ 2 w 359"/>
                    <a:gd name="T83" fmla="*/ 2486 h 2494"/>
                    <a:gd name="T84" fmla="*/ 2 w 359"/>
                    <a:gd name="T85" fmla="*/ 2486 h 2494"/>
                    <a:gd name="T86" fmla="*/ 2 w 359"/>
                    <a:gd name="T87" fmla="*/ 2488 h 2494"/>
                    <a:gd name="T88" fmla="*/ 4 w 359"/>
                    <a:gd name="T89" fmla="*/ 2490 h 2494"/>
                    <a:gd name="T90" fmla="*/ 4 w 359"/>
                    <a:gd name="T91" fmla="*/ 2490 h 2494"/>
                    <a:gd name="T92" fmla="*/ 4 w 359"/>
                    <a:gd name="T93" fmla="*/ 2492 h 2494"/>
                    <a:gd name="T94" fmla="*/ 4 w 359"/>
                    <a:gd name="T95" fmla="*/ 2494 h 249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9"/>
                    <a:gd name="T145" fmla="*/ 0 h 2494"/>
                    <a:gd name="T146" fmla="*/ 359 w 359"/>
                    <a:gd name="T147" fmla="*/ 2494 h 249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9" h="2494">
                      <a:moveTo>
                        <a:pt x="359" y="7"/>
                      </a:moveTo>
                      <a:lnTo>
                        <a:pt x="319" y="0"/>
                      </a:lnTo>
                      <a:lnTo>
                        <a:pt x="317" y="0"/>
                      </a:lnTo>
                      <a:lnTo>
                        <a:pt x="317" y="2"/>
                      </a:lnTo>
                      <a:lnTo>
                        <a:pt x="315" y="2"/>
                      </a:lnTo>
                      <a:lnTo>
                        <a:pt x="315" y="4"/>
                      </a:lnTo>
                      <a:lnTo>
                        <a:pt x="313" y="4"/>
                      </a:lnTo>
                      <a:lnTo>
                        <a:pt x="311" y="5"/>
                      </a:lnTo>
                      <a:lnTo>
                        <a:pt x="309" y="7"/>
                      </a:lnTo>
                      <a:lnTo>
                        <a:pt x="357" y="19"/>
                      </a:lnTo>
                      <a:lnTo>
                        <a:pt x="357" y="17"/>
                      </a:lnTo>
                      <a:lnTo>
                        <a:pt x="359" y="15"/>
                      </a:lnTo>
                      <a:lnTo>
                        <a:pt x="359" y="13"/>
                      </a:lnTo>
                      <a:lnTo>
                        <a:pt x="359" y="11"/>
                      </a:lnTo>
                      <a:lnTo>
                        <a:pt x="359" y="9"/>
                      </a:lnTo>
                      <a:lnTo>
                        <a:pt x="359" y="7"/>
                      </a:lnTo>
                      <a:close/>
                      <a:moveTo>
                        <a:pt x="4" y="2494"/>
                      </a:moveTo>
                      <a:lnTo>
                        <a:pt x="46" y="2494"/>
                      </a:lnTo>
                      <a:lnTo>
                        <a:pt x="112" y="2492"/>
                      </a:lnTo>
                      <a:lnTo>
                        <a:pt x="177" y="2488"/>
                      </a:lnTo>
                      <a:lnTo>
                        <a:pt x="240" y="2481"/>
                      </a:lnTo>
                      <a:lnTo>
                        <a:pt x="302" y="2469"/>
                      </a:lnTo>
                      <a:lnTo>
                        <a:pt x="325" y="2463"/>
                      </a:lnTo>
                      <a:lnTo>
                        <a:pt x="323" y="2461"/>
                      </a:lnTo>
                      <a:lnTo>
                        <a:pt x="323" y="2459"/>
                      </a:lnTo>
                      <a:lnTo>
                        <a:pt x="323" y="2458"/>
                      </a:lnTo>
                      <a:lnTo>
                        <a:pt x="323" y="2456"/>
                      </a:lnTo>
                      <a:lnTo>
                        <a:pt x="323" y="2454"/>
                      </a:lnTo>
                      <a:lnTo>
                        <a:pt x="300" y="2459"/>
                      </a:lnTo>
                      <a:lnTo>
                        <a:pt x="238" y="2469"/>
                      </a:lnTo>
                      <a:lnTo>
                        <a:pt x="175" y="2477"/>
                      </a:lnTo>
                      <a:lnTo>
                        <a:pt x="112" y="2482"/>
                      </a:lnTo>
                      <a:lnTo>
                        <a:pt x="46" y="2484"/>
                      </a:lnTo>
                      <a:lnTo>
                        <a:pt x="0" y="2482"/>
                      </a:lnTo>
                      <a:lnTo>
                        <a:pt x="2" y="2484"/>
                      </a:lnTo>
                      <a:lnTo>
                        <a:pt x="2" y="2486"/>
                      </a:lnTo>
                      <a:lnTo>
                        <a:pt x="2" y="2488"/>
                      </a:lnTo>
                      <a:lnTo>
                        <a:pt x="4" y="2490"/>
                      </a:lnTo>
                      <a:lnTo>
                        <a:pt x="4" y="2492"/>
                      </a:lnTo>
                      <a:lnTo>
                        <a:pt x="4" y="2494"/>
                      </a:lnTo>
                      <a:close/>
                    </a:path>
                  </a:pathLst>
                </a:custGeom>
                <a:solidFill>
                  <a:srgbClr val="0A9DFF"/>
                </a:solidFill>
                <a:ln w="9525">
                  <a:noFill/>
                  <a:round/>
                </a:ln>
              </p:spPr>
              <p:txBody>
                <a:bodyPr/>
                <a:lstStyle/>
                <a:p>
                  <a:endParaRPr lang="en-US"/>
                </a:p>
              </p:txBody>
            </p:sp>
            <p:sp>
              <p:nvSpPr>
                <p:cNvPr id="21841" name="Freeform 20"/>
                <p:cNvSpPr>
                  <a:spLocks noEditPoints="1"/>
                </p:cNvSpPr>
                <p:nvPr/>
              </p:nvSpPr>
              <p:spPr bwMode="auto">
                <a:xfrm>
                  <a:off x="1910" y="734"/>
                  <a:ext cx="361" cy="2486"/>
                </a:xfrm>
                <a:custGeom>
                  <a:avLst/>
                  <a:gdLst>
                    <a:gd name="T0" fmla="*/ 361 w 361"/>
                    <a:gd name="T1" fmla="*/ 9 h 2486"/>
                    <a:gd name="T2" fmla="*/ 317 w 361"/>
                    <a:gd name="T3" fmla="*/ 0 h 2486"/>
                    <a:gd name="T4" fmla="*/ 315 w 361"/>
                    <a:gd name="T5" fmla="*/ 0 h 2486"/>
                    <a:gd name="T6" fmla="*/ 313 w 361"/>
                    <a:gd name="T7" fmla="*/ 1 h 2486"/>
                    <a:gd name="T8" fmla="*/ 313 w 361"/>
                    <a:gd name="T9" fmla="*/ 1 h 2486"/>
                    <a:gd name="T10" fmla="*/ 311 w 361"/>
                    <a:gd name="T11" fmla="*/ 3 h 2486"/>
                    <a:gd name="T12" fmla="*/ 311 w 361"/>
                    <a:gd name="T13" fmla="*/ 3 h 2486"/>
                    <a:gd name="T14" fmla="*/ 309 w 361"/>
                    <a:gd name="T15" fmla="*/ 5 h 2486"/>
                    <a:gd name="T16" fmla="*/ 308 w 361"/>
                    <a:gd name="T17" fmla="*/ 7 h 2486"/>
                    <a:gd name="T18" fmla="*/ 308 w 361"/>
                    <a:gd name="T19" fmla="*/ 7 h 2486"/>
                    <a:gd name="T20" fmla="*/ 359 w 361"/>
                    <a:gd name="T21" fmla="*/ 19 h 2486"/>
                    <a:gd name="T22" fmla="*/ 359 w 361"/>
                    <a:gd name="T23" fmla="*/ 19 h 2486"/>
                    <a:gd name="T24" fmla="*/ 359 w 361"/>
                    <a:gd name="T25" fmla="*/ 17 h 2486"/>
                    <a:gd name="T26" fmla="*/ 359 w 361"/>
                    <a:gd name="T27" fmla="*/ 15 h 2486"/>
                    <a:gd name="T28" fmla="*/ 359 w 361"/>
                    <a:gd name="T29" fmla="*/ 15 h 2486"/>
                    <a:gd name="T30" fmla="*/ 359 w 361"/>
                    <a:gd name="T31" fmla="*/ 13 h 2486"/>
                    <a:gd name="T32" fmla="*/ 361 w 361"/>
                    <a:gd name="T33" fmla="*/ 11 h 2486"/>
                    <a:gd name="T34" fmla="*/ 361 w 361"/>
                    <a:gd name="T35" fmla="*/ 11 h 2486"/>
                    <a:gd name="T36" fmla="*/ 361 w 361"/>
                    <a:gd name="T37" fmla="*/ 9 h 2486"/>
                    <a:gd name="T38" fmla="*/ 4 w 361"/>
                    <a:gd name="T39" fmla="*/ 2484 h 2486"/>
                    <a:gd name="T40" fmla="*/ 48 w 361"/>
                    <a:gd name="T41" fmla="*/ 2486 h 2486"/>
                    <a:gd name="T42" fmla="*/ 114 w 361"/>
                    <a:gd name="T43" fmla="*/ 2484 h 2486"/>
                    <a:gd name="T44" fmla="*/ 177 w 361"/>
                    <a:gd name="T45" fmla="*/ 2478 h 2486"/>
                    <a:gd name="T46" fmla="*/ 240 w 361"/>
                    <a:gd name="T47" fmla="*/ 2471 h 2486"/>
                    <a:gd name="T48" fmla="*/ 302 w 361"/>
                    <a:gd name="T49" fmla="*/ 2459 h 2486"/>
                    <a:gd name="T50" fmla="*/ 325 w 361"/>
                    <a:gd name="T51" fmla="*/ 2455 h 2486"/>
                    <a:gd name="T52" fmla="*/ 325 w 361"/>
                    <a:gd name="T53" fmla="*/ 2454 h 2486"/>
                    <a:gd name="T54" fmla="*/ 325 w 361"/>
                    <a:gd name="T55" fmla="*/ 2452 h 2486"/>
                    <a:gd name="T56" fmla="*/ 325 w 361"/>
                    <a:gd name="T57" fmla="*/ 2452 h 2486"/>
                    <a:gd name="T58" fmla="*/ 325 w 361"/>
                    <a:gd name="T59" fmla="*/ 2450 h 2486"/>
                    <a:gd name="T60" fmla="*/ 323 w 361"/>
                    <a:gd name="T61" fmla="*/ 2448 h 2486"/>
                    <a:gd name="T62" fmla="*/ 323 w 361"/>
                    <a:gd name="T63" fmla="*/ 2448 h 2486"/>
                    <a:gd name="T64" fmla="*/ 323 w 361"/>
                    <a:gd name="T65" fmla="*/ 2446 h 2486"/>
                    <a:gd name="T66" fmla="*/ 323 w 361"/>
                    <a:gd name="T67" fmla="*/ 2444 h 2486"/>
                    <a:gd name="T68" fmla="*/ 300 w 361"/>
                    <a:gd name="T69" fmla="*/ 2450 h 2486"/>
                    <a:gd name="T70" fmla="*/ 238 w 361"/>
                    <a:gd name="T71" fmla="*/ 2461 h 2486"/>
                    <a:gd name="T72" fmla="*/ 177 w 361"/>
                    <a:gd name="T73" fmla="*/ 2469 h 2486"/>
                    <a:gd name="T74" fmla="*/ 114 w 361"/>
                    <a:gd name="T75" fmla="*/ 2473 h 2486"/>
                    <a:gd name="T76" fmla="*/ 48 w 361"/>
                    <a:gd name="T77" fmla="*/ 2475 h 2486"/>
                    <a:gd name="T78" fmla="*/ 0 w 361"/>
                    <a:gd name="T79" fmla="*/ 2475 h 2486"/>
                    <a:gd name="T80" fmla="*/ 2 w 361"/>
                    <a:gd name="T81" fmla="*/ 2475 h 2486"/>
                    <a:gd name="T82" fmla="*/ 2 w 361"/>
                    <a:gd name="T83" fmla="*/ 2477 h 2486"/>
                    <a:gd name="T84" fmla="*/ 2 w 361"/>
                    <a:gd name="T85" fmla="*/ 2478 h 2486"/>
                    <a:gd name="T86" fmla="*/ 2 w 361"/>
                    <a:gd name="T87" fmla="*/ 2478 h 2486"/>
                    <a:gd name="T88" fmla="*/ 4 w 361"/>
                    <a:gd name="T89" fmla="*/ 2480 h 2486"/>
                    <a:gd name="T90" fmla="*/ 4 w 361"/>
                    <a:gd name="T91" fmla="*/ 2482 h 2486"/>
                    <a:gd name="T92" fmla="*/ 4 w 361"/>
                    <a:gd name="T93" fmla="*/ 2482 h 2486"/>
                    <a:gd name="T94" fmla="*/ 4 w 361"/>
                    <a:gd name="T95" fmla="*/ 2484 h 24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1"/>
                    <a:gd name="T145" fmla="*/ 0 h 2486"/>
                    <a:gd name="T146" fmla="*/ 361 w 361"/>
                    <a:gd name="T147" fmla="*/ 2486 h 24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1" h="2486">
                      <a:moveTo>
                        <a:pt x="361" y="9"/>
                      </a:moveTo>
                      <a:lnTo>
                        <a:pt x="317" y="0"/>
                      </a:lnTo>
                      <a:lnTo>
                        <a:pt x="315" y="0"/>
                      </a:lnTo>
                      <a:lnTo>
                        <a:pt x="313" y="1"/>
                      </a:lnTo>
                      <a:lnTo>
                        <a:pt x="311" y="3"/>
                      </a:lnTo>
                      <a:lnTo>
                        <a:pt x="309" y="5"/>
                      </a:lnTo>
                      <a:lnTo>
                        <a:pt x="308" y="7"/>
                      </a:lnTo>
                      <a:lnTo>
                        <a:pt x="359" y="19"/>
                      </a:lnTo>
                      <a:lnTo>
                        <a:pt x="359" y="17"/>
                      </a:lnTo>
                      <a:lnTo>
                        <a:pt x="359" y="15"/>
                      </a:lnTo>
                      <a:lnTo>
                        <a:pt x="359" y="13"/>
                      </a:lnTo>
                      <a:lnTo>
                        <a:pt x="361" y="11"/>
                      </a:lnTo>
                      <a:lnTo>
                        <a:pt x="361" y="9"/>
                      </a:lnTo>
                      <a:close/>
                      <a:moveTo>
                        <a:pt x="4" y="2484"/>
                      </a:moveTo>
                      <a:lnTo>
                        <a:pt x="48" y="2486"/>
                      </a:lnTo>
                      <a:lnTo>
                        <a:pt x="114" y="2484"/>
                      </a:lnTo>
                      <a:lnTo>
                        <a:pt x="177" y="2478"/>
                      </a:lnTo>
                      <a:lnTo>
                        <a:pt x="240" y="2471"/>
                      </a:lnTo>
                      <a:lnTo>
                        <a:pt x="302" y="2459"/>
                      </a:lnTo>
                      <a:lnTo>
                        <a:pt x="325" y="2455"/>
                      </a:lnTo>
                      <a:lnTo>
                        <a:pt x="325" y="2454"/>
                      </a:lnTo>
                      <a:lnTo>
                        <a:pt x="325" y="2452"/>
                      </a:lnTo>
                      <a:lnTo>
                        <a:pt x="325" y="2450"/>
                      </a:lnTo>
                      <a:lnTo>
                        <a:pt x="323" y="2448"/>
                      </a:lnTo>
                      <a:lnTo>
                        <a:pt x="323" y="2446"/>
                      </a:lnTo>
                      <a:lnTo>
                        <a:pt x="323" y="2444"/>
                      </a:lnTo>
                      <a:lnTo>
                        <a:pt x="300" y="2450"/>
                      </a:lnTo>
                      <a:lnTo>
                        <a:pt x="238" y="2461"/>
                      </a:lnTo>
                      <a:lnTo>
                        <a:pt x="177" y="2469"/>
                      </a:lnTo>
                      <a:lnTo>
                        <a:pt x="114" y="2473"/>
                      </a:lnTo>
                      <a:lnTo>
                        <a:pt x="48" y="2475"/>
                      </a:lnTo>
                      <a:lnTo>
                        <a:pt x="0" y="2475"/>
                      </a:lnTo>
                      <a:lnTo>
                        <a:pt x="2" y="2475"/>
                      </a:lnTo>
                      <a:lnTo>
                        <a:pt x="2" y="2477"/>
                      </a:lnTo>
                      <a:lnTo>
                        <a:pt x="2" y="2478"/>
                      </a:lnTo>
                      <a:lnTo>
                        <a:pt x="4" y="2480"/>
                      </a:lnTo>
                      <a:lnTo>
                        <a:pt x="4" y="2482"/>
                      </a:lnTo>
                      <a:lnTo>
                        <a:pt x="4" y="2484"/>
                      </a:lnTo>
                      <a:close/>
                    </a:path>
                  </a:pathLst>
                </a:custGeom>
                <a:solidFill>
                  <a:srgbClr val="0B9DFF"/>
                </a:solidFill>
                <a:ln w="9525">
                  <a:noFill/>
                  <a:round/>
                </a:ln>
              </p:spPr>
              <p:txBody>
                <a:bodyPr/>
                <a:lstStyle/>
                <a:p>
                  <a:endParaRPr lang="en-US"/>
                </a:p>
              </p:txBody>
            </p:sp>
            <p:sp>
              <p:nvSpPr>
                <p:cNvPr id="21842" name="Freeform 21"/>
                <p:cNvSpPr>
                  <a:spLocks noEditPoints="1"/>
                </p:cNvSpPr>
                <p:nvPr/>
              </p:nvSpPr>
              <p:spPr bwMode="auto">
                <a:xfrm>
                  <a:off x="1910" y="737"/>
                  <a:ext cx="359" cy="2477"/>
                </a:xfrm>
                <a:custGeom>
                  <a:avLst/>
                  <a:gdLst>
                    <a:gd name="T0" fmla="*/ 359 w 359"/>
                    <a:gd name="T1" fmla="*/ 12 h 2477"/>
                    <a:gd name="T2" fmla="*/ 311 w 359"/>
                    <a:gd name="T3" fmla="*/ 0 h 2477"/>
                    <a:gd name="T4" fmla="*/ 311 w 359"/>
                    <a:gd name="T5" fmla="*/ 0 h 2477"/>
                    <a:gd name="T6" fmla="*/ 309 w 359"/>
                    <a:gd name="T7" fmla="*/ 2 h 2477"/>
                    <a:gd name="T8" fmla="*/ 308 w 359"/>
                    <a:gd name="T9" fmla="*/ 4 h 2477"/>
                    <a:gd name="T10" fmla="*/ 308 w 359"/>
                    <a:gd name="T11" fmla="*/ 4 h 2477"/>
                    <a:gd name="T12" fmla="*/ 306 w 359"/>
                    <a:gd name="T13" fmla="*/ 6 h 2477"/>
                    <a:gd name="T14" fmla="*/ 306 w 359"/>
                    <a:gd name="T15" fmla="*/ 6 h 2477"/>
                    <a:gd name="T16" fmla="*/ 304 w 359"/>
                    <a:gd name="T17" fmla="*/ 8 h 2477"/>
                    <a:gd name="T18" fmla="*/ 302 w 359"/>
                    <a:gd name="T19" fmla="*/ 8 h 2477"/>
                    <a:gd name="T20" fmla="*/ 357 w 359"/>
                    <a:gd name="T21" fmla="*/ 22 h 2477"/>
                    <a:gd name="T22" fmla="*/ 357 w 359"/>
                    <a:gd name="T23" fmla="*/ 20 h 2477"/>
                    <a:gd name="T24" fmla="*/ 359 w 359"/>
                    <a:gd name="T25" fmla="*/ 20 h 2477"/>
                    <a:gd name="T26" fmla="*/ 359 w 359"/>
                    <a:gd name="T27" fmla="*/ 18 h 2477"/>
                    <a:gd name="T28" fmla="*/ 359 w 359"/>
                    <a:gd name="T29" fmla="*/ 16 h 2477"/>
                    <a:gd name="T30" fmla="*/ 359 w 359"/>
                    <a:gd name="T31" fmla="*/ 16 h 2477"/>
                    <a:gd name="T32" fmla="*/ 359 w 359"/>
                    <a:gd name="T33" fmla="*/ 14 h 2477"/>
                    <a:gd name="T34" fmla="*/ 359 w 359"/>
                    <a:gd name="T35" fmla="*/ 12 h 2477"/>
                    <a:gd name="T36" fmla="*/ 359 w 359"/>
                    <a:gd name="T37" fmla="*/ 12 h 2477"/>
                    <a:gd name="T38" fmla="*/ 2 w 359"/>
                    <a:gd name="T39" fmla="*/ 2475 h 2477"/>
                    <a:gd name="T40" fmla="*/ 48 w 359"/>
                    <a:gd name="T41" fmla="*/ 2477 h 2477"/>
                    <a:gd name="T42" fmla="*/ 114 w 359"/>
                    <a:gd name="T43" fmla="*/ 2475 h 2477"/>
                    <a:gd name="T44" fmla="*/ 177 w 359"/>
                    <a:gd name="T45" fmla="*/ 2470 h 2477"/>
                    <a:gd name="T46" fmla="*/ 240 w 359"/>
                    <a:gd name="T47" fmla="*/ 2462 h 2477"/>
                    <a:gd name="T48" fmla="*/ 302 w 359"/>
                    <a:gd name="T49" fmla="*/ 2452 h 2477"/>
                    <a:gd name="T50" fmla="*/ 325 w 359"/>
                    <a:gd name="T51" fmla="*/ 2447 h 2477"/>
                    <a:gd name="T52" fmla="*/ 323 w 359"/>
                    <a:gd name="T53" fmla="*/ 2445 h 2477"/>
                    <a:gd name="T54" fmla="*/ 323 w 359"/>
                    <a:gd name="T55" fmla="*/ 2445 h 2477"/>
                    <a:gd name="T56" fmla="*/ 323 w 359"/>
                    <a:gd name="T57" fmla="*/ 2443 h 2477"/>
                    <a:gd name="T58" fmla="*/ 323 w 359"/>
                    <a:gd name="T59" fmla="*/ 2441 h 2477"/>
                    <a:gd name="T60" fmla="*/ 323 w 359"/>
                    <a:gd name="T61" fmla="*/ 2441 h 2477"/>
                    <a:gd name="T62" fmla="*/ 323 w 359"/>
                    <a:gd name="T63" fmla="*/ 2439 h 2477"/>
                    <a:gd name="T64" fmla="*/ 323 w 359"/>
                    <a:gd name="T65" fmla="*/ 2437 h 2477"/>
                    <a:gd name="T66" fmla="*/ 323 w 359"/>
                    <a:gd name="T67" fmla="*/ 2437 h 2477"/>
                    <a:gd name="T68" fmla="*/ 300 w 359"/>
                    <a:gd name="T69" fmla="*/ 2441 h 2477"/>
                    <a:gd name="T70" fmla="*/ 238 w 359"/>
                    <a:gd name="T71" fmla="*/ 2452 h 2477"/>
                    <a:gd name="T72" fmla="*/ 175 w 359"/>
                    <a:gd name="T73" fmla="*/ 2460 h 2477"/>
                    <a:gd name="T74" fmla="*/ 114 w 359"/>
                    <a:gd name="T75" fmla="*/ 2466 h 2477"/>
                    <a:gd name="T76" fmla="*/ 48 w 359"/>
                    <a:gd name="T77" fmla="*/ 2468 h 2477"/>
                    <a:gd name="T78" fmla="*/ 0 w 359"/>
                    <a:gd name="T79" fmla="*/ 2466 h 2477"/>
                    <a:gd name="T80" fmla="*/ 0 w 359"/>
                    <a:gd name="T81" fmla="*/ 2468 h 2477"/>
                    <a:gd name="T82" fmla="*/ 0 w 359"/>
                    <a:gd name="T83" fmla="*/ 2468 h 2477"/>
                    <a:gd name="T84" fmla="*/ 0 w 359"/>
                    <a:gd name="T85" fmla="*/ 2470 h 2477"/>
                    <a:gd name="T86" fmla="*/ 0 w 359"/>
                    <a:gd name="T87" fmla="*/ 2472 h 2477"/>
                    <a:gd name="T88" fmla="*/ 2 w 359"/>
                    <a:gd name="T89" fmla="*/ 2472 h 2477"/>
                    <a:gd name="T90" fmla="*/ 2 w 359"/>
                    <a:gd name="T91" fmla="*/ 2474 h 2477"/>
                    <a:gd name="T92" fmla="*/ 2 w 359"/>
                    <a:gd name="T93" fmla="*/ 2475 h 2477"/>
                    <a:gd name="T94" fmla="*/ 2 w 359"/>
                    <a:gd name="T95" fmla="*/ 2475 h 24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9"/>
                    <a:gd name="T145" fmla="*/ 0 h 2477"/>
                    <a:gd name="T146" fmla="*/ 359 w 359"/>
                    <a:gd name="T147" fmla="*/ 2477 h 24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9" h="2477">
                      <a:moveTo>
                        <a:pt x="359" y="12"/>
                      </a:moveTo>
                      <a:lnTo>
                        <a:pt x="311" y="0"/>
                      </a:lnTo>
                      <a:lnTo>
                        <a:pt x="309" y="2"/>
                      </a:lnTo>
                      <a:lnTo>
                        <a:pt x="308" y="4"/>
                      </a:lnTo>
                      <a:lnTo>
                        <a:pt x="306" y="6"/>
                      </a:lnTo>
                      <a:lnTo>
                        <a:pt x="304" y="8"/>
                      </a:lnTo>
                      <a:lnTo>
                        <a:pt x="302" y="8"/>
                      </a:lnTo>
                      <a:lnTo>
                        <a:pt x="357" y="22"/>
                      </a:lnTo>
                      <a:lnTo>
                        <a:pt x="357" y="20"/>
                      </a:lnTo>
                      <a:lnTo>
                        <a:pt x="359" y="20"/>
                      </a:lnTo>
                      <a:lnTo>
                        <a:pt x="359" y="18"/>
                      </a:lnTo>
                      <a:lnTo>
                        <a:pt x="359" y="16"/>
                      </a:lnTo>
                      <a:lnTo>
                        <a:pt x="359" y="14"/>
                      </a:lnTo>
                      <a:lnTo>
                        <a:pt x="359" y="12"/>
                      </a:lnTo>
                      <a:close/>
                      <a:moveTo>
                        <a:pt x="2" y="2475"/>
                      </a:moveTo>
                      <a:lnTo>
                        <a:pt x="48" y="2477"/>
                      </a:lnTo>
                      <a:lnTo>
                        <a:pt x="114" y="2475"/>
                      </a:lnTo>
                      <a:lnTo>
                        <a:pt x="177" y="2470"/>
                      </a:lnTo>
                      <a:lnTo>
                        <a:pt x="240" y="2462"/>
                      </a:lnTo>
                      <a:lnTo>
                        <a:pt x="302" y="2452"/>
                      </a:lnTo>
                      <a:lnTo>
                        <a:pt x="325" y="2447"/>
                      </a:lnTo>
                      <a:lnTo>
                        <a:pt x="323" y="2445"/>
                      </a:lnTo>
                      <a:lnTo>
                        <a:pt x="323" y="2443"/>
                      </a:lnTo>
                      <a:lnTo>
                        <a:pt x="323" y="2441"/>
                      </a:lnTo>
                      <a:lnTo>
                        <a:pt x="323" y="2439"/>
                      </a:lnTo>
                      <a:lnTo>
                        <a:pt x="323" y="2437"/>
                      </a:lnTo>
                      <a:lnTo>
                        <a:pt x="300" y="2441"/>
                      </a:lnTo>
                      <a:lnTo>
                        <a:pt x="238" y="2452"/>
                      </a:lnTo>
                      <a:lnTo>
                        <a:pt x="175" y="2460"/>
                      </a:lnTo>
                      <a:lnTo>
                        <a:pt x="114" y="2466"/>
                      </a:lnTo>
                      <a:lnTo>
                        <a:pt x="48" y="2468"/>
                      </a:lnTo>
                      <a:lnTo>
                        <a:pt x="0" y="2466"/>
                      </a:lnTo>
                      <a:lnTo>
                        <a:pt x="0" y="2468"/>
                      </a:lnTo>
                      <a:lnTo>
                        <a:pt x="0" y="2470"/>
                      </a:lnTo>
                      <a:lnTo>
                        <a:pt x="0" y="2472"/>
                      </a:lnTo>
                      <a:lnTo>
                        <a:pt x="2" y="2472"/>
                      </a:lnTo>
                      <a:lnTo>
                        <a:pt x="2" y="2474"/>
                      </a:lnTo>
                      <a:lnTo>
                        <a:pt x="2" y="2475"/>
                      </a:lnTo>
                      <a:close/>
                    </a:path>
                  </a:pathLst>
                </a:custGeom>
                <a:solidFill>
                  <a:srgbClr val="0C9DFF"/>
                </a:solidFill>
                <a:ln w="9525">
                  <a:noFill/>
                  <a:round/>
                </a:ln>
              </p:spPr>
              <p:txBody>
                <a:bodyPr/>
                <a:lstStyle/>
                <a:p>
                  <a:endParaRPr lang="en-US"/>
                </a:p>
              </p:txBody>
            </p:sp>
            <p:sp>
              <p:nvSpPr>
                <p:cNvPr id="21843" name="Freeform 22"/>
                <p:cNvSpPr>
                  <a:spLocks noEditPoints="1"/>
                </p:cNvSpPr>
                <p:nvPr/>
              </p:nvSpPr>
              <p:spPr bwMode="auto">
                <a:xfrm>
                  <a:off x="1909" y="741"/>
                  <a:ext cx="360" cy="2468"/>
                </a:xfrm>
                <a:custGeom>
                  <a:avLst/>
                  <a:gdLst>
                    <a:gd name="T0" fmla="*/ 360 w 360"/>
                    <a:gd name="T1" fmla="*/ 12 h 2468"/>
                    <a:gd name="T2" fmla="*/ 309 w 360"/>
                    <a:gd name="T3" fmla="*/ 0 h 2468"/>
                    <a:gd name="T4" fmla="*/ 307 w 360"/>
                    <a:gd name="T5" fmla="*/ 2 h 2468"/>
                    <a:gd name="T6" fmla="*/ 307 w 360"/>
                    <a:gd name="T7" fmla="*/ 2 h 2468"/>
                    <a:gd name="T8" fmla="*/ 305 w 360"/>
                    <a:gd name="T9" fmla="*/ 4 h 2468"/>
                    <a:gd name="T10" fmla="*/ 303 w 360"/>
                    <a:gd name="T11" fmla="*/ 4 h 2468"/>
                    <a:gd name="T12" fmla="*/ 303 w 360"/>
                    <a:gd name="T13" fmla="*/ 6 h 2468"/>
                    <a:gd name="T14" fmla="*/ 301 w 360"/>
                    <a:gd name="T15" fmla="*/ 6 h 2468"/>
                    <a:gd name="T16" fmla="*/ 301 w 360"/>
                    <a:gd name="T17" fmla="*/ 8 h 2468"/>
                    <a:gd name="T18" fmla="*/ 299 w 360"/>
                    <a:gd name="T19" fmla="*/ 10 h 2468"/>
                    <a:gd name="T20" fmla="*/ 299 w 360"/>
                    <a:gd name="T21" fmla="*/ 10 h 2468"/>
                    <a:gd name="T22" fmla="*/ 358 w 360"/>
                    <a:gd name="T23" fmla="*/ 23 h 2468"/>
                    <a:gd name="T24" fmla="*/ 358 w 360"/>
                    <a:gd name="T25" fmla="*/ 21 h 2468"/>
                    <a:gd name="T26" fmla="*/ 358 w 360"/>
                    <a:gd name="T27" fmla="*/ 19 h 2468"/>
                    <a:gd name="T28" fmla="*/ 358 w 360"/>
                    <a:gd name="T29" fmla="*/ 19 h 2468"/>
                    <a:gd name="T30" fmla="*/ 358 w 360"/>
                    <a:gd name="T31" fmla="*/ 18 h 2468"/>
                    <a:gd name="T32" fmla="*/ 358 w 360"/>
                    <a:gd name="T33" fmla="*/ 16 h 2468"/>
                    <a:gd name="T34" fmla="*/ 360 w 360"/>
                    <a:gd name="T35" fmla="*/ 16 h 2468"/>
                    <a:gd name="T36" fmla="*/ 360 w 360"/>
                    <a:gd name="T37" fmla="*/ 14 h 2468"/>
                    <a:gd name="T38" fmla="*/ 360 w 360"/>
                    <a:gd name="T39" fmla="*/ 12 h 2468"/>
                    <a:gd name="T40" fmla="*/ 1 w 360"/>
                    <a:gd name="T41" fmla="*/ 2468 h 2468"/>
                    <a:gd name="T42" fmla="*/ 49 w 360"/>
                    <a:gd name="T43" fmla="*/ 2468 h 2468"/>
                    <a:gd name="T44" fmla="*/ 115 w 360"/>
                    <a:gd name="T45" fmla="*/ 2466 h 2468"/>
                    <a:gd name="T46" fmla="*/ 178 w 360"/>
                    <a:gd name="T47" fmla="*/ 2462 h 2468"/>
                    <a:gd name="T48" fmla="*/ 239 w 360"/>
                    <a:gd name="T49" fmla="*/ 2454 h 2468"/>
                    <a:gd name="T50" fmla="*/ 301 w 360"/>
                    <a:gd name="T51" fmla="*/ 2443 h 2468"/>
                    <a:gd name="T52" fmla="*/ 324 w 360"/>
                    <a:gd name="T53" fmla="*/ 2437 h 2468"/>
                    <a:gd name="T54" fmla="*/ 324 w 360"/>
                    <a:gd name="T55" fmla="*/ 2437 h 2468"/>
                    <a:gd name="T56" fmla="*/ 324 w 360"/>
                    <a:gd name="T57" fmla="*/ 2435 h 2468"/>
                    <a:gd name="T58" fmla="*/ 324 w 360"/>
                    <a:gd name="T59" fmla="*/ 2433 h 2468"/>
                    <a:gd name="T60" fmla="*/ 324 w 360"/>
                    <a:gd name="T61" fmla="*/ 2433 h 2468"/>
                    <a:gd name="T62" fmla="*/ 324 w 360"/>
                    <a:gd name="T63" fmla="*/ 2431 h 2468"/>
                    <a:gd name="T64" fmla="*/ 322 w 360"/>
                    <a:gd name="T65" fmla="*/ 2429 h 2468"/>
                    <a:gd name="T66" fmla="*/ 322 w 360"/>
                    <a:gd name="T67" fmla="*/ 2429 h 2468"/>
                    <a:gd name="T68" fmla="*/ 322 w 360"/>
                    <a:gd name="T69" fmla="*/ 2427 h 2468"/>
                    <a:gd name="T70" fmla="*/ 299 w 360"/>
                    <a:gd name="T71" fmla="*/ 2433 h 2468"/>
                    <a:gd name="T72" fmla="*/ 238 w 360"/>
                    <a:gd name="T73" fmla="*/ 2443 h 2468"/>
                    <a:gd name="T74" fmla="*/ 176 w 360"/>
                    <a:gd name="T75" fmla="*/ 2450 h 2468"/>
                    <a:gd name="T76" fmla="*/ 113 w 360"/>
                    <a:gd name="T77" fmla="*/ 2456 h 2468"/>
                    <a:gd name="T78" fmla="*/ 49 w 360"/>
                    <a:gd name="T79" fmla="*/ 2458 h 2468"/>
                    <a:gd name="T80" fmla="*/ 0 w 360"/>
                    <a:gd name="T81" fmla="*/ 2456 h 2468"/>
                    <a:gd name="T82" fmla="*/ 0 w 360"/>
                    <a:gd name="T83" fmla="*/ 2458 h 2468"/>
                    <a:gd name="T84" fmla="*/ 0 w 360"/>
                    <a:gd name="T85" fmla="*/ 2460 h 2468"/>
                    <a:gd name="T86" fmla="*/ 0 w 360"/>
                    <a:gd name="T87" fmla="*/ 2460 h 2468"/>
                    <a:gd name="T88" fmla="*/ 1 w 360"/>
                    <a:gd name="T89" fmla="*/ 2462 h 2468"/>
                    <a:gd name="T90" fmla="*/ 1 w 360"/>
                    <a:gd name="T91" fmla="*/ 2464 h 2468"/>
                    <a:gd name="T92" fmla="*/ 1 w 360"/>
                    <a:gd name="T93" fmla="*/ 2464 h 2468"/>
                    <a:gd name="T94" fmla="*/ 1 w 360"/>
                    <a:gd name="T95" fmla="*/ 2466 h 2468"/>
                    <a:gd name="T96" fmla="*/ 1 w 360"/>
                    <a:gd name="T97" fmla="*/ 2468 h 246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60"/>
                    <a:gd name="T148" fmla="*/ 0 h 2468"/>
                    <a:gd name="T149" fmla="*/ 360 w 360"/>
                    <a:gd name="T150" fmla="*/ 2468 h 246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60" h="2468">
                      <a:moveTo>
                        <a:pt x="360" y="12"/>
                      </a:moveTo>
                      <a:lnTo>
                        <a:pt x="309" y="0"/>
                      </a:lnTo>
                      <a:lnTo>
                        <a:pt x="307" y="2"/>
                      </a:lnTo>
                      <a:lnTo>
                        <a:pt x="305" y="4"/>
                      </a:lnTo>
                      <a:lnTo>
                        <a:pt x="303" y="4"/>
                      </a:lnTo>
                      <a:lnTo>
                        <a:pt x="303" y="6"/>
                      </a:lnTo>
                      <a:lnTo>
                        <a:pt x="301" y="6"/>
                      </a:lnTo>
                      <a:lnTo>
                        <a:pt x="301" y="8"/>
                      </a:lnTo>
                      <a:lnTo>
                        <a:pt x="299" y="10"/>
                      </a:lnTo>
                      <a:lnTo>
                        <a:pt x="358" y="23"/>
                      </a:lnTo>
                      <a:lnTo>
                        <a:pt x="358" y="21"/>
                      </a:lnTo>
                      <a:lnTo>
                        <a:pt x="358" y="19"/>
                      </a:lnTo>
                      <a:lnTo>
                        <a:pt x="358" y="18"/>
                      </a:lnTo>
                      <a:lnTo>
                        <a:pt x="358" y="16"/>
                      </a:lnTo>
                      <a:lnTo>
                        <a:pt x="360" y="16"/>
                      </a:lnTo>
                      <a:lnTo>
                        <a:pt x="360" y="14"/>
                      </a:lnTo>
                      <a:lnTo>
                        <a:pt x="360" y="12"/>
                      </a:lnTo>
                      <a:close/>
                      <a:moveTo>
                        <a:pt x="1" y="2468"/>
                      </a:moveTo>
                      <a:lnTo>
                        <a:pt x="49" y="2468"/>
                      </a:lnTo>
                      <a:lnTo>
                        <a:pt x="115" y="2466"/>
                      </a:lnTo>
                      <a:lnTo>
                        <a:pt x="178" y="2462"/>
                      </a:lnTo>
                      <a:lnTo>
                        <a:pt x="239" y="2454"/>
                      </a:lnTo>
                      <a:lnTo>
                        <a:pt x="301" y="2443"/>
                      </a:lnTo>
                      <a:lnTo>
                        <a:pt x="324" y="2437"/>
                      </a:lnTo>
                      <a:lnTo>
                        <a:pt x="324" y="2435"/>
                      </a:lnTo>
                      <a:lnTo>
                        <a:pt x="324" y="2433"/>
                      </a:lnTo>
                      <a:lnTo>
                        <a:pt x="324" y="2431"/>
                      </a:lnTo>
                      <a:lnTo>
                        <a:pt x="322" y="2429"/>
                      </a:lnTo>
                      <a:lnTo>
                        <a:pt x="322" y="2427"/>
                      </a:lnTo>
                      <a:lnTo>
                        <a:pt x="299" y="2433"/>
                      </a:lnTo>
                      <a:lnTo>
                        <a:pt x="238" y="2443"/>
                      </a:lnTo>
                      <a:lnTo>
                        <a:pt x="176" y="2450"/>
                      </a:lnTo>
                      <a:lnTo>
                        <a:pt x="113" y="2456"/>
                      </a:lnTo>
                      <a:lnTo>
                        <a:pt x="49" y="2458"/>
                      </a:lnTo>
                      <a:lnTo>
                        <a:pt x="0" y="2456"/>
                      </a:lnTo>
                      <a:lnTo>
                        <a:pt x="0" y="2458"/>
                      </a:lnTo>
                      <a:lnTo>
                        <a:pt x="0" y="2460"/>
                      </a:lnTo>
                      <a:lnTo>
                        <a:pt x="1" y="2462"/>
                      </a:lnTo>
                      <a:lnTo>
                        <a:pt x="1" y="2464"/>
                      </a:lnTo>
                      <a:lnTo>
                        <a:pt x="1" y="2466"/>
                      </a:lnTo>
                      <a:lnTo>
                        <a:pt x="1" y="2468"/>
                      </a:lnTo>
                      <a:close/>
                    </a:path>
                  </a:pathLst>
                </a:custGeom>
                <a:solidFill>
                  <a:srgbClr val="0D9EFF"/>
                </a:solidFill>
                <a:ln w="9525">
                  <a:noFill/>
                  <a:round/>
                </a:ln>
              </p:spPr>
              <p:txBody>
                <a:bodyPr/>
                <a:lstStyle/>
                <a:p>
                  <a:endParaRPr lang="en-US"/>
                </a:p>
              </p:txBody>
            </p:sp>
            <p:sp>
              <p:nvSpPr>
                <p:cNvPr id="21844" name="Freeform 23"/>
                <p:cNvSpPr>
                  <a:spLocks noEditPoints="1"/>
                </p:cNvSpPr>
                <p:nvPr/>
              </p:nvSpPr>
              <p:spPr bwMode="auto">
                <a:xfrm>
                  <a:off x="1907" y="745"/>
                  <a:ext cx="360" cy="2460"/>
                </a:xfrm>
                <a:custGeom>
                  <a:avLst/>
                  <a:gdLst>
                    <a:gd name="T0" fmla="*/ 360 w 360"/>
                    <a:gd name="T1" fmla="*/ 14 h 2460"/>
                    <a:gd name="T2" fmla="*/ 305 w 360"/>
                    <a:gd name="T3" fmla="*/ 0 h 2460"/>
                    <a:gd name="T4" fmla="*/ 305 w 360"/>
                    <a:gd name="T5" fmla="*/ 2 h 2460"/>
                    <a:gd name="T6" fmla="*/ 303 w 360"/>
                    <a:gd name="T7" fmla="*/ 2 h 2460"/>
                    <a:gd name="T8" fmla="*/ 303 w 360"/>
                    <a:gd name="T9" fmla="*/ 4 h 2460"/>
                    <a:gd name="T10" fmla="*/ 301 w 360"/>
                    <a:gd name="T11" fmla="*/ 6 h 2460"/>
                    <a:gd name="T12" fmla="*/ 299 w 360"/>
                    <a:gd name="T13" fmla="*/ 6 h 2460"/>
                    <a:gd name="T14" fmla="*/ 299 w 360"/>
                    <a:gd name="T15" fmla="*/ 8 h 2460"/>
                    <a:gd name="T16" fmla="*/ 297 w 360"/>
                    <a:gd name="T17" fmla="*/ 8 h 2460"/>
                    <a:gd name="T18" fmla="*/ 297 w 360"/>
                    <a:gd name="T19" fmla="*/ 10 h 2460"/>
                    <a:gd name="T20" fmla="*/ 301 w 360"/>
                    <a:gd name="T21" fmla="*/ 10 h 2460"/>
                    <a:gd name="T22" fmla="*/ 359 w 360"/>
                    <a:gd name="T23" fmla="*/ 23 h 2460"/>
                    <a:gd name="T24" fmla="*/ 360 w 360"/>
                    <a:gd name="T25" fmla="*/ 23 h 2460"/>
                    <a:gd name="T26" fmla="*/ 360 w 360"/>
                    <a:gd name="T27" fmla="*/ 21 h 2460"/>
                    <a:gd name="T28" fmla="*/ 360 w 360"/>
                    <a:gd name="T29" fmla="*/ 19 h 2460"/>
                    <a:gd name="T30" fmla="*/ 360 w 360"/>
                    <a:gd name="T31" fmla="*/ 19 h 2460"/>
                    <a:gd name="T32" fmla="*/ 360 w 360"/>
                    <a:gd name="T33" fmla="*/ 17 h 2460"/>
                    <a:gd name="T34" fmla="*/ 360 w 360"/>
                    <a:gd name="T35" fmla="*/ 15 h 2460"/>
                    <a:gd name="T36" fmla="*/ 360 w 360"/>
                    <a:gd name="T37" fmla="*/ 15 h 2460"/>
                    <a:gd name="T38" fmla="*/ 360 w 360"/>
                    <a:gd name="T39" fmla="*/ 14 h 2460"/>
                    <a:gd name="T40" fmla="*/ 3 w 360"/>
                    <a:gd name="T41" fmla="*/ 2458 h 2460"/>
                    <a:gd name="T42" fmla="*/ 51 w 360"/>
                    <a:gd name="T43" fmla="*/ 2460 h 2460"/>
                    <a:gd name="T44" fmla="*/ 117 w 360"/>
                    <a:gd name="T45" fmla="*/ 2458 h 2460"/>
                    <a:gd name="T46" fmla="*/ 178 w 360"/>
                    <a:gd name="T47" fmla="*/ 2452 h 2460"/>
                    <a:gd name="T48" fmla="*/ 241 w 360"/>
                    <a:gd name="T49" fmla="*/ 2444 h 2460"/>
                    <a:gd name="T50" fmla="*/ 303 w 360"/>
                    <a:gd name="T51" fmla="*/ 2433 h 2460"/>
                    <a:gd name="T52" fmla="*/ 326 w 360"/>
                    <a:gd name="T53" fmla="*/ 2429 h 2460"/>
                    <a:gd name="T54" fmla="*/ 326 w 360"/>
                    <a:gd name="T55" fmla="*/ 2427 h 2460"/>
                    <a:gd name="T56" fmla="*/ 324 w 360"/>
                    <a:gd name="T57" fmla="*/ 2425 h 2460"/>
                    <a:gd name="T58" fmla="*/ 324 w 360"/>
                    <a:gd name="T59" fmla="*/ 2425 h 2460"/>
                    <a:gd name="T60" fmla="*/ 324 w 360"/>
                    <a:gd name="T61" fmla="*/ 2423 h 2460"/>
                    <a:gd name="T62" fmla="*/ 324 w 360"/>
                    <a:gd name="T63" fmla="*/ 2421 h 2460"/>
                    <a:gd name="T64" fmla="*/ 324 w 360"/>
                    <a:gd name="T65" fmla="*/ 2421 h 2460"/>
                    <a:gd name="T66" fmla="*/ 324 w 360"/>
                    <a:gd name="T67" fmla="*/ 2420 h 2460"/>
                    <a:gd name="T68" fmla="*/ 324 w 360"/>
                    <a:gd name="T69" fmla="*/ 2418 h 2460"/>
                    <a:gd name="T70" fmla="*/ 301 w 360"/>
                    <a:gd name="T71" fmla="*/ 2423 h 2460"/>
                    <a:gd name="T72" fmla="*/ 240 w 360"/>
                    <a:gd name="T73" fmla="*/ 2435 h 2460"/>
                    <a:gd name="T74" fmla="*/ 178 w 360"/>
                    <a:gd name="T75" fmla="*/ 2443 h 2460"/>
                    <a:gd name="T76" fmla="*/ 115 w 360"/>
                    <a:gd name="T77" fmla="*/ 2446 h 2460"/>
                    <a:gd name="T78" fmla="*/ 51 w 360"/>
                    <a:gd name="T79" fmla="*/ 2448 h 2460"/>
                    <a:gd name="T80" fmla="*/ 0 w 360"/>
                    <a:gd name="T81" fmla="*/ 2446 h 2460"/>
                    <a:gd name="T82" fmla="*/ 0 w 360"/>
                    <a:gd name="T83" fmla="*/ 2448 h 2460"/>
                    <a:gd name="T84" fmla="*/ 0 w 360"/>
                    <a:gd name="T85" fmla="*/ 2450 h 2460"/>
                    <a:gd name="T86" fmla="*/ 0 w 360"/>
                    <a:gd name="T87" fmla="*/ 2450 h 2460"/>
                    <a:gd name="T88" fmla="*/ 2 w 360"/>
                    <a:gd name="T89" fmla="*/ 2452 h 2460"/>
                    <a:gd name="T90" fmla="*/ 2 w 360"/>
                    <a:gd name="T91" fmla="*/ 2454 h 2460"/>
                    <a:gd name="T92" fmla="*/ 2 w 360"/>
                    <a:gd name="T93" fmla="*/ 2456 h 2460"/>
                    <a:gd name="T94" fmla="*/ 2 w 360"/>
                    <a:gd name="T95" fmla="*/ 2456 h 2460"/>
                    <a:gd name="T96" fmla="*/ 3 w 360"/>
                    <a:gd name="T97" fmla="*/ 2458 h 24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60"/>
                    <a:gd name="T148" fmla="*/ 0 h 2460"/>
                    <a:gd name="T149" fmla="*/ 360 w 360"/>
                    <a:gd name="T150" fmla="*/ 2460 h 24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60" h="2460">
                      <a:moveTo>
                        <a:pt x="360" y="14"/>
                      </a:moveTo>
                      <a:lnTo>
                        <a:pt x="305" y="0"/>
                      </a:lnTo>
                      <a:lnTo>
                        <a:pt x="305" y="2"/>
                      </a:lnTo>
                      <a:lnTo>
                        <a:pt x="303" y="2"/>
                      </a:lnTo>
                      <a:lnTo>
                        <a:pt x="303" y="4"/>
                      </a:lnTo>
                      <a:lnTo>
                        <a:pt x="301" y="6"/>
                      </a:lnTo>
                      <a:lnTo>
                        <a:pt x="299" y="6"/>
                      </a:lnTo>
                      <a:lnTo>
                        <a:pt x="299" y="8"/>
                      </a:lnTo>
                      <a:lnTo>
                        <a:pt x="297" y="8"/>
                      </a:lnTo>
                      <a:lnTo>
                        <a:pt x="297" y="10"/>
                      </a:lnTo>
                      <a:lnTo>
                        <a:pt x="301" y="10"/>
                      </a:lnTo>
                      <a:lnTo>
                        <a:pt x="359" y="23"/>
                      </a:lnTo>
                      <a:lnTo>
                        <a:pt x="360" y="23"/>
                      </a:lnTo>
                      <a:lnTo>
                        <a:pt x="360" y="21"/>
                      </a:lnTo>
                      <a:lnTo>
                        <a:pt x="360" y="19"/>
                      </a:lnTo>
                      <a:lnTo>
                        <a:pt x="360" y="17"/>
                      </a:lnTo>
                      <a:lnTo>
                        <a:pt x="360" y="15"/>
                      </a:lnTo>
                      <a:lnTo>
                        <a:pt x="360" y="14"/>
                      </a:lnTo>
                      <a:close/>
                      <a:moveTo>
                        <a:pt x="3" y="2458"/>
                      </a:moveTo>
                      <a:lnTo>
                        <a:pt x="51" y="2460"/>
                      </a:lnTo>
                      <a:lnTo>
                        <a:pt x="117" y="2458"/>
                      </a:lnTo>
                      <a:lnTo>
                        <a:pt x="178" y="2452"/>
                      </a:lnTo>
                      <a:lnTo>
                        <a:pt x="241" y="2444"/>
                      </a:lnTo>
                      <a:lnTo>
                        <a:pt x="303" y="2433"/>
                      </a:lnTo>
                      <a:lnTo>
                        <a:pt x="326" y="2429"/>
                      </a:lnTo>
                      <a:lnTo>
                        <a:pt x="326" y="2427"/>
                      </a:lnTo>
                      <a:lnTo>
                        <a:pt x="324" y="2425"/>
                      </a:lnTo>
                      <a:lnTo>
                        <a:pt x="324" y="2423"/>
                      </a:lnTo>
                      <a:lnTo>
                        <a:pt x="324" y="2421"/>
                      </a:lnTo>
                      <a:lnTo>
                        <a:pt x="324" y="2420"/>
                      </a:lnTo>
                      <a:lnTo>
                        <a:pt x="324" y="2418"/>
                      </a:lnTo>
                      <a:lnTo>
                        <a:pt x="301" y="2423"/>
                      </a:lnTo>
                      <a:lnTo>
                        <a:pt x="240" y="2435"/>
                      </a:lnTo>
                      <a:lnTo>
                        <a:pt x="178" y="2443"/>
                      </a:lnTo>
                      <a:lnTo>
                        <a:pt x="115" y="2446"/>
                      </a:lnTo>
                      <a:lnTo>
                        <a:pt x="51" y="2448"/>
                      </a:lnTo>
                      <a:lnTo>
                        <a:pt x="0" y="2446"/>
                      </a:lnTo>
                      <a:lnTo>
                        <a:pt x="0" y="2448"/>
                      </a:lnTo>
                      <a:lnTo>
                        <a:pt x="0" y="2450"/>
                      </a:lnTo>
                      <a:lnTo>
                        <a:pt x="2" y="2452"/>
                      </a:lnTo>
                      <a:lnTo>
                        <a:pt x="2" y="2454"/>
                      </a:lnTo>
                      <a:lnTo>
                        <a:pt x="2" y="2456"/>
                      </a:lnTo>
                      <a:lnTo>
                        <a:pt x="3" y="2458"/>
                      </a:lnTo>
                      <a:close/>
                    </a:path>
                  </a:pathLst>
                </a:custGeom>
                <a:solidFill>
                  <a:srgbClr val="0E9EFF"/>
                </a:solidFill>
                <a:ln w="9525">
                  <a:noFill/>
                  <a:round/>
                </a:ln>
              </p:spPr>
              <p:txBody>
                <a:bodyPr/>
                <a:lstStyle/>
                <a:p>
                  <a:endParaRPr lang="en-US"/>
                </a:p>
              </p:txBody>
            </p:sp>
            <p:sp>
              <p:nvSpPr>
                <p:cNvPr id="21845" name="Freeform 24"/>
                <p:cNvSpPr>
                  <a:spLocks noEditPoints="1"/>
                </p:cNvSpPr>
                <p:nvPr/>
              </p:nvSpPr>
              <p:spPr bwMode="auto">
                <a:xfrm>
                  <a:off x="1905" y="751"/>
                  <a:ext cx="362" cy="2448"/>
                </a:xfrm>
                <a:custGeom>
                  <a:avLst/>
                  <a:gdLst>
                    <a:gd name="T0" fmla="*/ 362 w 362"/>
                    <a:gd name="T1" fmla="*/ 13 h 2448"/>
                    <a:gd name="T2" fmla="*/ 303 w 362"/>
                    <a:gd name="T3" fmla="*/ 0 h 2448"/>
                    <a:gd name="T4" fmla="*/ 303 w 362"/>
                    <a:gd name="T5" fmla="*/ 0 h 2448"/>
                    <a:gd name="T6" fmla="*/ 301 w 362"/>
                    <a:gd name="T7" fmla="*/ 0 h 2448"/>
                    <a:gd name="T8" fmla="*/ 301 w 362"/>
                    <a:gd name="T9" fmla="*/ 2 h 2448"/>
                    <a:gd name="T10" fmla="*/ 299 w 362"/>
                    <a:gd name="T11" fmla="*/ 2 h 2448"/>
                    <a:gd name="T12" fmla="*/ 299 w 362"/>
                    <a:gd name="T13" fmla="*/ 4 h 2448"/>
                    <a:gd name="T14" fmla="*/ 297 w 362"/>
                    <a:gd name="T15" fmla="*/ 4 h 2448"/>
                    <a:gd name="T16" fmla="*/ 295 w 362"/>
                    <a:gd name="T17" fmla="*/ 6 h 2448"/>
                    <a:gd name="T18" fmla="*/ 295 w 362"/>
                    <a:gd name="T19" fmla="*/ 8 h 2448"/>
                    <a:gd name="T20" fmla="*/ 293 w 362"/>
                    <a:gd name="T21" fmla="*/ 8 h 2448"/>
                    <a:gd name="T22" fmla="*/ 301 w 362"/>
                    <a:gd name="T23" fmla="*/ 9 h 2448"/>
                    <a:gd name="T24" fmla="*/ 361 w 362"/>
                    <a:gd name="T25" fmla="*/ 23 h 2448"/>
                    <a:gd name="T26" fmla="*/ 361 w 362"/>
                    <a:gd name="T27" fmla="*/ 21 h 2448"/>
                    <a:gd name="T28" fmla="*/ 361 w 362"/>
                    <a:gd name="T29" fmla="*/ 21 h 2448"/>
                    <a:gd name="T30" fmla="*/ 361 w 362"/>
                    <a:gd name="T31" fmla="*/ 19 h 2448"/>
                    <a:gd name="T32" fmla="*/ 361 w 362"/>
                    <a:gd name="T33" fmla="*/ 17 h 2448"/>
                    <a:gd name="T34" fmla="*/ 362 w 362"/>
                    <a:gd name="T35" fmla="*/ 17 h 2448"/>
                    <a:gd name="T36" fmla="*/ 362 w 362"/>
                    <a:gd name="T37" fmla="*/ 15 h 2448"/>
                    <a:gd name="T38" fmla="*/ 362 w 362"/>
                    <a:gd name="T39" fmla="*/ 13 h 2448"/>
                    <a:gd name="T40" fmla="*/ 362 w 362"/>
                    <a:gd name="T41" fmla="*/ 13 h 2448"/>
                    <a:gd name="T42" fmla="*/ 4 w 362"/>
                    <a:gd name="T43" fmla="*/ 2446 h 2448"/>
                    <a:gd name="T44" fmla="*/ 53 w 362"/>
                    <a:gd name="T45" fmla="*/ 2448 h 2448"/>
                    <a:gd name="T46" fmla="*/ 117 w 362"/>
                    <a:gd name="T47" fmla="*/ 2446 h 2448"/>
                    <a:gd name="T48" fmla="*/ 180 w 362"/>
                    <a:gd name="T49" fmla="*/ 2440 h 2448"/>
                    <a:gd name="T50" fmla="*/ 242 w 362"/>
                    <a:gd name="T51" fmla="*/ 2433 h 2448"/>
                    <a:gd name="T52" fmla="*/ 303 w 362"/>
                    <a:gd name="T53" fmla="*/ 2423 h 2448"/>
                    <a:gd name="T54" fmla="*/ 326 w 362"/>
                    <a:gd name="T55" fmla="*/ 2417 h 2448"/>
                    <a:gd name="T56" fmla="*/ 326 w 362"/>
                    <a:gd name="T57" fmla="*/ 2415 h 2448"/>
                    <a:gd name="T58" fmla="*/ 326 w 362"/>
                    <a:gd name="T59" fmla="*/ 2415 h 2448"/>
                    <a:gd name="T60" fmla="*/ 326 w 362"/>
                    <a:gd name="T61" fmla="*/ 2414 h 2448"/>
                    <a:gd name="T62" fmla="*/ 326 w 362"/>
                    <a:gd name="T63" fmla="*/ 2412 h 2448"/>
                    <a:gd name="T64" fmla="*/ 326 w 362"/>
                    <a:gd name="T65" fmla="*/ 2412 h 2448"/>
                    <a:gd name="T66" fmla="*/ 324 w 362"/>
                    <a:gd name="T67" fmla="*/ 2410 h 2448"/>
                    <a:gd name="T68" fmla="*/ 324 w 362"/>
                    <a:gd name="T69" fmla="*/ 2408 h 2448"/>
                    <a:gd name="T70" fmla="*/ 324 w 362"/>
                    <a:gd name="T71" fmla="*/ 2408 h 2448"/>
                    <a:gd name="T72" fmla="*/ 301 w 362"/>
                    <a:gd name="T73" fmla="*/ 2412 h 2448"/>
                    <a:gd name="T74" fmla="*/ 242 w 362"/>
                    <a:gd name="T75" fmla="*/ 2423 h 2448"/>
                    <a:gd name="T76" fmla="*/ 180 w 362"/>
                    <a:gd name="T77" fmla="*/ 2431 h 2448"/>
                    <a:gd name="T78" fmla="*/ 117 w 362"/>
                    <a:gd name="T79" fmla="*/ 2437 h 2448"/>
                    <a:gd name="T80" fmla="*/ 53 w 362"/>
                    <a:gd name="T81" fmla="*/ 2437 h 2448"/>
                    <a:gd name="T82" fmla="*/ 0 w 362"/>
                    <a:gd name="T83" fmla="*/ 2437 h 2448"/>
                    <a:gd name="T84" fmla="*/ 0 w 362"/>
                    <a:gd name="T85" fmla="*/ 2437 h 2448"/>
                    <a:gd name="T86" fmla="*/ 0 w 362"/>
                    <a:gd name="T87" fmla="*/ 2438 h 2448"/>
                    <a:gd name="T88" fmla="*/ 2 w 362"/>
                    <a:gd name="T89" fmla="*/ 2440 h 2448"/>
                    <a:gd name="T90" fmla="*/ 2 w 362"/>
                    <a:gd name="T91" fmla="*/ 2440 h 2448"/>
                    <a:gd name="T92" fmla="*/ 2 w 362"/>
                    <a:gd name="T93" fmla="*/ 2442 h 2448"/>
                    <a:gd name="T94" fmla="*/ 2 w 362"/>
                    <a:gd name="T95" fmla="*/ 2444 h 2448"/>
                    <a:gd name="T96" fmla="*/ 2 w 362"/>
                    <a:gd name="T97" fmla="*/ 2444 h 2448"/>
                    <a:gd name="T98" fmla="*/ 4 w 362"/>
                    <a:gd name="T99" fmla="*/ 2446 h 244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62"/>
                    <a:gd name="T151" fmla="*/ 0 h 2448"/>
                    <a:gd name="T152" fmla="*/ 362 w 362"/>
                    <a:gd name="T153" fmla="*/ 2448 h 244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62" h="2448">
                      <a:moveTo>
                        <a:pt x="362" y="13"/>
                      </a:moveTo>
                      <a:lnTo>
                        <a:pt x="303" y="0"/>
                      </a:lnTo>
                      <a:lnTo>
                        <a:pt x="301" y="0"/>
                      </a:lnTo>
                      <a:lnTo>
                        <a:pt x="301" y="2"/>
                      </a:lnTo>
                      <a:lnTo>
                        <a:pt x="299" y="2"/>
                      </a:lnTo>
                      <a:lnTo>
                        <a:pt x="299" y="4"/>
                      </a:lnTo>
                      <a:lnTo>
                        <a:pt x="297" y="4"/>
                      </a:lnTo>
                      <a:lnTo>
                        <a:pt x="295" y="6"/>
                      </a:lnTo>
                      <a:lnTo>
                        <a:pt x="295" y="8"/>
                      </a:lnTo>
                      <a:lnTo>
                        <a:pt x="293" y="8"/>
                      </a:lnTo>
                      <a:lnTo>
                        <a:pt x="301" y="9"/>
                      </a:lnTo>
                      <a:lnTo>
                        <a:pt x="361" y="23"/>
                      </a:lnTo>
                      <a:lnTo>
                        <a:pt x="361" y="21"/>
                      </a:lnTo>
                      <a:lnTo>
                        <a:pt x="361" y="19"/>
                      </a:lnTo>
                      <a:lnTo>
                        <a:pt x="361" y="17"/>
                      </a:lnTo>
                      <a:lnTo>
                        <a:pt x="362" y="17"/>
                      </a:lnTo>
                      <a:lnTo>
                        <a:pt x="362" y="15"/>
                      </a:lnTo>
                      <a:lnTo>
                        <a:pt x="362" y="13"/>
                      </a:lnTo>
                      <a:close/>
                      <a:moveTo>
                        <a:pt x="4" y="2446"/>
                      </a:moveTo>
                      <a:lnTo>
                        <a:pt x="53" y="2448"/>
                      </a:lnTo>
                      <a:lnTo>
                        <a:pt x="117" y="2446"/>
                      </a:lnTo>
                      <a:lnTo>
                        <a:pt x="180" y="2440"/>
                      </a:lnTo>
                      <a:lnTo>
                        <a:pt x="242" y="2433"/>
                      </a:lnTo>
                      <a:lnTo>
                        <a:pt x="303" y="2423"/>
                      </a:lnTo>
                      <a:lnTo>
                        <a:pt x="326" y="2417"/>
                      </a:lnTo>
                      <a:lnTo>
                        <a:pt x="326" y="2415"/>
                      </a:lnTo>
                      <a:lnTo>
                        <a:pt x="326" y="2414"/>
                      </a:lnTo>
                      <a:lnTo>
                        <a:pt x="326" y="2412"/>
                      </a:lnTo>
                      <a:lnTo>
                        <a:pt x="324" y="2410"/>
                      </a:lnTo>
                      <a:lnTo>
                        <a:pt x="324" y="2408"/>
                      </a:lnTo>
                      <a:lnTo>
                        <a:pt x="301" y="2412"/>
                      </a:lnTo>
                      <a:lnTo>
                        <a:pt x="242" y="2423"/>
                      </a:lnTo>
                      <a:lnTo>
                        <a:pt x="180" y="2431"/>
                      </a:lnTo>
                      <a:lnTo>
                        <a:pt x="117" y="2437"/>
                      </a:lnTo>
                      <a:lnTo>
                        <a:pt x="53" y="2437"/>
                      </a:lnTo>
                      <a:lnTo>
                        <a:pt x="0" y="2437"/>
                      </a:lnTo>
                      <a:lnTo>
                        <a:pt x="0" y="2438"/>
                      </a:lnTo>
                      <a:lnTo>
                        <a:pt x="2" y="2440"/>
                      </a:lnTo>
                      <a:lnTo>
                        <a:pt x="2" y="2442"/>
                      </a:lnTo>
                      <a:lnTo>
                        <a:pt x="2" y="2444"/>
                      </a:lnTo>
                      <a:lnTo>
                        <a:pt x="4" y="2446"/>
                      </a:lnTo>
                      <a:close/>
                    </a:path>
                  </a:pathLst>
                </a:custGeom>
                <a:solidFill>
                  <a:srgbClr val="0F9FFF"/>
                </a:solidFill>
                <a:ln w="9525">
                  <a:noFill/>
                  <a:round/>
                </a:ln>
              </p:spPr>
              <p:txBody>
                <a:bodyPr/>
                <a:lstStyle/>
                <a:p>
                  <a:endParaRPr lang="en-US"/>
                </a:p>
              </p:txBody>
            </p:sp>
            <p:sp>
              <p:nvSpPr>
                <p:cNvPr id="21846" name="Freeform 25"/>
                <p:cNvSpPr>
                  <a:spLocks noEditPoints="1"/>
                </p:cNvSpPr>
                <p:nvPr/>
              </p:nvSpPr>
              <p:spPr bwMode="auto">
                <a:xfrm>
                  <a:off x="1903" y="755"/>
                  <a:ext cx="363" cy="2438"/>
                </a:xfrm>
                <a:custGeom>
                  <a:avLst/>
                  <a:gdLst>
                    <a:gd name="T0" fmla="*/ 363 w 363"/>
                    <a:gd name="T1" fmla="*/ 13 h 2438"/>
                    <a:gd name="T2" fmla="*/ 305 w 363"/>
                    <a:gd name="T3" fmla="*/ 0 h 2438"/>
                    <a:gd name="T4" fmla="*/ 301 w 363"/>
                    <a:gd name="T5" fmla="*/ 0 h 2438"/>
                    <a:gd name="T6" fmla="*/ 299 w 363"/>
                    <a:gd name="T7" fmla="*/ 0 h 2438"/>
                    <a:gd name="T8" fmla="*/ 297 w 363"/>
                    <a:gd name="T9" fmla="*/ 2 h 2438"/>
                    <a:gd name="T10" fmla="*/ 297 w 363"/>
                    <a:gd name="T11" fmla="*/ 4 h 2438"/>
                    <a:gd name="T12" fmla="*/ 295 w 363"/>
                    <a:gd name="T13" fmla="*/ 4 h 2438"/>
                    <a:gd name="T14" fmla="*/ 295 w 363"/>
                    <a:gd name="T15" fmla="*/ 5 h 2438"/>
                    <a:gd name="T16" fmla="*/ 293 w 363"/>
                    <a:gd name="T17" fmla="*/ 5 h 2438"/>
                    <a:gd name="T18" fmla="*/ 291 w 363"/>
                    <a:gd name="T19" fmla="*/ 7 h 2438"/>
                    <a:gd name="T20" fmla="*/ 291 w 363"/>
                    <a:gd name="T21" fmla="*/ 7 h 2438"/>
                    <a:gd name="T22" fmla="*/ 303 w 363"/>
                    <a:gd name="T23" fmla="*/ 9 h 2438"/>
                    <a:gd name="T24" fmla="*/ 361 w 363"/>
                    <a:gd name="T25" fmla="*/ 25 h 2438"/>
                    <a:gd name="T26" fmla="*/ 361 w 363"/>
                    <a:gd name="T27" fmla="*/ 25 h 2438"/>
                    <a:gd name="T28" fmla="*/ 363 w 363"/>
                    <a:gd name="T29" fmla="*/ 23 h 2438"/>
                    <a:gd name="T30" fmla="*/ 363 w 363"/>
                    <a:gd name="T31" fmla="*/ 21 h 2438"/>
                    <a:gd name="T32" fmla="*/ 363 w 363"/>
                    <a:gd name="T33" fmla="*/ 21 h 2438"/>
                    <a:gd name="T34" fmla="*/ 363 w 363"/>
                    <a:gd name="T35" fmla="*/ 19 h 2438"/>
                    <a:gd name="T36" fmla="*/ 363 w 363"/>
                    <a:gd name="T37" fmla="*/ 17 h 2438"/>
                    <a:gd name="T38" fmla="*/ 363 w 363"/>
                    <a:gd name="T39" fmla="*/ 17 h 2438"/>
                    <a:gd name="T40" fmla="*/ 363 w 363"/>
                    <a:gd name="T41" fmla="*/ 15 h 2438"/>
                    <a:gd name="T42" fmla="*/ 363 w 363"/>
                    <a:gd name="T43" fmla="*/ 13 h 2438"/>
                    <a:gd name="T44" fmla="*/ 4 w 363"/>
                    <a:gd name="T45" fmla="*/ 2436 h 2438"/>
                    <a:gd name="T46" fmla="*/ 55 w 363"/>
                    <a:gd name="T47" fmla="*/ 2438 h 2438"/>
                    <a:gd name="T48" fmla="*/ 119 w 363"/>
                    <a:gd name="T49" fmla="*/ 2436 h 2438"/>
                    <a:gd name="T50" fmla="*/ 182 w 363"/>
                    <a:gd name="T51" fmla="*/ 2433 h 2438"/>
                    <a:gd name="T52" fmla="*/ 244 w 363"/>
                    <a:gd name="T53" fmla="*/ 2425 h 2438"/>
                    <a:gd name="T54" fmla="*/ 305 w 363"/>
                    <a:gd name="T55" fmla="*/ 2413 h 2438"/>
                    <a:gd name="T56" fmla="*/ 328 w 363"/>
                    <a:gd name="T57" fmla="*/ 2408 h 2438"/>
                    <a:gd name="T58" fmla="*/ 328 w 363"/>
                    <a:gd name="T59" fmla="*/ 2408 h 2438"/>
                    <a:gd name="T60" fmla="*/ 326 w 363"/>
                    <a:gd name="T61" fmla="*/ 2406 h 2438"/>
                    <a:gd name="T62" fmla="*/ 326 w 363"/>
                    <a:gd name="T63" fmla="*/ 2404 h 2438"/>
                    <a:gd name="T64" fmla="*/ 326 w 363"/>
                    <a:gd name="T65" fmla="*/ 2404 h 2438"/>
                    <a:gd name="T66" fmla="*/ 326 w 363"/>
                    <a:gd name="T67" fmla="*/ 2402 h 2438"/>
                    <a:gd name="T68" fmla="*/ 326 w 363"/>
                    <a:gd name="T69" fmla="*/ 2400 h 2438"/>
                    <a:gd name="T70" fmla="*/ 326 w 363"/>
                    <a:gd name="T71" fmla="*/ 2400 h 2438"/>
                    <a:gd name="T72" fmla="*/ 326 w 363"/>
                    <a:gd name="T73" fmla="*/ 2398 h 2438"/>
                    <a:gd name="T74" fmla="*/ 303 w 363"/>
                    <a:gd name="T75" fmla="*/ 2404 h 2438"/>
                    <a:gd name="T76" fmla="*/ 242 w 363"/>
                    <a:gd name="T77" fmla="*/ 2413 h 2438"/>
                    <a:gd name="T78" fmla="*/ 180 w 363"/>
                    <a:gd name="T79" fmla="*/ 2423 h 2438"/>
                    <a:gd name="T80" fmla="*/ 119 w 363"/>
                    <a:gd name="T81" fmla="*/ 2427 h 2438"/>
                    <a:gd name="T82" fmla="*/ 55 w 363"/>
                    <a:gd name="T83" fmla="*/ 2429 h 2438"/>
                    <a:gd name="T84" fmla="*/ 0 w 363"/>
                    <a:gd name="T85" fmla="*/ 2427 h 2438"/>
                    <a:gd name="T86" fmla="*/ 0 w 363"/>
                    <a:gd name="T87" fmla="*/ 2429 h 2438"/>
                    <a:gd name="T88" fmla="*/ 0 w 363"/>
                    <a:gd name="T89" fmla="*/ 2429 h 2438"/>
                    <a:gd name="T90" fmla="*/ 2 w 363"/>
                    <a:gd name="T91" fmla="*/ 2431 h 2438"/>
                    <a:gd name="T92" fmla="*/ 2 w 363"/>
                    <a:gd name="T93" fmla="*/ 2433 h 2438"/>
                    <a:gd name="T94" fmla="*/ 2 w 363"/>
                    <a:gd name="T95" fmla="*/ 2433 h 2438"/>
                    <a:gd name="T96" fmla="*/ 2 w 363"/>
                    <a:gd name="T97" fmla="*/ 2434 h 2438"/>
                    <a:gd name="T98" fmla="*/ 4 w 363"/>
                    <a:gd name="T99" fmla="*/ 2436 h 2438"/>
                    <a:gd name="T100" fmla="*/ 4 w 363"/>
                    <a:gd name="T101" fmla="*/ 2436 h 243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3"/>
                    <a:gd name="T154" fmla="*/ 0 h 2438"/>
                    <a:gd name="T155" fmla="*/ 363 w 363"/>
                    <a:gd name="T156" fmla="*/ 2438 h 243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3" h="2438">
                      <a:moveTo>
                        <a:pt x="363" y="13"/>
                      </a:moveTo>
                      <a:lnTo>
                        <a:pt x="305" y="0"/>
                      </a:lnTo>
                      <a:lnTo>
                        <a:pt x="301" y="0"/>
                      </a:lnTo>
                      <a:lnTo>
                        <a:pt x="299" y="0"/>
                      </a:lnTo>
                      <a:lnTo>
                        <a:pt x="297" y="2"/>
                      </a:lnTo>
                      <a:lnTo>
                        <a:pt x="297" y="4"/>
                      </a:lnTo>
                      <a:lnTo>
                        <a:pt x="295" y="4"/>
                      </a:lnTo>
                      <a:lnTo>
                        <a:pt x="295" y="5"/>
                      </a:lnTo>
                      <a:lnTo>
                        <a:pt x="293" y="5"/>
                      </a:lnTo>
                      <a:lnTo>
                        <a:pt x="291" y="7"/>
                      </a:lnTo>
                      <a:lnTo>
                        <a:pt x="303" y="9"/>
                      </a:lnTo>
                      <a:lnTo>
                        <a:pt x="361" y="25"/>
                      </a:lnTo>
                      <a:lnTo>
                        <a:pt x="363" y="23"/>
                      </a:lnTo>
                      <a:lnTo>
                        <a:pt x="363" y="21"/>
                      </a:lnTo>
                      <a:lnTo>
                        <a:pt x="363" y="19"/>
                      </a:lnTo>
                      <a:lnTo>
                        <a:pt x="363" y="17"/>
                      </a:lnTo>
                      <a:lnTo>
                        <a:pt x="363" y="15"/>
                      </a:lnTo>
                      <a:lnTo>
                        <a:pt x="363" y="13"/>
                      </a:lnTo>
                      <a:close/>
                      <a:moveTo>
                        <a:pt x="4" y="2436"/>
                      </a:moveTo>
                      <a:lnTo>
                        <a:pt x="55" y="2438"/>
                      </a:lnTo>
                      <a:lnTo>
                        <a:pt x="119" y="2436"/>
                      </a:lnTo>
                      <a:lnTo>
                        <a:pt x="182" y="2433"/>
                      </a:lnTo>
                      <a:lnTo>
                        <a:pt x="244" y="2425"/>
                      </a:lnTo>
                      <a:lnTo>
                        <a:pt x="305" y="2413"/>
                      </a:lnTo>
                      <a:lnTo>
                        <a:pt x="328" y="2408"/>
                      </a:lnTo>
                      <a:lnTo>
                        <a:pt x="326" y="2406"/>
                      </a:lnTo>
                      <a:lnTo>
                        <a:pt x="326" y="2404"/>
                      </a:lnTo>
                      <a:lnTo>
                        <a:pt x="326" y="2402"/>
                      </a:lnTo>
                      <a:lnTo>
                        <a:pt x="326" y="2400"/>
                      </a:lnTo>
                      <a:lnTo>
                        <a:pt x="326" y="2398"/>
                      </a:lnTo>
                      <a:lnTo>
                        <a:pt x="303" y="2404"/>
                      </a:lnTo>
                      <a:lnTo>
                        <a:pt x="242" y="2413"/>
                      </a:lnTo>
                      <a:lnTo>
                        <a:pt x="180" y="2423"/>
                      </a:lnTo>
                      <a:lnTo>
                        <a:pt x="119" y="2427"/>
                      </a:lnTo>
                      <a:lnTo>
                        <a:pt x="55" y="2429"/>
                      </a:lnTo>
                      <a:lnTo>
                        <a:pt x="0" y="2427"/>
                      </a:lnTo>
                      <a:lnTo>
                        <a:pt x="0" y="2429"/>
                      </a:lnTo>
                      <a:lnTo>
                        <a:pt x="2" y="2431"/>
                      </a:lnTo>
                      <a:lnTo>
                        <a:pt x="2" y="2433"/>
                      </a:lnTo>
                      <a:lnTo>
                        <a:pt x="2" y="2434"/>
                      </a:lnTo>
                      <a:lnTo>
                        <a:pt x="4" y="2436"/>
                      </a:lnTo>
                      <a:close/>
                    </a:path>
                  </a:pathLst>
                </a:custGeom>
                <a:solidFill>
                  <a:srgbClr val="109FFF"/>
                </a:solidFill>
                <a:ln w="9525">
                  <a:noFill/>
                  <a:round/>
                </a:ln>
              </p:spPr>
              <p:txBody>
                <a:bodyPr/>
                <a:lstStyle/>
                <a:p>
                  <a:endParaRPr lang="en-US"/>
                </a:p>
              </p:txBody>
            </p:sp>
            <p:sp>
              <p:nvSpPr>
                <p:cNvPr id="21847" name="Freeform 26"/>
                <p:cNvSpPr>
                  <a:spLocks noEditPoints="1"/>
                </p:cNvSpPr>
                <p:nvPr/>
              </p:nvSpPr>
              <p:spPr bwMode="auto">
                <a:xfrm>
                  <a:off x="1901" y="759"/>
                  <a:ext cx="365" cy="2429"/>
                </a:xfrm>
                <a:custGeom>
                  <a:avLst/>
                  <a:gdLst>
                    <a:gd name="T0" fmla="*/ 365 w 365"/>
                    <a:gd name="T1" fmla="*/ 15 h 2429"/>
                    <a:gd name="T2" fmla="*/ 305 w 365"/>
                    <a:gd name="T3" fmla="*/ 1 h 2429"/>
                    <a:gd name="T4" fmla="*/ 297 w 365"/>
                    <a:gd name="T5" fmla="*/ 0 h 2429"/>
                    <a:gd name="T6" fmla="*/ 297 w 365"/>
                    <a:gd name="T7" fmla="*/ 1 h 2429"/>
                    <a:gd name="T8" fmla="*/ 295 w 365"/>
                    <a:gd name="T9" fmla="*/ 1 h 2429"/>
                    <a:gd name="T10" fmla="*/ 293 w 365"/>
                    <a:gd name="T11" fmla="*/ 3 h 2429"/>
                    <a:gd name="T12" fmla="*/ 293 w 365"/>
                    <a:gd name="T13" fmla="*/ 3 h 2429"/>
                    <a:gd name="T14" fmla="*/ 292 w 365"/>
                    <a:gd name="T15" fmla="*/ 5 h 2429"/>
                    <a:gd name="T16" fmla="*/ 292 w 365"/>
                    <a:gd name="T17" fmla="*/ 7 h 2429"/>
                    <a:gd name="T18" fmla="*/ 290 w 365"/>
                    <a:gd name="T19" fmla="*/ 7 h 2429"/>
                    <a:gd name="T20" fmla="*/ 290 w 365"/>
                    <a:gd name="T21" fmla="*/ 9 h 2429"/>
                    <a:gd name="T22" fmla="*/ 303 w 365"/>
                    <a:gd name="T23" fmla="*/ 11 h 2429"/>
                    <a:gd name="T24" fmla="*/ 363 w 365"/>
                    <a:gd name="T25" fmla="*/ 24 h 2429"/>
                    <a:gd name="T26" fmla="*/ 363 w 365"/>
                    <a:gd name="T27" fmla="*/ 24 h 2429"/>
                    <a:gd name="T28" fmla="*/ 363 w 365"/>
                    <a:gd name="T29" fmla="*/ 24 h 2429"/>
                    <a:gd name="T30" fmla="*/ 363 w 365"/>
                    <a:gd name="T31" fmla="*/ 23 h 2429"/>
                    <a:gd name="T32" fmla="*/ 363 w 365"/>
                    <a:gd name="T33" fmla="*/ 21 h 2429"/>
                    <a:gd name="T34" fmla="*/ 363 w 365"/>
                    <a:gd name="T35" fmla="*/ 21 h 2429"/>
                    <a:gd name="T36" fmla="*/ 365 w 365"/>
                    <a:gd name="T37" fmla="*/ 19 h 2429"/>
                    <a:gd name="T38" fmla="*/ 365 w 365"/>
                    <a:gd name="T39" fmla="*/ 17 h 2429"/>
                    <a:gd name="T40" fmla="*/ 365 w 365"/>
                    <a:gd name="T41" fmla="*/ 17 h 2429"/>
                    <a:gd name="T42" fmla="*/ 365 w 365"/>
                    <a:gd name="T43" fmla="*/ 15 h 2429"/>
                    <a:gd name="T44" fmla="*/ 4 w 365"/>
                    <a:gd name="T45" fmla="*/ 2429 h 2429"/>
                    <a:gd name="T46" fmla="*/ 57 w 365"/>
                    <a:gd name="T47" fmla="*/ 2429 h 2429"/>
                    <a:gd name="T48" fmla="*/ 121 w 365"/>
                    <a:gd name="T49" fmla="*/ 2429 h 2429"/>
                    <a:gd name="T50" fmla="*/ 184 w 365"/>
                    <a:gd name="T51" fmla="*/ 2423 h 2429"/>
                    <a:gd name="T52" fmla="*/ 246 w 365"/>
                    <a:gd name="T53" fmla="*/ 2415 h 2429"/>
                    <a:gd name="T54" fmla="*/ 305 w 365"/>
                    <a:gd name="T55" fmla="*/ 2404 h 2429"/>
                    <a:gd name="T56" fmla="*/ 328 w 365"/>
                    <a:gd name="T57" fmla="*/ 2400 h 2429"/>
                    <a:gd name="T58" fmla="*/ 328 w 365"/>
                    <a:gd name="T59" fmla="*/ 2398 h 2429"/>
                    <a:gd name="T60" fmla="*/ 328 w 365"/>
                    <a:gd name="T61" fmla="*/ 2396 h 2429"/>
                    <a:gd name="T62" fmla="*/ 328 w 365"/>
                    <a:gd name="T63" fmla="*/ 2396 h 2429"/>
                    <a:gd name="T64" fmla="*/ 328 w 365"/>
                    <a:gd name="T65" fmla="*/ 2394 h 2429"/>
                    <a:gd name="T66" fmla="*/ 328 w 365"/>
                    <a:gd name="T67" fmla="*/ 2392 h 2429"/>
                    <a:gd name="T68" fmla="*/ 328 w 365"/>
                    <a:gd name="T69" fmla="*/ 2392 h 2429"/>
                    <a:gd name="T70" fmla="*/ 326 w 365"/>
                    <a:gd name="T71" fmla="*/ 2390 h 2429"/>
                    <a:gd name="T72" fmla="*/ 326 w 365"/>
                    <a:gd name="T73" fmla="*/ 2388 h 2429"/>
                    <a:gd name="T74" fmla="*/ 303 w 365"/>
                    <a:gd name="T75" fmla="*/ 2394 h 2429"/>
                    <a:gd name="T76" fmla="*/ 244 w 365"/>
                    <a:gd name="T77" fmla="*/ 2406 h 2429"/>
                    <a:gd name="T78" fmla="*/ 182 w 365"/>
                    <a:gd name="T79" fmla="*/ 2413 h 2429"/>
                    <a:gd name="T80" fmla="*/ 121 w 365"/>
                    <a:gd name="T81" fmla="*/ 2417 h 2429"/>
                    <a:gd name="T82" fmla="*/ 57 w 365"/>
                    <a:gd name="T83" fmla="*/ 2419 h 2429"/>
                    <a:gd name="T84" fmla="*/ 0 w 365"/>
                    <a:gd name="T85" fmla="*/ 2417 h 2429"/>
                    <a:gd name="T86" fmla="*/ 0 w 365"/>
                    <a:gd name="T87" fmla="*/ 2419 h 2429"/>
                    <a:gd name="T88" fmla="*/ 0 w 365"/>
                    <a:gd name="T89" fmla="*/ 2421 h 2429"/>
                    <a:gd name="T90" fmla="*/ 2 w 365"/>
                    <a:gd name="T91" fmla="*/ 2421 h 2429"/>
                    <a:gd name="T92" fmla="*/ 2 w 365"/>
                    <a:gd name="T93" fmla="*/ 2423 h 2429"/>
                    <a:gd name="T94" fmla="*/ 2 w 365"/>
                    <a:gd name="T95" fmla="*/ 2425 h 2429"/>
                    <a:gd name="T96" fmla="*/ 2 w 365"/>
                    <a:gd name="T97" fmla="*/ 2425 h 2429"/>
                    <a:gd name="T98" fmla="*/ 4 w 365"/>
                    <a:gd name="T99" fmla="*/ 2427 h 2429"/>
                    <a:gd name="T100" fmla="*/ 4 w 365"/>
                    <a:gd name="T101" fmla="*/ 2429 h 24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5"/>
                    <a:gd name="T154" fmla="*/ 0 h 2429"/>
                    <a:gd name="T155" fmla="*/ 365 w 365"/>
                    <a:gd name="T156" fmla="*/ 2429 h 24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5" h="2429">
                      <a:moveTo>
                        <a:pt x="365" y="15"/>
                      </a:moveTo>
                      <a:lnTo>
                        <a:pt x="305" y="1"/>
                      </a:lnTo>
                      <a:lnTo>
                        <a:pt x="297" y="0"/>
                      </a:lnTo>
                      <a:lnTo>
                        <a:pt x="297" y="1"/>
                      </a:lnTo>
                      <a:lnTo>
                        <a:pt x="295" y="1"/>
                      </a:lnTo>
                      <a:lnTo>
                        <a:pt x="293" y="3"/>
                      </a:lnTo>
                      <a:lnTo>
                        <a:pt x="292" y="5"/>
                      </a:lnTo>
                      <a:lnTo>
                        <a:pt x="292" y="7"/>
                      </a:lnTo>
                      <a:lnTo>
                        <a:pt x="290" y="7"/>
                      </a:lnTo>
                      <a:lnTo>
                        <a:pt x="290" y="9"/>
                      </a:lnTo>
                      <a:lnTo>
                        <a:pt x="303" y="11"/>
                      </a:lnTo>
                      <a:lnTo>
                        <a:pt x="363" y="24"/>
                      </a:lnTo>
                      <a:lnTo>
                        <a:pt x="363" y="23"/>
                      </a:lnTo>
                      <a:lnTo>
                        <a:pt x="363" y="21"/>
                      </a:lnTo>
                      <a:lnTo>
                        <a:pt x="365" y="19"/>
                      </a:lnTo>
                      <a:lnTo>
                        <a:pt x="365" y="17"/>
                      </a:lnTo>
                      <a:lnTo>
                        <a:pt x="365" y="15"/>
                      </a:lnTo>
                      <a:close/>
                      <a:moveTo>
                        <a:pt x="4" y="2429"/>
                      </a:moveTo>
                      <a:lnTo>
                        <a:pt x="57" y="2429"/>
                      </a:lnTo>
                      <a:lnTo>
                        <a:pt x="121" y="2429"/>
                      </a:lnTo>
                      <a:lnTo>
                        <a:pt x="184" y="2423"/>
                      </a:lnTo>
                      <a:lnTo>
                        <a:pt x="246" y="2415"/>
                      </a:lnTo>
                      <a:lnTo>
                        <a:pt x="305" y="2404"/>
                      </a:lnTo>
                      <a:lnTo>
                        <a:pt x="328" y="2400"/>
                      </a:lnTo>
                      <a:lnTo>
                        <a:pt x="328" y="2398"/>
                      </a:lnTo>
                      <a:lnTo>
                        <a:pt x="328" y="2396"/>
                      </a:lnTo>
                      <a:lnTo>
                        <a:pt x="328" y="2394"/>
                      </a:lnTo>
                      <a:lnTo>
                        <a:pt x="328" y="2392"/>
                      </a:lnTo>
                      <a:lnTo>
                        <a:pt x="326" y="2390"/>
                      </a:lnTo>
                      <a:lnTo>
                        <a:pt x="326" y="2388"/>
                      </a:lnTo>
                      <a:lnTo>
                        <a:pt x="303" y="2394"/>
                      </a:lnTo>
                      <a:lnTo>
                        <a:pt x="244" y="2406"/>
                      </a:lnTo>
                      <a:lnTo>
                        <a:pt x="182" y="2413"/>
                      </a:lnTo>
                      <a:lnTo>
                        <a:pt x="121" y="2417"/>
                      </a:lnTo>
                      <a:lnTo>
                        <a:pt x="57" y="2419"/>
                      </a:lnTo>
                      <a:lnTo>
                        <a:pt x="0" y="2417"/>
                      </a:lnTo>
                      <a:lnTo>
                        <a:pt x="0" y="2419"/>
                      </a:lnTo>
                      <a:lnTo>
                        <a:pt x="0" y="2421"/>
                      </a:lnTo>
                      <a:lnTo>
                        <a:pt x="2" y="2421"/>
                      </a:lnTo>
                      <a:lnTo>
                        <a:pt x="2" y="2423"/>
                      </a:lnTo>
                      <a:lnTo>
                        <a:pt x="2" y="2425"/>
                      </a:lnTo>
                      <a:lnTo>
                        <a:pt x="4" y="2427"/>
                      </a:lnTo>
                      <a:lnTo>
                        <a:pt x="4" y="2429"/>
                      </a:lnTo>
                      <a:close/>
                    </a:path>
                  </a:pathLst>
                </a:custGeom>
                <a:solidFill>
                  <a:srgbClr val="119FFF"/>
                </a:solidFill>
                <a:ln w="9525">
                  <a:noFill/>
                  <a:round/>
                </a:ln>
              </p:spPr>
              <p:txBody>
                <a:bodyPr/>
                <a:lstStyle/>
                <a:p>
                  <a:endParaRPr lang="en-US"/>
                </a:p>
              </p:txBody>
            </p:sp>
            <p:sp>
              <p:nvSpPr>
                <p:cNvPr id="21848" name="Freeform 27"/>
                <p:cNvSpPr>
                  <a:spLocks noEditPoints="1"/>
                </p:cNvSpPr>
                <p:nvPr/>
              </p:nvSpPr>
              <p:spPr bwMode="auto">
                <a:xfrm>
                  <a:off x="1899" y="762"/>
                  <a:ext cx="365" cy="2422"/>
                </a:xfrm>
                <a:custGeom>
                  <a:avLst/>
                  <a:gdLst>
                    <a:gd name="T0" fmla="*/ 365 w 365"/>
                    <a:gd name="T1" fmla="*/ 18 h 2422"/>
                    <a:gd name="T2" fmla="*/ 365 w 365"/>
                    <a:gd name="T3" fmla="*/ 18 h 2422"/>
                    <a:gd name="T4" fmla="*/ 307 w 365"/>
                    <a:gd name="T5" fmla="*/ 2 h 2422"/>
                    <a:gd name="T6" fmla="*/ 295 w 365"/>
                    <a:gd name="T7" fmla="*/ 0 h 2422"/>
                    <a:gd name="T8" fmla="*/ 294 w 365"/>
                    <a:gd name="T9" fmla="*/ 2 h 2422"/>
                    <a:gd name="T10" fmla="*/ 294 w 365"/>
                    <a:gd name="T11" fmla="*/ 4 h 2422"/>
                    <a:gd name="T12" fmla="*/ 292 w 365"/>
                    <a:gd name="T13" fmla="*/ 4 h 2422"/>
                    <a:gd name="T14" fmla="*/ 292 w 365"/>
                    <a:gd name="T15" fmla="*/ 6 h 2422"/>
                    <a:gd name="T16" fmla="*/ 290 w 365"/>
                    <a:gd name="T17" fmla="*/ 6 h 2422"/>
                    <a:gd name="T18" fmla="*/ 288 w 365"/>
                    <a:gd name="T19" fmla="*/ 8 h 2422"/>
                    <a:gd name="T20" fmla="*/ 288 w 365"/>
                    <a:gd name="T21" fmla="*/ 8 h 2422"/>
                    <a:gd name="T22" fmla="*/ 286 w 365"/>
                    <a:gd name="T23" fmla="*/ 10 h 2422"/>
                    <a:gd name="T24" fmla="*/ 305 w 365"/>
                    <a:gd name="T25" fmla="*/ 14 h 2422"/>
                    <a:gd name="T26" fmla="*/ 363 w 365"/>
                    <a:gd name="T27" fmla="*/ 27 h 2422"/>
                    <a:gd name="T28" fmla="*/ 365 w 365"/>
                    <a:gd name="T29" fmla="*/ 27 h 2422"/>
                    <a:gd name="T30" fmla="*/ 365 w 365"/>
                    <a:gd name="T31" fmla="*/ 25 h 2422"/>
                    <a:gd name="T32" fmla="*/ 365 w 365"/>
                    <a:gd name="T33" fmla="*/ 25 h 2422"/>
                    <a:gd name="T34" fmla="*/ 365 w 365"/>
                    <a:gd name="T35" fmla="*/ 23 h 2422"/>
                    <a:gd name="T36" fmla="*/ 365 w 365"/>
                    <a:gd name="T37" fmla="*/ 21 h 2422"/>
                    <a:gd name="T38" fmla="*/ 365 w 365"/>
                    <a:gd name="T39" fmla="*/ 21 h 2422"/>
                    <a:gd name="T40" fmla="*/ 365 w 365"/>
                    <a:gd name="T41" fmla="*/ 20 h 2422"/>
                    <a:gd name="T42" fmla="*/ 365 w 365"/>
                    <a:gd name="T43" fmla="*/ 18 h 2422"/>
                    <a:gd name="T44" fmla="*/ 365 w 365"/>
                    <a:gd name="T45" fmla="*/ 18 h 2422"/>
                    <a:gd name="T46" fmla="*/ 4 w 365"/>
                    <a:gd name="T47" fmla="*/ 2420 h 2422"/>
                    <a:gd name="T48" fmla="*/ 59 w 365"/>
                    <a:gd name="T49" fmla="*/ 2422 h 2422"/>
                    <a:gd name="T50" fmla="*/ 123 w 365"/>
                    <a:gd name="T51" fmla="*/ 2420 h 2422"/>
                    <a:gd name="T52" fmla="*/ 184 w 365"/>
                    <a:gd name="T53" fmla="*/ 2416 h 2422"/>
                    <a:gd name="T54" fmla="*/ 246 w 365"/>
                    <a:gd name="T55" fmla="*/ 2406 h 2422"/>
                    <a:gd name="T56" fmla="*/ 307 w 365"/>
                    <a:gd name="T57" fmla="*/ 2397 h 2422"/>
                    <a:gd name="T58" fmla="*/ 330 w 365"/>
                    <a:gd name="T59" fmla="*/ 2391 h 2422"/>
                    <a:gd name="T60" fmla="*/ 330 w 365"/>
                    <a:gd name="T61" fmla="*/ 2389 h 2422"/>
                    <a:gd name="T62" fmla="*/ 330 w 365"/>
                    <a:gd name="T63" fmla="*/ 2389 h 2422"/>
                    <a:gd name="T64" fmla="*/ 328 w 365"/>
                    <a:gd name="T65" fmla="*/ 2387 h 2422"/>
                    <a:gd name="T66" fmla="*/ 328 w 365"/>
                    <a:gd name="T67" fmla="*/ 2385 h 2422"/>
                    <a:gd name="T68" fmla="*/ 328 w 365"/>
                    <a:gd name="T69" fmla="*/ 2385 h 2422"/>
                    <a:gd name="T70" fmla="*/ 328 w 365"/>
                    <a:gd name="T71" fmla="*/ 2383 h 2422"/>
                    <a:gd name="T72" fmla="*/ 328 w 365"/>
                    <a:gd name="T73" fmla="*/ 2381 h 2422"/>
                    <a:gd name="T74" fmla="*/ 328 w 365"/>
                    <a:gd name="T75" fmla="*/ 2381 h 2422"/>
                    <a:gd name="T76" fmla="*/ 305 w 365"/>
                    <a:gd name="T77" fmla="*/ 2387 h 2422"/>
                    <a:gd name="T78" fmla="*/ 244 w 365"/>
                    <a:gd name="T79" fmla="*/ 2397 h 2422"/>
                    <a:gd name="T80" fmla="*/ 184 w 365"/>
                    <a:gd name="T81" fmla="*/ 2404 h 2422"/>
                    <a:gd name="T82" fmla="*/ 123 w 365"/>
                    <a:gd name="T83" fmla="*/ 2410 h 2422"/>
                    <a:gd name="T84" fmla="*/ 59 w 365"/>
                    <a:gd name="T85" fmla="*/ 2410 h 2422"/>
                    <a:gd name="T86" fmla="*/ 0 w 365"/>
                    <a:gd name="T87" fmla="*/ 2410 h 2422"/>
                    <a:gd name="T88" fmla="*/ 0 w 365"/>
                    <a:gd name="T89" fmla="*/ 2410 h 2422"/>
                    <a:gd name="T90" fmla="*/ 2 w 365"/>
                    <a:gd name="T91" fmla="*/ 2412 h 2422"/>
                    <a:gd name="T92" fmla="*/ 2 w 365"/>
                    <a:gd name="T93" fmla="*/ 2414 h 2422"/>
                    <a:gd name="T94" fmla="*/ 2 w 365"/>
                    <a:gd name="T95" fmla="*/ 2414 h 2422"/>
                    <a:gd name="T96" fmla="*/ 2 w 365"/>
                    <a:gd name="T97" fmla="*/ 2416 h 2422"/>
                    <a:gd name="T98" fmla="*/ 2 w 365"/>
                    <a:gd name="T99" fmla="*/ 2418 h 2422"/>
                    <a:gd name="T100" fmla="*/ 4 w 365"/>
                    <a:gd name="T101" fmla="*/ 2418 h 2422"/>
                    <a:gd name="T102" fmla="*/ 4 w 365"/>
                    <a:gd name="T103" fmla="*/ 2420 h 242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65"/>
                    <a:gd name="T157" fmla="*/ 0 h 2422"/>
                    <a:gd name="T158" fmla="*/ 365 w 365"/>
                    <a:gd name="T159" fmla="*/ 2422 h 242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65" h="2422">
                      <a:moveTo>
                        <a:pt x="365" y="18"/>
                      </a:moveTo>
                      <a:lnTo>
                        <a:pt x="365" y="18"/>
                      </a:lnTo>
                      <a:lnTo>
                        <a:pt x="307" y="2"/>
                      </a:lnTo>
                      <a:lnTo>
                        <a:pt x="295" y="0"/>
                      </a:lnTo>
                      <a:lnTo>
                        <a:pt x="294" y="2"/>
                      </a:lnTo>
                      <a:lnTo>
                        <a:pt x="294" y="4"/>
                      </a:lnTo>
                      <a:lnTo>
                        <a:pt x="292" y="4"/>
                      </a:lnTo>
                      <a:lnTo>
                        <a:pt x="292" y="6"/>
                      </a:lnTo>
                      <a:lnTo>
                        <a:pt x="290" y="6"/>
                      </a:lnTo>
                      <a:lnTo>
                        <a:pt x="288" y="8"/>
                      </a:lnTo>
                      <a:lnTo>
                        <a:pt x="286" y="10"/>
                      </a:lnTo>
                      <a:lnTo>
                        <a:pt x="305" y="14"/>
                      </a:lnTo>
                      <a:lnTo>
                        <a:pt x="363" y="27"/>
                      </a:lnTo>
                      <a:lnTo>
                        <a:pt x="365" y="27"/>
                      </a:lnTo>
                      <a:lnTo>
                        <a:pt x="365" y="25"/>
                      </a:lnTo>
                      <a:lnTo>
                        <a:pt x="365" y="23"/>
                      </a:lnTo>
                      <a:lnTo>
                        <a:pt x="365" y="21"/>
                      </a:lnTo>
                      <a:lnTo>
                        <a:pt x="365" y="20"/>
                      </a:lnTo>
                      <a:lnTo>
                        <a:pt x="365" y="18"/>
                      </a:lnTo>
                      <a:close/>
                      <a:moveTo>
                        <a:pt x="4" y="2420"/>
                      </a:moveTo>
                      <a:lnTo>
                        <a:pt x="59" y="2422"/>
                      </a:lnTo>
                      <a:lnTo>
                        <a:pt x="123" y="2420"/>
                      </a:lnTo>
                      <a:lnTo>
                        <a:pt x="184" y="2416"/>
                      </a:lnTo>
                      <a:lnTo>
                        <a:pt x="246" y="2406"/>
                      </a:lnTo>
                      <a:lnTo>
                        <a:pt x="307" y="2397"/>
                      </a:lnTo>
                      <a:lnTo>
                        <a:pt x="330" y="2391"/>
                      </a:lnTo>
                      <a:lnTo>
                        <a:pt x="330" y="2389"/>
                      </a:lnTo>
                      <a:lnTo>
                        <a:pt x="328" y="2387"/>
                      </a:lnTo>
                      <a:lnTo>
                        <a:pt x="328" y="2385"/>
                      </a:lnTo>
                      <a:lnTo>
                        <a:pt x="328" y="2383"/>
                      </a:lnTo>
                      <a:lnTo>
                        <a:pt x="328" y="2381"/>
                      </a:lnTo>
                      <a:lnTo>
                        <a:pt x="305" y="2387"/>
                      </a:lnTo>
                      <a:lnTo>
                        <a:pt x="244" y="2397"/>
                      </a:lnTo>
                      <a:lnTo>
                        <a:pt x="184" y="2404"/>
                      </a:lnTo>
                      <a:lnTo>
                        <a:pt x="123" y="2410"/>
                      </a:lnTo>
                      <a:lnTo>
                        <a:pt x="59" y="2410"/>
                      </a:lnTo>
                      <a:lnTo>
                        <a:pt x="0" y="2410"/>
                      </a:lnTo>
                      <a:lnTo>
                        <a:pt x="2" y="2412"/>
                      </a:lnTo>
                      <a:lnTo>
                        <a:pt x="2" y="2414"/>
                      </a:lnTo>
                      <a:lnTo>
                        <a:pt x="2" y="2416"/>
                      </a:lnTo>
                      <a:lnTo>
                        <a:pt x="2" y="2418"/>
                      </a:lnTo>
                      <a:lnTo>
                        <a:pt x="4" y="2418"/>
                      </a:lnTo>
                      <a:lnTo>
                        <a:pt x="4" y="2420"/>
                      </a:lnTo>
                      <a:close/>
                    </a:path>
                  </a:pathLst>
                </a:custGeom>
                <a:solidFill>
                  <a:srgbClr val="12A0FF"/>
                </a:solidFill>
                <a:ln w="9525">
                  <a:noFill/>
                  <a:round/>
                </a:ln>
              </p:spPr>
              <p:txBody>
                <a:bodyPr/>
                <a:lstStyle/>
                <a:p>
                  <a:endParaRPr lang="en-US"/>
                </a:p>
              </p:txBody>
            </p:sp>
            <p:sp>
              <p:nvSpPr>
                <p:cNvPr id="21849" name="Freeform 28"/>
                <p:cNvSpPr>
                  <a:spLocks noEditPoints="1"/>
                </p:cNvSpPr>
                <p:nvPr/>
              </p:nvSpPr>
              <p:spPr bwMode="auto">
                <a:xfrm>
                  <a:off x="1897" y="768"/>
                  <a:ext cx="367" cy="2410"/>
                </a:xfrm>
                <a:custGeom>
                  <a:avLst/>
                  <a:gdLst>
                    <a:gd name="T0" fmla="*/ 367 w 367"/>
                    <a:gd name="T1" fmla="*/ 15 h 2410"/>
                    <a:gd name="T2" fmla="*/ 367 w 367"/>
                    <a:gd name="T3" fmla="*/ 15 h 2410"/>
                    <a:gd name="T4" fmla="*/ 307 w 367"/>
                    <a:gd name="T5" fmla="*/ 2 h 2410"/>
                    <a:gd name="T6" fmla="*/ 292 w 367"/>
                    <a:gd name="T7" fmla="*/ 0 h 2410"/>
                    <a:gd name="T8" fmla="*/ 292 w 367"/>
                    <a:gd name="T9" fmla="*/ 0 h 2410"/>
                    <a:gd name="T10" fmla="*/ 290 w 367"/>
                    <a:gd name="T11" fmla="*/ 2 h 2410"/>
                    <a:gd name="T12" fmla="*/ 290 w 367"/>
                    <a:gd name="T13" fmla="*/ 2 h 2410"/>
                    <a:gd name="T14" fmla="*/ 288 w 367"/>
                    <a:gd name="T15" fmla="*/ 4 h 2410"/>
                    <a:gd name="T16" fmla="*/ 288 w 367"/>
                    <a:gd name="T17" fmla="*/ 6 h 2410"/>
                    <a:gd name="T18" fmla="*/ 286 w 367"/>
                    <a:gd name="T19" fmla="*/ 6 h 2410"/>
                    <a:gd name="T20" fmla="*/ 284 w 367"/>
                    <a:gd name="T21" fmla="*/ 8 h 2410"/>
                    <a:gd name="T22" fmla="*/ 284 w 367"/>
                    <a:gd name="T23" fmla="*/ 8 h 2410"/>
                    <a:gd name="T24" fmla="*/ 305 w 367"/>
                    <a:gd name="T25" fmla="*/ 12 h 2410"/>
                    <a:gd name="T26" fmla="*/ 363 w 367"/>
                    <a:gd name="T27" fmla="*/ 25 h 2410"/>
                    <a:gd name="T28" fmla="*/ 365 w 367"/>
                    <a:gd name="T29" fmla="*/ 25 h 2410"/>
                    <a:gd name="T30" fmla="*/ 365 w 367"/>
                    <a:gd name="T31" fmla="*/ 25 h 2410"/>
                    <a:gd name="T32" fmla="*/ 365 w 367"/>
                    <a:gd name="T33" fmla="*/ 23 h 2410"/>
                    <a:gd name="T34" fmla="*/ 365 w 367"/>
                    <a:gd name="T35" fmla="*/ 23 h 2410"/>
                    <a:gd name="T36" fmla="*/ 367 w 367"/>
                    <a:gd name="T37" fmla="*/ 21 h 2410"/>
                    <a:gd name="T38" fmla="*/ 367 w 367"/>
                    <a:gd name="T39" fmla="*/ 19 h 2410"/>
                    <a:gd name="T40" fmla="*/ 367 w 367"/>
                    <a:gd name="T41" fmla="*/ 19 h 2410"/>
                    <a:gd name="T42" fmla="*/ 367 w 367"/>
                    <a:gd name="T43" fmla="*/ 17 h 2410"/>
                    <a:gd name="T44" fmla="*/ 367 w 367"/>
                    <a:gd name="T45" fmla="*/ 15 h 2410"/>
                    <a:gd name="T46" fmla="*/ 4 w 367"/>
                    <a:gd name="T47" fmla="*/ 2408 h 2410"/>
                    <a:gd name="T48" fmla="*/ 61 w 367"/>
                    <a:gd name="T49" fmla="*/ 2410 h 2410"/>
                    <a:gd name="T50" fmla="*/ 125 w 367"/>
                    <a:gd name="T51" fmla="*/ 2408 h 2410"/>
                    <a:gd name="T52" fmla="*/ 186 w 367"/>
                    <a:gd name="T53" fmla="*/ 2404 h 2410"/>
                    <a:gd name="T54" fmla="*/ 248 w 367"/>
                    <a:gd name="T55" fmla="*/ 2397 h 2410"/>
                    <a:gd name="T56" fmla="*/ 307 w 367"/>
                    <a:gd name="T57" fmla="*/ 2385 h 2410"/>
                    <a:gd name="T58" fmla="*/ 330 w 367"/>
                    <a:gd name="T59" fmla="*/ 2379 h 2410"/>
                    <a:gd name="T60" fmla="*/ 330 w 367"/>
                    <a:gd name="T61" fmla="*/ 2379 h 2410"/>
                    <a:gd name="T62" fmla="*/ 330 w 367"/>
                    <a:gd name="T63" fmla="*/ 2377 h 2410"/>
                    <a:gd name="T64" fmla="*/ 330 w 367"/>
                    <a:gd name="T65" fmla="*/ 2375 h 2410"/>
                    <a:gd name="T66" fmla="*/ 330 w 367"/>
                    <a:gd name="T67" fmla="*/ 2375 h 2410"/>
                    <a:gd name="T68" fmla="*/ 330 w 367"/>
                    <a:gd name="T69" fmla="*/ 2374 h 2410"/>
                    <a:gd name="T70" fmla="*/ 330 w 367"/>
                    <a:gd name="T71" fmla="*/ 2372 h 2410"/>
                    <a:gd name="T72" fmla="*/ 330 w 367"/>
                    <a:gd name="T73" fmla="*/ 2372 h 2410"/>
                    <a:gd name="T74" fmla="*/ 328 w 367"/>
                    <a:gd name="T75" fmla="*/ 2370 h 2410"/>
                    <a:gd name="T76" fmla="*/ 305 w 367"/>
                    <a:gd name="T77" fmla="*/ 2375 h 2410"/>
                    <a:gd name="T78" fmla="*/ 246 w 367"/>
                    <a:gd name="T79" fmla="*/ 2387 h 2410"/>
                    <a:gd name="T80" fmla="*/ 186 w 367"/>
                    <a:gd name="T81" fmla="*/ 2395 h 2410"/>
                    <a:gd name="T82" fmla="*/ 125 w 367"/>
                    <a:gd name="T83" fmla="*/ 2398 h 2410"/>
                    <a:gd name="T84" fmla="*/ 61 w 367"/>
                    <a:gd name="T85" fmla="*/ 2400 h 2410"/>
                    <a:gd name="T86" fmla="*/ 0 w 367"/>
                    <a:gd name="T87" fmla="*/ 2398 h 2410"/>
                    <a:gd name="T88" fmla="*/ 0 w 367"/>
                    <a:gd name="T89" fmla="*/ 2400 h 2410"/>
                    <a:gd name="T90" fmla="*/ 2 w 367"/>
                    <a:gd name="T91" fmla="*/ 2400 h 2410"/>
                    <a:gd name="T92" fmla="*/ 2 w 367"/>
                    <a:gd name="T93" fmla="*/ 2402 h 2410"/>
                    <a:gd name="T94" fmla="*/ 2 w 367"/>
                    <a:gd name="T95" fmla="*/ 2404 h 2410"/>
                    <a:gd name="T96" fmla="*/ 2 w 367"/>
                    <a:gd name="T97" fmla="*/ 2404 h 2410"/>
                    <a:gd name="T98" fmla="*/ 4 w 367"/>
                    <a:gd name="T99" fmla="*/ 2406 h 2410"/>
                    <a:gd name="T100" fmla="*/ 4 w 367"/>
                    <a:gd name="T101" fmla="*/ 2408 h 2410"/>
                    <a:gd name="T102" fmla="*/ 4 w 367"/>
                    <a:gd name="T103" fmla="*/ 2408 h 241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67"/>
                    <a:gd name="T157" fmla="*/ 0 h 2410"/>
                    <a:gd name="T158" fmla="*/ 367 w 367"/>
                    <a:gd name="T159" fmla="*/ 2410 h 241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67" h="2410">
                      <a:moveTo>
                        <a:pt x="367" y="15"/>
                      </a:moveTo>
                      <a:lnTo>
                        <a:pt x="367" y="15"/>
                      </a:lnTo>
                      <a:lnTo>
                        <a:pt x="307" y="2"/>
                      </a:lnTo>
                      <a:lnTo>
                        <a:pt x="292" y="0"/>
                      </a:lnTo>
                      <a:lnTo>
                        <a:pt x="290" y="2"/>
                      </a:lnTo>
                      <a:lnTo>
                        <a:pt x="288" y="4"/>
                      </a:lnTo>
                      <a:lnTo>
                        <a:pt x="288" y="6"/>
                      </a:lnTo>
                      <a:lnTo>
                        <a:pt x="286" y="6"/>
                      </a:lnTo>
                      <a:lnTo>
                        <a:pt x="284" y="8"/>
                      </a:lnTo>
                      <a:lnTo>
                        <a:pt x="305" y="12"/>
                      </a:lnTo>
                      <a:lnTo>
                        <a:pt x="363" y="25"/>
                      </a:lnTo>
                      <a:lnTo>
                        <a:pt x="365" y="25"/>
                      </a:lnTo>
                      <a:lnTo>
                        <a:pt x="365" y="23"/>
                      </a:lnTo>
                      <a:lnTo>
                        <a:pt x="367" y="21"/>
                      </a:lnTo>
                      <a:lnTo>
                        <a:pt x="367" y="19"/>
                      </a:lnTo>
                      <a:lnTo>
                        <a:pt x="367" y="17"/>
                      </a:lnTo>
                      <a:lnTo>
                        <a:pt x="367" y="15"/>
                      </a:lnTo>
                      <a:close/>
                      <a:moveTo>
                        <a:pt x="4" y="2408"/>
                      </a:moveTo>
                      <a:lnTo>
                        <a:pt x="61" y="2410"/>
                      </a:lnTo>
                      <a:lnTo>
                        <a:pt x="125" y="2408"/>
                      </a:lnTo>
                      <a:lnTo>
                        <a:pt x="186" y="2404"/>
                      </a:lnTo>
                      <a:lnTo>
                        <a:pt x="248" y="2397"/>
                      </a:lnTo>
                      <a:lnTo>
                        <a:pt x="307" y="2385"/>
                      </a:lnTo>
                      <a:lnTo>
                        <a:pt x="330" y="2379"/>
                      </a:lnTo>
                      <a:lnTo>
                        <a:pt x="330" y="2377"/>
                      </a:lnTo>
                      <a:lnTo>
                        <a:pt x="330" y="2375"/>
                      </a:lnTo>
                      <a:lnTo>
                        <a:pt x="330" y="2374"/>
                      </a:lnTo>
                      <a:lnTo>
                        <a:pt x="330" y="2372"/>
                      </a:lnTo>
                      <a:lnTo>
                        <a:pt x="328" y="2370"/>
                      </a:lnTo>
                      <a:lnTo>
                        <a:pt x="305" y="2375"/>
                      </a:lnTo>
                      <a:lnTo>
                        <a:pt x="246" y="2387"/>
                      </a:lnTo>
                      <a:lnTo>
                        <a:pt x="186" y="2395"/>
                      </a:lnTo>
                      <a:lnTo>
                        <a:pt x="125" y="2398"/>
                      </a:lnTo>
                      <a:lnTo>
                        <a:pt x="61" y="2400"/>
                      </a:lnTo>
                      <a:lnTo>
                        <a:pt x="0" y="2398"/>
                      </a:lnTo>
                      <a:lnTo>
                        <a:pt x="0" y="2400"/>
                      </a:lnTo>
                      <a:lnTo>
                        <a:pt x="2" y="2400"/>
                      </a:lnTo>
                      <a:lnTo>
                        <a:pt x="2" y="2402"/>
                      </a:lnTo>
                      <a:lnTo>
                        <a:pt x="2" y="2404"/>
                      </a:lnTo>
                      <a:lnTo>
                        <a:pt x="4" y="2406"/>
                      </a:lnTo>
                      <a:lnTo>
                        <a:pt x="4" y="2408"/>
                      </a:lnTo>
                      <a:close/>
                    </a:path>
                  </a:pathLst>
                </a:custGeom>
                <a:solidFill>
                  <a:srgbClr val="13A0FF"/>
                </a:solidFill>
                <a:ln w="9525">
                  <a:noFill/>
                  <a:round/>
                </a:ln>
              </p:spPr>
              <p:txBody>
                <a:bodyPr/>
                <a:lstStyle/>
                <a:p>
                  <a:endParaRPr lang="en-US"/>
                </a:p>
              </p:txBody>
            </p:sp>
            <p:sp>
              <p:nvSpPr>
                <p:cNvPr id="21850" name="Freeform 29"/>
                <p:cNvSpPr>
                  <a:spLocks noEditPoints="1"/>
                </p:cNvSpPr>
                <p:nvPr/>
              </p:nvSpPr>
              <p:spPr bwMode="auto">
                <a:xfrm>
                  <a:off x="1895" y="772"/>
                  <a:ext cx="369" cy="2400"/>
                </a:xfrm>
                <a:custGeom>
                  <a:avLst/>
                  <a:gdLst>
                    <a:gd name="T0" fmla="*/ 369 w 369"/>
                    <a:gd name="T1" fmla="*/ 17 h 2400"/>
                    <a:gd name="T2" fmla="*/ 367 w 369"/>
                    <a:gd name="T3" fmla="*/ 17 h 2400"/>
                    <a:gd name="T4" fmla="*/ 309 w 369"/>
                    <a:gd name="T5" fmla="*/ 4 h 2400"/>
                    <a:gd name="T6" fmla="*/ 290 w 369"/>
                    <a:gd name="T7" fmla="*/ 0 h 2400"/>
                    <a:gd name="T8" fmla="*/ 290 w 369"/>
                    <a:gd name="T9" fmla="*/ 2 h 2400"/>
                    <a:gd name="T10" fmla="*/ 288 w 369"/>
                    <a:gd name="T11" fmla="*/ 2 h 2400"/>
                    <a:gd name="T12" fmla="*/ 286 w 369"/>
                    <a:gd name="T13" fmla="*/ 4 h 2400"/>
                    <a:gd name="T14" fmla="*/ 286 w 369"/>
                    <a:gd name="T15" fmla="*/ 4 h 2400"/>
                    <a:gd name="T16" fmla="*/ 284 w 369"/>
                    <a:gd name="T17" fmla="*/ 6 h 2400"/>
                    <a:gd name="T18" fmla="*/ 284 w 369"/>
                    <a:gd name="T19" fmla="*/ 6 h 2400"/>
                    <a:gd name="T20" fmla="*/ 282 w 369"/>
                    <a:gd name="T21" fmla="*/ 8 h 2400"/>
                    <a:gd name="T22" fmla="*/ 282 w 369"/>
                    <a:gd name="T23" fmla="*/ 10 h 2400"/>
                    <a:gd name="T24" fmla="*/ 305 w 369"/>
                    <a:gd name="T25" fmla="*/ 13 h 2400"/>
                    <a:gd name="T26" fmla="*/ 365 w 369"/>
                    <a:gd name="T27" fmla="*/ 27 h 2400"/>
                    <a:gd name="T28" fmla="*/ 367 w 369"/>
                    <a:gd name="T29" fmla="*/ 27 h 2400"/>
                    <a:gd name="T30" fmla="*/ 367 w 369"/>
                    <a:gd name="T31" fmla="*/ 25 h 2400"/>
                    <a:gd name="T32" fmla="*/ 367 w 369"/>
                    <a:gd name="T33" fmla="*/ 25 h 2400"/>
                    <a:gd name="T34" fmla="*/ 367 w 369"/>
                    <a:gd name="T35" fmla="*/ 23 h 2400"/>
                    <a:gd name="T36" fmla="*/ 367 w 369"/>
                    <a:gd name="T37" fmla="*/ 21 h 2400"/>
                    <a:gd name="T38" fmla="*/ 367 w 369"/>
                    <a:gd name="T39" fmla="*/ 21 h 2400"/>
                    <a:gd name="T40" fmla="*/ 367 w 369"/>
                    <a:gd name="T41" fmla="*/ 19 h 2400"/>
                    <a:gd name="T42" fmla="*/ 367 w 369"/>
                    <a:gd name="T43" fmla="*/ 19 h 2400"/>
                    <a:gd name="T44" fmla="*/ 369 w 369"/>
                    <a:gd name="T45" fmla="*/ 17 h 2400"/>
                    <a:gd name="T46" fmla="*/ 4 w 369"/>
                    <a:gd name="T47" fmla="*/ 2400 h 2400"/>
                    <a:gd name="T48" fmla="*/ 63 w 369"/>
                    <a:gd name="T49" fmla="*/ 2400 h 2400"/>
                    <a:gd name="T50" fmla="*/ 127 w 369"/>
                    <a:gd name="T51" fmla="*/ 2400 h 2400"/>
                    <a:gd name="T52" fmla="*/ 188 w 369"/>
                    <a:gd name="T53" fmla="*/ 2394 h 2400"/>
                    <a:gd name="T54" fmla="*/ 248 w 369"/>
                    <a:gd name="T55" fmla="*/ 2387 h 2400"/>
                    <a:gd name="T56" fmla="*/ 309 w 369"/>
                    <a:gd name="T57" fmla="*/ 2377 h 2400"/>
                    <a:gd name="T58" fmla="*/ 332 w 369"/>
                    <a:gd name="T59" fmla="*/ 2371 h 2400"/>
                    <a:gd name="T60" fmla="*/ 332 w 369"/>
                    <a:gd name="T61" fmla="*/ 2370 h 2400"/>
                    <a:gd name="T62" fmla="*/ 332 w 369"/>
                    <a:gd name="T63" fmla="*/ 2368 h 2400"/>
                    <a:gd name="T64" fmla="*/ 332 w 369"/>
                    <a:gd name="T65" fmla="*/ 2368 h 2400"/>
                    <a:gd name="T66" fmla="*/ 330 w 369"/>
                    <a:gd name="T67" fmla="*/ 2366 h 2400"/>
                    <a:gd name="T68" fmla="*/ 330 w 369"/>
                    <a:gd name="T69" fmla="*/ 2364 h 2400"/>
                    <a:gd name="T70" fmla="*/ 330 w 369"/>
                    <a:gd name="T71" fmla="*/ 2364 h 2400"/>
                    <a:gd name="T72" fmla="*/ 330 w 369"/>
                    <a:gd name="T73" fmla="*/ 2362 h 2400"/>
                    <a:gd name="T74" fmla="*/ 330 w 369"/>
                    <a:gd name="T75" fmla="*/ 2360 h 2400"/>
                    <a:gd name="T76" fmla="*/ 305 w 369"/>
                    <a:gd name="T77" fmla="*/ 2366 h 2400"/>
                    <a:gd name="T78" fmla="*/ 248 w 369"/>
                    <a:gd name="T79" fmla="*/ 2377 h 2400"/>
                    <a:gd name="T80" fmla="*/ 186 w 369"/>
                    <a:gd name="T81" fmla="*/ 2385 h 2400"/>
                    <a:gd name="T82" fmla="*/ 127 w 369"/>
                    <a:gd name="T83" fmla="*/ 2389 h 2400"/>
                    <a:gd name="T84" fmla="*/ 63 w 369"/>
                    <a:gd name="T85" fmla="*/ 2391 h 2400"/>
                    <a:gd name="T86" fmla="*/ 2 w 369"/>
                    <a:gd name="T87" fmla="*/ 2389 h 2400"/>
                    <a:gd name="T88" fmla="*/ 0 w 369"/>
                    <a:gd name="T89" fmla="*/ 2389 h 2400"/>
                    <a:gd name="T90" fmla="*/ 0 w 369"/>
                    <a:gd name="T91" fmla="*/ 2391 h 2400"/>
                    <a:gd name="T92" fmla="*/ 2 w 369"/>
                    <a:gd name="T93" fmla="*/ 2393 h 2400"/>
                    <a:gd name="T94" fmla="*/ 2 w 369"/>
                    <a:gd name="T95" fmla="*/ 2393 h 2400"/>
                    <a:gd name="T96" fmla="*/ 2 w 369"/>
                    <a:gd name="T97" fmla="*/ 2394 h 2400"/>
                    <a:gd name="T98" fmla="*/ 2 w 369"/>
                    <a:gd name="T99" fmla="*/ 2396 h 2400"/>
                    <a:gd name="T100" fmla="*/ 4 w 369"/>
                    <a:gd name="T101" fmla="*/ 2396 h 2400"/>
                    <a:gd name="T102" fmla="*/ 4 w 369"/>
                    <a:gd name="T103" fmla="*/ 2398 h 2400"/>
                    <a:gd name="T104" fmla="*/ 4 w 369"/>
                    <a:gd name="T105" fmla="*/ 2400 h 240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69"/>
                    <a:gd name="T160" fmla="*/ 0 h 2400"/>
                    <a:gd name="T161" fmla="*/ 369 w 369"/>
                    <a:gd name="T162" fmla="*/ 2400 h 240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69" h="2400">
                      <a:moveTo>
                        <a:pt x="369" y="17"/>
                      </a:moveTo>
                      <a:lnTo>
                        <a:pt x="367" y="17"/>
                      </a:lnTo>
                      <a:lnTo>
                        <a:pt x="309" y="4"/>
                      </a:lnTo>
                      <a:lnTo>
                        <a:pt x="290" y="0"/>
                      </a:lnTo>
                      <a:lnTo>
                        <a:pt x="290" y="2"/>
                      </a:lnTo>
                      <a:lnTo>
                        <a:pt x="288" y="2"/>
                      </a:lnTo>
                      <a:lnTo>
                        <a:pt x="286" y="4"/>
                      </a:lnTo>
                      <a:lnTo>
                        <a:pt x="284" y="6"/>
                      </a:lnTo>
                      <a:lnTo>
                        <a:pt x="282" y="8"/>
                      </a:lnTo>
                      <a:lnTo>
                        <a:pt x="282" y="10"/>
                      </a:lnTo>
                      <a:lnTo>
                        <a:pt x="305" y="13"/>
                      </a:lnTo>
                      <a:lnTo>
                        <a:pt x="365" y="27"/>
                      </a:lnTo>
                      <a:lnTo>
                        <a:pt x="367" y="27"/>
                      </a:lnTo>
                      <a:lnTo>
                        <a:pt x="367" y="25"/>
                      </a:lnTo>
                      <a:lnTo>
                        <a:pt x="367" y="23"/>
                      </a:lnTo>
                      <a:lnTo>
                        <a:pt x="367" y="21"/>
                      </a:lnTo>
                      <a:lnTo>
                        <a:pt x="367" y="19"/>
                      </a:lnTo>
                      <a:lnTo>
                        <a:pt x="369" y="17"/>
                      </a:lnTo>
                      <a:close/>
                      <a:moveTo>
                        <a:pt x="4" y="2400"/>
                      </a:moveTo>
                      <a:lnTo>
                        <a:pt x="63" y="2400"/>
                      </a:lnTo>
                      <a:lnTo>
                        <a:pt x="127" y="2400"/>
                      </a:lnTo>
                      <a:lnTo>
                        <a:pt x="188" y="2394"/>
                      </a:lnTo>
                      <a:lnTo>
                        <a:pt x="248" y="2387"/>
                      </a:lnTo>
                      <a:lnTo>
                        <a:pt x="309" y="2377"/>
                      </a:lnTo>
                      <a:lnTo>
                        <a:pt x="332" y="2371"/>
                      </a:lnTo>
                      <a:lnTo>
                        <a:pt x="332" y="2370"/>
                      </a:lnTo>
                      <a:lnTo>
                        <a:pt x="332" y="2368"/>
                      </a:lnTo>
                      <a:lnTo>
                        <a:pt x="330" y="2366"/>
                      </a:lnTo>
                      <a:lnTo>
                        <a:pt x="330" y="2364"/>
                      </a:lnTo>
                      <a:lnTo>
                        <a:pt x="330" y="2362"/>
                      </a:lnTo>
                      <a:lnTo>
                        <a:pt x="330" y="2360"/>
                      </a:lnTo>
                      <a:lnTo>
                        <a:pt x="305" y="2366"/>
                      </a:lnTo>
                      <a:lnTo>
                        <a:pt x="248" y="2377"/>
                      </a:lnTo>
                      <a:lnTo>
                        <a:pt x="186" y="2385"/>
                      </a:lnTo>
                      <a:lnTo>
                        <a:pt x="127" y="2389"/>
                      </a:lnTo>
                      <a:lnTo>
                        <a:pt x="63" y="2391"/>
                      </a:lnTo>
                      <a:lnTo>
                        <a:pt x="2" y="2389"/>
                      </a:lnTo>
                      <a:lnTo>
                        <a:pt x="0" y="2389"/>
                      </a:lnTo>
                      <a:lnTo>
                        <a:pt x="0" y="2391"/>
                      </a:lnTo>
                      <a:lnTo>
                        <a:pt x="2" y="2393"/>
                      </a:lnTo>
                      <a:lnTo>
                        <a:pt x="2" y="2394"/>
                      </a:lnTo>
                      <a:lnTo>
                        <a:pt x="2" y="2396"/>
                      </a:lnTo>
                      <a:lnTo>
                        <a:pt x="4" y="2396"/>
                      </a:lnTo>
                      <a:lnTo>
                        <a:pt x="4" y="2398"/>
                      </a:lnTo>
                      <a:lnTo>
                        <a:pt x="4" y="2400"/>
                      </a:lnTo>
                      <a:close/>
                    </a:path>
                  </a:pathLst>
                </a:custGeom>
                <a:solidFill>
                  <a:srgbClr val="14A1FF"/>
                </a:solidFill>
                <a:ln w="9525">
                  <a:noFill/>
                  <a:round/>
                </a:ln>
              </p:spPr>
              <p:txBody>
                <a:bodyPr/>
                <a:lstStyle/>
                <a:p>
                  <a:endParaRPr lang="en-US"/>
                </a:p>
              </p:txBody>
            </p:sp>
            <p:sp>
              <p:nvSpPr>
                <p:cNvPr id="21851" name="Freeform 30"/>
                <p:cNvSpPr>
                  <a:spLocks noEditPoints="1"/>
                </p:cNvSpPr>
                <p:nvPr/>
              </p:nvSpPr>
              <p:spPr bwMode="auto">
                <a:xfrm>
                  <a:off x="1893" y="776"/>
                  <a:ext cx="369" cy="2392"/>
                </a:xfrm>
                <a:custGeom>
                  <a:avLst/>
                  <a:gdLst>
                    <a:gd name="T0" fmla="*/ 369 w 369"/>
                    <a:gd name="T1" fmla="*/ 17 h 2392"/>
                    <a:gd name="T2" fmla="*/ 367 w 369"/>
                    <a:gd name="T3" fmla="*/ 17 h 2392"/>
                    <a:gd name="T4" fmla="*/ 309 w 369"/>
                    <a:gd name="T5" fmla="*/ 4 h 2392"/>
                    <a:gd name="T6" fmla="*/ 288 w 369"/>
                    <a:gd name="T7" fmla="*/ 0 h 2392"/>
                    <a:gd name="T8" fmla="*/ 286 w 369"/>
                    <a:gd name="T9" fmla="*/ 2 h 2392"/>
                    <a:gd name="T10" fmla="*/ 286 w 369"/>
                    <a:gd name="T11" fmla="*/ 2 h 2392"/>
                    <a:gd name="T12" fmla="*/ 284 w 369"/>
                    <a:gd name="T13" fmla="*/ 4 h 2392"/>
                    <a:gd name="T14" fmla="*/ 284 w 369"/>
                    <a:gd name="T15" fmla="*/ 6 h 2392"/>
                    <a:gd name="T16" fmla="*/ 282 w 369"/>
                    <a:gd name="T17" fmla="*/ 6 h 2392"/>
                    <a:gd name="T18" fmla="*/ 282 w 369"/>
                    <a:gd name="T19" fmla="*/ 7 h 2392"/>
                    <a:gd name="T20" fmla="*/ 280 w 369"/>
                    <a:gd name="T21" fmla="*/ 7 h 2392"/>
                    <a:gd name="T22" fmla="*/ 278 w 369"/>
                    <a:gd name="T23" fmla="*/ 9 h 2392"/>
                    <a:gd name="T24" fmla="*/ 307 w 369"/>
                    <a:gd name="T25" fmla="*/ 15 h 2392"/>
                    <a:gd name="T26" fmla="*/ 365 w 369"/>
                    <a:gd name="T27" fmla="*/ 27 h 2392"/>
                    <a:gd name="T28" fmla="*/ 367 w 369"/>
                    <a:gd name="T29" fmla="*/ 29 h 2392"/>
                    <a:gd name="T30" fmla="*/ 367 w 369"/>
                    <a:gd name="T31" fmla="*/ 27 h 2392"/>
                    <a:gd name="T32" fmla="*/ 367 w 369"/>
                    <a:gd name="T33" fmla="*/ 25 h 2392"/>
                    <a:gd name="T34" fmla="*/ 367 w 369"/>
                    <a:gd name="T35" fmla="*/ 25 h 2392"/>
                    <a:gd name="T36" fmla="*/ 369 w 369"/>
                    <a:gd name="T37" fmla="*/ 23 h 2392"/>
                    <a:gd name="T38" fmla="*/ 369 w 369"/>
                    <a:gd name="T39" fmla="*/ 21 h 2392"/>
                    <a:gd name="T40" fmla="*/ 369 w 369"/>
                    <a:gd name="T41" fmla="*/ 21 h 2392"/>
                    <a:gd name="T42" fmla="*/ 369 w 369"/>
                    <a:gd name="T43" fmla="*/ 19 h 2392"/>
                    <a:gd name="T44" fmla="*/ 369 w 369"/>
                    <a:gd name="T45" fmla="*/ 17 h 2392"/>
                    <a:gd name="T46" fmla="*/ 4 w 369"/>
                    <a:gd name="T47" fmla="*/ 2390 h 2392"/>
                    <a:gd name="T48" fmla="*/ 65 w 369"/>
                    <a:gd name="T49" fmla="*/ 2392 h 2392"/>
                    <a:gd name="T50" fmla="*/ 129 w 369"/>
                    <a:gd name="T51" fmla="*/ 2390 h 2392"/>
                    <a:gd name="T52" fmla="*/ 190 w 369"/>
                    <a:gd name="T53" fmla="*/ 2387 h 2392"/>
                    <a:gd name="T54" fmla="*/ 250 w 369"/>
                    <a:gd name="T55" fmla="*/ 2379 h 2392"/>
                    <a:gd name="T56" fmla="*/ 309 w 369"/>
                    <a:gd name="T57" fmla="*/ 2367 h 2392"/>
                    <a:gd name="T58" fmla="*/ 332 w 369"/>
                    <a:gd name="T59" fmla="*/ 2362 h 2392"/>
                    <a:gd name="T60" fmla="*/ 332 w 369"/>
                    <a:gd name="T61" fmla="*/ 2360 h 2392"/>
                    <a:gd name="T62" fmla="*/ 332 w 369"/>
                    <a:gd name="T63" fmla="*/ 2360 h 2392"/>
                    <a:gd name="T64" fmla="*/ 332 w 369"/>
                    <a:gd name="T65" fmla="*/ 2358 h 2392"/>
                    <a:gd name="T66" fmla="*/ 332 w 369"/>
                    <a:gd name="T67" fmla="*/ 2356 h 2392"/>
                    <a:gd name="T68" fmla="*/ 332 w 369"/>
                    <a:gd name="T69" fmla="*/ 2356 h 2392"/>
                    <a:gd name="T70" fmla="*/ 332 w 369"/>
                    <a:gd name="T71" fmla="*/ 2354 h 2392"/>
                    <a:gd name="T72" fmla="*/ 332 w 369"/>
                    <a:gd name="T73" fmla="*/ 2352 h 2392"/>
                    <a:gd name="T74" fmla="*/ 332 w 369"/>
                    <a:gd name="T75" fmla="*/ 2352 h 2392"/>
                    <a:gd name="T76" fmla="*/ 307 w 369"/>
                    <a:gd name="T77" fmla="*/ 2358 h 2392"/>
                    <a:gd name="T78" fmla="*/ 248 w 369"/>
                    <a:gd name="T79" fmla="*/ 2367 h 2392"/>
                    <a:gd name="T80" fmla="*/ 188 w 369"/>
                    <a:gd name="T81" fmla="*/ 2375 h 2392"/>
                    <a:gd name="T82" fmla="*/ 127 w 369"/>
                    <a:gd name="T83" fmla="*/ 2381 h 2392"/>
                    <a:gd name="T84" fmla="*/ 65 w 369"/>
                    <a:gd name="T85" fmla="*/ 2381 h 2392"/>
                    <a:gd name="T86" fmla="*/ 4 w 369"/>
                    <a:gd name="T87" fmla="*/ 2381 h 2392"/>
                    <a:gd name="T88" fmla="*/ 0 w 369"/>
                    <a:gd name="T89" fmla="*/ 2379 h 2392"/>
                    <a:gd name="T90" fmla="*/ 2 w 369"/>
                    <a:gd name="T91" fmla="*/ 2381 h 2392"/>
                    <a:gd name="T92" fmla="*/ 2 w 369"/>
                    <a:gd name="T93" fmla="*/ 2383 h 2392"/>
                    <a:gd name="T94" fmla="*/ 2 w 369"/>
                    <a:gd name="T95" fmla="*/ 2385 h 2392"/>
                    <a:gd name="T96" fmla="*/ 2 w 369"/>
                    <a:gd name="T97" fmla="*/ 2385 h 2392"/>
                    <a:gd name="T98" fmla="*/ 2 w 369"/>
                    <a:gd name="T99" fmla="*/ 2387 h 2392"/>
                    <a:gd name="T100" fmla="*/ 4 w 369"/>
                    <a:gd name="T101" fmla="*/ 2389 h 2392"/>
                    <a:gd name="T102" fmla="*/ 4 w 369"/>
                    <a:gd name="T103" fmla="*/ 2389 h 2392"/>
                    <a:gd name="T104" fmla="*/ 4 w 369"/>
                    <a:gd name="T105" fmla="*/ 2390 h 239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69"/>
                    <a:gd name="T160" fmla="*/ 0 h 2392"/>
                    <a:gd name="T161" fmla="*/ 369 w 369"/>
                    <a:gd name="T162" fmla="*/ 2392 h 239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69" h="2392">
                      <a:moveTo>
                        <a:pt x="369" y="17"/>
                      </a:moveTo>
                      <a:lnTo>
                        <a:pt x="367" y="17"/>
                      </a:lnTo>
                      <a:lnTo>
                        <a:pt x="309" y="4"/>
                      </a:lnTo>
                      <a:lnTo>
                        <a:pt x="288" y="0"/>
                      </a:lnTo>
                      <a:lnTo>
                        <a:pt x="286" y="2"/>
                      </a:lnTo>
                      <a:lnTo>
                        <a:pt x="284" y="4"/>
                      </a:lnTo>
                      <a:lnTo>
                        <a:pt x="284" y="6"/>
                      </a:lnTo>
                      <a:lnTo>
                        <a:pt x="282" y="6"/>
                      </a:lnTo>
                      <a:lnTo>
                        <a:pt x="282" y="7"/>
                      </a:lnTo>
                      <a:lnTo>
                        <a:pt x="280" y="7"/>
                      </a:lnTo>
                      <a:lnTo>
                        <a:pt x="278" y="9"/>
                      </a:lnTo>
                      <a:lnTo>
                        <a:pt x="307" y="15"/>
                      </a:lnTo>
                      <a:lnTo>
                        <a:pt x="365" y="27"/>
                      </a:lnTo>
                      <a:lnTo>
                        <a:pt x="367" y="29"/>
                      </a:lnTo>
                      <a:lnTo>
                        <a:pt x="367" y="27"/>
                      </a:lnTo>
                      <a:lnTo>
                        <a:pt x="367" y="25"/>
                      </a:lnTo>
                      <a:lnTo>
                        <a:pt x="369" y="23"/>
                      </a:lnTo>
                      <a:lnTo>
                        <a:pt x="369" y="21"/>
                      </a:lnTo>
                      <a:lnTo>
                        <a:pt x="369" y="19"/>
                      </a:lnTo>
                      <a:lnTo>
                        <a:pt x="369" y="17"/>
                      </a:lnTo>
                      <a:close/>
                      <a:moveTo>
                        <a:pt x="4" y="2390"/>
                      </a:moveTo>
                      <a:lnTo>
                        <a:pt x="65" y="2392"/>
                      </a:lnTo>
                      <a:lnTo>
                        <a:pt x="129" y="2390"/>
                      </a:lnTo>
                      <a:lnTo>
                        <a:pt x="190" y="2387"/>
                      </a:lnTo>
                      <a:lnTo>
                        <a:pt x="250" y="2379"/>
                      </a:lnTo>
                      <a:lnTo>
                        <a:pt x="309" y="2367"/>
                      </a:lnTo>
                      <a:lnTo>
                        <a:pt x="332" y="2362"/>
                      </a:lnTo>
                      <a:lnTo>
                        <a:pt x="332" y="2360"/>
                      </a:lnTo>
                      <a:lnTo>
                        <a:pt x="332" y="2358"/>
                      </a:lnTo>
                      <a:lnTo>
                        <a:pt x="332" y="2356"/>
                      </a:lnTo>
                      <a:lnTo>
                        <a:pt x="332" y="2354"/>
                      </a:lnTo>
                      <a:lnTo>
                        <a:pt x="332" y="2352"/>
                      </a:lnTo>
                      <a:lnTo>
                        <a:pt x="307" y="2358"/>
                      </a:lnTo>
                      <a:lnTo>
                        <a:pt x="248" y="2367"/>
                      </a:lnTo>
                      <a:lnTo>
                        <a:pt x="188" y="2375"/>
                      </a:lnTo>
                      <a:lnTo>
                        <a:pt x="127" y="2381"/>
                      </a:lnTo>
                      <a:lnTo>
                        <a:pt x="65" y="2381"/>
                      </a:lnTo>
                      <a:lnTo>
                        <a:pt x="4" y="2381"/>
                      </a:lnTo>
                      <a:lnTo>
                        <a:pt x="0" y="2379"/>
                      </a:lnTo>
                      <a:lnTo>
                        <a:pt x="2" y="2381"/>
                      </a:lnTo>
                      <a:lnTo>
                        <a:pt x="2" y="2383"/>
                      </a:lnTo>
                      <a:lnTo>
                        <a:pt x="2" y="2385"/>
                      </a:lnTo>
                      <a:lnTo>
                        <a:pt x="2" y="2387"/>
                      </a:lnTo>
                      <a:lnTo>
                        <a:pt x="4" y="2389"/>
                      </a:lnTo>
                      <a:lnTo>
                        <a:pt x="4" y="2390"/>
                      </a:lnTo>
                      <a:close/>
                    </a:path>
                  </a:pathLst>
                </a:custGeom>
                <a:solidFill>
                  <a:srgbClr val="15A1FF"/>
                </a:solidFill>
                <a:ln w="9525">
                  <a:noFill/>
                  <a:round/>
                </a:ln>
              </p:spPr>
              <p:txBody>
                <a:bodyPr/>
                <a:lstStyle/>
                <a:p>
                  <a:endParaRPr lang="en-US"/>
                </a:p>
              </p:txBody>
            </p:sp>
            <p:sp>
              <p:nvSpPr>
                <p:cNvPr id="21852" name="Freeform 31"/>
                <p:cNvSpPr>
                  <a:spLocks noEditPoints="1"/>
                </p:cNvSpPr>
                <p:nvPr/>
              </p:nvSpPr>
              <p:spPr bwMode="auto">
                <a:xfrm>
                  <a:off x="1891" y="782"/>
                  <a:ext cx="371" cy="2381"/>
                </a:xfrm>
                <a:custGeom>
                  <a:avLst/>
                  <a:gdLst>
                    <a:gd name="T0" fmla="*/ 371 w 371"/>
                    <a:gd name="T1" fmla="*/ 17 h 2381"/>
                    <a:gd name="T2" fmla="*/ 369 w 371"/>
                    <a:gd name="T3" fmla="*/ 17 h 2381"/>
                    <a:gd name="T4" fmla="*/ 309 w 371"/>
                    <a:gd name="T5" fmla="*/ 3 h 2381"/>
                    <a:gd name="T6" fmla="*/ 286 w 371"/>
                    <a:gd name="T7" fmla="*/ 0 h 2381"/>
                    <a:gd name="T8" fmla="*/ 284 w 371"/>
                    <a:gd name="T9" fmla="*/ 0 h 2381"/>
                    <a:gd name="T10" fmla="*/ 284 w 371"/>
                    <a:gd name="T11" fmla="*/ 1 h 2381"/>
                    <a:gd name="T12" fmla="*/ 282 w 371"/>
                    <a:gd name="T13" fmla="*/ 1 h 2381"/>
                    <a:gd name="T14" fmla="*/ 280 w 371"/>
                    <a:gd name="T15" fmla="*/ 3 h 2381"/>
                    <a:gd name="T16" fmla="*/ 280 w 371"/>
                    <a:gd name="T17" fmla="*/ 5 h 2381"/>
                    <a:gd name="T18" fmla="*/ 279 w 371"/>
                    <a:gd name="T19" fmla="*/ 5 h 2381"/>
                    <a:gd name="T20" fmla="*/ 279 w 371"/>
                    <a:gd name="T21" fmla="*/ 7 h 2381"/>
                    <a:gd name="T22" fmla="*/ 277 w 371"/>
                    <a:gd name="T23" fmla="*/ 7 h 2381"/>
                    <a:gd name="T24" fmla="*/ 307 w 371"/>
                    <a:gd name="T25" fmla="*/ 13 h 2381"/>
                    <a:gd name="T26" fmla="*/ 365 w 371"/>
                    <a:gd name="T27" fmla="*/ 26 h 2381"/>
                    <a:gd name="T28" fmla="*/ 369 w 371"/>
                    <a:gd name="T29" fmla="*/ 26 h 2381"/>
                    <a:gd name="T30" fmla="*/ 369 w 371"/>
                    <a:gd name="T31" fmla="*/ 26 h 2381"/>
                    <a:gd name="T32" fmla="*/ 369 w 371"/>
                    <a:gd name="T33" fmla="*/ 24 h 2381"/>
                    <a:gd name="T34" fmla="*/ 369 w 371"/>
                    <a:gd name="T35" fmla="*/ 23 h 2381"/>
                    <a:gd name="T36" fmla="*/ 369 w 371"/>
                    <a:gd name="T37" fmla="*/ 23 h 2381"/>
                    <a:gd name="T38" fmla="*/ 369 w 371"/>
                    <a:gd name="T39" fmla="*/ 21 h 2381"/>
                    <a:gd name="T40" fmla="*/ 369 w 371"/>
                    <a:gd name="T41" fmla="*/ 19 h 2381"/>
                    <a:gd name="T42" fmla="*/ 369 w 371"/>
                    <a:gd name="T43" fmla="*/ 19 h 2381"/>
                    <a:gd name="T44" fmla="*/ 371 w 371"/>
                    <a:gd name="T45" fmla="*/ 17 h 2381"/>
                    <a:gd name="T46" fmla="*/ 4 w 371"/>
                    <a:gd name="T47" fmla="*/ 2379 h 2381"/>
                    <a:gd name="T48" fmla="*/ 6 w 371"/>
                    <a:gd name="T49" fmla="*/ 2379 h 2381"/>
                    <a:gd name="T50" fmla="*/ 67 w 371"/>
                    <a:gd name="T51" fmla="*/ 2381 h 2381"/>
                    <a:gd name="T52" fmla="*/ 131 w 371"/>
                    <a:gd name="T53" fmla="*/ 2379 h 2381"/>
                    <a:gd name="T54" fmla="*/ 190 w 371"/>
                    <a:gd name="T55" fmla="*/ 2375 h 2381"/>
                    <a:gd name="T56" fmla="*/ 252 w 371"/>
                    <a:gd name="T57" fmla="*/ 2367 h 2381"/>
                    <a:gd name="T58" fmla="*/ 309 w 371"/>
                    <a:gd name="T59" fmla="*/ 2356 h 2381"/>
                    <a:gd name="T60" fmla="*/ 334 w 371"/>
                    <a:gd name="T61" fmla="*/ 2350 h 2381"/>
                    <a:gd name="T62" fmla="*/ 334 w 371"/>
                    <a:gd name="T63" fmla="*/ 2350 h 2381"/>
                    <a:gd name="T64" fmla="*/ 334 w 371"/>
                    <a:gd name="T65" fmla="*/ 2348 h 2381"/>
                    <a:gd name="T66" fmla="*/ 334 w 371"/>
                    <a:gd name="T67" fmla="*/ 2346 h 2381"/>
                    <a:gd name="T68" fmla="*/ 334 w 371"/>
                    <a:gd name="T69" fmla="*/ 2346 h 2381"/>
                    <a:gd name="T70" fmla="*/ 334 w 371"/>
                    <a:gd name="T71" fmla="*/ 2344 h 2381"/>
                    <a:gd name="T72" fmla="*/ 332 w 371"/>
                    <a:gd name="T73" fmla="*/ 2344 h 2381"/>
                    <a:gd name="T74" fmla="*/ 332 w 371"/>
                    <a:gd name="T75" fmla="*/ 2342 h 2381"/>
                    <a:gd name="T76" fmla="*/ 332 w 371"/>
                    <a:gd name="T77" fmla="*/ 2340 h 2381"/>
                    <a:gd name="T78" fmla="*/ 307 w 371"/>
                    <a:gd name="T79" fmla="*/ 2346 h 2381"/>
                    <a:gd name="T80" fmla="*/ 250 w 371"/>
                    <a:gd name="T81" fmla="*/ 2358 h 2381"/>
                    <a:gd name="T82" fmla="*/ 190 w 371"/>
                    <a:gd name="T83" fmla="*/ 2365 h 2381"/>
                    <a:gd name="T84" fmla="*/ 129 w 371"/>
                    <a:gd name="T85" fmla="*/ 2369 h 2381"/>
                    <a:gd name="T86" fmla="*/ 67 w 371"/>
                    <a:gd name="T87" fmla="*/ 2371 h 2381"/>
                    <a:gd name="T88" fmla="*/ 6 w 371"/>
                    <a:gd name="T89" fmla="*/ 2369 h 2381"/>
                    <a:gd name="T90" fmla="*/ 0 w 371"/>
                    <a:gd name="T91" fmla="*/ 2369 h 2381"/>
                    <a:gd name="T92" fmla="*/ 2 w 371"/>
                    <a:gd name="T93" fmla="*/ 2369 h 2381"/>
                    <a:gd name="T94" fmla="*/ 2 w 371"/>
                    <a:gd name="T95" fmla="*/ 2371 h 2381"/>
                    <a:gd name="T96" fmla="*/ 2 w 371"/>
                    <a:gd name="T97" fmla="*/ 2373 h 2381"/>
                    <a:gd name="T98" fmla="*/ 2 w 371"/>
                    <a:gd name="T99" fmla="*/ 2373 h 2381"/>
                    <a:gd name="T100" fmla="*/ 4 w 371"/>
                    <a:gd name="T101" fmla="*/ 2375 h 2381"/>
                    <a:gd name="T102" fmla="*/ 4 w 371"/>
                    <a:gd name="T103" fmla="*/ 2377 h 2381"/>
                    <a:gd name="T104" fmla="*/ 4 w 371"/>
                    <a:gd name="T105" fmla="*/ 2379 h 2381"/>
                    <a:gd name="T106" fmla="*/ 4 w 371"/>
                    <a:gd name="T107" fmla="*/ 2379 h 238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1"/>
                    <a:gd name="T163" fmla="*/ 0 h 2381"/>
                    <a:gd name="T164" fmla="*/ 371 w 371"/>
                    <a:gd name="T165" fmla="*/ 2381 h 238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1" h="2381">
                      <a:moveTo>
                        <a:pt x="371" y="17"/>
                      </a:moveTo>
                      <a:lnTo>
                        <a:pt x="369" y="17"/>
                      </a:lnTo>
                      <a:lnTo>
                        <a:pt x="309" y="3"/>
                      </a:lnTo>
                      <a:lnTo>
                        <a:pt x="286" y="0"/>
                      </a:lnTo>
                      <a:lnTo>
                        <a:pt x="284" y="0"/>
                      </a:lnTo>
                      <a:lnTo>
                        <a:pt x="284" y="1"/>
                      </a:lnTo>
                      <a:lnTo>
                        <a:pt x="282" y="1"/>
                      </a:lnTo>
                      <a:lnTo>
                        <a:pt x="280" y="3"/>
                      </a:lnTo>
                      <a:lnTo>
                        <a:pt x="280" y="5"/>
                      </a:lnTo>
                      <a:lnTo>
                        <a:pt x="279" y="5"/>
                      </a:lnTo>
                      <a:lnTo>
                        <a:pt x="279" y="7"/>
                      </a:lnTo>
                      <a:lnTo>
                        <a:pt x="277" y="7"/>
                      </a:lnTo>
                      <a:lnTo>
                        <a:pt x="307" y="13"/>
                      </a:lnTo>
                      <a:lnTo>
                        <a:pt x="365" y="26"/>
                      </a:lnTo>
                      <a:lnTo>
                        <a:pt x="369" y="26"/>
                      </a:lnTo>
                      <a:lnTo>
                        <a:pt x="369" y="24"/>
                      </a:lnTo>
                      <a:lnTo>
                        <a:pt x="369" y="23"/>
                      </a:lnTo>
                      <a:lnTo>
                        <a:pt x="369" y="21"/>
                      </a:lnTo>
                      <a:lnTo>
                        <a:pt x="369" y="19"/>
                      </a:lnTo>
                      <a:lnTo>
                        <a:pt x="371" y="17"/>
                      </a:lnTo>
                      <a:close/>
                      <a:moveTo>
                        <a:pt x="4" y="2379"/>
                      </a:moveTo>
                      <a:lnTo>
                        <a:pt x="6" y="2379"/>
                      </a:lnTo>
                      <a:lnTo>
                        <a:pt x="67" y="2381"/>
                      </a:lnTo>
                      <a:lnTo>
                        <a:pt x="131" y="2379"/>
                      </a:lnTo>
                      <a:lnTo>
                        <a:pt x="190" y="2375"/>
                      </a:lnTo>
                      <a:lnTo>
                        <a:pt x="252" y="2367"/>
                      </a:lnTo>
                      <a:lnTo>
                        <a:pt x="309" y="2356"/>
                      </a:lnTo>
                      <a:lnTo>
                        <a:pt x="334" y="2350"/>
                      </a:lnTo>
                      <a:lnTo>
                        <a:pt x="334" y="2348"/>
                      </a:lnTo>
                      <a:lnTo>
                        <a:pt x="334" y="2346"/>
                      </a:lnTo>
                      <a:lnTo>
                        <a:pt x="334" y="2344"/>
                      </a:lnTo>
                      <a:lnTo>
                        <a:pt x="332" y="2344"/>
                      </a:lnTo>
                      <a:lnTo>
                        <a:pt x="332" y="2342"/>
                      </a:lnTo>
                      <a:lnTo>
                        <a:pt x="332" y="2340"/>
                      </a:lnTo>
                      <a:lnTo>
                        <a:pt x="307" y="2346"/>
                      </a:lnTo>
                      <a:lnTo>
                        <a:pt x="250" y="2358"/>
                      </a:lnTo>
                      <a:lnTo>
                        <a:pt x="190" y="2365"/>
                      </a:lnTo>
                      <a:lnTo>
                        <a:pt x="129" y="2369"/>
                      </a:lnTo>
                      <a:lnTo>
                        <a:pt x="67" y="2371"/>
                      </a:lnTo>
                      <a:lnTo>
                        <a:pt x="6" y="2369"/>
                      </a:lnTo>
                      <a:lnTo>
                        <a:pt x="0" y="2369"/>
                      </a:lnTo>
                      <a:lnTo>
                        <a:pt x="2" y="2369"/>
                      </a:lnTo>
                      <a:lnTo>
                        <a:pt x="2" y="2371"/>
                      </a:lnTo>
                      <a:lnTo>
                        <a:pt x="2" y="2373"/>
                      </a:lnTo>
                      <a:lnTo>
                        <a:pt x="4" y="2375"/>
                      </a:lnTo>
                      <a:lnTo>
                        <a:pt x="4" y="2377"/>
                      </a:lnTo>
                      <a:lnTo>
                        <a:pt x="4" y="2379"/>
                      </a:lnTo>
                      <a:close/>
                    </a:path>
                  </a:pathLst>
                </a:custGeom>
                <a:solidFill>
                  <a:srgbClr val="16A1FF"/>
                </a:solidFill>
                <a:ln w="9525">
                  <a:noFill/>
                  <a:round/>
                </a:ln>
              </p:spPr>
              <p:txBody>
                <a:bodyPr/>
                <a:lstStyle/>
                <a:p>
                  <a:endParaRPr lang="en-US"/>
                </a:p>
              </p:txBody>
            </p:sp>
            <p:sp>
              <p:nvSpPr>
                <p:cNvPr id="21853" name="Freeform 32"/>
                <p:cNvSpPr>
                  <a:spLocks noEditPoints="1"/>
                </p:cNvSpPr>
                <p:nvPr/>
              </p:nvSpPr>
              <p:spPr bwMode="auto">
                <a:xfrm>
                  <a:off x="1889" y="785"/>
                  <a:ext cx="371" cy="2372"/>
                </a:xfrm>
                <a:custGeom>
                  <a:avLst/>
                  <a:gdLst>
                    <a:gd name="T0" fmla="*/ 371 w 371"/>
                    <a:gd name="T1" fmla="*/ 20 h 2372"/>
                    <a:gd name="T2" fmla="*/ 369 w 371"/>
                    <a:gd name="T3" fmla="*/ 18 h 2372"/>
                    <a:gd name="T4" fmla="*/ 311 w 371"/>
                    <a:gd name="T5" fmla="*/ 6 h 2372"/>
                    <a:gd name="T6" fmla="*/ 282 w 371"/>
                    <a:gd name="T7" fmla="*/ 0 h 2372"/>
                    <a:gd name="T8" fmla="*/ 282 w 371"/>
                    <a:gd name="T9" fmla="*/ 2 h 2372"/>
                    <a:gd name="T10" fmla="*/ 281 w 371"/>
                    <a:gd name="T11" fmla="*/ 2 h 2372"/>
                    <a:gd name="T12" fmla="*/ 281 w 371"/>
                    <a:gd name="T13" fmla="*/ 4 h 2372"/>
                    <a:gd name="T14" fmla="*/ 279 w 371"/>
                    <a:gd name="T15" fmla="*/ 4 h 2372"/>
                    <a:gd name="T16" fmla="*/ 279 w 371"/>
                    <a:gd name="T17" fmla="*/ 6 h 2372"/>
                    <a:gd name="T18" fmla="*/ 277 w 371"/>
                    <a:gd name="T19" fmla="*/ 6 h 2372"/>
                    <a:gd name="T20" fmla="*/ 277 w 371"/>
                    <a:gd name="T21" fmla="*/ 8 h 2372"/>
                    <a:gd name="T22" fmla="*/ 275 w 371"/>
                    <a:gd name="T23" fmla="*/ 10 h 2372"/>
                    <a:gd name="T24" fmla="*/ 309 w 371"/>
                    <a:gd name="T25" fmla="*/ 16 h 2372"/>
                    <a:gd name="T26" fmla="*/ 367 w 371"/>
                    <a:gd name="T27" fmla="*/ 29 h 2372"/>
                    <a:gd name="T28" fmla="*/ 369 w 371"/>
                    <a:gd name="T29" fmla="*/ 29 h 2372"/>
                    <a:gd name="T30" fmla="*/ 369 w 371"/>
                    <a:gd name="T31" fmla="*/ 27 h 2372"/>
                    <a:gd name="T32" fmla="*/ 369 w 371"/>
                    <a:gd name="T33" fmla="*/ 27 h 2372"/>
                    <a:gd name="T34" fmla="*/ 371 w 371"/>
                    <a:gd name="T35" fmla="*/ 25 h 2372"/>
                    <a:gd name="T36" fmla="*/ 371 w 371"/>
                    <a:gd name="T37" fmla="*/ 23 h 2372"/>
                    <a:gd name="T38" fmla="*/ 371 w 371"/>
                    <a:gd name="T39" fmla="*/ 23 h 2372"/>
                    <a:gd name="T40" fmla="*/ 371 w 371"/>
                    <a:gd name="T41" fmla="*/ 21 h 2372"/>
                    <a:gd name="T42" fmla="*/ 371 w 371"/>
                    <a:gd name="T43" fmla="*/ 20 h 2372"/>
                    <a:gd name="T44" fmla="*/ 371 w 371"/>
                    <a:gd name="T45" fmla="*/ 20 h 2372"/>
                    <a:gd name="T46" fmla="*/ 4 w 371"/>
                    <a:gd name="T47" fmla="*/ 2370 h 2372"/>
                    <a:gd name="T48" fmla="*/ 8 w 371"/>
                    <a:gd name="T49" fmla="*/ 2372 h 2372"/>
                    <a:gd name="T50" fmla="*/ 69 w 371"/>
                    <a:gd name="T51" fmla="*/ 2372 h 2372"/>
                    <a:gd name="T52" fmla="*/ 131 w 371"/>
                    <a:gd name="T53" fmla="*/ 2372 h 2372"/>
                    <a:gd name="T54" fmla="*/ 192 w 371"/>
                    <a:gd name="T55" fmla="*/ 2366 h 2372"/>
                    <a:gd name="T56" fmla="*/ 252 w 371"/>
                    <a:gd name="T57" fmla="*/ 2358 h 2372"/>
                    <a:gd name="T58" fmla="*/ 311 w 371"/>
                    <a:gd name="T59" fmla="*/ 2349 h 2372"/>
                    <a:gd name="T60" fmla="*/ 336 w 371"/>
                    <a:gd name="T61" fmla="*/ 2343 h 2372"/>
                    <a:gd name="T62" fmla="*/ 336 w 371"/>
                    <a:gd name="T63" fmla="*/ 2341 h 2372"/>
                    <a:gd name="T64" fmla="*/ 334 w 371"/>
                    <a:gd name="T65" fmla="*/ 2341 h 2372"/>
                    <a:gd name="T66" fmla="*/ 334 w 371"/>
                    <a:gd name="T67" fmla="*/ 2339 h 2372"/>
                    <a:gd name="T68" fmla="*/ 334 w 371"/>
                    <a:gd name="T69" fmla="*/ 2337 h 2372"/>
                    <a:gd name="T70" fmla="*/ 334 w 371"/>
                    <a:gd name="T71" fmla="*/ 2337 h 2372"/>
                    <a:gd name="T72" fmla="*/ 334 w 371"/>
                    <a:gd name="T73" fmla="*/ 2335 h 2372"/>
                    <a:gd name="T74" fmla="*/ 334 w 371"/>
                    <a:gd name="T75" fmla="*/ 2333 h 2372"/>
                    <a:gd name="T76" fmla="*/ 334 w 371"/>
                    <a:gd name="T77" fmla="*/ 2333 h 2372"/>
                    <a:gd name="T78" fmla="*/ 309 w 371"/>
                    <a:gd name="T79" fmla="*/ 2339 h 2372"/>
                    <a:gd name="T80" fmla="*/ 250 w 371"/>
                    <a:gd name="T81" fmla="*/ 2349 h 2372"/>
                    <a:gd name="T82" fmla="*/ 190 w 371"/>
                    <a:gd name="T83" fmla="*/ 2357 h 2372"/>
                    <a:gd name="T84" fmla="*/ 131 w 371"/>
                    <a:gd name="T85" fmla="*/ 2360 h 2372"/>
                    <a:gd name="T86" fmla="*/ 69 w 371"/>
                    <a:gd name="T87" fmla="*/ 2362 h 2372"/>
                    <a:gd name="T88" fmla="*/ 10 w 371"/>
                    <a:gd name="T89" fmla="*/ 2360 h 2372"/>
                    <a:gd name="T90" fmla="*/ 0 w 371"/>
                    <a:gd name="T91" fmla="*/ 2360 h 2372"/>
                    <a:gd name="T92" fmla="*/ 2 w 371"/>
                    <a:gd name="T93" fmla="*/ 2362 h 2372"/>
                    <a:gd name="T94" fmla="*/ 2 w 371"/>
                    <a:gd name="T95" fmla="*/ 2362 h 2372"/>
                    <a:gd name="T96" fmla="*/ 2 w 371"/>
                    <a:gd name="T97" fmla="*/ 2364 h 2372"/>
                    <a:gd name="T98" fmla="*/ 2 w 371"/>
                    <a:gd name="T99" fmla="*/ 2366 h 2372"/>
                    <a:gd name="T100" fmla="*/ 4 w 371"/>
                    <a:gd name="T101" fmla="*/ 2366 h 2372"/>
                    <a:gd name="T102" fmla="*/ 4 w 371"/>
                    <a:gd name="T103" fmla="*/ 2368 h 2372"/>
                    <a:gd name="T104" fmla="*/ 4 w 371"/>
                    <a:gd name="T105" fmla="*/ 2370 h 2372"/>
                    <a:gd name="T106" fmla="*/ 4 w 371"/>
                    <a:gd name="T107" fmla="*/ 2370 h 237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1"/>
                    <a:gd name="T163" fmla="*/ 0 h 2372"/>
                    <a:gd name="T164" fmla="*/ 371 w 371"/>
                    <a:gd name="T165" fmla="*/ 2372 h 237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1" h="2372">
                      <a:moveTo>
                        <a:pt x="371" y="20"/>
                      </a:moveTo>
                      <a:lnTo>
                        <a:pt x="369" y="18"/>
                      </a:lnTo>
                      <a:lnTo>
                        <a:pt x="311" y="6"/>
                      </a:lnTo>
                      <a:lnTo>
                        <a:pt x="282" y="0"/>
                      </a:lnTo>
                      <a:lnTo>
                        <a:pt x="282" y="2"/>
                      </a:lnTo>
                      <a:lnTo>
                        <a:pt x="281" y="2"/>
                      </a:lnTo>
                      <a:lnTo>
                        <a:pt x="281" y="4"/>
                      </a:lnTo>
                      <a:lnTo>
                        <a:pt x="279" y="4"/>
                      </a:lnTo>
                      <a:lnTo>
                        <a:pt x="279" y="6"/>
                      </a:lnTo>
                      <a:lnTo>
                        <a:pt x="277" y="6"/>
                      </a:lnTo>
                      <a:lnTo>
                        <a:pt x="277" y="8"/>
                      </a:lnTo>
                      <a:lnTo>
                        <a:pt x="275" y="10"/>
                      </a:lnTo>
                      <a:lnTo>
                        <a:pt x="309" y="16"/>
                      </a:lnTo>
                      <a:lnTo>
                        <a:pt x="367" y="29"/>
                      </a:lnTo>
                      <a:lnTo>
                        <a:pt x="369" y="29"/>
                      </a:lnTo>
                      <a:lnTo>
                        <a:pt x="369" y="27"/>
                      </a:lnTo>
                      <a:lnTo>
                        <a:pt x="371" y="25"/>
                      </a:lnTo>
                      <a:lnTo>
                        <a:pt x="371" y="23"/>
                      </a:lnTo>
                      <a:lnTo>
                        <a:pt x="371" y="21"/>
                      </a:lnTo>
                      <a:lnTo>
                        <a:pt x="371" y="20"/>
                      </a:lnTo>
                      <a:close/>
                      <a:moveTo>
                        <a:pt x="4" y="2370"/>
                      </a:moveTo>
                      <a:lnTo>
                        <a:pt x="8" y="2372"/>
                      </a:lnTo>
                      <a:lnTo>
                        <a:pt x="69" y="2372"/>
                      </a:lnTo>
                      <a:lnTo>
                        <a:pt x="131" y="2372"/>
                      </a:lnTo>
                      <a:lnTo>
                        <a:pt x="192" y="2366"/>
                      </a:lnTo>
                      <a:lnTo>
                        <a:pt x="252" y="2358"/>
                      </a:lnTo>
                      <a:lnTo>
                        <a:pt x="311" y="2349"/>
                      </a:lnTo>
                      <a:lnTo>
                        <a:pt x="336" y="2343"/>
                      </a:lnTo>
                      <a:lnTo>
                        <a:pt x="336" y="2341"/>
                      </a:lnTo>
                      <a:lnTo>
                        <a:pt x="334" y="2341"/>
                      </a:lnTo>
                      <a:lnTo>
                        <a:pt x="334" y="2339"/>
                      </a:lnTo>
                      <a:lnTo>
                        <a:pt x="334" y="2337"/>
                      </a:lnTo>
                      <a:lnTo>
                        <a:pt x="334" y="2335"/>
                      </a:lnTo>
                      <a:lnTo>
                        <a:pt x="334" y="2333"/>
                      </a:lnTo>
                      <a:lnTo>
                        <a:pt x="309" y="2339"/>
                      </a:lnTo>
                      <a:lnTo>
                        <a:pt x="250" y="2349"/>
                      </a:lnTo>
                      <a:lnTo>
                        <a:pt x="190" y="2357"/>
                      </a:lnTo>
                      <a:lnTo>
                        <a:pt x="131" y="2360"/>
                      </a:lnTo>
                      <a:lnTo>
                        <a:pt x="69" y="2362"/>
                      </a:lnTo>
                      <a:lnTo>
                        <a:pt x="10" y="2360"/>
                      </a:lnTo>
                      <a:lnTo>
                        <a:pt x="0" y="2360"/>
                      </a:lnTo>
                      <a:lnTo>
                        <a:pt x="2" y="2362"/>
                      </a:lnTo>
                      <a:lnTo>
                        <a:pt x="2" y="2364"/>
                      </a:lnTo>
                      <a:lnTo>
                        <a:pt x="2" y="2366"/>
                      </a:lnTo>
                      <a:lnTo>
                        <a:pt x="4" y="2366"/>
                      </a:lnTo>
                      <a:lnTo>
                        <a:pt x="4" y="2368"/>
                      </a:lnTo>
                      <a:lnTo>
                        <a:pt x="4" y="2370"/>
                      </a:lnTo>
                      <a:close/>
                    </a:path>
                  </a:pathLst>
                </a:custGeom>
                <a:solidFill>
                  <a:srgbClr val="17A2FF"/>
                </a:solidFill>
                <a:ln w="9525">
                  <a:noFill/>
                  <a:round/>
                </a:ln>
              </p:spPr>
              <p:txBody>
                <a:bodyPr/>
                <a:lstStyle/>
                <a:p>
                  <a:endParaRPr lang="en-US"/>
                </a:p>
              </p:txBody>
            </p:sp>
            <p:sp>
              <p:nvSpPr>
                <p:cNvPr id="21854" name="Freeform 33"/>
                <p:cNvSpPr>
                  <a:spLocks noEditPoints="1"/>
                </p:cNvSpPr>
                <p:nvPr/>
              </p:nvSpPr>
              <p:spPr bwMode="auto">
                <a:xfrm>
                  <a:off x="1887" y="789"/>
                  <a:ext cx="373" cy="2364"/>
                </a:xfrm>
                <a:custGeom>
                  <a:avLst/>
                  <a:gdLst>
                    <a:gd name="T0" fmla="*/ 373 w 373"/>
                    <a:gd name="T1" fmla="*/ 19 h 2364"/>
                    <a:gd name="T2" fmla="*/ 369 w 373"/>
                    <a:gd name="T3" fmla="*/ 19 h 2364"/>
                    <a:gd name="T4" fmla="*/ 311 w 373"/>
                    <a:gd name="T5" fmla="*/ 6 h 2364"/>
                    <a:gd name="T6" fmla="*/ 281 w 373"/>
                    <a:gd name="T7" fmla="*/ 0 h 2364"/>
                    <a:gd name="T8" fmla="*/ 281 w 373"/>
                    <a:gd name="T9" fmla="*/ 2 h 2364"/>
                    <a:gd name="T10" fmla="*/ 279 w 373"/>
                    <a:gd name="T11" fmla="*/ 2 h 2364"/>
                    <a:gd name="T12" fmla="*/ 279 w 373"/>
                    <a:gd name="T13" fmla="*/ 4 h 2364"/>
                    <a:gd name="T14" fmla="*/ 277 w 373"/>
                    <a:gd name="T15" fmla="*/ 6 h 2364"/>
                    <a:gd name="T16" fmla="*/ 275 w 373"/>
                    <a:gd name="T17" fmla="*/ 6 h 2364"/>
                    <a:gd name="T18" fmla="*/ 275 w 373"/>
                    <a:gd name="T19" fmla="*/ 8 h 2364"/>
                    <a:gd name="T20" fmla="*/ 273 w 373"/>
                    <a:gd name="T21" fmla="*/ 8 h 2364"/>
                    <a:gd name="T22" fmla="*/ 273 w 373"/>
                    <a:gd name="T23" fmla="*/ 10 h 2364"/>
                    <a:gd name="T24" fmla="*/ 309 w 373"/>
                    <a:gd name="T25" fmla="*/ 16 h 2364"/>
                    <a:gd name="T26" fmla="*/ 367 w 373"/>
                    <a:gd name="T27" fmla="*/ 29 h 2364"/>
                    <a:gd name="T28" fmla="*/ 371 w 373"/>
                    <a:gd name="T29" fmla="*/ 31 h 2364"/>
                    <a:gd name="T30" fmla="*/ 371 w 373"/>
                    <a:gd name="T31" fmla="*/ 29 h 2364"/>
                    <a:gd name="T32" fmla="*/ 371 w 373"/>
                    <a:gd name="T33" fmla="*/ 27 h 2364"/>
                    <a:gd name="T34" fmla="*/ 371 w 373"/>
                    <a:gd name="T35" fmla="*/ 27 h 2364"/>
                    <a:gd name="T36" fmla="*/ 371 w 373"/>
                    <a:gd name="T37" fmla="*/ 25 h 2364"/>
                    <a:gd name="T38" fmla="*/ 371 w 373"/>
                    <a:gd name="T39" fmla="*/ 23 h 2364"/>
                    <a:gd name="T40" fmla="*/ 371 w 373"/>
                    <a:gd name="T41" fmla="*/ 23 h 2364"/>
                    <a:gd name="T42" fmla="*/ 373 w 373"/>
                    <a:gd name="T43" fmla="*/ 21 h 2364"/>
                    <a:gd name="T44" fmla="*/ 373 w 373"/>
                    <a:gd name="T45" fmla="*/ 19 h 2364"/>
                    <a:gd name="T46" fmla="*/ 4 w 373"/>
                    <a:gd name="T47" fmla="*/ 2362 h 2364"/>
                    <a:gd name="T48" fmla="*/ 10 w 373"/>
                    <a:gd name="T49" fmla="*/ 2362 h 2364"/>
                    <a:gd name="T50" fmla="*/ 71 w 373"/>
                    <a:gd name="T51" fmla="*/ 2364 h 2364"/>
                    <a:gd name="T52" fmla="*/ 133 w 373"/>
                    <a:gd name="T53" fmla="*/ 2362 h 2364"/>
                    <a:gd name="T54" fmla="*/ 194 w 373"/>
                    <a:gd name="T55" fmla="*/ 2358 h 2364"/>
                    <a:gd name="T56" fmla="*/ 254 w 373"/>
                    <a:gd name="T57" fmla="*/ 2351 h 2364"/>
                    <a:gd name="T58" fmla="*/ 311 w 373"/>
                    <a:gd name="T59" fmla="*/ 2339 h 2364"/>
                    <a:gd name="T60" fmla="*/ 336 w 373"/>
                    <a:gd name="T61" fmla="*/ 2333 h 2364"/>
                    <a:gd name="T62" fmla="*/ 336 w 373"/>
                    <a:gd name="T63" fmla="*/ 2333 h 2364"/>
                    <a:gd name="T64" fmla="*/ 336 w 373"/>
                    <a:gd name="T65" fmla="*/ 2331 h 2364"/>
                    <a:gd name="T66" fmla="*/ 336 w 373"/>
                    <a:gd name="T67" fmla="*/ 2329 h 2364"/>
                    <a:gd name="T68" fmla="*/ 336 w 373"/>
                    <a:gd name="T69" fmla="*/ 2329 h 2364"/>
                    <a:gd name="T70" fmla="*/ 336 w 373"/>
                    <a:gd name="T71" fmla="*/ 2328 h 2364"/>
                    <a:gd name="T72" fmla="*/ 336 w 373"/>
                    <a:gd name="T73" fmla="*/ 2326 h 2364"/>
                    <a:gd name="T74" fmla="*/ 334 w 373"/>
                    <a:gd name="T75" fmla="*/ 2326 h 2364"/>
                    <a:gd name="T76" fmla="*/ 334 w 373"/>
                    <a:gd name="T77" fmla="*/ 2324 h 2364"/>
                    <a:gd name="T78" fmla="*/ 309 w 373"/>
                    <a:gd name="T79" fmla="*/ 2329 h 2364"/>
                    <a:gd name="T80" fmla="*/ 252 w 373"/>
                    <a:gd name="T81" fmla="*/ 2339 h 2364"/>
                    <a:gd name="T82" fmla="*/ 192 w 373"/>
                    <a:gd name="T83" fmla="*/ 2347 h 2364"/>
                    <a:gd name="T84" fmla="*/ 133 w 373"/>
                    <a:gd name="T85" fmla="*/ 2353 h 2364"/>
                    <a:gd name="T86" fmla="*/ 71 w 373"/>
                    <a:gd name="T87" fmla="*/ 2353 h 2364"/>
                    <a:gd name="T88" fmla="*/ 12 w 373"/>
                    <a:gd name="T89" fmla="*/ 2353 h 2364"/>
                    <a:gd name="T90" fmla="*/ 0 w 373"/>
                    <a:gd name="T91" fmla="*/ 2351 h 2364"/>
                    <a:gd name="T92" fmla="*/ 2 w 373"/>
                    <a:gd name="T93" fmla="*/ 2353 h 2364"/>
                    <a:gd name="T94" fmla="*/ 2 w 373"/>
                    <a:gd name="T95" fmla="*/ 2354 h 2364"/>
                    <a:gd name="T96" fmla="*/ 2 w 373"/>
                    <a:gd name="T97" fmla="*/ 2354 h 2364"/>
                    <a:gd name="T98" fmla="*/ 2 w 373"/>
                    <a:gd name="T99" fmla="*/ 2356 h 2364"/>
                    <a:gd name="T100" fmla="*/ 4 w 373"/>
                    <a:gd name="T101" fmla="*/ 2358 h 2364"/>
                    <a:gd name="T102" fmla="*/ 4 w 373"/>
                    <a:gd name="T103" fmla="*/ 2358 h 2364"/>
                    <a:gd name="T104" fmla="*/ 4 w 373"/>
                    <a:gd name="T105" fmla="*/ 2360 h 2364"/>
                    <a:gd name="T106" fmla="*/ 4 w 373"/>
                    <a:gd name="T107" fmla="*/ 2362 h 23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3"/>
                    <a:gd name="T163" fmla="*/ 0 h 2364"/>
                    <a:gd name="T164" fmla="*/ 373 w 373"/>
                    <a:gd name="T165" fmla="*/ 2364 h 236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3" h="2364">
                      <a:moveTo>
                        <a:pt x="373" y="19"/>
                      </a:moveTo>
                      <a:lnTo>
                        <a:pt x="369" y="19"/>
                      </a:lnTo>
                      <a:lnTo>
                        <a:pt x="311" y="6"/>
                      </a:lnTo>
                      <a:lnTo>
                        <a:pt x="281" y="0"/>
                      </a:lnTo>
                      <a:lnTo>
                        <a:pt x="281" y="2"/>
                      </a:lnTo>
                      <a:lnTo>
                        <a:pt x="279" y="2"/>
                      </a:lnTo>
                      <a:lnTo>
                        <a:pt x="279" y="4"/>
                      </a:lnTo>
                      <a:lnTo>
                        <a:pt x="277" y="6"/>
                      </a:lnTo>
                      <a:lnTo>
                        <a:pt x="275" y="6"/>
                      </a:lnTo>
                      <a:lnTo>
                        <a:pt x="275" y="8"/>
                      </a:lnTo>
                      <a:lnTo>
                        <a:pt x="273" y="8"/>
                      </a:lnTo>
                      <a:lnTo>
                        <a:pt x="273" y="10"/>
                      </a:lnTo>
                      <a:lnTo>
                        <a:pt x="309" y="16"/>
                      </a:lnTo>
                      <a:lnTo>
                        <a:pt x="367" y="29"/>
                      </a:lnTo>
                      <a:lnTo>
                        <a:pt x="371" y="31"/>
                      </a:lnTo>
                      <a:lnTo>
                        <a:pt x="371" y="29"/>
                      </a:lnTo>
                      <a:lnTo>
                        <a:pt x="371" y="27"/>
                      </a:lnTo>
                      <a:lnTo>
                        <a:pt x="371" y="25"/>
                      </a:lnTo>
                      <a:lnTo>
                        <a:pt x="371" y="23"/>
                      </a:lnTo>
                      <a:lnTo>
                        <a:pt x="373" y="21"/>
                      </a:lnTo>
                      <a:lnTo>
                        <a:pt x="373" y="19"/>
                      </a:lnTo>
                      <a:close/>
                      <a:moveTo>
                        <a:pt x="4" y="2362"/>
                      </a:moveTo>
                      <a:lnTo>
                        <a:pt x="10" y="2362"/>
                      </a:lnTo>
                      <a:lnTo>
                        <a:pt x="71" y="2364"/>
                      </a:lnTo>
                      <a:lnTo>
                        <a:pt x="133" y="2362"/>
                      </a:lnTo>
                      <a:lnTo>
                        <a:pt x="194" y="2358"/>
                      </a:lnTo>
                      <a:lnTo>
                        <a:pt x="254" y="2351"/>
                      </a:lnTo>
                      <a:lnTo>
                        <a:pt x="311" y="2339"/>
                      </a:lnTo>
                      <a:lnTo>
                        <a:pt x="336" y="2333"/>
                      </a:lnTo>
                      <a:lnTo>
                        <a:pt x="336" y="2331"/>
                      </a:lnTo>
                      <a:lnTo>
                        <a:pt x="336" y="2329"/>
                      </a:lnTo>
                      <a:lnTo>
                        <a:pt x="336" y="2328"/>
                      </a:lnTo>
                      <a:lnTo>
                        <a:pt x="336" y="2326"/>
                      </a:lnTo>
                      <a:lnTo>
                        <a:pt x="334" y="2326"/>
                      </a:lnTo>
                      <a:lnTo>
                        <a:pt x="334" y="2324"/>
                      </a:lnTo>
                      <a:lnTo>
                        <a:pt x="309" y="2329"/>
                      </a:lnTo>
                      <a:lnTo>
                        <a:pt x="252" y="2339"/>
                      </a:lnTo>
                      <a:lnTo>
                        <a:pt x="192" y="2347"/>
                      </a:lnTo>
                      <a:lnTo>
                        <a:pt x="133" y="2353"/>
                      </a:lnTo>
                      <a:lnTo>
                        <a:pt x="71" y="2353"/>
                      </a:lnTo>
                      <a:lnTo>
                        <a:pt x="12" y="2353"/>
                      </a:lnTo>
                      <a:lnTo>
                        <a:pt x="0" y="2351"/>
                      </a:lnTo>
                      <a:lnTo>
                        <a:pt x="2" y="2353"/>
                      </a:lnTo>
                      <a:lnTo>
                        <a:pt x="2" y="2354"/>
                      </a:lnTo>
                      <a:lnTo>
                        <a:pt x="2" y="2356"/>
                      </a:lnTo>
                      <a:lnTo>
                        <a:pt x="4" y="2358"/>
                      </a:lnTo>
                      <a:lnTo>
                        <a:pt x="4" y="2360"/>
                      </a:lnTo>
                      <a:lnTo>
                        <a:pt x="4" y="2362"/>
                      </a:lnTo>
                      <a:close/>
                    </a:path>
                  </a:pathLst>
                </a:custGeom>
                <a:solidFill>
                  <a:srgbClr val="18A2FF"/>
                </a:solidFill>
                <a:ln w="9525">
                  <a:noFill/>
                  <a:round/>
                </a:ln>
              </p:spPr>
              <p:txBody>
                <a:bodyPr/>
                <a:lstStyle/>
                <a:p>
                  <a:endParaRPr lang="en-US"/>
                </a:p>
              </p:txBody>
            </p:sp>
            <p:sp>
              <p:nvSpPr>
                <p:cNvPr id="21855" name="Freeform 34"/>
                <p:cNvSpPr>
                  <a:spLocks noEditPoints="1"/>
                </p:cNvSpPr>
                <p:nvPr/>
              </p:nvSpPr>
              <p:spPr bwMode="auto">
                <a:xfrm>
                  <a:off x="1887" y="795"/>
                  <a:ext cx="371" cy="2352"/>
                </a:xfrm>
                <a:custGeom>
                  <a:avLst/>
                  <a:gdLst>
                    <a:gd name="T0" fmla="*/ 371 w 371"/>
                    <a:gd name="T1" fmla="*/ 19 h 2352"/>
                    <a:gd name="T2" fmla="*/ 369 w 371"/>
                    <a:gd name="T3" fmla="*/ 19 h 2352"/>
                    <a:gd name="T4" fmla="*/ 311 w 371"/>
                    <a:gd name="T5" fmla="*/ 6 h 2352"/>
                    <a:gd name="T6" fmla="*/ 277 w 371"/>
                    <a:gd name="T7" fmla="*/ 0 h 2352"/>
                    <a:gd name="T8" fmla="*/ 275 w 371"/>
                    <a:gd name="T9" fmla="*/ 0 h 2352"/>
                    <a:gd name="T10" fmla="*/ 275 w 371"/>
                    <a:gd name="T11" fmla="*/ 2 h 2352"/>
                    <a:gd name="T12" fmla="*/ 273 w 371"/>
                    <a:gd name="T13" fmla="*/ 2 h 2352"/>
                    <a:gd name="T14" fmla="*/ 273 w 371"/>
                    <a:gd name="T15" fmla="*/ 4 h 2352"/>
                    <a:gd name="T16" fmla="*/ 271 w 371"/>
                    <a:gd name="T17" fmla="*/ 4 h 2352"/>
                    <a:gd name="T18" fmla="*/ 271 w 371"/>
                    <a:gd name="T19" fmla="*/ 6 h 2352"/>
                    <a:gd name="T20" fmla="*/ 269 w 371"/>
                    <a:gd name="T21" fmla="*/ 8 h 2352"/>
                    <a:gd name="T22" fmla="*/ 269 w 371"/>
                    <a:gd name="T23" fmla="*/ 8 h 2352"/>
                    <a:gd name="T24" fmla="*/ 309 w 371"/>
                    <a:gd name="T25" fmla="*/ 15 h 2352"/>
                    <a:gd name="T26" fmla="*/ 365 w 371"/>
                    <a:gd name="T27" fmla="*/ 29 h 2352"/>
                    <a:gd name="T28" fmla="*/ 369 w 371"/>
                    <a:gd name="T29" fmla="*/ 29 h 2352"/>
                    <a:gd name="T30" fmla="*/ 369 w 371"/>
                    <a:gd name="T31" fmla="*/ 29 h 2352"/>
                    <a:gd name="T32" fmla="*/ 369 w 371"/>
                    <a:gd name="T33" fmla="*/ 27 h 2352"/>
                    <a:gd name="T34" fmla="*/ 371 w 371"/>
                    <a:gd name="T35" fmla="*/ 25 h 2352"/>
                    <a:gd name="T36" fmla="*/ 371 w 371"/>
                    <a:gd name="T37" fmla="*/ 25 h 2352"/>
                    <a:gd name="T38" fmla="*/ 371 w 371"/>
                    <a:gd name="T39" fmla="*/ 23 h 2352"/>
                    <a:gd name="T40" fmla="*/ 371 w 371"/>
                    <a:gd name="T41" fmla="*/ 21 h 2352"/>
                    <a:gd name="T42" fmla="*/ 371 w 371"/>
                    <a:gd name="T43" fmla="*/ 21 h 2352"/>
                    <a:gd name="T44" fmla="*/ 371 w 371"/>
                    <a:gd name="T45" fmla="*/ 19 h 2352"/>
                    <a:gd name="T46" fmla="*/ 2 w 371"/>
                    <a:gd name="T47" fmla="*/ 2350 h 2352"/>
                    <a:gd name="T48" fmla="*/ 12 w 371"/>
                    <a:gd name="T49" fmla="*/ 2350 h 2352"/>
                    <a:gd name="T50" fmla="*/ 71 w 371"/>
                    <a:gd name="T51" fmla="*/ 2352 h 2352"/>
                    <a:gd name="T52" fmla="*/ 133 w 371"/>
                    <a:gd name="T53" fmla="*/ 2350 h 2352"/>
                    <a:gd name="T54" fmla="*/ 192 w 371"/>
                    <a:gd name="T55" fmla="*/ 2347 h 2352"/>
                    <a:gd name="T56" fmla="*/ 252 w 371"/>
                    <a:gd name="T57" fmla="*/ 2339 h 2352"/>
                    <a:gd name="T58" fmla="*/ 311 w 371"/>
                    <a:gd name="T59" fmla="*/ 2329 h 2352"/>
                    <a:gd name="T60" fmla="*/ 336 w 371"/>
                    <a:gd name="T61" fmla="*/ 2323 h 2352"/>
                    <a:gd name="T62" fmla="*/ 336 w 371"/>
                    <a:gd name="T63" fmla="*/ 2322 h 2352"/>
                    <a:gd name="T64" fmla="*/ 336 w 371"/>
                    <a:gd name="T65" fmla="*/ 2320 h 2352"/>
                    <a:gd name="T66" fmla="*/ 334 w 371"/>
                    <a:gd name="T67" fmla="*/ 2320 h 2352"/>
                    <a:gd name="T68" fmla="*/ 334 w 371"/>
                    <a:gd name="T69" fmla="*/ 2318 h 2352"/>
                    <a:gd name="T70" fmla="*/ 334 w 371"/>
                    <a:gd name="T71" fmla="*/ 2316 h 2352"/>
                    <a:gd name="T72" fmla="*/ 334 w 371"/>
                    <a:gd name="T73" fmla="*/ 2316 h 2352"/>
                    <a:gd name="T74" fmla="*/ 334 w 371"/>
                    <a:gd name="T75" fmla="*/ 2314 h 2352"/>
                    <a:gd name="T76" fmla="*/ 334 w 371"/>
                    <a:gd name="T77" fmla="*/ 2312 h 2352"/>
                    <a:gd name="T78" fmla="*/ 309 w 371"/>
                    <a:gd name="T79" fmla="*/ 2318 h 2352"/>
                    <a:gd name="T80" fmla="*/ 252 w 371"/>
                    <a:gd name="T81" fmla="*/ 2329 h 2352"/>
                    <a:gd name="T82" fmla="*/ 192 w 371"/>
                    <a:gd name="T83" fmla="*/ 2337 h 2352"/>
                    <a:gd name="T84" fmla="*/ 133 w 371"/>
                    <a:gd name="T85" fmla="*/ 2341 h 2352"/>
                    <a:gd name="T86" fmla="*/ 71 w 371"/>
                    <a:gd name="T87" fmla="*/ 2343 h 2352"/>
                    <a:gd name="T88" fmla="*/ 12 w 371"/>
                    <a:gd name="T89" fmla="*/ 2341 h 2352"/>
                    <a:gd name="T90" fmla="*/ 0 w 371"/>
                    <a:gd name="T91" fmla="*/ 2339 h 2352"/>
                    <a:gd name="T92" fmla="*/ 0 w 371"/>
                    <a:gd name="T93" fmla="*/ 2341 h 2352"/>
                    <a:gd name="T94" fmla="*/ 0 w 371"/>
                    <a:gd name="T95" fmla="*/ 2343 h 2352"/>
                    <a:gd name="T96" fmla="*/ 0 w 371"/>
                    <a:gd name="T97" fmla="*/ 2345 h 2352"/>
                    <a:gd name="T98" fmla="*/ 0 w 371"/>
                    <a:gd name="T99" fmla="*/ 2345 h 2352"/>
                    <a:gd name="T100" fmla="*/ 2 w 371"/>
                    <a:gd name="T101" fmla="*/ 2347 h 2352"/>
                    <a:gd name="T102" fmla="*/ 2 w 371"/>
                    <a:gd name="T103" fmla="*/ 2348 h 2352"/>
                    <a:gd name="T104" fmla="*/ 2 w 371"/>
                    <a:gd name="T105" fmla="*/ 2348 h 2352"/>
                    <a:gd name="T106" fmla="*/ 2 w 371"/>
                    <a:gd name="T107" fmla="*/ 2350 h 235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1"/>
                    <a:gd name="T163" fmla="*/ 0 h 2352"/>
                    <a:gd name="T164" fmla="*/ 371 w 371"/>
                    <a:gd name="T165" fmla="*/ 2352 h 235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1" h="2352">
                      <a:moveTo>
                        <a:pt x="371" y="19"/>
                      </a:moveTo>
                      <a:lnTo>
                        <a:pt x="369" y="19"/>
                      </a:lnTo>
                      <a:lnTo>
                        <a:pt x="311" y="6"/>
                      </a:lnTo>
                      <a:lnTo>
                        <a:pt x="277" y="0"/>
                      </a:lnTo>
                      <a:lnTo>
                        <a:pt x="275" y="0"/>
                      </a:lnTo>
                      <a:lnTo>
                        <a:pt x="275" y="2"/>
                      </a:lnTo>
                      <a:lnTo>
                        <a:pt x="273" y="2"/>
                      </a:lnTo>
                      <a:lnTo>
                        <a:pt x="273" y="4"/>
                      </a:lnTo>
                      <a:lnTo>
                        <a:pt x="271" y="4"/>
                      </a:lnTo>
                      <a:lnTo>
                        <a:pt x="271" y="6"/>
                      </a:lnTo>
                      <a:lnTo>
                        <a:pt x="269" y="8"/>
                      </a:lnTo>
                      <a:lnTo>
                        <a:pt x="309" y="15"/>
                      </a:lnTo>
                      <a:lnTo>
                        <a:pt x="365" y="29"/>
                      </a:lnTo>
                      <a:lnTo>
                        <a:pt x="369" y="29"/>
                      </a:lnTo>
                      <a:lnTo>
                        <a:pt x="369" y="27"/>
                      </a:lnTo>
                      <a:lnTo>
                        <a:pt x="371" y="25"/>
                      </a:lnTo>
                      <a:lnTo>
                        <a:pt x="371" y="23"/>
                      </a:lnTo>
                      <a:lnTo>
                        <a:pt x="371" y="21"/>
                      </a:lnTo>
                      <a:lnTo>
                        <a:pt x="371" y="19"/>
                      </a:lnTo>
                      <a:close/>
                      <a:moveTo>
                        <a:pt x="2" y="2350"/>
                      </a:moveTo>
                      <a:lnTo>
                        <a:pt x="12" y="2350"/>
                      </a:lnTo>
                      <a:lnTo>
                        <a:pt x="71" y="2352"/>
                      </a:lnTo>
                      <a:lnTo>
                        <a:pt x="133" y="2350"/>
                      </a:lnTo>
                      <a:lnTo>
                        <a:pt x="192" y="2347"/>
                      </a:lnTo>
                      <a:lnTo>
                        <a:pt x="252" y="2339"/>
                      </a:lnTo>
                      <a:lnTo>
                        <a:pt x="311" y="2329"/>
                      </a:lnTo>
                      <a:lnTo>
                        <a:pt x="336" y="2323"/>
                      </a:lnTo>
                      <a:lnTo>
                        <a:pt x="336" y="2322"/>
                      </a:lnTo>
                      <a:lnTo>
                        <a:pt x="336" y="2320"/>
                      </a:lnTo>
                      <a:lnTo>
                        <a:pt x="334" y="2320"/>
                      </a:lnTo>
                      <a:lnTo>
                        <a:pt x="334" y="2318"/>
                      </a:lnTo>
                      <a:lnTo>
                        <a:pt x="334" y="2316"/>
                      </a:lnTo>
                      <a:lnTo>
                        <a:pt x="334" y="2314"/>
                      </a:lnTo>
                      <a:lnTo>
                        <a:pt x="334" y="2312"/>
                      </a:lnTo>
                      <a:lnTo>
                        <a:pt x="309" y="2318"/>
                      </a:lnTo>
                      <a:lnTo>
                        <a:pt x="252" y="2329"/>
                      </a:lnTo>
                      <a:lnTo>
                        <a:pt x="192" y="2337"/>
                      </a:lnTo>
                      <a:lnTo>
                        <a:pt x="133" y="2341"/>
                      </a:lnTo>
                      <a:lnTo>
                        <a:pt x="71" y="2343"/>
                      </a:lnTo>
                      <a:lnTo>
                        <a:pt x="12" y="2341"/>
                      </a:lnTo>
                      <a:lnTo>
                        <a:pt x="0" y="2339"/>
                      </a:lnTo>
                      <a:lnTo>
                        <a:pt x="0" y="2341"/>
                      </a:lnTo>
                      <a:lnTo>
                        <a:pt x="0" y="2343"/>
                      </a:lnTo>
                      <a:lnTo>
                        <a:pt x="0" y="2345"/>
                      </a:lnTo>
                      <a:lnTo>
                        <a:pt x="2" y="2347"/>
                      </a:lnTo>
                      <a:lnTo>
                        <a:pt x="2" y="2348"/>
                      </a:lnTo>
                      <a:lnTo>
                        <a:pt x="2" y="2350"/>
                      </a:lnTo>
                      <a:close/>
                    </a:path>
                  </a:pathLst>
                </a:custGeom>
                <a:solidFill>
                  <a:srgbClr val="19A3FF"/>
                </a:solidFill>
                <a:ln w="9525">
                  <a:noFill/>
                  <a:round/>
                </a:ln>
              </p:spPr>
              <p:txBody>
                <a:bodyPr/>
                <a:lstStyle/>
                <a:p>
                  <a:endParaRPr lang="en-US"/>
                </a:p>
              </p:txBody>
            </p:sp>
            <p:sp>
              <p:nvSpPr>
                <p:cNvPr id="21856" name="Freeform 35"/>
                <p:cNvSpPr>
                  <a:spLocks noEditPoints="1"/>
                </p:cNvSpPr>
                <p:nvPr/>
              </p:nvSpPr>
              <p:spPr bwMode="auto">
                <a:xfrm>
                  <a:off x="1885" y="799"/>
                  <a:ext cx="373" cy="2343"/>
                </a:xfrm>
                <a:custGeom>
                  <a:avLst/>
                  <a:gdLst>
                    <a:gd name="T0" fmla="*/ 373 w 373"/>
                    <a:gd name="T1" fmla="*/ 21 h 2343"/>
                    <a:gd name="T2" fmla="*/ 369 w 373"/>
                    <a:gd name="T3" fmla="*/ 19 h 2343"/>
                    <a:gd name="T4" fmla="*/ 311 w 373"/>
                    <a:gd name="T5" fmla="*/ 6 h 2343"/>
                    <a:gd name="T6" fmla="*/ 275 w 373"/>
                    <a:gd name="T7" fmla="*/ 0 h 2343"/>
                    <a:gd name="T8" fmla="*/ 273 w 373"/>
                    <a:gd name="T9" fmla="*/ 0 h 2343"/>
                    <a:gd name="T10" fmla="*/ 273 w 373"/>
                    <a:gd name="T11" fmla="*/ 2 h 2343"/>
                    <a:gd name="T12" fmla="*/ 271 w 373"/>
                    <a:gd name="T13" fmla="*/ 4 h 2343"/>
                    <a:gd name="T14" fmla="*/ 271 w 373"/>
                    <a:gd name="T15" fmla="*/ 4 h 2343"/>
                    <a:gd name="T16" fmla="*/ 269 w 373"/>
                    <a:gd name="T17" fmla="*/ 6 h 2343"/>
                    <a:gd name="T18" fmla="*/ 269 w 373"/>
                    <a:gd name="T19" fmla="*/ 6 h 2343"/>
                    <a:gd name="T20" fmla="*/ 267 w 373"/>
                    <a:gd name="T21" fmla="*/ 7 h 2343"/>
                    <a:gd name="T22" fmla="*/ 265 w 373"/>
                    <a:gd name="T23" fmla="*/ 9 h 2343"/>
                    <a:gd name="T24" fmla="*/ 309 w 373"/>
                    <a:gd name="T25" fmla="*/ 17 h 2343"/>
                    <a:gd name="T26" fmla="*/ 367 w 373"/>
                    <a:gd name="T27" fmla="*/ 29 h 2343"/>
                    <a:gd name="T28" fmla="*/ 371 w 373"/>
                    <a:gd name="T29" fmla="*/ 30 h 2343"/>
                    <a:gd name="T30" fmla="*/ 371 w 373"/>
                    <a:gd name="T31" fmla="*/ 29 h 2343"/>
                    <a:gd name="T32" fmla="*/ 371 w 373"/>
                    <a:gd name="T33" fmla="*/ 29 h 2343"/>
                    <a:gd name="T34" fmla="*/ 371 w 373"/>
                    <a:gd name="T35" fmla="*/ 27 h 2343"/>
                    <a:gd name="T36" fmla="*/ 371 w 373"/>
                    <a:gd name="T37" fmla="*/ 25 h 2343"/>
                    <a:gd name="T38" fmla="*/ 371 w 373"/>
                    <a:gd name="T39" fmla="*/ 25 h 2343"/>
                    <a:gd name="T40" fmla="*/ 371 w 373"/>
                    <a:gd name="T41" fmla="*/ 23 h 2343"/>
                    <a:gd name="T42" fmla="*/ 373 w 373"/>
                    <a:gd name="T43" fmla="*/ 21 h 2343"/>
                    <a:gd name="T44" fmla="*/ 373 w 373"/>
                    <a:gd name="T45" fmla="*/ 21 h 2343"/>
                    <a:gd name="T46" fmla="*/ 2 w 373"/>
                    <a:gd name="T47" fmla="*/ 2341 h 2343"/>
                    <a:gd name="T48" fmla="*/ 14 w 373"/>
                    <a:gd name="T49" fmla="*/ 2343 h 2343"/>
                    <a:gd name="T50" fmla="*/ 73 w 373"/>
                    <a:gd name="T51" fmla="*/ 2343 h 2343"/>
                    <a:gd name="T52" fmla="*/ 135 w 373"/>
                    <a:gd name="T53" fmla="*/ 2343 h 2343"/>
                    <a:gd name="T54" fmla="*/ 194 w 373"/>
                    <a:gd name="T55" fmla="*/ 2337 h 2343"/>
                    <a:gd name="T56" fmla="*/ 254 w 373"/>
                    <a:gd name="T57" fmla="*/ 2329 h 2343"/>
                    <a:gd name="T58" fmla="*/ 311 w 373"/>
                    <a:gd name="T59" fmla="*/ 2319 h 2343"/>
                    <a:gd name="T60" fmla="*/ 336 w 373"/>
                    <a:gd name="T61" fmla="*/ 2314 h 2343"/>
                    <a:gd name="T62" fmla="*/ 336 w 373"/>
                    <a:gd name="T63" fmla="*/ 2312 h 2343"/>
                    <a:gd name="T64" fmla="*/ 336 w 373"/>
                    <a:gd name="T65" fmla="*/ 2312 h 2343"/>
                    <a:gd name="T66" fmla="*/ 336 w 373"/>
                    <a:gd name="T67" fmla="*/ 2310 h 2343"/>
                    <a:gd name="T68" fmla="*/ 336 w 373"/>
                    <a:gd name="T69" fmla="*/ 2308 h 2343"/>
                    <a:gd name="T70" fmla="*/ 336 w 373"/>
                    <a:gd name="T71" fmla="*/ 2308 h 2343"/>
                    <a:gd name="T72" fmla="*/ 336 w 373"/>
                    <a:gd name="T73" fmla="*/ 2306 h 2343"/>
                    <a:gd name="T74" fmla="*/ 336 w 373"/>
                    <a:gd name="T75" fmla="*/ 2304 h 2343"/>
                    <a:gd name="T76" fmla="*/ 336 w 373"/>
                    <a:gd name="T77" fmla="*/ 2304 h 2343"/>
                    <a:gd name="T78" fmla="*/ 309 w 373"/>
                    <a:gd name="T79" fmla="*/ 2310 h 2343"/>
                    <a:gd name="T80" fmla="*/ 252 w 373"/>
                    <a:gd name="T81" fmla="*/ 2319 h 2343"/>
                    <a:gd name="T82" fmla="*/ 194 w 373"/>
                    <a:gd name="T83" fmla="*/ 2327 h 2343"/>
                    <a:gd name="T84" fmla="*/ 135 w 373"/>
                    <a:gd name="T85" fmla="*/ 2331 h 2343"/>
                    <a:gd name="T86" fmla="*/ 73 w 373"/>
                    <a:gd name="T87" fmla="*/ 2333 h 2343"/>
                    <a:gd name="T88" fmla="*/ 14 w 373"/>
                    <a:gd name="T89" fmla="*/ 2331 h 2343"/>
                    <a:gd name="T90" fmla="*/ 0 w 373"/>
                    <a:gd name="T91" fmla="*/ 2331 h 2343"/>
                    <a:gd name="T92" fmla="*/ 0 w 373"/>
                    <a:gd name="T93" fmla="*/ 2331 h 2343"/>
                    <a:gd name="T94" fmla="*/ 0 w 373"/>
                    <a:gd name="T95" fmla="*/ 2333 h 2343"/>
                    <a:gd name="T96" fmla="*/ 0 w 373"/>
                    <a:gd name="T97" fmla="*/ 2335 h 2343"/>
                    <a:gd name="T98" fmla="*/ 2 w 373"/>
                    <a:gd name="T99" fmla="*/ 2335 h 2343"/>
                    <a:gd name="T100" fmla="*/ 2 w 373"/>
                    <a:gd name="T101" fmla="*/ 2337 h 2343"/>
                    <a:gd name="T102" fmla="*/ 2 w 373"/>
                    <a:gd name="T103" fmla="*/ 2339 h 2343"/>
                    <a:gd name="T104" fmla="*/ 2 w 373"/>
                    <a:gd name="T105" fmla="*/ 2341 h 2343"/>
                    <a:gd name="T106" fmla="*/ 2 w 373"/>
                    <a:gd name="T107" fmla="*/ 2341 h 234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3"/>
                    <a:gd name="T163" fmla="*/ 0 h 2343"/>
                    <a:gd name="T164" fmla="*/ 373 w 373"/>
                    <a:gd name="T165" fmla="*/ 2343 h 234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3" h="2343">
                      <a:moveTo>
                        <a:pt x="373" y="21"/>
                      </a:moveTo>
                      <a:lnTo>
                        <a:pt x="369" y="19"/>
                      </a:lnTo>
                      <a:lnTo>
                        <a:pt x="311" y="6"/>
                      </a:lnTo>
                      <a:lnTo>
                        <a:pt x="275" y="0"/>
                      </a:lnTo>
                      <a:lnTo>
                        <a:pt x="273" y="0"/>
                      </a:lnTo>
                      <a:lnTo>
                        <a:pt x="273" y="2"/>
                      </a:lnTo>
                      <a:lnTo>
                        <a:pt x="271" y="4"/>
                      </a:lnTo>
                      <a:lnTo>
                        <a:pt x="269" y="6"/>
                      </a:lnTo>
                      <a:lnTo>
                        <a:pt x="267" y="7"/>
                      </a:lnTo>
                      <a:lnTo>
                        <a:pt x="265" y="9"/>
                      </a:lnTo>
                      <a:lnTo>
                        <a:pt x="309" y="17"/>
                      </a:lnTo>
                      <a:lnTo>
                        <a:pt x="367" y="29"/>
                      </a:lnTo>
                      <a:lnTo>
                        <a:pt x="371" y="30"/>
                      </a:lnTo>
                      <a:lnTo>
                        <a:pt x="371" y="29"/>
                      </a:lnTo>
                      <a:lnTo>
                        <a:pt x="371" y="27"/>
                      </a:lnTo>
                      <a:lnTo>
                        <a:pt x="371" y="25"/>
                      </a:lnTo>
                      <a:lnTo>
                        <a:pt x="371" y="23"/>
                      </a:lnTo>
                      <a:lnTo>
                        <a:pt x="373" y="21"/>
                      </a:lnTo>
                      <a:close/>
                      <a:moveTo>
                        <a:pt x="2" y="2341"/>
                      </a:moveTo>
                      <a:lnTo>
                        <a:pt x="14" y="2343"/>
                      </a:lnTo>
                      <a:lnTo>
                        <a:pt x="73" y="2343"/>
                      </a:lnTo>
                      <a:lnTo>
                        <a:pt x="135" y="2343"/>
                      </a:lnTo>
                      <a:lnTo>
                        <a:pt x="194" y="2337"/>
                      </a:lnTo>
                      <a:lnTo>
                        <a:pt x="254" y="2329"/>
                      </a:lnTo>
                      <a:lnTo>
                        <a:pt x="311" y="2319"/>
                      </a:lnTo>
                      <a:lnTo>
                        <a:pt x="336" y="2314"/>
                      </a:lnTo>
                      <a:lnTo>
                        <a:pt x="336" y="2312"/>
                      </a:lnTo>
                      <a:lnTo>
                        <a:pt x="336" y="2310"/>
                      </a:lnTo>
                      <a:lnTo>
                        <a:pt x="336" y="2308"/>
                      </a:lnTo>
                      <a:lnTo>
                        <a:pt x="336" y="2306"/>
                      </a:lnTo>
                      <a:lnTo>
                        <a:pt x="336" y="2304"/>
                      </a:lnTo>
                      <a:lnTo>
                        <a:pt x="309" y="2310"/>
                      </a:lnTo>
                      <a:lnTo>
                        <a:pt x="252" y="2319"/>
                      </a:lnTo>
                      <a:lnTo>
                        <a:pt x="194" y="2327"/>
                      </a:lnTo>
                      <a:lnTo>
                        <a:pt x="135" y="2331"/>
                      </a:lnTo>
                      <a:lnTo>
                        <a:pt x="73" y="2333"/>
                      </a:lnTo>
                      <a:lnTo>
                        <a:pt x="14" y="2331"/>
                      </a:lnTo>
                      <a:lnTo>
                        <a:pt x="0" y="2331"/>
                      </a:lnTo>
                      <a:lnTo>
                        <a:pt x="0" y="2333"/>
                      </a:lnTo>
                      <a:lnTo>
                        <a:pt x="0" y="2335"/>
                      </a:lnTo>
                      <a:lnTo>
                        <a:pt x="2" y="2335"/>
                      </a:lnTo>
                      <a:lnTo>
                        <a:pt x="2" y="2337"/>
                      </a:lnTo>
                      <a:lnTo>
                        <a:pt x="2" y="2339"/>
                      </a:lnTo>
                      <a:lnTo>
                        <a:pt x="2" y="2341"/>
                      </a:lnTo>
                      <a:close/>
                    </a:path>
                  </a:pathLst>
                </a:custGeom>
                <a:solidFill>
                  <a:srgbClr val="1AA3FF"/>
                </a:solidFill>
                <a:ln w="9525">
                  <a:noFill/>
                  <a:round/>
                </a:ln>
              </p:spPr>
              <p:txBody>
                <a:bodyPr/>
                <a:lstStyle/>
                <a:p>
                  <a:endParaRPr lang="en-US"/>
                </a:p>
              </p:txBody>
            </p:sp>
            <p:sp>
              <p:nvSpPr>
                <p:cNvPr id="21857" name="Freeform 36"/>
                <p:cNvSpPr>
                  <a:spLocks noEditPoints="1"/>
                </p:cNvSpPr>
                <p:nvPr/>
              </p:nvSpPr>
              <p:spPr bwMode="auto">
                <a:xfrm>
                  <a:off x="1884" y="803"/>
                  <a:ext cx="372" cy="2335"/>
                </a:xfrm>
                <a:custGeom>
                  <a:avLst/>
                  <a:gdLst>
                    <a:gd name="T0" fmla="*/ 372 w 372"/>
                    <a:gd name="T1" fmla="*/ 21 h 2335"/>
                    <a:gd name="T2" fmla="*/ 368 w 372"/>
                    <a:gd name="T3" fmla="*/ 21 h 2335"/>
                    <a:gd name="T4" fmla="*/ 312 w 372"/>
                    <a:gd name="T5" fmla="*/ 7 h 2335"/>
                    <a:gd name="T6" fmla="*/ 272 w 372"/>
                    <a:gd name="T7" fmla="*/ 0 h 2335"/>
                    <a:gd name="T8" fmla="*/ 270 w 372"/>
                    <a:gd name="T9" fmla="*/ 2 h 2335"/>
                    <a:gd name="T10" fmla="*/ 270 w 372"/>
                    <a:gd name="T11" fmla="*/ 2 h 2335"/>
                    <a:gd name="T12" fmla="*/ 268 w 372"/>
                    <a:gd name="T13" fmla="*/ 3 h 2335"/>
                    <a:gd name="T14" fmla="*/ 266 w 372"/>
                    <a:gd name="T15" fmla="*/ 5 h 2335"/>
                    <a:gd name="T16" fmla="*/ 266 w 372"/>
                    <a:gd name="T17" fmla="*/ 5 h 2335"/>
                    <a:gd name="T18" fmla="*/ 264 w 372"/>
                    <a:gd name="T19" fmla="*/ 7 h 2335"/>
                    <a:gd name="T20" fmla="*/ 264 w 372"/>
                    <a:gd name="T21" fmla="*/ 7 h 2335"/>
                    <a:gd name="T22" fmla="*/ 263 w 372"/>
                    <a:gd name="T23" fmla="*/ 9 h 2335"/>
                    <a:gd name="T24" fmla="*/ 310 w 372"/>
                    <a:gd name="T25" fmla="*/ 17 h 2335"/>
                    <a:gd name="T26" fmla="*/ 366 w 372"/>
                    <a:gd name="T27" fmla="*/ 30 h 2335"/>
                    <a:gd name="T28" fmla="*/ 370 w 372"/>
                    <a:gd name="T29" fmla="*/ 32 h 2335"/>
                    <a:gd name="T30" fmla="*/ 370 w 372"/>
                    <a:gd name="T31" fmla="*/ 30 h 2335"/>
                    <a:gd name="T32" fmla="*/ 370 w 372"/>
                    <a:gd name="T33" fmla="*/ 28 h 2335"/>
                    <a:gd name="T34" fmla="*/ 372 w 372"/>
                    <a:gd name="T35" fmla="*/ 28 h 2335"/>
                    <a:gd name="T36" fmla="*/ 372 w 372"/>
                    <a:gd name="T37" fmla="*/ 26 h 2335"/>
                    <a:gd name="T38" fmla="*/ 372 w 372"/>
                    <a:gd name="T39" fmla="*/ 25 h 2335"/>
                    <a:gd name="T40" fmla="*/ 372 w 372"/>
                    <a:gd name="T41" fmla="*/ 25 h 2335"/>
                    <a:gd name="T42" fmla="*/ 372 w 372"/>
                    <a:gd name="T43" fmla="*/ 23 h 2335"/>
                    <a:gd name="T44" fmla="*/ 372 w 372"/>
                    <a:gd name="T45" fmla="*/ 21 h 2335"/>
                    <a:gd name="T46" fmla="*/ 3 w 372"/>
                    <a:gd name="T47" fmla="*/ 2331 h 2335"/>
                    <a:gd name="T48" fmla="*/ 15 w 372"/>
                    <a:gd name="T49" fmla="*/ 2333 h 2335"/>
                    <a:gd name="T50" fmla="*/ 74 w 372"/>
                    <a:gd name="T51" fmla="*/ 2335 h 2335"/>
                    <a:gd name="T52" fmla="*/ 136 w 372"/>
                    <a:gd name="T53" fmla="*/ 2333 h 2335"/>
                    <a:gd name="T54" fmla="*/ 195 w 372"/>
                    <a:gd name="T55" fmla="*/ 2329 h 2335"/>
                    <a:gd name="T56" fmla="*/ 255 w 372"/>
                    <a:gd name="T57" fmla="*/ 2321 h 2335"/>
                    <a:gd name="T58" fmla="*/ 312 w 372"/>
                    <a:gd name="T59" fmla="*/ 2310 h 2335"/>
                    <a:gd name="T60" fmla="*/ 337 w 372"/>
                    <a:gd name="T61" fmla="*/ 2304 h 2335"/>
                    <a:gd name="T62" fmla="*/ 337 w 372"/>
                    <a:gd name="T63" fmla="*/ 2304 h 2335"/>
                    <a:gd name="T64" fmla="*/ 337 w 372"/>
                    <a:gd name="T65" fmla="*/ 2302 h 2335"/>
                    <a:gd name="T66" fmla="*/ 337 w 372"/>
                    <a:gd name="T67" fmla="*/ 2300 h 2335"/>
                    <a:gd name="T68" fmla="*/ 337 w 372"/>
                    <a:gd name="T69" fmla="*/ 2300 h 2335"/>
                    <a:gd name="T70" fmla="*/ 335 w 372"/>
                    <a:gd name="T71" fmla="*/ 2298 h 2335"/>
                    <a:gd name="T72" fmla="*/ 335 w 372"/>
                    <a:gd name="T73" fmla="*/ 2296 h 2335"/>
                    <a:gd name="T74" fmla="*/ 335 w 372"/>
                    <a:gd name="T75" fmla="*/ 2296 h 2335"/>
                    <a:gd name="T76" fmla="*/ 335 w 372"/>
                    <a:gd name="T77" fmla="*/ 2294 h 2335"/>
                    <a:gd name="T78" fmla="*/ 310 w 372"/>
                    <a:gd name="T79" fmla="*/ 2300 h 2335"/>
                    <a:gd name="T80" fmla="*/ 253 w 372"/>
                    <a:gd name="T81" fmla="*/ 2310 h 2335"/>
                    <a:gd name="T82" fmla="*/ 193 w 372"/>
                    <a:gd name="T83" fmla="*/ 2317 h 2335"/>
                    <a:gd name="T84" fmla="*/ 136 w 372"/>
                    <a:gd name="T85" fmla="*/ 2323 h 2335"/>
                    <a:gd name="T86" fmla="*/ 74 w 372"/>
                    <a:gd name="T87" fmla="*/ 2323 h 2335"/>
                    <a:gd name="T88" fmla="*/ 15 w 372"/>
                    <a:gd name="T89" fmla="*/ 2323 h 2335"/>
                    <a:gd name="T90" fmla="*/ 0 w 372"/>
                    <a:gd name="T91" fmla="*/ 2321 h 2335"/>
                    <a:gd name="T92" fmla="*/ 0 w 372"/>
                    <a:gd name="T93" fmla="*/ 2323 h 2335"/>
                    <a:gd name="T94" fmla="*/ 0 w 372"/>
                    <a:gd name="T95" fmla="*/ 2323 h 2335"/>
                    <a:gd name="T96" fmla="*/ 0 w 372"/>
                    <a:gd name="T97" fmla="*/ 2325 h 2335"/>
                    <a:gd name="T98" fmla="*/ 1 w 372"/>
                    <a:gd name="T99" fmla="*/ 2327 h 2335"/>
                    <a:gd name="T100" fmla="*/ 1 w 372"/>
                    <a:gd name="T101" fmla="*/ 2327 h 2335"/>
                    <a:gd name="T102" fmla="*/ 1 w 372"/>
                    <a:gd name="T103" fmla="*/ 2329 h 2335"/>
                    <a:gd name="T104" fmla="*/ 1 w 372"/>
                    <a:gd name="T105" fmla="*/ 2331 h 2335"/>
                    <a:gd name="T106" fmla="*/ 3 w 372"/>
                    <a:gd name="T107" fmla="*/ 2331 h 233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2"/>
                    <a:gd name="T163" fmla="*/ 0 h 2335"/>
                    <a:gd name="T164" fmla="*/ 372 w 372"/>
                    <a:gd name="T165" fmla="*/ 2335 h 233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2" h="2335">
                      <a:moveTo>
                        <a:pt x="372" y="21"/>
                      </a:moveTo>
                      <a:lnTo>
                        <a:pt x="368" y="21"/>
                      </a:lnTo>
                      <a:lnTo>
                        <a:pt x="312" y="7"/>
                      </a:lnTo>
                      <a:lnTo>
                        <a:pt x="272" y="0"/>
                      </a:lnTo>
                      <a:lnTo>
                        <a:pt x="270" y="2"/>
                      </a:lnTo>
                      <a:lnTo>
                        <a:pt x="268" y="3"/>
                      </a:lnTo>
                      <a:lnTo>
                        <a:pt x="266" y="5"/>
                      </a:lnTo>
                      <a:lnTo>
                        <a:pt x="264" y="7"/>
                      </a:lnTo>
                      <a:lnTo>
                        <a:pt x="263" y="9"/>
                      </a:lnTo>
                      <a:lnTo>
                        <a:pt x="310" y="17"/>
                      </a:lnTo>
                      <a:lnTo>
                        <a:pt x="366" y="30"/>
                      </a:lnTo>
                      <a:lnTo>
                        <a:pt x="370" y="32"/>
                      </a:lnTo>
                      <a:lnTo>
                        <a:pt x="370" y="30"/>
                      </a:lnTo>
                      <a:lnTo>
                        <a:pt x="370" y="28"/>
                      </a:lnTo>
                      <a:lnTo>
                        <a:pt x="372" y="28"/>
                      </a:lnTo>
                      <a:lnTo>
                        <a:pt x="372" y="26"/>
                      </a:lnTo>
                      <a:lnTo>
                        <a:pt x="372" y="25"/>
                      </a:lnTo>
                      <a:lnTo>
                        <a:pt x="372" y="23"/>
                      </a:lnTo>
                      <a:lnTo>
                        <a:pt x="372" y="21"/>
                      </a:lnTo>
                      <a:close/>
                      <a:moveTo>
                        <a:pt x="3" y="2331"/>
                      </a:moveTo>
                      <a:lnTo>
                        <a:pt x="15" y="2333"/>
                      </a:lnTo>
                      <a:lnTo>
                        <a:pt x="74" y="2335"/>
                      </a:lnTo>
                      <a:lnTo>
                        <a:pt x="136" y="2333"/>
                      </a:lnTo>
                      <a:lnTo>
                        <a:pt x="195" y="2329"/>
                      </a:lnTo>
                      <a:lnTo>
                        <a:pt x="255" y="2321"/>
                      </a:lnTo>
                      <a:lnTo>
                        <a:pt x="312" y="2310"/>
                      </a:lnTo>
                      <a:lnTo>
                        <a:pt x="337" y="2304"/>
                      </a:lnTo>
                      <a:lnTo>
                        <a:pt x="337" y="2302"/>
                      </a:lnTo>
                      <a:lnTo>
                        <a:pt x="337" y="2300"/>
                      </a:lnTo>
                      <a:lnTo>
                        <a:pt x="335" y="2298"/>
                      </a:lnTo>
                      <a:lnTo>
                        <a:pt x="335" y="2296"/>
                      </a:lnTo>
                      <a:lnTo>
                        <a:pt x="335" y="2294"/>
                      </a:lnTo>
                      <a:lnTo>
                        <a:pt x="310" y="2300"/>
                      </a:lnTo>
                      <a:lnTo>
                        <a:pt x="253" y="2310"/>
                      </a:lnTo>
                      <a:lnTo>
                        <a:pt x="193" y="2317"/>
                      </a:lnTo>
                      <a:lnTo>
                        <a:pt x="136" y="2323"/>
                      </a:lnTo>
                      <a:lnTo>
                        <a:pt x="74" y="2323"/>
                      </a:lnTo>
                      <a:lnTo>
                        <a:pt x="15" y="2323"/>
                      </a:lnTo>
                      <a:lnTo>
                        <a:pt x="0" y="2321"/>
                      </a:lnTo>
                      <a:lnTo>
                        <a:pt x="0" y="2323"/>
                      </a:lnTo>
                      <a:lnTo>
                        <a:pt x="0" y="2325"/>
                      </a:lnTo>
                      <a:lnTo>
                        <a:pt x="1" y="2327"/>
                      </a:lnTo>
                      <a:lnTo>
                        <a:pt x="1" y="2329"/>
                      </a:lnTo>
                      <a:lnTo>
                        <a:pt x="1" y="2331"/>
                      </a:lnTo>
                      <a:lnTo>
                        <a:pt x="3" y="2331"/>
                      </a:lnTo>
                      <a:close/>
                    </a:path>
                  </a:pathLst>
                </a:custGeom>
                <a:solidFill>
                  <a:srgbClr val="1BA3FF"/>
                </a:solidFill>
                <a:ln w="9525">
                  <a:noFill/>
                  <a:round/>
                </a:ln>
              </p:spPr>
              <p:txBody>
                <a:bodyPr/>
                <a:lstStyle/>
                <a:p>
                  <a:endParaRPr lang="en-US"/>
                </a:p>
              </p:txBody>
            </p:sp>
            <p:sp>
              <p:nvSpPr>
                <p:cNvPr id="21858" name="Freeform 37"/>
                <p:cNvSpPr>
                  <a:spLocks noEditPoints="1"/>
                </p:cNvSpPr>
                <p:nvPr/>
              </p:nvSpPr>
              <p:spPr bwMode="auto">
                <a:xfrm>
                  <a:off x="1882" y="808"/>
                  <a:ext cx="374" cy="2324"/>
                </a:xfrm>
                <a:custGeom>
                  <a:avLst/>
                  <a:gdLst>
                    <a:gd name="T0" fmla="*/ 374 w 374"/>
                    <a:gd name="T1" fmla="*/ 21 h 2324"/>
                    <a:gd name="T2" fmla="*/ 370 w 374"/>
                    <a:gd name="T3" fmla="*/ 20 h 2324"/>
                    <a:gd name="T4" fmla="*/ 312 w 374"/>
                    <a:gd name="T5" fmla="*/ 8 h 2324"/>
                    <a:gd name="T6" fmla="*/ 268 w 374"/>
                    <a:gd name="T7" fmla="*/ 0 h 2324"/>
                    <a:gd name="T8" fmla="*/ 268 w 374"/>
                    <a:gd name="T9" fmla="*/ 0 h 2324"/>
                    <a:gd name="T10" fmla="*/ 266 w 374"/>
                    <a:gd name="T11" fmla="*/ 2 h 2324"/>
                    <a:gd name="T12" fmla="*/ 266 w 374"/>
                    <a:gd name="T13" fmla="*/ 2 h 2324"/>
                    <a:gd name="T14" fmla="*/ 265 w 374"/>
                    <a:gd name="T15" fmla="*/ 4 h 2324"/>
                    <a:gd name="T16" fmla="*/ 265 w 374"/>
                    <a:gd name="T17" fmla="*/ 4 h 2324"/>
                    <a:gd name="T18" fmla="*/ 263 w 374"/>
                    <a:gd name="T19" fmla="*/ 6 h 2324"/>
                    <a:gd name="T20" fmla="*/ 263 w 374"/>
                    <a:gd name="T21" fmla="*/ 8 h 2324"/>
                    <a:gd name="T22" fmla="*/ 261 w 374"/>
                    <a:gd name="T23" fmla="*/ 8 h 2324"/>
                    <a:gd name="T24" fmla="*/ 311 w 374"/>
                    <a:gd name="T25" fmla="*/ 18 h 2324"/>
                    <a:gd name="T26" fmla="*/ 366 w 374"/>
                    <a:gd name="T27" fmla="*/ 31 h 2324"/>
                    <a:gd name="T28" fmla="*/ 372 w 374"/>
                    <a:gd name="T29" fmla="*/ 31 h 2324"/>
                    <a:gd name="T30" fmla="*/ 372 w 374"/>
                    <a:gd name="T31" fmla="*/ 31 h 2324"/>
                    <a:gd name="T32" fmla="*/ 372 w 374"/>
                    <a:gd name="T33" fmla="*/ 29 h 2324"/>
                    <a:gd name="T34" fmla="*/ 372 w 374"/>
                    <a:gd name="T35" fmla="*/ 27 h 2324"/>
                    <a:gd name="T36" fmla="*/ 372 w 374"/>
                    <a:gd name="T37" fmla="*/ 27 h 2324"/>
                    <a:gd name="T38" fmla="*/ 372 w 374"/>
                    <a:gd name="T39" fmla="*/ 25 h 2324"/>
                    <a:gd name="T40" fmla="*/ 372 w 374"/>
                    <a:gd name="T41" fmla="*/ 23 h 2324"/>
                    <a:gd name="T42" fmla="*/ 374 w 374"/>
                    <a:gd name="T43" fmla="*/ 23 h 2324"/>
                    <a:gd name="T44" fmla="*/ 374 w 374"/>
                    <a:gd name="T45" fmla="*/ 21 h 2324"/>
                    <a:gd name="T46" fmla="*/ 3 w 374"/>
                    <a:gd name="T47" fmla="*/ 2322 h 2324"/>
                    <a:gd name="T48" fmla="*/ 17 w 374"/>
                    <a:gd name="T49" fmla="*/ 2322 h 2324"/>
                    <a:gd name="T50" fmla="*/ 76 w 374"/>
                    <a:gd name="T51" fmla="*/ 2324 h 2324"/>
                    <a:gd name="T52" fmla="*/ 138 w 374"/>
                    <a:gd name="T53" fmla="*/ 2322 h 2324"/>
                    <a:gd name="T54" fmla="*/ 197 w 374"/>
                    <a:gd name="T55" fmla="*/ 2318 h 2324"/>
                    <a:gd name="T56" fmla="*/ 255 w 374"/>
                    <a:gd name="T57" fmla="*/ 2310 h 2324"/>
                    <a:gd name="T58" fmla="*/ 312 w 374"/>
                    <a:gd name="T59" fmla="*/ 2301 h 2324"/>
                    <a:gd name="T60" fmla="*/ 339 w 374"/>
                    <a:gd name="T61" fmla="*/ 2295 h 2324"/>
                    <a:gd name="T62" fmla="*/ 337 w 374"/>
                    <a:gd name="T63" fmla="*/ 2293 h 2324"/>
                    <a:gd name="T64" fmla="*/ 337 w 374"/>
                    <a:gd name="T65" fmla="*/ 2291 h 2324"/>
                    <a:gd name="T66" fmla="*/ 337 w 374"/>
                    <a:gd name="T67" fmla="*/ 2291 h 2324"/>
                    <a:gd name="T68" fmla="*/ 337 w 374"/>
                    <a:gd name="T69" fmla="*/ 2289 h 2324"/>
                    <a:gd name="T70" fmla="*/ 337 w 374"/>
                    <a:gd name="T71" fmla="*/ 2287 h 2324"/>
                    <a:gd name="T72" fmla="*/ 337 w 374"/>
                    <a:gd name="T73" fmla="*/ 2287 h 2324"/>
                    <a:gd name="T74" fmla="*/ 337 w 374"/>
                    <a:gd name="T75" fmla="*/ 2286 h 2324"/>
                    <a:gd name="T76" fmla="*/ 337 w 374"/>
                    <a:gd name="T77" fmla="*/ 2284 h 2324"/>
                    <a:gd name="T78" fmla="*/ 311 w 374"/>
                    <a:gd name="T79" fmla="*/ 2289 h 2324"/>
                    <a:gd name="T80" fmla="*/ 253 w 374"/>
                    <a:gd name="T81" fmla="*/ 2301 h 2324"/>
                    <a:gd name="T82" fmla="*/ 195 w 374"/>
                    <a:gd name="T83" fmla="*/ 2309 h 2324"/>
                    <a:gd name="T84" fmla="*/ 136 w 374"/>
                    <a:gd name="T85" fmla="*/ 2312 h 2324"/>
                    <a:gd name="T86" fmla="*/ 76 w 374"/>
                    <a:gd name="T87" fmla="*/ 2314 h 2324"/>
                    <a:gd name="T88" fmla="*/ 17 w 374"/>
                    <a:gd name="T89" fmla="*/ 2312 h 2324"/>
                    <a:gd name="T90" fmla="*/ 0 w 374"/>
                    <a:gd name="T91" fmla="*/ 2310 h 2324"/>
                    <a:gd name="T92" fmla="*/ 0 w 374"/>
                    <a:gd name="T93" fmla="*/ 2312 h 2324"/>
                    <a:gd name="T94" fmla="*/ 0 w 374"/>
                    <a:gd name="T95" fmla="*/ 2314 h 2324"/>
                    <a:gd name="T96" fmla="*/ 0 w 374"/>
                    <a:gd name="T97" fmla="*/ 2314 h 2324"/>
                    <a:gd name="T98" fmla="*/ 2 w 374"/>
                    <a:gd name="T99" fmla="*/ 2316 h 2324"/>
                    <a:gd name="T100" fmla="*/ 2 w 374"/>
                    <a:gd name="T101" fmla="*/ 2318 h 2324"/>
                    <a:gd name="T102" fmla="*/ 2 w 374"/>
                    <a:gd name="T103" fmla="*/ 2318 h 2324"/>
                    <a:gd name="T104" fmla="*/ 2 w 374"/>
                    <a:gd name="T105" fmla="*/ 2320 h 2324"/>
                    <a:gd name="T106" fmla="*/ 3 w 374"/>
                    <a:gd name="T107" fmla="*/ 2322 h 232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4"/>
                    <a:gd name="T163" fmla="*/ 0 h 2324"/>
                    <a:gd name="T164" fmla="*/ 374 w 374"/>
                    <a:gd name="T165" fmla="*/ 2324 h 232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4" h="2324">
                      <a:moveTo>
                        <a:pt x="374" y="21"/>
                      </a:moveTo>
                      <a:lnTo>
                        <a:pt x="370" y="20"/>
                      </a:lnTo>
                      <a:lnTo>
                        <a:pt x="312" y="8"/>
                      </a:lnTo>
                      <a:lnTo>
                        <a:pt x="268" y="0"/>
                      </a:lnTo>
                      <a:lnTo>
                        <a:pt x="266" y="2"/>
                      </a:lnTo>
                      <a:lnTo>
                        <a:pt x="265" y="4"/>
                      </a:lnTo>
                      <a:lnTo>
                        <a:pt x="263" y="6"/>
                      </a:lnTo>
                      <a:lnTo>
                        <a:pt x="263" y="8"/>
                      </a:lnTo>
                      <a:lnTo>
                        <a:pt x="261" y="8"/>
                      </a:lnTo>
                      <a:lnTo>
                        <a:pt x="311" y="18"/>
                      </a:lnTo>
                      <a:lnTo>
                        <a:pt x="366" y="31"/>
                      </a:lnTo>
                      <a:lnTo>
                        <a:pt x="372" y="31"/>
                      </a:lnTo>
                      <a:lnTo>
                        <a:pt x="372" y="29"/>
                      </a:lnTo>
                      <a:lnTo>
                        <a:pt x="372" y="27"/>
                      </a:lnTo>
                      <a:lnTo>
                        <a:pt x="372" y="25"/>
                      </a:lnTo>
                      <a:lnTo>
                        <a:pt x="372" y="23"/>
                      </a:lnTo>
                      <a:lnTo>
                        <a:pt x="374" y="23"/>
                      </a:lnTo>
                      <a:lnTo>
                        <a:pt x="374" y="21"/>
                      </a:lnTo>
                      <a:close/>
                      <a:moveTo>
                        <a:pt x="3" y="2322"/>
                      </a:moveTo>
                      <a:lnTo>
                        <a:pt x="17" y="2322"/>
                      </a:lnTo>
                      <a:lnTo>
                        <a:pt x="76" y="2324"/>
                      </a:lnTo>
                      <a:lnTo>
                        <a:pt x="138" y="2322"/>
                      </a:lnTo>
                      <a:lnTo>
                        <a:pt x="197" y="2318"/>
                      </a:lnTo>
                      <a:lnTo>
                        <a:pt x="255" y="2310"/>
                      </a:lnTo>
                      <a:lnTo>
                        <a:pt x="312" y="2301"/>
                      </a:lnTo>
                      <a:lnTo>
                        <a:pt x="339" y="2295"/>
                      </a:lnTo>
                      <a:lnTo>
                        <a:pt x="337" y="2293"/>
                      </a:lnTo>
                      <a:lnTo>
                        <a:pt x="337" y="2291"/>
                      </a:lnTo>
                      <a:lnTo>
                        <a:pt x="337" y="2289"/>
                      </a:lnTo>
                      <a:lnTo>
                        <a:pt x="337" y="2287"/>
                      </a:lnTo>
                      <a:lnTo>
                        <a:pt x="337" y="2286"/>
                      </a:lnTo>
                      <a:lnTo>
                        <a:pt x="337" y="2284"/>
                      </a:lnTo>
                      <a:lnTo>
                        <a:pt x="311" y="2289"/>
                      </a:lnTo>
                      <a:lnTo>
                        <a:pt x="253" y="2301"/>
                      </a:lnTo>
                      <a:lnTo>
                        <a:pt x="195" y="2309"/>
                      </a:lnTo>
                      <a:lnTo>
                        <a:pt x="136" y="2312"/>
                      </a:lnTo>
                      <a:lnTo>
                        <a:pt x="76" y="2314"/>
                      </a:lnTo>
                      <a:lnTo>
                        <a:pt x="17" y="2312"/>
                      </a:lnTo>
                      <a:lnTo>
                        <a:pt x="0" y="2310"/>
                      </a:lnTo>
                      <a:lnTo>
                        <a:pt x="0" y="2312"/>
                      </a:lnTo>
                      <a:lnTo>
                        <a:pt x="0" y="2314"/>
                      </a:lnTo>
                      <a:lnTo>
                        <a:pt x="2" y="2316"/>
                      </a:lnTo>
                      <a:lnTo>
                        <a:pt x="2" y="2318"/>
                      </a:lnTo>
                      <a:lnTo>
                        <a:pt x="2" y="2320"/>
                      </a:lnTo>
                      <a:lnTo>
                        <a:pt x="3" y="2322"/>
                      </a:lnTo>
                      <a:close/>
                    </a:path>
                  </a:pathLst>
                </a:custGeom>
                <a:solidFill>
                  <a:srgbClr val="1CA4FF"/>
                </a:solidFill>
                <a:ln w="9525">
                  <a:noFill/>
                  <a:round/>
                </a:ln>
              </p:spPr>
              <p:txBody>
                <a:bodyPr/>
                <a:lstStyle/>
                <a:p>
                  <a:endParaRPr lang="en-US"/>
                </a:p>
              </p:txBody>
            </p:sp>
            <p:sp>
              <p:nvSpPr>
                <p:cNvPr id="21859" name="Freeform 38"/>
                <p:cNvSpPr>
                  <a:spLocks noEditPoints="1"/>
                </p:cNvSpPr>
                <p:nvPr/>
              </p:nvSpPr>
              <p:spPr bwMode="auto">
                <a:xfrm>
                  <a:off x="1880" y="812"/>
                  <a:ext cx="374" cy="2314"/>
                </a:xfrm>
                <a:custGeom>
                  <a:avLst/>
                  <a:gdLst>
                    <a:gd name="T0" fmla="*/ 374 w 374"/>
                    <a:gd name="T1" fmla="*/ 23 h 2314"/>
                    <a:gd name="T2" fmla="*/ 370 w 374"/>
                    <a:gd name="T3" fmla="*/ 21 h 2314"/>
                    <a:gd name="T4" fmla="*/ 314 w 374"/>
                    <a:gd name="T5" fmla="*/ 8 h 2314"/>
                    <a:gd name="T6" fmla="*/ 267 w 374"/>
                    <a:gd name="T7" fmla="*/ 0 h 2314"/>
                    <a:gd name="T8" fmla="*/ 267 w 374"/>
                    <a:gd name="T9" fmla="*/ 0 h 2314"/>
                    <a:gd name="T10" fmla="*/ 265 w 374"/>
                    <a:gd name="T11" fmla="*/ 2 h 2314"/>
                    <a:gd name="T12" fmla="*/ 265 w 374"/>
                    <a:gd name="T13" fmla="*/ 4 h 2314"/>
                    <a:gd name="T14" fmla="*/ 263 w 374"/>
                    <a:gd name="T15" fmla="*/ 4 h 2314"/>
                    <a:gd name="T16" fmla="*/ 263 w 374"/>
                    <a:gd name="T17" fmla="*/ 6 h 2314"/>
                    <a:gd name="T18" fmla="*/ 261 w 374"/>
                    <a:gd name="T19" fmla="*/ 6 h 2314"/>
                    <a:gd name="T20" fmla="*/ 261 w 374"/>
                    <a:gd name="T21" fmla="*/ 8 h 2314"/>
                    <a:gd name="T22" fmla="*/ 259 w 374"/>
                    <a:gd name="T23" fmla="*/ 10 h 2314"/>
                    <a:gd name="T24" fmla="*/ 313 w 374"/>
                    <a:gd name="T25" fmla="*/ 17 h 2314"/>
                    <a:gd name="T26" fmla="*/ 368 w 374"/>
                    <a:gd name="T27" fmla="*/ 31 h 2314"/>
                    <a:gd name="T28" fmla="*/ 372 w 374"/>
                    <a:gd name="T29" fmla="*/ 33 h 2314"/>
                    <a:gd name="T30" fmla="*/ 372 w 374"/>
                    <a:gd name="T31" fmla="*/ 31 h 2314"/>
                    <a:gd name="T32" fmla="*/ 374 w 374"/>
                    <a:gd name="T33" fmla="*/ 31 h 2314"/>
                    <a:gd name="T34" fmla="*/ 374 w 374"/>
                    <a:gd name="T35" fmla="*/ 29 h 2314"/>
                    <a:gd name="T36" fmla="*/ 374 w 374"/>
                    <a:gd name="T37" fmla="*/ 27 h 2314"/>
                    <a:gd name="T38" fmla="*/ 374 w 374"/>
                    <a:gd name="T39" fmla="*/ 27 h 2314"/>
                    <a:gd name="T40" fmla="*/ 374 w 374"/>
                    <a:gd name="T41" fmla="*/ 25 h 2314"/>
                    <a:gd name="T42" fmla="*/ 374 w 374"/>
                    <a:gd name="T43" fmla="*/ 23 h 2314"/>
                    <a:gd name="T44" fmla="*/ 374 w 374"/>
                    <a:gd name="T45" fmla="*/ 23 h 2314"/>
                    <a:gd name="T46" fmla="*/ 4 w 374"/>
                    <a:gd name="T47" fmla="*/ 2312 h 2314"/>
                    <a:gd name="T48" fmla="*/ 19 w 374"/>
                    <a:gd name="T49" fmla="*/ 2314 h 2314"/>
                    <a:gd name="T50" fmla="*/ 78 w 374"/>
                    <a:gd name="T51" fmla="*/ 2314 h 2314"/>
                    <a:gd name="T52" fmla="*/ 140 w 374"/>
                    <a:gd name="T53" fmla="*/ 2314 h 2314"/>
                    <a:gd name="T54" fmla="*/ 197 w 374"/>
                    <a:gd name="T55" fmla="*/ 2308 h 2314"/>
                    <a:gd name="T56" fmla="*/ 257 w 374"/>
                    <a:gd name="T57" fmla="*/ 2301 h 2314"/>
                    <a:gd name="T58" fmla="*/ 314 w 374"/>
                    <a:gd name="T59" fmla="*/ 2291 h 2314"/>
                    <a:gd name="T60" fmla="*/ 339 w 374"/>
                    <a:gd name="T61" fmla="*/ 2285 h 2314"/>
                    <a:gd name="T62" fmla="*/ 339 w 374"/>
                    <a:gd name="T63" fmla="*/ 2283 h 2314"/>
                    <a:gd name="T64" fmla="*/ 339 w 374"/>
                    <a:gd name="T65" fmla="*/ 2283 h 2314"/>
                    <a:gd name="T66" fmla="*/ 339 w 374"/>
                    <a:gd name="T67" fmla="*/ 2282 h 2314"/>
                    <a:gd name="T68" fmla="*/ 339 w 374"/>
                    <a:gd name="T69" fmla="*/ 2280 h 2314"/>
                    <a:gd name="T70" fmla="*/ 339 w 374"/>
                    <a:gd name="T71" fmla="*/ 2280 h 2314"/>
                    <a:gd name="T72" fmla="*/ 338 w 374"/>
                    <a:gd name="T73" fmla="*/ 2278 h 2314"/>
                    <a:gd name="T74" fmla="*/ 338 w 374"/>
                    <a:gd name="T75" fmla="*/ 2276 h 2314"/>
                    <a:gd name="T76" fmla="*/ 338 w 374"/>
                    <a:gd name="T77" fmla="*/ 2276 h 2314"/>
                    <a:gd name="T78" fmla="*/ 313 w 374"/>
                    <a:gd name="T79" fmla="*/ 2282 h 2314"/>
                    <a:gd name="T80" fmla="*/ 255 w 374"/>
                    <a:gd name="T81" fmla="*/ 2291 h 2314"/>
                    <a:gd name="T82" fmla="*/ 197 w 374"/>
                    <a:gd name="T83" fmla="*/ 2299 h 2314"/>
                    <a:gd name="T84" fmla="*/ 138 w 374"/>
                    <a:gd name="T85" fmla="*/ 2303 h 2314"/>
                    <a:gd name="T86" fmla="*/ 78 w 374"/>
                    <a:gd name="T87" fmla="*/ 2305 h 2314"/>
                    <a:gd name="T88" fmla="*/ 19 w 374"/>
                    <a:gd name="T89" fmla="*/ 2303 h 2314"/>
                    <a:gd name="T90" fmla="*/ 0 w 374"/>
                    <a:gd name="T91" fmla="*/ 2301 h 2314"/>
                    <a:gd name="T92" fmla="*/ 0 w 374"/>
                    <a:gd name="T93" fmla="*/ 2303 h 2314"/>
                    <a:gd name="T94" fmla="*/ 0 w 374"/>
                    <a:gd name="T95" fmla="*/ 2305 h 2314"/>
                    <a:gd name="T96" fmla="*/ 0 w 374"/>
                    <a:gd name="T97" fmla="*/ 2306 h 2314"/>
                    <a:gd name="T98" fmla="*/ 2 w 374"/>
                    <a:gd name="T99" fmla="*/ 2306 h 2314"/>
                    <a:gd name="T100" fmla="*/ 2 w 374"/>
                    <a:gd name="T101" fmla="*/ 2308 h 2314"/>
                    <a:gd name="T102" fmla="*/ 2 w 374"/>
                    <a:gd name="T103" fmla="*/ 2310 h 2314"/>
                    <a:gd name="T104" fmla="*/ 2 w 374"/>
                    <a:gd name="T105" fmla="*/ 2310 h 2314"/>
                    <a:gd name="T106" fmla="*/ 4 w 374"/>
                    <a:gd name="T107" fmla="*/ 2312 h 231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4"/>
                    <a:gd name="T163" fmla="*/ 0 h 2314"/>
                    <a:gd name="T164" fmla="*/ 374 w 374"/>
                    <a:gd name="T165" fmla="*/ 2314 h 231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4" h="2314">
                      <a:moveTo>
                        <a:pt x="374" y="23"/>
                      </a:moveTo>
                      <a:lnTo>
                        <a:pt x="370" y="21"/>
                      </a:lnTo>
                      <a:lnTo>
                        <a:pt x="314" y="8"/>
                      </a:lnTo>
                      <a:lnTo>
                        <a:pt x="267" y="0"/>
                      </a:lnTo>
                      <a:lnTo>
                        <a:pt x="265" y="2"/>
                      </a:lnTo>
                      <a:lnTo>
                        <a:pt x="265" y="4"/>
                      </a:lnTo>
                      <a:lnTo>
                        <a:pt x="263" y="4"/>
                      </a:lnTo>
                      <a:lnTo>
                        <a:pt x="263" y="6"/>
                      </a:lnTo>
                      <a:lnTo>
                        <a:pt x="261" y="6"/>
                      </a:lnTo>
                      <a:lnTo>
                        <a:pt x="261" y="8"/>
                      </a:lnTo>
                      <a:lnTo>
                        <a:pt x="259" y="10"/>
                      </a:lnTo>
                      <a:lnTo>
                        <a:pt x="313" y="17"/>
                      </a:lnTo>
                      <a:lnTo>
                        <a:pt x="368" y="31"/>
                      </a:lnTo>
                      <a:lnTo>
                        <a:pt x="372" y="33"/>
                      </a:lnTo>
                      <a:lnTo>
                        <a:pt x="372" y="31"/>
                      </a:lnTo>
                      <a:lnTo>
                        <a:pt x="374" y="31"/>
                      </a:lnTo>
                      <a:lnTo>
                        <a:pt x="374" y="29"/>
                      </a:lnTo>
                      <a:lnTo>
                        <a:pt x="374" y="27"/>
                      </a:lnTo>
                      <a:lnTo>
                        <a:pt x="374" y="25"/>
                      </a:lnTo>
                      <a:lnTo>
                        <a:pt x="374" y="23"/>
                      </a:lnTo>
                      <a:close/>
                      <a:moveTo>
                        <a:pt x="4" y="2312"/>
                      </a:moveTo>
                      <a:lnTo>
                        <a:pt x="19" y="2314"/>
                      </a:lnTo>
                      <a:lnTo>
                        <a:pt x="78" y="2314"/>
                      </a:lnTo>
                      <a:lnTo>
                        <a:pt x="140" y="2314"/>
                      </a:lnTo>
                      <a:lnTo>
                        <a:pt x="197" y="2308"/>
                      </a:lnTo>
                      <a:lnTo>
                        <a:pt x="257" y="2301"/>
                      </a:lnTo>
                      <a:lnTo>
                        <a:pt x="314" y="2291"/>
                      </a:lnTo>
                      <a:lnTo>
                        <a:pt x="339" y="2285"/>
                      </a:lnTo>
                      <a:lnTo>
                        <a:pt x="339" y="2283"/>
                      </a:lnTo>
                      <a:lnTo>
                        <a:pt x="339" y="2282"/>
                      </a:lnTo>
                      <a:lnTo>
                        <a:pt x="339" y="2280"/>
                      </a:lnTo>
                      <a:lnTo>
                        <a:pt x="338" y="2278"/>
                      </a:lnTo>
                      <a:lnTo>
                        <a:pt x="338" y="2276"/>
                      </a:lnTo>
                      <a:lnTo>
                        <a:pt x="313" y="2282"/>
                      </a:lnTo>
                      <a:lnTo>
                        <a:pt x="255" y="2291"/>
                      </a:lnTo>
                      <a:lnTo>
                        <a:pt x="197" y="2299"/>
                      </a:lnTo>
                      <a:lnTo>
                        <a:pt x="138" y="2303"/>
                      </a:lnTo>
                      <a:lnTo>
                        <a:pt x="78" y="2305"/>
                      </a:lnTo>
                      <a:lnTo>
                        <a:pt x="19" y="2303"/>
                      </a:lnTo>
                      <a:lnTo>
                        <a:pt x="0" y="2301"/>
                      </a:lnTo>
                      <a:lnTo>
                        <a:pt x="0" y="2303"/>
                      </a:lnTo>
                      <a:lnTo>
                        <a:pt x="0" y="2305"/>
                      </a:lnTo>
                      <a:lnTo>
                        <a:pt x="0" y="2306"/>
                      </a:lnTo>
                      <a:lnTo>
                        <a:pt x="2" y="2306"/>
                      </a:lnTo>
                      <a:lnTo>
                        <a:pt x="2" y="2308"/>
                      </a:lnTo>
                      <a:lnTo>
                        <a:pt x="2" y="2310"/>
                      </a:lnTo>
                      <a:lnTo>
                        <a:pt x="4" y="2312"/>
                      </a:lnTo>
                      <a:close/>
                    </a:path>
                  </a:pathLst>
                </a:custGeom>
                <a:solidFill>
                  <a:srgbClr val="1DA4FF"/>
                </a:solidFill>
                <a:ln w="9525">
                  <a:noFill/>
                  <a:round/>
                </a:ln>
              </p:spPr>
              <p:txBody>
                <a:bodyPr/>
                <a:lstStyle/>
                <a:p>
                  <a:endParaRPr lang="en-US"/>
                </a:p>
              </p:txBody>
            </p:sp>
            <p:sp>
              <p:nvSpPr>
                <p:cNvPr id="21860" name="Freeform 39"/>
                <p:cNvSpPr>
                  <a:spLocks noEditPoints="1"/>
                </p:cNvSpPr>
                <p:nvPr/>
              </p:nvSpPr>
              <p:spPr bwMode="auto">
                <a:xfrm>
                  <a:off x="1878" y="816"/>
                  <a:ext cx="376" cy="2306"/>
                </a:xfrm>
                <a:custGeom>
                  <a:avLst/>
                  <a:gdLst>
                    <a:gd name="T0" fmla="*/ 376 w 376"/>
                    <a:gd name="T1" fmla="*/ 23 h 2306"/>
                    <a:gd name="T2" fmla="*/ 370 w 376"/>
                    <a:gd name="T3" fmla="*/ 23 h 2306"/>
                    <a:gd name="T4" fmla="*/ 315 w 376"/>
                    <a:gd name="T5" fmla="*/ 10 h 2306"/>
                    <a:gd name="T6" fmla="*/ 265 w 376"/>
                    <a:gd name="T7" fmla="*/ 0 h 2306"/>
                    <a:gd name="T8" fmla="*/ 265 w 376"/>
                    <a:gd name="T9" fmla="*/ 2 h 2306"/>
                    <a:gd name="T10" fmla="*/ 263 w 376"/>
                    <a:gd name="T11" fmla="*/ 2 h 2306"/>
                    <a:gd name="T12" fmla="*/ 263 w 376"/>
                    <a:gd name="T13" fmla="*/ 4 h 2306"/>
                    <a:gd name="T14" fmla="*/ 261 w 376"/>
                    <a:gd name="T15" fmla="*/ 6 h 2306"/>
                    <a:gd name="T16" fmla="*/ 261 w 376"/>
                    <a:gd name="T17" fmla="*/ 6 h 2306"/>
                    <a:gd name="T18" fmla="*/ 259 w 376"/>
                    <a:gd name="T19" fmla="*/ 8 h 2306"/>
                    <a:gd name="T20" fmla="*/ 259 w 376"/>
                    <a:gd name="T21" fmla="*/ 8 h 2306"/>
                    <a:gd name="T22" fmla="*/ 257 w 376"/>
                    <a:gd name="T23" fmla="*/ 10 h 2306"/>
                    <a:gd name="T24" fmla="*/ 313 w 376"/>
                    <a:gd name="T25" fmla="*/ 19 h 2306"/>
                    <a:gd name="T26" fmla="*/ 368 w 376"/>
                    <a:gd name="T27" fmla="*/ 33 h 2306"/>
                    <a:gd name="T28" fmla="*/ 374 w 376"/>
                    <a:gd name="T29" fmla="*/ 35 h 2306"/>
                    <a:gd name="T30" fmla="*/ 374 w 376"/>
                    <a:gd name="T31" fmla="*/ 33 h 2306"/>
                    <a:gd name="T32" fmla="*/ 374 w 376"/>
                    <a:gd name="T33" fmla="*/ 31 h 2306"/>
                    <a:gd name="T34" fmla="*/ 374 w 376"/>
                    <a:gd name="T35" fmla="*/ 31 h 2306"/>
                    <a:gd name="T36" fmla="*/ 374 w 376"/>
                    <a:gd name="T37" fmla="*/ 29 h 2306"/>
                    <a:gd name="T38" fmla="*/ 374 w 376"/>
                    <a:gd name="T39" fmla="*/ 27 h 2306"/>
                    <a:gd name="T40" fmla="*/ 376 w 376"/>
                    <a:gd name="T41" fmla="*/ 27 h 2306"/>
                    <a:gd name="T42" fmla="*/ 376 w 376"/>
                    <a:gd name="T43" fmla="*/ 25 h 2306"/>
                    <a:gd name="T44" fmla="*/ 376 w 376"/>
                    <a:gd name="T45" fmla="*/ 23 h 2306"/>
                    <a:gd name="T46" fmla="*/ 4 w 376"/>
                    <a:gd name="T47" fmla="*/ 2302 h 2306"/>
                    <a:gd name="T48" fmla="*/ 21 w 376"/>
                    <a:gd name="T49" fmla="*/ 2304 h 2306"/>
                    <a:gd name="T50" fmla="*/ 80 w 376"/>
                    <a:gd name="T51" fmla="*/ 2306 h 2306"/>
                    <a:gd name="T52" fmla="*/ 140 w 376"/>
                    <a:gd name="T53" fmla="*/ 2304 h 2306"/>
                    <a:gd name="T54" fmla="*/ 199 w 376"/>
                    <a:gd name="T55" fmla="*/ 2301 h 2306"/>
                    <a:gd name="T56" fmla="*/ 257 w 376"/>
                    <a:gd name="T57" fmla="*/ 2293 h 2306"/>
                    <a:gd name="T58" fmla="*/ 315 w 376"/>
                    <a:gd name="T59" fmla="*/ 2281 h 2306"/>
                    <a:gd name="T60" fmla="*/ 341 w 376"/>
                    <a:gd name="T61" fmla="*/ 2276 h 2306"/>
                    <a:gd name="T62" fmla="*/ 341 w 376"/>
                    <a:gd name="T63" fmla="*/ 2276 h 2306"/>
                    <a:gd name="T64" fmla="*/ 340 w 376"/>
                    <a:gd name="T65" fmla="*/ 2274 h 2306"/>
                    <a:gd name="T66" fmla="*/ 340 w 376"/>
                    <a:gd name="T67" fmla="*/ 2272 h 2306"/>
                    <a:gd name="T68" fmla="*/ 340 w 376"/>
                    <a:gd name="T69" fmla="*/ 2272 h 2306"/>
                    <a:gd name="T70" fmla="*/ 340 w 376"/>
                    <a:gd name="T71" fmla="*/ 2270 h 2306"/>
                    <a:gd name="T72" fmla="*/ 340 w 376"/>
                    <a:gd name="T73" fmla="*/ 2268 h 2306"/>
                    <a:gd name="T74" fmla="*/ 340 w 376"/>
                    <a:gd name="T75" fmla="*/ 2268 h 2306"/>
                    <a:gd name="T76" fmla="*/ 340 w 376"/>
                    <a:gd name="T77" fmla="*/ 2266 h 2306"/>
                    <a:gd name="T78" fmla="*/ 313 w 376"/>
                    <a:gd name="T79" fmla="*/ 2272 h 2306"/>
                    <a:gd name="T80" fmla="*/ 257 w 376"/>
                    <a:gd name="T81" fmla="*/ 2281 h 2306"/>
                    <a:gd name="T82" fmla="*/ 199 w 376"/>
                    <a:gd name="T83" fmla="*/ 2289 h 2306"/>
                    <a:gd name="T84" fmla="*/ 140 w 376"/>
                    <a:gd name="T85" fmla="*/ 2295 h 2306"/>
                    <a:gd name="T86" fmla="*/ 80 w 376"/>
                    <a:gd name="T87" fmla="*/ 2295 h 2306"/>
                    <a:gd name="T88" fmla="*/ 21 w 376"/>
                    <a:gd name="T89" fmla="*/ 2295 h 2306"/>
                    <a:gd name="T90" fmla="*/ 0 w 376"/>
                    <a:gd name="T91" fmla="*/ 2293 h 2306"/>
                    <a:gd name="T92" fmla="*/ 0 w 376"/>
                    <a:gd name="T93" fmla="*/ 2293 h 2306"/>
                    <a:gd name="T94" fmla="*/ 0 w 376"/>
                    <a:gd name="T95" fmla="*/ 2295 h 2306"/>
                    <a:gd name="T96" fmla="*/ 2 w 376"/>
                    <a:gd name="T97" fmla="*/ 2297 h 2306"/>
                    <a:gd name="T98" fmla="*/ 2 w 376"/>
                    <a:gd name="T99" fmla="*/ 2297 h 2306"/>
                    <a:gd name="T100" fmla="*/ 2 w 376"/>
                    <a:gd name="T101" fmla="*/ 2299 h 2306"/>
                    <a:gd name="T102" fmla="*/ 2 w 376"/>
                    <a:gd name="T103" fmla="*/ 2301 h 2306"/>
                    <a:gd name="T104" fmla="*/ 2 w 376"/>
                    <a:gd name="T105" fmla="*/ 2302 h 2306"/>
                    <a:gd name="T106" fmla="*/ 4 w 376"/>
                    <a:gd name="T107" fmla="*/ 2302 h 230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6"/>
                    <a:gd name="T163" fmla="*/ 0 h 2306"/>
                    <a:gd name="T164" fmla="*/ 376 w 376"/>
                    <a:gd name="T165" fmla="*/ 2306 h 230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6" h="2306">
                      <a:moveTo>
                        <a:pt x="376" y="23"/>
                      </a:moveTo>
                      <a:lnTo>
                        <a:pt x="370" y="23"/>
                      </a:lnTo>
                      <a:lnTo>
                        <a:pt x="315" y="10"/>
                      </a:lnTo>
                      <a:lnTo>
                        <a:pt x="265" y="0"/>
                      </a:lnTo>
                      <a:lnTo>
                        <a:pt x="265" y="2"/>
                      </a:lnTo>
                      <a:lnTo>
                        <a:pt x="263" y="2"/>
                      </a:lnTo>
                      <a:lnTo>
                        <a:pt x="263" y="4"/>
                      </a:lnTo>
                      <a:lnTo>
                        <a:pt x="261" y="6"/>
                      </a:lnTo>
                      <a:lnTo>
                        <a:pt x="259" y="8"/>
                      </a:lnTo>
                      <a:lnTo>
                        <a:pt x="257" y="10"/>
                      </a:lnTo>
                      <a:lnTo>
                        <a:pt x="313" y="19"/>
                      </a:lnTo>
                      <a:lnTo>
                        <a:pt x="368" y="33"/>
                      </a:lnTo>
                      <a:lnTo>
                        <a:pt x="374" y="35"/>
                      </a:lnTo>
                      <a:lnTo>
                        <a:pt x="374" y="33"/>
                      </a:lnTo>
                      <a:lnTo>
                        <a:pt x="374" y="31"/>
                      </a:lnTo>
                      <a:lnTo>
                        <a:pt x="374" y="29"/>
                      </a:lnTo>
                      <a:lnTo>
                        <a:pt x="374" y="27"/>
                      </a:lnTo>
                      <a:lnTo>
                        <a:pt x="376" y="27"/>
                      </a:lnTo>
                      <a:lnTo>
                        <a:pt x="376" y="25"/>
                      </a:lnTo>
                      <a:lnTo>
                        <a:pt x="376" y="23"/>
                      </a:lnTo>
                      <a:close/>
                      <a:moveTo>
                        <a:pt x="4" y="2302"/>
                      </a:moveTo>
                      <a:lnTo>
                        <a:pt x="21" y="2304"/>
                      </a:lnTo>
                      <a:lnTo>
                        <a:pt x="80" y="2306"/>
                      </a:lnTo>
                      <a:lnTo>
                        <a:pt x="140" y="2304"/>
                      </a:lnTo>
                      <a:lnTo>
                        <a:pt x="199" y="2301"/>
                      </a:lnTo>
                      <a:lnTo>
                        <a:pt x="257" y="2293"/>
                      </a:lnTo>
                      <a:lnTo>
                        <a:pt x="315" y="2281"/>
                      </a:lnTo>
                      <a:lnTo>
                        <a:pt x="341" y="2276"/>
                      </a:lnTo>
                      <a:lnTo>
                        <a:pt x="340" y="2274"/>
                      </a:lnTo>
                      <a:lnTo>
                        <a:pt x="340" y="2272"/>
                      </a:lnTo>
                      <a:lnTo>
                        <a:pt x="340" y="2270"/>
                      </a:lnTo>
                      <a:lnTo>
                        <a:pt x="340" y="2268"/>
                      </a:lnTo>
                      <a:lnTo>
                        <a:pt x="340" y="2266"/>
                      </a:lnTo>
                      <a:lnTo>
                        <a:pt x="313" y="2272"/>
                      </a:lnTo>
                      <a:lnTo>
                        <a:pt x="257" y="2281"/>
                      </a:lnTo>
                      <a:lnTo>
                        <a:pt x="199" y="2289"/>
                      </a:lnTo>
                      <a:lnTo>
                        <a:pt x="140" y="2295"/>
                      </a:lnTo>
                      <a:lnTo>
                        <a:pt x="80" y="2295"/>
                      </a:lnTo>
                      <a:lnTo>
                        <a:pt x="21" y="2295"/>
                      </a:lnTo>
                      <a:lnTo>
                        <a:pt x="0" y="2293"/>
                      </a:lnTo>
                      <a:lnTo>
                        <a:pt x="0" y="2295"/>
                      </a:lnTo>
                      <a:lnTo>
                        <a:pt x="2" y="2297"/>
                      </a:lnTo>
                      <a:lnTo>
                        <a:pt x="2" y="2299"/>
                      </a:lnTo>
                      <a:lnTo>
                        <a:pt x="2" y="2301"/>
                      </a:lnTo>
                      <a:lnTo>
                        <a:pt x="2" y="2302"/>
                      </a:lnTo>
                      <a:lnTo>
                        <a:pt x="4" y="2302"/>
                      </a:lnTo>
                      <a:close/>
                    </a:path>
                  </a:pathLst>
                </a:custGeom>
                <a:solidFill>
                  <a:srgbClr val="1EA5FF"/>
                </a:solidFill>
                <a:ln w="9525">
                  <a:noFill/>
                  <a:round/>
                </a:ln>
              </p:spPr>
              <p:txBody>
                <a:bodyPr/>
                <a:lstStyle/>
                <a:p>
                  <a:endParaRPr lang="en-US"/>
                </a:p>
              </p:txBody>
            </p:sp>
            <p:sp>
              <p:nvSpPr>
                <p:cNvPr id="21861" name="Freeform 40"/>
                <p:cNvSpPr>
                  <a:spLocks noEditPoints="1"/>
                </p:cNvSpPr>
                <p:nvPr/>
              </p:nvSpPr>
              <p:spPr bwMode="auto">
                <a:xfrm>
                  <a:off x="1876" y="822"/>
                  <a:ext cx="376" cy="2295"/>
                </a:xfrm>
                <a:custGeom>
                  <a:avLst/>
                  <a:gdLst>
                    <a:gd name="T0" fmla="*/ 376 w 376"/>
                    <a:gd name="T1" fmla="*/ 23 h 2295"/>
                    <a:gd name="T2" fmla="*/ 372 w 376"/>
                    <a:gd name="T3" fmla="*/ 21 h 2295"/>
                    <a:gd name="T4" fmla="*/ 317 w 376"/>
                    <a:gd name="T5" fmla="*/ 7 h 2295"/>
                    <a:gd name="T6" fmla="*/ 263 w 376"/>
                    <a:gd name="T7" fmla="*/ 0 h 2295"/>
                    <a:gd name="T8" fmla="*/ 263 w 376"/>
                    <a:gd name="T9" fmla="*/ 0 h 2295"/>
                    <a:gd name="T10" fmla="*/ 261 w 376"/>
                    <a:gd name="T11" fmla="*/ 2 h 2295"/>
                    <a:gd name="T12" fmla="*/ 261 w 376"/>
                    <a:gd name="T13" fmla="*/ 2 h 2295"/>
                    <a:gd name="T14" fmla="*/ 259 w 376"/>
                    <a:gd name="T15" fmla="*/ 4 h 2295"/>
                    <a:gd name="T16" fmla="*/ 259 w 376"/>
                    <a:gd name="T17" fmla="*/ 6 h 2295"/>
                    <a:gd name="T18" fmla="*/ 257 w 376"/>
                    <a:gd name="T19" fmla="*/ 6 h 2295"/>
                    <a:gd name="T20" fmla="*/ 257 w 376"/>
                    <a:gd name="T21" fmla="*/ 7 h 2295"/>
                    <a:gd name="T22" fmla="*/ 255 w 376"/>
                    <a:gd name="T23" fmla="*/ 7 h 2295"/>
                    <a:gd name="T24" fmla="*/ 257 w 376"/>
                    <a:gd name="T25" fmla="*/ 7 h 2295"/>
                    <a:gd name="T26" fmla="*/ 315 w 376"/>
                    <a:gd name="T27" fmla="*/ 19 h 2295"/>
                    <a:gd name="T28" fmla="*/ 368 w 376"/>
                    <a:gd name="T29" fmla="*/ 31 h 2295"/>
                    <a:gd name="T30" fmla="*/ 374 w 376"/>
                    <a:gd name="T31" fmla="*/ 32 h 2295"/>
                    <a:gd name="T32" fmla="*/ 374 w 376"/>
                    <a:gd name="T33" fmla="*/ 32 h 2295"/>
                    <a:gd name="T34" fmla="*/ 376 w 376"/>
                    <a:gd name="T35" fmla="*/ 31 h 2295"/>
                    <a:gd name="T36" fmla="*/ 376 w 376"/>
                    <a:gd name="T37" fmla="*/ 29 h 2295"/>
                    <a:gd name="T38" fmla="*/ 376 w 376"/>
                    <a:gd name="T39" fmla="*/ 29 h 2295"/>
                    <a:gd name="T40" fmla="*/ 376 w 376"/>
                    <a:gd name="T41" fmla="*/ 27 h 2295"/>
                    <a:gd name="T42" fmla="*/ 376 w 376"/>
                    <a:gd name="T43" fmla="*/ 25 h 2295"/>
                    <a:gd name="T44" fmla="*/ 376 w 376"/>
                    <a:gd name="T45" fmla="*/ 25 h 2295"/>
                    <a:gd name="T46" fmla="*/ 376 w 376"/>
                    <a:gd name="T47" fmla="*/ 23 h 2295"/>
                    <a:gd name="T48" fmla="*/ 4 w 376"/>
                    <a:gd name="T49" fmla="*/ 2291 h 2295"/>
                    <a:gd name="T50" fmla="*/ 23 w 376"/>
                    <a:gd name="T51" fmla="*/ 2293 h 2295"/>
                    <a:gd name="T52" fmla="*/ 82 w 376"/>
                    <a:gd name="T53" fmla="*/ 2295 h 2295"/>
                    <a:gd name="T54" fmla="*/ 142 w 376"/>
                    <a:gd name="T55" fmla="*/ 2293 h 2295"/>
                    <a:gd name="T56" fmla="*/ 201 w 376"/>
                    <a:gd name="T57" fmla="*/ 2289 h 2295"/>
                    <a:gd name="T58" fmla="*/ 259 w 376"/>
                    <a:gd name="T59" fmla="*/ 2281 h 2295"/>
                    <a:gd name="T60" fmla="*/ 317 w 376"/>
                    <a:gd name="T61" fmla="*/ 2272 h 2295"/>
                    <a:gd name="T62" fmla="*/ 342 w 376"/>
                    <a:gd name="T63" fmla="*/ 2266 h 2295"/>
                    <a:gd name="T64" fmla="*/ 342 w 376"/>
                    <a:gd name="T65" fmla="*/ 2264 h 2295"/>
                    <a:gd name="T66" fmla="*/ 342 w 376"/>
                    <a:gd name="T67" fmla="*/ 2262 h 2295"/>
                    <a:gd name="T68" fmla="*/ 342 w 376"/>
                    <a:gd name="T69" fmla="*/ 2262 h 2295"/>
                    <a:gd name="T70" fmla="*/ 342 w 376"/>
                    <a:gd name="T71" fmla="*/ 2260 h 2295"/>
                    <a:gd name="T72" fmla="*/ 342 w 376"/>
                    <a:gd name="T73" fmla="*/ 2258 h 2295"/>
                    <a:gd name="T74" fmla="*/ 342 w 376"/>
                    <a:gd name="T75" fmla="*/ 2258 h 2295"/>
                    <a:gd name="T76" fmla="*/ 342 w 376"/>
                    <a:gd name="T77" fmla="*/ 2256 h 2295"/>
                    <a:gd name="T78" fmla="*/ 340 w 376"/>
                    <a:gd name="T79" fmla="*/ 2254 h 2295"/>
                    <a:gd name="T80" fmla="*/ 315 w 376"/>
                    <a:gd name="T81" fmla="*/ 2262 h 2295"/>
                    <a:gd name="T82" fmla="*/ 257 w 376"/>
                    <a:gd name="T83" fmla="*/ 2272 h 2295"/>
                    <a:gd name="T84" fmla="*/ 199 w 376"/>
                    <a:gd name="T85" fmla="*/ 2279 h 2295"/>
                    <a:gd name="T86" fmla="*/ 142 w 376"/>
                    <a:gd name="T87" fmla="*/ 2283 h 2295"/>
                    <a:gd name="T88" fmla="*/ 82 w 376"/>
                    <a:gd name="T89" fmla="*/ 2285 h 2295"/>
                    <a:gd name="T90" fmla="*/ 25 w 376"/>
                    <a:gd name="T91" fmla="*/ 2283 h 2295"/>
                    <a:gd name="T92" fmla="*/ 0 w 376"/>
                    <a:gd name="T93" fmla="*/ 2281 h 2295"/>
                    <a:gd name="T94" fmla="*/ 0 w 376"/>
                    <a:gd name="T95" fmla="*/ 2283 h 2295"/>
                    <a:gd name="T96" fmla="*/ 0 w 376"/>
                    <a:gd name="T97" fmla="*/ 2283 h 2295"/>
                    <a:gd name="T98" fmla="*/ 2 w 376"/>
                    <a:gd name="T99" fmla="*/ 2285 h 2295"/>
                    <a:gd name="T100" fmla="*/ 2 w 376"/>
                    <a:gd name="T101" fmla="*/ 2287 h 2295"/>
                    <a:gd name="T102" fmla="*/ 2 w 376"/>
                    <a:gd name="T103" fmla="*/ 2287 h 2295"/>
                    <a:gd name="T104" fmla="*/ 2 w 376"/>
                    <a:gd name="T105" fmla="*/ 2289 h 2295"/>
                    <a:gd name="T106" fmla="*/ 4 w 376"/>
                    <a:gd name="T107" fmla="*/ 2291 h 2295"/>
                    <a:gd name="T108" fmla="*/ 4 w 376"/>
                    <a:gd name="T109" fmla="*/ 2291 h 229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76"/>
                    <a:gd name="T166" fmla="*/ 0 h 2295"/>
                    <a:gd name="T167" fmla="*/ 376 w 376"/>
                    <a:gd name="T168" fmla="*/ 2295 h 229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76" h="2295">
                      <a:moveTo>
                        <a:pt x="376" y="23"/>
                      </a:moveTo>
                      <a:lnTo>
                        <a:pt x="372" y="21"/>
                      </a:lnTo>
                      <a:lnTo>
                        <a:pt x="317" y="7"/>
                      </a:lnTo>
                      <a:lnTo>
                        <a:pt x="263" y="0"/>
                      </a:lnTo>
                      <a:lnTo>
                        <a:pt x="261" y="2"/>
                      </a:lnTo>
                      <a:lnTo>
                        <a:pt x="259" y="4"/>
                      </a:lnTo>
                      <a:lnTo>
                        <a:pt x="259" y="6"/>
                      </a:lnTo>
                      <a:lnTo>
                        <a:pt x="257" y="6"/>
                      </a:lnTo>
                      <a:lnTo>
                        <a:pt x="257" y="7"/>
                      </a:lnTo>
                      <a:lnTo>
                        <a:pt x="255" y="7"/>
                      </a:lnTo>
                      <a:lnTo>
                        <a:pt x="257" y="7"/>
                      </a:lnTo>
                      <a:lnTo>
                        <a:pt x="315" y="19"/>
                      </a:lnTo>
                      <a:lnTo>
                        <a:pt x="368" y="31"/>
                      </a:lnTo>
                      <a:lnTo>
                        <a:pt x="374" y="32"/>
                      </a:lnTo>
                      <a:lnTo>
                        <a:pt x="376" y="31"/>
                      </a:lnTo>
                      <a:lnTo>
                        <a:pt x="376" y="29"/>
                      </a:lnTo>
                      <a:lnTo>
                        <a:pt x="376" y="27"/>
                      </a:lnTo>
                      <a:lnTo>
                        <a:pt x="376" y="25"/>
                      </a:lnTo>
                      <a:lnTo>
                        <a:pt x="376" y="23"/>
                      </a:lnTo>
                      <a:close/>
                      <a:moveTo>
                        <a:pt x="4" y="2291"/>
                      </a:moveTo>
                      <a:lnTo>
                        <a:pt x="23" y="2293"/>
                      </a:lnTo>
                      <a:lnTo>
                        <a:pt x="82" y="2295"/>
                      </a:lnTo>
                      <a:lnTo>
                        <a:pt x="142" y="2293"/>
                      </a:lnTo>
                      <a:lnTo>
                        <a:pt x="201" y="2289"/>
                      </a:lnTo>
                      <a:lnTo>
                        <a:pt x="259" y="2281"/>
                      </a:lnTo>
                      <a:lnTo>
                        <a:pt x="317" y="2272"/>
                      </a:lnTo>
                      <a:lnTo>
                        <a:pt x="342" y="2266"/>
                      </a:lnTo>
                      <a:lnTo>
                        <a:pt x="342" y="2264"/>
                      </a:lnTo>
                      <a:lnTo>
                        <a:pt x="342" y="2262"/>
                      </a:lnTo>
                      <a:lnTo>
                        <a:pt x="342" y="2260"/>
                      </a:lnTo>
                      <a:lnTo>
                        <a:pt x="342" y="2258"/>
                      </a:lnTo>
                      <a:lnTo>
                        <a:pt x="342" y="2256"/>
                      </a:lnTo>
                      <a:lnTo>
                        <a:pt x="340" y="2254"/>
                      </a:lnTo>
                      <a:lnTo>
                        <a:pt x="315" y="2262"/>
                      </a:lnTo>
                      <a:lnTo>
                        <a:pt x="257" y="2272"/>
                      </a:lnTo>
                      <a:lnTo>
                        <a:pt x="199" y="2279"/>
                      </a:lnTo>
                      <a:lnTo>
                        <a:pt x="142" y="2283"/>
                      </a:lnTo>
                      <a:lnTo>
                        <a:pt x="82" y="2285"/>
                      </a:lnTo>
                      <a:lnTo>
                        <a:pt x="25" y="2283"/>
                      </a:lnTo>
                      <a:lnTo>
                        <a:pt x="0" y="2281"/>
                      </a:lnTo>
                      <a:lnTo>
                        <a:pt x="0" y="2283"/>
                      </a:lnTo>
                      <a:lnTo>
                        <a:pt x="2" y="2285"/>
                      </a:lnTo>
                      <a:lnTo>
                        <a:pt x="2" y="2287"/>
                      </a:lnTo>
                      <a:lnTo>
                        <a:pt x="2" y="2289"/>
                      </a:lnTo>
                      <a:lnTo>
                        <a:pt x="4" y="2291"/>
                      </a:lnTo>
                      <a:close/>
                    </a:path>
                  </a:pathLst>
                </a:custGeom>
                <a:solidFill>
                  <a:srgbClr val="1FA5FF"/>
                </a:solidFill>
                <a:ln w="9525">
                  <a:noFill/>
                  <a:round/>
                </a:ln>
              </p:spPr>
              <p:txBody>
                <a:bodyPr/>
                <a:lstStyle/>
                <a:p>
                  <a:endParaRPr lang="en-US"/>
                </a:p>
              </p:txBody>
            </p:sp>
            <p:sp>
              <p:nvSpPr>
                <p:cNvPr id="21862" name="Freeform 41"/>
                <p:cNvSpPr>
                  <a:spLocks noEditPoints="1"/>
                </p:cNvSpPr>
                <p:nvPr/>
              </p:nvSpPr>
              <p:spPr bwMode="auto">
                <a:xfrm>
                  <a:off x="1874" y="826"/>
                  <a:ext cx="378" cy="2285"/>
                </a:xfrm>
                <a:custGeom>
                  <a:avLst/>
                  <a:gdLst>
                    <a:gd name="T0" fmla="*/ 378 w 378"/>
                    <a:gd name="T1" fmla="*/ 25 h 2285"/>
                    <a:gd name="T2" fmla="*/ 372 w 378"/>
                    <a:gd name="T3" fmla="*/ 23 h 2285"/>
                    <a:gd name="T4" fmla="*/ 317 w 378"/>
                    <a:gd name="T5" fmla="*/ 9 h 2285"/>
                    <a:gd name="T6" fmla="*/ 261 w 378"/>
                    <a:gd name="T7" fmla="*/ 0 h 2285"/>
                    <a:gd name="T8" fmla="*/ 261 w 378"/>
                    <a:gd name="T9" fmla="*/ 2 h 2285"/>
                    <a:gd name="T10" fmla="*/ 259 w 378"/>
                    <a:gd name="T11" fmla="*/ 2 h 2285"/>
                    <a:gd name="T12" fmla="*/ 259 w 378"/>
                    <a:gd name="T13" fmla="*/ 3 h 2285"/>
                    <a:gd name="T14" fmla="*/ 257 w 378"/>
                    <a:gd name="T15" fmla="*/ 3 h 2285"/>
                    <a:gd name="T16" fmla="*/ 255 w 378"/>
                    <a:gd name="T17" fmla="*/ 5 h 2285"/>
                    <a:gd name="T18" fmla="*/ 255 w 378"/>
                    <a:gd name="T19" fmla="*/ 7 h 2285"/>
                    <a:gd name="T20" fmla="*/ 253 w 378"/>
                    <a:gd name="T21" fmla="*/ 7 h 2285"/>
                    <a:gd name="T22" fmla="*/ 253 w 378"/>
                    <a:gd name="T23" fmla="*/ 9 h 2285"/>
                    <a:gd name="T24" fmla="*/ 259 w 378"/>
                    <a:gd name="T25" fmla="*/ 9 h 2285"/>
                    <a:gd name="T26" fmla="*/ 315 w 378"/>
                    <a:gd name="T27" fmla="*/ 19 h 2285"/>
                    <a:gd name="T28" fmla="*/ 370 w 378"/>
                    <a:gd name="T29" fmla="*/ 32 h 2285"/>
                    <a:gd name="T30" fmla="*/ 376 w 378"/>
                    <a:gd name="T31" fmla="*/ 34 h 2285"/>
                    <a:gd name="T32" fmla="*/ 376 w 378"/>
                    <a:gd name="T33" fmla="*/ 32 h 2285"/>
                    <a:gd name="T34" fmla="*/ 376 w 378"/>
                    <a:gd name="T35" fmla="*/ 32 h 2285"/>
                    <a:gd name="T36" fmla="*/ 376 w 378"/>
                    <a:gd name="T37" fmla="*/ 30 h 2285"/>
                    <a:gd name="T38" fmla="*/ 376 w 378"/>
                    <a:gd name="T39" fmla="*/ 28 h 2285"/>
                    <a:gd name="T40" fmla="*/ 376 w 378"/>
                    <a:gd name="T41" fmla="*/ 28 h 2285"/>
                    <a:gd name="T42" fmla="*/ 378 w 378"/>
                    <a:gd name="T43" fmla="*/ 27 h 2285"/>
                    <a:gd name="T44" fmla="*/ 378 w 378"/>
                    <a:gd name="T45" fmla="*/ 25 h 2285"/>
                    <a:gd name="T46" fmla="*/ 378 w 378"/>
                    <a:gd name="T47" fmla="*/ 25 h 2285"/>
                    <a:gd name="T48" fmla="*/ 4 w 378"/>
                    <a:gd name="T49" fmla="*/ 2283 h 2285"/>
                    <a:gd name="T50" fmla="*/ 25 w 378"/>
                    <a:gd name="T51" fmla="*/ 2285 h 2285"/>
                    <a:gd name="T52" fmla="*/ 84 w 378"/>
                    <a:gd name="T53" fmla="*/ 2285 h 2285"/>
                    <a:gd name="T54" fmla="*/ 144 w 378"/>
                    <a:gd name="T55" fmla="*/ 2285 h 2285"/>
                    <a:gd name="T56" fmla="*/ 203 w 378"/>
                    <a:gd name="T57" fmla="*/ 2279 h 2285"/>
                    <a:gd name="T58" fmla="*/ 261 w 378"/>
                    <a:gd name="T59" fmla="*/ 2271 h 2285"/>
                    <a:gd name="T60" fmla="*/ 317 w 378"/>
                    <a:gd name="T61" fmla="*/ 2262 h 2285"/>
                    <a:gd name="T62" fmla="*/ 344 w 378"/>
                    <a:gd name="T63" fmla="*/ 2256 h 2285"/>
                    <a:gd name="T64" fmla="*/ 344 w 378"/>
                    <a:gd name="T65" fmla="*/ 2254 h 2285"/>
                    <a:gd name="T66" fmla="*/ 344 w 378"/>
                    <a:gd name="T67" fmla="*/ 2254 h 2285"/>
                    <a:gd name="T68" fmla="*/ 344 w 378"/>
                    <a:gd name="T69" fmla="*/ 2252 h 2285"/>
                    <a:gd name="T70" fmla="*/ 342 w 378"/>
                    <a:gd name="T71" fmla="*/ 2250 h 2285"/>
                    <a:gd name="T72" fmla="*/ 342 w 378"/>
                    <a:gd name="T73" fmla="*/ 2250 h 2285"/>
                    <a:gd name="T74" fmla="*/ 342 w 378"/>
                    <a:gd name="T75" fmla="*/ 2248 h 2285"/>
                    <a:gd name="T76" fmla="*/ 342 w 378"/>
                    <a:gd name="T77" fmla="*/ 2246 h 2285"/>
                    <a:gd name="T78" fmla="*/ 342 w 378"/>
                    <a:gd name="T79" fmla="*/ 2246 h 2285"/>
                    <a:gd name="T80" fmla="*/ 315 w 378"/>
                    <a:gd name="T81" fmla="*/ 2252 h 2285"/>
                    <a:gd name="T82" fmla="*/ 259 w 378"/>
                    <a:gd name="T83" fmla="*/ 2262 h 2285"/>
                    <a:gd name="T84" fmla="*/ 201 w 378"/>
                    <a:gd name="T85" fmla="*/ 2269 h 2285"/>
                    <a:gd name="T86" fmla="*/ 144 w 378"/>
                    <a:gd name="T87" fmla="*/ 2273 h 2285"/>
                    <a:gd name="T88" fmla="*/ 84 w 378"/>
                    <a:gd name="T89" fmla="*/ 2275 h 2285"/>
                    <a:gd name="T90" fmla="*/ 27 w 378"/>
                    <a:gd name="T91" fmla="*/ 2273 h 2285"/>
                    <a:gd name="T92" fmla="*/ 0 w 378"/>
                    <a:gd name="T93" fmla="*/ 2271 h 2285"/>
                    <a:gd name="T94" fmla="*/ 0 w 378"/>
                    <a:gd name="T95" fmla="*/ 2273 h 2285"/>
                    <a:gd name="T96" fmla="*/ 0 w 378"/>
                    <a:gd name="T97" fmla="*/ 2275 h 2285"/>
                    <a:gd name="T98" fmla="*/ 2 w 378"/>
                    <a:gd name="T99" fmla="*/ 2275 h 2285"/>
                    <a:gd name="T100" fmla="*/ 2 w 378"/>
                    <a:gd name="T101" fmla="*/ 2277 h 2285"/>
                    <a:gd name="T102" fmla="*/ 2 w 378"/>
                    <a:gd name="T103" fmla="*/ 2279 h 2285"/>
                    <a:gd name="T104" fmla="*/ 2 w 378"/>
                    <a:gd name="T105" fmla="*/ 2279 h 2285"/>
                    <a:gd name="T106" fmla="*/ 4 w 378"/>
                    <a:gd name="T107" fmla="*/ 2281 h 2285"/>
                    <a:gd name="T108" fmla="*/ 4 w 378"/>
                    <a:gd name="T109" fmla="*/ 2283 h 228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78"/>
                    <a:gd name="T166" fmla="*/ 0 h 2285"/>
                    <a:gd name="T167" fmla="*/ 378 w 378"/>
                    <a:gd name="T168" fmla="*/ 2285 h 228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78" h="2285">
                      <a:moveTo>
                        <a:pt x="378" y="25"/>
                      </a:moveTo>
                      <a:lnTo>
                        <a:pt x="372" y="23"/>
                      </a:lnTo>
                      <a:lnTo>
                        <a:pt x="317" y="9"/>
                      </a:lnTo>
                      <a:lnTo>
                        <a:pt x="261" y="0"/>
                      </a:lnTo>
                      <a:lnTo>
                        <a:pt x="261" y="2"/>
                      </a:lnTo>
                      <a:lnTo>
                        <a:pt x="259" y="2"/>
                      </a:lnTo>
                      <a:lnTo>
                        <a:pt x="259" y="3"/>
                      </a:lnTo>
                      <a:lnTo>
                        <a:pt x="257" y="3"/>
                      </a:lnTo>
                      <a:lnTo>
                        <a:pt x="255" y="5"/>
                      </a:lnTo>
                      <a:lnTo>
                        <a:pt x="255" y="7"/>
                      </a:lnTo>
                      <a:lnTo>
                        <a:pt x="253" y="7"/>
                      </a:lnTo>
                      <a:lnTo>
                        <a:pt x="253" y="9"/>
                      </a:lnTo>
                      <a:lnTo>
                        <a:pt x="259" y="9"/>
                      </a:lnTo>
                      <a:lnTo>
                        <a:pt x="315" y="19"/>
                      </a:lnTo>
                      <a:lnTo>
                        <a:pt x="370" y="32"/>
                      </a:lnTo>
                      <a:lnTo>
                        <a:pt x="376" y="34"/>
                      </a:lnTo>
                      <a:lnTo>
                        <a:pt x="376" y="32"/>
                      </a:lnTo>
                      <a:lnTo>
                        <a:pt x="376" y="30"/>
                      </a:lnTo>
                      <a:lnTo>
                        <a:pt x="376" y="28"/>
                      </a:lnTo>
                      <a:lnTo>
                        <a:pt x="378" y="27"/>
                      </a:lnTo>
                      <a:lnTo>
                        <a:pt x="378" y="25"/>
                      </a:lnTo>
                      <a:close/>
                      <a:moveTo>
                        <a:pt x="4" y="2283"/>
                      </a:moveTo>
                      <a:lnTo>
                        <a:pt x="25" y="2285"/>
                      </a:lnTo>
                      <a:lnTo>
                        <a:pt x="84" y="2285"/>
                      </a:lnTo>
                      <a:lnTo>
                        <a:pt x="144" y="2285"/>
                      </a:lnTo>
                      <a:lnTo>
                        <a:pt x="203" y="2279"/>
                      </a:lnTo>
                      <a:lnTo>
                        <a:pt x="261" y="2271"/>
                      </a:lnTo>
                      <a:lnTo>
                        <a:pt x="317" y="2262"/>
                      </a:lnTo>
                      <a:lnTo>
                        <a:pt x="344" y="2256"/>
                      </a:lnTo>
                      <a:lnTo>
                        <a:pt x="344" y="2254"/>
                      </a:lnTo>
                      <a:lnTo>
                        <a:pt x="344" y="2252"/>
                      </a:lnTo>
                      <a:lnTo>
                        <a:pt x="342" y="2250"/>
                      </a:lnTo>
                      <a:lnTo>
                        <a:pt x="342" y="2248"/>
                      </a:lnTo>
                      <a:lnTo>
                        <a:pt x="342" y="2246"/>
                      </a:lnTo>
                      <a:lnTo>
                        <a:pt x="315" y="2252"/>
                      </a:lnTo>
                      <a:lnTo>
                        <a:pt x="259" y="2262"/>
                      </a:lnTo>
                      <a:lnTo>
                        <a:pt x="201" y="2269"/>
                      </a:lnTo>
                      <a:lnTo>
                        <a:pt x="144" y="2273"/>
                      </a:lnTo>
                      <a:lnTo>
                        <a:pt x="84" y="2275"/>
                      </a:lnTo>
                      <a:lnTo>
                        <a:pt x="27" y="2273"/>
                      </a:lnTo>
                      <a:lnTo>
                        <a:pt x="0" y="2271"/>
                      </a:lnTo>
                      <a:lnTo>
                        <a:pt x="0" y="2273"/>
                      </a:lnTo>
                      <a:lnTo>
                        <a:pt x="0" y="2275"/>
                      </a:lnTo>
                      <a:lnTo>
                        <a:pt x="2" y="2275"/>
                      </a:lnTo>
                      <a:lnTo>
                        <a:pt x="2" y="2277"/>
                      </a:lnTo>
                      <a:lnTo>
                        <a:pt x="2" y="2279"/>
                      </a:lnTo>
                      <a:lnTo>
                        <a:pt x="4" y="2281"/>
                      </a:lnTo>
                      <a:lnTo>
                        <a:pt x="4" y="2283"/>
                      </a:lnTo>
                      <a:close/>
                    </a:path>
                  </a:pathLst>
                </a:custGeom>
                <a:solidFill>
                  <a:srgbClr val="20A5FF"/>
                </a:solidFill>
                <a:ln w="9525">
                  <a:noFill/>
                  <a:round/>
                </a:ln>
              </p:spPr>
              <p:txBody>
                <a:bodyPr/>
                <a:lstStyle/>
                <a:p>
                  <a:endParaRPr lang="en-US"/>
                </a:p>
              </p:txBody>
            </p:sp>
            <p:sp>
              <p:nvSpPr>
                <p:cNvPr id="21863" name="Freeform 42"/>
                <p:cNvSpPr>
                  <a:spLocks noEditPoints="1"/>
                </p:cNvSpPr>
                <p:nvPr/>
              </p:nvSpPr>
              <p:spPr bwMode="auto">
                <a:xfrm>
                  <a:off x="1872" y="829"/>
                  <a:ext cx="378" cy="2278"/>
                </a:xfrm>
                <a:custGeom>
                  <a:avLst/>
                  <a:gdLst>
                    <a:gd name="T0" fmla="*/ 378 w 378"/>
                    <a:gd name="T1" fmla="*/ 25 h 2278"/>
                    <a:gd name="T2" fmla="*/ 372 w 378"/>
                    <a:gd name="T3" fmla="*/ 24 h 2278"/>
                    <a:gd name="T4" fmla="*/ 319 w 378"/>
                    <a:gd name="T5" fmla="*/ 12 h 2278"/>
                    <a:gd name="T6" fmla="*/ 261 w 378"/>
                    <a:gd name="T7" fmla="*/ 0 h 2278"/>
                    <a:gd name="T8" fmla="*/ 259 w 378"/>
                    <a:gd name="T9" fmla="*/ 0 h 2278"/>
                    <a:gd name="T10" fmla="*/ 257 w 378"/>
                    <a:gd name="T11" fmla="*/ 2 h 2278"/>
                    <a:gd name="T12" fmla="*/ 257 w 378"/>
                    <a:gd name="T13" fmla="*/ 4 h 2278"/>
                    <a:gd name="T14" fmla="*/ 255 w 378"/>
                    <a:gd name="T15" fmla="*/ 4 h 2278"/>
                    <a:gd name="T16" fmla="*/ 255 w 378"/>
                    <a:gd name="T17" fmla="*/ 6 h 2278"/>
                    <a:gd name="T18" fmla="*/ 253 w 378"/>
                    <a:gd name="T19" fmla="*/ 6 h 2278"/>
                    <a:gd name="T20" fmla="*/ 253 w 378"/>
                    <a:gd name="T21" fmla="*/ 8 h 2278"/>
                    <a:gd name="T22" fmla="*/ 251 w 378"/>
                    <a:gd name="T23" fmla="*/ 10 h 2278"/>
                    <a:gd name="T24" fmla="*/ 251 w 378"/>
                    <a:gd name="T25" fmla="*/ 10 h 2278"/>
                    <a:gd name="T26" fmla="*/ 259 w 378"/>
                    <a:gd name="T27" fmla="*/ 12 h 2278"/>
                    <a:gd name="T28" fmla="*/ 315 w 378"/>
                    <a:gd name="T29" fmla="*/ 22 h 2278"/>
                    <a:gd name="T30" fmla="*/ 370 w 378"/>
                    <a:gd name="T31" fmla="*/ 35 h 2278"/>
                    <a:gd name="T32" fmla="*/ 376 w 378"/>
                    <a:gd name="T33" fmla="*/ 37 h 2278"/>
                    <a:gd name="T34" fmla="*/ 378 w 378"/>
                    <a:gd name="T35" fmla="*/ 35 h 2278"/>
                    <a:gd name="T36" fmla="*/ 378 w 378"/>
                    <a:gd name="T37" fmla="*/ 33 h 2278"/>
                    <a:gd name="T38" fmla="*/ 378 w 378"/>
                    <a:gd name="T39" fmla="*/ 33 h 2278"/>
                    <a:gd name="T40" fmla="*/ 378 w 378"/>
                    <a:gd name="T41" fmla="*/ 31 h 2278"/>
                    <a:gd name="T42" fmla="*/ 378 w 378"/>
                    <a:gd name="T43" fmla="*/ 29 h 2278"/>
                    <a:gd name="T44" fmla="*/ 378 w 378"/>
                    <a:gd name="T45" fmla="*/ 29 h 2278"/>
                    <a:gd name="T46" fmla="*/ 378 w 378"/>
                    <a:gd name="T47" fmla="*/ 27 h 2278"/>
                    <a:gd name="T48" fmla="*/ 378 w 378"/>
                    <a:gd name="T49" fmla="*/ 25 h 2278"/>
                    <a:gd name="T50" fmla="*/ 4 w 378"/>
                    <a:gd name="T51" fmla="*/ 2274 h 2278"/>
                    <a:gd name="T52" fmla="*/ 29 w 378"/>
                    <a:gd name="T53" fmla="*/ 2276 h 2278"/>
                    <a:gd name="T54" fmla="*/ 86 w 378"/>
                    <a:gd name="T55" fmla="*/ 2278 h 2278"/>
                    <a:gd name="T56" fmla="*/ 146 w 378"/>
                    <a:gd name="T57" fmla="*/ 2276 h 2278"/>
                    <a:gd name="T58" fmla="*/ 203 w 378"/>
                    <a:gd name="T59" fmla="*/ 2272 h 2278"/>
                    <a:gd name="T60" fmla="*/ 261 w 378"/>
                    <a:gd name="T61" fmla="*/ 2265 h 2278"/>
                    <a:gd name="T62" fmla="*/ 319 w 378"/>
                    <a:gd name="T63" fmla="*/ 2255 h 2278"/>
                    <a:gd name="T64" fmla="*/ 344 w 378"/>
                    <a:gd name="T65" fmla="*/ 2247 h 2278"/>
                    <a:gd name="T66" fmla="*/ 344 w 378"/>
                    <a:gd name="T67" fmla="*/ 2247 h 2278"/>
                    <a:gd name="T68" fmla="*/ 344 w 378"/>
                    <a:gd name="T69" fmla="*/ 2245 h 2278"/>
                    <a:gd name="T70" fmla="*/ 344 w 378"/>
                    <a:gd name="T71" fmla="*/ 2243 h 2278"/>
                    <a:gd name="T72" fmla="*/ 344 w 378"/>
                    <a:gd name="T73" fmla="*/ 2243 h 2278"/>
                    <a:gd name="T74" fmla="*/ 344 w 378"/>
                    <a:gd name="T75" fmla="*/ 2242 h 2278"/>
                    <a:gd name="T76" fmla="*/ 344 w 378"/>
                    <a:gd name="T77" fmla="*/ 2240 h 2278"/>
                    <a:gd name="T78" fmla="*/ 344 w 378"/>
                    <a:gd name="T79" fmla="*/ 2240 h 2278"/>
                    <a:gd name="T80" fmla="*/ 344 w 378"/>
                    <a:gd name="T81" fmla="*/ 2238 h 2278"/>
                    <a:gd name="T82" fmla="*/ 315 w 378"/>
                    <a:gd name="T83" fmla="*/ 2243 h 2278"/>
                    <a:gd name="T84" fmla="*/ 259 w 378"/>
                    <a:gd name="T85" fmla="*/ 2255 h 2278"/>
                    <a:gd name="T86" fmla="*/ 203 w 378"/>
                    <a:gd name="T87" fmla="*/ 2261 h 2278"/>
                    <a:gd name="T88" fmla="*/ 146 w 378"/>
                    <a:gd name="T89" fmla="*/ 2266 h 2278"/>
                    <a:gd name="T90" fmla="*/ 86 w 378"/>
                    <a:gd name="T91" fmla="*/ 2266 h 2278"/>
                    <a:gd name="T92" fmla="*/ 29 w 378"/>
                    <a:gd name="T93" fmla="*/ 2266 h 2278"/>
                    <a:gd name="T94" fmla="*/ 0 w 378"/>
                    <a:gd name="T95" fmla="*/ 2263 h 2278"/>
                    <a:gd name="T96" fmla="*/ 0 w 378"/>
                    <a:gd name="T97" fmla="*/ 2265 h 2278"/>
                    <a:gd name="T98" fmla="*/ 0 w 378"/>
                    <a:gd name="T99" fmla="*/ 2266 h 2278"/>
                    <a:gd name="T100" fmla="*/ 2 w 378"/>
                    <a:gd name="T101" fmla="*/ 2266 h 2278"/>
                    <a:gd name="T102" fmla="*/ 2 w 378"/>
                    <a:gd name="T103" fmla="*/ 2268 h 2278"/>
                    <a:gd name="T104" fmla="*/ 2 w 378"/>
                    <a:gd name="T105" fmla="*/ 2270 h 2278"/>
                    <a:gd name="T106" fmla="*/ 2 w 378"/>
                    <a:gd name="T107" fmla="*/ 2272 h 2278"/>
                    <a:gd name="T108" fmla="*/ 4 w 378"/>
                    <a:gd name="T109" fmla="*/ 2272 h 2278"/>
                    <a:gd name="T110" fmla="*/ 4 w 378"/>
                    <a:gd name="T111" fmla="*/ 2274 h 227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78"/>
                    <a:gd name="T169" fmla="*/ 0 h 2278"/>
                    <a:gd name="T170" fmla="*/ 378 w 378"/>
                    <a:gd name="T171" fmla="*/ 2278 h 227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78" h="2278">
                      <a:moveTo>
                        <a:pt x="378" y="25"/>
                      </a:moveTo>
                      <a:lnTo>
                        <a:pt x="372" y="24"/>
                      </a:lnTo>
                      <a:lnTo>
                        <a:pt x="319" y="12"/>
                      </a:lnTo>
                      <a:lnTo>
                        <a:pt x="261" y="0"/>
                      </a:lnTo>
                      <a:lnTo>
                        <a:pt x="259" y="0"/>
                      </a:lnTo>
                      <a:lnTo>
                        <a:pt x="257" y="2"/>
                      </a:lnTo>
                      <a:lnTo>
                        <a:pt x="257" y="4"/>
                      </a:lnTo>
                      <a:lnTo>
                        <a:pt x="255" y="4"/>
                      </a:lnTo>
                      <a:lnTo>
                        <a:pt x="255" y="6"/>
                      </a:lnTo>
                      <a:lnTo>
                        <a:pt x="253" y="6"/>
                      </a:lnTo>
                      <a:lnTo>
                        <a:pt x="253" y="8"/>
                      </a:lnTo>
                      <a:lnTo>
                        <a:pt x="251" y="10"/>
                      </a:lnTo>
                      <a:lnTo>
                        <a:pt x="259" y="12"/>
                      </a:lnTo>
                      <a:lnTo>
                        <a:pt x="315" y="22"/>
                      </a:lnTo>
                      <a:lnTo>
                        <a:pt x="370" y="35"/>
                      </a:lnTo>
                      <a:lnTo>
                        <a:pt x="376" y="37"/>
                      </a:lnTo>
                      <a:lnTo>
                        <a:pt x="378" y="35"/>
                      </a:lnTo>
                      <a:lnTo>
                        <a:pt x="378" y="33"/>
                      </a:lnTo>
                      <a:lnTo>
                        <a:pt x="378" y="31"/>
                      </a:lnTo>
                      <a:lnTo>
                        <a:pt x="378" y="29"/>
                      </a:lnTo>
                      <a:lnTo>
                        <a:pt x="378" y="27"/>
                      </a:lnTo>
                      <a:lnTo>
                        <a:pt x="378" y="25"/>
                      </a:lnTo>
                      <a:close/>
                      <a:moveTo>
                        <a:pt x="4" y="2274"/>
                      </a:moveTo>
                      <a:lnTo>
                        <a:pt x="29" y="2276"/>
                      </a:lnTo>
                      <a:lnTo>
                        <a:pt x="86" y="2278"/>
                      </a:lnTo>
                      <a:lnTo>
                        <a:pt x="146" y="2276"/>
                      </a:lnTo>
                      <a:lnTo>
                        <a:pt x="203" y="2272"/>
                      </a:lnTo>
                      <a:lnTo>
                        <a:pt x="261" y="2265"/>
                      </a:lnTo>
                      <a:lnTo>
                        <a:pt x="319" y="2255"/>
                      </a:lnTo>
                      <a:lnTo>
                        <a:pt x="344" y="2247"/>
                      </a:lnTo>
                      <a:lnTo>
                        <a:pt x="344" y="2245"/>
                      </a:lnTo>
                      <a:lnTo>
                        <a:pt x="344" y="2243"/>
                      </a:lnTo>
                      <a:lnTo>
                        <a:pt x="344" y="2242"/>
                      </a:lnTo>
                      <a:lnTo>
                        <a:pt x="344" y="2240"/>
                      </a:lnTo>
                      <a:lnTo>
                        <a:pt x="344" y="2238"/>
                      </a:lnTo>
                      <a:lnTo>
                        <a:pt x="315" y="2243"/>
                      </a:lnTo>
                      <a:lnTo>
                        <a:pt x="259" y="2255"/>
                      </a:lnTo>
                      <a:lnTo>
                        <a:pt x="203" y="2261"/>
                      </a:lnTo>
                      <a:lnTo>
                        <a:pt x="146" y="2266"/>
                      </a:lnTo>
                      <a:lnTo>
                        <a:pt x="86" y="2266"/>
                      </a:lnTo>
                      <a:lnTo>
                        <a:pt x="29" y="2266"/>
                      </a:lnTo>
                      <a:lnTo>
                        <a:pt x="0" y="2263"/>
                      </a:lnTo>
                      <a:lnTo>
                        <a:pt x="0" y="2265"/>
                      </a:lnTo>
                      <a:lnTo>
                        <a:pt x="0" y="2266"/>
                      </a:lnTo>
                      <a:lnTo>
                        <a:pt x="2" y="2266"/>
                      </a:lnTo>
                      <a:lnTo>
                        <a:pt x="2" y="2268"/>
                      </a:lnTo>
                      <a:lnTo>
                        <a:pt x="2" y="2270"/>
                      </a:lnTo>
                      <a:lnTo>
                        <a:pt x="2" y="2272"/>
                      </a:lnTo>
                      <a:lnTo>
                        <a:pt x="4" y="2272"/>
                      </a:lnTo>
                      <a:lnTo>
                        <a:pt x="4" y="2274"/>
                      </a:lnTo>
                      <a:close/>
                    </a:path>
                  </a:pathLst>
                </a:custGeom>
                <a:solidFill>
                  <a:srgbClr val="21A6FF"/>
                </a:solidFill>
                <a:ln w="9525">
                  <a:noFill/>
                  <a:round/>
                </a:ln>
              </p:spPr>
              <p:txBody>
                <a:bodyPr/>
                <a:lstStyle/>
                <a:p>
                  <a:endParaRPr lang="en-US"/>
                </a:p>
              </p:txBody>
            </p:sp>
            <p:sp>
              <p:nvSpPr>
                <p:cNvPr id="21864" name="Freeform 43"/>
                <p:cNvSpPr>
                  <a:spLocks noEditPoints="1"/>
                </p:cNvSpPr>
                <p:nvPr/>
              </p:nvSpPr>
              <p:spPr bwMode="auto">
                <a:xfrm>
                  <a:off x="1870" y="835"/>
                  <a:ext cx="380" cy="2266"/>
                </a:xfrm>
                <a:custGeom>
                  <a:avLst/>
                  <a:gdLst>
                    <a:gd name="T0" fmla="*/ 380 w 380"/>
                    <a:gd name="T1" fmla="*/ 25 h 2266"/>
                    <a:gd name="T2" fmla="*/ 374 w 380"/>
                    <a:gd name="T3" fmla="*/ 23 h 2266"/>
                    <a:gd name="T4" fmla="*/ 319 w 380"/>
                    <a:gd name="T5" fmla="*/ 10 h 2266"/>
                    <a:gd name="T6" fmla="*/ 263 w 380"/>
                    <a:gd name="T7" fmla="*/ 0 h 2266"/>
                    <a:gd name="T8" fmla="*/ 257 w 380"/>
                    <a:gd name="T9" fmla="*/ 0 h 2266"/>
                    <a:gd name="T10" fmla="*/ 255 w 380"/>
                    <a:gd name="T11" fmla="*/ 0 h 2266"/>
                    <a:gd name="T12" fmla="*/ 255 w 380"/>
                    <a:gd name="T13" fmla="*/ 2 h 2266"/>
                    <a:gd name="T14" fmla="*/ 253 w 380"/>
                    <a:gd name="T15" fmla="*/ 4 h 2266"/>
                    <a:gd name="T16" fmla="*/ 253 w 380"/>
                    <a:gd name="T17" fmla="*/ 4 h 2266"/>
                    <a:gd name="T18" fmla="*/ 252 w 380"/>
                    <a:gd name="T19" fmla="*/ 6 h 2266"/>
                    <a:gd name="T20" fmla="*/ 252 w 380"/>
                    <a:gd name="T21" fmla="*/ 6 h 2266"/>
                    <a:gd name="T22" fmla="*/ 250 w 380"/>
                    <a:gd name="T23" fmla="*/ 8 h 2266"/>
                    <a:gd name="T24" fmla="*/ 250 w 380"/>
                    <a:gd name="T25" fmla="*/ 10 h 2266"/>
                    <a:gd name="T26" fmla="*/ 261 w 380"/>
                    <a:gd name="T27" fmla="*/ 10 h 2266"/>
                    <a:gd name="T28" fmla="*/ 317 w 380"/>
                    <a:gd name="T29" fmla="*/ 21 h 2266"/>
                    <a:gd name="T30" fmla="*/ 371 w 380"/>
                    <a:gd name="T31" fmla="*/ 33 h 2266"/>
                    <a:gd name="T32" fmla="*/ 378 w 380"/>
                    <a:gd name="T33" fmla="*/ 35 h 2266"/>
                    <a:gd name="T34" fmla="*/ 378 w 380"/>
                    <a:gd name="T35" fmla="*/ 35 h 2266"/>
                    <a:gd name="T36" fmla="*/ 378 w 380"/>
                    <a:gd name="T37" fmla="*/ 33 h 2266"/>
                    <a:gd name="T38" fmla="*/ 378 w 380"/>
                    <a:gd name="T39" fmla="*/ 31 h 2266"/>
                    <a:gd name="T40" fmla="*/ 378 w 380"/>
                    <a:gd name="T41" fmla="*/ 31 h 2266"/>
                    <a:gd name="T42" fmla="*/ 380 w 380"/>
                    <a:gd name="T43" fmla="*/ 29 h 2266"/>
                    <a:gd name="T44" fmla="*/ 380 w 380"/>
                    <a:gd name="T45" fmla="*/ 27 h 2266"/>
                    <a:gd name="T46" fmla="*/ 380 w 380"/>
                    <a:gd name="T47" fmla="*/ 27 h 2266"/>
                    <a:gd name="T48" fmla="*/ 380 w 380"/>
                    <a:gd name="T49" fmla="*/ 25 h 2266"/>
                    <a:gd name="T50" fmla="*/ 4 w 380"/>
                    <a:gd name="T51" fmla="*/ 2262 h 2266"/>
                    <a:gd name="T52" fmla="*/ 31 w 380"/>
                    <a:gd name="T53" fmla="*/ 2264 h 2266"/>
                    <a:gd name="T54" fmla="*/ 88 w 380"/>
                    <a:gd name="T55" fmla="*/ 2266 h 2266"/>
                    <a:gd name="T56" fmla="*/ 148 w 380"/>
                    <a:gd name="T57" fmla="*/ 2264 h 2266"/>
                    <a:gd name="T58" fmla="*/ 205 w 380"/>
                    <a:gd name="T59" fmla="*/ 2260 h 2266"/>
                    <a:gd name="T60" fmla="*/ 263 w 380"/>
                    <a:gd name="T61" fmla="*/ 2253 h 2266"/>
                    <a:gd name="T62" fmla="*/ 319 w 380"/>
                    <a:gd name="T63" fmla="*/ 2243 h 2266"/>
                    <a:gd name="T64" fmla="*/ 346 w 380"/>
                    <a:gd name="T65" fmla="*/ 2237 h 2266"/>
                    <a:gd name="T66" fmla="*/ 346 w 380"/>
                    <a:gd name="T67" fmla="*/ 2236 h 2266"/>
                    <a:gd name="T68" fmla="*/ 346 w 380"/>
                    <a:gd name="T69" fmla="*/ 2234 h 2266"/>
                    <a:gd name="T70" fmla="*/ 346 w 380"/>
                    <a:gd name="T71" fmla="*/ 2234 h 2266"/>
                    <a:gd name="T72" fmla="*/ 346 w 380"/>
                    <a:gd name="T73" fmla="*/ 2232 h 2266"/>
                    <a:gd name="T74" fmla="*/ 346 w 380"/>
                    <a:gd name="T75" fmla="*/ 2230 h 2266"/>
                    <a:gd name="T76" fmla="*/ 344 w 380"/>
                    <a:gd name="T77" fmla="*/ 2230 h 2266"/>
                    <a:gd name="T78" fmla="*/ 344 w 380"/>
                    <a:gd name="T79" fmla="*/ 2228 h 2266"/>
                    <a:gd name="T80" fmla="*/ 344 w 380"/>
                    <a:gd name="T81" fmla="*/ 2226 h 2266"/>
                    <a:gd name="T82" fmla="*/ 317 w 380"/>
                    <a:gd name="T83" fmla="*/ 2234 h 2266"/>
                    <a:gd name="T84" fmla="*/ 261 w 380"/>
                    <a:gd name="T85" fmla="*/ 2243 h 2266"/>
                    <a:gd name="T86" fmla="*/ 204 w 380"/>
                    <a:gd name="T87" fmla="*/ 2251 h 2266"/>
                    <a:gd name="T88" fmla="*/ 148 w 380"/>
                    <a:gd name="T89" fmla="*/ 2255 h 2266"/>
                    <a:gd name="T90" fmla="*/ 88 w 380"/>
                    <a:gd name="T91" fmla="*/ 2257 h 2266"/>
                    <a:gd name="T92" fmla="*/ 31 w 380"/>
                    <a:gd name="T93" fmla="*/ 2255 h 2266"/>
                    <a:gd name="T94" fmla="*/ 0 w 380"/>
                    <a:gd name="T95" fmla="*/ 2253 h 2266"/>
                    <a:gd name="T96" fmla="*/ 0 w 380"/>
                    <a:gd name="T97" fmla="*/ 2253 h 2266"/>
                    <a:gd name="T98" fmla="*/ 2 w 380"/>
                    <a:gd name="T99" fmla="*/ 2255 h 2266"/>
                    <a:gd name="T100" fmla="*/ 2 w 380"/>
                    <a:gd name="T101" fmla="*/ 2257 h 2266"/>
                    <a:gd name="T102" fmla="*/ 2 w 380"/>
                    <a:gd name="T103" fmla="*/ 2257 h 2266"/>
                    <a:gd name="T104" fmla="*/ 2 w 380"/>
                    <a:gd name="T105" fmla="*/ 2259 h 2266"/>
                    <a:gd name="T106" fmla="*/ 2 w 380"/>
                    <a:gd name="T107" fmla="*/ 2260 h 2266"/>
                    <a:gd name="T108" fmla="*/ 4 w 380"/>
                    <a:gd name="T109" fmla="*/ 2260 h 2266"/>
                    <a:gd name="T110" fmla="*/ 4 w 380"/>
                    <a:gd name="T111" fmla="*/ 2262 h 226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0"/>
                    <a:gd name="T169" fmla="*/ 0 h 2266"/>
                    <a:gd name="T170" fmla="*/ 380 w 380"/>
                    <a:gd name="T171" fmla="*/ 2266 h 226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0" h="2266">
                      <a:moveTo>
                        <a:pt x="380" y="25"/>
                      </a:moveTo>
                      <a:lnTo>
                        <a:pt x="374" y="23"/>
                      </a:lnTo>
                      <a:lnTo>
                        <a:pt x="319" y="10"/>
                      </a:lnTo>
                      <a:lnTo>
                        <a:pt x="263" y="0"/>
                      </a:lnTo>
                      <a:lnTo>
                        <a:pt x="257" y="0"/>
                      </a:lnTo>
                      <a:lnTo>
                        <a:pt x="255" y="0"/>
                      </a:lnTo>
                      <a:lnTo>
                        <a:pt x="255" y="2"/>
                      </a:lnTo>
                      <a:lnTo>
                        <a:pt x="253" y="4"/>
                      </a:lnTo>
                      <a:lnTo>
                        <a:pt x="252" y="6"/>
                      </a:lnTo>
                      <a:lnTo>
                        <a:pt x="250" y="8"/>
                      </a:lnTo>
                      <a:lnTo>
                        <a:pt x="250" y="10"/>
                      </a:lnTo>
                      <a:lnTo>
                        <a:pt x="261" y="10"/>
                      </a:lnTo>
                      <a:lnTo>
                        <a:pt x="317" y="21"/>
                      </a:lnTo>
                      <a:lnTo>
                        <a:pt x="371" y="33"/>
                      </a:lnTo>
                      <a:lnTo>
                        <a:pt x="378" y="35"/>
                      </a:lnTo>
                      <a:lnTo>
                        <a:pt x="378" y="33"/>
                      </a:lnTo>
                      <a:lnTo>
                        <a:pt x="378" y="31"/>
                      </a:lnTo>
                      <a:lnTo>
                        <a:pt x="380" y="29"/>
                      </a:lnTo>
                      <a:lnTo>
                        <a:pt x="380" y="27"/>
                      </a:lnTo>
                      <a:lnTo>
                        <a:pt x="380" y="25"/>
                      </a:lnTo>
                      <a:close/>
                      <a:moveTo>
                        <a:pt x="4" y="2262"/>
                      </a:moveTo>
                      <a:lnTo>
                        <a:pt x="31" y="2264"/>
                      </a:lnTo>
                      <a:lnTo>
                        <a:pt x="88" y="2266"/>
                      </a:lnTo>
                      <a:lnTo>
                        <a:pt x="148" y="2264"/>
                      </a:lnTo>
                      <a:lnTo>
                        <a:pt x="205" y="2260"/>
                      </a:lnTo>
                      <a:lnTo>
                        <a:pt x="263" y="2253"/>
                      </a:lnTo>
                      <a:lnTo>
                        <a:pt x="319" y="2243"/>
                      </a:lnTo>
                      <a:lnTo>
                        <a:pt x="346" y="2237"/>
                      </a:lnTo>
                      <a:lnTo>
                        <a:pt x="346" y="2236"/>
                      </a:lnTo>
                      <a:lnTo>
                        <a:pt x="346" y="2234"/>
                      </a:lnTo>
                      <a:lnTo>
                        <a:pt x="346" y="2232"/>
                      </a:lnTo>
                      <a:lnTo>
                        <a:pt x="346" y="2230"/>
                      </a:lnTo>
                      <a:lnTo>
                        <a:pt x="344" y="2230"/>
                      </a:lnTo>
                      <a:lnTo>
                        <a:pt x="344" y="2228"/>
                      </a:lnTo>
                      <a:lnTo>
                        <a:pt x="344" y="2226"/>
                      </a:lnTo>
                      <a:lnTo>
                        <a:pt x="317" y="2234"/>
                      </a:lnTo>
                      <a:lnTo>
                        <a:pt x="261" y="2243"/>
                      </a:lnTo>
                      <a:lnTo>
                        <a:pt x="204" y="2251"/>
                      </a:lnTo>
                      <a:lnTo>
                        <a:pt x="148" y="2255"/>
                      </a:lnTo>
                      <a:lnTo>
                        <a:pt x="88" y="2257"/>
                      </a:lnTo>
                      <a:lnTo>
                        <a:pt x="31" y="2255"/>
                      </a:lnTo>
                      <a:lnTo>
                        <a:pt x="0" y="2253"/>
                      </a:lnTo>
                      <a:lnTo>
                        <a:pt x="2" y="2255"/>
                      </a:lnTo>
                      <a:lnTo>
                        <a:pt x="2" y="2257"/>
                      </a:lnTo>
                      <a:lnTo>
                        <a:pt x="2" y="2259"/>
                      </a:lnTo>
                      <a:lnTo>
                        <a:pt x="2" y="2260"/>
                      </a:lnTo>
                      <a:lnTo>
                        <a:pt x="4" y="2260"/>
                      </a:lnTo>
                      <a:lnTo>
                        <a:pt x="4" y="2262"/>
                      </a:lnTo>
                      <a:close/>
                    </a:path>
                  </a:pathLst>
                </a:custGeom>
                <a:solidFill>
                  <a:srgbClr val="22A6FF"/>
                </a:solidFill>
                <a:ln w="9525">
                  <a:noFill/>
                  <a:round/>
                </a:ln>
              </p:spPr>
              <p:txBody>
                <a:bodyPr/>
                <a:lstStyle/>
                <a:p>
                  <a:endParaRPr lang="en-US"/>
                </a:p>
              </p:txBody>
            </p:sp>
            <p:sp>
              <p:nvSpPr>
                <p:cNvPr id="21865" name="Freeform 44"/>
                <p:cNvSpPr>
                  <a:spLocks noEditPoints="1"/>
                </p:cNvSpPr>
                <p:nvPr/>
              </p:nvSpPr>
              <p:spPr bwMode="auto">
                <a:xfrm>
                  <a:off x="1868" y="839"/>
                  <a:ext cx="380" cy="2256"/>
                </a:xfrm>
                <a:custGeom>
                  <a:avLst/>
                  <a:gdLst>
                    <a:gd name="T0" fmla="*/ 380 w 380"/>
                    <a:gd name="T1" fmla="*/ 27 h 2256"/>
                    <a:gd name="T2" fmla="*/ 374 w 380"/>
                    <a:gd name="T3" fmla="*/ 25 h 2256"/>
                    <a:gd name="T4" fmla="*/ 319 w 380"/>
                    <a:gd name="T5" fmla="*/ 12 h 2256"/>
                    <a:gd name="T6" fmla="*/ 263 w 380"/>
                    <a:gd name="T7" fmla="*/ 2 h 2256"/>
                    <a:gd name="T8" fmla="*/ 255 w 380"/>
                    <a:gd name="T9" fmla="*/ 0 h 2256"/>
                    <a:gd name="T10" fmla="*/ 254 w 380"/>
                    <a:gd name="T11" fmla="*/ 2 h 2256"/>
                    <a:gd name="T12" fmla="*/ 254 w 380"/>
                    <a:gd name="T13" fmla="*/ 2 h 2256"/>
                    <a:gd name="T14" fmla="*/ 252 w 380"/>
                    <a:gd name="T15" fmla="*/ 4 h 2256"/>
                    <a:gd name="T16" fmla="*/ 252 w 380"/>
                    <a:gd name="T17" fmla="*/ 6 h 2256"/>
                    <a:gd name="T18" fmla="*/ 250 w 380"/>
                    <a:gd name="T19" fmla="*/ 6 h 2256"/>
                    <a:gd name="T20" fmla="*/ 250 w 380"/>
                    <a:gd name="T21" fmla="*/ 8 h 2256"/>
                    <a:gd name="T22" fmla="*/ 248 w 380"/>
                    <a:gd name="T23" fmla="*/ 8 h 2256"/>
                    <a:gd name="T24" fmla="*/ 248 w 380"/>
                    <a:gd name="T25" fmla="*/ 10 h 2256"/>
                    <a:gd name="T26" fmla="*/ 263 w 380"/>
                    <a:gd name="T27" fmla="*/ 12 h 2256"/>
                    <a:gd name="T28" fmla="*/ 317 w 380"/>
                    <a:gd name="T29" fmla="*/ 21 h 2256"/>
                    <a:gd name="T30" fmla="*/ 373 w 380"/>
                    <a:gd name="T31" fmla="*/ 35 h 2256"/>
                    <a:gd name="T32" fmla="*/ 378 w 380"/>
                    <a:gd name="T33" fmla="*/ 37 h 2256"/>
                    <a:gd name="T34" fmla="*/ 380 w 380"/>
                    <a:gd name="T35" fmla="*/ 35 h 2256"/>
                    <a:gd name="T36" fmla="*/ 380 w 380"/>
                    <a:gd name="T37" fmla="*/ 35 h 2256"/>
                    <a:gd name="T38" fmla="*/ 380 w 380"/>
                    <a:gd name="T39" fmla="*/ 33 h 2256"/>
                    <a:gd name="T40" fmla="*/ 380 w 380"/>
                    <a:gd name="T41" fmla="*/ 31 h 2256"/>
                    <a:gd name="T42" fmla="*/ 380 w 380"/>
                    <a:gd name="T43" fmla="*/ 31 h 2256"/>
                    <a:gd name="T44" fmla="*/ 380 w 380"/>
                    <a:gd name="T45" fmla="*/ 29 h 2256"/>
                    <a:gd name="T46" fmla="*/ 380 w 380"/>
                    <a:gd name="T47" fmla="*/ 27 h 2256"/>
                    <a:gd name="T48" fmla="*/ 380 w 380"/>
                    <a:gd name="T49" fmla="*/ 27 h 2256"/>
                    <a:gd name="T50" fmla="*/ 4 w 380"/>
                    <a:gd name="T51" fmla="*/ 2253 h 2256"/>
                    <a:gd name="T52" fmla="*/ 33 w 380"/>
                    <a:gd name="T53" fmla="*/ 2256 h 2256"/>
                    <a:gd name="T54" fmla="*/ 90 w 380"/>
                    <a:gd name="T55" fmla="*/ 2256 h 2256"/>
                    <a:gd name="T56" fmla="*/ 150 w 380"/>
                    <a:gd name="T57" fmla="*/ 2256 h 2256"/>
                    <a:gd name="T58" fmla="*/ 207 w 380"/>
                    <a:gd name="T59" fmla="*/ 2251 h 2256"/>
                    <a:gd name="T60" fmla="*/ 263 w 380"/>
                    <a:gd name="T61" fmla="*/ 2245 h 2256"/>
                    <a:gd name="T62" fmla="*/ 319 w 380"/>
                    <a:gd name="T63" fmla="*/ 2233 h 2256"/>
                    <a:gd name="T64" fmla="*/ 348 w 380"/>
                    <a:gd name="T65" fmla="*/ 2228 h 2256"/>
                    <a:gd name="T66" fmla="*/ 348 w 380"/>
                    <a:gd name="T67" fmla="*/ 2226 h 2256"/>
                    <a:gd name="T68" fmla="*/ 346 w 380"/>
                    <a:gd name="T69" fmla="*/ 2226 h 2256"/>
                    <a:gd name="T70" fmla="*/ 346 w 380"/>
                    <a:gd name="T71" fmla="*/ 2224 h 2256"/>
                    <a:gd name="T72" fmla="*/ 346 w 380"/>
                    <a:gd name="T73" fmla="*/ 2222 h 2256"/>
                    <a:gd name="T74" fmla="*/ 346 w 380"/>
                    <a:gd name="T75" fmla="*/ 2222 h 2256"/>
                    <a:gd name="T76" fmla="*/ 346 w 380"/>
                    <a:gd name="T77" fmla="*/ 2220 h 2256"/>
                    <a:gd name="T78" fmla="*/ 346 w 380"/>
                    <a:gd name="T79" fmla="*/ 2218 h 2256"/>
                    <a:gd name="T80" fmla="*/ 346 w 380"/>
                    <a:gd name="T81" fmla="*/ 2218 h 2256"/>
                    <a:gd name="T82" fmla="*/ 317 w 380"/>
                    <a:gd name="T83" fmla="*/ 2224 h 2256"/>
                    <a:gd name="T84" fmla="*/ 263 w 380"/>
                    <a:gd name="T85" fmla="*/ 2233 h 2256"/>
                    <a:gd name="T86" fmla="*/ 206 w 380"/>
                    <a:gd name="T87" fmla="*/ 2241 h 2256"/>
                    <a:gd name="T88" fmla="*/ 148 w 380"/>
                    <a:gd name="T89" fmla="*/ 2245 h 2256"/>
                    <a:gd name="T90" fmla="*/ 90 w 380"/>
                    <a:gd name="T91" fmla="*/ 2247 h 2256"/>
                    <a:gd name="T92" fmla="*/ 33 w 380"/>
                    <a:gd name="T93" fmla="*/ 2245 h 2256"/>
                    <a:gd name="T94" fmla="*/ 0 w 380"/>
                    <a:gd name="T95" fmla="*/ 2243 h 2256"/>
                    <a:gd name="T96" fmla="*/ 0 w 380"/>
                    <a:gd name="T97" fmla="*/ 2245 h 2256"/>
                    <a:gd name="T98" fmla="*/ 2 w 380"/>
                    <a:gd name="T99" fmla="*/ 2245 h 2256"/>
                    <a:gd name="T100" fmla="*/ 2 w 380"/>
                    <a:gd name="T101" fmla="*/ 2247 h 2256"/>
                    <a:gd name="T102" fmla="*/ 2 w 380"/>
                    <a:gd name="T103" fmla="*/ 2249 h 2256"/>
                    <a:gd name="T104" fmla="*/ 2 w 380"/>
                    <a:gd name="T105" fmla="*/ 2249 h 2256"/>
                    <a:gd name="T106" fmla="*/ 4 w 380"/>
                    <a:gd name="T107" fmla="*/ 2251 h 2256"/>
                    <a:gd name="T108" fmla="*/ 4 w 380"/>
                    <a:gd name="T109" fmla="*/ 2253 h 2256"/>
                    <a:gd name="T110" fmla="*/ 4 w 380"/>
                    <a:gd name="T111" fmla="*/ 2253 h 225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0"/>
                    <a:gd name="T169" fmla="*/ 0 h 2256"/>
                    <a:gd name="T170" fmla="*/ 380 w 380"/>
                    <a:gd name="T171" fmla="*/ 2256 h 225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0" h="2256">
                      <a:moveTo>
                        <a:pt x="380" y="27"/>
                      </a:moveTo>
                      <a:lnTo>
                        <a:pt x="374" y="25"/>
                      </a:lnTo>
                      <a:lnTo>
                        <a:pt x="319" y="12"/>
                      </a:lnTo>
                      <a:lnTo>
                        <a:pt x="263" y="2"/>
                      </a:lnTo>
                      <a:lnTo>
                        <a:pt x="255" y="0"/>
                      </a:lnTo>
                      <a:lnTo>
                        <a:pt x="254" y="2"/>
                      </a:lnTo>
                      <a:lnTo>
                        <a:pt x="252" y="4"/>
                      </a:lnTo>
                      <a:lnTo>
                        <a:pt x="252" y="6"/>
                      </a:lnTo>
                      <a:lnTo>
                        <a:pt x="250" y="6"/>
                      </a:lnTo>
                      <a:lnTo>
                        <a:pt x="250" y="8"/>
                      </a:lnTo>
                      <a:lnTo>
                        <a:pt x="248" y="8"/>
                      </a:lnTo>
                      <a:lnTo>
                        <a:pt x="248" y="10"/>
                      </a:lnTo>
                      <a:lnTo>
                        <a:pt x="263" y="12"/>
                      </a:lnTo>
                      <a:lnTo>
                        <a:pt x="317" y="21"/>
                      </a:lnTo>
                      <a:lnTo>
                        <a:pt x="373" y="35"/>
                      </a:lnTo>
                      <a:lnTo>
                        <a:pt x="378" y="37"/>
                      </a:lnTo>
                      <a:lnTo>
                        <a:pt x="380" y="35"/>
                      </a:lnTo>
                      <a:lnTo>
                        <a:pt x="380" y="33"/>
                      </a:lnTo>
                      <a:lnTo>
                        <a:pt x="380" y="31"/>
                      </a:lnTo>
                      <a:lnTo>
                        <a:pt x="380" y="29"/>
                      </a:lnTo>
                      <a:lnTo>
                        <a:pt x="380" y="27"/>
                      </a:lnTo>
                      <a:close/>
                      <a:moveTo>
                        <a:pt x="4" y="2253"/>
                      </a:moveTo>
                      <a:lnTo>
                        <a:pt x="33" y="2256"/>
                      </a:lnTo>
                      <a:lnTo>
                        <a:pt x="90" y="2256"/>
                      </a:lnTo>
                      <a:lnTo>
                        <a:pt x="150" y="2256"/>
                      </a:lnTo>
                      <a:lnTo>
                        <a:pt x="207" y="2251"/>
                      </a:lnTo>
                      <a:lnTo>
                        <a:pt x="263" y="2245"/>
                      </a:lnTo>
                      <a:lnTo>
                        <a:pt x="319" y="2233"/>
                      </a:lnTo>
                      <a:lnTo>
                        <a:pt x="348" y="2228"/>
                      </a:lnTo>
                      <a:lnTo>
                        <a:pt x="348" y="2226"/>
                      </a:lnTo>
                      <a:lnTo>
                        <a:pt x="346" y="2226"/>
                      </a:lnTo>
                      <a:lnTo>
                        <a:pt x="346" y="2224"/>
                      </a:lnTo>
                      <a:lnTo>
                        <a:pt x="346" y="2222"/>
                      </a:lnTo>
                      <a:lnTo>
                        <a:pt x="346" y="2220"/>
                      </a:lnTo>
                      <a:lnTo>
                        <a:pt x="346" y="2218"/>
                      </a:lnTo>
                      <a:lnTo>
                        <a:pt x="317" y="2224"/>
                      </a:lnTo>
                      <a:lnTo>
                        <a:pt x="263" y="2233"/>
                      </a:lnTo>
                      <a:lnTo>
                        <a:pt x="206" y="2241"/>
                      </a:lnTo>
                      <a:lnTo>
                        <a:pt x="148" y="2245"/>
                      </a:lnTo>
                      <a:lnTo>
                        <a:pt x="90" y="2247"/>
                      </a:lnTo>
                      <a:lnTo>
                        <a:pt x="33" y="2245"/>
                      </a:lnTo>
                      <a:lnTo>
                        <a:pt x="0" y="2243"/>
                      </a:lnTo>
                      <a:lnTo>
                        <a:pt x="0" y="2245"/>
                      </a:lnTo>
                      <a:lnTo>
                        <a:pt x="2" y="2245"/>
                      </a:lnTo>
                      <a:lnTo>
                        <a:pt x="2" y="2247"/>
                      </a:lnTo>
                      <a:lnTo>
                        <a:pt x="2" y="2249"/>
                      </a:lnTo>
                      <a:lnTo>
                        <a:pt x="4" y="2251"/>
                      </a:lnTo>
                      <a:lnTo>
                        <a:pt x="4" y="2253"/>
                      </a:lnTo>
                      <a:close/>
                    </a:path>
                  </a:pathLst>
                </a:custGeom>
                <a:solidFill>
                  <a:srgbClr val="23A7FF"/>
                </a:solidFill>
                <a:ln w="9525">
                  <a:noFill/>
                  <a:round/>
                </a:ln>
              </p:spPr>
              <p:txBody>
                <a:bodyPr/>
                <a:lstStyle/>
                <a:p>
                  <a:endParaRPr lang="en-US"/>
                </a:p>
              </p:txBody>
            </p:sp>
            <p:sp>
              <p:nvSpPr>
                <p:cNvPr id="21866" name="Freeform 45"/>
                <p:cNvSpPr>
                  <a:spLocks noEditPoints="1"/>
                </p:cNvSpPr>
                <p:nvPr/>
              </p:nvSpPr>
              <p:spPr bwMode="auto">
                <a:xfrm>
                  <a:off x="1866" y="845"/>
                  <a:ext cx="382" cy="2247"/>
                </a:xfrm>
                <a:custGeom>
                  <a:avLst/>
                  <a:gdLst>
                    <a:gd name="T0" fmla="*/ 382 w 382"/>
                    <a:gd name="T1" fmla="*/ 25 h 2247"/>
                    <a:gd name="T2" fmla="*/ 375 w 382"/>
                    <a:gd name="T3" fmla="*/ 23 h 2247"/>
                    <a:gd name="T4" fmla="*/ 321 w 382"/>
                    <a:gd name="T5" fmla="*/ 11 h 2247"/>
                    <a:gd name="T6" fmla="*/ 265 w 382"/>
                    <a:gd name="T7" fmla="*/ 0 h 2247"/>
                    <a:gd name="T8" fmla="*/ 254 w 382"/>
                    <a:gd name="T9" fmla="*/ 0 h 2247"/>
                    <a:gd name="T10" fmla="*/ 252 w 382"/>
                    <a:gd name="T11" fmla="*/ 0 h 2247"/>
                    <a:gd name="T12" fmla="*/ 252 w 382"/>
                    <a:gd name="T13" fmla="*/ 2 h 2247"/>
                    <a:gd name="T14" fmla="*/ 250 w 382"/>
                    <a:gd name="T15" fmla="*/ 2 h 2247"/>
                    <a:gd name="T16" fmla="*/ 250 w 382"/>
                    <a:gd name="T17" fmla="*/ 4 h 2247"/>
                    <a:gd name="T18" fmla="*/ 248 w 382"/>
                    <a:gd name="T19" fmla="*/ 6 h 2247"/>
                    <a:gd name="T20" fmla="*/ 248 w 382"/>
                    <a:gd name="T21" fmla="*/ 6 h 2247"/>
                    <a:gd name="T22" fmla="*/ 246 w 382"/>
                    <a:gd name="T23" fmla="*/ 8 h 2247"/>
                    <a:gd name="T24" fmla="*/ 246 w 382"/>
                    <a:gd name="T25" fmla="*/ 9 h 2247"/>
                    <a:gd name="T26" fmla="*/ 263 w 382"/>
                    <a:gd name="T27" fmla="*/ 11 h 2247"/>
                    <a:gd name="T28" fmla="*/ 319 w 382"/>
                    <a:gd name="T29" fmla="*/ 21 h 2247"/>
                    <a:gd name="T30" fmla="*/ 373 w 382"/>
                    <a:gd name="T31" fmla="*/ 32 h 2247"/>
                    <a:gd name="T32" fmla="*/ 380 w 382"/>
                    <a:gd name="T33" fmla="*/ 34 h 2247"/>
                    <a:gd name="T34" fmla="*/ 380 w 382"/>
                    <a:gd name="T35" fmla="*/ 34 h 2247"/>
                    <a:gd name="T36" fmla="*/ 380 w 382"/>
                    <a:gd name="T37" fmla="*/ 32 h 2247"/>
                    <a:gd name="T38" fmla="*/ 380 w 382"/>
                    <a:gd name="T39" fmla="*/ 31 h 2247"/>
                    <a:gd name="T40" fmla="*/ 380 w 382"/>
                    <a:gd name="T41" fmla="*/ 31 h 2247"/>
                    <a:gd name="T42" fmla="*/ 382 w 382"/>
                    <a:gd name="T43" fmla="*/ 29 h 2247"/>
                    <a:gd name="T44" fmla="*/ 382 w 382"/>
                    <a:gd name="T45" fmla="*/ 29 h 2247"/>
                    <a:gd name="T46" fmla="*/ 382 w 382"/>
                    <a:gd name="T47" fmla="*/ 27 h 2247"/>
                    <a:gd name="T48" fmla="*/ 382 w 382"/>
                    <a:gd name="T49" fmla="*/ 25 h 2247"/>
                    <a:gd name="T50" fmla="*/ 4 w 382"/>
                    <a:gd name="T51" fmla="*/ 2243 h 2247"/>
                    <a:gd name="T52" fmla="*/ 35 w 382"/>
                    <a:gd name="T53" fmla="*/ 2245 h 2247"/>
                    <a:gd name="T54" fmla="*/ 92 w 382"/>
                    <a:gd name="T55" fmla="*/ 2247 h 2247"/>
                    <a:gd name="T56" fmla="*/ 152 w 382"/>
                    <a:gd name="T57" fmla="*/ 2245 h 2247"/>
                    <a:gd name="T58" fmla="*/ 208 w 382"/>
                    <a:gd name="T59" fmla="*/ 2241 h 2247"/>
                    <a:gd name="T60" fmla="*/ 265 w 382"/>
                    <a:gd name="T61" fmla="*/ 2233 h 2247"/>
                    <a:gd name="T62" fmla="*/ 321 w 382"/>
                    <a:gd name="T63" fmla="*/ 2224 h 2247"/>
                    <a:gd name="T64" fmla="*/ 348 w 382"/>
                    <a:gd name="T65" fmla="*/ 2216 h 2247"/>
                    <a:gd name="T66" fmla="*/ 348 w 382"/>
                    <a:gd name="T67" fmla="*/ 2216 h 2247"/>
                    <a:gd name="T68" fmla="*/ 348 w 382"/>
                    <a:gd name="T69" fmla="*/ 2214 h 2247"/>
                    <a:gd name="T70" fmla="*/ 348 w 382"/>
                    <a:gd name="T71" fmla="*/ 2212 h 2247"/>
                    <a:gd name="T72" fmla="*/ 348 w 382"/>
                    <a:gd name="T73" fmla="*/ 2212 h 2247"/>
                    <a:gd name="T74" fmla="*/ 348 w 382"/>
                    <a:gd name="T75" fmla="*/ 2210 h 2247"/>
                    <a:gd name="T76" fmla="*/ 348 w 382"/>
                    <a:gd name="T77" fmla="*/ 2208 h 2247"/>
                    <a:gd name="T78" fmla="*/ 348 w 382"/>
                    <a:gd name="T79" fmla="*/ 2208 h 2247"/>
                    <a:gd name="T80" fmla="*/ 346 w 382"/>
                    <a:gd name="T81" fmla="*/ 2206 h 2247"/>
                    <a:gd name="T82" fmla="*/ 319 w 382"/>
                    <a:gd name="T83" fmla="*/ 2212 h 2247"/>
                    <a:gd name="T84" fmla="*/ 263 w 382"/>
                    <a:gd name="T85" fmla="*/ 2224 h 2247"/>
                    <a:gd name="T86" fmla="*/ 208 w 382"/>
                    <a:gd name="T87" fmla="*/ 2229 h 2247"/>
                    <a:gd name="T88" fmla="*/ 150 w 382"/>
                    <a:gd name="T89" fmla="*/ 2235 h 2247"/>
                    <a:gd name="T90" fmla="*/ 92 w 382"/>
                    <a:gd name="T91" fmla="*/ 2235 h 2247"/>
                    <a:gd name="T92" fmla="*/ 35 w 382"/>
                    <a:gd name="T93" fmla="*/ 2235 h 2247"/>
                    <a:gd name="T94" fmla="*/ 0 w 382"/>
                    <a:gd name="T95" fmla="*/ 2231 h 2247"/>
                    <a:gd name="T96" fmla="*/ 0 w 382"/>
                    <a:gd name="T97" fmla="*/ 2233 h 2247"/>
                    <a:gd name="T98" fmla="*/ 2 w 382"/>
                    <a:gd name="T99" fmla="*/ 2235 h 2247"/>
                    <a:gd name="T100" fmla="*/ 2 w 382"/>
                    <a:gd name="T101" fmla="*/ 2235 h 2247"/>
                    <a:gd name="T102" fmla="*/ 2 w 382"/>
                    <a:gd name="T103" fmla="*/ 2237 h 2247"/>
                    <a:gd name="T104" fmla="*/ 2 w 382"/>
                    <a:gd name="T105" fmla="*/ 2239 h 2247"/>
                    <a:gd name="T106" fmla="*/ 4 w 382"/>
                    <a:gd name="T107" fmla="*/ 2239 h 2247"/>
                    <a:gd name="T108" fmla="*/ 4 w 382"/>
                    <a:gd name="T109" fmla="*/ 2241 h 2247"/>
                    <a:gd name="T110" fmla="*/ 4 w 382"/>
                    <a:gd name="T111" fmla="*/ 2243 h 224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2"/>
                    <a:gd name="T169" fmla="*/ 0 h 2247"/>
                    <a:gd name="T170" fmla="*/ 382 w 382"/>
                    <a:gd name="T171" fmla="*/ 2247 h 224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2" h="2247">
                      <a:moveTo>
                        <a:pt x="382" y="25"/>
                      </a:moveTo>
                      <a:lnTo>
                        <a:pt x="375" y="23"/>
                      </a:lnTo>
                      <a:lnTo>
                        <a:pt x="321" y="11"/>
                      </a:lnTo>
                      <a:lnTo>
                        <a:pt x="265" y="0"/>
                      </a:lnTo>
                      <a:lnTo>
                        <a:pt x="254" y="0"/>
                      </a:lnTo>
                      <a:lnTo>
                        <a:pt x="252" y="0"/>
                      </a:lnTo>
                      <a:lnTo>
                        <a:pt x="252" y="2"/>
                      </a:lnTo>
                      <a:lnTo>
                        <a:pt x="250" y="2"/>
                      </a:lnTo>
                      <a:lnTo>
                        <a:pt x="250" y="4"/>
                      </a:lnTo>
                      <a:lnTo>
                        <a:pt x="248" y="6"/>
                      </a:lnTo>
                      <a:lnTo>
                        <a:pt x="246" y="8"/>
                      </a:lnTo>
                      <a:lnTo>
                        <a:pt x="246" y="9"/>
                      </a:lnTo>
                      <a:lnTo>
                        <a:pt x="263" y="11"/>
                      </a:lnTo>
                      <a:lnTo>
                        <a:pt x="319" y="21"/>
                      </a:lnTo>
                      <a:lnTo>
                        <a:pt x="373" y="32"/>
                      </a:lnTo>
                      <a:lnTo>
                        <a:pt x="380" y="34"/>
                      </a:lnTo>
                      <a:lnTo>
                        <a:pt x="380" y="32"/>
                      </a:lnTo>
                      <a:lnTo>
                        <a:pt x="380" y="31"/>
                      </a:lnTo>
                      <a:lnTo>
                        <a:pt x="382" y="29"/>
                      </a:lnTo>
                      <a:lnTo>
                        <a:pt x="382" y="27"/>
                      </a:lnTo>
                      <a:lnTo>
                        <a:pt x="382" y="25"/>
                      </a:lnTo>
                      <a:close/>
                      <a:moveTo>
                        <a:pt x="4" y="2243"/>
                      </a:moveTo>
                      <a:lnTo>
                        <a:pt x="35" y="2245"/>
                      </a:lnTo>
                      <a:lnTo>
                        <a:pt x="92" y="2247"/>
                      </a:lnTo>
                      <a:lnTo>
                        <a:pt x="152" y="2245"/>
                      </a:lnTo>
                      <a:lnTo>
                        <a:pt x="208" y="2241"/>
                      </a:lnTo>
                      <a:lnTo>
                        <a:pt x="265" y="2233"/>
                      </a:lnTo>
                      <a:lnTo>
                        <a:pt x="321" y="2224"/>
                      </a:lnTo>
                      <a:lnTo>
                        <a:pt x="348" y="2216"/>
                      </a:lnTo>
                      <a:lnTo>
                        <a:pt x="348" y="2214"/>
                      </a:lnTo>
                      <a:lnTo>
                        <a:pt x="348" y="2212"/>
                      </a:lnTo>
                      <a:lnTo>
                        <a:pt x="348" y="2210"/>
                      </a:lnTo>
                      <a:lnTo>
                        <a:pt x="348" y="2208"/>
                      </a:lnTo>
                      <a:lnTo>
                        <a:pt x="346" y="2206"/>
                      </a:lnTo>
                      <a:lnTo>
                        <a:pt x="319" y="2212"/>
                      </a:lnTo>
                      <a:lnTo>
                        <a:pt x="263" y="2224"/>
                      </a:lnTo>
                      <a:lnTo>
                        <a:pt x="208" y="2229"/>
                      </a:lnTo>
                      <a:lnTo>
                        <a:pt x="150" y="2235"/>
                      </a:lnTo>
                      <a:lnTo>
                        <a:pt x="92" y="2235"/>
                      </a:lnTo>
                      <a:lnTo>
                        <a:pt x="35" y="2235"/>
                      </a:lnTo>
                      <a:lnTo>
                        <a:pt x="0" y="2231"/>
                      </a:lnTo>
                      <a:lnTo>
                        <a:pt x="0" y="2233"/>
                      </a:lnTo>
                      <a:lnTo>
                        <a:pt x="2" y="2235"/>
                      </a:lnTo>
                      <a:lnTo>
                        <a:pt x="2" y="2237"/>
                      </a:lnTo>
                      <a:lnTo>
                        <a:pt x="2" y="2239"/>
                      </a:lnTo>
                      <a:lnTo>
                        <a:pt x="4" y="2239"/>
                      </a:lnTo>
                      <a:lnTo>
                        <a:pt x="4" y="2241"/>
                      </a:lnTo>
                      <a:lnTo>
                        <a:pt x="4" y="2243"/>
                      </a:lnTo>
                      <a:close/>
                    </a:path>
                  </a:pathLst>
                </a:custGeom>
                <a:solidFill>
                  <a:srgbClr val="24A7FF"/>
                </a:solidFill>
                <a:ln w="9525">
                  <a:noFill/>
                  <a:round/>
                </a:ln>
              </p:spPr>
              <p:txBody>
                <a:bodyPr/>
                <a:lstStyle/>
                <a:p>
                  <a:endParaRPr lang="en-US"/>
                </a:p>
              </p:txBody>
            </p:sp>
            <p:sp>
              <p:nvSpPr>
                <p:cNvPr id="21867" name="Freeform 46"/>
                <p:cNvSpPr>
                  <a:spLocks noEditPoints="1"/>
                </p:cNvSpPr>
                <p:nvPr/>
              </p:nvSpPr>
              <p:spPr bwMode="auto">
                <a:xfrm>
                  <a:off x="1864" y="849"/>
                  <a:ext cx="382" cy="2237"/>
                </a:xfrm>
                <a:custGeom>
                  <a:avLst/>
                  <a:gdLst>
                    <a:gd name="T0" fmla="*/ 382 w 382"/>
                    <a:gd name="T1" fmla="*/ 27 h 2237"/>
                    <a:gd name="T2" fmla="*/ 377 w 382"/>
                    <a:gd name="T3" fmla="*/ 25 h 2237"/>
                    <a:gd name="T4" fmla="*/ 321 w 382"/>
                    <a:gd name="T5" fmla="*/ 11 h 2237"/>
                    <a:gd name="T6" fmla="*/ 267 w 382"/>
                    <a:gd name="T7" fmla="*/ 2 h 2237"/>
                    <a:gd name="T8" fmla="*/ 252 w 382"/>
                    <a:gd name="T9" fmla="*/ 0 h 2237"/>
                    <a:gd name="T10" fmla="*/ 250 w 382"/>
                    <a:gd name="T11" fmla="*/ 2 h 2237"/>
                    <a:gd name="T12" fmla="*/ 250 w 382"/>
                    <a:gd name="T13" fmla="*/ 2 h 2237"/>
                    <a:gd name="T14" fmla="*/ 248 w 382"/>
                    <a:gd name="T15" fmla="*/ 4 h 2237"/>
                    <a:gd name="T16" fmla="*/ 248 w 382"/>
                    <a:gd name="T17" fmla="*/ 5 h 2237"/>
                    <a:gd name="T18" fmla="*/ 246 w 382"/>
                    <a:gd name="T19" fmla="*/ 5 h 2237"/>
                    <a:gd name="T20" fmla="*/ 246 w 382"/>
                    <a:gd name="T21" fmla="*/ 7 h 2237"/>
                    <a:gd name="T22" fmla="*/ 244 w 382"/>
                    <a:gd name="T23" fmla="*/ 7 h 2237"/>
                    <a:gd name="T24" fmla="*/ 244 w 382"/>
                    <a:gd name="T25" fmla="*/ 9 h 2237"/>
                    <a:gd name="T26" fmla="*/ 265 w 382"/>
                    <a:gd name="T27" fmla="*/ 11 h 2237"/>
                    <a:gd name="T28" fmla="*/ 319 w 382"/>
                    <a:gd name="T29" fmla="*/ 21 h 2237"/>
                    <a:gd name="T30" fmla="*/ 373 w 382"/>
                    <a:gd name="T31" fmla="*/ 34 h 2237"/>
                    <a:gd name="T32" fmla="*/ 382 w 382"/>
                    <a:gd name="T33" fmla="*/ 36 h 2237"/>
                    <a:gd name="T34" fmla="*/ 382 w 382"/>
                    <a:gd name="T35" fmla="*/ 34 h 2237"/>
                    <a:gd name="T36" fmla="*/ 382 w 382"/>
                    <a:gd name="T37" fmla="*/ 34 h 2237"/>
                    <a:gd name="T38" fmla="*/ 382 w 382"/>
                    <a:gd name="T39" fmla="*/ 32 h 2237"/>
                    <a:gd name="T40" fmla="*/ 382 w 382"/>
                    <a:gd name="T41" fmla="*/ 30 h 2237"/>
                    <a:gd name="T42" fmla="*/ 382 w 382"/>
                    <a:gd name="T43" fmla="*/ 30 h 2237"/>
                    <a:gd name="T44" fmla="*/ 382 w 382"/>
                    <a:gd name="T45" fmla="*/ 28 h 2237"/>
                    <a:gd name="T46" fmla="*/ 382 w 382"/>
                    <a:gd name="T47" fmla="*/ 27 h 2237"/>
                    <a:gd name="T48" fmla="*/ 382 w 382"/>
                    <a:gd name="T49" fmla="*/ 27 h 2237"/>
                    <a:gd name="T50" fmla="*/ 4 w 382"/>
                    <a:gd name="T51" fmla="*/ 2233 h 2237"/>
                    <a:gd name="T52" fmla="*/ 37 w 382"/>
                    <a:gd name="T53" fmla="*/ 2235 h 2237"/>
                    <a:gd name="T54" fmla="*/ 94 w 382"/>
                    <a:gd name="T55" fmla="*/ 2237 h 2237"/>
                    <a:gd name="T56" fmla="*/ 152 w 382"/>
                    <a:gd name="T57" fmla="*/ 2235 h 2237"/>
                    <a:gd name="T58" fmla="*/ 210 w 382"/>
                    <a:gd name="T59" fmla="*/ 2231 h 2237"/>
                    <a:gd name="T60" fmla="*/ 267 w 382"/>
                    <a:gd name="T61" fmla="*/ 2223 h 2237"/>
                    <a:gd name="T62" fmla="*/ 321 w 382"/>
                    <a:gd name="T63" fmla="*/ 2214 h 2237"/>
                    <a:gd name="T64" fmla="*/ 350 w 382"/>
                    <a:gd name="T65" fmla="*/ 2208 h 2237"/>
                    <a:gd name="T66" fmla="*/ 350 w 382"/>
                    <a:gd name="T67" fmla="*/ 2206 h 2237"/>
                    <a:gd name="T68" fmla="*/ 350 w 382"/>
                    <a:gd name="T69" fmla="*/ 2204 h 2237"/>
                    <a:gd name="T70" fmla="*/ 350 w 382"/>
                    <a:gd name="T71" fmla="*/ 2204 h 2237"/>
                    <a:gd name="T72" fmla="*/ 348 w 382"/>
                    <a:gd name="T73" fmla="*/ 2202 h 2237"/>
                    <a:gd name="T74" fmla="*/ 348 w 382"/>
                    <a:gd name="T75" fmla="*/ 2200 h 2237"/>
                    <a:gd name="T76" fmla="*/ 348 w 382"/>
                    <a:gd name="T77" fmla="*/ 2200 h 2237"/>
                    <a:gd name="T78" fmla="*/ 348 w 382"/>
                    <a:gd name="T79" fmla="*/ 2198 h 2237"/>
                    <a:gd name="T80" fmla="*/ 348 w 382"/>
                    <a:gd name="T81" fmla="*/ 2197 h 2237"/>
                    <a:gd name="T82" fmla="*/ 319 w 382"/>
                    <a:gd name="T83" fmla="*/ 2204 h 2237"/>
                    <a:gd name="T84" fmla="*/ 265 w 382"/>
                    <a:gd name="T85" fmla="*/ 2214 h 2237"/>
                    <a:gd name="T86" fmla="*/ 210 w 382"/>
                    <a:gd name="T87" fmla="*/ 2222 h 2237"/>
                    <a:gd name="T88" fmla="*/ 152 w 382"/>
                    <a:gd name="T89" fmla="*/ 2225 h 2237"/>
                    <a:gd name="T90" fmla="*/ 94 w 382"/>
                    <a:gd name="T91" fmla="*/ 2227 h 2237"/>
                    <a:gd name="T92" fmla="*/ 37 w 382"/>
                    <a:gd name="T93" fmla="*/ 2225 h 2237"/>
                    <a:gd name="T94" fmla="*/ 0 w 382"/>
                    <a:gd name="T95" fmla="*/ 2222 h 2237"/>
                    <a:gd name="T96" fmla="*/ 0 w 382"/>
                    <a:gd name="T97" fmla="*/ 2223 h 2237"/>
                    <a:gd name="T98" fmla="*/ 2 w 382"/>
                    <a:gd name="T99" fmla="*/ 2225 h 2237"/>
                    <a:gd name="T100" fmla="*/ 2 w 382"/>
                    <a:gd name="T101" fmla="*/ 2225 h 2237"/>
                    <a:gd name="T102" fmla="*/ 2 w 382"/>
                    <a:gd name="T103" fmla="*/ 2227 h 2237"/>
                    <a:gd name="T104" fmla="*/ 2 w 382"/>
                    <a:gd name="T105" fmla="*/ 2229 h 2237"/>
                    <a:gd name="T106" fmla="*/ 4 w 382"/>
                    <a:gd name="T107" fmla="*/ 2231 h 2237"/>
                    <a:gd name="T108" fmla="*/ 4 w 382"/>
                    <a:gd name="T109" fmla="*/ 2231 h 2237"/>
                    <a:gd name="T110" fmla="*/ 4 w 382"/>
                    <a:gd name="T111" fmla="*/ 2233 h 22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2"/>
                    <a:gd name="T169" fmla="*/ 0 h 2237"/>
                    <a:gd name="T170" fmla="*/ 382 w 382"/>
                    <a:gd name="T171" fmla="*/ 2237 h 22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2" h="2237">
                      <a:moveTo>
                        <a:pt x="382" y="27"/>
                      </a:moveTo>
                      <a:lnTo>
                        <a:pt x="377" y="25"/>
                      </a:lnTo>
                      <a:lnTo>
                        <a:pt x="321" y="11"/>
                      </a:lnTo>
                      <a:lnTo>
                        <a:pt x="267" y="2"/>
                      </a:lnTo>
                      <a:lnTo>
                        <a:pt x="252" y="0"/>
                      </a:lnTo>
                      <a:lnTo>
                        <a:pt x="250" y="2"/>
                      </a:lnTo>
                      <a:lnTo>
                        <a:pt x="248" y="4"/>
                      </a:lnTo>
                      <a:lnTo>
                        <a:pt x="248" y="5"/>
                      </a:lnTo>
                      <a:lnTo>
                        <a:pt x="246" y="5"/>
                      </a:lnTo>
                      <a:lnTo>
                        <a:pt x="246" y="7"/>
                      </a:lnTo>
                      <a:lnTo>
                        <a:pt x="244" y="7"/>
                      </a:lnTo>
                      <a:lnTo>
                        <a:pt x="244" y="9"/>
                      </a:lnTo>
                      <a:lnTo>
                        <a:pt x="265" y="11"/>
                      </a:lnTo>
                      <a:lnTo>
                        <a:pt x="319" y="21"/>
                      </a:lnTo>
                      <a:lnTo>
                        <a:pt x="373" y="34"/>
                      </a:lnTo>
                      <a:lnTo>
                        <a:pt x="382" y="36"/>
                      </a:lnTo>
                      <a:lnTo>
                        <a:pt x="382" y="34"/>
                      </a:lnTo>
                      <a:lnTo>
                        <a:pt x="382" y="32"/>
                      </a:lnTo>
                      <a:lnTo>
                        <a:pt x="382" y="30"/>
                      </a:lnTo>
                      <a:lnTo>
                        <a:pt x="382" y="28"/>
                      </a:lnTo>
                      <a:lnTo>
                        <a:pt x="382" y="27"/>
                      </a:lnTo>
                      <a:close/>
                      <a:moveTo>
                        <a:pt x="4" y="2233"/>
                      </a:moveTo>
                      <a:lnTo>
                        <a:pt x="37" y="2235"/>
                      </a:lnTo>
                      <a:lnTo>
                        <a:pt x="94" y="2237"/>
                      </a:lnTo>
                      <a:lnTo>
                        <a:pt x="152" y="2235"/>
                      </a:lnTo>
                      <a:lnTo>
                        <a:pt x="210" y="2231"/>
                      </a:lnTo>
                      <a:lnTo>
                        <a:pt x="267" y="2223"/>
                      </a:lnTo>
                      <a:lnTo>
                        <a:pt x="321" y="2214"/>
                      </a:lnTo>
                      <a:lnTo>
                        <a:pt x="350" y="2208"/>
                      </a:lnTo>
                      <a:lnTo>
                        <a:pt x="350" y="2206"/>
                      </a:lnTo>
                      <a:lnTo>
                        <a:pt x="350" y="2204"/>
                      </a:lnTo>
                      <a:lnTo>
                        <a:pt x="348" y="2202"/>
                      </a:lnTo>
                      <a:lnTo>
                        <a:pt x="348" y="2200"/>
                      </a:lnTo>
                      <a:lnTo>
                        <a:pt x="348" y="2198"/>
                      </a:lnTo>
                      <a:lnTo>
                        <a:pt x="348" y="2197"/>
                      </a:lnTo>
                      <a:lnTo>
                        <a:pt x="319" y="2204"/>
                      </a:lnTo>
                      <a:lnTo>
                        <a:pt x="265" y="2214"/>
                      </a:lnTo>
                      <a:lnTo>
                        <a:pt x="210" y="2222"/>
                      </a:lnTo>
                      <a:lnTo>
                        <a:pt x="152" y="2225"/>
                      </a:lnTo>
                      <a:lnTo>
                        <a:pt x="94" y="2227"/>
                      </a:lnTo>
                      <a:lnTo>
                        <a:pt x="37" y="2225"/>
                      </a:lnTo>
                      <a:lnTo>
                        <a:pt x="0" y="2222"/>
                      </a:lnTo>
                      <a:lnTo>
                        <a:pt x="0" y="2223"/>
                      </a:lnTo>
                      <a:lnTo>
                        <a:pt x="2" y="2225"/>
                      </a:lnTo>
                      <a:lnTo>
                        <a:pt x="2" y="2227"/>
                      </a:lnTo>
                      <a:lnTo>
                        <a:pt x="2" y="2229"/>
                      </a:lnTo>
                      <a:lnTo>
                        <a:pt x="4" y="2231"/>
                      </a:lnTo>
                      <a:lnTo>
                        <a:pt x="4" y="2233"/>
                      </a:lnTo>
                      <a:close/>
                    </a:path>
                  </a:pathLst>
                </a:custGeom>
                <a:solidFill>
                  <a:srgbClr val="25A7FF"/>
                </a:solidFill>
                <a:ln w="9525">
                  <a:noFill/>
                  <a:round/>
                </a:ln>
              </p:spPr>
              <p:txBody>
                <a:bodyPr/>
                <a:lstStyle/>
                <a:p>
                  <a:endParaRPr lang="en-US"/>
                </a:p>
              </p:txBody>
            </p:sp>
            <p:sp>
              <p:nvSpPr>
                <p:cNvPr id="21868" name="Freeform 47"/>
                <p:cNvSpPr>
                  <a:spLocks noEditPoints="1"/>
                </p:cNvSpPr>
                <p:nvPr/>
              </p:nvSpPr>
              <p:spPr bwMode="auto">
                <a:xfrm>
                  <a:off x="1862" y="854"/>
                  <a:ext cx="384" cy="2226"/>
                </a:xfrm>
                <a:custGeom>
                  <a:avLst/>
                  <a:gdLst>
                    <a:gd name="T0" fmla="*/ 384 w 384"/>
                    <a:gd name="T1" fmla="*/ 25 h 2226"/>
                    <a:gd name="T2" fmla="*/ 377 w 384"/>
                    <a:gd name="T3" fmla="*/ 23 h 2226"/>
                    <a:gd name="T4" fmla="*/ 323 w 384"/>
                    <a:gd name="T5" fmla="*/ 12 h 2226"/>
                    <a:gd name="T6" fmla="*/ 267 w 384"/>
                    <a:gd name="T7" fmla="*/ 2 h 2226"/>
                    <a:gd name="T8" fmla="*/ 250 w 384"/>
                    <a:gd name="T9" fmla="*/ 0 h 2226"/>
                    <a:gd name="T10" fmla="*/ 248 w 384"/>
                    <a:gd name="T11" fmla="*/ 0 h 2226"/>
                    <a:gd name="T12" fmla="*/ 248 w 384"/>
                    <a:gd name="T13" fmla="*/ 2 h 2226"/>
                    <a:gd name="T14" fmla="*/ 246 w 384"/>
                    <a:gd name="T15" fmla="*/ 2 h 2226"/>
                    <a:gd name="T16" fmla="*/ 246 w 384"/>
                    <a:gd name="T17" fmla="*/ 4 h 2226"/>
                    <a:gd name="T18" fmla="*/ 244 w 384"/>
                    <a:gd name="T19" fmla="*/ 6 h 2226"/>
                    <a:gd name="T20" fmla="*/ 244 w 384"/>
                    <a:gd name="T21" fmla="*/ 6 h 2226"/>
                    <a:gd name="T22" fmla="*/ 242 w 384"/>
                    <a:gd name="T23" fmla="*/ 8 h 2226"/>
                    <a:gd name="T24" fmla="*/ 242 w 384"/>
                    <a:gd name="T25" fmla="*/ 8 h 2226"/>
                    <a:gd name="T26" fmla="*/ 265 w 384"/>
                    <a:gd name="T27" fmla="*/ 12 h 2226"/>
                    <a:gd name="T28" fmla="*/ 321 w 384"/>
                    <a:gd name="T29" fmla="*/ 22 h 2226"/>
                    <a:gd name="T30" fmla="*/ 375 w 384"/>
                    <a:gd name="T31" fmla="*/ 35 h 2226"/>
                    <a:gd name="T32" fmla="*/ 382 w 384"/>
                    <a:gd name="T33" fmla="*/ 37 h 2226"/>
                    <a:gd name="T34" fmla="*/ 382 w 384"/>
                    <a:gd name="T35" fmla="*/ 35 h 2226"/>
                    <a:gd name="T36" fmla="*/ 382 w 384"/>
                    <a:gd name="T37" fmla="*/ 33 h 2226"/>
                    <a:gd name="T38" fmla="*/ 382 w 384"/>
                    <a:gd name="T39" fmla="*/ 33 h 2226"/>
                    <a:gd name="T40" fmla="*/ 384 w 384"/>
                    <a:gd name="T41" fmla="*/ 31 h 2226"/>
                    <a:gd name="T42" fmla="*/ 384 w 384"/>
                    <a:gd name="T43" fmla="*/ 29 h 2226"/>
                    <a:gd name="T44" fmla="*/ 384 w 384"/>
                    <a:gd name="T45" fmla="*/ 29 h 2226"/>
                    <a:gd name="T46" fmla="*/ 384 w 384"/>
                    <a:gd name="T47" fmla="*/ 27 h 2226"/>
                    <a:gd name="T48" fmla="*/ 384 w 384"/>
                    <a:gd name="T49" fmla="*/ 25 h 2226"/>
                    <a:gd name="T50" fmla="*/ 4 w 384"/>
                    <a:gd name="T51" fmla="*/ 2222 h 2226"/>
                    <a:gd name="T52" fmla="*/ 39 w 384"/>
                    <a:gd name="T53" fmla="*/ 2226 h 2226"/>
                    <a:gd name="T54" fmla="*/ 96 w 384"/>
                    <a:gd name="T55" fmla="*/ 2226 h 2226"/>
                    <a:gd name="T56" fmla="*/ 154 w 384"/>
                    <a:gd name="T57" fmla="*/ 2226 h 2226"/>
                    <a:gd name="T58" fmla="*/ 212 w 384"/>
                    <a:gd name="T59" fmla="*/ 2220 h 2226"/>
                    <a:gd name="T60" fmla="*/ 267 w 384"/>
                    <a:gd name="T61" fmla="*/ 2215 h 2226"/>
                    <a:gd name="T62" fmla="*/ 323 w 384"/>
                    <a:gd name="T63" fmla="*/ 2203 h 2226"/>
                    <a:gd name="T64" fmla="*/ 350 w 384"/>
                    <a:gd name="T65" fmla="*/ 2197 h 2226"/>
                    <a:gd name="T66" fmla="*/ 350 w 384"/>
                    <a:gd name="T67" fmla="*/ 2195 h 2226"/>
                    <a:gd name="T68" fmla="*/ 350 w 384"/>
                    <a:gd name="T69" fmla="*/ 2195 h 2226"/>
                    <a:gd name="T70" fmla="*/ 350 w 384"/>
                    <a:gd name="T71" fmla="*/ 2193 h 2226"/>
                    <a:gd name="T72" fmla="*/ 350 w 384"/>
                    <a:gd name="T73" fmla="*/ 2192 h 2226"/>
                    <a:gd name="T74" fmla="*/ 350 w 384"/>
                    <a:gd name="T75" fmla="*/ 2192 h 2226"/>
                    <a:gd name="T76" fmla="*/ 350 w 384"/>
                    <a:gd name="T77" fmla="*/ 2190 h 2226"/>
                    <a:gd name="T78" fmla="*/ 350 w 384"/>
                    <a:gd name="T79" fmla="*/ 2188 h 2226"/>
                    <a:gd name="T80" fmla="*/ 350 w 384"/>
                    <a:gd name="T81" fmla="*/ 2188 h 2226"/>
                    <a:gd name="T82" fmla="*/ 321 w 384"/>
                    <a:gd name="T83" fmla="*/ 2193 h 2226"/>
                    <a:gd name="T84" fmla="*/ 265 w 384"/>
                    <a:gd name="T85" fmla="*/ 2203 h 2226"/>
                    <a:gd name="T86" fmla="*/ 210 w 384"/>
                    <a:gd name="T87" fmla="*/ 2211 h 2226"/>
                    <a:gd name="T88" fmla="*/ 154 w 384"/>
                    <a:gd name="T89" fmla="*/ 2215 h 2226"/>
                    <a:gd name="T90" fmla="*/ 96 w 384"/>
                    <a:gd name="T91" fmla="*/ 2217 h 2226"/>
                    <a:gd name="T92" fmla="*/ 41 w 384"/>
                    <a:gd name="T93" fmla="*/ 2215 h 2226"/>
                    <a:gd name="T94" fmla="*/ 0 w 384"/>
                    <a:gd name="T95" fmla="*/ 2213 h 2226"/>
                    <a:gd name="T96" fmla="*/ 2 w 384"/>
                    <a:gd name="T97" fmla="*/ 2213 h 2226"/>
                    <a:gd name="T98" fmla="*/ 2 w 384"/>
                    <a:gd name="T99" fmla="*/ 2215 h 2226"/>
                    <a:gd name="T100" fmla="*/ 2 w 384"/>
                    <a:gd name="T101" fmla="*/ 2217 h 2226"/>
                    <a:gd name="T102" fmla="*/ 2 w 384"/>
                    <a:gd name="T103" fmla="*/ 2217 h 2226"/>
                    <a:gd name="T104" fmla="*/ 2 w 384"/>
                    <a:gd name="T105" fmla="*/ 2218 h 2226"/>
                    <a:gd name="T106" fmla="*/ 4 w 384"/>
                    <a:gd name="T107" fmla="*/ 2220 h 2226"/>
                    <a:gd name="T108" fmla="*/ 4 w 384"/>
                    <a:gd name="T109" fmla="*/ 2220 h 2226"/>
                    <a:gd name="T110" fmla="*/ 4 w 384"/>
                    <a:gd name="T111" fmla="*/ 2222 h 22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4"/>
                    <a:gd name="T169" fmla="*/ 0 h 2226"/>
                    <a:gd name="T170" fmla="*/ 384 w 384"/>
                    <a:gd name="T171" fmla="*/ 2226 h 222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4" h="2226">
                      <a:moveTo>
                        <a:pt x="384" y="25"/>
                      </a:moveTo>
                      <a:lnTo>
                        <a:pt x="377" y="23"/>
                      </a:lnTo>
                      <a:lnTo>
                        <a:pt x="323" y="12"/>
                      </a:lnTo>
                      <a:lnTo>
                        <a:pt x="267" y="2"/>
                      </a:lnTo>
                      <a:lnTo>
                        <a:pt x="250" y="0"/>
                      </a:lnTo>
                      <a:lnTo>
                        <a:pt x="248" y="0"/>
                      </a:lnTo>
                      <a:lnTo>
                        <a:pt x="248" y="2"/>
                      </a:lnTo>
                      <a:lnTo>
                        <a:pt x="246" y="2"/>
                      </a:lnTo>
                      <a:lnTo>
                        <a:pt x="246" y="4"/>
                      </a:lnTo>
                      <a:lnTo>
                        <a:pt x="244" y="6"/>
                      </a:lnTo>
                      <a:lnTo>
                        <a:pt x="242" y="8"/>
                      </a:lnTo>
                      <a:lnTo>
                        <a:pt x="265" y="12"/>
                      </a:lnTo>
                      <a:lnTo>
                        <a:pt x="321" y="22"/>
                      </a:lnTo>
                      <a:lnTo>
                        <a:pt x="375" y="35"/>
                      </a:lnTo>
                      <a:lnTo>
                        <a:pt x="382" y="37"/>
                      </a:lnTo>
                      <a:lnTo>
                        <a:pt x="382" y="35"/>
                      </a:lnTo>
                      <a:lnTo>
                        <a:pt x="382" y="33"/>
                      </a:lnTo>
                      <a:lnTo>
                        <a:pt x="384" y="31"/>
                      </a:lnTo>
                      <a:lnTo>
                        <a:pt x="384" y="29"/>
                      </a:lnTo>
                      <a:lnTo>
                        <a:pt x="384" y="27"/>
                      </a:lnTo>
                      <a:lnTo>
                        <a:pt x="384" y="25"/>
                      </a:lnTo>
                      <a:close/>
                      <a:moveTo>
                        <a:pt x="4" y="2222"/>
                      </a:moveTo>
                      <a:lnTo>
                        <a:pt x="39" y="2226"/>
                      </a:lnTo>
                      <a:lnTo>
                        <a:pt x="96" y="2226"/>
                      </a:lnTo>
                      <a:lnTo>
                        <a:pt x="154" y="2226"/>
                      </a:lnTo>
                      <a:lnTo>
                        <a:pt x="212" y="2220"/>
                      </a:lnTo>
                      <a:lnTo>
                        <a:pt x="267" y="2215"/>
                      </a:lnTo>
                      <a:lnTo>
                        <a:pt x="323" y="2203"/>
                      </a:lnTo>
                      <a:lnTo>
                        <a:pt x="350" y="2197"/>
                      </a:lnTo>
                      <a:lnTo>
                        <a:pt x="350" y="2195"/>
                      </a:lnTo>
                      <a:lnTo>
                        <a:pt x="350" y="2193"/>
                      </a:lnTo>
                      <a:lnTo>
                        <a:pt x="350" y="2192"/>
                      </a:lnTo>
                      <a:lnTo>
                        <a:pt x="350" y="2190"/>
                      </a:lnTo>
                      <a:lnTo>
                        <a:pt x="350" y="2188"/>
                      </a:lnTo>
                      <a:lnTo>
                        <a:pt x="321" y="2193"/>
                      </a:lnTo>
                      <a:lnTo>
                        <a:pt x="265" y="2203"/>
                      </a:lnTo>
                      <a:lnTo>
                        <a:pt x="210" y="2211"/>
                      </a:lnTo>
                      <a:lnTo>
                        <a:pt x="154" y="2215"/>
                      </a:lnTo>
                      <a:lnTo>
                        <a:pt x="96" y="2217"/>
                      </a:lnTo>
                      <a:lnTo>
                        <a:pt x="41" y="2215"/>
                      </a:lnTo>
                      <a:lnTo>
                        <a:pt x="0" y="2213"/>
                      </a:lnTo>
                      <a:lnTo>
                        <a:pt x="2" y="2213"/>
                      </a:lnTo>
                      <a:lnTo>
                        <a:pt x="2" y="2215"/>
                      </a:lnTo>
                      <a:lnTo>
                        <a:pt x="2" y="2217"/>
                      </a:lnTo>
                      <a:lnTo>
                        <a:pt x="2" y="2218"/>
                      </a:lnTo>
                      <a:lnTo>
                        <a:pt x="4" y="2220"/>
                      </a:lnTo>
                      <a:lnTo>
                        <a:pt x="4" y="2222"/>
                      </a:lnTo>
                      <a:close/>
                    </a:path>
                  </a:pathLst>
                </a:custGeom>
                <a:solidFill>
                  <a:srgbClr val="26A8FF"/>
                </a:solidFill>
                <a:ln w="9525">
                  <a:noFill/>
                  <a:round/>
                </a:ln>
              </p:spPr>
              <p:txBody>
                <a:bodyPr/>
                <a:lstStyle/>
                <a:p>
                  <a:endParaRPr lang="en-US"/>
                </a:p>
              </p:txBody>
            </p:sp>
            <p:sp>
              <p:nvSpPr>
                <p:cNvPr id="21869" name="Freeform 48"/>
                <p:cNvSpPr>
                  <a:spLocks noEditPoints="1"/>
                </p:cNvSpPr>
                <p:nvPr/>
              </p:nvSpPr>
              <p:spPr bwMode="auto">
                <a:xfrm>
                  <a:off x="1861" y="858"/>
                  <a:ext cx="385" cy="2218"/>
                </a:xfrm>
                <a:custGeom>
                  <a:avLst/>
                  <a:gdLst>
                    <a:gd name="T0" fmla="*/ 385 w 385"/>
                    <a:gd name="T1" fmla="*/ 27 h 2218"/>
                    <a:gd name="T2" fmla="*/ 376 w 385"/>
                    <a:gd name="T3" fmla="*/ 25 h 2218"/>
                    <a:gd name="T4" fmla="*/ 322 w 385"/>
                    <a:gd name="T5" fmla="*/ 12 h 2218"/>
                    <a:gd name="T6" fmla="*/ 268 w 385"/>
                    <a:gd name="T7" fmla="*/ 2 h 2218"/>
                    <a:gd name="T8" fmla="*/ 247 w 385"/>
                    <a:gd name="T9" fmla="*/ 0 h 2218"/>
                    <a:gd name="T10" fmla="*/ 245 w 385"/>
                    <a:gd name="T11" fmla="*/ 2 h 2218"/>
                    <a:gd name="T12" fmla="*/ 245 w 385"/>
                    <a:gd name="T13" fmla="*/ 2 h 2218"/>
                    <a:gd name="T14" fmla="*/ 243 w 385"/>
                    <a:gd name="T15" fmla="*/ 4 h 2218"/>
                    <a:gd name="T16" fmla="*/ 243 w 385"/>
                    <a:gd name="T17" fmla="*/ 4 h 2218"/>
                    <a:gd name="T18" fmla="*/ 241 w 385"/>
                    <a:gd name="T19" fmla="*/ 6 h 2218"/>
                    <a:gd name="T20" fmla="*/ 241 w 385"/>
                    <a:gd name="T21" fmla="*/ 8 h 2218"/>
                    <a:gd name="T22" fmla="*/ 239 w 385"/>
                    <a:gd name="T23" fmla="*/ 8 h 2218"/>
                    <a:gd name="T24" fmla="*/ 239 w 385"/>
                    <a:gd name="T25" fmla="*/ 10 h 2218"/>
                    <a:gd name="T26" fmla="*/ 266 w 385"/>
                    <a:gd name="T27" fmla="*/ 14 h 2218"/>
                    <a:gd name="T28" fmla="*/ 320 w 385"/>
                    <a:gd name="T29" fmla="*/ 23 h 2218"/>
                    <a:gd name="T30" fmla="*/ 374 w 385"/>
                    <a:gd name="T31" fmla="*/ 35 h 2218"/>
                    <a:gd name="T32" fmla="*/ 383 w 385"/>
                    <a:gd name="T33" fmla="*/ 37 h 2218"/>
                    <a:gd name="T34" fmla="*/ 383 w 385"/>
                    <a:gd name="T35" fmla="*/ 37 h 2218"/>
                    <a:gd name="T36" fmla="*/ 383 w 385"/>
                    <a:gd name="T37" fmla="*/ 35 h 2218"/>
                    <a:gd name="T38" fmla="*/ 383 w 385"/>
                    <a:gd name="T39" fmla="*/ 33 h 2218"/>
                    <a:gd name="T40" fmla="*/ 383 w 385"/>
                    <a:gd name="T41" fmla="*/ 33 h 2218"/>
                    <a:gd name="T42" fmla="*/ 383 w 385"/>
                    <a:gd name="T43" fmla="*/ 31 h 2218"/>
                    <a:gd name="T44" fmla="*/ 383 w 385"/>
                    <a:gd name="T45" fmla="*/ 29 h 2218"/>
                    <a:gd name="T46" fmla="*/ 383 w 385"/>
                    <a:gd name="T47" fmla="*/ 29 h 2218"/>
                    <a:gd name="T48" fmla="*/ 385 w 385"/>
                    <a:gd name="T49" fmla="*/ 27 h 2218"/>
                    <a:gd name="T50" fmla="*/ 3 w 385"/>
                    <a:gd name="T51" fmla="*/ 2213 h 2218"/>
                    <a:gd name="T52" fmla="*/ 40 w 385"/>
                    <a:gd name="T53" fmla="*/ 2216 h 2218"/>
                    <a:gd name="T54" fmla="*/ 97 w 385"/>
                    <a:gd name="T55" fmla="*/ 2218 h 2218"/>
                    <a:gd name="T56" fmla="*/ 155 w 385"/>
                    <a:gd name="T57" fmla="*/ 2216 h 2218"/>
                    <a:gd name="T58" fmla="*/ 213 w 385"/>
                    <a:gd name="T59" fmla="*/ 2213 h 2218"/>
                    <a:gd name="T60" fmla="*/ 268 w 385"/>
                    <a:gd name="T61" fmla="*/ 2205 h 2218"/>
                    <a:gd name="T62" fmla="*/ 322 w 385"/>
                    <a:gd name="T63" fmla="*/ 2195 h 2218"/>
                    <a:gd name="T64" fmla="*/ 351 w 385"/>
                    <a:gd name="T65" fmla="*/ 2188 h 2218"/>
                    <a:gd name="T66" fmla="*/ 351 w 385"/>
                    <a:gd name="T67" fmla="*/ 2188 h 2218"/>
                    <a:gd name="T68" fmla="*/ 351 w 385"/>
                    <a:gd name="T69" fmla="*/ 2186 h 2218"/>
                    <a:gd name="T70" fmla="*/ 351 w 385"/>
                    <a:gd name="T71" fmla="*/ 2184 h 2218"/>
                    <a:gd name="T72" fmla="*/ 351 w 385"/>
                    <a:gd name="T73" fmla="*/ 2184 h 2218"/>
                    <a:gd name="T74" fmla="*/ 351 w 385"/>
                    <a:gd name="T75" fmla="*/ 2182 h 2218"/>
                    <a:gd name="T76" fmla="*/ 349 w 385"/>
                    <a:gd name="T77" fmla="*/ 2180 h 2218"/>
                    <a:gd name="T78" fmla="*/ 349 w 385"/>
                    <a:gd name="T79" fmla="*/ 2180 h 2218"/>
                    <a:gd name="T80" fmla="*/ 349 w 385"/>
                    <a:gd name="T81" fmla="*/ 2178 h 2218"/>
                    <a:gd name="T82" fmla="*/ 320 w 385"/>
                    <a:gd name="T83" fmla="*/ 2186 h 2218"/>
                    <a:gd name="T84" fmla="*/ 266 w 385"/>
                    <a:gd name="T85" fmla="*/ 2195 h 2218"/>
                    <a:gd name="T86" fmla="*/ 211 w 385"/>
                    <a:gd name="T87" fmla="*/ 2201 h 2218"/>
                    <a:gd name="T88" fmla="*/ 155 w 385"/>
                    <a:gd name="T89" fmla="*/ 2207 h 2218"/>
                    <a:gd name="T90" fmla="*/ 97 w 385"/>
                    <a:gd name="T91" fmla="*/ 2207 h 2218"/>
                    <a:gd name="T92" fmla="*/ 42 w 385"/>
                    <a:gd name="T93" fmla="*/ 2207 h 2218"/>
                    <a:gd name="T94" fmla="*/ 0 w 385"/>
                    <a:gd name="T95" fmla="*/ 2203 h 2218"/>
                    <a:gd name="T96" fmla="*/ 1 w 385"/>
                    <a:gd name="T97" fmla="*/ 2205 h 2218"/>
                    <a:gd name="T98" fmla="*/ 1 w 385"/>
                    <a:gd name="T99" fmla="*/ 2205 h 2218"/>
                    <a:gd name="T100" fmla="*/ 1 w 385"/>
                    <a:gd name="T101" fmla="*/ 2207 h 2218"/>
                    <a:gd name="T102" fmla="*/ 1 w 385"/>
                    <a:gd name="T103" fmla="*/ 2209 h 2218"/>
                    <a:gd name="T104" fmla="*/ 3 w 385"/>
                    <a:gd name="T105" fmla="*/ 2209 h 2218"/>
                    <a:gd name="T106" fmla="*/ 3 w 385"/>
                    <a:gd name="T107" fmla="*/ 2211 h 2218"/>
                    <a:gd name="T108" fmla="*/ 3 w 385"/>
                    <a:gd name="T109" fmla="*/ 2213 h 2218"/>
                    <a:gd name="T110" fmla="*/ 3 w 385"/>
                    <a:gd name="T111" fmla="*/ 2213 h 221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5"/>
                    <a:gd name="T169" fmla="*/ 0 h 2218"/>
                    <a:gd name="T170" fmla="*/ 385 w 385"/>
                    <a:gd name="T171" fmla="*/ 2218 h 221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5" h="2218">
                      <a:moveTo>
                        <a:pt x="385" y="27"/>
                      </a:moveTo>
                      <a:lnTo>
                        <a:pt x="376" y="25"/>
                      </a:lnTo>
                      <a:lnTo>
                        <a:pt x="322" y="12"/>
                      </a:lnTo>
                      <a:lnTo>
                        <a:pt x="268" y="2"/>
                      </a:lnTo>
                      <a:lnTo>
                        <a:pt x="247" y="0"/>
                      </a:lnTo>
                      <a:lnTo>
                        <a:pt x="245" y="2"/>
                      </a:lnTo>
                      <a:lnTo>
                        <a:pt x="243" y="4"/>
                      </a:lnTo>
                      <a:lnTo>
                        <a:pt x="241" y="6"/>
                      </a:lnTo>
                      <a:lnTo>
                        <a:pt x="241" y="8"/>
                      </a:lnTo>
                      <a:lnTo>
                        <a:pt x="239" y="8"/>
                      </a:lnTo>
                      <a:lnTo>
                        <a:pt x="239" y="10"/>
                      </a:lnTo>
                      <a:lnTo>
                        <a:pt x="266" y="14"/>
                      </a:lnTo>
                      <a:lnTo>
                        <a:pt x="320" y="23"/>
                      </a:lnTo>
                      <a:lnTo>
                        <a:pt x="374" y="35"/>
                      </a:lnTo>
                      <a:lnTo>
                        <a:pt x="383" y="37"/>
                      </a:lnTo>
                      <a:lnTo>
                        <a:pt x="383" y="35"/>
                      </a:lnTo>
                      <a:lnTo>
                        <a:pt x="383" y="33"/>
                      </a:lnTo>
                      <a:lnTo>
                        <a:pt x="383" y="31"/>
                      </a:lnTo>
                      <a:lnTo>
                        <a:pt x="383" y="29"/>
                      </a:lnTo>
                      <a:lnTo>
                        <a:pt x="385" y="27"/>
                      </a:lnTo>
                      <a:close/>
                      <a:moveTo>
                        <a:pt x="3" y="2213"/>
                      </a:moveTo>
                      <a:lnTo>
                        <a:pt x="40" y="2216"/>
                      </a:lnTo>
                      <a:lnTo>
                        <a:pt x="97" y="2218"/>
                      </a:lnTo>
                      <a:lnTo>
                        <a:pt x="155" y="2216"/>
                      </a:lnTo>
                      <a:lnTo>
                        <a:pt x="213" y="2213"/>
                      </a:lnTo>
                      <a:lnTo>
                        <a:pt x="268" y="2205"/>
                      </a:lnTo>
                      <a:lnTo>
                        <a:pt x="322" y="2195"/>
                      </a:lnTo>
                      <a:lnTo>
                        <a:pt x="351" y="2188"/>
                      </a:lnTo>
                      <a:lnTo>
                        <a:pt x="351" y="2186"/>
                      </a:lnTo>
                      <a:lnTo>
                        <a:pt x="351" y="2184"/>
                      </a:lnTo>
                      <a:lnTo>
                        <a:pt x="351" y="2182"/>
                      </a:lnTo>
                      <a:lnTo>
                        <a:pt x="349" y="2180"/>
                      </a:lnTo>
                      <a:lnTo>
                        <a:pt x="349" y="2178"/>
                      </a:lnTo>
                      <a:lnTo>
                        <a:pt x="320" y="2186"/>
                      </a:lnTo>
                      <a:lnTo>
                        <a:pt x="266" y="2195"/>
                      </a:lnTo>
                      <a:lnTo>
                        <a:pt x="211" y="2201"/>
                      </a:lnTo>
                      <a:lnTo>
                        <a:pt x="155" y="2207"/>
                      </a:lnTo>
                      <a:lnTo>
                        <a:pt x="97" y="2207"/>
                      </a:lnTo>
                      <a:lnTo>
                        <a:pt x="42" y="2207"/>
                      </a:lnTo>
                      <a:lnTo>
                        <a:pt x="0" y="2203"/>
                      </a:lnTo>
                      <a:lnTo>
                        <a:pt x="1" y="2205"/>
                      </a:lnTo>
                      <a:lnTo>
                        <a:pt x="1" y="2207"/>
                      </a:lnTo>
                      <a:lnTo>
                        <a:pt x="1" y="2209"/>
                      </a:lnTo>
                      <a:lnTo>
                        <a:pt x="3" y="2209"/>
                      </a:lnTo>
                      <a:lnTo>
                        <a:pt x="3" y="2211"/>
                      </a:lnTo>
                      <a:lnTo>
                        <a:pt x="3" y="2213"/>
                      </a:lnTo>
                      <a:close/>
                    </a:path>
                  </a:pathLst>
                </a:custGeom>
                <a:solidFill>
                  <a:srgbClr val="27A8FF"/>
                </a:solidFill>
                <a:ln w="9525">
                  <a:noFill/>
                  <a:round/>
                </a:ln>
              </p:spPr>
              <p:txBody>
                <a:bodyPr/>
                <a:lstStyle/>
                <a:p>
                  <a:endParaRPr lang="en-US"/>
                </a:p>
              </p:txBody>
            </p:sp>
            <p:sp>
              <p:nvSpPr>
                <p:cNvPr id="21870" name="Freeform 49"/>
                <p:cNvSpPr>
                  <a:spLocks noEditPoints="1"/>
                </p:cNvSpPr>
                <p:nvPr/>
              </p:nvSpPr>
              <p:spPr bwMode="auto">
                <a:xfrm>
                  <a:off x="1859" y="862"/>
                  <a:ext cx="385" cy="2209"/>
                </a:xfrm>
                <a:custGeom>
                  <a:avLst/>
                  <a:gdLst>
                    <a:gd name="T0" fmla="*/ 385 w 385"/>
                    <a:gd name="T1" fmla="*/ 29 h 2209"/>
                    <a:gd name="T2" fmla="*/ 378 w 385"/>
                    <a:gd name="T3" fmla="*/ 27 h 2209"/>
                    <a:gd name="T4" fmla="*/ 324 w 385"/>
                    <a:gd name="T5" fmla="*/ 14 h 2209"/>
                    <a:gd name="T6" fmla="*/ 268 w 385"/>
                    <a:gd name="T7" fmla="*/ 4 h 2209"/>
                    <a:gd name="T8" fmla="*/ 245 w 385"/>
                    <a:gd name="T9" fmla="*/ 0 h 2209"/>
                    <a:gd name="T10" fmla="*/ 243 w 385"/>
                    <a:gd name="T11" fmla="*/ 2 h 2209"/>
                    <a:gd name="T12" fmla="*/ 243 w 385"/>
                    <a:gd name="T13" fmla="*/ 4 h 2209"/>
                    <a:gd name="T14" fmla="*/ 241 w 385"/>
                    <a:gd name="T15" fmla="*/ 4 h 2209"/>
                    <a:gd name="T16" fmla="*/ 241 w 385"/>
                    <a:gd name="T17" fmla="*/ 6 h 2209"/>
                    <a:gd name="T18" fmla="*/ 240 w 385"/>
                    <a:gd name="T19" fmla="*/ 6 h 2209"/>
                    <a:gd name="T20" fmla="*/ 240 w 385"/>
                    <a:gd name="T21" fmla="*/ 8 h 2209"/>
                    <a:gd name="T22" fmla="*/ 238 w 385"/>
                    <a:gd name="T23" fmla="*/ 10 h 2209"/>
                    <a:gd name="T24" fmla="*/ 238 w 385"/>
                    <a:gd name="T25" fmla="*/ 10 h 2209"/>
                    <a:gd name="T26" fmla="*/ 266 w 385"/>
                    <a:gd name="T27" fmla="*/ 14 h 2209"/>
                    <a:gd name="T28" fmla="*/ 322 w 385"/>
                    <a:gd name="T29" fmla="*/ 23 h 2209"/>
                    <a:gd name="T30" fmla="*/ 374 w 385"/>
                    <a:gd name="T31" fmla="*/ 37 h 2209"/>
                    <a:gd name="T32" fmla="*/ 383 w 385"/>
                    <a:gd name="T33" fmla="*/ 38 h 2209"/>
                    <a:gd name="T34" fmla="*/ 383 w 385"/>
                    <a:gd name="T35" fmla="*/ 37 h 2209"/>
                    <a:gd name="T36" fmla="*/ 383 w 385"/>
                    <a:gd name="T37" fmla="*/ 37 h 2209"/>
                    <a:gd name="T38" fmla="*/ 383 w 385"/>
                    <a:gd name="T39" fmla="*/ 35 h 2209"/>
                    <a:gd name="T40" fmla="*/ 385 w 385"/>
                    <a:gd name="T41" fmla="*/ 33 h 2209"/>
                    <a:gd name="T42" fmla="*/ 385 w 385"/>
                    <a:gd name="T43" fmla="*/ 33 h 2209"/>
                    <a:gd name="T44" fmla="*/ 385 w 385"/>
                    <a:gd name="T45" fmla="*/ 31 h 2209"/>
                    <a:gd name="T46" fmla="*/ 385 w 385"/>
                    <a:gd name="T47" fmla="*/ 29 h 2209"/>
                    <a:gd name="T48" fmla="*/ 385 w 385"/>
                    <a:gd name="T49" fmla="*/ 29 h 2209"/>
                    <a:gd name="T50" fmla="*/ 3 w 385"/>
                    <a:gd name="T51" fmla="*/ 2205 h 2209"/>
                    <a:gd name="T52" fmla="*/ 44 w 385"/>
                    <a:gd name="T53" fmla="*/ 2207 h 2209"/>
                    <a:gd name="T54" fmla="*/ 99 w 385"/>
                    <a:gd name="T55" fmla="*/ 2209 h 2209"/>
                    <a:gd name="T56" fmla="*/ 157 w 385"/>
                    <a:gd name="T57" fmla="*/ 2207 h 2209"/>
                    <a:gd name="T58" fmla="*/ 213 w 385"/>
                    <a:gd name="T59" fmla="*/ 2203 h 2209"/>
                    <a:gd name="T60" fmla="*/ 268 w 385"/>
                    <a:gd name="T61" fmla="*/ 2195 h 2209"/>
                    <a:gd name="T62" fmla="*/ 324 w 385"/>
                    <a:gd name="T63" fmla="*/ 2185 h 2209"/>
                    <a:gd name="T64" fmla="*/ 353 w 385"/>
                    <a:gd name="T65" fmla="*/ 2180 h 2209"/>
                    <a:gd name="T66" fmla="*/ 353 w 385"/>
                    <a:gd name="T67" fmla="*/ 2178 h 2209"/>
                    <a:gd name="T68" fmla="*/ 351 w 385"/>
                    <a:gd name="T69" fmla="*/ 2176 h 2209"/>
                    <a:gd name="T70" fmla="*/ 351 w 385"/>
                    <a:gd name="T71" fmla="*/ 2176 h 2209"/>
                    <a:gd name="T72" fmla="*/ 351 w 385"/>
                    <a:gd name="T73" fmla="*/ 2174 h 2209"/>
                    <a:gd name="T74" fmla="*/ 351 w 385"/>
                    <a:gd name="T75" fmla="*/ 2172 h 2209"/>
                    <a:gd name="T76" fmla="*/ 351 w 385"/>
                    <a:gd name="T77" fmla="*/ 2172 h 2209"/>
                    <a:gd name="T78" fmla="*/ 351 w 385"/>
                    <a:gd name="T79" fmla="*/ 2170 h 2209"/>
                    <a:gd name="T80" fmla="*/ 351 w 385"/>
                    <a:gd name="T81" fmla="*/ 2168 h 2209"/>
                    <a:gd name="T82" fmla="*/ 322 w 385"/>
                    <a:gd name="T83" fmla="*/ 2176 h 2209"/>
                    <a:gd name="T84" fmla="*/ 266 w 385"/>
                    <a:gd name="T85" fmla="*/ 2185 h 2209"/>
                    <a:gd name="T86" fmla="*/ 213 w 385"/>
                    <a:gd name="T87" fmla="*/ 2193 h 2209"/>
                    <a:gd name="T88" fmla="*/ 157 w 385"/>
                    <a:gd name="T89" fmla="*/ 2197 h 2209"/>
                    <a:gd name="T90" fmla="*/ 99 w 385"/>
                    <a:gd name="T91" fmla="*/ 2199 h 2209"/>
                    <a:gd name="T92" fmla="*/ 44 w 385"/>
                    <a:gd name="T93" fmla="*/ 2197 h 2209"/>
                    <a:gd name="T94" fmla="*/ 0 w 385"/>
                    <a:gd name="T95" fmla="*/ 2193 h 2209"/>
                    <a:gd name="T96" fmla="*/ 2 w 385"/>
                    <a:gd name="T97" fmla="*/ 2195 h 2209"/>
                    <a:gd name="T98" fmla="*/ 2 w 385"/>
                    <a:gd name="T99" fmla="*/ 2197 h 2209"/>
                    <a:gd name="T100" fmla="*/ 2 w 385"/>
                    <a:gd name="T101" fmla="*/ 2197 h 2209"/>
                    <a:gd name="T102" fmla="*/ 2 w 385"/>
                    <a:gd name="T103" fmla="*/ 2199 h 2209"/>
                    <a:gd name="T104" fmla="*/ 3 w 385"/>
                    <a:gd name="T105" fmla="*/ 2201 h 2209"/>
                    <a:gd name="T106" fmla="*/ 3 w 385"/>
                    <a:gd name="T107" fmla="*/ 2201 h 2209"/>
                    <a:gd name="T108" fmla="*/ 3 w 385"/>
                    <a:gd name="T109" fmla="*/ 2203 h 2209"/>
                    <a:gd name="T110" fmla="*/ 3 w 385"/>
                    <a:gd name="T111" fmla="*/ 2205 h 220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5"/>
                    <a:gd name="T169" fmla="*/ 0 h 2209"/>
                    <a:gd name="T170" fmla="*/ 385 w 385"/>
                    <a:gd name="T171" fmla="*/ 2209 h 220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5" h="2209">
                      <a:moveTo>
                        <a:pt x="385" y="29"/>
                      </a:moveTo>
                      <a:lnTo>
                        <a:pt x="378" y="27"/>
                      </a:lnTo>
                      <a:lnTo>
                        <a:pt x="324" y="14"/>
                      </a:lnTo>
                      <a:lnTo>
                        <a:pt x="268" y="4"/>
                      </a:lnTo>
                      <a:lnTo>
                        <a:pt x="245" y="0"/>
                      </a:lnTo>
                      <a:lnTo>
                        <a:pt x="243" y="2"/>
                      </a:lnTo>
                      <a:lnTo>
                        <a:pt x="243" y="4"/>
                      </a:lnTo>
                      <a:lnTo>
                        <a:pt x="241" y="4"/>
                      </a:lnTo>
                      <a:lnTo>
                        <a:pt x="241" y="6"/>
                      </a:lnTo>
                      <a:lnTo>
                        <a:pt x="240" y="6"/>
                      </a:lnTo>
                      <a:lnTo>
                        <a:pt x="240" y="8"/>
                      </a:lnTo>
                      <a:lnTo>
                        <a:pt x="238" y="10"/>
                      </a:lnTo>
                      <a:lnTo>
                        <a:pt x="266" y="14"/>
                      </a:lnTo>
                      <a:lnTo>
                        <a:pt x="322" y="23"/>
                      </a:lnTo>
                      <a:lnTo>
                        <a:pt x="374" y="37"/>
                      </a:lnTo>
                      <a:lnTo>
                        <a:pt x="383" y="38"/>
                      </a:lnTo>
                      <a:lnTo>
                        <a:pt x="383" y="37"/>
                      </a:lnTo>
                      <a:lnTo>
                        <a:pt x="383" y="35"/>
                      </a:lnTo>
                      <a:lnTo>
                        <a:pt x="385" y="33"/>
                      </a:lnTo>
                      <a:lnTo>
                        <a:pt x="385" y="31"/>
                      </a:lnTo>
                      <a:lnTo>
                        <a:pt x="385" y="29"/>
                      </a:lnTo>
                      <a:close/>
                      <a:moveTo>
                        <a:pt x="3" y="2205"/>
                      </a:moveTo>
                      <a:lnTo>
                        <a:pt x="44" y="2207"/>
                      </a:lnTo>
                      <a:lnTo>
                        <a:pt x="99" y="2209"/>
                      </a:lnTo>
                      <a:lnTo>
                        <a:pt x="157" y="2207"/>
                      </a:lnTo>
                      <a:lnTo>
                        <a:pt x="213" y="2203"/>
                      </a:lnTo>
                      <a:lnTo>
                        <a:pt x="268" y="2195"/>
                      </a:lnTo>
                      <a:lnTo>
                        <a:pt x="324" y="2185"/>
                      </a:lnTo>
                      <a:lnTo>
                        <a:pt x="353" y="2180"/>
                      </a:lnTo>
                      <a:lnTo>
                        <a:pt x="353" y="2178"/>
                      </a:lnTo>
                      <a:lnTo>
                        <a:pt x="351" y="2176"/>
                      </a:lnTo>
                      <a:lnTo>
                        <a:pt x="351" y="2174"/>
                      </a:lnTo>
                      <a:lnTo>
                        <a:pt x="351" y="2172"/>
                      </a:lnTo>
                      <a:lnTo>
                        <a:pt x="351" y="2170"/>
                      </a:lnTo>
                      <a:lnTo>
                        <a:pt x="351" y="2168"/>
                      </a:lnTo>
                      <a:lnTo>
                        <a:pt x="322" y="2176"/>
                      </a:lnTo>
                      <a:lnTo>
                        <a:pt x="266" y="2185"/>
                      </a:lnTo>
                      <a:lnTo>
                        <a:pt x="213" y="2193"/>
                      </a:lnTo>
                      <a:lnTo>
                        <a:pt x="157" y="2197"/>
                      </a:lnTo>
                      <a:lnTo>
                        <a:pt x="99" y="2199"/>
                      </a:lnTo>
                      <a:lnTo>
                        <a:pt x="44" y="2197"/>
                      </a:lnTo>
                      <a:lnTo>
                        <a:pt x="0" y="2193"/>
                      </a:lnTo>
                      <a:lnTo>
                        <a:pt x="2" y="2195"/>
                      </a:lnTo>
                      <a:lnTo>
                        <a:pt x="2" y="2197"/>
                      </a:lnTo>
                      <a:lnTo>
                        <a:pt x="2" y="2199"/>
                      </a:lnTo>
                      <a:lnTo>
                        <a:pt x="3" y="2201"/>
                      </a:lnTo>
                      <a:lnTo>
                        <a:pt x="3" y="2203"/>
                      </a:lnTo>
                      <a:lnTo>
                        <a:pt x="3" y="2205"/>
                      </a:lnTo>
                      <a:close/>
                    </a:path>
                  </a:pathLst>
                </a:custGeom>
                <a:solidFill>
                  <a:srgbClr val="28A9FF"/>
                </a:solidFill>
                <a:ln w="9525">
                  <a:noFill/>
                  <a:round/>
                </a:ln>
              </p:spPr>
              <p:txBody>
                <a:bodyPr/>
                <a:lstStyle/>
                <a:p>
                  <a:endParaRPr lang="en-US"/>
                </a:p>
              </p:txBody>
            </p:sp>
            <p:sp>
              <p:nvSpPr>
                <p:cNvPr id="21871" name="Freeform 50"/>
                <p:cNvSpPr>
                  <a:spLocks noEditPoints="1"/>
                </p:cNvSpPr>
                <p:nvPr/>
              </p:nvSpPr>
              <p:spPr bwMode="auto">
                <a:xfrm>
                  <a:off x="1857" y="868"/>
                  <a:ext cx="387" cy="2197"/>
                </a:xfrm>
                <a:custGeom>
                  <a:avLst/>
                  <a:gdLst>
                    <a:gd name="T0" fmla="*/ 387 w 387"/>
                    <a:gd name="T1" fmla="*/ 27 h 2197"/>
                    <a:gd name="T2" fmla="*/ 378 w 387"/>
                    <a:gd name="T3" fmla="*/ 25 h 2197"/>
                    <a:gd name="T4" fmla="*/ 324 w 387"/>
                    <a:gd name="T5" fmla="*/ 13 h 2197"/>
                    <a:gd name="T6" fmla="*/ 270 w 387"/>
                    <a:gd name="T7" fmla="*/ 4 h 2197"/>
                    <a:gd name="T8" fmla="*/ 243 w 387"/>
                    <a:gd name="T9" fmla="*/ 0 h 2197"/>
                    <a:gd name="T10" fmla="*/ 242 w 387"/>
                    <a:gd name="T11" fmla="*/ 0 h 2197"/>
                    <a:gd name="T12" fmla="*/ 242 w 387"/>
                    <a:gd name="T13" fmla="*/ 2 h 2197"/>
                    <a:gd name="T14" fmla="*/ 240 w 387"/>
                    <a:gd name="T15" fmla="*/ 4 h 2197"/>
                    <a:gd name="T16" fmla="*/ 240 w 387"/>
                    <a:gd name="T17" fmla="*/ 4 h 2197"/>
                    <a:gd name="T18" fmla="*/ 238 w 387"/>
                    <a:gd name="T19" fmla="*/ 6 h 2197"/>
                    <a:gd name="T20" fmla="*/ 238 w 387"/>
                    <a:gd name="T21" fmla="*/ 8 h 2197"/>
                    <a:gd name="T22" fmla="*/ 236 w 387"/>
                    <a:gd name="T23" fmla="*/ 8 h 2197"/>
                    <a:gd name="T24" fmla="*/ 236 w 387"/>
                    <a:gd name="T25" fmla="*/ 9 h 2197"/>
                    <a:gd name="T26" fmla="*/ 268 w 387"/>
                    <a:gd name="T27" fmla="*/ 13 h 2197"/>
                    <a:gd name="T28" fmla="*/ 322 w 387"/>
                    <a:gd name="T29" fmla="*/ 23 h 2197"/>
                    <a:gd name="T30" fmla="*/ 376 w 387"/>
                    <a:gd name="T31" fmla="*/ 34 h 2197"/>
                    <a:gd name="T32" fmla="*/ 385 w 387"/>
                    <a:gd name="T33" fmla="*/ 38 h 2197"/>
                    <a:gd name="T34" fmla="*/ 385 w 387"/>
                    <a:gd name="T35" fmla="*/ 36 h 2197"/>
                    <a:gd name="T36" fmla="*/ 385 w 387"/>
                    <a:gd name="T37" fmla="*/ 34 h 2197"/>
                    <a:gd name="T38" fmla="*/ 385 w 387"/>
                    <a:gd name="T39" fmla="*/ 34 h 2197"/>
                    <a:gd name="T40" fmla="*/ 385 w 387"/>
                    <a:gd name="T41" fmla="*/ 32 h 2197"/>
                    <a:gd name="T42" fmla="*/ 385 w 387"/>
                    <a:gd name="T43" fmla="*/ 31 h 2197"/>
                    <a:gd name="T44" fmla="*/ 385 w 387"/>
                    <a:gd name="T45" fmla="*/ 31 h 2197"/>
                    <a:gd name="T46" fmla="*/ 385 w 387"/>
                    <a:gd name="T47" fmla="*/ 29 h 2197"/>
                    <a:gd name="T48" fmla="*/ 387 w 387"/>
                    <a:gd name="T49" fmla="*/ 27 h 2197"/>
                    <a:gd name="T50" fmla="*/ 4 w 387"/>
                    <a:gd name="T51" fmla="*/ 2193 h 2197"/>
                    <a:gd name="T52" fmla="*/ 46 w 387"/>
                    <a:gd name="T53" fmla="*/ 2197 h 2197"/>
                    <a:gd name="T54" fmla="*/ 101 w 387"/>
                    <a:gd name="T55" fmla="*/ 2197 h 2197"/>
                    <a:gd name="T56" fmla="*/ 159 w 387"/>
                    <a:gd name="T57" fmla="*/ 2197 h 2197"/>
                    <a:gd name="T58" fmla="*/ 215 w 387"/>
                    <a:gd name="T59" fmla="*/ 2191 h 2197"/>
                    <a:gd name="T60" fmla="*/ 270 w 387"/>
                    <a:gd name="T61" fmla="*/ 2185 h 2197"/>
                    <a:gd name="T62" fmla="*/ 324 w 387"/>
                    <a:gd name="T63" fmla="*/ 2176 h 2197"/>
                    <a:gd name="T64" fmla="*/ 353 w 387"/>
                    <a:gd name="T65" fmla="*/ 2168 h 2197"/>
                    <a:gd name="T66" fmla="*/ 353 w 387"/>
                    <a:gd name="T67" fmla="*/ 2166 h 2197"/>
                    <a:gd name="T68" fmla="*/ 353 w 387"/>
                    <a:gd name="T69" fmla="*/ 2166 h 2197"/>
                    <a:gd name="T70" fmla="*/ 353 w 387"/>
                    <a:gd name="T71" fmla="*/ 2164 h 2197"/>
                    <a:gd name="T72" fmla="*/ 353 w 387"/>
                    <a:gd name="T73" fmla="*/ 2162 h 2197"/>
                    <a:gd name="T74" fmla="*/ 353 w 387"/>
                    <a:gd name="T75" fmla="*/ 2162 h 2197"/>
                    <a:gd name="T76" fmla="*/ 353 w 387"/>
                    <a:gd name="T77" fmla="*/ 2160 h 2197"/>
                    <a:gd name="T78" fmla="*/ 353 w 387"/>
                    <a:gd name="T79" fmla="*/ 2158 h 2197"/>
                    <a:gd name="T80" fmla="*/ 351 w 387"/>
                    <a:gd name="T81" fmla="*/ 2158 h 2197"/>
                    <a:gd name="T82" fmla="*/ 322 w 387"/>
                    <a:gd name="T83" fmla="*/ 2164 h 2197"/>
                    <a:gd name="T84" fmla="*/ 268 w 387"/>
                    <a:gd name="T85" fmla="*/ 2174 h 2197"/>
                    <a:gd name="T86" fmla="*/ 215 w 387"/>
                    <a:gd name="T87" fmla="*/ 2181 h 2197"/>
                    <a:gd name="T88" fmla="*/ 159 w 387"/>
                    <a:gd name="T89" fmla="*/ 2185 h 2197"/>
                    <a:gd name="T90" fmla="*/ 101 w 387"/>
                    <a:gd name="T91" fmla="*/ 2187 h 2197"/>
                    <a:gd name="T92" fmla="*/ 46 w 387"/>
                    <a:gd name="T93" fmla="*/ 2185 h 2197"/>
                    <a:gd name="T94" fmla="*/ 0 w 387"/>
                    <a:gd name="T95" fmla="*/ 2181 h 2197"/>
                    <a:gd name="T96" fmla="*/ 2 w 387"/>
                    <a:gd name="T97" fmla="*/ 2183 h 2197"/>
                    <a:gd name="T98" fmla="*/ 2 w 387"/>
                    <a:gd name="T99" fmla="*/ 2185 h 2197"/>
                    <a:gd name="T100" fmla="*/ 2 w 387"/>
                    <a:gd name="T101" fmla="*/ 2185 h 2197"/>
                    <a:gd name="T102" fmla="*/ 2 w 387"/>
                    <a:gd name="T103" fmla="*/ 2187 h 2197"/>
                    <a:gd name="T104" fmla="*/ 4 w 387"/>
                    <a:gd name="T105" fmla="*/ 2189 h 2197"/>
                    <a:gd name="T106" fmla="*/ 4 w 387"/>
                    <a:gd name="T107" fmla="*/ 2191 h 2197"/>
                    <a:gd name="T108" fmla="*/ 4 w 387"/>
                    <a:gd name="T109" fmla="*/ 2191 h 2197"/>
                    <a:gd name="T110" fmla="*/ 4 w 387"/>
                    <a:gd name="T111" fmla="*/ 2193 h 219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7"/>
                    <a:gd name="T169" fmla="*/ 0 h 2197"/>
                    <a:gd name="T170" fmla="*/ 387 w 387"/>
                    <a:gd name="T171" fmla="*/ 2197 h 219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7" h="2197">
                      <a:moveTo>
                        <a:pt x="387" y="27"/>
                      </a:moveTo>
                      <a:lnTo>
                        <a:pt x="378" y="25"/>
                      </a:lnTo>
                      <a:lnTo>
                        <a:pt x="324" y="13"/>
                      </a:lnTo>
                      <a:lnTo>
                        <a:pt x="270" y="4"/>
                      </a:lnTo>
                      <a:lnTo>
                        <a:pt x="243" y="0"/>
                      </a:lnTo>
                      <a:lnTo>
                        <a:pt x="242" y="0"/>
                      </a:lnTo>
                      <a:lnTo>
                        <a:pt x="242" y="2"/>
                      </a:lnTo>
                      <a:lnTo>
                        <a:pt x="240" y="4"/>
                      </a:lnTo>
                      <a:lnTo>
                        <a:pt x="238" y="6"/>
                      </a:lnTo>
                      <a:lnTo>
                        <a:pt x="238" y="8"/>
                      </a:lnTo>
                      <a:lnTo>
                        <a:pt x="236" y="8"/>
                      </a:lnTo>
                      <a:lnTo>
                        <a:pt x="236" y="9"/>
                      </a:lnTo>
                      <a:lnTo>
                        <a:pt x="268" y="13"/>
                      </a:lnTo>
                      <a:lnTo>
                        <a:pt x="322" y="23"/>
                      </a:lnTo>
                      <a:lnTo>
                        <a:pt x="376" y="34"/>
                      </a:lnTo>
                      <a:lnTo>
                        <a:pt x="385" y="38"/>
                      </a:lnTo>
                      <a:lnTo>
                        <a:pt x="385" y="36"/>
                      </a:lnTo>
                      <a:lnTo>
                        <a:pt x="385" y="34"/>
                      </a:lnTo>
                      <a:lnTo>
                        <a:pt x="385" y="32"/>
                      </a:lnTo>
                      <a:lnTo>
                        <a:pt x="385" y="31"/>
                      </a:lnTo>
                      <a:lnTo>
                        <a:pt x="385" y="29"/>
                      </a:lnTo>
                      <a:lnTo>
                        <a:pt x="387" y="27"/>
                      </a:lnTo>
                      <a:close/>
                      <a:moveTo>
                        <a:pt x="4" y="2193"/>
                      </a:moveTo>
                      <a:lnTo>
                        <a:pt x="46" y="2197"/>
                      </a:lnTo>
                      <a:lnTo>
                        <a:pt x="101" y="2197"/>
                      </a:lnTo>
                      <a:lnTo>
                        <a:pt x="159" y="2197"/>
                      </a:lnTo>
                      <a:lnTo>
                        <a:pt x="215" y="2191"/>
                      </a:lnTo>
                      <a:lnTo>
                        <a:pt x="270" y="2185"/>
                      </a:lnTo>
                      <a:lnTo>
                        <a:pt x="324" y="2176"/>
                      </a:lnTo>
                      <a:lnTo>
                        <a:pt x="353" y="2168"/>
                      </a:lnTo>
                      <a:lnTo>
                        <a:pt x="353" y="2166"/>
                      </a:lnTo>
                      <a:lnTo>
                        <a:pt x="353" y="2164"/>
                      </a:lnTo>
                      <a:lnTo>
                        <a:pt x="353" y="2162"/>
                      </a:lnTo>
                      <a:lnTo>
                        <a:pt x="353" y="2160"/>
                      </a:lnTo>
                      <a:lnTo>
                        <a:pt x="353" y="2158"/>
                      </a:lnTo>
                      <a:lnTo>
                        <a:pt x="351" y="2158"/>
                      </a:lnTo>
                      <a:lnTo>
                        <a:pt x="322" y="2164"/>
                      </a:lnTo>
                      <a:lnTo>
                        <a:pt x="268" y="2174"/>
                      </a:lnTo>
                      <a:lnTo>
                        <a:pt x="215" y="2181"/>
                      </a:lnTo>
                      <a:lnTo>
                        <a:pt x="159" y="2185"/>
                      </a:lnTo>
                      <a:lnTo>
                        <a:pt x="101" y="2187"/>
                      </a:lnTo>
                      <a:lnTo>
                        <a:pt x="46" y="2185"/>
                      </a:lnTo>
                      <a:lnTo>
                        <a:pt x="0" y="2181"/>
                      </a:lnTo>
                      <a:lnTo>
                        <a:pt x="2" y="2183"/>
                      </a:lnTo>
                      <a:lnTo>
                        <a:pt x="2" y="2185"/>
                      </a:lnTo>
                      <a:lnTo>
                        <a:pt x="2" y="2187"/>
                      </a:lnTo>
                      <a:lnTo>
                        <a:pt x="4" y="2189"/>
                      </a:lnTo>
                      <a:lnTo>
                        <a:pt x="4" y="2191"/>
                      </a:lnTo>
                      <a:lnTo>
                        <a:pt x="4" y="2193"/>
                      </a:lnTo>
                      <a:close/>
                    </a:path>
                  </a:pathLst>
                </a:custGeom>
                <a:solidFill>
                  <a:srgbClr val="29A9FF"/>
                </a:solidFill>
                <a:ln w="9525">
                  <a:noFill/>
                  <a:round/>
                </a:ln>
              </p:spPr>
              <p:txBody>
                <a:bodyPr/>
                <a:lstStyle/>
                <a:p>
                  <a:endParaRPr lang="en-US"/>
                </a:p>
              </p:txBody>
            </p:sp>
            <p:sp>
              <p:nvSpPr>
                <p:cNvPr id="21872" name="Freeform 51"/>
                <p:cNvSpPr>
                  <a:spLocks noEditPoints="1"/>
                </p:cNvSpPr>
                <p:nvPr/>
              </p:nvSpPr>
              <p:spPr bwMode="auto">
                <a:xfrm>
                  <a:off x="1857" y="872"/>
                  <a:ext cx="385" cy="2189"/>
                </a:xfrm>
                <a:custGeom>
                  <a:avLst/>
                  <a:gdLst>
                    <a:gd name="T0" fmla="*/ 385 w 385"/>
                    <a:gd name="T1" fmla="*/ 28 h 2189"/>
                    <a:gd name="T2" fmla="*/ 376 w 385"/>
                    <a:gd name="T3" fmla="*/ 27 h 2189"/>
                    <a:gd name="T4" fmla="*/ 324 w 385"/>
                    <a:gd name="T5" fmla="*/ 13 h 2189"/>
                    <a:gd name="T6" fmla="*/ 268 w 385"/>
                    <a:gd name="T7" fmla="*/ 4 h 2189"/>
                    <a:gd name="T8" fmla="*/ 240 w 385"/>
                    <a:gd name="T9" fmla="*/ 0 h 2189"/>
                    <a:gd name="T10" fmla="*/ 238 w 385"/>
                    <a:gd name="T11" fmla="*/ 2 h 2189"/>
                    <a:gd name="T12" fmla="*/ 238 w 385"/>
                    <a:gd name="T13" fmla="*/ 4 h 2189"/>
                    <a:gd name="T14" fmla="*/ 236 w 385"/>
                    <a:gd name="T15" fmla="*/ 4 h 2189"/>
                    <a:gd name="T16" fmla="*/ 236 w 385"/>
                    <a:gd name="T17" fmla="*/ 5 h 2189"/>
                    <a:gd name="T18" fmla="*/ 234 w 385"/>
                    <a:gd name="T19" fmla="*/ 5 h 2189"/>
                    <a:gd name="T20" fmla="*/ 234 w 385"/>
                    <a:gd name="T21" fmla="*/ 7 h 2189"/>
                    <a:gd name="T22" fmla="*/ 232 w 385"/>
                    <a:gd name="T23" fmla="*/ 9 h 2189"/>
                    <a:gd name="T24" fmla="*/ 232 w 385"/>
                    <a:gd name="T25" fmla="*/ 9 h 2189"/>
                    <a:gd name="T26" fmla="*/ 268 w 385"/>
                    <a:gd name="T27" fmla="*/ 15 h 2189"/>
                    <a:gd name="T28" fmla="*/ 322 w 385"/>
                    <a:gd name="T29" fmla="*/ 25 h 2189"/>
                    <a:gd name="T30" fmla="*/ 374 w 385"/>
                    <a:gd name="T31" fmla="*/ 36 h 2189"/>
                    <a:gd name="T32" fmla="*/ 384 w 385"/>
                    <a:gd name="T33" fmla="*/ 38 h 2189"/>
                    <a:gd name="T34" fmla="*/ 384 w 385"/>
                    <a:gd name="T35" fmla="*/ 38 h 2189"/>
                    <a:gd name="T36" fmla="*/ 384 w 385"/>
                    <a:gd name="T37" fmla="*/ 36 h 2189"/>
                    <a:gd name="T38" fmla="*/ 385 w 385"/>
                    <a:gd name="T39" fmla="*/ 34 h 2189"/>
                    <a:gd name="T40" fmla="*/ 385 w 385"/>
                    <a:gd name="T41" fmla="*/ 34 h 2189"/>
                    <a:gd name="T42" fmla="*/ 385 w 385"/>
                    <a:gd name="T43" fmla="*/ 32 h 2189"/>
                    <a:gd name="T44" fmla="*/ 385 w 385"/>
                    <a:gd name="T45" fmla="*/ 30 h 2189"/>
                    <a:gd name="T46" fmla="*/ 385 w 385"/>
                    <a:gd name="T47" fmla="*/ 30 h 2189"/>
                    <a:gd name="T48" fmla="*/ 385 w 385"/>
                    <a:gd name="T49" fmla="*/ 28 h 2189"/>
                    <a:gd name="T50" fmla="*/ 2 w 385"/>
                    <a:gd name="T51" fmla="*/ 2183 h 2189"/>
                    <a:gd name="T52" fmla="*/ 46 w 385"/>
                    <a:gd name="T53" fmla="*/ 2187 h 2189"/>
                    <a:gd name="T54" fmla="*/ 101 w 385"/>
                    <a:gd name="T55" fmla="*/ 2189 h 2189"/>
                    <a:gd name="T56" fmla="*/ 159 w 385"/>
                    <a:gd name="T57" fmla="*/ 2187 h 2189"/>
                    <a:gd name="T58" fmla="*/ 215 w 385"/>
                    <a:gd name="T59" fmla="*/ 2183 h 2189"/>
                    <a:gd name="T60" fmla="*/ 268 w 385"/>
                    <a:gd name="T61" fmla="*/ 2175 h 2189"/>
                    <a:gd name="T62" fmla="*/ 324 w 385"/>
                    <a:gd name="T63" fmla="*/ 2166 h 2189"/>
                    <a:gd name="T64" fmla="*/ 353 w 385"/>
                    <a:gd name="T65" fmla="*/ 2158 h 2189"/>
                    <a:gd name="T66" fmla="*/ 353 w 385"/>
                    <a:gd name="T67" fmla="*/ 2158 h 2189"/>
                    <a:gd name="T68" fmla="*/ 353 w 385"/>
                    <a:gd name="T69" fmla="*/ 2156 h 2189"/>
                    <a:gd name="T70" fmla="*/ 353 w 385"/>
                    <a:gd name="T71" fmla="*/ 2154 h 2189"/>
                    <a:gd name="T72" fmla="*/ 351 w 385"/>
                    <a:gd name="T73" fmla="*/ 2154 h 2189"/>
                    <a:gd name="T74" fmla="*/ 351 w 385"/>
                    <a:gd name="T75" fmla="*/ 2152 h 2189"/>
                    <a:gd name="T76" fmla="*/ 351 w 385"/>
                    <a:gd name="T77" fmla="*/ 2151 h 2189"/>
                    <a:gd name="T78" fmla="*/ 351 w 385"/>
                    <a:gd name="T79" fmla="*/ 2151 h 2189"/>
                    <a:gd name="T80" fmla="*/ 351 w 385"/>
                    <a:gd name="T81" fmla="*/ 2149 h 2189"/>
                    <a:gd name="T82" fmla="*/ 322 w 385"/>
                    <a:gd name="T83" fmla="*/ 2156 h 2189"/>
                    <a:gd name="T84" fmla="*/ 268 w 385"/>
                    <a:gd name="T85" fmla="*/ 2166 h 2189"/>
                    <a:gd name="T86" fmla="*/ 213 w 385"/>
                    <a:gd name="T87" fmla="*/ 2172 h 2189"/>
                    <a:gd name="T88" fmla="*/ 157 w 385"/>
                    <a:gd name="T89" fmla="*/ 2177 h 2189"/>
                    <a:gd name="T90" fmla="*/ 101 w 385"/>
                    <a:gd name="T91" fmla="*/ 2177 h 2189"/>
                    <a:gd name="T92" fmla="*/ 46 w 385"/>
                    <a:gd name="T93" fmla="*/ 2177 h 2189"/>
                    <a:gd name="T94" fmla="*/ 0 w 385"/>
                    <a:gd name="T95" fmla="*/ 2174 h 2189"/>
                    <a:gd name="T96" fmla="*/ 0 w 385"/>
                    <a:gd name="T97" fmla="*/ 2174 h 2189"/>
                    <a:gd name="T98" fmla="*/ 0 w 385"/>
                    <a:gd name="T99" fmla="*/ 2175 h 2189"/>
                    <a:gd name="T100" fmla="*/ 0 w 385"/>
                    <a:gd name="T101" fmla="*/ 2177 h 2189"/>
                    <a:gd name="T102" fmla="*/ 0 w 385"/>
                    <a:gd name="T103" fmla="*/ 2177 h 2189"/>
                    <a:gd name="T104" fmla="*/ 2 w 385"/>
                    <a:gd name="T105" fmla="*/ 2179 h 2189"/>
                    <a:gd name="T106" fmla="*/ 2 w 385"/>
                    <a:gd name="T107" fmla="*/ 2181 h 2189"/>
                    <a:gd name="T108" fmla="*/ 2 w 385"/>
                    <a:gd name="T109" fmla="*/ 2181 h 2189"/>
                    <a:gd name="T110" fmla="*/ 2 w 385"/>
                    <a:gd name="T111" fmla="*/ 2183 h 218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5"/>
                    <a:gd name="T169" fmla="*/ 0 h 2189"/>
                    <a:gd name="T170" fmla="*/ 385 w 385"/>
                    <a:gd name="T171" fmla="*/ 2189 h 218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5" h="2189">
                      <a:moveTo>
                        <a:pt x="385" y="28"/>
                      </a:moveTo>
                      <a:lnTo>
                        <a:pt x="376" y="27"/>
                      </a:lnTo>
                      <a:lnTo>
                        <a:pt x="324" y="13"/>
                      </a:lnTo>
                      <a:lnTo>
                        <a:pt x="268" y="4"/>
                      </a:lnTo>
                      <a:lnTo>
                        <a:pt x="240" y="0"/>
                      </a:lnTo>
                      <a:lnTo>
                        <a:pt x="238" y="2"/>
                      </a:lnTo>
                      <a:lnTo>
                        <a:pt x="238" y="4"/>
                      </a:lnTo>
                      <a:lnTo>
                        <a:pt x="236" y="4"/>
                      </a:lnTo>
                      <a:lnTo>
                        <a:pt x="236" y="5"/>
                      </a:lnTo>
                      <a:lnTo>
                        <a:pt x="234" y="5"/>
                      </a:lnTo>
                      <a:lnTo>
                        <a:pt x="234" y="7"/>
                      </a:lnTo>
                      <a:lnTo>
                        <a:pt x="232" y="9"/>
                      </a:lnTo>
                      <a:lnTo>
                        <a:pt x="268" y="15"/>
                      </a:lnTo>
                      <a:lnTo>
                        <a:pt x="322" y="25"/>
                      </a:lnTo>
                      <a:lnTo>
                        <a:pt x="374" y="36"/>
                      </a:lnTo>
                      <a:lnTo>
                        <a:pt x="384" y="38"/>
                      </a:lnTo>
                      <a:lnTo>
                        <a:pt x="384" y="36"/>
                      </a:lnTo>
                      <a:lnTo>
                        <a:pt x="385" y="34"/>
                      </a:lnTo>
                      <a:lnTo>
                        <a:pt x="385" y="32"/>
                      </a:lnTo>
                      <a:lnTo>
                        <a:pt x="385" y="30"/>
                      </a:lnTo>
                      <a:lnTo>
                        <a:pt x="385" y="28"/>
                      </a:lnTo>
                      <a:close/>
                      <a:moveTo>
                        <a:pt x="2" y="2183"/>
                      </a:moveTo>
                      <a:lnTo>
                        <a:pt x="46" y="2187"/>
                      </a:lnTo>
                      <a:lnTo>
                        <a:pt x="101" y="2189"/>
                      </a:lnTo>
                      <a:lnTo>
                        <a:pt x="159" y="2187"/>
                      </a:lnTo>
                      <a:lnTo>
                        <a:pt x="215" y="2183"/>
                      </a:lnTo>
                      <a:lnTo>
                        <a:pt x="268" y="2175"/>
                      </a:lnTo>
                      <a:lnTo>
                        <a:pt x="324" y="2166"/>
                      </a:lnTo>
                      <a:lnTo>
                        <a:pt x="353" y="2158"/>
                      </a:lnTo>
                      <a:lnTo>
                        <a:pt x="353" y="2156"/>
                      </a:lnTo>
                      <a:lnTo>
                        <a:pt x="353" y="2154"/>
                      </a:lnTo>
                      <a:lnTo>
                        <a:pt x="351" y="2154"/>
                      </a:lnTo>
                      <a:lnTo>
                        <a:pt x="351" y="2152"/>
                      </a:lnTo>
                      <a:lnTo>
                        <a:pt x="351" y="2151"/>
                      </a:lnTo>
                      <a:lnTo>
                        <a:pt x="351" y="2149"/>
                      </a:lnTo>
                      <a:lnTo>
                        <a:pt x="322" y="2156"/>
                      </a:lnTo>
                      <a:lnTo>
                        <a:pt x="268" y="2166"/>
                      </a:lnTo>
                      <a:lnTo>
                        <a:pt x="213" y="2172"/>
                      </a:lnTo>
                      <a:lnTo>
                        <a:pt x="157" y="2177"/>
                      </a:lnTo>
                      <a:lnTo>
                        <a:pt x="101" y="2177"/>
                      </a:lnTo>
                      <a:lnTo>
                        <a:pt x="46" y="2177"/>
                      </a:lnTo>
                      <a:lnTo>
                        <a:pt x="0" y="2174"/>
                      </a:lnTo>
                      <a:lnTo>
                        <a:pt x="0" y="2175"/>
                      </a:lnTo>
                      <a:lnTo>
                        <a:pt x="0" y="2177"/>
                      </a:lnTo>
                      <a:lnTo>
                        <a:pt x="2" y="2179"/>
                      </a:lnTo>
                      <a:lnTo>
                        <a:pt x="2" y="2181"/>
                      </a:lnTo>
                      <a:lnTo>
                        <a:pt x="2" y="2183"/>
                      </a:lnTo>
                      <a:close/>
                    </a:path>
                  </a:pathLst>
                </a:custGeom>
                <a:solidFill>
                  <a:srgbClr val="2AA9FF"/>
                </a:solidFill>
                <a:ln w="9525">
                  <a:noFill/>
                  <a:round/>
                </a:ln>
              </p:spPr>
              <p:txBody>
                <a:bodyPr/>
                <a:lstStyle/>
                <a:p>
                  <a:endParaRPr lang="en-US"/>
                </a:p>
              </p:txBody>
            </p:sp>
            <p:sp>
              <p:nvSpPr>
                <p:cNvPr id="21873" name="Freeform 52"/>
                <p:cNvSpPr>
                  <a:spLocks noEditPoints="1"/>
                </p:cNvSpPr>
                <p:nvPr/>
              </p:nvSpPr>
              <p:spPr bwMode="auto">
                <a:xfrm>
                  <a:off x="1855" y="877"/>
                  <a:ext cx="387" cy="2178"/>
                </a:xfrm>
                <a:custGeom>
                  <a:avLst/>
                  <a:gdLst>
                    <a:gd name="T0" fmla="*/ 387 w 387"/>
                    <a:gd name="T1" fmla="*/ 29 h 2178"/>
                    <a:gd name="T2" fmla="*/ 378 w 387"/>
                    <a:gd name="T3" fmla="*/ 25 h 2178"/>
                    <a:gd name="T4" fmla="*/ 324 w 387"/>
                    <a:gd name="T5" fmla="*/ 14 h 2178"/>
                    <a:gd name="T6" fmla="*/ 270 w 387"/>
                    <a:gd name="T7" fmla="*/ 4 h 2178"/>
                    <a:gd name="T8" fmla="*/ 238 w 387"/>
                    <a:gd name="T9" fmla="*/ 0 h 2178"/>
                    <a:gd name="T10" fmla="*/ 236 w 387"/>
                    <a:gd name="T11" fmla="*/ 0 h 2178"/>
                    <a:gd name="T12" fmla="*/ 236 w 387"/>
                    <a:gd name="T13" fmla="*/ 2 h 2178"/>
                    <a:gd name="T14" fmla="*/ 234 w 387"/>
                    <a:gd name="T15" fmla="*/ 4 h 2178"/>
                    <a:gd name="T16" fmla="*/ 234 w 387"/>
                    <a:gd name="T17" fmla="*/ 4 h 2178"/>
                    <a:gd name="T18" fmla="*/ 234 w 387"/>
                    <a:gd name="T19" fmla="*/ 6 h 2178"/>
                    <a:gd name="T20" fmla="*/ 232 w 387"/>
                    <a:gd name="T21" fmla="*/ 6 h 2178"/>
                    <a:gd name="T22" fmla="*/ 232 w 387"/>
                    <a:gd name="T23" fmla="*/ 8 h 2178"/>
                    <a:gd name="T24" fmla="*/ 230 w 387"/>
                    <a:gd name="T25" fmla="*/ 10 h 2178"/>
                    <a:gd name="T26" fmla="*/ 268 w 387"/>
                    <a:gd name="T27" fmla="*/ 14 h 2178"/>
                    <a:gd name="T28" fmla="*/ 322 w 387"/>
                    <a:gd name="T29" fmla="*/ 23 h 2178"/>
                    <a:gd name="T30" fmla="*/ 374 w 387"/>
                    <a:gd name="T31" fmla="*/ 35 h 2178"/>
                    <a:gd name="T32" fmla="*/ 386 w 387"/>
                    <a:gd name="T33" fmla="*/ 39 h 2178"/>
                    <a:gd name="T34" fmla="*/ 386 w 387"/>
                    <a:gd name="T35" fmla="*/ 37 h 2178"/>
                    <a:gd name="T36" fmla="*/ 386 w 387"/>
                    <a:gd name="T37" fmla="*/ 37 h 2178"/>
                    <a:gd name="T38" fmla="*/ 386 w 387"/>
                    <a:gd name="T39" fmla="*/ 35 h 2178"/>
                    <a:gd name="T40" fmla="*/ 386 w 387"/>
                    <a:gd name="T41" fmla="*/ 33 h 2178"/>
                    <a:gd name="T42" fmla="*/ 386 w 387"/>
                    <a:gd name="T43" fmla="*/ 33 h 2178"/>
                    <a:gd name="T44" fmla="*/ 386 w 387"/>
                    <a:gd name="T45" fmla="*/ 31 h 2178"/>
                    <a:gd name="T46" fmla="*/ 387 w 387"/>
                    <a:gd name="T47" fmla="*/ 29 h 2178"/>
                    <a:gd name="T48" fmla="*/ 387 w 387"/>
                    <a:gd name="T49" fmla="*/ 29 h 2178"/>
                    <a:gd name="T50" fmla="*/ 2 w 387"/>
                    <a:gd name="T51" fmla="*/ 2172 h 2178"/>
                    <a:gd name="T52" fmla="*/ 48 w 387"/>
                    <a:gd name="T53" fmla="*/ 2176 h 2178"/>
                    <a:gd name="T54" fmla="*/ 103 w 387"/>
                    <a:gd name="T55" fmla="*/ 2178 h 2178"/>
                    <a:gd name="T56" fmla="*/ 161 w 387"/>
                    <a:gd name="T57" fmla="*/ 2176 h 2178"/>
                    <a:gd name="T58" fmla="*/ 217 w 387"/>
                    <a:gd name="T59" fmla="*/ 2172 h 2178"/>
                    <a:gd name="T60" fmla="*/ 270 w 387"/>
                    <a:gd name="T61" fmla="*/ 2165 h 2178"/>
                    <a:gd name="T62" fmla="*/ 324 w 387"/>
                    <a:gd name="T63" fmla="*/ 2155 h 2178"/>
                    <a:gd name="T64" fmla="*/ 353 w 387"/>
                    <a:gd name="T65" fmla="*/ 2149 h 2178"/>
                    <a:gd name="T66" fmla="*/ 353 w 387"/>
                    <a:gd name="T67" fmla="*/ 2147 h 2178"/>
                    <a:gd name="T68" fmla="*/ 353 w 387"/>
                    <a:gd name="T69" fmla="*/ 2146 h 2178"/>
                    <a:gd name="T70" fmla="*/ 353 w 387"/>
                    <a:gd name="T71" fmla="*/ 2146 h 2178"/>
                    <a:gd name="T72" fmla="*/ 353 w 387"/>
                    <a:gd name="T73" fmla="*/ 2144 h 2178"/>
                    <a:gd name="T74" fmla="*/ 353 w 387"/>
                    <a:gd name="T75" fmla="*/ 2142 h 2178"/>
                    <a:gd name="T76" fmla="*/ 353 w 387"/>
                    <a:gd name="T77" fmla="*/ 2142 h 2178"/>
                    <a:gd name="T78" fmla="*/ 353 w 387"/>
                    <a:gd name="T79" fmla="*/ 2140 h 2178"/>
                    <a:gd name="T80" fmla="*/ 353 w 387"/>
                    <a:gd name="T81" fmla="*/ 2138 h 2178"/>
                    <a:gd name="T82" fmla="*/ 322 w 387"/>
                    <a:gd name="T83" fmla="*/ 2146 h 2178"/>
                    <a:gd name="T84" fmla="*/ 268 w 387"/>
                    <a:gd name="T85" fmla="*/ 2155 h 2178"/>
                    <a:gd name="T86" fmla="*/ 215 w 387"/>
                    <a:gd name="T87" fmla="*/ 2163 h 2178"/>
                    <a:gd name="T88" fmla="*/ 159 w 387"/>
                    <a:gd name="T89" fmla="*/ 2167 h 2178"/>
                    <a:gd name="T90" fmla="*/ 103 w 387"/>
                    <a:gd name="T91" fmla="*/ 2169 h 2178"/>
                    <a:gd name="T92" fmla="*/ 48 w 387"/>
                    <a:gd name="T93" fmla="*/ 2167 h 2178"/>
                    <a:gd name="T94" fmla="*/ 0 w 387"/>
                    <a:gd name="T95" fmla="*/ 2163 h 2178"/>
                    <a:gd name="T96" fmla="*/ 0 w 387"/>
                    <a:gd name="T97" fmla="*/ 2165 h 2178"/>
                    <a:gd name="T98" fmla="*/ 0 w 387"/>
                    <a:gd name="T99" fmla="*/ 2165 h 2178"/>
                    <a:gd name="T100" fmla="*/ 0 w 387"/>
                    <a:gd name="T101" fmla="*/ 2167 h 2178"/>
                    <a:gd name="T102" fmla="*/ 2 w 387"/>
                    <a:gd name="T103" fmla="*/ 2169 h 2178"/>
                    <a:gd name="T104" fmla="*/ 2 w 387"/>
                    <a:gd name="T105" fmla="*/ 2169 h 2178"/>
                    <a:gd name="T106" fmla="*/ 2 w 387"/>
                    <a:gd name="T107" fmla="*/ 2170 h 2178"/>
                    <a:gd name="T108" fmla="*/ 2 w 387"/>
                    <a:gd name="T109" fmla="*/ 2172 h 2178"/>
                    <a:gd name="T110" fmla="*/ 2 w 387"/>
                    <a:gd name="T111" fmla="*/ 2172 h 217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7"/>
                    <a:gd name="T169" fmla="*/ 0 h 2178"/>
                    <a:gd name="T170" fmla="*/ 387 w 387"/>
                    <a:gd name="T171" fmla="*/ 2178 h 217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7" h="2178">
                      <a:moveTo>
                        <a:pt x="387" y="29"/>
                      </a:moveTo>
                      <a:lnTo>
                        <a:pt x="378" y="25"/>
                      </a:lnTo>
                      <a:lnTo>
                        <a:pt x="324" y="14"/>
                      </a:lnTo>
                      <a:lnTo>
                        <a:pt x="270" y="4"/>
                      </a:lnTo>
                      <a:lnTo>
                        <a:pt x="238" y="0"/>
                      </a:lnTo>
                      <a:lnTo>
                        <a:pt x="236" y="0"/>
                      </a:lnTo>
                      <a:lnTo>
                        <a:pt x="236" y="2"/>
                      </a:lnTo>
                      <a:lnTo>
                        <a:pt x="234" y="4"/>
                      </a:lnTo>
                      <a:lnTo>
                        <a:pt x="234" y="6"/>
                      </a:lnTo>
                      <a:lnTo>
                        <a:pt x="232" y="6"/>
                      </a:lnTo>
                      <a:lnTo>
                        <a:pt x="232" y="8"/>
                      </a:lnTo>
                      <a:lnTo>
                        <a:pt x="230" y="10"/>
                      </a:lnTo>
                      <a:lnTo>
                        <a:pt x="268" y="14"/>
                      </a:lnTo>
                      <a:lnTo>
                        <a:pt x="322" y="23"/>
                      </a:lnTo>
                      <a:lnTo>
                        <a:pt x="374" y="35"/>
                      </a:lnTo>
                      <a:lnTo>
                        <a:pt x="386" y="39"/>
                      </a:lnTo>
                      <a:lnTo>
                        <a:pt x="386" y="37"/>
                      </a:lnTo>
                      <a:lnTo>
                        <a:pt x="386" y="35"/>
                      </a:lnTo>
                      <a:lnTo>
                        <a:pt x="386" y="33"/>
                      </a:lnTo>
                      <a:lnTo>
                        <a:pt x="386" y="31"/>
                      </a:lnTo>
                      <a:lnTo>
                        <a:pt x="387" y="29"/>
                      </a:lnTo>
                      <a:close/>
                      <a:moveTo>
                        <a:pt x="2" y="2172"/>
                      </a:moveTo>
                      <a:lnTo>
                        <a:pt x="48" y="2176"/>
                      </a:lnTo>
                      <a:lnTo>
                        <a:pt x="103" y="2178"/>
                      </a:lnTo>
                      <a:lnTo>
                        <a:pt x="161" y="2176"/>
                      </a:lnTo>
                      <a:lnTo>
                        <a:pt x="217" y="2172"/>
                      </a:lnTo>
                      <a:lnTo>
                        <a:pt x="270" y="2165"/>
                      </a:lnTo>
                      <a:lnTo>
                        <a:pt x="324" y="2155"/>
                      </a:lnTo>
                      <a:lnTo>
                        <a:pt x="353" y="2149"/>
                      </a:lnTo>
                      <a:lnTo>
                        <a:pt x="353" y="2147"/>
                      </a:lnTo>
                      <a:lnTo>
                        <a:pt x="353" y="2146"/>
                      </a:lnTo>
                      <a:lnTo>
                        <a:pt x="353" y="2144"/>
                      </a:lnTo>
                      <a:lnTo>
                        <a:pt x="353" y="2142"/>
                      </a:lnTo>
                      <a:lnTo>
                        <a:pt x="353" y="2140"/>
                      </a:lnTo>
                      <a:lnTo>
                        <a:pt x="353" y="2138"/>
                      </a:lnTo>
                      <a:lnTo>
                        <a:pt x="322" y="2146"/>
                      </a:lnTo>
                      <a:lnTo>
                        <a:pt x="268" y="2155"/>
                      </a:lnTo>
                      <a:lnTo>
                        <a:pt x="215" y="2163"/>
                      </a:lnTo>
                      <a:lnTo>
                        <a:pt x="159" y="2167"/>
                      </a:lnTo>
                      <a:lnTo>
                        <a:pt x="103" y="2169"/>
                      </a:lnTo>
                      <a:lnTo>
                        <a:pt x="48" y="2167"/>
                      </a:lnTo>
                      <a:lnTo>
                        <a:pt x="0" y="2163"/>
                      </a:lnTo>
                      <a:lnTo>
                        <a:pt x="0" y="2165"/>
                      </a:lnTo>
                      <a:lnTo>
                        <a:pt x="0" y="2167"/>
                      </a:lnTo>
                      <a:lnTo>
                        <a:pt x="2" y="2169"/>
                      </a:lnTo>
                      <a:lnTo>
                        <a:pt x="2" y="2170"/>
                      </a:lnTo>
                      <a:lnTo>
                        <a:pt x="2" y="2172"/>
                      </a:lnTo>
                      <a:close/>
                    </a:path>
                  </a:pathLst>
                </a:custGeom>
                <a:solidFill>
                  <a:srgbClr val="2BAAFF"/>
                </a:solidFill>
                <a:ln w="9525">
                  <a:noFill/>
                  <a:round/>
                </a:ln>
              </p:spPr>
              <p:txBody>
                <a:bodyPr/>
                <a:lstStyle/>
                <a:p>
                  <a:endParaRPr lang="en-US"/>
                </a:p>
              </p:txBody>
            </p:sp>
            <p:sp>
              <p:nvSpPr>
                <p:cNvPr id="21874" name="Freeform 53"/>
                <p:cNvSpPr>
                  <a:spLocks noEditPoints="1"/>
                </p:cNvSpPr>
                <p:nvPr/>
              </p:nvSpPr>
              <p:spPr bwMode="auto">
                <a:xfrm>
                  <a:off x="1853" y="881"/>
                  <a:ext cx="388" cy="2168"/>
                </a:xfrm>
                <a:custGeom>
                  <a:avLst/>
                  <a:gdLst>
                    <a:gd name="T0" fmla="*/ 388 w 388"/>
                    <a:gd name="T1" fmla="*/ 29 h 2168"/>
                    <a:gd name="T2" fmla="*/ 378 w 388"/>
                    <a:gd name="T3" fmla="*/ 27 h 2168"/>
                    <a:gd name="T4" fmla="*/ 326 w 388"/>
                    <a:gd name="T5" fmla="*/ 16 h 2168"/>
                    <a:gd name="T6" fmla="*/ 272 w 388"/>
                    <a:gd name="T7" fmla="*/ 6 h 2168"/>
                    <a:gd name="T8" fmla="*/ 236 w 388"/>
                    <a:gd name="T9" fmla="*/ 0 h 2168"/>
                    <a:gd name="T10" fmla="*/ 234 w 388"/>
                    <a:gd name="T11" fmla="*/ 2 h 2168"/>
                    <a:gd name="T12" fmla="*/ 234 w 388"/>
                    <a:gd name="T13" fmla="*/ 2 h 2168"/>
                    <a:gd name="T14" fmla="*/ 234 w 388"/>
                    <a:gd name="T15" fmla="*/ 4 h 2168"/>
                    <a:gd name="T16" fmla="*/ 232 w 388"/>
                    <a:gd name="T17" fmla="*/ 6 h 2168"/>
                    <a:gd name="T18" fmla="*/ 232 w 388"/>
                    <a:gd name="T19" fmla="*/ 6 h 2168"/>
                    <a:gd name="T20" fmla="*/ 230 w 388"/>
                    <a:gd name="T21" fmla="*/ 8 h 2168"/>
                    <a:gd name="T22" fmla="*/ 230 w 388"/>
                    <a:gd name="T23" fmla="*/ 8 h 2168"/>
                    <a:gd name="T24" fmla="*/ 228 w 388"/>
                    <a:gd name="T25" fmla="*/ 10 h 2168"/>
                    <a:gd name="T26" fmla="*/ 270 w 388"/>
                    <a:gd name="T27" fmla="*/ 16 h 2168"/>
                    <a:gd name="T28" fmla="*/ 322 w 388"/>
                    <a:gd name="T29" fmla="*/ 25 h 2168"/>
                    <a:gd name="T30" fmla="*/ 376 w 388"/>
                    <a:gd name="T31" fmla="*/ 37 h 2168"/>
                    <a:gd name="T32" fmla="*/ 386 w 388"/>
                    <a:gd name="T33" fmla="*/ 41 h 2168"/>
                    <a:gd name="T34" fmla="*/ 386 w 388"/>
                    <a:gd name="T35" fmla="*/ 39 h 2168"/>
                    <a:gd name="T36" fmla="*/ 386 w 388"/>
                    <a:gd name="T37" fmla="*/ 37 h 2168"/>
                    <a:gd name="T38" fmla="*/ 388 w 388"/>
                    <a:gd name="T39" fmla="*/ 37 h 2168"/>
                    <a:gd name="T40" fmla="*/ 388 w 388"/>
                    <a:gd name="T41" fmla="*/ 35 h 2168"/>
                    <a:gd name="T42" fmla="*/ 388 w 388"/>
                    <a:gd name="T43" fmla="*/ 33 h 2168"/>
                    <a:gd name="T44" fmla="*/ 388 w 388"/>
                    <a:gd name="T45" fmla="*/ 33 h 2168"/>
                    <a:gd name="T46" fmla="*/ 388 w 388"/>
                    <a:gd name="T47" fmla="*/ 31 h 2168"/>
                    <a:gd name="T48" fmla="*/ 388 w 388"/>
                    <a:gd name="T49" fmla="*/ 29 h 2168"/>
                    <a:gd name="T50" fmla="*/ 4 w 388"/>
                    <a:gd name="T51" fmla="*/ 2165 h 2168"/>
                    <a:gd name="T52" fmla="*/ 50 w 388"/>
                    <a:gd name="T53" fmla="*/ 2168 h 2168"/>
                    <a:gd name="T54" fmla="*/ 105 w 388"/>
                    <a:gd name="T55" fmla="*/ 2168 h 2168"/>
                    <a:gd name="T56" fmla="*/ 161 w 388"/>
                    <a:gd name="T57" fmla="*/ 2168 h 2168"/>
                    <a:gd name="T58" fmla="*/ 217 w 388"/>
                    <a:gd name="T59" fmla="*/ 2163 h 2168"/>
                    <a:gd name="T60" fmla="*/ 272 w 388"/>
                    <a:gd name="T61" fmla="*/ 2157 h 2168"/>
                    <a:gd name="T62" fmla="*/ 326 w 388"/>
                    <a:gd name="T63" fmla="*/ 2147 h 2168"/>
                    <a:gd name="T64" fmla="*/ 355 w 388"/>
                    <a:gd name="T65" fmla="*/ 2140 h 2168"/>
                    <a:gd name="T66" fmla="*/ 355 w 388"/>
                    <a:gd name="T67" fmla="*/ 2138 h 2168"/>
                    <a:gd name="T68" fmla="*/ 355 w 388"/>
                    <a:gd name="T69" fmla="*/ 2138 h 2168"/>
                    <a:gd name="T70" fmla="*/ 355 w 388"/>
                    <a:gd name="T71" fmla="*/ 2136 h 2168"/>
                    <a:gd name="T72" fmla="*/ 355 w 388"/>
                    <a:gd name="T73" fmla="*/ 2134 h 2168"/>
                    <a:gd name="T74" fmla="*/ 355 w 388"/>
                    <a:gd name="T75" fmla="*/ 2134 h 2168"/>
                    <a:gd name="T76" fmla="*/ 353 w 388"/>
                    <a:gd name="T77" fmla="*/ 2132 h 2168"/>
                    <a:gd name="T78" fmla="*/ 353 w 388"/>
                    <a:gd name="T79" fmla="*/ 2132 h 2168"/>
                    <a:gd name="T80" fmla="*/ 353 w 388"/>
                    <a:gd name="T81" fmla="*/ 2130 h 2168"/>
                    <a:gd name="T82" fmla="*/ 322 w 388"/>
                    <a:gd name="T83" fmla="*/ 2136 h 2168"/>
                    <a:gd name="T84" fmla="*/ 270 w 388"/>
                    <a:gd name="T85" fmla="*/ 2145 h 2168"/>
                    <a:gd name="T86" fmla="*/ 217 w 388"/>
                    <a:gd name="T87" fmla="*/ 2153 h 2168"/>
                    <a:gd name="T88" fmla="*/ 161 w 388"/>
                    <a:gd name="T89" fmla="*/ 2157 h 2168"/>
                    <a:gd name="T90" fmla="*/ 105 w 388"/>
                    <a:gd name="T91" fmla="*/ 2159 h 2168"/>
                    <a:gd name="T92" fmla="*/ 50 w 388"/>
                    <a:gd name="T93" fmla="*/ 2157 h 2168"/>
                    <a:gd name="T94" fmla="*/ 0 w 388"/>
                    <a:gd name="T95" fmla="*/ 2153 h 2168"/>
                    <a:gd name="T96" fmla="*/ 0 w 388"/>
                    <a:gd name="T97" fmla="*/ 2155 h 2168"/>
                    <a:gd name="T98" fmla="*/ 0 w 388"/>
                    <a:gd name="T99" fmla="*/ 2157 h 2168"/>
                    <a:gd name="T100" fmla="*/ 0 w 388"/>
                    <a:gd name="T101" fmla="*/ 2157 h 2168"/>
                    <a:gd name="T102" fmla="*/ 2 w 388"/>
                    <a:gd name="T103" fmla="*/ 2159 h 2168"/>
                    <a:gd name="T104" fmla="*/ 2 w 388"/>
                    <a:gd name="T105" fmla="*/ 2161 h 2168"/>
                    <a:gd name="T106" fmla="*/ 2 w 388"/>
                    <a:gd name="T107" fmla="*/ 2161 h 2168"/>
                    <a:gd name="T108" fmla="*/ 2 w 388"/>
                    <a:gd name="T109" fmla="*/ 2163 h 2168"/>
                    <a:gd name="T110" fmla="*/ 4 w 388"/>
                    <a:gd name="T111" fmla="*/ 2165 h 21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8"/>
                    <a:gd name="T169" fmla="*/ 0 h 2168"/>
                    <a:gd name="T170" fmla="*/ 388 w 388"/>
                    <a:gd name="T171" fmla="*/ 2168 h 21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8" h="2168">
                      <a:moveTo>
                        <a:pt x="388" y="29"/>
                      </a:moveTo>
                      <a:lnTo>
                        <a:pt x="378" y="27"/>
                      </a:lnTo>
                      <a:lnTo>
                        <a:pt x="326" y="16"/>
                      </a:lnTo>
                      <a:lnTo>
                        <a:pt x="272" y="6"/>
                      </a:lnTo>
                      <a:lnTo>
                        <a:pt x="236" y="0"/>
                      </a:lnTo>
                      <a:lnTo>
                        <a:pt x="234" y="2"/>
                      </a:lnTo>
                      <a:lnTo>
                        <a:pt x="234" y="4"/>
                      </a:lnTo>
                      <a:lnTo>
                        <a:pt x="232" y="6"/>
                      </a:lnTo>
                      <a:lnTo>
                        <a:pt x="230" y="8"/>
                      </a:lnTo>
                      <a:lnTo>
                        <a:pt x="228" y="10"/>
                      </a:lnTo>
                      <a:lnTo>
                        <a:pt x="270" y="16"/>
                      </a:lnTo>
                      <a:lnTo>
                        <a:pt x="322" y="25"/>
                      </a:lnTo>
                      <a:lnTo>
                        <a:pt x="376" y="37"/>
                      </a:lnTo>
                      <a:lnTo>
                        <a:pt x="386" y="41"/>
                      </a:lnTo>
                      <a:lnTo>
                        <a:pt x="386" y="39"/>
                      </a:lnTo>
                      <a:lnTo>
                        <a:pt x="386" y="37"/>
                      </a:lnTo>
                      <a:lnTo>
                        <a:pt x="388" y="37"/>
                      </a:lnTo>
                      <a:lnTo>
                        <a:pt x="388" y="35"/>
                      </a:lnTo>
                      <a:lnTo>
                        <a:pt x="388" y="33"/>
                      </a:lnTo>
                      <a:lnTo>
                        <a:pt x="388" y="31"/>
                      </a:lnTo>
                      <a:lnTo>
                        <a:pt x="388" y="29"/>
                      </a:lnTo>
                      <a:close/>
                      <a:moveTo>
                        <a:pt x="4" y="2165"/>
                      </a:moveTo>
                      <a:lnTo>
                        <a:pt x="50" y="2168"/>
                      </a:lnTo>
                      <a:lnTo>
                        <a:pt x="105" y="2168"/>
                      </a:lnTo>
                      <a:lnTo>
                        <a:pt x="161" y="2168"/>
                      </a:lnTo>
                      <a:lnTo>
                        <a:pt x="217" y="2163"/>
                      </a:lnTo>
                      <a:lnTo>
                        <a:pt x="272" y="2157"/>
                      </a:lnTo>
                      <a:lnTo>
                        <a:pt x="326" y="2147"/>
                      </a:lnTo>
                      <a:lnTo>
                        <a:pt x="355" y="2140"/>
                      </a:lnTo>
                      <a:lnTo>
                        <a:pt x="355" y="2138"/>
                      </a:lnTo>
                      <a:lnTo>
                        <a:pt x="355" y="2136"/>
                      </a:lnTo>
                      <a:lnTo>
                        <a:pt x="355" y="2134"/>
                      </a:lnTo>
                      <a:lnTo>
                        <a:pt x="353" y="2132"/>
                      </a:lnTo>
                      <a:lnTo>
                        <a:pt x="353" y="2130"/>
                      </a:lnTo>
                      <a:lnTo>
                        <a:pt x="322" y="2136"/>
                      </a:lnTo>
                      <a:lnTo>
                        <a:pt x="270" y="2145"/>
                      </a:lnTo>
                      <a:lnTo>
                        <a:pt x="217" y="2153"/>
                      </a:lnTo>
                      <a:lnTo>
                        <a:pt x="161" y="2157"/>
                      </a:lnTo>
                      <a:lnTo>
                        <a:pt x="105" y="2159"/>
                      </a:lnTo>
                      <a:lnTo>
                        <a:pt x="50" y="2157"/>
                      </a:lnTo>
                      <a:lnTo>
                        <a:pt x="0" y="2153"/>
                      </a:lnTo>
                      <a:lnTo>
                        <a:pt x="0" y="2155"/>
                      </a:lnTo>
                      <a:lnTo>
                        <a:pt x="0" y="2157"/>
                      </a:lnTo>
                      <a:lnTo>
                        <a:pt x="2" y="2159"/>
                      </a:lnTo>
                      <a:lnTo>
                        <a:pt x="2" y="2161"/>
                      </a:lnTo>
                      <a:lnTo>
                        <a:pt x="2" y="2163"/>
                      </a:lnTo>
                      <a:lnTo>
                        <a:pt x="4" y="2165"/>
                      </a:lnTo>
                      <a:close/>
                    </a:path>
                  </a:pathLst>
                </a:custGeom>
                <a:solidFill>
                  <a:srgbClr val="2CAAFF"/>
                </a:solidFill>
                <a:ln w="9525">
                  <a:noFill/>
                  <a:round/>
                </a:ln>
              </p:spPr>
              <p:txBody>
                <a:bodyPr/>
                <a:lstStyle/>
                <a:p>
                  <a:endParaRPr lang="en-US"/>
                </a:p>
              </p:txBody>
            </p:sp>
            <p:sp>
              <p:nvSpPr>
                <p:cNvPr id="21875" name="Freeform 54"/>
                <p:cNvSpPr>
                  <a:spLocks noEditPoints="1"/>
                </p:cNvSpPr>
                <p:nvPr/>
              </p:nvSpPr>
              <p:spPr bwMode="auto">
                <a:xfrm>
                  <a:off x="1851" y="887"/>
                  <a:ext cx="390" cy="2159"/>
                </a:xfrm>
                <a:custGeom>
                  <a:avLst/>
                  <a:gdLst>
                    <a:gd name="T0" fmla="*/ 390 w 390"/>
                    <a:gd name="T1" fmla="*/ 29 h 2159"/>
                    <a:gd name="T2" fmla="*/ 378 w 390"/>
                    <a:gd name="T3" fmla="*/ 25 h 2159"/>
                    <a:gd name="T4" fmla="*/ 326 w 390"/>
                    <a:gd name="T5" fmla="*/ 13 h 2159"/>
                    <a:gd name="T6" fmla="*/ 272 w 390"/>
                    <a:gd name="T7" fmla="*/ 4 h 2159"/>
                    <a:gd name="T8" fmla="*/ 234 w 390"/>
                    <a:gd name="T9" fmla="*/ 0 h 2159"/>
                    <a:gd name="T10" fmla="*/ 234 w 390"/>
                    <a:gd name="T11" fmla="*/ 0 h 2159"/>
                    <a:gd name="T12" fmla="*/ 232 w 390"/>
                    <a:gd name="T13" fmla="*/ 2 h 2159"/>
                    <a:gd name="T14" fmla="*/ 232 w 390"/>
                    <a:gd name="T15" fmla="*/ 2 h 2159"/>
                    <a:gd name="T16" fmla="*/ 230 w 390"/>
                    <a:gd name="T17" fmla="*/ 4 h 2159"/>
                    <a:gd name="T18" fmla="*/ 230 w 390"/>
                    <a:gd name="T19" fmla="*/ 6 h 2159"/>
                    <a:gd name="T20" fmla="*/ 228 w 390"/>
                    <a:gd name="T21" fmla="*/ 6 h 2159"/>
                    <a:gd name="T22" fmla="*/ 228 w 390"/>
                    <a:gd name="T23" fmla="*/ 8 h 2159"/>
                    <a:gd name="T24" fmla="*/ 226 w 390"/>
                    <a:gd name="T25" fmla="*/ 10 h 2159"/>
                    <a:gd name="T26" fmla="*/ 271 w 390"/>
                    <a:gd name="T27" fmla="*/ 15 h 2159"/>
                    <a:gd name="T28" fmla="*/ 324 w 390"/>
                    <a:gd name="T29" fmla="*/ 23 h 2159"/>
                    <a:gd name="T30" fmla="*/ 376 w 390"/>
                    <a:gd name="T31" fmla="*/ 37 h 2159"/>
                    <a:gd name="T32" fmla="*/ 388 w 390"/>
                    <a:gd name="T33" fmla="*/ 38 h 2159"/>
                    <a:gd name="T34" fmla="*/ 388 w 390"/>
                    <a:gd name="T35" fmla="*/ 38 h 2159"/>
                    <a:gd name="T36" fmla="*/ 388 w 390"/>
                    <a:gd name="T37" fmla="*/ 37 h 2159"/>
                    <a:gd name="T38" fmla="*/ 388 w 390"/>
                    <a:gd name="T39" fmla="*/ 35 h 2159"/>
                    <a:gd name="T40" fmla="*/ 388 w 390"/>
                    <a:gd name="T41" fmla="*/ 35 h 2159"/>
                    <a:gd name="T42" fmla="*/ 388 w 390"/>
                    <a:gd name="T43" fmla="*/ 33 h 2159"/>
                    <a:gd name="T44" fmla="*/ 388 w 390"/>
                    <a:gd name="T45" fmla="*/ 31 h 2159"/>
                    <a:gd name="T46" fmla="*/ 390 w 390"/>
                    <a:gd name="T47" fmla="*/ 31 h 2159"/>
                    <a:gd name="T48" fmla="*/ 390 w 390"/>
                    <a:gd name="T49" fmla="*/ 29 h 2159"/>
                    <a:gd name="T50" fmla="*/ 4 w 390"/>
                    <a:gd name="T51" fmla="*/ 2153 h 2159"/>
                    <a:gd name="T52" fmla="*/ 52 w 390"/>
                    <a:gd name="T53" fmla="*/ 2157 h 2159"/>
                    <a:gd name="T54" fmla="*/ 107 w 390"/>
                    <a:gd name="T55" fmla="*/ 2159 h 2159"/>
                    <a:gd name="T56" fmla="*/ 163 w 390"/>
                    <a:gd name="T57" fmla="*/ 2157 h 2159"/>
                    <a:gd name="T58" fmla="*/ 219 w 390"/>
                    <a:gd name="T59" fmla="*/ 2153 h 2159"/>
                    <a:gd name="T60" fmla="*/ 272 w 390"/>
                    <a:gd name="T61" fmla="*/ 2145 h 2159"/>
                    <a:gd name="T62" fmla="*/ 326 w 390"/>
                    <a:gd name="T63" fmla="*/ 2136 h 2159"/>
                    <a:gd name="T64" fmla="*/ 357 w 390"/>
                    <a:gd name="T65" fmla="*/ 2128 h 2159"/>
                    <a:gd name="T66" fmla="*/ 357 w 390"/>
                    <a:gd name="T67" fmla="*/ 2128 h 2159"/>
                    <a:gd name="T68" fmla="*/ 355 w 390"/>
                    <a:gd name="T69" fmla="*/ 2126 h 2159"/>
                    <a:gd name="T70" fmla="*/ 355 w 390"/>
                    <a:gd name="T71" fmla="*/ 2126 h 2159"/>
                    <a:gd name="T72" fmla="*/ 355 w 390"/>
                    <a:gd name="T73" fmla="*/ 2124 h 2159"/>
                    <a:gd name="T74" fmla="*/ 355 w 390"/>
                    <a:gd name="T75" fmla="*/ 2122 h 2159"/>
                    <a:gd name="T76" fmla="*/ 355 w 390"/>
                    <a:gd name="T77" fmla="*/ 2122 h 2159"/>
                    <a:gd name="T78" fmla="*/ 355 w 390"/>
                    <a:gd name="T79" fmla="*/ 2120 h 2159"/>
                    <a:gd name="T80" fmla="*/ 355 w 390"/>
                    <a:gd name="T81" fmla="*/ 2118 h 2159"/>
                    <a:gd name="T82" fmla="*/ 324 w 390"/>
                    <a:gd name="T83" fmla="*/ 2126 h 2159"/>
                    <a:gd name="T84" fmla="*/ 271 w 390"/>
                    <a:gd name="T85" fmla="*/ 2136 h 2159"/>
                    <a:gd name="T86" fmla="*/ 217 w 390"/>
                    <a:gd name="T87" fmla="*/ 2141 h 2159"/>
                    <a:gd name="T88" fmla="*/ 163 w 390"/>
                    <a:gd name="T89" fmla="*/ 2145 h 2159"/>
                    <a:gd name="T90" fmla="*/ 107 w 390"/>
                    <a:gd name="T91" fmla="*/ 2147 h 2159"/>
                    <a:gd name="T92" fmla="*/ 54 w 390"/>
                    <a:gd name="T93" fmla="*/ 2145 h 2159"/>
                    <a:gd name="T94" fmla="*/ 0 w 390"/>
                    <a:gd name="T95" fmla="*/ 2141 h 2159"/>
                    <a:gd name="T96" fmla="*/ 0 w 390"/>
                    <a:gd name="T97" fmla="*/ 2143 h 2159"/>
                    <a:gd name="T98" fmla="*/ 0 w 390"/>
                    <a:gd name="T99" fmla="*/ 2145 h 2159"/>
                    <a:gd name="T100" fmla="*/ 0 w 390"/>
                    <a:gd name="T101" fmla="*/ 2145 h 2159"/>
                    <a:gd name="T102" fmla="*/ 2 w 390"/>
                    <a:gd name="T103" fmla="*/ 2147 h 2159"/>
                    <a:gd name="T104" fmla="*/ 2 w 390"/>
                    <a:gd name="T105" fmla="*/ 2149 h 2159"/>
                    <a:gd name="T106" fmla="*/ 2 w 390"/>
                    <a:gd name="T107" fmla="*/ 2151 h 2159"/>
                    <a:gd name="T108" fmla="*/ 2 w 390"/>
                    <a:gd name="T109" fmla="*/ 2151 h 2159"/>
                    <a:gd name="T110" fmla="*/ 4 w 390"/>
                    <a:gd name="T111" fmla="*/ 2153 h 21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90"/>
                    <a:gd name="T169" fmla="*/ 0 h 2159"/>
                    <a:gd name="T170" fmla="*/ 390 w 390"/>
                    <a:gd name="T171" fmla="*/ 2159 h 21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90" h="2159">
                      <a:moveTo>
                        <a:pt x="390" y="29"/>
                      </a:moveTo>
                      <a:lnTo>
                        <a:pt x="378" y="25"/>
                      </a:lnTo>
                      <a:lnTo>
                        <a:pt x="326" y="13"/>
                      </a:lnTo>
                      <a:lnTo>
                        <a:pt x="272" y="4"/>
                      </a:lnTo>
                      <a:lnTo>
                        <a:pt x="234" y="0"/>
                      </a:lnTo>
                      <a:lnTo>
                        <a:pt x="232" y="2"/>
                      </a:lnTo>
                      <a:lnTo>
                        <a:pt x="230" y="4"/>
                      </a:lnTo>
                      <a:lnTo>
                        <a:pt x="230" y="6"/>
                      </a:lnTo>
                      <a:lnTo>
                        <a:pt x="228" y="6"/>
                      </a:lnTo>
                      <a:lnTo>
                        <a:pt x="228" y="8"/>
                      </a:lnTo>
                      <a:lnTo>
                        <a:pt x="226" y="10"/>
                      </a:lnTo>
                      <a:lnTo>
                        <a:pt x="271" y="15"/>
                      </a:lnTo>
                      <a:lnTo>
                        <a:pt x="324" y="23"/>
                      </a:lnTo>
                      <a:lnTo>
                        <a:pt x="376" y="37"/>
                      </a:lnTo>
                      <a:lnTo>
                        <a:pt x="388" y="38"/>
                      </a:lnTo>
                      <a:lnTo>
                        <a:pt x="388" y="37"/>
                      </a:lnTo>
                      <a:lnTo>
                        <a:pt x="388" y="35"/>
                      </a:lnTo>
                      <a:lnTo>
                        <a:pt x="388" y="33"/>
                      </a:lnTo>
                      <a:lnTo>
                        <a:pt x="388" y="31"/>
                      </a:lnTo>
                      <a:lnTo>
                        <a:pt x="390" y="31"/>
                      </a:lnTo>
                      <a:lnTo>
                        <a:pt x="390" y="29"/>
                      </a:lnTo>
                      <a:close/>
                      <a:moveTo>
                        <a:pt x="4" y="2153"/>
                      </a:moveTo>
                      <a:lnTo>
                        <a:pt x="52" y="2157"/>
                      </a:lnTo>
                      <a:lnTo>
                        <a:pt x="107" y="2159"/>
                      </a:lnTo>
                      <a:lnTo>
                        <a:pt x="163" y="2157"/>
                      </a:lnTo>
                      <a:lnTo>
                        <a:pt x="219" y="2153"/>
                      </a:lnTo>
                      <a:lnTo>
                        <a:pt x="272" y="2145"/>
                      </a:lnTo>
                      <a:lnTo>
                        <a:pt x="326" y="2136"/>
                      </a:lnTo>
                      <a:lnTo>
                        <a:pt x="357" y="2128"/>
                      </a:lnTo>
                      <a:lnTo>
                        <a:pt x="355" y="2126"/>
                      </a:lnTo>
                      <a:lnTo>
                        <a:pt x="355" y="2124"/>
                      </a:lnTo>
                      <a:lnTo>
                        <a:pt x="355" y="2122"/>
                      </a:lnTo>
                      <a:lnTo>
                        <a:pt x="355" y="2120"/>
                      </a:lnTo>
                      <a:lnTo>
                        <a:pt x="355" y="2118"/>
                      </a:lnTo>
                      <a:lnTo>
                        <a:pt x="324" y="2126"/>
                      </a:lnTo>
                      <a:lnTo>
                        <a:pt x="271" y="2136"/>
                      </a:lnTo>
                      <a:lnTo>
                        <a:pt x="217" y="2141"/>
                      </a:lnTo>
                      <a:lnTo>
                        <a:pt x="163" y="2145"/>
                      </a:lnTo>
                      <a:lnTo>
                        <a:pt x="107" y="2147"/>
                      </a:lnTo>
                      <a:lnTo>
                        <a:pt x="54" y="2145"/>
                      </a:lnTo>
                      <a:lnTo>
                        <a:pt x="0" y="2141"/>
                      </a:lnTo>
                      <a:lnTo>
                        <a:pt x="0" y="2143"/>
                      </a:lnTo>
                      <a:lnTo>
                        <a:pt x="0" y="2145"/>
                      </a:lnTo>
                      <a:lnTo>
                        <a:pt x="2" y="2147"/>
                      </a:lnTo>
                      <a:lnTo>
                        <a:pt x="2" y="2149"/>
                      </a:lnTo>
                      <a:lnTo>
                        <a:pt x="2" y="2151"/>
                      </a:lnTo>
                      <a:lnTo>
                        <a:pt x="4" y="2153"/>
                      </a:lnTo>
                      <a:close/>
                    </a:path>
                  </a:pathLst>
                </a:custGeom>
                <a:solidFill>
                  <a:srgbClr val="2DABFF"/>
                </a:solidFill>
                <a:ln w="9525">
                  <a:noFill/>
                  <a:round/>
                </a:ln>
              </p:spPr>
              <p:txBody>
                <a:bodyPr/>
                <a:lstStyle/>
                <a:p>
                  <a:endParaRPr lang="en-US"/>
                </a:p>
              </p:txBody>
            </p:sp>
            <p:sp>
              <p:nvSpPr>
                <p:cNvPr id="21876" name="Freeform 55"/>
                <p:cNvSpPr>
                  <a:spLocks noEditPoints="1"/>
                </p:cNvSpPr>
                <p:nvPr/>
              </p:nvSpPr>
              <p:spPr bwMode="auto">
                <a:xfrm>
                  <a:off x="1849" y="891"/>
                  <a:ext cx="390" cy="2149"/>
                </a:xfrm>
                <a:custGeom>
                  <a:avLst/>
                  <a:gdLst>
                    <a:gd name="T0" fmla="*/ 390 w 390"/>
                    <a:gd name="T1" fmla="*/ 31 h 2149"/>
                    <a:gd name="T2" fmla="*/ 380 w 390"/>
                    <a:gd name="T3" fmla="*/ 27 h 2149"/>
                    <a:gd name="T4" fmla="*/ 326 w 390"/>
                    <a:gd name="T5" fmla="*/ 15 h 2149"/>
                    <a:gd name="T6" fmla="*/ 274 w 390"/>
                    <a:gd name="T7" fmla="*/ 6 h 2149"/>
                    <a:gd name="T8" fmla="*/ 232 w 390"/>
                    <a:gd name="T9" fmla="*/ 0 h 2149"/>
                    <a:gd name="T10" fmla="*/ 232 w 390"/>
                    <a:gd name="T11" fmla="*/ 2 h 2149"/>
                    <a:gd name="T12" fmla="*/ 230 w 390"/>
                    <a:gd name="T13" fmla="*/ 2 h 2149"/>
                    <a:gd name="T14" fmla="*/ 230 w 390"/>
                    <a:gd name="T15" fmla="*/ 4 h 2149"/>
                    <a:gd name="T16" fmla="*/ 228 w 390"/>
                    <a:gd name="T17" fmla="*/ 6 h 2149"/>
                    <a:gd name="T18" fmla="*/ 228 w 390"/>
                    <a:gd name="T19" fmla="*/ 6 h 2149"/>
                    <a:gd name="T20" fmla="*/ 226 w 390"/>
                    <a:gd name="T21" fmla="*/ 8 h 2149"/>
                    <a:gd name="T22" fmla="*/ 226 w 390"/>
                    <a:gd name="T23" fmla="*/ 8 h 2149"/>
                    <a:gd name="T24" fmla="*/ 225 w 390"/>
                    <a:gd name="T25" fmla="*/ 9 h 2149"/>
                    <a:gd name="T26" fmla="*/ 273 w 390"/>
                    <a:gd name="T27" fmla="*/ 15 h 2149"/>
                    <a:gd name="T28" fmla="*/ 324 w 390"/>
                    <a:gd name="T29" fmla="*/ 25 h 2149"/>
                    <a:gd name="T30" fmla="*/ 376 w 390"/>
                    <a:gd name="T31" fmla="*/ 36 h 2149"/>
                    <a:gd name="T32" fmla="*/ 388 w 390"/>
                    <a:gd name="T33" fmla="*/ 40 h 2149"/>
                    <a:gd name="T34" fmla="*/ 388 w 390"/>
                    <a:gd name="T35" fmla="*/ 38 h 2149"/>
                    <a:gd name="T36" fmla="*/ 390 w 390"/>
                    <a:gd name="T37" fmla="*/ 38 h 2149"/>
                    <a:gd name="T38" fmla="*/ 390 w 390"/>
                    <a:gd name="T39" fmla="*/ 36 h 2149"/>
                    <a:gd name="T40" fmla="*/ 390 w 390"/>
                    <a:gd name="T41" fmla="*/ 34 h 2149"/>
                    <a:gd name="T42" fmla="*/ 390 w 390"/>
                    <a:gd name="T43" fmla="*/ 34 h 2149"/>
                    <a:gd name="T44" fmla="*/ 390 w 390"/>
                    <a:gd name="T45" fmla="*/ 33 h 2149"/>
                    <a:gd name="T46" fmla="*/ 390 w 390"/>
                    <a:gd name="T47" fmla="*/ 31 h 2149"/>
                    <a:gd name="T48" fmla="*/ 390 w 390"/>
                    <a:gd name="T49" fmla="*/ 31 h 2149"/>
                    <a:gd name="T50" fmla="*/ 4 w 390"/>
                    <a:gd name="T51" fmla="*/ 2143 h 2149"/>
                    <a:gd name="T52" fmla="*/ 54 w 390"/>
                    <a:gd name="T53" fmla="*/ 2147 h 2149"/>
                    <a:gd name="T54" fmla="*/ 109 w 390"/>
                    <a:gd name="T55" fmla="*/ 2149 h 2149"/>
                    <a:gd name="T56" fmla="*/ 165 w 390"/>
                    <a:gd name="T57" fmla="*/ 2147 h 2149"/>
                    <a:gd name="T58" fmla="*/ 221 w 390"/>
                    <a:gd name="T59" fmla="*/ 2143 h 2149"/>
                    <a:gd name="T60" fmla="*/ 274 w 390"/>
                    <a:gd name="T61" fmla="*/ 2135 h 2149"/>
                    <a:gd name="T62" fmla="*/ 326 w 390"/>
                    <a:gd name="T63" fmla="*/ 2126 h 2149"/>
                    <a:gd name="T64" fmla="*/ 357 w 390"/>
                    <a:gd name="T65" fmla="*/ 2120 h 2149"/>
                    <a:gd name="T66" fmla="*/ 357 w 390"/>
                    <a:gd name="T67" fmla="*/ 2118 h 2149"/>
                    <a:gd name="T68" fmla="*/ 357 w 390"/>
                    <a:gd name="T69" fmla="*/ 2118 h 2149"/>
                    <a:gd name="T70" fmla="*/ 357 w 390"/>
                    <a:gd name="T71" fmla="*/ 2116 h 2149"/>
                    <a:gd name="T72" fmla="*/ 357 w 390"/>
                    <a:gd name="T73" fmla="*/ 2114 h 2149"/>
                    <a:gd name="T74" fmla="*/ 357 w 390"/>
                    <a:gd name="T75" fmla="*/ 2114 h 2149"/>
                    <a:gd name="T76" fmla="*/ 357 w 390"/>
                    <a:gd name="T77" fmla="*/ 2112 h 2149"/>
                    <a:gd name="T78" fmla="*/ 357 w 390"/>
                    <a:gd name="T79" fmla="*/ 2110 h 2149"/>
                    <a:gd name="T80" fmla="*/ 355 w 390"/>
                    <a:gd name="T81" fmla="*/ 2110 h 2149"/>
                    <a:gd name="T82" fmla="*/ 324 w 390"/>
                    <a:gd name="T83" fmla="*/ 2116 h 2149"/>
                    <a:gd name="T84" fmla="*/ 273 w 390"/>
                    <a:gd name="T85" fmla="*/ 2126 h 2149"/>
                    <a:gd name="T86" fmla="*/ 219 w 390"/>
                    <a:gd name="T87" fmla="*/ 2133 h 2149"/>
                    <a:gd name="T88" fmla="*/ 165 w 390"/>
                    <a:gd name="T89" fmla="*/ 2137 h 2149"/>
                    <a:gd name="T90" fmla="*/ 109 w 390"/>
                    <a:gd name="T91" fmla="*/ 2139 h 2149"/>
                    <a:gd name="T92" fmla="*/ 56 w 390"/>
                    <a:gd name="T93" fmla="*/ 2137 h 2149"/>
                    <a:gd name="T94" fmla="*/ 0 w 390"/>
                    <a:gd name="T95" fmla="*/ 2133 h 2149"/>
                    <a:gd name="T96" fmla="*/ 0 w 390"/>
                    <a:gd name="T97" fmla="*/ 2133 h 2149"/>
                    <a:gd name="T98" fmla="*/ 0 w 390"/>
                    <a:gd name="T99" fmla="*/ 2133 h 2149"/>
                    <a:gd name="T100" fmla="*/ 0 w 390"/>
                    <a:gd name="T101" fmla="*/ 2135 h 2149"/>
                    <a:gd name="T102" fmla="*/ 0 w 390"/>
                    <a:gd name="T103" fmla="*/ 2137 h 2149"/>
                    <a:gd name="T104" fmla="*/ 2 w 390"/>
                    <a:gd name="T105" fmla="*/ 2137 h 2149"/>
                    <a:gd name="T106" fmla="*/ 2 w 390"/>
                    <a:gd name="T107" fmla="*/ 2139 h 2149"/>
                    <a:gd name="T108" fmla="*/ 2 w 390"/>
                    <a:gd name="T109" fmla="*/ 2141 h 2149"/>
                    <a:gd name="T110" fmla="*/ 2 w 390"/>
                    <a:gd name="T111" fmla="*/ 2141 h 2149"/>
                    <a:gd name="T112" fmla="*/ 4 w 390"/>
                    <a:gd name="T113" fmla="*/ 2143 h 214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90"/>
                    <a:gd name="T172" fmla="*/ 0 h 2149"/>
                    <a:gd name="T173" fmla="*/ 390 w 390"/>
                    <a:gd name="T174" fmla="*/ 2149 h 214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90" h="2149">
                      <a:moveTo>
                        <a:pt x="390" y="31"/>
                      </a:moveTo>
                      <a:lnTo>
                        <a:pt x="380" y="27"/>
                      </a:lnTo>
                      <a:lnTo>
                        <a:pt x="326" y="15"/>
                      </a:lnTo>
                      <a:lnTo>
                        <a:pt x="274" y="6"/>
                      </a:lnTo>
                      <a:lnTo>
                        <a:pt x="232" y="0"/>
                      </a:lnTo>
                      <a:lnTo>
                        <a:pt x="232" y="2"/>
                      </a:lnTo>
                      <a:lnTo>
                        <a:pt x="230" y="2"/>
                      </a:lnTo>
                      <a:lnTo>
                        <a:pt x="230" y="4"/>
                      </a:lnTo>
                      <a:lnTo>
                        <a:pt x="228" y="6"/>
                      </a:lnTo>
                      <a:lnTo>
                        <a:pt x="226" y="8"/>
                      </a:lnTo>
                      <a:lnTo>
                        <a:pt x="225" y="9"/>
                      </a:lnTo>
                      <a:lnTo>
                        <a:pt x="273" y="15"/>
                      </a:lnTo>
                      <a:lnTo>
                        <a:pt x="324" y="25"/>
                      </a:lnTo>
                      <a:lnTo>
                        <a:pt x="376" y="36"/>
                      </a:lnTo>
                      <a:lnTo>
                        <a:pt x="388" y="40"/>
                      </a:lnTo>
                      <a:lnTo>
                        <a:pt x="388" y="38"/>
                      </a:lnTo>
                      <a:lnTo>
                        <a:pt x="390" y="38"/>
                      </a:lnTo>
                      <a:lnTo>
                        <a:pt x="390" y="36"/>
                      </a:lnTo>
                      <a:lnTo>
                        <a:pt x="390" y="34"/>
                      </a:lnTo>
                      <a:lnTo>
                        <a:pt x="390" y="33"/>
                      </a:lnTo>
                      <a:lnTo>
                        <a:pt x="390" y="31"/>
                      </a:lnTo>
                      <a:close/>
                      <a:moveTo>
                        <a:pt x="4" y="2143"/>
                      </a:moveTo>
                      <a:lnTo>
                        <a:pt x="54" y="2147"/>
                      </a:lnTo>
                      <a:lnTo>
                        <a:pt x="109" y="2149"/>
                      </a:lnTo>
                      <a:lnTo>
                        <a:pt x="165" y="2147"/>
                      </a:lnTo>
                      <a:lnTo>
                        <a:pt x="221" y="2143"/>
                      </a:lnTo>
                      <a:lnTo>
                        <a:pt x="274" y="2135"/>
                      </a:lnTo>
                      <a:lnTo>
                        <a:pt x="326" y="2126"/>
                      </a:lnTo>
                      <a:lnTo>
                        <a:pt x="357" y="2120"/>
                      </a:lnTo>
                      <a:lnTo>
                        <a:pt x="357" y="2118"/>
                      </a:lnTo>
                      <a:lnTo>
                        <a:pt x="357" y="2116"/>
                      </a:lnTo>
                      <a:lnTo>
                        <a:pt x="357" y="2114"/>
                      </a:lnTo>
                      <a:lnTo>
                        <a:pt x="357" y="2112"/>
                      </a:lnTo>
                      <a:lnTo>
                        <a:pt x="357" y="2110"/>
                      </a:lnTo>
                      <a:lnTo>
                        <a:pt x="355" y="2110"/>
                      </a:lnTo>
                      <a:lnTo>
                        <a:pt x="324" y="2116"/>
                      </a:lnTo>
                      <a:lnTo>
                        <a:pt x="273" y="2126"/>
                      </a:lnTo>
                      <a:lnTo>
                        <a:pt x="219" y="2133"/>
                      </a:lnTo>
                      <a:lnTo>
                        <a:pt x="165" y="2137"/>
                      </a:lnTo>
                      <a:lnTo>
                        <a:pt x="109" y="2139"/>
                      </a:lnTo>
                      <a:lnTo>
                        <a:pt x="56" y="2137"/>
                      </a:lnTo>
                      <a:lnTo>
                        <a:pt x="0" y="2133"/>
                      </a:lnTo>
                      <a:lnTo>
                        <a:pt x="0" y="2135"/>
                      </a:lnTo>
                      <a:lnTo>
                        <a:pt x="0" y="2137"/>
                      </a:lnTo>
                      <a:lnTo>
                        <a:pt x="2" y="2137"/>
                      </a:lnTo>
                      <a:lnTo>
                        <a:pt x="2" y="2139"/>
                      </a:lnTo>
                      <a:lnTo>
                        <a:pt x="2" y="2141"/>
                      </a:lnTo>
                      <a:lnTo>
                        <a:pt x="4" y="2143"/>
                      </a:lnTo>
                      <a:close/>
                    </a:path>
                  </a:pathLst>
                </a:custGeom>
                <a:solidFill>
                  <a:srgbClr val="2EABFF"/>
                </a:solidFill>
                <a:ln w="9525">
                  <a:noFill/>
                  <a:round/>
                </a:ln>
              </p:spPr>
              <p:txBody>
                <a:bodyPr/>
                <a:lstStyle/>
                <a:p>
                  <a:endParaRPr lang="en-US"/>
                </a:p>
              </p:txBody>
            </p:sp>
            <p:sp>
              <p:nvSpPr>
                <p:cNvPr id="21877" name="Freeform 56"/>
                <p:cNvSpPr>
                  <a:spLocks noEditPoints="1"/>
                </p:cNvSpPr>
                <p:nvPr/>
              </p:nvSpPr>
              <p:spPr bwMode="auto">
                <a:xfrm>
                  <a:off x="1847" y="897"/>
                  <a:ext cx="392" cy="2137"/>
                </a:xfrm>
                <a:custGeom>
                  <a:avLst/>
                  <a:gdLst>
                    <a:gd name="T0" fmla="*/ 392 w 392"/>
                    <a:gd name="T1" fmla="*/ 28 h 2137"/>
                    <a:gd name="T2" fmla="*/ 380 w 392"/>
                    <a:gd name="T3" fmla="*/ 27 h 2137"/>
                    <a:gd name="T4" fmla="*/ 328 w 392"/>
                    <a:gd name="T5" fmla="*/ 13 h 2137"/>
                    <a:gd name="T6" fmla="*/ 275 w 392"/>
                    <a:gd name="T7" fmla="*/ 5 h 2137"/>
                    <a:gd name="T8" fmla="*/ 230 w 392"/>
                    <a:gd name="T9" fmla="*/ 0 h 2137"/>
                    <a:gd name="T10" fmla="*/ 230 w 392"/>
                    <a:gd name="T11" fmla="*/ 0 h 2137"/>
                    <a:gd name="T12" fmla="*/ 228 w 392"/>
                    <a:gd name="T13" fmla="*/ 2 h 2137"/>
                    <a:gd name="T14" fmla="*/ 228 w 392"/>
                    <a:gd name="T15" fmla="*/ 2 h 2137"/>
                    <a:gd name="T16" fmla="*/ 227 w 392"/>
                    <a:gd name="T17" fmla="*/ 3 h 2137"/>
                    <a:gd name="T18" fmla="*/ 227 w 392"/>
                    <a:gd name="T19" fmla="*/ 5 h 2137"/>
                    <a:gd name="T20" fmla="*/ 227 w 392"/>
                    <a:gd name="T21" fmla="*/ 5 h 2137"/>
                    <a:gd name="T22" fmla="*/ 225 w 392"/>
                    <a:gd name="T23" fmla="*/ 7 h 2137"/>
                    <a:gd name="T24" fmla="*/ 225 w 392"/>
                    <a:gd name="T25" fmla="*/ 7 h 2137"/>
                    <a:gd name="T26" fmla="*/ 275 w 392"/>
                    <a:gd name="T27" fmla="*/ 15 h 2137"/>
                    <a:gd name="T28" fmla="*/ 326 w 392"/>
                    <a:gd name="T29" fmla="*/ 25 h 2137"/>
                    <a:gd name="T30" fmla="*/ 378 w 392"/>
                    <a:gd name="T31" fmla="*/ 36 h 2137"/>
                    <a:gd name="T32" fmla="*/ 390 w 392"/>
                    <a:gd name="T33" fmla="*/ 40 h 2137"/>
                    <a:gd name="T34" fmla="*/ 390 w 392"/>
                    <a:gd name="T35" fmla="*/ 38 h 2137"/>
                    <a:gd name="T36" fmla="*/ 390 w 392"/>
                    <a:gd name="T37" fmla="*/ 36 h 2137"/>
                    <a:gd name="T38" fmla="*/ 390 w 392"/>
                    <a:gd name="T39" fmla="*/ 36 h 2137"/>
                    <a:gd name="T40" fmla="*/ 390 w 392"/>
                    <a:gd name="T41" fmla="*/ 34 h 2137"/>
                    <a:gd name="T42" fmla="*/ 390 w 392"/>
                    <a:gd name="T43" fmla="*/ 32 h 2137"/>
                    <a:gd name="T44" fmla="*/ 392 w 392"/>
                    <a:gd name="T45" fmla="*/ 32 h 2137"/>
                    <a:gd name="T46" fmla="*/ 392 w 392"/>
                    <a:gd name="T47" fmla="*/ 30 h 2137"/>
                    <a:gd name="T48" fmla="*/ 392 w 392"/>
                    <a:gd name="T49" fmla="*/ 28 h 2137"/>
                    <a:gd name="T50" fmla="*/ 4 w 392"/>
                    <a:gd name="T51" fmla="*/ 2131 h 2137"/>
                    <a:gd name="T52" fmla="*/ 58 w 392"/>
                    <a:gd name="T53" fmla="*/ 2135 h 2137"/>
                    <a:gd name="T54" fmla="*/ 111 w 392"/>
                    <a:gd name="T55" fmla="*/ 2137 h 2137"/>
                    <a:gd name="T56" fmla="*/ 167 w 392"/>
                    <a:gd name="T57" fmla="*/ 2135 h 2137"/>
                    <a:gd name="T58" fmla="*/ 221 w 392"/>
                    <a:gd name="T59" fmla="*/ 2131 h 2137"/>
                    <a:gd name="T60" fmla="*/ 275 w 392"/>
                    <a:gd name="T61" fmla="*/ 2126 h 2137"/>
                    <a:gd name="T62" fmla="*/ 328 w 392"/>
                    <a:gd name="T63" fmla="*/ 2116 h 2137"/>
                    <a:gd name="T64" fmla="*/ 359 w 392"/>
                    <a:gd name="T65" fmla="*/ 2108 h 2137"/>
                    <a:gd name="T66" fmla="*/ 359 w 392"/>
                    <a:gd name="T67" fmla="*/ 2108 h 2137"/>
                    <a:gd name="T68" fmla="*/ 359 w 392"/>
                    <a:gd name="T69" fmla="*/ 2106 h 2137"/>
                    <a:gd name="T70" fmla="*/ 359 w 392"/>
                    <a:gd name="T71" fmla="*/ 2104 h 2137"/>
                    <a:gd name="T72" fmla="*/ 357 w 392"/>
                    <a:gd name="T73" fmla="*/ 2104 h 2137"/>
                    <a:gd name="T74" fmla="*/ 357 w 392"/>
                    <a:gd name="T75" fmla="*/ 2103 h 2137"/>
                    <a:gd name="T76" fmla="*/ 357 w 392"/>
                    <a:gd name="T77" fmla="*/ 2101 h 2137"/>
                    <a:gd name="T78" fmla="*/ 357 w 392"/>
                    <a:gd name="T79" fmla="*/ 2101 h 2137"/>
                    <a:gd name="T80" fmla="*/ 357 w 392"/>
                    <a:gd name="T81" fmla="*/ 2099 h 2137"/>
                    <a:gd name="T82" fmla="*/ 326 w 392"/>
                    <a:gd name="T83" fmla="*/ 2106 h 2137"/>
                    <a:gd name="T84" fmla="*/ 275 w 392"/>
                    <a:gd name="T85" fmla="*/ 2114 h 2137"/>
                    <a:gd name="T86" fmla="*/ 221 w 392"/>
                    <a:gd name="T87" fmla="*/ 2122 h 2137"/>
                    <a:gd name="T88" fmla="*/ 167 w 392"/>
                    <a:gd name="T89" fmla="*/ 2126 h 2137"/>
                    <a:gd name="T90" fmla="*/ 111 w 392"/>
                    <a:gd name="T91" fmla="*/ 2127 h 2137"/>
                    <a:gd name="T92" fmla="*/ 58 w 392"/>
                    <a:gd name="T93" fmla="*/ 2126 h 2137"/>
                    <a:gd name="T94" fmla="*/ 4 w 392"/>
                    <a:gd name="T95" fmla="*/ 2122 h 2137"/>
                    <a:gd name="T96" fmla="*/ 0 w 392"/>
                    <a:gd name="T97" fmla="*/ 2122 h 2137"/>
                    <a:gd name="T98" fmla="*/ 0 w 392"/>
                    <a:gd name="T99" fmla="*/ 2122 h 2137"/>
                    <a:gd name="T100" fmla="*/ 0 w 392"/>
                    <a:gd name="T101" fmla="*/ 2124 h 2137"/>
                    <a:gd name="T102" fmla="*/ 2 w 392"/>
                    <a:gd name="T103" fmla="*/ 2126 h 2137"/>
                    <a:gd name="T104" fmla="*/ 2 w 392"/>
                    <a:gd name="T105" fmla="*/ 2127 h 2137"/>
                    <a:gd name="T106" fmla="*/ 2 w 392"/>
                    <a:gd name="T107" fmla="*/ 2127 h 2137"/>
                    <a:gd name="T108" fmla="*/ 2 w 392"/>
                    <a:gd name="T109" fmla="*/ 2129 h 2137"/>
                    <a:gd name="T110" fmla="*/ 2 w 392"/>
                    <a:gd name="T111" fmla="*/ 2131 h 2137"/>
                    <a:gd name="T112" fmla="*/ 4 w 392"/>
                    <a:gd name="T113" fmla="*/ 2131 h 21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92"/>
                    <a:gd name="T172" fmla="*/ 0 h 2137"/>
                    <a:gd name="T173" fmla="*/ 392 w 392"/>
                    <a:gd name="T174" fmla="*/ 2137 h 213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92" h="2137">
                      <a:moveTo>
                        <a:pt x="392" y="28"/>
                      </a:moveTo>
                      <a:lnTo>
                        <a:pt x="380" y="27"/>
                      </a:lnTo>
                      <a:lnTo>
                        <a:pt x="328" y="13"/>
                      </a:lnTo>
                      <a:lnTo>
                        <a:pt x="275" y="5"/>
                      </a:lnTo>
                      <a:lnTo>
                        <a:pt x="230" y="0"/>
                      </a:lnTo>
                      <a:lnTo>
                        <a:pt x="228" y="2"/>
                      </a:lnTo>
                      <a:lnTo>
                        <a:pt x="227" y="3"/>
                      </a:lnTo>
                      <a:lnTo>
                        <a:pt x="227" y="5"/>
                      </a:lnTo>
                      <a:lnTo>
                        <a:pt x="225" y="7"/>
                      </a:lnTo>
                      <a:lnTo>
                        <a:pt x="275" y="15"/>
                      </a:lnTo>
                      <a:lnTo>
                        <a:pt x="326" y="25"/>
                      </a:lnTo>
                      <a:lnTo>
                        <a:pt x="378" y="36"/>
                      </a:lnTo>
                      <a:lnTo>
                        <a:pt x="390" y="40"/>
                      </a:lnTo>
                      <a:lnTo>
                        <a:pt x="390" y="38"/>
                      </a:lnTo>
                      <a:lnTo>
                        <a:pt x="390" y="36"/>
                      </a:lnTo>
                      <a:lnTo>
                        <a:pt x="390" y="34"/>
                      </a:lnTo>
                      <a:lnTo>
                        <a:pt x="390" y="32"/>
                      </a:lnTo>
                      <a:lnTo>
                        <a:pt x="392" y="32"/>
                      </a:lnTo>
                      <a:lnTo>
                        <a:pt x="392" y="30"/>
                      </a:lnTo>
                      <a:lnTo>
                        <a:pt x="392" y="28"/>
                      </a:lnTo>
                      <a:close/>
                      <a:moveTo>
                        <a:pt x="4" y="2131"/>
                      </a:moveTo>
                      <a:lnTo>
                        <a:pt x="58" y="2135"/>
                      </a:lnTo>
                      <a:lnTo>
                        <a:pt x="111" y="2137"/>
                      </a:lnTo>
                      <a:lnTo>
                        <a:pt x="167" y="2135"/>
                      </a:lnTo>
                      <a:lnTo>
                        <a:pt x="221" y="2131"/>
                      </a:lnTo>
                      <a:lnTo>
                        <a:pt x="275" y="2126"/>
                      </a:lnTo>
                      <a:lnTo>
                        <a:pt x="328" y="2116"/>
                      </a:lnTo>
                      <a:lnTo>
                        <a:pt x="359" y="2108"/>
                      </a:lnTo>
                      <a:lnTo>
                        <a:pt x="359" y="2106"/>
                      </a:lnTo>
                      <a:lnTo>
                        <a:pt x="359" y="2104"/>
                      </a:lnTo>
                      <a:lnTo>
                        <a:pt x="357" y="2104"/>
                      </a:lnTo>
                      <a:lnTo>
                        <a:pt x="357" y="2103"/>
                      </a:lnTo>
                      <a:lnTo>
                        <a:pt x="357" y="2101"/>
                      </a:lnTo>
                      <a:lnTo>
                        <a:pt x="357" y="2099"/>
                      </a:lnTo>
                      <a:lnTo>
                        <a:pt x="326" y="2106"/>
                      </a:lnTo>
                      <a:lnTo>
                        <a:pt x="275" y="2114"/>
                      </a:lnTo>
                      <a:lnTo>
                        <a:pt x="221" y="2122"/>
                      </a:lnTo>
                      <a:lnTo>
                        <a:pt x="167" y="2126"/>
                      </a:lnTo>
                      <a:lnTo>
                        <a:pt x="111" y="2127"/>
                      </a:lnTo>
                      <a:lnTo>
                        <a:pt x="58" y="2126"/>
                      </a:lnTo>
                      <a:lnTo>
                        <a:pt x="4" y="2122"/>
                      </a:lnTo>
                      <a:lnTo>
                        <a:pt x="0" y="2122"/>
                      </a:lnTo>
                      <a:lnTo>
                        <a:pt x="0" y="2124"/>
                      </a:lnTo>
                      <a:lnTo>
                        <a:pt x="2" y="2126"/>
                      </a:lnTo>
                      <a:lnTo>
                        <a:pt x="2" y="2127"/>
                      </a:lnTo>
                      <a:lnTo>
                        <a:pt x="2" y="2129"/>
                      </a:lnTo>
                      <a:lnTo>
                        <a:pt x="2" y="2131"/>
                      </a:lnTo>
                      <a:lnTo>
                        <a:pt x="4" y="2131"/>
                      </a:lnTo>
                      <a:close/>
                    </a:path>
                  </a:pathLst>
                </a:custGeom>
                <a:solidFill>
                  <a:srgbClr val="2FABFF"/>
                </a:solidFill>
                <a:ln w="9525">
                  <a:noFill/>
                  <a:round/>
                </a:ln>
              </p:spPr>
              <p:txBody>
                <a:bodyPr/>
                <a:lstStyle/>
                <a:p>
                  <a:endParaRPr lang="en-US"/>
                </a:p>
              </p:txBody>
            </p:sp>
            <p:sp>
              <p:nvSpPr>
                <p:cNvPr id="21878" name="Freeform 57"/>
                <p:cNvSpPr>
                  <a:spLocks noEditPoints="1"/>
                </p:cNvSpPr>
                <p:nvPr/>
              </p:nvSpPr>
              <p:spPr bwMode="auto">
                <a:xfrm>
                  <a:off x="1845" y="900"/>
                  <a:ext cx="392" cy="2130"/>
                </a:xfrm>
                <a:custGeom>
                  <a:avLst/>
                  <a:gdLst>
                    <a:gd name="T0" fmla="*/ 392 w 392"/>
                    <a:gd name="T1" fmla="*/ 31 h 2130"/>
                    <a:gd name="T2" fmla="*/ 380 w 392"/>
                    <a:gd name="T3" fmla="*/ 27 h 2130"/>
                    <a:gd name="T4" fmla="*/ 328 w 392"/>
                    <a:gd name="T5" fmla="*/ 16 h 2130"/>
                    <a:gd name="T6" fmla="*/ 277 w 392"/>
                    <a:gd name="T7" fmla="*/ 6 h 2130"/>
                    <a:gd name="T8" fmla="*/ 229 w 392"/>
                    <a:gd name="T9" fmla="*/ 0 h 2130"/>
                    <a:gd name="T10" fmla="*/ 229 w 392"/>
                    <a:gd name="T11" fmla="*/ 2 h 2130"/>
                    <a:gd name="T12" fmla="*/ 229 w 392"/>
                    <a:gd name="T13" fmla="*/ 2 h 2130"/>
                    <a:gd name="T14" fmla="*/ 227 w 392"/>
                    <a:gd name="T15" fmla="*/ 4 h 2130"/>
                    <a:gd name="T16" fmla="*/ 227 w 392"/>
                    <a:gd name="T17" fmla="*/ 4 h 2130"/>
                    <a:gd name="T18" fmla="*/ 225 w 392"/>
                    <a:gd name="T19" fmla="*/ 6 h 2130"/>
                    <a:gd name="T20" fmla="*/ 225 w 392"/>
                    <a:gd name="T21" fmla="*/ 8 h 2130"/>
                    <a:gd name="T22" fmla="*/ 223 w 392"/>
                    <a:gd name="T23" fmla="*/ 8 h 2130"/>
                    <a:gd name="T24" fmla="*/ 223 w 392"/>
                    <a:gd name="T25" fmla="*/ 10 h 2130"/>
                    <a:gd name="T26" fmla="*/ 275 w 392"/>
                    <a:gd name="T27" fmla="*/ 16 h 2130"/>
                    <a:gd name="T28" fmla="*/ 326 w 392"/>
                    <a:gd name="T29" fmla="*/ 25 h 2130"/>
                    <a:gd name="T30" fmla="*/ 378 w 392"/>
                    <a:gd name="T31" fmla="*/ 37 h 2130"/>
                    <a:gd name="T32" fmla="*/ 390 w 392"/>
                    <a:gd name="T33" fmla="*/ 41 h 2130"/>
                    <a:gd name="T34" fmla="*/ 390 w 392"/>
                    <a:gd name="T35" fmla="*/ 41 h 2130"/>
                    <a:gd name="T36" fmla="*/ 392 w 392"/>
                    <a:gd name="T37" fmla="*/ 39 h 2130"/>
                    <a:gd name="T38" fmla="*/ 392 w 392"/>
                    <a:gd name="T39" fmla="*/ 37 h 2130"/>
                    <a:gd name="T40" fmla="*/ 392 w 392"/>
                    <a:gd name="T41" fmla="*/ 37 h 2130"/>
                    <a:gd name="T42" fmla="*/ 392 w 392"/>
                    <a:gd name="T43" fmla="*/ 35 h 2130"/>
                    <a:gd name="T44" fmla="*/ 392 w 392"/>
                    <a:gd name="T45" fmla="*/ 33 h 2130"/>
                    <a:gd name="T46" fmla="*/ 392 w 392"/>
                    <a:gd name="T47" fmla="*/ 33 h 2130"/>
                    <a:gd name="T48" fmla="*/ 392 w 392"/>
                    <a:gd name="T49" fmla="*/ 31 h 2130"/>
                    <a:gd name="T50" fmla="*/ 4 w 392"/>
                    <a:gd name="T51" fmla="*/ 2124 h 2130"/>
                    <a:gd name="T52" fmla="*/ 4 w 392"/>
                    <a:gd name="T53" fmla="*/ 2124 h 2130"/>
                    <a:gd name="T54" fmla="*/ 60 w 392"/>
                    <a:gd name="T55" fmla="*/ 2128 h 2130"/>
                    <a:gd name="T56" fmla="*/ 113 w 392"/>
                    <a:gd name="T57" fmla="*/ 2130 h 2130"/>
                    <a:gd name="T58" fmla="*/ 169 w 392"/>
                    <a:gd name="T59" fmla="*/ 2128 h 2130"/>
                    <a:gd name="T60" fmla="*/ 223 w 392"/>
                    <a:gd name="T61" fmla="*/ 2124 h 2130"/>
                    <a:gd name="T62" fmla="*/ 277 w 392"/>
                    <a:gd name="T63" fmla="*/ 2117 h 2130"/>
                    <a:gd name="T64" fmla="*/ 328 w 392"/>
                    <a:gd name="T65" fmla="*/ 2107 h 2130"/>
                    <a:gd name="T66" fmla="*/ 359 w 392"/>
                    <a:gd name="T67" fmla="*/ 2101 h 2130"/>
                    <a:gd name="T68" fmla="*/ 359 w 392"/>
                    <a:gd name="T69" fmla="*/ 2100 h 2130"/>
                    <a:gd name="T70" fmla="*/ 359 w 392"/>
                    <a:gd name="T71" fmla="*/ 2098 h 2130"/>
                    <a:gd name="T72" fmla="*/ 359 w 392"/>
                    <a:gd name="T73" fmla="*/ 2098 h 2130"/>
                    <a:gd name="T74" fmla="*/ 359 w 392"/>
                    <a:gd name="T75" fmla="*/ 2096 h 2130"/>
                    <a:gd name="T76" fmla="*/ 359 w 392"/>
                    <a:gd name="T77" fmla="*/ 2094 h 2130"/>
                    <a:gd name="T78" fmla="*/ 359 w 392"/>
                    <a:gd name="T79" fmla="*/ 2094 h 2130"/>
                    <a:gd name="T80" fmla="*/ 359 w 392"/>
                    <a:gd name="T81" fmla="*/ 2092 h 2130"/>
                    <a:gd name="T82" fmla="*/ 359 w 392"/>
                    <a:gd name="T83" fmla="*/ 2090 h 2130"/>
                    <a:gd name="T84" fmla="*/ 326 w 392"/>
                    <a:gd name="T85" fmla="*/ 2098 h 2130"/>
                    <a:gd name="T86" fmla="*/ 275 w 392"/>
                    <a:gd name="T87" fmla="*/ 2107 h 2130"/>
                    <a:gd name="T88" fmla="*/ 223 w 392"/>
                    <a:gd name="T89" fmla="*/ 2113 h 2130"/>
                    <a:gd name="T90" fmla="*/ 169 w 392"/>
                    <a:gd name="T91" fmla="*/ 2117 h 2130"/>
                    <a:gd name="T92" fmla="*/ 113 w 392"/>
                    <a:gd name="T93" fmla="*/ 2119 h 2130"/>
                    <a:gd name="T94" fmla="*/ 60 w 392"/>
                    <a:gd name="T95" fmla="*/ 2117 h 2130"/>
                    <a:gd name="T96" fmla="*/ 6 w 392"/>
                    <a:gd name="T97" fmla="*/ 2113 h 2130"/>
                    <a:gd name="T98" fmla="*/ 0 w 392"/>
                    <a:gd name="T99" fmla="*/ 2113 h 2130"/>
                    <a:gd name="T100" fmla="*/ 0 w 392"/>
                    <a:gd name="T101" fmla="*/ 2115 h 2130"/>
                    <a:gd name="T102" fmla="*/ 0 w 392"/>
                    <a:gd name="T103" fmla="*/ 2115 h 2130"/>
                    <a:gd name="T104" fmla="*/ 2 w 392"/>
                    <a:gd name="T105" fmla="*/ 2117 h 2130"/>
                    <a:gd name="T106" fmla="*/ 2 w 392"/>
                    <a:gd name="T107" fmla="*/ 2119 h 2130"/>
                    <a:gd name="T108" fmla="*/ 2 w 392"/>
                    <a:gd name="T109" fmla="*/ 2119 h 2130"/>
                    <a:gd name="T110" fmla="*/ 2 w 392"/>
                    <a:gd name="T111" fmla="*/ 2121 h 2130"/>
                    <a:gd name="T112" fmla="*/ 4 w 392"/>
                    <a:gd name="T113" fmla="*/ 2123 h 2130"/>
                    <a:gd name="T114" fmla="*/ 4 w 392"/>
                    <a:gd name="T115" fmla="*/ 2124 h 213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92"/>
                    <a:gd name="T175" fmla="*/ 0 h 2130"/>
                    <a:gd name="T176" fmla="*/ 392 w 392"/>
                    <a:gd name="T177" fmla="*/ 2130 h 213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92" h="2130">
                      <a:moveTo>
                        <a:pt x="392" y="31"/>
                      </a:moveTo>
                      <a:lnTo>
                        <a:pt x="380" y="27"/>
                      </a:lnTo>
                      <a:lnTo>
                        <a:pt x="328" y="16"/>
                      </a:lnTo>
                      <a:lnTo>
                        <a:pt x="277" y="6"/>
                      </a:lnTo>
                      <a:lnTo>
                        <a:pt x="229" y="0"/>
                      </a:lnTo>
                      <a:lnTo>
                        <a:pt x="229" y="2"/>
                      </a:lnTo>
                      <a:lnTo>
                        <a:pt x="227" y="4"/>
                      </a:lnTo>
                      <a:lnTo>
                        <a:pt x="225" y="6"/>
                      </a:lnTo>
                      <a:lnTo>
                        <a:pt x="225" y="8"/>
                      </a:lnTo>
                      <a:lnTo>
                        <a:pt x="223" y="8"/>
                      </a:lnTo>
                      <a:lnTo>
                        <a:pt x="223" y="10"/>
                      </a:lnTo>
                      <a:lnTo>
                        <a:pt x="275" y="16"/>
                      </a:lnTo>
                      <a:lnTo>
                        <a:pt x="326" y="25"/>
                      </a:lnTo>
                      <a:lnTo>
                        <a:pt x="378" y="37"/>
                      </a:lnTo>
                      <a:lnTo>
                        <a:pt x="390" y="41"/>
                      </a:lnTo>
                      <a:lnTo>
                        <a:pt x="392" y="39"/>
                      </a:lnTo>
                      <a:lnTo>
                        <a:pt x="392" y="37"/>
                      </a:lnTo>
                      <a:lnTo>
                        <a:pt x="392" y="35"/>
                      </a:lnTo>
                      <a:lnTo>
                        <a:pt x="392" y="33"/>
                      </a:lnTo>
                      <a:lnTo>
                        <a:pt x="392" y="31"/>
                      </a:lnTo>
                      <a:close/>
                      <a:moveTo>
                        <a:pt x="4" y="2124"/>
                      </a:moveTo>
                      <a:lnTo>
                        <a:pt x="4" y="2124"/>
                      </a:lnTo>
                      <a:lnTo>
                        <a:pt x="60" y="2128"/>
                      </a:lnTo>
                      <a:lnTo>
                        <a:pt x="113" y="2130"/>
                      </a:lnTo>
                      <a:lnTo>
                        <a:pt x="169" y="2128"/>
                      </a:lnTo>
                      <a:lnTo>
                        <a:pt x="223" y="2124"/>
                      </a:lnTo>
                      <a:lnTo>
                        <a:pt x="277" y="2117"/>
                      </a:lnTo>
                      <a:lnTo>
                        <a:pt x="328" y="2107"/>
                      </a:lnTo>
                      <a:lnTo>
                        <a:pt x="359" y="2101"/>
                      </a:lnTo>
                      <a:lnTo>
                        <a:pt x="359" y="2100"/>
                      </a:lnTo>
                      <a:lnTo>
                        <a:pt x="359" y="2098"/>
                      </a:lnTo>
                      <a:lnTo>
                        <a:pt x="359" y="2096"/>
                      </a:lnTo>
                      <a:lnTo>
                        <a:pt x="359" y="2094"/>
                      </a:lnTo>
                      <a:lnTo>
                        <a:pt x="359" y="2092"/>
                      </a:lnTo>
                      <a:lnTo>
                        <a:pt x="359" y="2090"/>
                      </a:lnTo>
                      <a:lnTo>
                        <a:pt x="326" y="2098"/>
                      </a:lnTo>
                      <a:lnTo>
                        <a:pt x="275" y="2107"/>
                      </a:lnTo>
                      <a:lnTo>
                        <a:pt x="223" y="2113"/>
                      </a:lnTo>
                      <a:lnTo>
                        <a:pt x="169" y="2117"/>
                      </a:lnTo>
                      <a:lnTo>
                        <a:pt x="113" y="2119"/>
                      </a:lnTo>
                      <a:lnTo>
                        <a:pt x="60" y="2117"/>
                      </a:lnTo>
                      <a:lnTo>
                        <a:pt x="6" y="2113"/>
                      </a:lnTo>
                      <a:lnTo>
                        <a:pt x="0" y="2113"/>
                      </a:lnTo>
                      <a:lnTo>
                        <a:pt x="0" y="2115"/>
                      </a:lnTo>
                      <a:lnTo>
                        <a:pt x="2" y="2117"/>
                      </a:lnTo>
                      <a:lnTo>
                        <a:pt x="2" y="2119"/>
                      </a:lnTo>
                      <a:lnTo>
                        <a:pt x="2" y="2121"/>
                      </a:lnTo>
                      <a:lnTo>
                        <a:pt x="4" y="2123"/>
                      </a:lnTo>
                      <a:lnTo>
                        <a:pt x="4" y="2124"/>
                      </a:lnTo>
                      <a:close/>
                    </a:path>
                  </a:pathLst>
                </a:custGeom>
                <a:solidFill>
                  <a:srgbClr val="30ACFF"/>
                </a:solidFill>
                <a:ln w="9525">
                  <a:noFill/>
                  <a:round/>
                </a:ln>
              </p:spPr>
              <p:txBody>
                <a:bodyPr/>
                <a:lstStyle/>
                <a:p>
                  <a:endParaRPr lang="en-US"/>
                </a:p>
              </p:txBody>
            </p:sp>
            <p:sp>
              <p:nvSpPr>
                <p:cNvPr id="21879" name="Freeform 58"/>
                <p:cNvSpPr>
                  <a:spLocks noEditPoints="1"/>
                </p:cNvSpPr>
                <p:nvPr/>
              </p:nvSpPr>
              <p:spPr bwMode="auto">
                <a:xfrm>
                  <a:off x="1843" y="904"/>
                  <a:ext cx="394" cy="2120"/>
                </a:xfrm>
                <a:custGeom>
                  <a:avLst/>
                  <a:gdLst>
                    <a:gd name="T0" fmla="*/ 394 w 394"/>
                    <a:gd name="T1" fmla="*/ 33 h 2120"/>
                    <a:gd name="T2" fmla="*/ 382 w 394"/>
                    <a:gd name="T3" fmla="*/ 29 h 2120"/>
                    <a:gd name="T4" fmla="*/ 330 w 394"/>
                    <a:gd name="T5" fmla="*/ 18 h 2120"/>
                    <a:gd name="T6" fmla="*/ 279 w 394"/>
                    <a:gd name="T7" fmla="*/ 8 h 2120"/>
                    <a:gd name="T8" fmla="*/ 229 w 394"/>
                    <a:gd name="T9" fmla="*/ 0 h 2120"/>
                    <a:gd name="T10" fmla="*/ 227 w 394"/>
                    <a:gd name="T11" fmla="*/ 2 h 2120"/>
                    <a:gd name="T12" fmla="*/ 227 w 394"/>
                    <a:gd name="T13" fmla="*/ 4 h 2120"/>
                    <a:gd name="T14" fmla="*/ 225 w 394"/>
                    <a:gd name="T15" fmla="*/ 4 h 2120"/>
                    <a:gd name="T16" fmla="*/ 225 w 394"/>
                    <a:gd name="T17" fmla="*/ 6 h 2120"/>
                    <a:gd name="T18" fmla="*/ 223 w 394"/>
                    <a:gd name="T19" fmla="*/ 8 h 2120"/>
                    <a:gd name="T20" fmla="*/ 223 w 394"/>
                    <a:gd name="T21" fmla="*/ 8 h 2120"/>
                    <a:gd name="T22" fmla="*/ 221 w 394"/>
                    <a:gd name="T23" fmla="*/ 10 h 2120"/>
                    <a:gd name="T24" fmla="*/ 221 w 394"/>
                    <a:gd name="T25" fmla="*/ 10 h 2120"/>
                    <a:gd name="T26" fmla="*/ 223 w 394"/>
                    <a:gd name="T27" fmla="*/ 12 h 2120"/>
                    <a:gd name="T28" fmla="*/ 277 w 394"/>
                    <a:gd name="T29" fmla="*/ 18 h 2120"/>
                    <a:gd name="T30" fmla="*/ 328 w 394"/>
                    <a:gd name="T31" fmla="*/ 27 h 2120"/>
                    <a:gd name="T32" fmla="*/ 378 w 394"/>
                    <a:gd name="T33" fmla="*/ 39 h 2120"/>
                    <a:gd name="T34" fmla="*/ 392 w 394"/>
                    <a:gd name="T35" fmla="*/ 43 h 2120"/>
                    <a:gd name="T36" fmla="*/ 392 w 394"/>
                    <a:gd name="T37" fmla="*/ 41 h 2120"/>
                    <a:gd name="T38" fmla="*/ 392 w 394"/>
                    <a:gd name="T39" fmla="*/ 41 h 2120"/>
                    <a:gd name="T40" fmla="*/ 392 w 394"/>
                    <a:gd name="T41" fmla="*/ 39 h 2120"/>
                    <a:gd name="T42" fmla="*/ 392 w 394"/>
                    <a:gd name="T43" fmla="*/ 37 h 2120"/>
                    <a:gd name="T44" fmla="*/ 392 w 394"/>
                    <a:gd name="T45" fmla="*/ 37 h 2120"/>
                    <a:gd name="T46" fmla="*/ 394 w 394"/>
                    <a:gd name="T47" fmla="*/ 35 h 2120"/>
                    <a:gd name="T48" fmla="*/ 394 w 394"/>
                    <a:gd name="T49" fmla="*/ 33 h 2120"/>
                    <a:gd name="T50" fmla="*/ 394 w 394"/>
                    <a:gd name="T51" fmla="*/ 33 h 2120"/>
                    <a:gd name="T52" fmla="*/ 4 w 394"/>
                    <a:gd name="T53" fmla="*/ 2115 h 2120"/>
                    <a:gd name="T54" fmla="*/ 8 w 394"/>
                    <a:gd name="T55" fmla="*/ 2115 h 2120"/>
                    <a:gd name="T56" fmla="*/ 62 w 394"/>
                    <a:gd name="T57" fmla="*/ 2119 h 2120"/>
                    <a:gd name="T58" fmla="*/ 115 w 394"/>
                    <a:gd name="T59" fmla="*/ 2120 h 2120"/>
                    <a:gd name="T60" fmla="*/ 171 w 394"/>
                    <a:gd name="T61" fmla="*/ 2119 h 2120"/>
                    <a:gd name="T62" fmla="*/ 225 w 394"/>
                    <a:gd name="T63" fmla="*/ 2115 h 2120"/>
                    <a:gd name="T64" fmla="*/ 279 w 394"/>
                    <a:gd name="T65" fmla="*/ 2107 h 2120"/>
                    <a:gd name="T66" fmla="*/ 330 w 394"/>
                    <a:gd name="T67" fmla="*/ 2099 h 2120"/>
                    <a:gd name="T68" fmla="*/ 361 w 394"/>
                    <a:gd name="T69" fmla="*/ 2092 h 2120"/>
                    <a:gd name="T70" fmla="*/ 361 w 394"/>
                    <a:gd name="T71" fmla="*/ 2090 h 2120"/>
                    <a:gd name="T72" fmla="*/ 361 w 394"/>
                    <a:gd name="T73" fmla="*/ 2090 h 2120"/>
                    <a:gd name="T74" fmla="*/ 361 w 394"/>
                    <a:gd name="T75" fmla="*/ 2088 h 2120"/>
                    <a:gd name="T76" fmla="*/ 361 w 394"/>
                    <a:gd name="T77" fmla="*/ 2086 h 2120"/>
                    <a:gd name="T78" fmla="*/ 361 w 394"/>
                    <a:gd name="T79" fmla="*/ 2086 h 2120"/>
                    <a:gd name="T80" fmla="*/ 359 w 394"/>
                    <a:gd name="T81" fmla="*/ 2084 h 2120"/>
                    <a:gd name="T82" fmla="*/ 359 w 394"/>
                    <a:gd name="T83" fmla="*/ 2082 h 2120"/>
                    <a:gd name="T84" fmla="*/ 359 w 394"/>
                    <a:gd name="T85" fmla="*/ 2082 h 2120"/>
                    <a:gd name="T86" fmla="*/ 328 w 394"/>
                    <a:gd name="T87" fmla="*/ 2088 h 2120"/>
                    <a:gd name="T88" fmla="*/ 277 w 394"/>
                    <a:gd name="T89" fmla="*/ 2097 h 2120"/>
                    <a:gd name="T90" fmla="*/ 223 w 394"/>
                    <a:gd name="T91" fmla="*/ 2105 h 2120"/>
                    <a:gd name="T92" fmla="*/ 171 w 394"/>
                    <a:gd name="T93" fmla="*/ 2109 h 2120"/>
                    <a:gd name="T94" fmla="*/ 115 w 394"/>
                    <a:gd name="T95" fmla="*/ 2111 h 2120"/>
                    <a:gd name="T96" fmla="*/ 62 w 394"/>
                    <a:gd name="T97" fmla="*/ 2109 h 2120"/>
                    <a:gd name="T98" fmla="*/ 8 w 394"/>
                    <a:gd name="T99" fmla="*/ 2105 h 2120"/>
                    <a:gd name="T100" fmla="*/ 0 w 394"/>
                    <a:gd name="T101" fmla="*/ 2103 h 2120"/>
                    <a:gd name="T102" fmla="*/ 0 w 394"/>
                    <a:gd name="T103" fmla="*/ 2105 h 2120"/>
                    <a:gd name="T104" fmla="*/ 0 w 394"/>
                    <a:gd name="T105" fmla="*/ 2107 h 2120"/>
                    <a:gd name="T106" fmla="*/ 2 w 394"/>
                    <a:gd name="T107" fmla="*/ 2107 h 2120"/>
                    <a:gd name="T108" fmla="*/ 2 w 394"/>
                    <a:gd name="T109" fmla="*/ 2109 h 2120"/>
                    <a:gd name="T110" fmla="*/ 2 w 394"/>
                    <a:gd name="T111" fmla="*/ 2111 h 2120"/>
                    <a:gd name="T112" fmla="*/ 2 w 394"/>
                    <a:gd name="T113" fmla="*/ 2111 h 2120"/>
                    <a:gd name="T114" fmla="*/ 4 w 394"/>
                    <a:gd name="T115" fmla="*/ 2113 h 2120"/>
                    <a:gd name="T116" fmla="*/ 4 w 394"/>
                    <a:gd name="T117" fmla="*/ 2115 h 21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94"/>
                    <a:gd name="T178" fmla="*/ 0 h 2120"/>
                    <a:gd name="T179" fmla="*/ 394 w 394"/>
                    <a:gd name="T180" fmla="*/ 2120 h 21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94" h="2120">
                      <a:moveTo>
                        <a:pt x="394" y="33"/>
                      </a:moveTo>
                      <a:lnTo>
                        <a:pt x="382" y="29"/>
                      </a:lnTo>
                      <a:lnTo>
                        <a:pt x="330" y="18"/>
                      </a:lnTo>
                      <a:lnTo>
                        <a:pt x="279" y="8"/>
                      </a:lnTo>
                      <a:lnTo>
                        <a:pt x="229" y="0"/>
                      </a:lnTo>
                      <a:lnTo>
                        <a:pt x="227" y="2"/>
                      </a:lnTo>
                      <a:lnTo>
                        <a:pt x="227" y="4"/>
                      </a:lnTo>
                      <a:lnTo>
                        <a:pt x="225" y="4"/>
                      </a:lnTo>
                      <a:lnTo>
                        <a:pt x="225" y="6"/>
                      </a:lnTo>
                      <a:lnTo>
                        <a:pt x="223" y="8"/>
                      </a:lnTo>
                      <a:lnTo>
                        <a:pt x="221" y="10"/>
                      </a:lnTo>
                      <a:lnTo>
                        <a:pt x="223" y="12"/>
                      </a:lnTo>
                      <a:lnTo>
                        <a:pt x="277" y="18"/>
                      </a:lnTo>
                      <a:lnTo>
                        <a:pt x="328" y="27"/>
                      </a:lnTo>
                      <a:lnTo>
                        <a:pt x="378" y="39"/>
                      </a:lnTo>
                      <a:lnTo>
                        <a:pt x="392" y="43"/>
                      </a:lnTo>
                      <a:lnTo>
                        <a:pt x="392" y="41"/>
                      </a:lnTo>
                      <a:lnTo>
                        <a:pt x="392" y="39"/>
                      </a:lnTo>
                      <a:lnTo>
                        <a:pt x="392" y="37"/>
                      </a:lnTo>
                      <a:lnTo>
                        <a:pt x="394" y="35"/>
                      </a:lnTo>
                      <a:lnTo>
                        <a:pt x="394" y="33"/>
                      </a:lnTo>
                      <a:close/>
                      <a:moveTo>
                        <a:pt x="4" y="2115"/>
                      </a:moveTo>
                      <a:lnTo>
                        <a:pt x="8" y="2115"/>
                      </a:lnTo>
                      <a:lnTo>
                        <a:pt x="62" y="2119"/>
                      </a:lnTo>
                      <a:lnTo>
                        <a:pt x="115" y="2120"/>
                      </a:lnTo>
                      <a:lnTo>
                        <a:pt x="171" y="2119"/>
                      </a:lnTo>
                      <a:lnTo>
                        <a:pt x="225" y="2115"/>
                      </a:lnTo>
                      <a:lnTo>
                        <a:pt x="279" y="2107"/>
                      </a:lnTo>
                      <a:lnTo>
                        <a:pt x="330" y="2099"/>
                      </a:lnTo>
                      <a:lnTo>
                        <a:pt x="361" y="2092"/>
                      </a:lnTo>
                      <a:lnTo>
                        <a:pt x="361" y="2090"/>
                      </a:lnTo>
                      <a:lnTo>
                        <a:pt x="361" y="2088"/>
                      </a:lnTo>
                      <a:lnTo>
                        <a:pt x="361" y="2086"/>
                      </a:lnTo>
                      <a:lnTo>
                        <a:pt x="359" y="2084"/>
                      </a:lnTo>
                      <a:lnTo>
                        <a:pt x="359" y="2082"/>
                      </a:lnTo>
                      <a:lnTo>
                        <a:pt x="328" y="2088"/>
                      </a:lnTo>
                      <a:lnTo>
                        <a:pt x="277" y="2097"/>
                      </a:lnTo>
                      <a:lnTo>
                        <a:pt x="223" y="2105"/>
                      </a:lnTo>
                      <a:lnTo>
                        <a:pt x="171" y="2109"/>
                      </a:lnTo>
                      <a:lnTo>
                        <a:pt x="115" y="2111"/>
                      </a:lnTo>
                      <a:lnTo>
                        <a:pt x="62" y="2109"/>
                      </a:lnTo>
                      <a:lnTo>
                        <a:pt x="8" y="2105"/>
                      </a:lnTo>
                      <a:lnTo>
                        <a:pt x="0" y="2103"/>
                      </a:lnTo>
                      <a:lnTo>
                        <a:pt x="0" y="2105"/>
                      </a:lnTo>
                      <a:lnTo>
                        <a:pt x="0" y="2107"/>
                      </a:lnTo>
                      <a:lnTo>
                        <a:pt x="2" y="2107"/>
                      </a:lnTo>
                      <a:lnTo>
                        <a:pt x="2" y="2109"/>
                      </a:lnTo>
                      <a:lnTo>
                        <a:pt x="2" y="2111"/>
                      </a:lnTo>
                      <a:lnTo>
                        <a:pt x="4" y="2113"/>
                      </a:lnTo>
                      <a:lnTo>
                        <a:pt x="4" y="2115"/>
                      </a:lnTo>
                      <a:close/>
                    </a:path>
                  </a:pathLst>
                </a:custGeom>
                <a:solidFill>
                  <a:srgbClr val="31ACFF"/>
                </a:solidFill>
                <a:ln w="9525">
                  <a:noFill/>
                  <a:round/>
                </a:ln>
              </p:spPr>
              <p:txBody>
                <a:bodyPr/>
                <a:lstStyle/>
                <a:p>
                  <a:endParaRPr lang="en-US"/>
                </a:p>
              </p:txBody>
            </p:sp>
            <p:sp>
              <p:nvSpPr>
                <p:cNvPr id="21880" name="Freeform 59"/>
                <p:cNvSpPr>
                  <a:spLocks noEditPoints="1"/>
                </p:cNvSpPr>
                <p:nvPr/>
              </p:nvSpPr>
              <p:spPr bwMode="auto">
                <a:xfrm>
                  <a:off x="1841" y="910"/>
                  <a:ext cx="394" cy="2109"/>
                </a:xfrm>
                <a:custGeom>
                  <a:avLst/>
                  <a:gdLst>
                    <a:gd name="T0" fmla="*/ 394 w 394"/>
                    <a:gd name="T1" fmla="*/ 31 h 2109"/>
                    <a:gd name="T2" fmla="*/ 382 w 394"/>
                    <a:gd name="T3" fmla="*/ 27 h 2109"/>
                    <a:gd name="T4" fmla="*/ 330 w 394"/>
                    <a:gd name="T5" fmla="*/ 15 h 2109"/>
                    <a:gd name="T6" fmla="*/ 279 w 394"/>
                    <a:gd name="T7" fmla="*/ 6 h 2109"/>
                    <a:gd name="T8" fmla="*/ 227 w 394"/>
                    <a:gd name="T9" fmla="*/ 0 h 2109"/>
                    <a:gd name="T10" fmla="*/ 225 w 394"/>
                    <a:gd name="T11" fmla="*/ 2 h 2109"/>
                    <a:gd name="T12" fmla="*/ 225 w 394"/>
                    <a:gd name="T13" fmla="*/ 2 h 2109"/>
                    <a:gd name="T14" fmla="*/ 223 w 394"/>
                    <a:gd name="T15" fmla="*/ 4 h 2109"/>
                    <a:gd name="T16" fmla="*/ 223 w 394"/>
                    <a:gd name="T17" fmla="*/ 4 h 2109"/>
                    <a:gd name="T18" fmla="*/ 221 w 394"/>
                    <a:gd name="T19" fmla="*/ 6 h 2109"/>
                    <a:gd name="T20" fmla="*/ 221 w 394"/>
                    <a:gd name="T21" fmla="*/ 8 h 2109"/>
                    <a:gd name="T22" fmla="*/ 221 w 394"/>
                    <a:gd name="T23" fmla="*/ 8 h 2109"/>
                    <a:gd name="T24" fmla="*/ 219 w 394"/>
                    <a:gd name="T25" fmla="*/ 10 h 2109"/>
                    <a:gd name="T26" fmla="*/ 225 w 394"/>
                    <a:gd name="T27" fmla="*/ 10 h 2109"/>
                    <a:gd name="T28" fmla="*/ 277 w 394"/>
                    <a:gd name="T29" fmla="*/ 17 h 2109"/>
                    <a:gd name="T30" fmla="*/ 329 w 394"/>
                    <a:gd name="T31" fmla="*/ 27 h 2109"/>
                    <a:gd name="T32" fmla="*/ 380 w 394"/>
                    <a:gd name="T33" fmla="*/ 38 h 2109"/>
                    <a:gd name="T34" fmla="*/ 392 w 394"/>
                    <a:gd name="T35" fmla="*/ 42 h 2109"/>
                    <a:gd name="T36" fmla="*/ 392 w 394"/>
                    <a:gd name="T37" fmla="*/ 40 h 2109"/>
                    <a:gd name="T38" fmla="*/ 394 w 394"/>
                    <a:gd name="T39" fmla="*/ 38 h 2109"/>
                    <a:gd name="T40" fmla="*/ 394 w 394"/>
                    <a:gd name="T41" fmla="*/ 38 h 2109"/>
                    <a:gd name="T42" fmla="*/ 394 w 394"/>
                    <a:gd name="T43" fmla="*/ 37 h 2109"/>
                    <a:gd name="T44" fmla="*/ 394 w 394"/>
                    <a:gd name="T45" fmla="*/ 35 h 2109"/>
                    <a:gd name="T46" fmla="*/ 394 w 394"/>
                    <a:gd name="T47" fmla="*/ 35 h 2109"/>
                    <a:gd name="T48" fmla="*/ 394 w 394"/>
                    <a:gd name="T49" fmla="*/ 33 h 2109"/>
                    <a:gd name="T50" fmla="*/ 394 w 394"/>
                    <a:gd name="T51" fmla="*/ 31 h 2109"/>
                    <a:gd name="T52" fmla="*/ 4 w 394"/>
                    <a:gd name="T53" fmla="*/ 2103 h 2109"/>
                    <a:gd name="T54" fmla="*/ 10 w 394"/>
                    <a:gd name="T55" fmla="*/ 2103 h 2109"/>
                    <a:gd name="T56" fmla="*/ 64 w 394"/>
                    <a:gd name="T57" fmla="*/ 2107 h 2109"/>
                    <a:gd name="T58" fmla="*/ 117 w 394"/>
                    <a:gd name="T59" fmla="*/ 2109 h 2109"/>
                    <a:gd name="T60" fmla="*/ 173 w 394"/>
                    <a:gd name="T61" fmla="*/ 2107 h 2109"/>
                    <a:gd name="T62" fmla="*/ 227 w 394"/>
                    <a:gd name="T63" fmla="*/ 2103 h 2109"/>
                    <a:gd name="T64" fmla="*/ 279 w 394"/>
                    <a:gd name="T65" fmla="*/ 2097 h 2109"/>
                    <a:gd name="T66" fmla="*/ 330 w 394"/>
                    <a:gd name="T67" fmla="*/ 2088 h 2109"/>
                    <a:gd name="T68" fmla="*/ 363 w 394"/>
                    <a:gd name="T69" fmla="*/ 2080 h 2109"/>
                    <a:gd name="T70" fmla="*/ 363 w 394"/>
                    <a:gd name="T71" fmla="*/ 2080 h 2109"/>
                    <a:gd name="T72" fmla="*/ 361 w 394"/>
                    <a:gd name="T73" fmla="*/ 2078 h 2109"/>
                    <a:gd name="T74" fmla="*/ 361 w 394"/>
                    <a:gd name="T75" fmla="*/ 2076 h 2109"/>
                    <a:gd name="T76" fmla="*/ 361 w 394"/>
                    <a:gd name="T77" fmla="*/ 2076 h 2109"/>
                    <a:gd name="T78" fmla="*/ 361 w 394"/>
                    <a:gd name="T79" fmla="*/ 2074 h 2109"/>
                    <a:gd name="T80" fmla="*/ 361 w 394"/>
                    <a:gd name="T81" fmla="*/ 2072 h 2109"/>
                    <a:gd name="T82" fmla="*/ 361 w 394"/>
                    <a:gd name="T83" fmla="*/ 2072 h 2109"/>
                    <a:gd name="T84" fmla="*/ 361 w 394"/>
                    <a:gd name="T85" fmla="*/ 2070 h 2109"/>
                    <a:gd name="T86" fmla="*/ 329 w 394"/>
                    <a:gd name="T87" fmla="*/ 2078 h 2109"/>
                    <a:gd name="T88" fmla="*/ 277 w 394"/>
                    <a:gd name="T89" fmla="*/ 2088 h 2109"/>
                    <a:gd name="T90" fmla="*/ 225 w 394"/>
                    <a:gd name="T91" fmla="*/ 2093 h 2109"/>
                    <a:gd name="T92" fmla="*/ 171 w 394"/>
                    <a:gd name="T93" fmla="*/ 2097 h 2109"/>
                    <a:gd name="T94" fmla="*/ 117 w 394"/>
                    <a:gd name="T95" fmla="*/ 2099 h 2109"/>
                    <a:gd name="T96" fmla="*/ 64 w 394"/>
                    <a:gd name="T97" fmla="*/ 2097 h 2109"/>
                    <a:gd name="T98" fmla="*/ 12 w 394"/>
                    <a:gd name="T99" fmla="*/ 2093 h 2109"/>
                    <a:gd name="T100" fmla="*/ 0 w 394"/>
                    <a:gd name="T101" fmla="*/ 2091 h 2109"/>
                    <a:gd name="T102" fmla="*/ 0 w 394"/>
                    <a:gd name="T103" fmla="*/ 2093 h 2109"/>
                    <a:gd name="T104" fmla="*/ 0 w 394"/>
                    <a:gd name="T105" fmla="*/ 2095 h 2109"/>
                    <a:gd name="T106" fmla="*/ 2 w 394"/>
                    <a:gd name="T107" fmla="*/ 2095 h 2109"/>
                    <a:gd name="T108" fmla="*/ 2 w 394"/>
                    <a:gd name="T109" fmla="*/ 2097 h 2109"/>
                    <a:gd name="T110" fmla="*/ 2 w 394"/>
                    <a:gd name="T111" fmla="*/ 2099 h 2109"/>
                    <a:gd name="T112" fmla="*/ 2 w 394"/>
                    <a:gd name="T113" fmla="*/ 2101 h 2109"/>
                    <a:gd name="T114" fmla="*/ 4 w 394"/>
                    <a:gd name="T115" fmla="*/ 2101 h 2109"/>
                    <a:gd name="T116" fmla="*/ 4 w 394"/>
                    <a:gd name="T117" fmla="*/ 2103 h 21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94"/>
                    <a:gd name="T178" fmla="*/ 0 h 2109"/>
                    <a:gd name="T179" fmla="*/ 394 w 394"/>
                    <a:gd name="T180" fmla="*/ 2109 h 21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94" h="2109">
                      <a:moveTo>
                        <a:pt x="394" y="31"/>
                      </a:moveTo>
                      <a:lnTo>
                        <a:pt x="382" y="27"/>
                      </a:lnTo>
                      <a:lnTo>
                        <a:pt x="330" y="15"/>
                      </a:lnTo>
                      <a:lnTo>
                        <a:pt x="279" y="6"/>
                      </a:lnTo>
                      <a:lnTo>
                        <a:pt x="227" y="0"/>
                      </a:lnTo>
                      <a:lnTo>
                        <a:pt x="225" y="2"/>
                      </a:lnTo>
                      <a:lnTo>
                        <a:pt x="223" y="4"/>
                      </a:lnTo>
                      <a:lnTo>
                        <a:pt x="221" y="6"/>
                      </a:lnTo>
                      <a:lnTo>
                        <a:pt x="221" y="8"/>
                      </a:lnTo>
                      <a:lnTo>
                        <a:pt x="219" y="10"/>
                      </a:lnTo>
                      <a:lnTo>
                        <a:pt x="225" y="10"/>
                      </a:lnTo>
                      <a:lnTo>
                        <a:pt x="277" y="17"/>
                      </a:lnTo>
                      <a:lnTo>
                        <a:pt x="329" y="27"/>
                      </a:lnTo>
                      <a:lnTo>
                        <a:pt x="380" y="38"/>
                      </a:lnTo>
                      <a:lnTo>
                        <a:pt x="392" y="42"/>
                      </a:lnTo>
                      <a:lnTo>
                        <a:pt x="392" y="40"/>
                      </a:lnTo>
                      <a:lnTo>
                        <a:pt x="394" y="38"/>
                      </a:lnTo>
                      <a:lnTo>
                        <a:pt x="394" y="37"/>
                      </a:lnTo>
                      <a:lnTo>
                        <a:pt x="394" y="35"/>
                      </a:lnTo>
                      <a:lnTo>
                        <a:pt x="394" y="33"/>
                      </a:lnTo>
                      <a:lnTo>
                        <a:pt x="394" y="31"/>
                      </a:lnTo>
                      <a:close/>
                      <a:moveTo>
                        <a:pt x="4" y="2103"/>
                      </a:moveTo>
                      <a:lnTo>
                        <a:pt x="10" y="2103"/>
                      </a:lnTo>
                      <a:lnTo>
                        <a:pt x="64" y="2107"/>
                      </a:lnTo>
                      <a:lnTo>
                        <a:pt x="117" y="2109"/>
                      </a:lnTo>
                      <a:lnTo>
                        <a:pt x="173" y="2107"/>
                      </a:lnTo>
                      <a:lnTo>
                        <a:pt x="227" y="2103"/>
                      </a:lnTo>
                      <a:lnTo>
                        <a:pt x="279" y="2097"/>
                      </a:lnTo>
                      <a:lnTo>
                        <a:pt x="330" y="2088"/>
                      </a:lnTo>
                      <a:lnTo>
                        <a:pt x="363" y="2080"/>
                      </a:lnTo>
                      <a:lnTo>
                        <a:pt x="361" y="2078"/>
                      </a:lnTo>
                      <a:lnTo>
                        <a:pt x="361" y="2076"/>
                      </a:lnTo>
                      <a:lnTo>
                        <a:pt x="361" y="2074"/>
                      </a:lnTo>
                      <a:lnTo>
                        <a:pt x="361" y="2072"/>
                      </a:lnTo>
                      <a:lnTo>
                        <a:pt x="361" y="2070"/>
                      </a:lnTo>
                      <a:lnTo>
                        <a:pt x="329" y="2078"/>
                      </a:lnTo>
                      <a:lnTo>
                        <a:pt x="277" y="2088"/>
                      </a:lnTo>
                      <a:lnTo>
                        <a:pt x="225" y="2093"/>
                      </a:lnTo>
                      <a:lnTo>
                        <a:pt x="171" y="2097"/>
                      </a:lnTo>
                      <a:lnTo>
                        <a:pt x="117" y="2099"/>
                      </a:lnTo>
                      <a:lnTo>
                        <a:pt x="64" y="2097"/>
                      </a:lnTo>
                      <a:lnTo>
                        <a:pt x="12" y="2093"/>
                      </a:lnTo>
                      <a:lnTo>
                        <a:pt x="0" y="2091"/>
                      </a:lnTo>
                      <a:lnTo>
                        <a:pt x="0" y="2093"/>
                      </a:lnTo>
                      <a:lnTo>
                        <a:pt x="0" y="2095"/>
                      </a:lnTo>
                      <a:lnTo>
                        <a:pt x="2" y="2095"/>
                      </a:lnTo>
                      <a:lnTo>
                        <a:pt x="2" y="2097"/>
                      </a:lnTo>
                      <a:lnTo>
                        <a:pt x="2" y="2099"/>
                      </a:lnTo>
                      <a:lnTo>
                        <a:pt x="2" y="2101"/>
                      </a:lnTo>
                      <a:lnTo>
                        <a:pt x="4" y="2101"/>
                      </a:lnTo>
                      <a:lnTo>
                        <a:pt x="4" y="2103"/>
                      </a:lnTo>
                      <a:close/>
                    </a:path>
                  </a:pathLst>
                </a:custGeom>
                <a:solidFill>
                  <a:srgbClr val="32ADFF"/>
                </a:solidFill>
                <a:ln w="9525">
                  <a:noFill/>
                  <a:round/>
                </a:ln>
              </p:spPr>
              <p:txBody>
                <a:bodyPr/>
                <a:lstStyle/>
                <a:p>
                  <a:endParaRPr lang="en-US"/>
                </a:p>
              </p:txBody>
            </p:sp>
            <p:sp>
              <p:nvSpPr>
                <p:cNvPr id="21881" name="Freeform 60"/>
                <p:cNvSpPr>
                  <a:spLocks noEditPoints="1"/>
                </p:cNvSpPr>
                <p:nvPr/>
              </p:nvSpPr>
              <p:spPr bwMode="auto">
                <a:xfrm>
                  <a:off x="1839" y="914"/>
                  <a:ext cx="396" cy="2101"/>
                </a:xfrm>
                <a:custGeom>
                  <a:avLst/>
                  <a:gdLst>
                    <a:gd name="T0" fmla="*/ 396 w 396"/>
                    <a:gd name="T1" fmla="*/ 33 h 2101"/>
                    <a:gd name="T2" fmla="*/ 382 w 396"/>
                    <a:gd name="T3" fmla="*/ 29 h 2101"/>
                    <a:gd name="T4" fmla="*/ 332 w 396"/>
                    <a:gd name="T5" fmla="*/ 17 h 2101"/>
                    <a:gd name="T6" fmla="*/ 281 w 396"/>
                    <a:gd name="T7" fmla="*/ 8 h 2101"/>
                    <a:gd name="T8" fmla="*/ 227 w 396"/>
                    <a:gd name="T9" fmla="*/ 2 h 2101"/>
                    <a:gd name="T10" fmla="*/ 225 w 396"/>
                    <a:gd name="T11" fmla="*/ 0 h 2101"/>
                    <a:gd name="T12" fmla="*/ 223 w 396"/>
                    <a:gd name="T13" fmla="*/ 2 h 2101"/>
                    <a:gd name="T14" fmla="*/ 223 w 396"/>
                    <a:gd name="T15" fmla="*/ 4 h 2101"/>
                    <a:gd name="T16" fmla="*/ 223 w 396"/>
                    <a:gd name="T17" fmla="*/ 4 h 2101"/>
                    <a:gd name="T18" fmla="*/ 221 w 396"/>
                    <a:gd name="T19" fmla="*/ 6 h 2101"/>
                    <a:gd name="T20" fmla="*/ 221 w 396"/>
                    <a:gd name="T21" fmla="*/ 8 h 2101"/>
                    <a:gd name="T22" fmla="*/ 219 w 396"/>
                    <a:gd name="T23" fmla="*/ 8 h 2101"/>
                    <a:gd name="T24" fmla="*/ 219 w 396"/>
                    <a:gd name="T25" fmla="*/ 10 h 2101"/>
                    <a:gd name="T26" fmla="*/ 217 w 396"/>
                    <a:gd name="T27" fmla="*/ 11 h 2101"/>
                    <a:gd name="T28" fmla="*/ 227 w 396"/>
                    <a:gd name="T29" fmla="*/ 11 h 2101"/>
                    <a:gd name="T30" fmla="*/ 279 w 396"/>
                    <a:gd name="T31" fmla="*/ 17 h 2101"/>
                    <a:gd name="T32" fmla="*/ 331 w 396"/>
                    <a:gd name="T33" fmla="*/ 27 h 2101"/>
                    <a:gd name="T34" fmla="*/ 380 w 396"/>
                    <a:gd name="T35" fmla="*/ 38 h 2101"/>
                    <a:gd name="T36" fmla="*/ 394 w 396"/>
                    <a:gd name="T37" fmla="*/ 42 h 2101"/>
                    <a:gd name="T38" fmla="*/ 394 w 396"/>
                    <a:gd name="T39" fmla="*/ 42 h 2101"/>
                    <a:gd name="T40" fmla="*/ 394 w 396"/>
                    <a:gd name="T41" fmla="*/ 40 h 2101"/>
                    <a:gd name="T42" fmla="*/ 394 w 396"/>
                    <a:gd name="T43" fmla="*/ 38 h 2101"/>
                    <a:gd name="T44" fmla="*/ 394 w 396"/>
                    <a:gd name="T45" fmla="*/ 38 h 2101"/>
                    <a:gd name="T46" fmla="*/ 394 w 396"/>
                    <a:gd name="T47" fmla="*/ 36 h 2101"/>
                    <a:gd name="T48" fmla="*/ 396 w 396"/>
                    <a:gd name="T49" fmla="*/ 34 h 2101"/>
                    <a:gd name="T50" fmla="*/ 396 w 396"/>
                    <a:gd name="T51" fmla="*/ 34 h 2101"/>
                    <a:gd name="T52" fmla="*/ 396 w 396"/>
                    <a:gd name="T53" fmla="*/ 33 h 2101"/>
                    <a:gd name="T54" fmla="*/ 4 w 396"/>
                    <a:gd name="T55" fmla="*/ 2093 h 2101"/>
                    <a:gd name="T56" fmla="*/ 12 w 396"/>
                    <a:gd name="T57" fmla="*/ 2095 h 2101"/>
                    <a:gd name="T58" fmla="*/ 66 w 396"/>
                    <a:gd name="T59" fmla="*/ 2099 h 2101"/>
                    <a:gd name="T60" fmla="*/ 119 w 396"/>
                    <a:gd name="T61" fmla="*/ 2101 h 2101"/>
                    <a:gd name="T62" fmla="*/ 175 w 396"/>
                    <a:gd name="T63" fmla="*/ 2099 h 2101"/>
                    <a:gd name="T64" fmla="*/ 227 w 396"/>
                    <a:gd name="T65" fmla="*/ 2095 h 2101"/>
                    <a:gd name="T66" fmla="*/ 281 w 396"/>
                    <a:gd name="T67" fmla="*/ 2087 h 2101"/>
                    <a:gd name="T68" fmla="*/ 332 w 396"/>
                    <a:gd name="T69" fmla="*/ 2078 h 2101"/>
                    <a:gd name="T70" fmla="*/ 363 w 396"/>
                    <a:gd name="T71" fmla="*/ 2072 h 2101"/>
                    <a:gd name="T72" fmla="*/ 363 w 396"/>
                    <a:gd name="T73" fmla="*/ 2070 h 2101"/>
                    <a:gd name="T74" fmla="*/ 363 w 396"/>
                    <a:gd name="T75" fmla="*/ 2068 h 2101"/>
                    <a:gd name="T76" fmla="*/ 363 w 396"/>
                    <a:gd name="T77" fmla="*/ 2068 h 2101"/>
                    <a:gd name="T78" fmla="*/ 363 w 396"/>
                    <a:gd name="T79" fmla="*/ 2066 h 2101"/>
                    <a:gd name="T80" fmla="*/ 363 w 396"/>
                    <a:gd name="T81" fmla="*/ 2064 h 2101"/>
                    <a:gd name="T82" fmla="*/ 363 w 396"/>
                    <a:gd name="T83" fmla="*/ 2064 h 2101"/>
                    <a:gd name="T84" fmla="*/ 363 w 396"/>
                    <a:gd name="T85" fmla="*/ 2062 h 2101"/>
                    <a:gd name="T86" fmla="*/ 361 w 396"/>
                    <a:gd name="T87" fmla="*/ 2061 h 2101"/>
                    <a:gd name="T88" fmla="*/ 331 w 396"/>
                    <a:gd name="T89" fmla="*/ 2068 h 2101"/>
                    <a:gd name="T90" fmla="*/ 279 w 396"/>
                    <a:gd name="T91" fmla="*/ 2078 h 2101"/>
                    <a:gd name="T92" fmla="*/ 227 w 396"/>
                    <a:gd name="T93" fmla="*/ 2084 h 2101"/>
                    <a:gd name="T94" fmla="*/ 173 w 396"/>
                    <a:gd name="T95" fmla="*/ 2087 h 2101"/>
                    <a:gd name="T96" fmla="*/ 119 w 396"/>
                    <a:gd name="T97" fmla="*/ 2089 h 2101"/>
                    <a:gd name="T98" fmla="*/ 66 w 396"/>
                    <a:gd name="T99" fmla="*/ 2087 h 2101"/>
                    <a:gd name="T100" fmla="*/ 14 w 396"/>
                    <a:gd name="T101" fmla="*/ 2084 h 2101"/>
                    <a:gd name="T102" fmla="*/ 0 w 396"/>
                    <a:gd name="T103" fmla="*/ 2084 h 2101"/>
                    <a:gd name="T104" fmla="*/ 0 w 396"/>
                    <a:gd name="T105" fmla="*/ 2084 h 2101"/>
                    <a:gd name="T106" fmla="*/ 0 w 396"/>
                    <a:gd name="T107" fmla="*/ 2086 h 2101"/>
                    <a:gd name="T108" fmla="*/ 2 w 396"/>
                    <a:gd name="T109" fmla="*/ 2087 h 2101"/>
                    <a:gd name="T110" fmla="*/ 2 w 396"/>
                    <a:gd name="T111" fmla="*/ 2087 h 2101"/>
                    <a:gd name="T112" fmla="*/ 2 w 396"/>
                    <a:gd name="T113" fmla="*/ 2089 h 2101"/>
                    <a:gd name="T114" fmla="*/ 2 w 396"/>
                    <a:gd name="T115" fmla="*/ 2091 h 2101"/>
                    <a:gd name="T116" fmla="*/ 4 w 396"/>
                    <a:gd name="T117" fmla="*/ 2091 h 2101"/>
                    <a:gd name="T118" fmla="*/ 4 w 396"/>
                    <a:gd name="T119" fmla="*/ 2093 h 21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96"/>
                    <a:gd name="T181" fmla="*/ 0 h 2101"/>
                    <a:gd name="T182" fmla="*/ 396 w 396"/>
                    <a:gd name="T183" fmla="*/ 2101 h 210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96" h="2101">
                      <a:moveTo>
                        <a:pt x="396" y="33"/>
                      </a:moveTo>
                      <a:lnTo>
                        <a:pt x="382" y="29"/>
                      </a:lnTo>
                      <a:lnTo>
                        <a:pt x="332" y="17"/>
                      </a:lnTo>
                      <a:lnTo>
                        <a:pt x="281" y="8"/>
                      </a:lnTo>
                      <a:lnTo>
                        <a:pt x="227" y="2"/>
                      </a:lnTo>
                      <a:lnTo>
                        <a:pt x="225" y="0"/>
                      </a:lnTo>
                      <a:lnTo>
                        <a:pt x="223" y="2"/>
                      </a:lnTo>
                      <a:lnTo>
                        <a:pt x="223" y="4"/>
                      </a:lnTo>
                      <a:lnTo>
                        <a:pt x="221" y="6"/>
                      </a:lnTo>
                      <a:lnTo>
                        <a:pt x="221" y="8"/>
                      </a:lnTo>
                      <a:lnTo>
                        <a:pt x="219" y="8"/>
                      </a:lnTo>
                      <a:lnTo>
                        <a:pt x="219" y="10"/>
                      </a:lnTo>
                      <a:lnTo>
                        <a:pt x="217" y="11"/>
                      </a:lnTo>
                      <a:lnTo>
                        <a:pt x="227" y="11"/>
                      </a:lnTo>
                      <a:lnTo>
                        <a:pt x="279" y="17"/>
                      </a:lnTo>
                      <a:lnTo>
                        <a:pt x="331" y="27"/>
                      </a:lnTo>
                      <a:lnTo>
                        <a:pt x="380" y="38"/>
                      </a:lnTo>
                      <a:lnTo>
                        <a:pt x="394" y="42"/>
                      </a:lnTo>
                      <a:lnTo>
                        <a:pt x="394" y="40"/>
                      </a:lnTo>
                      <a:lnTo>
                        <a:pt x="394" y="38"/>
                      </a:lnTo>
                      <a:lnTo>
                        <a:pt x="394" y="36"/>
                      </a:lnTo>
                      <a:lnTo>
                        <a:pt x="396" y="34"/>
                      </a:lnTo>
                      <a:lnTo>
                        <a:pt x="396" y="33"/>
                      </a:lnTo>
                      <a:close/>
                      <a:moveTo>
                        <a:pt x="4" y="2093"/>
                      </a:moveTo>
                      <a:lnTo>
                        <a:pt x="12" y="2095"/>
                      </a:lnTo>
                      <a:lnTo>
                        <a:pt x="66" y="2099"/>
                      </a:lnTo>
                      <a:lnTo>
                        <a:pt x="119" y="2101"/>
                      </a:lnTo>
                      <a:lnTo>
                        <a:pt x="175" y="2099"/>
                      </a:lnTo>
                      <a:lnTo>
                        <a:pt x="227" y="2095"/>
                      </a:lnTo>
                      <a:lnTo>
                        <a:pt x="281" y="2087"/>
                      </a:lnTo>
                      <a:lnTo>
                        <a:pt x="332" y="2078"/>
                      </a:lnTo>
                      <a:lnTo>
                        <a:pt x="363" y="2072"/>
                      </a:lnTo>
                      <a:lnTo>
                        <a:pt x="363" y="2070"/>
                      </a:lnTo>
                      <a:lnTo>
                        <a:pt x="363" y="2068"/>
                      </a:lnTo>
                      <a:lnTo>
                        <a:pt x="363" y="2066"/>
                      </a:lnTo>
                      <a:lnTo>
                        <a:pt x="363" y="2064"/>
                      </a:lnTo>
                      <a:lnTo>
                        <a:pt x="363" y="2062"/>
                      </a:lnTo>
                      <a:lnTo>
                        <a:pt x="361" y="2061"/>
                      </a:lnTo>
                      <a:lnTo>
                        <a:pt x="331" y="2068"/>
                      </a:lnTo>
                      <a:lnTo>
                        <a:pt x="279" y="2078"/>
                      </a:lnTo>
                      <a:lnTo>
                        <a:pt x="227" y="2084"/>
                      </a:lnTo>
                      <a:lnTo>
                        <a:pt x="173" y="2087"/>
                      </a:lnTo>
                      <a:lnTo>
                        <a:pt x="119" y="2089"/>
                      </a:lnTo>
                      <a:lnTo>
                        <a:pt x="66" y="2087"/>
                      </a:lnTo>
                      <a:lnTo>
                        <a:pt x="14" y="2084"/>
                      </a:lnTo>
                      <a:lnTo>
                        <a:pt x="0" y="2084"/>
                      </a:lnTo>
                      <a:lnTo>
                        <a:pt x="0" y="2086"/>
                      </a:lnTo>
                      <a:lnTo>
                        <a:pt x="2" y="2087"/>
                      </a:lnTo>
                      <a:lnTo>
                        <a:pt x="2" y="2089"/>
                      </a:lnTo>
                      <a:lnTo>
                        <a:pt x="2" y="2091"/>
                      </a:lnTo>
                      <a:lnTo>
                        <a:pt x="4" y="2091"/>
                      </a:lnTo>
                      <a:lnTo>
                        <a:pt x="4" y="2093"/>
                      </a:lnTo>
                      <a:close/>
                    </a:path>
                  </a:pathLst>
                </a:custGeom>
                <a:solidFill>
                  <a:srgbClr val="33ADFF"/>
                </a:solidFill>
                <a:ln w="9525">
                  <a:noFill/>
                  <a:round/>
                </a:ln>
              </p:spPr>
              <p:txBody>
                <a:bodyPr/>
                <a:lstStyle/>
                <a:p>
                  <a:endParaRPr lang="en-US"/>
                </a:p>
              </p:txBody>
            </p:sp>
            <p:sp>
              <p:nvSpPr>
                <p:cNvPr id="21882" name="Freeform 61"/>
                <p:cNvSpPr>
                  <a:spLocks noEditPoints="1"/>
                </p:cNvSpPr>
                <p:nvPr/>
              </p:nvSpPr>
              <p:spPr bwMode="auto">
                <a:xfrm>
                  <a:off x="1837" y="920"/>
                  <a:ext cx="396" cy="2089"/>
                </a:xfrm>
                <a:custGeom>
                  <a:avLst/>
                  <a:gdLst>
                    <a:gd name="T0" fmla="*/ 396 w 396"/>
                    <a:gd name="T1" fmla="*/ 32 h 2089"/>
                    <a:gd name="T2" fmla="*/ 384 w 396"/>
                    <a:gd name="T3" fmla="*/ 28 h 2089"/>
                    <a:gd name="T4" fmla="*/ 333 w 396"/>
                    <a:gd name="T5" fmla="*/ 17 h 2089"/>
                    <a:gd name="T6" fmla="*/ 281 w 396"/>
                    <a:gd name="T7" fmla="*/ 7 h 2089"/>
                    <a:gd name="T8" fmla="*/ 229 w 396"/>
                    <a:gd name="T9" fmla="*/ 0 h 2089"/>
                    <a:gd name="T10" fmla="*/ 223 w 396"/>
                    <a:gd name="T11" fmla="*/ 0 h 2089"/>
                    <a:gd name="T12" fmla="*/ 223 w 396"/>
                    <a:gd name="T13" fmla="*/ 2 h 2089"/>
                    <a:gd name="T14" fmla="*/ 221 w 396"/>
                    <a:gd name="T15" fmla="*/ 2 h 2089"/>
                    <a:gd name="T16" fmla="*/ 221 w 396"/>
                    <a:gd name="T17" fmla="*/ 4 h 2089"/>
                    <a:gd name="T18" fmla="*/ 219 w 396"/>
                    <a:gd name="T19" fmla="*/ 5 h 2089"/>
                    <a:gd name="T20" fmla="*/ 219 w 396"/>
                    <a:gd name="T21" fmla="*/ 5 h 2089"/>
                    <a:gd name="T22" fmla="*/ 217 w 396"/>
                    <a:gd name="T23" fmla="*/ 7 h 2089"/>
                    <a:gd name="T24" fmla="*/ 217 w 396"/>
                    <a:gd name="T25" fmla="*/ 7 h 2089"/>
                    <a:gd name="T26" fmla="*/ 215 w 396"/>
                    <a:gd name="T27" fmla="*/ 9 h 2089"/>
                    <a:gd name="T28" fmla="*/ 229 w 396"/>
                    <a:gd name="T29" fmla="*/ 11 h 2089"/>
                    <a:gd name="T30" fmla="*/ 281 w 396"/>
                    <a:gd name="T31" fmla="*/ 17 h 2089"/>
                    <a:gd name="T32" fmla="*/ 331 w 396"/>
                    <a:gd name="T33" fmla="*/ 27 h 2089"/>
                    <a:gd name="T34" fmla="*/ 381 w 396"/>
                    <a:gd name="T35" fmla="*/ 38 h 2089"/>
                    <a:gd name="T36" fmla="*/ 394 w 396"/>
                    <a:gd name="T37" fmla="*/ 42 h 2089"/>
                    <a:gd name="T38" fmla="*/ 396 w 396"/>
                    <a:gd name="T39" fmla="*/ 40 h 2089"/>
                    <a:gd name="T40" fmla="*/ 396 w 396"/>
                    <a:gd name="T41" fmla="*/ 40 h 2089"/>
                    <a:gd name="T42" fmla="*/ 396 w 396"/>
                    <a:gd name="T43" fmla="*/ 38 h 2089"/>
                    <a:gd name="T44" fmla="*/ 396 w 396"/>
                    <a:gd name="T45" fmla="*/ 36 h 2089"/>
                    <a:gd name="T46" fmla="*/ 396 w 396"/>
                    <a:gd name="T47" fmla="*/ 36 h 2089"/>
                    <a:gd name="T48" fmla="*/ 396 w 396"/>
                    <a:gd name="T49" fmla="*/ 34 h 2089"/>
                    <a:gd name="T50" fmla="*/ 396 w 396"/>
                    <a:gd name="T51" fmla="*/ 32 h 2089"/>
                    <a:gd name="T52" fmla="*/ 396 w 396"/>
                    <a:gd name="T53" fmla="*/ 32 h 2089"/>
                    <a:gd name="T54" fmla="*/ 4 w 396"/>
                    <a:gd name="T55" fmla="*/ 2081 h 2089"/>
                    <a:gd name="T56" fmla="*/ 16 w 396"/>
                    <a:gd name="T57" fmla="*/ 2083 h 2089"/>
                    <a:gd name="T58" fmla="*/ 68 w 396"/>
                    <a:gd name="T59" fmla="*/ 2087 h 2089"/>
                    <a:gd name="T60" fmla="*/ 121 w 396"/>
                    <a:gd name="T61" fmla="*/ 2089 h 2089"/>
                    <a:gd name="T62" fmla="*/ 175 w 396"/>
                    <a:gd name="T63" fmla="*/ 2087 h 2089"/>
                    <a:gd name="T64" fmla="*/ 229 w 396"/>
                    <a:gd name="T65" fmla="*/ 2083 h 2089"/>
                    <a:gd name="T66" fmla="*/ 281 w 396"/>
                    <a:gd name="T67" fmla="*/ 2078 h 2089"/>
                    <a:gd name="T68" fmla="*/ 333 w 396"/>
                    <a:gd name="T69" fmla="*/ 2068 h 2089"/>
                    <a:gd name="T70" fmla="*/ 365 w 396"/>
                    <a:gd name="T71" fmla="*/ 2060 h 2089"/>
                    <a:gd name="T72" fmla="*/ 365 w 396"/>
                    <a:gd name="T73" fmla="*/ 2058 h 2089"/>
                    <a:gd name="T74" fmla="*/ 365 w 396"/>
                    <a:gd name="T75" fmla="*/ 2058 h 2089"/>
                    <a:gd name="T76" fmla="*/ 365 w 396"/>
                    <a:gd name="T77" fmla="*/ 2056 h 2089"/>
                    <a:gd name="T78" fmla="*/ 363 w 396"/>
                    <a:gd name="T79" fmla="*/ 2055 h 2089"/>
                    <a:gd name="T80" fmla="*/ 363 w 396"/>
                    <a:gd name="T81" fmla="*/ 2055 h 2089"/>
                    <a:gd name="T82" fmla="*/ 363 w 396"/>
                    <a:gd name="T83" fmla="*/ 2053 h 2089"/>
                    <a:gd name="T84" fmla="*/ 363 w 396"/>
                    <a:gd name="T85" fmla="*/ 2051 h 2089"/>
                    <a:gd name="T86" fmla="*/ 363 w 396"/>
                    <a:gd name="T87" fmla="*/ 2051 h 2089"/>
                    <a:gd name="T88" fmla="*/ 331 w 396"/>
                    <a:gd name="T89" fmla="*/ 2058 h 2089"/>
                    <a:gd name="T90" fmla="*/ 281 w 396"/>
                    <a:gd name="T91" fmla="*/ 2066 h 2089"/>
                    <a:gd name="T92" fmla="*/ 229 w 396"/>
                    <a:gd name="T93" fmla="*/ 2074 h 2089"/>
                    <a:gd name="T94" fmla="*/ 175 w 396"/>
                    <a:gd name="T95" fmla="*/ 2078 h 2089"/>
                    <a:gd name="T96" fmla="*/ 121 w 396"/>
                    <a:gd name="T97" fmla="*/ 2078 h 2089"/>
                    <a:gd name="T98" fmla="*/ 70 w 396"/>
                    <a:gd name="T99" fmla="*/ 2078 h 2089"/>
                    <a:gd name="T100" fmla="*/ 16 w 396"/>
                    <a:gd name="T101" fmla="*/ 2074 h 2089"/>
                    <a:gd name="T102" fmla="*/ 0 w 396"/>
                    <a:gd name="T103" fmla="*/ 2072 h 2089"/>
                    <a:gd name="T104" fmla="*/ 0 w 396"/>
                    <a:gd name="T105" fmla="*/ 2072 h 2089"/>
                    <a:gd name="T106" fmla="*/ 2 w 396"/>
                    <a:gd name="T107" fmla="*/ 2074 h 2089"/>
                    <a:gd name="T108" fmla="*/ 2 w 396"/>
                    <a:gd name="T109" fmla="*/ 2076 h 2089"/>
                    <a:gd name="T110" fmla="*/ 2 w 396"/>
                    <a:gd name="T111" fmla="*/ 2078 h 2089"/>
                    <a:gd name="T112" fmla="*/ 2 w 396"/>
                    <a:gd name="T113" fmla="*/ 2078 h 2089"/>
                    <a:gd name="T114" fmla="*/ 2 w 396"/>
                    <a:gd name="T115" fmla="*/ 2080 h 2089"/>
                    <a:gd name="T116" fmla="*/ 4 w 396"/>
                    <a:gd name="T117" fmla="*/ 2081 h 2089"/>
                    <a:gd name="T118" fmla="*/ 4 w 396"/>
                    <a:gd name="T119" fmla="*/ 2081 h 208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96"/>
                    <a:gd name="T181" fmla="*/ 0 h 2089"/>
                    <a:gd name="T182" fmla="*/ 396 w 396"/>
                    <a:gd name="T183" fmla="*/ 2089 h 208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96" h="2089">
                      <a:moveTo>
                        <a:pt x="396" y="32"/>
                      </a:moveTo>
                      <a:lnTo>
                        <a:pt x="384" y="28"/>
                      </a:lnTo>
                      <a:lnTo>
                        <a:pt x="333" y="17"/>
                      </a:lnTo>
                      <a:lnTo>
                        <a:pt x="281" y="7"/>
                      </a:lnTo>
                      <a:lnTo>
                        <a:pt x="229" y="0"/>
                      </a:lnTo>
                      <a:lnTo>
                        <a:pt x="223" y="0"/>
                      </a:lnTo>
                      <a:lnTo>
                        <a:pt x="223" y="2"/>
                      </a:lnTo>
                      <a:lnTo>
                        <a:pt x="221" y="2"/>
                      </a:lnTo>
                      <a:lnTo>
                        <a:pt x="221" y="4"/>
                      </a:lnTo>
                      <a:lnTo>
                        <a:pt x="219" y="5"/>
                      </a:lnTo>
                      <a:lnTo>
                        <a:pt x="217" y="7"/>
                      </a:lnTo>
                      <a:lnTo>
                        <a:pt x="215" y="9"/>
                      </a:lnTo>
                      <a:lnTo>
                        <a:pt x="229" y="11"/>
                      </a:lnTo>
                      <a:lnTo>
                        <a:pt x="281" y="17"/>
                      </a:lnTo>
                      <a:lnTo>
                        <a:pt x="331" y="27"/>
                      </a:lnTo>
                      <a:lnTo>
                        <a:pt x="381" y="38"/>
                      </a:lnTo>
                      <a:lnTo>
                        <a:pt x="394" y="42"/>
                      </a:lnTo>
                      <a:lnTo>
                        <a:pt x="396" y="40"/>
                      </a:lnTo>
                      <a:lnTo>
                        <a:pt x="396" y="38"/>
                      </a:lnTo>
                      <a:lnTo>
                        <a:pt x="396" y="36"/>
                      </a:lnTo>
                      <a:lnTo>
                        <a:pt x="396" y="34"/>
                      </a:lnTo>
                      <a:lnTo>
                        <a:pt x="396" y="32"/>
                      </a:lnTo>
                      <a:close/>
                      <a:moveTo>
                        <a:pt x="4" y="2081"/>
                      </a:moveTo>
                      <a:lnTo>
                        <a:pt x="16" y="2083"/>
                      </a:lnTo>
                      <a:lnTo>
                        <a:pt x="68" y="2087"/>
                      </a:lnTo>
                      <a:lnTo>
                        <a:pt x="121" y="2089"/>
                      </a:lnTo>
                      <a:lnTo>
                        <a:pt x="175" y="2087"/>
                      </a:lnTo>
                      <a:lnTo>
                        <a:pt x="229" y="2083"/>
                      </a:lnTo>
                      <a:lnTo>
                        <a:pt x="281" y="2078"/>
                      </a:lnTo>
                      <a:lnTo>
                        <a:pt x="333" y="2068"/>
                      </a:lnTo>
                      <a:lnTo>
                        <a:pt x="365" y="2060"/>
                      </a:lnTo>
                      <a:lnTo>
                        <a:pt x="365" y="2058"/>
                      </a:lnTo>
                      <a:lnTo>
                        <a:pt x="365" y="2056"/>
                      </a:lnTo>
                      <a:lnTo>
                        <a:pt x="363" y="2055"/>
                      </a:lnTo>
                      <a:lnTo>
                        <a:pt x="363" y="2053"/>
                      </a:lnTo>
                      <a:lnTo>
                        <a:pt x="363" y="2051"/>
                      </a:lnTo>
                      <a:lnTo>
                        <a:pt x="331" y="2058"/>
                      </a:lnTo>
                      <a:lnTo>
                        <a:pt x="281" y="2066"/>
                      </a:lnTo>
                      <a:lnTo>
                        <a:pt x="229" y="2074"/>
                      </a:lnTo>
                      <a:lnTo>
                        <a:pt x="175" y="2078"/>
                      </a:lnTo>
                      <a:lnTo>
                        <a:pt x="121" y="2078"/>
                      </a:lnTo>
                      <a:lnTo>
                        <a:pt x="70" y="2078"/>
                      </a:lnTo>
                      <a:lnTo>
                        <a:pt x="16" y="2074"/>
                      </a:lnTo>
                      <a:lnTo>
                        <a:pt x="0" y="2072"/>
                      </a:lnTo>
                      <a:lnTo>
                        <a:pt x="2" y="2074"/>
                      </a:lnTo>
                      <a:lnTo>
                        <a:pt x="2" y="2076"/>
                      </a:lnTo>
                      <a:lnTo>
                        <a:pt x="2" y="2078"/>
                      </a:lnTo>
                      <a:lnTo>
                        <a:pt x="2" y="2080"/>
                      </a:lnTo>
                      <a:lnTo>
                        <a:pt x="4" y="2081"/>
                      </a:lnTo>
                      <a:close/>
                    </a:path>
                  </a:pathLst>
                </a:custGeom>
                <a:solidFill>
                  <a:srgbClr val="34ADFF"/>
                </a:solidFill>
                <a:ln w="9525">
                  <a:noFill/>
                  <a:round/>
                </a:ln>
              </p:spPr>
              <p:txBody>
                <a:bodyPr/>
                <a:lstStyle/>
                <a:p>
                  <a:endParaRPr lang="en-US"/>
                </a:p>
              </p:txBody>
            </p:sp>
            <p:sp>
              <p:nvSpPr>
                <p:cNvPr id="21883" name="Freeform 62"/>
                <p:cNvSpPr>
                  <a:spLocks noEditPoints="1"/>
                </p:cNvSpPr>
                <p:nvPr/>
              </p:nvSpPr>
              <p:spPr bwMode="auto">
                <a:xfrm>
                  <a:off x="1836" y="925"/>
                  <a:ext cx="397" cy="2078"/>
                </a:xfrm>
                <a:custGeom>
                  <a:avLst/>
                  <a:gdLst>
                    <a:gd name="T0" fmla="*/ 397 w 397"/>
                    <a:gd name="T1" fmla="*/ 31 h 2078"/>
                    <a:gd name="T2" fmla="*/ 383 w 397"/>
                    <a:gd name="T3" fmla="*/ 27 h 2078"/>
                    <a:gd name="T4" fmla="*/ 334 w 397"/>
                    <a:gd name="T5" fmla="*/ 16 h 2078"/>
                    <a:gd name="T6" fmla="*/ 282 w 397"/>
                    <a:gd name="T7" fmla="*/ 6 h 2078"/>
                    <a:gd name="T8" fmla="*/ 230 w 397"/>
                    <a:gd name="T9" fmla="*/ 0 h 2078"/>
                    <a:gd name="T10" fmla="*/ 220 w 397"/>
                    <a:gd name="T11" fmla="*/ 0 h 2078"/>
                    <a:gd name="T12" fmla="*/ 220 w 397"/>
                    <a:gd name="T13" fmla="*/ 0 h 2078"/>
                    <a:gd name="T14" fmla="*/ 218 w 397"/>
                    <a:gd name="T15" fmla="*/ 2 h 2078"/>
                    <a:gd name="T16" fmla="*/ 218 w 397"/>
                    <a:gd name="T17" fmla="*/ 2 h 2078"/>
                    <a:gd name="T18" fmla="*/ 216 w 397"/>
                    <a:gd name="T19" fmla="*/ 4 h 2078"/>
                    <a:gd name="T20" fmla="*/ 216 w 397"/>
                    <a:gd name="T21" fmla="*/ 6 h 2078"/>
                    <a:gd name="T22" fmla="*/ 216 w 397"/>
                    <a:gd name="T23" fmla="*/ 6 h 2078"/>
                    <a:gd name="T24" fmla="*/ 215 w 397"/>
                    <a:gd name="T25" fmla="*/ 8 h 2078"/>
                    <a:gd name="T26" fmla="*/ 215 w 397"/>
                    <a:gd name="T27" fmla="*/ 10 h 2078"/>
                    <a:gd name="T28" fmla="*/ 228 w 397"/>
                    <a:gd name="T29" fmla="*/ 10 h 2078"/>
                    <a:gd name="T30" fmla="*/ 280 w 397"/>
                    <a:gd name="T31" fmla="*/ 18 h 2078"/>
                    <a:gd name="T32" fmla="*/ 332 w 397"/>
                    <a:gd name="T33" fmla="*/ 25 h 2078"/>
                    <a:gd name="T34" fmla="*/ 382 w 397"/>
                    <a:gd name="T35" fmla="*/ 37 h 2078"/>
                    <a:gd name="T36" fmla="*/ 395 w 397"/>
                    <a:gd name="T37" fmla="*/ 41 h 2078"/>
                    <a:gd name="T38" fmla="*/ 395 w 397"/>
                    <a:gd name="T39" fmla="*/ 41 h 2078"/>
                    <a:gd name="T40" fmla="*/ 395 w 397"/>
                    <a:gd name="T41" fmla="*/ 39 h 2078"/>
                    <a:gd name="T42" fmla="*/ 395 w 397"/>
                    <a:gd name="T43" fmla="*/ 37 h 2078"/>
                    <a:gd name="T44" fmla="*/ 395 w 397"/>
                    <a:gd name="T45" fmla="*/ 37 h 2078"/>
                    <a:gd name="T46" fmla="*/ 397 w 397"/>
                    <a:gd name="T47" fmla="*/ 35 h 2078"/>
                    <a:gd name="T48" fmla="*/ 397 w 397"/>
                    <a:gd name="T49" fmla="*/ 33 h 2078"/>
                    <a:gd name="T50" fmla="*/ 397 w 397"/>
                    <a:gd name="T51" fmla="*/ 33 h 2078"/>
                    <a:gd name="T52" fmla="*/ 397 w 397"/>
                    <a:gd name="T53" fmla="*/ 31 h 2078"/>
                    <a:gd name="T54" fmla="*/ 3 w 397"/>
                    <a:gd name="T55" fmla="*/ 2073 h 2078"/>
                    <a:gd name="T56" fmla="*/ 17 w 397"/>
                    <a:gd name="T57" fmla="*/ 2073 h 2078"/>
                    <a:gd name="T58" fmla="*/ 69 w 397"/>
                    <a:gd name="T59" fmla="*/ 2076 h 2078"/>
                    <a:gd name="T60" fmla="*/ 122 w 397"/>
                    <a:gd name="T61" fmla="*/ 2078 h 2078"/>
                    <a:gd name="T62" fmla="*/ 176 w 397"/>
                    <a:gd name="T63" fmla="*/ 2076 h 2078"/>
                    <a:gd name="T64" fmla="*/ 230 w 397"/>
                    <a:gd name="T65" fmla="*/ 2073 h 2078"/>
                    <a:gd name="T66" fmla="*/ 282 w 397"/>
                    <a:gd name="T67" fmla="*/ 2067 h 2078"/>
                    <a:gd name="T68" fmla="*/ 334 w 397"/>
                    <a:gd name="T69" fmla="*/ 2057 h 2078"/>
                    <a:gd name="T70" fmla="*/ 364 w 397"/>
                    <a:gd name="T71" fmla="*/ 2050 h 2078"/>
                    <a:gd name="T72" fmla="*/ 364 w 397"/>
                    <a:gd name="T73" fmla="*/ 2050 h 2078"/>
                    <a:gd name="T74" fmla="*/ 364 w 397"/>
                    <a:gd name="T75" fmla="*/ 2048 h 2078"/>
                    <a:gd name="T76" fmla="*/ 364 w 397"/>
                    <a:gd name="T77" fmla="*/ 2046 h 2078"/>
                    <a:gd name="T78" fmla="*/ 364 w 397"/>
                    <a:gd name="T79" fmla="*/ 2046 h 2078"/>
                    <a:gd name="T80" fmla="*/ 364 w 397"/>
                    <a:gd name="T81" fmla="*/ 2044 h 2078"/>
                    <a:gd name="T82" fmla="*/ 364 w 397"/>
                    <a:gd name="T83" fmla="*/ 2042 h 2078"/>
                    <a:gd name="T84" fmla="*/ 364 w 397"/>
                    <a:gd name="T85" fmla="*/ 2042 h 2078"/>
                    <a:gd name="T86" fmla="*/ 364 w 397"/>
                    <a:gd name="T87" fmla="*/ 2040 h 2078"/>
                    <a:gd name="T88" fmla="*/ 332 w 397"/>
                    <a:gd name="T89" fmla="*/ 2048 h 2078"/>
                    <a:gd name="T90" fmla="*/ 280 w 397"/>
                    <a:gd name="T91" fmla="*/ 2057 h 2078"/>
                    <a:gd name="T92" fmla="*/ 228 w 397"/>
                    <a:gd name="T93" fmla="*/ 2063 h 2078"/>
                    <a:gd name="T94" fmla="*/ 176 w 397"/>
                    <a:gd name="T95" fmla="*/ 2067 h 2078"/>
                    <a:gd name="T96" fmla="*/ 122 w 397"/>
                    <a:gd name="T97" fmla="*/ 2069 h 2078"/>
                    <a:gd name="T98" fmla="*/ 71 w 397"/>
                    <a:gd name="T99" fmla="*/ 2067 h 2078"/>
                    <a:gd name="T100" fmla="*/ 17 w 397"/>
                    <a:gd name="T101" fmla="*/ 2063 h 2078"/>
                    <a:gd name="T102" fmla="*/ 0 w 397"/>
                    <a:gd name="T103" fmla="*/ 2061 h 2078"/>
                    <a:gd name="T104" fmla="*/ 0 w 397"/>
                    <a:gd name="T105" fmla="*/ 2063 h 2078"/>
                    <a:gd name="T106" fmla="*/ 1 w 397"/>
                    <a:gd name="T107" fmla="*/ 2063 h 2078"/>
                    <a:gd name="T108" fmla="*/ 1 w 397"/>
                    <a:gd name="T109" fmla="*/ 2065 h 2078"/>
                    <a:gd name="T110" fmla="*/ 1 w 397"/>
                    <a:gd name="T111" fmla="*/ 2067 h 2078"/>
                    <a:gd name="T112" fmla="*/ 1 w 397"/>
                    <a:gd name="T113" fmla="*/ 2067 h 2078"/>
                    <a:gd name="T114" fmla="*/ 3 w 397"/>
                    <a:gd name="T115" fmla="*/ 2069 h 2078"/>
                    <a:gd name="T116" fmla="*/ 3 w 397"/>
                    <a:gd name="T117" fmla="*/ 2071 h 2078"/>
                    <a:gd name="T118" fmla="*/ 3 w 397"/>
                    <a:gd name="T119" fmla="*/ 2073 h 20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97"/>
                    <a:gd name="T181" fmla="*/ 0 h 2078"/>
                    <a:gd name="T182" fmla="*/ 397 w 397"/>
                    <a:gd name="T183" fmla="*/ 2078 h 20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97" h="2078">
                      <a:moveTo>
                        <a:pt x="397" y="31"/>
                      </a:moveTo>
                      <a:lnTo>
                        <a:pt x="383" y="27"/>
                      </a:lnTo>
                      <a:lnTo>
                        <a:pt x="334" y="16"/>
                      </a:lnTo>
                      <a:lnTo>
                        <a:pt x="282" y="6"/>
                      </a:lnTo>
                      <a:lnTo>
                        <a:pt x="230" y="0"/>
                      </a:lnTo>
                      <a:lnTo>
                        <a:pt x="220" y="0"/>
                      </a:lnTo>
                      <a:lnTo>
                        <a:pt x="218" y="2"/>
                      </a:lnTo>
                      <a:lnTo>
                        <a:pt x="216" y="4"/>
                      </a:lnTo>
                      <a:lnTo>
                        <a:pt x="216" y="6"/>
                      </a:lnTo>
                      <a:lnTo>
                        <a:pt x="215" y="8"/>
                      </a:lnTo>
                      <a:lnTo>
                        <a:pt x="215" y="10"/>
                      </a:lnTo>
                      <a:lnTo>
                        <a:pt x="228" y="10"/>
                      </a:lnTo>
                      <a:lnTo>
                        <a:pt x="280" y="18"/>
                      </a:lnTo>
                      <a:lnTo>
                        <a:pt x="332" y="25"/>
                      </a:lnTo>
                      <a:lnTo>
                        <a:pt x="382" y="37"/>
                      </a:lnTo>
                      <a:lnTo>
                        <a:pt x="395" y="41"/>
                      </a:lnTo>
                      <a:lnTo>
                        <a:pt x="395" y="39"/>
                      </a:lnTo>
                      <a:lnTo>
                        <a:pt x="395" y="37"/>
                      </a:lnTo>
                      <a:lnTo>
                        <a:pt x="397" y="35"/>
                      </a:lnTo>
                      <a:lnTo>
                        <a:pt x="397" y="33"/>
                      </a:lnTo>
                      <a:lnTo>
                        <a:pt x="397" y="31"/>
                      </a:lnTo>
                      <a:close/>
                      <a:moveTo>
                        <a:pt x="3" y="2073"/>
                      </a:moveTo>
                      <a:lnTo>
                        <a:pt x="17" y="2073"/>
                      </a:lnTo>
                      <a:lnTo>
                        <a:pt x="69" y="2076"/>
                      </a:lnTo>
                      <a:lnTo>
                        <a:pt x="122" y="2078"/>
                      </a:lnTo>
                      <a:lnTo>
                        <a:pt x="176" y="2076"/>
                      </a:lnTo>
                      <a:lnTo>
                        <a:pt x="230" y="2073"/>
                      </a:lnTo>
                      <a:lnTo>
                        <a:pt x="282" y="2067"/>
                      </a:lnTo>
                      <a:lnTo>
                        <a:pt x="334" y="2057"/>
                      </a:lnTo>
                      <a:lnTo>
                        <a:pt x="364" y="2050"/>
                      </a:lnTo>
                      <a:lnTo>
                        <a:pt x="364" y="2048"/>
                      </a:lnTo>
                      <a:lnTo>
                        <a:pt x="364" y="2046"/>
                      </a:lnTo>
                      <a:lnTo>
                        <a:pt x="364" y="2044"/>
                      </a:lnTo>
                      <a:lnTo>
                        <a:pt x="364" y="2042"/>
                      </a:lnTo>
                      <a:lnTo>
                        <a:pt x="364" y="2040"/>
                      </a:lnTo>
                      <a:lnTo>
                        <a:pt x="332" y="2048"/>
                      </a:lnTo>
                      <a:lnTo>
                        <a:pt x="280" y="2057"/>
                      </a:lnTo>
                      <a:lnTo>
                        <a:pt x="228" y="2063"/>
                      </a:lnTo>
                      <a:lnTo>
                        <a:pt x="176" y="2067"/>
                      </a:lnTo>
                      <a:lnTo>
                        <a:pt x="122" y="2069"/>
                      </a:lnTo>
                      <a:lnTo>
                        <a:pt x="71" y="2067"/>
                      </a:lnTo>
                      <a:lnTo>
                        <a:pt x="17" y="2063"/>
                      </a:lnTo>
                      <a:lnTo>
                        <a:pt x="0" y="2061"/>
                      </a:lnTo>
                      <a:lnTo>
                        <a:pt x="0" y="2063"/>
                      </a:lnTo>
                      <a:lnTo>
                        <a:pt x="1" y="2063"/>
                      </a:lnTo>
                      <a:lnTo>
                        <a:pt x="1" y="2065"/>
                      </a:lnTo>
                      <a:lnTo>
                        <a:pt x="1" y="2067"/>
                      </a:lnTo>
                      <a:lnTo>
                        <a:pt x="3" y="2069"/>
                      </a:lnTo>
                      <a:lnTo>
                        <a:pt x="3" y="2071"/>
                      </a:lnTo>
                      <a:lnTo>
                        <a:pt x="3" y="2073"/>
                      </a:lnTo>
                      <a:close/>
                    </a:path>
                  </a:pathLst>
                </a:custGeom>
                <a:solidFill>
                  <a:srgbClr val="35AEFF"/>
                </a:solidFill>
                <a:ln w="9525">
                  <a:noFill/>
                  <a:round/>
                </a:ln>
              </p:spPr>
              <p:txBody>
                <a:bodyPr/>
                <a:lstStyle/>
                <a:p>
                  <a:endParaRPr lang="en-US"/>
                </a:p>
              </p:txBody>
            </p:sp>
            <p:sp>
              <p:nvSpPr>
                <p:cNvPr id="21884" name="Freeform 63"/>
                <p:cNvSpPr>
                  <a:spLocks noEditPoints="1"/>
                </p:cNvSpPr>
                <p:nvPr/>
              </p:nvSpPr>
              <p:spPr bwMode="auto">
                <a:xfrm>
                  <a:off x="1834" y="929"/>
                  <a:ext cx="397" cy="2069"/>
                </a:xfrm>
                <a:custGeom>
                  <a:avLst/>
                  <a:gdLst>
                    <a:gd name="T0" fmla="*/ 397 w 397"/>
                    <a:gd name="T1" fmla="*/ 33 h 2069"/>
                    <a:gd name="T2" fmla="*/ 384 w 397"/>
                    <a:gd name="T3" fmla="*/ 29 h 2069"/>
                    <a:gd name="T4" fmla="*/ 334 w 397"/>
                    <a:gd name="T5" fmla="*/ 18 h 2069"/>
                    <a:gd name="T6" fmla="*/ 284 w 397"/>
                    <a:gd name="T7" fmla="*/ 8 h 2069"/>
                    <a:gd name="T8" fmla="*/ 232 w 397"/>
                    <a:gd name="T9" fmla="*/ 2 h 2069"/>
                    <a:gd name="T10" fmla="*/ 218 w 397"/>
                    <a:gd name="T11" fmla="*/ 0 h 2069"/>
                    <a:gd name="T12" fmla="*/ 218 w 397"/>
                    <a:gd name="T13" fmla="*/ 2 h 2069"/>
                    <a:gd name="T14" fmla="*/ 218 w 397"/>
                    <a:gd name="T15" fmla="*/ 2 h 2069"/>
                    <a:gd name="T16" fmla="*/ 217 w 397"/>
                    <a:gd name="T17" fmla="*/ 4 h 2069"/>
                    <a:gd name="T18" fmla="*/ 217 w 397"/>
                    <a:gd name="T19" fmla="*/ 6 h 2069"/>
                    <a:gd name="T20" fmla="*/ 215 w 397"/>
                    <a:gd name="T21" fmla="*/ 6 h 2069"/>
                    <a:gd name="T22" fmla="*/ 215 w 397"/>
                    <a:gd name="T23" fmla="*/ 8 h 2069"/>
                    <a:gd name="T24" fmla="*/ 213 w 397"/>
                    <a:gd name="T25" fmla="*/ 10 h 2069"/>
                    <a:gd name="T26" fmla="*/ 213 w 397"/>
                    <a:gd name="T27" fmla="*/ 10 h 2069"/>
                    <a:gd name="T28" fmla="*/ 230 w 397"/>
                    <a:gd name="T29" fmla="*/ 12 h 2069"/>
                    <a:gd name="T30" fmla="*/ 282 w 397"/>
                    <a:gd name="T31" fmla="*/ 18 h 2069"/>
                    <a:gd name="T32" fmla="*/ 332 w 397"/>
                    <a:gd name="T33" fmla="*/ 27 h 2069"/>
                    <a:gd name="T34" fmla="*/ 382 w 397"/>
                    <a:gd name="T35" fmla="*/ 39 h 2069"/>
                    <a:gd name="T36" fmla="*/ 395 w 397"/>
                    <a:gd name="T37" fmla="*/ 42 h 2069"/>
                    <a:gd name="T38" fmla="*/ 397 w 397"/>
                    <a:gd name="T39" fmla="*/ 41 h 2069"/>
                    <a:gd name="T40" fmla="*/ 397 w 397"/>
                    <a:gd name="T41" fmla="*/ 41 h 2069"/>
                    <a:gd name="T42" fmla="*/ 397 w 397"/>
                    <a:gd name="T43" fmla="*/ 39 h 2069"/>
                    <a:gd name="T44" fmla="*/ 397 w 397"/>
                    <a:gd name="T45" fmla="*/ 37 h 2069"/>
                    <a:gd name="T46" fmla="*/ 397 w 397"/>
                    <a:gd name="T47" fmla="*/ 37 h 2069"/>
                    <a:gd name="T48" fmla="*/ 397 w 397"/>
                    <a:gd name="T49" fmla="*/ 35 h 2069"/>
                    <a:gd name="T50" fmla="*/ 397 w 397"/>
                    <a:gd name="T51" fmla="*/ 33 h 2069"/>
                    <a:gd name="T52" fmla="*/ 397 w 397"/>
                    <a:gd name="T53" fmla="*/ 33 h 2069"/>
                    <a:gd name="T54" fmla="*/ 3 w 397"/>
                    <a:gd name="T55" fmla="*/ 2063 h 2069"/>
                    <a:gd name="T56" fmla="*/ 19 w 397"/>
                    <a:gd name="T57" fmla="*/ 2065 h 2069"/>
                    <a:gd name="T58" fmla="*/ 73 w 397"/>
                    <a:gd name="T59" fmla="*/ 2069 h 2069"/>
                    <a:gd name="T60" fmla="*/ 124 w 397"/>
                    <a:gd name="T61" fmla="*/ 2069 h 2069"/>
                    <a:gd name="T62" fmla="*/ 178 w 397"/>
                    <a:gd name="T63" fmla="*/ 2069 h 2069"/>
                    <a:gd name="T64" fmla="*/ 232 w 397"/>
                    <a:gd name="T65" fmla="*/ 2065 h 2069"/>
                    <a:gd name="T66" fmla="*/ 284 w 397"/>
                    <a:gd name="T67" fmla="*/ 2057 h 2069"/>
                    <a:gd name="T68" fmla="*/ 334 w 397"/>
                    <a:gd name="T69" fmla="*/ 2049 h 2069"/>
                    <a:gd name="T70" fmla="*/ 366 w 397"/>
                    <a:gd name="T71" fmla="*/ 2042 h 2069"/>
                    <a:gd name="T72" fmla="*/ 366 w 397"/>
                    <a:gd name="T73" fmla="*/ 2040 h 2069"/>
                    <a:gd name="T74" fmla="*/ 366 w 397"/>
                    <a:gd name="T75" fmla="*/ 2038 h 2069"/>
                    <a:gd name="T76" fmla="*/ 366 w 397"/>
                    <a:gd name="T77" fmla="*/ 2038 h 2069"/>
                    <a:gd name="T78" fmla="*/ 366 w 397"/>
                    <a:gd name="T79" fmla="*/ 2036 h 2069"/>
                    <a:gd name="T80" fmla="*/ 366 w 397"/>
                    <a:gd name="T81" fmla="*/ 2034 h 2069"/>
                    <a:gd name="T82" fmla="*/ 364 w 397"/>
                    <a:gd name="T83" fmla="*/ 2034 h 2069"/>
                    <a:gd name="T84" fmla="*/ 364 w 397"/>
                    <a:gd name="T85" fmla="*/ 2032 h 2069"/>
                    <a:gd name="T86" fmla="*/ 364 w 397"/>
                    <a:gd name="T87" fmla="*/ 2030 h 2069"/>
                    <a:gd name="T88" fmla="*/ 332 w 397"/>
                    <a:gd name="T89" fmla="*/ 2038 h 2069"/>
                    <a:gd name="T90" fmla="*/ 282 w 397"/>
                    <a:gd name="T91" fmla="*/ 2047 h 2069"/>
                    <a:gd name="T92" fmla="*/ 230 w 397"/>
                    <a:gd name="T93" fmla="*/ 2053 h 2069"/>
                    <a:gd name="T94" fmla="*/ 178 w 397"/>
                    <a:gd name="T95" fmla="*/ 2057 h 2069"/>
                    <a:gd name="T96" fmla="*/ 124 w 397"/>
                    <a:gd name="T97" fmla="*/ 2059 h 2069"/>
                    <a:gd name="T98" fmla="*/ 73 w 397"/>
                    <a:gd name="T99" fmla="*/ 2057 h 2069"/>
                    <a:gd name="T100" fmla="*/ 21 w 397"/>
                    <a:gd name="T101" fmla="*/ 2053 h 2069"/>
                    <a:gd name="T102" fmla="*/ 0 w 397"/>
                    <a:gd name="T103" fmla="*/ 2051 h 2069"/>
                    <a:gd name="T104" fmla="*/ 0 w 397"/>
                    <a:gd name="T105" fmla="*/ 2053 h 2069"/>
                    <a:gd name="T106" fmla="*/ 2 w 397"/>
                    <a:gd name="T107" fmla="*/ 2053 h 2069"/>
                    <a:gd name="T108" fmla="*/ 2 w 397"/>
                    <a:gd name="T109" fmla="*/ 2055 h 2069"/>
                    <a:gd name="T110" fmla="*/ 2 w 397"/>
                    <a:gd name="T111" fmla="*/ 2057 h 2069"/>
                    <a:gd name="T112" fmla="*/ 2 w 397"/>
                    <a:gd name="T113" fmla="*/ 2059 h 2069"/>
                    <a:gd name="T114" fmla="*/ 3 w 397"/>
                    <a:gd name="T115" fmla="*/ 2059 h 2069"/>
                    <a:gd name="T116" fmla="*/ 3 w 397"/>
                    <a:gd name="T117" fmla="*/ 2061 h 2069"/>
                    <a:gd name="T118" fmla="*/ 3 w 397"/>
                    <a:gd name="T119" fmla="*/ 2063 h 20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97"/>
                    <a:gd name="T181" fmla="*/ 0 h 2069"/>
                    <a:gd name="T182" fmla="*/ 397 w 397"/>
                    <a:gd name="T183" fmla="*/ 2069 h 206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97" h="2069">
                      <a:moveTo>
                        <a:pt x="397" y="33"/>
                      </a:moveTo>
                      <a:lnTo>
                        <a:pt x="384" y="29"/>
                      </a:lnTo>
                      <a:lnTo>
                        <a:pt x="334" y="18"/>
                      </a:lnTo>
                      <a:lnTo>
                        <a:pt x="284" y="8"/>
                      </a:lnTo>
                      <a:lnTo>
                        <a:pt x="232" y="2"/>
                      </a:lnTo>
                      <a:lnTo>
                        <a:pt x="218" y="0"/>
                      </a:lnTo>
                      <a:lnTo>
                        <a:pt x="218" y="2"/>
                      </a:lnTo>
                      <a:lnTo>
                        <a:pt x="217" y="4"/>
                      </a:lnTo>
                      <a:lnTo>
                        <a:pt x="217" y="6"/>
                      </a:lnTo>
                      <a:lnTo>
                        <a:pt x="215" y="6"/>
                      </a:lnTo>
                      <a:lnTo>
                        <a:pt x="215" y="8"/>
                      </a:lnTo>
                      <a:lnTo>
                        <a:pt x="213" y="10"/>
                      </a:lnTo>
                      <a:lnTo>
                        <a:pt x="230" y="12"/>
                      </a:lnTo>
                      <a:lnTo>
                        <a:pt x="282" y="18"/>
                      </a:lnTo>
                      <a:lnTo>
                        <a:pt x="332" y="27"/>
                      </a:lnTo>
                      <a:lnTo>
                        <a:pt x="382" y="39"/>
                      </a:lnTo>
                      <a:lnTo>
                        <a:pt x="395" y="42"/>
                      </a:lnTo>
                      <a:lnTo>
                        <a:pt x="397" y="41"/>
                      </a:lnTo>
                      <a:lnTo>
                        <a:pt x="397" y="39"/>
                      </a:lnTo>
                      <a:lnTo>
                        <a:pt x="397" y="37"/>
                      </a:lnTo>
                      <a:lnTo>
                        <a:pt x="397" y="35"/>
                      </a:lnTo>
                      <a:lnTo>
                        <a:pt x="397" y="33"/>
                      </a:lnTo>
                      <a:close/>
                      <a:moveTo>
                        <a:pt x="3" y="2063"/>
                      </a:moveTo>
                      <a:lnTo>
                        <a:pt x="19" y="2065"/>
                      </a:lnTo>
                      <a:lnTo>
                        <a:pt x="73" y="2069"/>
                      </a:lnTo>
                      <a:lnTo>
                        <a:pt x="124" y="2069"/>
                      </a:lnTo>
                      <a:lnTo>
                        <a:pt x="178" y="2069"/>
                      </a:lnTo>
                      <a:lnTo>
                        <a:pt x="232" y="2065"/>
                      </a:lnTo>
                      <a:lnTo>
                        <a:pt x="284" y="2057"/>
                      </a:lnTo>
                      <a:lnTo>
                        <a:pt x="334" y="2049"/>
                      </a:lnTo>
                      <a:lnTo>
                        <a:pt x="366" y="2042"/>
                      </a:lnTo>
                      <a:lnTo>
                        <a:pt x="366" y="2040"/>
                      </a:lnTo>
                      <a:lnTo>
                        <a:pt x="366" y="2038"/>
                      </a:lnTo>
                      <a:lnTo>
                        <a:pt x="366" y="2036"/>
                      </a:lnTo>
                      <a:lnTo>
                        <a:pt x="366" y="2034"/>
                      </a:lnTo>
                      <a:lnTo>
                        <a:pt x="364" y="2034"/>
                      </a:lnTo>
                      <a:lnTo>
                        <a:pt x="364" y="2032"/>
                      </a:lnTo>
                      <a:lnTo>
                        <a:pt x="364" y="2030"/>
                      </a:lnTo>
                      <a:lnTo>
                        <a:pt x="332" y="2038"/>
                      </a:lnTo>
                      <a:lnTo>
                        <a:pt x="282" y="2047"/>
                      </a:lnTo>
                      <a:lnTo>
                        <a:pt x="230" y="2053"/>
                      </a:lnTo>
                      <a:lnTo>
                        <a:pt x="178" y="2057"/>
                      </a:lnTo>
                      <a:lnTo>
                        <a:pt x="124" y="2059"/>
                      </a:lnTo>
                      <a:lnTo>
                        <a:pt x="73" y="2057"/>
                      </a:lnTo>
                      <a:lnTo>
                        <a:pt x="21" y="2053"/>
                      </a:lnTo>
                      <a:lnTo>
                        <a:pt x="0" y="2051"/>
                      </a:lnTo>
                      <a:lnTo>
                        <a:pt x="0" y="2053"/>
                      </a:lnTo>
                      <a:lnTo>
                        <a:pt x="2" y="2053"/>
                      </a:lnTo>
                      <a:lnTo>
                        <a:pt x="2" y="2055"/>
                      </a:lnTo>
                      <a:lnTo>
                        <a:pt x="2" y="2057"/>
                      </a:lnTo>
                      <a:lnTo>
                        <a:pt x="2" y="2059"/>
                      </a:lnTo>
                      <a:lnTo>
                        <a:pt x="3" y="2059"/>
                      </a:lnTo>
                      <a:lnTo>
                        <a:pt x="3" y="2061"/>
                      </a:lnTo>
                      <a:lnTo>
                        <a:pt x="3" y="2063"/>
                      </a:lnTo>
                      <a:close/>
                    </a:path>
                  </a:pathLst>
                </a:custGeom>
                <a:solidFill>
                  <a:srgbClr val="36AEFF"/>
                </a:solidFill>
                <a:ln w="9525">
                  <a:noFill/>
                  <a:round/>
                </a:ln>
              </p:spPr>
              <p:txBody>
                <a:bodyPr/>
                <a:lstStyle/>
                <a:p>
                  <a:endParaRPr lang="en-US"/>
                </a:p>
              </p:txBody>
            </p:sp>
            <p:sp>
              <p:nvSpPr>
                <p:cNvPr id="21885" name="Freeform 64"/>
                <p:cNvSpPr>
                  <a:spLocks noEditPoints="1"/>
                </p:cNvSpPr>
                <p:nvPr/>
              </p:nvSpPr>
              <p:spPr bwMode="auto">
                <a:xfrm>
                  <a:off x="1832" y="935"/>
                  <a:ext cx="399" cy="2059"/>
                </a:xfrm>
                <a:custGeom>
                  <a:avLst/>
                  <a:gdLst>
                    <a:gd name="T0" fmla="*/ 399 w 399"/>
                    <a:gd name="T1" fmla="*/ 31 h 2059"/>
                    <a:gd name="T2" fmla="*/ 386 w 399"/>
                    <a:gd name="T3" fmla="*/ 27 h 2059"/>
                    <a:gd name="T4" fmla="*/ 336 w 399"/>
                    <a:gd name="T5" fmla="*/ 15 h 2059"/>
                    <a:gd name="T6" fmla="*/ 284 w 399"/>
                    <a:gd name="T7" fmla="*/ 8 h 2059"/>
                    <a:gd name="T8" fmla="*/ 232 w 399"/>
                    <a:gd name="T9" fmla="*/ 0 h 2059"/>
                    <a:gd name="T10" fmla="*/ 219 w 399"/>
                    <a:gd name="T11" fmla="*/ 0 h 2059"/>
                    <a:gd name="T12" fmla="*/ 217 w 399"/>
                    <a:gd name="T13" fmla="*/ 0 h 2059"/>
                    <a:gd name="T14" fmla="*/ 217 w 399"/>
                    <a:gd name="T15" fmla="*/ 2 h 2059"/>
                    <a:gd name="T16" fmla="*/ 215 w 399"/>
                    <a:gd name="T17" fmla="*/ 4 h 2059"/>
                    <a:gd name="T18" fmla="*/ 215 w 399"/>
                    <a:gd name="T19" fmla="*/ 4 h 2059"/>
                    <a:gd name="T20" fmla="*/ 213 w 399"/>
                    <a:gd name="T21" fmla="*/ 6 h 2059"/>
                    <a:gd name="T22" fmla="*/ 213 w 399"/>
                    <a:gd name="T23" fmla="*/ 6 h 2059"/>
                    <a:gd name="T24" fmla="*/ 213 w 399"/>
                    <a:gd name="T25" fmla="*/ 8 h 2059"/>
                    <a:gd name="T26" fmla="*/ 211 w 399"/>
                    <a:gd name="T27" fmla="*/ 10 h 2059"/>
                    <a:gd name="T28" fmla="*/ 232 w 399"/>
                    <a:gd name="T29" fmla="*/ 12 h 2059"/>
                    <a:gd name="T30" fmla="*/ 282 w 399"/>
                    <a:gd name="T31" fmla="*/ 17 h 2059"/>
                    <a:gd name="T32" fmla="*/ 334 w 399"/>
                    <a:gd name="T33" fmla="*/ 27 h 2059"/>
                    <a:gd name="T34" fmla="*/ 382 w 399"/>
                    <a:gd name="T35" fmla="*/ 38 h 2059"/>
                    <a:gd name="T36" fmla="*/ 397 w 399"/>
                    <a:gd name="T37" fmla="*/ 42 h 2059"/>
                    <a:gd name="T38" fmla="*/ 397 w 399"/>
                    <a:gd name="T39" fmla="*/ 40 h 2059"/>
                    <a:gd name="T40" fmla="*/ 397 w 399"/>
                    <a:gd name="T41" fmla="*/ 38 h 2059"/>
                    <a:gd name="T42" fmla="*/ 397 w 399"/>
                    <a:gd name="T43" fmla="*/ 38 h 2059"/>
                    <a:gd name="T44" fmla="*/ 397 w 399"/>
                    <a:gd name="T45" fmla="*/ 36 h 2059"/>
                    <a:gd name="T46" fmla="*/ 399 w 399"/>
                    <a:gd name="T47" fmla="*/ 35 h 2059"/>
                    <a:gd name="T48" fmla="*/ 399 w 399"/>
                    <a:gd name="T49" fmla="*/ 35 h 2059"/>
                    <a:gd name="T50" fmla="*/ 399 w 399"/>
                    <a:gd name="T51" fmla="*/ 33 h 2059"/>
                    <a:gd name="T52" fmla="*/ 399 w 399"/>
                    <a:gd name="T53" fmla="*/ 31 h 2059"/>
                    <a:gd name="T54" fmla="*/ 4 w 399"/>
                    <a:gd name="T55" fmla="*/ 2051 h 2059"/>
                    <a:gd name="T56" fmla="*/ 21 w 399"/>
                    <a:gd name="T57" fmla="*/ 2053 h 2059"/>
                    <a:gd name="T58" fmla="*/ 75 w 399"/>
                    <a:gd name="T59" fmla="*/ 2057 h 2059"/>
                    <a:gd name="T60" fmla="*/ 126 w 399"/>
                    <a:gd name="T61" fmla="*/ 2059 h 2059"/>
                    <a:gd name="T62" fmla="*/ 180 w 399"/>
                    <a:gd name="T63" fmla="*/ 2057 h 2059"/>
                    <a:gd name="T64" fmla="*/ 232 w 399"/>
                    <a:gd name="T65" fmla="*/ 2053 h 2059"/>
                    <a:gd name="T66" fmla="*/ 284 w 399"/>
                    <a:gd name="T67" fmla="*/ 2047 h 2059"/>
                    <a:gd name="T68" fmla="*/ 336 w 399"/>
                    <a:gd name="T69" fmla="*/ 2038 h 2059"/>
                    <a:gd name="T70" fmla="*/ 368 w 399"/>
                    <a:gd name="T71" fmla="*/ 2030 h 2059"/>
                    <a:gd name="T72" fmla="*/ 368 w 399"/>
                    <a:gd name="T73" fmla="*/ 2028 h 2059"/>
                    <a:gd name="T74" fmla="*/ 366 w 399"/>
                    <a:gd name="T75" fmla="*/ 2028 h 2059"/>
                    <a:gd name="T76" fmla="*/ 366 w 399"/>
                    <a:gd name="T77" fmla="*/ 2026 h 2059"/>
                    <a:gd name="T78" fmla="*/ 366 w 399"/>
                    <a:gd name="T79" fmla="*/ 2024 h 2059"/>
                    <a:gd name="T80" fmla="*/ 366 w 399"/>
                    <a:gd name="T81" fmla="*/ 2024 h 2059"/>
                    <a:gd name="T82" fmla="*/ 366 w 399"/>
                    <a:gd name="T83" fmla="*/ 2022 h 2059"/>
                    <a:gd name="T84" fmla="*/ 366 w 399"/>
                    <a:gd name="T85" fmla="*/ 2020 h 2059"/>
                    <a:gd name="T86" fmla="*/ 366 w 399"/>
                    <a:gd name="T87" fmla="*/ 2020 h 2059"/>
                    <a:gd name="T88" fmla="*/ 334 w 399"/>
                    <a:gd name="T89" fmla="*/ 2028 h 2059"/>
                    <a:gd name="T90" fmla="*/ 282 w 399"/>
                    <a:gd name="T91" fmla="*/ 2036 h 2059"/>
                    <a:gd name="T92" fmla="*/ 232 w 399"/>
                    <a:gd name="T93" fmla="*/ 2043 h 2059"/>
                    <a:gd name="T94" fmla="*/ 180 w 399"/>
                    <a:gd name="T95" fmla="*/ 2047 h 2059"/>
                    <a:gd name="T96" fmla="*/ 126 w 399"/>
                    <a:gd name="T97" fmla="*/ 2047 h 2059"/>
                    <a:gd name="T98" fmla="*/ 75 w 399"/>
                    <a:gd name="T99" fmla="*/ 2047 h 2059"/>
                    <a:gd name="T100" fmla="*/ 23 w 399"/>
                    <a:gd name="T101" fmla="*/ 2043 h 2059"/>
                    <a:gd name="T102" fmla="*/ 0 w 399"/>
                    <a:gd name="T103" fmla="*/ 2040 h 2059"/>
                    <a:gd name="T104" fmla="*/ 0 w 399"/>
                    <a:gd name="T105" fmla="*/ 2041 h 2059"/>
                    <a:gd name="T106" fmla="*/ 2 w 399"/>
                    <a:gd name="T107" fmla="*/ 2043 h 2059"/>
                    <a:gd name="T108" fmla="*/ 2 w 399"/>
                    <a:gd name="T109" fmla="*/ 2043 h 2059"/>
                    <a:gd name="T110" fmla="*/ 2 w 399"/>
                    <a:gd name="T111" fmla="*/ 2045 h 2059"/>
                    <a:gd name="T112" fmla="*/ 2 w 399"/>
                    <a:gd name="T113" fmla="*/ 2047 h 2059"/>
                    <a:gd name="T114" fmla="*/ 4 w 399"/>
                    <a:gd name="T115" fmla="*/ 2047 h 2059"/>
                    <a:gd name="T116" fmla="*/ 4 w 399"/>
                    <a:gd name="T117" fmla="*/ 2049 h 2059"/>
                    <a:gd name="T118" fmla="*/ 4 w 399"/>
                    <a:gd name="T119" fmla="*/ 2051 h 205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99"/>
                    <a:gd name="T181" fmla="*/ 0 h 2059"/>
                    <a:gd name="T182" fmla="*/ 399 w 399"/>
                    <a:gd name="T183" fmla="*/ 2059 h 205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99" h="2059">
                      <a:moveTo>
                        <a:pt x="399" y="31"/>
                      </a:moveTo>
                      <a:lnTo>
                        <a:pt x="386" y="27"/>
                      </a:lnTo>
                      <a:lnTo>
                        <a:pt x="336" y="15"/>
                      </a:lnTo>
                      <a:lnTo>
                        <a:pt x="284" y="8"/>
                      </a:lnTo>
                      <a:lnTo>
                        <a:pt x="232" y="0"/>
                      </a:lnTo>
                      <a:lnTo>
                        <a:pt x="219" y="0"/>
                      </a:lnTo>
                      <a:lnTo>
                        <a:pt x="217" y="0"/>
                      </a:lnTo>
                      <a:lnTo>
                        <a:pt x="217" y="2"/>
                      </a:lnTo>
                      <a:lnTo>
                        <a:pt x="215" y="4"/>
                      </a:lnTo>
                      <a:lnTo>
                        <a:pt x="213" y="6"/>
                      </a:lnTo>
                      <a:lnTo>
                        <a:pt x="213" y="8"/>
                      </a:lnTo>
                      <a:lnTo>
                        <a:pt x="211" y="10"/>
                      </a:lnTo>
                      <a:lnTo>
                        <a:pt x="232" y="12"/>
                      </a:lnTo>
                      <a:lnTo>
                        <a:pt x="282" y="17"/>
                      </a:lnTo>
                      <a:lnTo>
                        <a:pt x="334" y="27"/>
                      </a:lnTo>
                      <a:lnTo>
                        <a:pt x="382" y="38"/>
                      </a:lnTo>
                      <a:lnTo>
                        <a:pt x="397" y="42"/>
                      </a:lnTo>
                      <a:lnTo>
                        <a:pt x="397" y="40"/>
                      </a:lnTo>
                      <a:lnTo>
                        <a:pt x="397" y="38"/>
                      </a:lnTo>
                      <a:lnTo>
                        <a:pt x="397" y="36"/>
                      </a:lnTo>
                      <a:lnTo>
                        <a:pt x="399" y="35"/>
                      </a:lnTo>
                      <a:lnTo>
                        <a:pt x="399" y="33"/>
                      </a:lnTo>
                      <a:lnTo>
                        <a:pt x="399" y="31"/>
                      </a:lnTo>
                      <a:close/>
                      <a:moveTo>
                        <a:pt x="4" y="2051"/>
                      </a:moveTo>
                      <a:lnTo>
                        <a:pt x="21" y="2053"/>
                      </a:lnTo>
                      <a:lnTo>
                        <a:pt x="75" y="2057"/>
                      </a:lnTo>
                      <a:lnTo>
                        <a:pt x="126" y="2059"/>
                      </a:lnTo>
                      <a:lnTo>
                        <a:pt x="180" y="2057"/>
                      </a:lnTo>
                      <a:lnTo>
                        <a:pt x="232" y="2053"/>
                      </a:lnTo>
                      <a:lnTo>
                        <a:pt x="284" y="2047"/>
                      </a:lnTo>
                      <a:lnTo>
                        <a:pt x="336" y="2038"/>
                      </a:lnTo>
                      <a:lnTo>
                        <a:pt x="368" y="2030"/>
                      </a:lnTo>
                      <a:lnTo>
                        <a:pt x="368" y="2028"/>
                      </a:lnTo>
                      <a:lnTo>
                        <a:pt x="366" y="2028"/>
                      </a:lnTo>
                      <a:lnTo>
                        <a:pt x="366" y="2026"/>
                      </a:lnTo>
                      <a:lnTo>
                        <a:pt x="366" y="2024"/>
                      </a:lnTo>
                      <a:lnTo>
                        <a:pt x="366" y="2022"/>
                      </a:lnTo>
                      <a:lnTo>
                        <a:pt x="366" y="2020"/>
                      </a:lnTo>
                      <a:lnTo>
                        <a:pt x="334" y="2028"/>
                      </a:lnTo>
                      <a:lnTo>
                        <a:pt x="282" y="2036"/>
                      </a:lnTo>
                      <a:lnTo>
                        <a:pt x="232" y="2043"/>
                      </a:lnTo>
                      <a:lnTo>
                        <a:pt x="180" y="2047"/>
                      </a:lnTo>
                      <a:lnTo>
                        <a:pt x="126" y="2047"/>
                      </a:lnTo>
                      <a:lnTo>
                        <a:pt x="75" y="2047"/>
                      </a:lnTo>
                      <a:lnTo>
                        <a:pt x="23" y="2043"/>
                      </a:lnTo>
                      <a:lnTo>
                        <a:pt x="0" y="2040"/>
                      </a:lnTo>
                      <a:lnTo>
                        <a:pt x="0" y="2041"/>
                      </a:lnTo>
                      <a:lnTo>
                        <a:pt x="2" y="2043"/>
                      </a:lnTo>
                      <a:lnTo>
                        <a:pt x="2" y="2045"/>
                      </a:lnTo>
                      <a:lnTo>
                        <a:pt x="2" y="2047"/>
                      </a:lnTo>
                      <a:lnTo>
                        <a:pt x="4" y="2047"/>
                      </a:lnTo>
                      <a:lnTo>
                        <a:pt x="4" y="2049"/>
                      </a:lnTo>
                      <a:lnTo>
                        <a:pt x="4" y="2051"/>
                      </a:lnTo>
                      <a:close/>
                    </a:path>
                  </a:pathLst>
                </a:custGeom>
                <a:solidFill>
                  <a:srgbClr val="37AFFF"/>
                </a:solidFill>
                <a:ln w="9525">
                  <a:noFill/>
                  <a:round/>
                </a:ln>
              </p:spPr>
              <p:txBody>
                <a:bodyPr/>
                <a:lstStyle/>
                <a:p>
                  <a:endParaRPr lang="en-US"/>
                </a:p>
              </p:txBody>
            </p:sp>
            <p:sp>
              <p:nvSpPr>
                <p:cNvPr id="21886" name="Freeform 65"/>
                <p:cNvSpPr>
                  <a:spLocks noEditPoints="1"/>
                </p:cNvSpPr>
                <p:nvPr/>
              </p:nvSpPr>
              <p:spPr bwMode="auto">
                <a:xfrm>
                  <a:off x="1830" y="939"/>
                  <a:ext cx="399" cy="2049"/>
                </a:xfrm>
                <a:custGeom>
                  <a:avLst/>
                  <a:gdLst>
                    <a:gd name="T0" fmla="*/ 399 w 399"/>
                    <a:gd name="T1" fmla="*/ 32 h 2049"/>
                    <a:gd name="T2" fmla="*/ 386 w 399"/>
                    <a:gd name="T3" fmla="*/ 29 h 2049"/>
                    <a:gd name="T4" fmla="*/ 336 w 399"/>
                    <a:gd name="T5" fmla="*/ 17 h 2049"/>
                    <a:gd name="T6" fmla="*/ 286 w 399"/>
                    <a:gd name="T7" fmla="*/ 8 h 2049"/>
                    <a:gd name="T8" fmla="*/ 234 w 399"/>
                    <a:gd name="T9" fmla="*/ 2 h 2049"/>
                    <a:gd name="T10" fmla="*/ 217 w 399"/>
                    <a:gd name="T11" fmla="*/ 0 h 2049"/>
                    <a:gd name="T12" fmla="*/ 215 w 399"/>
                    <a:gd name="T13" fmla="*/ 2 h 2049"/>
                    <a:gd name="T14" fmla="*/ 215 w 399"/>
                    <a:gd name="T15" fmla="*/ 2 h 2049"/>
                    <a:gd name="T16" fmla="*/ 215 w 399"/>
                    <a:gd name="T17" fmla="*/ 4 h 2049"/>
                    <a:gd name="T18" fmla="*/ 213 w 399"/>
                    <a:gd name="T19" fmla="*/ 6 h 2049"/>
                    <a:gd name="T20" fmla="*/ 213 w 399"/>
                    <a:gd name="T21" fmla="*/ 6 h 2049"/>
                    <a:gd name="T22" fmla="*/ 211 w 399"/>
                    <a:gd name="T23" fmla="*/ 8 h 2049"/>
                    <a:gd name="T24" fmla="*/ 211 w 399"/>
                    <a:gd name="T25" fmla="*/ 9 h 2049"/>
                    <a:gd name="T26" fmla="*/ 209 w 399"/>
                    <a:gd name="T27" fmla="*/ 9 h 2049"/>
                    <a:gd name="T28" fmla="*/ 232 w 399"/>
                    <a:gd name="T29" fmla="*/ 11 h 2049"/>
                    <a:gd name="T30" fmla="*/ 284 w 399"/>
                    <a:gd name="T31" fmla="*/ 19 h 2049"/>
                    <a:gd name="T32" fmla="*/ 334 w 399"/>
                    <a:gd name="T33" fmla="*/ 27 h 2049"/>
                    <a:gd name="T34" fmla="*/ 384 w 399"/>
                    <a:gd name="T35" fmla="*/ 38 h 2049"/>
                    <a:gd name="T36" fmla="*/ 399 w 399"/>
                    <a:gd name="T37" fmla="*/ 42 h 2049"/>
                    <a:gd name="T38" fmla="*/ 399 w 399"/>
                    <a:gd name="T39" fmla="*/ 42 h 2049"/>
                    <a:gd name="T40" fmla="*/ 399 w 399"/>
                    <a:gd name="T41" fmla="*/ 40 h 2049"/>
                    <a:gd name="T42" fmla="*/ 399 w 399"/>
                    <a:gd name="T43" fmla="*/ 38 h 2049"/>
                    <a:gd name="T44" fmla="*/ 399 w 399"/>
                    <a:gd name="T45" fmla="*/ 38 h 2049"/>
                    <a:gd name="T46" fmla="*/ 399 w 399"/>
                    <a:gd name="T47" fmla="*/ 36 h 2049"/>
                    <a:gd name="T48" fmla="*/ 399 w 399"/>
                    <a:gd name="T49" fmla="*/ 34 h 2049"/>
                    <a:gd name="T50" fmla="*/ 399 w 399"/>
                    <a:gd name="T51" fmla="*/ 34 h 2049"/>
                    <a:gd name="T52" fmla="*/ 399 w 399"/>
                    <a:gd name="T53" fmla="*/ 32 h 2049"/>
                    <a:gd name="T54" fmla="*/ 4 w 399"/>
                    <a:gd name="T55" fmla="*/ 2041 h 2049"/>
                    <a:gd name="T56" fmla="*/ 25 w 399"/>
                    <a:gd name="T57" fmla="*/ 2043 h 2049"/>
                    <a:gd name="T58" fmla="*/ 77 w 399"/>
                    <a:gd name="T59" fmla="*/ 2047 h 2049"/>
                    <a:gd name="T60" fmla="*/ 128 w 399"/>
                    <a:gd name="T61" fmla="*/ 2049 h 2049"/>
                    <a:gd name="T62" fmla="*/ 182 w 399"/>
                    <a:gd name="T63" fmla="*/ 2047 h 2049"/>
                    <a:gd name="T64" fmla="*/ 234 w 399"/>
                    <a:gd name="T65" fmla="*/ 2043 h 2049"/>
                    <a:gd name="T66" fmla="*/ 286 w 399"/>
                    <a:gd name="T67" fmla="*/ 2037 h 2049"/>
                    <a:gd name="T68" fmla="*/ 336 w 399"/>
                    <a:gd name="T69" fmla="*/ 2028 h 2049"/>
                    <a:gd name="T70" fmla="*/ 368 w 399"/>
                    <a:gd name="T71" fmla="*/ 2020 h 2049"/>
                    <a:gd name="T72" fmla="*/ 368 w 399"/>
                    <a:gd name="T73" fmla="*/ 2020 h 2049"/>
                    <a:gd name="T74" fmla="*/ 368 w 399"/>
                    <a:gd name="T75" fmla="*/ 2018 h 2049"/>
                    <a:gd name="T76" fmla="*/ 368 w 399"/>
                    <a:gd name="T77" fmla="*/ 2016 h 2049"/>
                    <a:gd name="T78" fmla="*/ 368 w 399"/>
                    <a:gd name="T79" fmla="*/ 2016 h 2049"/>
                    <a:gd name="T80" fmla="*/ 368 w 399"/>
                    <a:gd name="T81" fmla="*/ 2014 h 2049"/>
                    <a:gd name="T82" fmla="*/ 368 w 399"/>
                    <a:gd name="T83" fmla="*/ 2013 h 2049"/>
                    <a:gd name="T84" fmla="*/ 368 w 399"/>
                    <a:gd name="T85" fmla="*/ 2013 h 2049"/>
                    <a:gd name="T86" fmla="*/ 366 w 399"/>
                    <a:gd name="T87" fmla="*/ 2011 h 2049"/>
                    <a:gd name="T88" fmla="*/ 334 w 399"/>
                    <a:gd name="T89" fmla="*/ 2018 h 2049"/>
                    <a:gd name="T90" fmla="*/ 284 w 399"/>
                    <a:gd name="T91" fmla="*/ 2028 h 2049"/>
                    <a:gd name="T92" fmla="*/ 232 w 399"/>
                    <a:gd name="T93" fmla="*/ 2034 h 2049"/>
                    <a:gd name="T94" fmla="*/ 182 w 399"/>
                    <a:gd name="T95" fmla="*/ 2037 h 2049"/>
                    <a:gd name="T96" fmla="*/ 128 w 399"/>
                    <a:gd name="T97" fmla="*/ 2039 h 2049"/>
                    <a:gd name="T98" fmla="*/ 77 w 399"/>
                    <a:gd name="T99" fmla="*/ 2037 h 2049"/>
                    <a:gd name="T100" fmla="*/ 25 w 399"/>
                    <a:gd name="T101" fmla="*/ 2034 h 2049"/>
                    <a:gd name="T102" fmla="*/ 0 w 399"/>
                    <a:gd name="T103" fmla="*/ 2030 h 2049"/>
                    <a:gd name="T104" fmla="*/ 2 w 399"/>
                    <a:gd name="T105" fmla="*/ 2032 h 2049"/>
                    <a:gd name="T106" fmla="*/ 2 w 399"/>
                    <a:gd name="T107" fmla="*/ 2034 h 2049"/>
                    <a:gd name="T108" fmla="*/ 2 w 399"/>
                    <a:gd name="T109" fmla="*/ 2036 h 2049"/>
                    <a:gd name="T110" fmla="*/ 2 w 399"/>
                    <a:gd name="T111" fmla="*/ 2036 h 2049"/>
                    <a:gd name="T112" fmla="*/ 2 w 399"/>
                    <a:gd name="T113" fmla="*/ 2037 h 2049"/>
                    <a:gd name="T114" fmla="*/ 4 w 399"/>
                    <a:gd name="T115" fmla="*/ 2039 h 2049"/>
                    <a:gd name="T116" fmla="*/ 4 w 399"/>
                    <a:gd name="T117" fmla="*/ 2039 h 2049"/>
                    <a:gd name="T118" fmla="*/ 4 w 399"/>
                    <a:gd name="T119" fmla="*/ 2041 h 204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99"/>
                    <a:gd name="T181" fmla="*/ 0 h 2049"/>
                    <a:gd name="T182" fmla="*/ 399 w 399"/>
                    <a:gd name="T183" fmla="*/ 2049 h 204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99" h="2049">
                      <a:moveTo>
                        <a:pt x="399" y="32"/>
                      </a:moveTo>
                      <a:lnTo>
                        <a:pt x="386" y="29"/>
                      </a:lnTo>
                      <a:lnTo>
                        <a:pt x="336" y="17"/>
                      </a:lnTo>
                      <a:lnTo>
                        <a:pt x="286" y="8"/>
                      </a:lnTo>
                      <a:lnTo>
                        <a:pt x="234" y="2"/>
                      </a:lnTo>
                      <a:lnTo>
                        <a:pt x="217" y="0"/>
                      </a:lnTo>
                      <a:lnTo>
                        <a:pt x="215" y="2"/>
                      </a:lnTo>
                      <a:lnTo>
                        <a:pt x="215" y="4"/>
                      </a:lnTo>
                      <a:lnTo>
                        <a:pt x="213" y="6"/>
                      </a:lnTo>
                      <a:lnTo>
                        <a:pt x="211" y="8"/>
                      </a:lnTo>
                      <a:lnTo>
                        <a:pt x="211" y="9"/>
                      </a:lnTo>
                      <a:lnTo>
                        <a:pt x="209" y="9"/>
                      </a:lnTo>
                      <a:lnTo>
                        <a:pt x="232" y="11"/>
                      </a:lnTo>
                      <a:lnTo>
                        <a:pt x="284" y="19"/>
                      </a:lnTo>
                      <a:lnTo>
                        <a:pt x="334" y="27"/>
                      </a:lnTo>
                      <a:lnTo>
                        <a:pt x="384" y="38"/>
                      </a:lnTo>
                      <a:lnTo>
                        <a:pt x="399" y="42"/>
                      </a:lnTo>
                      <a:lnTo>
                        <a:pt x="399" y="40"/>
                      </a:lnTo>
                      <a:lnTo>
                        <a:pt x="399" y="38"/>
                      </a:lnTo>
                      <a:lnTo>
                        <a:pt x="399" y="36"/>
                      </a:lnTo>
                      <a:lnTo>
                        <a:pt x="399" y="34"/>
                      </a:lnTo>
                      <a:lnTo>
                        <a:pt x="399" y="32"/>
                      </a:lnTo>
                      <a:close/>
                      <a:moveTo>
                        <a:pt x="4" y="2041"/>
                      </a:moveTo>
                      <a:lnTo>
                        <a:pt x="25" y="2043"/>
                      </a:lnTo>
                      <a:lnTo>
                        <a:pt x="77" y="2047"/>
                      </a:lnTo>
                      <a:lnTo>
                        <a:pt x="128" y="2049"/>
                      </a:lnTo>
                      <a:lnTo>
                        <a:pt x="182" y="2047"/>
                      </a:lnTo>
                      <a:lnTo>
                        <a:pt x="234" y="2043"/>
                      </a:lnTo>
                      <a:lnTo>
                        <a:pt x="286" y="2037"/>
                      </a:lnTo>
                      <a:lnTo>
                        <a:pt x="336" y="2028"/>
                      </a:lnTo>
                      <a:lnTo>
                        <a:pt x="368" y="2020"/>
                      </a:lnTo>
                      <a:lnTo>
                        <a:pt x="368" y="2018"/>
                      </a:lnTo>
                      <a:lnTo>
                        <a:pt x="368" y="2016"/>
                      </a:lnTo>
                      <a:lnTo>
                        <a:pt x="368" y="2014"/>
                      </a:lnTo>
                      <a:lnTo>
                        <a:pt x="368" y="2013"/>
                      </a:lnTo>
                      <a:lnTo>
                        <a:pt x="366" y="2011"/>
                      </a:lnTo>
                      <a:lnTo>
                        <a:pt x="334" y="2018"/>
                      </a:lnTo>
                      <a:lnTo>
                        <a:pt x="284" y="2028"/>
                      </a:lnTo>
                      <a:lnTo>
                        <a:pt x="232" y="2034"/>
                      </a:lnTo>
                      <a:lnTo>
                        <a:pt x="182" y="2037"/>
                      </a:lnTo>
                      <a:lnTo>
                        <a:pt x="128" y="2039"/>
                      </a:lnTo>
                      <a:lnTo>
                        <a:pt x="77" y="2037"/>
                      </a:lnTo>
                      <a:lnTo>
                        <a:pt x="25" y="2034"/>
                      </a:lnTo>
                      <a:lnTo>
                        <a:pt x="0" y="2030"/>
                      </a:lnTo>
                      <a:lnTo>
                        <a:pt x="2" y="2032"/>
                      </a:lnTo>
                      <a:lnTo>
                        <a:pt x="2" y="2034"/>
                      </a:lnTo>
                      <a:lnTo>
                        <a:pt x="2" y="2036"/>
                      </a:lnTo>
                      <a:lnTo>
                        <a:pt x="2" y="2037"/>
                      </a:lnTo>
                      <a:lnTo>
                        <a:pt x="4" y="2039"/>
                      </a:lnTo>
                      <a:lnTo>
                        <a:pt x="4" y="2041"/>
                      </a:lnTo>
                      <a:close/>
                    </a:path>
                  </a:pathLst>
                </a:custGeom>
                <a:solidFill>
                  <a:srgbClr val="38AFFF"/>
                </a:solidFill>
                <a:ln w="9525">
                  <a:noFill/>
                  <a:round/>
                </a:ln>
              </p:spPr>
              <p:txBody>
                <a:bodyPr/>
                <a:lstStyle/>
                <a:p>
                  <a:endParaRPr lang="en-US"/>
                </a:p>
              </p:txBody>
            </p:sp>
            <p:sp>
              <p:nvSpPr>
                <p:cNvPr id="21887" name="Freeform 66"/>
                <p:cNvSpPr>
                  <a:spLocks noEditPoints="1"/>
                </p:cNvSpPr>
                <p:nvPr/>
              </p:nvSpPr>
              <p:spPr bwMode="auto">
                <a:xfrm>
                  <a:off x="1828" y="945"/>
                  <a:ext cx="401" cy="2037"/>
                </a:xfrm>
                <a:custGeom>
                  <a:avLst/>
                  <a:gdLst>
                    <a:gd name="T0" fmla="*/ 401 w 401"/>
                    <a:gd name="T1" fmla="*/ 32 h 2037"/>
                    <a:gd name="T2" fmla="*/ 386 w 401"/>
                    <a:gd name="T3" fmla="*/ 28 h 2037"/>
                    <a:gd name="T4" fmla="*/ 338 w 401"/>
                    <a:gd name="T5" fmla="*/ 17 h 2037"/>
                    <a:gd name="T6" fmla="*/ 286 w 401"/>
                    <a:gd name="T7" fmla="*/ 7 h 2037"/>
                    <a:gd name="T8" fmla="*/ 236 w 401"/>
                    <a:gd name="T9" fmla="*/ 2 h 2037"/>
                    <a:gd name="T10" fmla="*/ 215 w 401"/>
                    <a:gd name="T11" fmla="*/ 0 h 2037"/>
                    <a:gd name="T12" fmla="*/ 215 w 401"/>
                    <a:gd name="T13" fmla="*/ 0 h 2037"/>
                    <a:gd name="T14" fmla="*/ 213 w 401"/>
                    <a:gd name="T15" fmla="*/ 2 h 2037"/>
                    <a:gd name="T16" fmla="*/ 213 w 401"/>
                    <a:gd name="T17" fmla="*/ 3 h 2037"/>
                    <a:gd name="T18" fmla="*/ 211 w 401"/>
                    <a:gd name="T19" fmla="*/ 3 h 2037"/>
                    <a:gd name="T20" fmla="*/ 211 w 401"/>
                    <a:gd name="T21" fmla="*/ 5 h 2037"/>
                    <a:gd name="T22" fmla="*/ 209 w 401"/>
                    <a:gd name="T23" fmla="*/ 7 h 2037"/>
                    <a:gd name="T24" fmla="*/ 209 w 401"/>
                    <a:gd name="T25" fmla="*/ 7 h 2037"/>
                    <a:gd name="T26" fmla="*/ 209 w 401"/>
                    <a:gd name="T27" fmla="*/ 9 h 2037"/>
                    <a:gd name="T28" fmla="*/ 234 w 401"/>
                    <a:gd name="T29" fmla="*/ 11 h 2037"/>
                    <a:gd name="T30" fmla="*/ 286 w 401"/>
                    <a:gd name="T31" fmla="*/ 17 h 2037"/>
                    <a:gd name="T32" fmla="*/ 334 w 401"/>
                    <a:gd name="T33" fmla="*/ 26 h 2037"/>
                    <a:gd name="T34" fmla="*/ 384 w 401"/>
                    <a:gd name="T35" fmla="*/ 38 h 2037"/>
                    <a:gd name="T36" fmla="*/ 399 w 401"/>
                    <a:gd name="T37" fmla="*/ 42 h 2037"/>
                    <a:gd name="T38" fmla="*/ 399 w 401"/>
                    <a:gd name="T39" fmla="*/ 40 h 2037"/>
                    <a:gd name="T40" fmla="*/ 399 w 401"/>
                    <a:gd name="T41" fmla="*/ 40 h 2037"/>
                    <a:gd name="T42" fmla="*/ 399 w 401"/>
                    <a:gd name="T43" fmla="*/ 38 h 2037"/>
                    <a:gd name="T44" fmla="*/ 401 w 401"/>
                    <a:gd name="T45" fmla="*/ 36 h 2037"/>
                    <a:gd name="T46" fmla="*/ 401 w 401"/>
                    <a:gd name="T47" fmla="*/ 36 h 2037"/>
                    <a:gd name="T48" fmla="*/ 401 w 401"/>
                    <a:gd name="T49" fmla="*/ 34 h 2037"/>
                    <a:gd name="T50" fmla="*/ 401 w 401"/>
                    <a:gd name="T51" fmla="*/ 32 h 2037"/>
                    <a:gd name="T52" fmla="*/ 401 w 401"/>
                    <a:gd name="T53" fmla="*/ 32 h 2037"/>
                    <a:gd name="T54" fmla="*/ 4 w 401"/>
                    <a:gd name="T55" fmla="*/ 2030 h 2037"/>
                    <a:gd name="T56" fmla="*/ 27 w 401"/>
                    <a:gd name="T57" fmla="*/ 2033 h 2037"/>
                    <a:gd name="T58" fmla="*/ 79 w 401"/>
                    <a:gd name="T59" fmla="*/ 2037 h 2037"/>
                    <a:gd name="T60" fmla="*/ 130 w 401"/>
                    <a:gd name="T61" fmla="*/ 2037 h 2037"/>
                    <a:gd name="T62" fmla="*/ 184 w 401"/>
                    <a:gd name="T63" fmla="*/ 2037 h 2037"/>
                    <a:gd name="T64" fmla="*/ 236 w 401"/>
                    <a:gd name="T65" fmla="*/ 2033 h 2037"/>
                    <a:gd name="T66" fmla="*/ 286 w 401"/>
                    <a:gd name="T67" fmla="*/ 2026 h 2037"/>
                    <a:gd name="T68" fmla="*/ 338 w 401"/>
                    <a:gd name="T69" fmla="*/ 2018 h 2037"/>
                    <a:gd name="T70" fmla="*/ 370 w 401"/>
                    <a:gd name="T71" fmla="*/ 2010 h 2037"/>
                    <a:gd name="T72" fmla="*/ 370 w 401"/>
                    <a:gd name="T73" fmla="*/ 2008 h 2037"/>
                    <a:gd name="T74" fmla="*/ 370 w 401"/>
                    <a:gd name="T75" fmla="*/ 2007 h 2037"/>
                    <a:gd name="T76" fmla="*/ 370 w 401"/>
                    <a:gd name="T77" fmla="*/ 2007 h 2037"/>
                    <a:gd name="T78" fmla="*/ 368 w 401"/>
                    <a:gd name="T79" fmla="*/ 2005 h 2037"/>
                    <a:gd name="T80" fmla="*/ 368 w 401"/>
                    <a:gd name="T81" fmla="*/ 2003 h 2037"/>
                    <a:gd name="T82" fmla="*/ 368 w 401"/>
                    <a:gd name="T83" fmla="*/ 2003 h 2037"/>
                    <a:gd name="T84" fmla="*/ 368 w 401"/>
                    <a:gd name="T85" fmla="*/ 2001 h 2037"/>
                    <a:gd name="T86" fmla="*/ 368 w 401"/>
                    <a:gd name="T87" fmla="*/ 1999 h 2037"/>
                    <a:gd name="T88" fmla="*/ 334 w 401"/>
                    <a:gd name="T89" fmla="*/ 2007 h 2037"/>
                    <a:gd name="T90" fmla="*/ 286 w 401"/>
                    <a:gd name="T91" fmla="*/ 2016 h 2037"/>
                    <a:gd name="T92" fmla="*/ 234 w 401"/>
                    <a:gd name="T93" fmla="*/ 2022 h 2037"/>
                    <a:gd name="T94" fmla="*/ 182 w 401"/>
                    <a:gd name="T95" fmla="*/ 2026 h 2037"/>
                    <a:gd name="T96" fmla="*/ 130 w 401"/>
                    <a:gd name="T97" fmla="*/ 2028 h 2037"/>
                    <a:gd name="T98" fmla="*/ 79 w 401"/>
                    <a:gd name="T99" fmla="*/ 2026 h 2037"/>
                    <a:gd name="T100" fmla="*/ 27 w 401"/>
                    <a:gd name="T101" fmla="*/ 2022 h 2037"/>
                    <a:gd name="T102" fmla="*/ 0 w 401"/>
                    <a:gd name="T103" fmla="*/ 2020 h 2037"/>
                    <a:gd name="T104" fmla="*/ 2 w 401"/>
                    <a:gd name="T105" fmla="*/ 2020 h 2037"/>
                    <a:gd name="T106" fmla="*/ 2 w 401"/>
                    <a:gd name="T107" fmla="*/ 2022 h 2037"/>
                    <a:gd name="T108" fmla="*/ 2 w 401"/>
                    <a:gd name="T109" fmla="*/ 2024 h 2037"/>
                    <a:gd name="T110" fmla="*/ 2 w 401"/>
                    <a:gd name="T111" fmla="*/ 2024 h 2037"/>
                    <a:gd name="T112" fmla="*/ 4 w 401"/>
                    <a:gd name="T113" fmla="*/ 2026 h 2037"/>
                    <a:gd name="T114" fmla="*/ 4 w 401"/>
                    <a:gd name="T115" fmla="*/ 2028 h 2037"/>
                    <a:gd name="T116" fmla="*/ 4 w 401"/>
                    <a:gd name="T117" fmla="*/ 2030 h 2037"/>
                    <a:gd name="T118" fmla="*/ 4 w 401"/>
                    <a:gd name="T119" fmla="*/ 2030 h 20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1"/>
                    <a:gd name="T181" fmla="*/ 0 h 2037"/>
                    <a:gd name="T182" fmla="*/ 401 w 401"/>
                    <a:gd name="T183" fmla="*/ 2037 h 20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1" h="2037">
                      <a:moveTo>
                        <a:pt x="401" y="32"/>
                      </a:moveTo>
                      <a:lnTo>
                        <a:pt x="386" y="28"/>
                      </a:lnTo>
                      <a:lnTo>
                        <a:pt x="338" y="17"/>
                      </a:lnTo>
                      <a:lnTo>
                        <a:pt x="286" y="7"/>
                      </a:lnTo>
                      <a:lnTo>
                        <a:pt x="236" y="2"/>
                      </a:lnTo>
                      <a:lnTo>
                        <a:pt x="215" y="0"/>
                      </a:lnTo>
                      <a:lnTo>
                        <a:pt x="213" y="2"/>
                      </a:lnTo>
                      <a:lnTo>
                        <a:pt x="213" y="3"/>
                      </a:lnTo>
                      <a:lnTo>
                        <a:pt x="211" y="3"/>
                      </a:lnTo>
                      <a:lnTo>
                        <a:pt x="211" y="5"/>
                      </a:lnTo>
                      <a:lnTo>
                        <a:pt x="209" y="7"/>
                      </a:lnTo>
                      <a:lnTo>
                        <a:pt x="209" y="9"/>
                      </a:lnTo>
                      <a:lnTo>
                        <a:pt x="234" y="11"/>
                      </a:lnTo>
                      <a:lnTo>
                        <a:pt x="286" y="17"/>
                      </a:lnTo>
                      <a:lnTo>
                        <a:pt x="334" y="26"/>
                      </a:lnTo>
                      <a:lnTo>
                        <a:pt x="384" y="38"/>
                      </a:lnTo>
                      <a:lnTo>
                        <a:pt x="399" y="42"/>
                      </a:lnTo>
                      <a:lnTo>
                        <a:pt x="399" y="40"/>
                      </a:lnTo>
                      <a:lnTo>
                        <a:pt x="399" y="38"/>
                      </a:lnTo>
                      <a:lnTo>
                        <a:pt x="401" y="36"/>
                      </a:lnTo>
                      <a:lnTo>
                        <a:pt x="401" y="34"/>
                      </a:lnTo>
                      <a:lnTo>
                        <a:pt x="401" y="32"/>
                      </a:lnTo>
                      <a:close/>
                      <a:moveTo>
                        <a:pt x="4" y="2030"/>
                      </a:moveTo>
                      <a:lnTo>
                        <a:pt x="27" y="2033"/>
                      </a:lnTo>
                      <a:lnTo>
                        <a:pt x="79" y="2037"/>
                      </a:lnTo>
                      <a:lnTo>
                        <a:pt x="130" y="2037"/>
                      </a:lnTo>
                      <a:lnTo>
                        <a:pt x="184" y="2037"/>
                      </a:lnTo>
                      <a:lnTo>
                        <a:pt x="236" y="2033"/>
                      </a:lnTo>
                      <a:lnTo>
                        <a:pt x="286" y="2026"/>
                      </a:lnTo>
                      <a:lnTo>
                        <a:pt x="338" y="2018"/>
                      </a:lnTo>
                      <a:lnTo>
                        <a:pt x="370" y="2010"/>
                      </a:lnTo>
                      <a:lnTo>
                        <a:pt x="370" y="2008"/>
                      </a:lnTo>
                      <a:lnTo>
                        <a:pt x="370" y="2007"/>
                      </a:lnTo>
                      <a:lnTo>
                        <a:pt x="368" y="2005"/>
                      </a:lnTo>
                      <a:lnTo>
                        <a:pt x="368" y="2003"/>
                      </a:lnTo>
                      <a:lnTo>
                        <a:pt x="368" y="2001"/>
                      </a:lnTo>
                      <a:lnTo>
                        <a:pt x="368" y="1999"/>
                      </a:lnTo>
                      <a:lnTo>
                        <a:pt x="334" y="2007"/>
                      </a:lnTo>
                      <a:lnTo>
                        <a:pt x="286" y="2016"/>
                      </a:lnTo>
                      <a:lnTo>
                        <a:pt x="234" y="2022"/>
                      </a:lnTo>
                      <a:lnTo>
                        <a:pt x="182" y="2026"/>
                      </a:lnTo>
                      <a:lnTo>
                        <a:pt x="130" y="2028"/>
                      </a:lnTo>
                      <a:lnTo>
                        <a:pt x="79" y="2026"/>
                      </a:lnTo>
                      <a:lnTo>
                        <a:pt x="27" y="2022"/>
                      </a:lnTo>
                      <a:lnTo>
                        <a:pt x="0" y="2020"/>
                      </a:lnTo>
                      <a:lnTo>
                        <a:pt x="2" y="2020"/>
                      </a:lnTo>
                      <a:lnTo>
                        <a:pt x="2" y="2022"/>
                      </a:lnTo>
                      <a:lnTo>
                        <a:pt x="2" y="2024"/>
                      </a:lnTo>
                      <a:lnTo>
                        <a:pt x="4" y="2026"/>
                      </a:lnTo>
                      <a:lnTo>
                        <a:pt x="4" y="2028"/>
                      </a:lnTo>
                      <a:lnTo>
                        <a:pt x="4" y="2030"/>
                      </a:lnTo>
                      <a:close/>
                    </a:path>
                  </a:pathLst>
                </a:custGeom>
                <a:solidFill>
                  <a:srgbClr val="39AFFF"/>
                </a:solidFill>
                <a:ln w="9525">
                  <a:noFill/>
                  <a:round/>
                </a:ln>
              </p:spPr>
              <p:txBody>
                <a:bodyPr/>
                <a:lstStyle/>
                <a:p>
                  <a:endParaRPr lang="en-US"/>
                </a:p>
              </p:txBody>
            </p:sp>
            <p:sp>
              <p:nvSpPr>
                <p:cNvPr id="21888" name="Freeform 67"/>
                <p:cNvSpPr>
                  <a:spLocks noEditPoints="1"/>
                </p:cNvSpPr>
                <p:nvPr/>
              </p:nvSpPr>
              <p:spPr bwMode="auto">
                <a:xfrm>
                  <a:off x="1826" y="948"/>
                  <a:ext cx="403" cy="2030"/>
                </a:xfrm>
                <a:custGeom>
                  <a:avLst/>
                  <a:gdLst>
                    <a:gd name="T0" fmla="*/ 403 w 403"/>
                    <a:gd name="T1" fmla="*/ 33 h 2030"/>
                    <a:gd name="T2" fmla="*/ 388 w 403"/>
                    <a:gd name="T3" fmla="*/ 29 h 2030"/>
                    <a:gd name="T4" fmla="*/ 338 w 403"/>
                    <a:gd name="T5" fmla="*/ 18 h 2030"/>
                    <a:gd name="T6" fmla="*/ 288 w 403"/>
                    <a:gd name="T7" fmla="*/ 10 h 2030"/>
                    <a:gd name="T8" fmla="*/ 236 w 403"/>
                    <a:gd name="T9" fmla="*/ 2 h 2030"/>
                    <a:gd name="T10" fmla="*/ 213 w 403"/>
                    <a:gd name="T11" fmla="*/ 0 h 2030"/>
                    <a:gd name="T12" fmla="*/ 213 w 403"/>
                    <a:gd name="T13" fmla="*/ 2 h 2030"/>
                    <a:gd name="T14" fmla="*/ 211 w 403"/>
                    <a:gd name="T15" fmla="*/ 4 h 2030"/>
                    <a:gd name="T16" fmla="*/ 211 w 403"/>
                    <a:gd name="T17" fmla="*/ 4 h 2030"/>
                    <a:gd name="T18" fmla="*/ 211 w 403"/>
                    <a:gd name="T19" fmla="*/ 6 h 2030"/>
                    <a:gd name="T20" fmla="*/ 209 w 403"/>
                    <a:gd name="T21" fmla="*/ 6 h 2030"/>
                    <a:gd name="T22" fmla="*/ 209 w 403"/>
                    <a:gd name="T23" fmla="*/ 8 h 2030"/>
                    <a:gd name="T24" fmla="*/ 207 w 403"/>
                    <a:gd name="T25" fmla="*/ 10 h 2030"/>
                    <a:gd name="T26" fmla="*/ 207 w 403"/>
                    <a:gd name="T27" fmla="*/ 10 h 2030"/>
                    <a:gd name="T28" fmla="*/ 236 w 403"/>
                    <a:gd name="T29" fmla="*/ 14 h 2030"/>
                    <a:gd name="T30" fmla="*/ 286 w 403"/>
                    <a:gd name="T31" fmla="*/ 20 h 2030"/>
                    <a:gd name="T32" fmla="*/ 336 w 403"/>
                    <a:gd name="T33" fmla="*/ 27 h 2030"/>
                    <a:gd name="T34" fmla="*/ 384 w 403"/>
                    <a:gd name="T35" fmla="*/ 39 h 2030"/>
                    <a:gd name="T36" fmla="*/ 401 w 403"/>
                    <a:gd name="T37" fmla="*/ 45 h 2030"/>
                    <a:gd name="T38" fmla="*/ 401 w 403"/>
                    <a:gd name="T39" fmla="*/ 43 h 2030"/>
                    <a:gd name="T40" fmla="*/ 401 w 403"/>
                    <a:gd name="T41" fmla="*/ 41 h 2030"/>
                    <a:gd name="T42" fmla="*/ 401 w 403"/>
                    <a:gd name="T43" fmla="*/ 41 h 2030"/>
                    <a:gd name="T44" fmla="*/ 401 w 403"/>
                    <a:gd name="T45" fmla="*/ 39 h 2030"/>
                    <a:gd name="T46" fmla="*/ 401 w 403"/>
                    <a:gd name="T47" fmla="*/ 37 h 2030"/>
                    <a:gd name="T48" fmla="*/ 401 w 403"/>
                    <a:gd name="T49" fmla="*/ 37 h 2030"/>
                    <a:gd name="T50" fmla="*/ 401 w 403"/>
                    <a:gd name="T51" fmla="*/ 35 h 2030"/>
                    <a:gd name="T52" fmla="*/ 403 w 403"/>
                    <a:gd name="T53" fmla="*/ 33 h 2030"/>
                    <a:gd name="T54" fmla="*/ 4 w 403"/>
                    <a:gd name="T55" fmla="*/ 2021 h 2030"/>
                    <a:gd name="T56" fmla="*/ 29 w 403"/>
                    <a:gd name="T57" fmla="*/ 2025 h 2030"/>
                    <a:gd name="T58" fmla="*/ 81 w 403"/>
                    <a:gd name="T59" fmla="*/ 2028 h 2030"/>
                    <a:gd name="T60" fmla="*/ 132 w 403"/>
                    <a:gd name="T61" fmla="*/ 2030 h 2030"/>
                    <a:gd name="T62" fmla="*/ 186 w 403"/>
                    <a:gd name="T63" fmla="*/ 2028 h 2030"/>
                    <a:gd name="T64" fmla="*/ 236 w 403"/>
                    <a:gd name="T65" fmla="*/ 2025 h 2030"/>
                    <a:gd name="T66" fmla="*/ 288 w 403"/>
                    <a:gd name="T67" fmla="*/ 2019 h 2030"/>
                    <a:gd name="T68" fmla="*/ 338 w 403"/>
                    <a:gd name="T69" fmla="*/ 2009 h 2030"/>
                    <a:gd name="T70" fmla="*/ 370 w 403"/>
                    <a:gd name="T71" fmla="*/ 2002 h 2030"/>
                    <a:gd name="T72" fmla="*/ 370 w 403"/>
                    <a:gd name="T73" fmla="*/ 2000 h 2030"/>
                    <a:gd name="T74" fmla="*/ 370 w 403"/>
                    <a:gd name="T75" fmla="*/ 2000 h 2030"/>
                    <a:gd name="T76" fmla="*/ 370 w 403"/>
                    <a:gd name="T77" fmla="*/ 1998 h 2030"/>
                    <a:gd name="T78" fmla="*/ 370 w 403"/>
                    <a:gd name="T79" fmla="*/ 1996 h 2030"/>
                    <a:gd name="T80" fmla="*/ 370 w 403"/>
                    <a:gd name="T81" fmla="*/ 1996 h 2030"/>
                    <a:gd name="T82" fmla="*/ 370 w 403"/>
                    <a:gd name="T83" fmla="*/ 1994 h 2030"/>
                    <a:gd name="T84" fmla="*/ 370 w 403"/>
                    <a:gd name="T85" fmla="*/ 1992 h 2030"/>
                    <a:gd name="T86" fmla="*/ 370 w 403"/>
                    <a:gd name="T87" fmla="*/ 1992 h 2030"/>
                    <a:gd name="T88" fmla="*/ 336 w 403"/>
                    <a:gd name="T89" fmla="*/ 2000 h 2030"/>
                    <a:gd name="T90" fmla="*/ 286 w 403"/>
                    <a:gd name="T91" fmla="*/ 2007 h 2030"/>
                    <a:gd name="T92" fmla="*/ 236 w 403"/>
                    <a:gd name="T93" fmla="*/ 2015 h 2030"/>
                    <a:gd name="T94" fmla="*/ 184 w 403"/>
                    <a:gd name="T95" fmla="*/ 2019 h 2030"/>
                    <a:gd name="T96" fmla="*/ 132 w 403"/>
                    <a:gd name="T97" fmla="*/ 2019 h 2030"/>
                    <a:gd name="T98" fmla="*/ 81 w 403"/>
                    <a:gd name="T99" fmla="*/ 2019 h 2030"/>
                    <a:gd name="T100" fmla="*/ 31 w 403"/>
                    <a:gd name="T101" fmla="*/ 2015 h 2030"/>
                    <a:gd name="T102" fmla="*/ 0 w 403"/>
                    <a:gd name="T103" fmla="*/ 2011 h 2030"/>
                    <a:gd name="T104" fmla="*/ 2 w 403"/>
                    <a:gd name="T105" fmla="*/ 2013 h 2030"/>
                    <a:gd name="T106" fmla="*/ 2 w 403"/>
                    <a:gd name="T107" fmla="*/ 2013 h 2030"/>
                    <a:gd name="T108" fmla="*/ 2 w 403"/>
                    <a:gd name="T109" fmla="*/ 2015 h 2030"/>
                    <a:gd name="T110" fmla="*/ 2 w 403"/>
                    <a:gd name="T111" fmla="*/ 2017 h 2030"/>
                    <a:gd name="T112" fmla="*/ 4 w 403"/>
                    <a:gd name="T113" fmla="*/ 2017 h 2030"/>
                    <a:gd name="T114" fmla="*/ 4 w 403"/>
                    <a:gd name="T115" fmla="*/ 2019 h 2030"/>
                    <a:gd name="T116" fmla="*/ 4 w 403"/>
                    <a:gd name="T117" fmla="*/ 2021 h 2030"/>
                    <a:gd name="T118" fmla="*/ 4 w 403"/>
                    <a:gd name="T119" fmla="*/ 2021 h 203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3"/>
                    <a:gd name="T181" fmla="*/ 0 h 2030"/>
                    <a:gd name="T182" fmla="*/ 403 w 403"/>
                    <a:gd name="T183" fmla="*/ 2030 h 203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3" h="2030">
                      <a:moveTo>
                        <a:pt x="403" y="33"/>
                      </a:moveTo>
                      <a:lnTo>
                        <a:pt x="388" y="29"/>
                      </a:lnTo>
                      <a:lnTo>
                        <a:pt x="338" y="18"/>
                      </a:lnTo>
                      <a:lnTo>
                        <a:pt x="288" y="10"/>
                      </a:lnTo>
                      <a:lnTo>
                        <a:pt x="236" y="2"/>
                      </a:lnTo>
                      <a:lnTo>
                        <a:pt x="213" y="0"/>
                      </a:lnTo>
                      <a:lnTo>
                        <a:pt x="213" y="2"/>
                      </a:lnTo>
                      <a:lnTo>
                        <a:pt x="211" y="4"/>
                      </a:lnTo>
                      <a:lnTo>
                        <a:pt x="211" y="6"/>
                      </a:lnTo>
                      <a:lnTo>
                        <a:pt x="209" y="6"/>
                      </a:lnTo>
                      <a:lnTo>
                        <a:pt x="209" y="8"/>
                      </a:lnTo>
                      <a:lnTo>
                        <a:pt x="207" y="10"/>
                      </a:lnTo>
                      <a:lnTo>
                        <a:pt x="236" y="14"/>
                      </a:lnTo>
                      <a:lnTo>
                        <a:pt x="286" y="20"/>
                      </a:lnTo>
                      <a:lnTo>
                        <a:pt x="336" y="27"/>
                      </a:lnTo>
                      <a:lnTo>
                        <a:pt x="384" y="39"/>
                      </a:lnTo>
                      <a:lnTo>
                        <a:pt x="401" y="45"/>
                      </a:lnTo>
                      <a:lnTo>
                        <a:pt x="401" y="43"/>
                      </a:lnTo>
                      <a:lnTo>
                        <a:pt x="401" y="41"/>
                      </a:lnTo>
                      <a:lnTo>
                        <a:pt x="401" y="39"/>
                      </a:lnTo>
                      <a:lnTo>
                        <a:pt x="401" y="37"/>
                      </a:lnTo>
                      <a:lnTo>
                        <a:pt x="401" y="35"/>
                      </a:lnTo>
                      <a:lnTo>
                        <a:pt x="403" y="33"/>
                      </a:lnTo>
                      <a:close/>
                      <a:moveTo>
                        <a:pt x="4" y="2021"/>
                      </a:moveTo>
                      <a:lnTo>
                        <a:pt x="29" y="2025"/>
                      </a:lnTo>
                      <a:lnTo>
                        <a:pt x="81" y="2028"/>
                      </a:lnTo>
                      <a:lnTo>
                        <a:pt x="132" y="2030"/>
                      </a:lnTo>
                      <a:lnTo>
                        <a:pt x="186" y="2028"/>
                      </a:lnTo>
                      <a:lnTo>
                        <a:pt x="236" y="2025"/>
                      </a:lnTo>
                      <a:lnTo>
                        <a:pt x="288" y="2019"/>
                      </a:lnTo>
                      <a:lnTo>
                        <a:pt x="338" y="2009"/>
                      </a:lnTo>
                      <a:lnTo>
                        <a:pt x="370" y="2002"/>
                      </a:lnTo>
                      <a:lnTo>
                        <a:pt x="370" y="2000"/>
                      </a:lnTo>
                      <a:lnTo>
                        <a:pt x="370" y="1998"/>
                      </a:lnTo>
                      <a:lnTo>
                        <a:pt x="370" y="1996"/>
                      </a:lnTo>
                      <a:lnTo>
                        <a:pt x="370" y="1994"/>
                      </a:lnTo>
                      <a:lnTo>
                        <a:pt x="370" y="1992"/>
                      </a:lnTo>
                      <a:lnTo>
                        <a:pt x="336" y="2000"/>
                      </a:lnTo>
                      <a:lnTo>
                        <a:pt x="286" y="2007"/>
                      </a:lnTo>
                      <a:lnTo>
                        <a:pt x="236" y="2015"/>
                      </a:lnTo>
                      <a:lnTo>
                        <a:pt x="184" y="2019"/>
                      </a:lnTo>
                      <a:lnTo>
                        <a:pt x="132" y="2019"/>
                      </a:lnTo>
                      <a:lnTo>
                        <a:pt x="81" y="2019"/>
                      </a:lnTo>
                      <a:lnTo>
                        <a:pt x="31" y="2015"/>
                      </a:lnTo>
                      <a:lnTo>
                        <a:pt x="0" y="2011"/>
                      </a:lnTo>
                      <a:lnTo>
                        <a:pt x="2" y="2013"/>
                      </a:lnTo>
                      <a:lnTo>
                        <a:pt x="2" y="2015"/>
                      </a:lnTo>
                      <a:lnTo>
                        <a:pt x="2" y="2017"/>
                      </a:lnTo>
                      <a:lnTo>
                        <a:pt x="4" y="2017"/>
                      </a:lnTo>
                      <a:lnTo>
                        <a:pt x="4" y="2019"/>
                      </a:lnTo>
                      <a:lnTo>
                        <a:pt x="4" y="2021"/>
                      </a:lnTo>
                      <a:close/>
                    </a:path>
                  </a:pathLst>
                </a:custGeom>
                <a:solidFill>
                  <a:srgbClr val="3AB0FF"/>
                </a:solidFill>
                <a:ln w="9525">
                  <a:noFill/>
                  <a:round/>
                </a:ln>
              </p:spPr>
              <p:txBody>
                <a:bodyPr/>
                <a:lstStyle/>
                <a:p>
                  <a:endParaRPr lang="en-US"/>
                </a:p>
              </p:txBody>
            </p:sp>
            <p:sp>
              <p:nvSpPr>
                <p:cNvPr id="21889" name="Freeform 68"/>
                <p:cNvSpPr>
                  <a:spLocks noEditPoints="1"/>
                </p:cNvSpPr>
                <p:nvPr/>
              </p:nvSpPr>
              <p:spPr bwMode="auto">
                <a:xfrm>
                  <a:off x="1826" y="954"/>
                  <a:ext cx="401" cy="2019"/>
                </a:xfrm>
                <a:custGeom>
                  <a:avLst/>
                  <a:gdLst>
                    <a:gd name="T0" fmla="*/ 401 w 401"/>
                    <a:gd name="T1" fmla="*/ 33 h 2019"/>
                    <a:gd name="T2" fmla="*/ 386 w 401"/>
                    <a:gd name="T3" fmla="*/ 29 h 2019"/>
                    <a:gd name="T4" fmla="*/ 336 w 401"/>
                    <a:gd name="T5" fmla="*/ 17 h 2019"/>
                    <a:gd name="T6" fmla="*/ 288 w 401"/>
                    <a:gd name="T7" fmla="*/ 8 h 2019"/>
                    <a:gd name="T8" fmla="*/ 236 w 401"/>
                    <a:gd name="T9" fmla="*/ 2 h 2019"/>
                    <a:gd name="T10" fmla="*/ 211 w 401"/>
                    <a:gd name="T11" fmla="*/ 0 h 2019"/>
                    <a:gd name="T12" fmla="*/ 209 w 401"/>
                    <a:gd name="T13" fmla="*/ 0 h 2019"/>
                    <a:gd name="T14" fmla="*/ 209 w 401"/>
                    <a:gd name="T15" fmla="*/ 2 h 2019"/>
                    <a:gd name="T16" fmla="*/ 207 w 401"/>
                    <a:gd name="T17" fmla="*/ 4 h 2019"/>
                    <a:gd name="T18" fmla="*/ 207 w 401"/>
                    <a:gd name="T19" fmla="*/ 4 h 2019"/>
                    <a:gd name="T20" fmla="*/ 205 w 401"/>
                    <a:gd name="T21" fmla="*/ 6 h 2019"/>
                    <a:gd name="T22" fmla="*/ 205 w 401"/>
                    <a:gd name="T23" fmla="*/ 8 h 2019"/>
                    <a:gd name="T24" fmla="*/ 205 w 401"/>
                    <a:gd name="T25" fmla="*/ 8 h 2019"/>
                    <a:gd name="T26" fmla="*/ 203 w 401"/>
                    <a:gd name="T27" fmla="*/ 10 h 2019"/>
                    <a:gd name="T28" fmla="*/ 236 w 401"/>
                    <a:gd name="T29" fmla="*/ 12 h 2019"/>
                    <a:gd name="T30" fmla="*/ 286 w 401"/>
                    <a:gd name="T31" fmla="*/ 19 h 2019"/>
                    <a:gd name="T32" fmla="*/ 334 w 401"/>
                    <a:gd name="T33" fmla="*/ 27 h 2019"/>
                    <a:gd name="T34" fmla="*/ 384 w 401"/>
                    <a:gd name="T35" fmla="*/ 39 h 2019"/>
                    <a:gd name="T36" fmla="*/ 399 w 401"/>
                    <a:gd name="T37" fmla="*/ 42 h 2019"/>
                    <a:gd name="T38" fmla="*/ 399 w 401"/>
                    <a:gd name="T39" fmla="*/ 42 h 2019"/>
                    <a:gd name="T40" fmla="*/ 399 w 401"/>
                    <a:gd name="T41" fmla="*/ 41 h 2019"/>
                    <a:gd name="T42" fmla="*/ 399 w 401"/>
                    <a:gd name="T43" fmla="*/ 39 h 2019"/>
                    <a:gd name="T44" fmla="*/ 401 w 401"/>
                    <a:gd name="T45" fmla="*/ 39 h 2019"/>
                    <a:gd name="T46" fmla="*/ 401 w 401"/>
                    <a:gd name="T47" fmla="*/ 37 h 2019"/>
                    <a:gd name="T48" fmla="*/ 401 w 401"/>
                    <a:gd name="T49" fmla="*/ 35 h 2019"/>
                    <a:gd name="T50" fmla="*/ 401 w 401"/>
                    <a:gd name="T51" fmla="*/ 35 h 2019"/>
                    <a:gd name="T52" fmla="*/ 401 w 401"/>
                    <a:gd name="T53" fmla="*/ 33 h 2019"/>
                    <a:gd name="T54" fmla="*/ 2 w 401"/>
                    <a:gd name="T55" fmla="*/ 2011 h 2019"/>
                    <a:gd name="T56" fmla="*/ 29 w 401"/>
                    <a:gd name="T57" fmla="*/ 2013 h 2019"/>
                    <a:gd name="T58" fmla="*/ 81 w 401"/>
                    <a:gd name="T59" fmla="*/ 2017 h 2019"/>
                    <a:gd name="T60" fmla="*/ 132 w 401"/>
                    <a:gd name="T61" fmla="*/ 2019 h 2019"/>
                    <a:gd name="T62" fmla="*/ 184 w 401"/>
                    <a:gd name="T63" fmla="*/ 2017 h 2019"/>
                    <a:gd name="T64" fmla="*/ 236 w 401"/>
                    <a:gd name="T65" fmla="*/ 2013 h 2019"/>
                    <a:gd name="T66" fmla="*/ 288 w 401"/>
                    <a:gd name="T67" fmla="*/ 2007 h 2019"/>
                    <a:gd name="T68" fmla="*/ 336 w 401"/>
                    <a:gd name="T69" fmla="*/ 1998 h 2019"/>
                    <a:gd name="T70" fmla="*/ 370 w 401"/>
                    <a:gd name="T71" fmla="*/ 1990 h 2019"/>
                    <a:gd name="T72" fmla="*/ 370 w 401"/>
                    <a:gd name="T73" fmla="*/ 1990 h 2019"/>
                    <a:gd name="T74" fmla="*/ 370 w 401"/>
                    <a:gd name="T75" fmla="*/ 1988 h 2019"/>
                    <a:gd name="T76" fmla="*/ 370 w 401"/>
                    <a:gd name="T77" fmla="*/ 1986 h 2019"/>
                    <a:gd name="T78" fmla="*/ 370 w 401"/>
                    <a:gd name="T79" fmla="*/ 1986 h 2019"/>
                    <a:gd name="T80" fmla="*/ 370 w 401"/>
                    <a:gd name="T81" fmla="*/ 1984 h 2019"/>
                    <a:gd name="T82" fmla="*/ 368 w 401"/>
                    <a:gd name="T83" fmla="*/ 1982 h 2019"/>
                    <a:gd name="T84" fmla="*/ 368 w 401"/>
                    <a:gd name="T85" fmla="*/ 1982 h 2019"/>
                    <a:gd name="T86" fmla="*/ 368 w 401"/>
                    <a:gd name="T87" fmla="*/ 1980 h 2019"/>
                    <a:gd name="T88" fmla="*/ 334 w 401"/>
                    <a:gd name="T89" fmla="*/ 1988 h 2019"/>
                    <a:gd name="T90" fmla="*/ 286 w 401"/>
                    <a:gd name="T91" fmla="*/ 1998 h 2019"/>
                    <a:gd name="T92" fmla="*/ 236 w 401"/>
                    <a:gd name="T93" fmla="*/ 2003 h 2019"/>
                    <a:gd name="T94" fmla="*/ 184 w 401"/>
                    <a:gd name="T95" fmla="*/ 2007 h 2019"/>
                    <a:gd name="T96" fmla="*/ 132 w 401"/>
                    <a:gd name="T97" fmla="*/ 2009 h 2019"/>
                    <a:gd name="T98" fmla="*/ 81 w 401"/>
                    <a:gd name="T99" fmla="*/ 2007 h 2019"/>
                    <a:gd name="T100" fmla="*/ 31 w 401"/>
                    <a:gd name="T101" fmla="*/ 2003 h 2019"/>
                    <a:gd name="T102" fmla="*/ 0 w 401"/>
                    <a:gd name="T103" fmla="*/ 1999 h 2019"/>
                    <a:gd name="T104" fmla="*/ 0 w 401"/>
                    <a:gd name="T105" fmla="*/ 2001 h 2019"/>
                    <a:gd name="T106" fmla="*/ 0 w 401"/>
                    <a:gd name="T107" fmla="*/ 2001 h 2019"/>
                    <a:gd name="T108" fmla="*/ 0 w 401"/>
                    <a:gd name="T109" fmla="*/ 2003 h 2019"/>
                    <a:gd name="T110" fmla="*/ 0 w 401"/>
                    <a:gd name="T111" fmla="*/ 2005 h 2019"/>
                    <a:gd name="T112" fmla="*/ 2 w 401"/>
                    <a:gd name="T113" fmla="*/ 2007 h 2019"/>
                    <a:gd name="T114" fmla="*/ 2 w 401"/>
                    <a:gd name="T115" fmla="*/ 2007 h 2019"/>
                    <a:gd name="T116" fmla="*/ 2 w 401"/>
                    <a:gd name="T117" fmla="*/ 2009 h 2019"/>
                    <a:gd name="T118" fmla="*/ 2 w 401"/>
                    <a:gd name="T119" fmla="*/ 2011 h 201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1"/>
                    <a:gd name="T181" fmla="*/ 0 h 2019"/>
                    <a:gd name="T182" fmla="*/ 401 w 401"/>
                    <a:gd name="T183" fmla="*/ 2019 h 201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1" h="2019">
                      <a:moveTo>
                        <a:pt x="401" y="33"/>
                      </a:moveTo>
                      <a:lnTo>
                        <a:pt x="386" y="29"/>
                      </a:lnTo>
                      <a:lnTo>
                        <a:pt x="336" y="17"/>
                      </a:lnTo>
                      <a:lnTo>
                        <a:pt x="288" y="8"/>
                      </a:lnTo>
                      <a:lnTo>
                        <a:pt x="236" y="2"/>
                      </a:lnTo>
                      <a:lnTo>
                        <a:pt x="211" y="0"/>
                      </a:lnTo>
                      <a:lnTo>
                        <a:pt x="209" y="0"/>
                      </a:lnTo>
                      <a:lnTo>
                        <a:pt x="209" y="2"/>
                      </a:lnTo>
                      <a:lnTo>
                        <a:pt x="207" y="4"/>
                      </a:lnTo>
                      <a:lnTo>
                        <a:pt x="205" y="6"/>
                      </a:lnTo>
                      <a:lnTo>
                        <a:pt x="205" y="8"/>
                      </a:lnTo>
                      <a:lnTo>
                        <a:pt x="203" y="10"/>
                      </a:lnTo>
                      <a:lnTo>
                        <a:pt x="236" y="12"/>
                      </a:lnTo>
                      <a:lnTo>
                        <a:pt x="286" y="19"/>
                      </a:lnTo>
                      <a:lnTo>
                        <a:pt x="334" y="27"/>
                      </a:lnTo>
                      <a:lnTo>
                        <a:pt x="384" y="39"/>
                      </a:lnTo>
                      <a:lnTo>
                        <a:pt x="399" y="42"/>
                      </a:lnTo>
                      <a:lnTo>
                        <a:pt x="399" y="41"/>
                      </a:lnTo>
                      <a:lnTo>
                        <a:pt x="399" y="39"/>
                      </a:lnTo>
                      <a:lnTo>
                        <a:pt x="401" y="39"/>
                      </a:lnTo>
                      <a:lnTo>
                        <a:pt x="401" y="37"/>
                      </a:lnTo>
                      <a:lnTo>
                        <a:pt x="401" y="35"/>
                      </a:lnTo>
                      <a:lnTo>
                        <a:pt x="401" y="33"/>
                      </a:lnTo>
                      <a:close/>
                      <a:moveTo>
                        <a:pt x="2" y="2011"/>
                      </a:moveTo>
                      <a:lnTo>
                        <a:pt x="29" y="2013"/>
                      </a:lnTo>
                      <a:lnTo>
                        <a:pt x="81" y="2017"/>
                      </a:lnTo>
                      <a:lnTo>
                        <a:pt x="132" y="2019"/>
                      </a:lnTo>
                      <a:lnTo>
                        <a:pt x="184" y="2017"/>
                      </a:lnTo>
                      <a:lnTo>
                        <a:pt x="236" y="2013"/>
                      </a:lnTo>
                      <a:lnTo>
                        <a:pt x="288" y="2007"/>
                      </a:lnTo>
                      <a:lnTo>
                        <a:pt x="336" y="1998"/>
                      </a:lnTo>
                      <a:lnTo>
                        <a:pt x="370" y="1990"/>
                      </a:lnTo>
                      <a:lnTo>
                        <a:pt x="370" y="1988"/>
                      </a:lnTo>
                      <a:lnTo>
                        <a:pt x="370" y="1986"/>
                      </a:lnTo>
                      <a:lnTo>
                        <a:pt x="370" y="1984"/>
                      </a:lnTo>
                      <a:lnTo>
                        <a:pt x="368" y="1982"/>
                      </a:lnTo>
                      <a:lnTo>
                        <a:pt x="368" y="1980"/>
                      </a:lnTo>
                      <a:lnTo>
                        <a:pt x="334" y="1988"/>
                      </a:lnTo>
                      <a:lnTo>
                        <a:pt x="286" y="1998"/>
                      </a:lnTo>
                      <a:lnTo>
                        <a:pt x="236" y="2003"/>
                      </a:lnTo>
                      <a:lnTo>
                        <a:pt x="184" y="2007"/>
                      </a:lnTo>
                      <a:lnTo>
                        <a:pt x="132" y="2009"/>
                      </a:lnTo>
                      <a:lnTo>
                        <a:pt x="81" y="2007"/>
                      </a:lnTo>
                      <a:lnTo>
                        <a:pt x="31" y="2003"/>
                      </a:lnTo>
                      <a:lnTo>
                        <a:pt x="0" y="1999"/>
                      </a:lnTo>
                      <a:lnTo>
                        <a:pt x="0" y="2001"/>
                      </a:lnTo>
                      <a:lnTo>
                        <a:pt x="0" y="2003"/>
                      </a:lnTo>
                      <a:lnTo>
                        <a:pt x="0" y="2005"/>
                      </a:lnTo>
                      <a:lnTo>
                        <a:pt x="2" y="2007"/>
                      </a:lnTo>
                      <a:lnTo>
                        <a:pt x="2" y="2009"/>
                      </a:lnTo>
                      <a:lnTo>
                        <a:pt x="2" y="2011"/>
                      </a:lnTo>
                      <a:close/>
                    </a:path>
                  </a:pathLst>
                </a:custGeom>
                <a:solidFill>
                  <a:srgbClr val="3BB0FF"/>
                </a:solidFill>
                <a:ln w="9525">
                  <a:noFill/>
                  <a:round/>
                </a:ln>
              </p:spPr>
              <p:txBody>
                <a:bodyPr/>
                <a:lstStyle/>
                <a:p>
                  <a:endParaRPr lang="en-US"/>
                </a:p>
              </p:txBody>
            </p:sp>
            <p:sp>
              <p:nvSpPr>
                <p:cNvPr id="21890" name="Freeform 69"/>
                <p:cNvSpPr>
                  <a:spLocks noEditPoints="1"/>
                </p:cNvSpPr>
                <p:nvPr/>
              </p:nvSpPr>
              <p:spPr bwMode="auto">
                <a:xfrm>
                  <a:off x="1824" y="958"/>
                  <a:ext cx="403" cy="2009"/>
                </a:xfrm>
                <a:custGeom>
                  <a:avLst/>
                  <a:gdLst>
                    <a:gd name="T0" fmla="*/ 403 w 403"/>
                    <a:gd name="T1" fmla="*/ 35 h 2009"/>
                    <a:gd name="T2" fmla="*/ 386 w 403"/>
                    <a:gd name="T3" fmla="*/ 29 h 2009"/>
                    <a:gd name="T4" fmla="*/ 338 w 403"/>
                    <a:gd name="T5" fmla="*/ 17 h 2009"/>
                    <a:gd name="T6" fmla="*/ 288 w 403"/>
                    <a:gd name="T7" fmla="*/ 10 h 2009"/>
                    <a:gd name="T8" fmla="*/ 238 w 403"/>
                    <a:gd name="T9" fmla="*/ 4 h 2009"/>
                    <a:gd name="T10" fmla="*/ 209 w 403"/>
                    <a:gd name="T11" fmla="*/ 0 h 2009"/>
                    <a:gd name="T12" fmla="*/ 207 w 403"/>
                    <a:gd name="T13" fmla="*/ 2 h 2009"/>
                    <a:gd name="T14" fmla="*/ 207 w 403"/>
                    <a:gd name="T15" fmla="*/ 4 h 2009"/>
                    <a:gd name="T16" fmla="*/ 207 w 403"/>
                    <a:gd name="T17" fmla="*/ 4 h 2009"/>
                    <a:gd name="T18" fmla="*/ 205 w 403"/>
                    <a:gd name="T19" fmla="*/ 6 h 2009"/>
                    <a:gd name="T20" fmla="*/ 205 w 403"/>
                    <a:gd name="T21" fmla="*/ 8 h 2009"/>
                    <a:gd name="T22" fmla="*/ 204 w 403"/>
                    <a:gd name="T23" fmla="*/ 8 h 2009"/>
                    <a:gd name="T24" fmla="*/ 204 w 403"/>
                    <a:gd name="T25" fmla="*/ 10 h 2009"/>
                    <a:gd name="T26" fmla="*/ 202 w 403"/>
                    <a:gd name="T27" fmla="*/ 12 h 2009"/>
                    <a:gd name="T28" fmla="*/ 236 w 403"/>
                    <a:gd name="T29" fmla="*/ 13 h 2009"/>
                    <a:gd name="T30" fmla="*/ 286 w 403"/>
                    <a:gd name="T31" fmla="*/ 19 h 2009"/>
                    <a:gd name="T32" fmla="*/ 336 w 403"/>
                    <a:gd name="T33" fmla="*/ 29 h 2009"/>
                    <a:gd name="T34" fmla="*/ 384 w 403"/>
                    <a:gd name="T35" fmla="*/ 40 h 2009"/>
                    <a:gd name="T36" fmla="*/ 401 w 403"/>
                    <a:gd name="T37" fmla="*/ 44 h 2009"/>
                    <a:gd name="T38" fmla="*/ 401 w 403"/>
                    <a:gd name="T39" fmla="*/ 42 h 2009"/>
                    <a:gd name="T40" fmla="*/ 401 w 403"/>
                    <a:gd name="T41" fmla="*/ 42 h 2009"/>
                    <a:gd name="T42" fmla="*/ 401 w 403"/>
                    <a:gd name="T43" fmla="*/ 40 h 2009"/>
                    <a:gd name="T44" fmla="*/ 401 w 403"/>
                    <a:gd name="T45" fmla="*/ 38 h 2009"/>
                    <a:gd name="T46" fmla="*/ 401 w 403"/>
                    <a:gd name="T47" fmla="*/ 38 h 2009"/>
                    <a:gd name="T48" fmla="*/ 401 w 403"/>
                    <a:gd name="T49" fmla="*/ 37 h 2009"/>
                    <a:gd name="T50" fmla="*/ 401 w 403"/>
                    <a:gd name="T51" fmla="*/ 35 h 2009"/>
                    <a:gd name="T52" fmla="*/ 403 w 403"/>
                    <a:gd name="T53" fmla="*/ 35 h 2009"/>
                    <a:gd name="T54" fmla="*/ 2 w 403"/>
                    <a:gd name="T55" fmla="*/ 2001 h 2009"/>
                    <a:gd name="T56" fmla="*/ 33 w 403"/>
                    <a:gd name="T57" fmla="*/ 2005 h 2009"/>
                    <a:gd name="T58" fmla="*/ 83 w 403"/>
                    <a:gd name="T59" fmla="*/ 2009 h 2009"/>
                    <a:gd name="T60" fmla="*/ 134 w 403"/>
                    <a:gd name="T61" fmla="*/ 2009 h 2009"/>
                    <a:gd name="T62" fmla="*/ 186 w 403"/>
                    <a:gd name="T63" fmla="*/ 2009 h 2009"/>
                    <a:gd name="T64" fmla="*/ 238 w 403"/>
                    <a:gd name="T65" fmla="*/ 2005 h 2009"/>
                    <a:gd name="T66" fmla="*/ 288 w 403"/>
                    <a:gd name="T67" fmla="*/ 1997 h 2009"/>
                    <a:gd name="T68" fmla="*/ 338 w 403"/>
                    <a:gd name="T69" fmla="*/ 1990 h 2009"/>
                    <a:gd name="T70" fmla="*/ 372 w 403"/>
                    <a:gd name="T71" fmla="*/ 1982 h 2009"/>
                    <a:gd name="T72" fmla="*/ 372 w 403"/>
                    <a:gd name="T73" fmla="*/ 1980 h 2009"/>
                    <a:gd name="T74" fmla="*/ 370 w 403"/>
                    <a:gd name="T75" fmla="*/ 1978 h 2009"/>
                    <a:gd name="T76" fmla="*/ 370 w 403"/>
                    <a:gd name="T77" fmla="*/ 1978 h 2009"/>
                    <a:gd name="T78" fmla="*/ 370 w 403"/>
                    <a:gd name="T79" fmla="*/ 1976 h 2009"/>
                    <a:gd name="T80" fmla="*/ 370 w 403"/>
                    <a:gd name="T81" fmla="*/ 1974 h 2009"/>
                    <a:gd name="T82" fmla="*/ 370 w 403"/>
                    <a:gd name="T83" fmla="*/ 1974 h 2009"/>
                    <a:gd name="T84" fmla="*/ 370 w 403"/>
                    <a:gd name="T85" fmla="*/ 1972 h 2009"/>
                    <a:gd name="T86" fmla="*/ 370 w 403"/>
                    <a:gd name="T87" fmla="*/ 1971 h 2009"/>
                    <a:gd name="T88" fmla="*/ 336 w 403"/>
                    <a:gd name="T89" fmla="*/ 1980 h 2009"/>
                    <a:gd name="T90" fmla="*/ 286 w 403"/>
                    <a:gd name="T91" fmla="*/ 1988 h 2009"/>
                    <a:gd name="T92" fmla="*/ 236 w 403"/>
                    <a:gd name="T93" fmla="*/ 1994 h 2009"/>
                    <a:gd name="T94" fmla="*/ 186 w 403"/>
                    <a:gd name="T95" fmla="*/ 1997 h 2009"/>
                    <a:gd name="T96" fmla="*/ 134 w 403"/>
                    <a:gd name="T97" fmla="*/ 1999 h 2009"/>
                    <a:gd name="T98" fmla="*/ 85 w 403"/>
                    <a:gd name="T99" fmla="*/ 1997 h 2009"/>
                    <a:gd name="T100" fmla="*/ 33 w 403"/>
                    <a:gd name="T101" fmla="*/ 1994 h 2009"/>
                    <a:gd name="T102" fmla="*/ 0 w 403"/>
                    <a:gd name="T103" fmla="*/ 1990 h 2009"/>
                    <a:gd name="T104" fmla="*/ 0 w 403"/>
                    <a:gd name="T105" fmla="*/ 1992 h 2009"/>
                    <a:gd name="T106" fmla="*/ 0 w 403"/>
                    <a:gd name="T107" fmla="*/ 1994 h 2009"/>
                    <a:gd name="T108" fmla="*/ 0 w 403"/>
                    <a:gd name="T109" fmla="*/ 1994 h 2009"/>
                    <a:gd name="T110" fmla="*/ 2 w 403"/>
                    <a:gd name="T111" fmla="*/ 1995 h 2009"/>
                    <a:gd name="T112" fmla="*/ 2 w 403"/>
                    <a:gd name="T113" fmla="*/ 1997 h 2009"/>
                    <a:gd name="T114" fmla="*/ 2 w 403"/>
                    <a:gd name="T115" fmla="*/ 1997 h 2009"/>
                    <a:gd name="T116" fmla="*/ 2 w 403"/>
                    <a:gd name="T117" fmla="*/ 1999 h 2009"/>
                    <a:gd name="T118" fmla="*/ 2 w 403"/>
                    <a:gd name="T119" fmla="*/ 2001 h 200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3"/>
                    <a:gd name="T181" fmla="*/ 0 h 2009"/>
                    <a:gd name="T182" fmla="*/ 403 w 403"/>
                    <a:gd name="T183" fmla="*/ 2009 h 200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3" h="2009">
                      <a:moveTo>
                        <a:pt x="403" y="35"/>
                      </a:moveTo>
                      <a:lnTo>
                        <a:pt x="386" y="29"/>
                      </a:lnTo>
                      <a:lnTo>
                        <a:pt x="338" y="17"/>
                      </a:lnTo>
                      <a:lnTo>
                        <a:pt x="288" y="10"/>
                      </a:lnTo>
                      <a:lnTo>
                        <a:pt x="238" y="4"/>
                      </a:lnTo>
                      <a:lnTo>
                        <a:pt x="209" y="0"/>
                      </a:lnTo>
                      <a:lnTo>
                        <a:pt x="207" y="2"/>
                      </a:lnTo>
                      <a:lnTo>
                        <a:pt x="207" y="4"/>
                      </a:lnTo>
                      <a:lnTo>
                        <a:pt x="205" y="6"/>
                      </a:lnTo>
                      <a:lnTo>
                        <a:pt x="205" y="8"/>
                      </a:lnTo>
                      <a:lnTo>
                        <a:pt x="204" y="8"/>
                      </a:lnTo>
                      <a:lnTo>
                        <a:pt x="204" y="10"/>
                      </a:lnTo>
                      <a:lnTo>
                        <a:pt x="202" y="12"/>
                      </a:lnTo>
                      <a:lnTo>
                        <a:pt x="236" y="13"/>
                      </a:lnTo>
                      <a:lnTo>
                        <a:pt x="286" y="19"/>
                      </a:lnTo>
                      <a:lnTo>
                        <a:pt x="336" y="29"/>
                      </a:lnTo>
                      <a:lnTo>
                        <a:pt x="384" y="40"/>
                      </a:lnTo>
                      <a:lnTo>
                        <a:pt x="401" y="44"/>
                      </a:lnTo>
                      <a:lnTo>
                        <a:pt x="401" y="42"/>
                      </a:lnTo>
                      <a:lnTo>
                        <a:pt x="401" y="40"/>
                      </a:lnTo>
                      <a:lnTo>
                        <a:pt x="401" y="38"/>
                      </a:lnTo>
                      <a:lnTo>
                        <a:pt x="401" y="37"/>
                      </a:lnTo>
                      <a:lnTo>
                        <a:pt x="401" y="35"/>
                      </a:lnTo>
                      <a:lnTo>
                        <a:pt x="403" y="35"/>
                      </a:lnTo>
                      <a:close/>
                      <a:moveTo>
                        <a:pt x="2" y="2001"/>
                      </a:moveTo>
                      <a:lnTo>
                        <a:pt x="33" y="2005"/>
                      </a:lnTo>
                      <a:lnTo>
                        <a:pt x="83" y="2009"/>
                      </a:lnTo>
                      <a:lnTo>
                        <a:pt x="134" y="2009"/>
                      </a:lnTo>
                      <a:lnTo>
                        <a:pt x="186" y="2009"/>
                      </a:lnTo>
                      <a:lnTo>
                        <a:pt x="238" y="2005"/>
                      </a:lnTo>
                      <a:lnTo>
                        <a:pt x="288" y="1997"/>
                      </a:lnTo>
                      <a:lnTo>
                        <a:pt x="338" y="1990"/>
                      </a:lnTo>
                      <a:lnTo>
                        <a:pt x="372" y="1982"/>
                      </a:lnTo>
                      <a:lnTo>
                        <a:pt x="372" y="1980"/>
                      </a:lnTo>
                      <a:lnTo>
                        <a:pt x="370" y="1978"/>
                      </a:lnTo>
                      <a:lnTo>
                        <a:pt x="370" y="1976"/>
                      </a:lnTo>
                      <a:lnTo>
                        <a:pt x="370" y="1974"/>
                      </a:lnTo>
                      <a:lnTo>
                        <a:pt x="370" y="1972"/>
                      </a:lnTo>
                      <a:lnTo>
                        <a:pt x="370" y="1971"/>
                      </a:lnTo>
                      <a:lnTo>
                        <a:pt x="336" y="1980"/>
                      </a:lnTo>
                      <a:lnTo>
                        <a:pt x="286" y="1988"/>
                      </a:lnTo>
                      <a:lnTo>
                        <a:pt x="236" y="1994"/>
                      </a:lnTo>
                      <a:lnTo>
                        <a:pt x="186" y="1997"/>
                      </a:lnTo>
                      <a:lnTo>
                        <a:pt x="134" y="1999"/>
                      </a:lnTo>
                      <a:lnTo>
                        <a:pt x="85" y="1997"/>
                      </a:lnTo>
                      <a:lnTo>
                        <a:pt x="33" y="1994"/>
                      </a:lnTo>
                      <a:lnTo>
                        <a:pt x="0" y="1990"/>
                      </a:lnTo>
                      <a:lnTo>
                        <a:pt x="0" y="1992"/>
                      </a:lnTo>
                      <a:lnTo>
                        <a:pt x="0" y="1994"/>
                      </a:lnTo>
                      <a:lnTo>
                        <a:pt x="2" y="1995"/>
                      </a:lnTo>
                      <a:lnTo>
                        <a:pt x="2" y="1997"/>
                      </a:lnTo>
                      <a:lnTo>
                        <a:pt x="2" y="1999"/>
                      </a:lnTo>
                      <a:lnTo>
                        <a:pt x="2" y="2001"/>
                      </a:lnTo>
                      <a:close/>
                    </a:path>
                  </a:pathLst>
                </a:custGeom>
                <a:solidFill>
                  <a:srgbClr val="3CB1FF"/>
                </a:solidFill>
                <a:ln w="9525">
                  <a:noFill/>
                  <a:round/>
                </a:ln>
              </p:spPr>
              <p:txBody>
                <a:bodyPr/>
                <a:lstStyle/>
                <a:p>
                  <a:endParaRPr lang="en-US"/>
                </a:p>
              </p:txBody>
            </p:sp>
            <p:sp>
              <p:nvSpPr>
                <p:cNvPr id="21891" name="Freeform 70"/>
                <p:cNvSpPr>
                  <a:spLocks noEditPoints="1"/>
                </p:cNvSpPr>
                <p:nvPr/>
              </p:nvSpPr>
              <p:spPr bwMode="auto">
                <a:xfrm>
                  <a:off x="1822" y="964"/>
                  <a:ext cx="403" cy="1999"/>
                </a:xfrm>
                <a:custGeom>
                  <a:avLst/>
                  <a:gdLst>
                    <a:gd name="T0" fmla="*/ 403 w 403"/>
                    <a:gd name="T1" fmla="*/ 32 h 1999"/>
                    <a:gd name="T2" fmla="*/ 388 w 403"/>
                    <a:gd name="T3" fmla="*/ 29 h 1999"/>
                    <a:gd name="T4" fmla="*/ 338 w 403"/>
                    <a:gd name="T5" fmla="*/ 17 h 1999"/>
                    <a:gd name="T6" fmla="*/ 290 w 403"/>
                    <a:gd name="T7" fmla="*/ 9 h 1999"/>
                    <a:gd name="T8" fmla="*/ 240 w 403"/>
                    <a:gd name="T9" fmla="*/ 2 h 1999"/>
                    <a:gd name="T10" fmla="*/ 207 w 403"/>
                    <a:gd name="T11" fmla="*/ 0 h 1999"/>
                    <a:gd name="T12" fmla="*/ 207 w 403"/>
                    <a:gd name="T13" fmla="*/ 2 h 1999"/>
                    <a:gd name="T14" fmla="*/ 206 w 403"/>
                    <a:gd name="T15" fmla="*/ 2 h 1999"/>
                    <a:gd name="T16" fmla="*/ 206 w 403"/>
                    <a:gd name="T17" fmla="*/ 4 h 1999"/>
                    <a:gd name="T18" fmla="*/ 204 w 403"/>
                    <a:gd name="T19" fmla="*/ 6 h 1999"/>
                    <a:gd name="T20" fmla="*/ 204 w 403"/>
                    <a:gd name="T21" fmla="*/ 6 h 1999"/>
                    <a:gd name="T22" fmla="*/ 204 w 403"/>
                    <a:gd name="T23" fmla="*/ 7 h 1999"/>
                    <a:gd name="T24" fmla="*/ 202 w 403"/>
                    <a:gd name="T25" fmla="*/ 7 h 1999"/>
                    <a:gd name="T26" fmla="*/ 202 w 403"/>
                    <a:gd name="T27" fmla="*/ 9 h 1999"/>
                    <a:gd name="T28" fmla="*/ 238 w 403"/>
                    <a:gd name="T29" fmla="*/ 13 h 1999"/>
                    <a:gd name="T30" fmla="*/ 288 w 403"/>
                    <a:gd name="T31" fmla="*/ 19 h 1999"/>
                    <a:gd name="T32" fmla="*/ 336 w 403"/>
                    <a:gd name="T33" fmla="*/ 27 h 1999"/>
                    <a:gd name="T34" fmla="*/ 384 w 403"/>
                    <a:gd name="T35" fmla="*/ 38 h 1999"/>
                    <a:gd name="T36" fmla="*/ 401 w 403"/>
                    <a:gd name="T37" fmla="*/ 44 h 1999"/>
                    <a:gd name="T38" fmla="*/ 401 w 403"/>
                    <a:gd name="T39" fmla="*/ 42 h 1999"/>
                    <a:gd name="T40" fmla="*/ 401 w 403"/>
                    <a:gd name="T41" fmla="*/ 40 h 1999"/>
                    <a:gd name="T42" fmla="*/ 403 w 403"/>
                    <a:gd name="T43" fmla="*/ 40 h 1999"/>
                    <a:gd name="T44" fmla="*/ 403 w 403"/>
                    <a:gd name="T45" fmla="*/ 38 h 1999"/>
                    <a:gd name="T46" fmla="*/ 403 w 403"/>
                    <a:gd name="T47" fmla="*/ 36 h 1999"/>
                    <a:gd name="T48" fmla="*/ 403 w 403"/>
                    <a:gd name="T49" fmla="*/ 36 h 1999"/>
                    <a:gd name="T50" fmla="*/ 403 w 403"/>
                    <a:gd name="T51" fmla="*/ 34 h 1999"/>
                    <a:gd name="T52" fmla="*/ 403 w 403"/>
                    <a:gd name="T53" fmla="*/ 32 h 1999"/>
                    <a:gd name="T54" fmla="*/ 4 w 403"/>
                    <a:gd name="T55" fmla="*/ 1989 h 1999"/>
                    <a:gd name="T56" fmla="*/ 35 w 403"/>
                    <a:gd name="T57" fmla="*/ 1993 h 1999"/>
                    <a:gd name="T58" fmla="*/ 85 w 403"/>
                    <a:gd name="T59" fmla="*/ 1997 h 1999"/>
                    <a:gd name="T60" fmla="*/ 136 w 403"/>
                    <a:gd name="T61" fmla="*/ 1999 h 1999"/>
                    <a:gd name="T62" fmla="*/ 188 w 403"/>
                    <a:gd name="T63" fmla="*/ 1997 h 1999"/>
                    <a:gd name="T64" fmla="*/ 240 w 403"/>
                    <a:gd name="T65" fmla="*/ 1993 h 1999"/>
                    <a:gd name="T66" fmla="*/ 290 w 403"/>
                    <a:gd name="T67" fmla="*/ 1988 h 1999"/>
                    <a:gd name="T68" fmla="*/ 338 w 403"/>
                    <a:gd name="T69" fmla="*/ 1978 h 1999"/>
                    <a:gd name="T70" fmla="*/ 372 w 403"/>
                    <a:gd name="T71" fmla="*/ 1970 h 1999"/>
                    <a:gd name="T72" fmla="*/ 372 w 403"/>
                    <a:gd name="T73" fmla="*/ 1968 h 1999"/>
                    <a:gd name="T74" fmla="*/ 372 w 403"/>
                    <a:gd name="T75" fmla="*/ 1968 h 1999"/>
                    <a:gd name="T76" fmla="*/ 372 w 403"/>
                    <a:gd name="T77" fmla="*/ 1966 h 1999"/>
                    <a:gd name="T78" fmla="*/ 372 w 403"/>
                    <a:gd name="T79" fmla="*/ 1965 h 1999"/>
                    <a:gd name="T80" fmla="*/ 372 w 403"/>
                    <a:gd name="T81" fmla="*/ 1965 h 1999"/>
                    <a:gd name="T82" fmla="*/ 372 w 403"/>
                    <a:gd name="T83" fmla="*/ 1963 h 1999"/>
                    <a:gd name="T84" fmla="*/ 371 w 403"/>
                    <a:gd name="T85" fmla="*/ 1961 h 1999"/>
                    <a:gd name="T86" fmla="*/ 371 w 403"/>
                    <a:gd name="T87" fmla="*/ 1961 h 1999"/>
                    <a:gd name="T88" fmla="*/ 336 w 403"/>
                    <a:gd name="T89" fmla="*/ 1968 h 1999"/>
                    <a:gd name="T90" fmla="*/ 288 w 403"/>
                    <a:gd name="T91" fmla="*/ 1976 h 1999"/>
                    <a:gd name="T92" fmla="*/ 238 w 403"/>
                    <a:gd name="T93" fmla="*/ 1984 h 1999"/>
                    <a:gd name="T94" fmla="*/ 188 w 403"/>
                    <a:gd name="T95" fmla="*/ 1988 h 1999"/>
                    <a:gd name="T96" fmla="*/ 136 w 403"/>
                    <a:gd name="T97" fmla="*/ 1988 h 1999"/>
                    <a:gd name="T98" fmla="*/ 87 w 403"/>
                    <a:gd name="T99" fmla="*/ 1988 h 1999"/>
                    <a:gd name="T100" fmla="*/ 37 w 403"/>
                    <a:gd name="T101" fmla="*/ 1984 h 1999"/>
                    <a:gd name="T102" fmla="*/ 0 w 403"/>
                    <a:gd name="T103" fmla="*/ 1978 h 1999"/>
                    <a:gd name="T104" fmla="*/ 0 w 403"/>
                    <a:gd name="T105" fmla="*/ 1980 h 1999"/>
                    <a:gd name="T106" fmla="*/ 0 w 403"/>
                    <a:gd name="T107" fmla="*/ 1982 h 1999"/>
                    <a:gd name="T108" fmla="*/ 0 w 403"/>
                    <a:gd name="T109" fmla="*/ 1982 h 1999"/>
                    <a:gd name="T110" fmla="*/ 2 w 403"/>
                    <a:gd name="T111" fmla="*/ 1984 h 1999"/>
                    <a:gd name="T112" fmla="*/ 2 w 403"/>
                    <a:gd name="T113" fmla="*/ 1986 h 1999"/>
                    <a:gd name="T114" fmla="*/ 2 w 403"/>
                    <a:gd name="T115" fmla="*/ 1988 h 1999"/>
                    <a:gd name="T116" fmla="*/ 2 w 403"/>
                    <a:gd name="T117" fmla="*/ 1988 h 1999"/>
                    <a:gd name="T118" fmla="*/ 4 w 403"/>
                    <a:gd name="T119" fmla="*/ 1989 h 199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3"/>
                    <a:gd name="T181" fmla="*/ 0 h 1999"/>
                    <a:gd name="T182" fmla="*/ 403 w 403"/>
                    <a:gd name="T183" fmla="*/ 1999 h 199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3" h="1999">
                      <a:moveTo>
                        <a:pt x="403" y="32"/>
                      </a:moveTo>
                      <a:lnTo>
                        <a:pt x="388" y="29"/>
                      </a:lnTo>
                      <a:lnTo>
                        <a:pt x="338" y="17"/>
                      </a:lnTo>
                      <a:lnTo>
                        <a:pt x="290" y="9"/>
                      </a:lnTo>
                      <a:lnTo>
                        <a:pt x="240" y="2"/>
                      </a:lnTo>
                      <a:lnTo>
                        <a:pt x="207" y="0"/>
                      </a:lnTo>
                      <a:lnTo>
                        <a:pt x="207" y="2"/>
                      </a:lnTo>
                      <a:lnTo>
                        <a:pt x="206" y="2"/>
                      </a:lnTo>
                      <a:lnTo>
                        <a:pt x="206" y="4"/>
                      </a:lnTo>
                      <a:lnTo>
                        <a:pt x="204" y="6"/>
                      </a:lnTo>
                      <a:lnTo>
                        <a:pt x="204" y="7"/>
                      </a:lnTo>
                      <a:lnTo>
                        <a:pt x="202" y="7"/>
                      </a:lnTo>
                      <a:lnTo>
                        <a:pt x="202" y="9"/>
                      </a:lnTo>
                      <a:lnTo>
                        <a:pt x="238" y="13"/>
                      </a:lnTo>
                      <a:lnTo>
                        <a:pt x="288" y="19"/>
                      </a:lnTo>
                      <a:lnTo>
                        <a:pt x="336" y="27"/>
                      </a:lnTo>
                      <a:lnTo>
                        <a:pt x="384" y="38"/>
                      </a:lnTo>
                      <a:lnTo>
                        <a:pt x="401" y="44"/>
                      </a:lnTo>
                      <a:lnTo>
                        <a:pt x="401" y="42"/>
                      </a:lnTo>
                      <a:lnTo>
                        <a:pt x="401" y="40"/>
                      </a:lnTo>
                      <a:lnTo>
                        <a:pt x="403" y="40"/>
                      </a:lnTo>
                      <a:lnTo>
                        <a:pt x="403" y="38"/>
                      </a:lnTo>
                      <a:lnTo>
                        <a:pt x="403" y="36"/>
                      </a:lnTo>
                      <a:lnTo>
                        <a:pt x="403" y="34"/>
                      </a:lnTo>
                      <a:lnTo>
                        <a:pt x="403" y="32"/>
                      </a:lnTo>
                      <a:close/>
                      <a:moveTo>
                        <a:pt x="4" y="1989"/>
                      </a:moveTo>
                      <a:lnTo>
                        <a:pt x="35" y="1993"/>
                      </a:lnTo>
                      <a:lnTo>
                        <a:pt x="85" y="1997"/>
                      </a:lnTo>
                      <a:lnTo>
                        <a:pt x="136" y="1999"/>
                      </a:lnTo>
                      <a:lnTo>
                        <a:pt x="188" y="1997"/>
                      </a:lnTo>
                      <a:lnTo>
                        <a:pt x="240" y="1993"/>
                      </a:lnTo>
                      <a:lnTo>
                        <a:pt x="290" y="1988"/>
                      </a:lnTo>
                      <a:lnTo>
                        <a:pt x="338" y="1978"/>
                      </a:lnTo>
                      <a:lnTo>
                        <a:pt x="372" y="1970"/>
                      </a:lnTo>
                      <a:lnTo>
                        <a:pt x="372" y="1968"/>
                      </a:lnTo>
                      <a:lnTo>
                        <a:pt x="372" y="1966"/>
                      </a:lnTo>
                      <a:lnTo>
                        <a:pt x="372" y="1965"/>
                      </a:lnTo>
                      <a:lnTo>
                        <a:pt x="372" y="1963"/>
                      </a:lnTo>
                      <a:lnTo>
                        <a:pt x="371" y="1961"/>
                      </a:lnTo>
                      <a:lnTo>
                        <a:pt x="336" y="1968"/>
                      </a:lnTo>
                      <a:lnTo>
                        <a:pt x="288" y="1976"/>
                      </a:lnTo>
                      <a:lnTo>
                        <a:pt x="238" y="1984"/>
                      </a:lnTo>
                      <a:lnTo>
                        <a:pt x="188" y="1988"/>
                      </a:lnTo>
                      <a:lnTo>
                        <a:pt x="136" y="1988"/>
                      </a:lnTo>
                      <a:lnTo>
                        <a:pt x="87" y="1988"/>
                      </a:lnTo>
                      <a:lnTo>
                        <a:pt x="37" y="1984"/>
                      </a:lnTo>
                      <a:lnTo>
                        <a:pt x="0" y="1978"/>
                      </a:lnTo>
                      <a:lnTo>
                        <a:pt x="0" y="1980"/>
                      </a:lnTo>
                      <a:lnTo>
                        <a:pt x="0" y="1982"/>
                      </a:lnTo>
                      <a:lnTo>
                        <a:pt x="2" y="1984"/>
                      </a:lnTo>
                      <a:lnTo>
                        <a:pt x="2" y="1986"/>
                      </a:lnTo>
                      <a:lnTo>
                        <a:pt x="2" y="1988"/>
                      </a:lnTo>
                      <a:lnTo>
                        <a:pt x="4" y="1989"/>
                      </a:lnTo>
                      <a:close/>
                    </a:path>
                  </a:pathLst>
                </a:custGeom>
                <a:solidFill>
                  <a:srgbClr val="3DB1FF"/>
                </a:solidFill>
                <a:ln w="9525">
                  <a:noFill/>
                  <a:round/>
                </a:ln>
              </p:spPr>
              <p:txBody>
                <a:bodyPr/>
                <a:lstStyle/>
                <a:p>
                  <a:endParaRPr lang="en-US"/>
                </a:p>
              </p:txBody>
            </p:sp>
            <p:sp>
              <p:nvSpPr>
                <p:cNvPr id="21892" name="Freeform 71"/>
                <p:cNvSpPr>
                  <a:spLocks noEditPoints="1"/>
                </p:cNvSpPr>
                <p:nvPr/>
              </p:nvSpPr>
              <p:spPr bwMode="auto">
                <a:xfrm>
                  <a:off x="1820" y="970"/>
                  <a:ext cx="405" cy="1987"/>
                </a:xfrm>
                <a:custGeom>
                  <a:avLst/>
                  <a:gdLst>
                    <a:gd name="T0" fmla="*/ 405 w 405"/>
                    <a:gd name="T1" fmla="*/ 32 h 1987"/>
                    <a:gd name="T2" fmla="*/ 388 w 405"/>
                    <a:gd name="T3" fmla="*/ 28 h 1987"/>
                    <a:gd name="T4" fmla="*/ 340 w 405"/>
                    <a:gd name="T5" fmla="*/ 17 h 1987"/>
                    <a:gd name="T6" fmla="*/ 290 w 405"/>
                    <a:gd name="T7" fmla="*/ 7 h 1987"/>
                    <a:gd name="T8" fmla="*/ 240 w 405"/>
                    <a:gd name="T9" fmla="*/ 1 h 1987"/>
                    <a:gd name="T10" fmla="*/ 206 w 405"/>
                    <a:gd name="T11" fmla="*/ 0 h 1987"/>
                    <a:gd name="T12" fmla="*/ 206 w 405"/>
                    <a:gd name="T13" fmla="*/ 0 h 1987"/>
                    <a:gd name="T14" fmla="*/ 206 w 405"/>
                    <a:gd name="T15" fmla="*/ 1 h 1987"/>
                    <a:gd name="T16" fmla="*/ 204 w 405"/>
                    <a:gd name="T17" fmla="*/ 1 h 1987"/>
                    <a:gd name="T18" fmla="*/ 204 w 405"/>
                    <a:gd name="T19" fmla="*/ 3 h 1987"/>
                    <a:gd name="T20" fmla="*/ 202 w 405"/>
                    <a:gd name="T21" fmla="*/ 5 h 1987"/>
                    <a:gd name="T22" fmla="*/ 202 w 405"/>
                    <a:gd name="T23" fmla="*/ 5 h 1987"/>
                    <a:gd name="T24" fmla="*/ 202 w 405"/>
                    <a:gd name="T25" fmla="*/ 7 h 1987"/>
                    <a:gd name="T26" fmla="*/ 200 w 405"/>
                    <a:gd name="T27" fmla="*/ 9 h 1987"/>
                    <a:gd name="T28" fmla="*/ 240 w 405"/>
                    <a:gd name="T29" fmla="*/ 11 h 1987"/>
                    <a:gd name="T30" fmla="*/ 290 w 405"/>
                    <a:gd name="T31" fmla="*/ 17 h 1987"/>
                    <a:gd name="T32" fmla="*/ 338 w 405"/>
                    <a:gd name="T33" fmla="*/ 26 h 1987"/>
                    <a:gd name="T34" fmla="*/ 386 w 405"/>
                    <a:gd name="T35" fmla="*/ 38 h 1987"/>
                    <a:gd name="T36" fmla="*/ 403 w 405"/>
                    <a:gd name="T37" fmla="*/ 42 h 1987"/>
                    <a:gd name="T38" fmla="*/ 403 w 405"/>
                    <a:gd name="T39" fmla="*/ 42 h 1987"/>
                    <a:gd name="T40" fmla="*/ 403 w 405"/>
                    <a:gd name="T41" fmla="*/ 40 h 1987"/>
                    <a:gd name="T42" fmla="*/ 403 w 405"/>
                    <a:gd name="T43" fmla="*/ 38 h 1987"/>
                    <a:gd name="T44" fmla="*/ 403 w 405"/>
                    <a:gd name="T45" fmla="*/ 38 h 1987"/>
                    <a:gd name="T46" fmla="*/ 403 w 405"/>
                    <a:gd name="T47" fmla="*/ 36 h 1987"/>
                    <a:gd name="T48" fmla="*/ 403 w 405"/>
                    <a:gd name="T49" fmla="*/ 34 h 1987"/>
                    <a:gd name="T50" fmla="*/ 405 w 405"/>
                    <a:gd name="T51" fmla="*/ 34 h 1987"/>
                    <a:gd name="T52" fmla="*/ 405 w 405"/>
                    <a:gd name="T53" fmla="*/ 32 h 1987"/>
                    <a:gd name="T54" fmla="*/ 4 w 405"/>
                    <a:gd name="T55" fmla="*/ 1978 h 1987"/>
                    <a:gd name="T56" fmla="*/ 37 w 405"/>
                    <a:gd name="T57" fmla="*/ 1982 h 1987"/>
                    <a:gd name="T58" fmla="*/ 89 w 405"/>
                    <a:gd name="T59" fmla="*/ 1985 h 1987"/>
                    <a:gd name="T60" fmla="*/ 138 w 405"/>
                    <a:gd name="T61" fmla="*/ 1987 h 1987"/>
                    <a:gd name="T62" fmla="*/ 190 w 405"/>
                    <a:gd name="T63" fmla="*/ 1985 h 1987"/>
                    <a:gd name="T64" fmla="*/ 240 w 405"/>
                    <a:gd name="T65" fmla="*/ 1982 h 1987"/>
                    <a:gd name="T66" fmla="*/ 290 w 405"/>
                    <a:gd name="T67" fmla="*/ 1976 h 1987"/>
                    <a:gd name="T68" fmla="*/ 340 w 405"/>
                    <a:gd name="T69" fmla="*/ 1968 h 1987"/>
                    <a:gd name="T70" fmla="*/ 374 w 405"/>
                    <a:gd name="T71" fmla="*/ 1959 h 1987"/>
                    <a:gd name="T72" fmla="*/ 374 w 405"/>
                    <a:gd name="T73" fmla="*/ 1959 h 1987"/>
                    <a:gd name="T74" fmla="*/ 374 w 405"/>
                    <a:gd name="T75" fmla="*/ 1957 h 1987"/>
                    <a:gd name="T76" fmla="*/ 373 w 405"/>
                    <a:gd name="T77" fmla="*/ 1955 h 1987"/>
                    <a:gd name="T78" fmla="*/ 373 w 405"/>
                    <a:gd name="T79" fmla="*/ 1955 h 1987"/>
                    <a:gd name="T80" fmla="*/ 373 w 405"/>
                    <a:gd name="T81" fmla="*/ 1953 h 1987"/>
                    <a:gd name="T82" fmla="*/ 373 w 405"/>
                    <a:gd name="T83" fmla="*/ 1951 h 1987"/>
                    <a:gd name="T84" fmla="*/ 373 w 405"/>
                    <a:gd name="T85" fmla="*/ 1951 h 1987"/>
                    <a:gd name="T86" fmla="*/ 373 w 405"/>
                    <a:gd name="T87" fmla="*/ 1949 h 1987"/>
                    <a:gd name="T88" fmla="*/ 338 w 405"/>
                    <a:gd name="T89" fmla="*/ 1957 h 1987"/>
                    <a:gd name="T90" fmla="*/ 290 w 405"/>
                    <a:gd name="T91" fmla="*/ 1966 h 1987"/>
                    <a:gd name="T92" fmla="*/ 240 w 405"/>
                    <a:gd name="T93" fmla="*/ 1972 h 1987"/>
                    <a:gd name="T94" fmla="*/ 190 w 405"/>
                    <a:gd name="T95" fmla="*/ 1976 h 1987"/>
                    <a:gd name="T96" fmla="*/ 138 w 405"/>
                    <a:gd name="T97" fmla="*/ 1978 h 1987"/>
                    <a:gd name="T98" fmla="*/ 89 w 405"/>
                    <a:gd name="T99" fmla="*/ 1976 h 1987"/>
                    <a:gd name="T100" fmla="*/ 39 w 405"/>
                    <a:gd name="T101" fmla="*/ 1972 h 1987"/>
                    <a:gd name="T102" fmla="*/ 0 w 405"/>
                    <a:gd name="T103" fmla="*/ 1968 h 1987"/>
                    <a:gd name="T104" fmla="*/ 0 w 405"/>
                    <a:gd name="T105" fmla="*/ 1968 h 1987"/>
                    <a:gd name="T106" fmla="*/ 0 w 405"/>
                    <a:gd name="T107" fmla="*/ 1970 h 1987"/>
                    <a:gd name="T108" fmla="*/ 0 w 405"/>
                    <a:gd name="T109" fmla="*/ 1972 h 1987"/>
                    <a:gd name="T110" fmla="*/ 2 w 405"/>
                    <a:gd name="T111" fmla="*/ 1972 h 1987"/>
                    <a:gd name="T112" fmla="*/ 2 w 405"/>
                    <a:gd name="T113" fmla="*/ 1974 h 1987"/>
                    <a:gd name="T114" fmla="*/ 2 w 405"/>
                    <a:gd name="T115" fmla="*/ 1976 h 1987"/>
                    <a:gd name="T116" fmla="*/ 2 w 405"/>
                    <a:gd name="T117" fmla="*/ 1976 h 1987"/>
                    <a:gd name="T118" fmla="*/ 4 w 405"/>
                    <a:gd name="T119" fmla="*/ 1978 h 19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5"/>
                    <a:gd name="T181" fmla="*/ 0 h 1987"/>
                    <a:gd name="T182" fmla="*/ 405 w 405"/>
                    <a:gd name="T183" fmla="*/ 1987 h 19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5" h="1987">
                      <a:moveTo>
                        <a:pt x="405" y="32"/>
                      </a:moveTo>
                      <a:lnTo>
                        <a:pt x="388" y="28"/>
                      </a:lnTo>
                      <a:lnTo>
                        <a:pt x="340" y="17"/>
                      </a:lnTo>
                      <a:lnTo>
                        <a:pt x="290" y="7"/>
                      </a:lnTo>
                      <a:lnTo>
                        <a:pt x="240" y="1"/>
                      </a:lnTo>
                      <a:lnTo>
                        <a:pt x="206" y="0"/>
                      </a:lnTo>
                      <a:lnTo>
                        <a:pt x="206" y="1"/>
                      </a:lnTo>
                      <a:lnTo>
                        <a:pt x="204" y="1"/>
                      </a:lnTo>
                      <a:lnTo>
                        <a:pt x="204" y="3"/>
                      </a:lnTo>
                      <a:lnTo>
                        <a:pt x="202" y="5"/>
                      </a:lnTo>
                      <a:lnTo>
                        <a:pt x="202" y="7"/>
                      </a:lnTo>
                      <a:lnTo>
                        <a:pt x="200" y="9"/>
                      </a:lnTo>
                      <a:lnTo>
                        <a:pt x="240" y="11"/>
                      </a:lnTo>
                      <a:lnTo>
                        <a:pt x="290" y="17"/>
                      </a:lnTo>
                      <a:lnTo>
                        <a:pt x="338" y="26"/>
                      </a:lnTo>
                      <a:lnTo>
                        <a:pt x="386" y="38"/>
                      </a:lnTo>
                      <a:lnTo>
                        <a:pt x="403" y="42"/>
                      </a:lnTo>
                      <a:lnTo>
                        <a:pt x="403" y="40"/>
                      </a:lnTo>
                      <a:lnTo>
                        <a:pt x="403" y="38"/>
                      </a:lnTo>
                      <a:lnTo>
                        <a:pt x="403" y="36"/>
                      </a:lnTo>
                      <a:lnTo>
                        <a:pt x="403" y="34"/>
                      </a:lnTo>
                      <a:lnTo>
                        <a:pt x="405" y="34"/>
                      </a:lnTo>
                      <a:lnTo>
                        <a:pt x="405" y="32"/>
                      </a:lnTo>
                      <a:close/>
                      <a:moveTo>
                        <a:pt x="4" y="1978"/>
                      </a:moveTo>
                      <a:lnTo>
                        <a:pt x="37" y="1982"/>
                      </a:lnTo>
                      <a:lnTo>
                        <a:pt x="89" y="1985"/>
                      </a:lnTo>
                      <a:lnTo>
                        <a:pt x="138" y="1987"/>
                      </a:lnTo>
                      <a:lnTo>
                        <a:pt x="190" y="1985"/>
                      </a:lnTo>
                      <a:lnTo>
                        <a:pt x="240" y="1982"/>
                      </a:lnTo>
                      <a:lnTo>
                        <a:pt x="290" y="1976"/>
                      </a:lnTo>
                      <a:lnTo>
                        <a:pt x="340" y="1968"/>
                      </a:lnTo>
                      <a:lnTo>
                        <a:pt x="374" y="1959"/>
                      </a:lnTo>
                      <a:lnTo>
                        <a:pt x="374" y="1957"/>
                      </a:lnTo>
                      <a:lnTo>
                        <a:pt x="373" y="1955"/>
                      </a:lnTo>
                      <a:lnTo>
                        <a:pt x="373" y="1953"/>
                      </a:lnTo>
                      <a:lnTo>
                        <a:pt x="373" y="1951"/>
                      </a:lnTo>
                      <a:lnTo>
                        <a:pt x="373" y="1949"/>
                      </a:lnTo>
                      <a:lnTo>
                        <a:pt x="338" y="1957"/>
                      </a:lnTo>
                      <a:lnTo>
                        <a:pt x="290" y="1966"/>
                      </a:lnTo>
                      <a:lnTo>
                        <a:pt x="240" y="1972"/>
                      </a:lnTo>
                      <a:lnTo>
                        <a:pt x="190" y="1976"/>
                      </a:lnTo>
                      <a:lnTo>
                        <a:pt x="138" y="1978"/>
                      </a:lnTo>
                      <a:lnTo>
                        <a:pt x="89" y="1976"/>
                      </a:lnTo>
                      <a:lnTo>
                        <a:pt x="39" y="1972"/>
                      </a:lnTo>
                      <a:lnTo>
                        <a:pt x="0" y="1968"/>
                      </a:lnTo>
                      <a:lnTo>
                        <a:pt x="0" y="1970"/>
                      </a:lnTo>
                      <a:lnTo>
                        <a:pt x="0" y="1972"/>
                      </a:lnTo>
                      <a:lnTo>
                        <a:pt x="2" y="1972"/>
                      </a:lnTo>
                      <a:lnTo>
                        <a:pt x="2" y="1974"/>
                      </a:lnTo>
                      <a:lnTo>
                        <a:pt x="2" y="1976"/>
                      </a:lnTo>
                      <a:lnTo>
                        <a:pt x="4" y="1978"/>
                      </a:lnTo>
                      <a:close/>
                    </a:path>
                  </a:pathLst>
                </a:custGeom>
                <a:solidFill>
                  <a:srgbClr val="3EB1FF"/>
                </a:solidFill>
                <a:ln w="9525">
                  <a:noFill/>
                  <a:round/>
                </a:ln>
              </p:spPr>
              <p:txBody>
                <a:bodyPr/>
                <a:lstStyle/>
                <a:p>
                  <a:endParaRPr lang="en-US"/>
                </a:p>
              </p:txBody>
            </p:sp>
            <p:sp>
              <p:nvSpPr>
                <p:cNvPr id="21893" name="Freeform 72"/>
                <p:cNvSpPr>
                  <a:spLocks noEditPoints="1"/>
                </p:cNvSpPr>
                <p:nvPr/>
              </p:nvSpPr>
              <p:spPr bwMode="auto">
                <a:xfrm>
                  <a:off x="1818" y="973"/>
                  <a:ext cx="405" cy="1979"/>
                </a:xfrm>
                <a:custGeom>
                  <a:avLst/>
                  <a:gdLst>
                    <a:gd name="T0" fmla="*/ 405 w 405"/>
                    <a:gd name="T1" fmla="*/ 35 h 1979"/>
                    <a:gd name="T2" fmla="*/ 388 w 405"/>
                    <a:gd name="T3" fmla="*/ 29 h 1979"/>
                    <a:gd name="T4" fmla="*/ 340 w 405"/>
                    <a:gd name="T5" fmla="*/ 18 h 1979"/>
                    <a:gd name="T6" fmla="*/ 292 w 405"/>
                    <a:gd name="T7" fmla="*/ 10 h 1979"/>
                    <a:gd name="T8" fmla="*/ 242 w 405"/>
                    <a:gd name="T9" fmla="*/ 4 h 1979"/>
                    <a:gd name="T10" fmla="*/ 206 w 405"/>
                    <a:gd name="T11" fmla="*/ 0 h 1979"/>
                    <a:gd name="T12" fmla="*/ 204 w 405"/>
                    <a:gd name="T13" fmla="*/ 2 h 1979"/>
                    <a:gd name="T14" fmla="*/ 204 w 405"/>
                    <a:gd name="T15" fmla="*/ 2 h 1979"/>
                    <a:gd name="T16" fmla="*/ 204 w 405"/>
                    <a:gd name="T17" fmla="*/ 4 h 1979"/>
                    <a:gd name="T18" fmla="*/ 202 w 405"/>
                    <a:gd name="T19" fmla="*/ 6 h 1979"/>
                    <a:gd name="T20" fmla="*/ 202 w 405"/>
                    <a:gd name="T21" fmla="*/ 6 h 1979"/>
                    <a:gd name="T22" fmla="*/ 200 w 405"/>
                    <a:gd name="T23" fmla="*/ 8 h 1979"/>
                    <a:gd name="T24" fmla="*/ 200 w 405"/>
                    <a:gd name="T25" fmla="*/ 10 h 1979"/>
                    <a:gd name="T26" fmla="*/ 198 w 405"/>
                    <a:gd name="T27" fmla="*/ 10 h 1979"/>
                    <a:gd name="T28" fmla="*/ 242 w 405"/>
                    <a:gd name="T29" fmla="*/ 14 h 1979"/>
                    <a:gd name="T30" fmla="*/ 290 w 405"/>
                    <a:gd name="T31" fmla="*/ 20 h 1979"/>
                    <a:gd name="T32" fmla="*/ 338 w 405"/>
                    <a:gd name="T33" fmla="*/ 29 h 1979"/>
                    <a:gd name="T34" fmla="*/ 386 w 405"/>
                    <a:gd name="T35" fmla="*/ 39 h 1979"/>
                    <a:gd name="T36" fmla="*/ 403 w 405"/>
                    <a:gd name="T37" fmla="*/ 45 h 1979"/>
                    <a:gd name="T38" fmla="*/ 403 w 405"/>
                    <a:gd name="T39" fmla="*/ 43 h 1979"/>
                    <a:gd name="T40" fmla="*/ 403 w 405"/>
                    <a:gd name="T41" fmla="*/ 43 h 1979"/>
                    <a:gd name="T42" fmla="*/ 405 w 405"/>
                    <a:gd name="T43" fmla="*/ 41 h 1979"/>
                    <a:gd name="T44" fmla="*/ 405 w 405"/>
                    <a:gd name="T45" fmla="*/ 39 h 1979"/>
                    <a:gd name="T46" fmla="*/ 405 w 405"/>
                    <a:gd name="T47" fmla="*/ 39 h 1979"/>
                    <a:gd name="T48" fmla="*/ 405 w 405"/>
                    <a:gd name="T49" fmla="*/ 37 h 1979"/>
                    <a:gd name="T50" fmla="*/ 405 w 405"/>
                    <a:gd name="T51" fmla="*/ 35 h 1979"/>
                    <a:gd name="T52" fmla="*/ 405 w 405"/>
                    <a:gd name="T53" fmla="*/ 35 h 1979"/>
                    <a:gd name="T54" fmla="*/ 4 w 405"/>
                    <a:gd name="T55" fmla="*/ 1969 h 1979"/>
                    <a:gd name="T56" fmla="*/ 41 w 405"/>
                    <a:gd name="T57" fmla="*/ 1975 h 1979"/>
                    <a:gd name="T58" fmla="*/ 91 w 405"/>
                    <a:gd name="T59" fmla="*/ 1979 h 1979"/>
                    <a:gd name="T60" fmla="*/ 140 w 405"/>
                    <a:gd name="T61" fmla="*/ 1979 h 1979"/>
                    <a:gd name="T62" fmla="*/ 192 w 405"/>
                    <a:gd name="T63" fmla="*/ 1979 h 1979"/>
                    <a:gd name="T64" fmla="*/ 242 w 405"/>
                    <a:gd name="T65" fmla="*/ 1975 h 1979"/>
                    <a:gd name="T66" fmla="*/ 292 w 405"/>
                    <a:gd name="T67" fmla="*/ 1967 h 1979"/>
                    <a:gd name="T68" fmla="*/ 340 w 405"/>
                    <a:gd name="T69" fmla="*/ 1959 h 1979"/>
                    <a:gd name="T70" fmla="*/ 375 w 405"/>
                    <a:gd name="T71" fmla="*/ 1952 h 1979"/>
                    <a:gd name="T72" fmla="*/ 375 w 405"/>
                    <a:gd name="T73" fmla="*/ 1950 h 1979"/>
                    <a:gd name="T74" fmla="*/ 375 w 405"/>
                    <a:gd name="T75" fmla="*/ 1948 h 1979"/>
                    <a:gd name="T76" fmla="*/ 375 w 405"/>
                    <a:gd name="T77" fmla="*/ 1948 h 1979"/>
                    <a:gd name="T78" fmla="*/ 375 w 405"/>
                    <a:gd name="T79" fmla="*/ 1946 h 1979"/>
                    <a:gd name="T80" fmla="*/ 375 w 405"/>
                    <a:gd name="T81" fmla="*/ 1944 h 1979"/>
                    <a:gd name="T82" fmla="*/ 375 w 405"/>
                    <a:gd name="T83" fmla="*/ 1944 h 1979"/>
                    <a:gd name="T84" fmla="*/ 375 w 405"/>
                    <a:gd name="T85" fmla="*/ 1942 h 1979"/>
                    <a:gd name="T86" fmla="*/ 373 w 405"/>
                    <a:gd name="T87" fmla="*/ 1940 h 1979"/>
                    <a:gd name="T88" fmla="*/ 338 w 405"/>
                    <a:gd name="T89" fmla="*/ 1950 h 1979"/>
                    <a:gd name="T90" fmla="*/ 290 w 405"/>
                    <a:gd name="T91" fmla="*/ 1957 h 1979"/>
                    <a:gd name="T92" fmla="*/ 242 w 405"/>
                    <a:gd name="T93" fmla="*/ 1963 h 1979"/>
                    <a:gd name="T94" fmla="*/ 192 w 405"/>
                    <a:gd name="T95" fmla="*/ 1967 h 1979"/>
                    <a:gd name="T96" fmla="*/ 140 w 405"/>
                    <a:gd name="T97" fmla="*/ 1969 h 1979"/>
                    <a:gd name="T98" fmla="*/ 91 w 405"/>
                    <a:gd name="T99" fmla="*/ 1967 h 1979"/>
                    <a:gd name="T100" fmla="*/ 41 w 405"/>
                    <a:gd name="T101" fmla="*/ 1963 h 1979"/>
                    <a:gd name="T102" fmla="*/ 0 w 405"/>
                    <a:gd name="T103" fmla="*/ 1959 h 1979"/>
                    <a:gd name="T104" fmla="*/ 0 w 405"/>
                    <a:gd name="T105" fmla="*/ 1959 h 1979"/>
                    <a:gd name="T106" fmla="*/ 0 w 405"/>
                    <a:gd name="T107" fmla="*/ 1961 h 1979"/>
                    <a:gd name="T108" fmla="*/ 2 w 405"/>
                    <a:gd name="T109" fmla="*/ 1963 h 1979"/>
                    <a:gd name="T110" fmla="*/ 2 w 405"/>
                    <a:gd name="T111" fmla="*/ 1965 h 1979"/>
                    <a:gd name="T112" fmla="*/ 2 w 405"/>
                    <a:gd name="T113" fmla="*/ 1965 h 1979"/>
                    <a:gd name="T114" fmla="*/ 2 w 405"/>
                    <a:gd name="T115" fmla="*/ 1967 h 1979"/>
                    <a:gd name="T116" fmla="*/ 2 w 405"/>
                    <a:gd name="T117" fmla="*/ 1969 h 1979"/>
                    <a:gd name="T118" fmla="*/ 4 w 405"/>
                    <a:gd name="T119" fmla="*/ 1969 h 19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5"/>
                    <a:gd name="T181" fmla="*/ 0 h 1979"/>
                    <a:gd name="T182" fmla="*/ 405 w 405"/>
                    <a:gd name="T183" fmla="*/ 1979 h 19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5" h="1979">
                      <a:moveTo>
                        <a:pt x="405" y="35"/>
                      </a:moveTo>
                      <a:lnTo>
                        <a:pt x="388" y="29"/>
                      </a:lnTo>
                      <a:lnTo>
                        <a:pt x="340" y="18"/>
                      </a:lnTo>
                      <a:lnTo>
                        <a:pt x="292" y="10"/>
                      </a:lnTo>
                      <a:lnTo>
                        <a:pt x="242" y="4"/>
                      </a:lnTo>
                      <a:lnTo>
                        <a:pt x="206" y="0"/>
                      </a:lnTo>
                      <a:lnTo>
                        <a:pt x="204" y="2"/>
                      </a:lnTo>
                      <a:lnTo>
                        <a:pt x="204" y="4"/>
                      </a:lnTo>
                      <a:lnTo>
                        <a:pt x="202" y="6"/>
                      </a:lnTo>
                      <a:lnTo>
                        <a:pt x="200" y="8"/>
                      </a:lnTo>
                      <a:lnTo>
                        <a:pt x="200" y="10"/>
                      </a:lnTo>
                      <a:lnTo>
                        <a:pt x="198" y="10"/>
                      </a:lnTo>
                      <a:lnTo>
                        <a:pt x="242" y="14"/>
                      </a:lnTo>
                      <a:lnTo>
                        <a:pt x="290" y="20"/>
                      </a:lnTo>
                      <a:lnTo>
                        <a:pt x="338" y="29"/>
                      </a:lnTo>
                      <a:lnTo>
                        <a:pt x="386" y="39"/>
                      </a:lnTo>
                      <a:lnTo>
                        <a:pt x="403" y="45"/>
                      </a:lnTo>
                      <a:lnTo>
                        <a:pt x="403" y="43"/>
                      </a:lnTo>
                      <a:lnTo>
                        <a:pt x="405" y="41"/>
                      </a:lnTo>
                      <a:lnTo>
                        <a:pt x="405" y="39"/>
                      </a:lnTo>
                      <a:lnTo>
                        <a:pt x="405" y="37"/>
                      </a:lnTo>
                      <a:lnTo>
                        <a:pt x="405" y="35"/>
                      </a:lnTo>
                      <a:close/>
                      <a:moveTo>
                        <a:pt x="4" y="1969"/>
                      </a:moveTo>
                      <a:lnTo>
                        <a:pt x="41" y="1975"/>
                      </a:lnTo>
                      <a:lnTo>
                        <a:pt x="91" y="1979"/>
                      </a:lnTo>
                      <a:lnTo>
                        <a:pt x="140" y="1979"/>
                      </a:lnTo>
                      <a:lnTo>
                        <a:pt x="192" y="1979"/>
                      </a:lnTo>
                      <a:lnTo>
                        <a:pt x="242" y="1975"/>
                      </a:lnTo>
                      <a:lnTo>
                        <a:pt x="292" y="1967"/>
                      </a:lnTo>
                      <a:lnTo>
                        <a:pt x="340" y="1959"/>
                      </a:lnTo>
                      <a:lnTo>
                        <a:pt x="375" y="1952"/>
                      </a:lnTo>
                      <a:lnTo>
                        <a:pt x="375" y="1950"/>
                      </a:lnTo>
                      <a:lnTo>
                        <a:pt x="375" y="1948"/>
                      </a:lnTo>
                      <a:lnTo>
                        <a:pt x="375" y="1946"/>
                      </a:lnTo>
                      <a:lnTo>
                        <a:pt x="375" y="1944"/>
                      </a:lnTo>
                      <a:lnTo>
                        <a:pt x="375" y="1942"/>
                      </a:lnTo>
                      <a:lnTo>
                        <a:pt x="373" y="1940"/>
                      </a:lnTo>
                      <a:lnTo>
                        <a:pt x="338" y="1950"/>
                      </a:lnTo>
                      <a:lnTo>
                        <a:pt x="290" y="1957"/>
                      </a:lnTo>
                      <a:lnTo>
                        <a:pt x="242" y="1963"/>
                      </a:lnTo>
                      <a:lnTo>
                        <a:pt x="192" y="1967"/>
                      </a:lnTo>
                      <a:lnTo>
                        <a:pt x="140" y="1969"/>
                      </a:lnTo>
                      <a:lnTo>
                        <a:pt x="91" y="1967"/>
                      </a:lnTo>
                      <a:lnTo>
                        <a:pt x="41" y="1963"/>
                      </a:lnTo>
                      <a:lnTo>
                        <a:pt x="0" y="1959"/>
                      </a:lnTo>
                      <a:lnTo>
                        <a:pt x="0" y="1961"/>
                      </a:lnTo>
                      <a:lnTo>
                        <a:pt x="2" y="1963"/>
                      </a:lnTo>
                      <a:lnTo>
                        <a:pt x="2" y="1965"/>
                      </a:lnTo>
                      <a:lnTo>
                        <a:pt x="2" y="1967"/>
                      </a:lnTo>
                      <a:lnTo>
                        <a:pt x="2" y="1969"/>
                      </a:lnTo>
                      <a:lnTo>
                        <a:pt x="4" y="1969"/>
                      </a:lnTo>
                      <a:close/>
                    </a:path>
                  </a:pathLst>
                </a:custGeom>
                <a:solidFill>
                  <a:srgbClr val="3FB2FF"/>
                </a:solidFill>
                <a:ln w="9525">
                  <a:noFill/>
                  <a:round/>
                </a:ln>
              </p:spPr>
              <p:txBody>
                <a:bodyPr/>
                <a:lstStyle/>
                <a:p>
                  <a:endParaRPr lang="en-US"/>
                </a:p>
              </p:txBody>
            </p:sp>
            <p:sp>
              <p:nvSpPr>
                <p:cNvPr id="21894" name="Freeform 73"/>
                <p:cNvSpPr>
                  <a:spLocks noEditPoints="1"/>
                </p:cNvSpPr>
                <p:nvPr/>
              </p:nvSpPr>
              <p:spPr bwMode="auto">
                <a:xfrm>
                  <a:off x="1816" y="979"/>
                  <a:ext cx="407" cy="1969"/>
                </a:xfrm>
                <a:custGeom>
                  <a:avLst/>
                  <a:gdLst>
                    <a:gd name="T0" fmla="*/ 407 w 407"/>
                    <a:gd name="T1" fmla="*/ 33 h 1969"/>
                    <a:gd name="T2" fmla="*/ 390 w 407"/>
                    <a:gd name="T3" fmla="*/ 29 h 1969"/>
                    <a:gd name="T4" fmla="*/ 342 w 407"/>
                    <a:gd name="T5" fmla="*/ 17 h 1969"/>
                    <a:gd name="T6" fmla="*/ 294 w 407"/>
                    <a:gd name="T7" fmla="*/ 8 h 1969"/>
                    <a:gd name="T8" fmla="*/ 244 w 407"/>
                    <a:gd name="T9" fmla="*/ 2 h 1969"/>
                    <a:gd name="T10" fmla="*/ 204 w 407"/>
                    <a:gd name="T11" fmla="*/ 0 h 1969"/>
                    <a:gd name="T12" fmla="*/ 204 w 407"/>
                    <a:gd name="T13" fmla="*/ 0 h 1969"/>
                    <a:gd name="T14" fmla="*/ 202 w 407"/>
                    <a:gd name="T15" fmla="*/ 2 h 1969"/>
                    <a:gd name="T16" fmla="*/ 202 w 407"/>
                    <a:gd name="T17" fmla="*/ 4 h 1969"/>
                    <a:gd name="T18" fmla="*/ 200 w 407"/>
                    <a:gd name="T19" fmla="*/ 4 h 1969"/>
                    <a:gd name="T20" fmla="*/ 200 w 407"/>
                    <a:gd name="T21" fmla="*/ 6 h 1969"/>
                    <a:gd name="T22" fmla="*/ 200 w 407"/>
                    <a:gd name="T23" fmla="*/ 6 h 1969"/>
                    <a:gd name="T24" fmla="*/ 198 w 407"/>
                    <a:gd name="T25" fmla="*/ 8 h 1969"/>
                    <a:gd name="T26" fmla="*/ 198 w 407"/>
                    <a:gd name="T27" fmla="*/ 10 h 1969"/>
                    <a:gd name="T28" fmla="*/ 242 w 407"/>
                    <a:gd name="T29" fmla="*/ 14 h 1969"/>
                    <a:gd name="T30" fmla="*/ 292 w 407"/>
                    <a:gd name="T31" fmla="*/ 19 h 1969"/>
                    <a:gd name="T32" fmla="*/ 340 w 407"/>
                    <a:gd name="T33" fmla="*/ 27 h 1969"/>
                    <a:gd name="T34" fmla="*/ 386 w 407"/>
                    <a:gd name="T35" fmla="*/ 39 h 1969"/>
                    <a:gd name="T36" fmla="*/ 405 w 407"/>
                    <a:gd name="T37" fmla="*/ 44 h 1969"/>
                    <a:gd name="T38" fmla="*/ 405 w 407"/>
                    <a:gd name="T39" fmla="*/ 42 h 1969"/>
                    <a:gd name="T40" fmla="*/ 405 w 407"/>
                    <a:gd name="T41" fmla="*/ 40 h 1969"/>
                    <a:gd name="T42" fmla="*/ 405 w 407"/>
                    <a:gd name="T43" fmla="*/ 40 h 1969"/>
                    <a:gd name="T44" fmla="*/ 405 w 407"/>
                    <a:gd name="T45" fmla="*/ 39 h 1969"/>
                    <a:gd name="T46" fmla="*/ 405 w 407"/>
                    <a:gd name="T47" fmla="*/ 37 h 1969"/>
                    <a:gd name="T48" fmla="*/ 405 w 407"/>
                    <a:gd name="T49" fmla="*/ 37 h 1969"/>
                    <a:gd name="T50" fmla="*/ 407 w 407"/>
                    <a:gd name="T51" fmla="*/ 35 h 1969"/>
                    <a:gd name="T52" fmla="*/ 407 w 407"/>
                    <a:gd name="T53" fmla="*/ 33 h 1969"/>
                    <a:gd name="T54" fmla="*/ 4 w 407"/>
                    <a:gd name="T55" fmla="*/ 1959 h 1969"/>
                    <a:gd name="T56" fmla="*/ 43 w 407"/>
                    <a:gd name="T57" fmla="*/ 1963 h 1969"/>
                    <a:gd name="T58" fmla="*/ 93 w 407"/>
                    <a:gd name="T59" fmla="*/ 1967 h 1969"/>
                    <a:gd name="T60" fmla="*/ 142 w 407"/>
                    <a:gd name="T61" fmla="*/ 1969 h 1969"/>
                    <a:gd name="T62" fmla="*/ 194 w 407"/>
                    <a:gd name="T63" fmla="*/ 1967 h 1969"/>
                    <a:gd name="T64" fmla="*/ 244 w 407"/>
                    <a:gd name="T65" fmla="*/ 1963 h 1969"/>
                    <a:gd name="T66" fmla="*/ 294 w 407"/>
                    <a:gd name="T67" fmla="*/ 1957 h 1969"/>
                    <a:gd name="T68" fmla="*/ 342 w 407"/>
                    <a:gd name="T69" fmla="*/ 1948 h 1969"/>
                    <a:gd name="T70" fmla="*/ 377 w 407"/>
                    <a:gd name="T71" fmla="*/ 1940 h 1969"/>
                    <a:gd name="T72" fmla="*/ 377 w 407"/>
                    <a:gd name="T73" fmla="*/ 1938 h 1969"/>
                    <a:gd name="T74" fmla="*/ 377 w 407"/>
                    <a:gd name="T75" fmla="*/ 1938 h 1969"/>
                    <a:gd name="T76" fmla="*/ 377 w 407"/>
                    <a:gd name="T77" fmla="*/ 1936 h 1969"/>
                    <a:gd name="T78" fmla="*/ 375 w 407"/>
                    <a:gd name="T79" fmla="*/ 1934 h 1969"/>
                    <a:gd name="T80" fmla="*/ 375 w 407"/>
                    <a:gd name="T81" fmla="*/ 1934 h 1969"/>
                    <a:gd name="T82" fmla="*/ 375 w 407"/>
                    <a:gd name="T83" fmla="*/ 1932 h 1969"/>
                    <a:gd name="T84" fmla="*/ 375 w 407"/>
                    <a:gd name="T85" fmla="*/ 1932 h 1969"/>
                    <a:gd name="T86" fmla="*/ 375 w 407"/>
                    <a:gd name="T87" fmla="*/ 1930 h 1969"/>
                    <a:gd name="T88" fmla="*/ 340 w 407"/>
                    <a:gd name="T89" fmla="*/ 1938 h 1969"/>
                    <a:gd name="T90" fmla="*/ 292 w 407"/>
                    <a:gd name="T91" fmla="*/ 1948 h 1969"/>
                    <a:gd name="T92" fmla="*/ 242 w 407"/>
                    <a:gd name="T93" fmla="*/ 1953 h 1969"/>
                    <a:gd name="T94" fmla="*/ 192 w 407"/>
                    <a:gd name="T95" fmla="*/ 1957 h 1969"/>
                    <a:gd name="T96" fmla="*/ 142 w 407"/>
                    <a:gd name="T97" fmla="*/ 1957 h 1969"/>
                    <a:gd name="T98" fmla="*/ 93 w 407"/>
                    <a:gd name="T99" fmla="*/ 1957 h 1969"/>
                    <a:gd name="T100" fmla="*/ 43 w 407"/>
                    <a:gd name="T101" fmla="*/ 1953 h 1969"/>
                    <a:gd name="T102" fmla="*/ 0 w 407"/>
                    <a:gd name="T103" fmla="*/ 1948 h 1969"/>
                    <a:gd name="T104" fmla="*/ 0 w 407"/>
                    <a:gd name="T105" fmla="*/ 1950 h 1969"/>
                    <a:gd name="T106" fmla="*/ 0 w 407"/>
                    <a:gd name="T107" fmla="*/ 1950 h 1969"/>
                    <a:gd name="T108" fmla="*/ 2 w 407"/>
                    <a:gd name="T109" fmla="*/ 1951 h 1969"/>
                    <a:gd name="T110" fmla="*/ 2 w 407"/>
                    <a:gd name="T111" fmla="*/ 1953 h 1969"/>
                    <a:gd name="T112" fmla="*/ 2 w 407"/>
                    <a:gd name="T113" fmla="*/ 1953 h 1969"/>
                    <a:gd name="T114" fmla="*/ 2 w 407"/>
                    <a:gd name="T115" fmla="*/ 1955 h 1969"/>
                    <a:gd name="T116" fmla="*/ 4 w 407"/>
                    <a:gd name="T117" fmla="*/ 1957 h 1969"/>
                    <a:gd name="T118" fmla="*/ 4 w 407"/>
                    <a:gd name="T119" fmla="*/ 1959 h 19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7"/>
                    <a:gd name="T181" fmla="*/ 0 h 1969"/>
                    <a:gd name="T182" fmla="*/ 407 w 407"/>
                    <a:gd name="T183" fmla="*/ 1969 h 196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7" h="1969">
                      <a:moveTo>
                        <a:pt x="407" y="33"/>
                      </a:moveTo>
                      <a:lnTo>
                        <a:pt x="390" y="29"/>
                      </a:lnTo>
                      <a:lnTo>
                        <a:pt x="342" y="17"/>
                      </a:lnTo>
                      <a:lnTo>
                        <a:pt x="294" y="8"/>
                      </a:lnTo>
                      <a:lnTo>
                        <a:pt x="244" y="2"/>
                      </a:lnTo>
                      <a:lnTo>
                        <a:pt x="204" y="0"/>
                      </a:lnTo>
                      <a:lnTo>
                        <a:pt x="202" y="2"/>
                      </a:lnTo>
                      <a:lnTo>
                        <a:pt x="202" y="4"/>
                      </a:lnTo>
                      <a:lnTo>
                        <a:pt x="200" y="4"/>
                      </a:lnTo>
                      <a:lnTo>
                        <a:pt x="200" y="6"/>
                      </a:lnTo>
                      <a:lnTo>
                        <a:pt x="198" y="8"/>
                      </a:lnTo>
                      <a:lnTo>
                        <a:pt x="198" y="10"/>
                      </a:lnTo>
                      <a:lnTo>
                        <a:pt x="242" y="14"/>
                      </a:lnTo>
                      <a:lnTo>
                        <a:pt x="292" y="19"/>
                      </a:lnTo>
                      <a:lnTo>
                        <a:pt x="340" y="27"/>
                      </a:lnTo>
                      <a:lnTo>
                        <a:pt x="386" y="39"/>
                      </a:lnTo>
                      <a:lnTo>
                        <a:pt x="405" y="44"/>
                      </a:lnTo>
                      <a:lnTo>
                        <a:pt x="405" y="42"/>
                      </a:lnTo>
                      <a:lnTo>
                        <a:pt x="405" y="40"/>
                      </a:lnTo>
                      <a:lnTo>
                        <a:pt x="405" y="39"/>
                      </a:lnTo>
                      <a:lnTo>
                        <a:pt x="405" y="37"/>
                      </a:lnTo>
                      <a:lnTo>
                        <a:pt x="407" y="35"/>
                      </a:lnTo>
                      <a:lnTo>
                        <a:pt x="407" y="33"/>
                      </a:lnTo>
                      <a:close/>
                      <a:moveTo>
                        <a:pt x="4" y="1959"/>
                      </a:moveTo>
                      <a:lnTo>
                        <a:pt x="43" y="1963"/>
                      </a:lnTo>
                      <a:lnTo>
                        <a:pt x="93" y="1967"/>
                      </a:lnTo>
                      <a:lnTo>
                        <a:pt x="142" y="1969"/>
                      </a:lnTo>
                      <a:lnTo>
                        <a:pt x="194" y="1967"/>
                      </a:lnTo>
                      <a:lnTo>
                        <a:pt x="244" y="1963"/>
                      </a:lnTo>
                      <a:lnTo>
                        <a:pt x="294" y="1957"/>
                      </a:lnTo>
                      <a:lnTo>
                        <a:pt x="342" y="1948"/>
                      </a:lnTo>
                      <a:lnTo>
                        <a:pt x="377" y="1940"/>
                      </a:lnTo>
                      <a:lnTo>
                        <a:pt x="377" y="1938"/>
                      </a:lnTo>
                      <a:lnTo>
                        <a:pt x="377" y="1936"/>
                      </a:lnTo>
                      <a:lnTo>
                        <a:pt x="375" y="1934"/>
                      </a:lnTo>
                      <a:lnTo>
                        <a:pt x="375" y="1932"/>
                      </a:lnTo>
                      <a:lnTo>
                        <a:pt x="375" y="1930"/>
                      </a:lnTo>
                      <a:lnTo>
                        <a:pt x="340" y="1938"/>
                      </a:lnTo>
                      <a:lnTo>
                        <a:pt x="292" y="1948"/>
                      </a:lnTo>
                      <a:lnTo>
                        <a:pt x="242" y="1953"/>
                      </a:lnTo>
                      <a:lnTo>
                        <a:pt x="192" y="1957"/>
                      </a:lnTo>
                      <a:lnTo>
                        <a:pt x="142" y="1957"/>
                      </a:lnTo>
                      <a:lnTo>
                        <a:pt x="93" y="1957"/>
                      </a:lnTo>
                      <a:lnTo>
                        <a:pt x="43" y="1953"/>
                      </a:lnTo>
                      <a:lnTo>
                        <a:pt x="0" y="1948"/>
                      </a:lnTo>
                      <a:lnTo>
                        <a:pt x="0" y="1950"/>
                      </a:lnTo>
                      <a:lnTo>
                        <a:pt x="2" y="1951"/>
                      </a:lnTo>
                      <a:lnTo>
                        <a:pt x="2" y="1953"/>
                      </a:lnTo>
                      <a:lnTo>
                        <a:pt x="2" y="1955"/>
                      </a:lnTo>
                      <a:lnTo>
                        <a:pt x="4" y="1957"/>
                      </a:lnTo>
                      <a:lnTo>
                        <a:pt x="4" y="1959"/>
                      </a:lnTo>
                      <a:close/>
                    </a:path>
                  </a:pathLst>
                </a:custGeom>
                <a:solidFill>
                  <a:srgbClr val="40B2FF"/>
                </a:solidFill>
                <a:ln w="9525">
                  <a:noFill/>
                  <a:round/>
                </a:ln>
              </p:spPr>
              <p:txBody>
                <a:bodyPr/>
                <a:lstStyle/>
                <a:p>
                  <a:endParaRPr lang="en-US"/>
                </a:p>
              </p:txBody>
            </p:sp>
            <p:sp>
              <p:nvSpPr>
                <p:cNvPr id="21895" name="Freeform 74"/>
                <p:cNvSpPr>
                  <a:spLocks noEditPoints="1"/>
                </p:cNvSpPr>
                <p:nvPr/>
              </p:nvSpPr>
              <p:spPr bwMode="auto">
                <a:xfrm>
                  <a:off x="1814" y="983"/>
                  <a:ext cx="407" cy="1959"/>
                </a:xfrm>
                <a:custGeom>
                  <a:avLst/>
                  <a:gdLst>
                    <a:gd name="T0" fmla="*/ 407 w 407"/>
                    <a:gd name="T1" fmla="*/ 35 h 1959"/>
                    <a:gd name="T2" fmla="*/ 390 w 407"/>
                    <a:gd name="T3" fmla="*/ 29 h 1959"/>
                    <a:gd name="T4" fmla="*/ 342 w 407"/>
                    <a:gd name="T5" fmla="*/ 19 h 1959"/>
                    <a:gd name="T6" fmla="*/ 294 w 407"/>
                    <a:gd name="T7" fmla="*/ 10 h 1959"/>
                    <a:gd name="T8" fmla="*/ 246 w 407"/>
                    <a:gd name="T9" fmla="*/ 4 h 1959"/>
                    <a:gd name="T10" fmla="*/ 202 w 407"/>
                    <a:gd name="T11" fmla="*/ 0 h 1959"/>
                    <a:gd name="T12" fmla="*/ 202 w 407"/>
                    <a:gd name="T13" fmla="*/ 2 h 1959"/>
                    <a:gd name="T14" fmla="*/ 202 w 407"/>
                    <a:gd name="T15" fmla="*/ 2 h 1959"/>
                    <a:gd name="T16" fmla="*/ 200 w 407"/>
                    <a:gd name="T17" fmla="*/ 4 h 1959"/>
                    <a:gd name="T18" fmla="*/ 200 w 407"/>
                    <a:gd name="T19" fmla="*/ 6 h 1959"/>
                    <a:gd name="T20" fmla="*/ 198 w 407"/>
                    <a:gd name="T21" fmla="*/ 6 h 1959"/>
                    <a:gd name="T22" fmla="*/ 198 w 407"/>
                    <a:gd name="T23" fmla="*/ 8 h 1959"/>
                    <a:gd name="T24" fmla="*/ 198 w 407"/>
                    <a:gd name="T25" fmla="*/ 10 h 1959"/>
                    <a:gd name="T26" fmla="*/ 196 w 407"/>
                    <a:gd name="T27" fmla="*/ 10 h 1959"/>
                    <a:gd name="T28" fmla="*/ 244 w 407"/>
                    <a:gd name="T29" fmla="*/ 13 h 1959"/>
                    <a:gd name="T30" fmla="*/ 292 w 407"/>
                    <a:gd name="T31" fmla="*/ 19 h 1959"/>
                    <a:gd name="T32" fmla="*/ 340 w 407"/>
                    <a:gd name="T33" fmla="*/ 29 h 1959"/>
                    <a:gd name="T34" fmla="*/ 388 w 407"/>
                    <a:gd name="T35" fmla="*/ 38 h 1959"/>
                    <a:gd name="T36" fmla="*/ 405 w 407"/>
                    <a:gd name="T37" fmla="*/ 44 h 1959"/>
                    <a:gd name="T38" fmla="*/ 405 w 407"/>
                    <a:gd name="T39" fmla="*/ 44 h 1959"/>
                    <a:gd name="T40" fmla="*/ 407 w 407"/>
                    <a:gd name="T41" fmla="*/ 42 h 1959"/>
                    <a:gd name="T42" fmla="*/ 407 w 407"/>
                    <a:gd name="T43" fmla="*/ 40 h 1959"/>
                    <a:gd name="T44" fmla="*/ 407 w 407"/>
                    <a:gd name="T45" fmla="*/ 40 h 1959"/>
                    <a:gd name="T46" fmla="*/ 407 w 407"/>
                    <a:gd name="T47" fmla="*/ 38 h 1959"/>
                    <a:gd name="T48" fmla="*/ 407 w 407"/>
                    <a:gd name="T49" fmla="*/ 36 h 1959"/>
                    <a:gd name="T50" fmla="*/ 407 w 407"/>
                    <a:gd name="T51" fmla="*/ 36 h 1959"/>
                    <a:gd name="T52" fmla="*/ 407 w 407"/>
                    <a:gd name="T53" fmla="*/ 35 h 1959"/>
                    <a:gd name="T54" fmla="*/ 4 w 407"/>
                    <a:gd name="T55" fmla="*/ 1949 h 1959"/>
                    <a:gd name="T56" fmla="*/ 45 w 407"/>
                    <a:gd name="T57" fmla="*/ 1953 h 1959"/>
                    <a:gd name="T58" fmla="*/ 95 w 407"/>
                    <a:gd name="T59" fmla="*/ 1957 h 1959"/>
                    <a:gd name="T60" fmla="*/ 144 w 407"/>
                    <a:gd name="T61" fmla="*/ 1959 h 1959"/>
                    <a:gd name="T62" fmla="*/ 196 w 407"/>
                    <a:gd name="T63" fmla="*/ 1957 h 1959"/>
                    <a:gd name="T64" fmla="*/ 246 w 407"/>
                    <a:gd name="T65" fmla="*/ 1953 h 1959"/>
                    <a:gd name="T66" fmla="*/ 294 w 407"/>
                    <a:gd name="T67" fmla="*/ 1947 h 1959"/>
                    <a:gd name="T68" fmla="*/ 342 w 407"/>
                    <a:gd name="T69" fmla="*/ 1940 h 1959"/>
                    <a:gd name="T70" fmla="*/ 377 w 407"/>
                    <a:gd name="T71" fmla="*/ 1930 h 1959"/>
                    <a:gd name="T72" fmla="*/ 377 w 407"/>
                    <a:gd name="T73" fmla="*/ 1930 h 1959"/>
                    <a:gd name="T74" fmla="*/ 377 w 407"/>
                    <a:gd name="T75" fmla="*/ 1928 h 1959"/>
                    <a:gd name="T76" fmla="*/ 377 w 407"/>
                    <a:gd name="T77" fmla="*/ 1928 h 1959"/>
                    <a:gd name="T78" fmla="*/ 377 w 407"/>
                    <a:gd name="T79" fmla="*/ 1926 h 1959"/>
                    <a:gd name="T80" fmla="*/ 377 w 407"/>
                    <a:gd name="T81" fmla="*/ 1924 h 1959"/>
                    <a:gd name="T82" fmla="*/ 377 w 407"/>
                    <a:gd name="T83" fmla="*/ 1924 h 1959"/>
                    <a:gd name="T84" fmla="*/ 377 w 407"/>
                    <a:gd name="T85" fmla="*/ 1923 h 1959"/>
                    <a:gd name="T86" fmla="*/ 377 w 407"/>
                    <a:gd name="T87" fmla="*/ 1921 h 1959"/>
                    <a:gd name="T88" fmla="*/ 340 w 407"/>
                    <a:gd name="T89" fmla="*/ 1928 h 1959"/>
                    <a:gd name="T90" fmla="*/ 292 w 407"/>
                    <a:gd name="T91" fmla="*/ 1938 h 1959"/>
                    <a:gd name="T92" fmla="*/ 244 w 407"/>
                    <a:gd name="T93" fmla="*/ 1944 h 1959"/>
                    <a:gd name="T94" fmla="*/ 194 w 407"/>
                    <a:gd name="T95" fmla="*/ 1947 h 1959"/>
                    <a:gd name="T96" fmla="*/ 144 w 407"/>
                    <a:gd name="T97" fmla="*/ 1949 h 1959"/>
                    <a:gd name="T98" fmla="*/ 95 w 407"/>
                    <a:gd name="T99" fmla="*/ 1947 h 1959"/>
                    <a:gd name="T100" fmla="*/ 47 w 407"/>
                    <a:gd name="T101" fmla="*/ 1944 h 1959"/>
                    <a:gd name="T102" fmla="*/ 0 w 407"/>
                    <a:gd name="T103" fmla="*/ 1938 h 1959"/>
                    <a:gd name="T104" fmla="*/ 0 w 407"/>
                    <a:gd name="T105" fmla="*/ 1940 h 1959"/>
                    <a:gd name="T106" fmla="*/ 0 w 407"/>
                    <a:gd name="T107" fmla="*/ 1942 h 1959"/>
                    <a:gd name="T108" fmla="*/ 2 w 407"/>
                    <a:gd name="T109" fmla="*/ 1942 h 1959"/>
                    <a:gd name="T110" fmla="*/ 2 w 407"/>
                    <a:gd name="T111" fmla="*/ 1944 h 1959"/>
                    <a:gd name="T112" fmla="*/ 2 w 407"/>
                    <a:gd name="T113" fmla="*/ 1946 h 1959"/>
                    <a:gd name="T114" fmla="*/ 2 w 407"/>
                    <a:gd name="T115" fmla="*/ 1946 h 1959"/>
                    <a:gd name="T116" fmla="*/ 4 w 407"/>
                    <a:gd name="T117" fmla="*/ 1947 h 1959"/>
                    <a:gd name="T118" fmla="*/ 4 w 407"/>
                    <a:gd name="T119" fmla="*/ 1949 h 195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7"/>
                    <a:gd name="T181" fmla="*/ 0 h 1959"/>
                    <a:gd name="T182" fmla="*/ 407 w 407"/>
                    <a:gd name="T183" fmla="*/ 1959 h 195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7" h="1959">
                      <a:moveTo>
                        <a:pt x="407" y="35"/>
                      </a:moveTo>
                      <a:lnTo>
                        <a:pt x="390" y="29"/>
                      </a:lnTo>
                      <a:lnTo>
                        <a:pt x="342" y="19"/>
                      </a:lnTo>
                      <a:lnTo>
                        <a:pt x="294" y="10"/>
                      </a:lnTo>
                      <a:lnTo>
                        <a:pt x="246" y="4"/>
                      </a:lnTo>
                      <a:lnTo>
                        <a:pt x="202" y="0"/>
                      </a:lnTo>
                      <a:lnTo>
                        <a:pt x="202" y="2"/>
                      </a:lnTo>
                      <a:lnTo>
                        <a:pt x="200" y="4"/>
                      </a:lnTo>
                      <a:lnTo>
                        <a:pt x="200" y="6"/>
                      </a:lnTo>
                      <a:lnTo>
                        <a:pt x="198" y="6"/>
                      </a:lnTo>
                      <a:lnTo>
                        <a:pt x="198" y="8"/>
                      </a:lnTo>
                      <a:lnTo>
                        <a:pt x="198" y="10"/>
                      </a:lnTo>
                      <a:lnTo>
                        <a:pt x="196" y="10"/>
                      </a:lnTo>
                      <a:lnTo>
                        <a:pt x="244" y="13"/>
                      </a:lnTo>
                      <a:lnTo>
                        <a:pt x="292" y="19"/>
                      </a:lnTo>
                      <a:lnTo>
                        <a:pt x="340" y="29"/>
                      </a:lnTo>
                      <a:lnTo>
                        <a:pt x="388" y="38"/>
                      </a:lnTo>
                      <a:lnTo>
                        <a:pt x="405" y="44"/>
                      </a:lnTo>
                      <a:lnTo>
                        <a:pt x="407" y="42"/>
                      </a:lnTo>
                      <a:lnTo>
                        <a:pt x="407" y="40"/>
                      </a:lnTo>
                      <a:lnTo>
                        <a:pt x="407" y="38"/>
                      </a:lnTo>
                      <a:lnTo>
                        <a:pt x="407" y="36"/>
                      </a:lnTo>
                      <a:lnTo>
                        <a:pt x="407" y="35"/>
                      </a:lnTo>
                      <a:close/>
                      <a:moveTo>
                        <a:pt x="4" y="1949"/>
                      </a:moveTo>
                      <a:lnTo>
                        <a:pt x="45" y="1953"/>
                      </a:lnTo>
                      <a:lnTo>
                        <a:pt x="95" y="1957"/>
                      </a:lnTo>
                      <a:lnTo>
                        <a:pt x="144" y="1959"/>
                      </a:lnTo>
                      <a:lnTo>
                        <a:pt x="196" y="1957"/>
                      </a:lnTo>
                      <a:lnTo>
                        <a:pt x="246" y="1953"/>
                      </a:lnTo>
                      <a:lnTo>
                        <a:pt x="294" y="1947"/>
                      </a:lnTo>
                      <a:lnTo>
                        <a:pt x="342" y="1940"/>
                      </a:lnTo>
                      <a:lnTo>
                        <a:pt x="377" y="1930"/>
                      </a:lnTo>
                      <a:lnTo>
                        <a:pt x="377" y="1928"/>
                      </a:lnTo>
                      <a:lnTo>
                        <a:pt x="377" y="1926"/>
                      </a:lnTo>
                      <a:lnTo>
                        <a:pt x="377" y="1924"/>
                      </a:lnTo>
                      <a:lnTo>
                        <a:pt x="377" y="1923"/>
                      </a:lnTo>
                      <a:lnTo>
                        <a:pt x="377" y="1921"/>
                      </a:lnTo>
                      <a:lnTo>
                        <a:pt x="340" y="1928"/>
                      </a:lnTo>
                      <a:lnTo>
                        <a:pt x="292" y="1938"/>
                      </a:lnTo>
                      <a:lnTo>
                        <a:pt x="244" y="1944"/>
                      </a:lnTo>
                      <a:lnTo>
                        <a:pt x="194" y="1947"/>
                      </a:lnTo>
                      <a:lnTo>
                        <a:pt x="144" y="1949"/>
                      </a:lnTo>
                      <a:lnTo>
                        <a:pt x="95" y="1947"/>
                      </a:lnTo>
                      <a:lnTo>
                        <a:pt x="47" y="1944"/>
                      </a:lnTo>
                      <a:lnTo>
                        <a:pt x="0" y="1938"/>
                      </a:lnTo>
                      <a:lnTo>
                        <a:pt x="0" y="1940"/>
                      </a:lnTo>
                      <a:lnTo>
                        <a:pt x="0" y="1942"/>
                      </a:lnTo>
                      <a:lnTo>
                        <a:pt x="2" y="1942"/>
                      </a:lnTo>
                      <a:lnTo>
                        <a:pt x="2" y="1944"/>
                      </a:lnTo>
                      <a:lnTo>
                        <a:pt x="2" y="1946"/>
                      </a:lnTo>
                      <a:lnTo>
                        <a:pt x="4" y="1947"/>
                      </a:lnTo>
                      <a:lnTo>
                        <a:pt x="4" y="1949"/>
                      </a:lnTo>
                      <a:close/>
                    </a:path>
                  </a:pathLst>
                </a:custGeom>
                <a:solidFill>
                  <a:srgbClr val="41B3FF"/>
                </a:solidFill>
                <a:ln w="9525">
                  <a:noFill/>
                  <a:round/>
                </a:ln>
              </p:spPr>
              <p:txBody>
                <a:bodyPr/>
                <a:lstStyle/>
                <a:p>
                  <a:endParaRPr lang="en-US"/>
                </a:p>
              </p:txBody>
            </p:sp>
            <p:sp>
              <p:nvSpPr>
                <p:cNvPr id="21896" name="Freeform 75"/>
                <p:cNvSpPr>
                  <a:spLocks noEditPoints="1"/>
                </p:cNvSpPr>
                <p:nvPr/>
              </p:nvSpPr>
              <p:spPr bwMode="auto">
                <a:xfrm>
                  <a:off x="1813" y="989"/>
                  <a:ext cx="408" cy="1947"/>
                </a:xfrm>
                <a:custGeom>
                  <a:avLst/>
                  <a:gdLst>
                    <a:gd name="T0" fmla="*/ 408 w 408"/>
                    <a:gd name="T1" fmla="*/ 34 h 1947"/>
                    <a:gd name="T2" fmla="*/ 389 w 408"/>
                    <a:gd name="T3" fmla="*/ 29 h 1947"/>
                    <a:gd name="T4" fmla="*/ 343 w 408"/>
                    <a:gd name="T5" fmla="*/ 17 h 1947"/>
                    <a:gd name="T6" fmla="*/ 295 w 408"/>
                    <a:gd name="T7" fmla="*/ 9 h 1947"/>
                    <a:gd name="T8" fmla="*/ 245 w 408"/>
                    <a:gd name="T9" fmla="*/ 4 h 1947"/>
                    <a:gd name="T10" fmla="*/ 201 w 408"/>
                    <a:gd name="T11" fmla="*/ 0 h 1947"/>
                    <a:gd name="T12" fmla="*/ 199 w 408"/>
                    <a:gd name="T13" fmla="*/ 0 h 1947"/>
                    <a:gd name="T14" fmla="*/ 199 w 408"/>
                    <a:gd name="T15" fmla="*/ 2 h 1947"/>
                    <a:gd name="T16" fmla="*/ 199 w 408"/>
                    <a:gd name="T17" fmla="*/ 4 h 1947"/>
                    <a:gd name="T18" fmla="*/ 197 w 408"/>
                    <a:gd name="T19" fmla="*/ 4 h 1947"/>
                    <a:gd name="T20" fmla="*/ 197 w 408"/>
                    <a:gd name="T21" fmla="*/ 6 h 1947"/>
                    <a:gd name="T22" fmla="*/ 195 w 408"/>
                    <a:gd name="T23" fmla="*/ 7 h 1947"/>
                    <a:gd name="T24" fmla="*/ 195 w 408"/>
                    <a:gd name="T25" fmla="*/ 7 h 1947"/>
                    <a:gd name="T26" fmla="*/ 195 w 408"/>
                    <a:gd name="T27" fmla="*/ 9 h 1947"/>
                    <a:gd name="T28" fmla="*/ 195 w 408"/>
                    <a:gd name="T29" fmla="*/ 9 h 1947"/>
                    <a:gd name="T30" fmla="*/ 245 w 408"/>
                    <a:gd name="T31" fmla="*/ 13 h 1947"/>
                    <a:gd name="T32" fmla="*/ 293 w 408"/>
                    <a:gd name="T33" fmla="*/ 19 h 1947"/>
                    <a:gd name="T34" fmla="*/ 341 w 408"/>
                    <a:gd name="T35" fmla="*/ 27 h 1947"/>
                    <a:gd name="T36" fmla="*/ 387 w 408"/>
                    <a:gd name="T37" fmla="*/ 38 h 1947"/>
                    <a:gd name="T38" fmla="*/ 406 w 408"/>
                    <a:gd name="T39" fmla="*/ 44 h 1947"/>
                    <a:gd name="T40" fmla="*/ 406 w 408"/>
                    <a:gd name="T41" fmla="*/ 42 h 1947"/>
                    <a:gd name="T42" fmla="*/ 406 w 408"/>
                    <a:gd name="T43" fmla="*/ 42 h 1947"/>
                    <a:gd name="T44" fmla="*/ 406 w 408"/>
                    <a:gd name="T45" fmla="*/ 40 h 1947"/>
                    <a:gd name="T46" fmla="*/ 406 w 408"/>
                    <a:gd name="T47" fmla="*/ 38 h 1947"/>
                    <a:gd name="T48" fmla="*/ 406 w 408"/>
                    <a:gd name="T49" fmla="*/ 38 h 1947"/>
                    <a:gd name="T50" fmla="*/ 408 w 408"/>
                    <a:gd name="T51" fmla="*/ 36 h 1947"/>
                    <a:gd name="T52" fmla="*/ 408 w 408"/>
                    <a:gd name="T53" fmla="*/ 34 h 1947"/>
                    <a:gd name="T54" fmla="*/ 408 w 408"/>
                    <a:gd name="T55" fmla="*/ 34 h 1947"/>
                    <a:gd name="T56" fmla="*/ 3 w 408"/>
                    <a:gd name="T57" fmla="*/ 1938 h 1947"/>
                    <a:gd name="T58" fmla="*/ 46 w 408"/>
                    <a:gd name="T59" fmla="*/ 1943 h 1947"/>
                    <a:gd name="T60" fmla="*/ 96 w 408"/>
                    <a:gd name="T61" fmla="*/ 1947 h 1947"/>
                    <a:gd name="T62" fmla="*/ 145 w 408"/>
                    <a:gd name="T63" fmla="*/ 1947 h 1947"/>
                    <a:gd name="T64" fmla="*/ 195 w 408"/>
                    <a:gd name="T65" fmla="*/ 1947 h 1947"/>
                    <a:gd name="T66" fmla="*/ 245 w 408"/>
                    <a:gd name="T67" fmla="*/ 1943 h 1947"/>
                    <a:gd name="T68" fmla="*/ 295 w 408"/>
                    <a:gd name="T69" fmla="*/ 1938 h 1947"/>
                    <a:gd name="T70" fmla="*/ 343 w 408"/>
                    <a:gd name="T71" fmla="*/ 1928 h 1947"/>
                    <a:gd name="T72" fmla="*/ 378 w 408"/>
                    <a:gd name="T73" fmla="*/ 1920 h 1947"/>
                    <a:gd name="T74" fmla="*/ 378 w 408"/>
                    <a:gd name="T75" fmla="*/ 1918 h 1947"/>
                    <a:gd name="T76" fmla="*/ 378 w 408"/>
                    <a:gd name="T77" fmla="*/ 1918 h 1947"/>
                    <a:gd name="T78" fmla="*/ 378 w 408"/>
                    <a:gd name="T79" fmla="*/ 1917 h 1947"/>
                    <a:gd name="T80" fmla="*/ 378 w 408"/>
                    <a:gd name="T81" fmla="*/ 1915 h 1947"/>
                    <a:gd name="T82" fmla="*/ 376 w 408"/>
                    <a:gd name="T83" fmla="*/ 1915 h 1947"/>
                    <a:gd name="T84" fmla="*/ 376 w 408"/>
                    <a:gd name="T85" fmla="*/ 1913 h 1947"/>
                    <a:gd name="T86" fmla="*/ 376 w 408"/>
                    <a:gd name="T87" fmla="*/ 1911 h 1947"/>
                    <a:gd name="T88" fmla="*/ 376 w 408"/>
                    <a:gd name="T89" fmla="*/ 1911 h 1947"/>
                    <a:gd name="T90" fmla="*/ 341 w 408"/>
                    <a:gd name="T91" fmla="*/ 1918 h 1947"/>
                    <a:gd name="T92" fmla="*/ 293 w 408"/>
                    <a:gd name="T93" fmla="*/ 1926 h 1947"/>
                    <a:gd name="T94" fmla="*/ 245 w 408"/>
                    <a:gd name="T95" fmla="*/ 1932 h 1947"/>
                    <a:gd name="T96" fmla="*/ 195 w 408"/>
                    <a:gd name="T97" fmla="*/ 1936 h 1947"/>
                    <a:gd name="T98" fmla="*/ 145 w 408"/>
                    <a:gd name="T99" fmla="*/ 1938 h 1947"/>
                    <a:gd name="T100" fmla="*/ 96 w 408"/>
                    <a:gd name="T101" fmla="*/ 1936 h 1947"/>
                    <a:gd name="T102" fmla="*/ 48 w 408"/>
                    <a:gd name="T103" fmla="*/ 1932 h 1947"/>
                    <a:gd name="T104" fmla="*/ 0 w 408"/>
                    <a:gd name="T105" fmla="*/ 1926 h 1947"/>
                    <a:gd name="T106" fmla="*/ 0 w 408"/>
                    <a:gd name="T107" fmla="*/ 1928 h 1947"/>
                    <a:gd name="T108" fmla="*/ 1 w 408"/>
                    <a:gd name="T109" fmla="*/ 1930 h 1947"/>
                    <a:gd name="T110" fmla="*/ 1 w 408"/>
                    <a:gd name="T111" fmla="*/ 1930 h 1947"/>
                    <a:gd name="T112" fmla="*/ 1 w 408"/>
                    <a:gd name="T113" fmla="*/ 1932 h 1947"/>
                    <a:gd name="T114" fmla="*/ 1 w 408"/>
                    <a:gd name="T115" fmla="*/ 1934 h 1947"/>
                    <a:gd name="T116" fmla="*/ 1 w 408"/>
                    <a:gd name="T117" fmla="*/ 1936 h 1947"/>
                    <a:gd name="T118" fmla="*/ 3 w 408"/>
                    <a:gd name="T119" fmla="*/ 1936 h 1947"/>
                    <a:gd name="T120" fmla="*/ 3 w 408"/>
                    <a:gd name="T121" fmla="*/ 1938 h 194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08"/>
                    <a:gd name="T184" fmla="*/ 0 h 1947"/>
                    <a:gd name="T185" fmla="*/ 408 w 408"/>
                    <a:gd name="T186" fmla="*/ 1947 h 194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08" h="1947">
                      <a:moveTo>
                        <a:pt x="408" y="34"/>
                      </a:moveTo>
                      <a:lnTo>
                        <a:pt x="389" y="29"/>
                      </a:lnTo>
                      <a:lnTo>
                        <a:pt x="343" y="17"/>
                      </a:lnTo>
                      <a:lnTo>
                        <a:pt x="295" y="9"/>
                      </a:lnTo>
                      <a:lnTo>
                        <a:pt x="245" y="4"/>
                      </a:lnTo>
                      <a:lnTo>
                        <a:pt x="201" y="0"/>
                      </a:lnTo>
                      <a:lnTo>
                        <a:pt x="199" y="0"/>
                      </a:lnTo>
                      <a:lnTo>
                        <a:pt x="199" y="2"/>
                      </a:lnTo>
                      <a:lnTo>
                        <a:pt x="199" y="4"/>
                      </a:lnTo>
                      <a:lnTo>
                        <a:pt x="197" y="4"/>
                      </a:lnTo>
                      <a:lnTo>
                        <a:pt x="197" y="6"/>
                      </a:lnTo>
                      <a:lnTo>
                        <a:pt x="195" y="7"/>
                      </a:lnTo>
                      <a:lnTo>
                        <a:pt x="195" y="9"/>
                      </a:lnTo>
                      <a:lnTo>
                        <a:pt x="245" y="13"/>
                      </a:lnTo>
                      <a:lnTo>
                        <a:pt x="293" y="19"/>
                      </a:lnTo>
                      <a:lnTo>
                        <a:pt x="341" y="27"/>
                      </a:lnTo>
                      <a:lnTo>
                        <a:pt x="387" y="38"/>
                      </a:lnTo>
                      <a:lnTo>
                        <a:pt x="406" y="44"/>
                      </a:lnTo>
                      <a:lnTo>
                        <a:pt x="406" y="42"/>
                      </a:lnTo>
                      <a:lnTo>
                        <a:pt x="406" y="40"/>
                      </a:lnTo>
                      <a:lnTo>
                        <a:pt x="406" y="38"/>
                      </a:lnTo>
                      <a:lnTo>
                        <a:pt x="408" y="36"/>
                      </a:lnTo>
                      <a:lnTo>
                        <a:pt x="408" y="34"/>
                      </a:lnTo>
                      <a:close/>
                      <a:moveTo>
                        <a:pt x="3" y="1938"/>
                      </a:moveTo>
                      <a:lnTo>
                        <a:pt x="46" y="1943"/>
                      </a:lnTo>
                      <a:lnTo>
                        <a:pt x="96" y="1947"/>
                      </a:lnTo>
                      <a:lnTo>
                        <a:pt x="145" y="1947"/>
                      </a:lnTo>
                      <a:lnTo>
                        <a:pt x="195" y="1947"/>
                      </a:lnTo>
                      <a:lnTo>
                        <a:pt x="245" y="1943"/>
                      </a:lnTo>
                      <a:lnTo>
                        <a:pt x="295" y="1938"/>
                      </a:lnTo>
                      <a:lnTo>
                        <a:pt x="343" y="1928"/>
                      </a:lnTo>
                      <a:lnTo>
                        <a:pt x="378" y="1920"/>
                      </a:lnTo>
                      <a:lnTo>
                        <a:pt x="378" y="1918"/>
                      </a:lnTo>
                      <a:lnTo>
                        <a:pt x="378" y="1917"/>
                      </a:lnTo>
                      <a:lnTo>
                        <a:pt x="378" y="1915"/>
                      </a:lnTo>
                      <a:lnTo>
                        <a:pt x="376" y="1915"/>
                      </a:lnTo>
                      <a:lnTo>
                        <a:pt x="376" y="1913"/>
                      </a:lnTo>
                      <a:lnTo>
                        <a:pt x="376" y="1911"/>
                      </a:lnTo>
                      <a:lnTo>
                        <a:pt x="341" y="1918"/>
                      </a:lnTo>
                      <a:lnTo>
                        <a:pt x="293" y="1926"/>
                      </a:lnTo>
                      <a:lnTo>
                        <a:pt x="245" y="1932"/>
                      </a:lnTo>
                      <a:lnTo>
                        <a:pt x="195" y="1936"/>
                      </a:lnTo>
                      <a:lnTo>
                        <a:pt x="145" y="1938"/>
                      </a:lnTo>
                      <a:lnTo>
                        <a:pt x="96" y="1936"/>
                      </a:lnTo>
                      <a:lnTo>
                        <a:pt x="48" y="1932"/>
                      </a:lnTo>
                      <a:lnTo>
                        <a:pt x="0" y="1926"/>
                      </a:lnTo>
                      <a:lnTo>
                        <a:pt x="0" y="1928"/>
                      </a:lnTo>
                      <a:lnTo>
                        <a:pt x="1" y="1930"/>
                      </a:lnTo>
                      <a:lnTo>
                        <a:pt x="1" y="1932"/>
                      </a:lnTo>
                      <a:lnTo>
                        <a:pt x="1" y="1934"/>
                      </a:lnTo>
                      <a:lnTo>
                        <a:pt x="1" y="1936"/>
                      </a:lnTo>
                      <a:lnTo>
                        <a:pt x="3" y="1936"/>
                      </a:lnTo>
                      <a:lnTo>
                        <a:pt x="3" y="1938"/>
                      </a:lnTo>
                      <a:close/>
                    </a:path>
                  </a:pathLst>
                </a:custGeom>
                <a:solidFill>
                  <a:srgbClr val="42B3FF"/>
                </a:solidFill>
                <a:ln w="9525">
                  <a:noFill/>
                  <a:round/>
                </a:ln>
              </p:spPr>
              <p:txBody>
                <a:bodyPr/>
                <a:lstStyle/>
                <a:p>
                  <a:endParaRPr lang="en-US"/>
                </a:p>
              </p:txBody>
            </p:sp>
            <p:sp>
              <p:nvSpPr>
                <p:cNvPr id="21897" name="Freeform 76"/>
                <p:cNvSpPr>
                  <a:spLocks noEditPoints="1"/>
                </p:cNvSpPr>
                <p:nvPr/>
              </p:nvSpPr>
              <p:spPr bwMode="auto">
                <a:xfrm>
                  <a:off x="1811" y="993"/>
                  <a:ext cx="408" cy="1939"/>
                </a:xfrm>
                <a:custGeom>
                  <a:avLst/>
                  <a:gdLst>
                    <a:gd name="T0" fmla="*/ 408 w 408"/>
                    <a:gd name="T1" fmla="*/ 34 h 1939"/>
                    <a:gd name="T2" fmla="*/ 391 w 408"/>
                    <a:gd name="T3" fmla="*/ 28 h 1939"/>
                    <a:gd name="T4" fmla="*/ 343 w 408"/>
                    <a:gd name="T5" fmla="*/ 19 h 1939"/>
                    <a:gd name="T6" fmla="*/ 295 w 408"/>
                    <a:gd name="T7" fmla="*/ 9 h 1939"/>
                    <a:gd name="T8" fmla="*/ 247 w 408"/>
                    <a:gd name="T9" fmla="*/ 3 h 1939"/>
                    <a:gd name="T10" fmla="*/ 199 w 408"/>
                    <a:gd name="T11" fmla="*/ 0 h 1939"/>
                    <a:gd name="T12" fmla="*/ 199 w 408"/>
                    <a:gd name="T13" fmla="*/ 2 h 1939"/>
                    <a:gd name="T14" fmla="*/ 197 w 408"/>
                    <a:gd name="T15" fmla="*/ 3 h 1939"/>
                    <a:gd name="T16" fmla="*/ 197 w 408"/>
                    <a:gd name="T17" fmla="*/ 3 h 1939"/>
                    <a:gd name="T18" fmla="*/ 197 w 408"/>
                    <a:gd name="T19" fmla="*/ 5 h 1939"/>
                    <a:gd name="T20" fmla="*/ 195 w 408"/>
                    <a:gd name="T21" fmla="*/ 7 h 1939"/>
                    <a:gd name="T22" fmla="*/ 195 w 408"/>
                    <a:gd name="T23" fmla="*/ 7 h 1939"/>
                    <a:gd name="T24" fmla="*/ 193 w 408"/>
                    <a:gd name="T25" fmla="*/ 9 h 1939"/>
                    <a:gd name="T26" fmla="*/ 193 w 408"/>
                    <a:gd name="T27" fmla="*/ 11 h 1939"/>
                    <a:gd name="T28" fmla="*/ 197 w 408"/>
                    <a:gd name="T29" fmla="*/ 11 h 1939"/>
                    <a:gd name="T30" fmla="*/ 245 w 408"/>
                    <a:gd name="T31" fmla="*/ 13 h 1939"/>
                    <a:gd name="T32" fmla="*/ 293 w 408"/>
                    <a:gd name="T33" fmla="*/ 21 h 1939"/>
                    <a:gd name="T34" fmla="*/ 341 w 408"/>
                    <a:gd name="T35" fmla="*/ 28 h 1939"/>
                    <a:gd name="T36" fmla="*/ 387 w 408"/>
                    <a:gd name="T37" fmla="*/ 40 h 1939"/>
                    <a:gd name="T38" fmla="*/ 407 w 408"/>
                    <a:gd name="T39" fmla="*/ 46 h 1939"/>
                    <a:gd name="T40" fmla="*/ 407 w 408"/>
                    <a:gd name="T41" fmla="*/ 44 h 1939"/>
                    <a:gd name="T42" fmla="*/ 408 w 408"/>
                    <a:gd name="T43" fmla="*/ 42 h 1939"/>
                    <a:gd name="T44" fmla="*/ 408 w 408"/>
                    <a:gd name="T45" fmla="*/ 42 h 1939"/>
                    <a:gd name="T46" fmla="*/ 408 w 408"/>
                    <a:gd name="T47" fmla="*/ 40 h 1939"/>
                    <a:gd name="T48" fmla="*/ 408 w 408"/>
                    <a:gd name="T49" fmla="*/ 38 h 1939"/>
                    <a:gd name="T50" fmla="*/ 408 w 408"/>
                    <a:gd name="T51" fmla="*/ 38 h 1939"/>
                    <a:gd name="T52" fmla="*/ 408 w 408"/>
                    <a:gd name="T53" fmla="*/ 36 h 1939"/>
                    <a:gd name="T54" fmla="*/ 408 w 408"/>
                    <a:gd name="T55" fmla="*/ 34 h 1939"/>
                    <a:gd name="T56" fmla="*/ 3 w 408"/>
                    <a:gd name="T57" fmla="*/ 1928 h 1939"/>
                    <a:gd name="T58" fmla="*/ 50 w 408"/>
                    <a:gd name="T59" fmla="*/ 1934 h 1939"/>
                    <a:gd name="T60" fmla="*/ 98 w 408"/>
                    <a:gd name="T61" fmla="*/ 1937 h 1939"/>
                    <a:gd name="T62" fmla="*/ 147 w 408"/>
                    <a:gd name="T63" fmla="*/ 1939 h 1939"/>
                    <a:gd name="T64" fmla="*/ 197 w 408"/>
                    <a:gd name="T65" fmla="*/ 1937 h 1939"/>
                    <a:gd name="T66" fmla="*/ 247 w 408"/>
                    <a:gd name="T67" fmla="*/ 1934 h 1939"/>
                    <a:gd name="T68" fmla="*/ 295 w 408"/>
                    <a:gd name="T69" fmla="*/ 1928 h 1939"/>
                    <a:gd name="T70" fmla="*/ 343 w 408"/>
                    <a:gd name="T71" fmla="*/ 1918 h 1939"/>
                    <a:gd name="T72" fmla="*/ 380 w 408"/>
                    <a:gd name="T73" fmla="*/ 1911 h 1939"/>
                    <a:gd name="T74" fmla="*/ 378 w 408"/>
                    <a:gd name="T75" fmla="*/ 1911 h 1939"/>
                    <a:gd name="T76" fmla="*/ 378 w 408"/>
                    <a:gd name="T77" fmla="*/ 1909 h 1939"/>
                    <a:gd name="T78" fmla="*/ 378 w 408"/>
                    <a:gd name="T79" fmla="*/ 1907 h 1939"/>
                    <a:gd name="T80" fmla="*/ 378 w 408"/>
                    <a:gd name="T81" fmla="*/ 1907 h 1939"/>
                    <a:gd name="T82" fmla="*/ 378 w 408"/>
                    <a:gd name="T83" fmla="*/ 1905 h 1939"/>
                    <a:gd name="T84" fmla="*/ 378 w 408"/>
                    <a:gd name="T85" fmla="*/ 1903 h 1939"/>
                    <a:gd name="T86" fmla="*/ 378 w 408"/>
                    <a:gd name="T87" fmla="*/ 1903 h 1939"/>
                    <a:gd name="T88" fmla="*/ 378 w 408"/>
                    <a:gd name="T89" fmla="*/ 1901 h 1939"/>
                    <a:gd name="T90" fmla="*/ 341 w 408"/>
                    <a:gd name="T91" fmla="*/ 1909 h 1939"/>
                    <a:gd name="T92" fmla="*/ 293 w 408"/>
                    <a:gd name="T93" fmla="*/ 1918 h 1939"/>
                    <a:gd name="T94" fmla="*/ 245 w 408"/>
                    <a:gd name="T95" fmla="*/ 1924 h 1939"/>
                    <a:gd name="T96" fmla="*/ 197 w 408"/>
                    <a:gd name="T97" fmla="*/ 1928 h 1939"/>
                    <a:gd name="T98" fmla="*/ 147 w 408"/>
                    <a:gd name="T99" fmla="*/ 1928 h 1939"/>
                    <a:gd name="T100" fmla="*/ 99 w 408"/>
                    <a:gd name="T101" fmla="*/ 1928 h 1939"/>
                    <a:gd name="T102" fmla="*/ 50 w 408"/>
                    <a:gd name="T103" fmla="*/ 1924 h 1939"/>
                    <a:gd name="T104" fmla="*/ 2 w 408"/>
                    <a:gd name="T105" fmla="*/ 1918 h 1939"/>
                    <a:gd name="T106" fmla="*/ 0 w 408"/>
                    <a:gd name="T107" fmla="*/ 1916 h 1939"/>
                    <a:gd name="T108" fmla="*/ 0 w 408"/>
                    <a:gd name="T109" fmla="*/ 1918 h 1939"/>
                    <a:gd name="T110" fmla="*/ 2 w 408"/>
                    <a:gd name="T111" fmla="*/ 1920 h 1939"/>
                    <a:gd name="T112" fmla="*/ 2 w 408"/>
                    <a:gd name="T113" fmla="*/ 1922 h 1939"/>
                    <a:gd name="T114" fmla="*/ 2 w 408"/>
                    <a:gd name="T115" fmla="*/ 1922 h 1939"/>
                    <a:gd name="T116" fmla="*/ 2 w 408"/>
                    <a:gd name="T117" fmla="*/ 1924 h 1939"/>
                    <a:gd name="T118" fmla="*/ 3 w 408"/>
                    <a:gd name="T119" fmla="*/ 1926 h 1939"/>
                    <a:gd name="T120" fmla="*/ 3 w 408"/>
                    <a:gd name="T121" fmla="*/ 1926 h 1939"/>
                    <a:gd name="T122" fmla="*/ 3 w 408"/>
                    <a:gd name="T123" fmla="*/ 1928 h 19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08"/>
                    <a:gd name="T187" fmla="*/ 0 h 1939"/>
                    <a:gd name="T188" fmla="*/ 408 w 408"/>
                    <a:gd name="T189" fmla="*/ 1939 h 19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08" h="1939">
                      <a:moveTo>
                        <a:pt x="408" y="34"/>
                      </a:moveTo>
                      <a:lnTo>
                        <a:pt x="391" y="28"/>
                      </a:lnTo>
                      <a:lnTo>
                        <a:pt x="343" y="19"/>
                      </a:lnTo>
                      <a:lnTo>
                        <a:pt x="295" y="9"/>
                      </a:lnTo>
                      <a:lnTo>
                        <a:pt x="247" y="3"/>
                      </a:lnTo>
                      <a:lnTo>
                        <a:pt x="199" y="0"/>
                      </a:lnTo>
                      <a:lnTo>
                        <a:pt x="199" y="2"/>
                      </a:lnTo>
                      <a:lnTo>
                        <a:pt x="197" y="3"/>
                      </a:lnTo>
                      <a:lnTo>
                        <a:pt x="197" y="5"/>
                      </a:lnTo>
                      <a:lnTo>
                        <a:pt x="195" y="7"/>
                      </a:lnTo>
                      <a:lnTo>
                        <a:pt x="193" y="9"/>
                      </a:lnTo>
                      <a:lnTo>
                        <a:pt x="193" y="11"/>
                      </a:lnTo>
                      <a:lnTo>
                        <a:pt x="197" y="11"/>
                      </a:lnTo>
                      <a:lnTo>
                        <a:pt x="245" y="13"/>
                      </a:lnTo>
                      <a:lnTo>
                        <a:pt x="293" y="21"/>
                      </a:lnTo>
                      <a:lnTo>
                        <a:pt x="341" y="28"/>
                      </a:lnTo>
                      <a:lnTo>
                        <a:pt x="387" y="40"/>
                      </a:lnTo>
                      <a:lnTo>
                        <a:pt x="407" y="46"/>
                      </a:lnTo>
                      <a:lnTo>
                        <a:pt x="407" y="44"/>
                      </a:lnTo>
                      <a:lnTo>
                        <a:pt x="408" y="42"/>
                      </a:lnTo>
                      <a:lnTo>
                        <a:pt x="408" y="40"/>
                      </a:lnTo>
                      <a:lnTo>
                        <a:pt x="408" y="38"/>
                      </a:lnTo>
                      <a:lnTo>
                        <a:pt x="408" y="36"/>
                      </a:lnTo>
                      <a:lnTo>
                        <a:pt x="408" y="34"/>
                      </a:lnTo>
                      <a:close/>
                      <a:moveTo>
                        <a:pt x="3" y="1928"/>
                      </a:moveTo>
                      <a:lnTo>
                        <a:pt x="50" y="1934"/>
                      </a:lnTo>
                      <a:lnTo>
                        <a:pt x="98" y="1937"/>
                      </a:lnTo>
                      <a:lnTo>
                        <a:pt x="147" y="1939"/>
                      </a:lnTo>
                      <a:lnTo>
                        <a:pt x="197" y="1937"/>
                      </a:lnTo>
                      <a:lnTo>
                        <a:pt x="247" y="1934"/>
                      </a:lnTo>
                      <a:lnTo>
                        <a:pt x="295" y="1928"/>
                      </a:lnTo>
                      <a:lnTo>
                        <a:pt x="343" y="1918"/>
                      </a:lnTo>
                      <a:lnTo>
                        <a:pt x="380" y="1911"/>
                      </a:lnTo>
                      <a:lnTo>
                        <a:pt x="378" y="1911"/>
                      </a:lnTo>
                      <a:lnTo>
                        <a:pt x="378" y="1909"/>
                      </a:lnTo>
                      <a:lnTo>
                        <a:pt x="378" y="1907"/>
                      </a:lnTo>
                      <a:lnTo>
                        <a:pt x="378" y="1905"/>
                      </a:lnTo>
                      <a:lnTo>
                        <a:pt x="378" y="1903"/>
                      </a:lnTo>
                      <a:lnTo>
                        <a:pt x="378" y="1901"/>
                      </a:lnTo>
                      <a:lnTo>
                        <a:pt x="341" y="1909"/>
                      </a:lnTo>
                      <a:lnTo>
                        <a:pt x="293" y="1918"/>
                      </a:lnTo>
                      <a:lnTo>
                        <a:pt x="245" y="1924"/>
                      </a:lnTo>
                      <a:lnTo>
                        <a:pt x="197" y="1928"/>
                      </a:lnTo>
                      <a:lnTo>
                        <a:pt x="147" y="1928"/>
                      </a:lnTo>
                      <a:lnTo>
                        <a:pt x="99" y="1928"/>
                      </a:lnTo>
                      <a:lnTo>
                        <a:pt x="50" y="1924"/>
                      </a:lnTo>
                      <a:lnTo>
                        <a:pt x="2" y="1918"/>
                      </a:lnTo>
                      <a:lnTo>
                        <a:pt x="0" y="1916"/>
                      </a:lnTo>
                      <a:lnTo>
                        <a:pt x="0" y="1918"/>
                      </a:lnTo>
                      <a:lnTo>
                        <a:pt x="2" y="1920"/>
                      </a:lnTo>
                      <a:lnTo>
                        <a:pt x="2" y="1922"/>
                      </a:lnTo>
                      <a:lnTo>
                        <a:pt x="2" y="1924"/>
                      </a:lnTo>
                      <a:lnTo>
                        <a:pt x="3" y="1926"/>
                      </a:lnTo>
                      <a:lnTo>
                        <a:pt x="3" y="1928"/>
                      </a:lnTo>
                      <a:close/>
                    </a:path>
                  </a:pathLst>
                </a:custGeom>
                <a:solidFill>
                  <a:srgbClr val="43B3FF"/>
                </a:solidFill>
                <a:ln w="9525">
                  <a:noFill/>
                  <a:round/>
                </a:ln>
              </p:spPr>
              <p:txBody>
                <a:bodyPr/>
                <a:lstStyle/>
                <a:p>
                  <a:endParaRPr lang="en-US"/>
                </a:p>
              </p:txBody>
            </p:sp>
            <p:sp>
              <p:nvSpPr>
                <p:cNvPr id="21898" name="Freeform 77"/>
                <p:cNvSpPr>
                  <a:spLocks noEditPoints="1"/>
                </p:cNvSpPr>
                <p:nvPr/>
              </p:nvSpPr>
              <p:spPr bwMode="auto">
                <a:xfrm>
                  <a:off x="1809" y="998"/>
                  <a:ext cx="410" cy="1929"/>
                </a:xfrm>
                <a:custGeom>
                  <a:avLst/>
                  <a:gdLst>
                    <a:gd name="T0" fmla="*/ 410 w 410"/>
                    <a:gd name="T1" fmla="*/ 35 h 1929"/>
                    <a:gd name="T2" fmla="*/ 391 w 410"/>
                    <a:gd name="T3" fmla="*/ 29 h 1929"/>
                    <a:gd name="T4" fmla="*/ 345 w 410"/>
                    <a:gd name="T5" fmla="*/ 18 h 1929"/>
                    <a:gd name="T6" fmla="*/ 297 w 410"/>
                    <a:gd name="T7" fmla="*/ 10 h 1929"/>
                    <a:gd name="T8" fmla="*/ 249 w 410"/>
                    <a:gd name="T9" fmla="*/ 4 h 1929"/>
                    <a:gd name="T10" fmla="*/ 199 w 410"/>
                    <a:gd name="T11" fmla="*/ 0 h 1929"/>
                    <a:gd name="T12" fmla="*/ 199 w 410"/>
                    <a:gd name="T13" fmla="*/ 0 h 1929"/>
                    <a:gd name="T14" fmla="*/ 197 w 410"/>
                    <a:gd name="T15" fmla="*/ 2 h 1929"/>
                    <a:gd name="T16" fmla="*/ 197 w 410"/>
                    <a:gd name="T17" fmla="*/ 2 h 1929"/>
                    <a:gd name="T18" fmla="*/ 195 w 410"/>
                    <a:gd name="T19" fmla="*/ 4 h 1929"/>
                    <a:gd name="T20" fmla="*/ 195 w 410"/>
                    <a:gd name="T21" fmla="*/ 6 h 1929"/>
                    <a:gd name="T22" fmla="*/ 194 w 410"/>
                    <a:gd name="T23" fmla="*/ 6 h 1929"/>
                    <a:gd name="T24" fmla="*/ 194 w 410"/>
                    <a:gd name="T25" fmla="*/ 8 h 1929"/>
                    <a:gd name="T26" fmla="*/ 194 w 410"/>
                    <a:gd name="T27" fmla="*/ 8 h 1929"/>
                    <a:gd name="T28" fmla="*/ 192 w 410"/>
                    <a:gd name="T29" fmla="*/ 10 h 1929"/>
                    <a:gd name="T30" fmla="*/ 199 w 410"/>
                    <a:gd name="T31" fmla="*/ 10 h 1929"/>
                    <a:gd name="T32" fmla="*/ 247 w 410"/>
                    <a:gd name="T33" fmla="*/ 14 h 1929"/>
                    <a:gd name="T34" fmla="*/ 295 w 410"/>
                    <a:gd name="T35" fmla="*/ 20 h 1929"/>
                    <a:gd name="T36" fmla="*/ 343 w 410"/>
                    <a:gd name="T37" fmla="*/ 29 h 1929"/>
                    <a:gd name="T38" fmla="*/ 389 w 410"/>
                    <a:gd name="T39" fmla="*/ 39 h 1929"/>
                    <a:gd name="T40" fmla="*/ 409 w 410"/>
                    <a:gd name="T41" fmla="*/ 44 h 1929"/>
                    <a:gd name="T42" fmla="*/ 409 w 410"/>
                    <a:gd name="T43" fmla="*/ 44 h 1929"/>
                    <a:gd name="T44" fmla="*/ 409 w 410"/>
                    <a:gd name="T45" fmla="*/ 43 h 1929"/>
                    <a:gd name="T46" fmla="*/ 409 w 410"/>
                    <a:gd name="T47" fmla="*/ 41 h 1929"/>
                    <a:gd name="T48" fmla="*/ 409 w 410"/>
                    <a:gd name="T49" fmla="*/ 41 h 1929"/>
                    <a:gd name="T50" fmla="*/ 409 w 410"/>
                    <a:gd name="T51" fmla="*/ 39 h 1929"/>
                    <a:gd name="T52" fmla="*/ 410 w 410"/>
                    <a:gd name="T53" fmla="*/ 37 h 1929"/>
                    <a:gd name="T54" fmla="*/ 410 w 410"/>
                    <a:gd name="T55" fmla="*/ 37 h 1929"/>
                    <a:gd name="T56" fmla="*/ 410 w 410"/>
                    <a:gd name="T57" fmla="*/ 35 h 1929"/>
                    <a:gd name="T58" fmla="*/ 4 w 410"/>
                    <a:gd name="T59" fmla="*/ 1917 h 1929"/>
                    <a:gd name="T60" fmla="*/ 52 w 410"/>
                    <a:gd name="T61" fmla="*/ 1923 h 1929"/>
                    <a:gd name="T62" fmla="*/ 100 w 410"/>
                    <a:gd name="T63" fmla="*/ 1927 h 1929"/>
                    <a:gd name="T64" fmla="*/ 149 w 410"/>
                    <a:gd name="T65" fmla="*/ 1929 h 1929"/>
                    <a:gd name="T66" fmla="*/ 199 w 410"/>
                    <a:gd name="T67" fmla="*/ 1927 h 1929"/>
                    <a:gd name="T68" fmla="*/ 249 w 410"/>
                    <a:gd name="T69" fmla="*/ 1923 h 1929"/>
                    <a:gd name="T70" fmla="*/ 297 w 410"/>
                    <a:gd name="T71" fmla="*/ 1917 h 1929"/>
                    <a:gd name="T72" fmla="*/ 345 w 410"/>
                    <a:gd name="T73" fmla="*/ 1909 h 1929"/>
                    <a:gd name="T74" fmla="*/ 380 w 410"/>
                    <a:gd name="T75" fmla="*/ 1902 h 1929"/>
                    <a:gd name="T76" fmla="*/ 380 w 410"/>
                    <a:gd name="T77" fmla="*/ 1900 h 1929"/>
                    <a:gd name="T78" fmla="*/ 380 w 410"/>
                    <a:gd name="T79" fmla="*/ 1898 h 1929"/>
                    <a:gd name="T80" fmla="*/ 380 w 410"/>
                    <a:gd name="T81" fmla="*/ 1898 h 1929"/>
                    <a:gd name="T82" fmla="*/ 380 w 410"/>
                    <a:gd name="T83" fmla="*/ 1896 h 1929"/>
                    <a:gd name="T84" fmla="*/ 380 w 410"/>
                    <a:gd name="T85" fmla="*/ 1894 h 1929"/>
                    <a:gd name="T86" fmla="*/ 378 w 410"/>
                    <a:gd name="T87" fmla="*/ 1894 h 1929"/>
                    <a:gd name="T88" fmla="*/ 378 w 410"/>
                    <a:gd name="T89" fmla="*/ 1892 h 1929"/>
                    <a:gd name="T90" fmla="*/ 378 w 410"/>
                    <a:gd name="T91" fmla="*/ 1890 h 1929"/>
                    <a:gd name="T92" fmla="*/ 343 w 410"/>
                    <a:gd name="T93" fmla="*/ 1900 h 1929"/>
                    <a:gd name="T94" fmla="*/ 295 w 410"/>
                    <a:gd name="T95" fmla="*/ 1908 h 1929"/>
                    <a:gd name="T96" fmla="*/ 247 w 410"/>
                    <a:gd name="T97" fmla="*/ 1913 h 1929"/>
                    <a:gd name="T98" fmla="*/ 199 w 410"/>
                    <a:gd name="T99" fmla="*/ 1917 h 1929"/>
                    <a:gd name="T100" fmla="*/ 149 w 410"/>
                    <a:gd name="T101" fmla="*/ 1919 h 1929"/>
                    <a:gd name="T102" fmla="*/ 101 w 410"/>
                    <a:gd name="T103" fmla="*/ 1917 h 1929"/>
                    <a:gd name="T104" fmla="*/ 52 w 410"/>
                    <a:gd name="T105" fmla="*/ 1913 h 1929"/>
                    <a:gd name="T106" fmla="*/ 5 w 410"/>
                    <a:gd name="T107" fmla="*/ 1908 h 1929"/>
                    <a:gd name="T108" fmla="*/ 0 w 410"/>
                    <a:gd name="T109" fmla="*/ 1908 h 1929"/>
                    <a:gd name="T110" fmla="*/ 0 w 410"/>
                    <a:gd name="T111" fmla="*/ 1908 h 1929"/>
                    <a:gd name="T112" fmla="*/ 2 w 410"/>
                    <a:gd name="T113" fmla="*/ 1909 h 1929"/>
                    <a:gd name="T114" fmla="*/ 2 w 410"/>
                    <a:gd name="T115" fmla="*/ 1911 h 1929"/>
                    <a:gd name="T116" fmla="*/ 2 w 410"/>
                    <a:gd name="T117" fmla="*/ 1911 h 1929"/>
                    <a:gd name="T118" fmla="*/ 2 w 410"/>
                    <a:gd name="T119" fmla="*/ 1913 h 1929"/>
                    <a:gd name="T120" fmla="*/ 4 w 410"/>
                    <a:gd name="T121" fmla="*/ 1915 h 1929"/>
                    <a:gd name="T122" fmla="*/ 4 w 410"/>
                    <a:gd name="T123" fmla="*/ 1917 h 1929"/>
                    <a:gd name="T124" fmla="*/ 4 w 410"/>
                    <a:gd name="T125" fmla="*/ 1917 h 19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10"/>
                    <a:gd name="T190" fmla="*/ 0 h 1929"/>
                    <a:gd name="T191" fmla="*/ 410 w 410"/>
                    <a:gd name="T192" fmla="*/ 1929 h 192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10" h="1929">
                      <a:moveTo>
                        <a:pt x="410" y="35"/>
                      </a:moveTo>
                      <a:lnTo>
                        <a:pt x="391" y="29"/>
                      </a:lnTo>
                      <a:lnTo>
                        <a:pt x="345" y="18"/>
                      </a:lnTo>
                      <a:lnTo>
                        <a:pt x="297" y="10"/>
                      </a:lnTo>
                      <a:lnTo>
                        <a:pt x="249" y="4"/>
                      </a:lnTo>
                      <a:lnTo>
                        <a:pt x="199" y="0"/>
                      </a:lnTo>
                      <a:lnTo>
                        <a:pt x="197" y="2"/>
                      </a:lnTo>
                      <a:lnTo>
                        <a:pt x="195" y="4"/>
                      </a:lnTo>
                      <a:lnTo>
                        <a:pt x="195" y="6"/>
                      </a:lnTo>
                      <a:lnTo>
                        <a:pt x="194" y="6"/>
                      </a:lnTo>
                      <a:lnTo>
                        <a:pt x="194" y="8"/>
                      </a:lnTo>
                      <a:lnTo>
                        <a:pt x="192" y="10"/>
                      </a:lnTo>
                      <a:lnTo>
                        <a:pt x="199" y="10"/>
                      </a:lnTo>
                      <a:lnTo>
                        <a:pt x="247" y="14"/>
                      </a:lnTo>
                      <a:lnTo>
                        <a:pt x="295" y="20"/>
                      </a:lnTo>
                      <a:lnTo>
                        <a:pt x="343" y="29"/>
                      </a:lnTo>
                      <a:lnTo>
                        <a:pt x="389" y="39"/>
                      </a:lnTo>
                      <a:lnTo>
                        <a:pt x="409" y="44"/>
                      </a:lnTo>
                      <a:lnTo>
                        <a:pt x="409" y="43"/>
                      </a:lnTo>
                      <a:lnTo>
                        <a:pt x="409" y="41"/>
                      </a:lnTo>
                      <a:lnTo>
                        <a:pt x="409" y="39"/>
                      </a:lnTo>
                      <a:lnTo>
                        <a:pt x="410" y="37"/>
                      </a:lnTo>
                      <a:lnTo>
                        <a:pt x="410" y="35"/>
                      </a:lnTo>
                      <a:close/>
                      <a:moveTo>
                        <a:pt x="4" y="1917"/>
                      </a:moveTo>
                      <a:lnTo>
                        <a:pt x="52" y="1923"/>
                      </a:lnTo>
                      <a:lnTo>
                        <a:pt x="100" y="1927"/>
                      </a:lnTo>
                      <a:lnTo>
                        <a:pt x="149" y="1929"/>
                      </a:lnTo>
                      <a:lnTo>
                        <a:pt x="199" y="1927"/>
                      </a:lnTo>
                      <a:lnTo>
                        <a:pt x="249" y="1923"/>
                      </a:lnTo>
                      <a:lnTo>
                        <a:pt x="297" y="1917"/>
                      </a:lnTo>
                      <a:lnTo>
                        <a:pt x="345" y="1909"/>
                      </a:lnTo>
                      <a:lnTo>
                        <a:pt x="380" y="1902"/>
                      </a:lnTo>
                      <a:lnTo>
                        <a:pt x="380" y="1900"/>
                      </a:lnTo>
                      <a:lnTo>
                        <a:pt x="380" y="1898"/>
                      </a:lnTo>
                      <a:lnTo>
                        <a:pt x="380" y="1896"/>
                      </a:lnTo>
                      <a:lnTo>
                        <a:pt x="380" y="1894"/>
                      </a:lnTo>
                      <a:lnTo>
                        <a:pt x="378" y="1894"/>
                      </a:lnTo>
                      <a:lnTo>
                        <a:pt x="378" y="1892"/>
                      </a:lnTo>
                      <a:lnTo>
                        <a:pt x="378" y="1890"/>
                      </a:lnTo>
                      <a:lnTo>
                        <a:pt x="343" y="1900"/>
                      </a:lnTo>
                      <a:lnTo>
                        <a:pt x="295" y="1908"/>
                      </a:lnTo>
                      <a:lnTo>
                        <a:pt x="247" y="1913"/>
                      </a:lnTo>
                      <a:lnTo>
                        <a:pt x="199" y="1917"/>
                      </a:lnTo>
                      <a:lnTo>
                        <a:pt x="149" y="1919"/>
                      </a:lnTo>
                      <a:lnTo>
                        <a:pt x="101" y="1917"/>
                      </a:lnTo>
                      <a:lnTo>
                        <a:pt x="52" y="1913"/>
                      </a:lnTo>
                      <a:lnTo>
                        <a:pt x="5" y="1908"/>
                      </a:lnTo>
                      <a:lnTo>
                        <a:pt x="0" y="1908"/>
                      </a:lnTo>
                      <a:lnTo>
                        <a:pt x="2" y="1909"/>
                      </a:lnTo>
                      <a:lnTo>
                        <a:pt x="2" y="1911"/>
                      </a:lnTo>
                      <a:lnTo>
                        <a:pt x="2" y="1913"/>
                      </a:lnTo>
                      <a:lnTo>
                        <a:pt x="4" y="1915"/>
                      </a:lnTo>
                      <a:lnTo>
                        <a:pt x="4" y="1917"/>
                      </a:lnTo>
                      <a:close/>
                    </a:path>
                  </a:pathLst>
                </a:custGeom>
                <a:solidFill>
                  <a:srgbClr val="44B4FF"/>
                </a:solidFill>
                <a:ln w="9525">
                  <a:noFill/>
                  <a:round/>
                </a:ln>
              </p:spPr>
              <p:txBody>
                <a:bodyPr/>
                <a:lstStyle/>
                <a:p>
                  <a:endParaRPr lang="en-US"/>
                </a:p>
              </p:txBody>
            </p:sp>
            <p:sp>
              <p:nvSpPr>
                <p:cNvPr id="21899" name="Freeform 78"/>
                <p:cNvSpPr>
                  <a:spLocks noEditPoints="1"/>
                </p:cNvSpPr>
                <p:nvPr/>
              </p:nvSpPr>
              <p:spPr bwMode="auto">
                <a:xfrm>
                  <a:off x="1807" y="1004"/>
                  <a:ext cx="411" cy="1917"/>
                </a:xfrm>
                <a:custGeom>
                  <a:avLst/>
                  <a:gdLst>
                    <a:gd name="T0" fmla="*/ 391 w 411"/>
                    <a:gd name="T1" fmla="*/ 29 h 1917"/>
                    <a:gd name="T2" fmla="*/ 297 w 411"/>
                    <a:gd name="T3" fmla="*/ 10 h 1917"/>
                    <a:gd name="T4" fmla="*/ 201 w 411"/>
                    <a:gd name="T5" fmla="*/ 0 h 1917"/>
                    <a:gd name="T6" fmla="*/ 196 w 411"/>
                    <a:gd name="T7" fmla="*/ 0 h 1917"/>
                    <a:gd name="T8" fmla="*/ 196 w 411"/>
                    <a:gd name="T9" fmla="*/ 2 h 1917"/>
                    <a:gd name="T10" fmla="*/ 194 w 411"/>
                    <a:gd name="T11" fmla="*/ 6 h 1917"/>
                    <a:gd name="T12" fmla="*/ 192 w 411"/>
                    <a:gd name="T13" fmla="*/ 8 h 1917"/>
                    <a:gd name="T14" fmla="*/ 201 w 411"/>
                    <a:gd name="T15" fmla="*/ 10 h 1917"/>
                    <a:gd name="T16" fmla="*/ 297 w 411"/>
                    <a:gd name="T17" fmla="*/ 19 h 1917"/>
                    <a:gd name="T18" fmla="*/ 389 w 411"/>
                    <a:gd name="T19" fmla="*/ 38 h 1917"/>
                    <a:gd name="T20" fmla="*/ 409 w 411"/>
                    <a:gd name="T21" fmla="*/ 44 h 1917"/>
                    <a:gd name="T22" fmla="*/ 409 w 411"/>
                    <a:gd name="T23" fmla="*/ 42 h 1917"/>
                    <a:gd name="T24" fmla="*/ 409 w 411"/>
                    <a:gd name="T25" fmla="*/ 42 h 1917"/>
                    <a:gd name="T26" fmla="*/ 411 w 411"/>
                    <a:gd name="T27" fmla="*/ 42 h 1917"/>
                    <a:gd name="T28" fmla="*/ 411 w 411"/>
                    <a:gd name="T29" fmla="*/ 40 h 1917"/>
                    <a:gd name="T30" fmla="*/ 411 w 411"/>
                    <a:gd name="T31" fmla="*/ 38 h 1917"/>
                    <a:gd name="T32" fmla="*/ 411 w 411"/>
                    <a:gd name="T33" fmla="*/ 37 h 1917"/>
                    <a:gd name="T34" fmla="*/ 411 w 411"/>
                    <a:gd name="T35" fmla="*/ 35 h 1917"/>
                    <a:gd name="T36" fmla="*/ 4 w 411"/>
                    <a:gd name="T37" fmla="*/ 1905 h 1917"/>
                    <a:gd name="T38" fmla="*/ 54 w 411"/>
                    <a:gd name="T39" fmla="*/ 1913 h 1917"/>
                    <a:gd name="T40" fmla="*/ 151 w 411"/>
                    <a:gd name="T41" fmla="*/ 1917 h 1917"/>
                    <a:gd name="T42" fmla="*/ 249 w 411"/>
                    <a:gd name="T43" fmla="*/ 1913 h 1917"/>
                    <a:gd name="T44" fmla="*/ 345 w 411"/>
                    <a:gd name="T45" fmla="*/ 1898 h 1917"/>
                    <a:gd name="T46" fmla="*/ 382 w 411"/>
                    <a:gd name="T47" fmla="*/ 1888 h 1917"/>
                    <a:gd name="T48" fmla="*/ 380 w 411"/>
                    <a:gd name="T49" fmla="*/ 1886 h 1917"/>
                    <a:gd name="T50" fmla="*/ 380 w 411"/>
                    <a:gd name="T51" fmla="*/ 1884 h 1917"/>
                    <a:gd name="T52" fmla="*/ 380 w 411"/>
                    <a:gd name="T53" fmla="*/ 1880 h 1917"/>
                    <a:gd name="T54" fmla="*/ 343 w 411"/>
                    <a:gd name="T55" fmla="*/ 1888 h 1917"/>
                    <a:gd name="T56" fmla="*/ 249 w 411"/>
                    <a:gd name="T57" fmla="*/ 1902 h 1917"/>
                    <a:gd name="T58" fmla="*/ 151 w 411"/>
                    <a:gd name="T59" fmla="*/ 1907 h 1917"/>
                    <a:gd name="T60" fmla="*/ 55 w 411"/>
                    <a:gd name="T61" fmla="*/ 1902 h 1917"/>
                    <a:gd name="T62" fmla="*/ 0 w 411"/>
                    <a:gd name="T63" fmla="*/ 1896 h 1917"/>
                    <a:gd name="T64" fmla="*/ 2 w 411"/>
                    <a:gd name="T65" fmla="*/ 1898 h 1917"/>
                    <a:gd name="T66" fmla="*/ 2 w 411"/>
                    <a:gd name="T67" fmla="*/ 1902 h 1917"/>
                    <a:gd name="T68" fmla="*/ 4 w 411"/>
                    <a:gd name="T69" fmla="*/ 1903 h 1917"/>
                    <a:gd name="T70" fmla="*/ 4 w 411"/>
                    <a:gd name="T71" fmla="*/ 1905 h 19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11"/>
                    <a:gd name="T109" fmla="*/ 0 h 1917"/>
                    <a:gd name="T110" fmla="*/ 411 w 411"/>
                    <a:gd name="T111" fmla="*/ 1917 h 19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11" h="1917">
                      <a:moveTo>
                        <a:pt x="411" y="35"/>
                      </a:moveTo>
                      <a:lnTo>
                        <a:pt x="391" y="29"/>
                      </a:lnTo>
                      <a:lnTo>
                        <a:pt x="345" y="17"/>
                      </a:lnTo>
                      <a:lnTo>
                        <a:pt x="297" y="10"/>
                      </a:lnTo>
                      <a:lnTo>
                        <a:pt x="249" y="2"/>
                      </a:lnTo>
                      <a:lnTo>
                        <a:pt x="201" y="0"/>
                      </a:lnTo>
                      <a:lnTo>
                        <a:pt x="197" y="0"/>
                      </a:lnTo>
                      <a:lnTo>
                        <a:pt x="196" y="0"/>
                      </a:lnTo>
                      <a:lnTo>
                        <a:pt x="196" y="2"/>
                      </a:lnTo>
                      <a:lnTo>
                        <a:pt x="194" y="4"/>
                      </a:lnTo>
                      <a:lnTo>
                        <a:pt x="194" y="6"/>
                      </a:lnTo>
                      <a:lnTo>
                        <a:pt x="192" y="6"/>
                      </a:lnTo>
                      <a:lnTo>
                        <a:pt x="192" y="8"/>
                      </a:lnTo>
                      <a:lnTo>
                        <a:pt x="192" y="10"/>
                      </a:lnTo>
                      <a:lnTo>
                        <a:pt x="201" y="10"/>
                      </a:lnTo>
                      <a:lnTo>
                        <a:pt x="249" y="14"/>
                      </a:lnTo>
                      <a:lnTo>
                        <a:pt x="297" y="19"/>
                      </a:lnTo>
                      <a:lnTo>
                        <a:pt x="343" y="27"/>
                      </a:lnTo>
                      <a:lnTo>
                        <a:pt x="389" y="38"/>
                      </a:lnTo>
                      <a:lnTo>
                        <a:pt x="409" y="44"/>
                      </a:lnTo>
                      <a:lnTo>
                        <a:pt x="409" y="42"/>
                      </a:lnTo>
                      <a:lnTo>
                        <a:pt x="411" y="42"/>
                      </a:lnTo>
                      <a:lnTo>
                        <a:pt x="411" y="40"/>
                      </a:lnTo>
                      <a:lnTo>
                        <a:pt x="411" y="38"/>
                      </a:lnTo>
                      <a:lnTo>
                        <a:pt x="411" y="37"/>
                      </a:lnTo>
                      <a:lnTo>
                        <a:pt x="411" y="35"/>
                      </a:lnTo>
                      <a:close/>
                      <a:moveTo>
                        <a:pt x="4" y="1905"/>
                      </a:moveTo>
                      <a:lnTo>
                        <a:pt x="6" y="1907"/>
                      </a:lnTo>
                      <a:lnTo>
                        <a:pt x="54" y="1913"/>
                      </a:lnTo>
                      <a:lnTo>
                        <a:pt x="103" y="1917"/>
                      </a:lnTo>
                      <a:lnTo>
                        <a:pt x="151" y="1917"/>
                      </a:lnTo>
                      <a:lnTo>
                        <a:pt x="201" y="1917"/>
                      </a:lnTo>
                      <a:lnTo>
                        <a:pt x="249" y="1913"/>
                      </a:lnTo>
                      <a:lnTo>
                        <a:pt x="297" y="1907"/>
                      </a:lnTo>
                      <a:lnTo>
                        <a:pt x="345" y="1898"/>
                      </a:lnTo>
                      <a:lnTo>
                        <a:pt x="382" y="1890"/>
                      </a:lnTo>
                      <a:lnTo>
                        <a:pt x="382" y="1888"/>
                      </a:lnTo>
                      <a:lnTo>
                        <a:pt x="380" y="1888"/>
                      </a:lnTo>
                      <a:lnTo>
                        <a:pt x="380" y="1886"/>
                      </a:lnTo>
                      <a:lnTo>
                        <a:pt x="380" y="1884"/>
                      </a:lnTo>
                      <a:lnTo>
                        <a:pt x="380" y="1882"/>
                      </a:lnTo>
                      <a:lnTo>
                        <a:pt x="380" y="1880"/>
                      </a:lnTo>
                      <a:lnTo>
                        <a:pt x="343" y="1888"/>
                      </a:lnTo>
                      <a:lnTo>
                        <a:pt x="297" y="1896"/>
                      </a:lnTo>
                      <a:lnTo>
                        <a:pt x="249" y="1902"/>
                      </a:lnTo>
                      <a:lnTo>
                        <a:pt x="201" y="1905"/>
                      </a:lnTo>
                      <a:lnTo>
                        <a:pt x="151" y="1907"/>
                      </a:lnTo>
                      <a:lnTo>
                        <a:pt x="103" y="1905"/>
                      </a:lnTo>
                      <a:lnTo>
                        <a:pt x="55" y="1902"/>
                      </a:lnTo>
                      <a:lnTo>
                        <a:pt x="7" y="1896"/>
                      </a:lnTo>
                      <a:lnTo>
                        <a:pt x="0" y="1896"/>
                      </a:lnTo>
                      <a:lnTo>
                        <a:pt x="2" y="1896"/>
                      </a:lnTo>
                      <a:lnTo>
                        <a:pt x="2" y="1898"/>
                      </a:lnTo>
                      <a:lnTo>
                        <a:pt x="2" y="1900"/>
                      </a:lnTo>
                      <a:lnTo>
                        <a:pt x="2" y="1902"/>
                      </a:lnTo>
                      <a:lnTo>
                        <a:pt x="4" y="1903"/>
                      </a:lnTo>
                      <a:lnTo>
                        <a:pt x="4" y="1905"/>
                      </a:lnTo>
                      <a:close/>
                    </a:path>
                  </a:pathLst>
                </a:custGeom>
                <a:solidFill>
                  <a:srgbClr val="45B4FF"/>
                </a:solidFill>
                <a:ln w="9525">
                  <a:noFill/>
                  <a:round/>
                </a:ln>
              </p:spPr>
              <p:txBody>
                <a:bodyPr/>
                <a:lstStyle/>
                <a:p>
                  <a:endParaRPr lang="en-US"/>
                </a:p>
              </p:txBody>
            </p:sp>
            <p:sp>
              <p:nvSpPr>
                <p:cNvPr id="21900" name="Freeform 79"/>
                <p:cNvSpPr>
                  <a:spLocks noEditPoints="1"/>
                </p:cNvSpPr>
                <p:nvPr/>
              </p:nvSpPr>
              <p:spPr bwMode="auto">
                <a:xfrm>
                  <a:off x="1805" y="1008"/>
                  <a:ext cx="413" cy="1909"/>
                </a:xfrm>
                <a:custGeom>
                  <a:avLst/>
                  <a:gdLst>
                    <a:gd name="T0" fmla="*/ 393 w 413"/>
                    <a:gd name="T1" fmla="*/ 29 h 1909"/>
                    <a:gd name="T2" fmla="*/ 299 w 413"/>
                    <a:gd name="T3" fmla="*/ 10 h 1909"/>
                    <a:gd name="T4" fmla="*/ 203 w 413"/>
                    <a:gd name="T5" fmla="*/ 0 h 1909"/>
                    <a:gd name="T6" fmla="*/ 196 w 413"/>
                    <a:gd name="T7" fmla="*/ 2 h 1909"/>
                    <a:gd name="T8" fmla="*/ 194 w 413"/>
                    <a:gd name="T9" fmla="*/ 4 h 1909"/>
                    <a:gd name="T10" fmla="*/ 192 w 413"/>
                    <a:gd name="T11" fmla="*/ 6 h 1909"/>
                    <a:gd name="T12" fmla="*/ 190 w 413"/>
                    <a:gd name="T13" fmla="*/ 10 h 1909"/>
                    <a:gd name="T14" fmla="*/ 203 w 413"/>
                    <a:gd name="T15" fmla="*/ 11 h 1909"/>
                    <a:gd name="T16" fmla="*/ 297 w 413"/>
                    <a:gd name="T17" fmla="*/ 21 h 1909"/>
                    <a:gd name="T18" fmla="*/ 389 w 413"/>
                    <a:gd name="T19" fmla="*/ 38 h 1909"/>
                    <a:gd name="T20" fmla="*/ 409 w 413"/>
                    <a:gd name="T21" fmla="*/ 44 h 1909"/>
                    <a:gd name="T22" fmla="*/ 409 w 413"/>
                    <a:gd name="T23" fmla="*/ 42 h 1909"/>
                    <a:gd name="T24" fmla="*/ 411 w 413"/>
                    <a:gd name="T25" fmla="*/ 40 h 1909"/>
                    <a:gd name="T26" fmla="*/ 411 w 413"/>
                    <a:gd name="T27" fmla="*/ 38 h 1909"/>
                    <a:gd name="T28" fmla="*/ 413 w 413"/>
                    <a:gd name="T29" fmla="*/ 36 h 1909"/>
                    <a:gd name="T30" fmla="*/ 413 w 413"/>
                    <a:gd name="T31" fmla="*/ 36 h 1909"/>
                    <a:gd name="T32" fmla="*/ 413 w 413"/>
                    <a:gd name="T33" fmla="*/ 36 h 1909"/>
                    <a:gd name="T34" fmla="*/ 413 w 413"/>
                    <a:gd name="T35" fmla="*/ 34 h 1909"/>
                    <a:gd name="T36" fmla="*/ 4 w 413"/>
                    <a:gd name="T37" fmla="*/ 1898 h 1909"/>
                    <a:gd name="T38" fmla="*/ 56 w 413"/>
                    <a:gd name="T39" fmla="*/ 1903 h 1909"/>
                    <a:gd name="T40" fmla="*/ 153 w 413"/>
                    <a:gd name="T41" fmla="*/ 1909 h 1909"/>
                    <a:gd name="T42" fmla="*/ 251 w 413"/>
                    <a:gd name="T43" fmla="*/ 1903 h 1909"/>
                    <a:gd name="T44" fmla="*/ 347 w 413"/>
                    <a:gd name="T45" fmla="*/ 1890 h 1909"/>
                    <a:gd name="T46" fmla="*/ 382 w 413"/>
                    <a:gd name="T47" fmla="*/ 1880 h 1909"/>
                    <a:gd name="T48" fmla="*/ 382 w 413"/>
                    <a:gd name="T49" fmla="*/ 1876 h 1909"/>
                    <a:gd name="T50" fmla="*/ 382 w 413"/>
                    <a:gd name="T51" fmla="*/ 1874 h 1909"/>
                    <a:gd name="T52" fmla="*/ 380 w 413"/>
                    <a:gd name="T53" fmla="*/ 1873 h 1909"/>
                    <a:gd name="T54" fmla="*/ 343 w 413"/>
                    <a:gd name="T55" fmla="*/ 1878 h 1909"/>
                    <a:gd name="T56" fmla="*/ 251 w 413"/>
                    <a:gd name="T57" fmla="*/ 1894 h 1909"/>
                    <a:gd name="T58" fmla="*/ 153 w 413"/>
                    <a:gd name="T59" fmla="*/ 1898 h 1909"/>
                    <a:gd name="T60" fmla="*/ 57 w 413"/>
                    <a:gd name="T61" fmla="*/ 1894 h 1909"/>
                    <a:gd name="T62" fmla="*/ 0 w 413"/>
                    <a:gd name="T63" fmla="*/ 1886 h 1909"/>
                    <a:gd name="T64" fmla="*/ 2 w 413"/>
                    <a:gd name="T65" fmla="*/ 1888 h 1909"/>
                    <a:gd name="T66" fmla="*/ 2 w 413"/>
                    <a:gd name="T67" fmla="*/ 1892 h 1909"/>
                    <a:gd name="T68" fmla="*/ 4 w 413"/>
                    <a:gd name="T69" fmla="*/ 1894 h 1909"/>
                    <a:gd name="T70" fmla="*/ 4 w 413"/>
                    <a:gd name="T71" fmla="*/ 1898 h 190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13"/>
                    <a:gd name="T109" fmla="*/ 0 h 1909"/>
                    <a:gd name="T110" fmla="*/ 413 w 413"/>
                    <a:gd name="T111" fmla="*/ 1909 h 190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13" h="1909">
                      <a:moveTo>
                        <a:pt x="413" y="34"/>
                      </a:moveTo>
                      <a:lnTo>
                        <a:pt x="393" y="29"/>
                      </a:lnTo>
                      <a:lnTo>
                        <a:pt x="347" y="19"/>
                      </a:lnTo>
                      <a:lnTo>
                        <a:pt x="299" y="10"/>
                      </a:lnTo>
                      <a:lnTo>
                        <a:pt x="251" y="4"/>
                      </a:lnTo>
                      <a:lnTo>
                        <a:pt x="203" y="0"/>
                      </a:lnTo>
                      <a:lnTo>
                        <a:pt x="196" y="0"/>
                      </a:lnTo>
                      <a:lnTo>
                        <a:pt x="196" y="2"/>
                      </a:lnTo>
                      <a:lnTo>
                        <a:pt x="194" y="2"/>
                      </a:lnTo>
                      <a:lnTo>
                        <a:pt x="194" y="4"/>
                      </a:lnTo>
                      <a:lnTo>
                        <a:pt x="194" y="6"/>
                      </a:lnTo>
                      <a:lnTo>
                        <a:pt x="192" y="6"/>
                      </a:lnTo>
                      <a:lnTo>
                        <a:pt x="192" y="8"/>
                      </a:lnTo>
                      <a:lnTo>
                        <a:pt x="190" y="10"/>
                      </a:lnTo>
                      <a:lnTo>
                        <a:pt x="203" y="11"/>
                      </a:lnTo>
                      <a:lnTo>
                        <a:pt x="251" y="13"/>
                      </a:lnTo>
                      <a:lnTo>
                        <a:pt x="297" y="21"/>
                      </a:lnTo>
                      <a:lnTo>
                        <a:pt x="343" y="29"/>
                      </a:lnTo>
                      <a:lnTo>
                        <a:pt x="389" y="38"/>
                      </a:lnTo>
                      <a:lnTo>
                        <a:pt x="409" y="44"/>
                      </a:lnTo>
                      <a:lnTo>
                        <a:pt x="409" y="42"/>
                      </a:lnTo>
                      <a:lnTo>
                        <a:pt x="411" y="40"/>
                      </a:lnTo>
                      <a:lnTo>
                        <a:pt x="411" y="38"/>
                      </a:lnTo>
                      <a:lnTo>
                        <a:pt x="413" y="38"/>
                      </a:lnTo>
                      <a:lnTo>
                        <a:pt x="413" y="36"/>
                      </a:lnTo>
                      <a:lnTo>
                        <a:pt x="413" y="34"/>
                      </a:lnTo>
                      <a:close/>
                      <a:moveTo>
                        <a:pt x="4" y="1898"/>
                      </a:moveTo>
                      <a:lnTo>
                        <a:pt x="9" y="1898"/>
                      </a:lnTo>
                      <a:lnTo>
                        <a:pt x="56" y="1903"/>
                      </a:lnTo>
                      <a:lnTo>
                        <a:pt x="105" y="1907"/>
                      </a:lnTo>
                      <a:lnTo>
                        <a:pt x="153" y="1909"/>
                      </a:lnTo>
                      <a:lnTo>
                        <a:pt x="203" y="1907"/>
                      </a:lnTo>
                      <a:lnTo>
                        <a:pt x="251" y="1903"/>
                      </a:lnTo>
                      <a:lnTo>
                        <a:pt x="299" y="1898"/>
                      </a:lnTo>
                      <a:lnTo>
                        <a:pt x="347" y="1890"/>
                      </a:lnTo>
                      <a:lnTo>
                        <a:pt x="382" y="1880"/>
                      </a:lnTo>
                      <a:lnTo>
                        <a:pt x="382" y="1878"/>
                      </a:lnTo>
                      <a:lnTo>
                        <a:pt x="382" y="1876"/>
                      </a:lnTo>
                      <a:lnTo>
                        <a:pt x="382" y="1874"/>
                      </a:lnTo>
                      <a:lnTo>
                        <a:pt x="382" y="1873"/>
                      </a:lnTo>
                      <a:lnTo>
                        <a:pt x="380" y="1873"/>
                      </a:lnTo>
                      <a:lnTo>
                        <a:pt x="380" y="1871"/>
                      </a:lnTo>
                      <a:lnTo>
                        <a:pt x="343" y="1878"/>
                      </a:lnTo>
                      <a:lnTo>
                        <a:pt x="297" y="1888"/>
                      </a:lnTo>
                      <a:lnTo>
                        <a:pt x="251" y="1894"/>
                      </a:lnTo>
                      <a:lnTo>
                        <a:pt x="203" y="1898"/>
                      </a:lnTo>
                      <a:lnTo>
                        <a:pt x="153" y="1898"/>
                      </a:lnTo>
                      <a:lnTo>
                        <a:pt x="105" y="1898"/>
                      </a:lnTo>
                      <a:lnTo>
                        <a:pt x="57" y="1894"/>
                      </a:lnTo>
                      <a:lnTo>
                        <a:pt x="9" y="1888"/>
                      </a:lnTo>
                      <a:lnTo>
                        <a:pt x="0" y="1886"/>
                      </a:lnTo>
                      <a:lnTo>
                        <a:pt x="2" y="1888"/>
                      </a:lnTo>
                      <a:lnTo>
                        <a:pt x="2" y="1890"/>
                      </a:lnTo>
                      <a:lnTo>
                        <a:pt x="2" y="1892"/>
                      </a:lnTo>
                      <a:lnTo>
                        <a:pt x="4" y="1892"/>
                      </a:lnTo>
                      <a:lnTo>
                        <a:pt x="4" y="1894"/>
                      </a:lnTo>
                      <a:lnTo>
                        <a:pt x="4" y="1896"/>
                      </a:lnTo>
                      <a:lnTo>
                        <a:pt x="4" y="1898"/>
                      </a:lnTo>
                      <a:close/>
                    </a:path>
                  </a:pathLst>
                </a:custGeom>
                <a:solidFill>
                  <a:srgbClr val="46B5FF"/>
                </a:solidFill>
                <a:ln w="9525">
                  <a:noFill/>
                  <a:round/>
                </a:ln>
              </p:spPr>
              <p:txBody>
                <a:bodyPr/>
                <a:lstStyle/>
                <a:p>
                  <a:endParaRPr lang="en-US"/>
                </a:p>
              </p:txBody>
            </p:sp>
            <p:sp>
              <p:nvSpPr>
                <p:cNvPr id="21901" name="Freeform 80"/>
                <p:cNvSpPr>
                  <a:spLocks noEditPoints="1"/>
                </p:cNvSpPr>
                <p:nvPr/>
              </p:nvSpPr>
              <p:spPr bwMode="auto">
                <a:xfrm>
                  <a:off x="1805" y="1014"/>
                  <a:ext cx="411" cy="1897"/>
                </a:xfrm>
                <a:custGeom>
                  <a:avLst/>
                  <a:gdLst>
                    <a:gd name="T0" fmla="*/ 391 w 411"/>
                    <a:gd name="T1" fmla="*/ 28 h 1897"/>
                    <a:gd name="T2" fmla="*/ 299 w 411"/>
                    <a:gd name="T3" fmla="*/ 9 h 1897"/>
                    <a:gd name="T4" fmla="*/ 203 w 411"/>
                    <a:gd name="T5" fmla="*/ 0 h 1897"/>
                    <a:gd name="T6" fmla="*/ 192 w 411"/>
                    <a:gd name="T7" fmla="*/ 0 h 1897"/>
                    <a:gd name="T8" fmla="*/ 190 w 411"/>
                    <a:gd name="T9" fmla="*/ 4 h 1897"/>
                    <a:gd name="T10" fmla="*/ 190 w 411"/>
                    <a:gd name="T11" fmla="*/ 5 h 1897"/>
                    <a:gd name="T12" fmla="*/ 188 w 411"/>
                    <a:gd name="T13" fmla="*/ 7 h 1897"/>
                    <a:gd name="T14" fmla="*/ 203 w 411"/>
                    <a:gd name="T15" fmla="*/ 9 h 1897"/>
                    <a:gd name="T16" fmla="*/ 297 w 411"/>
                    <a:gd name="T17" fmla="*/ 19 h 1897"/>
                    <a:gd name="T18" fmla="*/ 389 w 411"/>
                    <a:gd name="T19" fmla="*/ 38 h 1897"/>
                    <a:gd name="T20" fmla="*/ 405 w 411"/>
                    <a:gd name="T21" fmla="*/ 42 h 1897"/>
                    <a:gd name="T22" fmla="*/ 407 w 411"/>
                    <a:gd name="T23" fmla="*/ 40 h 1897"/>
                    <a:gd name="T24" fmla="*/ 409 w 411"/>
                    <a:gd name="T25" fmla="*/ 36 h 1897"/>
                    <a:gd name="T26" fmla="*/ 411 w 411"/>
                    <a:gd name="T27" fmla="*/ 34 h 1897"/>
                    <a:gd name="T28" fmla="*/ 2 w 411"/>
                    <a:gd name="T29" fmla="*/ 1886 h 1897"/>
                    <a:gd name="T30" fmla="*/ 57 w 411"/>
                    <a:gd name="T31" fmla="*/ 1892 h 1897"/>
                    <a:gd name="T32" fmla="*/ 153 w 411"/>
                    <a:gd name="T33" fmla="*/ 1897 h 1897"/>
                    <a:gd name="T34" fmla="*/ 251 w 411"/>
                    <a:gd name="T35" fmla="*/ 1892 h 1897"/>
                    <a:gd name="T36" fmla="*/ 345 w 411"/>
                    <a:gd name="T37" fmla="*/ 1878 h 1897"/>
                    <a:gd name="T38" fmla="*/ 382 w 411"/>
                    <a:gd name="T39" fmla="*/ 1868 h 1897"/>
                    <a:gd name="T40" fmla="*/ 380 w 411"/>
                    <a:gd name="T41" fmla="*/ 1867 h 1897"/>
                    <a:gd name="T42" fmla="*/ 380 w 411"/>
                    <a:gd name="T43" fmla="*/ 1863 h 1897"/>
                    <a:gd name="T44" fmla="*/ 380 w 411"/>
                    <a:gd name="T45" fmla="*/ 1861 h 1897"/>
                    <a:gd name="T46" fmla="*/ 343 w 411"/>
                    <a:gd name="T47" fmla="*/ 1868 h 1897"/>
                    <a:gd name="T48" fmla="*/ 249 w 411"/>
                    <a:gd name="T49" fmla="*/ 1882 h 1897"/>
                    <a:gd name="T50" fmla="*/ 153 w 411"/>
                    <a:gd name="T51" fmla="*/ 1888 h 1897"/>
                    <a:gd name="T52" fmla="*/ 57 w 411"/>
                    <a:gd name="T53" fmla="*/ 1882 h 1897"/>
                    <a:gd name="T54" fmla="*/ 0 w 411"/>
                    <a:gd name="T55" fmla="*/ 1874 h 1897"/>
                    <a:gd name="T56" fmla="*/ 0 w 411"/>
                    <a:gd name="T57" fmla="*/ 1876 h 1897"/>
                    <a:gd name="T58" fmla="*/ 0 w 411"/>
                    <a:gd name="T59" fmla="*/ 1880 h 1897"/>
                    <a:gd name="T60" fmla="*/ 2 w 411"/>
                    <a:gd name="T61" fmla="*/ 1882 h 1897"/>
                    <a:gd name="T62" fmla="*/ 2 w 411"/>
                    <a:gd name="T63" fmla="*/ 1886 h 189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11"/>
                    <a:gd name="T97" fmla="*/ 0 h 1897"/>
                    <a:gd name="T98" fmla="*/ 411 w 411"/>
                    <a:gd name="T99" fmla="*/ 1897 h 189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11" h="1897">
                      <a:moveTo>
                        <a:pt x="411" y="34"/>
                      </a:moveTo>
                      <a:lnTo>
                        <a:pt x="391" y="28"/>
                      </a:lnTo>
                      <a:lnTo>
                        <a:pt x="345" y="17"/>
                      </a:lnTo>
                      <a:lnTo>
                        <a:pt x="299" y="9"/>
                      </a:lnTo>
                      <a:lnTo>
                        <a:pt x="251" y="4"/>
                      </a:lnTo>
                      <a:lnTo>
                        <a:pt x="203" y="0"/>
                      </a:lnTo>
                      <a:lnTo>
                        <a:pt x="194" y="0"/>
                      </a:lnTo>
                      <a:lnTo>
                        <a:pt x="192" y="0"/>
                      </a:lnTo>
                      <a:lnTo>
                        <a:pt x="192" y="2"/>
                      </a:lnTo>
                      <a:lnTo>
                        <a:pt x="190" y="4"/>
                      </a:lnTo>
                      <a:lnTo>
                        <a:pt x="190" y="5"/>
                      </a:lnTo>
                      <a:lnTo>
                        <a:pt x="188" y="7"/>
                      </a:lnTo>
                      <a:lnTo>
                        <a:pt x="186" y="9"/>
                      </a:lnTo>
                      <a:lnTo>
                        <a:pt x="203" y="9"/>
                      </a:lnTo>
                      <a:lnTo>
                        <a:pt x="249" y="13"/>
                      </a:lnTo>
                      <a:lnTo>
                        <a:pt x="297" y="19"/>
                      </a:lnTo>
                      <a:lnTo>
                        <a:pt x="343" y="28"/>
                      </a:lnTo>
                      <a:lnTo>
                        <a:pt x="389" y="38"/>
                      </a:lnTo>
                      <a:lnTo>
                        <a:pt x="405" y="42"/>
                      </a:lnTo>
                      <a:lnTo>
                        <a:pt x="407" y="40"/>
                      </a:lnTo>
                      <a:lnTo>
                        <a:pt x="409" y="38"/>
                      </a:lnTo>
                      <a:lnTo>
                        <a:pt x="409" y="36"/>
                      </a:lnTo>
                      <a:lnTo>
                        <a:pt x="411" y="34"/>
                      </a:lnTo>
                      <a:close/>
                      <a:moveTo>
                        <a:pt x="2" y="1886"/>
                      </a:moveTo>
                      <a:lnTo>
                        <a:pt x="9" y="1886"/>
                      </a:lnTo>
                      <a:lnTo>
                        <a:pt x="57" y="1892"/>
                      </a:lnTo>
                      <a:lnTo>
                        <a:pt x="105" y="1895"/>
                      </a:lnTo>
                      <a:lnTo>
                        <a:pt x="153" y="1897"/>
                      </a:lnTo>
                      <a:lnTo>
                        <a:pt x="203" y="1895"/>
                      </a:lnTo>
                      <a:lnTo>
                        <a:pt x="251" y="1892"/>
                      </a:lnTo>
                      <a:lnTo>
                        <a:pt x="299" y="1886"/>
                      </a:lnTo>
                      <a:lnTo>
                        <a:pt x="345" y="1878"/>
                      </a:lnTo>
                      <a:lnTo>
                        <a:pt x="382" y="1870"/>
                      </a:lnTo>
                      <a:lnTo>
                        <a:pt x="382" y="1868"/>
                      </a:lnTo>
                      <a:lnTo>
                        <a:pt x="382" y="1867"/>
                      </a:lnTo>
                      <a:lnTo>
                        <a:pt x="380" y="1867"/>
                      </a:lnTo>
                      <a:lnTo>
                        <a:pt x="380" y="1865"/>
                      </a:lnTo>
                      <a:lnTo>
                        <a:pt x="380" y="1863"/>
                      </a:lnTo>
                      <a:lnTo>
                        <a:pt x="380" y="1861"/>
                      </a:lnTo>
                      <a:lnTo>
                        <a:pt x="380" y="1859"/>
                      </a:lnTo>
                      <a:lnTo>
                        <a:pt x="343" y="1868"/>
                      </a:lnTo>
                      <a:lnTo>
                        <a:pt x="297" y="1876"/>
                      </a:lnTo>
                      <a:lnTo>
                        <a:pt x="249" y="1882"/>
                      </a:lnTo>
                      <a:lnTo>
                        <a:pt x="203" y="1886"/>
                      </a:lnTo>
                      <a:lnTo>
                        <a:pt x="153" y="1888"/>
                      </a:lnTo>
                      <a:lnTo>
                        <a:pt x="105" y="1886"/>
                      </a:lnTo>
                      <a:lnTo>
                        <a:pt x="57" y="1882"/>
                      </a:lnTo>
                      <a:lnTo>
                        <a:pt x="11" y="1876"/>
                      </a:lnTo>
                      <a:lnTo>
                        <a:pt x="0" y="1874"/>
                      </a:lnTo>
                      <a:lnTo>
                        <a:pt x="0" y="1876"/>
                      </a:lnTo>
                      <a:lnTo>
                        <a:pt x="0" y="1878"/>
                      </a:lnTo>
                      <a:lnTo>
                        <a:pt x="0" y="1880"/>
                      </a:lnTo>
                      <a:lnTo>
                        <a:pt x="2" y="1882"/>
                      </a:lnTo>
                      <a:lnTo>
                        <a:pt x="2" y="1884"/>
                      </a:lnTo>
                      <a:lnTo>
                        <a:pt x="2" y="1886"/>
                      </a:lnTo>
                      <a:close/>
                    </a:path>
                  </a:pathLst>
                </a:custGeom>
                <a:solidFill>
                  <a:srgbClr val="47B5FF"/>
                </a:solidFill>
                <a:ln w="9525">
                  <a:noFill/>
                  <a:round/>
                </a:ln>
              </p:spPr>
              <p:txBody>
                <a:bodyPr/>
                <a:lstStyle/>
                <a:p>
                  <a:endParaRPr lang="en-US"/>
                </a:p>
              </p:txBody>
            </p:sp>
            <p:sp>
              <p:nvSpPr>
                <p:cNvPr id="21902" name="Freeform 81"/>
                <p:cNvSpPr>
                  <a:spLocks noEditPoints="1"/>
                </p:cNvSpPr>
                <p:nvPr/>
              </p:nvSpPr>
              <p:spPr bwMode="auto">
                <a:xfrm>
                  <a:off x="1803" y="1018"/>
                  <a:ext cx="411" cy="1888"/>
                </a:xfrm>
                <a:custGeom>
                  <a:avLst/>
                  <a:gdLst>
                    <a:gd name="T0" fmla="*/ 391 w 411"/>
                    <a:gd name="T1" fmla="*/ 28 h 1888"/>
                    <a:gd name="T2" fmla="*/ 299 w 411"/>
                    <a:gd name="T3" fmla="*/ 11 h 1888"/>
                    <a:gd name="T4" fmla="*/ 205 w 411"/>
                    <a:gd name="T5" fmla="*/ 1 h 1888"/>
                    <a:gd name="T6" fmla="*/ 192 w 411"/>
                    <a:gd name="T7" fmla="*/ 1 h 1888"/>
                    <a:gd name="T8" fmla="*/ 190 w 411"/>
                    <a:gd name="T9" fmla="*/ 3 h 1888"/>
                    <a:gd name="T10" fmla="*/ 188 w 411"/>
                    <a:gd name="T11" fmla="*/ 7 h 1888"/>
                    <a:gd name="T12" fmla="*/ 186 w 411"/>
                    <a:gd name="T13" fmla="*/ 9 h 1888"/>
                    <a:gd name="T14" fmla="*/ 203 w 411"/>
                    <a:gd name="T15" fmla="*/ 11 h 1888"/>
                    <a:gd name="T16" fmla="*/ 297 w 411"/>
                    <a:gd name="T17" fmla="*/ 21 h 1888"/>
                    <a:gd name="T18" fmla="*/ 390 w 411"/>
                    <a:gd name="T19" fmla="*/ 40 h 1888"/>
                    <a:gd name="T20" fmla="*/ 405 w 411"/>
                    <a:gd name="T21" fmla="*/ 42 h 1888"/>
                    <a:gd name="T22" fmla="*/ 407 w 411"/>
                    <a:gd name="T23" fmla="*/ 40 h 1888"/>
                    <a:gd name="T24" fmla="*/ 407 w 411"/>
                    <a:gd name="T25" fmla="*/ 38 h 1888"/>
                    <a:gd name="T26" fmla="*/ 409 w 411"/>
                    <a:gd name="T27" fmla="*/ 36 h 1888"/>
                    <a:gd name="T28" fmla="*/ 2 w 411"/>
                    <a:gd name="T29" fmla="*/ 1876 h 1888"/>
                    <a:gd name="T30" fmla="*/ 59 w 411"/>
                    <a:gd name="T31" fmla="*/ 1884 h 1888"/>
                    <a:gd name="T32" fmla="*/ 155 w 411"/>
                    <a:gd name="T33" fmla="*/ 1888 h 1888"/>
                    <a:gd name="T34" fmla="*/ 253 w 411"/>
                    <a:gd name="T35" fmla="*/ 1884 h 1888"/>
                    <a:gd name="T36" fmla="*/ 345 w 411"/>
                    <a:gd name="T37" fmla="*/ 1868 h 1888"/>
                    <a:gd name="T38" fmla="*/ 382 w 411"/>
                    <a:gd name="T39" fmla="*/ 1859 h 1888"/>
                    <a:gd name="T40" fmla="*/ 382 w 411"/>
                    <a:gd name="T41" fmla="*/ 1857 h 1888"/>
                    <a:gd name="T42" fmla="*/ 382 w 411"/>
                    <a:gd name="T43" fmla="*/ 1855 h 1888"/>
                    <a:gd name="T44" fmla="*/ 382 w 411"/>
                    <a:gd name="T45" fmla="*/ 1851 h 1888"/>
                    <a:gd name="T46" fmla="*/ 344 w 411"/>
                    <a:gd name="T47" fmla="*/ 1859 h 1888"/>
                    <a:gd name="T48" fmla="*/ 251 w 411"/>
                    <a:gd name="T49" fmla="*/ 1872 h 1888"/>
                    <a:gd name="T50" fmla="*/ 155 w 411"/>
                    <a:gd name="T51" fmla="*/ 1878 h 1888"/>
                    <a:gd name="T52" fmla="*/ 61 w 411"/>
                    <a:gd name="T53" fmla="*/ 1872 h 1888"/>
                    <a:gd name="T54" fmla="*/ 0 w 411"/>
                    <a:gd name="T55" fmla="*/ 1864 h 1888"/>
                    <a:gd name="T56" fmla="*/ 0 w 411"/>
                    <a:gd name="T57" fmla="*/ 1866 h 1888"/>
                    <a:gd name="T58" fmla="*/ 2 w 411"/>
                    <a:gd name="T59" fmla="*/ 1870 h 1888"/>
                    <a:gd name="T60" fmla="*/ 2 w 411"/>
                    <a:gd name="T61" fmla="*/ 1872 h 1888"/>
                    <a:gd name="T62" fmla="*/ 2 w 411"/>
                    <a:gd name="T63" fmla="*/ 1876 h 188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11"/>
                    <a:gd name="T97" fmla="*/ 0 h 1888"/>
                    <a:gd name="T98" fmla="*/ 411 w 411"/>
                    <a:gd name="T99" fmla="*/ 1888 h 188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11" h="1888">
                      <a:moveTo>
                        <a:pt x="411" y="34"/>
                      </a:moveTo>
                      <a:lnTo>
                        <a:pt x="391" y="28"/>
                      </a:lnTo>
                      <a:lnTo>
                        <a:pt x="345" y="19"/>
                      </a:lnTo>
                      <a:lnTo>
                        <a:pt x="299" y="11"/>
                      </a:lnTo>
                      <a:lnTo>
                        <a:pt x="253" y="3"/>
                      </a:lnTo>
                      <a:lnTo>
                        <a:pt x="205" y="1"/>
                      </a:lnTo>
                      <a:lnTo>
                        <a:pt x="192" y="0"/>
                      </a:lnTo>
                      <a:lnTo>
                        <a:pt x="192" y="1"/>
                      </a:lnTo>
                      <a:lnTo>
                        <a:pt x="190" y="3"/>
                      </a:lnTo>
                      <a:lnTo>
                        <a:pt x="188" y="5"/>
                      </a:lnTo>
                      <a:lnTo>
                        <a:pt x="188" y="7"/>
                      </a:lnTo>
                      <a:lnTo>
                        <a:pt x="186" y="9"/>
                      </a:lnTo>
                      <a:lnTo>
                        <a:pt x="186" y="11"/>
                      </a:lnTo>
                      <a:lnTo>
                        <a:pt x="203" y="11"/>
                      </a:lnTo>
                      <a:lnTo>
                        <a:pt x="251" y="15"/>
                      </a:lnTo>
                      <a:lnTo>
                        <a:pt x="297" y="21"/>
                      </a:lnTo>
                      <a:lnTo>
                        <a:pt x="344" y="28"/>
                      </a:lnTo>
                      <a:lnTo>
                        <a:pt x="390" y="40"/>
                      </a:lnTo>
                      <a:lnTo>
                        <a:pt x="405" y="44"/>
                      </a:lnTo>
                      <a:lnTo>
                        <a:pt x="405" y="42"/>
                      </a:lnTo>
                      <a:lnTo>
                        <a:pt x="407" y="40"/>
                      </a:lnTo>
                      <a:lnTo>
                        <a:pt x="407" y="38"/>
                      </a:lnTo>
                      <a:lnTo>
                        <a:pt x="409" y="36"/>
                      </a:lnTo>
                      <a:lnTo>
                        <a:pt x="411" y="34"/>
                      </a:lnTo>
                      <a:close/>
                      <a:moveTo>
                        <a:pt x="2" y="1876"/>
                      </a:moveTo>
                      <a:lnTo>
                        <a:pt x="11" y="1878"/>
                      </a:lnTo>
                      <a:lnTo>
                        <a:pt x="59" y="1884"/>
                      </a:lnTo>
                      <a:lnTo>
                        <a:pt x="107" y="1888"/>
                      </a:lnTo>
                      <a:lnTo>
                        <a:pt x="155" y="1888"/>
                      </a:lnTo>
                      <a:lnTo>
                        <a:pt x="205" y="1888"/>
                      </a:lnTo>
                      <a:lnTo>
                        <a:pt x="253" y="1884"/>
                      </a:lnTo>
                      <a:lnTo>
                        <a:pt x="299" y="1878"/>
                      </a:lnTo>
                      <a:lnTo>
                        <a:pt x="345" y="1868"/>
                      </a:lnTo>
                      <a:lnTo>
                        <a:pt x="382" y="1861"/>
                      </a:lnTo>
                      <a:lnTo>
                        <a:pt x="382" y="1859"/>
                      </a:lnTo>
                      <a:lnTo>
                        <a:pt x="382" y="1857"/>
                      </a:lnTo>
                      <a:lnTo>
                        <a:pt x="382" y="1855"/>
                      </a:lnTo>
                      <a:lnTo>
                        <a:pt x="382" y="1853"/>
                      </a:lnTo>
                      <a:lnTo>
                        <a:pt x="382" y="1851"/>
                      </a:lnTo>
                      <a:lnTo>
                        <a:pt x="380" y="1851"/>
                      </a:lnTo>
                      <a:lnTo>
                        <a:pt x="344" y="1859"/>
                      </a:lnTo>
                      <a:lnTo>
                        <a:pt x="297" y="1866"/>
                      </a:lnTo>
                      <a:lnTo>
                        <a:pt x="251" y="1872"/>
                      </a:lnTo>
                      <a:lnTo>
                        <a:pt x="203" y="1876"/>
                      </a:lnTo>
                      <a:lnTo>
                        <a:pt x="155" y="1878"/>
                      </a:lnTo>
                      <a:lnTo>
                        <a:pt x="107" y="1876"/>
                      </a:lnTo>
                      <a:lnTo>
                        <a:pt x="61" y="1872"/>
                      </a:lnTo>
                      <a:lnTo>
                        <a:pt x="13" y="1866"/>
                      </a:lnTo>
                      <a:lnTo>
                        <a:pt x="0" y="1864"/>
                      </a:lnTo>
                      <a:lnTo>
                        <a:pt x="0" y="1866"/>
                      </a:lnTo>
                      <a:lnTo>
                        <a:pt x="0" y="1868"/>
                      </a:lnTo>
                      <a:lnTo>
                        <a:pt x="2" y="1870"/>
                      </a:lnTo>
                      <a:lnTo>
                        <a:pt x="2" y="1872"/>
                      </a:lnTo>
                      <a:lnTo>
                        <a:pt x="2" y="1874"/>
                      </a:lnTo>
                      <a:lnTo>
                        <a:pt x="2" y="1876"/>
                      </a:lnTo>
                      <a:close/>
                    </a:path>
                  </a:pathLst>
                </a:custGeom>
                <a:solidFill>
                  <a:srgbClr val="48B5FF"/>
                </a:solidFill>
                <a:ln w="9525">
                  <a:noFill/>
                  <a:round/>
                </a:ln>
              </p:spPr>
              <p:txBody>
                <a:bodyPr/>
                <a:lstStyle/>
                <a:p>
                  <a:endParaRPr lang="en-US"/>
                </a:p>
              </p:txBody>
            </p:sp>
            <p:sp>
              <p:nvSpPr>
                <p:cNvPr id="21903" name="Freeform 82"/>
                <p:cNvSpPr>
                  <a:spLocks noEditPoints="1"/>
                </p:cNvSpPr>
                <p:nvPr/>
              </p:nvSpPr>
              <p:spPr bwMode="auto">
                <a:xfrm>
                  <a:off x="1801" y="1023"/>
                  <a:ext cx="409" cy="1879"/>
                </a:xfrm>
                <a:custGeom>
                  <a:avLst/>
                  <a:gdLst>
                    <a:gd name="T0" fmla="*/ 393 w 409"/>
                    <a:gd name="T1" fmla="*/ 29 h 1879"/>
                    <a:gd name="T2" fmla="*/ 301 w 409"/>
                    <a:gd name="T3" fmla="*/ 10 h 1879"/>
                    <a:gd name="T4" fmla="*/ 207 w 409"/>
                    <a:gd name="T5" fmla="*/ 0 h 1879"/>
                    <a:gd name="T6" fmla="*/ 190 w 409"/>
                    <a:gd name="T7" fmla="*/ 2 h 1879"/>
                    <a:gd name="T8" fmla="*/ 188 w 409"/>
                    <a:gd name="T9" fmla="*/ 4 h 1879"/>
                    <a:gd name="T10" fmla="*/ 186 w 409"/>
                    <a:gd name="T11" fmla="*/ 6 h 1879"/>
                    <a:gd name="T12" fmla="*/ 186 w 409"/>
                    <a:gd name="T13" fmla="*/ 10 h 1879"/>
                    <a:gd name="T14" fmla="*/ 205 w 409"/>
                    <a:gd name="T15" fmla="*/ 12 h 1879"/>
                    <a:gd name="T16" fmla="*/ 299 w 409"/>
                    <a:gd name="T17" fmla="*/ 21 h 1879"/>
                    <a:gd name="T18" fmla="*/ 390 w 409"/>
                    <a:gd name="T19" fmla="*/ 39 h 1879"/>
                    <a:gd name="T20" fmla="*/ 405 w 409"/>
                    <a:gd name="T21" fmla="*/ 42 h 1879"/>
                    <a:gd name="T22" fmla="*/ 405 w 409"/>
                    <a:gd name="T23" fmla="*/ 39 h 1879"/>
                    <a:gd name="T24" fmla="*/ 407 w 409"/>
                    <a:gd name="T25" fmla="*/ 37 h 1879"/>
                    <a:gd name="T26" fmla="*/ 409 w 409"/>
                    <a:gd name="T27" fmla="*/ 35 h 1879"/>
                    <a:gd name="T28" fmla="*/ 4 w 409"/>
                    <a:gd name="T29" fmla="*/ 1865 h 1879"/>
                    <a:gd name="T30" fmla="*/ 61 w 409"/>
                    <a:gd name="T31" fmla="*/ 1873 h 1879"/>
                    <a:gd name="T32" fmla="*/ 157 w 409"/>
                    <a:gd name="T33" fmla="*/ 1879 h 1879"/>
                    <a:gd name="T34" fmla="*/ 253 w 409"/>
                    <a:gd name="T35" fmla="*/ 1873 h 1879"/>
                    <a:gd name="T36" fmla="*/ 347 w 409"/>
                    <a:gd name="T37" fmla="*/ 1859 h 1879"/>
                    <a:gd name="T38" fmla="*/ 384 w 409"/>
                    <a:gd name="T39" fmla="*/ 1850 h 1879"/>
                    <a:gd name="T40" fmla="*/ 384 w 409"/>
                    <a:gd name="T41" fmla="*/ 1846 h 1879"/>
                    <a:gd name="T42" fmla="*/ 382 w 409"/>
                    <a:gd name="T43" fmla="*/ 1844 h 1879"/>
                    <a:gd name="T44" fmla="*/ 382 w 409"/>
                    <a:gd name="T45" fmla="*/ 1842 h 1879"/>
                    <a:gd name="T46" fmla="*/ 346 w 409"/>
                    <a:gd name="T47" fmla="*/ 1848 h 1879"/>
                    <a:gd name="T48" fmla="*/ 253 w 409"/>
                    <a:gd name="T49" fmla="*/ 1863 h 1879"/>
                    <a:gd name="T50" fmla="*/ 157 w 409"/>
                    <a:gd name="T51" fmla="*/ 1867 h 1879"/>
                    <a:gd name="T52" fmla="*/ 63 w 409"/>
                    <a:gd name="T53" fmla="*/ 1863 h 1879"/>
                    <a:gd name="T54" fmla="*/ 0 w 409"/>
                    <a:gd name="T55" fmla="*/ 1854 h 1879"/>
                    <a:gd name="T56" fmla="*/ 0 w 409"/>
                    <a:gd name="T57" fmla="*/ 1858 h 1879"/>
                    <a:gd name="T58" fmla="*/ 2 w 409"/>
                    <a:gd name="T59" fmla="*/ 1859 h 1879"/>
                    <a:gd name="T60" fmla="*/ 2 w 409"/>
                    <a:gd name="T61" fmla="*/ 1861 h 1879"/>
                    <a:gd name="T62" fmla="*/ 4 w 409"/>
                    <a:gd name="T63" fmla="*/ 1865 h 187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9"/>
                    <a:gd name="T97" fmla="*/ 0 h 1879"/>
                    <a:gd name="T98" fmla="*/ 409 w 409"/>
                    <a:gd name="T99" fmla="*/ 1879 h 187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9" h="1879">
                      <a:moveTo>
                        <a:pt x="409" y="33"/>
                      </a:moveTo>
                      <a:lnTo>
                        <a:pt x="393" y="29"/>
                      </a:lnTo>
                      <a:lnTo>
                        <a:pt x="347" y="19"/>
                      </a:lnTo>
                      <a:lnTo>
                        <a:pt x="301" y="10"/>
                      </a:lnTo>
                      <a:lnTo>
                        <a:pt x="253" y="4"/>
                      </a:lnTo>
                      <a:lnTo>
                        <a:pt x="207" y="0"/>
                      </a:lnTo>
                      <a:lnTo>
                        <a:pt x="190" y="0"/>
                      </a:lnTo>
                      <a:lnTo>
                        <a:pt x="190" y="2"/>
                      </a:lnTo>
                      <a:lnTo>
                        <a:pt x="188" y="4"/>
                      </a:lnTo>
                      <a:lnTo>
                        <a:pt x="188" y="6"/>
                      </a:lnTo>
                      <a:lnTo>
                        <a:pt x="186" y="6"/>
                      </a:lnTo>
                      <a:lnTo>
                        <a:pt x="186" y="8"/>
                      </a:lnTo>
                      <a:lnTo>
                        <a:pt x="186" y="10"/>
                      </a:lnTo>
                      <a:lnTo>
                        <a:pt x="184" y="10"/>
                      </a:lnTo>
                      <a:lnTo>
                        <a:pt x="205" y="12"/>
                      </a:lnTo>
                      <a:lnTo>
                        <a:pt x="253" y="14"/>
                      </a:lnTo>
                      <a:lnTo>
                        <a:pt x="299" y="21"/>
                      </a:lnTo>
                      <a:lnTo>
                        <a:pt x="346" y="29"/>
                      </a:lnTo>
                      <a:lnTo>
                        <a:pt x="390" y="39"/>
                      </a:lnTo>
                      <a:lnTo>
                        <a:pt x="403" y="42"/>
                      </a:lnTo>
                      <a:lnTo>
                        <a:pt x="405" y="42"/>
                      </a:lnTo>
                      <a:lnTo>
                        <a:pt x="405" y="41"/>
                      </a:lnTo>
                      <a:lnTo>
                        <a:pt x="405" y="39"/>
                      </a:lnTo>
                      <a:lnTo>
                        <a:pt x="407" y="39"/>
                      </a:lnTo>
                      <a:lnTo>
                        <a:pt x="407" y="37"/>
                      </a:lnTo>
                      <a:lnTo>
                        <a:pt x="409" y="35"/>
                      </a:lnTo>
                      <a:lnTo>
                        <a:pt x="409" y="33"/>
                      </a:lnTo>
                      <a:close/>
                      <a:moveTo>
                        <a:pt x="4" y="1865"/>
                      </a:moveTo>
                      <a:lnTo>
                        <a:pt x="15" y="1867"/>
                      </a:lnTo>
                      <a:lnTo>
                        <a:pt x="61" y="1873"/>
                      </a:lnTo>
                      <a:lnTo>
                        <a:pt x="109" y="1877"/>
                      </a:lnTo>
                      <a:lnTo>
                        <a:pt x="157" y="1879"/>
                      </a:lnTo>
                      <a:lnTo>
                        <a:pt x="207" y="1877"/>
                      </a:lnTo>
                      <a:lnTo>
                        <a:pt x="253" y="1873"/>
                      </a:lnTo>
                      <a:lnTo>
                        <a:pt x="301" y="1867"/>
                      </a:lnTo>
                      <a:lnTo>
                        <a:pt x="347" y="1859"/>
                      </a:lnTo>
                      <a:lnTo>
                        <a:pt x="384" y="1850"/>
                      </a:lnTo>
                      <a:lnTo>
                        <a:pt x="384" y="1848"/>
                      </a:lnTo>
                      <a:lnTo>
                        <a:pt x="384" y="1846"/>
                      </a:lnTo>
                      <a:lnTo>
                        <a:pt x="382" y="1846"/>
                      </a:lnTo>
                      <a:lnTo>
                        <a:pt x="382" y="1844"/>
                      </a:lnTo>
                      <a:lnTo>
                        <a:pt x="382" y="1842"/>
                      </a:lnTo>
                      <a:lnTo>
                        <a:pt x="382" y="1840"/>
                      </a:lnTo>
                      <a:lnTo>
                        <a:pt x="346" y="1848"/>
                      </a:lnTo>
                      <a:lnTo>
                        <a:pt x="299" y="1858"/>
                      </a:lnTo>
                      <a:lnTo>
                        <a:pt x="253" y="1863"/>
                      </a:lnTo>
                      <a:lnTo>
                        <a:pt x="205" y="1867"/>
                      </a:lnTo>
                      <a:lnTo>
                        <a:pt x="157" y="1867"/>
                      </a:lnTo>
                      <a:lnTo>
                        <a:pt x="109" y="1867"/>
                      </a:lnTo>
                      <a:lnTo>
                        <a:pt x="63" y="1863"/>
                      </a:lnTo>
                      <a:lnTo>
                        <a:pt x="17" y="1858"/>
                      </a:lnTo>
                      <a:lnTo>
                        <a:pt x="0" y="1854"/>
                      </a:lnTo>
                      <a:lnTo>
                        <a:pt x="0" y="1856"/>
                      </a:lnTo>
                      <a:lnTo>
                        <a:pt x="0" y="1858"/>
                      </a:lnTo>
                      <a:lnTo>
                        <a:pt x="2" y="1859"/>
                      </a:lnTo>
                      <a:lnTo>
                        <a:pt x="2" y="1861"/>
                      </a:lnTo>
                      <a:lnTo>
                        <a:pt x="2" y="1863"/>
                      </a:lnTo>
                      <a:lnTo>
                        <a:pt x="4" y="1865"/>
                      </a:lnTo>
                      <a:close/>
                    </a:path>
                  </a:pathLst>
                </a:custGeom>
                <a:solidFill>
                  <a:srgbClr val="49B6FF"/>
                </a:solidFill>
                <a:ln w="9525">
                  <a:noFill/>
                  <a:round/>
                </a:ln>
              </p:spPr>
              <p:txBody>
                <a:bodyPr/>
                <a:lstStyle/>
                <a:p>
                  <a:endParaRPr lang="en-US"/>
                </a:p>
              </p:txBody>
            </p:sp>
            <p:sp>
              <p:nvSpPr>
                <p:cNvPr id="21904" name="Freeform 83"/>
                <p:cNvSpPr>
                  <a:spLocks noEditPoints="1"/>
                </p:cNvSpPr>
                <p:nvPr/>
              </p:nvSpPr>
              <p:spPr bwMode="auto">
                <a:xfrm>
                  <a:off x="1799" y="1029"/>
                  <a:ext cx="409" cy="1867"/>
                </a:xfrm>
                <a:custGeom>
                  <a:avLst/>
                  <a:gdLst>
                    <a:gd name="T0" fmla="*/ 394 w 409"/>
                    <a:gd name="T1" fmla="*/ 29 h 1867"/>
                    <a:gd name="T2" fmla="*/ 301 w 409"/>
                    <a:gd name="T3" fmla="*/ 10 h 1867"/>
                    <a:gd name="T4" fmla="*/ 207 w 409"/>
                    <a:gd name="T5" fmla="*/ 0 h 1867"/>
                    <a:gd name="T6" fmla="*/ 188 w 409"/>
                    <a:gd name="T7" fmla="*/ 0 h 1867"/>
                    <a:gd name="T8" fmla="*/ 188 w 409"/>
                    <a:gd name="T9" fmla="*/ 4 h 1867"/>
                    <a:gd name="T10" fmla="*/ 186 w 409"/>
                    <a:gd name="T11" fmla="*/ 6 h 1867"/>
                    <a:gd name="T12" fmla="*/ 184 w 409"/>
                    <a:gd name="T13" fmla="*/ 8 h 1867"/>
                    <a:gd name="T14" fmla="*/ 207 w 409"/>
                    <a:gd name="T15" fmla="*/ 10 h 1867"/>
                    <a:gd name="T16" fmla="*/ 301 w 409"/>
                    <a:gd name="T17" fmla="*/ 19 h 1867"/>
                    <a:gd name="T18" fmla="*/ 392 w 409"/>
                    <a:gd name="T19" fmla="*/ 38 h 1867"/>
                    <a:gd name="T20" fmla="*/ 403 w 409"/>
                    <a:gd name="T21" fmla="*/ 40 h 1867"/>
                    <a:gd name="T22" fmla="*/ 405 w 409"/>
                    <a:gd name="T23" fmla="*/ 38 h 1867"/>
                    <a:gd name="T24" fmla="*/ 407 w 409"/>
                    <a:gd name="T25" fmla="*/ 36 h 1867"/>
                    <a:gd name="T26" fmla="*/ 407 w 409"/>
                    <a:gd name="T27" fmla="*/ 33 h 1867"/>
                    <a:gd name="T28" fmla="*/ 4 w 409"/>
                    <a:gd name="T29" fmla="*/ 1853 h 1867"/>
                    <a:gd name="T30" fmla="*/ 65 w 409"/>
                    <a:gd name="T31" fmla="*/ 1861 h 1867"/>
                    <a:gd name="T32" fmla="*/ 159 w 409"/>
                    <a:gd name="T33" fmla="*/ 1867 h 1867"/>
                    <a:gd name="T34" fmla="*/ 255 w 409"/>
                    <a:gd name="T35" fmla="*/ 1861 h 1867"/>
                    <a:gd name="T36" fmla="*/ 348 w 409"/>
                    <a:gd name="T37" fmla="*/ 1848 h 1867"/>
                    <a:gd name="T38" fmla="*/ 384 w 409"/>
                    <a:gd name="T39" fmla="*/ 1838 h 1867"/>
                    <a:gd name="T40" fmla="*/ 384 w 409"/>
                    <a:gd name="T41" fmla="*/ 1836 h 1867"/>
                    <a:gd name="T42" fmla="*/ 384 w 409"/>
                    <a:gd name="T43" fmla="*/ 1832 h 1867"/>
                    <a:gd name="T44" fmla="*/ 384 w 409"/>
                    <a:gd name="T45" fmla="*/ 1830 h 1867"/>
                    <a:gd name="T46" fmla="*/ 346 w 409"/>
                    <a:gd name="T47" fmla="*/ 1838 h 1867"/>
                    <a:gd name="T48" fmla="*/ 255 w 409"/>
                    <a:gd name="T49" fmla="*/ 1852 h 1867"/>
                    <a:gd name="T50" fmla="*/ 159 w 409"/>
                    <a:gd name="T51" fmla="*/ 1857 h 1867"/>
                    <a:gd name="T52" fmla="*/ 65 w 409"/>
                    <a:gd name="T53" fmla="*/ 1852 h 1867"/>
                    <a:gd name="T54" fmla="*/ 0 w 409"/>
                    <a:gd name="T55" fmla="*/ 1842 h 1867"/>
                    <a:gd name="T56" fmla="*/ 0 w 409"/>
                    <a:gd name="T57" fmla="*/ 1846 h 1867"/>
                    <a:gd name="T58" fmla="*/ 2 w 409"/>
                    <a:gd name="T59" fmla="*/ 1848 h 1867"/>
                    <a:gd name="T60" fmla="*/ 2 w 409"/>
                    <a:gd name="T61" fmla="*/ 1852 h 1867"/>
                    <a:gd name="T62" fmla="*/ 4 w 409"/>
                    <a:gd name="T63" fmla="*/ 1853 h 186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9"/>
                    <a:gd name="T97" fmla="*/ 0 h 1867"/>
                    <a:gd name="T98" fmla="*/ 409 w 409"/>
                    <a:gd name="T99" fmla="*/ 1867 h 186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9" h="1867">
                      <a:moveTo>
                        <a:pt x="409" y="33"/>
                      </a:moveTo>
                      <a:lnTo>
                        <a:pt x="394" y="29"/>
                      </a:lnTo>
                      <a:lnTo>
                        <a:pt x="348" y="17"/>
                      </a:lnTo>
                      <a:lnTo>
                        <a:pt x="301" y="10"/>
                      </a:lnTo>
                      <a:lnTo>
                        <a:pt x="255" y="4"/>
                      </a:lnTo>
                      <a:lnTo>
                        <a:pt x="207" y="0"/>
                      </a:lnTo>
                      <a:lnTo>
                        <a:pt x="190" y="0"/>
                      </a:lnTo>
                      <a:lnTo>
                        <a:pt x="188" y="0"/>
                      </a:lnTo>
                      <a:lnTo>
                        <a:pt x="188" y="2"/>
                      </a:lnTo>
                      <a:lnTo>
                        <a:pt x="188" y="4"/>
                      </a:lnTo>
                      <a:lnTo>
                        <a:pt x="186" y="4"/>
                      </a:lnTo>
                      <a:lnTo>
                        <a:pt x="186" y="6"/>
                      </a:lnTo>
                      <a:lnTo>
                        <a:pt x="184" y="8"/>
                      </a:lnTo>
                      <a:lnTo>
                        <a:pt x="184" y="10"/>
                      </a:lnTo>
                      <a:lnTo>
                        <a:pt x="207" y="10"/>
                      </a:lnTo>
                      <a:lnTo>
                        <a:pt x="255" y="13"/>
                      </a:lnTo>
                      <a:lnTo>
                        <a:pt x="301" y="19"/>
                      </a:lnTo>
                      <a:lnTo>
                        <a:pt x="346" y="27"/>
                      </a:lnTo>
                      <a:lnTo>
                        <a:pt x="392" y="38"/>
                      </a:lnTo>
                      <a:lnTo>
                        <a:pt x="403" y="42"/>
                      </a:lnTo>
                      <a:lnTo>
                        <a:pt x="403" y="40"/>
                      </a:lnTo>
                      <a:lnTo>
                        <a:pt x="405" y="38"/>
                      </a:lnTo>
                      <a:lnTo>
                        <a:pt x="405" y="36"/>
                      </a:lnTo>
                      <a:lnTo>
                        <a:pt x="407" y="36"/>
                      </a:lnTo>
                      <a:lnTo>
                        <a:pt x="407" y="35"/>
                      </a:lnTo>
                      <a:lnTo>
                        <a:pt x="407" y="33"/>
                      </a:lnTo>
                      <a:lnTo>
                        <a:pt x="409" y="33"/>
                      </a:lnTo>
                      <a:close/>
                      <a:moveTo>
                        <a:pt x="4" y="1853"/>
                      </a:moveTo>
                      <a:lnTo>
                        <a:pt x="17" y="1855"/>
                      </a:lnTo>
                      <a:lnTo>
                        <a:pt x="65" y="1861"/>
                      </a:lnTo>
                      <a:lnTo>
                        <a:pt x="111" y="1865"/>
                      </a:lnTo>
                      <a:lnTo>
                        <a:pt x="159" y="1867"/>
                      </a:lnTo>
                      <a:lnTo>
                        <a:pt x="207" y="1865"/>
                      </a:lnTo>
                      <a:lnTo>
                        <a:pt x="255" y="1861"/>
                      </a:lnTo>
                      <a:lnTo>
                        <a:pt x="301" y="1855"/>
                      </a:lnTo>
                      <a:lnTo>
                        <a:pt x="348" y="1848"/>
                      </a:lnTo>
                      <a:lnTo>
                        <a:pt x="384" y="1840"/>
                      </a:lnTo>
                      <a:lnTo>
                        <a:pt x="384" y="1838"/>
                      </a:lnTo>
                      <a:lnTo>
                        <a:pt x="384" y="1836"/>
                      </a:lnTo>
                      <a:lnTo>
                        <a:pt x="384" y="1834"/>
                      </a:lnTo>
                      <a:lnTo>
                        <a:pt x="384" y="1832"/>
                      </a:lnTo>
                      <a:lnTo>
                        <a:pt x="384" y="1830"/>
                      </a:lnTo>
                      <a:lnTo>
                        <a:pt x="382" y="1829"/>
                      </a:lnTo>
                      <a:lnTo>
                        <a:pt x="346" y="1838"/>
                      </a:lnTo>
                      <a:lnTo>
                        <a:pt x="301" y="1846"/>
                      </a:lnTo>
                      <a:lnTo>
                        <a:pt x="255" y="1852"/>
                      </a:lnTo>
                      <a:lnTo>
                        <a:pt x="207" y="1855"/>
                      </a:lnTo>
                      <a:lnTo>
                        <a:pt x="159" y="1857"/>
                      </a:lnTo>
                      <a:lnTo>
                        <a:pt x="113" y="1855"/>
                      </a:lnTo>
                      <a:lnTo>
                        <a:pt x="65" y="1852"/>
                      </a:lnTo>
                      <a:lnTo>
                        <a:pt x="19" y="1846"/>
                      </a:lnTo>
                      <a:lnTo>
                        <a:pt x="0" y="1842"/>
                      </a:lnTo>
                      <a:lnTo>
                        <a:pt x="0" y="1844"/>
                      </a:lnTo>
                      <a:lnTo>
                        <a:pt x="0" y="1846"/>
                      </a:lnTo>
                      <a:lnTo>
                        <a:pt x="2" y="1848"/>
                      </a:lnTo>
                      <a:lnTo>
                        <a:pt x="2" y="1850"/>
                      </a:lnTo>
                      <a:lnTo>
                        <a:pt x="2" y="1852"/>
                      </a:lnTo>
                      <a:lnTo>
                        <a:pt x="4" y="1853"/>
                      </a:lnTo>
                      <a:close/>
                    </a:path>
                  </a:pathLst>
                </a:custGeom>
                <a:solidFill>
                  <a:srgbClr val="4AB6FF"/>
                </a:solidFill>
                <a:ln w="9525">
                  <a:noFill/>
                  <a:round/>
                </a:ln>
              </p:spPr>
              <p:txBody>
                <a:bodyPr/>
                <a:lstStyle/>
                <a:p>
                  <a:endParaRPr lang="en-US"/>
                </a:p>
              </p:txBody>
            </p:sp>
            <p:sp>
              <p:nvSpPr>
                <p:cNvPr id="21905" name="Freeform 84"/>
                <p:cNvSpPr>
                  <a:spLocks noEditPoints="1"/>
                </p:cNvSpPr>
                <p:nvPr/>
              </p:nvSpPr>
              <p:spPr bwMode="auto">
                <a:xfrm>
                  <a:off x="1797" y="1033"/>
                  <a:ext cx="407" cy="1857"/>
                </a:xfrm>
                <a:custGeom>
                  <a:avLst/>
                  <a:gdLst>
                    <a:gd name="T0" fmla="*/ 394 w 407"/>
                    <a:gd name="T1" fmla="*/ 29 h 1857"/>
                    <a:gd name="T2" fmla="*/ 303 w 407"/>
                    <a:gd name="T3" fmla="*/ 11 h 1857"/>
                    <a:gd name="T4" fmla="*/ 209 w 407"/>
                    <a:gd name="T5" fmla="*/ 2 h 1857"/>
                    <a:gd name="T6" fmla="*/ 188 w 407"/>
                    <a:gd name="T7" fmla="*/ 2 h 1857"/>
                    <a:gd name="T8" fmla="*/ 186 w 407"/>
                    <a:gd name="T9" fmla="*/ 4 h 1857"/>
                    <a:gd name="T10" fmla="*/ 184 w 407"/>
                    <a:gd name="T11" fmla="*/ 8 h 1857"/>
                    <a:gd name="T12" fmla="*/ 184 w 407"/>
                    <a:gd name="T13" fmla="*/ 9 h 1857"/>
                    <a:gd name="T14" fmla="*/ 209 w 407"/>
                    <a:gd name="T15" fmla="*/ 11 h 1857"/>
                    <a:gd name="T16" fmla="*/ 302 w 407"/>
                    <a:gd name="T17" fmla="*/ 21 h 1857"/>
                    <a:gd name="T18" fmla="*/ 392 w 407"/>
                    <a:gd name="T19" fmla="*/ 38 h 1857"/>
                    <a:gd name="T20" fmla="*/ 403 w 407"/>
                    <a:gd name="T21" fmla="*/ 40 h 1857"/>
                    <a:gd name="T22" fmla="*/ 405 w 407"/>
                    <a:gd name="T23" fmla="*/ 38 h 1857"/>
                    <a:gd name="T24" fmla="*/ 405 w 407"/>
                    <a:gd name="T25" fmla="*/ 36 h 1857"/>
                    <a:gd name="T26" fmla="*/ 407 w 407"/>
                    <a:gd name="T27" fmla="*/ 34 h 1857"/>
                    <a:gd name="T28" fmla="*/ 4 w 407"/>
                    <a:gd name="T29" fmla="*/ 1844 h 1857"/>
                    <a:gd name="T30" fmla="*/ 67 w 407"/>
                    <a:gd name="T31" fmla="*/ 1853 h 1857"/>
                    <a:gd name="T32" fmla="*/ 161 w 407"/>
                    <a:gd name="T33" fmla="*/ 1857 h 1857"/>
                    <a:gd name="T34" fmla="*/ 257 w 407"/>
                    <a:gd name="T35" fmla="*/ 1853 h 1857"/>
                    <a:gd name="T36" fmla="*/ 350 w 407"/>
                    <a:gd name="T37" fmla="*/ 1838 h 1857"/>
                    <a:gd name="T38" fmla="*/ 386 w 407"/>
                    <a:gd name="T39" fmla="*/ 1828 h 1857"/>
                    <a:gd name="T40" fmla="*/ 386 w 407"/>
                    <a:gd name="T41" fmla="*/ 1826 h 1857"/>
                    <a:gd name="T42" fmla="*/ 384 w 407"/>
                    <a:gd name="T43" fmla="*/ 1825 h 1857"/>
                    <a:gd name="T44" fmla="*/ 384 w 407"/>
                    <a:gd name="T45" fmla="*/ 1821 h 1857"/>
                    <a:gd name="T46" fmla="*/ 348 w 407"/>
                    <a:gd name="T47" fmla="*/ 1828 h 1857"/>
                    <a:gd name="T48" fmla="*/ 255 w 407"/>
                    <a:gd name="T49" fmla="*/ 1844 h 1857"/>
                    <a:gd name="T50" fmla="*/ 161 w 407"/>
                    <a:gd name="T51" fmla="*/ 1848 h 1857"/>
                    <a:gd name="T52" fmla="*/ 67 w 407"/>
                    <a:gd name="T53" fmla="*/ 1844 h 1857"/>
                    <a:gd name="T54" fmla="*/ 0 w 407"/>
                    <a:gd name="T55" fmla="*/ 1832 h 1857"/>
                    <a:gd name="T56" fmla="*/ 0 w 407"/>
                    <a:gd name="T57" fmla="*/ 1836 h 1857"/>
                    <a:gd name="T58" fmla="*/ 2 w 407"/>
                    <a:gd name="T59" fmla="*/ 1838 h 1857"/>
                    <a:gd name="T60" fmla="*/ 2 w 407"/>
                    <a:gd name="T61" fmla="*/ 1842 h 1857"/>
                    <a:gd name="T62" fmla="*/ 4 w 407"/>
                    <a:gd name="T63" fmla="*/ 1844 h 185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7"/>
                    <a:gd name="T97" fmla="*/ 0 h 1857"/>
                    <a:gd name="T98" fmla="*/ 407 w 407"/>
                    <a:gd name="T99" fmla="*/ 1857 h 185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7" h="1857">
                      <a:moveTo>
                        <a:pt x="407" y="32"/>
                      </a:moveTo>
                      <a:lnTo>
                        <a:pt x="394" y="29"/>
                      </a:lnTo>
                      <a:lnTo>
                        <a:pt x="350" y="19"/>
                      </a:lnTo>
                      <a:lnTo>
                        <a:pt x="303" y="11"/>
                      </a:lnTo>
                      <a:lnTo>
                        <a:pt x="257" y="4"/>
                      </a:lnTo>
                      <a:lnTo>
                        <a:pt x="209" y="2"/>
                      </a:lnTo>
                      <a:lnTo>
                        <a:pt x="188" y="0"/>
                      </a:lnTo>
                      <a:lnTo>
                        <a:pt x="188" y="2"/>
                      </a:lnTo>
                      <a:lnTo>
                        <a:pt x="186" y="4"/>
                      </a:lnTo>
                      <a:lnTo>
                        <a:pt x="186" y="6"/>
                      </a:lnTo>
                      <a:lnTo>
                        <a:pt x="184" y="8"/>
                      </a:lnTo>
                      <a:lnTo>
                        <a:pt x="184" y="9"/>
                      </a:lnTo>
                      <a:lnTo>
                        <a:pt x="183" y="11"/>
                      </a:lnTo>
                      <a:lnTo>
                        <a:pt x="209" y="11"/>
                      </a:lnTo>
                      <a:lnTo>
                        <a:pt x="255" y="15"/>
                      </a:lnTo>
                      <a:lnTo>
                        <a:pt x="302" y="21"/>
                      </a:lnTo>
                      <a:lnTo>
                        <a:pt x="348" y="29"/>
                      </a:lnTo>
                      <a:lnTo>
                        <a:pt x="392" y="38"/>
                      </a:lnTo>
                      <a:lnTo>
                        <a:pt x="401" y="42"/>
                      </a:lnTo>
                      <a:lnTo>
                        <a:pt x="403" y="40"/>
                      </a:lnTo>
                      <a:lnTo>
                        <a:pt x="405" y="38"/>
                      </a:lnTo>
                      <a:lnTo>
                        <a:pt x="405" y="36"/>
                      </a:lnTo>
                      <a:lnTo>
                        <a:pt x="407" y="34"/>
                      </a:lnTo>
                      <a:lnTo>
                        <a:pt x="407" y="32"/>
                      </a:lnTo>
                      <a:close/>
                      <a:moveTo>
                        <a:pt x="4" y="1844"/>
                      </a:moveTo>
                      <a:lnTo>
                        <a:pt x="21" y="1848"/>
                      </a:lnTo>
                      <a:lnTo>
                        <a:pt x="67" y="1853"/>
                      </a:lnTo>
                      <a:lnTo>
                        <a:pt x="113" y="1857"/>
                      </a:lnTo>
                      <a:lnTo>
                        <a:pt x="161" y="1857"/>
                      </a:lnTo>
                      <a:lnTo>
                        <a:pt x="209" y="1857"/>
                      </a:lnTo>
                      <a:lnTo>
                        <a:pt x="257" y="1853"/>
                      </a:lnTo>
                      <a:lnTo>
                        <a:pt x="303" y="1848"/>
                      </a:lnTo>
                      <a:lnTo>
                        <a:pt x="350" y="1838"/>
                      </a:lnTo>
                      <a:lnTo>
                        <a:pt x="386" y="1830"/>
                      </a:lnTo>
                      <a:lnTo>
                        <a:pt x="386" y="1828"/>
                      </a:lnTo>
                      <a:lnTo>
                        <a:pt x="386" y="1826"/>
                      </a:lnTo>
                      <a:lnTo>
                        <a:pt x="384" y="1825"/>
                      </a:lnTo>
                      <a:lnTo>
                        <a:pt x="384" y="1823"/>
                      </a:lnTo>
                      <a:lnTo>
                        <a:pt x="384" y="1821"/>
                      </a:lnTo>
                      <a:lnTo>
                        <a:pt x="348" y="1828"/>
                      </a:lnTo>
                      <a:lnTo>
                        <a:pt x="302" y="1836"/>
                      </a:lnTo>
                      <a:lnTo>
                        <a:pt x="255" y="1844"/>
                      </a:lnTo>
                      <a:lnTo>
                        <a:pt x="209" y="1846"/>
                      </a:lnTo>
                      <a:lnTo>
                        <a:pt x="161" y="1848"/>
                      </a:lnTo>
                      <a:lnTo>
                        <a:pt x="115" y="1846"/>
                      </a:lnTo>
                      <a:lnTo>
                        <a:pt x="67" y="1844"/>
                      </a:lnTo>
                      <a:lnTo>
                        <a:pt x="21" y="1836"/>
                      </a:lnTo>
                      <a:lnTo>
                        <a:pt x="0" y="1832"/>
                      </a:lnTo>
                      <a:lnTo>
                        <a:pt x="0" y="1834"/>
                      </a:lnTo>
                      <a:lnTo>
                        <a:pt x="0" y="1836"/>
                      </a:lnTo>
                      <a:lnTo>
                        <a:pt x="2" y="1838"/>
                      </a:lnTo>
                      <a:lnTo>
                        <a:pt x="2" y="1840"/>
                      </a:lnTo>
                      <a:lnTo>
                        <a:pt x="2" y="1842"/>
                      </a:lnTo>
                      <a:lnTo>
                        <a:pt x="4" y="1844"/>
                      </a:lnTo>
                      <a:close/>
                    </a:path>
                  </a:pathLst>
                </a:custGeom>
                <a:solidFill>
                  <a:srgbClr val="4BB7FF"/>
                </a:solidFill>
                <a:ln w="9525">
                  <a:noFill/>
                  <a:round/>
                </a:ln>
              </p:spPr>
              <p:txBody>
                <a:bodyPr/>
                <a:lstStyle/>
                <a:p>
                  <a:endParaRPr lang="en-US"/>
                </a:p>
              </p:txBody>
            </p:sp>
            <p:sp>
              <p:nvSpPr>
                <p:cNvPr id="21906" name="Freeform 85"/>
                <p:cNvSpPr>
                  <a:spLocks noEditPoints="1"/>
                </p:cNvSpPr>
                <p:nvPr/>
              </p:nvSpPr>
              <p:spPr bwMode="auto">
                <a:xfrm>
                  <a:off x="1795" y="1039"/>
                  <a:ext cx="407" cy="1847"/>
                </a:xfrm>
                <a:custGeom>
                  <a:avLst/>
                  <a:gdLst>
                    <a:gd name="T0" fmla="*/ 396 w 407"/>
                    <a:gd name="T1" fmla="*/ 28 h 1847"/>
                    <a:gd name="T2" fmla="*/ 305 w 407"/>
                    <a:gd name="T3" fmla="*/ 9 h 1847"/>
                    <a:gd name="T4" fmla="*/ 211 w 407"/>
                    <a:gd name="T5" fmla="*/ 0 h 1847"/>
                    <a:gd name="T6" fmla="*/ 186 w 407"/>
                    <a:gd name="T7" fmla="*/ 2 h 1847"/>
                    <a:gd name="T8" fmla="*/ 186 w 407"/>
                    <a:gd name="T9" fmla="*/ 3 h 1847"/>
                    <a:gd name="T10" fmla="*/ 185 w 407"/>
                    <a:gd name="T11" fmla="*/ 5 h 1847"/>
                    <a:gd name="T12" fmla="*/ 183 w 407"/>
                    <a:gd name="T13" fmla="*/ 9 h 1847"/>
                    <a:gd name="T14" fmla="*/ 211 w 407"/>
                    <a:gd name="T15" fmla="*/ 11 h 1847"/>
                    <a:gd name="T16" fmla="*/ 304 w 407"/>
                    <a:gd name="T17" fmla="*/ 19 h 1847"/>
                    <a:gd name="T18" fmla="*/ 392 w 407"/>
                    <a:gd name="T19" fmla="*/ 38 h 1847"/>
                    <a:gd name="T20" fmla="*/ 401 w 407"/>
                    <a:gd name="T21" fmla="*/ 40 h 1847"/>
                    <a:gd name="T22" fmla="*/ 403 w 407"/>
                    <a:gd name="T23" fmla="*/ 38 h 1847"/>
                    <a:gd name="T24" fmla="*/ 405 w 407"/>
                    <a:gd name="T25" fmla="*/ 34 h 1847"/>
                    <a:gd name="T26" fmla="*/ 407 w 407"/>
                    <a:gd name="T27" fmla="*/ 32 h 1847"/>
                    <a:gd name="T28" fmla="*/ 4 w 407"/>
                    <a:gd name="T29" fmla="*/ 1832 h 1847"/>
                    <a:gd name="T30" fmla="*/ 69 w 407"/>
                    <a:gd name="T31" fmla="*/ 1842 h 1847"/>
                    <a:gd name="T32" fmla="*/ 163 w 407"/>
                    <a:gd name="T33" fmla="*/ 1847 h 1847"/>
                    <a:gd name="T34" fmla="*/ 259 w 407"/>
                    <a:gd name="T35" fmla="*/ 1842 h 1847"/>
                    <a:gd name="T36" fmla="*/ 350 w 407"/>
                    <a:gd name="T37" fmla="*/ 1828 h 1847"/>
                    <a:gd name="T38" fmla="*/ 386 w 407"/>
                    <a:gd name="T39" fmla="*/ 1819 h 1847"/>
                    <a:gd name="T40" fmla="*/ 386 w 407"/>
                    <a:gd name="T41" fmla="*/ 1815 h 1847"/>
                    <a:gd name="T42" fmla="*/ 386 w 407"/>
                    <a:gd name="T43" fmla="*/ 1813 h 1847"/>
                    <a:gd name="T44" fmla="*/ 386 w 407"/>
                    <a:gd name="T45" fmla="*/ 1811 h 1847"/>
                    <a:gd name="T46" fmla="*/ 348 w 407"/>
                    <a:gd name="T47" fmla="*/ 1819 h 1847"/>
                    <a:gd name="T48" fmla="*/ 257 w 407"/>
                    <a:gd name="T49" fmla="*/ 1832 h 1847"/>
                    <a:gd name="T50" fmla="*/ 163 w 407"/>
                    <a:gd name="T51" fmla="*/ 1836 h 1847"/>
                    <a:gd name="T52" fmla="*/ 71 w 407"/>
                    <a:gd name="T53" fmla="*/ 1832 h 1847"/>
                    <a:gd name="T54" fmla="*/ 0 w 407"/>
                    <a:gd name="T55" fmla="*/ 1822 h 1847"/>
                    <a:gd name="T56" fmla="*/ 0 w 407"/>
                    <a:gd name="T57" fmla="*/ 1824 h 1847"/>
                    <a:gd name="T58" fmla="*/ 2 w 407"/>
                    <a:gd name="T59" fmla="*/ 1826 h 1847"/>
                    <a:gd name="T60" fmla="*/ 2 w 407"/>
                    <a:gd name="T61" fmla="*/ 1830 h 1847"/>
                    <a:gd name="T62" fmla="*/ 4 w 407"/>
                    <a:gd name="T63" fmla="*/ 1832 h 18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7"/>
                    <a:gd name="T97" fmla="*/ 0 h 1847"/>
                    <a:gd name="T98" fmla="*/ 407 w 407"/>
                    <a:gd name="T99" fmla="*/ 1847 h 184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7" h="1847">
                      <a:moveTo>
                        <a:pt x="407" y="32"/>
                      </a:moveTo>
                      <a:lnTo>
                        <a:pt x="396" y="28"/>
                      </a:lnTo>
                      <a:lnTo>
                        <a:pt x="350" y="17"/>
                      </a:lnTo>
                      <a:lnTo>
                        <a:pt x="305" y="9"/>
                      </a:lnTo>
                      <a:lnTo>
                        <a:pt x="259" y="3"/>
                      </a:lnTo>
                      <a:lnTo>
                        <a:pt x="211" y="0"/>
                      </a:lnTo>
                      <a:lnTo>
                        <a:pt x="188" y="0"/>
                      </a:lnTo>
                      <a:lnTo>
                        <a:pt x="186" y="2"/>
                      </a:lnTo>
                      <a:lnTo>
                        <a:pt x="186" y="3"/>
                      </a:lnTo>
                      <a:lnTo>
                        <a:pt x="185" y="5"/>
                      </a:lnTo>
                      <a:lnTo>
                        <a:pt x="183" y="7"/>
                      </a:lnTo>
                      <a:lnTo>
                        <a:pt x="183" y="9"/>
                      </a:lnTo>
                      <a:lnTo>
                        <a:pt x="211" y="11"/>
                      </a:lnTo>
                      <a:lnTo>
                        <a:pt x="257" y="13"/>
                      </a:lnTo>
                      <a:lnTo>
                        <a:pt x="304" y="19"/>
                      </a:lnTo>
                      <a:lnTo>
                        <a:pt x="348" y="28"/>
                      </a:lnTo>
                      <a:lnTo>
                        <a:pt x="392" y="38"/>
                      </a:lnTo>
                      <a:lnTo>
                        <a:pt x="401" y="40"/>
                      </a:lnTo>
                      <a:lnTo>
                        <a:pt x="403" y="38"/>
                      </a:lnTo>
                      <a:lnTo>
                        <a:pt x="405" y="36"/>
                      </a:lnTo>
                      <a:lnTo>
                        <a:pt x="405" y="34"/>
                      </a:lnTo>
                      <a:lnTo>
                        <a:pt x="407" y="32"/>
                      </a:lnTo>
                      <a:close/>
                      <a:moveTo>
                        <a:pt x="4" y="1832"/>
                      </a:moveTo>
                      <a:lnTo>
                        <a:pt x="23" y="1836"/>
                      </a:lnTo>
                      <a:lnTo>
                        <a:pt x="69" y="1842"/>
                      </a:lnTo>
                      <a:lnTo>
                        <a:pt x="117" y="1845"/>
                      </a:lnTo>
                      <a:lnTo>
                        <a:pt x="163" y="1847"/>
                      </a:lnTo>
                      <a:lnTo>
                        <a:pt x="211" y="1845"/>
                      </a:lnTo>
                      <a:lnTo>
                        <a:pt x="259" y="1842"/>
                      </a:lnTo>
                      <a:lnTo>
                        <a:pt x="305" y="1836"/>
                      </a:lnTo>
                      <a:lnTo>
                        <a:pt x="350" y="1828"/>
                      </a:lnTo>
                      <a:lnTo>
                        <a:pt x="386" y="1819"/>
                      </a:lnTo>
                      <a:lnTo>
                        <a:pt x="386" y="1817"/>
                      </a:lnTo>
                      <a:lnTo>
                        <a:pt x="386" y="1815"/>
                      </a:lnTo>
                      <a:lnTo>
                        <a:pt x="386" y="1813"/>
                      </a:lnTo>
                      <a:lnTo>
                        <a:pt x="386" y="1811"/>
                      </a:lnTo>
                      <a:lnTo>
                        <a:pt x="384" y="1809"/>
                      </a:lnTo>
                      <a:lnTo>
                        <a:pt x="348" y="1819"/>
                      </a:lnTo>
                      <a:lnTo>
                        <a:pt x="304" y="1826"/>
                      </a:lnTo>
                      <a:lnTo>
                        <a:pt x="257" y="1832"/>
                      </a:lnTo>
                      <a:lnTo>
                        <a:pt x="211" y="1836"/>
                      </a:lnTo>
                      <a:lnTo>
                        <a:pt x="163" y="1836"/>
                      </a:lnTo>
                      <a:lnTo>
                        <a:pt x="117" y="1836"/>
                      </a:lnTo>
                      <a:lnTo>
                        <a:pt x="71" y="1832"/>
                      </a:lnTo>
                      <a:lnTo>
                        <a:pt x="25" y="1826"/>
                      </a:lnTo>
                      <a:lnTo>
                        <a:pt x="0" y="1822"/>
                      </a:lnTo>
                      <a:lnTo>
                        <a:pt x="0" y="1824"/>
                      </a:lnTo>
                      <a:lnTo>
                        <a:pt x="2" y="1826"/>
                      </a:lnTo>
                      <a:lnTo>
                        <a:pt x="2" y="1828"/>
                      </a:lnTo>
                      <a:lnTo>
                        <a:pt x="2" y="1830"/>
                      </a:lnTo>
                      <a:lnTo>
                        <a:pt x="4" y="1832"/>
                      </a:lnTo>
                      <a:close/>
                    </a:path>
                  </a:pathLst>
                </a:custGeom>
                <a:solidFill>
                  <a:srgbClr val="4CB7FF"/>
                </a:solidFill>
                <a:ln w="9525">
                  <a:noFill/>
                  <a:round/>
                </a:ln>
              </p:spPr>
              <p:txBody>
                <a:bodyPr/>
                <a:lstStyle/>
                <a:p>
                  <a:endParaRPr lang="en-US"/>
                </a:p>
              </p:txBody>
            </p:sp>
            <p:sp>
              <p:nvSpPr>
                <p:cNvPr id="21907" name="Freeform 86"/>
                <p:cNvSpPr>
                  <a:spLocks noEditPoints="1"/>
                </p:cNvSpPr>
                <p:nvPr/>
              </p:nvSpPr>
              <p:spPr bwMode="auto">
                <a:xfrm>
                  <a:off x="1793" y="1044"/>
                  <a:ext cx="405" cy="1837"/>
                </a:xfrm>
                <a:custGeom>
                  <a:avLst/>
                  <a:gdLst>
                    <a:gd name="T0" fmla="*/ 396 w 405"/>
                    <a:gd name="T1" fmla="*/ 27 h 1837"/>
                    <a:gd name="T2" fmla="*/ 306 w 405"/>
                    <a:gd name="T3" fmla="*/ 10 h 1837"/>
                    <a:gd name="T4" fmla="*/ 213 w 405"/>
                    <a:gd name="T5" fmla="*/ 0 h 1837"/>
                    <a:gd name="T6" fmla="*/ 187 w 405"/>
                    <a:gd name="T7" fmla="*/ 0 h 1837"/>
                    <a:gd name="T8" fmla="*/ 185 w 405"/>
                    <a:gd name="T9" fmla="*/ 4 h 1837"/>
                    <a:gd name="T10" fmla="*/ 183 w 405"/>
                    <a:gd name="T11" fmla="*/ 6 h 1837"/>
                    <a:gd name="T12" fmla="*/ 181 w 405"/>
                    <a:gd name="T13" fmla="*/ 8 h 1837"/>
                    <a:gd name="T14" fmla="*/ 213 w 405"/>
                    <a:gd name="T15" fmla="*/ 10 h 1837"/>
                    <a:gd name="T16" fmla="*/ 304 w 405"/>
                    <a:gd name="T17" fmla="*/ 20 h 1837"/>
                    <a:gd name="T18" fmla="*/ 394 w 405"/>
                    <a:gd name="T19" fmla="*/ 39 h 1837"/>
                    <a:gd name="T20" fmla="*/ 401 w 405"/>
                    <a:gd name="T21" fmla="*/ 39 h 1837"/>
                    <a:gd name="T22" fmla="*/ 403 w 405"/>
                    <a:gd name="T23" fmla="*/ 37 h 1837"/>
                    <a:gd name="T24" fmla="*/ 403 w 405"/>
                    <a:gd name="T25" fmla="*/ 35 h 1837"/>
                    <a:gd name="T26" fmla="*/ 405 w 405"/>
                    <a:gd name="T27" fmla="*/ 33 h 1837"/>
                    <a:gd name="T28" fmla="*/ 4 w 405"/>
                    <a:gd name="T29" fmla="*/ 1821 h 1837"/>
                    <a:gd name="T30" fmla="*/ 71 w 405"/>
                    <a:gd name="T31" fmla="*/ 1833 h 1837"/>
                    <a:gd name="T32" fmla="*/ 165 w 405"/>
                    <a:gd name="T33" fmla="*/ 1837 h 1837"/>
                    <a:gd name="T34" fmla="*/ 259 w 405"/>
                    <a:gd name="T35" fmla="*/ 1833 h 1837"/>
                    <a:gd name="T36" fmla="*/ 352 w 405"/>
                    <a:gd name="T37" fmla="*/ 1817 h 1837"/>
                    <a:gd name="T38" fmla="*/ 388 w 405"/>
                    <a:gd name="T39" fmla="*/ 1808 h 1837"/>
                    <a:gd name="T40" fmla="*/ 388 w 405"/>
                    <a:gd name="T41" fmla="*/ 1806 h 1837"/>
                    <a:gd name="T42" fmla="*/ 386 w 405"/>
                    <a:gd name="T43" fmla="*/ 1804 h 1837"/>
                    <a:gd name="T44" fmla="*/ 386 w 405"/>
                    <a:gd name="T45" fmla="*/ 1800 h 1837"/>
                    <a:gd name="T46" fmla="*/ 350 w 405"/>
                    <a:gd name="T47" fmla="*/ 1808 h 1837"/>
                    <a:gd name="T48" fmla="*/ 259 w 405"/>
                    <a:gd name="T49" fmla="*/ 1821 h 1837"/>
                    <a:gd name="T50" fmla="*/ 165 w 405"/>
                    <a:gd name="T51" fmla="*/ 1827 h 1837"/>
                    <a:gd name="T52" fmla="*/ 73 w 405"/>
                    <a:gd name="T53" fmla="*/ 1821 h 1837"/>
                    <a:gd name="T54" fmla="*/ 0 w 405"/>
                    <a:gd name="T55" fmla="*/ 1812 h 1837"/>
                    <a:gd name="T56" fmla="*/ 2 w 405"/>
                    <a:gd name="T57" fmla="*/ 1814 h 1837"/>
                    <a:gd name="T58" fmla="*/ 2 w 405"/>
                    <a:gd name="T59" fmla="*/ 1817 h 1837"/>
                    <a:gd name="T60" fmla="*/ 2 w 405"/>
                    <a:gd name="T61" fmla="*/ 1819 h 1837"/>
                    <a:gd name="T62" fmla="*/ 4 w 405"/>
                    <a:gd name="T63" fmla="*/ 1821 h 18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5"/>
                    <a:gd name="T97" fmla="*/ 0 h 1837"/>
                    <a:gd name="T98" fmla="*/ 405 w 405"/>
                    <a:gd name="T99" fmla="*/ 1837 h 18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5" h="1837">
                      <a:moveTo>
                        <a:pt x="405" y="31"/>
                      </a:moveTo>
                      <a:lnTo>
                        <a:pt x="396" y="27"/>
                      </a:lnTo>
                      <a:lnTo>
                        <a:pt x="352" y="18"/>
                      </a:lnTo>
                      <a:lnTo>
                        <a:pt x="306" y="10"/>
                      </a:lnTo>
                      <a:lnTo>
                        <a:pt x="259" y="4"/>
                      </a:lnTo>
                      <a:lnTo>
                        <a:pt x="213" y="0"/>
                      </a:lnTo>
                      <a:lnTo>
                        <a:pt x="187" y="0"/>
                      </a:lnTo>
                      <a:lnTo>
                        <a:pt x="185" y="2"/>
                      </a:lnTo>
                      <a:lnTo>
                        <a:pt x="185" y="4"/>
                      </a:lnTo>
                      <a:lnTo>
                        <a:pt x="183" y="6"/>
                      </a:lnTo>
                      <a:lnTo>
                        <a:pt x="183" y="8"/>
                      </a:lnTo>
                      <a:lnTo>
                        <a:pt x="181" y="8"/>
                      </a:lnTo>
                      <a:lnTo>
                        <a:pt x="181" y="10"/>
                      </a:lnTo>
                      <a:lnTo>
                        <a:pt x="213" y="10"/>
                      </a:lnTo>
                      <a:lnTo>
                        <a:pt x="259" y="14"/>
                      </a:lnTo>
                      <a:lnTo>
                        <a:pt x="304" y="20"/>
                      </a:lnTo>
                      <a:lnTo>
                        <a:pt x="350" y="27"/>
                      </a:lnTo>
                      <a:lnTo>
                        <a:pt x="394" y="39"/>
                      </a:lnTo>
                      <a:lnTo>
                        <a:pt x="401" y="41"/>
                      </a:lnTo>
                      <a:lnTo>
                        <a:pt x="401" y="39"/>
                      </a:lnTo>
                      <a:lnTo>
                        <a:pt x="403" y="37"/>
                      </a:lnTo>
                      <a:lnTo>
                        <a:pt x="403" y="35"/>
                      </a:lnTo>
                      <a:lnTo>
                        <a:pt x="405" y="33"/>
                      </a:lnTo>
                      <a:lnTo>
                        <a:pt x="405" y="31"/>
                      </a:lnTo>
                      <a:close/>
                      <a:moveTo>
                        <a:pt x="4" y="1821"/>
                      </a:moveTo>
                      <a:lnTo>
                        <a:pt x="25" y="1825"/>
                      </a:lnTo>
                      <a:lnTo>
                        <a:pt x="71" y="1833"/>
                      </a:lnTo>
                      <a:lnTo>
                        <a:pt x="119" y="1835"/>
                      </a:lnTo>
                      <a:lnTo>
                        <a:pt x="165" y="1837"/>
                      </a:lnTo>
                      <a:lnTo>
                        <a:pt x="213" y="1835"/>
                      </a:lnTo>
                      <a:lnTo>
                        <a:pt x="259" y="1833"/>
                      </a:lnTo>
                      <a:lnTo>
                        <a:pt x="306" y="1825"/>
                      </a:lnTo>
                      <a:lnTo>
                        <a:pt x="352" y="1817"/>
                      </a:lnTo>
                      <a:lnTo>
                        <a:pt x="388" y="1810"/>
                      </a:lnTo>
                      <a:lnTo>
                        <a:pt x="388" y="1808"/>
                      </a:lnTo>
                      <a:lnTo>
                        <a:pt x="388" y="1806"/>
                      </a:lnTo>
                      <a:lnTo>
                        <a:pt x="386" y="1804"/>
                      </a:lnTo>
                      <a:lnTo>
                        <a:pt x="386" y="1802"/>
                      </a:lnTo>
                      <a:lnTo>
                        <a:pt x="386" y="1800"/>
                      </a:lnTo>
                      <a:lnTo>
                        <a:pt x="350" y="1808"/>
                      </a:lnTo>
                      <a:lnTo>
                        <a:pt x="304" y="1815"/>
                      </a:lnTo>
                      <a:lnTo>
                        <a:pt x="259" y="1821"/>
                      </a:lnTo>
                      <a:lnTo>
                        <a:pt x="213" y="1825"/>
                      </a:lnTo>
                      <a:lnTo>
                        <a:pt x="165" y="1827"/>
                      </a:lnTo>
                      <a:lnTo>
                        <a:pt x="119" y="1825"/>
                      </a:lnTo>
                      <a:lnTo>
                        <a:pt x="73" y="1821"/>
                      </a:lnTo>
                      <a:lnTo>
                        <a:pt x="27" y="1815"/>
                      </a:lnTo>
                      <a:lnTo>
                        <a:pt x="0" y="1812"/>
                      </a:lnTo>
                      <a:lnTo>
                        <a:pt x="2" y="1814"/>
                      </a:lnTo>
                      <a:lnTo>
                        <a:pt x="2" y="1815"/>
                      </a:lnTo>
                      <a:lnTo>
                        <a:pt x="2" y="1817"/>
                      </a:lnTo>
                      <a:lnTo>
                        <a:pt x="2" y="1819"/>
                      </a:lnTo>
                      <a:lnTo>
                        <a:pt x="4" y="1821"/>
                      </a:lnTo>
                      <a:close/>
                    </a:path>
                  </a:pathLst>
                </a:custGeom>
                <a:solidFill>
                  <a:srgbClr val="4DB7FF"/>
                </a:solidFill>
                <a:ln w="9525">
                  <a:noFill/>
                  <a:round/>
                </a:ln>
              </p:spPr>
              <p:txBody>
                <a:bodyPr/>
                <a:lstStyle/>
                <a:p>
                  <a:endParaRPr lang="en-US"/>
                </a:p>
              </p:txBody>
            </p:sp>
            <p:sp>
              <p:nvSpPr>
                <p:cNvPr id="21908" name="Freeform 87"/>
                <p:cNvSpPr>
                  <a:spLocks noEditPoints="1"/>
                </p:cNvSpPr>
                <p:nvPr/>
              </p:nvSpPr>
              <p:spPr bwMode="auto">
                <a:xfrm>
                  <a:off x="1791" y="1048"/>
                  <a:ext cx="405" cy="1827"/>
                </a:xfrm>
                <a:custGeom>
                  <a:avLst/>
                  <a:gdLst>
                    <a:gd name="T0" fmla="*/ 396 w 405"/>
                    <a:gd name="T1" fmla="*/ 29 h 1827"/>
                    <a:gd name="T2" fmla="*/ 308 w 405"/>
                    <a:gd name="T3" fmla="*/ 10 h 1827"/>
                    <a:gd name="T4" fmla="*/ 215 w 405"/>
                    <a:gd name="T5" fmla="*/ 2 h 1827"/>
                    <a:gd name="T6" fmla="*/ 185 w 405"/>
                    <a:gd name="T7" fmla="*/ 2 h 1827"/>
                    <a:gd name="T8" fmla="*/ 183 w 405"/>
                    <a:gd name="T9" fmla="*/ 4 h 1827"/>
                    <a:gd name="T10" fmla="*/ 183 w 405"/>
                    <a:gd name="T11" fmla="*/ 8 h 1827"/>
                    <a:gd name="T12" fmla="*/ 181 w 405"/>
                    <a:gd name="T13" fmla="*/ 10 h 1827"/>
                    <a:gd name="T14" fmla="*/ 215 w 405"/>
                    <a:gd name="T15" fmla="*/ 12 h 1827"/>
                    <a:gd name="T16" fmla="*/ 306 w 405"/>
                    <a:gd name="T17" fmla="*/ 21 h 1827"/>
                    <a:gd name="T18" fmla="*/ 394 w 405"/>
                    <a:gd name="T19" fmla="*/ 39 h 1827"/>
                    <a:gd name="T20" fmla="*/ 402 w 405"/>
                    <a:gd name="T21" fmla="*/ 41 h 1827"/>
                    <a:gd name="T22" fmla="*/ 402 w 405"/>
                    <a:gd name="T23" fmla="*/ 37 h 1827"/>
                    <a:gd name="T24" fmla="*/ 403 w 405"/>
                    <a:gd name="T25" fmla="*/ 35 h 1827"/>
                    <a:gd name="T26" fmla="*/ 405 w 405"/>
                    <a:gd name="T27" fmla="*/ 33 h 1827"/>
                    <a:gd name="T28" fmla="*/ 4 w 405"/>
                    <a:gd name="T29" fmla="*/ 1813 h 1827"/>
                    <a:gd name="T30" fmla="*/ 75 w 405"/>
                    <a:gd name="T31" fmla="*/ 1823 h 1827"/>
                    <a:gd name="T32" fmla="*/ 167 w 405"/>
                    <a:gd name="T33" fmla="*/ 1827 h 1827"/>
                    <a:gd name="T34" fmla="*/ 261 w 405"/>
                    <a:gd name="T35" fmla="*/ 1823 h 1827"/>
                    <a:gd name="T36" fmla="*/ 352 w 405"/>
                    <a:gd name="T37" fmla="*/ 1810 h 1827"/>
                    <a:gd name="T38" fmla="*/ 388 w 405"/>
                    <a:gd name="T39" fmla="*/ 1800 h 1827"/>
                    <a:gd name="T40" fmla="*/ 388 w 405"/>
                    <a:gd name="T41" fmla="*/ 1796 h 1827"/>
                    <a:gd name="T42" fmla="*/ 388 w 405"/>
                    <a:gd name="T43" fmla="*/ 1794 h 1827"/>
                    <a:gd name="T44" fmla="*/ 388 w 405"/>
                    <a:gd name="T45" fmla="*/ 1792 h 1827"/>
                    <a:gd name="T46" fmla="*/ 350 w 405"/>
                    <a:gd name="T47" fmla="*/ 1798 h 1827"/>
                    <a:gd name="T48" fmla="*/ 260 w 405"/>
                    <a:gd name="T49" fmla="*/ 1813 h 1827"/>
                    <a:gd name="T50" fmla="*/ 167 w 405"/>
                    <a:gd name="T51" fmla="*/ 1817 h 1827"/>
                    <a:gd name="T52" fmla="*/ 75 w 405"/>
                    <a:gd name="T53" fmla="*/ 1813 h 1827"/>
                    <a:gd name="T54" fmla="*/ 0 w 405"/>
                    <a:gd name="T55" fmla="*/ 1802 h 1827"/>
                    <a:gd name="T56" fmla="*/ 2 w 405"/>
                    <a:gd name="T57" fmla="*/ 1804 h 1827"/>
                    <a:gd name="T58" fmla="*/ 2 w 405"/>
                    <a:gd name="T59" fmla="*/ 1808 h 1827"/>
                    <a:gd name="T60" fmla="*/ 4 w 405"/>
                    <a:gd name="T61" fmla="*/ 1810 h 1827"/>
                    <a:gd name="T62" fmla="*/ 4 w 405"/>
                    <a:gd name="T63" fmla="*/ 1813 h 18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5"/>
                    <a:gd name="T97" fmla="*/ 0 h 1827"/>
                    <a:gd name="T98" fmla="*/ 405 w 405"/>
                    <a:gd name="T99" fmla="*/ 1827 h 18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5" h="1827">
                      <a:moveTo>
                        <a:pt x="405" y="31"/>
                      </a:moveTo>
                      <a:lnTo>
                        <a:pt x="396" y="29"/>
                      </a:lnTo>
                      <a:lnTo>
                        <a:pt x="352" y="19"/>
                      </a:lnTo>
                      <a:lnTo>
                        <a:pt x="308" y="10"/>
                      </a:lnTo>
                      <a:lnTo>
                        <a:pt x="261" y="4"/>
                      </a:lnTo>
                      <a:lnTo>
                        <a:pt x="215" y="2"/>
                      </a:lnTo>
                      <a:lnTo>
                        <a:pt x="187" y="0"/>
                      </a:lnTo>
                      <a:lnTo>
                        <a:pt x="185" y="2"/>
                      </a:lnTo>
                      <a:lnTo>
                        <a:pt x="185" y="4"/>
                      </a:lnTo>
                      <a:lnTo>
                        <a:pt x="183" y="4"/>
                      </a:lnTo>
                      <a:lnTo>
                        <a:pt x="183" y="6"/>
                      </a:lnTo>
                      <a:lnTo>
                        <a:pt x="183" y="8"/>
                      </a:lnTo>
                      <a:lnTo>
                        <a:pt x="181" y="8"/>
                      </a:lnTo>
                      <a:lnTo>
                        <a:pt x="181" y="10"/>
                      </a:lnTo>
                      <a:lnTo>
                        <a:pt x="215" y="12"/>
                      </a:lnTo>
                      <a:lnTo>
                        <a:pt x="260" y="16"/>
                      </a:lnTo>
                      <a:lnTo>
                        <a:pt x="306" y="21"/>
                      </a:lnTo>
                      <a:lnTo>
                        <a:pt x="350" y="29"/>
                      </a:lnTo>
                      <a:lnTo>
                        <a:pt x="394" y="39"/>
                      </a:lnTo>
                      <a:lnTo>
                        <a:pt x="400" y="41"/>
                      </a:lnTo>
                      <a:lnTo>
                        <a:pt x="402" y="41"/>
                      </a:lnTo>
                      <a:lnTo>
                        <a:pt x="402" y="39"/>
                      </a:lnTo>
                      <a:lnTo>
                        <a:pt x="402" y="37"/>
                      </a:lnTo>
                      <a:lnTo>
                        <a:pt x="403" y="37"/>
                      </a:lnTo>
                      <a:lnTo>
                        <a:pt x="403" y="35"/>
                      </a:lnTo>
                      <a:lnTo>
                        <a:pt x="405" y="33"/>
                      </a:lnTo>
                      <a:lnTo>
                        <a:pt x="405" y="31"/>
                      </a:lnTo>
                      <a:close/>
                      <a:moveTo>
                        <a:pt x="4" y="1813"/>
                      </a:moveTo>
                      <a:lnTo>
                        <a:pt x="29" y="1817"/>
                      </a:lnTo>
                      <a:lnTo>
                        <a:pt x="75" y="1823"/>
                      </a:lnTo>
                      <a:lnTo>
                        <a:pt x="121" y="1827"/>
                      </a:lnTo>
                      <a:lnTo>
                        <a:pt x="167" y="1827"/>
                      </a:lnTo>
                      <a:lnTo>
                        <a:pt x="215" y="1827"/>
                      </a:lnTo>
                      <a:lnTo>
                        <a:pt x="261" y="1823"/>
                      </a:lnTo>
                      <a:lnTo>
                        <a:pt x="308" y="1817"/>
                      </a:lnTo>
                      <a:lnTo>
                        <a:pt x="352" y="1810"/>
                      </a:lnTo>
                      <a:lnTo>
                        <a:pt x="388" y="1800"/>
                      </a:lnTo>
                      <a:lnTo>
                        <a:pt x="388" y="1798"/>
                      </a:lnTo>
                      <a:lnTo>
                        <a:pt x="388" y="1796"/>
                      </a:lnTo>
                      <a:lnTo>
                        <a:pt x="388" y="1794"/>
                      </a:lnTo>
                      <a:lnTo>
                        <a:pt x="388" y="1792"/>
                      </a:lnTo>
                      <a:lnTo>
                        <a:pt x="388" y="1790"/>
                      </a:lnTo>
                      <a:lnTo>
                        <a:pt x="350" y="1798"/>
                      </a:lnTo>
                      <a:lnTo>
                        <a:pt x="306" y="1808"/>
                      </a:lnTo>
                      <a:lnTo>
                        <a:pt x="260" y="1813"/>
                      </a:lnTo>
                      <a:lnTo>
                        <a:pt x="215" y="1815"/>
                      </a:lnTo>
                      <a:lnTo>
                        <a:pt x="167" y="1817"/>
                      </a:lnTo>
                      <a:lnTo>
                        <a:pt x="121" y="1815"/>
                      </a:lnTo>
                      <a:lnTo>
                        <a:pt x="75" y="1813"/>
                      </a:lnTo>
                      <a:lnTo>
                        <a:pt x="31" y="1808"/>
                      </a:lnTo>
                      <a:lnTo>
                        <a:pt x="0" y="1802"/>
                      </a:lnTo>
                      <a:lnTo>
                        <a:pt x="2" y="1804"/>
                      </a:lnTo>
                      <a:lnTo>
                        <a:pt x="2" y="1806"/>
                      </a:lnTo>
                      <a:lnTo>
                        <a:pt x="2" y="1808"/>
                      </a:lnTo>
                      <a:lnTo>
                        <a:pt x="4" y="1810"/>
                      </a:lnTo>
                      <a:lnTo>
                        <a:pt x="4" y="1811"/>
                      </a:lnTo>
                      <a:lnTo>
                        <a:pt x="4" y="1813"/>
                      </a:lnTo>
                      <a:close/>
                    </a:path>
                  </a:pathLst>
                </a:custGeom>
                <a:solidFill>
                  <a:srgbClr val="4EB8FF"/>
                </a:solidFill>
                <a:ln w="9525">
                  <a:noFill/>
                  <a:round/>
                </a:ln>
              </p:spPr>
              <p:txBody>
                <a:bodyPr/>
                <a:lstStyle/>
                <a:p>
                  <a:endParaRPr lang="en-US"/>
                </a:p>
              </p:txBody>
            </p:sp>
            <p:sp>
              <p:nvSpPr>
                <p:cNvPr id="21909" name="Freeform 88"/>
                <p:cNvSpPr>
                  <a:spLocks noEditPoints="1"/>
                </p:cNvSpPr>
                <p:nvPr/>
              </p:nvSpPr>
              <p:spPr bwMode="auto">
                <a:xfrm>
                  <a:off x="1790" y="1054"/>
                  <a:ext cx="404" cy="1817"/>
                </a:xfrm>
                <a:custGeom>
                  <a:avLst/>
                  <a:gdLst>
                    <a:gd name="T0" fmla="*/ 397 w 404"/>
                    <a:gd name="T1" fmla="*/ 29 h 1817"/>
                    <a:gd name="T2" fmla="*/ 307 w 404"/>
                    <a:gd name="T3" fmla="*/ 10 h 1817"/>
                    <a:gd name="T4" fmla="*/ 216 w 404"/>
                    <a:gd name="T5" fmla="*/ 0 h 1817"/>
                    <a:gd name="T6" fmla="*/ 184 w 404"/>
                    <a:gd name="T7" fmla="*/ 2 h 1817"/>
                    <a:gd name="T8" fmla="*/ 182 w 404"/>
                    <a:gd name="T9" fmla="*/ 4 h 1817"/>
                    <a:gd name="T10" fmla="*/ 180 w 404"/>
                    <a:gd name="T11" fmla="*/ 6 h 1817"/>
                    <a:gd name="T12" fmla="*/ 178 w 404"/>
                    <a:gd name="T13" fmla="*/ 8 h 1817"/>
                    <a:gd name="T14" fmla="*/ 214 w 404"/>
                    <a:gd name="T15" fmla="*/ 11 h 1817"/>
                    <a:gd name="T16" fmla="*/ 307 w 404"/>
                    <a:gd name="T17" fmla="*/ 19 h 1817"/>
                    <a:gd name="T18" fmla="*/ 393 w 404"/>
                    <a:gd name="T19" fmla="*/ 38 h 1817"/>
                    <a:gd name="T20" fmla="*/ 399 w 404"/>
                    <a:gd name="T21" fmla="*/ 38 h 1817"/>
                    <a:gd name="T22" fmla="*/ 401 w 404"/>
                    <a:gd name="T23" fmla="*/ 36 h 1817"/>
                    <a:gd name="T24" fmla="*/ 403 w 404"/>
                    <a:gd name="T25" fmla="*/ 35 h 1817"/>
                    <a:gd name="T26" fmla="*/ 403 w 404"/>
                    <a:gd name="T27" fmla="*/ 31 h 1817"/>
                    <a:gd name="T28" fmla="*/ 3 w 404"/>
                    <a:gd name="T29" fmla="*/ 1802 h 1817"/>
                    <a:gd name="T30" fmla="*/ 76 w 404"/>
                    <a:gd name="T31" fmla="*/ 1811 h 1817"/>
                    <a:gd name="T32" fmla="*/ 168 w 404"/>
                    <a:gd name="T33" fmla="*/ 1817 h 1817"/>
                    <a:gd name="T34" fmla="*/ 262 w 404"/>
                    <a:gd name="T35" fmla="*/ 1811 h 1817"/>
                    <a:gd name="T36" fmla="*/ 353 w 404"/>
                    <a:gd name="T37" fmla="*/ 1798 h 1817"/>
                    <a:gd name="T38" fmla="*/ 389 w 404"/>
                    <a:gd name="T39" fmla="*/ 1788 h 1817"/>
                    <a:gd name="T40" fmla="*/ 389 w 404"/>
                    <a:gd name="T41" fmla="*/ 1786 h 1817"/>
                    <a:gd name="T42" fmla="*/ 387 w 404"/>
                    <a:gd name="T43" fmla="*/ 1782 h 1817"/>
                    <a:gd name="T44" fmla="*/ 387 w 404"/>
                    <a:gd name="T45" fmla="*/ 1781 h 1817"/>
                    <a:gd name="T46" fmla="*/ 351 w 404"/>
                    <a:gd name="T47" fmla="*/ 1788 h 1817"/>
                    <a:gd name="T48" fmla="*/ 261 w 404"/>
                    <a:gd name="T49" fmla="*/ 1802 h 1817"/>
                    <a:gd name="T50" fmla="*/ 168 w 404"/>
                    <a:gd name="T51" fmla="*/ 1805 h 1817"/>
                    <a:gd name="T52" fmla="*/ 76 w 404"/>
                    <a:gd name="T53" fmla="*/ 1802 h 1817"/>
                    <a:gd name="T54" fmla="*/ 0 w 404"/>
                    <a:gd name="T55" fmla="*/ 1790 h 1817"/>
                    <a:gd name="T56" fmla="*/ 1 w 404"/>
                    <a:gd name="T57" fmla="*/ 1792 h 1817"/>
                    <a:gd name="T58" fmla="*/ 1 w 404"/>
                    <a:gd name="T59" fmla="*/ 1796 h 1817"/>
                    <a:gd name="T60" fmla="*/ 3 w 404"/>
                    <a:gd name="T61" fmla="*/ 1798 h 1817"/>
                    <a:gd name="T62" fmla="*/ 3 w 404"/>
                    <a:gd name="T63" fmla="*/ 1802 h 18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4"/>
                    <a:gd name="T97" fmla="*/ 0 h 1817"/>
                    <a:gd name="T98" fmla="*/ 404 w 404"/>
                    <a:gd name="T99" fmla="*/ 1817 h 18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4" h="1817">
                      <a:moveTo>
                        <a:pt x="404" y="31"/>
                      </a:moveTo>
                      <a:lnTo>
                        <a:pt x="397" y="29"/>
                      </a:lnTo>
                      <a:lnTo>
                        <a:pt x="353" y="17"/>
                      </a:lnTo>
                      <a:lnTo>
                        <a:pt x="307" y="10"/>
                      </a:lnTo>
                      <a:lnTo>
                        <a:pt x="262" y="4"/>
                      </a:lnTo>
                      <a:lnTo>
                        <a:pt x="216" y="0"/>
                      </a:lnTo>
                      <a:lnTo>
                        <a:pt x="184" y="0"/>
                      </a:lnTo>
                      <a:lnTo>
                        <a:pt x="184" y="2"/>
                      </a:lnTo>
                      <a:lnTo>
                        <a:pt x="182" y="2"/>
                      </a:lnTo>
                      <a:lnTo>
                        <a:pt x="182" y="4"/>
                      </a:lnTo>
                      <a:lnTo>
                        <a:pt x="180" y="6"/>
                      </a:lnTo>
                      <a:lnTo>
                        <a:pt x="180" y="8"/>
                      </a:lnTo>
                      <a:lnTo>
                        <a:pt x="178" y="8"/>
                      </a:lnTo>
                      <a:lnTo>
                        <a:pt x="178" y="10"/>
                      </a:lnTo>
                      <a:lnTo>
                        <a:pt x="214" y="11"/>
                      </a:lnTo>
                      <a:lnTo>
                        <a:pt x="261" y="13"/>
                      </a:lnTo>
                      <a:lnTo>
                        <a:pt x="307" y="19"/>
                      </a:lnTo>
                      <a:lnTo>
                        <a:pt x="351" y="29"/>
                      </a:lnTo>
                      <a:lnTo>
                        <a:pt x="393" y="38"/>
                      </a:lnTo>
                      <a:lnTo>
                        <a:pt x="399" y="40"/>
                      </a:lnTo>
                      <a:lnTo>
                        <a:pt x="399" y="38"/>
                      </a:lnTo>
                      <a:lnTo>
                        <a:pt x="401" y="36"/>
                      </a:lnTo>
                      <a:lnTo>
                        <a:pt x="401" y="35"/>
                      </a:lnTo>
                      <a:lnTo>
                        <a:pt x="403" y="35"/>
                      </a:lnTo>
                      <a:lnTo>
                        <a:pt x="403" y="33"/>
                      </a:lnTo>
                      <a:lnTo>
                        <a:pt x="403" y="31"/>
                      </a:lnTo>
                      <a:lnTo>
                        <a:pt x="404" y="31"/>
                      </a:lnTo>
                      <a:close/>
                      <a:moveTo>
                        <a:pt x="3" y="1802"/>
                      </a:moveTo>
                      <a:lnTo>
                        <a:pt x="30" y="1805"/>
                      </a:lnTo>
                      <a:lnTo>
                        <a:pt x="76" y="1811"/>
                      </a:lnTo>
                      <a:lnTo>
                        <a:pt x="122" y="1815"/>
                      </a:lnTo>
                      <a:lnTo>
                        <a:pt x="168" y="1817"/>
                      </a:lnTo>
                      <a:lnTo>
                        <a:pt x="216" y="1815"/>
                      </a:lnTo>
                      <a:lnTo>
                        <a:pt x="262" y="1811"/>
                      </a:lnTo>
                      <a:lnTo>
                        <a:pt x="307" y="1805"/>
                      </a:lnTo>
                      <a:lnTo>
                        <a:pt x="353" y="1798"/>
                      </a:lnTo>
                      <a:lnTo>
                        <a:pt x="389" y="1790"/>
                      </a:lnTo>
                      <a:lnTo>
                        <a:pt x="389" y="1788"/>
                      </a:lnTo>
                      <a:lnTo>
                        <a:pt x="389" y="1786"/>
                      </a:lnTo>
                      <a:lnTo>
                        <a:pt x="389" y="1784"/>
                      </a:lnTo>
                      <a:lnTo>
                        <a:pt x="387" y="1782"/>
                      </a:lnTo>
                      <a:lnTo>
                        <a:pt x="387" y="1781"/>
                      </a:lnTo>
                      <a:lnTo>
                        <a:pt x="387" y="1779"/>
                      </a:lnTo>
                      <a:lnTo>
                        <a:pt x="351" y="1788"/>
                      </a:lnTo>
                      <a:lnTo>
                        <a:pt x="307" y="1796"/>
                      </a:lnTo>
                      <a:lnTo>
                        <a:pt x="261" y="1802"/>
                      </a:lnTo>
                      <a:lnTo>
                        <a:pt x="214" y="1805"/>
                      </a:lnTo>
                      <a:lnTo>
                        <a:pt x="168" y="1805"/>
                      </a:lnTo>
                      <a:lnTo>
                        <a:pt x="122" y="1805"/>
                      </a:lnTo>
                      <a:lnTo>
                        <a:pt x="76" y="1802"/>
                      </a:lnTo>
                      <a:lnTo>
                        <a:pt x="32" y="1796"/>
                      </a:lnTo>
                      <a:lnTo>
                        <a:pt x="0" y="1790"/>
                      </a:lnTo>
                      <a:lnTo>
                        <a:pt x="1" y="1792"/>
                      </a:lnTo>
                      <a:lnTo>
                        <a:pt x="1" y="1794"/>
                      </a:lnTo>
                      <a:lnTo>
                        <a:pt x="1" y="1796"/>
                      </a:lnTo>
                      <a:lnTo>
                        <a:pt x="3" y="1798"/>
                      </a:lnTo>
                      <a:lnTo>
                        <a:pt x="3" y="1800"/>
                      </a:lnTo>
                      <a:lnTo>
                        <a:pt x="3" y="1802"/>
                      </a:lnTo>
                      <a:close/>
                    </a:path>
                  </a:pathLst>
                </a:custGeom>
                <a:solidFill>
                  <a:srgbClr val="4FB8FF"/>
                </a:solidFill>
                <a:ln w="9525">
                  <a:noFill/>
                  <a:round/>
                </a:ln>
              </p:spPr>
              <p:txBody>
                <a:bodyPr/>
                <a:lstStyle/>
                <a:p>
                  <a:endParaRPr lang="en-US"/>
                </a:p>
              </p:txBody>
            </p:sp>
            <p:sp>
              <p:nvSpPr>
                <p:cNvPr id="21910" name="Freeform 89"/>
                <p:cNvSpPr>
                  <a:spLocks noEditPoints="1"/>
                </p:cNvSpPr>
                <p:nvPr/>
              </p:nvSpPr>
              <p:spPr bwMode="auto">
                <a:xfrm>
                  <a:off x="1788" y="1058"/>
                  <a:ext cx="403" cy="1807"/>
                </a:xfrm>
                <a:custGeom>
                  <a:avLst/>
                  <a:gdLst>
                    <a:gd name="T0" fmla="*/ 397 w 403"/>
                    <a:gd name="T1" fmla="*/ 29 h 1807"/>
                    <a:gd name="T2" fmla="*/ 309 w 403"/>
                    <a:gd name="T3" fmla="*/ 11 h 1807"/>
                    <a:gd name="T4" fmla="*/ 218 w 403"/>
                    <a:gd name="T5" fmla="*/ 2 h 1807"/>
                    <a:gd name="T6" fmla="*/ 182 w 403"/>
                    <a:gd name="T7" fmla="*/ 2 h 1807"/>
                    <a:gd name="T8" fmla="*/ 180 w 403"/>
                    <a:gd name="T9" fmla="*/ 4 h 1807"/>
                    <a:gd name="T10" fmla="*/ 180 w 403"/>
                    <a:gd name="T11" fmla="*/ 7 h 1807"/>
                    <a:gd name="T12" fmla="*/ 178 w 403"/>
                    <a:gd name="T13" fmla="*/ 9 h 1807"/>
                    <a:gd name="T14" fmla="*/ 216 w 403"/>
                    <a:gd name="T15" fmla="*/ 11 h 1807"/>
                    <a:gd name="T16" fmla="*/ 307 w 403"/>
                    <a:gd name="T17" fmla="*/ 21 h 1807"/>
                    <a:gd name="T18" fmla="*/ 395 w 403"/>
                    <a:gd name="T19" fmla="*/ 38 h 1807"/>
                    <a:gd name="T20" fmla="*/ 399 w 403"/>
                    <a:gd name="T21" fmla="*/ 38 h 1807"/>
                    <a:gd name="T22" fmla="*/ 401 w 403"/>
                    <a:gd name="T23" fmla="*/ 36 h 1807"/>
                    <a:gd name="T24" fmla="*/ 401 w 403"/>
                    <a:gd name="T25" fmla="*/ 34 h 1807"/>
                    <a:gd name="T26" fmla="*/ 403 w 403"/>
                    <a:gd name="T27" fmla="*/ 32 h 1807"/>
                    <a:gd name="T28" fmla="*/ 3 w 403"/>
                    <a:gd name="T29" fmla="*/ 1792 h 1807"/>
                    <a:gd name="T30" fmla="*/ 78 w 403"/>
                    <a:gd name="T31" fmla="*/ 1803 h 1807"/>
                    <a:gd name="T32" fmla="*/ 170 w 403"/>
                    <a:gd name="T33" fmla="*/ 1807 h 1807"/>
                    <a:gd name="T34" fmla="*/ 263 w 403"/>
                    <a:gd name="T35" fmla="*/ 1803 h 1807"/>
                    <a:gd name="T36" fmla="*/ 353 w 403"/>
                    <a:gd name="T37" fmla="*/ 1788 h 1807"/>
                    <a:gd name="T38" fmla="*/ 389 w 403"/>
                    <a:gd name="T39" fmla="*/ 1778 h 1807"/>
                    <a:gd name="T40" fmla="*/ 389 w 403"/>
                    <a:gd name="T41" fmla="*/ 1777 h 1807"/>
                    <a:gd name="T42" fmla="*/ 389 w 403"/>
                    <a:gd name="T43" fmla="*/ 1775 h 1807"/>
                    <a:gd name="T44" fmla="*/ 389 w 403"/>
                    <a:gd name="T45" fmla="*/ 1771 h 1807"/>
                    <a:gd name="T46" fmla="*/ 351 w 403"/>
                    <a:gd name="T47" fmla="*/ 1778 h 1807"/>
                    <a:gd name="T48" fmla="*/ 263 w 403"/>
                    <a:gd name="T49" fmla="*/ 1792 h 1807"/>
                    <a:gd name="T50" fmla="*/ 170 w 403"/>
                    <a:gd name="T51" fmla="*/ 1798 h 1807"/>
                    <a:gd name="T52" fmla="*/ 80 w 403"/>
                    <a:gd name="T53" fmla="*/ 1792 h 1807"/>
                    <a:gd name="T54" fmla="*/ 0 w 403"/>
                    <a:gd name="T55" fmla="*/ 1780 h 1807"/>
                    <a:gd name="T56" fmla="*/ 2 w 403"/>
                    <a:gd name="T57" fmla="*/ 1782 h 1807"/>
                    <a:gd name="T58" fmla="*/ 2 w 403"/>
                    <a:gd name="T59" fmla="*/ 1786 h 1807"/>
                    <a:gd name="T60" fmla="*/ 3 w 403"/>
                    <a:gd name="T61" fmla="*/ 1788 h 1807"/>
                    <a:gd name="T62" fmla="*/ 3 w 403"/>
                    <a:gd name="T63" fmla="*/ 1792 h 180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3"/>
                    <a:gd name="T97" fmla="*/ 0 h 1807"/>
                    <a:gd name="T98" fmla="*/ 403 w 403"/>
                    <a:gd name="T99" fmla="*/ 1807 h 180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3" h="1807">
                      <a:moveTo>
                        <a:pt x="403" y="31"/>
                      </a:moveTo>
                      <a:lnTo>
                        <a:pt x="397" y="29"/>
                      </a:lnTo>
                      <a:lnTo>
                        <a:pt x="353" y="19"/>
                      </a:lnTo>
                      <a:lnTo>
                        <a:pt x="309" y="11"/>
                      </a:lnTo>
                      <a:lnTo>
                        <a:pt x="263" y="6"/>
                      </a:lnTo>
                      <a:lnTo>
                        <a:pt x="218" y="2"/>
                      </a:lnTo>
                      <a:lnTo>
                        <a:pt x="184" y="0"/>
                      </a:lnTo>
                      <a:lnTo>
                        <a:pt x="182" y="2"/>
                      </a:lnTo>
                      <a:lnTo>
                        <a:pt x="182" y="4"/>
                      </a:lnTo>
                      <a:lnTo>
                        <a:pt x="180" y="4"/>
                      </a:lnTo>
                      <a:lnTo>
                        <a:pt x="180" y="6"/>
                      </a:lnTo>
                      <a:lnTo>
                        <a:pt x="180" y="7"/>
                      </a:lnTo>
                      <a:lnTo>
                        <a:pt x="178" y="7"/>
                      </a:lnTo>
                      <a:lnTo>
                        <a:pt x="178" y="9"/>
                      </a:lnTo>
                      <a:lnTo>
                        <a:pt x="178" y="11"/>
                      </a:lnTo>
                      <a:lnTo>
                        <a:pt x="216" y="11"/>
                      </a:lnTo>
                      <a:lnTo>
                        <a:pt x="263" y="15"/>
                      </a:lnTo>
                      <a:lnTo>
                        <a:pt x="307" y="21"/>
                      </a:lnTo>
                      <a:lnTo>
                        <a:pt x="351" y="29"/>
                      </a:lnTo>
                      <a:lnTo>
                        <a:pt x="395" y="38"/>
                      </a:lnTo>
                      <a:lnTo>
                        <a:pt x="399" y="40"/>
                      </a:lnTo>
                      <a:lnTo>
                        <a:pt x="399" y="38"/>
                      </a:lnTo>
                      <a:lnTo>
                        <a:pt x="401" y="36"/>
                      </a:lnTo>
                      <a:lnTo>
                        <a:pt x="401" y="34"/>
                      </a:lnTo>
                      <a:lnTo>
                        <a:pt x="403" y="32"/>
                      </a:lnTo>
                      <a:lnTo>
                        <a:pt x="403" y="31"/>
                      </a:lnTo>
                      <a:close/>
                      <a:moveTo>
                        <a:pt x="3" y="1792"/>
                      </a:moveTo>
                      <a:lnTo>
                        <a:pt x="34" y="1798"/>
                      </a:lnTo>
                      <a:lnTo>
                        <a:pt x="78" y="1803"/>
                      </a:lnTo>
                      <a:lnTo>
                        <a:pt x="124" y="1805"/>
                      </a:lnTo>
                      <a:lnTo>
                        <a:pt x="170" y="1807"/>
                      </a:lnTo>
                      <a:lnTo>
                        <a:pt x="218" y="1805"/>
                      </a:lnTo>
                      <a:lnTo>
                        <a:pt x="263" y="1803"/>
                      </a:lnTo>
                      <a:lnTo>
                        <a:pt x="309" y="1798"/>
                      </a:lnTo>
                      <a:lnTo>
                        <a:pt x="353" y="1788"/>
                      </a:lnTo>
                      <a:lnTo>
                        <a:pt x="391" y="1780"/>
                      </a:lnTo>
                      <a:lnTo>
                        <a:pt x="389" y="1778"/>
                      </a:lnTo>
                      <a:lnTo>
                        <a:pt x="389" y="1777"/>
                      </a:lnTo>
                      <a:lnTo>
                        <a:pt x="389" y="1775"/>
                      </a:lnTo>
                      <a:lnTo>
                        <a:pt x="389" y="1773"/>
                      </a:lnTo>
                      <a:lnTo>
                        <a:pt x="389" y="1771"/>
                      </a:lnTo>
                      <a:lnTo>
                        <a:pt x="387" y="1771"/>
                      </a:lnTo>
                      <a:lnTo>
                        <a:pt x="351" y="1778"/>
                      </a:lnTo>
                      <a:lnTo>
                        <a:pt x="307" y="1786"/>
                      </a:lnTo>
                      <a:lnTo>
                        <a:pt x="263" y="1792"/>
                      </a:lnTo>
                      <a:lnTo>
                        <a:pt x="216" y="1796"/>
                      </a:lnTo>
                      <a:lnTo>
                        <a:pt x="170" y="1798"/>
                      </a:lnTo>
                      <a:lnTo>
                        <a:pt x="124" y="1796"/>
                      </a:lnTo>
                      <a:lnTo>
                        <a:pt x="80" y="1792"/>
                      </a:lnTo>
                      <a:lnTo>
                        <a:pt x="34" y="1786"/>
                      </a:lnTo>
                      <a:lnTo>
                        <a:pt x="0" y="1780"/>
                      </a:lnTo>
                      <a:lnTo>
                        <a:pt x="2" y="1782"/>
                      </a:lnTo>
                      <a:lnTo>
                        <a:pt x="2" y="1784"/>
                      </a:lnTo>
                      <a:lnTo>
                        <a:pt x="2" y="1786"/>
                      </a:lnTo>
                      <a:lnTo>
                        <a:pt x="3" y="1788"/>
                      </a:lnTo>
                      <a:lnTo>
                        <a:pt x="3" y="1790"/>
                      </a:lnTo>
                      <a:lnTo>
                        <a:pt x="3" y="1792"/>
                      </a:lnTo>
                      <a:close/>
                    </a:path>
                  </a:pathLst>
                </a:custGeom>
                <a:solidFill>
                  <a:srgbClr val="50B9FF"/>
                </a:solidFill>
                <a:ln w="9525">
                  <a:noFill/>
                  <a:round/>
                </a:ln>
              </p:spPr>
              <p:txBody>
                <a:bodyPr/>
                <a:lstStyle/>
                <a:p>
                  <a:endParaRPr lang="en-US"/>
                </a:p>
              </p:txBody>
            </p:sp>
            <p:sp>
              <p:nvSpPr>
                <p:cNvPr id="21911" name="Freeform 90"/>
                <p:cNvSpPr>
                  <a:spLocks noEditPoints="1"/>
                </p:cNvSpPr>
                <p:nvPr/>
              </p:nvSpPr>
              <p:spPr bwMode="auto">
                <a:xfrm>
                  <a:off x="1788" y="1064"/>
                  <a:ext cx="401" cy="1795"/>
                </a:xfrm>
                <a:custGeom>
                  <a:avLst/>
                  <a:gdLst>
                    <a:gd name="T0" fmla="*/ 395 w 401"/>
                    <a:gd name="T1" fmla="*/ 28 h 1795"/>
                    <a:gd name="T2" fmla="*/ 309 w 401"/>
                    <a:gd name="T3" fmla="*/ 9 h 1795"/>
                    <a:gd name="T4" fmla="*/ 216 w 401"/>
                    <a:gd name="T5" fmla="*/ 1 h 1795"/>
                    <a:gd name="T6" fmla="*/ 180 w 401"/>
                    <a:gd name="T7" fmla="*/ 1 h 1795"/>
                    <a:gd name="T8" fmla="*/ 178 w 401"/>
                    <a:gd name="T9" fmla="*/ 3 h 1795"/>
                    <a:gd name="T10" fmla="*/ 176 w 401"/>
                    <a:gd name="T11" fmla="*/ 5 h 1795"/>
                    <a:gd name="T12" fmla="*/ 174 w 401"/>
                    <a:gd name="T13" fmla="*/ 9 h 1795"/>
                    <a:gd name="T14" fmla="*/ 216 w 401"/>
                    <a:gd name="T15" fmla="*/ 11 h 1795"/>
                    <a:gd name="T16" fmla="*/ 307 w 401"/>
                    <a:gd name="T17" fmla="*/ 21 h 1795"/>
                    <a:gd name="T18" fmla="*/ 393 w 401"/>
                    <a:gd name="T19" fmla="*/ 38 h 1795"/>
                    <a:gd name="T20" fmla="*/ 397 w 401"/>
                    <a:gd name="T21" fmla="*/ 38 h 1795"/>
                    <a:gd name="T22" fmla="*/ 397 w 401"/>
                    <a:gd name="T23" fmla="*/ 36 h 1795"/>
                    <a:gd name="T24" fmla="*/ 399 w 401"/>
                    <a:gd name="T25" fmla="*/ 32 h 1795"/>
                    <a:gd name="T26" fmla="*/ 401 w 401"/>
                    <a:gd name="T27" fmla="*/ 30 h 1795"/>
                    <a:gd name="T28" fmla="*/ 2 w 401"/>
                    <a:gd name="T29" fmla="*/ 1780 h 1795"/>
                    <a:gd name="T30" fmla="*/ 78 w 401"/>
                    <a:gd name="T31" fmla="*/ 1792 h 1795"/>
                    <a:gd name="T32" fmla="*/ 170 w 401"/>
                    <a:gd name="T33" fmla="*/ 1795 h 1795"/>
                    <a:gd name="T34" fmla="*/ 263 w 401"/>
                    <a:gd name="T35" fmla="*/ 1792 h 1795"/>
                    <a:gd name="T36" fmla="*/ 353 w 401"/>
                    <a:gd name="T37" fmla="*/ 1778 h 1795"/>
                    <a:gd name="T38" fmla="*/ 389 w 401"/>
                    <a:gd name="T39" fmla="*/ 1769 h 1795"/>
                    <a:gd name="T40" fmla="*/ 389 w 401"/>
                    <a:gd name="T41" fmla="*/ 1765 h 1795"/>
                    <a:gd name="T42" fmla="*/ 387 w 401"/>
                    <a:gd name="T43" fmla="*/ 1763 h 1795"/>
                    <a:gd name="T44" fmla="*/ 387 w 401"/>
                    <a:gd name="T45" fmla="*/ 1761 h 1795"/>
                    <a:gd name="T46" fmla="*/ 351 w 401"/>
                    <a:gd name="T47" fmla="*/ 1769 h 1795"/>
                    <a:gd name="T48" fmla="*/ 263 w 401"/>
                    <a:gd name="T49" fmla="*/ 1782 h 1795"/>
                    <a:gd name="T50" fmla="*/ 170 w 401"/>
                    <a:gd name="T51" fmla="*/ 1786 h 1795"/>
                    <a:gd name="T52" fmla="*/ 80 w 401"/>
                    <a:gd name="T53" fmla="*/ 1782 h 1795"/>
                    <a:gd name="T54" fmla="*/ 0 w 401"/>
                    <a:gd name="T55" fmla="*/ 1769 h 1795"/>
                    <a:gd name="T56" fmla="*/ 0 w 401"/>
                    <a:gd name="T57" fmla="*/ 1772 h 1795"/>
                    <a:gd name="T58" fmla="*/ 0 w 401"/>
                    <a:gd name="T59" fmla="*/ 1774 h 1795"/>
                    <a:gd name="T60" fmla="*/ 2 w 401"/>
                    <a:gd name="T61" fmla="*/ 1776 h 1795"/>
                    <a:gd name="T62" fmla="*/ 2 w 401"/>
                    <a:gd name="T63" fmla="*/ 1780 h 179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1"/>
                    <a:gd name="T97" fmla="*/ 0 h 1795"/>
                    <a:gd name="T98" fmla="*/ 401 w 401"/>
                    <a:gd name="T99" fmla="*/ 1795 h 179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1" h="1795">
                      <a:moveTo>
                        <a:pt x="401" y="30"/>
                      </a:moveTo>
                      <a:lnTo>
                        <a:pt x="395" y="28"/>
                      </a:lnTo>
                      <a:lnTo>
                        <a:pt x="353" y="19"/>
                      </a:lnTo>
                      <a:lnTo>
                        <a:pt x="309" y="9"/>
                      </a:lnTo>
                      <a:lnTo>
                        <a:pt x="263" y="3"/>
                      </a:lnTo>
                      <a:lnTo>
                        <a:pt x="216" y="1"/>
                      </a:lnTo>
                      <a:lnTo>
                        <a:pt x="180" y="0"/>
                      </a:lnTo>
                      <a:lnTo>
                        <a:pt x="180" y="1"/>
                      </a:lnTo>
                      <a:lnTo>
                        <a:pt x="178" y="1"/>
                      </a:lnTo>
                      <a:lnTo>
                        <a:pt x="178" y="3"/>
                      </a:lnTo>
                      <a:lnTo>
                        <a:pt x="178" y="5"/>
                      </a:lnTo>
                      <a:lnTo>
                        <a:pt x="176" y="5"/>
                      </a:lnTo>
                      <a:lnTo>
                        <a:pt x="176" y="7"/>
                      </a:lnTo>
                      <a:lnTo>
                        <a:pt x="174" y="9"/>
                      </a:lnTo>
                      <a:lnTo>
                        <a:pt x="216" y="11"/>
                      </a:lnTo>
                      <a:lnTo>
                        <a:pt x="263" y="15"/>
                      </a:lnTo>
                      <a:lnTo>
                        <a:pt x="307" y="21"/>
                      </a:lnTo>
                      <a:lnTo>
                        <a:pt x="351" y="28"/>
                      </a:lnTo>
                      <a:lnTo>
                        <a:pt x="393" y="38"/>
                      </a:lnTo>
                      <a:lnTo>
                        <a:pt x="395" y="38"/>
                      </a:lnTo>
                      <a:lnTo>
                        <a:pt x="397" y="38"/>
                      </a:lnTo>
                      <a:lnTo>
                        <a:pt x="397" y="36"/>
                      </a:lnTo>
                      <a:lnTo>
                        <a:pt x="399" y="34"/>
                      </a:lnTo>
                      <a:lnTo>
                        <a:pt x="399" y="32"/>
                      </a:lnTo>
                      <a:lnTo>
                        <a:pt x="401" y="30"/>
                      </a:lnTo>
                      <a:close/>
                      <a:moveTo>
                        <a:pt x="2" y="1780"/>
                      </a:moveTo>
                      <a:lnTo>
                        <a:pt x="34" y="1786"/>
                      </a:lnTo>
                      <a:lnTo>
                        <a:pt x="78" y="1792"/>
                      </a:lnTo>
                      <a:lnTo>
                        <a:pt x="124" y="1795"/>
                      </a:lnTo>
                      <a:lnTo>
                        <a:pt x="170" y="1795"/>
                      </a:lnTo>
                      <a:lnTo>
                        <a:pt x="216" y="1795"/>
                      </a:lnTo>
                      <a:lnTo>
                        <a:pt x="263" y="1792"/>
                      </a:lnTo>
                      <a:lnTo>
                        <a:pt x="309" y="1786"/>
                      </a:lnTo>
                      <a:lnTo>
                        <a:pt x="353" y="1778"/>
                      </a:lnTo>
                      <a:lnTo>
                        <a:pt x="389" y="1769"/>
                      </a:lnTo>
                      <a:lnTo>
                        <a:pt x="389" y="1767"/>
                      </a:lnTo>
                      <a:lnTo>
                        <a:pt x="389" y="1765"/>
                      </a:lnTo>
                      <a:lnTo>
                        <a:pt x="387" y="1765"/>
                      </a:lnTo>
                      <a:lnTo>
                        <a:pt x="387" y="1763"/>
                      </a:lnTo>
                      <a:lnTo>
                        <a:pt x="387" y="1761"/>
                      </a:lnTo>
                      <a:lnTo>
                        <a:pt x="387" y="1759"/>
                      </a:lnTo>
                      <a:lnTo>
                        <a:pt x="351" y="1769"/>
                      </a:lnTo>
                      <a:lnTo>
                        <a:pt x="307" y="1776"/>
                      </a:lnTo>
                      <a:lnTo>
                        <a:pt x="263" y="1782"/>
                      </a:lnTo>
                      <a:lnTo>
                        <a:pt x="216" y="1784"/>
                      </a:lnTo>
                      <a:lnTo>
                        <a:pt x="170" y="1786"/>
                      </a:lnTo>
                      <a:lnTo>
                        <a:pt x="126" y="1784"/>
                      </a:lnTo>
                      <a:lnTo>
                        <a:pt x="80" y="1782"/>
                      </a:lnTo>
                      <a:lnTo>
                        <a:pt x="36" y="1776"/>
                      </a:lnTo>
                      <a:lnTo>
                        <a:pt x="0" y="1769"/>
                      </a:lnTo>
                      <a:lnTo>
                        <a:pt x="0" y="1771"/>
                      </a:lnTo>
                      <a:lnTo>
                        <a:pt x="0" y="1772"/>
                      </a:lnTo>
                      <a:lnTo>
                        <a:pt x="0" y="1774"/>
                      </a:lnTo>
                      <a:lnTo>
                        <a:pt x="2" y="1776"/>
                      </a:lnTo>
                      <a:lnTo>
                        <a:pt x="2" y="1778"/>
                      </a:lnTo>
                      <a:lnTo>
                        <a:pt x="2" y="1780"/>
                      </a:lnTo>
                      <a:close/>
                    </a:path>
                  </a:pathLst>
                </a:custGeom>
                <a:solidFill>
                  <a:srgbClr val="51B9FF"/>
                </a:solidFill>
                <a:ln w="9525">
                  <a:noFill/>
                  <a:round/>
                </a:ln>
              </p:spPr>
              <p:txBody>
                <a:bodyPr/>
                <a:lstStyle/>
                <a:p>
                  <a:endParaRPr lang="en-US"/>
                </a:p>
              </p:txBody>
            </p:sp>
            <p:sp>
              <p:nvSpPr>
                <p:cNvPr id="21912" name="Freeform 91"/>
                <p:cNvSpPr>
                  <a:spLocks noEditPoints="1"/>
                </p:cNvSpPr>
                <p:nvPr/>
              </p:nvSpPr>
              <p:spPr bwMode="auto">
                <a:xfrm>
                  <a:off x="1786" y="1069"/>
                  <a:ext cx="401" cy="1787"/>
                </a:xfrm>
                <a:custGeom>
                  <a:avLst/>
                  <a:gdLst>
                    <a:gd name="T0" fmla="*/ 397 w 401"/>
                    <a:gd name="T1" fmla="*/ 27 h 1787"/>
                    <a:gd name="T2" fmla="*/ 309 w 401"/>
                    <a:gd name="T3" fmla="*/ 10 h 1787"/>
                    <a:gd name="T4" fmla="*/ 218 w 401"/>
                    <a:gd name="T5" fmla="*/ 0 h 1787"/>
                    <a:gd name="T6" fmla="*/ 178 w 401"/>
                    <a:gd name="T7" fmla="*/ 0 h 1787"/>
                    <a:gd name="T8" fmla="*/ 176 w 401"/>
                    <a:gd name="T9" fmla="*/ 4 h 1787"/>
                    <a:gd name="T10" fmla="*/ 176 w 401"/>
                    <a:gd name="T11" fmla="*/ 6 h 1787"/>
                    <a:gd name="T12" fmla="*/ 174 w 401"/>
                    <a:gd name="T13" fmla="*/ 8 h 1787"/>
                    <a:gd name="T14" fmla="*/ 218 w 401"/>
                    <a:gd name="T15" fmla="*/ 12 h 1787"/>
                    <a:gd name="T16" fmla="*/ 307 w 401"/>
                    <a:gd name="T17" fmla="*/ 20 h 1787"/>
                    <a:gd name="T18" fmla="*/ 393 w 401"/>
                    <a:gd name="T19" fmla="*/ 39 h 1787"/>
                    <a:gd name="T20" fmla="*/ 395 w 401"/>
                    <a:gd name="T21" fmla="*/ 37 h 1787"/>
                    <a:gd name="T22" fmla="*/ 397 w 401"/>
                    <a:gd name="T23" fmla="*/ 35 h 1787"/>
                    <a:gd name="T24" fmla="*/ 399 w 401"/>
                    <a:gd name="T25" fmla="*/ 33 h 1787"/>
                    <a:gd name="T26" fmla="*/ 399 w 401"/>
                    <a:gd name="T27" fmla="*/ 31 h 1787"/>
                    <a:gd name="T28" fmla="*/ 2 w 401"/>
                    <a:gd name="T29" fmla="*/ 1769 h 1787"/>
                    <a:gd name="T30" fmla="*/ 82 w 401"/>
                    <a:gd name="T31" fmla="*/ 1781 h 1787"/>
                    <a:gd name="T32" fmla="*/ 172 w 401"/>
                    <a:gd name="T33" fmla="*/ 1787 h 1787"/>
                    <a:gd name="T34" fmla="*/ 265 w 401"/>
                    <a:gd name="T35" fmla="*/ 1781 h 1787"/>
                    <a:gd name="T36" fmla="*/ 353 w 401"/>
                    <a:gd name="T37" fmla="*/ 1767 h 1787"/>
                    <a:gd name="T38" fmla="*/ 389 w 401"/>
                    <a:gd name="T39" fmla="*/ 1758 h 1787"/>
                    <a:gd name="T40" fmla="*/ 389 w 401"/>
                    <a:gd name="T41" fmla="*/ 1756 h 1787"/>
                    <a:gd name="T42" fmla="*/ 389 w 401"/>
                    <a:gd name="T43" fmla="*/ 1752 h 1787"/>
                    <a:gd name="T44" fmla="*/ 389 w 401"/>
                    <a:gd name="T45" fmla="*/ 1750 h 1787"/>
                    <a:gd name="T46" fmla="*/ 351 w 401"/>
                    <a:gd name="T47" fmla="*/ 1758 h 1787"/>
                    <a:gd name="T48" fmla="*/ 263 w 401"/>
                    <a:gd name="T49" fmla="*/ 1771 h 1787"/>
                    <a:gd name="T50" fmla="*/ 172 w 401"/>
                    <a:gd name="T51" fmla="*/ 1775 h 1787"/>
                    <a:gd name="T52" fmla="*/ 82 w 401"/>
                    <a:gd name="T53" fmla="*/ 1771 h 1787"/>
                    <a:gd name="T54" fmla="*/ 0 w 401"/>
                    <a:gd name="T55" fmla="*/ 1758 h 1787"/>
                    <a:gd name="T56" fmla="*/ 0 w 401"/>
                    <a:gd name="T57" fmla="*/ 1762 h 1787"/>
                    <a:gd name="T58" fmla="*/ 2 w 401"/>
                    <a:gd name="T59" fmla="*/ 1764 h 1787"/>
                    <a:gd name="T60" fmla="*/ 2 w 401"/>
                    <a:gd name="T61" fmla="*/ 1767 h 1787"/>
                    <a:gd name="T62" fmla="*/ 2 w 401"/>
                    <a:gd name="T63" fmla="*/ 1769 h 178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1"/>
                    <a:gd name="T97" fmla="*/ 0 h 1787"/>
                    <a:gd name="T98" fmla="*/ 401 w 401"/>
                    <a:gd name="T99" fmla="*/ 1787 h 178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1" h="1787">
                      <a:moveTo>
                        <a:pt x="401" y="29"/>
                      </a:moveTo>
                      <a:lnTo>
                        <a:pt x="397" y="27"/>
                      </a:lnTo>
                      <a:lnTo>
                        <a:pt x="353" y="18"/>
                      </a:lnTo>
                      <a:lnTo>
                        <a:pt x="309" y="10"/>
                      </a:lnTo>
                      <a:lnTo>
                        <a:pt x="265" y="4"/>
                      </a:lnTo>
                      <a:lnTo>
                        <a:pt x="218" y="0"/>
                      </a:lnTo>
                      <a:lnTo>
                        <a:pt x="180" y="0"/>
                      </a:lnTo>
                      <a:lnTo>
                        <a:pt x="178" y="0"/>
                      </a:lnTo>
                      <a:lnTo>
                        <a:pt x="178" y="2"/>
                      </a:lnTo>
                      <a:lnTo>
                        <a:pt x="176" y="4"/>
                      </a:lnTo>
                      <a:lnTo>
                        <a:pt x="176" y="6"/>
                      </a:lnTo>
                      <a:lnTo>
                        <a:pt x="174" y="8"/>
                      </a:lnTo>
                      <a:lnTo>
                        <a:pt x="174" y="10"/>
                      </a:lnTo>
                      <a:lnTo>
                        <a:pt x="218" y="12"/>
                      </a:lnTo>
                      <a:lnTo>
                        <a:pt x="263" y="14"/>
                      </a:lnTo>
                      <a:lnTo>
                        <a:pt x="307" y="20"/>
                      </a:lnTo>
                      <a:lnTo>
                        <a:pt x="351" y="27"/>
                      </a:lnTo>
                      <a:lnTo>
                        <a:pt x="393" y="39"/>
                      </a:lnTo>
                      <a:lnTo>
                        <a:pt x="395" y="39"/>
                      </a:lnTo>
                      <a:lnTo>
                        <a:pt x="395" y="37"/>
                      </a:lnTo>
                      <a:lnTo>
                        <a:pt x="397" y="37"/>
                      </a:lnTo>
                      <a:lnTo>
                        <a:pt x="397" y="35"/>
                      </a:lnTo>
                      <a:lnTo>
                        <a:pt x="397" y="33"/>
                      </a:lnTo>
                      <a:lnTo>
                        <a:pt x="399" y="33"/>
                      </a:lnTo>
                      <a:lnTo>
                        <a:pt x="399" y="31"/>
                      </a:lnTo>
                      <a:lnTo>
                        <a:pt x="401" y="29"/>
                      </a:lnTo>
                      <a:close/>
                      <a:moveTo>
                        <a:pt x="2" y="1769"/>
                      </a:moveTo>
                      <a:lnTo>
                        <a:pt x="36" y="1775"/>
                      </a:lnTo>
                      <a:lnTo>
                        <a:pt x="82" y="1781"/>
                      </a:lnTo>
                      <a:lnTo>
                        <a:pt x="126" y="1785"/>
                      </a:lnTo>
                      <a:lnTo>
                        <a:pt x="172" y="1787"/>
                      </a:lnTo>
                      <a:lnTo>
                        <a:pt x="218" y="1785"/>
                      </a:lnTo>
                      <a:lnTo>
                        <a:pt x="265" y="1781"/>
                      </a:lnTo>
                      <a:lnTo>
                        <a:pt x="309" y="1775"/>
                      </a:lnTo>
                      <a:lnTo>
                        <a:pt x="353" y="1767"/>
                      </a:lnTo>
                      <a:lnTo>
                        <a:pt x="389" y="1760"/>
                      </a:lnTo>
                      <a:lnTo>
                        <a:pt x="389" y="1758"/>
                      </a:lnTo>
                      <a:lnTo>
                        <a:pt x="389" y="1756"/>
                      </a:lnTo>
                      <a:lnTo>
                        <a:pt x="389" y="1754"/>
                      </a:lnTo>
                      <a:lnTo>
                        <a:pt x="389" y="1752"/>
                      </a:lnTo>
                      <a:lnTo>
                        <a:pt x="389" y="1750"/>
                      </a:lnTo>
                      <a:lnTo>
                        <a:pt x="387" y="1748"/>
                      </a:lnTo>
                      <a:lnTo>
                        <a:pt x="351" y="1758"/>
                      </a:lnTo>
                      <a:lnTo>
                        <a:pt x="307" y="1766"/>
                      </a:lnTo>
                      <a:lnTo>
                        <a:pt x="263" y="1771"/>
                      </a:lnTo>
                      <a:lnTo>
                        <a:pt x="218" y="1775"/>
                      </a:lnTo>
                      <a:lnTo>
                        <a:pt x="172" y="1775"/>
                      </a:lnTo>
                      <a:lnTo>
                        <a:pt x="128" y="1775"/>
                      </a:lnTo>
                      <a:lnTo>
                        <a:pt x="82" y="1771"/>
                      </a:lnTo>
                      <a:lnTo>
                        <a:pt x="38" y="1766"/>
                      </a:lnTo>
                      <a:lnTo>
                        <a:pt x="0" y="1758"/>
                      </a:lnTo>
                      <a:lnTo>
                        <a:pt x="0" y="1760"/>
                      </a:lnTo>
                      <a:lnTo>
                        <a:pt x="0" y="1762"/>
                      </a:lnTo>
                      <a:lnTo>
                        <a:pt x="2" y="1764"/>
                      </a:lnTo>
                      <a:lnTo>
                        <a:pt x="2" y="1766"/>
                      </a:lnTo>
                      <a:lnTo>
                        <a:pt x="2" y="1767"/>
                      </a:lnTo>
                      <a:lnTo>
                        <a:pt x="2" y="1769"/>
                      </a:lnTo>
                      <a:close/>
                    </a:path>
                  </a:pathLst>
                </a:custGeom>
                <a:solidFill>
                  <a:srgbClr val="52B9FF"/>
                </a:solidFill>
                <a:ln w="9525">
                  <a:noFill/>
                  <a:round/>
                </a:ln>
              </p:spPr>
              <p:txBody>
                <a:bodyPr/>
                <a:lstStyle/>
                <a:p>
                  <a:endParaRPr lang="en-US"/>
                </a:p>
              </p:txBody>
            </p:sp>
            <p:sp>
              <p:nvSpPr>
                <p:cNvPr id="21913" name="Freeform 92"/>
                <p:cNvSpPr>
                  <a:spLocks noEditPoints="1"/>
                </p:cNvSpPr>
                <p:nvPr/>
              </p:nvSpPr>
              <p:spPr bwMode="auto">
                <a:xfrm>
                  <a:off x="1784" y="1073"/>
                  <a:ext cx="399" cy="1777"/>
                </a:xfrm>
                <a:custGeom>
                  <a:avLst/>
                  <a:gdLst>
                    <a:gd name="T0" fmla="*/ 397 w 399"/>
                    <a:gd name="T1" fmla="*/ 29 h 1777"/>
                    <a:gd name="T2" fmla="*/ 311 w 399"/>
                    <a:gd name="T3" fmla="*/ 12 h 1777"/>
                    <a:gd name="T4" fmla="*/ 220 w 399"/>
                    <a:gd name="T5" fmla="*/ 2 h 1777"/>
                    <a:gd name="T6" fmla="*/ 178 w 399"/>
                    <a:gd name="T7" fmla="*/ 2 h 1777"/>
                    <a:gd name="T8" fmla="*/ 176 w 399"/>
                    <a:gd name="T9" fmla="*/ 4 h 1777"/>
                    <a:gd name="T10" fmla="*/ 174 w 399"/>
                    <a:gd name="T11" fmla="*/ 8 h 1777"/>
                    <a:gd name="T12" fmla="*/ 172 w 399"/>
                    <a:gd name="T13" fmla="*/ 10 h 1777"/>
                    <a:gd name="T14" fmla="*/ 174 w 399"/>
                    <a:gd name="T15" fmla="*/ 12 h 1777"/>
                    <a:gd name="T16" fmla="*/ 265 w 399"/>
                    <a:gd name="T17" fmla="*/ 16 h 1777"/>
                    <a:gd name="T18" fmla="*/ 351 w 399"/>
                    <a:gd name="T19" fmla="*/ 29 h 1777"/>
                    <a:gd name="T20" fmla="*/ 395 w 399"/>
                    <a:gd name="T21" fmla="*/ 39 h 1777"/>
                    <a:gd name="T22" fmla="*/ 395 w 399"/>
                    <a:gd name="T23" fmla="*/ 37 h 1777"/>
                    <a:gd name="T24" fmla="*/ 397 w 399"/>
                    <a:gd name="T25" fmla="*/ 35 h 1777"/>
                    <a:gd name="T26" fmla="*/ 399 w 399"/>
                    <a:gd name="T27" fmla="*/ 33 h 1777"/>
                    <a:gd name="T28" fmla="*/ 399 w 399"/>
                    <a:gd name="T29" fmla="*/ 29 h 1777"/>
                    <a:gd name="T30" fmla="*/ 40 w 399"/>
                    <a:gd name="T31" fmla="*/ 1767 h 1777"/>
                    <a:gd name="T32" fmla="*/ 130 w 399"/>
                    <a:gd name="T33" fmla="*/ 1775 h 1777"/>
                    <a:gd name="T34" fmla="*/ 220 w 399"/>
                    <a:gd name="T35" fmla="*/ 1775 h 1777"/>
                    <a:gd name="T36" fmla="*/ 311 w 399"/>
                    <a:gd name="T37" fmla="*/ 1767 h 1777"/>
                    <a:gd name="T38" fmla="*/ 391 w 399"/>
                    <a:gd name="T39" fmla="*/ 1750 h 1777"/>
                    <a:gd name="T40" fmla="*/ 391 w 399"/>
                    <a:gd name="T41" fmla="*/ 1748 h 1777"/>
                    <a:gd name="T42" fmla="*/ 389 w 399"/>
                    <a:gd name="T43" fmla="*/ 1744 h 1777"/>
                    <a:gd name="T44" fmla="*/ 389 w 399"/>
                    <a:gd name="T45" fmla="*/ 1742 h 1777"/>
                    <a:gd name="T46" fmla="*/ 389 w 399"/>
                    <a:gd name="T47" fmla="*/ 1740 h 1777"/>
                    <a:gd name="T48" fmla="*/ 309 w 399"/>
                    <a:gd name="T49" fmla="*/ 1756 h 1777"/>
                    <a:gd name="T50" fmla="*/ 220 w 399"/>
                    <a:gd name="T51" fmla="*/ 1765 h 1777"/>
                    <a:gd name="T52" fmla="*/ 130 w 399"/>
                    <a:gd name="T53" fmla="*/ 1765 h 1777"/>
                    <a:gd name="T54" fmla="*/ 42 w 399"/>
                    <a:gd name="T55" fmla="*/ 1756 h 1777"/>
                    <a:gd name="T56" fmla="*/ 0 w 399"/>
                    <a:gd name="T57" fmla="*/ 1750 h 1777"/>
                    <a:gd name="T58" fmla="*/ 2 w 399"/>
                    <a:gd name="T59" fmla="*/ 1754 h 1777"/>
                    <a:gd name="T60" fmla="*/ 2 w 399"/>
                    <a:gd name="T61" fmla="*/ 1756 h 1777"/>
                    <a:gd name="T62" fmla="*/ 2 w 399"/>
                    <a:gd name="T63" fmla="*/ 1758 h 177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99"/>
                    <a:gd name="T97" fmla="*/ 0 h 1777"/>
                    <a:gd name="T98" fmla="*/ 399 w 399"/>
                    <a:gd name="T99" fmla="*/ 1777 h 177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99" h="1777">
                      <a:moveTo>
                        <a:pt x="399" y="29"/>
                      </a:moveTo>
                      <a:lnTo>
                        <a:pt x="397" y="29"/>
                      </a:lnTo>
                      <a:lnTo>
                        <a:pt x="355" y="19"/>
                      </a:lnTo>
                      <a:lnTo>
                        <a:pt x="311" y="12"/>
                      </a:lnTo>
                      <a:lnTo>
                        <a:pt x="267" y="6"/>
                      </a:lnTo>
                      <a:lnTo>
                        <a:pt x="220" y="2"/>
                      </a:lnTo>
                      <a:lnTo>
                        <a:pt x="178" y="0"/>
                      </a:lnTo>
                      <a:lnTo>
                        <a:pt x="178" y="2"/>
                      </a:lnTo>
                      <a:lnTo>
                        <a:pt x="176" y="4"/>
                      </a:lnTo>
                      <a:lnTo>
                        <a:pt x="176" y="6"/>
                      </a:lnTo>
                      <a:lnTo>
                        <a:pt x="174" y="8"/>
                      </a:lnTo>
                      <a:lnTo>
                        <a:pt x="172" y="10"/>
                      </a:lnTo>
                      <a:lnTo>
                        <a:pt x="172" y="12"/>
                      </a:lnTo>
                      <a:lnTo>
                        <a:pt x="174" y="12"/>
                      </a:lnTo>
                      <a:lnTo>
                        <a:pt x="220" y="12"/>
                      </a:lnTo>
                      <a:lnTo>
                        <a:pt x="265" y="16"/>
                      </a:lnTo>
                      <a:lnTo>
                        <a:pt x="309" y="21"/>
                      </a:lnTo>
                      <a:lnTo>
                        <a:pt x="351" y="29"/>
                      </a:lnTo>
                      <a:lnTo>
                        <a:pt x="395" y="39"/>
                      </a:lnTo>
                      <a:lnTo>
                        <a:pt x="395" y="37"/>
                      </a:lnTo>
                      <a:lnTo>
                        <a:pt x="397" y="35"/>
                      </a:lnTo>
                      <a:lnTo>
                        <a:pt x="397" y="33"/>
                      </a:lnTo>
                      <a:lnTo>
                        <a:pt x="399" y="33"/>
                      </a:lnTo>
                      <a:lnTo>
                        <a:pt x="399" y="31"/>
                      </a:lnTo>
                      <a:lnTo>
                        <a:pt x="399" y="29"/>
                      </a:lnTo>
                      <a:close/>
                      <a:moveTo>
                        <a:pt x="4" y="1760"/>
                      </a:moveTo>
                      <a:lnTo>
                        <a:pt x="40" y="1767"/>
                      </a:lnTo>
                      <a:lnTo>
                        <a:pt x="84" y="1773"/>
                      </a:lnTo>
                      <a:lnTo>
                        <a:pt x="130" y="1775"/>
                      </a:lnTo>
                      <a:lnTo>
                        <a:pt x="174" y="1777"/>
                      </a:lnTo>
                      <a:lnTo>
                        <a:pt x="220" y="1775"/>
                      </a:lnTo>
                      <a:lnTo>
                        <a:pt x="267" y="1773"/>
                      </a:lnTo>
                      <a:lnTo>
                        <a:pt x="311" y="1767"/>
                      </a:lnTo>
                      <a:lnTo>
                        <a:pt x="355" y="1760"/>
                      </a:lnTo>
                      <a:lnTo>
                        <a:pt x="391" y="1750"/>
                      </a:lnTo>
                      <a:lnTo>
                        <a:pt x="391" y="1748"/>
                      </a:lnTo>
                      <a:lnTo>
                        <a:pt x="391" y="1746"/>
                      </a:lnTo>
                      <a:lnTo>
                        <a:pt x="389" y="1744"/>
                      </a:lnTo>
                      <a:lnTo>
                        <a:pt x="389" y="1742"/>
                      </a:lnTo>
                      <a:lnTo>
                        <a:pt x="389" y="1740"/>
                      </a:lnTo>
                      <a:lnTo>
                        <a:pt x="351" y="1748"/>
                      </a:lnTo>
                      <a:lnTo>
                        <a:pt x="309" y="1756"/>
                      </a:lnTo>
                      <a:lnTo>
                        <a:pt x="265" y="1762"/>
                      </a:lnTo>
                      <a:lnTo>
                        <a:pt x="220" y="1765"/>
                      </a:lnTo>
                      <a:lnTo>
                        <a:pt x="174" y="1767"/>
                      </a:lnTo>
                      <a:lnTo>
                        <a:pt x="130" y="1765"/>
                      </a:lnTo>
                      <a:lnTo>
                        <a:pt x="86" y="1762"/>
                      </a:lnTo>
                      <a:lnTo>
                        <a:pt x="42" y="1756"/>
                      </a:lnTo>
                      <a:lnTo>
                        <a:pt x="0" y="1748"/>
                      </a:lnTo>
                      <a:lnTo>
                        <a:pt x="0" y="1750"/>
                      </a:lnTo>
                      <a:lnTo>
                        <a:pt x="0" y="1752"/>
                      </a:lnTo>
                      <a:lnTo>
                        <a:pt x="2" y="1754"/>
                      </a:lnTo>
                      <a:lnTo>
                        <a:pt x="2" y="1756"/>
                      </a:lnTo>
                      <a:lnTo>
                        <a:pt x="2" y="1758"/>
                      </a:lnTo>
                      <a:lnTo>
                        <a:pt x="4" y="1760"/>
                      </a:lnTo>
                      <a:close/>
                    </a:path>
                  </a:pathLst>
                </a:custGeom>
                <a:solidFill>
                  <a:srgbClr val="53BAFF"/>
                </a:solidFill>
                <a:ln w="9525">
                  <a:noFill/>
                  <a:round/>
                </a:ln>
              </p:spPr>
              <p:txBody>
                <a:bodyPr/>
                <a:lstStyle/>
                <a:p>
                  <a:endParaRPr lang="en-US"/>
                </a:p>
              </p:txBody>
            </p:sp>
            <p:sp>
              <p:nvSpPr>
                <p:cNvPr id="21914" name="Freeform 93"/>
                <p:cNvSpPr>
                  <a:spLocks noEditPoints="1"/>
                </p:cNvSpPr>
                <p:nvPr/>
              </p:nvSpPr>
              <p:spPr bwMode="auto">
                <a:xfrm>
                  <a:off x="1782" y="1079"/>
                  <a:ext cx="399" cy="1765"/>
                </a:xfrm>
                <a:custGeom>
                  <a:avLst/>
                  <a:gdLst>
                    <a:gd name="T0" fmla="*/ 397 w 399"/>
                    <a:gd name="T1" fmla="*/ 29 h 1765"/>
                    <a:gd name="T2" fmla="*/ 311 w 399"/>
                    <a:gd name="T3" fmla="*/ 10 h 1765"/>
                    <a:gd name="T4" fmla="*/ 222 w 399"/>
                    <a:gd name="T5" fmla="*/ 2 h 1765"/>
                    <a:gd name="T6" fmla="*/ 176 w 399"/>
                    <a:gd name="T7" fmla="*/ 2 h 1765"/>
                    <a:gd name="T8" fmla="*/ 174 w 399"/>
                    <a:gd name="T9" fmla="*/ 4 h 1765"/>
                    <a:gd name="T10" fmla="*/ 174 w 399"/>
                    <a:gd name="T11" fmla="*/ 6 h 1765"/>
                    <a:gd name="T12" fmla="*/ 173 w 399"/>
                    <a:gd name="T13" fmla="*/ 10 h 1765"/>
                    <a:gd name="T14" fmla="*/ 176 w 399"/>
                    <a:gd name="T15" fmla="*/ 10 h 1765"/>
                    <a:gd name="T16" fmla="*/ 267 w 399"/>
                    <a:gd name="T17" fmla="*/ 15 h 1765"/>
                    <a:gd name="T18" fmla="*/ 353 w 399"/>
                    <a:gd name="T19" fmla="*/ 29 h 1765"/>
                    <a:gd name="T20" fmla="*/ 395 w 399"/>
                    <a:gd name="T21" fmla="*/ 36 h 1765"/>
                    <a:gd name="T22" fmla="*/ 397 w 399"/>
                    <a:gd name="T23" fmla="*/ 34 h 1765"/>
                    <a:gd name="T24" fmla="*/ 397 w 399"/>
                    <a:gd name="T25" fmla="*/ 33 h 1765"/>
                    <a:gd name="T26" fmla="*/ 399 w 399"/>
                    <a:gd name="T27" fmla="*/ 29 h 1765"/>
                    <a:gd name="T28" fmla="*/ 4 w 399"/>
                    <a:gd name="T29" fmla="*/ 1748 h 1765"/>
                    <a:gd name="T30" fmla="*/ 86 w 399"/>
                    <a:gd name="T31" fmla="*/ 1761 h 1765"/>
                    <a:gd name="T32" fmla="*/ 176 w 399"/>
                    <a:gd name="T33" fmla="*/ 1765 h 1765"/>
                    <a:gd name="T34" fmla="*/ 267 w 399"/>
                    <a:gd name="T35" fmla="*/ 1761 h 1765"/>
                    <a:gd name="T36" fmla="*/ 355 w 399"/>
                    <a:gd name="T37" fmla="*/ 1748 h 1765"/>
                    <a:gd name="T38" fmla="*/ 391 w 399"/>
                    <a:gd name="T39" fmla="*/ 1738 h 1765"/>
                    <a:gd name="T40" fmla="*/ 391 w 399"/>
                    <a:gd name="T41" fmla="*/ 1734 h 1765"/>
                    <a:gd name="T42" fmla="*/ 391 w 399"/>
                    <a:gd name="T43" fmla="*/ 1732 h 1765"/>
                    <a:gd name="T44" fmla="*/ 391 w 399"/>
                    <a:gd name="T45" fmla="*/ 1731 h 1765"/>
                    <a:gd name="T46" fmla="*/ 353 w 399"/>
                    <a:gd name="T47" fmla="*/ 1738 h 1765"/>
                    <a:gd name="T48" fmla="*/ 267 w 399"/>
                    <a:gd name="T49" fmla="*/ 1752 h 1765"/>
                    <a:gd name="T50" fmla="*/ 176 w 399"/>
                    <a:gd name="T51" fmla="*/ 1756 h 1765"/>
                    <a:gd name="T52" fmla="*/ 88 w 399"/>
                    <a:gd name="T53" fmla="*/ 1752 h 1765"/>
                    <a:gd name="T54" fmla="*/ 2 w 399"/>
                    <a:gd name="T55" fmla="*/ 1738 h 1765"/>
                    <a:gd name="T56" fmla="*/ 0 w 399"/>
                    <a:gd name="T57" fmla="*/ 1738 h 1765"/>
                    <a:gd name="T58" fmla="*/ 2 w 399"/>
                    <a:gd name="T59" fmla="*/ 1742 h 1765"/>
                    <a:gd name="T60" fmla="*/ 2 w 399"/>
                    <a:gd name="T61" fmla="*/ 1744 h 1765"/>
                    <a:gd name="T62" fmla="*/ 4 w 399"/>
                    <a:gd name="T63" fmla="*/ 1748 h 176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99"/>
                    <a:gd name="T97" fmla="*/ 0 h 1765"/>
                    <a:gd name="T98" fmla="*/ 399 w 399"/>
                    <a:gd name="T99" fmla="*/ 1765 h 176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99" h="1765">
                      <a:moveTo>
                        <a:pt x="399" y="29"/>
                      </a:moveTo>
                      <a:lnTo>
                        <a:pt x="397" y="29"/>
                      </a:lnTo>
                      <a:lnTo>
                        <a:pt x="355" y="17"/>
                      </a:lnTo>
                      <a:lnTo>
                        <a:pt x="311" y="10"/>
                      </a:lnTo>
                      <a:lnTo>
                        <a:pt x="267" y="4"/>
                      </a:lnTo>
                      <a:lnTo>
                        <a:pt x="222" y="2"/>
                      </a:lnTo>
                      <a:lnTo>
                        <a:pt x="178" y="0"/>
                      </a:lnTo>
                      <a:lnTo>
                        <a:pt x="176" y="2"/>
                      </a:lnTo>
                      <a:lnTo>
                        <a:pt x="174" y="4"/>
                      </a:lnTo>
                      <a:lnTo>
                        <a:pt x="174" y="6"/>
                      </a:lnTo>
                      <a:lnTo>
                        <a:pt x="173" y="8"/>
                      </a:lnTo>
                      <a:lnTo>
                        <a:pt x="173" y="10"/>
                      </a:lnTo>
                      <a:lnTo>
                        <a:pt x="176" y="10"/>
                      </a:lnTo>
                      <a:lnTo>
                        <a:pt x="222" y="11"/>
                      </a:lnTo>
                      <a:lnTo>
                        <a:pt x="267" y="15"/>
                      </a:lnTo>
                      <a:lnTo>
                        <a:pt x="311" y="21"/>
                      </a:lnTo>
                      <a:lnTo>
                        <a:pt x="353" y="29"/>
                      </a:lnTo>
                      <a:lnTo>
                        <a:pt x="395" y="38"/>
                      </a:lnTo>
                      <a:lnTo>
                        <a:pt x="395" y="36"/>
                      </a:lnTo>
                      <a:lnTo>
                        <a:pt x="395" y="34"/>
                      </a:lnTo>
                      <a:lnTo>
                        <a:pt x="397" y="34"/>
                      </a:lnTo>
                      <a:lnTo>
                        <a:pt x="397" y="33"/>
                      </a:lnTo>
                      <a:lnTo>
                        <a:pt x="397" y="31"/>
                      </a:lnTo>
                      <a:lnTo>
                        <a:pt x="399" y="29"/>
                      </a:lnTo>
                      <a:close/>
                      <a:moveTo>
                        <a:pt x="4" y="1748"/>
                      </a:moveTo>
                      <a:lnTo>
                        <a:pt x="42" y="1756"/>
                      </a:lnTo>
                      <a:lnTo>
                        <a:pt x="86" y="1761"/>
                      </a:lnTo>
                      <a:lnTo>
                        <a:pt x="132" y="1765"/>
                      </a:lnTo>
                      <a:lnTo>
                        <a:pt x="176" y="1765"/>
                      </a:lnTo>
                      <a:lnTo>
                        <a:pt x="222" y="1765"/>
                      </a:lnTo>
                      <a:lnTo>
                        <a:pt x="267" y="1761"/>
                      </a:lnTo>
                      <a:lnTo>
                        <a:pt x="311" y="1756"/>
                      </a:lnTo>
                      <a:lnTo>
                        <a:pt x="355" y="1748"/>
                      </a:lnTo>
                      <a:lnTo>
                        <a:pt x="391" y="1738"/>
                      </a:lnTo>
                      <a:lnTo>
                        <a:pt x="391" y="1736"/>
                      </a:lnTo>
                      <a:lnTo>
                        <a:pt x="391" y="1734"/>
                      </a:lnTo>
                      <a:lnTo>
                        <a:pt x="391" y="1732"/>
                      </a:lnTo>
                      <a:lnTo>
                        <a:pt x="391" y="1731"/>
                      </a:lnTo>
                      <a:lnTo>
                        <a:pt x="389" y="1729"/>
                      </a:lnTo>
                      <a:lnTo>
                        <a:pt x="353" y="1738"/>
                      </a:lnTo>
                      <a:lnTo>
                        <a:pt x="311" y="1746"/>
                      </a:lnTo>
                      <a:lnTo>
                        <a:pt x="267" y="1752"/>
                      </a:lnTo>
                      <a:lnTo>
                        <a:pt x="222" y="1754"/>
                      </a:lnTo>
                      <a:lnTo>
                        <a:pt x="176" y="1756"/>
                      </a:lnTo>
                      <a:lnTo>
                        <a:pt x="132" y="1754"/>
                      </a:lnTo>
                      <a:lnTo>
                        <a:pt x="88" y="1752"/>
                      </a:lnTo>
                      <a:lnTo>
                        <a:pt x="44" y="1746"/>
                      </a:lnTo>
                      <a:lnTo>
                        <a:pt x="2" y="1738"/>
                      </a:lnTo>
                      <a:lnTo>
                        <a:pt x="0" y="1738"/>
                      </a:lnTo>
                      <a:lnTo>
                        <a:pt x="0" y="1740"/>
                      </a:lnTo>
                      <a:lnTo>
                        <a:pt x="2" y="1742"/>
                      </a:lnTo>
                      <a:lnTo>
                        <a:pt x="2" y="1744"/>
                      </a:lnTo>
                      <a:lnTo>
                        <a:pt x="2" y="1746"/>
                      </a:lnTo>
                      <a:lnTo>
                        <a:pt x="4" y="1748"/>
                      </a:lnTo>
                      <a:close/>
                    </a:path>
                  </a:pathLst>
                </a:custGeom>
                <a:solidFill>
                  <a:srgbClr val="54BAFF"/>
                </a:solidFill>
                <a:ln w="9525">
                  <a:noFill/>
                  <a:round/>
                </a:ln>
              </p:spPr>
              <p:txBody>
                <a:bodyPr/>
                <a:lstStyle/>
                <a:p>
                  <a:endParaRPr lang="en-US"/>
                </a:p>
              </p:txBody>
            </p:sp>
            <p:sp>
              <p:nvSpPr>
                <p:cNvPr id="21915" name="Freeform 94"/>
                <p:cNvSpPr>
                  <a:spLocks noEditPoints="1"/>
                </p:cNvSpPr>
                <p:nvPr/>
              </p:nvSpPr>
              <p:spPr bwMode="auto">
                <a:xfrm>
                  <a:off x="1780" y="1085"/>
                  <a:ext cx="399" cy="1755"/>
                </a:xfrm>
                <a:custGeom>
                  <a:avLst/>
                  <a:gdLst>
                    <a:gd name="T0" fmla="*/ 399 w 399"/>
                    <a:gd name="T1" fmla="*/ 27 h 1755"/>
                    <a:gd name="T2" fmla="*/ 313 w 399"/>
                    <a:gd name="T3" fmla="*/ 9 h 1755"/>
                    <a:gd name="T4" fmla="*/ 224 w 399"/>
                    <a:gd name="T5" fmla="*/ 0 h 1755"/>
                    <a:gd name="T6" fmla="*/ 176 w 399"/>
                    <a:gd name="T7" fmla="*/ 0 h 1755"/>
                    <a:gd name="T8" fmla="*/ 175 w 399"/>
                    <a:gd name="T9" fmla="*/ 2 h 1755"/>
                    <a:gd name="T10" fmla="*/ 175 w 399"/>
                    <a:gd name="T11" fmla="*/ 4 h 1755"/>
                    <a:gd name="T12" fmla="*/ 173 w 399"/>
                    <a:gd name="T13" fmla="*/ 7 h 1755"/>
                    <a:gd name="T14" fmla="*/ 171 w 399"/>
                    <a:gd name="T15" fmla="*/ 9 h 1755"/>
                    <a:gd name="T16" fmla="*/ 224 w 399"/>
                    <a:gd name="T17" fmla="*/ 11 h 1755"/>
                    <a:gd name="T18" fmla="*/ 311 w 399"/>
                    <a:gd name="T19" fmla="*/ 19 h 1755"/>
                    <a:gd name="T20" fmla="*/ 393 w 399"/>
                    <a:gd name="T21" fmla="*/ 36 h 1755"/>
                    <a:gd name="T22" fmla="*/ 395 w 399"/>
                    <a:gd name="T23" fmla="*/ 34 h 1755"/>
                    <a:gd name="T24" fmla="*/ 397 w 399"/>
                    <a:gd name="T25" fmla="*/ 32 h 1755"/>
                    <a:gd name="T26" fmla="*/ 397 w 399"/>
                    <a:gd name="T27" fmla="*/ 28 h 1755"/>
                    <a:gd name="T28" fmla="*/ 399 w 399"/>
                    <a:gd name="T29" fmla="*/ 27 h 1755"/>
                    <a:gd name="T30" fmla="*/ 46 w 399"/>
                    <a:gd name="T31" fmla="*/ 1744 h 1755"/>
                    <a:gd name="T32" fmla="*/ 134 w 399"/>
                    <a:gd name="T33" fmla="*/ 1753 h 1755"/>
                    <a:gd name="T34" fmla="*/ 224 w 399"/>
                    <a:gd name="T35" fmla="*/ 1753 h 1755"/>
                    <a:gd name="T36" fmla="*/ 313 w 399"/>
                    <a:gd name="T37" fmla="*/ 1744 h 1755"/>
                    <a:gd name="T38" fmla="*/ 393 w 399"/>
                    <a:gd name="T39" fmla="*/ 1728 h 1755"/>
                    <a:gd name="T40" fmla="*/ 393 w 399"/>
                    <a:gd name="T41" fmla="*/ 1726 h 1755"/>
                    <a:gd name="T42" fmla="*/ 393 w 399"/>
                    <a:gd name="T43" fmla="*/ 1725 h 1755"/>
                    <a:gd name="T44" fmla="*/ 391 w 399"/>
                    <a:gd name="T45" fmla="*/ 1723 h 1755"/>
                    <a:gd name="T46" fmla="*/ 391 w 399"/>
                    <a:gd name="T47" fmla="*/ 1721 h 1755"/>
                    <a:gd name="T48" fmla="*/ 391 w 399"/>
                    <a:gd name="T49" fmla="*/ 1721 h 1755"/>
                    <a:gd name="T50" fmla="*/ 391 w 399"/>
                    <a:gd name="T51" fmla="*/ 1719 h 1755"/>
                    <a:gd name="T52" fmla="*/ 391 w 399"/>
                    <a:gd name="T53" fmla="*/ 1719 h 1755"/>
                    <a:gd name="T54" fmla="*/ 390 w 399"/>
                    <a:gd name="T55" fmla="*/ 1719 h 1755"/>
                    <a:gd name="T56" fmla="*/ 311 w 399"/>
                    <a:gd name="T57" fmla="*/ 1734 h 1755"/>
                    <a:gd name="T58" fmla="*/ 224 w 399"/>
                    <a:gd name="T59" fmla="*/ 1744 h 1755"/>
                    <a:gd name="T60" fmla="*/ 134 w 399"/>
                    <a:gd name="T61" fmla="*/ 1744 h 1755"/>
                    <a:gd name="T62" fmla="*/ 46 w 399"/>
                    <a:gd name="T63" fmla="*/ 1734 h 1755"/>
                    <a:gd name="T64" fmla="*/ 0 w 399"/>
                    <a:gd name="T65" fmla="*/ 1726 h 1755"/>
                    <a:gd name="T66" fmla="*/ 2 w 399"/>
                    <a:gd name="T67" fmla="*/ 1728 h 1755"/>
                    <a:gd name="T68" fmla="*/ 2 w 399"/>
                    <a:gd name="T69" fmla="*/ 1730 h 1755"/>
                    <a:gd name="T70" fmla="*/ 2 w 399"/>
                    <a:gd name="T71" fmla="*/ 1734 h 1755"/>
                    <a:gd name="T72" fmla="*/ 4 w 399"/>
                    <a:gd name="T73" fmla="*/ 1736 h 175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99"/>
                    <a:gd name="T112" fmla="*/ 0 h 1755"/>
                    <a:gd name="T113" fmla="*/ 399 w 399"/>
                    <a:gd name="T114" fmla="*/ 1755 h 175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99" h="1755">
                      <a:moveTo>
                        <a:pt x="399" y="27"/>
                      </a:moveTo>
                      <a:lnTo>
                        <a:pt x="399" y="27"/>
                      </a:lnTo>
                      <a:lnTo>
                        <a:pt x="355" y="17"/>
                      </a:lnTo>
                      <a:lnTo>
                        <a:pt x="313" y="9"/>
                      </a:lnTo>
                      <a:lnTo>
                        <a:pt x="269" y="4"/>
                      </a:lnTo>
                      <a:lnTo>
                        <a:pt x="224" y="0"/>
                      </a:lnTo>
                      <a:lnTo>
                        <a:pt x="178" y="0"/>
                      </a:lnTo>
                      <a:lnTo>
                        <a:pt x="176" y="0"/>
                      </a:lnTo>
                      <a:lnTo>
                        <a:pt x="175" y="2"/>
                      </a:lnTo>
                      <a:lnTo>
                        <a:pt x="175" y="4"/>
                      </a:lnTo>
                      <a:lnTo>
                        <a:pt x="173" y="5"/>
                      </a:lnTo>
                      <a:lnTo>
                        <a:pt x="173" y="7"/>
                      </a:lnTo>
                      <a:lnTo>
                        <a:pt x="171" y="9"/>
                      </a:lnTo>
                      <a:lnTo>
                        <a:pt x="178" y="9"/>
                      </a:lnTo>
                      <a:lnTo>
                        <a:pt x="224" y="11"/>
                      </a:lnTo>
                      <a:lnTo>
                        <a:pt x="269" y="13"/>
                      </a:lnTo>
                      <a:lnTo>
                        <a:pt x="311" y="19"/>
                      </a:lnTo>
                      <a:lnTo>
                        <a:pt x="353" y="27"/>
                      </a:lnTo>
                      <a:lnTo>
                        <a:pt x="393" y="36"/>
                      </a:lnTo>
                      <a:lnTo>
                        <a:pt x="395" y="34"/>
                      </a:lnTo>
                      <a:lnTo>
                        <a:pt x="395" y="32"/>
                      </a:lnTo>
                      <a:lnTo>
                        <a:pt x="397" y="32"/>
                      </a:lnTo>
                      <a:lnTo>
                        <a:pt x="397" y="30"/>
                      </a:lnTo>
                      <a:lnTo>
                        <a:pt x="397" y="28"/>
                      </a:lnTo>
                      <a:lnTo>
                        <a:pt x="399" y="28"/>
                      </a:lnTo>
                      <a:lnTo>
                        <a:pt x="399" y="27"/>
                      </a:lnTo>
                      <a:close/>
                      <a:moveTo>
                        <a:pt x="4" y="1736"/>
                      </a:moveTo>
                      <a:lnTo>
                        <a:pt x="46" y="1744"/>
                      </a:lnTo>
                      <a:lnTo>
                        <a:pt x="90" y="1750"/>
                      </a:lnTo>
                      <a:lnTo>
                        <a:pt x="134" y="1753"/>
                      </a:lnTo>
                      <a:lnTo>
                        <a:pt x="178" y="1755"/>
                      </a:lnTo>
                      <a:lnTo>
                        <a:pt x="224" y="1753"/>
                      </a:lnTo>
                      <a:lnTo>
                        <a:pt x="269" y="1750"/>
                      </a:lnTo>
                      <a:lnTo>
                        <a:pt x="313" y="1744"/>
                      </a:lnTo>
                      <a:lnTo>
                        <a:pt x="355" y="1736"/>
                      </a:lnTo>
                      <a:lnTo>
                        <a:pt x="393" y="1728"/>
                      </a:lnTo>
                      <a:lnTo>
                        <a:pt x="393" y="1726"/>
                      </a:lnTo>
                      <a:lnTo>
                        <a:pt x="393" y="1725"/>
                      </a:lnTo>
                      <a:lnTo>
                        <a:pt x="391" y="1725"/>
                      </a:lnTo>
                      <a:lnTo>
                        <a:pt x="391" y="1723"/>
                      </a:lnTo>
                      <a:lnTo>
                        <a:pt x="391" y="1721"/>
                      </a:lnTo>
                      <a:lnTo>
                        <a:pt x="391" y="1719"/>
                      </a:lnTo>
                      <a:lnTo>
                        <a:pt x="390" y="1719"/>
                      </a:lnTo>
                      <a:lnTo>
                        <a:pt x="353" y="1726"/>
                      </a:lnTo>
                      <a:lnTo>
                        <a:pt x="311" y="1734"/>
                      </a:lnTo>
                      <a:lnTo>
                        <a:pt x="269" y="1740"/>
                      </a:lnTo>
                      <a:lnTo>
                        <a:pt x="224" y="1744"/>
                      </a:lnTo>
                      <a:lnTo>
                        <a:pt x="178" y="1744"/>
                      </a:lnTo>
                      <a:lnTo>
                        <a:pt x="134" y="1744"/>
                      </a:lnTo>
                      <a:lnTo>
                        <a:pt x="90" y="1740"/>
                      </a:lnTo>
                      <a:lnTo>
                        <a:pt x="46" y="1734"/>
                      </a:lnTo>
                      <a:lnTo>
                        <a:pt x="4" y="1726"/>
                      </a:lnTo>
                      <a:lnTo>
                        <a:pt x="0" y="1726"/>
                      </a:lnTo>
                      <a:lnTo>
                        <a:pt x="2" y="1728"/>
                      </a:lnTo>
                      <a:lnTo>
                        <a:pt x="2" y="1730"/>
                      </a:lnTo>
                      <a:lnTo>
                        <a:pt x="2" y="1732"/>
                      </a:lnTo>
                      <a:lnTo>
                        <a:pt x="2" y="1734"/>
                      </a:lnTo>
                      <a:lnTo>
                        <a:pt x="4" y="1736"/>
                      </a:lnTo>
                      <a:close/>
                    </a:path>
                  </a:pathLst>
                </a:custGeom>
                <a:solidFill>
                  <a:srgbClr val="55BBFF"/>
                </a:solidFill>
                <a:ln w="9525">
                  <a:noFill/>
                  <a:round/>
                </a:ln>
              </p:spPr>
              <p:txBody>
                <a:bodyPr/>
                <a:lstStyle/>
                <a:p>
                  <a:endParaRPr lang="en-US"/>
                </a:p>
              </p:txBody>
            </p:sp>
            <p:sp>
              <p:nvSpPr>
                <p:cNvPr id="21916" name="Freeform 95"/>
                <p:cNvSpPr>
                  <a:spLocks noEditPoints="1"/>
                </p:cNvSpPr>
                <p:nvPr/>
              </p:nvSpPr>
              <p:spPr bwMode="auto">
                <a:xfrm>
                  <a:off x="1778" y="1089"/>
                  <a:ext cx="399" cy="1746"/>
                </a:xfrm>
                <a:custGeom>
                  <a:avLst/>
                  <a:gdLst>
                    <a:gd name="T0" fmla="*/ 357 w 399"/>
                    <a:gd name="T1" fmla="*/ 19 h 1746"/>
                    <a:gd name="T2" fmla="*/ 271 w 399"/>
                    <a:gd name="T3" fmla="*/ 5 h 1746"/>
                    <a:gd name="T4" fmla="*/ 180 w 399"/>
                    <a:gd name="T5" fmla="*/ 0 h 1746"/>
                    <a:gd name="T6" fmla="*/ 175 w 399"/>
                    <a:gd name="T7" fmla="*/ 1 h 1746"/>
                    <a:gd name="T8" fmla="*/ 175 w 399"/>
                    <a:gd name="T9" fmla="*/ 3 h 1746"/>
                    <a:gd name="T10" fmla="*/ 173 w 399"/>
                    <a:gd name="T11" fmla="*/ 7 h 1746"/>
                    <a:gd name="T12" fmla="*/ 171 w 399"/>
                    <a:gd name="T13" fmla="*/ 9 h 1746"/>
                    <a:gd name="T14" fmla="*/ 180 w 399"/>
                    <a:gd name="T15" fmla="*/ 11 h 1746"/>
                    <a:gd name="T16" fmla="*/ 269 w 399"/>
                    <a:gd name="T17" fmla="*/ 15 h 1746"/>
                    <a:gd name="T18" fmla="*/ 355 w 399"/>
                    <a:gd name="T19" fmla="*/ 28 h 1746"/>
                    <a:gd name="T20" fmla="*/ 393 w 399"/>
                    <a:gd name="T21" fmla="*/ 36 h 1746"/>
                    <a:gd name="T22" fmla="*/ 395 w 399"/>
                    <a:gd name="T23" fmla="*/ 34 h 1746"/>
                    <a:gd name="T24" fmla="*/ 397 w 399"/>
                    <a:gd name="T25" fmla="*/ 30 h 1746"/>
                    <a:gd name="T26" fmla="*/ 397 w 399"/>
                    <a:gd name="T27" fmla="*/ 28 h 1746"/>
                    <a:gd name="T28" fmla="*/ 4 w 399"/>
                    <a:gd name="T29" fmla="*/ 1728 h 1746"/>
                    <a:gd name="T30" fmla="*/ 48 w 399"/>
                    <a:gd name="T31" fmla="*/ 1736 h 1746"/>
                    <a:gd name="T32" fmla="*/ 136 w 399"/>
                    <a:gd name="T33" fmla="*/ 1744 h 1746"/>
                    <a:gd name="T34" fmla="*/ 226 w 399"/>
                    <a:gd name="T35" fmla="*/ 1744 h 1746"/>
                    <a:gd name="T36" fmla="*/ 315 w 399"/>
                    <a:gd name="T37" fmla="*/ 1736 h 1746"/>
                    <a:gd name="T38" fmla="*/ 393 w 399"/>
                    <a:gd name="T39" fmla="*/ 1719 h 1746"/>
                    <a:gd name="T40" fmla="*/ 393 w 399"/>
                    <a:gd name="T41" fmla="*/ 1719 h 1746"/>
                    <a:gd name="T42" fmla="*/ 393 w 399"/>
                    <a:gd name="T43" fmla="*/ 1719 h 1746"/>
                    <a:gd name="T44" fmla="*/ 393 w 399"/>
                    <a:gd name="T45" fmla="*/ 1717 h 1746"/>
                    <a:gd name="T46" fmla="*/ 393 w 399"/>
                    <a:gd name="T47" fmla="*/ 1717 h 1746"/>
                    <a:gd name="T48" fmla="*/ 393 w 399"/>
                    <a:gd name="T49" fmla="*/ 1715 h 1746"/>
                    <a:gd name="T50" fmla="*/ 392 w 399"/>
                    <a:gd name="T51" fmla="*/ 1713 h 1746"/>
                    <a:gd name="T52" fmla="*/ 392 w 399"/>
                    <a:gd name="T53" fmla="*/ 1711 h 1746"/>
                    <a:gd name="T54" fmla="*/ 390 w 399"/>
                    <a:gd name="T55" fmla="*/ 1709 h 1746"/>
                    <a:gd name="T56" fmla="*/ 313 w 399"/>
                    <a:gd name="T57" fmla="*/ 1724 h 1746"/>
                    <a:gd name="T58" fmla="*/ 225 w 399"/>
                    <a:gd name="T59" fmla="*/ 1734 h 1746"/>
                    <a:gd name="T60" fmla="*/ 136 w 399"/>
                    <a:gd name="T61" fmla="*/ 1734 h 1746"/>
                    <a:gd name="T62" fmla="*/ 50 w 399"/>
                    <a:gd name="T63" fmla="*/ 1724 h 1746"/>
                    <a:gd name="T64" fmla="*/ 0 w 399"/>
                    <a:gd name="T65" fmla="*/ 1717 h 1746"/>
                    <a:gd name="T66" fmla="*/ 2 w 399"/>
                    <a:gd name="T67" fmla="*/ 1719 h 1746"/>
                    <a:gd name="T68" fmla="*/ 2 w 399"/>
                    <a:gd name="T69" fmla="*/ 1722 h 1746"/>
                    <a:gd name="T70" fmla="*/ 4 w 399"/>
                    <a:gd name="T71" fmla="*/ 1724 h 1746"/>
                    <a:gd name="T72" fmla="*/ 4 w 399"/>
                    <a:gd name="T73" fmla="*/ 1728 h 17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99"/>
                    <a:gd name="T112" fmla="*/ 0 h 1746"/>
                    <a:gd name="T113" fmla="*/ 399 w 399"/>
                    <a:gd name="T114" fmla="*/ 1746 h 17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99" h="1746">
                      <a:moveTo>
                        <a:pt x="399" y="28"/>
                      </a:moveTo>
                      <a:lnTo>
                        <a:pt x="357" y="19"/>
                      </a:lnTo>
                      <a:lnTo>
                        <a:pt x="315" y="11"/>
                      </a:lnTo>
                      <a:lnTo>
                        <a:pt x="271" y="5"/>
                      </a:lnTo>
                      <a:lnTo>
                        <a:pt x="226" y="1"/>
                      </a:lnTo>
                      <a:lnTo>
                        <a:pt x="180" y="0"/>
                      </a:lnTo>
                      <a:lnTo>
                        <a:pt x="177" y="0"/>
                      </a:lnTo>
                      <a:lnTo>
                        <a:pt x="175" y="1"/>
                      </a:lnTo>
                      <a:lnTo>
                        <a:pt x="175" y="3"/>
                      </a:lnTo>
                      <a:lnTo>
                        <a:pt x="173" y="5"/>
                      </a:lnTo>
                      <a:lnTo>
                        <a:pt x="173" y="7"/>
                      </a:lnTo>
                      <a:lnTo>
                        <a:pt x="171" y="9"/>
                      </a:lnTo>
                      <a:lnTo>
                        <a:pt x="171" y="11"/>
                      </a:lnTo>
                      <a:lnTo>
                        <a:pt x="180" y="11"/>
                      </a:lnTo>
                      <a:lnTo>
                        <a:pt x="225" y="11"/>
                      </a:lnTo>
                      <a:lnTo>
                        <a:pt x="269" y="15"/>
                      </a:lnTo>
                      <a:lnTo>
                        <a:pt x="313" y="21"/>
                      </a:lnTo>
                      <a:lnTo>
                        <a:pt x="355" y="28"/>
                      </a:lnTo>
                      <a:lnTo>
                        <a:pt x="393" y="38"/>
                      </a:lnTo>
                      <a:lnTo>
                        <a:pt x="393" y="36"/>
                      </a:lnTo>
                      <a:lnTo>
                        <a:pt x="395" y="34"/>
                      </a:lnTo>
                      <a:lnTo>
                        <a:pt x="395" y="32"/>
                      </a:lnTo>
                      <a:lnTo>
                        <a:pt x="397" y="30"/>
                      </a:lnTo>
                      <a:lnTo>
                        <a:pt x="397" y="28"/>
                      </a:lnTo>
                      <a:lnTo>
                        <a:pt x="399" y="28"/>
                      </a:lnTo>
                      <a:close/>
                      <a:moveTo>
                        <a:pt x="4" y="1728"/>
                      </a:moveTo>
                      <a:lnTo>
                        <a:pt x="6" y="1728"/>
                      </a:lnTo>
                      <a:lnTo>
                        <a:pt x="48" y="1736"/>
                      </a:lnTo>
                      <a:lnTo>
                        <a:pt x="92" y="1742"/>
                      </a:lnTo>
                      <a:lnTo>
                        <a:pt x="136" y="1744"/>
                      </a:lnTo>
                      <a:lnTo>
                        <a:pt x="180" y="1746"/>
                      </a:lnTo>
                      <a:lnTo>
                        <a:pt x="226" y="1744"/>
                      </a:lnTo>
                      <a:lnTo>
                        <a:pt x="271" y="1742"/>
                      </a:lnTo>
                      <a:lnTo>
                        <a:pt x="315" y="1736"/>
                      </a:lnTo>
                      <a:lnTo>
                        <a:pt x="357" y="1728"/>
                      </a:lnTo>
                      <a:lnTo>
                        <a:pt x="393" y="1719"/>
                      </a:lnTo>
                      <a:lnTo>
                        <a:pt x="393" y="1717"/>
                      </a:lnTo>
                      <a:lnTo>
                        <a:pt x="393" y="1715"/>
                      </a:lnTo>
                      <a:lnTo>
                        <a:pt x="392" y="1715"/>
                      </a:lnTo>
                      <a:lnTo>
                        <a:pt x="392" y="1713"/>
                      </a:lnTo>
                      <a:lnTo>
                        <a:pt x="392" y="1711"/>
                      </a:lnTo>
                      <a:lnTo>
                        <a:pt x="390" y="1711"/>
                      </a:lnTo>
                      <a:lnTo>
                        <a:pt x="390" y="1709"/>
                      </a:lnTo>
                      <a:lnTo>
                        <a:pt x="355" y="1717"/>
                      </a:lnTo>
                      <a:lnTo>
                        <a:pt x="313" y="1724"/>
                      </a:lnTo>
                      <a:lnTo>
                        <a:pt x="269" y="1730"/>
                      </a:lnTo>
                      <a:lnTo>
                        <a:pt x="225" y="1734"/>
                      </a:lnTo>
                      <a:lnTo>
                        <a:pt x="180" y="1736"/>
                      </a:lnTo>
                      <a:lnTo>
                        <a:pt x="136" y="1734"/>
                      </a:lnTo>
                      <a:lnTo>
                        <a:pt x="92" y="1730"/>
                      </a:lnTo>
                      <a:lnTo>
                        <a:pt x="50" y="1724"/>
                      </a:lnTo>
                      <a:lnTo>
                        <a:pt x="8" y="1717"/>
                      </a:lnTo>
                      <a:lnTo>
                        <a:pt x="0" y="1717"/>
                      </a:lnTo>
                      <a:lnTo>
                        <a:pt x="2" y="1719"/>
                      </a:lnTo>
                      <a:lnTo>
                        <a:pt x="2" y="1721"/>
                      </a:lnTo>
                      <a:lnTo>
                        <a:pt x="2" y="1722"/>
                      </a:lnTo>
                      <a:lnTo>
                        <a:pt x="4" y="1724"/>
                      </a:lnTo>
                      <a:lnTo>
                        <a:pt x="4" y="1726"/>
                      </a:lnTo>
                      <a:lnTo>
                        <a:pt x="4" y="1728"/>
                      </a:lnTo>
                      <a:close/>
                    </a:path>
                  </a:pathLst>
                </a:custGeom>
                <a:solidFill>
                  <a:srgbClr val="56BBFF"/>
                </a:solidFill>
                <a:ln w="9525">
                  <a:noFill/>
                  <a:round/>
                </a:ln>
              </p:spPr>
              <p:txBody>
                <a:bodyPr/>
                <a:lstStyle/>
                <a:p>
                  <a:endParaRPr lang="en-US"/>
                </a:p>
              </p:txBody>
            </p:sp>
            <p:sp>
              <p:nvSpPr>
                <p:cNvPr id="21917" name="Freeform 96"/>
                <p:cNvSpPr>
                  <a:spLocks noEditPoints="1"/>
                </p:cNvSpPr>
                <p:nvPr/>
              </p:nvSpPr>
              <p:spPr bwMode="auto">
                <a:xfrm>
                  <a:off x="1776" y="1094"/>
                  <a:ext cx="397" cy="1735"/>
                </a:xfrm>
                <a:custGeom>
                  <a:avLst/>
                  <a:gdLst>
                    <a:gd name="T0" fmla="*/ 357 w 397"/>
                    <a:gd name="T1" fmla="*/ 18 h 1735"/>
                    <a:gd name="T2" fmla="*/ 273 w 397"/>
                    <a:gd name="T3" fmla="*/ 4 h 1735"/>
                    <a:gd name="T4" fmla="*/ 182 w 397"/>
                    <a:gd name="T5" fmla="*/ 0 h 1735"/>
                    <a:gd name="T6" fmla="*/ 175 w 397"/>
                    <a:gd name="T7" fmla="*/ 2 h 1735"/>
                    <a:gd name="T8" fmla="*/ 173 w 397"/>
                    <a:gd name="T9" fmla="*/ 4 h 1735"/>
                    <a:gd name="T10" fmla="*/ 171 w 397"/>
                    <a:gd name="T11" fmla="*/ 8 h 1735"/>
                    <a:gd name="T12" fmla="*/ 171 w 397"/>
                    <a:gd name="T13" fmla="*/ 10 h 1735"/>
                    <a:gd name="T14" fmla="*/ 182 w 397"/>
                    <a:gd name="T15" fmla="*/ 10 h 1735"/>
                    <a:gd name="T16" fmla="*/ 271 w 397"/>
                    <a:gd name="T17" fmla="*/ 16 h 1735"/>
                    <a:gd name="T18" fmla="*/ 355 w 397"/>
                    <a:gd name="T19" fmla="*/ 27 h 1735"/>
                    <a:gd name="T20" fmla="*/ 394 w 397"/>
                    <a:gd name="T21" fmla="*/ 35 h 1735"/>
                    <a:gd name="T22" fmla="*/ 395 w 397"/>
                    <a:gd name="T23" fmla="*/ 33 h 1735"/>
                    <a:gd name="T24" fmla="*/ 395 w 397"/>
                    <a:gd name="T25" fmla="*/ 31 h 1735"/>
                    <a:gd name="T26" fmla="*/ 397 w 397"/>
                    <a:gd name="T27" fmla="*/ 29 h 1735"/>
                    <a:gd name="T28" fmla="*/ 4 w 397"/>
                    <a:gd name="T29" fmla="*/ 1717 h 1735"/>
                    <a:gd name="T30" fmla="*/ 50 w 397"/>
                    <a:gd name="T31" fmla="*/ 1725 h 1735"/>
                    <a:gd name="T32" fmla="*/ 138 w 397"/>
                    <a:gd name="T33" fmla="*/ 1735 h 1735"/>
                    <a:gd name="T34" fmla="*/ 228 w 397"/>
                    <a:gd name="T35" fmla="*/ 1735 h 1735"/>
                    <a:gd name="T36" fmla="*/ 315 w 397"/>
                    <a:gd name="T37" fmla="*/ 1725 h 1735"/>
                    <a:gd name="T38" fmla="*/ 394 w 397"/>
                    <a:gd name="T39" fmla="*/ 1710 h 1735"/>
                    <a:gd name="T40" fmla="*/ 394 w 397"/>
                    <a:gd name="T41" fmla="*/ 1706 h 1735"/>
                    <a:gd name="T42" fmla="*/ 392 w 397"/>
                    <a:gd name="T43" fmla="*/ 1704 h 1735"/>
                    <a:gd name="T44" fmla="*/ 390 w 397"/>
                    <a:gd name="T45" fmla="*/ 1702 h 1735"/>
                    <a:gd name="T46" fmla="*/ 390 w 397"/>
                    <a:gd name="T47" fmla="*/ 1700 h 1735"/>
                    <a:gd name="T48" fmla="*/ 313 w 397"/>
                    <a:gd name="T49" fmla="*/ 1716 h 1735"/>
                    <a:gd name="T50" fmla="*/ 227 w 397"/>
                    <a:gd name="T51" fmla="*/ 1723 h 1735"/>
                    <a:gd name="T52" fmla="*/ 138 w 397"/>
                    <a:gd name="T53" fmla="*/ 1723 h 1735"/>
                    <a:gd name="T54" fmla="*/ 52 w 397"/>
                    <a:gd name="T55" fmla="*/ 1716 h 1735"/>
                    <a:gd name="T56" fmla="*/ 0 w 397"/>
                    <a:gd name="T57" fmla="*/ 1706 h 1735"/>
                    <a:gd name="T58" fmla="*/ 2 w 397"/>
                    <a:gd name="T59" fmla="*/ 1708 h 1735"/>
                    <a:gd name="T60" fmla="*/ 2 w 397"/>
                    <a:gd name="T61" fmla="*/ 1712 h 1735"/>
                    <a:gd name="T62" fmla="*/ 4 w 397"/>
                    <a:gd name="T63" fmla="*/ 1714 h 1735"/>
                    <a:gd name="T64" fmla="*/ 4 w 397"/>
                    <a:gd name="T65" fmla="*/ 1717 h 17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7"/>
                    <a:gd name="T100" fmla="*/ 0 h 1735"/>
                    <a:gd name="T101" fmla="*/ 397 w 397"/>
                    <a:gd name="T102" fmla="*/ 1735 h 17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7" h="1735">
                      <a:moveTo>
                        <a:pt x="397" y="27"/>
                      </a:moveTo>
                      <a:lnTo>
                        <a:pt x="357" y="18"/>
                      </a:lnTo>
                      <a:lnTo>
                        <a:pt x="315" y="10"/>
                      </a:lnTo>
                      <a:lnTo>
                        <a:pt x="273" y="4"/>
                      </a:lnTo>
                      <a:lnTo>
                        <a:pt x="228" y="2"/>
                      </a:lnTo>
                      <a:lnTo>
                        <a:pt x="182" y="0"/>
                      </a:lnTo>
                      <a:lnTo>
                        <a:pt x="175" y="0"/>
                      </a:lnTo>
                      <a:lnTo>
                        <a:pt x="175" y="2"/>
                      </a:lnTo>
                      <a:lnTo>
                        <a:pt x="173" y="4"/>
                      </a:lnTo>
                      <a:lnTo>
                        <a:pt x="173" y="6"/>
                      </a:lnTo>
                      <a:lnTo>
                        <a:pt x="171" y="8"/>
                      </a:lnTo>
                      <a:lnTo>
                        <a:pt x="171" y="10"/>
                      </a:lnTo>
                      <a:lnTo>
                        <a:pt x="169" y="12"/>
                      </a:lnTo>
                      <a:lnTo>
                        <a:pt x="182" y="10"/>
                      </a:lnTo>
                      <a:lnTo>
                        <a:pt x="227" y="12"/>
                      </a:lnTo>
                      <a:lnTo>
                        <a:pt x="271" y="16"/>
                      </a:lnTo>
                      <a:lnTo>
                        <a:pt x="313" y="21"/>
                      </a:lnTo>
                      <a:lnTo>
                        <a:pt x="355" y="27"/>
                      </a:lnTo>
                      <a:lnTo>
                        <a:pt x="394" y="37"/>
                      </a:lnTo>
                      <a:lnTo>
                        <a:pt x="394" y="35"/>
                      </a:lnTo>
                      <a:lnTo>
                        <a:pt x="395" y="33"/>
                      </a:lnTo>
                      <a:lnTo>
                        <a:pt x="395" y="31"/>
                      </a:lnTo>
                      <a:lnTo>
                        <a:pt x="397" y="29"/>
                      </a:lnTo>
                      <a:lnTo>
                        <a:pt x="397" y="27"/>
                      </a:lnTo>
                      <a:close/>
                      <a:moveTo>
                        <a:pt x="4" y="1717"/>
                      </a:moveTo>
                      <a:lnTo>
                        <a:pt x="8" y="1717"/>
                      </a:lnTo>
                      <a:lnTo>
                        <a:pt x="50" y="1725"/>
                      </a:lnTo>
                      <a:lnTo>
                        <a:pt x="94" y="1731"/>
                      </a:lnTo>
                      <a:lnTo>
                        <a:pt x="138" y="1735"/>
                      </a:lnTo>
                      <a:lnTo>
                        <a:pt x="182" y="1735"/>
                      </a:lnTo>
                      <a:lnTo>
                        <a:pt x="228" y="1735"/>
                      </a:lnTo>
                      <a:lnTo>
                        <a:pt x="273" y="1731"/>
                      </a:lnTo>
                      <a:lnTo>
                        <a:pt x="315" y="1725"/>
                      </a:lnTo>
                      <a:lnTo>
                        <a:pt x="357" y="1717"/>
                      </a:lnTo>
                      <a:lnTo>
                        <a:pt x="394" y="1710"/>
                      </a:lnTo>
                      <a:lnTo>
                        <a:pt x="394" y="1708"/>
                      </a:lnTo>
                      <a:lnTo>
                        <a:pt x="394" y="1706"/>
                      </a:lnTo>
                      <a:lnTo>
                        <a:pt x="392" y="1706"/>
                      </a:lnTo>
                      <a:lnTo>
                        <a:pt x="392" y="1704"/>
                      </a:lnTo>
                      <a:lnTo>
                        <a:pt x="390" y="1702"/>
                      </a:lnTo>
                      <a:lnTo>
                        <a:pt x="390" y="1700"/>
                      </a:lnTo>
                      <a:lnTo>
                        <a:pt x="355" y="1708"/>
                      </a:lnTo>
                      <a:lnTo>
                        <a:pt x="313" y="1716"/>
                      </a:lnTo>
                      <a:lnTo>
                        <a:pt x="271" y="1721"/>
                      </a:lnTo>
                      <a:lnTo>
                        <a:pt x="227" y="1723"/>
                      </a:lnTo>
                      <a:lnTo>
                        <a:pt x="182" y="1725"/>
                      </a:lnTo>
                      <a:lnTo>
                        <a:pt x="138" y="1723"/>
                      </a:lnTo>
                      <a:lnTo>
                        <a:pt x="96" y="1721"/>
                      </a:lnTo>
                      <a:lnTo>
                        <a:pt x="52" y="1716"/>
                      </a:lnTo>
                      <a:lnTo>
                        <a:pt x="10" y="1708"/>
                      </a:lnTo>
                      <a:lnTo>
                        <a:pt x="0" y="1706"/>
                      </a:lnTo>
                      <a:lnTo>
                        <a:pt x="2" y="1706"/>
                      </a:lnTo>
                      <a:lnTo>
                        <a:pt x="2" y="1708"/>
                      </a:lnTo>
                      <a:lnTo>
                        <a:pt x="2" y="1710"/>
                      </a:lnTo>
                      <a:lnTo>
                        <a:pt x="2" y="1712"/>
                      </a:lnTo>
                      <a:lnTo>
                        <a:pt x="4" y="1714"/>
                      </a:lnTo>
                      <a:lnTo>
                        <a:pt x="4" y="1716"/>
                      </a:lnTo>
                      <a:lnTo>
                        <a:pt x="4" y="1717"/>
                      </a:lnTo>
                      <a:close/>
                    </a:path>
                  </a:pathLst>
                </a:custGeom>
                <a:solidFill>
                  <a:srgbClr val="57BBFF"/>
                </a:solidFill>
                <a:ln w="9525">
                  <a:noFill/>
                  <a:round/>
                </a:ln>
              </p:spPr>
              <p:txBody>
                <a:bodyPr/>
                <a:lstStyle/>
                <a:p>
                  <a:endParaRPr lang="en-US"/>
                </a:p>
              </p:txBody>
            </p:sp>
            <p:sp>
              <p:nvSpPr>
                <p:cNvPr id="21918" name="Freeform 97"/>
                <p:cNvSpPr>
                  <a:spLocks noEditPoints="1"/>
                </p:cNvSpPr>
                <p:nvPr/>
              </p:nvSpPr>
              <p:spPr bwMode="auto">
                <a:xfrm>
                  <a:off x="1776" y="1100"/>
                  <a:ext cx="395" cy="1725"/>
                </a:xfrm>
                <a:custGeom>
                  <a:avLst/>
                  <a:gdLst>
                    <a:gd name="T0" fmla="*/ 357 w 395"/>
                    <a:gd name="T1" fmla="*/ 17 h 1725"/>
                    <a:gd name="T2" fmla="*/ 271 w 395"/>
                    <a:gd name="T3" fmla="*/ 4 h 1725"/>
                    <a:gd name="T4" fmla="*/ 182 w 395"/>
                    <a:gd name="T5" fmla="*/ 0 h 1725"/>
                    <a:gd name="T6" fmla="*/ 171 w 395"/>
                    <a:gd name="T7" fmla="*/ 2 h 1725"/>
                    <a:gd name="T8" fmla="*/ 171 w 395"/>
                    <a:gd name="T9" fmla="*/ 4 h 1725"/>
                    <a:gd name="T10" fmla="*/ 169 w 395"/>
                    <a:gd name="T11" fmla="*/ 6 h 1725"/>
                    <a:gd name="T12" fmla="*/ 167 w 395"/>
                    <a:gd name="T13" fmla="*/ 10 h 1725"/>
                    <a:gd name="T14" fmla="*/ 182 w 395"/>
                    <a:gd name="T15" fmla="*/ 10 h 1725"/>
                    <a:gd name="T16" fmla="*/ 271 w 395"/>
                    <a:gd name="T17" fmla="*/ 13 h 1725"/>
                    <a:gd name="T18" fmla="*/ 355 w 395"/>
                    <a:gd name="T19" fmla="*/ 27 h 1725"/>
                    <a:gd name="T20" fmla="*/ 392 w 395"/>
                    <a:gd name="T21" fmla="*/ 35 h 1725"/>
                    <a:gd name="T22" fmla="*/ 392 w 395"/>
                    <a:gd name="T23" fmla="*/ 33 h 1725"/>
                    <a:gd name="T24" fmla="*/ 394 w 395"/>
                    <a:gd name="T25" fmla="*/ 29 h 1725"/>
                    <a:gd name="T26" fmla="*/ 395 w 395"/>
                    <a:gd name="T27" fmla="*/ 27 h 1725"/>
                    <a:gd name="T28" fmla="*/ 2 w 395"/>
                    <a:gd name="T29" fmla="*/ 1706 h 1725"/>
                    <a:gd name="T30" fmla="*/ 52 w 395"/>
                    <a:gd name="T31" fmla="*/ 1713 h 1725"/>
                    <a:gd name="T32" fmla="*/ 138 w 395"/>
                    <a:gd name="T33" fmla="*/ 1723 h 1725"/>
                    <a:gd name="T34" fmla="*/ 227 w 395"/>
                    <a:gd name="T35" fmla="*/ 1723 h 1725"/>
                    <a:gd name="T36" fmla="*/ 315 w 395"/>
                    <a:gd name="T37" fmla="*/ 1713 h 1725"/>
                    <a:gd name="T38" fmla="*/ 392 w 395"/>
                    <a:gd name="T39" fmla="*/ 1698 h 1725"/>
                    <a:gd name="T40" fmla="*/ 390 w 395"/>
                    <a:gd name="T41" fmla="*/ 1696 h 1725"/>
                    <a:gd name="T42" fmla="*/ 390 w 395"/>
                    <a:gd name="T43" fmla="*/ 1694 h 1725"/>
                    <a:gd name="T44" fmla="*/ 388 w 395"/>
                    <a:gd name="T45" fmla="*/ 1692 h 1725"/>
                    <a:gd name="T46" fmla="*/ 388 w 395"/>
                    <a:gd name="T47" fmla="*/ 1688 h 1725"/>
                    <a:gd name="T48" fmla="*/ 313 w 395"/>
                    <a:gd name="T49" fmla="*/ 1704 h 1725"/>
                    <a:gd name="T50" fmla="*/ 227 w 395"/>
                    <a:gd name="T51" fmla="*/ 1713 h 1725"/>
                    <a:gd name="T52" fmla="*/ 138 w 395"/>
                    <a:gd name="T53" fmla="*/ 1713 h 1725"/>
                    <a:gd name="T54" fmla="*/ 54 w 395"/>
                    <a:gd name="T55" fmla="*/ 1704 h 1725"/>
                    <a:gd name="T56" fmla="*/ 0 w 395"/>
                    <a:gd name="T57" fmla="*/ 1694 h 1725"/>
                    <a:gd name="T58" fmla="*/ 0 w 395"/>
                    <a:gd name="T59" fmla="*/ 1696 h 1725"/>
                    <a:gd name="T60" fmla="*/ 0 w 395"/>
                    <a:gd name="T61" fmla="*/ 1700 h 1725"/>
                    <a:gd name="T62" fmla="*/ 2 w 395"/>
                    <a:gd name="T63" fmla="*/ 1702 h 1725"/>
                    <a:gd name="T64" fmla="*/ 2 w 395"/>
                    <a:gd name="T65" fmla="*/ 1706 h 17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5"/>
                    <a:gd name="T100" fmla="*/ 0 h 1725"/>
                    <a:gd name="T101" fmla="*/ 395 w 395"/>
                    <a:gd name="T102" fmla="*/ 1725 h 17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5" h="1725">
                      <a:moveTo>
                        <a:pt x="395" y="27"/>
                      </a:moveTo>
                      <a:lnTo>
                        <a:pt x="357" y="17"/>
                      </a:lnTo>
                      <a:lnTo>
                        <a:pt x="315" y="10"/>
                      </a:lnTo>
                      <a:lnTo>
                        <a:pt x="271" y="4"/>
                      </a:lnTo>
                      <a:lnTo>
                        <a:pt x="227" y="0"/>
                      </a:lnTo>
                      <a:lnTo>
                        <a:pt x="182" y="0"/>
                      </a:lnTo>
                      <a:lnTo>
                        <a:pt x="173" y="0"/>
                      </a:lnTo>
                      <a:lnTo>
                        <a:pt x="171" y="2"/>
                      </a:lnTo>
                      <a:lnTo>
                        <a:pt x="171" y="4"/>
                      </a:lnTo>
                      <a:lnTo>
                        <a:pt x="169" y="6"/>
                      </a:lnTo>
                      <a:lnTo>
                        <a:pt x="167" y="8"/>
                      </a:lnTo>
                      <a:lnTo>
                        <a:pt x="167" y="10"/>
                      </a:lnTo>
                      <a:lnTo>
                        <a:pt x="182" y="10"/>
                      </a:lnTo>
                      <a:lnTo>
                        <a:pt x="227" y="12"/>
                      </a:lnTo>
                      <a:lnTo>
                        <a:pt x="271" y="13"/>
                      </a:lnTo>
                      <a:lnTo>
                        <a:pt x="313" y="19"/>
                      </a:lnTo>
                      <a:lnTo>
                        <a:pt x="355" y="27"/>
                      </a:lnTo>
                      <a:lnTo>
                        <a:pt x="390" y="35"/>
                      </a:lnTo>
                      <a:lnTo>
                        <a:pt x="392" y="35"/>
                      </a:lnTo>
                      <a:lnTo>
                        <a:pt x="392" y="33"/>
                      </a:lnTo>
                      <a:lnTo>
                        <a:pt x="394" y="31"/>
                      </a:lnTo>
                      <a:lnTo>
                        <a:pt x="394" y="29"/>
                      </a:lnTo>
                      <a:lnTo>
                        <a:pt x="395" y="27"/>
                      </a:lnTo>
                      <a:close/>
                      <a:moveTo>
                        <a:pt x="2" y="1706"/>
                      </a:moveTo>
                      <a:lnTo>
                        <a:pt x="10" y="1706"/>
                      </a:lnTo>
                      <a:lnTo>
                        <a:pt x="52" y="1713"/>
                      </a:lnTo>
                      <a:lnTo>
                        <a:pt x="94" y="1719"/>
                      </a:lnTo>
                      <a:lnTo>
                        <a:pt x="138" y="1723"/>
                      </a:lnTo>
                      <a:lnTo>
                        <a:pt x="182" y="1725"/>
                      </a:lnTo>
                      <a:lnTo>
                        <a:pt x="227" y="1723"/>
                      </a:lnTo>
                      <a:lnTo>
                        <a:pt x="271" y="1719"/>
                      </a:lnTo>
                      <a:lnTo>
                        <a:pt x="315" y="1713"/>
                      </a:lnTo>
                      <a:lnTo>
                        <a:pt x="357" y="1706"/>
                      </a:lnTo>
                      <a:lnTo>
                        <a:pt x="392" y="1698"/>
                      </a:lnTo>
                      <a:lnTo>
                        <a:pt x="390" y="1696"/>
                      </a:lnTo>
                      <a:lnTo>
                        <a:pt x="390" y="1694"/>
                      </a:lnTo>
                      <a:lnTo>
                        <a:pt x="388" y="1692"/>
                      </a:lnTo>
                      <a:lnTo>
                        <a:pt x="388" y="1690"/>
                      </a:lnTo>
                      <a:lnTo>
                        <a:pt x="388" y="1688"/>
                      </a:lnTo>
                      <a:lnTo>
                        <a:pt x="355" y="1696"/>
                      </a:lnTo>
                      <a:lnTo>
                        <a:pt x="313" y="1704"/>
                      </a:lnTo>
                      <a:lnTo>
                        <a:pt x="271" y="1710"/>
                      </a:lnTo>
                      <a:lnTo>
                        <a:pt x="227" y="1713"/>
                      </a:lnTo>
                      <a:lnTo>
                        <a:pt x="182" y="1713"/>
                      </a:lnTo>
                      <a:lnTo>
                        <a:pt x="138" y="1713"/>
                      </a:lnTo>
                      <a:lnTo>
                        <a:pt x="96" y="1710"/>
                      </a:lnTo>
                      <a:lnTo>
                        <a:pt x="54" y="1704"/>
                      </a:lnTo>
                      <a:lnTo>
                        <a:pt x="12" y="1696"/>
                      </a:lnTo>
                      <a:lnTo>
                        <a:pt x="0" y="1694"/>
                      </a:lnTo>
                      <a:lnTo>
                        <a:pt x="0" y="1696"/>
                      </a:lnTo>
                      <a:lnTo>
                        <a:pt x="0" y="1698"/>
                      </a:lnTo>
                      <a:lnTo>
                        <a:pt x="0" y="1700"/>
                      </a:lnTo>
                      <a:lnTo>
                        <a:pt x="2" y="1700"/>
                      </a:lnTo>
                      <a:lnTo>
                        <a:pt x="2" y="1702"/>
                      </a:lnTo>
                      <a:lnTo>
                        <a:pt x="2" y="1704"/>
                      </a:lnTo>
                      <a:lnTo>
                        <a:pt x="2" y="1706"/>
                      </a:lnTo>
                      <a:close/>
                    </a:path>
                  </a:pathLst>
                </a:custGeom>
                <a:solidFill>
                  <a:srgbClr val="58BCFF"/>
                </a:solidFill>
                <a:ln w="9525">
                  <a:noFill/>
                  <a:round/>
                </a:ln>
              </p:spPr>
              <p:txBody>
                <a:bodyPr/>
                <a:lstStyle/>
                <a:p>
                  <a:endParaRPr lang="en-US"/>
                </a:p>
              </p:txBody>
            </p:sp>
            <p:sp>
              <p:nvSpPr>
                <p:cNvPr id="21919" name="Freeform 98"/>
                <p:cNvSpPr>
                  <a:spLocks noEditPoints="1"/>
                </p:cNvSpPr>
                <p:nvPr/>
              </p:nvSpPr>
              <p:spPr bwMode="auto">
                <a:xfrm>
                  <a:off x="1774" y="1104"/>
                  <a:ext cx="396" cy="1715"/>
                </a:xfrm>
                <a:custGeom>
                  <a:avLst/>
                  <a:gdLst>
                    <a:gd name="T0" fmla="*/ 357 w 396"/>
                    <a:gd name="T1" fmla="*/ 17 h 1715"/>
                    <a:gd name="T2" fmla="*/ 273 w 396"/>
                    <a:gd name="T3" fmla="*/ 6 h 1715"/>
                    <a:gd name="T4" fmla="*/ 184 w 396"/>
                    <a:gd name="T5" fmla="*/ 0 h 1715"/>
                    <a:gd name="T6" fmla="*/ 171 w 396"/>
                    <a:gd name="T7" fmla="*/ 2 h 1715"/>
                    <a:gd name="T8" fmla="*/ 169 w 396"/>
                    <a:gd name="T9" fmla="*/ 6 h 1715"/>
                    <a:gd name="T10" fmla="*/ 167 w 396"/>
                    <a:gd name="T11" fmla="*/ 8 h 1715"/>
                    <a:gd name="T12" fmla="*/ 167 w 396"/>
                    <a:gd name="T13" fmla="*/ 9 h 1715"/>
                    <a:gd name="T14" fmla="*/ 184 w 396"/>
                    <a:gd name="T15" fmla="*/ 11 h 1715"/>
                    <a:gd name="T16" fmla="*/ 271 w 396"/>
                    <a:gd name="T17" fmla="*/ 15 h 1715"/>
                    <a:gd name="T18" fmla="*/ 355 w 396"/>
                    <a:gd name="T19" fmla="*/ 29 h 1715"/>
                    <a:gd name="T20" fmla="*/ 390 w 396"/>
                    <a:gd name="T21" fmla="*/ 34 h 1715"/>
                    <a:gd name="T22" fmla="*/ 392 w 396"/>
                    <a:gd name="T23" fmla="*/ 32 h 1715"/>
                    <a:gd name="T24" fmla="*/ 394 w 396"/>
                    <a:gd name="T25" fmla="*/ 31 h 1715"/>
                    <a:gd name="T26" fmla="*/ 394 w 396"/>
                    <a:gd name="T27" fmla="*/ 29 h 1715"/>
                    <a:gd name="T28" fmla="*/ 2 w 396"/>
                    <a:gd name="T29" fmla="*/ 1696 h 1715"/>
                    <a:gd name="T30" fmla="*/ 54 w 396"/>
                    <a:gd name="T31" fmla="*/ 1706 h 1715"/>
                    <a:gd name="T32" fmla="*/ 140 w 396"/>
                    <a:gd name="T33" fmla="*/ 1713 h 1715"/>
                    <a:gd name="T34" fmla="*/ 229 w 396"/>
                    <a:gd name="T35" fmla="*/ 1713 h 1715"/>
                    <a:gd name="T36" fmla="*/ 315 w 396"/>
                    <a:gd name="T37" fmla="*/ 1706 h 1715"/>
                    <a:gd name="T38" fmla="*/ 392 w 396"/>
                    <a:gd name="T39" fmla="*/ 1690 h 1715"/>
                    <a:gd name="T40" fmla="*/ 390 w 396"/>
                    <a:gd name="T41" fmla="*/ 1688 h 1715"/>
                    <a:gd name="T42" fmla="*/ 390 w 396"/>
                    <a:gd name="T43" fmla="*/ 1684 h 1715"/>
                    <a:gd name="T44" fmla="*/ 388 w 396"/>
                    <a:gd name="T45" fmla="*/ 1683 h 1715"/>
                    <a:gd name="T46" fmla="*/ 386 w 396"/>
                    <a:gd name="T47" fmla="*/ 1681 h 1715"/>
                    <a:gd name="T48" fmla="*/ 315 w 396"/>
                    <a:gd name="T49" fmla="*/ 1694 h 1715"/>
                    <a:gd name="T50" fmla="*/ 229 w 396"/>
                    <a:gd name="T51" fmla="*/ 1704 h 1715"/>
                    <a:gd name="T52" fmla="*/ 142 w 396"/>
                    <a:gd name="T53" fmla="*/ 1704 h 1715"/>
                    <a:gd name="T54" fmla="*/ 56 w 396"/>
                    <a:gd name="T55" fmla="*/ 1694 h 1715"/>
                    <a:gd name="T56" fmla="*/ 0 w 396"/>
                    <a:gd name="T57" fmla="*/ 1684 h 1715"/>
                    <a:gd name="T58" fmla="*/ 0 w 396"/>
                    <a:gd name="T59" fmla="*/ 1686 h 1715"/>
                    <a:gd name="T60" fmla="*/ 2 w 396"/>
                    <a:gd name="T61" fmla="*/ 1690 h 1715"/>
                    <a:gd name="T62" fmla="*/ 2 w 396"/>
                    <a:gd name="T63" fmla="*/ 1692 h 1715"/>
                    <a:gd name="T64" fmla="*/ 2 w 396"/>
                    <a:gd name="T65" fmla="*/ 1696 h 17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6"/>
                    <a:gd name="T100" fmla="*/ 0 h 1715"/>
                    <a:gd name="T101" fmla="*/ 396 w 396"/>
                    <a:gd name="T102" fmla="*/ 1715 h 171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6" h="1715">
                      <a:moveTo>
                        <a:pt x="396" y="27"/>
                      </a:moveTo>
                      <a:lnTo>
                        <a:pt x="357" y="17"/>
                      </a:lnTo>
                      <a:lnTo>
                        <a:pt x="315" y="11"/>
                      </a:lnTo>
                      <a:lnTo>
                        <a:pt x="273" y="6"/>
                      </a:lnTo>
                      <a:lnTo>
                        <a:pt x="229" y="2"/>
                      </a:lnTo>
                      <a:lnTo>
                        <a:pt x="184" y="0"/>
                      </a:lnTo>
                      <a:lnTo>
                        <a:pt x="171" y="2"/>
                      </a:lnTo>
                      <a:lnTo>
                        <a:pt x="169" y="4"/>
                      </a:lnTo>
                      <a:lnTo>
                        <a:pt x="169" y="6"/>
                      </a:lnTo>
                      <a:lnTo>
                        <a:pt x="167" y="8"/>
                      </a:lnTo>
                      <a:lnTo>
                        <a:pt x="167" y="9"/>
                      </a:lnTo>
                      <a:lnTo>
                        <a:pt x="165" y="11"/>
                      </a:lnTo>
                      <a:lnTo>
                        <a:pt x="184" y="11"/>
                      </a:lnTo>
                      <a:lnTo>
                        <a:pt x="229" y="11"/>
                      </a:lnTo>
                      <a:lnTo>
                        <a:pt x="271" y="15"/>
                      </a:lnTo>
                      <a:lnTo>
                        <a:pt x="315" y="21"/>
                      </a:lnTo>
                      <a:lnTo>
                        <a:pt x="355" y="29"/>
                      </a:lnTo>
                      <a:lnTo>
                        <a:pt x="390" y="36"/>
                      </a:lnTo>
                      <a:lnTo>
                        <a:pt x="390" y="34"/>
                      </a:lnTo>
                      <a:lnTo>
                        <a:pt x="392" y="34"/>
                      </a:lnTo>
                      <a:lnTo>
                        <a:pt x="392" y="32"/>
                      </a:lnTo>
                      <a:lnTo>
                        <a:pt x="392" y="31"/>
                      </a:lnTo>
                      <a:lnTo>
                        <a:pt x="394" y="31"/>
                      </a:lnTo>
                      <a:lnTo>
                        <a:pt x="394" y="29"/>
                      </a:lnTo>
                      <a:lnTo>
                        <a:pt x="396" y="27"/>
                      </a:lnTo>
                      <a:close/>
                      <a:moveTo>
                        <a:pt x="2" y="1696"/>
                      </a:moveTo>
                      <a:lnTo>
                        <a:pt x="12" y="1698"/>
                      </a:lnTo>
                      <a:lnTo>
                        <a:pt x="54" y="1706"/>
                      </a:lnTo>
                      <a:lnTo>
                        <a:pt x="98" y="1711"/>
                      </a:lnTo>
                      <a:lnTo>
                        <a:pt x="140" y="1713"/>
                      </a:lnTo>
                      <a:lnTo>
                        <a:pt x="184" y="1715"/>
                      </a:lnTo>
                      <a:lnTo>
                        <a:pt x="229" y="1713"/>
                      </a:lnTo>
                      <a:lnTo>
                        <a:pt x="273" y="1711"/>
                      </a:lnTo>
                      <a:lnTo>
                        <a:pt x="315" y="1706"/>
                      </a:lnTo>
                      <a:lnTo>
                        <a:pt x="357" y="1698"/>
                      </a:lnTo>
                      <a:lnTo>
                        <a:pt x="392" y="1690"/>
                      </a:lnTo>
                      <a:lnTo>
                        <a:pt x="390" y="1688"/>
                      </a:lnTo>
                      <a:lnTo>
                        <a:pt x="390" y="1686"/>
                      </a:lnTo>
                      <a:lnTo>
                        <a:pt x="390" y="1684"/>
                      </a:lnTo>
                      <a:lnTo>
                        <a:pt x="388" y="1684"/>
                      </a:lnTo>
                      <a:lnTo>
                        <a:pt x="388" y="1683"/>
                      </a:lnTo>
                      <a:lnTo>
                        <a:pt x="388" y="1681"/>
                      </a:lnTo>
                      <a:lnTo>
                        <a:pt x="386" y="1681"/>
                      </a:lnTo>
                      <a:lnTo>
                        <a:pt x="355" y="1688"/>
                      </a:lnTo>
                      <a:lnTo>
                        <a:pt x="315" y="1694"/>
                      </a:lnTo>
                      <a:lnTo>
                        <a:pt x="271" y="1700"/>
                      </a:lnTo>
                      <a:lnTo>
                        <a:pt x="229" y="1704"/>
                      </a:lnTo>
                      <a:lnTo>
                        <a:pt x="184" y="1706"/>
                      </a:lnTo>
                      <a:lnTo>
                        <a:pt x="142" y="1704"/>
                      </a:lnTo>
                      <a:lnTo>
                        <a:pt x="98" y="1700"/>
                      </a:lnTo>
                      <a:lnTo>
                        <a:pt x="56" y="1694"/>
                      </a:lnTo>
                      <a:lnTo>
                        <a:pt x="14" y="1688"/>
                      </a:lnTo>
                      <a:lnTo>
                        <a:pt x="0" y="1684"/>
                      </a:lnTo>
                      <a:lnTo>
                        <a:pt x="0" y="1686"/>
                      </a:lnTo>
                      <a:lnTo>
                        <a:pt x="0" y="1688"/>
                      </a:lnTo>
                      <a:lnTo>
                        <a:pt x="2" y="1690"/>
                      </a:lnTo>
                      <a:lnTo>
                        <a:pt x="2" y="1692"/>
                      </a:lnTo>
                      <a:lnTo>
                        <a:pt x="2" y="1694"/>
                      </a:lnTo>
                      <a:lnTo>
                        <a:pt x="2" y="1696"/>
                      </a:lnTo>
                      <a:close/>
                    </a:path>
                  </a:pathLst>
                </a:custGeom>
                <a:solidFill>
                  <a:srgbClr val="59BCFF"/>
                </a:solidFill>
                <a:ln w="9525">
                  <a:noFill/>
                  <a:round/>
                </a:ln>
              </p:spPr>
              <p:txBody>
                <a:bodyPr/>
                <a:lstStyle/>
                <a:p>
                  <a:endParaRPr lang="en-US"/>
                </a:p>
              </p:txBody>
            </p:sp>
            <p:sp>
              <p:nvSpPr>
                <p:cNvPr id="21920" name="Freeform 99"/>
                <p:cNvSpPr>
                  <a:spLocks noEditPoints="1"/>
                </p:cNvSpPr>
                <p:nvPr/>
              </p:nvSpPr>
              <p:spPr bwMode="auto">
                <a:xfrm>
                  <a:off x="1772" y="1110"/>
                  <a:ext cx="394" cy="1703"/>
                </a:xfrm>
                <a:custGeom>
                  <a:avLst/>
                  <a:gdLst>
                    <a:gd name="T0" fmla="*/ 359 w 394"/>
                    <a:gd name="T1" fmla="*/ 17 h 1703"/>
                    <a:gd name="T2" fmla="*/ 275 w 394"/>
                    <a:gd name="T3" fmla="*/ 3 h 1703"/>
                    <a:gd name="T4" fmla="*/ 186 w 394"/>
                    <a:gd name="T5" fmla="*/ 0 h 1703"/>
                    <a:gd name="T6" fmla="*/ 169 w 394"/>
                    <a:gd name="T7" fmla="*/ 2 h 1703"/>
                    <a:gd name="T8" fmla="*/ 169 w 394"/>
                    <a:gd name="T9" fmla="*/ 3 h 1703"/>
                    <a:gd name="T10" fmla="*/ 167 w 394"/>
                    <a:gd name="T11" fmla="*/ 7 h 1703"/>
                    <a:gd name="T12" fmla="*/ 165 w 394"/>
                    <a:gd name="T13" fmla="*/ 9 h 1703"/>
                    <a:gd name="T14" fmla="*/ 186 w 394"/>
                    <a:gd name="T15" fmla="*/ 9 h 1703"/>
                    <a:gd name="T16" fmla="*/ 273 w 394"/>
                    <a:gd name="T17" fmla="*/ 15 h 1703"/>
                    <a:gd name="T18" fmla="*/ 357 w 394"/>
                    <a:gd name="T19" fmla="*/ 26 h 1703"/>
                    <a:gd name="T20" fmla="*/ 390 w 394"/>
                    <a:gd name="T21" fmla="*/ 34 h 1703"/>
                    <a:gd name="T22" fmla="*/ 392 w 394"/>
                    <a:gd name="T23" fmla="*/ 30 h 1703"/>
                    <a:gd name="T24" fmla="*/ 392 w 394"/>
                    <a:gd name="T25" fmla="*/ 28 h 1703"/>
                    <a:gd name="T26" fmla="*/ 394 w 394"/>
                    <a:gd name="T27" fmla="*/ 26 h 1703"/>
                    <a:gd name="T28" fmla="*/ 4 w 394"/>
                    <a:gd name="T29" fmla="*/ 1684 h 1703"/>
                    <a:gd name="T30" fmla="*/ 58 w 394"/>
                    <a:gd name="T31" fmla="*/ 1694 h 1703"/>
                    <a:gd name="T32" fmla="*/ 142 w 394"/>
                    <a:gd name="T33" fmla="*/ 1703 h 1703"/>
                    <a:gd name="T34" fmla="*/ 231 w 394"/>
                    <a:gd name="T35" fmla="*/ 1703 h 1703"/>
                    <a:gd name="T36" fmla="*/ 317 w 394"/>
                    <a:gd name="T37" fmla="*/ 1694 h 1703"/>
                    <a:gd name="T38" fmla="*/ 392 w 394"/>
                    <a:gd name="T39" fmla="*/ 1678 h 1703"/>
                    <a:gd name="T40" fmla="*/ 390 w 394"/>
                    <a:gd name="T41" fmla="*/ 1677 h 1703"/>
                    <a:gd name="T42" fmla="*/ 388 w 394"/>
                    <a:gd name="T43" fmla="*/ 1675 h 1703"/>
                    <a:gd name="T44" fmla="*/ 388 w 394"/>
                    <a:gd name="T45" fmla="*/ 1673 h 1703"/>
                    <a:gd name="T46" fmla="*/ 386 w 394"/>
                    <a:gd name="T47" fmla="*/ 1669 h 1703"/>
                    <a:gd name="T48" fmla="*/ 315 w 394"/>
                    <a:gd name="T49" fmla="*/ 1684 h 1703"/>
                    <a:gd name="T50" fmla="*/ 231 w 394"/>
                    <a:gd name="T51" fmla="*/ 1692 h 1703"/>
                    <a:gd name="T52" fmla="*/ 144 w 394"/>
                    <a:gd name="T53" fmla="*/ 1692 h 1703"/>
                    <a:gd name="T54" fmla="*/ 60 w 394"/>
                    <a:gd name="T55" fmla="*/ 1684 h 1703"/>
                    <a:gd name="T56" fmla="*/ 0 w 394"/>
                    <a:gd name="T57" fmla="*/ 1673 h 1703"/>
                    <a:gd name="T58" fmla="*/ 0 w 394"/>
                    <a:gd name="T59" fmla="*/ 1675 h 1703"/>
                    <a:gd name="T60" fmla="*/ 2 w 394"/>
                    <a:gd name="T61" fmla="*/ 1678 h 1703"/>
                    <a:gd name="T62" fmla="*/ 2 w 394"/>
                    <a:gd name="T63" fmla="*/ 1680 h 1703"/>
                    <a:gd name="T64" fmla="*/ 4 w 394"/>
                    <a:gd name="T65" fmla="*/ 1684 h 170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4"/>
                    <a:gd name="T100" fmla="*/ 0 h 1703"/>
                    <a:gd name="T101" fmla="*/ 394 w 394"/>
                    <a:gd name="T102" fmla="*/ 1703 h 170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4" h="1703">
                      <a:moveTo>
                        <a:pt x="394" y="25"/>
                      </a:moveTo>
                      <a:lnTo>
                        <a:pt x="359" y="17"/>
                      </a:lnTo>
                      <a:lnTo>
                        <a:pt x="317" y="9"/>
                      </a:lnTo>
                      <a:lnTo>
                        <a:pt x="275" y="3"/>
                      </a:lnTo>
                      <a:lnTo>
                        <a:pt x="231" y="2"/>
                      </a:lnTo>
                      <a:lnTo>
                        <a:pt x="186" y="0"/>
                      </a:lnTo>
                      <a:lnTo>
                        <a:pt x="171" y="0"/>
                      </a:lnTo>
                      <a:lnTo>
                        <a:pt x="169" y="2"/>
                      </a:lnTo>
                      <a:lnTo>
                        <a:pt x="169" y="3"/>
                      </a:lnTo>
                      <a:lnTo>
                        <a:pt x="167" y="5"/>
                      </a:lnTo>
                      <a:lnTo>
                        <a:pt x="167" y="7"/>
                      </a:lnTo>
                      <a:lnTo>
                        <a:pt x="165" y="9"/>
                      </a:lnTo>
                      <a:lnTo>
                        <a:pt x="165" y="11"/>
                      </a:lnTo>
                      <a:lnTo>
                        <a:pt x="186" y="9"/>
                      </a:lnTo>
                      <a:lnTo>
                        <a:pt x="231" y="11"/>
                      </a:lnTo>
                      <a:lnTo>
                        <a:pt x="273" y="15"/>
                      </a:lnTo>
                      <a:lnTo>
                        <a:pt x="315" y="19"/>
                      </a:lnTo>
                      <a:lnTo>
                        <a:pt x="357" y="26"/>
                      </a:lnTo>
                      <a:lnTo>
                        <a:pt x="390" y="34"/>
                      </a:lnTo>
                      <a:lnTo>
                        <a:pt x="392" y="32"/>
                      </a:lnTo>
                      <a:lnTo>
                        <a:pt x="392" y="30"/>
                      </a:lnTo>
                      <a:lnTo>
                        <a:pt x="392" y="28"/>
                      </a:lnTo>
                      <a:lnTo>
                        <a:pt x="394" y="28"/>
                      </a:lnTo>
                      <a:lnTo>
                        <a:pt x="394" y="26"/>
                      </a:lnTo>
                      <a:lnTo>
                        <a:pt x="394" y="25"/>
                      </a:lnTo>
                      <a:close/>
                      <a:moveTo>
                        <a:pt x="4" y="1684"/>
                      </a:moveTo>
                      <a:lnTo>
                        <a:pt x="16" y="1686"/>
                      </a:lnTo>
                      <a:lnTo>
                        <a:pt x="58" y="1694"/>
                      </a:lnTo>
                      <a:lnTo>
                        <a:pt x="100" y="1700"/>
                      </a:lnTo>
                      <a:lnTo>
                        <a:pt x="142" y="1703"/>
                      </a:lnTo>
                      <a:lnTo>
                        <a:pt x="186" y="1703"/>
                      </a:lnTo>
                      <a:lnTo>
                        <a:pt x="231" y="1703"/>
                      </a:lnTo>
                      <a:lnTo>
                        <a:pt x="275" y="1700"/>
                      </a:lnTo>
                      <a:lnTo>
                        <a:pt x="317" y="1694"/>
                      </a:lnTo>
                      <a:lnTo>
                        <a:pt x="359" y="1686"/>
                      </a:lnTo>
                      <a:lnTo>
                        <a:pt x="392" y="1678"/>
                      </a:lnTo>
                      <a:lnTo>
                        <a:pt x="390" y="1678"/>
                      </a:lnTo>
                      <a:lnTo>
                        <a:pt x="390" y="1677"/>
                      </a:lnTo>
                      <a:lnTo>
                        <a:pt x="390" y="1675"/>
                      </a:lnTo>
                      <a:lnTo>
                        <a:pt x="388" y="1675"/>
                      </a:lnTo>
                      <a:lnTo>
                        <a:pt x="388" y="1673"/>
                      </a:lnTo>
                      <a:lnTo>
                        <a:pt x="386" y="1671"/>
                      </a:lnTo>
                      <a:lnTo>
                        <a:pt x="386" y="1669"/>
                      </a:lnTo>
                      <a:lnTo>
                        <a:pt x="357" y="1677"/>
                      </a:lnTo>
                      <a:lnTo>
                        <a:pt x="315" y="1684"/>
                      </a:lnTo>
                      <a:lnTo>
                        <a:pt x="273" y="1690"/>
                      </a:lnTo>
                      <a:lnTo>
                        <a:pt x="231" y="1692"/>
                      </a:lnTo>
                      <a:lnTo>
                        <a:pt x="186" y="1694"/>
                      </a:lnTo>
                      <a:lnTo>
                        <a:pt x="144" y="1692"/>
                      </a:lnTo>
                      <a:lnTo>
                        <a:pt x="100" y="1690"/>
                      </a:lnTo>
                      <a:lnTo>
                        <a:pt x="60" y="1684"/>
                      </a:lnTo>
                      <a:lnTo>
                        <a:pt x="18" y="1677"/>
                      </a:lnTo>
                      <a:lnTo>
                        <a:pt x="0" y="1673"/>
                      </a:lnTo>
                      <a:lnTo>
                        <a:pt x="0" y="1675"/>
                      </a:lnTo>
                      <a:lnTo>
                        <a:pt x="0" y="1677"/>
                      </a:lnTo>
                      <a:lnTo>
                        <a:pt x="2" y="1678"/>
                      </a:lnTo>
                      <a:lnTo>
                        <a:pt x="2" y="1680"/>
                      </a:lnTo>
                      <a:lnTo>
                        <a:pt x="2" y="1682"/>
                      </a:lnTo>
                      <a:lnTo>
                        <a:pt x="4" y="1684"/>
                      </a:lnTo>
                      <a:close/>
                    </a:path>
                  </a:pathLst>
                </a:custGeom>
                <a:solidFill>
                  <a:srgbClr val="5ABDFF"/>
                </a:solidFill>
                <a:ln w="9525">
                  <a:noFill/>
                  <a:round/>
                </a:ln>
              </p:spPr>
              <p:txBody>
                <a:bodyPr/>
                <a:lstStyle/>
                <a:p>
                  <a:endParaRPr lang="en-US"/>
                </a:p>
              </p:txBody>
            </p:sp>
            <p:sp>
              <p:nvSpPr>
                <p:cNvPr id="21921" name="Freeform 100"/>
                <p:cNvSpPr>
                  <a:spLocks noEditPoints="1"/>
                </p:cNvSpPr>
                <p:nvPr/>
              </p:nvSpPr>
              <p:spPr bwMode="auto">
                <a:xfrm>
                  <a:off x="1770" y="1115"/>
                  <a:ext cx="394" cy="1695"/>
                </a:xfrm>
                <a:custGeom>
                  <a:avLst/>
                  <a:gdLst>
                    <a:gd name="T0" fmla="*/ 359 w 394"/>
                    <a:gd name="T1" fmla="*/ 18 h 1695"/>
                    <a:gd name="T2" fmla="*/ 275 w 394"/>
                    <a:gd name="T3" fmla="*/ 4 h 1695"/>
                    <a:gd name="T4" fmla="*/ 188 w 394"/>
                    <a:gd name="T5" fmla="*/ 0 h 1695"/>
                    <a:gd name="T6" fmla="*/ 169 w 394"/>
                    <a:gd name="T7" fmla="*/ 2 h 1695"/>
                    <a:gd name="T8" fmla="*/ 167 w 394"/>
                    <a:gd name="T9" fmla="*/ 4 h 1695"/>
                    <a:gd name="T10" fmla="*/ 167 w 394"/>
                    <a:gd name="T11" fmla="*/ 6 h 1695"/>
                    <a:gd name="T12" fmla="*/ 165 w 394"/>
                    <a:gd name="T13" fmla="*/ 10 h 1695"/>
                    <a:gd name="T14" fmla="*/ 188 w 394"/>
                    <a:gd name="T15" fmla="*/ 10 h 1695"/>
                    <a:gd name="T16" fmla="*/ 275 w 394"/>
                    <a:gd name="T17" fmla="*/ 14 h 1695"/>
                    <a:gd name="T18" fmla="*/ 357 w 394"/>
                    <a:gd name="T19" fmla="*/ 27 h 1695"/>
                    <a:gd name="T20" fmla="*/ 390 w 394"/>
                    <a:gd name="T21" fmla="*/ 33 h 1695"/>
                    <a:gd name="T22" fmla="*/ 392 w 394"/>
                    <a:gd name="T23" fmla="*/ 31 h 1695"/>
                    <a:gd name="T24" fmla="*/ 392 w 394"/>
                    <a:gd name="T25" fmla="*/ 29 h 1695"/>
                    <a:gd name="T26" fmla="*/ 394 w 394"/>
                    <a:gd name="T27" fmla="*/ 25 h 1695"/>
                    <a:gd name="T28" fmla="*/ 4 w 394"/>
                    <a:gd name="T29" fmla="*/ 1673 h 1695"/>
                    <a:gd name="T30" fmla="*/ 60 w 394"/>
                    <a:gd name="T31" fmla="*/ 1683 h 1695"/>
                    <a:gd name="T32" fmla="*/ 146 w 394"/>
                    <a:gd name="T33" fmla="*/ 1693 h 1695"/>
                    <a:gd name="T34" fmla="*/ 233 w 394"/>
                    <a:gd name="T35" fmla="*/ 1693 h 1695"/>
                    <a:gd name="T36" fmla="*/ 319 w 394"/>
                    <a:gd name="T37" fmla="*/ 1683 h 1695"/>
                    <a:gd name="T38" fmla="*/ 390 w 394"/>
                    <a:gd name="T39" fmla="*/ 1670 h 1695"/>
                    <a:gd name="T40" fmla="*/ 390 w 394"/>
                    <a:gd name="T41" fmla="*/ 1668 h 1695"/>
                    <a:gd name="T42" fmla="*/ 388 w 394"/>
                    <a:gd name="T43" fmla="*/ 1664 h 1695"/>
                    <a:gd name="T44" fmla="*/ 386 w 394"/>
                    <a:gd name="T45" fmla="*/ 1662 h 1695"/>
                    <a:gd name="T46" fmla="*/ 386 w 394"/>
                    <a:gd name="T47" fmla="*/ 1660 h 1695"/>
                    <a:gd name="T48" fmla="*/ 317 w 394"/>
                    <a:gd name="T49" fmla="*/ 1673 h 1695"/>
                    <a:gd name="T50" fmla="*/ 233 w 394"/>
                    <a:gd name="T51" fmla="*/ 1683 h 1695"/>
                    <a:gd name="T52" fmla="*/ 146 w 394"/>
                    <a:gd name="T53" fmla="*/ 1683 h 1695"/>
                    <a:gd name="T54" fmla="*/ 62 w 394"/>
                    <a:gd name="T55" fmla="*/ 1673 h 1695"/>
                    <a:gd name="T56" fmla="*/ 0 w 394"/>
                    <a:gd name="T57" fmla="*/ 1662 h 1695"/>
                    <a:gd name="T58" fmla="*/ 0 w 394"/>
                    <a:gd name="T59" fmla="*/ 1664 h 1695"/>
                    <a:gd name="T60" fmla="*/ 2 w 394"/>
                    <a:gd name="T61" fmla="*/ 1668 h 1695"/>
                    <a:gd name="T62" fmla="*/ 2 w 394"/>
                    <a:gd name="T63" fmla="*/ 1670 h 1695"/>
                    <a:gd name="T64" fmla="*/ 4 w 394"/>
                    <a:gd name="T65" fmla="*/ 1673 h 16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4"/>
                    <a:gd name="T100" fmla="*/ 0 h 1695"/>
                    <a:gd name="T101" fmla="*/ 394 w 394"/>
                    <a:gd name="T102" fmla="*/ 1695 h 16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4" h="1695">
                      <a:moveTo>
                        <a:pt x="394" y="25"/>
                      </a:moveTo>
                      <a:lnTo>
                        <a:pt x="359" y="18"/>
                      </a:lnTo>
                      <a:lnTo>
                        <a:pt x="319" y="10"/>
                      </a:lnTo>
                      <a:lnTo>
                        <a:pt x="275" y="4"/>
                      </a:lnTo>
                      <a:lnTo>
                        <a:pt x="233" y="0"/>
                      </a:lnTo>
                      <a:lnTo>
                        <a:pt x="188" y="0"/>
                      </a:lnTo>
                      <a:lnTo>
                        <a:pt x="169" y="0"/>
                      </a:lnTo>
                      <a:lnTo>
                        <a:pt x="169" y="2"/>
                      </a:lnTo>
                      <a:lnTo>
                        <a:pt x="167" y="4"/>
                      </a:lnTo>
                      <a:lnTo>
                        <a:pt x="167" y="6"/>
                      </a:lnTo>
                      <a:lnTo>
                        <a:pt x="165" y="8"/>
                      </a:lnTo>
                      <a:lnTo>
                        <a:pt x="165" y="10"/>
                      </a:lnTo>
                      <a:lnTo>
                        <a:pt x="163" y="10"/>
                      </a:lnTo>
                      <a:lnTo>
                        <a:pt x="188" y="10"/>
                      </a:lnTo>
                      <a:lnTo>
                        <a:pt x="233" y="12"/>
                      </a:lnTo>
                      <a:lnTo>
                        <a:pt x="275" y="14"/>
                      </a:lnTo>
                      <a:lnTo>
                        <a:pt x="317" y="20"/>
                      </a:lnTo>
                      <a:lnTo>
                        <a:pt x="357" y="27"/>
                      </a:lnTo>
                      <a:lnTo>
                        <a:pt x="390" y="35"/>
                      </a:lnTo>
                      <a:lnTo>
                        <a:pt x="390" y="33"/>
                      </a:lnTo>
                      <a:lnTo>
                        <a:pt x="392" y="31"/>
                      </a:lnTo>
                      <a:lnTo>
                        <a:pt x="392" y="29"/>
                      </a:lnTo>
                      <a:lnTo>
                        <a:pt x="394" y="27"/>
                      </a:lnTo>
                      <a:lnTo>
                        <a:pt x="394" y="25"/>
                      </a:lnTo>
                      <a:close/>
                      <a:moveTo>
                        <a:pt x="4" y="1673"/>
                      </a:moveTo>
                      <a:lnTo>
                        <a:pt x="18" y="1677"/>
                      </a:lnTo>
                      <a:lnTo>
                        <a:pt x="60" y="1683"/>
                      </a:lnTo>
                      <a:lnTo>
                        <a:pt x="102" y="1689"/>
                      </a:lnTo>
                      <a:lnTo>
                        <a:pt x="146" y="1693"/>
                      </a:lnTo>
                      <a:lnTo>
                        <a:pt x="188" y="1695"/>
                      </a:lnTo>
                      <a:lnTo>
                        <a:pt x="233" y="1693"/>
                      </a:lnTo>
                      <a:lnTo>
                        <a:pt x="275" y="1689"/>
                      </a:lnTo>
                      <a:lnTo>
                        <a:pt x="319" y="1683"/>
                      </a:lnTo>
                      <a:lnTo>
                        <a:pt x="359" y="1677"/>
                      </a:lnTo>
                      <a:lnTo>
                        <a:pt x="390" y="1670"/>
                      </a:lnTo>
                      <a:lnTo>
                        <a:pt x="390" y="1668"/>
                      </a:lnTo>
                      <a:lnTo>
                        <a:pt x="388" y="1666"/>
                      </a:lnTo>
                      <a:lnTo>
                        <a:pt x="388" y="1664"/>
                      </a:lnTo>
                      <a:lnTo>
                        <a:pt x="386" y="1662"/>
                      </a:lnTo>
                      <a:lnTo>
                        <a:pt x="386" y="1660"/>
                      </a:lnTo>
                      <a:lnTo>
                        <a:pt x="357" y="1666"/>
                      </a:lnTo>
                      <a:lnTo>
                        <a:pt x="317" y="1673"/>
                      </a:lnTo>
                      <a:lnTo>
                        <a:pt x="275" y="1679"/>
                      </a:lnTo>
                      <a:lnTo>
                        <a:pt x="233" y="1683"/>
                      </a:lnTo>
                      <a:lnTo>
                        <a:pt x="188" y="1683"/>
                      </a:lnTo>
                      <a:lnTo>
                        <a:pt x="146" y="1683"/>
                      </a:lnTo>
                      <a:lnTo>
                        <a:pt x="104" y="1679"/>
                      </a:lnTo>
                      <a:lnTo>
                        <a:pt x="62" y="1673"/>
                      </a:lnTo>
                      <a:lnTo>
                        <a:pt x="20" y="1666"/>
                      </a:lnTo>
                      <a:lnTo>
                        <a:pt x="0" y="1662"/>
                      </a:lnTo>
                      <a:lnTo>
                        <a:pt x="0" y="1664"/>
                      </a:lnTo>
                      <a:lnTo>
                        <a:pt x="2" y="1666"/>
                      </a:lnTo>
                      <a:lnTo>
                        <a:pt x="2" y="1668"/>
                      </a:lnTo>
                      <a:lnTo>
                        <a:pt x="2" y="1670"/>
                      </a:lnTo>
                      <a:lnTo>
                        <a:pt x="2" y="1672"/>
                      </a:lnTo>
                      <a:lnTo>
                        <a:pt x="4" y="1673"/>
                      </a:lnTo>
                      <a:close/>
                    </a:path>
                  </a:pathLst>
                </a:custGeom>
                <a:solidFill>
                  <a:srgbClr val="5BBDFF"/>
                </a:solidFill>
                <a:ln w="9525">
                  <a:noFill/>
                  <a:round/>
                </a:ln>
              </p:spPr>
              <p:txBody>
                <a:bodyPr/>
                <a:lstStyle/>
                <a:p>
                  <a:endParaRPr lang="en-US"/>
                </a:p>
              </p:txBody>
            </p:sp>
            <p:sp>
              <p:nvSpPr>
                <p:cNvPr id="21922" name="Freeform 101"/>
                <p:cNvSpPr>
                  <a:spLocks noEditPoints="1"/>
                </p:cNvSpPr>
                <p:nvPr/>
              </p:nvSpPr>
              <p:spPr bwMode="auto">
                <a:xfrm>
                  <a:off x="1768" y="1119"/>
                  <a:ext cx="394" cy="1685"/>
                </a:xfrm>
                <a:custGeom>
                  <a:avLst/>
                  <a:gdLst>
                    <a:gd name="T0" fmla="*/ 361 w 394"/>
                    <a:gd name="T1" fmla="*/ 17 h 1685"/>
                    <a:gd name="T2" fmla="*/ 277 w 394"/>
                    <a:gd name="T3" fmla="*/ 6 h 1685"/>
                    <a:gd name="T4" fmla="*/ 190 w 394"/>
                    <a:gd name="T5" fmla="*/ 0 h 1685"/>
                    <a:gd name="T6" fmla="*/ 169 w 394"/>
                    <a:gd name="T7" fmla="*/ 2 h 1685"/>
                    <a:gd name="T8" fmla="*/ 167 w 394"/>
                    <a:gd name="T9" fmla="*/ 6 h 1685"/>
                    <a:gd name="T10" fmla="*/ 165 w 394"/>
                    <a:gd name="T11" fmla="*/ 8 h 1685"/>
                    <a:gd name="T12" fmla="*/ 164 w 394"/>
                    <a:gd name="T13" fmla="*/ 10 h 1685"/>
                    <a:gd name="T14" fmla="*/ 190 w 394"/>
                    <a:gd name="T15" fmla="*/ 12 h 1685"/>
                    <a:gd name="T16" fmla="*/ 277 w 394"/>
                    <a:gd name="T17" fmla="*/ 16 h 1685"/>
                    <a:gd name="T18" fmla="*/ 359 w 394"/>
                    <a:gd name="T19" fmla="*/ 29 h 1685"/>
                    <a:gd name="T20" fmla="*/ 390 w 394"/>
                    <a:gd name="T21" fmla="*/ 35 h 1685"/>
                    <a:gd name="T22" fmla="*/ 390 w 394"/>
                    <a:gd name="T23" fmla="*/ 31 h 1685"/>
                    <a:gd name="T24" fmla="*/ 392 w 394"/>
                    <a:gd name="T25" fmla="*/ 29 h 1685"/>
                    <a:gd name="T26" fmla="*/ 394 w 394"/>
                    <a:gd name="T27" fmla="*/ 27 h 1685"/>
                    <a:gd name="T28" fmla="*/ 4 w 394"/>
                    <a:gd name="T29" fmla="*/ 1664 h 1685"/>
                    <a:gd name="T30" fmla="*/ 64 w 394"/>
                    <a:gd name="T31" fmla="*/ 1675 h 1685"/>
                    <a:gd name="T32" fmla="*/ 148 w 394"/>
                    <a:gd name="T33" fmla="*/ 1683 h 1685"/>
                    <a:gd name="T34" fmla="*/ 235 w 394"/>
                    <a:gd name="T35" fmla="*/ 1683 h 1685"/>
                    <a:gd name="T36" fmla="*/ 319 w 394"/>
                    <a:gd name="T37" fmla="*/ 1675 h 1685"/>
                    <a:gd name="T38" fmla="*/ 390 w 394"/>
                    <a:gd name="T39" fmla="*/ 1660 h 1685"/>
                    <a:gd name="T40" fmla="*/ 388 w 394"/>
                    <a:gd name="T41" fmla="*/ 1658 h 1685"/>
                    <a:gd name="T42" fmla="*/ 388 w 394"/>
                    <a:gd name="T43" fmla="*/ 1656 h 1685"/>
                    <a:gd name="T44" fmla="*/ 386 w 394"/>
                    <a:gd name="T45" fmla="*/ 1654 h 1685"/>
                    <a:gd name="T46" fmla="*/ 386 w 394"/>
                    <a:gd name="T47" fmla="*/ 1650 h 1685"/>
                    <a:gd name="T48" fmla="*/ 317 w 394"/>
                    <a:gd name="T49" fmla="*/ 1666 h 1685"/>
                    <a:gd name="T50" fmla="*/ 235 w 394"/>
                    <a:gd name="T51" fmla="*/ 1673 h 1685"/>
                    <a:gd name="T52" fmla="*/ 148 w 394"/>
                    <a:gd name="T53" fmla="*/ 1673 h 1685"/>
                    <a:gd name="T54" fmla="*/ 64 w 394"/>
                    <a:gd name="T55" fmla="*/ 1666 h 1685"/>
                    <a:gd name="T56" fmla="*/ 0 w 394"/>
                    <a:gd name="T57" fmla="*/ 1652 h 1685"/>
                    <a:gd name="T58" fmla="*/ 2 w 394"/>
                    <a:gd name="T59" fmla="*/ 1654 h 1685"/>
                    <a:gd name="T60" fmla="*/ 2 w 394"/>
                    <a:gd name="T61" fmla="*/ 1658 h 1685"/>
                    <a:gd name="T62" fmla="*/ 2 w 394"/>
                    <a:gd name="T63" fmla="*/ 1660 h 1685"/>
                    <a:gd name="T64" fmla="*/ 4 w 394"/>
                    <a:gd name="T65" fmla="*/ 1664 h 168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4"/>
                    <a:gd name="T100" fmla="*/ 0 h 1685"/>
                    <a:gd name="T101" fmla="*/ 394 w 394"/>
                    <a:gd name="T102" fmla="*/ 1685 h 168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4" h="1685">
                      <a:moveTo>
                        <a:pt x="394" y="25"/>
                      </a:moveTo>
                      <a:lnTo>
                        <a:pt x="361" y="17"/>
                      </a:lnTo>
                      <a:lnTo>
                        <a:pt x="319" y="10"/>
                      </a:lnTo>
                      <a:lnTo>
                        <a:pt x="277" y="6"/>
                      </a:lnTo>
                      <a:lnTo>
                        <a:pt x="235" y="2"/>
                      </a:lnTo>
                      <a:lnTo>
                        <a:pt x="190" y="0"/>
                      </a:lnTo>
                      <a:lnTo>
                        <a:pt x="169" y="2"/>
                      </a:lnTo>
                      <a:lnTo>
                        <a:pt x="167" y="4"/>
                      </a:lnTo>
                      <a:lnTo>
                        <a:pt x="167" y="6"/>
                      </a:lnTo>
                      <a:lnTo>
                        <a:pt x="165" y="6"/>
                      </a:lnTo>
                      <a:lnTo>
                        <a:pt x="165" y="8"/>
                      </a:lnTo>
                      <a:lnTo>
                        <a:pt x="165" y="10"/>
                      </a:lnTo>
                      <a:lnTo>
                        <a:pt x="164" y="10"/>
                      </a:lnTo>
                      <a:lnTo>
                        <a:pt x="164" y="12"/>
                      </a:lnTo>
                      <a:lnTo>
                        <a:pt x="190" y="12"/>
                      </a:lnTo>
                      <a:lnTo>
                        <a:pt x="235" y="12"/>
                      </a:lnTo>
                      <a:lnTo>
                        <a:pt x="277" y="16"/>
                      </a:lnTo>
                      <a:lnTo>
                        <a:pt x="317" y="21"/>
                      </a:lnTo>
                      <a:lnTo>
                        <a:pt x="359" y="29"/>
                      </a:lnTo>
                      <a:lnTo>
                        <a:pt x="388" y="35"/>
                      </a:lnTo>
                      <a:lnTo>
                        <a:pt x="390" y="35"/>
                      </a:lnTo>
                      <a:lnTo>
                        <a:pt x="390" y="33"/>
                      </a:lnTo>
                      <a:lnTo>
                        <a:pt x="390" y="31"/>
                      </a:lnTo>
                      <a:lnTo>
                        <a:pt x="392" y="31"/>
                      </a:lnTo>
                      <a:lnTo>
                        <a:pt x="392" y="29"/>
                      </a:lnTo>
                      <a:lnTo>
                        <a:pt x="394" y="27"/>
                      </a:lnTo>
                      <a:lnTo>
                        <a:pt x="394" y="25"/>
                      </a:lnTo>
                      <a:close/>
                      <a:moveTo>
                        <a:pt x="4" y="1664"/>
                      </a:moveTo>
                      <a:lnTo>
                        <a:pt x="22" y="1668"/>
                      </a:lnTo>
                      <a:lnTo>
                        <a:pt x="64" y="1675"/>
                      </a:lnTo>
                      <a:lnTo>
                        <a:pt x="104" y="1681"/>
                      </a:lnTo>
                      <a:lnTo>
                        <a:pt x="148" y="1683"/>
                      </a:lnTo>
                      <a:lnTo>
                        <a:pt x="190" y="1685"/>
                      </a:lnTo>
                      <a:lnTo>
                        <a:pt x="235" y="1683"/>
                      </a:lnTo>
                      <a:lnTo>
                        <a:pt x="277" y="1681"/>
                      </a:lnTo>
                      <a:lnTo>
                        <a:pt x="319" y="1675"/>
                      </a:lnTo>
                      <a:lnTo>
                        <a:pt x="361" y="1668"/>
                      </a:lnTo>
                      <a:lnTo>
                        <a:pt x="390" y="1660"/>
                      </a:lnTo>
                      <a:lnTo>
                        <a:pt x="388" y="1658"/>
                      </a:lnTo>
                      <a:lnTo>
                        <a:pt x="388" y="1656"/>
                      </a:lnTo>
                      <a:lnTo>
                        <a:pt x="386" y="1654"/>
                      </a:lnTo>
                      <a:lnTo>
                        <a:pt x="386" y="1652"/>
                      </a:lnTo>
                      <a:lnTo>
                        <a:pt x="386" y="1650"/>
                      </a:lnTo>
                      <a:lnTo>
                        <a:pt x="359" y="1658"/>
                      </a:lnTo>
                      <a:lnTo>
                        <a:pt x="317" y="1666"/>
                      </a:lnTo>
                      <a:lnTo>
                        <a:pt x="277" y="1669"/>
                      </a:lnTo>
                      <a:lnTo>
                        <a:pt x="235" y="1673"/>
                      </a:lnTo>
                      <a:lnTo>
                        <a:pt x="190" y="1673"/>
                      </a:lnTo>
                      <a:lnTo>
                        <a:pt x="148" y="1673"/>
                      </a:lnTo>
                      <a:lnTo>
                        <a:pt x="106" y="1669"/>
                      </a:lnTo>
                      <a:lnTo>
                        <a:pt x="64" y="1666"/>
                      </a:lnTo>
                      <a:lnTo>
                        <a:pt x="23" y="1658"/>
                      </a:lnTo>
                      <a:lnTo>
                        <a:pt x="0" y="1652"/>
                      </a:lnTo>
                      <a:lnTo>
                        <a:pt x="0" y="1654"/>
                      </a:lnTo>
                      <a:lnTo>
                        <a:pt x="2" y="1654"/>
                      </a:lnTo>
                      <a:lnTo>
                        <a:pt x="2" y="1656"/>
                      </a:lnTo>
                      <a:lnTo>
                        <a:pt x="2" y="1658"/>
                      </a:lnTo>
                      <a:lnTo>
                        <a:pt x="2" y="1660"/>
                      </a:lnTo>
                      <a:lnTo>
                        <a:pt x="4" y="1662"/>
                      </a:lnTo>
                      <a:lnTo>
                        <a:pt x="4" y="1664"/>
                      </a:lnTo>
                      <a:close/>
                    </a:path>
                  </a:pathLst>
                </a:custGeom>
                <a:solidFill>
                  <a:srgbClr val="5CBDFF"/>
                </a:solidFill>
                <a:ln w="9525">
                  <a:noFill/>
                  <a:round/>
                </a:ln>
              </p:spPr>
              <p:txBody>
                <a:bodyPr/>
                <a:lstStyle/>
                <a:p>
                  <a:endParaRPr lang="en-US"/>
                </a:p>
              </p:txBody>
            </p:sp>
            <p:sp>
              <p:nvSpPr>
                <p:cNvPr id="21923" name="Freeform 102"/>
                <p:cNvSpPr>
                  <a:spLocks noEditPoints="1"/>
                </p:cNvSpPr>
                <p:nvPr/>
              </p:nvSpPr>
              <p:spPr bwMode="auto">
                <a:xfrm>
                  <a:off x="1766" y="1125"/>
                  <a:ext cx="394" cy="1673"/>
                </a:xfrm>
                <a:custGeom>
                  <a:avLst/>
                  <a:gdLst>
                    <a:gd name="T0" fmla="*/ 361 w 394"/>
                    <a:gd name="T1" fmla="*/ 17 h 1673"/>
                    <a:gd name="T2" fmla="*/ 279 w 394"/>
                    <a:gd name="T3" fmla="*/ 4 h 1673"/>
                    <a:gd name="T4" fmla="*/ 192 w 394"/>
                    <a:gd name="T5" fmla="*/ 0 h 1673"/>
                    <a:gd name="T6" fmla="*/ 167 w 394"/>
                    <a:gd name="T7" fmla="*/ 2 h 1673"/>
                    <a:gd name="T8" fmla="*/ 166 w 394"/>
                    <a:gd name="T9" fmla="*/ 4 h 1673"/>
                    <a:gd name="T10" fmla="*/ 166 w 394"/>
                    <a:gd name="T11" fmla="*/ 8 h 1673"/>
                    <a:gd name="T12" fmla="*/ 164 w 394"/>
                    <a:gd name="T13" fmla="*/ 10 h 1673"/>
                    <a:gd name="T14" fmla="*/ 192 w 394"/>
                    <a:gd name="T15" fmla="*/ 10 h 1673"/>
                    <a:gd name="T16" fmla="*/ 277 w 394"/>
                    <a:gd name="T17" fmla="*/ 15 h 1673"/>
                    <a:gd name="T18" fmla="*/ 359 w 394"/>
                    <a:gd name="T19" fmla="*/ 27 h 1673"/>
                    <a:gd name="T20" fmla="*/ 390 w 394"/>
                    <a:gd name="T21" fmla="*/ 33 h 1673"/>
                    <a:gd name="T22" fmla="*/ 390 w 394"/>
                    <a:gd name="T23" fmla="*/ 31 h 1673"/>
                    <a:gd name="T24" fmla="*/ 392 w 394"/>
                    <a:gd name="T25" fmla="*/ 29 h 1673"/>
                    <a:gd name="T26" fmla="*/ 392 w 394"/>
                    <a:gd name="T27" fmla="*/ 25 h 1673"/>
                    <a:gd name="T28" fmla="*/ 4 w 394"/>
                    <a:gd name="T29" fmla="*/ 1652 h 1673"/>
                    <a:gd name="T30" fmla="*/ 66 w 394"/>
                    <a:gd name="T31" fmla="*/ 1663 h 1673"/>
                    <a:gd name="T32" fmla="*/ 150 w 394"/>
                    <a:gd name="T33" fmla="*/ 1673 h 1673"/>
                    <a:gd name="T34" fmla="*/ 237 w 394"/>
                    <a:gd name="T35" fmla="*/ 1673 h 1673"/>
                    <a:gd name="T36" fmla="*/ 321 w 394"/>
                    <a:gd name="T37" fmla="*/ 1663 h 1673"/>
                    <a:gd name="T38" fmla="*/ 390 w 394"/>
                    <a:gd name="T39" fmla="*/ 1650 h 1673"/>
                    <a:gd name="T40" fmla="*/ 388 w 394"/>
                    <a:gd name="T41" fmla="*/ 1648 h 1673"/>
                    <a:gd name="T42" fmla="*/ 388 w 394"/>
                    <a:gd name="T43" fmla="*/ 1644 h 1673"/>
                    <a:gd name="T44" fmla="*/ 386 w 394"/>
                    <a:gd name="T45" fmla="*/ 1642 h 1673"/>
                    <a:gd name="T46" fmla="*/ 384 w 394"/>
                    <a:gd name="T47" fmla="*/ 1640 h 1673"/>
                    <a:gd name="T48" fmla="*/ 319 w 394"/>
                    <a:gd name="T49" fmla="*/ 1654 h 1673"/>
                    <a:gd name="T50" fmla="*/ 235 w 394"/>
                    <a:gd name="T51" fmla="*/ 1662 h 1673"/>
                    <a:gd name="T52" fmla="*/ 150 w 394"/>
                    <a:gd name="T53" fmla="*/ 1662 h 1673"/>
                    <a:gd name="T54" fmla="*/ 68 w 394"/>
                    <a:gd name="T55" fmla="*/ 1654 h 1673"/>
                    <a:gd name="T56" fmla="*/ 0 w 394"/>
                    <a:gd name="T57" fmla="*/ 1640 h 1673"/>
                    <a:gd name="T58" fmla="*/ 2 w 394"/>
                    <a:gd name="T59" fmla="*/ 1642 h 1673"/>
                    <a:gd name="T60" fmla="*/ 2 w 394"/>
                    <a:gd name="T61" fmla="*/ 1646 h 1673"/>
                    <a:gd name="T62" fmla="*/ 4 w 394"/>
                    <a:gd name="T63" fmla="*/ 1648 h 1673"/>
                    <a:gd name="T64" fmla="*/ 4 w 394"/>
                    <a:gd name="T65" fmla="*/ 1652 h 16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4"/>
                    <a:gd name="T100" fmla="*/ 0 h 1673"/>
                    <a:gd name="T101" fmla="*/ 394 w 394"/>
                    <a:gd name="T102" fmla="*/ 1673 h 16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4" h="1673">
                      <a:moveTo>
                        <a:pt x="394" y="25"/>
                      </a:moveTo>
                      <a:lnTo>
                        <a:pt x="361" y="17"/>
                      </a:lnTo>
                      <a:lnTo>
                        <a:pt x="321" y="10"/>
                      </a:lnTo>
                      <a:lnTo>
                        <a:pt x="279" y="4"/>
                      </a:lnTo>
                      <a:lnTo>
                        <a:pt x="237" y="2"/>
                      </a:lnTo>
                      <a:lnTo>
                        <a:pt x="192" y="0"/>
                      </a:lnTo>
                      <a:lnTo>
                        <a:pt x="167" y="0"/>
                      </a:lnTo>
                      <a:lnTo>
                        <a:pt x="167" y="2"/>
                      </a:lnTo>
                      <a:lnTo>
                        <a:pt x="167" y="4"/>
                      </a:lnTo>
                      <a:lnTo>
                        <a:pt x="166" y="4"/>
                      </a:lnTo>
                      <a:lnTo>
                        <a:pt x="166" y="6"/>
                      </a:lnTo>
                      <a:lnTo>
                        <a:pt x="166" y="8"/>
                      </a:lnTo>
                      <a:lnTo>
                        <a:pt x="164" y="10"/>
                      </a:lnTo>
                      <a:lnTo>
                        <a:pt x="164" y="11"/>
                      </a:lnTo>
                      <a:lnTo>
                        <a:pt x="192" y="10"/>
                      </a:lnTo>
                      <a:lnTo>
                        <a:pt x="235" y="11"/>
                      </a:lnTo>
                      <a:lnTo>
                        <a:pt x="277" y="15"/>
                      </a:lnTo>
                      <a:lnTo>
                        <a:pt x="319" y="19"/>
                      </a:lnTo>
                      <a:lnTo>
                        <a:pt x="359" y="27"/>
                      </a:lnTo>
                      <a:lnTo>
                        <a:pt x="388" y="35"/>
                      </a:lnTo>
                      <a:lnTo>
                        <a:pt x="390" y="33"/>
                      </a:lnTo>
                      <a:lnTo>
                        <a:pt x="390" y="31"/>
                      </a:lnTo>
                      <a:lnTo>
                        <a:pt x="390" y="29"/>
                      </a:lnTo>
                      <a:lnTo>
                        <a:pt x="392" y="29"/>
                      </a:lnTo>
                      <a:lnTo>
                        <a:pt x="392" y="27"/>
                      </a:lnTo>
                      <a:lnTo>
                        <a:pt x="392" y="25"/>
                      </a:lnTo>
                      <a:lnTo>
                        <a:pt x="394" y="25"/>
                      </a:lnTo>
                      <a:close/>
                      <a:moveTo>
                        <a:pt x="4" y="1652"/>
                      </a:moveTo>
                      <a:lnTo>
                        <a:pt x="24" y="1656"/>
                      </a:lnTo>
                      <a:lnTo>
                        <a:pt x="66" y="1663"/>
                      </a:lnTo>
                      <a:lnTo>
                        <a:pt x="108" y="1669"/>
                      </a:lnTo>
                      <a:lnTo>
                        <a:pt x="150" y="1673"/>
                      </a:lnTo>
                      <a:lnTo>
                        <a:pt x="192" y="1673"/>
                      </a:lnTo>
                      <a:lnTo>
                        <a:pt x="237" y="1673"/>
                      </a:lnTo>
                      <a:lnTo>
                        <a:pt x="279" y="1669"/>
                      </a:lnTo>
                      <a:lnTo>
                        <a:pt x="321" y="1663"/>
                      </a:lnTo>
                      <a:lnTo>
                        <a:pt x="361" y="1656"/>
                      </a:lnTo>
                      <a:lnTo>
                        <a:pt x="390" y="1650"/>
                      </a:lnTo>
                      <a:lnTo>
                        <a:pt x="388" y="1648"/>
                      </a:lnTo>
                      <a:lnTo>
                        <a:pt x="388" y="1646"/>
                      </a:lnTo>
                      <a:lnTo>
                        <a:pt x="388" y="1644"/>
                      </a:lnTo>
                      <a:lnTo>
                        <a:pt x="386" y="1644"/>
                      </a:lnTo>
                      <a:lnTo>
                        <a:pt x="386" y="1642"/>
                      </a:lnTo>
                      <a:lnTo>
                        <a:pt x="384" y="1640"/>
                      </a:lnTo>
                      <a:lnTo>
                        <a:pt x="359" y="1646"/>
                      </a:lnTo>
                      <a:lnTo>
                        <a:pt x="319" y="1654"/>
                      </a:lnTo>
                      <a:lnTo>
                        <a:pt x="277" y="1660"/>
                      </a:lnTo>
                      <a:lnTo>
                        <a:pt x="235" y="1662"/>
                      </a:lnTo>
                      <a:lnTo>
                        <a:pt x="192" y="1663"/>
                      </a:lnTo>
                      <a:lnTo>
                        <a:pt x="150" y="1662"/>
                      </a:lnTo>
                      <a:lnTo>
                        <a:pt x="108" y="1660"/>
                      </a:lnTo>
                      <a:lnTo>
                        <a:pt x="68" y="1654"/>
                      </a:lnTo>
                      <a:lnTo>
                        <a:pt x="27" y="1646"/>
                      </a:lnTo>
                      <a:lnTo>
                        <a:pt x="0" y="1640"/>
                      </a:lnTo>
                      <a:lnTo>
                        <a:pt x="2" y="1642"/>
                      </a:lnTo>
                      <a:lnTo>
                        <a:pt x="2" y="1644"/>
                      </a:lnTo>
                      <a:lnTo>
                        <a:pt x="2" y="1646"/>
                      </a:lnTo>
                      <a:lnTo>
                        <a:pt x="2" y="1648"/>
                      </a:lnTo>
                      <a:lnTo>
                        <a:pt x="4" y="1648"/>
                      </a:lnTo>
                      <a:lnTo>
                        <a:pt x="4" y="1650"/>
                      </a:lnTo>
                      <a:lnTo>
                        <a:pt x="4" y="1652"/>
                      </a:lnTo>
                      <a:close/>
                    </a:path>
                  </a:pathLst>
                </a:custGeom>
                <a:solidFill>
                  <a:srgbClr val="5DBEFF"/>
                </a:solidFill>
                <a:ln w="9525">
                  <a:noFill/>
                  <a:round/>
                </a:ln>
              </p:spPr>
              <p:txBody>
                <a:bodyPr/>
                <a:lstStyle/>
                <a:p>
                  <a:endParaRPr lang="en-US"/>
                </a:p>
              </p:txBody>
            </p:sp>
            <p:sp>
              <p:nvSpPr>
                <p:cNvPr id="21924" name="Freeform 103"/>
                <p:cNvSpPr>
                  <a:spLocks noEditPoints="1"/>
                </p:cNvSpPr>
                <p:nvPr/>
              </p:nvSpPr>
              <p:spPr bwMode="auto">
                <a:xfrm>
                  <a:off x="1766" y="1131"/>
                  <a:ext cx="390" cy="1661"/>
                </a:xfrm>
                <a:custGeom>
                  <a:avLst/>
                  <a:gdLst>
                    <a:gd name="T0" fmla="*/ 361 w 390"/>
                    <a:gd name="T1" fmla="*/ 17 h 1661"/>
                    <a:gd name="T2" fmla="*/ 279 w 390"/>
                    <a:gd name="T3" fmla="*/ 4 h 1661"/>
                    <a:gd name="T4" fmla="*/ 192 w 390"/>
                    <a:gd name="T5" fmla="*/ 0 h 1661"/>
                    <a:gd name="T6" fmla="*/ 166 w 390"/>
                    <a:gd name="T7" fmla="*/ 2 h 1661"/>
                    <a:gd name="T8" fmla="*/ 164 w 390"/>
                    <a:gd name="T9" fmla="*/ 4 h 1661"/>
                    <a:gd name="T10" fmla="*/ 162 w 390"/>
                    <a:gd name="T11" fmla="*/ 7 h 1661"/>
                    <a:gd name="T12" fmla="*/ 162 w 390"/>
                    <a:gd name="T13" fmla="*/ 9 h 1661"/>
                    <a:gd name="T14" fmla="*/ 192 w 390"/>
                    <a:gd name="T15" fmla="*/ 9 h 1661"/>
                    <a:gd name="T16" fmla="*/ 277 w 390"/>
                    <a:gd name="T17" fmla="*/ 13 h 1661"/>
                    <a:gd name="T18" fmla="*/ 359 w 390"/>
                    <a:gd name="T19" fmla="*/ 27 h 1661"/>
                    <a:gd name="T20" fmla="*/ 386 w 390"/>
                    <a:gd name="T21" fmla="*/ 32 h 1661"/>
                    <a:gd name="T22" fmla="*/ 388 w 390"/>
                    <a:gd name="T23" fmla="*/ 29 h 1661"/>
                    <a:gd name="T24" fmla="*/ 390 w 390"/>
                    <a:gd name="T25" fmla="*/ 27 h 1661"/>
                    <a:gd name="T26" fmla="*/ 390 w 390"/>
                    <a:gd name="T27" fmla="*/ 25 h 1661"/>
                    <a:gd name="T28" fmla="*/ 2 w 390"/>
                    <a:gd name="T29" fmla="*/ 1640 h 1661"/>
                    <a:gd name="T30" fmla="*/ 66 w 390"/>
                    <a:gd name="T31" fmla="*/ 1654 h 1661"/>
                    <a:gd name="T32" fmla="*/ 150 w 390"/>
                    <a:gd name="T33" fmla="*/ 1661 h 1661"/>
                    <a:gd name="T34" fmla="*/ 237 w 390"/>
                    <a:gd name="T35" fmla="*/ 1661 h 1661"/>
                    <a:gd name="T36" fmla="*/ 319 w 390"/>
                    <a:gd name="T37" fmla="*/ 1654 h 1661"/>
                    <a:gd name="T38" fmla="*/ 388 w 390"/>
                    <a:gd name="T39" fmla="*/ 1638 h 1661"/>
                    <a:gd name="T40" fmla="*/ 386 w 390"/>
                    <a:gd name="T41" fmla="*/ 1636 h 1661"/>
                    <a:gd name="T42" fmla="*/ 384 w 390"/>
                    <a:gd name="T43" fmla="*/ 1634 h 1661"/>
                    <a:gd name="T44" fmla="*/ 384 w 390"/>
                    <a:gd name="T45" fmla="*/ 1633 h 1661"/>
                    <a:gd name="T46" fmla="*/ 382 w 390"/>
                    <a:gd name="T47" fmla="*/ 1631 h 1661"/>
                    <a:gd name="T48" fmla="*/ 317 w 390"/>
                    <a:gd name="T49" fmla="*/ 1642 h 1661"/>
                    <a:gd name="T50" fmla="*/ 235 w 390"/>
                    <a:gd name="T51" fmla="*/ 1652 h 1661"/>
                    <a:gd name="T52" fmla="*/ 150 w 390"/>
                    <a:gd name="T53" fmla="*/ 1652 h 1661"/>
                    <a:gd name="T54" fmla="*/ 68 w 390"/>
                    <a:gd name="T55" fmla="*/ 1642 h 1661"/>
                    <a:gd name="T56" fmla="*/ 0 w 390"/>
                    <a:gd name="T57" fmla="*/ 1629 h 1661"/>
                    <a:gd name="T58" fmla="*/ 0 w 390"/>
                    <a:gd name="T59" fmla="*/ 1633 h 1661"/>
                    <a:gd name="T60" fmla="*/ 0 w 390"/>
                    <a:gd name="T61" fmla="*/ 1634 h 1661"/>
                    <a:gd name="T62" fmla="*/ 2 w 390"/>
                    <a:gd name="T63" fmla="*/ 1636 h 1661"/>
                    <a:gd name="T64" fmla="*/ 2 w 390"/>
                    <a:gd name="T65" fmla="*/ 1640 h 16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0"/>
                    <a:gd name="T100" fmla="*/ 0 h 1661"/>
                    <a:gd name="T101" fmla="*/ 390 w 390"/>
                    <a:gd name="T102" fmla="*/ 1661 h 16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0" h="1661">
                      <a:moveTo>
                        <a:pt x="390" y="23"/>
                      </a:moveTo>
                      <a:lnTo>
                        <a:pt x="361" y="17"/>
                      </a:lnTo>
                      <a:lnTo>
                        <a:pt x="319" y="9"/>
                      </a:lnTo>
                      <a:lnTo>
                        <a:pt x="279" y="4"/>
                      </a:lnTo>
                      <a:lnTo>
                        <a:pt x="237" y="0"/>
                      </a:lnTo>
                      <a:lnTo>
                        <a:pt x="192" y="0"/>
                      </a:lnTo>
                      <a:lnTo>
                        <a:pt x="166" y="0"/>
                      </a:lnTo>
                      <a:lnTo>
                        <a:pt x="166" y="2"/>
                      </a:lnTo>
                      <a:lnTo>
                        <a:pt x="164" y="4"/>
                      </a:lnTo>
                      <a:lnTo>
                        <a:pt x="164" y="5"/>
                      </a:lnTo>
                      <a:lnTo>
                        <a:pt x="162" y="7"/>
                      </a:lnTo>
                      <a:lnTo>
                        <a:pt x="162" y="9"/>
                      </a:lnTo>
                      <a:lnTo>
                        <a:pt x="160" y="11"/>
                      </a:lnTo>
                      <a:lnTo>
                        <a:pt x="192" y="9"/>
                      </a:lnTo>
                      <a:lnTo>
                        <a:pt x="235" y="11"/>
                      </a:lnTo>
                      <a:lnTo>
                        <a:pt x="277" y="13"/>
                      </a:lnTo>
                      <a:lnTo>
                        <a:pt x="317" y="19"/>
                      </a:lnTo>
                      <a:lnTo>
                        <a:pt x="359" y="27"/>
                      </a:lnTo>
                      <a:lnTo>
                        <a:pt x="386" y="32"/>
                      </a:lnTo>
                      <a:lnTo>
                        <a:pt x="388" y="30"/>
                      </a:lnTo>
                      <a:lnTo>
                        <a:pt x="388" y="29"/>
                      </a:lnTo>
                      <a:lnTo>
                        <a:pt x="390" y="27"/>
                      </a:lnTo>
                      <a:lnTo>
                        <a:pt x="390" y="25"/>
                      </a:lnTo>
                      <a:lnTo>
                        <a:pt x="390" y="23"/>
                      </a:lnTo>
                      <a:close/>
                      <a:moveTo>
                        <a:pt x="2" y="1640"/>
                      </a:moveTo>
                      <a:lnTo>
                        <a:pt x="25" y="1646"/>
                      </a:lnTo>
                      <a:lnTo>
                        <a:pt x="66" y="1654"/>
                      </a:lnTo>
                      <a:lnTo>
                        <a:pt x="108" y="1657"/>
                      </a:lnTo>
                      <a:lnTo>
                        <a:pt x="150" y="1661"/>
                      </a:lnTo>
                      <a:lnTo>
                        <a:pt x="192" y="1661"/>
                      </a:lnTo>
                      <a:lnTo>
                        <a:pt x="237" y="1661"/>
                      </a:lnTo>
                      <a:lnTo>
                        <a:pt x="279" y="1657"/>
                      </a:lnTo>
                      <a:lnTo>
                        <a:pt x="319" y="1654"/>
                      </a:lnTo>
                      <a:lnTo>
                        <a:pt x="361" y="1646"/>
                      </a:lnTo>
                      <a:lnTo>
                        <a:pt x="388" y="1638"/>
                      </a:lnTo>
                      <a:lnTo>
                        <a:pt x="386" y="1638"/>
                      </a:lnTo>
                      <a:lnTo>
                        <a:pt x="386" y="1636"/>
                      </a:lnTo>
                      <a:lnTo>
                        <a:pt x="384" y="1634"/>
                      </a:lnTo>
                      <a:lnTo>
                        <a:pt x="384" y="1633"/>
                      </a:lnTo>
                      <a:lnTo>
                        <a:pt x="382" y="1631"/>
                      </a:lnTo>
                      <a:lnTo>
                        <a:pt x="359" y="1634"/>
                      </a:lnTo>
                      <a:lnTo>
                        <a:pt x="317" y="1642"/>
                      </a:lnTo>
                      <a:lnTo>
                        <a:pt x="277" y="1648"/>
                      </a:lnTo>
                      <a:lnTo>
                        <a:pt x="235" y="1652"/>
                      </a:lnTo>
                      <a:lnTo>
                        <a:pt x="192" y="1652"/>
                      </a:lnTo>
                      <a:lnTo>
                        <a:pt x="150" y="1652"/>
                      </a:lnTo>
                      <a:lnTo>
                        <a:pt x="110" y="1648"/>
                      </a:lnTo>
                      <a:lnTo>
                        <a:pt x="68" y="1642"/>
                      </a:lnTo>
                      <a:lnTo>
                        <a:pt x="27" y="1634"/>
                      </a:lnTo>
                      <a:lnTo>
                        <a:pt x="0" y="1629"/>
                      </a:lnTo>
                      <a:lnTo>
                        <a:pt x="0" y="1631"/>
                      </a:lnTo>
                      <a:lnTo>
                        <a:pt x="0" y="1633"/>
                      </a:lnTo>
                      <a:lnTo>
                        <a:pt x="0" y="1634"/>
                      </a:lnTo>
                      <a:lnTo>
                        <a:pt x="2" y="1636"/>
                      </a:lnTo>
                      <a:lnTo>
                        <a:pt x="2" y="1638"/>
                      </a:lnTo>
                      <a:lnTo>
                        <a:pt x="2" y="1640"/>
                      </a:lnTo>
                      <a:close/>
                    </a:path>
                  </a:pathLst>
                </a:custGeom>
                <a:solidFill>
                  <a:srgbClr val="5EBEFF"/>
                </a:solidFill>
                <a:ln w="9525">
                  <a:noFill/>
                  <a:round/>
                </a:ln>
              </p:spPr>
              <p:txBody>
                <a:bodyPr/>
                <a:lstStyle/>
                <a:p>
                  <a:endParaRPr lang="en-US"/>
                </a:p>
              </p:txBody>
            </p:sp>
            <p:sp>
              <p:nvSpPr>
                <p:cNvPr id="21925" name="Freeform 104"/>
                <p:cNvSpPr>
                  <a:spLocks noEditPoints="1"/>
                </p:cNvSpPr>
                <p:nvPr/>
              </p:nvSpPr>
              <p:spPr bwMode="auto">
                <a:xfrm>
                  <a:off x="1765" y="1135"/>
                  <a:ext cx="389" cy="1653"/>
                </a:xfrm>
                <a:custGeom>
                  <a:avLst/>
                  <a:gdLst>
                    <a:gd name="T0" fmla="*/ 360 w 389"/>
                    <a:gd name="T1" fmla="*/ 17 h 1653"/>
                    <a:gd name="T2" fmla="*/ 278 w 389"/>
                    <a:gd name="T3" fmla="*/ 5 h 1653"/>
                    <a:gd name="T4" fmla="*/ 193 w 389"/>
                    <a:gd name="T5" fmla="*/ 0 h 1653"/>
                    <a:gd name="T6" fmla="*/ 163 w 389"/>
                    <a:gd name="T7" fmla="*/ 3 h 1653"/>
                    <a:gd name="T8" fmla="*/ 163 w 389"/>
                    <a:gd name="T9" fmla="*/ 5 h 1653"/>
                    <a:gd name="T10" fmla="*/ 161 w 389"/>
                    <a:gd name="T11" fmla="*/ 7 h 1653"/>
                    <a:gd name="T12" fmla="*/ 159 w 389"/>
                    <a:gd name="T13" fmla="*/ 11 h 1653"/>
                    <a:gd name="T14" fmla="*/ 193 w 389"/>
                    <a:gd name="T15" fmla="*/ 11 h 1653"/>
                    <a:gd name="T16" fmla="*/ 278 w 389"/>
                    <a:gd name="T17" fmla="*/ 15 h 1653"/>
                    <a:gd name="T18" fmla="*/ 358 w 389"/>
                    <a:gd name="T19" fmla="*/ 26 h 1653"/>
                    <a:gd name="T20" fmla="*/ 385 w 389"/>
                    <a:gd name="T21" fmla="*/ 32 h 1653"/>
                    <a:gd name="T22" fmla="*/ 387 w 389"/>
                    <a:gd name="T23" fmla="*/ 30 h 1653"/>
                    <a:gd name="T24" fmla="*/ 387 w 389"/>
                    <a:gd name="T25" fmla="*/ 28 h 1653"/>
                    <a:gd name="T26" fmla="*/ 389 w 389"/>
                    <a:gd name="T27" fmla="*/ 25 h 1653"/>
                    <a:gd name="T28" fmla="*/ 1 w 389"/>
                    <a:gd name="T29" fmla="*/ 1630 h 1653"/>
                    <a:gd name="T30" fmla="*/ 69 w 389"/>
                    <a:gd name="T31" fmla="*/ 1644 h 1653"/>
                    <a:gd name="T32" fmla="*/ 151 w 389"/>
                    <a:gd name="T33" fmla="*/ 1652 h 1653"/>
                    <a:gd name="T34" fmla="*/ 236 w 389"/>
                    <a:gd name="T35" fmla="*/ 1652 h 1653"/>
                    <a:gd name="T36" fmla="*/ 320 w 389"/>
                    <a:gd name="T37" fmla="*/ 1644 h 1653"/>
                    <a:gd name="T38" fmla="*/ 385 w 389"/>
                    <a:gd name="T39" fmla="*/ 1630 h 1653"/>
                    <a:gd name="T40" fmla="*/ 385 w 389"/>
                    <a:gd name="T41" fmla="*/ 1629 h 1653"/>
                    <a:gd name="T42" fmla="*/ 383 w 389"/>
                    <a:gd name="T43" fmla="*/ 1627 h 1653"/>
                    <a:gd name="T44" fmla="*/ 383 w 389"/>
                    <a:gd name="T45" fmla="*/ 1623 h 1653"/>
                    <a:gd name="T46" fmla="*/ 382 w 389"/>
                    <a:gd name="T47" fmla="*/ 1621 h 1653"/>
                    <a:gd name="T48" fmla="*/ 318 w 389"/>
                    <a:gd name="T49" fmla="*/ 1634 h 1653"/>
                    <a:gd name="T50" fmla="*/ 236 w 389"/>
                    <a:gd name="T51" fmla="*/ 1642 h 1653"/>
                    <a:gd name="T52" fmla="*/ 151 w 389"/>
                    <a:gd name="T53" fmla="*/ 1642 h 1653"/>
                    <a:gd name="T54" fmla="*/ 71 w 389"/>
                    <a:gd name="T55" fmla="*/ 1634 h 1653"/>
                    <a:gd name="T56" fmla="*/ 0 w 389"/>
                    <a:gd name="T57" fmla="*/ 1619 h 1653"/>
                    <a:gd name="T58" fmla="*/ 0 w 389"/>
                    <a:gd name="T59" fmla="*/ 1623 h 1653"/>
                    <a:gd name="T60" fmla="*/ 1 w 389"/>
                    <a:gd name="T61" fmla="*/ 1625 h 1653"/>
                    <a:gd name="T62" fmla="*/ 1 w 389"/>
                    <a:gd name="T63" fmla="*/ 1629 h 1653"/>
                    <a:gd name="T64" fmla="*/ 1 w 389"/>
                    <a:gd name="T65" fmla="*/ 1630 h 16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9"/>
                    <a:gd name="T100" fmla="*/ 0 h 1653"/>
                    <a:gd name="T101" fmla="*/ 389 w 389"/>
                    <a:gd name="T102" fmla="*/ 1653 h 16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9" h="1653">
                      <a:moveTo>
                        <a:pt x="389" y="25"/>
                      </a:moveTo>
                      <a:lnTo>
                        <a:pt x="360" y="17"/>
                      </a:lnTo>
                      <a:lnTo>
                        <a:pt x="320" y="9"/>
                      </a:lnTo>
                      <a:lnTo>
                        <a:pt x="278" y="5"/>
                      </a:lnTo>
                      <a:lnTo>
                        <a:pt x="236" y="1"/>
                      </a:lnTo>
                      <a:lnTo>
                        <a:pt x="193" y="0"/>
                      </a:lnTo>
                      <a:lnTo>
                        <a:pt x="165" y="1"/>
                      </a:lnTo>
                      <a:lnTo>
                        <a:pt x="163" y="3"/>
                      </a:lnTo>
                      <a:lnTo>
                        <a:pt x="163" y="5"/>
                      </a:lnTo>
                      <a:lnTo>
                        <a:pt x="161" y="7"/>
                      </a:lnTo>
                      <a:lnTo>
                        <a:pt x="161" y="9"/>
                      </a:lnTo>
                      <a:lnTo>
                        <a:pt x="159" y="11"/>
                      </a:lnTo>
                      <a:lnTo>
                        <a:pt x="193" y="11"/>
                      </a:lnTo>
                      <a:lnTo>
                        <a:pt x="236" y="11"/>
                      </a:lnTo>
                      <a:lnTo>
                        <a:pt x="278" y="15"/>
                      </a:lnTo>
                      <a:lnTo>
                        <a:pt x="318" y="21"/>
                      </a:lnTo>
                      <a:lnTo>
                        <a:pt x="358" y="26"/>
                      </a:lnTo>
                      <a:lnTo>
                        <a:pt x="385" y="34"/>
                      </a:lnTo>
                      <a:lnTo>
                        <a:pt x="385" y="32"/>
                      </a:lnTo>
                      <a:lnTo>
                        <a:pt x="385" y="30"/>
                      </a:lnTo>
                      <a:lnTo>
                        <a:pt x="387" y="30"/>
                      </a:lnTo>
                      <a:lnTo>
                        <a:pt x="387" y="28"/>
                      </a:lnTo>
                      <a:lnTo>
                        <a:pt x="389" y="26"/>
                      </a:lnTo>
                      <a:lnTo>
                        <a:pt x="389" y="25"/>
                      </a:lnTo>
                      <a:close/>
                      <a:moveTo>
                        <a:pt x="1" y="1630"/>
                      </a:moveTo>
                      <a:lnTo>
                        <a:pt x="28" y="1636"/>
                      </a:lnTo>
                      <a:lnTo>
                        <a:pt x="69" y="1644"/>
                      </a:lnTo>
                      <a:lnTo>
                        <a:pt x="109" y="1650"/>
                      </a:lnTo>
                      <a:lnTo>
                        <a:pt x="151" y="1652"/>
                      </a:lnTo>
                      <a:lnTo>
                        <a:pt x="193" y="1653"/>
                      </a:lnTo>
                      <a:lnTo>
                        <a:pt x="236" y="1652"/>
                      </a:lnTo>
                      <a:lnTo>
                        <a:pt x="278" y="1650"/>
                      </a:lnTo>
                      <a:lnTo>
                        <a:pt x="320" y="1644"/>
                      </a:lnTo>
                      <a:lnTo>
                        <a:pt x="360" y="1636"/>
                      </a:lnTo>
                      <a:lnTo>
                        <a:pt x="385" y="1630"/>
                      </a:lnTo>
                      <a:lnTo>
                        <a:pt x="385" y="1629"/>
                      </a:lnTo>
                      <a:lnTo>
                        <a:pt x="383" y="1627"/>
                      </a:lnTo>
                      <a:lnTo>
                        <a:pt x="383" y="1625"/>
                      </a:lnTo>
                      <a:lnTo>
                        <a:pt x="383" y="1623"/>
                      </a:lnTo>
                      <a:lnTo>
                        <a:pt x="382" y="1623"/>
                      </a:lnTo>
                      <a:lnTo>
                        <a:pt x="382" y="1621"/>
                      </a:lnTo>
                      <a:lnTo>
                        <a:pt x="358" y="1627"/>
                      </a:lnTo>
                      <a:lnTo>
                        <a:pt x="318" y="1634"/>
                      </a:lnTo>
                      <a:lnTo>
                        <a:pt x="278" y="1638"/>
                      </a:lnTo>
                      <a:lnTo>
                        <a:pt x="236" y="1642"/>
                      </a:lnTo>
                      <a:lnTo>
                        <a:pt x="193" y="1642"/>
                      </a:lnTo>
                      <a:lnTo>
                        <a:pt x="151" y="1642"/>
                      </a:lnTo>
                      <a:lnTo>
                        <a:pt x="111" y="1638"/>
                      </a:lnTo>
                      <a:lnTo>
                        <a:pt x="71" y="1634"/>
                      </a:lnTo>
                      <a:lnTo>
                        <a:pt x="30" y="1627"/>
                      </a:lnTo>
                      <a:lnTo>
                        <a:pt x="0" y="1619"/>
                      </a:lnTo>
                      <a:lnTo>
                        <a:pt x="0" y="1621"/>
                      </a:lnTo>
                      <a:lnTo>
                        <a:pt x="0" y="1623"/>
                      </a:lnTo>
                      <a:lnTo>
                        <a:pt x="1" y="1625"/>
                      </a:lnTo>
                      <a:lnTo>
                        <a:pt x="1" y="1627"/>
                      </a:lnTo>
                      <a:lnTo>
                        <a:pt x="1" y="1629"/>
                      </a:lnTo>
                      <a:lnTo>
                        <a:pt x="1" y="1630"/>
                      </a:lnTo>
                      <a:close/>
                    </a:path>
                  </a:pathLst>
                </a:custGeom>
                <a:solidFill>
                  <a:srgbClr val="5FBFFF"/>
                </a:solidFill>
                <a:ln w="9525">
                  <a:noFill/>
                  <a:round/>
                </a:ln>
              </p:spPr>
              <p:txBody>
                <a:bodyPr/>
                <a:lstStyle/>
                <a:p>
                  <a:endParaRPr lang="en-US"/>
                </a:p>
              </p:txBody>
            </p:sp>
            <p:sp>
              <p:nvSpPr>
                <p:cNvPr id="21926" name="Freeform 105"/>
                <p:cNvSpPr>
                  <a:spLocks noEditPoints="1"/>
                </p:cNvSpPr>
                <p:nvPr/>
              </p:nvSpPr>
              <p:spPr bwMode="auto">
                <a:xfrm>
                  <a:off x="1763" y="1140"/>
                  <a:ext cx="389" cy="1643"/>
                </a:xfrm>
                <a:custGeom>
                  <a:avLst/>
                  <a:gdLst>
                    <a:gd name="T0" fmla="*/ 362 w 389"/>
                    <a:gd name="T1" fmla="*/ 18 h 1643"/>
                    <a:gd name="T2" fmla="*/ 280 w 389"/>
                    <a:gd name="T3" fmla="*/ 4 h 1643"/>
                    <a:gd name="T4" fmla="*/ 195 w 389"/>
                    <a:gd name="T5" fmla="*/ 0 h 1643"/>
                    <a:gd name="T6" fmla="*/ 163 w 389"/>
                    <a:gd name="T7" fmla="*/ 2 h 1643"/>
                    <a:gd name="T8" fmla="*/ 161 w 389"/>
                    <a:gd name="T9" fmla="*/ 6 h 1643"/>
                    <a:gd name="T10" fmla="*/ 161 w 389"/>
                    <a:gd name="T11" fmla="*/ 8 h 1643"/>
                    <a:gd name="T12" fmla="*/ 159 w 389"/>
                    <a:gd name="T13" fmla="*/ 10 h 1643"/>
                    <a:gd name="T14" fmla="*/ 195 w 389"/>
                    <a:gd name="T15" fmla="*/ 10 h 1643"/>
                    <a:gd name="T16" fmla="*/ 280 w 389"/>
                    <a:gd name="T17" fmla="*/ 16 h 1643"/>
                    <a:gd name="T18" fmla="*/ 359 w 389"/>
                    <a:gd name="T19" fmla="*/ 27 h 1643"/>
                    <a:gd name="T20" fmla="*/ 385 w 389"/>
                    <a:gd name="T21" fmla="*/ 33 h 1643"/>
                    <a:gd name="T22" fmla="*/ 387 w 389"/>
                    <a:gd name="T23" fmla="*/ 29 h 1643"/>
                    <a:gd name="T24" fmla="*/ 387 w 389"/>
                    <a:gd name="T25" fmla="*/ 27 h 1643"/>
                    <a:gd name="T26" fmla="*/ 389 w 389"/>
                    <a:gd name="T27" fmla="*/ 25 h 1643"/>
                    <a:gd name="T28" fmla="*/ 3 w 389"/>
                    <a:gd name="T29" fmla="*/ 1620 h 1643"/>
                    <a:gd name="T30" fmla="*/ 71 w 389"/>
                    <a:gd name="T31" fmla="*/ 1633 h 1643"/>
                    <a:gd name="T32" fmla="*/ 153 w 389"/>
                    <a:gd name="T33" fmla="*/ 1643 h 1643"/>
                    <a:gd name="T34" fmla="*/ 238 w 389"/>
                    <a:gd name="T35" fmla="*/ 1643 h 1643"/>
                    <a:gd name="T36" fmla="*/ 320 w 389"/>
                    <a:gd name="T37" fmla="*/ 1633 h 1643"/>
                    <a:gd name="T38" fmla="*/ 385 w 389"/>
                    <a:gd name="T39" fmla="*/ 1622 h 1643"/>
                    <a:gd name="T40" fmla="*/ 385 w 389"/>
                    <a:gd name="T41" fmla="*/ 1618 h 1643"/>
                    <a:gd name="T42" fmla="*/ 384 w 389"/>
                    <a:gd name="T43" fmla="*/ 1616 h 1643"/>
                    <a:gd name="T44" fmla="*/ 382 w 389"/>
                    <a:gd name="T45" fmla="*/ 1614 h 1643"/>
                    <a:gd name="T46" fmla="*/ 382 w 389"/>
                    <a:gd name="T47" fmla="*/ 1612 h 1643"/>
                    <a:gd name="T48" fmla="*/ 320 w 389"/>
                    <a:gd name="T49" fmla="*/ 1624 h 1643"/>
                    <a:gd name="T50" fmla="*/ 238 w 389"/>
                    <a:gd name="T51" fmla="*/ 1631 h 1643"/>
                    <a:gd name="T52" fmla="*/ 155 w 389"/>
                    <a:gd name="T53" fmla="*/ 1631 h 1643"/>
                    <a:gd name="T54" fmla="*/ 73 w 389"/>
                    <a:gd name="T55" fmla="*/ 1624 h 1643"/>
                    <a:gd name="T56" fmla="*/ 0 w 389"/>
                    <a:gd name="T57" fmla="*/ 1608 h 1643"/>
                    <a:gd name="T58" fmla="*/ 0 w 389"/>
                    <a:gd name="T59" fmla="*/ 1612 h 1643"/>
                    <a:gd name="T60" fmla="*/ 2 w 389"/>
                    <a:gd name="T61" fmla="*/ 1614 h 1643"/>
                    <a:gd name="T62" fmla="*/ 2 w 389"/>
                    <a:gd name="T63" fmla="*/ 1618 h 1643"/>
                    <a:gd name="T64" fmla="*/ 3 w 389"/>
                    <a:gd name="T65" fmla="*/ 1620 h 16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9"/>
                    <a:gd name="T100" fmla="*/ 0 h 1643"/>
                    <a:gd name="T101" fmla="*/ 389 w 389"/>
                    <a:gd name="T102" fmla="*/ 1643 h 16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9" h="1643">
                      <a:moveTo>
                        <a:pt x="389" y="23"/>
                      </a:moveTo>
                      <a:lnTo>
                        <a:pt x="362" y="18"/>
                      </a:lnTo>
                      <a:lnTo>
                        <a:pt x="320" y="10"/>
                      </a:lnTo>
                      <a:lnTo>
                        <a:pt x="280" y="4"/>
                      </a:lnTo>
                      <a:lnTo>
                        <a:pt x="238" y="2"/>
                      </a:lnTo>
                      <a:lnTo>
                        <a:pt x="195" y="0"/>
                      </a:lnTo>
                      <a:lnTo>
                        <a:pt x="163" y="2"/>
                      </a:lnTo>
                      <a:lnTo>
                        <a:pt x="163" y="4"/>
                      </a:lnTo>
                      <a:lnTo>
                        <a:pt x="161" y="6"/>
                      </a:lnTo>
                      <a:lnTo>
                        <a:pt x="161" y="8"/>
                      </a:lnTo>
                      <a:lnTo>
                        <a:pt x="159" y="10"/>
                      </a:lnTo>
                      <a:lnTo>
                        <a:pt x="159" y="12"/>
                      </a:lnTo>
                      <a:lnTo>
                        <a:pt x="195" y="10"/>
                      </a:lnTo>
                      <a:lnTo>
                        <a:pt x="238" y="12"/>
                      </a:lnTo>
                      <a:lnTo>
                        <a:pt x="280" y="16"/>
                      </a:lnTo>
                      <a:lnTo>
                        <a:pt x="320" y="20"/>
                      </a:lnTo>
                      <a:lnTo>
                        <a:pt x="359" y="27"/>
                      </a:lnTo>
                      <a:lnTo>
                        <a:pt x="385" y="33"/>
                      </a:lnTo>
                      <a:lnTo>
                        <a:pt x="385" y="31"/>
                      </a:lnTo>
                      <a:lnTo>
                        <a:pt x="387" y="29"/>
                      </a:lnTo>
                      <a:lnTo>
                        <a:pt x="387" y="27"/>
                      </a:lnTo>
                      <a:lnTo>
                        <a:pt x="387" y="25"/>
                      </a:lnTo>
                      <a:lnTo>
                        <a:pt x="389" y="25"/>
                      </a:lnTo>
                      <a:lnTo>
                        <a:pt x="389" y="23"/>
                      </a:lnTo>
                      <a:close/>
                      <a:moveTo>
                        <a:pt x="3" y="1620"/>
                      </a:moveTo>
                      <a:lnTo>
                        <a:pt x="30" y="1625"/>
                      </a:lnTo>
                      <a:lnTo>
                        <a:pt x="71" y="1633"/>
                      </a:lnTo>
                      <a:lnTo>
                        <a:pt x="113" y="1639"/>
                      </a:lnTo>
                      <a:lnTo>
                        <a:pt x="153" y="1643"/>
                      </a:lnTo>
                      <a:lnTo>
                        <a:pt x="195" y="1643"/>
                      </a:lnTo>
                      <a:lnTo>
                        <a:pt x="238" y="1643"/>
                      </a:lnTo>
                      <a:lnTo>
                        <a:pt x="280" y="1639"/>
                      </a:lnTo>
                      <a:lnTo>
                        <a:pt x="320" y="1633"/>
                      </a:lnTo>
                      <a:lnTo>
                        <a:pt x="362" y="1625"/>
                      </a:lnTo>
                      <a:lnTo>
                        <a:pt x="385" y="1622"/>
                      </a:lnTo>
                      <a:lnTo>
                        <a:pt x="385" y="1620"/>
                      </a:lnTo>
                      <a:lnTo>
                        <a:pt x="385" y="1618"/>
                      </a:lnTo>
                      <a:lnTo>
                        <a:pt x="384" y="1618"/>
                      </a:lnTo>
                      <a:lnTo>
                        <a:pt x="384" y="1616"/>
                      </a:lnTo>
                      <a:lnTo>
                        <a:pt x="384" y="1614"/>
                      </a:lnTo>
                      <a:lnTo>
                        <a:pt x="382" y="1614"/>
                      </a:lnTo>
                      <a:lnTo>
                        <a:pt x="382" y="1612"/>
                      </a:lnTo>
                      <a:lnTo>
                        <a:pt x="359" y="1616"/>
                      </a:lnTo>
                      <a:lnTo>
                        <a:pt x="320" y="1624"/>
                      </a:lnTo>
                      <a:lnTo>
                        <a:pt x="280" y="1629"/>
                      </a:lnTo>
                      <a:lnTo>
                        <a:pt x="238" y="1631"/>
                      </a:lnTo>
                      <a:lnTo>
                        <a:pt x="195" y="1633"/>
                      </a:lnTo>
                      <a:lnTo>
                        <a:pt x="155" y="1631"/>
                      </a:lnTo>
                      <a:lnTo>
                        <a:pt x="113" y="1629"/>
                      </a:lnTo>
                      <a:lnTo>
                        <a:pt x="73" y="1624"/>
                      </a:lnTo>
                      <a:lnTo>
                        <a:pt x="32" y="1616"/>
                      </a:lnTo>
                      <a:lnTo>
                        <a:pt x="0" y="1608"/>
                      </a:lnTo>
                      <a:lnTo>
                        <a:pt x="0" y="1610"/>
                      </a:lnTo>
                      <a:lnTo>
                        <a:pt x="0" y="1612"/>
                      </a:lnTo>
                      <a:lnTo>
                        <a:pt x="2" y="1614"/>
                      </a:lnTo>
                      <a:lnTo>
                        <a:pt x="2" y="1616"/>
                      </a:lnTo>
                      <a:lnTo>
                        <a:pt x="2" y="1618"/>
                      </a:lnTo>
                      <a:lnTo>
                        <a:pt x="3" y="1620"/>
                      </a:lnTo>
                      <a:close/>
                    </a:path>
                  </a:pathLst>
                </a:custGeom>
                <a:solidFill>
                  <a:srgbClr val="60BFFF"/>
                </a:solidFill>
                <a:ln w="9525">
                  <a:noFill/>
                  <a:round/>
                </a:ln>
              </p:spPr>
              <p:txBody>
                <a:bodyPr/>
                <a:lstStyle/>
                <a:p>
                  <a:endParaRPr lang="en-US"/>
                </a:p>
              </p:txBody>
            </p:sp>
            <p:sp>
              <p:nvSpPr>
                <p:cNvPr id="21927" name="Freeform 106"/>
                <p:cNvSpPr>
                  <a:spLocks noEditPoints="1"/>
                </p:cNvSpPr>
                <p:nvPr/>
              </p:nvSpPr>
              <p:spPr bwMode="auto">
                <a:xfrm>
                  <a:off x="1761" y="1146"/>
                  <a:ext cx="389" cy="1631"/>
                </a:xfrm>
                <a:custGeom>
                  <a:avLst/>
                  <a:gdLst>
                    <a:gd name="T0" fmla="*/ 362 w 389"/>
                    <a:gd name="T1" fmla="*/ 15 h 1631"/>
                    <a:gd name="T2" fmla="*/ 282 w 389"/>
                    <a:gd name="T3" fmla="*/ 4 h 1631"/>
                    <a:gd name="T4" fmla="*/ 197 w 389"/>
                    <a:gd name="T5" fmla="*/ 0 h 1631"/>
                    <a:gd name="T6" fmla="*/ 163 w 389"/>
                    <a:gd name="T7" fmla="*/ 2 h 1631"/>
                    <a:gd name="T8" fmla="*/ 161 w 389"/>
                    <a:gd name="T9" fmla="*/ 4 h 1631"/>
                    <a:gd name="T10" fmla="*/ 159 w 389"/>
                    <a:gd name="T11" fmla="*/ 8 h 1631"/>
                    <a:gd name="T12" fmla="*/ 159 w 389"/>
                    <a:gd name="T13" fmla="*/ 10 h 1631"/>
                    <a:gd name="T14" fmla="*/ 197 w 389"/>
                    <a:gd name="T15" fmla="*/ 10 h 1631"/>
                    <a:gd name="T16" fmla="*/ 280 w 389"/>
                    <a:gd name="T17" fmla="*/ 14 h 1631"/>
                    <a:gd name="T18" fmla="*/ 361 w 389"/>
                    <a:gd name="T19" fmla="*/ 27 h 1631"/>
                    <a:gd name="T20" fmla="*/ 386 w 389"/>
                    <a:gd name="T21" fmla="*/ 31 h 1631"/>
                    <a:gd name="T22" fmla="*/ 386 w 389"/>
                    <a:gd name="T23" fmla="*/ 29 h 1631"/>
                    <a:gd name="T24" fmla="*/ 387 w 389"/>
                    <a:gd name="T25" fmla="*/ 27 h 1631"/>
                    <a:gd name="T26" fmla="*/ 389 w 389"/>
                    <a:gd name="T27" fmla="*/ 23 h 1631"/>
                    <a:gd name="T28" fmla="*/ 4 w 389"/>
                    <a:gd name="T29" fmla="*/ 1608 h 1631"/>
                    <a:gd name="T30" fmla="*/ 75 w 389"/>
                    <a:gd name="T31" fmla="*/ 1623 h 1631"/>
                    <a:gd name="T32" fmla="*/ 155 w 389"/>
                    <a:gd name="T33" fmla="*/ 1631 h 1631"/>
                    <a:gd name="T34" fmla="*/ 240 w 389"/>
                    <a:gd name="T35" fmla="*/ 1631 h 1631"/>
                    <a:gd name="T36" fmla="*/ 322 w 389"/>
                    <a:gd name="T37" fmla="*/ 1623 h 1631"/>
                    <a:gd name="T38" fmla="*/ 386 w 389"/>
                    <a:gd name="T39" fmla="*/ 1610 h 1631"/>
                    <a:gd name="T40" fmla="*/ 384 w 389"/>
                    <a:gd name="T41" fmla="*/ 1608 h 1631"/>
                    <a:gd name="T42" fmla="*/ 384 w 389"/>
                    <a:gd name="T43" fmla="*/ 1606 h 1631"/>
                    <a:gd name="T44" fmla="*/ 382 w 389"/>
                    <a:gd name="T45" fmla="*/ 1602 h 1631"/>
                    <a:gd name="T46" fmla="*/ 382 w 389"/>
                    <a:gd name="T47" fmla="*/ 1600 h 1631"/>
                    <a:gd name="T48" fmla="*/ 320 w 389"/>
                    <a:gd name="T49" fmla="*/ 1612 h 1631"/>
                    <a:gd name="T50" fmla="*/ 240 w 389"/>
                    <a:gd name="T51" fmla="*/ 1621 h 1631"/>
                    <a:gd name="T52" fmla="*/ 157 w 389"/>
                    <a:gd name="T53" fmla="*/ 1621 h 1631"/>
                    <a:gd name="T54" fmla="*/ 75 w 389"/>
                    <a:gd name="T55" fmla="*/ 1612 h 1631"/>
                    <a:gd name="T56" fmla="*/ 0 w 389"/>
                    <a:gd name="T57" fmla="*/ 1596 h 1631"/>
                    <a:gd name="T58" fmla="*/ 0 w 389"/>
                    <a:gd name="T59" fmla="*/ 1600 h 1631"/>
                    <a:gd name="T60" fmla="*/ 2 w 389"/>
                    <a:gd name="T61" fmla="*/ 1602 h 1631"/>
                    <a:gd name="T62" fmla="*/ 2 w 389"/>
                    <a:gd name="T63" fmla="*/ 1606 h 1631"/>
                    <a:gd name="T64" fmla="*/ 4 w 389"/>
                    <a:gd name="T65" fmla="*/ 1608 h 16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9"/>
                    <a:gd name="T100" fmla="*/ 0 h 1631"/>
                    <a:gd name="T101" fmla="*/ 389 w 389"/>
                    <a:gd name="T102" fmla="*/ 1631 h 16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9" h="1631">
                      <a:moveTo>
                        <a:pt x="389" y="23"/>
                      </a:moveTo>
                      <a:lnTo>
                        <a:pt x="362" y="15"/>
                      </a:lnTo>
                      <a:lnTo>
                        <a:pt x="322" y="10"/>
                      </a:lnTo>
                      <a:lnTo>
                        <a:pt x="282" y="4"/>
                      </a:lnTo>
                      <a:lnTo>
                        <a:pt x="240" y="0"/>
                      </a:lnTo>
                      <a:lnTo>
                        <a:pt x="197" y="0"/>
                      </a:lnTo>
                      <a:lnTo>
                        <a:pt x="163" y="0"/>
                      </a:lnTo>
                      <a:lnTo>
                        <a:pt x="163" y="2"/>
                      </a:lnTo>
                      <a:lnTo>
                        <a:pt x="161" y="4"/>
                      </a:lnTo>
                      <a:lnTo>
                        <a:pt x="161" y="6"/>
                      </a:lnTo>
                      <a:lnTo>
                        <a:pt x="159" y="8"/>
                      </a:lnTo>
                      <a:lnTo>
                        <a:pt x="159" y="10"/>
                      </a:lnTo>
                      <a:lnTo>
                        <a:pt x="157" y="12"/>
                      </a:lnTo>
                      <a:lnTo>
                        <a:pt x="197" y="10"/>
                      </a:lnTo>
                      <a:lnTo>
                        <a:pt x="240" y="12"/>
                      </a:lnTo>
                      <a:lnTo>
                        <a:pt x="280" y="14"/>
                      </a:lnTo>
                      <a:lnTo>
                        <a:pt x="320" y="19"/>
                      </a:lnTo>
                      <a:lnTo>
                        <a:pt x="361" y="27"/>
                      </a:lnTo>
                      <a:lnTo>
                        <a:pt x="386" y="33"/>
                      </a:lnTo>
                      <a:lnTo>
                        <a:pt x="386" y="31"/>
                      </a:lnTo>
                      <a:lnTo>
                        <a:pt x="386" y="29"/>
                      </a:lnTo>
                      <a:lnTo>
                        <a:pt x="387" y="27"/>
                      </a:lnTo>
                      <a:lnTo>
                        <a:pt x="387" y="25"/>
                      </a:lnTo>
                      <a:lnTo>
                        <a:pt x="389" y="23"/>
                      </a:lnTo>
                      <a:close/>
                      <a:moveTo>
                        <a:pt x="4" y="1608"/>
                      </a:moveTo>
                      <a:lnTo>
                        <a:pt x="34" y="1616"/>
                      </a:lnTo>
                      <a:lnTo>
                        <a:pt x="75" y="1623"/>
                      </a:lnTo>
                      <a:lnTo>
                        <a:pt x="115" y="1627"/>
                      </a:lnTo>
                      <a:lnTo>
                        <a:pt x="155" y="1631"/>
                      </a:lnTo>
                      <a:lnTo>
                        <a:pt x="197" y="1631"/>
                      </a:lnTo>
                      <a:lnTo>
                        <a:pt x="240" y="1631"/>
                      </a:lnTo>
                      <a:lnTo>
                        <a:pt x="282" y="1627"/>
                      </a:lnTo>
                      <a:lnTo>
                        <a:pt x="322" y="1623"/>
                      </a:lnTo>
                      <a:lnTo>
                        <a:pt x="362" y="1616"/>
                      </a:lnTo>
                      <a:lnTo>
                        <a:pt x="386" y="1610"/>
                      </a:lnTo>
                      <a:lnTo>
                        <a:pt x="386" y="1608"/>
                      </a:lnTo>
                      <a:lnTo>
                        <a:pt x="384" y="1608"/>
                      </a:lnTo>
                      <a:lnTo>
                        <a:pt x="384" y="1606"/>
                      </a:lnTo>
                      <a:lnTo>
                        <a:pt x="384" y="1604"/>
                      </a:lnTo>
                      <a:lnTo>
                        <a:pt x="382" y="1602"/>
                      </a:lnTo>
                      <a:lnTo>
                        <a:pt x="382" y="1600"/>
                      </a:lnTo>
                      <a:lnTo>
                        <a:pt x="361" y="1606"/>
                      </a:lnTo>
                      <a:lnTo>
                        <a:pt x="320" y="1612"/>
                      </a:lnTo>
                      <a:lnTo>
                        <a:pt x="280" y="1618"/>
                      </a:lnTo>
                      <a:lnTo>
                        <a:pt x="240" y="1621"/>
                      </a:lnTo>
                      <a:lnTo>
                        <a:pt x="197" y="1621"/>
                      </a:lnTo>
                      <a:lnTo>
                        <a:pt x="157" y="1621"/>
                      </a:lnTo>
                      <a:lnTo>
                        <a:pt x="115" y="1618"/>
                      </a:lnTo>
                      <a:lnTo>
                        <a:pt x="75" y="1612"/>
                      </a:lnTo>
                      <a:lnTo>
                        <a:pt x="36" y="1606"/>
                      </a:lnTo>
                      <a:lnTo>
                        <a:pt x="0" y="1596"/>
                      </a:lnTo>
                      <a:lnTo>
                        <a:pt x="0" y="1598"/>
                      </a:lnTo>
                      <a:lnTo>
                        <a:pt x="0" y="1600"/>
                      </a:lnTo>
                      <a:lnTo>
                        <a:pt x="2" y="1600"/>
                      </a:lnTo>
                      <a:lnTo>
                        <a:pt x="2" y="1602"/>
                      </a:lnTo>
                      <a:lnTo>
                        <a:pt x="2" y="1604"/>
                      </a:lnTo>
                      <a:lnTo>
                        <a:pt x="2" y="1606"/>
                      </a:lnTo>
                      <a:lnTo>
                        <a:pt x="4" y="1606"/>
                      </a:lnTo>
                      <a:lnTo>
                        <a:pt x="4" y="1608"/>
                      </a:lnTo>
                      <a:close/>
                    </a:path>
                  </a:pathLst>
                </a:custGeom>
                <a:solidFill>
                  <a:srgbClr val="61BFFF"/>
                </a:solidFill>
                <a:ln w="9525">
                  <a:noFill/>
                  <a:round/>
                </a:ln>
              </p:spPr>
              <p:txBody>
                <a:bodyPr/>
                <a:lstStyle/>
                <a:p>
                  <a:endParaRPr lang="en-US"/>
                </a:p>
              </p:txBody>
            </p:sp>
            <p:sp>
              <p:nvSpPr>
                <p:cNvPr id="21928" name="Freeform 107"/>
                <p:cNvSpPr>
                  <a:spLocks noEditPoints="1"/>
                </p:cNvSpPr>
                <p:nvPr/>
              </p:nvSpPr>
              <p:spPr bwMode="auto">
                <a:xfrm>
                  <a:off x="1759" y="1150"/>
                  <a:ext cx="389" cy="1623"/>
                </a:xfrm>
                <a:custGeom>
                  <a:avLst/>
                  <a:gdLst>
                    <a:gd name="T0" fmla="*/ 363 w 389"/>
                    <a:gd name="T1" fmla="*/ 17 h 1623"/>
                    <a:gd name="T2" fmla="*/ 284 w 389"/>
                    <a:gd name="T3" fmla="*/ 6 h 1623"/>
                    <a:gd name="T4" fmla="*/ 199 w 389"/>
                    <a:gd name="T5" fmla="*/ 0 h 1623"/>
                    <a:gd name="T6" fmla="*/ 161 w 389"/>
                    <a:gd name="T7" fmla="*/ 4 h 1623"/>
                    <a:gd name="T8" fmla="*/ 161 w 389"/>
                    <a:gd name="T9" fmla="*/ 6 h 1623"/>
                    <a:gd name="T10" fmla="*/ 159 w 389"/>
                    <a:gd name="T11" fmla="*/ 8 h 1623"/>
                    <a:gd name="T12" fmla="*/ 157 w 389"/>
                    <a:gd name="T13" fmla="*/ 11 h 1623"/>
                    <a:gd name="T14" fmla="*/ 159 w 389"/>
                    <a:gd name="T15" fmla="*/ 11 h 1623"/>
                    <a:gd name="T16" fmla="*/ 242 w 389"/>
                    <a:gd name="T17" fmla="*/ 11 h 1623"/>
                    <a:gd name="T18" fmla="*/ 322 w 389"/>
                    <a:gd name="T19" fmla="*/ 21 h 1623"/>
                    <a:gd name="T20" fmla="*/ 384 w 389"/>
                    <a:gd name="T21" fmla="*/ 33 h 1623"/>
                    <a:gd name="T22" fmla="*/ 386 w 389"/>
                    <a:gd name="T23" fmla="*/ 31 h 1623"/>
                    <a:gd name="T24" fmla="*/ 388 w 389"/>
                    <a:gd name="T25" fmla="*/ 29 h 1623"/>
                    <a:gd name="T26" fmla="*/ 388 w 389"/>
                    <a:gd name="T27" fmla="*/ 25 h 1623"/>
                    <a:gd name="T28" fmla="*/ 389 w 389"/>
                    <a:gd name="T29" fmla="*/ 23 h 1623"/>
                    <a:gd name="T30" fmla="*/ 36 w 389"/>
                    <a:gd name="T31" fmla="*/ 1606 h 1623"/>
                    <a:gd name="T32" fmla="*/ 117 w 389"/>
                    <a:gd name="T33" fmla="*/ 1619 h 1623"/>
                    <a:gd name="T34" fmla="*/ 199 w 389"/>
                    <a:gd name="T35" fmla="*/ 1623 h 1623"/>
                    <a:gd name="T36" fmla="*/ 284 w 389"/>
                    <a:gd name="T37" fmla="*/ 1619 h 1623"/>
                    <a:gd name="T38" fmla="*/ 363 w 389"/>
                    <a:gd name="T39" fmla="*/ 1606 h 1623"/>
                    <a:gd name="T40" fmla="*/ 386 w 389"/>
                    <a:gd name="T41" fmla="*/ 1600 h 1623"/>
                    <a:gd name="T42" fmla="*/ 384 w 389"/>
                    <a:gd name="T43" fmla="*/ 1598 h 1623"/>
                    <a:gd name="T44" fmla="*/ 382 w 389"/>
                    <a:gd name="T45" fmla="*/ 1594 h 1623"/>
                    <a:gd name="T46" fmla="*/ 382 w 389"/>
                    <a:gd name="T47" fmla="*/ 1592 h 1623"/>
                    <a:gd name="T48" fmla="*/ 361 w 389"/>
                    <a:gd name="T49" fmla="*/ 1596 h 1623"/>
                    <a:gd name="T50" fmla="*/ 282 w 389"/>
                    <a:gd name="T51" fmla="*/ 1608 h 1623"/>
                    <a:gd name="T52" fmla="*/ 199 w 389"/>
                    <a:gd name="T53" fmla="*/ 1612 h 1623"/>
                    <a:gd name="T54" fmla="*/ 119 w 389"/>
                    <a:gd name="T55" fmla="*/ 1608 h 1623"/>
                    <a:gd name="T56" fmla="*/ 38 w 389"/>
                    <a:gd name="T57" fmla="*/ 1596 h 1623"/>
                    <a:gd name="T58" fmla="*/ 0 w 389"/>
                    <a:gd name="T59" fmla="*/ 1589 h 1623"/>
                    <a:gd name="T60" fmla="*/ 2 w 389"/>
                    <a:gd name="T61" fmla="*/ 1592 h 1623"/>
                    <a:gd name="T62" fmla="*/ 2 w 389"/>
                    <a:gd name="T63" fmla="*/ 1594 h 1623"/>
                    <a:gd name="T64" fmla="*/ 4 w 389"/>
                    <a:gd name="T65" fmla="*/ 1596 h 16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9"/>
                    <a:gd name="T100" fmla="*/ 0 h 1623"/>
                    <a:gd name="T101" fmla="*/ 389 w 389"/>
                    <a:gd name="T102" fmla="*/ 1623 h 162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9" h="1623">
                      <a:moveTo>
                        <a:pt x="389" y="23"/>
                      </a:moveTo>
                      <a:lnTo>
                        <a:pt x="363" y="17"/>
                      </a:lnTo>
                      <a:lnTo>
                        <a:pt x="324" y="10"/>
                      </a:lnTo>
                      <a:lnTo>
                        <a:pt x="284" y="6"/>
                      </a:lnTo>
                      <a:lnTo>
                        <a:pt x="242" y="2"/>
                      </a:lnTo>
                      <a:lnTo>
                        <a:pt x="199" y="0"/>
                      </a:lnTo>
                      <a:lnTo>
                        <a:pt x="163" y="2"/>
                      </a:lnTo>
                      <a:lnTo>
                        <a:pt x="161" y="4"/>
                      </a:lnTo>
                      <a:lnTo>
                        <a:pt x="161" y="6"/>
                      </a:lnTo>
                      <a:lnTo>
                        <a:pt x="159" y="8"/>
                      </a:lnTo>
                      <a:lnTo>
                        <a:pt x="159" y="10"/>
                      </a:lnTo>
                      <a:lnTo>
                        <a:pt x="157" y="11"/>
                      </a:lnTo>
                      <a:lnTo>
                        <a:pt x="159" y="11"/>
                      </a:lnTo>
                      <a:lnTo>
                        <a:pt x="199" y="11"/>
                      </a:lnTo>
                      <a:lnTo>
                        <a:pt x="242" y="11"/>
                      </a:lnTo>
                      <a:lnTo>
                        <a:pt x="282" y="15"/>
                      </a:lnTo>
                      <a:lnTo>
                        <a:pt x="322" y="21"/>
                      </a:lnTo>
                      <a:lnTo>
                        <a:pt x="361" y="27"/>
                      </a:lnTo>
                      <a:lnTo>
                        <a:pt x="384" y="33"/>
                      </a:lnTo>
                      <a:lnTo>
                        <a:pt x="386" y="31"/>
                      </a:lnTo>
                      <a:lnTo>
                        <a:pt x="386" y="29"/>
                      </a:lnTo>
                      <a:lnTo>
                        <a:pt x="388" y="29"/>
                      </a:lnTo>
                      <a:lnTo>
                        <a:pt x="388" y="27"/>
                      </a:lnTo>
                      <a:lnTo>
                        <a:pt x="388" y="25"/>
                      </a:lnTo>
                      <a:lnTo>
                        <a:pt x="389" y="23"/>
                      </a:lnTo>
                      <a:close/>
                      <a:moveTo>
                        <a:pt x="4" y="1598"/>
                      </a:moveTo>
                      <a:lnTo>
                        <a:pt x="36" y="1606"/>
                      </a:lnTo>
                      <a:lnTo>
                        <a:pt x="77" y="1614"/>
                      </a:lnTo>
                      <a:lnTo>
                        <a:pt x="117" y="1619"/>
                      </a:lnTo>
                      <a:lnTo>
                        <a:pt x="159" y="1621"/>
                      </a:lnTo>
                      <a:lnTo>
                        <a:pt x="199" y="1623"/>
                      </a:lnTo>
                      <a:lnTo>
                        <a:pt x="242" y="1621"/>
                      </a:lnTo>
                      <a:lnTo>
                        <a:pt x="284" y="1619"/>
                      </a:lnTo>
                      <a:lnTo>
                        <a:pt x="324" y="1614"/>
                      </a:lnTo>
                      <a:lnTo>
                        <a:pt x="363" y="1606"/>
                      </a:lnTo>
                      <a:lnTo>
                        <a:pt x="386" y="1602"/>
                      </a:lnTo>
                      <a:lnTo>
                        <a:pt x="386" y="1600"/>
                      </a:lnTo>
                      <a:lnTo>
                        <a:pt x="384" y="1598"/>
                      </a:lnTo>
                      <a:lnTo>
                        <a:pt x="384" y="1596"/>
                      </a:lnTo>
                      <a:lnTo>
                        <a:pt x="382" y="1594"/>
                      </a:lnTo>
                      <a:lnTo>
                        <a:pt x="382" y="1592"/>
                      </a:lnTo>
                      <a:lnTo>
                        <a:pt x="361" y="1596"/>
                      </a:lnTo>
                      <a:lnTo>
                        <a:pt x="322" y="1604"/>
                      </a:lnTo>
                      <a:lnTo>
                        <a:pt x="282" y="1608"/>
                      </a:lnTo>
                      <a:lnTo>
                        <a:pt x="242" y="1612"/>
                      </a:lnTo>
                      <a:lnTo>
                        <a:pt x="199" y="1612"/>
                      </a:lnTo>
                      <a:lnTo>
                        <a:pt x="159" y="1612"/>
                      </a:lnTo>
                      <a:lnTo>
                        <a:pt x="119" y="1608"/>
                      </a:lnTo>
                      <a:lnTo>
                        <a:pt x="78" y="1604"/>
                      </a:lnTo>
                      <a:lnTo>
                        <a:pt x="38" y="1596"/>
                      </a:lnTo>
                      <a:lnTo>
                        <a:pt x="0" y="1587"/>
                      </a:lnTo>
                      <a:lnTo>
                        <a:pt x="0" y="1589"/>
                      </a:lnTo>
                      <a:lnTo>
                        <a:pt x="2" y="1591"/>
                      </a:lnTo>
                      <a:lnTo>
                        <a:pt x="2" y="1592"/>
                      </a:lnTo>
                      <a:lnTo>
                        <a:pt x="2" y="1594"/>
                      </a:lnTo>
                      <a:lnTo>
                        <a:pt x="2" y="1596"/>
                      </a:lnTo>
                      <a:lnTo>
                        <a:pt x="4" y="1596"/>
                      </a:lnTo>
                      <a:lnTo>
                        <a:pt x="4" y="1598"/>
                      </a:lnTo>
                      <a:close/>
                    </a:path>
                  </a:pathLst>
                </a:custGeom>
                <a:solidFill>
                  <a:srgbClr val="62C0FF"/>
                </a:solidFill>
                <a:ln w="9525">
                  <a:noFill/>
                  <a:round/>
                </a:ln>
              </p:spPr>
              <p:txBody>
                <a:bodyPr/>
                <a:lstStyle/>
                <a:p>
                  <a:endParaRPr lang="en-US"/>
                </a:p>
              </p:txBody>
            </p:sp>
            <p:sp>
              <p:nvSpPr>
                <p:cNvPr id="21929" name="Freeform 108"/>
                <p:cNvSpPr>
                  <a:spLocks noEditPoints="1"/>
                </p:cNvSpPr>
                <p:nvPr/>
              </p:nvSpPr>
              <p:spPr bwMode="auto">
                <a:xfrm>
                  <a:off x="1757" y="1156"/>
                  <a:ext cx="390" cy="1611"/>
                </a:xfrm>
                <a:custGeom>
                  <a:avLst/>
                  <a:gdLst>
                    <a:gd name="T0" fmla="*/ 365 w 390"/>
                    <a:gd name="T1" fmla="*/ 17 h 1611"/>
                    <a:gd name="T2" fmla="*/ 284 w 390"/>
                    <a:gd name="T3" fmla="*/ 4 h 1611"/>
                    <a:gd name="T4" fmla="*/ 201 w 390"/>
                    <a:gd name="T5" fmla="*/ 0 h 1611"/>
                    <a:gd name="T6" fmla="*/ 161 w 390"/>
                    <a:gd name="T7" fmla="*/ 2 h 1611"/>
                    <a:gd name="T8" fmla="*/ 159 w 390"/>
                    <a:gd name="T9" fmla="*/ 5 h 1611"/>
                    <a:gd name="T10" fmla="*/ 159 w 390"/>
                    <a:gd name="T11" fmla="*/ 7 h 1611"/>
                    <a:gd name="T12" fmla="*/ 157 w 390"/>
                    <a:gd name="T13" fmla="*/ 11 h 1611"/>
                    <a:gd name="T14" fmla="*/ 161 w 390"/>
                    <a:gd name="T15" fmla="*/ 11 h 1611"/>
                    <a:gd name="T16" fmla="*/ 244 w 390"/>
                    <a:gd name="T17" fmla="*/ 11 h 1611"/>
                    <a:gd name="T18" fmla="*/ 322 w 390"/>
                    <a:gd name="T19" fmla="*/ 19 h 1611"/>
                    <a:gd name="T20" fmla="*/ 384 w 390"/>
                    <a:gd name="T21" fmla="*/ 32 h 1611"/>
                    <a:gd name="T22" fmla="*/ 386 w 390"/>
                    <a:gd name="T23" fmla="*/ 28 h 1611"/>
                    <a:gd name="T24" fmla="*/ 386 w 390"/>
                    <a:gd name="T25" fmla="*/ 27 h 1611"/>
                    <a:gd name="T26" fmla="*/ 388 w 390"/>
                    <a:gd name="T27" fmla="*/ 25 h 1611"/>
                    <a:gd name="T28" fmla="*/ 390 w 390"/>
                    <a:gd name="T29" fmla="*/ 23 h 1611"/>
                    <a:gd name="T30" fmla="*/ 40 w 390"/>
                    <a:gd name="T31" fmla="*/ 1596 h 1611"/>
                    <a:gd name="T32" fmla="*/ 119 w 390"/>
                    <a:gd name="T33" fmla="*/ 1608 h 1611"/>
                    <a:gd name="T34" fmla="*/ 201 w 390"/>
                    <a:gd name="T35" fmla="*/ 1611 h 1611"/>
                    <a:gd name="T36" fmla="*/ 284 w 390"/>
                    <a:gd name="T37" fmla="*/ 1608 h 1611"/>
                    <a:gd name="T38" fmla="*/ 365 w 390"/>
                    <a:gd name="T39" fmla="*/ 1596 h 1611"/>
                    <a:gd name="T40" fmla="*/ 384 w 390"/>
                    <a:gd name="T41" fmla="*/ 1588 h 1611"/>
                    <a:gd name="T42" fmla="*/ 384 w 390"/>
                    <a:gd name="T43" fmla="*/ 1586 h 1611"/>
                    <a:gd name="T44" fmla="*/ 382 w 390"/>
                    <a:gd name="T45" fmla="*/ 1585 h 1611"/>
                    <a:gd name="T46" fmla="*/ 382 w 390"/>
                    <a:gd name="T47" fmla="*/ 1583 h 1611"/>
                    <a:gd name="T48" fmla="*/ 363 w 390"/>
                    <a:gd name="T49" fmla="*/ 1585 h 1611"/>
                    <a:gd name="T50" fmla="*/ 284 w 390"/>
                    <a:gd name="T51" fmla="*/ 1598 h 1611"/>
                    <a:gd name="T52" fmla="*/ 201 w 390"/>
                    <a:gd name="T53" fmla="*/ 1602 h 1611"/>
                    <a:gd name="T54" fmla="*/ 121 w 390"/>
                    <a:gd name="T55" fmla="*/ 1598 h 1611"/>
                    <a:gd name="T56" fmla="*/ 42 w 390"/>
                    <a:gd name="T57" fmla="*/ 1585 h 1611"/>
                    <a:gd name="T58" fmla="*/ 0 w 390"/>
                    <a:gd name="T59" fmla="*/ 1575 h 1611"/>
                    <a:gd name="T60" fmla="*/ 2 w 390"/>
                    <a:gd name="T61" fmla="*/ 1579 h 1611"/>
                    <a:gd name="T62" fmla="*/ 2 w 390"/>
                    <a:gd name="T63" fmla="*/ 1581 h 1611"/>
                    <a:gd name="T64" fmla="*/ 4 w 390"/>
                    <a:gd name="T65" fmla="*/ 1585 h 1611"/>
                    <a:gd name="T66" fmla="*/ 4 w 390"/>
                    <a:gd name="T67" fmla="*/ 1586 h 16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90"/>
                    <a:gd name="T103" fmla="*/ 0 h 1611"/>
                    <a:gd name="T104" fmla="*/ 390 w 390"/>
                    <a:gd name="T105" fmla="*/ 1611 h 161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90" h="1611">
                      <a:moveTo>
                        <a:pt x="390" y="23"/>
                      </a:moveTo>
                      <a:lnTo>
                        <a:pt x="365" y="17"/>
                      </a:lnTo>
                      <a:lnTo>
                        <a:pt x="324" y="9"/>
                      </a:lnTo>
                      <a:lnTo>
                        <a:pt x="284" y="4"/>
                      </a:lnTo>
                      <a:lnTo>
                        <a:pt x="244" y="2"/>
                      </a:lnTo>
                      <a:lnTo>
                        <a:pt x="201" y="0"/>
                      </a:lnTo>
                      <a:lnTo>
                        <a:pt x="161" y="2"/>
                      </a:lnTo>
                      <a:lnTo>
                        <a:pt x="161" y="4"/>
                      </a:lnTo>
                      <a:lnTo>
                        <a:pt x="159" y="5"/>
                      </a:lnTo>
                      <a:lnTo>
                        <a:pt x="159" y="7"/>
                      </a:lnTo>
                      <a:lnTo>
                        <a:pt x="157" y="9"/>
                      </a:lnTo>
                      <a:lnTo>
                        <a:pt x="157" y="11"/>
                      </a:lnTo>
                      <a:lnTo>
                        <a:pt x="161" y="11"/>
                      </a:lnTo>
                      <a:lnTo>
                        <a:pt x="201" y="11"/>
                      </a:lnTo>
                      <a:lnTo>
                        <a:pt x="244" y="11"/>
                      </a:lnTo>
                      <a:lnTo>
                        <a:pt x="284" y="15"/>
                      </a:lnTo>
                      <a:lnTo>
                        <a:pt x="322" y="19"/>
                      </a:lnTo>
                      <a:lnTo>
                        <a:pt x="363" y="27"/>
                      </a:lnTo>
                      <a:lnTo>
                        <a:pt x="384" y="32"/>
                      </a:lnTo>
                      <a:lnTo>
                        <a:pt x="384" y="30"/>
                      </a:lnTo>
                      <a:lnTo>
                        <a:pt x="386" y="28"/>
                      </a:lnTo>
                      <a:lnTo>
                        <a:pt x="386" y="27"/>
                      </a:lnTo>
                      <a:lnTo>
                        <a:pt x="388" y="25"/>
                      </a:lnTo>
                      <a:lnTo>
                        <a:pt x="388" y="23"/>
                      </a:lnTo>
                      <a:lnTo>
                        <a:pt x="390" y="23"/>
                      </a:lnTo>
                      <a:close/>
                      <a:moveTo>
                        <a:pt x="4" y="1586"/>
                      </a:moveTo>
                      <a:lnTo>
                        <a:pt x="40" y="1596"/>
                      </a:lnTo>
                      <a:lnTo>
                        <a:pt x="79" y="1602"/>
                      </a:lnTo>
                      <a:lnTo>
                        <a:pt x="119" y="1608"/>
                      </a:lnTo>
                      <a:lnTo>
                        <a:pt x="161" y="1611"/>
                      </a:lnTo>
                      <a:lnTo>
                        <a:pt x="201" y="1611"/>
                      </a:lnTo>
                      <a:lnTo>
                        <a:pt x="244" y="1611"/>
                      </a:lnTo>
                      <a:lnTo>
                        <a:pt x="284" y="1608"/>
                      </a:lnTo>
                      <a:lnTo>
                        <a:pt x="324" y="1602"/>
                      </a:lnTo>
                      <a:lnTo>
                        <a:pt x="365" y="1596"/>
                      </a:lnTo>
                      <a:lnTo>
                        <a:pt x="386" y="1590"/>
                      </a:lnTo>
                      <a:lnTo>
                        <a:pt x="384" y="1588"/>
                      </a:lnTo>
                      <a:lnTo>
                        <a:pt x="384" y="1586"/>
                      </a:lnTo>
                      <a:lnTo>
                        <a:pt x="382" y="1585"/>
                      </a:lnTo>
                      <a:lnTo>
                        <a:pt x="382" y="1583"/>
                      </a:lnTo>
                      <a:lnTo>
                        <a:pt x="380" y="1581"/>
                      </a:lnTo>
                      <a:lnTo>
                        <a:pt x="363" y="1585"/>
                      </a:lnTo>
                      <a:lnTo>
                        <a:pt x="322" y="1592"/>
                      </a:lnTo>
                      <a:lnTo>
                        <a:pt x="284" y="1598"/>
                      </a:lnTo>
                      <a:lnTo>
                        <a:pt x="244" y="1600"/>
                      </a:lnTo>
                      <a:lnTo>
                        <a:pt x="201" y="1602"/>
                      </a:lnTo>
                      <a:lnTo>
                        <a:pt x="161" y="1600"/>
                      </a:lnTo>
                      <a:lnTo>
                        <a:pt x="121" y="1598"/>
                      </a:lnTo>
                      <a:lnTo>
                        <a:pt x="80" y="1592"/>
                      </a:lnTo>
                      <a:lnTo>
                        <a:pt x="42" y="1585"/>
                      </a:lnTo>
                      <a:lnTo>
                        <a:pt x="4" y="1577"/>
                      </a:lnTo>
                      <a:lnTo>
                        <a:pt x="0" y="1575"/>
                      </a:lnTo>
                      <a:lnTo>
                        <a:pt x="2" y="1577"/>
                      </a:lnTo>
                      <a:lnTo>
                        <a:pt x="2" y="1579"/>
                      </a:lnTo>
                      <a:lnTo>
                        <a:pt x="2" y="1581"/>
                      </a:lnTo>
                      <a:lnTo>
                        <a:pt x="2" y="1583"/>
                      </a:lnTo>
                      <a:lnTo>
                        <a:pt x="4" y="1585"/>
                      </a:lnTo>
                      <a:lnTo>
                        <a:pt x="4" y="1586"/>
                      </a:lnTo>
                      <a:close/>
                    </a:path>
                  </a:pathLst>
                </a:custGeom>
                <a:solidFill>
                  <a:srgbClr val="63C0FF"/>
                </a:solidFill>
                <a:ln w="9525">
                  <a:noFill/>
                  <a:round/>
                </a:ln>
              </p:spPr>
              <p:txBody>
                <a:bodyPr/>
                <a:lstStyle/>
                <a:p>
                  <a:endParaRPr lang="en-US"/>
                </a:p>
              </p:txBody>
            </p:sp>
            <p:sp>
              <p:nvSpPr>
                <p:cNvPr id="21930" name="Freeform 109"/>
                <p:cNvSpPr>
                  <a:spLocks noEditPoints="1"/>
                </p:cNvSpPr>
                <p:nvPr/>
              </p:nvSpPr>
              <p:spPr bwMode="auto">
                <a:xfrm>
                  <a:off x="1757" y="1161"/>
                  <a:ext cx="386" cy="1601"/>
                </a:xfrm>
                <a:custGeom>
                  <a:avLst/>
                  <a:gdLst>
                    <a:gd name="T0" fmla="*/ 363 w 386"/>
                    <a:gd name="T1" fmla="*/ 16 h 1601"/>
                    <a:gd name="T2" fmla="*/ 284 w 386"/>
                    <a:gd name="T3" fmla="*/ 4 h 1601"/>
                    <a:gd name="T4" fmla="*/ 201 w 386"/>
                    <a:gd name="T5" fmla="*/ 0 h 1601"/>
                    <a:gd name="T6" fmla="*/ 159 w 386"/>
                    <a:gd name="T7" fmla="*/ 0 h 1601"/>
                    <a:gd name="T8" fmla="*/ 157 w 386"/>
                    <a:gd name="T9" fmla="*/ 4 h 1601"/>
                    <a:gd name="T10" fmla="*/ 157 w 386"/>
                    <a:gd name="T11" fmla="*/ 6 h 1601"/>
                    <a:gd name="T12" fmla="*/ 155 w 386"/>
                    <a:gd name="T13" fmla="*/ 10 h 1601"/>
                    <a:gd name="T14" fmla="*/ 153 w 386"/>
                    <a:gd name="T15" fmla="*/ 12 h 1601"/>
                    <a:gd name="T16" fmla="*/ 201 w 386"/>
                    <a:gd name="T17" fmla="*/ 10 h 1601"/>
                    <a:gd name="T18" fmla="*/ 282 w 386"/>
                    <a:gd name="T19" fmla="*/ 14 h 1601"/>
                    <a:gd name="T20" fmla="*/ 361 w 386"/>
                    <a:gd name="T21" fmla="*/ 27 h 1601"/>
                    <a:gd name="T22" fmla="*/ 382 w 386"/>
                    <a:gd name="T23" fmla="*/ 29 h 1601"/>
                    <a:gd name="T24" fmla="*/ 384 w 386"/>
                    <a:gd name="T25" fmla="*/ 27 h 1601"/>
                    <a:gd name="T26" fmla="*/ 384 w 386"/>
                    <a:gd name="T27" fmla="*/ 25 h 1601"/>
                    <a:gd name="T28" fmla="*/ 386 w 386"/>
                    <a:gd name="T29" fmla="*/ 23 h 1601"/>
                    <a:gd name="T30" fmla="*/ 2 w 386"/>
                    <a:gd name="T31" fmla="*/ 1576 h 1601"/>
                    <a:gd name="T32" fmla="*/ 80 w 386"/>
                    <a:gd name="T33" fmla="*/ 1593 h 1601"/>
                    <a:gd name="T34" fmla="*/ 161 w 386"/>
                    <a:gd name="T35" fmla="*/ 1601 h 1601"/>
                    <a:gd name="T36" fmla="*/ 244 w 386"/>
                    <a:gd name="T37" fmla="*/ 1601 h 1601"/>
                    <a:gd name="T38" fmla="*/ 324 w 386"/>
                    <a:gd name="T39" fmla="*/ 1593 h 1601"/>
                    <a:gd name="T40" fmla="*/ 384 w 386"/>
                    <a:gd name="T41" fmla="*/ 1581 h 1601"/>
                    <a:gd name="T42" fmla="*/ 382 w 386"/>
                    <a:gd name="T43" fmla="*/ 1578 h 1601"/>
                    <a:gd name="T44" fmla="*/ 380 w 386"/>
                    <a:gd name="T45" fmla="*/ 1576 h 1601"/>
                    <a:gd name="T46" fmla="*/ 380 w 386"/>
                    <a:gd name="T47" fmla="*/ 1574 h 1601"/>
                    <a:gd name="T48" fmla="*/ 378 w 386"/>
                    <a:gd name="T49" fmla="*/ 1572 h 1601"/>
                    <a:gd name="T50" fmla="*/ 322 w 386"/>
                    <a:gd name="T51" fmla="*/ 1581 h 1601"/>
                    <a:gd name="T52" fmla="*/ 244 w 386"/>
                    <a:gd name="T53" fmla="*/ 1591 h 1601"/>
                    <a:gd name="T54" fmla="*/ 161 w 386"/>
                    <a:gd name="T55" fmla="*/ 1591 h 1601"/>
                    <a:gd name="T56" fmla="*/ 82 w 386"/>
                    <a:gd name="T57" fmla="*/ 1581 h 1601"/>
                    <a:gd name="T58" fmla="*/ 4 w 386"/>
                    <a:gd name="T59" fmla="*/ 1566 h 1601"/>
                    <a:gd name="T60" fmla="*/ 0 w 386"/>
                    <a:gd name="T61" fmla="*/ 1566 h 1601"/>
                    <a:gd name="T62" fmla="*/ 0 w 386"/>
                    <a:gd name="T63" fmla="*/ 1570 h 1601"/>
                    <a:gd name="T64" fmla="*/ 2 w 386"/>
                    <a:gd name="T65" fmla="*/ 1572 h 1601"/>
                    <a:gd name="T66" fmla="*/ 2 w 386"/>
                    <a:gd name="T67" fmla="*/ 1576 h 160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6"/>
                    <a:gd name="T103" fmla="*/ 0 h 1601"/>
                    <a:gd name="T104" fmla="*/ 386 w 386"/>
                    <a:gd name="T105" fmla="*/ 1601 h 160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6" h="1601">
                      <a:moveTo>
                        <a:pt x="386" y="22"/>
                      </a:moveTo>
                      <a:lnTo>
                        <a:pt x="363" y="16"/>
                      </a:lnTo>
                      <a:lnTo>
                        <a:pt x="324" y="10"/>
                      </a:lnTo>
                      <a:lnTo>
                        <a:pt x="284" y="4"/>
                      </a:lnTo>
                      <a:lnTo>
                        <a:pt x="244" y="0"/>
                      </a:lnTo>
                      <a:lnTo>
                        <a:pt x="201" y="0"/>
                      </a:lnTo>
                      <a:lnTo>
                        <a:pt x="161" y="0"/>
                      </a:lnTo>
                      <a:lnTo>
                        <a:pt x="159" y="0"/>
                      </a:lnTo>
                      <a:lnTo>
                        <a:pt x="159" y="2"/>
                      </a:lnTo>
                      <a:lnTo>
                        <a:pt x="157" y="4"/>
                      </a:lnTo>
                      <a:lnTo>
                        <a:pt x="157" y="6"/>
                      </a:lnTo>
                      <a:lnTo>
                        <a:pt x="155" y="8"/>
                      </a:lnTo>
                      <a:lnTo>
                        <a:pt x="155" y="10"/>
                      </a:lnTo>
                      <a:lnTo>
                        <a:pt x="153" y="10"/>
                      </a:lnTo>
                      <a:lnTo>
                        <a:pt x="153" y="12"/>
                      </a:lnTo>
                      <a:lnTo>
                        <a:pt x="161" y="12"/>
                      </a:lnTo>
                      <a:lnTo>
                        <a:pt x="201" y="10"/>
                      </a:lnTo>
                      <a:lnTo>
                        <a:pt x="244" y="12"/>
                      </a:lnTo>
                      <a:lnTo>
                        <a:pt x="282" y="14"/>
                      </a:lnTo>
                      <a:lnTo>
                        <a:pt x="322" y="20"/>
                      </a:lnTo>
                      <a:lnTo>
                        <a:pt x="361" y="27"/>
                      </a:lnTo>
                      <a:lnTo>
                        <a:pt x="382" y="31"/>
                      </a:lnTo>
                      <a:lnTo>
                        <a:pt x="382" y="29"/>
                      </a:lnTo>
                      <a:lnTo>
                        <a:pt x="384" y="29"/>
                      </a:lnTo>
                      <a:lnTo>
                        <a:pt x="384" y="27"/>
                      </a:lnTo>
                      <a:lnTo>
                        <a:pt x="384" y="25"/>
                      </a:lnTo>
                      <a:lnTo>
                        <a:pt x="386" y="23"/>
                      </a:lnTo>
                      <a:lnTo>
                        <a:pt x="386" y="22"/>
                      </a:lnTo>
                      <a:close/>
                      <a:moveTo>
                        <a:pt x="2" y="1576"/>
                      </a:moveTo>
                      <a:lnTo>
                        <a:pt x="40" y="1585"/>
                      </a:lnTo>
                      <a:lnTo>
                        <a:pt x="80" y="1593"/>
                      </a:lnTo>
                      <a:lnTo>
                        <a:pt x="121" y="1597"/>
                      </a:lnTo>
                      <a:lnTo>
                        <a:pt x="161" y="1601"/>
                      </a:lnTo>
                      <a:lnTo>
                        <a:pt x="201" y="1601"/>
                      </a:lnTo>
                      <a:lnTo>
                        <a:pt x="244" y="1601"/>
                      </a:lnTo>
                      <a:lnTo>
                        <a:pt x="284" y="1597"/>
                      </a:lnTo>
                      <a:lnTo>
                        <a:pt x="324" y="1593"/>
                      </a:lnTo>
                      <a:lnTo>
                        <a:pt x="363" y="1585"/>
                      </a:lnTo>
                      <a:lnTo>
                        <a:pt x="384" y="1581"/>
                      </a:lnTo>
                      <a:lnTo>
                        <a:pt x="382" y="1580"/>
                      </a:lnTo>
                      <a:lnTo>
                        <a:pt x="382" y="1578"/>
                      </a:lnTo>
                      <a:lnTo>
                        <a:pt x="380" y="1576"/>
                      </a:lnTo>
                      <a:lnTo>
                        <a:pt x="380" y="1574"/>
                      </a:lnTo>
                      <a:lnTo>
                        <a:pt x="380" y="1572"/>
                      </a:lnTo>
                      <a:lnTo>
                        <a:pt x="378" y="1572"/>
                      </a:lnTo>
                      <a:lnTo>
                        <a:pt x="361" y="1576"/>
                      </a:lnTo>
                      <a:lnTo>
                        <a:pt x="322" y="1581"/>
                      </a:lnTo>
                      <a:lnTo>
                        <a:pt x="282" y="1587"/>
                      </a:lnTo>
                      <a:lnTo>
                        <a:pt x="244" y="1591"/>
                      </a:lnTo>
                      <a:lnTo>
                        <a:pt x="201" y="1591"/>
                      </a:lnTo>
                      <a:lnTo>
                        <a:pt x="161" y="1591"/>
                      </a:lnTo>
                      <a:lnTo>
                        <a:pt x="121" y="1587"/>
                      </a:lnTo>
                      <a:lnTo>
                        <a:pt x="82" y="1581"/>
                      </a:lnTo>
                      <a:lnTo>
                        <a:pt x="42" y="1576"/>
                      </a:lnTo>
                      <a:lnTo>
                        <a:pt x="4" y="1566"/>
                      </a:lnTo>
                      <a:lnTo>
                        <a:pt x="0" y="1564"/>
                      </a:lnTo>
                      <a:lnTo>
                        <a:pt x="0" y="1566"/>
                      </a:lnTo>
                      <a:lnTo>
                        <a:pt x="0" y="1568"/>
                      </a:lnTo>
                      <a:lnTo>
                        <a:pt x="0" y="1570"/>
                      </a:lnTo>
                      <a:lnTo>
                        <a:pt x="2" y="1572"/>
                      </a:lnTo>
                      <a:lnTo>
                        <a:pt x="2" y="1574"/>
                      </a:lnTo>
                      <a:lnTo>
                        <a:pt x="2" y="1576"/>
                      </a:lnTo>
                      <a:close/>
                    </a:path>
                  </a:pathLst>
                </a:custGeom>
                <a:solidFill>
                  <a:srgbClr val="64C1FF"/>
                </a:solidFill>
                <a:ln w="9525">
                  <a:noFill/>
                  <a:round/>
                </a:ln>
              </p:spPr>
              <p:txBody>
                <a:bodyPr/>
                <a:lstStyle/>
                <a:p>
                  <a:endParaRPr lang="en-US"/>
                </a:p>
              </p:txBody>
            </p:sp>
            <p:sp>
              <p:nvSpPr>
                <p:cNvPr id="21931" name="Freeform 110"/>
                <p:cNvSpPr>
                  <a:spLocks noEditPoints="1"/>
                </p:cNvSpPr>
                <p:nvPr/>
              </p:nvSpPr>
              <p:spPr bwMode="auto">
                <a:xfrm>
                  <a:off x="1755" y="1167"/>
                  <a:ext cx="386" cy="1591"/>
                </a:xfrm>
                <a:custGeom>
                  <a:avLst/>
                  <a:gdLst>
                    <a:gd name="T0" fmla="*/ 365 w 386"/>
                    <a:gd name="T1" fmla="*/ 16 h 1591"/>
                    <a:gd name="T2" fmla="*/ 286 w 386"/>
                    <a:gd name="T3" fmla="*/ 4 h 1591"/>
                    <a:gd name="T4" fmla="*/ 203 w 386"/>
                    <a:gd name="T5" fmla="*/ 0 h 1591"/>
                    <a:gd name="T6" fmla="*/ 159 w 386"/>
                    <a:gd name="T7" fmla="*/ 0 h 1591"/>
                    <a:gd name="T8" fmla="*/ 157 w 386"/>
                    <a:gd name="T9" fmla="*/ 4 h 1591"/>
                    <a:gd name="T10" fmla="*/ 155 w 386"/>
                    <a:gd name="T11" fmla="*/ 6 h 1591"/>
                    <a:gd name="T12" fmla="*/ 154 w 386"/>
                    <a:gd name="T13" fmla="*/ 8 h 1591"/>
                    <a:gd name="T14" fmla="*/ 154 w 386"/>
                    <a:gd name="T15" fmla="*/ 12 h 1591"/>
                    <a:gd name="T16" fmla="*/ 203 w 386"/>
                    <a:gd name="T17" fmla="*/ 10 h 1591"/>
                    <a:gd name="T18" fmla="*/ 284 w 386"/>
                    <a:gd name="T19" fmla="*/ 14 h 1591"/>
                    <a:gd name="T20" fmla="*/ 363 w 386"/>
                    <a:gd name="T21" fmla="*/ 25 h 1591"/>
                    <a:gd name="T22" fmla="*/ 382 w 386"/>
                    <a:gd name="T23" fmla="*/ 29 h 1591"/>
                    <a:gd name="T24" fmla="*/ 384 w 386"/>
                    <a:gd name="T25" fmla="*/ 27 h 1591"/>
                    <a:gd name="T26" fmla="*/ 384 w 386"/>
                    <a:gd name="T27" fmla="*/ 23 h 1591"/>
                    <a:gd name="T28" fmla="*/ 386 w 386"/>
                    <a:gd name="T29" fmla="*/ 21 h 1591"/>
                    <a:gd name="T30" fmla="*/ 2 w 386"/>
                    <a:gd name="T31" fmla="*/ 1564 h 1591"/>
                    <a:gd name="T32" fmla="*/ 44 w 386"/>
                    <a:gd name="T33" fmla="*/ 1574 h 1591"/>
                    <a:gd name="T34" fmla="*/ 123 w 386"/>
                    <a:gd name="T35" fmla="*/ 1587 h 1591"/>
                    <a:gd name="T36" fmla="*/ 203 w 386"/>
                    <a:gd name="T37" fmla="*/ 1591 h 1591"/>
                    <a:gd name="T38" fmla="*/ 286 w 386"/>
                    <a:gd name="T39" fmla="*/ 1587 h 1591"/>
                    <a:gd name="T40" fmla="*/ 365 w 386"/>
                    <a:gd name="T41" fmla="*/ 1574 h 1591"/>
                    <a:gd name="T42" fmla="*/ 382 w 386"/>
                    <a:gd name="T43" fmla="*/ 1570 h 1591"/>
                    <a:gd name="T44" fmla="*/ 382 w 386"/>
                    <a:gd name="T45" fmla="*/ 1566 h 1591"/>
                    <a:gd name="T46" fmla="*/ 380 w 386"/>
                    <a:gd name="T47" fmla="*/ 1564 h 1591"/>
                    <a:gd name="T48" fmla="*/ 380 w 386"/>
                    <a:gd name="T49" fmla="*/ 1562 h 1591"/>
                    <a:gd name="T50" fmla="*/ 363 w 386"/>
                    <a:gd name="T51" fmla="*/ 1564 h 1591"/>
                    <a:gd name="T52" fmla="*/ 284 w 386"/>
                    <a:gd name="T53" fmla="*/ 1575 h 1591"/>
                    <a:gd name="T54" fmla="*/ 203 w 386"/>
                    <a:gd name="T55" fmla="*/ 1579 h 1591"/>
                    <a:gd name="T56" fmla="*/ 123 w 386"/>
                    <a:gd name="T57" fmla="*/ 1575 h 1591"/>
                    <a:gd name="T58" fmla="*/ 46 w 386"/>
                    <a:gd name="T59" fmla="*/ 1564 h 1591"/>
                    <a:gd name="T60" fmla="*/ 0 w 386"/>
                    <a:gd name="T61" fmla="*/ 1552 h 1591"/>
                    <a:gd name="T62" fmla="*/ 0 w 386"/>
                    <a:gd name="T63" fmla="*/ 1556 h 1591"/>
                    <a:gd name="T64" fmla="*/ 2 w 386"/>
                    <a:gd name="T65" fmla="*/ 1558 h 1591"/>
                    <a:gd name="T66" fmla="*/ 2 w 386"/>
                    <a:gd name="T67" fmla="*/ 1562 h 1591"/>
                    <a:gd name="T68" fmla="*/ 2 w 386"/>
                    <a:gd name="T69" fmla="*/ 1564 h 15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6"/>
                    <a:gd name="T106" fmla="*/ 0 h 1591"/>
                    <a:gd name="T107" fmla="*/ 386 w 386"/>
                    <a:gd name="T108" fmla="*/ 1591 h 159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6" h="1591">
                      <a:moveTo>
                        <a:pt x="386" y="21"/>
                      </a:moveTo>
                      <a:lnTo>
                        <a:pt x="365" y="16"/>
                      </a:lnTo>
                      <a:lnTo>
                        <a:pt x="324" y="8"/>
                      </a:lnTo>
                      <a:lnTo>
                        <a:pt x="286" y="4"/>
                      </a:lnTo>
                      <a:lnTo>
                        <a:pt x="246" y="0"/>
                      </a:lnTo>
                      <a:lnTo>
                        <a:pt x="203" y="0"/>
                      </a:lnTo>
                      <a:lnTo>
                        <a:pt x="163" y="0"/>
                      </a:lnTo>
                      <a:lnTo>
                        <a:pt x="159" y="0"/>
                      </a:lnTo>
                      <a:lnTo>
                        <a:pt x="157" y="2"/>
                      </a:lnTo>
                      <a:lnTo>
                        <a:pt x="157" y="4"/>
                      </a:lnTo>
                      <a:lnTo>
                        <a:pt x="155" y="4"/>
                      </a:lnTo>
                      <a:lnTo>
                        <a:pt x="155" y="6"/>
                      </a:lnTo>
                      <a:lnTo>
                        <a:pt x="155" y="8"/>
                      </a:lnTo>
                      <a:lnTo>
                        <a:pt x="154" y="8"/>
                      </a:lnTo>
                      <a:lnTo>
                        <a:pt x="154" y="10"/>
                      </a:lnTo>
                      <a:lnTo>
                        <a:pt x="154" y="12"/>
                      </a:lnTo>
                      <a:lnTo>
                        <a:pt x="163" y="10"/>
                      </a:lnTo>
                      <a:lnTo>
                        <a:pt x="203" y="10"/>
                      </a:lnTo>
                      <a:lnTo>
                        <a:pt x="244" y="10"/>
                      </a:lnTo>
                      <a:lnTo>
                        <a:pt x="284" y="14"/>
                      </a:lnTo>
                      <a:lnTo>
                        <a:pt x="324" y="19"/>
                      </a:lnTo>
                      <a:lnTo>
                        <a:pt x="363" y="25"/>
                      </a:lnTo>
                      <a:lnTo>
                        <a:pt x="382" y="31"/>
                      </a:lnTo>
                      <a:lnTo>
                        <a:pt x="382" y="29"/>
                      </a:lnTo>
                      <a:lnTo>
                        <a:pt x="382" y="27"/>
                      </a:lnTo>
                      <a:lnTo>
                        <a:pt x="384" y="27"/>
                      </a:lnTo>
                      <a:lnTo>
                        <a:pt x="384" y="25"/>
                      </a:lnTo>
                      <a:lnTo>
                        <a:pt x="384" y="23"/>
                      </a:lnTo>
                      <a:lnTo>
                        <a:pt x="386" y="23"/>
                      </a:lnTo>
                      <a:lnTo>
                        <a:pt x="386" y="21"/>
                      </a:lnTo>
                      <a:close/>
                      <a:moveTo>
                        <a:pt x="2" y="1564"/>
                      </a:moveTo>
                      <a:lnTo>
                        <a:pt x="6" y="1566"/>
                      </a:lnTo>
                      <a:lnTo>
                        <a:pt x="44" y="1574"/>
                      </a:lnTo>
                      <a:lnTo>
                        <a:pt x="82" y="1581"/>
                      </a:lnTo>
                      <a:lnTo>
                        <a:pt x="123" y="1587"/>
                      </a:lnTo>
                      <a:lnTo>
                        <a:pt x="163" y="1589"/>
                      </a:lnTo>
                      <a:lnTo>
                        <a:pt x="203" y="1591"/>
                      </a:lnTo>
                      <a:lnTo>
                        <a:pt x="246" y="1589"/>
                      </a:lnTo>
                      <a:lnTo>
                        <a:pt x="286" y="1587"/>
                      </a:lnTo>
                      <a:lnTo>
                        <a:pt x="324" y="1581"/>
                      </a:lnTo>
                      <a:lnTo>
                        <a:pt x="365" y="1574"/>
                      </a:lnTo>
                      <a:lnTo>
                        <a:pt x="382" y="1570"/>
                      </a:lnTo>
                      <a:lnTo>
                        <a:pt x="382" y="1568"/>
                      </a:lnTo>
                      <a:lnTo>
                        <a:pt x="382" y="1566"/>
                      </a:lnTo>
                      <a:lnTo>
                        <a:pt x="380" y="1566"/>
                      </a:lnTo>
                      <a:lnTo>
                        <a:pt x="380" y="1564"/>
                      </a:lnTo>
                      <a:lnTo>
                        <a:pt x="380" y="1562"/>
                      </a:lnTo>
                      <a:lnTo>
                        <a:pt x="378" y="1560"/>
                      </a:lnTo>
                      <a:lnTo>
                        <a:pt x="363" y="1564"/>
                      </a:lnTo>
                      <a:lnTo>
                        <a:pt x="324" y="1572"/>
                      </a:lnTo>
                      <a:lnTo>
                        <a:pt x="284" y="1575"/>
                      </a:lnTo>
                      <a:lnTo>
                        <a:pt x="244" y="1579"/>
                      </a:lnTo>
                      <a:lnTo>
                        <a:pt x="203" y="1579"/>
                      </a:lnTo>
                      <a:lnTo>
                        <a:pt x="163" y="1579"/>
                      </a:lnTo>
                      <a:lnTo>
                        <a:pt x="123" y="1575"/>
                      </a:lnTo>
                      <a:lnTo>
                        <a:pt x="84" y="1572"/>
                      </a:lnTo>
                      <a:lnTo>
                        <a:pt x="46" y="1564"/>
                      </a:lnTo>
                      <a:lnTo>
                        <a:pt x="8" y="1556"/>
                      </a:lnTo>
                      <a:lnTo>
                        <a:pt x="0" y="1552"/>
                      </a:lnTo>
                      <a:lnTo>
                        <a:pt x="0" y="1554"/>
                      </a:lnTo>
                      <a:lnTo>
                        <a:pt x="0" y="1556"/>
                      </a:lnTo>
                      <a:lnTo>
                        <a:pt x="0" y="1558"/>
                      </a:lnTo>
                      <a:lnTo>
                        <a:pt x="2" y="1558"/>
                      </a:lnTo>
                      <a:lnTo>
                        <a:pt x="2" y="1560"/>
                      </a:lnTo>
                      <a:lnTo>
                        <a:pt x="2" y="1562"/>
                      </a:lnTo>
                      <a:lnTo>
                        <a:pt x="2" y="1564"/>
                      </a:lnTo>
                      <a:close/>
                    </a:path>
                  </a:pathLst>
                </a:custGeom>
                <a:solidFill>
                  <a:srgbClr val="65C1FF"/>
                </a:solidFill>
                <a:ln w="9525">
                  <a:noFill/>
                  <a:round/>
                </a:ln>
              </p:spPr>
              <p:txBody>
                <a:bodyPr/>
                <a:lstStyle/>
                <a:p>
                  <a:endParaRPr lang="en-US"/>
                </a:p>
              </p:txBody>
            </p:sp>
            <p:sp>
              <p:nvSpPr>
                <p:cNvPr id="21932" name="Freeform 111"/>
                <p:cNvSpPr>
                  <a:spLocks noEditPoints="1"/>
                </p:cNvSpPr>
                <p:nvPr/>
              </p:nvSpPr>
              <p:spPr bwMode="auto">
                <a:xfrm>
                  <a:off x="1753" y="1171"/>
                  <a:ext cx="386" cy="1581"/>
                </a:xfrm>
                <a:custGeom>
                  <a:avLst/>
                  <a:gdLst>
                    <a:gd name="T0" fmla="*/ 365 w 386"/>
                    <a:gd name="T1" fmla="*/ 17 h 1581"/>
                    <a:gd name="T2" fmla="*/ 286 w 386"/>
                    <a:gd name="T3" fmla="*/ 4 h 1581"/>
                    <a:gd name="T4" fmla="*/ 205 w 386"/>
                    <a:gd name="T5" fmla="*/ 0 h 1581"/>
                    <a:gd name="T6" fmla="*/ 157 w 386"/>
                    <a:gd name="T7" fmla="*/ 2 h 1581"/>
                    <a:gd name="T8" fmla="*/ 156 w 386"/>
                    <a:gd name="T9" fmla="*/ 4 h 1581"/>
                    <a:gd name="T10" fmla="*/ 156 w 386"/>
                    <a:gd name="T11" fmla="*/ 8 h 1581"/>
                    <a:gd name="T12" fmla="*/ 154 w 386"/>
                    <a:gd name="T13" fmla="*/ 10 h 1581"/>
                    <a:gd name="T14" fmla="*/ 152 w 386"/>
                    <a:gd name="T15" fmla="*/ 13 h 1581"/>
                    <a:gd name="T16" fmla="*/ 205 w 386"/>
                    <a:gd name="T17" fmla="*/ 12 h 1581"/>
                    <a:gd name="T18" fmla="*/ 286 w 386"/>
                    <a:gd name="T19" fmla="*/ 15 h 1581"/>
                    <a:gd name="T20" fmla="*/ 363 w 386"/>
                    <a:gd name="T21" fmla="*/ 27 h 1581"/>
                    <a:gd name="T22" fmla="*/ 382 w 386"/>
                    <a:gd name="T23" fmla="*/ 29 h 1581"/>
                    <a:gd name="T24" fmla="*/ 384 w 386"/>
                    <a:gd name="T25" fmla="*/ 27 h 1581"/>
                    <a:gd name="T26" fmla="*/ 384 w 386"/>
                    <a:gd name="T27" fmla="*/ 25 h 1581"/>
                    <a:gd name="T28" fmla="*/ 386 w 386"/>
                    <a:gd name="T29" fmla="*/ 23 h 1581"/>
                    <a:gd name="T30" fmla="*/ 4 w 386"/>
                    <a:gd name="T31" fmla="*/ 1554 h 1581"/>
                    <a:gd name="T32" fmla="*/ 46 w 386"/>
                    <a:gd name="T33" fmla="*/ 1566 h 1581"/>
                    <a:gd name="T34" fmla="*/ 125 w 386"/>
                    <a:gd name="T35" fmla="*/ 1577 h 1581"/>
                    <a:gd name="T36" fmla="*/ 205 w 386"/>
                    <a:gd name="T37" fmla="*/ 1581 h 1581"/>
                    <a:gd name="T38" fmla="*/ 286 w 386"/>
                    <a:gd name="T39" fmla="*/ 1577 h 1581"/>
                    <a:gd name="T40" fmla="*/ 365 w 386"/>
                    <a:gd name="T41" fmla="*/ 1566 h 1581"/>
                    <a:gd name="T42" fmla="*/ 382 w 386"/>
                    <a:gd name="T43" fmla="*/ 1560 h 1581"/>
                    <a:gd name="T44" fmla="*/ 382 w 386"/>
                    <a:gd name="T45" fmla="*/ 1558 h 1581"/>
                    <a:gd name="T46" fmla="*/ 380 w 386"/>
                    <a:gd name="T47" fmla="*/ 1556 h 1581"/>
                    <a:gd name="T48" fmla="*/ 378 w 386"/>
                    <a:gd name="T49" fmla="*/ 1552 h 1581"/>
                    <a:gd name="T50" fmla="*/ 363 w 386"/>
                    <a:gd name="T51" fmla="*/ 1554 h 1581"/>
                    <a:gd name="T52" fmla="*/ 286 w 386"/>
                    <a:gd name="T53" fmla="*/ 1568 h 1581"/>
                    <a:gd name="T54" fmla="*/ 205 w 386"/>
                    <a:gd name="T55" fmla="*/ 1571 h 1581"/>
                    <a:gd name="T56" fmla="*/ 127 w 386"/>
                    <a:gd name="T57" fmla="*/ 1568 h 1581"/>
                    <a:gd name="T58" fmla="*/ 48 w 386"/>
                    <a:gd name="T59" fmla="*/ 1554 h 1581"/>
                    <a:gd name="T60" fmla="*/ 0 w 386"/>
                    <a:gd name="T61" fmla="*/ 1543 h 1581"/>
                    <a:gd name="T62" fmla="*/ 0 w 386"/>
                    <a:gd name="T63" fmla="*/ 1546 h 1581"/>
                    <a:gd name="T64" fmla="*/ 2 w 386"/>
                    <a:gd name="T65" fmla="*/ 1548 h 1581"/>
                    <a:gd name="T66" fmla="*/ 2 w 386"/>
                    <a:gd name="T67" fmla="*/ 1552 h 1581"/>
                    <a:gd name="T68" fmla="*/ 4 w 386"/>
                    <a:gd name="T69" fmla="*/ 1554 h 158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6"/>
                    <a:gd name="T106" fmla="*/ 0 h 1581"/>
                    <a:gd name="T107" fmla="*/ 386 w 386"/>
                    <a:gd name="T108" fmla="*/ 1581 h 158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6" h="1581">
                      <a:moveTo>
                        <a:pt x="386" y="21"/>
                      </a:moveTo>
                      <a:lnTo>
                        <a:pt x="365" y="17"/>
                      </a:lnTo>
                      <a:lnTo>
                        <a:pt x="326" y="10"/>
                      </a:lnTo>
                      <a:lnTo>
                        <a:pt x="286" y="4"/>
                      </a:lnTo>
                      <a:lnTo>
                        <a:pt x="248" y="2"/>
                      </a:lnTo>
                      <a:lnTo>
                        <a:pt x="205" y="0"/>
                      </a:lnTo>
                      <a:lnTo>
                        <a:pt x="165" y="2"/>
                      </a:lnTo>
                      <a:lnTo>
                        <a:pt x="157" y="2"/>
                      </a:lnTo>
                      <a:lnTo>
                        <a:pt x="157" y="4"/>
                      </a:lnTo>
                      <a:lnTo>
                        <a:pt x="156" y="4"/>
                      </a:lnTo>
                      <a:lnTo>
                        <a:pt x="156" y="6"/>
                      </a:lnTo>
                      <a:lnTo>
                        <a:pt x="156" y="8"/>
                      </a:lnTo>
                      <a:lnTo>
                        <a:pt x="154" y="10"/>
                      </a:lnTo>
                      <a:lnTo>
                        <a:pt x="154" y="12"/>
                      </a:lnTo>
                      <a:lnTo>
                        <a:pt x="152" y="13"/>
                      </a:lnTo>
                      <a:lnTo>
                        <a:pt x="165" y="12"/>
                      </a:lnTo>
                      <a:lnTo>
                        <a:pt x="205" y="12"/>
                      </a:lnTo>
                      <a:lnTo>
                        <a:pt x="246" y="12"/>
                      </a:lnTo>
                      <a:lnTo>
                        <a:pt x="286" y="15"/>
                      </a:lnTo>
                      <a:lnTo>
                        <a:pt x="324" y="19"/>
                      </a:lnTo>
                      <a:lnTo>
                        <a:pt x="363" y="27"/>
                      </a:lnTo>
                      <a:lnTo>
                        <a:pt x="382" y="31"/>
                      </a:lnTo>
                      <a:lnTo>
                        <a:pt x="382" y="29"/>
                      </a:lnTo>
                      <a:lnTo>
                        <a:pt x="384" y="27"/>
                      </a:lnTo>
                      <a:lnTo>
                        <a:pt x="384" y="25"/>
                      </a:lnTo>
                      <a:lnTo>
                        <a:pt x="384" y="23"/>
                      </a:lnTo>
                      <a:lnTo>
                        <a:pt x="386" y="23"/>
                      </a:lnTo>
                      <a:lnTo>
                        <a:pt x="386" y="21"/>
                      </a:lnTo>
                      <a:close/>
                      <a:moveTo>
                        <a:pt x="4" y="1554"/>
                      </a:moveTo>
                      <a:lnTo>
                        <a:pt x="8" y="1556"/>
                      </a:lnTo>
                      <a:lnTo>
                        <a:pt x="46" y="1566"/>
                      </a:lnTo>
                      <a:lnTo>
                        <a:pt x="86" y="1571"/>
                      </a:lnTo>
                      <a:lnTo>
                        <a:pt x="125" y="1577"/>
                      </a:lnTo>
                      <a:lnTo>
                        <a:pt x="165" y="1581"/>
                      </a:lnTo>
                      <a:lnTo>
                        <a:pt x="205" y="1581"/>
                      </a:lnTo>
                      <a:lnTo>
                        <a:pt x="248" y="1581"/>
                      </a:lnTo>
                      <a:lnTo>
                        <a:pt x="286" y="1577"/>
                      </a:lnTo>
                      <a:lnTo>
                        <a:pt x="326" y="1571"/>
                      </a:lnTo>
                      <a:lnTo>
                        <a:pt x="365" y="1566"/>
                      </a:lnTo>
                      <a:lnTo>
                        <a:pt x="382" y="1562"/>
                      </a:lnTo>
                      <a:lnTo>
                        <a:pt x="382" y="1560"/>
                      </a:lnTo>
                      <a:lnTo>
                        <a:pt x="382" y="1558"/>
                      </a:lnTo>
                      <a:lnTo>
                        <a:pt x="380" y="1556"/>
                      </a:lnTo>
                      <a:lnTo>
                        <a:pt x="380" y="1554"/>
                      </a:lnTo>
                      <a:lnTo>
                        <a:pt x="378" y="1552"/>
                      </a:lnTo>
                      <a:lnTo>
                        <a:pt x="363" y="1554"/>
                      </a:lnTo>
                      <a:lnTo>
                        <a:pt x="324" y="1562"/>
                      </a:lnTo>
                      <a:lnTo>
                        <a:pt x="286" y="1568"/>
                      </a:lnTo>
                      <a:lnTo>
                        <a:pt x="246" y="1570"/>
                      </a:lnTo>
                      <a:lnTo>
                        <a:pt x="205" y="1571"/>
                      </a:lnTo>
                      <a:lnTo>
                        <a:pt x="165" y="1570"/>
                      </a:lnTo>
                      <a:lnTo>
                        <a:pt x="127" y="1568"/>
                      </a:lnTo>
                      <a:lnTo>
                        <a:pt x="86" y="1562"/>
                      </a:lnTo>
                      <a:lnTo>
                        <a:pt x="48" y="1554"/>
                      </a:lnTo>
                      <a:lnTo>
                        <a:pt x="12" y="1546"/>
                      </a:lnTo>
                      <a:lnTo>
                        <a:pt x="0" y="1543"/>
                      </a:lnTo>
                      <a:lnTo>
                        <a:pt x="0" y="1545"/>
                      </a:lnTo>
                      <a:lnTo>
                        <a:pt x="0" y="1546"/>
                      </a:lnTo>
                      <a:lnTo>
                        <a:pt x="2" y="1548"/>
                      </a:lnTo>
                      <a:lnTo>
                        <a:pt x="2" y="1550"/>
                      </a:lnTo>
                      <a:lnTo>
                        <a:pt x="2" y="1552"/>
                      </a:lnTo>
                      <a:lnTo>
                        <a:pt x="2" y="1554"/>
                      </a:lnTo>
                      <a:lnTo>
                        <a:pt x="4" y="1554"/>
                      </a:lnTo>
                      <a:close/>
                    </a:path>
                  </a:pathLst>
                </a:custGeom>
                <a:solidFill>
                  <a:srgbClr val="66C1FF"/>
                </a:solidFill>
                <a:ln w="9525">
                  <a:noFill/>
                  <a:round/>
                </a:ln>
              </p:spPr>
              <p:txBody>
                <a:bodyPr/>
                <a:lstStyle/>
                <a:p>
                  <a:endParaRPr lang="en-US"/>
                </a:p>
              </p:txBody>
            </p:sp>
            <p:sp>
              <p:nvSpPr>
                <p:cNvPr id="21933" name="Freeform 112"/>
                <p:cNvSpPr>
                  <a:spLocks noEditPoints="1"/>
                </p:cNvSpPr>
                <p:nvPr/>
              </p:nvSpPr>
              <p:spPr bwMode="auto">
                <a:xfrm>
                  <a:off x="1751" y="1177"/>
                  <a:ext cx="386" cy="1569"/>
                </a:xfrm>
                <a:custGeom>
                  <a:avLst/>
                  <a:gdLst>
                    <a:gd name="T0" fmla="*/ 367 w 386"/>
                    <a:gd name="T1" fmla="*/ 15 h 1569"/>
                    <a:gd name="T2" fmla="*/ 288 w 386"/>
                    <a:gd name="T3" fmla="*/ 4 h 1569"/>
                    <a:gd name="T4" fmla="*/ 207 w 386"/>
                    <a:gd name="T5" fmla="*/ 0 h 1569"/>
                    <a:gd name="T6" fmla="*/ 158 w 386"/>
                    <a:gd name="T7" fmla="*/ 2 h 1569"/>
                    <a:gd name="T8" fmla="*/ 156 w 386"/>
                    <a:gd name="T9" fmla="*/ 4 h 1569"/>
                    <a:gd name="T10" fmla="*/ 154 w 386"/>
                    <a:gd name="T11" fmla="*/ 7 h 1569"/>
                    <a:gd name="T12" fmla="*/ 154 w 386"/>
                    <a:gd name="T13" fmla="*/ 9 h 1569"/>
                    <a:gd name="T14" fmla="*/ 152 w 386"/>
                    <a:gd name="T15" fmla="*/ 11 h 1569"/>
                    <a:gd name="T16" fmla="*/ 207 w 386"/>
                    <a:gd name="T17" fmla="*/ 9 h 1569"/>
                    <a:gd name="T18" fmla="*/ 288 w 386"/>
                    <a:gd name="T19" fmla="*/ 13 h 1569"/>
                    <a:gd name="T20" fmla="*/ 365 w 386"/>
                    <a:gd name="T21" fmla="*/ 25 h 1569"/>
                    <a:gd name="T22" fmla="*/ 382 w 386"/>
                    <a:gd name="T23" fmla="*/ 29 h 1569"/>
                    <a:gd name="T24" fmla="*/ 384 w 386"/>
                    <a:gd name="T25" fmla="*/ 27 h 1569"/>
                    <a:gd name="T26" fmla="*/ 384 w 386"/>
                    <a:gd name="T27" fmla="*/ 23 h 1569"/>
                    <a:gd name="T28" fmla="*/ 386 w 386"/>
                    <a:gd name="T29" fmla="*/ 21 h 1569"/>
                    <a:gd name="T30" fmla="*/ 4 w 386"/>
                    <a:gd name="T31" fmla="*/ 1542 h 1569"/>
                    <a:gd name="T32" fmla="*/ 50 w 386"/>
                    <a:gd name="T33" fmla="*/ 1554 h 1569"/>
                    <a:gd name="T34" fmla="*/ 127 w 386"/>
                    <a:gd name="T35" fmla="*/ 1565 h 1569"/>
                    <a:gd name="T36" fmla="*/ 207 w 386"/>
                    <a:gd name="T37" fmla="*/ 1569 h 1569"/>
                    <a:gd name="T38" fmla="*/ 288 w 386"/>
                    <a:gd name="T39" fmla="*/ 1565 h 1569"/>
                    <a:gd name="T40" fmla="*/ 367 w 386"/>
                    <a:gd name="T41" fmla="*/ 1554 h 1569"/>
                    <a:gd name="T42" fmla="*/ 382 w 386"/>
                    <a:gd name="T43" fmla="*/ 1550 h 1569"/>
                    <a:gd name="T44" fmla="*/ 380 w 386"/>
                    <a:gd name="T45" fmla="*/ 1546 h 1569"/>
                    <a:gd name="T46" fmla="*/ 380 w 386"/>
                    <a:gd name="T47" fmla="*/ 1544 h 1569"/>
                    <a:gd name="T48" fmla="*/ 378 w 386"/>
                    <a:gd name="T49" fmla="*/ 1542 h 1569"/>
                    <a:gd name="T50" fmla="*/ 365 w 386"/>
                    <a:gd name="T51" fmla="*/ 1544 h 1569"/>
                    <a:gd name="T52" fmla="*/ 288 w 386"/>
                    <a:gd name="T53" fmla="*/ 1556 h 1569"/>
                    <a:gd name="T54" fmla="*/ 207 w 386"/>
                    <a:gd name="T55" fmla="*/ 1560 h 1569"/>
                    <a:gd name="T56" fmla="*/ 129 w 386"/>
                    <a:gd name="T57" fmla="*/ 1556 h 1569"/>
                    <a:gd name="T58" fmla="*/ 52 w 386"/>
                    <a:gd name="T59" fmla="*/ 1544 h 1569"/>
                    <a:gd name="T60" fmla="*/ 0 w 386"/>
                    <a:gd name="T61" fmla="*/ 1531 h 1569"/>
                    <a:gd name="T62" fmla="*/ 2 w 386"/>
                    <a:gd name="T63" fmla="*/ 1535 h 1569"/>
                    <a:gd name="T64" fmla="*/ 2 w 386"/>
                    <a:gd name="T65" fmla="*/ 1537 h 1569"/>
                    <a:gd name="T66" fmla="*/ 2 w 386"/>
                    <a:gd name="T67" fmla="*/ 1540 h 1569"/>
                    <a:gd name="T68" fmla="*/ 4 w 386"/>
                    <a:gd name="T69" fmla="*/ 1542 h 15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6"/>
                    <a:gd name="T106" fmla="*/ 0 h 1569"/>
                    <a:gd name="T107" fmla="*/ 386 w 386"/>
                    <a:gd name="T108" fmla="*/ 1569 h 15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6" h="1569">
                      <a:moveTo>
                        <a:pt x="386" y="21"/>
                      </a:moveTo>
                      <a:lnTo>
                        <a:pt x="367" y="15"/>
                      </a:lnTo>
                      <a:lnTo>
                        <a:pt x="328" y="9"/>
                      </a:lnTo>
                      <a:lnTo>
                        <a:pt x="288" y="4"/>
                      </a:lnTo>
                      <a:lnTo>
                        <a:pt x="248" y="0"/>
                      </a:lnTo>
                      <a:lnTo>
                        <a:pt x="207" y="0"/>
                      </a:lnTo>
                      <a:lnTo>
                        <a:pt x="167" y="0"/>
                      </a:lnTo>
                      <a:lnTo>
                        <a:pt x="158" y="2"/>
                      </a:lnTo>
                      <a:lnTo>
                        <a:pt x="156" y="4"/>
                      </a:lnTo>
                      <a:lnTo>
                        <a:pt x="156" y="6"/>
                      </a:lnTo>
                      <a:lnTo>
                        <a:pt x="154" y="7"/>
                      </a:lnTo>
                      <a:lnTo>
                        <a:pt x="154" y="9"/>
                      </a:lnTo>
                      <a:lnTo>
                        <a:pt x="152" y="11"/>
                      </a:lnTo>
                      <a:lnTo>
                        <a:pt x="169" y="11"/>
                      </a:lnTo>
                      <a:lnTo>
                        <a:pt x="207" y="9"/>
                      </a:lnTo>
                      <a:lnTo>
                        <a:pt x="248" y="11"/>
                      </a:lnTo>
                      <a:lnTo>
                        <a:pt x="288" y="13"/>
                      </a:lnTo>
                      <a:lnTo>
                        <a:pt x="326" y="19"/>
                      </a:lnTo>
                      <a:lnTo>
                        <a:pt x="365" y="25"/>
                      </a:lnTo>
                      <a:lnTo>
                        <a:pt x="382" y="29"/>
                      </a:lnTo>
                      <a:lnTo>
                        <a:pt x="382" y="27"/>
                      </a:lnTo>
                      <a:lnTo>
                        <a:pt x="384" y="27"/>
                      </a:lnTo>
                      <a:lnTo>
                        <a:pt x="384" y="25"/>
                      </a:lnTo>
                      <a:lnTo>
                        <a:pt x="384" y="23"/>
                      </a:lnTo>
                      <a:lnTo>
                        <a:pt x="386" y="21"/>
                      </a:lnTo>
                      <a:close/>
                      <a:moveTo>
                        <a:pt x="4" y="1542"/>
                      </a:moveTo>
                      <a:lnTo>
                        <a:pt x="12" y="1546"/>
                      </a:lnTo>
                      <a:lnTo>
                        <a:pt x="50" y="1554"/>
                      </a:lnTo>
                      <a:lnTo>
                        <a:pt x="88" y="1562"/>
                      </a:lnTo>
                      <a:lnTo>
                        <a:pt x="127" y="1565"/>
                      </a:lnTo>
                      <a:lnTo>
                        <a:pt x="167" y="1569"/>
                      </a:lnTo>
                      <a:lnTo>
                        <a:pt x="207" y="1569"/>
                      </a:lnTo>
                      <a:lnTo>
                        <a:pt x="248" y="1569"/>
                      </a:lnTo>
                      <a:lnTo>
                        <a:pt x="288" y="1565"/>
                      </a:lnTo>
                      <a:lnTo>
                        <a:pt x="328" y="1562"/>
                      </a:lnTo>
                      <a:lnTo>
                        <a:pt x="367" y="1554"/>
                      </a:lnTo>
                      <a:lnTo>
                        <a:pt x="382" y="1550"/>
                      </a:lnTo>
                      <a:lnTo>
                        <a:pt x="382" y="1548"/>
                      </a:lnTo>
                      <a:lnTo>
                        <a:pt x="380" y="1546"/>
                      </a:lnTo>
                      <a:lnTo>
                        <a:pt x="380" y="1544"/>
                      </a:lnTo>
                      <a:lnTo>
                        <a:pt x="380" y="1542"/>
                      </a:lnTo>
                      <a:lnTo>
                        <a:pt x="378" y="1542"/>
                      </a:lnTo>
                      <a:lnTo>
                        <a:pt x="378" y="1540"/>
                      </a:lnTo>
                      <a:lnTo>
                        <a:pt x="365" y="1544"/>
                      </a:lnTo>
                      <a:lnTo>
                        <a:pt x="326" y="1550"/>
                      </a:lnTo>
                      <a:lnTo>
                        <a:pt x="288" y="1556"/>
                      </a:lnTo>
                      <a:lnTo>
                        <a:pt x="248" y="1560"/>
                      </a:lnTo>
                      <a:lnTo>
                        <a:pt x="207" y="1560"/>
                      </a:lnTo>
                      <a:lnTo>
                        <a:pt x="169" y="1560"/>
                      </a:lnTo>
                      <a:lnTo>
                        <a:pt x="129" y="1556"/>
                      </a:lnTo>
                      <a:lnTo>
                        <a:pt x="90" y="1550"/>
                      </a:lnTo>
                      <a:lnTo>
                        <a:pt x="52" y="1544"/>
                      </a:lnTo>
                      <a:lnTo>
                        <a:pt x="14" y="1535"/>
                      </a:lnTo>
                      <a:lnTo>
                        <a:pt x="0" y="1531"/>
                      </a:lnTo>
                      <a:lnTo>
                        <a:pt x="0" y="1533"/>
                      </a:lnTo>
                      <a:lnTo>
                        <a:pt x="2" y="1535"/>
                      </a:lnTo>
                      <a:lnTo>
                        <a:pt x="2" y="1537"/>
                      </a:lnTo>
                      <a:lnTo>
                        <a:pt x="2" y="1539"/>
                      </a:lnTo>
                      <a:lnTo>
                        <a:pt x="2" y="1540"/>
                      </a:lnTo>
                      <a:lnTo>
                        <a:pt x="4" y="1542"/>
                      </a:lnTo>
                      <a:close/>
                    </a:path>
                  </a:pathLst>
                </a:custGeom>
                <a:solidFill>
                  <a:srgbClr val="67C2FF"/>
                </a:solidFill>
                <a:ln w="9525">
                  <a:noFill/>
                  <a:round/>
                </a:ln>
              </p:spPr>
              <p:txBody>
                <a:bodyPr/>
                <a:lstStyle/>
                <a:p>
                  <a:endParaRPr lang="en-US"/>
                </a:p>
              </p:txBody>
            </p:sp>
            <p:sp>
              <p:nvSpPr>
                <p:cNvPr id="21934" name="Freeform 113"/>
                <p:cNvSpPr>
                  <a:spLocks noEditPoints="1"/>
                </p:cNvSpPr>
                <p:nvPr/>
              </p:nvSpPr>
              <p:spPr bwMode="auto">
                <a:xfrm>
                  <a:off x="1749" y="1183"/>
                  <a:ext cx="386" cy="1559"/>
                </a:xfrm>
                <a:custGeom>
                  <a:avLst/>
                  <a:gdLst>
                    <a:gd name="T0" fmla="*/ 367 w 386"/>
                    <a:gd name="T1" fmla="*/ 15 h 1559"/>
                    <a:gd name="T2" fmla="*/ 290 w 386"/>
                    <a:gd name="T3" fmla="*/ 3 h 1559"/>
                    <a:gd name="T4" fmla="*/ 209 w 386"/>
                    <a:gd name="T5" fmla="*/ 0 h 1559"/>
                    <a:gd name="T6" fmla="*/ 156 w 386"/>
                    <a:gd name="T7" fmla="*/ 1 h 1559"/>
                    <a:gd name="T8" fmla="*/ 156 w 386"/>
                    <a:gd name="T9" fmla="*/ 3 h 1559"/>
                    <a:gd name="T10" fmla="*/ 154 w 386"/>
                    <a:gd name="T11" fmla="*/ 5 h 1559"/>
                    <a:gd name="T12" fmla="*/ 152 w 386"/>
                    <a:gd name="T13" fmla="*/ 9 h 1559"/>
                    <a:gd name="T14" fmla="*/ 152 w 386"/>
                    <a:gd name="T15" fmla="*/ 11 h 1559"/>
                    <a:gd name="T16" fmla="*/ 209 w 386"/>
                    <a:gd name="T17" fmla="*/ 9 h 1559"/>
                    <a:gd name="T18" fmla="*/ 288 w 386"/>
                    <a:gd name="T19" fmla="*/ 13 h 1559"/>
                    <a:gd name="T20" fmla="*/ 365 w 386"/>
                    <a:gd name="T21" fmla="*/ 24 h 1559"/>
                    <a:gd name="T22" fmla="*/ 382 w 386"/>
                    <a:gd name="T23" fmla="*/ 26 h 1559"/>
                    <a:gd name="T24" fmla="*/ 382 w 386"/>
                    <a:gd name="T25" fmla="*/ 24 h 1559"/>
                    <a:gd name="T26" fmla="*/ 384 w 386"/>
                    <a:gd name="T27" fmla="*/ 23 h 1559"/>
                    <a:gd name="T28" fmla="*/ 386 w 386"/>
                    <a:gd name="T29" fmla="*/ 21 h 1559"/>
                    <a:gd name="T30" fmla="*/ 4 w 386"/>
                    <a:gd name="T31" fmla="*/ 1531 h 1559"/>
                    <a:gd name="T32" fmla="*/ 52 w 386"/>
                    <a:gd name="T33" fmla="*/ 1542 h 1559"/>
                    <a:gd name="T34" fmla="*/ 131 w 386"/>
                    <a:gd name="T35" fmla="*/ 1556 h 1559"/>
                    <a:gd name="T36" fmla="*/ 209 w 386"/>
                    <a:gd name="T37" fmla="*/ 1559 h 1559"/>
                    <a:gd name="T38" fmla="*/ 290 w 386"/>
                    <a:gd name="T39" fmla="*/ 1556 h 1559"/>
                    <a:gd name="T40" fmla="*/ 367 w 386"/>
                    <a:gd name="T41" fmla="*/ 1542 h 1559"/>
                    <a:gd name="T42" fmla="*/ 382 w 386"/>
                    <a:gd name="T43" fmla="*/ 1538 h 1559"/>
                    <a:gd name="T44" fmla="*/ 380 w 386"/>
                    <a:gd name="T45" fmla="*/ 1536 h 1559"/>
                    <a:gd name="T46" fmla="*/ 380 w 386"/>
                    <a:gd name="T47" fmla="*/ 1534 h 1559"/>
                    <a:gd name="T48" fmla="*/ 378 w 386"/>
                    <a:gd name="T49" fmla="*/ 1531 h 1559"/>
                    <a:gd name="T50" fmla="*/ 365 w 386"/>
                    <a:gd name="T51" fmla="*/ 1533 h 1559"/>
                    <a:gd name="T52" fmla="*/ 288 w 386"/>
                    <a:gd name="T53" fmla="*/ 1544 h 1559"/>
                    <a:gd name="T54" fmla="*/ 209 w 386"/>
                    <a:gd name="T55" fmla="*/ 1548 h 1559"/>
                    <a:gd name="T56" fmla="*/ 131 w 386"/>
                    <a:gd name="T57" fmla="*/ 1544 h 1559"/>
                    <a:gd name="T58" fmla="*/ 54 w 386"/>
                    <a:gd name="T59" fmla="*/ 1533 h 1559"/>
                    <a:gd name="T60" fmla="*/ 0 w 386"/>
                    <a:gd name="T61" fmla="*/ 1519 h 1559"/>
                    <a:gd name="T62" fmla="*/ 2 w 386"/>
                    <a:gd name="T63" fmla="*/ 1523 h 1559"/>
                    <a:gd name="T64" fmla="*/ 2 w 386"/>
                    <a:gd name="T65" fmla="*/ 1525 h 1559"/>
                    <a:gd name="T66" fmla="*/ 4 w 386"/>
                    <a:gd name="T67" fmla="*/ 1529 h 1559"/>
                    <a:gd name="T68" fmla="*/ 4 w 386"/>
                    <a:gd name="T69" fmla="*/ 1531 h 155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6"/>
                    <a:gd name="T106" fmla="*/ 0 h 1559"/>
                    <a:gd name="T107" fmla="*/ 386 w 386"/>
                    <a:gd name="T108" fmla="*/ 1559 h 155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6" h="1559">
                      <a:moveTo>
                        <a:pt x="386" y="19"/>
                      </a:moveTo>
                      <a:lnTo>
                        <a:pt x="367" y="15"/>
                      </a:lnTo>
                      <a:lnTo>
                        <a:pt x="328" y="7"/>
                      </a:lnTo>
                      <a:lnTo>
                        <a:pt x="290" y="3"/>
                      </a:lnTo>
                      <a:lnTo>
                        <a:pt x="250" y="0"/>
                      </a:lnTo>
                      <a:lnTo>
                        <a:pt x="209" y="0"/>
                      </a:lnTo>
                      <a:lnTo>
                        <a:pt x="169" y="0"/>
                      </a:lnTo>
                      <a:lnTo>
                        <a:pt x="156" y="1"/>
                      </a:lnTo>
                      <a:lnTo>
                        <a:pt x="156" y="3"/>
                      </a:lnTo>
                      <a:lnTo>
                        <a:pt x="154" y="5"/>
                      </a:lnTo>
                      <a:lnTo>
                        <a:pt x="154" y="7"/>
                      </a:lnTo>
                      <a:lnTo>
                        <a:pt x="152" y="9"/>
                      </a:lnTo>
                      <a:lnTo>
                        <a:pt x="152" y="11"/>
                      </a:lnTo>
                      <a:lnTo>
                        <a:pt x="171" y="9"/>
                      </a:lnTo>
                      <a:lnTo>
                        <a:pt x="209" y="9"/>
                      </a:lnTo>
                      <a:lnTo>
                        <a:pt x="250" y="9"/>
                      </a:lnTo>
                      <a:lnTo>
                        <a:pt x="288" y="13"/>
                      </a:lnTo>
                      <a:lnTo>
                        <a:pt x="326" y="19"/>
                      </a:lnTo>
                      <a:lnTo>
                        <a:pt x="365" y="24"/>
                      </a:lnTo>
                      <a:lnTo>
                        <a:pt x="382" y="28"/>
                      </a:lnTo>
                      <a:lnTo>
                        <a:pt x="382" y="26"/>
                      </a:lnTo>
                      <a:lnTo>
                        <a:pt x="382" y="24"/>
                      </a:lnTo>
                      <a:lnTo>
                        <a:pt x="384" y="23"/>
                      </a:lnTo>
                      <a:lnTo>
                        <a:pt x="384" y="21"/>
                      </a:lnTo>
                      <a:lnTo>
                        <a:pt x="386" y="21"/>
                      </a:lnTo>
                      <a:lnTo>
                        <a:pt x="386" y="19"/>
                      </a:lnTo>
                      <a:close/>
                      <a:moveTo>
                        <a:pt x="4" y="1531"/>
                      </a:moveTo>
                      <a:lnTo>
                        <a:pt x="16" y="1534"/>
                      </a:lnTo>
                      <a:lnTo>
                        <a:pt x="52" y="1542"/>
                      </a:lnTo>
                      <a:lnTo>
                        <a:pt x="90" y="1550"/>
                      </a:lnTo>
                      <a:lnTo>
                        <a:pt x="131" y="1556"/>
                      </a:lnTo>
                      <a:lnTo>
                        <a:pt x="169" y="1558"/>
                      </a:lnTo>
                      <a:lnTo>
                        <a:pt x="209" y="1559"/>
                      </a:lnTo>
                      <a:lnTo>
                        <a:pt x="250" y="1558"/>
                      </a:lnTo>
                      <a:lnTo>
                        <a:pt x="290" y="1556"/>
                      </a:lnTo>
                      <a:lnTo>
                        <a:pt x="328" y="1550"/>
                      </a:lnTo>
                      <a:lnTo>
                        <a:pt x="367" y="1542"/>
                      </a:lnTo>
                      <a:lnTo>
                        <a:pt x="382" y="1540"/>
                      </a:lnTo>
                      <a:lnTo>
                        <a:pt x="382" y="1538"/>
                      </a:lnTo>
                      <a:lnTo>
                        <a:pt x="382" y="1536"/>
                      </a:lnTo>
                      <a:lnTo>
                        <a:pt x="380" y="1536"/>
                      </a:lnTo>
                      <a:lnTo>
                        <a:pt x="380" y="1534"/>
                      </a:lnTo>
                      <a:lnTo>
                        <a:pt x="380" y="1533"/>
                      </a:lnTo>
                      <a:lnTo>
                        <a:pt x="378" y="1531"/>
                      </a:lnTo>
                      <a:lnTo>
                        <a:pt x="365" y="1533"/>
                      </a:lnTo>
                      <a:lnTo>
                        <a:pt x="326" y="1540"/>
                      </a:lnTo>
                      <a:lnTo>
                        <a:pt x="288" y="1544"/>
                      </a:lnTo>
                      <a:lnTo>
                        <a:pt x="250" y="1548"/>
                      </a:lnTo>
                      <a:lnTo>
                        <a:pt x="209" y="1548"/>
                      </a:lnTo>
                      <a:lnTo>
                        <a:pt x="171" y="1548"/>
                      </a:lnTo>
                      <a:lnTo>
                        <a:pt x="131" y="1544"/>
                      </a:lnTo>
                      <a:lnTo>
                        <a:pt x="92" y="1540"/>
                      </a:lnTo>
                      <a:lnTo>
                        <a:pt x="54" y="1533"/>
                      </a:lnTo>
                      <a:lnTo>
                        <a:pt x="17" y="1525"/>
                      </a:lnTo>
                      <a:lnTo>
                        <a:pt x="0" y="1519"/>
                      </a:lnTo>
                      <a:lnTo>
                        <a:pt x="2" y="1521"/>
                      </a:lnTo>
                      <a:lnTo>
                        <a:pt x="2" y="1523"/>
                      </a:lnTo>
                      <a:lnTo>
                        <a:pt x="2" y="1525"/>
                      </a:lnTo>
                      <a:lnTo>
                        <a:pt x="2" y="1527"/>
                      </a:lnTo>
                      <a:lnTo>
                        <a:pt x="4" y="1529"/>
                      </a:lnTo>
                      <a:lnTo>
                        <a:pt x="4" y="1531"/>
                      </a:lnTo>
                      <a:close/>
                    </a:path>
                  </a:pathLst>
                </a:custGeom>
                <a:solidFill>
                  <a:srgbClr val="68C2FF"/>
                </a:solidFill>
                <a:ln w="9525">
                  <a:noFill/>
                  <a:round/>
                </a:ln>
              </p:spPr>
              <p:txBody>
                <a:bodyPr/>
                <a:lstStyle/>
                <a:p>
                  <a:endParaRPr lang="en-US"/>
                </a:p>
              </p:txBody>
            </p:sp>
            <p:sp>
              <p:nvSpPr>
                <p:cNvPr id="21935" name="Freeform 114"/>
                <p:cNvSpPr>
                  <a:spLocks noEditPoints="1"/>
                </p:cNvSpPr>
                <p:nvPr/>
              </p:nvSpPr>
              <p:spPr bwMode="auto">
                <a:xfrm>
                  <a:off x="1749" y="1186"/>
                  <a:ext cx="384" cy="1551"/>
                </a:xfrm>
                <a:custGeom>
                  <a:avLst/>
                  <a:gdLst>
                    <a:gd name="T0" fmla="*/ 367 w 384"/>
                    <a:gd name="T1" fmla="*/ 16 h 1551"/>
                    <a:gd name="T2" fmla="*/ 290 w 384"/>
                    <a:gd name="T3" fmla="*/ 4 h 1551"/>
                    <a:gd name="T4" fmla="*/ 209 w 384"/>
                    <a:gd name="T5" fmla="*/ 0 h 1551"/>
                    <a:gd name="T6" fmla="*/ 154 w 384"/>
                    <a:gd name="T7" fmla="*/ 2 h 1551"/>
                    <a:gd name="T8" fmla="*/ 152 w 384"/>
                    <a:gd name="T9" fmla="*/ 6 h 1551"/>
                    <a:gd name="T10" fmla="*/ 152 w 384"/>
                    <a:gd name="T11" fmla="*/ 8 h 1551"/>
                    <a:gd name="T12" fmla="*/ 150 w 384"/>
                    <a:gd name="T13" fmla="*/ 12 h 1551"/>
                    <a:gd name="T14" fmla="*/ 150 w 384"/>
                    <a:gd name="T15" fmla="*/ 14 h 1551"/>
                    <a:gd name="T16" fmla="*/ 209 w 384"/>
                    <a:gd name="T17" fmla="*/ 12 h 1551"/>
                    <a:gd name="T18" fmla="*/ 288 w 384"/>
                    <a:gd name="T19" fmla="*/ 16 h 1551"/>
                    <a:gd name="T20" fmla="*/ 365 w 384"/>
                    <a:gd name="T21" fmla="*/ 27 h 1551"/>
                    <a:gd name="T22" fmla="*/ 380 w 384"/>
                    <a:gd name="T23" fmla="*/ 29 h 1551"/>
                    <a:gd name="T24" fmla="*/ 380 w 384"/>
                    <a:gd name="T25" fmla="*/ 27 h 1551"/>
                    <a:gd name="T26" fmla="*/ 382 w 384"/>
                    <a:gd name="T27" fmla="*/ 23 h 1551"/>
                    <a:gd name="T28" fmla="*/ 382 w 384"/>
                    <a:gd name="T29" fmla="*/ 21 h 1551"/>
                    <a:gd name="T30" fmla="*/ 2 w 384"/>
                    <a:gd name="T31" fmla="*/ 1522 h 1551"/>
                    <a:gd name="T32" fmla="*/ 54 w 384"/>
                    <a:gd name="T33" fmla="*/ 1535 h 1551"/>
                    <a:gd name="T34" fmla="*/ 131 w 384"/>
                    <a:gd name="T35" fmla="*/ 1547 h 1551"/>
                    <a:gd name="T36" fmla="*/ 209 w 384"/>
                    <a:gd name="T37" fmla="*/ 1551 h 1551"/>
                    <a:gd name="T38" fmla="*/ 290 w 384"/>
                    <a:gd name="T39" fmla="*/ 1547 h 1551"/>
                    <a:gd name="T40" fmla="*/ 367 w 384"/>
                    <a:gd name="T41" fmla="*/ 1535 h 1551"/>
                    <a:gd name="T42" fmla="*/ 380 w 384"/>
                    <a:gd name="T43" fmla="*/ 1531 h 1551"/>
                    <a:gd name="T44" fmla="*/ 378 w 384"/>
                    <a:gd name="T45" fmla="*/ 1528 h 1551"/>
                    <a:gd name="T46" fmla="*/ 378 w 384"/>
                    <a:gd name="T47" fmla="*/ 1526 h 1551"/>
                    <a:gd name="T48" fmla="*/ 376 w 384"/>
                    <a:gd name="T49" fmla="*/ 1524 h 1551"/>
                    <a:gd name="T50" fmla="*/ 365 w 384"/>
                    <a:gd name="T51" fmla="*/ 1526 h 1551"/>
                    <a:gd name="T52" fmla="*/ 288 w 384"/>
                    <a:gd name="T53" fmla="*/ 1537 h 1551"/>
                    <a:gd name="T54" fmla="*/ 209 w 384"/>
                    <a:gd name="T55" fmla="*/ 1541 h 1551"/>
                    <a:gd name="T56" fmla="*/ 133 w 384"/>
                    <a:gd name="T57" fmla="*/ 1537 h 1551"/>
                    <a:gd name="T58" fmla="*/ 56 w 384"/>
                    <a:gd name="T59" fmla="*/ 1526 h 1551"/>
                    <a:gd name="T60" fmla="*/ 0 w 384"/>
                    <a:gd name="T61" fmla="*/ 1510 h 1551"/>
                    <a:gd name="T62" fmla="*/ 0 w 384"/>
                    <a:gd name="T63" fmla="*/ 1514 h 1551"/>
                    <a:gd name="T64" fmla="*/ 0 w 384"/>
                    <a:gd name="T65" fmla="*/ 1516 h 1551"/>
                    <a:gd name="T66" fmla="*/ 2 w 384"/>
                    <a:gd name="T67" fmla="*/ 1520 h 1551"/>
                    <a:gd name="T68" fmla="*/ 2 w 384"/>
                    <a:gd name="T69" fmla="*/ 1522 h 15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4"/>
                    <a:gd name="T106" fmla="*/ 0 h 1551"/>
                    <a:gd name="T107" fmla="*/ 384 w 384"/>
                    <a:gd name="T108" fmla="*/ 1551 h 155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4" h="1551">
                      <a:moveTo>
                        <a:pt x="384" y="20"/>
                      </a:moveTo>
                      <a:lnTo>
                        <a:pt x="367" y="16"/>
                      </a:lnTo>
                      <a:lnTo>
                        <a:pt x="328" y="10"/>
                      </a:lnTo>
                      <a:lnTo>
                        <a:pt x="290" y="4"/>
                      </a:lnTo>
                      <a:lnTo>
                        <a:pt x="250" y="2"/>
                      </a:lnTo>
                      <a:lnTo>
                        <a:pt x="209" y="0"/>
                      </a:lnTo>
                      <a:lnTo>
                        <a:pt x="171" y="2"/>
                      </a:lnTo>
                      <a:lnTo>
                        <a:pt x="154" y="2"/>
                      </a:lnTo>
                      <a:lnTo>
                        <a:pt x="154" y="4"/>
                      </a:lnTo>
                      <a:lnTo>
                        <a:pt x="152" y="6"/>
                      </a:lnTo>
                      <a:lnTo>
                        <a:pt x="152" y="8"/>
                      </a:lnTo>
                      <a:lnTo>
                        <a:pt x="150" y="10"/>
                      </a:lnTo>
                      <a:lnTo>
                        <a:pt x="150" y="12"/>
                      </a:lnTo>
                      <a:lnTo>
                        <a:pt x="150" y="14"/>
                      </a:lnTo>
                      <a:lnTo>
                        <a:pt x="171" y="12"/>
                      </a:lnTo>
                      <a:lnTo>
                        <a:pt x="209" y="12"/>
                      </a:lnTo>
                      <a:lnTo>
                        <a:pt x="250" y="12"/>
                      </a:lnTo>
                      <a:lnTo>
                        <a:pt x="288" y="16"/>
                      </a:lnTo>
                      <a:lnTo>
                        <a:pt x="326" y="20"/>
                      </a:lnTo>
                      <a:lnTo>
                        <a:pt x="365" y="27"/>
                      </a:lnTo>
                      <a:lnTo>
                        <a:pt x="378" y="29"/>
                      </a:lnTo>
                      <a:lnTo>
                        <a:pt x="380" y="29"/>
                      </a:lnTo>
                      <a:lnTo>
                        <a:pt x="380" y="27"/>
                      </a:lnTo>
                      <a:lnTo>
                        <a:pt x="382" y="25"/>
                      </a:lnTo>
                      <a:lnTo>
                        <a:pt x="382" y="23"/>
                      </a:lnTo>
                      <a:lnTo>
                        <a:pt x="382" y="21"/>
                      </a:lnTo>
                      <a:lnTo>
                        <a:pt x="384" y="20"/>
                      </a:lnTo>
                      <a:close/>
                      <a:moveTo>
                        <a:pt x="2" y="1522"/>
                      </a:moveTo>
                      <a:lnTo>
                        <a:pt x="16" y="1526"/>
                      </a:lnTo>
                      <a:lnTo>
                        <a:pt x="54" y="1535"/>
                      </a:lnTo>
                      <a:lnTo>
                        <a:pt x="92" y="1541"/>
                      </a:lnTo>
                      <a:lnTo>
                        <a:pt x="131" y="1547"/>
                      </a:lnTo>
                      <a:lnTo>
                        <a:pt x="171" y="1551"/>
                      </a:lnTo>
                      <a:lnTo>
                        <a:pt x="209" y="1551"/>
                      </a:lnTo>
                      <a:lnTo>
                        <a:pt x="250" y="1551"/>
                      </a:lnTo>
                      <a:lnTo>
                        <a:pt x="290" y="1547"/>
                      </a:lnTo>
                      <a:lnTo>
                        <a:pt x="328" y="1541"/>
                      </a:lnTo>
                      <a:lnTo>
                        <a:pt x="367" y="1535"/>
                      </a:lnTo>
                      <a:lnTo>
                        <a:pt x="380" y="1531"/>
                      </a:lnTo>
                      <a:lnTo>
                        <a:pt x="380" y="1530"/>
                      </a:lnTo>
                      <a:lnTo>
                        <a:pt x="378" y="1528"/>
                      </a:lnTo>
                      <a:lnTo>
                        <a:pt x="378" y="1526"/>
                      </a:lnTo>
                      <a:lnTo>
                        <a:pt x="376" y="1524"/>
                      </a:lnTo>
                      <a:lnTo>
                        <a:pt x="376" y="1522"/>
                      </a:lnTo>
                      <a:lnTo>
                        <a:pt x="365" y="1526"/>
                      </a:lnTo>
                      <a:lnTo>
                        <a:pt x="326" y="1531"/>
                      </a:lnTo>
                      <a:lnTo>
                        <a:pt x="288" y="1537"/>
                      </a:lnTo>
                      <a:lnTo>
                        <a:pt x="250" y="1539"/>
                      </a:lnTo>
                      <a:lnTo>
                        <a:pt x="209" y="1541"/>
                      </a:lnTo>
                      <a:lnTo>
                        <a:pt x="171" y="1539"/>
                      </a:lnTo>
                      <a:lnTo>
                        <a:pt x="133" y="1537"/>
                      </a:lnTo>
                      <a:lnTo>
                        <a:pt x="94" y="1531"/>
                      </a:lnTo>
                      <a:lnTo>
                        <a:pt x="56" y="1526"/>
                      </a:lnTo>
                      <a:lnTo>
                        <a:pt x="19" y="1516"/>
                      </a:lnTo>
                      <a:lnTo>
                        <a:pt x="0" y="1510"/>
                      </a:lnTo>
                      <a:lnTo>
                        <a:pt x="0" y="1512"/>
                      </a:lnTo>
                      <a:lnTo>
                        <a:pt x="0" y="1514"/>
                      </a:lnTo>
                      <a:lnTo>
                        <a:pt x="0" y="1516"/>
                      </a:lnTo>
                      <a:lnTo>
                        <a:pt x="2" y="1518"/>
                      </a:lnTo>
                      <a:lnTo>
                        <a:pt x="2" y="1520"/>
                      </a:lnTo>
                      <a:lnTo>
                        <a:pt x="2" y="1522"/>
                      </a:lnTo>
                      <a:close/>
                    </a:path>
                  </a:pathLst>
                </a:custGeom>
                <a:solidFill>
                  <a:srgbClr val="69C3FF"/>
                </a:solidFill>
                <a:ln w="9525">
                  <a:noFill/>
                  <a:round/>
                </a:ln>
              </p:spPr>
              <p:txBody>
                <a:bodyPr/>
                <a:lstStyle/>
                <a:p>
                  <a:endParaRPr lang="en-US"/>
                </a:p>
              </p:txBody>
            </p:sp>
            <p:sp>
              <p:nvSpPr>
                <p:cNvPr id="21936" name="Freeform 115"/>
                <p:cNvSpPr>
                  <a:spLocks noEditPoints="1"/>
                </p:cNvSpPr>
                <p:nvPr/>
              </p:nvSpPr>
              <p:spPr bwMode="auto">
                <a:xfrm>
                  <a:off x="1747" y="1192"/>
                  <a:ext cx="384" cy="1539"/>
                </a:xfrm>
                <a:custGeom>
                  <a:avLst/>
                  <a:gdLst>
                    <a:gd name="T0" fmla="*/ 367 w 384"/>
                    <a:gd name="T1" fmla="*/ 15 h 1539"/>
                    <a:gd name="T2" fmla="*/ 290 w 384"/>
                    <a:gd name="T3" fmla="*/ 4 h 1539"/>
                    <a:gd name="T4" fmla="*/ 211 w 384"/>
                    <a:gd name="T5" fmla="*/ 0 h 1539"/>
                    <a:gd name="T6" fmla="*/ 154 w 384"/>
                    <a:gd name="T7" fmla="*/ 2 h 1539"/>
                    <a:gd name="T8" fmla="*/ 152 w 384"/>
                    <a:gd name="T9" fmla="*/ 6 h 1539"/>
                    <a:gd name="T10" fmla="*/ 152 w 384"/>
                    <a:gd name="T11" fmla="*/ 8 h 1539"/>
                    <a:gd name="T12" fmla="*/ 150 w 384"/>
                    <a:gd name="T13" fmla="*/ 10 h 1539"/>
                    <a:gd name="T14" fmla="*/ 148 w 384"/>
                    <a:gd name="T15" fmla="*/ 14 h 1539"/>
                    <a:gd name="T16" fmla="*/ 211 w 384"/>
                    <a:gd name="T17" fmla="*/ 10 h 1539"/>
                    <a:gd name="T18" fmla="*/ 290 w 384"/>
                    <a:gd name="T19" fmla="*/ 14 h 1539"/>
                    <a:gd name="T20" fmla="*/ 365 w 384"/>
                    <a:gd name="T21" fmla="*/ 25 h 1539"/>
                    <a:gd name="T22" fmla="*/ 380 w 384"/>
                    <a:gd name="T23" fmla="*/ 27 h 1539"/>
                    <a:gd name="T24" fmla="*/ 380 w 384"/>
                    <a:gd name="T25" fmla="*/ 25 h 1539"/>
                    <a:gd name="T26" fmla="*/ 382 w 384"/>
                    <a:gd name="T27" fmla="*/ 23 h 1539"/>
                    <a:gd name="T28" fmla="*/ 382 w 384"/>
                    <a:gd name="T29" fmla="*/ 21 h 1539"/>
                    <a:gd name="T30" fmla="*/ 2 w 384"/>
                    <a:gd name="T31" fmla="*/ 1510 h 1539"/>
                    <a:gd name="T32" fmla="*/ 56 w 384"/>
                    <a:gd name="T33" fmla="*/ 1524 h 1539"/>
                    <a:gd name="T34" fmla="*/ 133 w 384"/>
                    <a:gd name="T35" fmla="*/ 1535 h 1539"/>
                    <a:gd name="T36" fmla="*/ 211 w 384"/>
                    <a:gd name="T37" fmla="*/ 1539 h 1539"/>
                    <a:gd name="T38" fmla="*/ 290 w 384"/>
                    <a:gd name="T39" fmla="*/ 1535 h 1539"/>
                    <a:gd name="T40" fmla="*/ 367 w 384"/>
                    <a:gd name="T41" fmla="*/ 1524 h 1539"/>
                    <a:gd name="T42" fmla="*/ 380 w 384"/>
                    <a:gd name="T43" fmla="*/ 1520 h 1539"/>
                    <a:gd name="T44" fmla="*/ 378 w 384"/>
                    <a:gd name="T45" fmla="*/ 1518 h 1539"/>
                    <a:gd name="T46" fmla="*/ 378 w 384"/>
                    <a:gd name="T47" fmla="*/ 1516 h 1539"/>
                    <a:gd name="T48" fmla="*/ 376 w 384"/>
                    <a:gd name="T49" fmla="*/ 1512 h 1539"/>
                    <a:gd name="T50" fmla="*/ 365 w 384"/>
                    <a:gd name="T51" fmla="*/ 1514 h 1539"/>
                    <a:gd name="T52" fmla="*/ 290 w 384"/>
                    <a:gd name="T53" fmla="*/ 1525 h 1539"/>
                    <a:gd name="T54" fmla="*/ 211 w 384"/>
                    <a:gd name="T55" fmla="*/ 1529 h 1539"/>
                    <a:gd name="T56" fmla="*/ 135 w 384"/>
                    <a:gd name="T57" fmla="*/ 1525 h 1539"/>
                    <a:gd name="T58" fmla="*/ 60 w 384"/>
                    <a:gd name="T59" fmla="*/ 1514 h 1539"/>
                    <a:gd name="T60" fmla="*/ 0 w 384"/>
                    <a:gd name="T61" fmla="*/ 1499 h 1539"/>
                    <a:gd name="T62" fmla="*/ 0 w 384"/>
                    <a:gd name="T63" fmla="*/ 1502 h 1539"/>
                    <a:gd name="T64" fmla="*/ 2 w 384"/>
                    <a:gd name="T65" fmla="*/ 1504 h 1539"/>
                    <a:gd name="T66" fmla="*/ 2 w 384"/>
                    <a:gd name="T67" fmla="*/ 1508 h 1539"/>
                    <a:gd name="T68" fmla="*/ 2 w 384"/>
                    <a:gd name="T69" fmla="*/ 1510 h 15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4"/>
                    <a:gd name="T106" fmla="*/ 0 h 1539"/>
                    <a:gd name="T107" fmla="*/ 384 w 384"/>
                    <a:gd name="T108" fmla="*/ 1539 h 15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4" h="1539">
                      <a:moveTo>
                        <a:pt x="384" y="19"/>
                      </a:moveTo>
                      <a:lnTo>
                        <a:pt x="367" y="15"/>
                      </a:lnTo>
                      <a:lnTo>
                        <a:pt x="328" y="10"/>
                      </a:lnTo>
                      <a:lnTo>
                        <a:pt x="290" y="4"/>
                      </a:lnTo>
                      <a:lnTo>
                        <a:pt x="252" y="0"/>
                      </a:lnTo>
                      <a:lnTo>
                        <a:pt x="211" y="0"/>
                      </a:lnTo>
                      <a:lnTo>
                        <a:pt x="173" y="0"/>
                      </a:lnTo>
                      <a:lnTo>
                        <a:pt x="154" y="2"/>
                      </a:lnTo>
                      <a:lnTo>
                        <a:pt x="152" y="4"/>
                      </a:lnTo>
                      <a:lnTo>
                        <a:pt x="152" y="6"/>
                      </a:lnTo>
                      <a:lnTo>
                        <a:pt x="152" y="8"/>
                      </a:lnTo>
                      <a:lnTo>
                        <a:pt x="150" y="10"/>
                      </a:lnTo>
                      <a:lnTo>
                        <a:pt x="150" y="12"/>
                      </a:lnTo>
                      <a:lnTo>
                        <a:pt x="148" y="14"/>
                      </a:lnTo>
                      <a:lnTo>
                        <a:pt x="173" y="12"/>
                      </a:lnTo>
                      <a:lnTo>
                        <a:pt x="211" y="10"/>
                      </a:lnTo>
                      <a:lnTo>
                        <a:pt x="252" y="12"/>
                      </a:lnTo>
                      <a:lnTo>
                        <a:pt x="290" y="14"/>
                      </a:lnTo>
                      <a:lnTo>
                        <a:pt x="328" y="19"/>
                      </a:lnTo>
                      <a:lnTo>
                        <a:pt x="365" y="25"/>
                      </a:lnTo>
                      <a:lnTo>
                        <a:pt x="378" y="29"/>
                      </a:lnTo>
                      <a:lnTo>
                        <a:pt x="380" y="27"/>
                      </a:lnTo>
                      <a:lnTo>
                        <a:pt x="380" y="25"/>
                      </a:lnTo>
                      <a:lnTo>
                        <a:pt x="380" y="23"/>
                      </a:lnTo>
                      <a:lnTo>
                        <a:pt x="382" y="23"/>
                      </a:lnTo>
                      <a:lnTo>
                        <a:pt x="382" y="21"/>
                      </a:lnTo>
                      <a:lnTo>
                        <a:pt x="384" y="19"/>
                      </a:lnTo>
                      <a:close/>
                      <a:moveTo>
                        <a:pt x="2" y="1510"/>
                      </a:moveTo>
                      <a:lnTo>
                        <a:pt x="19" y="1516"/>
                      </a:lnTo>
                      <a:lnTo>
                        <a:pt x="56" y="1524"/>
                      </a:lnTo>
                      <a:lnTo>
                        <a:pt x="94" y="1531"/>
                      </a:lnTo>
                      <a:lnTo>
                        <a:pt x="133" y="1535"/>
                      </a:lnTo>
                      <a:lnTo>
                        <a:pt x="173" y="1539"/>
                      </a:lnTo>
                      <a:lnTo>
                        <a:pt x="211" y="1539"/>
                      </a:lnTo>
                      <a:lnTo>
                        <a:pt x="252" y="1539"/>
                      </a:lnTo>
                      <a:lnTo>
                        <a:pt x="290" y="1535"/>
                      </a:lnTo>
                      <a:lnTo>
                        <a:pt x="328" y="1531"/>
                      </a:lnTo>
                      <a:lnTo>
                        <a:pt x="367" y="1524"/>
                      </a:lnTo>
                      <a:lnTo>
                        <a:pt x="380" y="1522"/>
                      </a:lnTo>
                      <a:lnTo>
                        <a:pt x="380" y="1520"/>
                      </a:lnTo>
                      <a:lnTo>
                        <a:pt x="378" y="1518"/>
                      </a:lnTo>
                      <a:lnTo>
                        <a:pt x="378" y="1516"/>
                      </a:lnTo>
                      <a:lnTo>
                        <a:pt x="376" y="1514"/>
                      </a:lnTo>
                      <a:lnTo>
                        <a:pt x="376" y="1512"/>
                      </a:lnTo>
                      <a:lnTo>
                        <a:pt x="365" y="1514"/>
                      </a:lnTo>
                      <a:lnTo>
                        <a:pt x="328" y="1520"/>
                      </a:lnTo>
                      <a:lnTo>
                        <a:pt x="290" y="1525"/>
                      </a:lnTo>
                      <a:lnTo>
                        <a:pt x="252" y="1529"/>
                      </a:lnTo>
                      <a:lnTo>
                        <a:pt x="211" y="1529"/>
                      </a:lnTo>
                      <a:lnTo>
                        <a:pt x="173" y="1529"/>
                      </a:lnTo>
                      <a:lnTo>
                        <a:pt x="135" y="1525"/>
                      </a:lnTo>
                      <a:lnTo>
                        <a:pt x="96" y="1520"/>
                      </a:lnTo>
                      <a:lnTo>
                        <a:pt x="60" y="1514"/>
                      </a:lnTo>
                      <a:lnTo>
                        <a:pt x="21" y="1506"/>
                      </a:lnTo>
                      <a:lnTo>
                        <a:pt x="0" y="1499"/>
                      </a:lnTo>
                      <a:lnTo>
                        <a:pt x="0" y="1501"/>
                      </a:lnTo>
                      <a:lnTo>
                        <a:pt x="0" y="1502"/>
                      </a:lnTo>
                      <a:lnTo>
                        <a:pt x="2" y="1504"/>
                      </a:lnTo>
                      <a:lnTo>
                        <a:pt x="2" y="1506"/>
                      </a:lnTo>
                      <a:lnTo>
                        <a:pt x="2" y="1508"/>
                      </a:lnTo>
                      <a:lnTo>
                        <a:pt x="2" y="1510"/>
                      </a:lnTo>
                      <a:close/>
                    </a:path>
                  </a:pathLst>
                </a:custGeom>
                <a:solidFill>
                  <a:srgbClr val="6AC3FF"/>
                </a:solidFill>
                <a:ln w="9525">
                  <a:noFill/>
                  <a:round/>
                </a:ln>
              </p:spPr>
              <p:txBody>
                <a:bodyPr/>
                <a:lstStyle/>
                <a:p>
                  <a:endParaRPr lang="en-US"/>
                </a:p>
              </p:txBody>
            </p:sp>
            <p:sp>
              <p:nvSpPr>
                <p:cNvPr id="21937" name="Freeform 116"/>
                <p:cNvSpPr>
                  <a:spLocks noEditPoints="1"/>
                </p:cNvSpPr>
                <p:nvPr/>
              </p:nvSpPr>
              <p:spPr bwMode="auto">
                <a:xfrm>
                  <a:off x="1745" y="1198"/>
                  <a:ext cx="382" cy="1529"/>
                </a:xfrm>
                <a:custGeom>
                  <a:avLst/>
                  <a:gdLst>
                    <a:gd name="T0" fmla="*/ 369 w 382"/>
                    <a:gd name="T1" fmla="*/ 15 h 1529"/>
                    <a:gd name="T2" fmla="*/ 292 w 382"/>
                    <a:gd name="T3" fmla="*/ 4 h 1529"/>
                    <a:gd name="T4" fmla="*/ 213 w 382"/>
                    <a:gd name="T5" fmla="*/ 0 h 1529"/>
                    <a:gd name="T6" fmla="*/ 154 w 382"/>
                    <a:gd name="T7" fmla="*/ 2 h 1529"/>
                    <a:gd name="T8" fmla="*/ 152 w 382"/>
                    <a:gd name="T9" fmla="*/ 4 h 1529"/>
                    <a:gd name="T10" fmla="*/ 150 w 382"/>
                    <a:gd name="T11" fmla="*/ 8 h 1529"/>
                    <a:gd name="T12" fmla="*/ 150 w 382"/>
                    <a:gd name="T13" fmla="*/ 9 h 1529"/>
                    <a:gd name="T14" fmla="*/ 148 w 382"/>
                    <a:gd name="T15" fmla="*/ 13 h 1529"/>
                    <a:gd name="T16" fmla="*/ 213 w 382"/>
                    <a:gd name="T17" fmla="*/ 9 h 1529"/>
                    <a:gd name="T18" fmla="*/ 292 w 382"/>
                    <a:gd name="T19" fmla="*/ 13 h 1529"/>
                    <a:gd name="T20" fmla="*/ 367 w 382"/>
                    <a:gd name="T21" fmla="*/ 25 h 1529"/>
                    <a:gd name="T22" fmla="*/ 380 w 382"/>
                    <a:gd name="T23" fmla="*/ 27 h 1529"/>
                    <a:gd name="T24" fmla="*/ 380 w 382"/>
                    <a:gd name="T25" fmla="*/ 25 h 1529"/>
                    <a:gd name="T26" fmla="*/ 382 w 382"/>
                    <a:gd name="T27" fmla="*/ 21 h 1529"/>
                    <a:gd name="T28" fmla="*/ 382 w 382"/>
                    <a:gd name="T29" fmla="*/ 19 h 1529"/>
                    <a:gd name="T30" fmla="*/ 4 w 382"/>
                    <a:gd name="T31" fmla="*/ 1498 h 1529"/>
                    <a:gd name="T32" fmla="*/ 60 w 382"/>
                    <a:gd name="T33" fmla="*/ 1514 h 1529"/>
                    <a:gd name="T34" fmla="*/ 137 w 382"/>
                    <a:gd name="T35" fmla="*/ 1525 h 1529"/>
                    <a:gd name="T36" fmla="*/ 213 w 382"/>
                    <a:gd name="T37" fmla="*/ 1529 h 1529"/>
                    <a:gd name="T38" fmla="*/ 292 w 382"/>
                    <a:gd name="T39" fmla="*/ 1525 h 1529"/>
                    <a:gd name="T40" fmla="*/ 369 w 382"/>
                    <a:gd name="T41" fmla="*/ 1514 h 1529"/>
                    <a:gd name="T42" fmla="*/ 380 w 382"/>
                    <a:gd name="T43" fmla="*/ 1510 h 1529"/>
                    <a:gd name="T44" fmla="*/ 378 w 382"/>
                    <a:gd name="T45" fmla="*/ 1506 h 1529"/>
                    <a:gd name="T46" fmla="*/ 378 w 382"/>
                    <a:gd name="T47" fmla="*/ 1504 h 1529"/>
                    <a:gd name="T48" fmla="*/ 377 w 382"/>
                    <a:gd name="T49" fmla="*/ 1502 h 1529"/>
                    <a:gd name="T50" fmla="*/ 367 w 382"/>
                    <a:gd name="T51" fmla="*/ 1502 h 1529"/>
                    <a:gd name="T52" fmla="*/ 292 w 382"/>
                    <a:gd name="T53" fmla="*/ 1514 h 1529"/>
                    <a:gd name="T54" fmla="*/ 213 w 382"/>
                    <a:gd name="T55" fmla="*/ 1518 h 1529"/>
                    <a:gd name="T56" fmla="*/ 137 w 382"/>
                    <a:gd name="T57" fmla="*/ 1514 h 1529"/>
                    <a:gd name="T58" fmla="*/ 62 w 382"/>
                    <a:gd name="T59" fmla="*/ 1502 h 1529"/>
                    <a:gd name="T60" fmla="*/ 0 w 382"/>
                    <a:gd name="T61" fmla="*/ 1487 h 1529"/>
                    <a:gd name="T62" fmla="*/ 2 w 382"/>
                    <a:gd name="T63" fmla="*/ 1491 h 1529"/>
                    <a:gd name="T64" fmla="*/ 2 w 382"/>
                    <a:gd name="T65" fmla="*/ 1493 h 1529"/>
                    <a:gd name="T66" fmla="*/ 2 w 382"/>
                    <a:gd name="T67" fmla="*/ 1496 h 1529"/>
                    <a:gd name="T68" fmla="*/ 4 w 382"/>
                    <a:gd name="T69" fmla="*/ 1498 h 15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2"/>
                    <a:gd name="T106" fmla="*/ 0 h 1529"/>
                    <a:gd name="T107" fmla="*/ 382 w 382"/>
                    <a:gd name="T108" fmla="*/ 1529 h 152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2" h="1529">
                      <a:moveTo>
                        <a:pt x="382" y="17"/>
                      </a:moveTo>
                      <a:lnTo>
                        <a:pt x="369" y="15"/>
                      </a:lnTo>
                      <a:lnTo>
                        <a:pt x="330" y="8"/>
                      </a:lnTo>
                      <a:lnTo>
                        <a:pt x="292" y="4"/>
                      </a:lnTo>
                      <a:lnTo>
                        <a:pt x="254" y="0"/>
                      </a:lnTo>
                      <a:lnTo>
                        <a:pt x="213" y="0"/>
                      </a:lnTo>
                      <a:lnTo>
                        <a:pt x="175" y="0"/>
                      </a:lnTo>
                      <a:lnTo>
                        <a:pt x="154" y="2"/>
                      </a:lnTo>
                      <a:lnTo>
                        <a:pt x="152" y="4"/>
                      </a:lnTo>
                      <a:lnTo>
                        <a:pt x="152" y="6"/>
                      </a:lnTo>
                      <a:lnTo>
                        <a:pt x="150" y="8"/>
                      </a:lnTo>
                      <a:lnTo>
                        <a:pt x="150" y="9"/>
                      </a:lnTo>
                      <a:lnTo>
                        <a:pt x="148" y="11"/>
                      </a:lnTo>
                      <a:lnTo>
                        <a:pt x="148" y="13"/>
                      </a:lnTo>
                      <a:lnTo>
                        <a:pt x="175" y="9"/>
                      </a:lnTo>
                      <a:lnTo>
                        <a:pt x="213" y="9"/>
                      </a:lnTo>
                      <a:lnTo>
                        <a:pt x="254" y="9"/>
                      </a:lnTo>
                      <a:lnTo>
                        <a:pt x="292" y="13"/>
                      </a:lnTo>
                      <a:lnTo>
                        <a:pt x="329" y="17"/>
                      </a:lnTo>
                      <a:lnTo>
                        <a:pt x="367" y="25"/>
                      </a:lnTo>
                      <a:lnTo>
                        <a:pt x="378" y="27"/>
                      </a:lnTo>
                      <a:lnTo>
                        <a:pt x="380" y="27"/>
                      </a:lnTo>
                      <a:lnTo>
                        <a:pt x="380" y="25"/>
                      </a:lnTo>
                      <a:lnTo>
                        <a:pt x="380" y="23"/>
                      </a:lnTo>
                      <a:lnTo>
                        <a:pt x="382" y="21"/>
                      </a:lnTo>
                      <a:lnTo>
                        <a:pt x="382" y="19"/>
                      </a:lnTo>
                      <a:lnTo>
                        <a:pt x="382" y="17"/>
                      </a:lnTo>
                      <a:close/>
                      <a:moveTo>
                        <a:pt x="4" y="1498"/>
                      </a:moveTo>
                      <a:lnTo>
                        <a:pt x="23" y="1504"/>
                      </a:lnTo>
                      <a:lnTo>
                        <a:pt x="60" y="1514"/>
                      </a:lnTo>
                      <a:lnTo>
                        <a:pt x="98" y="1519"/>
                      </a:lnTo>
                      <a:lnTo>
                        <a:pt x="137" y="1525"/>
                      </a:lnTo>
                      <a:lnTo>
                        <a:pt x="175" y="1527"/>
                      </a:lnTo>
                      <a:lnTo>
                        <a:pt x="213" y="1529"/>
                      </a:lnTo>
                      <a:lnTo>
                        <a:pt x="254" y="1527"/>
                      </a:lnTo>
                      <a:lnTo>
                        <a:pt x="292" y="1525"/>
                      </a:lnTo>
                      <a:lnTo>
                        <a:pt x="330" y="1519"/>
                      </a:lnTo>
                      <a:lnTo>
                        <a:pt x="369" y="1514"/>
                      </a:lnTo>
                      <a:lnTo>
                        <a:pt x="380" y="1510"/>
                      </a:lnTo>
                      <a:lnTo>
                        <a:pt x="378" y="1508"/>
                      </a:lnTo>
                      <a:lnTo>
                        <a:pt x="378" y="1506"/>
                      </a:lnTo>
                      <a:lnTo>
                        <a:pt x="378" y="1504"/>
                      </a:lnTo>
                      <a:lnTo>
                        <a:pt x="377" y="1502"/>
                      </a:lnTo>
                      <a:lnTo>
                        <a:pt x="377" y="1500"/>
                      </a:lnTo>
                      <a:lnTo>
                        <a:pt x="367" y="1502"/>
                      </a:lnTo>
                      <a:lnTo>
                        <a:pt x="329" y="1510"/>
                      </a:lnTo>
                      <a:lnTo>
                        <a:pt x="292" y="1514"/>
                      </a:lnTo>
                      <a:lnTo>
                        <a:pt x="254" y="1518"/>
                      </a:lnTo>
                      <a:lnTo>
                        <a:pt x="213" y="1518"/>
                      </a:lnTo>
                      <a:lnTo>
                        <a:pt x="175" y="1518"/>
                      </a:lnTo>
                      <a:lnTo>
                        <a:pt x="137" y="1514"/>
                      </a:lnTo>
                      <a:lnTo>
                        <a:pt x="98" y="1510"/>
                      </a:lnTo>
                      <a:lnTo>
                        <a:pt x="62" y="1502"/>
                      </a:lnTo>
                      <a:lnTo>
                        <a:pt x="25" y="1495"/>
                      </a:lnTo>
                      <a:lnTo>
                        <a:pt x="0" y="1487"/>
                      </a:lnTo>
                      <a:lnTo>
                        <a:pt x="0" y="1489"/>
                      </a:lnTo>
                      <a:lnTo>
                        <a:pt x="2" y="1491"/>
                      </a:lnTo>
                      <a:lnTo>
                        <a:pt x="2" y="1493"/>
                      </a:lnTo>
                      <a:lnTo>
                        <a:pt x="2" y="1495"/>
                      </a:lnTo>
                      <a:lnTo>
                        <a:pt x="2" y="1496"/>
                      </a:lnTo>
                      <a:lnTo>
                        <a:pt x="4" y="1498"/>
                      </a:lnTo>
                      <a:close/>
                    </a:path>
                  </a:pathLst>
                </a:custGeom>
                <a:solidFill>
                  <a:srgbClr val="6BC3FF"/>
                </a:solidFill>
                <a:ln w="9525">
                  <a:noFill/>
                  <a:round/>
                </a:ln>
              </p:spPr>
              <p:txBody>
                <a:bodyPr/>
                <a:lstStyle/>
                <a:p>
                  <a:endParaRPr lang="en-US"/>
                </a:p>
              </p:txBody>
            </p:sp>
            <p:sp>
              <p:nvSpPr>
                <p:cNvPr id="21938" name="Freeform 117"/>
                <p:cNvSpPr>
                  <a:spLocks noEditPoints="1"/>
                </p:cNvSpPr>
                <p:nvPr/>
              </p:nvSpPr>
              <p:spPr bwMode="auto">
                <a:xfrm>
                  <a:off x="1743" y="1202"/>
                  <a:ext cx="382" cy="1519"/>
                </a:xfrm>
                <a:custGeom>
                  <a:avLst/>
                  <a:gdLst>
                    <a:gd name="T0" fmla="*/ 369 w 382"/>
                    <a:gd name="T1" fmla="*/ 15 h 1519"/>
                    <a:gd name="T2" fmla="*/ 294 w 382"/>
                    <a:gd name="T3" fmla="*/ 4 h 1519"/>
                    <a:gd name="T4" fmla="*/ 215 w 382"/>
                    <a:gd name="T5" fmla="*/ 0 h 1519"/>
                    <a:gd name="T6" fmla="*/ 152 w 382"/>
                    <a:gd name="T7" fmla="*/ 4 h 1519"/>
                    <a:gd name="T8" fmla="*/ 152 w 382"/>
                    <a:gd name="T9" fmla="*/ 5 h 1519"/>
                    <a:gd name="T10" fmla="*/ 150 w 382"/>
                    <a:gd name="T11" fmla="*/ 7 h 1519"/>
                    <a:gd name="T12" fmla="*/ 148 w 382"/>
                    <a:gd name="T13" fmla="*/ 11 h 1519"/>
                    <a:gd name="T14" fmla="*/ 148 w 382"/>
                    <a:gd name="T15" fmla="*/ 13 h 1519"/>
                    <a:gd name="T16" fmla="*/ 215 w 382"/>
                    <a:gd name="T17" fmla="*/ 11 h 1519"/>
                    <a:gd name="T18" fmla="*/ 292 w 382"/>
                    <a:gd name="T19" fmla="*/ 15 h 1519"/>
                    <a:gd name="T20" fmla="*/ 367 w 382"/>
                    <a:gd name="T21" fmla="*/ 27 h 1519"/>
                    <a:gd name="T22" fmla="*/ 380 w 382"/>
                    <a:gd name="T23" fmla="*/ 27 h 1519"/>
                    <a:gd name="T24" fmla="*/ 380 w 382"/>
                    <a:gd name="T25" fmla="*/ 25 h 1519"/>
                    <a:gd name="T26" fmla="*/ 382 w 382"/>
                    <a:gd name="T27" fmla="*/ 23 h 1519"/>
                    <a:gd name="T28" fmla="*/ 382 w 382"/>
                    <a:gd name="T29" fmla="*/ 21 h 1519"/>
                    <a:gd name="T30" fmla="*/ 4 w 382"/>
                    <a:gd name="T31" fmla="*/ 1489 h 1519"/>
                    <a:gd name="T32" fmla="*/ 64 w 382"/>
                    <a:gd name="T33" fmla="*/ 1504 h 1519"/>
                    <a:gd name="T34" fmla="*/ 139 w 382"/>
                    <a:gd name="T35" fmla="*/ 1515 h 1519"/>
                    <a:gd name="T36" fmla="*/ 215 w 382"/>
                    <a:gd name="T37" fmla="*/ 1519 h 1519"/>
                    <a:gd name="T38" fmla="*/ 294 w 382"/>
                    <a:gd name="T39" fmla="*/ 1515 h 1519"/>
                    <a:gd name="T40" fmla="*/ 369 w 382"/>
                    <a:gd name="T41" fmla="*/ 1504 h 1519"/>
                    <a:gd name="T42" fmla="*/ 380 w 382"/>
                    <a:gd name="T43" fmla="*/ 1500 h 1519"/>
                    <a:gd name="T44" fmla="*/ 379 w 382"/>
                    <a:gd name="T45" fmla="*/ 1498 h 1519"/>
                    <a:gd name="T46" fmla="*/ 379 w 382"/>
                    <a:gd name="T47" fmla="*/ 1496 h 1519"/>
                    <a:gd name="T48" fmla="*/ 377 w 382"/>
                    <a:gd name="T49" fmla="*/ 1492 h 1519"/>
                    <a:gd name="T50" fmla="*/ 367 w 382"/>
                    <a:gd name="T51" fmla="*/ 1494 h 1519"/>
                    <a:gd name="T52" fmla="*/ 292 w 382"/>
                    <a:gd name="T53" fmla="*/ 1506 h 1519"/>
                    <a:gd name="T54" fmla="*/ 215 w 382"/>
                    <a:gd name="T55" fmla="*/ 1510 h 1519"/>
                    <a:gd name="T56" fmla="*/ 139 w 382"/>
                    <a:gd name="T57" fmla="*/ 1506 h 1519"/>
                    <a:gd name="T58" fmla="*/ 66 w 382"/>
                    <a:gd name="T59" fmla="*/ 1494 h 1519"/>
                    <a:gd name="T60" fmla="*/ 0 w 382"/>
                    <a:gd name="T61" fmla="*/ 1477 h 1519"/>
                    <a:gd name="T62" fmla="*/ 2 w 382"/>
                    <a:gd name="T63" fmla="*/ 1481 h 1519"/>
                    <a:gd name="T64" fmla="*/ 2 w 382"/>
                    <a:gd name="T65" fmla="*/ 1483 h 1519"/>
                    <a:gd name="T66" fmla="*/ 4 w 382"/>
                    <a:gd name="T67" fmla="*/ 1487 h 1519"/>
                    <a:gd name="T68" fmla="*/ 4 w 382"/>
                    <a:gd name="T69" fmla="*/ 1489 h 151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2"/>
                    <a:gd name="T106" fmla="*/ 0 h 1519"/>
                    <a:gd name="T107" fmla="*/ 382 w 382"/>
                    <a:gd name="T108" fmla="*/ 1519 h 151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2" h="1519">
                      <a:moveTo>
                        <a:pt x="382" y="19"/>
                      </a:moveTo>
                      <a:lnTo>
                        <a:pt x="369" y="15"/>
                      </a:lnTo>
                      <a:lnTo>
                        <a:pt x="332" y="9"/>
                      </a:lnTo>
                      <a:lnTo>
                        <a:pt x="294" y="4"/>
                      </a:lnTo>
                      <a:lnTo>
                        <a:pt x="256" y="2"/>
                      </a:lnTo>
                      <a:lnTo>
                        <a:pt x="215" y="0"/>
                      </a:lnTo>
                      <a:lnTo>
                        <a:pt x="177" y="2"/>
                      </a:lnTo>
                      <a:lnTo>
                        <a:pt x="152" y="4"/>
                      </a:lnTo>
                      <a:lnTo>
                        <a:pt x="152" y="5"/>
                      </a:lnTo>
                      <a:lnTo>
                        <a:pt x="150" y="7"/>
                      </a:lnTo>
                      <a:lnTo>
                        <a:pt x="150" y="9"/>
                      </a:lnTo>
                      <a:lnTo>
                        <a:pt x="148" y="11"/>
                      </a:lnTo>
                      <a:lnTo>
                        <a:pt x="148" y="13"/>
                      </a:lnTo>
                      <a:lnTo>
                        <a:pt x="177" y="11"/>
                      </a:lnTo>
                      <a:lnTo>
                        <a:pt x="215" y="11"/>
                      </a:lnTo>
                      <a:lnTo>
                        <a:pt x="254" y="11"/>
                      </a:lnTo>
                      <a:lnTo>
                        <a:pt x="292" y="15"/>
                      </a:lnTo>
                      <a:lnTo>
                        <a:pt x="331" y="19"/>
                      </a:lnTo>
                      <a:lnTo>
                        <a:pt x="367" y="27"/>
                      </a:lnTo>
                      <a:lnTo>
                        <a:pt x="379" y="28"/>
                      </a:lnTo>
                      <a:lnTo>
                        <a:pt x="380" y="27"/>
                      </a:lnTo>
                      <a:lnTo>
                        <a:pt x="380" y="25"/>
                      </a:lnTo>
                      <a:lnTo>
                        <a:pt x="380" y="23"/>
                      </a:lnTo>
                      <a:lnTo>
                        <a:pt x="382" y="23"/>
                      </a:lnTo>
                      <a:lnTo>
                        <a:pt x="382" y="21"/>
                      </a:lnTo>
                      <a:lnTo>
                        <a:pt x="382" y="19"/>
                      </a:lnTo>
                      <a:close/>
                      <a:moveTo>
                        <a:pt x="4" y="1489"/>
                      </a:moveTo>
                      <a:lnTo>
                        <a:pt x="25" y="1496"/>
                      </a:lnTo>
                      <a:lnTo>
                        <a:pt x="64" y="1504"/>
                      </a:lnTo>
                      <a:lnTo>
                        <a:pt x="100" y="1510"/>
                      </a:lnTo>
                      <a:lnTo>
                        <a:pt x="139" y="1515"/>
                      </a:lnTo>
                      <a:lnTo>
                        <a:pt x="177" y="1519"/>
                      </a:lnTo>
                      <a:lnTo>
                        <a:pt x="215" y="1519"/>
                      </a:lnTo>
                      <a:lnTo>
                        <a:pt x="256" y="1519"/>
                      </a:lnTo>
                      <a:lnTo>
                        <a:pt x="294" y="1515"/>
                      </a:lnTo>
                      <a:lnTo>
                        <a:pt x="332" y="1510"/>
                      </a:lnTo>
                      <a:lnTo>
                        <a:pt x="369" y="1504"/>
                      </a:lnTo>
                      <a:lnTo>
                        <a:pt x="380" y="1502"/>
                      </a:lnTo>
                      <a:lnTo>
                        <a:pt x="380" y="1500"/>
                      </a:lnTo>
                      <a:lnTo>
                        <a:pt x="379" y="1498"/>
                      </a:lnTo>
                      <a:lnTo>
                        <a:pt x="379" y="1496"/>
                      </a:lnTo>
                      <a:lnTo>
                        <a:pt x="377" y="1494"/>
                      </a:lnTo>
                      <a:lnTo>
                        <a:pt x="377" y="1492"/>
                      </a:lnTo>
                      <a:lnTo>
                        <a:pt x="367" y="1494"/>
                      </a:lnTo>
                      <a:lnTo>
                        <a:pt x="331" y="1500"/>
                      </a:lnTo>
                      <a:lnTo>
                        <a:pt x="292" y="1506"/>
                      </a:lnTo>
                      <a:lnTo>
                        <a:pt x="254" y="1508"/>
                      </a:lnTo>
                      <a:lnTo>
                        <a:pt x="215" y="1510"/>
                      </a:lnTo>
                      <a:lnTo>
                        <a:pt x="177" y="1508"/>
                      </a:lnTo>
                      <a:lnTo>
                        <a:pt x="139" y="1506"/>
                      </a:lnTo>
                      <a:lnTo>
                        <a:pt x="102" y="1500"/>
                      </a:lnTo>
                      <a:lnTo>
                        <a:pt x="66" y="1494"/>
                      </a:lnTo>
                      <a:lnTo>
                        <a:pt x="29" y="1485"/>
                      </a:lnTo>
                      <a:lnTo>
                        <a:pt x="0" y="1477"/>
                      </a:lnTo>
                      <a:lnTo>
                        <a:pt x="2" y="1479"/>
                      </a:lnTo>
                      <a:lnTo>
                        <a:pt x="2" y="1481"/>
                      </a:lnTo>
                      <a:lnTo>
                        <a:pt x="2" y="1483"/>
                      </a:lnTo>
                      <a:lnTo>
                        <a:pt x="2" y="1485"/>
                      </a:lnTo>
                      <a:lnTo>
                        <a:pt x="4" y="1487"/>
                      </a:lnTo>
                      <a:lnTo>
                        <a:pt x="4" y="1489"/>
                      </a:lnTo>
                      <a:close/>
                    </a:path>
                  </a:pathLst>
                </a:custGeom>
                <a:solidFill>
                  <a:srgbClr val="6CC4FF"/>
                </a:solidFill>
                <a:ln w="9525">
                  <a:noFill/>
                  <a:round/>
                </a:ln>
              </p:spPr>
              <p:txBody>
                <a:bodyPr/>
                <a:lstStyle/>
                <a:p>
                  <a:endParaRPr lang="en-US"/>
                </a:p>
              </p:txBody>
            </p:sp>
            <p:sp>
              <p:nvSpPr>
                <p:cNvPr id="21939" name="Freeform 118"/>
                <p:cNvSpPr>
                  <a:spLocks noEditPoints="1"/>
                </p:cNvSpPr>
                <p:nvPr/>
              </p:nvSpPr>
              <p:spPr bwMode="auto">
                <a:xfrm>
                  <a:off x="1743" y="1207"/>
                  <a:ext cx="380" cy="1509"/>
                </a:xfrm>
                <a:custGeom>
                  <a:avLst/>
                  <a:gdLst>
                    <a:gd name="T0" fmla="*/ 369 w 380"/>
                    <a:gd name="T1" fmla="*/ 16 h 1509"/>
                    <a:gd name="T2" fmla="*/ 294 w 380"/>
                    <a:gd name="T3" fmla="*/ 4 h 1509"/>
                    <a:gd name="T4" fmla="*/ 215 w 380"/>
                    <a:gd name="T5" fmla="*/ 0 h 1509"/>
                    <a:gd name="T6" fmla="*/ 150 w 380"/>
                    <a:gd name="T7" fmla="*/ 4 h 1509"/>
                    <a:gd name="T8" fmla="*/ 148 w 380"/>
                    <a:gd name="T9" fmla="*/ 6 h 1509"/>
                    <a:gd name="T10" fmla="*/ 148 w 380"/>
                    <a:gd name="T11" fmla="*/ 8 h 1509"/>
                    <a:gd name="T12" fmla="*/ 146 w 380"/>
                    <a:gd name="T13" fmla="*/ 12 h 1509"/>
                    <a:gd name="T14" fmla="*/ 144 w 380"/>
                    <a:gd name="T15" fmla="*/ 14 h 1509"/>
                    <a:gd name="T16" fmla="*/ 215 w 380"/>
                    <a:gd name="T17" fmla="*/ 10 h 1509"/>
                    <a:gd name="T18" fmla="*/ 292 w 380"/>
                    <a:gd name="T19" fmla="*/ 14 h 1509"/>
                    <a:gd name="T20" fmla="*/ 365 w 380"/>
                    <a:gd name="T21" fmla="*/ 25 h 1509"/>
                    <a:gd name="T22" fmla="*/ 377 w 380"/>
                    <a:gd name="T23" fmla="*/ 27 h 1509"/>
                    <a:gd name="T24" fmla="*/ 379 w 380"/>
                    <a:gd name="T25" fmla="*/ 25 h 1509"/>
                    <a:gd name="T26" fmla="*/ 380 w 380"/>
                    <a:gd name="T27" fmla="*/ 22 h 1509"/>
                    <a:gd name="T28" fmla="*/ 380 w 380"/>
                    <a:gd name="T29" fmla="*/ 20 h 1509"/>
                    <a:gd name="T30" fmla="*/ 2 w 380"/>
                    <a:gd name="T31" fmla="*/ 1478 h 1509"/>
                    <a:gd name="T32" fmla="*/ 64 w 380"/>
                    <a:gd name="T33" fmla="*/ 1493 h 1509"/>
                    <a:gd name="T34" fmla="*/ 139 w 380"/>
                    <a:gd name="T35" fmla="*/ 1505 h 1509"/>
                    <a:gd name="T36" fmla="*/ 215 w 380"/>
                    <a:gd name="T37" fmla="*/ 1509 h 1509"/>
                    <a:gd name="T38" fmla="*/ 294 w 380"/>
                    <a:gd name="T39" fmla="*/ 1505 h 1509"/>
                    <a:gd name="T40" fmla="*/ 369 w 380"/>
                    <a:gd name="T41" fmla="*/ 1493 h 1509"/>
                    <a:gd name="T42" fmla="*/ 379 w 380"/>
                    <a:gd name="T43" fmla="*/ 1491 h 1509"/>
                    <a:gd name="T44" fmla="*/ 377 w 380"/>
                    <a:gd name="T45" fmla="*/ 1487 h 1509"/>
                    <a:gd name="T46" fmla="*/ 377 w 380"/>
                    <a:gd name="T47" fmla="*/ 1486 h 1509"/>
                    <a:gd name="T48" fmla="*/ 375 w 380"/>
                    <a:gd name="T49" fmla="*/ 1484 h 1509"/>
                    <a:gd name="T50" fmla="*/ 365 w 380"/>
                    <a:gd name="T51" fmla="*/ 1484 h 1509"/>
                    <a:gd name="T52" fmla="*/ 292 w 380"/>
                    <a:gd name="T53" fmla="*/ 1495 h 1509"/>
                    <a:gd name="T54" fmla="*/ 215 w 380"/>
                    <a:gd name="T55" fmla="*/ 1499 h 1509"/>
                    <a:gd name="T56" fmla="*/ 141 w 380"/>
                    <a:gd name="T57" fmla="*/ 1495 h 1509"/>
                    <a:gd name="T58" fmla="*/ 66 w 380"/>
                    <a:gd name="T59" fmla="*/ 1484 h 1509"/>
                    <a:gd name="T60" fmla="*/ 0 w 380"/>
                    <a:gd name="T61" fmla="*/ 1466 h 1509"/>
                    <a:gd name="T62" fmla="*/ 0 w 380"/>
                    <a:gd name="T63" fmla="*/ 1470 h 1509"/>
                    <a:gd name="T64" fmla="*/ 0 w 380"/>
                    <a:gd name="T65" fmla="*/ 1472 h 1509"/>
                    <a:gd name="T66" fmla="*/ 2 w 380"/>
                    <a:gd name="T67" fmla="*/ 1476 h 1509"/>
                    <a:gd name="T68" fmla="*/ 2 w 380"/>
                    <a:gd name="T69" fmla="*/ 1478 h 150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0"/>
                    <a:gd name="T106" fmla="*/ 0 h 1509"/>
                    <a:gd name="T107" fmla="*/ 380 w 380"/>
                    <a:gd name="T108" fmla="*/ 1509 h 150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0" h="1509">
                      <a:moveTo>
                        <a:pt x="380" y="18"/>
                      </a:moveTo>
                      <a:lnTo>
                        <a:pt x="369" y="16"/>
                      </a:lnTo>
                      <a:lnTo>
                        <a:pt x="331" y="8"/>
                      </a:lnTo>
                      <a:lnTo>
                        <a:pt x="294" y="4"/>
                      </a:lnTo>
                      <a:lnTo>
                        <a:pt x="256" y="0"/>
                      </a:lnTo>
                      <a:lnTo>
                        <a:pt x="215" y="0"/>
                      </a:lnTo>
                      <a:lnTo>
                        <a:pt x="177" y="0"/>
                      </a:lnTo>
                      <a:lnTo>
                        <a:pt x="150" y="4"/>
                      </a:lnTo>
                      <a:lnTo>
                        <a:pt x="148" y="6"/>
                      </a:lnTo>
                      <a:lnTo>
                        <a:pt x="148" y="8"/>
                      </a:lnTo>
                      <a:lnTo>
                        <a:pt x="146" y="10"/>
                      </a:lnTo>
                      <a:lnTo>
                        <a:pt x="146" y="12"/>
                      </a:lnTo>
                      <a:lnTo>
                        <a:pt x="144" y="14"/>
                      </a:lnTo>
                      <a:lnTo>
                        <a:pt x="177" y="12"/>
                      </a:lnTo>
                      <a:lnTo>
                        <a:pt x="215" y="10"/>
                      </a:lnTo>
                      <a:lnTo>
                        <a:pt x="254" y="12"/>
                      </a:lnTo>
                      <a:lnTo>
                        <a:pt x="292" y="14"/>
                      </a:lnTo>
                      <a:lnTo>
                        <a:pt x="329" y="20"/>
                      </a:lnTo>
                      <a:lnTo>
                        <a:pt x="365" y="25"/>
                      </a:lnTo>
                      <a:lnTo>
                        <a:pt x="377" y="27"/>
                      </a:lnTo>
                      <a:lnTo>
                        <a:pt x="379" y="25"/>
                      </a:lnTo>
                      <a:lnTo>
                        <a:pt x="379" y="23"/>
                      </a:lnTo>
                      <a:lnTo>
                        <a:pt x="380" y="22"/>
                      </a:lnTo>
                      <a:lnTo>
                        <a:pt x="380" y="20"/>
                      </a:lnTo>
                      <a:lnTo>
                        <a:pt x="380" y="18"/>
                      </a:lnTo>
                      <a:close/>
                      <a:moveTo>
                        <a:pt x="2" y="1478"/>
                      </a:moveTo>
                      <a:lnTo>
                        <a:pt x="27" y="1486"/>
                      </a:lnTo>
                      <a:lnTo>
                        <a:pt x="64" y="1493"/>
                      </a:lnTo>
                      <a:lnTo>
                        <a:pt x="100" y="1501"/>
                      </a:lnTo>
                      <a:lnTo>
                        <a:pt x="139" y="1505"/>
                      </a:lnTo>
                      <a:lnTo>
                        <a:pt x="177" y="1509"/>
                      </a:lnTo>
                      <a:lnTo>
                        <a:pt x="215" y="1509"/>
                      </a:lnTo>
                      <a:lnTo>
                        <a:pt x="256" y="1509"/>
                      </a:lnTo>
                      <a:lnTo>
                        <a:pt x="294" y="1505"/>
                      </a:lnTo>
                      <a:lnTo>
                        <a:pt x="331" y="1501"/>
                      </a:lnTo>
                      <a:lnTo>
                        <a:pt x="369" y="1493"/>
                      </a:lnTo>
                      <a:lnTo>
                        <a:pt x="379" y="1491"/>
                      </a:lnTo>
                      <a:lnTo>
                        <a:pt x="377" y="1489"/>
                      </a:lnTo>
                      <a:lnTo>
                        <a:pt x="377" y="1487"/>
                      </a:lnTo>
                      <a:lnTo>
                        <a:pt x="377" y="1486"/>
                      </a:lnTo>
                      <a:lnTo>
                        <a:pt x="375" y="1484"/>
                      </a:lnTo>
                      <a:lnTo>
                        <a:pt x="375" y="1482"/>
                      </a:lnTo>
                      <a:lnTo>
                        <a:pt x="365" y="1484"/>
                      </a:lnTo>
                      <a:lnTo>
                        <a:pt x="329" y="1491"/>
                      </a:lnTo>
                      <a:lnTo>
                        <a:pt x="292" y="1495"/>
                      </a:lnTo>
                      <a:lnTo>
                        <a:pt x="254" y="1499"/>
                      </a:lnTo>
                      <a:lnTo>
                        <a:pt x="215" y="1499"/>
                      </a:lnTo>
                      <a:lnTo>
                        <a:pt x="177" y="1499"/>
                      </a:lnTo>
                      <a:lnTo>
                        <a:pt x="141" y="1495"/>
                      </a:lnTo>
                      <a:lnTo>
                        <a:pt x="102" y="1491"/>
                      </a:lnTo>
                      <a:lnTo>
                        <a:pt x="66" y="1484"/>
                      </a:lnTo>
                      <a:lnTo>
                        <a:pt x="29" y="1476"/>
                      </a:lnTo>
                      <a:lnTo>
                        <a:pt x="0" y="1466"/>
                      </a:lnTo>
                      <a:lnTo>
                        <a:pt x="0" y="1468"/>
                      </a:lnTo>
                      <a:lnTo>
                        <a:pt x="0" y="1470"/>
                      </a:lnTo>
                      <a:lnTo>
                        <a:pt x="0" y="1472"/>
                      </a:lnTo>
                      <a:lnTo>
                        <a:pt x="2" y="1474"/>
                      </a:lnTo>
                      <a:lnTo>
                        <a:pt x="2" y="1476"/>
                      </a:lnTo>
                      <a:lnTo>
                        <a:pt x="2" y="1478"/>
                      </a:lnTo>
                      <a:close/>
                    </a:path>
                  </a:pathLst>
                </a:custGeom>
                <a:solidFill>
                  <a:srgbClr val="6DC4FF"/>
                </a:solidFill>
                <a:ln w="9525">
                  <a:noFill/>
                  <a:round/>
                </a:ln>
              </p:spPr>
              <p:txBody>
                <a:bodyPr/>
                <a:lstStyle/>
                <a:p>
                  <a:endParaRPr lang="en-US"/>
                </a:p>
              </p:txBody>
            </p:sp>
            <p:sp>
              <p:nvSpPr>
                <p:cNvPr id="21940" name="Freeform 119"/>
                <p:cNvSpPr>
                  <a:spLocks noEditPoints="1"/>
                </p:cNvSpPr>
                <p:nvPr/>
              </p:nvSpPr>
              <p:spPr bwMode="auto">
                <a:xfrm>
                  <a:off x="1742" y="1213"/>
                  <a:ext cx="380" cy="1499"/>
                </a:xfrm>
                <a:custGeom>
                  <a:avLst/>
                  <a:gdLst>
                    <a:gd name="T0" fmla="*/ 368 w 380"/>
                    <a:gd name="T1" fmla="*/ 16 h 1499"/>
                    <a:gd name="T2" fmla="*/ 293 w 380"/>
                    <a:gd name="T3" fmla="*/ 4 h 1499"/>
                    <a:gd name="T4" fmla="*/ 216 w 380"/>
                    <a:gd name="T5" fmla="*/ 0 h 1499"/>
                    <a:gd name="T6" fmla="*/ 149 w 380"/>
                    <a:gd name="T7" fmla="*/ 2 h 1499"/>
                    <a:gd name="T8" fmla="*/ 147 w 380"/>
                    <a:gd name="T9" fmla="*/ 6 h 1499"/>
                    <a:gd name="T10" fmla="*/ 145 w 380"/>
                    <a:gd name="T11" fmla="*/ 8 h 1499"/>
                    <a:gd name="T12" fmla="*/ 145 w 380"/>
                    <a:gd name="T13" fmla="*/ 10 h 1499"/>
                    <a:gd name="T14" fmla="*/ 143 w 380"/>
                    <a:gd name="T15" fmla="*/ 14 h 1499"/>
                    <a:gd name="T16" fmla="*/ 216 w 380"/>
                    <a:gd name="T17" fmla="*/ 10 h 1499"/>
                    <a:gd name="T18" fmla="*/ 293 w 380"/>
                    <a:gd name="T19" fmla="*/ 14 h 1499"/>
                    <a:gd name="T20" fmla="*/ 366 w 380"/>
                    <a:gd name="T21" fmla="*/ 25 h 1499"/>
                    <a:gd name="T22" fmla="*/ 376 w 380"/>
                    <a:gd name="T23" fmla="*/ 25 h 1499"/>
                    <a:gd name="T24" fmla="*/ 378 w 380"/>
                    <a:gd name="T25" fmla="*/ 23 h 1499"/>
                    <a:gd name="T26" fmla="*/ 378 w 380"/>
                    <a:gd name="T27" fmla="*/ 21 h 1499"/>
                    <a:gd name="T28" fmla="*/ 380 w 380"/>
                    <a:gd name="T29" fmla="*/ 19 h 1499"/>
                    <a:gd name="T30" fmla="*/ 1 w 380"/>
                    <a:gd name="T31" fmla="*/ 1466 h 1499"/>
                    <a:gd name="T32" fmla="*/ 67 w 380"/>
                    <a:gd name="T33" fmla="*/ 1483 h 1499"/>
                    <a:gd name="T34" fmla="*/ 140 w 380"/>
                    <a:gd name="T35" fmla="*/ 1495 h 1499"/>
                    <a:gd name="T36" fmla="*/ 216 w 380"/>
                    <a:gd name="T37" fmla="*/ 1499 h 1499"/>
                    <a:gd name="T38" fmla="*/ 293 w 380"/>
                    <a:gd name="T39" fmla="*/ 1495 h 1499"/>
                    <a:gd name="T40" fmla="*/ 368 w 380"/>
                    <a:gd name="T41" fmla="*/ 1483 h 1499"/>
                    <a:gd name="T42" fmla="*/ 378 w 380"/>
                    <a:gd name="T43" fmla="*/ 1480 h 1499"/>
                    <a:gd name="T44" fmla="*/ 376 w 380"/>
                    <a:gd name="T45" fmla="*/ 1478 h 1499"/>
                    <a:gd name="T46" fmla="*/ 376 w 380"/>
                    <a:gd name="T47" fmla="*/ 1476 h 1499"/>
                    <a:gd name="T48" fmla="*/ 374 w 380"/>
                    <a:gd name="T49" fmla="*/ 1472 h 1499"/>
                    <a:gd name="T50" fmla="*/ 366 w 380"/>
                    <a:gd name="T51" fmla="*/ 1474 h 1499"/>
                    <a:gd name="T52" fmla="*/ 293 w 380"/>
                    <a:gd name="T53" fmla="*/ 1483 h 1499"/>
                    <a:gd name="T54" fmla="*/ 216 w 380"/>
                    <a:gd name="T55" fmla="*/ 1487 h 1499"/>
                    <a:gd name="T56" fmla="*/ 142 w 380"/>
                    <a:gd name="T57" fmla="*/ 1483 h 1499"/>
                    <a:gd name="T58" fmla="*/ 69 w 380"/>
                    <a:gd name="T59" fmla="*/ 1474 h 1499"/>
                    <a:gd name="T60" fmla="*/ 0 w 380"/>
                    <a:gd name="T61" fmla="*/ 1455 h 1499"/>
                    <a:gd name="T62" fmla="*/ 0 w 380"/>
                    <a:gd name="T63" fmla="*/ 1458 h 1499"/>
                    <a:gd name="T64" fmla="*/ 1 w 380"/>
                    <a:gd name="T65" fmla="*/ 1460 h 1499"/>
                    <a:gd name="T66" fmla="*/ 1 w 380"/>
                    <a:gd name="T67" fmla="*/ 1464 h 1499"/>
                    <a:gd name="T68" fmla="*/ 1 w 380"/>
                    <a:gd name="T69" fmla="*/ 1466 h 149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0"/>
                    <a:gd name="T106" fmla="*/ 0 h 1499"/>
                    <a:gd name="T107" fmla="*/ 380 w 380"/>
                    <a:gd name="T108" fmla="*/ 1499 h 149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0" h="1499">
                      <a:moveTo>
                        <a:pt x="380" y="17"/>
                      </a:moveTo>
                      <a:lnTo>
                        <a:pt x="368" y="16"/>
                      </a:lnTo>
                      <a:lnTo>
                        <a:pt x="332" y="8"/>
                      </a:lnTo>
                      <a:lnTo>
                        <a:pt x="293" y="4"/>
                      </a:lnTo>
                      <a:lnTo>
                        <a:pt x="255" y="0"/>
                      </a:lnTo>
                      <a:lnTo>
                        <a:pt x="216" y="0"/>
                      </a:lnTo>
                      <a:lnTo>
                        <a:pt x="178" y="0"/>
                      </a:lnTo>
                      <a:lnTo>
                        <a:pt x="149" y="2"/>
                      </a:lnTo>
                      <a:lnTo>
                        <a:pt x="147" y="4"/>
                      </a:lnTo>
                      <a:lnTo>
                        <a:pt x="147" y="6"/>
                      </a:lnTo>
                      <a:lnTo>
                        <a:pt x="145" y="8"/>
                      </a:lnTo>
                      <a:lnTo>
                        <a:pt x="145" y="10"/>
                      </a:lnTo>
                      <a:lnTo>
                        <a:pt x="143" y="12"/>
                      </a:lnTo>
                      <a:lnTo>
                        <a:pt x="143" y="14"/>
                      </a:lnTo>
                      <a:lnTo>
                        <a:pt x="180" y="10"/>
                      </a:lnTo>
                      <a:lnTo>
                        <a:pt x="216" y="10"/>
                      </a:lnTo>
                      <a:lnTo>
                        <a:pt x="255" y="10"/>
                      </a:lnTo>
                      <a:lnTo>
                        <a:pt x="293" y="14"/>
                      </a:lnTo>
                      <a:lnTo>
                        <a:pt x="330" y="17"/>
                      </a:lnTo>
                      <a:lnTo>
                        <a:pt x="366" y="25"/>
                      </a:lnTo>
                      <a:lnTo>
                        <a:pt x="376" y="27"/>
                      </a:lnTo>
                      <a:lnTo>
                        <a:pt x="376" y="25"/>
                      </a:lnTo>
                      <a:lnTo>
                        <a:pt x="378" y="25"/>
                      </a:lnTo>
                      <a:lnTo>
                        <a:pt x="378" y="23"/>
                      </a:lnTo>
                      <a:lnTo>
                        <a:pt x="378" y="21"/>
                      </a:lnTo>
                      <a:lnTo>
                        <a:pt x="380" y="19"/>
                      </a:lnTo>
                      <a:lnTo>
                        <a:pt x="380" y="17"/>
                      </a:lnTo>
                      <a:close/>
                      <a:moveTo>
                        <a:pt x="1" y="1466"/>
                      </a:moveTo>
                      <a:lnTo>
                        <a:pt x="30" y="1474"/>
                      </a:lnTo>
                      <a:lnTo>
                        <a:pt x="67" y="1483"/>
                      </a:lnTo>
                      <a:lnTo>
                        <a:pt x="103" y="1489"/>
                      </a:lnTo>
                      <a:lnTo>
                        <a:pt x="140" y="1495"/>
                      </a:lnTo>
                      <a:lnTo>
                        <a:pt x="178" y="1497"/>
                      </a:lnTo>
                      <a:lnTo>
                        <a:pt x="216" y="1499"/>
                      </a:lnTo>
                      <a:lnTo>
                        <a:pt x="255" y="1497"/>
                      </a:lnTo>
                      <a:lnTo>
                        <a:pt x="293" y="1495"/>
                      </a:lnTo>
                      <a:lnTo>
                        <a:pt x="332" y="1489"/>
                      </a:lnTo>
                      <a:lnTo>
                        <a:pt x="368" y="1483"/>
                      </a:lnTo>
                      <a:lnTo>
                        <a:pt x="378" y="1481"/>
                      </a:lnTo>
                      <a:lnTo>
                        <a:pt x="378" y="1480"/>
                      </a:lnTo>
                      <a:lnTo>
                        <a:pt x="376" y="1478"/>
                      </a:lnTo>
                      <a:lnTo>
                        <a:pt x="376" y="1476"/>
                      </a:lnTo>
                      <a:lnTo>
                        <a:pt x="374" y="1474"/>
                      </a:lnTo>
                      <a:lnTo>
                        <a:pt x="374" y="1472"/>
                      </a:lnTo>
                      <a:lnTo>
                        <a:pt x="366" y="1474"/>
                      </a:lnTo>
                      <a:lnTo>
                        <a:pt x="330" y="1480"/>
                      </a:lnTo>
                      <a:lnTo>
                        <a:pt x="293" y="1483"/>
                      </a:lnTo>
                      <a:lnTo>
                        <a:pt x="255" y="1487"/>
                      </a:lnTo>
                      <a:lnTo>
                        <a:pt x="216" y="1487"/>
                      </a:lnTo>
                      <a:lnTo>
                        <a:pt x="180" y="1487"/>
                      </a:lnTo>
                      <a:lnTo>
                        <a:pt x="142" y="1483"/>
                      </a:lnTo>
                      <a:lnTo>
                        <a:pt x="105" y="1480"/>
                      </a:lnTo>
                      <a:lnTo>
                        <a:pt x="69" y="1474"/>
                      </a:lnTo>
                      <a:lnTo>
                        <a:pt x="32" y="1464"/>
                      </a:lnTo>
                      <a:lnTo>
                        <a:pt x="0" y="1455"/>
                      </a:lnTo>
                      <a:lnTo>
                        <a:pt x="0" y="1457"/>
                      </a:lnTo>
                      <a:lnTo>
                        <a:pt x="0" y="1458"/>
                      </a:lnTo>
                      <a:lnTo>
                        <a:pt x="0" y="1460"/>
                      </a:lnTo>
                      <a:lnTo>
                        <a:pt x="1" y="1460"/>
                      </a:lnTo>
                      <a:lnTo>
                        <a:pt x="1" y="1462"/>
                      </a:lnTo>
                      <a:lnTo>
                        <a:pt x="1" y="1464"/>
                      </a:lnTo>
                      <a:lnTo>
                        <a:pt x="1" y="1466"/>
                      </a:lnTo>
                      <a:close/>
                    </a:path>
                  </a:pathLst>
                </a:custGeom>
                <a:solidFill>
                  <a:srgbClr val="6EC5FF"/>
                </a:solidFill>
                <a:ln w="9525">
                  <a:noFill/>
                  <a:round/>
                </a:ln>
              </p:spPr>
              <p:txBody>
                <a:bodyPr/>
                <a:lstStyle/>
                <a:p>
                  <a:endParaRPr lang="en-US"/>
                </a:p>
              </p:txBody>
            </p:sp>
            <p:sp>
              <p:nvSpPr>
                <p:cNvPr id="21941" name="Freeform 120"/>
                <p:cNvSpPr>
                  <a:spLocks noEditPoints="1"/>
                </p:cNvSpPr>
                <p:nvPr/>
              </p:nvSpPr>
              <p:spPr bwMode="auto">
                <a:xfrm>
                  <a:off x="1740" y="1217"/>
                  <a:ext cx="380" cy="1489"/>
                </a:xfrm>
                <a:custGeom>
                  <a:avLst/>
                  <a:gdLst>
                    <a:gd name="T0" fmla="*/ 368 w 380"/>
                    <a:gd name="T1" fmla="*/ 15 h 1489"/>
                    <a:gd name="T2" fmla="*/ 295 w 380"/>
                    <a:gd name="T3" fmla="*/ 4 h 1489"/>
                    <a:gd name="T4" fmla="*/ 218 w 380"/>
                    <a:gd name="T5" fmla="*/ 0 h 1489"/>
                    <a:gd name="T6" fmla="*/ 147 w 380"/>
                    <a:gd name="T7" fmla="*/ 4 h 1489"/>
                    <a:gd name="T8" fmla="*/ 147 w 380"/>
                    <a:gd name="T9" fmla="*/ 6 h 1489"/>
                    <a:gd name="T10" fmla="*/ 145 w 380"/>
                    <a:gd name="T11" fmla="*/ 10 h 1489"/>
                    <a:gd name="T12" fmla="*/ 144 w 380"/>
                    <a:gd name="T13" fmla="*/ 12 h 1489"/>
                    <a:gd name="T14" fmla="*/ 144 w 380"/>
                    <a:gd name="T15" fmla="*/ 15 h 1489"/>
                    <a:gd name="T16" fmla="*/ 182 w 380"/>
                    <a:gd name="T17" fmla="*/ 12 h 1489"/>
                    <a:gd name="T18" fmla="*/ 257 w 380"/>
                    <a:gd name="T19" fmla="*/ 12 h 1489"/>
                    <a:gd name="T20" fmla="*/ 332 w 380"/>
                    <a:gd name="T21" fmla="*/ 19 h 1489"/>
                    <a:gd name="T22" fmla="*/ 376 w 380"/>
                    <a:gd name="T23" fmla="*/ 27 h 1489"/>
                    <a:gd name="T24" fmla="*/ 378 w 380"/>
                    <a:gd name="T25" fmla="*/ 25 h 1489"/>
                    <a:gd name="T26" fmla="*/ 378 w 380"/>
                    <a:gd name="T27" fmla="*/ 23 h 1489"/>
                    <a:gd name="T28" fmla="*/ 380 w 380"/>
                    <a:gd name="T29" fmla="*/ 21 h 1489"/>
                    <a:gd name="T30" fmla="*/ 380 w 380"/>
                    <a:gd name="T31" fmla="*/ 17 h 1489"/>
                    <a:gd name="T32" fmla="*/ 32 w 380"/>
                    <a:gd name="T33" fmla="*/ 1466 h 1489"/>
                    <a:gd name="T34" fmla="*/ 105 w 380"/>
                    <a:gd name="T35" fmla="*/ 1481 h 1489"/>
                    <a:gd name="T36" fmla="*/ 180 w 380"/>
                    <a:gd name="T37" fmla="*/ 1489 h 1489"/>
                    <a:gd name="T38" fmla="*/ 257 w 380"/>
                    <a:gd name="T39" fmla="*/ 1489 h 1489"/>
                    <a:gd name="T40" fmla="*/ 332 w 380"/>
                    <a:gd name="T41" fmla="*/ 1481 h 1489"/>
                    <a:gd name="T42" fmla="*/ 378 w 380"/>
                    <a:gd name="T43" fmla="*/ 1472 h 1489"/>
                    <a:gd name="T44" fmla="*/ 376 w 380"/>
                    <a:gd name="T45" fmla="*/ 1470 h 1489"/>
                    <a:gd name="T46" fmla="*/ 376 w 380"/>
                    <a:gd name="T47" fmla="*/ 1468 h 1489"/>
                    <a:gd name="T48" fmla="*/ 374 w 380"/>
                    <a:gd name="T49" fmla="*/ 1464 h 1489"/>
                    <a:gd name="T50" fmla="*/ 374 w 380"/>
                    <a:gd name="T51" fmla="*/ 1462 h 1489"/>
                    <a:gd name="T52" fmla="*/ 332 w 380"/>
                    <a:gd name="T53" fmla="*/ 1470 h 1489"/>
                    <a:gd name="T54" fmla="*/ 257 w 380"/>
                    <a:gd name="T55" fmla="*/ 1477 h 1489"/>
                    <a:gd name="T56" fmla="*/ 182 w 380"/>
                    <a:gd name="T57" fmla="*/ 1477 h 1489"/>
                    <a:gd name="T58" fmla="*/ 107 w 380"/>
                    <a:gd name="T59" fmla="*/ 1470 h 1489"/>
                    <a:gd name="T60" fmla="*/ 36 w 380"/>
                    <a:gd name="T61" fmla="*/ 1456 h 1489"/>
                    <a:gd name="T62" fmla="*/ 0 w 380"/>
                    <a:gd name="T63" fmla="*/ 1445 h 1489"/>
                    <a:gd name="T64" fmla="*/ 2 w 380"/>
                    <a:gd name="T65" fmla="*/ 1449 h 1489"/>
                    <a:gd name="T66" fmla="*/ 2 w 380"/>
                    <a:gd name="T67" fmla="*/ 1451 h 1489"/>
                    <a:gd name="T68" fmla="*/ 2 w 380"/>
                    <a:gd name="T69" fmla="*/ 1454 h 1489"/>
                    <a:gd name="T70" fmla="*/ 3 w 380"/>
                    <a:gd name="T71" fmla="*/ 1456 h 14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0"/>
                    <a:gd name="T109" fmla="*/ 0 h 1489"/>
                    <a:gd name="T110" fmla="*/ 380 w 380"/>
                    <a:gd name="T111" fmla="*/ 1489 h 148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0" h="1489">
                      <a:moveTo>
                        <a:pt x="380" y="17"/>
                      </a:moveTo>
                      <a:lnTo>
                        <a:pt x="368" y="15"/>
                      </a:lnTo>
                      <a:lnTo>
                        <a:pt x="332" y="10"/>
                      </a:lnTo>
                      <a:lnTo>
                        <a:pt x="295" y="4"/>
                      </a:lnTo>
                      <a:lnTo>
                        <a:pt x="257" y="2"/>
                      </a:lnTo>
                      <a:lnTo>
                        <a:pt x="218" y="0"/>
                      </a:lnTo>
                      <a:lnTo>
                        <a:pt x="180" y="2"/>
                      </a:lnTo>
                      <a:lnTo>
                        <a:pt x="147" y="4"/>
                      </a:lnTo>
                      <a:lnTo>
                        <a:pt x="147" y="6"/>
                      </a:lnTo>
                      <a:lnTo>
                        <a:pt x="145" y="8"/>
                      </a:lnTo>
                      <a:lnTo>
                        <a:pt x="145" y="10"/>
                      </a:lnTo>
                      <a:lnTo>
                        <a:pt x="145" y="12"/>
                      </a:lnTo>
                      <a:lnTo>
                        <a:pt x="144" y="12"/>
                      </a:lnTo>
                      <a:lnTo>
                        <a:pt x="144" y="13"/>
                      </a:lnTo>
                      <a:lnTo>
                        <a:pt x="144" y="15"/>
                      </a:lnTo>
                      <a:lnTo>
                        <a:pt x="182" y="12"/>
                      </a:lnTo>
                      <a:lnTo>
                        <a:pt x="218" y="12"/>
                      </a:lnTo>
                      <a:lnTo>
                        <a:pt x="257" y="12"/>
                      </a:lnTo>
                      <a:lnTo>
                        <a:pt x="293" y="15"/>
                      </a:lnTo>
                      <a:lnTo>
                        <a:pt x="332" y="19"/>
                      </a:lnTo>
                      <a:lnTo>
                        <a:pt x="366" y="25"/>
                      </a:lnTo>
                      <a:lnTo>
                        <a:pt x="376" y="27"/>
                      </a:lnTo>
                      <a:lnTo>
                        <a:pt x="378" y="25"/>
                      </a:lnTo>
                      <a:lnTo>
                        <a:pt x="378" y="23"/>
                      </a:lnTo>
                      <a:lnTo>
                        <a:pt x="378" y="21"/>
                      </a:lnTo>
                      <a:lnTo>
                        <a:pt x="380" y="21"/>
                      </a:lnTo>
                      <a:lnTo>
                        <a:pt x="380" y="19"/>
                      </a:lnTo>
                      <a:lnTo>
                        <a:pt x="380" y="17"/>
                      </a:lnTo>
                      <a:close/>
                      <a:moveTo>
                        <a:pt x="3" y="1456"/>
                      </a:moveTo>
                      <a:lnTo>
                        <a:pt x="32" y="1466"/>
                      </a:lnTo>
                      <a:lnTo>
                        <a:pt x="69" y="1474"/>
                      </a:lnTo>
                      <a:lnTo>
                        <a:pt x="105" y="1481"/>
                      </a:lnTo>
                      <a:lnTo>
                        <a:pt x="144" y="1485"/>
                      </a:lnTo>
                      <a:lnTo>
                        <a:pt x="180" y="1489"/>
                      </a:lnTo>
                      <a:lnTo>
                        <a:pt x="218" y="1489"/>
                      </a:lnTo>
                      <a:lnTo>
                        <a:pt x="257" y="1489"/>
                      </a:lnTo>
                      <a:lnTo>
                        <a:pt x="295" y="1485"/>
                      </a:lnTo>
                      <a:lnTo>
                        <a:pt x="332" y="1481"/>
                      </a:lnTo>
                      <a:lnTo>
                        <a:pt x="368" y="1474"/>
                      </a:lnTo>
                      <a:lnTo>
                        <a:pt x="378" y="1472"/>
                      </a:lnTo>
                      <a:lnTo>
                        <a:pt x="376" y="1470"/>
                      </a:lnTo>
                      <a:lnTo>
                        <a:pt x="376" y="1468"/>
                      </a:lnTo>
                      <a:lnTo>
                        <a:pt x="376" y="1466"/>
                      </a:lnTo>
                      <a:lnTo>
                        <a:pt x="374" y="1464"/>
                      </a:lnTo>
                      <a:lnTo>
                        <a:pt x="374" y="1462"/>
                      </a:lnTo>
                      <a:lnTo>
                        <a:pt x="366" y="1464"/>
                      </a:lnTo>
                      <a:lnTo>
                        <a:pt x="332" y="1470"/>
                      </a:lnTo>
                      <a:lnTo>
                        <a:pt x="293" y="1476"/>
                      </a:lnTo>
                      <a:lnTo>
                        <a:pt x="257" y="1477"/>
                      </a:lnTo>
                      <a:lnTo>
                        <a:pt x="218" y="1479"/>
                      </a:lnTo>
                      <a:lnTo>
                        <a:pt x="182" y="1477"/>
                      </a:lnTo>
                      <a:lnTo>
                        <a:pt x="144" y="1476"/>
                      </a:lnTo>
                      <a:lnTo>
                        <a:pt x="107" y="1470"/>
                      </a:lnTo>
                      <a:lnTo>
                        <a:pt x="71" y="1464"/>
                      </a:lnTo>
                      <a:lnTo>
                        <a:pt x="36" y="1456"/>
                      </a:lnTo>
                      <a:lnTo>
                        <a:pt x="2" y="1445"/>
                      </a:lnTo>
                      <a:lnTo>
                        <a:pt x="0" y="1445"/>
                      </a:lnTo>
                      <a:lnTo>
                        <a:pt x="0" y="1447"/>
                      </a:lnTo>
                      <a:lnTo>
                        <a:pt x="2" y="1449"/>
                      </a:lnTo>
                      <a:lnTo>
                        <a:pt x="2" y="1451"/>
                      </a:lnTo>
                      <a:lnTo>
                        <a:pt x="2" y="1453"/>
                      </a:lnTo>
                      <a:lnTo>
                        <a:pt x="2" y="1454"/>
                      </a:lnTo>
                      <a:lnTo>
                        <a:pt x="2" y="1456"/>
                      </a:lnTo>
                      <a:lnTo>
                        <a:pt x="3" y="1456"/>
                      </a:lnTo>
                      <a:close/>
                    </a:path>
                  </a:pathLst>
                </a:custGeom>
                <a:solidFill>
                  <a:srgbClr val="6FC5FF"/>
                </a:solidFill>
                <a:ln w="9525">
                  <a:noFill/>
                  <a:round/>
                </a:ln>
              </p:spPr>
              <p:txBody>
                <a:bodyPr/>
                <a:lstStyle/>
                <a:p>
                  <a:endParaRPr lang="en-US"/>
                </a:p>
              </p:txBody>
            </p:sp>
            <p:sp>
              <p:nvSpPr>
                <p:cNvPr id="21942" name="Freeform 121"/>
                <p:cNvSpPr>
                  <a:spLocks noEditPoints="1"/>
                </p:cNvSpPr>
                <p:nvPr/>
              </p:nvSpPr>
              <p:spPr bwMode="auto">
                <a:xfrm>
                  <a:off x="1738" y="1223"/>
                  <a:ext cx="380" cy="1477"/>
                </a:xfrm>
                <a:custGeom>
                  <a:avLst/>
                  <a:gdLst>
                    <a:gd name="T0" fmla="*/ 370 w 380"/>
                    <a:gd name="T1" fmla="*/ 15 h 1477"/>
                    <a:gd name="T2" fmla="*/ 297 w 380"/>
                    <a:gd name="T3" fmla="*/ 4 h 1477"/>
                    <a:gd name="T4" fmla="*/ 220 w 380"/>
                    <a:gd name="T5" fmla="*/ 0 h 1477"/>
                    <a:gd name="T6" fmla="*/ 147 w 380"/>
                    <a:gd name="T7" fmla="*/ 4 h 1477"/>
                    <a:gd name="T8" fmla="*/ 146 w 380"/>
                    <a:gd name="T9" fmla="*/ 6 h 1477"/>
                    <a:gd name="T10" fmla="*/ 146 w 380"/>
                    <a:gd name="T11" fmla="*/ 9 h 1477"/>
                    <a:gd name="T12" fmla="*/ 144 w 380"/>
                    <a:gd name="T13" fmla="*/ 11 h 1477"/>
                    <a:gd name="T14" fmla="*/ 144 w 380"/>
                    <a:gd name="T15" fmla="*/ 13 h 1477"/>
                    <a:gd name="T16" fmla="*/ 184 w 380"/>
                    <a:gd name="T17" fmla="*/ 11 h 1477"/>
                    <a:gd name="T18" fmla="*/ 259 w 380"/>
                    <a:gd name="T19" fmla="*/ 11 h 1477"/>
                    <a:gd name="T20" fmla="*/ 332 w 380"/>
                    <a:gd name="T21" fmla="*/ 19 h 1477"/>
                    <a:gd name="T22" fmla="*/ 376 w 380"/>
                    <a:gd name="T23" fmla="*/ 27 h 1477"/>
                    <a:gd name="T24" fmla="*/ 378 w 380"/>
                    <a:gd name="T25" fmla="*/ 25 h 1477"/>
                    <a:gd name="T26" fmla="*/ 378 w 380"/>
                    <a:gd name="T27" fmla="*/ 21 h 1477"/>
                    <a:gd name="T28" fmla="*/ 380 w 380"/>
                    <a:gd name="T29" fmla="*/ 19 h 1477"/>
                    <a:gd name="T30" fmla="*/ 380 w 380"/>
                    <a:gd name="T31" fmla="*/ 17 h 1477"/>
                    <a:gd name="T32" fmla="*/ 36 w 380"/>
                    <a:gd name="T33" fmla="*/ 1454 h 1477"/>
                    <a:gd name="T34" fmla="*/ 109 w 380"/>
                    <a:gd name="T35" fmla="*/ 1470 h 1477"/>
                    <a:gd name="T36" fmla="*/ 184 w 380"/>
                    <a:gd name="T37" fmla="*/ 1477 h 1477"/>
                    <a:gd name="T38" fmla="*/ 259 w 380"/>
                    <a:gd name="T39" fmla="*/ 1477 h 1477"/>
                    <a:gd name="T40" fmla="*/ 334 w 380"/>
                    <a:gd name="T41" fmla="*/ 1470 h 1477"/>
                    <a:gd name="T42" fmla="*/ 378 w 380"/>
                    <a:gd name="T43" fmla="*/ 1462 h 1477"/>
                    <a:gd name="T44" fmla="*/ 376 w 380"/>
                    <a:gd name="T45" fmla="*/ 1458 h 1477"/>
                    <a:gd name="T46" fmla="*/ 376 w 380"/>
                    <a:gd name="T47" fmla="*/ 1456 h 1477"/>
                    <a:gd name="T48" fmla="*/ 374 w 380"/>
                    <a:gd name="T49" fmla="*/ 1454 h 1477"/>
                    <a:gd name="T50" fmla="*/ 374 w 380"/>
                    <a:gd name="T51" fmla="*/ 1452 h 1477"/>
                    <a:gd name="T52" fmla="*/ 332 w 380"/>
                    <a:gd name="T53" fmla="*/ 1460 h 1477"/>
                    <a:gd name="T54" fmla="*/ 259 w 380"/>
                    <a:gd name="T55" fmla="*/ 1468 h 1477"/>
                    <a:gd name="T56" fmla="*/ 184 w 380"/>
                    <a:gd name="T57" fmla="*/ 1468 h 1477"/>
                    <a:gd name="T58" fmla="*/ 109 w 380"/>
                    <a:gd name="T59" fmla="*/ 1460 h 1477"/>
                    <a:gd name="T60" fmla="*/ 38 w 380"/>
                    <a:gd name="T61" fmla="*/ 1445 h 1477"/>
                    <a:gd name="T62" fmla="*/ 0 w 380"/>
                    <a:gd name="T63" fmla="*/ 1433 h 1477"/>
                    <a:gd name="T64" fmla="*/ 2 w 380"/>
                    <a:gd name="T65" fmla="*/ 1437 h 1477"/>
                    <a:gd name="T66" fmla="*/ 2 w 380"/>
                    <a:gd name="T67" fmla="*/ 1439 h 1477"/>
                    <a:gd name="T68" fmla="*/ 4 w 380"/>
                    <a:gd name="T69" fmla="*/ 1443 h 1477"/>
                    <a:gd name="T70" fmla="*/ 4 w 380"/>
                    <a:gd name="T71" fmla="*/ 1445 h 147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0"/>
                    <a:gd name="T109" fmla="*/ 0 h 1477"/>
                    <a:gd name="T110" fmla="*/ 380 w 380"/>
                    <a:gd name="T111" fmla="*/ 1477 h 147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0" h="1477">
                      <a:moveTo>
                        <a:pt x="380" y="17"/>
                      </a:moveTo>
                      <a:lnTo>
                        <a:pt x="370" y="15"/>
                      </a:lnTo>
                      <a:lnTo>
                        <a:pt x="334" y="7"/>
                      </a:lnTo>
                      <a:lnTo>
                        <a:pt x="297" y="4"/>
                      </a:lnTo>
                      <a:lnTo>
                        <a:pt x="259" y="0"/>
                      </a:lnTo>
                      <a:lnTo>
                        <a:pt x="220" y="0"/>
                      </a:lnTo>
                      <a:lnTo>
                        <a:pt x="184" y="0"/>
                      </a:lnTo>
                      <a:lnTo>
                        <a:pt x="147" y="4"/>
                      </a:lnTo>
                      <a:lnTo>
                        <a:pt x="147" y="6"/>
                      </a:lnTo>
                      <a:lnTo>
                        <a:pt x="146" y="6"/>
                      </a:lnTo>
                      <a:lnTo>
                        <a:pt x="146" y="7"/>
                      </a:lnTo>
                      <a:lnTo>
                        <a:pt x="146" y="9"/>
                      </a:lnTo>
                      <a:lnTo>
                        <a:pt x="144" y="11"/>
                      </a:lnTo>
                      <a:lnTo>
                        <a:pt x="144" y="13"/>
                      </a:lnTo>
                      <a:lnTo>
                        <a:pt x="146" y="13"/>
                      </a:lnTo>
                      <a:lnTo>
                        <a:pt x="184" y="11"/>
                      </a:lnTo>
                      <a:lnTo>
                        <a:pt x="220" y="9"/>
                      </a:lnTo>
                      <a:lnTo>
                        <a:pt x="259" y="11"/>
                      </a:lnTo>
                      <a:lnTo>
                        <a:pt x="295" y="13"/>
                      </a:lnTo>
                      <a:lnTo>
                        <a:pt x="332" y="19"/>
                      </a:lnTo>
                      <a:lnTo>
                        <a:pt x="368" y="25"/>
                      </a:lnTo>
                      <a:lnTo>
                        <a:pt x="376" y="27"/>
                      </a:lnTo>
                      <a:lnTo>
                        <a:pt x="376" y="25"/>
                      </a:lnTo>
                      <a:lnTo>
                        <a:pt x="378" y="25"/>
                      </a:lnTo>
                      <a:lnTo>
                        <a:pt x="378" y="23"/>
                      </a:lnTo>
                      <a:lnTo>
                        <a:pt x="378" y="21"/>
                      </a:lnTo>
                      <a:lnTo>
                        <a:pt x="380" y="19"/>
                      </a:lnTo>
                      <a:lnTo>
                        <a:pt x="380" y="17"/>
                      </a:lnTo>
                      <a:close/>
                      <a:moveTo>
                        <a:pt x="4" y="1445"/>
                      </a:moveTo>
                      <a:lnTo>
                        <a:pt x="36" y="1454"/>
                      </a:lnTo>
                      <a:lnTo>
                        <a:pt x="73" y="1464"/>
                      </a:lnTo>
                      <a:lnTo>
                        <a:pt x="109" y="1470"/>
                      </a:lnTo>
                      <a:lnTo>
                        <a:pt x="146" y="1473"/>
                      </a:lnTo>
                      <a:lnTo>
                        <a:pt x="184" y="1477"/>
                      </a:lnTo>
                      <a:lnTo>
                        <a:pt x="220" y="1477"/>
                      </a:lnTo>
                      <a:lnTo>
                        <a:pt x="259" y="1477"/>
                      </a:lnTo>
                      <a:lnTo>
                        <a:pt x="297" y="1473"/>
                      </a:lnTo>
                      <a:lnTo>
                        <a:pt x="334" y="1470"/>
                      </a:lnTo>
                      <a:lnTo>
                        <a:pt x="370" y="1464"/>
                      </a:lnTo>
                      <a:lnTo>
                        <a:pt x="378" y="1462"/>
                      </a:lnTo>
                      <a:lnTo>
                        <a:pt x="378" y="1460"/>
                      </a:lnTo>
                      <a:lnTo>
                        <a:pt x="376" y="1458"/>
                      </a:lnTo>
                      <a:lnTo>
                        <a:pt x="376" y="1456"/>
                      </a:lnTo>
                      <a:lnTo>
                        <a:pt x="376" y="1454"/>
                      </a:lnTo>
                      <a:lnTo>
                        <a:pt x="374" y="1454"/>
                      </a:lnTo>
                      <a:lnTo>
                        <a:pt x="374" y="1452"/>
                      </a:lnTo>
                      <a:lnTo>
                        <a:pt x="368" y="1452"/>
                      </a:lnTo>
                      <a:lnTo>
                        <a:pt x="332" y="1460"/>
                      </a:lnTo>
                      <a:lnTo>
                        <a:pt x="295" y="1464"/>
                      </a:lnTo>
                      <a:lnTo>
                        <a:pt x="259" y="1468"/>
                      </a:lnTo>
                      <a:lnTo>
                        <a:pt x="220" y="1468"/>
                      </a:lnTo>
                      <a:lnTo>
                        <a:pt x="184" y="1468"/>
                      </a:lnTo>
                      <a:lnTo>
                        <a:pt x="146" y="1464"/>
                      </a:lnTo>
                      <a:lnTo>
                        <a:pt x="109" y="1460"/>
                      </a:lnTo>
                      <a:lnTo>
                        <a:pt x="75" y="1452"/>
                      </a:lnTo>
                      <a:lnTo>
                        <a:pt x="38" y="1445"/>
                      </a:lnTo>
                      <a:lnTo>
                        <a:pt x="4" y="1435"/>
                      </a:lnTo>
                      <a:lnTo>
                        <a:pt x="0" y="1433"/>
                      </a:lnTo>
                      <a:lnTo>
                        <a:pt x="2" y="1435"/>
                      </a:lnTo>
                      <a:lnTo>
                        <a:pt x="2" y="1437"/>
                      </a:lnTo>
                      <a:lnTo>
                        <a:pt x="2" y="1439"/>
                      </a:lnTo>
                      <a:lnTo>
                        <a:pt x="2" y="1441"/>
                      </a:lnTo>
                      <a:lnTo>
                        <a:pt x="4" y="1443"/>
                      </a:lnTo>
                      <a:lnTo>
                        <a:pt x="4" y="1445"/>
                      </a:lnTo>
                      <a:close/>
                    </a:path>
                  </a:pathLst>
                </a:custGeom>
                <a:solidFill>
                  <a:srgbClr val="70C5FF"/>
                </a:solidFill>
                <a:ln w="9525">
                  <a:noFill/>
                  <a:round/>
                </a:ln>
              </p:spPr>
              <p:txBody>
                <a:bodyPr/>
                <a:lstStyle/>
                <a:p>
                  <a:endParaRPr lang="en-US"/>
                </a:p>
              </p:txBody>
            </p:sp>
            <p:sp>
              <p:nvSpPr>
                <p:cNvPr id="21943" name="Freeform 122"/>
                <p:cNvSpPr>
                  <a:spLocks noEditPoints="1"/>
                </p:cNvSpPr>
                <p:nvPr/>
              </p:nvSpPr>
              <p:spPr bwMode="auto">
                <a:xfrm>
                  <a:off x="1738" y="1229"/>
                  <a:ext cx="378" cy="1467"/>
                </a:xfrm>
                <a:custGeom>
                  <a:avLst/>
                  <a:gdLst>
                    <a:gd name="T0" fmla="*/ 368 w 378"/>
                    <a:gd name="T1" fmla="*/ 13 h 1467"/>
                    <a:gd name="T2" fmla="*/ 295 w 378"/>
                    <a:gd name="T3" fmla="*/ 3 h 1467"/>
                    <a:gd name="T4" fmla="*/ 220 w 378"/>
                    <a:gd name="T5" fmla="*/ 0 h 1467"/>
                    <a:gd name="T6" fmla="*/ 146 w 378"/>
                    <a:gd name="T7" fmla="*/ 3 h 1467"/>
                    <a:gd name="T8" fmla="*/ 146 w 378"/>
                    <a:gd name="T9" fmla="*/ 3 h 1467"/>
                    <a:gd name="T10" fmla="*/ 144 w 378"/>
                    <a:gd name="T11" fmla="*/ 7 h 1467"/>
                    <a:gd name="T12" fmla="*/ 142 w 378"/>
                    <a:gd name="T13" fmla="*/ 9 h 1467"/>
                    <a:gd name="T14" fmla="*/ 142 w 378"/>
                    <a:gd name="T15" fmla="*/ 13 h 1467"/>
                    <a:gd name="T16" fmla="*/ 147 w 378"/>
                    <a:gd name="T17" fmla="*/ 13 h 1467"/>
                    <a:gd name="T18" fmla="*/ 220 w 378"/>
                    <a:gd name="T19" fmla="*/ 9 h 1467"/>
                    <a:gd name="T20" fmla="*/ 295 w 378"/>
                    <a:gd name="T21" fmla="*/ 13 h 1467"/>
                    <a:gd name="T22" fmla="*/ 366 w 378"/>
                    <a:gd name="T23" fmla="*/ 25 h 1467"/>
                    <a:gd name="T24" fmla="*/ 374 w 378"/>
                    <a:gd name="T25" fmla="*/ 25 h 1467"/>
                    <a:gd name="T26" fmla="*/ 376 w 378"/>
                    <a:gd name="T27" fmla="*/ 23 h 1467"/>
                    <a:gd name="T28" fmla="*/ 376 w 378"/>
                    <a:gd name="T29" fmla="*/ 19 h 1467"/>
                    <a:gd name="T30" fmla="*/ 378 w 378"/>
                    <a:gd name="T31" fmla="*/ 17 h 1467"/>
                    <a:gd name="T32" fmla="*/ 2 w 378"/>
                    <a:gd name="T33" fmla="*/ 1433 h 1467"/>
                    <a:gd name="T34" fmla="*/ 38 w 378"/>
                    <a:gd name="T35" fmla="*/ 1444 h 1467"/>
                    <a:gd name="T36" fmla="*/ 109 w 378"/>
                    <a:gd name="T37" fmla="*/ 1458 h 1467"/>
                    <a:gd name="T38" fmla="*/ 184 w 378"/>
                    <a:gd name="T39" fmla="*/ 1465 h 1467"/>
                    <a:gd name="T40" fmla="*/ 259 w 378"/>
                    <a:gd name="T41" fmla="*/ 1465 h 1467"/>
                    <a:gd name="T42" fmla="*/ 334 w 378"/>
                    <a:gd name="T43" fmla="*/ 1458 h 1467"/>
                    <a:gd name="T44" fmla="*/ 376 w 378"/>
                    <a:gd name="T45" fmla="*/ 1450 h 1467"/>
                    <a:gd name="T46" fmla="*/ 374 w 378"/>
                    <a:gd name="T47" fmla="*/ 1448 h 1467"/>
                    <a:gd name="T48" fmla="*/ 374 w 378"/>
                    <a:gd name="T49" fmla="*/ 1446 h 1467"/>
                    <a:gd name="T50" fmla="*/ 372 w 378"/>
                    <a:gd name="T51" fmla="*/ 1442 h 1467"/>
                    <a:gd name="T52" fmla="*/ 372 w 378"/>
                    <a:gd name="T53" fmla="*/ 1441 h 1467"/>
                    <a:gd name="T54" fmla="*/ 332 w 378"/>
                    <a:gd name="T55" fmla="*/ 1448 h 1467"/>
                    <a:gd name="T56" fmla="*/ 259 w 378"/>
                    <a:gd name="T57" fmla="*/ 1456 h 1467"/>
                    <a:gd name="T58" fmla="*/ 184 w 378"/>
                    <a:gd name="T59" fmla="*/ 1456 h 1467"/>
                    <a:gd name="T60" fmla="*/ 111 w 378"/>
                    <a:gd name="T61" fmla="*/ 1448 h 1467"/>
                    <a:gd name="T62" fmla="*/ 40 w 378"/>
                    <a:gd name="T63" fmla="*/ 1433 h 1467"/>
                    <a:gd name="T64" fmla="*/ 0 w 378"/>
                    <a:gd name="T65" fmla="*/ 1421 h 1467"/>
                    <a:gd name="T66" fmla="*/ 0 w 378"/>
                    <a:gd name="T67" fmla="*/ 1425 h 1467"/>
                    <a:gd name="T68" fmla="*/ 0 w 378"/>
                    <a:gd name="T69" fmla="*/ 1427 h 1467"/>
                    <a:gd name="T70" fmla="*/ 2 w 378"/>
                    <a:gd name="T71" fmla="*/ 1431 h 1467"/>
                    <a:gd name="T72" fmla="*/ 2 w 378"/>
                    <a:gd name="T73" fmla="*/ 1433 h 14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8"/>
                    <a:gd name="T112" fmla="*/ 0 h 1467"/>
                    <a:gd name="T113" fmla="*/ 378 w 378"/>
                    <a:gd name="T114" fmla="*/ 1467 h 14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8" h="1467">
                      <a:moveTo>
                        <a:pt x="378" y="15"/>
                      </a:moveTo>
                      <a:lnTo>
                        <a:pt x="368" y="13"/>
                      </a:lnTo>
                      <a:lnTo>
                        <a:pt x="334" y="7"/>
                      </a:lnTo>
                      <a:lnTo>
                        <a:pt x="295" y="3"/>
                      </a:lnTo>
                      <a:lnTo>
                        <a:pt x="259" y="0"/>
                      </a:lnTo>
                      <a:lnTo>
                        <a:pt x="220" y="0"/>
                      </a:lnTo>
                      <a:lnTo>
                        <a:pt x="184" y="0"/>
                      </a:lnTo>
                      <a:lnTo>
                        <a:pt x="146" y="3"/>
                      </a:lnTo>
                      <a:lnTo>
                        <a:pt x="144" y="5"/>
                      </a:lnTo>
                      <a:lnTo>
                        <a:pt x="144" y="7"/>
                      </a:lnTo>
                      <a:lnTo>
                        <a:pt x="142" y="9"/>
                      </a:lnTo>
                      <a:lnTo>
                        <a:pt x="142" y="11"/>
                      </a:lnTo>
                      <a:lnTo>
                        <a:pt x="142" y="13"/>
                      </a:lnTo>
                      <a:lnTo>
                        <a:pt x="140" y="13"/>
                      </a:lnTo>
                      <a:lnTo>
                        <a:pt x="147" y="13"/>
                      </a:lnTo>
                      <a:lnTo>
                        <a:pt x="184" y="9"/>
                      </a:lnTo>
                      <a:lnTo>
                        <a:pt x="220" y="9"/>
                      </a:lnTo>
                      <a:lnTo>
                        <a:pt x="259" y="9"/>
                      </a:lnTo>
                      <a:lnTo>
                        <a:pt x="295" y="13"/>
                      </a:lnTo>
                      <a:lnTo>
                        <a:pt x="332" y="17"/>
                      </a:lnTo>
                      <a:lnTo>
                        <a:pt x="366" y="25"/>
                      </a:lnTo>
                      <a:lnTo>
                        <a:pt x="374" y="26"/>
                      </a:lnTo>
                      <a:lnTo>
                        <a:pt x="374" y="25"/>
                      </a:lnTo>
                      <a:lnTo>
                        <a:pt x="376" y="23"/>
                      </a:lnTo>
                      <a:lnTo>
                        <a:pt x="376" y="21"/>
                      </a:lnTo>
                      <a:lnTo>
                        <a:pt x="376" y="19"/>
                      </a:lnTo>
                      <a:lnTo>
                        <a:pt x="378" y="19"/>
                      </a:lnTo>
                      <a:lnTo>
                        <a:pt x="378" y="17"/>
                      </a:lnTo>
                      <a:lnTo>
                        <a:pt x="378" y="15"/>
                      </a:lnTo>
                      <a:close/>
                      <a:moveTo>
                        <a:pt x="2" y="1433"/>
                      </a:moveTo>
                      <a:lnTo>
                        <a:pt x="4" y="1433"/>
                      </a:lnTo>
                      <a:lnTo>
                        <a:pt x="38" y="1444"/>
                      </a:lnTo>
                      <a:lnTo>
                        <a:pt x="73" y="1452"/>
                      </a:lnTo>
                      <a:lnTo>
                        <a:pt x="109" y="1458"/>
                      </a:lnTo>
                      <a:lnTo>
                        <a:pt x="146" y="1464"/>
                      </a:lnTo>
                      <a:lnTo>
                        <a:pt x="184" y="1465"/>
                      </a:lnTo>
                      <a:lnTo>
                        <a:pt x="220" y="1467"/>
                      </a:lnTo>
                      <a:lnTo>
                        <a:pt x="259" y="1465"/>
                      </a:lnTo>
                      <a:lnTo>
                        <a:pt x="295" y="1464"/>
                      </a:lnTo>
                      <a:lnTo>
                        <a:pt x="334" y="1458"/>
                      </a:lnTo>
                      <a:lnTo>
                        <a:pt x="368" y="1452"/>
                      </a:lnTo>
                      <a:lnTo>
                        <a:pt x="376" y="1450"/>
                      </a:lnTo>
                      <a:lnTo>
                        <a:pt x="376" y="1448"/>
                      </a:lnTo>
                      <a:lnTo>
                        <a:pt x="374" y="1448"/>
                      </a:lnTo>
                      <a:lnTo>
                        <a:pt x="374" y="1446"/>
                      </a:lnTo>
                      <a:lnTo>
                        <a:pt x="374" y="1444"/>
                      </a:lnTo>
                      <a:lnTo>
                        <a:pt x="372" y="1442"/>
                      </a:lnTo>
                      <a:lnTo>
                        <a:pt x="372" y="1441"/>
                      </a:lnTo>
                      <a:lnTo>
                        <a:pt x="366" y="1442"/>
                      </a:lnTo>
                      <a:lnTo>
                        <a:pt x="332" y="1448"/>
                      </a:lnTo>
                      <a:lnTo>
                        <a:pt x="295" y="1452"/>
                      </a:lnTo>
                      <a:lnTo>
                        <a:pt x="259" y="1456"/>
                      </a:lnTo>
                      <a:lnTo>
                        <a:pt x="220" y="1456"/>
                      </a:lnTo>
                      <a:lnTo>
                        <a:pt x="184" y="1456"/>
                      </a:lnTo>
                      <a:lnTo>
                        <a:pt x="147" y="1452"/>
                      </a:lnTo>
                      <a:lnTo>
                        <a:pt x="111" y="1448"/>
                      </a:lnTo>
                      <a:lnTo>
                        <a:pt x="75" y="1442"/>
                      </a:lnTo>
                      <a:lnTo>
                        <a:pt x="40" y="1433"/>
                      </a:lnTo>
                      <a:lnTo>
                        <a:pt x="5" y="1423"/>
                      </a:lnTo>
                      <a:lnTo>
                        <a:pt x="0" y="1421"/>
                      </a:lnTo>
                      <a:lnTo>
                        <a:pt x="0" y="1423"/>
                      </a:lnTo>
                      <a:lnTo>
                        <a:pt x="0" y="1425"/>
                      </a:lnTo>
                      <a:lnTo>
                        <a:pt x="0" y="1427"/>
                      </a:lnTo>
                      <a:lnTo>
                        <a:pt x="2" y="1429"/>
                      </a:lnTo>
                      <a:lnTo>
                        <a:pt x="2" y="1431"/>
                      </a:lnTo>
                      <a:lnTo>
                        <a:pt x="2" y="1433"/>
                      </a:lnTo>
                      <a:close/>
                    </a:path>
                  </a:pathLst>
                </a:custGeom>
                <a:solidFill>
                  <a:srgbClr val="71C6FF"/>
                </a:solidFill>
                <a:ln w="9525">
                  <a:noFill/>
                  <a:round/>
                </a:ln>
              </p:spPr>
              <p:txBody>
                <a:bodyPr/>
                <a:lstStyle/>
                <a:p>
                  <a:endParaRPr lang="en-US"/>
                </a:p>
              </p:txBody>
            </p:sp>
            <p:sp>
              <p:nvSpPr>
                <p:cNvPr id="21944" name="Freeform 123"/>
                <p:cNvSpPr>
                  <a:spLocks noEditPoints="1"/>
                </p:cNvSpPr>
                <p:nvPr/>
              </p:nvSpPr>
              <p:spPr bwMode="auto">
                <a:xfrm>
                  <a:off x="1736" y="1232"/>
                  <a:ext cx="378" cy="1459"/>
                </a:xfrm>
                <a:custGeom>
                  <a:avLst/>
                  <a:gdLst>
                    <a:gd name="T0" fmla="*/ 370 w 378"/>
                    <a:gd name="T1" fmla="*/ 16 h 1459"/>
                    <a:gd name="T2" fmla="*/ 297 w 378"/>
                    <a:gd name="T3" fmla="*/ 4 h 1459"/>
                    <a:gd name="T4" fmla="*/ 222 w 378"/>
                    <a:gd name="T5" fmla="*/ 0 h 1459"/>
                    <a:gd name="T6" fmla="*/ 148 w 378"/>
                    <a:gd name="T7" fmla="*/ 4 h 1459"/>
                    <a:gd name="T8" fmla="*/ 144 w 378"/>
                    <a:gd name="T9" fmla="*/ 6 h 1459"/>
                    <a:gd name="T10" fmla="*/ 144 w 378"/>
                    <a:gd name="T11" fmla="*/ 10 h 1459"/>
                    <a:gd name="T12" fmla="*/ 142 w 378"/>
                    <a:gd name="T13" fmla="*/ 12 h 1459"/>
                    <a:gd name="T14" fmla="*/ 140 w 378"/>
                    <a:gd name="T15" fmla="*/ 14 h 1459"/>
                    <a:gd name="T16" fmla="*/ 149 w 378"/>
                    <a:gd name="T17" fmla="*/ 16 h 1459"/>
                    <a:gd name="T18" fmla="*/ 222 w 378"/>
                    <a:gd name="T19" fmla="*/ 12 h 1459"/>
                    <a:gd name="T20" fmla="*/ 297 w 378"/>
                    <a:gd name="T21" fmla="*/ 16 h 1459"/>
                    <a:gd name="T22" fmla="*/ 368 w 378"/>
                    <a:gd name="T23" fmla="*/ 25 h 1459"/>
                    <a:gd name="T24" fmla="*/ 374 w 378"/>
                    <a:gd name="T25" fmla="*/ 25 h 1459"/>
                    <a:gd name="T26" fmla="*/ 376 w 378"/>
                    <a:gd name="T27" fmla="*/ 23 h 1459"/>
                    <a:gd name="T28" fmla="*/ 376 w 378"/>
                    <a:gd name="T29" fmla="*/ 22 h 1459"/>
                    <a:gd name="T30" fmla="*/ 378 w 378"/>
                    <a:gd name="T31" fmla="*/ 20 h 1459"/>
                    <a:gd name="T32" fmla="*/ 2 w 378"/>
                    <a:gd name="T33" fmla="*/ 1424 h 1459"/>
                    <a:gd name="T34" fmla="*/ 40 w 378"/>
                    <a:gd name="T35" fmla="*/ 1436 h 1459"/>
                    <a:gd name="T36" fmla="*/ 111 w 378"/>
                    <a:gd name="T37" fmla="*/ 1451 h 1459"/>
                    <a:gd name="T38" fmla="*/ 186 w 378"/>
                    <a:gd name="T39" fmla="*/ 1459 h 1459"/>
                    <a:gd name="T40" fmla="*/ 261 w 378"/>
                    <a:gd name="T41" fmla="*/ 1459 h 1459"/>
                    <a:gd name="T42" fmla="*/ 334 w 378"/>
                    <a:gd name="T43" fmla="*/ 1451 h 1459"/>
                    <a:gd name="T44" fmla="*/ 376 w 378"/>
                    <a:gd name="T45" fmla="*/ 1443 h 1459"/>
                    <a:gd name="T46" fmla="*/ 374 w 378"/>
                    <a:gd name="T47" fmla="*/ 1439 h 1459"/>
                    <a:gd name="T48" fmla="*/ 374 w 378"/>
                    <a:gd name="T49" fmla="*/ 1438 h 1459"/>
                    <a:gd name="T50" fmla="*/ 372 w 378"/>
                    <a:gd name="T51" fmla="*/ 1436 h 1459"/>
                    <a:gd name="T52" fmla="*/ 372 w 378"/>
                    <a:gd name="T53" fmla="*/ 1434 h 1459"/>
                    <a:gd name="T54" fmla="*/ 332 w 378"/>
                    <a:gd name="T55" fmla="*/ 1439 h 1459"/>
                    <a:gd name="T56" fmla="*/ 261 w 378"/>
                    <a:gd name="T57" fmla="*/ 1447 h 1459"/>
                    <a:gd name="T58" fmla="*/ 186 w 378"/>
                    <a:gd name="T59" fmla="*/ 1447 h 1459"/>
                    <a:gd name="T60" fmla="*/ 113 w 378"/>
                    <a:gd name="T61" fmla="*/ 1439 h 1459"/>
                    <a:gd name="T62" fmla="*/ 44 w 378"/>
                    <a:gd name="T63" fmla="*/ 1426 h 1459"/>
                    <a:gd name="T64" fmla="*/ 0 w 378"/>
                    <a:gd name="T65" fmla="*/ 1413 h 1459"/>
                    <a:gd name="T66" fmla="*/ 0 w 378"/>
                    <a:gd name="T67" fmla="*/ 1416 h 1459"/>
                    <a:gd name="T68" fmla="*/ 2 w 378"/>
                    <a:gd name="T69" fmla="*/ 1418 h 1459"/>
                    <a:gd name="T70" fmla="*/ 2 w 378"/>
                    <a:gd name="T71" fmla="*/ 1422 h 1459"/>
                    <a:gd name="T72" fmla="*/ 2 w 378"/>
                    <a:gd name="T73" fmla="*/ 1424 h 14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8"/>
                    <a:gd name="T112" fmla="*/ 0 h 1459"/>
                    <a:gd name="T113" fmla="*/ 378 w 378"/>
                    <a:gd name="T114" fmla="*/ 1459 h 145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8" h="1459">
                      <a:moveTo>
                        <a:pt x="378" y="18"/>
                      </a:moveTo>
                      <a:lnTo>
                        <a:pt x="370" y="16"/>
                      </a:lnTo>
                      <a:lnTo>
                        <a:pt x="334" y="10"/>
                      </a:lnTo>
                      <a:lnTo>
                        <a:pt x="297" y="4"/>
                      </a:lnTo>
                      <a:lnTo>
                        <a:pt x="261" y="2"/>
                      </a:lnTo>
                      <a:lnTo>
                        <a:pt x="222" y="0"/>
                      </a:lnTo>
                      <a:lnTo>
                        <a:pt x="186" y="2"/>
                      </a:lnTo>
                      <a:lnTo>
                        <a:pt x="148" y="4"/>
                      </a:lnTo>
                      <a:lnTo>
                        <a:pt x="146" y="4"/>
                      </a:lnTo>
                      <a:lnTo>
                        <a:pt x="144" y="6"/>
                      </a:lnTo>
                      <a:lnTo>
                        <a:pt x="144" y="8"/>
                      </a:lnTo>
                      <a:lnTo>
                        <a:pt x="144" y="10"/>
                      </a:lnTo>
                      <a:lnTo>
                        <a:pt x="142" y="10"/>
                      </a:lnTo>
                      <a:lnTo>
                        <a:pt x="142" y="12"/>
                      </a:lnTo>
                      <a:lnTo>
                        <a:pt x="142" y="14"/>
                      </a:lnTo>
                      <a:lnTo>
                        <a:pt x="140" y="14"/>
                      </a:lnTo>
                      <a:lnTo>
                        <a:pt x="140" y="16"/>
                      </a:lnTo>
                      <a:lnTo>
                        <a:pt x="149" y="16"/>
                      </a:lnTo>
                      <a:lnTo>
                        <a:pt x="186" y="12"/>
                      </a:lnTo>
                      <a:lnTo>
                        <a:pt x="222" y="12"/>
                      </a:lnTo>
                      <a:lnTo>
                        <a:pt x="261" y="12"/>
                      </a:lnTo>
                      <a:lnTo>
                        <a:pt x="297" y="16"/>
                      </a:lnTo>
                      <a:lnTo>
                        <a:pt x="332" y="20"/>
                      </a:lnTo>
                      <a:lnTo>
                        <a:pt x="368" y="25"/>
                      </a:lnTo>
                      <a:lnTo>
                        <a:pt x="374" y="27"/>
                      </a:lnTo>
                      <a:lnTo>
                        <a:pt x="374" y="25"/>
                      </a:lnTo>
                      <a:lnTo>
                        <a:pt x="376" y="25"/>
                      </a:lnTo>
                      <a:lnTo>
                        <a:pt x="376" y="23"/>
                      </a:lnTo>
                      <a:lnTo>
                        <a:pt x="376" y="22"/>
                      </a:lnTo>
                      <a:lnTo>
                        <a:pt x="378" y="20"/>
                      </a:lnTo>
                      <a:lnTo>
                        <a:pt x="378" y="18"/>
                      </a:lnTo>
                      <a:close/>
                      <a:moveTo>
                        <a:pt x="2" y="1424"/>
                      </a:moveTo>
                      <a:lnTo>
                        <a:pt x="6" y="1426"/>
                      </a:lnTo>
                      <a:lnTo>
                        <a:pt x="40" y="1436"/>
                      </a:lnTo>
                      <a:lnTo>
                        <a:pt x="77" y="1443"/>
                      </a:lnTo>
                      <a:lnTo>
                        <a:pt x="111" y="1451"/>
                      </a:lnTo>
                      <a:lnTo>
                        <a:pt x="148" y="1455"/>
                      </a:lnTo>
                      <a:lnTo>
                        <a:pt x="186" y="1459"/>
                      </a:lnTo>
                      <a:lnTo>
                        <a:pt x="222" y="1459"/>
                      </a:lnTo>
                      <a:lnTo>
                        <a:pt x="261" y="1459"/>
                      </a:lnTo>
                      <a:lnTo>
                        <a:pt x="297" y="1455"/>
                      </a:lnTo>
                      <a:lnTo>
                        <a:pt x="334" y="1451"/>
                      </a:lnTo>
                      <a:lnTo>
                        <a:pt x="370" y="1443"/>
                      </a:lnTo>
                      <a:lnTo>
                        <a:pt x="376" y="1443"/>
                      </a:lnTo>
                      <a:lnTo>
                        <a:pt x="376" y="1441"/>
                      </a:lnTo>
                      <a:lnTo>
                        <a:pt x="374" y="1439"/>
                      </a:lnTo>
                      <a:lnTo>
                        <a:pt x="374" y="1438"/>
                      </a:lnTo>
                      <a:lnTo>
                        <a:pt x="374" y="1436"/>
                      </a:lnTo>
                      <a:lnTo>
                        <a:pt x="372" y="1436"/>
                      </a:lnTo>
                      <a:lnTo>
                        <a:pt x="372" y="1434"/>
                      </a:lnTo>
                      <a:lnTo>
                        <a:pt x="368" y="1434"/>
                      </a:lnTo>
                      <a:lnTo>
                        <a:pt x="332" y="1439"/>
                      </a:lnTo>
                      <a:lnTo>
                        <a:pt x="297" y="1445"/>
                      </a:lnTo>
                      <a:lnTo>
                        <a:pt x="261" y="1447"/>
                      </a:lnTo>
                      <a:lnTo>
                        <a:pt x="222" y="1449"/>
                      </a:lnTo>
                      <a:lnTo>
                        <a:pt x="186" y="1447"/>
                      </a:lnTo>
                      <a:lnTo>
                        <a:pt x="149" y="1445"/>
                      </a:lnTo>
                      <a:lnTo>
                        <a:pt x="113" y="1439"/>
                      </a:lnTo>
                      <a:lnTo>
                        <a:pt x="78" y="1434"/>
                      </a:lnTo>
                      <a:lnTo>
                        <a:pt x="44" y="1426"/>
                      </a:lnTo>
                      <a:lnTo>
                        <a:pt x="9" y="1416"/>
                      </a:lnTo>
                      <a:lnTo>
                        <a:pt x="0" y="1413"/>
                      </a:lnTo>
                      <a:lnTo>
                        <a:pt x="0" y="1414"/>
                      </a:lnTo>
                      <a:lnTo>
                        <a:pt x="0" y="1416"/>
                      </a:lnTo>
                      <a:lnTo>
                        <a:pt x="2" y="1418"/>
                      </a:lnTo>
                      <a:lnTo>
                        <a:pt x="2" y="1420"/>
                      </a:lnTo>
                      <a:lnTo>
                        <a:pt x="2" y="1422"/>
                      </a:lnTo>
                      <a:lnTo>
                        <a:pt x="2" y="1424"/>
                      </a:lnTo>
                      <a:close/>
                    </a:path>
                  </a:pathLst>
                </a:custGeom>
                <a:solidFill>
                  <a:srgbClr val="72C6FF"/>
                </a:solidFill>
                <a:ln w="9525">
                  <a:noFill/>
                  <a:round/>
                </a:ln>
              </p:spPr>
              <p:txBody>
                <a:bodyPr/>
                <a:lstStyle/>
                <a:p>
                  <a:endParaRPr lang="en-US"/>
                </a:p>
              </p:txBody>
            </p:sp>
            <p:sp>
              <p:nvSpPr>
                <p:cNvPr id="21945" name="Freeform 124"/>
                <p:cNvSpPr>
                  <a:spLocks noEditPoints="1"/>
                </p:cNvSpPr>
                <p:nvPr/>
              </p:nvSpPr>
              <p:spPr bwMode="auto">
                <a:xfrm>
                  <a:off x="1734" y="1238"/>
                  <a:ext cx="378" cy="1447"/>
                </a:xfrm>
                <a:custGeom>
                  <a:avLst/>
                  <a:gdLst>
                    <a:gd name="T0" fmla="*/ 370 w 378"/>
                    <a:gd name="T1" fmla="*/ 16 h 1447"/>
                    <a:gd name="T2" fmla="*/ 299 w 378"/>
                    <a:gd name="T3" fmla="*/ 4 h 1447"/>
                    <a:gd name="T4" fmla="*/ 224 w 378"/>
                    <a:gd name="T5" fmla="*/ 0 h 1447"/>
                    <a:gd name="T6" fmla="*/ 151 w 378"/>
                    <a:gd name="T7" fmla="*/ 4 h 1447"/>
                    <a:gd name="T8" fmla="*/ 144 w 378"/>
                    <a:gd name="T9" fmla="*/ 6 h 1447"/>
                    <a:gd name="T10" fmla="*/ 142 w 378"/>
                    <a:gd name="T11" fmla="*/ 8 h 1447"/>
                    <a:gd name="T12" fmla="*/ 142 w 378"/>
                    <a:gd name="T13" fmla="*/ 12 h 1447"/>
                    <a:gd name="T14" fmla="*/ 140 w 378"/>
                    <a:gd name="T15" fmla="*/ 14 h 1447"/>
                    <a:gd name="T16" fmla="*/ 151 w 378"/>
                    <a:gd name="T17" fmla="*/ 14 h 1447"/>
                    <a:gd name="T18" fmla="*/ 224 w 378"/>
                    <a:gd name="T19" fmla="*/ 10 h 1447"/>
                    <a:gd name="T20" fmla="*/ 297 w 378"/>
                    <a:gd name="T21" fmla="*/ 14 h 1447"/>
                    <a:gd name="T22" fmla="*/ 368 w 378"/>
                    <a:gd name="T23" fmla="*/ 25 h 1447"/>
                    <a:gd name="T24" fmla="*/ 374 w 378"/>
                    <a:gd name="T25" fmla="*/ 25 h 1447"/>
                    <a:gd name="T26" fmla="*/ 376 w 378"/>
                    <a:gd name="T27" fmla="*/ 23 h 1447"/>
                    <a:gd name="T28" fmla="*/ 376 w 378"/>
                    <a:gd name="T29" fmla="*/ 19 h 1447"/>
                    <a:gd name="T30" fmla="*/ 378 w 378"/>
                    <a:gd name="T31" fmla="*/ 17 h 1447"/>
                    <a:gd name="T32" fmla="*/ 4 w 378"/>
                    <a:gd name="T33" fmla="*/ 1412 h 1447"/>
                    <a:gd name="T34" fmla="*/ 44 w 378"/>
                    <a:gd name="T35" fmla="*/ 1424 h 1447"/>
                    <a:gd name="T36" fmla="*/ 115 w 378"/>
                    <a:gd name="T37" fmla="*/ 1439 h 1447"/>
                    <a:gd name="T38" fmla="*/ 188 w 378"/>
                    <a:gd name="T39" fmla="*/ 1447 h 1447"/>
                    <a:gd name="T40" fmla="*/ 263 w 378"/>
                    <a:gd name="T41" fmla="*/ 1447 h 1447"/>
                    <a:gd name="T42" fmla="*/ 336 w 378"/>
                    <a:gd name="T43" fmla="*/ 1439 h 1447"/>
                    <a:gd name="T44" fmla="*/ 376 w 378"/>
                    <a:gd name="T45" fmla="*/ 1432 h 1447"/>
                    <a:gd name="T46" fmla="*/ 374 w 378"/>
                    <a:gd name="T47" fmla="*/ 1430 h 1447"/>
                    <a:gd name="T48" fmla="*/ 374 w 378"/>
                    <a:gd name="T49" fmla="*/ 1428 h 1447"/>
                    <a:gd name="T50" fmla="*/ 372 w 378"/>
                    <a:gd name="T51" fmla="*/ 1424 h 1447"/>
                    <a:gd name="T52" fmla="*/ 372 w 378"/>
                    <a:gd name="T53" fmla="*/ 1422 h 1447"/>
                    <a:gd name="T54" fmla="*/ 334 w 378"/>
                    <a:gd name="T55" fmla="*/ 1430 h 1447"/>
                    <a:gd name="T56" fmla="*/ 261 w 378"/>
                    <a:gd name="T57" fmla="*/ 1435 h 1447"/>
                    <a:gd name="T58" fmla="*/ 188 w 378"/>
                    <a:gd name="T59" fmla="*/ 1435 h 1447"/>
                    <a:gd name="T60" fmla="*/ 117 w 378"/>
                    <a:gd name="T61" fmla="*/ 1430 h 1447"/>
                    <a:gd name="T62" fmla="*/ 46 w 378"/>
                    <a:gd name="T63" fmla="*/ 1414 h 1447"/>
                    <a:gd name="T64" fmla="*/ 0 w 378"/>
                    <a:gd name="T65" fmla="*/ 1401 h 1447"/>
                    <a:gd name="T66" fmla="*/ 2 w 378"/>
                    <a:gd name="T67" fmla="*/ 1405 h 1447"/>
                    <a:gd name="T68" fmla="*/ 2 w 378"/>
                    <a:gd name="T69" fmla="*/ 1407 h 1447"/>
                    <a:gd name="T70" fmla="*/ 2 w 378"/>
                    <a:gd name="T71" fmla="*/ 1410 h 1447"/>
                    <a:gd name="T72" fmla="*/ 4 w 378"/>
                    <a:gd name="T73" fmla="*/ 1412 h 144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8"/>
                    <a:gd name="T112" fmla="*/ 0 h 1447"/>
                    <a:gd name="T113" fmla="*/ 378 w 378"/>
                    <a:gd name="T114" fmla="*/ 1447 h 144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8" h="1447">
                      <a:moveTo>
                        <a:pt x="378" y="17"/>
                      </a:moveTo>
                      <a:lnTo>
                        <a:pt x="370" y="16"/>
                      </a:lnTo>
                      <a:lnTo>
                        <a:pt x="336" y="8"/>
                      </a:lnTo>
                      <a:lnTo>
                        <a:pt x="299" y="4"/>
                      </a:lnTo>
                      <a:lnTo>
                        <a:pt x="263" y="0"/>
                      </a:lnTo>
                      <a:lnTo>
                        <a:pt x="224" y="0"/>
                      </a:lnTo>
                      <a:lnTo>
                        <a:pt x="188" y="0"/>
                      </a:lnTo>
                      <a:lnTo>
                        <a:pt x="151" y="4"/>
                      </a:lnTo>
                      <a:lnTo>
                        <a:pt x="144" y="4"/>
                      </a:lnTo>
                      <a:lnTo>
                        <a:pt x="144" y="6"/>
                      </a:lnTo>
                      <a:lnTo>
                        <a:pt x="144" y="8"/>
                      </a:lnTo>
                      <a:lnTo>
                        <a:pt x="142" y="8"/>
                      </a:lnTo>
                      <a:lnTo>
                        <a:pt x="142" y="10"/>
                      </a:lnTo>
                      <a:lnTo>
                        <a:pt x="142" y="12"/>
                      </a:lnTo>
                      <a:lnTo>
                        <a:pt x="140" y="14"/>
                      </a:lnTo>
                      <a:lnTo>
                        <a:pt x="140" y="16"/>
                      </a:lnTo>
                      <a:lnTo>
                        <a:pt x="151" y="14"/>
                      </a:lnTo>
                      <a:lnTo>
                        <a:pt x="188" y="12"/>
                      </a:lnTo>
                      <a:lnTo>
                        <a:pt x="224" y="10"/>
                      </a:lnTo>
                      <a:lnTo>
                        <a:pt x="261" y="12"/>
                      </a:lnTo>
                      <a:lnTo>
                        <a:pt x="297" y="14"/>
                      </a:lnTo>
                      <a:lnTo>
                        <a:pt x="334" y="19"/>
                      </a:lnTo>
                      <a:lnTo>
                        <a:pt x="368" y="25"/>
                      </a:lnTo>
                      <a:lnTo>
                        <a:pt x="374" y="27"/>
                      </a:lnTo>
                      <a:lnTo>
                        <a:pt x="374" y="25"/>
                      </a:lnTo>
                      <a:lnTo>
                        <a:pt x="376" y="23"/>
                      </a:lnTo>
                      <a:lnTo>
                        <a:pt x="376" y="21"/>
                      </a:lnTo>
                      <a:lnTo>
                        <a:pt x="376" y="19"/>
                      </a:lnTo>
                      <a:lnTo>
                        <a:pt x="378" y="19"/>
                      </a:lnTo>
                      <a:lnTo>
                        <a:pt x="378" y="17"/>
                      </a:lnTo>
                      <a:close/>
                      <a:moveTo>
                        <a:pt x="4" y="1412"/>
                      </a:moveTo>
                      <a:lnTo>
                        <a:pt x="9" y="1414"/>
                      </a:lnTo>
                      <a:lnTo>
                        <a:pt x="44" y="1424"/>
                      </a:lnTo>
                      <a:lnTo>
                        <a:pt x="79" y="1433"/>
                      </a:lnTo>
                      <a:lnTo>
                        <a:pt x="115" y="1439"/>
                      </a:lnTo>
                      <a:lnTo>
                        <a:pt x="151" y="1443"/>
                      </a:lnTo>
                      <a:lnTo>
                        <a:pt x="188" y="1447"/>
                      </a:lnTo>
                      <a:lnTo>
                        <a:pt x="224" y="1447"/>
                      </a:lnTo>
                      <a:lnTo>
                        <a:pt x="263" y="1447"/>
                      </a:lnTo>
                      <a:lnTo>
                        <a:pt x="299" y="1443"/>
                      </a:lnTo>
                      <a:lnTo>
                        <a:pt x="336" y="1439"/>
                      </a:lnTo>
                      <a:lnTo>
                        <a:pt x="370" y="1433"/>
                      </a:lnTo>
                      <a:lnTo>
                        <a:pt x="376" y="1432"/>
                      </a:lnTo>
                      <a:lnTo>
                        <a:pt x="376" y="1430"/>
                      </a:lnTo>
                      <a:lnTo>
                        <a:pt x="374" y="1430"/>
                      </a:lnTo>
                      <a:lnTo>
                        <a:pt x="374" y="1428"/>
                      </a:lnTo>
                      <a:lnTo>
                        <a:pt x="374" y="1426"/>
                      </a:lnTo>
                      <a:lnTo>
                        <a:pt x="372" y="1424"/>
                      </a:lnTo>
                      <a:lnTo>
                        <a:pt x="372" y="1422"/>
                      </a:lnTo>
                      <a:lnTo>
                        <a:pt x="368" y="1422"/>
                      </a:lnTo>
                      <a:lnTo>
                        <a:pt x="334" y="1430"/>
                      </a:lnTo>
                      <a:lnTo>
                        <a:pt x="297" y="1433"/>
                      </a:lnTo>
                      <a:lnTo>
                        <a:pt x="261" y="1435"/>
                      </a:lnTo>
                      <a:lnTo>
                        <a:pt x="224" y="1437"/>
                      </a:lnTo>
                      <a:lnTo>
                        <a:pt x="188" y="1435"/>
                      </a:lnTo>
                      <a:lnTo>
                        <a:pt x="151" y="1433"/>
                      </a:lnTo>
                      <a:lnTo>
                        <a:pt x="117" y="1430"/>
                      </a:lnTo>
                      <a:lnTo>
                        <a:pt x="80" y="1422"/>
                      </a:lnTo>
                      <a:lnTo>
                        <a:pt x="46" y="1414"/>
                      </a:lnTo>
                      <a:lnTo>
                        <a:pt x="13" y="1405"/>
                      </a:lnTo>
                      <a:lnTo>
                        <a:pt x="0" y="1401"/>
                      </a:lnTo>
                      <a:lnTo>
                        <a:pt x="0" y="1403"/>
                      </a:lnTo>
                      <a:lnTo>
                        <a:pt x="2" y="1405"/>
                      </a:lnTo>
                      <a:lnTo>
                        <a:pt x="2" y="1407"/>
                      </a:lnTo>
                      <a:lnTo>
                        <a:pt x="2" y="1408"/>
                      </a:lnTo>
                      <a:lnTo>
                        <a:pt x="2" y="1410"/>
                      </a:lnTo>
                      <a:lnTo>
                        <a:pt x="4" y="1412"/>
                      </a:lnTo>
                      <a:close/>
                    </a:path>
                  </a:pathLst>
                </a:custGeom>
                <a:solidFill>
                  <a:srgbClr val="73C7FF"/>
                </a:solidFill>
                <a:ln w="9525">
                  <a:noFill/>
                  <a:round/>
                </a:ln>
              </p:spPr>
              <p:txBody>
                <a:bodyPr/>
                <a:lstStyle/>
                <a:p>
                  <a:endParaRPr lang="en-US"/>
                </a:p>
              </p:txBody>
            </p:sp>
            <p:sp>
              <p:nvSpPr>
                <p:cNvPr id="21946" name="Freeform 125"/>
                <p:cNvSpPr>
                  <a:spLocks noEditPoints="1"/>
                </p:cNvSpPr>
                <p:nvPr/>
              </p:nvSpPr>
              <p:spPr bwMode="auto">
                <a:xfrm>
                  <a:off x="1732" y="1244"/>
                  <a:ext cx="378" cy="1437"/>
                </a:xfrm>
                <a:custGeom>
                  <a:avLst/>
                  <a:gdLst>
                    <a:gd name="T0" fmla="*/ 372 w 378"/>
                    <a:gd name="T1" fmla="*/ 13 h 1437"/>
                    <a:gd name="T2" fmla="*/ 301 w 378"/>
                    <a:gd name="T3" fmla="*/ 4 h 1437"/>
                    <a:gd name="T4" fmla="*/ 226 w 378"/>
                    <a:gd name="T5" fmla="*/ 0 h 1437"/>
                    <a:gd name="T6" fmla="*/ 153 w 378"/>
                    <a:gd name="T7" fmla="*/ 4 h 1437"/>
                    <a:gd name="T8" fmla="*/ 144 w 378"/>
                    <a:gd name="T9" fmla="*/ 6 h 1437"/>
                    <a:gd name="T10" fmla="*/ 142 w 378"/>
                    <a:gd name="T11" fmla="*/ 8 h 1437"/>
                    <a:gd name="T12" fmla="*/ 142 w 378"/>
                    <a:gd name="T13" fmla="*/ 11 h 1437"/>
                    <a:gd name="T14" fmla="*/ 140 w 378"/>
                    <a:gd name="T15" fmla="*/ 13 h 1437"/>
                    <a:gd name="T16" fmla="*/ 155 w 378"/>
                    <a:gd name="T17" fmla="*/ 13 h 1437"/>
                    <a:gd name="T18" fmla="*/ 226 w 378"/>
                    <a:gd name="T19" fmla="*/ 10 h 1437"/>
                    <a:gd name="T20" fmla="*/ 299 w 378"/>
                    <a:gd name="T21" fmla="*/ 13 h 1437"/>
                    <a:gd name="T22" fmla="*/ 370 w 378"/>
                    <a:gd name="T23" fmla="*/ 23 h 1437"/>
                    <a:gd name="T24" fmla="*/ 374 w 378"/>
                    <a:gd name="T25" fmla="*/ 23 h 1437"/>
                    <a:gd name="T26" fmla="*/ 376 w 378"/>
                    <a:gd name="T27" fmla="*/ 21 h 1437"/>
                    <a:gd name="T28" fmla="*/ 376 w 378"/>
                    <a:gd name="T29" fmla="*/ 19 h 1437"/>
                    <a:gd name="T30" fmla="*/ 378 w 378"/>
                    <a:gd name="T31" fmla="*/ 17 h 1437"/>
                    <a:gd name="T32" fmla="*/ 4 w 378"/>
                    <a:gd name="T33" fmla="*/ 1401 h 1437"/>
                    <a:gd name="T34" fmla="*/ 48 w 378"/>
                    <a:gd name="T35" fmla="*/ 1414 h 1437"/>
                    <a:gd name="T36" fmla="*/ 117 w 378"/>
                    <a:gd name="T37" fmla="*/ 1427 h 1437"/>
                    <a:gd name="T38" fmla="*/ 190 w 378"/>
                    <a:gd name="T39" fmla="*/ 1435 h 1437"/>
                    <a:gd name="T40" fmla="*/ 265 w 378"/>
                    <a:gd name="T41" fmla="*/ 1435 h 1437"/>
                    <a:gd name="T42" fmla="*/ 336 w 378"/>
                    <a:gd name="T43" fmla="*/ 1427 h 1437"/>
                    <a:gd name="T44" fmla="*/ 376 w 378"/>
                    <a:gd name="T45" fmla="*/ 1422 h 1437"/>
                    <a:gd name="T46" fmla="*/ 374 w 378"/>
                    <a:gd name="T47" fmla="*/ 1418 h 1437"/>
                    <a:gd name="T48" fmla="*/ 374 w 378"/>
                    <a:gd name="T49" fmla="*/ 1416 h 1437"/>
                    <a:gd name="T50" fmla="*/ 374 w 378"/>
                    <a:gd name="T51" fmla="*/ 1414 h 1437"/>
                    <a:gd name="T52" fmla="*/ 372 w 378"/>
                    <a:gd name="T53" fmla="*/ 1410 h 1437"/>
                    <a:gd name="T54" fmla="*/ 336 w 378"/>
                    <a:gd name="T55" fmla="*/ 1418 h 1437"/>
                    <a:gd name="T56" fmla="*/ 263 w 378"/>
                    <a:gd name="T57" fmla="*/ 1426 h 1437"/>
                    <a:gd name="T58" fmla="*/ 190 w 378"/>
                    <a:gd name="T59" fmla="*/ 1426 h 1437"/>
                    <a:gd name="T60" fmla="*/ 119 w 378"/>
                    <a:gd name="T61" fmla="*/ 1418 h 1437"/>
                    <a:gd name="T62" fmla="*/ 50 w 378"/>
                    <a:gd name="T63" fmla="*/ 1404 h 1437"/>
                    <a:gd name="T64" fmla="*/ 0 w 378"/>
                    <a:gd name="T65" fmla="*/ 1389 h 1437"/>
                    <a:gd name="T66" fmla="*/ 2 w 378"/>
                    <a:gd name="T67" fmla="*/ 1393 h 1437"/>
                    <a:gd name="T68" fmla="*/ 2 w 378"/>
                    <a:gd name="T69" fmla="*/ 1395 h 1437"/>
                    <a:gd name="T70" fmla="*/ 4 w 378"/>
                    <a:gd name="T71" fmla="*/ 1399 h 1437"/>
                    <a:gd name="T72" fmla="*/ 4 w 378"/>
                    <a:gd name="T73" fmla="*/ 1401 h 143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8"/>
                    <a:gd name="T112" fmla="*/ 0 h 1437"/>
                    <a:gd name="T113" fmla="*/ 378 w 378"/>
                    <a:gd name="T114" fmla="*/ 1437 h 143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8" h="1437">
                      <a:moveTo>
                        <a:pt x="378" y="15"/>
                      </a:moveTo>
                      <a:lnTo>
                        <a:pt x="372" y="13"/>
                      </a:lnTo>
                      <a:lnTo>
                        <a:pt x="336" y="8"/>
                      </a:lnTo>
                      <a:lnTo>
                        <a:pt x="301" y="4"/>
                      </a:lnTo>
                      <a:lnTo>
                        <a:pt x="265" y="0"/>
                      </a:lnTo>
                      <a:lnTo>
                        <a:pt x="226" y="0"/>
                      </a:lnTo>
                      <a:lnTo>
                        <a:pt x="190" y="0"/>
                      </a:lnTo>
                      <a:lnTo>
                        <a:pt x="153" y="4"/>
                      </a:lnTo>
                      <a:lnTo>
                        <a:pt x="144" y="4"/>
                      </a:lnTo>
                      <a:lnTo>
                        <a:pt x="144" y="6"/>
                      </a:lnTo>
                      <a:lnTo>
                        <a:pt x="142" y="8"/>
                      </a:lnTo>
                      <a:lnTo>
                        <a:pt x="142" y="10"/>
                      </a:lnTo>
                      <a:lnTo>
                        <a:pt x="142" y="11"/>
                      </a:lnTo>
                      <a:lnTo>
                        <a:pt x="140" y="11"/>
                      </a:lnTo>
                      <a:lnTo>
                        <a:pt x="140" y="13"/>
                      </a:lnTo>
                      <a:lnTo>
                        <a:pt x="140" y="15"/>
                      </a:lnTo>
                      <a:lnTo>
                        <a:pt x="155" y="13"/>
                      </a:lnTo>
                      <a:lnTo>
                        <a:pt x="190" y="10"/>
                      </a:lnTo>
                      <a:lnTo>
                        <a:pt x="226" y="10"/>
                      </a:lnTo>
                      <a:lnTo>
                        <a:pt x="263" y="10"/>
                      </a:lnTo>
                      <a:lnTo>
                        <a:pt x="299" y="13"/>
                      </a:lnTo>
                      <a:lnTo>
                        <a:pt x="336" y="17"/>
                      </a:lnTo>
                      <a:lnTo>
                        <a:pt x="370" y="23"/>
                      </a:lnTo>
                      <a:lnTo>
                        <a:pt x="374" y="25"/>
                      </a:lnTo>
                      <a:lnTo>
                        <a:pt x="374" y="23"/>
                      </a:lnTo>
                      <a:lnTo>
                        <a:pt x="376" y="23"/>
                      </a:lnTo>
                      <a:lnTo>
                        <a:pt x="376" y="21"/>
                      </a:lnTo>
                      <a:lnTo>
                        <a:pt x="376" y="19"/>
                      </a:lnTo>
                      <a:lnTo>
                        <a:pt x="378" y="17"/>
                      </a:lnTo>
                      <a:lnTo>
                        <a:pt x="378" y="15"/>
                      </a:lnTo>
                      <a:close/>
                      <a:moveTo>
                        <a:pt x="4" y="1401"/>
                      </a:moveTo>
                      <a:lnTo>
                        <a:pt x="13" y="1404"/>
                      </a:lnTo>
                      <a:lnTo>
                        <a:pt x="48" y="1414"/>
                      </a:lnTo>
                      <a:lnTo>
                        <a:pt x="82" y="1422"/>
                      </a:lnTo>
                      <a:lnTo>
                        <a:pt x="117" y="1427"/>
                      </a:lnTo>
                      <a:lnTo>
                        <a:pt x="153" y="1433"/>
                      </a:lnTo>
                      <a:lnTo>
                        <a:pt x="190" y="1435"/>
                      </a:lnTo>
                      <a:lnTo>
                        <a:pt x="226" y="1437"/>
                      </a:lnTo>
                      <a:lnTo>
                        <a:pt x="265" y="1435"/>
                      </a:lnTo>
                      <a:lnTo>
                        <a:pt x="301" y="1433"/>
                      </a:lnTo>
                      <a:lnTo>
                        <a:pt x="336" y="1427"/>
                      </a:lnTo>
                      <a:lnTo>
                        <a:pt x="372" y="1422"/>
                      </a:lnTo>
                      <a:lnTo>
                        <a:pt x="376" y="1422"/>
                      </a:lnTo>
                      <a:lnTo>
                        <a:pt x="376" y="1420"/>
                      </a:lnTo>
                      <a:lnTo>
                        <a:pt x="374" y="1418"/>
                      </a:lnTo>
                      <a:lnTo>
                        <a:pt x="374" y="1416"/>
                      </a:lnTo>
                      <a:lnTo>
                        <a:pt x="374" y="1414"/>
                      </a:lnTo>
                      <a:lnTo>
                        <a:pt x="372" y="1412"/>
                      </a:lnTo>
                      <a:lnTo>
                        <a:pt x="372" y="1410"/>
                      </a:lnTo>
                      <a:lnTo>
                        <a:pt x="370" y="1412"/>
                      </a:lnTo>
                      <a:lnTo>
                        <a:pt x="336" y="1418"/>
                      </a:lnTo>
                      <a:lnTo>
                        <a:pt x="299" y="1422"/>
                      </a:lnTo>
                      <a:lnTo>
                        <a:pt x="263" y="1426"/>
                      </a:lnTo>
                      <a:lnTo>
                        <a:pt x="226" y="1426"/>
                      </a:lnTo>
                      <a:lnTo>
                        <a:pt x="190" y="1426"/>
                      </a:lnTo>
                      <a:lnTo>
                        <a:pt x="155" y="1422"/>
                      </a:lnTo>
                      <a:lnTo>
                        <a:pt x="119" y="1418"/>
                      </a:lnTo>
                      <a:lnTo>
                        <a:pt x="84" y="1412"/>
                      </a:lnTo>
                      <a:lnTo>
                        <a:pt x="50" y="1404"/>
                      </a:lnTo>
                      <a:lnTo>
                        <a:pt x="17" y="1395"/>
                      </a:lnTo>
                      <a:lnTo>
                        <a:pt x="0" y="1389"/>
                      </a:lnTo>
                      <a:lnTo>
                        <a:pt x="2" y="1391"/>
                      </a:lnTo>
                      <a:lnTo>
                        <a:pt x="2" y="1393"/>
                      </a:lnTo>
                      <a:lnTo>
                        <a:pt x="2" y="1395"/>
                      </a:lnTo>
                      <a:lnTo>
                        <a:pt x="2" y="1397"/>
                      </a:lnTo>
                      <a:lnTo>
                        <a:pt x="4" y="1399"/>
                      </a:lnTo>
                      <a:lnTo>
                        <a:pt x="4" y="1401"/>
                      </a:lnTo>
                      <a:close/>
                    </a:path>
                  </a:pathLst>
                </a:custGeom>
                <a:solidFill>
                  <a:srgbClr val="74C7FF"/>
                </a:solidFill>
                <a:ln w="9525">
                  <a:noFill/>
                  <a:round/>
                </a:ln>
              </p:spPr>
              <p:txBody>
                <a:bodyPr/>
                <a:lstStyle/>
                <a:p>
                  <a:endParaRPr lang="en-US"/>
                </a:p>
              </p:txBody>
            </p:sp>
            <p:sp>
              <p:nvSpPr>
                <p:cNvPr id="21947" name="Freeform 126"/>
                <p:cNvSpPr>
                  <a:spLocks noEditPoints="1"/>
                </p:cNvSpPr>
                <p:nvPr/>
              </p:nvSpPr>
              <p:spPr bwMode="auto">
                <a:xfrm>
                  <a:off x="1732" y="1248"/>
                  <a:ext cx="376" cy="1427"/>
                </a:xfrm>
                <a:custGeom>
                  <a:avLst/>
                  <a:gdLst>
                    <a:gd name="T0" fmla="*/ 370 w 376"/>
                    <a:gd name="T1" fmla="*/ 15 h 1427"/>
                    <a:gd name="T2" fmla="*/ 299 w 376"/>
                    <a:gd name="T3" fmla="*/ 4 h 1427"/>
                    <a:gd name="T4" fmla="*/ 226 w 376"/>
                    <a:gd name="T5" fmla="*/ 0 h 1427"/>
                    <a:gd name="T6" fmla="*/ 153 w 376"/>
                    <a:gd name="T7" fmla="*/ 4 h 1427"/>
                    <a:gd name="T8" fmla="*/ 142 w 376"/>
                    <a:gd name="T9" fmla="*/ 7 h 1427"/>
                    <a:gd name="T10" fmla="*/ 140 w 376"/>
                    <a:gd name="T11" fmla="*/ 9 h 1427"/>
                    <a:gd name="T12" fmla="*/ 138 w 376"/>
                    <a:gd name="T13" fmla="*/ 13 h 1427"/>
                    <a:gd name="T14" fmla="*/ 138 w 376"/>
                    <a:gd name="T15" fmla="*/ 15 h 1427"/>
                    <a:gd name="T16" fmla="*/ 155 w 376"/>
                    <a:gd name="T17" fmla="*/ 15 h 1427"/>
                    <a:gd name="T18" fmla="*/ 226 w 376"/>
                    <a:gd name="T19" fmla="*/ 11 h 1427"/>
                    <a:gd name="T20" fmla="*/ 299 w 376"/>
                    <a:gd name="T21" fmla="*/ 15 h 1427"/>
                    <a:gd name="T22" fmla="*/ 368 w 376"/>
                    <a:gd name="T23" fmla="*/ 25 h 1427"/>
                    <a:gd name="T24" fmla="*/ 372 w 376"/>
                    <a:gd name="T25" fmla="*/ 25 h 1427"/>
                    <a:gd name="T26" fmla="*/ 374 w 376"/>
                    <a:gd name="T27" fmla="*/ 23 h 1427"/>
                    <a:gd name="T28" fmla="*/ 374 w 376"/>
                    <a:gd name="T29" fmla="*/ 19 h 1427"/>
                    <a:gd name="T30" fmla="*/ 376 w 376"/>
                    <a:gd name="T31" fmla="*/ 17 h 1427"/>
                    <a:gd name="T32" fmla="*/ 2 w 376"/>
                    <a:gd name="T33" fmla="*/ 1391 h 1427"/>
                    <a:gd name="T34" fmla="*/ 48 w 376"/>
                    <a:gd name="T35" fmla="*/ 1404 h 1427"/>
                    <a:gd name="T36" fmla="*/ 119 w 376"/>
                    <a:gd name="T37" fmla="*/ 1420 h 1427"/>
                    <a:gd name="T38" fmla="*/ 190 w 376"/>
                    <a:gd name="T39" fmla="*/ 1425 h 1427"/>
                    <a:gd name="T40" fmla="*/ 263 w 376"/>
                    <a:gd name="T41" fmla="*/ 1425 h 1427"/>
                    <a:gd name="T42" fmla="*/ 336 w 376"/>
                    <a:gd name="T43" fmla="*/ 1420 h 1427"/>
                    <a:gd name="T44" fmla="*/ 374 w 376"/>
                    <a:gd name="T45" fmla="*/ 1412 h 1427"/>
                    <a:gd name="T46" fmla="*/ 374 w 376"/>
                    <a:gd name="T47" fmla="*/ 1410 h 1427"/>
                    <a:gd name="T48" fmla="*/ 372 w 376"/>
                    <a:gd name="T49" fmla="*/ 1406 h 1427"/>
                    <a:gd name="T50" fmla="*/ 372 w 376"/>
                    <a:gd name="T51" fmla="*/ 1404 h 1427"/>
                    <a:gd name="T52" fmla="*/ 370 w 376"/>
                    <a:gd name="T53" fmla="*/ 1402 h 1427"/>
                    <a:gd name="T54" fmla="*/ 334 w 376"/>
                    <a:gd name="T55" fmla="*/ 1408 h 1427"/>
                    <a:gd name="T56" fmla="*/ 263 w 376"/>
                    <a:gd name="T57" fmla="*/ 1416 h 1427"/>
                    <a:gd name="T58" fmla="*/ 190 w 376"/>
                    <a:gd name="T59" fmla="*/ 1416 h 1427"/>
                    <a:gd name="T60" fmla="*/ 121 w 376"/>
                    <a:gd name="T61" fmla="*/ 1408 h 1427"/>
                    <a:gd name="T62" fmla="*/ 52 w 376"/>
                    <a:gd name="T63" fmla="*/ 1395 h 1427"/>
                    <a:gd name="T64" fmla="*/ 0 w 376"/>
                    <a:gd name="T65" fmla="*/ 1379 h 1427"/>
                    <a:gd name="T66" fmla="*/ 0 w 376"/>
                    <a:gd name="T67" fmla="*/ 1381 h 1427"/>
                    <a:gd name="T68" fmla="*/ 0 w 376"/>
                    <a:gd name="T69" fmla="*/ 1385 h 1427"/>
                    <a:gd name="T70" fmla="*/ 2 w 376"/>
                    <a:gd name="T71" fmla="*/ 1389 h 1427"/>
                    <a:gd name="T72" fmla="*/ 2 w 376"/>
                    <a:gd name="T73" fmla="*/ 1391 h 142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6"/>
                    <a:gd name="T112" fmla="*/ 0 h 1427"/>
                    <a:gd name="T113" fmla="*/ 376 w 376"/>
                    <a:gd name="T114" fmla="*/ 1427 h 142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6" h="1427">
                      <a:moveTo>
                        <a:pt x="376" y="17"/>
                      </a:moveTo>
                      <a:lnTo>
                        <a:pt x="370" y="15"/>
                      </a:lnTo>
                      <a:lnTo>
                        <a:pt x="336" y="9"/>
                      </a:lnTo>
                      <a:lnTo>
                        <a:pt x="299" y="4"/>
                      </a:lnTo>
                      <a:lnTo>
                        <a:pt x="263" y="2"/>
                      </a:lnTo>
                      <a:lnTo>
                        <a:pt x="226" y="0"/>
                      </a:lnTo>
                      <a:lnTo>
                        <a:pt x="190" y="2"/>
                      </a:lnTo>
                      <a:lnTo>
                        <a:pt x="153" y="4"/>
                      </a:lnTo>
                      <a:lnTo>
                        <a:pt x="142" y="6"/>
                      </a:lnTo>
                      <a:lnTo>
                        <a:pt x="142" y="7"/>
                      </a:lnTo>
                      <a:lnTo>
                        <a:pt x="140" y="7"/>
                      </a:lnTo>
                      <a:lnTo>
                        <a:pt x="140" y="9"/>
                      </a:lnTo>
                      <a:lnTo>
                        <a:pt x="140" y="11"/>
                      </a:lnTo>
                      <a:lnTo>
                        <a:pt x="138" y="13"/>
                      </a:lnTo>
                      <a:lnTo>
                        <a:pt x="138" y="15"/>
                      </a:lnTo>
                      <a:lnTo>
                        <a:pt x="136" y="17"/>
                      </a:lnTo>
                      <a:lnTo>
                        <a:pt x="155" y="15"/>
                      </a:lnTo>
                      <a:lnTo>
                        <a:pt x="190" y="11"/>
                      </a:lnTo>
                      <a:lnTo>
                        <a:pt x="226" y="11"/>
                      </a:lnTo>
                      <a:lnTo>
                        <a:pt x="263" y="11"/>
                      </a:lnTo>
                      <a:lnTo>
                        <a:pt x="299" y="15"/>
                      </a:lnTo>
                      <a:lnTo>
                        <a:pt x="334" y="19"/>
                      </a:lnTo>
                      <a:lnTo>
                        <a:pt x="368" y="25"/>
                      </a:lnTo>
                      <a:lnTo>
                        <a:pt x="372" y="27"/>
                      </a:lnTo>
                      <a:lnTo>
                        <a:pt x="372" y="25"/>
                      </a:lnTo>
                      <a:lnTo>
                        <a:pt x="374" y="23"/>
                      </a:lnTo>
                      <a:lnTo>
                        <a:pt x="374" y="21"/>
                      </a:lnTo>
                      <a:lnTo>
                        <a:pt x="374" y="19"/>
                      </a:lnTo>
                      <a:lnTo>
                        <a:pt x="376" y="19"/>
                      </a:lnTo>
                      <a:lnTo>
                        <a:pt x="376" y="17"/>
                      </a:lnTo>
                      <a:close/>
                      <a:moveTo>
                        <a:pt x="2" y="1391"/>
                      </a:moveTo>
                      <a:lnTo>
                        <a:pt x="15" y="1395"/>
                      </a:lnTo>
                      <a:lnTo>
                        <a:pt x="48" y="1404"/>
                      </a:lnTo>
                      <a:lnTo>
                        <a:pt x="82" y="1412"/>
                      </a:lnTo>
                      <a:lnTo>
                        <a:pt x="119" y="1420"/>
                      </a:lnTo>
                      <a:lnTo>
                        <a:pt x="153" y="1423"/>
                      </a:lnTo>
                      <a:lnTo>
                        <a:pt x="190" y="1425"/>
                      </a:lnTo>
                      <a:lnTo>
                        <a:pt x="226" y="1427"/>
                      </a:lnTo>
                      <a:lnTo>
                        <a:pt x="263" y="1425"/>
                      </a:lnTo>
                      <a:lnTo>
                        <a:pt x="299" y="1423"/>
                      </a:lnTo>
                      <a:lnTo>
                        <a:pt x="336" y="1420"/>
                      </a:lnTo>
                      <a:lnTo>
                        <a:pt x="370" y="1412"/>
                      </a:lnTo>
                      <a:lnTo>
                        <a:pt x="374" y="1412"/>
                      </a:lnTo>
                      <a:lnTo>
                        <a:pt x="374" y="1410"/>
                      </a:lnTo>
                      <a:lnTo>
                        <a:pt x="372" y="1408"/>
                      </a:lnTo>
                      <a:lnTo>
                        <a:pt x="372" y="1406"/>
                      </a:lnTo>
                      <a:lnTo>
                        <a:pt x="372" y="1404"/>
                      </a:lnTo>
                      <a:lnTo>
                        <a:pt x="370" y="1404"/>
                      </a:lnTo>
                      <a:lnTo>
                        <a:pt x="370" y="1402"/>
                      </a:lnTo>
                      <a:lnTo>
                        <a:pt x="368" y="1402"/>
                      </a:lnTo>
                      <a:lnTo>
                        <a:pt x="334" y="1408"/>
                      </a:lnTo>
                      <a:lnTo>
                        <a:pt x="299" y="1414"/>
                      </a:lnTo>
                      <a:lnTo>
                        <a:pt x="263" y="1416"/>
                      </a:lnTo>
                      <a:lnTo>
                        <a:pt x="226" y="1418"/>
                      </a:lnTo>
                      <a:lnTo>
                        <a:pt x="190" y="1416"/>
                      </a:lnTo>
                      <a:lnTo>
                        <a:pt x="155" y="1414"/>
                      </a:lnTo>
                      <a:lnTo>
                        <a:pt x="121" y="1408"/>
                      </a:lnTo>
                      <a:lnTo>
                        <a:pt x="84" y="1402"/>
                      </a:lnTo>
                      <a:lnTo>
                        <a:pt x="52" y="1395"/>
                      </a:lnTo>
                      <a:lnTo>
                        <a:pt x="17" y="1385"/>
                      </a:lnTo>
                      <a:lnTo>
                        <a:pt x="0" y="1379"/>
                      </a:lnTo>
                      <a:lnTo>
                        <a:pt x="0" y="1381"/>
                      </a:lnTo>
                      <a:lnTo>
                        <a:pt x="0" y="1383"/>
                      </a:lnTo>
                      <a:lnTo>
                        <a:pt x="0" y="1385"/>
                      </a:lnTo>
                      <a:lnTo>
                        <a:pt x="2" y="1387"/>
                      </a:lnTo>
                      <a:lnTo>
                        <a:pt x="2" y="1389"/>
                      </a:lnTo>
                      <a:lnTo>
                        <a:pt x="2" y="1391"/>
                      </a:lnTo>
                      <a:close/>
                    </a:path>
                  </a:pathLst>
                </a:custGeom>
                <a:solidFill>
                  <a:srgbClr val="75C7FF"/>
                </a:solidFill>
                <a:ln w="9525">
                  <a:noFill/>
                  <a:round/>
                </a:ln>
              </p:spPr>
              <p:txBody>
                <a:bodyPr/>
                <a:lstStyle/>
                <a:p>
                  <a:endParaRPr lang="en-US"/>
                </a:p>
              </p:txBody>
            </p:sp>
            <p:sp>
              <p:nvSpPr>
                <p:cNvPr id="21948" name="Freeform 127"/>
                <p:cNvSpPr>
                  <a:spLocks noEditPoints="1"/>
                </p:cNvSpPr>
                <p:nvPr/>
              </p:nvSpPr>
              <p:spPr bwMode="auto">
                <a:xfrm>
                  <a:off x="1730" y="1254"/>
                  <a:ext cx="376" cy="1416"/>
                </a:xfrm>
                <a:custGeom>
                  <a:avLst/>
                  <a:gdLst>
                    <a:gd name="T0" fmla="*/ 372 w 376"/>
                    <a:gd name="T1" fmla="*/ 13 h 1416"/>
                    <a:gd name="T2" fmla="*/ 301 w 376"/>
                    <a:gd name="T3" fmla="*/ 3 h 1416"/>
                    <a:gd name="T4" fmla="*/ 228 w 376"/>
                    <a:gd name="T5" fmla="*/ 0 h 1416"/>
                    <a:gd name="T6" fmla="*/ 157 w 376"/>
                    <a:gd name="T7" fmla="*/ 3 h 1416"/>
                    <a:gd name="T8" fmla="*/ 140 w 376"/>
                    <a:gd name="T9" fmla="*/ 7 h 1416"/>
                    <a:gd name="T10" fmla="*/ 140 w 376"/>
                    <a:gd name="T11" fmla="*/ 9 h 1416"/>
                    <a:gd name="T12" fmla="*/ 138 w 376"/>
                    <a:gd name="T13" fmla="*/ 11 h 1416"/>
                    <a:gd name="T14" fmla="*/ 136 w 376"/>
                    <a:gd name="T15" fmla="*/ 15 h 1416"/>
                    <a:gd name="T16" fmla="*/ 157 w 376"/>
                    <a:gd name="T17" fmla="*/ 13 h 1416"/>
                    <a:gd name="T18" fmla="*/ 228 w 376"/>
                    <a:gd name="T19" fmla="*/ 9 h 1416"/>
                    <a:gd name="T20" fmla="*/ 301 w 376"/>
                    <a:gd name="T21" fmla="*/ 13 h 1416"/>
                    <a:gd name="T22" fmla="*/ 370 w 376"/>
                    <a:gd name="T23" fmla="*/ 24 h 1416"/>
                    <a:gd name="T24" fmla="*/ 372 w 376"/>
                    <a:gd name="T25" fmla="*/ 23 h 1416"/>
                    <a:gd name="T26" fmla="*/ 374 w 376"/>
                    <a:gd name="T27" fmla="*/ 21 h 1416"/>
                    <a:gd name="T28" fmla="*/ 374 w 376"/>
                    <a:gd name="T29" fmla="*/ 19 h 1416"/>
                    <a:gd name="T30" fmla="*/ 376 w 376"/>
                    <a:gd name="T31" fmla="*/ 17 h 1416"/>
                    <a:gd name="T32" fmla="*/ 2 w 376"/>
                    <a:gd name="T33" fmla="*/ 1379 h 1416"/>
                    <a:gd name="T34" fmla="*/ 52 w 376"/>
                    <a:gd name="T35" fmla="*/ 1394 h 1416"/>
                    <a:gd name="T36" fmla="*/ 121 w 376"/>
                    <a:gd name="T37" fmla="*/ 1408 h 1416"/>
                    <a:gd name="T38" fmla="*/ 192 w 376"/>
                    <a:gd name="T39" fmla="*/ 1416 h 1416"/>
                    <a:gd name="T40" fmla="*/ 265 w 376"/>
                    <a:gd name="T41" fmla="*/ 1416 h 1416"/>
                    <a:gd name="T42" fmla="*/ 338 w 376"/>
                    <a:gd name="T43" fmla="*/ 1408 h 1416"/>
                    <a:gd name="T44" fmla="*/ 374 w 376"/>
                    <a:gd name="T45" fmla="*/ 1400 h 1416"/>
                    <a:gd name="T46" fmla="*/ 374 w 376"/>
                    <a:gd name="T47" fmla="*/ 1398 h 1416"/>
                    <a:gd name="T48" fmla="*/ 372 w 376"/>
                    <a:gd name="T49" fmla="*/ 1396 h 1416"/>
                    <a:gd name="T50" fmla="*/ 372 w 376"/>
                    <a:gd name="T51" fmla="*/ 1394 h 1416"/>
                    <a:gd name="T52" fmla="*/ 370 w 376"/>
                    <a:gd name="T53" fmla="*/ 1391 h 1416"/>
                    <a:gd name="T54" fmla="*/ 336 w 376"/>
                    <a:gd name="T55" fmla="*/ 1398 h 1416"/>
                    <a:gd name="T56" fmla="*/ 265 w 376"/>
                    <a:gd name="T57" fmla="*/ 1404 h 1416"/>
                    <a:gd name="T58" fmla="*/ 194 w 376"/>
                    <a:gd name="T59" fmla="*/ 1404 h 1416"/>
                    <a:gd name="T60" fmla="*/ 123 w 376"/>
                    <a:gd name="T61" fmla="*/ 1398 h 1416"/>
                    <a:gd name="T62" fmla="*/ 54 w 376"/>
                    <a:gd name="T63" fmla="*/ 1383 h 1416"/>
                    <a:gd name="T64" fmla="*/ 0 w 376"/>
                    <a:gd name="T65" fmla="*/ 1368 h 1416"/>
                    <a:gd name="T66" fmla="*/ 0 w 376"/>
                    <a:gd name="T67" fmla="*/ 1369 h 1416"/>
                    <a:gd name="T68" fmla="*/ 2 w 376"/>
                    <a:gd name="T69" fmla="*/ 1373 h 1416"/>
                    <a:gd name="T70" fmla="*/ 2 w 376"/>
                    <a:gd name="T71" fmla="*/ 1375 h 1416"/>
                    <a:gd name="T72" fmla="*/ 2 w 376"/>
                    <a:gd name="T73" fmla="*/ 1379 h 141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6"/>
                    <a:gd name="T112" fmla="*/ 0 h 1416"/>
                    <a:gd name="T113" fmla="*/ 376 w 376"/>
                    <a:gd name="T114" fmla="*/ 1416 h 141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6" h="1416">
                      <a:moveTo>
                        <a:pt x="376" y="15"/>
                      </a:moveTo>
                      <a:lnTo>
                        <a:pt x="372" y="13"/>
                      </a:lnTo>
                      <a:lnTo>
                        <a:pt x="338" y="7"/>
                      </a:lnTo>
                      <a:lnTo>
                        <a:pt x="301" y="3"/>
                      </a:lnTo>
                      <a:lnTo>
                        <a:pt x="265" y="0"/>
                      </a:lnTo>
                      <a:lnTo>
                        <a:pt x="228" y="0"/>
                      </a:lnTo>
                      <a:lnTo>
                        <a:pt x="192" y="0"/>
                      </a:lnTo>
                      <a:lnTo>
                        <a:pt x="157" y="3"/>
                      </a:lnTo>
                      <a:lnTo>
                        <a:pt x="142" y="5"/>
                      </a:lnTo>
                      <a:lnTo>
                        <a:pt x="140" y="7"/>
                      </a:lnTo>
                      <a:lnTo>
                        <a:pt x="140" y="9"/>
                      </a:lnTo>
                      <a:lnTo>
                        <a:pt x="138" y="11"/>
                      </a:lnTo>
                      <a:lnTo>
                        <a:pt x="138" y="13"/>
                      </a:lnTo>
                      <a:lnTo>
                        <a:pt x="136" y="15"/>
                      </a:lnTo>
                      <a:lnTo>
                        <a:pt x="136" y="17"/>
                      </a:lnTo>
                      <a:lnTo>
                        <a:pt x="157" y="13"/>
                      </a:lnTo>
                      <a:lnTo>
                        <a:pt x="194" y="11"/>
                      </a:lnTo>
                      <a:lnTo>
                        <a:pt x="228" y="9"/>
                      </a:lnTo>
                      <a:lnTo>
                        <a:pt x="265" y="11"/>
                      </a:lnTo>
                      <a:lnTo>
                        <a:pt x="301" y="13"/>
                      </a:lnTo>
                      <a:lnTo>
                        <a:pt x="336" y="19"/>
                      </a:lnTo>
                      <a:lnTo>
                        <a:pt x="370" y="24"/>
                      </a:lnTo>
                      <a:lnTo>
                        <a:pt x="372" y="24"/>
                      </a:lnTo>
                      <a:lnTo>
                        <a:pt x="372" y="23"/>
                      </a:lnTo>
                      <a:lnTo>
                        <a:pt x="374" y="23"/>
                      </a:lnTo>
                      <a:lnTo>
                        <a:pt x="374" y="21"/>
                      </a:lnTo>
                      <a:lnTo>
                        <a:pt x="374" y="19"/>
                      </a:lnTo>
                      <a:lnTo>
                        <a:pt x="376" y="17"/>
                      </a:lnTo>
                      <a:lnTo>
                        <a:pt x="376" y="15"/>
                      </a:lnTo>
                      <a:close/>
                      <a:moveTo>
                        <a:pt x="2" y="1379"/>
                      </a:moveTo>
                      <a:lnTo>
                        <a:pt x="19" y="1385"/>
                      </a:lnTo>
                      <a:lnTo>
                        <a:pt x="52" y="1394"/>
                      </a:lnTo>
                      <a:lnTo>
                        <a:pt x="86" y="1402"/>
                      </a:lnTo>
                      <a:lnTo>
                        <a:pt x="121" y="1408"/>
                      </a:lnTo>
                      <a:lnTo>
                        <a:pt x="157" y="1412"/>
                      </a:lnTo>
                      <a:lnTo>
                        <a:pt x="192" y="1416"/>
                      </a:lnTo>
                      <a:lnTo>
                        <a:pt x="228" y="1416"/>
                      </a:lnTo>
                      <a:lnTo>
                        <a:pt x="265" y="1416"/>
                      </a:lnTo>
                      <a:lnTo>
                        <a:pt x="301" y="1412"/>
                      </a:lnTo>
                      <a:lnTo>
                        <a:pt x="338" y="1408"/>
                      </a:lnTo>
                      <a:lnTo>
                        <a:pt x="372" y="1402"/>
                      </a:lnTo>
                      <a:lnTo>
                        <a:pt x="374" y="1400"/>
                      </a:lnTo>
                      <a:lnTo>
                        <a:pt x="374" y="1398"/>
                      </a:lnTo>
                      <a:lnTo>
                        <a:pt x="372" y="1398"/>
                      </a:lnTo>
                      <a:lnTo>
                        <a:pt x="372" y="1396"/>
                      </a:lnTo>
                      <a:lnTo>
                        <a:pt x="372" y="1394"/>
                      </a:lnTo>
                      <a:lnTo>
                        <a:pt x="370" y="1392"/>
                      </a:lnTo>
                      <a:lnTo>
                        <a:pt x="370" y="1391"/>
                      </a:lnTo>
                      <a:lnTo>
                        <a:pt x="370" y="1392"/>
                      </a:lnTo>
                      <a:lnTo>
                        <a:pt x="336" y="1398"/>
                      </a:lnTo>
                      <a:lnTo>
                        <a:pt x="301" y="1402"/>
                      </a:lnTo>
                      <a:lnTo>
                        <a:pt x="265" y="1404"/>
                      </a:lnTo>
                      <a:lnTo>
                        <a:pt x="228" y="1406"/>
                      </a:lnTo>
                      <a:lnTo>
                        <a:pt x="194" y="1404"/>
                      </a:lnTo>
                      <a:lnTo>
                        <a:pt x="157" y="1402"/>
                      </a:lnTo>
                      <a:lnTo>
                        <a:pt x="123" y="1398"/>
                      </a:lnTo>
                      <a:lnTo>
                        <a:pt x="88" y="1392"/>
                      </a:lnTo>
                      <a:lnTo>
                        <a:pt x="54" y="1383"/>
                      </a:lnTo>
                      <a:lnTo>
                        <a:pt x="21" y="1375"/>
                      </a:lnTo>
                      <a:lnTo>
                        <a:pt x="0" y="1368"/>
                      </a:lnTo>
                      <a:lnTo>
                        <a:pt x="0" y="1369"/>
                      </a:lnTo>
                      <a:lnTo>
                        <a:pt x="2" y="1371"/>
                      </a:lnTo>
                      <a:lnTo>
                        <a:pt x="2" y="1373"/>
                      </a:lnTo>
                      <a:lnTo>
                        <a:pt x="2" y="1375"/>
                      </a:lnTo>
                      <a:lnTo>
                        <a:pt x="2" y="1377"/>
                      </a:lnTo>
                      <a:lnTo>
                        <a:pt x="2" y="1379"/>
                      </a:lnTo>
                      <a:close/>
                    </a:path>
                  </a:pathLst>
                </a:custGeom>
                <a:solidFill>
                  <a:srgbClr val="76C8FF"/>
                </a:solidFill>
                <a:ln w="9525">
                  <a:noFill/>
                  <a:round/>
                </a:ln>
              </p:spPr>
              <p:txBody>
                <a:bodyPr/>
                <a:lstStyle/>
                <a:p>
                  <a:endParaRPr lang="en-US"/>
                </a:p>
              </p:txBody>
            </p:sp>
            <p:sp>
              <p:nvSpPr>
                <p:cNvPr id="21949" name="Freeform 128"/>
                <p:cNvSpPr>
                  <a:spLocks noEditPoints="1"/>
                </p:cNvSpPr>
                <p:nvPr/>
              </p:nvSpPr>
              <p:spPr bwMode="auto">
                <a:xfrm>
                  <a:off x="1728" y="1259"/>
                  <a:ext cx="376" cy="1407"/>
                </a:xfrm>
                <a:custGeom>
                  <a:avLst/>
                  <a:gdLst>
                    <a:gd name="T0" fmla="*/ 372 w 376"/>
                    <a:gd name="T1" fmla="*/ 14 h 1407"/>
                    <a:gd name="T2" fmla="*/ 303 w 376"/>
                    <a:gd name="T3" fmla="*/ 4 h 1407"/>
                    <a:gd name="T4" fmla="*/ 230 w 376"/>
                    <a:gd name="T5" fmla="*/ 0 h 1407"/>
                    <a:gd name="T6" fmla="*/ 159 w 376"/>
                    <a:gd name="T7" fmla="*/ 4 h 1407"/>
                    <a:gd name="T8" fmla="*/ 140 w 376"/>
                    <a:gd name="T9" fmla="*/ 6 h 1407"/>
                    <a:gd name="T10" fmla="*/ 138 w 376"/>
                    <a:gd name="T11" fmla="*/ 10 h 1407"/>
                    <a:gd name="T12" fmla="*/ 138 w 376"/>
                    <a:gd name="T13" fmla="*/ 12 h 1407"/>
                    <a:gd name="T14" fmla="*/ 136 w 376"/>
                    <a:gd name="T15" fmla="*/ 16 h 1407"/>
                    <a:gd name="T16" fmla="*/ 159 w 376"/>
                    <a:gd name="T17" fmla="*/ 14 h 1407"/>
                    <a:gd name="T18" fmla="*/ 230 w 376"/>
                    <a:gd name="T19" fmla="*/ 10 h 1407"/>
                    <a:gd name="T20" fmla="*/ 301 w 376"/>
                    <a:gd name="T21" fmla="*/ 14 h 1407"/>
                    <a:gd name="T22" fmla="*/ 371 w 376"/>
                    <a:gd name="T23" fmla="*/ 23 h 1407"/>
                    <a:gd name="T24" fmla="*/ 372 w 376"/>
                    <a:gd name="T25" fmla="*/ 23 h 1407"/>
                    <a:gd name="T26" fmla="*/ 374 w 376"/>
                    <a:gd name="T27" fmla="*/ 21 h 1407"/>
                    <a:gd name="T28" fmla="*/ 374 w 376"/>
                    <a:gd name="T29" fmla="*/ 18 h 1407"/>
                    <a:gd name="T30" fmla="*/ 376 w 376"/>
                    <a:gd name="T31" fmla="*/ 16 h 1407"/>
                    <a:gd name="T32" fmla="*/ 4 w 376"/>
                    <a:gd name="T33" fmla="*/ 1368 h 1407"/>
                    <a:gd name="T34" fmla="*/ 56 w 376"/>
                    <a:gd name="T35" fmla="*/ 1384 h 1407"/>
                    <a:gd name="T36" fmla="*/ 125 w 376"/>
                    <a:gd name="T37" fmla="*/ 1397 h 1407"/>
                    <a:gd name="T38" fmla="*/ 194 w 376"/>
                    <a:gd name="T39" fmla="*/ 1405 h 1407"/>
                    <a:gd name="T40" fmla="*/ 267 w 376"/>
                    <a:gd name="T41" fmla="*/ 1405 h 1407"/>
                    <a:gd name="T42" fmla="*/ 338 w 376"/>
                    <a:gd name="T43" fmla="*/ 1397 h 1407"/>
                    <a:gd name="T44" fmla="*/ 374 w 376"/>
                    <a:gd name="T45" fmla="*/ 1391 h 1407"/>
                    <a:gd name="T46" fmla="*/ 374 w 376"/>
                    <a:gd name="T47" fmla="*/ 1389 h 1407"/>
                    <a:gd name="T48" fmla="*/ 372 w 376"/>
                    <a:gd name="T49" fmla="*/ 1386 h 1407"/>
                    <a:gd name="T50" fmla="*/ 372 w 376"/>
                    <a:gd name="T51" fmla="*/ 1384 h 1407"/>
                    <a:gd name="T52" fmla="*/ 371 w 376"/>
                    <a:gd name="T53" fmla="*/ 1382 h 1407"/>
                    <a:gd name="T54" fmla="*/ 336 w 376"/>
                    <a:gd name="T55" fmla="*/ 1387 h 1407"/>
                    <a:gd name="T56" fmla="*/ 267 w 376"/>
                    <a:gd name="T57" fmla="*/ 1395 h 1407"/>
                    <a:gd name="T58" fmla="*/ 196 w 376"/>
                    <a:gd name="T59" fmla="*/ 1395 h 1407"/>
                    <a:gd name="T60" fmla="*/ 125 w 376"/>
                    <a:gd name="T61" fmla="*/ 1387 h 1407"/>
                    <a:gd name="T62" fmla="*/ 58 w 376"/>
                    <a:gd name="T63" fmla="*/ 1374 h 1407"/>
                    <a:gd name="T64" fmla="*/ 0 w 376"/>
                    <a:gd name="T65" fmla="*/ 1357 h 1407"/>
                    <a:gd name="T66" fmla="*/ 2 w 376"/>
                    <a:gd name="T67" fmla="*/ 1359 h 1407"/>
                    <a:gd name="T68" fmla="*/ 2 w 376"/>
                    <a:gd name="T69" fmla="*/ 1363 h 1407"/>
                    <a:gd name="T70" fmla="*/ 2 w 376"/>
                    <a:gd name="T71" fmla="*/ 1364 h 1407"/>
                    <a:gd name="T72" fmla="*/ 4 w 376"/>
                    <a:gd name="T73" fmla="*/ 1368 h 140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6"/>
                    <a:gd name="T112" fmla="*/ 0 h 1407"/>
                    <a:gd name="T113" fmla="*/ 376 w 376"/>
                    <a:gd name="T114" fmla="*/ 1407 h 140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6" h="1407">
                      <a:moveTo>
                        <a:pt x="376" y="16"/>
                      </a:moveTo>
                      <a:lnTo>
                        <a:pt x="372" y="14"/>
                      </a:lnTo>
                      <a:lnTo>
                        <a:pt x="338" y="8"/>
                      </a:lnTo>
                      <a:lnTo>
                        <a:pt x="303" y="4"/>
                      </a:lnTo>
                      <a:lnTo>
                        <a:pt x="267" y="0"/>
                      </a:lnTo>
                      <a:lnTo>
                        <a:pt x="230" y="0"/>
                      </a:lnTo>
                      <a:lnTo>
                        <a:pt x="194" y="0"/>
                      </a:lnTo>
                      <a:lnTo>
                        <a:pt x="159" y="4"/>
                      </a:lnTo>
                      <a:lnTo>
                        <a:pt x="140" y="6"/>
                      </a:lnTo>
                      <a:lnTo>
                        <a:pt x="140" y="8"/>
                      </a:lnTo>
                      <a:lnTo>
                        <a:pt x="138" y="10"/>
                      </a:lnTo>
                      <a:lnTo>
                        <a:pt x="138" y="12"/>
                      </a:lnTo>
                      <a:lnTo>
                        <a:pt x="138" y="14"/>
                      </a:lnTo>
                      <a:lnTo>
                        <a:pt x="136" y="16"/>
                      </a:lnTo>
                      <a:lnTo>
                        <a:pt x="159" y="14"/>
                      </a:lnTo>
                      <a:lnTo>
                        <a:pt x="196" y="10"/>
                      </a:lnTo>
                      <a:lnTo>
                        <a:pt x="230" y="10"/>
                      </a:lnTo>
                      <a:lnTo>
                        <a:pt x="267" y="10"/>
                      </a:lnTo>
                      <a:lnTo>
                        <a:pt x="301" y="14"/>
                      </a:lnTo>
                      <a:lnTo>
                        <a:pt x="336" y="18"/>
                      </a:lnTo>
                      <a:lnTo>
                        <a:pt x="371" y="23"/>
                      </a:lnTo>
                      <a:lnTo>
                        <a:pt x="372" y="25"/>
                      </a:lnTo>
                      <a:lnTo>
                        <a:pt x="372" y="23"/>
                      </a:lnTo>
                      <a:lnTo>
                        <a:pt x="374" y="21"/>
                      </a:lnTo>
                      <a:lnTo>
                        <a:pt x="374" y="19"/>
                      </a:lnTo>
                      <a:lnTo>
                        <a:pt x="374" y="18"/>
                      </a:lnTo>
                      <a:lnTo>
                        <a:pt x="376" y="18"/>
                      </a:lnTo>
                      <a:lnTo>
                        <a:pt x="376" y="16"/>
                      </a:lnTo>
                      <a:close/>
                      <a:moveTo>
                        <a:pt x="4" y="1368"/>
                      </a:moveTo>
                      <a:lnTo>
                        <a:pt x="21" y="1374"/>
                      </a:lnTo>
                      <a:lnTo>
                        <a:pt x="56" y="1384"/>
                      </a:lnTo>
                      <a:lnTo>
                        <a:pt x="88" y="1391"/>
                      </a:lnTo>
                      <a:lnTo>
                        <a:pt x="125" y="1397"/>
                      </a:lnTo>
                      <a:lnTo>
                        <a:pt x="159" y="1403"/>
                      </a:lnTo>
                      <a:lnTo>
                        <a:pt x="194" y="1405"/>
                      </a:lnTo>
                      <a:lnTo>
                        <a:pt x="230" y="1407"/>
                      </a:lnTo>
                      <a:lnTo>
                        <a:pt x="267" y="1405"/>
                      </a:lnTo>
                      <a:lnTo>
                        <a:pt x="303" y="1403"/>
                      </a:lnTo>
                      <a:lnTo>
                        <a:pt x="338" y="1397"/>
                      </a:lnTo>
                      <a:lnTo>
                        <a:pt x="372" y="1391"/>
                      </a:lnTo>
                      <a:lnTo>
                        <a:pt x="374" y="1391"/>
                      </a:lnTo>
                      <a:lnTo>
                        <a:pt x="374" y="1389"/>
                      </a:lnTo>
                      <a:lnTo>
                        <a:pt x="372" y="1387"/>
                      </a:lnTo>
                      <a:lnTo>
                        <a:pt x="372" y="1386"/>
                      </a:lnTo>
                      <a:lnTo>
                        <a:pt x="372" y="1384"/>
                      </a:lnTo>
                      <a:lnTo>
                        <a:pt x="371" y="1382"/>
                      </a:lnTo>
                      <a:lnTo>
                        <a:pt x="336" y="1387"/>
                      </a:lnTo>
                      <a:lnTo>
                        <a:pt x="301" y="1391"/>
                      </a:lnTo>
                      <a:lnTo>
                        <a:pt x="267" y="1395"/>
                      </a:lnTo>
                      <a:lnTo>
                        <a:pt x="230" y="1395"/>
                      </a:lnTo>
                      <a:lnTo>
                        <a:pt x="196" y="1395"/>
                      </a:lnTo>
                      <a:lnTo>
                        <a:pt x="159" y="1391"/>
                      </a:lnTo>
                      <a:lnTo>
                        <a:pt x="125" y="1387"/>
                      </a:lnTo>
                      <a:lnTo>
                        <a:pt x="92" y="1382"/>
                      </a:lnTo>
                      <a:lnTo>
                        <a:pt x="58" y="1374"/>
                      </a:lnTo>
                      <a:lnTo>
                        <a:pt x="25" y="1364"/>
                      </a:lnTo>
                      <a:lnTo>
                        <a:pt x="0" y="1357"/>
                      </a:lnTo>
                      <a:lnTo>
                        <a:pt x="2" y="1359"/>
                      </a:lnTo>
                      <a:lnTo>
                        <a:pt x="2" y="1361"/>
                      </a:lnTo>
                      <a:lnTo>
                        <a:pt x="2" y="1363"/>
                      </a:lnTo>
                      <a:lnTo>
                        <a:pt x="2" y="1364"/>
                      </a:lnTo>
                      <a:lnTo>
                        <a:pt x="4" y="1366"/>
                      </a:lnTo>
                      <a:lnTo>
                        <a:pt x="4" y="1368"/>
                      </a:lnTo>
                      <a:close/>
                    </a:path>
                  </a:pathLst>
                </a:custGeom>
                <a:solidFill>
                  <a:srgbClr val="77C8FF"/>
                </a:solidFill>
                <a:ln w="9525">
                  <a:noFill/>
                  <a:round/>
                </a:ln>
              </p:spPr>
              <p:txBody>
                <a:bodyPr/>
                <a:lstStyle/>
                <a:p>
                  <a:endParaRPr lang="en-US"/>
                </a:p>
              </p:txBody>
            </p:sp>
            <p:sp>
              <p:nvSpPr>
                <p:cNvPr id="21950" name="Freeform 129"/>
                <p:cNvSpPr>
                  <a:spLocks noEditPoints="1"/>
                </p:cNvSpPr>
                <p:nvPr/>
              </p:nvSpPr>
              <p:spPr bwMode="auto">
                <a:xfrm>
                  <a:off x="1728" y="1263"/>
                  <a:ext cx="374" cy="1397"/>
                </a:xfrm>
                <a:custGeom>
                  <a:avLst/>
                  <a:gdLst>
                    <a:gd name="T0" fmla="*/ 372 w 374"/>
                    <a:gd name="T1" fmla="*/ 15 h 1397"/>
                    <a:gd name="T2" fmla="*/ 303 w 374"/>
                    <a:gd name="T3" fmla="*/ 4 h 1397"/>
                    <a:gd name="T4" fmla="*/ 230 w 374"/>
                    <a:gd name="T5" fmla="*/ 0 h 1397"/>
                    <a:gd name="T6" fmla="*/ 159 w 374"/>
                    <a:gd name="T7" fmla="*/ 4 h 1397"/>
                    <a:gd name="T8" fmla="*/ 138 w 374"/>
                    <a:gd name="T9" fmla="*/ 8 h 1397"/>
                    <a:gd name="T10" fmla="*/ 136 w 374"/>
                    <a:gd name="T11" fmla="*/ 12 h 1397"/>
                    <a:gd name="T12" fmla="*/ 136 w 374"/>
                    <a:gd name="T13" fmla="*/ 14 h 1397"/>
                    <a:gd name="T14" fmla="*/ 134 w 374"/>
                    <a:gd name="T15" fmla="*/ 17 h 1397"/>
                    <a:gd name="T16" fmla="*/ 161 w 374"/>
                    <a:gd name="T17" fmla="*/ 15 h 1397"/>
                    <a:gd name="T18" fmla="*/ 230 w 374"/>
                    <a:gd name="T19" fmla="*/ 12 h 1397"/>
                    <a:gd name="T20" fmla="*/ 301 w 374"/>
                    <a:gd name="T21" fmla="*/ 15 h 1397"/>
                    <a:gd name="T22" fmla="*/ 371 w 374"/>
                    <a:gd name="T23" fmla="*/ 25 h 1397"/>
                    <a:gd name="T24" fmla="*/ 371 w 374"/>
                    <a:gd name="T25" fmla="*/ 25 h 1397"/>
                    <a:gd name="T26" fmla="*/ 372 w 374"/>
                    <a:gd name="T27" fmla="*/ 21 h 1397"/>
                    <a:gd name="T28" fmla="*/ 372 w 374"/>
                    <a:gd name="T29" fmla="*/ 19 h 1397"/>
                    <a:gd name="T30" fmla="*/ 374 w 374"/>
                    <a:gd name="T31" fmla="*/ 17 h 1397"/>
                    <a:gd name="T32" fmla="*/ 2 w 374"/>
                    <a:gd name="T33" fmla="*/ 1359 h 1397"/>
                    <a:gd name="T34" fmla="*/ 56 w 374"/>
                    <a:gd name="T35" fmla="*/ 1374 h 1397"/>
                    <a:gd name="T36" fmla="*/ 125 w 374"/>
                    <a:gd name="T37" fmla="*/ 1389 h 1397"/>
                    <a:gd name="T38" fmla="*/ 196 w 374"/>
                    <a:gd name="T39" fmla="*/ 1395 h 1397"/>
                    <a:gd name="T40" fmla="*/ 267 w 374"/>
                    <a:gd name="T41" fmla="*/ 1395 h 1397"/>
                    <a:gd name="T42" fmla="*/ 338 w 374"/>
                    <a:gd name="T43" fmla="*/ 1389 h 1397"/>
                    <a:gd name="T44" fmla="*/ 372 w 374"/>
                    <a:gd name="T45" fmla="*/ 1382 h 1397"/>
                    <a:gd name="T46" fmla="*/ 372 w 374"/>
                    <a:gd name="T47" fmla="*/ 1380 h 1397"/>
                    <a:gd name="T48" fmla="*/ 371 w 374"/>
                    <a:gd name="T49" fmla="*/ 1378 h 1397"/>
                    <a:gd name="T50" fmla="*/ 371 w 374"/>
                    <a:gd name="T51" fmla="*/ 1376 h 1397"/>
                    <a:gd name="T52" fmla="*/ 369 w 374"/>
                    <a:gd name="T53" fmla="*/ 1372 h 1397"/>
                    <a:gd name="T54" fmla="*/ 301 w 374"/>
                    <a:gd name="T55" fmla="*/ 1383 h 1397"/>
                    <a:gd name="T56" fmla="*/ 230 w 374"/>
                    <a:gd name="T57" fmla="*/ 1387 h 1397"/>
                    <a:gd name="T58" fmla="*/ 161 w 374"/>
                    <a:gd name="T59" fmla="*/ 1383 h 1397"/>
                    <a:gd name="T60" fmla="*/ 92 w 374"/>
                    <a:gd name="T61" fmla="*/ 1372 h 1397"/>
                    <a:gd name="T62" fmla="*/ 27 w 374"/>
                    <a:gd name="T63" fmla="*/ 1355 h 1397"/>
                    <a:gd name="T64" fmla="*/ 0 w 374"/>
                    <a:gd name="T65" fmla="*/ 1347 h 1397"/>
                    <a:gd name="T66" fmla="*/ 0 w 374"/>
                    <a:gd name="T67" fmla="*/ 1351 h 1397"/>
                    <a:gd name="T68" fmla="*/ 2 w 374"/>
                    <a:gd name="T69" fmla="*/ 1355 h 1397"/>
                    <a:gd name="T70" fmla="*/ 2 w 374"/>
                    <a:gd name="T71" fmla="*/ 1357 h 13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4"/>
                    <a:gd name="T109" fmla="*/ 0 h 1397"/>
                    <a:gd name="T110" fmla="*/ 374 w 374"/>
                    <a:gd name="T111" fmla="*/ 1397 h 139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4" h="1397">
                      <a:moveTo>
                        <a:pt x="374" y="15"/>
                      </a:moveTo>
                      <a:lnTo>
                        <a:pt x="372" y="15"/>
                      </a:lnTo>
                      <a:lnTo>
                        <a:pt x="338" y="10"/>
                      </a:lnTo>
                      <a:lnTo>
                        <a:pt x="303" y="4"/>
                      </a:lnTo>
                      <a:lnTo>
                        <a:pt x="267" y="2"/>
                      </a:lnTo>
                      <a:lnTo>
                        <a:pt x="230" y="0"/>
                      </a:lnTo>
                      <a:lnTo>
                        <a:pt x="196" y="2"/>
                      </a:lnTo>
                      <a:lnTo>
                        <a:pt x="159" y="4"/>
                      </a:lnTo>
                      <a:lnTo>
                        <a:pt x="138" y="8"/>
                      </a:lnTo>
                      <a:lnTo>
                        <a:pt x="138" y="10"/>
                      </a:lnTo>
                      <a:lnTo>
                        <a:pt x="136" y="12"/>
                      </a:lnTo>
                      <a:lnTo>
                        <a:pt x="136" y="14"/>
                      </a:lnTo>
                      <a:lnTo>
                        <a:pt x="134" y="15"/>
                      </a:lnTo>
                      <a:lnTo>
                        <a:pt x="134" y="17"/>
                      </a:lnTo>
                      <a:lnTo>
                        <a:pt x="161" y="15"/>
                      </a:lnTo>
                      <a:lnTo>
                        <a:pt x="196" y="12"/>
                      </a:lnTo>
                      <a:lnTo>
                        <a:pt x="230" y="12"/>
                      </a:lnTo>
                      <a:lnTo>
                        <a:pt x="267" y="12"/>
                      </a:lnTo>
                      <a:lnTo>
                        <a:pt x="301" y="15"/>
                      </a:lnTo>
                      <a:lnTo>
                        <a:pt x="336" y="19"/>
                      </a:lnTo>
                      <a:lnTo>
                        <a:pt x="371" y="25"/>
                      </a:lnTo>
                      <a:lnTo>
                        <a:pt x="372" y="23"/>
                      </a:lnTo>
                      <a:lnTo>
                        <a:pt x="372" y="21"/>
                      </a:lnTo>
                      <a:lnTo>
                        <a:pt x="372" y="19"/>
                      </a:lnTo>
                      <a:lnTo>
                        <a:pt x="374" y="17"/>
                      </a:lnTo>
                      <a:lnTo>
                        <a:pt x="374" y="15"/>
                      </a:lnTo>
                      <a:close/>
                      <a:moveTo>
                        <a:pt x="2" y="1359"/>
                      </a:moveTo>
                      <a:lnTo>
                        <a:pt x="23" y="1366"/>
                      </a:lnTo>
                      <a:lnTo>
                        <a:pt x="56" y="1374"/>
                      </a:lnTo>
                      <a:lnTo>
                        <a:pt x="90" y="1383"/>
                      </a:lnTo>
                      <a:lnTo>
                        <a:pt x="125" y="1389"/>
                      </a:lnTo>
                      <a:lnTo>
                        <a:pt x="159" y="1393"/>
                      </a:lnTo>
                      <a:lnTo>
                        <a:pt x="196" y="1395"/>
                      </a:lnTo>
                      <a:lnTo>
                        <a:pt x="230" y="1397"/>
                      </a:lnTo>
                      <a:lnTo>
                        <a:pt x="267" y="1395"/>
                      </a:lnTo>
                      <a:lnTo>
                        <a:pt x="303" y="1393"/>
                      </a:lnTo>
                      <a:lnTo>
                        <a:pt x="338" y="1389"/>
                      </a:lnTo>
                      <a:lnTo>
                        <a:pt x="372" y="1383"/>
                      </a:lnTo>
                      <a:lnTo>
                        <a:pt x="372" y="1382"/>
                      </a:lnTo>
                      <a:lnTo>
                        <a:pt x="372" y="1380"/>
                      </a:lnTo>
                      <a:lnTo>
                        <a:pt x="371" y="1378"/>
                      </a:lnTo>
                      <a:lnTo>
                        <a:pt x="371" y="1376"/>
                      </a:lnTo>
                      <a:lnTo>
                        <a:pt x="371" y="1374"/>
                      </a:lnTo>
                      <a:lnTo>
                        <a:pt x="369" y="1372"/>
                      </a:lnTo>
                      <a:lnTo>
                        <a:pt x="336" y="1378"/>
                      </a:lnTo>
                      <a:lnTo>
                        <a:pt x="301" y="1383"/>
                      </a:lnTo>
                      <a:lnTo>
                        <a:pt x="267" y="1385"/>
                      </a:lnTo>
                      <a:lnTo>
                        <a:pt x="230" y="1387"/>
                      </a:lnTo>
                      <a:lnTo>
                        <a:pt x="196" y="1385"/>
                      </a:lnTo>
                      <a:lnTo>
                        <a:pt x="161" y="1383"/>
                      </a:lnTo>
                      <a:lnTo>
                        <a:pt x="127" y="1378"/>
                      </a:lnTo>
                      <a:lnTo>
                        <a:pt x="92" y="1372"/>
                      </a:lnTo>
                      <a:lnTo>
                        <a:pt x="60" y="1364"/>
                      </a:lnTo>
                      <a:lnTo>
                        <a:pt x="27" y="1355"/>
                      </a:lnTo>
                      <a:lnTo>
                        <a:pt x="0" y="1347"/>
                      </a:lnTo>
                      <a:lnTo>
                        <a:pt x="0" y="1349"/>
                      </a:lnTo>
                      <a:lnTo>
                        <a:pt x="0" y="1351"/>
                      </a:lnTo>
                      <a:lnTo>
                        <a:pt x="0" y="1353"/>
                      </a:lnTo>
                      <a:lnTo>
                        <a:pt x="2" y="1355"/>
                      </a:lnTo>
                      <a:lnTo>
                        <a:pt x="2" y="1357"/>
                      </a:lnTo>
                      <a:lnTo>
                        <a:pt x="2" y="1359"/>
                      </a:lnTo>
                      <a:close/>
                    </a:path>
                  </a:pathLst>
                </a:custGeom>
                <a:solidFill>
                  <a:srgbClr val="78C9FF"/>
                </a:solidFill>
                <a:ln w="9525">
                  <a:noFill/>
                  <a:round/>
                </a:ln>
              </p:spPr>
              <p:txBody>
                <a:bodyPr/>
                <a:lstStyle/>
                <a:p>
                  <a:endParaRPr lang="en-US"/>
                </a:p>
              </p:txBody>
            </p:sp>
            <p:sp>
              <p:nvSpPr>
                <p:cNvPr id="21951" name="Freeform 130"/>
                <p:cNvSpPr>
                  <a:spLocks noEditPoints="1"/>
                </p:cNvSpPr>
                <p:nvPr/>
              </p:nvSpPr>
              <p:spPr bwMode="auto">
                <a:xfrm>
                  <a:off x="1726" y="1269"/>
                  <a:ext cx="374" cy="1385"/>
                </a:xfrm>
                <a:custGeom>
                  <a:avLst/>
                  <a:gdLst>
                    <a:gd name="T0" fmla="*/ 373 w 374"/>
                    <a:gd name="T1" fmla="*/ 13 h 1385"/>
                    <a:gd name="T2" fmla="*/ 303 w 374"/>
                    <a:gd name="T3" fmla="*/ 4 h 1385"/>
                    <a:gd name="T4" fmla="*/ 232 w 374"/>
                    <a:gd name="T5" fmla="*/ 0 h 1385"/>
                    <a:gd name="T6" fmla="*/ 161 w 374"/>
                    <a:gd name="T7" fmla="*/ 4 h 1385"/>
                    <a:gd name="T8" fmla="*/ 138 w 374"/>
                    <a:gd name="T9" fmla="*/ 8 h 1385"/>
                    <a:gd name="T10" fmla="*/ 136 w 374"/>
                    <a:gd name="T11" fmla="*/ 11 h 1385"/>
                    <a:gd name="T12" fmla="*/ 135 w 374"/>
                    <a:gd name="T13" fmla="*/ 13 h 1385"/>
                    <a:gd name="T14" fmla="*/ 135 w 374"/>
                    <a:gd name="T15" fmla="*/ 15 h 1385"/>
                    <a:gd name="T16" fmla="*/ 163 w 374"/>
                    <a:gd name="T17" fmla="*/ 13 h 1385"/>
                    <a:gd name="T18" fmla="*/ 232 w 374"/>
                    <a:gd name="T19" fmla="*/ 9 h 1385"/>
                    <a:gd name="T20" fmla="*/ 303 w 374"/>
                    <a:gd name="T21" fmla="*/ 13 h 1385"/>
                    <a:gd name="T22" fmla="*/ 371 w 374"/>
                    <a:gd name="T23" fmla="*/ 25 h 1385"/>
                    <a:gd name="T24" fmla="*/ 373 w 374"/>
                    <a:gd name="T25" fmla="*/ 23 h 1385"/>
                    <a:gd name="T26" fmla="*/ 373 w 374"/>
                    <a:gd name="T27" fmla="*/ 21 h 1385"/>
                    <a:gd name="T28" fmla="*/ 373 w 374"/>
                    <a:gd name="T29" fmla="*/ 19 h 1385"/>
                    <a:gd name="T30" fmla="*/ 374 w 374"/>
                    <a:gd name="T31" fmla="*/ 15 h 1385"/>
                    <a:gd name="T32" fmla="*/ 2 w 374"/>
                    <a:gd name="T33" fmla="*/ 1347 h 1385"/>
                    <a:gd name="T34" fmla="*/ 60 w 374"/>
                    <a:gd name="T35" fmla="*/ 1364 h 1385"/>
                    <a:gd name="T36" fmla="*/ 127 w 374"/>
                    <a:gd name="T37" fmla="*/ 1377 h 1385"/>
                    <a:gd name="T38" fmla="*/ 198 w 374"/>
                    <a:gd name="T39" fmla="*/ 1385 h 1385"/>
                    <a:gd name="T40" fmla="*/ 269 w 374"/>
                    <a:gd name="T41" fmla="*/ 1385 h 1385"/>
                    <a:gd name="T42" fmla="*/ 338 w 374"/>
                    <a:gd name="T43" fmla="*/ 1377 h 1385"/>
                    <a:gd name="T44" fmla="*/ 373 w 374"/>
                    <a:gd name="T45" fmla="*/ 1372 h 1385"/>
                    <a:gd name="T46" fmla="*/ 373 w 374"/>
                    <a:gd name="T47" fmla="*/ 1370 h 1385"/>
                    <a:gd name="T48" fmla="*/ 371 w 374"/>
                    <a:gd name="T49" fmla="*/ 1366 h 1385"/>
                    <a:gd name="T50" fmla="*/ 371 w 374"/>
                    <a:gd name="T51" fmla="*/ 1364 h 1385"/>
                    <a:gd name="T52" fmla="*/ 369 w 374"/>
                    <a:gd name="T53" fmla="*/ 1362 h 1385"/>
                    <a:gd name="T54" fmla="*/ 303 w 374"/>
                    <a:gd name="T55" fmla="*/ 1372 h 1385"/>
                    <a:gd name="T56" fmla="*/ 232 w 374"/>
                    <a:gd name="T57" fmla="*/ 1376 h 1385"/>
                    <a:gd name="T58" fmla="*/ 163 w 374"/>
                    <a:gd name="T59" fmla="*/ 1372 h 1385"/>
                    <a:gd name="T60" fmla="*/ 96 w 374"/>
                    <a:gd name="T61" fmla="*/ 1362 h 1385"/>
                    <a:gd name="T62" fmla="*/ 31 w 374"/>
                    <a:gd name="T63" fmla="*/ 1345 h 1385"/>
                    <a:gd name="T64" fmla="*/ 0 w 374"/>
                    <a:gd name="T65" fmla="*/ 1335 h 1385"/>
                    <a:gd name="T66" fmla="*/ 2 w 374"/>
                    <a:gd name="T67" fmla="*/ 1339 h 1385"/>
                    <a:gd name="T68" fmla="*/ 2 w 374"/>
                    <a:gd name="T69" fmla="*/ 1341 h 1385"/>
                    <a:gd name="T70" fmla="*/ 2 w 374"/>
                    <a:gd name="T71" fmla="*/ 1345 h 138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4"/>
                    <a:gd name="T109" fmla="*/ 0 h 1385"/>
                    <a:gd name="T110" fmla="*/ 374 w 374"/>
                    <a:gd name="T111" fmla="*/ 1385 h 138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4" h="1385">
                      <a:moveTo>
                        <a:pt x="374" y="15"/>
                      </a:moveTo>
                      <a:lnTo>
                        <a:pt x="373" y="13"/>
                      </a:lnTo>
                      <a:lnTo>
                        <a:pt x="338" y="8"/>
                      </a:lnTo>
                      <a:lnTo>
                        <a:pt x="303" y="4"/>
                      </a:lnTo>
                      <a:lnTo>
                        <a:pt x="269" y="0"/>
                      </a:lnTo>
                      <a:lnTo>
                        <a:pt x="232" y="0"/>
                      </a:lnTo>
                      <a:lnTo>
                        <a:pt x="198" y="0"/>
                      </a:lnTo>
                      <a:lnTo>
                        <a:pt x="161" y="4"/>
                      </a:lnTo>
                      <a:lnTo>
                        <a:pt x="138" y="6"/>
                      </a:lnTo>
                      <a:lnTo>
                        <a:pt x="138" y="8"/>
                      </a:lnTo>
                      <a:lnTo>
                        <a:pt x="136" y="9"/>
                      </a:lnTo>
                      <a:lnTo>
                        <a:pt x="136" y="11"/>
                      </a:lnTo>
                      <a:lnTo>
                        <a:pt x="135" y="13"/>
                      </a:lnTo>
                      <a:lnTo>
                        <a:pt x="135" y="15"/>
                      </a:lnTo>
                      <a:lnTo>
                        <a:pt x="135" y="17"/>
                      </a:lnTo>
                      <a:lnTo>
                        <a:pt x="163" y="13"/>
                      </a:lnTo>
                      <a:lnTo>
                        <a:pt x="198" y="11"/>
                      </a:lnTo>
                      <a:lnTo>
                        <a:pt x="232" y="9"/>
                      </a:lnTo>
                      <a:lnTo>
                        <a:pt x="269" y="11"/>
                      </a:lnTo>
                      <a:lnTo>
                        <a:pt x="303" y="13"/>
                      </a:lnTo>
                      <a:lnTo>
                        <a:pt x="336" y="17"/>
                      </a:lnTo>
                      <a:lnTo>
                        <a:pt x="371" y="25"/>
                      </a:lnTo>
                      <a:lnTo>
                        <a:pt x="373" y="23"/>
                      </a:lnTo>
                      <a:lnTo>
                        <a:pt x="373" y="21"/>
                      </a:lnTo>
                      <a:lnTo>
                        <a:pt x="373" y="19"/>
                      </a:lnTo>
                      <a:lnTo>
                        <a:pt x="374" y="17"/>
                      </a:lnTo>
                      <a:lnTo>
                        <a:pt x="374" y="15"/>
                      </a:lnTo>
                      <a:close/>
                      <a:moveTo>
                        <a:pt x="2" y="1347"/>
                      </a:moveTo>
                      <a:lnTo>
                        <a:pt x="27" y="1354"/>
                      </a:lnTo>
                      <a:lnTo>
                        <a:pt x="60" y="1364"/>
                      </a:lnTo>
                      <a:lnTo>
                        <a:pt x="94" y="1372"/>
                      </a:lnTo>
                      <a:lnTo>
                        <a:pt x="127" y="1377"/>
                      </a:lnTo>
                      <a:lnTo>
                        <a:pt x="161" y="1381"/>
                      </a:lnTo>
                      <a:lnTo>
                        <a:pt x="198" y="1385"/>
                      </a:lnTo>
                      <a:lnTo>
                        <a:pt x="232" y="1385"/>
                      </a:lnTo>
                      <a:lnTo>
                        <a:pt x="269" y="1385"/>
                      </a:lnTo>
                      <a:lnTo>
                        <a:pt x="303" y="1381"/>
                      </a:lnTo>
                      <a:lnTo>
                        <a:pt x="338" y="1377"/>
                      </a:lnTo>
                      <a:lnTo>
                        <a:pt x="373" y="1372"/>
                      </a:lnTo>
                      <a:lnTo>
                        <a:pt x="373" y="1370"/>
                      </a:lnTo>
                      <a:lnTo>
                        <a:pt x="373" y="1368"/>
                      </a:lnTo>
                      <a:lnTo>
                        <a:pt x="371" y="1366"/>
                      </a:lnTo>
                      <a:lnTo>
                        <a:pt x="371" y="1364"/>
                      </a:lnTo>
                      <a:lnTo>
                        <a:pt x="371" y="1362"/>
                      </a:lnTo>
                      <a:lnTo>
                        <a:pt x="369" y="1362"/>
                      </a:lnTo>
                      <a:lnTo>
                        <a:pt x="336" y="1368"/>
                      </a:lnTo>
                      <a:lnTo>
                        <a:pt x="303" y="1372"/>
                      </a:lnTo>
                      <a:lnTo>
                        <a:pt x="269" y="1374"/>
                      </a:lnTo>
                      <a:lnTo>
                        <a:pt x="232" y="1376"/>
                      </a:lnTo>
                      <a:lnTo>
                        <a:pt x="198" y="1374"/>
                      </a:lnTo>
                      <a:lnTo>
                        <a:pt x="163" y="1372"/>
                      </a:lnTo>
                      <a:lnTo>
                        <a:pt x="129" y="1368"/>
                      </a:lnTo>
                      <a:lnTo>
                        <a:pt x="96" y="1362"/>
                      </a:lnTo>
                      <a:lnTo>
                        <a:pt x="62" y="1354"/>
                      </a:lnTo>
                      <a:lnTo>
                        <a:pt x="31" y="1345"/>
                      </a:lnTo>
                      <a:lnTo>
                        <a:pt x="0" y="1335"/>
                      </a:lnTo>
                      <a:lnTo>
                        <a:pt x="0" y="1337"/>
                      </a:lnTo>
                      <a:lnTo>
                        <a:pt x="2" y="1339"/>
                      </a:lnTo>
                      <a:lnTo>
                        <a:pt x="2" y="1341"/>
                      </a:lnTo>
                      <a:lnTo>
                        <a:pt x="2" y="1343"/>
                      </a:lnTo>
                      <a:lnTo>
                        <a:pt x="2" y="1345"/>
                      </a:lnTo>
                      <a:lnTo>
                        <a:pt x="2" y="1347"/>
                      </a:lnTo>
                      <a:close/>
                    </a:path>
                  </a:pathLst>
                </a:custGeom>
                <a:solidFill>
                  <a:srgbClr val="79C9FF"/>
                </a:solidFill>
                <a:ln w="9525">
                  <a:noFill/>
                  <a:round/>
                </a:ln>
              </p:spPr>
              <p:txBody>
                <a:bodyPr/>
                <a:lstStyle/>
                <a:p>
                  <a:endParaRPr lang="en-US"/>
                </a:p>
              </p:txBody>
            </p:sp>
            <p:sp>
              <p:nvSpPr>
                <p:cNvPr id="21952" name="Freeform 131"/>
                <p:cNvSpPr>
                  <a:spLocks noEditPoints="1"/>
                </p:cNvSpPr>
                <p:nvPr/>
              </p:nvSpPr>
              <p:spPr bwMode="auto">
                <a:xfrm>
                  <a:off x="1724" y="1275"/>
                  <a:ext cx="375" cy="1375"/>
                </a:xfrm>
                <a:custGeom>
                  <a:avLst/>
                  <a:gdLst>
                    <a:gd name="T0" fmla="*/ 375 w 375"/>
                    <a:gd name="T1" fmla="*/ 13 h 1375"/>
                    <a:gd name="T2" fmla="*/ 305 w 375"/>
                    <a:gd name="T3" fmla="*/ 3 h 1375"/>
                    <a:gd name="T4" fmla="*/ 234 w 375"/>
                    <a:gd name="T5" fmla="*/ 0 h 1375"/>
                    <a:gd name="T6" fmla="*/ 165 w 375"/>
                    <a:gd name="T7" fmla="*/ 3 h 1375"/>
                    <a:gd name="T8" fmla="*/ 137 w 375"/>
                    <a:gd name="T9" fmla="*/ 7 h 1375"/>
                    <a:gd name="T10" fmla="*/ 137 w 375"/>
                    <a:gd name="T11" fmla="*/ 9 h 1375"/>
                    <a:gd name="T12" fmla="*/ 135 w 375"/>
                    <a:gd name="T13" fmla="*/ 13 h 1375"/>
                    <a:gd name="T14" fmla="*/ 135 w 375"/>
                    <a:gd name="T15" fmla="*/ 15 h 1375"/>
                    <a:gd name="T16" fmla="*/ 165 w 375"/>
                    <a:gd name="T17" fmla="*/ 13 h 1375"/>
                    <a:gd name="T18" fmla="*/ 234 w 375"/>
                    <a:gd name="T19" fmla="*/ 9 h 1375"/>
                    <a:gd name="T20" fmla="*/ 304 w 375"/>
                    <a:gd name="T21" fmla="*/ 13 h 1375"/>
                    <a:gd name="T22" fmla="*/ 371 w 375"/>
                    <a:gd name="T23" fmla="*/ 23 h 1375"/>
                    <a:gd name="T24" fmla="*/ 373 w 375"/>
                    <a:gd name="T25" fmla="*/ 21 h 1375"/>
                    <a:gd name="T26" fmla="*/ 373 w 375"/>
                    <a:gd name="T27" fmla="*/ 19 h 1375"/>
                    <a:gd name="T28" fmla="*/ 375 w 375"/>
                    <a:gd name="T29" fmla="*/ 15 h 1375"/>
                    <a:gd name="T30" fmla="*/ 375 w 375"/>
                    <a:gd name="T31" fmla="*/ 13 h 1375"/>
                    <a:gd name="T32" fmla="*/ 31 w 375"/>
                    <a:gd name="T33" fmla="*/ 1343 h 1375"/>
                    <a:gd name="T34" fmla="*/ 96 w 375"/>
                    <a:gd name="T35" fmla="*/ 1360 h 1375"/>
                    <a:gd name="T36" fmla="*/ 165 w 375"/>
                    <a:gd name="T37" fmla="*/ 1371 h 1375"/>
                    <a:gd name="T38" fmla="*/ 234 w 375"/>
                    <a:gd name="T39" fmla="*/ 1375 h 1375"/>
                    <a:gd name="T40" fmla="*/ 305 w 375"/>
                    <a:gd name="T41" fmla="*/ 1371 h 1375"/>
                    <a:gd name="T42" fmla="*/ 373 w 375"/>
                    <a:gd name="T43" fmla="*/ 1360 h 1375"/>
                    <a:gd name="T44" fmla="*/ 373 w 375"/>
                    <a:gd name="T45" fmla="*/ 1358 h 1375"/>
                    <a:gd name="T46" fmla="*/ 371 w 375"/>
                    <a:gd name="T47" fmla="*/ 1356 h 1375"/>
                    <a:gd name="T48" fmla="*/ 371 w 375"/>
                    <a:gd name="T49" fmla="*/ 1354 h 1375"/>
                    <a:gd name="T50" fmla="*/ 371 w 375"/>
                    <a:gd name="T51" fmla="*/ 1350 h 1375"/>
                    <a:gd name="T52" fmla="*/ 304 w 375"/>
                    <a:gd name="T53" fmla="*/ 1360 h 1375"/>
                    <a:gd name="T54" fmla="*/ 234 w 375"/>
                    <a:gd name="T55" fmla="*/ 1364 h 1375"/>
                    <a:gd name="T56" fmla="*/ 165 w 375"/>
                    <a:gd name="T57" fmla="*/ 1360 h 1375"/>
                    <a:gd name="T58" fmla="*/ 98 w 375"/>
                    <a:gd name="T59" fmla="*/ 1350 h 1375"/>
                    <a:gd name="T60" fmla="*/ 33 w 375"/>
                    <a:gd name="T61" fmla="*/ 1333 h 1375"/>
                    <a:gd name="T62" fmla="*/ 0 w 375"/>
                    <a:gd name="T63" fmla="*/ 1324 h 1375"/>
                    <a:gd name="T64" fmla="*/ 2 w 375"/>
                    <a:gd name="T65" fmla="*/ 1325 h 1375"/>
                    <a:gd name="T66" fmla="*/ 2 w 375"/>
                    <a:gd name="T67" fmla="*/ 1329 h 1375"/>
                    <a:gd name="T68" fmla="*/ 2 w 375"/>
                    <a:gd name="T69" fmla="*/ 1331 h 1375"/>
                    <a:gd name="T70" fmla="*/ 4 w 375"/>
                    <a:gd name="T71" fmla="*/ 1335 h 13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5"/>
                    <a:gd name="T109" fmla="*/ 0 h 1375"/>
                    <a:gd name="T110" fmla="*/ 375 w 375"/>
                    <a:gd name="T111" fmla="*/ 1375 h 13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5" h="1375">
                      <a:moveTo>
                        <a:pt x="375" y="13"/>
                      </a:moveTo>
                      <a:lnTo>
                        <a:pt x="375" y="13"/>
                      </a:lnTo>
                      <a:lnTo>
                        <a:pt x="340" y="7"/>
                      </a:lnTo>
                      <a:lnTo>
                        <a:pt x="305" y="3"/>
                      </a:lnTo>
                      <a:lnTo>
                        <a:pt x="271" y="0"/>
                      </a:lnTo>
                      <a:lnTo>
                        <a:pt x="234" y="0"/>
                      </a:lnTo>
                      <a:lnTo>
                        <a:pt x="200" y="0"/>
                      </a:lnTo>
                      <a:lnTo>
                        <a:pt x="165" y="3"/>
                      </a:lnTo>
                      <a:lnTo>
                        <a:pt x="138" y="5"/>
                      </a:lnTo>
                      <a:lnTo>
                        <a:pt x="137" y="7"/>
                      </a:lnTo>
                      <a:lnTo>
                        <a:pt x="137" y="9"/>
                      </a:lnTo>
                      <a:lnTo>
                        <a:pt x="137" y="11"/>
                      </a:lnTo>
                      <a:lnTo>
                        <a:pt x="135" y="13"/>
                      </a:lnTo>
                      <a:lnTo>
                        <a:pt x="135" y="15"/>
                      </a:lnTo>
                      <a:lnTo>
                        <a:pt x="133" y="17"/>
                      </a:lnTo>
                      <a:lnTo>
                        <a:pt x="165" y="13"/>
                      </a:lnTo>
                      <a:lnTo>
                        <a:pt x="200" y="9"/>
                      </a:lnTo>
                      <a:lnTo>
                        <a:pt x="234" y="9"/>
                      </a:lnTo>
                      <a:lnTo>
                        <a:pt x="269" y="9"/>
                      </a:lnTo>
                      <a:lnTo>
                        <a:pt x="304" y="13"/>
                      </a:lnTo>
                      <a:lnTo>
                        <a:pt x="338" y="17"/>
                      </a:lnTo>
                      <a:lnTo>
                        <a:pt x="371" y="23"/>
                      </a:lnTo>
                      <a:lnTo>
                        <a:pt x="373" y="23"/>
                      </a:lnTo>
                      <a:lnTo>
                        <a:pt x="373" y="21"/>
                      </a:lnTo>
                      <a:lnTo>
                        <a:pt x="373" y="19"/>
                      </a:lnTo>
                      <a:lnTo>
                        <a:pt x="375" y="17"/>
                      </a:lnTo>
                      <a:lnTo>
                        <a:pt x="375" y="15"/>
                      </a:lnTo>
                      <a:lnTo>
                        <a:pt x="375" y="13"/>
                      </a:lnTo>
                      <a:close/>
                      <a:moveTo>
                        <a:pt x="4" y="1335"/>
                      </a:moveTo>
                      <a:lnTo>
                        <a:pt x="31" y="1343"/>
                      </a:lnTo>
                      <a:lnTo>
                        <a:pt x="64" y="1352"/>
                      </a:lnTo>
                      <a:lnTo>
                        <a:pt x="96" y="1360"/>
                      </a:lnTo>
                      <a:lnTo>
                        <a:pt x="131" y="1366"/>
                      </a:lnTo>
                      <a:lnTo>
                        <a:pt x="165" y="1371"/>
                      </a:lnTo>
                      <a:lnTo>
                        <a:pt x="200" y="1373"/>
                      </a:lnTo>
                      <a:lnTo>
                        <a:pt x="234" y="1375"/>
                      </a:lnTo>
                      <a:lnTo>
                        <a:pt x="271" y="1373"/>
                      </a:lnTo>
                      <a:lnTo>
                        <a:pt x="305" y="1371"/>
                      </a:lnTo>
                      <a:lnTo>
                        <a:pt x="340" y="1366"/>
                      </a:lnTo>
                      <a:lnTo>
                        <a:pt x="373" y="1360"/>
                      </a:lnTo>
                      <a:lnTo>
                        <a:pt x="373" y="1358"/>
                      </a:lnTo>
                      <a:lnTo>
                        <a:pt x="373" y="1356"/>
                      </a:lnTo>
                      <a:lnTo>
                        <a:pt x="371" y="1356"/>
                      </a:lnTo>
                      <a:lnTo>
                        <a:pt x="371" y="1354"/>
                      </a:lnTo>
                      <a:lnTo>
                        <a:pt x="371" y="1352"/>
                      </a:lnTo>
                      <a:lnTo>
                        <a:pt x="371" y="1350"/>
                      </a:lnTo>
                      <a:lnTo>
                        <a:pt x="338" y="1356"/>
                      </a:lnTo>
                      <a:lnTo>
                        <a:pt x="304" y="1360"/>
                      </a:lnTo>
                      <a:lnTo>
                        <a:pt x="269" y="1364"/>
                      </a:lnTo>
                      <a:lnTo>
                        <a:pt x="234" y="1364"/>
                      </a:lnTo>
                      <a:lnTo>
                        <a:pt x="200" y="1364"/>
                      </a:lnTo>
                      <a:lnTo>
                        <a:pt x="165" y="1360"/>
                      </a:lnTo>
                      <a:lnTo>
                        <a:pt x="133" y="1356"/>
                      </a:lnTo>
                      <a:lnTo>
                        <a:pt x="98" y="1350"/>
                      </a:lnTo>
                      <a:lnTo>
                        <a:pt x="66" y="1343"/>
                      </a:lnTo>
                      <a:lnTo>
                        <a:pt x="33" y="1333"/>
                      </a:lnTo>
                      <a:lnTo>
                        <a:pt x="2" y="1324"/>
                      </a:lnTo>
                      <a:lnTo>
                        <a:pt x="0" y="1324"/>
                      </a:lnTo>
                      <a:lnTo>
                        <a:pt x="2" y="1325"/>
                      </a:lnTo>
                      <a:lnTo>
                        <a:pt x="2" y="1327"/>
                      </a:lnTo>
                      <a:lnTo>
                        <a:pt x="2" y="1329"/>
                      </a:lnTo>
                      <a:lnTo>
                        <a:pt x="2" y="1331"/>
                      </a:lnTo>
                      <a:lnTo>
                        <a:pt x="4" y="1333"/>
                      </a:lnTo>
                      <a:lnTo>
                        <a:pt x="4" y="1335"/>
                      </a:lnTo>
                      <a:close/>
                    </a:path>
                  </a:pathLst>
                </a:custGeom>
                <a:solidFill>
                  <a:srgbClr val="7AC9FF"/>
                </a:solidFill>
                <a:ln w="9525">
                  <a:noFill/>
                  <a:round/>
                </a:ln>
              </p:spPr>
              <p:txBody>
                <a:bodyPr/>
                <a:lstStyle/>
                <a:p>
                  <a:endParaRPr lang="en-US"/>
                </a:p>
              </p:txBody>
            </p:sp>
            <p:sp>
              <p:nvSpPr>
                <p:cNvPr id="21953" name="Freeform 132"/>
                <p:cNvSpPr>
                  <a:spLocks noEditPoints="1"/>
                </p:cNvSpPr>
                <p:nvPr/>
              </p:nvSpPr>
              <p:spPr bwMode="auto">
                <a:xfrm>
                  <a:off x="1724" y="1278"/>
                  <a:ext cx="373" cy="1367"/>
                </a:xfrm>
                <a:custGeom>
                  <a:avLst/>
                  <a:gdLst>
                    <a:gd name="T0" fmla="*/ 373 w 373"/>
                    <a:gd name="T1" fmla="*/ 16 h 1367"/>
                    <a:gd name="T2" fmla="*/ 305 w 373"/>
                    <a:gd name="T3" fmla="*/ 4 h 1367"/>
                    <a:gd name="T4" fmla="*/ 234 w 373"/>
                    <a:gd name="T5" fmla="*/ 0 h 1367"/>
                    <a:gd name="T6" fmla="*/ 165 w 373"/>
                    <a:gd name="T7" fmla="*/ 4 h 1367"/>
                    <a:gd name="T8" fmla="*/ 135 w 373"/>
                    <a:gd name="T9" fmla="*/ 10 h 1367"/>
                    <a:gd name="T10" fmla="*/ 135 w 373"/>
                    <a:gd name="T11" fmla="*/ 12 h 1367"/>
                    <a:gd name="T12" fmla="*/ 133 w 373"/>
                    <a:gd name="T13" fmla="*/ 16 h 1367"/>
                    <a:gd name="T14" fmla="*/ 131 w 373"/>
                    <a:gd name="T15" fmla="*/ 18 h 1367"/>
                    <a:gd name="T16" fmla="*/ 133 w 373"/>
                    <a:gd name="T17" fmla="*/ 20 h 1367"/>
                    <a:gd name="T18" fmla="*/ 200 w 373"/>
                    <a:gd name="T19" fmla="*/ 12 h 1367"/>
                    <a:gd name="T20" fmla="*/ 269 w 373"/>
                    <a:gd name="T21" fmla="*/ 12 h 1367"/>
                    <a:gd name="T22" fmla="*/ 338 w 373"/>
                    <a:gd name="T23" fmla="*/ 20 h 1367"/>
                    <a:gd name="T24" fmla="*/ 371 w 373"/>
                    <a:gd name="T25" fmla="*/ 23 h 1367"/>
                    <a:gd name="T26" fmla="*/ 371 w 373"/>
                    <a:gd name="T27" fmla="*/ 22 h 1367"/>
                    <a:gd name="T28" fmla="*/ 373 w 373"/>
                    <a:gd name="T29" fmla="*/ 20 h 1367"/>
                    <a:gd name="T30" fmla="*/ 373 w 373"/>
                    <a:gd name="T31" fmla="*/ 16 h 1367"/>
                    <a:gd name="T32" fmla="*/ 2 w 373"/>
                    <a:gd name="T33" fmla="*/ 1326 h 1367"/>
                    <a:gd name="T34" fmla="*/ 64 w 373"/>
                    <a:gd name="T35" fmla="*/ 1345 h 1367"/>
                    <a:gd name="T36" fmla="*/ 131 w 373"/>
                    <a:gd name="T37" fmla="*/ 1359 h 1367"/>
                    <a:gd name="T38" fmla="*/ 200 w 373"/>
                    <a:gd name="T39" fmla="*/ 1365 h 1367"/>
                    <a:gd name="T40" fmla="*/ 271 w 373"/>
                    <a:gd name="T41" fmla="*/ 1365 h 1367"/>
                    <a:gd name="T42" fmla="*/ 338 w 373"/>
                    <a:gd name="T43" fmla="*/ 1359 h 1367"/>
                    <a:gd name="T44" fmla="*/ 371 w 373"/>
                    <a:gd name="T45" fmla="*/ 1351 h 1367"/>
                    <a:gd name="T46" fmla="*/ 371 w 373"/>
                    <a:gd name="T47" fmla="*/ 1349 h 1367"/>
                    <a:gd name="T48" fmla="*/ 369 w 373"/>
                    <a:gd name="T49" fmla="*/ 1347 h 1367"/>
                    <a:gd name="T50" fmla="*/ 369 w 373"/>
                    <a:gd name="T51" fmla="*/ 1344 h 1367"/>
                    <a:gd name="T52" fmla="*/ 338 w 373"/>
                    <a:gd name="T53" fmla="*/ 1349 h 1367"/>
                    <a:gd name="T54" fmla="*/ 269 w 373"/>
                    <a:gd name="T55" fmla="*/ 1355 h 1367"/>
                    <a:gd name="T56" fmla="*/ 200 w 373"/>
                    <a:gd name="T57" fmla="*/ 1355 h 1367"/>
                    <a:gd name="T58" fmla="*/ 133 w 373"/>
                    <a:gd name="T59" fmla="*/ 1349 h 1367"/>
                    <a:gd name="T60" fmla="*/ 67 w 373"/>
                    <a:gd name="T61" fmla="*/ 1336 h 1367"/>
                    <a:gd name="T62" fmla="*/ 4 w 373"/>
                    <a:gd name="T63" fmla="*/ 1315 h 1367"/>
                    <a:gd name="T64" fmla="*/ 0 w 373"/>
                    <a:gd name="T65" fmla="*/ 1315 h 1367"/>
                    <a:gd name="T66" fmla="*/ 0 w 373"/>
                    <a:gd name="T67" fmla="*/ 1319 h 1367"/>
                    <a:gd name="T68" fmla="*/ 0 w 373"/>
                    <a:gd name="T69" fmla="*/ 1321 h 1367"/>
                    <a:gd name="T70" fmla="*/ 2 w 373"/>
                    <a:gd name="T71" fmla="*/ 1324 h 136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3"/>
                    <a:gd name="T109" fmla="*/ 0 h 1367"/>
                    <a:gd name="T110" fmla="*/ 373 w 373"/>
                    <a:gd name="T111" fmla="*/ 1367 h 136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3" h="1367">
                      <a:moveTo>
                        <a:pt x="373" y="16"/>
                      </a:moveTo>
                      <a:lnTo>
                        <a:pt x="373" y="16"/>
                      </a:lnTo>
                      <a:lnTo>
                        <a:pt x="338" y="8"/>
                      </a:lnTo>
                      <a:lnTo>
                        <a:pt x="305" y="4"/>
                      </a:lnTo>
                      <a:lnTo>
                        <a:pt x="271" y="2"/>
                      </a:lnTo>
                      <a:lnTo>
                        <a:pt x="234" y="0"/>
                      </a:lnTo>
                      <a:lnTo>
                        <a:pt x="200" y="2"/>
                      </a:lnTo>
                      <a:lnTo>
                        <a:pt x="165" y="4"/>
                      </a:lnTo>
                      <a:lnTo>
                        <a:pt x="137" y="8"/>
                      </a:lnTo>
                      <a:lnTo>
                        <a:pt x="135" y="10"/>
                      </a:lnTo>
                      <a:lnTo>
                        <a:pt x="135" y="12"/>
                      </a:lnTo>
                      <a:lnTo>
                        <a:pt x="133" y="14"/>
                      </a:lnTo>
                      <a:lnTo>
                        <a:pt x="133" y="16"/>
                      </a:lnTo>
                      <a:lnTo>
                        <a:pt x="131" y="18"/>
                      </a:lnTo>
                      <a:lnTo>
                        <a:pt x="131" y="20"/>
                      </a:lnTo>
                      <a:lnTo>
                        <a:pt x="133" y="20"/>
                      </a:lnTo>
                      <a:lnTo>
                        <a:pt x="167" y="16"/>
                      </a:lnTo>
                      <a:lnTo>
                        <a:pt x="200" y="12"/>
                      </a:lnTo>
                      <a:lnTo>
                        <a:pt x="234" y="12"/>
                      </a:lnTo>
                      <a:lnTo>
                        <a:pt x="269" y="12"/>
                      </a:lnTo>
                      <a:lnTo>
                        <a:pt x="304" y="16"/>
                      </a:lnTo>
                      <a:lnTo>
                        <a:pt x="338" y="20"/>
                      </a:lnTo>
                      <a:lnTo>
                        <a:pt x="369" y="25"/>
                      </a:lnTo>
                      <a:lnTo>
                        <a:pt x="371" y="23"/>
                      </a:lnTo>
                      <a:lnTo>
                        <a:pt x="371" y="22"/>
                      </a:lnTo>
                      <a:lnTo>
                        <a:pt x="371" y="20"/>
                      </a:lnTo>
                      <a:lnTo>
                        <a:pt x="373" y="20"/>
                      </a:lnTo>
                      <a:lnTo>
                        <a:pt x="373" y="18"/>
                      </a:lnTo>
                      <a:lnTo>
                        <a:pt x="373" y="16"/>
                      </a:lnTo>
                      <a:close/>
                      <a:moveTo>
                        <a:pt x="2" y="1326"/>
                      </a:moveTo>
                      <a:lnTo>
                        <a:pt x="33" y="1336"/>
                      </a:lnTo>
                      <a:lnTo>
                        <a:pt x="64" y="1345"/>
                      </a:lnTo>
                      <a:lnTo>
                        <a:pt x="98" y="1353"/>
                      </a:lnTo>
                      <a:lnTo>
                        <a:pt x="131" y="1359"/>
                      </a:lnTo>
                      <a:lnTo>
                        <a:pt x="165" y="1363"/>
                      </a:lnTo>
                      <a:lnTo>
                        <a:pt x="200" y="1365"/>
                      </a:lnTo>
                      <a:lnTo>
                        <a:pt x="234" y="1367"/>
                      </a:lnTo>
                      <a:lnTo>
                        <a:pt x="271" y="1365"/>
                      </a:lnTo>
                      <a:lnTo>
                        <a:pt x="305" y="1363"/>
                      </a:lnTo>
                      <a:lnTo>
                        <a:pt x="338" y="1359"/>
                      </a:lnTo>
                      <a:lnTo>
                        <a:pt x="371" y="1353"/>
                      </a:lnTo>
                      <a:lnTo>
                        <a:pt x="371" y="1351"/>
                      </a:lnTo>
                      <a:lnTo>
                        <a:pt x="371" y="1349"/>
                      </a:lnTo>
                      <a:lnTo>
                        <a:pt x="371" y="1347"/>
                      </a:lnTo>
                      <a:lnTo>
                        <a:pt x="369" y="1347"/>
                      </a:lnTo>
                      <a:lnTo>
                        <a:pt x="369" y="1345"/>
                      </a:lnTo>
                      <a:lnTo>
                        <a:pt x="369" y="1344"/>
                      </a:lnTo>
                      <a:lnTo>
                        <a:pt x="338" y="1349"/>
                      </a:lnTo>
                      <a:lnTo>
                        <a:pt x="304" y="1353"/>
                      </a:lnTo>
                      <a:lnTo>
                        <a:pt x="269" y="1355"/>
                      </a:lnTo>
                      <a:lnTo>
                        <a:pt x="234" y="1357"/>
                      </a:lnTo>
                      <a:lnTo>
                        <a:pt x="200" y="1355"/>
                      </a:lnTo>
                      <a:lnTo>
                        <a:pt x="167" y="1353"/>
                      </a:lnTo>
                      <a:lnTo>
                        <a:pt x="133" y="1349"/>
                      </a:lnTo>
                      <a:lnTo>
                        <a:pt x="100" y="1342"/>
                      </a:lnTo>
                      <a:lnTo>
                        <a:pt x="67" y="1336"/>
                      </a:lnTo>
                      <a:lnTo>
                        <a:pt x="35" y="1326"/>
                      </a:lnTo>
                      <a:lnTo>
                        <a:pt x="4" y="1315"/>
                      </a:lnTo>
                      <a:lnTo>
                        <a:pt x="0" y="1313"/>
                      </a:lnTo>
                      <a:lnTo>
                        <a:pt x="0" y="1315"/>
                      </a:lnTo>
                      <a:lnTo>
                        <a:pt x="0" y="1317"/>
                      </a:lnTo>
                      <a:lnTo>
                        <a:pt x="0" y="1319"/>
                      </a:lnTo>
                      <a:lnTo>
                        <a:pt x="0" y="1321"/>
                      </a:lnTo>
                      <a:lnTo>
                        <a:pt x="2" y="1322"/>
                      </a:lnTo>
                      <a:lnTo>
                        <a:pt x="2" y="1324"/>
                      </a:lnTo>
                      <a:lnTo>
                        <a:pt x="2" y="1326"/>
                      </a:lnTo>
                      <a:close/>
                    </a:path>
                  </a:pathLst>
                </a:custGeom>
                <a:solidFill>
                  <a:srgbClr val="7BCAFF"/>
                </a:solidFill>
                <a:ln w="9525">
                  <a:noFill/>
                  <a:round/>
                </a:ln>
              </p:spPr>
              <p:txBody>
                <a:bodyPr/>
                <a:lstStyle/>
                <a:p>
                  <a:endParaRPr lang="en-US"/>
                </a:p>
              </p:txBody>
            </p:sp>
            <p:sp>
              <p:nvSpPr>
                <p:cNvPr id="21954" name="Freeform 133"/>
                <p:cNvSpPr>
                  <a:spLocks noEditPoints="1"/>
                </p:cNvSpPr>
                <p:nvPr/>
              </p:nvSpPr>
              <p:spPr bwMode="auto">
                <a:xfrm>
                  <a:off x="1722" y="1284"/>
                  <a:ext cx="373" cy="1355"/>
                </a:xfrm>
                <a:custGeom>
                  <a:avLst/>
                  <a:gdLst>
                    <a:gd name="T0" fmla="*/ 340 w 373"/>
                    <a:gd name="T1" fmla="*/ 8 h 1355"/>
                    <a:gd name="T2" fmla="*/ 271 w 373"/>
                    <a:gd name="T3" fmla="*/ 0 h 1355"/>
                    <a:gd name="T4" fmla="*/ 202 w 373"/>
                    <a:gd name="T5" fmla="*/ 0 h 1355"/>
                    <a:gd name="T6" fmla="*/ 135 w 373"/>
                    <a:gd name="T7" fmla="*/ 8 h 1355"/>
                    <a:gd name="T8" fmla="*/ 135 w 373"/>
                    <a:gd name="T9" fmla="*/ 10 h 1355"/>
                    <a:gd name="T10" fmla="*/ 133 w 373"/>
                    <a:gd name="T11" fmla="*/ 14 h 1355"/>
                    <a:gd name="T12" fmla="*/ 133 w 373"/>
                    <a:gd name="T13" fmla="*/ 16 h 1355"/>
                    <a:gd name="T14" fmla="*/ 131 w 373"/>
                    <a:gd name="T15" fmla="*/ 19 h 1355"/>
                    <a:gd name="T16" fmla="*/ 169 w 373"/>
                    <a:gd name="T17" fmla="*/ 14 h 1355"/>
                    <a:gd name="T18" fmla="*/ 236 w 373"/>
                    <a:gd name="T19" fmla="*/ 10 h 1355"/>
                    <a:gd name="T20" fmla="*/ 306 w 373"/>
                    <a:gd name="T21" fmla="*/ 14 h 1355"/>
                    <a:gd name="T22" fmla="*/ 369 w 373"/>
                    <a:gd name="T23" fmla="*/ 23 h 1355"/>
                    <a:gd name="T24" fmla="*/ 371 w 373"/>
                    <a:gd name="T25" fmla="*/ 21 h 1355"/>
                    <a:gd name="T26" fmla="*/ 371 w 373"/>
                    <a:gd name="T27" fmla="*/ 19 h 1355"/>
                    <a:gd name="T28" fmla="*/ 373 w 373"/>
                    <a:gd name="T29" fmla="*/ 16 h 1355"/>
                    <a:gd name="T30" fmla="*/ 373 w 373"/>
                    <a:gd name="T31" fmla="*/ 14 h 1355"/>
                    <a:gd name="T32" fmla="*/ 4 w 373"/>
                    <a:gd name="T33" fmla="*/ 1315 h 1355"/>
                    <a:gd name="T34" fmla="*/ 68 w 373"/>
                    <a:gd name="T35" fmla="*/ 1334 h 1355"/>
                    <a:gd name="T36" fmla="*/ 135 w 373"/>
                    <a:gd name="T37" fmla="*/ 1347 h 1355"/>
                    <a:gd name="T38" fmla="*/ 202 w 373"/>
                    <a:gd name="T39" fmla="*/ 1355 h 1355"/>
                    <a:gd name="T40" fmla="*/ 271 w 373"/>
                    <a:gd name="T41" fmla="*/ 1355 h 1355"/>
                    <a:gd name="T42" fmla="*/ 340 w 373"/>
                    <a:gd name="T43" fmla="*/ 1347 h 1355"/>
                    <a:gd name="T44" fmla="*/ 371 w 373"/>
                    <a:gd name="T45" fmla="*/ 1341 h 1355"/>
                    <a:gd name="T46" fmla="*/ 371 w 373"/>
                    <a:gd name="T47" fmla="*/ 1338 h 1355"/>
                    <a:gd name="T48" fmla="*/ 371 w 373"/>
                    <a:gd name="T49" fmla="*/ 1336 h 1355"/>
                    <a:gd name="T50" fmla="*/ 369 w 373"/>
                    <a:gd name="T51" fmla="*/ 1334 h 1355"/>
                    <a:gd name="T52" fmla="*/ 338 w 373"/>
                    <a:gd name="T53" fmla="*/ 1338 h 1355"/>
                    <a:gd name="T54" fmla="*/ 271 w 373"/>
                    <a:gd name="T55" fmla="*/ 1343 h 1355"/>
                    <a:gd name="T56" fmla="*/ 202 w 373"/>
                    <a:gd name="T57" fmla="*/ 1343 h 1355"/>
                    <a:gd name="T58" fmla="*/ 135 w 373"/>
                    <a:gd name="T59" fmla="*/ 1338 h 1355"/>
                    <a:gd name="T60" fmla="*/ 69 w 373"/>
                    <a:gd name="T61" fmla="*/ 1324 h 1355"/>
                    <a:gd name="T62" fmla="*/ 8 w 373"/>
                    <a:gd name="T63" fmla="*/ 1305 h 1355"/>
                    <a:gd name="T64" fmla="*/ 0 w 373"/>
                    <a:gd name="T65" fmla="*/ 1303 h 1355"/>
                    <a:gd name="T66" fmla="*/ 0 w 373"/>
                    <a:gd name="T67" fmla="*/ 1307 h 1355"/>
                    <a:gd name="T68" fmla="*/ 2 w 373"/>
                    <a:gd name="T69" fmla="*/ 1309 h 1355"/>
                    <a:gd name="T70" fmla="*/ 2 w 373"/>
                    <a:gd name="T71" fmla="*/ 1313 h 135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3"/>
                    <a:gd name="T109" fmla="*/ 0 h 1355"/>
                    <a:gd name="T110" fmla="*/ 373 w 373"/>
                    <a:gd name="T111" fmla="*/ 1355 h 135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3" h="1355">
                      <a:moveTo>
                        <a:pt x="373" y="14"/>
                      </a:moveTo>
                      <a:lnTo>
                        <a:pt x="340" y="8"/>
                      </a:lnTo>
                      <a:lnTo>
                        <a:pt x="306" y="4"/>
                      </a:lnTo>
                      <a:lnTo>
                        <a:pt x="271" y="0"/>
                      </a:lnTo>
                      <a:lnTo>
                        <a:pt x="236" y="0"/>
                      </a:lnTo>
                      <a:lnTo>
                        <a:pt x="202" y="0"/>
                      </a:lnTo>
                      <a:lnTo>
                        <a:pt x="167" y="4"/>
                      </a:lnTo>
                      <a:lnTo>
                        <a:pt x="135" y="8"/>
                      </a:lnTo>
                      <a:lnTo>
                        <a:pt x="135" y="10"/>
                      </a:lnTo>
                      <a:lnTo>
                        <a:pt x="133" y="12"/>
                      </a:lnTo>
                      <a:lnTo>
                        <a:pt x="133" y="14"/>
                      </a:lnTo>
                      <a:lnTo>
                        <a:pt x="133" y="16"/>
                      </a:lnTo>
                      <a:lnTo>
                        <a:pt x="131" y="17"/>
                      </a:lnTo>
                      <a:lnTo>
                        <a:pt x="131" y="19"/>
                      </a:lnTo>
                      <a:lnTo>
                        <a:pt x="135" y="17"/>
                      </a:lnTo>
                      <a:lnTo>
                        <a:pt x="169" y="14"/>
                      </a:lnTo>
                      <a:lnTo>
                        <a:pt x="202" y="12"/>
                      </a:lnTo>
                      <a:lnTo>
                        <a:pt x="236" y="10"/>
                      </a:lnTo>
                      <a:lnTo>
                        <a:pt x="271" y="12"/>
                      </a:lnTo>
                      <a:lnTo>
                        <a:pt x="306" y="14"/>
                      </a:lnTo>
                      <a:lnTo>
                        <a:pt x="338" y="17"/>
                      </a:lnTo>
                      <a:lnTo>
                        <a:pt x="369" y="23"/>
                      </a:lnTo>
                      <a:lnTo>
                        <a:pt x="371" y="23"/>
                      </a:lnTo>
                      <a:lnTo>
                        <a:pt x="371" y="21"/>
                      </a:lnTo>
                      <a:lnTo>
                        <a:pt x="371" y="19"/>
                      </a:lnTo>
                      <a:lnTo>
                        <a:pt x="373" y="17"/>
                      </a:lnTo>
                      <a:lnTo>
                        <a:pt x="373" y="16"/>
                      </a:lnTo>
                      <a:lnTo>
                        <a:pt x="373" y="14"/>
                      </a:lnTo>
                      <a:close/>
                      <a:moveTo>
                        <a:pt x="2" y="1315"/>
                      </a:moveTo>
                      <a:lnTo>
                        <a:pt x="4" y="1315"/>
                      </a:lnTo>
                      <a:lnTo>
                        <a:pt x="35" y="1324"/>
                      </a:lnTo>
                      <a:lnTo>
                        <a:pt x="68" y="1334"/>
                      </a:lnTo>
                      <a:lnTo>
                        <a:pt x="100" y="1341"/>
                      </a:lnTo>
                      <a:lnTo>
                        <a:pt x="135" y="1347"/>
                      </a:lnTo>
                      <a:lnTo>
                        <a:pt x="167" y="1351"/>
                      </a:lnTo>
                      <a:lnTo>
                        <a:pt x="202" y="1355"/>
                      </a:lnTo>
                      <a:lnTo>
                        <a:pt x="236" y="1355"/>
                      </a:lnTo>
                      <a:lnTo>
                        <a:pt x="271" y="1355"/>
                      </a:lnTo>
                      <a:lnTo>
                        <a:pt x="306" y="1351"/>
                      </a:lnTo>
                      <a:lnTo>
                        <a:pt x="340" y="1347"/>
                      </a:lnTo>
                      <a:lnTo>
                        <a:pt x="373" y="1341"/>
                      </a:lnTo>
                      <a:lnTo>
                        <a:pt x="371" y="1341"/>
                      </a:lnTo>
                      <a:lnTo>
                        <a:pt x="371" y="1339"/>
                      </a:lnTo>
                      <a:lnTo>
                        <a:pt x="371" y="1338"/>
                      </a:lnTo>
                      <a:lnTo>
                        <a:pt x="371" y="1336"/>
                      </a:lnTo>
                      <a:lnTo>
                        <a:pt x="369" y="1334"/>
                      </a:lnTo>
                      <a:lnTo>
                        <a:pt x="369" y="1332"/>
                      </a:lnTo>
                      <a:lnTo>
                        <a:pt x="338" y="1338"/>
                      </a:lnTo>
                      <a:lnTo>
                        <a:pt x="306" y="1341"/>
                      </a:lnTo>
                      <a:lnTo>
                        <a:pt x="271" y="1343"/>
                      </a:lnTo>
                      <a:lnTo>
                        <a:pt x="236" y="1345"/>
                      </a:lnTo>
                      <a:lnTo>
                        <a:pt x="202" y="1343"/>
                      </a:lnTo>
                      <a:lnTo>
                        <a:pt x="169" y="1341"/>
                      </a:lnTo>
                      <a:lnTo>
                        <a:pt x="135" y="1338"/>
                      </a:lnTo>
                      <a:lnTo>
                        <a:pt x="102" y="1332"/>
                      </a:lnTo>
                      <a:lnTo>
                        <a:pt x="69" y="1324"/>
                      </a:lnTo>
                      <a:lnTo>
                        <a:pt x="39" y="1315"/>
                      </a:lnTo>
                      <a:lnTo>
                        <a:pt x="8" y="1305"/>
                      </a:lnTo>
                      <a:lnTo>
                        <a:pt x="0" y="1301"/>
                      </a:lnTo>
                      <a:lnTo>
                        <a:pt x="0" y="1303"/>
                      </a:lnTo>
                      <a:lnTo>
                        <a:pt x="0" y="1305"/>
                      </a:lnTo>
                      <a:lnTo>
                        <a:pt x="0" y="1307"/>
                      </a:lnTo>
                      <a:lnTo>
                        <a:pt x="2" y="1307"/>
                      </a:lnTo>
                      <a:lnTo>
                        <a:pt x="2" y="1309"/>
                      </a:lnTo>
                      <a:lnTo>
                        <a:pt x="2" y="1311"/>
                      </a:lnTo>
                      <a:lnTo>
                        <a:pt x="2" y="1313"/>
                      </a:lnTo>
                      <a:lnTo>
                        <a:pt x="2" y="1315"/>
                      </a:lnTo>
                      <a:close/>
                    </a:path>
                  </a:pathLst>
                </a:custGeom>
                <a:solidFill>
                  <a:srgbClr val="7CCAFF"/>
                </a:solidFill>
                <a:ln w="9525">
                  <a:noFill/>
                  <a:round/>
                </a:ln>
              </p:spPr>
              <p:txBody>
                <a:bodyPr/>
                <a:lstStyle/>
                <a:p>
                  <a:endParaRPr lang="en-US"/>
                </a:p>
              </p:txBody>
            </p:sp>
            <p:sp>
              <p:nvSpPr>
                <p:cNvPr id="21955" name="Freeform 134"/>
                <p:cNvSpPr>
                  <a:spLocks noEditPoints="1"/>
                </p:cNvSpPr>
                <p:nvPr/>
              </p:nvSpPr>
              <p:spPr bwMode="auto">
                <a:xfrm>
                  <a:off x="1720" y="1290"/>
                  <a:ext cx="373" cy="1345"/>
                </a:xfrm>
                <a:custGeom>
                  <a:avLst/>
                  <a:gdLst>
                    <a:gd name="T0" fmla="*/ 342 w 373"/>
                    <a:gd name="T1" fmla="*/ 8 h 1345"/>
                    <a:gd name="T2" fmla="*/ 273 w 373"/>
                    <a:gd name="T3" fmla="*/ 0 h 1345"/>
                    <a:gd name="T4" fmla="*/ 204 w 373"/>
                    <a:gd name="T5" fmla="*/ 0 h 1345"/>
                    <a:gd name="T6" fmla="*/ 137 w 373"/>
                    <a:gd name="T7" fmla="*/ 8 h 1345"/>
                    <a:gd name="T8" fmla="*/ 135 w 373"/>
                    <a:gd name="T9" fmla="*/ 10 h 1345"/>
                    <a:gd name="T10" fmla="*/ 133 w 373"/>
                    <a:gd name="T11" fmla="*/ 11 h 1345"/>
                    <a:gd name="T12" fmla="*/ 133 w 373"/>
                    <a:gd name="T13" fmla="*/ 15 h 1345"/>
                    <a:gd name="T14" fmla="*/ 131 w 373"/>
                    <a:gd name="T15" fmla="*/ 17 h 1345"/>
                    <a:gd name="T16" fmla="*/ 139 w 373"/>
                    <a:gd name="T17" fmla="*/ 17 h 1345"/>
                    <a:gd name="T18" fmla="*/ 206 w 373"/>
                    <a:gd name="T19" fmla="*/ 11 h 1345"/>
                    <a:gd name="T20" fmla="*/ 273 w 373"/>
                    <a:gd name="T21" fmla="*/ 11 h 1345"/>
                    <a:gd name="T22" fmla="*/ 340 w 373"/>
                    <a:gd name="T23" fmla="*/ 17 h 1345"/>
                    <a:gd name="T24" fmla="*/ 371 w 373"/>
                    <a:gd name="T25" fmla="*/ 21 h 1345"/>
                    <a:gd name="T26" fmla="*/ 371 w 373"/>
                    <a:gd name="T27" fmla="*/ 19 h 1345"/>
                    <a:gd name="T28" fmla="*/ 373 w 373"/>
                    <a:gd name="T29" fmla="*/ 17 h 1345"/>
                    <a:gd name="T30" fmla="*/ 373 w 373"/>
                    <a:gd name="T31" fmla="*/ 13 h 1345"/>
                    <a:gd name="T32" fmla="*/ 4 w 373"/>
                    <a:gd name="T33" fmla="*/ 1301 h 1345"/>
                    <a:gd name="T34" fmla="*/ 39 w 373"/>
                    <a:gd name="T35" fmla="*/ 1314 h 1345"/>
                    <a:gd name="T36" fmla="*/ 104 w 373"/>
                    <a:gd name="T37" fmla="*/ 1330 h 1345"/>
                    <a:gd name="T38" fmla="*/ 171 w 373"/>
                    <a:gd name="T39" fmla="*/ 1341 h 1345"/>
                    <a:gd name="T40" fmla="*/ 238 w 373"/>
                    <a:gd name="T41" fmla="*/ 1345 h 1345"/>
                    <a:gd name="T42" fmla="*/ 308 w 373"/>
                    <a:gd name="T43" fmla="*/ 1341 h 1345"/>
                    <a:gd name="T44" fmla="*/ 373 w 373"/>
                    <a:gd name="T45" fmla="*/ 1332 h 1345"/>
                    <a:gd name="T46" fmla="*/ 371 w 373"/>
                    <a:gd name="T47" fmla="*/ 1328 h 1345"/>
                    <a:gd name="T48" fmla="*/ 371 w 373"/>
                    <a:gd name="T49" fmla="*/ 1326 h 1345"/>
                    <a:gd name="T50" fmla="*/ 369 w 373"/>
                    <a:gd name="T51" fmla="*/ 1324 h 1345"/>
                    <a:gd name="T52" fmla="*/ 369 w 373"/>
                    <a:gd name="T53" fmla="*/ 1322 h 1345"/>
                    <a:gd name="T54" fmla="*/ 308 w 373"/>
                    <a:gd name="T55" fmla="*/ 1330 h 1345"/>
                    <a:gd name="T56" fmla="*/ 238 w 373"/>
                    <a:gd name="T57" fmla="*/ 1333 h 1345"/>
                    <a:gd name="T58" fmla="*/ 171 w 373"/>
                    <a:gd name="T59" fmla="*/ 1330 h 1345"/>
                    <a:gd name="T60" fmla="*/ 106 w 373"/>
                    <a:gd name="T61" fmla="*/ 1320 h 1345"/>
                    <a:gd name="T62" fmla="*/ 43 w 373"/>
                    <a:gd name="T63" fmla="*/ 1305 h 1345"/>
                    <a:gd name="T64" fmla="*/ 0 w 373"/>
                    <a:gd name="T65" fmla="*/ 1289 h 1345"/>
                    <a:gd name="T66" fmla="*/ 2 w 373"/>
                    <a:gd name="T67" fmla="*/ 1293 h 1345"/>
                    <a:gd name="T68" fmla="*/ 2 w 373"/>
                    <a:gd name="T69" fmla="*/ 1295 h 1345"/>
                    <a:gd name="T70" fmla="*/ 2 w 373"/>
                    <a:gd name="T71" fmla="*/ 1299 h 1345"/>
                    <a:gd name="T72" fmla="*/ 4 w 373"/>
                    <a:gd name="T73" fmla="*/ 1301 h 13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3"/>
                    <a:gd name="T112" fmla="*/ 0 h 1345"/>
                    <a:gd name="T113" fmla="*/ 373 w 373"/>
                    <a:gd name="T114" fmla="*/ 1345 h 13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3" h="1345">
                      <a:moveTo>
                        <a:pt x="373" y="13"/>
                      </a:moveTo>
                      <a:lnTo>
                        <a:pt x="342" y="8"/>
                      </a:lnTo>
                      <a:lnTo>
                        <a:pt x="308" y="4"/>
                      </a:lnTo>
                      <a:lnTo>
                        <a:pt x="273" y="0"/>
                      </a:lnTo>
                      <a:lnTo>
                        <a:pt x="238" y="0"/>
                      </a:lnTo>
                      <a:lnTo>
                        <a:pt x="204" y="0"/>
                      </a:lnTo>
                      <a:lnTo>
                        <a:pt x="171" y="4"/>
                      </a:lnTo>
                      <a:lnTo>
                        <a:pt x="137" y="8"/>
                      </a:lnTo>
                      <a:lnTo>
                        <a:pt x="135" y="8"/>
                      </a:lnTo>
                      <a:lnTo>
                        <a:pt x="135" y="10"/>
                      </a:lnTo>
                      <a:lnTo>
                        <a:pt x="133" y="11"/>
                      </a:lnTo>
                      <a:lnTo>
                        <a:pt x="133" y="13"/>
                      </a:lnTo>
                      <a:lnTo>
                        <a:pt x="133" y="15"/>
                      </a:lnTo>
                      <a:lnTo>
                        <a:pt x="131" y="15"/>
                      </a:lnTo>
                      <a:lnTo>
                        <a:pt x="131" y="17"/>
                      </a:lnTo>
                      <a:lnTo>
                        <a:pt x="131" y="19"/>
                      </a:lnTo>
                      <a:lnTo>
                        <a:pt x="139" y="17"/>
                      </a:lnTo>
                      <a:lnTo>
                        <a:pt x="171" y="13"/>
                      </a:lnTo>
                      <a:lnTo>
                        <a:pt x="206" y="11"/>
                      </a:lnTo>
                      <a:lnTo>
                        <a:pt x="238" y="10"/>
                      </a:lnTo>
                      <a:lnTo>
                        <a:pt x="273" y="11"/>
                      </a:lnTo>
                      <a:lnTo>
                        <a:pt x="308" y="13"/>
                      </a:lnTo>
                      <a:lnTo>
                        <a:pt x="340" y="17"/>
                      </a:lnTo>
                      <a:lnTo>
                        <a:pt x="371" y="23"/>
                      </a:lnTo>
                      <a:lnTo>
                        <a:pt x="371" y="21"/>
                      </a:lnTo>
                      <a:lnTo>
                        <a:pt x="371" y="19"/>
                      </a:lnTo>
                      <a:lnTo>
                        <a:pt x="371" y="17"/>
                      </a:lnTo>
                      <a:lnTo>
                        <a:pt x="373" y="17"/>
                      </a:lnTo>
                      <a:lnTo>
                        <a:pt x="373" y="15"/>
                      </a:lnTo>
                      <a:lnTo>
                        <a:pt x="373" y="13"/>
                      </a:lnTo>
                      <a:close/>
                      <a:moveTo>
                        <a:pt x="4" y="1301"/>
                      </a:moveTo>
                      <a:lnTo>
                        <a:pt x="8" y="1303"/>
                      </a:lnTo>
                      <a:lnTo>
                        <a:pt x="39" y="1314"/>
                      </a:lnTo>
                      <a:lnTo>
                        <a:pt x="71" y="1324"/>
                      </a:lnTo>
                      <a:lnTo>
                        <a:pt x="104" y="1330"/>
                      </a:lnTo>
                      <a:lnTo>
                        <a:pt x="137" y="1337"/>
                      </a:lnTo>
                      <a:lnTo>
                        <a:pt x="171" y="1341"/>
                      </a:lnTo>
                      <a:lnTo>
                        <a:pt x="204" y="1343"/>
                      </a:lnTo>
                      <a:lnTo>
                        <a:pt x="238" y="1345"/>
                      </a:lnTo>
                      <a:lnTo>
                        <a:pt x="273" y="1343"/>
                      </a:lnTo>
                      <a:lnTo>
                        <a:pt x="308" y="1341"/>
                      </a:lnTo>
                      <a:lnTo>
                        <a:pt x="342" y="1337"/>
                      </a:lnTo>
                      <a:lnTo>
                        <a:pt x="373" y="1332"/>
                      </a:lnTo>
                      <a:lnTo>
                        <a:pt x="373" y="1330"/>
                      </a:lnTo>
                      <a:lnTo>
                        <a:pt x="371" y="1328"/>
                      </a:lnTo>
                      <a:lnTo>
                        <a:pt x="371" y="1326"/>
                      </a:lnTo>
                      <a:lnTo>
                        <a:pt x="371" y="1324"/>
                      </a:lnTo>
                      <a:lnTo>
                        <a:pt x="369" y="1324"/>
                      </a:lnTo>
                      <a:lnTo>
                        <a:pt x="369" y="1322"/>
                      </a:lnTo>
                      <a:lnTo>
                        <a:pt x="340" y="1326"/>
                      </a:lnTo>
                      <a:lnTo>
                        <a:pt x="308" y="1330"/>
                      </a:lnTo>
                      <a:lnTo>
                        <a:pt x="273" y="1333"/>
                      </a:lnTo>
                      <a:lnTo>
                        <a:pt x="238" y="1333"/>
                      </a:lnTo>
                      <a:lnTo>
                        <a:pt x="206" y="1333"/>
                      </a:lnTo>
                      <a:lnTo>
                        <a:pt x="171" y="1330"/>
                      </a:lnTo>
                      <a:lnTo>
                        <a:pt x="139" y="1326"/>
                      </a:lnTo>
                      <a:lnTo>
                        <a:pt x="106" y="1320"/>
                      </a:lnTo>
                      <a:lnTo>
                        <a:pt x="73" y="1312"/>
                      </a:lnTo>
                      <a:lnTo>
                        <a:pt x="43" y="1305"/>
                      </a:lnTo>
                      <a:lnTo>
                        <a:pt x="12" y="1293"/>
                      </a:lnTo>
                      <a:lnTo>
                        <a:pt x="0" y="1289"/>
                      </a:lnTo>
                      <a:lnTo>
                        <a:pt x="0" y="1291"/>
                      </a:lnTo>
                      <a:lnTo>
                        <a:pt x="2" y="1293"/>
                      </a:lnTo>
                      <a:lnTo>
                        <a:pt x="2" y="1295"/>
                      </a:lnTo>
                      <a:lnTo>
                        <a:pt x="2" y="1297"/>
                      </a:lnTo>
                      <a:lnTo>
                        <a:pt x="2" y="1299"/>
                      </a:lnTo>
                      <a:lnTo>
                        <a:pt x="2" y="1301"/>
                      </a:lnTo>
                      <a:lnTo>
                        <a:pt x="4" y="1301"/>
                      </a:lnTo>
                      <a:close/>
                    </a:path>
                  </a:pathLst>
                </a:custGeom>
                <a:solidFill>
                  <a:srgbClr val="7DCBFF"/>
                </a:solidFill>
                <a:ln w="9525">
                  <a:noFill/>
                  <a:round/>
                </a:ln>
              </p:spPr>
              <p:txBody>
                <a:bodyPr/>
                <a:lstStyle/>
                <a:p>
                  <a:endParaRPr lang="en-US"/>
                </a:p>
              </p:txBody>
            </p:sp>
            <p:sp>
              <p:nvSpPr>
                <p:cNvPr id="21956" name="Freeform 135"/>
                <p:cNvSpPr>
                  <a:spLocks noEditPoints="1"/>
                </p:cNvSpPr>
                <p:nvPr/>
              </p:nvSpPr>
              <p:spPr bwMode="auto">
                <a:xfrm>
                  <a:off x="1720" y="1294"/>
                  <a:ext cx="371" cy="1335"/>
                </a:xfrm>
                <a:custGeom>
                  <a:avLst/>
                  <a:gdLst>
                    <a:gd name="T0" fmla="*/ 340 w 371"/>
                    <a:gd name="T1" fmla="*/ 7 h 1335"/>
                    <a:gd name="T2" fmla="*/ 273 w 371"/>
                    <a:gd name="T3" fmla="*/ 2 h 1335"/>
                    <a:gd name="T4" fmla="*/ 204 w 371"/>
                    <a:gd name="T5" fmla="*/ 2 h 1335"/>
                    <a:gd name="T6" fmla="*/ 137 w 371"/>
                    <a:gd name="T7" fmla="*/ 7 h 1335"/>
                    <a:gd name="T8" fmla="*/ 133 w 371"/>
                    <a:gd name="T9" fmla="*/ 11 h 1335"/>
                    <a:gd name="T10" fmla="*/ 131 w 371"/>
                    <a:gd name="T11" fmla="*/ 13 h 1335"/>
                    <a:gd name="T12" fmla="*/ 129 w 371"/>
                    <a:gd name="T13" fmla="*/ 15 h 1335"/>
                    <a:gd name="T14" fmla="*/ 129 w 371"/>
                    <a:gd name="T15" fmla="*/ 19 h 1335"/>
                    <a:gd name="T16" fmla="*/ 139 w 371"/>
                    <a:gd name="T17" fmla="*/ 19 h 1335"/>
                    <a:gd name="T18" fmla="*/ 206 w 371"/>
                    <a:gd name="T19" fmla="*/ 11 h 1335"/>
                    <a:gd name="T20" fmla="*/ 273 w 371"/>
                    <a:gd name="T21" fmla="*/ 11 h 1335"/>
                    <a:gd name="T22" fmla="*/ 338 w 371"/>
                    <a:gd name="T23" fmla="*/ 19 h 1335"/>
                    <a:gd name="T24" fmla="*/ 369 w 371"/>
                    <a:gd name="T25" fmla="*/ 23 h 1335"/>
                    <a:gd name="T26" fmla="*/ 369 w 371"/>
                    <a:gd name="T27" fmla="*/ 19 h 1335"/>
                    <a:gd name="T28" fmla="*/ 371 w 371"/>
                    <a:gd name="T29" fmla="*/ 17 h 1335"/>
                    <a:gd name="T30" fmla="*/ 371 w 371"/>
                    <a:gd name="T31" fmla="*/ 15 h 1335"/>
                    <a:gd name="T32" fmla="*/ 2 w 371"/>
                    <a:gd name="T33" fmla="*/ 1291 h 1335"/>
                    <a:gd name="T34" fmla="*/ 41 w 371"/>
                    <a:gd name="T35" fmla="*/ 1305 h 1335"/>
                    <a:gd name="T36" fmla="*/ 104 w 371"/>
                    <a:gd name="T37" fmla="*/ 1322 h 1335"/>
                    <a:gd name="T38" fmla="*/ 171 w 371"/>
                    <a:gd name="T39" fmla="*/ 1331 h 1335"/>
                    <a:gd name="T40" fmla="*/ 238 w 371"/>
                    <a:gd name="T41" fmla="*/ 1335 h 1335"/>
                    <a:gd name="T42" fmla="*/ 308 w 371"/>
                    <a:gd name="T43" fmla="*/ 1331 h 1335"/>
                    <a:gd name="T44" fmla="*/ 371 w 371"/>
                    <a:gd name="T45" fmla="*/ 1322 h 1335"/>
                    <a:gd name="T46" fmla="*/ 369 w 371"/>
                    <a:gd name="T47" fmla="*/ 1320 h 1335"/>
                    <a:gd name="T48" fmla="*/ 369 w 371"/>
                    <a:gd name="T49" fmla="*/ 1318 h 1335"/>
                    <a:gd name="T50" fmla="*/ 369 w 371"/>
                    <a:gd name="T51" fmla="*/ 1314 h 1335"/>
                    <a:gd name="T52" fmla="*/ 367 w 371"/>
                    <a:gd name="T53" fmla="*/ 1312 h 1335"/>
                    <a:gd name="T54" fmla="*/ 306 w 371"/>
                    <a:gd name="T55" fmla="*/ 1322 h 1335"/>
                    <a:gd name="T56" fmla="*/ 238 w 371"/>
                    <a:gd name="T57" fmla="*/ 1326 h 1335"/>
                    <a:gd name="T58" fmla="*/ 171 w 371"/>
                    <a:gd name="T59" fmla="*/ 1322 h 1335"/>
                    <a:gd name="T60" fmla="*/ 106 w 371"/>
                    <a:gd name="T61" fmla="*/ 1312 h 1335"/>
                    <a:gd name="T62" fmla="*/ 45 w 371"/>
                    <a:gd name="T63" fmla="*/ 1295 h 1335"/>
                    <a:gd name="T64" fmla="*/ 0 w 371"/>
                    <a:gd name="T65" fmla="*/ 1280 h 1335"/>
                    <a:gd name="T66" fmla="*/ 0 w 371"/>
                    <a:gd name="T67" fmla="*/ 1283 h 1335"/>
                    <a:gd name="T68" fmla="*/ 0 w 371"/>
                    <a:gd name="T69" fmla="*/ 1285 h 1335"/>
                    <a:gd name="T70" fmla="*/ 2 w 371"/>
                    <a:gd name="T71" fmla="*/ 1289 h 1335"/>
                    <a:gd name="T72" fmla="*/ 2 w 371"/>
                    <a:gd name="T73" fmla="*/ 1291 h 133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1"/>
                    <a:gd name="T112" fmla="*/ 0 h 1335"/>
                    <a:gd name="T113" fmla="*/ 371 w 371"/>
                    <a:gd name="T114" fmla="*/ 1335 h 133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1" h="1335">
                      <a:moveTo>
                        <a:pt x="371" y="13"/>
                      </a:moveTo>
                      <a:lnTo>
                        <a:pt x="340" y="7"/>
                      </a:lnTo>
                      <a:lnTo>
                        <a:pt x="308" y="4"/>
                      </a:lnTo>
                      <a:lnTo>
                        <a:pt x="273" y="2"/>
                      </a:lnTo>
                      <a:lnTo>
                        <a:pt x="238" y="0"/>
                      </a:lnTo>
                      <a:lnTo>
                        <a:pt x="204" y="2"/>
                      </a:lnTo>
                      <a:lnTo>
                        <a:pt x="171" y="4"/>
                      </a:lnTo>
                      <a:lnTo>
                        <a:pt x="137" y="7"/>
                      </a:lnTo>
                      <a:lnTo>
                        <a:pt x="133" y="9"/>
                      </a:lnTo>
                      <a:lnTo>
                        <a:pt x="133" y="11"/>
                      </a:lnTo>
                      <a:lnTo>
                        <a:pt x="131" y="11"/>
                      </a:lnTo>
                      <a:lnTo>
                        <a:pt x="131" y="13"/>
                      </a:lnTo>
                      <a:lnTo>
                        <a:pt x="131" y="15"/>
                      </a:lnTo>
                      <a:lnTo>
                        <a:pt x="129" y="15"/>
                      </a:lnTo>
                      <a:lnTo>
                        <a:pt x="129" y="17"/>
                      </a:lnTo>
                      <a:lnTo>
                        <a:pt x="129" y="19"/>
                      </a:lnTo>
                      <a:lnTo>
                        <a:pt x="129" y="21"/>
                      </a:lnTo>
                      <a:lnTo>
                        <a:pt x="139" y="19"/>
                      </a:lnTo>
                      <a:lnTo>
                        <a:pt x="171" y="15"/>
                      </a:lnTo>
                      <a:lnTo>
                        <a:pt x="206" y="11"/>
                      </a:lnTo>
                      <a:lnTo>
                        <a:pt x="238" y="11"/>
                      </a:lnTo>
                      <a:lnTo>
                        <a:pt x="273" y="11"/>
                      </a:lnTo>
                      <a:lnTo>
                        <a:pt x="306" y="15"/>
                      </a:lnTo>
                      <a:lnTo>
                        <a:pt x="338" y="19"/>
                      </a:lnTo>
                      <a:lnTo>
                        <a:pt x="369" y="23"/>
                      </a:lnTo>
                      <a:lnTo>
                        <a:pt x="369" y="21"/>
                      </a:lnTo>
                      <a:lnTo>
                        <a:pt x="369" y="19"/>
                      </a:lnTo>
                      <a:lnTo>
                        <a:pt x="371" y="19"/>
                      </a:lnTo>
                      <a:lnTo>
                        <a:pt x="371" y="17"/>
                      </a:lnTo>
                      <a:lnTo>
                        <a:pt x="371" y="15"/>
                      </a:lnTo>
                      <a:lnTo>
                        <a:pt x="371" y="13"/>
                      </a:lnTo>
                      <a:close/>
                      <a:moveTo>
                        <a:pt x="2" y="1291"/>
                      </a:moveTo>
                      <a:lnTo>
                        <a:pt x="10" y="1295"/>
                      </a:lnTo>
                      <a:lnTo>
                        <a:pt x="41" y="1305"/>
                      </a:lnTo>
                      <a:lnTo>
                        <a:pt x="71" y="1314"/>
                      </a:lnTo>
                      <a:lnTo>
                        <a:pt x="104" y="1322"/>
                      </a:lnTo>
                      <a:lnTo>
                        <a:pt x="137" y="1328"/>
                      </a:lnTo>
                      <a:lnTo>
                        <a:pt x="171" y="1331"/>
                      </a:lnTo>
                      <a:lnTo>
                        <a:pt x="204" y="1333"/>
                      </a:lnTo>
                      <a:lnTo>
                        <a:pt x="238" y="1335"/>
                      </a:lnTo>
                      <a:lnTo>
                        <a:pt x="273" y="1333"/>
                      </a:lnTo>
                      <a:lnTo>
                        <a:pt x="308" y="1331"/>
                      </a:lnTo>
                      <a:lnTo>
                        <a:pt x="340" y="1328"/>
                      </a:lnTo>
                      <a:lnTo>
                        <a:pt x="371" y="1322"/>
                      </a:lnTo>
                      <a:lnTo>
                        <a:pt x="371" y="1320"/>
                      </a:lnTo>
                      <a:lnTo>
                        <a:pt x="369" y="1320"/>
                      </a:lnTo>
                      <a:lnTo>
                        <a:pt x="369" y="1318"/>
                      </a:lnTo>
                      <a:lnTo>
                        <a:pt x="369" y="1316"/>
                      </a:lnTo>
                      <a:lnTo>
                        <a:pt x="369" y="1314"/>
                      </a:lnTo>
                      <a:lnTo>
                        <a:pt x="367" y="1314"/>
                      </a:lnTo>
                      <a:lnTo>
                        <a:pt x="367" y="1312"/>
                      </a:lnTo>
                      <a:lnTo>
                        <a:pt x="338" y="1318"/>
                      </a:lnTo>
                      <a:lnTo>
                        <a:pt x="306" y="1322"/>
                      </a:lnTo>
                      <a:lnTo>
                        <a:pt x="273" y="1324"/>
                      </a:lnTo>
                      <a:lnTo>
                        <a:pt x="238" y="1326"/>
                      </a:lnTo>
                      <a:lnTo>
                        <a:pt x="206" y="1324"/>
                      </a:lnTo>
                      <a:lnTo>
                        <a:pt x="171" y="1322"/>
                      </a:lnTo>
                      <a:lnTo>
                        <a:pt x="139" y="1318"/>
                      </a:lnTo>
                      <a:lnTo>
                        <a:pt x="106" y="1312"/>
                      </a:lnTo>
                      <a:lnTo>
                        <a:pt x="75" y="1305"/>
                      </a:lnTo>
                      <a:lnTo>
                        <a:pt x="45" y="1295"/>
                      </a:lnTo>
                      <a:lnTo>
                        <a:pt x="14" y="1285"/>
                      </a:lnTo>
                      <a:lnTo>
                        <a:pt x="0" y="1280"/>
                      </a:lnTo>
                      <a:lnTo>
                        <a:pt x="0" y="1281"/>
                      </a:lnTo>
                      <a:lnTo>
                        <a:pt x="0" y="1283"/>
                      </a:lnTo>
                      <a:lnTo>
                        <a:pt x="0" y="1285"/>
                      </a:lnTo>
                      <a:lnTo>
                        <a:pt x="0" y="1287"/>
                      </a:lnTo>
                      <a:lnTo>
                        <a:pt x="2" y="1289"/>
                      </a:lnTo>
                      <a:lnTo>
                        <a:pt x="2" y="1291"/>
                      </a:lnTo>
                      <a:close/>
                    </a:path>
                  </a:pathLst>
                </a:custGeom>
                <a:solidFill>
                  <a:srgbClr val="7ECBFF"/>
                </a:solidFill>
                <a:ln w="9525">
                  <a:noFill/>
                  <a:round/>
                </a:ln>
              </p:spPr>
              <p:txBody>
                <a:bodyPr/>
                <a:lstStyle/>
                <a:p>
                  <a:endParaRPr lang="en-US"/>
                </a:p>
              </p:txBody>
            </p:sp>
            <p:sp>
              <p:nvSpPr>
                <p:cNvPr id="21957" name="Freeform 136"/>
                <p:cNvSpPr>
                  <a:spLocks noEditPoints="1"/>
                </p:cNvSpPr>
                <p:nvPr/>
              </p:nvSpPr>
              <p:spPr bwMode="auto">
                <a:xfrm>
                  <a:off x="1718" y="1300"/>
                  <a:ext cx="373" cy="1323"/>
                </a:xfrm>
                <a:custGeom>
                  <a:avLst/>
                  <a:gdLst>
                    <a:gd name="T0" fmla="*/ 342 w 373"/>
                    <a:gd name="T1" fmla="*/ 7 h 1323"/>
                    <a:gd name="T2" fmla="*/ 275 w 373"/>
                    <a:gd name="T3" fmla="*/ 1 h 1323"/>
                    <a:gd name="T4" fmla="*/ 208 w 373"/>
                    <a:gd name="T5" fmla="*/ 1 h 1323"/>
                    <a:gd name="T6" fmla="*/ 141 w 373"/>
                    <a:gd name="T7" fmla="*/ 7 h 1323"/>
                    <a:gd name="T8" fmla="*/ 131 w 373"/>
                    <a:gd name="T9" fmla="*/ 9 h 1323"/>
                    <a:gd name="T10" fmla="*/ 131 w 373"/>
                    <a:gd name="T11" fmla="*/ 13 h 1323"/>
                    <a:gd name="T12" fmla="*/ 129 w 373"/>
                    <a:gd name="T13" fmla="*/ 15 h 1323"/>
                    <a:gd name="T14" fmla="*/ 129 w 373"/>
                    <a:gd name="T15" fmla="*/ 19 h 1323"/>
                    <a:gd name="T16" fmla="*/ 143 w 373"/>
                    <a:gd name="T17" fmla="*/ 17 h 1323"/>
                    <a:gd name="T18" fmla="*/ 208 w 373"/>
                    <a:gd name="T19" fmla="*/ 11 h 1323"/>
                    <a:gd name="T20" fmla="*/ 275 w 373"/>
                    <a:gd name="T21" fmla="*/ 11 h 1323"/>
                    <a:gd name="T22" fmla="*/ 340 w 373"/>
                    <a:gd name="T23" fmla="*/ 17 h 1323"/>
                    <a:gd name="T24" fmla="*/ 369 w 373"/>
                    <a:gd name="T25" fmla="*/ 21 h 1323"/>
                    <a:gd name="T26" fmla="*/ 369 w 373"/>
                    <a:gd name="T27" fmla="*/ 19 h 1323"/>
                    <a:gd name="T28" fmla="*/ 371 w 373"/>
                    <a:gd name="T29" fmla="*/ 17 h 1323"/>
                    <a:gd name="T30" fmla="*/ 371 w 373"/>
                    <a:gd name="T31" fmla="*/ 13 h 1323"/>
                    <a:gd name="T32" fmla="*/ 2 w 373"/>
                    <a:gd name="T33" fmla="*/ 1279 h 1323"/>
                    <a:gd name="T34" fmla="*/ 45 w 373"/>
                    <a:gd name="T35" fmla="*/ 1295 h 1323"/>
                    <a:gd name="T36" fmla="*/ 108 w 373"/>
                    <a:gd name="T37" fmla="*/ 1310 h 1323"/>
                    <a:gd name="T38" fmla="*/ 173 w 373"/>
                    <a:gd name="T39" fmla="*/ 1320 h 1323"/>
                    <a:gd name="T40" fmla="*/ 240 w 373"/>
                    <a:gd name="T41" fmla="*/ 1323 h 1323"/>
                    <a:gd name="T42" fmla="*/ 310 w 373"/>
                    <a:gd name="T43" fmla="*/ 1320 h 1323"/>
                    <a:gd name="T44" fmla="*/ 371 w 373"/>
                    <a:gd name="T45" fmla="*/ 1312 h 1323"/>
                    <a:gd name="T46" fmla="*/ 371 w 373"/>
                    <a:gd name="T47" fmla="*/ 1308 h 1323"/>
                    <a:gd name="T48" fmla="*/ 369 w 373"/>
                    <a:gd name="T49" fmla="*/ 1306 h 1323"/>
                    <a:gd name="T50" fmla="*/ 369 w 373"/>
                    <a:gd name="T51" fmla="*/ 1304 h 1323"/>
                    <a:gd name="T52" fmla="*/ 367 w 373"/>
                    <a:gd name="T53" fmla="*/ 1300 h 1323"/>
                    <a:gd name="T54" fmla="*/ 308 w 373"/>
                    <a:gd name="T55" fmla="*/ 1310 h 1323"/>
                    <a:gd name="T56" fmla="*/ 240 w 373"/>
                    <a:gd name="T57" fmla="*/ 1314 h 1323"/>
                    <a:gd name="T58" fmla="*/ 175 w 373"/>
                    <a:gd name="T59" fmla="*/ 1310 h 1323"/>
                    <a:gd name="T60" fmla="*/ 110 w 373"/>
                    <a:gd name="T61" fmla="*/ 1300 h 1323"/>
                    <a:gd name="T62" fmla="*/ 47 w 373"/>
                    <a:gd name="T63" fmla="*/ 1285 h 1323"/>
                    <a:gd name="T64" fmla="*/ 0 w 373"/>
                    <a:gd name="T65" fmla="*/ 1268 h 1323"/>
                    <a:gd name="T66" fmla="*/ 0 w 373"/>
                    <a:gd name="T67" fmla="*/ 1270 h 1323"/>
                    <a:gd name="T68" fmla="*/ 2 w 373"/>
                    <a:gd name="T69" fmla="*/ 1274 h 1323"/>
                    <a:gd name="T70" fmla="*/ 2 w 373"/>
                    <a:gd name="T71" fmla="*/ 1277 h 1323"/>
                    <a:gd name="T72" fmla="*/ 2 w 373"/>
                    <a:gd name="T73" fmla="*/ 1279 h 13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3"/>
                    <a:gd name="T112" fmla="*/ 0 h 1323"/>
                    <a:gd name="T113" fmla="*/ 373 w 373"/>
                    <a:gd name="T114" fmla="*/ 1323 h 13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3" h="1323">
                      <a:moveTo>
                        <a:pt x="373" y="13"/>
                      </a:moveTo>
                      <a:lnTo>
                        <a:pt x="342" y="7"/>
                      </a:lnTo>
                      <a:lnTo>
                        <a:pt x="310" y="3"/>
                      </a:lnTo>
                      <a:lnTo>
                        <a:pt x="275" y="1"/>
                      </a:lnTo>
                      <a:lnTo>
                        <a:pt x="240" y="0"/>
                      </a:lnTo>
                      <a:lnTo>
                        <a:pt x="208" y="1"/>
                      </a:lnTo>
                      <a:lnTo>
                        <a:pt x="173" y="3"/>
                      </a:lnTo>
                      <a:lnTo>
                        <a:pt x="141" y="7"/>
                      </a:lnTo>
                      <a:lnTo>
                        <a:pt x="133" y="9"/>
                      </a:lnTo>
                      <a:lnTo>
                        <a:pt x="131" y="9"/>
                      </a:lnTo>
                      <a:lnTo>
                        <a:pt x="131" y="11"/>
                      </a:lnTo>
                      <a:lnTo>
                        <a:pt x="131" y="13"/>
                      </a:lnTo>
                      <a:lnTo>
                        <a:pt x="131" y="15"/>
                      </a:lnTo>
                      <a:lnTo>
                        <a:pt x="129" y="15"/>
                      </a:lnTo>
                      <a:lnTo>
                        <a:pt x="129" y="17"/>
                      </a:lnTo>
                      <a:lnTo>
                        <a:pt x="129" y="19"/>
                      </a:lnTo>
                      <a:lnTo>
                        <a:pt x="127" y="21"/>
                      </a:lnTo>
                      <a:lnTo>
                        <a:pt x="143" y="17"/>
                      </a:lnTo>
                      <a:lnTo>
                        <a:pt x="175" y="13"/>
                      </a:lnTo>
                      <a:lnTo>
                        <a:pt x="208" y="11"/>
                      </a:lnTo>
                      <a:lnTo>
                        <a:pt x="240" y="9"/>
                      </a:lnTo>
                      <a:lnTo>
                        <a:pt x="275" y="11"/>
                      </a:lnTo>
                      <a:lnTo>
                        <a:pt x="308" y="13"/>
                      </a:lnTo>
                      <a:lnTo>
                        <a:pt x="340" y="17"/>
                      </a:lnTo>
                      <a:lnTo>
                        <a:pt x="369" y="23"/>
                      </a:lnTo>
                      <a:lnTo>
                        <a:pt x="369" y="21"/>
                      </a:lnTo>
                      <a:lnTo>
                        <a:pt x="369" y="19"/>
                      </a:lnTo>
                      <a:lnTo>
                        <a:pt x="371" y="17"/>
                      </a:lnTo>
                      <a:lnTo>
                        <a:pt x="371" y="15"/>
                      </a:lnTo>
                      <a:lnTo>
                        <a:pt x="371" y="13"/>
                      </a:lnTo>
                      <a:lnTo>
                        <a:pt x="373" y="13"/>
                      </a:lnTo>
                      <a:close/>
                      <a:moveTo>
                        <a:pt x="2" y="1279"/>
                      </a:moveTo>
                      <a:lnTo>
                        <a:pt x="14" y="1283"/>
                      </a:lnTo>
                      <a:lnTo>
                        <a:pt x="45" y="1295"/>
                      </a:lnTo>
                      <a:lnTo>
                        <a:pt x="75" y="1302"/>
                      </a:lnTo>
                      <a:lnTo>
                        <a:pt x="108" y="1310"/>
                      </a:lnTo>
                      <a:lnTo>
                        <a:pt x="141" y="1316"/>
                      </a:lnTo>
                      <a:lnTo>
                        <a:pt x="173" y="1320"/>
                      </a:lnTo>
                      <a:lnTo>
                        <a:pt x="208" y="1323"/>
                      </a:lnTo>
                      <a:lnTo>
                        <a:pt x="240" y="1323"/>
                      </a:lnTo>
                      <a:lnTo>
                        <a:pt x="275" y="1323"/>
                      </a:lnTo>
                      <a:lnTo>
                        <a:pt x="310" y="1320"/>
                      </a:lnTo>
                      <a:lnTo>
                        <a:pt x="342" y="1316"/>
                      </a:lnTo>
                      <a:lnTo>
                        <a:pt x="371" y="1312"/>
                      </a:lnTo>
                      <a:lnTo>
                        <a:pt x="371" y="1310"/>
                      </a:lnTo>
                      <a:lnTo>
                        <a:pt x="371" y="1308"/>
                      </a:lnTo>
                      <a:lnTo>
                        <a:pt x="369" y="1308"/>
                      </a:lnTo>
                      <a:lnTo>
                        <a:pt x="369" y="1306"/>
                      </a:lnTo>
                      <a:lnTo>
                        <a:pt x="369" y="1304"/>
                      </a:lnTo>
                      <a:lnTo>
                        <a:pt x="367" y="1302"/>
                      </a:lnTo>
                      <a:lnTo>
                        <a:pt x="367" y="1300"/>
                      </a:lnTo>
                      <a:lnTo>
                        <a:pt x="340" y="1306"/>
                      </a:lnTo>
                      <a:lnTo>
                        <a:pt x="308" y="1310"/>
                      </a:lnTo>
                      <a:lnTo>
                        <a:pt x="275" y="1312"/>
                      </a:lnTo>
                      <a:lnTo>
                        <a:pt x="240" y="1314"/>
                      </a:lnTo>
                      <a:lnTo>
                        <a:pt x="208" y="1312"/>
                      </a:lnTo>
                      <a:lnTo>
                        <a:pt x="175" y="1310"/>
                      </a:lnTo>
                      <a:lnTo>
                        <a:pt x="143" y="1306"/>
                      </a:lnTo>
                      <a:lnTo>
                        <a:pt x="110" y="1300"/>
                      </a:lnTo>
                      <a:lnTo>
                        <a:pt x="77" y="1293"/>
                      </a:lnTo>
                      <a:lnTo>
                        <a:pt x="47" y="1285"/>
                      </a:lnTo>
                      <a:lnTo>
                        <a:pt x="18" y="1274"/>
                      </a:lnTo>
                      <a:lnTo>
                        <a:pt x="0" y="1268"/>
                      </a:lnTo>
                      <a:lnTo>
                        <a:pt x="0" y="1270"/>
                      </a:lnTo>
                      <a:lnTo>
                        <a:pt x="0" y="1272"/>
                      </a:lnTo>
                      <a:lnTo>
                        <a:pt x="2" y="1274"/>
                      </a:lnTo>
                      <a:lnTo>
                        <a:pt x="2" y="1275"/>
                      </a:lnTo>
                      <a:lnTo>
                        <a:pt x="2" y="1277"/>
                      </a:lnTo>
                      <a:lnTo>
                        <a:pt x="2" y="1279"/>
                      </a:lnTo>
                      <a:close/>
                    </a:path>
                  </a:pathLst>
                </a:custGeom>
                <a:solidFill>
                  <a:srgbClr val="7FCBFF"/>
                </a:solidFill>
                <a:ln w="9525">
                  <a:noFill/>
                  <a:round/>
                </a:ln>
              </p:spPr>
              <p:txBody>
                <a:bodyPr/>
                <a:lstStyle/>
                <a:p>
                  <a:endParaRPr lang="en-US"/>
                </a:p>
              </p:txBody>
            </p:sp>
            <p:sp>
              <p:nvSpPr>
                <p:cNvPr id="21958" name="Freeform 137"/>
                <p:cNvSpPr>
                  <a:spLocks noEditPoints="1"/>
                </p:cNvSpPr>
                <p:nvPr/>
              </p:nvSpPr>
              <p:spPr bwMode="auto">
                <a:xfrm>
                  <a:off x="1717" y="1305"/>
                  <a:ext cx="372" cy="1315"/>
                </a:xfrm>
                <a:custGeom>
                  <a:avLst/>
                  <a:gdLst>
                    <a:gd name="T0" fmla="*/ 341 w 372"/>
                    <a:gd name="T1" fmla="*/ 8 h 1315"/>
                    <a:gd name="T2" fmla="*/ 276 w 372"/>
                    <a:gd name="T3" fmla="*/ 0 h 1315"/>
                    <a:gd name="T4" fmla="*/ 209 w 372"/>
                    <a:gd name="T5" fmla="*/ 0 h 1315"/>
                    <a:gd name="T6" fmla="*/ 142 w 372"/>
                    <a:gd name="T7" fmla="*/ 8 h 1315"/>
                    <a:gd name="T8" fmla="*/ 130 w 372"/>
                    <a:gd name="T9" fmla="*/ 10 h 1315"/>
                    <a:gd name="T10" fmla="*/ 130 w 372"/>
                    <a:gd name="T11" fmla="*/ 14 h 1315"/>
                    <a:gd name="T12" fmla="*/ 128 w 372"/>
                    <a:gd name="T13" fmla="*/ 16 h 1315"/>
                    <a:gd name="T14" fmla="*/ 128 w 372"/>
                    <a:gd name="T15" fmla="*/ 20 h 1315"/>
                    <a:gd name="T16" fmla="*/ 144 w 372"/>
                    <a:gd name="T17" fmla="*/ 18 h 1315"/>
                    <a:gd name="T18" fmla="*/ 209 w 372"/>
                    <a:gd name="T19" fmla="*/ 12 h 1315"/>
                    <a:gd name="T20" fmla="*/ 276 w 372"/>
                    <a:gd name="T21" fmla="*/ 12 h 1315"/>
                    <a:gd name="T22" fmla="*/ 341 w 372"/>
                    <a:gd name="T23" fmla="*/ 18 h 1315"/>
                    <a:gd name="T24" fmla="*/ 368 w 372"/>
                    <a:gd name="T25" fmla="*/ 21 h 1315"/>
                    <a:gd name="T26" fmla="*/ 370 w 372"/>
                    <a:gd name="T27" fmla="*/ 20 h 1315"/>
                    <a:gd name="T28" fmla="*/ 370 w 372"/>
                    <a:gd name="T29" fmla="*/ 16 h 1315"/>
                    <a:gd name="T30" fmla="*/ 370 w 372"/>
                    <a:gd name="T31" fmla="*/ 14 h 1315"/>
                    <a:gd name="T32" fmla="*/ 3 w 372"/>
                    <a:gd name="T33" fmla="*/ 1269 h 1315"/>
                    <a:gd name="T34" fmla="*/ 48 w 372"/>
                    <a:gd name="T35" fmla="*/ 1284 h 1315"/>
                    <a:gd name="T36" fmla="*/ 109 w 372"/>
                    <a:gd name="T37" fmla="*/ 1301 h 1315"/>
                    <a:gd name="T38" fmla="*/ 174 w 372"/>
                    <a:gd name="T39" fmla="*/ 1311 h 1315"/>
                    <a:gd name="T40" fmla="*/ 241 w 372"/>
                    <a:gd name="T41" fmla="*/ 1315 h 1315"/>
                    <a:gd name="T42" fmla="*/ 309 w 372"/>
                    <a:gd name="T43" fmla="*/ 1311 h 1315"/>
                    <a:gd name="T44" fmla="*/ 370 w 372"/>
                    <a:gd name="T45" fmla="*/ 1301 h 1315"/>
                    <a:gd name="T46" fmla="*/ 370 w 372"/>
                    <a:gd name="T47" fmla="*/ 1299 h 1315"/>
                    <a:gd name="T48" fmla="*/ 368 w 372"/>
                    <a:gd name="T49" fmla="*/ 1295 h 1315"/>
                    <a:gd name="T50" fmla="*/ 368 w 372"/>
                    <a:gd name="T51" fmla="*/ 1294 h 1315"/>
                    <a:gd name="T52" fmla="*/ 366 w 372"/>
                    <a:gd name="T53" fmla="*/ 1292 h 1315"/>
                    <a:gd name="T54" fmla="*/ 309 w 372"/>
                    <a:gd name="T55" fmla="*/ 1299 h 1315"/>
                    <a:gd name="T56" fmla="*/ 241 w 372"/>
                    <a:gd name="T57" fmla="*/ 1303 h 1315"/>
                    <a:gd name="T58" fmla="*/ 176 w 372"/>
                    <a:gd name="T59" fmla="*/ 1299 h 1315"/>
                    <a:gd name="T60" fmla="*/ 111 w 372"/>
                    <a:gd name="T61" fmla="*/ 1290 h 1315"/>
                    <a:gd name="T62" fmla="*/ 49 w 372"/>
                    <a:gd name="T63" fmla="*/ 1274 h 1315"/>
                    <a:gd name="T64" fmla="*/ 0 w 372"/>
                    <a:gd name="T65" fmla="*/ 1257 h 1315"/>
                    <a:gd name="T66" fmla="*/ 1 w 372"/>
                    <a:gd name="T67" fmla="*/ 1259 h 1315"/>
                    <a:gd name="T68" fmla="*/ 1 w 372"/>
                    <a:gd name="T69" fmla="*/ 1263 h 1315"/>
                    <a:gd name="T70" fmla="*/ 1 w 372"/>
                    <a:gd name="T71" fmla="*/ 1265 h 1315"/>
                    <a:gd name="T72" fmla="*/ 3 w 372"/>
                    <a:gd name="T73" fmla="*/ 1269 h 131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2"/>
                    <a:gd name="T112" fmla="*/ 0 h 1315"/>
                    <a:gd name="T113" fmla="*/ 372 w 372"/>
                    <a:gd name="T114" fmla="*/ 1315 h 131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2" h="1315">
                      <a:moveTo>
                        <a:pt x="372" y="12"/>
                      </a:moveTo>
                      <a:lnTo>
                        <a:pt x="341" y="8"/>
                      </a:lnTo>
                      <a:lnTo>
                        <a:pt x="309" y="4"/>
                      </a:lnTo>
                      <a:lnTo>
                        <a:pt x="276" y="0"/>
                      </a:lnTo>
                      <a:lnTo>
                        <a:pt x="241" y="0"/>
                      </a:lnTo>
                      <a:lnTo>
                        <a:pt x="209" y="0"/>
                      </a:lnTo>
                      <a:lnTo>
                        <a:pt x="174" y="4"/>
                      </a:lnTo>
                      <a:lnTo>
                        <a:pt x="142" y="8"/>
                      </a:lnTo>
                      <a:lnTo>
                        <a:pt x="132" y="10"/>
                      </a:lnTo>
                      <a:lnTo>
                        <a:pt x="130" y="10"/>
                      </a:lnTo>
                      <a:lnTo>
                        <a:pt x="130" y="12"/>
                      </a:lnTo>
                      <a:lnTo>
                        <a:pt x="130" y="14"/>
                      </a:lnTo>
                      <a:lnTo>
                        <a:pt x="128" y="16"/>
                      </a:lnTo>
                      <a:lnTo>
                        <a:pt x="128" y="18"/>
                      </a:lnTo>
                      <a:lnTo>
                        <a:pt x="128" y="20"/>
                      </a:lnTo>
                      <a:lnTo>
                        <a:pt x="126" y="21"/>
                      </a:lnTo>
                      <a:lnTo>
                        <a:pt x="144" y="18"/>
                      </a:lnTo>
                      <a:lnTo>
                        <a:pt x="176" y="14"/>
                      </a:lnTo>
                      <a:lnTo>
                        <a:pt x="209" y="12"/>
                      </a:lnTo>
                      <a:lnTo>
                        <a:pt x="241" y="10"/>
                      </a:lnTo>
                      <a:lnTo>
                        <a:pt x="276" y="12"/>
                      </a:lnTo>
                      <a:lnTo>
                        <a:pt x="309" y="14"/>
                      </a:lnTo>
                      <a:lnTo>
                        <a:pt x="341" y="18"/>
                      </a:lnTo>
                      <a:lnTo>
                        <a:pt x="368" y="23"/>
                      </a:lnTo>
                      <a:lnTo>
                        <a:pt x="368" y="21"/>
                      </a:lnTo>
                      <a:lnTo>
                        <a:pt x="368" y="20"/>
                      </a:lnTo>
                      <a:lnTo>
                        <a:pt x="370" y="20"/>
                      </a:lnTo>
                      <a:lnTo>
                        <a:pt x="370" y="18"/>
                      </a:lnTo>
                      <a:lnTo>
                        <a:pt x="370" y="16"/>
                      </a:lnTo>
                      <a:lnTo>
                        <a:pt x="370" y="14"/>
                      </a:lnTo>
                      <a:lnTo>
                        <a:pt x="372" y="12"/>
                      </a:lnTo>
                      <a:close/>
                      <a:moveTo>
                        <a:pt x="3" y="1269"/>
                      </a:moveTo>
                      <a:lnTo>
                        <a:pt x="17" y="1274"/>
                      </a:lnTo>
                      <a:lnTo>
                        <a:pt x="48" y="1284"/>
                      </a:lnTo>
                      <a:lnTo>
                        <a:pt x="78" y="1294"/>
                      </a:lnTo>
                      <a:lnTo>
                        <a:pt x="109" y="1301"/>
                      </a:lnTo>
                      <a:lnTo>
                        <a:pt x="142" y="1307"/>
                      </a:lnTo>
                      <a:lnTo>
                        <a:pt x="174" y="1311"/>
                      </a:lnTo>
                      <a:lnTo>
                        <a:pt x="209" y="1313"/>
                      </a:lnTo>
                      <a:lnTo>
                        <a:pt x="241" y="1315"/>
                      </a:lnTo>
                      <a:lnTo>
                        <a:pt x="276" y="1313"/>
                      </a:lnTo>
                      <a:lnTo>
                        <a:pt x="309" y="1311"/>
                      </a:lnTo>
                      <a:lnTo>
                        <a:pt x="341" y="1307"/>
                      </a:lnTo>
                      <a:lnTo>
                        <a:pt x="370" y="1301"/>
                      </a:lnTo>
                      <a:lnTo>
                        <a:pt x="370" y="1299"/>
                      </a:lnTo>
                      <a:lnTo>
                        <a:pt x="368" y="1297"/>
                      </a:lnTo>
                      <a:lnTo>
                        <a:pt x="368" y="1295"/>
                      </a:lnTo>
                      <a:lnTo>
                        <a:pt x="368" y="1294"/>
                      </a:lnTo>
                      <a:lnTo>
                        <a:pt x="368" y="1292"/>
                      </a:lnTo>
                      <a:lnTo>
                        <a:pt x="366" y="1292"/>
                      </a:lnTo>
                      <a:lnTo>
                        <a:pt x="341" y="1295"/>
                      </a:lnTo>
                      <a:lnTo>
                        <a:pt x="309" y="1299"/>
                      </a:lnTo>
                      <a:lnTo>
                        <a:pt x="276" y="1303"/>
                      </a:lnTo>
                      <a:lnTo>
                        <a:pt x="241" y="1303"/>
                      </a:lnTo>
                      <a:lnTo>
                        <a:pt x="209" y="1303"/>
                      </a:lnTo>
                      <a:lnTo>
                        <a:pt x="176" y="1299"/>
                      </a:lnTo>
                      <a:lnTo>
                        <a:pt x="144" y="1295"/>
                      </a:lnTo>
                      <a:lnTo>
                        <a:pt x="111" y="1290"/>
                      </a:lnTo>
                      <a:lnTo>
                        <a:pt x="80" y="1284"/>
                      </a:lnTo>
                      <a:lnTo>
                        <a:pt x="49" y="1274"/>
                      </a:lnTo>
                      <a:lnTo>
                        <a:pt x="19" y="1265"/>
                      </a:lnTo>
                      <a:lnTo>
                        <a:pt x="0" y="1257"/>
                      </a:lnTo>
                      <a:lnTo>
                        <a:pt x="1" y="1259"/>
                      </a:lnTo>
                      <a:lnTo>
                        <a:pt x="1" y="1261"/>
                      </a:lnTo>
                      <a:lnTo>
                        <a:pt x="1" y="1263"/>
                      </a:lnTo>
                      <a:lnTo>
                        <a:pt x="1" y="1265"/>
                      </a:lnTo>
                      <a:lnTo>
                        <a:pt x="1" y="1267"/>
                      </a:lnTo>
                      <a:lnTo>
                        <a:pt x="3" y="1269"/>
                      </a:lnTo>
                      <a:close/>
                    </a:path>
                  </a:pathLst>
                </a:custGeom>
                <a:solidFill>
                  <a:srgbClr val="80CCFF"/>
                </a:solidFill>
                <a:ln w="9525">
                  <a:noFill/>
                  <a:round/>
                </a:ln>
              </p:spPr>
              <p:txBody>
                <a:bodyPr/>
                <a:lstStyle/>
                <a:p>
                  <a:endParaRPr lang="en-US"/>
                </a:p>
              </p:txBody>
            </p:sp>
            <p:sp>
              <p:nvSpPr>
                <p:cNvPr id="21959" name="Freeform 138"/>
                <p:cNvSpPr>
                  <a:spLocks noEditPoints="1"/>
                </p:cNvSpPr>
                <p:nvPr/>
              </p:nvSpPr>
              <p:spPr bwMode="auto">
                <a:xfrm>
                  <a:off x="1717" y="1309"/>
                  <a:ext cx="370" cy="1305"/>
                </a:xfrm>
                <a:custGeom>
                  <a:avLst/>
                  <a:gdLst>
                    <a:gd name="T0" fmla="*/ 341 w 370"/>
                    <a:gd name="T1" fmla="*/ 8 h 1305"/>
                    <a:gd name="T2" fmla="*/ 276 w 370"/>
                    <a:gd name="T3" fmla="*/ 2 h 1305"/>
                    <a:gd name="T4" fmla="*/ 209 w 370"/>
                    <a:gd name="T5" fmla="*/ 2 h 1305"/>
                    <a:gd name="T6" fmla="*/ 144 w 370"/>
                    <a:gd name="T7" fmla="*/ 8 h 1305"/>
                    <a:gd name="T8" fmla="*/ 128 w 370"/>
                    <a:gd name="T9" fmla="*/ 12 h 1305"/>
                    <a:gd name="T10" fmla="*/ 128 w 370"/>
                    <a:gd name="T11" fmla="*/ 16 h 1305"/>
                    <a:gd name="T12" fmla="*/ 126 w 370"/>
                    <a:gd name="T13" fmla="*/ 17 h 1305"/>
                    <a:gd name="T14" fmla="*/ 124 w 370"/>
                    <a:gd name="T15" fmla="*/ 21 h 1305"/>
                    <a:gd name="T16" fmla="*/ 144 w 370"/>
                    <a:gd name="T17" fmla="*/ 19 h 1305"/>
                    <a:gd name="T18" fmla="*/ 209 w 370"/>
                    <a:gd name="T19" fmla="*/ 12 h 1305"/>
                    <a:gd name="T20" fmla="*/ 276 w 370"/>
                    <a:gd name="T21" fmla="*/ 12 h 1305"/>
                    <a:gd name="T22" fmla="*/ 339 w 370"/>
                    <a:gd name="T23" fmla="*/ 19 h 1305"/>
                    <a:gd name="T24" fmla="*/ 366 w 370"/>
                    <a:gd name="T25" fmla="*/ 21 h 1305"/>
                    <a:gd name="T26" fmla="*/ 368 w 370"/>
                    <a:gd name="T27" fmla="*/ 19 h 1305"/>
                    <a:gd name="T28" fmla="*/ 368 w 370"/>
                    <a:gd name="T29" fmla="*/ 17 h 1305"/>
                    <a:gd name="T30" fmla="*/ 370 w 370"/>
                    <a:gd name="T31" fmla="*/ 16 h 1305"/>
                    <a:gd name="T32" fmla="*/ 1 w 370"/>
                    <a:gd name="T33" fmla="*/ 1259 h 1305"/>
                    <a:gd name="T34" fmla="*/ 48 w 370"/>
                    <a:gd name="T35" fmla="*/ 1276 h 1305"/>
                    <a:gd name="T36" fmla="*/ 111 w 370"/>
                    <a:gd name="T37" fmla="*/ 1291 h 1305"/>
                    <a:gd name="T38" fmla="*/ 176 w 370"/>
                    <a:gd name="T39" fmla="*/ 1301 h 1305"/>
                    <a:gd name="T40" fmla="*/ 241 w 370"/>
                    <a:gd name="T41" fmla="*/ 1305 h 1305"/>
                    <a:gd name="T42" fmla="*/ 309 w 370"/>
                    <a:gd name="T43" fmla="*/ 1301 h 1305"/>
                    <a:gd name="T44" fmla="*/ 368 w 370"/>
                    <a:gd name="T45" fmla="*/ 1291 h 1305"/>
                    <a:gd name="T46" fmla="*/ 368 w 370"/>
                    <a:gd name="T47" fmla="*/ 1290 h 1305"/>
                    <a:gd name="T48" fmla="*/ 366 w 370"/>
                    <a:gd name="T49" fmla="*/ 1288 h 1305"/>
                    <a:gd name="T50" fmla="*/ 366 w 370"/>
                    <a:gd name="T51" fmla="*/ 1286 h 1305"/>
                    <a:gd name="T52" fmla="*/ 366 w 370"/>
                    <a:gd name="T53" fmla="*/ 1282 h 1305"/>
                    <a:gd name="T54" fmla="*/ 307 w 370"/>
                    <a:gd name="T55" fmla="*/ 1291 h 1305"/>
                    <a:gd name="T56" fmla="*/ 241 w 370"/>
                    <a:gd name="T57" fmla="*/ 1295 h 1305"/>
                    <a:gd name="T58" fmla="*/ 176 w 370"/>
                    <a:gd name="T59" fmla="*/ 1291 h 1305"/>
                    <a:gd name="T60" fmla="*/ 113 w 370"/>
                    <a:gd name="T61" fmla="*/ 1282 h 1305"/>
                    <a:gd name="T62" fmla="*/ 51 w 370"/>
                    <a:gd name="T63" fmla="*/ 1265 h 1305"/>
                    <a:gd name="T64" fmla="*/ 0 w 370"/>
                    <a:gd name="T65" fmla="*/ 1247 h 1305"/>
                    <a:gd name="T66" fmla="*/ 0 w 370"/>
                    <a:gd name="T67" fmla="*/ 1249 h 1305"/>
                    <a:gd name="T68" fmla="*/ 0 w 370"/>
                    <a:gd name="T69" fmla="*/ 1253 h 1305"/>
                    <a:gd name="T70" fmla="*/ 1 w 370"/>
                    <a:gd name="T71" fmla="*/ 1255 h 1305"/>
                    <a:gd name="T72" fmla="*/ 1 w 370"/>
                    <a:gd name="T73" fmla="*/ 1259 h 130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0"/>
                    <a:gd name="T112" fmla="*/ 0 h 1305"/>
                    <a:gd name="T113" fmla="*/ 370 w 370"/>
                    <a:gd name="T114" fmla="*/ 1305 h 130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0" h="1305">
                      <a:moveTo>
                        <a:pt x="370" y="14"/>
                      </a:moveTo>
                      <a:lnTo>
                        <a:pt x="341" y="8"/>
                      </a:lnTo>
                      <a:lnTo>
                        <a:pt x="309" y="4"/>
                      </a:lnTo>
                      <a:lnTo>
                        <a:pt x="276" y="2"/>
                      </a:lnTo>
                      <a:lnTo>
                        <a:pt x="241" y="0"/>
                      </a:lnTo>
                      <a:lnTo>
                        <a:pt x="209" y="2"/>
                      </a:lnTo>
                      <a:lnTo>
                        <a:pt x="176" y="4"/>
                      </a:lnTo>
                      <a:lnTo>
                        <a:pt x="144" y="8"/>
                      </a:lnTo>
                      <a:lnTo>
                        <a:pt x="128" y="12"/>
                      </a:lnTo>
                      <a:lnTo>
                        <a:pt x="128" y="14"/>
                      </a:lnTo>
                      <a:lnTo>
                        <a:pt x="128" y="16"/>
                      </a:lnTo>
                      <a:lnTo>
                        <a:pt x="126" y="17"/>
                      </a:lnTo>
                      <a:lnTo>
                        <a:pt x="126" y="19"/>
                      </a:lnTo>
                      <a:lnTo>
                        <a:pt x="124" y="21"/>
                      </a:lnTo>
                      <a:lnTo>
                        <a:pt x="144" y="19"/>
                      </a:lnTo>
                      <a:lnTo>
                        <a:pt x="176" y="14"/>
                      </a:lnTo>
                      <a:lnTo>
                        <a:pt x="209" y="12"/>
                      </a:lnTo>
                      <a:lnTo>
                        <a:pt x="241" y="12"/>
                      </a:lnTo>
                      <a:lnTo>
                        <a:pt x="276" y="12"/>
                      </a:lnTo>
                      <a:lnTo>
                        <a:pt x="307" y="14"/>
                      </a:lnTo>
                      <a:lnTo>
                        <a:pt x="339" y="19"/>
                      </a:lnTo>
                      <a:lnTo>
                        <a:pt x="366" y="23"/>
                      </a:lnTo>
                      <a:lnTo>
                        <a:pt x="366" y="21"/>
                      </a:lnTo>
                      <a:lnTo>
                        <a:pt x="368" y="19"/>
                      </a:lnTo>
                      <a:lnTo>
                        <a:pt x="368" y="17"/>
                      </a:lnTo>
                      <a:lnTo>
                        <a:pt x="368" y="16"/>
                      </a:lnTo>
                      <a:lnTo>
                        <a:pt x="370" y="16"/>
                      </a:lnTo>
                      <a:lnTo>
                        <a:pt x="370" y="14"/>
                      </a:lnTo>
                      <a:close/>
                      <a:moveTo>
                        <a:pt x="1" y="1259"/>
                      </a:moveTo>
                      <a:lnTo>
                        <a:pt x="19" y="1265"/>
                      </a:lnTo>
                      <a:lnTo>
                        <a:pt x="48" y="1276"/>
                      </a:lnTo>
                      <a:lnTo>
                        <a:pt x="78" y="1284"/>
                      </a:lnTo>
                      <a:lnTo>
                        <a:pt x="111" y="1291"/>
                      </a:lnTo>
                      <a:lnTo>
                        <a:pt x="144" y="1297"/>
                      </a:lnTo>
                      <a:lnTo>
                        <a:pt x="176" y="1301"/>
                      </a:lnTo>
                      <a:lnTo>
                        <a:pt x="209" y="1303"/>
                      </a:lnTo>
                      <a:lnTo>
                        <a:pt x="241" y="1305"/>
                      </a:lnTo>
                      <a:lnTo>
                        <a:pt x="276" y="1303"/>
                      </a:lnTo>
                      <a:lnTo>
                        <a:pt x="309" y="1301"/>
                      </a:lnTo>
                      <a:lnTo>
                        <a:pt x="341" y="1297"/>
                      </a:lnTo>
                      <a:lnTo>
                        <a:pt x="368" y="1291"/>
                      </a:lnTo>
                      <a:lnTo>
                        <a:pt x="368" y="1290"/>
                      </a:lnTo>
                      <a:lnTo>
                        <a:pt x="368" y="1288"/>
                      </a:lnTo>
                      <a:lnTo>
                        <a:pt x="366" y="1288"/>
                      </a:lnTo>
                      <a:lnTo>
                        <a:pt x="366" y="1286"/>
                      </a:lnTo>
                      <a:lnTo>
                        <a:pt x="366" y="1284"/>
                      </a:lnTo>
                      <a:lnTo>
                        <a:pt x="366" y="1282"/>
                      </a:lnTo>
                      <a:lnTo>
                        <a:pt x="339" y="1288"/>
                      </a:lnTo>
                      <a:lnTo>
                        <a:pt x="307" y="1291"/>
                      </a:lnTo>
                      <a:lnTo>
                        <a:pt x="276" y="1293"/>
                      </a:lnTo>
                      <a:lnTo>
                        <a:pt x="241" y="1295"/>
                      </a:lnTo>
                      <a:lnTo>
                        <a:pt x="209" y="1293"/>
                      </a:lnTo>
                      <a:lnTo>
                        <a:pt x="176" y="1291"/>
                      </a:lnTo>
                      <a:lnTo>
                        <a:pt x="144" y="1288"/>
                      </a:lnTo>
                      <a:lnTo>
                        <a:pt x="113" y="1282"/>
                      </a:lnTo>
                      <a:lnTo>
                        <a:pt x="82" y="1274"/>
                      </a:lnTo>
                      <a:lnTo>
                        <a:pt x="51" y="1265"/>
                      </a:lnTo>
                      <a:lnTo>
                        <a:pt x="21" y="1255"/>
                      </a:lnTo>
                      <a:lnTo>
                        <a:pt x="0" y="1247"/>
                      </a:lnTo>
                      <a:lnTo>
                        <a:pt x="0" y="1249"/>
                      </a:lnTo>
                      <a:lnTo>
                        <a:pt x="0" y="1251"/>
                      </a:lnTo>
                      <a:lnTo>
                        <a:pt x="0" y="1253"/>
                      </a:lnTo>
                      <a:lnTo>
                        <a:pt x="1" y="1255"/>
                      </a:lnTo>
                      <a:lnTo>
                        <a:pt x="1" y="1257"/>
                      </a:lnTo>
                      <a:lnTo>
                        <a:pt x="1" y="1259"/>
                      </a:lnTo>
                      <a:close/>
                    </a:path>
                  </a:pathLst>
                </a:custGeom>
                <a:solidFill>
                  <a:srgbClr val="81CCFF"/>
                </a:solidFill>
                <a:ln w="9525">
                  <a:noFill/>
                  <a:round/>
                </a:ln>
              </p:spPr>
              <p:txBody>
                <a:bodyPr/>
                <a:lstStyle/>
                <a:p>
                  <a:endParaRPr lang="en-US"/>
                </a:p>
              </p:txBody>
            </p:sp>
            <p:sp>
              <p:nvSpPr>
                <p:cNvPr id="21960" name="Freeform 139"/>
                <p:cNvSpPr>
                  <a:spLocks noEditPoints="1"/>
                </p:cNvSpPr>
                <p:nvPr/>
              </p:nvSpPr>
              <p:spPr bwMode="auto">
                <a:xfrm>
                  <a:off x="1715" y="1315"/>
                  <a:ext cx="370" cy="1293"/>
                </a:xfrm>
                <a:custGeom>
                  <a:avLst/>
                  <a:gdLst>
                    <a:gd name="T0" fmla="*/ 343 w 370"/>
                    <a:gd name="T1" fmla="*/ 8 h 1293"/>
                    <a:gd name="T2" fmla="*/ 278 w 370"/>
                    <a:gd name="T3" fmla="*/ 2 h 1293"/>
                    <a:gd name="T4" fmla="*/ 211 w 370"/>
                    <a:gd name="T5" fmla="*/ 2 h 1293"/>
                    <a:gd name="T6" fmla="*/ 146 w 370"/>
                    <a:gd name="T7" fmla="*/ 8 h 1293"/>
                    <a:gd name="T8" fmla="*/ 128 w 370"/>
                    <a:gd name="T9" fmla="*/ 11 h 1293"/>
                    <a:gd name="T10" fmla="*/ 126 w 370"/>
                    <a:gd name="T11" fmla="*/ 15 h 1293"/>
                    <a:gd name="T12" fmla="*/ 126 w 370"/>
                    <a:gd name="T13" fmla="*/ 17 h 1293"/>
                    <a:gd name="T14" fmla="*/ 124 w 370"/>
                    <a:gd name="T15" fmla="*/ 21 h 1293"/>
                    <a:gd name="T16" fmla="*/ 147 w 370"/>
                    <a:gd name="T17" fmla="*/ 17 h 1293"/>
                    <a:gd name="T18" fmla="*/ 211 w 370"/>
                    <a:gd name="T19" fmla="*/ 11 h 1293"/>
                    <a:gd name="T20" fmla="*/ 276 w 370"/>
                    <a:gd name="T21" fmla="*/ 11 h 1293"/>
                    <a:gd name="T22" fmla="*/ 341 w 370"/>
                    <a:gd name="T23" fmla="*/ 17 h 1293"/>
                    <a:gd name="T24" fmla="*/ 366 w 370"/>
                    <a:gd name="T25" fmla="*/ 21 h 1293"/>
                    <a:gd name="T26" fmla="*/ 368 w 370"/>
                    <a:gd name="T27" fmla="*/ 19 h 1293"/>
                    <a:gd name="T28" fmla="*/ 368 w 370"/>
                    <a:gd name="T29" fmla="*/ 15 h 1293"/>
                    <a:gd name="T30" fmla="*/ 370 w 370"/>
                    <a:gd name="T31" fmla="*/ 13 h 1293"/>
                    <a:gd name="T32" fmla="*/ 2 w 370"/>
                    <a:gd name="T33" fmla="*/ 1247 h 1293"/>
                    <a:gd name="T34" fmla="*/ 51 w 370"/>
                    <a:gd name="T35" fmla="*/ 1264 h 1293"/>
                    <a:gd name="T36" fmla="*/ 113 w 370"/>
                    <a:gd name="T37" fmla="*/ 1280 h 1293"/>
                    <a:gd name="T38" fmla="*/ 178 w 370"/>
                    <a:gd name="T39" fmla="*/ 1289 h 1293"/>
                    <a:gd name="T40" fmla="*/ 243 w 370"/>
                    <a:gd name="T41" fmla="*/ 1293 h 1293"/>
                    <a:gd name="T42" fmla="*/ 311 w 370"/>
                    <a:gd name="T43" fmla="*/ 1289 h 1293"/>
                    <a:gd name="T44" fmla="*/ 368 w 370"/>
                    <a:gd name="T45" fmla="*/ 1282 h 1293"/>
                    <a:gd name="T46" fmla="*/ 368 w 370"/>
                    <a:gd name="T47" fmla="*/ 1280 h 1293"/>
                    <a:gd name="T48" fmla="*/ 368 w 370"/>
                    <a:gd name="T49" fmla="*/ 1276 h 1293"/>
                    <a:gd name="T50" fmla="*/ 366 w 370"/>
                    <a:gd name="T51" fmla="*/ 1274 h 1293"/>
                    <a:gd name="T52" fmla="*/ 366 w 370"/>
                    <a:gd name="T53" fmla="*/ 1272 h 1293"/>
                    <a:gd name="T54" fmla="*/ 309 w 370"/>
                    <a:gd name="T55" fmla="*/ 1280 h 1293"/>
                    <a:gd name="T56" fmla="*/ 243 w 370"/>
                    <a:gd name="T57" fmla="*/ 1284 h 1293"/>
                    <a:gd name="T58" fmla="*/ 178 w 370"/>
                    <a:gd name="T59" fmla="*/ 1280 h 1293"/>
                    <a:gd name="T60" fmla="*/ 115 w 370"/>
                    <a:gd name="T61" fmla="*/ 1270 h 1293"/>
                    <a:gd name="T62" fmla="*/ 55 w 370"/>
                    <a:gd name="T63" fmla="*/ 1255 h 1293"/>
                    <a:gd name="T64" fmla="*/ 0 w 370"/>
                    <a:gd name="T65" fmla="*/ 1236 h 1293"/>
                    <a:gd name="T66" fmla="*/ 0 w 370"/>
                    <a:gd name="T67" fmla="*/ 1237 h 1293"/>
                    <a:gd name="T68" fmla="*/ 2 w 370"/>
                    <a:gd name="T69" fmla="*/ 1241 h 1293"/>
                    <a:gd name="T70" fmla="*/ 2 w 370"/>
                    <a:gd name="T71" fmla="*/ 1243 h 1293"/>
                    <a:gd name="T72" fmla="*/ 2 w 370"/>
                    <a:gd name="T73" fmla="*/ 1247 h 12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0"/>
                    <a:gd name="T112" fmla="*/ 0 h 1293"/>
                    <a:gd name="T113" fmla="*/ 370 w 370"/>
                    <a:gd name="T114" fmla="*/ 1293 h 129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0" h="1293">
                      <a:moveTo>
                        <a:pt x="370" y="13"/>
                      </a:moveTo>
                      <a:lnTo>
                        <a:pt x="343" y="8"/>
                      </a:lnTo>
                      <a:lnTo>
                        <a:pt x="311" y="4"/>
                      </a:lnTo>
                      <a:lnTo>
                        <a:pt x="278" y="2"/>
                      </a:lnTo>
                      <a:lnTo>
                        <a:pt x="243" y="0"/>
                      </a:lnTo>
                      <a:lnTo>
                        <a:pt x="211" y="2"/>
                      </a:lnTo>
                      <a:lnTo>
                        <a:pt x="178" y="4"/>
                      </a:lnTo>
                      <a:lnTo>
                        <a:pt x="146" y="8"/>
                      </a:lnTo>
                      <a:lnTo>
                        <a:pt x="128" y="11"/>
                      </a:lnTo>
                      <a:lnTo>
                        <a:pt x="128" y="13"/>
                      </a:lnTo>
                      <a:lnTo>
                        <a:pt x="126" y="15"/>
                      </a:lnTo>
                      <a:lnTo>
                        <a:pt x="126" y="17"/>
                      </a:lnTo>
                      <a:lnTo>
                        <a:pt x="126" y="19"/>
                      </a:lnTo>
                      <a:lnTo>
                        <a:pt x="124" y="21"/>
                      </a:lnTo>
                      <a:lnTo>
                        <a:pt x="147" y="17"/>
                      </a:lnTo>
                      <a:lnTo>
                        <a:pt x="178" y="13"/>
                      </a:lnTo>
                      <a:lnTo>
                        <a:pt x="211" y="11"/>
                      </a:lnTo>
                      <a:lnTo>
                        <a:pt x="243" y="10"/>
                      </a:lnTo>
                      <a:lnTo>
                        <a:pt x="276" y="11"/>
                      </a:lnTo>
                      <a:lnTo>
                        <a:pt x="309" y="13"/>
                      </a:lnTo>
                      <a:lnTo>
                        <a:pt x="341" y="17"/>
                      </a:lnTo>
                      <a:lnTo>
                        <a:pt x="366" y="23"/>
                      </a:lnTo>
                      <a:lnTo>
                        <a:pt x="366" y="21"/>
                      </a:lnTo>
                      <a:lnTo>
                        <a:pt x="368" y="19"/>
                      </a:lnTo>
                      <a:lnTo>
                        <a:pt x="368" y="17"/>
                      </a:lnTo>
                      <a:lnTo>
                        <a:pt x="368" y="15"/>
                      </a:lnTo>
                      <a:lnTo>
                        <a:pt x="370" y="13"/>
                      </a:lnTo>
                      <a:close/>
                      <a:moveTo>
                        <a:pt x="2" y="1247"/>
                      </a:moveTo>
                      <a:lnTo>
                        <a:pt x="21" y="1255"/>
                      </a:lnTo>
                      <a:lnTo>
                        <a:pt x="51" y="1264"/>
                      </a:lnTo>
                      <a:lnTo>
                        <a:pt x="82" y="1274"/>
                      </a:lnTo>
                      <a:lnTo>
                        <a:pt x="113" y="1280"/>
                      </a:lnTo>
                      <a:lnTo>
                        <a:pt x="146" y="1285"/>
                      </a:lnTo>
                      <a:lnTo>
                        <a:pt x="178" y="1289"/>
                      </a:lnTo>
                      <a:lnTo>
                        <a:pt x="211" y="1293"/>
                      </a:lnTo>
                      <a:lnTo>
                        <a:pt x="243" y="1293"/>
                      </a:lnTo>
                      <a:lnTo>
                        <a:pt x="278" y="1293"/>
                      </a:lnTo>
                      <a:lnTo>
                        <a:pt x="311" y="1289"/>
                      </a:lnTo>
                      <a:lnTo>
                        <a:pt x="343" y="1285"/>
                      </a:lnTo>
                      <a:lnTo>
                        <a:pt x="368" y="1282"/>
                      </a:lnTo>
                      <a:lnTo>
                        <a:pt x="368" y="1280"/>
                      </a:lnTo>
                      <a:lnTo>
                        <a:pt x="368" y="1278"/>
                      </a:lnTo>
                      <a:lnTo>
                        <a:pt x="368" y="1276"/>
                      </a:lnTo>
                      <a:lnTo>
                        <a:pt x="366" y="1276"/>
                      </a:lnTo>
                      <a:lnTo>
                        <a:pt x="366" y="1274"/>
                      </a:lnTo>
                      <a:lnTo>
                        <a:pt x="366" y="1272"/>
                      </a:lnTo>
                      <a:lnTo>
                        <a:pt x="341" y="1276"/>
                      </a:lnTo>
                      <a:lnTo>
                        <a:pt x="309" y="1280"/>
                      </a:lnTo>
                      <a:lnTo>
                        <a:pt x="276" y="1282"/>
                      </a:lnTo>
                      <a:lnTo>
                        <a:pt x="243" y="1284"/>
                      </a:lnTo>
                      <a:lnTo>
                        <a:pt x="211" y="1282"/>
                      </a:lnTo>
                      <a:lnTo>
                        <a:pt x="178" y="1280"/>
                      </a:lnTo>
                      <a:lnTo>
                        <a:pt x="147" y="1276"/>
                      </a:lnTo>
                      <a:lnTo>
                        <a:pt x="115" y="1270"/>
                      </a:lnTo>
                      <a:lnTo>
                        <a:pt x="84" y="1262"/>
                      </a:lnTo>
                      <a:lnTo>
                        <a:pt x="55" y="1255"/>
                      </a:lnTo>
                      <a:lnTo>
                        <a:pt x="25" y="1245"/>
                      </a:lnTo>
                      <a:lnTo>
                        <a:pt x="0" y="1236"/>
                      </a:lnTo>
                      <a:lnTo>
                        <a:pt x="0" y="1237"/>
                      </a:lnTo>
                      <a:lnTo>
                        <a:pt x="2" y="1239"/>
                      </a:lnTo>
                      <a:lnTo>
                        <a:pt x="2" y="1241"/>
                      </a:lnTo>
                      <a:lnTo>
                        <a:pt x="2" y="1243"/>
                      </a:lnTo>
                      <a:lnTo>
                        <a:pt x="2" y="1245"/>
                      </a:lnTo>
                      <a:lnTo>
                        <a:pt x="2" y="1247"/>
                      </a:lnTo>
                      <a:close/>
                    </a:path>
                  </a:pathLst>
                </a:custGeom>
                <a:solidFill>
                  <a:srgbClr val="82CDFF"/>
                </a:solidFill>
                <a:ln w="9525">
                  <a:noFill/>
                  <a:round/>
                </a:ln>
              </p:spPr>
              <p:txBody>
                <a:bodyPr/>
                <a:lstStyle/>
                <a:p>
                  <a:endParaRPr lang="en-US"/>
                </a:p>
              </p:txBody>
            </p:sp>
            <p:sp>
              <p:nvSpPr>
                <p:cNvPr id="21961" name="Freeform 140"/>
                <p:cNvSpPr>
                  <a:spLocks noEditPoints="1"/>
                </p:cNvSpPr>
                <p:nvPr/>
              </p:nvSpPr>
              <p:spPr bwMode="auto">
                <a:xfrm>
                  <a:off x="1713" y="1321"/>
                  <a:ext cx="370" cy="1283"/>
                </a:xfrm>
                <a:custGeom>
                  <a:avLst/>
                  <a:gdLst>
                    <a:gd name="T0" fmla="*/ 343 w 370"/>
                    <a:gd name="T1" fmla="*/ 7 h 1283"/>
                    <a:gd name="T2" fmla="*/ 280 w 370"/>
                    <a:gd name="T3" fmla="*/ 0 h 1283"/>
                    <a:gd name="T4" fmla="*/ 213 w 370"/>
                    <a:gd name="T5" fmla="*/ 0 h 1283"/>
                    <a:gd name="T6" fmla="*/ 148 w 370"/>
                    <a:gd name="T7" fmla="*/ 7 h 1283"/>
                    <a:gd name="T8" fmla="*/ 128 w 370"/>
                    <a:gd name="T9" fmla="*/ 11 h 1283"/>
                    <a:gd name="T10" fmla="*/ 126 w 370"/>
                    <a:gd name="T11" fmla="*/ 15 h 1283"/>
                    <a:gd name="T12" fmla="*/ 126 w 370"/>
                    <a:gd name="T13" fmla="*/ 17 h 1283"/>
                    <a:gd name="T14" fmla="*/ 124 w 370"/>
                    <a:gd name="T15" fmla="*/ 21 h 1283"/>
                    <a:gd name="T16" fmla="*/ 149 w 370"/>
                    <a:gd name="T17" fmla="*/ 17 h 1283"/>
                    <a:gd name="T18" fmla="*/ 213 w 370"/>
                    <a:gd name="T19" fmla="*/ 11 h 1283"/>
                    <a:gd name="T20" fmla="*/ 278 w 370"/>
                    <a:gd name="T21" fmla="*/ 11 h 1283"/>
                    <a:gd name="T22" fmla="*/ 341 w 370"/>
                    <a:gd name="T23" fmla="*/ 17 h 1283"/>
                    <a:gd name="T24" fmla="*/ 366 w 370"/>
                    <a:gd name="T25" fmla="*/ 21 h 1283"/>
                    <a:gd name="T26" fmla="*/ 368 w 370"/>
                    <a:gd name="T27" fmla="*/ 17 h 1283"/>
                    <a:gd name="T28" fmla="*/ 368 w 370"/>
                    <a:gd name="T29" fmla="*/ 15 h 1283"/>
                    <a:gd name="T30" fmla="*/ 370 w 370"/>
                    <a:gd name="T31" fmla="*/ 13 h 1283"/>
                    <a:gd name="T32" fmla="*/ 4 w 370"/>
                    <a:gd name="T33" fmla="*/ 1235 h 1283"/>
                    <a:gd name="T34" fmla="*/ 55 w 370"/>
                    <a:gd name="T35" fmla="*/ 1253 h 1283"/>
                    <a:gd name="T36" fmla="*/ 117 w 370"/>
                    <a:gd name="T37" fmla="*/ 1270 h 1283"/>
                    <a:gd name="T38" fmla="*/ 180 w 370"/>
                    <a:gd name="T39" fmla="*/ 1279 h 1283"/>
                    <a:gd name="T40" fmla="*/ 245 w 370"/>
                    <a:gd name="T41" fmla="*/ 1283 h 1283"/>
                    <a:gd name="T42" fmla="*/ 311 w 370"/>
                    <a:gd name="T43" fmla="*/ 1279 h 1283"/>
                    <a:gd name="T44" fmla="*/ 370 w 370"/>
                    <a:gd name="T45" fmla="*/ 1270 h 1283"/>
                    <a:gd name="T46" fmla="*/ 368 w 370"/>
                    <a:gd name="T47" fmla="*/ 1268 h 1283"/>
                    <a:gd name="T48" fmla="*/ 368 w 370"/>
                    <a:gd name="T49" fmla="*/ 1266 h 1283"/>
                    <a:gd name="T50" fmla="*/ 366 w 370"/>
                    <a:gd name="T51" fmla="*/ 1262 h 1283"/>
                    <a:gd name="T52" fmla="*/ 366 w 370"/>
                    <a:gd name="T53" fmla="*/ 1260 h 1283"/>
                    <a:gd name="T54" fmla="*/ 311 w 370"/>
                    <a:gd name="T55" fmla="*/ 1268 h 1283"/>
                    <a:gd name="T56" fmla="*/ 245 w 370"/>
                    <a:gd name="T57" fmla="*/ 1272 h 1283"/>
                    <a:gd name="T58" fmla="*/ 182 w 370"/>
                    <a:gd name="T59" fmla="*/ 1268 h 1283"/>
                    <a:gd name="T60" fmla="*/ 119 w 370"/>
                    <a:gd name="T61" fmla="*/ 1258 h 1283"/>
                    <a:gd name="T62" fmla="*/ 59 w 370"/>
                    <a:gd name="T63" fmla="*/ 1243 h 1283"/>
                    <a:gd name="T64" fmla="*/ 0 w 370"/>
                    <a:gd name="T65" fmla="*/ 1222 h 1283"/>
                    <a:gd name="T66" fmla="*/ 2 w 370"/>
                    <a:gd name="T67" fmla="*/ 1226 h 1283"/>
                    <a:gd name="T68" fmla="*/ 2 w 370"/>
                    <a:gd name="T69" fmla="*/ 1230 h 1283"/>
                    <a:gd name="T70" fmla="*/ 2 w 370"/>
                    <a:gd name="T71" fmla="*/ 1231 h 1283"/>
                    <a:gd name="T72" fmla="*/ 4 w 370"/>
                    <a:gd name="T73" fmla="*/ 1235 h 12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0"/>
                    <a:gd name="T112" fmla="*/ 0 h 1283"/>
                    <a:gd name="T113" fmla="*/ 370 w 370"/>
                    <a:gd name="T114" fmla="*/ 1283 h 128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0" h="1283">
                      <a:moveTo>
                        <a:pt x="370" y="11"/>
                      </a:moveTo>
                      <a:lnTo>
                        <a:pt x="343" y="7"/>
                      </a:lnTo>
                      <a:lnTo>
                        <a:pt x="311" y="2"/>
                      </a:lnTo>
                      <a:lnTo>
                        <a:pt x="280" y="0"/>
                      </a:lnTo>
                      <a:lnTo>
                        <a:pt x="245" y="0"/>
                      </a:lnTo>
                      <a:lnTo>
                        <a:pt x="213" y="0"/>
                      </a:lnTo>
                      <a:lnTo>
                        <a:pt x="180" y="2"/>
                      </a:lnTo>
                      <a:lnTo>
                        <a:pt x="148" y="7"/>
                      </a:lnTo>
                      <a:lnTo>
                        <a:pt x="128" y="9"/>
                      </a:lnTo>
                      <a:lnTo>
                        <a:pt x="128" y="11"/>
                      </a:lnTo>
                      <a:lnTo>
                        <a:pt x="128" y="13"/>
                      </a:lnTo>
                      <a:lnTo>
                        <a:pt x="126" y="15"/>
                      </a:lnTo>
                      <a:lnTo>
                        <a:pt x="126" y="17"/>
                      </a:lnTo>
                      <a:lnTo>
                        <a:pt x="124" y="19"/>
                      </a:lnTo>
                      <a:lnTo>
                        <a:pt x="124" y="21"/>
                      </a:lnTo>
                      <a:lnTo>
                        <a:pt x="149" y="17"/>
                      </a:lnTo>
                      <a:lnTo>
                        <a:pt x="182" y="13"/>
                      </a:lnTo>
                      <a:lnTo>
                        <a:pt x="213" y="11"/>
                      </a:lnTo>
                      <a:lnTo>
                        <a:pt x="245" y="9"/>
                      </a:lnTo>
                      <a:lnTo>
                        <a:pt x="278" y="11"/>
                      </a:lnTo>
                      <a:lnTo>
                        <a:pt x="311" y="13"/>
                      </a:lnTo>
                      <a:lnTo>
                        <a:pt x="341" y="17"/>
                      </a:lnTo>
                      <a:lnTo>
                        <a:pt x="366" y="21"/>
                      </a:lnTo>
                      <a:lnTo>
                        <a:pt x="368" y="19"/>
                      </a:lnTo>
                      <a:lnTo>
                        <a:pt x="368" y="17"/>
                      </a:lnTo>
                      <a:lnTo>
                        <a:pt x="368" y="15"/>
                      </a:lnTo>
                      <a:lnTo>
                        <a:pt x="370" y="13"/>
                      </a:lnTo>
                      <a:lnTo>
                        <a:pt x="370" y="11"/>
                      </a:lnTo>
                      <a:close/>
                      <a:moveTo>
                        <a:pt x="4" y="1235"/>
                      </a:moveTo>
                      <a:lnTo>
                        <a:pt x="25" y="1243"/>
                      </a:lnTo>
                      <a:lnTo>
                        <a:pt x="55" y="1253"/>
                      </a:lnTo>
                      <a:lnTo>
                        <a:pt x="86" y="1262"/>
                      </a:lnTo>
                      <a:lnTo>
                        <a:pt x="117" y="1270"/>
                      </a:lnTo>
                      <a:lnTo>
                        <a:pt x="148" y="1276"/>
                      </a:lnTo>
                      <a:lnTo>
                        <a:pt x="180" y="1279"/>
                      </a:lnTo>
                      <a:lnTo>
                        <a:pt x="213" y="1281"/>
                      </a:lnTo>
                      <a:lnTo>
                        <a:pt x="245" y="1283"/>
                      </a:lnTo>
                      <a:lnTo>
                        <a:pt x="280" y="1281"/>
                      </a:lnTo>
                      <a:lnTo>
                        <a:pt x="311" y="1279"/>
                      </a:lnTo>
                      <a:lnTo>
                        <a:pt x="343" y="1276"/>
                      </a:lnTo>
                      <a:lnTo>
                        <a:pt x="370" y="1270"/>
                      </a:lnTo>
                      <a:lnTo>
                        <a:pt x="368" y="1270"/>
                      </a:lnTo>
                      <a:lnTo>
                        <a:pt x="368" y="1268"/>
                      </a:lnTo>
                      <a:lnTo>
                        <a:pt x="368" y="1266"/>
                      </a:lnTo>
                      <a:lnTo>
                        <a:pt x="368" y="1264"/>
                      </a:lnTo>
                      <a:lnTo>
                        <a:pt x="366" y="1262"/>
                      </a:lnTo>
                      <a:lnTo>
                        <a:pt x="366" y="1260"/>
                      </a:lnTo>
                      <a:lnTo>
                        <a:pt x="341" y="1264"/>
                      </a:lnTo>
                      <a:lnTo>
                        <a:pt x="311" y="1268"/>
                      </a:lnTo>
                      <a:lnTo>
                        <a:pt x="278" y="1272"/>
                      </a:lnTo>
                      <a:lnTo>
                        <a:pt x="245" y="1272"/>
                      </a:lnTo>
                      <a:lnTo>
                        <a:pt x="213" y="1272"/>
                      </a:lnTo>
                      <a:lnTo>
                        <a:pt x="182" y="1268"/>
                      </a:lnTo>
                      <a:lnTo>
                        <a:pt x="149" y="1264"/>
                      </a:lnTo>
                      <a:lnTo>
                        <a:pt x="119" y="1258"/>
                      </a:lnTo>
                      <a:lnTo>
                        <a:pt x="88" y="1253"/>
                      </a:lnTo>
                      <a:lnTo>
                        <a:pt x="59" y="1243"/>
                      </a:lnTo>
                      <a:lnTo>
                        <a:pt x="29" y="1233"/>
                      </a:lnTo>
                      <a:lnTo>
                        <a:pt x="0" y="1222"/>
                      </a:lnTo>
                      <a:lnTo>
                        <a:pt x="2" y="1224"/>
                      </a:lnTo>
                      <a:lnTo>
                        <a:pt x="2" y="1226"/>
                      </a:lnTo>
                      <a:lnTo>
                        <a:pt x="2" y="1228"/>
                      </a:lnTo>
                      <a:lnTo>
                        <a:pt x="2" y="1230"/>
                      </a:lnTo>
                      <a:lnTo>
                        <a:pt x="2" y="1231"/>
                      </a:lnTo>
                      <a:lnTo>
                        <a:pt x="4" y="1233"/>
                      </a:lnTo>
                      <a:lnTo>
                        <a:pt x="4" y="1235"/>
                      </a:lnTo>
                      <a:close/>
                    </a:path>
                  </a:pathLst>
                </a:custGeom>
                <a:solidFill>
                  <a:srgbClr val="83CDFF"/>
                </a:solidFill>
                <a:ln w="9525">
                  <a:noFill/>
                  <a:round/>
                </a:ln>
              </p:spPr>
              <p:txBody>
                <a:bodyPr/>
                <a:lstStyle/>
                <a:p>
                  <a:endParaRPr lang="en-US"/>
                </a:p>
              </p:txBody>
            </p:sp>
            <p:sp>
              <p:nvSpPr>
                <p:cNvPr id="21962" name="Freeform 141"/>
                <p:cNvSpPr>
                  <a:spLocks noEditPoints="1"/>
                </p:cNvSpPr>
                <p:nvPr/>
              </p:nvSpPr>
              <p:spPr bwMode="auto">
                <a:xfrm>
                  <a:off x="1713" y="1325"/>
                  <a:ext cx="368" cy="1274"/>
                </a:xfrm>
                <a:custGeom>
                  <a:avLst/>
                  <a:gdLst>
                    <a:gd name="T0" fmla="*/ 343 w 368"/>
                    <a:gd name="T1" fmla="*/ 7 h 1274"/>
                    <a:gd name="T2" fmla="*/ 278 w 368"/>
                    <a:gd name="T3" fmla="*/ 1 h 1274"/>
                    <a:gd name="T4" fmla="*/ 213 w 368"/>
                    <a:gd name="T5" fmla="*/ 1 h 1274"/>
                    <a:gd name="T6" fmla="*/ 149 w 368"/>
                    <a:gd name="T7" fmla="*/ 7 h 1274"/>
                    <a:gd name="T8" fmla="*/ 126 w 368"/>
                    <a:gd name="T9" fmla="*/ 13 h 1274"/>
                    <a:gd name="T10" fmla="*/ 124 w 368"/>
                    <a:gd name="T11" fmla="*/ 17 h 1274"/>
                    <a:gd name="T12" fmla="*/ 124 w 368"/>
                    <a:gd name="T13" fmla="*/ 19 h 1274"/>
                    <a:gd name="T14" fmla="*/ 123 w 368"/>
                    <a:gd name="T15" fmla="*/ 21 h 1274"/>
                    <a:gd name="T16" fmla="*/ 151 w 368"/>
                    <a:gd name="T17" fmla="*/ 19 h 1274"/>
                    <a:gd name="T18" fmla="*/ 215 w 368"/>
                    <a:gd name="T19" fmla="*/ 11 h 1274"/>
                    <a:gd name="T20" fmla="*/ 278 w 368"/>
                    <a:gd name="T21" fmla="*/ 11 h 1274"/>
                    <a:gd name="T22" fmla="*/ 341 w 368"/>
                    <a:gd name="T23" fmla="*/ 19 h 1274"/>
                    <a:gd name="T24" fmla="*/ 366 w 368"/>
                    <a:gd name="T25" fmla="*/ 21 h 1274"/>
                    <a:gd name="T26" fmla="*/ 366 w 368"/>
                    <a:gd name="T27" fmla="*/ 19 h 1274"/>
                    <a:gd name="T28" fmla="*/ 366 w 368"/>
                    <a:gd name="T29" fmla="*/ 17 h 1274"/>
                    <a:gd name="T30" fmla="*/ 368 w 368"/>
                    <a:gd name="T31" fmla="*/ 13 h 1274"/>
                    <a:gd name="T32" fmla="*/ 2 w 368"/>
                    <a:gd name="T33" fmla="*/ 1226 h 1274"/>
                    <a:gd name="T34" fmla="*/ 57 w 368"/>
                    <a:gd name="T35" fmla="*/ 1245 h 1274"/>
                    <a:gd name="T36" fmla="*/ 117 w 368"/>
                    <a:gd name="T37" fmla="*/ 1260 h 1274"/>
                    <a:gd name="T38" fmla="*/ 180 w 368"/>
                    <a:gd name="T39" fmla="*/ 1270 h 1274"/>
                    <a:gd name="T40" fmla="*/ 245 w 368"/>
                    <a:gd name="T41" fmla="*/ 1274 h 1274"/>
                    <a:gd name="T42" fmla="*/ 311 w 368"/>
                    <a:gd name="T43" fmla="*/ 1270 h 1274"/>
                    <a:gd name="T44" fmla="*/ 368 w 368"/>
                    <a:gd name="T45" fmla="*/ 1262 h 1274"/>
                    <a:gd name="T46" fmla="*/ 366 w 368"/>
                    <a:gd name="T47" fmla="*/ 1258 h 1274"/>
                    <a:gd name="T48" fmla="*/ 366 w 368"/>
                    <a:gd name="T49" fmla="*/ 1256 h 1274"/>
                    <a:gd name="T50" fmla="*/ 366 w 368"/>
                    <a:gd name="T51" fmla="*/ 1254 h 1274"/>
                    <a:gd name="T52" fmla="*/ 364 w 368"/>
                    <a:gd name="T53" fmla="*/ 1252 h 1274"/>
                    <a:gd name="T54" fmla="*/ 311 w 368"/>
                    <a:gd name="T55" fmla="*/ 1260 h 1274"/>
                    <a:gd name="T56" fmla="*/ 245 w 368"/>
                    <a:gd name="T57" fmla="*/ 1262 h 1274"/>
                    <a:gd name="T58" fmla="*/ 182 w 368"/>
                    <a:gd name="T59" fmla="*/ 1260 h 1274"/>
                    <a:gd name="T60" fmla="*/ 121 w 368"/>
                    <a:gd name="T61" fmla="*/ 1250 h 1274"/>
                    <a:gd name="T62" fmla="*/ 59 w 368"/>
                    <a:gd name="T63" fmla="*/ 1235 h 1274"/>
                    <a:gd name="T64" fmla="*/ 2 w 368"/>
                    <a:gd name="T65" fmla="*/ 1214 h 1274"/>
                    <a:gd name="T66" fmla="*/ 0 w 368"/>
                    <a:gd name="T67" fmla="*/ 1214 h 1274"/>
                    <a:gd name="T68" fmla="*/ 0 w 368"/>
                    <a:gd name="T69" fmla="*/ 1218 h 1274"/>
                    <a:gd name="T70" fmla="*/ 2 w 368"/>
                    <a:gd name="T71" fmla="*/ 1220 h 1274"/>
                    <a:gd name="T72" fmla="*/ 2 w 368"/>
                    <a:gd name="T73" fmla="*/ 1224 h 127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68"/>
                    <a:gd name="T112" fmla="*/ 0 h 1274"/>
                    <a:gd name="T113" fmla="*/ 368 w 368"/>
                    <a:gd name="T114" fmla="*/ 1274 h 127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68" h="1274">
                      <a:moveTo>
                        <a:pt x="368" y="13"/>
                      </a:moveTo>
                      <a:lnTo>
                        <a:pt x="343" y="7"/>
                      </a:lnTo>
                      <a:lnTo>
                        <a:pt x="311" y="3"/>
                      </a:lnTo>
                      <a:lnTo>
                        <a:pt x="278" y="1"/>
                      </a:lnTo>
                      <a:lnTo>
                        <a:pt x="245" y="0"/>
                      </a:lnTo>
                      <a:lnTo>
                        <a:pt x="213" y="1"/>
                      </a:lnTo>
                      <a:lnTo>
                        <a:pt x="180" y="3"/>
                      </a:lnTo>
                      <a:lnTo>
                        <a:pt x="149" y="7"/>
                      </a:lnTo>
                      <a:lnTo>
                        <a:pt x="126" y="11"/>
                      </a:lnTo>
                      <a:lnTo>
                        <a:pt x="126" y="13"/>
                      </a:lnTo>
                      <a:lnTo>
                        <a:pt x="124" y="15"/>
                      </a:lnTo>
                      <a:lnTo>
                        <a:pt x="124" y="17"/>
                      </a:lnTo>
                      <a:lnTo>
                        <a:pt x="124" y="19"/>
                      </a:lnTo>
                      <a:lnTo>
                        <a:pt x="123" y="21"/>
                      </a:lnTo>
                      <a:lnTo>
                        <a:pt x="123" y="23"/>
                      </a:lnTo>
                      <a:lnTo>
                        <a:pt x="151" y="19"/>
                      </a:lnTo>
                      <a:lnTo>
                        <a:pt x="182" y="13"/>
                      </a:lnTo>
                      <a:lnTo>
                        <a:pt x="215" y="11"/>
                      </a:lnTo>
                      <a:lnTo>
                        <a:pt x="245" y="11"/>
                      </a:lnTo>
                      <a:lnTo>
                        <a:pt x="278" y="11"/>
                      </a:lnTo>
                      <a:lnTo>
                        <a:pt x="311" y="13"/>
                      </a:lnTo>
                      <a:lnTo>
                        <a:pt x="341" y="19"/>
                      </a:lnTo>
                      <a:lnTo>
                        <a:pt x="364" y="23"/>
                      </a:lnTo>
                      <a:lnTo>
                        <a:pt x="366" y="21"/>
                      </a:lnTo>
                      <a:lnTo>
                        <a:pt x="366" y="19"/>
                      </a:lnTo>
                      <a:lnTo>
                        <a:pt x="366" y="17"/>
                      </a:lnTo>
                      <a:lnTo>
                        <a:pt x="368" y="15"/>
                      </a:lnTo>
                      <a:lnTo>
                        <a:pt x="368" y="13"/>
                      </a:lnTo>
                      <a:close/>
                      <a:moveTo>
                        <a:pt x="2" y="1226"/>
                      </a:moveTo>
                      <a:lnTo>
                        <a:pt x="27" y="1235"/>
                      </a:lnTo>
                      <a:lnTo>
                        <a:pt x="57" y="1245"/>
                      </a:lnTo>
                      <a:lnTo>
                        <a:pt x="86" y="1252"/>
                      </a:lnTo>
                      <a:lnTo>
                        <a:pt x="117" y="1260"/>
                      </a:lnTo>
                      <a:lnTo>
                        <a:pt x="149" y="1266"/>
                      </a:lnTo>
                      <a:lnTo>
                        <a:pt x="180" y="1270"/>
                      </a:lnTo>
                      <a:lnTo>
                        <a:pt x="213" y="1272"/>
                      </a:lnTo>
                      <a:lnTo>
                        <a:pt x="245" y="1274"/>
                      </a:lnTo>
                      <a:lnTo>
                        <a:pt x="278" y="1272"/>
                      </a:lnTo>
                      <a:lnTo>
                        <a:pt x="311" y="1270"/>
                      </a:lnTo>
                      <a:lnTo>
                        <a:pt x="343" y="1266"/>
                      </a:lnTo>
                      <a:lnTo>
                        <a:pt x="368" y="1262"/>
                      </a:lnTo>
                      <a:lnTo>
                        <a:pt x="368" y="1260"/>
                      </a:lnTo>
                      <a:lnTo>
                        <a:pt x="366" y="1258"/>
                      </a:lnTo>
                      <a:lnTo>
                        <a:pt x="366" y="1256"/>
                      </a:lnTo>
                      <a:lnTo>
                        <a:pt x="366" y="1254"/>
                      </a:lnTo>
                      <a:lnTo>
                        <a:pt x="364" y="1252"/>
                      </a:lnTo>
                      <a:lnTo>
                        <a:pt x="341" y="1256"/>
                      </a:lnTo>
                      <a:lnTo>
                        <a:pt x="311" y="1260"/>
                      </a:lnTo>
                      <a:lnTo>
                        <a:pt x="278" y="1262"/>
                      </a:lnTo>
                      <a:lnTo>
                        <a:pt x="245" y="1262"/>
                      </a:lnTo>
                      <a:lnTo>
                        <a:pt x="215" y="1262"/>
                      </a:lnTo>
                      <a:lnTo>
                        <a:pt x="182" y="1260"/>
                      </a:lnTo>
                      <a:lnTo>
                        <a:pt x="151" y="1256"/>
                      </a:lnTo>
                      <a:lnTo>
                        <a:pt x="121" y="1250"/>
                      </a:lnTo>
                      <a:lnTo>
                        <a:pt x="90" y="1243"/>
                      </a:lnTo>
                      <a:lnTo>
                        <a:pt x="59" y="1235"/>
                      </a:lnTo>
                      <a:lnTo>
                        <a:pt x="30" y="1226"/>
                      </a:lnTo>
                      <a:lnTo>
                        <a:pt x="2" y="1214"/>
                      </a:lnTo>
                      <a:lnTo>
                        <a:pt x="0" y="1212"/>
                      </a:lnTo>
                      <a:lnTo>
                        <a:pt x="0" y="1214"/>
                      </a:lnTo>
                      <a:lnTo>
                        <a:pt x="0" y="1216"/>
                      </a:lnTo>
                      <a:lnTo>
                        <a:pt x="0" y="1218"/>
                      </a:lnTo>
                      <a:lnTo>
                        <a:pt x="2" y="1220"/>
                      </a:lnTo>
                      <a:lnTo>
                        <a:pt x="2" y="1222"/>
                      </a:lnTo>
                      <a:lnTo>
                        <a:pt x="2" y="1224"/>
                      </a:lnTo>
                      <a:lnTo>
                        <a:pt x="2" y="1226"/>
                      </a:lnTo>
                      <a:close/>
                    </a:path>
                  </a:pathLst>
                </a:custGeom>
                <a:solidFill>
                  <a:srgbClr val="84CDFF"/>
                </a:solidFill>
                <a:ln w="9525">
                  <a:noFill/>
                  <a:round/>
                </a:ln>
              </p:spPr>
              <p:txBody>
                <a:bodyPr/>
                <a:lstStyle/>
                <a:p>
                  <a:endParaRPr lang="en-US"/>
                </a:p>
              </p:txBody>
            </p:sp>
            <p:sp>
              <p:nvSpPr>
                <p:cNvPr id="21963" name="Freeform 142"/>
                <p:cNvSpPr>
                  <a:spLocks noEditPoints="1"/>
                </p:cNvSpPr>
                <p:nvPr/>
              </p:nvSpPr>
              <p:spPr bwMode="auto">
                <a:xfrm>
                  <a:off x="1711" y="1330"/>
                  <a:ext cx="368" cy="1263"/>
                </a:xfrm>
                <a:custGeom>
                  <a:avLst/>
                  <a:gdLst>
                    <a:gd name="T0" fmla="*/ 343 w 368"/>
                    <a:gd name="T1" fmla="*/ 8 h 1263"/>
                    <a:gd name="T2" fmla="*/ 280 w 368"/>
                    <a:gd name="T3" fmla="*/ 2 h 1263"/>
                    <a:gd name="T4" fmla="*/ 215 w 368"/>
                    <a:gd name="T5" fmla="*/ 2 h 1263"/>
                    <a:gd name="T6" fmla="*/ 151 w 368"/>
                    <a:gd name="T7" fmla="*/ 8 h 1263"/>
                    <a:gd name="T8" fmla="*/ 126 w 368"/>
                    <a:gd name="T9" fmla="*/ 14 h 1263"/>
                    <a:gd name="T10" fmla="*/ 125 w 368"/>
                    <a:gd name="T11" fmla="*/ 18 h 1263"/>
                    <a:gd name="T12" fmla="*/ 123 w 368"/>
                    <a:gd name="T13" fmla="*/ 19 h 1263"/>
                    <a:gd name="T14" fmla="*/ 123 w 368"/>
                    <a:gd name="T15" fmla="*/ 21 h 1263"/>
                    <a:gd name="T16" fmla="*/ 123 w 368"/>
                    <a:gd name="T17" fmla="*/ 23 h 1263"/>
                    <a:gd name="T18" fmla="*/ 184 w 368"/>
                    <a:gd name="T19" fmla="*/ 14 h 1263"/>
                    <a:gd name="T20" fmla="*/ 247 w 368"/>
                    <a:gd name="T21" fmla="*/ 10 h 1263"/>
                    <a:gd name="T22" fmla="*/ 311 w 368"/>
                    <a:gd name="T23" fmla="*/ 14 h 1263"/>
                    <a:gd name="T24" fmla="*/ 366 w 368"/>
                    <a:gd name="T25" fmla="*/ 21 h 1263"/>
                    <a:gd name="T26" fmla="*/ 366 w 368"/>
                    <a:gd name="T27" fmla="*/ 19 h 1263"/>
                    <a:gd name="T28" fmla="*/ 366 w 368"/>
                    <a:gd name="T29" fmla="*/ 18 h 1263"/>
                    <a:gd name="T30" fmla="*/ 368 w 368"/>
                    <a:gd name="T31" fmla="*/ 14 h 1263"/>
                    <a:gd name="T32" fmla="*/ 368 w 368"/>
                    <a:gd name="T33" fmla="*/ 12 h 1263"/>
                    <a:gd name="T34" fmla="*/ 31 w 368"/>
                    <a:gd name="T35" fmla="*/ 1224 h 1263"/>
                    <a:gd name="T36" fmla="*/ 90 w 368"/>
                    <a:gd name="T37" fmla="*/ 1244 h 1263"/>
                    <a:gd name="T38" fmla="*/ 151 w 368"/>
                    <a:gd name="T39" fmla="*/ 1255 h 1263"/>
                    <a:gd name="T40" fmla="*/ 215 w 368"/>
                    <a:gd name="T41" fmla="*/ 1263 h 1263"/>
                    <a:gd name="T42" fmla="*/ 280 w 368"/>
                    <a:gd name="T43" fmla="*/ 1263 h 1263"/>
                    <a:gd name="T44" fmla="*/ 343 w 368"/>
                    <a:gd name="T45" fmla="*/ 1255 h 1263"/>
                    <a:gd name="T46" fmla="*/ 368 w 368"/>
                    <a:gd name="T47" fmla="*/ 1251 h 1263"/>
                    <a:gd name="T48" fmla="*/ 366 w 368"/>
                    <a:gd name="T49" fmla="*/ 1247 h 1263"/>
                    <a:gd name="T50" fmla="*/ 366 w 368"/>
                    <a:gd name="T51" fmla="*/ 1245 h 1263"/>
                    <a:gd name="T52" fmla="*/ 366 w 368"/>
                    <a:gd name="T53" fmla="*/ 1244 h 1263"/>
                    <a:gd name="T54" fmla="*/ 343 w 368"/>
                    <a:gd name="T55" fmla="*/ 1245 h 1263"/>
                    <a:gd name="T56" fmla="*/ 280 w 368"/>
                    <a:gd name="T57" fmla="*/ 1251 h 1263"/>
                    <a:gd name="T58" fmla="*/ 217 w 368"/>
                    <a:gd name="T59" fmla="*/ 1251 h 1263"/>
                    <a:gd name="T60" fmla="*/ 153 w 368"/>
                    <a:gd name="T61" fmla="*/ 1245 h 1263"/>
                    <a:gd name="T62" fmla="*/ 92 w 368"/>
                    <a:gd name="T63" fmla="*/ 1234 h 1263"/>
                    <a:gd name="T64" fmla="*/ 34 w 368"/>
                    <a:gd name="T65" fmla="*/ 1215 h 1263"/>
                    <a:gd name="T66" fmla="*/ 0 w 368"/>
                    <a:gd name="T67" fmla="*/ 1201 h 1263"/>
                    <a:gd name="T68" fmla="*/ 2 w 368"/>
                    <a:gd name="T69" fmla="*/ 1205 h 1263"/>
                    <a:gd name="T70" fmla="*/ 2 w 368"/>
                    <a:gd name="T71" fmla="*/ 1207 h 1263"/>
                    <a:gd name="T72" fmla="*/ 2 w 368"/>
                    <a:gd name="T73" fmla="*/ 1211 h 1263"/>
                    <a:gd name="T74" fmla="*/ 2 w 368"/>
                    <a:gd name="T75" fmla="*/ 1213 h 12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68"/>
                    <a:gd name="T115" fmla="*/ 0 h 1263"/>
                    <a:gd name="T116" fmla="*/ 368 w 368"/>
                    <a:gd name="T117" fmla="*/ 1263 h 12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68" h="1263">
                      <a:moveTo>
                        <a:pt x="368" y="12"/>
                      </a:moveTo>
                      <a:lnTo>
                        <a:pt x="343" y="8"/>
                      </a:lnTo>
                      <a:lnTo>
                        <a:pt x="313" y="4"/>
                      </a:lnTo>
                      <a:lnTo>
                        <a:pt x="280" y="2"/>
                      </a:lnTo>
                      <a:lnTo>
                        <a:pt x="247" y="0"/>
                      </a:lnTo>
                      <a:lnTo>
                        <a:pt x="215" y="2"/>
                      </a:lnTo>
                      <a:lnTo>
                        <a:pt x="184" y="4"/>
                      </a:lnTo>
                      <a:lnTo>
                        <a:pt x="151" y="8"/>
                      </a:lnTo>
                      <a:lnTo>
                        <a:pt x="126" y="12"/>
                      </a:lnTo>
                      <a:lnTo>
                        <a:pt x="126" y="14"/>
                      </a:lnTo>
                      <a:lnTo>
                        <a:pt x="125" y="16"/>
                      </a:lnTo>
                      <a:lnTo>
                        <a:pt x="125" y="18"/>
                      </a:lnTo>
                      <a:lnTo>
                        <a:pt x="123" y="19"/>
                      </a:lnTo>
                      <a:lnTo>
                        <a:pt x="123" y="21"/>
                      </a:lnTo>
                      <a:lnTo>
                        <a:pt x="123" y="23"/>
                      </a:lnTo>
                      <a:lnTo>
                        <a:pt x="153" y="18"/>
                      </a:lnTo>
                      <a:lnTo>
                        <a:pt x="184" y="14"/>
                      </a:lnTo>
                      <a:lnTo>
                        <a:pt x="217" y="12"/>
                      </a:lnTo>
                      <a:lnTo>
                        <a:pt x="247" y="10"/>
                      </a:lnTo>
                      <a:lnTo>
                        <a:pt x="280" y="12"/>
                      </a:lnTo>
                      <a:lnTo>
                        <a:pt x="311" y="14"/>
                      </a:lnTo>
                      <a:lnTo>
                        <a:pt x="343" y="18"/>
                      </a:lnTo>
                      <a:lnTo>
                        <a:pt x="366" y="21"/>
                      </a:lnTo>
                      <a:lnTo>
                        <a:pt x="366" y="19"/>
                      </a:lnTo>
                      <a:lnTo>
                        <a:pt x="366" y="18"/>
                      </a:lnTo>
                      <a:lnTo>
                        <a:pt x="368" y="16"/>
                      </a:lnTo>
                      <a:lnTo>
                        <a:pt x="368" y="14"/>
                      </a:lnTo>
                      <a:lnTo>
                        <a:pt x="368" y="12"/>
                      </a:lnTo>
                      <a:close/>
                      <a:moveTo>
                        <a:pt x="2" y="1213"/>
                      </a:moveTo>
                      <a:lnTo>
                        <a:pt x="31" y="1224"/>
                      </a:lnTo>
                      <a:lnTo>
                        <a:pt x="61" y="1234"/>
                      </a:lnTo>
                      <a:lnTo>
                        <a:pt x="90" y="1244"/>
                      </a:lnTo>
                      <a:lnTo>
                        <a:pt x="121" y="1249"/>
                      </a:lnTo>
                      <a:lnTo>
                        <a:pt x="151" y="1255"/>
                      </a:lnTo>
                      <a:lnTo>
                        <a:pt x="184" y="1259"/>
                      </a:lnTo>
                      <a:lnTo>
                        <a:pt x="215" y="1263"/>
                      </a:lnTo>
                      <a:lnTo>
                        <a:pt x="247" y="1263"/>
                      </a:lnTo>
                      <a:lnTo>
                        <a:pt x="280" y="1263"/>
                      </a:lnTo>
                      <a:lnTo>
                        <a:pt x="313" y="1259"/>
                      </a:lnTo>
                      <a:lnTo>
                        <a:pt x="343" y="1255"/>
                      </a:lnTo>
                      <a:lnTo>
                        <a:pt x="368" y="1251"/>
                      </a:lnTo>
                      <a:lnTo>
                        <a:pt x="368" y="1249"/>
                      </a:lnTo>
                      <a:lnTo>
                        <a:pt x="366" y="1247"/>
                      </a:lnTo>
                      <a:lnTo>
                        <a:pt x="366" y="1245"/>
                      </a:lnTo>
                      <a:lnTo>
                        <a:pt x="366" y="1244"/>
                      </a:lnTo>
                      <a:lnTo>
                        <a:pt x="364" y="1242"/>
                      </a:lnTo>
                      <a:lnTo>
                        <a:pt x="343" y="1245"/>
                      </a:lnTo>
                      <a:lnTo>
                        <a:pt x="311" y="1249"/>
                      </a:lnTo>
                      <a:lnTo>
                        <a:pt x="280" y="1251"/>
                      </a:lnTo>
                      <a:lnTo>
                        <a:pt x="247" y="1253"/>
                      </a:lnTo>
                      <a:lnTo>
                        <a:pt x="217" y="1251"/>
                      </a:lnTo>
                      <a:lnTo>
                        <a:pt x="184" y="1249"/>
                      </a:lnTo>
                      <a:lnTo>
                        <a:pt x="153" y="1245"/>
                      </a:lnTo>
                      <a:lnTo>
                        <a:pt x="123" y="1240"/>
                      </a:lnTo>
                      <a:lnTo>
                        <a:pt x="92" y="1234"/>
                      </a:lnTo>
                      <a:lnTo>
                        <a:pt x="63" y="1224"/>
                      </a:lnTo>
                      <a:lnTo>
                        <a:pt x="34" y="1215"/>
                      </a:lnTo>
                      <a:lnTo>
                        <a:pt x="6" y="1203"/>
                      </a:lnTo>
                      <a:lnTo>
                        <a:pt x="0" y="1201"/>
                      </a:lnTo>
                      <a:lnTo>
                        <a:pt x="0" y="1203"/>
                      </a:lnTo>
                      <a:lnTo>
                        <a:pt x="2" y="1205"/>
                      </a:lnTo>
                      <a:lnTo>
                        <a:pt x="2" y="1207"/>
                      </a:lnTo>
                      <a:lnTo>
                        <a:pt x="2" y="1209"/>
                      </a:lnTo>
                      <a:lnTo>
                        <a:pt x="2" y="1211"/>
                      </a:lnTo>
                      <a:lnTo>
                        <a:pt x="2" y="1213"/>
                      </a:lnTo>
                      <a:close/>
                    </a:path>
                  </a:pathLst>
                </a:custGeom>
                <a:solidFill>
                  <a:srgbClr val="85CEFF"/>
                </a:solidFill>
                <a:ln w="9525">
                  <a:noFill/>
                  <a:round/>
                </a:ln>
              </p:spPr>
              <p:txBody>
                <a:bodyPr/>
                <a:lstStyle/>
                <a:p>
                  <a:endParaRPr lang="en-US"/>
                </a:p>
              </p:txBody>
            </p:sp>
            <p:sp>
              <p:nvSpPr>
                <p:cNvPr id="21964" name="Freeform 143"/>
                <p:cNvSpPr>
                  <a:spLocks noEditPoints="1"/>
                </p:cNvSpPr>
                <p:nvPr/>
              </p:nvSpPr>
              <p:spPr bwMode="auto">
                <a:xfrm>
                  <a:off x="1711" y="1336"/>
                  <a:ext cx="366" cy="1251"/>
                </a:xfrm>
                <a:custGeom>
                  <a:avLst/>
                  <a:gdLst>
                    <a:gd name="T0" fmla="*/ 343 w 366"/>
                    <a:gd name="T1" fmla="*/ 8 h 1251"/>
                    <a:gd name="T2" fmla="*/ 280 w 366"/>
                    <a:gd name="T3" fmla="*/ 0 h 1251"/>
                    <a:gd name="T4" fmla="*/ 217 w 366"/>
                    <a:gd name="T5" fmla="*/ 0 h 1251"/>
                    <a:gd name="T6" fmla="*/ 153 w 366"/>
                    <a:gd name="T7" fmla="*/ 8 h 1251"/>
                    <a:gd name="T8" fmla="*/ 123 w 366"/>
                    <a:gd name="T9" fmla="*/ 13 h 1251"/>
                    <a:gd name="T10" fmla="*/ 123 w 366"/>
                    <a:gd name="T11" fmla="*/ 15 h 1251"/>
                    <a:gd name="T12" fmla="*/ 121 w 366"/>
                    <a:gd name="T13" fmla="*/ 19 h 1251"/>
                    <a:gd name="T14" fmla="*/ 121 w 366"/>
                    <a:gd name="T15" fmla="*/ 21 h 1251"/>
                    <a:gd name="T16" fmla="*/ 125 w 366"/>
                    <a:gd name="T17" fmla="*/ 23 h 1251"/>
                    <a:gd name="T18" fmla="*/ 186 w 366"/>
                    <a:gd name="T19" fmla="*/ 13 h 1251"/>
                    <a:gd name="T20" fmla="*/ 247 w 366"/>
                    <a:gd name="T21" fmla="*/ 10 h 1251"/>
                    <a:gd name="T22" fmla="*/ 311 w 366"/>
                    <a:gd name="T23" fmla="*/ 13 h 1251"/>
                    <a:gd name="T24" fmla="*/ 364 w 366"/>
                    <a:gd name="T25" fmla="*/ 21 h 1251"/>
                    <a:gd name="T26" fmla="*/ 364 w 366"/>
                    <a:gd name="T27" fmla="*/ 19 h 1251"/>
                    <a:gd name="T28" fmla="*/ 366 w 366"/>
                    <a:gd name="T29" fmla="*/ 15 h 1251"/>
                    <a:gd name="T30" fmla="*/ 366 w 366"/>
                    <a:gd name="T31" fmla="*/ 13 h 1251"/>
                    <a:gd name="T32" fmla="*/ 366 w 366"/>
                    <a:gd name="T33" fmla="*/ 12 h 1251"/>
                    <a:gd name="T34" fmla="*/ 4 w 366"/>
                    <a:gd name="T35" fmla="*/ 1203 h 1251"/>
                    <a:gd name="T36" fmla="*/ 61 w 366"/>
                    <a:gd name="T37" fmla="*/ 1224 h 1251"/>
                    <a:gd name="T38" fmla="*/ 123 w 366"/>
                    <a:gd name="T39" fmla="*/ 1239 h 1251"/>
                    <a:gd name="T40" fmla="*/ 184 w 366"/>
                    <a:gd name="T41" fmla="*/ 1249 h 1251"/>
                    <a:gd name="T42" fmla="*/ 247 w 366"/>
                    <a:gd name="T43" fmla="*/ 1251 h 1251"/>
                    <a:gd name="T44" fmla="*/ 313 w 366"/>
                    <a:gd name="T45" fmla="*/ 1249 h 1251"/>
                    <a:gd name="T46" fmla="*/ 366 w 366"/>
                    <a:gd name="T47" fmla="*/ 1241 h 1251"/>
                    <a:gd name="T48" fmla="*/ 366 w 366"/>
                    <a:gd name="T49" fmla="*/ 1238 h 1251"/>
                    <a:gd name="T50" fmla="*/ 364 w 366"/>
                    <a:gd name="T51" fmla="*/ 1236 h 1251"/>
                    <a:gd name="T52" fmla="*/ 364 w 366"/>
                    <a:gd name="T53" fmla="*/ 1234 h 1251"/>
                    <a:gd name="T54" fmla="*/ 364 w 366"/>
                    <a:gd name="T55" fmla="*/ 1230 h 1251"/>
                    <a:gd name="T56" fmla="*/ 311 w 366"/>
                    <a:gd name="T57" fmla="*/ 1238 h 1251"/>
                    <a:gd name="T58" fmla="*/ 247 w 366"/>
                    <a:gd name="T59" fmla="*/ 1241 h 1251"/>
                    <a:gd name="T60" fmla="*/ 186 w 366"/>
                    <a:gd name="T61" fmla="*/ 1238 h 1251"/>
                    <a:gd name="T62" fmla="*/ 125 w 366"/>
                    <a:gd name="T63" fmla="*/ 1230 h 1251"/>
                    <a:gd name="T64" fmla="*/ 65 w 366"/>
                    <a:gd name="T65" fmla="*/ 1215 h 1251"/>
                    <a:gd name="T66" fmla="*/ 7 w 366"/>
                    <a:gd name="T67" fmla="*/ 1193 h 1251"/>
                    <a:gd name="T68" fmla="*/ 0 w 366"/>
                    <a:gd name="T69" fmla="*/ 1192 h 1251"/>
                    <a:gd name="T70" fmla="*/ 0 w 366"/>
                    <a:gd name="T71" fmla="*/ 1193 h 1251"/>
                    <a:gd name="T72" fmla="*/ 0 w 366"/>
                    <a:gd name="T73" fmla="*/ 1197 h 1251"/>
                    <a:gd name="T74" fmla="*/ 2 w 366"/>
                    <a:gd name="T75" fmla="*/ 1199 h 125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66"/>
                    <a:gd name="T115" fmla="*/ 0 h 1251"/>
                    <a:gd name="T116" fmla="*/ 366 w 366"/>
                    <a:gd name="T117" fmla="*/ 1251 h 125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66" h="1251">
                      <a:moveTo>
                        <a:pt x="366" y="12"/>
                      </a:moveTo>
                      <a:lnTo>
                        <a:pt x="343" y="8"/>
                      </a:lnTo>
                      <a:lnTo>
                        <a:pt x="313" y="2"/>
                      </a:lnTo>
                      <a:lnTo>
                        <a:pt x="280" y="0"/>
                      </a:lnTo>
                      <a:lnTo>
                        <a:pt x="247" y="0"/>
                      </a:lnTo>
                      <a:lnTo>
                        <a:pt x="217" y="0"/>
                      </a:lnTo>
                      <a:lnTo>
                        <a:pt x="184" y="2"/>
                      </a:lnTo>
                      <a:lnTo>
                        <a:pt x="153" y="8"/>
                      </a:lnTo>
                      <a:lnTo>
                        <a:pt x="125" y="12"/>
                      </a:lnTo>
                      <a:lnTo>
                        <a:pt x="123" y="13"/>
                      </a:lnTo>
                      <a:lnTo>
                        <a:pt x="123" y="15"/>
                      </a:lnTo>
                      <a:lnTo>
                        <a:pt x="123" y="17"/>
                      </a:lnTo>
                      <a:lnTo>
                        <a:pt x="121" y="19"/>
                      </a:lnTo>
                      <a:lnTo>
                        <a:pt x="121" y="21"/>
                      </a:lnTo>
                      <a:lnTo>
                        <a:pt x="119" y="23"/>
                      </a:lnTo>
                      <a:lnTo>
                        <a:pt x="125" y="23"/>
                      </a:lnTo>
                      <a:lnTo>
                        <a:pt x="153" y="17"/>
                      </a:lnTo>
                      <a:lnTo>
                        <a:pt x="186" y="13"/>
                      </a:lnTo>
                      <a:lnTo>
                        <a:pt x="217" y="12"/>
                      </a:lnTo>
                      <a:lnTo>
                        <a:pt x="247" y="10"/>
                      </a:lnTo>
                      <a:lnTo>
                        <a:pt x="280" y="12"/>
                      </a:lnTo>
                      <a:lnTo>
                        <a:pt x="311" y="13"/>
                      </a:lnTo>
                      <a:lnTo>
                        <a:pt x="341" y="17"/>
                      </a:lnTo>
                      <a:lnTo>
                        <a:pt x="364" y="21"/>
                      </a:lnTo>
                      <a:lnTo>
                        <a:pt x="364" y="19"/>
                      </a:lnTo>
                      <a:lnTo>
                        <a:pt x="364" y="17"/>
                      </a:lnTo>
                      <a:lnTo>
                        <a:pt x="366" y="15"/>
                      </a:lnTo>
                      <a:lnTo>
                        <a:pt x="366" y="13"/>
                      </a:lnTo>
                      <a:lnTo>
                        <a:pt x="366" y="12"/>
                      </a:lnTo>
                      <a:close/>
                      <a:moveTo>
                        <a:pt x="2" y="1201"/>
                      </a:moveTo>
                      <a:lnTo>
                        <a:pt x="4" y="1203"/>
                      </a:lnTo>
                      <a:lnTo>
                        <a:pt x="32" y="1215"/>
                      </a:lnTo>
                      <a:lnTo>
                        <a:pt x="61" y="1224"/>
                      </a:lnTo>
                      <a:lnTo>
                        <a:pt x="92" y="1232"/>
                      </a:lnTo>
                      <a:lnTo>
                        <a:pt x="123" y="1239"/>
                      </a:lnTo>
                      <a:lnTo>
                        <a:pt x="153" y="1245"/>
                      </a:lnTo>
                      <a:lnTo>
                        <a:pt x="184" y="1249"/>
                      </a:lnTo>
                      <a:lnTo>
                        <a:pt x="217" y="1251"/>
                      </a:lnTo>
                      <a:lnTo>
                        <a:pt x="247" y="1251"/>
                      </a:lnTo>
                      <a:lnTo>
                        <a:pt x="280" y="1251"/>
                      </a:lnTo>
                      <a:lnTo>
                        <a:pt x="313" y="1249"/>
                      </a:lnTo>
                      <a:lnTo>
                        <a:pt x="343" y="1245"/>
                      </a:lnTo>
                      <a:lnTo>
                        <a:pt x="366" y="1241"/>
                      </a:lnTo>
                      <a:lnTo>
                        <a:pt x="366" y="1239"/>
                      </a:lnTo>
                      <a:lnTo>
                        <a:pt x="366" y="1238"/>
                      </a:lnTo>
                      <a:lnTo>
                        <a:pt x="364" y="1236"/>
                      </a:lnTo>
                      <a:lnTo>
                        <a:pt x="364" y="1234"/>
                      </a:lnTo>
                      <a:lnTo>
                        <a:pt x="364" y="1232"/>
                      </a:lnTo>
                      <a:lnTo>
                        <a:pt x="364" y="1230"/>
                      </a:lnTo>
                      <a:lnTo>
                        <a:pt x="341" y="1234"/>
                      </a:lnTo>
                      <a:lnTo>
                        <a:pt x="311" y="1238"/>
                      </a:lnTo>
                      <a:lnTo>
                        <a:pt x="280" y="1241"/>
                      </a:lnTo>
                      <a:lnTo>
                        <a:pt x="247" y="1241"/>
                      </a:lnTo>
                      <a:lnTo>
                        <a:pt x="217" y="1241"/>
                      </a:lnTo>
                      <a:lnTo>
                        <a:pt x="186" y="1238"/>
                      </a:lnTo>
                      <a:lnTo>
                        <a:pt x="153" y="1234"/>
                      </a:lnTo>
                      <a:lnTo>
                        <a:pt x="125" y="1230"/>
                      </a:lnTo>
                      <a:lnTo>
                        <a:pt x="94" y="1222"/>
                      </a:lnTo>
                      <a:lnTo>
                        <a:pt x="65" y="1215"/>
                      </a:lnTo>
                      <a:lnTo>
                        <a:pt x="36" y="1205"/>
                      </a:lnTo>
                      <a:lnTo>
                        <a:pt x="7" y="1193"/>
                      </a:lnTo>
                      <a:lnTo>
                        <a:pt x="0" y="1190"/>
                      </a:lnTo>
                      <a:lnTo>
                        <a:pt x="0" y="1192"/>
                      </a:lnTo>
                      <a:lnTo>
                        <a:pt x="0" y="1193"/>
                      </a:lnTo>
                      <a:lnTo>
                        <a:pt x="0" y="1195"/>
                      </a:lnTo>
                      <a:lnTo>
                        <a:pt x="0" y="1197"/>
                      </a:lnTo>
                      <a:lnTo>
                        <a:pt x="2" y="1199"/>
                      </a:lnTo>
                      <a:lnTo>
                        <a:pt x="2" y="1201"/>
                      </a:lnTo>
                      <a:close/>
                    </a:path>
                  </a:pathLst>
                </a:custGeom>
                <a:solidFill>
                  <a:srgbClr val="86CEFF"/>
                </a:solidFill>
                <a:ln w="9525">
                  <a:noFill/>
                  <a:round/>
                </a:ln>
              </p:spPr>
              <p:txBody>
                <a:bodyPr/>
                <a:lstStyle/>
                <a:p>
                  <a:endParaRPr lang="en-US"/>
                </a:p>
              </p:txBody>
            </p:sp>
            <p:sp>
              <p:nvSpPr>
                <p:cNvPr id="21965" name="Freeform 144"/>
                <p:cNvSpPr>
                  <a:spLocks noEditPoints="1"/>
                </p:cNvSpPr>
                <p:nvPr/>
              </p:nvSpPr>
              <p:spPr bwMode="auto">
                <a:xfrm>
                  <a:off x="1709" y="1340"/>
                  <a:ext cx="368" cy="1243"/>
                </a:xfrm>
                <a:custGeom>
                  <a:avLst/>
                  <a:gdLst>
                    <a:gd name="T0" fmla="*/ 345 w 368"/>
                    <a:gd name="T1" fmla="*/ 8 h 1243"/>
                    <a:gd name="T2" fmla="*/ 282 w 368"/>
                    <a:gd name="T3" fmla="*/ 2 h 1243"/>
                    <a:gd name="T4" fmla="*/ 219 w 368"/>
                    <a:gd name="T5" fmla="*/ 2 h 1243"/>
                    <a:gd name="T6" fmla="*/ 155 w 368"/>
                    <a:gd name="T7" fmla="*/ 8 h 1243"/>
                    <a:gd name="T8" fmla="*/ 125 w 368"/>
                    <a:gd name="T9" fmla="*/ 13 h 1243"/>
                    <a:gd name="T10" fmla="*/ 123 w 368"/>
                    <a:gd name="T11" fmla="*/ 17 h 1243"/>
                    <a:gd name="T12" fmla="*/ 121 w 368"/>
                    <a:gd name="T13" fmla="*/ 19 h 1243"/>
                    <a:gd name="T14" fmla="*/ 121 w 368"/>
                    <a:gd name="T15" fmla="*/ 23 h 1243"/>
                    <a:gd name="T16" fmla="*/ 119 w 368"/>
                    <a:gd name="T17" fmla="*/ 25 h 1243"/>
                    <a:gd name="T18" fmla="*/ 157 w 368"/>
                    <a:gd name="T19" fmla="*/ 17 h 1243"/>
                    <a:gd name="T20" fmla="*/ 219 w 368"/>
                    <a:gd name="T21" fmla="*/ 11 h 1243"/>
                    <a:gd name="T22" fmla="*/ 282 w 368"/>
                    <a:gd name="T23" fmla="*/ 11 h 1243"/>
                    <a:gd name="T24" fmla="*/ 343 w 368"/>
                    <a:gd name="T25" fmla="*/ 17 h 1243"/>
                    <a:gd name="T26" fmla="*/ 365 w 368"/>
                    <a:gd name="T27" fmla="*/ 21 h 1243"/>
                    <a:gd name="T28" fmla="*/ 365 w 368"/>
                    <a:gd name="T29" fmla="*/ 19 h 1243"/>
                    <a:gd name="T30" fmla="*/ 366 w 368"/>
                    <a:gd name="T31" fmla="*/ 15 h 1243"/>
                    <a:gd name="T32" fmla="*/ 366 w 368"/>
                    <a:gd name="T33" fmla="*/ 13 h 1243"/>
                    <a:gd name="T34" fmla="*/ 2 w 368"/>
                    <a:gd name="T35" fmla="*/ 1191 h 1243"/>
                    <a:gd name="T36" fmla="*/ 36 w 368"/>
                    <a:gd name="T37" fmla="*/ 1205 h 1243"/>
                    <a:gd name="T38" fmla="*/ 94 w 368"/>
                    <a:gd name="T39" fmla="*/ 1224 h 1243"/>
                    <a:gd name="T40" fmla="*/ 155 w 368"/>
                    <a:gd name="T41" fmla="*/ 1235 h 1243"/>
                    <a:gd name="T42" fmla="*/ 219 w 368"/>
                    <a:gd name="T43" fmla="*/ 1241 h 1243"/>
                    <a:gd name="T44" fmla="*/ 282 w 368"/>
                    <a:gd name="T45" fmla="*/ 1241 h 1243"/>
                    <a:gd name="T46" fmla="*/ 345 w 368"/>
                    <a:gd name="T47" fmla="*/ 1235 h 1243"/>
                    <a:gd name="T48" fmla="*/ 366 w 368"/>
                    <a:gd name="T49" fmla="*/ 1230 h 1243"/>
                    <a:gd name="T50" fmla="*/ 366 w 368"/>
                    <a:gd name="T51" fmla="*/ 1228 h 1243"/>
                    <a:gd name="T52" fmla="*/ 365 w 368"/>
                    <a:gd name="T53" fmla="*/ 1226 h 1243"/>
                    <a:gd name="T54" fmla="*/ 365 w 368"/>
                    <a:gd name="T55" fmla="*/ 1222 h 1243"/>
                    <a:gd name="T56" fmla="*/ 343 w 368"/>
                    <a:gd name="T57" fmla="*/ 1226 h 1243"/>
                    <a:gd name="T58" fmla="*/ 282 w 368"/>
                    <a:gd name="T59" fmla="*/ 1232 h 1243"/>
                    <a:gd name="T60" fmla="*/ 219 w 368"/>
                    <a:gd name="T61" fmla="*/ 1232 h 1243"/>
                    <a:gd name="T62" fmla="*/ 157 w 368"/>
                    <a:gd name="T63" fmla="*/ 1226 h 1243"/>
                    <a:gd name="T64" fmla="*/ 98 w 368"/>
                    <a:gd name="T65" fmla="*/ 1212 h 1243"/>
                    <a:gd name="T66" fmla="*/ 40 w 368"/>
                    <a:gd name="T67" fmla="*/ 1195 h 1243"/>
                    <a:gd name="T68" fmla="*/ 0 w 368"/>
                    <a:gd name="T69" fmla="*/ 1180 h 1243"/>
                    <a:gd name="T70" fmla="*/ 0 w 368"/>
                    <a:gd name="T71" fmla="*/ 1182 h 1243"/>
                    <a:gd name="T72" fmla="*/ 2 w 368"/>
                    <a:gd name="T73" fmla="*/ 1186 h 1243"/>
                    <a:gd name="T74" fmla="*/ 2 w 368"/>
                    <a:gd name="T75" fmla="*/ 1188 h 1243"/>
                    <a:gd name="T76" fmla="*/ 2 w 368"/>
                    <a:gd name="T77" fmla="*/ 1191 h 124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68"/>
                    <a:gd name="T118" fmla="*/ 0 h 1243"/>
                    <a:gd name="T119" fmla="*/ 368 w 368"/>
                    <a:gd name="T120" fmla="*/ 1243 h 124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68" h="1243">
                      <a:moveTo>
                        <a:pt x="368" y="11"/>
                      </a:moveTo>
                      <a:lnTo>
                        <a:pt x="345" y="8"/>
                      </a:lnTo>
                      <a:lnTo>
                        <a:pt x="313" y="4"/>
                      </a:lnTo>
                      <a:lnTo>
                        <a:pt x="282" y="2"/>
                      </a:lnTo>
                      <a:lnTo>
                        <a:pt x="249" y="0"/>
                      </a:lnTo>
                      <a:lnTo>
                        <a:pt x="219" y="2"/>
                      </a:lnTo>
                      <a:lnTo>
                        <a:pt x="186" y="4"/>
                      </a:lnTo>
                      <a:lnTo>
                        <a:pt x="155" y="8"/>
                      </a:lnTo>
                      <a:lnTo>
                        <a:pt x="125" y="13"/>
                      </a:lnTo>
                      <a:lnTo>
                        <a:pt x="123" y="15"/>
                      </a:lnTo>
                      <a:lnTo>
                        <a:pt x="123" y="17"/>
                      </a:lnTo>
                      <a:lnTo>
                        <a:pt x="121" y="19"/>
                      </a:lnTo>
                      <a:lnTo>
                        <a:pt x="121" y="21"/>
                      </a:lnTo>
                      <a:lnTo>
                        <a:pt x="121" y="23"/>
                      </a:lnTo>
                      <a:lnTo>
                        <a:pt x="119" y="25"/>
                      </a:lnTo>
                      <a:lnTo>
                        <a:pt x="127" y="23"/>
                      </a:lnTo>
                      <a:lnTo>
                        <a:pt x="157" y="17"/>
                      </a:lnTo>
                      <a:lnTo>
                        <a:pt x="188" y="13"/>
                      </a:lnTo>
                      <a:lnTo>
                        <a:pt x="219" y="11"/>
                      </a:lnTo>
                      <a:lnTo>
                        <a:pt x="249" y="11"/>
                      </a:lnTo>
                      <a:lnTo>
                        <a:pt x="282" y="11"/>
                      </a:lnTo>
                      <a:lnTo>
                        <a:pt x="313" y="13"/>
                      </a:lnTo>
                      <a:lnTo>
                        <a:pt x="343" y="17"/>
                      </a:lnTo>
                      <a:lnTo>
                        <a:pt x="365" y="21"/>
                      </a:lnTo>
                      <a:lnTo>
                        <a:pt x="365" y="19"/>
                      </a:lnTo>
                      <a:lnTo>
                        <a:pt x="366" y="17"/>
                      </a:lnTo>
                      <a:lnTo>
                        <a:pt x="366" y="15"/>
                      </a:lnTo>
                      <a:lnTo>
                        <a:pt x="366" y="13"/>
                      </a:lnTo>
                      <a:lnTo>
                        <a:pt x="368" y="11"/>
                      </a:lnTo>
                      <a:close/>
                      <a:moveTo>
                        <a:pt x="2" y="1191"/>
                      </a:moveTo>
                      <a:lnTo>
                        <a:pt x="8" y="1193"/>
                      </a:lnTo>
                      <a:lnTo>
                        <a:pt x="36" y="1205"/>
                      </a:lnTo>
                      <a:lnTo>
                        <a:pt x="65" y="1214"/>
                      </a:lnTo>
                      <a:lnTo>
                        <a:pt x="94" y="1224"/>
                      </a:lnTo>
                      <a:lnTo>
                        <a:pt x="125" y="1230"/>
                      </a:lnTo>
                      <a:lnTo>
                        <a:pt x="155" y="1235"/>
                      </a:lnTo>
                      <a:lnTo>
                        <a:pt x="186" y="1239"/>
                      </a:lnTo>
                      <a:lnTo>
                        <a:pt x="219" y="1241"/>
                      </a:lnTo>
                      <a:lnTo>
                        <a:pt x="249" y="1243"/>
                      </a:lnTo>
                      <a:lnTo>
                        <a:pt x="282" y="1241"/>
                      </a:lnTo>
                      <a:lnTo>
                        <a:pt x="313" y="1239"/>
                      </a:lnTo>
                      <a:lnTo>
                        <a:pt x="345" y="1235"/>
                      </a:lnTo>
                      <a:lnTo>
                        <a:pt x="366" y="1232"/>
                      </a:lnTo>
                      <a:lnTo>
                        <a:pt x="366" y="1230"/>
                      </a:lnTo>
                      <a:lnTo>
                        <a:pt x="366" y="1228"/>
                      </a:lnTo>
                      <a:lnTo>
                        <a:pt x="366" y="1226"/>
                      </a:lnTo>
                      <a:lnTo>
                        <a:pt x="365" y="1226"/>
                      </a:lnTo>
                      <a:lnTo>
                        <a:pt x="365" y="1224"/>
                      </a:lnTo>
                      <a:lnTo>
                        <a:pt x="365" y="1222"/>
                      </a:lnTo>
                      <a:lnTo>
                        <a:pt x="343" y="1226"/>
                      </a:lnTo>
                      <a:lnTo>
                        <a:pt x="313" y="1230"/>
                      </a:lnTo>
                      <a:lnTo>
                        <a:pt x="282" y="1232"/>
                      </a:lnTo>
                      <a:lnTo>
                        <a:pt x="249" y="1232"/>
                      </a:lnTo>
                      <a:lnTo>
                        <a:pt x="219" y="1232"/>
                      </a:lnTo>
                      <a:lnTo>
                        <a:pt x="188" y="1230"/>
                      </a:lnTo>
                      <a:lnTo>
                        <a:pt x="157" y="1226"/>
                      </a:lnTo>
                      <a:lnTo>
                        <a:pt x="127" y="1220"/>
                      </a:lnTo>
                      <a:lnTo>
                        <a:pt x="98" y="1212"/>
                      </a:lnTo>
                      <a:lnTo>
                        <a:pt x="69" y="1205"/>
                      </a:lnTo>
                      <a:lnTo>
                        <a:pt x="40" y="1195"/>
                      </a:lnTo>
                      <a:lnTo>
                        <a:pt x="11" y="1184"/>
                      </a:lnTo>
                      <a:lnTo>
                        <a:pt x="0" y="1180"/>
                      </a:lnTo>
                      <a:lnTo>
                        <a:pt x="0" y="1182"/>
                      </a:lnTo>
                      <a:lnTo>
                        <a:pt x="0" y="1184"/>
                      </a:lnTo>
                      <a:lnTo>
                        <a:pt x="2" y="1186"/>
                      </a:lnTo>
                      <a:lnTo>
                        <a:pt x="2" y="1188"/>
                      </a:lnTo>
                      <a:lnTo>
                        <a:pt x="2" y="1189"/>
                      </a:lnTo>
                      <a:lnTo>
                        <a:pt x="2" y="1191"/>
                      </a:lnTo>
                      <a:close/>
                    </a:path>
                  </a:pathLst>
                </a:custGeom>
                <a:solidFill>
                  <a:srgbClr val="87CFFF"/>
                </a:solidFill>
                <a:ln w="9525">
                  <a:noFill/>
                  <a:round/>
                </a:ln>
              </p:spPr>
              <p:txBody>
                <a:bodyPr/>
                <a:lstStyle/>
                <a:p>
                  <a:endParaRPr lang="en-US"/>
                </a:p>
              </p:txBody>
            </p:sp>
            <p:sp>
              <p:nvSpPr>
                <p:cNvPr id="21966" name="Freeform 145"/>
                <p:cNvSpPr>
                  <a:spLocks noEditPoints="1"/>
                </p:cNvSpPr>
                <p:nvPr/>
              </p:nvSpPr>
              <p:spPr bwMode="auto">
                <a:xfrm>
                  <a:off x="1707" y="1346"/>
                  <a:ext cx="368" cy="1231"/>
                </a:xfrm>
                <a:custGeom>
                  <a:avLst/>
                  <a:gdLst>
                    <a:gd name="T0" fmla="*/ 345 w 368"/>
                    <a:gd name="T1" fmla="*/ 7 h 1231"/>
                    <a:gd name="T2" fmla="*/ 284 w 368"/>
                    <a:gd name="T3" fmla="*/ 2 h 1231"/>
                    <a:gd name="T4" fmla="*/ 221 w 368"/>
                    <a:gd name="T5" fmla="*/ 2 h 1231"/>
                    <a:gd name="T6" fmla="*/ 157 w 368"/>
                    <a:gd name="T7" fmla="*/ 7 h 1231"/>
                    <a:gd name="T8" fmla="*/ 123 w 368"/>
                    <a:gd name="T9" fmla="*/ 13 h 1231"/>
                    <a:gd name="T10" fmla="*/ 123 w 368"/>
                    <a:gd name="T11" fmla="*/ 17 h 1231"/>
                    <a:gd name="T12" fmla="*/ 121 w 368"/>
                    <a:gd name="T13" fmla="*/ 19 h 1231"/>
                    <a:gd name="T14" fmla="*/ 121 w 368"/>
                    <a:gd name="T15" fmla="*/ 23 h 1231"/>
                    <a:gd name="T16" fmla="*/ 119 w 368"/>
                    <a:gd name="T17" fmla="*/ 25 h 1231"/>
                    <a:gd name="T18" fmla="*/ 159 w 368"/>
                    <a:gd name="T19" fmla="*/ 17 h 1231"/>
                    <a:gd name="T20" fmla="*/ 221 w 368"/>
                    <a:gd name="T21" fmla="*/ 11 h 1231"/>
                    <a:gd name="T22" fmla="*/ 284 w 368"/>
                    <a:gd name="T23" fmla="*/ 11 h 1231"/>
                    <a:gd name="T24" fmla="*/ 344 w 368"/>
                    <a:gd name="T25" fmla="*/ 17 h 1231"/>
                    <a:gd name="T26" fmla="*/ 365 w 368"/>
                    <a:gd name="T27" fmla="*/ 19 h 1231"/>
                    <a:gd name="T28" fmla="*/ 367 w 368"/>
                    <a:gd name="T29" fmla="*/ 17 h 1231"/>
                    <a:gd name="T30" fmla="*/ 367 w 368"/>
                    <a:gd name="T31" fmla="*/ 15 h 1231"/>
                    <a:gd name="T32" fmla="*/ 367 w 368"/>
                    <a:gd name="T33" fmla="*/ 13 h 1231"/>
                    <a:gd name="T34" fmla="*/ 4 w 368"/>
                    <a:gd name="T35" fmla="*/ 1180 h 1231"/>
                    <a:gd name="T36" fmla="*/ 40 w 368"/>
                    <a:gd name="T37" fmla="*/ 1195 h 1231"/>
                    <a:gd name="T38" fmla="*/ 98 w 368"/>
                    <a:gd name="T39" fmla="*/ 1212 h 1231"/>
                    <a:gd name="T40" fmla="*/ 157 w 368"/>
                    <a:gd name="T41" fmla="*/ 1224 h 1231"/>
                    <a:gd name="T42" fmla="*/ 221 w 368"/>
                    <a:gd name="T43" fmla="*/ 1231 h 1231"/>
                    <a:gd name="T44" fmla="*/ 284 w 368"/>
                    <a:gd name="T45" fmla="*/ 1231 h 1231"/>
                    <a:gd name="T46" fmla="*/ 345 w 368"/>
                    <a:gd name="T47" fmla="*/ 1224 h 1231"/>
                    <a:gd name="T48" fmla="*/ 367 w 368"/>
                    <a:gd name="T49" fmla="*/ 1220 h 1231"/>
                    <a:gd name="T50" fmla="*/ 367 w 368"/>
                    <a:gd name="T51" fmla="*/ 1216 h 1231"/>
                    <a:gd name="T52" fmla="*/ 367 w 368"/>
                    <a:gd name="T53" fmla="*/ 1214 h 1231"/>
                    <a:gd name="T54" fmla="*/ 365 w 368"/>
                    <a:gd name="T55" fmla="*/ 1212 h 1231"/>
                    <a:gd name="T56" fmla="*/ 344 w 368"/>
                    <a:gd name="T57" fmla="*/ 1214 h 1231"/>
                    <a:gd name="T58" fmla="*/ 284 w 368"/>
                    <a:gd name="T59" fmla="*/ 1220 h 1231"/>
                    <a:gd name="T60" fmla="*/ 221 w 368"/>
                    <a:gd name="T61" fmla="*/ 1220 h 1231"/>
                    <a:gd name="T62" fmla="*/ 159 w 368"/>
                    <a:gd name="T63" fmla="*/ 1214 h 1231"/>
                    <a:gd name="T64" fmla="*/ 100 w 368"/>
                    <a:gd name="T65" fmla="*/ 1203 h 1231"/>
                    <a:gd name="T66" fmla="*/ 44 w 368"/>
                    <a:gd name="T67" fmla="*/ 1185 h 1231"/>
                    <a:gd name="T68" fmla="*/ 0 w 368"/>
                    <a:gd name="T69" fmla="*/ 1166 h 1231"/>
                    <a:gd name="T70" fmla="*/ 2 w 368"/>
                    <a:gd name="T71" fmla="*/ 1170 h 1231"/>
                    <a:gd name="T72" fmla="*/ 2 w 368"/>
                    <a:gd name="T73" fmla="*/ 1174 h 1231"/>
                    <a:gd name="T74" fmla="*/ 2 w 368"/>
                    <a:gd name="T75" fmla="*/ 1176 h 1231"/>
                    <a:gd name="T76" fmla="*/ 4 w 368"/>
                    <a:gd name="T77" fmla="*/ 1180 h 12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68"/>
                    <a:gd name="T118" fmla="*/ 0 h 1231"/>
                    <a:gd name="T119" fmla="*/ 368 w 368"/>
                    <a:gd name="T120" fmla="*/ 1231 h 123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68" h="1231">
                      <a:moveTo>
                        <a:pt x="368" y="11"/>
                      </a:moveTo>
                      <a:lnTo>
                        <a:pt x="345" y="7"/>
                      </a:lnTo>
                      <a:lnTo>
                        <a:pt x="315" y="3"/>
                      </a:lnTo>
                      <a:lnTo>
                        <a:pt x="284" y="2"/>
                      </a:lnTo>
                      <a:lnTo>
                        <a:pt x="251" y="0"/>
                      </a:lnTo>
                      <a:lnTo>
                        <a:pt x="221" y="2"/>
                      </a:lnTo>
                      <a:lnTo>
                        <a:pt x="190" y="3"/>
                      </a:lnTo>
                      <a:lnTo>
                        <a:pt x="157" y="7"/>
                      </a:lnTo>
                      <a:lnTo>
                        <a:pt x="129" y="13"/>
                      </a:lnTo>
                      <a:lnTo>
                        <a:pt x="123" y="13"/>
                      </a:lnTo>
                      <a:lnTo>
                        <a:pt x="123" y="15"/>
                      </a:lnTo>
                      <a:lnTo>
                        <a:pt x="123" y="17"/>
                      </a:lnTo>
                      <a:lnTo>
                        <a:pt x="121" y="19"/>
                      </a:lnTo>
                      <a:lnTo>
                        <a:pt x="121" y="21"/>
                      </a:lnTo>
                      <a:lnTo>
                        <a:pt x="121" y="23"/>
                      </a:lnTo>
                      <a:lnTo>
                        <a:pt x="119" y="23"/>
                      </a:lnTo>
                      <a:lnTo>
                        <a:pt x="119" y="25"/>
                      </a:lnTo>
                      <a:lnTo>
                        <a:pt x="130" y="23"/>
                      </a:lnTo>
                      <a:lnTo>
                        <a:pt x="159" y="17"/>
                      </a:lnTo>
                      <a:lnTo>
                        <a:pt x="190" y="13"/>
                      </a:lnTo>
                      <a:lnTo>
                        <a:pt x="221" y="11"/>
                      </a:lnTo>
                      <a:lnTo>
                        <a:pt x="251" y="9"/>
                      </a:lnTo>
                      <a:lnTo>
                        <a:pt x="284" y="11"/>
                      </a:lnTo>
                      <a:lnTo>
                        <a:pt x="315" y="13"/>
                      </a:lnTo>
                      <a:lnTo>
                        <a:pt x="344" y="17"/>
                      </a:lnTo>
                      <a:lnTo>
                        <a:pt x="365" y="21"/>
                      </a:lnTo>
                      <a:lnTo>
                        <a:pt x="365" y="19"/>
                      </a:lnTo>
                      <a:lnTo>
                        <a:pt x="367" y="17"/>
                      </a:lnTo>
                      <a:lnTo>
                        <a:pt x="367" y="15"/>
                      </a:lnTo>
                      <a:lnTo>
                        <a:pt x="367" y="13"/>
                      </a:lnTo>
                      <a:lnTo>
                        <a:pt x="368" y="11"/>
                      </a:lnTo>
                      <a:close/>
                      <a:moveTo>
                        <a:pt x="4" y="1180"/>
                      </a:moveTo>
                      <a:lnTo>
                        <a:pt x="11" y="1183"/>
                      </a:lnTo>
                      <a:lnTo>
                        <a:pt x="40" y="1195"/>
                      </a:lnTo>
                      <a:lnTo>
                        <a:pt x="69" y="1205"/>
                      </a:lnTo>
                      <a:lnTo>
                        <a:pt x="98" y="1212"/>
                      </a:lnTo>
                      <a:lnTo>
                        <a:pt x="129" y="1220"/>
                      </a:lnTo>
                      <a:lnTo>
                        <a:pt x="157" y="1224"/>
                      </a:lnTo>
                      <a:lnTo>
                        <a:pt x="190" y="1228"/>
                      </a:lnTo>
                      <a:lnTo>
                        <a:pt x="221" y="1231"/>
                      </a:lnTo>
                      <a:lnTo>
                        <a:pt x="251" y="1231"/>
                      </a:lnTo>
                      <a:lnTo>
                        <a:pt x="284" y="1231"/>
                      </a:lnTo>
                      <a:lnTo>
                        <a:pt x="315" y="1228"/>
                      </a:lnTo>
                      <a:lnTo>
                        <a:pt x="345" y="1224"/>
                      </a:lnTo>
                      <a:lnTo>
                        <a:pt x="368" y="1220"/>
                      </a:lnTo>
                      <a:lnTo>
                        <a:pt x="367" y="1220"/>
                      </a:lnTo>
                      <a:lnTo>
                        <a:pt x="367" y="1218"/>
                      </a:lnTo>
                      <a:lnTo>
                        <a:pt x="367" y="1216"/>
                      </a:lnTo>
                      <a:lnTo>
                        <a:pt x="367" y="1214"/>
                      </a:lnTo>
                      <a:lnTo>
                        <a:pt x="365" y="1214"/>
                      </a:lnTo>
                      <a:lnTo>
                        <a:pt x="365" y="1212"/>
                      </a:lnTo>
                      <a:lnTo>
                        <a:pt x="365" y="1210"/>
                      </a:lnTo>
                      <a:lnTo>
                        <a:pt x="344" y="1214"/>
                      </a:lnTo>
                      <a:lnTo>
                        <a:pt x="315" y="1218"/>
                      </a:lnTo>
                      <a:lnTo>
                        <a:pt x="284" y="1220"/>
                      </a:lnTo>
                      <a:lnTo>
                        <a:pt x="251" y="1222"/>
                      </a:lnTo>
                      <a:lnTo>
                        <a:pt x="221" y="1220"/>
                      </a:lnTo>
                      <a:lnTo>
                        <a:pt x="190" y="1218"/>
                      </a:lnTo>
                      <a:lnTo>
                        <a:pt x="159" y="1214"/>
                      </a:lnTo>
                      <a:lnTo>
                        <a:pt x="130" y="1208"/>
                      </a:lnTo>
                      <a:lnTo>
                        <a:pt x="100" y="1203"/>
                      </a:lnTo>
                      <a:lnTo>
                        <a:pt x="71" y="1195"/>
                      </a:lnTo>
                      <a:lnTo>
                        <a:pt x="44" y="1185"/>
                      </a:lnTo>
                      <a:lnTo>
                        <a:pt x="15" y="1174"/>
                      </a:lnTo>
                      <a:lnTo>
                        <a:pt x="0" y="1166"/>
                      </a:lnTo>
                      <a:lnTo>
                        <a:pt x="2" y="1168"/>
                      </a:lnTo>
                      <a:lnTo>
                        <a:pt x="2" y="1170"/>
                      </a:lnTo>
                      <a:lnTo>
                        <a:pt x="2" y="1172"/>
                      </a:lnTo>
                      <a:lnTo>
                        <a:pt x="2" y="1174"/>
                      </a:lnTo>
                      <a:lnTo>
                        <a:pt x="2" y="1176"/>
                      </a:lnTo>
                      <a:lnTo>
                        <a:pt x="2" y="1178"/>
                      </a:lnTo>
                      <a:lnTo>
                        <a:pt x="4" y="1180"/>
                      </a:lnTo>
                      <a:close/>
                    </a:path>
                  </a:pathLst>
                </a:custGeom>
                <a:solidFill>
                  <a:srgbClr val="88CFFF"/>
                </a:solidFill>
                <a:ln w="9525">
                  <a:noFill/>
                  <a:round/>
                </a:ln>
              </p:spPr>
              <p:txBody>
                <a:bodyPr/>
                <a:lstStyle/>
                <a:p>
                  <a:endParaRPr lang="en-US"/>
                </a:p>
              </p:txBody>
            </p:sp>
            <p:sp>
              <p:nvSpPr>
                <p:cNvPr id="21967" name="Freeform 146"/>
                <p:cNvSpPr>
                  <a:spLocks noEditPoints="1"/>
                </p:cNvSpPr>
                <p:nvPr/>
              </p:nvSpPr>
              <p:spPr bwMode="auto">
                <a:xfrm>
                  <a:off x="1707" y="1351"/>
                  <a:ext cx="367" cy="1221"/>
                </a:xfrm>
                <a:custGeom>
                  <a:avLst/>
                  <a:gdLst>
                    <a:gd name="T0" fmla="*/ 345 w 367"/>
                    <a:gd name="T1" fmla="*/ 6 h 1221"/>
                    <a:gd name="T2" fmla="*/ 284 w 367"/>
                    <a:gd name="T3" fmla="*/ 0 h 1221"/>
                    <a:gd name="T4" fmla="*/ 221 w 367"/>
                    <a:gd name="T5" fmla="*/ 0 h 1221"/>
                    <a:gd name="T6" fmla="*/ 159 w 367"/>
                    <a:gd name="T7" fmla="*/ 6 h 1221"/>
                    <a:gd name="T8" fmla="*/ 121 w 367"/>
                    <a:gd name="T9" fmla="*/ 14 h 1221"/>
                    <a:gd name="T10" fmla="*/ 121 w 367"/>
                    <a:gd name="T11" fmla="*/ 18 h 1221"/>
                    <a:gd name="T12" fmla="*/ 119 w 367"/>
                    <a:gd name="T13" fmla="*/ 20 h 1221"/>
                    <a:gd name="T14" fmla="*/ 119 w 367"/>
                    <a:gd name="T15" fmla="*/ 23 h 1221"/>
                    <a:gd name="T16" fmla="*/ 117 w 367"/>
                    <a:gd name="T17" fmla="*/ 25 h 1221"/>
                    <a:gd name="T18" fmla="*/ 161 w 367"/>
                    <a:gd name="T19" fmla="*/ 18 h 1221"/>
                    <a:gd name="T20" fmla="*/ 221 w 367"/>
                    <a:gd name="T21" fmla="*/ 12 h 1221"/>
                    <a:gd name="T22" fmla="*/ 282 w 367"/>
                    <a:gd name="T23" fmla="*/ 12 h 1221"/>
                    <a:gd name="T24" fmla="*/ 344 w 367"/>
                    <a:gd name="T25" fmla="*/ 18 h 1221"/>
                    <a:gd name="T26" fmla="*/ 363 w 367"/>
                    <a:gd name="T27" fmla="*/ 20 h 1221"/>
                    <a:gd name="T28" fmla="*/ 365 w 367"/>
                    <a:gd name="T29" fmla="*/ 18 h 1221"/>
                    <a:gd name="T30" fmla="*/ 365 w 367"/>
                    <a:gd name="T31" fmla="*/ 14 h 1221"/>
                    <a:gd name="T32" fmla="*/ 367 w 367"/>
                    <a:gd name="T33" fmla="*/ 12 h 1221"/>
                    <a:gd name="T34" fmla="*/ 2 w 367"/>
                    <a:gd name="T35" fmla="*/ 1169 h 1221"/>
                    <a:gd name="T36" fmla="*/ 42 w 367"/>
                    <a:gd name="T37" fmla="*/ 1184 h 1221"/>
                    <a:gd name="T38" fmla="*/ 100 w 367"/>
                    <a:gd name="T39" fmla="*/ 1201 h 1221"/>
                    <a:gd name="T40" fmla="*/ 159 w 367"/>
                    <a:gd name="T41" fmla="*/ 1215 h 1221"/>
                    <a:gd name="T42" fmla="*/ 221 w 367"/>
                    <a:gd name="T43" fmla="*/ 1221 h 1221"/>
                    <a:gd name="T44" fmla="*/ 284 w 367"/>
                    <a:gd name="T45" fmla="*/ 1221 h 1221"/>
                    <a:gd name="T46" fmla="*/ 345 w 367"/>
                    <a:gd name="T47" fmla="*/ 1215 h 1221"/>
                    <a:gd name="T48" fmla="*/ 367 w 367"/>
                    <a:gd name="T49" fmla="*/ 1209 h 1221"/>
                    <a:gd name="T50" fmla="*/ 365 w 367"/>
                    <a:gd name="T51" fmla="*/ 1207 h 1221"/>
                    <a:gd name="T52" fmla="*/ 365 w 367"/>
                    <a:gd name="T53" fmla="*/ 1205 h 1221"/>
                    <a:gd name="T54" fmla="*/ 363 w 367"/>
                    <a:gd name="T55" fmla="*/ 1201 h 1221"/>
                    <a:gd name="T56" fmla="*/ 344 w 367"/>
                    <a:gd name="T57" fmla="*/ 1205 h 1221"/>
                    <a:gd name="T58" fmla="*/ 282 w 367"/>
                    <a:gd name="T59" fmla="*/ 1211 h 1221"/>
                    <a:gd name="T60" fmla="*/ 221 w 367"/>
                    <a:gd name="T61" fmla="*/ 1211 h 1221"/>
                    <a:gd name="T62" fmla="*/ 161 w 367"/>
                    <a:gd name="T63" fmla="*/ 1205 h 1221"/>
                    <a:gd name="T64" fmla="*/ 102 w 367"/>
                    <a:gd name="T65" fmla="*/ 1192 h 1221"/>
                    <a:gd name="T66" fmla="*/ 46 w 367"/>
                    <a:gd name="T67" fmla="*/ 1175 h 1221"/>
                    <a:gd name="T68" fmla="*/ 0 w 367"/>
                    <a:gd name="T69" fmla="*/ 1155 h 1221"/>
                    <a:gd name="T70" fmla="*/ 0 w 367"/>
                    <a:gd name="T71" fmla="*/ 1159 h 1221"/>
                    <a:gd name="T72" fmla="*/ 0 w 367"/>
                    <a:gd name="T73" fmla="*/ 1161 h 1221"/>
                    <a:gd name="T74" fmla="*/ 2 w 367"/>
                    <a:gd name="T75" fmla="*/ 1165 h 1221"/>
                    <a:gd name="T76" fmla="*/ 2 w 367"/>
                    <a:gd name="T77" fmla="*/ 1169 h 12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67"/>
                    <a:gd name="T118" fmla="*/ 0 h 1221"/>
                    <a:gd name="T119" fmla="*/ 367 w 367"/>
                    <a:gd name="T120" fmla="*/ 1221 h 122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67" h="1221">
                      <a:moveTo>
                        <a:pt x="367" y="10"/>
                      </a:moveTo>
                      <a:lnTo>
                        <a:pt x="345" y="6"/>
                      </a:lnTo>
                      <a:lnTo>
                        <a:pt x="315" y="2"/>
                      </a:lnTo>
                      <a:lnTo>
                        <a:pt x="284" y="0"/>
                      </a:lnTo>
                      <a:lnTo>
                        <a:pt x="251" y="0"/>
                      </a:lnTo>
                      <a:lnTo>
                        <a:pt x="221" y="0"/>
                      </a:lnTo>
                      <a:lnTo>
                        <a:pt x="190" y="2"/>
                      </a:lnTo>
                      <a:lnTo>
                        <a:pt x="159" y="6"/>
                      </a:lnTo>
                      <a:lnTo>
                        <a:pt x="129" y="12"/>
                      </a:lnTo>
                      <a:lnTo>
                        <a:pt x="121" y="14"/>
                      </a:lnTo>
                      <a:lnTo>
                        <a:pt x="121" y="16"/>
                      </a:lnTo>
                      <a:lnTo>
                        <a:pt x="121" y="18"/>
                      </a:lnTo>
                      <a:lnTo>
                        <a:pt x="119" y="18"/>
                      </a:lnTo>
                      <a:lnTo>
                        <a:pt x="119" y="20"/>
                      </a:lnTo>
                      <a:lnTo>
                        <a:pt x="119" y="21"/>
                      </a:lnTo>
                      <a:lnTo>
                        <a:pt x="119" y="23"/>
                      </a:lnTo>
                      <a:lnTo>
                        <a:pt x="117" y="23"/>
                      </a:lnTo>
                      <a:lnTo>
                        <a:pt x="117" y="25"/>
                      </a:lnTo>
                      <a:lnTo>
                        <a:pt x="130" y="23"/>
                      </a:lnTo>
                      <a:lnTo>
                        <a:pt x="161" y="18"/>
                      </a:lnTo>
                      <a:lnTo>
                        <a:pt x="190" y="14"/>
                      </a:lnTo>
                      <a:lnTo>
                        <a:pt x="221" y="12"/>
                      </a:lnTo>
                      <a:lnTo>
                        <a:pt x="251" y="10"/>
                      </a:lnTo>
                      <a:lnTo>
                        <a:pt x="282" y="12"/>
                      </a:lnTo>
                      <a:lnTo>
                        <a:pt x="313" y="14"/>
                      </a:lnTo>
                      <a:lnTo>
                        <a:pt x="344" y="18"/>
                      </a:lnTo>
                      <a:lnTo>
                        <a:pt x="363" y="21"/>
                      </a:lnTo>
                      <a:lnTo>
                        <a:pt x="363" y="20"/>
                      </a:lnTo>
                      <a:lnTo>
                        <a:pt x="365" y="18"/>
                      </a:lnTo>
                      <a:lnTo>
                        <a:pt x="365" y="16"/>
                      </a:lnTo>
                      <a:lnTo>
                        <a:pt x="365" y="14"/>
                      </a:lnTo>
                      <a:lnTo>
                        <a:pt x="367" y="12"/>
                      </a:lnTo>
                      <a:lnTo>
                        <a:pt x="367" y="10"/>
                      </a:lnTo>
                      <a:close/>
                      <a:moveTo>
                        <a:pt x="2" y="1169"/>
                      </a:moveTo>
                      <a:lnTo>
                        <a:pt x="13" y="1173"/>
                      </a:lnTo>
                      <a:lnTo>
                        <a:pt x="42" y="1184"/>
                      </a:lnTo>
                      <a:lnTo>
                        <a:pt x="71" y="1194"/>
                      </a:lnTo>
                      <a:lnTo>
                        <a:pt x="100" y="1201"/>
                      </a:lnTo>
                      <a:lnTo>
                        <a:pt x="129" y="1209"/>
                      </a:lnTo>
                      <a:lnTo>
                        <a:pt x="159" y="1215"/>
                      </a:lnTo>
                      <a:lnTo>
                        <a:pt x="190" y="1219"/>
                      </a:lnTo>
                      <a:lnTo>
                        <a:pt x="221" y="1221"/>
                      </a:lnTo>
                      <a:lnTo>
                        <a:pt x="251" y="1221"/>
                      </a:lnTo>
                      <a:lnTo>
                        <a:pt x="284" y="1221"/>
                      </a:lnTo>
                      <a:lnTo>
                        <a:pt x="315" y="1219"/>
                      </a:lnTo>
                      <a:lnTo>
                        <a:pt x="345" y="1215"/>
                      </a:lnTo>
                      <a:lnTo>
                        <a:pt x="367" y="1211"/>
                      </a:lnTo>
                      <a:lnTo>
                        <a:pt x="367" y="1209"/>
                      </a:lnTo>
                      <a:lnTo>
                        <a:pt x="365" y="1209"/>
                      </a:lnTo>
                      <a:lnTo>
                        <a:pt x="365" y="1207"/>
                      </a:lnTo>
                      <a:lnTo>
                        <a:pt x="365" y="1205"/>
                      </a:lnTo>
                      <a:lnTo>
                        <a:pt x="365" y="1203"/>
                      </a:lnTo>
                      <a:lnTo>
                        <a:pt x="363" y="1201"/>
                      </a:lnTo>
                      <a:lnTo>
                        <a:pt x="344" y="1205"/>
                      </a:lnTo>
                      <a:lnTo>
                        <a:pt x="313" y="1209"/>
                      </a:lnTo>
                      <a:lnTo>
                        <a:pt x="282" y="1211"/>
                      </a:lnTo>
                      <a:lnTo>
                        <a:pt x="251" y="1211"/>
                      </a:lnTo>
                      <a:lnTo>
                        <a:pt x="221" y="1211"/>
                      </a:lnTo>
                      <a:lnTo>
                        <a:pt x="190" y="1209"/>
                      </a:lnTo>
                      <a:lnTo>
                        <a:pt x="161" y="1205"/>
                      </a:lnTo>
                      <a:lnTo>
                        <a:pt x="130" y="1200"/>
                      </a:lnTo>
                      <a:lnTo>
                        <a:pt x="102" y="1192"/>
                      </a:lnTo>
                      <a:lnTo>
                        <a:pt x="73" y="1184"/>
                      </a:lnTo>
                      <a:lnTo>
                        <a:pt x="46" y="1175"/>
                      </a:lnTo>
                      <a:lnTo>
                        <a:pt x="19" y="1165"/>
                      </a:lnTo>
                      <a:lnTo>
                        <a:pt x="0" y="1155"/>
                      </a:lnTo>
                      <a:lnTo>
                        <a:pt x="0" y="1157"/>
                      </a:lnTo>
                      <a:lnTo>
                        <a:pt x="0" y="1159"/>
                      </a:lnTo>
                      <a:lnTo>
                        <a:pt x="0" y="1161"/>
                      </a:lnTo>
                      <a:lnTo>
                        <a:pt x="2" y="1163"/>
                      </a:lnTo>
                      <a:lnTo>
                        <a:pt x="2" y="1165"/>
                      </a:lnTo>
                      <a:lnTo>
                        <a:pt x="2" y="1167"/>
                      </a:lnTo>
                      <a:lnTo>
                        <a:pt x="2" y="1169"/>
                      </a:lnTo>
                      <a:close/>
                    </a:path>
                  </a:pathLst>
                </a:custGeom>
                <a:solidFill>
                  <a:srgbClr val="89CFFF"/>
                </a:solidFill>
                <a:ln w="9525">
                  <a:noFill/>
                  <a:round/>
                </a:ln>
              </p:spPr>
              <p:txBody>
                <a:bodyPr/>
                <a:lstStyle/>
                <a:p>
                  <a:endParaRPr lang="en-US"/>
                </a:p>
              </p:txBody>
            </p:sp>
            <p:sp>
              <p:nvSpPr>
                <p:cNvPr id="21968" name="Freeform 147"/>
                <p:cNvSpPr>
                  <a:spLocks noEditPoints="1"/>
                </p:cNvSpPr>
                <p:nvPr/>
              </p:nvSpPr>
              <p:spPr bwMode="auto">
                <a:xfrm>
                  <a:off x="1705" y="1355"/>
                  <a:ext cx="367" cy="1213"/>
                </a:xfrm>
                <a:custGeom>
                  <a:avLst/>
                  <a:gdLst>
                    <a:gd name="T0" fmla="*/ 346 w 367"/>
                    <a:gd name="T1" fmla="*/ 8 h 1213"/>
                    <a:gd name="T2" fmla="*/ 286 w 367"/>
                    <a:gd name="T3" fmla="*/ 2 h 1213"/>
                    <a:gd name="T4" fmla="*/ 223 w 367"/>
                    <a:gd name="T5" fmla="*/ 2 h 1213"/>
                    <a:gd name="T6" fmla="*/ 161 w 367"/>
                    <a:gd name="T7" fmla="*/ 8 h 1213"/>
                    <a:gd name="T8" fmla="*/ 121 w 367"/>
                    <a:gd name="T9" fmla="*/ 16 h 1213"/>
                    <a:gd name="T10" fmla="*/ 121 w 367"/>
                    <a:gd name="T11" fmla="*/ 19 h 1213"/>
                    <a:gd name="T12" fmla="*/ 119 w 367"/>
                    <a:gd name="T13" fmla="*/ 21 h 1213"/>
                    <a:gd name="T14" fmla="*/ 117 w 367"/>
                    <a:gd name="T15" fmla="*/ 25 h 1213"/>
                    <a:gd name="T16" fmla="*/ 117 w 367"/>
                    <a:gd name="T17" fmla="*/ 27 h 1213"/>
                    <a:gd name="T18" fmla="*/ 163 w 367"/>
                    <a:gd name="T19" fmla="*/ 17 h 1213"/>
                    <a:gd name="T20" fmla="*/ 223 w 367"/>
                    <a:gd name="T21" fmla="*/ 12 h 1213"/>
                    <a:gd name="T22" fmla="*/ 284 w 367"/>
                    <a:gd name="T23" fmla="*/ 12 h 1213"/>
                    <a:gd name="T24" fmla="*/ 346 w 367"/>
                    <a:gd name="T25" fmla="*/ 17 h 1213"/>
                    <a:gd name="T26" fmla="*/ 365 w 367"/>
                    <a:gd name="T27" fmla="*/ 21 h 1213"/>
                    <a:gd name="T28" fmla="*/ 365 w 367"/>
                    <a:gd name="T29" fmla="*/ 17 h 1213"/>
                    <a:gd name="T30" fmla="*/ 365 w 367"/>
                    <a:gd name="T31" fmla="*/ 16 h 1213"/>
                    <a:gd name="T32" fmla="*/ 367 w 367"/>
                    <a:gd name="T33" fmla="*/ 14 h 1213"/>
                    <a:gd name="T34" fmla="*/ 2 w 367"/>
                    <a:gd name="T35" fmla="*/ 1157 h 1213"/>
                    <a:gd name="T36" fmla="*/ 46 w 367"/>
                    <a:gd name="T37" fmla="*/ 1176 h 1213"/>
                    <a:gd name="T38" fmla="*/ 102 w 367"/>
                    <a:gd name="T39" fmla="*/ 1194 h 1213"/>
                    <a:gd name="T40" fmla="*/ 161 w 367"/>
                    <a:gd name="T41" fmla="*/ 1205 h 1213"/>
                    <a:gd name="T42" fmla="*/ 223 w 367"/>
                    <a:gd name="T43" fmla="*/ 1211 h 1213"/>
                    <a:gd name="T44" fmla="*/ 286 w 367"/>
                    <a:gd name="T45" fmla="*/ 1211 h 1213"/>
                    <a:gd name="T46" fmla="*/ 346 w 367"/>
                    <a:gd name="T47" fmla="*/ 1205 h 1213"/>
                    <a:gd name="T48" fmla="*/ 367 w 367"/>
                    <a:gd name="T49" fmla="*/ 1201 h 1213"/>
                    <a:gd name="T50" fmla="*/ 365 w 367"/>
                    <a:gd name="T51" fmla="*/ 1197 h 1213"/>
                    <a:gd name="T52" fmla="*/ 365 w 367"/>
                    <a:gd name="T53" fmla="*/ 1196 h 1213"/>
                    <a:gd name="T54" fmla="*/ 365 w 367"/>
                    <a:gd name="T55" fmla="*/ 1194 h 1213"/>
                    <a:gd name="T56" fmla="*/ 346 w 367"/>
                    <a:gd name="T57" fmla="*/ 1196 h 1213"/>
                    <a:gd name="T58" fmla="*/ 284 w 367"/>
                    <a:gd name="T59" fmla="*/ 1201 h 1213"/>
                    <a:gd name="T60" fmla="*/ 223 w 367"/>
                    <a:gd name="T61" fmla="*/ 1201 h 1213"/>
                    <a:gd name="T62" fmla="*/ 163 w 367"/>
                    <a:gd name="T63" fmla="*/ 1196 h 1213"/>
                    <a:gd name="T64" fmla="*/ 106 w 367"/>
                    <a:gd name="T65" fmla="*/ 1184 h 1213"/>
                    <a:gd name="T66" fmla="*/ 50 w 367"/>
                    <a:gd name="T67" fmla="*/ 1167 h 1213"/>
                    <a:gd name="T68" fmla="*/ 0 w 367"/>
                    <a:gd name="T69" fmla="*/ 1146 h 1213"/>
                    <a:gd name="T70" fmla="*/ 2 w 367"/>
                    <a:gd name="T71" fmla="*/ 1150 h 1213"/>
                    <a:gd name="T72" fmla="*/ 2 w 367"/>
                    <a:gd name="T73" fmla="*/ 1151 h 1213"/>
                    <a:gd name="T74" fmla="*/ 2 w 367"/>
                    <a:gd name="T75" fmla="*/ 1155 h 1213"/>
                    <a:gd name="T76" fmla="*/ 2 w 367"/>
                    <a:gd name="T77" fmla="*/ 1157 h 121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67"/>
                    <a:gd name="T118" fmla="*/ 0 h 1213"/>
                    <a:gd name="T119" fmla="*/ 367 w 367"/>
                    <a:gd name="T120" fmla="*/ 1213 h 121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67" h="1213">
                      <a:moveTo>
                        <a:pt x="367" y="12"/>
                      </a:moveTo>
                      <a:lnTo>
                        <a:pt x="346" y="8"/>
                      </a:lnTo>
                      <a:lnTo>
                        <a:pt x="317" y="4"/>
                      </a:lnTo>
                      <a:lnTo>
                        <a:pt x="286" y="2"/>
                      </a:lnTo>
                      <a:lnTo>
                        <a:pt x="253" y="0"/>
                      </a:lnTo>
                      <a:lnTo>
                        <a:pt x="223" y="2"/>
                      </a:lnTo>
                      <a:lnTo>
                        <a:pt x="192" y="4"/>
                      </a:lnTo>
                      <a:lnTo>
                        <a:pt x="161" y="8"/>
                      </a:lnTo>
                      <a:lnTo>
                        <a:pt x="132" y="14"/>
                      </a:lnTo>
                      <a:lnTo>
                        <a:pt x="121" y="16"/>
                      </a:lnTo>
                      <a:lnTo>
                        <a:pt x="121" y="17"/>
                      </a:lnTo>
                      <a:lnTo>
                        <a:pt x="121" y="19"/>
                      </a:lnTo>
                      <a:lnTo>
                        <a:pt x="119" y="19"/>
                      </a:lnTo>
                      <a:lnTo>
                        <a:pt x="119" y="21"/>
                      </a:lnTo>
                      <a:lnTo>
                        <a:pt x="119" y="23"/>
                      </a:lnTo>
                      <a:lnTo>
                        <a:pt x="117" y="25"/>
                      </a:lnTo>
                      <a:lnTo>
                        <a:pt x="117" y="27"/>
                      </a:lnTo>
                      <a:lnTo>
                        <a:pt x="134" y="23"/>
                      </a:lnTo>
                      <a:lnTo>
                        <a:pt x="163" y="17"/>
                      </a:lnTo>
                      <a:lnTo>
                        <a:pt x="194" y="14"/>
                      </a:lnTo>
                      <a:lnTo>
                        <a:pt x="223" y="12"/>
                      </a:lnTo>
                      <a:lnTo>
                        <a:pt x="253" y="12"/>
                      </a:lnTo>
                      <a:lnTo>
                        <a:pt x="284" y="12"/>
                      </a:lnTo>
                      <a:lnTo>
                        <a:pt x="315" y="14"/>
                      </a:lnTo>
                      <a:lnTo>
                        <a:pt x="346" y="17"/>
                      </a:lnTo>
                      <a:lnTo>
                        <a:pt x="363" y="21"/>
                      </a:lnTo>
                      <a:lnTo>
                        <a:pt x="365" y="21"/>
                      </a:lnTo>
                      <a:lnTo>
                        <a:pt x="365" y="19"/>
                      </a:lnTo>
                      <a:lnTo>
                        <a:pt x="365" y="17"/>
                      </a:lnTo>
                      <a:lnTo>
                        <a:pt x="365" y="16"/>
                      </a:lnTo>
                      <a:lnTo>
                        <a:pt x="367" y="14"/>
                      </a:lnTo>
                      <a:lnTo>
                        <a:pt x="367" y="12"/>
                      </a:lnTo>
                      <a:close/>
                      <a:moveTo>
                        <a:pt x="2" y="1157"/>
                      </a:moveTo>
                      <a:lnTo>
                        <a:pt x="17" y="1165"/>
                      </a:lnTo>
                      <a:lnTo>
                        <a:pt x="46" y="1176"/>
                      </a:lnTo>
                      <a:lnTo>
                        <a:pt x="73" y="1186"/>
                      </a:lnTo>
                      <a:lnTo>
                        <a:pt x="102" y="1194"/>
                      </a:lnTo>
                      <a:lnTo>
                        <a:pt x="132" y="1199"/>
                      </a:lnTo>
                      <a:lnTo>
                        <a:pt x="161" y="1205"/>
                      </a:lnTo>
                      <a:lnTo>
                        <a:pt x="192" y="1209"/>
                      </a:lnTo>
                      <a:lnTo>
                        <a:pt x="223" y="1211"/>
                      </a:lnTo>
                      <a:lnTo>
                        <a:pt x="253" y="1213"/>
                      </a:lnTo>
                      <a:lnTo>
                        <a:pt x="286" y="1211"/>
                      </a:lnTo>
                      <a:lnTo>
                        <a:pt x="317" y="1209"/>
                      </a:lnTo>
                      <a:lnTo>
                        <a:pt x="346" y="1205"/>
                      </a:lnTo>
                      <a:lnTo>
                        <a:pt x="367" y="1201"/>
                      </a:lnTo>
                      <a:lnTo>
                        <a:pt x="367" y="1199"/>
                      </a:lnTo>
                      <a:lnTo>
                        <a:pt x="365" y="1197"/>
                      </a:lnTo>
                      <a:lnTo>
                        <a:pt x="365" y="1196"/>
                      </a:lnTo>
                      <a:lnTo>
                        <a:pt x="365" y="1194"/>
                      </a:lnTo>
                      <a:lnTo>
                        <a:pt x="365" y="1192"/>
                      </a:lnTo>
                      <a:lnTo>
                        <a:pt x="346" y="1196"/>
                      </a:lnTo>
                      <a:lnTo>
                        <a:pt x="315" y="1199"/>
                      </a:lnTo>
                      <a:lnTo>
                        <a:pt x="284" y="1201"/>
                      </a:lnTo>
                      <a:lnTo>
                        <a:pt x="253" y="1201"/>
                      </a:lnTo>
                      <a:lnTo>
                        <a:pt x="223" y="1201"/>
                      </a:lnTo>
                      <a:lnTo>
                        <a:pt x="194" y="1199"/>
                      </a:lnTo>
                      <a:lnTo>
                        <a:pt x="163" y="1196"/>
                      </a:lnTo>
                      <a:lnTo>
                        <a:pt x="134" y="1190"/>
                      </a:lnTo>
                      <a:lnTo>
                        <a:pt x="106" y="1184"/>
                      </a:lnTo>
                      <a:lnTo>
                        <a:pt x="77" y="1174"/>
                      </a:lnTo>
                      <a:lnTo>
                        <a:pt x="50" y="1167"/>
                      </a:lnTo>
                      <a:lnTo>
                        <a:pt x="23" y="1155"/>
                      </a:lnTo>
                      <a:lnTo>
                        <a:pt x="0" y="1146"/>
                      </a:lnTo>
                      <a:lnTo>
                        <a:pt x="0" y="1148"/>
                      </a:lnTo>
                      <a:lnTo>
                        <a:pt x="2" y="1150"/>
                      </a:lnTo>
                      <a:lnTo>
                        <a:pt x="2" y="1151"/>
                      </a:lnTo>
                      <a:lnTo>
                        <a:pt x="2" y="1153"/>
                      </a:lnTo>
                      <a:lnTo>
                        <a:pt x="2" y="1155"/>
                      </a:lnTo>
                      <a:lnTo>
                        <a:pt x="2" y="1157"/>
                      </a:lnTo>
                      <a:close/>
                    </a:path>
                  </a:pathLst>
                </a:custGeom>
                <a:solidFill>
                  <a:srgbClr val="8AD0FF"/>
                </a:solidFill>
                <a:ln w="9525">
                  <a:noFill/>
                  <a:round/>
                </a:ln>
              </p:spPr>
              <p:txBody>
                <a:bodyPr/>
                <a:lstStyle/>
                <a:p>
                  <a:endParaRPr lang="en-US"/>
                </a:p>
              </p:txBody>
            </p:sp>
            <p:sp>
              <p:nvSpPr>
                <p:cNvPr id="21969" name="Freeform 148"/>
                <p:cNvSpPr>
                  <a:spLocks noEditPoints="1"/>
                </p:cNvSpPr>
                <p:nvPr/>
              </p:nvSpPr>
              <p:spPr bwMode="auto">
                <a:xfrm>
                  <a:off x="1705" y="1361"/>
                  <a:ext cx="365" cy="1201"/>
                </a:xfrm>
                <a:custGeom>
                  <a:avLst/>
                  <a:gdLst>
                    <a:gd name="T0" fmla="*/ 346 w 365"/>
                    <a:gd name="T1" fmla="*/ 8 h 1201"/>
                    <a:gd name="T2" fmla="*/ 284 w 365"/>
                    <a:gd name="T3" fmla="*/ 2 h 1201"/>
                    <a:gd name="T4" fmla="*/ 223 w 365"/>
                    <a:gd name="T5" fmla="*/ 2 h 1201"/>
                    <a:gd name="T6" fmla="*/ 163 w 365"/>
                    <a:gd name="T7" fmla="*/ 8 h 1201"/>
                    <a:gd name="T8" fmla="*/ 119 w 365"/>
                    <a:gd name="T9" fmla="*/ 15 h 1201"/>
                    <a:gd name="T10" fmla="*/ 117 w 365"/>
                    <a:gd name="T11" fmla="*/ 19 h 1201"/>
                    <a:gd name="T12" fmla="*/ 117 w 365"/>
                    <a:gd name="T13" fmla="*/ 21 h 1201"/>
                    <a:gd name="T14" fmla="*/ 115 w 365"/>
                    <a:gd name="T15" fmla="*/ 25 h 1201"/>
                    <a:gd name="T16" fmla="*/ 115 w 365"/>
                    <a:gd name="T17" fmla="*/ 27 h 1201"/>
                    <a:gd name="T18" fmla="*/ 163 w 365"/>
                    <a:gd name="T19" fmla="*/ 17 h 1201"/>
                    <a:gd name="T20" fmla="*/ 223 w 365"/>
                    <a:gd name="T21" fmla="*/ 11 h 1201"/>
                    <a:gd name="T22" fmla="*/ 284 w 365"/>
                    <a:gd name="T23" fmla="*/ 11 h 1201"/>
                    <a:gd name="T24" fmla="*/ 344 w 365"/>
                    <a:gd name="T25" fmla="*/ 17 h 1201"/>
                    <a:gd name="T26" fmla="*/ 363 w 365"/>
                    <a:gd name="T27" fmla="*/ 19 h 1201"/>
                    <a:gd name="T28" fmla="*/ 363 w 365"/>
                    <a:gd name="T29" fmla="*/ 17 h 1201"/>
                    <a:gd name="T30" fmla="*/ 365 w 365"/>
                    <a:gd name="T31" fmla="*/ 15 h 1201"/>
                    <a:gd name="T32" fmla="*/ 365 w 365"/>
                    <a:gd name="T33" fmla="*/ 11 h 1201"/>
                    <a:gd name="T34" fmla="*/ 2 w 365"/>
                    <a:gd name="T35" fmla="*/ 1145 h 1201"/>
                    <a:gd name="T36" fmla="*/ 48 w 365"/>
                    <a:gd name="T37" fmla="*/ 1165 h 1201"/>
                    <a:gd name="T38" fmla="*/ 104 w 365"/>
                    <a:gd name="T39" fmla="*/ 1182 h 1201"/>
                    <a:gd name="T40" fmla="*/ 163 w 365"/>
                    <a:gd name="T41" fmla="*/ 1195 h 1201"/>
                    <a:gd name="T42" fmla="*/ 223 w 365"/>
                    <a:gd name="T43" fmla="*/ 1201 h 1201"/>
                    <a:gd name="T44" fmla="*/ 284 w 365"/>
                    <a:gd name="T45" fmla="*/ 1201 h 1201"/>
                    <a:gd name="T46" fmla="*/ 346 w 365"/>
                    <a:gd name="T47" fmla="*/ 1195 h 1201"/>
                    <a:gd name="T48" fmla="*/ 365 w 365"/>
                    <a:gd name="T49" fmla="*/ 1190 h 1201"/>
                    <a:gd name="T50" fmla="*/ 365 w 365"/>
                    <a:gd name="T51" fmla="*/ 1188 h 1201"/>
                    <a:gd name="T52" fmla="*/ 363 w 365"/>
                    <a:gd name="T53" fmla="*/ 1184 h 1201"/>
                    <a:gd name="T54" fmla="*/ 363 w 365"/>
                    <a:gd name="T55" fmla="*/ 1182 h 1201"/>
                    <a:gd name="T56" fmla="*/ 344 w 365"/>
                    <a:gd name="T57" fmla="*/ 1184 h 1201"/>
                    <a:gd name="T58" fmla="*/ 284 w 365"/>
                    <a:gd name="T59" fmla="*/ 1190 h 1201"/>
                    <a:gd name="T60" fmla="*/ 223 w 365"/>
                    <a:gd name="T61" fmla="*/ 1190 h 1201"/>
                    <a:gd name="T62" fmla="*/ 163 w 365"/>
                    <a:gd name="T63" fmla="*/ 1184 h 1201"/>
                    <a:gd name="T64" fmla="*/ 106 w 365"/>
                    <a:gd name="T65" fmla="*/ 1172 h 1201"/>
                    <a:gd name="T66" fmla="*/ 52 w 365"/>
                    <a:gd name="T67" fmla="*/ 1155 h 1201"/>
                    <a:gd name="T68" fmla="*/ 0 w 365"/>
                    <a:gd name="T69" fmla="*/ 1134 h 1201"/>
                    <a:gd name="T70" fmla="*/ 0 w 365"/>
                    <a:gd name="T71" fmla="*/ 1136 h 1201"/>
                    <a:gd name="T72" fmla="*/ 0 w 365"/>
                    <a:gd name="T73" fmla="*/ 1140 h 1201"/>
                    <a:gd name="T74" fmla="*/ 2 w 365"/>
                    <a:gd name="T75" fmla="*/ 1144 h 1201"/>
                    <a:gd name="T76" fmla="*/ 2 w 365"/>
                    <a:gd name="T77" fmla="*/ 1145 h 120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65"/>
                    <a:gd name="T118" fmla="*/ 0 h 1201"/>
                    <a:gd name="T119" fmla="*/ 365 w 365"/>
                    <a:gd name="T120" fmla="*/ 1201 h 120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65" h="1201">
                      <a:moveTo>
                        <a:pt x="365" y="11"/>
                      </a:moveTo>
                      <a:lnTo>
                        <a:pt x="346" y="8"/>
                      </a:lnTo>
                      <a:lnTo>
                        <a:pt x="315" y="4"/>
                      </a:lnTo>
                      <a:lnTo>
                        <a:pt x="284" y="2"/>
                      </a:lnTo>
                      <a:lnTo>
                        <a:pt x="253" y="0"/>
                      </a:lnTo>
                      <a:lnTo>
                        <a:pt x="223" y="2"/>
                      </a:lnTo>
                      <a:lnTo>
                        <a:pt x="192" y="4"/>
                      </a:lnTo>
                      <a:lnTo>
                        <a:pt x="163" y="8"/>
                      </a:lnTo>
                      <a:lnTo>
                        <a:pt x="132" y="13"/>
                      </a:lnTo>
                      <a:lnTo>
                        <a:pt x="119" y="15"/>
                      </a:lnTo>
                      <a:lnTo>
                        <a:pt x="119" y="17"/>
                      </a:lnTo>
                      <a:lnTo>
                        <a:pt x="117" y="19"/>
                      </a:lnTo>
                      <a:lnTo>
                        <a:pt x="117" y="21"/>
                      </a:lnTo>
                      <a:lnTo>
                        <a:pt x="117" y="23"/>
                      </a:lnTo>
                      <a:lnTo>
                        <a:pt x="115" y="25"/>
                      </a:lnTo>
                      <a:lnTo>
                        <a:pt x="115" y="27"/>
                      </a:lnTo>
                      <a:lnTo>
                        <a:pt x="134" y="23"/>
                      </a:lnTo>
                      <a:lnTo>
                        <a:pt x="163" y="17"/>
                      </a:lnTo>
                      <a:lnTo>
                        <a:pt x="194" y="13"/>
                      </a:lnTo>
                      <a:lnTo>
                        <a:pt x="223" y="11"/>
                      </a:lnTo>
                      <a:lnTo>
                        <a:pt x="253" y="11"/>
                      </a:lnTo>
                      <a:lnTo>
                        <a:pt x="284" y="11"/>
                      </a:lnTo>
                      <a:lnTo>
                        <a:pt x="315" y="13"/>
                      </a:lnTo>
                      <a:lnTo>
                        <a:pt x="344" y="17"/>
                      </a:lnTo>
                      <a:lnTo>
                        <a:pt x="363" y="21"/>
                      </a:lnTo>
                      <a:lnTo>
                        <a:pt x="363" y="19"/>
                      </a:lnTo>
                      <a:lnTo>
                        <a:pt x="363" y="17"/>
                      </a:lnTo>
                      <a:lnTo>
                        <a:pt x="363" y="15"/>
                      </a:lnTo>
                      <a:lnTo>
                        <a:pt x="365" y="15"/>
                      </a:lnTo>
                      <a:lnTo>
                        <a:pt x="365" y="13"/>
                      </a:lnTo>
                      <a:lnTo>
                        <a:pt x="365" y="11"/>
                      </a:lnTo>
                      <a:close/>
                      <a:moveTo>
                        <a:pt x="2" y="1145"/>
                      </a:moveTo>
                      <a:lnTo>
                        <a:pt x="21" y="1155"/>
                      </a:lnTo>
                      <a:lnTo>
                        <a:pt x="48" y="1165"/>
                      </a:lnTo>
                      <a:lnTo>
                        <a:pt x="75" y="1174"/>
                      </a:lnTo>
                      <a:lnTo>
                        <a:pt x="104" y="1182"/>
                      </a:lnTo>
                      <a:lnTo>
                        <a:pt x="132" y="1190"/>
                      </a:lnTo>
                      <a:lnTo>
                        <a:pt x="163" y="1195"/>
                      </a:lnTo>
                      <a:lnTo>
                        <a:pt x="192" y="1199"/>
                      </a:lnTo>
                      <a:lnTo>
                        <a:pt x="223" y="1201"/>
                      </a:lnTo>
                      <a:lnTo>
                        <a:pt x="253" y="1201"/>
                      </a:lnTo>
                      <a:lnTo>
                        <a:pt x="284" y="1201"/>
                      </a:lnTo>
                      <a:lnTo>
                        <a:pt x="315" y="1199"/>
                      </a:lnTo>
                      <a:lnTo>
                        <a:pt x="346" y="1195"/>
                      </a:lnTo>
                      <a:lnTo>
                        <a:pt x="365" y="1191"/>
                      </a:lnTo>
                      <a:lnTo>
                        <a:pt x="365" y="1190"/>
                      </a:lnTo>
                      <a:lnTo>
                        <a:pt x="365" y="1188"/>
                      </a:lnTo>
                      <a:lnTo>
                        <a:pt x="365" y="1186"/>
                      </a:lnTo>
                      <a:lnTo>
                        <a:pt x="363" y="1184"/>
                      </a:lnTo>
                      <a:lnTo>
                        <a:pt x="363" y="1182"/>
                      </a:lnTo>
                      <a:lnTo>
                        <a:pt x="344" y="1184"/>
                      </a:lnTo>
                      <a:lnTo>
                        <a:pt x="315" y="1188"/>
                      </a:lnTo>
                      <a:lnTo>
                        <a:pt x="284" y="1190"/>
                      </a:lnTo>
                      <a:lnTo>
                        <a:pt x="253" y="1191"/>
                      </a:lnTo>
                      <a:lnTo>
                        <a:pt x="223" y="1190"/>
                      </a:lnTo>
                      <a:lnTo>
                        <a:pt x="194" y="1188"/>
                      </a:lnTo>
                      <a:lnTo>
                        <a:pt x="163" y="1184"/>
                      </a:lnTo>
                      <a:lnTo>
                        <a:pt x="134" y="1180"/>
                      </a:lnTo>
                      <a:lnTo>
                        <a:pt x="106" y="1172"/>
                      </a:lnTo>
                      <a:lnTo>
                        <a:pt x="79" y="1165"/>
                      </a:lnTo>
                      <a:lnTo>
                        <a:pt x="52" y="1155"/>
                      </a:lnTo>
                      <a:lnTo>
                        <a:pt x="25" y="1145"/>
                      </a:lnTo>
                      <a:lnTo>
                        <a:pt x="0" y="1134"/>
                      </a:lnTo>
                      <a:lnTo>
                        <a:pt x="0" y="1136"/>
                      </a:lnTo>
                      <a:lnTo>
                        <a:pt x="0" y="1138"/>
                      </a:lnTo>
                      <a:lnTo>
                        <a:pt x="0" y="1140"/>
                      </a:lnTo>
                      <a:lnTo>
                        <a:pt x="0" y="1142"/>
                      </a:lnTo>
                      <a:lnTo>
                        <a:pt x="2" y="1144"/>
                      </a:lnTo>
                      <a:lnTo>
                        <a:pt x="2" y="1145"/>
                      </a:lnTo>
                      <a:close/>
                    </a:path>
                  </a:pathLst>
                </a:custGeom>
                <a:solidFill>
                  <a:srgbClr val="8BD0FF"/>
                </a:solidFill>
                <a:ln w="9525">
                  <a:noFill/>
                  <a:round/>
                </a:ln>
              </p:spPr>
              <p:txBody>
                <a:bodyPr/>
                <a:lstStyle/>
                <a:p>
                  <a:endParaRPr lang="en-US"/>
                </a:p>
              </p:txBody>
            </p:sp>
            <p:sp>
              <p:nvSpPr>
                <p:cNvPr id="21970" name="Freeform 149"/>
                <p:cNvSpPr>
                  <a:spLocks noEditPoints="1"/>
                </p:cNvSpPr>
                <p:nvPr/>
              </p:nvSpPr>
              <p:spPr bwMode="auto">
                <a:xfrm>
                  <a:off x="1703" y="1367"/>
                  <a:ext cx="367" cy="1189"/>
                </a:xfrm>
                <a:custGeom>
                  <a:avLst/>
                  <a:gdLst>
                    <a:gd name="T0" fmla="*/ 348 w 367"/>
                    <a:gd name="T1" fmla="*/ 5 h 1189"/>
                    <a:gd name="T2" fmla="*/ 286 w 367"/>
                    <a:gd name="T3" fmla="*/ 0 h 1189"/>
                    <a:gd name="T4" fmla="*/ 225 w 367"/>
                    <a:gd name="T5" fmla="*/ 0 h 1189"/>
                    <a:gd name="T6" fmla="*/ 165 w 367"/>
                    <a:gd name="T7" fmla="*/ 5 h 1189"/>
                    <a:gd name="T8" fmla="*/ 119 w 367"/>
                    <a:gd name="T9" fmla="*/ 15 h 1189"/>
                    <a:gd name="T10" fmla="*/ 117 w 367"/>
                    <a:gd name="T11" fmla="*/ 19 h 1189"/>
                    <a:gd name="T12" fmla="*/ 117 w 367"/>
                    <a:gd name="T13" fmla="*/ 21 h 1189"/>
                    <a:gd name="T14" fmla="*/ 115 w 367"/>
                    <a:gd name="T15" fmla="*/ 25 h 1189"/>
                    <a:gd name="T16" fmla="*/ 115 w 367"/>
                    <a:gd name="T17" fmla="*/ 27 h 1189"/>
                    <a:gd name="T18" fmla="*/ 167 w 367"/>
                    <a:gd name="T19" fmla="*/ 17 h 1189"/>
                    <a:gd name="T20" fmla="*/ 227 w 367"/>
                    <a:gd name="T21" fmla="*/ 11 h 1189"/>
                    <a:gd name="T22" fmla="*/ 286 w 367"/>
                    <a:gd name="T23" fmla="*/ 11 h 1189"/>
                    <a:gd name="T24" fmla="*/ 346 w 367"/>
                    <a:gd name="T25" fmla="*/ 17 h 1189"/>
                    <a:gd name="T26" fmla="*/ 363 w 367"/>
                    <a:gd name="T27" fmla="*/ 19 h 1189"/>
                    <a:gd name="T28" fmla="*/ 363 w 367"/>
                    <a:gd name="T29" fmla="*/ 15 h 1189"/>
                    <a:gd name="T30" fmla="*/ 365 w 367"/>
                    <a:gd name="T31" fmla="*/ 13 h 1189"/>
                    <a:gd name="T32" fmla="*/ 365 w 367"/>
                    <a:gd name="T33" fmla="*/ 11 h 1189"/>
                    <a:gd name="T34" fmla="*/ 2 w 367"/>
                    <a:gd name="T35" fmla="*/ 1134 h 1189"/>
                    <a:gd name="T36" fmla="*/ 52 w 367"/>
                    <a:gd name="T37" fmla="*/ 1155 h 1189"/>
                    <a:gd name="T38" fmla="*/ 108 w 367"/>
                    <a:gd name="T39" fmla="*/ 1172 h 1189"/>
                    <a:gd name="T40" fmla="*/ 165 w 367"/>
                    <a:gd name="T41" fmla="*/ 1184 h 1189"/>
                    <a:gd name="T42" fmla="*/ 225 w 367"/>
                    <a:gd name="T43" fmla="*/ 1189 h 1189"/>
                    <a:gd name="T44" fmla="*/ 286 w 367"/>
                    <a:gd name="T45" fmla="*/ 1189 h 1189"/>
                    <a:gd name="T46" fmla="*/ 348 w 367"/>
                    <a:gd name="T47" fmla="*/ 1184 h 1189"/>
                    <a:gd name="T48" fmla="*/ 365 w 367"/>
                    <a:gd name="T49" fmla="*/ 1178 h 1189"/>
                    <a:gd name="T50" fmla="*/ 365 w 367"/>
                    <a:gd name="T51" fmla="*/ 1176 h 1189"/>
                    <a:gd name="T52" fmla="*/ 365 w 367"/>
                    <a:gd name="T53" fmla="*/ 1174 h 1189"/>
                    <a:gd name="T54" fmla="*/ 363 w 367"/>
                    <a:gd name="T55" fmla="*/ 1172 h 1189"/>
                    <a:gd name="T56" fmla="*/ 346 w 367"/>
                    <a:gd name="T57" fmla="*/ 1174 h 1189"/>
                    <a:gd name="T58" fmla="*/ 286 w 367"/>
                    <a:gd name="T59" fmla="*/ 1180 h 1189"/>
                    <a:gd name="T60" fmla="*/ 227 w 367"/>
                    <a:gd name="T61" fmla="*/ 1180 h 1189"/>
                    <a:gd name="T62" fmla="*/ 167 w 367"/>
                    <a:gd name="T63" fmla="*/ 1174 h 1189"/>
                    <a:gd name="T64" fmla="*/ 110 w 367"/>
                    <a:gd name="T65" fmla="*/ 1161 h 1189"/>
                    <a:gd name="T66" fmla="*/ 54 w 367"/>
                    <a:gd name="T67" fmla="*/ 1145 h 1189"/>
                    <a:gd name="T68" fmla="*/ 2 w 367"/>
                    <a:gd name="T69" fmla="*/ 1122 h 1189"/>
                    <a:gd name="T70" fmla="*/ 0 w 367"/>
                    <a:gd name="T71" fmla="*/ 1122 h 1189"/>
                    <a:gd name="T72" fmla="*/ 2 w 367"/>
                    <a:gd name="T73" fmla="*/ 1126 h 1189"/>
                    <a:gd name="T74" fmla="*/ 2 w 367"/>
                    <a:gd name="T75" fmla="*/ 1130 h 1189"/>
                    <a:gd name="T76" fmla="*/ 2 w 367"/>
                    <a:gd name="T77" fmla="*/ 1132 h 11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67"/>
                    <a:gd name="T118" fmla="*/ 0 h 1189"/>
                    <a:gd name="T119" fmla="*/ 367 w 367"/>
                    <a:gd name="T120" fmla="*/ 1189 h 11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67" h="1189">
                      <a:moveTo>
                        <a:pt x="365" y="9"/>
                      </a:moveTo>
                      <a:lnTo>
                        <a:pt x="348" y="5"/>
                      </a:lnTo>
                      <a:lnTo>
                        <a:pt x="317" y="2"/>
                      </a:lnTo>
                      <a:lnTo>
                        <a:pt x="286" y="0"/>
                      </a:lnTo>
                      <a:lnTo>
                        <a:pt x="255" y="0"/>
                      </a:lnTo>
                      <a:lnTo>
                        <a:pt x="225" y="0"/>
                      </a:lnTo>
                      <a:lnTo>
                        <a:pt x="196" y="2"/>
                      </a:lnTo>
                      <a:lnTo>
                        <a:pt x="165" y="5"/>
                      </a:lnTo>
                      <a:lnTo>
                        <a:pt x="136" y="11"/>
                      </a:lnTo>
                      <a:lnTo>
                        <a:pt x="119" y="15"/>
                      </a:lnTo>
                      <a:lnTo>
                        <a:pt x="119" y="17"/>
                      </a:lnTo>
                      <a:lnTo>
                        <a:pt x="117" y="19"/>
                      </a:lnTo>
                      <a:lnTo>
                        <a:pt x="117" y="21"/>
                      </a:lnTo>
                      <a:lnTo>
                        <a:pt x="117" y="23"/>
                      </a:lnTo>
                      <a:lnTo>
                        <a:pt x="115" y="25"/>
                      </a:lnTo>
                      <a:lnTo>
                        <a:pt x="115" y="27"/>
                      </a:lnTo>
                      <a:lnTo>
                        <a:pt x="138" y="21"/>
                      </a:lnTo>
                      <a:lnTo>
                        <a:pt x="167" y="17"/>
                      </a:lnTo>
                      <a:lnTo>
                        <a:pt x="196" y="13"/>
                      </a:lnTo>
                      <a:lnTo>
                        <a:pt x="227" y="11"/>
                      </a:lnTo>
                      <a:lnTo>
                        <a:pt x="255" y="9"/>
                      </a:lnTo>
                      <a:lnTo>
                        <a:pt x="286" y="11"/>
                      </a:lnTo>
                      <a:lnTo>
                        <a:pt x="315" y="13"/>
                      </a:lnTo>
                      <a:lnTo>
                        <a:pt x="346" y="17"/>
                      </a:lnTo>
                      <a:lnTo>
                        <a:pt x="363" y="19"/>
                      </a:lnTo>
                      <a:lnTo>
                        <a:pt x="363" y="17"/>
                      </a:lnTo>
                      <a:lnTo>
                        <a:pt x="363" y="15"/>
                      </a:lnTo>
                      <a:lnTo>
                        <a:pt x="365" y="15"/>
                      </a:lnTo>
                      <a:lnTo>
                        <a:pt x="365" y="13"/>
                      </a:lnTo>
                      <a:lnTo>
                        <a:pt x="365" y="11"/>
                      </a:lnTo>
                      <a:lnTo>
                        <a:pt x="365" y="9"/>
                      </a:lnTo>
                      <a:close/>
                      <a:moveTo>
                        <a:pt x="2" y="1134"/>
                      </a:moveTo>
                      <a:lnTo>
                        <a:pt x="25" y="1143"/>
                      </a:lnTo>
                      <a:lnTo>
                        <a:pt x="52" y="1155"/>
                      </a:lnTo>
                      <a:lnTo>
                        <a:pt x="79" y="1162"/>
                      </a:lnTo>
                      <a:lnTo>
                        <a:pt x="108" y="1172"/>
                      </a:lnTo>
                      <a:lnTo>
                        <a:pt x="136" y="1178"/>
                      </a:lnTo>
                      <a:lnTo>
                        <a:pt x="165" y="1184"/>
                      </a:lnTo>
                      <a:lnTo>
                        <a:pt x="196" y="1187"/>
                      </a:lnTo>
                      <a:lnTo>
                        <a:pt x="225" y="1189"/>
                      </a:lnTo>
                      <a:lnTo>
                        <a:pt x="255" y="1189"/>
                      </a:lnTo>
                      <a:lnTo>
                        <a:pt x="286" y="1189"/>
                      </a:lnTo>
                      <a:lnTo>
                        <a:pt x="317" y="1187"/>
                      </a:lnTo>
                      <a:lnTo>
                        <a:pt x="348" y="1184"/>
                      </a:lnTo>
                      <a:lnTo>
                        <a:pt x="367" y="1180"/>
                      </a:lnTo>
                      <a:lnTo>
                        <a:pt x="365" y="1178"/>
                      </a:lnTo>
                      <a:lnTo>
                        <a:pt x="365" y="1176"/>
                      </a:lnTo>
                      <a:lnTo>
                        <a:pt x="365" y="1174"/>
                      </a:lnTo>
                      <a:lnTo>
                        <a:pt x="363" y="1172"/>
                      </a:lnTo>
                      <a:lnTo>
                        <a:pt x="363" y="1170"/>
                      </a:lnTo>
                      <a:lnTo>
                        <a:pt x="346" y="1174"/>
                      </a:lnTo>
                      <a:lnTo>
                        <a:pt x="315" y="1178"/>
                      </a:lnTo>
                      <a:lnTo>
                        <a:pt x="286" y="1180"/>
                      </a:lnTo>
                      <a:lnTo>
                        <a:pt x="255" y="1180"/>
                      </a:lnTo>
                      <a:lnTo>
                        <a:pt x="227" y="1180"/>
                      </a:lnTo>
                      <a:lnTo>
                        <a:pt x="196" y="1178"/>
                      </a:lnTo>
                      <a:lnTo>
                        <a:pt x="167" y="1174"/>
                      </a:lnTo>
                      <a:lnTo>
                        <a:pt x="138" y="1168"/>
                      </a:lnTo>
                      <a:lnTo>
                        <a:pt x="110" y="1161"/>
                      </a:lnTo>
                      <a:lnTo>
                        <a:pt x="83" y="1153"/>
                      </a:lnTo>
                      <a:lnTo>
                        <a:pt x="54" y="1145"/>
                      </a:lnTo>
                      <a:lnTo>
                        <a:pt x="29" y="1134"/>
                      </a:lnTo>
                      <a:lnTo>
                        <a:pt x="2" y="1122"/>
                      </a:lnTo>
                      <a:lnTo>
                        <a:pt x="0" y="1122"/>
                      </a:lnTo>
                      <a:lnTo>
                        <a:pt x="0" y="1124"/>
                      </a:lnTo>
                      <a:lnTo>
                        <a:pt x="2" y="1126"/>
                      </a:lnTo>
                      <a:lnTo>
                        <a:pt x="2" y="1128"/>
                      </a:lnTo>
                      <a:lnTo>
                        <a:pt x="2" y="1130"/>
                      </a:lnTo>
                      <a:lnTo>
                        <a:pt x="2" y="1132"/>
                      </a:lnTo>
                      <a:lnTo>
                        <a:pt x="2" y="1134"/>
                      </a:lnTo>
                      <a:close/>
                    </a:path>
                  </a:pathLst>
                </a:custGeom>
                <a:solidFill>
                  <a:srgbClr val="8CD1FF"/>
                </a:solidFill>
                <a:ln w="9525">
                  <a:noFill/>
                  <a:round/>
                </a:ln>
              </p:spPr>
              <p:txBody>
                <a:bodyPr/>
                <a:lstStyle/>
                <a:p>
                  <a:endParaRPr lang="en-US"/>
                </a:p>
              </p:txBody>
            </p:sp>
            <p:sp>
              <p:nvSpPr>
                <p:cNvPr id="21971" name="Freeform 150"/>
                <p:cNvSpPr>
                  <a:spLocks noEditPoints="1"/>
                </p:cNvSpPr>
                <p:nvPr/>
              </p:nvSpPr>
              <p:spPr bwMode="auto">
                <a:xfrm>
                  <a:off x="1703" y="1372"/>
                  <a:ext cx="365" cy="1180"/>
                </a:xfrm>
                <a:custGeom>
                  <a:avLst/>
                  <a:gdLst>
                    <a:gd name="T0" fmla="*/ 346 w 365"/>
                    <a:gd name="T1" fmla="*/ 6 h 1180"/>
                    <a:gd name="T2" fmla="*/ 286 w 365"/>
                    <a:gd name="T3" fmla="*/ 0 h 1180"/>
                    <a:gd name="T4" fmla="*/ 225 w 365"/>
                    <a:gd name="T5" fmla="*/ 0 h 1180"/>
                    <a:gd name="T6" fmla="*/ 165 w 365"/>
                    <a:gd name="T7" fmla="*/ 6 h 1180"/>
                    <a:gd name="T8" fmla="*/ 117 w 365"/>
                    <a:gd name="T9" fmla="*/ 16 h 1180"/>
                    <a:gd name="T10" fmla="*/ 115 w 365"/>
                    <a:gd name="T11" fmla="*/ 20 h 1180"/>
                    <a:gd name="T12" fmla="*/ 115 w 365"/>
                    <a:gd name="T13" fmla="*/ 22 h 1180"/>
                    <a:gd name="T14" fmla="*/ 113 w 365"/>
                    <a:gd name="T15" fmla="*/ 25 h 1180"/>
                    <a:gd name="T16" fmla="*/ 113 w 365"/>
                    <a:gd name="T17" fmla="*/ 27 h 1180"/>
                    <a:gd name="T18" fmla="*/ 167 w 365"/>
                    <a:gd name="T19" fmla="*/ 16 h 1180"/>
                    <a:gd name="T20" fmla="*/ 227 w 365"/>
                    <a:gd name="T21" fmla="*/ 10 h 1180"/>
                    <a:gd name="T22" fmla="*/ 286 w 365"/>
                    <a:gd name="T23" fmla="*/ 10 h 1180"/>
                    <a:gd name="T24" fmla="*/ 344 w 365"/>
                    <a:gd name="T25" fmla="*/ 16 h 1180"/>
                    <a:gd name="T26" fmla="*/ 361 w 365"/>
                    <a:gd name="T27" fmla="*/ 18 h 1180"/>
                    <a:gd name="T28" fmla="*/ 363 w 365"/>
                    <a:gd name="T29" fmla="*/ 16 h 1180"/>
                    <a:gd name="T30" fmla="*/ 363 w 365"/>
                    <a:gd name="T31" fmla="*/ 14 h 1180"/>
                    <a:gd name="T32" fmla="*/ 363 w 365"/>
                    <a:gd name="T33" fmla="*/ 10 h 1180"/>
                    <a:gd name="T34" fmla="*/ 2 w 365"/>
                    <a:gd name="T35" fmla="*/ 1123 h 1180"/>
                    <a:gd name="T36" fmla="*/ 54 w 365"/>
                    <a:gd name="T37" fmla="*/ 1144 h 1180"/>
                    <a:gd name="T38" fmla="*/ 108 w 365"/>
                    <a:gd name="T39" fmla="*/ 1161 h 1180"/>
                    <a:gd name="T40" fmla="*/ 165 w 365"/>
                    <a:gd name="T41" fmla="*/ 1173 h 1180"/>
                    <a:gd name="T42" fmla="*/ 225 w 365"/>
                    <a:gd name="T43" fmla="*/ 1179 h 1180"/>
                    <a:gd name="T44" fmla="*/ 286 w 365"/>
                    <a:gd name="T45" fmla="*/ 1179 h 1180"/>
                    <a:gd name="T46" fmla="*/ 346 w 365"/>
                    <a:gd name="T47" fmla="*/ 1173 h 1180"/>
                    <a:gd name="T48" fmla="*/ 365 w 365"/>
                    <a:gd name="T49" fmla="*/ 1169 h 1180"/>
                    <a:gd name="T50" fmla="*/ 363 w 365"/>
                    <a:gd name="T51" fmla="*/ 1167 h 1180"/>
                    <a:gd name="T52" fmla="*/ 363 w 365"/>
                    <a:gd name="T53" fmla="*/ 1163 h 1180"/>
                    <a:gd name="T54" fmla="*/ 361 w 365"/>
                    <a:gd name="T55" fmla="*/ 1161 h 1180"/>
                    <a:gd name="T56" fmla="*/ 344 w 365"/>
                    <a:gd name="T57" fmla="*/ 1163 h 1180"/>
                    <a:gd name="T58" fmla="*/ 286 w 365"/>
                    <a:gd name="T59" fmla="*/ 1169 h 1180"/>
                    <a:gd name="T60" fmla="*/ 227 w 365"/>
                    <a:gd name="T61" fmla="*/ 1169 h 1180"/>
                    <a:gd name="T62" fmla="*/ 167 w 365"/>
                    <a:gd name="T63" fmla="*/ 1163 h 1180"/>
                    <a:gd name="T64" fmla="*/ 111 w 365"/>
                    <a:gd name="T65" fmla="*/ 1152 h 1180"/>
                    <a:gd name="T66" fmla="*/ 56 w 365"/>
                    <a:gd name="T67" fmla="*/ 1134 h 1180"/>
                    <a:gd name="T68" fmla="*/ 4 w 365"/>
                    <a:gd name="T69" fmla="*/ 1113 h 1180"/>
                    <a:gd name="T70" fmla="*/ 0 w 365"/>
                    <a:gd name="T71" fmla="*/ 1111 h 1180"/>
                    <a:gd name="T72" fmla="*/ 0 w 365"/>
                    <a:gd name="T73" fmla="*/ 1115 h 1180"/>
                    <a:gd name="T74" fmla="*/ 0 w 365"/>
                    <a:gd name="T75" fmla="*/ 1117 h 1180"/>
                    <a:gd name="T76" fmla="*/ 2 w 365"/>
                    <a:gd name="T77" fmla="*/ 1121 h 118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65"/>
                    <a:gd name="T118" fmla="*/ 0 h 1180"/>
                    <a:gd name="T119" fmla="*/ 365 w 365"/>
                    <a:gd name="T120" fmla="*/ 1180 h 118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65" h="1180">
                      <a:moveTo>
                        <a:pt x="365" y="10"/>
                      </a:moveTo>
                      <a:lnTo>
                        <a:pt x="346" y="6"/>
                      </a:lnTo>
                      <a:lnTo>
                        <a:pt x="317" y="2"/>
                      </a:lnTo>
                      <a:lnTo>
                        <a:pt x="286" y="0"/>
                      </a:lnTo>
                      <a:lnTo>
                        <a:pt x="255" y="0"/>
                      </a:lnTo>
                      <a:lnTo>
                        <a:pt x="225" y="0"/>
                      </a:lnTo>
                      <a:lnTo>
                        <a:pt x="196" y="2"/>
                      </a:lnTo>
                      <a:lnTo>
                        <a:pt x="165" y="6"/>
                      </a:lnTo>
                      <a:lnTo>
                        <a:pt x="136" y="12"/>
                      </a:lnTo>
                      <a:lnTo>
                        <a:pt x="117" y="16"/>
                      </a:lnTo>
                      <a:lnTo>
                        <a:pt x="117" y="18"/>
                      </a:lnTo>
                      <a:lnTo>
                        <a:pt x="115" y="20"/>
                      </a:lnTo>
                      <a:lnTo>
                        <a:pt x="115" y="22"/>
                      </a:lnTo>
                      <a:lnTo>
                        <a:pt x="113" y="24"/>
                      </a:lnTo>
                      <a:lnTo>
                        <a:pt x="113" y="25"/>
                      </a:lnTo>
                      <a:lnTo>
                        <a:pt x="113" y="27"/>
                      </a:lnTo>
                      <a:lnTo>
                        <a:pt x="138" y="22"/>
                      </a:lnTo>
                      <a:lnTo>
                        <a:pt x="167" y="16"/>
                      </a:lnTo>
                      <a:lnTo>
                        <a:pt x="196" y="12"/>
                      </a:lnTo>
                      <a:lnTo>
                        <a:pt x="227" y="10"/>
                      </a:lnTo>
                      <a:lnTo>
                        <a:pt x="255" y="10"/>
                      </a:lnTo>
                      <a:lnTo>
                        <a:pt x="286" y="10"/>
                      </a:lnTo>
                      <a:lnTo>
                        <a:pt x="315" y="12"/>
                      </a:lnTo>
                      <a:lnTo>
                        <a:pt x="344" y="16"/>
                      </a:lnTo>
                      <a:lnTo>
                        <a:pt x="361" y="20"/>
                      </a:lnTo>
                      <a:lnTo>
                        <a:pt x="361" y="18"/>
                      </a:lnTo>
                      <a:lnTo>
                        <a:pt x="363" y="16"/>
                      </a:lnTo>
                      <a:lnTo>
                        <a:pt x="363" y="14"/>
                      </a:lnTo>
                      <a:lnTo>
                        <a:pt x="363" y="12"/>
                      </a:lnTo>
                      <a:lnTo>
                        <a:pt x="363" y="10"/>
                      </a:lnTo>
                      <a:lnTo>
                        <a:pt x="365" y="10"/>
                      </a:lnTo>
                      <a:close/>
                      <a:moveTo>
                        <a:pt x="2" y="1123"/>
                      </a:moveTo>
                      <a:lnTo>
                        <a:pt x="27" y="1134"/>
                      </a:lnTo>
                      <a:lnTo>
                        <a:pt x="54" y="1144"/>
                      </a:lnTo>
                      <a:lnTo>
                        <a:pt x="81" y="1154"/>
                      </a:lnTo>
                      <a:lnTo>
                        <a:pt x="108" y="1161"/>
                      </a:lnTo>
                      <a:lnTo>
                        <a:pt x="136" y="1169"/>
                      </a:lnTo>
                      <a:lnTo>
                        <a:pt x="165" y="1173"/>
                      </a:lnTo>
                      <a:lnTo>
                        <a:pt x="196" y="1177"/>
                      </a:lnTo>
                      <a:lnTo>
                        <a:pt x="225" y="1179"/>
                      </a:lnTo>
                      <a:lnTo>
                        <a:pt x="255" y="1180"/>
                      </a:lnTo>
                      <a:lnTo>
                        <a:pt x="286" y="1179"/>
                      </a:lnTo>
                      <a:lnTo>
                        <a:pt x="317" y="1177"/>
                      </a:lnTo>
                      <a:lnTo>
                        <a:pt x="346" y="1173"/>
                      </a:lnTo>
                      <a:lnTo>
                        <a:pt x="365" y="1171"/>
                      </a:lnTo>
                      <a:lnTo>
                        <a:pt x="365" y="1169"/>
                      </a:lnTo>
                      <a:lnTo>
                        <a:pt x="363" y="1167"/>
                      </a:lnTo>
                      <a:lnTo>
                        <a:pt x="363" y="1165"/>
                      </a:lnTo>
                      <a:lnTo>
                        <a:pt x="363" y="1163"/>
                      </a:lnTo>
                      <a:lnTo>
                        <a:pt x="361" y="1161"/>
                      </a:lnTo>
                      <a:lnTo>
                        <a:pt x="361" y="1159"/>
                      </a:lnTo>
                      <a:lnTo>
                        <a:pt x="344" y="1163"/>
                      </a:lnTo>
                      <a:lnTo>
                        <a:pt x="315" y="1167"/>
                      </a:lnTo>
                      <a:lnTo>
                        <a:pt x="286" y="1169"/>
                      </a:lnTo>
                      <a:lnTo>
                        <a:pt x="255" y="1169"/>
                      </a:lnTo>
                      <a:lnTo>
                        <a:pt x="227" y="1169"/>
                      </a:lnTo>
                      <a:lnTo>
                        <a:pt x="196" y="1167"/>
                      </a:lnTo>
                      <a:lnTo>
                        <a:pt x="167" y="1163"/>
                      </a:lnTo>
                      <a:lnTo>
                        <a:pt x="138" y="1157"/>
                      </a:lnTo>
                      <a:lnTo>
                        <a:pt x="111" y="1152"/>
                      </a:lnTo>
                      <a:lnTo>
                        <a:pt x="83" y="1144"/>
                      </a:lnTo>
                      <a:lnTo>
                        <a:pt x="56" y="1134"/>
                      </a:lnTo>
                      <a:lnTo>
                        <a:pt x="31" y="1125"/>
                      </a:lnTo>
                      <a:lnTo>
                        <a:pt x="4" y="1113"/>
                      </a:lnTo>
                      <a:lnTo>
                        <a:pt x="0" y="1109"/>
                      </a:lnTo>
                      <a:lnTo>
                        <a:pt x="0" y="1111"/>
                      </a:lnTo>
                      <a:lnTo>
                        <a:pt x="0" y="1113"/>
                      </a:lnTo>
                      <a:lnTo>
                        <a:pt x="0" y="1115"/>
                      </a:lnTo>
                      <a:lnTo>
                        <a:pt x="0" y="1117"/>
                      </a:lnTo>
                      <a:lnTo>
                        <a:pt x="0" y="1119"/>
                      </a:lnTo>
                      <a:lnTo>
                        <a:pt x="2" y="1121"/>
                      </a:lnTo>
                      <a:lnTo>
                        <a:pt x="2" y="1123"/>
                      </a:lnTo>
                      <a:close/>
                    </a:path>
                  </a:pathLst>
                </a:custGeom>
                <a:solidFill>
                  <a:srgbClr val="8DD1FF"/>
                </a:solidFill>
                <a:ln w="9525">
                  <a:noFill/>
                  <a:round/>
                </a:ln>
              </p:spPr>
              <p:txBody>
                <a:bodyPr/>
                <a:lstStyle/>
                <a:p>
                  <a:endParaRPr lang="en-US"/>
                </a:p>
              </p:txBody>
            </p:sp>
            <p:sp>
              <p:nvSpPr>
                <p:cNvPr id="21972" name="Freeform 151"/>
                <p:cNvSpPr>
                  <a:spLocks noEditPoints="1"/>
                </p:cNvSpPr>
                <p:nvPr/>
              </p:nvSpPr>
              <p:spPr bwMode="auto">
                <a:xfrm>
                  <a:off x="1701" y="1376"/>
                  <a:ext cx="365" cy="1171"/>
                </a:xfrm>
                <a:custGeom>
                  <a:avLst/>
                  <a:gdLst>
                    <a:gd name="T0" fmla="*/ 348 w 365"/>
                    <a:gd name="T1" fmla="*/ 8 h 1171"/>
                    <a:gd name="T2" fmla="*/ 288 w 365"/>
                    <a:gd name="T3" fmla="*/ 2 h 1171"/>
                    <a:gd name="T4" fmla="*/ 229 w 365"/>
                    <a:gd name="T5" fmla="*/ 2 h 1171"/>
                    <a:gd name="T6" fmla="*/ 169 w 365"/>
                    <a:gd name="T7" fmla="*/ 8 h 1171"/>
                    <a:gd name="T8" fmla="*/ 117 w 365"/>
                    <a:gd name="T9" fmla="*/ 18 h 1171"/>
                    <a:gd name="T10" fmla="*/ 115 w 365"/>
                    <a:gd name="T11" fmla="*/ 21 h 1171"/>
                    <a:gd name="T12" fmla="*/ 115 w 365"/>
                    <a:gd name="T13" fmla="*/ 23 h 1171"/>
                    <a:gd name="T14" fmla="*/ 113 w 365"/>
                    <a:gd name="T15" fmla="*/ 27 h 1171"/>
                    <a:gd name="T16" fmla="*/ 113 w 365"/>
                    <a:gd name="T17" fmla="*/ 29 h 1171"/>
                    <a:gd name="T18" fmla="*/ 142 w 365"/>
                    <a:gd name="T19" fmla="*/ 23 h 1171"/>
                    <a:gd name="T20" fmla="*/ 200 w 365"/>
                    <a:gd name="T21" fmla="*/ 14 h 1171"/>
                    <a:gd name="T22" fmla="*/ 257 w 365"/>
                    <a:gd name="T23" fmla="*/ 12 h 1171"/>
                    <a:gd name="T24" fmla="*/ 317 w 365"/>
                    <a:gd name="T25" fmla="*/ 14 h 1171"/>
                    <a:gd name="T26" fmla="*/ 361 w 365"/>
                    <a:gd name="T27" fmla="*/ 20 h 1171"/>
                    <a:gd name="T28" fmla="*/ 363 w 365"/>
                    <a:gd name="T29" fmla="*/ 18 h 1171"/>
                    <a:gd name="T30" fmla="*/ 363 w 365"/>
                    <a:gd name="T31" fmla="*/ 16 h 1171"/>
                    <a:gd name="T32" fmla="*/ 363 w 365"/>
                    <a:gd name="T33" fmla="*/ 14 h 1171"/>
                    <a:gd name="T34" fmla="*/ 365 w 365"/>
                    <a:gd name="T35" fmla="*/ 10 h 1171"/>
                    <a:gd name="T36" fmla="*/ 4 w 365"/>
                    <a:gd name="T37" fmla="*/ 1113 h 1171"/>
                    <a:gd name="T38" fmla="*/ 56 w 365"/>
                    <a:gd name="T39" fmla="*/ 1136 h 1171"/>
                    <a:gd name="T40" fmla="*/ 112 w 365"/>
                    <a:gd name="T41" fmla="*/ 1152 h 1171"/>
                    <a:gd name="T42" fmla="*/ 169 w 365"/>
                    <a:gd name="T43" fmla="*/ 1165 h 1171"/>
                    <a:gd name="T44" fmla="*/ 229 w 365"/>
                    <a:gd name="T45" fmla="*/ 1171 h 1171"/>
                    <a:gd name="T46" fmla="*/ 288 w 365"/>
                    <a:gd name="T47" fmla="*/ 1171 h 1171"/>
                    <a:gd name="T48" fmla="*/ 348 w 365"/>
                    <a:gd name="T49" fmla="*/ 1165 h 1171"/>
                    <a:gd name="T50" fmla="*/ 365 w 365"/>
                    <a:gd name="T51" fmla="*/ 1159 h 1171"/>
                    <a:gd name="T52" fmla="*/ 363 w 365"/>
                    <a:gd name="T53" fmla="*/ 1157 h 1171"/>
                    <a:gd name="T54" fmla="*/ 363 w 365"/>
                    <a:gd name="T55" fmla="*/ 1155 h 1171"/>
                    <a:gd name="T56" fmla="*/ 363 w 365"/>
                    <a:gd name="T57" fmla="*/ 1152 h 1171"/>
                    <a:gd name="T58" fmla="*/ 346 w 365"/>
                    <a:gd name="T59" fmla="*/ 1153 h 1171"/>
                    <a:gd name="T60" fmla="*/ 288 w 365"/>
                    <a:gd name="T61" fmla="*/ 1159 h 1171"/>
                    <a:gd name="T62" fmla="*/ 229 w 365"/>
                    <a:gd name="T63" fmla="*/ 1159 h 1171"/>
                    <a:gd name="T64" fmla="*/ 171 w 365"/>
                    <a:gd name="T65" fmla="*/ 1153 h 1171"/>
                    <a:gd name="T66" fmla="*/ 113 w 365"/>
                    <a:gd name="T67" fmla="*/ 1142 h 1171"/>
                    <a:gd name="T68" fmla="*/ 60 w 365"/>
                    <a:gd name="T69" fmla="*/ 1127 h 1171"/>
                    <a:gd name="T70" fmla="*/ 8 w 365"/>
                    <a:gd name="T71" fmla="*/ 1104 h 1171"/>
                    <a:gd name="T72" fmla="*/ 0 w 365"/>
                    <a:gd name="T73" fmla="*/ 1102 h 1171"/>
                    <a:gd name="T74" fmla="*/ 0 w 365"/>
                    <a:gd name="T75" fmla="*/ 1104 h 1171"/>
                    <a:gd name="T76" fmla="*/ 2 w 365"/>
                    <a:gd name="T77" fmla="*/ 1107 h 1171"/>
                    <a:gd name="T78" fmla="*/ 2 w 365"/>
                    <a:gd name="T79" fmla="*/ 1111 h 117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65"/>
                    <a:gd name="T121" fmla="*/ 0 h 1171"/>
                    <a:gd name="T122" fmla="*/ 365 w 365"/>
                    <a:gd name="T123" fmla="*/ 1171 h 117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65" h="1171">
                      <a:moveTo>
                        <a:pt x="365" y="10"/>
                      </a:moveTo>
                      <a:lnTo>
                        <a:pt x="348" y="8"/>
                      </a:lnTo>
                      <a:lnTo>
                        <a:pt x="317" y="4"/>
                      </a:lnTo>
                      <a:lnTo>
                        <a:pt x="288" y="2"/>
                      </a:lnTo>
                      <a:lnTo>
                        <a:pt x="257" y="0"/>
                      </a:lnTo>
                      <a:lnTo>
                        <a:pt x="229" y="2"/>
                      </a:lnTo>
                      <a:lnTo>
                        <a:pt x="198" y="4"/>
                      </a:lnTo>
                      <a:lnTo>
                        <a:pt x="169" y="8"/>
                      </a:lnTo>
                      <a:lnTo>
                        <a:pt x="140" y="12"/>
                      </a:lnTo>
                      <a:lnTo>
                        <a:pt x="117" y="18"/>
                      </a:lnTo>
                      <a:lnTo>
                        <a:pt x="115" y="20"/>
                      </a:lnTo>
                      <a:lnTo>
                        <a:pt x="115" y="21"/>
                      </a:lnTo>
                      <a:lnTo>
                        <a:pt x="115" y="23"/>
                      </a:lnTo>
                      <a:lnTo>
                        <a:pt x="113" y="25"/>
                      </a:lnTo>
                      <a:lnTo>
                        <a:pt x="113" y="27"/>
                      </a:lnTo>
                      <a:lnTo>
                        <a:pt x="113" y="29"/>
                      </a:lnTo>
                      <a:lnTo>
                        <a:pt x="142" y="23"/>
                      </a:lnTo>
                      <a:lnTo>
                        <a:pt x="171" y="18"/>
                      </a:lnTo>
                      <a:lnTo>
                        <a:pt x="200" y="14"/>
                      </a:lnTo>
                      <a:lnTo>
                        <a:pt x="229" y="12"/>
                      </a:lnTo>
                      <a:lnTo>
                        <a:pt x="257" y="12"/>
                      </a:lnTo>
                      <a:lnTo>
                        <a:pt x="288" y="12"/>
                      </a:lnTo>
                      <a:lnTo>
                        <a:pt x="317" y="14"/>
                      </a:lnTo>
                      <a:lnTo>
                        <a:pt x="346" y="18"/>
                      </a:lnTo>
                      <a:lnTo>
                        <a:pt x="361" y="20"/>
                      </a:lnTo>
                      <a:lnTo>
                        <a:pt x="363" y="20"/>
                      </a:lnTo>
                      <a:lnTo>
                        <a:pt x="363" y="18"/>
                      </a:lnTo>
                      <a:lnTo>
                        <a:pt x="363" y="16"/>
                      </a:lnTo>
                      <a:lnTo>
                        <a:pt x="363" y="14"/>
                      </a:lnTo>
                      <a:lnTo>
                        <a:pt x="365" y="12"/>
                      </a:lnTo>
                      <a:lnTo>
                        <a:pt x="365" y="10"/>
                      </a:lnTo>
                      <a:close/>
                      <a:moveTo>
                        <a:pt x="2" y="1113"/>
                      </a:moveTo>
                      <a:lnTo>
                        <a:pt x="4" y="1113"/>
                      </a:lnTo>
                      <a:lnTo>
                        <a:pt x="31" y="1125"/>
                      </a:lnTo>
                      <a:lnTo>
                        <a:pt x="56" y="1136"/>
                      </a:lnTo>
                      <a:lnTo>
                        <a:pt x="85" y="1144"/>
                      </a:lnTo>
                      <a:lnTo>
                        <a:pt x="112" y="1152"/>
                      </a:lnTo>
                      <a:lnTo>
                        <a:pt x="140" y="1159"/>
                      </a:lnTo>
                      <a:lnTo>
                        <a:pt x="169" y="1165"/>
                      </a:lnTo>
                      <a:lnTo>
                        <a:pt x="198" y="1169"/>
                      </a:lnTo>
                      <a:lnTo>
                        <a:pt x="229" y="1171"/>
                      </a:lnTo>
                      <a:lnTo>
                        <a:pt x="257" y="1171"/>
                      </a:lnTo>
                      <a:lnTo>
                        <a:pt x="288" y="1171"/>
                      </a:lnTo>
                      <a:lnTo>
                        <a:pt x="317" y="1169"/>
                      </a:lnTo>
                      <a:lnTo>
                        <a:pt x="348" y="1165"/>
                      </a:lnTo>
                      <a:lnTo>
                        <a:pt x="365" y="1161"/>
                      </a:lnTo>
                      <a:lnTo>
                        <a:pt x="365" y="1159"/>
                      </a:lnTo>
                      <a:lnTo>
                        <a:pt x="363" y="1157"/>
                      </a:lnTo>
                      <a:lnTo>
                        <a:pt x="363" y="1155"/>
                      </a:lnTo>
                      <a:lnTo>
                        <a:pt x="363" y="1153"/>
                      </a:lnTo>
                      <a:lnTo>
                        <a:pt x="363" y="1152"/>
                      </a:lnTo>
                      <a:lnTo>
                        <a:pt x="346" y="1153"/>
                      </a:lnTo>
                      <a:lnTo>
                        <a:pt x="317" y="1157"/>
                      </a:lnTo>
                      <a:lnTo>
                        <a:pt x="288" y="1159"/>
                      </a:lnTo>
                      <a:lnTo>
                        <a:pt x="257" y="1161"/>
                      </a:lnTo>
                      <a:lnTo>
                        <a:pt x="229" y="1159"/>
                      </a:lnTo>
                      <a:lnTo>
                        <a:pt x="200" y="1157"/>
                      </a:lnTo>
                      <a:lnTo>
                        <a:pt x="171" y="1153"/>
                      </a:lnTo>
                      <a:lnTo>
                        <a:pt x="142" y="1150"/>
                      </a:lnTo>
                      <a:lnTo>
                        <a:pt x="113" y="1142"/>
                      </a:lnTo>
                      <a:lnTo>
                        <a:pt x="87" y="1134"/>
                      </a:lnTo>
                      <a:lnTo>
                        <a:pt x="60" y="1127"/>
                      </a:lnTo>
                      <a:lnTo>
                        <a:pt x="35" y="1115"/>
                      </a:lnTo>
                      <a:lnTo>
                        <a:pt x="8" y="1104"/>
                      </a:lnTo>
                      <a:lnTo>
                        <a:pt x="0" y="1100"/>
                      </a:lnTo>
                      <a:lnTo>
                        <a:pt x="0" y="1102"/>
                      </a:lnTo>
                      <a:lnTo>
                        <a:pt x="0" y="1104"/>
                      </a:lnTo>
                      <a:lnTo>
                        <a:pt x="2" y="1105"/>
                      </a:lnTo>
                      <a:lnTo>
                        <a:pt x="2" y="1107"/>
                      </a:lnTo>
                      <a:lnTo>
                        <a:pt x="2" y="1109"/>
                      </a:lnTo>
                      <a:lnTo>
                        <a:pt x="2" y="1111"/>
                      </a:lnTo>
                      <a:lnTo>
                        <a:pt x="2" y="1113"/>
                      </a:lnTo>
                      <a:close/>
                    </a:path>
                  </a:pathLst>
                </a:custGeom>
                <a:solidFill>
                  <a:srgbClr val="8ED1FF"/>
                </a:solidFill>
                <a:ln w="9525">
                  <a:noFill/>
                  <a:round/>
                </a:ln>
              </p:spPr>
              <p:txBody>
                <a:bodyPr/>
                <a:lstStyle/>
                <a:p>
                  <a:endParaRPr lang="en-US"/>
                </a:p>
              </p:txBody>
            </p:sp>
            <p:sp>
              <p:nvSpPr>
                <p:cNvPr id="21973" name="Freeform 152"/>
                <p:cNvSpPr>
                  <a:spLocks noEditPoints="1"/>
                </p:cNvSpPr>
                <p:nvPr/>
              </p:nvSpPr>
              <p:spPr bwMode="auto">
                <a:xfrm>
                  <a:off x="1699" y="1382"/>
                  <a:ext cx="365" cy="1159"/>
                </a:xfrm>
                <a:custGeom>
                  <a:avLst/>
                  <a:gdLst>
                    <a:gd name="T0" fmla="*/ 348 w 365"/>
                    <a:gd name="T1" fmla="*/ 6 h 1159"/>
                    <a:gd name="T2" fmla="*/ 290 w 365"/>
                    <a:gd name="T3" fmla="*/ 0 h 1159"/>
                    <a:gd name="T4" fmla="*/ 231 w 365"/>
                    <a:gd name="T5" fmla="*/ 0 h 1159"/>
                    <a:gd name="T6" fmla="*/ 171 w 365"/>
                    <a:gd name="T7" fmla="*/ 6 h 1159"/>
                    <a:gd name="T8" fmla="*/ 117 w 365"/>
                    <a:gd name="T9" fmla="*/ 17 h 1159"/>
                    <a:gd name="T10" fmla="*/ 115 w 365"/>
                    <a:gd name="T11" fmla="*/ 21 h 1159"/>
                    <a:gd name="T12" fmla="*/ 115 w 365"/>
                    <a:gd name="T13" fmla="*/ 23 h 1159"/>
                    <a:gd name="T14" fmla="*/ 114 w 365"/>
                    <a:gd name="T15" fmla="*/ 27 h 1159"/>
                    <a:gd name="T16" fmla="*/ 112 w 365"/>
                    <a:gd name="T17" fmla="*/ 29 h 1159"/>
                    <a:gd name="T18" fmla="*/ 144 w 365"/>
                    <a:gd name="T19" fmla="*/ 21 h 1159"/>
                    <a:gd name="T20" fmla="*/ 202 w 365"/>
                    <a:gd name="T21" fmla="*/ 14 h 1159"/>
                    <a:gd name="T22" fmla="*/ 259 w 365"/>
                    <a:gd name="T23" fmla="*/ 10 h 1159"/>
                    <a:gd name="T24" fmla="*/ 319 w 365"/>
                    <a:gd name="T25" fmla="*/ 14 h 1159"/>
                    <a:gd name="T26" fmla="*/ 363 w 365"/>
                    <a:gd name="T27" fmla="*/ 19 h 1159"/>
                    <a:gd name="T28" fmla="*/ 363 w 365"/>
                    <a:gd name="T29" fmla="*/ 17 h 1159"/>
                    <a:gd name="T30" fmla="*/ 363 w 365"/>
                    <a:gd name="T31" fmla="*/ 14 h 1159"/>
                    <a:gd name="T32" fmla="*/ 365 w 365"/>
                    <a:gd name="T33" fmla="*/ 12 h 1159"/>
                    <a:gd name="T34" fmla="*/ 365 w 365"/>
                    <a:gd name="T35" fmla="*/ 10 h 1159"/>
                    <a:gd name="T36" fmla="*/ 8 w 365"/>
                    <a:gd name="T37" fmla="*/ 1103 h 1159"/>
                    <a:gd name="T38" fmla="*/ 60 w 365"/>
                    <a:gd name="T39" fmla="*/ 1124 h 1159"/>
                    <a:gd name="T40" fmla="*/ 115 w 365"/>
                    <a:gd name="T41" fmla="*/ 1142 h 1159"/>
                    <a:gd name="T42" fmla="*/ 171 w 365"/>
                    <a:gd name="T43" fmla="*/ 1153 h 1159"/>
                    <a:gd name="T44" fmla="*/ 231 w 365"/>
                    <a:gd name="T45" fmla="*/ 1159 h 1159"/>
                    <a:gd name="T46" fmla="*/ 290 w 365"/>
                    <a:gd name="T47" fmla="*/ 1159 h 1159"/>
                    <a:gd name="T48" fmla="*/ 348 w 365"/>
                    <a:gd name="T49" fmla="*/ 1153 h 1159"/>
                    <a:gd name="T50" fmla="*/ 365 w 365"/>
                    <a:gd name="T51" fmla="*/ 1149 h 1159"/>
                    <a:gd name="T52" fmla="*/ 365 w 365"/>
                    <a:gd name="T53" fmla="*/ 1146 h 1159"/>
                    <a:gd name="T54" fmla="*/ 363 w 365"/>
                    <a:gd name="T55" fmla="*/ 1144 h 1159"/>
                    <a:gd name="T56" fmla="*/ 363 w 365"/>
                    <a:gd name="T57" fmla="*/ 1142 h 1159"/>
                    <a:gd name="T58" fmla="*/ 348 w 365"/>
                    <a:gd name="T59" fmla="*/ 1144 h 1159"/>
                    <a:gd name="T60" fmla="*/ 290 w 365"/>
                    <a:gd name="T61" fmla="*/ 1149 h 1159"/>
                    <a:gd name="T62" fmla="*/ 231 w 365"/>
                    <a:gd name="T63" fmla="*/ 1149 h 1159"/>
                    <a:gd name="T64" fmla="*/ 173 w 365"/>
                    <a:gd name="T65" fmla="*/ 1144 h 1159"/>
                    <a:gd name="T66" fmla="*/ 117 w 365"/>
                    <a:gd name="T67" fmla="*/ 1132 h 1159"/>
                    <a:gd name="T68" fmla="*/ 64 w 365"/>
                    <a:gd name="T69" fmla="*/ 1115 h 1159"/>
                    <a:gd name="T70" fmla="*/ 14 w 365"/>
                    <a:gd name="T71" fmla="*/ 1094 h 1159"/>
                    <a:gd name="T72" fmla="*/ 2 w 365"/>
                    <a:gd name="T73" fmla="*/ 1088 h 1159"/>
                    <a:gd name="T74" fmla="*/ 2 w 365"/>
                    <a:gd name="T75" fmla="*/ 1092 h 1159"/>
                    <a:gd name="T76" fmla="*/ 2 w 365"/>
                    <a:gd name="T77" fmla="*/ 1096 h 1159"/>
                    <a:gd name="T78" fmla="*/ 2 w 365"/>
                    <a:gd name="T79" fmla="*/ 1098 h 115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65"/>
                    <a:gd name="T121" fmla="*/ 0 h 1159"/>
                    <a:gd name="T122" fmla="*/ 365 w 365"/>
                    <a:gd name="T123" fmla="*/ 1159 h 115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65" h="1159">
                      <a:moveTo>
                        <a:pt x="365" y="10"/>
                      </a:moveTo>
                      <a:lnTo>
                        <a:pt x="348" y="6"/>
                      </a:lnTo>
                      <a:lnTo>
                        <a:pt x="319" y="2"/>
                      </a:lnTo>
                      <a:lnTo>
                        <a:pt x="290" y="0"/>
                      </a:lnTo>
                      <a:lnTo>
                        <a:pt x="259" y="0"/>
                      </a:lnTo>
                      <a:lnTo>
                        <a:pt x="231" y="0"/>
                      </a:lnTo>
                      <a:lnTo>
                        <a:pt x="200" y="2"/>
                      </a:lnTo>
                      <a:lnTo>
                        <a:pt x="171" y="6"/>
                      </a:lnTo>
                      <a:lnTo>
                        <a:pt x="142" y="12"/>
                      </a:lnTo>
                      <a:lnTo>
                        <a:pt x="117" y="17"/>
                      </a:lnTo>
                      <a:lnTo>
                        <a:pt x="115" y="19"/>
                      </a:lnTo>
                      <a:lnTo>
                        <a:pt x="115" y="21"/>
                      </a:lnTo>
                      <a:lnTo>
                        <a:pt x="115" y="23"/>
                      </a:lnTo>
                      <a:lnTo>
                        <a:pt x="114" y="25"/>
                      </a:lnTo>
                      <a:lnTo>
                        <a:pt x="114" y="27"/>
                      </a:lnTo>
                      <a:lnTo>
                        <a:pt x="114" y="29"/>
                      </a:lnTo>
                      <a:lnTo>
                        <a:pt x="112" y="29"/>
                      </a:lnTo>
                      <a:lnTo>
                        <a:pt x="117" y="29"/>
                      </a:lnTo>
                      <a:lnTo>
                        <a:pt x="144" y="21"/>
                      </a:lnTo>
                      <a:lnTo>
                        <a:pt x="173" y="17"/>
                      </a:lnTo>
                      <a:lnTo>
                        <a:pt x="202" y="14"/>
                      </a:lnTo>
                      <a:lnTo>
                        <a:pt x="231" y="12"/>
                      </a:lnTo>
                      <a:lnTo>
                        <a:pt x="259" y="10"/>
                      </a:lnTo>
                      <a:lnTo>
                        <a:pt x="290" y="12"/>
                      </a:lnTo>
                      <a:lnTo>
                        <a:pt x="319" y="14"/>
                      </a:lnTo>
                      <a:lnTo>
                        <a:pt x="348" y="17"/>
                      </a:lnTo>
                      <a:lnTo>
                        <a:pt x="363" y="19"/>
                      </a:lnTo>
                      <a:lnTo>
                        <a:pt x="363" y="17"/>
                      </a:lnTo>
                      <a:lnTo>
                        <a:pt x="363" y="15"/>
                      </a:lnTo>
                      <a:lnTo>
                        <a:pt x="363" y="14"/>
                      </a:lnTo>
                      <a:lnTo>
                        <a:pt x="365" y="12"/>
                      </a:lnTo>
                      <a:lnTo>
                        <a:pt x="365" y="10"/>
                      </a:lnTo>
                      <a:close/>
                      <a:moveTo>
                        <a:pt x="4" y="1099"/>
                      </a:moveTo>
                      <a:lnTo>
                        <a:pt x="8" y="1103"/>
                      </a:lnTo>
                      <a:lnTo>
                        <a:pt x="35" y="1115"/>
                      </a:lnTo>
                      <a:lnTo>
                        <a:pt x="60" y="1124"/>
                      </a:lnTo>
                      <a:lnTo>
                        <a:pt x="87" y="1134"/>
                      </a:lnTo>
                      <a:lnTo>
                        <a:pt x="115" y="1142"/>
                      </a:lnTo>
                      <a:lnTo>
                        <a:pt x="142" y="1147"/>
                      </a:lnTo>
                      <a:lnTo>
                        <a:pt x="171" y="1153"/>
                      </a:lnTo>
                      <a:lnTo>
                        <a:pt x="200" y="1157"/>
                      </a:lnTo>
                      <a:lnTo>
                        <a:pt x="231" y="1159"/>
                      </a:lnTo>
                      <a:lnTo>
                        <a:pt x="259" y="1159"/>
                      </a:lnTo>
                      <a:lnTo>
                        <a:pt x="290" y="1159"/>
                      </a:lnTo>
                      <a:lnTo>
                        <a:pt x="319" y="1157"/>
                      </a:lnTo>
                      <a:lnTo>
                        <a:pt x="348" y="1153"/>
                      </a:lnTo>
                      <a:lnTo>
                        <a:pt x="365" y="1149"/>
                      </a:lnTo>
                      <a:lnTo>
                        <a:pt x="365" y="1147"/>
                      </a:lnTo>
                      <a:lnTo>
                        <a:pt x="365" y="1146"/>
                      </a:lnTo>
                      <a:lnTo>
                        <a:pt x="363" y="1144"/>
                      </a:lnTo>
                      <a:lnTo>
                        <a:pt x="363" y="1142"/>
                      </a:lnTo>
                      <a:lnTo>
                        <a:pt x="363" y="1140"/>
                      </a:lnTo>
                      <a:lnTo>
                        <a:pt x="348" y="1144"/>
                      </a:lnTo>
                      <a:lnTo>
                        <a:pt x="319" y="1147"/>
                      </a:lnTo>
                      <a:lnTo>
                        <a:pt x="290" y="1149"/>
                      </a:lnTo>
                      <a:lnTo>
                        <a:pt x="259" y="1149"/>
                      </a:lnTo>
                      <a:lnTo>
                        <a:pt x="231" y="1149"/>
                      </a:lnTo>
                      <a:lnTo>
                        <a:pt x="202" y="1147"/>
                      </a:lnTo>
                      <a:lnTo>
                        <a:pt x="173" y="1144"/>
                      </a:lnTo>
                      <a:lnTo>
                        <a:pt x="144" y="1138"/>
                      </a:lnTo>
                      <a:lnTo>
                        <a:pt x="117" y="1132"/>
                      </a:lnTo>
                      <a:lnTo>
                        <a:pt x="91" y="1124"/>
                      </a:lnTo>
                      <a:lnTo>
                        <a:pt x="64" y="1115"/>
                      </a:lnTo>
                      <a:lnTo>
                        <a:pt x="39" y="1105"/>
                      </a:lnTo>
                      <a:lnTo>
                        <a:pt x="14" y="1094"/>
                      </a:lnTo>
                      <a:lnTo>
                        <a:pt x="0" y="1088"/>
                      </a:lnTo>
                      <a:lnTo>
                        <a:pt x="2" y="1088"/>
                      </a:lnTo>
                      <a:lnTo>
                        <a:pt x="2" y="1090"/>
                      </a:lnTo>
                      <a:lnTo>
                        <a:pt x="2" y="1092"/>
                      </a:lnTo>
                      <a:lnTo>
                        <a:pt x="2" y="1094"/>
                      </a:lnTo>
                      <a:lnTo>
                        <a:pt x="2" y="1096"/>
                      </a:lnTo>
                      <a:lnTo>
                        <a:pt x="2" y="1098"/>
                      </a:lnTo>
                      <a:lnTo>
                        <a:pt x="4" y="1099"/>
                      </a:lnTo>
                      <a:close/>
                    </a:path>
                  </a:pathLst>
                </a:custGeom>
                <a:solidFill>
                  <a:srgbClr val="8FD2FF"/>
                </a:solidFill>
                <a:ln w="9525">
                  <a:noFill/>
                  <a:round/>
                </a:ln>
              </p:spPr>
              <p:txBody>
                <a:bodyPr/>
                <a:lstStyle/>
                <a:p>
                  <a:endParaRPr lang="en-US"/>
                </a:p>
              </p:txBody>
            </p:sp>
            <p:sp>
              <p:nvSpPr>
                <p:cNvPr id="21974" name="Freeform 153"/>
                <p:cNvSpPr>
                  <a:spLocks noEditPoints="1"/>
                </p:cNvSpPr>
                <p:nvPr/>
              </p:nvSpPr>
              <p:spPr bwMode="auto">
                <a:xfrm>
                  <a:off x="1699" y="1388"/>
                  <a:ext cx="365" cy="1149"/>
                </a:xfrm>
                <a:custGeom>
                  <a:avLst/>
                  <a:gdLst>
                    <a:gd name="T0" fmla="*/ 348 w 365"/>
                    <a:gd name="T1" fmla="*/ 6 h 1149"/>
                    <a:gd name="T2" fmla="*/ 290 w 365"/>
                    <a:gd name="T3" fmla="*/ 0 h 1149"/>
                    <a:gd name="T4" fmla="*/ 231 w 365"/>
                    <a:gd name="T5" fmla="*/ 0 h 1149"/>
                    <a:gd name="T6" fmla="*/ 173 w 365"/>
                    <a:gd name="T7" fmla="*/ 6 h 1149"/>
                    <a:gd name="T8" fmla="*/ 115 w 365"/>
                    <a:gd name="T9" fmla="*/ 17 h 1149"/>
                    <a:gd name="T10" fmla="*/ 114 w 365"/>
                    <a:gd name="T11" fmla="*/ 19 h 1149"/>
                    <a:gd name="T12" fmla="*/ 114 w 365"/>
                    <a:gd name="T13" fmla="*/ 23 h 1149"/>
                    <a:gd name="T14" fmla="*/ 112 w 365"/>
                    <a:gd name="T15" fmla="*/ 25 h 1149"/>
                    <a:gd name="T16" fmla="*/ 112 w 365"/>
                    <a:gd name="T17" fmla="*/ 29 h 1149"/>
                    <a:gd name="T18" fmla="*/ 119 w 365"/>
                    <a:gd name="T19" fmla="*/ 27 h 1149"/>
                    <a:gd name="T20" fmla="*/ 175 w 365"/>
                    <a:gd name="T21" fmla="*/ 15 h 1149"/>
                    <a:gd name="T22" fmla="*/ 231 w 365"/>
                    <a:gd name="T23" fmla="*/ 9 h 1149"/>
                    <a:gd name="T24" fmla="*/ 288 w 365"/>
                    <a:gd name="T25" fmla="*/ 9 h 1149"/>
                    <a:gd name="T26" fmla="*/ 346 w 365"/>
                    <a:gd name="T27" fmla="*/ 15 h 1149"/>
                    <a:gd name="T28" fmla="*/ 361 w 365"/>
                    <a:gd name="T29" fmla="*/ 17 h 1149"/>
                    <a:gd name="T30" fmla="*/ 361 w 365"/>
                    <a:gd name="T31" fmla="*/ 15 h 1149"/>
                    <a:gd name="T32" fmla="*/ 363 w 365"/>
                    <a:gd name="T33" fmla="*/ 11 h 1149"/>
                    <a:gd name="T34" fmla="*/ 363 w 365"/>
                    <a:gd name="T35" fmla="*/ 9 h 1149"/>
                    <a:gd name="T36" fmla="*/ 2 w 365"/>
                    <a:gd name="T37" fmla="*/ 1088 h 1149"/>
                    <a:gd name="T38" fmla="*/ 37 w 365"/>
                    <a:gd name="T39" fmla="*/ 1103 h 1149"/>
                    <a:gd name="T40" fmla="*/ 89 w 365"/>
                    <a:gd name="T41" fmla="*/ 1122 h 1149"/>
                    <a:gd name="T42" fmla="*/ 144 w 365"/>
                    <a:gd name="T43" fmla="*/ 1138 h 1149"/>
                    <a:gd name="T44" fmla="*/ 202 w 365"/>
                    <a:gd name="T45" fmla="*/ 1145 h 1149"/>
                    <a:gd name="T46" fmla="*/ 259 w 365"/>
                    <a:gd name="T47" fmla="*/ 1149 h 1149"/>
                    <a:gd name="T48" fmla="*/ 319 w 365"/>
                    <a:gd name="T49" fmla="*/ 1145 h 1149"/>
                    <a:gd name="T50" fmla="*/ 365 w 365"/>
                    <a:gd name="T51" fmla="*/ 1140 h 1149"/>
                    <a:gd name="T52" fmla="*/ 363 w 365"/>
                    <a:gd name="T53" fmla="*/ 1136 h 1149"/>
                    <a:gd name="T54" fmla="*/ 363 w 365"/>
                    <a:gd name="T55" fmla="*/ 1134 h 1149"/>
                    <a:gd name="T56" fmla="*/ 361 w 365"/>
                    <a:gd name="T57" fmla="*/ 1132 h 1149"/>
                    <a:gd name="T58" fmla="*/ 361 w 365"/>
                    <a:gd name="T59" fmla="*/ 1130 h 1149"/>
                    <a:gd name="T60" fmla="*/ 317 w 365"/>
                    <a:gd name="T61" fmla="*/ 1136 h 1149"/>
                    <a:gd name="T62" fmla="*/ 259 w 365"/>
                    <a:gd name="T63" fmla="*/ 1138 h 1149"/>
                    <a:gd name="T64" fmla="*/ 202 w 365"/>
                    <a:gd name="T65" fmla="*/ 1136 h 1149"/>
                    <a:gd name="T66" fmla="*/ 146 w 365"/>
                    <a:gd name="T67" fmla="*/ 1126 h 1149"/>
                    <a:gd name="T68" fmla="*/ 92 w 365"/>
                    <a:gd name="T69" fmla="*/ 1113 h 1149"/>
                    <a:gd name="T70" fmla="*/ 41 w 365"/>
                    <a:gd name="T71" fmla="*/ 1093 h 1149"/>
                    <a:gd name="T72" fmla="*/ 0 w 365"/>
                    <a:gd name="T73" fmla="*/ 1074 h 1149"/>
                    <a:gd name="T74" fmla="*/ 0 w 365"/>
                    <a:gd name="T75" fmla="*/ 1078 h 1149"/>
                    <a:gd name="T76" fmla="*/ 2 w 365"/>
                    <a:gd name="T77" fmla="*/ 1082 h 1149"/>
                    <a:gd name="T78" fmla="*/ 2 w 365"/>
                    <a:gd name="T79" fmla="*/ 1084 h 1149"/>
                    <a:gd name="T80" fmla="*/ 2 w 365"/>
                    <a:gd name="T81" fmla="*/ 1088 h 11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5"/>
                    <a:gd name="T124" fmla="*/ 0 h 1149"/>
                    <a:gd name="T125" fmla="*/ 365 w 365"/>
                    <a:gd name="T126" fmla="*/ 1149 h 11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5" h="1149">
                      <a:moveTo>
                        <a:pt x="363" y="8"/>
                      </a:moveTo>
                      <a:lnTo>
                        <a:pt x="348" y="6"/>
                      </a:lnTo>
                      <a:lnTo>
                        <a:pt x="319" y="2"/>
                      </a:lnTo>
                      <a:lnTo>
                        <a:pt x="290" y="0"/>
                      </a:lnTo>
                      <a:lnTo>
                        <a:pt x="259" y="0"/>
                      </a:lnTo>
                      <a:lnTo>
                        <a:pt x="231" y="0"/>
                      </a:lnTo>
                      <a:lnTo>
                        <a:pt x="202" y="2"/>
                      </a:lnTo>
                      <a:lnTo>
                        <a:pt x="173" y="6"/>
                      </a:lnTo>
                      <a:lnTo>
                        <a:pt x="144" y="11"/>
                      </a:lnTo>
                      <a:lnTo>
                        <a:pt x="115" y="17"/>
                      </a:lnTo>
                      <a:lnTo>
                        <a:pt x="114" y="19"/>
                      </a:lnTo>
                      <a:lnTo>
                        <a:pt x="114" y="21"/>
                      </a:lnTo>
                      <a:lnTo>
                        <a:pt x="114" y="23"/>
                      </a:lnTo>
                      <a:lnTo>
                        <a:pt x="112" y="23"/>
                      </a:lnTo>
                      <a:lnTo>
                        <a:pt x="112" y="25"/>
                      </a:lnTo>
                      <a:lnTo>
                        <a:pt x="112" y="27"/>
                      </a:lnTo>
                      <a:lnTo>
                        <a:pt x="112" y="29"/>
                      </a:lnTo>
                      <a:lnTo>
                        <a:pt x="110" y="29"/>
                      </a:lnTo>
                      <a:lnTo>
                        <a:pt x="119" y="27"/>
                      </a:lnTo>
                      <a:lnTo>
                        <a:pt x="146" y="21"/>
                      </a:lnTo>
                      <a:lnTo>
                        <a:pt x="175" y="15"/>
                      </a:lnTo>
                      <a:lnTo>
                        <a:pt x="202" y="11"/>
                      </a:lnTo>
                      <a:lnTo>
                        <a:pt x="231" y="9"/>
                      </a:lnTo>
                      <a:lnTo>
                        <a:pt x="259" y="9"/>
                      </a:lnTo>
                      <a:lnTo>
                        <a:pt x="288" y="9"/>
                      </a:lnTo>
                      <a:lnTo>
                        <a:pt x="317" y="11"/>
                      </a:lnTo>
                      <a:lnTo>
                        <a:pt x="346" y="15"/>
                      </a:lnTo>
                      <a:lnTo>
                        <a:pt x="361" y="19"/>
                      </a:lnTo>
                      <a:lnTo>
                        <a:pt x="361" y="17"/>
                      </a:lnTo>
                      <a:lnTo>
                        <a:pt x="361" y="15"/>
                      </a:lnTo>
                      <a:lnTo>
                        <a:pt x="363" y="13"/>
                      </a:lnTo>
                      <a:lnTo>
                        <a:pt x="363" y="11"/>
                      </a:lnTo>
                      <a:lnTo>
                        <a:pt x="363" y="9"/>
                      </a:lnTo>
                      <a:lnTo>
                        <a:pt x="363" y="8"/>
                      </a:lnTo>
                      <a:close/>
                      <a:moveTo>
                        <a:pt x="2" y="1088"/>
                      </a:moveTo>
                      <a:lnTo>
                        <a:pt x="10" y="1092"/>
                      </a:lnTo>
                      <a:lnTo>
                        <a:pt x="37" y="1103"/>
                      </a:lnTo>
                      <a:lnTo>
                        <a:pt x="62" y="1115"/>
                      </a:lnTo>
                      <a:lnTo>
                        <a:pt x="89" y="1122"/>
                      </a:lnTo>
                      <a:lnTo>
                        <a:pt x="115" y="1130"/>
                      </a:lnTo>
                      <a:lnTo>
                        <a:pt x="144" y="1138"/>
                      </a:lnTo>
                      <a:lnTo>
                        <a:pt x="173" y="1141"/>
                      </a:lnTo>
                      <a:lnTo>
                        <a:pt x="202" y="1145"/>
                      </a:lnTo>
                      <a:lnTo>
                        <a:pt x="231" y="1147"/>
                      </a:lnTo>
                      <a:lnTo>
                        <a:pt x="259" y="1149"/>
                      </a:lnTo>
                      <a:lnTo>
                        <a:pt x="290" y="1147"/>
                      </a:lnTo>
                      <a:lnTo>
                        <a:pt x="319" y="1145"/>
                      </a:lnTo>
                      <a:lnTo>
                        <a:pt x="348" y="1141"/>
                      </a:lnTo>
                      <a:lnTo>
                        <a:pt x="365" y="1140"/>
                      </a:lnTo>
                      <a:lnTo>
                        <a:pt x="363" y="1138"/>
                      </a:lnTo>
                      <a:lnTo>
                        <a:pt x="363" y="1136"/>
                      </a:lnTo>
                      <a:lnTo>
                        <a:pt x="363" y="1134"/>
                      </a:lnTo>
                      <a:lnTo>
                        <a:pt x="361" y="1132"/>
                      </a:lnTo>
                      <a:lnTo>
                        <a:pt x="361" y="1130"/>
                      </a:lnTo>
                      <a:lnTo>
                        <a:pt x="346" y="1132"/>
                      </a:lnTo>
                      <a:lnTo>
                        <a:pt x="317" y="1136"/>
                      </a:lnTo>
                      <a:lnTo>
                        <a:pt x="288" y="1138"/>
                      </a:lnTo>
                      <a:lnTo>
                        <a:pt x="259" y="1138"/>
                      </a:lnTo>
                      <a:lnTo>
                        <a:pt x="231" y="1138"/>
                      </a:lnTo>
                      <a:lnTo>
                        <a:pt x="202" y="1136"/>
                      </a:lnTo>
                      <a:lnTo>
                        <a:pt x="175" y="1132"/>
                      </a:lnTo>
                      <a:lnTo>
                        <a:pt x="146" y="1126"/>
                      </a:lnTo>
                      <a:lnTo>
                        <a:pt x="119" y="1120"/>
                      </a:lnTo>
                      <a:lnTo>
                        <a:pt x="92" y="1113"/>
                      </a:lnTo>
                      <a:lnTo>
                        <a:pt x="66" y="1105"/>
                      </a:lnTo>
                      <a:lnTo>
                        <a:pt x="41" y="1093"/>
                      </a:lnTo>
                      <a:lnTo>
                        <a:pt x="16" y="1082"/>
                      </a:lnTo>
                      <a:lnTo>
                        <a:pt x="0" y="1074"/>
                      </a:lnTo>
                      <a:lnTo>
                        <a:pt x="0" y="1076"/>
                      </a:lnTo>
                      <a:lnTo>
                        <a:pt x="0" y="1078"/>
                      </a:lnTo>
                      <a:lnTo>
                        <a:pt x="0" y="1080"/>
                      </a:lnTo>
                      <a:lnTo>
                        <a:pt x="2" y="1082"/>
                      </a:lnTo>
                      <a:lnTo>
                        <a:pt x="2" y="1084"/>
                      </a:lnTo>
                      <a:lnTo>
                        <a:pt x="2" y="1086"/>
                      </a:lnTo>
                      <a:lnTo>
                        <a:pt x="2" y="1088"/>
                      </a:lnTo>
                      <a:close/>
                    </a:path>
                  </a:pathLst>
                </a:custGeom>
                <a:solidFill>
                  <a:srgbClr val="90D2FF"/>
                </a:solidFill>
                <a:ln w="9525">
                  <a:noFill/>
                  <a:round/>
                </a:ln>
              </p:spPr>
              <p:txBody>
                <a:bodyPr/>
                <a:lstStyle/>
                <a:p>
                  <a:endParaRPr lang="en-US"/>
                </a:p>
              </p:txBody>
            </p:sp>
            <p:sp>
              <p:nvSpPr>
                <p:cNvPr id="21975" name="Freeform 154"/>
                <p:cNvSpPr>
                  <a:spLocks noEditPoints="1"/>
                </p:cNvSpPr>
                <p:nvPr/>
              </p:nvSpPr>
              <p:spPr bwMode="auto">
                <a:xfrm>
                  <a:off x="1697" y="1392"/>
                  <a:ext cx="365" cy="1139"/>
                </a:xfrm>
                <a:custGeom>
                  <a:avLst/>
                  <a:gdLst>
                    <a:gd name="T0" fmla="*/ 350 w 365"/>
                    <a:gd name="T1" fmla="*/ 7 h 1139"/>
                    <a:gd name="T2" fmla="*/ 292 w 365"/>
                    <a:gd name="T3" fmla="*/ 2 h 1139"/>
                    <a:gd name="T4" fmla="*/ 233 w 365"/>
                    <a:gd name="T5" fmla="*/ 2 h 1139"/>
                    <a:gd name="T6" fmla="*/ 175 w 365"/>
                    <a:gd name="T7" fmla="*/ 7 h 1139"/>
                    <a:gd name="T8" fmla="*/ 119 w 365"/>
                    <a:gd name="T9" fmla="*/ 19 h 1139"/>
                    <a:gd name="T10" fmla="*/ 114 w 365"/>
                    <a:gd name="T11" fmla="*/ 21 h 1139"/>
                    <a:gd name="T12" fmla="*/ 114 w 365"/>
                    <a:gd name="T13" fmla="*/ 25 h 1139"/>
                    <a:gd name="T14" fmla="*/ 112 w 365"/>
                    <a:gd name="T15" fmla="*/ 27 h 1139"/>
                    <a:gd name="T16" fmla="*/ 112 w 365"/>
                    <a:gd name="T17" fmla="*/ 30 h 1139"/>
                    <a:gd name="T18" fmla="*/ 121 w 365"/>
                    <a:gd name="T19" fmla="*/ 28 h 1139"/>
                    <a:gd name="T20" fmla="*/ 177 w 365"/>
                    <a:gd name="T21" fmla="*/ 17 h 1139"/>
                    <a:gd name="T22" fmla="*/ 233 w 365"/>
                    <a:gd name="T23" fmla="*/ 11 h 1139"/>
                    <a:gd name="T24" fmla="*/ 290 w 365"/>
                    <a:gd name="T25" fmla="*/ 11 h 1139"/>
                    <a:gd name="T26" fmla="*/ 348 w 365"/>
                    <a:gd name="T27" fmla="*/ 17 h 1139"/>
                    <a:gd name="T28" fmla="*/ 361 w 365"/>
                    <a:gd name="T29" fmla="*/ 19 h 1139"/>
                    <a:gd name="T30" fmla="*/ 363 w 365"/>
                    <a:gd name="T31" fmla="*/ 15 h 1139"/>
                    <a:gd name="T32" fmla="*/ 363 w 365"/>
                    <a:gd name="T33" fmla="*/ 13 h 1139"/>
                    <a:gd name="T34" fmla="*/ 363 w 365"/>
                    <a:gd name="T35" fmla="*/ 11 h 1139"/>
                    <a:gd name="T36" fmla="*/ 2 w 365"/>
                    <a:gd name="T37" fmla="*/ 1078 h 1139"/>
                    <a:gd name="T38" fmla="*/ 41 w 365"/>
                    <a:gd name="T39" fmla="*/ 1095 h 1139"/>
                    <a:gd name="T40" fmla="*/ 93 w 365"/>
                    <a:gd name="T41" fmla="*/ 1114 h 1139"/>
                    <a:gd name="T42" fmla="*/ 146 w 365"/>
                    <a:gd name="T43" fmla="*/ 1128 h 1139"/>
                    <a:gd name="T44" fmla="*/ 204 w 365"/>
                    <a:gd name="T45" fmla="*/ 1137 h 1139"/>
                    <a:gd name="T46" fmla="*/ 261 w 365"/>
                    <a:gd name="T47" fmla="*/ 1139 h 1139"/>
                    <a:gd name="T48" fmla="*/ 321 w 365"/>
                    <a:gd name="T49" fmla="*/ 1137 h 1139"/>
                    <a:gd name="T50" fmla="*/ 365 w 365"/>
                    <a:gd name="T51" fmla="*/ 1130 h 1139"/>
                    <a:gd name="T52" fmla="*/ 363 w 365"/>
                    <a:gd name="T53" fmla="*/ 1128 h 1139"/>
                    <a:gd name="T54" fmla="*/ 363 w 365"/>
                    <a:gd name="T55" fmla="*/ 1126 h 1139"/>
                    <a:gd name="T56" fmla="*/ 363 w 365"/>
                    <a:gd name="T57" fmla="*/ 1122 h 1139"/>
                    <a:gd name="T58" fmla="*/ 361 w 365"/>
                    <a:gd name="T59" fmla="*/ 1120 h 1139"/>
                    <a:gd name="T60" fmla="*/ 319 w 365"/>
                    <a:gd name="T61" fmla="*/ 1126 h 1139"/>
                    <a:gd name="T62" fmla="*/ 261 w 365"/>
                    <a:gd name="T63" fmla="*/ 1130 h 1139"/>
                    <a:gd name="T64" fmla="*/ 206 w 365"/>
                    <a:gd name="T65" fmla="*/ 1126 h 1139"/>
                    <a:gd name="T66" fmla="*/ 150 w 365"/>
                    <a:gd name="T67" fmla="*/ 1118 h 1139"/>
                    <a:gd name="T68" fmla="*/ 96 w 365"/>
                    <a:gd name="T69" fmla="*/ 1105 h 1139"/>
                    <a:gd name="T70" fmla="*/ 45 w 365"/>
                    <a:gd name="T71" fmla="*/ 1086 h 1139"/>
                    <a:gd name="T72" fmla="*/ 0 w 365"/>
                    <a:gd name="T73" fmla="*/ 1065 h 1139"/>
                    <a:gd name="T74" fmla="*/ 2 w 365"/>
                    <a:gd name="T75" fmla="*/ 1068 h 1139"/>
                    <a:gd name="T76" fmla="*/ 2 w 365"/>
                    <a:gd name="T77" fmla="*/ 1070 h 1139"/>
                    <a:gd name="T78" fmla="*/ 2 w 365"/>
                    <a:gd name="T79" fmla="*/ 1074 h 1139"/>
                    <a:gd name="T80" fmla="*/ 2 w 365"/>
                    <a:gd name="T81" fmla="*/ 1078 h 113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5"/>
                    <a:gd name="T124" fmla="*/ 0 h 1139"/>
                    <a:gd name="T125" fmla="*/ 365 w 365"/>
                    <a:gd name="T126" fmla="*/ 1139 h 113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5" h="1139">
                      <a:moveTo>
                        <a:pt x="365" y="9"/>
                      </a:moveTo>
                      <a:lnTo>
                        <a:pt x="350" y="7"/>
                      </a:lnTo>
                      <a:lnTo>
                        <a:pt x="321" y="4"/>
                      </a:lnTo>
                      <a:lnTo>
                        <a:pt x="292" y="2"/>
                      </a:lnTo>
                      <a:lnTo>
                        <a:pt x="261" y="0"/>
                      </a:lnTo>
                      <a:lnTo>
                        <a:pt x="233" y="2"/>
                      </a:lnTo>
                      <a:lnTo>
                        <a:pt x="204" y="4"/>
                      </a:lnTo>
                      <a:lnTo>
                        <a:pt x="175" y="7"/>
                      </a:lnTo>
                      <a:lnTo>
                        <a:pt x="146" y="11"/>
                      </a:lnTo>
                      <a:lnTo>
                        <a:pt x="119" y="19"/>
                      </a:lnTo>
                      <a:lnTo>
                        <a:pt x="114" y="19"/>
                      </a:lnTo>
                      <a:lnTo>
                        <a:pt x="114" y="21"/>
                      </a:lnTo>
                      <a:lnTo>
                        <a:pt x="114" y="23"/>
                      </a:lnTo>
                      <a:lnTo>
                        <a:pt x="114" y="25"/>
                      </a:lnTo>
                      <a:lnTo>
                        <a:pt x="112" y="25"/>
                      </a:lnTo>
                      <a:lnTo>
                        <a:pt x="112" y="27"/>
                      </a:lnTo>
                      <a:lnTo>
                        <a:pt x="112" y="28"/>
                      </a:lnTo>
                      <a:lnTo>
                        <a:pt x="112" y="30"/>
                      </a:lnTo>
                      <a:lnTo>
                        <a:pt x="110" y="30"/>
                      </a:lnTo>
                      <a:lnTo>
                        <a:pt x="121" y="28"/>
                      </a:lnTo>
                      <a:lnTo>
                        <a:pt x="150" y="21"/>
                      </a:lnTo>
                      <a:lnTo>
                        <a:pt x="177" y="17"/>
                      </a:lnTo>
                      <a:lnTo>
                        <a:pt x="206" y="13"/>
                      </a:lnTo>
                      <a:lnTo>
                        <a:pt x="233" y="11"/>
                      </a:lnTo>
                      <a:lnTo>
                        <a:pt x="261" y="11"/>
                      </a:lnTo>
                      <a:lnTo>
                        <a:pt x="290" y="11"/>
                      </a:lnTo>
                      <a:lnTo>
                        <a:pt x="319" y="13"/>
                      </a:lnTo>
                      <a:lnTo>
                        <a:pt x="348" y="17"/>
                      </a:lnTo>
                      <a:lnTo>
                        <a:pt x="361" y="19"/>
                      </a:lnTo>
                      <a:lnTo>
                        <a:pt x="361" y="17"/>
                      </a:lnTo>
                      <a:lnTo>
                        <a:pt x="363" y="15"/>
                      </a:lnTo>
                      <a:lnTo>
                        <a:pt x="363" y="13"/>
                      </a:lnTo>
                      <a:lnTo>
                        <a:pt x="363" y="11"/>
                      </a:lnTo>
                      <a:lnTo>
                        <a:pt x="365" y="9"/>
                      </a:lnTo>
                      <a:close/>
                      <a:moveTo>
                        <a:pt x="2" y="1078"/>
                      </a:moveTo>
                      <a:lnTo>
                        <a:pt x="16" y="1084"/>
                      </a:lnTo>
                      <a:lnTo>
                        <a:pt x="41" y="1095"/>
                      </a:lnTo>
                      <a:lnTo>
                        <a:pt x="66" y="1105"/>
                      </a:lnTo>
                      <a:lnTo>
                        <a:pt x="93" y="1114"/>
                      </a:lnTo>
                      <a:lnTo>
                        <a:pt x="119" y="1122"/>
                      </a:lnTo>
                      <a:lnTo>
                        <a:pt x="146" y="1128"/>
                      </a:lnTo>
                      <a:lnTo>
                        <a:pt x="175" y="1134"/>
                      </a:lnTo>
                      <a:lnTo>
                        <a:pt x="204" y="1137"/>
                      </a:lnTo>
                      <a:lnTo>
                        <a:pt x="233" y="1139"/>
                      </a:lnTo>
                      <a:lnTo>
                        <a:pt x="261" y="1139"/>
                      </a:lnTo>
                      <a:lnTo>
                        <a:pt x="292" y="1139"/>
                      </a:lnTo>
                      <a:lnTo>
                        <a:pt x="321" y="1137"/>
                      </a:lnTo>
                      <a:lnTo>
                        <a:pt x="350" y="1134"/>
                      </a:lnTo>
                      <a:lnTo>
                        <a:pt x="365" y="1130"/>
                      </a:lnTo>
                      <a:lnTo>
                        <a:pt x="363" y="1128"/>
                      </a:lnTo>
                      <a:lnTo>
                        <a:pt x="363" y="1126"/>
                      </a:lnTo>
                      <a:lnTo>
                        <a:pt x="363" y="1124"/>
                      </a:lnTo>
                      <a:lnTo>
                        <a:pt x="363" y="1122"/>
                      </a:lnTo>
                      <a:lnTo>
                        <a:pt x="361" y="1120"/>
                      </a:lnTo>
                      <a:lnTo>
                        <a:pt x="348" y="1122"/>
                      </a:lnTo>
                      <a:lnTo>
                        <a:pt x="319" y="1126"/>
                      </a:lnTo>
                      <a:lnTo>
                        <a:pt x="290" y="1128"/>
                      </a:lnTo>
                      <a:lnTo>
                        <a:pt x="261" y="1130"/>
                      </a:lnTo>
                      <a:lnTo>
                        <a:pt x="233" y="1128"/>
                      </a:lnTo>
                      <a:lnTo>
                        <a:pt x="206" y="1126"/>
                      </a:lnTo>
                      <a:lnTo>
                        <a:pt x="177" y="1122"/>
                      </a:lnTo>
                      <a:lnTo>
                        <a:pt x="150" y="1118"/>
                      </a:lnTo>
                      <a:lnTo>
                        <a:pt x="121" y="1113"/>
                      </a:lnTo>
                      <a:lnTo>
                        <a:pt x="96" y="1105"/>
                      </a:lnTo>
                      <a:lnTo>
                        <a:pt x="69" y="1095"/>
                      </a:lnTo>
                      <a:lnTo>
                        <a:pt x="45" y="1086"/>
                      </a:lnTo>
                      <a:lnTo>
                        <a:pt x="20" y="1074"/>
                      </a:lnTo>
                      <a:lnTo>
                        <a:pt x="0" y="1065"/>
                      </a:lnTo>
                      <a:lnTo>
                        <a:pt x="2" y="1066"/>
                      </a:lnTo>
                      <a:lnTo>
                        <a:pt x="2" y="1068"/>
                      </a:lnTo>
                      <a:lnTo>
                        <a:pt x="2" y="1070"/>
                      </a:lnTo>
                      <a:lnTo>
                        <a:pt x="2" y="1072"/>
                      </a:lnTo>
                      <a:lnTo>
                        <a:pt x="2" y="1074"/>
                      </a:lnTo>
                      <a:lnTo>
                        <a:pt x="2" y="1076"/>
                      </a:lnTo>
                      <a:lnTo>
                        <a:pt x="2" y="1078"/>
                      </a:lnTo>
                      <a:close/>
                    </a:path>
                  </a:pathLst>
                </a:custGeom>
                <a:solidFill>
                  <a:srgbClr val="91D3FF"/>
                </a:solidFill>
                <a:ln w="9525">
                  <a:noFill/>
                  <a:round/>
                </a:ln>
              </p:spPr>
              <p:txBody>
                <a:bodyPr/>
                <a:lstStyle/>
                <a:p>
                  <a:endParaRPr lang="en-US"/>
                </a:p>
              </p:txBody>
            </p:sp>
            <p:sp>
              <p:nvSpPr>
                <p:cNvPr id="21976" name="Freeform 155"/>
                <p:cNvSpPr>
                  <a:spLocks noEditPoints="1"/>
                </p:cNvSpPr>
                <p:nvPr/>
              </p:nvSpPr>
              <p:spPr bwMode="auto">
                <a:xfrm>
                  <a:off x="1697" y="1397"/>
                  <a:ext cx="363" cy="1129"/>
                </a:xfrm>
                <a:custGeom>
                  <a:avLst/>
                  <a:gdLst>
                    <a:gd name="T0" fmla="*/ 348 w 363"/>
                    <a:gd name="T1" fmla="*/ 6 h 1129"/>
                    <a:gd name="T2" fmla="*/ 290 w 363"/>
                    <a:gd name="T3" fmla="*/ 0 h 1129"/>
                    <a:gd name="T4" fmla="*/ 233 w 363"/>
                    <a:gd name="T5" fmla="*/ 0 h 1129"/>
                    <a:gd name="T6" fmla="*/ 177 w 363"/>
                    <a:gd name="T7" fmla="*/ 6 h 1129"/>
                    <a:gd name="T8" fmla="*/ 121 w 363"/>
                    <a:gd name="T9" fmla="*/ 18 h 1129"/>
                    <a:gd name="T10" fmla="*/ 112 w 363"/>
                    <a:gd name="T11" fmla="*/ 22 h 1129"/>
                    <a:gd name="T12" fmla="*/ 112 w 363"/>
                    <a:gd name="T13" fmla="*/ 25 h 1129"/>
                    <a:gd name="T14" fmla="*/ 110 w 363"/>
                    <a:gd name="T15" fmla="*/ 27 h 1129"/>
                    <a:gd name="T16" fmla="*/ 110 w 363"/>
                    <a:gd name="T17" fmla="*/ 31 h 1129"/>
                    <a:gd name="T18" fmla="*/ 123 w 363"/>
                    <a:gd name="T19" fmla="*/ 27 h 1129"/>
                    <a:gd name="T20" fmla="*/ 177 w 363"/>
                    <a:gd name="T21" fmla="*/ 18 h 1129"/>
                    <a:gd name="T22" fmla="*/ 233 w 363"/>
                    <a:gd name="T23" fmla="*/ 12 h 1129"/>
                    <a:gd name="T24" fmla="*/ 290 w 363"/>
                    <a:gd name="T25" fmla="*/ 12 h 1129"/>
                    <a:gd name="T26" fmla="*/ 346 w 363"/>
                    <a:gd name="T27" fmla="*/ 18 h 1129"/>
                    <a:gd name="T28" fmla="*/ 361 w 363"/>
                    <a:gd name="T29" fmla="*/ 18 h 1129"/>
                    <a:gd name="T30" fmla="*/ 361 w 363"/>
                    <a:gd name="T31" fmla="*/ 16 h 1129"/>
                    <a:gd name="T32" fmla="*/ 361 w 363"/>
                    <a:gd name="T33" fmla="*/ 14 h 1129"/>
                    <a:gd name="T34" fmla="*/ 363 w 363"/>
                    <a:gd name="T35" fmla="*/ 10 h 1129"/>
                    <a:gd name="T36" fmla="*/ 2 w 363"/>
                    <a:gd name="T37" fmla="*/ 1065 h 1129"/>
                    <a:gd name="T38" fmla="*/ 43 w 363"/>
                    <a:gd name="T39" fmla="*/ 1084 h 1129"/>
                    <a:gd name="T40" fmla="*/ 94 w 363"/>
                    <a:gd name="T41" fmla="*/ 1104 h 1129"/>
                    <a:gd name="T42" fmla="*/ 148 w 363"/>
                    <a:gd name="T43" fmla="*/ 1117 h 1129"/>
                    <a:gd name="T44" fmla="*/ 204 w 363"/>
                    <a:gd name="T45" fmla="*/ 1127 h 1129"/>
                    <a:gd name="T46" fmla="*/ 261 w 363"/>
                    <a:gd name="T47" fmla="*/ 1129 h 1129"/>
                    <a:gd name="T48" fmla="*/ 319 w 363"/>
                    <a:gd name="T49" fmla="*/ 1127 h 1129"/>
                    <a:gd name="T50" fmla="*/ 363 w 363"/>
                    <a:gd name="T51" fmla="*/ 1121 h 1129"/>
                    <a:gd name="T52" fmla="*/ 363 w 363"/>
                    <a:gd name="T53" fmla="*/ 1117 h 1129"/>
                    <a:gd name="T54" fmla="*/ 361 w 363"/>
                    <a:gd name="T55" fmla="*/ 1115 h 1129"/>
                    <a:gd name="T56" fmla="*/ 361 w 363"/>
                    <a:gd name="T57" fmla="*/ 1113 h 1129"/>
                    <a:gd name="T58" fmla="*/ 361 w 363"/>
                    <a:gd name="T59" fmla="*/ 1109 h 1129"/>
                    <a:gd name="T60" fmla="*/ 319 w 363"/>
                    <a:gd name="T61" fmla="*/ 1117 h 1129"/>
                    <a:gd name="T62" fmla="*/ 261 w 363"/>
                    <a:gd name="T63" fmla="*/ 1119 h 1129"/>
                    <a:gd name="T64" fmla="*/ 206 w 363"/>
                    <a:gd name="T65" fmla="*/ 1117 h 1129"/>
                    <a:gd name="T66" fmla="*/ 150 w 363"/>
                    <a:gd name="T67" fmla="*/ 1108 h 1129"/>
                    <a:gd name="T68" fmla="*/ 96 w 363"/>
                    <a:gd name="T69" fmla="*/ 1094 h 1129"/>
                    <a:gd name="T70" fmla="*/ 46 w 363"/>
                    <a:gd name="T71" fmla="*/ 1075 h 1129"/>
                    <a:gd name="T72" fmla="*/ 0 w 363"/>
                    <a:gd name="T73" fmla="*/ 1054 h 1129"/>
                    <a:gd name="T74" fmla="*/ 0 w 363"/>
                    <a:gd name="T75" fmla="*/ 1056 h 1129"/>
                    <a:gd name="T76" fmla="*/ 0 w 363"/>
                    <a:gd name="T77" fmla="*/ 1060 h 1129"/>
                    <a:gd name="T78" fmla="*/ 2 w 363"/>
                    <a:gd name="T79" fmla="*/ 1063 h 1129"/>
                    <a:gd name="T80" fmla="*/ 2 w 363"/>
                    <a:gd name="T81" fmla="*/ 1065 h 112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3"/>
                    <a:gd name="T124" fmla="*/ 0 h 1129"/>
                    <a:gd name="T125" fmla="*/ 363 w 363"/>
                    <a:gd name="T126" fmla="*/ 1129 h 112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3" h="1129">
                      <a:moveTo>
                        <a:pt x="363" y="10"/>
                      </a:moveTo>
                      <a:lnTo>
                        <a:pt x="348" y="6"/>
                      </a:lnTo>
                      <a:lnTo>
                        <a:pt x="319" y="2"/>
                      </a:lnTo>
                      <a:lnTo>
                        <a:pt x="290" y="0"/>
                      </a:lnTo>
                      <a:lnTo>
                        <a:pt x="261" y="0"/>
                      </a:lnTo>
                      <a:lnTo>
                        <a:pt x="233" y="0"/>
                      </a:lnTo>
                      <a:lnTo>
                        <a:pt x="204" y="2"/>
                      </a:lnTo>
                      <a:lnTo>
                        <a:pt x="177" y="6"/>
                      </a:lnTo>
                      <a:lnTo>
                        <a:pt x="148" y="12"/>
                      </a:lnTo>
                      <a:lnTo>
                        <a:pt x="121" y="18"/>
                      </a:lnTo>
                      <a:lnTo>
                        <a:pt x="112" y="20"/>
                      </a:lnTo>
                      <a:lnTo>
                        <a:pt x="112" y="22"/>
                      </a:lnTo>
                      <a:lnTo>
                        <a:pt x="112" y="23"/>
                      </a:lnTo>
                      <a:lnTo>
                        <a:pt x="112" y="25"/>
                      </a:lnTo>
                      <a:lnTo>
                        <a:pt x="110" y="25"/>
                      </a:lnTo>
                      <a:lnTo>
                        <a:pt x="110" y="27"/>
                      </a:lnTo>
                      <a:lnTo>
                        <a:pt x="110" y="29"/>
                      </a:lnTo>
                      <a:lnTo>
                        <a:pt x="110" y="31"/>
                      </a:lnTo>
                      <a:lnTo>
                        <a:pt x="108" y="33"/>
                      </a:lnTo>
                      <a:lnTo>
                        <a:pt x="123" y="27"/>
                      </a:lnTo>
                      <a:lnTo>
                        <a:pt x="150" y="22"/>
                      </a:lnTo>
                      <a:lnTo>
                        <a:pt x="177" y="18"/>
                      </a:lnTo>
                      <a:lnTo>
                        <a:pt x="206" y="14"/>
                      </a:lnTo>
                      <a:lnTo>
                        <a:pt x="233" y="12"/>
                      </a:lnTo>
                      <a:lnTo>
                        <a:pt x="261" y="10"/>
                      </a:lnTo>
                      <a:lnTo>
                        <a:pt x="290" y="12"/>
                      </a:lnTo>
                      <a:lnTo>
                        <a:pt x="319" y="14"/>
                      </a:lnTo>
                      <a:lnTo>
                        <a:pt x="346" y="18"/>
                      </a:lnTo>
                      <a:lnTo>
                        <a:pt x="359" y="20"/>
                      </a:lnTo>
                      <a:lnTo>
                        <a:pt x="361" y="18"/>
                      </a:lnTo>
                      <a:lnTo>
                        <a:pt x="361" y="16"/>
                      </a:lnTo>
                      <a:lnTo>
                        <a:pt x="361" y="14"/>
                      </a:lnTo>
                      <a:lnTo>
                        <a:pt x="361" y="12"/>
                      </a:lnTo>
                      <a:lnTo>
                        <a:pt x="363" y="10"/>
                      </a:lnTo>
                      <a:close/>
                      <a:moveTo>
                        <a:pt x="2" y="1065"/>
                      </a:moveTo>
                      <a:lnTo>
                        <a:pt x="18" y="1073"/>
                      </a:lnTo>
                      <a:lnTo>
                        <a:pt x="43" y="1084"/>
                      </a:lnTo>
                      <a:lnTo>
                        <a:pt x="68" y="1096"/>
                      </a:lnTo>
                      <a:lnTo>
                        <a:pt x="94" y="1104"/>
                      </a:lnTo>
                      <a:lnTo>
                        <a:pt x="121" y="1111"/>
                      </a:lnTo>
                      <a:lnTo>
                        <a:pt x="148" y="1117"/>
                      </a:lnTo>
                      <a:lnTo>
                        <a:pt x="177" y="1123"/>
                      </a:lnTo>
                      <a:lnTo>
                        <a:pt x="204" y="1127"/>
                      </a:lnTo>
                      <a:lnTo>
                        <a:pt x="233" y="1129"/>
                      </a:lnTo>
                      <a:lnTo>
                        <a:pt x="261" y="1129"/>
                      </a:lnTo>
                      <a:lnTo>
                        <a:pt x="290" y="1129"/>
                      </a:lnTo>
                      <a:lnTo>
                        <a:pt x="319" y="1127"/>
                      </a:lnTo>
                      <a:lnTo>
                        <a:pt x="348" y="1123"/>
                      </a:lnTo>
                      <a:lnTo>
                        <a:pt x="363" y="1121"/>
                      </a:lnTo>
                      <a:lnTo>
                        <a:pt x="363" y="1119"/>
                      </a:lnTo>
                      <a:lnTo>
                        <a:pt x="363" y="1117"/>
                      </a:lnTo>
                      <a:lnTo>
                        <a:pt x="361" y="1115"/>
                      </a:lnTo>
                      <a:lnTo>
                        <a:pt x="361" y="1113"/>
                      </a:lnTo>
                      <a:lnTo>
                        <a:pt x="361" y="1111"/>
                      </a:lnTo>
                      <a:lnTo>
                        <a:pt x="361" y="1109"/>
                      </a:lnTo>
                      <a:lnTo>
                        <a:pt x="346" y="1113"/>
                      </a:lnTo>
                      <a:lnTo>
                        <a:pt x="319" y="1117"/>
                      </a:lnTo>
                      <a:lnTo>
                        <a:pt x="290" y="1119"/>
                      </a:lnTo>
                      <a:lnTo>
                        <a:pt x="261" y="1119"/>
                      </a:lnTo>
                      <a:lnTo>
                        <a:pt x="233" y="1119"/>
                      </a:lnTo>
                      <a:lnTo>
                        <a:pt x="206" y="1117"/>
                      </a:lnTo>
                      <a:lnTo>
                        <a:pt x="177" y="1113"/>
                      </a:lnTo>
                      <a:lnTo>
                        <a:pt x="150" y="1108"/>
                      </a:lnTo>
                      <a:lnTo>
                        <a:pt x="123" y="1102"/>
                      </a:lnTo>
                      <a:lnTo>
                        <a:pt x="96" y="1094"/>
                      </a:lnTo>
                      <a:lnTo>
                        <a:pt x="71" y="1086"/>
                      </a:lnTo>
                      <a:lnTo>
                        <a:pt x="46" y="1075"/>
                      </a:lnTo>
                      <a:lnTo>
                        <a:pt x="21" y="1065"/>
                      </a:lnTo>
                      <a:lnTo>
                        <a:pt x="0" y="1054"/>
                      </a:lnTo>
                      <a:lnTo>
                        <a:pt x="0" y="1056"/>
                      </a:lnTo>
                      <a:lnTo>
                        <a:pt x="0" y="1058"/>
                      </a:lnTo>
                      <a:lnTo>
                        <a:pt x="0" y="1060"/>
                      </a:lnTo>
                      <a:lnTo>
                        <a:pt x="2" y="1061"/>
                      </a:lnTo>
                      <a:lnTo>
                        <a:pt x="2" y="1063"/>
                      </a:lnTo>
                      <a:lnTo>
                        <a:pt x="2" y="1065"/>
                      </a:lnTo>
                      <a:close/>
                    </a:path>
                  </a:pathLst>
                </a:custGeom>
                <a:solidFill>
                  <a:srgbClr val="92D3FF"/>
                </a:solidFill>
                <a:ln w="9525">
                  <a:noFill/>
                  <a:round/>
                </a:ln>
              </p:spPr>
              <p:txBody>
                <a:bodyPr/>
                <a:lstStyle/>
                <a:p>
                  <a:endParaRPr lang="en-US"/>
                </a:p>
              </p:txBody>
            </p:sp>
            <p:sp>
              <p:nvSpPr>
                <p:cNvPr id="21977" name="Freeform 156"/>
                <p:cNvSpPr>
                  <a:spLocks noEditPoints="1"/>
                </p:cNvSpPr>
                <p:nvPr/>
              </p:nvSpPr>
              <p:spPr bwMode="auto">
                <a:xfrm>
                  <a:off x="1695" y="1403"/>
                  <a:ext cx="363" cy="1119"/>
                </a:xfrm>
                <a:custGeom>
                  <a:avLst/>
                  <a:gdLst>
                    <a:gd name="T0" fmla="*/ 350 w 363"/>
                    <a:gd name="T1" fmla="*/ 6 h 1119"/>
                    <a:gd name="T2" fmla="*/ 292 w 363"/>
                    <a:gd name="T3" fmla="*/ 0 h 1119"/>
                    <a:gd name="T4" fmla="*/ 235 w 363"/>
                    <a:gd name="T5" fmla="*/ 0 h 1119"/>
                    <a:gd name="T6" fmla="*/ 179 w 363"/>
                    <a:gd name="T7" fmla="*/ 6 h 1119"/>
                    <a:gd name="T8" fmla="*/ 123 w 363"/>
                    <a:gd name="T9" fmla="*/ 17 h 1119"/>
                    <a:gd name="T10" fmla="*/ 112 w 363"/>
                    <a:gd name="T11" fmla="*/ 21 h 1119"/>
                    <a:gd name="T12" fmla="*/ 112 w 363"/>
                    <a:gd name="T13" fmla="*/ 25 h 1119"/>
                    <a:gd name="T14" fmla="*/ 110 w 363"/>
                    <a:gd name="T15" fmla="*/ 27 h 1119"/>
                    <a:gd name="T16" fmla="*/ 108 w 363"/>
                    <a:gd name="T17" fmla="*/ 31 h 1119"/>
                    <a:gd name="T18" fmla="*/ 127 w 363"/>
                    <a:gd name="T19" fmla="*/ 27 h 1119"/>
                    <a:gd name="T20" fmla="*/ 181 w 363"/>
                    <a:gd name="T21" fmla="*/ 16 h 1119"/>
                    <a:gd name="T22" fmla="*/ 237 w 363"/>
                    <a:gd name="T23" fmla="*/ 10 h 1119"/>
                    <a:gd name="T24" fmla="*/ 292 w 363"/>
                    <a:gd name="T25" fmla="*/ 10 h 1119"/>
                    <a:gd name="T26" fmla="*/ 348 w 363"/>
                    <a:gd name="T27" fmla="*/ 16 h 1119"/>
                    <a:gd name="T28" fmla="*/ 361 w 363"/>
                    <a:gd name="T29" fmla="*/ 17 h 1119"/>
                    <a:gd name="T30" fmla="*/ 361 w 363"/>
                    <a:gd name="T31" fmla="*/ 14 h 1119"/>
                    <a:gd name="T32" fmla="*/ 363 w 363"/>
                    <a:gd name="T33" fmla="*/ 12 h 1119"/>
                    <a:gd name="T34" fmla="*/ 363 w 363"/>
                    <a:gd name="T35" fmla="*/ 10 h 1119"/>
                    <a:gd name="T36" fmla="*/ 2 w 363"/>
                    <a:gd name="T37" fmla="*/ 1054 h 1119"/>
                    <a:gd name="T38" fmla="*/ 47 w 363"/>
                    <a:gd name="T39" fmla="*/ 1075 h 1119"/>
                    <a:gd name="T40" fmla="*/ 98 w 363"/>
                    <a:gd name="T41" fmla="*/ 1094 h 1119"/>
                    <a:gd name="T42" fmla="*/ 152 w 363"/>
                    <a:gd name="T43" fmla="*/ 1107 h 1119"/>
                    <a:gd name="T44" fmla="*/ 208 w 363"/>
                    <a:gd name="T45" fmla="*/ 1115 h 1119"/>
                    <a:gd name="T46" fmla="*/ 263 w 363"/>
                    <a:gd name="T47" fmla="*/ 1119 h 1119"/>
                    <a:gd name="T48" fmla="*/ 321 w 363"/>
                    <a:gd name="T49" fmla="*/ 1115 h 1119"/>
                    <a:gd name="T50" fmla="*/ 363 w 363"/>
                    <a:gd name="T51" fmla="*/ 1109 h 1119"/>
                    <a:gd name="T52" fmla="*/ 363 w 363"/>
                    <a:gd name="T53" fmla="*/ 1107 h 1119"/>
                    <a:gd name="T54" fmla="*/ 363 w 363"/>
                    <a:gd name="T55" fmla="*/ 1103 h 1119"/>
                    <a:gd name="T56" fmla="*/ 361 w 363"/>
                    <a:gd name="T57" fmla="*/ 1102 h 1119"/>
                    <a:gd name="T58" fmla="*/ 361 w 363"/>
                    <a:gd name="T59" fmla="*/ 1100 h 1119"/>
                    <a:gd name="T60" fmla="*/ 321 w 363"/>
                    <a:gd name="T61" fmla="*/ 1105 h 1119"/>
                    <a:gd name="T62" fmla="*/ 263 w 363"/>
                    <a:gd name="T63" fmla="*/ 1107 h 1119"/>
                    <a:gd name="T64" fmla="*/ 208 w 363"/>
                    <a:gd name="T65" fmla="*/ 1105 h 1119"/>
                    <a:gd name="T66" fmla="*/ 154 w 363"/>
                    <a:gd name="T67" fmla="*/ 1098 h 1119"/>
                    <a:gd name="T68" fmla="*/ 100 w 363"/>
                    <a:gd name="T69" fmla="*/ 1084 h 1119"/>
                    <a:gd name="T70" fmla="*/ 50 w 363"/>
                    <a:gd name="T71" fmla="*/ 1065 h 1119"/>
                    <a:gd name="T72" fmla="*/ 2 w 363"/>
                    <a:gd name="T73" fmla="*/ 1042 h 1119"/>
                    <a:gd name="T74" fmla="*/ 2 w 363"/>
                    <a:gd name="T75" fmla="*/ 1042 h 1119"/>
                    <a:gd name="T76" fmla="*/ 2 w 363"/>
                    <a:gd name="T77" fmla="*/ 1046 h 1119"/>
                    <a:gd name="T78" fmla="*/ 2 w 363"/>
                    <a:gd name="T79" fmla="*/ 1050 h 1119"/>
                    <a:gd name="T80" fmla="*/ 2 w 363"/>
                    <a:gd name="T81" fmla="*/ 1052 h 11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3"/>
                    <a:gd name="T124" fmla="*/ 0 h 1119"/>
                    <a:gd name="T125" fmla="*/ 363 w 363"/>
                    <a:gd name="T126" fmla="*/ 1119 h 111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3" h="1119">
                      <a:moveTo>
                        <a:pt x="363" y="8"/>
                      </a:moveTo>
                      <a:lnTo>
                        <a:pt x="350" y="6"/>
                      </a:lnTo>
                      <a:lnTo>
                        <a:pt x="321" y="2"/>
                      </a:lnTo>
                      <a:lnTo>
                        <a:pt x="292" y="0"/>
                      </a:lnTo>
                      <a:lnTo>
                        <a:pt x="263" y="0"/>
                      </a:lnTo>
                      <a:lnTo>
                        <a:pt x="235" y="0"/>
                      </a:lnTo>
                      <a:lnTo>
                        <a:pt x="208" y="2"/>
                      </a:lnTo>
                      <a:lnTo>
                        <a:pt x="179" y="6"/>
                      </a:lnTo>
                      <a:lnTo>
                        <a:pt x="152" y="10"/>
                      </a:lnTo>
                      <a:lnTo>
                        <a:pt x="123" y="17"/>
                      </a:lnTo>
                      <a:lnTo>
                        <a:pt x="112" y="19"/>
                      </a:lnTo>
                      <a:lnTo>
                        <a:pt x="112" y="21"/>
                      </a:lnTo>
                      <a:lnTo>
                        <a:pt x="112" y="23"/>
                      </a:lnTo>
                      <a:lnTo>
                        <a:pt x="112" y="25"/>
                      </a:lnTo>
                      <a:lnTo>
                        <a:pt x="110" y="27"/>
                      </a:lnTo>
                      <a:lnTo>
                        <a:pt x="110" y="29"/>
                      </a:lnTo>
                      <a:lnTo>
                        <a:pt x="108" y="31"/>
                      </a:lnTo>
                      <a:lnTo>
                        <a:pt x="108" y="33"/>
                      </a:lnTo>
                      <a:lnTo>
                        <a:pt x="127" y="27"/>
                      </a:lnTo>
                      <a:lnTo>
                        <a:pt x="154" y="21"/>
                      </a:lnTo>
                      <a:lnTo>
                        <a:pt x="181" y="16"/>
                      </a:lnTo>
                      <a:lnTo>
                        <a:pt x="208" y="12"/>
                      </a:lnTo>
                      <a:lnTo>
                        <a:pt x="237" y="10"/>
                      </a:lnTo>
                      <a:lnTo>
                        <a:pt x="263" y="10"/>
                      </a:lnTo>
                      <a:lnTo>
                        <a:pt x="292" y="10"/>
                      </a:lnTo>
                      <a:lnTo>
                        <a:pt x="321" y="12"/>
                      </a:lnTo>
                      <a:lnTo>
                        <a:pt x="348" y="16"/>
                      </a:lnTo>
                      <a:lnTo>
                        <a:pt x="361" y="17"/>
                      </a:lnTo>
                      <a:lnTo>
                        <a:pt x="361" y="16"/>
                      </a:lnTo>
                      <a:lnTo>
                        <a:pt x="361" y="14"/>
                      </a:lnTo>
                      <a:lnTo>
                        <a:pt x="363" y="12"/>
                      </a:lnTo>
                      <a:lnTo>
                        <a:pt x="363" y="10"/>
                      </a:lnTo>
                      <a:lnTo>
                        <a:pt x="363" y="8"/>
                      </a:lnTo>
                      <a:close/>
                      <a:moveTo>
                        <a:pt x="2" y="1054"/>
                      </a:moveTo>
                      <a:lnTo>
                        <a:pt x="22" y="1063"/>
                      </a:lnTo>
                      <a:lnTo>
                        <a:pt x="47" y="1075"/>
                      </a:lnTo>
                      <a:lnTo>
                        <a:pt x="71" y="1084"/>
                      </a:lnTo>
                      <a:lnTo>
                        <a:pt x="98" y="1094"/>
                      </a:lnTo>
                      <a:lnTo>
                        <a:pt x="123" y="1102"/>
                      </a:lnTo>
                      <a:lnTo>
                        <a:pt x="152" y="1107"/>
                      </a:lnTo>
                      <a:lnTo>
                        <a:pt x="179" y="1111"/>
                      </a:lnTo>
                      <a:lnTo>
                        <a:pt x="208" y="1115"/>
                      </a:lnTo>
                      <a:lnTo>
                        <a:pt x="235" y="1117"/>
                      </a:lnTo>
                      <a:lnTo>
                        <a:pt x="263" y="1119"/>
                      </a:lnTo>
                      <a:lnTo>
                        <a:pt x="292" y="1117"/>
                      </a:lnTo>
                      <a:lnTo>
                        <a:pt x="321" y="1115"/>
                      </a:lnTo>
                      <a:lnTo>
                        <a:pt x="350" y="1111"/>
                      </a:lnTo>
                      <a:lnTo>
                        <a:pt x="363" y="1109"/>
                      </a:lnTo>
                      <a:lnTo>
                        <a:pt x="363" y="1107"/>
                      </a:lnTo>
                      <a:lnTo>
                        <a:pt x="363" y="1105"/>
                      </a:lnTo>
                      <a:lnTo>
                        <a:pt x="363" y="1103"/>
                      </a:lnTo>
                      <a:lnTo>
                        <a:pt x="361" y="1102"/>
                      </a:lnTo>
                      <a:lnTo>
                        <a:pt x="361" y="1100"/>
                      </a:lnTo>
                      <a:lnTo>
                        <a:pt x="348" y="1102"/>
                      </a:lnTo>
                      <a:lnTo>
                        <a:pt x="321" y="1105"/>
                      </a:lnTo>
                      <a:lnTo>
                        <a:pt x="292" y="1107"/>
                      </a:lnTo>
                      <a:lnTo>
                        <a:pt x="263" y="1107"/>
                      </a:lnTo>
                      <a:lnTo>
                        <a:pt x="237" y="1107"/>
                      </a:lnTo>
                      <a:lnTo>
                        <a:pt x="208" y="1105"/>
                      </a:lnTo>
                      <a:lnTo>
                        <a:pt x="181" y="1102"/>
                      </a:lnTo>
                      <a:lnTo>
                        <a:pt x="154" y="1098"/>
                      </a:lnTo>
                      <a:lnTo>
                        <a:pt x="127" y="1090"/>
                      </a:lnTo>
                      <a:lnTo>
                        <a:pt x="100" y="1084"/>
                      </a:lnTo>
                      <a:lnTo>
                        <a:pt x="75" y="1075"/>
                      </a:lnTo>
                      <a:lnTo>
                        <a:pt x="50" y="1065"/>
                      </a:lnTo>
                      <a:lnTo>
                        <a:pt x="25" y="1054"/>
                      </a:lnTo>
                      <a:lnTo>
                        <a:pt x="2" y="1042"/>
                      </a:lnTo>
                      <a:lnTo>
                        <a:pt x="0" y="1042"/>
                      </a:lnTo>
                      <a:lnTo>
                        <a:pt x="2" y="1042"/>
                      </a:lnTo>
                      <a:lnTo>
                        <a:pt x="2" y="1044"/>
                      </a:lnTo>
                      <a:lnTo>
                        <a:pt x="2" y="1046"/>
                      </a:lnTo>
                      <a:lnTo>
                        <a:pt x="2" y="1048"/>
                      </a:lnTo>
                      <a:lnTo>
                        <a:pt x="2" y="1050"/>
                      </a:lnTo>
                      <a:lnTo>
                        <a:pt x="2" y="1052"/>
                      </a:lnTo>
                      <a:lnTo>
                        <a:pt x="2" y="1054"/>
                      </a:lnTo>
                      <a:close/>
                    </a:path>
                  </a:pathLst>
                </a:custGeom>
                <a:solidFill>
                  <a:srgbClr val="93D3FF"/>
                </a:solidFill>
                <a:ln w="9525">
                  <a:noFill/>
                  <a:round/>
                </a:ln>
              </p:spPr>
              <p:txBody>
                <a:bodyPr/>
                <a:lstStyle/>
                <a:p>
                  <a:endParaRPr lang="en-US"/>
                </a:p>
              </p:txBody>
            </p:sp>
            <p:sp>
              <p:nvSpPr>
                <p:cNvPr id="21978" name="Freeform 157"/>
                <p:cNvSpPr>
                  <a:spLocks noEditPoints="1"/>
                </p:cNvSpPr>
                <p:nvPr/>
              </p:nvSpPr>
              <p:spPr bwMode="auto">
                <a:xfrm>
                  <a:off x="1695" y="1407"/>
                  <a:ext cx="363" cy="1109"/>
                </a:xfrm>
                <a:custGeom>
                  <a:avLst/>
                  <a:gdLst>
                    <a:gd name="T0" fmla="*/ 348 w 363"/>
                    <a:gd name="T1" fmla="*/ 8 h 1109"/>
                    <a:gd name="T2" fmla="*/ 292 w 363"/>
                    <a:gd name="T3" fmla="*/ 2 h 1109"/>
                    <a:gd name="T4" fmla="*/ 235 w 363"/>
                    <a:gd name="T5" fmla="*/ 2 h 1109"/>
                    <a:gd name="T6" fmla="*/ 179 w 363"/>
                    <a:gd name="T7" fmla="*/ 8 h 1109"/>
                    <a:gd name="T8" fmla="*/ 125 w 363"/>
                    <a:gd name="T9" fmla="*/ 17 h 1109"/>
                    <a:gd name="T10" fmla="*/ 110 w 363"/>
                    <a:gd name="T11" fmla="*/ 23 h 1109"/>
                    <a:gd name="T12" fmla="*/ 108 w 363"/>
                    <a:gd name="T13" fmla="*/ 27 h 1109"/>
                    <a:gd name="T14" fmla="*/ 108 w 363"/>
                    <a:gd name="T15" fmla="*/ 29 h 1109"/>
                    <a:gd name="T16" fmla="*/ 106 w 363"/>
                    <a:gd name="T17" fmla="*/ 33 h 1109"/>
                    <a:gd name="T18" fmla="*/ 127 w 363"/>
                    <a:gd name="T19" fmla="*/ 29 h 1109"/>
                    <a:gd name="T20" fmla="*/ 181 w 363"/>
                    <a:gd name="T21" fmla="*/ 17 h 1109"/>
                    <a:gd name="T22" fmla="*/ 237 w 363"/>
                    <a:gd name="T23" fmla="*/ 12 h 1109"/>
                    <a:gd name="T24" fmla="*/ 292 w 363"/>
                    <a:gd name="T25" fmla="*/ 12 h 1109"/>
                    <a:gd name="T26" fmla="*/ 346 w 363"/>
                    <a:gd name="T27" fmla="*/ 17 h 1109"/>
                    <a:gd name="T28" fmla="*/ 359 w 363"/>
                    <a:gd name="T29" fmla="*/ 17 h 1109"/>
                    <a:gd name="T30" fmla="*/ 359 w 363"/>
                    <a:gd name="T31" fmla="*/ 15 h 1109"/>
                    <a:gd name="T32" fmla="*/ 361 w 363"/>
                    <a:gd name="T33" fmla="*/ 13 h 1109"/>
                    <a:gd name="T34" fmla="*/ 361 w 363"/>
                    <a:gd name="T35" fmla="*/ 10 h 1109"/>
                    <a:gd name="T36" fmla="*/ 2 w 363"/>
                    <a:gd name="T37" fmla="*/ 1044 h 1109"/>
                    <a:gd name="T38" fmla="*/ 48 w 363"/>
                    <a:gd name="T39" fmla="*/ 1065 h 1109"/>
                    <a:gd name="T40" fmla="*/ 98 w 363"/>
                    <a:gd name="T41" fmla="*/ 1084 h 1109"/>
                    <a:gd name="T42" fmla="*/ 152 w 363"/>
                    <a:gd name="T43" fmla="*/ 1098 h 1109"/>
                    <a:gd name="T44" fmla="*/ 208 w 363"/>
                    <a:gd name="T45" fmla="*/ 1107 h 1109"/>
                    <a:gd name="T46" fmla="*/ 263 w 363"/>
                    <a:gd name="T47" fmla="*/ 1109 h 1109"/>
                    <a:gd name="T48" fmla="*/ 321 w 363"/>
                    <a:gd name="T49" fmla="*/ 1107 h 1109"/>
                    <a:gd name="T50" fmla="*/ 363 w 363"/>
                    <a:gd name="T51" fmla="*/ 1099 h 1109"/>
                    <a:gd name="T52" fmla="*/ 361 w 363"/>
                    <a:gd name="T53" fmla="*/ 1098 h 1109"/>
                    <a:gd name="T54" fmla="*/ 361 w 363"/>
                    <a:gd name="T55" fmla="*/ 1096 h 1109"/>
                    <a:gd name="T56" fmla="*/ 361 w 363"/>
                    <a:gd name="T57" fmla="*/ 1094 h 1109"/>
                    <a:gd name="T58" fmla="*/ 359 w 363"/>
                    <a:gd name="T59" fmla="*/ 1090 h 1109"/>
                    <a:gd name="T60" fmla="*/ 319 w 363"/>
                    <a:gd name="T61" fmla="*/ 1096 h 1109"/>
                    <a:gd name="T62" fmla="*/ 263 w 363"/>
                    <a:gd name="T63" fmla="*/ 1099 h 1109"/>
                    <a:gd name="T64" fmla="*/ 208 w 363"/>
                    <a:gd name="T65" fmla="*/ 1096 h 1109"/>
                    <a:gd name="T66" fmla="*/ 154 w 363"/>
                    <a:gd name="T67" fmla="*/ 1088 h 1109"/>
                    <a:gd name="T68" fmla="*/ 102 w 363"/>
                    <a:gd name="T69" fmla="*/ 1074 h 1109"/>
                    <a:gd name="T70" fmla="*/ 52 w 363"/>
                    <a:gd name="T71" fmla="*/ 1055 h 1109"/>
                    <a:gd name="T72" fmla="*/ 4 w 363"/>
                    <a:gd name="T73" fmla="*/ 1032 h 1109"/>
                    <a:gd name="T74" fmla="*/ 0 w 363"/>
                    <a:gd name="T75" fmla="*/ 1032 h 1109"/>
                    <a:gd name="T76" fmla="*/ 0 w 363"/>
                    <a:gd name="T77" fmla="*/ 1036 h 1109"/>
                    <a:gd name="T78" fmla="*/ 2 w 363"/>
                    <a:gd name="T79" fmla="*/ 1038 h 1109"/>
                    <a:gd name="T80" fmla="*/ 2 w 363"/>
                    <a:gd name="T81" fmla="*/ 1042 h 110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3"/>
                    <a:gd name="T124" fmla="*/ 0 h 1109"/>
                    <a:gd name="T125" fmla="*/ 363 w 363"/>
                    <a:gd name="T126" fmla="*/ 1109 h 110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3" h="1109">
                      <a:moveTo>
                        <a:pt x="361" y="10"/>
                      </a:moveTo>
                      <a:lnTo>
                        <a:pt x="348" y="8"/>
                      </a:lnTo>
                      <a:lnTo>
                        <a:pt x="321" y="4"/>
                      </a:lnTo>
                      <a:lnTo>
                        <a:pt x="292" y="2"/>
                      </a:lnTo>
                      <a:lnTo>
                        <a:pt x="263" y="0"/>
                      </a:lnTo>
                      <a:lnTo>
                        <a:pt x="235" y="2"/>
                      </a:lnTo>
                      <a:lnTo>
                        <a:pt x="208" y="4"/>
                      </a:lnTo>
                      <a:lnTo>
                        <a:pt x="179" y="8"/>
                      </a:lnTo>
                      <a:lnTo>
                        <a:pt x="152" y="12"/>
                      </a:lnTo>
                      <a:lnTo>
                        <a:pt x="125" y="17"/>
                      </a:lnTo>
                      <a:lnTo>
                        <a:pt x="110" y="23"/>
                      </a:lnTo>
                      <a:lnTo>
                        <a:pt x="110" y="25"/>
                      </a:lnTo>
                      <a:lnTo>
                        <a:pt x="108" y="27"/>
                      </a:lnTo>
                      <a:lnTo>
                        <a:pt x="108" y="29"/>
                      </a:lnTo>
                      <a:lnTo>
                        <a:pt x="108" y="31"/>
                      </a:lnTo>
                      <a:lnTo>
                        <a:pt x="106" y="33"/>
                      </a:lnTo>
                      <a:lnTo>
                        <a:pt x="106" y="35"/>
                      </a:lnTo>
                      <a:lnTo>
                        <a:pt x="127" y="29"/>
                      </a:lnTo>
                      <a:lnTo>
                        <a:pt x="154" y="21"/>
                      </a:lnTo>
                      <a:lnTo>
                        <a:pt x="181" y="17"/>
                      </a:lnTo>
                      <a:lnTo>
                        <a:pt x="208" y="13"/>
                      </a:lnTo>
                      <a:lnTo>
                        <a:pt x="237" y="12"/>
                      </a:lnTo>
                      <a:lnTo>
                        <a:pt x="263" y="12"/>
                      </a:lnTo>
                      <a:lnTo>
                        <a:pt x="292" y="12"/>
                      </a:lnTo>
                      <a:lnTo>
                        <a:pt x="319" y="13"/>
                      </a:lnTo>
                      <a:lnTo>
                        <a:pt x="346" y="17"/>
                      </a:lnTo>
                      <a:lnTo>
                        <a:pt x="359" y="19"/>
                      </a:lnTo>
                      <a:lnTo>
                        <a:pt x="359" y="17"/>
                      </a:lnTo>
                      <a:lnTo>
                        <a:pt x="359" y="15"/>
                      </a:lnTo>
                      <a:lnTo>
                        <a:pt x="361" y="13"/>
                      </a:lnTo>
                      <a:lnTo>
                        <a:pt x="361" y="12"/>
                      </a:lnTo>
                      <a:lnTo>
                        <a:pt x="361" y="10"/>
                      </a:lnTo>
                      <a:close/>
                      <a:moveTo>
                        <a:pt x="2" y="1044"/>
                      </a:moveTo>
                      <a:lnTo>
                        <a:pt x="23" y="1055"/>
                      </a:lnTo>
                      <a:lnTo>
                        <a:pt x="48" y="1065"/>
                      </a:lnTo>
                      <a:lnTo>
                        <a:pt x="73" y="1076"/>
                      </a:lnTo>
                      <a:lnTo>
                        <a:pt x="98" y="1084"/>
                      </a:lnTo>
                      <a:lnTo>
                        <a:pt x="125" y="1092"/>
                      </a:lnTo>
                      <a:lnTo>
                        <a:pt x="152" y="1098"/>
                      </a:lnTo>
                      <a:lnTo>
                        <a:pt x="179" y="1103"/>
                      </a:lnTo>
                      <a:lnTo>
                        <a:pt x="208" y="1107"/>
                      </a:lnTo>
                      <a:lnTo>
                        <a:pt x="235" y="1109"/>
                      </a:lnTo>
                      <a:lnTo>
                        <a:pt x="263" y="1109"/>
                      </a:lnTo>
                      <a:lnTo>
                        <a:pt x="292" y="1109"/>
                      </a:lnTo>
                      <a:lnTo>
                        <a:pt x="321" y="1107"/>
                      </a:lnTo>
                      <a:lnTo>
                        <a:pt x="348" y="1103"/>
                      </a:lnTo>
                      <a:lnTo>
                        <a:pt x="363" y="1099"/>
                      </a:lnTo>
                      <a:lnTo>
                        <a:pt x="361" y="1098"/>
                      </a:lnTo>
                      <a:lnTo>
                        <a:pt x="361" y="1096"/>
                      </a:lnTo>
                      <a:lnTo>
                        <a:pt x="361" y="1094"/>
                      </a:lnTo>
                      <a:lnTo>
                        <a:pt x="361" y="1092"/>
                      </a:lnTo>
                      <a:lnTo>
                        <a:pt x="359" y="1090"/>
                      </a:lnTo>
                      <a:lnTo>
                        <a:pt x="346" y="1092"/>
                      </a:lnTo>
                      <a:lnTo>
                        <a:pt x="319" y="1096"/>
                      </a:lnTo>
                      <a:lnTo>
                        <a:pt x="292" y="1098"/>
                      </a:lnTo>
                      <a:lnTo>
                        <a:pt x="263" y="1099"/>
                      </a:lnTo>
                      <a:lnTo>
                        <a:pt x="237" y="1098"/>
                      </a:lnTo>
                      <a:lnTo>
                        <a:pt x="208" y="1096"/>
                      </a:lnTo>
                      <a:lnTo>
                        <a:pt x="181" y="1092"/>
                      </a:lnTo>
                      <a:lnTo>
                        <a:pt x="154" y="1088"/>
                      </a:lnTo>
                      <a:lnTo>
                        <a:pt x="127" y="1082"/>
                      </a:lnTo>
                      <a:lnTo>
                        <a:pt x="102" y="1074"/>
                      </a:lnTo>
                      <a:lnTo>
                        <a:pt x="77" y="1065"/>
                      </a:lnTo>
                      <a:lnTo>
                        <a:pt x="52" y="1055"/>
                      </a:lnTo>
                      <a:lnTo>
                        <a:pt x="27" y="1046"/>
                      </a:lnTo>
                      <a:lnTo>
                        <a:pt x="4" y="1032"/>
                      </a:lnTo>
                      <a:lnTo>
                        <a:pt x="0" y="1030"/>
                      </a:lnTo>
                      <a:lnTo>
                        <a:pt x="0" y="1032"/>
                      </a:lnTo>
                      <a:lnTo>
                        <a:pt x="0" y="1034"/>
                      </a:lnTo>
                      <a:lnTo>
                        <a:pt x="0" y="1036"/>
                      </a:lnTo>
                      <a:lnTo>
                        <a:pt x="0" y="1038"/>
                      </a:lnTo>
                      <a:lnTo>
                        <a:pt x="2" y="1038"/>
                      </a:lnTo>
                      <a:lnTo>
                        <a:pt x="2" y="1040"/>
                      </a:lnTo>
                      <a:lnTo>
                        <a:pt x="2" y="1042"/>
                      </a:lnTo>
                      <a:lnTo>
                        <a:pt x="2" y="1044"/>
                      </a:lnTo>
                      <a:close/>
                    </a:path>
                  </a:pathLst>
                </a:custGeom>
                <a:solidFill>
                  <a:srgbClr val="94D4FF"/>
                </a:solidFill>
                <a:ln w="9525">
                  <a:noFill/>
                  <a:round/>
                </a:ln>
              </p:spPr>
              <p:txBody>
                <a:bodyPr/>
                <a:lstStyle/>
                <a:p>
                  <a:endParaRPr lang="en-US"/>
                </a:p>
              </p:txBody>
            </p:sp>
            <p:sp>
              <p:nvSpPr>
                <p:cNvPr id="21979" name="Freeform 158"/>
                <p:cNvSpPr>
                  <a:spLocks noEditPoints="1"/>
                </p:cNvSpPr>
                <p:nvPr/>
              </p:nvSpPr>
              <p:spPr bwMode="auto">
                <a:xfrm>
                  <a:off x="1694" y="1413"/>
                  <a:ext cx="362" cy="1097"/>
                </a:xfrm>
                <a:custGeom>
                  <a:avLst/>
                  <a:gdLst>
                    <a:gd name="T0" fmla="*/ 349 w 362"/>
                    <a:gd name="T1" fmla="*/ 6 h 1097"/>
                    <a:gd name="T2" fmla="*/ 293 w 362"/>
                    <a:gd name="T3" fmla="*/ 0 h 1097"/>
                    <a:gd name="T4" fmla="*/ 238 w 362"/>
                    <a:gd name="T5" fmla="*/ 0 h 1097"/>
                    <a:gd name="T6" fmla="*/ 182 w 362"/>
                    <a:gd name="T7" fmla="*/ 6 h 1097"/>
                    <a:gd name="T8" fmla="*/ 128 w 362"/>
                    <a:gd name="T9" fmla="*/ 17 h 1097"/>
                    <a:gd name="T10" fmla="*/ 109 w 362"/>
                    <a:gd name="T11" fmla="*/ 23 h 1097"/>
                    <a:gd name="T12" fmla="*/ 107 w 362"/>
                    <a:gd name="T13" fmla="*/ 27 h 1097"/>
                    <a:gd name="T14" fmla="*/ 107 w 362"/>
                    <a:gd name="T15" fmla="*/ 30 h 1097"/>
                    <a:gd name="T16" fmla="*/ 105 w 362"/>
                    <a:gd name="T17" fmla="*/ 32 h 1097"/>
                    <a:gd name="T18" fmla="*/ 130 w 362"/>
                    <a:gd name="T19" fmla="*/ 27 h 1097"/>
                    <a:gd name="T20" fmla="*/ 184 w 362"/>
                    <a:gd name="T21" fmla="*/ 17 h 1097"/>
                    <a:gd name="T22" fmla="*/ 238 w 362"/>
                    <a:gd name="T23" fmla="*/ 11 h 1097"/>
                    <a:gd name="T24" fmla="*/ 293 w 362"/>
                    <a:gd name="T25" fmla="*/ 11 h 1097"/>
                    <a:gd name="T26" fmla="*/ 347 w 362"/>
                    <a:gd name="T27" fmla="*/ 17 h 1097"/>
                    <a:gd name="T28" fmla="*/ 358 w 362"/>
                    <a:gd name="T29" fmla="*/ 17 h 1097"/>
                    <a:gd name="T30" fmla="*/ 360 w 362"/>
                    <a:gd name="T31" fmla="*/ 15 h 1097"/>
                    <a:gd name="T32" fmla="*/ 360 w 362"/>
                    <a:gd name="T33" fmla="*/ 11 h 1097"/>
                    <a:gd name="T34" fmla="*/ 360 w 362"/>
                    <a:gd name="T35" fmla="*/ 9 h 1097"/>
                    <a:gd name="T36" fmla="*/ 1 w 362"/>
                    <a:gd name="T37" fmla="*/ 1032 h 1097"/>
                    <a:gd name="T38" fmla="*/ 26 w 362"/>
                    <a:gd name="T39" fmla="*/ 1044 h 1097"/>
                    <a:gd name="T40" fmla="*/ 76 w 362"/>
                    <a:gd name="T41" fmla="*/ 1065 h 1097"/>
                    <a:gd name="T42" fmla="*/ 128 w 362"/>
                    <a:gd name="T43" fmla="*/ 1080 h 1097"/>
                    <a:gd name="T44" fmla="*/ 182 w 362"/>
                    <a:gd name="T45" fmla="*/ 1092 h 1097"/>
                    <a:gd name="T46" fmla="*/ 238 w 362"/>
                    <a:gd name="T47" fmla="*/ 1097 h 1097"/>
                    <a:gd name="T48" fmla="*/ 293 w 362"/>
                    <a:gd name="T49" fmla="*/ 1097 h 1097"/>
                    <a:gd name="T50" fmla="*/ 349 w 362"/>
                    <a:gd name="T51" fmla="*/ 1092 h 1097"/>
                    <a:gd name="T52" fmla="*/ 362 w 362"/>
                    <a:gd name="T53" fmla="*/ 1088 h 1097"/>
                    <a:gd name="T54" fmla="*/ 362 w 362"/>
                    <a:gd name="T55" fmla="*/ 1086 h 1097"/>
                    <a:gd name="T56" fmla="*/ 360 w 362"/>
                    <a:gd name="T57" fmla="*/ 1084 h 1097"/>
                    <a:gd name="T58" fmla="*/ 360 w 362"/>
                    <a:gd name="T59" fmla="*/ 1080 h 1097"/>
                    <a:gd name="T60" fmla="*/ 347 w 362"/>
                    <a:gd name="T61" fmla="*/ 1082 h 1097"/>
                    <a:gd name="T62" fmla="*/ 293 w 362"/>
                    <a:gd name="T63" fmla="*/ 1088 h 1097"/>
                    <a:gd name="T64" fmla="*/ 238 w 362"/>
                    <a:gd name="T65" fmla="*/ 1088 h 1097"/>
                    <a:gd name="T66" fmla="*/ 184 w 362"/>
                    <a:gd name="T67" fmla="*/ 1082 h 1097"/>
                    <a:gd name="T68" fmla="*/ 130 w 362"/>
                    <a:gd name="T69" fmla="*/ 1070 h 1097"/>
                    <a:gd name="T70" fmla="*/ 80 w 362"/>
                    <a:gd name="T71" fmla="*/ 1055 h 1097"/>
                    <a:gd name="T72" fmla="*/ 32 w 362"/>
                    <a:gd name="T73" fmla="*/ 1034 h 1097"/>
                    <a:gd name="T74" fmla="*/ 0 w 362"/>
                    <a:gd name="T75" fmla="*/ 1019 h 1097"/>
                    <a:gd name="T76" fmla="*/ 1 w 362"/>
                    <a:gd name="T77" fmla="*/ 1021 h 1097"/>
                    <a:gd name="T78" fmla="*/ 1 w 362"/>
                    <a:gd name="T79" fmla="*/ 1024 h 1097"/>
                    <a:gd name="T80" fmla="*/ 1 w 362"/>
                    <a:gd name="T81" fmla="*/ 1028 h 1097"/>
                    <a:gd name="T82" fmla="*/ 1 w 362"/>
                    <a:gd name="T83" fmla="*/ 1032 h 109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62"/>
                    <a:gd name="T127" fmla="*/ 0 h 1097"/>
                    <a:gd name="T128" fmla="*/ 362 w 362"/>
                    <a:gd name="T129" fmla="*/ 1097 h 109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62" h="1097">
                      <a:moveTo>
                        <a:pt x="362" y="7"/>
                      </a:moveTo>
                      <a:lnTo>
                        <a:pt x="349" y="6"/>
                      </a:lnTo>
                      <a:lnTo>
                        <a:pt x="322" y="2"/>
                      </a:lnTo>
                      <a:lnTo>
                        <a:pt x="293" y="0"/>
                      </a:lnTo>
                      <a:lnTo>
                        <a:pt x="264" y="0"/>
                      </a:lnTo>
                      <a:lnTo>
                        <a:pt x="238" y="0"/>
                      </a:lnTo>
                      <a:lnTo>
                        <a:pt x="209" y="2"/>
                      </a:lnTo>
                      <a:lnTo>
                        <a:pt x="182" y="6"/>
                      </a:lnTo>
                      <a:lnTo>
                        <a:pt x="155" y="11"/>
                      </a:lnTo>
                      <a:lnTo>
                        <a:pt x="128" y="17"/>
                      </a:lnTo>
                      <a:lnTo>
                        <a:pt x="109" y="23"/>
                      </a:lnTo>
                      <a:lnTo>
                        <a:pt x="109" y="25"/>
                      </a:lnTo>
                      <a:lnTo>
                        <a:pt x="107" y="27"/>
                      </a:lnTo>
                      <a:lnTo>
                        <a:pt x="107" y="29"/>
                      </a:lnTo>
                      <a:lnTo>
                        <a:pt x="107" y="30"/>
                      </a:lnTo>
                      <a:lnTo>
                        <a:pt x="105" y="32"/>
                      </a:lnTo>
                      <a:lnTo>
                        <a:pt x="105" y="34"/>
                      </a:lnTo>
                      <a:lnTo>
                        <a:pt x="130" y="27"/>
                      </a:lnTo>
                      <a:lnTo>
                        <a:pt x="157" y="21"/>
                      </a:lnTo>
                      <a:lnTo>
                        <a:pt x="184" y="17"/>
                      </a:lnTo>
                      <a:lnTo>
                        <a:pt x="211" y="13"/>
                      </a:lnTo>
                      <a:lnTo>
                        <a:pt x="238" y="11"/>
                      </a:lnTo>
                      <a:lnTo>
                        <a:pt x="264" y="9"/>
                      </a:lnTo>
                      <a:lnTo>
                        <a:pt x="293" y="11"/>
                      </a:lnTo>
                      <a:lnTo>
                        <a:pt x="320" y="13"/>
                      </a:lnTo>
                      <a:lnTo>
                        <a:pt x="347" y="17"/>
                      </a:lnTo>
                      <a:lnTo>
                        <a:pt x="358" y="19"/>
                      </a:lnTo>
                      <a:lnTo>
                        <a:pt x="358" y="17"/>
                      </a:lnTo>
                      <a:lnTo>
                        <a:pt x="360" y="15"/>
                      </a:lnTo>
                      <a:lnTo>
                        <a:pt x="360" y="13"/>
                      </a:lnTo>
                      <a:lnTo>
                        <a:pt x="360" y="11"/>
                      </a:lnTo>
                      <a:lnTo>
                        <a:pt x="360" y="9"/>
                      </a:lnTo>
                      <a:lnTo>
                        <a:pt x="362" y="7"/>
                      </a:lnTo>
                      <a:close/>
                      <a:moveTo>
                        <a:pt x="1" y="1032"/>
                      </a:moveTo>
                      <a:lnTo>
                        <a:pt x="3" y="1032"/>
                      </a:lnTo>
                      <a:lnTo>
                        <a:pt x="26" y="1044"/>
                      </a:lnTo>
                      <a:lnTo>
                        <a:pt x="51" y="1055"/>
                      </a:lnTo>
                      <a:lnTo>
                        <a:pt x="76" y="1065"/>
                      </a:lnTo>
                      <a:lnTo>
                        <a:pt x="101" y="1074"/>
                      </a:lnTo>
                      <a:lnTo>
                        <a:pt x="128" y="1080"/>
                      </a:lnTo>
                      <a:lnTo>
                        <a:pt x="155" y="1088"/>
                      </a:lnTo>
                      <a:lnTo>
                        <a:pt x="182" y="1092"/>
                      </a:lnTo>
                      <a:lnTo>
                        <a:pt x="209" y="1095"/>
                      </a:lnTo>
                      <a:lnTo>
                        <a:pt x="238" y="1097"/>
                      </a:lnTo>
                      <a:lnTo>
                        <a:pt x="264" y="1097"/>
                      </a:lnTo>
                      <a:lnTo>
                        <a:pt x="293" y="1097"/>
                      </a:lnTo>
                      <a:lnTo>
                        <a:pt x="322" y="1095"/>
                      </a:lnTo>
                      <a:lnTo>
                        <a:pt x="349" y="1092"/>
                      </a:lnTo>
                      <a:lnTo>
                        <a:pt x="362" y="1090"/>
                      </a:lnTo>
                      <a:lnTo>
                        <a:pt x="362" y="1088"/>
                      </a:lnTo>
                      <a:lnTo>
                        <a:pt x="362" y="1086"/>
                      </a:lnTo>
                      <a:lnTo>
                        <a:pt x="360" y="1084"/>
                      </a:lnTo>
                      <a:lnTo>
                        <a:pt x="360" y="1082"/>
                      </a:lnTo>
                      <a:lnTo>
                        <a:pt x="360" y="1080"/>
                      </a:lnTo>
                      <a:lnTo>
                        <a:pt x="347" y="1082"/>
                      </a:lnTo>
                      <a:lnTo>
                        <a:pt x="320" y="1086"/>
                      </a:lnTo>
                      <a:lnTo>
                        <a:pt x="293" y="1088"/>
                      </a:lnTo>
                      <a:lnTo>
                        <a:pt x="264" y="1088"/>
                      </a:lnTo>
                      <a:lnTo>
                        <a:pt x="238" y="1088"/>
                      </a:lnTo>
                      <a:lnTo>
                        <a:pt x="211" y="1086"/>
                      </a:lnTo>
                      <a:lnTo>
                        <a:pt x="184" y="1082"/>
                      </a:lnTo>
                      <a:lnTo>
                        <a:pt x="157" y="1076"/>
                      </a:lnTo>
                      <a:lnTo>
                        <a:pt x="130" y="1070"/>
                      </a:lnTo>
                      <a:lnTo>
                        <a:pt x="105" y="1063"/>
                      </a:lnTo>
                      <a:lnTo>
                        <a:pt x="80" y="1055"/>
                      </a:lnTo>
                      <a:lnTo>
                        <a:pt x="55" y="1045"/>
                      </a:lnTo>
                      <a:lnTo>
                        <a:pt x="32" y="1034"/>
                      </a:lnTo>
                      <a:lnTo>
                        <a:pt x="7" y="1022"/>
                      </a:lnTo>
                      <a:lnTo>
                        <a:pt x="0" y="1019"/>
                      </a:lnTo>
                      <a:lnTo>
                        <a:pt x="1" y="1021"/>
                      </a:lnTo>
                      <a:lnTo>
                        <a:pt x="1" y="1022"/>
                      </a:lnTo>
                      <a:lnTo>
                        <a:pt x="1" y="1024"/>
                      </a:lnTo>
                      <a:lnTo>
                        <a:pt x="1" y="1026"/>
                      </a:lnTo>
                      <a:lnTo>
                        <a:pt x="1" y="1028"/>
                      </a:lnTo>
                      <a:lnTo>
                        <a:pt x="1" y="1030"/>
                      </a:lnTo>
                      <a:lnTo>
                        <a:pt x="1" y="1032"/>
                      </a:lnTo>
                      <a:close/>
                    </a:path>
                  </a:pathLst>
                </a:custGeom>
                <a:solidFill>
                  <a:srgbClr val="95D4FF"/>
                </a:solidFill>
                <a:ln w="9525">
                  <a:noFill/>
                  <a:round/>
                </a:ln>
              </p:spPr>
              <p:txBody>
                <a:bodyPr/>
                <a:lstStyle/>
                <a:p>
                  <a:endParaRPr lang="en-US"/>
                </a:p>
              </p:txBody>
            </p:sp>
            <p:sp>
              <p:nvSpPr>
                <p:cNvPr id="21980" name="Freeform 159"/>
                <p:cNvSpPr>
                  <a:spLocks noEditPoints="1"/>
                </p:cNvSpPr>
                <p:nvPr/>
              </p:nvSpPr>
              <p:spPr bwMode="auto">
                <a:xfrm>
                  <a:off x="1694" y="1419"/>
                  <a:ext cx="360" cy="1087"/>
                </a:xfrm>
                <a:custGeom>
                  <a:avLst/>
                  <a:gdLst>
                    <a:gd name="T0" fmla="*/ 347 w 360"/>
                    <a:gd name="T1" fmla="*/ 5 h 1087"/>
                    <a:gd name="T2" fmla="*/ 293 w 360"/>
                    <a:gd name="T3" fmla="*/ 0 h 1087"/>
                    <a:gd name="T4" fmla="*/ 238 w 360"/>
                    <a:gd name="T5" fmla="*/ 0 h 1087"/>
                    <a:gd name="T6" fmla="*/ 182 w 360"/>
                    <a:gd name="T7" fmla="*/ 5 h 1087"/>
                    <a:gd name="T8" fmla="*/ 128 w 360"/>
                    <a:gd name="T9" fmla="*/ 17 h 1087"/>
                    <a:gd name="T10" fmla="*/ 107 w 360"/>
                    <a:gd name="T11" fmla="*/ 24 h 1087"/>
                    <a:gd name="T12" fmla="*/ 105 w 360"/>
                    <a:gd name="T13" fmla="*/ 26 h 1087"/>
                    <a:gd name="T14" fmla="*/ 105 w 360"/>
                    <a:gd name="T15" fmla="*/ 30 h 1087"/>
                    <a:gd name="T16" fmla="*/ 103 w 360"/>
                    <a:gd name="T17" fmla="*/ 32 h 1087"/>
                    <a:gd name="T18" fmla="*/ 107 w 360"/>
                    <a:gd name="T19" fmla="*/ 32 h 1087"/>
                    <a:gd name="T20" fmla="*/ 157 w 360"/>
                    <a:gd name="T21" fmla="*/ 21 h 1087"/>
                    <a:gd name="T22" fmla="*/ 211 w 360"/>
                    <a:gd name="T23" fmla="*/ 11 h 1087"/>
                    <a:gd name="T24" fmla="*/ 264 w 360"/>
                    <a:gd name="T25" fmla="*/ 9 h 1087"/>
                    <a:gd name="T26" fmla="*/ 320 w 360"/>
                    <a:gd name="T27" fmla="*/ 11 h 1087"/>
                    <a:gd name="T28" fmla="*/ 357 w 360"/>
                    <a:gd name="T29" fmla="*/ 17 h 1087"/>
                    <a:gd name="T30" fmla="*/ 358 w 360"/>
                    <a:gd name="T31" fmla="*/ 15 h 1087"/>
                    <a:gd name="T32" fmla="*/ 358 w 360"/>
                    <a:gd name="T33" fmla="*/ 13 h 1087"/>
                    <a:gd name="T34" fmla="*/ 360 w 360"/>
                    <a:gd name="T35" fmla="*/ 9 h 1087"/>
                    <a:gd name="T36" fmla="*/ 360 w 360"/>
                    <a:gd name="T37" fmla="*/ 7 h 1087"/>
                    <a:gd name="T38" fmla="*/ 5 w 360"/>
                    <a:gd name="T39" fmla="*/ 1020 h 1087"/>
                    <a:gd name="T40" fmla="*/ 53 w 360"/>
                    <a:gd name="T41" fmla="*/ 1043 h 1087"/>
                    <a:gd name="T42" fmla="*/ 103 w 360"/>
                    <a:gd name="T43" fmla="*/ 1062 h 1087"/>
                    <a:gd name="T44" fmla="*/ 155 w 360"/>
                    <a:gd name="T45" fmla="*/ 1076 h 1087"/>
                    <a:gd name="T46" fmla="*/ 209 w 360"/>
                    <a:gd name="T47" fmla="*/ 1084 h 1087"/>
                    <a:gd name="T48" fmla="*/ 264 w 360"/>
                    <a:gd name="T49" fmla="*/ 1087 h 1087"/>
                    <a:gd name="T50" fmla="*/ 320 w 360"/>
                    <a:gd name="T51" fmla="*/ 1084 h 1087"/>
                    <a:gd name="T52" fmla="*/ 360 w 360"/>
                    <a:gd name="T53" fmla="*/ 1078 h 1087"/>
                    <a:gd name="T54" fmla="*/ 360 w 360"/>
                    <a:gd name="T55" fmla="*/ 1076 h 1087"/>
                    <a:gd name="T56" fmla="*/ 360 w 360"/>
                    <a:gd name="T57" fmla="*/ 1074 h 1087"/>
                    <a:gd name="T58" fmla="*/ 358 w 360"/>
                    <a:gd name="T59" fmla="*/ 1070 h 1087"/>
                    <a:gd name="T60" fmla="*/ 358 w 360"/>
                    <a:gd name="T61" fmla="*/ 1068 h 1087"/>
                    <a:gd name="T62" fmla="*/ 320 w 360"/>
                    <a:gd name="T63" fmla="*/ 1074 h 1087"/>
                    <a:gd name="T64" fmla="*/ 264 w 360"/>
                    <a:gd name="T65" fmla="*/ 1076 h 1087"/>
                    <a:gd name="T66" fmla="*/ 211 w 360"/>
                    <a:gd name="T67" fmla="*/ 1074 h 1087"/>
                    <a:gd name="T68" fmla="*/ 157 w 360"/>
                    <a:gd name="T69" fmla="*/ 1066 h 1087"/>
                    <a:gd name="T70" fmla="*/ 107 w 360"/>
                    <a:gd name="T71" fmla="*/ 1053 h 1087"/>
                    <a:gd name="T72" fmla="*/ 57 w 360"/>
                    <a:gd name="T73" fmla="*/ 1034 h 1087"/>
                    <a:gd name="T74" fmla="*/ 11 w 360"/>
                    <a:gd name="T75" fmla="*/ 1013 h 1087"/>
                    <a:gd name="T76" fmla="*/ 0 w 360"/>
                    <a:gd name="T77" fmla="*/ 1007 h 1087"/>
                    <a:gd name="T78" fmla="*/ 0 w 360"/>
                    <a:gd name="T79" fmla="*/ 1011 h 1087"/>
                    <a:gd name="T80" fmla="*/ 1 w 360"/>
                    <a:gd name="T81" fmla="*/ 1015 h 1087"/>
                    <a:gd name="T82" fmla="*/ 1 w 360"/>
                    <a:gd name="T83" fmla="*/ 1016 h 108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60"/>
                    <a:gd name="T127" fmla="*/ 0 h 1087"/>
                    <a:gd name="T128" fmla="*/ 360 w 360"/>
                    <a:gd name="T129" fmla="*/ 1087 h 108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60" h="1087">
                      <a:moveTo>
                        <a:pt x="360" y="7"/>
                      </a:moveTo>
                      <a:lnTo>
                        <a:pt x="347" y="5"/>
                      </a:lnTo>
                      <a:lnTo>
                        <a:pt x="320" y="1"/>
                      </a:lnTo>
                      <a:lnTo>
                        <a:pt x="293" y="0"/>
                      </a:lnTo>
                      <a:lnTo>
                        <a:pt x="264" y="0"/>
                      </a:lnTo>
                      <a:lnTo>
                        <a:pt x="238" y="0"/>
                      </a:lnTo>
                      <a:lnTo>
                        <a:pt x="209" y="1"/>
                      </a:lnTo>
                      <a:lnTo>
                        <a:pt x="182" y="5"/>
                      </a:lnTo>
                      <a:lnTo>
                        <a:pt x="155" y="9"/>
                      </a:lnTo>
                      <a:lnTo>
                        <a:pt x="128" y="17"/>
                      </a:lnTo>
                      <a:lnTo>
                        <a:pt x="107" y="23"/>
                      </a:lnTo>
                      <a:lnTo>
                        <a:pt x="107" y="24"/>
                      </a:lnTo>
                      <a:lnTo>
                        <a:pt x="105" y="26"/>
                      </a:lnTo>
                      <a:lnTo>
                        <a:pt x="105" y="28"/>
                      </a:lnTo>
                      <a:lnTo>
                        <a:pt x="105" y="30"/>
                      </a:lnTo>
                      <a:lnTo>
                        <a:pt x="103" y="32"/>
                      </a:lnTo>
                      <a:lnTo>
                        <a:pt x="103" y="34"/>
                      </a:lnTo>
                      <a:lnTo>
                        <a:pt x="107" y="32"/>
                      </a:lnTo>
                      <a:lnTo>
                        <a:pt x="132" y="26"/>
                      </a:lnTo>
                      <a:lnTo>
                        <a:pt x="157" y="21"/>
                      </a:lnTo>
                      <a:lnTo>
                        <a:pt x="184" y="15"/>
                      </a:lnTo>
                      <a:lnTo>
                        <a:pt x="211" y="11"/>
                      </a:lnTo>
                      <a:lnTo>
                        <a:pt x="238" y="9"/>
                      </a:lnTo>
                      <a:lnTo>
                        <a:pt x="264" y="9"/>
                      </a:lnTo>
                      <a:lnTo>
                        <a:pt x="293" y="9"/>
                      </a:lnTo>
                      <a:lnTo>
                        <a:pt x="320" y="11"/>
                      </a:lnTo>
                      <a:lnTo>
                        <a:pt x="347" y="15"/>
                      </a:lnTo>
                      <a:lnTo>
                        <a:pt x="357" y="17"/>
                      </a:lnTo>
                      <a:lnTo>
                        <a:pt x="358" y="17"/>
                      </a:lnTo>
                      <a:lnTo>
                        <a:pt x="358" y="15"/>
                      </a:lnTo>
                      <a:lnTo>
                        <a:pt x="358" y="13"/>
                      </a:lnTo>
                      <a:lnTo>
                        <a:pt x="358" y="11"/>
                      </a:lnTo>
                      <a:lnTo>
                        <a:pt x="360" y="9"/>
                      </a:lnTo>
                      <a:lnTo>
                        <a:pt x="360" y="7"/>
                      </a:lnTo>
                      <a:close/>
                      <a:moveTo>
                        <a:pt x="1" y="1018"/>
                      </a:moveTo>
                      <a:lnTo>
                        <a:pt x="5" y="1020"/>
                      </a:lnTo>
                      <a:lnTo>
                        <a:pt x="28" y="1034"/>
                      </a:lnTo>
                      <a:lnTo>
                        <a:pt x="53" y="1043"/>
                      </a:lnTo>
                      <a:lnTo>
                        <a:pt x="78" y="1053"/>
                      </a:lnTo>
                      <a:lnTo>
                        <a:pt x="103" y="1062"/>
                      </a:lnTo>
                      <a:lnTo>
                        <a:pt x="128" y="1070"/>
                      </a:lnTo>
                      <a:lnTo>
                        <a:pt x="155" y="1076"/>
                      </a:lnTo>
                      <a:lnTo>
                        <a:pt x="182" y="1080"/>
                      </a:lnTo>
                      <a:lnTo>
                        <a:pt x="209" y="1084"/>
                      </a:lnTo>
                      <a:lnTo>
                        <a:pt x="238" y="1086"/>
                      </a:lnTo>
                      <a:lnTo>
                        <a:pt x="264" y="1087"/>
                      </a:lnTo>
                      <a:lnTo>
                        <a:pt x="293" y="1086"/>
                      </a:lnTo>
                      <a:lnTo>
                        <a:pt x="320" y="1084"/>
                      </a:lnTo>
                      <a:lnTo>
                        <a:pt x="347" y="1080"/>
                      </a:lnTo>
                      <a:lnTo>
                        <a:pt x="360" y="1078"/>
                      </a:lnTo>
                      <a:lnTo>
                        <a:pt x="360" y="1076"/>
                      </a:lnTo>
                      <a:lnTo>
                        <a:pt x="360" y="1074"/>
                      </a:lnTo>
                      <a:lnTo>
                        <a:pt x="360" y="1072"/>
                      </a:lnTo>
                      <a:lnTo>
                        <a:pt x="358" y="1070"/>
                      </a:lnTo>
                      <a:lnTo>
                        <a:pt x="358" y="1068"/>
                      </a:lnTo>
                      <a:lnTo>
                        <a:pt x="347" y="1070"/>
                      </a:lnTo>
                      <a:lnTo>
                        <a:pt x="320" y="1074"/>
                      </a:lnTo>
                      <a:lnTo>
                        <a:pt x="293" y="1076"/>
                      </a:lnTo>
                      <a:lnTo>
                        <a:pt x="264" y="1076"/>
                      </a:lnTo>
                      <a:lnTo>
                        <a:pt x="238" y="1076"/>
                      </a:lnTo>
                      <a:lnTo>
                        <a:pt x="211" y="1074"/>
                      </a:lnTo>
                      <a:lnTo>
                        <a:pt x="184" y="1070"/>
                      </a:lnTo>
                      <a:lnTo>
                        <a:pt x="157" y="1066"/>
                      </a:lnTo>
                      <a:lnTo>
                        <a:pt x="132" y="1061"/>
                      </a:lnTo>
                      <a:lnTo>
                        <a:pt x="107" y="1053"/>
                      </a:lnTo>
                      <a:lnTo>
                        <a:pt x="82" y="1043"/>
                      </a:lnTo>
                      <a:lnTo>
                        <a:pt x="57" y="1034"/>
                      </a:lnTo>
                      <a:lnTo>
                        <a:pt x="34" y="1024"/>
                      </a:lnTo>
                      <a:lnTo>
                        <a:pt x="11" y="1013"/>
                      </a:lnTo>
                      <a:lnTo>
                        <a:pt x="0" y="1005"/>
                      </a:lnTo>
                      <a:lnTo>
                        <a:pt x="0" y="1007"/>
                      </a:lnTo>
                      <a:lnTo>
                        <a:pt x="0" y="1009"/>
                      </a:lnTo>
                      <a:lnTo>
                        <a:pt x="0" y="1011"/>
                      </a:lnTo>
                      <a:lnTo>
                        <a:pt x="0" y="1013"/>
                      </a:lnTo>
                      <a:lnTo>
                        <a:pt x="1" y="1015"/>
                      </a:lnTo>
                      <a:lnTo>
                        <a:pt x="1" y="1016"/>
                      </a:lnTo>
                      <a:lnTo>
                        <a:pt x="1" y="1018"/>
                      </a:lnTo>
                      <a:close/>
                    </a:path>
                  </a:pathLst>
                </a:custGeom>
                <a:solidFill>
                  <a:srgbClr val="96D5FF"/>
                </a:solidFill>
                <a:ln w="9525">
                  <a:noFill/>
                  <a:round/>
                </a:ln>
              </p:spPr>
              <p:txBody>
                <a:bodyPr/>
                <a:lstStyle/>
                <a:p>
                  <a:endParaRPr lang="en-US"/>
                </a:p>
              </p:txBody>
            </p:sp>
            <p:sp>
              <p:nvSpPr>
                <p:cNvPr id="21981" name="Freeform 160"/>
                <p:cNvSpPr>
                  <a:spLocks noEditPoints="1"/>
                </p:cNvSpPr>
                <p:nvPr/>
              </p:nvSpPr>
              <p:spPr bwMode="auto">
                <a:xfrm>
                  <a:off x="1692" y="1422"/>
                  <a:ext cx="362" cy="1079"/>
                </a:xfrm>
                <a:custGeom>
                  <a:avLst/>
                  <a:gdLst>
                    <a:gd name="T0" fmla="*/ 349 w 362"/>
                    <a:gd name="T1" fmla="*/ 8 h 1079"/>
                    <a:gd name="T2" fmla="*/ 295 w 362"/>
                    <a:gd name="T3" fmla="*/ 2 h 1079"/>
                    <a:gd name="T4" fmla="*/ 240 w 362"/>
                    <a:gd name="T5" fmla="*/ 2 h 1079"/>
                    <a:gd name="T6" fmla="*/ 186 w 362"/>
                    <a:gd name="T7" fmla="*/ 8 h 1079"/>
                    <a:gd name="T8" fmla="*/ 132 w 362"/>
                    <a:gd name="T9" fmla="*/ 18 h 1079"/>
                    <a:gd name="T10" fmla="*/ 107 w 362"/>
                    <a:gd name="T11" fmla="*/ 27 h 1079"/>
                    <a:gd name="T12" fmla="*/ 105 w 362"/>
                    <a:gd name="T13" fmla="*/ 29 h 1079"/>
                    <a:gd name="T14" fmla="*/ 105 w 362"/>
                    <a:gd name="T15" fmla="*/ 33 h 1079"/>
                    <a:gd name="T16" fmla="*/ 103 w 362"/>
                    <a:gd name="T17" fmla="*/ 35 h 1079"/>
                    <a:gd name="T18" fmla="*/ 109 w 362"/>
                    <a:gd name="T19" fmla="*/ 35 h 1079"/>
                    <a:gd name="T20" fmla="*/ 161 w 362"/>
                    <a:gd name="T21" fmla="*/ 21 h 1079"/>
                    <a:gd name="T22" fmla="*/ 213 w 362"/>
                    <a:gd name="T23" fmla="*/ 14 h 1079"/>
                    <a:gd name="T24" fmla="*/ 266 w 362"/>
                    <a:gd name="T25" fmla="*/ 12 h 1079"/>
                    <a:gd name="T26" fmla="*/ 320 w 362"/>
                    <a:gd name="T27" fmla="*/ 14 h 1079"/>
                    <a:gd name="T28" fmla="*/ 359 w 362"/>
                    <a:gd name="T29" fmla="*/ 20 h 1079"/>
                    <a:gd name="T30" fmla="*/ 359 w 362"/>
                    <a:gd name="T31" fmla="*/ 16 h 1079"/>
                    <a:gd name="T32" fmla="*/ 359 w 362"/>
                    <a:gd name="T33" fmla="*/ 14 h 1079"/>
                    <a:gd name="T34" fmla="*/ 360 w 362"/>
                    <a:gd name="T35" fmla="*/ 12 h 1079"/>
                    <a:gd name="T36" fmla="*/ 360 w 362"/>
                    <a:gd name="T37" fmla="*/ 10 h 1079"/>
                    <a:gd name="T38" fmla="*/ 9 w 362"/>
                    <a:gd name="T39" fmla="*/ 1013 h 1079"/>
                    <a:gd name="T40" fmla="*/ 57 w 362"/>
                    <a:gd name="T41" fmla="*/ 1036 h 1079"/>
                    <a:gd name="T42" fmla="*/ 107 w 362"/>
                    <a:gd name="T43" fmla="*/ 1054 h 1079"/>
                    <a:gd name="T44" fmla="*/ 159 w 362"/>
                    <a:gd name="T45" fmla="*/ 1067 h 1079"/>
                    <a:gd name="T46" fmla="*/ 213 w 362"/>
                    <a:gd name="T47" fmla="*/ 1077 h 1079"/>
                    <a:gd name="T48" fmla="*/ 266 w 362"/>
                    <a:gd name="T49" fmla="*/ 1079 h 1079"/>
                    <a:gd name="T50" fmla="*/ 322 w 362"/>
                    <a:gd name="T51" fmla="*/ 1077 h 1079"/>
                    <a:gd name="T52" fmla="*/ 362 w 362"/>
                    <a:gd name="T53" fmla="*/ 1071 h 1079"/>
                    <a:gd name="T54" fmla="*/ 360 w 362"/>
                    <a:gd name="T55" fmla="*/ 1067 h 1079"/>
                    <a:gd name="T56" fmla="*/ 360 w 362"/>
                    <a:gd name="T57" fmla="*/ 1065 h 1079"/>
                    <a:gd name="T58" fmla="*/ 360 w 362"/>
                    <a:gd name="T59" fmla="*/ 1063 h 1079"/>
                    <a:gd name="T60" fmla="*/ 359 w 362"/>
                    <a:gd name="T61" fmla="*/ 1059 h 1079"/>
                    <a:gd name="T62" fmla="*/ 320 w 362"/>
                    <a:gd name="T63" fmla="*/ 1065 h 1079"/>
                    <a:gd name="T64" fmla="*/ 266 w 362"/>
                    <a:gd name="T65" fmla="*/ 1069 h 1079"/>
                    <a:gd name="T66" fmla="*/ 213 w 362"/>
                    <a:gd name="T67" fmla="*/ 1065 h 1079"/>
                    <a:gd name="T68" fmla="*/ 161 w 362"/>
                    <a:gd name="T69" fmla="*/ 1058 h 1079"/>
                    <a:gd name="T70" fmla="*/ 109 w 362"/>
                    <a:gd name="T71" fmla="*/ 1044 h 1079"/>
                    <a:gd name="T72" fmla="*/ 61 w 362"/>
                    <a:gd name="T73" fmla="*/ 1027 h 1079"/>
                    <a:gd name="T74" fmla="*/ 15 w 362"/>
                    <a:gd name="T75" fmla="*/ 1004 h 1079"/>
                    <a:gd name="T76" fmla="*/ 2 w 362"/>
                    <a:gd name="T77" fmla="*/ 998 h 1079"/>
                    <a:gd name="T78" fmla="*/ 2 w 362"/>
                    <a:gd name="T79" fmla="*/ 1002 h 1079"/>
                    <a:gd name="T80" fmla="*/ 2 w 362"/>
                    <a:gd name="T81" fmla="*/ 1004 h 1079"/>
                    <a:gd name="T82" fmla="*/ 2 w 362"/>
                    <a:gd name="T83" fmla="*/ 1008 h 107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62"/>
                    <a:gd name="T127" fmla="*/ 0 h 1079"/>
                    <a:gd name="T128" fmla="*/ 362 w 362"/>
                    <a:gd name="T129" fmla="*/ 1079 h 107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62" h="1079">
                      <a:moveTo>
                        <a:pt x="360" y="10"/>
                      </a:moveTo>
                      <a:lnTo>
                        <a:pt x="349" y="8"/>
                      </a:lnTo>
                      <a:lnTo>
                        <a:pt x="322" y="4"/>
                      </a:lnTo>
                      <a:lnTo>
                        <a:pt x="295" y="2"/>
                      </a:lnTo>
                      <a:lnTo>
                        <a:pt x="266" y="0"/>
                      </a:lnTo>
                      <a:lnTo>
                        <a:pt x="240" y="2"/>
                      </a:lnTo>
                      <a:lnTo>
                        <a:pt x="213" y="4"/>
                      </a:lnTo>
                      <a:lnTo>
                        <a:pt x="186" y="8"/>
                      </a:lnTo>
                      <a:lnTo>
                        <a:pt x="159" y="12"/>
                      </a:lnTo>
                      <a:lnTo>
                        <a:pt x="132" y="18"/>
                      </a:lnTo>
                      <a:lnTo>
                        <a:pt x="107" y="25"/>
                      </a:lnTo>
                      <a:lnTo>
                        <a:pt x="107" y="27"/>
                      </a:lnTo>
                      <a:lnTo>
                        <a:pt x="105" y="29"/>
                      </a:lnTo>
                      <a:lnTo>
                        <a:pt x="105" y="31"/>
                      </a:lnTo>
                      <a:lnTo>
                        <a:pt x="105" y="33"/>
                      </a:lnTo>
                      <a:lnTo>
                        <a:pt x="103" y="35"/>
                      </a:lnTo>
                      <a:lnTo>
                        <a:pt x="103" y="37"/>
                      </a:lnTo>
                      <a:lnTo>
                        <a:pt x="109" y="35"/>
                      </a:lnTo>
                      <a:lnTo>
                        <a:pt x="134" y="27"/>
                      </a:lnTo>
                      <a:lnTo>
                        <a:pt x="161" y="21"/>
                      </a:lnTo>
                      <a:lnTo>
                        <a:pt x="186" y="18"/>
                      </a:lnTo>
                      <a:lnTo>
                        <a:pt x="213" y="14"/>
                      </a:lnTo>
                      <a:lnTo>
                        <a:pt x="240" y="12"/>
                      </a:lnTo>
                      <a:lnTo>
                        <a:pt x="266" y="12"/>
                      </a:lnTo>
                      <a:lnTo>
                        <a:pt x="293" y="12"/>
                      </a:lnTo>
                      <a:lnTo>
                        <a:pt x="320" y="14"/>
                      </a:lnTo>
                      <a:lnTo>
                        <a:pt x="347" y="18"/>
                      </a:lnTo>
                      <a:lnTo>
                        <a:pt x="359" y="20"/>
                      </a:lnTo>
                      <a:lnTo>
                        <a:pt x="359" y="18"/>
                      </a:lnTo>
                      <a:lnTo>
                        <a:pt x="359" y="16"/>
                      </a:lnTo>
                      <a:lnTo>
                        <a:pt x="359" y="14"/>
                      </a:lnTo>
                      <a:lnTo>
                        <a:pt x="360" y="14"/>
                      </a:lnTo>
                      <a:lnTo>
                        <a:pt x="360" y="12"/>
                      </a:lnTo>
                      <a:lnTo>
                        <a:pt x="360" y="10"/>
                      </a:lnTo>
                      <a:close/>
                      <a:moveTo>
                        <a:pt x="2" y="1010"/>
                      </a:moveTo>
                      <a:lnTo>
                        <a:pt x="9" y="1013"/>
                      </a:lnTo>
                      <a:lnTo>
                        <a:pt x="34" y="1025"/>
                      </a:lnTo>
                      <a:lnTo>
                        <a:pt x="57" y="1036"/>
                      </a:lnTo>
                      <a:lnTo>
                        <a:pt x="82" y="1046"/>
                      </a:lnTo>
                      <a:lnTo>
                        <a:pt x="107" y="1054"/>
                      </a:lnTo>
                      <a:lnTo>
                        <a:pt x="132" y="1061"/>
                      </a:lnTo>
                      <a:lnTo>
                        <a:pt x="159" y="1067"/>
                      </a:lnTo>
                      <a:lnTo>
                        <a:pt x="186" y="1073"/>
                      </a:lnTo>
                      <a:lnTo>
                        <a:pt x="213" y="1077"/>
                      </a:lnTo>
                      <a:lnTo>
                        <a:pt x="240" y="1079"/>
                      </a:lnTo>
                      <a:lnTo>
                        <a:pt x="266" y="1079"/>
                      </a:lnTo>
                      <a:lnTo>
                        <a:pt x="295" y="1079"/>
                      </a:lnTo>
                      <a:lnTo>
                        <a:pt x="322" y="1077"/>
                      </a:lnTo>
                      <a:lnTo>
                        <a:pt x="349" y="1073"/>
                      </a:lnTo>
                      <a:lnTo>
                        <a:pt x="362" y="1071"/>
                      </a:lnTo>
                      <a:lnTo>
                        <a:pt x="362" y="1069"/>
                      </a:lnTo>
                      <a:lnTo>
                        <a:pt x="360" y="1067"/>
                      </a:lnTo>
                      <a:lnTo>
                        <a:pt x="360" y="1065"/>
                      </a:lnTo>
                      <a:lnTo>
                        <a:pt x="360" y="1063"/>
                      </a:lnTo>
                      <a:lnTo>
                        <a:pt x="360" y="1061"/>
                      </a:lnTo>
                      <a:lnTo>
                        <a:pt x="359" y="1059"/>
                      </a:lnTo>
                      <a:lnTo>
                        <a:pt x="347" y="1061"/>
                      </a:lnTo>
                      <a:lnTo>
                        <a:pt x="320" y="1065"/>
                      </a:lnTo>
                      <a:lnTo>
                        <a:pt x="293" y="1067"/>
                      </a:lnTo>
                      <a:lnTo>
                        <a:pt x="266" y="1069"/>
                      </a:lnTo>
                      <a:lnTo>
                        <a:pt x="240" y="1067"/>
                      </a:lnTo>
                      <a:lnTo>
                        <a:pt x="213" y="1065"/>
                      </a:lnTo>
                      <a:lnTo>
                        <a:pt x="186" y="1061"/>
                      </a:lnTo>
                      <a:lnTo>
                        <a:pt x="161" y="1058"/>
                      </a:lnTo>
                      <a:lnTo>
                        <a:pt x="134" y="1052"/>
                      </a:lnTo>
                      <a:lnTo>
                        <a:pt x="109" y="1044"/>
                      </a:lnTo>
                      <a:lnTo>
                        <a:pt x="86" y="1036"/>
                      </a:lnTo>
                      <a:lnTo>
                        <a:pt x="61" y="1027"/>
                      </a:lnTo>
                      <a:lnTo>
                        <a:pt x="38" y="1015"/>
                      </a:lnTo>
                      <a:lnTo>
                        <a:pt x="15" y="1004"/>
                      </a:lnTo>
                      <a:lnTo>
                        <a:pt x="0" y="996"/>
                      </a:lnTo>
                      <a:lnTo>
                        <a:pt x="2" y="998"/>
                      </a:lnTo>
                      <a:lnTo>
                        <a:pt x="2" y="1000"/>
                      </a:lnTo>
                      <a:lnTo>
                        <a:pt x="2" y="1002"/>
                      </a:lnTo>
                      <a:lnTo>
                        <a:pt x="2" y="1004"/>
                      </a:lnTo>
                      <a:lnTo>
                        <a:pt x="2" y="1006"/>
                      </a:lnTo>
                      <a:lnTo>
                        <a:pt x="2" y="1008"/>
                      </a:lnTo>
                      <a:lnTo>
                        <a:pt x="2" y="1010"/>
                      </a:lnTo>
                      <a:close/>
                    </a:path>
                  </a:pathLst>
                </a:custGeom>
                <a:solidFill>
                  <a:srgbClr val="97D5FF"/>
                </a:solidFill>
                <a:ln w="9525">
                  <a:noFill/>
                  <a:round/>
                </a:ln>
              </p:spPr>
              <p:txBody>
                <a:bodyPr/>
                <a:lstStyle/>
                <a:p>
                  <a:endParaRPr lang="en-US"/>
                </a:p>
              </p:txBody>
            </p:sp>
            <p:sp>
              <p:nvSpPr>
                <p:cNvPr id="21982" name="Freeform 161"/>
                <p:cNvSpPr>
                  <a:spLocks noEditPoints="1"/>
                </p:cNvSpPr>
                <p:nvPr/>
              </p:nvSpPr>
              <p:spPr bwMode="auto">
                <a:xfrm>
                  <a:off x="1692" y="1428"/>
                  <a:ext cx="360" cy="1067"/>
                </a:xfrm>
                <a:custGeom>
                  <a:avLst/>
                  <a:gdLst>
                    <a:gd name="T0" fmla="*/ 349 w 360"/>
                    <a:gd name="T1" fmla="*/ 6 h 1067"/>
                    <a:gd name="T2" fmla="*/ 295 w 360"/>
                    <a:gd name="T3" fmla="*/ 0 h 1067"/>
                    <a:gd name="T4" fmla="*/ 240 w 360"/>
                    <a:gd name="T5" fmla="*/ 0 h 1067"/>
                    <a:gd name="T6" fmla="*/ 186 w 360"/>
                    <a:gd name="T7" fmla="*/ 6 h 1067"/>
                    <a:gd name="T8" fmla="*/ 134 w 360"/>
                    <a:gd name="T9" fmla="*/ 17 h 1067"/>
                    <a:gd name="T10" fmla="*/ 105 w 360"/>
                    <a:gd name="T11" fmla="*/ 25 h 1067"/>
                    <a:gd name="T12" fmla="*/ 103 w 360"/>
                    <a:gd name="T13" fmla="*/ 29 h 1067"/>
                    <a:gd name="T14" fmla="*/ 103 w 360"/>
                    <a:gd name="T15" fmla="*/ 31 h 1067"/>
                    <a:gd name="T16" fmla="*/ 101 w 360"/>
                    <a:gd name="T17" fmla="*/ 35 h 1067"/>
                    <a:gd name="T18" fmla="*/ 101 w 360"/>
                    <a:gd name="T19" fmla="*/ 37 h 1067"/>
                    <a:gd name="T20" fmla="*/ 136 w 360"/>
                    <a:gd name="T21" fmla="*/ 27 h 1067"/>
                    <a:gd name="T22" fmla="*/ 188 w 360"/>
                    <a:gd name="T23" fmla="*/ 15 h 1067"/>
                    <a:gd name="T24" fmla="*/ 240 w 360"/>
                    <a:gd name="T25" fmla="*/ 12 h 1067"/>
                    <a:gd name="T26" fmla="*/ 293 w 360"/>
                    <a:gd name="T27" fmla="*/ 12 h 1067"/>
                    <a:gd name="T28" fmla="*/ 347 w 360"/>
                    <a:gd name="T29" fmla="*/ 15 h 1067"/>
                    <a:gd name="T30" fmla="*/ 357 w 360"/>
                    <a:gd name="T31" fmla="*/ 17 h 1067"/>
                    <a:gd name="T32" fmla="*/ 359 w 360"/>
                    <a:gd name="T33" fmla="*/ 14 h 1067"/>
                    <a:gd name="T34" fmla="*/ 359 w 360"/>
                    <a:gd name="T35" fmla="*/ 12 h 1067"/>
                    <a:gd name="T36" fmla="*/ 359 w 360"/>
                    <a:gd name="T37" fmla="*/ 10 h 1067"/>
                    <a:gd name="T38" fmla="*/ 2 w 360"/>
                    <a:gd name="T39" fmla="*/ 996 h 1067"/>
                    <a:gd name="T40" fmla="*/ 36 w 360"/>
                    <a:gd name="T41" fmla="*/ 1015 h 1067"/>
                    <a:gd name="T42" fmla="*/ 84 w 360"/>
                    <a:gd name="T43" fmla="*/ 1034 h 1067"/>
                    <a:gd name="T44" fmla="*/ 134 w 360"/>
                    <a:gd name="T45" fmla="*/ 1052 h 1067"/>
                    <a:gd name="T46" fmla="*/ 186 w 360"/>
                    <a:gd name="T47" fmla="*/ 1061 h 1067"/>
                    <a:gd name="T48" fmla="*/ 240 w 360"/>
                    <a:gd name="T49" fmla="*/ 1067 h 1067"/>
                    <a:gd name="T50" fmla="*/ 295 w 360"/>
                    <a:gd name="T51" fmla="*/ 1067 h 1067"/>
                    <a:gd name="T52" fmla="*/ 349 w 360"/>
                    <a:gd name="T53" fmla="*/ 1061 h 1067"/>
                    <a:gd name="T54" fmla="*/ 360 w 360"/>
                    <a:gd name="T55" fmla="*/ 1057 h 1067"/>
                    <a:gd name="T56" fmla="*/ 360 w 360"/>
                    <a:gd name="T57" fmla="*/ 1055 h 1067"/>
                    <a:gd name="T58" fmla="*/ 359 w 360"/>
                    <a:gd name="T59" fmla="*/ 1053 h 1067"/>
                    <a:gd name="T60" fmla="*/ 359 w 360"/>
                    <a:gd name="T61" fmla="*/ 1050 h 1067"/>
                    <a:gd name="T62" fmla="*/ 347 w 360"/>
                    <a:gd name="T63" fmla="*/ 1052 h 1067"/>
                    <a:gd name="T64" fmla="*/ 293 w 360"/>
                    <a:gd name="T65" fmla="*/ 1057 h 1067"/>
                    <a:gd name="T66" fmla="*/ 240 w 360"/>
                    <a:gd name="T67" fmla="*/ 1057 h 1067"/>
                    <a:gd name="T68" fmla="*/ 188 w 360"/>
                    <a:gd name="T69" fmla="*/ 1052 h 1067"/>
                    <a:gd name="T70" fmla="*/ 136 w 360"/>
                    <a:gd name="T71" fmla="*/ 1040 h 1067"/>
                    <a:gd name="T72" fmla="*/ 88 w 360"/>
                    <a:gd name="T73" fmla="*/ 1025 h 1067"/>
                    <a:gd name="T74" fmla="*/ 40 w 360"/>
                    <a:gd name="T75" fmla="*/ 1006 h 1067"/>
                    <a:gd name="T76" fmla="*/ 0 w 360"/>
                    <a:gd name="T77" fmla="*/ 984 h 1067"/>
                    <a:gd name="T78" fmla="*/ 0 w 360"/>
                    <a:gd name="T79" fmla="*/ 986 h 1067"/>
                    <a:gd name="T80" fmla="*/ 0 w 360"/>
                    <a:gd name="T81" fmla="*/ 990 h 1067"/>
                    <a:gd name="T82" fmla="*/ 2 w 360"/>
                    <a:gd name="T83" fmla="*/ 994 h 1067"/>
                    <a:gd name="T84" fmla="*/ 2 w 360"/>
                    <a:gd name="T85" fmla="*/ 996 h 10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0"/>
                    <a:gd name="T130" fmla="*/ 0 h 1067"/>
                    <a:gd name="T131" fmla="*/ 360 w 360"/>
                    <a:gd name="T132" fmla="*/ 1067 h 10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0" h="1067">
                      <a:moveTo>
                        <a:pt x="359" y="8"/>
                      </a:moveTo>
                      <a:lnTo>
                        <a:pt x="349" y="6"/>
                      </a:lnTo>
                      <a:lnTo>
                        <a:pt x="322" y="2"/>
                      </a:lnTo>
                      <a:lnTo>
                        <a:pt x="295" y="0"/>
                      </a:lnTo>
                      <a:lnTo>
                        <a:pt x="266" y="0"/>
                      </a:lnTo>
                      <a:lnTo>
                        <a:pt x="240" y="0"/>
                      </a:lnTo>
                      <a:lnTo>
                        <a:pt x="213" y="2"/>
                      </a:lnTo>
                      <a:lnTo>
                        <a:pt x="186" y="6"/>
                      </a:lnTo>
                      <a:lnTo>
                        <a:pt x="159" y="12"/>
                      </a:lnTo>
                      <a:lnTo>
                        <a:pt x="134" y="17"/>
                      </a:lnTo>
                      <a:lnTo>
                        <a:pt x="109" y="23"/>
                      </a:lnTo>
                      <a:lnTo>
                        <a:pt x="105" y="25"/>
                      </a:lnTo>
                      <a:lnTo>
                        <a:pt x="105" y="27"/>
                      </a:lnTo>
                      <a:lnTo>
                        <a:pt x="103" y="29"/>
                      </a:lnTo>
                      <a:lnTo>
                        <a:pt x="103" y="31"/>
                      </a:lnTo>
                      <a:lnTo>
                        <a:pt x="103" y="33"/>
                      </a:lnTo>
                      <a:lnTo>
                        <a:pt x="101" y="35"/>
                      </a:lnTo>
                      <a:lnTo>
                        <a:pt x="101" y="37"/>
                      </a:lnTo>
                      <a:lnTo>
                        <a:pt x="111" y="35"/>
                      </a:lnTo>
                      <a:lnTo>
                        <a:pt x="136" y="27"/>
                      </a:lnTo>
                      <a:lnTo>
                        <a:pt x="161" y="21"/>
                      </a:lnTo>
                      <a:lnTo>
                        <a:pt x="188" y="15"/>
                      </a:lnTo>
                      <a:lnTo>
                        <a:pt x="213" y="14"/>
                      </a:lnTo>
                      <a:lnTo>
                        <a:pt x="240" y="12"/>
                      </a:lnTo>
                      <a:lnTo>
                        <a:pt x="266" y="10"/>
                      </a:lnTo>
                      <a:lnTo>
                        <a:pt x="293" y="12"/>
                      </a:lnTo>
                      <a:lnTo>
                        <a:pt x="320" y="14"/>
                      </a:lnTo>
                      <a:lnTo>
                        <a:pt x="347" y="15"/>
                      </a:lnTo>
                      <a:lnTo>
                        <a:pt x="357" y="17"/>
                      </a:lnTo>
                      <a:lnTo>
                        <a:pt x="357" y="15"/>
                      </a:lnTo>
                      <a:lnTo>
                        <a:pt x="359" y="14"/>
                      </a:lnTo>
                      <a:lnTo>
                        <a:pt x="359" y="12"/>
                      </a:lnTo>
                      <a:lnTo>
                        <a:pt x="359" y="10"/>
                      </a:lnTo>
                      <a:lnTo>
                        <a:pt x="359" y="8"/>
                      </a:lnTo>
                      <a:close/>
                      <a:moveTo>
                        <a:pt x="2" y="996"/>
                      </a:moveTo>
                      <a:lnTo>
                        <a:pt x="13" y="1004"/>
                      </a:lnTo>
                      <a:lnTo>
                        <a:pt x="36" y="1015"/>
                      </a:lnTo>
                      <a:lnTo>
                        <a:pt x="59" y="1025"/>
                      </a:lnTo>
                      <a:lnTo>
                        <a:pt x="84" y="1034"/>
                      </a:lnTo>
                      <a:lnTo>
                        <a:pt x="109" y="1044"/>
                      </a:lnTo>
                      <a:lnTo>
                        <a:pt x="134" y="1052"/>
                      </a:lnTo>
                      <a:lnTo>
                        <a:pt x="159" y="1057"/>
                      </a:lnTo>
                      <a:lnTo>
                        <a:pt x="186" y="1061"/>
                      </a:lnTo>
                      <a:lnTo>
                        <a:pt x="213" y="1065"/>
                      </a:lnTo>
                      <a:lnTo>
                        <a:pt x="240" y="1067"/>
                      </a:lnTo>
                      <a:lnTo>
                        <a:pt x="266" y="1067"/>
                      </a:lnTo>
                      <a:lnTo>
                        <a:pt x="295" y="1067"/>
                      </a:lnTo>
                      <a:lnTo>
                        <a:pt x="322" y="1065"/>
                      </a:lnTo>
                      <a:lnTo>
                        <a:pt x="349" y="1061"/>
                      </a:lnTo>
                      <a:lnTo>
                        <a:pt x="360" y="1059"/>
                      </a:lnTo>
                      <a:lnTo>
                        <a:pt x="360" y="1057"/>
                      </a:lnTo>
                      <a:lnTo>
                        <a:pt x="360" y="1055"/>
                      </a:lnTo>
                      <a:lnTo>
                        <a:pt x="359" y="1053"/>
                      </a:lnTo>
                      <a:lnTo>
                        <a:pt x="359" y="1052"/>
                      </a:lnTo>
                      <a:lnTo>
                        <a:pt x="359" y="1050"/>
                      </a:lnTo>
                      <a:lnTo>
                        <a:pt x="347" y="1052"/>
                      </a:lnTo>
                      <a:lnTo>
                        <a:pt x="320" y="1055"/>
                      </a:lnTo>
                      <a:lnTo>
                        <a:pt x="293" y="1057"/>
                      </a:lnTo>
                      <a:lnTo>
                        <a:pt x="266" y="1057"/>
                      </a:lnTo>
                      <a:lnTo>
                        <a:pt x="240" y="1057"/>
                      </a:lnTo>
                      <a:lnTo>
                        <a:pt x="213" y="1055"/>
                      </a:lnTo>
                      <a:lnTo>
                        <a:pt x="188" y="1052"/>
                      </a:lnTo>
                      <a:lnTo>
                        <a:pt x="161" y="1046"/>
                      </a:lnTo>
                      <a:lnTo>
                        <a:pt x="136" y="1040"/>
                      </a:lnTo>
                      <a:lnTo>
                        <a:pt x="111" y="1034"/>
                      </a:lnTo>
                      <a:lnTo>
                        <a:pt x="88" y="1025"/>
                      </a:lnTo>
                      <a:lnTo>
                        <a:pt x="63" y="1017"/>
                      </a:lnTo>
                      <a:lnTo>
                        <a:pt x="40" y="1006"/>
                      </a:lnTo>
                      <a:lnTo>
                        <a:pt x="17" y="994"/>
                      </a:lnTo>
                      <a:lnTo>
                        <a:pt x="0" y="984"/>
                      </a:lnTo>
                      <a:lnTo>
                        <a:pt x="0" y="986"/>
                      </a:lnTo>
                      <a:lnTo>
                        <a:pt x="0" y="988"/>
                      </a:lnTo>
                      <a:lnTo>
                        <a:pt x="0" y="990"/>
                      </a:lnTo>
                      <a:lnTo>
                        <a:pt x="2" y="992"/>
                      </a:lnTo>
                      <a:lnTo>
                        <a:pt x="2" y="994"/>
                      </a:lnTo>
                      <a:lnTo>
                        <a:pt x="2" y="996"/>
                      </a:lnTo>
                      <a:close/>
                    </a:path>
                  </a:pathLst>
                </a:custGeom>
                <a:solidFill>
                  <a:srgbClr val="98D5FF"/>
                </a:solidFill>
                <a:ln w="9525">
                  <a:noFill/>
                  <a:round/>
                </a:ln>
              </p:spPr>
              <p:txBody>
                <a:bodyPr/>
                <a:lstStyle/>
                <a:p>
                  <a:endParaRPr lang="en-US"/>
                </a:p>
              </p:txBody>
            </p:sp>
            <p:sp>
              <p:nvSpPr>
                <p:cNvPr id="21983" name="Freeform 162"/>
                <p:cNvSpPr>
                  <a:spLocks noEditPoints="1"/>
                </p:cNvSpPr>
                <p:nvPr/>
              </p:nvSpPr>
              <p:spPr bwMode="auto">
                <a:xfrm>
                  <a:off x="1692" y="1434"/>
                  <a:ext cx="359" cy="1057"/>
                </a:xfrm>
                <a:custGeom>
                  <a:avLst/>
                  <a:gdLst>
                    <a:gd name="T0" fmla="*/ 347 w 359"/>
                    <a:gd name="T1" fmla="*/ 6 h 1057"/>
                    <a:gd name="T2" fmla="*/ 293 w 359"/>
                    <a:gd name="T3" fmla="*/ 0 h 1057"/>
                    <a:gd name="T4" fmla="*/ 240 w 359"/>
                    <a:gd name="T5" fmla="*/ 0 h 1057"/>
                    <a:gd name="T6" fmla="*/ 186 w 359"/>
                    <a:gd name="T7" fmla="*/ 6 h 1057"/>
                    <a:gd name="T8" fmla="*/ 134 w 359"/>
                    <a:gd name="T9" fmla="*/ 15 h 1057"/>
                    <a:gd name="T10" fmla="*/ 103 w 359"/>
                    <a:gd name="T11" fmla="*/ 25 h 1057"/>
                    <a:gd name="T12" fmla="*/ 101 w 359"/>
                    <a:gd name="T13" fmla="*/ 29 h 1057"/>
                    <a:gd name="T14" fmla="*/ 101 w 359"/>
                    <a:gd name="T15" fmla="*/ 31 h 1057"/>
                    <a:gd name="T16" fmla="*/ 99 w 359"/>
                    <a:gd name="T17" fmla="*/ 34 h 1057"/>
                    <a:gd name="T18" fmla="*/ 99 w 359"/>
                    <a:gd name="T19" fmla="*/ 38 h 1057"/>
                    <a:gd name="T20" fmla="*/ 138 w 359"/>
                    <a:gd name="T21" fmla="*/ 25 h 1057"/>
                    <a:gd name="T22" fmla="*/ 188 w 359"/>
                    <a:gd name="T23" fmla="*/ 15 h 1057"/>
                    <a:gd name="T24" fmla="*/ 240 w 359"/>
                    <a:gd name="T25" fmla="*/ 9 h 1057"/>
                    <a:gd name="T26" fmla="*/ 293 w 359"/>
                    <a:gd name="T27" fmla="*/ 9 h 1057"/>
                    <a:gd name="T28" fmla="*/ 345 w 359"/>
                    <a:gd name="T29" fmla="*/ 15 h 1057"/>
                    <a:gd name="T30" fmla="*/ 357 w 359"/>
                    <a:gd name="T31" fmla="*/ 15 h 1057"/>
                    <a:gd name="T32" fmla="*/ 357 w 359"/>
                    <a:gd name="T33" fmla="*/ 13 h 1057"/>
                    <a:gd name="T34" fmla="*/ 357 w 359"/>
                    <a:gd name="T35" fmla="*/ 11 h 1057"/>
                    <a:gd name="T36" fmla="*/ 359 w 359"/>
                    <a:gd name="T37" fmla="*/ 8 h 1057"/>
                    <a:gd name="T38" fmla="*/ 0 w 359"/>
                    <a:gd name="T39" fmla="*/ 984 h 1057"/>
                    <a:gd name="T40" fmla="*/ 38 w 359"/>
                    <a:gd name="T41" fmla="*/ 1005 h 1057"/>
                    <a:gd name="T42" fmla="*/ 86 w 359"/>
                    <a:gd name="T43" fmla="*/ 1024 h 1057"/>
                    <a:gd name="T44" fmla="*/ 134 w 359"/>
                    <a:gd name="T45" fmla="*/ 1040 h 1057"/>
                    <a:gd name="T46" fmla="*/ 186 w 359"/>
                    <a:gd name="T47" fmla="*/ 1049 h 1057"/>
                    <a:gd name="T48" fmla="*/ 240 w 359"/>
                    <a:gd name="T49" fmla="*/ 1055 h 1057"/>
                    <a:gd name="T50" fmla="*/ 293 w 359"/>
                    <a:gd name="T51" fmla="*/ 1055 h 1057"/>
                    <a:gd name="T52" fmla="*/ 347 w 359"/>
                    <a:gd name="T53" fmla="*/ 1049 h 1057"/>
                    <a:gd name="T54" fmla="*/ 359 w 359"/>
                    <a:gd name="T55" fmla="*/ 1047 h 1057"/>
                    <a:gd name="T56" fmla="*/ 359 w 359"/>
                    <a:gd name="T57" fmla="*/ 1044 h 1057"/>
                    <a:gd name="T58" fmla="*/ 359 w 359"/>
                    <a:gd name="T59" fmla="*/ 1042 h 1057"/>
                    <a:gd name="T60" fmla="*/ 357 w 359"/>
                    <a:gd name="T61" fmla="*/ 1040 h 1057"/>
                    <a:gd name="T62" fmla="*/ 345 w 359"/>
                    <a:gd name="T63" fmla="*/ 1040 h 1057"/>
                    <a:gd name="T64" fmla="*/ 293 w 359"/>
                    <a:gd name="T65" fmla="*/ 1046 h 1057"/>
                    <a:gd name="T66" fmla="*/ 240 w 359"/>
                    <a:gd name="T67" fmla="*/ 1046 h 1057"/>
                    <a:gd name="T68" fmla="*/ 188 w 359"/>
                    <a:gd name="T69" fmla="*/ 1040 h 1057"/>
                    <a:gd name="T70" fmla="*/ 138 w 359"/>
                    <a:gd name="T71" fmla="*/ 1030 h 1057"/>
                    <a:gd name="T72" fmla="*/ 88 w 359"/>
                    <a:gd name="T73" fmla="*/ 1015 h 1057"/>
                    <a:gd name="T74" fmla="*/ 42 w 359"/>
                    <a:gd name="T75" fmla="*/ 996 h 1057"/>
                    <a:gd name="T76" fmla="*/ 0 w 359"/>
                    <a:gd name="T77" fmla="*/ 971 h 1057"/>
                    <a:gd name="T78" fmla="*/ 0 w 359"/>
                    <a:gd name="T79" fmla="*/ 975 h 1057"/>
                    <a:gd name="T80" fmla="*/ 0 w 359"/>
                    <a:gd name="T81" fmla="*/ 978 h 1057"/>
                    <a:gd name="T82" fmla="*/ 0 w 359"/>
                    <a:gd name="T83" fmla="*/ 980 h 1057"/>
                    <a:gd name="T84" fmla="*/ 0 w 359"/>
                    <a:gd name="T85" fmla="*/ 984 h 10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59"/>
                    <a:gd name="T130" fmla="*/ 0 h 1057"/>
                    <a:gd name="T131" fmla="*/ 359 w 359"/>
                    <a:gd name="T132" fmla="*/ 1057 h 10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59" h="1057">
                      <a:moveTo>
                        <a:pt x="359" y="8"/>
                      </a:moveTo>
                      <a:lnTo>
                        <a:pt x="347" y="6"/>
                      </a:lnTo>
                      <a:lnTo>
                        <a:pt x="320" y="2"/>
                      </a:lnTo>
                      <a:lnTo>
                        <a:pt x="293" y="0"/>
                      </a:lnTo>
                      <a:lnTo>
                        <a:pt x="266" y="0"/>
                      </a:lnTo>
                      <a:lnTo>
                        <a:pt x="240" y="0"/>
                      </a:lnTo>
                      <a:lnTo>
                        <a:pt x="213" y="2"/>
                      </a:lnTo>
                      <a:lnTo>
                        <a:pt x="186" y="6"/>
                      </a:lnTo>
                      <a:lnTo>
                        <a:pt x="161" y="9"/>
                      </a:lnTo>
                      <a:lnTo>
                        <a:pt x="134" y="15"/>
                      </a:lnTo>
                      <a:lnTo>
                        <a:pt x="109" y="23"/>
                      </a:lnTo>
                      <a:lnTo>
                        <a:pt x="103" y="25"/>
                      </a:lnTo>
                      <a:lnTo>
                        <a:pt x="103" y="27"/>
                      </a:lnTo>
                      <a:lnTo>
                        <a:pt x="101" y="29"/>
                      </a:lnTo>
                      <a:lnTo>
                        <a:pt x="101" y="31"/>
                      </a:lnTo>
                      <a:lnTo>
                        <a:pt x="101" y="32"/>
                      </a:lnTo>
                      <a:lnTo>
                        <a:pt x="99" y="34"/>
                      </a:lnTo>
                      <a:lnTo>
                        <a:pt x="99" y="36"/>
                      </a:lnTo>
                      <a:lnTo>
                        <a:pt x="99" y="38"/>
                      </a:lnTo>
                      <a:lnTo>
                        <a:pt x="113" y="32"/>
                      </a:lnTo>
                      <a:lnTo>
                        <a:pt x="138" y="25"/>
                      </a:lnTo>
                      <a:lnTo>
                        <a:pt x="163" y="19"/>
                      </a:lnTo>
                      <a:lnTo>
                        <a:pt x="188" y="15"/>
                      </a:lnTo>
                      <a:lnTo>
                        <a:pt x="215" y="11"/>
                      </a:lnTo>
                      <a:lnTo>
                        <a:pt x="240" y="9"/>
                      </a:lnTo>
                      <a:lnTo>
                        <a:pt x="266" y="9"/>
                      </a:lnTo>
                      <a:lnTo>
                        <a:pt x="293" y="9"/>
                      </a:lnTo>
                      <a:lnTo>
                        <a:pt x="320" y="11"/>
                      </a:lnTo>
                      <a:lnTo>
                        <a:pt x="345" y="15"/>
                      </a:lnTo>
                      <a:lnTo>
                        <a:pt x="355" y="17"/>
                      </a:lnTo>
                      <a:lnTo>
                        <a:pt x="357" y="15"/>
                      </a:lnTo>
                      <a:lnTo>
                        <a:pt x="357" y="13"/>
                      </a:lnTo>
                      <a:lnTo>
                        <a:pt x="357" y="11"/>
                      </a:lnTo>
                      <a:lnTo>
                        <a:pt x="357" y="9"/>
                      </a:lnTo>
                      <a:lnTo>
                        <a:pt x="359" y="8"/>
                      </a:lnTo>
                      <a:close/>
                      <a:moveTo>
                        <a:pt x="0" y="984"/>
                      </a:moveTo>
                      <a:lnTo>
                        <a:pt x="15" y="992"/>
                      </a:lnTo>
                      <a:lnTo>
                        <a:pt x="38" y="1005"/>
                      </a:lnTo>
                      <a:lnTo>
                        <a:pt x="61" y="1015"/>
                      </a:lnTo>
                      <a:lnTo>
                        <a:pt x="86" y="1024"/>
                      </a:lnTo>
                      <a:lnTo>
                        <a:pt x="109" y="1032"/>
                      </a:lnTo>
                      <a:lnTo>
                        <a:pt x="134" y="1040"/>
                      </a:lnTo>
                      <a:lnTo>
                        <a:pt x="161" y="1046"/>
                      </a:lnTo>
                      <a:lnTo>
                        <a:pt x="186" y="1049"/>
                      </a:lnTo>
                      <a:lnTo>
                        <a:pt x="213" y="1053"/>
                      </a:lnTo>
                      <a:lnTo>
                        <a:pt x="240" y="1055"/>
                      </a:lnTo>
                      <a:lnTo>
                        <a:pt x="266" y="1057"/>
                      </a:lnTo>
                      <a:lnTo>
                        <a:pt x="293" y="1055"/>
                      </a:lnTo>
                      <a:lnTo>
                        <a:pt x="320" y="1053"/>
                      </a:lnTo>
                      <a:lnTo>
                        <a:pt x="347" y="1049"/>
                      </a:lnTo>
                      <a:lnTo>
                        <a:pt x="359" y="1047"/>
                      </a:lnTo>
                      <a:lnTo>
                        <a:pt x="359" y="1046"/>
                      </a:lnTo>
                      <a:lnTo>
                        <a:pt x="359" y="1044"/>
                      </a:lnTo>
                      <a:lnTo>
                        <a:pt x="359" y="1042"/>
                      </a:lnTo>
                      <a:lnTo>
                        <a:pt x="357" y="1042"/>
                      </a:lnTo>
                      <a:lnTo>
                        <a:pt x="357" y="1040"/>
                      </a:lnTo>
                      <a:lnTo>
                        <a:pt x="357" y="1038"/>
                      </a:lnTo>
                      <a:lnTo>
                        <a:pt x="345" y="1040"/>
                      </a:lnTo>
                      <a:lnTo>
                        <a:pt x="320" y="1044"/>
                      </a:lnTo>
                      <a:lnTo>
                        <a:pt x="293" y="1046"/>
                      </a:lnTo>
                      <a:lnTo>
                        <a:pt x="266" y="1046"/>
                      </a:lnTo>
                      <a:lnTo>
                        <a:pt x="240" y="1046"/>
                      </a:lnTo>
                      <a:lnTo>
                        <a:pt x="215" y="1044"/>
                      </a:lnTo>
                      <a:lnTo>
                        <a:pt x="188" y="1040"/>
                      </a:lnTo>
                      <a:lnTo>
                        <a:pt x="163" y="1036"/>
                      </a:lnTo>
                      <a:lnTo>
                        <a:pt x="138" y="1030"/>
                      </a:lnTo>
                      <a:lnTo>
                        <a:pt x="113" y="1023"/>
                      </a:lnTo>
                      <a:lnTo>
                        <a:pt x="88" y="1015"/>
                      </a:lnTo>
                      <a:lnTo>
                        <a:pt x="65" y="1005"/>
                      </a:lnTo>
                      <a:lnTo>
                        <a:pt x="42" y="996"/>
                      </a:lnTo>
                      <a:lnTo>
                        <a:pt x="21" y="984"/>
                      </a:lnTo>
                      <a:lnTo>
                        <a:pt x="0" y="971"/>
                      </a:lnTo>
                      <a:lnTo>
                        <a:pt x="0" y="973"/>
                      </a:lnTo>
                      <a:lnTo>
                        <a:pt x="0" y="975"/>
                      </a:lnTo>
                      <a:lnTo>
                        <a:pt x="0" y="976"/>
                      </a:lnTo>
                      <a:lnTo>
                        <a:pt x="0" y="978"/>
                      </a:lnTo>
                      <a:lnTo>
                        <a:pt x="0" y="980"/>
                      </a:lnTo>
                      <a:lnTo>
                        <a:pt x="0" y="982"/>
                      </a:lnTo>
                      <a:lnTo>
                        <a:pt x="0" y="984"/>
                      </a:lnTo>
                      <a:close/>
                    </a:path>
                  </a:pathLst>
                </a:custGeom>
                <a:solidFill>
                  <a:srgbClr val="99D6FF"/>
                </a:solidFill>
                <a:ln w="9525">
                  <a:noFill/>
                  <a:round/>
                </a:ln>
              </p:spPr>
              <p:txBody>
                <a:bodyPr/>
                <a:lstStyle/>
                <a:p>
                  <a:endParaRPr lang="en-US"/>
                </a:p>
              </p:txBody>
            </p:sp>
            <p:sp>
              <p:nvSpPr>
                <p:cNvPr id="21984" name="Freeform 163"/>
                <p:cNvSpPr>
                  <a:spLocks noEditPoints="1"/>
                </p:cNvSpPr>
                <p:nvPr/>
              </p:nvSpPr>
              <p:spPr bwMode="auto">
                <a:xfrm>
                  <a:off x="1690" y="1438"/>
                  <a:ext cx="361" cy="1047"/>
                </a:xfrm>
                <a:custGeom>
                  <a:avLst/>
                  <a:gdLst>
                    <a:gd name="T0" fmla="*/ 349 w 361"/>
                    <a:gd name="T1" fmla="*/ 5 h 1047"/>
                    <a:gd name="T2" fmla="*/ 295 w 361"/>
                    <a:gd name="T3" fmla="*/ 2 h 1047"/>
                    <a:gd name="T4" fmla="*/ 242 w 361"/>
                    <a:gd name="T5" fmla="*/ 2 h 1047"/>
                    <a:gd name="T6" fmla="*/ 190 w 361"/>
                    <a:gd name="T7" fmla="*/ 5 h 1047"/>
                    <a:gd name="T8" fmla="*/ 138 w 361"/>
                    <a:gd name="T9" fmla="*/ 17 h 1047"/>
                    <a:gd name="T10" fmla="*/ 103 w 361"/>
                    <a:gd name="T11" fmla="*/ 27 h 1047"/>
                    <a:gd name="T12" fmla="*/ 101 w 361"/>
                    <a:gd name="T13" fmla="*/ 30 h 1047"/>
                    <a:gd name="T14" fmla="*/ 101 w 361"/>
                    <a:gd name="T15" fmla="*/ 34 h 1047"/>
                    <a:gd name="T16" fmla="*/ 100 w 361"/>
                    <a:gd name="T17" fmla="*/ 36 h 1047"/>
                    <a:gd name="T18" fmla="*/ 100 w 361"/>
                    <a:gd name="T19" fmla="*/ 40 h 1047"/>
                    <a:gd name="T20" fmla="*/ 140 w 361"/>
                    <a:gd name="T21" fmla="*/ 27 h 1047"/>
                    <a:gd name="T22" fmla="*/ 192 w 361"/>
                    <a:gd name="T23" fmla="*/ 17 h 1047"/>
                    <a:gd name="T24" fmla="*/ 243 w 361"/>
                    <a:gd name="T25" fmla="*/ 11 h 1047"/>
                    <a:gd name="T26" fmla="*/ 295 w 361"/>
                    <a:gd name="T27" fmla="*/ 11 h 1047"/>
                    <a:gd name="T28" fmla="*/ 347 w 361"/>
                    <a:gd name="T29" fmla="*/ 17 h 1047"/>
                    <a:gd name="T30" fmla="*/ 357 w 361"/>
                    <a:gd name="T31" fmla="*/ 17 h 1047"/>
                    <a:gd name="T32" fmla="*/ 357 w 361"/>
                    <a:gd name="T33" fmla="*/ 15 h 1047"/>
                    <a:gd name="T34" fmla="*/ 359 w 361"/>
                    <a:gd name="T35" fmla="*/ 11 h 1047"/>
                    <a:gd name="T36" fmla="*/ 359 w 361"/>
                    <a:gd name="T37" fmla="*/ 9 h 1047"/>
                    <a:gd name="T38" fmla="*/ 2 w 361"/>
                    <a:gd name="T39" fmla="*/ 974 h 1047"/>
                    <a:gd name="T40" fmla="*/ 42 w 361"/>
                    <a:gd name="T41" fmla="*/ 996 h 1047"/>
                    <a:gd name="T42" fmla="*/ 90 w 361"/>
                    <a:gd name="T43" fmla="*/ 1015 h 1047"/>
                    <a:gd name="T44" fmla="*/ 138 w 361"/>
                    <a:gd name="T45" fmla="*/ 1030 h 1047"/>
                    <a:gd name="T46" fmla="*/ 190 w 361"/>
                    <a:gd name="T47" fmla="*/ 1042 h 1047"/>
                    <a:gd name="T48" fmla="*/ 242 w 361"/>
                    <a:gd name="T49" fmla="*/ 1047 h 1047"/>
                    <a:gd name="T50" fmla="*/ 295 w 361"/>
                    <a:gd name="T51" fmla="*/ 1047 h 1047"/>
                    <a:gd name="T52" fmla="*/ 349 w 361"/>
                    <a:gd name="T53" fmla="*/ 1042 h 1047"/>
                    <a:gd name="T54" fmla="*/ 361 w 361"/>
                    <a:gd name="T55" fmla="*/ 1038 h 1047"/>
                    <a:gd name="T56" fmla="*/ 359 w 361"/>
                    <a:gd name="T57" fmla="*/ 1036 h 1047"/>
                    <a:gd name="T58" fmla="*/ 359 w 361"/>
                    <a:gd name="T59" fmla="*/ 1034 h 1047"/>
                    <a:gd name="T60" fmla="*/ 359 w 361"/>
                    <a:gd name="T61" fmla="*/ 1030 h 1047"/>
                    <a:gd name="T62" fmla="*/ 347 w 361"/>
                    <a:gd name="T63" fmla="*/ 1032 h 1047"/>
                    <a:gd name="T64" fmla="*/ 295 w 361"/>
                    <a:gd name="T65" fmla="*/ 1036 h 1047"/>
                    <a:gd name="T66" fmla="*/ 243 w 361"/>
                    <a:gd name="T67" fmla="*/ 1036 h 1047"/>
                    <a:gd name="T68" fmla="*/ 192 w 361"/>
                    <a:gd name="T69" fmla="*/ 1032 h 1047"/>
                    <a:gd name="T70" fmla="*/ 140 w 361"/>
                    <a:gd name="T71" fmla="*/ 1020 h 1047"/>
                    <a:gd name="T72" fmla="*/ 92 w 361"/>
                    <a:gd name="T73" fmla="*/ 1005 h 1047"/>
                    <a:gd name="T74" fmla="*/ 46 w 361"/>
                    <a:gd name="T75" fmla="*/ 986 h 1047"/>
                    <a:gd name="T76" fmla="*/ 4 w 361"/>
                    <a:gd name="T77" fmla="*/ 963 h 1047"/>
                    <a:gd name="T78" fmla="*/ 0 w 361"/>
                    <a:gd name="T79" fmla="*/ 963 h 1047"/>
                    <a:gd name="T80" fmla="*/ 0 w 361"/>
                    <a:gd name="T81" fmla="*/ 965 h 1047"/>
                    <a:gd name="T82" fmla="*/ 2 w 361"/>
                    <a:gd name="T83" fmla="*/ 969 h 1047"/>
                    <a:gd name="T84" fmla="*/ 2 w 361"/>
                    <a:gd name="T85" fmla="*/ 972 h 104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1"/>
                    <a:gd name="T130" fmla="*/ 0 h 1047"/>
                    <a:gd name="T131" fmla="*/ 361 w 361"/>
                    <a:gd name="T132" fmla="*/ 1047 h 104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1" h="1047">
                      <a:moveTo>
                        <a:pt x="359" y="7"/>
                      </a:moveTo>
                      <a:lnTo>
                        <a:pt x="349" y="5"/>
                      </a:lnTo>
                      <a:lnTo>
                        <a:pt x="322" y="4"/>
                      </a:lnTo>
                      <a:lnTo>
                        <a:pt x="295" y="2"/>
                      </a:lnTo>
                      <a:lnTo>
                        <a:pt x="268" y="0"/>
                      </a:lnTo>
                      <a:lnTo>
                        <a:pt x="242" y="2"/>
                      </a:lnTo>
                      <a:lnTo>
                        <a:pt x="215" y="4"/>
                      </a:lnTo>
                      <a:lnTo>
                        <a:pt x="190" y="5"/>
                      </a:lnTo>
                      <a:lnTo>
                        <a:pt x="163" y="11"/>
                      </a:lnTo>
                      <a:lnTo>
                        <a:pt x="138" y="17"/>
                      </a:lnTo>
                      <a:lnTo>
                        <a:pt x="113" y="25"/>
                      </a:lnTo>
                      <a:lnTo>
                        <a:pt x="103" y="27"/>
                      </a:lnTo>
                      <a:lnTo>
                        <a:pt x="103" y="28"/>
                      </a:lnTo>
                      <a:lnTo>
                        <a:pt x="101" y="30"/>
                      </a:lnTo>
                      <a:lnTo>
                        <a:pt x="101" y="32"/>
                      </a:lnTo>
                      <a:lnTo>
                        <a:pt x="101" y="34"/>
                      </a:lnTo>
                      <a:lnTo>
                        <a:pt x="100" y="36"/>
                      </a:lnTo>
                      <a:lnTo>
                        <a:pt x="100" y="38"/>
                      </a:lnTo>
                      <a:lnTo>
                        <a:pt x="100" y="40"/>
                      </a:lnTo>
                      <a:lnTo>
                        <a:pt x="117" y="34"/>
                      </a:lnTo>
                      <a:lnTo>
                        <a:pt x="140" y="27"/>
                      </a:lnTo>
                      <a:lnTo>
                        <a:pt x="165" y="21"/>
                      </a:lnTo>
                      <a:lnTo>
                        <a:pt x="192" y="17"/>
                      </a:lnTo>
                      <a:lnTo>
                        <a:pt x="217" y="13"/>
                      </a:lnTo>
                      <a:lnTo>
                        <a:pt x="243" y="11"/>
                      </a:lnTo>
                      <a:lnTo>
                        <a:pt x="268" y="11"/>
                      </a:lnTo>
                      <a:lnTo>
                        <a:pt x="295" y="11"/>
                      </a:lnTo>
                      <a:lnTo>
                        <a:pt x="322" y="13"/>
                      </a:lnTo>
                      <a:lnTo>
                        <a:pt x="347" y="17"/>
                      </a:lnTo>
                      <a:lnTo>
                        <a:pt x="357" y="19"/>
                      </a:lnTo>
                      <a:lnTo>
                        <a:pt x="357" y="17"/>
                      </a:lnTo>
                      <a:lnTo>
                        <a:pt x="357" y="15"/>
                      </a:lnTo>
                      <a:lnTo>
                        <a:pt x="357" y="13"/>
                      </a:lnTo>
                      <a:lnTo>
                        <a:pt x="359" y="11"/>
                      </a:lnTo>
                      <a:lnTo>
                        <a:pt x="359" y="9"/>
                      </a:lnTo>
                      <a:lnTo>
                        <a:pt x="359" y="7"/>
                      </a:lnTo>
                      <a:close/>
                      <a:moveTo>
                        <a:pt x="2" y="974"/>
                      </a:moveTo>
                      <a:lnTo>
                        <a:pt x="19" y="984"/>
                      </a:lnTo>
                      <a:lnTo>
                        <a:pt x="42" y="996"/>
                      </a:lnTo>
                      <a:lnTo>
                        <a:pt x="65" y="1007"/>
                      </a:lnTo>
                      <a:lnTo>
                        <a:pt x="90" y="1015"/>
                      </a:lnTo>
                      <a:lnTo>
                        <a:pt x="113" y="1024"/>
                      </a:lnTo>
                      <a:lnTo>
                        <a:pt x="138" y="1030"/>
                      </a:lnTo>
                      <a:lnTo>
                        <a:pt x="163" y="1036"/>
                      </a:lnTo>
                      <a:lnTo>
                        <a:pt x="190" y="1042"/>
                      </a:lnTo>
                      <a:lnTo>
                        <a:pt x="215" y="1045"/>
                      </a:lnTo>
                      <a:lnTo>
                        <a:pt x="242" y="1047"/>
                      </a:lnTo>
                      <a:lnTo>
                        <a:pt x="268" y="1047"/>
                      </a:lnTo>
                      <a:lnTo>
                        <a:pt x="295" y="1047"/>
                      </a:lnTo>
                      <a:lnTo>
                        <a:pt x="322" y="1045"/>
                      </a:lnTo>
                      <a:lnTo>
                        <a:pt x="349" y="1042"/>
                      </a:lnTo>
                      <a:lnTo>
                        <a:pt x="361" y="1040"/>
                      </a:lnTo>
                      <a:lnTo>
                        <a:pt x="361" y="1038"/>
                      </a:lnTo>
                      <a:lnTo>
                        <a:pt x="359" y="1038"/>
                      </a:lnTo>
                      <a:lnTo>
                        <a:pt x="359" y="1036"/>
                      </a:lnTo>
                      <a:lnTo>
                        <a:pt x="359" y="1034"/>
                      </a:lnTo>
                      <a:lnTo>
                        <a:pt x="359" y="1032"/>
                      </a:lnTo>
                      <a:lnTo>
                        <a:pt x="359" y="1030"/>
                      </a:lnTo>
                      <a:lnTo>
                        <a:pt x="357" y="1030"/>
                      </a:lnTo>
                      <a:lnTo>
                        <a:pt x="347" y="1032"/>
                      </a:lnTo>
                      <a:lnTo>
                        <a:pt x="322" y="1034"/>
                      </a:lnTo>
                      <a:lnTo>
                        <a:pt x="295" y="1036"/>
                      </a:lnTo>
                      <a:lnTo>
                        <a:pt x="268" y="1038"/>
                      </a:lnTo>
                      <a:lnTo>
                        <a:pt x="243" y="1036"/>
                      </a:lnTo>
                      <a:lnTo>
                        <a:pt x="217" y="1034"/>
                      </a:lnTo>
                      <a:lnTo>
                        <a:pt x="192" y="1032"/>
                      </a:lnTo>
                      <a:lnTo>
                        <a:pt x="165" y="1026"/>
                      </a:lnTo>
                      <a:lnTo>
                        <a:pt x="140" y="1020"/>
                      </a:lnTo>
                      <a:lnTo>
                        <a:pt x="117" y="1015"/>
                      </a:lnTo>
                      <a:lnTo>
                        <a:pt x="92" y="1005"/>
                      </a:lnTo>
                      <a:lnTo>
                        <a:pt x="69" y="997"/>
                      </a:lnTo>
                      <a:lnTo>
                        <a:pt x="46" y="986"/>
                      </a:lnTo>
                      <a:lnTo>
                        <a:pt x="25" y="974"/>
                      </a:lnTo>
                      <a:lnTo>
                        <a:pt x="4" y="963"/>
                      </a:lnTo>
                      <a:lnTo>
                        <a:pt x="0" y="961"/>
                      </a:lnTo>
                      <a:lnTo>
                        <a:pt x="0" y="963"/>
                      </a:lnTo>
                      <a:lnTo>
                        <a:pt x="0" y="965"/>
                      </a:lnTo>
                      <a:lnTo>
                        <a:pt x="2" y="967"/>
                      </a:lnTo>
                      <a:lnTo>
                        <a:pt x="2" y="969"/>
                      </a:lnTo>
                      <a:lnTo>
                        <a:pt x="2" y="971"/>
                      </a:lnTo>
                      <a:lnTo>
                        <a:pt x="2" y="972"/>
                      </a:lnTo>
                      <a:lnTo>
                        <a:pt x="2" y="974"/>
                      </a:lnTo>
                      <a:close/>
                    </a:path>
                  </a:pathLst>
                </a:custGeom>
                <a:solidFill>
                  <a:srgbClr val="9AD6FF"/>
                </a:solidFill>
                <a:ln w="9525">
                  <a:noFill/>
                  <a:round/>
                </a:ln>
              </p:spPr>
              <p:txBody>
                <a:bodyPr/>
                <a:lstStyle/>
                <a:p>
                  <a:endParaRPr lang="en-US"/>
                </a:p>
              </p:txBody>
            </p:sp>
            <p:sp>
              <p:nvSpPr>
                <p:cNvPr id="21985" name="Freeform 164"/>
                <p:cNvSpPr>
                  <a:spLocks noEditPoints="1"/>
                </p:cNvSpPr>
                <p:nvPr/>
              </p:nvSpPr>
              <p:spPr bwMode="auto">
                <a:xfrm>
                  <a:off x="1690" y="1443"/>
                  <a:ext cx="359" cy="1037"/>
                </a:xfrm>
                <a:custGeom>
                  <a:avLst/>
                  <a:gdLst>
                    <a:gd name="T0" fmla="*/ 347 w 359"/>
                    <a:gd name="T1" fmla="*/ 6 h 1037"/>
                    <a:gd name="T2" fmla="*/ 295 w 359"/>
                    <a:gd name="T3" fmla="*/ 0 h 1037"/>
                    <a:gd name="T4" fmla="*/ 242 w 359"/>
                    <a:gd name="T5" fmla="*/ 0 h 1037"/>
                    <a:gd name="T6" fmla="*/ 190 w 359"/>
                    <a:gd name="T7" fmla="*/ 6 h 1037"/>
                    <a:gd name="T8" fmla="*/ 140 w 359"/>
                    <a:gd name="T9" fmla="*/ 16 h 1037"/>
                    <a:gd name="T10" fmla="*/ 101 w 359"/>
                    <a:gd name="T11" fmla="*/ 29 h 1037"/>
                    <a:gd name="T12" fmla="*/ 100 w 359"/>
                    <a:gd name="T13" fmla="*/ 31 h 1037"/>
                    <a:gd name="T14" fmla="*/ 100 w 359"/>
                    <a:gd name="T15" fmla="*/ 35 h 1037"/>
                    <a:gd name="T16" fmla="*/ 98 w 359"/>
                    <a:gd name="T17" fmla="*/ 37 h 1037"/>
                    <a:gd name="T18" fmla="*/ 98 w 359"/>
                    <a:gd name="T19" fmla="*/ 41 h 1037"/>
                    <a:gd name="T20" fmla="*/ 142 w 359"/>
                    <a:gd name="T21" fmla="*/ 27 h 1037"/>
                    <a:gd name="T22" fmla="*/ 192 w 359"/>
                    <a:gd name="T23" fmla="*/ 16 h 1037"/>
                    <a:gd name="T24" fmla="*/ 243 w 359"/>
                    <a:gd name="T25" fmla="*/ 12 h 1037"/>
                    <a:gd name="T26" fmla="*/ 295 w 359"/>
                    <a:gd name="T27" fmla="*/ 12 h 1037"/>
                    <a:gd name="T28" fmla="*/ 347 w 359"/>
                    <a:gd name="T29" fmla="*/ 16 h 1037"/>
                    <a:gd name="T30" fmla="*/ 355 w 359"/>
                    <a:gd name="T31" fmla="*/ 18 h 1037"/>
                    <a:gd name="T32" fmla="*/ 357 w 359"/>
                    <a:gd name="T33" fmla="*/ 14 h 1037"/>
                    <a:gd name="T34" fmla="*/ 357 w 359"/>
                    <a:gd name="T35" fmla="*/ 12 h 1037"/>
                    <a:gd name="T36" fmla="*/ 357 w 359"/>
                    <a:gd name="T37" fmla="*/ 10 h 1037"/>
                    <a:gd name="T38" fmla="*/ 2 w 359"/>
                    <a:gd name="T39" fmla="*/ 962 h 1037"/>
                    <a:gd name="T40" fmla="*/ 44 w 359"/>
                    <a:gd name="T41" fmla="*/ 987 h 1037"/>
                    <a:gd name="T42" fmla="*/ 90 w 359"/>
                    <a:gd name="T43" fmla="*/ 1006 h 1037"/>
                    <a:gd name="T44" fmla="*/ 140 w 359"/>
                    <a:gd name="T45" fmla="*/ 1021 h 1037"/>
                    <a:gd name="T46" fmla="*/ 190 w 359"/>
                    <a:gd name="T47" fmla="*/ 1031 h 1037"/>
                    <a:gd name="T48" fmla="*/ 242 w 359"/>
                    <a:gd name="T49" fmla="*/ 1037 h 1037"/>
                    <a:gd name="T50" fmla="*/ 295 w 359"/>
                    <a:gd name="T51" fmla="*/ 1037 h 1037"/>
                    <a:gd name="T52" fmla="*/ 347 w 359"/>
                    <a:gd name="T53" fmla="*/ 1031 h 1037"/>
                    <a:gd name="T54" fmla="*/ 359 w 359"/>
                    <a:gd name="T55" fmla="*/ 1029 h 1037"/>
                    <a:gd name="T56" fmla="*/ 359 w 359"/>
                    <a:gd name="T57" fmla="*/ 1025 h 1037"/>
                    <a:gd name="T58" fmla="*/ 357 w 359"/>
                    <a:gd name="T59" fmla="*/ 1023 h 1037"/>
                    <a:gd name="T60" fmla="*/ 357 w 359"/>
                    <a:gd name="T61" fmla="*/ 1021 h 1037"/>
                    <a:gd name="T62" fmla="*/ 347 w 359"/>
                    <a:gd name="T63" fmla="*/ 1021 h 1037"/>
                    <a:gd name="T64" fmla="*/ 295 w 359"/>
                    <a:gd name="T65" fmla="*/ 1027 h 1037"/>
                    <a:gd name="T66" fmla="*/ 243 w 359"/>
                    <a:gd name="T67" fmla="*/ 1027 h 1037"/>
                    <a:gd name="T68" fmla="*/ 192 w 359"/>
                    <a:gd name="T69" fmla="*/ 1021 h 1037"/>
                    <a:gd name="T70" fmla="*/ 142 w 359"/>
                    <a:gd name="T71" fmla="*/ 1012 h 1037"/>
                    <a:gd name="T72" fmla="*/ 94 w 359"/>
                    <a:gd name="T73" fmla="*/ 996 h 1037"/>
                    <a:gd name="T74" fmla="*/ 50 w 359"/>
                    <a:gd name="T75" fmla="*/ 977 h 1037"/>
                    <a:gd name="T76" fmla="*/ 5 w 359"/>
                    <a:gd name="T77" fmla="*/ 954 h 1037"/>
                    <a:gd name="T78" fmla="*/ 0 w 359"/>
                    <a:gd name="T79" fmla="*/ 950 h 1037"/>
                    <a:gd name="T80" fmla="*/ 0 w 359"/>
                    <a:gd name="T81" fmla="*/ 954 h 1037"/>
                    <a:gd name="T82" fmla="*/ 0 w 359"/>
                    <a:gd name="T83" fmla="*/ 958 h 1037"/>
                    <a:gd name="T84" fmla="*/ 0 w 359"/>
                    <a:gd name="T85" fmla="*/ 962 h 10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59"/>
                    <a:gd name="T130" fmla="*/ 0 h 1037"/>
                    <a:gd name="T131" fmla="*/ 359 w 359"/>
                    <a:gd name="T132" fmla="*/ 1037 h 10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59" h="1037">
                      <a:moveTo>
                        <a:pt x="357" y="8"/>
                      </a:moveTo>
                      <a:lnTo>
                        <a:pt x="347" y="6"/>
                      </a:lnTo>
                      <a:lnTo>
                        <a:pt x="322" y="2"/>
                      </a:lnTo>
                      <a:lnTo>
                        <a:pt x="295" y="0"/>
                      </a:lnTo>
                      <a:lnTo>
                        <a:pt x="268" y="0"/>
                      </a:lnTo>
                      <a:lnTo>
                        <a:pt x="242" y="0"/>
                      </a:lnTo>
                      <a:lnTo>
                        <a:pt x="217" y="2"/>
                      </a:lnTo>
                      <a:lnTo>
                        <a:pt x="190" y="6"/>
                      </a:lnTo>
                      <a:lnTo>
                        <a:pt x="165" y="10"/>
                      </a:lnTo>
                      <a:lnTo>
                        <a:pt x="140" y="16"/>
                      </a:lnTo>
                      <a:lnTo>
                        <a:pt x="115" y="23"/>
                      </a:lnTo>
                      <a:lnTo>
                        <a:pt x="101" y="29"/>
                      </a:lnTo>
                      <a:lnTo>
                        <a:pt x="100" y="31"/>
                      </a:lnTo>
                      <a:lnTo>
                        <a:pt x="100" y="33"/>
                      </a:lnTo>
                      <a:lnTo>
                        <a:pt x="100" y="35"/>
                      </a:lnTo>
                      <a:lnTo>
                        <a:pt x="98" y="37"/>
                      </a:lnTo>
                      <a:lnTo>
                        <a:pt x="98" y="39"/>
                      </a:lnTo>
                      <a:lnTo>
                        <a:pt x="98" y="41"/>
                      </a:lnTo>
                      <a:lnTo>
                        <a:pt x="119" y="33"/>
                      </a:lnTo>
                      <a:lnTo>
                        <a:pt x="142" y="27"/>
                      </a:lnTo>
                      <a:lnTo>
                        <a:pt x="167" y="22"/>
                      </a:lnTo>
                      <a:lnTo>
                        <a:pt x="192" y="16"/>
                      </a:lnTo>
                      <a:lnTo>
                        <a:pt x="217" y="14"/>
                      </a:lnTo>
                      <a:lnTo>
                        <a:pt x="243" y="12"/>
                      </a:lnTo>
                      <a:lnTo>
                        <a:pt x="268" y="10"/>
                      </a:lnTo>
                      <a:lnTo>
                        <a:pt x="295" y="12"/>
                      </a:lnTo>
                      <a:lnTo>
                        <a:pt x="320" y="14"/>
                      </a:lnTo>
                      <a:lnTo>
                        <a:pt x="347" y="16"/>
                      </a:lnTo>
                      <a:lnTo>
                        <a:pt x="355" y="18"/>
                      </a:lnTo>
                      <a:lnTo>
                        <a:pt x="355" y="16"/>
                      </a:lnTo>
                      <a:lnTo>
                        <a:pt x="357" y="14"/>
                      </a:lnTo>
                      <a:lnTo>
                        <a:pt x="357" y="12"/>
                      </a:lnTo>
                      <a:lnTo>
                        <a:pt x="357" y="10"/>
                      </a:lnTo>
                      <a:lnTo>
                        <a:pt x="357" y="8"/>
                      </a:lnTo>
                      <a:close/>
                      <a:moveTo>
                        <a:pt x="2" y="962"/>
                      </a:moveTo>
                      <a:lnTo>
                        <a:pt x="23" y="975"/>
                      </a:lnTo>
                      <a:lnTo>
                        <a:pt x="44" y="987"/>
                      </a:lnTo>
                      <a:lnTo>
                        <a:pt x="67" y="996"/>
                      </a:lnTo>
                      <a:lnTo>
                        <a:pt x="90" y="1006"/>
                      </a:lnTo>
                      <a:lnTo>
                        <a:pt x="115" y="1014"/>
                      </a:lnTo>
                      <a:lnTo>
                        <a:pt x="140" y="1021"/>
                      </a:lnTo>
                      <a:lnTo>
                        <a:pt x="165" y="1027"/>
                      </a:lnTo>
                      <a:lnTo>
                        <a:pt x="190" y="1031"/>
                      </a:lnTo>
                      <a:lnTo>
                        <a:pt x="217" y="1035"/>
                      </a:lnTo>
                      <a:lnTo>
                        <a:pt x="242" y="1037"/>
                      </a:lnTo>
                      <a:lnTo>
                        <a:pt x="268" y="1037"/>
                      </a:lnTo>
                      <a:lnTo>
                        <a:pt x="295" y="1037"/>
                      </a:lnTo>
                      <a:lnTo>
                        <a:pt x="322" y="1035"/>
                      </a:lnTo>
                      <a:lnTo>
                        <a:pt x="347" y="1031"/>
                      </a:lnTo>
                      <a:lnTo>
                        <a:pt x="359" y="1029"/>
                      </a:lnTo>
                      <a:lnTo>
                        <a:pt x="359" y="1027"/>
                      </a:lnTo>
                      <a:lnTo>
                        <a:pt x="359" y="1025"/>
                      </a:lnTo>
                      <a:lnTo>
                        <a:pt x="357" y="1025"/>
                      </a:lnTo>
                      <a:lnTo>
                        <a:pt x="357" y="1023"/>
                      </a:lnTo>
                      <a:lnTo>
                        <a:pt x="357" y="1021"/>
                      </a:lnTo>
                      <a:lnTo>
                        <a:pt x="357" y="1019"/>
                      </a:lnTo>
                      <a:lnTo>
                        <a:pt x="347" y="1021"/>
                      </a:lnTo>
                      <a:lnTo>
                        <a:pt x="320" y="1025"/>
                      </a:lnTo>
                      <a:lnTo>
                        <a:pt x="295" y="1027"/>
                      </a:lnTo>
                      <a:lnTo>
                        <a:pt x="268" y="1027"/>
                      </a:lnTo>
                      <a:lnTo>
                        <a:pt x="243" y="1027"/>
                      </a:lnTo>
                      <a:lnTo>
                        <a:pt x="217" y="1025"/>
                      </a:lnTo>
                      <a:lnTo>
                        <a:pt x="192" y="1021"/>
                      </a:lnTo>
                      <a:lnTo>
                        <a:pt x="167" y="1017"/>
                      </a:lnTo>
                      <a:lnTo>
                        <a:pt x="142" y="1012"/>
                      </a:lnTo>
                      <a:lnTo>
                        <a:pt x="119" y="1004"/>
                      </a:lnTo>
                      <a:lnTo>
                        <a:pt x="94" y="996"/>
                      </a:lnTo>
                      <a:lnTo>
                        <a:pt x="71" y="987"/>
                      </a:lnTo>
                      <a:lnTo>
                        <a:pt x="50" y="977"/>
                      </a:lnTo>
                      <a:lnTo>
                        <a:pt x="27" y="966"/>
                      </a:lnTo>
                      <a:lnTo>
                        <a:pt x="5" y="954"/>
                      </a:lnTo>
                      <a:lnTo>
                        <a:pt x="0" y="948"/>
                      </a:lnTo>
                      <a:lnTo>
                        <a:pt x="0" y="950"/>
                      </a:lnTo>
                      <a:lnTo>
                        <a:pt x="0" y="952"/>
                      </a:lnTo>
                      <a:lnTo>
                        <a:pt x="0" y="954"/>
                      </a:lnTo>
                      <a:lnTo>
                        <a:pt x="0" y="956"/>
                      </a:lnTo>
                      <a:lnTo>
                        <a:pt x="0" y="958"/>
                      </a:lnTo>
                      <a:lnTo>
                        <a:pt x="0" y="960"/>
                      </a:lnTo>
                      <a:lnTo>
                        <a:pt x="0" y="962"/>
                      </a:lnTo>
                      <a:lnTo>
                        <a:pt x="2" y="962"/>
                      </a:lnTo>
                      <a:close/>
                    </a:path>
                  </a:pathLst>
                </a:custGeom>
                <a:solidFill>
                  <a:srgbClr val="9BD7FF"/>
                </a:solidFill>
                <a:ln w="9525">
                  <a:noFill/>
                  <a:round/>
                </a:ln>
              </p:spPr>
              <p:txBody>
                <a:bodyPr/>
                <a:lstStyle/>
                <a:p>
                  <a:endParaRPr lang="en-US"/>
                </a:p>
              </p:txBody>
            </p:sp>
            <p:sp>
              <p:nvSpPr>
                <p:cNvPr id="21986" name="Freeform 165"/>
                <p:cNvSpPr>
                  <a:spLocks noEditPoints="1"/>
                </p:cNvSpPr>
                <p:nvPr/>
              </p:nvSpPr>
              <p:spPr bwMode="auto">
                <a:xfrm>
                  <a:off x="1688" y="1449"/>
                  <a:ext cx="359" cy="1027"/>
                </a:xfrm>
                <a:custGeom>
                  <a:avLst/>
                  <a:gdLst>
                    <a:gd name="T0" fmla="*/ 349 w 359"/>
                    <a:gd name="T1" fmla="*/ 6 h 1027"/>
                    <a:gd name="T2" fmla="*/ 297 w 359"/>
                    <a:gd name="T3" fmla="*/ 0 h 1027"/>
                    <a:gd name="T4" fmla="*/ 245 w 359"/>
                    <a:gd name="T5" fmla="*/ 0 h 1027"/>
                    <a:gd name="T6" fmla="*/ 194 w 359"/>
                    <a:gd name="T7" fmla="*/ 6 h 1027"/>
                    <a:gd name="T8" fmla="*/ 142 w 359"/>
                    <a:gd name="T9" fmla="*/ 16 h 1027"/>
                    <a:gd name="T10" fmla="*/ 102 w 359"/>
                    <a:gd name="T11" fmla="*/ 29 h 1027"/>
                    <a:gd name="T12" fmla="*/ 100 w 359"/>
                    <a:gd name="T13" fmla="*/ 31 h 1027"/>
                    <a:gd name="T14" fmla="*/ 100 w 359"/>
                    <a:gd name="T15" fmla="*/ 35 h 1027"/>
                    <a:gd name="T16" fmla="*/ 98 w 359"/>
                    <a:gd name="T17" fmla="*/ 37 h 1027"/>
                    <a:gd name="T18" fmla="*/ 98 w 359"/>
                    <a:gd name="T19" fmla="*/ 41 h 1027"/>
                    <a:gd name="T20" fmla="*/ 121 w 359"/>
                    <a:gd name="T21" fmla="*/ 33 h 1027"/>
                    <a:gd name="T22" fmla="*/ 171 w 359"/>
                    <a:gd name="T23" fmla="*/ 19 h 1027"/>
                    <a:gd name="T24" fmla="*/ 221 w 359"/>
                    <a:gd name="T25" fmla="*/ 12 h 1027"/>
                    <a:gd name="T26" fmla="*/ 270 w 359"/>
                    <a:gd name="T27" fmla="*/ 10 h 1027"/>
                    <a:gd name="T28" fmla="*/ 322 w 359"/>
                    <a:gd name="T29" fmla="*/ 12 h 1027"/>
                    <a:gd name="T30" fmla="*/ 355 w 359"/>
                    <a:gd name="T31" fmla="*/ 17 h 1027"/>
                    <a:gd name="T32" fmla="*/ 357 w 359"/>
                    <a:gd name="T33" fmla="*/ 14 h 1027"/>
                    <a:gd name="T34" fmla="*/ 357 w 359"/>
                    <a:gd name="T35" fmla="*/ 12 h 1027"/>
                    <a:gd name="T36" fmla="*/ 357 w 359"/>
                    <a:gd name="T37" fmla="*/ 10 h 1027"/>
                    <a:gd name="T38" fmla="*/ 359 w 359"/>
                    <a:gd name="T39" fmla="*/ 8 h 1027"/>
                    <a:gd name="T40" fmla="*/ 6 w 359"/>
                    <a:gd name="T41" fmla="*/ 952 h 1027"/>
                    <a:gd name="T42" fmla="*/ 48 w 359"/>
                    <a:gd name="T43" fmla="*/ 975 h 1027"/>
                    <a:gd name="T44" fmla="*/ 94 w 359"/>
                    <a:gd name="T45" fmla="*/ 994 h 1027"/>
                    <a:gd name="T46" fmla="*/ 142 w 359"/>
                    <a:gd name="T47" fmla="*/ 1009 h 1027"/>
                    <a:gd name="T48" fmla="*/ 194 w 359"/>
                    <a:gd name="T49" fmla="*/ 1021 h 1027"/>
                    <a:gd name="T50" fmla="*/ 245 w 359"/>
                    <a:gd name="T51" fmla="*/ 1025 h 1027"/>
                    <a:gd name="T52" fmla="*/ 297 w 359"/>
                    <a:gd name="T53" fmla="*/ 1025 h 1027"/>
                    <a:gd name="T54" fmla="*/ 349 w 359"/>
                    <a:gd name="T55" fmla="*/ 1021 h 1027"/>
                    <a:gd name="T56" fmla="*/ 359 w 359"/>
                    <a:gd name="T57" fmla="*/ 1017 h 1027"/>
                    <a:gd name="T58" fmla="*/ 359 w 359"/>
                    <a:gd name="T59" fmla="*/ 1015 h 1027"/>
                    <a:gd name="T60" fmla="*/ 359 w 359"/>
                    <a:gd name="T61" fmla="*/ 1011 h 1027"/>
                    <a:gd name="T62" fmla="*/ 357 w 359"/>
                    <a:gd name="T63" fmla="*/ 1009 h 1027"/>
                    <a:gd name="T64" fmla="*/ 347 w 359"/>
                    <a:gd name="T65" fmla="*/ 1009 h 1027"/>
                    <a:gd name="T66" fmla="*/ 297 w 359"/>
                    <a:gd name="T67" fmla="*/ 1015 h 1027"/>
                    <a:gd name="T68" fmla="*/ 245 w 359"/>
                    <a:gd name="T69" fmla="*/ 1015 h 1027"/>
                    <a:gd name="T70" fmla="*/ 194 w 359"/>
                    <a:gd name="T71" fmla="*/ 1009 h 1027"/>
                    <a:gd name="T72" fmla="*/ 146 w 359"/>
                    <a:gd name="T73" fmla="*/ 1000 h 1027"/>
                    <a:gd name="T74" fmla="*/ 98 w 359"/>
                    <a:gd name="T75" fmla="*/ 985 h 1027"/>
                    <a:gd name="T76" fmla="*/ 54 w 359"/>
                    <a:gd name="T77" fmla="*/ 965 h 1027"/>
                    <a:gd name="T78" fmla="*/ 9 w 359"/>
                    <a:gd name="T79" fmla="*/ 942 h 1027"/>
                    <a:gd name="T80" fmla="*/ 0 w 359"/>
                    <a:gd name="T81" fmla="*/ 938 h 1027"/>
                    <a:gd name="T82" fmla="*/ 2 w 359"/>
                    <a:gd name="T83" fmla="*/ 942 h 1027"/>
                    <a:gd name="T84" fmla="*/ 2 w 359"/>
                    <a:gd name="T85" fmla="*/ 944 h 1027"/>
                    <a:gd name="T86" fmla="*/ 2 w 359"/>
                    <a:gd name="T87" fmla="*/ 948 h 10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9"/>
                    <a:gd name="T133" fmla="*/ 0 h 1027"/>
                    <a:gd name="T134" fmla="*/ 359 w 359"/>
                    <a:gd name="T135" fmla="*/ 1027 h 102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9" h="1027">
                      <a:moveTo>
                        <a:pt x="359" y="8"/>
                      </a:moveTo>
                      <a:lnTo>
                        <a:pt x="349" y="6"/>
                      </a:lnTo>
                      <a:lnTo>
                        <a:pt x="324" y="2"/>
                      </a:lnTo>
                      <a:lnTo>
                        <a:pt x="297" y="0"/>
                      </a:lnTo>
                      <a:lnTo>
                        <a:pt x="270" y="0"/>
                      </a:lnTo>
                      <a:lnTo>
                        <a:pt x="245" y="0"/>
                      </a:lnTo>
                      <a:lnTo>
                        <a:pt x="219" y="2"/>
                      </a:lnTo>
                      <a:lnTo>
                        <a:pt x="194" y="6"/>
                      </a:lnTo>
                      <a:lnTo>
                        <a:pt x="167" y="10"/>
                      </a:lnTo>
                      <a:lnTo>
                        <a:pt x="142" y="16"/>
                      </a:lnTo>
                      <a:lnTo>
                        <a:pt x="119" y="23"/>
                      </a:lnTo>
                      <a:lnTo>
                        <a:pt x="102" y="29"/>
                      </a:lnTo>
                      <a:lnTo>
                        <a:pt x="100" y="31"/>
                      </a:lnTo>
                      <a:lnTo>
                        <a:pt x="100" y="33"/>
                      </a:lnTo>
                      <a:lnTo>
                        <a:pt x="100" y="35"/>
                      </a:lnTo>
                      <a:lnTo>
                        <a:pt x="100" y="37"/>
                      </a:lnTo>
                      <a:lnTo>
                        <a:pt x="98" y="37"/>
                      </a:lnTo>
                      <a:lnTo>
                        <a:pt x="98" y="39"/>
                      </a:lnTo>
                      <a:lnTo>
                        <a:pt x="98" y="41"/>
                      </a:lnTo>
                      <a:lnTo>
                        <a:pt x="121" y="33"/>
                      </a:lnTo>
                      <a:lnTo>
                        <a:pt x="146" y="25"/>
                      </a:lnTo>
                      <a:lnTo>
                        <a:pt x="171" y="19"/>
                      </a:lnTo>
                      <a:lnTo>
                        <a:pt x="194" y="16"/>
                      </a:lnTo>
                      <a:lnTo>
                        <a:pt x="221" y="12"/>
                      </a:lnTo>
                      <a:lnTo>
                        <a:pt x="245" y="10"/>
                      </a:lnTo>
                      <a:lnTo>
                        <a:pt x="270" y="10"/>
                      </a:lnTo>
                      <a:lnTo>
                        <a:pt x="297" y="10"/>
                      </a:lnTo>
                      <a:lnTo>
                        <a:pt x="322" y="12"/>
                      </a:lnTo>
                      <a:lnTo>
                        <a:pt x="347" y="16"/>
                      </a:lnTo>
                      <a:lnTo>
                        <a:pt x="355" y="17"/>
                      </a:lnTo>
                      <a:lnTo>
                        <a:pt x="357" y="16"/>
                      </a:lnTo>
                      <a:lnTo>
                        <a:pt x="357" y="14"/>
                      </a:lnTo>
                      <a:lnTo>
                        <a:pt x="357" y="12"/>
                      </a:lnTo>
                      <a:lnTo>
                        <a:pt x="357" y="10"/>
                      </a:lnTo>
                      <a:lnTo>
                        <a:pt x="359" y="8"/>
                      </a:lnTo>
                      <a:close/>
                      <a:moveTo>
                        <a:pt x="2" y="950"/>
                      </a:moveTo>
                      <a:lnTo>
                        <a:pt x="6" y="952"/>
                      </a:lnTo>
                      <a:lnTo>
                        <a:pt x="27" y="963"/>
                      </a:lnTo>
                      <a:lnTo>
                        <a:pt x="48" y="975"/>
                      </a:lnTo>
                      <a:lnTo>
                        <a:pt x="71" y="986"/>
                      </a:lnTo>
                      <a:lnTo>
                        <a:pt x="94" y="994"/>
                      </a:lnTo>
                      <a:lnTo>
                        <a:pt x="119" y="1004"/>
                      </a:lnTo>
                      <a:lnTo>
                        <a:pt x="142" y="1009"/>
                      </a:lnTo>
                      <a:lnTo>
                        <a:pt x="167" y="1015"/>
                      </a:lnTo>
                      <a:lnTo>
                        <a:pt x="194" y="1021"/>
                      </a:lnTo>
                      <a:lnTo>
                        <a:pt x="219" y="1023"/>
                      </a:lnTo>
                      <a:lnTo>
                        <a:pt x="245" y="1025"/>
                      </a:lnTo>
                      <a:lnTo>
                        <a:pt x="270" y="1027"/>
                      </a:lnTo>
                      <a:lnTo>
                        <a:pt x="297" y="1025"/>
                      </a:lnTo>
                      <a:lnTo>
                        <a:pt x="324" y="1023"/>
                      </a:lnTo>
                      <a:lnTo>
                        <a:pt x="349" y="1021"/>
                      </a:lnTo>
                      <a:lnTo>
                        <a:pt x="359" y="1019"/>
                      </a:lnTo>
                      <a:lnTo>
                        <a:pt x="359" y="1017"/>
                      </a:lnTo>
                      <a:lnTo>
                        <a:pt x="359" y="1015"/>
                      </a:lnTo>
                      <a:lnTo>
                        <a:pt x="359" y="1013"/>
                      </a:lnTo>
                      <a:lnTo>
                        <a:pt x="359" y="1011"/>
                      </a:lnTo>
                      <a:lnTo>
                        <a:pt x="357" y="1011"/>
                      </a:lnTo>
                      <a:lnTo>
                        <a:pt x="357" y="1009"/>
                      </a:lnTo>
                      <a:lnTo>
                        <a:pt x="357" y="1008"/>
                      </a:lnTo>
                      <a:lnTo>
                        <a:pt x="347" y="1009"/>
                      </a:lnTo>
                      <a:lnTo>
                        <a:pt x="322" y="1013"/>
                      </a:lnTo>
                      <a:lnTo>
                        <a:pt x="297" y="1015"/>
                      </a:lnTo>
                      <a:lnTo>
                        <a:pt x="270" y="1015"/>
                      </a:lnTo>
                      <a:lnTo>
                        <a:pt x="245" y="1015"/>
                      </a:lnTo>
                      <a:lnTo>
                        <a:pt x="221" y="1013"/>
                      </a:lnTo>
                      <a:lnTo>
                        <a:pt x="194" y="1009"/>
                      </a:lnTo>
                      <a:lnTo>
                        <a:pt x="171" y="1006"/>
                      </a:lnTo>
                      <a:lnTo>
                        <a:pt x="146" y="1000"/>
                      </a:lnTo>
                      <a:lnTo>
                        <a:pt x="121" y="994"/>
                      </a:lnTo>
                      <a:lnTo>
                        <a:pt x="98" y="985"/>
                      </a:lnTo>
                      <a:lnTo>
                        <a:pt x="75" y="977"/>
                      </a:lnTo>
                      <a:lnTo>
                        <a:pt x="54" y="965"/>
                      </a:lnTo>
                      <a:lnTo>
                        <a:pt x="30" y="956"/>
                      </a:lnTo>
                      <a:lnTo>
                        <a:pt x="9" y="942"/>
                      </a:lnTo>
                      <a:lnTo>
                        <a:pt x="0" y="937"/>
                      </a:lnTo>
                      <a:lnTo>
                        <a:pt x="0" y="938"/>
                      </a:lnTo>
                      <a:lnTo>
                        <a:pt x="0" y="940"/>
                      </a:lnTo>
                      <a:lnTo>
                        <a:pt x="2" y="942"/>
                      </a:lnTo>
                      <a:lnTo>
                        <a:pt x="2" y="944"/>
                      </a:lnTo>
                      <a:lnTo>
                        <a:pt x="2" y="946"/>
                      </a:lnTo>
                      <a:lnTo>
                        <a:pt x="2" y="948"/>
                      </a:lnTo>
                      <a:lnTo>
                        <a:pt x="2" y="950"/>
                      </a:lnTo>
                      <a:close/>
                    </a:path>
                  </a:pathLst>
                </a:custGeom>
                <a:solidFill>
                  <a:srgbClr val="9CD7FF"/>
                </a:solidFill>
                <a:ln w="9525">
                  <a:noFill/>
                  <a:round/>
                </a:ln>
              </p:spPr>
              <p:txBody>
                <a:bodyPr/>
                <a:lstStyle/>
                <a:p>
                  <a:endParaRPr lang="en-US"/>
                </a:p>
              </p:txBody>
            </p:sp>
            <p:sp>
              <p:nvSpPr>
                <p:cNvPr id="21987" name="Freeform 166"/>
                <p:cNvSpPr>
                  <a:spLocks noEditPoints="1"/>
                </p:cNvSpPr>
                <p:nvPr/>
              </p:nvSpPr>
              <p:spPr bwMode="auto">
                <a:xfrm>
                  <a:off x="1688" y="1453"/>
                  <a:ext cx="359" cy="1017"/>
                </a:xfrm>
                <a:custGeom>
                  <a:avLst/>
                  <a:gdLst>
                    <a:gd name="T0" fmla="*/ 349 w 359"/>
                    <a:gd name="T1" fmla="*/ 6 h 1017"/>
                    <a:gd name="T2" fmla="*/ 297 w 359"/>
                    <a:gd name="T3" fmla="*/ 2 h 1017"/>
                    <a:gd name="T4" fmla="*/ 245 w 359"/>
                    <a:gd name="T5" fmla="*/ 2 h 1017"/>
                    <a:gd name="T6" fmla="*/ 194 w 359"/>
                    <a:gd name="T7" fmla="*/ 6 h 1017"/>
                    <a:gd name="T8" fmla="*/ 144 w 359"/>
                    <a:gd name="T9" fmla="*/ 17 h 1017"/>
                    <a:gd name="T10" fmla="*/ 100 w 359"/>
                    <a:gd name="T11" fmla="*/ 31 h 1017"/>
                    <a:gd name="T12" fmla="*/ 98 w 359"/>
                    <a:gd name="T13" fmla="*/ 33 h 1017"/>
                    <a:gd name="T14" fmla="*/ 98 w 359"/>
                    <a:gd name="T15" fmla="*/ 37 h 1017"/>
                    <a:gd name="T16" fmla="*/ 96 w 359"/>
                    <a:gd name="T17" fmla="*/ 40 h 1017"/>
                    <a:gd name="T18" fmla="*/ 96 w 359"/>
                    <a:gd name="T19" fmla="*/ 42 h 1017"/>
                    <a:gd name="T20" fmla="*/ 123 w 359"/>
                    <a:gd name="T21" fmla="*/ 33 h 1017"/>
                    <a:gd name="T22" fmla="*/ 171 w 359"/>
                    <a:gd name="T23" fmla="*/ 21 h 1017"/>
                    <a:gd name="T24" fmla="*/ 221 w 359"/>
                    <a:gd name="T25" fmla="*/ 13 h 1017"/>
                    <a:gd name="T26" fmla="*/ 270 w 359"/>
                    <a:gd name="T27" fmla="*/ 12 h 1017"/>
                    <a:gd name="T28" fmla="*/ 322 w 359"/>
                    <a:gd name="T29" fmla="*/ 13 h 1017"/>
                    <a:gd name="T30" fmla="*/ 355 w 359"/>
                    <a:gd name="T31" fmla="*/ 17 h 1017"/>
                    <a:gd name="T32" fmla="*/ 355 w 359"/>
                    <a:gd name="T33" fmla="*/ 15 h 1017"/>
                    <a:gd name="T34" fmla="*/ 355 w 359"/>
                    <a:gd name="T35" fmla="*/ 13 h 1017"/>
                    <a:gd name="T36" fmla="*/ 357 w 359"/>
                    <a:gd name="T37" fmla="*/ 10 h 1017"/>
                    <a:gd name="T38" fmla="*/ 357 w 359"/>
                    <a:gd name="T39" fmla="*/ 8 h 1017"/>
                    <a:gd name="T40" fmla="*/ 7 w 359"/>
                    <a:gd name="T41" fmla="*/ 944 h 1017"/>
                    <a:gd name="T42" fmla="*/ 52 w 359"/>
                    <a:gd name="T43" fmla="*/ 967 h 1017"/>
                    <a:gd name="T44" fmla="*/ 96 w 359"/>
                    <a:gd name="T45" fmla="*/ 986 h 1017"/>
                    <a:gd name="T46" fmla="*/ 144 w 359"/>
                    <a:gd name="T47" fmla="*/ 1002 h 1017"/>
                    <a:gd name="T48" fmla="*/ 194 w 359"/>
                    <a:gd name="T49" fmla="*/ 1011 h 1017"/>
                    <a:gd name="T50" fmla="*/ 245 w 359"/>
                    <a:gd name="T51" fmla="*/ 1017 h 1017"/>
                    <a:gd name="T52" fmla="*/ 297 w 359"/>
                    <a:gd name="T53" fmla="*/ 1017 h 1017"/>
                    <a:gd name="T54" fmla="*/ 349 w 359"/>
                    <a:gd name="T55" fmla="*/ 1011 h 1017"/>
                    <a:gd name="T56" fmla="*/ 359 w 359"/>
                    <a:gd name="T57" fmla="*/ 1007 h 1017"/>
                    <a:gd name="T58" fmla="*/ 357 w 359"/>
                    <a:gd name="T59" fmla="*/ 1005 h 1017"/>
                    <a:gd name="T60" fmla="*/ 357 w 359"/>
                    <a:gd name="T61" fmla="*/ 1004 h 1017"/>
                    <a:gd name="T62" fmla="*/ 357 w 359"/>
                    <a:gd name="T63" fmla="*/ 1000 h 1017"/>
                    <a:gd name="T64" fmla="*/ 347 w 359"/>
                    <a:gd name="T65" fmla="*/ 1002 h 1017"/>
                    <a:gd name="T66" fmla="*/ 297 w 359"/>
                    <a:gd name="T67" fmla="*/ 1005 h 1017"/>
                    <a:gd name="T68" fmla="*/ 245 w 359"/>
                    <a:gd name="T69" fmla="*/ 1005 h 1017"/>
                    <a:gd name="T70" fmla="*/ 196 w 359"/>
                    <a:gd name="T71" fmla="*/ 1002 h 1017"/>
                    <a:gd name="T72" fmla="*/ 146 w 359"/>
                    <a:gd name="T73" fmla="*/ 990 h 1017"/>
                    <a:gd name="T74" fmla="*/ 100 w 359"/>
                    <a:gd name="T75" fmla="*/ 977 h 1017"/>
                    <a:gd name="T76" fmla="*/ 55 w 359"/>
                    <a:gd name="T77" fmla="*/ 957 h 1017"/>
                    <a:gd name="T78" fmla="*/ 13 w 359"/>
                    <a:gd name="T79" fmla="*/ 934 h 1017"/>
                    <a:gd name="T80" fmla="*/ 0 w 359"/>
                    <a:gd name="T81" fmla="*/ 927 h 1017"/>
                    <a:gd name="T82" fmla="*/ 0 w 359"/>
                    <a:gd name="T83" fmla="*/ 931 h 1017"/>
                    <a:gd name="T84" fmla="*/ 0 w 359"/>
                    <a:gd name="T85" fmla="*/ 934 h 1017"/>
                    <a:gd name="T86" fmla="*/ 2 w 359"/>
                    <a:gd name="T87" fmla="*/ 938 h 101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9"/>
                    <a:gd name="T133" fmla="*/ 0 h 1017"/>
                    <a:gd name="T134" fmla="*/ 359 w 359"/>
                    <a:gd name="T135" fmla="*/ 1017 h 101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9" h="1017">
                      <a:moveTo>
                        <a:pt x="357" y="8"/>
                      </a:moveTo>
                      <a:lnTo>
                        <a:pt x="349" y="6"/>
                      </a:lnTo>
                      <a:lnTo>
                        <a:pt x="322" y="4"/>
                      </a:lnTo>
                      <a:lnTo>
                        <a:pt x="297" y="2"/>
                      </a:lnTo>
                      <a:lnTo>
                        <a:pt x="270" y="0"/>
                      </a:lnTo>
                      <a:lnTo>
                        <a:pt x="245" y="2"/>
                      </a:lnTo>
                      <a:lnTo>
                        <a:pt x="219" y="4"/>
                      </a:lnTo>
                      <a:lnTo>
                        <a:pt x="194" y="6"/>
                      </a:lnTo>
                      <a:lnTo>
                        <a:pt x="169" y="12"/>
                      </a:lnTo>
                      <a:lnTo>
                        <a:pt x="144" y="17"/>
                      </a:lnTo>
                      <a:lnTo>
                        <a:pt x="121" y="23"/>
                      </a:lnTo>
                      <a:lnTo>
                        <a:pt x="100" y="31"/>
                      </a:lnTo>
                      <a:lnTo>
                        <a:pt x="100" y="33"/>
                      </a:lnTo>
                      <a:lnTo>
                        <a:pt x="98" y="33"/>
                      </a:lnTo>
                      <a:lnTo>
                        <a:pt x="98" y="35"/>
                      </a:lnTo>
                      <a:lnTo>
                        <a:pt x="98" y="37"/>
                      </a:lnTo>
                      <a:lnTo>
                        <a:pt x="98" y="38"/>
                      </a:lnTo>
                      <a:lnTo>
                        <a:pt x="96" y="40"/>
                      </a:lnTo>
                      <a:lnTo>
                        <a:pt x="96" y="42"/>
                      </a:lnTo>
                      <a:lnTo>
                        <a:pt x="100" y="40"/>
                      </a:lnTo>
                      <a:lnTo>
                        <a:pt x="123" y="33"/>
                      </a:lnTo>
                      <a:lnTo>
                        <a:pt x="146" y="27"/>
                      </a:lnTo>
                      <a:lnTo>
                        <a:pt x="171" y="21"/>
                      </a:lnTo>
                      <a:lnTo>
                        <a:pt x="196" y="17"/>
                      </a:lnTo>
                      <a:lnTo>
                        <a:pt x="221" y="13"/>
                      </a:lnTo>
                      <a:lnTo>
                        <a:pt x="245" y="12"/>
                      </a:lnTo>
                      <a:lnTo>
                        <a:pt x="270" y="12"/>
                      </a:lnTo>
                      <a:lnTo>
                        <a:pt x="297" y="12"/>
                      </a:lnTo>
                      <a:lnTo>
                        <a:pt x="322" y="13"/>
                      </a:lnTo>
                      <a:lnTo>
                        <a:pt x="347" y="17"/>
                      </a:lnTo>
                      <a:lnTo>
                        <a:pt x="355" y="17"/>
                      </a:lnTo>
                      <a:lnTo>
                        <a:pt x="355" y="15"/>
                      </a:lnTo>
                      <a:lnTo>
                        <a:pt x="355" y="13"/>
                      </a:lnTo>
                      <a:lnTo>
                        <a:pt x="357" y="12"/>
                      </a:lnTo>
                      <a:lnTo>
                        <a:pt x="357" y="10"/>
                      </a:lnTo>
                      <a:lnTo>
                        <a:pt x="357" y="8"/>
                      </a:lnTo>
                      <a:close/>
                      <a:moveTo>
                        <a:pt x="2" y="938"/>
                      </a:moveTo>
                      <a:lnTo>
                        <a:pt x="7" y="944"/>
                      </a:lnTo>
                      <a:lnTo>
                        <a:pt x="29" y="956"/>
                      </a:lnTo>
                      <a:lnTo>
                        <a:pt x="52" y="967"/>
                      </a:lnTo>
                      <a:lnTo>
                        <a:pt x="73" y="977"/>
                      </a:lnTo>
                      <a:lnTo>
                        <a:pt x="96" y="986"/>
                      </a:lnTo>
                      <a:lnTo>
                        <a:pt x="121" y="994"/>
                      </a:lnTo>
                      <a:lnTo>
                        <a:pt x="144" y="1002"/>
                      </a:lnTo>
                      <a:lnTo>
                        <a:pt x="169" y="1007"/>
                      </a:lnTo>
                      <a:lnTo>
                        <a:pt x="194" y="1011"/>
                      </a:lnTo>
                      <a:lnTo>
                        <a:pt x="219" y="1015"/>
                      </a:lnTo>
                      <a:lnTo>
                        <a:pt x="245" y="1017"/>
                      </a:lnTo>
                      <a:lnTo>
                        <a:pt x="270" y="1017"/>
                      </a:lnTo>
                      <a:lnTo>
                        <a:pt x="297" y="1017"/>
                      </a:lnTo>
                      <a:lnTo>
                        <a:pt x="322" y="1015"/>
                      </a:lnTo>
                      <a:lnTo>
                        <a:pt x="349" y="1011"/>
                      </a:lnTo>
                      <a:lnTo>
                        <a:pt x="359" y="1009"/>
                      </a:lnTo>
                      <a:lnTo>
                        <a:pt x="359" y="1007"/>
                      </a:lnTo>
                      <a:lnTo>
                        <a:pt x="357" y="1007"/>
                      </a:lnTo>
                      <a:lnTo>
                        <a:pt x="357" y="1005"/>
                      </a:lnTo>
                      <a:lnTo>
                        <a:pt x="357" y="1004"/>
                      </a:lnTo>
                      <a:lnTo>
                        <a:pt x="357" y="1002"/>
                      </a:lnTo>
                      <a:lnTo>
                        <a:pt x="357" y="1000"/>
                      </a:lnTo>
                      <a:lnTo>
                        <a:pt x="347" y="1002"/>
                      </a:lnTo>
                      <a:lnTo>
                        <a:pt x="322" y="1004"/>
                      </a:lnTo>
                      <a:lnTo>
                        <a:pt x="297" y="1005"/>
                      </a:lnTo>
                      <a:lnTo>
                        <a:pt x="270" y="1007"/>
                      </a:lnTo>
                      <a:lnTo>
                        <a:pt x="245" y="1005"/>
                      </a:lnTo>
                      <a:lnTo>
                        <a:pt x="221" y="1004"/>
                      </a:lnTo>
                      <a:lnTo>
                        <a:pt x="196" y="1002"/>
                      </a:lnTo>
                      <a:lnTo>
                        <a:pt x="171" y="996"/>
                      </a:lnTo>
                      <a:lnTo>
                        <a:pt x="146" y="990"/>
                      </a:lnTo>
                      <a:lnTo>
                        <a:pt x="123" y="984"/>
                      </a:lnTo>
                      <a:lnTo>
                        <a:pt x="100" y="977"/>
                      </a:lnTo>
                      <a:lnTo>
                        <a:pt x="77" y="967"/>
                      </a:lnTo>
                      <a:lnTo>
                        <a:pt x="55" y="957"/>
                      </a:lnTo>
                      <a:lnTo>
                        <a:pt x="34" y="946"/>
                      </a:lnTo>
                      <a:lnTo>
                        <a:pt x="13" y="934"/>
                      </a:lnTo>
                      <a:lnTo>
                        <a:pt x="0" y="927"/>
                      </a:lnTo>
                      <a:lnTo>
                        <a:pt x="0" y="929"/>
                      </a:lnTo>
                      <a:lnTo>
                        <a:pt x="0" y="931"/>
                      </a:lnTo>
                      <a:lnTo>
                        <a:pt x="0" y="933"/>
                      </a:lnTo>
                      <a:lnTo>
                        <a:pt x="0" y="934"/>
                      </a:lnTo>
                      <a:lnTo>
                        <a:pt x="0" y="936"/>
                      </a:lnTo>
                      <a:lnTo>
                        <a:pt x="2" y="938"/>
                      </a:lnTo>
                      <a:close/>
                    </a:path>
                  </a:pathLst>
                </a:custGeom>
                <a:solidFill>
                  <a:srgbClr val="9DD7FF"/>
                </a:solidFill>
                <a:ln w="9525">
                  <a:noFill/>
                  <a:round/>
                </a:ln>
              </p:spPr>
              <p:txBody>
                <a:bodyPr/>
                <a:lstStyle/>
                <a:p>
                  <a:endParaRPr lang="en-US"/>
                </a:p>
              </p:txBody>
            </p:sp>
            <p:sp>
              <p:nvSpPr>
                <p:cNvPr id="21988" name="Freeform 167"/>
                <p:cNvSpPr>
                  <a:spLocks noEditPoints="1"/>
                </p:cNvSpPr>
                <p:nvPr/>
              </p:nvSpPr>
              <p:spPr bwMode="auto">
                <a:xfrm>
                  <a:off x="1686" y="1459"/>
                  <a:ext cx="359" cy="1005"/>
                </a:xfrm>
                <a:custGeom>
                  <a:avLst/>
                  <a:gdLst>
                    <a:gd name="T0" fmla="*/ 349 w 359"/>
                    <a:gd name="T1" fmla="*/ 6 h 1005"/>
                    <a:gd name="T2" fmla="*/ 299 w 359"/>
                    <a:gd name="T3" fmla="*/ 0 h 1005"/>
                    <a:gd name="T4" fmla="*/ 247 w 359"/>
                    <a:gd name="T5" fmla="*/ 0 h 1005"/>
                    <a:gd name="T6" fmla="*/ 196 w 359"/>
                    <a:gd name="T7" fmla="*/ 6 h 1005"/>
                    <a:gd name="T8" fmla="*/ 148 w 359"/>
                    <a:gd name="T9" fmla="*/ 15 h 1005"/>
                    <a:gd name="T10" fmla="*/ 100 w 359"/>
                    <a:gd name="T11" fmla="*/ 31 h 1005"/>
                    <a:gd name="T12" fmla="*/ 100 w 359"/>
                    <a:gd name="T13" fmla="*/ 32 h 1005"/>
                    <a:gd name="T14" fmla="*/ 98 w 359"/>
                    <a:gd name="T15" fmla="*/ 36 h 1005"/>
                    <a:gd name="T16" fmla="*/ 96 w 359"/>
                    <a:gd name="T17" fmla="*/ 38 h 1005"/>
                    <a:gd name="T18" fmla="*/ 96 w 359"/>
                    <a:gd name="T19" fmla="*/ 42 h 1005"/>
                    <a:gd name="T20" fmla="*/ 104 w 359"/>
                    <a:gd name="T21" fmla="*/ 40 h 1005"/>
                    <a:gd name="T22" fmla="*/ 150 w 359"/>
                    <a:gd name="T23" fmla="*/ 25 h 1005"/>
                    <a:gd name="T24" fmla="*/ 198 w 359"/>
                    <a:gd name="T25" fmla="*/ 15 h 1005"/>
                    <a:gd name="T26" fmla="*/ 247 w 359"/>
                    <a:gd name="T27" fmla="*/ 11 h 1005"/>
                    <a:gd name="T28" fmla="*/ 299 w 359"/>
                    <a:gd name="T29" fmla="*/ 11 h 1005"/>
                    <a:gd name="T30" fmla="*/ 347 w 359"/>
                    <a:gd name="T31" fmla="*/ 15 h 1005"/>
                    <a:gd name="T32" fmla="*/ 355 w 359"/>
                    <a:gd name="T33" fmla="*/ 15 h 1005"/>
                    <a:gd name="T34" fmla="*/ 357 w 359"/>
                    <a:gd name="T35" fmla="*/ 13 h 1005"/>
                    <a:gd name="T36" fmla="*/ 357 w 359"/>
                    <a:gd name="T37" fmla="*/ 11 h 1005"/>
                    <a:gd name="T38" fmla="*/ 357 w 359"/>
                    <a:gd name="T39" fmla="*/ 7 h 1005"/>
                    <a:gd name="T40" fmla="*/ 2 w 359"/>
                    <a:gd name="T41" fmla="*/ 927 h 1005"/>
                    <a:gd name="T42" fmla="*/ 32 w 359"/>
                    <a:gd name="T43" fmla="*/ 946 h 1005"/>
                    <a:gd name="T44" fmla="*/ 77 w 359"/>
                    <a:gd name="T45" fmla="*/ 967 h 1005"/>
                    <a:gd name="T46" fmla="*/ 123 w 359"/>
                    <a:gd name="T47" fmla="*/ 984 h 1005"/>
                    <a:gd name="T48" fmla="*/ 173 w 359"/>
                    <a:gd name="T49" fmla="*/ 996 h 1005"/>
                    <a:gd name="T50" fmla="*/ 223 w 359"/>
                    <a:gd name="T51" fmla="*/ 1003 h 1005"/>
                    <a:gd name="T52" fmla="*/ 272 w 359"/>
                    <a:gd name="T53" fmla="*/ 1005 h 1005"/>
                    <a:gd name="T54" fmla="*/ 324 w 359"/>
                    <a:gd name="T55" fmla="*/ 1003 h 1005"/>
                    <a:gd name="T56" fmla="*/ 359 w 359"/>
                    <a:gd name="T57" fmla="*/ 998 h 1005"/>
                    <a:gd name="T58" fmla="*/ 359 w 359"/>
                    <a:gd name="T59" fmla="*/ 996 h 1005"/>
                    <a:gd name="T60" fmla="*/ 359 w 359"/>
                    <a:gd name="T61" fmla="*/ 994 h 1005"/>
                    <a:gd name="T62" fmla="*/ 357 w 359"/>
                    <a:gd name="T63" fmla="*/ 990 h 1005"/>
                    <a:gd name="T64" fmla="*/ 357 w 359"/>
                    <a:gd name="T65" fmla="*/ 988 h 1005"/>
                    <a:gd name="T66" fmla="*/ 324 w 359"/>
                    <a:gd name="T67" fmla="*/ 994 h 1005"/>
                    <a:gd name="T68" fmla="*/ 272 w 359"/>
                    <a:gd name="T69" fmla="*/ 996 h 1005"/>
                    <a:gd name="T70" fmla="*/ 223 w 359"/>
                    <a:gd name="T71" fmla="*/ 994 h 1005"/>
                    <a:gd name="T72" fmla="*/ 175 w 359"/>
                    <a:gd name="T73" fmla="*/ 986 h 1005"/>
                    <a:gd name="T74" fmla="*/ 127 w 359"/>
                    <a:gd name="T75" fmla="*/ 973 h 1005"/>
                    <a:gd name="T76" fmla="*/ 80 w 359"/>
                    <a:gd name="T77" fmla="*/ 957 h 1005"/>
                    <a:gd name="T78" fmla="*/ 38 w 359"/>
                    <a:gd name="T79" fmla="*/ 936 h 1005"/>
                    <a:gd name="T80" fmla="*/ 0 w 359"/>
                    <a:gd name="T81" fmla="*/ 913 h 1005"/>
                    <a:gd name="T82" fmla="*/ 2 w 359"/>
                    <a:gd name="T83" fmla="*/ 917 h 1005"/>
                    <a:gd name="T84" fmla="*/ 2 w 359"/>
                    <a:gd name="T85" fmla="*/ 921 h 1005"/>
                    <a:gd name="T86" fmla="*/ 2 w 359"/>
                    <a:gd name="T87" fmla="*/ 923 h 1005"/>
                    <a:gd name="T88" fmla="*/ 2 w 359"/>
                    <a:gd name="T89" fmla="*/ 927 h 100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59"/>
                    <a:gd name="T136" fmla="*/ 0 h 1005"/>
                    <a:gd name="T137" fmla="*/ 359 w 359"/>
                    <a:gd name="T138" fmla="*/ 1005 h 100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59" h="1005">
                      <a:moveTo>
                        <a:pt x="357" y="7"/>
                      </a:moveTo>
                      <a:lnTo>
                        <a:pt x="349" y="6"/>
                      </a:lnTo>
                      <a:lnTo>
                        <a:pt x="324" y="2"/>
                      </a:lnTo>
                      <a:lnTo>
                        <a:pt x="299" y="0"/>
                      </a:lnTo>
                      <a:lnTo>
                        <a:pt x="272" y="0"/>
                      </a:lnTo>
                      <a:lnTo>
                        <a:pt x="247" y="0"/>
                      </a:lnTo>
                      <a:lnTo>
                        <a:pt x="223" y="2"/>
                      </a:lnTo>
                      <a:lnTo>
                        <a:pt x="196" y="6"/>
                      </a:lnTo>
                      <a:lnTo>
                        <a:pt x="173" y="9"/>
                      </a:lnTo>
                      <a:lnTo>
                        <a:pt x="148" y="15"/>
                      </a:lnTo>
                      <a:lnTo>
                        <a:pt x="123" y="23"/>
                      </a:lnTo>
                      <a:lnTo>
                        <a:pt x="100" y="31"/>
                      </a:lnTo>
                      <a:lnTo>
                        <a:pt x="100" y="32"/>
                      </a:lnTo>
                      <a:lnTo>
                        <a:pt x="98" y="34"/>
                      </a:lnTo>
                      <a:lnTo>
                        <a:pt x="98" y="36"/>
                      </a:lnTo>
                      <a:lnTo>
                        <a:pt x="96" y="38"/>
                      </a:lnTo>
                      <a:lnTo>
                        <a:pt x="96" y="40"/>
                      </a:lnTo>
                      <a:lnTo>
                        <a:pt x="96" y="42"/>
                      </a:lnTo>
                      <a:lnTo>
                        <a:pt x="96" y="44"/>
                      </a:lnTo>
                      <a:lnTo>
                        <a:pt x="104" y="40"/>
                      </a:lnTo>
                      <a:lnTo>
                        <a:pt x="127" y="32"/>
                      </a:lnTo>
                      <a:lnTo>
                        <a:pt x="150" y="25"/>
                      </a:lnTo>
                      <a:lnTo>
                        <a:pt x="175" y="21"/>
                      </a:lnTo>
                      <a:lnTo>
                        <a:pt x="198" y="15"/>
                      </a:lnTo>
                      <a:lnTo>
                        <a:pt x="223" y="13"/>
                      </a:lnTo>
                      <a:lnTo>
                        <a:pt x="247" y="11"/>
                      </a:lnTo>
                      <a:lnTo>
                        <a:pt x="272" y="9"/>
                      </a:lnTo>
                      <a:lnTo>
                        <a:pt x="299" y="11"/>
                      </a:lnTo>
                      <a:lnTo>
                        <a:pt x="324" y="13"/>
                      </a:lnTo>
                      <a:lnTo>
                        <a:pt x="347" y="15"/>
                      </a:lnTo>
                      <a:lnTo>
                        <a:pt x="355" y="17"/>
                      </a:lnTo>
                      <a:lnTo>
                        <a:pt x="355" y="15"/>
                      </a:lnTo>
                      <a:lnTo>
                        <a:pt x="357" y="13"/>
                      </a:lnTo>
                      <a:lnTo>
                        <a:pt x="357" y="11"/>
                      </a:lnTo>
                      <a:lnTo>
                        <a:pt x="357" y="9"/>
                      </a:lnTo>
                      <a:lnTo>
                        <a:pt x="357" y="7"/>
                      </a:lnTo>
                      <a:close/>
                      <a:moveTo>
                        <a:pt x="2" y="927"/>
                      </a:moveTo>
                      <a:lnTo>
                        <a:pt x="11" y="932"/>
                      </a:lnTo>
                      <a:lnTo>
                        <a:pt x="32" y="946"/>
                      </a:lnTo>
                      <a:lnTo>
                        <a:pt x="56" y="955"/>
                      </a:lnTo>
                      <a:lnTo>
                        <a:pt x="77" y="967"/>
                      </a:lnTo>
                      <a:lnTo>
                        <a:pt x="100" y="975"/>
                      </a:lnTo>
                      <a:lnTo>
                        <a:pt x="123" y="984"/>
                      </a:lnTo>
                      <a:lnTo>
                        <a:pt x="148" y="990"/>
                      </a:lnTo>
                      <a:lnTo>
                        <a:pt x="173" y="996"/>
                      </a:lnTo>
                      <a:lnTo>
                        <a:pt x="196" y="999"/>
                      </a:lnTo>
                      <a:lnTo>
                        <a:pt x="223" y="1003"/>
                      </a:lnTo>
                      <a:lnTo>
                        <a:pt x="247" y="1005"/>
                      </a:lnTo>
                      <a:lnTo>
                        <a:pt x="272" y="1005"/>
                      </a:lnTo>
                      <a:lnTo>
                        <a:pt x="299" y="1005"/>
                      </a:lnTo>
                      <a:lnTo>
                        <a:pt x="324" y="1003"/>
                      </a:lnTo>
                      <a:lnTo>
                        <a:pt x="349" y="999"/>
                      </a:lnTo>
                      <a:lnTo>
                        <a:pt x="359" y="998"/>
                      </a:lnTo>
                      <a:lnTo>
                        <a:pt x="359" y="996"/>
                      </a:lnTo>
                      <a:lnTo>
                        <a:pt x="359" y="994"/>
                      </a:lnTo>
                      <a:lnTo>
                        <a:pt x="357" y="992"/>
                      </a:lnTo>
                      <a:lnTo>
                        <a:pt x="357" y="990"/>
                      </a:lnTo>
                      <a:lnTo>
                        <a:pt x="357" y="988"/>
                      </a:lnTo>
                      <a:lnTo>
                        <a:pt x="347" y="990"/>
                      </a:lnTo>
                      <a:lnTo>
                        <a:pt x="324" y="994"/>
                      </a:lnTo>
                      <a:lnTo>
                        <a:pt x="299" y="996"/>
                      </a:lnTo>
                      <a:lnTo>
                        <a:pt x="272" y="996"/>
                      </a:lnTo>
                      <a:lnTo>
                        <a:pt x="247" y="996"/>
                      </a:lnTo>
                      <a:lnTo>
                        <a:pt x="223" y="994"/>
                      </a:lnTo>
                      <a:lnTo>
                        <a:pt x="198" y="990"/>
                      </a:lnTo>
                      <a:lnTo>
                        <a:pt x="175" y="986"/>
                      </a:lnTo>
                      <a:lnTo>
                        <a:pt x="150" y="980"/>
                      </a:lnTo>
                      <a:lnTo>
                        <a:pt x="127" y="973"/>
                      </a:lnTo>
                      <a:lnTo>
                        <a:pt x="104" y="965"/>
                      </a:lnTo>
                      <a:lnTo>
                        <a:pt x="80" y="957"/>
                      </a:lnTo>
                      <a:lnTo>
                        <a:pt x="59" y="948"/>
                      </a:lnTo>
                      <a:lnTo>
                        <a:pt x="38" y="936"/>
                      </a:lnTo>
                      <a:lnTo>
                        <a:pt x="17" y="925"/>
                      </a:lnTo>
                      <a:lnTo>
                        <a:pt x="0" y="913"/>
                      </a:lnTo>
                      <a:lnTo>
                        <a:pt x="0" y="915"/>
                      </a:lnTo>
                      <a:lnTo>
                        <a:pt x="2" y="917"/>
                      </a:lnTo>
                      <a:lnTo>
                        <a:pt x="2" y="919"/>
                      </a:lnTo>
                      <a:lnTo>
                        <a:pt x="2" y="921"/>
                      </a:lnTo>
                      <a:lnTo>
                        <a:pt x="2" y="923"/>
                      </a:lnTo>
                      <a:lnTo>
                        <a:pt x="2" y="925"/>
                      </a:lnTo>
                      <a:lnTo>
                        <a:pt x="2" y="927"/>
                      </a:lnTo>
                      <a:close/>
                    </a:path>
                  </a:pathLst>
                </a:custGeom>
                <a:solidFill>
                  <a:srgbClr val="9ED8FF"/>
                </a:solidFill>
                <a:ln w="9525">
                  <a:noFill/>
                  <a:round/>
                </a:ln>
              </p:spPr>
              <p:txBody>
                <a:bodyPr/>
                <a:lstStyle/>
                <a:p>
                  <a:endParaRPr lang="en-US"/>
                </a:p>
              </p:txBody>
            </p:sp>
            <p:sp>
              <p:nvSpPr>
                <p:cNvPr id="21989" name="Freeform 168"/>
                <p:cNvSpPr>
                  <a:spLocks noEditPoints="1"/>
                </p:cNvSpPr>
                <p:nvPr/>
              </p:nvSpPr>
              <p:spPr bwMode="auto">
                <a:xfrm>
                  <a:off x="1686" y="1465"/>
                  <a:ext cx="359" cy="995"/>
                </a:xfrm>
                <a:custGeom>
                  <a:avLst/>
                  <a:gdLst>
                    <a:gd name="T0" fmla="*/ 349 w 359"/>
                    <a:gd name="T1" fmla="*/ 5 h 995"/>
                    <a:gd name="T2" fmla="*/ 299 w 359"/>
                    <a:gd name="T3" fmla="*/ 0 h 995"/>
                    <a:gd name="T4" fmla="*/ 247 w 359"/>
                    <a:gd name="T5" fmla="*/ 0 h 995"/>
                    <a:gd name="T6" fmla="*/ 198 w 359"/>
                    <a:gd name="T7" fmla="*/ 5 h 995"/>
                    <a:gd name="T8" fmla="*/ 148 w 359"/>
                    <a:gd name="T9" fmla="*/ 15 h 995"/>
                    <a:gd name="T10" fmla="*/ 102 w 359"/>
                    <a:gd name="T11" fmla="*/ 28 h 995"/>
                    <a:gd name="T12" fmla="*/ 96 w 359"/>
                    <a:gd name="T13" fmla="*/ 32 h 995"/>
                    <a:gd name="T14" fmla="*/ 96 w 359"/>
                    <a:gd name="T15" fmla="*/ 36 h 995"/>
                    <a:gd name="T16" fmla="*/ 94 w 359"/>
                    <a:gd name="T17" fmla="*/ 38 h 995"/>
                    <a:gd name="T18" fmla="*/ 94 w 359"/>
                    <a:gd name="T19" fmla="*/ 42 h 995"/>
                    <a:gd name="T20" fmla="*/ 105 w 359"/>
                    <a:gd name="T21" fmla="*/ 38 h 995"/>
                    <a:gd name="T22" fmla="*/ 151 w 359"/>
                    <a:gd name="T23" fmla="*/ 25 h 995"/>
                    <a:gd name="T24" fmla="*/ 199 w 359"/>
                    <a:gd name="T25" fmla="*/ 15 h 995"/>
                    <a:gd name="T26" fmla="*/ 247 w 359"/>
                    <a:gd name="T27" fmla="*/ 9 h 995"/>
                    <a:gd name="T28" fmla="*/ 297 w 359"/>
                    <a:gd name="T29" fmla="*/ 9 h 995"/>
                    <a:gd name="T30" fmla="*/ 347 w 359"/>
                    <a:gd name="T31" fmla="*/ 15 h 995"/>
                    <a:gd name="T32" fmla="*/ 355 w 359"/>
                    <a:gd name="T33" fmla="*/ 15 h 995"/>
                    <a:gd name="T34" fmla="*/ 355 w 359"/>
                    <a:gd name="T35" fmla="*/ 13 h 995"/>
                    <a:gd name="T36" fmla="*/ 355 w 359"/>
                    <a:gd name="T37" fmla="*/ 9 h 995"/>
                    <a:gd name="T38" fmla="*/ 357 w 359"/>
                    <a:gd name="T39" fmla="*/ 7 h 995"/>
                    <a:gd name="T40" fmla="*/ 2 w 359"/>
                    <a:gd name="T41" fmla="*/ 915 h 995"/>
                    <a:gd name="T42" fmla="*/ 36 w 359"/>
                    <a:gd name="T43" fmla="*/ 934 h 995"/>
                    <a:gd name="T44" fmla="*/ 79 w 359"/>
                    <a:gd name="T45" fmla="*/ 955 h 995"/>
                    <a:gd name="T46" fmla="*/ 125 w 359"/>
                    <a:gd name="T47" fmla="*/ 972 h 995"/>
                    <a:gd name="T48" fmla="*/ 173 w 359"/>
                    <a:gd name="T49" fmla="*/ 984 h 995"/>
                    <a:gd name="T50" fmla="*/ 223 w 359"/>
                    <a:gd name="T51" fmla="*/ 992 h 995"/>
                    <a:gd name="T52" fmla="*/ 272 w 359"/>
                    <a:gd name="T53" fmla="*/ 995 h 995"/>
                    <a:gd name="T54" fmla="*/ 324 w 359"/>
                    <a:gd name="T55" fmla="*/ 992 h 995"/>
                    <a:gd name="T56" fmla="*/ 359 w 359"/>
                    <a:gd name="T57" fmla="*/ 988 h 995"/>
                    <a:gd name="T58" fmla="*/ 357 w 359"/>
                    <a:gd name="T59" fmla="*/ 984 h 995"/>
                    <a:gd name="T60" fmla="*/ 357 w 359"/>
                    <a:gd name="T61" fmla="*/ 982 h 995"/>
                    <a:gd name="T62" fmla="*/ 357 w 359"/>
                    <a:gd name="T63" fmla="*/ 980 h 995"/>
                    <a:gd name="T64" fmla="*/ 355 w 359"/>
                    <a:gd name="T65" fmla="*/ 978 h 995"/>
                    <a:gd name="T66" fmla="*/ 322 w 359"/>
                    <a:gd name="T67" fmla="*/ 982 h 995"/>
                    <a:gd name="T68" fmla="*/ 272 w 359"/>
                    <a:gd name="T69" fmla="*/ 984 h 995"/>
                    <a:gd name="T70" fmla="*/ 223 w 359"/>
                    <a:gd name="T71" fmla="*/ 982 h 995"/>
                    <a:gd name="T72" fmla="*/ 175 w 359"/>
                    <a:gd name="T73" fmla="*/ 974 h 995"/>
                    <a:gd name="T74" fmla="*/ 128 w 359"/>
                    <a:gd name="T75" fmla="*/ 963 h 995"/>
                    <a:gd name="T76" fmla="*/ 82 w 359"/>
                    <a:gd name="T77" fmla="*/ 945 h 995"/>
                    <a:gd name="T78" fmla="*/ 40 w 359"/>
                    <a:gd name="T79" fmla="*/ 926 h 995"/>
                    <a:gd name="T80" fmla="*/ 0 w 359"/>
                    <a:gd name="T81" fmla="*/ 901 h 995"/>
                    <a:gd name="T82" fmla="*/ 0 w 359"/>
                    <a:gd name="T83" fmla="*/ 903 h 995"/>
                    <a:gd name="T84" fmla="*/ 0 w 359"/>
                    <a:gd name="T85" fmla="*/ 905 h 995"/>
                    <a:gd name="T86" fmla="*/ 0 w 359"/>
                    <a:gd name="T87" fmla="*/ 909 h 995"/>
                    <a:gd name="T88" fmla="*/ 2 w 359"/>
                    <a:gd name="T89" fmla="*/ 913 h 99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59"/>
                    <a:gd name="T136" fmla="*/ 0 h 995"/>
                    <a:gd name="T137" fmla="*/ 359 w 359"/>
                    <a:gd name="T138" fmla="*/ 995 h 99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59" h="995">
                      <a:moveTo>
                        <a:pt x="357" y="5"/>
                      </a:moveTo>
                      <a:lnTo>
                        <a:pt x="349" y="5"/>
                      </a:lnTo>
                      <a:lnTo>
                        <a:pt x="324" y="1"/>
                      </a:lnTo>
                      <a:lnTo>
                        <a:pt x="299" y="0"/>
                      </a:lnTo>
                      <a:lnTo>
                        <a:pt x="272" y="0"/>
                      </a:lnTo>
                      <a:lnTo>
                        <a:pt x="247" y="0"/>
                      </a:lnTo>
                      <a:lnTo>
                        <a:pt x="223" y="1"/>
                      </a:lnTo>
                      <a:lnTo>
                        <a:pt x="198" y="5"/>
                      </a:lnTo>
                      <a:lnTo>
                        <a:pt x="173" y="9"/>
                      </a:lnTo>
                      <a:lnTo>
                        <a:pt x="148" y="15"/>
                      </a:lnTo>
                      <a:lnTo>
                        <a:pt x="125" y="21"/>
                      </a:lnTo>
                      <a:lnTo>
                        <a:pt x="102" y="28"/>
                      </a:lnTo>
                      <a:lnTo>
                        <a:pt x="98" y="30"/>
                      </a:lnTo>
                      <a:lnTo>
                        <a:pt x="96" y="32"/>
                      </a:lnTo>
                      <a:lnTo>
                        <a:pt x="96" y="34"/>
                      </a:lnTo>
                      <a:lnTo>
                        <a:pt x="96" y="36"/>
                      </a:lnTo>
                      <a:lnTo>
                        <a:pt x="96" y="38"/>
                      </a:lnTo>
                      <a:lnTo>
                        <a:pt x="94" y="38"/>
                      </a:lnTo>
                      <a:lnTo>
                        <a:pt x="94" y="40"/>
                      </a:lnTo>
                      <a:lnTo>
                        <a:pt x="94" y="42"/>
                      </a:lnTo>
                      <a:lnTo>
                        <a:pt x="94" y="44"/>
                      </a:lnTo>
                      <a:lnTo>
                        <a:pt x="105" y="38"/>
                      </a:lnTo>
                      <a:lnTo>
                        <a:pt x="128" y="30"/>
                      </a:lnTo>
                      <a:lnTo>
                        <a:pt x="151" y="25"/>
                      </a:lnTo>
                      <a:lnTo>
                        <a:pt x="175" y="19"/>
                      </a:lnTo>
                      <a:lnTo>
                        <a:pt x="199" y="15"/>
                      </a:lnTo>
                      <a:lnTo>
                        <a:pt x="223" y="11"/>
                      </a:lnTo>
                      <a:lnTo>
                        <a:pt x="247" y="9"/>
                      </a:lnTo>
                      <a:lnTo>
                        <a:pt x="272" y="9"/>
                      </a:lnTo>
                      <a:lnTo>
                        <a:pt x="297" y="9"/>
                      </a:lnTo>
                      <a:lnTo>
                        <a:pt x="322" y="11"/>
                      </a:lnTo>
                      <a:lnTo>
                        <a:pt x="347" y="15"/>
                      </a:lnTo>
                      <a:lnTo>
                        <a:pt x="353" y="17"/>
                      </a:lnTo>
                      <a:lnTo>
                        <a:pt x="355" y="15"/>
                      </a:lnTo>
                      <a:lnTo>
                        <a:pt x="355" y="13"/>
                      </a:lnTo>
                      <a:lnTo>
                        <a:pt x="355" y="11"/>
                      </a:lnTo>
                      <a:lnTo>
                        <a:pt x="355" y="9"/>
                      </a:lnTo>
                      <a:lnTo>
                        <a:pt x="357" y="7"/>
                      </a:lnTo>
                      <a:lnTo>
                        <a:pt x="357" y="5"/>
                      </a:lnTo>
                      <a:close/>
                      <a:moveTo>
                        <a:pt x="2" y="915"/>
                      </a:moveTo>
                      <a:lnTo>
                        <a:pt x="15" y="922"/>
                      </a:lnTo>
                      <a:lnTo>
                        <a:pt x="36" y="934"/>
                      </a:lnTo>
                      <a:lnTo>
                        <a:pt x="57" y="945"/>
                      </a:lnTo>
                      <a:lnTo>
                        <a:pt x="79" y="955"/>
                      </a:lnTo>
                      <a:lnTo>
                        <a:pt x="102" y="965"/>
                      </a:lnTo>
                      <a:lnTo>
                        <a:pt x="125" y="972"/>
                      </a:lnTo>
                      <a:lnTo>
                        <a:pt x="148" y="978"/>
                      </a:lnTo>
                      <a:lnTo>
                        <a:pt x="173" y="984"/>
                      </a:lnTo>
                      <a:lnTo>
                        <a:pt x="198" y="990"/>
                      </a:lnTo>
                      <a:lnTo>
                        <a:pt x="223" y="992"/>
                      </a:lnTo>
                      <a:lnTo>
                        <a:pt x="247" y="993"/>
                      </a:lnTo>
                      <a:lnTo>
                        <a:pt x="272" y="995"/>
                      </a:lnTo>
                      <a:lnTo>
                        <a:pt x="299" y="993"/>
                      </a:lnTo>
                      <a:lnTo>
                        <a:pt x="324" y="992"/>
                      </a:lnTo>
                      <a:lnTo>
                        <a:pt x="349" y="990"/>
                      </a:lnTo>
                      <a:lnTo>
                        <a:pt x="359" y="988"/>
                      </a:lnTo>
                      <a:lnTo>
                        <a:pt x="357" y="986"/>
                      </a:lnTo>
                      <a:lnTo>
                        <a:pt x="357" y="984"/>
                      </a:lnTo>
                      <a:lnTo>
                        <a:pt x="357" y="982"/>
                      </a:lnTo>
                      <a:lnTo>
                        <a:pt x="357" y="980"/>
                      </a:lnTo>
                      <a:lnTo>
                        <a:pt x="355" y="978"/>
                      </a:lnTo>
                      <a:lnTo>
                        <a:pt x="347" y="978"/>
                      </a:lnTo>
                      <a:lnTo>
                        <a:pt x="322" y="982"/>
                      </a:lnTo>
                      <a:lnTo>
                        <a:pt x="297" y="984"/>
                      </a:lnTo>
                      <a:lnTo>
                        <a:pt x="272" y="984"/>
                      </a:lnTo>
                      <a:lnTo>
                        <a:pt x="247" y="984"/>
                      </a:lnTo>
                      <a:lnTo>
                        <a:pt x="223" y="982"/>
                      </a:lnTo>
                      <a:lnTo>
                        <a:pt x="199" y="978"/>
                      </a:lnTo>
                      <a:lnTo>
                        <a:pt x="175" y="974"/>
                      </a:lnTo>
                      <a:lnTo>
                        <a:pt x="151" y="969"/>
                      </a:lnTo>
                      <a:lnTo>
                        <a:pt x="128" y="963"/>
                      </a:lnTo>
                      <a:lnTo>
                        <a:pt x="105" y="955"/>
                      </a:lnTo>
                      <a:lnTo>
                        <a:pt x="82" y="945"/>
                      </a:lnTo>
                      <a:lnTo>
                        <a:pt x="61" y="936"/>
                      </a:lnTo>
                      <a:lnTo>
                        <a:pt x="40" y="926"/>
                      </a:lnTo>
                      <a:lnTo>
                        <a:pt x="21" y="913"/>
                      </a:lnTo>
                      <a:lnTo>
                        <a:pt x="0" y="901"/>
                      </a:lnTo>
                      <a:lnTo>
                        <a:pt x="0" y="903"/>
                      </a:lnTo>
                      <a:lnTo>
                        <a:pt x="0" y="905"/>
                      </a:lnTo>
                      <a:lnTo>
                        <a:pt x="0" y="907"/>
                      </a:lnTo>
                      <a:lnTo>
                        <a:pt x="0" y="909"/>
                      </a:lnTo>
                      <a:lnTo>
                        <a:pt x="2" y="911"/>
                      </a:lnTo>
                      <a:lnTo>
                        <a:pt x="2" y="913"/>
                      </a:lnTo>
                      <a:lnTo>
                        <a:pt x="2" y="915"/>
                      </a:lnTo>
                      <a:close/>
                    </a:path>
                  </a:pathLst>
                </a:custGeom>
                <a:solidFill>
                  <a:srgbClr val="9FD8FF"/>
                </a:solidFill>
                <a:ln w="9525">
                  <a:noFill/>
                  <a:round/>
                </a:ln>
              </p:spPr>
              <p:txBody>
                <a:bodyPr/>
                <a:lstStyle/>
                <a:p>
                  <a:endParaRPr lang="en-US"/>
                </a:p>
              </p:txBody>
            </p:sp>
            <p:sp>
              <p:nvSpPr>
                <p:cNvPr id="21990" name="Freeform 169"/>
                <p:cNvSpPr>
                  <a:spLocks noEditPoints="1"/>
                </p:cNvSpPr>
                <p:nvPr/>
              </p:nvSpPr>
              <p:spPr bwMode="auto">
                <a:xfrm>
                  <a:off x="1686" y="1468"/>
                  <a:ext cx="357" cy="987"/>
                </a:xfrm>
                <a:custGeom>
                  <a:avLst/>
                  <a:gdLst>
                    <a:gd name="T0" fmla="*/ 347 w 357"/>
                    <a:gd name="T1" fmla="*/ 6 h 987"/>
                    <a:gd name="T2" fmla="*/ 299 w 357"/>
                    <a:gd name="T3" fmla="*/ 2 h 987"/>
                    <a:gd name="T4" fmla="*/ 247 w 357"/>
                    <a:gd name="T5" fmla="*/ 2 h 987"/>
                    <a:gd name="T6" fmla="*/ 198 w 357"/>
                    <a:gd name="T7" fmla="*/ 6 h 987"/>
                    <a:gd name="T8" fmla="*/ 150 w 357"/>
                    <a:gd name="T9" fmla="*/ 16 h 987"/>
                    <a:gd name="T10" fmla="*/ 104 w 357"/>
                    <a:gd name="T11" fmla="*/ 31 h 987"/>
                    <a:gd name="T12" fmla="*/ 94 w 357"/>
                    <a:gd name="T13" fmla="*/ 35 h 987"/>
                    <a:gd name="T14" fmla="*/ 94 w 357"/>
                    <a:gd name="T15" fmla="*/ 39 h 987"/>
                    <a:gd name="T16" fmla="*/ 92 w 357"/>
                    <a:gd name="T17" fmla="*/ 43 h 987"/>
                    <a:gd name="T18" fmla="*/ 92 w 357"/>
                    <a:gd name="T19" fmla="*/ 45 h 987"/>
                    <a:gd name="T20" fmla="*/ 107 w 357"/>
                    <a:gd name="T21" fmla="*/ 41 h 987"/>
                    <a:gd name="T22" fmla="*/ 151 w 357"/>
                    <a:gd name="T23" fmla="*/ 27 h 987"/>
                    <a:gd name="T24" fmla="*/ 199 w 357"/>
                    <a:gd name="T25" fmla="*/ 18 h 987"/>
                    <a:gd name="T26" fmla="*/ 247 w 357"/>
                    <a:gd name="T27" fmla="*/ 12 h 987"/>
                    <a:gd name="T28" fmla="*/ 297 w 357"/>
                    <a:gd name="T29" fmla="*/ 12 h 987"/>
                    <a:gd name="T30" fmla="*/ 347 w 357"/>
                    <a:gd name="T31" fmla="*/ 18 h 987"/>
                    <a:gd name="T32" fmla="*/ 353 w 357"/>
                    <a:gd name="T33" fmla="*/ 18 h 987"/>
                    <a:gd name="T34" fmla="*/ 353 w 357"/>
                    <a:gd name="T35" fmla="*/ 14 h 987"/>
                    <a:gd name="T36" fmla="*/ 355 w 357"/>
                    <a:gd name="T37" fmla="*/ 12 h 987"/>
                    <a:gd name="T38" fmla="*/ 355 w 357"/>
                    <a:gd name="T39" fmla="*/ 10 h 987"/>
                    <a:gd name="T40" fmla="*/ 0 w 357"/>
                    <a:gd name="T41" fmla="*/ 904 h 987"/>
                    <a:gd name="T42" fmla="*/ 38 w 357"/>
                    <a:gd name="T43" fmla="*/ 927 h 987"/>
                    <a:gd name="T44" fmla="*/ 80 w 357"/>
                    <a:gd name="T45" fmla="*/ 948 h 987"/>
                    <a:gd name="T46" fmla="*/ 127 w 357"/>
                    <a:gd name="T47" fmla="*/ 964 h 987"/>
                    <a:gd name="T48" fmla="*/ 175 w 357"/>
                    <a:gd name="T49" fmla="*/ 977 h 987"/>
                    <a:gd name="T50" fmla="*/ 223 w 357"/>
                    <a:gd name="T51" fmla="*/ 985 h 987"/>
                    <a:gd name="T52" fmla="*/ 272 w 357"/>
                    <a:gd name="T53" fmla="*/ 987 h 987"/>
                    <a:gd name="T54" fmla="*/ 324 w 357"/>
                    <a:gd name="T55" fmla="*/ 985 h 987"/>
                    <a:gd name="T56" fmla="*/ 357 w 357"/>
                    <a:gd name="T57" fmla="*/ 979 h 987"/>
                    <a:gd name="T58" fmla="*/ 357 w 357"/>
                    <a:gd name="T59" fmla="*/ 977 h 987"/>
                    <a:gd name="T60" fmla="*/ 355 w 357"/>
                    <a:gd name="T61" fmla="*/ 975 h 987"/>
                    <a:gd name="T62" fmla="*/ 355 w 357"/>
                    <a:gd name="T63" fmla="*/ 971 h 987"/>
                    <a:gd name="T64" fmla="*/ 355 w 357"/>
                    <a:gd name="T65" fmla="*/ 969 h 987"/>
                    <a:gd name="T66" fmla="*/ 322 w 357"/>
                    <a:gd name="T67" fmla="*/ 973 h 987"/>
                    <a:gd name="T68" fmla="*/ 272 w 357"/>
                    <a:gd name="T69" fmla="*/ 977 h 987"/>
                    <a:gd name="T70" fmla="*/ 224 w 357"/>
                    <a:gd name="T71" fmla="*/ 973 h 987"/>
                    <a:gd name="T72" fmla="*/ 176 w 357"/>
                    <a:gd name="T73" fmla="*/ 966 h 987"/>
                    <a:gd name="T74" fmla="*/ 130 w 357"/>
                    <a:gd name="T75" fmla="*/ 954 h 987"/>
                    <a:gd name="T76" fmla="*/ 84 w 357"/>
                    <a:gd name="T77" fmla="*/ 939 h 987"/>
                    <a:gd name="T78" fmla="*/ 42 w 357"/>
                    <a:gd name="T79" fmla="*/ 918 h 987"/>
                    <a:gd name="T80" fmla="*/ 4 w 357"/>
                    <a:gd name="T81" fmla="*/ 895 h 987"/>
                    <a:gd name="T82" fmla="*/ 0 w 357"/>
                    <a:gd name="T83" fmla="*/ 893 h 987"/>
                    <a:gd name="T84" fmla="*/ 0 w 357"/>
                    <a:gd name="T85" fmla="*/ 896 h 987"/>
                    <a:gd name="T86" fmla="*/ 0 w 357"/>
                    <a:gd name="T87" fmla="*/ 898 h 987"/>
                    <a:gd name="T88" fmla="*/ 0 w 357"/>
                    <a:gd name="T89" fmla="*/ 902 h 98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57"/>
                    <a:gd name="T136" fmla="*/ 0 h 987"/>
                    <a:gd name="T137" fmla="*/ 357 w 357"/>
                    <a:gd name="T138" fmla="*/ 987 h 98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57" h="987">
                      <a:moveTo>
                        <a:pt x="355" y="8"/>
                      </a:moveTo>
                      <a:lnTo>
                        <a:pt x="347" y="6"/>
                      </a:lnTo>
                      <a:lnTo>
                        <a:pt x="324" y="4"/>
                      </a:lnTo>
                      <a:lnTo>
                        <a:pt x="299" y="2"/>
                      </a:lnTo>
                      <a:lnTo>
                        <a:pt x="272" y="0"/>
                      </a:lnTo>
                      <a:lnTo>
                        <a:pt x="247" y="2"/>
                      </a:lnTo>
                      <a:lnTo>
                        <a:pt x="223" y="4"/>
                      </a:lnTo>
                      <a:lnTo>
                        <a:pt x="198" y="6"/>
                      </a:lnTo>
                      <a:lnTo>
                        <a:pt x="175" y="12"/>
                      </a:lnTo>
                      <a:lnTo>
                        <a:pt x="150" y="16"/>
                      </a:lnTo>
                      <a:lnTo>
                        <a:pt x="127" y="23"/>
                      </a:lnTo>
                      <a:lnTo>
                        <a:pt x="104" y="31"/>
                      </a:lnTo>
                      <a:lnTo>
                        <a:pt x="96" y="35"/>
                      </a:lnTo>
                      <a:lnTo>
                        <a:pt x="94" y="35"/>
                      </a:lnTo>
                      <a:lnTo>
                        <a:pt x="94" y="37"/>
                      </a:lnTo>
                      <a:lnTo>
                        <a:pt x="94" y="39"/>
                      </a:lnTo>
                      <a:lnTo>
                        <a:pt x="94" y="41"/>
                      </a:lnTo>
                      <a:lnTo>
                        <a:pt x="92" y="43"/>
                      </a:lnTo>
                      <a:lnTo>
                        <a:pt x="92" y="45"/>
                      </a:lnTo>
                      <a:lnTo>
                        <a:pt x="92" y="46"/>
                      </a:lnTo>
                      <a:lnTo>
                        <a:pt x="107" y="41"/>
                      </a:lnTo>
                      <a:lnTo>
                        <a:pt x="130" y="33"/>
                      </a:lnTo>
                      <a:lnTo>
                        <a:pt x="151" y="27"/>
                      </a:lnTo>
                      <a:lnTo>
                        <a:pt x="176" y="22"/>
                      </a:lnTo>
                      <a:lnTo>
                        <a:pt x="199" y="18"/>
                      </a:lnTo>
                      <a:lnTo>
                        <a:pt x="224" y="14"/>
                      </a:lnTo>
                      <a:lnTo>
                        <a:pt x="247" y="12"/>
                      </a:lnTo>
                      <a:lnTo>
                        <a:pt x="272" y="12"/>
                      </a:lnTo>
                      <a:lnTo>
                        <a:pt x="297" y="12"/>
                      </a:lnTo>
                      <a:lnTo>
                        <a:pt x="322" y="14"/>
                      </a:lnTo>
                      <a:lnTo>
                        <a:pt x="347" y="18"/>
                      </a:lnTo>
                      <a:lnTo>
                        <a:pt x="353" y="18"/>
                      </a:lnTo>
                      <a:lnTo>
                        <a:pt x="353" y="16"/>
                      </a:lnTo>
                      <a:lnTo>
                        <a:pt x="353" y="14"/>
                      </a:lnTo>
                      <a:lnTo>
                        <a:pt x="355" y="12"/>
                      </a:lnTo>
                      <a:lnTo>
                        <a:pt x="355" y="10"/>
                      </a:lnTo>
                      <a:lnTo>
                        <a:pt x="355" y="8"/>
                      </a:lnTo>
                      <a:close/>
                      <a:moveTo>
                        <a:pt x="0" y="904"/>
                      </a:moveTo>
                      <a:lnTo>
                        <a:pt x="17" y="916"/>
                      </a:lnTo>
                      <a:lnTo>
                        <a:pt x="38" y="927"/>
                      </a:lnTo>
                      <a:lnTo>
                        <a:pt x="59" y="939"/>
                      </a:lnTo>
                      <a:lnTo>
                        <a:pt x="80" y="948"/>
                      </a:lnTo>
                      <a:lnTo>
                        <a:pt x="104" y="956"/>
                      </a:lnTo>
                      <a:lnTo>
                        <a:pt x="127" y="964"/>
                      </a:lnTo>
                      <a:lnTo>
                        <a:pt x="150" y="971"/>
                      </a:lnTo>
                      <a:lnTo>
                        <a:pt x="175" y="977"/>
                      </a:lnTo>
                      <a:lnTo>
                        <a:pt x="198" y="981"/>
                      </a:lnTo>
                      <a:lnTo>
                        <a:pt x="223" y="985"/>
                      </a:lnTo>
                      <a:lnTo>
                        <a:pt x="247" y="987"/>
                      </a:lnTo>
                      <a:lnTo>
                        <a:pt x="272" y="987"/>
                      </a:lnTo>
                      <a:lnTo>
                        <a:pt x="299" y="987"/>
                      </a:lnTo>
                      <a:lnTo>
                        <a:pt x="324" y="985"/>
                      </a:lnTo>
                      <a:lnTo>
                        <a:pt x="347" y="981"/>
                      </a:lnTo>
                      <a:lnTo>
                        <a:pt x="357" y="979"/>
                      </a:lnTo>
                      <a:lnTo>
                        <a:pt x="357" y="977"/>
                      </a:lnTo>
                      <a:lnTo>
                        <a:pt x="355" y="975"/>
                      </a:lnTo>
                      <a:lnTo>
                        <a:pt x="355" y="973"/>
                      </a:lnTo>
                      <a:lnTo>
                        <a:pt x="355" y="971"/>
                      </a:lnTo>
                      <a:lnTo>
                        <a:pt x="355" y="969"/>
                      </a:lnTo>
                      <a:lnTo>
                        <a:pt x="347" y="971"/>
                      </a:lnTo>
                      <a:lnTo>
                        <a:pt x="322" y="973"/>
                      </a:lnTo>
                      <a:lnTo>
                        <a:pt x="297" y="975"/>
                      </a:lnTo>
                      <a:lnTo>
                        <a:pt x="272" y="977"/>
                      </a:lnTo>
                      <a:lnTo>
                        <a:pt x="247" y="975"/>
                      </a:lnTo>
                      <a:lnTo>
                        <a:pt x="224" y="973"/>
                      </a:lnTo>
                      <a:lnTo>
                        <a:pt x="199" y="971"/>
                      </a:lnTo>
                      <a:lnTo>
                        <a:pt x="176" y="966"/>
                      </a:lnTo>
                      <a:lnTo>
                        <a:pt x="151" y="962"/>
                      </a:lnTo>
                      <a:lnTo>
                        <a:pt x="130" y="954"/>
                      </a:lnTo>
                      <a:lnTo>
                        <a:pt x="107" y="946"/>
                      </a:lnTo>
                      <a:lnTo>
                        <a:pt x="84" y="939"/>
                      </a:lnTo>
                      <a:lnTo>
                        <a:pt x="63" y="929"/>
                      </a:lnTo>
                      <a:lnTo>
                        <a:pt x="42" y="918"/>
                      </a:lnTo>
                      <a:lnTo>
                        <a:pt x="23" y="906"/>
                      </a:lnTo>
                      <a:lnTo>
                        <a:pt x="4" y="895"/>
                      </a:lnTo>
                      <a:lnTo>
                        <a:pt x="0" y="891"/>
                      </a:lnTo>
                      <a:lnTo>
                        <a:pt x="0" y="893"/>
                      </a:lnTo>
                      <a:lnTo>
                        <a:pt x="0" y="895"/>
                      </a:lnTo>
                      <a:lnTo>
                        <a:pt x="0" y="896"/>
                      </a:lnTo>
                      <a:lnTo>
                        <a:pt x="0" y="898"/>
                      </a:lnTo>
                      <a:lnTo>
                        <a:pt x="0" y="900"/>
                      </a:lnTo>
                      <a:lnTo>
                        <a:pt x="0" y="902"/>
                      </a:lnTo>
                      <a:lnTo>
                        <a:pt x="0" y="904"/>
                      </a:lnTo>
                      <a:close/>
                    </a:path>
                  </a:pathLst>
                </a:custGeom>
                <a:solidFill>
                  <a:srgbClr val="A0D9FF"/>
                </a:solidFill>
                <a:ln w="9525">
                  <a:noFill/>
                  <a:round/>
                </a:ln>
              </p:spPr>
              <p:txBody>
                <a:bodyPr/>
                <a:lstStyle/>
                <a:p>
                  <a:endParaRPr lang="en-US"/>
                </a:p>
              </p:txBody>
            </p:sp>
            <p:sp>
              <p:nvSpPr>
                <p:cNvPr id="21991" name="Freeform 170"/>
                <p:cNvSpPr>
                  <a:spLocks noEditPoints="1"/>
                </p:cNvSpPr>
                <p:nvPr/>
              </p:nvSpPr>
              <p:spPr bwMode="auto">
                <a:xfrm>
                  <a:off x="1684" y="1474"/>
                  <a:ext cx="357" cy="975"/>
                </a:xfrm>
                <a:custGeom>
                  <a:avLst/>
                  <a:gdLst>
                    <a:gd name="T0" fmla="*/ 349 w 357"/>
                    <a:gd name="T1" fmla="*/ 6 h 975"/>
                    <a:gd name="T2" fmla="*/ 299 w 357"/>
                    <a:gd name="T3" fmla="*/ 0 h 975"/>
                    <a:gd name="T4" fmla="*/ 249 w 357"/>
                    <a:gd name="T5" fmla="*/ 0 h 975"/>
                    <a:gd name="T6" fmla="*/ 201 w 357"/>
                    <a:gd name="T7" fmla="*/ 6 h 975"/>
                    <a:gd name="T8" fmla="*/ 153 w 357"/>
                    <a:gd name="T9" fmla="*/ 16 h 975"/>
                    <a:gd name="T10" fmla="*/ 107 w 357"/>
                    <a:gd name="T11" fmla="*/ 29 h 975"/>
                    <a:gd name="T12" fmla="*/ 94 w 357"/>
                    <a:gd name="T13" fmla="*/ 37 h 975"/>
                    <a:gd name="T14" fmla="*/ 94 w 357"/>
                    <a:gd name="T15" fmla="*/ 39 h 975"/>
                    <a:gd name="T16" fmla="*/ 92 w 357"/>
                    <a:gd name="T17" fmla="*/ 42 h 975"/>
                    <a:gd name="T18" fmla="*/ 92 w 357"/>
                    <a:gd name="T19" fmla="*/ 46 h 975"/>
                    <a:gd name="T20" fmla="*/ 111 w 357"/>
                    <a:gd name="T21" fmla="*/ 39 h 975"/>
                    <a:gd name="T22" fmla="*/ 155 w 357"/>
                    <a:gd name="T23" fmla="*/ 25 h 975"/>
                    <a:gd name="T24" fmla="*/ 201 w 357"/>
                    <a:gd name="T25" fmla="*/ 16 h 975"/>
                    <a:gd name="T26" fmla="*/ 251 w 357"/>
                    <a:gd name="T27" fmla="*/ 12 h 975"/>
                    <a:gd name="T28" fmla="*/ 299 w 357"/>
                    <a:gd name="T29" fmla="*/ 12 h 975"/>
                    <a:gd name="T30" fmla="*/ 347 w 357"/>
                    <a:gd name="T31" fmla="*/ 16 h 975"/>
                    <a:gd name="T32" fmla="*/ 353 w 357"/>
                    <a:gd name="T33" fmla="*/ 16 h 975"/>
                    <a:gd name="T34" fmla="*/ 355 w 357"/>
                    <a:gd name="T35" fmla="*/ 14 h 975"/>
                    <a:gd name="T36" fmla="*/ 355 w 357"/>
                    <a:gd name="T37" fmla="*/ 12 h 975"/>
                    <a:gd name="T38" fmla="*/ 355 w 357"/>
                    <a:gd name="T39" fmla="*/ 8 h 975"/>
                    <a:gd name="T40" fmla="*/ 2 w 357"/>
                    <a:gd name="T41" fmla="*/ 892 h 975"/>
                    <a:gd name="T42" fmla="*/ 23 w 357"/>
                    <a:gd name="T43" fmla="*/ 904 h 975"/>
                    <a:gd name="T44" fmla="*/ 63 w 357"/>
                    <a:gd name="T45" fmla="*/ 927 h 975"/>
                    <a:gd name="T46" fmla="*/ 107 w 357"/>
                    <a:gd name="T47" fmla="*/ 946 h 975"/>
                    <a:gd name="T48" fmla="*/ 153 w 357"/>
                    <a:gd name="T49" fmla="*/ 960 h 975"/>
                    <a:gd name="T50" fmla="*/ 201 w 357"/>
                    <a:gd name="T51" fmla="*/ 969 h 975"/>
                    <a:gd name="T52" fmla="*/ 249 w 357"/>
                    <a:gd name="T53" fmla="*/ 975 h 975"/>
                    <a:gd name="T54" fmla="*/ 299 w 357"/>
                    <a:gd name="T55" fmla="*/ 975 h 975"/>
                    <a:gd name="T56" fmla="*/ 349 w 357"/>
                    <a:gd name="T57" fmla="*/ 969 h 975"/>
                    <a:gd name="T58" fmla="*/ 357 w 357"/>
                    <a:gd name="T59" fmla="*/ 967 h 975"/>
                    <a:gd name="T60" fmla="*/ 357 w 357"/>
                    <a:gd name="T61" fmla="*/ 965 h 975"/>
                    <a:gd name="T62" fmla="*/ 357 w 357"/>
                    <a:gd name="T63" fmla="*/ 961 h 975"/>
                    <a:gd name="T64" fmla="*/ 355 w 357"/>
                    <a:gd name="T65" fmla="*/ 960 h 975"/>
                    <a:gd name="T66" fmla="*/ 347 w 357"/>
                    <a:gd name="T67" fmla="*/ 960 h 975"/>
                    <a:gd name="T68" fmla="*/ 299 w 357"/>
                    <a:gd name="T69" fmla="*/ 965 h 975"/>
                    <a:gd name="T70" fmla="*/ 251 w 357"/>
                    <a:gd name="T71" fmla="*/ 965 h 975"/>
                    <a:gd name="T72" fmla="*/ 201 w 357"/>
                    <a:gd name="T73" fmla="*/ 960 h 975"/>
                    <a:gd name="T74" fmla="*/ 155 w 357"/>
                    <a:gd name="T75" fmla="*/ 950 h 975"/>
                    <a:gd name="T76" fmla="*/ 111 w 357"/>
                    <a:gd name="T77" fmla="*/ 936 h 975"/>
                    <a:gd name="T78" fmla="*/ 67 w 357"/>
                    <a:gd name="T79" fmla="*/ 917 h 975"/>
                    <a:gd name="T80" fmla="*/ 27 w 357"/>
                    <a:gd name="T81" fmla="*/ 896 h 975"/>
                    <a:gd name="T82" fmla="*/ 0 w 357"/>
                    <a:gd name="T83" fmla="*/ 879 h 975"/>
                    <a:gd name="T84" fmla="*/ 0 w 357"/>
                    <a:gd name="T85" fmla="*/ 881 h 975"/>
                    <a:gd name="T86" fmla="*/ 2 w 357"/>
                    <a:gd name="T87" fmla="*/ 885 h 975"/>
                    <a:gd name="T88" fmla="*/ 2 w 357"/>
                    <a:gd name="T89" fmla="*/ 889 h 975"/>
                    <a:gd name="T90" fmla="*/ 2 w 357"/>
                    <a:gd name="T91" fmla="*/ 892 h 97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57"/>
                    <a:gd name="T139" fmla="*/ 0 h 975"/>
                    <a:gd name="T140" fmla="*/ 357 w 357"/>
                    <a:gd name="T141" fmla="*/ 975 h 97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57" h="975">
                      <a:moveTo>
                        <a:pt x="355" y="8"/>
                      </a:moveTo>
                      <a:lnTo>
                        <a:pt x="349" y="6"/>
                      </a:lnTo>
                      <a:lnTo>
                        <a:pt x="324" y="2"/>
                      </a:lnTo>
                      <a:lnTo>
                        <a:pt x="299" y="0"/>
                      </a:lnTo>
                      <a:lnTo>
                        <a:pt x="274" y="0"/>
                      </a:lnTo>
                      <a:lnTo>
                        <a:pt x="249" y="0"/>
                      </a:lnTo>
                      <a:lnTo>
                        <a:pt x="225" y="2"/>
                      </a:lnTo>
                      <a:lnTo>
                        <a:pt x="201" y="6"/>
                      </a:lnTo>
                      <a:lnTo>
                        <a:pt x="177" y="10"/>
                      </a:lnTo>
                      <a:lnTo>
                        <a:pt x="153" y="16"/>
                      </a:lnTo>
                      <a:lnTo>
                        <a:pt x="130" y="21"/>
                      </a:lnTo>
                      <a:lnTo>
                        <a:pt x="107" y="29"/>
                      </a:lnTo>
                      <a:lnTo>
                        <a:pt x="96" y="35"/>
                      </a:lnTo>
                      <a:lnTo>
                        <a:pt x="94" y="37"/>
                      </a:lnTo>
                      <a:lnTo>
                        <a:pt x="94" y="39"/>
                      </a:lnTo>
                      <a:lnTo>
                        <a:pt x="94" y="40"/>
                      </a:lnTo>
                      <a:lnTo>
                        <a:pt x="92" y="42"/>
                      </a:lnTo>
                      <a:lnTo>
                        <a:pt x="92" y="44"/>
                      </a:lnTo>
                      <a:lnTo>
                        <a:pt x="92" y="46"/>
                      </a:lnTo>
                      <a:lnTo>
                        <a:pt x="111" y="39"/>
                      </a:lnTo>
                      <a:lnTo>
                        <a:pt x="132" y="33"/>
                      </a:lnTo>
                      <a:lnTo>
                        <a:pt x="155" y="25"/>
                      </a:lnTo>
                      <a:lnTo>
                        <a:pt x="178" y="19"/>
                      </a:lnTo>
                      <a:lnTo>
                        <a:pt x="201" y="16"/>
                      </a:lnTo>
                      <a:lnTo>
                        <a:pt x="226" y="14"/>
                      </a:lnTo>
                      <a:lnTo>
                        <a:pt x="251" y="12"/>
                      </a:lnTo>
                      <a:lnTo>
                        <a:pt x="274" y="10"/>
                      </a:lnTo>
                      <a:lnTo>
                        <a:pt x="299" y="12"/>
                      </a:lnTo>
                      <a:lnTo>
                        <a:pt x="324" y="14"/>
                      </a:lnTo>
                      <a:lnTo>
                        <a:pt x="347" y="16"/>
                      </a:lnTo>
                      <a:lnTo>
                        <a:pt x="353" y="17"/>
                      </a:lnTo>
                      <a:lnTo>
                        <a:pt x="353" y="16"/>
                      </a:lnTo>
                      <a:lnTo>
                        <a:pt x="355" y="14"/>
                      </a:lnTo>
                      <a:lnTo>
                        <a:pt x="355" y="12"/>
                      </a:lnTo>
                      <a:lnTo>
                        <a:pt x="355" y="10"/>
                      </a:lnTo>
                      <a:lnTo>
                        <a:pt x="355" y="8"/>
                      </a:lnTo>
                      <a:close/>
                      <a:moveTo>
                        <a:pt x="2" y="892"/>
                      </a:moveTo>
                      <a:lnTo>
                        <a:pt x="2" y="892"/>
                      </a:lnTo>
                      <a:lnTo>
                        <a:pt x="23" y="904"/>
                      </a:lnTo>
                      <a:lnTo>
                        <a:pt x="42" y="917"/>
                      </a:lnTo>
                      <a:lnTo>
                        <a:pt x="63" y="927"/>
                      </a:lnTo>
                      <a:lnTo>
                        <a:pt x="84" y="936"/>
                      </a:lnTo>
                      <a:lnTo>
                        <a:pt x="107" y="946"/>
                      </a:lnTo>
                      <a:lnTo>
                        <a:pt x="130" y="954"/>
                      </a:lnTo>
                      <a:lnTo>
                        <a:pt x="153" y="960"/>
                      </a:lnTo>
                      <a:lnTo>
                        <a:pt x="177" y="965"/>
                      </a:lnTo>
                      <a:lnTo>
                        <a:pt x="201" y="969"/>
                      </a:lnTo>
                      <a:lnTo>
                        <a:pt x="225" y="973"/>
                      </a:lnTo>
                      <a:lnTo>
                        <a:pt x="249" y="975"/>
                      </a:lnTo>
                      <a:lnTo>
                        <a:pt x="274" y="975"/>
                      </a:lnTo>
                      <a:lnTo>
                        <a:pt x="299" y="975"/>
                      </a:lnTo>
                      <a:lnTo>
                        <a:pt x="324" y="973"/>
                      </a:lnTo>
                      <a:lnTo>
                        <a:pt x="349" y="969"/>
                      </a:lnTo>
                      <a:lnTo>
                        <a:pt x="357" y="969"/>
                      </a:lnTo>
                      <a:lnTo>
                        <a:pt x="357" y="967"/>
                      </a:lnTo>
                      <a:lnTo>
                        <a:pt x="357" y="965"/>
                      </a:lnTo>
                      <a:lnTo>
                        <a:pt x="357" y="963"/>
                      </a:lnTo>
                      <a:lnTo>
                        <a:pt x="357" y="961"/>
                      </a:lnTo>
                      <a:lnTo>
                        <a:pt x="355" y="961"/>
                      </a:lnTo>
                      <a:lnTo>
                        <a:pt x="355" y="960"/>
                      </a:lnTo>
                      <a:lnTo>
                        <a:pt x="355" y="958"/>
                      </a:lnTo>
                      <a:lnTo>
                        <a:pt x="347" y="960"/>
                      </a:lnTo>
                      <a:lnTo>
                        <a:pt x="324" y="963"/>
                      </a:lnTo>
                      <a:lnTo>
                        <a:pt x="299" y="965"/>
                      </a:lnTo>
                      <a:lnTo>
                        <a:pt x="274" y="965"/>
                      </a:lnTo>
                      <a:lnTo>
                        <a:pt x="251" y="965"/>
                      </a:lnTo>
                      <a:lnTo>
                        <a:pt x="226" y="963"/>
                      </a:lnTo>
                      <a:lnTo>
                        <a:pt x="201" y="960"/>
                      </a:lnTo>
                      <a:lnTo>
                        <a:pt x="178" y="956"/>
                      </a:lnTo>
                      <a:lnTo>
                        <a:pt x="155" y="950"/>
                      </a:lnTo>
                      <a:lnTo>
                        <a:pt x="132" y="944"/>
                      </a:lnTo>
                      <a:lnTo>
                        <a:pt x="111" y="936"/>
                      </a:lnTo>
                      <a:lnTo>
                        <a:pt x="90" y="927"/>
                      </a:lnTo>
                      <a:lnTo>
                        <a:pt x="67" y="917"/>
                      </a:lnTo>
                      <a:lnTo>
                        <a:pt x="48" y="908"/>
                      </a:lnTo>
                      <a:lnTo>
                        <a:pt x="27" y="896"/>
                      </a:lnTo>
                      <a:lnTo>
                        <a:pt x="8" y="883"/>
                      </a:lnTo>
                      <a:lnTo>
                        <a:pt x="0" y="879"/>
                      </a:lnTo>
                      <a:lnTo>
                        <a:pt x="0" y="881"/>
                      </a:lnTo>
                      <a:lnTo>
                        <a:pt x="0" y="883"/>
                      </a:lnTo>
                      <a:lnTo>
                        <a:pt x="2" y="885"/>
                      </a:lnTo>
                      <a:lnTo>
                        <a:pt x="2" y="887"/>
                      </a:lnTo>
                      <a:lnTo>
                        <a:pt x="2" y="889"/>
                      </a:lnTo>
                      <a:lnTo>
                        <a:pt x="2" y="890"/>
                      </a:lnTo>
                      <a:lnTo>
                        <a:pt x="2" y="892"/>
                      </a:lnTo>
                      <a:close/>
                    </a:path>
                  </a:pathLst>
                </a:custGeom>
                <a:solidFill>
                  <a:srgbClr val="A1D9FF"/>
                </a:solidFill>
                <a:ln w="9525">
                  <a:noFill/>
                  <a:round/>
                </a:ln>
              </p:spPr>
              <p:txBody>
                <a:bodyPr/>
                <a:lstStyle/>
                <a:p>
                  <a:endParaRPr lang="en-US"/>
                </a:p>
              </p:txBody>
            </p:sp>
            <p:sp>
              <p:nvSpPr>
                <p:cNvPr id="21992" name="Freeform 171"/>
                <p:cNvSpPr>
                  <a:spLocks noEditPoints="1"/>
                </p:cNvSpPr>
                <p:nvPr/>
              </p:nvSpPr>
              <p:spPr bwMode="auto">
                <a:xfrm>
                  <a:off x="1684" y="1480"/>
                  <a:ext cx="357" cy="965"/>
                </a:xfrm>
                <a:custGeom>
                  <a:avLst/>
                  <a:gdLst>
                    <a:gd name="T0" fmla="*/ 349 w 357"/>
                    <a:gd name="T1" fmla="*/ 6 h 965"/>
                    <a:gd name="T2" fmla="*/ 299 w 357"/>
                    <a:gd name="T3" fmla="*/ 0 h 965"/>
                    <a:gd name="T4" fmla="*/ 249 w 357"/>
                    <a:gd name="T5" fmla="*/ 0 h 965"/>
                    <a:gd name="T6" fmla="*/ 201 w 357"/>
                    <a:gd name="T7" fmla="*/ 6 h 965"/>
                    <a:gd name="T8" fmla="*/ 153 w 357"/>
                    <a:gd name="T9" fmla="*/ 15 h 965"/>
                    <a:gd name="T10" fmla="*/ 109 w 357"/>
                    <a:gd name="T11" fmla="*/ 29 h 965"/>
                    <a:gd name="T12" fmla="*/ 92 w 357"/>
                    <a:gd name="T13" fmla="*/ 36 h 965"/>
                    <a:gd name="T14" fmla="*/ 92 w 357"/>
                    <a:gd name="T15" fmla="*/ 40 h 965"/>
                    <a:gd name="T16" fmla="*/ 90 w 357"/>
                    <a:gd name="T17" fmla="*/ 42 h 965"/>
                    <a:gd name="T18" fmla="*/ 90 w 357"/>
                    <a:gd name="T19" fmla="*/ 46 h 965"/>
                    <a:gd name="T20" fmla="*/ 92 w 357"/>
                    <a:gd name="T21" fmla="*/ 46 h 965"/>
                    <a:gd name="T22" fmla="*/ 134 w 357"/>
                    <a:gd name="T23" fmla="*/ 31 h 965"/>
                    <a:gd name="T24" fmla="*/ 180 w 357"/>
                    <a:gd name="T25" fmla="*/ 19 h 965"/>
                    <a:gd name="T26" fmla="*/ 226 w 357"/>
                    <a:gd name="T27" fmla="*/ 11 h 965"/>
                    <a:gd name="T28" fmla="*/ 274 w 357"/>
                    <a:gd name="T29" fmla="*/ 10 h 965"/>
                    <a:gd name="T30" fmla="*/ 322 w 357"/>
                    <a:gd name="T31" fmla="*/ 11 h 965"/>
                    <a:gd name="T32" fmla="*/ 353 w 357"/>
                    <a:gd name="T33" fmla="*/ 15 h 965"/>
                    <a:gd name="T34" fmla="*/ 353 w 357"/>
                    <a:gd name="T35" fmla="*/ 13 h 965"/>
                    <a:gd name="T36" fmla="*/ 353 w 357"/>
                    <a:gd name="T37" fmla="*/ 11 h 965"/>
                    <a:gd name="T38" fmla="*/ 355 w 357"/>
                    <a:gd name="T39" fmla="*/ 8 h 965"/>
                    <a:gd name="T40" fmla="*/ 355 w 357"/>
                    <a:gd name="T41" fmla="*/ 6 h 965"/>
                    <a:gd name="T42" fmla="*/ 6 w 357"/>
                    <a:gd name="T43" fmla="*/ 883 h 965"/>
                    <a:gd name="T44" fmla="*/ 44 w 357"/>
                    <a:gd name="T45" fmla="*/ 906 h 965"/>
                    <a:gd name="T46" fmla="*/ 86 w 357"/>
                    <a:gd name="T47" fmla="*/ 927 h 965"/>
                    <a:gd name="T48" fmla="*/ 132 w 357"/>
                    <a:gd name="T49" fmla="*/ 942 h 965"/>
                    <a:gd name="T50" fmla="*/ 178 w 357"/>
                    <a:gd name="T51" fmla="*/ 954 h 965"/>
                    <a:gd name="T52" fmla="*/ 226 w 357"/>
                    <a:gd name="T53" fmla="*/ 961 h 965"/>
                    <a:gd name="T54" fmla="*/ 274 w 357"/>
                    <a:gd name="T55" fmla="*/ 965 h 965"/>
                    <a:gd name="T56" fmla="*/ 324 w 357"/>
                    <a:gd name="T57" fmla="*/ 961 h 965"/>
                    <a:gd name="T58" fmla="*/ 357 w 357"/>
                    <a:gd name="T59" fmla="*/ 957 h 965"/>
                    <a:gd name="T60" fmla="*/ 355 w 357"/>
                    <a:gd name="T61" fmla="*/ 955 h 965"/>
                    <a:gd name="T62" fmla="*/ 355 w 357"/>
                    <a:gd name="T63" fmla="*/ 952 h 965"/>
                    <a:gd name="T64" fmla="*/ 355 w 357"/>
                    <a:gd name="T65" fmla="*/ 950 h 965"/>
                    <a:gd name="T66" fmla="*/ 355 w 357"/>
                    <a:gd name="T67" fmla="*/ 948 h 965"/>
                    <a:gd name="T68" fmla="*/ 322 w 357"/>
                    <a:gd name="T69" fmla="*/ 952 h 965"/>
                    <a:gd name="T70" fmla="*/ 274 w 357"/>
                    <a:gd name="T71" fmla="*/ 954 h 965"/>
                    <a:gd name="T72" fmla="*/ 226 w 357"/>
                    <a:gd name="T73" fmla="*/ 952 h 965"/>
                    <a:gd name="T74" fmla="*/ 180 w 357"/>
                    <a:gd name="T75" fmla="*/ 944 h 965"/>
                    <a:gd name="T76" fmla="*/ 134 w 357"/>
                    <a:gd name="T77" fmla="*/ 932 h 965"/>
                    <a:gd name="T78" fmla="*/ 92 w 357"/>
                    <a:gd name="T79" fmla="*/ 917 h 965"/>
                    <a:gd name="T80" fmla="*/ 50 w 357"/>
                    <a:gd name="T81" fmla="*/ 898 h 965"/>
                    <a:gd name="T82" fmla="*/ 11 w 357"/>
                    <a:gd name="T83" fmla="*/ 873 h 965"/>
                    <a:gd name="T84" fmla="*/ 0 w 357"/>
                    <a:gd name="T85" fmla="*/ 867 h 965"/>
                    <a:gd name="T86" fmla="*/ 0 w 357"/>
                    <a:gd name="T87" fmla="*/ 871 h 965"/>
                    <a:gd name="T88" fmla="*/ 0 w 357"/>
                    <a:gd name="T89" fmla="*/ 873 h 965"/>
                    <a:gd name="T90" fmla="*/ 0 w 357"/>
                    <a:gd name="T91" fmla="*/ 877 h 9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57"/>
                    <a:gd name="T139" fmla="*/ 0 h 965"/>
                    <a:gd name="T140" fmla="*/ 357 w 357"/>
                    <a:gd name="T141" fmla="*/ 965 h 96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57" h="965">
                      <a:moveTo>
                        <a:pt x="355" y="6"/>
                      </a:moveTo>
                      <a:lnTo>
                        <a:pt x="349" y="6"/>
                      </a:lnTo>
                      <a:lnTo>
                        <a:pt x="324" y="2"/>
                      </a:lnTo>
                      <a:lnTo>
                        <a:pt x="299" y="0"/>
                      </a:lnTo>
                      <a:lnTo>
                        <a:pt x="274" y="0"/>
                      </a:lnTo>
                      <a:lnTo>
                        <a:pt x="249" y="0"/>
                      </a:lnTo>
                      <a:lnTo>
                        <a:pt x="226" y="2"/>
                      </a:lnTo>
                      <a:lnTo>
                        <a:pt x="201" y="6"/>
                      </a:lnTo>
                      <a:lnTo>
                        <a:pt x="178" y="10"/>
                      </a:lnTo>
                      <a:lnTo>
                        <a:pt x="153" y="15"/>
                      </a:lnTo>
                      <a:lnTo>
                        <a:pt x="132" y="21"/>
                      </a:lnTo>
                      <a:lnTo>
                        <a:pt x="109" y="29"/>
                      </a:lnTo>
                      <a:lnTo>
                        <a:pt x="94" y="34"/>
                      </a:lnTo>
                      <a:lnTo>
                        <a:pt x="92" y="36"/>
                      </a:lnTo>
                      <a:lnTo>
                        <a:pt x="92" y="38"/>
                      </a:lnTo>
                      <a:lnTo>
                        <a:pt x="92" y="40"/>
                      </a:lnTo>
                      <a:lnTo>
                        <a:pt x="90" y="42"/>
                      </a:lnTo>
                      <a:lnTo>
                        <a:pt x="90" y="44"/>
                      </a:lnTo>
                      <a:lnTo>
                        <a:pt x="90" y="46"/>
                      </a:lnTo>
                      <a:lnTo>
                        <a:pt x="90" y="48"/>
                      </a:lnTo>
                      <a:lnTo>
                        <a:pt x="92" y="46"/>
                      </a:lnTo>
                      <a:lnTo>
                        <a:pt x="113" y="38"/>
                      </a:lnTo>
                      <a:lnTo>
                        <a:pt x="134" y="31"/>
                      </a:lnTo>
                      <a:lnTo>
                        <a:pt x="157" y="25"/>
                      </a:lnTo>
                      <a:lnTo>
                        <a:pt x="180" y="19"/>
                      </a:lnTo>
                      <a:lnTo>
                        <a:pt x="203" y="15"/>
                      </a:lnTo>
                      <a:lnTo>
                        <a:pt x="226" y="11"/>
                      </a:lnTo>
                      <a:lnTo>
                        <a:pt x="251" y="10"/>
                      </a:lnTo>
                      <a:lnTo>
                        <a:pt x="274" y="10"/>
                      </a:lnTo>
                      <a:lnTo>
                        <a:pt x="299" y="10"/>
                      </a:lnTo>
                      <a:lnTo>
                        <a:pt x="322" y="11"/>
                      </a:lnTo>
                      <a:lnTo>
                        <a:pt x="347" y="15"/>
                      </a:lnTo>
                      <a:lnTo>
                        <a:pt x="353" y="15"/>
                      </a:lnTo>
                      <a:lnTo>
                        <a:pt x="353" y="13"/>
                      </a:lnTo>
                      <a:lnTo>
                        <a:pt x="353" y="11"/>
                      </a:lnTo>
                      <a:lnTo>
                        <a:pt x="353" y="10"/>
                      </a:lnTo>
                      <a:lnTo>
                        <a:pt x="355" y="8"/>
                      </a:lnTo>
                      <a:lnTo>
                        <a:pt x="355" y="6"/>
                      </a:lnTo>
                      <a:close/>
                      <a:moveTo>
                        <a:pt x="2" y="879"/>
                      </a:moveTo>
                      <a:lnTo>
                        <a:pt x="6" y="883"/>
                      </a:lnTo>
                      <a:lnTo>
                        <a:pt x="25" y="894"/>
                      </a:lnTo>
                      <a:lnTo>
                        <a:pt x="44" y="906"/>
                      </a:lnTo>
                      <a:lnTo>
                        <a:pt x="65" y="917"/>
                      </a:lnTo>
                      <a:lnTo>
                        <a:pt x="86" y="927"/>
                      </a:lnTo>
                      <a:lnTo>
                        <a:pt x="109" y="934"/>
                      </a:lnTo>
                      <a:lnTo>
                        <a:pt x="132" y="942"/>
                      </a:lnTo>
                      <a:lnTo>
                        <a:pt x="153" y="950"/>
                      </a:lnTo>
                      <a:lnTo>
                        <a:pt x="178" y="954"/>
                      </a:lnTo>
                      <a:lnTo>
                        <a:pt x="201" y="959"/>
                      </a:lnTo>
                      <a:lnTo>
                        <a:pt x="226" y="961"/>
                      </a:lnTo>
                      <a:lnTo>
                        <a:pt x="249" y="963"/>
                      </a:lnTo>
                      <a:lnTo>
                        <a:pt x="274" y="965"/>
                      </a:lnTo>
                      <a:lnTo>
                        <a:pt x="299" y="963"/>
                      </a:lnTo>
                      <a:lnTo>
                        <a:pt x="324" y="961"/>
                      </a:lnTo>
                      <a:lnTo>
                        <a:pt x="349" y="959"/>
                      </a:lnTo>
                      <a:lnTo>
                        <a:pt x="357" y="957"/>
                      </a:lnTo>
                      <a:lnTo>
                        <a:pt x="357" y="955"/>
                      </a:lnTo>
                      <a:lnTo>
                        <a:pt x="355" y="955"/>
                      </a:lnTo>
                      <a:lnTo>
                        <a:pt x="355" y="954"/>
                      </a:lnTo>
                      <a:lnTo>
                        <a:pt x="355" y="952"/>
                      </a:lnTo>
                      <a:lnTo>
                        <a:pt x="355" y="950"/>
                      </a:lnTo>
                      <a:lnTo>
                        <a:pt x="355" y="948"/>
                      </a:lnTo>
                      <a:lnTo>
                        <a:pt x="347" y="948"/>
                      </a:lnTo>
                      <a:lnTo>
                        <a:pt x="322" y="952"/>
                      </a:lnTo>
                      <a:lnTo>
                        <a:pt x="299" y="954"/>
                      </a:lnTo>
                      <a:lnTo>
                        <a:pt x="274" y="954"/>
                      </a:lnTo>
                      <a:lnTo>
                        <a:pt x="251" y="954"/>
                      </a:lnTo>
                      <a:lnTo>
                        <a:pt x="226" y="952"/>
                      </a:lnTo>
                      <a:lnTo>
                        <a:pt x="203" y="948"/>
                      </a:lnTo>
                      <a:lnTo>
                        <a:pt x="180" y="944"/>
                      </a:lnTo>
                      <a:lnTo>
                        <a:pt x="157" y="938"/>
                      </a:lnTo>
                      <a:lnTo>
                        <a:pt x="134" y="932"/>
                      </a:lnTo>
                      <a:lnTo>
                        <a:pt x="113" y="925"/>
                      </a:lnTo>
                      <a:lnTo>
                        <a:pt x="92" y="917"/>
                      </a:lnTo>
                      <a:lnTo>
                        <a:pt x="71" y="907"/>
                      </a:lnTo>
                      <a:lnTo>
                        <a:pt x="50" y="898"/>
                      </a:lnTo>
                      <a:lnTo>
                        <a:pt x="31" y="886"/>
                      </a:lnTo>
                      <a:lnTo>
                        <a:pt x="11" y="873"/>
                      </a:lnTo>
                      <a:lnTo>
                        <a:pt x="0" y="865"/>
                      </a:lnTo>
                      <a:lnTo>
                        <a:pt x="0" y="867"/>
                      </a:lnTo>
                      <a:lnTo>
                        <a:pt x="0" y="869"/>
                      </a:lnTo>
                      <a:lnTo>
                        <a:pt x="0" y="871"/>
                      </a:lnTo>
                      <a:lnTo>
                        <a:pt x="0" y="873"/>
                      </a:lnTo>
                      <a:lnTo>
                        <a:pt x="0" y="875"/>
                      </a:lnTo>
                      <a:lnTo>
                        <a:pt x="0" y="877"/>
                      </a:lnTo>
                      <a:lnTo>
                        <a:pt x="2" y="879"/>
                      </a:lnTo>
                      <a:close/>
                    </a:path>
                  </a:pathLst>
                </a:custGeom>
                <a:solidFill>
                  <a:srgbClr val="A2D9FF"/>
                </a:solidFill>
                <a:ln w="9525">
                  <a:noFill/>
                  <a:round/>
                </a:ln>
              </p:spPr>
              <p:txBody>
                <a:bodyPr/>
                <a:lstStyle/>
                <a:p>
                  <a:endParaRPr lang="en-US"/>
                </a:p>
              </p:txBody>
            </p:sp>
            <p:sp>
              <p:nvSpPr>
                <p:cNvPr id="21993" name="Freeform 172"/>
                <p:cNvSpPr>
                  <a:spLocks noEditPoints="1"/>
                </p:cNvSpPr>
                <p:nvPr/>
              </p:nvSpPr>
              <p:spPr bwMode="auto">
                <a:xfrm>
                  <a:off x="1682" y="1484"/>
                  <a:ext cx="357" cy="955"/>
                </a:xfrm>
                <a:custGeom>
                  <a:avLst/>
                  <a:gdLst>
                    <a:gd name="T0" fmla="*/ 349 w 357"/>
                    <a:gd name="T1" fmla="*/ 6 h 955"/>
                    <a:gd name="T2" fmla="*/ 301 w 357"/>
                    <a:gd name="T3" fmla="*/ 2 h 955"/>
                    <a:gd name="T4" fmla="*/ 253 w 357"/>
                    <a:gd name="T5" fmla="*/ 2 h 955"/>
                    <a:gd name="T6" fmla="*/ 203 w 357"/>
                    <a:gd name="T7" fmla="*/ 6 h 955"/>
                    <a:gd name="T8" fmla="*/ 157 w 357"/>
                    <a:gd name="T9" fmla="*/ 15 h 955"/>
                    <a:gd name="T10" fmla="*/ 113 w 357"/>
                    <a:gd name="T11" fmla="*/ 29 h 955"/>
                    <a:gd name="T12" fmla="*/ 92 w 357"/>
                    <a:gd name="T13" fmla="*/ 38 h 955"/>
                    <a:gd name="T14" fmla="*/ 92 w 357"/>
                    <a:gd name="T15" fmla="*/ 42 h 955"/>
                    <a:gd name="T16" fmla="*/ 90 w 357"/>
                    <a:gd name="T17" fmla="*/ 46 h 955"/>
                    <a:gd name="T18" fmla="*/ 90 w 357"/>
                    <a:gd name="T19" fmla="*/ 48 h 955"/>
                    <a:gd name="T20" fmla="*/ 96 w 357"/>
                    <a:gd name="T21" fmla="*/ 48 h 955"/>
                    <a:gd name="T22" fmla="*/ 138 w 357"/>
                    <a:gd name="T23" fmla="*/ 32 h 955"/>
                    <a:gd name="T24" fmla="*/ 182 w 357"/>
                    <a:gd name="T25" fmla="*/ 21 h 955"/>
                    <a:gd name="T26" fmla="*/ 228 w 357"/>
                    <a:gd name="T27" fmla="*/ 13 h 955"/>
                    <a:gd name="T28" fmla="*/ 276 w 357"/>
                    <a:gd name="T29" fmla="*/ 11 h 955"/>
                    <a:gd name="T30" fmla="*/ 324 w 357"/>
                    <a:gd name="T31" fmla="*/ 13 h 955"/>
                    <a:gd name="T32" fmla="*/ 353 w 357"/>
                    <a:gd name="T33" fmla="*/ 17 h 955"/>
                    <a:gd name="T34" fmla="*/ 353 w 357"/>
                    <a:gd name="T35" fmla="*/ 15 h 955"/>
                    <a:gd name="T36" fmla="*/ 355 w 357"/>
                    <a:gd name="T37" fmla="*/ 11 h 955"/>
                    <a:gd name="T38" fmla="*/ 355 w 357"/>
                    <a:gd name="T39" fmla="*/ 9 h 955"/>
                    <a:gd name="T40" fmla="*/ 355 w 357"/>
                    <a:gd name="T41" fmla="*/ 7 h 955"/>
                    <a:gd name="T42" fmla="*/ 10 w 357"/>
                    <a:gd name="T43" fmla="*/ 873 h 955"/>
                    <a:gd name="T44" fmla="*/ 50 w 357"/>
                    <a:gd name="T45" fmla="*/ 898 h 955"/>
                    <a:gd name="T46" fmla="*/ 92 w 357"/>
                    <a:gd name="T47" fmla="*/ 917 h 955"/>
                    <a:gd name="T48" fmla="*/ 134 w 357"/>
                    <a:gd name="T49" fmla="*/ 934 h 955"/>
                    <a:gd name="T50" fmla="*/ 180 w 357"/>
                    <a:gd name="T51" fmla="*/ 946 h 955"/>
                    <a:gd name="T52" fmla="*/ 228 w 357"/>
                    <a:gd name="T53" fmla="*/ 953 h 955"/>
                    <a:gd name="T54" fmla="*/ 276 w 357"/>
                    <a:gd name="T55" fmla="*/ 955 h 955"/>
                    <a:gd name="T56" fmla="*/ 326 w 357"/>
                    <a:gd name="T57" fmla="*/ 953 h 955"/>
                    <a:gd name="T58" fmla="*/ 357 w 357"/>
                    <a:gd name="T59" fmla="*/ 948 h 955"/>
                    <a:gd name="T60" fmla="*/ 357 w 357"/>
                    <a:gd name="T61" fmla="*/ 946 h 955"/>
                    <a:gd name="T62" fmla="*/ 357 w 357"/>
                    <a:gd name="T63" fmla="*/ 944 h 955"/>
                    <a:gd name="T64" fmla="*/ 355 w 357"/>
                    <a:gd name="T65" fmla="*/ 940 h 955"/>
                    <a:gd name="T66" fmla="*/ 355 w 357"/>
                    <a:gd name="T67" fmla="*/ 938 h 955"/>
                    <a:gd name="T68" fmla="*/ 324 w 357"/>
                    <a:gd name="T69" fmla="*/ 942 h 955"/>
                    <a:gd name="T70" fmla="*/ 276 w 357"/>
                    <a:gd name="T71" fmla="*/ 946 h 955"/>
                    <a:gd name="T72" fmla="*/ 228 w 357"/>
                    <a:gd name="T73" fmla="*/ 942 h 955"/>
                    <a:gd name="T74" fmla="*/ 182 w 357"/>
                    <a:gd name="T75" fmla="*/ 936 h 955"/>
                    <a:gd name="T76" fmla="*/ 138 w 357"/>
                    <a:gd name="T77" fmla="*/ 925 h 955"/>
                    <a:gd name="T78" fmla="*/ 96 w 357"/>
                    <a:gd name="T79" fmla="*/ 907 h 955"/>
                    <a:gd name="T80" fmla="*/ 54 w 357"/>
                    <a:gd name="T81" fmla="*/ 888 h 955"/>
                    <a:gd name="T82" fmla="*/ 15 w 357"/>
                    <a:gd name="T83" fmla="*/ 865 h 955"/>
                    <a:gd name="T84" fmla="*/ 2 w 357"/>
                    <a:gd name="T85" fmla="*/ 855 h 955"/>
                    <a:gd name="T86" fmla="*/ 2 w 357"/>
                    <a:gd name="T87" fmla="*/ 859 h 955"/>
                    <a:gd name="T88" fmla="*/ 2 w 357"/>
                    <a:gd name="T89" fmla="*/ 863 h 955"/>
                    <a:gd name="T90" fmla="*/ 2 w 357"/>
                    <a:gd name="T91" fmla="*/ 867 h 95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57"/>
                    <a:gd name="T139" fmla="*/ 0 h 955"/>
                    <a:gd name="T140" fmla="*/ 357 w 357"/>
                    <a:gd name="T141" fmla="*/ 955 h 95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57" h="955">
                      <a:moveTo>
                        <a:pt x="355" y="7"/>
                      </a:moveTo>
                      <a:lnTo>
                        <a:pt x="349" y="6"/>
                      </a:lnTo>
                      <a:lnTo>
                        <a:pt x="326" y="4"/>
                      </a:lnTo>
                      <a:lnTo>
                        <a:pt x="301" y="2"/>
                      </a:lnTo>
                      <a:lnTo>
                        <a:pt x="276" y="0"/>
                      </a:lnTo>
                      <a:lnTo>
                        <a:pt x="253" y="2"/>
                      </a:lnTo>
                      <a:lnTo>
                        <a:pt x="228" y="4"/>
                      </a:lnTo>
                      <a:lnTo>
                        <a:pt x="203" y="6"/>
                      </a:lnTo>
                      <a:lnTo>
                        <a:pt x="180" y="9"/>
                      </a:lnTo>
                      <a:lnTo>
                        <a:pt x="157" y="15"/>
                      </a:lnTo>
                      <a:lnTo>
                        <a:pt x="134" y="23"/>
                      </a:lnTo>
                      <a:lnTo>
                        <a:pt x="113" y="29"/>
                      </a:lnTo>
                      <a:lnTo>
                        <a:pt x="94" y="36"/>
                      </a:lnTo>
                      <a:lnTo>
                        <a:pt x="92" y="38"/>
                      </a:lnTo>
                      <a:lnTo>
                        <a:pt x="92" y="40"/>
                      </a:lnTo>
                      <a:lnTo>
                        <a:pt x="92" y="42"/>
                      </a:lnTo>
                      <a:lnTo>
                        <a:pt x="92" y="44"/>
                      </a:lnTo>
                      <a:lnTo>
                        <a:pt x="90" y="46"/>
                      </a:lnTo>
                      <a:lnTo>
                        <a:pt x="90" y="48"/>
                      </a:lnTo>
                      <a:lnTo>
                        <a:pt x="90" y="50"/>
                      </a:lnTo>
                      <a:lnTo>
                        <a:pt x="96" y="48"/>
                      </a:lnTo>
                      <a:lnTo>
                        <a:pt x="117" y="38"/>
                      </a:lnTo>
                      <a:lnTo>
                        <a:pt x="138" y="32"/>
                      </a:lnTo>
                      <a:lnTo>
                        <a:pt x="161" y="25"/>
                      </a:lnTo>
                      <a:lnTo>
                        <a:pt x="182" y="21"/>
                      </a:lnTo>
                      <a:lnTo>
                        <a:pt x="205" y="17"/>
                      </a:lnTo>
                      <a:lnTo>
                        <a:pt x="228" y="13"/>
                      </a:lnTo>
                      <a:lnTo>
                        <a:pt x="253" y="11"/>
                      </a:lnTo>
                      <a:lnTo>
                        <a:pt x="276" y="11"/>
                      </a:lnTo>
                      <a:lnTo>
                        <a:pt x="301" y="11"/>
                      </a:lnTo>
                      <a:lnTo>
                        <a:pt x="324" y="13"/>
                      </a:lnTo>
                      <a:lnTo>
                        <a:pt x="347" y="17"/>
                      </a:lnTo>
                      <a:lnTo>
                        <a:pt x="353" y="17"/>
                      </a:lnTo>
                      <a:lnTo>
                        <a:pt x="353" y="15"/>
                      </a:lnTo>
                      <a:lnTo>
                        <a:pt x="353" y="13"/>
                      </a:lnTo>
                      <a:lnTo>
                        <a:pt x="355" y="11"/>
                      </a:lnTo>
                      <a:lnTo>
                        <a:pt x="355" y="9"/>
                      </a:lnTo>
                      <a:lnTo>
                        <a:pt x="355" y="7"/>
                      </a:lnTo>
                      <a:close/>
                      <a:moveTo>
                        <a:pt x="2" y="869"/>
                      </a:moveTo>
                      <a:lnTo>
                        <a:pt x="10" y="873"/>
                      </a:lnTo>
                      <a:lnTo>
                        <a:pt x="29" y="886"/>
                      </a:lnTo>
                      <a:lnTo>
                        <a:pt x="50" y="898"/>
                      </a:lnTo>
                      <a:lnTo>
                        <a:pt x="69" y="907"/>
                      </a:lnTo>
                      <a:lnTo>
                        <a:pt x="92" y="917"/>
                      </a:lnTo>
                      <a:lnTo>
                        <a:pt x="113" y="926"/>
                      </a:lnTo>
                      <a:lnTo>
                        <a:pt x="134" y="934"/>
                      </a:lnTo>
                      <a:lnTo>
                        <a:pt x="157" y="940"/>
                      </a:lnTo>
                      <a:lnTo>
                        <a:pt x="180" y="946"/>
                      </a:lnTo>
                      <a:lnTo>
                        <a:pt x="203" y="950"/>
                      </a:lnTo>
                      <a:lnTo>
                        <a:pt x="228" y="953"/>
                      </a:lnTo>
                      <a:lnTo>
                        <a:pt x="253" y="955"/>
                      </a:lnTo>
                      <a:lnTo>
                        <a:pt x="276" y="955"/>
                      </a:lnTo>
                      <a:lnTo>
                        <a:pt x="301" y="955"/>
                      </a:lnTo>
                      <a:lnTo>
                        <a:pt x="326" y="953"/>
                      </a:lnTo>
                      <a:lnTo>
                        <a:pt x="349" y="950"/>
                      </a:lnTo>
                      <a:lnTo>
                        <a:pt x="357" y="948"/>
                      </a:lnTo>
                      <a:lnTo>
                        <a:pt x="357" y="946"/>
                      </a:lnTo>
                      <a:lnTo>
                        <a:pt x="357" y="944"/>
                      </a:lnTo>
                      <a:lnTo>
                        <a:pt x="355" y="942"/>
                      </a:lnTo>
                      <a:lnTo>
                        <a:pt x="355" y="940"/>
                      </a:lnTo>
                      <a:lnTo>
                        <a:pt x="355" y="938"/>
                      </a:lnTo>
                      <a:lnTo>
                        <a:pt x="347" y="940"/>
                      </a:lnTo>
                      <a:lnTo>
                        <a:pt x="324" y="942"/>
                      </a:lnTo>
                      <a:lnTo>
                        <a:pt x="301" y="944"/>
                      </a:lnTo>
                      <a:lnTo>
                        <a:pt x="276" y="946"/>
                      </a:lnTo>
                      <a:lnTo>
                        <a:pt x="253" y="944"/>
                      </a:lnTo>
                      <a:lnTo>
                        <a:pt x="228" y="942"/>
                      </a:lnTo>
                      <a:lnTo>
                        <a:pt x="205" y="940"/>
                      </a:lnTo>
                      <a:lnTo>
                        <a:pt x="182" y="936"/>
                      </a:lnTo>
                      <a:lnTo>
                        <a:pt x="161" y="930"/>
                      </a:lnTo>
                      <a:lnTo>
                        <a:pt x="138" y="925"/>
                      </a:lnTo>
                      <a:lnTo>
                        <a:pt x="117" y="917"/>
                      </a:lnTo>
                      <a:lnTo>
                        <a:pt x="96" y="907"/>
                      </a:lnTo>
                      <a:lnTo>
                        <a:pt x="75" y="900"/>
                      </a:lnTo>
                      <a:lnTo>
                        <a:pt x="54" y="888"/>
                      </a:lnTo>
                      <a:lnTo>
                        <a:pt x="35" y="877"/>
                      </a:lnTo>
                      <a:lnTo>
                        <a:pt x="15" y="865"/>
                      </a:lnTo>
                      <a:lnTo>
                        <a:pt x="0" y="854"/>
                      </a:lnTo>
                      <a:lnTo>
                        <a:pt x="2" y="855"/>
                      </a:lnTo>
                      <a:lnTo>
                        <a:pt x="2" y="857"/>
                      </a:lnTo>
                      <a:lnTo>
                        <a:pt x="2" y="859"/>
                      </a:lnTo>
                      <a:lnTo>
                        <a:pt x="2" y="861"/>
                      </a:lnTo>
                      <a:lnTo>
                        <a:pt x="2" y="863"/>
                      </a:lnTo>
                      <a:lnTo>
                        <a:pt x="2" y="865"/>
                      </a:lnTo>
                      <a:lnTo>
                        <a:pt x="2" y="867"/>
                      </a:lnTo>
                      <a:lnTo>
                        <a:pt x="2" y="869"/>
                      </a:lnTo>
                      <a:close/>
                    </a:path>
                  </a:pathLst>
                </a:custGeom>
                <a:solidFill>
                  <a:srgbClr val="A3DAFF"/>
                </a:solidFill>
                <a:ln w="9525">
                  <a:noFill/>
                  <a:round/>
                </a:ln>
              </p:spPr>
              <p:txBody>
                <a:bodyPr/>
                <a:lstStyle/>
                <a:p>
                  <a:endParaRPr lang="en-US"/>
                </a:p>
              </p:txBody>
            </p:sp>
            <p:sp>
              <p:nvSpPr>
                <p:cNvPr id="21994" name="Freeform 173"/>
                <p:cNvSpPr>
                  <a:spLocks noEditPoints="1"/>
                </p:cNvSpPr>
                <p:nvPr/>
              </p:nvSpPr>
              <p:spPr bwMode="auto">
                <a:xfrm>
                  <a:off x="1682" y="1490"/>
                  <a:ext cx="357" cy="944"/>
                </a:xfrm>
                <a:custGeom>
                  <a:avLst/>
                  <a:gdLst>
                    <a:gd name="T0" fmla="*/ 349 w 357"/>
                    <a:gd name="T1" fmla="*/ 5 h 944"/>
                    <a:gd name="T2" fmla="*/ 301 w 357"/>
                    <a:gd name="T3" fmla="*/ 0 h 944"/>
                    <a:gd name="T4" fmla="*/ 253 w 357"/>
                    <a:gd name="T5" fmla="*/ 0 h 944"/>
                    <a:gd name="T6" fmla="*/ 205 w 357"/>
                    <a:gd name="T7" fmla="*/ 5 h 944"/>
                    <a:gd name="T8" fmla="*/ 159 w 357"/>
                    <a:gd name="T9" fmla="*/ 15 h 944"/>
                    <a:gd name="T10" fmla="*/ 115 w 357"/>
                    <a:gd name="T11" fmla="*/ 28 h 944"/>
                    <a:gd name="T12" fmla="*/ 92 w 357"/>
                    <a:gd name="T13" fmla="*/ 38 h 944"/>
                    <a:gd name="T14" fmla="*/ 90 w 357"/>
                    <a:gd name="T15" fmla="*/ 40 h 944"/>
                    <a:gd name="T16" fmla="*/ 90 w 357"/>
                    <a:gd name="T17" fmla="*/ 44 h 944"/>
                    <a:gd name="T18" fmla="*/ 88 w 357"/>
                    <a:gd name="T19" fmla="*/ 47 h 944"/>
                    <a:gd name="T20" fmla="*/ 88 w 357"/>
                    <a:gd name="T21" fmla="*/ 51 h 944"/>
                    <a:gd name="T22" fmla="*/ 119 w 357"/>
                    <a:gd name="T23" fmla="*/ 38 h 944"/>
                    <a:gd name="T24" fmla="*/ 161 w 357"/>
                    <a:gd name="T25" fmla="*/ 24 h 944"/>
                    <a:gd name="T26" fmla="*/ 207 w 357"/>
                    <a:gd name="T27" fmla="*/ 15 h 944"/>
                    <a:gd name="T28" fmla="*/ 253 w 357"/>
                    <a:gd name="T29" fmla="*/ 11 h 944"/>
                    <a:gd name="T30" fmla="*/ 301 w 357"/>
                    <a:gd name="T31" fmla="*/ 11 h 944"/>
                    <a:gd name="T32" fmla="*/ 347 w 357"/>
                    <a:gd name="T33" fmla="*/ 15 h 944"/>
                    <a:gd name="T34" fmla="*/ 353 w 357"/>
                    <a:gd name="T35" fmla="*/ 15 h 944"/>
                    <a:gd name="T36" fmla="*/ 353 w 357"/>
                    <a:gd name="T37" fmla="*/ 13 h 944"/>
                    <a:gd name="T38" fmla="*/ 353 w 357"/>
                    <a:gd name="T39" fmla="*/ 9 h 944"/>
                    <a:gd name="T40" fmla="*/ 353 w 357"/>
                    <a:gd name="T41" fmla="*/ 7 h 944"/>
                    <a:gd name="T42" fmla="*/ 2 w 357"/>
                    <a:gd name="T43" fmla="*/ 855 h 944"/>
                    <a:gd name="T44" fmla="*/ 33 w 357"/>
                    <a:gd name="T45" fmla="*/ 876 h 944"/>
                    <a:gd name="T46" fmla="*/ 73 w 357"/>
                    <a:gd name="T47" fmla="*/ 897 h 944"/>
                    <a:gd name="T48" fmla="*/ 115 w 357"/>
                    <a:gd name="T49" fmla="*/ 915 h 944"/>
                    <a:gd name="T50" fmla="*/ 159 w 357"/>
                    <a:gd name="T51" fmla="*/ 928 h 944"/>
                    <a:gd name="T52" fmla="*/ 205 w 357"/>
                    <a:gd name="T53" fmla="*/ 938 h 944"/>
                    <a:gd name="T54" fmla="*/ 253 w 357"/>
                    <a:gd name="T55" fmla="*/ 944 h 944"/>
                    <a:gd name="T56" fmla="*/ 301 w 357"/>
                    <a:gd name="T57" fmla="*/ 944 h 944"/>
                    <a:gd name="T58" fmla="*/ 349 w 357"/>
                    <a:gd name="T59" fmla="*/ 938 h 944"/>
                    <a:gd name="T60" fmla="*/ 355 w 357"/>
                    <a:gd name="T61" fmla="*/ 936 h 944"/>
                    <a:gd name="T62" fmla="*/ 355 w 357"/>
                    <a:gd name="T63" fmla="*/ 934 h 944"/>
                    <a:gd name="T64" fmla="*/ 355 w 357"/>
                    <a:gd name="T65" fmla="*/ 930 h 944"/>
                    <a:gd name="T66" fmla="*/ 355 w 357"/>
                    <a:gd name="T67" fmla="*/ 928 h 944"/>
                    <a:gd name="T68" fmla="*/ 347 w 357"/>
                    <a:gd name="T69" fmla="*/ 928 h 944"/>
                    <a:gd name="T70" fmla="*/ 301 w 357"/>
                    <a:gd name="T71" fmla="*/ 934 h 944"/>
                    <a:gd name="T72" fmla="*/ 253 w 357"/>
                    <a:gd name="T73" fmla="*/ 934 h 944"/>
                    <a:gd name="T74" fmla="*/ 207 w 357"/>
                    <a:gd name="T75" fmla="*/ 928 h 944"/>
                    <a:gd name="T76" fmla="*/ 161 w 357"/>
                    <a:gd name="T77" fmla="*/ 919 h 944"/>
                    <a:gd name="T78" fmla="*/ 119 w 357"/>
                    <a:gd name="T79" fmla="*/ 905 h 944"/>
                    <a:gd name="T80" fmla="*/ 77 w 357"/>
                    <a:gd name="T81" fmla="*/ 888 h 944"/>
                    <a:gd name="T82" fmla="*/ 38 w 357"/>
                    <a:gd name="T83" fmla="*/ 867 h 944"/>
                    <a:gd name="T84" fmla="*/ 0 w 357"/>
                    <a:gd name="T85" fmla="*/ 842 h 944"/>
                    <a:gd name="T86" fmla="*/ 0 w 357"/>
                    <a:gd name="T87" fmla="*/ 844 h 944"/>
                    <a:gd name="T88" fmla="*/ 0 w 357"/>
                    <a:gd name="T89" fmla="*/ 848 h 944"/>
                    <a:gd name="T90" fmla="*/ 2 w 357"/>
                    <a:gd name="T91" fmla="*/ 849 h 944"/>
                    <a:gd name="T92" fmla="*/ 2 w 357"/>
                    <a:gd name="T93" fmla="*/ 853 h 9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944"/>
                    <a:gd name="T143" fmla="*/ 357 w 357"/>
                    <a:gd name="T144" fmla="*/ 944 h 9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944">
                      <a:moveTo>
                        <a:pt x="355" y="5"/>
                      </a:moveTo>
                      <a:lnTo>
                        <a:pt x="349" y="5"/>
                      </a:lnTo>
                      <a:lnTo>
                        <a:pt x="324" y="1"/>
                      </a:lnTo>
                      <a:lnTo>
                        <a:pt x="301" y="0"/>
                      </a:lnTo>
                      <a:lnTo>
                        <a:pt x="276" y="0"/>
                      </a:lnTo>
                      <a:lnTo>
                        <a:pt x="253" y="0"/>
                      </a:lnTo>
                      <a:lnTo>
                        <a:pt x="228" y="1"/>
                      </a:lnTo>
                      <a:lnTo>
                        <a:pt x="205" y="5"/>
                      </a:lnTo>
                      <a:lnTo>
                        <a:pt x="182" y="9"/>
                      </a:lnTo>
                      <a:lnTo>
                        <a:pt x="159" y="15"/>
                      </a:lnTo>
                      <a:lnTo>
                        <a:pt x="136" y="21"/>
                      </a:lnTo>
                      <a:lnTo>
                        <a:pt x="115" y="28"/>
                      </a:lnTo>
                      <a:lnTo>
                        <a:pt x="94" y="36"/>
                      </a:lnTo>
                      <a:lnTo>
                        <a:pt x="92" y="38"/>
                      </a:lnTo>
                      <a:lnTo>
                        <a:pt x="90" y="40"/>
                      </a:lnTo>
                      <a:lnTo>
                        <a:pt x="90" y="42"/>
                      </a:lnTo>
                      <a:lnTo>
                        <a:pt x="90" y="44"/>
                      </a:lnTo>
                      <a:lnTo>
                        <a:pt x="88" y="46"/>
                      </a:lnTo>
                      <a:lnTo>
                        <a:pt x="88" y="47"/>
                      </a:lnTo>
                      <a:lnTo>
                        <a:pt x="88" y="49"/>
                      </a:lnTo>
                      <a:lnTo>
                        <a:pt x="88" y="51"/>
                      </a:lnTo>
                      <a:lnTo>
                        <a:pt x="98" y="46"/>
                      </a:lnTo>
                      <a:lnTo>
                        <a:pt x="119" y="38"/>
                      </a:lnTo>
                      <a:lnTo>
                        <a:pt x="140" y="30"/>
                      </a:lnTo>
                      <a:lnTo>
                        <a:pt x="161" y="24"/>
                      </a:lnTo>
                      <a:lnTo>
                        <a:pt x="184" y="19"/>
                      </a:lnTo>
                      <a:lnTo>
                        <a:pt x="207" y="15"/>
                      </a:lnTo>
                      <a:lnTo>
                        <a:pt x="230" y="13"/>
                      </a:lnTo>
                      <a:lnTo>
                        <a:pt x="253" y="11"/>
                      </a:lnTo>
                      <a:lnTo>
                        <a:pt x="276" y="9"/>
                      </a:lnTo>
                      <a:lnTo>
                        <a:pt x="301" y="11"/>
                      </a:lnTo>
                      <a:lnTo>
                        <a:pt x="324" y="13"/>
                      </a:lnTo>
                      <a:lnTo>
                        <a:pt x="347" y="15"/>
                      </a:lnTo>
                      <a:lnTo>
                        <a:pt x="351" y="17"/>
                      </a:lnTo>
                      <a:lnTo>
                        <a:pt x="353" y="15"/>
                      </a:lnTo>
                      <a:lnTo>
                        <a:pt x="353" y="13"/>
                      </a:lnTo>
                      <a:lnTo>
                        <a:pt x="353" y="11"/>
                      </a:lnTo>
                      <a:lnTo>
                        <a:pt x="353" y="9"/>
                      </a:lnTo>
                      <a:lnTo>
                        <a:pt x="353" y="7"/>
                      </a:lnTo>
                      <a:lnTo>
                        <a:pt x="355" y="5"/>
                      </a:lnTo>
                      <a:close/>
                      <a:moveTo>
                        <a:pt x="2" y="855"/>
                      </a:moveTo>
                      <a:lnTo>
                        <a:pt x="13" y="863"/>
                      </a:lnTo>
                      <a:lnTo>
                        <a:pt x="33" y="876"/>
                      </a:lnTo>
                      <a:lnTo>
                        <a:pt x="52" y="888"/>
                      </a:lnTo>
                      <a:lnTo>
                        <a:pt x="73" y="897"/>
                      </a:lnTo>
                      <a:lnTo>
                        <a:pt x="94" y="907"/>
                      </a:lnTo>
                      <a:lnTo>
                        <a:pt x="115" y="915"/>
                      </a:lnTo>
                      <a:lnTo>
                        <a:pt x="136" y="922"/>
                      </a:lnTo>
                      <a:lnTo>
                        <a:pt x="159" y="928"/>
                      </a:lnTo>
                      <a:lnTo>
                        <a:pt x="182" y="934"/>
                      </a:lnTo>
                      <a:lnTo>
                        <a:pt x="205" y="938"/>
                      </a:lnTo>
                      <a:lnTo>
                        <a:pt x="228" y="942"/>
                      </a:lnTo>
                      <a:lnTo>
                        <a:pt x="253" y="944"/>
                      </a:lnTo>
                      <a:lnTo>
                        <a:pt x="276" y="944"/>
                      </a:lnTo>
                      <a:lnTo>
                        <a:pt x="301" y="944"/>
                      </a:lnTo>
                      <a:lnTo>
                        <a:pt x="324" y="942"/>
                      </a:lnTo>
                      <a:lnTo>
                        <a:pt x="349" y="938"/>
                      </a:lnTo>
                      <a:lnTo>
                        <a:pt x="357" y="938"/>
                      </a:lnTo>
                      <a:lnTo>
                        <a:pt x="355" y="936"/>
                      </a:lnTo>
                      <a:lnTo>
                        <a:pt x="355" y="934"/>
                      </a:lnTo>
                      <a:lnTo>
                        <a:pt x="355" y="932"/>
                      </a:lnTo>
                      <a:lnTo>
                        <a:pt x="355" y="930"/>
                      </a:lnTo>
                      <a:lnTo>
                        <a:pt x="355" y="928"/>
                      </a:lnTo>
                      <a:lnTo>
                        <a:pt x="353" y="928"/>
                      </a:lnTo>
                      <a:lnTo>
                        <a:pt x="347" y="928"/>
                      </a:lnTo>
                      <a:lnTo>
                        <a:pt x="324" y="932"/>
                      </a:lnTo>
                      <a:lnTo>
                        <a:pt x="301" y="934"/>
                      </a:lnTo>
                      <a:lnTo>
                        <a:pt x="276" y="934"/>
                      </a:lnTo>
                      <a:lnTo>
                        <a:pt x="253" y="934"/>
                      </a:lnTo>
                      <a:lnTo>
                        <a:pt x="230" y="932"/>
                      </a:lnTo>
                      <a:lnTo>
                        <a:pt x="207" y="928"/>
                      </a:lnTo>
                      <a:lnTo>
                        <a:pt x="184" y="924"/>
                      </a:lnTo>
                      <a:lnTo>
                        <a:pt x="161" y="919"/>
                      </a:lnTo>
                      <a:lnTo>
                        <a:pt x="140" y="913"/>
                      </a:lnTo>
                      <a:lnTo>
                        <a:pt x="119" y="905"/>
                      </a:lnTo>
                      <a:lnTo>
                        <a:pt x="98" y="897"/>
                      </a:lnTo>
                      <a:lnTo>
                        <a:pt x="77" y="888"/>
                      </a:lnTo>
                      <a:lnTo>
                        <a:pt x="58" y="878"/>
                      </a:lnTo>
                      <a:lnTo>
                        <a:pt x="38" y="867"/>
                      </a:lnTo>
                      <a:lnTo>
                        <a:pt x="19" y="855"/>
                      </a:lnTo>
                      <a:lnTo>
                        <a:pt x="0" y="842"/>
                      </a:lnTo>
                      <a:lnTo>
                        <a:pt x="0" y="844"/>
                      </a:lnTo>
                      <a:lnTo>
                        <a:pt x="0" y="846"/>
                      </a:lnTo>
                      <a:lnTo>
                        <a:pt x="0" y="848"/>
                      </a:lnTo>
                      <a:lnTo>
                        <a:pt x="2" y="849"/>
                      </a:lnTo>
                      <a:lnTo>
                        <a:pt x="2" y="851"/>
                      </a:lnTo>
                      <a:lnTo>
                        <a:pt x="2" y="853"/>
                      </a:lnTo>
                      <a:lnTo>
                        <a:pt x="2" y="855"/>
                      </a:lnTo>
                      <a:close/>
                    </a:path>
                  </a:pathLst>
                </a:custGeom>
                <a:solidFill>
                  <a:srgbClr val="A4DAFF"/>
                </a:solidFill>
                <a:ln w="9525">
                  <a:noFill/>
                  <a:round/>
                </a:ln>
              </p:spPr>
              <p:txBody>
                <a:bodyPr/>
                <a:lstStyle/>
                <a:p>
                  <a:endParaRPr lang="en-US"/>
                </a:p>
              </p:txBody>
            </p:sp>
            <p:sp>
              <p:nvSpPr>
                <p:cNvPr id="21995" name="Freeform 174"/>
                <p:cNvSpPr>
                  <a:spLocks noEditPoints="1"/>
                </p:cNvSpPr>
                <p:nvPr/>
              </p:nvSpPr>
              <p:spPr bwMode="auto">
                <a:xfrm>
                  <a:off x="1682" y="1495"/>
                  <a:ext cx="355" cy="935"/>
                </a:xfrm>
                <a:custGeom>
                  <a:avLst/>
                  <a:gdLst>
                    <a:gd name="T0" fmla="*/ 347 w 355"/>
                    <a:gd name="T1" fmla="*/ 6 h 935"/>
                    <a:gd name="T2" fmla="*/ 301 w 355"/>
                    <a:gd name="T3" fmla="*/ 0 h 935"/>
                    <a:gd name="T4" fmla="*/ 253 w 355"/>
                    <a:gd name="T5" fmla="*/ 0 h 935"/>
                    <a:gd name="T6" fmla="*/ 205 w 355"/>
                    <a:gd name="T7" fmla="*/ 6 h 935"/>
                    <a:gd name="T8" fmla="*/ 161 w 355"/>
                    <a:gd name="T9" fmla="*/ 14 h 935"/>
                    <a:gd name="T10" fmla="*/ 117 w 355"/>
                    <a:gd name="T11" fmla="*/ 27 h 935"/>
                    <a:gd name="T12" fmla="*/ 90 w 355"/>
                    <a:gd name="T13" fmla="*/ 39 h 935"/>
                    <a:gd name="T14" fmla="*/ 88 w 355"/>
                    <a:gd name="T15" fmla="*/ 42 h 935"/>
                    <a:gd name="T16" fmla="*/ 88 w 355"/>
                    <a:gd name="T17" fmla="*/ 46 h 935"/>
                    <a:gd name="T18" fmla="*/ 86 w 355"/>
                    <a:gd name="T19" fmla="*/ 48 h 935"/>
                    <a:gd name="T20" fmla="*/ 86 w 355"/>
                    <a:gd name="T21" fmla="*/ 52 h 935"/>
                    <a:gd name="T22" fmla="*/ 119 w 355"/>
                    <a:gd name="T23" fmla="*/ 39 h 935"/>
                    <a:gd name="T24" fmla="*/ 163 w 355"/>
                    <a:gd name="T25" fmla="*/ 25 h 935"/>
                    <a:gd name="T26" fmla="*/ 207 w 355"/>
                    <a:gd name="T27" fmla="*/ 16 h 935"/>
                    <a:gd name="T28" fmla="*/ 253 w 355"/>
                    <a:gd name="T29" fmla="*/ 10 h 935"/>
                    <a:gd name="T30" fmla="*/ 301 w 355"/>
                    <a:gd name="T31" fmla="*/ 10 h 935"/>
                    <a:gd name="T32" fmla="*/ 347 w 355"/>
                    <a:gd name="T33" fmla="*/ 16 h 935"/>
                    <a:gd name="T34" fmla="*/ 351 w 355"/>
                    <a:gd name="T35" fmla="*/ 16 h 935"/>
                    <a:gd name="T36" fmla="*/ 351 w 355"/>
                    <a:gd name="T37" fmla="*/ 12 h 935"/>
                    <a:gd name="T38" fmla="*/ 353 w 355"/>
                    <a:gd name="T39" fmla="*/ 10 h 935"/>
                    <a:gd name="T40" fmla="*/ 353 w 355"/>
                    <a:gd name="T41" fmla="*/ 8 h 935"/>
                    <a:gd name="T42" fmla="*/ 0 w 355"/>
                    <a:gd name="T43" fmla="*/ 843 h 935"/>
                    <a:gd name="T44" fmla="*/ 35 w 355"/>
                    <a:gd name="T45" fmla="*/ 866 h 935"/>
                    <a:gd name="T46" fmla="*/ 75 w 355"/>
                    <a:gd name="T47" fmla="*/ 889 h 935"/>
                    <a:gd name="T48" fmla="*/ 117 w 355"/>
                    <a:gd name="T49" fmla="*/ 906 h 935"/>
                    <a:gd name="T50" fmla="*/ 161 w 355"/>
                    <a:gd name="T51" fmla="*/ 919 h 935"/>
                    <a:gd name="T52" fmla="*/ 205 w 355"/>
                    <a:gd name="T53" fmla="*/ 929 h 935"/>
                    <a:gd name="T54" fmla="*/ 253 w 355"/>
                    <a:gd name="T55" fmla="*/ 933 h 935"/>
                    <a:gd name="T56" fmla="*/ 301 w 355"/>
                    <a:gd name="T57" fmla="*/ 933 h 935"/>
                    <a:gd name="T58" fmla="*/ 347 w 355"/>
                    <a:gd name="T59" fmla="*/ 929 h 935"/>
                    <a:gd name="T60" fmla="*/ 355 w 355"/>
                    <a:gd name="T61" fmla="*/ 925 h 935"/>
                    <a:gd name="T62" fmla="*/ 355 w 355"/>
                    <a:gd name="T63" fmla="*/ 923 h 935"/>
                    <a:gd name="T64" fmla="*/ 353 w 355"/>
                    <a:gd name="T65" fmla="*/ 921 h 935"/>
                    <a:gd name="T66" fmla="*/ 353 w 355"/>
                    <a:gd name="T67" fmla="*/ 919 h 935"/>
                    <a:gd name="T68" fmla="*/ 347 w 355"/>
                    <a:gd name="T69" fmla="*/ 917 h 935"/>
                    <a:gd name="T70" fmla="*/ 301 w 355"/>
                    <a:gd name="T71" fmla="*/ 923 h 935"/>
                    <a:gd name="T72" fmla="*/ 253 w 355"/>
                    <a:gd name="T73" fmla="*/ 923 h 935"/>
                    <a:gd name="T74" fmla="*/ 207 w 355"/>
                    <a:gd name="T75" fmla="*/ 917 h 935"/>
                    <a:gd name="T76" fmla="*/ 163 w 355"/>
                    <a:gd name="T77" fmla="*/ 910 h 935"/>
                    <a:gd name="T78" fmla="*/ 119 w 355"/>
                    <a:gd name="T79" fmla="*/ 896 h 935"/>
                    <a:gd name="T80" fmla="*/ 79 w 355"/>
                    <a:gd name="T81" fmla="*/ 879 h 935"/>
                    <a:gd name="T82" fmla="*/ 40 w 355"/>
                    <a:gd name="T83" fmla="*/ 858 h 935"/>
                    <a:gd name="T84" fmla="*/ 4 w 355"/>
                    <a:gd name="T85" fmla="*/ 833 h 935"/>
                    <a:gd name="T86" fmla="*/ 0 w 355"/>
                    <a:gd name="T87" fmla="*/ 831 h 935"/>
                    <a:gd name="T88" fmla="*/ 0 w 355"/>
                    <a:gd name="T89" fmla="*/ 835 h 935"/>
                    <a:gd name="T90" fmla="*/ 0 w 355"/>
                    <a:gd name="T91" fmla="*/ 839 h 935"/>
                    <a:gd name="T92" fmla="*/ 0 w 355"/>
                    <a:gd name="T93" fmla="*/ 843 h 93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5"/>
                    <a:gd name="T142" fmla="*/ 0 h 935"/>
                    <a:gd name="T143" fmla="*/ 355 w 355"/>
                    <a:gd name="T144" fmla="*/ 935 h 93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5" h="935">
                      <a:moveTo>
                        <a:pt x="353" y="6"/>
                      </a:moveTo>
                      <a:lnTo>
                        <a:pt x="347" y="6"/>
                      </a:lnTo>
                      <a:lnTo>
                        <a:pt x="324" y="2"/>
                      </a:lnTo>
                      <a:lnTo>
                        <a:pt x="301" y="0"/>
                      </a:lnTo>
                      <a:lnTo>
                        <a:pt x="276" y="0"/>
                      </a:lnTo>
                      <a:lnTo>
                        <a:pt x="253" y="0"/>
                      </a:lnTo>
                      <a:lnTo>
                        <a:pt x="228" y="2"/>
                      </a:lnTo>
                      <a:lnTo>
                        <a:pt x="205" y="6"/>
                      </a:lnTo>
                      <a:lnTo>
                        <a:pt x="182" y="10"/>
                      </a:lnTo>
                      <a:lnTo>
                        <a:pt x="161" y="14"/>
                      </a:lnTo>
                      <a:lnTo>
                        <a:pt x="138" y="21"/>
                      </a:lnTo>
                      <a:lnTo>
                        <a:pt x="117" y="27"/>
                      </a:lnTo>
                      <a:lnTo>
                        <a:pt x="96" y="37"/>
                      </a:lnTo>
                      <a:lnTo>
                        <a:pt x="90" y="39"/>
                      </a:lnTo>
                      <a:lnTo>
                        <a:pt x="88" y="41"/>
                      </a:lnTo>
                      <a:lnTo>
                        <a:pt x="88" y="42"/>
                      </a:lnTo>
                      <a:lnTo>
                        <a:pt x="88" y="44"/>
                      </a:lnTo>
                      <a:lnTo>
                        <a:pt x="88" y="46"/>
                      </a:lnTo>
                      <a:lnTo>
                        <a:pt x="86" y="46"/>
                      </a:lnTo>
                      <a:lnTo>
                        <a:pt x="86" y="48"/>
                      </a:lnTo>
                      <a:lnTo>
                        <a:pt x="86" y="50"/>
                      </a:lnTo>
                      <a:lnTo>
                        <a:pt x="86" y="52"/>
                      </a:lnTo>
                      <a:lnTo>
                        <a:pt x="100" y="46"/>
                      </a:lnTo>
                      <a:lnTo>
                        <a:pt x="119" y="39"/>
                      </a:lnTo>
                      <a:lnTo>
                        <a:pt x="142" y="31"/>
                      </a:lnTo>
                      <a:lnTo>
                        <a:pt x="163" y="25"/>
                      </a:lnTo>
                      <a:lnTo>
                        <a:pt x="184" y="19"/>
                      </a:lnTo>
                      <a:lnTo>
                        <a:pt x="207" y="16"/>
                      </a:lnTo>
                      <a:lnTo>
                        <a:pt x="230" y="12"/>
                      </a:lnTo>
                      <a:lnTo>
                        <a:pt x="253" y="10"/>
                      </a:lnTo>
                      <a:lnTo>
                        <a:pt x="276" y="10"/>
                      </a:lnTo>
                      <a:lnTo>
                        <a:pt x="301" y="10"/>
                      </a:lnTo>
                      <a:lnTo>
                        <a:pt x="324" y="12"/>
                      </a:lnTo>
                      <a:lnTo>
                        <a:pt x="347" y="16"/>
                      </a:lnTo>
                      <a:lnTo>
                        <a:pt x="351" y="16"/>
                      </a:lnTo>
                      <a:lnTo>
                        <a:pt x="351" y="14"/>
                      </a:lnTo>
                      <a:lnTo>
                        <a:pt x="351" y="12"/>
                      </a:lnTo>
                      <a:lnTo>
                        <a:pt x="353" y="10"/>
                      </a:lnTo>
                      <a:lnTo>
                        <a:pt x="353" y="8"/>
                      </a:lnTo>
                      <a:lnTo>
                        <a:pt x="353" y="6"/>
                      </a:lnTo>
                      <a:close/>
                      <a:moveTo>
                        <a:pt x="0" y="843"/>
                      </a:moveTo>
                      <a:lnTo>
                        <a:pt x="15" y="854"/>
                      </a:lnTo>
                      <a:lnTo>
                        <a:pt x="35" y="866"/>
                      </a:lnTo>
                      <a:lnTo>
                        <a:pt x="54" y="877"/>
                      </a:lnTo>
                      <a:lnTo>
                        <a:pt x="75" y="889"/>
                      </a:lnTo>
                      <a:lnTo>
                        <a:pt x="96" y="896"/>
                      </a:lnTo>
                      <a:lnTo>
                        <a:pt x="117" y="906"/>
                      </a:lnTo>
                      <a:lnTo>
                        <a:pt x="138" y="914"/>
                      </a:lnTo>
                      <a:lnTo>
                        <a:pt x="161" y="919"/>
                      </a:lnTo>
                      <a:lnTo>
                        <a:pt x="182" y="925"/>
                      </a:lnTo>
                      <a:lnTo>
                        <a:pt x="205" y="929"/>
                      </a:lnTo>
                      <a:lnTo>
                        <a:pt x="228" y="931"/>
                      </a:lnTo>
                      <a:lnTo>
                        <a:pt x="253" y="933"/>
                      </a:lnTo>
                      <a:lnTo>
                        <a:pt x="276" y="935"/>
                      </a:lnTo>
                      <a:lnTo>
                        <a:pt x="301" y="933"/>
                      </a:lnTo>
                      <a:lnTo>
                        <a:pt x="324" y="931"/>
                      </a:lnTo>
                      <a:lnTo>
                        <a:pt x="347" y="929"/>
                      </a:lnTo>
                      <a:lnTo>
                        <a:pt x="355" y="927"/>
                      </a:lnTo>
                      <a:lnTo>
                        <a:pt x="355" y="925"/>
                      </a:lnTo>
                      <a:lnTo>
                        <a:pt x="355" y="923"/>
                      </a:lnTo>
                      <a:lnTo>
                        <a:pt x="353" y="923"/>
                      </a:lnTo>
                      <a:lnTo>
                        <a:pt x="353" y="921"/>
                      </a:lnTo>
                      <a:lnTo>
                        <a:pt x="353" y="919"/>
                      </a:lnTo>
                      <a:lnTo>
                        <a:pt x="353" y="917"/>
                      </a:lnTo>
                      <a:lnTo>
                        <a:pt x="347" y="917"/>
                      </a:lnTo>
                      <a:lnTo>
                        <a:pt x="324" y="921"/>
                      </a:lnTo>
                      <a:lnTo>
                        <a:pt x="301" y="923"/>
                      </a:lnTo>
                      <a:lnTo>
                        <a:pt x="276" y="923"/>
                      </a:lnTo>
                      <a:lnTo>
                        <a:pt x="253" y="923"/>
                      </a:lnTo>
                      <a:lnTo>
                        <a:pt x="230" y="921"/>
                      </a:lnTo>
                      <a:lnTo>
                        <a:pt x="207" y="917"/>
                      </a:lnTo>
                      <a:lnTo>
                        <a:pt x="184" y="914"/>
                      </a:lnTo>
                      <a:lnTo>
                        <a:pt x="163" y="910"/>
                      </a:lnTo>
                      <a:lnTo>
                        <a:pt x="142" y="904"/>
                      </a:lnTo>
                      <a:lnTo>
                        <a:pt x="119" y="896"/>
                      </a:lnTo>
                      <a:lnTo>
                        <a:pt x="100" y="889"/>
                      </a:lnTo>
                      <a:lnTo>
                        <a:pt x="79" y="879"/>
                      </a:lnTo>
                      <a:lnTo>
                        <a:pt x="60" y="868"/>
                      </a:lnTo>
                      <a:lnTo>
                        <a:pt x="40" y="858"/>
                      </a:lnTo>
                      <a:lnTo>
                        <a:pt x="21" y="846"/>
                      </a:lnTo>
                      <a:lnTo>
                        <a:pt x="4" y="833"/>
                      </a:lnTo>
                      <a:lnTo>
                        <a:pt x="0" y="829"/>
                      </a:lnTo>
                      <a:lnTo>
                        <a:pt x="0" y="831"/>
                      </a:lnTo>
                      <a:lnTo>
                        <a:pt x="0" y="833"/>
                      </a:lnTo>
                      <a:lnTo>
                        <a:pt x="0" y="835"/>
                      </a:lnTo>
                      <a:lnTo>
                        <a:pt x="0" y="837"/>
                      </a:lnTo>
                      <a:lnTo>
                        <a:pt x="0" y="839"/>
                      </a:lnTo>
                      <a:lnTo>
                        <a:pt x="0" y="841"/>
                      </a:lnTo>
                      <a:lnTo>
                        <a:pt x="0" y="843"/>
                      </a:lnTo>
                      <a:close/>
                    </a:path>
                  </a:pathLst>
                </a:custGeom>
                <a:solidFill>
                  <a:srgbClr val="A5DBFF"/>
                </a:solidFill>
                <a:ln w="9525">
                  <a:noFill/>
                  <a:round/>
                </a:ln>
              </p:spPr>
              <p:txBody>
                <a:bodyPr/>
                <a:lstStyle/>
                <a:p>
                  <a:endParaRPr lang="en-US"/>
                </a:p>
              </p:txBody>
            </p:sp>
            <p:sp>
              <p:nvSpPr>
                <p:cNvPr id="21996" name="Freeform 175"/>
                <p:cNvSpPr>
                  <a:spLocks noEditPoints="1"/>
                </p:cNvSpPr>
                <p:nvPr/>
              </p:nvSpPr>
              <p:spPr bwMode="auto">
                <a:xfrm>
                  <a:off x="1680" y="1499"/>
                  <a:ext cx="355" cy="925"/>
                </a:xfrm>
                <a:custGeom>
                  <a:avLst/>
                  <a:gdLst>
                    <a:gd name="T0" fmla="*/ 349 w 355"/>
                    <a:gd name="T1" fmla="*/ 6 h 925"/>
                    <a:gd name="T2" fmla="*/ 303 w 355"/>
                    <a:gd name="T3" fmla="*/ 2 h 925"/>
                    <a:gd name="T4" fmla="*/ 255 w 355"/>
                    <a:gd name="T5" fmla="*/ 2 h 925"/>
                    <a:gd name="T6" fmla="*/ 209 w 355"/>
                    <a:gd name="T7" fmla="*/ 6 h 925"/>
                    <a:gd name="T8" fmla="*/ 163 w 355"/>
                    <a:gd name="T9" fmla="*/ 15 h 925"/>
                    <a:gd name="T10" fmla="*/ 121 w 355"/>
                    <a:gd name="T11" fmla="*/ 29 h 925"/>
                    <a:gd name="T12" fmla="*/ 90 w 355"/>
                    <a:gd name="T13" fmla="*/ 42 h 925"/>
                    <a:gd name="T14" fmla="*/ 88 w 355"/>
                    <a:gd name="T15" fmla="*/ 44 h 925"/>
                    <a:gd name="T16" fmla="*/ 88 w 355"/>
                    <a:gd name="T17" fmla="*/ 48 h 925"/>
                    <a:gd name="T18" fmla="*/ 86 w 355"/>
                    <a:gd name="T19" fmla="*/ 52 h 925"/>
                    <a:gd name="T20" fmla="*/ 86 w 355"/>
                    <a:gd name="T21" fmla="*/ 54 h 925"/>
                    <a:gd name="T22" fmla="*/ 123 w 355"/>
                    <a:gd name="T23" fmla="*/ 38 h 925"/>
                    <a:gd name="T24" fmla="*/ 167 w 355"/>
                    <a:gd name="T25" fmla="*/ 25 h 925"/>
                    <a:gd name="T26" fmla="*/ 209 w 355"/>
                    <a:gd name="T27" fmla="*/ 15 h 925"/>
                    <a:gd name="T28" fmla="*/ 255 w 355"/>
                    <a:gd name="T29" fmla="*/ 12 h 925"/>
                    <a:gd name="T30" fmla="*/ 301 w 355"/>
                    <a:gd name="T31" fmla="*/ 12 h 925"/>
                    <a:gd name="T32" fmla="*/ 348 w 355"/>
                    <a:gd name="T33" fmla="*/ 15 h 925"/>
                    <a:gd name="T34" fmla="*/ 351 w 355"/>
                    <a:gd name="T35" fmla="*/ 15 h 925"/>
                    <a:gd name="T36" fmla="*/ 353 w 355"/>
                    <a:gd name="T37" fmla="*/ 14 h 925"/>
                    <a:gd name="T38" fmla="*/ 353 w 355"/>
                    <a:gd name="T39" fmla="*/ 12 h 925"/>
                    <a:gd name="T40" fmla="*/ 353 w 355"/>
                    <a:gd name="T41" fmla="*/ 8 h 925"/>
                    <a:gd name="T42" fmla="*/ 2 w 355"/>
                    <a:gd name="T43" fmla="*/ 833 h 925"/>
                    <a:gd name="T44" fmla="*/ 21 w 355"/>
                    <a:gd name="T45" fmla="*/ 846 h 925"/>
                    <a:gd name="T46" fmla="*/ 60 w 355"/>
                    <a:gd name="T47" fmla="*/ 869 h 925"/>
                    <a:gd name="T48" fmla="*/ 100 w 355"/>
                    <a:gd name="T49" fmla="*/ 888 h 925"/>
                    <a:gd name="T50" fmla="*/ 142 w 355"/>
                    <a:gd name="T51" fmla="*/ 904 h 925"/>
                    <a:gd name="T52" fmla="*/ 186 w 355"/>
                    <a:gd name="T53" fmla="*/ 915 h 925"/>
                    <a:gd name="T54" fmla="*/ 232 w 355"/>
                    <a:gd name="T55" fmla="*/ 923 h 925"/>
                    <a:gd name="T56" fmla="*/ 278 w 355"/>
                    <a:gd name="T57" fmla="*/ 925 h 925"/>
                    <a:gd name="T58" fmla="*/ 326 w 355"/>
                    <a:gd name="T59" fmla="*/ 923 h 925"/>
                    <a:gd name="T60" fmla="*/ 355 w 355"/>
                    <a:gd name="T61" fmla="*/ 919 h 925"/>
                    <a:gd name="T62" fmla="*/ 355 w 355"/>
                    <a:gd name="T63" fmla="*/ 915 h 925"/>
                    <a:gd name="T64" fmla="*/ 355 w 355"/>
                    <a:gd name="T65" fmla="*/ 913 h 925"/>
                    <a:gd name="T66" fmla="*/ 355 w 355"/>
                    <a:gd name="T67" fmla="*/ 911 h 925"/>
                    <a:gd name="T68" fmla="*/ 353 w 355"/>
                    <a:gd name="T69" fmla="*/ 908 h 925"/>
                    <a:gd name="T70" fmla="*/ 324 w 355"/>
                    <a:gd name="T71" fmla="*/ 911 h 925"/>
                    <a:gd name="T72" fmla="*/ 278 w 355"/>
                    <a:gd name="T73" fmla="*/ 915 h 925"/>
                    <a:gd name="T74" fmla="*/ 232 w 355"/>
                    <a:gd name="T75" fmla="*/ 911 h 925"/>
                    <a:gd name="T76" fmla="*/ 188 w 355"/>
                    <a:gd name="T77" fmla="*/ 906 h 925"/>
                    <a:gd name="T78" fmla="*/ 144 w 355"/>
                    <a:gd name="T79" fmla="*/ 894 h 925"/>
                    <a:gd name="T80" fmla="*/ 104 w 355"/>
                    <a:gd name="T81" fmla="*/ 879 h 925"/>
                    <a:gd name="T82" fmla="*/ 63 w 355"/>
                    <a:gd name="T83" fmla="*/ 860 h 925"/>
                    <a:gd name="T84" fmla="*/ 27 w 355"/>
                    <a:gd name="T85" fmla="*/ 837 h 925"/>
                    <a:gd name="T86" fmla="*/ 0 w 355"/>
                    <a:gd name="T87" fmla="*/ 819 h 925"/>
                    <a:gd name="T88" fmla="*/ 2 w 355"/>
                    <a:gd name="T89" fmla="*/ 821 h 925"/>
                    <a:gd name="T90" fmla="*/ 2 w 355"/>
                    <a:gd name="T91" fmla="*/ 825 h 925"/>
                    <a:gd name="T92" fmla="*/ 2 w 355"/>
                    <a:gd name="T93" fmla="*/ 829 h 925"/>
                    <a:gd name="T94" fmla="*/ 2 w 355"/>
                    <a:gd name="T95" fmla="*/ 833 h 92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5"/>
                    <a:gd name="T145" fmla="*/ 0 h 925"/>
                    <a:gd name="T146" fmla="*/ 355 w 355"/>
                    <a:gd name="T147" fmla="*/ 925 h 92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5" h="925">
                      <a:moveTo>
                        <a:pt x="353" y="8"/>
                      </a:moveTo>
                      <a:lnTo>
                        <a:pt x="349" y="6"/>
                      </a:lnTo>
                      <a:lnTo>
                        <a:pt x="326" y="4"/>
                      </a:lnTo>
                      <a:lnTo>
                        <a:pt x="303" y="2"/>
                      </a:lnTo>
                      <a:lnTo>
                        <a:pt x="278" y="0"/>
                      </a:lnTo>
                      <a:lnTo>
                        <a:pt x="255" y="2"/>
                      </a:lnTo>
                      <a:lnTo>
                        <a:pt x="232" y="4"/>
                      </a:lnTo>
                      <a:lnTo>
                        <a:pt x="209" y="6"/>
                      </a:lnTo>
                      <a:lnTo>
                        <a:pt x="186" y="10"/>
                      </a:lnTo>
                      <a:lnTo>
                        <a:pt x="163" y="15"/>
                      </a:lnTo>
                      <a:lnTo>
                        <a:pt x="142" y="21"/>
                      </a:lnTo>
                      <a:lnTo>
                        <a:pt x="121" y="29"/>
                      </a:lnTo>
                      <a:lnTo>
                        <a:pt x="100" y="37"/>
                      </a:lnTo>
                      <a:lnTo>
                        <a:pt x="90" y="42"/>
                      </a:lnTo>
                      <a:lnTo>
                        <a:pt x="88" y="42"/>
                      </a:lnTo>
                      <a:lnTo>
                        <a:pt x="88" y="44"/>
                      </a:lnTo>
                      <a:lnTo>
                        <a:pt x="88" y="46"/>
                      </a:lnTo>
                      <a:lnTo>
                        <a:pt x="88" y="48"/>
                      </a:lnTo>
                      <a:lnTo>
                        <a:pt x="86" y="50"/>
                      </a:lnTo>
                      <a:lnTo>
                        <a:pt x="86" y="52"/>
                      </a:lnTo>
                      <a:lnTo>
                        <a:pt x="86" y="54"/>
                      </a:lnTo>
                      <a:lnTo>
                        <a:pt x="104" y="46"/>
                      </a:lnTo>
                      <a:lnTo>
                        <a:pt x="123" y="38"/>
                      </a:lnTo>
                      <a:lnTo>
                        <a:pt x="144" y="31"/>
                      </a:lnTo>
                      <a:lnTo>
                        <a:pt x="167" y="25"/>
                      </a:lnTo>
                      <a:lnTo>
                        <a:pt x="188" y="21"/>
                      </a:lnTo>
                      <a:lnTo>
                        <a:pt x="209" y="15"/>
                      </a:lnTo>
                      <a:lnTo>
                        <a:pt x="232" y="14"/>
                      </a:lnTo>
                      <a:lnTo>
                        <a:pt x="255" y="12"/>
                      </a:lnTo>
                      <a:lnTo>
                        <a:pt x="278" y="12"/>
                      </a:lnTo>
                      <a:lnTo>
                        <a:pt x="301" y="12"/>
                      </a:lnTo>
                      <a:lnTo>
                        <a:pt x="324" y="14"/>
                      </a:lnTo>
                      <a:lnTo>
                        <a:pt x="348" y="15"/>
                      </a:lnTo>
                      <a:lnTo>
                        <a:pt x="351" y="17"/>
                      </a:lnTo>
                      <a:lnTo>
                        <a:pt x="351" y="15"/>
                      </a:lnTo>
                      <a:lnTo>
                        <a:pt x="353" y="15"/>
                      </a:lnTo>
                      <a:lnTo>
                        <a:pt x="353" y="14"/>
                      </a:lnTo>
                      <a:lnTo>
                        <a:pt x="353" y="12"/>
                      </a:lnTo>
                      <a:lnTo>
                        <a:pt x="353" y="10"/>
                      </a:lnTo>
                      <a:lnTo>
                        <a:pt x="353" y="8"/>
                      </a:lnTo>
                      <a:close/>
                      <a:moveTo>
                        <a:pt x="2" y="833"/>
                      </a:moveTo>
                      <a:lnTo>
                        <a:pt x="2" y="833"/>
                      </a:lnTo>
                      <a:lnTo>
                        <a:pt x="21" y="846"/>
                      </a:lnTo>
                      <a:lnTo>
                        <a:pt x="40" y="858"/>
                      </a:lnTo>
                      <a:lnTo>
                        <a:pt x="60" y="869"/>
                      </a:lnTo>
                      <a:lnTo>
                        <a:pt x="79" y="879"/>
                      </a:lnTo>
                      <a:lnTo>
                        <a:pt x="100" y="888"/>
                      </a:lnTo>
                      <a:lnTo>
                        <a:pt x="121" y="896"/>
                      </a:lnTo>
                      <a:lnTo>
                        <a:pt x="142" y="904"/>
                      </a:lnTo>
                      <a:lnTo>
                        <a:pt x="163" y="910"/>
                      </a:lnTo>
                      <a:lnTo>
                        <a:pt x="186" y="915"/>
                      </a:lnTo>
                      <a:lnTo>
                        <a:pt x="209" y="919"/>
                      </a:lnTo>
                      <a:lnTo>
                        <a:pt x="232" y="923"/>
                      </a:lnTo>
                      <a:lnTo>
                        <a:pt x="255" y="925"/>
                      </a:lnTo>
                      <a:lnTo>
                        <a:pt x="278" y="925"/>
                      </a:lnTo>
                      <a:lnTo>
                        <a:pt x="303" y="925"/>
                      </a:lnTo>
                      <a:lnTo>
                        <a:pt x="326" y="923"/>
                      </a:lnTo>
                      <a:lnTo>
                        <a:pt x="349" y="919"/>
                      </a:lnTo>
                      <a:lnTo>
                        <a:pt x="355" y="919"/>
                      </a:lnTo>
                      <a:lnTo>
                        <a:pt x="355" y="917"/>
                      </a:lnTo>
                      <a:lnTo>
                        <a:pt x="355" y="915"/>
                      </a:lnTo>
                      <a:lnTo>
                        <a:pt x="355" y="913"/>
                      </a:lnTo>
                      <a:lnTo>
                        <a:pt x="355" y="911"/>
                      </a:lnTo>
                      <a:lnTo>
                        <a:pt x="353" y="910"/>
                      </a:lnTo>
                      <a:lnTo>
                        <a:pt x="353" y="908"/>
                      </a:lnTo>
                      <a:lnTo>
                        <a:pt x="348" y="910"/>
                      </a:lnTo>
                      <a:lnTo>
                        <a:pt x="324" y="911"/>
                      </a:lnTo>
                      <a:lnTo>
                        <a:pt x="301" y="913"/>
                      </a:lnTo>
                      <a:lnTo>
                        <a:pt x="278" y="915"/>
                      </a:lnTo>
                      <a:lnTo>
                        <a:pt x="255" y="913"/>
                      </a:lnTo>
                      <a:lnTo>
                        <a:pt x="232" y="911"/>
                      </a:lnTo>
                      <a:lnTo>
                        <a:pt x="209" y="910"/>
                      </a:lnTo>
                      <a:lnTo>
                        <a:pt x="188" y="906"/>
                      </a:lnTo>
                      <a:lnTo>
                        <a:pt x="167" y="900"/>
                      </a:lnTo>
                      <a:lnTo>
                        <a:pt x="144" y="894"/>
                      </a:lnTo>
                      <a:lnTo>
                        <a:pt x="123" y="887"/>
                      </a:lnTo>
                      <a:lnTo>
                        <a:pt x="104" y="879"/>
                      </a:lnTo>
                      <a:lnTo>
                        <a:pt x="83" y="869"/>
                      </a:lnTo>
                      <a:lnTo>
                        <a:pt x="63" y="860"/>
                      </a:lnTo>
                      <a:lnTo>
                        <a:pt x="44" y="848"/>
                      </a:lnTo>
                      <a:lnTo>
                        <a:pt x="27" y="837"/>
                      </a:lnTo>
                      <a:lnTo>
                        <a:pt x="10" y="825"/>
                      </a:lnTo>
                      <a:lnTo>
                        <a:pt x="0" y="819"/>
                      </a:lnTo>
                      <a:lnTo>
                        <a:pt x="2" y="821"/>
                      </a:lnTo>
                      <a:lnTo>
                        <a:pt x="2" y="823"/>
                      </a:lnTo>
                      <a:lnTo>
                        <a:pt x="2" y="825"/>
                      </a:lnTo>
                      <a:lnTo>
                        <a:pt x="2" y="827"/>
                      </a:lnTo>
                      <a:lnTo>
                        <a:pt x="2" y="829"/>
                      </a:lnTo>
                      <a:lnTo>
                        <a:pt x="2" y="831"/>
                      </a:lnTo>
                      <a:lnTo>
                        <a:pt x="2" y="833"/>
                      </a:lnTo>
                      <a:close/>
                    </a:path>
                  </a:pathLst>
                </a:custGeom>
                <a:solidFill>
                  <a:srgbClr val="A6DBFF"/>
                </a:solidFill>
                <a:ln w="9525">
                  <a:noFill/>
                  <a:round/>
                </a:ln>
              </p:spPr>
              <p:txBody>
                <a:bodyPr/>
                <a:lstStyle/>
                <a:p>
                  <a:endParaRPr lang="en-US"/>
                </a:p>
              </p:txBody>
            </p:sp>
            <p:sp>
              <p:nvSpPr>
                <p:cNvPr id="21997" name="Freeform 176"/>
                <p:cNvSpPr>
                  <a:spLocks noEditPoints="1"/>
                </p:cNvSpPr>
                <p:nvPr/>
              </p:nvSpPr>
              <p:spPr bwMode="auto">
                <a:xfrm>
                  <a:off x="1680" y="1505"/>
                  <a:ext cx="355" cy="913"/>
                </a:xfrm>
                <a:custGeom>
                  <a:avLst/>
                  <a:gdLst>
                    <a:gd name="T0" fmla="*/ 349 w 355"/>
                    <a:gd name="T1" fmla="*/ 6 h 913"/>
                    <a:gd name="T2" fmla="*/ 303 w 355"/>
                    <a:gd name="T3" fmla="*/ 0 h 913"/>
                    <a:gd name="T4" fmla="*/ 255 w 355"/>
                    <a:gd name="T5" fmla="*/ 0 h 913"/>
                    <a:gd name="T6" fmla="*/ 209 w 355"/>
                    <a:gd name="T7" fmla="*/ 6 h 913"/>
                    <a:gd name="T8" fmla="*/ 165 w 355"/>
                    <a:gd name="T9" fmla="*/ 15 h 913"/>
                    <a:gd name="T10" fmla="*/ 121 w 355"/>
                    <a:gd name="T11" fmla="*/ 29 h 913"/>
                    <a:gd name="T12" fmla="*/ 88 w 355"/>
                    <a:gd name="T13" fmla="*/ 42 h 913"/>
                    <a:gd name="T14" fmla="*/ 86 w 355"/>
                    <a:gd name="T15" fmla="*/ 46 h 913"/>
                    <a:gd name="T16" fmla="*/ 86 w 355"/>
                    <a:gd name="T17" fmla="*/ 48 h 913"/>
                    <a:gd name="T18" fmla="*/ 85 w 355"/>
                    <a:gd name="T19" fmla="*/ 52 h 913"/>
                    <a:gd name="T20" fmla="*/ 85 w 355"/>
                    <a:gd name="T21" fmla="*/ 56 h 913"/>
                    <a:gd name="T22" fmla="*/ 106 w 355"/>
                    <a:gd name="T23" fmla="*/ 46 h 913"/>
                    <a:gd name="T24" fmla="*/ 146 w 355"/>
                    <a:gd name="T25" fmla="*/ 31 h 913"/>
                    <a:gd name="T26" fmla="*/ 188 w 355"/>
                    <a:gd name="T27" fmla="*/ 19 h 913"/>
                    <a:gd name="T28" fmla="*/ 234 w 355"/>
                    <a:gd name="T29" fmla="*/ 13 h 913"/>
                    <a:gd name="T30" fmla="*/ 278 w 355"/>
                    <a:gd name="T31" fmla="*/ 9 h 913"/>
                    <a:gd name="T32" fmla="*/ 324 w 355"/>
                    <a:gd name="T33" fmla="*/ 13 h 913"/>
                    <a:gd name="T34" fmla="*/ 351 w 355"/>
                    <a:gd name="T35" fmla="*/ 15 h 913"/>
                    <a:gd name="T36" fmla="*/ 351 w 355"/>
                    <a:gd name="T37" fmla="*/ 13 h 913"/>
                    <a:gd name="T38" fmla="*/ 351 w 355"/>
                    <a:gd name="T39" fmla="*/ 11 h 913"/>
                    <a:gd name="T40" fmla="*/ 353 w 355"/>
                    <a:gd name="T41" fmla="*/ 9 h 913"/>
                    <a:gd name="T42" fmla="*/ 353 w 355"/>
                    <a:gd name="T43" fmla="*/ 6 h 913"/>
                    <a:gd name="T44" fmla="*/ 6 w 355"/>
                    <a:gd name="T45" fmla="*/ 823 h 913"/>
                    <a:gd name="T46" fmla="*/ 42 w 355"/>
                    <a:gd name="T47" fmla="*/ 848 h 913"/>
                    <a:gd name="T48" fmla="*/ 81 w 355"/>
                    <a:gd name="T49" fmla="*/ 869 h 913"/>
                    <a:gd name="T50" fmla="*/ 121 w 355"/>
                    <a:gd name="T51" fmla="*/ 886 h 913"/>
                    <a:gd name="T52" fmla="*/ 165 w 355"/>
                    <a:gd name="T53" fmla="*/ 900 h 913"/>
                    <a:gd name="T54" fmla="*/ 209 w 355"/>
                    <a:gd name="T55" fmla="*/ 907 h 913"/>
                    <a:gd name="T56" fmla="*/ 255 w 355"/>
                    <a:gd name="T57" fmla="*/ 913 h 913"/>
                    <a:gd name="T58" fmla="*/ 303 w 355"/>
                    <a:gd name="T59" fmla="*/ 913 h 913"/>
                    <a:gd name="T60" fmla="*/ 349 w 355"/>
                    <a:gd name="T61" fmla="*/ 907 h 913"/>
                    <a:gd name="T62" fmla="*/ 355 w 355"/>
                    <a:gd name="T63" fmla="*/ 905 h 913"/>
                    <a:gd name="T64" fmla="*/ 353 w 355"/>
                    <a:gd name="T65" fmla="*/ 904 h 913"/>
                    <a:gd name="T66" fmla="*/ 353 w 355"/>
                    <a:gd name="T67" fmla="*/ 902 h 913"/>
                    <a:gd name="T68" fmla="*/ 353 w 355"/>
                    <a:gd name="T69" fmla="*/ 898 h 913"/>
                    <a:gd name="T70" fmla="*/ 348 w 355"/>
                    <a:gd name="T71" fmla="*/ 898 h 913"/>
                    <a:gd name="T72" fmla="*/ 301 w 355"/>
                    <a:gd name="T73" fmla="*/ 904 h 913"/>
                    <a:gd name="T74" fmla="*/ 255 w 355"/>
                    <a:gd name="T75" fmla="*/ 904 h 913"/>
                    <a:gd name="T76" fmla="*/ 211 w 355"/>
                    <a:gd name="T77" fmla="*/ 898 h 913"/>
                    <a:gd name="T78" fmla="*/ 167 w 355"/>
                    <a:gd name="T79" fmla="*/ 890 h 913"/>
                    <a:gd name="T80" fmla="*/ 125 w 355"/>
                    <a:gd name="T81" fmla="*/ 877 h 913"/>
                    <a:gd name="T82" fmla="*/ 85 w 355"/>
                    <a:gd name="T83" fmla="*/ 859 h 913"/>
                    <a:gd name="T84" fmla="*/ 48 w 355"/>
                    <a:gd name="T85" fmla="*/ 838 h 913"/>
                    <a:gd name="T86" fmla="*/ 12 w 355"/>
                    <a:gd name="T87" fmla="*/ 815 h 913"/>
                    <a:gd name="T88" fmla="*/ 0 w 355"/>
                    <a:gd name="T89" fmla="*/ 808 h 913"/>
                    <a:gd name="T90" fmla="*/ 0 w 355"/>
                    <a:gd name="T91" fmla="*/ 811 h 913"/>
                    <a:gd name="T92" fmla="*/ 0 w 355"/>
                    <a:gd name="T93" fmla="*/ 813 h 913"/>
                    <a:gd name="T94" fmla="*/ 2 w 355"/>
                    <a:gd name="T95" fmla="*/ 817 h 91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5"/>
                    <a:gd name="T145" fmla="*/ 0 h 913"/>
                    <a:gd name="T146" fmla="*/ 355 w 355"/>
                    <a:gd name="T147" fmla="*/ 913 h 91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5" h="913">
                      <a:moveTo>
                        <a:pt x="353" y="6"/>
                      </a:moveTo>
                      <a:lnTo>
                        <a:pt x="349" y="6"/>
                      </a:lnTo>
                      <a:lnTo>
                        <a:pt x="326" y="2"/>
                      </a:lnTo>
                      <a:lnTo>
                        <a:pt x="303" y="0"/>
                      </a:lnTo>
                      <a:lnTo>
                        <a:pt x="278" y="0"/>
                      </a:lnTo>
                      <a:lnTo>
                        <a:pt x="255" y="0"/>
                      </a:lnTo>
                      <a:lnTo>
                        <a:pt x="232" y="2"/>
                      </a:lnTo>
                      <a:lnTo>
                        <a:pt x="209" y="6"/>
                      </a:lnTo>
                      <a:lnTo>
                        <a:pt x="186" y="9"/>
                      </a:lnTo>
                      <a:lnTo>
                        <a:pt x="165" y="15"/>
                      </a:lnTo>
                      <a:lnTo>
                        <a:pt x="144" y="21"/>
                      </a:lnTo>
                      <a:lnTo>
                        <a:pt x="121" y="29"/>
                      </a:lnTo>
                      <a:lnTo>
                        <a:pt x="102" y="36"/>
                      </a:lnTo>
                      <a:lnTo>
                        <a:pt x="88" y="42"/>
                      </a:lnTo>
                      <a:lnTo>
                        <a:pt x="86" y="44"/>
                      </a:lnTo>
                      <a:lnTo>
                        <a:pt x="86" y="46"/>
                      </a:lnTo>
                      <a:lnTo>
                        <a:pt x="86" y="48"/>
                      </a:lnTo>
                      <a:lnTo>
                        <a:pt x="85" y="50"/>
                      </a:lnTo>
                      <a:lnTo>
                        <a:pt x="85" y="52"/>
                      </a:lnTo>
                      <a:lnTo>
                        <a:pt x="85" y="54"/>
                      </a:lnTo>
                      <a:lnTo>
                        <a:pt x="85" y="56"/>
                      </a:lnTo>
                      <a:lnTo>
                        <a:pt x="85" y="54"/>
                      </a:lnTo>
                      <a:lnTo>
                        <a:pt x="106" y="46"/>
                      </a:lnTo>
                      <a:lnTo>
                        <a:pt x="125" y="38"/>
                      </a:lnTo>
                      <a:lnTo>
                        <a:pt x="146" y="31"/>
                      </a:lnTo>
                      <a:lnTo>
                        <a:pt x="167" y="25"/>
                      </a:lnTo>
                      <a:lnTo>
                        <a:pt x="188" y="19"/>
                      </a:lnTo>
                      <a:lnTo>
                        <a:pt x="211" y="15"/>
                      </a:lnTo>
                      <a:lnTo>
                        <a:pt x="234" y="13"/>
                      </a:lnTo>
                      <a:lnTo>
                        <a:pt x="255" y="11"/>
                      </a:lnTo>
                      <a:lnTo>
                        <a:pt x="278" y="9"/>
                      </a:lnTo>
                      <a:lnTo>
                        <a:pt x="301" y="11"/>
                      </a:lnTo>
                      <a:lnTo>
                        <a:pt x="324" y="13"/>
                      </a:lnTo>
                      <a:lnTo>
                        <a:pt x="348" y="15"/>
                      </a:lnTo>
                      <a:lnTo>
                        <a:pt x="351" y="15"/>
                      </a:lnTo>
                      <a:lnTo>
                        <a:pt x="351" y="13"/>
                      </a:lnTo>
                      <a:lnTo>
                        <a:pt x="351" y="11"/>
                      </a:lnTo>
                      <a:lnTo>
                        <a:pt x="351" y="9"/>
                      </a:lnTo>
                      <a:lnTo>
                        <a:pt x="353" y="9"/>
                      </a:lnTo>
                      <a:lnTo>
                        <a:pt x="353" y="8"/>
                      </a:lnTo>
                      <a:lnTo>
                        <a:pt x="353" y="6"/>
                      </a:lnTo>
                      <a:close/>
                      <a:moveTo>
                        <a:pt x="2" y="819"/>
                      </a:moveTo>
                      <a:lnTo>
                        <a:pt x="6" y="823"/>
                      </a:lnTo>
                      <a:lnTo>
                        <a:pt x="23" y="836"/>
                      </a:lnTo>
                      <a:lnTo>
                        <a:pt x="42" y="848"/>
                      </a:lnTo>
                      <a:lnTo>
                        <a:pt x="62" y="858"/>
                      </a:lnTo>
                      <a:lnTo>
                        <a:pt x="81" y="869"/>
                      </a:lnTo>
                      <a:lnTo>
                        <a:pt x="102" y="879"/>
                      </a:lnTo>
                      <a:lnTo>
                        <a:pt x="121" y="886"/>
                      </a:lnTo>
                      <a:lnTo>
                        <a:pt x="144" y="894"/>
                      </a:lnTo>
                      <a:lnTo>
                        <a:pt x="165" y="900"/>
                      </a:lnTo>
                      <a:lnTo>
                        <a:pt x="186" y="904"/>
                      </a:lnTo>
                      <a:lnTo>
                        <a:pt x="209" y="907"/>
                      </a:lnTo>
                      <a:lnTo>
                        <a:pt x="232" y="911"/>
                      </a:lnTo>
                      <a:lnTo>
                        <a:pt x="255" y="913"/>
                      </a:lnTo>
                      <a:lnTo>
                        <a:pt x="278" y="913"/>
                      </a:lnTo>
                      <a:lnTo>
                        <a:pt x="303" y="913"/>
                      </a:lnTo>
                      <a:lnTo>
                        <a:pt x="326" y="911"/>
                      </a:lnTo>
                      <a:lnTo>
                        <a:pt x="349" y="907"/>
                      </a:lnTo>
                      <a:lnTo>
                        <a:pt x="355" y="907"/>
                      </a:lnTo>
                      <a:lnTo>
                        <a:pt x="355" y="905"/>
                      </a:lnTo>
                      <a:lnTo>
                        <a:pt x="353" y="904"/>
                      </a:lnTo>
                      <a:lnTo>
                        <a:pt x="353" y="902"/>
                      </a:lnTo>
                      <a:lnTo>
                        <a:pt x="353" y="900"/>
                      </a:lnTo>
                      <a:lnTo>
                        <a:pt x="353" y="898"/>
                      </a:lnTo>
                      <a:lnTo>
                        <a:pt x="348" y="898"/>
                      </a:lnTo>
                      <a:lnTo>
                        <a:pt x="324" y="902"/>
                      </a:lnTo>
                      <a:lnTo>
                        <a:pt x="301" y="904"/>
                      </a:lnTo>
                      <a:lnTo>
                        <a:pt x="278" y="904"/>
                      </a:lnTo>
                      <a:lnTo>
                        <a:pt x="255" y="904"/>
                      </a:lnTo>
                      <a:lnTo>
                        <a:pt x="234" y="902"/>
                      </a:lnTo>
                      <a:lnTo>
                        <a:pt x="211" y="898"/>
                      </a:lnTo>
                      <a:lnTo>
                        <a:pt x="188" y="894"/>
                      </a:lnTo>
                      <a:lnTo>
                        <a:pt x="167" y="890"/>
                      </a:lnTo>
                      <a:lnTo>
                        <a:pt x="146" y="882"/>
                      </a:lnTo>
                      <a:lnTo>
                        <a:pt x="125" y="877"/>
                      </a:lnTo>
                      <a:lnTo>
                        <a:pt x="106" y="869"/>
                      </a:lnTo>
                      <a:lnTo>
                        <a:pt x="85" y="859"/>
                      </a:lnTo>
                      <a:lnTo>
                        <a:pt x="65" y="850"/>
                      </a:lnTo>
                      <a:lnTo>
                        <a:pt x="48" y="838"/>
                      </a:lnTo>
                      <a:lnTo>
                        <a:pt x="29" y="827"/>
                      </a:lnTo>
                      <a:lnTo>
                        <a:pt x="12" y="815"/>
                      </a:lnTo>
                      <a:lnTo>
                        <a:pt x="0" y="806"/>
                      </a:lnTo>
                      <a:lnTo>
                        <a:pt x="0" y="808"/>
                      </a:lnTo>
                      <a:lnTo>
                        <a:pt x="0" y="810"/>
                      </a:lnTo>
                      <a:lnTo>
                        <a:pt x="0" y="811"/>
                      </a:lnTo>
                      <a:lnTo>
                        <a:pt x="0" y="813"/>
                      </a:lnTo>
                      <a:lnTo>
                        <a:pt x="2" y="815"/>
                      </a:lnTo>
                      <a:lnTo>
                        <a:pt x="2" y="817"/>
                      </a:lnTo>
                      <a:lnTo>
                        <a:pt x="2" y="819"/>
                      </a:lnTo>
                      <a:close/>
                    </a:path>
                  </a:pathLst>
                </a:custGeom>
                <a:solidFill>
                  <a:srgbClr val="A7DBFF"/>
                </a:solidFill>
                <a:ln w="9525">
                  <a:noFill/>
                  <a:round/>
                </a:ln>
              </p:spPr>
              <p:txBody>
                <a:bodyPr/>
                <a:lstStyle/>
                <a:p>
                  <a:endParaRPr lang="en-US"/>
                </a:p>
              </p:txBody>
            </p:sp>
            <p:sp>
              <p:nvSpPr>
                <p:cNvPr id="21998" name="Freeform 177"/>
                <p:cNvSpPr>
                  <a:spLocks noEditPoints="1"/>
                </p:cNvSpPr>
                <p:nvPr/>
              </p:nvSpPr>
              <p:spPr bwMode="auto">
                <a:xfrm>
                  <a:off x="1680" y="1511"/>
                  <a:ext cx="353" cy="903"/>
                </a:xfrm>
                <a:custGeom>
                  <a:avLst/>
                  <a:gdLst>
                    <a:gd name="T0" fmla="*/ 348 w 353"/>
                    <a:gd name="T1" fmla="*/ 3 h 903"/>
                    <a:gd name="T2" fmla="*/ 301 w 353"/>
                    <a:gd name="T3" fmla="*/ 0 h 903"/>
                    <a:gd name="T4" fmla="*/ 255 w 353"/>
                    <a:gd name="T5" fmla="*/ 0 h 903"/>
                    <a:gd name="T6" fmla="*/ 209 w 353"/>
                    <a:gd name="T7" fmla="*/ 3 h 903"/>
                    <a:gd name="T8" fmla="*/ 167 w 353"/>
                    <a:gd name="T9" fmla="*/ 13 h 903"/>
                    <a:gd name="T10" fmla="*/ 123 w 353"/>
                    <a:gd name="T11" fmla="*/ 26 h 903"/>
                    <a:gd name="T12" fmla="*/ 86 w 353"/>
                    <a:gd name="T13" fmla="*/ 42 h 903"/>
                    <a:gd name="T14" fmla="*/ 85 w 353"/>
                    <a:gd name="T15" fmla="*/ 46 h 903"/>
                    <a:gd name="T16" fmla="*/ 85 w 353"/>
                    <a:gd name="T17" fmla="*/ 50 h 903"/>
                    <a:gd name="T18" fmla="*/ 83 w 353"/>
                    <a:gd name="T19" fmla="*/ 53 h 903"/>
                    <a:gd name="T20" fmla="*/ 83 w 353"/>
                    <a:gd name="T21" fmla="*/ 55 h 903"/>
                    <a:gd name="T22" fmla="*/ 108 w 353"/>
                    <a:gd name="T23" fmla="*/ 44 h 903"/>
                    <a:gd name="T24" fmla="*/ 148 w 353"/>
                    <a:gd name="T25" fmla="*/ 28 h 903"/>
                    <a:gd name="T26" fmla="*/ 190 w 353"/>
                    <a:gd name="T27" fmla="*/ 19 h 903"/>
                    <a:gd name="T28" fmla="*/ 234 w 353"/>
                    <a:gd name="T29" fmla="*/ 11 h 903"/>
                    <a:gd name="T30" fmla="*/ 278 w 353"/>
                    <a:gd name="T31" fmla="*/ 9 h 903"/>
                    <a:gd name="T32" fmla="*/ 324 w 353"/>
                    <a:gd name="T33" fmla="*/ 11 h 903"/>
                    <a:gd name="T34" fmla="*/ 349 w 353"/>
                    <a:gd name="T35" fmla="*/ 15 h 903"/>
                    <a:gd name="T36" fmla="*/ 349 w 353"/>
                    <a:gd name="T37" fmla="*/ 13 h 903"/>
                    <a:gd name="T38" fmla="*/ 351 w 353"/>
                    <a:gd name="T39" fmla="*/ 9 h 903"/>
                    <a:gd name="T40" fmla="*/ 351 w 353"/>
                    <a:gd name="T41" fmla="*/ 7 h 903"/>
                    <a:gd name="T42" fmla="*/ 351 w 353"/>
                    <a:gd name="T43" fmla="*/ 5 h 903"/>
                    <a:gd name="T44" fmla="*/ 10 w 353"/>
                    <a:gd name="T45" fmla="*/ 813 h 903"/>
                    <a:gd name="T46" fmla="*/ 44 w 353"/>
                    <a:gd name="T47" fmla="*/ 836 h 903"/>
                    <a:gd name="T48" fmla="*/ 83 w 353"/>
                    <a:gd name="T49" fmla="*/ 857 h 903"/>
                    <a:gd name="T50" fmla="*/ 123 w 353"/>
                    <a:gd name="T51" fmla="*/ 875 h 903"/>
                    <a:gd name="T52" fmla="*/ 167 w 353"/>
                    <a:gd name="T53" fmla="*/ 888 h 903"/>
                    <a:gd name="T54" fmla="*/ 209 w 353"/>
                    <a:gd name="T55" fmla="*/ 898 h 903"/>
                    <a:gd name="T56" fmla="*/ 255 w 353"/>
                    <a:gd name="T57" fmla="*/ 901 h 903"/>
                    <a:gd name="T58" fmla="*/ 301 w 353"/>
                    <a:gd name="T59" fmla="*/ 901 h 903"/>
                    <a:gd name="T60" fmla="*/ 348 w 353"/>
                    <a:gd name="T61" fmla="*/ 898 h 903"/>
                    <a:gd name="T62" fmla="*/ 353 w 353"/>
                    <a:gd name="T63" fmla="*/ 896 h 903"/>
                    <a:gd name="T64" fmla="*/ 353 w 353"/>
                    <a:gd name="T65" fmla="*/ 892 h 903"/>
                    <a:gd name="T66" fmla="*/ 353 w 353"/>
                    <a:gd name="T67" fmla="*/ 890 h 903"/>
                    <a:gd name="T68" fmla="*/ 351 w 353"/>
                    <a:gd name="T69" fmla="*/ 888 h 903"/>
                    <a:gd name="T70" fmla="*/ 346 w 353"/>
                    <a:gd name="T71" fmla="*/ 888 h 903"/>
                    <a:gd name="T72" fmla="*/ 301 w 353"/>
                    <a:gd name="T73" fmla="*/ 892 h 903"/>
                    <a:gd name="T74" fmla="*/ 255 w 353"/>
                    <a:gd name="T75" fmla="*/ 892 h 903"/>
                    <a:gd name="T76" fmla="*/ 211 w 353"/>
                    <a:gd name="T77" fmla="*/ 888 h 903"/>
                    <a:gd name="T78" fmla="*/ 169 w 353"/>
                    <a:gd name="T79" fmla="*/ 878 h 903"/>
                    <a:gd name="T80" fmla="*/ 127 w 353"/>
                    <a:gd name="T81" fmla="*/ 865 h 903"/>
                    <a:gd name="T82" fmla="*/ 88 w 353"/>
                    <a:gd name="T83" fmla="*/ 850 h 903"/>
                    <a:gd name="T84" fmla="*/ 50 w 353"/>
                    <a:gd name="T85" fmla="*/ 828 h 903"/>
                    <a:gd name="T86" fmla="*/ 15 w 353"/>
                    <a:gd name="T87" fmla="*/ 804 h 903"/>
                    <a:gd name="T88" fmla="*/ 0 w 353"/>
                    <a:gd name="T89" fmla="*/ 794 h 903"/>
                    <a:gd name="T90" fmla="*/ 0 w 353"/>
                    <a:gd name="T91" fmla="*/ 798 h 903"/>
                    <a:gd name="T92" fmla="*/ 0 w 353"/>
                    <a:gd name="T93" fmla="*/ 802 h 903"/>
                    <a:gd name="T94" fmla="*/ 0 w 353"/>
                    <a:gd name="T95" fmla="*/ 805 h 90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3"/>
                    <a:gd name="T145" fmla="*/ 0 h 903"/>
                    <a:gd name="T146" fmla="*/ 353 w 353"/>
                    <a:gd name="T147" fmla="*/ 903 h 90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3" h="903">
                      <a:moveTo>
                        <a:pt x="351" y="5"/>
                      </a:moveTo>
                      <a:lnTo>
                        <a:pt x="348" y="3"/>
                      </a:lnTo>
                      <a:lnTo>
                        <a:pt x="324" y="2"/>
                      </a:lnTo>
                      <a:lnTo>
                        <a:pt x="301" y="0"/>
                      </a:lnTo>
                      <a:lnTo>
                        <a:pt x="278" y="0"/>
                      </a:lnTo>
                      <a:lnTo>
                        <a:pt x="255" y="0"/>
                      </a:lnTo>
                      <a:lnTo>
                        <a:pt x="232" y="2"/>
                      </a:lnTo>
                      <a:lnTo>
                        <a:pt x="209" y="3"/>
                      </a:lnTo>
                      <a:lnTo>
                        <a:pt x="188" y="9"/>
                      </a:lnTo>
                      <a:lnTo>
                        <a:pt x="167" y="13"/>
                      </a:lnTo>
                      <a:lnTo>
                        <a:pt x="144" y="19"/>
                      </a:lnTo>
                      <a:lnTo>
                        <a:pt x="123" y="26"/>
                      </a:lnTo>
                      <a:lnTo>
                        <a:pt x="104" y="34"/>
                      </a:lnTo>
                      <a:lnTo>
                        <a:pt x="86" y="42"/>
                      </a:lnTo>
                      <a:lnTo>
                        <a:pt x="85" y="44"/>
                      </a:lnTo>
                      <a:lnTo>
                        <a:pt x="85" y="46"/>
                      </a:lnTo>
                      <a:lnTo>
                        <a:pt x="85" y="48"/>
                      </a:lnTo>
                      <a:lnTo>
                        <a:pt x="85" y="50"/>
                      </a:lnTo>
                      <a:lnTo>
                        <a:pt x="83" y="51"/>
                      </a:lnTo>
                      <a:lnTo>
                        <a:pt x="83" y="53"/>
                      </a:lnTo>
                      <a:lnTo>
                        <a:pt x="83" y="55"/>
                      </a:lnTo>
                      <a:lnTo>
                        <a:pt x="88" y="53"/>
                      </a:lnTo>
                      <a:lnTo>
                        <a:pt x="108" y="44"/>
                      </a:lnTo>
                      <a:lnTo>
                        <a:pt x="127" y="36"/>
                      </a:lnTo>
                      <a:lnTo>
                        <a:pt x="148" y="28"/>
                      </a:lnTo>
                      <a:lnTo>
                        <a:pt x="169" y="23"/>
                      </a:lnTo>
                      <a:lnTo>
                        <a:pt x="190" y="19"/>
                      </a:lnTo>
                      <a:lnTo>
                        <a:pt x="211" y="15"/>
                      </a:lnTo>
                      <a:lnTo>
                        <a:pt x="234" y="11"/>
                      </a:lnTo>
                      <a:lnTo>
                        <a:pt x="255" y="9"/>
                      </a:lnTo>
                      <a:lnTo>
                        <a:pt x="278" y="9"/>
                      </a:lnTo>
                      <a:lnTo>
                        <a:pt x="301" y="9"/>
                      </a:lnTo>
                      <a:lnTo>
                        <a:pt x="324" y="11"/>
                      </a:lnTo>
                      <a:lnTo>
                        <a:pt x="346" y="15"/>
                      </a:lnTo>
                      <a:lnTo>
                        <a:pt x="349" y="15"/>
                      </a:lnTo>
                      <a:lnTo>
                        <a:pt x="349" y="13"/>
                      </a:lnTo>
                      <a:lnTo>
                        <a:pt x="351" y="11"/>
                      </a:lnTo>
                      <a:lnTo>
                        <a:pt x="351" y="9"/>
                      </a:lnTo>
                      <a:lnTo>
                        <a:pt x="351" y="7"/>
                      </a:lnTo>
                      <a:lnTo>
                        <a:pt x="351" y="5"/>
                      </a:lnTo>
                      <a:close/>
                      <a:moveTo>
                        <a:pt x="0" y="807"/>
                      </a:moveTo>
                      <a:lnTo>
                        <a:pt x="10" y="813"/>
                      </a:lnTo>
                      <a:lnTo>
                        <a:pt x="27" y="825"/>
                      </a:lnTo>
                      <a:lnTo>
                        <a:pt x="44" y="836"/>
                      </a:lnTo>
                      <a:lnTo>
                        <a:pt x="63" y="848"/>
                      </a:lnTo>
                      <a:lnTo>
                        <a:pt x="83" y="857"/>
                      </a:lnTo>
                      <a:lnTo>
                        <a:pt x="104" y="867"/>
                      </a:lnTo>
                      <a:lnTo>
                        <a:pt x="123" y="875"/>
                      </a:lnTo>
                      <a:lnTo>
                        <a:pt x="144" y="882"/>
                      </a:lnTo>
                      <a:lnTo>
                        <a:pt x="167" y="888"/>
                      </a:lnTo>
                      <a:lnTo>
                        <a:pt x="188" y="894"/>
                      </a:lnTo>
                      <a:lnTo>
                        <a:pt x="209" y="898"/>
                      </a:lnTo>
                      <a:lnTo>
                        <a:pt x="232" y="899"/>
                      </a:lnTo>
                      <a:lnTo>
                        <a:pt x="255" y="901"/>
                      </a:lnTo>
                      <a:lnTo>
                        <a:pt x="278" y="903"/>
                      </a:lnTo>
                      <a:lnTo>
                        <a:pt x="301" y="901"/>
                      </a:lnTo>
                      <a:lnTo>
                        <a:pt x="324" y="899"/>
                      </a:lnTo>
                      <a:lnTo>
                        <a:pt x="348" y="898"/>
                      </a:lnTo>
                      <a:lnTo>
                        <a:pt x="353" y="896"/>
                      </a:lnTo>
                      <a:lnTo>
                        <a:pt x="353" y="894"/>
                      </a:lnTo>
                      <a:lnTo>
                        <a:pt x="353" y="892"/>
                      </a:lnTo>
                      <a:lnTo>
                        <a:pt x="353" y="890"/>
                      </a:lnTo>
                      <a:lnTo>
                        <a:pt x="351" y="888"/>
                      </a:lnTo>
                      <a:lnTo>
                        <a:pt x="351" y="886"/>
                      </a:lnTo>
                      <a:lnTo>
                        <a:pt x="346" y="888"/>
                      </a:lnTo>
                      <a:lnTo>
                        <a:pt x="324" y="890"/>
                      </a:lnTo>
                      <a:lnTo>
                        <a:pt x="301" y="892"/>
                      </a:lnTo>
                      <a:lnTo>
                        <a:pt x="278" y="892"/>
                      </a:lnTo>
                      <a:lnTo>
                        <a:pt x="255" y="892"/>
                      </a:lnTo>
                      <a:lnTo>
                        <a:pt x="234" y="890"/>
                      </a:lnTo>
                      <a:lnTo>
                        <a:pt x="211" y="888"/>
                      </a:lnTo>
                      <a:lnTo>
                        <a:pt x="190" y="884"/>
                      </a:lnTo>
                      <a:lnTo>
                        <a:pt x="169" y="878"/>
                      </a:lnTo>
                      <a:lnTo>
                        <a:pt x="148" y="873"/>
                      </a:lnTo>
                      <a:lnTo>
                        <a:pt x="127" y="865"/>
                      </a:lnTo>
                      <a:lnTo>
                        <a:pt x="108" y="857"/>
                      </a:lnTo>
                      <a:lnTo>
                        <a:pt x="88" y="850"/>
                      </a:lnTo>
                      <a:lnTo>
                        <a:pt x="69" y="838"/>
                      </a:lnTo>
                      <a:lnTo>
                        <a:pt x="50" y="828"/>
                      </a:lnTo>
                      <a:lnTo>
                        <a:pt x="33" y="817"/>
                      </a:lnTo>
                      <a:lnTo>
                        <a:pt x="15" y="804"/>
                      </a:lnTo>
                      <a:lnTo>
                        <a:pt x="0" y="792"/>
                      </a:lnTo>
                      <a:lnTo>
                        <a:pt x="0" y="794"/>
                      </a:lnTo>
                      <a:lnTo>
                        <a:pt x="0" y="796"/>
                      </a:lnTo>
                      <a:lnTo>
                        <a:pt x="0" y="798"/>
                      </a:lnTo>
                      <a:lnTo>
                        <a:pt x="0" y="800"/>
                      </a:lnTo>
                      <a:lnTo>
                        <a:pt x="0" y="802"/>
                      </a:lnTo>
                      <a:lnTo>
                        <a:pt x="0" y="804"/>
                      </a:lnTo>
                      <a:lnTo>
                        <a:pt x="0" y="805"/>
                      </a:lnTo>
                      <a:lnTo>
                        <a:pt x="0" y="807"/>
                      </a:lnTo>
                      <a:close/>
                    </a:path>
                  </a:pathLst>
                </a:custGeom>
                <a:solidFill>
                  <a:srgbClr val="A8DCFF"/>
                </a:solidFill>
                <a:ln w="9525">
                  <a:noFill/>
                  <a:round/>
                </a:ln>
              </p:spPr>
              <p:txBody>
                <a:bodyPr/>
                <a:lstStyle/>
                <a:p>
                  <a:endParaRPr lang="en-US"/>
                </a:p>
              </p:txBody>
            </p:sp>
            <p:sp>
              <p:nvSpPr>
                <p:cNvPr id="21999" name="Freeform 178"/>
                <p:cNvSpPr>
                  <a:spLocks noEditPoints="1"/>
                </p:cNvSpPr>
                <p:nvPr/>
              </p:nvSpPr>
              <p:spPr bwMode="auto">
                <a:xfrm>
                  <a:off x="1678" y="1514"/>
                  <a:ext cx="355" cy="895"/>
                </a:xfrm>
                <a:custGeom>
                  <a:avLst/>
                  <a:gdLst>
                    <a:gd name="T0" fmla="*/ 350 w 355"/>
                    <a:gd name="T1" fmla="*/ 6 h 895"/>
                    <a:gd name="T2" fmla="*/ 303 w 355"/>
                    <a:gd name="T3" fmla="*/ 2 h 895"/>
                    <a:gd name="T4" fmla="*/ 257 w 355"/>
                    <a:gd name="T5" fmla="*/ 2 h 895"/>
                    <a:gd name="T6" fmla="*/ 213 w 355"/>
                    <a:gd name="T7" fmla="*/ 6 h 895"/>
                    <a:gd name="T8" fmla="*/ 169 w 355"/>
                    <a:gd name="T9" fmla="*/ 16 h 895"/>
                    <a:gd name="T10" fmla="*/ 127 w 355"/>
                    <a:gd name="T11" fmla="*/ 29 h 895"/>
                    <a:gd name="T12" fmla="*/ 87 w 355"/>
                    <a:gd name="T13" fmla="*/ 45 h 895"/>
                    <a:gd name="T14" fmla="*/ 85 w 355"/>
                    <a:gd name="T15" fmla="*/ 48 h 895"/>
                    <a:gd name="T16" fmla="*/ 85 w 355"/>
                    <a:gd name="T17" fmla="*/ 50 h 895"/>
                    <a:gd name="T18" fmla="*/ 83 w 355"/>
                    <a:gd name="T19" fmla="*/ 54 h 895"/>
                    <a:gd name="T20" fmla="*/ 83 w 355"/>
                    <a:gd name="T21" fmla="*/ 58 h 895"/>
                    <a:gd name="T22" fmla="*/ 92 w 355"/>
                    <a:gd name="T23" fmla="*/ 54 h 895"/>
                    <a:gd name="T24" fmla="*/ 131 w 355"/>
                    <a:gd name="T25" fmla="*/ 39 h 895"/>
                    <a:gd name="T26" fmla="*/ 173 w 355"/>
                    <a:gd name="T27" fmla="*/ 25 h 895"/>
                    <a:gd name="T28" fmla="*/ 215 w 355"/>
                    <a:gd name="T29" fmla="*/ 16 h 895"/>
                    <a:gd name="T30" fmla="*/ 259 w 355"/>
                    <a:gd name="T31" fmla="*/ 12 h 895"/>
                    <a:gd name="T32" fmla="*/ 303 w 355"/>
                    <a:gd name="T33" fmla="*/ 12 h 895"/>
                    <a:gd name="T34" fmla="*/ 348 w 355"/>
                    <a:gd name="T35" fmla="*/ 16 h 895"/>
                    <a:gd name="T36" fmla="*/ 351 w 355"/>
                    <a:gd name="T37" fmla="*/ 16 h 895"/>
                    <a:gd name="T38" fmla="*/ 351 w 355"/>
                    <a:gd name="T39" fmla="*/ 14 h 895"/>
                    <a:gd name="T40" fmla="*/ 351 w 355"/>
                    <a:gd name="T41" fmla="*/ 10 h 895"/>
                    <a:gd name="T42" fmla="*/ 353 w 355"/>
                    <a:gd name="T43" fmla="*/ 8 h 895"/>
                    <a:gd name="T44" fmla="*/ 2 w 355"/>
                    <a:gd name="T45" fmla="*/ 797 h 895"/>
                    <a:gd name="T46" fmla="*/ 31 w 355"/>
                    <a:gd name="T47" fmla="*/ 818 h 895"/>
                    <a:gd name="T48" fmla="*/ 67 w 355"/>
                    <a:gd name="T49" fmla="*/ 841 h 895"/>
                    <a:gd name="T50" fmla="*/ 108 w 355"/>
                    <a:gd name="T51" fmla="*/ 860 h 895"/>
                    <a:gd name="T52" fmla="*/ 148 w 355"/>
                    <a:gd name="T53" fmla="*/ 873 h 895"/>
                    <a:gd name="T54" fmla="*/ 190 w 355"/>
                    <a:gd name="T55" fmla="*/ 885 h 895"/>
                    <a:gd name="T56" fmla="*/ 236 w 355"/>
                    <a:gd name="T57" fmla="*/ 893 h 895"/>
                    <a:gd name="T58" fmla="*/ 280 w 355"/>
                    <a:gd name="T59" fmla="*/ 895 h 895"/>
                    <a:gd name="T60" fmla="*/ 326 w 355"/>
                    <a:gd name="T61" fmla="*/ 893 h 895"/>
                    <a:gd name="T62" fmla="*/ 355 w 355"/>
                    <a:gd name="T63" fmla="*/ 889 h 895"/>
                    <a:gd name="T64" fmla="*/ 353 w 355"/>
                    <a:gd name="T65" fmla="*/ 885 h 895"/>
                    <a:gd name="T66" fmla="*/ 353 w 355"/>
                    <a:gd name="T67" fmla="*/ 883 h 895"/>
                    <a:gd name="T68" fmla="*/ 353 w 355"/>
                    <a:gd name="T69" fmla="*/ 881 h 895"/>
                    <a:gd name="T70" fmla="*/ 353 w 355"/>
                    <a:gd name="T71" fmla="*/ 877 h 895"/>
                    <a:gd name="T72" fmla="*/ 326 w 355"/>
                    <a:gd name="T73" fmla="*/ 881 h 895"/>
                    <a:gd name="T74" fmla="*/ 280 w 355"/>
                    <a:gd name="T75" fmla="*/ 885 h 895"/>
                    <a:gd name="T76" fmla="*/ 236 w 355"/>
                    <a:gd name="T77" fmla="*/ 881 h 895"/>
                    <a:gd name="T78" fmla="*/ 194 w 355"/>
                    <a:gd name="T79" fmla="*/ 875 h 895"/>
                    <a:gd name="T80" fmla="*/ 152 w 355"/>
                    <a:gd name="T81" fmla="*/ 864 h 895"/>
                    <a:gd name="T82" fmla="*/ 112 w 355"/>
                    <a:gd name="T83" fmla="*/ 850 h 895"/>
                    <a:gd name="T84" fmla="*/ 73 w 355"/>
                    <a:gd name="T85" fmla="*/ 831 h 895"/>
                    <a:gd name="T86" fmla="*/ 37 w 355"/>
                    <a:gd name="T87" fmla="*/ 810 h 895"/>
                    <a:gd name="T88" fmla="*/ 4 w 355"/>
                    <a:gd name="T89" fmla="*/ 785 h 895"/>
                    <a:gd name="T90" fmla="*/ 0 w 355"/>
                    <a:gd name="T91" fmla="*/ 783 h 895"/>
                    <a:gd name="T92" fmla="*/ 2 w 355"/>
                    <a:gd name="T93" fmla="*/ 787 h 895"/>
                    <a:gd name="T94" fmla="*/ 2 w 355"/>
                    <a:gd name="T95" fmla="*/ 791 h 895"/>
                    <a:gd name="T96" fmla="*/ 2 w 355"/>
                    <a:gd name="T97" fmla="*/ 795 h 89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5"/>
                    <a:gd name="T148" fmla="*/ 0 h 895"/>
                    <a:gd name="T149" fmla="*/ 355 w 355"/>
                    <a:gd name="T150" fmla="*/ 895 h 89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5" h="895">
                      <a:moveTo>
                        <a:pt x="353" y="6"/>
                      </a:moveTo>
                      <a:lnTo>
                        <a:pt x="350" y="6"/>
                      </a:lnTo>
                      <a:lnTo>
                        <a:pt x="326" y="4"/>
                      </a:lnTo>
                      <a:lnTo>
                        <a:pt x="303" y="2"/>
                      </a:lnTo>
                      <a:lnTo>
                        <a:pt x="280" y="0"/>
                      </a:lnTo>
                      <a:lnTo>
                        <a:pt x="257" y="2"/>
                      </a:lnTo>
                      <a:lnTo>
                        <a:pt x="236" y="4"/>
                      </a:lnTo>
                      <a:lnTo>
                        <a:pt x="213" y="6"/>
                      </a:lnTo>
                      <a:lnTo>
                        <a:pt x="190" y="10"/>
                      </a:lnTo>
                      <a:lnTo>
                        <a:pt x="169" y="16"/>
                      </a:lnTo>
                      <a:lnTo>
                        <a:pt x="148" y="22"/>
                      </a:lnTo>
                      <a:lnTo>
                        <a:pt x="127" y="29"/>
                      </a:lnTo>
                      <a:lnTo>
                        <a:pt x="108" y="37"/>
                      </a:lnTo>
                      <a:lnTo>
                        <a:pt x="87" y="45"/>
                      </a:lnTo>
                      <a:lnTo>
                        <a:pt x="87" y="47"/>
                      </a:lnTo>
                      <a:lnTo>
                        <a:pt x="85" y="48"/>
                      </a:lnTo>
                      <a:lnTo>
                        <a:pt x="85" y="50"/>
                      </a:lnTo>
                      <a:lnTo>
                        <a:pt x="85" y="52"/>
                      </a:lnTo>
                      <a:lnTo>
                        <a:pt x="83" y="54"/>
                      </a:lnTo>
                      <a:lnTo>
                        <a:pt x="83" y="56"/>
                      </a:lnTo>
                      <a:lnTo>
                        <a:pt x="83" y="58"/>
                      </a:lnTo>
                      <a:lnTo>
                        <a:pt x="83" y="60"/>
                      </a:lnTo>
                      <a:lnTo>
                        <a:pt x="92" y="54"/>
                      </a:lnTo>
                      <a:lnTo>
                        <a:pt x="112" y="47"/>
                      </a:lnTo>
                      <a:lnTo>
                        <a:pt x="131" y="39"/>
                      </a:lnTo>
                      <a:lnTo>
                        <a:pt x="152" y="31"/>
                      </a:lnTo>
                      <a:lnTo>
                        <a:pt x="173" y="25"/>
                      </a:lnTo>
                      <a:lnTo>
                        <a:pt x="194" y="20"/>
                      </a:lnTo>
                      <a:lnTo>
                        <a:pt x="215" y="16"/>
                      </a:lnTo>
                      <a:lnTo>
                        <a:pt x="236" y="14"/>
                      </a:lnTo>
                      <a:lnTo>
                        <a:pt x="259" y="12"/>
                      </a:lnTo>
                      <a:lnTo>
                        <a:pt x="280" y="12"/>
                      </a:lnTo>
                      <a:lnTo>
                        <a:pt x="303" y="12"/>
                      </a:lnTo>
                      <a:lnTo>
                        <a:pt x="326" y="14"/>
                      </a:lnTo>
                      <a:lnTo>
                        <a:pt x="348" y="16"/>
                      </a:lnTo>
                      <a:lnTo>
                        <a:pt x="351" y="18"/>
                      </a:lnTo>
                      <a:lnTo>
                        <a:pt x="351" y="16"/>
                      </a:lnTo>
                      <a:lnTo>
                        <a:pt x="351" y="14"/>
                      </a:lnTo>
                      <a:lnTo>
                        <a:pt x="351" y="12"/>
                      </a:lnTo>
                      <a:lnTo>
                        <a:pt x="351" y="10"/>
                      </a:lnTo>
                      <a:lnTo>
                        <a:pt x="353" y="8"/>
                      </a:lnTo>
                      <a:lnTo>
                        <a:pt x="353" y="6"/>
                      </a:lnTo>
                      <a:close/>
                      <a:moveTo>
                        <a:pt x="2" y="797"/>
                      </a:moveTo>
                      <a:lnTo>
                        <a:pt x="14" y="806"/>
                      </a:lnTo>
                      <a:lnTo>
                        <a:pt x="31" y="818"/>
                      </a:lnTo>
                      <a:lnTo>
                        <a:pt x="50" y="829"/>
                      </a:lnTo>
                      <a:lnTo>
                        <a:pt x="67" y="841"/>
                      </a:lnTo>
                      <a:lnTo>
                        <a:pt x="87" y="850"/>
                      </a:lnTo>
                      <a:lnTo>
                        <a:pt x="108" y="860"/>
                      </a:lnTo>
                      <a:lnTo>
                        <a:pt x="127" y="868"/>
                      </a:lnTo>
                      <a:lnTo>
                        <a:pt x="148" y="873"/>
                      </a:lnTo>
                      <a:lnTo>
                        <a:pt x="169" y="881"/>
                      </a:lnTo>
                      <a:lnTo>
                        <a:pt x="190" y="885"/>
                      </a:lnTo>
                      <a:lnTo>
                        <a:pt x="213" y="889"/>
                      </a:lnTo>
                      <a:lnTo>
                        <a:pt x="236" y="893"/>
                      </a:lnTo>
                      <a:lnTo>
                        <a:pt x="257" y="895"/>
                      </a:lnTo>
                      <a:lnTo>
                        <a:pt x="280" y="895"/>
                      </a:lnTo>
                      <a:lnTo>
                        <a:pt x="303" y="895"/>
                      </a:lnTo>
                      <a:lnTo>
                        <a:pt x="326" y="893"/>
                      </a:lnTo>
                      <a:lnTo>
                        <a:pt x="350" y="889"/>
                      </a:lnTo>
                      <a:lnTo>
                        <a:pt x="355" y="889"/>
                      </a:lnTo>
                      <a:lnTo>
                        <a:pt x="355" y="887"/>
                      </a:lnTo>
                      <a:lnTo>
                        <a:pt x="353" y="885"/>
                      </a:lnTo>
                      <a:lnTo>
                        <a:pt x="353" y="883"/>
                      </a:lnTo>
                      <a:lnTo>
                        <a:pt x="353" y="881"/>
                      </a:lnTo>
                      <a:lnTo>
                        <a:pt x="353" y="879"/>
                      </a:lnTo>
                      <a:lnTo>
                        <a:pt x="353" y="877"/>
                      </a:lnTo>
                      <a:lnTo>
                        <a:pt x="348" y="879"/>
                      </a:lnTo>
                      <a:lnTo>
                        <a:pt x="326" y="881"/>
                      </a:lnTo>
                      <a:lnTo>
                        <a:pt x="303" y="883"/>
                      </a:lnTo>
                      <a:lnTo>
                        <a:pt x="280" y="885"/>
                      </a:lnTo>
                      <a:lnTo>
                        <a:pt x="259" y="883"/>
                      </a:lnTo>
                      <a:lnTo>
                        <a:pt x="236" y="881"/>
                      </a:lnTo>
                      <a:lnTo>
                        <a:pt x="215" y="879"/>
                      </a:lnTo>
                      <a:lnTo>
                        <a:pt x="194" y="875"/>
                      </a:lnTo>
                      <a:lnTo>
                        <a:pt x="173" y="870"/>
                      </a:lnTo>
                      <a:lnTo>
                        <a:pt x="152" y="864"/>
                      </a:lnTo>
                      <a:lnTo>
                        <a:pt x="131" y="858"/>
                      </a:lnTo>
                      <a:lnTo>
                        <a:pt x="112" y="850"/>
                      </a:lnTo>
                      <a:lnTo>
                        <a:pt x="92" y="841"/>
                      </a:lnTo>
                      <a:lnTo>
                        <a:pt x="73" y="831"/>
                      </a:lnTo>
                      <a:lnTo>
                        <a:pt x="54" y="822"/>
                      </a:lnTo>
                      <a:lnTo>
                        <a:pt x="37" y="810"/>
                      </a:lnTo>
                      <a:lnTo>
                        <a:pt x="19" y="797"/>
                      </a:lnTo>
                      <a:lnTo>
                        <a:pt x="4" y="785"/>
                      </a:lnTo>
                      <a:lnTo>
                        <a:pt x="0" y="781"/>
                      </a:lnTo>
                      <a:lnTo>
                        <a:pt x="0" y="783"/>
                      </a:lnTo>
                      <a:lnTo>
                        <a:pt x="2" y="785"/>
                      </a:lnTo>
                      <a:lnTo>
                        <a:pt x="2" y="787"/>
                      </a:lnTo>
                      <a:lnTo>
                        <a:pt x="2" y="789"/>
                      </a:lnTo>
                      <a:lnTo>
                        <a:pt x="2" y="791"/>
                      </a:lnTo>
                      <a:lnTo>
                        <a:pt x="2" y="793"/>
                      </a:lnTo>
                      <a:lnTo>
                        <a:pt x="2" y="795"/>
                      </a:lnTo>
                      <a:lnTo>
                        <a:pt x="2" y="797"/>
                      </a:lnTo>
                      <a:close/>
                    </a:path>
                  </a:pathLst>
                </a:custGeom>
                <a:solidFill>
                  <a:srgbClr val="A9DCFF"/>
                </a:solidFill>
                <a:ln w="9525">
                  <a:noFill/>
                  <a:round/>
                </a:ln>
              </p:spPr>
              <p:txBody>
                <a:bodyPr/>
                <a:lstStyle/>
                <a:p>
                  <a:endParaRPr lang="en-US"/>
                </a:p>
              </p:txBody>
            </p:sp>
            <p:sp>
              <p:nvSpPr>
                <p:cNvPr id="22000" name="Freeform 179"/>
                <p:cNvSpPr>
                  <a:spLocks noEditPoints="1"/>
                </p:cNvSpPr>
                <p:nvPr/>
              </p:nvSpPr>
              <p:spPr bwMode="auto">
                <a:xfrm>
                  <a:off x="1678" y="1520"/>
                  <a:ext cx="353" cy="883"/>
                </a:xfrm>
                <a:custGeom>
                  <a:avLst/>
                  <a:gdLst>
                    <a:gd name="T0" fmla="*/ 348 w 353"/>
                    <a:gd name="T1" fmla="*/ 6 h 883"/>
                    <a:gd name="T2" fmla="*/ 303 w 353"/>
                    <a:gd name="T3" fmla="*/ 0 h 883"/>
                    <a:gd name="T4" fmla="*/ 257 w 353"/>
                    <a:gd name="T5" fmla="*/ 0 h 883"/>
                    <a:gd name="T6" fmla="*/ 213 w 353"/>
                    <a:gd name="T7" fmla="*/ 6 h 883"/>
                    <a:gd name="T8" fmla="*/ 171 w 353"/>
                    <a:gd name="T9" fmla="*/ 14 h 883"/>
                    <a:gd name="T10" fmla="*/ 129 w 353"/>
                    <a:gd name="T11" fmla="*/ 27 h 883"/>
                    <a:gd name="T12" fmla="*/ 90 w 353"/>
                    <a:gd name="T13" fmla="*/ 44 h 883"/>
                    <a:gd name="T14" fmla="*/ 83 w 353"/>
                    <a:gd name="T15" fmla="*/ 48 h 883"/>
                    <a:gd name="T16" fmla="*/ 83 w 353"/>
                    <a:gd name="T17" fmla="*/ 52 h 883"/>
                    <a:gd name="T18" fmla="*/ 81 w 353"/>
                    <a:gd name="T19" fmla="*/ 56 h 883"/>
                    <a:gd name="T20" fmla="*/ 81 w 353"/>
                    <a:gd name="T21" fmla="*/ 60 h 883"/>
                    <a:gd name="T22" fmla="*/ 94 w 353"/>
                    <a:gd name="T23" fmla="*/ 54 h 883"/>
                    <a:gd name="T24" fmla="*/ 133 w 353"/>
                    <a:gd name="T25" fmla="*/ 37 h 883"/>
                    <a:gd name="T26" fmla="*/ 173 w 353"/>
                    <a:gd name="T27" fmla="*/ 25 h 883"/>
                    <a:gd name="T28" fmla="*/ 215 w 353"/>
                    <a:gd name="T29" fmla="*/ 16 h 883"/>
                    <a:gd name="T30" fmla="*/ 259 w 353"/>
                    <a:gd name="T31" fmla="*/ 12 h 883"/>
                    <a:gd name="T32" fmla="*/ 303 w 353"/>
                    <a:gd name="T33" fmla="*/ 12 h 883"/>
                    <a:gd name="T34" fmla="*/ 348 w 353"/>
                    <a:gd name="T35" fmla="*/ 16 h 883"/>
                    <a:gd name="T36" fmla="*/ 350 w 353"/>
                    <a:gd name="T37" fmla="*/ 16 h 883"/>
                    <a:gd name="T38" fmla="*/ 350 w 353"/>
                    <a:gd name="T39" fmla="*/ 12 h 883"/>
                    <a:gd name="T40" fmla="*/ 351 w 353"/>
                    <a:gd name="T41" fmla="*/ 10 h 883"/>
                    <a:gd name="T42" fmla="*/ 351 w 353"/>
                    <a:gd name="T43" fmla="*/ 8 h 883"/>
                    <a:gd name="T44" fmla="*/ 2 w 353"/>
                    <a:gd name="T45" fmla="*/ 783 h 883"/>
                    <a:gd name="T46" fmla="*/ 35 w 353"/>
                    <a:gd name="T47" fmla="*/ 808 h 883"/>
                    <a:gd name="T48" fmla="*/ 71 w 353"/>
                    <a:gd name="T49" fmla="*/ 829 h 883"/>
                    <a:gd name="T50" fmla="*/ 110 w 353"/>
                    <a:gd name="T51" fmla="*/ 848 h 883"/>
                    <a:gd name="T52" fmla="*/ 150 w 353"/>
                    <a:gd name="T53" fmla="*/ 864 h 883"/>
                    <a:gd name="T54" fmla="*/ 192 w 353"/>
                    <a:gd name="T55" fmla="*/ 875 h 883"/>
                    <a:gd name="T56" fmla="*/ 236 w 353"/>
                    <a:gd name="T57" fmla="*/ 881 h 883"/>
                    <a:gd name="T58" fmla="*/ 280 w 353"/>
                    <a:gd name="T59" fmla="*/ 883 h 883"/>
                    <a:gd name="T60" fmla="*/ 326 w 353"/>
                    <a:gd name="T61" fmla="*/ 881 h 883"/>
                    <a:gd name="T62" fmla="*/ 353 w 353"/>
                    <a:gd name="T63" fmla="*/ 877 h 883"/>
                    <a:gd name="T64" fmla="*/ 353 w 353"/>
                    <a:gd name="T65" fmla="*/ 875 h 883"/>
                    <a:gd name="T66" fmla="*/ 353 w 353"/>
                    <a:gd name="T67" fmla="*/ 871 h 883"/>
                    <a:gd name="T68" fmla="*/ 351 w 353"/>
                    <a:gd name="T69" fmla="*/ 869 h 883"/>
                    <a:gd name="T70" fmla="*/ 351 w 353"/>
                    <a:gd name="T71" fmla="*/ 867 h 883"/>
                    <a:gd name="T72" fmla="*/ 325 w 353"/>
                    <a:gd name="T73" fmla="*/ 871 h 883"/>
                    <a:gd name="T74" fmla="*/ 280 w 353"/>
                    <a:gd name="T75" fmla="*/ 873 h 883"/>
                    <a:gd name="T76" fmla="*/ 236 w 353"/>
                    <a:gd name="T77" fmla="*/ 871 h 883"/>
                    <a:gd name="T78" fmla="*/ 194 w 353"/>
                    <a:gd name="T79" fmla="*/ 864 h 883"/>
                    <a:gd name="T80" fmla="*/ 154 w 353"/>
                    <a:gd name="T81" fmla="*/ 854 h 883"/>
                    <a:gd name="T82" fmla="*/ 113 w 353"/>
                    <a:gd name="T83" fmla="*/ 839 h 883"/>
                    <a:gd name="T84" fmla="*/ 75 w 353"/>
                    <a:gd name="T85" fmla="*/ 821 h 883"/>
                    <a:gd name="T86" fmla="*/ 40 w 353"/>
                    <a:gd name="T87" fmla="*/ 798 h 883"/>
                    <a:gd name="T88" fmla="*/ 6 w 353"/>
                    <a:gd name="T89" fmla="*/ 775 h 883"/>
                    <a:gd name="T90" fmla="*/ 0 w 353"/>
                    <a:gd name="T91" fmla="*/ 772 h 883"/>
                    <a:gd name="T92" fmla="*/ 0 w 353"/>
                    <a:gd name="T93" fmla="*/ 773 h 883"/>
                    <a:gd name="T94" fmla="*/ 0 w 353"/>
                    <a:gd name="T95" fmla="*/ 777 h 883"/>
                    <a:gd name="T96" fmla="*/ 2 w 353"/>
                    <a:gd name="T97" fmla="*/ 781 h 88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3"/>
                    <a:gd name="T148" fmla="*/ 0 h 883"/>
                    <a:gd name="T149" fmla="*/ 353 w 353"/>
                    <a:gd name="T150" fmla="*/ 883 h 88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3" h="883">
                      <a:moveTo>
                        <a:pt x="351" y="6"/>
                      </a:moveTo>
                      <a:lnTo>
                        <a:pt x="348" y="6"/>
                      </a:lnTo>
                      <a:lnTo>
                        <a:pt x="326" y="2"/>
                      </a:lnTo>
                      <a:lnTo>
                        <a:pt x="303" y="0"/>
                      </a:lnTo>
                      <a:lnTo>
                        <a:pt x="280" y="0"/>
                      </a:lnTo>
                      <a:lnTo>
                        <a:pt x="257" y="0"/>
                      </a:lnTo>
                      <a:lnTo>
                        <a:pt x="236" y="2"/>
                      </a:lnTo>
                      <a:lnTo>
                        <a:pt x="213" y="6"/>
                      </a:lnTo>
                      <a:lnTo>
                        <a:pt x="192" y="10"/>
                      </a:lnTo>
                      <a:lnTo>
                        <a:pt x="171" y="14"/>
                      </a:lnTo>
                      <a:lnTo>
                        <a:pt x="150" y="19"/>
                      </a:lnTo>
                      <a:lnTo>
                        <a:pt x="129" y="27"/>
                      </a:lnTo>
                      <a:lnTo>
                        <a:pt x="110" y="35"/>
                      </a:lnTo>
                      <a:lnTo>
                        <a:pt x="90" y="44"/>
                      </a:lnTo>
                      <a:lnTo>
                        <a:pt x="85" y="46"/>
                      </a:lnTo>
                      <a:lnTo>
                        <a:pt x="83" y="48"/>
                      </a:lnTo>
                      <a:lnTo>
                        <a:pt x="83" y="50"/>
                      </a:lnTo>
                      <a:lnTo>
                        <a:pt x="83" y="52"/>
                      </a:lnTo>
                      <a:lnTo>
                        <a:pt x="83" y="54"/>
                      </a:lnTo>
                      <a:lnTo>
                        <a:pt x="81" y="56"/>
                      </a:lnTo>
                      <a:lnTo>
                        <a:pt x="81" y="58"/>
                      </a:lnTo>
                      <a:lnTo>
                        <a:pt x="81" y="60"/>
                      </a:lnTo>
                      <a:lnTo>
                        <a:pt x="94" y="54"/>
                      </a:lnTo>
                      <a:lnTo>
                        <a:pt x="113" y="44"/>
                      </a:lnTo>
                      <a:lnTo>
                        <a:pt x="133" y="37"/>
                      </a:lnTo>
                      <a:lnTo>
                        <a:pt x="154" y="31"/>
                      </a:lnTo>
                      <a:lnTo>
                        <a:pt x="173" y="25"/>
                      </a:lnTo>
                      <a:lnTo>
                        <a:pt x="194" y="19"/>
                      </a:lnTo>
                      <a:lnTo>
                        <a:pt x="215" y="16"/>
                      </a:lnTo>
                      <a:lnTo>
                        <a:pt x="236" y="14"/>
                      </a:lnTo>
                      <a:lnTo>
                        <a:pt x="259" y="12"/>
                      </a:lnTo>
                      <a:lnTo>
                        <a:pt x="280" y="10"/>
                      </a:lnTo>
                      <a:lnTo>
                        <a:pt x="303" y="12"/>
                      </a:lnTo>
                      <a:lnTo>
                        <a:pt x="325" y="14"/>
                      </a:lnTo>
                      <a:lnTo>
                        <a:pt x="348" y="16"/>
                      </a:lnTo>
                      <a:lnTo>
                        <a:pt x="350" y="16"/>
                      </a:lnTo>
                      <a:lnTo>
                        <a:pt x="350" y="14"/>
                      </a:lnTo>
                      <a:lnTo>
                        <a:pt x="350" y="12"/>
                      </a:lnTo>
                      <a:lnTo>
                        <a:pt x="351" y="12"/>
                      </a:lnTo>
                      <a:lnTo>
                        <a:pt x="351" y="10"/>
                      </a:lnTo>
                      <a:lnTo>
                        <a:pt x="351" y="8"/>
                      </a:lnTo>
                      <a:lnTo>
                        <a:pt x="351" y="6"/>
                      </a:lnTo>
                      <a:close/>
                      <a:moveTo>
                        <a:pt x="2" y="783"/>
                      </a:moveTo>
                      <a:lnTo>
                        <a:pt x="17" y="795"/>
                      </a:lnTo>
                      <a:lnTo>
                        <a:pt x="35" y="808"/>
                      </a:lnTo>
                      <a:lnTo>
                        <a:pt x="52" y="819"/>
                      </a:lnTo>
                      <a:lnTo>
                        <a:pt x="71" y="829"/>
                      </a:lnTo>
                      <a:lnTo>
                        <a:pt x="90" y="841"/>
                      </a:lnTo>
                      <a:lnTo>
                        <a:pt x="110" y="848"/>
                      </a:lnTo>
                      <a:lnTo>
                        <a:pt x="129" y="856"/>
                      </a:lnTo>
                      <a:lnTo>
                        <a:pt x="150" y="864"/>
                      </a:lnTo>
                      <a:lnTo>
                        <a:pt x="171" y="869"/>
                      </a:lnTo>
                      <a:lnTo>
                        <a:pt x="192" y="875"/>
                      </a:lnTo>
                      <a:lnTo>
                        <a:pt x="213" y="879"/>
                      </a:lnTo>
                      <a:lnTo>
                        <a:pt x="236" y="881"/>
                      </a:lnTo>
                      <a:lnTo>
                        <a:pt x="257" y="883"/>
                      </a:lnTo>
                      <a:lnTo>
                        <a:pt x="280" y="883"/>
                      </a:lnTo>
                      <a:lnTo>
                        <a:pt x="303" y="883"/>
                      </a:lnTo>
                      <a:lnTo>
                        <a:pt x="326" y="881"/>
                      </a:lnTo>
                      <a:lnTo>
                        <a:pt x="348" y="879"/>
                      </a:lnTo>
                      <a:lnTo>
                        <a:pt x="353" y="877"/>
                      </a:lnTo>
                      <a:lnTo>
                        <a:pt x="353" y="875"/>
                      </a:lnTo>
                      <a:lnTo>
                        <a:pt x="353" y="873"/>
                      </a:lnTo>
                      <a:lnTo>
                        <a:pt x="353" y="871"/>
                      </a:lnTo>
                      <a:lnTo>
                        <a:pt x="351" y="869"/>
                      </a:lnTo>
                      <a:lnTo>
                        <a:pt x="351" y="867"/>
                      </a:lnTo>
                      <a:lnTo>
                        <a:pt x="348" y="867"/>
                      </a:lnTo>
                      <a:lnTo>
                        <a:pt x="325" y="871"/>
                      </a:lnTo>
                      <a:lnTo>
                        <a:pt x="303" y="873"/>
                      </a:lnTo>
                      <a:lnTo>
                        <a:pt x="280" y="873"/>
                      </a:lnTo>
                      <a:lnTo>
                        <a:pt x="259" y="873"/>
                      </a:lnTo>
                      <a:lnTo>
                        <a:pt x="236" y="871"/>
                      </a:lnTo>
                      <a:lnTo>
                        <a:pt x="215" y="867"/>
                      </a:lnTo>
                      <a:lnTo>
                        <a:pt x="194" y="864"/>
                      </a:lnTo>
                      <a:lnTo>
                        <a:pt x="173" y="860"/>
                      </a:lnTo>
                      <a:lnTo>
                        <a:pt x="154" y="854"/>
                      </a:lnTo>
                      <a:lnTo>
                        <a:pt x="133" y="846"/>
                      </a:lnTo>
                      <a:lnTo>
                        <a:pt x="113" y="839"/>
                      </a:lnTo>
                      <a:lnTo>
                        <a:pt x="94" y="831"/>
                      </a:lnTo>
                      <a:lnTo>
                        <a:pt x="75" y="821"/>
                      </a:lnTo>
                      <a:lnTo>
                        <a:pt x="58" y="810"/>
                      </a:lnTo>
                      <a:lnTo>
                        <a:pt x="40" y="798"/>
                      </a:lnTo>
                      <a:lnTo>
                        <a:pt x="23" y="787"/>
                      </a:lnTo>
                      <a:lnTo>
                        <a:pt x="6" y="775"/>
                      </a:lnTo>
                      <a:lnTo>
                        <a:pt x="0" y="770"/>
                      </a:lnTo>
                      <a:lnTo>
                        <a:pt x="0" y="772"/>
                      </a:lnTo>
                      <a:lnTo>
                        <a:pt x="0" y="773"/>
                      </a:lnTo>
                      <a:lnTo>
                        <a:pt x="0" y="775"/>
                      </a:lnTo>
                      <a:lnTo>
                        <a:pt x="0" y="777"/>
                      </a:lnTo>
                      <a:lnTo>
                        <a:pt x="2" y="779"/>
                      </a:lnTo>
                      <a:lnTo>
                        <a:pt x="2" y="781"/>
                      </a:lnTo>
                      <a:lnTo>
                        <a:pt x="2" y="783"/>
                      </a:lnTo>
                      <a:close/>
                    </a:path>
                  </a:pathLst>
                </a:custGeom>
                <a:solidFill>
                  <a:srgbClr val="AADDFF"/>
                </a:solidFill>
                <a:ln w="9525">
                  <a:noFill/>
                  <a:round/>
                </a:ln>
              </p:spPr>
              <p:txBody>
                <a:bodyPr/>
                <a:lstStyle/>
                <a:p>
                  <a:endParaRPr lang="en-US"/>
                </a:p>
              </p:txBody>
            </p:sp>
            <p:sp>
              <p:nvSpPr>
                <p:cNvPr id="22001" name="Freeform 180"/>
                <p:cNvSpPr>
                  <a:spLocks noEditPoints="1"/>
                </p:cNvSpPr>
                <p:nvPr/>
              </p:nvSpPr>
              <p:spPr bwMode="auto">
                <a:xfrm>
                  <a:off x="1678" y="1526"/>
                  <a:ext cx="353" cy="873"/>
                </a:xfrm>
                <a:custGeom>
                  <a:avLst/>
                  <a:gdLst>
                    <a:gd name="T0" fmla="*/ 348 w 353"/>
                    <a:gd name="T1" fmla="*/ 4 h 873"/>
                    <a:gd name="T2" fmla="*/ 303 w 353"/>
                    <a:gd name="T3" fmla="*/ 0 h 873"/>
                    <a:gd name="T4" fmla="*/ 259 w 353"/>
                    <a:gd name="T5" fmla="*/ 0 h 873"/>
                    <a:gd name="T6" fmla="*/ 215 w 353"/>
                    <a:gd name="T7" fmla="*/ 4 h 873"/>
                    <a:gd name="T8" fmla="*/ 173 w 353"/>
                    <a:gd name="T9" fmla="*/ 13 h 873"/>
                    <a:gd name="T10" fmla="*/ 131 w 353"/>
                    <a:gd name="T11" fmla="*/ 27 h 873"/>
                    <a:gd name="T12" fmla="*/ 92 w 353"/>
                    <a:gd name="T13" fmla="*/ 42 h 873"/>
                    <a:gd name="T14" fmla="*/ 81 w 353"/>
                    <a:gd name="T15" fmla="*/ 50 h 873"/>
                    <a:gd name="T16" fmla="*/ 81 w 353"/>
                    <a:gd name="T17" fmla="*/ 54 h 873"/>
                    <a:gd name="T18" fmla="*/ 79 w 353"/>
                    <a:gd name="T19" fmla="*/ 56 h 873"/>
                    <a:gd name="T20" fmla="*/ 79 w 353"/>
                    <a:gd name="T21" fmla="*/ 59 h 873"/>
                    <a:gd name="T22" fmla="*/ 96 w 353"/>
                    <a:gd name="T23" fmla="*/ 52 h 873"/>
                    <a:gd name="T24" fmla="*/ 135 w 353"/>
                    <a:gd name="T25" fmla="*/ 36 h 873"/>
                    <a:gd name="T26" fmla="*/ 175 w 353"/>
                    <a:gd name="T27" fmla="*/ 23 h 873"/>
                    <a:gd name="T28" fmla="*/ 217 w 353"/>
                    <a:gd name="T29" fmla="*/ 15 h 873"/>
                    <a:gd name="T30" fmla="*/ 259 w 353"/>
                    <a:gd name="T31" fmla="*/ 10 h 873"/>
                    <a:gd name="T32" fmla="*/ 303 w 353"/>
                    <a:gd name="T33" fmla="*/ 10 h 873"/>
                    <a:gd name="T34" fmla="*/ 346 w 353"/>
                    <a:gd name="T35" fmla="*/ 15 h 873"/>
                    <a:gd name="T36" fmla="*/ 350 w 353"/>
                    <a:gd name="T37" fmla="*/ 13 h 873"/>
                    <a:gd name="T38" fmla="*/ 350 w 353"/>
                    <a:gd name="T39" fmla="*/ 11 h 873"/>
                    <a:gd name="T40" fmla="*/ 350 w 353"/>
                    <a:gd name="T41" fmla="*/ 10 h 873"/>
                    <a:gd name="T42" fmla="*/ 350 w 353"/>
                    <a:gd name="T43" fmla="*/ 6 h 873"/>
                    <a:gd name="T44" fmla="*/ 0 w 353"/>
                    <a:gd name="T45" fmla="*/ 769 h 873"/>
                    <a:gd name="T46" fmla="*/ 19 w 353"/>
                    <a:gd name="T47" fmla="*/ 785 h 873"/>
                    <a:gd name="T48" fmla="*/ 54 w 353"/>
                    <a:gd name="T49" fmla="*/ 810 h 873"/>
                    <a:gd name="T50" fmla="*/ 92 w 353"/>
                    <a:gd name="T51" fmla="*/ 829 h 873"/>
                    <a:gd name="T52" fmla="*/ 131 w 353"/>
                    <a:gd name="T53" fmla="*/ 846 h 873"/>
                    <a:gd name="T54" fmla="*/ 173 w 353"/>
                    <a:gd name="T55" fmla="*/ 858 h 873"/>
                    <a:gd name="T56" fmla="*/ 215 w 353"/>
                    <a:gd name="T57" fmla="*/ 867 h 873"/>
                    <a:gd name="T58" fmla="*/ 259 w 353"/>
                    <a:gd name="T59" fmla="*/ 871 h 873"/>
                    <a:gd name="T60" fmla="*/ 303 w 353"/>
                    <a:gd name="T61" fmla="*/ 871 h 873"/>
                    <a:gd name="T62" fmla="*/ 348 w 353"/>
                    <a:gd name="T63" fmla="*/ 867 h 873"/>
                    <a:gd name="T64" fmla="*/ 353 w 353"/>
                    <a:gd name="T65" fmla="*/ 865 h 873"/>
                    <a:gd name="T66" fmla="*/ 351 w 353"/>
                    <a:gd name="T67" fmla="*/ 861 h 873"/>
                    <a:gd name="T68" fmla="*/ 351 w 353"/>
                    <a:gd name="T69" fmla="*/ 860 h 873"/>
                    <a:gd name="T70" fmla="*/ 351 w 353"/>
                    <a:gd name="T71" fmla="*/ 858 h 873"/>
                    <a:gd name="T72" fmla="*/ 346 w 353"/>
                    <a:gd name="T73" fmla="*/ 858 h 873"/>
                    <a:gd name="T74" fmla="*/ 303 w 353"/>
                    <a:gd name="T75" fmla="*/ 861 h 873"/>
                    <a:gd name="T76" fmla="*/ 259 w 353"/>
                    <a:gd name="T77" fmla="*/ 861 h 873"/>
                    <a:gd name="T78" fmla="*/ 217 w 353"/>
                    <a:gd name="T79" fmla="*/ 858 h 873"/>
                    <a:gd name="T80" fmla="*/ 175 w 353"/>
                    <a:gd name="T81" fmla="*/ 848 h 873"/>
                    <a:gd name="T82" fmla="*/ 135 w 353"/>
                    <a:gd name="T83" fmla="*/ 837 h 873"/>
                    <a:gd name="T84" fmla="*/ 96 w 353"/>
                    <a:gd name="T85" fmla="*/ 819 h 873"/>
                    <a:gd name="T86" fmla="*/ 60 w 353"/>
                    <a:gd name="T87" fmla="*/ 800 h 873"/>
                    <a:gd name="T88" fmla="*/ 27 w 353"/>
                    <a:gd name="T89" fmla="*/ 777 h 873"/>
                    <a:gd name="T90" fmla="*/ 0 w 353"/>
                    <a:gd name="T91" fmla="*/ 756 h 873"/>
                    <a:gd name="T92" fmla="*/ 0 w 353"/>
                    <a:gd name="T93" fmla="*/ 760 h 873"/>
                    <a:gd name="T94" fmla="*/ 0 w 353"/>
                    <a:gd name="T95" fmla="*/ 764 h 873"/>
                    <a:gd name="T96" fmla="*/ 0 w 353"/>
                    <a:gd name="T97" fmla="*/ 767 h 873"/>
                    <a:gd name="T98" fmla="*/ 0 w 353"/>
                    <a:gd name="T99" fmla="*/ 769 h 87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53"/>
                    <a:gd name="T151" fmla="*/ 0 h 873"/>
                    <a:gd name="T152" fmla="*/ 353 w 353"/>
                    <a:gd name="T153" fmla="*/ 873 h 87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53" h="873">
                      <a:moveTo>
                        <a:pt x="351" y="6"/>
                      </a:moveTo>
                      <a:lnTo>
                        <a:pt x="348" y="4"/>
                      </a:lnTo>
                      <a:lnTo>
                        <a:pt x="326" y="2"/>
                      </a:lnTo>
                      <a:lnTo>
                        <a:pt x="303" y="0"/>
                      </a:lnTo>
                      <a:lnTo>
                        <a:pt x="280" y="0"/>
                      </a:lnTo>
                      <a:lnTo>
                        <a:pt x="259" y="0"/>
                      </a:lnTo>
                      <a:lnTo>
                        <a:pt x="236" y="2"/>
                      </a:lnTo>
                      <a:lnTo>
                        <a:pt x="215" y="4"/>
                      </a:lnTo>
                      <a:lnTo>
                        <a:pt x="194" y="8"/>
                      </a:lnTo>
                      <a:lnTo>
                        <a:pt x="173" y="13"/>
                      </a:lnTo>
                      <a:lnTo>
                        <a:pt x="152" y="19"/>
                      </a:lnTo>
                      <a:lnTo>
                        <a:pt x="131" y="27"/>
                      </a:lnTo>
                      <a:lnTo>
                        <a:pt x="112" y="35"/>
                      </a:lnTo>
                      <a:lnTo>
                        <a:pt x="92" y="42"/>
                      </a:lnTo>
                      <a:lnTo>
                        <a:pt x="83" y="48"/>
                      </a:lnTo>
                      <a:lnTo>
                        <a:pt x="81" y="50"/>
                      </a:lnTo>
                      <a:lnTo>
                        <a:pt x="81" y="52"/>
                      </a:lnTo>
                      <a:lnTo>
                        <a:pt x="81" y="54"/>
                      </a:lnTo>
                      <a:lnTo>
                        <a:pt x="79" y="56"/>
                      </a:lnTo>
                      <a:lnTo>
                        <a:pt x="79" y="58"/>
                      </a:lnTo>
                      <a:lnTo>
                        <a:pt x="79" y="59"/>
                      </a:lnTo>
                      <a:lnTo>
                        <a:pt x="79" y="61"/>
                      </a:lnTo>
                      <a:lnTo>
                        <a:pt x="96" y="52"/>
                      </a:lnTo>
                      <a:lnTo>
                        <a:pt x="115" y="44"/>
                      </a:lnTo>
                      <a:lnTo>
                        <a:pt x="135" y="36"/>
                      </a:lnTo>
                      <a:lnTo>
                        <a:pt x="154" y="29"/>
                      </a:lnTo>
                      <a:lnTo>
                        <a:pt x="175" y="23"/>
                      </a:lnTo>
                      <a:lnTo>
                        <a:pt x="196" y="19"/>
                      </a:lnTo>
                      <a:lnTo>
                        <a:pt x="217" y="15"/>
                      </a:lnTo>
                      <a:lnTo>
                        <a:pt x="238" y="11"/>
                      </a:lnTo>
                      <a:lnTo>
                        <a:pt x="259" y="10"/>
                      </a:lnTo>
                      <a:lnTo>
                        <a:pt x="280" y="10"/>
                      </a:lnTo>
                      <a:lnTo>
                        <a:pt x="303" y="10"/>
                      </a:lnTo>
                      <a:lnTo>
                        <a:pt x="325" y="11"/>
                      </a:lnTo>
                      <a:lnTo>
                        <a:pt x="346" y="15"/>
                      </a:lnTo>
                      <a:lnTo>
                        <a:pt x="348" y="15"/>
                      </a:lnTo>
                      <a:lnTo>
                        <a:pt x="350" y="13"/>
                      </a:lnTo>
                      <a:lnTo>
                        <a:pt x="350" y="11"/>
                      </a:lnTo>
                      <a:lnTo>
                        <a:pt x="350" y="10"/>
                      </a:lnTo>
                      <a:lnTo>
                        <a:pt x="350" y="8"/>
                      </a:lnTo>
                      <a:lnTo>
                        <a:pt x="350" y="6"/>
                      </a:lnTo>
                      <a:lnTo>
                        <a:pt x="351" y="6"/>
                      </a:lnTo>
                      <a:close/>
                      <a:moveTo>
                        <a:pt x="0" y="769"/>
                      </a:moveTo>
                      <a:lnTo>
                        <a:pt x="4" y="773"/>
                      </a:lnTo>
                      <a:lnTo>
                        <a:pt x="19" y="785"/>
                      </a:lnTo>
                      <a:lnTo>
                        <a:pt x="37" y="798"/>
                      </a:lnTo>
                      <a:lnTo>
                        <a:pt x="54" y="810"/>
                      </a:lnTo>
                      <a:lnTo>
                        <a:pt x="73" y="819"/>
                      </a:lnTo>
                      <a:lnTo>
                        <a:pt x="92" y="829"/>
                      </a:lnTo>
                      <a:lnTo>
                        <a:pt x="112" y="838"/>
                      </a:lnTo>
                      <a:lnTo>
                        <a:pt x="131" y="846"/>
                      </a:lnTo>
                      <a:lnTo>
                        <a:pt x="152" y="852"/>
                      </a:lnTo>
                      <a:lnTo>
                        <a:pt x="173" y="858"/>
                      </a:lnTo>
                      <a:lnTo>
                        <a:pt x="194" y="863"/>
                      </a:lnTo>
                      <a:lnTo>
                        <a:pt x="215" y="867"/>
                      </a:lnTo>
                      <a:lnTo>
                        <a:pt x="236" y="869"/>
                      </a:lnTo>
                      <a:lnTo>
                        <a:pt x="259" y="871"/>
                      </a:lnTo>
                      <a:lnTo>
                        <a:pt x="280" y="873"/>
                      </a:lnTo>
                      <a:lnTo>
                        <a:pt x="303" y="871"/>
                      </a:lnTo>
                      <a:lnTo>
                        <a:pt x="326" y="869"/>
                      </a:lnTo>
                      <a:lnTo>
                        <a:pt x="348" y="867"/>
                      </a:lnTo>
                      <a:lnTo>
                        <a:pt x="353" y="865"/>
                      </a:lnTo>
                      <a:lnTo>
                        <a:pt x="351" y="863"/>
                      </a:lnTo>
                      <a:lnTo>
                        <a:pt x="351" y="861"/>
                      </a:lnTo>
                      <a:lnTo>
                        <a:pt x="351" y="860"/>
                      </a:lnTo>
                      <a:lnTo>
                        <a:pt x="351" y="858"/>
                      </a:lnTo>
                      <a:lnTo>
                        <a:pt x="351" y="856"/>
                      </a:lnTo>
                      <a:lnTo>
                        <a:pt x="346" y="858"/>
                      </a:lnTo>
                      <a:lnTo>
                        <a:pt x="325" y="860"/>
                      </a:lnTo>
                      <a:lnTo>
                        <a:pt x="303" y="861"/>
                      </a:lnTo>
                      <a:lnTo>
                        <a:pt x="280" y="861"/>
                      </a:lnTo>
                      <a:lnTo>
                        <a:pt x="259" y="861"/>
                      </a:lnTo>
                      <a:lnTo>
                        <a:pt x="238" y="860"/>
                      </a:lnTo>
                      <a:lnTo>
                        <a:pt x="217" y="858"/>
                      </a:lnTo>
                      <a:lnTo>
                        <a:pt x="196" y="854"/>
                      </a:lnTo>
                      <a:lnTo>
                        <a:pt x="175" y="848"/>
                      </a:lnTo>
                      <a:lnTo>
                        <a:pt x="154" y="842"/>
                      </a:lnTo>
                      <a:lnTo>
                        <a:pt x="135" y="837"/>
                      </a:lnTo>
                      <a:lnTo>
                        <a:pt x="115" y="829"/>
                      </a:lnTo>
                      <a:lnTo>
                        <a:pt x="96" y="819"/>
                      </a:lnTo>
                      <a:lnTo>
                        <a:pt x="79" y="810"/>
                      </a:lnTo>
                      <a:lnTo>
                        <a:pt x="60" y="800"/>
                      </a:lnTo>
                      <a:lnTo>
                        <a:pt x="42" y="789"/>
                      </a:lnTo>
                      <a:lnTo>
                        <a:pt x="27" y="777"/>
                      </a:lnTo>
                      <a:lnTo>
                        <a:pt x="10" y="764"/>
                      </a:lnTo>
                      <a:lnTo>
                        <a:pt x="0" y="756"/>
                      </a:lnTo>
                      <a:lnTo>
                        <a:pt x="0" y="758"/>
                      </a:lnTo>
                      <a:lnTo>
                        <a:pt x="0" y="760"/>
                      </a:lnTo>
                      <a:lnTo>
                        <a:pt x="0" y="762"/>
                      </a:lnTo>
                      <a:lnTo>
                        <a:pt x="0" y="764"/>
                      </a:lnTo>
                      <a:lnTo>
                        <a:pt x="0" y="766"/>
                      </a:lnTo>
                      <a:lnTo>
                        <a:pt x="0" y="767"/>
                      </a:lnTo>
                      <a:lnTo>
                        <a:pt x="0" y="769"/>
                      </a:lnTo>
                      <a:close/>
                    </a:path>
                  </a:pathLst>
                </a:custGeom>
                <a:solidFill>
                  <a:srgbClr val="ABDDFF"/>
                </a:solidFill>
                <a:ln w="9525">
                  <a:noFill/>
                  <a:round/>
                </a:ln>
              </p:spPr>
              <p:txBody>
                <a:bodyPr/>
                <a:lstStyle/>
                <a:p>
                  <a:endParaRPr lang="en-US"/>
                </a:p>
              </p:txBody>
            </p:sp>
            <p:sp>
              <p:nvSpPr>
                <p:cNvPr id="22002" name="Freeform 181"/>
                <p:cNvSpPr>
                  <a:spLocks noEditPoints="1"/>
                </p:cNvSpPr>
                <p:nvPr/>
              </p:nvSpPr>
              <p:spPr bwMode="auto">
                <a:xfrm>
                  <a:off x="1678" y="1530"/>
                  <a:ext cx="351" cy="863"/>
                </a:xfrm>
                <a:custGeom>
                  <a:avLst/>
                  <a:gdLst>
                    <a:gd name="T0" fmla="*/ 348 w 351"/>
                    <a:gd name="T1" fmla="*/ 6 h 863"/>
                    <a:gd name="T2" fmla="*/ 303 w 351"/>
                    <a:gd name="T3" fmla="*/ 2 h 863"/>
                    <a:gd name="T4" fmla="*/ 259 w 351"/>
                    <a:gd name="T5" fmla="*/ 2 h 863"/>
                    <a:gd name="T6" fmla="*/ 215 w 351"/>
                    <a:gd name="T7" fmla="*/ 6 h 863"/>
                    <a:gd name="T8" fmla="*/ 173 w 351"/>
                    <a:gd name="T9" fmla="*/ 15 h 863"/>
                    <a:gd name="T10" fmla="*/ 133 w 351"/>
                    <a:gd name="T11" fmla="*/ 27 h 863"/>
                    <a:gd name="T12" fmla="*/ 94 w 351"/>
                    <a:gd name="T13" fmla="*/ 44 h 863"/>
                    <a:gd name="T14" fmla="*/ 79 w 351"/>
                    <a:gd name="T15" fmla="*/ 52 h 863"/>
                    <a:gd name="T16" fmla="*/ 79 w 351"/>
                    <a:gd name="T17" fmla="*/ 55 h 863"/>
                    <a:gd name="T18" fmla="*/ 77 w 351"/>
                    <a:gd name="T19" fmla="*/ 59 h 863"/>
                    <a:gd name="T20" fmla="*/ 77 w 351"/>
                    <a:gd name="T21" fmla="*/ 63 h 863"/>
                    <a:gd name="T22" fmla="*/ 81 w 351"/>
                    <a:gd name="T23" fmla="*/ 61 h 863"/>
                    <a:gd name="T24" fmla="*/ 117 w 351"/>
                    <a:gd name="T25" fmla="*/ 44 h 863"/>
                    <a:gd name="T26" fmla="*/ 156 w 351"/>
                    <a:gd name="T27" fmla="*/ 31 h 863"/>
                    <a:gd name="T28" fmla="*/ 196 w 351"/>
                    <a:gd name="T29" fmla="*/ 19 h 863"/>
                    <a:gd name="T30" fmla="*/ 238 w 351"/>
                    <a:gd name="T31" fmla="*/ 13 h 863"/>
                    <a:gd name="T32" fmla="*/ 280 w 351"/>
                    <a:gd name="T33" fmla="*/ 11 h 863"/>
                    <a:gd name="T34" fmla="*/ 325 w 351"/>
                    <a:gd name="T35" fmla="*/ 13 h 863"/>
                    <a:gd name="T36" fmla="*/ 348 w 351"/>
                    <a:gd name="T37" fmla="*/ 17 h 863"/>
                    <a:gd name="T38" fmla="*/ 348 w 351"/>
                    <a:gd name="T39" fmla="*/ 13 h 863"/>
                    <a:gd name="T40" fmla="*/ 348 w 351"/>
                    <a:gd name="T41" fmla="*/ 11 h 863"/>
                    <a:gd name="T42" fmla="*/ 350 w 351"/>
                    <a:gd name="T43" fmla="*/ 9 h 863"/>
                    <a:gd name="T44" fmla="*/ 350 w 351"/>
                    <a:gd name="T45" fmla="*/ 6 h 863"/>
                    <a:gd name="T46" fmla="*/ 6 w 351"/>
                    <a:gd name="T47" fmla="*/ 765 h 863"/>
                    <a:gd name="T48" fmla="*/ 40 w 351"/>
                    <a:gd name="T49" fmla="*/ 788 h 863"/>
                    <a:gd name="T50" fmla="*/ 75 w 351"/>
                    <a:gd name="T51" fmla="*/ 811 h 863"/>
                    <a:gd name="T52" fmla="*/ 113 w 351"/>
                    <a:gd name="T53" fmla="*/ 829 h 863"/>
                    <a:gd name="T54" fmla="*/ 154 w 351"/>
                    <a:gd name="T55" fmla="*/ 844 h 863"/>
                    <a:gd name="T56" fmla="*/ 194 w 351"/>
                    <a:gd name="T57" fmla="*/ 854 h 863"/>
                    <a:gd name="T58" fmla="*/ 236 w 351"/>
                    <a:gd name="T59" fmla="*/ 861 h 863"/>
                    <a:gd name="T60" fmla="*/ 280 w 351"/>
                    <a:gd name="T61" fmla="*/ 863 h 863"/>
                    <a:gd name="T62" fmla="*/ 325 w 351"/>
                    <a:gd name="T63" fmla="*/ 861 h 863"/>
                    <a:gd name="T64" fmla="*/ 351 w 351"/>
                    <a:gd name="T65" fmla="*/ 857 h 863"/>
                    <a:gd name="T66" fmla="*/ 351 w 351"/>
                    <a:gd name="T67" fmla="*/ 854 h 863"/>
                    <a:gd name="T68" fmla="*/ 351 w 351"/>
                    <a:gd name="T69" fmla="*/ 852 h 863"/>
                    <a:gd name="T70" fmla="*/ 350 w 351"/>
                    <a:gd name="T71" fmla="*/ 850 h 863"/>
                    <a:gd name="T72" fmla="*/ 350 w 351"/>
                    <a:gd name="T73" fmla="*/ 848 h 863"/>
                    <a:gd name="T74" fmla="*/ 325 w 351"/>
                    <a:gd name="T75" fmla="*/ 850 h 863"/>
                    <a:gd name="T76" fmla="*/ 280 w 351"/>
                    <a:gd name="T77" fmla="*/ 852 h 863"/>
                    <a:gd name="T78" fmla="*/ 238 w 351"/>
                    <a:gd name="T79" fmla="*/ 850 h 863"/>
                    <a:gd name="T80" fmla="*/ 196 w 351"/>
                    <a:gd name="T81" fmla="*/ 844 h 863"/>
                    <a:gd name="T82" fmla="*/ 156 w 351"/>
                    <a:gd name="T83" fmla="*/ 834 h 863"/>
                    <a:gd name="T84" fmla="*/ 117 w 351"/>
                    <a:gd name="T85" fmla="*/ 819 h 863"/>
                    <a:gd name="T86" fmla="*/ 81 w 351"/>
                    <a:gd name="T87" fmla="*/ 802 h 863"/>
                    <a:gd name="T88" fmla="*/ 46 w 351"/>
                    <a:gd name="T89" fmla="*/ 781 h 863"/>
                    <a:gd name="T90" fmla="*/ 14 w 351"/>
                    <a:gd name="T91" fmla="*/ 756 h 863"/>
                    <a:gd name="T92" fmla="*/ 0 w 351"/>
                    <a:gd name="T93" fmla="*/ 746 h 863"/>
                    <a:gd name="T94" fmla="*/ 0 w 351"/>
                    <a:gd name="T95" fmla="*/ 750 h 863"/>
                    <a:gd name="T96" fmla="*/ 0 w 351"/>
                    <a:gd name="T97" fmla="*/ 754 h 863"/>
                    <a:gd name="T98" fmla="*/ 0 w 351"/>
                    <a:gd name="T99" fmla="*/ 758 h 86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51"/>
                    <a:gd name="T151" fmla="*/ 0 h 863"/>
                    <a:gd name="T152" fmla="*/ 351 w 351"/>
                    <a:gd name="T153" fmla="*/ 863 h 86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51" h="863">
                      <a:moveTo>
                        <a:pt x="350" y="6"/>
                      </a:moveTo>
                      <a:lnTo>
                        <a:pt x="348" y="6"/>
                      </a:lnTo>
                      <a:lnTo>
                        <a:pt x="325" y="4"/>
                      </a:lnTo>
                      <a:lnTo>
                        <a:pt x="303" y="2"/>
                      </a:lnTo>
                      <a:lnTo>
                        <a:pt x="280" y="0"/>
                      </a:lnTo>
                      <a:lnTo>
                        <a:pt x="259" y="2"/>
                      </a:lnTo>
                      <a:lnTo>
                        <a:pt x="236" y="4"/>
                      </a:lnTo>
                      <a:lnTo>
                        <a:pt x="215" y="6"/>
                      </a:lnTo>
                      <a:lnTo>
                        <a:pt x="194" y="9"/>
                      </a:lnTo>
                      <a:lnTo>
                        <a:pt x="173" y="15"/>
                      </a:lnTo>
                      <a:lnTo>
                        <a:pt x="154" y="21"/>
                      </a:lnTo>
                      <a:lnTo>
                        <a:pt x="133" y="27"/>
                      </a:lnTo>
                      <a:lnTo>
                        <a:pt x="113" y="34"/>
                      </a:lnTo>
                      <a:lnTo>
                        <a:pt x="94" y="44"/>
                      </a:lnTo>
                      <a:lnTo>
                        <a:pt x="81" y="50"/>
                      </a:lnTo>
                      <a:lnTo>
                        <a:pt x="79" y="52"/>
                      </a:lnTo>
                      <a:lnTo>
                        <a:pt x="79" y="54"/>
                      </a:lnTo>
                      <a:lnTo>
                        <a:pt x="79" y="55"/>
                      </a:lnTo>
                      <a:lnTo>
                        <a:pt x="79" y="57"/>
                      </a:lnTo>
                      <a:lnTo>
                        <a:pt x="77" y="59"/>
                      </a:lnTo>
                      <a:lnTo>
                        <a:pt x="77" y="61"/>
                      </a:lnTo>
                      <a:lnTo>
                        <a:pt x="77" y="63"/>
                      </a:lnTo>
                      <a:lnTo>
                        <a:pt x="77" y="65"/>
                      </a:lnTo>
                      <a:lnTo>
                        <a:pt x="81" y="61"/>
                      </a:lnTo>
                      <a:lnTo>
                        <a:pt x="98" y="52"/>
                      </a:lnTo>
                      <a:lnTo>
                        <a:pt x="117" y="44"/>
                      </a:lnTo>
                      <a:lnTo>
                        <a:pt x="136" y="36"/>
                      </a:lnTo>
                      <a:lnTo>
                        <a:pt x="156" y="31"/>
                      </a:lnTo>
                      <a:lnTo>
                        <a:pt x="177" y="25"/>
                      </a:lnTo>
                      <a:lnTo>
                        <a:pt x="196" y="19"/>
                      </a:lnTo>
                      <a:lnTo>
                        <a:pt x="217" y="15"/>
                      </a:lnTo>
                      <a:lnTo>
                        <a:pt x="238" y="13"/>
                      </a:lnTo>
                      <a:lnTo>
                        <a:pt x="259" y="11"/>
                      </a:lnTo>
                      <a:lnTo>
                        <a:pt x="280" y="11"/>
                      </a:lnTo>
                      <a:lnTo>
                        <a:pt x="303" y="11"/>
                      </a:lnTo>
                      <a:lnTo>
                        <a:pt x="325" y="13"/>
                      </a:lnTo>
                      <a:lnTo>
                        <a:pt x="346" y="15"/>
                      </a:lnTo>
                      <a:lnTo>
                        <a:pt x="348" y="17"/>
                      </a:lnTo>
                      <a:lnTo>
                        <a:pt x="348" y="15"/>
                      </a:lnTo>
                      <a:lnTo>
                        <a:pt x="348" y="13"/>
                      </a:lnTo>
                      <a:lnTo>
                        <a:pt x="348" y="11"/>
                      </a:lnTo>
                      <a:lnTo>
                        <a:pt x="350" y="9"/>
                      </a:lnTo>
                      <a:lnTo>
                        <a:pt x="350" y="7"/>
                      </a:lnTo>
                      <a:lnTo>
                        <a:pt x="350" y="6"/>
                      </a:lnTo>
                      <a:close/>
                      <a:moveTo>
                        <a:pt x="0" y="760"/>
                      </a:moveTo>
                      <a:lnTo>
                        <a:pt x="6" y="765"/>
                      </a:lnTo>
                      <a:lnTo>
                        <a:pt x="23" y="777"/>
                      </a:lnTo>
                      <a:lnTo>
                        <a:pt x="40" y="788"/>
                      </a:lnTo>
                      <a:lnTo>
                        <a:pt x="58" y="800"/>
                      </a:lnTo>
                      <a:lnTo>
                        <a:pt x="75" y="811"/>
                      </a:lnTo>
                      <a:lnTo>
                        <a:pt x="94" y="821"/>
                      </a:lnTo>
                      <a:lnTo>
                        <a:pt x="113" y="829"/>
                      </a:lnTo>
                      <a:lnTo>
                        <a:pt x="133" y="836"/>
                      </a:lnTo>
                      <a:lnTo>
                        <a:pt x="154" y="844"/>
                      </a:lnTo>
                      <a:lnTo>
                        <a:pt x="173" y="850"/>
                      </a:lnTo>
                      <a:lnTo>
                        <a:pt x="194" y="854"/>
                      </a:lnTo>
                      <a:lnTo>
                        <a:pt x="215" y="857"/>
                      </a:lnTo>
                      <a:lnTo>
                        <a:pt x="236" y="861"/>
                      </a:lnTo>
                      <a:lnTo>
                        <a:pt x="259" y="863"/>
                      </a:lnTo>
                      <a:lnTo>
                        <a:pt x="280" y="863"/>
                      </a:lnTo>
                      <a:lnTo>
                        <a:pt x="303" y="863"/>
                      </a:lnTo>
                      <a:lnTo>
                        <a:pt x="325" y="861"/>
                      </a:lnTo>
                      <a:lnTo>
                        <a:pt x="348" y="857"/>
                      </a:lnTo>
                      <a:lnTo>
                        <a:pt x="351" y="857"/>
                      </a:lnTo>
                      <a:lnTo>
                        <a:pt x="351" y="856"/>
                      </a:lnTo>
                      <a:lnTo>
                        <a:pt x="351" y="854"/>
                      </a:lnTo>
                      <a:lnTo>
                        <a:pt x="351" y="852"/>
                      </a:lnTo>
                      <a:lnTo>
                        <a:pt x="350" y="852"/>
                      </a:lnTo>
                      <a:lnTo>
                        <a:pt x="350" y="850"/>
                      </a:lnTo>
                      <a:lnTo>
                        <a:pt x="350" y="848"/>
                      </a:lnTo>
                      <a:lnTo>
                        <a:pt x="346" y="848"/>
                      </a:lnTo>
                      <a:lnTo>
                        <a:pt x="325" y="850"/>
                      </a:lnTo>
                      <a:lnTo>
                        <a:pt x="303" y="852"/>
                      </a:lnTo>
                      <a:lnTo>
                        <a:pt x="280" y="852"/>
                      </a:lnTo>
                      <a:lnTo>
                        <a:pt x="259" y="852"/>
                      </a:lnTo>
                      <a:lnTo>
                        <a:pt x="238" y="850"/>
                      </a:lnTo>
                      <a:lnTo>
                        <a:pt x="217" y="848"/>
                      </a:lnTo>
                      <a:lnTo>
                        <a:pt x="196" y="844"/>
                      </a:lnTo>
                      <a:lnTo>
                        <a:pt x="177" y="840"/>
                      </a:lnTo>
                      <a:lnTo>
                        <a:pt x="156" y="834"/>
                      </a:lnTo>
                      <a:lnTo>
                        <a:pt x="136" y="827"/>
                      </a:lnTo>
                      <a:lnTo>
                        <a:pt x="117" y="819"/>
                      </a:lnTo>
                      <a:lnTo>
                        <a:pt x="98" y="811"/>
                      </a:lnTo>
                      <a:lnTo>
                        <a:pt x="81" y="802"/>
                      </a:lnTo>
                      <a:lnTo>
                        <a:pt x="64" y="792"/>
                      </a:lnTo>
                      <a:lnTo>
                        <a:pt x="46" y="781"/>
                      </a:lnTo>
                      <a:lnTo>
                        <a:pt x="29" y="769"/>
                      </a:lnTo>
                      <a:lnTo>
                        <a:pt x="14" y="756"/>
                      </a:lnTo>
                      <a:lnTo>
                        <a:pt x="0" y="744"/>
                      </a:lnTo>
                      <a:lnTo>
                        <a:pt x="0" y="746"/>
                      </a:lnTo>
                      <a:lnTo>
                        <a:pt x="0" y="748"/>
                      </a:lnTo>
                      <a:lnTo>
                        <a:pt x="0" y="750"/>
                      </a:lnTo>
                      <a:lnTo>
                        <a:pt x="0" y="752"/>
                      </a:lnTo>
                      <a:lnTo>
                        <a:pt x="0" y="754"/>
                      </a:lnTo>
                      <a:lnTo>
                        <a:pt x="0" y="756"/>
                      </a:lnTo>
                      <a:lnTo>
                        <a:pt x="0" y="758"/>
                      </a:lnTo>
                      <a:lnTo>
                        <a:pt x="0" y="760"/>
                      </a:lnTo>
                      <a:close/>
                    </a:path>
                  </a:pathLst>
                </a:custGeom>
                <a:solidFill>
                  <a:srgbClr val="ACDDFF"/>
                </a:solidFill>
                <a:ln w="9525">
                  <a:noFill/>
                  <a:round/>
                </a:ln>
              </p:spPr>
              <p:txBody>
                <a:bodyPr/>
                <a:lstStyle/>
                <a:p>
                  <a:endParaRPr lang="en-US"/>
                </a:p>
              </p:txBody>
            </p:sp>
            <p:sp>
              <p:nvSpPr>
                <p:cNvPr id="22003" name="Freeform 182"/>
                <p:cNvSpPr>
                  <a:spLocks noEditPoints="1"/>
                </p:cNvSpPr>
                <p:nvPr/>
              </p:nvSpPr>
              <p:spPr bwMode="auto">
                <a:xfrm>
                  <a:off x="1676" y="1536"/>
                  <a:ext cx="353" cy="851"/>
                </a:xfrm>
                <a:custGeom>
                  <a:avLst/>
                  <a:gdLst>
                    <a:gd name="T0" fmla="*/ 348 w 353"/>
                    <a:gd name="T1" fmla="*/ 5 h 851"/>
                    <a:gd name="T2" fmla="*/ 305 w 353"/>
                    <a:gd name="T3" fmla="*/ 0 h 851"/>
                    <a:gd name="T4" fmla="*/ 261 w 353"/>
                    <a:gd name="T5" fmla="*/ 0 h 851"/>
                    <a:gd name="T6" fmla="*/ 219 w 353"/>
                    <a:gd name="T7" fmla="*/ 5 h 851"/>
                    <a:gd name="T8" fmla="*/ 177 w 353"/>
                    <a:gd name="T9" fmla="*/ 13 h 851"/>
                    <a:gd name="T10" fmla="*/ 137 w 353"/>
                    <a:gd name="T11" fmla="*/ 26 h 851"/>
                    <a:gd name="T12" fmla="*/ 98 w 353"/>
                    <a:gd name="T13" fmla="*/ 42 h 851"/>
                    <a:gd name="T14" fmla="*/ 79 w 353"/>
                    <a:gd name="T15" fmla="*/ 53 h 851"/>
                    <a:gd name="T16" fmla="*/ 79 w 353"/>
                    <a:gd name="T17" fmla="*/ 57 h 851"/>
                    <a:gd name="T18" fmla="*/ 77 w 353"/>
                    <a:gd name="T19" fmla="*/ 59 h 851"/>
                    <a:gd name="T20" fmla="*/ 77 w 353"/>
                    <a:gd name="T21" fmla="*/ 63 h 851"/>
                    <a:gd name="T22" fmla="*/ 85 w 353"/>
                    <a:gd name="T23" fmla="*/ 61 h 851"/>
                    <a:gd name="T24" fmla="*/ 121 w 353"/>
                    <a:gd name="T25" fmla="*/ 42 h 851"/>
                    <a:gd name="T26" fmla="*/ 160 w 353"/>
                    <a:gd name="T27" fmla="*/ 28 h 851"/>
                    <a:gd name="T28" fmla="*/ 200 w 353"/>
                    <a:gd name="T29" fmla="*/ 19 h 851"/>
                    <a:gd name="T30" fmla="*/ 240 w 353"/>
                    <a:gd name="T31" fmla="*/ 13 h 851"/>
                    <a:gd name="T32" fmla="*/ 282 w 353"/>
                    <a:gd name="T33" fmla="*/ 9 h 851"/>
                    <a:gd name="T34" fmla="*/ 325 w 353"/>
                    <a:gd name="T35" fmla="*/ 13 h 851"/>
                    <a:gd name="T36" fmla="*/ 348 w 353"/>
                    <a:gd name="T37" fmla="*/ 15 h 851"/>
                    <a:gd name="T38" fmla="*/ 350 w 353"/>
                    <a:gd name="T39" fmla="*/ 13 h 851"/>
                    <a:gd name="T40" fmla="*/ 350 w 353"/>
                    <a:gd name="T41" fmla="*/ 11 h 851"/>
                    <a:gd name="T42" fmla="*/ 350 w 353"/>
                    <a:gd name="T43" fmla="*/ 7 h 851"/>
                    <a:gd name="T44" fmla="*/ 350 w 353"/>
                    <a:gd name="T45" fmla="*/ 5 h 851"/>
                    <a:gd name="T46" fmla="*/ 12 w 353"/>
                    <a:gd name="T47" fmla="*/ 754 h 851"/>
                    <a:gd name="T48" fmla="*/ 44 w 353"/>
                    <a:gd name="T49" fmla="*/ 779 h 851"/>
                    <a:gd name="T50" fmla="*/ 81 w 353"/>
                    <a:gd name="T51" fmla="*/ 800 h 851"/>
                    <a:gd name="T52" fmla="*/ 117 w 353"/>
                    <a:gd name="T53" fmla="*/ 819 h 851"/>
                    <a:gd name="T54" fmla="*/ 156 w 353"/>
                    <a:gd name="T55" fmla="*/ 832 h 851"/>
                    <a:gd name="T56" fmla="*/ 198 w 353"/>
                    <a:gd name="T57" fmla="*/ 844 h 851"/>
                    <a:gd name="T58" fmla="*/ 240 w 353"/>
                    <a:gd name="T59" fmla="*/ 850 h 851"/>
                    <a:gd name="T60" fmla="*/ 282 w 353"/>
                    <a:gd name="T61" fmla="*/ 851 h 851"/>
                    <a:gd name="T62" fmla="*/ 327 w 353"/>
                    <a:gd name="T63" fmla="*/ 850 h 851"/>
                    <a:gd name="T64" fmla="*/ 353 w 353"/>
                    <a:gd name="T65" fmla="*/ 846 h 851"/>
                    <a:gd name="T66" fmla="*/ 352 w 353"/>
                    <a:gd name="T67" fmla="*/ 844 h 851"/>
                    <a:gd name="T68" fmla="*/ 352 w 353"/>
                    <a:gd name="T69" fmla="*/ 842 h 851"/>
                    <a:gd name="T70" fmla="*/ 352 w 353"/>
                    <a:gd name="T71" fmla="*/ 838 h 851"/>
                    <a:gd name="T72" fmla="*/ 352 w 353"/>
                    <a:gd name="T73" fmla="*/ 836 h 851"/>
                    <a:gd name="T74" fmla="*/ 325 w 353"/>
                    <a:gd name="T75" fmla="*/ 840 h 851"/>
                    <a:gd name="T76" fmla="*/ 282 w 353"/>
                    <a:gd name="T77" fmla="*/ 842 h 851"/>
                    <a:gd name="T78" fmla="*/ 240 w 353"/>
                    <a:gd name="T79" fmla="*/ 840 h 851"/>
                    <a:gd name="T80" fmla="*/ 200 w 353"/>
                    <a:gd name="T81" fmla="*/ 832 h 851"/>
                    <a:gd name="T82" fmla="*/ 160 w 353"/>
                    <a:gd name="T83" fmla="*/ 823 h 851"/>
                    <a:gd name="T84" fmla="*/ 121 w 353"/>
                    <a:gd name="T85" fmla="*/ 809 h 851"/>
                    <a:gd name="T86" fmla="*/ 85 w 353"/>
                    <a:gd name="T87" fmla="*/ 792 h 851"/>
                    <a:gd name="T88" fmla="*/ 50 w 353"/>
                    <a:gd name="T89" fmla="*/ 771 h 851"/>
                    <a:gd name="T90" fmla="*/ 0 w 353"/>
                    <a:gd name="T91" fmla="*/ 731 h 851"/>
                    <a:gd name="T92" fmla="*/ 0 w 353"/>
                    <a:gd name="T93" fmla="*/ 734 h 851"/>
                    <a:gd name="T94" fmla="*/ 0 w 353"/>
                    <a:gd name="T95" fmla="*/ 738 h 851"/>
                    <a:gd name="T96" fmla="*/ 2 w 353"/>
                    <a:gd name="T97" fmla="*/ 742 h 851"/>
                    <a:gd name="T98" fmla="*/ 2 w 353"/>
                    <a:gd name="T99" fmla="*/ 746 h 8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53"/>
                    <a:gd name="T151" fmla="*/ 0 h 851"/>
                    <a:gd name="T152" fmla="*/ 353 w 353"/>
                    <a:gd name="T153" fmla="*/ 851 h 85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53" h="851">
                      <a:moveTo>
                        <a:pt x="350" y="5"/>
                      </a:moveTo>
                      <a:lnTo>
                        <a:pt x="348" y="5"/>
                      </a:lnTo>
                      <a:lnTo>
                        <a:pt x="327" y="1"/>
                      </a:lnTo>
                      <a:lnTo>
                        <a:pt x="305" y="0"/>
                      </a:lnTo>
                      <a:lnTo>
                        <a:pt x="282" y="0"/>
                      </a:lnTo>
                      <a:lnTo>
                        <a:pt x="261" y="0"/>
                      </a:lnTo>
                      <a:lnTo>
                        <a:pt x="240" y="1"/>
                      </a:lnTo>
                      <a:lnTo>
                        <a:pt x="219" y="5"/>
                      </a:lnTo>
                      <a:lnTo>
                        <a:pt x="198" y="9"/>
                      </a:lnTo>
                      <a:lnTo>
                        <a:pt x="177" y="13"/>
                      </a:lnTo>
                      <a:lnTo>
                        <a:pt x="156" y="19"/>
                      </a:lnTo>
                      <a:lnTo>
                        <a:pt x="137" y="26"/>
                      </a:lnTo>
                      <a:lnTo>
                        <a:pt x="117" y="34"/>
                      </a:lnTo>
                      <a:lnTo>
                        <a:pt x="98" y="42"/>
                      </a:lnTo>
                      <a:lnTo>
                        <a:pt x="81" y="51"/>
                      </a:lnTo>
                      <a:lnTo>
                        <a:pt x="79" y="53"/>
                      </a:lnTo>
                      <a:lnTo>
                        <a:pt x="79" y="55"/>
                      </a:lnTo>
                      <a:lnTo>
                        <a:pt x="79" y="57"/>
                      </a:lnTo>
                      <a:lnTo>
                        <a:pt x="79" y="59"/>
                      </a:lnTo>
                      <a:lnTo>
                        <a:pt x="77" y="59"/>
                      </a:lnTo>
                      <a:lnTo>
                        <a:pt x="77" y="61"/>
                      </a:lnTo>
                      <a:lnTo>
                        <a:pt x="77" y="63"/>
                      </a:lnTo>
                      <a:lnTo>
                        <a:pt x="77" y="65"/>
                      </a:lnTo>
                      <a:lnTo>
                        <a:pt x="85" y="61"/>
                      </a:lnTo>
                      <a:lnTo>
                        <a:pt x="102" y="51"/>
                      </a:lnTo>
                      <a:lnTo>
                        <a:pt x="121" y="42"/>
                      </a:lnTo>
                      <a:lnTo>
                        <a:pt x="140" y="36"/>
                      </a:lnTo>
                      <a:lnTo>
                        <a:pt x="160" y="28"/>
                      </a:lnTo>
                      <a:lnTo>
                        <a:pt x="179" y="23"/>
                      </a:lnTo>
                      <a:lnTo>
                        <a:pt x="200" y="19"/>
                      </a:lnTo>
                      <a:lnTo>
                        <a:pt x="219" y="15"/>
                      </a:lnTo>
                      <a:lnTo>
                        <a:pt x="240" y="13"/>
                      </a:lnTo>
                      <a:lnTo>
                        <a:pt x="261" y="11"/>
                      </a:lnTo>
                      <a:lnTo>
                        <a:pt x="282" y="9"/>
                      </a:lnTo>
                      <a:lnTo>
                        <a:pt x="304" y="11"/>
                      </a:lnTo>
                      <a:lnTo>
                        <a:pt x="325" y="13"/>
                      </a:lnTo>
                      <a:lnTo>
                        <a:pt x="346" y="15"/>
                      </a:lnTo>
                      <a:lnTo>
                        <a:pt x="348" y="15"/>
                      </a:lnTo>
                      <a:lnTo>
                        <a:pt x="350" y="15"/>
                      </a:lnTo>
                      <a:lnTo>
                        <a:pt x="350" y="13"/>
                      </a:lnTo>
                      <a:lnTo>
                        <a:pt x="350" y="11"/>
                      </a:lnTo>
                      <a:lnTo>
                        <a:pt x="350" y="9"/>
                      </a:lnTo>
                      <a:lnTo>
                        <a:pt x="350" y="7"/>
                      </a:lnTo>
                      <a:lnTo>
                        <a:pt x="350" y="5"/>
                      </a:lnTo>
                      <a:close/>
                      <a:moveTo>
                        <a:pt x="2" y="746"/>
                      </a:moveTo>
                      <a:lnTo>
                        <a:pt x="12" y="754"/>
                      </a:lnTo>
                      <a:lnTo>
                        <a:pt x="29" y="767"/>
                      </a:lnTo>
                      <a:lnTo>
                        <a:pt x="44" y="779"/>
                      </a:lnTo>
                      <a:lnTo>
                        <a:pt x="62" y="790"/>
                      </a:lnTo>
                      <a:lnTo>
                        <a:pt x="81" y="800"/>
                      </a:lnTo>
                      <a:lnTo>
                        <a:pt x="98" y="809"/>
                      </a:lnTo>
                      <a:lnTo>
                        <a:pt x="117" y="819"/>
                      </a:lnTo>
                      <a:lnTo>
                        <a:pt x="137" y="827"/>
                      </a:lnTo>
                      <a:lnTo>
                        <a:pt x="156" y="832"/>
                      </a:lnTo>
                      <a:lnTo>
                        <a:pt x="177" y="838"/>
                      </a:lnTo>
                      <a:lnTo>
                        <a:pt x="198" y="844"/>
                      </a:lnTo>
                      <a:lnTo>
                        <a:pt x="219" y="848"/>
                      </a:lnTo>
                      <a:lnTo>
                        <a:pt x="240" y="850"/>
                      </a:lnTo>
                      <a:lnTo>
                        <a:pt x="261" y="851"/>
                      </a:lnTo>
                      <a:lnTo>
                        <a:pt x="282" y="851"/>
                      </a:lnTo>
                      <a:lnTo>
                        <a:pt x="305" y="851"/>
                      </a:lnTo>
                      <a:lnTo>
                        <a:pt x="327" y="850"/>
                      </a:lnTo>
                      <a:lnTo>
                        <a:pt x="348" y="848"/>
                      </a:lnTo>
                      <a:lnTo>
                        <a:pt x="353" y="846"/>
                      </a:lnTo>
                      <a:lnTo>
                        <a:pt x="352" y="846"/>
                      </a:lnTo>
                      <a:lnTo>
                        <a:pt x="352" y="844"/>
                      </a:lnTo>
                      <a:lnTo>
                        <a:pt x="352" y="842"/>
                      </a:lnTo>
                      <a:lnTo>
                        <a:pt x="352" y="840"/>
                      </a:lnTo>
                      <a:lnTo>
                        <a:pt x="352" y="838"/>
                      </a:lnTo>
                      <a:lnTo>
                        <a:pt x="352" y="836"/>
                      </a:lnTo>
                      <a:lnTo>
                        <a:pt x="346" y="836"/>
                      </a:lnTo>
                      <a:lnTo>
                        <a:pt x="325" y="840"/>
                      </a:lnTo>
                      <a:lnTo>
                        <a:pt x="304" y="842"/>
                      </a:lnTo>
                      <a:lnTo>
                        <a:pt x="282" y="842"/>
                      </a:lnTo>
                      <a:lnTo>
                        <a:pt x="261" y="842"/>
                      </a:lnTo>
                      <a:lnTo>
                        <a:pt x="240" y="840"/>
                      </a:lnTo>
                      <a:lnTo>
                        <a:pt x="219" y="836"/>
                      </a:lnTo>
                      <a:lnTo>
                        <a:pt x="200" y="832"/>
                      </a:lnTo>
                      <a:lnTo>
                        <a:pt x="179" y="828"/>
                      </a:lnTo>
                      <a:lnTo>
                        <a:pt x="160" y="823"/>
                      </a:lnTo>
                      <a:lnTo>
                        <a:pt x="140" y="817"/>
                      </a:lnTo>
                      <a:lnTo>
                        <a:pt x="121" y="809"/>
                      </a:lnTo>
                      <a:lnTo>
                        <a:pt x="102" y="800"/>
                      </a:lnTo>
                      <a:lnTo>
                        <a:pt x="85" y="792"/>
                      </a:lnTo>
                      <a:lnTo>
                        <a:pt x="67" y="780"/>
                      </a:lnTo>
                      <a:lnTo>
                        <a:pt x="50" y="771"/>
                      </a:lnTo>
                      <a:lnTo>
                        <a:pt x="19" y="746"/>
                      </a:lnTo>
                      <a:lnTo>
                        <a:pt x="0" y="731"/>
                      </a:lnTo>
                      <a:lnTo>
                        <a:pt x="0" y="733"/>
                      </a:lnTo>
                      <a:lnTo>
                        <a:pt x="0" y="734"/>
                      </a:lnTo>
                      <a:lnTo>
                        <a:pt x="0" y="736"/>
                      </a:lnTo>
                      <a:lnTo>
                        <a:pt x="0" y="738"/>
                      </a:lnTo>
                      <a:lnTo>
                        <a:pt x="2" y="740"/>
                      </a:lnTo>
                      <a:lnTo>
                        <a:pt x="2" y="742"/>
                      </a:lnTo>
                      <a:lnTo>
                        <a:pt x="2" y="744"/>
                      </a:lnTo>
                      <a:lnTo>
                        <a:pt x="2" y="746"/>
                      </a:lnTo>
                      <a:close/>
                    </a:path>
                  </a:pathLst>
                </a:custGeom>
                <a:solidFill>
                  <a:srgbClr val="ADDEFF"/>
                </a:solidFill>
                <a:ln w="9525">
                  <a:noFill/>
                  <a:round/>
                </a:ln>
              </p:spPr>
              <p:txBody>
                <a:bodyPr/>
                <a:lstStyle/>
                <a:p>
                  <a:endParaRPr lang="en-US"/>
                </a:p>
              </p:txBody>
            </p:sp>
            <p:sp>
              <p:nvSpPr>
                <p:cNvPr id="22004" name="Freeform 183"/>
                <p:cNvSpPr>
                  <a:spLocks noEditPoints="1"/>
                </p:cNvSpPr>
                <p:nvPr/>
              </p:nvSpPr>
              <p:spPr bwMode="auto">
                <a:xfrm>
                  <a:off x="1676" y="1541"/>
                  <a:ext cx="352" cy="841"/>
                </a:xfrm>
                <a:custGeom>
                  <a:avLst/>
                  <a:gdLst>
                    <a:gd name="T0" fmla="*/ 348 w 352"/>
                    <a:gd name="T1" fmla="*/ 4 h 841"/>
                    <a:gd name="T2" fmla="*/ 305 w 352"/>
                    <a:gd name="T3" fmla="*/ 0 h 841"/>
                    <a:gd name="T4" fmla="*/ 261 w 352"/>
                    <a:gd name="T5" fmla="*/ 0 h 841"/>
                    <a:gd name="T6" fmla="*/ 219 w 352"/>
                    <a:gd name="T7" fmla="*/ 4 h 841"/>
                    <a:gd name="T8" fmla="*/ 179 w 352"/>
                    <a:gd name="T9" fmla="*/ 14 h 841"/>
                    <a:gd name="T10" fmla="*/ 138 w 352"/>
                    <a:gd name="T11" fmla="*/ 25 h 841"/>
                    <a:gd name="T12" fmla="*/ 100 w 352"/>
                    <a:gd name="T13" fmla="*/ 41 h 841"/>
                    <a:gd name="T14" fmla="*/ 79 w 352"/>
                    <a:gd name="T15" fmla="*/ 54 h 841"/>
                    <a:gd name="T16" fmla="*/ 77 w 352"/>
                    <a:gd name="T17" fmla="*/ 56 h 841"/>
                    <a:gd name="T18" fmla="*/ 77 w 352"/>
                    <a:gd name="T19" fmla="*/ 60 h 841"/>
                    <a:gd name="T20" fmla="*/ 75 w 352"/>
                    <a:gd name="T21" fmla="*/ 64 h 841"/>
                    <a:gd name="T22" fmla="*/ 75 w 352"/>
                    <a:gd name="T23" fmla="*/ 67 h 841"/>
                    <a:gd name="T24" fmla="*/ 106 w 352"/>
                    <a:gd name="T25" fmla="*/ 50 h 841"/>
                    <a:gd name="T26" fmla="*/ 142 w 352"/>
                    <a:gd name="T27" fmla="*/ 35 h 841"/>
                    <a:gd name="T28" fmla="*/ 181 w 352"/>
                    <a:gd name="T29" fmla="*/ 23 h 841"/>
                    <a:gd name="T30" fmla="*/ 221 w 352"/>
                    <a:gd name="T31" fmla="*/ 16 h 841"/>
                    <a:gd name="T32" fmla="*/ 261 w 352"/>
                    <a:gd name="T33" fmla="*/ 10 h 841"/>
                    <a:gd name="T34" fmla="*/ 304 w 352"/>
                    <a:gd name="T35" fmla="*/ 10 h 841"/>
                    <a:gd name="T36" fmla="*/ 346 w 352"/>
                    <a:gd name="T37" fmla="*/ 16 h 841"/>
                    <a:gd name="T38" fmla="*/ 348 w 352"/>
                    <a:gd name="T39" fmla="*/ 14 h 841"/>
                    <a:gd name="T40" fmla="*/ 348 w 352"/>
                    <a:gd name="T41" fmla="*/ 12 h 841"/>
                    <a:gd name="T42" fmla="*/ 350 w 352"/>
                    <a:gd name="T43" fmla="*/ 8 h 841"/>
                    <a:gd name="T44" fmla="*/ 350 w 352"/>
                    <a:gd name="T45" fmla="*/ 6 h 841"/>
                    <a:gd name="T46" fmla="*/ 2 w 352"/>
                    <a:gd name="T47" fmla="*/ 733 h 841"/>
                    <a:gd name="T48" fmla="*/ 31 w 352"/>
                    <a:gd name="T49" fmla="*/ 758 h 841"/>
                    <a:gd name="T50" fmla="*/ 66 w 352"/>
                    <a:gd name="T51" fmla="*/ 781 h 841"/>
                    <a:gd name="T52" fmla="*/ 100 w 352"/>
                    <a:gd name="T53" fmla="*/ 800 h 841"/>
                    <a:gd name="T54" fmla="*/ 138 w 352"/>
                    <a:gd name="T55" fmla="*/ 816 h 841"/>
                    <a:gd name="T56" fmla="*/ 179 w 352"/>
                    <a:gd name="T57" fmla="*/ 829 h 841"/>
                    <a:gd name="T58" fmla="*/ 219 w 352"/>
                    <a:gd name="T59" fmla="*/ 837 h 841"/>
                    <a:gd name="T60" fmla="*/ 261 w 352"/>
                    <a:gd name="T61" fmla="*/ 841 h 841"/>
                    <a:gd name="T62" fmla="*/ 305 w 352"/>
                    <a:gd name="T63" fmla="*/ 841 h 841"/>
                    <a:gd name="T64" fmla="*/ 348 w 352"/>
                    <a:gd name="T65" fmla="*/ 837 h 841"/>
                    <a:gd name="T66" fmla="*/ 352 w 352"/>
                    <a:gd name="T67" fmla="*/ 835 h 841"/>
                    <a:gd name="T68" fmla="*/ 352 w 352"/>
                    <a:gd name="T69" fmla="*/ 833 h 841"/>
                    <a:gd name="T70" fmla="*/ 350 w 352"/>
                    <a:gd name="T71" fmla="*/ 829 h 841"/>
                    <a:gd name="T72" fmla="*/ 350 w 352"/>
                    <a:gd name="T73" fmla="*/ 827 h 841"/>
                    <a:gd name="T74" fmla="*/ 346 w 352"/>
                    <a:gd name="T75" fmla="*/ 827 h 841"/>
                    <a:gd name="T76" fmla="*/ 304 w 352"/>
                    <a:gd name="T77" fmla="*/ 831 h 841"/>
                    <a:gd name="T78" fmla="*/ 261 w 352"/>
                    <a:gd name="T79" fmla="*/ 831 h 841"/>
                    <a:gd name="T80" fmla="*/ 221 w 352"/>
                    <a:gd name="T81" fmla="*/ 827 h 841"/>
                    <a:gd name="T82" fmla="*/ 181 w 352"/>
                    <a:gd name="T83" fmla="*/ 818 h 841"/>
                    <a:gd name="T84" fmla="*/ 142 w 352"/>
                    <a:gd name="T85" fmla="*/ 806 h 841"/>
                    <a:gd name="T86" fmla="*/ 106 w 352"/>
                    <a:gd name="T87" fmla="*/ 791 h 841"/>
                    <a:gd name="T88" fmla="*/ 69 w 352"/>
                    <a:gd name="T89" fmla="*/ 772 h 841"/>
                    <a:gd name="T90" fmla="*/ 21 w 352"/>
                    <a:gd name="T91" fmla="*/ 737 h 841"/>
                    <a:gd name="T92" fmla="*/ 0 w 352"/>
                    <a:gd name="T93" fmla="*/ 720 h 841"/>
                    <a:gd name="T94" fmla="*/ 0 w 352"/>
                    <a:gd name="T95" fmla="*/ 724 h 841"/>
                    <a:gd name="T96" fmla="*/ 0 w 352"/>
                    <a:gd name="T97" fmla="*/ 728 h 841"/>
                    <a:gd name="T98" fmla="*/ 0 w 352"/>
                    <a:gd name="T99" fmla="*/ 731 h 84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52"/>
                    <a:gd name="T151" fmla="*/ 0 h 841"/>
                    <a:gd name="T152" fmla="*/ 352 w 352"/>
                    <a:gd name="T153" fmla="*/ 841 h 84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52" h="841">
                      <a:moveTo>
                        <a:pt x="350" y="6"/>
                      </a:moveTo>
                      <a:lnTo>
                        <a:pt x="348" y="4"/>
                      </a:lnTo>
                      <a:lnTo>
                        <a:pt x="327" y="2"/>
                      </a:lnTo>
                      <a:lnTo>
                        <a:pt x="305" y="0"/>
                      </a:lnTo>
                      <a:lnTo>
                        <a:pt x="282" y="0"/>
                      </a:lnTo>
                      <a:lnTo>
                        <a:pt x="261" y="0"/>
                      </a:lnTo>
                      <a:lnTo>
                        <a:pt x="240" y="2"/>
                      </a:lnTo>
                      <a:lnTo>
                        <a:pt x="219" y="4"/>
                      </a:lnTo>
                      <a:lnTo>
                        <a:pt x="198" y="8"/>
                      </a:lnTo>
                      <a:lnTo>
                        <a:pt x="179" y="14"/>
                      </a:lnTo>
                      <a:lnTo>
                        <a:pt x="158" y="20"/>
                      </a:lnTo>
                      <a:lnTo>
                        <a:pt x="138" y="25"/>
                      </a:lnTo>
                      <a:lnTo>
                        <a:pt x="119" y="33"/>
                      </a:lnTo>
                      <a:lnTo>
                        <a:pt x="100" y="41"/>
                      </a:lnTo>
                      <a:lnTo>
                        <a:pt x="83" y="50"/>
                      </a:lnTo>
                      <a:lnTo>
                        <a:pt x="79" y="54"/>
                      </a:lnTo>
                      <a:lnTo>
                        <a:pt x="77" y="54"/>
                      </a:lnTo>
                      <a:lnTo>
                        <a:pt x="77" y="56"/>
                      </a:lnTo>
                      <a:lnTo>
                        <a:pt x="77" y="58"/>
                      </a:lnTo>
                      <a:lnTo>
                        <a:pt x="77" y="60"/>
                      </a:lnTo>
                      <a:lnTo>
                        <a:pt x="75" y="62"/>
                      </a:lnTo>
                      <a:lnTo>
                        <a:pt x="75" y="64"/>
                      </a:lnTo>
                      <a:lnTo>
                        <a:pt x="75" y="66"/>
                      </a:lnTo>
                      <a:lnTo>
                        <a:pt x="75" y="67"/>
                      </a:lnTo>
                      <a:lnTo>
                        <a:pt x="87" y="60"/>
                      </a:lnTo>
                      <a:lnTo>
                        <a:pt x="106" y="50"/>
                      </a:lnTo>
                      <a:lnTo>
                        <a:pt x="123" y="43"/>
                      </a:lnTo>
                      <a:lnTo>
                        <a:pt x="142" y="35"/>
                      </a:lnTo>
                      <a:lnTo>
                        <a:pt x="161" y="29"/>
                      </a:lnTo>
                      <a:lnTo>
                        <a:pt x="181" y="23"/>
                      </a:lnTo>
                      <a:lnTo>
                        <a:pt x="200" y="18"/>
                      </a:lnTo>
                      <a:lnTo>
                        <a:pt x="221" y="16"/>
                      </a:lnTo>
                      <a:lnTo>
                        <a:pt x="240" y="12"/>
                      </a:lnTo>
                      <a:lnTo>
                        <a:pt x="261" y="10"/>
                      </a:lnTo>
                      <a:lnTo>
                        <a:pt x="282" y="10"/>
                      </a:lnTo>
                      <a:lnTo>
                        <a:pt x="304" y="10"/>
                      </a:lnTo>
                      <a:lnTo>
                        <a:pt x="325" y="12"/>
                      </a:lnTo>
                      <a:lnTo>
                        <a:pt x="346" y="16"/>
                      </a:lnTo>
                      <a:lnTo>
                        <a:pt x="348" y="16"/>
                      </a:lnTo>
                      <a:lnTo>
                        <a:pt x="348" y="14"/>
                      </a:lnTo>
                      <a:lnTo>
                        <a:pt x="348" y="12"/>
                      </a:lnTo>
                      <a:lnTo>
                        <a:pt x="348" y="10"/>
                      </a:lnTo>
                      <a:lnTo>
                        <a:pt x="350" y="8"/>
                      </a:lnTo>
                      <a:lnTo>
                        <a:pt x="350" y="6"/>
                      </a:lnTo>
                      <a:close/>
                      <a:moveTo>
                        <a:pt x="2" y="733"/>
                      </a:moveTo>
                      <a:lnTo>
                        <a:pt x="16" y="745"/>
                      </a:lnTo>
                      <a:lnTo>
                        <a:pt x="31" y="758"/>
                      </a:lnTo>
                      <a:lnTo>
                        <a:pt x="48" y="770"/>
                      </a:lnTo>
                      <a:lnTo>
                        <a:pt x="66" y="781"/>
                      </a:lnTo>
                      <a:lnTo>
                        <a:pt x="83" y="791"/>
                      </a:lnTo>
                      <a:lnTo>
                        <a:pt x="100" y="800"/>
                      </a:lnTo>
                      <a:lnTo>
                        <a:pt x="119" y="808"/>
                      </a:lnTo>
                      <a:lnTo>
                        <a:pt x="138" y="816"/>
                      </a:lnTo>
                      <a:lnTo>
                        <a:pt x="158" y="823"/>
                      </a:lnTo>
                      <a:lnTo>
                        <a:pt x="179" y="829"/>
                      </a:lnTo>
                      <a:lnTo>
                        <a:pt x="198" y="833"/>
                      </a:lnTo>
                      <a:lnTo>
                        <a:pt x="219" y="837"/>
                      </a:lnTo>
                      <a:lnTo>
                        <a:pt x="240" y="839"/>
                      </a:lnTo>
                      <a:lnTo>
                        <a:pt x="261" y="841"/>
                      </a:lnTo>
                      <a:lnTo>
                        <a:pt x="282" y="841"/>
                      </a:lnTo>
                      <a:lnTo>
                        <a:pt x="305" y="841"/>
                      </a:lnTo>
                      <a:lnTo>
                        <a:pt x="327" y="839"/>
                      </a:lnTo>
                      <a:lnTo>
                        <a:pt x="348" y="837"/>
                      </a:lnTo>
                      <a:lnTo>
                        <a:pt x="352" y="837"/>
                      </a:lnTo>
                      <a:lnTo>
                        <a:pt x="352" y="835"/>
                      </a:lnTo>
                      <a:lnTo>
                        <a:pt x="352" y="833"/>
                      </a:lnTo>
                      <a:lnTo>
                        <a:pt x="352" y="831"/>
                      </a:lnTo>
                      <a:lnTo>
                        <a:pt x="350" y="829"/>
                      </a:lnTo>
                      <a:lnTo>
                        <a:pt x="350" y="827"/>
                      </a:lnTo>
                      <a:lnTo>
                        <a:pt x="350" y="825"/>
                      </a:lnTo>
                      <a:lnTo>
                        <a:pt x="346" y="827"/>
                      </a:lnTo>
                      <a:lnTo>
                        <a:pt x="325" y="829"/>
                      </a:lnTo>
                      <a:lnTo>
                        <a:pt x="304" y="831"/>
                      </a:lnTo>
                      <a:lnTo>
                        <a:pt x="282" y="831"/>
                      </a:lnTo>
                      <a:lnTo>
                        <a:pt x="261" y="831"/>
                      </a:lnTo>
                      <a:lnTo>
                        <a:pt x="240" y="829"/>
                      </a:lnTo>
                      <a:lnTo>
                        <a:pt x="221" y="827"/>
                      </a:lnTo>
                      <a:lnTo>
                        <a:pt x="200" y="823"/>
                      </a:lnTo>
                      <a:lnTo>
                        <a:pt x="181" y="818"/>
                      </a:lnTo>
                      <a:lnTo>
                        <a:pt x="161" y="814"/>
                      </a:lnTo>
                      <a:lnTo>
                        <a:pt x="142" y="806"/>
                      </a:lnTo>
                      <a:lnTo>
                        <a:pt x="123" y="798"/>
                      </a:lnTo>
                      <a:lnTo>
                        <a:pt x="106" y="791"/>
                      </a:lnTo>
                      <a:lnTo>
                        <a:pt x="87" y="781"/>
                      </a:lnTo>
                      <a:lnTo>
                        <a:pt x="69" y="772"/>
                      </a:lnTo>
                      <a:lnTo>
                        <a:pt x="54" y="762"/>
                      </a:lnTo>
                      <a:lnTo>
                        <a:pt x="21" y="737"/>
                      </a:lnTo>
                      <a:lnTo>
                        <a:pt x="0" y="718"/>
                      </a:lnTo>
                      <a:lnTo>
                        <a:pt x="0" y="720"/>
                      </a:lnTo>
                      <a:lnTo>
                        <a:pt x="0" y="722"/>
                      </a:lnTo>
                      <a:lnTo>
                        <a:pt x="0" y="724"/>
                      </a:lnTo>
                      <a:lnTo>
                        <a:pt x="0" y="726"/>
                      </a:lnTo>
                      <a:lnTo>
                        <a:pt x="0" y="728"/>
                      </a:lnTo>
                      <a:lnTo>
                        <a:pt x="0" y="729"/>
                      </a:lnTo>
                      <a:lnTo>
                        <a:pt x="0" y="731"/>
                      </a:lnTo>
                      <a:lnTo>
                        <a:pt x="2" y="733"/>
                      </a:lnTo>
                      <a:close/>
                    </a:path>
                  </a:pathLst>
                </a:custGeom>
                <a:solidFill>
                  <a:srgbClr val="AEDEFF"/>
                </a:solidFill>
                <a:ln w="9525">
                  <a:noFill/>
                  <a:round/>
                </a:ln>
              </p:spPr>
              <p:txBody>
                <a:bodyPr/>
                <a:lstStyle/>
                <a:p>
                  <a:endParaRPr lang="en-US"/>
                </a:p>
              </p:txBody>
            </p:sp>
            <p:sp>
              <p:nvSpPr>
                <p:cNvPr id="22005" name="Freeform 184"/>
                <p:cNvSpPr>
                  <a:spLocks noEditPoints="1"/>
                </p:cNvSpPr>
                <p:nvPr/>
              </p:nvSpPr>
              <p:spPr bwMode="auto">
                <a:xfrm>
                  <a:off x="1676" y="1545"/>
                  <a:ext cx="352" cy="833"/>
                </a:xfrm>
                <a:custGeom>
                  <a:avLst/>
                  <a:gdLst>
                    <a:gd name="T0" fmla="*/ 346 w 352"/>
                    <a:gd name="T1" fmla="*/ 6 h 833"/>
                    <a:gd name="T2" fmla="*/ 304 w 352"/>
                    <a:gd name="T3" fmla="*/ 2 h 833"/>
                    <a:gd name="T4" fmla="*/ 261 w 352"/>
                    <a:gd name="T5" fmla="*/ 2 h 833"/>
                    <a:gd name="T6" fmla="*/ 219 w 352"/>
                    <a:gd name="T7" fmla="*/ 6 h 833"/>
                    <a:gd name="T8" fmla="*/ 179 w 352"/>
                    <a:gd name="T9" fmla="*/ 14 h 833"/>
                    <a:gd name="T10" fmla="*/ 140 w 352"/>
                    <a:gd name="T11" fmla="*/ 27 h 833"/>
                    <a:gd name="T12" fmla="*/ 102 w 352"/>
                    <a:gd name="T13" fmla="*/ 42 h 833"/>
                    <a:gd name="T14" fmla="*/ 77 w 352"/>
                    <a:gd name="T15" fmla="*/ 56 h 833"/>
                    <a:gd name="T16" fmla="*/ 75 w 352"/>
                    <a:gd name="T17" fmla="*/ 60 h 833"/>
                    <a:gd name="T18" fmla="*/ 73 w 352"/>
                    <a:gd name="T19" fmla="*/ 63 h 833"/>
                    <a:gd name="T20" fmla="*/ 73 w 352"/>
                    <a:gd name="T21" fmla="*/ 67 h 833"/>
                    <a:gd name="T22" fmla="*/ 71 w 352"/>
                    <a:gd name="T23" fmla="*/ 71 h 833"/>
                    <a:gd name="T24" fmla="*/ 125 w 352"/>
                    <a:gd name="T25" fmla="*/ 42 h 833"/>
                    <a:gd name="T26" fmla="*/ 161 w 352"/>
                    <a:gd name="T27" fmla="*/ 29 h 833"/>
                    <a:gd name="T28" fmla="*/ 202 w 352"/>
                    <a:gd name="T29" fmla="*/ 19 h 833"/>
                    <a:gd name="T30" fmla="*/ 242 w 352"/>
                    <a:gd name="T31" fmla="*/ 14 h 833"/>
                    <a:gd name="T32" fmla="*/ 282 w 352"/>
                    <a:gd name="T33" fmla="*/ 12 h 833"/>
                    <a:gd name="T34" fmla="*/ 325 w 352"/>
                    <a:gd name="T35" fmla="*/ 14 h 833"/>
                    <a:gd name="T36" fmla="*/ 346 w 352"/>
                    <a:gd name="T37" fmla="*/ 16 h 833"/>
                    <a:gd name="T38" fmla="*/ 348 w 352"/>
                    <a:gd name="T39" fmla="*/ 14 h 833"/>
                    <a:gd name="T40" fmla="*/ 348 w 352"/>
                    <a:gd name="T41" fmla="*/ 12 h 833"/>
                    <a:gd name="T42" fmla="*/ 348 w 352"/>
                    <a:gd name="T43" fmla="*/ 8 h 833"/>
                    <a:gd name="T44" fmla="*/ 348 w 352"/>
                    <a:gd name="T45" fmla="*/ 6 h 833"/>
                    <a:gd name="T46" fmla="*/ 19 w 352"/>
                    <a:gd name="T47" fmla="*/ 737 h 833"/>
                    <a:gd name="T48" fmla="*/ 67 w 352"/>
                    <a:gd name="T49" fmla="*/ 771 h 833"/>
                    <a:gd name="T50" fmla="*/ 102 w 352"/>
                    <a:gd name="T51" fmla="*/ 791 h 833"/>
                    <a:gd name="T52" fmla="*/ 140 w 352"/>
                    <a:gd name="T53" fmla="*/ 808 h 833"/>
                    <a:gd name="T54" fmla="*/ 179 w 352"/>
                    <a:gd name="T55" fmla="*/ 819 h 833"/>
                    <a:gd name="T56" fmla="*/ 219 w 352"/>
                    <a:gd name="T57" fmla="*/ 827 h 833"/>
                    <a:gd name="T58" fmla="*/ 261 w 352"/>
                    <a:gd name="T59" fmla="*/ 833 h 833"/>
                    <a:gd name="T60" fmla="*/ 304 w 352"/>
                    <a:gd name="T61" fmla="*/ 833 h 833"/>
                    <a:gd name="T62" fmla="*/ 346 w 352"/>
                    <a:gd name="T63" fmla="*/ 827 h 833"/>
                    <a:gd name="T64" fmla="*/ 350 w 352"/>
                    <a:gd name="T65" fmla="*/ 825 h 833"/>
                    <a:gd name="T66" fmla="*/ 350 w 352"/>
                    <a:gd name="T67" fmla="*/ 823 h 833"/>
                    <a:gd name="T68" fmla="*/ 350 w 352"/>
                    <a:gd name="T69" fmla="*/ 821 h 833"/>
                    <a:gd name="T70" fmla="*/ 350 w 352"/>
                    <a:gd name="T71" fmla="*/ 818 h 833"/>
                    <a:gd name="T72" fmla="*/ 344 w 352"/>
                    <a:gd name="T73" fmla="*/ 818 h 833"/>
                    <a:gd name="T74" fmla="*/ 304 w 352"/>
                    <a:gd name="T75" fmla="*/ 821 h 833"/>
                    <a:gd name="T76" fmla="*/ 261 w 352"/>
                    <a:gd name="T77" fmla="*/ 821 h 833"/>
                    <a:gd name="T78" fmla="*/ 221 w 352"/>
                    <a:gd name="T79" fmla="*/ 818 h 833"/>
                    <a:gd name="T80" fmla="*/ 183 w 352"/>
                    <a:gd name="T81" fmla="*/ 810 h 833"/>
                    <a:gd name="T82" fmla="*/ 144 w 352"/>
                    <a:gd name="T83" fmla="*/ 798 h 833"/>
                    <a:gd name="T84" fmla="*/ 90 w 352"/>
                    <a:gd name="T85" fmla="*/ 773 h 833"/>
                    <a:gd name="T86" fmla="*/ 25 w 352"/>
                    <a:gd name="T87" fmla="*/ 729 h 833"/>
                    <a:gd name="T88" fmla="*/ 0 w 352"/>
                    <a:gd name="T89" fmla="*/ 708 h 833"/>
                    <a:gd name="T90" fmla="*/ 0 w 352"/>
                    <a:gd name="T91" fmla="*/ 712 h 833"/>
                    <a:gd name="T92" fmla="*/ 0 w 352"/>
                    <a:gd name="T93" fmla="*/ 716 h 833"/>
                    <a:gd name="T94" fmla="*/ 0 w 352"/>
                    <a:gd name="T95" fmla="*/ 720 h 8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2"/>
                    <a:gd name="T145" fmla="*/ 0 h 833"/>
                    <a:gd name="T146" fmla="*/ 352 w 352"/>
                    <a:gd name="T147" fmla="*/ 833 h 83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2" h="833">
                      <a:moveTo>
                        <a:pt x="348" y="6"/>
                      </a:moveTo>
                      <a:lnTo>
                        <a:pt x="346" y="6"/>
                      </a:lnTo>
                      <a:lnTo>
                        <a:pt x="325" y="4"/>
                      </a:lnTo>
                      <a:lnTo>
                        <a:pt x="304" y="2"/>
                      </a:lnTo>
                      <a:lnTo>
                        <a:pt x="282" y="0"/>
                      </a:lnTo>
                      <a:lnTo>
                        <a:pt x="261" y="2"/>
                      </a:lnTo>
                      <a:lnTo>
                        <a:pt x="240" y="4"/>
                      </a:lnTo>
                      <a:lnTo>
                        <a:pt x="219" y="6"/>
                      </a:lnTo>
                      <a:lnTo>
                        <a:pt x="200" y="10"/>
                      </a:lnTo>
                      <a:lnTo>
                        <a:pt x="179" y="14"/>
                      </a:lnTo>
                      <a:lnTo>
                        <a:pt x="160" y="19"/>
                      </a:lnTo>
                      <a:lnTo>
                        <a:pt x="140" y="27"/>
                      </a:lnTo>
                      <a:lnTo>
                        <a:pt x="121" y="33"/>
                      </a:lnTo>
                      <a:lnTo>
                        <a:pt x="102" y="42"/>
                      </a:lnTo>
                      <a:lnTo>
                        <a:pt x="85" y="52"/>
                      </a:lnTo>
                      <a:lnTo>
                        <a:pt x="77" y="56"/>
                      </a:lnTo>
                      <a:lnTo>
                        <a:pt x="75" y="58"/>
                      </a:lnTo>
                      <a:lnTo>
                        <a:pt x="75" y="60"/>
                      </a:lnTo>
                      <a:lnTo>
                        <a:pt x="75" y="62"/>
                      </a:lnTo>
                      <a:lnTo>
                        <a:pt x="73" y="63"/>
                      </a:lnTo>
                      <a:lnTo>
                        <a:pt x="73" y="65"/>
                      </a:lnTo>
                      <a:lnTo>
                        <a:pt x="73" y="67"/>
                      </a:lnTo>
                      <a:lnTo>
                        <a:pt x="73" y="69"/>
                      </a:lnTo>
                      <a:lnTo>
                        <a:pt x="71" y="71"/>
                      </a:lnTo>
                      <a:lnTo>
                        <a:pt x="90" y="60"/>
                      </a:lnTo>
                      <a:lnTo>
                        <a:pt x="125" y="42"/>
                      </a:lnTo>
                      <a:lnTo>
                        <a:pt x="144" y="37"/>
                      </a:lnTo>
                      <a:lnTo>
                        <a:pt x="161" y="29"/>
                      </a:lnTo>
                      <a:lnTo>
                        <a:pt x="183" y="23"/>
                      </a:lnTo>
                      <a:lnTo>
                        <a:pt x="202" y="19"/>
                      </a:lnTo>
                      <a:lnTo>
                        <a:pt x="221" y="16"/>
                      </a:lnTo>
                      <a:lnTo>
                        <a:pt x="242" y="14"/>
                      </a:lnTo>
                      <a:lnTo>
                        <a:pt x="261" y="12"/>
                      </a:lnTo>
                      <a:lnTo>
                        <a:pt x="282" y="12"/>
                      </a:lnTo>
                      <a:lnTo>
                        <a:pt x="304" y="12"/>
                      </a:lnTo>
                      <a:lnTo>
                        <a:pt x="325" y="14"/>
                      </a:lnTo>
                      <a:lnTo>
                        <a:pt x="344" y="16"/>
                      </a:lnTo>
                      <a:lnTo>
                        <a:pt x="346" y="16"/>
                      </a:lnTo>
                      <a:lnTo>
                        <a:pt x="348" y="14"/>
                      </a:lnTo>
                      <a:lnTo>
                        <a:pt x="348" y="12"/>
                      </a:lnTo>
                      <a:lnTo>
                        <a:pt x="348" y="10"/>
                      </a:lnTo>
                      <a:lnTo>
                        <a:pt x="348" y="8"/>
                      </a:lnTo>
                      <a:lnTo>
                        <a:pt x="348" y="6"/>
                      </a:lnTo>
                      <a:close/>
                      <a:moveTo>
                        <a:pt x="0" y="722"/>
                      </a:moveTo>
                      <a:lnTo>
                        <a:pt x="19" y="737"/>
                      </a:lnTo>
                      <a:lnTo>
                        <a:pt x="50" y="762"/>
                      </a:lnTo>
                      <a:lnTo>
                        <a:pt x="67" y="771"/>
                      </a:lnTo>
                      <a:lnTo>
                        <a:pt x="85" y="783"/>
                      </a:lnTo>
                      <a:lnTo>
                        <a:pt x="102" y="791"/>
                      </a:lnTo>
                      <a:lnTo>
                        <a:pt x="121" y="800"/>
                      </a:lnTo>
                      <a:lnTo>
                        <a:pt x="140" y="808"/>
                      </a:lnTo>
                      <a:lnTo>
                        <a:pt x="160" y="814"/>
                      </a:lnTo>
                      <a:lnTo>
                        <a:pt x="179" y="819"/>
                      </a:lnTo>
                      <a:lnTo>
                        <a:pt x="200" y="823"/>
                      </a:lnTo>
                      <a:lnTo>
                        <a:pt x="219" y="827"/>
                      </a:lnTo>
                      <a:lnTo>
                        <a:pt x="240" y="831"/>
                      </a:lnTo>
                      <a:lnTo>
                        <a:pt x="261" y="833"/>
                      </a:lnTo>
                      <a:lnTo>
                        <a:pt x="282" y="833"/>
                      </a:lnTo>
                      <a:lnTo>
                        <a:pt x="304" y="833"/>
                      </a:lnTo>
                      <a:lnTo>
                        <a:pt x="325" y="831"/>
                      </a:lnTo>
                      <a:lnTo>
                        <a:pt x="346" y="827"/>
                      </a:lnTo>
                      <a:lnTo>
                        <a:pt x="352" y="827"/>
                      </a:lnTo>
                      <a:lnTo>
                        <a:pt x="350" y="825"/>
                      </a:lnTo>
                      <a:lnTo>
                        <a:pt x="350" y="823"/>
                      </a:lnTo>
                      <a:lnTo>
                        <a:pt x="350" y="821"/>
                      </a:lnTo>
                      <a:lnTo>
                        <a:pt x="350" y="819"/>
                      </a:lnTo>
                      <a:lnTo>
                        <a:pt x="350" y="818"/>
                      </a:lnTo>
                      <a:lnTo>
                        <a:pt x="344" y="818"/>
                      </a:lnTo>
                      <a:lnTo>
                        <a:pt x="325" y="819"/>
                      </a:lnTo>
                      <a:lnTo>
                        <a:pt x="304" y="821"/>
                      </a:lnTo>
                      <a:lnTo>
                        <a:pt x="282" y="821"/>
                      </a:lnTo>
                      <a:lnTo>
                        <a:pt x="261" y="821"/>
                      </a:lnTo>
                      <a:lnTo>
                        <a:pt x="242" y="819"/>
                      </a:lnTo>
                      <a:lnTo>
                        <a:pt x="221" y="818"/>
                      </a:lnTo>
                      <a:lnTo>
                        <a:pt x="202" y="814"/>
                      </a:lnTo>
                      <a:lnTo>
                        <a:pt x="183" y="810"/>
                      </a:lnTo>
                      <a:lnTo>
                        <a:pt x="161" y="804"/>
                      </a:lnTo>
                      <a:lnTo>
                        <a:pt x="144" y="798"/>
                      </a:lnTo>
                      <a:lnTo>
                        <a:pt x="125" y="791"/>
                      </a:lnTo>
                      <a:lnTo>
                        <a:pt x="90" y="773"/>
                      </a:lnTo>
                      <a:lnTo>
                        <a:pt x="56" y="752"/>
                      </a:lnTo>
                      <a:lnTo>
                        <a:pt x="25" y="729"/>
                      </a:lnTo>
                      <a:lnTo>
                        <a:pt x="0" y="706"/>
                      </a:lnTo>
                      <a:lnTo>
                        <a:pt x="0" y="708"/>
                      </a:lnTo>
                      <a:lnTo>
                        <a:pt x="0" y="710"/>
                      </a:lnTo>
                      <a:lnTo>
                        <a:pt x="0" y="712"/>
                      </a:lnTo>
                      <a:lnTo>
                        <a:pt x="0" y="714"/>
                      </a:lnTo>
                      <a:lnTo>
                        <a:pt x="0" y="716"/>
                      </a:lnTo>
                      <a:lnTo>
                        <a:pt x="0" y="718"/>
                      </a:lnTo>
                      <a:lnTo>
                        <a:pt x="0" y="720"/>
                      </a:lnTo>
                      <a:lnTo>
                        <a:pt x="0" y="722"/>
                      </a:lnTo>
                      <a:close/>
                    </a:path>
                  </a:pathLst>
                </a:custGeom>
                <a:solidFill>
                  <a:srgbClr val="AFDFFF"/>
                </a:solidFill>
                <a:ln w="9525">
                  <a:noFill/>
                  <a:round/>
                </a:ln>
              </p:spPr>
              <p:txBody>
                <a:bodyPr/>
                <a:lstStyle/>
                <a:p>
                  <a:endParaRPr lang="en-US"/>
                </a:p>
              </p:txBody>
            </p:sp>
            <p:sp>
              <p:nvSpPr>
                <p:cNvPr id="22006" name="Freeform 185"/>
                <p:cNvSpPr>
                  <a:spLocks noEditPoints="1"/>
                </p:cNvSpPr>
                <p:nvPr/>
              </p:nvSpPr>
              <p:spPr bwMode="auto">
                <a:xfrm>
                  <a:off x="1674" y="1551"/>
                  <a:ext cx="352" cy="821"/>
                </a:xfrm>
                <a:custGeom>
                  <a:avLst/>
                  <a:gdLst>
                    <a:gd name="T0" fmla="*/ 348 w 352"/>
                    <a:gd name="T1" fmla="*/ 6 h 821"/>
                    <a:gd name="T2" fmla="*/ 306 w 352"/>
                    <a:gd name="T3" fmla="*/ 0 h 821"/>
                    <a:gd name="T4" fmla="*/ 263 w 352"/>
                    <a:gd name="T5" fmla="*/ 0 h 821"/>
                    <a:gd name="T6" fmla="*/ 223 w 352"/>
                    <a:gd name="T7" fmla="*/ 6 h 821"/>
                    <a:gd name="T8" fmla="*/ 183 w 352"/>
                    <a:gd name="T9" fmla="*/ 13 h 821"/>
                    <a:gd name="T10" fmla="*/ 144 w 352"/>
                    <a:gd name="T11" fmla="*/ 25 h 821"/>
                    <a:gd name="T12" fmla="*/ 108 w 352"/>
                    <a:gd name="T13" fmla="*/ 40 h 821"/>
                    <a:gd name="T14" fmla="*/ 77 w 352"/>
                    <a:gd name="T15" fmla="*/ 57 h 821"/>
                    <a:gd name="T16" fmla="*/ 75 w 352"/>
                    <a:gd name="T17" fmla="*/ 61 h 821"/>
                    <a:gd name="T18" fmla="*/ 73 w 352"/>
                    <a:gd name="T19" fmla="*/ 65 h 821"/>
                    <a:gd name="T20" fmla="*/ 73 w 352"/>
                    <a:gd name="T21" fmla="*/ 69 h 821"/>
                    <a:gd name="T22" fmla="*/ 71 w 352"/>
                    <a:gd name="T23" fmla="*/ 73 h 821"/>
                    <a:gd name="T24" fmla="*/ 129 w 352"/>
                    <a:gd name="T25" fmla="*/ 42 h 821"/>
                    <a:gd name="T26" fmla="*/ 165 w 352"/>
                    <a:gd name="T27" fmla="*/ 29 h 821"/>
                    <a:gd name="T28" fmla="*/ 204 w 352"/>
                    <a:gd name="T29" fmla="*/ 19 h 821"/>
                    <a:gd name="T30" fmla="*/ 244 w 352"/>
                    <a:gd name="T31" fmla="*/ 13 h 821"/>
                    <a:gd name="T32" fmla="*/ 284 w 352"/>
                    <a:gd name="T33" fmla="*/ 10 h 821"/>
                    <a:gd name="T34" fmla="*/ 327 w 352"/>
                    <a:gd name="T35" fmla="*/ 13 h 821"/>
                    <a:gd name="T36" fmla="*/ 348 w 352"/>
                    <a:gd name="T37" fmla="*/ 15 h 821"/>
                    <a:gd name="T38" fmla="*/ 348 w 352"/>
                    <a:gd name="T39" fmla="*/ 13 h 821"/>
                    <a:gd name="T40" fmla="*/ 348 w 352"/>
                    <a:gd name="T41" fmla="*/ 10 h 821"/>
                    <a:gd name="T42" fmla="*/ 350 w 352"/>
                    <a:gd name="T43" fmla="*/ 8 h 821"/>
                    <a:gd name="T44" fmla="*/ 350 w 352"/>
                    <a:gd name="T45" fmla="*/ 6 h 821"/>
                    <a:gd name="T46" fmla="*/ 23 w 352"/>
                    <a:gd name="T47" fmla="*/ 727 h 821"/>
                    <a:gd name="T48" fmla="*/ 71 w 352"/>
                    <a:gd name="T49" fmla="*/ 762 h 821"/>
                    <a:gd name="T50" fmla="*/ 108 w 352"/>
                    <a:gd name="T51" fmla="*/ 781 h 821"/>
                    <a:gd name="T52" fmla="*/ 144 w 352"/>
                    <a:gd name="T53" fmla="*/ 796 h 821"/>
                    <a:gd name="T54" fmla="*/ 183 w 352"/>
                    <a:gd name="T55" fmla="*/ 808 h 821"/>
                    <a:gd name="T56" fmla="*/ 223 w 352"/>
                    <a:gd name="T57" fmla="*/ 817 h 821"/>
                    <a:gd name="T58" fmla="*/ 263 w 352"/>
                    <a:gd name="T59" fmla="*/ 821 h 821"/>
                    <a:gd name="T60" fmla="*/ 306 w 352"/>
                    <a:gd name="T61" fmla="*/ 821 h 821"/>
                    <a:gd name="T62" fmla="*/ 348 w 352"/>
                    <a:gd name="T63" fmla="*/ 817 h 821"/>
                    <a:gd name="T64" fmla="*/ 352 w 352"/>
                    <a:gd name="T65" fmla="*/ 815 h 821"/>
                    <a:gd name="T66" fmla="*/ 352 w 352"/>
                    <a:gd name="T67" fmla="*/ 812 h 821"/>
                    <a:gd name="T68" fmla="*/ 350 w 352"/>
                    <a:gd name="T69" fmla="*/ 810 h 821"/>
                    <a:gd name="T70" fmla="*/ 350 w 352"/>
                    <a:gd name="T71" fmla="*/ 808 h 821"/>
                    <a:gd name="T72" fmla="*/ 346 w 352"/>
                    <a:gd name="T73" fmla="*/ 806 h 821"/>
                    <a:gd name="T74" fmla="*/ 306 w 352"/>
                    <a:gd name="T75" fmla="*/ 812 h 821"/>
                    <a:gd name="T76" fmla="*/ 265 w 352"/>
                    <a:gd name="T77" fmla="*/ 812 h 821"/>
                    <a:gd name="T78" fmla="*/ 225 w 352"/>
                    <a:gd name="T79" fmla="*/ 806 h 821"/>
                    <a:gd name="T80" fmla="*/ 185 w 352"/>
                    <a:gd name="T81" fmla="*/ 798 h 821"/>
                    <a:gd name="T82" fmla="*/ 148 w 352"/>
                    <a:gd name="T83" fmla="*/ 787 h 821"/>
                    <a:gd name="T84" fmla="*/ 94 w 352"/>
                    <a:gd name="T85" fmla="*/ 764 h 821"/>
                    <a:gd name="T86" fmla="*/ 31 w 352"/>
                    <a:gd name="T87" fmla="*/ 719 h 821"/>
                    <a:gd name="T88" fmla="*/ 0 w 352"/>
                    <a:gd name="T89" fmla="*/ 693 h 821"/>
                    <a:gd name="T90" fmla="*/ 2 w 352"/>
                    <a:gd name="T91" fmla="*/ 696 h 821"/>
                    <a:gd name="T92" fmla="*/ 2 w 352"/>
                    <a:gd name="T93" fmla="*/ 700 h 821"/>
                    <a:gd name="T94" fmla="*/ 2 w 352"/>
                    <a:gd name="T95" fmla="*/ 704 h 821"/>
                    <a:gd name="T96" fmla="*/ 2 w 352"/>
                    <a:gd name="T97" fmla="*/ 708 h 82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2"/>
                    <a:gd name="T148" fmla="*/ 0 h 821"/>
                    <a:gd name="T149" fmla="*/ 352 w 352"/>
                    <a:gd name="T150" fmla="*/ 821 h 82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2" h="821">
                      <a:moveTo>
                        <a:pt x="350" y="6"/>
                      </a:moveTo>
                      <a:lnTo>
                        <a:pt x="348" y="6"/>
                      </a:lnTo>
                      <a:lnTo>
                        <a:pt x="327" y="2"/>
                      </a:lnTo>
                      <a:lnTo>
                        <a:pt x="306" y="0"/>
                      </a:lnTo>
                      <a:lnTo>
                        <a:pt x="284" y="0"/>
                      </a:lnTo>
                      <a:lnTo>
                        <a:pt x="263" y="0"/>
                      </a:lnTo>
                      <a:lnTo>
                        <a:pt x="242" y="2"/>
                      </a:lnTo>
                      <a:lnTo>
                        <a:pt x="223" y="6"/>
                      </a:lnTo>
                      <a:lnTo>
                        <a:pt x="202" y="8"/>
                      </a:lnTo>
                      <a:lnTo>
                        <a:pt x="183" y="13"/>
                      </a:lnTo>
                      <a:lnTo>
                        <a:pt x="163" y="19"/>
                      </a:lnTo>
                      <a:lnTo>
                        <a:pt x="144" y="25"/>
                      </a:lnTo>
                      <a:lnTo>
                        <a:pt x="125" y="33"/>
                      </a:lnTo>
                      <a:lnTo>
                        <a:pt x="108" y="40"/>
                      </a:lnTo>
                      <a:lnTo>
                        <a:pt x="89" y="50"/>
                      </a:lnTo>
                      <a:lnTo>
                        <a:pt x="77" y="57"/>
                      </a:lnTo>
                      <a:lnTo>
                        <a:pt x="75" y="59"/>
                      </a:lnTo>
                      <a:lnTo>
                        <a:pt x="75" y="61"/>
                      </a:lnTo>
                      <a:lnTo>
                        <a:pt x="75" y="63"/>
                      </a:lnTo>
                      <a:lnTo>
                        <a:pt x="73" y="65"/>
                      </a:lnTo>
                      <a:lnTo>
                        <a:pt x="73" y="67"/>
                      </a:lnTo>
                      <a:lnTo>
                        <a:pt x="73" y="69"/>
                      </a:lnTo>
                      <a:lnTo>
                        <a:pt x="73" y="71"/>
                      </a:lnTo>
                      <a:lnTo>
                        <a:pt x="71" y="73"/>
                      </a:lnTo>
                      <a:lnTo>
                        <a:pt x="94" y="59"/>
                      </a:lnTo>
                      <a:lnTo>
                        <a:pt x="129" y="42"/>
                      </a:lnTo>
                      <a:lnTo>
                        <a:pt x="148" y="34"/>
                      </a:lnTo>
                      <a:lnTo>
                        <a:pt x="165" y="29"/>
                      </a:lnTo>
                      <a:lnTo>
                        <a:pt x="185" y="23"/>
                      </a:lnTo>
                      <a:lnTo>
                        <a:pt x="204" y="19"/>
                      </a:lnTo>
                      <a:lnTo>
                        <a:pt x="225" y="15"/>
                      </a:lnTo>
                      <a:lnTo>
                        <a:pt x="244" y="13"/>
                      </a:lnTo>
                      <a:lnTo>
                        <a:pt x="265" y="11"/>
                      </a:lnTo>
                      <a:lnTo>
                        <a:pt x="284" y="10"/>
                      </a:lnTo>
                      <a:lnTo>
                        <a:pt x="306" y="11"/>
                      </a:lnTo>
                      <a:lnTo>
                        <a:pt x="327" y="13"/>
                      </a:lnTo>
                      <a:lnTo>
                        <a:pt x="346" y="15"/>
                      </a:lnTo>
                      <a:lnTo>
                        <a:pt x="348" y="15"/>
                      </a:lnTo>
                      <a:lnTo>
                        <a:pt x="348" y="13"/>
                      </a:lnTo>
                      <a:lnTo>
                        <a:pt x="348" y="11"/>
                      </a:lnTo>
                      <a:lnTo>
                        <a:pt x="348" y="10"/>
                      </a:lnTo>
                      <a:lnTo>
                        <a:pt x="350" y="8"/>
                      </a:lnTo>
                      <a:lnTo>
                        <a:pt x="350" y="6"/>
                      </a:lnTo>
                      <a:close/>
                      <a:moveTo>
                        <a:pt x="2" y="708"/>
                      </a:moveTo>
                      <a:lnTo>
                        <a:pt x="23" y="727"/>
                      </a:lnTo>
                      <a:lnTo>
                        <a:pt x="56" y="752"/>
                      </a:lnTo>
                      <a:lnTo>
                        <a:pt x="71" y="762"/>
                      </a:lnTo>
                      <a:lnTo>
                        <a:pt x="89" y="771"/>
                      </a:lnTo>
                      <a:lnTo>
                        <a:pt x="108" y="781"/>
                      </a:lnTo>
                      <a:lnTo>
                        <a:pt x="125" y="788"/>
                      </a:lnTo>
                      <a:lnTo>
                        <a:pt x="144" y="796"/>
                      </a:lnTo>
                      <a:lnTo>
                        <a:pt x="163" y="804"/>
                      </a:lnTo>
                      <a:lnTo>
                        <a:pt x="183" y="808"/>
                      </a:lnTo>
                      <a:lnTo>
                        <a:pt x="202" y="813"/>
                      </a:lnTo>
                      <a:lnTo>
                        <a:pt x="223" y="817"/>
                      </a:lnTo>
                      <a:lnTo>
                        <a:pt x="242" y="819"/>
                      </a:lnTo>
                      <a:lnTo>
                        <a:pt x="263" y="821"/>
                      </a:lnTo>
                      <a:lnTo>
                        <a:pt x="284" y="821"/>
                      </a:lnTo>
                      <a:lnTo>
                        <a:pt x="306" y="821"/>
                      </a:lnTo>
                      <a:lnTo>
                        <a:pt x="327" y="819"/>
                      </a:lnTo>
                      <a:lnTo>
                        <a:pt x="348" y="817"/>
                      </a:lnTo>
                      <a:lnTo>
                        <a:pt x="352" y="815"/>
                      </a:lnTo>
                      <a:lnTo>
                        <a:pt x="352" y="813"/>
                      </a:lnTo>
                      <a:lnTo>
                        <a:pt x="352" y="812"/>
                      </a:lnTo>
                      <a:lnTo>
                        <a:pt x="350" y="810"/>
                      </a:lnTo>
                      <a:lnTo>
                        <a:pt x="350" y="808"/>
                      </a:lnTo>
                      <a:lnTo>
                        <a:pt x="350" y="806"/>
                      </a:lnTo>
                      <a:lnTo>
                        <a:pt x="346" y="806"/>
                      </a:lnTo>
                      <a:lnTo>
                        <a:pt x="327" y="810"/>
                      </a:lnTo>
                      <a:lnTo>
                        <a:pt x="306" y="812"/>
                      </a:lnTo>
                      <a:lnTo>
                        <a:pt x="284" y="812"/>
                      </a:lnTo>
                      <a:lnTo>
                        <a:pt x="265" y="812"/>
                      </a:lnTo>
                      <a:lnTo>
                        <a:pt x="244" y="810"/>
                      </a:lnTo>
                      <a:lnTo>
                        <a:pt x="225" y="806"/>
                      </a:lnTo>
                      <a:lnTo>
                        <a:pt x="204" y="804"/>
                      </a:lnTo>
                      <a:lnTo>
                        <a:pt x="185" y="798"/>
                      </a:lnTo>
                      <a:lnTo>
                        <a:pt x="165" y="792"/>
                      </a:lnTo>
                      <a:lnTo>
                        <a:pt x="148" y="787"/>
                      </a:lnTo>
                      <a:lnTo>
                        <a:pt x="129" y="779"/>
                      </a:lnTo>
                      <a:lnTo>
                        <a:pt x="94" y="764"/>
                      </a:lnTo>
                      <a:lnTo>
                        <a:pt x="62" y="742"/>
                      </a:lnTo>
                      <a:lnTo>
                        <a:pt x="31" y="719"/>
                      </a:lnTo>
                      <a:lnTo>
                        <a:pt x="2" y="694"/>
                      </a:lnTo>
                      <a:lnTo>
                        <a:pt x="0" y="693"/>
                      </a:lnTo>
                      <a:lnTo>
                        <a:pt x="2" y="694"/>
                      </a:lnTo>
                      <a:lnTo>
                        <a:pt x="2" y="696"/>
                      </a:lnTo>
                      <a:lnTo>
                        <a:pt x="2" y="698"/>
                      </a:lnTo>
                      <a:lnTo>
                        <a:pt x="2" y="700"/>
                      </a:lnTo>
                      <a:lnTo>
                        <a:pt x="2" y="702"/>
                      </a:lnTo>
                      <a:lnTo>
                        <a:pt x="2" y="704"/>
                      </a:lnTo>
                      <a:lnTo>
                        <a:pt x="2" y="706"/>
                      </a:lnTo>
                      <a:lnTo>
                        <a:pt x="2" y="708"/>
                      </a:lnTo>
                      <a:close/>
                    </a:path>
                  </a:pathLst>
                </a:custGeom>
                <a:solidFill>
                  <a:srgbClr val="B0DFFF"/>
                </a:solidFill>
                <a:ln w="9525">
                  <a:noFill/>
                  <a:round/>
                </a:ln>
              </p:spPr>
              <p:txBody>
                <a:bodyPr/>
                <a:lstStyle/>
                <a:p>
                  <a:endParaRPr lang="en-US"/>
                </a:p>
              </p:txBody>
            </p:sp>
            <p:sp>
              <p:nvSpPr>
                <p:cNvPr id="22007" name="Freeform 186"/>
                <p:cNvSpPr>
                  <a:spLocks noEditPoints="1"/>
                </p:cNvSpPr>
                <p:nvPr/>
              </p:nvSpPr>
              <p:spPr bwMode="auto">
                <a:xfrm>
                  <a:off x="1674" y="1557"/>
                  <a:ext cx="352" cy="809"/>
                </a:xfrm>
                <a:custGeom>
                  <a:avLst/>
                  <a:gdLst>
                    <a:gd name="T0" fmla="*/ 346 w 352"/>
                    <a:gd name="T1" fmla="*/ 4 h 809"/>
                    <a:gd name="T2" fmla="*/ 306 w 352"/>
                    <a:gd name="T3" fmla="*/ 0 h 809"/>
                    <a:gd name="T4" fmla="*/ 263 w 352"/>
                    <a:gd name="T5" fmla="*/ 0 h 809"/>
                    <a:gd name="T6" fmla="*/ 223 w 352"/>
                    <a:gd name="T7" fmla="*/ 4 h 809"/>
                    <a:gd name="T8" fmla="*/ 185 w 352"/>
                    <a:gd name="T9" fmla="*/ 11 h 809"/>
                    <a:gd name="T10" fmla="*/ 146 w 352"/>
                    <a:gd name="T11" fmla="*/ 25 h 809"/>
                    <a:gd name="T12" fmla="*/ 92 w 352"/>
                    <a:gd name="T13" fmla="*/ 48 h 809"/>
                    <a:gd name="T14" fmla="*/ 73 w 352"/>
                    <a:gd name="T15" fmla="*/ 61 h 809"/>
                    <a:gd name="T16" fmla="*/ 73 w 352"/>
                    <a:gd name="T17" fmla="*/ 65 h 809"/>
                    <a:gd name="T18" fmla="*/ 71 w 352"/>
                    <a:gd name="T19" fmla="*/ 69 h 809"/>
                    <a:gd name="T20" fmla="*/ 71 w 352"/>
                    <a:gd name="T21" fmla="*/ 71 h 809"/>
                    <a:gd name="T22" fmla="*/ 96 w 352"/>
                    <a:gd name="T23" fmla="*/ 57 h 809"/>
                    <a:gd name="T24" fmla="*/ 150 w 352"/>
                    <a:gd name="T25" fmla="*/ 34 h 809"/>
                    <a:gd name="T26" fmla="*/ 187 w 352"/>
                    <a:gd name="T27" fmla="*/ 23 h 809"/>
                    <a:gd name="T28" fmla="*/ 225 w 352"/>
                    <a:gd name="T29" fmla="*/ 15 h 809"/>
                    <a:gd name="T30" fmla="*/ 265 w 352"/>
                    <a:gd name="T31" fmla="*/ 9 h 809"/>
                    <a:gd name="T32" fmla="*/ 306 w 352"/>
                    <a:gd name="T33" fmla="*/ 9 h 809"/>
                    <a:gd name="T34" fmla="*/ 346 w 352"/>
                    <a:gd name="T35" fmla="*/ 15 h 809"/>
                    <a:gd name="T36" fmla="*/ 346 w 352"/>
                    <a:gd name="T37" fmla="*/ 13 h 809"/>
                    <a:gd name="T38" fmla="*/ 348 w 352"/>
                    <a:gd name="T39" fmla="*/ 11 h 809"/>
                    <a:gd name="T40" fmla="*/ 348 w 352"/>
                    <a:gd name="T41" fmla="*/ 7 h 809"/>
                    <a:gd name="T42" fmla="*/ 348 w 352"/>
                    <a:gd name="T43" fmla="*/ 5 h 809"/>
                    <a:gd name="T44" fmla="*/ 2 w 352"/>
                    <a:gd name="T45" fmla="*/ 694 h 809"/>
                    <a:gd name="T46" fmla="*/ 58 w 352"/>
                    <a:gd name="T47" fmla="*/ 740 h 809"/>
                    <a:gd name="T48" fmla="*/ 127 w 352"/>
                    <a:gd name="T49" fmla="*/ 779 h 809"/>
                    <a:gd name="T50" fmla="*/ 163 w 352"/>
                    <a:gd name="T51" fmla="*/ 792 h 809"/>
                    <a:gd name="T52" fmla="*/ 204 w 352"/>
                    <a:gd name="T53" fmla="*/ 802 h 809"/>
                    <a:gd name="T54" fmla="*/ 244 w 352"/>
                    <a:gd name="T55" fmla="*/ 807 h 809"/>
                    <a:gd name="T56" fmla="*/ 284 w 352"/>
                    <a:gd name="T57" fmla="*/ 809 h 809"/>
                    <a:gd name="T58" fmla="*/ 327 w 352"/>
                    <a:gd name="T59" fmla="*/ 807 h 809"/>
                    <a:gd name="T60" fmla="*/ 352 w 352"/>
                    <a:gd name="T61" fmla="*/ 806 h 809"/>
                    <a:gd name="T62" fmla="*/ 350 w 352"/>
                    <a:gd name="T63" fmla="*/ 802 h 809"/>
                    <a:gd name="T64" fmla="*/ 350 w 352"/>
                    <a:gd name="T65" fmla="*/ 800 h 809"/>
                    <a:gd name="T66" fmla="*/ 350 w 352"/>
                    <a:gd name="T67" fmla="*/ 798 h 809"/>
                    <a:gd name="T68" fmla="*/ 350 w 352"/>
                    <a:gd name="T69" fmla="*/ 794 h 809"/>
                    <a:gd name="T70" fmla="*/ 325 w 352"/>
                    <a:gd name="T71" fmla="*/ 798 h 809"/>
                    <a:gd name="T72" fmla="*/ 284 w 352"/>
                    <a:gd name="T73" fmla="*/ 800 h 809"/>
                    <a:gd name="T74" fmla="*/ 244 w 352"/>
                    <a:gd name="T75" fmla="*/ 798 h 809"/>
                    <a:gd name="T76" fmla="*/ 206 w 352"/>
                    <a:gd name="T77" fmla="*/ 792 h 809"/>
                    <a:gd name="T78" fmla="*/ 167 w 352"/>
                    <a:gd name="T79" fmla="*/ 782 h 809"/>
                    <a:gd name="T80" fmla="*/ 131 w 352"/>
                    <a:gd name="T81" fmla="*/ 769 h 809"/>
                    <a:gd name="T82" fmla="*/ 64 w 352"/>
                    <a:gd name="T83" fmla="*/ 733 h 809"/>
                    <a:gd name="T84" fmla="*/ 6 w 352"/>
                    <a:gd name="T85" fmla="*/ 685 h 809"/>
                    <a:gd name="T86" fmla="*/ 0 w 352"/>
                    <a:gd name="T87" fmla="*/ 681 h 809"/>
                    <a:gd name="T88" fmla="*/ 0 w 352"/>
                    <a:gd name="T89" fmla="*/ 685 h 809"/>
                    <a:gd name="T90" fmla="*/ 2 w 352"/>
                    <a:gd name="T91" fmla="*/ 688 h 809"/>
                    <a:gd name="T92" fmla="*/ 2 w 352"/>
                    <a:gd name="T93" fmla="*/ 692 h 8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2"/>
                    <a:gd name="T142" fmla="*/ 0 h 809"/>
                    <a:gd name="T143" fmla="*/ 352 w 352"/>
                    <a:gd name="T144" fmla="*/ 809 h 8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2" h="809">
                      <a:moveTo>
                        <a:pt x="348" y="4"/>
                      </a:moveTo>
                      <a:lnTo>
                        <a:pt x="346" y="4"/>
                      </a:lnTo>
                      <a:lnTo>
                        <a:pt x="327" y="2"/>
                      </a:lnTo>
                      <a:lnTo>
                        <a:pt x="306" y="0"/>
                      </a:lnTo>
                      <a:lnTo>
                        <a:pt x="284" y="0"/>
                      </a:lnTo>
                      <a:lnTo>
                        <a:pt x="263" y="0"/>
                      </a:lnTo>
                      <a:lnTo>
                        <a:pt x="244" y="2"/>
                      </a:lnTo>
                      <a:lnTo>
                        <a:pt x="223" y="4"/>
                      </a:lnTo>
                      <a:lnTo>
                        <a:pt x="204" y="7"/>
                      </a:lnTo>
                      <a:lnTo>
                        <a:pt x="185" y="11"/>
                      </a:lnTo>
                      <a:lnTo>
                        <a:pt x="163" y="17"/>
                      </a:lnTo>
                      <a:lnTo>
                        <a:pt x="146" y="25"/>
                      </a:lnTo>
                      <a:lnTo>
                        <a:pt x="127" y="30"/>
                      </a:lnTo>
                      <a:lnTo>
                        <a:pt x="92" y="48"/>
                      </a:lnTo>
                      <a:lnTo>
                        <a:pt x="73" y="59"/>
                      </a:lnTo>
                      <a:lnTo>
                        <a:pt x="73" y="61"/>
                      </a:lnTo>
                      <a:lnTo>
                        <a:pt x="73" y="63"/>
                      </a:lnTo>
                      <a:lnTo>
                        <a:pt x="73" y="65"/>
                      </a:lnTo>
                      <a:lnTo>
                        <a:pt x="71" y="67"/>
                      </a:lnTo>
                      <a:lnTo>
                        <a:pt x="71" y="69"/>
                      </a:lnTo>
                      <a:lnTo>
                        <a:pt x="71" y="71"/>
                      </a:lnTo>
                      <a:lnTo>
                        <a:pt x="69" y="73"/>
                      </a:lnTo>
                      <a:lnTo>
                        <a:pt x="96" y="57"/>
                      </a:lnTo>
                      <a:lnTo>
                        <a:pt x="131" y="40"/>
                      </a:lnTo>
                      <a:lnTo>
                        <a:pt x="150" y="34"/>
                      </a:lnTo>
                      <a:lnTo>
                        <a:pt x="167" y="27"/>
                      </a:lnTo>
                      <a:lnTo>
                        <a:pt x="187" y="23"/>
                      </a:lnTo>
                      <a:lnTo>
                        <a:pt x="206" y="17"/>
                      </a:lnTo>
                      <a:lnTo>
                        <a:pt x="225" y="15"/>
                      </a:lnTo>
                      <a:lnTo>
                        <a:pt x="244" y="11"/>
                      </a:lnTo>
                      <a:lnTo>
                        <a:pt x="265" y="9"/>
                      </a:lnTo>
                      <a:lnTo>
                        <a:pt x="284" y="9"/>
                      </a:lnTo>
                      <a:lnTo>
                        <a:pt x="306" y="9"/>
                      </a:lnTo>
                      <a:lnTo>
                        <a:pt x="325" y="11"/>
                      </a:lnTo>
                      <a:lnTo>
                        <a:pt x="346" y="15"/>
                      </a:lnTo>
                      <a:lnTo>
                        <a:pt x="346" y="13"/>
                      </a:lnTo>
                      <a:lnTo>
                        <a:pt x="348" y="11"/>
                      </a:lnTo>
                      <a:lnTo>
                        <a:pt x="348" y="9"/>
                      </a:lnTo>
                      <a:lnTo>
                        <a:pt x="348" y="7"/>
                      </a:lnTo>
                      <a:lnTo>
                        <a:pt x="348" y="5"/>
                      </a:lnTo>
                      <a:lnTo>
                        <a:pt x="348" y="4"/>
                      </a:lnTo>
                      <a:close/>
                      <a:moveTo>
                        <a:pt x="2" y="694"/>
                      </a:moveTo>
                      <a:lnTo>
                        <a:pt x="27" y="717"/>
                      </a:lnTo>
                      <a:lnTo>
                        <a:pt x="58" y="740"/>
                      </a:lnTo>
                      <a:lnTo>
                        <a:pt x="92" y="761"/>
                      </a:lnTo>
                      <a:lnTo>
                        <a:pt x="127" y="779"/>
                      </a:lnTo>
                      <a:lnTo>
                        <a:pt x="146" y="786"/>
                      </a:lnTo>
                      <a:lnTo>
                        <a:pt x="163" y="792"/>
                      </a:lnTo>
                      <a:lnTo>
                        <a:pt x="185" y="798"/>
                      </a:lnTo>
                      <a:lnTo>
                        <a:pt x="204" y="802"/>
                      </a:lnTo>
                      <a:lnTo>
                        <a:pt x="223" y="806"/>
                      </a:lnTo>
                      <a:lnTo>
                        <a:pt x="244" y="807"/>
                      </a:lnTo>
                      <a:lnTo>
                        <a:pt x="263" y="809"/>
                      </a:lnTo>
                      <a:lnTo>
                        <a:pt x="284" y="809"/>
                      </a:lnTo>
                      <a:lnTo>
                        <a:pt x="306" y="809"/>
                      </a:lnTo>
                      <a:lnTo>
                        <a:pt x="327" y="807"/>
                      </a:lnTo>
                      <a:lnTo>
                        <a:pt x="346" y="806"/>
                      </a:lnTo>
                      <a:lnTo>
                        <a:pt x="352" y="806"/>
                      </a:lnTo>
                      <a:lnTo>
                        <a:pt x="350" y="804"/>
                      </a:lnTo>
                      <a:lnTo>
                        <a:pt x="350" y="802"/>
                      </a:lnTo>
                      <a:lnTo>
                        <a:pt x="350" y="800"/>
                      </a:lnTo>
                      <a:lnTo>
                        <a:pt x="350" y="798"/>
                      </a:lnTo>
                      <a:lnTo>
                        <a:pt x="350" y="796"/>
                      </a:lnTo>
                      <a:lnTo>
                        <a:pt x="350" y="794"/>
                      </a:lnTo>
                      <a:lnTo>
                        <a:pt x="346" y="796"/>
                      </a:lnTo>
                      <a:lnTo>
                        <a:pt x="325" y="798"/>
                      </a:lnTo>
                      <a:lnTo>
                        <a:pt x="306" y="800"/>
                      </a:lnTo>
                      <a:lnTo>
                        <a:pt x="284" y="800"/>
                      </a:lnTo>
                      <a:lnTo>
                        <a:pt x="265" y="800"/>
                      </a:lnTo>
                      <a:lnTo>
                        <a:pt x="244" y="798"/>
                      </a:lnTo>
                      <a:lnTo>
                        <a:pt x="225" y="796"/>
                      </a:lnTo>
                      <a:lnTo>
                        <a:pt x="206" y="792"/>
                      </a:lnTo>
                      <a:lnTo>
                        <a:pt x="187" y="788"/>
                      </a:lnTo>
                      <a:lnTo>
                        <a:pt x="167" y="782"/>
                      </a:lnTo>
                      <a:lnTo>
                        <a:pt x="150" y="777"/>
                      </a:lnTo>
                      <a:lnTo>
                        <a:pt x="131" y="769"/>
                      </a:lnTo>
                      <a:lnTo>
                        <a:pt x="96" y="752"/>
                      </a:lnTo>
                      <a:lnTo>
                        <a:pt x="64" y="733"/>
                      </a:lnTo>
                      <a:lnTo>
                        <a:pt x="33" y="710"/>
                      </a:lnTo>
                      <a:lnTo>
                        <a:pt x="6" y="685"/>
                      </a:lnTo>
                      <a:lnTo>
                        <a:pt x="0" y="679"/>
                      </a:lnTo>
                      <a:lnTo>
                        <a:pt x="0" y="681"/>
                      </a:lnTo>
                      <a:lnTo>
                        <a:pt x="0" y="683"/>
                      </a:lnTo>
                      <a:lnTo>
                        <a:pt x="0" y="685"/>
                      </a:lnTo>
                      <a:lnTo>
                        <a:pt x="0" y="687"/>
                      </a:lnTo>
                      <a:lnTo>
                        <a:pt x="2" y="688"/>
                      </a:lnTo>
                      <a:lnTo>
                        <a:pt x="2" y="690"/>
                      </a:lnTo>
                      <a:lnTo>
                        <a:pt x="2" y="692"/>
                      </a:lnTo>
                      <a:lnTo>
                        <a:pt x="2" y="694"/>
                      </a:lnTo>
                      <a:close/>
                    </a:path>
                  </a:pathLst>
                </a:custGeom>
                <a:solidFill>
                  <a:srgbClr val="B1DFFF"/>
                </a:solidFill>
                <a:ln w="9525">
                  <a:noFill/>
                  <a:round/>
                </a:ln>
              </p:spPr>
              <p:txBody>
                <a:bodyPr/>
                <a:lstStyle/>
                <a:p>
                  <a:endParaRPr lang="en-US"/>
                </a:p>
              </p:txBody>
            </p:sp>
            <p:sp>
              <p:nvSpPr>
                <p:cNvPr id="22008" name="Freeform 187"/>
                <p:cNvSpPr>
                  <a:spLocks noEditPoints="1"/>
                </p:cNvSpPr>
                <p:nvPr/>
              </p:nvSpPr>
              <p:spPr bwMode="auto">
                <a:xfrm>
                  <a:off x="1674" y="1561"/>
                  <a:ext cx="350" cy="802"/>
                </a:xfrm>
                <a:custGeom>
                  <a:avLst/>
                  <a:gdLst>
                    <a:gd name="T0" fmla="*/ 346 w 350"/>
                    <a:gd name="T1" fmla="*/ 5 h 802"/>
                    <a:gd name="T2" fmla="*/ 306 w 350"/>
                    <a:gd name="T3" fmla="*/ 1 h 802"/>
                    <a:gd name="T4" fmla="*/ 265 w 350"/>
                    <a:gd name="T5" fmla="*/ 1 h 802"/>
                    <a:gd name="T6" fmla="*/ 225 w 350"/>
                    <a:gd name="T7" fmla="*/ 5 h 802"/>
                    <a:gd name="T8" fmla="*/ 185 w 350"/>
                    <a:gd name="T9" fmla="*/ 13 h 802"/>
                    <a:gd name="T10" fmla="*/ 148 w 350"/>
                    <a:gd name="T11" fmla="*/ 24 h 802"/>
                    <a:gd name="T12" fmla="*/ 94 w 350"/>
                    <a:gd name="T13" fmla="*/ 49 h 802"/>
                    <a:gd name="T14" fmla="*/ 71 w 350"/>
                    <a:gd name="T15" fmla="*/ 65 h 802"/>
                    <a:gd name="T16" fmla="*/ 71 w 350"/>
                    <a:gd name="T17" fmla="*/ 67 h 802"/>
                    <a:gd name="T18" fmla="*/ 69 w 350"/>
                    <a:gd name="T19" fmla="*/ 71 h 802"/>
                    <a:gd name="T20" fmla="*/ 69 w 350"/>
                    <a:gd name="T21" fmla="*/ 74 h 802"/>
                    <a:gd name="T22" fmla="*/ 98 w 350"/>
                    <a:gd name="T23" fmla="*/ 57 h 802"/>
                    <a:gd name="T24" fmla="*/ 169 w 350"/>
                    <a:gd name="T25" fmla="*/ 28 h 802"/>
                    <a:gd name="T26" fmla="*/ 225 w 350"/>
                    <a:gd name="T27" fmla="*/ 15 h 802"/>
                    <a:gd name="T28" fmla="*/ 265 w 350"/>
                    <a:gd name="T29" fmla="*/ 11 h 802"/>
                    <a:gd name="T30" fmla="*/ 306 w 350"/>
                    <a:gd name="T31" fmla="*/ 11 h 802"/>
                    <a:gd name="T32" fmla="*/ 344 w 350"/>
                    <a:gd name="T33" fmla="*/ 15 h 802"/>
                    <a:gd name="T34" fmla="*/ 346 w 350"/>
                    <a:gd name="T35" fmla="*/ 15 h 802"/>
                    <a:gd name="T36" fmla="*/ 346 w 350"/>
                    <a:gd name="T37" fmla="*/ 11 h 802"/>
                    <a:gd name="T38" fmla="*/ 346 w 350"/>
                    <a:gd name="T39" fmla="*/ 9 h 802"/>
                    <a:gd name="T40" fmla="*/ 348 w 350"/>
                    <a:gd name="T41" fmla="*/ 7 h 802"/>
                    <a:gd name="T42" fmla="*/ 0 w 350"/>
                    <a:gd name="T43" fmla="*/ 683 h 802"/>
                    <a:gd name="T44" fmla="*/ 31 w 350"/>
                    <a:gd name="T45" fmla="*/ 709 h 802"/>
                    <a:gd name="T46" fmla="*/ 94 w 350"/>
                    <a:gd name="T47" fmla="*/ 754 h 802"/>
                    <a:gd name="T48" fmla="*/ 148 w 350"/>
                    <a:gd name="T49" fmla="*/ 777 h 802"/>
                    <a:gd name="T50" fmla="*/ 185 w 350"/>
                    <a:gd name="T51" fmla="*/ 788 h 802"/>
                    <a:gd name="T52" fmla="*/ 225 w 350"/>
                    <a:gd name="T53" fmla="*/ 796 h 802"/>
                    <a:gd name="T54" fmla="*/ 265 w 350"/>
                    <a:gd name="T55" fmla="*/ 802 h 802"/>
                    <a:gd name="T56" fmla="*/ 306 w 350"/>
                    <a:gd name="T57" fmla="*/ 802 h 802"/>
                    <a:gd name="T58" fmla="*/ 346 w 350"/>
                    <a:gd name="T59" fmla="*/ 796 h 802"/>
                    <a:gd name="T60" fmla="*/ 350 w 350"/>
                    <a:gd name="T61" fmla="*/ 794 h 802"/>
                    <a:gd name="T62" fmla="*/ 350 w 350"/>
                    <a:gd name="T63" fmla="*/ 792 h 802"/>
                    <a:gd name="T64" fmla="*/ 348 w 350"/>
                    <a:gd name="T65" fmla="*/ 790 h 802"/>
                    <a:gd name="T66" fmla="*/ 348 w 350"/>
                    <a:gd name="T67" fmla="*/ 786 h 802"/>
                    <a:gd name="T68" fmla="*/ 344 w 350"/>
                    <a:gd name="T69" fmla="*/ 786 h 802"/>
                    <a:gd name="T70" fmla="*/ 306 w 350"/>
                    <a:gd name="T71" fmla="*/ 790 h 802"/>
                    <a:gd name="T72" fmla="*/ 265 w 350"/>
                    <a:gd name="T73" fmla="*/ 790 h 802"/>
                    <a:gd name="T74" fmla="*/ 225 w 350"/>
                    <a:gd name="T75" fmla="*/ 786 h 802"/>
                    <a:gd name="T76" fmla="*/ 169 w 350"/>
                    <a:gd name="T77" fmla="*/ 773 h 802"/>
                    <a:gd name="T78" fmla="*/ 98 w 350"/>
                    <a:gd name="T79" fmla="*/ 744 h 802"/>
                    <a:gd name="T80" fmla="*/ 37 w 350"/>
                    <a:gd name="T81" fmla="*/ 702 h 802"/>
                    <a:gd name="T82" fmla="*/ 0 w 350"/>
                    <a:gd name="T83" fmla="*/ 667 h 802"/>
                    <a:gd name="T84" fmla="*/ 0 w 350"/>
                    <a:gd name="T85" fmla="*/ 671 h 802"/>
                    <a:gd name="T86" fmla="*/ 0 w 350"/>
                    <a:gd name="T87" fmla="*/ 675 h 802"/>
                    <a:gd name="T88" fmla="*/ 0 w 350"/>
                    <a:gd name="T89" fmla="*/ 679 h 802"/>
                    <a:gd name="T90" fmla="*/ 0 w 350"/>
                    <a:gd name="T91" fmla="*/ 683 h 8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50"/>
                    <a:gd name="T139" fmla="*/ 0 h 802"/>
                    <a:gd name="T140" fmla="*/ 350 w 350"/>
                    <a:gd name="T141" fmla="*/ 802 h 8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50" h="802">
                      <a:moveTo>
                        <a:pt x="348" y="5"/>
                      </a:moveTo>
                      <a:lnTo>
                        <a:pt x="346" y="5"/>
                      </a:lnTo>
                      <a:lnTo>
                        <a:pt x="327" y="3"/>
                      </a:lnTo>
                      <a:lnTo>
                        <a:pt x="306" y="1"/>
                      </a:lnTo>
                      <a:lnTo>
                        <a:pt x="284" y="0"/>
                      </a:lnTo>
                      <a:lnTo>
                        <a:pt x="265" y="1"/>
                      </a:lnTo>
                      <a:lnTo>
                        <a:pt x="244" y="3"/>
                      </a:lnTo>
                      <a:lnTo>
                        <a:pt x="225" y="5"/>
                      </a:lnTo>
                      <a:lnTo>
                        <a:pt x="204" y="9"/>
                      </a:lnTo>
                      <a:lnTo>
                        <a:pt x="185" y="13"/>
                      </a:lnTo>
                      <a:lnTo>
                        <a:pt x="165" y="19"/>
                      </a:lnTo>
                      <a:lnTo>
                        <a:pt x="148" y="24"/>
                      </a:lnTo>
                      <a:lnTo>
                        <a:pt x="129" y="32"/>
                      </a:lnTo>
                      <a:lnTo>
                        <a:pt x="94" y="49"/>
                      </a:lnTo>
                      <a:lnTo>
                        <a:pt x="71" y="63"/>
                      </a:lnTo>
                      <a:lnTo>
                        <a:pt x="71" y="65"/>
                      </a:lnTo>
                      <a:lnTo>
                        <a:pt x="71" y="67"/>
                      </a:lnTo>
                      <a:lnTo>
                        <a:pt x="69" y="69"/>
                      </a:lnTo>
                      <a:lnTo>
                        <a:pt x="69" y="71"/>
                      </a:lnTo>
                      <a:lnTo>
                        <a:pt x="69" y="72"/>
                      </a:lnTo>
                      <a:lnTo>
                        <a:pt x="69" y="74"/>
                      </a:lnTo>
                      <a:lnTo>
                        <a:pt x="69" y="76"/>
                      </a:lnTo>
                      <a:lnTo>
                        <a:pt x="98" y="57"/>
                      </a:lnTo>
                      <a:lnTo>
                        <a:pt x="133" y="42"/>
                      </a:lnTo>
                      <a:lnTo>
                        <a:pt x="169" y="28"/>
                      </a:lnTo>
                      <a:lnTo>
                        <a:pt x="206" y="19"/>
                      </a:lnTo>
                      <a:lnTo>
                        <a:pt x="225" y="15"/>
                      </a:lnTo>
                      <a:lnTo>
                        <a:pt x="246" y="13"/>
                      </a:lnTo>
                      <a:lnTo>
                        <a:pt x="265" y="11"/>
                      </a:lnTo>
                      <a:lnTo>
                        <a:pt x="284" y="11"/>
                      </a:lnTo>
                      <a:lnTo>
                        <a:pt x="306" y="11"/>
                      </a:lnTo>
                      <a:lnTo>
                        <a:pt x="325" y="13"/>
                      </a:lnTo>
                      <a:lnTo>
                        <a:pt x="344" y="15"/>
                      </a:lnTo>
                      <a:lnTo>
                        <a:pt x="346" y="15"/>
                      </a:lnTo>
                      <a:lnTo>
                        <a:pt x="346" y="13"/>
                      </a:lnTo>
                      <a:lnTo>
                        <a:pt x="346" y="11"/>
                      </a:lnTo>
                      <a:lnTo>
                        <a:pt x="346" y="9"/>
                      </a:lnTo>
                      <a:lnTo>
                        <a:pt x="348" y="7"/>
                      </a:lnTo>
                      <a:lnTo>
                        <a:pt x="348" y="5"/>
                      </a:lnTo>
                      <a:close/>
                      <a:moveTo>
                        <a:pt x="0" y="683"/>
                      </a:moveTo>
                      <a:lnTo>
                        <a:pt x="2" y="684"/>
                      </a:lnTo>
                      <a:lnTo>
                        <a:pt x="31" y="709"/>
                      </a:lnTo>
                      <a:lnTo>
                        <a:pt x="62" y="732"/>
                      </a:lnTo>
                      <a:lnTo>
                        <a:pt x="94" y="754"/>
                      </a:lnTo>
                      <a:lnTo>
                        <a:pt x="129" y="769"/>
                      </a:lnTo>
                      <a:lnTo>
                        <a:pt x="148" y="777"/>
                      </a:lnTo>
                      <a:lnTo>
                        <a:pt x="165" y="782"/>
                      </a:lnTo>
                      <a:lnTo>
                        <a:pt x="185" y="788"/>
                      </a:lnTo>
                      <a:lnTo>
                        <a:pt x="204" y="794"/>
                      </a:lnTo>
                      <a:lnTo>
                        <a:pt x="225" y="796"/>
                      </a:lnTo>
                      <a:lnTo>
                        <a:pt x="244" y="800"/>
                      </a:lnTo>
                      <a:lnTo>
                        <a:pt x="265" y="802"/>
                      </a:lnTo>
                      <a:lnTo>
                        <a:pt x="284" y="802"/>
                      </a:lnTo>
                      <a:lnTo>
                        <a:pt x="306" y="802"/>
                      </a:lnTo>
                      <a:lnTo>
                        <a:pt x="327" y="800"/>
                      </a:lnTo>
                      <a:lnTo>
                        <a:pt x="346" y="796"/>
                      </a:lnTo>
                      <a:lnTo>
                        <a:pt x="350" y="796"/>
                      </a:lnTo>
                      <a:lnTo>
                        <a:pt x="350" y="794"/>
                      </a:lnTo>
                      <a:lnTo>
                        <a:pt x="350" y="792"/>
                      </a:lnTo>
                      <a:lnTo>
                        <a:pt x="350" y="790"/>
                      </a:lnTo>
                      <a:lnTo>
                        <a:pt x="348" y="790"/>
                      </a:lnTo>
                      <a:lnTo>
                        <a:pt x="348" y="788"/>
                      </a:lnTo>
                      <a:lnTo>
                        <a:pt x="348" y="786"/>
                      </a:lnTo>
                      <a:lnTo>
                        <a:pt x="344" y="786"/>
                      </a:lnTo>
                      <a:lnTo>
                        <a:pt x="325" y="788"/>
                      </a:lnTo>
                      <a:lnTo>
                        <a:pt x="306" y="790"/>
                      </a:lnTo>
                      <a:lnTo>
                        <a:pt x="284" y="790"/>
                      </a:lnTo>
                      <a:lnTo>
                        <a:pt x="265" y="790"/>
                      </a:lnTo>
                      <a:lnTo>
                        <a:pt x="246" y="788"/>
                      </a:lnTo>
                      <a:lnTo>
                        <a:pt x="225" y="786"/>
                      </a:lnTo>
                      <a:lnTo>
                        <a:pt x="206" y="782"/>
                      </a:lnTo>
                      <a:lnTo>
                        <a:pt x="169" y="773"/>
                      </a:lnTo>
                      <a:lnTo>
                        <a:pt x="133" y="759"/>
                      </a:lnTo>
                      <a:lnTo>
                        <a:pt x="98" y="744"/>
                      </a:lnTo>
                      <a:lnTo>
                        <a:pt x="68" y="725"/>
                      </a:lnTo>
                      <a:lnTo>
                        <a:pt x="37" y="702"/>
                      </a:lnTo>
                      <a:lnTo>
                        <a:pt x="10" y="677"/>
                      </a:lnTo>
                      <a:lnTo>
                        <a:pt x="0" y="667"/>
                      </a:lnTo>
                      <a:lnTo>
                        <a:pt x="0" y="669"/>
                      </a:lnTo>
                      <a:lnTo>
                        <a:pt x="0" y="671"/>
                      </a:lnTo>
                      <a:lnTo>
                        <a:pt x="0" y="673"/>
                      </a:lnTo>
                      <a:lnTo>
                        <a:pt x="0" y="675"/>
                      </a:lnTo>
                      <a:lnTo>
                        <a:pt x="0" y="677"/>
                      </a:lnTo>
                      <a:lnTo>
                        <a:pt x="0" y="679"/>
                      </a:lnTo>
                      <a:lnTo>
                        <a:pt x="0" y="681"/>
                      </a:lnTo>
                      <a:lnTo>
                        <a:pt x="0" y="683"/>
                      </a:lnTo>
                      <a:close/>
                    </a:path>
                  </a:pathLst>
                </a:custGeom>
                <a:solidFill>
                  <a:srgbClr val="B2E0FF"/>
                </a:solidFill>
                <a:ln w="9525">
                  <a:noFill/>
                  <a:round/>
                </a:ln>
              </p:spPr>
              <p:txBody>
                <a:bodyPr/>
                <a:lstStyle/>
                <a:p>
                  <a:endParaRPr lang="en-US"/>
                </a:p>
              </p:txBody>
            </p:sp>
            <p:sp>
              <p:nvSpPr>
                <p:cNvPr id="22009" name="Freeform 188"/>
                <p:cNvSpPr>
                  <a:spLocks noEditPoints="1"/>
                </p:cNvSpPr>
                <p:nvPr/>
              </p:nvSpPr>
              <p:spPr bwMode="auto">
                <a:xfrm>
                  <a:off x="1674" y="1566"/>
                  <a:ext cx="350" cy="791"/>
                </a:xfrm>
                <a:custGeom>
                  <a:avLst/>
                  <a:gdLst>
                    <a:gd name="T0" fmla="*/ 346 w 350"/>
                    <a:gd name="T1" fmla="*/ 6 h 791"/>
                    <a:gd name="T2" fmla="*/ 306 w 350"/>
                    <a:gd name="T3" fmla="*/ 0 h 791"/>
                    <a:gd name="T4" fmla="*/ 265 w 350"/>
                    <a:gd name="T5" fmla="*/ 0 h 791"/>
                    <a:gd name="T6" fmla="*/ 225 w 350"/>
                    <a:gd name="T7" fmla="*/ 6 h 791"/>
                    <a:gd name="T8" fmla="*/ 187 w 350"/>
                    <a:gd name="T9" fmla="*/ 14 h 791"/>
                    <a:gd name="T10" fmla="*/ 150 w 350"/>
                    <a:gd name="T11" fmla="*/ 25 h 791"/>
                    <a:gd name="T12" fmla="*/ 96 w 350"/>
                    <a:gd name="T13" fmla="*/ 48 h 791"/>
                    <a:gd name="T14" fmla="*/ 69 w 350"/>
                    <a:gd name="T15" fmla="*/ 66 h 791"/>
                    <a:gd name="T16" fmla="*/ 69 w 350"/>
                    <a:gd name="T17" fmla="*/ 69 h 791"/>
                    <a:gd name="T18" fmla="*/ 68 w 350"/>
                    <a:gd name="T19" fmla="*/ 73 h 791"/>
                    <a:gd name="T20" fmla="*/ 68 w 350"/>
                    <a:gd name="T21" fmla="*/ 77 h 791"/>
                    <a:gd name="T22" fmla="*/ 69 w 350"/>
                    <a:gd name="T23" fmla="*/ 77 h 791"/>
                    <a:gd name="T24" fmla="*/ 135 w 350"/>
                    <a:gd name="T25" fmla="*/ 41 h 791"/>
                    <a:gd name="T26" fmla="*/ 208 w 350"/>
                    <a:gd name="T27" fmla="*/ 19 h 791"/>
                    <a:gd name="T28" fmla="*/ 246 w 350"/>
                    <a:gd name="T29" fmla="*/ 14 h 791"/>
                    <a:gd name="T30" fmla="*/ 284 w 350"/>
                    <a:gd name="T31" fmla="*/ 12 h 791"/>
                    <a:gd name="T32" fmla="*/ 325 w 350"/>
                    <a:gd name="T33" fmla="*/ 14 h 791"/>
                    <a:gd name="T34" fmla="*/ 344 w 350"/>
                    <a:gd name="T35" fmla="*/ 16 h 791"/>
                    <a:gd name="T36" fmla="*/ 346 w 350"/>
                    <a:gd name="T37" fmla="*/ 14 h 791"/>
                    <a:gd name="T38" fmla="*/ 346 w 350"/>
                    <a:gd name="T39" fmla="*/ 10 h 791"/>
                    <a:gd name="T40" fmla="*/ 346 w 350"/>
                    <a:gd name="T41" fmla="*/ 8 h 791"/>
                    <a:gd name="T42" fmla="*/ 346 w 350"/>
                    <a:gd name="T43" fmla="*/ 6 h 791"/>
                    <a:gd name="T44" fmla="*/ 6 w 350"/>
                    <a:gd name="T45" fmla="*/ 676 h 791"/>
                    <a:gd name="T46" fmla="*/ 64 w 350"/>
                    <a:gd name="T47" fmla="*/ 724 h 791"/>
                    <a:gd name="T48" fmla="*/ 131 w 350"/>
                    <a:gd name="T49" fmla="*/ 760 h 791"/>
                    <a:gd name="T50" fmla="*/ 167 w 350"/>
                    <a:gd name="T51" fmla="*/ 773 h 791"/>
                    <a:gd name="T52" fmla="*/ 206 w 350"/>
                    <a:gd name="T53" fmla="*/ 783 h 791"/>
                    <a:gd name="T54" fmla="*/ 244 w 350"/>
                    <a:gd name="T55" fmla="*/ 789 h 791"/>
                    <a:gd name="T56" fmla="*/ 284 w 350"/>
                    <a:gd name="T57" fmla="*/ 791 h 791"/>
                    <a:gd name="T58" fmla="*/ 325 w 350"/>
                    <a:gd name="T59" fmla="*/ 789 h 791"/>
                    <a:gd name="T60" fmla="*/ 350 w 350"/>
                    <a:gd name="T61" fmla="*/ 785 h 791"/>
                    <a:gd name="T62" fmla="*/ 348 w 350"/>
                    <a:gd name="T63" fmla="*/ 783 h 791"/>
                    <a:gd name="T64" fmla="*/ 348 w 350"/>
                    <a:gd name="T65" fmla="*/ 781 h 791"/>
                    <a:gd name="T66" fmla="*/ 348 w 350"/>
                    <a:gd name="T67" fmla="*/ 777 h 791"/>
                    <a:gd name="T68" fmla="*/ 348 w 350"/>
                    <a:gd name="T69" fmla="*/ 775 h 791"/>
                    <a:gd name="T70" fmla="*/ 325 w 350"/>
                    <a:gd name="T71" fmla="*/ 779 h 791"/>
                    <a:gd name="T72" fmla="*/ 284 w 350"/>
                    <a:gd name="T73" fmla="*/ 781 h 791"/>
                    <a:gd name="T74" fmla="*/ 246 w 350"/>
                    <a:gd name="T75" fmla="*/ 779 h 791"/>
                    <a:gd name="T76" fmla="*/ 208 w 350"/>
                    <a:gd name="T77" fmla="*/ 773 h 791"/>
                    <a:gd name="T78" fmla="*/ 135 w 350"/>
                    <a:gd name="T79" fmla="*/ 750 h 791"/>
                    <a:gd name="T80" fmla="*/ 69 w 350"/>
                    <a:gd name="T81" fmla="*/ 716 h 791"/>
                    <a:gd name="T82" fmla="*/ 12 w 350"/>
                    <a:gd name="T83" fmla="*/ 668 h 791"/>
                    <a:gd name="T84" fmla="*/ 0 w 350"/>
                    <a:gd name="T85" fmla="*/ 656 h 791"/>
                    <a:gd name="T86" fmla="*/ 0 w 350"/>
                    <a:gd name="T87" fmla="*/ 660 h 791"/>
                    <a:gd name="T88" fmla="*/ 0 w 350"/>
                    <a:gd name="T89" fmla="*/ 664 h 791"/>
                    <a:gd name="T90" fmla="*/ 0 w 350"/>
                    <a:gd name="T91" fmla="*/ 668 h 79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50"/>
                    <a:gd name="T139" fmla="*/ 0 h 791"/>
                    <a:gd name="T140" fmla="*/ 350 w 350"/>
                    <a:gd name="T141" fmla="*/ 791 h 79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50" h="791">
                      <a:moveTo>
                        <a:pt x="346" y="6"/>
                      </a:moveTo>
                      <a:lnTo>
                        <a:pt x="346" y="6"/>
                      </a:lnTo>
                      <a:lnTo>
                        <a:pt x="325" y="2"/>
                      </a:lnTo>
                      <a:lnTo>
                        <a:pt x="306" y="0"/>
                      </a:lnTo>
                      <a:lnTo>
                        <a:pt x="284" y="0"/>
                      </a:lnTo>
                      <a:lnTo>
                        <a:pt x="265" y="0"/>
                      </a:lnTo>
                      <a:lnTo>
                        <a:pt x="244" y="2"/>
                      </a:lnTo>
                      <a:lnTo>
                        <a:pt x="225" y="6"/>
                      </a:lnTo>
                      <a:lnTo>
                        <a:pt x="206" y="8"/>
                      </a:lnTo>
                      <a:lnTo>
                        <a:pt x="187" y="14"/>
                      </a:lnTo>
                      <a:lnTo>
                        <a:pt x="167" y="18"/>
                      </a:lnTo>
                      <a:lnTo>
                        <a:pt x="150" y="25"/>
                      </a:lnTo>
                      <a:lnTo>
                        <a:pt x="131" y="31"/>
                      </a:lnTo>
                      <a:lnTo>
                        <a:pt x="96" y="48"/>
                      </a:lnTo>
                      <a:lnTo>
                        <a:pt x="69" y="64"/>
                      </a:lnTo>
                      <a:lnTo>
                        <a:pt x="69" y="66"/>
                      </a:lnTo>
                      <a:lnTo>
                        <a:pt x="69" y="67"/>
                      </a:lnTo>
                      <a:lnTo>
                        <a:pt x="69" y="69"/>
                      </a:lnTo>
                      <a:lnTo>
                        <a:pt x="68" y="71"/>
                      </a:lnTo>
                      <a:lnTo>
                        <a:pt x="68" y="73"/>
                      </a:lnTo>
                      <a:lnTo>
                        <a:pt x="68" y="75"/>
                      </a:lnTo>
                      <a:lnTo>
                        <a:pt x="68" y="77"/>
                      </a:lnTo>
                      <a:lnTo>
                        <a:pt x="66" y="79"/>
                      </a:lnTo>
                      <a:lnTo>
                        <a:pt x="69" y="77"/>
                      </a:lnTo>
                      <a:lnTo>
                        <a:pt x="102" y="58"/>
                      </a:lnTo>
                      <a:lnTo>
                        <a:pt x="135" y="41"/>
                      </a:lnTo>
                      <a:lnTo>
                        <a:pt x="171" y="29"/>
                      </a:lnTo>
                      <a:lnTo>
                        <a:pt x="208" y="19"/>
                      </a:lnTo>
                      <a:lnTo>
                        <a:pt x="227" y="16"/>
                      </a:lnTo>
                      <a:lnTo>
                        <a:pt x="246" y="14"/>
                      </a:lnTo>
                      <a:lnTo>
                        <a:pt x="265" y="12"/>
                      </a:lnTo>
                      <a:lnTo>
                        <a:pt x="284" y="12"/>
                      </a:lnTo>
                      <a:lnTo>
                        <a:pt x="306" y="12"/>
                      </a:lnTo>
                      <a:lnTo>
                        <a:pt x="325" y="14"/>
                      </a:lnTo>
                      <a:lnTo>
                        <a:pt x="344" y="16"/>
                      </a:lnTo>
                      <a:lnTo>
                        <a:pt x="344" y="14"/>
                      </a:lnTo>
                      <a:lnTo>
                        <a:pt x="346" y="14"/>
                      </a:lnTo>
                      <a:lnTo>
                        <a:pt x="346" y="12"/>
                      </a:lnTo>
                      <a:lnTo>
                        <a:pt x="346" y="10"/>
                      </a:lnTo>
                      <a:lnTo>
                        <a:pt x="346" y="8"/>
                      </a:lnTo>
                      <a:lnTo>
                        <a:pt x="346" y="6"/>
                      </a:lnTo>
                      <a:close/>
                      <a:moveTo>
                        <a:pt x="0" y="670"/>
                      </a:moveTo>
                      <a:lnTo>
                        <a:pt x="6" y="676"/>
                      </a:lnTo>
                      <a:lnTo>
                        <a:pt x="33" y="701"/>
                      </a:lnTo>
                      <a:lnTo>
                        <a:pt x="64" y="724"/>
                      </a:lnTo>
                      <a:lnTo>
                        <a:pt x="96" y="743"/>
                      </a:lnTo>
                      <a:lnTo>
                        <a:pt x="131" y="760"/>
                      </a:lnTo>
                      <a:lnTo>
                        <a:pt x="150" y="768"/>
                      </a:lnTo>
                      <a:lnTo>
                        <a:pt x="167" y="773"/>
                      </a:lnTo>
                      <a:lnTo>
                        <a:pt x="187" y="779"/>
                      </a:lnTo>
                      <a:lnTo>
                        <a:pt x="206" y="783"/>
                      </a:lnTo>
                      <a:lnTo>
                        <a:pt x="225" y="787"/>
                      </a:lnTo>
                      <a:lnTo>
                        <a:pt x="244" y="789"/>
                      </a:lnTo>
                      <a:lnTo>
                        <a:pt x="265" y="791"/>
                      </a:lnTo>
                      <a:lnTo>
                        <a:pt x="284" y="791"/>
                      </a:lnTo>
                      <a:lnTo>
                        <a:pt x="306" y="791"/>
                      </a:lnTo>
                      <a:lnTo>
                        <a:pt x="325" y="789"/>
                      </a:lnTo>
                      <a:lnTo>
                        <a:pt x="346" y="787"/>
                      </a:lnTo>
                      <a:lnTo>
                        <a:pt x="350" y="785"/>
                      </a:lnTo>
                      <a:lnTo>
                        <a:pt x="348" y="785"/>
                      </a:lnTo>
                      <a:lnTo>
                        <a:pt x="348" y="783"/>
                      </a:lnTo>
                      <a:lnTo>
                        <a:pt x="348" y="781"/>
                      </a:lnTo>
                      <a:lnTo>
                        <a:pt x="348" y="779"/>
                      </a:lnTo>
                      <a:lnTo>
                        <a:pt x="348" y="777"/>
                      </a:lnTo>
                      <a:lnTo>
                        <a:pt x="348" y="775"/>
                      </a:lnTo>
                      <a:lnTo>
                        <a:pt x="344" y="775"/>
                      </a:lnTo>
                      <a:lnTo>
                        <a:pt x="325" y="779"/>
                      </a:lnTo>
                      <a:lnTo>
                        <a:pt x="306" y="781"/>
                      </a:lnTo>
                      <a:lnTo>
                        <a:pt x="284" y="781"/>
                      </a:lnTo>
                      <a:lnTo>
                        <a:pt x="265" y="781"/>
                      </a:lnTo>
                      <a:lnTo>
                        <a:pt x="246" y="779"/>
                      </a:lnTo>
                      <a:lnTo>
                        <a:pt x="227" y="775"/>
                      </a:lnTo>
                      <a:lnTo>
                        <a:pt x="208" y="773"/>
                      </a:lnTo>
                      <a:lnTo>
                        <a:pt x="171" y="764"/>
                      </a:lnTo>
                      <a:lnTo>
                        <a:pt x="135" y="750"/>
                      </a:lnTo>
                      <a:lnTo>
                        <a:pt x="102" y="735"/>
                      </a:lnTo>
                      <a:lnTo>
                        <a:pt x="69" y="716"/>
                      </a:lnTo>
                      <a:lnTo>
                        <a:pt x="41" y="693"/>
                      </a:lnTo>
                      <a:lnTo>
                        <a:pt x="12" y="668"/>
                      </a:lnTo>
                      <a:lnTo>
                        <a:pt x="0" y="655"/>
                      </a:lnTo>
                      <a:lnTo>
                        <a:pt x="0" y="656"/>
                      </a:lnTo>
                      <a:lnTo>
                        <a:pt x="0" y="658"/>
                      </a:lnTo>
                      <a:lnTo>
                        <a:pt x="0" y="660"/>
                      </a:lnTo>
                      <a:lnTo>
                        <a:pt x="0" y="662"/>
                      </a:lnTo>
                      <a:lnTo>
                        <a:pt x="0" y="664"/>
                      </a:lnTo>
                      <a:lnTo>
                        <a:pt x="0" y="666"/>
                      </a:lnTo>
                      <a:lnTo>
                        <a:pt x="0" y="668"/>
                      </a:lnTo>
                      <a:lnTo>
                        <a:pt x="0" y="670"/>
                      </a:lnTo>
                      <a:close/>
                    </a:path>
                  </a:pathLst>
                </a:custGeom>
                <a:solidFill>
                  <a:srgbClr val="B3E0FF"/>
                </a:solidFill>
                <a:ln w="9525">
                  <a:noFill/>
                  <a:round/>
                </a:ln>
              </p:spPr>
              <p:txBody>
                <a:bodyPr/>
                <a:lstStyle/>
                <a:p>
                  <a:endParaRPr lang="en-US"/>
                </a:p>
              </p:txBody>
            </p:sp>
            <p:sp>
              <p:nvSpPr>
                <p:cNvPr id="22010" name="Freeform 189"/>
                <p:cNvSpPr>
                  <a:spLocks noEditPoints="1"/>
                </p:cNvSpPr>
                <p:nvPr/>
              </p:nvSpPr>
              <p:spPr bwMode="auto">
                <a:xfrm>
                  <a:off x="1674" y="1572"/>
                  <a:ext cx="348" cy="779"/>
                </a:xfrm>
                <a:custGeom>
                  <a:avLst/>
                  <a:gdLst>
                    <a:gd name="T0" fmla="*/ 344 w 348"/>
                    <a:gd name="T1" fmla="*/ 4 h 779"/>
                    <a:gd name="T2" fmla="*/ 306 w 348"/>
                    <a:gd name="T3" fmla="*/ 0 h 779"/>
                    <a:gd name="T4" fmla="*/ 265 w 348"/>
                    <a:gd name="T5" fmla="*/ 0 h 779"/>
                    <a:gd name="T6" fmla="*/ 225 w 348"/>
                    <a:gd name="T7" fmla="*/ 4 h 779"/>
                    <a:gd name="T8" fmla="*/ 169 w 348"/>
                    <a:gd name="T9" fmla="*/ 17 h 779"/>
                    <a:gd name="T10" fmla="*/ 98 w 348"/>
                    <a:gd name="T11" fmla="*/ 46 h 779"/>
                    <a:gd name="T12" fmla="*/ 68 w 348"/>
                    <a:gd name="T13" fmla="*/ 67 h 779"/>
                    <a:gd name="T14" fmla="*/ 68 w 348"/>
                    <a:gd name="T15" fmla="*/ 71 h 779"/>
                    <a:gd name="T16" fmla="*/ 66 w 348"/>
                    <a:gd name="T17" fmla="*/ 75 h 779"/>
                    <a:gd name="T18" fmla="*/ 66 w 348"/>
                    <a:gd name="T19" fmla="*/ 79 h 779"/>
                    <a:gd name="T20" fmla="*/ 73 w 348"/>
                    <a:gd name="T21" fmla="*/ 75 h 779"/>
                    <a:gd name="T22" fmla="*/ 137 w 348"/>
                    <a:gd name="T23" fmla="*/ 40 h 779"/>
                    <a:gd name="T24" fmla="*/ 208 w 348"/>
                    <a:gd name="T25" fmla="*/ 17 h 779"/>
                    <a:gd name="T26" fmla="*/ 246 w 348"/>
                    <a:gd name="T27" fmla="*/ 12 h 779"/>
                    <a:gd name="T28" fmla="*/ 284 w 348"/>
                    <a:gd name="T29" fmla="*/ 10 h 779"/>
                    <a:gd name="T30" fmla="*/ 325 w 348"/>
                    <a:gd name="T31" fmla="*/ 12 h 779"/>
                    <a:gd name="T32" fmla="*/ 344 w 348"/>
                    <a:gd name="T33" fmla="*/ 15 h 779"/>
                    <a:gd name="T34" fmla="*/ 344 w 348"/>
                    <a:gd name="T35" fmla="*/ 12 h 779"/>
                    <a:gd name="T36" fmla="*/ 344 w 348"/>
                    <a:gd name="T37" fmla="*/ 10 h 779"/>
                    <a:gd name="T38" fmla="*/ 346 w 348"/>
                    <a:gd name="T39" fmla="*/ 8 h 779"/>
                    <a:gd name="T40" fmla="*/ 346 w 348"/>
                    <a:gd name="T41" fmla="*/ 4 h 779"/>
                    <a:gd name="T42" fmla="*/ 10 w 348"/>
                    <a:gd name="T43" fmla="*/ 666 h 779"/>
                    <a:gd name="T44" fmla="*/ 68 w 348"/>
                    <a:gd name="T45" fmla="*/ 714 h 779"/>
                    <a:gd name="T46" fmla="*/ 133 w 348"/>
                    <a:gd name="T47" fmla="*/ 748 h 779"/>
                    <a:gd name="T48" fmla="*/ 206 w 348"/>
                    <a:gd name="T49" fmla="*/ 771 h 779"/>
                    <a:gd name="T50" fmla="*/ 246 w 348"/>
                    <a:gd name="T51" fmla="*/ 777 h 779"/>
                    <a:gd name="T52" fmla="*/ 284 w 348"/>
                    <a:gd name="T53" fmla="*/ 779 h 779"/>
                    <a:gd name="T54" fmla="*/ 325 w 348"/>
                    <a:gd name="T55" fmla="*/ 777 h 779"/>
                    <a:gd name="T56" fmla="*/ 348 w 348"/>
                    <a:gd name="T57" fmla="*/ 775 h 779"/>
                    <a:gd name="T58" fmla="*/ 348 w 348"/>
                    <a:gd name="T59" fmla="*/ 771 h 779"/>
                    <a:gd name="T60" fmla="*/ 348 w 348"/>
                    <a:gd name="T61" fmla="*/ 769 h 779"/>
                    <a:gd name="T62" fmla="*/ 346 w 348"/>
                    <a:gd name="T63" fmla="*/ 767 h 779"/>
                    <a:gd name="T64" fmla="*/ 346 w 348"/>
                    <a:gd name="T65" fmla="*/ 766 h 779"/>
                    <a:gd name="T66" fmla="*/ 325 w 348"/>
                    <a:gd name="T67" fmla="*/ 767 h 779"/>
                    <a:gd name="T68" fmla="*/ 284 w 348"/>
                    <a:gd name="T69" fmla="*/ 769 h 779"/>
                    <a:gd name="T70" fmla="*/ 246 w 348"/>
                    <a:gd name="T71" fmla="*/ 767 h 779"/>
                    <a:gd name="T72" fmla="*/ 208 w 348"/>
                    <a:gd name="T73" fmla="*/ 762 h 779"/>
                    <a:gd name="T74" fmla="*/ 137 w 348"/>
                    <a:gd name="T75" fmla="*/ 741 h 779"/>
                    <a:gd name="T76" fmla="*/ 73 w 348"/>
                    <a:gd name="T77" fmla="*/ 704 h 779"/>
                    <a:gd name="T78" fmla="*/ 16 w 348"/>
                    <a:gd name="T79" fmla="*/ 658 h 779"/>
                    <a:gd name="T80" fmla="*/ 0 w 348"/>
                    <a:gd name="T81" fmla="*/ 643 h 779"/>
                    <a:gd name="T82" fmla="*/ 0 w 348"/>
                    <a:gd name="T83" fmla="*/ 647 h 779"/>
                    <a:gd name="T84" fmla="*/ 0 w 348"/>
                    <a:gd name="T85" fmla="*/ 650 h 779"/>
                    <a:gd name="T86" fmla="*/ 0 w 348"/>
                    <a:gd name="T87" fmla="*/ 654 h 7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8"/>
                    <a:gd name="T133" fmla="*/ 0 h 779"/>
                    <a:gd name="T134" fmla="*/ 348 w 348"/>
                    <a:gd name="T135" fmla="*/ 779 h 7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8" h="779">
                      <a:moveTo>
                        <a:pt x="346" y="4"/>
                      </a:moveTo>
                      <a:lnTo>
                        <a:pt x="344" y="4"/>
                      </a:lnTo>
                      <a:lnTo>
                        <a:pt x="325" y="2"/>
                      </a:lnTo>
                      <a:lnTo>
                        <a:pt x="306" y="0"/>
                      </a:lnTo>
                      <a:lnTo>
                        <a:pt x="284" y="0"/>
                      </a:lnTo>
                      <a:lnTo>
                        <a:pt x="265" y="0"/>
                      </a:lnTo>
                      <a:lnTo>
                        <a:pt x="246" y="2"/>
                      </a:lnTo>
                      <a:lnTo>
                        <a:pt x="225" y="4"/>
                      </a:lnTo>
                      <a:lnTo>
                        <a:pt x="206" y="8"/>
                      </a:lnTo>
                      <a:lnTo>
                        <a:pt x="169" y="17"/>
                      </a:lnTo>
                      <a:lnTo>
                        <a:pt x="133" y="31"/>
                      </a:lnTo>
                      <a:lnTo>
                        <a:pt x="98" y="46"/>
                      </a:lnTo>
                      <a:lnTo>
                        <a:pt x="69" y="65"/>
                      </a:lnTo>
                      <a:lnTo>
                        <a:pt x="68" y="67"/>
                      </a:lnTo>
                      <a:lnTo>
                        <a:pt x="68" y="69"/>
                      </a:lnTo>
                      <a:lnTo>
                        <a:pt x="68" y="71"/>
                      </a:lnTo>
                      <a:lnTo>
                        <a:pt x="66" y="73"/>
                      </a:lnTo>
                      <a:lnTo>
                        <a:pt x="66" y="75"/>
                      </a:lnTo>
                      <a:lnTo>
                        <a:pt x="66" y="77"/>
                      </a:lnTo>
                      <a:lnTo>
                        <a:pt x="66" y="79"/>
                      </a:lnTo>
                      <a:lnTo>
                        <a:pt x="64" y="81"/>
                      </a:lnTo>
                      <a:lnTo>
                        <a:pt x="73" y="75"/>
                      </a:lnTo>
                      <a:lnTo>
                        <a:pt x="104" y="56"/>
                      </a:lnTo>
                      <a:lnTo>
                        <a:pt x="137" y="40"/>
                      </a:lnTo>
                      <a:lnTo>
                        <a:pt x="171" y="27"/>
                      </a:lnTo>
                      <a:lnTo>
                        <a:pt x="208" y="17"/>
                      </a:lnTo>
                      <a:lnTo>
                        <a:pt x="227" y="13"/>
                      </a:lnTo>
                      <a:lnTo>
                        <a:pt x="246" y="12"/>
                      </a:lnTo>
                      <a:lnTo>
                        <a:pt x="265" y="10"/>
                      </a:lnTo>
                      <a:lnTo>
                        <a:pt x="284" y="10"/>
                      </a:lnTo>
                      <a:lnTo>
                        <a:pt x="306" y="10"/>
                      </a:lnTo>
                      <a:lnTo>
                        <a:pt x="325" y="12"/>
                      </a:lnTo>
                      <a:lnTo>
                        <a:pt x="342" y="13"/>
                      </a:lnTo>
                      <a:lnTo>
                        <a:pt x="344" y="15"/>
                      </a:lnTo>
                      <a:lnTo>
                        <a:pt x="344" y="13"/>
                      </a:lnTo>
                      <a:lnTo>
                        <a:pt x="344" y="12"/>
                      </a:lnTo>
                      <a:lnTo>
                        <a:pt x="344" y="10"/>
                      </a:lnTo>
                      <a:lnTo>
                        <a:pt x="344" y="8"/>
                      </a:lnTo>
                      <a:lnTo>
                        <a:pt x="346" y="8"/>
                      </a:lnTo>
                      <a:lnTo>
                        <a:pt x="346" y="6"/>
                      </a:lnTo>
                      <a:lnTo>
                        <a:pt x="346" y="4"/>
                      </a:lnTo>
                      <a:close/>
                      <a:moveTo>
                        <a:pt x="0" y="656"/>
                      </a:moveTo>
                      <a:lnTo>
                        <a:pt x="10" y="666"/>
                      </a:lnTo>
                      <a:lnTo>
                        <a:pt x="37" y="691"/>
                      </a:lnTo>
                      <a:lnTo>
                        <a:pt x="68" y="714"/>
                      </a:lnTo>
                      <a:lnTo>
                        <a:pt x="98" y="733"/>
                      </a:lnTo>
                      <a:lnTo>
                        <a:pt x="133" y="748"/>
                      </a:lnTo>
                      <a:lnTo>
                        <a:pt x="169" y="762"/>
                      </a:lnTo>
                      <a:lnTo>
                        <a:pt x="206" y="771"/>
                      </a:lnTo>
                      <a:lnTo>
                        <a:pt x="225" y="775"/>
                      </a:lnTo>
                      <a:lnTo>
                        <a:pt x="246" y="777"/>
                      </a:lnTo>
                      <a:lnTo>
                        <a:pt x="265" y="779"/>
                      </a:lnTo>
                      <a:lnTo>
                        <a:pt x="284" y="779"/>
                      </a:lnTo>
                      <a:lnTo>
                        <a:pt x="306" y="779"/>
                      </a:lnTo>
                      <a:lnTo>
                        <a:pt x="325" y="777"/>
                      </a:lnTo>
                      <a:lnTo>
                        <a:pt x="344" y="775"/>
                      </a:lnTo>
                      <a:lnTo>
                        <a:pt x="348" y="775"/>
                      </a:lnTo>
                      <a:lnTo>
                        <a:pt x="348" y="773"/>
                      </a:lnTo>
                      <a:lnTo>
                        <a:pt x="348" y="771"/>
                      </a:lnTo>
                      <a:lnTo>
                        <a:pt x="348" y="769"/>
                      </a:lnTo>
                      <a:lnTo>
                        <a:pt x="346" y="767"/>
                      </a:lnTo>
                      <a:lnTo>
                        <a:pt x="346" y="766"/>
                      </a:lnTo>
                      <a:lnTo>
                        <a:pt x="342" y="766"/>
                      </a:lnTo>
                      <a:lnTo>
                        <a:pt x="325" y="767"/>
                      </a:lnTo>
                      <a:lnTo>
                        <a:pt x="306" y="769"/>
                      </a:lnTo>
                      <a:lnTo>
                        <a:pt x="284" y="769"/>
                      </a:lnTo>
                      <a:lnTo>
                        <a:pt x="265" y="769"/>
                      </a:lnTo>
                      <a:lnTo>
                        <a:pt x="246" y="767"/>
                      </a:lnTo>
                      <a:lnTo>
                        <a:pt x="227" y="766"/>
                      </a:lnTo>
                      <a:lnTo>
                        <a:pt x="208" y="762"/>
                      </a:lnTo>
                      <a:lnTo>
                        <a:pt x="171" y="752"/>
                      </a:lnTo>
                      <a:lnTo>
                        <a:pt x="137" y="741"/>
                      </a:lnTo>
                      <a:lnTo>
                        <a:pt x="104" y="723"/>
                      </a:lnTo>
                      <a:lnTo>
                        <a:pt x="73" y="704"/>
                      </a:lnTo>
                      <a:lnTo>
                        <a:pt x="43" y="683"/>
                      </a:lnTo>
                      <a:lnTo>
                        <a:pt x="16" y="658"/>
                      </a:lnTo>
                      <a:lnTo>
                        <a:pt x="0" y="639"/>
                      </a:lnTo>
                      <a:lnTo>
                        <a:pt x="0" y="643"/>
                      </a:lnTo>
                      <a:lnTo>
                        <a:pt x="0" y="645"/>
                      </a:lnTo>
                      <a:lnTo>
                        <a:pt x="0" y="647"/>
                      </a:lnTo>
                      <a:lnTo>
                        <a:pt x="0" y="649"/>
                      </a:lnTo>
                      <a:lnTo>
                        <a:pt x="0" y="650"/>
                      </a:lnTo>
                      <a:lnTo>
                        <a:pt x="0" y="652"/>
                      </a:lnTo>
                      <a:lnTo>
                        <a:pt x="0" y="654"/>
                      </a:lnTo>
                      <a:lnTo>
                        <a:pt x="0" y="656"/>
                      </a:lnTo>
                      <a:close/>
                    </a:path>
                  </a:pathLst>
                </a:custGeom>
                <a:solidFill>
                  <a:srgbClr val="B4E1FF"/>
                </a:solidFill>
                <a:ln w="9525">
                  <a:noFill/>
                  <a:round/>
                </a:ln>
              </p:spPr>
              <p:txBody>
                <a:bodyPr/>
                <a:lstStyle/>
                <a:p>
                  <a:endParaRPr lang="en-US"/>
                </a:p>
              </p:txBody>
            </p:sp>
            <p:sp>
              <p:nvSpPr>
                <p:cNvPr id="22011" name="Freeform 190"/>
                <p:cNvSpPr>
                  <a:spLocks noEditPoints="1"/>
                </p:cNvSpPr>
                <p:nvPr/>
              </p:nvSpPr>
              <p:spPr bwMode="auto">
                <a:xfrm>
                  <a:off x="1672" y="1578"/>
                  <a:ext cx="350" cy="769"/>
                </a:xfrm>
                <a:custGeom>
                  <a:avLst/>
                  <a:gdLst>
                    <a:gd name="T0" fmla="*/ 346 w 350"/>
                    <a:gd name="T1" fmla="*/ 4 h 769"/>
                    <a:gd name="T2" fmla="*/ 308 w 350"/>
                    <a:gd name="T3" fmla="*/ 0 h 769"/>
                    <a:gd name="T4" fmla="*/ 267 w 350"/>
                    <a:gd name="T5" fmla="*/ 0 h 769"/>
                    <a:gd name="T6" fmla="*/ 229 w 350"/>
                    <a:gd name="T7" fmla="*/ 4 h 769"/>
                    <a:gd name="T8" fmla="*/ 173 w 350"/>
                    <a:gd name="T9" fmla="*/ 17 h 769"/>
                    <a:gd name="T10" fmla="*/ 104 w 350"/>
                    <a:gd name="T11" fmla="*/ 46 h 769"/>
                    <a:gd name="T12" fmla="*/ 68 w 350"/>
                    <a:gd name="T13" fmla="*/ 67 h 769"/>
                    <a:gd name="T14" fmla="*/ 68 w 350"/>
                    <a:gd name="T15" fmla="*/ 71 h 769"/>
                    <a:gd name="T16" fmla="*/ 66 w 350"/>
                    <a:gd name="T17" fmla="*/ 75 h 769"/>
                    <a:gd name="T18" fmla="*/ 66 w 350"/>
                    <a:gd name="T19" fmla="*/ 78 h 769"/>
                    <a:gd name="T20" fmla="*/ 64 w 350"/>
                    <a:gd name="T21" fmla="*/ 82 h 769"/>
                    <a:gd name="T22" fmla="*/ 108 w 350"/>
                    <a:gd name="T23" fmla="*/ 54 h 769"/>
                    <a:gd name="T24" fmla="*/ 175 w 350"/>
                    <a:gd name="T25" fmla="*/ 27 h 769"/>
                    <a:gd name="T26" fmla="*/ 248 w 350"/>
                    <a:gd name="T27" fmla="*/ 11 h 769"/>
                    <a:gd name="T28" fmla="*/ 325 w 350"/>
                    <a:gd name="T29" fmla="*/ 11 h 769"/>
                    <a:gd name="T30" fmla="*/ 346 w 350"/>
                    <a:gd name="T31" fmla="*/ 13 h 769"/>
                    <a:gd name="T32" fmla="*/ 346 w 350"/>
                    <a:gd name="T33" fmla="*/ 9 h 769"/>
                    <a:gd name="T34" fmla="*/ 346 w 350"/>
                    <a:gd name="T35" fmla="*/ 7 h 769"/>
                    <a:gd name="T36" fmla="*/ 346 w 350"/>
                    <a:gd name="T37" fmla="*/ 6 h 769"/>
                    <a:gd name="T38" fmla="*/ 2 w 350"/>
                    <a:gd name="T39" fmla="*/ 643 h 769"/>
                    <a:gd name="T40" fmla="*/ 43 w 350"/>
                    <a:gd name="T41" fmla="*/ 681 h 769"/>
                    <a:gd name="T42" fmla="*/ 104 w 350"/>
                    <a:gd name="T43" fmla="*/ 723 h 769"/>
                    <a:gd name="T44" fmla="*/ 173 w 350"/>
                    <a:gd name="T45" fmla="*/ 752 h 769"/>
                    <a:gd name="T46" fmla="*/ 229 w 350"/>
                    <a:gd name="T47" fmla="*/ 763 h 769"/>
                    <a:gd name="T48" fmla="*/ 267 w 350"/>
                    <a:gd name="T49" fmla="*/ 769 h 769"/>
                    <a:gd name="T50" fmla="*/ 308 w 350"/>
                    <a:gd name="T51" fmla="*/ 769 h 769"/>
                    <a:gd name="T52" fmla="*/ 346 w 350"/>
                    <a:gd name="T53" fmla="*/ 763 h 769"/>
                    <a:gd name="T54" fmla="*/ 348 w 350"/>
                    <a:gd name="T55" fmla="*/ 761 h 769"/>
                    <a:gd name="T56" fmla="*/ 348 w 350"/>
                    <a:gd name="T57" fmla="*/ 760 h 769"/>
                    <a:gd name="T58" fmla="*/ 348 w 350"/>
                    <a:gd name="T59" fmla="*/ 758 h 769"/>
                    <a:gd name="T60" fmla="*/ 348 w 350"/>
                    <a:gd name="T61" fmla="*/ 754 h 769"/>
                    <a:gd name="T62" fmla="*/ 325 w 350"/>
                    <a:gd name="T63" fmla="*/ 756 h 769"/>
                    <a:gd name="T64" fmla="*/ 248 w 350"/>
                    <a:gd name="T65" fmla="*/ 756 h 769"/>
                    <a:gd name="T66" fmla="*/ 175 w 350"/>
                    <a:gd name="T67" fmla="*/ 742 h 769"/>
                    <a:gd name="T68" fmla="*/ 108 w 350"/>
                    <a:gd name="T69" fmla="*/ 714 h 769"/>
                    <a:gd name="T70" fmla="*/ 48 w 350"/>
                    <a:gd name="T71" fmla="*/ 673 h 769"/>
                    <a:gd name="T72" fmla="*/ 0 w 350"/>
                    <a:gd name="T73" fmla="*/ 625 h 769"/>
                    <a:gd name="T74" fmla="*/ 2 w 350"/>
                    <a:gd name="T75" fmla="*/ 629 h 769"/>
                    <a:gd name="T76" fmla="*/ 2 w 350"/>
                    <a:gd name="T77" fmla="*/ 633 h 769"/>
                    <a:gd name="T78" fmla="*/ 2 w 350"/>
                    <a:gd name="T79" fmla="*/ 639 h 769"/>
                    <a:gd name="T80" fmla="*/ 2 w 350"/>
                    <a:gd name="T81" fmla="*/ 643 h 76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50"/>
                    <a:gd name="T124" fmla="*/ 0 h 769"/>
                    <a:gd name="T125" fmla="*/ 350 w 350"/>
                    <a:gd name="T126" fmla="*/ 769 h 76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50" h="769">
                      <a:moveTo>
                        <a:pt x="346" y="4"/>
                      </a:moveTo>
                      <a:lnTo>
                        <a:pt x="346" y="4"/>
                      </a:lnTo>
                      <a:lnTo>
                        <a:pt x="327" y="2"/>
                      </a:lnTo>
                      <a:lnTo>
                        <a:pt x="308" y="0"/>
                      </a:lnTo>
                      <a:lnTo>
                        <a:pt x="286" y="0"/>
                      </a:lnTo>
                      <a:lnTo>
                        <a:pt x="267" y="0"/>
                      </a:lnTo>
                      <a:lnTo>
                        <a:pt x="248" y="2"/>
                      </a:lnTo>
                      <a:lnTo>
                        <a:pt x="229" y="4"/>
                      </a:lnTo>
                      <a:lnTo>
                        <a:pt x="210" y="7"/>
                      </a:lnTo>
                      <a:lnTo>
                        <a:pt x="173" y="17"/>
                      </a:lnTo>
                      <a:lnTo>
                        <a:pt x="137" y="29"/>
                      </a:lnTo>
                      <a:lnTo>
                        <a:pt x="104" y="46"/>
                      </a:lnTo>
                      <a:lnTo>
                        <a:pt x="71" y="65"/>
                      </a:lnTo>
                      <a:lnTo>
                        <a:pt x="68" y="67"/>
                      </a:lnTo>
                      <a:lnTo>
                        <a:pt x="68" y="69"/>
                      </a:lnTo>
                      <a:lnTo>
                        <a:pt x="68" y="71"/>
                      </a:lnTo>
                      <a:lnTo>
                        <a:pt x="68" y="73"/>
                      </a:lnTo>
                      <a:lnTo>
                        <a:pt x="66" y="75"/>
                      </a:lnTo>
                      <a:lnTo>
                        <a:pt x="66" y="77"/>
                      </a:lnTo>
                      <a:lnTo>
                        <a:pt x="66" y="78"/>
                      </a:lnTo>
                      <a:lnTo>
                        <a:pt x="66" y="80"/>
                      </a:lnTo>
                      <a:lnTo>
                        <a:pt x="64" y="82"/>
                      </a:lnTo>
                      <a:lnTo>
                        <a:pt x="77" y="73"/>
                      </a:lnTo>
                      <a:lnTo>
                        <a:pt x="108" y="54"/>
                      </a:lnTo>
                      <a:lnTo>
                        <a:pt x="141" y="38"/>
                      </a:lnTo>
                      <a:lnTo>
                        <a:pt x="175" y="27"/>
                      </a:lnTo>
                      <a:lnTo>
                        <a:pt x="212" y="17"/>
                      </a:lnTo>
                      <a:lnTo>
                        <a:pt x="248" y="11"/>
                      </a:lnTo>
                      <a:lnTo>
                        <a:pt x="286" y="9"/>
                      </a:lnTo>
                      <a:lnTo>
                        <a:pt x="325" y="11"/>
                      </a:lnTo>
                      <a:lnTo>
                        <a:pt x="344" y="13"/>
                      </a:lnTo>
                      <a:lnTo>
                        <a:pt x="346" y="13"/>
                      </a:lnTo>
                      <a:lnTo>
                        <a:pt x="346" y="11"/>
                      </a:lnTo>
                      <a:lnTo>
                        <a:pt x="346" y="9"/>
                      </a:lnTo>
                      <a:lnTo>
                        <a:pt x="346" y="7"/>
                      </a:lnTo>
                      <a:lnTo>
                        <a:pt x="346" y="6"/>
                      </a:lnTo>
                      <a:lnTo>
                        <a:pt x="346" y="4"/>
                      </a:lnTo>
                      <a:close/>
                      <a:moveTo>
                        <a:pt x="2" y="643"/>
                      </a:moveTo>
                      <a:lnTo>
                        <a:pt x="14" y="656"/>
                      </a:lnTo>
                      <a:lnTo>
                        <a:pt x="43" y="681"/>
                      </a:lnTo>
                      <a:lnTo>
                        <a:pt x="71" y="704"/>
                      </a:lnTo>
                      <a:lnTo>
                        <a:pt x="104" y="723"/>
                      </a:lnTo>
                      <a:lnTo>
                        <a:pt x="137" y="738"/>
                      </a:lnTo>
                      <a:lnTo>
                        <a:pt x="173" y="752"/>
                      </a:lnTo>
                      <a:lnTo>
                        <a:pt x="210" y="761"/>
                      </a:lnTo>
                      <a:lnTo>
                        <a:pt x="229" y="763"/>
                      </a:lnTo>
                      <a:lnTo>
                        <a:pt x="248" y="767"/>
                      </a:lnTo>
                      <a:lnTo>
                        <a:pt x="267" y="769"/>
                      </a:lnTo>
                      <a:lnTo>
                        <a:pt x="286" y="769"/>
                      </a:lnTo>
                      <a:lnTo>
                        <a:pt x="308" y="769"/>
                      </a:lnTo>
                      <a:lnTo>
                        <a:pt x="327" y="767"/>
                      </a:lnTo>
                      <a:lnTo>
                        <a:pt x="346" y="763"/>
                      </a:lnTo>
                      <a:lnTo>
                        <a:pt x="350" y="763"/>
                      </a:lnTo>
                      <a:lnTo>
                        <a:pt x="348" y="761"/>
                      </a:lnTo>
                      <a:lnTo>
                        <a:pt x="348" y="760"/>
                      </a:lnTo>
                      <a:lnTo>
                        <a:pt x="348" y="758"/>
                      </a:lnTo>
                      <a:lnTo>
                        <a:pt x="348" y="756"/>
                      </a:lnTo>
                      <a:lnTo>
                        <a:pt x="348" y="754"/>
                      </a:lnTo>
                      <a:lnTo>
                        <a:pt x="325" y="756"/>
                      </a:lnTo>
                      <a:lnTo>
                        <a:pt x="286" y="758"/>
                      </a:lnTo>
                      <a:lnTo>
                        <a:pt x="248" y="756"/>
                      </a:lnTo>
                      <a:lnTo>
                        <a:pt x="212" y="750"/>
                      </a:lnTo>
                      <a:lnTo>
                        <a:pt x="175" y="742"/>
                      </a:lnTo>
                      <a:lnTo>
                        <a:pt x="141" y="729"/>
                      </a:lnTo>
                      <a:lnTo>
                        <a:pt x="108" y="714"/>
                      </a:lnTo>
                      <a:lnTo>
                        <a:pt x="77" y="694"/>
                      </a:lnTo>
                      <a:lnTo>
                        <a:pt x="48" y="673"/>
                      </a:lnTo>
                      <a:lnTo>
                        <a:pt x="22" y="648"/>
                      </a:lnTo>
                      <a:lnTo>
                        <a:pt x="0" y="625"/>
                      </a:lnTo>
                      <a:lnTo>
                        <a:pt x="0" y="627"/>
                      </a:lnTo>
                      <a:lnTo>
                        <a:pt x="2" y="629"/>
                      </a:lnTo>
                      <a:lnTo>
                        <a:pt x="2" y="631"/>
                      </a:lnTo>
                      <a:lnTo>
                        <a:pt x="2" y="633"/>
                      </a:lnTo>
                      <a:lnTo>
                        <a:pt x="2" y="637"/>
                      </a:lnTo>
                      <a:lnTo>
                        <a:pt x="2" y="639"/>
                      </a:lnTo>
                      <a:lnTo>
                        <a:pt x="2" y="641"/>
                      </a:lnTo>
                      <a:lnTo>
                        <a:pt x="2" y="643"/>
                      </a:lnTo>
                      <a:close/>
                    </a:path>
                  </a:pathLst>
                </a:custGeom>
                <a:solidFill>
                  <a:srgbClr val="B5E1FF"/>
                </a:solidFill>
                <a:ln w="9525">
                  <a:noFill/>
                  <a:round/>
                </a:ln>
              </p:spPr>
              <p:txBody>
                <a:bodyPr/>
                <a:lstStyle/>
                <a:p>
                  <a:endParaRPr lang="en-US"/>
                </a:p>
              </p:txBody>
            </p:sp>
            <p:sp>
              <p:nvSpPr>
                <p:cNvPr id="22012" name="Freeform 191"/>
                <p:cNvSpPr>
                  <a:spLocks noEditPoints="1"/>
                </p:cNvSpPr>
                <p:nvPr/>
              </p:nvSpPr>
              <p:spPr bwMode="auto">
                <a:xfrm>
                  <a:off x="1672" y="1582"/>
                  <a:ext cx="348" cy="759"/>
                </a:xfrm>
                <a:custGeom>
                  <a:avLst/>
                  <a:gdLst>
                    <a:gd name="T0" fmla="*/ 344 w 348"/>
                    <a:gd name="T1" fmla="*/ 3 h 759"/>
                    <a:gd name="T2" fmla="*/ 308 w 348"/>
                    <a:gd name="T3" fmla="*/ 0 h 759"/>
                    <a:gd name="T4" fmla="*/ 267 w 348"/>
                    <a:gd name="T5" fmla="*/ 0 h 759"/>
                    <a:gd name="T6" fmla="*/ 229 w 348"/>
                    <a:gd name="T7" fmla="*/ 3 h 759"/>
                    <a:gd name="T8" fmla="*/ 173 w 348"/>
                    <a:gd name="T9" fmla="*/ 17 h 759"/>
                    <a:gd name="T10" fmla="*/ 106 w 348"/>
                    <a:gd name="T11" fmla="*/ 46 h 759"/>
                    <a:gd name="T12" fmla="*/ 66 w 348"/>
                    <a:gd name="T13" fmla="*/ 71 h 759"/>
                    <a:gd name="T14" fmla="*/ 66 w 348"/>
                    <a:gd name="T15" fmla="*/ 74 h 759"/>
                    <a:gd name="T16" fmla="*/ 64 w 348"/>
                    <a:gd name="T17" fmla="*/ 78 h 759"/>
                    <a:gd name="T18" fmla="*/ 64 w 348"/>
                    <a:gd name="T19" fmla="*/ 82 h 759"/>
                    <a:gd name="T20" fmla="*/ 62 w 348"/>
                    <a:gd name="T21" fmla="*/ 86 h 759"/>
                    <a:gd name="T22" fmla="*/ 112 w 348"/>
                    <a:gd name="T23" fmla="*/ 55 h 759"/>
                    <a:gd name="T24" fmla="*/ 177 w 348"/>
                    <a:gd name="T25" fmla="*/ 26 h 759"/>
                    <a:gd name="T26" fmla="*/ 250 w 348"/>
                    <a:gd name="T27" fmla="*/ 13 h 759"/>
                    <a:gd name="T28" fmla="*/ 325 w 348"/>
                    <a:gd name="T29" fmla="*/ 13 h 759"/>
                    <a:gd name="T30" fmla="*/ 344 w 348"/>
                    <a:gd name="T31" fmla="*/ 13 h 759"/>
                    <a:gd name="T32" fmla="*/ 344 w 348"/>
                    <a:gd name="T33" fmla="*/ 11 h 759"/>
                    <a:gd name="T34" fmla="*/ 346 w 348"/>
                    <a:gd name="T35" fmla="*/ 9 h 759"/>
                    <a:gd name="T36" fmla="*/ 346 w 348"/>
                    <a:gd name="T37" fmla="*/ 5 h 759"/>
                    <a:gd name="T38" fmla="*/ 2 w 348"/>
                    <a:gd name="T39" fmla="*/ 629 h 759"/>
                    <a:gd name="T40" fmla="*/ 45 w 348"/>
                    <a:gd name="T41" fmla="*/ 673 h 759"/>
                    <a:gd name="T42" fmla="*/ 106 w 348"/>
                    <a:gd name="T43" fmla="*/ 713 h 759"/>
                    <a:gd name="T44" fmla="*/ 173 w 348"/>
                    <a:gd name="T45" fmla="*/ 742 h 759"/>
                    <a:gd name="T46" fmla="*/ 229 w 348"/>
                    <a:gd name="T47" fmla="*/ 756 h 759"/>
                    <a:gd name="T48" fmla="*/ 267 w 348"/>
                    <a:gd name="T49" fmla="*/ 759 h 759"/>
                    <a:gd name="T50" fmla="*/ 308 w 348"/>
                    <a:gd name="T51" fmla="*/ 759 h 759"/>
                    <a:gd name="T52" fmla="*/ 344 w 348"/>
                    <a:gd name="T53" fmla="*/ 756 h 759"/>
                    <a:gd name="T54" fmla="*/ 348 w 348"/>
                    <a:gd name="T55" fmla="*/ 754 h 759"/>
                    <a:gd name="T56" fmla="*/ 348 w 348"/>
                    <a:gd name="T57" fmla="*/ 750 h 759"/>
                    <a:gd name="T58" fmla="*/ 348 w 348"/>
                    <a:gd name="T59" fmla="*/ 748 h 759"/>
                    <a:gd name="T60" fmla="*/ 346 w 348"/>
                    <a:gd name="T61" fmla="*/ 746 h 759"/>
                    <a:gd name="T62" fmla="*/ 325 w 348"/>
                    <a:gd name="T63" fmla="*/ 748 h 759"/>
                    <a:gd name="T64" fmla="*/ 250 w 348"/>
                    <a:gd name="T65" fmla="*/ 748 h 759"/>
                    <a:gd name="T66" fmla="*/ 177 w 348"/>
                    <a:gd name="T67" fmla="*/ 733 h 759"/>
                    <a:gd name="T68" fmla="*/ 112 w 348"/>
                    <a:gd name="T69" fmla="*/ 704 h 759"/>
                    <a:gd name="T70" fmla="*/ 52 w 348"/>
                    <a:gd name="T71" fmla="*/ 665 h 759"/>
                    <a:gd name="T72" fmla="*/ 2 w 348"/>
                    <a:gd name="T73" fmla="*/ 616 h 759"/>
                    <a:gd name="T74" fmla="*/ 0 w 348"/>
                    <a:gd name="T75" fmla="*/ 616 h 759"/>
                    <a:gd name="T76" fmla="*/ 0 w 348"/>
                    <a:gd name="T77" fmla="*/ 619 h 759"/>
                    <a:gd name="T78" fmla="*/ 0 w 348"/>
                    <a:gd name="T79" fmla="*/ 623 h 759"/>
                    <a:gd name="T80" fmla="*/ 2 w 348"/>
                    <a:gd name="T81" fmla="*/ 627 h 7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48"/>
                    <a:gd name="T124" fmla="*/ 0 h 759"/>
                    <a:gd name="T125" fmla="*/ 348 w 348"/>
                    <a:gd name="T126" fmla="*/ 759 h 7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48" h="759">
                      <a:moveTo>
                        <a:pt x="346" y="5"/>
                      </a:moveTo>
                      <a:lnTo>
                        <a:pt x="344" y="3"/>
                      </a:lnTo>
                      <a:lnTo>
                        <a:pt x="327" y="2"/>
                      </a:lnTo>
                      <a:lnTo>
                        <a:pt x="308" y="0"/>
                      </a:lnTo>
                      <a:lnTo>
                        <a:pt x="286" y="0"/>
                      </a:lnTo>
                      <a:lnTo>
                        <a:pt x="267" y="0"/>
                      </a:lnTo>
                      <a:lnTo>
                        <a:pt x="248" y="2"/>
                      </a:lnTo>
                      <a:lnTo>
                        <a:pt x="229" y="3"/>
                      </a:lnTo>
                      <a:lnTo>
                        <a:pt x="210" y="7"/>
                      </a:lnTo>
                      <a:lnTo>
                        <a:pt x="173" y="17"/>
                      </a:lnTo>
                      <a:lnTo>
                        <a:pt x="139" y="30"/>
                      </a:lnTo>
                      <a:lnTo>
                        <a:pt x="106" y="46"/>
                      </a:lnTo>
                      <a:lnTo>
                        <a:pt x="75" y="65"/>
                      </a:lnTo>
                      <a:lnTo>
                        <a:pt x="66" y="71"/>
                      </a:lnTo>
                      <a:lnTo>
                        <a:pt x="66" y="73"/>
                      </a:lnTo>
                      <a:lnTo>
                        <a:pt x="66" y="74"/>
                      </a:lnTo>
                      <a:lnTo>
                        <a:pt x="66" y="76"/>
                      </a:lnTo>
                      <a:lnTo>
                        <a:pt x="64" y="78"/>
                      </a:lnTo>
                      <a:lnTo>
                        <a:pt x="64" y="80"/>
                      </a:lnTo>
                      <a:lnTo>
                        <a:pt x="64" y="82"/>
                      </a:lnTo>
                      <a:lnTo>
                        <a:pt x="64" y="84"/>
                      </a:lnTo>
                      <a:lnTo>
                        <a:pt x="62" y="86"/>
                      </a:lnTo>
                      <a:lnTo>
                        <a:pt x="81" y="73"/>
                      </a:lnTo>
                      <a:lnTo>
                        <a:pt x="112" y="55"/>
                      </a:lnTo>
                      <a:lnTo>
                        <a:pt x="142" y="40"/>
                      </a:lnTo>
                      <a:lnTo>
                        <a:pt x="177" y="26"/>
                      </a:lnTo>
                      <a:lnTo>
                        <a:pt x="213" y="17"/>
                      </a:lnTo>
                      <a:lnTo>
                        <a:pt x="250" y="13"/>
                      </a:lnTo>
                      <a:lnTo>
                        <a:pt x="286" y="11"/>
                      </a:lnTo>
                      <a:lnTo>
                        <a:pt x="325" y="13"/>
                      </a:lnTo>
                      <a:lnTo>
                        <a:pt x="344" y="15"/>
                      </a:lnTo>
                      <a:lnTo>
                        <a:pt x="344" y="13"/>
                      </a:lnTo>
                      <a:lnTo>
                        <a:pt x="344" y="11"/>
                      </a:lnTo>
                      <a:lnTo>
                        <a:pt x="344" y="9"/>
                      </a:lnTo>
                      <a:lnTo>
                        <a:pt x="346" y="9"/>
                      </a:lnTo>
                      <a:lnTo>
                        <a:pt x="346" y="7"/>
                      </a:lnTo>
                      <a:lnTo>
                        <a:pt x="346" y="5"/>
                      </a:lnTo>
                      <a:close/>
                      <a:moveTo>
                        <a:pt x="2" y="629"/>
                      </a:moveTo>
                      <a:lnTo>
                        <a:pt x="18" y="648"/>
                      </a:lnTo>
                      <a:lnTo>
                        <a:pt x="45" y="673"/>
                      </a:lnTo>
                      <a:lnTo>
                        <a:pt x="75" y="694"/>
                      </a:lnTo>
                      <a:lnTo>
                        <a:pt x="106" y="713"/>
                      </a:lnTo>
                      <a:lnTo>
                        <a:pt x="139" y="731"/>
                      </a:lnTo>
                      <a:lnTo>
                        <a:pt x="173" y="742"/>
                      </a:lnTo>
                      <a:lnTo>
                        <a:pt x="210" y="752"/>
                      </a:lnTo>
                      <a:lnTo>
                        <a:pt x="229" y="756"/>
                      </a:lnTo>
                      <a:lnTo>
                        <a:pt x="248" y="757"/>
                      </a:lnTo>
                      <a:lnTo>
                        <a:pt x="267" y="759"/>
                      </a:lnTo>
                      <a:lnTo>
                        <a:pt x="286" y="759"/>
                      </a:lnTo>
                      <a:lnTo>
                        <a:pt x="308" y="759"/>
                      </a:lnTo>
                      <a:lnTo>
                        <a:pt x="327" y="757"/>
                      </a:lnTo>
                      <a:lnTo>
                        <a:pt x="344" y="756"/>
                      </a:lnTo>
                      <a:lnTo>
                        <a:pt x="348" y="756"/>
                      </a:lnTo>
                      <a:lnTo>
                        <a:pt x="348" y="754"/>
                      </a:lnTo>
                      <a:lnTo>
                        <a:pt x="348" y="752"/>
                      </a:lnTo>
                      <a:lnTo>
                        <a:pt x="348" y="750"/>
                      </a:lnTo>
                      <a:lnTo>
                        <a:pt x="348" y="748"/>
                      </a:lnTo>
                      <a:lnTo>
                        <a:pt x="346" y="746"/>
                      </a:lnTo>
                      <a:lnTo>
                        <a:pt x="346" y="744"/>
                      </a:lnTo>
                      <a:lnTo>
                        <a:pt x="325" y="748"/>
                      </a:lnTo>
                      <a:lnTo>
                        <a:pt x="286" y="750"/>
                      </a:lnTo>
                      <a:lnTo>
                        <a:pt x="250" y="748"/>
                      </a:lnTo>
                      <a:lnTo>
                        <a:pt x="213" y="742"/>
                      </a:lnTo>
                      <a:lnTo>
                        <a:pt x="177" y="733"/>
                      </a:lnTo>
                      <a:lnTo>
                        <a:pt x="142" y="721"/>
                      </a:lnTo>
                      <a:lnTo>
                        <a:pt x="112" y="704"/>
                      </a:lnTo>
                      <a:lnTo>
                        <a:pt x="81" y="687"/>
                      </a:lnTo>
                      <a:lnTo>
                        <a:pt x="52" y="665"/>
                      </a:lnTo>
                      <a:lnTo>
                        <a:pt x="25" y="640"/>
                      </a:lnTo>
                      <a:lnTo>
                        <a:pt x="2" y="616"/>
                      </a:lnTo>
                      <a:lnTo>
                        <a:pt x="0" y="614"/>
                      </a:lnTo>
                      <a:lnTo>
                        <a:pt x="0" y="616"/>
                      </a:lnTo>
                      <a:lnTo>
                        <a:pt x="0" y="617"/>
                      </a:lnTo>
                      <a:lnTo>
                        <a:pt x="0" y="619"/>
                      </a:lnTo>
                      <a:lnTo>
                        <a:pt x="0" y="621"/>
                      </a:lnTo>
                      <a:lnTo>
                        <a:pt x="0" y="623"/>
                      </a:lnTo>
                      <a:lnTo>
                        <a:pt x="2" y="625"/>
                      </a:lnTo>
                      <a:lnTo>
                        <a:pt x="2" y="627"/>
                      </a:lnTo>
                      <a:lnTo>
                        <a:pt x="2" y="629"/>
                      </a:lnTo>
                      <a:close/>
                    </a:path>
                  </a:pathLst>
                </a:custGeom>
                <a:solidFill>
                  <a:srgbClr val="B6E1FF"/>
                </a:solidFill>
                <a:ln w="9525">
                  <a:noFill/>
                  <a:round/>
                </a:ln>
              </p:spPr>
              <p:txBody>
                <a:bodyPr/>
                <a:lstStyle/>
                <a:p>
                  <a:endParaRPr lang="en-US"/>
                </a:p>
              </p:txBody>
            </p:sp>
            <p:sp>
              <p:nvSpPr>
                <p:cNvPr id="22013" name="Freeform 192"/>
                <p:cNvSpPr>
                  <a:spLocks noEditPoints="1"/>
                </p:cNvSpPr>
                <p:nvPr/>
              </p:nvSpPr>
              <p:spPr bwMode="auto">
                <a:xfrm>
                  <a:off x="1672" y="1587"/>
                  <a:ext cx="348" cy="749"/>
                </a:xfrm>
                <a:custGeom>
                  <a:avLst/>
                  <a:gdLst>
                    <a:gd name="T0" fmla="*/ 325 w 348"/>
                    <a:gd name="T1" fmla="*/ 2 h 749"/>
                    <a:gd name="T2" fmla="*/ 248 w 348"/>
                    <a:gd name="T3" fmla="*/ 2 h 749"/>
                    <a:gd name="T4" fmla="*/ 175 w 348"/>
                    <a:gd name="T5" fmla="*/ 18 h 749"/>
                    <a:gd name="T6" fmla="*/ 108 w 348"/>
                    <a:gd name="T7" fmla="*/ 45 h 749"/>
                    <a:gd name="T8" fmla="*/ 64 w 348"/>
                    <a:gd name="T9" fmla="*/ 73 h 749"/>
                    <a:gd name="T10" fmla="*/ 64 w 348"/>
                    <a:gd name="T11" fmla="*/ 77 h 749"/>
                    <a:gd name="T12" fmla="*/ 62 w 348"/>
                    <a:gd name="T13" fmla="*/ 81 h 749"/>
                    <a:gd name="T14" fmla="*/ 62 w 348"/>
                    <a:gd name="T15" fmla="*/ 85 h 749"/>
                    <a:gd name="T16" fmla="*/ 60 w 348"/>
                    <a:gd name="T17" fmla="*/ 91 h 749"/>
                    <a:gd name="T18" fmla="*/ 114 w 348"/>
                    <a:gd name="T19" fmla="*/ 54 h 749"/>
                    <a:gd name="T20" fmla="*/ 179 w 348"/>
                    <a:gd name="T21" fmla="*/ 27 h 749"/>
                    <a:gd name="T22" fmla="*/ 250 w 348"/>
                    <a:gd name="T23" fmla="*/ 12 h 749"/>
                    <a:gd name="T24" fmla="*/ 325 w 348"/>
                    <a:gd name="T25" fmla="*/ 12 h 749"/>
                    <a:gd name="T26" fmla="*/ 344 w 348"/>
                    <a:gd name="T27" fmla="*/ 14 h 749"/>
                    <a:gd name="T28" fmla="*/ 344 w 348"/>
                    <a:gd name="T29" fmla="*/ 12 h 749"/>
                    <a:gd name="T30" fmla="*/ 344 w 348"/>
                    <a:gd name="T31" fmla="*/ 8 h 749"/>
                    <a:gd name="T32" fmla="*/ 344 w 348"/>
                    <a:gd name="T33" fmla="*/ 6 h 749"/>
                    <a:gd name="T34" fmla="*/ 0 w 348"/>
                    <a:gd name="T35" fmla="*/ 616 h 749"/>
                    <a:gd name="T36" fmla="*/ 48 w 348"/>
                    <a:gd name="T37" fmla="*/ 664 h 749"/>
                    <a:gd name="T38" fmla="*/ 108 w 348"/>
                    <a:gd name="T39" fmla="*/ 705 h 749"/>
                    <a:gd name="T40" fmla="*/ 175 w 348"/>
                    <a:gd name="T41" fmla="*/ 733 h 749"/>
                    <a:gd name="T42" fmla="*/ 248 w 348"/>
                    <a:gd name="T43" fmla="*/ 747 h 749"/>
                    <a:gd name="T44" fmla="*/ 325 w 348"/>
                    <a:gd name="T45" fmla="*/ 747 h 749"/>
                    <a:gd name="T46" fmla="*/ 348 w 348"/>
                    <a:gd name="T47" fmla="*/ 743 h 749"/>
                    <a:gd name="T48" fmla="*/ 346 w 348"/>
                    <a:gd name="T49" fmla="*/ 741 h 749"/>
                    <a:gd name="T50" fmla="*/ 346 w 348"/>
                    <a:gd name="T51" fmla="*/ 737 h 749"/>
                    <a:gd name="T52" fmla="*/ 346 w 348"/>
                    <a:gd name="T53" fmla="*/ 735 h 749"/>
                    <a:gd name="T54" fmla="*/ 325 w 348"/>
                    <a:gd name="T55" fmla="*/ 737 h 749"/>
                    <a:gd name="T56" fmla="*/ 250 w 348"/>
                    <a:gd name="T57" fmla="*/ 737 h 749"/>
                    <a:gd name="T58" fmla="*/ 179 w 348"/>
                    <a:gd name="T59" fmla="*/ 724 h 749"/>
                    <a:gd name="T60" fmla="*/ 114 w 348"/>
                    <a:gd name="T61" fmla="*/ 695 h 749"/>
                    <a:gd name="T62" fmla="*/ 56 w 348"/>
                    <a:gd name="T63" fmla="*/ 657 h 749"/>
                    <a:gd name="T64" fmla="*/ 6 w 348"/>
                    <a:gd name="T65" fmla="*/ 607 h 749"/>
                    <a:gd name="T66" fmla="*/ 0 w 348"/>
                    <a:gd name="T67" fmla="*/ 603 h 749"/>
                    <a:gd name="T68" fmla="*/ 0 w 348"/>
                    <a:gd name="T69" fmla="*/ 607 h 749"/>
                    <a:gd name="T70" fmla="*/ 0 w 348"/>
                    <a:gd name="T71" fmla="*/ 611 h 749"/>
                    <a:gd name="T72" fmla="*/ 0 w 348"/>
                    <a:gd name="T73" fmla="*/ 614 h 74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48"/>
                    <a:gd name="T112" fmla="*/ 0 h 749"/>
                    <a:gd name="T113" fmla="*/ 348 w 348"/>
                    <a:gd name="T114" fmla="*/ 749 h 74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48" h="749">
                      <a:moveTo>
                        <a:pt x="344" y="4"/>
                      </a:moveTo>
                      <a:lnTo>
                        <a:pt x="325" y="2"/>
                      </a:lnTo>
                      <a:lnTo>
                        <a:pt x="286" y="0"/>
                      </a:lnTo>
                      <a:lnTo>
                        <a:pt x="248" y="2"/>
                      </a:lnTo>
                      <a:lnTo>
                        <a:pt x="212" y="8"/>
                      </a:lnTo>
                      <a:lnTo>
                        <a:pt x="175" y="18"/>
                      </a:lnTo>
                      <a:lnTo>
                        <a:pt x="141" y="29"/>
                      </a:lnTo>
                      <a:lnTo>
                        <a:pt x="108" y="45"/>
                      </a:lnTo>
                      <a:lnTo>
                        <a:pt x="77" y="64"/>
                      </a:lnTo>
                      <a:lnTo>
                        <a:pt x="64" y="73"/>
                      </a:lnTo>
                      <a:lnTo>
                        <a:pt x="64" y="75"/>
                      </a:lnTo>
                      <a:lnTo>
                        <a:pt x="64" y="77"/>
                      </a:lnTo>
                      <a:lnTo>
                        <a:pt x="64" y="79"/>
                      </a:lnTo>
                      <a:lnTo>
                        <a:pt x="62" y="81"/>
                      </a:lnTo>
                      <a:lnTo>
                        <a:pt x="62" y="83"/>
                      </a:lnTo>
                      <a:lnTo>
                        <a:pt x="62" y="85"/>
                      </a:lnTo>
                      <a:lnTo>
                        <a:pt x="62" y="87"/>
                      </a:lnTo>
                      <a:lnTo>
                        <a:pt x="60" y="91"/>
                      </a:lnTo>
                      <a:lnTo>
                        <a:pt x="83" y="73"/>
                      </a:lnTo>
                      <a:lnTo>
                        <a:pt x="114" y="54"/>
                      </a:lnTo>
                      <a:lnTo>
                        <a:pt x="144" y="39"/>
                      </a:lnTo>
                      <a:lnTo>
                        <a:pt x="179" y="27"/>
                      </a:lnTo>
                      <a:lnTo>
                        <a:pt x="213" y="18"/>
                      </a:lnTo>
                      <a:lnTo>
                        <a:pt x="250" y="12"/>
                      </a:lnTo>
                      <a:lnTo>
                        <a:pt x="286" y="10"/>
                      </a:lnTo>
                      <a:lnTo>
                        <a:pt x="325" y="12"/>
                      </a:lnTo>
                      <a:lnTo>
                        <a:pt x="342" y="16"/>
                      </a:lnTo>
                      <a:lnTo>
                        <a:pt x="344" y="14"/>
                      </a:lnTo>
                      <a:lnTo>
                        <a:pt x="344" y="12"/>
                      </a:lnTo>
                      <a:lnTo>
                        <a:pt x="344" y="10"/>
                      </a:lnTo>
                      <a:lnTo>
                        <a:pt x="344" y="8"/>
                      </a:lnTo>
                      <a:lnTo>
                        <a:pt x="344" y="6"/>
                      </a:lnTo>
                      <a:lnTo>
                        <a:pt x="344" y="4"/>
                      </a:lnTo>
                      <a:close/>
                      <a:moveTo>
                        <a:pt x="0" y="616"/>
                      </a:moveTo>
                      <a:lnTo>
                        <a:pt x="22" y="639"/>
                      </a:lnTo>
                      <a:lnTo>
                        <a:pt x="48" y="664"/>
                      </a:lnTo>
                      <a:lnTo>
                        <a:pt x="77" y="685"/>
                      </a:lnTo>
                      <a:lnTo>
                        <a:pt x="108" y="705"/>
                      </a:lnTo>
                      <a:lnTo>
                        <a:pt x="141" y="720"/>
                      </a:lnTo>
                      <a:lnTo>
                        <a:pt x="175" y="733"/>
                      </a:lnTo>
                      <a:lnTo>
                        <a:pt x="212" y="741"/>
                      </a:lnTo>
                      <a:lnTo>
                        <a:pt x="248" y="747"/>
                      </a:lnTo>
                      <a:lnTo>
                        <a:pt x="286" y="749"/>
                      </a:lnTo>
                      <a:lnTo>
                        <a:pt x="325" y="747"/>
                      </a:lnTo>
                      <a:lnTo>
                        <a:pt x="348" y="745"/>
                      </a:lnTo>
                      <a:lnTo>
                        <a:pt x="348" y="743"/>
                      </a:lnTo>
                      <a:lnTo>
                        <a:pt x="346" y="741"/>
                      </a:lnTo>
                      <a:lnTo>
                        <a:pt x="346" y="739"/>
                      </a:lnTo>
                      <a:lnTo>
                        <a:pt x="346" y="737"/>
                      </a:lnTo>
                      <a:lnTo>
                        <a:pt x="346" y="735"/>
                      </a:lnTo>
                      <a:lnTo>
                        <a:pt x="346" y="733"/>
                      </a:lnTo>
                      <a:lnTo>
                        <a:pt x="325" y="737"/>
                      </a:lnTo>
                      <a:lnTo>
                        <a:pt x="286" y="739"/>
                      </a:lnTo>
                      <a:lnTo>
                        <a:pt x="250" y="737"/>
                      </a:lnTo>
                      <a:lnTo>
                        <a:pt x="213" y="731"/>
                      </a:lnTo>
                      <a:lnTo>
                        <a:pt x="179" y="724"/>
                      </a:lnTo>
                      <a:lnTo>
                        <a:pt x="144" y="710"/>
                      </a:lnTo>
                      <a:lnTo>
                        <a:pt x="114" y="695"/>
                      </a:lnTo>
                      <a:lnTo>
                        <a:pt x="83" y="678"/>
                      </a:lnTo>
                      <a:lnTo>
                        <a:pt x="56" y="657"/>
                      </a:lnTo>
                      <a:lnTo>
                        <a:pt x="29" y="632"/>
                      </a:lnTo>
                      <a:lnTo>
                        <a:pt x="6" y="607"/>
                      </a:lnTo>
                      <a:lnTo>
                        <a:pt x="0" y="599"/>
                      </a:lnTo>
                      <a:lnTo>
                        <a:pt x="0" y="603"/>
                      </a:lnTo>
                      <a:lnTo>
                        <a:pt x="0" y="605"/>
                      </a:lnTo>
                      <a:lnTo>
                        <a:pt x="0" y="607"/>
                      </a:lnTo>
                      <a:lnTo>
                        <a:pt x="0" y="609"/>
                      </a:lnTo>
                      <a:lnTo>
                        <a:pt x="0" y="611"/>
                      </a:lnTo>
                      <a:lnTo>
                        <a:pt x="0" y="612"/>
                      </a:lnTo>
                      <a:lnTo>
                        <a:pt x="0" y="614"/>
                      </a:lnTo>
                      <a:lnTo>
                        <a:pt x="0" y="616"/>
                      </a:lnTo>
                      <a:close/>
                    </a:path>
                  </a:pathLst>
                </a:custGeom>
                <a:solidFill>
                  <a:srgbClr val="B7E2FF"/>
                </a:solidFill>
                <a:ln w="9525">
                  <a:noFill/>
                  <a:round/>
                </a:ln>
              </p:spPr>
              <p:txBody>
                <a:bodyPr/>
                <a:lstStyle/>
                <a:p>
                  <a:endParaRPr lang="en-US"/>
                </a:p>
              </p:txBody>
            </p:sp>
            <p:sp>
              <p:nvSpPr>
                <p:cNvPr id="22014" name="Freeform 193"/>
                <p:cNvSpPr>
                  <a:spLocks noEditPoints="1"/>
                </p:cNvSpPr>
                <p:nvPr/>
              </p:nvSpPr>
              <p:spPr bwMode="auto">
                <a:xfrm>
                  <a:off x="1672" y="1593"/>
                  <a:ext cx="346" cy="739"/>
                </a:xfrm>
                <a:custGeom>
                  <a:avLst/>
                  <a:gdLst>
                    <a:gd name="T0" fmla="*/ 325 w 346"/>
                    <a:gd name="T1" fmla="*/ 2 h 739"/>
                    <a:gd name="T2" fmla="*/ 250 w 346"/>
                    <a:gd name="T3" fmla="*/ 2 h 739"/>
                    <a:gd name="T4" fmla="*/ 177 w 346"/>
                    <a:gd name="T5" fmla="*/ 15 h 739"/>
                    <a:gd name="T6" fmla="*/ 112 w 346"/>
                    <a:gd name="T7" fmla="*/ 44 h 739"/>
                    <a:gd name="T8" fmla="*/ 62 w 346"/>
                    <a:gd name="T9" fmla="*/ 75 h 739"/>
                    <a:gd name="T10" fmla="*/ 62 w 346"/>
                    <a:gd name="T11" fmla="*/ 79 h 739"/>
                    <a:gd name="T12" fmla="*/ 60 w 346"/>
                    <a:gd name="T13" fmla="*/ 85 h 739"/>
                    <a:gd name="T14" fmla="*/ 60 w 346"/>
                    <a:gd name="T15" fmla="*/ 88 h 739"/>
                    <a:gd name="T16" fmla="*/ 58 w 346"/>
                    <a:gd name="T17" fmla="*/ 92 h 739"/>
                    <a:gd name="T18" fmla="*/ 116 w 346"/>
                    <a:gd name="T19" fmla="*/ 52 h 739"/>
                    <a:gd name="T20" fmla="*/ 181 w 346"/>
                    <a:gd name="T21" fmla="*/ 25 h 739"/>
                    <a:gd name="T22" fmla="*/ 250 w 346"/>
                    <a:gd name="T23" fmla="*/ 12 h 739"/>
                    <a:gd name="T24" fmla="*/ 323 w 346"/>
                    <a:gd name="T25" fmla="*/ 12 h 739"/>
                    <a:gd name="T26" fmla="*/ 342 w 346"/>
                    <a:gd name="T27" fmla="*/ 14 h 739"/>
                    <a:gd name="T28" fmla="*/ 342 w 346"/>
                    <a:gd name="T29" fmla="*/ 10 h 739"/>
                    <a:gd name="T30" fmla="*/ 344 w 346"/>
                    <a:gd name="T31" fmla="*/ 8 h 739"/>
                    <a:gd name="T32" fmla="*/ 344 w 346"/>
                    <a:gd name="T33" fmla="*/ 6 h 739"/>
                    <a:gd name="T34" fmla="*/ 0 w 346"/>
                    <a:gd name="T35" fmla="*/ 603 h 739"/>
                    <a:gd name="T36" fmla="*/ 25 w 346"/>
                    <a:gd name="T37" fmla="*/ 629 h 739"/>
                    <a:gd name="T38" fmla="*/ 81 w 346"/>
                    <a:gd name="T39" fmla="*/ 676 h 739"/>
                    <a:gd name="T40" fmla="*/ 142 w 346"/>
                    <a:gd name="T41" fmla="*/ 710 h 739"/>
                    <a:gd name="T42" fmla="*/ 213 w 346"/>
                    <a:gd name="T43" fmla="*/ 731 h 739"/>
                    <a:gd name="T44" fmla="*/ 286 w 346"/>
                    <a:gd name="T45" fmla="*/ 739 h 739"/>
                    <a:gd name="T46" fmla="*/ 346 w 346"/>
                    <a:gd name="T47" fmla="*/ 733 h 739"/>
                    <a:gd name="T48" fmla="*/ 346 w 346"/>
                    <a:gd name="T49" fmla="*/ 731 h 739"/>
                    <a:gd name="T50" fmla="*/ 346 w 346"/>
                    <a:gd name="T51" fmla="*/ 727 h 739"/>
                    <a:gd name="T52" fmla="*/ 346 w 346"/>
                    <a:gd name="T53" fmla="*/ 725 h 739"/>
                    <a:gd name="T54" fmla="*/ 344 w 346"/>
                    <a:gd name="T55" fmla="*/ 723 h 739"/>
                    <a:gd name="T56" fmla="*/ 286 w 346"/>
                    <a:gd name="T57" fmla="*/ 727 h 739"/>
                    <a:gd name="T58" fmla="*/ 215 w 346"/>
                    <a:gd name="T59" fmla="*/ 722 h 739"/>
                    <a:gd name="T60" fmla="*/ 146 w 346"/>
                    <a:gd name="T61" fmla="*/ 700 h 739"/>
                    <a:gd name="T62" fmla="*/ 87 w 346"/>
                    <a:gd name="T63" fmla="*/ 666 h 739"/>
                    <a:gd name="T64" fmla="*/ 33 w 346"/>
                    <a:gd name="T65" fmla="*/ 624 h 739"/>
                    <a:gd name="T66" fmla="*/ 0 w 346"/>
                    <a:gd name="T67" fmla="*/ 585 h 739"/>
                    <a:gd name="T68" fmla="*/ 0 w 346"/>
                    <a:gd name="T69" fmla="*/ 589 h 739"/>
                    <a:gd name="T70" fmla="*/ 0 w 346"/>
                    <a:gd name="T71" fmla="*/ 593 h 739"/>
                    <a:gd name="T72" fmla="*/ 0 w 346"/>
                    <a:gd name="T73" fmla="*/ 599 h 739"/>
                    <a:gd name="T74" fmla="*/ 0 w 346"/>
                    <a:gd name="T75" fmla="*/ 603 h 73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46"/>
                    <a:gd name="T115" fmla="*/ 0 h 739"/>
                    <a:gd name="T116" fmla="*/ 346 w 346"/>
                    <a:gd name="T117" fmla="*/ 739 h 73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46" h="739">
                      <a:moveTo>
                        <a:pt x="344" y="4"/>
                      </a:moveTo>
                      <a:lnTo>
                        <a:pt x="325" y="2"/>
                      </a:lnTo>
                      <a:lnTo>
                        <a:pt x="286" y="0"/>
                      </a:lnTo>
                      <a:lnTo>
                        <a:pt x="250" y="2"/>
                      </a:lnTo>
                      <a:lnTo>
                        <a:pt x="213" y="6"/>
                      </a:lnTo>
                      <a:lnTo>
                        <a:pt x="177" y="15"/>
                      </a:lnTo>
                      <a:lnTo>
                        <a:pt x="142" y="29"/>
                      </a:lnTo>
                      <a:lnTo>
                        <a:pt x="112" y="44"/>
                      </a:lnTo>
                      <a:lnTo>
                        <a:pt x="81" y="62"/>
                      </a:lnTo>
                      <a:lnTo>
                        <a:pt x="62" y="75"/>
                      </a:lnTo>
                      <a:lnTo>
                        <a:pt x="62" y="77"/>
                      </a:lnTo>
                      <a:lnTo>
                        <a:pt x="62" y="79"/>
                      </a:lnTo>
                      <a:lnTo>
                        <a:pt x="62" y="81"/>
                      </a:lnTo>
                      <a:lnTo>
                        <a:pt x="60" y="85"/>
                      </a:lnTo>
                      <a:lnTo>
                        <a:pt x="60" y="86"/>
                      </a:lnTo>
                      <a:lnTo>
                        <a:pt x="60" y="88"/>
                      </a:lnTo>
                      <a:lnTo>
                        <a:pt x="60" y="90"/>
                      </a:lnTo>
                      <a:lnTo>
                        <a:pt x="58" y="92"/>
                      </a:lnTo>
                      <a:lnTo>
                        <a:pt x="87" y="71"/>
                      </a:lnTo>
                      <a:lnTo>
                        <a:pt x="116" y="52"/>
                      </a:lnTo>
                      <a:lnTo>
                        <a:pt x="146" y="39"/>
                      </a:lnTo>
                      <a:lnTo>
                        <a:pt x="181" y="25"/>
                      </a:lnTo>
                      <a:lnTo>
                        <a:pt x="215" y="17"/>
                      </a:lnTo>
                      <a:lnTo>
                        <a:pt x="250" y="12"/>
                      </a:lnTo>
                      <a:lnTo>
                        <a:pt x="286" y="10"/>
                      </a:lnTo>
                      <a:lnTo>
                        <a:pt x="323" y="12"/>
                      </a:lnTo>
                      <a:lnTo>
                        <a:pt x="342" y="14"/>
                      </a:lnTo>
                      <a:lnTo>
                        <a:pt x="342" y="12"/>
                      </a:lnTo>
                      <a:lnTo>
                        <a:pt x="342" y="10"/>
                      </a:lnTo>
                      <a:lnTo>
                        <a:pt x="344" y="8"/>
                      </a:lnTo>
                      <a:lnTo>
                        <a:pt x="344" y="6"/>
                      </a:lnTo>
                      <a:lnTo>
                        <a:pt x="344" y="4"/>
                      </a:lnTo>
                      <a:close/>
                      <a:moveTo>
                        <a:pt x="0" y="603"/>
                      </a:moveTo>
                      <a:lnTo>
                        <a:pt x="2" y="605"/>
                      </a:lnTo>
                      <a:lnTo>
                        <a:pt x="25" y="629"/>
                      </a:lnTo>
                      <a:lnTo>
                        <a:pt x="52" y="654"/>
                      </a:lnTo>
                      <a:lnTo>
                        <a:pt x="81" y="676"/>
                      </a:lnTo>
                      <a:lnTo>
                        <a:pt x="112" y="693"/>
                      </a:lnTo>
                      <a:lnTo>
                        <a:pt x="142" y="710"/>
                      </a:lnTo>
                      <a:lnTo>
                        <a:pt x="177" y="722"/>
                      </a:lnTo>
                      <a:lnTo>
                        <a:pt x="213" y="731"/>
                      </a:lnTo>
                      <a:lnTo>
                        <a:pt x="250" y="737"/>
                      </a:lnTo>
                      <a:lnTo>
                        <a:pt x="286" y="739"/>
                      </a:lnTo>
                      <a:lnTo>
                        <a:pt x="325" y="737"/>
                      </a:lnTo>
                      <a:lnTo>
                        <a:pt x="346" y="733"/>
                      </a:lnTo>
                      <a:lnTo>
                        <a:pt x="346" y="731"/>
                      </a:lnTo>
                      <a:lnTo>
                        <a:pt x="346" y="729"/>
                      </a:lnTo>
                      <a:lnTo>
                        <a:pt x="346" y="727"/>
                      </a:lnTo>
                      <a:lnTo>
                        <a:pt x="346" y="725"/>
                      </a:lnTo>
                      <a:lnTo>
                        <a:pt x="344" y="723"/>
                      </a:lnTo>
                      <a:lnTo>
                        <a:pt x="323" y="725"/>
                      </a:lnTo>
                      <a:lnTo>
                        <a:pt x="286" y="727"/>
                      </a:lnTo>
                      <a:lnTo>
                        <a:pt x="250" y="725"/>
                      </a:lnTo>
                      <a:lnTo>
                        <a:pt x="215" y="722"/>
                      </a:lnTo>
                      <a:lnTo>
                        <a:pt x="181" y="712"/>
                      </a:lnTo>
                      <a:lnTo>
                        <a:pt x="146" y="700"/>
                      </a:lnTo>
                      <a:lnTo>
                        <a:pt x="116" y="685"/>
                      </a:lnTo>
                      <a:lnTo>
                        <a:pt x="87" y="666"/>
                      </a:lnTo>
                      <a:lnTo>
                        <a:pt x="58" y="647"/>
                      </a:lnTo>
                      <a:lnTo>
                        <a:pt x="33" y="624"/>
                      </a:lnTo>
                      <a:lnTo>
                        <a:pt x="10" y="597"/>
                      </a:lnTo>
                      <a:lnTo>
                        <a:pt x="0" y="585"/>
                      </a:lnTo>
                      <a:lnTo>
                        <a:pt x="0" y="587"/>
                      </a:lnTo>
                      <a:lnTo>
                        <a:pt x="0" y="589"/>
                      </a:lnTo>
                      <a:lnTo>
                        <a:pt x="0" y="591"/>
                      </a:lnTo>
                      <a:lnTo>
                        <a:pt x="0" y="593"/>
                      </a:lnTo>
                      <a:lnTo>
                        <a:pt x="0" y="597"/>
                      </a:lnTo>
                      <a:lnTo>
                        <a:pt x="0" y="599"/>
                      </a:lnTo>
                      <a:lnTo>
                        <a:pt x="0" y="601"/>
                      </a:lnTo>
                      <a:lnTo>
                        <a:pt x="0" y="603"/>
                      </a:lnTo>
                      <a:close/>
                    </a:path>
                  </a:pathLst>
                </a:custGeom>
                <a:solidFill>
                  <a:srgbClr val="B8E2FF"/>
                </a:solidFill>
                <a:ln w="9525">
                  <a:noFill/>
                  <a:round/>
                </a:ln>
              </p:spPr>
              <p:txBody>
                <a:bodyPr/>
                <a:lstStyle/>
                <a:p>
                  <a:endParaRPr lang="en-US"/>
                </a:p>
              </p:txBody>
            </p:sp>
            <p:sp>
              <p:nvSpPr>
                <p:cNvPr id="22015" name="Freeform 194"/>
                <p:cNvSpPr>
                  <a:spLocks noEditPoints="1"/>
                </p:cNvSpPr>
                <p:nvPr/>
              </p:nvSpPr>
              <p:spPr bwMode="auto">
                <a:xfrm>
                  <a:off x="1672" y="1597"/>
                  <a:ext cx="346" cy="729"/>
                </a:xfrm>
                <a:custGeom>
                  <a:avLst/>
                  <a:gdLst>
                    <a:gd name="T0" fmla="*/ 325 w 346"/>
                    <a:gd name="T1" fmla="*/ 2 h 729"/>
                    <a:gd name="T2" fmla="*/ 250 w 346"/>
                    <a:gd name="T3" fmla="*/ 2 h 729"/>
                    <a:gd name="T4" fmla="*/ 179 w 346"/>
                    <a:gd name="T5" fmla="*/ 17 h 729"/>
                    <a:gd name="T6" fmla="*/ 114 w 346"/>
                    <a:gd name="T7" fmla="*/ 44 h 729"/>
                    <a:gd name="T8" fmla="*/ 60 w 346"/>
                    <a:gd name="T9" fmla="*/ 81 h 729"/>
                    <a:gd name="T10" fmla="*/ 60 w 346"/>
                    <a:gd name="T11" fmla="*/ 84 h 729"/>
                    <a:gd name="T12" fmla="*/ 58 w 346"/>
                    <a:gd name="T13" fmla="*/ 88 h 729"/>
                    <a:gd name="T14" fmla="*/ 58 w 346"/>
                    <a:gd name="T15" fmla="*/ 92 h 729"/>
                    <a:gd name="T16" fmla="*/ 56 w 346"/>
                    <a:gd name="T17" fmla="*/ 96 h 729"/>
                    <a:gd name="T18" fmla="*/ 89 w 346"/>
                    <a:gd name="T19" fmla="*/ 71 h 729"/>
                    <a:gd name="T20" fmla="*/ 148 w 346"/>
                    <a:gd name="T21" fmla="*/ 38 h 729"/>
                    <a:gd name="T22" fmla="*/ 215 w 346"/>
                    <a:gd name="T23" fmla="*/ 17 h 729"/>
                    <a:gd name="T24" fmla="*/ 286 w 346"/>
                    <a:gd name="T25" fmla="*/ 11 h 729"/>
                    <a:gd name="T26" fmla="*/ 342 w 346"/>
                    <a:gd name="T27" fmla="*/ 15 h 729"/>
                    <a:gd name="T28" fmla="*/ 342 w 346"/>
                    <a:gd name="T29" fmla="*/ 13 h 729"/>
                    <a:gd name="T30" fmla="*/ 342 w 346"/>
                    <a:gd name="T31" fmla="*/ 10 h 729"/>
                    <a:gd name="T32" fmla="*/ 342 w 346"/>
                    <a:gd name="T33" fmla="*/ 8 h 729"/>
                    <a:gd name="T34" fmla="*/ 342 w 346"/>
                    <a:gd name="T35" fmla="*/ 6 h 729"/>
                    <a:gd name="T36" fmla="*/ 6 w 346"/>
                    <a:gd name="T37" fmla="*/ 597 h 729"/>
                    <a:gd name="T38" fmla="*/ 56 w 346"/>
                    <a:gd name="T39" fmla="*/ 647 h 729"/>
                    <a:gd name="T40" fmla="*/ 114 w 346"/>
                    <a:gd name="T41" fmla="*/ 685 h 729"/>
                    <a:gd name="T42" fmla="*/ 179 w 346"/>
                    <a:gd name="T43" fmla="*/ 714 h 729"/>
                    <a:gd name="T44" fmla="*/ 250 w 346"/>
                    <a:gd name="T45" fmla="*/ 727 h 729"/>
                    <a:gd name="T46" fmla="*/ 325 w 346"/>
                    <a:gd name="T47" fmla="*/ 727 h 729"/>
                    <a:gd name="T48" fmla="*/ 346 w 346"/>
                    <a:gd name="T49" fmla="*/ 723 h 729"/>
                    <a:gd name="T50" fmla="*/ 344 w 346"/>
                    <a:gd name="T51" fmla="*/ 719 h 729"/>
                    <a:gd name="T52" fmla="*/ 344 w 346"/>
                    <a:gd name="T53" fmla="*/ 718 h 729"/>
                    <a:gd name="T54" fmla="*/ 344 w 346"/>
                    <a:gd name="T55" fmla="*/ 716 h 729"/>
                    <a:gd name="T56" fmla="*/ 323 w 346"/>
                    <a:gd name="T57" fmla="*/ 718 h 729"/>
                    <a:gd name="T58" fmla="*/ 250 w 346"/>
                    <a:gd name="T59" fmla="*/ 718 h 729"/>
                    <a:gd name="T60" fmla="*/ 181 w 346"/>
                    <a:gd name="T61" fmla="*/ 702 h 729"/>
                    <a:gd name="T62" fmla="*/ 118 w 346"/>
                    <a:gd name="T63" fmla="*/ 675 h 729"/>
                    <a:gd name="T64" fmla="*/ 62 w 346"/>
                    <a:gd name="T65" fmla="*/ 639 h 729"/>
                    <a:gd name="T66" fmla="*/ 14 w 346"/>
                    <a:gd name="T67" fmla="*/ 591 h 729"/>
                    <a:gd name="T68" fmla="*/ 0 w 346"/>
                    <a:gd name="T69" fmla="*/ 574 h 729"/>
                    <a:gd name="T70" fmla="*/ 0 w 346"/>
                    <a:gd name="T71" fmla="*/ 579 h 729"/>
                    <a:gd name="T72" fmla="*/ 0 w 346"/>
                    <a:gd name="T73" fmla="*/ 583 h 729"/>
                    <a:gd name="T74" fmla="*/ 0 w 346"/>
                    <a:gd name="T75" fmla="*/ 587 h 7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46"/>
                    <a:gd name="T115" fmla="*/ 0 h 729"/>
                    <a:gd name="T116" fmla="*/ 346 w 346"/>
                    <a:gd name="T117" fmla="*/ 729 h 7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46" h="729">
                      <a:moveTo>
                        <a:pt x="342" y="6"/>
                      </a:moveTo>
                      <a:lnTo>
                        <a:pt x="325" y="2"/>
                      </a:lnTo>
                      <a:lnTo>
                        <a:pt x="286" y="0"/>
                      </a:lnTo>
                      <a:lnTo>
                        <a:pt x="250" y="2"/>
                      </a:lnTo>
                      <a:lnTo>
                        <a:pt x="213" y="8"/>
                      </a:lnTo>
                      <a:lnTo>
                        <a:pt x="179" y="17"/>
                      </a:lnTo>
                      <a:lnTo>
                        <a:pt x="144" y="29"/>
                      </a:lnTo>
                      <a:lnTo>
                        <a:pt x="114" y="44"/>
                      </a:lnTo>
                      <a:lnTo>
                        <a:pt x="83" y="63"/>
                      </a:lnTo>
                      <a:lnTo>
                        <a:pt x="60" y="81"/>
                      </a:lnTo>
                      <a:lnTo>
                        <a:pt x="60" y="82"/>
                      </a:lnTo>
                      <a:lnTo>
                        <a:pt x="60" y="84"/>
                      </a:lnTo>
                      <a:lnTo>
                        <a:pt x="60" y="86"/>
                      </a:lnTo>
                      <a:lnTo>
                        <a:pt x="58" y="88"/>
                      </a:lnTo>
                      <a:lnTo>
                        <a:pt x="58" y="90"/>
                      </a:lnTo>
                      <a:lnTo>
                        <a:pt x="58" y="92"/>
                      </a:lnTo>
                      <a:lnTo>
                        <a:pt x="56" y="94"/>
                      </a:lnTo>
                      <a:lnTo>
                        <a:pt x="56" y="96"/>
                      </a:lnTo>
                      <a:lnTo>
                        <a:pt x="62" y="92"/>
                      </a:lnTo>
                      <a:lnTo>
                        <a:pt x="89" y="71"/>
                      </a:lnTo>
                      <a:lnTo>
                        <a:pt x="118" y="54"/>
                      </a:lnTo>
                      <a:lnTo>
                        <a:pt x="148" y="38"/>
                      </a:lnTo>
                      <a:lnTo>
                        <a:pt x="181" y="27"/>
                      </a:lnTo>
                      <a:lnTo>
                        <a:pt x="215" y="17"/>
                      </a:lnTo>
                      <a:lnTo>
                        <a:pt x="250" y="13"/>
                      </a:lnTo>
                      <a:lnTo>
                        <a:pt x="286" y="11"/>
                      </a:lnTo>
                      <a:lnTo>
                        <a:pt x="323" y="13"/>
                      </a:lnTo>
                      <a:lnTo>
                        <a:pt x="342" y="15"/>
                      </a:lnTo>
                      <a:lnTo>
                        <a:pt x="342" y="13"/>
                      </a:lnTo>
                      <a:lnTo>
                        <a:pt x="342" y="11"/>
                      </a:lnTo>
                      <a:lnTo>
                        <a:pt x="342" y="10"/>
                      </a:lnTo>
                      <a:lnTo>
                        <a:pt x="342" y="8"/>
                      </a:lnTo>
                      <a:lnTo>
                        <a:pt x="342" y="6"/>
                      </a:lnTo>
                      <a:close/>
                      <a:moveTo>
                        <a:pt x="0" y="589"/>
                      </a:moveTo>
                      <a:lnTo>
                        <a:pt x="6" y="597"/>
                      </a:lnTo>
                      <a:lnTo>
                        <a:pt x="29" y="622"/>
                      </a:lnTo>
                      <a:lnTo>
                        <a:pt x="56" y="647"/>
                      </a:lnTo>
                      <a:lnTo>
                        <a:pt x="83" y="668"/>
                      </a:lnTo>
                      <a:lnTo>
                        <a:pt x="114" y="685"/>
                      </a:lnTo>
                      <a:lnTo>
                        <a:pt x="144" y="700"/>
                      </a:lnTo>
                      <a:lnTo>
                        <a:pt x="179" y="714"/>
                      </a:lnTo>
                      <a:lnTo>
                        <a:pt x="213" y="721"/>
                      </a:lnTo>
                      <a:lnTo>
                        <a:pt x="250" y="727"/>
                      </a:lnTo>
                      <a:lnTo>
                        <a:pt x="286" y="729"/>
                      </a:lnTo>
                      <a:lnTo>
                        <a:pt x="325" y="727"/>
                      </a:lnTo>
                      <a:lnTo>
                        <a:pt x="346" y="723"/>
                      </a:lnTo>
                      <a:lnTo>
                        <a:pt x="346" y="721"/>
                      </a:lnTo>
                      <a:lnTo>
                        <a:pt x="344" y="719"/>
                      </a:lnTo>
                      <a:lnTo>
                        <a:pt x="344" y="718"/>
                      </a:lnTo>
                      <a:lnTo>
                        <a:pt x="344" y="716"/>
                      </a:lnTo>
                      <a:lnTo>
                        <a:pt x="344" y="714"/>
                      </a:lnTo>
                      <a:lnTo>
                        <a:pt x="323" y="718"/>
                      </a:lnTo>
                      <a:lnTo>
                        <a:pt x="286" y="719"/>
                      </a:lnTo>
                      <a:lnTo>
                        <a:pt x="250" y="718"/>
                      </a:lnTo>
                      <a:lnTo>
                        <a:pt x="215" y="712"/>
                      </a:lnTo>
                      <a:lnTo>
                        <a:pt x="181" y="702"/>
                      </a:lnTo>
                      <a:lnTo>
                        <a:pt x="148" y="691"/>
                      </a:lnTo>
                      <a:lnTo>
                        <a:pt x="118" y="675"/>
                      </a:lnTo>
                      <a:lnTo>
                        <a:pt x="89" y="658"/>
                      </a:lnTo>
                      <a:lnTo>
                        <a:pt x="62" y="639"/>
                      </a:lnTo>
                      <a:lnTo>
                        <a:pt x="37" y="616"/>
                      </a:lnTo>
                      <a:lnTo>
                        <a:pt x="14" y="591"/>
                      </a:lnTo>
                      <a:lnTo>
                        <a:pt x="0" y="572"/>
                      </a:lnTo>
                      <a:lnTo>
                        <a:pt x="0" y="574"/>
                      </a:lnTo>
                      <a:lnTo>
                        <a:pt x="0" y="576"/>
                      </a:lnTo>
                      <a:lnTo>
                        <a:pt x="0" y="579"/>
                      </a:lnTo>
                      <a:lnTo>
                        <a:pt x="0" y="581"/>
                      </a:lnTo>
                      <a:lnTo>
                        <a:pt x="0" y="583"/>
                      </a:lnTo>
                      <a:lnTo>
                        <a:pt x="0" y="585"/>
                      </a:lnTo>
                      <a:lnTo>
                        <a:pt x="0" y="587"/>
                      </a:lnTo>
                      <a:lnTo>
                        <a:pt x="0" y="589"/>
                      </a:lnTo>
                      <a:close/>
                    </a:path>
                  </a:pathLst>
                </a:custGeom>
                <a:solidFill>
                  <a:srgbClr val="B9E3FF"/>
                </a:solidFill>
                <a:ln w="9525">
                  <a:noFill/>
                  <a:round/>
                </a:ln>
              </p:spPr>
              <p:txBody>
                <a:bodyPr/>
                <a:lstStyle/>
                <a:p>
                  <a:endParaRPr lang="en-US"/>
                </a:p>
              </p:txBody>
            </p:sp>
            <p:sp>
              <p:nvSpPr>
                <p:cNvPr id="22016" name="Freeform 195"/>
                <p:cNvSpPr>
                  <a:spLocks noEditPoints="1"/>
                </p:cNvSpPr>
                <p:nvPr/>
              </p:nvSpPr>
              <p:spPr bwMode="auto">
                <a:xfrm>
                  <a:off x="1672" y="1603"/>
                  <a:ext cx="344" cy="717"/>
                </a:xfrm>
                <a:custGeom>
                  <a:avLst/>
                  <a:gdLst>
                    <a:gd name="T0" fmla="*/ 323 w 344"/>
                    <a:gd name="T1" fmla="*/ 2 h 717"/>
                    <a:gd name="T2" fmla="*/ 250 w 344"/>
                    <a:gd name="T3" fmla="*/ 2 h 717"/>
                    <a:gd name="T4" fmla="*/ 181 w 344"/>
                    <a:gd name="T5" fmla="*/ 15 h 717"/>
                    <a:gd name="T6" fmla="*/ 116 w 344"/>
                    <a:gd name="T7" fmla="*/ 42 h 717"/>
                    <a:gd name="T8" fmla="*/ 58 w 344"/>
                    <a:gd name="T9" fmla="*/ 82 h 717"/>
                    <a:gd name="T10" fmla="*/ 58 w 344"/>
                    <a:gd name="T11" fmla="*/ 86 h 717"/>
                    <a:gd name="T12" fmla="*/ 56 w 344"/>
                    <a:gd name="T13" fmla="*/ 90 h 717"/>
                    <a:gd name="T14" fmla="*/ 56 w 344"/>
                    <a:gd name="T15" fmla="*/ 96 h 717"/>
                    <a:gd name="T16" fmla="*/ 54 w 344"/>
                    <a:gd name="T17" fmla="*/ 99 h 717"/>
                    <a:gd name="T18" fmla="*/ 93 w 344"/>
                    <a:gd name="T19" fmla="*/ 69 h 717"/>
                    <a:gd name="T20" fmla="*/ 152 w 344"/>
                    <a:gd name="T21" fmla="*/ 38 h 717"/>
                    <a:gd name="T22" fmla="*/ 217 w 344"/>
                    <a:gd name="T23" fmla="*/ 17 h 717"/>
                    <a:gd name="T24" fmla="*/ 286 w 344"/>
                    <a:gd name="T25" fmla="*/ 9 h 717"/>
                    <a:gd name="T26" fmla="*/ 340 w 344"/>
                    <a:gd name="T27" fmla="*/ 15 h 717"/>
                    <a:gd name="T28" fmla="*/ 340 w 344"/>
                    <a:gd name="T29" fmla="*/ 11 h 717"/>
                    <a:gd name="T30" fmla="*/ 342 w 344"/>
                    <a:gd name="T31" fmla="*/ 9 h 717"/>
                    <a:gd name="T32" fmla="*/ 342 w 344"/>
                    <a:gd name="T33" fmla="*/ 7 h 717"/>
                    <a:gd name="T34" fmla="*/ 342 w 344"/>
                    <a:gd name="T35" fmla="*/ 4 h 717"/>
                    <a:gd name="T36" fmla="*/ 10 w 344"/>
                    <a:gd name="T37" fmla="*/ 587 h 717"/>
                    <a:gd name="T38" fmla="*/ 58 w 344"/>
                    <a:gd name="T39" fmla="*/ 637 h 717"/>
                    <a:gd name="T40" fmla="*/ 116 w 344"/>
                    <a:gd name="T41" fmla="*/ 675 h 717"/>
                    <a:gd name="T42" fmla="*/ 181 w 344"/>
                    <a:gd name="T43" fmla="*/ 702 h 717"/>
                    <a:gd name="T44" fmla="*/ 250 w 344"/>
                    <a:gd name="T45" fmla="*/ 715 h 717"/>
                    <a:gd name="T46" fmla="*/ 323 w 344"/>
                    <a:gd name="T47" fmla="*/ 715 h 717"/>
                    <a:gd name="T48" fmla="*/ 344 w 344"/>
                    <a:gd name="T49" fmla="*/ 712 h 717"/>
                    <a:gd name="T50" fmla="*/ 344 w 344"/>
                    <a:gd name="T51" fmla="*/ 710 h 717"/>
                    <a:gd name="T52" fmla="*/ 344 w 344"/>
                    <a:gd name="T53" fmla="*/ 706 h 717"/>
                    <a:gd name="T54" fmla="*/ 344 w 344"/>
                    <a:gd name="T55" fmla="*/ 704 h 717"/>
                    <a:gd name="T56" fmla="*/ 323 w 344"/>
                    <a:gd name="T57" fmla="*/ 706 h 717"/>
                    <a:gd name="T58" fmla="*/ 252 w 344"/>
                    <a:gd name="T59" fmla="*/ 706 h 717"/>
                    <a:gd name="T60" fmla="*/ 183 w 344"/>
                    <a:gd name="T61" fmla="*/ 692 h 717"/>
                    <a:gd name="T62" fmla="*/ 121 w 344"/>
                    <a:gd name="T63" fmla="*/ 666 h 717"/>
                    <a:gd name="T64" fmla="*/ 66 w 344"/>
                    <a:gd name="T65" fmla="*/ 629 h 717"/>
                    <a:gd name="T66" fmla="*/ 18 w 344"/>
                    <a:gd name="T67" fmla="*/ 581 h 717"/>
                    <a:gd name="T68" fmla="*/ 0 w 344"/>
                    <a:gd name="T69" fmla="*/ 560 h 717"/>
                    <a:gd name="T70" fmla="*/ 0 w 344"/>
                    <a:gd name="T71" fmla="*/ 564 h 717"/>
                    <a:gd name="T72" fmla="*/ 0 w 344"/>
                    <a:gd name="T73" fmla="*/ 568 h 717"/>
                    <a:gd name="T74" fmla="*/ 0 w 344"/>
                    <a:gd name="T75" fmla="*/ 573 h 7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44"/>
                    <a:gd name="T115" fmla="*/ 0 h 717"/>
                    <a:gd name="T116" fmla="*/ 344 w 344"/>
                    <a:gd name="T117" fmla="*/ 717 h 7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44" h="717">
                      <a:moveTo>
                        <a:pt x="342" y="4"/>
                      </a:moveTo>
                      <a:lnTo>
                        <a:pt x="323" y="2"/>
                      </a:lnTo>
                      <a:lnTo>
                        <a:pt x="286" y="0"/>
                      </a:lnTo>
                      <a:lnTo>
                        <a:pt x="250" y="2"/>
                      </a:lnTo>
                      <a:lnTo>
                        <a:pt x="215" y="7"/>
                      </a:lnTo>
                      <a:lnTo>
                        <a:pt x="181" y="15"/>
                      </a:lnTo>
                      <a:lnTo>
                        <a:pt x="146" y="29"/>
                      </a:lnTo>
                      <a:lnTo>
                        <a:pt x="116" y="42"/>
                      </a:lnTo>
                      <a:lnTo>
                        <a:pt x="87" y="61"/>
                      </a:lnTo>
                      <a:lnTo>
                        <a:pt x="58" y="82"/>
                      </a:lnTo>
                      <a:lnTo>
                        <a:pt x="58" y="84"/>
                      </a:lnTo>
                      <a:lnTo>
                        <a:pt x="58" y="86"/>
                      </a:lnTo>
                      <a:lnTo>
                        <a:pt x="56" y="88"/>
                      </a:lnTo>
                      <a:lnTo>
                        <a:pt x="56" y="90"/>
                      </a:lnTo>
                      <a:lnTo>
                        <a:pt x="56" y="92"/>
                      </a:lnTo>
                      <a:lnTo>
                        <a:pt x="56" y="96"/>
                      </a:lnTo>
                      <a:lnTo>
                        <a:pt x="54" y="98"/>
                      </a:lnTo>
                      <a:lnTo>
                        <a:pt x="54" y="99"/>
                      </a:lnTo>
                      <a:lnTo>
                        <a:pt x="66" y="90"/>
                      </a:lnTo>
                      <a:lnTo>
                        <a:pt x="93" y="69"/>
                      </a:lnTo>
                      <a:lnTo>
                        <a:pt x="121" y="52"/>
                      </a:lnTo>
                      <a:lnTo>
                        <a:pt x="152" y="38"/>
                      </a:lnTo>
                      <a:lnTo>
                        <a:pt x="183" y="25"/>
                      </a:lnTo>
                      <a:lnTo>
                        <a:pt x="217" y="17"/>
                      </a:lnTo>
                      <a:lnTo>
                        <a:pt x="252" y="11"/>
                      </a:lnTo>
                      <a:lnTo>
                        <a:pt x="286" y="9"/>
                      </a:lnTo>
                      <a:lnTo>
                        <a:pt x="323" y="11"/>
                      </a:lnTo>
                      <a:lnTo>
                        <a:pt x="340" y="15"/>
                      </a:lnTo>
                      <a:lnTo>
                        <a:pt x="340" y="13"/>
                      </a:lnTo>
                      <a:lnTo>
                        <a:pt x="340" y="11"/>
                      </a:lnTo>
                      <a:lnTo>
                        <a:pt x="342" y="9"/>
                      </a:lnTo>
                      <a:lnTo>
                        <a:pt x="342" y="7"/>
                      </a:lnTo>
                      <a:lnTo>
                        <a:pt x="342" y="5"/>
                      </a:lnTo>
                      <a:lnTo>
                        <a:pt x="342" y="4"/>
                      </a:lnTo>
                      <a:close/>
                      <a:moveTo>
                        <a:pt x="0" y="575"/>
                      </a:moveTo>
                      <a:lnTo>
                        <a:pt x="10" y="587"/>
                      </a:lnTo>
                      <a:lnTo>
                        <a:pt x="33" y="614"/>
                      </a:lnTo>
                      <a:lnTo>
                        <a:pt x="58" y="637"/>
                      </a:lnTo>
                      <a:lnTo>
                        <a:pt x="87" y="656"/>
                      </a:lnTo>
                      <a:lnTo>
                        <a:pt x="116" y="675"/>
                      </a:lnTo>
                      <a:lnTo>
                        <a:pt x="146" y="690"/>
                      </a:lnTo>
                      <a:lnTo>
                        <a:pt x="181" y="702"/>
                      </a:lnTo>
                      <a:lnTo>
                        <a:pt x="215" y="712"/>
                      </a:lnTo>
                      <a:lnTo>
                        <a:pt x="250" y="715"/>
                      </a:lnTo>
                      <a:lnTo>
                        <a:pt x="286" y="717"/>
                      </a:lnTo>
                      <a:lnTo>
                        <a:pt x="323" y="715"/>
                      </a:lnTo>
                      <a:lnTo>
                        <a:pt x="344" y="713"/>
                      </a:lnTo>
                      <a:lnTo>
                        <a:pt x="344" y="712"/>
                      </a:lnTo>
                      <a:lnTo>
                        <a:pt x="344" y="710"/>
                      </a:lnTo>
                      <a:lnTo>
                        <a:pt x="344" y="708"/>
                      </a:lnTo>
                      <a:lnTo>
                        <a:pt x="344" y="706"/>
                      </a:lnTo>
                      <a:lnTo>
                        <a:pt x="344" y="704"/>
                      </a:lnTo>
                      <a:lnTo>
                        <a:pt x="342" y="702"/>
                      </a:lnTo>
                      <a:lnTo>
                        <a:pt x="323" y="706"/>
                      </a:lnTo>
                      <a:lnTo>
                        <a:pt x="286" y="708"/>
                      </a:lnTo>
                      <a:lnTo>
                        <a:pt x="252" y="706"/>
                      </a:lnTo>
                      <a:lnTo>
                        <a:pt x="217" y="700"/>
                      </a:lnTo>
                      <a:lnTo>
                        <a:pt x="183" y="692"/>
                      </a:lnTo>
                      <a:lnTo>
                        <a:pt x="152" y="681"/>
                      </a:lnTo>
                      <a:lnTo>
                        <a:pt x="121" y="666"/>
                      </a:lnTo>
                      <a:lnTo>
                        <a:pt x="93" y="648"/>
                      </a:lnTo>
                      <a:lnTo>
                        <a:pt x="66" y="629"/>
                      </a:lnTo>
                      <a:lnTo>
                        <a:pt x="41" y="606"/>
                      </a:lnTo>
                      <a:lnTo>
                        <a:pt x="18" y="581"/>
                      </a:lnTo>
                      <a:lnTo>
                        <a:pt x="0" y="558"/>
                      </a:lnTo>
                      <a:lnTo>
                        <a:pt x="0" y="560"/>
                      </a:lnTo>
                      <a:lnTo>
                        <a:pt x="0" y="562"/>
                      </a:lnTo>
                      <a:lnTo>
                        <a:pt x="0" y="564"/>
                      </a:lnTo>
                      <a:lnTo>
                        <a:pt x="0" y="566"/>
                      </a:lnTo>
                      <a:lnTo>
                        <a:pt x="0" y="568"/>
                      </a:lnTo>
                      <a:lnTo>
                        <a:pt x="0" y="570"/>
                      </a:lnTo>
                      <a:lnTo>
                        <a:pt x="0" y="573"/>
                      </a:lnTo>
                      <a:lnTo>
                        <a:pt x="0" y="575"/>
                      </a:lnTo>
                      <a:close/>
                    </a:path>
                  </a:pathLst>
                </a:custGeom>
                <a:solidFill>
                  <a:srgbClr val="BAE3FF"/>
                </a:solidFill>
                <a:ln w="9525">
                  <a:noFill/>
                  <a:round/>
                </a:ln>
              </p:spPr>
              <p:txBody>
                <a:bodyPr/>
                <a:lstStyle/>
                <a:p>
                  <a:endParaRPr lang="en-US"/>
                </a:p>
              </p:txBody>
            </p:sp>
            <p:sp>
              <p:nvSpPr>
                <p:cNvPr id="22017" name="Freeform 196"/>
                <p:cNvSpPr>
                  <a:spLocks noEditPoints="1"/>
                </p:cNvSpPr>
                <p:nvPr/>
              </p:nvSpPr>
              <p:spPr bwMode="auto">
                <a:xfrm>
                  <a:off x="1672" y="1608"/>
                  <a:ext cx="344" cy="708"/>
                </a:xfrm>
                <a:custGeom>
                  <a:avLst/>
                  <a:gdLst>
                    <a:gd name="T0" fmla="*/ 323 w 344"/>
                    <a:gd name="T1" fmla="*/ 2 h 708"/>
                    <a:gd name="T2" fmla="*/ 250 w 344"/>
                    <a:gd name="T3" fmla="*/ 2 h 708"/>
                    <a:gd name="T4" fmla="*/ 181 w 344"/>
                    <a:gd name="T5" fmla="*/ 16 h 708"/>
                    <a:gd name="T6" fmla="*/ 118 w 344"/>
                    <a:gd name="T7" fmla="*/ 43 h 708"/>
                    <a:gd name="T8" fmla="*/ 62 w 344"/>
                    <a:gd name="T9" fmla="*/ 81 h 708"/>
                    <a:gd name="T10" fmla="*/ 56 w 344"/>
                    <a:gd name="T11" fmla="*/ 87 h 708"/>
                    <a:gd name="T12" fmla="*/ 54 w 344"/>
                    <a:gd name="T13" fmla="*/ 93 h 708"/>
                    <a:gd name="T14" fmla="*/ 54 w 344"/>
                    <a:gd name="T15" fmla="*/ 96 h 708"/>
                    <a:gd name="T16" fmla="*/ 52 w 344"/>
                    <a:gd name="T17" fmla="*/ 100 h 708"/>
                    <a:gd name="T18" fmla="*/ 68 w 344"/>
                    <a:gd name="T19" fmla="*/ 89 h 708"/>
                    <a:gd name="T20" fmla="*/ 123 w 344"/>
                    <a:gd name="T21" fmla="*/ 52 h 708"/>
                    <a:gd name="T22" fmla="*/ 185 w 344"/>
                    <a:gd name="T23" fmla="*/ 25 h 708"/>
                    <a:gd name="T24" fmla="*/ 252 w 344"/>
                    <a:gd name="T25" fmla="*/ 12 h 708"/>
                    <a:gd name="T26" fmla="*/ 323 w 344"/>
                    <a:gd name="T27" fmla="*/ 12 h 708"/>
                    <a:gd name="T28" fmla="*/ 340 w 344"/>
                    <a:gd name="T29" fmla="*/ 14 h 708"/>
                    <a:gd name="T30" fmla="*/ 340 w 344"/>
                    <a:gd name="T31" fmla="*/ 10 h 708"/>
                    <a:gd name="T32" fmla="*/ 340 w 344"/>
                    <a:gd name="T33" fmla="*/ 8 h 708"/>
                    <a:gd name="T34" fmla="*/ 340 w 344"/>
                    <a:gd name="T35" fmla="*/ 6 h 708"/>
                    <a:gd name="T36" fmla="*/ 0 w 344"/>
                    <a:gd name="T37" fmla="*/ 561 h 708"/>
                    <a:gd name="T38" fmla="*/ 37 w 344"/>
                    <a:gd name="T39" fmla="*/ 605 h 708"/>
                    <a:gd name="T40" fmla="*/ 89 w 344"/>
                    <a:gd name="T41" fmla="*/ 647 h 708"/>
                    <a:gd name="T42" fmla="*/ 148 w 344"/>
                    <a:gd name="T43" fmla="*/ 680 h 708"/>
                    <a:gd name="T44" fmla="*/ 215 w 344"/>
                    <a:gd name="T45" fmla="*/ 701 h 708"/>
                    <a:gd name="T46" fmla="*/ 286 w 344"/>
                    <a:gd name="T47" fmla="*/ 708 h 708"/>
                    <a:gd name="T48" fmla="*/ 344 w 344"/>
                    <a:gd name="T49" fmla="*/ 703 h 708"/>
                    <a:gd name="T50" fmla="*/ 344 w 344"/>
                    <a:gd name="T51" fmla="*/ 701 h 708"/>
                    <a:gd name="T52" fmla="*/ 342 w 344"/>
                    <a:gd name="T53" fmla="*/ 699 h 708"/>
                    <a:gd name="T54" fmla="*/ 342 w 344"/>
                    <a:gd name="T55" fmla="*/ 695 h 708"/>
                    <a:gd name="T56" fmla="*/ 342 w 344"/>
                    <a:gd name="T57" fmla="*/ 693 h 708"/>
                    <a:gd name="T58" fmla="*/ 286 w 344"/>
                    <a:gd name="T59" fmla="*/ 697 h 708"/>
                    <a:gd name="T60" fmla="*/ 217 w 344"/>
                    <a:gd name="T61" fmla="*/ 691 h 708"/>
                    <a:gd name="T62" fmla="*/ 154 w 344"/>
                    <a:gd name="T63" fmla="*/ 670 h 708"/>
                    <a:gd name="T64" fmla="*/ 94 w 344"/>
                    <a:gd name="T65" fmla="*/ 639 h 708"/>
                    <a:gd name="T66" fmla="*/ 45 w 344"/>
                    <a:gd name="T67" fmla="*/ 597 h 708"/>
                    <a:gd name="T68" fmla="*/ 2 w 344"/>
                    <a:gd name="T69" fmla="*/ 545 h 708"/>
                    <a:gd name="T70" fmla="*/ 0 w 344"/>
                    <a:gd name="T71" fmla="*/ 545 h 708"/>
                    <a:gd name="T72" fmla="*/ 0 w 344"/>
                    <a:gd name="T73" fmla="*/ 549 h 708"/>
                    <a:gd name="T74" fmla="*/ 0 w 344"/>
                    <a:gd name="T75" fmla="*/ 555 h 708"/>
                    <a:gd name="T76" fmla="*/ 0 w 344"/>
                    <a:gd name="T77" fmla="*/ 559 h 70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44"/>
                    <a:gd name="T118" fmla="*/ 0 h 708"/>
                    <a:gd name="T119" fmla="*/ 344 w 344"/>
                    <a:gd name="T120" fmla="*/ 708 h 70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44" h="708">
                      <a:moveTo>
                        <a:pt x="342" y="4"/>
                      </a:moveTo>
                      <a:lnTo>
                        <a:pt x="323" y="2"/>
                      </a:lnTo>
                      <a:lnTo>
                        <a:pt x="286" y="0"/>
                      </a:lnTo>
                      <a:lnTo>
                        <a:pt x="250" y="2"/>
                      </a:lnTo>
                      <a:lnTo>
                        <a:pt x="215" y="6"/>
                      </a:lnTo>
                      <a:lnTo>
                        <a:pt x="181" y="16"/>
                      </a:lnTo>
                      <a:lnTo>
                        <a:pt x="148" y="27"/>
                      </a:lnTo>
                      <a:lnTo>
                        <a:pt x="118" y="43"/>
                      </a:lnTo>
                      <a:lnTo>
                        <a:pt x="89" y="60"/>
                      </a:lnTo>
                      <a:lnTo>
                        <a:pt x="62" y="81"/>
                      </a:lnTo>
                      <a:lnTo>
                        <a:pt x="56" y="85"/>
                      </a:lnTo>
                      <a:lnTo>
                        <a:pt x="56" y="87"/>
                      </a:lnTo>
                      <a:lnTo>
                        <a:pt x="56" y="91"/>
                      </a:lnTo>
                      <a:lnTo>
                        <a:pt x="54" y="93"/>
                      </a:lnTo>
                      <a:lnTo>
                        <a:pt x="54" y="94"/>
                      </a:lnTo>
                      <a:lnTo>
                        <a:pt x="54" y="96"/>
                      </a:lnTo>
                      <a:lnTo>
                        <a:pt x="54" y="98"/>
                      </a:lnTo>
                      <a:lnTo>
                        <a:pt x="52" y="100"/>
                      </a:lnTo>
                      <a:lnTo>
                        <a:pt x="52" y="102"/>
                      </a:lnTo>
                      <a:lnTo>
                        <a:pt x="68" y="89"/>
                      </a:lnTo>
                      <a:lnTo>
                        <a:pt x="94" y="70"/>
                      </a:lnTo>
                      <a:lnTo>
                        <a:pt x="123" y="52"/>
                      </a:lnTo>
                      <a:lnTo>
                        <a:pt x="154" y="37"/>
                      </a:lnTo>
                      <a:lnTo>
                        <a:pt x="185" y="25"/>
                      </a:lnTo>
                      <a:lnTo>
                        <a:pt x="217" y="18"/>
                      </a:lnTo>
                      <a:lnTo>
                        <a:pt x="252" y="12"/>
                      </a:lnTo>
                      <a:lnTo>
                        <a:pt x="286" y="10"/>
                      </a:lnTo>
                      <a:lnTo>
                        <a:pt x="323" y="12"/>
                      </a:lnTo>
                      <a:lnTo>
                        <a:pt x="340" y="14"/>
                      </a:lnTo>
                      <a:lnTo>
                        <a:pt x="340" y="12"/>
                      </a:lnTo>
                      <a:lnTo>
                        <a:pt x="340" y="10"/>
                      </a:lnTo>
                      <a:lnTo>
                        <a:pt x="340" y="8"/>
                      </a:lnTo>
                      <a:lnTo>
                        <a:pt x="340" y="6"/>
                      </a:lnTo>
                      <a:lnTo>
                        <a:pt x="342" y="4"/>
                      </a:lnTo>
                      <a:close/>
                      <a:moveTo>
                        <a:pt x="0" y="561"/>
                      </a:moveTo>
                      <a:lnTo>
                        <a:pt x="14" y="580"/>
                      </a:lnTo>
                      <a:lnTo>
                        <a:pt x="37" y="605"/>
                      </a:lnTo>
                      <a:lnTo>
                        <a:pt x="62" y="628"/>
                      </a:lnTo>
                      <a:lnTo>
                        <a:pt x="89" y="647"/>
                      </a:lnTo>
                      <a:lnTo>
                        <a:pt x="118" y="664"/>
                      </a:lnTo>
                      <a:lnTo>
                        <a:pt x="148" y="680"/>
                      </a:lnTo>
                      <a:lnTo>
                        <a:pt x="181" y="691"/>
                      </a:lnTo>
                      <a:lnTo>
                        <a:pt x="215" y="701"/>
                      </a:lnTo>
                      <a:lnTo>
                        <a:pt x="250" y="707"/>
                      </a:lnTo>
                      <a:lnTo>
                        <a:pt x="286" y="708"/>
                      </a:lnTo>
                      <a:lnTo>
                        <a:pt x="323" y="707"/>
                      </a:lnTo>
                      <a:lnTo>
                        <a:pt x="344" y="703"/>
                      </a:lnTo>
                      <a:lnTo>
                        <a:pt x="344" y="701"/>
                      </a:lnTo>
                      <a:lnTo>
                        <a:pt x="344" y="699"/>
                      </a:lnTo>
                      <a:lnTo>
                        <a:pt x="342" y="699"/>
                      </a:lnTo>
                      <a:lnTo>
                        <a:pt x="342" y="697"/>
                      </a:lnTo>
                      <a:lnTo>
                        <a:pt x="342" y="695"/>
                      </a:lnTo>
                      <a:lnTo>
                        <a:pt x="342" y="693"/>
                      </a:lnTo>
                      <a:lnTo>
                        <a:pt x="323" y="695"/>
                      </a:lnTo>
                      <a:lnTo>
                        <a:pt x="286" y="697"/>
                      </a:lnTo>
                      <a:lnTo>
                        <a:pt x="252" y="695"/>
                      </a:lnTo>
                      <a:lnTo>
                        <a:pt x="217" y="691"/>
                      </a:lnTo>
                      <a:lnTo>
                        <a:pt x="185" y="682"/>
                      </a:lnTo>
                      <a:lnTo>
                        <a:pt x="154" y="670"/>
                      </a:lnTo>
                      <a:lnTo>
                        <a:pt x="123" y="657"/>
                      </a:lnTo>
                      <a:lnTo>
                        <a:pt x="94" y="639"/>
                      </a:lnTo>
                      <a:lnTo>
                        <a:pt x="68" y="618"/>
                      </a:lnTo>
                      <a:lnTo>
                        <a:pt x="45" y="597"/>
                      </a:lnTo>
                      <a:lnTo>
                        <a:pt x="22" y="572"/>
                      </a:lnTo>
                      <a:lnTo>
                        <a:pt x="2" y="545"/>
                      </a:lnTo>
                      <a:lnTo>
                        <a:pt x="0" y="543"/>
                      </a:lnTo>
                      <a:lnTo>
                        <a:pt x="0" y="545"/>
                      </a:lnTo>
                      <a:lnTo>
                        <a:pt x="0" y="547"/>
                      </a:lnTo>
                      <a:lnTo>
                        <a:pt x="0" y="549"/>
                      </a:lnTo>
                      <a:lnTo>
                        <a:pt x="0" y="551"/>
                      </a:lnTo>
                      <a:lnTo>
                        <a:pt x="0" y="555"/>
                      </a:lnTo>
                      <a:lnTo>
                        <a:pt x="0" y="557"/>
                      </a:lnTo>
                      <a:lnTo>
                        <a:pt x="0" y="559"/>
                      </a:lnTo>
                      <a:lnTo>
                        <a:pt x="0" y="561"/>
                      </a:lnTo>
                      <a:close/>
                    </a:path>
                  </a:pathLst>
                </a:custGeom>
                <a:solidFill>
                  <a:srgbClr val="BBE3FF"/>
                </a:solidFill>
                <a:ln w="9525">
                  <a:noFill/>
                  <a:round/>
                </a:ln>
              </p:spPr>
              <p:txBody>
                <a:bodyPr/>
                <a:lstStyle/>
                <a:p>
                  <a:endParaRPr lang="en-US"/>
                </a:p>
              </p:txBody>
            </p:sp>
            <p:sp>
              <p:nvSpPr>
                <p:cNvPr id="22018" name="Freeform 197"/>
                <p:cNvSpPr>
                  <a:spLocks noEditPoints="1"/>
                </p:cNvSpPr>
                <p:nvPr/>
              </p:nvSpPr>
              <p:spPr bwMode="auto">
                <a:xfrm>
                  <a:off x="1672" y="1612"/>
                  <a:ext cx="342" cy="699"/>
                </a:xfrm>
                <a:custGeom>
                  <a:avLst/>
                  <a:gdLst>
                    <a:gd name="T0" fmla="*/ 323 w 342"/>
                    <a:gd name="T1" fmla="*/ 2 h 699"/>
                    <a:gd name="T2" fmla="*/ 252 w 342"/>
                    <a:gd name="T3" fmla="*/ 2 h 699"/>
                    <a:gd name="T4" fmla="*/ 183 w 342"/>
                    <a:gd name="T5" fmla="*/ 16 h 699"/>
                    <a:gd name="T6" fmla="*/ 121 w 342"/>
                    <a:gd name="T7" fmla="*/ 43 h 699"/>
                    <a:gd name="T8" fmla="*/ 66 w 342"/>
                    <a:gd name="T9" fmla="*/ 81 h 699"/>
                    <a:gd name="T10" fmla="*/ 54 w 342"/>
                    <a:gd name="T11" fmla="*/ 92 h 699"/>
                    <a:gd name="T12" fmla="*/ 52 w 342"/>
                    <a:gd name="T13" fmla="*/ 96 h 699"/>
                    <a:gd name="T14" fmla="*/ 52 w 342"/>
                    <a:gd name="T15" fmla="*/ 102 h 699"/>
                    <a:gd name="T16" fmla="*/ 50 w 342"/>
                    <a:gd name="T17" fmla="*/ 106 h 699"/>
                    <a:gd name="T18" fmla="*/ 71 w 342"/>
                    <a:gd name="T19" fmla="*/ 89 h 699"/>
                    <a:gd name="T20" fmla="*/ 125 w 342"/>
                    <a:gd name="T21" fmla="*/ 52 h 699"/>
                    <a:gd name="T22" fmla="*/ 187 w 342"/>
                    <a:gd name="T23" fmla="*/ 27 h 699"/>
                    <a:gd name="T24" fmla="*/ 252 w 342"/>
                    <a:gd name="T25" fmla="*/ 14 h 699"/>
                    <a:gd name="T26" fmla="*/ 321 w 342"/>
                    <a:gd name="T27" fmla="*/ 14 h 699"/>
                    <a:gd name="T28" fmla="*/ 338 w 342"/>
                    <a:gd name="T29" fmla="*/ 14 h 699"/>
                    <a:gd name="T30" fmla="*/ 340 w 342"/>
                    <a:gd name="T31" fmla="*/ 12 h 699"/>
                    <a:gd name="T32" fmla="*/ 340 w 342"/>
                    <a:gd name="T33" fmla="*/ 10 h 699"/>
                    <a:gd name="T34" fmla="*/ 340 w 342"/>
                    <a:gd name="T35" fmla="*/ 6 h 699"/>
                    <a:gd name="T36" fmla="*/ 0 w 342"/>
                    <a:gd name="T37" fmla="*/ 549 h 699"/>
                    <a:gd name="T38" fmla="*/ 41 w 342"/>
                    <a:gd name="T39" fmla="*/ 597 h 699"/>
                    <a:gd name="T40" fmla="*/ 93 w 342"/>
                    <a:gd name="T41" fmla="*/ 639 h 699"/>
                    <a:gd name="T42" fmla="*/ 152 w 342"/>
                    <a:gd name="T43" fmla="*/ 672 h 699"/>
                    <a:gd name="T44" fmla="*/ 217 w 342"/>
                    <a:gd name="T45" fmla="*/ 691 h 699"/>
                    <a:gd name="T46" fmla="*/ 286 w 342"/>
                    <a:gd name="T47" fmla="*/ 699 h 699"/>
                    <a:gd name="T48" fmla="*/ 342 w 342"/>
                    <a:gd name="T49" fmla="*/ 693 h 699"/>
                    <a:gd name="T50" fmla="*/ 342 w 342"/>
                    <a:gd name="T51" fmla="*/ 691 h 699"/>
                    <a:gd name="T52" fmla="*/ 342 w 342"/>
                    <a:gd name="T53" fmla="*/ 689 h 699"/>
                    <a:gd name="T54" fmla="*/ 342 w 342"/>
                    <a:gd name="T55" fmla="*/ 687 h 699"/>
                    <a:gd name="T56" fmla="*/ 342 w 342"/>
                    <a:gd name="T57" fmla="*/ 683 h 699"/>
                    <a:gd name="T58" fmla="*/ 286 w 342"/>
                    <a:gd name="T59" fmla="*/ 689 h 699"/>
                    <a:gd name="T60" fmla="*/ 219 w 342"/>
                    <a:gd name="T61" fmla="*/ 681 h 699"/>
                    <a:gd name="T62" fmla="*/ 156 w 342"/>
                    <a:gd name="T63" fmla="*/ 662 h 699"/>
                    <a:gd name="T64" fmla="*/ 98 w 342"/>
                    <a:gd name="T65" fmla="*/ 632 h 699"/>
                    <a:gd name="T66" fmla="*/ 48 w 342"/>
                    <a:gd name="T67" fmla="*/ 589 h 699"/>
                    <a:gd name="T68" fmla="*/ 6 w 342"/>
                    <a:gd name="T69" fmla="*/ 539 h 699"/>
                    <a:gd name="T70" fmla="*/ 0 w 342"/>
                    <a:gd name="T71" fmla="*/ 532 h 699"/>
                    <a:gd name="T72" fmla="*/ 0 w 342"/>
                    <a:gd name="T73" fmla="*/ 536 h 699"/>
                    <a:gd name="T74" fmla="*/ 0 w 342"/>
                    <a:gd name="T75" fmla="*/ 541 h 699"/>
                    <a:gd name="T76" fmla="*/ 0 w 342"/>
                    <a:gd name="T77" fmla="*/ 545 h 69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42"/>
                    <a:gd name="T118" fmla="*/ 0 h 699"/>
                    <a:gd name="T119" fmla="*/ 342 w 342"/>
                    <a:gd name="T120" fmla="*/ 699 h 69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42" h="699">
                      <a:moveTo>
                        <a:pt x="340" y="6"/>
                      </a:moveTo>
                      <a:lnTo>
                        <a:pt x="323" y="2"/>
                      </a:lnTo>
                      <a:lnTo>
                        <a:pt x="286" y="0"/>
                      </a:lnTo>
                      <a:lnTo>
                        <a:pt x="252" y="2"/>
                      </a:lnTo>
                      <a:lnTo>
                        <a:pt x="217" y="8"/>
                      </a:lnTo>
                      <a:lnTo>
                        <a:pt x="183" y="16"/>
                      </a:lnTo>
                      <a:lnTo>
                        <a:pt x="152" y="29"/>
                      </a:lnTo>
                      <a:lnTo>
                        <a:pt x="121" y="43"/>
                      </a:lnTo>
                      <a:lnTo>
                        <a:pt x="93" y="60"/>
                      </a:lnTo>
                      <a:lnTo>
                        <a:pt x="66" y="81"/>
                      </a:lnTo>
                      <a:lnTo>
                        <a:pt x="54" y="90"/>
                      </a:lnTo>
                      <a:lnTo>
                        <a:pt x="54" y="92"/>
                      </a:lnTo>
                      <a:lnTo>
                        <a:pt x="54" y="94"/>
                      </a:lnTo>
                      <a:lnTo>
                        <a:pt x="52" y="96"/>
                      </a:lnTo>
                      <a:lnTo>
                        <a:pt x="52" y="98"/>
                      </a:lnTo>
                      <a:lnTo>
                        <a:pt x="52" y="102"/>
                      </a:lnTo>
                      <a:lnTo>
                        <a:pt x="52" y="104"/>
                      </a:lnTo>
                      <a:lnTo>
                        <a:pt x="50" y="106"/>
                      </a:lnTo>
                      <a:lnTo>
                        <a:pt x="50" y="108"/>
                      </a:lnTo>
                      <a:lnTo>
                        <a:pt x="71" y="89"/>
                      </a:lnTo>
                      <a:lnTo>
                        <a:pt x="98" y="69"/>
                      </a:lnTo>
                      <a:lnTo>
                        <a:pt x="125" y="52"/>
                      </a:lnTo>
                      <a:lnTo>
                        <a:pt x="156" y="37"/>
                      </a:lnTo>
                      <a:lnTo>
                        <a:pt x="187" y="27"/>
                      </a:lnTo>
                      <a:lnTo>
                        <a:pt x="219" y="18"/>
                      </a:lnTo>
                      <a:lnTo>
                        <a:pt x="252" y="14"/>
                      </a:lnTo>
                      <a:lnTo>
                        <a:pt x="286" y="12"/>
                      </a:lnTo>
                      <a:lnTo>
                        <a:pt x="321" y="14"/>
                      </a:lnTo>
                      <a:lnTo>
                        <a:pt x="338" y="16"/>
                      </a:lnTo>
                      <a:lnTo>
                        <a:pt x="338" y="14"/>
                      </a:lnTo>
                      <a:lnTo>
                        <a:pt x="340" y="14"/>
                      </a:lnTo>
                      <a:lnTo>
                        <a:pt x="340" y="12"/>
                      </a:lnTo>
                      <a:lnTo>
                        <a:pt x="340" y="10"/>
                      </a:lnTo>
                      <a:lnTo>
                        <a:pt x="340" y="8"/>
                      </a:lnTo>
                      <a:lnTo>
                        <a:pt x="340" y="6"/>
                      </a:lnTo>
                      <a:close/>
                      <a:moveTo>
                        <a:pt x="0" y="549"/>
                      </a:moveTo>
                      <a:lnTo>
                        <a:pt x="18" y="572"/>
                      </a:lnTo>
                      <a:lnTo>
                        <a:pt x="41" y="597"/>
                      </a:lnTo>
                      <a:lnTo>
                        <a:pt x="66" y="620"/>
                      </a:lnTo>
                      <a:lnTo>
                        <a:pt x="93" y="639"/>
                      </a:lnTo>
                      <a:lnTo>
                        <a:pt x="121" y="657"/>
                      </a:lnTo>
                      <a:lnTo>
                        <a:pt x="152" y="672"/>
                      </a:lnTo>
                      <a:lnTo>
                        <a:pt x="183" y="683"/>
                      </a:lnTo>
                      <a:lnTo>
                        <a:pt x="217" y="691"/>
                      </a:lnTo>
                      <a:lnTo>
                        <a:pt x="252" y="697"/>
                      </a:lnTo>
                      <a:lnTo>
                        <a:pt x="286" y="699"/>
                      </a:lnTo>
                      <a:lnTo>
                        <a:pt x="323" y="697"/>
                      </a:lnTo>
                      <a:lnTo>
                        <a:pt x="342" y="693"/>
                      </a:lnTo>
                      <a:lnTo>
                        <a:pt x="342" y="691"/>
                      </a:lnTo>
                      <a:lnTo>
                        <a:pt x="342" y="689"/>
                      </a:lnTo>
                      <a:lnTo>
                        <a:pt x="342" y="687"/>
                      </a:lnTo>
                      <a:lnTo>
                        <a:pt x="342" y="685"/>
                      </a:lnTo>
                      <a:lnTo>
                        <a:pt x="342" y="683"/>
                      </a:lnTo>
                      <a:lnTo>
                        <a:pt x="321" y="687"/>
                      </a:lnTo>
                      <a:lnTo>
                        <a:pt x="286" y="689"/>
                      </a:lnTo>
                      <a:lnTo>
                        <a:pt x="252" y="687"/>
                      </a:lnTo>
                      <a:lnTo>
                        <a:pt x="219" y="681"/>
                      </a:lnTo>
                      <a:lnTo>
                        <a:pt x="187" y="674"/>
                      </a:lnTo>
                      <a:lnTo>
                        <a:pt x="156" y="662"/>
                      </a:lnTo>
                      <a:lnTo>
                        <a:pt x="125" y="647"/>
                      </a:lnTo>
                      <a:lnTo>
                        <a:pt x="98" y="632"/>
                      </a:lnTo>
                      <a:lnTo>
                        <a:pt x="71" y="610"/>
                      </a:lnTo>
                      <a:lnTo>
                        <a:pt x="48" y="589"/>
                      </a:lnTo>
                      <a:lnTo>
                        <a:pt x="25" y="564"/>
                      </a:lnTo>
                      <a:lnTo>
                        <a:pt x="6" y="539"/>
                      </a:lnTo>
                      <a:lnTo>
                        <a:pt x="0" y="528"/>
                      </a:lnTo>
                      <a:lnTo>
                        <a:pt x="0" y="532"/>
                      </a:lnTo>
                      <a:lnTo>
                        <a:pt x="0" y="534"/>
                      </a:lnTo>
                      <a:lnTo>
                        <a:pt x="0" y="536"/>
                      </a:lnTo>
                      <a:lnTo>
                        <a:pt x="0" y="538"/>
                      </a:lnTo>
                      <a:lnTo>
                        <a:pt x="0" y="541"/>
                      </a:lnTo>
                      <a:lnTo>
                        <a:pt x="0" y="543"/>
                      </a:lnTo>
                      <a:lnTo>
                        <a:pt x="0" y="545"/>
                      </a:lnTo>
                      <a:lnTo>
                        <a:pt x="0" y="549"/>
                      </a:lnTo>
                      <a:close/>
                    </a:path>
                  </a:pathLst>
                </a:custGeom>
                <a:solidFill>
                  <a:srgbClr val="BCE4FF"/>
                </a:solidFill>
                <a:ln w="9525">
                  <a:noFill/>
                  <a:round/>
                </a:ln>
              </p:spPr>
              <p:txBody>
                <a:bodyPr/>
                <a:lstStyle/>
                <a:p>
                  <a:endParaRPr lang="en-US"/>
                </a:p>
              </p:txBody>
            </p:sp>
            <p:sp>
              <p:nvSpPr>
                <p:cNvPr id="22019" name="Freeform 198"/>
                <p:cNvSpPr>
                  <a:spLocks noEditPoints="1"/>
                </p:cNvSpPr>
                <p:nvPr/>
              </p:nvSpPr>
              <p:spPr bwMode="auto">
                <a:xfrm>
                  <a:off x="1672" y="1618"/>
                  <a:ext cx="342" cy="687"/>
                </a:xfrm>
                <a:custGeom>
                  <a:avLst/>
                  <a:gdLst>
                    <a:gd name="T0" fmla="*/ 323 w 342"/>
                    <a:gd name="T1" fmla="*/ 2 h 687"/>
                    <a:gd name="T2" fmla="*/ 252 w 342"/>
                    <a:gd name="T3" fmla="*/ 2 h 687"/>
                    <a:gd name="T4" fmla="*/ 185 w 342"/>
                    <a:gd name="T5" fmla="*/ 15 h 687"/>
                    <a:gd name="T6" fmla="*/ 123 w 342"/>
                    <a:gd name="T7" fmla="*/ 42 h 687"/>
                    <a:gd name="T8" fmla="*/ 68 w 342"/>
                    <a:gd name="T9" fmla="*/ 79 h 687"/>
                    <a:gd name="T10" fmla="*/ 52 w 342"/>
                    <a:gd name="T11" fmla="*/ 96 h 687"/>
                    <a:gd name="T12" fmla="*/ 50 w 342"/>
                    <a:gd name="T13" fmla="*/ 100 h 687"/>
                    <a:gd name="T14" fmla="*/ 50 w 342"/>
                    <a:gd name="T15" fmla="*/ 104 h 687"/>
                    <a:gd name="T16" fmla="*/ 48 w 342"/>
                    <a:gd name="T17" fmla="*/ 109 h 687"/>
                    <a:gd name="T18" fmla="*/ 50 w 342"/>
                    <a:gd name="T19" fmla="*/ 108 h 687"/>
                    <a:gd name="T20" fmla="*/ 100 w 342"/>
                    <a:gd name="T21" fmla="*/ 67 h 687"/>
                    <a:gd name="T22" fmla="*/ 158 w 342"/>
                    <a:gd name="T23" fmla="*/ 37 h 687"/>
                    <a:gd name="T24" fmla="*/ 219 w 342"/>
                    <a:gd name="T25" fmla="*/ 17 h 687"/>
                    <a:gd name="T26" fmla="*/ 286 w 342"/>
                    <a:gd name="T27" fmla="*/ 10 h 687"/>
                    <a:gd name="T28" fmla="*/ 338 w 342"/>
                    <a:gd name="T29" fmla="*/ 15 h 687"/>
                    <a:gd name="T30" fmla="*/ 338 w 342"/>
                    <a:gd name="T31" fmla="*/ 12 h 687"/>
                    <a:gd name="T32" fmla="*/ 338 w 342"/>
                    <a:gd name="T33" fmla="*/ 10 h 687"/>
                    <a:gd name="T34" fmla="*/ 340 w 342"/>
                    <a:gd name="T35" fmla="*/ 8 h 687"/>
                    <a:gd name="T36" fmla="*/ 340 w 342"/>
                    <a:gd name="T37" fmla="*/ 4 h 687"/>
                    <a:gd name="T38" fmla="*/ 2 w 342"/>
                    <a:gd name="T39" fmla="*/ 535 h 687"/>
                    <a:gd name="T40" fmla="*/ 45 w 342"/>
                    <a:gd name="T41" fmla="*/ 587 h 687"/>
                    <a:gd name="T42" fmla="*/ 94 w 342"/>
                    <a:gd name="T43" fmla="*/ 629 h 687"/>
                    <a:gd name="T44" fmla="*/ 154 w 342"/>
                    <a:gd name="T45" fmla="*/ 660 h 687"/>
                    <a:gd name="T46" fmla="*/ 217 w 342"/>
                    <a:gd name="T47" fmla="*/ 681 h 687"/>
                    <a:gd name="T48" fmla="*/ 286 w 342"/>
                    <a:gd name="T49" fmla="*/ 687 h 687"/>
                    <a:gd name="T50" fmla="*/ 342 w 342"/>
                    <a:gd name="T51" fmla="*/ 683 h 687"/>
                    <a:gd name="T52" fmla="*/ 342 w 342"/>
                    <a:gd name="T53" fmla="*/ 681 h 687"/>
                    <a:gd name="T54" fmla="*/ 342 w 342"/>
                    <a:gd name="T55" fmla="*/ 677 h 687"/>
                    <a:gd name="T56" fmla="*/ 340 w 342"/>
                    <a:gd name="T57" fmla="*/ 675 h 687"/>
                    <a:gd name="T58" fmla="*/ 340 w 342"/>
                    <a:gd name="T59" fmla="*/ 674 h 687"/>
                    <a:gd name="T60" fmla="*/ 286 w 342"/>
                    <a:gd name="T61" fmla="*/ 677 h 687"/>
                    <a:gd name="T62" fmla="*/ 219 w 342"/>
                    <a:gd name="T63" fmla="*/ 670 h 687"/>
                    <a:gd name="T64" fmla="*/ 158 w 342"/>
                    <a:gd name="T65" fmla="*/ 651 h 687"/>
                    <a:gd name="T66" fmla="*/ 100 w 342"/>
                    <a:gd name="T67" fmla="*/ 620 h 687"/>
                    <a:gd name="T68" fmla="*/ 50 w 342"/>
                    <a:gd name="T69" fmla="*/ 580 h 687"/>
                    <a:gd name="T70" fmla="*/ 10 w 342"/>
                    <a:gd name="T71" fmla="*/ 530 h 687"/>
                    <a:gd name="T72" fmla="*/ 0 w 342"/>
                    <a:gd name="T73" fmla="*/ 516 h 687"/>
                    <a:gd name="T74" fmla="*/ 0 w 342"/>
                    <a:gd name="T75" fmla="*/ 520 h 687"/>
                    <a:gd name="T76" fmla="*/ 0 w 342"/>
                    <a:gd name="T77" fmla="*/ 526 h 687"/>
                    <a:gd name="T78" fmla="*/ 0 w 342"/>
                    <a:gd name="T79" fmla="*/ 530 h 68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42"/>
                    <a:gd name="T121" fmla="*/ 0 h 687"/>
                    <a:gd name="T122" fmla="*/ 342 w 342"/>
                    <a:gd name="T123" fmla="*/ 687 h 68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42" h="687">
                      <a:moveTo>
                        <a:pt x="340" y="4"/>
                      </a:moveTo>
                      <a:lnTo>
                        <a:pt x="323" y="2"/>
                      </a:lnTo>
                      <a:lnTo>
                        <a:pt x="286" y="0"/>
                      </a:lnTo>
                      <a:lnTo>
                        <a:pt x="252" y="2"/>
                      </a:lnTo>
                      <a:lnTo>
                        <a:pt x="217" y="8"/>
                      </a:lnTo>
                      <a:lnTo>
                        <a:pt x="185" y="15"/>
                      </a:lnTo>
                      <a:lnTo>
                        <a:pt x="154" y="27"/>
                      </a:lnTo>
                      <a:lnTo>
                        <a:pt x="123" y="42"/>
                      </a:lnTo>
                      <a:lnTo>
                        <a:pt x="94" y="60"/>
                      </a:lnTo>
                      <a:lnTo>
                        <a:pt x="68" y="79"/>
                      </a:lnTo>
                      <a:lnTo>
                        <a:pt x="52" y="92"/>
                      </a:lnTo>
                      <a:lnTo>
                        <a:pt x="52" y="96"/>
                      </a:lnTo>
                      <a:lnTo>
                        <a:pt x="50" y="98"/>
                      </a:lnTo>
                      <a:lnTo>
                        <a:pt x="50" y="100"/>
                      </a:lnTo>
                      <a:lnTo>
                        <a:pt x="50" y="102"/>
                      </a:lnTo>
                      <a:lnTo>
                        <a:pt x="50" y="104"/>
                      </a:lnTo>
                      <a:lnTo>
                        <a:pt x="48" y="108"/>
                      </a:lnTo>
                      <a:lnTo>
                        <a:pt x="48" y="109"/>
                      </a:lnTo>
                      <a:lnTo>
                        <a:pt x="48" y="111"/>
                      </a:lnTo>
                      <a:lnTo>
                        <a:pt x="50" y="108"/>
                      </a:lnTo>
                      <a:lnTo>
                        <a:pt x="75" y="86"/>
                      </a:lnTo>
                      <a:lnTo>
                        <a:pt x="100" y="67"/>
                      </a:lnTo>
                      <a:lnTo>
                        <a:pt x="127" y="50"/>
                      </a:lnTo>
                      <a:lnTo>
                        <a:pt x="158" y="37"/>
                      </a:lnTo>
                      <a:lnTo>
                        <a:pt x="189" y="25"/>
                      </a:lnTo>
                      <a:lnTo>
                        <a:pt x="219" y="17"/>
                      </a:lnTo>
                      <a:lnTo>
                        <a:pt x="254" y="12"/>
                      </a:lnTo>
                      <a:lnTo>
                        <a:pt x="286" y="10"/>
                      </a:lnTo>
                      <a:lnTo>
                        <a:pt x="321" y="12"/>
                      </a:lnTo>
                      <a:lnTo>
                        <a:pt x="338" y="15"/>
                      </a:lnTo>
                      <a:lnTo>
                        <a:pt x="338" y="14"/>
                      </a:lnTo>
                      <a:lnTo>
                        <a:pt x="338" y="12"/>
                      </a:lnTo>
                      <a:lnTo>
                        <a:pt x="338" y="10"/>
                      </a:lnTo>
                      <a:lnTo>
                        <a:pt x="338" y="8"/>
                      </a:lnTo>
                      <a:lnTo>
                        <a:pt x="340" y="8"/>
                      </a:lnTo>
                      <a:lnTo>
                        <a:pt x="340" y="6"/>
                      </a:lnTo>
                      <a:lnTo>
                        <a:pt x="340" y="4"/>
                      </a:lnTo>
                      <a:close/>
                      <a:moveTo>
                        <a:pt x="0" y="533"/>
                      </a:moveTo>
                      <a:lnTo>
                        <a:pt x="2" y="535"/>
                      </a:lnTo>
                      <a:lnTo>
                        <a:pt x="22" y="562"/>
                      </a:lnTo>
                      <a:lnTo>
                        <a:pt x="45" y="587"/>
                      </a:lnTo>
                      <a:lnTo>
                        <a:pt x="68" y="608"/>
                      </a:lnTo>
                      <a:lnTo>
                        <a:pt x="94" y="629"/>
                      </a:lnTo>
                      <a:lnTo>
                        <a:pt x="123" y="647"/>
                      </a:lnTo>
                      <a:lnTo>
                        <a:pt x="154" y="660"/>
                      </a:lnTo>
                      <a:lnTo>
                        <a:pt x="185" y="672"/>
                      </a:lnTo>
                      <a:lnTo>
                        <a:pt x="217" y="681"/>
                      </a:lnTo>
                      <a:lnTo>
                        <a:pt x="252" y="685"/>
                      </a:lnTo>
                      <a:lnTo>
                        <a:pt x="286" y="687"/>
                      </a:lnTo>
                      <a:lnTo>
                        <a:pt x="323" y="685"/>
                      </a:lnTo>
                      <a:lnTo>
                        <a:pt x="342" y="683"/>
                      </a:lnTo>
                      <a:lnTo>
                        <a:pt x="342" y="681"/>
                      </a:lnTo>
                      <a:lnTo>
                        <a:pt x="342" y="679"/>
                      </a:lnTo>
                      <a:lnTo>
                        <a:pt x="342" y="677"/>
                      </a:lnTo>
                      <a:lnTo>
                        <a:pt x="340" y="677"/>
                      </a:lnTo>
                      <a:lnTo>
                        <a:pt x="340" y="675"/>
                      </a:lnTo>
                      <a:lnTo>
                        <a:pt x="340" y="674"/>
                      </a:lnTo>
                      <a:lnTo>
                        <a:pt x="321" y="675"/>
                      </a:lnTo>
                      <a:lnTo>
                        <a:pt x="286" y="677"/>
                      </a:lnTo>
                      <a:lnTo>
                        <a:pt x="254" y="675"/>
                      </a:lnTo>
                      <a:lnTo>
                        <a:pt x="219" y="670"/>
                      </a:lnTo>
                      <a:lnTo>
                        <a:pt x="189" y="662"/>
                      </a:lnTo>
                      <a:lnTo>
                        <a:pt x="158" y="651"/>
                      </a:lnTo>
                      <a:lnTo>
                        <a:pt x="127" y="637"/>
                      </a:lnTo>
                      <a:lnTo>
                        <a:pt x="100" y="620"/>
                      </a:lnTo>
                      <a:lnTo>
                        <a:pt x="75" y="601"/>
                      </a:lnTo>
                      <a:lnTo>
                        <a:pt x="50" y="580"/>
                      </a:lnTo>
                      <a:lnTo>
                        <a:pt x="29" y="556"/>
                      </a:lnTo>
                      <a:lnTo>
                        <a:pt x="10" y="530"/>
                      </a:lnTo>
                      <a:lnTo>
                        <a:pt x="0" y="512"/>
                      </a:lnTo>
                      <a:lnTo>
                        <a:pt x="0" y="516"/>
                      </a:lnTo>
                      <a:lnTo>
                        <a:pt x="0" y="518"/>
                      </a:lnTo>
                      <a:lnTo>
                        <a:pt x="0" y="520"/>
                      </a:lnTo>
                      <a:lnTo>
                        <a:pt x="0" y="522"/>
                      </a:lnTo>
                      <a:lnTo>
                        <a:pt x="0" y="526"/>
                      </a:lnTo>
                      <a:lnTo>
                        <a:pt x="0" y="528"/>
                      </a:lnTo>
                      <a:lnTo>
                        <a:pt x="0" y="530"/>
                      </a:lnTo>
                      <a:lnTo>
                        <a:pt x="0" y="533"/>
                      </a:lnTo>
                      <a:close/>
                    </a:path>
                  </a:pathLst>
                </a:custGeom>
                <a:solidFill>
                  <a:srgbClr val="BDE4FF"/>
                </a:solidFill>
                <a:ln w="9525">
                  <a:noFill/>
                  <a:round/>
                </a:ln>
              </p:spPr>
              <p:txBody>
                <a:bodyPr/>
                <a:lstStyle/>
                <a:p>
                  <a:endParaRPr lang="en-US"/>
                </a:p>
              </p:txBody>
            </p:sp>
            <p:sp>
              <p:nvSpPr>
                <p:cNvPr id="22020" name="Freeform 199"/>
                <p:cNvSpPr>
                  <a:spLocks noEditPoints="1"/>
                </p:cNvSpPr>
                <p:nvPr/>
              </p:nvSpPr>
              <p:spPr bwMode="auto">
                <a:xfrm>
                  <a:off x="1672" y="1624"/>
                  <a:ext cx="342" cy="677"/>
                </a:xfrm>
                <a:custGeom>
                  <a:avLst/>
                  <a:gdLst>
                    <a:gd name="T0" fmla="*/ 321 w 342"/>
                    <a:gd name="T1" fmla="*/ 2 h 677"/>
                    <a:gd name="T2" fmla="*/ 252 w 342"/>
                    <a:gd name="T3" fmla="*/ 2 h 677"/>
                    <a:gd name="T4" fmla="*/ 187 w 342"/>
                    <a:gd name="T5" fmla="*/ 15 h 677"/>
                    <a:gd name="T6" fmla="*/ 125 w 342"/>
                    <a:gd name="T7" fmla="*/ 40 h 677"/>
                    <a:gd name="T8" fmla="*/ 71 w 342"/>
                    <a:gd name="T9" fmla="*/ 77 h 677"/>
                    <a:gd name="T10" fmla="*/ 50 w 342"/>
                    <a:gd name="T11" fmla="*/ 98 h 677"/>
                    <a:gd name="T12" fmla="*/ 48 w 342"/>
                    <a:gd name="T13" fmla="*/ 103 h 677"/>
                    <a:gd name="T14" fmla="*/ 48 w 342"/>
                    <a:gd name="T15" fmla="*/ 107 h 677"/>
                    <a:gd name="T16" fmla="*/ 46 w 342"/>
                    <a:gd name="T17" fmla="*/ 113 h 677"/>
                    <a:gd name="T18" fmla="*/ 54 w 342"/>
                    <a:gd name="T19" fmla="*/ 105 h 677"/>
                    <a:gd name="T20" fmla="*/ 104 w 342"/>
                    <a:gd name="T21" fmla="*/ 65 h 677"/>
                    <a:gd name="T22" fmla="*/ 160 w 342"/>
                    <a:gd name="T23" fmla="*/ 34 h 677"/>
                    <a:gd name="T24" fmla="*/ 221 w 342"/>
                    <a:gd name="T25" fmla="*/ 15 h 677"/>
                    <a:gd name="T26" fmla="*/ 286 w 342"/>
                    <a:gd name="T27" fmla="*/ 9 h 677"/>
                    <a:gd name="T28" fmla="*/ 336 w 342"/>
                    <a:gd name="T29" fmla="*/ 13 h 677"/>
                    <a:gd name="T30" fmla="*/ 338 w 342"/>
                    <a:gd name="T31" fmla="*/ 11 h 677"/>
                    <a:gd name="T32" fmla="*/ 338 w 342"/>
                    <a:gd name="T33" fmla="*/ 9 h 677"/>
                    <a:gd name="T34" fmla="*/ 338 w 342"/>
                    <a:gd name="T35" fmla="*/ 6 h 677"/>
                    <a:gd name="T36" fmla="*/ 338 w 342"/>
                    <a:gd name="T37" fmla="*/ 4 h 677"/>
                    <a:gd name="T38" fmla="*/ 6 w 342"/>
                    <a:gd name="T39" fmla="*/ 527 h 677"/>
                    <a:gd name="T40" fmla="*/ 48 w 342"/>
                    <a:gd name="T41" fmla="*/ 577 h 677"/>
                    <a:gd name="T42" fmla="*/ 98 w 342"/>
                    <a:gd name="T43" fmla="*/ 620 h 677"/>
                    <a:gd name="T44" fmla="*/ 156 w 342"/>
                    <a:gd name="T45" fmla="*/ 650 h 677"/>
                    <a:gd name="T46" fmla="*/ 219 w 342"/>
                    <a:gd name="T47" fmla="*/ 669 h 677"/>
                    <a:gd name="T48" fmla="*/ 286 w 342"/>
                    <a:gd name="T49" fmla="*/ 677 h 677"/>
                    <a:gd name="T50" fmla="*/ 342 w 342"/>
                    <a:gd name="T51" fmla="*/ 671 h 677"/>
                    <a:gd name="T52" fmla="*/ 340 w 342"/>
                    <a:gd name="T53" fmla="*/ 669 h 677"/>
                    <a:gd name="T54" fmla="*/ 340 w 342"/>
                    <a:gd name="T55" fmla="*/ 668 h 677"/>
                    <a:gd name="T56" fmla="*/ 340 w 342"/>
                    <a:gd name="T57" fmla="*/ 664 h 677"/>
                    <a:gd name="T58" fmla="*/ 340 w 342"/>
                    <a:gd name="T59" fmla="*/ 662 h 677"/>
                    <a:gd name="T60" fmla="*/ 286 w 342"/>
                    <a:gd name="T61" fmla="*/ 666 h 677"/>
                    <a:gd name="T62" fmla="*/ 221 w 342"/>
                    <a:gd name="T63" fmla="*/ 660 h 677"/>
                    <a:gd name="T64" fmla="*/ 160 w 342"/>
                    <a:gd name="T65" fmla="*/ 641 h 677"/>
                    <a:gd name="T66" fmla="*/ 104 w 342"/>
                    <a:gd name="T67" fmla="*/ 610 h 677"/>
                    <a:gd name="T68" fmla="*/ 54 w 342"/>
                    <a:gd name="T69" fmla="*/ 570 h 677"/>
                    <a:gd name="T70" fmla="*/ 14 w 342"/>
                    <a:gd name="T71" fmla="*/ 522 h 677"/>
                    <a:gd name="T72" fmla="*/ 0 w 342"/>
                    <a:gd name="T73" fmla="*/ 499 h 677"/>
                    <a:gd name="T74" fmla="*/ 0 w 342"/>
                    <a:gd name="T75" fmla="*/ 504 h 677"/>
                    <a:gd name="T76" fmla="*/ 0 w 342"/>
                    <a:gd name="T77" fmla="*/ 510 h 677"/>
                    <a:gd name="T78" fmla="*/ 0 w 342"/>
                    <a:gd name="T79" fmla="*/ 514 h 6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42"/>
                    <a:gd name="T121" fmla="*/ 0 h 677"/>
                    <a:gd name="T122" fmla="*/ 342 w 342"/>
                    <a:gd name="T123" fmla="*/ 677 h 6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42" h="677">
                      <a:moveTo>
                        <a:pt x="338" y="4"/>
                      </a:moveTo>
                      <a:lnTo>
                        <a:pt x="321" y="2"/>
                      </a:lnTo>
                      <a:lnTo>
                        <a:pt x="286" y="0"/>
                      </a:lnTo>
                      <a:lnTo>
                        <a:pt x="252" y="2"/>
                      </a:lnTo>
                      <a:lnTo>
                        <a:pt x="219" y="6"/>
                      </a:lnTo>
                      <a:lnTo>
                        <a:pt x="187" y="15"/>
                      </a:lnTo>
                      <a:lnTo>
                        <a:pt x="156" y="25"/>
                      </a:lnTo>
                      <a:lnTo>
                        <a:pt x="125" y="40"/>
                      </a:lnTo>
                      <a:lnTo>
                        <a:pt x="98" y="57"/>
                      </a:lnTo>
                      <a:lnTo>
                        <a:pt x="71" y="77"/>
                      </a:lnTo>
                      <a:lnTo>
                        <a:pt x="50" y="96"/>
                      </a:lnTo>
                      <a:lnTo>
                        <a:pt x="50" y="98"/>
                      </a:lnTo>
                      <a:lnTo>
                        <a:pt x="48" y="102"/>
                      </a:lnTo>
                      <a:lnTo>
                        <a:pt x="48" y="103"/>
                      </a:lnTo>
                      <a:lnTo>
                        <a:pt x="48" y="105"/>
                      </a:lnTo>
                      <a:lnTo>
                        <a:pt x="48" y="107"/>
                      </a:lnTo>
                      <a:lnTo>
                        <a:pt x="46" y="111"/>
                      </a:lnTo>
                      <a:lnTo>
                        <a:pt x="46" y="113"/>
                      </a:lnTo>
                      <a:lnTo>
                        <a:pt x="46" y="115"/>
                      </a:lnTo>
                      <a:lnTo>
                        <a:pt x="54" y="105"/>
                      </a:lnTo>
                      <a:lnTo>
                        <a:pt x="77" y="84"/>
                      </a:lnTo>
                      <a:lnTo>
                        <a:pt x="104" y="65"/>
                      </a:lnTo>
                      <a:lnTo>
                        <a:pt x="131" y="50"/>
                      </a:lnTo>
                      <a:lnTo>
                        <a:pt x="160" y="34"/>
                      </a:lnTo>
                      <a:lnTo>
                        <a:pt x="189" y="25"/>
                      </a:lnTo>
                      <a:lnTo>
                        <a:pt x="221" y="15"/>
                      </a:lnTo>
                      <a:lnTo>
                        <a:pt x="254" y="11"/>
                      </a:lnTo>
                      <a:lnTo>
                        <a:pt x="286" y="9"/>
                      </a:lnTo>
                      <a:lnTo>
                        <a:pt x="321" y="11"/>
                      </a:lnTo>
                      <a:lnTo>
                        <a:pt x="336" y="13"/>
                      </a:lnTo>
                      <a:lnTo>
                        <a:pt x="338" y="11"/>
                      </a:lnTo>
                      <a:lnTo>
                        <a:pt x="338" y="9"/>
                      </a:lnTo>
                      <a:lnTo>
                        <a:pt x="338" y="8"/>
                      </a:lnTo>
                      <a:lnTo>
                        <a:pt x="338" y="6"/>
                      </a:lnTo>
                      <a:lnTo>
                        <a:pt x="338" y="4"/>
                      </a:lnTo>
                      <a:close/>
                      <a:moveTo>
                        <a:pt x="0" y="516"/>
                      </a:moveTo>
                      <a:lnTo>
                        <a:pt x="6" y="527"/>
                      </a:lnTo>
                      <a:lnTo>
                        <a:pt x="25" y="552"/>
                      </a:lnTo>
                      <a:lnTo>
                        <a:pt x="48" y="577"/>
                      </a:lnTo>
                      <a:lnTo>
                        <a:pt x="71" y="598"/>
                      </a:lnTo>
                      <a:lnTo>
                        <a:pt x="98" y="620"/>
                      </a:lnTo>
                      <a:lnTo>
                        <a:pt x="125" y="635"/>
                      </a:lnTo>
                      <a:lnTo>
                        <a:pt x="156" y="650"/>
                      </a:lnTo>
                      <a:lnTo>
                        <a:pt x="187" y="662"/>
                      </a:lnTo>
                      <a:lnTo>
                        <a:pt x="219" y="669"/>
                      </a:lnTo>
                      <a:lnTo>
                        <a:pt x="252" y="675"/>
                      </a:lnTo>
                      <a:lnTo>
                        <a:pt x="286" y="677"/>
                      </a:lnTo>
                      <a:lnTo>
                        <a:pt x="321" y="675"/>
                      </a:lnTo>
                      <a:lnTo>
                        <a:pt x="342" y="671"/>
                      </a:lnTo>
                      <a:lnTo>
                        <a:pt x="340" y="671"/>
                      </a:lnTo>
                      <a:lnTo>
                        <a:pt x="340" y="669"/>
                      </a:lnTo>
                      <a:lnTo>
                        <a:pt x="340" y="668"/>
                      </a:lnTo>
                      <a:lnTo>
                        <a:pt x="340" y="666"/>
                      </a:lnTo>
                      <a:lnTo>
                        <a:pt x="340" y="664"/>
                      </a:lnTo>
                      <a:lnTo>
                        <a:pt x="340" y="662"/>
                      </a:lnTo>
                      <a:lnTo>
                        <a:pt x="321" y="664"/>
                      </a:lnTo>
                      <a:lnTo>
                        <a:pt x="286" y="666"/>
                      </a:lnTo>
                      <a:lnTo>
                        <a:pt x="254" y="664"/>
                      </a:lnTo>
                      <a:lnTo>
                        <a:pt x="221" y="660"/>
                      </a:lnTo>
                      <a:lnTo>
                        <a:pt x="189" y="652"/>
                      </a:lnTo>
                      <a:lnTo>
                        <a:pt x="160" y="641"/>
                      </a:lnTo>
                      <a:lnTo>
                        <a:pt x="131" y="627"/>
                      </a:lnTo>
                      <a:lnTo>
                        <a:pt x="104" y="610"/>
                      </a:lnTo>
                      <a:lnTo>
                        <a:pt x="77" y="591"/>
                      </a:lnTo>
                      <a:lnTo>
                        <a:pt x="54" y="570"/>
                      </a:lnTo>
                      <a:lnTo>
                        <a:pt x="33" y="547"/>
                      </a:lnTo>
                      <a:lnTo>
                        <a:pt x="14" y="522"/>
                      </a:lnTo>
                      <a:lnTo>
                        <a:pt x="0" y="497"/>
                      </a:lnTo>
                      <a:lnTo>
                        <a:pt x="0" y="499"/>
                      </a:lnTo>
                      <a:lnTo>
                        <a:pt x="0" y="503"/>
                      </a:lnTo>
                      <a:lnTo>
                        <a:pt x="0" y="504"/>
                      </a:lnTo>
                      <a:lnTo>
                        <a:pt x="0" y="506"/>
                      </a:lnTo>
                      <a:lnTo>
                        <a:pt x="0" y="510"/>
                      </a:lnTo>
                      <a:lnTo>
                        <a:pt x="0" y="512"/>
                      </a:lnTo>
                      <a:lnTo>
                        <a:pt x="0" y="514"/>
                      </a:lnTo>
                      <a:lnTo>
                        <a:pt x="0" y="516"/>
                      </a:lnTo>
                      <a:close/>
                    </a:path>
                  </a:pathLst>
                </a:custGeom>
                <a:solidFill>
                  <a:srgbClr val="BEE5FF"/>
                </a:solidFill>
                <a:ln w="9525">
                  <a:noFill/>
                  <a:round/>
                </a:ln>
              </p:spPr>
              <p:txBody>
                <a:bodyPr/>
                <a:lstStyle/>
                <a:p>
                  <a:endParaRPr lang="en-US"/>
                </a:p>
              </p:txBody>
            </p:sp>
            <p:sp>
              <p:nvSpPr>
                <p:cNvPr id="22021" name="Freeform 200"/>
                <p:cNvSpPr>
                  <a:spLocks noEditPoints="1"/>
                </p:cNvSpPr>
                <p:nvPr/>
              </p:nvSpPr>
              <p:spPr bwMode="auto">
                <a:xfrm>
                  <a:off x="1672" y="1628"/>
                  <a:ext cx="340" cy="667"/>
                </a:xfrm>
                <a:custGeom>
                  <a:avLst/>
                  <a:gdLst>
                    <a:gd name="T0" fmla="*/ 321 w 340"/>
                    <a:gd name="T1" fmla="*/ 2 h 667"/>
                    <a:gd name="T2" fmla="*/ 254 w 340"/>
                    <a:gd name="T3" fmla="*/ 2 h 667"/>
                    <a:gd name="T4" fmla="*/ 189 w 340"/>
                    <a:gd name="T5" fmla="*/ 15 h 667"/>
                    <a:gd name="T6" fmla="*/ 127 w 340"/>
                    <a:gd name="T7" fmla="*/ 40 h 667"/>
                    <a:gd name="T8" fmla="*/ 75 w 340"/>
                    <a:gd name="T9" fmla="*/ 76 h 667"/>
                    <a:gd name="T10" fmla="*/ 48 w 340"/>
                    <a:gd name="T11" fmla="*/ 101 h 667"/>
                    <a:gd name="T12" fmla="*/ 46 w 340"/>
                    <a:gd name="T13" fmla="*/ 107 h 667"/>
                    <a:gd name="T14" fmla="*/ 46 w 340"/>
                    <a:gd name="T15" fmla="*/ 111 h 667"/>
                    <a:gd name="T16" fmla="*/ 45 w 340"/>
                    <a:gd name="T17" fmla="*/ 117 h 667"/>
                    <a:gd name="T18" fmla="*/ 43 w 340"/>
                    <a:gd name="T19" fmla="*/ 121 h 667"/>
                    <a:gd name="T20" fmla="*/ 81 w 340"/>
                    <a:gd name="T21" fmla="*/ 84 h 667"/>
                    <a:gd name="T22" fmla="*/ 133 w 340"/>
                    <a:gd name="T23" fmla="*/ 50 h 667"/>
                    <a:gd name="T24" fmla="*/ 190 w 340"/>
                    <a:gd name="T25" fmla="*/ 25 h 667"/>
                    <a:gd name="T26" fmla="*/ 254 w 340"/>
                    <a:gd name="T27" fmla="*/ 11 h 667"/>
                    <a:gd name="T28" fmla="*/ 321 w 340"/>
                    <a:gd name="T29" fmla="*/ 11 h 667"/>
                    <a:gd name="T30" fmla="*/ 336 w 340"/>
                    <a:gd name="T31" fmla="*/ 13 h 667"/>
                    <a:gd name="T32" fmla="*/ 336 w 340"/>
                    <a:gd name="T33" fmla="*/ 11 h 667"/>
                    <a:gd name="T34" fmla="*/ 338 w 340"/>
                    <a:gd name="T35" fmla="*/ 7 h 667"/>
                    <a:gd name="T36" fmla="*/ 338 w 340"/>
                    <a:gd name="T37" fmla="*/ 5 h 667"/>
                    <a:gd name="T38" fmla="*/ 0 w 340"/>
                    <a:gd name="T39" fmla="*/ 502 h 667"/>
                    <a:gd name="T40" fmla="*/ 29 w 340"/>
                    <a:gd name="T41" fmla="*/ 546 h 667"/>
                    <a:gd name="T42" fmla="*/ 75 w 340"/>
                    <a:gd name="T43" fmla="*/ 591 h 667"/>
                    <a:gd name="T44" fmla="*/ 127 w 340"/>
                    <a:gd name="T45" fmla="*/ 627 h 667"/>
                    <a:gd name="T46" fmla="*/ 189 w 340"/>
                    <a:gd name="T47" fmla="*/ 652 h 667"/>
                    <a:gd name="T48" fmla="*/ 254 w 340"/>
                    <a:gd name="T49" fmla="*/ 665 h 667"/>
                    <a:gd name="T50" fmla="*/ 321 w 340"/>
                    <a:gd name="T51" fmla="*/ 665 h 667"/>
                    <a:gd name="T52" fmla="*/ 340 w 340"/>
                    <a:gd name="T53" fmla="*/ 662 h 667"/>
                    <a:gd name="T54" fmla="*/ 340 w 340"/>
                    <a:gd name="T55" fmla="*/ 660 h 667"/>
                    <a:gd name="T56" fmla="*/ 340 w 340"/>
                    <a:gd name="T57" fmla="*/ 656 h 667"/>
                    <a:gd name="T58" fmla="*/ 338 w 340"/>
                    <a:gd name="T59" fmla="*/ 654 h 667"/>
                    <a:gd name="T60" fmla="*/ 321 w 340"/>
                    <a:gd name="T61" fmla="*/ 656 h 667"/>
                    <a:gd name="T62" fmla="*/ 254 w 340"/>
                    <a:gd name="T63" fmla="*/ 656 h 667"/>
                    <a:gd name="T64" fmla="*/ 190 w 340"/>
                    <a:gd name="T65" fmla="*/ 642 h 667"/>
                    <a:gd name="T66" fmla="*/ 133 w 340"/>
                    <a:gd name="T67" fmla="*/ 617 h 667"/>
                    <a:gd name="T68" fmla="*/ 81 w 340"/>
                    <a:gd name="T69" fmla="*/ 583 h 667"/>
                    <a:gd name="T70" fmla="*/ 37 w 340"/>
                    <a:gd name="T71" fmla="*/ 539 h 667"/>
                    <a:gd name="T72" fmla="*/ 2 w 340"/>
                    <a:gd name="T73" fmla="*/ 487 h 667"/>
                    <a:gd name="T74" fmla="*/ 0 w 340"/>
                    <a:gd name="T75" fmla="*/ 485 h 667"/>
                    <a:gd name="T76" fmla="*/ 0 w 340"/>
                    <a:gd name="T77" fmla="*/ 489 h 667"/>
                    <a:gd name="T78" fmla="*/ 0 w 340"/>
                    <a:gd name="T79" fmla="*/ 495 h 667"/>
                    <a:gd name="T80" fmla="*/ 0 w 340"/>
                    <a:gd name="T81" fmla="*/ 500 h 6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40"/>
                    <a:gd name="T124" fmla="*/ 0 h 667"/>
                    <a:gd name="T125" fmla="*/ 340 w 340"/>
                    <a:gd name="T126" fmla="*/ 667 h 66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40" h="667">
                      <a:moveTo>
                        <a:pt x="338" y="5"/>
                      </a:moveTo>
                      <a:lnTo>
                        <a:pt x="321" y="2"/>
                      </a:lnTo>
                      <a:lnTo>
                        <a:pt x="286" y="0"/>
                      </a:lnTo>
                      <a:lnTo>
                        <a:pt x="254" y="2"/>
                      </a:lnTo>
                      <a:lnTo>
                        <a:pt x="219" y="7"/>
                      </a:lnTo>
                      <a:lnTo>
                        <a:pt x="189" y="15"/>
                      </a:lnTo>
                      <a:lnTo>
                        <a:pt x="158" y="27"/>
                      </a:lnTo>
                      <a:lnTo>
                        <a:pt x="127" y="40"/>
                      </a:lnTo>
                      <a:lnTo>
                        <a:pt x="100" y="57"/>
                      </a:lnTo>
                      <a:lnTo>
                        <a:pt x="75" y="76"/>
                      </a:lnTo>
                      <a:lnTo>
                        <a:pt x="50" y="98"/>
                      </a:lnTo>
                      <a:lnTo>
                        <a:pt x="48" y="101"/>
                      </a:lnTo>
                      <a:lnTo>
                        <a:pt x="48" y="103"/>
                      </a:lnTo>
                      <a:lnTo>
                        <a:pt x="46" y="107"/>
                      </a:lnTo>
                      <a:lnTo>
                        <a:pt x="46" y="109"/>
                      </a:lnTo>
                      <a:lnTo>
                        <a:pt x="46" y="111"/>
                      </a:lnTo>
                      <a:lnTo>
                        <a:pt x="45" y="113"/>
                      </a:lnTo>
                      <a:lnTo>
                        <a:pt x="45" y="117"/>
                      </a:lnTo>
                      <a:lnTo>
                        <a:pt x="45" y="119"/>
                      </a:lnTo>
                      <a:lnTo>
                        <a:pt x="43" y="121"/>
                      </a:lnTo>
                      <a:lnTo>
                        <a:pt x="58" y="105"/>
                      </a:lnTo>
                      <a:lnTo>
                        <a:pt x="81" y="84"/>
                      </a:lnTo>
                      <a:lnTo>
                        <a:pt x="106" y="65"/>
                      </a:lnTo>
                      <a:lnTo>
                        <a:pt x="133" y="50"/>
                      </a:lnTo>
                      <a:lnTo>
                        <a:pt x="162" y="36"/>
                      </a:lnTo>
                      <a:lnTo>
                        <a:pt x="190" y="25"/>
                      </a:lnTo>
                      <a:lnTo>
                        <a:pt x="221" y="17"/>
                      </a:lnTo>
                      <a:lnTo>
                        <a:pt x="254" y="11"/>
                      </a:lnTo>
                      <a:lnTo>
                        <a:pt x="286" y="11"/>
                      </a:lnTo>
                      <a:lnTo>
                        <a:pt x="321" y="11"/>
                      </a:lnTo>
                      <a:lnTo>
                        <a:pt x="336" y="15"/>
                      </a:lnTo>
                      <a:lnTo>
                        <a:pt x="336" y="13"/>
                      </a:lnTo>
                      <a:lnTo>
                        <a:pt x="336" y="11"/>
                      </a:lnTo>
                      <a:lnTo>
                        <a:pt x="336" y="9"/>
                      </a:lnTo>
                      <a:lnTo>
                        <a:pt x="338" y="7"/>
                      </a:lnTo>
                      <a:lnTo>
                        <a:pt x="338" y="5"/>
                      </a:lnTo>
                      <a:close/>
                      <a:moveTo>
                        <a:pt x="0" y="502"/>
                      </a:moveTo>
                      <a:lnTo>
                        <a:pt x="10" y="520"/>
                      </a:lnTo>
                      <a:lnTo>
                        <a:pt x="29" y="546"/>
                      </a:lnTo>
                      <a:lnTo>
                        <a:pt x="50" y="570"/>
                      </a:lnTo>
                      <a:lnTo>
                        <a:pt x="75" y="591"/>
                      </a:lnTo>
                      <a:lnTo>
                        <a:pt x="100" y="610"/>
                      </a:lnTo>
                      <a:lnTo>
                        <a:pt x="127" y="627"/>
                      </a:lnTo>
                      <a:lnTo>
                        <a:pt x="158" y="641"/>
                      </a:lnTo>
                      <a:lnTo>
                        <a:pt x="189" y="652"/>
                      </a:lnTo>
                      <a:lnTo>
                        <a:pt x="219" y="660"/>
                      </a:lnTo>
                      <a:lnTo>
                        <a:pt x="254" y="665"/>
                      </a:lnTo>
                      <a:lnTo>
                        <a:pt x="286" y="667"/>
                      </a:lnTo>
                      <a:lnTo>
                        <a:pt x="321" y="665"/>
                      </a:lnTo>
                      <a:lnTo>
                        <a:pt x="340" y="664"/>
                      </a:lnTo>
                      <a:lnTo>
                        <a:pt x="340" y="662"/>
                      </a:lnTo>
                      <a:lnTo>
                        <a:pt x="340" y="660"/>
                      </a:lnTo>
                      <a:lnTo>
                        <a:pt x="340" y="658"/>
                      </a:lnTo>
                      <a:lnTo>
                        <a:pt x="340" y="656"/>
                      </a:lnTo>
                      <a:lnTo>
                        <a:pt x="338" y="654"/>
                      </a:lnTo>
                      <a:lnTo>
                        <a:pt x="338" y="652"/>
                      </a:lnTo>
                      <a:lnTo>
                        <a:pt x="321" y="656"/>
                      </a:lnTo>
                      <a:lnTo>
                        <a:pt x="286" y="658"/>
                      </a:lnTo>
                      <a:lnTo>
                        <a:pt x="254" y="656"/>
                      </a:lnTo>
                      <a:lnTo>
                        <a:pt x="221" y="650"/>
                      </a:lnTo>
                      <a:lnTo>
                        <a:pt x="190" y="642"/>
                      </a:lnTo>
                      <a:lnTo>
                        <a:pt x="162" y="631"/>
                      </a:lnTo>
                      <a:lnTo>
                        <a:pt x="133" y="617"/>
                      </a:lnTo>
                      <a:lnTo>
                        <a:pt x="106" y="602"/>
                      </a:lnTo>
                      <a:lnTo>
                        <a:pt x="81" y="583"/>
                      </a:lnTo>
                      <a:lnTo>
                        <a:pt x="58" y="562"/>
                      </a:lnTo>
                      <a:lnTo>
                        <a:pt x="37" y="539"/>
                      </a:lnTo>
                      <a:lnTo>
                        <a:pt x="20" y="514"/>
                      </a:lnTo>
                      <a:lnTo>
                        <a:pt x="2" y="487"/>
                      </a:lnTo>
                      <a:lnTo>
                        <a:pt x="0" y="481"/>
                      </a:lnTo>
                      <a:lnTo>
                        <a:pt x="0" y="485"/>
                      </a:lnTo>
                      <a:lnTo>
                        <a:pt x="0" y="487"/>
                      </a:lnTo>
                      <a:lnTo>
                        <a:pt x="0" y="489"/>
                      </a:lnTo>
                      <a:lnTo>
                        <a:pt x="0" y="493"/>
                      </a:lnTo>
                      <a:lnTo>
                        <a:pt x="0" y="495"/>
                      </a:lnTo>
                      <a:lnTo>
                        <a:pt x="0" y="499"/>
                      </a:lnTo>
                      <a:lnTo>
                        <a:pt x="0" y="500"/>
                      </a:lnTo>
                      <a:lnTo>
                        <a:pt x="0" y="502"/>
                      </a:lnTo>
                      <a:close/>
                    </a:path>
                  </a:pathLst>
                </a:custGeom>
                <a:solidFill>
                  <a:srgbClr val="BFE5FF"/>
                </a:solidFill>
                <a:ln w="9525">
                  <a:noFill/>
                  <a:round/>
                </a:ln>
              </p:spPr>
              <p:txBody>
                <a:bodyPr/>
                <a:lstStyle/>
                <a:p>
                  <a:endParaRPr lang="en-US"/>
                </a:p>
              </p:txBody>
            </p:sp>
            <p:sp>
              <p:nvSpPr>
                <p:cNvPr id="22022" name="Freeform 201"/>
                <p:cNvSpPr>
                  <a:spLocks noEditPoints="1"/>
                </p:cNvSpPr>
                <p:nvPr/>
              </p:nvSpPr>
              <p:spPr bwMode="auto">
                <a:xfrm>
                  <a:off x="1672" y="1633"/>
                  <a:ext cx="340" cy="657"/>
                </a:xfrm>
                <a:custGeom>
                  <a:avLst/>
                  <a:gdLst>
                    <a:gd name="T0" fmla="*/ 321 w 340"/>
                    <a:gd name="T1" fmla="*/ 2 h 657"/>
                    <a:gd name="T2" fmla="*/ 254 w 340"/>
                    <a:gd name="T3" fmla="*/ 2 h 657"/>
                    <a:gd name="T4" fmla="*/ 189 w 340"/>
                    <a:gd name="T5" fmla="*/ 16 h 657"/>
                    <a:gd name="T6" fmla="*/ 131 w 340"/>
                    <a:gd name="T7" fmla="*/ 41 h 657"/>
                    <a:gd name="T8" fmla="*/ 77 w 340"/>
                    <a:gd name="T9" fmla="*/ 75 h 657"/>
                    <a:gd name="T10" fmla="*/ 46 w 340"/>
                    <a:gd name="T11" fmla="*/ 106 h 657"/>
                    <a:gd name="T12" fmla="*/ 45 w 340"/>
                    <a:gd name="T13" fmla="*/ 112 h 657"/>
                    <a:gd name="T14" fmla="*/ 43 w 340"/>
                    <a:gd name="T15" fmla="*/ 116 h 657"/>
                    <a:gd name="T16" fmla="*/ 43 w 340"/>
                    <a:gd name="T17" fmla="*/ 121 h 657"/>
                    <a:gd name="T18" fmla="*/ 41 w 340"/>
                    <a:gd name="T19" fmla="*/ 127 h 657"/>
                    <a:gd name="T20" fmla="*/ 62 w 340"/>
                    <a:gd name="T21" fmla="*/ 104 h 657"/>
                    <a:gd name="T22" fmla="*/ 110 w 340"/>
                    <a:gd name="T23" fmla="*/ 66 h 657"/>
                    <a:gd name="T24" fmla="*/ 164 w 340"/>
                    <a:gd name="T25" fmla="*/ 35 h 657"/>
                    <a:gd name="T26" fmla="*/ 223 w 340"/>
                    <a:gd name="T27" fmla="*/ 18 h 657"/>
                    <a:gd name="T28" fmla="*/ 286 w 340"/>
                    <a:gd name="T29" fmla="*/ 10 h 657"/>
                    <a:gd name="T30" fmla="*/ 336 w 340"/>
                    <a:gd name="T31" fmla="*/ 14 h 657"/>
                    <a:gd name="T32" fmla="*/ 336 w 340"/>
                    <a:gd name="T33" fmla="*/ 12 h 657"/>
                    <a:gd name="T34" fmla="*/ 336 w 340"/>
                    <a:gd name="T35" fmla="*/ 10 h 657"/>
                    <a:gd name="T36" fmla="*/ 336 w 340"/>
                    <a:gd name="T37" fmla="*/ 6 h 657"/>
                    <a:gd name="T38" fmla="*/ 336 w 340"/>
                    <a:gd name="T39" fmla="*/ 4 h 657"/>
                    <a:gd name="T40" fmla="*/ 14 w 340"/>
                    <a:gd name="T41" fmla="*/ 513 h 657"/>
                    <a:gd name="T42" fmla="*/ 54 w 340"/>
                    <a:gd name="T43" fmla="*/ 561 h 657"/>
                    <a:gd name="T44" fmla="*/ 104 w 340"/>
                    <a:gd name="T45" fmla="*/ 601 h 657"/>
                    <a:gd name="T46" fmla="*/ 160 w 340"/>
                    <a:gd name="T47" fmla="*/ 632 h 657"/>
                    <a:gd name="T48" fmla="*/ 221 w 340"/>
                    <a:gd name="T49" fmla="*/ 651 h 657"/>
                    <a:gd name="T50" fmla="*/ 286 w 340"/>
                    <a:gd name="T51" fmla="*/ 657 h 657"/>
                    <a:gd name="T52" fmla="*/ 340 w 340"/>
                    <a:gd name="T53" fmla="*/ 653 h 657"/>
                    <a:gd name="T54" fmla="*/ 340 w 340"/>
                    <a:gd name="T55" fmla="*/ 651 h 657"/>
                    <a:gd name="T56" fmla="*/ 338 w 340"/>
                    <a:gd name="T57" fmla="*/ 647 h 657"/>
                    <a:gd name="T58" fmla="*/ 338 w 340"/>
                    <a:gd name="T59" fmla="*/ 645 h 657"/>
                    <a:gd name="T60" fmla="*/ 338 w 340"/>
                    <a:gd name="T61" fmla="*/ 643 h 657"/>
                    <a:gd name="T62" fmla="*/ 286 w 340"/>
                    <a:gd name="T63" fmla="*/ 647 h 657"/>
                    <a:gd name="T64" fmla="*/ 223 w 340"/>
                    <a:gd name="T65" fmla="*/ 641 h 657"/>
                    <a:gd name="T66" fmla="*/ 164 w 340"/>
                    <a:gd name="T67" fmla="*/ 622 h 657"/>
                    <a:gd name="T68" fmla="*/ 110 w 340"/>
                    <a:gd name="T69" fmla="*/ 593 h 657"/>
                    <a:gd name="T70" fmla="*/ 62 w 340"/>
                    <a:gd name="T71" fmla="*/ 553 h 657"/>
                    <a:gd name="T72" fmla="*/ 23 w 340"/>
                    <a:gd name="T73" fmla="*/ 507 h 657"/>
                    <a:gd name="T74" fmla="*/ 0 w 340"/>
                    <a:gd name="T75" fmla="*/ 465 h 657"/>
                    <a:gd name="T76" fmla="*/ 0 w 340"/>
                    <a:gd name="T77" fmla="*/ 470 h 657"/>
                    <a:gd name="T78" fmla="*/ 0 w 340"/>
                    <a:gd name="T79" fmla="*/ 476 h 657"/>
                    <a:gd name="T80" fmla="*/ 0 w 340"/>
                    <a:gd name="T81" fmla="*/ 482 h 657"/>
                    <a:gd name="T82" fmla="*/ 0 w 340"/>
                    <a:gd name="T83" fmla="*/ 488 h 65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657"/>
                    <a:gd name="T128" fmla="*/ 340 w 340"/>
                    <a:gd name="T129" fmla="*/ 657 h 65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657">
                      <a:moveTo>
                        <a:pt x="336" y="4"/>
                      </a:moveTo>
                      <a:lnTo>
                        <a:pt x="321" y="2"/>
                      </a:lnTo>
                      <a:lnTo>
                        <a:pt x="286" y="0"/>
                      </a:lnTo>
                      <a:lnTo>
                        <a:pt x="254" y="2"/>
                      </a:lnTo>
                      <a:lnTo>
                        <a:pt x="221" y="6"/>
                      </a:lnTo>
                      <a:lnTo>
                        <a:pt x="189" y="16"/>
                      </a:lnTo>
                      <a:lnTo>
                        <a:pt x="160" y="25"/>
                      </a:lnTo>
                      <a:lnTo>
                        <a:pt x="131" y="41"/>
                      </a:lnTo>
                      <a:lnTo>
                        <a:pt x="104" y="56"/>
                      </a:lnTo>
                      <a:lnTo>
                        <a:pt x="77" y="75"/>
                      </a:lnTo>
                      <a:lnTo>
                        <a:pt x="54" y="96"/>
                      </a:lnTo>
                      <a:lnTo>
                        <a:pt x="46" y="106"/>
                      </a:lnTo>
                      <a:lnTo>
                        <a:pt x="45" y="110"/>
                      </a:lnTo>
                      <a:lnTo>
                        <a:pt x="45" y="112"/>
                      </a:lnTo>
                      <a:lnTo>
                        <a:pt x="45" y="114"/>
                      </a:lnTo>
                      <a:lnTo>
                        <a:pt x="43" y="116"/>
                      </a:lnTo>
                      <a:lnTo>
                        <a:pt x="43" y="119"/>
                      </a:lnTo>
                      <a:lnTo>
                        <a:pt x="43" y="121"/>
                      </a:lnTo>
                      <a:lnTo>
                        <a:pt x="43" y="123"/>
                      </a:lnTo>
                      <a:lnTo>
                        <a:pt x="41" y="127"/>
                      </a:lnTo>
                      <a:lnTo>
                        <a:pt x="62" y="104"/>
                      </a:lnTo>
                      <a:lnTo>
                        <a:pt x="85" y="83"/>
                      </a:lnTo>
                      <a:lnTo>
                        <a:pt x="110" y="66"/>
                      </a:lnTo>
                      <a:lnTo>
                        <a:pt x="135" y="48"/>
                      </a:lnTo>
                      <a:lnTo>
                        <a:pt x="164" y="35"/>
                      </a:lnTo>
                      <a:lnTo>
                        <a:pt x="192" y="25"/>
                      </a:lnTo>
                      <a:lnTo>
                        <a:pt x="223" y="18"/>
                      </a:lnTo>
                      <a:lnTo>
                        <a:pt x="254" y="12"/>
                      </a:lnTo>
                      <a:lnTo>
                        <a:pt x="286" y="10"/>
                      </a:lnTo>
                      <a:lnTo>
                        <a:pt x="319" y="12"/>
                      </a:lnTo>
                      <a:lnTo>
                        <a:pt x="336" y="14"/>
                      </a:lnTo>
                      <a:lnTo>
                        <a:pt x="336" y="12"/>
                      </a:lnTo>
                      <a:lnTo>
                        <a:pt x="336" y="10"/>
                      </a:lnTo>
                      <a:lnTo>
                        <a:pt x="336" y="8"/>
                      </a:lnTo>
                      <a:lnTo>
                        <a:pt x="336" y="6"/>
                      </a:lnTo>
                      <a:lnTo>
                        <a:pt x="336" y="4"/>
                      </a:lnTo>
                      <a:close/>
                      <a:moveTo>
                        <a:pt x="0" y="488"/>
                      </a:moveTo>
                      <a:lnTo>
                        <a:pt x="14" y="513"/>
                      </a:lnTo>
                      <a:lnTo>
                        <a:pt x="33" y="538"/>
                      </a:lnTo>
                      <a:lnTo>
                        <a:pt x="54" y="561"/>
                      </a:lnTo>
                      <a:lnTo>
                        <a:pt x="77" y="582"/>
                      </a:lnTo>
                      <a:lnTo>
                        <a:pt x="104" y="601"/>
                      </a:lnTo>
                      <a:lnTo>
                        <a:pt x="131" y="618"/>
                      </a:lnTo>
                      <a:lnTo>
                        <a:pt x="160" y="632"/>
                      </a:lnTo>
                      <a:lnTo>
                        <a:pt x="189" y="643"/>
                      </a:lnTo>
                      <a:lnTo>
                        <a:pt x="221" y="651"/>
                      </a:lnTo>
                      <a:lnTo>
                        <a:pt x="254" y="655"/>
                      </a:lnTo>
                      <a:lnTo>
                        <a:pt x="286" y="657"/>
                      </a:lnTo>
                      <a:lnTo>
                        <a:pt x="321" y="655"/>
                      </a:lnTo>
                      <a:lnTo>
                        <a:pt x="340" y="653"/>
                      </a:lnTo>
                      <a:lnTo>
                        <a:pt x="340" y="651"/>
                      </a:lnTo>
                      <a:lnTo>
                        <a:pt x="338" y="649"/>
                      </a:lnTo>
                      <a:lnTo>
                        <a:pt x="338" y="647"/>
                      </a:lnTo>
                      <a:lnTo>
                        <a:pt x="338" y="645"/>
                      </a:lnTo>
                      <a:lnTo>
                        <a:pt x="338" y="643"/>
                      </a:lnTo>
                      <a:lnTo>
                        <a:pt x="319" y="645"/>
                      </a:lnTo>
                      <a:lnTo>
                        <a:pt x="286" y="647"/>
                      </a:lnTo>
                      <a:lnTo>
                        <a:pt x="254" y="645"/>
                      </a:lnTo>
                      <a:lnTo>
                        <a:pt x="223" y="641"/>
                      </a:lnTo>
                      <a:lnTo>
                        <a:pt x="192" y="634"/>
                      </a:lnTo>
                      <a:lnTo>
                        <a:pt x="164" y="622"/>
                      </a:lnTo>
                      <a:lnTo>
                        <a:pt x="135" y="609"/>
                      </a:lnTo>
                      <a:lnTo>
                        <a:pt x="110" y="593"/>
                      </a:lnTo>
                      <a:lnTo>
                        <a:pt x="85" y="574"/>
                      </a:lnTo>
                      <a:lnTo>
                        <a:pt x="62" y="553"/>
                      </a:lnTo>
                      <a:lnTo>
                        <a:pt x="41" y="532"/>
                      </a:lnTo>
                      <a:lnTo>
                        <a:pt x="23" y="507"/>
                      </a:lnTo>
                      <a:lnTo>
                        <a:pt x="8" y="480"/>
                      </a:lnTo>
                      <a:lnTo>
                        <a:pt x="0" y="465"/>
                      </a:lnTo>
                      <a:lnTo>
                        <a:pt x="0" y="469"/>
                      </a:lnTo>
                      <a:lnTo>
                        <a:pt x="0" y="470"/>
                      </a:lnTo>
                      <a:lnTo>
                        <a:pt x="0" y="474"/>
                      </a:lnTo>
                      <a:lnTo>
                        <a:pt x="0" y="476"/>
                      </a:lnTo>
                      <a:lnTo>
                        <a:pt x="0" y="480"/>
                      </a:lnTo>
                      <a:lnTo>
                        <a:pt x="0" y="482"/>
                      </a:lnTo>
                      <a:lnTo>
                        <a:pt x="0" y="486"/>
                      </a:lnTo>
                      <a:lnTo>
                        <a:pt x="0" y="488"/>
                      </a:lnTo>
                      <a:close/>
                    </a:path>
                  </a:pathLst>
                </a:custGeom>
                <a:solidFill>
                  <a:srgbClr val="C0E5FF"/>
                </a:solidFill>
                <a:ln w="9525">
                  <a:noFill/>
                  <a:round/>
                </a:ln>
              </p:spPr>
              <p:txBody>
                <a:bodyPr/>
                <a:lstStyle/>
                <a:p>
                  <a:endParaRPr lang="en-US"/>
                </a:p>
              </p:txBody>
            </p:sp>
            <p:sp>
              <p:nvSpPr>
                <p:cNvPr id="22023" name="Freeform 202"/>
                <p:cNvSpPr>
                  <a:spLocks noEditPoints="1"/>
                </p:cNvSpPr>
                <p:nvPr/>
              </p:nvSpPr>
              <p:spPr bwMode="auto">
                <a:xfrm>
                  <a:off x="1672" y="1639"/>
                  <a:ext cx="338" cy="647"/>
                </a:xfrm>
                <a:custGeom>
                  <a:avLst/>
                  <a:gdLst>
                    <a:gd name="T0" fmla="*/ 321 w 338"/>
                    <a:gd name="T1" fmla="*/ 0 h 647"/>
                    <a:gd name="T2" fmla="*/ 254 w 338"/>
                    <a:gd name="T3" fmla="*/ 0 h 647"/>
                    <a:gd name="T4" fmla="*/ 190 w 338"/>
                    <a:gd name="T5" fmla="*/ 14 h 647"/>
                    <a:gd name="T6" fmla="*/ 133 w 338"/>
                    <a:gd name="T7" fmla="*/ 39 h 647"/>
                    <a:gd name="T8" fmla="*/ 81 w 338"/>
                    <a:gd name="T9" fmla="*/ 73 h 647"/>
                    <a:gd name="T10" fmla="*/ 43 w 338"/>
                    <a:gd name="T11" fmla="*/ 110 h 647"/>
                    <a:gd name="T12" fmla="*/ 43 w 338"/>
                    <a:gd name="T13" fmla="*/ 115 h 647"/>
                    <a:gd name="T14" fmla="*/ 41 w 338"/>
                    <a:gd name="T15" fmla="*/ 121 h 647"/>
                    <a:gd name="T16" fmla="*/ 41 w 338"/>
                    <a:gd name="T17" fmla="*/ 127 h 647"/>
                    <a:gd name="T18" fmla="*/ 39 w 338"/>
                    <a:gd name="T19" fmla="*/ 133 h 647"/>
                    <a:gd name="T20" fmla="*/ 66 w 338"/>
                    <a:gd name="T21" fmla="*/ 102 h 647"/>
                    <a:gd name="T22" fmla="*/ 112 w 338"/>
                    <a:gd name="T23" fmla="*/ 63 h 647"/>
                    <a:gd name="T24" fmla="*/ 165 w 338"/>
                    <a:gd name="T25" fmla="*/ 35 h 647"/>
                    <a:gd name="T26" fmla="*/ 223 w 338"/>
                    <a:gd name="T27" fmla="*/ 16 h 647"/>
                    <a:gd name="T28" fmla="*/ 286 w 338"/>
                    <a:gd name="T29" fmla="*/ 10 h 647"/>
                    <a:gd name="T30" fmla="*/ 334 w 338"/>
                    <a:gd name="T31" fmla="*/ 14 h 647"/>
                    <a:gd name="T32" fmla="*/ 336 w 338"/>
                    <a:gd name="T33" fmla="*/ 12 h 647"/>
                    <a:gd name="T34" fmla="*/ 336 w 338"/>
                    <a:gd name="T35" fmla="*/ 8 h 647"/>
                    <a:gd name="T36" fmla="*/ 336 w 338"/>
                    <a:gd name="T37" fmla="*/ 6 h 647"/>
                    <a:gd name="T38" fmla="*/ 336 w 338"/>
                    <a:gd name="T39" fmla="*/ 4 h 647"/>
                    <a:gd name="T40" fmla="*/ 2 w 338"/>
                    <a:gd name="T41" fmla="*/ 476 h 647"/>
                    <a:gd name="T42" fmla="*/ 37 w 338"/>
                    <a:gd name="T43" fmla="*/ 528 h 647"/>
                    <a:gd name="T44" fmla="*/ 81 w 338"/>
                    <a:gd name="T45" fmla="*/ 572 h 647"/>
                    <a:gd name="T46" fmla="*/ 133 w 338"/>
                    <a:gd name="T47" fmla="*/ 606 h 647"/>
                    <a:gd name="T48" fmla="*/ 190 w 338"/>
                    <a:gd name="T49" fmla="*/ 631 h 647"/>
                    <a:gd name="T50" fmla="*/ 254 w 338"/>
                    <a:gd name="T51" fmla="*/ 645 h 647"/>
                    <a:gd name="T52" fmla="*/ 321 w 338"/>
                    <a:gd name="T53" fmla="*/ 645 h 647"/>
                    <a:gd name="T54" fmla="*/ 338 w 338"/>
                    <a:gd name="T55" fmla="*/ 641 h 647"/>
                    <a:gd name="T56" fmla="*/ 338 w 338"/>
                    <a:gd name="T57" fmla="*/ 637 h 647"/>
                    <a:gd name="T58" fmla="*/ 338 w 338"/>
                    <a:gd name="T59" fmla="*/ 635 h 647"/>
                    <a:gd name="T60" fmla="*/ 338 w 338"/>
                    <a:gd name="T61" fmla="*/ 633 h 647"/>
                    <a:gd name="T62" fmla="*/ 319 w 338"/>
                    <a:gd name="T63" fmla="*/ 633 h 647"/>
                    <a:gd name="T64" fmla="*/ 256 w 338"/>
                    <a:gd name="T65" fmla="*/ 633 h 647"/>
                    <a:gd name="T66" fmla="*/ 194 w 338"/>
                    <a:gd name="T67" fmla="*/ 622 h 647"/>
                    <a:gd name="T68" fmla="*/ 139 w 338"/>
                    <a:gd name="T69" fmla="*/ 599 h 647"/>
                    <a:gd name="T70" fmla="*/ 89 w 338"/>
                    <a:gd name="T71" fmla="*/ 564 h 647"/>
                    <a:gd name="T72" fmla="*/ 45 w 338"/>
                    <a:gd name="T73" fmla="*/ 522 h 647"/>
                    <a:gd name="T74" fmla="*/ 12 w 338"/>
                    <a:gd name="T75" fmla="*/ 472 h 647"/>
                    <a:gd name="T76" fmla="*/ 0 w 338"/>
                    <a:gd name="T77" fmla="*/ 451 h 647"/>
                    <a:gd name="T78" fmla="*/ 0 w 338"/>
                    <a:gd name="T79" fmla="*/ 457 h 647"/>
                    <a:gd name="T80" fmla="*/ 0 w 338"/>
                    <a:gd name="T81" fmla="*/ 463 h 647"/>
                    <a:gd name="T82" fmla="*/ 0 w 338"/>
                    <a:gd name="T83" fmla="*/ 468 h 64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38"/>
                    <a:gd name="T127" fmla="*/ 0 h 647"/>
                    <a:gd name="T128" fmla="*/ 338 w 338"/>
                    <a:gd name="T129" fmla="*/ 647 h 64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38" h="647">
                      <a:moveTo>
                        <a:pt x="336" y="4"/>
                      </a:moveTo>
                      <a:lnTo>
                        <a:pt x="321" y="0"/>
                      </a:lnTo>
                      <a:lnTo>
                        <a:pt x="286" y="0"/>
                      </a:lnTo>
                      <a:lnTo>
                        <a:pt x="254" y="0"/>
                      </a:lnTo>
                      <a:lnTo>
                        <a:pt x="221" y="6"/>
                      </a:lnTo>
                      <a:lnTo>
                        <a:pt x="190" y="14"/>
                      </a:lnTo>
                      <a:lnTo>
                        <a:pt x="162" y="25"/>
                      </a:lnTo>
                      <a:lnTo>
                        <a:pt x="133" y="39"/>
                      </a:lnTo>
                      <a:lnTo>
                        <a:pt x="106" y="54"/>
                      </a:lnTo>
                      <a:lnTo>
                        <a:pt x="81" y="73"/>
                      </a:lnTo>
                      <a:lnTo>
                        <a:pt x="58" y="94"/>
                      </a:lnTo>
                      <a:lnTo>
                        <a:pt x="43" y="110"/>
                      </a:lnTo>
                      <a:lnTo>
                        <a:pt x="43" y="113"/>
                      </a:lnTo>
                      <a:lnTo>
                        <a:pt x="43" y="115"/>
                      </a:lnTo>
                      <a:lnTo>
                        <a:pt x="43" y="119"/>
                      </a:lnTo>
                      <a:lnTo>
                        <a:pt x="41" y="121"/>
                      </a:lnTo>
                      <a:lnTo>
                        <a:pt x="41" y="125"/>
                      </a:lnTo>
                      <a:lnTo>
                        <a:pt x="41" y="127"/>
                      </a:lnTo>
                      <a:lnTo>
                        <a:pt x="39" y="129"/>
                      </a:lnTo>
                      <a:lnTo>
                        <a:pt x="39" y="133"/>
                      </a:lnTo>
                      <a:lnTo>
                        <a:pt x="45" y="123"/>
                      </a:lnTo>
                      <a:lnTo>
                        <a:pt x="66" y="102"/>
                      </a:lnTo>
                      <a:lnTo>
                        <a:pt x="89" y="81"/>
                      </a:lnTo>
                      <a:lnTo>
                        <a:pt x="112" y="63"/>
                      </a:lnTo>
                      <a:lnTo>
                        <a:pt x="139" y="48"/>
                      </a:lnTo>
                      <a:lnTo>
                        <a:pt x="165" y="35"/>
                      </a:lnTo>
                      <a:lnTo>
                        <a:pt x="194" y="23"/>
                      </a:lnTo>
                      <a:lnTo>
                        <a:pt x="223" y="16"/>
                      </a:lnTo>
                      <a:lnTo>
                        <a:pt x="256" y="12"/>
                      </a:lnTo>
                      <a:lnTo>
                        <a:pt x="286" y="10"/>
                      </a:lnTo>
                      <a:lnTo>
                        <a:pt x="319" y="12"/>
                      </a:lnTo>
                      <a:lnTo>
                        <a:pt x="334" y="14"/>
                      </a:lnTo>
                      <a:lnTo>
                        <a:pt x="334" y="12"/>
                      </a:lnTo>
                      <a:lnTo>
                        <a:pt x="336" y="12"/>
                      </a:lnTo>
                      <a:lnTo>
                        <a:pt x="336" y="10"/>
                      </a:lnTo>
                      <a:lnTo>
                        <a:pt x="336" y="8"/>
                      </a:lnTo>
                      <a:lnTo>
                        <a:pt x="336" y="6"/>
                      </a:lnTo>
                      <a:lnTo>
                        <a:pt x="336" y="4"/>
                      </a:lnTo>
                      <a:close/>
                      <a:moveTo>
                        <a:pt x="0" y="470"/>
                      </a:moveTo>
                      <a:lnTo>
                        <a:pt x="2" y="476"/>
                      </a:lnTo>
                      <a:lnTo>
                        <a:pt x="20" y="503"/>
                      </a:lnTo>
                      <a:lnTo>
                        <a:pt x="37" y="528"/>
                      </a:lnTo>
                      <a:lnTo>
                        <a:pt x="58" y="551"/>
                      </a:lnTo>
                      <a:lnTo>
                        <a:pt x="81" y="572"/>
                      </a:lnTo>
                      <a:lnTo>
                        <a:pt x="106" y="591"/>
                      </a:lnTo>
                      <a:lnTo>
                        <a:pt x="133" y="606"/>
                      </a:lnTo>
                      <a:lnTo>
                        <a:pt x="162" y="620"/>
                      </a:lnTo>
                      <a:lnTo>
                        <a:pt x="190" y="631"/>
                      </a:lnTo>
                      <a:lnTo>
                        <a:pt x="221" y="639"/>
                      </a:lnTo>
                      <a:lnTo>
                        <a:pt x="254" y="645"/>
                      </a:lnTo>
                      <a:lnTo>
                        <a:pt x="286" y="647"/>
                      </a:lnTo>
                      <a:lnTo>
                        <a:pt x="321" y="645"/>
                      </a:lnTo>
                      <a:lnTo>
                        <a:pt x="338" y="641"/>
                      </a:lnTo>
                      <a:lnTo>
                        <a:pt x="338" y="639"/>
                      </a:lnTo>
                      <a:lnTo>
                        <a:pt x="338" y="637"/>
                      </a:lnTo>
                      <a:lnTo>
                        <a:pt x="338" y="635"/>
                      </a:lnTo>
                      <a:lnTo>
                        <a:pt x="338" y="633"/>
                      </a:lnTo>
                      <a:lnTo>
                        <a:pt x="338" y="631"/>
                      </a:lnTo>
                      <a:lnTo>
                        <a:pt x="319" y="633"/>
                      </a:lnTo>
                      <a:lnTo>
                        <a:pt x="286" y="635"/>
                      </a:lnTo>
                      <a:lnTo>
                        <a:pt x="256" y="633"/>
                      </a:lnTo>
                      <a:lnTo>
                        <a:pt x="223" y="630"/>
                      </a:lnTo>
                      <a:lnTo>
                        <a:pt x="194" y="622"/>
                      </a:lnTo>
                      <a:lnTo>
                        <a:pt x="165" y="610"/>
                      </a:lnTo>
                      <a:lnTo>
                        <a:pt x="139" y="599"/>
                      </a:lnTo>
                      <a:lnTo>
                        <a:pt x="112" y="582"/>
                      </a:lnTo>
                      <a:lnTo>
                        <a:pt x="89" y="564"/>
                      </a:lnTo>
                      <a:lnTo>
                        <a:pt x="66" y="545"/>
                      </a:lnTo>
                      <a:lnTo>
                        <a:pt x="45" y="522"/>
                      </a:lnTo>
                      <a:lnTo>
                        <a:pt x="27" y="497"/>
                      </a:lnTo>
                      <a:lnTo>
                        <a:pt x="12" y="472"/>
                      </a:lnTo>
                      <a:lnTo>
                        <a:pt x="0" y="447"/>
                      </a:lnTo>
                      <a:lnTo>
                        <a:pt x="0" y="451"/>
                      </a:lnTo>
                      <a:lnTo>
                        <a:pt x="0" y="453"/>
                      </a:lnTo>
                      <a:lnTo>
                        <a:pt x="0" y="457"/>
                      </a:lnTo>
                      <a:lnTo>
                        <a:pt x="0" y="459"/>
                      </a:lnTo>
                      <a:lnTo>
                        <a:pt x="0" y="463"/>
                      </a:lnTo>
                      <a:lnTo>
                        <a:pt x="0" y="464"/>
                      </a:lnTo>
                      <a:lnTo>
                        <a:pt x="0" y="468"/>
                      </a:lnTo>
                      <a:lnTo>
                        <a:pt x="0" y="470"/>
                      </a:lnTo>
                      <a:close/>
                    </a:path>
                  </a:pathLst>
                </a:custGeom>
                <a:solidFill>
                  <a:srgbClr val="C1E6FF"/>
                </a:solidFill>
                <a:ln w="9525">
                  <a:noFill/>
                  <a:round/>
                </a:ln>
              </p:spPr>
              <p:txBody>
                <a:bodyPr/>
                <a:lstStyle/>
                <a:p>
                  <a:endParaRPr lang="en-US"/>
                </a:p>
              </p:txBody>
            </p:sp>
            <p:sp>
              <p:nvSpPr>
                <p:cNvPr id="22024" name="Freeform 203"/>
                <p:cNvSpPr>
                  <a:spLocks noEditPoints="1"/>
                </p:cNvSpPr>
                <p:nvPr/>
              </p:nvSpPr>
              <p:spPr bwMode="auto">
                <a:xfrm>
                  <a:off x="1672" y="1643"/>
                  <a:ext cx="338" cy="637"/>
                </a:xfrm>
                <a:custGeom>
                  <a:avLst/>
                  <a:gdLst>
                    <a:gd name="T0" fmla="*/ 319 w 338"/>
                    <a:gd name="T1" fmla="*/ 2 h 637"/>
                    <a:gd name="T2" fmla="*/ 254 w 338"/>
                    <a:gd name="T3" fmla="*/ 2 h 637"/>
                    <a:gd name="T4" fmla="*/ 192 w 338"/>
                    <a:gd name="T5" fmla="*/ 15 h 637"/>
                    <a:gd name="T6" fmla="*/ 135 w 338"/>
                    <a:gd name="T7" fmla="*/ 38 h 637"/>
                    <a:gd name="T8" fmla="*/ 85 w 338"/>
                    <a:gd name="T9" fmla="*/ 73 h 637"/>
                    <a:gd name="T10" fmla="*/ 41 w 338"/>
                    <a:gd name="T11" fmla="*/ 117 h 637"/>
                    <a:gd name="T12" fmla="*/ 41 w 338"/>
                    <a:gd name="T13" fmla="*/ 119 h 637"/>
                    <a:gd name="T14" fmla="*/ 39 w 338"/>
                    <a:gd name="T15" fmla="*/ 125 h 637"/>
                    <a:gd name="T16" fmla="*/ 39 w 338"/>
                    <a:gd name="T17" fmla="*/ 130 h 637"/>
                    <a:gd name="T18" fmla="*/ 37 w 338"/>
                    <a:gd name="T19" fmla="*/ 138 h 637"/>
                    <a:gd name="T20" fmla="*/ 50 w 338"/>
                    <a:gd name="T21" fmla="*/ 123 h 637"/>
                    <a:gd name="T22" fmla="*/ 91 w 338"/>
                    <a:gd name="T23" fmla="*/ 81 h 637"/>
                    <a:gd name="T24" fmla="*/ 141 w 338"/>
                    <a:gd name="T25" fmla="*/ 48 h 637"/>
                    <a:gd name="T26" fmla="*/ 196 w 338"/>
                    <a:gd name="T27" fmla="*/ 25 h 637"/>
                    <a:gd name="T28" fmla="*/ 256 w 338"/>
                    <a:gd name="T29" fmla="*/ 12 h 637"/>
                    <a:gd name="T30" fmla="*/ 319 w 338"/>
                    <a:gd name="T31" fmla="*/ 12 h 637"/>
                    <a:gd name="T32" fmla="*/ 334 w 338"/>
                    <a:gd name="T33" fmla="*/ 13 h 637"/>
                    <a:gd name="T34" fmla="*/ 334 w 338"/>
                    <a:gd name="T35" fmla="*/ 12 h 637"/>
                    <a:gd name="T36" fmla="*/ 334 w 338"/>
                    <a:gd name="T37" fmla="*/ 8 h 637"/>
                    <a:gd name="T38" fmla="*/ 336 w 338"/>
                    <a:gd name="T39" fmla="*/ 6 h 637"/>
                    <a:gd name="T40" fmla="*/ 0 w 338"/>
                    <a:gd name="T41" fmla="*/ 455 h 637"/>
                    <a:gd name="T42" fmla="*/ 23 w 338"/>
                    <a:gd name="T43" fmla="*/ 497 h 637"/>
                    <a:gd name="T44" fmla="*/ 62 w 338"/>
                    <a:gd name="T45" fmla="*/ 543 h 637"/>
                    <a:gd name="T46" fmla="*/ 110 w 338"/>
                    <a:gd name="T47" fmla="*/ 583 h 637"/>
                    <a:gd name="T48" fmla="*/ 164 w 338"/>
                    <a:gd name="T49" fmla="*/ 612 h 637"/>
                    <a:gd name="T50" fmla="*/ 223 w 338"/>
                    <a:gd name="T51" fmla="*/ 631 h 637"/>
                    <a:gd name="T52" fmla="*/ 286 w 338"/>
                    <a:gd name="T53" fmla="*/ 637 h 637"/>
                    <a:gd name="T54" fmla="*/ 338 w 338"/>
                    <a:gd name="T55" fmla="*/ 633 h 637"/>
                    <a:gd name="T56" fmla="*/ 338 w 338"/>
                    <a:gd name="T57" fmla="*/ 629 h 637"/>
                    <a:gd name="T58" fmla="*/ 338 w 338"/>
                    <a:gd name="T59" fmla="*/ 627 h 637"/>
                    <a:gd name="T60" fmla="*/ 336 w 338"/>
                    <a:gd name="T61" fmla="*/ 626 h 637"/>
                    <a:gd name="T62" fmla="*/ 336 w 338"/>
                    <a:gd name="T63" fmla="*/ 622 h 637"/>
                    <a:gd name="T64" fmla="*/ 286 w 338"/>
                    <a:gd name="T65" fmla="*/ 627 h 637"/>
                    <a:gd name="T66" fmla="*/ 225 w 338"/>
                    <a:gd name="T67" fmla="*/ 620 h 637"/>
                    <a:gd name="T68" fmla="*/ 167 w 338"/>
                    <a:gd name="T69" fmla="*/ 602 h 637"/>
                    <a:gd name="T70" fmla="*/ 116 w 338"/>
                    <a:gd name="T71" fmla="*/ 574 h 637"/>
                    <a:gd name="T72" fmla="*/ 70 w 338"/>
                    <a:gd name="T73" fmla="*/ 537 h 637"/>
                    <a:gd name="T74" fmla="*/ 31 w 338"/>
                    <a:gd name="T75" fmla="*/ 491 h 637"/>
                    <a:gd name="T76" fmla="*/ 2 w 338"/>
                    <a:gd name="T77" fmla="*/ 439 h 637"/>
                    <a:gd name="T78" fmla="*/ 0 w 338"/>
                    <a:gd name="T79" fmla="*/ 434 h 637"/>
                    <a:gd name="T80" fmla="*/ 0 w 338"/>
                    <a:gd name="T81" fmla="*/ 439 h 637"/>
                    <a:gd name="T82" fmla="*/ 0 w 338"/>
                    <a:gd name="T83" fmla="*/ 445 h 637"/>
                    <a:gd name="T84" fmla="*/ 0 w 338"/>
                    <a:gd name="T85" fmla="*/ 453 h 6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8"/>
                    <a:gd name="T130" fmla="*/ 0 h 637"/>
                    <a:gd name="T131" fmla="*/ 338 w 338"/>
                    <a:gd name="T132" fmla="*/ 637 h 6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8" h="637">
                      <a:moveTo>
                        <a:pt x="336" y="4"/>
                      </a:moveTo>
                      <a:lnTo>
                        <a:pt x="319" y="2"/>
                      </a:lnTo>
                      <a:lnTo>
                        <a:pt x="286" y="0"/>
                      </a:lnTo>
                      <a:lnTo>
                        <a:pt x="254" y="2"/>
                      </a:lnTo>
                      <a:lnTo>
                        <a:pt x="223" y="8"/>
                      </a:lnTo>
                      <a:lnTo>
                        <a:pt x="192" y="15"/>
                      </a:lnTo>
                      <a:lnTo>
                        <a:pt x="164" y="25"/>
                      </a:lnTo>
                      <a:lnTo>
                        <a:pt x="135" y="38"/>
                      </a:lnTo>
                      <a:lnTo>
                        <a:pt x="110" y="56"/>
                      </a:lnTo>
                      <a:lnTo>
                        <a:pt x="85" y="73"/>
                      </a:lnTo>
                      <a:lnTo>
                        <a:pt x="62" y="94"/>
                      </a:lnTo>
                      <a:lnTo>
                        <a:pt x="41" y="117"/>
                      </a:lnTo>
                      <a:lnTo>
                        <a:pt x="41" y="119"/>
                      </a:lnTo>
                      <a:lnTo>
                        <a:pt x="41" y="123"/>
                      </a:lnTo>
                      <a:lnTo>
                        <a:pt x="39" y="125"/>
                      </a:lnTo>
                      <a:lnTo>
                        <a:pt x="39" y="129"/>
                      </a:lnTo>
                      <a:lnTo>
                        <a:pt x="39" y="130"/>
                      </a:lnTo>
                      <a:lnTo>
                        <a:pt x="37" y="134"/>
                      </a:lnTo>
                      <a:lnTo>
                        <a:pt x="37" y="138"/>
                      </a:lnTo>
                      <a:lnTo>
                        <a:pt x="37" y="140"/>
                      </a:lnTo>
                      <a:lnTo>
                        <a:pt x="50" y="123"/>
                      </a:lnTo>
                      <a:lnTo>
                        <a:pt x="70" y="102"/>
                      </a:lnTo>
                      <a:lnTo>
                        <a:pt x="91" y="81"/>
                      </a:lnTo>
                      <a:lnTo>
                        <a:pt x="116" y="63"/>
                      </a:lnTo>
                      <a:lnTo>
                        <a:pt x="141" y="48"/>
                      </a:lnTo>
                      <a:lnTo>
                        <a:pt x="167" y="35"/>
                      </a:lnTo>
                      <a:lnTo>
                        <a:pt x="196" y="25"/>
                      </a:lnTo>
                      <a:lnTo>
                        <a:pt x="225" y="17"/>
                      </a:lnTo>
                      <a:lnTo>
                        <a:pt x="256" y="12"/>
                      </a:lnTo>
                      <a:lnTo>
                        <a:pt x="286" y="12"/>
                      </a:lnTo>
                      <a:lnTo>
                        <a:pt x="319" y="12"/>
                      </a:lnTo>
                      <a:lnTo>
                        <a:pt x="334" y="15"/>
                      </a:lnTo>
                      <a:lnTo>
                        <a:pt x="334" y="13"/>
                      </a:lnTo>
                      <a:lnTo>
                        <a:pt x="334" y="12"/>
                      </a:lnTo>
                      <a:lnTo>
                        <a:pt x="334" y="10"/>
                      </a:lnTo>
                      <a:lnTo>
                        <a:pt x="334" y="8"/>
                      </a:lnTo>
                      <a:lnTo>
                        <a:pt x="336" y="8"/>
                      </a:lnTo>
                      <a:lnTo>
                        <a:pt x="336" y="6"/>
                      </a:lnTo>
                      <a:lnTo>
                        <a:pt x="336" y="4"/>
                      </a:lnTo>
                      <a:close/>
                      <a:moveTo>
                        <a:pt x="0" y="455"/>
                      </a:moveTo>
                      <a:lnTo>
                        <a:pt x="8" y="470"/>
                      </a:lnTo>
                      <a:lnTo>
                        <a:pt x="23" y="497"/>
                      </a:lnTo>
                      <a:lnTo>
                        <a:pt x="41" y="522"/>
                      </a:lnTo>
                      <a:lnTo>
                        <a:pt x="62" y="543"/>
                      </a:lnTo>
                      <a:lnTo>
                        <a:pt x="85" y="564"/>
                      </a:lnTo>
                      <a:lnTo>
                        <a:pt x="110" y="583"/>
                      </a:lnTo>
                      <a:lnTo>
                        <a:pt x="135" y="599"/>
                      </a:lnTo>
                      <a:lnTo>
                        <a:pt x="164" y="612"/>
                      </a:lnTo>
                      <a:lnTo>
                        <a:pt x="192" y="624"/>
                      </a:lnTo>
                      <a:lnTo>
                        <a:pt x="223" y="631"/>
                      </a:lnTo>
                      <a:lnTo>
                        <a:pt x="254" y="635"/>
                      </a:lnTo>
                      <a:lnTo>
                        <a:pt x="286" y="637"/>
                      </a:lnTo>
                      <a:lnTo>
                        <a:pt x="319" y="635"/>
                      </a:lnTo>
                      <a:lnTo>
                        <a:pt x="338" y="633"/>
                      </a:lnTo>
                      <a:lnTo>
                        <a:pt x="338" y="631"/>
                      </a:lnTo>
                      <a:lnTo>
                        <a:pt x="338" y="629"/>
                      </a:lnTo>
                      <a:lnTo>
                        <a:pt x="338" y="627"/>
                      </a:lnTo>
                      <a:lnTo>
                        <a:pt x="336" y="626"/>
                      </a:lnTo>
                      <a:lnTo>
                        <a:pt x="336" y="624"/>
                      </a:lnTo>
                      <a:lnTo>
                        <a:pt x="336" y="622"/>
                      </a:lnTo>
                      <a:lnTo>
                        <a:pt x="319" y="626"/>
                      </a:lnTo>
                      <a:lnTo>
                        <a:pt x="286" y="627"/>
                      </a:lnTo>
                      <a:lnTo>
                        <a:pt x="256" y="626"/>
                      </a:lnTo>
                      <a:lnTo>
                        <a:pt x="225" y="620"/>
                      </a:lnTo>
                      <a:lnTo>
                        <a:pt x="196" y="612"/>
                      </a:lnTo>
                      <a:lnTo>
                        <a:pt x="167" y="602"/>
                      </a:lnTo>
                      <a:lnTo>
                        <a:pt x="141" y="589"/>
                      </a:lnTo>
                      <a:lnTo>
                        <a:pt x="116" y="574"/>
                      </a:lnTo>
                      <a:lnTo>
                        <a:pt x="91" y="556"/>
                      </a:lnTo>
                      <a:lnTo>
                        <a:pt x="70" y="537"/>
                      </a:lnTo>
                      <a:lnTo>
                        <a:pt x="50" y="514"/>
                      </a:lnTo>
                      <a:lnTo>
                        <a:pt x="31" y="491"/>
                      </a:lnTo>
                      <a:lnTo>
                        <a:pt x="16" y="466"/>
                      </a:lnTo>
                      <a:lnTo>
                        <a:pt x="2" y="439"/>
                      </a:lnTo>
                      <a:lnTo>
                        <a:pt x="0" y="430"/>
                      </a:lnTo>
                      <a:lnTo>
                        <a:pt x="0" y="434"/>
                      </a:lnTo>
                      <a:lnTo>
                        <a:pt x="0" y="437"/>
                      </a:lnTo>
                      <a:lnTo>
                        <a:pt x="0" y="439"/>
                      </a:lnTo>
                      <a:lnTo>
                        <a:pt x="0" y="443"/>
                      </a:lnTo>
                      <a:lnTo>
                        <a:pt x="0" y="445"/>
                      </a:lnTo>
                      <a:lnTo>
                        <a:pt x="0" y="449"/>
                      </a:lnTo>
                      <a:lnTo>
                        <a:pt x="0" y="453"/>
                      </a:lnTo>
                      <a:lnTo>
                        <a:pt x="0" y="455"/>
                      </a:lnTo>
                      <a:close/>
                    </a:path>
                  </a:pathLst>
                </a:custGeom>
                <a:solidFill>
                  <a:srgbClr val="C2E6FF"/>
                </a:solidFill>
                <a:ln w="9525">
                  <a:noFill/>
                  <a:round/>
                </a:ln>
              </p:spPr>
              <p:txBody>
                <a:bodyPr/>
                <a:lstStyle/>
                <a:p>
                  <a:endParaRPr lang="en-US"/>
                </a:p>
              </p:txBody>
            </p:sp>
            <p:sp>
              <p:nvSpPr>
                <p:cNvPr id="22025" name="Freeform 204"/>
                <p:cNvSpPr>
                  <a:spLocks noEditPoints="1"/>
                </p:cNvSpPr>
                <p:nvPr/>
              </p:nvSpPr>
              <p:spPr bwMode="auto">
                <a:xfrm>
                  <a:off x="1672" y="1649"/>
                  <a:ext cx="338" cy="625"/>
                </a:xfrm>
                <a:custGeom>
                  <a:avLst/>
                  <a:gdLst>
                    <a:gd name="T0" fmla="*/ 319 w 338"/>
                    <a:gd name="T1" fmla="*/ 2 h 625"/>
                    <a:gd name="T2" fmla="*/ 256 w 338"/>
                    <a:gd name="T3" fmla="*/ 2 h 625"/>
                    <a:gd name="T4" fmla="*/ 194 w 338"/>
                    <a:gd name="T5" fmla="*/ 13 h 625"/>
                    <a:gd name="T6" fmla="*/ 139 w 338"/>
                    <a:gd name="T7" fmla="*/ 38 h 625"/>
                    <a:gd name="T8" fmla="*/ 89 w 338"/>
                    <a:gd name="T9" fmla="*/ 71 h 625"/>
                    <a:gd name="T10" fmla="*/ 45 w 338"/>
                    <a:gd name="T11" fmla="*/ 113 h 625"/>
                    <a:gd name="T12" fmla="*/ 39 w 338"/>
                    <a:gd name="T13" fmla="*/ 126 h 625"/>
                    <a:gd name="T14" fmla="*/ 37 w 338"/>
                    <a:gd name="T15" fmla="*/ 132 h 625"/>
                    <a:gd name="T16" fmla="*/ 35 w 338"/>
                    <a:gd name="T17" fmla="*/ 138 h 625"/>
                    <a:gd name="T18" fmla="*/ 35 w 338"/>
                    <a:gd name="T19" fmla="*/ 144 h 625"/>
                    <a:gd name="T20" fmla="*/ 35 w 338"/>
                    <a:gd name="T21" fmla="*/ 144 h 625"/>
                    <a:gd name="T22" fmla="*/ 73 w 338"/>
                    <a:gd name="T23" fmla="*/ 100 h 625"/>
                    <a:gd name="T24" fmla="*/ 118 w 338"/>
                    <a:gd name="T25" fmla="*/ 61 h 625"/>
                    <a:gd name="T26" fmla="*/ 169 w 338"/>
                    <a:gd name="T27" fmla="*/ 34 h 625"/>
                    <a:gd name="T28" fmla="*/ 227 w 338"/>
                    <a:gd name="T29" fmla="*/ 17 h 625"/>
                    <a:gd name="T30" fmla="*/ 286 w 338"/>
                    <a:gd name="T31" fmla="*/ 9 h 625"/>
                    <a:gd name="T32" fmla="*/ 334 w 338"/>
                    <a:gd name="T33" fmla="*/ 13 h 625"/>
                    <a:gd name="T34" fmla="*/ 334 w 338"/>
                    <a:gd name="T35" fmla="*/ 11 h 625"/>
                    <a:gd name="T36" fmla="*/ 334 w 338"/>
                    <a:gd name="T37" fmla="*/ 9 h 625"/>
                    <a:gd name="T38" fmla="*/ 334 w 338"/>
                    <a:gd name="T39" fmla="*/ 6 h 625"/>
                    <a:gd name="T40" fmla="*/ 334 w 338"/>
                    <a:gd name="T41" fmla="*/ 4 h 625"/>
                    <a:gd name="T42" fmla="*/ 12 w 338"/>
                    <a:gd name="T43" fmla="*/ 462 h 625"/>
                    <a:gd name="T44" fmla="*/ 45 w 338"/>
                    <a:gd name="T45" fmla="*/ 512 h 625"/>
                    <a:gd name="T46" fmla="*/ 89 w 338"/>
                    <a:gd name="T47" fmla="*/ 554 h 625"/>
                    <a:gd name="T48" fmla="*/ 139 w 338"/>
                    <a:gd name="T49" fmla="*/ 589 h 625"/>
                    <a:gd name="T50" fmla="*/ 194 w 338"/>
                    <a:gd name="T51" fmla="*/ 612 h 625"/>
                    <a:gd name="T52" fmla="*/ 256 w 338"/>
                    <a:gd name="T53" fmla="*/ 623 h 625"/>
                    <a:gd name="T54" fmla="*/ 319 w 338"/>
                    <a:gd name="T55" fmla="*/ 623 h 625"/>
                    <a:gd name="T56" fmla="*/ 336 w 338"/>
                    <a:gd name="T57" fmla="*/ 620 h 625"/>
                    <a:gd name="T58" fmla="*/ 336 w 338"/>
                    <a:gd name="T59" fmla="*/ 618 h 625"/>
                    <a:gd name="T60" fmla="*/ 336 w 338"/>
                    <a:gd name="T61" fmla="*/ 616 h 625"/>
                    <a:gd name="T62" fmla="*/ 336 w 338"/>
                    <a:gd name="T63" fmla="*/ 612 h 625"/>
                    <a:gd name="T64" fmla="*/ 317 w 338"/>
                    <a:gd name="T65" fmla="*/ 614 h 625"/>
                    <a:gd name="T66" fmla="*/ 256 w 338"/>
                    <a:gd name="T67" fmla="*/ 614 h 625"/>
                    <a:gd name="T68" fmla="*/ 196 w 338"/>
                    <a:gd name="T69" fmla="*/ 602 h 625"/>
                    <a:gd name="T70" fmla="*/ 142 w 338"/>
                    <a:gd name="T71" fmla="*/ 579 h 625"/>
                    <a:gd name="T72" fmla="*/ 94 w 338"/>
                    <a:gd name="T73" fmla="*/ 547 h 625"/>
                    <a:gd name="T74" fmla="*/ 54 w 338"/>
                    <a:gd name="T75" fmla="*/ 506 h 625"/>
                    <a:gd name="T76" fmla="*/ 22 w 338"/>
                    <a:gd name="T77" fmla="*/ 456 h 625"/>
                    <a:gd name="T78" fmla="*/ 0 w 338"/>
                    <a:gd name="T79" fmla="*/ 410 h 625"/>
                    <a:gd name="T80" fmla="*/ 0 w 338"/>
                    <a:gd name="T81" fmla="*/ 418 h 625"/>
                    <a:gd name="T82" fmla="*/ 0 w 338"/>
                    <a:gd name="T83" fmla="*/ 424 h 625"/>
                    <a:gd name="T84" fmla="*/ 0 w 338"/>
                    <a:gd name="T85" fmla="*/ 431 h 625"/>
                    <a:gd name="T86" fmla="*/ 0 w 338"/>
                    <a:gd name="T87" fmla="*/ 437 h 62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8"/>
                    <a:gd name="T133" fmla="*/ 0 h 625"/>
                    <a:gd name="T134" fmla="*/ 338 w 338"/>
                    <a:gd name="T135" fmla="*/ 625 h 62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8" h="625">
                      <a:moveTo>
                        <a:pt x="334" y="4"/>
                      </a:moveTo>
                      <a:lnTo>
                        <a:pt x="319" y="2"/>
                      </a:lnTo>
                      <a:lnTo>
                        <a:pt x="286" y="0"/>
                      </a:lnTo>
                      <a:lnTo>
                        <a:pt x="256" y="2"/>
                      </a:lnTo>
                      <a:lnTo>
                        <a:pt x="223" y="6"/>
                      </a:lnTo>
                      <a:lnTo>
                        <a:pt x="194" y="13"/>
                      </a:lnTo>
                      <a:lnTo>
                        <a:pt x="165" y="25"/>
                      </a:lnTo>
                      <a:lnTo>
                        <a:pt x="139" y="38"/>
                      </a:lnTo>
                      <a:lnTo>
                        <a:pt x="112" y="53"/>
                      </a:lnTo>
                      <a:lnTo>
                        <a:pt x="89" y="71"/>
                      </a:lnTo>
                      <a:lnTo>
                        <a:pt x="66" y="92"/>
                      </a:lnTo>
                      <a:lnTo>
                        <a:pt x="45" y="113"/>
                      </a:lnTo>
                      <a:lnTo>
                        <a:pt x="39" y="123"/>
                      </a:lnTo>
                      <a:lnTo>
                        <a:pt x="39" y="126"/>
                      </a:lnTo>
                      <a:lnTo>
                        <a:pt x="37" y="128"/>
                      </a:lnTo>
                      <a:lnTo>
                        <a:pt x="37" y="132"/>
                      </a:lnTo>
                      <a:lnTo>
                        <a:pt x="37" y="134"/>
                      </a:lnTo>
                      <a:lnTo>
                        <a:pt x="35" y="138"/>
                      </a:lnTo>
                      <a:lnTo>
                        <a:pt x="35" y="142"/>
                      </a:lnTo>
                      <a:lnTo>
                        <a:pt x="35" y="144"/>
                      </a:lnTo>
                      <a:lnTo>
                        <a:pt x="33" y="148"/>
                      </a:lnTo>
                      <a:lnTo>
                        <a:pt x="35" y="144"/>
                      </a:lnTo>
                      <a:lnTo>
                        <a:pt x="54" y="121"/>
                      </a:lnTo>
                      <a:lnTo>
                        <a:pt x="73" y="100"/>
                      </a:lnTo>
                      <a:lnTo>
                        <a:pt x="94" y="78"/>
                      </a:lnTo>
                      <a:lnTo>
                        <a:pt x="118" y="61"/>
                      </a:lnTo>
                      <a:lnTo>
                        <a:pt x="142" y="46"/>
                      </a:lnTo>
                      <a:lnTo>
                        <a:pt x="169" y="34"/>
                      </a:lnTo>
                      <a:lnTo>
                        <a:pt x="196" y="23"/>
                      </a:lnTo>
                      <a:lnTo>
                        <a:pt x="227" y="17"/>
                      </a:lnTo>
                      <a:lnTo>
                        <a:pt x="256" y="11"/>
                      </a:lnTo>
                      <a:lnTo>
                        <a:pt x="286" y="9"/>
                      </a:lnTo>
                      <a:lnTo>
                        <a:pt x="317" y="11"/>
                      </a:lnTo>
                      <a:lnTo>
                        <a:pt x="334" y="13"/>
                      </a:lnTo>
                      <a:lnTo>
                        <a:pt x="334" y="11"/>
                      </a:lnTo>
                      <a:lnTo>
                        <a:pt x="334" y="9"/>
                      </a:lnTo>
                      <a:lnTo>
                        <a:pt x="334" y="7"/>
                      </a:lnTo>
                      <a:lnTo>
                        <a:pt x="334" y="6"/>
                      </a:lnTo>
                      <a:lnTo>
                        <a:pt x="334" y="4"/>
                      </a:lnTo>
                      <a:close/>
                      <a:moveTo>
                        <a:pt x="0" y="437"/>
                      </a:moveTo>
                      <a:lnTo>
                        <a:pt x="12" y="462"/>
                      </a:lnTo>
                      <a:lnTo>
                        <a:pt x="27" y="487"/>
                      </a:lnTo>
                      <a:lnTo>
                        <a:pt x="45" y="512"/>
                      </a:lnTo>
                      <a:lnTo>
                        <a:pt x="66" y="535"/>
                      </a:lnTo>
                      <a:lnTo>
                        <a:pt x="89" y="554"/>
                      </a:lnTo>
                      <a:lnTo>
                        <a:pt x="112" y="572"/>
                      </a:lnTo>
                      <a:lnTo>
                        <a:pt x="139" y="589"/>
                      </a:lnTo>
                      <a:lnTo>
                        <a:pt x="165" y="600"/>
                      </a:lnTo>
                      <a:lnTo>
                        <a:pt x="194" y="612"/>
                      </a:lnTo>
                      <a:lnTo>
                        <a:pt x="223" y="620"/>
                      </a:lnTo>
                      <a:lnTo>
                        <a:pt x="256" y="623"/>
                      </a:lnTo>
                      <a:lnTo>
                        <a:pt x="286" y="625"/>
                      </a:lnTo>
                      <a:lnTo>
                        <a:pt x="319" y="623"/>
                      </a:lnTo>
                      <a:lnTo>
                        <a:pt x="338" y="621"/>
                      </a:lnTo>
                      <a:lnTo>
                        <a:pt x="336" y="620"/>
                      </a:lnTo>
                      <a:lnTo>
                        <a:pt x="336" y="618"/>
                      </a:lnTo>
                      <a:lnTo>
                        <a:pt x="336" y="616"/>
                      </a:lnTo>
                      <a:lnTo>
                        <a:pt x="336" y="614"/>
                      </a:lnTo>
                      <a:lnTo>
                        <a:pt x="336" y="612"/>
                      </a:lnTo>
                      <a:lnTo>
                        <a:pt x="317" y="614"/>
                      </a:lnTo>
                      <a:lnTo>
                        <a:pt x="286" y="616"/>
                      </a:lnTo>
                      <a:lnTo>
                        <a:pt x="256" y="614"/>
                      </a:lnTo>
                      <a:lnTo>
                        <a:pt x="227" y="610"/>
                      </a:lnTo>
                      <a:lnTo>
                        <a:pt x="196" y="602"/>
                      </a:lnTo>
                      <a:lnTo>
                        <a:pt x="169" y="593"/>
                      </a:lnTo>
                      <a:lnTo>
                        <a:pt x="142" y="579"/>
                      </a:lnTo>
                      <a:lnTo>
                        <a:pt x="118" y="564"/>
                      </a:lnTo>
                      <a:lnTo>
                        <a:pt x="94" y="547"/>
                      </a:lnTo>
                      <a:lnTo>
                        <a:pt x="73" y="527"/>
                      </a:lnTo>
                      <a:lnTo>
                        <a:pt x="54" y="506"/>
                      </a:lnTo>
                      <a:lnTo>
                        <a:pt x="35" y="481"/>
                      </a:lnTo>
                      <a:lnTo>
                        <a:pt x="22" y="456"/>
                      </a:lnTo>
                      <a:lnTo>
                        <a:pt x="8" y="431"/>
                      </a:lnTo>
                      <a:lnTo>
                        <a:pt x="0" y="410"/>
                      </a:lnTo>
                      <a:lnTo>
                        <a:pt x="0" y="414"/>
                      </a:lnTo>
                      <a:lnTo>
                        <a:pt x="0" y="418"/>
                      </a:lnTo>
                      <a:lnTo>
                        <a:pt x="0" y="420"/>
                      </a:lnTo>
                      <a:lnTo>
                        <a:pt x="0" y="424"/>
                      </a:lnTo>
                      <a:lnTo>
                        <a:pt x="0" y="428"/>
                      </a:lnTo>
                      <a:lnTo>
                        <a:pt x="0" y="431"/>
                      </a:lnTo>
                      <a:lnTo>
                        <a:pt x="0" y="433"/>
                      </a:lnTo>
                      <a:lnTo>
                        <a:pt x="0" y="437"/>
                      </a:lnTo>
                      <a:close/>
                    </a:path>
                  </a:pathLst>
                </a:custGeom>
                <a:solidFill>
                  <a:srgbClr val="C3E7FF"/>
                </a:solidFill>
                <a:ln w="9525">
                  <a:noFill/>
                  <a:round/>
                </a:ln>
              </p:spPr>
              <p:txBody>
                <a:bodyPr/>
                <a:lstStyle/>
                <a:p>
                  <a:endParaRPr lang="en-US"/>
                </a:p>
              </p:txBody>
            </p:sp>
            <p:sp>
              <p:nvSpPr>
                <p:cNvPr id="22026" name="Freeform 205"/>
                <p:cNvSpPr>
                  <a:spLocks noEditPoints="1"/>
                </p:cNvSpPr>
                <p:nvPr/>
              </p:nvSpPr>
              <p:spPr bwMode="auto">
                <a:xfrm>
                  <a:off x="1672" y="1655"/>
                  <a:ext cx="336" cy="615"/>
                </a:xfrm>
                <a:custGeom>
                  <a:avLst/>
                  <a:gdLst>
                    <a:gd name="T0" fmla="*/ 319 w 336"/>
                    <a:gd name="T1" fmla="*/ 0 h 615"/>
                    <a:gd name="T2" fmla="*/ 256 w 336"/>
                    <a:gd name="T3" fmla="*/ 0 h 615"/>
                    <a:gd name="T4" fmla="*/ 196 w 336"/>
                    <a:gd name="T5" fmla="*/ 13 h 615"/>
                    <a:gd name="T6" fmla="*/ 141 w 336"/>
                    <a:gd name="T7" fmla="*/ 36 h 615"/>
                    <a:gd name="T8" fmla="*/ 91 w 336"/>
                    <a:gd name="T9" fmla="*/ 69 h 615"/>
                    <a:gd name="T10" fmla="*/ 50 w 336"/>
                    <a:gd name="T11" fmla="*/ 111 h 615"/>
                    <a:gd name="T12" fmla="*/ 35 w 336"/>
                    <a:gd name="T13" fmla="*/ 132 h 615"/>
                    <a:gd name="T14" fmla="*/ 35 w 336"/>
                    <a:gd name="T15" fmla="*/ 140 h 615"/>
                    <a:gd name="T16" fmla="*/ 33 w 336"/>
                    <a:gd name="T17" fmla="*/ 145 h 615"/>
                    <a:gd name="T18" fmla="*/ 31 w 336"/>
                    <a:gd name="T19" fmla="*/ 153 h 615"/>
                    <a:gd name="T20" fmla="*/ 41 w 336"/>
                    <a:gd name="T21" fmla="*/ 140 h 615"/>
                    <a:gd name="T22" fmla="*/ 77 w 336"/>
                    <a:gd name="T23" fmla="*/ 95 h 615"/>
                    <a:gd name="T24" fmla="*/ 121 w 336"/>
                    <a:gd name="T25" fmla="*/ 59 h 615"/>
                    <a:gd name="T26" fmla="*/ 171 w 336"/>
                    <a:gd name="T27" fmla="*/ 32 h 615"/>
                    <a:gd name="T28" fmla="*/ 227 w 336"/>
                    <a:gd name="T29" fmla="*/ 15 h 615"/>
                    <a:gd name="T30" fmla="*/ 286 w 336"/>
                    <a:gd name="T31" fmla="*/ 9 h 615"/>
                    <a:gd name="T32" fmla="*/ 332 w 336"/>
                    <a:gd name="T33" fmla="*/ 13 h 615"/>
                    <a:gd name="T34" fmla="*/ 332 w 336"/>
                    <a:gd name="T35" fmla="*/ 11 h 615"/>
                    <a:gd name="T36" fmla="*/ 334 w 336"/>
                    <a:gd name="T37" fmla="*/ 7 h 615"/>
                    <a:gd name="T38" fmla="*/ 334 w 336"/>
                    <a:gd name="T39" fmla="*/ 5 h 615"/>
                    <a:gd name="T40" fmla="*/ 334 w 336"/>
                    <a:gd name="T41" fmla="*/ 3 h 615"/>
                    <a:gd name="T42" fmla="*/ 2 w 336"/>
                    <a:gd name="T43" fmla="*/ 427 h 615"/>
                    <a:gd name="T44" fmla="*/ 31 w 336"/>
                    <a:gd name="T45" fmla="*/ 479 h 615"/>
                    <a:gd name="T46" fmla="*/ 70 w 336"/>
                    <a:gd name="T47" fmla="*/ 525 h 615"/>
                    <a:gd name="T48" fmla="*/ 116 w 336"/>
                    <a:gd name="T49" fmla="*/ 562 h 615"/>
                    <a:gd name="T50" fmla="*/ 167 w 336"/>
                    <a:gd name="T51" fmla="*/ 590 h 615"/>
                    <a:gd name="T52" fmla="*/ 225 w 336"/>
                    <a:gd name="T53" fmla="*/ 608 h 615"/>
                    <a:gd name="T54" fmla="*/ 286 w 336"/>
                    <a:gd name="T55" fmla="*/ 615 h 615"/>
                    <a:gd name="T56" fmla="*/ 336 w 336"/>
                    <a:gd name="T57" fmla="*/ 610 h 615"/>
                    <a:gd name="T58" fmla="*/ 336 w 336"/>
                    <a:gd name="T59" fmla="*/ 608 h 615"/>
                    <a:gd name="T60" fmla="*/ 336 w 336"/>
                    <a:gd name="T61" fmla="*/ 606 h 615"/>
                    <a:gd name="T62" fmla="*/ 336 w 336"/>
                    <a:gd name="T63" fmla="*/ 602 h 615"/>
                    <a:gd name="T64" fmla="*/ 334 w 336"/>
                    <a:gd name="T65" fmla="*/ 600 h 615"/>
                    <a:gd name="T66" fmla="*/ 286 w 336"/>
                    <a:gd name="T67" fmla="*/ 604 h 615"/>
                    <a:gd name="T68" fmla="*/ 227 w 336"/>
                    <a:gd name="T69" fmla="*/ 598 h 615"/>
                    <a:gd name="T70" fmla="*/ 171 w 336"/>
                    <a:gd name="T71" fmla="*/ 581 h 615"/>
                    <a:gd name="T72" fmla="*/ 121 w 336"/>
                    <a:gd name="T73" fmla="*/ 554 h 615"/>
                    <a:gd name="T74" fmla="*/ 77 w 336"/>
                    <a:gd name="T75" fmla="*/ 518 h 615"/>
                    <a:gd name="T76" fmla="*/ 41 w 336"/>
                    <a:gd name="T77" fmla="*/ 473 h 615"/>
                    <a:gd name="T78" fmla="*/ 12 w 336"/>
                    <a:gd name="T79" fmla="*/ 424 h 615"/>
                    <a:gd name="T80" fmla="*/ 0 w 336"/>
                    <a:gd name="T81" fmla="*/ 389 h 615"/>
                    <a:gd name="T82" fmla="*/ 0 w 336"/>
                    <a:gd name="T83" fmla="*/ 397 h 615"/>
                    <a:gd name="T84" fmla="*/ 0 w 336"/>
                    <a:gd name="T85" fmla="*/ 404 h 615"/>
                    <a:gd name="T86" fmla="*/ 0 w 336"/>
                    <a:gd name="T87" fmla="*/ 410 h 615"/>
                    <a:gd name="T88" fmla="*/ 0 w 336"/>
                    <a:gd name="T89" fmla="*/ 418 h 6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36"/>
                    <a:gd name="T136" fmla="*/ 0 h 615"/>
                    <a:gd name="T137" fmla="*/ 336 w 336"/>
                    <a:gd name="T138" fmla="*/ 615 h 6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36" h="615">
                      <a:moveTo>
                        <a:pt x="334" y="3"/>
                      </a:moveTo>
                      <a:lnTo>
                        <a:pt x="319" y="0"/>
                      </a:lnTo>
                      <a:lnTo>
                        <a:pt x="286" y="0"/>
                      </a:lnTo>
                      <a:lnTo>
                        <a:pt x="256" y="0"/>
                      </a:lnTo>
                      <a:lnTo>
                        <a:pt x="225" y="5"/>
                      </a:lnTo>
                      <a:lnTo>
                        <a:pt x="196" y="13"/>
                      </a:lnTo>
                      <a:lnTo>
                        <a:pt x="167" y="23"/>
                      </a:lnTo>
                      <a:lnTo>
                        <a:pt x="141" y="36"/>
                      </a:lnTo>
                      <a:lnTo>
                        <a:pt x="116" y="51"/>
                      </a:lnTo>
                      <a:lnTo>
                        <a:pt x="91" y="69"/>
                      </a:lnTo>
                      <a:lnTo>
                        <a:pt x="70" y="90"/>
                      </a:lnTo>
                      <a:lnTo>
                        <a:pt x="50" y="111"/>
                      </a:lnTo>
                      <a:lnTo>
                        <a:pt x="37" y="128"/>
                      </a:lnTo>
                      <a:lnTo>
                        <a:pt x="35" y="132"/>
                      </a:lnTo>
                      <a:lnTo>
                        <a:pt x="35" y="136"/>
                      </a:lnTo>
                      <a:lnTo>
                        <a:pt x="35" y="140"/>
                      </a:lnTo>
                      <a:lnTo>
                        <a:pt x="33" y="142"/>
                      </a:lnTo>
                      <a:lnTo>
                        <a:pt x="33" y="145"/>
                      </a:lnTo>
                      <a:lnTo>
                        <a:pt x="33" y="149"/>
                      </a:lnTo>
                      <a:lnTo>
                        <a:pt x="31" y="153"/>
                      </a:lnTo>
                      <a:lnTo>
                        <a:pt x="31" y="155"/>
                      </a:lnTo>
                      <a:lnTo>
                        <a:pt x="41" y="140"/>
                      </a:lnTo>
                      <a:lnTo>
                        <a:pt x="58" y="117"/>
                      </a:lnTo>
                      <a:lnTo>
                        <a:pt x="77" y="95"/>
                      </a:lnTo>
                      <a:lnTo>
                        <a:pt x="98" y="76"/>
                      </a:lnTo>
                      <a:lnTo>
                        <a:pt x="121" y="59"/>
                      </a:lnTo>
                      <a:lnTo>
                        <a:pt x="144" y="46"/>
                      </a:lnTo>
                      <a:lnTo>
                        <a:pt x="171" y="32"/>
                      </a:lnTo>
                      <a:lnTo>
                        <a:pt x="198" y="23"/>
                      </a:lnTo>
                      <a:lnTo>
                        <a:pt x="227" y="15"/>
                      </a:lnTo>
                      <a:lnTo>
                        <a:pt x="256" y="11"/>
                      </a:lnTo>
                      <a:lnTo>
                        <a:pt x="286" y="9"/>
                      </a:lnTo>
                      <a:lnTo>
                        <a:pt x="317" y="11"/>
                      </a:lnTo>
                      <a:lnTo>
                        <a:pt x="332" y="13"/>
                      </a:lnTo>
                      <a:lnTo>
                        <a:pt x="332" y="11"/>
                      </a:lnTo>
                      <a:lnTo>
                        <a:pt x="332" y="9"/>
                      </a:lnTo>
                      <a:lnTo>
                        <a:pt x="334" y="7"/>
                      </a:lnTo>
                      <a:lnTo>
                        <a:pt x="334" y="5"/>
                      </a:lnTo>
                      <a:lnTo>
                        <a:pt x="334" y="3"/>
                      </a:lnTo>
                      <a:close/>
                      <a:moveTo>
                        <a:pt x="0" y="418"/>
                      </a:moveTo>
                      <a:lnTo>
                        <a:pt x="2" y="427"/>
                      </a:lnTo>
                      <a:lnTo>
                        <a:pt x="16" y="454"/>
                      </a:lnTo>
                      <a:lnTo>
                        <a:pt x="31" y="479"/>
                      </a:lnTo>
                      <a:lnTo>
                        <a:pt x="50" y="502"/>
                      </a:lnTo>
                      <a:lnTo>
                        <a:pt x="70" y="525"/>
                      </a:lnTo>
                      <a:lnTo>
                        <a:pt x="91" y="544"/>
                      </a:lnTo>
                      <a:lnTo>
                        <a:pt x="116" y="562"/>
                      </a:lnTo>
                      <a:lnTo>
                        <a:pt x="141" y="577"/>
                      </a:lnTo>
                      <a:lnTo>
                        <a:pt x="167" y="590"/>
                      </a:lnTo>
                      <a:lnTo>
                        <a:pt x="196" y="600"/>
                      </a:lnTo>
                      <a:lnTo>
                        <a:pt x="225" y="608"/>
                      </a:lnTo>
                      <a:lnTo>
                        <a:pt x="256" y="614"/>
                      </a:lnTo>
                      <a:lnTo>
                        <a:pt x="286" y="615"/>
                      </a:lnTo>
                      <a:lnTo>
                        <a:pt x="319" y="614"/>
                      </a:lnTo>
                      <a:lnTo>
                        <a:pt x="336" y="610"/>
                      </a:lnTo>
                      <a:lnTo>
                        <a:pt x="336" y="608"/>
                      </a:lnTo>
                      <a:lnTo>
                        <a:pt x="336" y="606"/>
                      </a:lnTo>
                      <a:lnTo>
                        <a:pt x="336" y="604"/>
                      </a:lnTo>
                      <a:lnTo>
                        <a:pt x="336" y="602"/>
                      </a:lnTo>
                      <a:lnTo>
                        <a:pt x="334" y="600"/>
                      </a:lnTo>
                      <a:lnTo>
                        <a:pt x="317" y="602"/>
                      </a:lnTo>
                      <a:lnTo>
                        <a:pt x="286" y="604"/>
                      </a:lnTo>
                      <a:lnTo>
                        <a:pt x="256" y="602"/>
                      </a:lnTo>
                      <a:lnTo>
                        <a:pt x="227" y="598"/>
                      </a:lnTo>
                      <a:lnTo>
                        <a:pt x="198" y="590"/>
                      </a:lnTo>
                      <a:lnTo>
                        <a:pt x="171" y="581"/>
                      </a:lnTo>
                      <a:lnTo>
                        <a:pt x="144" y="569"/>
                      </a:lnTo>
                      <a:lnTo>
                        <a:pt x="121" y="554"/>
                      </a:lnTo>
                      <a:lnTo>
                        <a:pt x="98" y="537"/>
                      </a:lnTo>
                      <a:lnTo>
                        <a:pt x="77" y="518"/>
                      </a:lnTo>
                      <a:lnTo>
                        <a:pt x="58" y="496"/>
                      </a:lnTo>
                      <a:lnTo>
                        <a:pt x="41" y="473"/>
                      </a:lnTo>
                      <a:lnTo>
                        <a:pt x="25" y="448"/>
                      </a:lnTo>
                      <a:lnTo>
                        <a:pt x="12" y="424"/>
                      </a:lnTo>
                      <a:lnTo>
                        <a:pt x="2" y="395"/>
                      </a:lnTo>
                      <a:lnTo>
                        <a:pt x="0" y="389"/>
                      </a:lnTo>
                      <a:lnTo>
                        <a:pt x="0" y="393"/>
                      </a:lnTo>
                      <a:lnTo>
                        <a:pt x="0" y="397"/>
                      </a:lnTo>
                      <a:lnTo>
                        <a:pt x="0" y="401"/>
                      </a:lnTo>
                      <a:lnTo>
                        <a:pt x="0" y="404"/>
                      </a:lnTo>
                      <a:lnTo>
                        <a:pt x="0" y="408"/>
                      </a:lnTo>
                      <a:lnTo>
                        <a:pt x="0" y="410"/>
                      </a:lnTo>
                      <a:lnTo>
                        <a:pt x="0" y="414"/>
                      </a:lnTo>
                      <a:lnTo>
                        <a:pt x="0" y="418"/>
                      </a:lnTo>
                      <a:close/>
                    </a:path>
                  </a:pathLst>
                </a:custGeom>
                <a:solidFill>
                  <a:srgbClr val="C4E7FF"/>
                </a:solidFill>
                <a:ln w="9525">
                  <a:noFill/>
                  <a:round/>
                </a:ln>
              </p:spPr>
              <p:txBody>
                <a:bodyPr/>
                <a:lstStyle/>
                <a:p>
                  <a:endParaRPr lang="en-US"/>
                </a:p>
              </p:txBody>
            </p:sp>
            <p:sp>
              <p:nvSpPr>
                <p:cNvPr id="22027" name="Freeform 206"/>
                <p:cNvSpPr>
                  <a:spLocks noEditPoints="1"/>
                </p:cNvSpPr>
                <p:nvPr/>
              </p:nvSpPr>
              <p:spPr bwMode="auto">
                <a:xfrm>
                  <a:off x="1672" y="1658"/>
                  <a:ext cx="336" cy="607"/>
                </a:xfrm>
                <a:custGeom>
                  <a:avLst/>
                  <a:gdLst>
                    <a:gd name="T0" fmla="*/ 317 w 336"/>
                    <a:gd name="T1" fmla="*/ 2 h 607"/>
                    <a:gd name="T2" fmla="*/ 256 w 336"/>
                    <a:gd name="T3" fmla="*/ 2 h 607"/>
                    <a:gd name="T4" fmla="*/ 196 w 336"/>
                    <a:gd name="T5" fmla="*/ 14 h 607"/>
                    <a:gd name="T6" fmla="*/ 142 w 336"/>
                    <a:gd name="T7" fmla="*/ 37 h 607"/>
                    <a:gd name="T8" fmla="*/ 94 w 336"/>
                    <a:gd name="T9" fmla="*/ 69 h 607"/>
                    <a:gd name="T10" fmla="*/ 54 w 336"/>
                    <a:gd name="T11" fmla="*/ 112 h 607"/>
                    <a:gd name="T12" fmla="*/ 33 w 336"/>
                    <a:gd name="T13" fmla="*/ 139 h 607"/>
                    <a:gd name="T14" fmla="*/ 33 w 336"/>
                    <a:gd name="T15" fmla="*/ 146 h 607"/>
                    <a:gd name="T16" fmla="*/ 31 w 336"/>
                    <a:gd name="T17" fmla="*/ 154 h 607"/>
                    <a:gd name="T18" fmla="*/ 29 w 336"/>
                    <a:gd name="T19" fmla="*/ 162 h 607"/>
                    <a:gd name="T20" fmla="*/ 27 w 336"/>
                    <a:gd name="T21" fmla="*/ 169 h 607"/>
                    <a:gd name="T22" fmla="*/ 45 w 336"/>
                    <a:gd name="T23" fmla="*/ 140 h 607"/>
                    <a:gd name="T24" fmla="*/ 81 w 336"/>
                    <a:gd name="T25" fmla="*/ 96 h 607"/>
                    <a:gd name="T26" fmla="*/ 123 w 336"/>
                    <a:gd name="T27" fmla="*/ 62 h 607"/>
                    <a:gd name="T28" fmla="*/ 173 w 336"/>
                    <a:gd name="T29" fmla="*/ 35 h 607"/>
                    <a:gd name="T30" fmla="*/ 229 w 336"/>
                    <a:gd name="T31" fmla="*/ 18 h 607"/>
                    <a:gd name="T32" fmla="*/ 286 w 336"/>
                    <a:gd name="T33" fmla="*/ 12 h 607"/>
                    <a:gd name="T34" fmla="*/ 332 w 336"/>
                    <a:gd name="T35" fmla="*/ 16 h 607"/>
                    <a:gd name="T36" fmla="*/ 332 w 336"/>
                    <a:gd name="T37" fmla="*/ 12 h 607"/>
                    <a:gd name="T38" fmla="*/ 332 w 336"/>
                    <a:gd name="T39" fmla="*/ 10 h 607"/>
                    <a:gd name="T40" fmla="*/ 332 w 336"/>
                    <a:gd name="T41" fmla="*/ 8 h 607"/>
                    <a:gd name="T42" fmla="*/ 334 w 336"/>
                    <a:gd name="T43" fmla="*/ 4 h 607"/>
                    <a:gd name="T44" fmla="*/ 8 w 336"/>
                    <a:gd name="T45" fmla="*/ 422 h 607"/>
                    <a:gd name="T46" fmla="*/ 35 w 336"/>
                    <a:gd name="T47" fmla="*/ 472 h 607"/>
                    <a:gd name="T48" fmla="*/ 73 w 336"/>
                    <a:gd name="T49" fmla="*/ 518 h 607"/>
                    <a:gd name="T50" fmla="*/ 118 w 336"/>
                    <a:gd name="T51" fmla="*/ 555 h 607"/>
                    <a:gd name="T52" fmla="*/ 169 w 336"/>
                    <a:gd name="T53" fmla="*/ 584 h 607"/>
                    <a:gd name="T54" fmla="*/ 227 w 336"/>
                    <a:gd name="T55" fmla="*/ 601 h 607"/>
                    <a:gd name="T56" fmla="*/ 286 w 336"/>
                    <a:gd name="T57" fmla="*/ 607 h 607"/>
                    <a:gd name="T58" fmla="*/ 336 w 336"/>
                    <a:gd name="T59" fmla="*/ 603 h 607"/>
                    <a:gd name="T60" fmla="*/ 336 w 336"/>
                    <a:gd name="T61" fmla="*/ 599 h 607"/>
                    <a:gd name="T62" fmla="*/ 334 w 336"/>
                    <a:gd name="T63" fmla="*/ 597 h 607"/>
                    <a:gd name="T64" fmla="*/ 334 w 336"/>
                    <a:gd name="T65" fmla="*/ 595 h 607"/>
                    <a:gd name="T66" fmla="*/ 334 w 336"/>
                    <a:gd name="T67" fmla="*/ 591 h 607"/>
                    <a:gd name="T68" fmla="*/ 286 w 336"/>
                    <a:gd name="T69" fmla="*/ 597 h 607"/>
                    <a:gd name="T70" fmla="*/ 229 w 336"/>
                    <a:gd name="T71" fmla="*/ 591 h 607"/>
                    <a:gd name="T72" fmla="*/ 173 w 336"/>
                    <a:gd name="T73" fmla="*/ 574 h 607"/>
                    <a:gd name="T74" fmla="*/ 123 w 336"/>
                    <a:gd name="T75" fmla="*/ 547 h 607"/>
                    <a:gd name="T76" fmla="*/ 81 w 336"/>
                    <a:gd name="T77" fmla="*/ 511 h 607"/>
                    <a:gd name="T78" fmla="*/ 45 w 336"/>
                    <a:gd name="T79" fmla="*/ 467 h 607"/>
                    <a:gd name="T80" fmla="*/ 18 w 336"/>
                    <a:gd name="T81" fmla="*/ 417 h 607"/>
                    <a:gd name="T82" fmla="*/ 2 w 336"/>
                    <a:gd name="T83" fmla="*/ 369 h 607"/>
                    <a:gd name="T84" fmla="*/ 2 w 336"/>
                    <a:gd name="T85" fmla="*/ 376 h 607"/>
                    <a:gd name="T86" fmla="*/ 0 w 336"/>
                    <a:gd name="T87" fmla="*/ 384 h 607"/>
                    <a:gd name="T88" fmla="*/ 0 w 336"/>
                    <a:gd name="T89" fmla="*/ 394 h 607"/>
                    <a:gd name="T90" fmla="*/ 0 w 336"/>
                    <a:gd name="T91" fmla="*/ 401 h 6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36"/>
                    <a:gd name="T139" fmla="*/ 0 h 607"/>
                    <a:gd name="T140" fmla="*/ 336 w 336"/>
                    <a:gd name="T141" fmla="*/ 607 h 6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36" h="607">
                      <a:moveTo>
                        <a:pt x="334" y="4"/>
                      </a:moveTo>
                      <a:lnTo>
                        <a:pt x="317" y="2"/>
                      </a:lnTo>
                      <a:lnTo>
                        <a:pt x="286" y="0"/>
                      </a:lnTo>
                      <a:lnTo>
                        <a:pt x="256" y="2"/>
                      </a:lnTo>
                      <a:lnTo>
                        <a:pt x="227" y="8"/>
                      </a:lnTo>
                      <a:lnTo>
                        <a:pt x="196" y="14"/>
                      </a:lnTo>
                      <a:lnTo>
                        <a:pt x="169" y="25"/>
                      </a:lnTo>
                      <a:lnTo>
                        <a:pt x="142" y="37"/>
                      </a:lnTo>
                      <a:lnTo>
                        <a:pt x="118" y="52"/>
                      </a:lnTo>
                      <a:lnTo>
                        <a:pt x="94" y="69"/>
                      </a:lnTo>
                      <a:lnTo>
                        <a:pt x="73" y="91"/>
                      </a:lnTo>
                      <a:lnTo>
                        <a:pt x="54" y="112"/>
                      </a:lnTo>
                      <a:lnTo>
                        <a:pt x="35" y="135"/>
                      </a:lnTo>
                      <a:lnTo>
                        <a:pt x="33" y="139"/>
                      </a:lnTo>
                      <a:lnTo>
                        <a:pt x="33" y="142"/>
                      </a:lnTo>
                      <a:lnTo>
                        <a:pt x="33" y="146"/>
                      </a:lnTo>
                      <a:lnTo>
                        <a:pt x="31" y="150"/>
                      </a:lnTo>
                      <a:lnTo>
                        <a:pt x="31" y="154"/>
                      </a:lnTo>
                      <a:lnTo>
                        <a:pt x="29" y="158"/>
                      </a:lnTo>
                      <a:lnTo>
                        <a:pt x="29" y="162"/>
                      </a:lnTo>
                      <a:lnTo>
                        <a:pt x="29" y="165"/>
                      </a:lnTo>
                      <a:lnTo>
                        <a:pt x="27" y="169"/>
                      </a:lnTo>
                      <a:lnTo>
                        <a:pt x="29" y="163"/>
                      </a:lnTo>
                      <a:lnTo>
                        <a:pt x="45" y="140"/>
                      </a:lnTo>
                      <a:lnTo>
                        <a:pt x="62" y="117"/>
                      </a:lnTo>
                      <a:lnTo>
                        <a:pt x="81" y="96"/>
                      </a:lnTo>
                      <a:lnTo>
                        <a:pt x="100" y="77"/>
                      </a:lnTo>
                      <a:lnTo>
                        <a:pt x="123" y="62"/>
                      </a:lnTo>
                      <a:lnTo>
                        <a:pt x="148" y="46"/>
                      </a:lnTo>
                      <a:lnTo>
                        <a:pt x="173" y="35"/>
                      </a:lnTo>
                      <a:lnTo>
                        <a:pt x="200" y="25"/>
                      </a:lnTo>
                      <a:lnTo>
                        <a:pt x="229" y="18"/>
                      </a:lnTo>
                      <a:lnTo>
                        <a:pt x="258" y="12"/>
                      </a:lnTo>
                      <a:lnTo>
                        <a:pt x="286" y="12"/>
                      </a:lnTo>
                      <a:lnTo>
                        <a:pt x="317" y="12"/>
                      </a:lnTo>
                      <a:lnTo>
                        <a:pt x="332" y="16"/>
                      </a:lnTo>
                      <a:lnTo>
                        <a:pt x="332" y="14"/>
                      </a:lnTo>
                      <a:lnTo>
                        <a:pt x="332" y="12"/>
                      </a:lnTo>
                      <a:lnTo>
                        <a:pt x="332" y="10"/>
                      </a:lnTo>
                      <a:lnTo>
                        <a:pt x="332" y="8"/>
                      </a:lnTo>
                      <a:lnTo>
                        <a:pt x="332" y="6"/>
                      </a:lnTo>
                      <a:lnTo>
                        <a:pt x="334" y="4"/>
                      </a:lnTo>
                      <a:close/>
                      <a:moveTo>
                        <a:pt x="0" y="401"/>
                      </a:moveTo>
                      <a:lnTo>
                        <a:pt x="8" y="422"/>
                      </a:lnTo>
                      <a:lnTo>
                        <a:pt x="22" y="447"/>
                      </a:lnTo>
                      <a:lnTo>
                        <a:pt x="35" y="472"/>
                      </a:lnTo>
                      <a:lnTo>
                        <a:pt x="54" y="497"/>
                      </a:lnTo>
                      <a:lnTo>
                        <a:pt x="73" y="518"/>
                      </a:lnTo>
                      <a:lnTo>
                        <a:pt x="94" y="538"/>
                      </a:lnTo>
                      <a:lnTo>
                        <a:pt x="118" y="555"/>
                      </a:lnTo>
                      <a:lnTo>
                        <a:pt x="142" y="570"/>
                      </a:lnTo>
                      <a:lnTo>
                        <a:pt x="169" y="584"/>
                      </a:lnTo>
                      <a:lnTo>
                        <a:pt x="196" y="593"/>
                      </a:lnTo>
                      <a:lnTo>
                        <a:pt x="227" y="601"/>
                      </a:lnTo>
                      <a:lnTo>
                        <a:pt x="256" y="605"/>
                      </a:lnTo>
                      <a:lnTo>
                        <a:pt x="286" y="607"/>
                      </a:lnTo>
                      <a:lnTo>
                        <a:pt x="317" y="605"/>
                      </a:lnTo>
                      <a:lnTo>
                        <a:pt x="336" y="603"/>
                      </a:lnTo>
                      <a:lnTo>
                        <a:pt x="336" y="601"/>
                      </a:lnTo>
                      <a:lnTo>
                        <a:pt x="336" y="599"/>
                      </a:lnTo>
                      <a:lnTo>
                        <a:pt x="334" y="597"/>
                      </a:lnTo>
                      <a:lnTo>
                        <a:pt x="334" y="595"/>
                      </a:lnTo>
                      <a:lnTo>
                        <a:pt x="334" y="593"/>
                      </a:lnTo>
                      <a:lnTo>
                        <a:pt x="334" y="591"/>
                      </a:lnTo>
                      <a:lnTo>
                        <a:pt x="317" y="595"/>
                      </a:lnTo>
                      <a:lnTo>
                        <a:pt x="286" y="597"/>
                      </a:lnTo>
                      <a:lnTo>
                        <a:pt x="258" y="595"/>
                      </a:lnTo>
                      <a:lnTo>
                        <a:pt x="229" y="591"/>
                      </a:lnTo>
                      <a:lnTo>
                        <a:pt x="200" y="584"/>
                      </a:lnTo>
                      <a:lnTo>
                        <a:pt x="173" y="574"/>
                      </a:lnTo>
                      <a:lnTo>
                        <a:pt x="148" y="561"/>
                      </a:lnTo>
                      <a:lnTo>
                        <a:pt x="123" y="547"/>
                      </a:lnTo>
                      <a:lnTo>
                        <a:pt x="100" y="530"/>
                      </a:lnTo>
                      <a:lnTo>
                        <a:pt x="81" y="511"/>
                      </a:lnTo>
                      <a:lnTo>
                        <a:pt x="62" y="490"/>
                      </a:lnTo>
                      <a:lnTo>
                        <a:pt x="45" y="467"/>
                      </a:lnTo>
                      <a:lnTo>
                        <a:pt x="29" y="444"/>
                      </a:lnTo>
                      <a:lnTo>
                        <a:pt x="18" y="417"/>
                      </a:lnTo>
                      <a:lnTo>
                        <a:pt x="8" y="390"/>
                      </a:lnTo>
                      <a:lnTo>
                        <a:pt x="2" y="369"/>
                      </a:lnTo>
                      <a:lnTo>
                        <a:pt x="2" y="373"/>
                      </a:lnTo>
                      <a:lnTo>
                        <a:pt x="2" y="376"/>
                      </a:lnTo>
                      <a:lnTo>
                        <a:pt x="0" y="380"/>
                      </a:lnTo>
                      <a:lnTo>
                        <a:pt x="0" y="384"/>
                      </a:lnTo>
                      <a:lnTo>
                        <a:pt x="0" y="390"/>
                      </a:lnTo>
                      <a:lnTo>
                        <a:pt x="0" y="394"/>
                      </a:lnTo>
                      <a:lnTo>
                        <a:pt x="0" y="398"/>
                      </a:lnTo>
                      <a:lnTo>
                        <a:pt x="0" y="401"/>
                      </a:lnTo>
                      <a:close/>
                    </a:path>
                  </a:pathLst>
                </a:custGeom>
                <a:solidFill>
                  <a:srgbClr val="C5E7FF"/>
                </a:solidFill>
                <a:ln w="9525">
                  <a:noFill/>
                  <a:round/>
                </a:ln>
              </p:spPr>
              <p:txBody>
                <a:bodyPr/>
                <a:lstStyle/>
                <a:p>
                  <a:endParaRPr lang="en-US"/>
                </a:p>
              </p:txBody>
            </p:sp>
            <p:sp>
              <p:nvSpPr>
                <p:cNvPr id="22028" name="Freeform 207"/>
                <p:cNvSpPr>
                  <a:spLocks noEditPoints="1"/>
                </p:cNvSpPr>
                <p:nvPr/>
              </p:nvSpPr>
              <p:spPr bwMode="auto">
                <a:xfrm>
                  <a:off x="1672" y="1664"/>
                  <a:ext cx="334" cy="595"/>
                </a:xfrm>
                <a:custGeom>
                  <a:avLst/>
                  <a:gdLst>
                    <a:gd name="T0" fmla="*/ 317 w 334"/>
                    <a:gd name="T1" fmla="*/ 2 h 595"/>
                    <a:gd name="T2" fmla="*/ 256 w 334"/>
                    <a:gd name="T3" fmla="*/ 2 h 595"/>
                    <a:gd name="T4" fmla="*/ 198 w 334"/>
                    <a:gd name="T5" fmla="*/ 14 h 595"/>
                    <a:gd name="T6" fmla="*/ 144 w 334"/>
                    <a:gd name="T7" fmla="*/ 37 h 595"/>
                    <a:gd name="T8" fmla="*/ 98 w 334"/>
                    <a:gd name="T9" fmla="*/ 67 h 595"/>
                    <a:gd name="T10" fmla="*/ 58 w 334"/>
                    <a:gd name="T11" fmla="*/ 108 h 595"/>
                    <a:gd name="T12" fmla="*/ 31 w 334"/>
                    <a:gd name="T13" fmla="*/ 146 h 595"/>
                    <a:gd name="T14" fmla="*/ 29 w 334"/>
                    <a:gd name="T15" fmla="*/ 156 h 595"/>
                    <a:gd name="T16" fmla="*/ 27 w 334"/>
                    <a:gd name="T17" fmla="*/ 165 h 595"/>
                    <a:gd name="T18" fmla="*/ 25 w 334"/>
                    <a:gd name="T19" fmla="*/ 173 h 595"/>
                    <a:gd name="T20" fmla="*/ 23 w 334"/>
                    <a:gd name="T21" fmla="*/ 182 h 595"/>
                    <a:gd name="T22" fmla="*/ 48 w 334"/>
                    <a:gd name="T23" fmla="*/ 136 h 595"/>
                    <a:gd name="T24" fmla="*/ 83 w 334"/>
                    <a:gd name="T25" fmla="*/ 94 h 595"/>
                    <a:gd name="T26" fmla="*/ 127 w 334"/>
                    <a:gd name="T27" fmla="*/ 60 h 595"/>
                    <a:gd name="T28" fmla="*/ 175 w 334"/>
                    <a:gd name="T29" fmla="*/ 33 h 595"/>
                    <a:gd name="T30" fmla="*/ 229 w 334"/>
                    <a:gd name="T31" fmla="*/ 15 h 595"/>
                    <a:gd name="T32" fmla="*/ 286 w 334"/>
                    <a:gd name="T33" fmla="*/ 10 h 595"/>
                    <a:gd name="T34" fmla="*/ 332 w 334"/>
                    <a:gd name="T35" fmla="*/ 14 h 595"/>
                    <a:gd name="T36" fmla="*/ 332 w 334"/>
                    <a:gd name="T37" fmla="*/ 12 h 595"/>
                    <a:gd name="T38" fmla="*/ 332 w 334"/>
                    <a:gd name="T39" fmla="*/ 10 h 595"/>
                    <a:gd name="T40" fmla="*/ 332 w 334"/>
                    <a:gd name="T41" fmla="*/ 6 h 595"/>
                    <a:gd name="T42" fmla="*/ 332 w 334"/>
                    <a:gd name="T43" fmla="*/ 4 h 595"/>
                    <a:gd name="T44" fmla="*/ 2 w 334"/>
                    <a:gd name="T45" fmla="*/ 386 h 595"/>
                    <a:gd name="T46" fmla="*/ 25 w 334"/>
                    <a:gd name="T47" fmla="*/ 439 h 595"/>
                    <a:gd name="T48" fmla="*/ 58 w 334"/>
                    <a:gd name="T49" fmla="*/ 487 h 595"/>
                    <a:gd name="T50" fmla="*/ 98 w 334"/>
                    <a:gd name="T51" fmla="*/ 528 h 595"/>
                    <a:gd name="T52" fmla="*/ 144 w 334"/>
                    <a:gd name="T53" fmla="*/ 560 h 595"/>
                    <a:gd name="T54" fmla="*/ 198 w 334"/>
                    <a:gd name="T55" fmla="*/ 581 h 595"/>
                    <a:gd name="T56" fmla="*/ 256 w 334"/>
                    <a:gd name="T57" fmla="*/ 593 h 595"/>
                    <a:gd name="T58" fmla="*/ 317 w 334"/>
                    <a:gd name="T59" fmla="*/ 593 h 595"/>
                    <a:gd name="T60" fmla="*/ 334 w 334"/>
                    <a:gd name="T61" fmla="*/ 589 h 595"/>
                    <a:gd name="T62" fmla="*/ 334 w 334"/>
                    <a:gd name="T63" fmla="*/ 587 h 595"/>
                    <a:gd name="T64" fmla="*/ 334 w 334"/>
                    <a:gd name="T65" fmla="*/ 585 h 595"/>
                    <a:gd name="T66" fmla="*/ 334 w 334"/>
                    <a:gd name="T67" fmla="*/ 581 h 595"/>
                    <a:gd name="T68" fmla="*/ 317 w 334"/>
                    <a:gd name="T69" fmla="*/ 583 h 595"/>
                    <a:gd name="T70" fmla="*/ 258 w 334"/>
                    <a:gd name="T71" fmla="*/ 583 h 595"/>
                    <a:gd name="T72" fmla="*/ 202 w 334"/>
                    <a:gd name="T73" fmla="*/ 572 h 595"/>
                    <a:gd name="T74" fmla="*/ 150 w 334"/>
                    <a:gd name="T75" fmla="*/ 551 h 595"/>
                    <a:gd name="T76" fmla="*/ 104 w 334"/>
                    <a:gd name="T77" fmla="*/ 520 h 595"/>
                    <a:gd name="T78" fmla="*/ 66 w 334"/>
                    <a:gd name="T79" fmla="*/ 480 h 595"/>
                    <a:gd name="T80" fmla="*/ 35 w 334"/>
                    <a:gd name="T81" fmla="*/ 436 h 595"/>
                    <a:gd name="T82" fmla="*/ 12 w 334"/>
                    <a:gd name="T83" fmla="*/ 384 h 595"/>
                    <a:gd name="T84" fmla="*/ 2 w 334"/>
                    <a:gd name="T85" fmla="*/ 340 h 595"/>
                    <a:gd name="T86" fmla="*/ 2 w 334"/>
                    <a:gd name="T87" fmla="*/ 349 h 595"/>
                    <a:gd name="T88" fmla="*/ 2 w 334"/>
                    <a:gd name="T89" fmla="*/ 359 h 595"/>
                    <a:gd name="T90" fmla="*/ 2 w 334"/>
                    <a:gd name="T91" fmla="*/ 370 h 595"/>
                    <a:gd name="T92" fmla="*/ 0 w 334"/>
                    <a:gd name="T93" fmla="*/ 380 h 59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4"/>
                    <a:gd name="T142" fmla="*/ 0 h 595"/>
                    <a:gd name="T143" fmla="*/ 334 w 334"/>
                    <a:gd name="T144" fmla="*/ 595 h 59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4" h="595">
                      <a:moveTo>
                        <a:pt x="332" y="4"/>
                      </a:moveTo>
                      <a:lnTo>
                        <a:pt x="317" y="2"/>
                      </a:lnTo>
                      <a:lnTo>
                        <a:pt x="286" y="0"/>
                      </a:lnTo>
                      <a:lnTo>
                        <a:pt x="256" y="2"/>
                      </a:lnTo>
                      <a:lnTo>
                        <a:pt x="227" y="6"/>
                      </a:lnTo>
                      <a:lnTo>
                        <a:pt x="198" y="14"/>
                      </a:lnTo>
                      <a:lnTo>
                        <a:pt x="171" y="23"/>
                      </a:lnTo>
                      <a:lnTo>
                        <a:pt x="144" y="37"/>
                      </a:lnTo>
                      <a:lnTo>
                        <a:pt x="121" y="50"/>
                      </a:lnTo>
                      <a:lnTo>
                        <a:pt x="98" y="67"/>
                      </a:lnTo>
                      <a:lnTo>
                        <a:pt x="77" y="86"/>
                      </a:lnTo>
                      <a:lnTo>
                        <a:pt x="58" y="108"/>
                      </a:lnTo>
                      <a:lnTo>
                        <a:pt x="41" y="131"/>
                      </a:lnTo>
                      <a:lnTo>
                        <a:pt x="31" y="146"/>
                      </a:lnTo>
                      <a:lnTo>
                        <a:pt x="29" y="152"/>
                      </a:lnTo>
                      <a:lnTo>
                        <a:pt x="29" y="156"/>
                      </a:lnTo>
                      <a:lnTo>
                        <a:pt x="27" y="159"/>
                      </a:lnTo>
                      <a:lnTo>
                        <a:pt x="27" y="165"/>
                      </a:lnTo>
                      <a:lnTo>
                        <a:pt x="27" y="169"/>
                      </a:lnTo>
                      <a:lnTo>
                        <a:pt x="25" y="173"/>
                      </a:lnTo>
                      <a:lnTo>
                        <a:pt x="25" y="179"/>
                      </a:lnTo>
                      <a:lnTo>
                        <a:pt x="23" y="182"/>
                      </a:lnTo>
                      <a:lnTo>
                        <a:pt x="35" y="161"/>
                      </a:lnTo>
                      <a:lnTo>
                        <a:pt x="48" y="136"/>
                      </a:lnTo>
                      <a:lnTo>
                        <a:pt x="66" y="115"/>
                      </a:lnTo>
                      <a:lnTo>
                        <a:pt x="83" y="94"/>
                      </a:lnTo>
                      <a:lnTo>
                        <a:pt x="104" y="77"/>
                      </a:lnTo>
                      <a:lnTo>
                        <a:pt x="127" y="60"/>
                      </a:lnTo>
                      <a:lnTo>
                        <a:pt x="150" y="44"/>
                      </a:lnTo>
                      <a:lnTo>
                        <a:pt x="175" y="33"/>
                      </a:lnTo>
                      <a:lnTo>
                        <a:pt x="202" y="23"/>
                      </a:lnTo>
                      <a:lnTo>
                        <a:pt x="229" y="15"/>
                      </a:lnTo>
                      <a:lnTo>
                        <a:pt x="258" y="12"/>
                      </a:lnTo>
                      <a:lnTo>
                        <a:pt x="286" y="10"/>
                      </a:lnTo>
                      <a:lnTo>
                        <a:pt x="317" y="12"/>
                      </a:lnTo>
                      <a:lnTo>
                        <a:pt x="332" y="14"/>
                      </a:lnTo>
                      <a:lnTo>
                        <a:pt x="332" y="12"/>
                      </a:lnTo>
                      <a:lnTo>
                        <a:pt x="332" y="10"/>
                      </a:lnTo>
                      <a:lnTo>
                        <a:pt x="332" y="8"/>
                      </a:lnTo>
                      <a:lnTo>
                        <a:pt x="332" y="6"/>
                      </a:lnTo>
                      <a:lnTo>
                        <a:pt x="332" y="4"/>
                      </a:lnTo>
                      <a:close/>
                      <a:moveTo>
                        <a:pt x="0" y="380"/>
                      </a:moveTo>
                      <a:lnTo>
                        <a:pt x="2" y="386"/>
                      </a:lnTo>
                      <a:lnTo>
                        <a:pt x="12" y="415"/>
                      </a:lnTo>
                      <a:lnTo>
                        <a:pt x="25" y="439"/>
                      </a:lnTo>
                      <a:lnTo>
                        <a:pt x="41" y="464"/>
                      </a:lnTo>
                      <a:lnTo>
                        <a:pt x="58" y="487"/>
                      </a:lnTo>
                      <a:lnTo>
                        <a:pt x="77" y="509"/>
                      </a:lnTo>
                      <a:lnTo>
                        <a:pt x="98" y="528"/>
                      </a:lnTo>
                      <a:lnTo>
                        <a:pt x="121" y="545"/>
                      </a:lnTo>
                      <a:lnTo>
                        <a:pt x="144" y="560"/>
                      </a:lnTo>
                      <a:lnTo>
                        <a:pt x="171" y="572"/>
                      </a:lnTo>
                      <a:lnTo>
                        <a:pt x="198" y="581"/>
                      </a:lnTo>
                      <a:lnTo>
                        <a:pt x="227" y="589"/>
                      </a:lnTo>
                      <a:lnTo>
                        <a:pt x="256" y="593"/>
                      </a:lnTo>
                      <a:lnTo>
                        <a:pt x="286" y="595"/>
                      </a:lnTo>
                      <a:lnTo>
                        <a:pt x="317" y="593"/>
                      </a:lnTo>
                      <a:lnTo>
                        <a:pt x="334" y="591"/>
                      </a:lnTo>
                      <a:lnTo>
                        <a:pt x="334" y="589"/>
                      </a:lnTo>
                      <a:lnTo>
                        <a:pt x="334" y="587"/>
                      </a:lnTo>
                      <a:lnTo>
                        <a:pt x="334" y="585"/>
                      </a:lnTo>
                      <a:lnTo>
                        <a:pt x="334" y="583"/>
                      </a:lnTo>
                      <a:lnTo>
                        <a:pt x="334" y="581"/>
                      </a:lnTo>
                      <a:lnTo>
                        <a:pt x="317" y="583"/>
                      </a:lnTo>
                      <a:lnTo>
                        <a:pt x="286" y="585"/>
                      </a:lnTo>
                      <a:lnTo>
                        <a:pt x="258" y="583"/>
                      </a:lnTo>
                      <a:lnTo>
                        <a:pt x="229" y="580"/>
                      </a:lnTo>
                      <a:lnTo>
                        <a:pt x="202" y="572"/>
                      </a:lnTo>
                      <a:lnTo>
                        <a:pt x="175" y="562"/>
                      </a:lnTo>
                      <a:lnTo>
                        <a:pt x="150" y="551"/>
                      </a:lnTo>
                      <a:lnTo>
                        <a:pt x="127" y="535"/>
                      </a:lnTo>
                      <a:lnTo>
                        <a:pt x="104" y="520"/>
                      </a:lnTo>
                      <a:lnTo>
                        <a:pt x="83" y="501"/>
                      </a:lnTo>
                      <a:lnTo>
                        <a:pt x="66" y="480"/>
                      </a:lnTo>
                      <a:lnTo>
                        <a:pt x="48" y="459"/>
                      </a:lnTo>
                      <a:lnTo>
                        <a:pt x="35" y="436"/>
                      </a:lnTo>
                      <a:lnTo>
                        <a:pt x="22" y="409"/>
                      </a:lnTo>
                      <a:lnTo>
                        <a:pt x="12" y="384"/>
                      </a:lnTo>
                      <a:lnTo>
                        <a:pt x="6" y="355"/>
                      </a:lnTo>
                      <a:lnTo>
                        <a:pt x="2" y="340"/>
                      </a:lnTo>
                      <a:lnTo>
                        <a:pt x="2" y="344"/>
                      </a:lnTo>
                      <a:lnTo>
                        <a:pt x="2" y="349"/>
                      </a:lnTo>
                      <a:lnTo>
                        <a:pt x="2" y="355"/>
                      </a:lnTo>
                      <a:lnTo>
                        <a:pt x="2" y="359"/>
                      </a:lnTo>
                      <a:lnTo>
                        <a:pt x="2" y="365"/>
                      </a:lnTo>
                      <a:lnTo>
                        <a:pt x="2" y="370"/>
                      </a:lnTo>
                      <a:lnTo>
                        <a:pt x="0" y="374"/>
                      </a:lnTo>
                      <a:lnTo>
                        <a:pt x="0" y="380"/>
                      </a:lnTo>
                      <a:close/>
                    </a:path>
                  </a:pathLst>
                </a:custGeom>
                <a:solidFill>
                  <a:srgbClr val="C6E8FF"/>
                </a:solidFill>
                <a:ln w="9525">
                  <a:noFill/>
                  <a:round/>
                </a:ln>
              </p:spPr>
              <p:txBody>
                <a:bodyPr/>
                <a:lstStyle/>
                <a:p>
                  <a:endParaRPr lang="en-US"/>
                </a:p>
              </p:txBody>
            </p:sp>
            <p:sp>
              <p:nvSpPr>
                <p:cNvPr id="22029" name="Freeform 208"/>
                <p:cNvSpPr>
                  <a:spLocks noEditPoints="1"/>
                </p:cNvSpPr>
                <p:nvPr/>
              </p:nvSpPr>
              <p:spPr bwMode="auto">
                <a:xfrm>
                  <a:off x="1674" y="1670"/>
                  <a:ext cx="332" cy="585"/>
                </a:xfrm>
                <a:custGeom>
                  <a:avLst/>
                  <a:gdLst>
                    <a:gd name="T0" fmla="*/ 315 w 332"/>
                    <a:gd name="T1" fmla="*/ 0 h 585"/>
                    <a:gd name="T2" fmla="*/ 256 w 332"/>
                    <a:gd name="T3" fmla="*/ 0 h 585"/>
                    <a:gd name="T4" fmla="*/ 198 w 332"/>
                    <a:gd name="T5" fmla="*/ 13 h 585"/>
                    <a:gd name="T6" fmla="*/ 146 w 332"/>
                    <a:gd name="T7" fmla="*/ 34 h 585"/>
                    <a:gd name="T8" fmla="*/ 98 w 332"/>
                    <a:gd name="T9" fmla="*/ 65 h 585"/>
                    <a:gd name="T10" fmla="*/ 60 w 332"/>
                    <a:gd name="T11" fmla="*/ 105 h 585"/>
                    <a:gd name="T12" fmla="*/ 27 w 332"/>
                    <a:gd name="T13" fmla="*/ 151 h 585"/>
                    <a:gd name="T14" fmla="*/ 25 w 332"/>
                    <a:gd name="T15" fmla="*/ 163 h 585"/>
                    <a:gd name="T16" fmla="*/ 21 w 332"/>
                    <a:gd name="T17" fmla="*/ 174 h 585"/>
                    <a:gd name="T18" fmla="*/ 20 w 332"/>
                    <a:gd name="T19" fmla="*/ 186 h 585"/>
                    <a:gd name="T20" fmla="*/ 18 w 332"/>
                    <a:gd name="T21" fmla="*/ 198 h 585"/>
                    <a:gd name="T22" fmla="*/ 25 w 332"/>
                    <a:gd name="T23" fmla="*/ 182 h 585"/>
                    <a:gd name="T24" fmla="*/ 50 w 332"/>
                    <a:gd name="T25" fmla="*/ 134 h 585"/>
                    <a:gd name="T26" fmla="*/ 85 w 332"/>
                    <a:gd name="T27" fmla="*/ 92 h 585"/>
                    <a:gd name="T28" fmla="*/ 127 w 332"/>
                    <a:gd name="T29" fmla="*/ 57 h 585"/>
                    <a:gd name="T30" fmla="*/ 175 w 332"/>
                    <a:gd name="T31" fmla="*/ 32 h 585"/>
                    <a:gd name="T32" fmla="*/ 229 w 332"/>
                    <a:gd name="T33" fmla="*/ 15 h 585"/>
                    <a:gd name="T34" fmla="*/ 284 w 332"/>
                    <a:gd name="T35" fmla="*/ 9 h 585"/>
                    <a:gd name="T36" fmla="*/ 329 w 332"/>
                    <a:gd name="T37" fmla="*/ 13 h 585"/>
                    <a:gd name="T38" fmla="*/ 329 w 332"/>
                    <a:gd name="T39" fmla="*/ 11 h 585"/>
                    <a:gd name="T40" fmla="*/ 330 w 332"/>
                    <a:gd name="T41" fmla="*/ 8 h 585"/>
                    <a:gd name="T42" fmla="*/ 330 w 332"/>
                    <a:gd name="T43" fmla="*/ 6 h 585"/>
                    <a:gd name="T44" fmla="*/ 330 w 332"/>
                    <a:gd name="T45" fmla="*/ 4 h 585"/>
                    <a:gd name="T46" fmla="*/ 6 w 332"/>
                    <a:gd name="T47" fmla="*/ 378 h 585"/>
                    <a:gd name="T48" fmla="*/ 27 w 332"/>
                    <a:gd name="T49" fmla="*/ 432 h 585"/>
                    <a:gd name="T50" fmla="*/ 60 w 332"/>
                    <a:gd name="T51" fmla="*/ 478 h 585"/>
                    <a:gd name="T52" fmla="*/ 98 w 332"/>
                    <a:gd name="T53" fmla="*/ 518 h 585"/>
                    <a:gd name="T54" fmla="*/ 146 w 332"/>
                    <a:gd name="T55" fmla="*/ 549 h 585"/>
                    <a:gd name="T56" fmla="*/ 198 w 332"/>
                    <a:gd name="T57" fmla="*/ 572 h 585"/>
                    <a:gd name="T58" fmla="*/ 256 w 332"/>
                    <a:gd name="T59" fmla="*/ 583 h 585"/>
                    <a:gd name="T60" fmla="*/ 315 w 332"/>
                    <a:gd name="T61" fmla="*/ 583 h 585"/>
                    <a:gd name="T62" fmla="*/ 332 w 332"/>
                    <a:gd name="T63" fmla="*/ 579 h 585"/>
                    <a:gd name="T64" fmla="*/ 332 w 332"/>
                    <a:gd name="T65" fmla="*/ 575 h 585"/>
                    <a:gd name="T66" fmla="*/ 332 w 332"/>
                    <a:gd name="T67" fmla="*/ 574 h 585"/>
                    <a:gd name="T68" fmla="*/ 330 w 332"/>
                    <a:gd name="T69" fmla="*/ 572 h 585"/>
                    <a:gd name="T70" fmla="*/ 313 w 332"/>
                    <a:gd name="T71" fmla="*/ 574 h 585"/>
                    <a:gd name="T72" fmla="*/ 256 w 332"/>
                    <a:gd name="T73" fmla="*/ 574 h 585"/>
                    <a:gd name="T74" fmla="*/ 202 w 332"/>
                    <a:gd name="T75" fmla="*/ 562 h 585"/>
                    <a:gd name="T76" fmla="*/ 150 w 332"/>
                    <a:gd name="T77" fmla="*/ 541 h 585"/>
                    <a:gd name="T78" fmla="*/ 106 w 332"/>
                    <a:gd name="T79" fmla="*/ 510 h 585"/>
                    <a:gd name="T80" fmla="*/ 68 w 332"/>
                    <a:gd name="T81" fmla="*/ 472 h 585"/>
                    <a:gd name="T82" fmla="*/ 37 w 332"/>
                    <a:gd name="T83" fmla="*/ 426 h 585"/>
                    <a:gd name="T84" fmla="*/ 16 w 332"/>
                    <a:gd name="T85" fmla="*/ 376 h 585"/>
                    <a:gd name="T86" fmla="*/ 4 w 332"/>
                    <a:gd name="T87" fmla="*/ 320 h 585"/>
                    <a:gd name="T88" fmla="*/ 2 w 332"/>
                    <a:gd name="T89" fmla="*/ 307 h 585"/>
                    <a:gd name="T90" fmla="*/ 2 w 332"/>
                    <a:gd name="T91" fmla="*/ 320 h 585"/>
                    <a:gd name="T92" fmla="*/ 0 w 332"/>
                    <a:gd name="T93" fmla="*/ 336 h 585"/>
                    <a:gd name="T94" fmla="*/ 0 w 332"/>
                    <a:gd name="T95" fmla="*/ 349 h 58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32"/>
                    <a:gd name="T145" fmla="*/ 0 h 585"/>
                    <a:gd name="T146" fmla="*/ 332 w 332"/>
                    <a:gd name="T147" fmla="*/ 585 h 58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32" h="585">
                      <a:moveTo>
                        <a:pt x="330" y="4"/>
                      </a:moveTo>
                      <a:lnTo>
                        <a:pt x="315" y="0"/>
                      </a:lnTo>
                      <a:lnTo>
                        <a:pt x="284" y="0"/>
                      </a:lnTo>
                      <a:lnTo>
                        <a:pt x="256" y="0"/>
                      </a:lnTo>
                      <a:lnTo>
                        <a:pt x="227" y="6"/>
                      </a:lnTo>
                      <a:lnTo>
                        <a:pt x="198" y="13"/>
                      </a:lnTo>
                      <a:lnTo>
                        <a:pt x="171" y="23"/>
                      </a:lnTo>
                      <a:lnTo>
                        <a:pt x="146" y="34"/>
                      </a:lnTo>
                      <a:lnTo>
                        <a:pt x="121" y="50"/>
                      </a:lnTo>
                      <a:lnTo>
                        <a:pt x="98" y="65"/>
                      </a:lnTo>
                      <a:lnTo>
                        <a:pt x="79" y="84"/>
                      </a:lnTo>
                      <a:lnTo>
                        <a:pt x="60" y="105"/>
                      </a:lnTo>
                      <a:lnTo>
                        <a:pt x="43" y="128"/>
                      </a:lnTo>
                      <a:lnTo>
                        <a:pt x="27" y="151"/>
                      </a:lnTo>
                      <a:lnTo>
                        <a:pt x="25" y="157"/>
                      </a:lnTo>
                      <a:lnTo>
                        <a:pt x="25" y="163"/>
                      </a:lnTo>
                      <a:lnTo>
                        <a:pt x="23" y="169"/>
                      </a:lnTo>
                      <a:lnTo>
                        <a:pt x="21" y="174"/>
                      </a:lnTo>
                      <a:lnTo>
                        <a:pt x="21" y="180"/>
                      </a:lnTo>
                      <a:lnTo>
                        <a:pt x="20" y="186"/>
                      </a:lnTo>
                      <a:lnTo>
                        <a:pt x="20" y="192"/>
                      </a:lnTo>
                      <a:lnTo>
                        <a:pt x="18" y="198"/>
                      </a:lnTo>
                      <a:lnTo>
                        <a:pt x="18" y="203"/>
                      </a:lnTo>
                      <a:lnTo>
                        <a:pt x="25" y="182"/>
                      </a:lnTo>
                      <a:lnTo>
                        <a:pt x="37" y="157"/>
                      </a:lnTo>
                      <a:lnTo>
                        <a:pt x="50" y="134"/>
                      </a:lnTo>
                      <a:lnTo>
                        <a:pt x="68" y="113"/>
                      </a:lnTo>
                      <a:lnTo>
                        <a:pt x="85" y="92"/>
                      </a:lnTo>
                      <a:lnTo>
                        <a:pt x="106" y="75"/>
                      </a:lnTo>
                      <a:lnTo>
                        <a:pt x="127" y="57"/>
                      </a:lnTo>
                      <a:lnTo>
                        <a:pt x="150" y="44"/>
                      </a:lnTo>
                      <a:lnTo>
                        <a:pt x="175" y="32"/>
                      </a:lnTo>
                      <a:lnTo>
                        <a:pt x="202" y="23"/>
                      </a:lnTo>
                      <a:lnTo>
                        <a:pt x="229" y="15"/>
                      </a:lnTo>
                      <a:lnTo>
                        <a:pt x="256" y="11"/>
                      </a:lnTo>
                      <a:lnTo>
                        <a:pt x="284" y="9"/>
                      </a:lnTo>
                      <a:lnTo>
                        <a:pt x="313" y="11"/>
                      </a:lnTo>
                      <a:lnTo>
                        <a:pt x="329" y="13"/>
                      </a:lnTo>
                      <a:lnTo>
                        <a:pt x="329" y="11"/>
                      </a:lnTo>
                      <a:lnTo>
                        <a:pt x="329" y="9"/>
                      </a:lnTo>
                      <a:lnTo>
                        <a:pt x="330" y="8"/>
                      </a:lnTo>
                      <a:lnTo>
                        <a:pt x="330" y="6"/>
                      </a:lnTo>
                      <a:lnTo>
                        <a:pt x="330" y="4"/>
                      </a:lnTo>
                      <a:close/>
                      <a:moveTo>
                        <a:pt x="0" y="357"/>
                      </a:moveTo>
                      <a:lnTo>
                        <a:pt x="6" y="378"/>
                      </a:lnTo>
                      <a:lnTo>
                        <a:pt x="16" y="405"/>
                      </a:lnTo>
                      <a:lnTo>
                        <a:pt x="27" y="432"/>
                      </a:lnTo>
                      <a:lnTo>
                        <a:pt x="43" y="455"/>
                      </a:lnTo>
                      <a:lnTo>
                        <a:pt x="60" y="478"/>
                      </a:lnTo>
                      <a:lnTo>
                        <a:pt x="79" y="499"/>
                      </a:lnTo>
                      <a:lnTo>
                        <a:pt x="98" y="518"/>
                      </a:lnTo>
                      <a:lnTo>
                        <a:pt x="121" y="535"/>
                      </a:lnTo>
                      <a:lnTo>
                        <a:pt x="146" y="549"/>
                      </a:lnTo>
                      <a:lnTo>
                        <a:pt x="171" y="562"/>
                      </a:lnTo>
                      <a:lnTo>
                        <a:pt x="198" y="572"/>
                      </a:lnTo>
                      <a:lnTo>
                        <a:pt x="227" y="579"/>
                      </a:lnTo>
                      <a:lnTo>
                        <a:pt x="256" y="583"/>
                      </a:lnTo>
                      <a:lnTo>
                        <a:pt x="284" y="585"/>
                      </a:lnTo>
                      <a:lnTo>
                        <a:pt x="315" y="583"/>
                      </a:lnTo>
                      <a:lnTo>
                        <a:pt x="332" y="579"/>
                      </a:lnTo>
                      <a:lnTo>
                        <a:pt x="332" y="577"/>
                      </a:lnTo>
                      <a:lnTo>
                        <a:pt x="332" y="575"/>
                      </a:lnTo>
                      <a:lnTo>
                        <a:pt x="332" y="574"/>
                      </a:lnTo>
                      <a:lnTo>
                        <a:pt x="332" y="572"/>
                      </a:lnTo>
                      <a:lnTo>
                        <a:pt x="330" y="572"/>
                      </a:lnTo>
                      <a:lnTo>
                        <a:pt x="330" y="570"/>
                      </a:lnTo>
                      <a:lnTo>
                        <a:pt x="313" y="574"/>
                      </a:lnTo>
                      <a:lnTo>
                        <a:pt x="284" y="574"/>
                      </a:lnTo>
                      <a:lnTo>
                        <a:pt x="256" y="574"/>
                      </a:lnTo>
                      <a:lnTo>
                        <a:pt x="229" y="568"/>
                      </a:lnTo>
                      <a:lnTo>
                        <a:pt x="202" y="562"/>
                      </a:lnTo>
                      <a:lnTo>
                        <a:pt x="175" y="552"/>
                      </a:lnTo>
                      <a:lnTo>
                        <a:pt x="150" y="541"/>
                      </a:lnTo>
                      <a:lnTo>
                        <a:pt x="127" y="526"/>
                      </a:lnTo>
                      <a:lnTo>
                        <a:pt x="106" y="510"/>
                      </a:lnTo>
                      <a:lnTo>
                        <a:pt x="85" y="491"/>
                      </a:lnTo>
                      <a:lnTo>
                        <a:pt x="68" y="472"/>
                      </a:lnTo>
                      <a:lnTo>
                        <a:pt x="50" y="449"/>
                      </a:lnTo>
                      <a:lnTo>
                        <a:pt x="37" y="426"/>
                      </a:lnTo>
                      <a:lnTo>
                        <a:pt x="25" y="401"/>
                      </a:lnTo>
                      <a:lnTo>
                        <a:pt x="16" y="376"/>
                      </a:lnTo>
                      <a:lnTo>
                        <a:pt x="8" y="349"/>
                      </a:lnTo>
                      <a:lnTo>
                        <a:pt x="4" y="320"/>
                      </a:lnTo>
                      <a:lnTo>
                        <a:pt x="2" y="299"/>
                      </a:lnTo>
                      <a:lnTo>
                        <a:pt x="2" y="307"/>
                      </a:lnTo>
                      <a:lnTo>
                        <a:pt x="2" y="313"/>
                      </a:lnTo>
                      <a:lnTo>
                        <a:pt x="2" y="320"/>
                      </a:lnTo>
                      <a:lnTo>
                        <a:pt x="0" y="328"/>
                      </a:lnTo>
                      <a:lnTo>
                        <a:pt x="0" y="336"/>
                      </a:lnTo>
                      <a:lnTo>
                        <a:pt x="0" y="341"/>
                      </a:lnTo>
                      <a:lnTo>
                        <a:pt x="0" y="349"/>
                      </a:lnTo>
                      <a:lnTo>
                        <a:pt x="0" y="357"/>
                      </a:lnTo>
                      <a:close/>
                    </a:path>
                  </a:pathLst>
                </a:custGeom>
                <a:solidFill>
                  <a:srgbClr val="C7E8FF"/>
                </a:solidFill>
                <a:ln w="9525">
                  <a:noFill/>
                  <a:round/>
                </a:ln>
              </p:spPr>
              <p:txBody>
                <a:bodyPr/>
                <a:lstStyle/>
                <a:p>
                  <a:endParaRPr lang="en-US"/>
                </a:p>
              </p:txBody>
            </p:sp>
          </p:grpSp>
          <p:sp>
            <p:nvSpPr>
              <p:cNvPr id="21825" name="Freeform 526"/>
              <p:cNvSpPr/>
              <p:nvPr/>
            </p:nvSpPr>
            <p:spPr bwMode="auto">
              <a:xfrm>
                <a:off x="5332589" y="1565257"/>
                <a:ext cx="359833" cy="4029075"/>
              </a:xfrm>
              <a:custGeom>
                <a:avLst/>
                <a:gdLst>
                  <a:gd name="T0" fmla="*/ 341312 w 255"/>
                  <a:gd name="T1" fmla="*/ 4002088 h 2538"/>
                  <a:gd name="T2" fmla="*/ 304800 w 255"/>
                  <a:gd name="T3" fmla="*/ 3952875 h 2538"/>
                  <a:gd name="T4" fmla="*/ 255587 w 255"/>
                  <a:gd name="T5" fmla="*/ 3862388 h 2538"/>
                  <a:gd name="T6" fmla="*/ 195262 w 255"/>
                  <a:gd name="T7" fmla="*/ 3706813 h 2538"/>
                  <a:gd name="T8" fmla="*/ 139700 w 255"/>
                  <a:gd name="T9" fmla="*/ 3521075 h 2538"/>
                  <a:gd name="T10" fmla="*/ 93662 w 255"/>
                  <a:gd name="T11" fmla="*/ 3305175 h 2538"/>
                  <a:gd name="T12" fmla="*/ 57150 w 255"/>
                  <a:gd name="T13" fmla="*/ 3060700 h 2538"/>
                  <a:gd name="T14" fmla="*/ 33337 w 255"/>
                  <a:gd name="T15" fmla="*/ 2798762 h 2538"/>
                  <a:gd name="T16" fmla="*/ 17462 w 255"/>
                  <a:gd name="T17" fmla="*/ 2519362 h 2538"/>
                  <a:gd name="T18" fmla="*/ 14287 w 255"/>
                  <a:gd name="T19" fmla="*/ 2227262 h 2538"/>
                  <a:gd name="T20" fmla="*/ 20637 w 255"/>
                  <a:gd name="T21" fmla="*/ 1922463 h 2538"/>
                  <a:gd name="T22" fmla="*/ 42862 w 255"/>
                  <a:gd name="T23" fmla="*/ 1614487 h 2538"/>
                  <a:gd name="T24" fmla="*/ 76200 w 255"/>
                  <a:gd name="T25" fmla="*/ 1306512 h 2538"/>
                  <a:gd name="T26" fmla="*/ 122237 w 255"/>
                  <a:gd name="T27" fmla="*/ 998538 h 2538"/>
                  <a:gd name="T28" fmla="*/ 182562 w 255"/>
                  <a:gd name="T29" fmla="*/ 696912 h 2538"/>
                  <a:gd name="T30" fmla="*/ 258762 w 255"/>
                  <a:gd name="T31" fmla="*/ 407988 h 2538"/>
                  <a:gd name="T32" fmla="*/ 352425 w 255"/>
                  <a:gd name="T33" fmla="*/ 133350 h 2538"/>
                  <a:gd name="T34" fmla="*/ 392112 w 255"/>
                  <a:gd name="T35" fmla="*/ 0 h 2538"/>
                  <a:gd name="T36" fmla="*/ 292100 w 255"/>
                  <a:gd name="T37" fmla="*/ 265112 h 2538"/>
                  <a:gd name="T38" fmla="*/ 206375 w 255"/>
                  <a:gd name="T39" fmla="*/ 547687 h 2538"/>
                  <a:gd name="T40" fmla="*/ 136525 w 255"/>
                  <a:gd name="T41" fmla="*/ 842963 h 2538"/>
                  <a:gd name="T42" fmla="*/ 85725 w 255"/>
                  <a:gd name="T43" fmla="*/ 1147762 h 2538"/>
                  <a:gd name="T44" fmla="*/ 42862 w 255"/>
                  <a:gd name="T45" fmla="*/ 1458912 h 2538"/>
                  <a:gd name="T46" fmla="*/ 17462 w 255"/>
                  <a:gd name="T47" fmla="*/ 1770063 h 2538"/>
                  <a:gd name="T48" fmla="*/ 3175 w 255"/>
                  <a:gd name="T49" fmla="*/ 2074862 h 2538"/>
                  <a:gd name="T50" fmla="*/ 3175 w 255"/>
                  <a:gd name="T51" fmla="*/ 2373312 h 2538"/>
                  <a:gd name="T52" fmla="*/ 11112 w 255"/>
                  <a:gd name="T53" fmla="*/ 2662237 h 2538"/>
                  <a:gd name="T54" fmla="*/ 33337 w 255"/>
                  <a:gd name="T55" fmla="*/ 2933700 h 2538"/>
                  <a:gd name="T56" fmla="*/ 63500 w 255"/>
                  <a:gd name="T57" fmla="*/ 3189287 h 2538"/>
                  <a:gd name="T58" fmla="*/ 103187 w 255"/>
                  <a:gd name="T59" fmla="*/ 3417888 h 2538"/>
                  <a:gd name="T60" fmla="*/ 152400 w 255"/>
                  <a:gd name="T61" fmla="*/ 3621088 h 2538"/>
                  <a:gd name="T62" fmla="*/ 209550 w 255"/>
                  <a:gd name="T63" fmla="*/ 3795713 h 2538"/>
                  <a:gd name="T64" fmla="*/ 276225 w 255"/>
                  <a:gd name="T65" fmla="*/ 3932238 h 2538"/>
                  <a:gd name="T66" fmla="*/ 314325 w 255"/>
                  <a:gd name="T67" fmla="*/ 3987800 h 2538"/>
                  <a:gd name="T68" fmla="*/ 350837 w 255"/>
                  <a:gd name="T69" fmla="*/ 4029075 h 253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55"/>
                  <a:gd name="T106" fmla="*/ 0 h 2538"/>
                  <a:gd name="T107" fmla="*/ 255 w 255"/>
                  <a:gd name="T108" fmla="*/ 2538 h 253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55" h="2538">
                    <a:moveTo>
                      <a:pt x="226" y="2535"/>
                    </a:moveTo>
                    <a:lnTo>
                      <a:pt x="215" y="2521"/>
                    </a:lnTo>
                    <a:lnTo>
                      <a:pt x="203" y="2506"/>
                    </a:lnTo>
                    <a:lnTo>
                      <a:pt x="192" y="2490"/>
                    </a:lnTo>
                    <a:lnTo>
                      <a:pt x="182" y="2473"/>
                    </a:lnTo>
                    <a:lnTo>
                      <a:pt x="161" y="2433"/>
                    </a:lnTo>
                    <a:lnTo>
                      <a:pt x="140" y="2387"/>
                    </a:lnTo>
                    <a:lnTo>
                      <a:pt x="123" y="2335"/>
                    </a:lnTo>
                    <a:lnTo>
                      <a:pt x="103" y="2279"/>
                    </a:lnTo>
                    <a:lnTo>
                      <a:pt x="88" y="2218"/>
                    </a:lnTo>
                    <a:lnTo>
                      <a:pt x="73" y="2153"/>
                    </a:lnTo>
                    <a:lnTo>
                      <a:pt x="59" y="2082"/>
                    </a:lnTo>
                    <a:lnTo>
                      <a:pt x="48" y="2007"/>
                    </a:lnTo>
                    <a:lnTo>
                      <a:pt x="36" y="1928"/>
                    </a:lnTo>
                    <a:lnTo>
                      <a:pt x="29" y="1848"/>
                    </a:lnTo>
                    <a:lnTo>
                      <a:pt x="21" y="1763"/>
                    </a:lnTo>
                    <a:lnTo>
                      <a:pt x="15" y="1677"/>
                    </a:lnTo>
                    <a:lnTo>
                      <a:pt x="11" y="1587"/>
                    </a:lnTo>
                    <a:lnTo>
                      <a:pt x="9" y="1495"/>
                    </a:lnTo>
                    <a:lnTo>
                      <a:pt x="9" y="1403"/>
                    </a:lnTo>
                    <a:lnTo>
                      <a:pt x="9" y="1307"/>
                    </a:lnTo>
                    <a:lnTo>
                      <a:pt x="13" y="1211"/>
                    </a:lnTo>
                    <a:lnTo>
                      <a:pt x="19" y="1115"/>
                    </a:lnTo>
                    <a:lnTo>
                      <a:pt x="27" y="1017"/>
                    </a:lnTo>
                    <a:lnTo>
                      <a:pt x="36" y="919"/>
                    </a:lnTo>
                    <a:lnTo>
                      <a:pt x="48" y="823"/>
                    </a:lnTo>
                    <a:lnTo>
                      <a:pt x="61" y="725"/>
                    </a:lnTo>
                    <a:lnTo>
                      <a:pt x="77" y="629"/>
                    </a:lnTo>
                    <a:lnTo>
                      <a:pt x="96" y="533"/>
                    </a:lnTo>
                    <a:lnTo>
                      <a:pt x="115" y="439"/>
                    </a:lnTo>
                    <a:lnTo>
                      <a:pt x="138" y="347"/>
                    </a:lnTo>
                    <a:lnTo>
                      <a:pt x="163" y="257"/>
                    </a:lnTo>
                    <a:lnTo>
                      <a:pt x="192" y="171"/>
                    </a:lnTo>
                    <a:lnTo>
                      <a:pt x="222" y="84"/>
                    </a:lnTo>
                    <a:lnTo>
                      <a:pt x="255" y="2"/>
                    </a:lnTo>
                    <a:lnTo>
                      <a:pt x="247" y="0"/>
                    </a:lnTo>
                    <a:lnTo>
                      <a:pt x="215" y="82"/>
                    </a:lnTo>
                    <a:lnTo>
                      <a:pt x="184" y="167"/>
                    </a:lnTo>
                    <a:lnTo>
                      <a:pt x="155" y="255"/>
                    </a:lnTo>
                    <a:lnTo>
                      <a:pt x="130" y="345"/>
                    </a:lnTo>
                    <a:lnTo>
                      <a:pt x="107" y="437"/>
                    </a:lnTo>
                    <a:lnTo>
                      <a:pt x="86" y="531"/>
                    </a:lnTo>
                    <a:lnTo>
                      <a:pt x="69" y="627"/>
                    </a:lnTo>
                    <a:lnTo>
                      <a:pt x="54" y="723"/>
                    </a:lnTo>
                    <a:lnTo>
                      <a:pt x="38" y="821"/>
                    </a:lnTo>
                    <a:lnTo>
                      <a:pt x="27" y="919"/>
                    </a:lnTo>
                    <a:lnTo>
                      <a:pt x="17" y="1017"/>
                    </a:lnTo>
                    <a:lnTo>
                      <a:pt x="11" y="1115"/>
                    </a:lnTo>
                    <a:lnTo>
                      <a:pt x="6" y="1211"/>
                    </a:lnTo>
                    <a:lnTo>
                      <a:pt x="2" y="1307"/>
                    </a:lnTo>
                    <a:lnTo>
                      <a:pt x="0" y="1403"/>
                    </a:lnTo>
                    <a:lnTo>
                      <a:pt x="2" y="1495"/>
                    </a:lnTo>
                    <a:lnTo>
                      <a:pt x="4" y="1587"/>
                    </a:lnTo>
                    <a:lnTo>
                      <a:pt x="7" y="1677"/>
                    </a:lnTo>
                    <a:lnTo>
                      <a:pt x="13" y="1763"/>
                    </a:lnTo>
                    <a:lnTo>
                      <a:pt x="21" y="1848"/>
                    </a:lnTo>
                    <a:lnTo>
                      <a:pt x="29" y="1930"/>
                    </a:lnTo>
                    <a:lnTo>
                      <a:pt x="40" y="2009"/>
                    </a:lnTo>
                    <a:lnTo>
                      <a:pt x="52" y="2084"/>
                    </a:lnTo>
                    <a:lnTo>
                      <a:pt x="65" y="2153"/>
                    </a:lnTo>
                    <a:lnTo>
                      <a:pt x="80" y="2220"/>
                    </a:lnTo>
                    <a:lnTo>
                      <a:pt x="96" y="2281"/>
                    </a:lnTo>
                    <a:lnTo>
                      <a:pt x="115" y="2339"/>
                    </a:lnTo>
                    <a:lnTo>
                      <a:pt x="132" y="2391"/>
                    </a:lnTo>
                    <a:lnTo>
                      <a:pt x="153" y="2437"/>
                    </a:lnTo>
                    <a:lnTo>
                      <a:pt x="174" y="2477"/>
                    </a:lnTo>
                    <a:lnTo>
                      <a:pt x="186" y="2494"/>
                    </a:lnTo>
                    <a:lnTo>
                      <a:pt x="198" y="2512"/>
                    </a:lnTo>
                    <a:lnTo>
                      <a:pt x="209" y="2527"/>
                    </a:lnTo>
                    <a:lnTo>
                      <a:pt x="221" y="2538"/>
                    </a:lnTo>
                    <a:lnTo>
                      <a:pt x="226" y="2535"/>
                    </a:lnTo>
                    <a:close/>
                  </a:path>
                </a:pathLst>
              </a:custGeom>
              <a:solidFill>
                <a:srgbClr val="000000"/>
              </a:solidFill>
              <a:ln w="9525">
                <a:noFill/>
                <a:round/>
              </a:ln>
            </p:spPr>
            <p:txBody>
              <a:bodyPr/>
              <a:lstStyle/>
              <a:p>
                <a:endParaRPr lang="en-US"/>
              </a:p>
            </p:txBody>
          </p:sp>
          <p:sp>
            <p:nvSpPr>
              <p:cNvPr id="21828" name="Text Box 531"/>
              <p:cNvSpPr txBox="1">
                <a:spLocks noChangeArrowheads="1"/>
              </p:cNvSpPr>
              <p:nvPr/>
            </p:nvSpPr>
            <p:spPr bwMode="auto">
              <a:xfrm>
                <a:off x="6320367" y="4892655"/>
                <a:ext cx="948690" cy="398780"/>
              </a:xfrm>
              <a:prstGeom prst="rect">
                <a:avLst/>
              </a:prstGeom>
              <a:noFill/>
              <a:ln w="9525">
                <a:noFill/>
                <a:miter lim="800000"/>
              </a:ln>
            </p:spPr>
            <p:txBody>
              <a:bodyPr wrap="none">
                <a:spAutoFit/>
              </a:bodyPr>
              <a:lstStyle/>
              <a:p>
                <a:pPr defTabSz="762000"/>
                <a:r>
                  <a:rPr lang="zh-CN" altLang="en-US" sz="2000" b="1">
                    <a:latin typeface="Arial" panose="020B0604020202020204" pitchFamily="34" charset="0"/>
                  </a:rPr>
                  <a:t>截断面</a:t>
                </a:r>
              </a:p>
            </p:txBody>
          </p:sp>
        </p:grpSp>
      </p:grpSp>
      <p:sp>
        <p:nvSpPr>
          <p:cNvPr id="21829" name="Rectangle 6"/>
          <p:cNvSpPr>
            <a:spLocks noGrp="1" noChangeArrowheads="1"/>
          </p:cNvSpPr>
          <p:nvPr>
            <p:ph type="title"/>
          </p:nvPr>
        </p:nvSpPr>
        <p:spPr>
          <a:xfrm>
            <a:off x="0" y="197237"/>
            <a:ext cx="7772400" cy="465137"/>
          </a:xfrm>
          <a:noFill/>
        </p:spPr>
        <p:txBody>
          <a:bodyPr>
            <a:normAutofit/>
          </a:bodyPr>
          <a:lstStyle/>
          <a:p>
            <a:pPr eaLnBrk="1" hangingPunct="1">
              <a:lnSpc>
                <a:spcPct val="80000"/>
              </a:lnSpc>
            </a:pPr>
            <a:r>
              <a:rPr lang="en-US" dirty="0"/>
              <a:t>  </a:t>
            </a:r>
            <a:r>
              <a:rPr lang="zh-CN" altLang="en-US" dirty="0"/>
              <a:t>截断稳定法设计</a:t>
            </a:r>
          </a:p>
        </p:txBody>
      </p:sp>
    </p:spTree>
  </p:cSld>
  <p:clrMapOvr>
    <a:masterClrMapping/>
  </p:clrMapOvr>
  <p:transition/>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22531"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2532"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22533"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2534" name="Rectangle 6"/>
          <p:cNvSpPr>
            <a:spLocks noGrp="1" noChangeArrowheads="1"/>
          </p:cNvSpPr>
          <p:nvPr>
            <p:ph type="title"/>
          </p:nvPr>
        </p:nvSpPr>
        <p:spPr>
          <a:xfrm>
            <a:off x="0" y="197845"/>
            <a:ext cx="7772400" cy="493713"/>
          </a:xfrm>
          <a:noFill/>
        </p:spPr>
        <p:txBody>
          <a:bodyPr/>
          <a:lstStyle/>
          <a:p>
            <a:pPr eaLnBrk="1" hangingPunct="1">
              <a:lnSpc>
                <a:spcPct val="80000"/>
              </a:lnSpc>
            </a:pPr>
            <a:r>
              <a:rPr lang="en-US" dirty="0"/>
              <a:t>  </a:t>
            </a:r>
            <a:r>
              <a:rPr lang="zh-CN" altLang="en-US" dirty="0"/>
              <a:t>双截断</a:t>
            </a:r>
          </a:p>
        </p:txBody>
      </p:sp>
      <p:sp>
        <p:nvSpPr>
          <p:cNvPr id="22535" name="Rectangle 7"/>
          <p:cNvSpPr>
            <a:spLocks noGrp="1" noChangeArrowheads="1"/>
          </p:cNvSpPr>
          <p:nvPr>
            <p:ph idx="1"/>
          </p:nvPr>
        </p:nvSpPr>
        <p:spPr>
          <a:xfrm>
            <a:off x="146416" y="822807"/>
            <a:ext cx="8854384" cy="4157749"/>
          </a:xfrm>
        </p:spPr>
        <p:txBody>
          <a:bodyPr/>
          <a:lstStyle/>
          <a:p>
            <a:pPr eaLnBrk="1" hangingPunct="1">
              <a:lnSpc>
                <a:spcPct val="170000"/>
              </a:lnSpc>
              <a:buFontTx/>
              <a:buNone/>
            </a:pPr>
            <a:r>
              <a:rPr lang="en-US" dirty="0"/>
              <a:t>	</a:t>
            </a:r>
            <a:r>
              <a:rPr lang="zh-CN" altLang="en-US" sz="2400" dirty="0"/>
              <a:t>如果单一的截断不够，</a:t>
            </a:r>
            <a:r>
              <a:rPr sz="2400" dirty="0" err="1"/>
              <a:t>上部</a:t>
            </a:r>
            <a:r>
              <a:rPr lang="zh-CN" altLang="en-US" sz="2400" dirty="0"/>
              <a:t>截断</a:t>
            </a:r>
            <a:r>
              <a:rPr sz="2400" dirty="0"/>
              <a:t>可</a:t>
            </a:r>
            <a:r>
              <a:rPr lang="zh-CN" altLang="en-US" sz="2400" dirty="0"/>
              <a:t>有助于</a:t>
            </a:r>
            <a:r>
              <a:rPr sz="2400" dirty="0"/>
              <a:t>↑</a:t>
            </a:r>
            <a:r>
              <a:rPr lang="zh-CN" altLang="en-US" sz="2400" dirty="0"/>
              <a:t>接触镜的</a:t>
            </a:r>
            <a:r>
              <a:rPr sz="2400" dirty="0" err="1"/>
              <a:t>稳定性</a:t>
            </a:r>
            <a:br>
              <a:rPr lang="en-US" sz="2400" dirty="0"/>
            </a:br>
            <a:r>
              <a:rPr lang="zh-CN" altLang="en-US" sz="2400" dirty="0"/>
              <a:t>然而，舒适性会成为一个问题</a:t>
            </a:r>
          </a:p>
          <a:p>
            <a:pPr eaLnBrk="1" hangingPunct="1">
              <a:lnSpc>
                <a:spcPct val="170000"/>
              </a:lnSpc>
              <a:buFontTx/>
              <a:buNone/>
            </a:pPr>
            <a:r>
              <a:rPr lang="en-US" sz="2400" dirty="0"/>
              <a:t>    </a:t>
            </a:r>
            <a:r>
              <a:rPr lang="zh-CN" altLang="en-US" sz="2400" dirty="0"/>
              <a:t>现在这种设计很罕见</a:t>
            </a:r>
          </a:p>
        </p:txBody>
      </p:sp>
      <p:sp>
        <p:nvSpPr>
          <p:cNvPr id="9" name="Rectangle 8"/>
          <p:cNvSpPr/>
          <p:nvPr/>
        </p:nvSpPr>
        <p:spPr>
          <a:xfrm>
            <a:off x="2532408" y="3140968"/>
            <a:ext cx="4069672" cy="3085124"/>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en-US">
              <a:solidFill>
                <a:schemeClr val="tx1"/>
              </a:solidFill>
            </a:endParaRPr>
          </a:p>
        </p:txBody>
      </p:sp>
      <p:sp>
        <p:nvSpPr>
          <p:cNvPr id="10" name="Rectangle 2"/>
          <p:cNvSpPr>
            <a:spLocks noChangeArrowheads="1"/>
          </p:cNvSpPr>
          <p:nvPr/>
        </p:nvSpPr>
        <p:spPr bwMode="auto">
          <a:xfrm>
            <a:off x="2587192" y="6114305"/>
            <a:ext cx="1008352" cy="248171"/>
          </a:xfrm>
          <a:prstGeom prst="rect">
            <a:avLst/>
          </a:prstGeom>
          <a:noFill/>
          <a:ln w="9525">
            <a:noFill/>
            <a:miter lim="800000"/>
          </a:ln>
        </p:spPr>
        <p:txBody>
          <a:bodyPr wrap="none" anchor="ctr"/>
          <a:lstStyle/>
          <a:p>
            <a:endParaRPr lang="en-US"/>
          </a:p>
        </p:txBody>
      </p:sp>
      <p:sp>
        <p:nvSpPr>
          <p:cNvPr id="11" name="Rectangle 3"/>
          <p:cNvSpPr>
            <a:spLocks noChangeArrowheads="1"/>
          </p:cNvSpPr>
          <p:nvPr/>
        </p:nvSpPr>
        <p:spPr bwMode="auto">
          <a:xfrm>
            <a:off x="3746010" y="6114305"/>
            <a:ext cx="1694352" cy="248171"/>
          </a:xfrm>
          <a:prstGeom prst="rect">
            <a:avLst/>
          </a:prstGeom>
          <a:noFill/>
          <a:ln w="9525">
            <a:noFill/>
            <a:miter lim="800000"/>
          </a:ln>
        </p:spPr>
        <p:txBody>
          <a:bodyPr wrap="none" anchor="ctr"/>
          <a:lstStyle/>
          <a:p>
            <a:endParaRPr lang="en-US"/>
          </a:p>
        </p:txBody>
      </p:sp>
      <p:sp>
        <p:nvSpPr>
          <p:cNvPr id="12" name="Rectangle 4"/>
          <p:cNvSpPr>
            <a:spLocks noChangeArrowheads="1"/>
          </p:cNvSpPr>
          <p:nvPr/>
        </p:nvSpPr>
        <p:spPr bwMode="auto">
          <a:xfrm>
            <a:off x="2587192" y="6114305"/>
            <a:ext cx="1008352" cy="248171"/>
          </a:xfrm>
          <a:prstGeom prst="rect">
            <a:avLst/>
          </a:prstGeom>
          <a:noFill/>
          <a:ln w="9525">
            <a:noFill/>
            <a:miter lim="800000"/>
          </a:ln>
        </p:spPr>
        <p:txBody>
          <a:bodyPr wrap="none" anchor="ctr"/>
          <a:lstStyle/>
          <a:p>
            <a:endParaRPr lang="en-US"/>
          </a:p>
        </p:txBody>
      </p:sp>
      <p:sp>
        <p:nvSpPr>
          <p:cNvPr id="13" name="Rectangle 5"/>
          <p:cNvSpPr>
            <a:spLocks noChangeArrowheads="1"/>
          </p:cNvSpPr>
          <p:nvPr/>
        </p:nvSpPr>
        <p:spPr bwMode="auto">
          <a:xfrm>
            <a:off x="3746010" y="6114305"/>
            <a:ext cx="1694352" cy="248171"/>
          </a:xfrm>
          <a:prstGeom prst="rect">
            <a:avLst/>
          </a:prstGeom>
          <a:noFill/>
          <a:ln w="9525">
            <a:noFill/>
            <a:miter lim="800000"/>
          </a:ln>
        </p:spPr>
        <p:txBody>
          <a:bodyPr wrap="none" anchor="ctr"/>
          <a:lstStyle/>
          <a:p>
            <a:endParaRPr lang="en-US"/>
          </a:p>
        </p:txBody>
      </p:sp>
      <p:pic>
        <p:nvPicPr>
          <p:cNvPr id="14" name="Picture 8"/>
          <p:cNvPicPr>
            <a:picLocks noChangeAspect="1" noChangeArrowheads="1"/>
          </p:cNvPicPr>
          <p:nvPr/>
        </p:nvPicPr>
        <p:blipFill>
          <a:blip r:embed="rId3" cstate="print"/>
          <a:srcRect/>
          <a:stretch>
            <a:fillRect/>
          </a:stretch>
        </p:blipFill>
        <p:spPr bwMode="auto">
          <a:xfrm>
            <a:off x="3058391" y="3272218"/>
            <a:ext cx="3025777" cy="2787529"/>
          </a:xfrm>
          <a:prstGeom prst="rect">
            <a:avLst/>
          </a:prstGeom>
          <a:noFill/>
          <a:ln w="9525">
            <a:noFill/>
            <a:miter lim="800000"/>
            <a:headEnd/>
            <a:tailEnd/>
          </a:ln>
        </p:spPr>
      </p:pic>
    </p:spTree>
  </p:cSld>
  <p:clrMapOvr>
    <a:masterClrMapping/>
  </p:clrMapOvr>
  <p:transition/>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 name="Rectangle 47"/>
          <p:cNvSpPr/>
          <p:nvPr/>
        </p:nvSpPr>
        <p:spPr>
          <a:xfrm>
            <a:off x="0" y="857267"/>
            <a:ext cx="9144000" cy="5072063"/>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3315"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3316"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3317" name="Rectangle 41"/>
          <p:cNvSpPr>
            <a:spLocks noChangeArrowheads="1"/>
          </p:cNvSpPr>
          <p:nvPr/>
        </p:nvSpPr>
        <p:spPr bwMode="auto">
          <a:xfrm>
            <a:off x="484188" y="863621"/>
            <a:ext cx="8159750" cy="581025"/>
          </a:xfrm>
          <a:prstGeom prst="rect">
            <a:avLst/>
          </a:prstGeom>
          <a:noFill/>
          <a:ln w="9525">
            <a:noFill/>
            <a:miter lim="800000"/>
          </a:ln>
        </p:spPr>
        <p:txBody>
          <a:bodyPr lIns="92075" tIns="46038" rIns="92075" bIns="46038" anchor="ctr"/>
          <a:lstStyle/>
          <a:p>
            <a:pPr algn="ctr" defTabSz="762000" eaLnBrk="0" hangingPunct="0">
              <a:lnSpc>
                <a:spcPct val="90000"/>
              </a:lnSpc>
            </a:pPr>
            <a:r>
              <a:rPr lang="zh-CN" altLang="en-US" sz="3200" b="1" dirty="0">
                <a:solidFill>
                  <a:srgbClr val="5C6F7B"/>
                </a:solidFill>
              </a:rPr>
              <a:t>单纯性近视散光</a:t>
            </a:r>
            <a:r>
              <a:rPr lang="en-US" sz="3200" b="1" dirty="0">
                <a:solidFill>
                  <a:srgbClr val="5C6F7B"/>
                </a:solidFill>
              </a:rPr>
              <a:t>(SMA)</a:t>
            </a:r>
          </a:p>
        </p:txBody>
      </p:sp>
      <p:sp>
        <p:nvSpPr>
          <p:cNvPr id="13318" name="Text Box 44"/>
          <p:cNvSpPr txBox="1">
            <a:spLocks noChangeArrowheads="1"/>
          </p:cNvSpPr>
          <p:nvPr/>
        </p:nvSpPr>
        <p:spPr bwMode="auto">
          <a:xfrm>
            <a:off x="2789238" y="4537088"/>
            <a:ext cx="3548062" cy="1015663"/>
          </a:xfrm>
          <a:prstGeom prst="rect">
            <a:avLst/>
          </a:prstGeom>
          <a:noFill/>
          <a:ln w="9525">
            <a:noFill/>
            <a:miter lim="800000"/>
          </a:ln>
        </p:spPr>
        <p:txBody>
          <a:bodyPr>
            <a:spAutoFit/>
          </a:bodyPr>
          <a:lstStyle/>
          <a:p>
            <a:pPr algn="ctr" defTabSz="762000" eaLnBrk="0" hangingPunct="0"/>
            <a:r>
              <a:rPr lang="en-US" sz="2400" b="1" dirty="0"/>
              <a:t>Rx</a:t>
            </a:r>
            <a:r>
              <a:rPr lang="en-US" b="1" dirty="0"/>
              <a:t> Examples:</a:t>
            </a:r>
          </a:p>
          <a:p>
            <a:pPr algn="ctr" defTabSz="762000" eaLnBrk="0" hangingPunct="0"/>
            <a:r>
              <a:rPr lang="en-US" b="1" dirty="0"/>
              <a:t>Plano / – CYLINDER X 180</a:t>
            </a:r>
            <a:br>
              <a:rPr lang="en-US" b="1" dirty="0"/>
            </a:br>
            <a:r>
              <a:rPr lang="en-US" b="1" dirty="0"/>
              <a:t>(or  –</a:t>
            </a:r>
            <a:r>
              <a:rPr lang="en-US" b="1" dirty="0" err="1"/>
              <a:t>Sph</a:t>
            </a:r>
            <a:r>
              <a:rPr lang="en-US" b="1" dirty="0"/>
              <a:t> / + CYLINDER X 90)</a:t>
            </a:r>
          </a:p>
        </p:txBody>
      </p:sp>
      <p:sp>
        <p:nvSpPr>
          <p:cNvPr id="13319" name="Line 33"/>
          <p:cNvSpPr>
            <a:spLocks noChangeShapeType="1"/>
          </p:cNvSpPr>
          <p:nvPr/>
        </p:nvSpPr>
        <p:spPr bwMode="auto">
          <a:xfrm>
            <a:off x="3589342" y="2786080"/>
            <a:ext cx="4295775" cy="492125"/>
          </a:xfrm>
          <a:prstGeom prst="line">
            <a:avLst/>
          </a:prstGeom>
          <a:noFill/>
          <a:ln w="19050">
            <a:solidFill>
              <a:schemeClr val="hlink"/>
            </a:solidFill>
            <a:prstDash val="dash"/>
            <a:round/>
          </a:ln>
        </p:spPr>
        <p:txBody>
          <a:bodyPr wrap="none" anchor="ctr"/>
          <a:lstStyle/>
          <a:p>
            <a:endParaRPr lang="en-AU"/>
          </a:p>
        </p:txBody>
      </p:sp>
      <p:sp>
        <p:nvSpPr>
          <p:cNvPr id="13320" name="Line 26"/>
          <p:cNvSpPr>
            <a:spLocks noChangeShapeType="1"/>
          </p:cNvSpPr>
          <p:nvPr/>
        </p:nvSpPr>
        <p:spPr bwMode="auto">
          <a:xfrm flipV="1">
            <a:off x="3808417" y="2085996"/>
            <a:ext cx="3063875" cy="1471613"/>
          </a:xfrm>
          <a:prstGeom prst="line">
            <a:avLst/>
          </a:prstGeom>
          <a:noFill/>
          <a:ln w="19050">
            <a:solidFill>
              <a:srgbClr val="FFFF00"/>
            </a:solidFill>
            <a:prstDash val="dash"/>
            <a:round/>
          </a:ln>
        </p:spPr>
        <p:txBody>
          <a:bodyPr wrap="none" anchor="ctr"/>
          <a:lstStyle/>
          <a:p>
            <a:endParaRPr lang="en-AU"/>
          </a:p>
        </p:txBody>
      </p:sp>
      <p:sp>
        <p:nvSpPr>
          <p:cNvPr id="13321" name="Text Box 7"/>
          <p:cNvSpPr txBox="1">
            <a:spLocks noChangeArrowheads="1"/>
          </p:cNvSpPr>
          <p:nvPr/>
        </p:nvSpPr>
        <p:spPr bwMode="auto">
          <a:xfrm>
            <a:off x="4651375" y="2146313"/>
            <a:ext cx="433132" cy="338554"/>
          </a:xfrm>
          <a:prstGeom prst="rect">
            <a:avLst/>
          </a:prstGeom>
          <a:noFill/>
          <a:ln w="9525">
            <a:noFill/>
            <a:miter lim="800000"/>
          </a:ln>
        </p:spPr>
        <p:txBody>
          <a:bodyPr wrap="none">
            <a:spAutoFit/>
          </a:bodyPr>
          <a:lstStyle/>
          <a:p>
            <a:pPr eaLnBrk="0" hangingPunct="0"/>
            <a:r>
              <a:rPr lang="en-US" sz="1600" b="1" i="1">
                <a:latin typeface="ZapfHumnst BT" pitchFamily="34" charset="0"/>
              </a:rPr>
              <a:t>F</a:t>
            </a:r>
            <a:r>
              <a:rPr lang="en-US" sz="1600" b="1">
                <a:latin typeface="ZapfHumnst BT" pitchFamily="34" charset="0"/>
              </a:rPr>
              <a:t>'</a:t>
            </a:r>
            <a:r>
              <a:rPr lang="en-US" sz="1600" b="1" baseline="-25000">
                <a:latin typeface="ZapfHumnst BT" pitchFamily="34" charset="0"/>
              </a:rPr>
              <a:t>1</a:t>
            </a:r>
            <a:endParaRPr lang="en-US" sz="1600" b="1">
              <a:latin typeface="ZapfHumnst BT" pitchFamily="34" charset="0"/>
            </a:endParaRPr>
          </a:p>
        </p:txBody>
      </p:sp>
      <p:sp>
        <p:nvSpPr>
          <p:cNvPr id="13322" name="Freeform 8"/>
          <p:cNvSpPr/>
          <p:nvPr/>
        </p:nvSpPr>
        <p:spPr bwMode="auto">
          <a:xfrm>
            <a:off x="3575054" y="2773376"/>
            <a:ext cx="2379663" cy="296862"/>
          </a:xfrm>
          <a:custGeom>
            <a:avLst/>
            <a:gdLst>
              <a:gd name="T0" fmla="*/ 2147483647 w 1512"/>
              <a:gd name="T1" fmla="*/ 2147483647 h 175"/>
              <a:gd name="T2" fmla="*/ 2147483647 w 1512"/>
              <a:gd name="T3" fmla="*/ 2147483647 h 175"/>
              <a:gd name="T4" fmla="*/ 2147483647 w 1512"/>
              <a:gd name="T5" fmla="*/ 2147483647 h 175"/>
              <a:gd name="T6" fmla="*/ 2147483647 w 1512"/>
              <a:gd name="T7" fmla="*/ 2147483647 h 175"/>
              <a:gd name="T8" fmla="*/ 2147483647 w 1512"/>
              <a:gd name="T9" fmla="*/ 2147483647 h 175"/>
              <a:gd name="T10" fmla="*/ 2147483647 w 1512"/>
              <a:gd name="T11" fmla="*/ 2147483647 h 175"/>
              <a:gd name="T12" fmla="*/ 2147483647 w 1512"/>
              <a:gd name="T13" fmla="*/ 2147483647 h 175"/>
              <a:gd name="T14" fmla="*/ 2147483647 w 1512"/>
              <a:gd name="T15" fmla="*/ 2147483647 h 175"/>
              <a:gd name="T16" fmla="*/ 0 w 1512"/>
              <a:gd name="T17" fmla="*/ 2147483647 h 175"/>
              <a:gd name="T18" fmla="*/ 0 w 1512"/>
              <a:gd name="T19" fmla="*/ 0 h 175"/>
              <a:gd name="T20" fmla="*/ 2147483647 w 1512"/>
              <a:gd name="T21" fmla="*/ 2147483647 h 17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512"/>
              <a:gd name="T34" fmla="*/ 0 h 175"/>
              <a:gd name="T35" fmla="*/ 1512 w 1512"/>
              <a:gd name="T36" fmla="*/ 175 h 17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512" h="175">
                <a:moveTo>
                  <a:pt x="1512" y="175"/>
                </a:moveTo>
                <a:lnTo>
                  <a:pt x="67" y="175"/>
                </a:lnTo>
                <a:lnTo>
                  <a:pt x="48" y="140"/>
                </a:lnTo>
                <a:lnTo>
                  <a:pt x="32" y="105"/>
                </a:lnTo>
                <a:lnTo>
                  <a:pt x="21" y="77"/>
                </a:lnTo>
                <a:lnTo>
                  <a:pt x="11" y="52"/>
                </a:lnTo>
                <a:lnTo>
                  <a:pt x="6" y="31"/>
                </a:lnTo>
                <a:lnTo>
                  <a:pt x="2" y="13"/>
                </a:lnTo>
                <a:lnTo>
                  <a:pt x="0" y="4"/>
                </a:lnTo>
                <a:lnTo>
                  <a:pt x="0" y="0"/>
                </a:lnTo>
                <a:lnTo>
                  <a:pt x="1512" y="175"/>
                </a:lnTo>
                <a:close/>
              </a:path>
            </a:pathLst>
          </a:custGeom>
          <a:solidFill>
            <a:schemeClr val="hlink"/>
          </a:solidFill>
          <a:ln w="9525">
            <a:noFill/>
            <a:round/>
          </a:ln>
        </p:spPr>
        <p:txBody>
          <a:bodyPr/>
          <a:lstStyle/>
          <a:p>
            <a:endParaRPr lang="en-US"/>
          </a:p>
        </p:txBody>
      </p:sp>
      <p:sp>
        <p:nvSpPr>
          <p:cNvPr id="13323" name="Line 28"/>
          <p:cNvSpPr>
            <a:spLocks noChangeShapeType="1"/>
          </p:cNvSpPr>
          <p:nvPr/>
        </p:nvSpPr>
        <p:spPr bwMode="auto">
          <a:xfrm>
            <a:off x="3775079" y="2587638"/>
            <a:ext cx="3127375" cy="1449388"/>
          </a:xfrm>
          <a:prstGeom prst="line">
            <a:avLst/>
          </a:prstGeom>
          <a:noFill/>
          <a:ln w="19050">
            <a:solidFill>
              <a:srgbClr val="FFFF00"/>
            </a:solidFill>
            <a:prstDash val="dash"/>
            <a:round/>
          </a:ln>
        </p:spPr>
        <p:txBody>
          <a:bodyPr wrap="none" anchor="ctr"/>
          <a:lstStyle/>
          <a:p>
            <a:endParaRPr lang="en-AU"/>
          </a:p>
        </p:txBody>
      </p:sp>
      <p:sp>
        <p:nvSpPr>
          <p:cNvPr id="13324" name="Freeform 9"/>
          <p:cNvSpPr/>
          <p:nvPr/>
        </p:nvSpPr>
        <p:spPr bwMode="auto">
          <a:xfrm>
            <a:off x="3648079" y="2565413"/>
            <a:ext cx="2320925" cy="993775"/>
          </a:xfrm>
          <a:custGeom>
            <a:avLst/>
            <a:gdLst>
              <a:gd name="T0" fmla="*/ 2147483647 w 1447"/>
              <a:gd name="T1" fmla="*/ 2147483647 h 581"/>
              <a:gd name="T2" fmla="*/ 2147483647 w 1447"/>
              <a:gd name="T3" fmla="*/ 2147483647 h 581"/>
              <a:gd name="T4" fmla="*/ 2147483647 w 1447"/>
              <a:gd name="T5" fmla="*/ 2147483647 h 581"/>
              <a:gd name="T6" fmla="*/ 2147483647 w 1447"/>
              <a:gd name="T7" fmla="*/ 2147483647 h 581"/>
              <a:gd name="T8" fmla="*/ 2147483647 w 1447"/>
              <a:gd name="T9" fmla="*/ 2147483647 h 581"/>
              <a:gd name="T10" fmla="*/ 2147483647 w 1447"/>
              <a:gd name="T11" fmla="*/ 2147483647 h 581"/>
              <a:gd name="T12" fmla="*/ 2147483647 w 1447"/>
              <a:gd name="T13" fmla="*/ 2147483647 h 581"/>
              <a:gd name="T14" fmla="*/ 2147483647 w 1447"/>
              <a:gd name="T15" fmla="*/ 2147483647 h 581"/>
              <a:gd name="T16" fmla="*/ 2147483647 w 1447"/>
              <a:gd name="T17" fmla="*/ 2147483647 h 581"/>
              <a:gd name="T18" fmla="*/ 2147483647 w 1447"/>
              <a:gd name="T19" fmla="*/ 2147483647 h 581"/>
              <a:gd name="T20" fmla="*/ 0 w 1447"/>
              <a:gd name="T21" fmla="*/ 2147483647 h 581"/>
              <a:gd name="T22" fmla="*/ 0 w 1447"/>
              <a:gd name="T23" fmla="*/ 2147483647 h 581"/>
              <a:gd name="T24" fmla="*/ 2147483647 w 1447"/>
              <a:gd name="T25" fmla="*/ 2147483647 h 581"/>
              <a:gd name="T26" fmla="*/ 2147483647 w 1447"/>
              <a:gd name="T27" fmla="*/ 2147483647 h 581"/>
              <a:gd name="T28" fmla="*/ 2147483647 w 1447"/>
              <a:gd name="T29" fmla="*/ 2147483647 h 581"/>
              <a:gd name="T30" fmla="*/ 2147483647 w 1447"/>
              <a:gd name="T31" fmla="*/ 2147483647 h 581"/>
              <a:gd name="T32" fmla="*/ 2147483647 w 1447"/>
              <a:gd name="T33" fmla="*/ 2147483647 h 581"/>
              <a:gd name="T34" fmla="*/ 2147483647 w 1447"/>
              <a:gd name="T35" fmla="*/ 2147483647 h 581"/>
              <a:gd name="T36" fmla="*/ 2147483647 w 1447"/>
              <a:gd name="T37" fmla="*/ 2147483647 h 581"/>
              <a:gd name="T38" fmla="*/ 2147483647 w 1447"/>
              <a:gd name="T39" fmla="*/ 2147483647 h 581"/>
              <a:gd name="T40" fmla="*/ 2147483647 w 1447"/>
              <a:gd name="T41" fmla="*/ 2147483647 h 581"/>
              <a:gd name="T42" fmla="*/ 2147483647 w 1447"/>
              <a:gd name="T43" fmla="*/ 2147483647 h 581"/>
              <a:gd name="T44" fmla="*/ 2147483647 w 1447"/>
              <a:gd name="T45" fmla="*/ 0 h 581"/>
              <a:gd name="T46" fmla="*/ 2147483647 w 1447"/>
              <a:gd name="T47" fmla="*/ 2147483647 h 581"/>
              <a:gd name="T48" fmla="*/ 2147483647 w 1447"/>
              <a:gd name="T49" fmla="*/ 2147483647 h 581"/>
              <a:gd name="T50" fmla="*/ 2147483647 w 1447"/>
              <a:gd name="T51" fmla="*/ 2147483647 h 581"/>
              <a:gd name="T52" fmla="*/ 2147483647 w 1447"/>
              <a:gd name="T53" fmla="*/ 2147483647 h 581"/>
              <a:gd name="T54" fmla="*/ 2147483647 w 1447"/>
              <a:gd name="T55" fmla="*/ 2147483647 h 581"/>
              <a:gd name="T56" fmla="*/ 2147483647 w 1447"/>
              <a:gd name="T57" fmla="*/ 2147483647 h 581"/>
              <a:gd name="T58" fmla="*/ 2147483647 w 1447"/>
              <a:gd name="T59" fmla="*/ 2147483647 h 581"/>
              <a:gd name="T60" fmla="*/ 2147483647 w 1447"/>
              <a:gd name="T61" fmla="*/ 2147483647 h 581"/>
              <a:gd name="T62" fmla="*/ 2147483647 w 1447"/>
              <a:gd name="T63" fmla="*/ 2147483647 h 581"/>
              <a:gd name="T64" fmla="*/ 2147483647 w 1447"/>
              <a:gd name="T65" fmla="*/ 2147483647 h 581"/>
              <a:gd name="T66" fmla="*/ 2147483647 w 1447"/>
              <a:gd name="T67" fmla="*/ 2147483647 h 581"/>
              <a:gd name="T68" fmla="*/ 2147483647 w 1447"/>
              <a:gd name="T69" fmla="*/ 2147483647 h 581"/>
              <a:gd name="T70" fmla="*/ 2147483647 w 1447"/>
              <a:gd name="T71" fmla="*/ 2147483647 h 581"/>
              <a:gd name="T72" fmla="*/ 2147483647 w 1447"/>
              <a:gd name="T73" fmla="*/ 2147483647 h 581"/>
              <a:gd name="T74" fmla="*/ 2147483647 w 1447"/>
              <a:gd name="T75" fmla="*/ 2147483647 h 581"/>
              <a:gd name="T76" fmla="*/ 2147483647 w 1447"/>
              <a:gd name="T77" fmla="*/ 2147483647 h 58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47"/>
              <a:gd name="T118" fmla="*/ 0 h 581"/>
              <a:gd name="T119" fmla="*/ 1447 w 1447"/>
              <a:gd name="T120" fmla="*/ 581 h 58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47" h="581">
                <a:moveTo>
                  <a:pt x="1395" y="581"/>
                </a:moveTo>
                <a:lnTo>
                  <a:pt x="88" y="13"/>
                </a:lnTo>
                <a:lnTo>
                  <a:pt x="79" y="27"/>
                </a:lnTo>
                <a:lnTo>
                  <a:pt x="60" y="63"/>
                </a:lnTo>
                <a:lnTo>
                  <a:pt x="48" y="90"/>
                </a:lnTo>
                <a:lnTo>
                  <a:pt x="37" y="121"/>
                </a:lnTo>
                <a:lnTo>
                  <a:pt x="25" y="155"/>
                </a:lnTo>
                <a:lnTo>
                  <a:pt x="14" y="194"/>
                </a:lnTo>
                <a:lnTo>
                  <a:pt x="6" y="234"/>
                </a:lnTo>
                <a:lnTo>
                  <a:pt x="2" y="278"/>
                </a:lnTo>
                <a:lnTo>
                  <a:pt x="0" y="301"/>
                </a:lnTo>
                <a:lnTo>
                  <a:pt x="0" y="326"/>
                </a:lnTo>
                <a:lnTo>
                  <a:pt x="2" y="349"/>
                </a:lnTo>
                <a:lnTo>
                  <a:pt x="6" y="374"/>
                </a:lnTo>
                <a:lnTo>
                  <a:pt x="10" y="399"/>
                </a:lnTo>
                <a:lnTo>
                  <a:pt x="15" y="426"/>
                </a:lnTo>
                <a:lnTo>
                  <a:pt x="23" y="451"/>
                </a:lnTo>
                <a:lnTo>
                  <a:pt x="31" y="476"/>
                </a:lnTo>
                <a:lnTo>
                  <a:pt x="42" y="503"/>
                </a:lnTo>
                <a:lnTo>
                  <a:pt x="56" y="530"/>
                </a:lnTo>
                <a:lnTo>
                  <a:pt x="71" y="556"/>
                </a:lnTo>
                <a:lnTo>
                  <a:pt x="88" y="581"/>
                </a:lnTo>
                <a:lnTo>
                  <a:pt x="1384" y="0"/>
                </a:lnTo>
                <a:lnTo>
                  <a:pt x="1399" y="34"/>
                </a:lnTo>
                <a:lnTo>
                  <a:pt x="1412" y="69"/>
                </a:lnTo>
                <a:lnTo>
                  <a:pt x="1424" y="107"/>
                </a:lnTo>
                <a:lnTo>
                  <a:pt x="1432" y="144"/>
                </a:lnTo>
                <a:lnTo>
                  <a:pt x="1439" y="182"/>
                </a:lnTo>
                <a:lnTo>
                  <a:pt x="1443" y="221"/>
                </a:lnTo>
                <a:lnTo>
                  <a:pt x="1447" y="259"/>
                </a:lnTo>
                <a:lnTo>
                  <a:pt x="1447" y="297"/>
                </a:lnTo>
                <a:lnTo>
                  <a:pt x="1447" y="336"/>
                </a:lnTo>
                <a:lnTo>
                  <a:pt x="1445" y="374"/>
                </a:lnTo>
                <a:lnTo>
                  <a:pt x="1441" y="411"/>
                </a:lnTo>
                <a:lnTo>
                  <a:pt x="1435" y="445"/>
                </a:lnTo>
                <a:lnTo>
                  <a:pt x="1428" y="480"/>
                </a:lnTo>
                <a:lnTo>
                  <a:pt x="1418" y="514"/>
                </a:lnTo>
                <a:lnTo>
                  <a:pt x="1407" y="547"/>
                </a:lnTo>
                <a:lnTo>
                  <a:pt x="1395" y="581"/>
                </a:lnTo>
                <a:close/>
              </a:path>
            </a:pathLst>
          </a:custGeom>
          <a:solidFill>
            <a:srgbClr val="FFFF00"/>
          </a:solidFill>
          <a:ln w="9525">
            <a:noFill/>
            <a:round/>
          </a:ln>
        </p:spPr>
        <p:txBody>
          <a:bodyPr/>
          <a:lstStyle/>
          <a:p>
            <a:endParaRPr lang="en-US"/>
          </a:p>
        </p:txBody>
      </p:sp>
      <p:sp>
        <p:nvSpPr>
          <p:cNvPr id="13325" name="Freeform 10"/>
          <p:cNvSpPr/>
          <p:nvPr/>
        </p:nvSpPr>
        <p:spPr bwMode="auto">
          <a:xfrm>
            <a:off x="3663954" y="3070238"/>
            <a:ext cx="2290763" cy="357188"/>
          </a:xfrm>
          <a:custGeom>
            <a:avLst/>
            <a:gdLst>
              <a:gd name="T0" fmla="*/ 2147483647 w 1445"/>
              <a:gd name="T1" fmla="*/ 0 h 211"/>
              <a:gd name="T2" fmla="*/ 2147483647 w 1445"/>
              <a:gd name="T3" fmla="*/ 2147483647 h 211"/>
              <a:gd name="T4" fmla="*/ 2147483647 w 1445"/>
              <a:gd name="T5" fmla="*/ 2147483647 h 211"/>
              <a:gd name="T6" fmla="*/ 2147483647 w 1445"/>
              <a:gd name="T7" fmla="*/ 2147483647 h 211"/>
              <a:gd name="T8" fmla="*/ 2147483647 w 1445"/>
              <a:gd name="T9" fmla="*/ 2147483647 h 211"/>
              <a:gd name="T10" fmla="*/ 2147483647 w 1445"/>
              <a:gd name="T11" fmla="*/ 2147483647 h 211"/>
              <a:gd name="T12" fmla="*/ 2147483647 w 1445"/>
              <a:gd name="T13" fmla="*/ 2147483647 h 211"/>
              <a:gd name="T14" fmla="*/ 2147483647 w 1445"/>
              <a:gd name="T15" fmla="*/ 2147483647 h 211"/>
              <a:gd name="T16" fmla="*/ 2147483647 w 1445"/>
              <a:gd name="T17" fmla="*/ 2147483647 h 211"/>
              <a:gd name="T18" fmla="*/ 2147483647 w 1445"/>
              <a:gd name="T19" fmla="*/ 2147483647 h 211"/>
              <a:gd name="T20" fmla="*/ 2147483647 w 1445"/>
              <a:gd name="T21" fmla="*/ 2147483647 h 211"/>
              <a:gd name="T22" fmla="*/ 0 w 1445"/>
              <a:gd name="T23" fmla="*/ 0 h 211"/>
              <a:gd name="T24" fmla="*/ 2147483647 w 1445"/>
              <a:gd name="T25" fmla="*/ 0 h 2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445"/>
              <a:gd name="T40" fmla="*/ 0 h 211"/>
              <a:gd name="T41" fmla="*/ 1445 w 1445"/>
              <a:gd name="T42" fmla="*/ 211 h 2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445" h="211">
                <a:moveTo>
                  <a:pt x="1445" y="0"/>
                </a:moveTo>
                <a:lnTo>
                  <a:pt x="224" y="211"/>
                </a:lnTo>
                <a:lnTo>
                  <a:pt x="203" y="201"/>
                </a:lnTo>
                <a:lnTo>
                  <a:pt x="184" y="191"/>
                </a:lnTo>
                <a:lnTo>
                  <a:pt x="167" y="182"/>
                </a:lnTo>
                <a:lnTo>
                  <a:pt x="150" y="168"/>
                </a:lnTo>
                <a:lnTo>
                  <a:pt x="117" y="143"/>
                </a:lnTo>
                <a:lnTo>
                  <a:pt x="86" y="117"/>
                </a:lnTo>
                <a:lnTo>
                  <a:pt x="61" y="88"/>
                </a:lnTo>
                <a:lnTo>
                  <a:pt x="36" y="57"/>
                </a:lnTo>
                <a:lnTo>
                  <a:pt x="17" y="28"/>
                </a:lnTo>
                <a:lnTo>
                  <a:pt x="0" y="0"/>
                </a:lnTo>
                <a:lnTo>
                  <a:pt x="1445" y="0"/>
                </a:lnTo>
                <a:close/>
              </a:path>
            </a:pathLst>
          </a:custGeom>
          <a:solidFill>
            <a:schemeClr val="hlink"/>
          </a:solidFill>
          <a:ln w="9525">
            <a:noFill/>
            <a:round/>
          </a:ln>
        </p:spPr>
        <p:txBody>
          <a:bodyPr/>
          <a:lstStyle/>
          <a:p>
            <a:endParaRPr lang="en-US"/>
          </a:p>
        </p:txBody>
      </p:sp>
      <p:sp>
        <p:nvSpPr>
          <p:cNvPr id="13326" name="Freeform 11"/>
          <p:cNvSpPr/>
          <p:nvPr/>
        </p:nvSpPr>
        <p:spPr bwMode="auto">
          <a:xfrm>
            <a:off x="4964117" y="2986101"/>
            <a:ext cx="34925" cy="25400"/>
          </a:xfrm>
          <a:custGeom>
            <a:avLst/>
            <a:gdLst>
              <a:gd name="T0" fmla="*/ 2147483647 w 23"/>
              <a:gd name="T1" fmla="*/ 0 h 15"/>
              <a:gd name="T2" fmla="*/ 2147483647 w 23"/>
              <a:gd name="T3" fmla="*/ 2147483647 h 15"/>
              <a:gd name="T4" fmla="*/ 2147483647 w 23"/>
              <a:gd name="T5" fmla="*/ 2147483647 h 15"/>
              <a:gd name="T6" fmla="*/ 0 w 23"/>
              <a:gd name="T7" fmla="*/ 2147483647 h 15"/>
              <a:gd name="T8" fmla="*/ 2147483647 w 23"/>
              <a:gd name="T9" fmla="*/ 0 h 15"/>
              <a:gd name="T10" fmla="*/ 0 60000 65536"/>
              <a:gd name="T11" fmla="*/ 0 60000 65536"/>
              <a:gd name="T12" fmla="*/ 0 60000 65536"/>
              <a:gd name="T13" fmla="*/ 0 60000 65536"/>
              <a:gd name="T14" fmla="*/ 0 60000 65536"/>
              <a:gd name="T15" fmla="*/ 0 w 23"/>
              <a:gd name="T16" fmla="*/ 0 h 15"/>
              <a:gd name="T17" fmla="*/ 23 w 23"/>
              <a:gd name="T18" fmla="*/ 15 h 15"/>
            </a:gdLst>
            <a:ahLst/>
            <a:cxnLst>
              <a:cxn ang="T10">
                <a:pos x="T0" y="T1"/>
              </a:cxn>
              <a:cxn ang="T11">
                <a:pos x="T2" y="T3"/>
              </a:cxn>
              <a:cxn ang="T12">
                <a:pos x="T4" y="T5"/>
              </a:cxn>
              <a:cxn ang="T13">
                <a:pos x="T6" y="T7"/>
              </a:cxn>
              <a:cxn ang="T14">
                <a:pos x="T8" y="T9"/>
              </a:cxn>
            </a:cxnLst>
            <a:rect l="T15" t="T16" r="T17" b="T18"/>
            <a:pathLst>
              <a:path w="23" h="15">
                <a:moveTo>
                  <a:pt x="21" y="0"/>
                </a:moveTo>
                <a:lnTo>
                  <a:pt x="23" y="5"/>
                </a:lnTo>
                <a:lnTo>
                  <a:pt x="2" y="15"/>
                </a:lnTo>
                <a:lnTo>
                  <a:pt x="0" y="9"/>
                </a:lnTo>
                <a:lnTo>
                  <a:pt x="21" y="0"/>
                </a:lnTo>
                <a:close/>
              </a:path>
            </a:pathLst>
          </a:custGeom>
          <a:solidFill>
            <a:srgbClr val="000000"/>
          </a:solidFill>
          <a:ln w="9525">
            <a:noFill/>
            <a:round/>
          </a:ln>
        </p:spPr>
        <p:txBody>
          <a:bodyPr/>
          <a:lstStyle/>
          <a:p>
            <a:endParaRPr lang="en-US"/>
          </a:p>
        </p:txBody>
      </p:sp>
      <p:sp>
        <p:nvSpPr>
          <p:cNvPr id="13327" name="Freeform 12"/>
          <p:cNvSpPr/>
          <p:nvPr/>
        </p:nvSpPr>
        <p:spPr bwMode="auto">
          <a:xfrm>
            <a:off x="4430717" y="2873388"/>
            <a:ext cx="28575" cy="14288"/>
          </a:xfrm>
          <a:custGeom>
            <a:avLst/>
            <a:gdLst>
              <a:gd name="T0" fmla="*/ 2147483647 w 19"/>
              <a:gd name="T1" fmla="*/ 2147483647 h 8"/>
              <a:gd name="T2" fmla="*/ 2147483647 w 19"/>
              <a:gd name="T3" fmla="*/ 2147483647 h 8"/>
              <a:gd name="T4" fmla="*/ 2147483647 w 19"/>
              <a:gd name="T5" fmla="*/ 0 h 8"/>
              <a:gd name="T6" fmla="*/ 0 w 19"/>
              <a:gd name="T7" fmla="*/ 2147483647 h 8"/>
              <a:gd name="T8" fmla="*/ 2147483647 w 19"/>
              <a:gd name="T9" fmla="*/ 2147483647 h 8"/>
              <a:gd name="T10" fmla="*/ 2147483647 w 19"/>
              <a:gd name="T11" fmla="*/ 2147483647 h 8"/>
              <a:gd name="T12" fmla="*/ 0 60000 65536"/>
              <a:gd name="T13" fmla="*/ 0 60000 65536"/>
              <a:gd name="T14" fmla="*/ 0 60000 65536"/>
              <a:gd name="T15" fmla="*/ 0 60000 65536"/>
              <a:gd name="T16" fmla="*/ 0 60000 65536"/>
              <a:gd name="T17" fmla="*/ 0 60000 65536"/>
              <a:gd name="T18" fmla="*/ 0 w 19"/>
              <a:gd name="T19" fmla="*/ 0 h 8"/>
              <a:gd name="T20" fmla="*/ 19 w 19"/>
              <a:gd name="T21" fmla="*/ 8 h 8"/>
            </a:gdLst>
            <a:ahLst/>
            <a:cxnLst>
              <a:cxn ang="T12">
                <a:pos x="T0" y="T1"/>
              </a:cxn>
              <a:cxn ang="T13">
                <a:pos x="T2" y="T3"/>
              </a:cxn>
              <a:cxn ang="T14">
                <a:pos x="T4" y="T5"/>
              </a:cxn>
              <a:cxn ang="T15">
                <a:pos x="T6" y="T7"/>
              </a:cxn>
              <a:cxn ang="T16">
                <a:pos x="T8" y="T9"/>
              </a:cxn>
              <a:cxn ang="T17">
                <a:pos x="T10" y="T11"/>
              </a:cxn>
            </a:cxnLst>
            <a:rect l="T18" t="T19" r="T20" b="T21"/>
            <a:pathLst>
              <a:path w="19" h="8">
                <a:moveTo>
                  <a:pt x="19" y="4"/>
                </a:moveTo>
                <a:lnTo>
                  <a:pt x="19" y="2"/>
                </a:lnTo>
                <a:lnTo>
                  <a:pt x="2" y="0"/>
                </a:lnTo>
                <a:lnTo>
                  <a:pt x="0" y="6"/>
                </a:lnTo>
                <a:lnTo>
                  <a:pt x="19" y="8"/>
                </a:lnTo>
                <a:lnTo>
                  <a:pt x="19" y="4"/>
                </a:lnTo>
                <a:close/>
              </a:path>
            </a:pathLst>
          </a:custGeom>
          <a:solidFill>
            <a:srgbClr val="000000"/>
          </a:solidFill>
          <a:ln w="9525">
            <a:noFill/>
            <a:round/>
          </a:ln>
        </p:spPr>
        <p:txBody>
          <a:bodyPr/>
          <a:lstStyle/>
          <a:p>
            <a:endParaRPr lang="en-US"/>
          </a:p>
        </p:txBody>
      </p:sp>
      <p:sp>
        <p:nvSpPr>
          <p:cNvPr id="13328" name="Line 13"/>
          <p:cNvSpPr>
            <a:spLocks noChangeShapeType="1"/>
          </p:cNvSpPr>
          <p:nvPr/>
        </p:nvSpPr>
        <p:spPr bwMode="auto">
          <a:xfrm flipH="1">
            <a:off x="3989392" y="3417901"/>
            <a:ext cx="14287" cy="1587"/>
          </a:xfrm>
          <a:prstGeom prst="line">
            <a:avLst/>
          </a:prstGeom>
          <a:noFill/>
          <a:ln w="0" cap="sq">
            <a:solidFill>
              <a:srgbClr val="000000"/>
            </a:solidFill>
            <a:miter lim="800000"/>
          </a:ln>
        </p:spPr>
        <p:txBody>
          <a:bodyPr/>
          <a:lstStyle/>
          <a:p>
            <a:endParaRPr lang="en-AU"/>
          </a:p>
        </p:txBody>
      </p:sp>
      <p:sp>
        <p:nvSpPr>
          <p:cNvPr id="13329" name="Line 14"/>
          <p:cNvSpPr>
            <a:spLocks noChangeShapeType="1"/>
          </p:cNvSpPr>
          <p:nvPr/>
        </p:nvSpPr>
        <p:spPr bwMode="auto">
          <a:xfrm flipH="1">
            <a:off x="3962400" y="3417901"/>
            <a:ext cx="12700" cy="1587"/>
          </a:xfrm>
          <a:prstGeom prst="line">
            <a:avLst/>
          </a:prstGeom>
          <a:noFill/>
          <a:ln w="0" cap="sq">
            <a:solidFill>
              <a:srgbClr val="000000"/>
            </a:solidFill>
            <a:miter lim="800000"/>
          </a:ln>
        </p:spPr>
        <p:txBody>
          <a:bodyPr/>
          <a:lstStyle/>
          <a:p>
            <a:endParaRPr lang="en-AU"/>
          </a:p>
        </p:txBody>
      </p:sp>
      <p:sp>
        <p:nvSpPr>
          <p:cNvPr id="13330" name="Line 15"/>
          <p:cNvSpPr>
            <a:spLocks noChangeShapeType="1"/>
          </p:cNvSpPr>
          <p:nvPr/>
        </p:nvSpPr>
        <p:spPr bwMode="auto">
          <a:xfrm flipH="1">
            <a:off x="3935413" y="3417901"/>
            <a:ext cx="12700" cy="1587"/>
          </a:xfrm>
          <a:prstGeom prst="line">
            <a:avLst/>
          </a:prstGeom>
          <a:noFill/>
          <a:ln w="0" cap="sq">
            <a:solidFill>
              <a:srgbClr val="000000"/>
            </a:solidFill>
            <a:miter lim="800000"/>
          </a:ln>
        </p:spPr>
        <p:txBody>
          <a:bodyPr/>
          <a:lstStyle/>
          <a:p>
            <a:endParaRPr lang="en-AU"/>
          </a:p>
        </p:txBody>
      </p:sp>
      <p:sp>
        <p:nvSpPr>
          <p:cNvPr id="13331" name="Line 16"/>
          <p:cNvSpPr>
            <a:spLocks noChangeShapeType="1"/>
          </p:cNvSpPr>
          <p:nvPr/>
        </p:nvSpPr>
        <p:spPr bwMode="auto">
          <a:xfrm flipH="1">
            <a:off x="3908425" y="3417901"/>
            <a:ext cx="12700" cy="1587"/>
          </a:xfrm>
          <a:prstGeom prst="line">
            <a:avLst/>
          </a:prstGeom>
          <a:noFill/>
          <a:ln w="0" cap="sq">
            <a:solidFill>
              <a:srgbClr val="000000"/>
            </a:solidFill>
            <a:miter lim="800000"/>
          </a:ln>
        </p:spPr>
        <p:txBody>
          <a:bodyPr/>
          <a:lstStyle/>
          <a:p>
            <a:endParaRPr lang="en-AU"/>
          </a:p>
        </p:txBody>
      </p:sp>
      <p:sp>
        <p:nvSpPr>
          <p:cNvPr id="13332" name="Line 17"/>
          <p:cNvSpPr>
            <a:spLocks noChangeShapeType="1"/>
          </p:cNvSpPr>
          <p:nvPr/>
        </p:nvSpPr>
        <p:spPr bwMode="auto">
          <a:xfrm flipH="1">
            <a:off x="3881440" y="3417901"/>
            <a:ext cx="11112" cy="1587"/>
          </a:xfrm>
          <a:prstGeom prst="line">
            <a:avLst/>
          </a:prstGeom>
          <a:noFill/>
          <a:ln w="0" cap="sq">
            <a:solidFill>
              <a:srgbClr val="000000"/>
            </a:solidFill>
            <a:miter lim="800000"/>
          </a:ln>
        </p:spPr>
        <p:txBody>
          <a:bodyPr/>
          <a:lstStyle/>
          <a:p>
            <a:endParaRPr lang="en-AU"/>
          </a:p>
        </p:txBody>
      </p:sp>
      <p:sp>
        <p:nvSpPr>
          <p:cNvPr id="13333" name="Line 18"/>
          <p:cNvSpPr>
            <a:spLocks noChangeShapeType="1"/>
          </p:cNvSpPr>
          <p:nvPr/>
        </p:nvSpPr>
        <p:spPr bwMode="auto">
          <a:xfrm flipH="1">
            <a:off x="3798888" y="3417901"/>
            <a:ext cx="12700" cy="1587"/>
          </a:xfrm>
          <a:prstGeom prst="line">
            <a:avLst/>
          </a:prstGeom>
          <a:noFill/>
          <a:ln w="0" cap="sq">
            <a:solidFill>
              <a:srgbClr val="000000"/>
            </a:solidFill>
            <a:miter lim="800000"/>
          </a:ln>
        </p:spPr>
        <p:txBody>
          <a:bodyPr/>
          <a:lstStyle/>
          <a:p>
            <a:endParaRPr lang="en-AU"/>
          </a:p>
        </p:txBody>
      </p:sp>
      <p:sp>
        <p:nvSpPr>
          <p:cNvPr id="13334" name="Line 19"/>
          <p:cNvSpPr>
            <a:spLocks noChangeShapeType="1"/>
          </p:cNvSpPr>
          <p:nvPr/>
        </p:nvSpPr>
        <p:spPr bwMode="auto">
          <a:xfrm flipH="1">
            <a:off x="3743325" y="3417901"/>
            <a:ext cx="14288" cy="1587"/>
          </a:xfrm>
          <a:prstGeom prst="line">
            <a:avLst/>
          </a:prstGeom>
          <a:noFill/>
          <a:ln w="0" cap="sq">
            <a:solidFill>
              <a:srgbClr val="000000"/>
            </a:solidFill>
            <a:miter lim="800000"/>
          </a:ln>
        </p:spPr>
        <p:txBody>
          <a:bodyPr/>
          <a:lstStyle/>
          <a:p>
            <a:endParaRPr lang="en-AU"/>
          </a:p>
        </p:txBody>
      </p:sp>
      <p:sp>
        <p:nvSpPr>
          <p:cNvPr id="13335" name="Line 20"/>
          <p:cNvSpPr>
            <a:spLocks noChangeShapeType="1"/>
          </p:cNvSpPr>
          <p:nvPr/>
        </p:nvSpPr>
        <p:spPr bwMode="auto">
          <a:xfrm flipH="1">
            <a:off x="3717925" y="3417901"/>
            <a:ext cx="11113" cy="1587"/>
          </a:xfrm>
          <a:prstGeom prst="line">
            <a:avLst/>
          </a:prstGeom>
          <a:noFill/>
          <a:ln w="0" cap="sq">
            <a:solidFill>
              <a:srgbClr val="000000"/>
            </a:solidFill>
            <a:miter lim="800000"/>
          </a:ln>
        </p:spPr>
        <p:txBody>
          <a:bodyPr/>
          <a:lstStyle/>
          <a:p>
            <a:endParaRPr lang="en-AU"/>
          </a:p>
        </p:txBody>
      </p:sp>
      <p:sp>
        <p:nvSpPr>
          <p:cNvPr id="13336" name="Line 21"/>
          <p:cNvSpPr>
            <a:spLocks noChangeShapeType="1"/>
          </p:cNvSpPr>
          <p:nvPr/>
        </p:nvSpPr>
        <p:spPr bwMode="auto">
          <a:xfrm flipH="1">
            <a:off x="3690938" y="3417901"/>
            <a:ext cx="11112" cy="1587"/>
          </a:xfrm>
          <a:prstGeom prst="line">
            <a:avLst/>
          </a:prstGeom>
          <a:noFill/>
          <a:ln w="0" cap="sq">
            <a:solidFill>
              <a:srgbClr val="000000"/>
            </a:solidFill>
            <a:miter lim="800000"/>
          </a:ln>
        </p:spPr>
        <p:txBody>
          <a:bodyPr/>
          <a:lstStyle/>
          <a:p>
            <a:endParaRPr lang="en-AU"/>
          </a:p>
        </p:txBody>
      </p:sp>
      <p:sp>
        <p:nvSpPr>
          <p:cNvPr id="13337" name="Line 22"/>
          <p:cNvSpPr>
            <a:spLocks noChangeShapeType="1"/>
          </p:cNvSpPr>
          <p:nvPr/>
        </p:nvSpPr>
        <p:spPr bwMode="auto">
          <a:xfrm flipH="1">
            <a:off x="3663950" y="3417901"/>
            <a:ext cx="12700" cy="1587"/>
          </a:xfrm>
          <a:prstGeom prst="line">
            <a:avLst/>
          </a:prstGeom>
          <a:noFill/>
          <a:ln w="0" cap="sq">
            <a:solidFill>
              <a:srgbClr val="000000"/>
            </a:solidFill>
            <a:miter lim="800000"/>
          </a:ln>
        </p:spPr>
        <p:txBody>
          <a:bodyPr/>
          <a:lstStyle/>
          <a:p>
            <a:endParaRPr lang="en-AU"/>
          </a:p>
        </p:txBody>
      </p:sp>
      <p:sp>
        <p:nvSpPr>
          <p:cNvPr id="13338" name="Line 23"/>
          <p:cNvSpPr>
            <a:spLocks noChangeShapeType="1"/>
          </p:cNvSpPr>
          <p:nvPr/>
        </p:nvSpPr>
        <p:spPr bwMode="auto">
          <a:xfrm flipH="1">
            <a:off x="3635375" y="3417901"/>
            <a:ext cx="14288" cy="1587"/>
          </a:xfrm>
          <a:prstGeom prst="line">
            <a:avLst/>
          </a:prstGeom>
          <a:noFill/>
          <a:ln w="0" cap="sq">
            <a:solidFill>
              <a:srgbClr val="000000"/>
            </a:solidFill>
            <a:miter lim="800000"/>
          </a:ln>
        </p:spPr>
        <p:txBody>
          <a:bodyPr/>
          <a:lstStyle/>
          <a:p>
            <a:endParaRPr lang="en-AU"/>
          </a:p>
        </p:txBody>
      </p:sp>
      <p:sp>
        <p:nvSpPr>
          <p:cNvPr id="13339" name="Line 24"/>
          <p:cNvSpPr>
            <a:spLocks noChangeShapeType="1"/>
          </p:cNvSpPr>
          <p:nvPr/>
        </p:nvSpPr>
        <p:spPr bwMode="auto">
          <a:xfrm flipH="1">
            <a:off x="3609975" y="3417901"/>
            <a:ext cx="12700" cy="1587"/>
          </a:xfrm>
          <a:prstGeom prst="line">
            <a:avLst/>
          </a:prstGeom>
          <a:noFill/>
          <a:ln w="0" cap="sq">
            <a:solidFill>
              <a:srgbClr val="000000"/>
            </a:solidFill>
            <a:miter lim="800000"/>
          </a:ln>
        </p:spPr>
        <p:txBody>
          <a:bodyPr/>
          <a:lstStyle/>
          <a:p>
            <a:endParaRPr lang="en-AU"/>
          </a:p>
        </p:txBody>
      </p:sp>
      <p:sp>
        <p:nvSpPr>
          <p:cNvPr id="13340" name="Line 25"/>
          <p:cNvSpPr>
            <a:spLocks noChangeShapeType="1"/>
          </p:cNvSpPr>
          <p:nvPr/>
        </p:nvSpPr>
        <p:spPr bwMode="auto">
          <a:xfrm flipH="1">
            <a:off x="3582988" y="3417901"/>
            <a:ext cx="12700" cy="1587"/>
          </a:xfrm>
          <a:prstGeom prst="line">
            <a:avLst/>
          </a:prstGeom>
          <a:noFill/>
          <a:ln w="0" cap="sq">
            <a:solidFill>
              <a:srgbClr val="000000"/>
            </a:solidFill>
            <a:miter lim="800000"/>
          </a:ln>
        </p:spPr>
        <p:txBody>
          <a:bodyPr/>
          <a:lstStyle/>
          <a:p>
            <a:endParaRPr lang="en-AU"/>
          </a:p>
        </p:txBody>
      </p:sp>
      <p:sp>
        <p:nvSpPr>
          <p:cNvPr id="13341" name="Line 27"/>
          <p:cNvSpPr>
            <a:spLocks noChangeShapeType="1"/>
          </p:cNvSpPr>
          <p:nvPr/>
        </p:nvSpPr>
        <p:spPr bwMode="auto">
          <a:xfrm flipV="1">
            <a:off x="4044954" y="2746390"/>
            <a:ext cx="3760788" cy="676275"/>
          </a:xfrm>
          <a:prstGeom prst="line">
            <a:avLst/>
          </a:prstGeom>
          <a:noFill/>
          <a:ln w="19050">
            <a:solidFill>
              <a:schemeClr val="hlink"/>
            </a:solidFill>
            <a:prstDash val="dash"/>
            <a:round/>
          </a:ln>
        </p:spPr>
        <p:txBody>
          <a:bodyPr wrap="none" anchor="ctr"/>
          <a:lstStyle/>
          <a:p>
            <a:endParaRPr lang="en-AU"/>
          </a:p>
        </p:txBody>
      </p:sp>
      <p:sp>
        <p:nvSpPr>
          <p:cNvPr id="13342" name="Line 29"/>
          <p:cNvSpPr>
            <a:spLocks noChangeShapeType="1"/>
          </p:cNvSpPr>
          <p:nvPr/>
        </p:nvSpPr>
        <p:spPr bwMode="auto">
          <a:xfrm flipH="1">
            <a:off x="2719390" y="3559188"/>
            <a:ext cx="1062037" cy="0"/>
          </a:xfrm>
          <a:prstGeom prst="line">
            <a:avLst/>
          </a:prstGeom>
          <a:noFill/>
          <a:ln w="19050">
            <a:solidFill>
              <a:srgbClr val="FFFF00"/>
            </a:solidFill>
            <a:prstDash val="dash"/>
            <a:round/>
          </a:ln>
        </p:spPr>
        <p:txBody>
          <a:bodyPr wrap="none" anchor="ctr"/>
          <a:lstStyle/>
          <a:p>
            <a:endParaRPr lang="en-AU"/>
          </a:p>
        </p:txBody>
      </p:sp>
      <p:sp>
        <p:nvSpPr>
          <p:cNvPr id="13343" name="Line 30"/>
          <p:cNvSpPr>
            <a:spLocks noChangeShapeType="1"/>
          </p:cNvSpPr>
          <p:nvPr/>
        </p:nvSpPr>
        <p:spPr bwMode="auto">
          <a:xfrm flipH="1">
            <a:off x="2674938" y="2781313"/>
            <a:ext cx="920750" cy="0"/>
          </a:xfrm>
          <a:prstGeom prst="line">
            <a:avLst/>
          </a:prstGeom>
          <a:noFill/>
          <a:ln w="19050">
            <a:solidFill>
              <a:schemeClr val="hlink"/>
            </a:solidFill>
            <a:prstDash val="dash"/>
            <a:round/>
          </a:ln>
        </p:spPr>
        <p:txBody>
          <a:bodyPr wrap="none" anchor="ctr"/>
          <a:lstStyle/>
          <a:p>
            <a:endParaRPr lang="en-AU"/>
          </a:p>
        </p:txBody>
      </p:sp>
      <p:sp>
        <p:nvSpPr>
          <p:cNvPr id="13344" name="Line 31"/>
          <p:cNvSpPr>
            <a:spLocks noChangeShapeType="1"/>
          </p:cNvSpPr>
          <p:nvPr/>
        </p:nvSpPr>
        <p:spPr bwMode="auto">
          <a:xfrm flipH="1">
            <a:off x="2701929" y="2597163"/>
            <a:ext cx="1089025" cy="0"/>
          </a:xfrm>
          <a:prstGeom prst="line">
            <a:avLst/>
          </a:prstGeom>
          <a:noFill/>
          <a:ln w="19050">
            <a:solidFill>
              <a:srgbClr val="FFFF00"/>
            </a:solidFill>
            <a:prstDash val="dash"/>
            <a:round/>
          </a:ln>
        </p:spPr>
        <p:txBody>
          <a:bodyPr wrap="none" anchor="ctr"/>
          <a:lstStyle/>
          <a:p>
            <a:endParaRPr lang="en-AU"/>
          </a:p>
        </p:txBody>
      </p:sp>
      <p:sp>
        <p:nvSpPr>
          <p:cNvPr id="13345" name="Line 32"/>
          <p:cNvSpPr>
            <a:spLocks noChangeShapeType="1"/>
          </p:cNvSpPr>
          <p:nvPr/>
        </p:nvSpPr>
        <p:spPr bwMode="auto">
          <a:xfrm flipH="1">
            <a:off x="2674942" y="3422663"/>
            <a:ext cx="1392237" cy="0"/>
          </a:xfrm>
          <a:prstGeom prst="line">
            <a:avLst/>
          </a:prstGeom>
          <a:noFill/>
          <a:ln w="19050">
            <a:solidFill>
              <a:schemeClr val="hlink"/>
            </a:solidFill>
            <a:prstDash val="dash"/>
            <a:round/>
          </a:ln>
        </p:spPr>
        <p:txBody>
          <a:bodyPr wrap="none" anchor="ctr"/>
          <a:lstStyle/>
          <a:p>
            <a:endParaRPr lang="en-AU"/>
          </a:p>
        </p:txBody>
      </p:sp>
      <p:sp>
        <p:nvSpPr>
          <p:cNvPr id="13346" name="Line 34"/>
          <p:cNvSpPr>
            <a:spLocks noChangeShapeType="1"/>
          </p:cNvSpPr>
          <p:nvPr/>
        </p:nvSpPr>
        <p:spPr bwMode="auto">
          <a:xfrm>
            <a:off x="2171700" y="3079763"/>
            <a:ext cx="5278438" cy="0"/>
          </a:xfrm>
          <a:prstGeom prst="line">
            <a:avLst/>
          </a:prstGeom>
          <a:noFill/>
          <a:ln w="19050">
            <a:solidFill>
              <a:srgbClr val="FF3300"/>
            </a:solidFill>
            <a:round/>
          </a:ln>
        </p:spPr>
        <p:txBody>
          <a:bodyPr wrap="none" anchor="ctr"/>
          <a:lstStyle/>
          <a:p>
            <a:endParaRPr lang="en-AU"/>
          </a:p>
        </p:txBody>
      </p:sp>
      <p:sp>
        <p:nvSpPr>
          <p:cNvPr id="13347" name="Freeform 35"/>
          <p:cNvSpPr/>
          <p:nvPr/>
        </p:nvSpPr>
        <p:spPr bwMode="auto">
          <a:xfrm>
            <a:off x="3771902" y="1827229"/>
            <a:ext cx="2208213" cy="2486025"/>
          </a:xfrm>
          <a:custGeom>
            <a:avLst/>
            <a:gdLst>
              <a:gd name="T0" fmla="*/ 2147483647 w 1427"/>
              <a:gd name="T1" fmla="*/ 2147483647 h 1477"/>
              <a:gd name="T2" fmla="*/ 2147483647 w 1427"/>
              <a:gd name="T3" fmla="*/ 2147483647 h 1477"/>
              <a:gd name="T4" fmla="*/ 2147483647 w 1427"/>
              <a:gd name="T5" fmla="*/ 2147483647 h 1477"/>
              <a:gd name="T6" fmla="*/ 2147483647 w 1427"/>
              <a:gd name="T7" fmla="*/ 2147483647 h 1477"/>
              <a:gd name="T8" fmla="*/ 2147483647 w 1427"/>
              <a:gd name="T9" fmla="*/ 2147483647 h 1477"/>
              <a:gd name="T10" fmla="*/ 2147483647 w 1427"/>
              <a:gd name="T11" fmla="*/ 2147483647 h 1477"/>
              <a:gd name="T12" fmla="*/ 2147483647 w 1427"/>
              <a:gd name="T13" fmla="*/ 2147483647 h 1477"/>
              <a:gd name="T14" fmla="*/ 2147483647 w 1427"/>
              <a:gd name="T15" fmla="*/ 2147483647 h 1477"/>
              <a:gd name="T16" fmla="*/ 2147483647 w 1427"/>
              <a:gd name="T17" fmla="*/ 2147483647 h 1477"/>
              <a:gd name="T18" fmla="*/ 2147483647 w 1427"/>
              <a:gd name="T19" fmla="*/ 2147483647 h 1477"/>
              <a:gd name="T20" fmla="*/ 2147483647 w 1427"/>
              <a:gd name="T21" fmla="*/ 0 h 1477"/>
              <a:gd name="T22" fmla="*/ 2147483647 w 1427"/>
              <a:gd name="T23" fmla="*/ 2147483647 h 1477"/>
              <a:gd name="T24" fmla="*/ 2147483647 w 1427"/>
              <a:gd name="T25" fmla="*/ 2147483647 h 1477"/>
              <a:gd name="T26" fmla="*/ 2147483647 w 1427"/>
              <a:gd name="T27" fmla="*/ 2147483647 h 1477"/>
              <a:gd name="T28" fmla="*/ 2147483647 w 1427"/>
              <a:gd name="T29" fmla="*/ 2147483647 h 1477"/>
              <a:gd name="T30" fmla="*/ 2147483647 w 1427"/>
              <a:gd name="T31" fmla="*/ 2147483647 h 1477"/>
              <a:gd name="T32" fmla="*/ 2147483647 w 1427"/>
              <a:gd name="T33" fmla="*/ 2147483647 h 1477"/>
              <a:gd name="T34" fmla="*/ 2147483647 w 1427"/>
              <a:gd name="T35" fmla="*/ 2147483647 h 1477"/>
              <a:gd name="T36" fmla="*/ 2147483647 w 1427"/>
              <a:gd name="T37" fmla="*/ 2147483647 h 1477"/>
              <a:gd name="T38" fmla="*/ 2147483647 w 1427"/>
              <a:gd name="T39" fmla="*/ 2147483647 h 1477"/>
              <a:gd name="T40" fmla="*/ 2147483647 w 1427"/>
              <a:gd name="T41" fmla="*/ 2147483647 h 1477"/>
              <a:gd name="T42" fmla="*/ 2147483647 w 1427"/>
              <a:gd name="T43" fmla="*/ 2147483647 h 1477"/>
              <a:gd name="T44" fmla="*/ 2147483647 w 1427"/>
              <a:gd name="T45" fmla="*/ 2147483647 h 1477"/>
              <a:gd name="T46" fmla="*/ 2147483647 w 1427"/>
              <a:gd name="T47" fmla="*/ 2147483647 h 1477"/>
              <a:gd name="T48" fmla="*/ 2147483647 w 1427"/>
              <a:gd name="T49" fmla="*/ 2147483647 h 1477"/>
              <a:gd name="T50" fmla="*/ 2147483647 w 1427"/>
              <a:gd name="T51" fmla="*/ 2147483647 h 1477"/>
              <a:gd name="T52" fmla="*/ 2147483647 w 1427"/>
              <a:gd name="T53" fmla="*/ 2147483647 h 1477"/>
              <a:gd name="T54" fmla="*/ 2147483647 w 1427"/>
              <a:gd name="T55" fmla="*/ 2147483647 h 1477"/>
              <a:gd name="T56" fmla="*/ 2147483647 w 1427"/>
              <a:gd name="T57" fmla="*/ 2147483647 h 1477"/>
              <a:gd name="T58" fmla="*/ 2147483647 w 1427"/>
              <a:gd name="T59" fmla="*/ 2147483647 h 1477"/>
              <a:gd name="T60" fmla="*/ 2147483647 w 1427"/>
              <a:gd name="T61" fmla="*/ 2147483647 h 1477"/>
              <a:gd name="T62" fmla="*/ 2147483647 w 1427"/>
              <a:gd name="T63" fmla="*/ 2147483647 h 1477"/>
              <a:gd name="T64" fmla="*/ 2147483647 w 1427"/>
              <a:gd name="T65" fmla="*/ 2147483647 h 1477"/>
              <a:gd name="T66" fmla="*/ 2147483647 w 1427"/>
              <a:gd name="T67" fmla="*/ 2147483647 h 1477"/>
              <a:gd name="T68" fmla="*/ 2147483647 w 1427"/>
              <a:gd name="T69" fmla="*/ 2147483647 h 1477"/>
              <a:gd name="T70" fmla="*/ 2147483647 w 1427"/>
              <a:gd name="T71" fmla="*/ 2147483647 h 1477"/>
              <a:gd name="T72" fmla="*/ 2147483647 w 1427"/>
              <a:gd name="T73" fmla="*/ 2147483647 h 1477"/>
              <a:gd name="T74" fmla="*/ 2147483647 w 1427"/>
              <a:gd name="T75" fmla="*/ 2147483647 h 1477"/>
              <a:gd name="T76" fmla="*/ 2147483647 w 1427"/>
              <a:gd name="T77" fmla="*/ 2147483647 h 1477"/>
              <a:gd name="T78" fmla="*/ 2147483647 w 1427"/>
              <a:gd name="T79" fmla="*/ 2147483647 h 1477"/>
              <a:gd name="T80" fmla="*/ 2147483647 w 1427"/>
              <a:gd name="T81" fmla="*/ 2147483647 h 1477"/>
              <a:gd name="T82" fmla="*/ 2147483647 w 1427"/>
              <a:gd name="T83" fmla="*/ 2147483647 h 1477"/>
              <a:gd name="T84" fmla="*/ 0 w 1427"/>
              <a:gd name="T85" fmla="*/ 2147483647 h 147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27"/>
              <a:gd name="T130" fmla="*/ 0 h 1477"/>
              <a:gd name="T131" fmla="*/ 1427 w 1427"/>
              <a:gd name="T132" fmla="*/ 1477 h 147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27" h="1477">
                <a:moveTo>
                  <a:pt x="0" y="468"/>
                </a:moveTo>
                <a:lnTo>
                  <a:pt x="11" y="443"/>
                </a:lnTo>
                <a:lnTo>
                  <a:pt x="23" y="418"/>
                </a:lnTo>
                <a:lnTo>
                  <a:pt x="34" y="393"/>
                </a:lnTo>
                <a:lnTo>
                  <a:pt x="48" y="370"/>
                </a:lnTo>
                <a:lnTo>
                  <a:pt x="63" y="347"/>
                </a:lnTo>
                <a:lnTo>
                  <a:pt x="77" y="324"/>
                </a:lnTo>
                <a:lnTo>
                  <a:pt x="94" y="301"/>
                </a:lnTo>
                <a:lnTo>
                  <a:pt x="109" y="280"/>
                </a:lnTo>
                <a:lnTo>
                  <a:pt x="127" y="259"/>
                </a:lnTo>
                <a:lnTo>
                  <a:pt x="146" y="238"/>
                </a:lnTo>
                <a:lnTo>
                  <a:pt x="163" y="218"/>
                </a:lnTo>
                <a:lnTo>
                  <a:pt x="184" y="199"/>
                </a:lnTo>
                <a:lnTo>
                  <a:pt x="203" y="182"/>
                </a:lnTo>
                <a:lnTo>
                  <a:pt x="224" y="165"/>
                </a:lnTo>
                <a:lnTo>
                  <a:pt x="246" y="147"/>
                </a:lnTo>
                <a:lnTo>
                  <a:pt x="269" y="132"/>
                </a:lnTo>
                <a:lnTo>
                  <a:pt x="290" y="117"/>
                </a:lnTo>
                <a:lnTo>
                  <a:pt x="315" y="101"/>
                </a:lnTo>
                <a:lnTo>
                  <a:pt x="338" y="88"/>
                </a:lnTo>
                <a:lnTo>
                  <a:pt x="363" y="76"/>
                </a:lnTo>
                <a:lnTo>
                  <a:pt x="387" y="65"/>
                </a:lnTo>
                <a:lnTo>
                  <a:pt x="412" y="53"/>
                </a:lnTo>
                <a:lnTo>
                  <a:pt x="437" y="44"/>
                </a:lnTo>
                <a:lnTo>
                  <a:pt x="464" y="34"/>
                </a:lnTo>
                <a:lnTo>
                  <a:pt x="491" y="26"/>
                </a:lnTo>
                <a:lnTo>
                  <a:pt x="518" y="19"/>
                </a:lnTo>
                <a:lnTo>
                  <a:pt x="545" y="13"/>
                </a:lnTo>
                <a:lnTo>
                  <a:pt x="574" y="9"/>
                </a:lnTo>
                <a:lnTo>
                  <a:pt x="600" y="5"/>
                </a:lnTo>
                <a:lnTo>
                  <a:pt x="629" y="1"/>
                </a:lnTo>
                <a:lnTo>
                  <a:pt x="658" y="0"/>
                </a:lnTo>
                <a:lnTo>
                  <a:pt x="687" y="0"/>
                </a:lnTo>
                <a:lnTo>
                  <a:pt x="725" y="1"/>
                </a:lnTo>
                <a:lnTo>
                  <a:pt x="763" y="3"/>
                </a:lnTo>
                <a:lnTo>
                  <a:pt x="800" y="7"/>
                </a:lnTo>
                <a:lnTo>
                  <a:pt x="836" y="15"/>
                </a:lnTo>
                <a:lnTo>
                  <a:pt x="873" y="23"/>
                </a:lnTo>
                <a:lnTo>
                  <a:pt x="907" y="32"/>
                </a:lnTo>
                <a:lnTo>
                  <a:pt x="942" y="44"/>
                </a:lnTo>
                <a:lnTo>
                  <a:pt x="975" y="57"/>
                </a:lnTo>
                <a:lnTo>
                  <a:pt x="1007" y="72"/>
                </a:lnTo>
                <a:lnTo>
                  <a:pt x="1040" y="90"/>
                </a:lnTo>
                <a:lnTo>
                  <a:pt x="1070" y="107"/>
                </a:lnTo>
                <a:lnTo>
                  <a:pt x="1101" y="126"/>
                </a:lnTo>
                <a:lnTo>
                  <a:pt x="1130" y="147"/>
                </a:lnTo>
                <a:lnTo>
                  <a:pt x="1157" y="168"/>
                </a:lnTo>
                <a:lnTo>
                  <a:pt x="1184" y="191"/>
                </a:lnTo>
                <a:lnTo>
                  <a:pt x="1210" y="216"/>
                </a:lnTo>
                <a:lnTo>
                  <a:pt x="1235" y="241"/>
                </a:lnTo>
                <a:lnTo>
                  <a:pt x="1258" y="268"/>
                </a:lnTo>
                <a:lnTo>
                  <a:pt x="1280" y="297"/>
                </a:lnTo>
                <a:lnTo>
                  <a:pt x="1301" y="326"/>
                </a:lnTo>
                <a:lnTo>
                  <a:pt x="1320" y="357"/>
                </a:lnTo>
                <a:lnTo>
                  <a:pt x="1337" y="387"/>
                </a:lnTo>
                <a:lnTo>
                  <a:pt x="1354" y="418"/>
                </a:lnTo>
                <a:lnTo>
                  <a:pt x="1370" y="453"/>
                </a:lnTo>
                <a:lnTo>
                  <a:pt x="1381" y="485"/>
                </a:lnTo>
                <a:lnTo>
                  <a:pt x="1395" y="520"/>
                </a:lnTo>
                <a:lnTo>
                  <a:pt x="1404" y="554"/>
                </a:lnTo>
                <a:lnTo>
                  <a:pt x="1412" y="591"/>
                </a:lnTo>
                <a:lnTo>
                  <a:pt x="1418" y="627"/>
                </a:lnTo>
                <a:lnTo>
                  <a:pt x="1423" y="664"/>
                </a:lnTo>
                <a:lnTo>
                  <a:pt x="1425" y="700"/>
                </a:lnTo>
                <a:lnTo>
                  <a:pt x="1427" y="739"/>
                </a:lnTo>
                <a:lnTo>
                  <a:pt x="1425" y="777"/>
                </a:lnTo>
                <a:lnTo>
                  <a:pt x="1423" y="813"/>
                </a:lnTo>
                <a:lnTo>
                  <a:pt x="1418" y="852"/>
                </a:lnTo>
                <a:lnTo>
                  <a:pt x="1412" y="888"/>
                </a:lnTo>
                <a:lnTo>
                  <a:pt x="1404" y="923"/>
                </a:lnTo>
                <a:lnTo>
                  <a:pt x="1395" y="957"/>
                </a:lnTo>
                <a:lnTo>
                  <a:pt x="1381" y="992"/>
                </a:lnTo>
                <a:lnTo>
                  <a:pt x="1370" y="1026"/>
                </a:lnTo>
                <a:lnTo>
                  <a:pt x="1354" y="1059"/>
                </a:lnTo>
                <a:lnTo>
                  <a:pt x="1337" y="1090"/>
                </a:lnTo>
                <a:lnTo>
                  <a:pt x="1320" y="1122"/>
                </a:lnTo>
                <a:lnTo>
                  <a:pt x="1301" y="1151"/>
                </a:lnTo>
                <a:lnTo>
                  <a:pt x="1280" y="1180"/>
                </a:lnTo>
                <a:lnTo>
                  <a:pt x="1258" y="1209"/>
                </a:lnTo>
                <a:lnTo>
                  <a:pt x="1235" y="1236"/>
                </a:lnTo>
                <a:lnTo>
                  <a:pt x="1210" y="1261"/>
                </a:lnTo>
                <a:lnTo>
                  <a:pt x="1184" y="1286"/>
                </a:lnTo>
                <a:lnTo>
                  <a:pt x="1157" y="1309"/>
                </a:lnTo>
                <a:lnTo>
                  <a:pt x="1130" y="1330"/>
                </a:lnTo>
                <a:lnTo>
                  <a:pt x="1101" y="1351"/>
                </a:lnTo>
                <a:lnTo>
                  <a:pt x="1070" y="1370"/>
                </a:lnTo>
                <a:lnTo>
                  <a:pt x="1040" y="1387"/>
                </a:lnTo>
                <a:lnTo>
                  <a:pt x="1007" y="1405"/>
                </a:lnTo>
                <a:lnTo>
                  <a:pt x="975" y="1420"/>
                </a:lnTo>
                <a:lnTo>
                  <a:pt x="942" y="1433"/>
                </a:lnTo>
                <a:lnTo>
                  <a:pt x="907" y="1445"/>
                </a:lnTo>
                <a:lnTo>
                  <a:pt x="873" y="1454"/>
                </a:lnTo>
                <a:lnTo>
                  <a:pt x="836" y="1462"/>
                </a:lnTo>
                <a:lnTo>
                  <a:pt x="800" y="1470"/>
                </a:lnTo>
                <a:lnTo>
                  <a:pt x="763" y="1474"/>
                </a:lnTo>
                <a:lnTo>
                  <a:pt x="725" y="1477"/>
                </a:lnTo>
                <a:lnTo>
                  <a:pt x="687" y="1477"/>
                </a:lnTo>
                <a:lnTo>
                  <a:pt x="658" y="1477"/>
                </a:lnTo>
                <a:lnTo>
                  <a:pt x="629" y="1476"/>
                </a:lnTo>
                <a:lnTo>
                  <a:pt x="600" y="1472"/>
                </a:lnTo>
                <a:lnTo>
                  <a:pt x="574" y="1468"/>
                </a:lnTo>
                <a:lnTo>
                  <a:pt x="545" y="1464"/>
                </a:lnTo>
                <a:lnTo>
                  <a:pt x="518" y="1458"/>
                </a:lnTo>
                <a:lnTo>
                  <a:pt x="491" y="1451"/>
                </a:lnTo>
                <a:lnTo>
                  <a:pt x="464" y="1443"/>
                </a:lnTo>
                <a:lnTo>
                  <a:pt x="437" y="1433"/>
                </a:lnTo>
                <a:lnTo>
                  <a:pt x="412" y="1424"/>
                </a:lnTo>
                <a:lnTo>
                  <a:pt x="387" y="1412"/>
                </a:lnTo>
                <a:lnTo>
                  <a:pt x="363" y="1401"/>
                </a:lnTo>
                <a:lnTo>
                  <a:pt x="338" y="1389"/>
                </a:lnTo>
                <a:lnTo>
                  <a:pt x="315" y="1376"/>
                </a:lnTo>
                <a:lnTo>
                  <a:pt x="292" y="1360"/>
                </a:lnTo>
                <a:lnTo>
                  <a:pt x="269" y="1345"/>
                </a:lnTo>
                <a:lnTo>
                  <a:pt x="246" y="1330"/>
                </a:lnTo>
                <a:lnTo>
                  <a:pt x="224" y="1312"/>
                </a:lnTo>
                <a:lnTo>
                  <a:pt x="203" y="1295"/>
                </a:lnTo>
                <a:lnTo>
                  <a:pt x="184" y="1278"/>
                </a:lnTo>
                <a:lnTo>
                  <a:pt x="165" y="1259"/>
                </a:lnTo>
                <a:lnTo>
                  <a:pt x="146" y="1239"/>
                </a:lnTo>
                <a:lnTo>
                  <a:pt x="127" y="1218"/>
                </a:lnTo>
                <a:lnTo>
                  <a:pt x="109" y="1197"/>
                </a:lnTo>
                <a:lnTo>
                  <a:pt x="94" y="1176"/>
                </a:lnTo>
                <a:lnTo>
                  <a:pt x="77" y="1153"/>
                </a:lnTo>
                <a:lnTo>
                  <a:pt x="63" y="1132"/>
                </a:lnTo>
                <a:lnTo>
                  <a:pt x="48" y="1107"/>
                </a:lnTo>
                <a:lnTo>
                  <a:pt x="34" y="1084"/>
                </a:lnTo>
                <a:lnTo>
                  <a:pt x="23" y="1059"/>
                </a:lnTo>
                <a:lnTo>
                  <a:pt x="11" y="1034"/>
                </a:lnTo>
                <a:lnTo>
                  <a:pt x="0" y="1009"/>
                </a:lnTo>
              </a:path>
            </a:pathLst>
          </a:custGeom>
          <a:noFill/>
          <a:ln w="19050">
            <a:solidFill>
              <a:schemeClr val="folHlink"/>
            </a:solidFill>
            <a:round/>
          </a:ln>
        </p:spPr>
        <p:txBody>
          <a:bodyPr/>
          <a:lstStyle/>
          <a:p>
            <a:endParaRPr lang="en-US"/>
          </a:p>
        </p:txBody>
      </p:sp>
      <p:sp>
        <p:nvSpPr>
          <p:cNvPr id="13348" name="Text Box 36"/>
          <p:cNvSpPr txBox="1">
            <a:spLocks noChangeArrowheads="1"/>
          </p:cNvSpPr>
          <p:nvPr/>
        </p:nvSpPr>
        <p:spPr bwMode="auto">
          <a:xfrm>
            <a:off x="5800725" y="2147902"/>
            <a:ext cx="433132" cy="338554"/>
          </a:xfrm>
          <a:prstGeom prst="rect">
            <a:avLst/>
          </a:prstGeom>
          <a:noFill/>
          <a:ln w="9525">
            <a:noFill/>
            <a:miter lim="800000"/>
          </a:ln>
        </p:spPr>
        <p:txBody>
          <a:bodyPr wrap="none">
            <a:spAutoFit/>
          </a:bodyPr>
          <a:lstStyle/>
          <a:p>
            <a:pPr eaLnBrk="0" hangingPunct="0"/>
            <a:r>
              <a:rPr lang="en-US" sz="1600" b="1" i="1">
                <a:latin typeface="ZapfHumnst BT" pitchFamily="34" charset="0"/>
              </a:rPr>
              <a:t>F</a:t>
            </a:r>
            <a:r>
              <a:rPr lang="en-US" sz="1600" b="1">
                <a:latin typeface="ZapfHumnst BT" pitchFamily="34" charset="0"/>
              </a:rPr>
              <a:t>'</a:t>
            </a:r>
            <a:r>
              <a:rPr lang="en-US" sz="1600" b="1" baseline="-25000">
                <a:latin typeface="ZapfHumnst BT" pitchFamily="34" charset="0"/>
              </a:rPr>
              <a:t>2</a:t>
            </a:r>
            <a:endParaRPr lang="en-US" sz="1600" b="1">
              <a:latin typeface="ZapfHumnst BT" pitchFamily="34" charset="0"/>
            </a:endParaRPr>
          </a:p>
        </p:txBody>
      </p:sp>
      <p:sp>
        <p:nvSpPr>
          <p:cNvPr id="13349" name="Text Box 37"/>
          <p:cNvSpPr txBox="1">
            <a:spLocks noChangeArrowheads="1"/>
          </p:cNvSpPr>
          <p:nvPr/>
        </p:nvSpPr>
        <p:spPr bwMode="auto">
          <a:xfrm>
            <a:off x="1068387" y="2889263"/>
            <a:ext cx="1193340" cy="338554"/>
          </a:xfrm>
          <a:prstGeom prst="rect">
            <a:avLst/>
          </a:prstGeom>
          <a:noFill/>
          <a:ln w="9525">
            <a:noFill/>
            <a:miter lim="800000"/>
          </a:ln>
        </p:spPr>
        <p:txBody>
          <a:bodyPr wrap="none">
            <a:spAutoFit/>
          </a:bodyPr>
          <a:lstStyle/>
          <a:p>
            <a:pPr eaLnBrk="0" hangingPunct="0"/>
            <a:r>
              <a:rPr lang="en-US" sz="1600" b="1">
                <a:solidFill>
                  <a:srgbClr val="FF3300"/>
                </a:solidFill>
                <a:latin typeface="ZapfHumnst BT" pitchFamily="34" charset="0"/>
              </a:rPr>
              <a:t>Optic Axis</a:t>
            </a:r>
          </a:p>
        </p:txBody>
      </p:sp>
      <p:sp>
        <p:nvSpPr>
          <p:cNvPr id="13350" name="Text Box 38"/>
          <p:cNvSpPr txBox="1">
            <a:spLocks noChangeArrowheads="1"/>
          </p:cNvSpPr>
          <p:nvPr/>
        </p:nvSpPr>
        <p:spPr bwMode="auto">
          <a:xfrm>
            <a:off x="1149524" y="1871676"/>
            <a:ext cx="2112792" cy="461665"/>
          </a:xfrm>
          <a:prstGeom prst="rect">
            <a:avLst/>
          </a:prstGeom>
          <a:noFill/>
          <a:ln w="9525">
            <a:noFill/>
            <a:miter lim="800000"/>
          </a:ln>
        </p:spPr>
        <p:txBody>
          <a:bodyPr wrap="square">
            <a:spAutoFit/>
          </a:bodyPr>
          <a:lstStyle/>
          <a:p>
            <a:pPr algn="r" eaLnBrk="0" hangingPunct="0"/>
            <a:r>
              <a:rPr lang="en-US" sz="2400" b="1" dirty="0">
                <a:latin typeface="ZapfHumnst BT" pitchFamily="34" charset="0"/>
              </a:rPr>
              <a:t>Power</a:t>
            </a:r>
            <a:r>
              <a:rPr lang="en-US" sz="1600" b="1" dirty="0">
                <a:latin typeface="ZapfHumnst BT" pitchFamily="34" charset="0"/>
              </a:rPr>
              <a:t> Meridian</a:t>
            </a:r>
          </a:p>
        </p:txBody>
      </p:sp>
      <p:sp>
        <p:nvSpPr>
          <p:cNvPr id="13351" name="Text Box 39"/>
          <p:cNvSpPr txBox="1">
            <a:spLocks noChangeArrowheads="1"/>
          </p:cNvSpPr>
          <p:nvPr/>
        </p:nvSpPr>
        <p:spPr bwMode="auto">
          <a:xfrm>
            <a:off x="1710730" y="3679838"/>
            <a:ext cx="1614545" cy="461665"/>
          </a:xfrm>
          <a:prstGeom prst="rect">
            <a:avLst/>
          </a:prstGeom>
          <a:noFill/>
          <a:ln w="9525">
            <a:noFill/>
            <a:miter lim="800000"/>
          </a:ln>
        </p:spPr>
        <p:txBody>
          <a:bodyPr wrap="none">
            <a:spAutoFit/>
          </a:bodyPr>
          <a:lstStyle/>
          <a:p>
            <a:pPr eaLnBrk="0" hangingPunct="0"/>
            <a:r>
              <a:rPr lang="en-US" sz="2400" b="1" dirty="0">
                <a:latin typeface="ZapfHumnst BT" pitchFamily="34" charset="0"/>
              </a:rPr>
              <a:t>Axis</a:t>
            </a:r>
            <a:r>
              <a:rPr lang="en-US" sz="1600" b="1" dirty="0">
                <a:latin typeface="ZapfHumnst BT" pitchFamily="34" charset="0"/>
              </a:rPr>
              <a:t> Meridian</a:t>
            </a:r>
          </a:p>
        </p:txBody>
      </p:sp>
      <p:sp>
        <p:nvSpPr>
          <p:cNvPr id="13352" name="Freeform 40"/>
          <p:cNvSpPr/>
          <p:nvPr/>
        </p:nvSpPr>
        <p:spPr bwMode="auto">
          <a:xfrm>
            <a:off x="3516317" y="2592401"/>
            <a:ext cx="630237" cy="965200"/>
          </a:xfrm>
          <a:custGeom>
            <a:avLst/>
            <a:gdLst>
              <a:gd name="T0" fmla="*/ 2147483647 w 401"/>
              <a:gd name="T1" fmla="*/ 2147483647 h 570"/>
              <a:gd name="T2" fmla="*/ 2147483647 w 401"/>
              <a:gd name="T3" fmla="*/ 2147483647 h 570"/>
              <a:gd name="T4" fmla="*/ 2147483647 w 401"/>
              <a:gd name="T5" fmla="*/ 2147483647 h 570"/>
              <a:gd name="T6" fmla="*/ 2147483647 w 401"/>
              <a:gd name="T7" fmla="*/ 2147483647 h 570"/>
              <a:gd name="T8" fmla="*/ 2147483647 w 401"/>
              <a:gd name="T9" fmla="*/ 2147483647 h 570"/>
              <a:gd name="T10" fmla="*/ 2147483647 w 401"/>
              <a:gd name="T11" fmla="*/ 2147483647 h 570"/>
              <a:gd name="T12" fmla="*/ 2147483647 w 401"/>
              <a:gd name="T13" fmla="*/ 2147483647 h 570"/>
              <a:gd name="T14" fmla="*/ 2147483647 w 401"/>
              <a:gd name="T15" fmla="*/ 2147483647 h 570"/>
              <a:gd name="T16" fmla="*/ 2147483647 w 401"/>
              <a:gd name="T17" fmla="*/ 2147483647 h 570"/>
              <a:gd name="T18" fmla="*/ 2147483647 w 401"/>
              <a:gd name="T19" fmla="*/ 2147483647 h 570"/>
              <a:gd name="T20" fmla="*/ 2147483647 w 401"/>
              <a:gd name="T21" fmla="*/ 2147483647 h 570"/>
              <a:gd name="T22" fmla="*/ 2147483647 w 401"/>
              <a:gd name="T23" fmla="*/ 2147483647 h 570"/>
              <a:gd name="T24" fmla="*/ 2147483647 w 401"/>
              <a:gd name="T25" fmla="*/ 2147483647 h 570"/>
              <a:gd name="T26" fmla="*/ 2147483647 w 401"/>
              <a:gd name="T27" fmla="*/ 2147483647 h 570"/>
              <a:gd name="T28" fmla="*/ 2147483647 w 401"/>
              <a:gd name="T29" fmla="*/ 2147483647 h 570"/>
              <a:gd name="T30" fmla="*/ 2147483647 w 401"/>
              <a:gd name="T31" fmla="*/ 2147483647 h 570"/>
              <a:gd name="T32" fmla="*/ 2147483647 w 401"/>
              <a:gd name="T33" fmla="*/ 2147483647 h 570"/>
              <a:gd name="T34" fmla="*/ 2147483647 w 401"/>
              <a:gd name="T35" fmla="*/ 2147483647 h 570"/>
              <a:gd name="T36" fmla="*/ 2147483647 w 401"/>
              <a:gd name="T37" fmla="*/ 2147483647 h 570"/>
              <a:gd name="T38" fmla="*/ 2147483647 w 401"/>
              <a:gd name="T39" fmla="*/ 2147483647 h 570"/>
              <a:gd name="T40" fmla="*/ 2147483647 w 401"/>
              <a:gd name="T41" fmla="*/ 2147483647 h 570"/>
              <a:gd name="T42" fmla="*/ 2147483647 w 401"/>
              <a:gd name="T43" fmla="*/ 2147483647 h 570"/>
              <a:gd name="T44" fmla="*/ 2147483647 w 401"/>
              <a:gd name="T45" fmla="*/ 2147483647 h 570"/>
              <a:gd name="T46" fmla="*/ 0 w 401"/>
              <a:gd name="T47" fmla="*/ 2147483647 h 570"/>
              <a:gd name="T48" fmla="*/ 0 w 401"/>
              <a:gd name="T49" fmla="*/ 2147483647 h 570"/>
              <a:gd name="T50" fmla="*/ 2147483647 w 401"/>
              <a:gd name="T51" fmla="*/ 2147483647 h 570"/>
              <a:gd name="T52" fmla="*/ 2147483647 w 401"/>
              <a:gd name="T53" fmla="*/ 2147483647 h 570"/>
              <a:gd name="T54" fmla="*/ 2147483647 w 401"/>
              <a:gd name="T55" fmla="*/ 2147483647 h 570"/>
              <a:gd name="T56" fmla="*/ 2147483647 w 401"/>
              <a:gd name="T57" fmla="*/ 2147483647 h 570"/>
              <a:gd name="T58" fmla="*/ 2147483647 w 401"/>
              <a:gd name="T59" fmla="*/ 2147483647 h 570"/>
              <a:gd name="T60" fmla="*/ 2147483647 w 401"/>
              <a:gd name="T61" fmla="*/ 2147483647 h 570"/>
              <a:gd name="T62" fmla="*/ 2147483647 w 401"/>
              <a:gd name="T63" fmla="*/ 2147483647 h 5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1"/>
              <a:gd name="T97" fmla="*/ 0 h 570"/>
              <a:gd name="T98" fmla="*/ 401 w 401"/>
              <a:gd name="T99" fmla="*/ 570 h 5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1" h="570">
                <a:moveTo>
                  <a:pt x="201" y="0"/>
                </a:moveTo>
                <a:lnTo>
                  <a:pt x="221" y="2"/>
                </a:lnTo>
                <a:lnTo>
                  <a:pt x="242" y="6"/>
                </a:lnTo>
                <a:lnTo>
                  <a:pt x="261" y="14"/>
                </a:lnTo>
                <a:lnTo>
                  <a:pt x="278" y="23"/>
                </a:lnTo>
                <a:lnTo>
                  <a:pt x="297" y="35"/>
                </a:lnTo>
                <a:lnTo>
                  <a:pt x="313" y="48"/>
                </a:lnTo>
                <a:lnTo>
                  <a:pt x="328" y="66"/>
                </a:lnTo>
                <a:lnTo>
                  <a:pt x="343" y="85"/>
                </a:lnTo>
                <a:lnTo>
                  <a:pt x="355" y="104"/>
                </a:lnTo>
                <a:lnTo>
                  <a:pt x="368" y="127"/>
                </a:lnTo>
                <a:lnTo>
                  <a:pt x="378" y="150"/>
                </a:lnTo>
                <a:lnTo>
                  <a:pt x="386" y="175"/>
                </a:lnTo>
                <a:lnTo>
                  <a:pt x="393" y="200"/>
                </a:lnTo>
                <a:lnTo>
                  <a:pt x="397" y="229"/>
                </a:lnTo>
                <a:lnTo>
                  <a:pt x="401" y="256"/>
                </a:lnTo>
                <a:lnTo>
                  <a:pt x="401" y="284"/>
                </a:lnTo>
                <a:lnTo>
                  <a:pt x="401" y="313"/>
                </a:lnTo>
                <a:lnTo>
                  <a:pt x="397" y="342"/>
                </a:lnTo>
                <a:lnTo>
                  <a:pt x="393" y="369"/>
                </a:lnTo>
                <a:lnTo>
                  <a:pt x="386" y="396"/>
                </a:lnTo>
                <a:lnTo>
                  <a:pt x="378" y="421"/>
                </a:lnTo>
                <a:lnTo>
                  <a:pt x="368" y="444"/>
                </a:lnTo>
                <a:lnTo>
                  <a:pt x="355" y="467"/>
                </a:lnTo>
                <a:lnTo>
                  <a:pt x="343" y="486"/>
                </a:lnTo>
                <a:lnTo>
                  <a:pt x="328" y="505"/>
                </a:lnTo>
                <a:lnTo>
                  <a:pt x="313" y="520"/>
                </a:lnTo>
                <a:lnTo>
                  <a:pt x="297" y="536"/>
                </a:lnTo>
                <a:lnTo>
                  <a:pt x="278" y="547"/>
                </a:lnTo>
                <a:lnTo>
                  <a:pt x="261" y="557"/>
                </a:lnTo>
                <a:lnTo>
                  <a:pt x="242" y="564"/>
                </a:lnTo>
                <a:lnTo>
                  <a:pt x="221" y="568"/>
                </a:lnTo>
                <a:lnTo>
                  <a:pt x="201" y="570"/>
                </a:lnTo>
                <a:lnTo>
                  <a:pt x="180" y="568"/>
                </a:lnTo>
                <a:lnTo>
                  <a:pt x="159" y="564"/>
                </a:lnTo>
                <a:lnTo>
                  <a:pt x="140" y="557"/>
                </a:lnTo>
                <a:lnTo>
                  <a:pt x="123" y="547"/>
                </a:lnTo>
                <a:lnTo>
                  <a:pt x="105" y="536"/>
                </a:lnTo>
                <a:lnTo>
                  <a:pt x="88" y="520"/>
                </a:lnTo>
                <a:lnTo>
                  <a:pt x="73" y="505"/>
                </a:lnTo>
                <a:lnTo>
                  <a:pt x="57" y="486"/>
                </a:lnTo>
                <a:lnTo>
                  <a:pt x="46" y="467"/>
                </a:lnTo>
                <a:lnTo>
                  <a:pt x="34" y="444"/>
                </a:lnTo>
                <a:lnTo>
                  <a:pt x="23" y="421"/>
                </a:lnTo>
                <a:lnTo>
                  <a:pt x="15" y="396"/>
                </a:lnTo>
                <a:lnTo>
                  <a:pt x="8" y="369"/>
                </a:lnTo>
                <a:lnTo>
                  <a:pt x="4" y="342"/>
                </a:lnTo>
                <a:lnTo>
                  <a:pt x="0" y="313"/>
                </a:lnTo>
                <a:lnTo>
                  <a:pt x="0" y="284"/>
                </a:lnTo>
                <a:lnTo>
                  <a:pt x="0" y="256"/>
                </a:lnTo>
                <a:lnTo>
                  <a:pt x="4" y="229"/>
                </a:lnTo>
                <a:lnTo>
                  <a:pt x="8" y="200"/>
                </a:lnTo>
                <a:lnTo>
                  <a:pt x="15" y="175"/>
                </a:lnTo>
                <a:lnTo>
                  <a:pt x="23" y="150"/>
                </a:lnTo>
                <a:lnTo>
                  <a:pt x="34" y="127"/>
                </a:lnTo>
                <a:lnTo>
                  <a:pt x="46" y="104"/>
                </a:lnTo>
                <a:lnTo>
                  <a:pt x="57" y="85"/>
                </a:lnTo>
                <a:lnTo>
                  <a:pt x="73" y="66"/>
                </a:lnTo>
                <a:lnTo>
                  <a:pt x="88" y="48"/>
                </a:lnTo>
                <a:lnTo>
                  <a:pt x="105" y="35"/>
                </a:lnTo>
                <a:lnTo>
                  <a:pt x="123" y="23"/>
                </a:lnTo>
                <a:lnTo>
                  <a:pt x="140" y="14"/>
                </a:lnTo>
                <a:lnTo>
                  <a:pt x="159" y="6"/>
                </a:lnTo>
                <a:lnTo>
                  <a:pt x="180" y="2"/>
                </a:lnTo>
                <a:lnTo>
                  <a:pt x="201" y="0"/>
                </a:lnTo>
              </a:path>
            </a:pathLst>
          </a:custGeom>
          <a:noFill/>
          <a:ln w="19050">
            <a:solidFill>
              <a:srgbClr val="00CCFF"/>
            </a:solidFill>
            <a:round/>
          </a:ln>
        </p:spPr>
        <p:txBody>
          <a:bodyPr/>
          <a:lstStyle/>
          <a:p>
            <a:endParaRPr lang="en-US"/>
          </a:p>
        </p:txBody>
      </p:sp>
      <p:sp>
        <p:nvSpPr>
          <p:cNvPr id="13353" name="Line 42"/>
          <p:cNvSpPr>
            <a:spLocks noChangeShapeType="1"/>
          </p:cNvSpPr>
          <p:nvPr/>
        </p:nvSpPr>
        <p:spPr bwMode="auto">
          <a:xfrm flipH="1" flipV="1">
            <a:off x="3213104" y="2155838"/>
            <a:ext cx="530225" cy="571500"/>
          </a:xfrm>
          <a:prstGeom prst="line">
            <a:avLst/>
          </a:prstGeom>
          <a:noFill/>
          <a:ln w="38100">
            <a:solidFill>
              <a:srgbClr val="00FFFF"/>
            </a:solidFill>
            <a:round/>
          </a:ln>
        </p:spPr>
        <p:txBody>
          <a:bodyPr wrap="none" anchor="ctr"/>
          <a:lstStyle/>
          <a:p>
            <a:endParaRPr lang="en-AU"/>
          </a:p>
        </p:txBody>
      </p:sp>
      <p:sp>
        <p:nvSpPr>
          <p:cNvPr id="13354" name="Line 43"/>
          <p:cNvSpPr>
            <a:spLocks noChangeShapeType="1"/>
          </p:cNvSpPr>
          <p:nvPr/>
        </p:nvSpPr>
        <p:spPr bwMode="auto">
          <a:xfrm flipH="1">
            <a:off x="3249613" y="3298838"/>
            <a:ext cx="603250" cy="647700"/>
          </a:xfrm>
          <a:prstGeom prst="line">
            <a:avLst/>
          </a:prstGeom>
          <a:noFill/>
          <a:ln w="38100">
            <a:solidFill>
              <a:srgbClr val="00FFFF"/>
            </a:solidFill>
            <a:round/>
          </a:ln>
        </p:spPr>
        <p:txBody>
          <a:bodyPr wrap="none" anchor="ctr"/>
          <a:lstStyle/>
          <a:p>
            <a:endParaRPr lang="en-AU"/>
          </a:p>
        </p:txBody>
      </p:sp>
      <p:sp>
        <p:nvSpPr>
          <p:cNvPr id="13355" name="Line 45"/>
          <p:cNvSpPr>
            <a:spLocks noChangeShapeType="1"/>
          </p:cNvSpPr>
          <p:nvPr/>
        </p:nvSpPr>
        <p:spPr bwMode="auto">
          <a:xfrm>
            <a:off x="4851400" y="2528901"/>
            <a:ext cx="1157288" cy="0"/>
          </a:xfrm>
          <a:prstGeom prst="line">
            <a:avLst/>
          </a:prstGeom>
          <a:noFill/>
          <a:ln w="38100">
            <a:solidFill>
              <a:schemeClr val="tx1"/>
            </a:solidFill>
            <a:round/>
          </a:ln>
        </p:spPr>
        <p:txBody>
          <a:bodyPr/>
          <a:lstStyle/>
          <a:p>
            <a:endParaRPr lang="en-AU"/>
          </a:p>
        </p:txBody>
      </p:sp>
      <p:sp>
        <p:nvSpPr>
          <p:cNvPr id="13356" name="Line 46"/>
          <p:cNvSpPr>
            <a:spLocks noChangeShapeType="1"/>
          </p:cNvSpPr>
          <p:nvPr/>
        </p:nvSpPr>
        <p:spPr bwMode="auto">
          <a:xfrm>
            <a:off x="4843463" y="2454296"/>
            <a:ext cx="0" cy="142875"/>
          </a:xfrm>
          <a:prstGeom prst="line">
            <a:avLst/>
          </a:prstGeom>
          <a:noFill/>
          <a:ln w="38100">
            <a:solidFill>
              <a:schemeClr val="tx1"/>
            </a:solidFill>
            <a:round/>
          </a:ln>
        </p:spPr>
        <p:txBody>
          <a:bodyPr/>
          <a:lstStyle/>
          <a:p>
            <a:endParaRPr lang="en-AU"/>
          </a:p>
        </p:txBody>
      </p:sp>
      <p:sp>
        <p:nvSpPr>
          <p:cNvPr id="13357" name="Line 47"/>
          <p:cNvSpPr>
            <a:spLocks noChangeShapeType="1"/>
          </p:cNvSpPr>
          <p:nvPr/>
        </p:nvSpPr>
        <p:spPr bwMode="auto">
          <a:xfrm>
            <a:off x="5994400" y="2459059"/>
            <a:ext cx="0" cy="142875"/>
          </a:xfrm>
          <a:prstGeom prst="line">
            <a:avLst/>
          </a:prstGeom>
          <a:noFill/>
          <a:ln w="38100">
            <a:solidFill>
              <a:schemeClr val="tx1"/>
            </a:solidFill>
            <a:round/>
          </a:ln>
        </p:spPr>
        <p:txBody>
          <a:bodyPr/>
          <a:lstStyle/>
          <a:p>
            <a:endParaRPr lang="en-AU"/>
          </a:p>
        </p:txBody>
      </p:sp>
      <p:sp>
        <p:nvSpPr>
          <p:cNvPr id="13358" name="Rectangle 4"/>
          <p:cNvSpPr>
            <a:spLocks noGrp="1" noChangeArrowheads="1"/>
          </p:cNvSpPr>
          <p:nvPr>
            <p:ph type="title"/>
          </p:nvPr>
        </p:nvSpPr>
        <p:spPr>
          <a:xfrm>
            <a:off x="-28575" y="104756"/>
            <a:ext cx="8213725" cy="581025"/>
          </a:xfrm>
          <a:noFill/>
        </p:spPr>
        <p:txBody>
          <a:bodyPr>
            <a:normAutofit/>
          </a:bodyPr>
          <a:lstStyle/>
          <a:p>
            <a:pPr eaLnBrk="1" hangingPunct="1">
              <a:lnSpc>
                <a:spcPct val="90000"/>
              </a:lnSpc>
            </a:pPr>
            <a:r>
              <a:rPr lang="en-US" dirty="0"/>
              <a:t>  </a:t>
            </a:r>
            <a:r>
              <a:rPr lang="zh-CN" altLang="en-US" dirty="0"/>
              <a:t>散光</a:t>
            </a:r>
            <a:r>
              <a:rPr lang="en-US" dirty="0"/>
              <a:t>: </a:t>
            </a:r>
            <a:r>
              <a:rPr lang="zh-CN" altLang="en-US" dirty="0"/>
              <a:t>分类</a:t>
            </a:r>
            <a:endParaRPr lang="en-US" dirty="0">
              <a:solidFill>
                <a:srgbClr val="FFFF00"/>
              </a:solidFill>
            </a:endParaRPr>
          </a:p>
        </p:txBody>
      </p:sp>
    </p:spTree>
  </p:cSld>
  <p:clrMapOvr>
    <a:masterClrMapping/>
  </p:clrMapOvr>
  <p:transition/>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Rectangle 2"/>
          <p:cNvSpPr>
            <a:spLocks noChangeArrowheads="1"/>
          </p:cNvSpPr>
          <p:nvPr/>
        </p:nvSpPr>
        <p:spPr bwMode="auto">
          <a:xfrm>
            <a:off x="956884" y="5915004"/>
            <a:ext cx="1905000" cy="457200"/>
          </a:xfrm>
          <a:prstGeom prst="rect">
            <a:avLst/>
          </a:prstGeom>
          <a:noFill/>
          <a:ln w="9525">
            <a:noFill/>
            <a:miter lim="800000"/>
          </a:ln>
        </p:spPr>
        <p:txBody>
          <a:bodyPr wrap="none" anchor="ctr"/>
          <a:lstStyle/>
          <a:p>
            <a:endParaRPr lang="en-US"/>
          </a:p>
        </p:txBody>
      </p:sp>
      <p:sp>
        <p:nvSpPr>
          <p:cNvPr id="24581" name="Rectangle 4"/>
          <p:cNvSpPr>
            <a:spLocks noChangeArrowheads="1"/>
          </p:cNvSpPr>
          <p:nvPr/>
        </p:nvSpPr>
        <p:spPr bwMode="auto">
          <a:xfrm>
            <a:off x="956884" y="5915004"/>
            <a:ext cx="1905000" cy="457200"/>
          </a:xfrm>
          <a:prstGeom prst="rect">
            <a:avLst/>
          </a:prstGeom>
          <a:noFill/>
          <a:ln w="9525">
            <a:noFill/>
            <a:miter lim="800000"/>
          </a:ln>
        </p:spPr>
        <p:txBody>
          <a:bodyPr wrap="none" anchor="ctr"/>
          <a:lstStyle/>
          <a:p>
            <a:endParaRPr lang="en-US"/>
          </a:p>
        </p:txBody>
      </p:sp>
      <p:grpSp>
        <p:nvGrpSpPr>
          <p:cNvPr id="2" name="Group 2"/>
          <p:cNvGrpSpPr/>
          <p:nvPr/>
        </p:nvGrpSpPr>
        <p:grpSpPr>
          <a:xfrm>
            <a:off x="592104" y="928670"/>
            <a:ext cx="7963704" cy="4797470"/>
            <a:chOff x="592104" y="928670"/>
            <a:chExt cx="7963704" cy="4797470"/>
          </a:xfrm>
        </p:grpSpPr>
        <p:sp>
          <p:nvSpPr>
            <p:cNvPr id="12" name="Rectangle 11"/>
            <p:cNvSpPr/>
            <p:nvPr/>
          </p:nvSpPr>
          <p:spPr>
            <a:xfrm>
              <a:off x="592104" y="928670"/>
              <a:ext cx="7963704" cy="4597677"/>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en-US">
                <a:solidFill>
                  <a:schemeClr val="tx1"/>
                </a:solidFill>
              </a:endParaRPr>
            </a:p>
          </p:txBody>
        </p:sp>
        <p:sp>
          <p:nvSpPr>
            <p:cNvPr id="24580" name="Rectangle 3"/>
            <p:cNvSpPr>
              <a:spLocks noChangeArrowheads="1"/>
            </p:cNvSpPr>
            <p:nvPr/>
          </p:nvSpPr>
          <p:spPr bwMode="auto">
            <a:xfrm>
              <a:off x="3052124" y="5326555"/>
              <a:ext cx="2830934" cy="399585"/>
            </a:xfrm>
            <a:prstGeom prst="rect">
              <a:avLst/>
            </a:prstGeom>
            <a:noFill/>
            <a:ln w="9525">
              <a:noFill/>
              <a:miter lim="800000"/>
            </a:ln>
          </p:spPr>
          <p:txBody>
            <a:bodyPr wrap="none" anchor="ctr"/>
            <a:lstStyle/>
            <a:p>
              <a:endParaRPr lang="en-US"/>
            </a:p>
          </p:txBody>
        </p:sp>
        <p:sp>
          <p:nvSpPr>
            <p:cNvPr id="24582" name="Rectangle 5"/>
            <p:cNvSpPr>
              <a:spLocks noChangeArrowheads="1"/>
            </p:cNvSpPr>
            <p:nvPr/>
          </p:nvSpPr>
          <p:spPr bwMode="auto">
            <a:xfrm>
              <a:off x="3052124" y="5326555"/>
              <a:ext cx="2830934" cy="399585"/>
            </a:xfrm>
            <a:prstGeom prst="rect">
              <a:avLst/>
            </a:prstGeom>
            <a:noFill/>
            <a:ln w="9525">
              <a:noFill/>
              <a:miter lim="800000"/>
            </a:ln>
          </p:spPr>
          <p:txBody>
            <a:bodyPr wrap="none" anchor="ctr"/>
            <a:lstStyle/>
            <a:p>
              <a:endParaRPr lang="en-US"/>
            </a:p>
          </p:txBody>
        </p:sp>
        <p:pic>
          <p:nvPicPr>
            <p:cNvPr id="24583" name="Picture 7"/>
            <p:cNvPicPr>
              <a:picLocks noChangeAspect="1" noChangeArrowheads="1"/>
            </p:cNvPicPr>
            <p:nvPr/>
          </p:nvPicPr>
          <p:blipFill>
            <a:blip r:embed="rId3" cstate="print"/>
            <a:srcRect/>
            <a:stretch>
              <a:fillRect/>
            </a:stretch>
          </p:blipFill>
          <p:spPr bwMode="auto">
            <a:xfrm>
              <a:off x="1541466" y="1126752"/>
              <a:ext cx="5755681" cy="3979199"/>
            </a:xfrm>
            <a:prstGeom prst="rect">
              <a:avLst/>
            </a:prstGeom>
            <a:solidFill>
              <a:srgbClr val="92D050"/>
            </a:solidFill>
            <a:ln w="9525">
              <a:noFill/>
              <a:miter lim="800000"/>
              <a:headEnd/>
              <a:tailEnd/>
            </a:ln>
          </p:spPr>
        </p:pic>
        <p:sp>
          <p:nvSpPr>
            <p:cNvPr id="24584" name="Text Box 8"/>
            <p:cNvSpPr txBox="1">
              <a:spLocks noChangeArrowheads="1"/>
            </p:cNvSpPr>
            <p:nvPr/>
          </p:nvSpPr>
          <p:spPr bwMode="auto">
            <a:xfrm>
              <a:off x="6701159" y="1173925"/>
              <a:ext cx="872490" cy="368300"/>
            </a:xfrm>
            <a:prstGeom prst="rect">
              <a:avLst/>
            </a:prstGeom>
            <a:noFill/>
            <a:ln w="9525">
              <a:noFill/>
              <a:miter lim="800000"/>
            </a:ln>
          </p:spPr>
          <p:txBody>
            <a:bodyPr wrap="none">
              <a:spAutoFit/>
            </a:bodyPr>
            <a:lstStyle/>
            <a:p>
              <a:pPr defTabSz="762000"/>
              <a:r>
                <a:rPr lang="zh-CN" altLang="en-US" sz="1800" b="1">
                  <a:latin typeface="Arial" panose="020B0604020202020204" pitchFamily="34" charset="0"/>
                </a:rPr>
                <a:t>上眼睑</a:t>
              </a:r>
            </a:p>
          </p:txBody>
        </p:sp>
        <p:sp>
          <p:nvSpPr>
            <p:cNvPr id="24585" name="Text Box 9"/>
            <p:cNvSpPr txBox="1">
              <a:spLocks noChangeArrowheads="1"/>
            </p:cNvSpPr>
            <p:nvPr/>
          </p:nvSpPr>
          <p:spPr bwMode="auto">
            <a:xfrm>
              <a:off x="654384" y="2811113"/>
              <a:ext cx="642620" cy="368300"/>
            </a:xfrm>
            <a:prstGeom prst="rect">
              <a:avLst/>
            </a:prstGeom>
            <a:noFill/>
            <a:ln w="9525">
              <a:noFill/>
              <a:miter lim="800000"/>
            </a:ln>
          </p:spPr>
          <p:txBody>
            <a:bodyPr wrap="none">
              <a:spAutoFit/>
            </a:bodyPr>
            <a:lstStyle/>
            <a:p>
              <a:pPr defTabSz="762000"/>
              <a:r>
                <a:rPr lang="zh-CN" altLang="en-US" sz="1800" b="1">
                  <a:latin typeface="Arial" panose="020B0604020202020204" pitchFamily="34" charset="0"/>
                </a:rPr>
                <a:t>角膜</a:t>
              </a:r>
            </a:p>
          </p:txBody>
        </p:sp>
        <p:sp>
          <p:nvSpPr>
            <p:cNvPr id="24586" name="Text Box 10"/>
            <p:cNvSpPr txBox="1">
              <a:spLocks noChangeArrowheads="1"/>
            </p:cNvSpPr>
            <p:nvPr/>
          </p:nvSpPr>
          <p:spPr bwMode="auto">
            <a:xfrm>
              <a:off x="6697022" y="2912397"/>
              <a:ext cx="642620" cy="368300"/>
            </a:xfrm>
            <a:prstGeom prst="rect">
              <a:avLst/>
            </a:prstGeom>
            <a:noFill/>
            <a:ln w="9525">
              <a:noFill/>
              <a:miter lim="800000"/>
            </a:ln>
          </p:spPr>
          <p:txBody>
            <a:bodyPr wrap="none">
              <a:spAutoFit/>
            </a:bodyPr>
            <a:lstStyle/>
            <a:p>
              <a:pPr defTabSz="762000"/>
              <a:r>
                <a:rPr lang="zh-CN" altLang="en-US" sz="1800" b="1">
                  <a:latin typeface="Arial" panose="020B0604020202020204" pitchFamily="34" charset="0"/>
                </a:rPr>
                <a:t>截断</a:t>
              </a:r>
            </a:p>
          </p:txBody>
        </p:sp>
        <p:sp>
          <p:nvSpPr>
            <p:cNvPr id="24587" name="Text Box 11"/>
            <p:cNvSpPr txBox="1">
              <a:spLocks noChangeArrowheads="1"/>
            </p:cNvSpPr>
            <p:nvPr/>
          </p:nvSpPr>
          <p:spPr bwMode="auto">
            <a:xfrm>
              <a:off x="6436277" y="4921421"/>
              <a:ext cx="872490" cy="368300"/>
            </a:xfrm>
            <a:prstGeom prst="rect">
              <a:avLst/>
            </a:prstGeom>
            <a:noFill/>
            <a:ln w="9525">
              <a:noFill/>
              <a:miter lim="800000"/>
            </a:ln>
          </p:spPr>
          <p:txBody>
            <a:bodyPr wrap="none">
              <a:spAutoFit/>
            </a:bodyPr>
            <a:lstStyle/>
            <a:p>
              <a:pPr defTabSz="762000"/>
              <a:r>
                <a:rPr lang="zh-CN" altLang="en-US" sz="1800" b="1">
                  <a:latin typeface="Arial" panose="020B0604020202020204" pitchFamily="34" charset="0"/>
                </a:rPr>
                <a:t>下眼睑</a:t>
              </a:r>
            </a:p>
          </p:txBody>
        </p:sp>
        <p:sp>
          <p:nvSpPr>
            <p:cNvPr id="24588" name="Text Box 12"/>
            <p:cNvSpPr txBox="1">
              <a:spLocks noChangeArrowheads="1"/>
            </p:cNvSpPr>
            <p:nvPr/>
          </p:nvSpPr>
          <p:spPr bwMode="auto">
            <a:xfrm>
              <a:off x="3443930" y="2261684"/>
              <a:ext cx="642620" cy="368300"/>
            </a:xfrm>
            <a:prstGeom prst="rect">
              <a:avLst/>
            </a:prstGeom>
            <a:noFill/>
            <a:ln w="9525">
              <a:noFill/>
              <a:miter lim="800000"/>
            </a:ln>
          </p:spPr>
          <p:txBody>
            <a:bodyPr wrap="none">
              <a:spAutoFit/>
            </a:bodyPr>
            <a:lstStyle/>
            <a:p>
              <a:pPr defTabSz="762000"/>
              <a:r>
                <a:rPr lang="zh-CN" altLang="en-US" sz="1800" b="1" dirty="0">
                  <a:latin typeface="Arial" panose="020B0604020202020204" pitchFamily="34" charset="0"/>
                </a:rPr>
                <a:t>镜片</a:t>
              </a:r>
            </a:p>
          </p:txBody>
        </p:sp>
      </p:grpSp>
      <p:sp>
        <p:nvSpPr>
          <p:cNvPr id="24589" name="Rectangle 6"/>
          <p:cNvSpPr>
            <a:spLocks noGrp="1" noChangeArrowheads="1"/>
          </p:cNvSpPr>
          <p:nvPr>
            <p:ph type="title"/>
          </p:nvPr>
        </p:nvSpPr>
        <p:spPr>
          <a:xfrm>
            <a:off x="0" y="197845"/>
            <a:ext cx="7772400" cy="493713"/>
          </a:xfrm>
          <a:noFill/>
        </p:spPr>
        <p:txBody>
          <a:bodyPr/>
          <a:lstStyle/>
          <a:p>
            <a:pPr eaLnBrk="1" hangingPunct="1">
              <a:lnSpc>
                <a:spcPct val="80000"/>
              </a:lnSpc>
            </a:pPr>
            <a:r>
              <a:rPr lang="en-US" dirty="0"/>
              <a:t>  </a:t>
            </a:r>
            <a:r>
              <a:rPr lang="zh-CN" altLang="en-US" dirty="0"/>
              <a:t>双截断设计</a:t>
            </a:r>
          </a:p>
        </p:txBody>
      </p:sp>
    </p:spTree>
  </p:cSld>
  <p:clrMapOvr>
    <a:masterClrMapping/>
  </p:clrMapOvr>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25603"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5604"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25605"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5606" name="Rectangle 6"/>
          <p:cNvSpPr>
            <a:spLocks noGrp="1" noChangeArrowheads="1"/>
          </p:cNvSpPr>
          <p:nvPr>
            <p:ph type="title"/>
          </p:nvPr>
        </p:nvSpPr>
        <p:spPr>
          <a:xfrm>
            <a:off x="0" y="197846"/>
            <a:ext cx="7772400" cy="493712"/>
          </a:xfrm>
          <a:noFill/>
        </p:spPr>
        <p:txBody>
          <a:bodyPr/>
          <a:lstStyle/>
          <a:p>
            <a:pPr eaLnBrk="1" hangingPunct="1">
              <a:lnSpc>
                <a:spcPct val="80000"/>
              </a:lnSpc>
            </a:pPr>
            <a:r>
              <a:rPr lang="en-US" dirty="0"/>
              <a:t>  </a:t>
            </a:r>
            <a:r>
              <a:rPr lang="zh-CN" altLang="en-US" dirty="0"/>
              <a:t>后表面环曲面</a:t>
            </a:r>
            <a:r>
              <a:rPr lang="en-US" dirty="0"/>
              <a:t> (BST)</a:t>
            </a:r>
          </a:p>
        </p:txBody>
      </p:sp>
      <p:sp>
        <p:nvSpPr>
          <p:cNvPr id="25607" name="Rectangle 7"/>
          <p:cNvSpPr>
            <a:spLocks noGrp="1" noChangeArrowheads="1"/>
          </p:cNvSpPr>
          <p:nvPr>
            <p:ph idx="1"/>
          </p:nvPr>
        </p:nvSpPr>
        <p:spPr>
          <a:xfrm>
            <a:off x="345228" y="1261708"/>
            <a:ext cx="8461604" cy="4368800"/>
          </a:xfrm>
        </p:spPr>
        <p:txBody>
          <a:bodyPr/>
          <a:lstStyle/>
          <a:p>
            <a:pPr eaLnBrk="1" hangingPunct="1">
              <a:lnSpc>
                <a:spcPct val="170000"/>
              </a:lnSpc>
              <a:buFontTx/>
              <a:buNone/>
            </a:pPr>
            <a:r>
              <a:rPr lang="en-US" dirty="0"/>
              <a:t>	 </a:t>
            </a:r>
            <a:r>
              <a:rPr lang="zh-CN" altLang="en-US" sz="2400" dirty="0"/>
              <a:t>采用后表面环曲面设计，优化了镜片到角膜之间的承载关系，球面后表面形状不能令人满意</a:t>
            </a:r>
            <a:endParaRPr lang="en-US" sz="2400" dirty="0"/>
          </a:p>
        </p:txBody>
      </p:sp>
    </p:spTree>
  </p:cSld>
  <p:clrMapOvr>
    <a:masterClrMapping/>
  </p:clrMapOvr>
  <p:transition/>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26627"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6628"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26629"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6630" name="Rectangle 6"/>
          <p:cNvSpPr>
            <a:spLocks noGrp="1" noChangeArrowheads="1"/>
          </p:cNvSpPr>
          <p:nvPr>
            <p:ph type="title"/>
          </p:nvPr>
        </p:nvSpPr>
        <p:spPr>
          <a:xfrm>
            <a:off x="0" y="197845"/>
            <a:ext cx="7772400" cy="493713"/>
          </a:xfrm>
          <a:noFill/>
        </p:spPr>
        <p:txBody>
          <a:bodyPr>
            <a:normAutofit/>
          </a:bodyPr>
          <a:lstStyle/>
          <a:p>
            <a:pPr eaLnBrk="1" hangingPunct="1">
              <a:lnSpc>
                <a:spcPct val="80000"/>
              </a:lnSpc>
            </a:pPr>
            <a:r>
              <a:rPr lang="en-US" dirty="0"/>
              <a:t>  </a:t>
            </a:r>
            <a:r>
              <a:rPr lang="zh-CN" altLang="en-US" dirty="0"/>
              <a:t>后表面环曲面接触镜：配适要求</a:t>
            </a:r>
            <a:endParaRPr lang="zh-CN" altLang="en-US" dirty="0">
              <a:solidFill>
                <a:srgbClr val="FFFF00"/>
              </a:solidFill>
            </a:endParaRPr>
          </a:p>
        </p:txBody>
      </p:sp>
      <p:sp>
        <p:nvSpPr>
          <p:cNvPr id="26631" name="Rectangle 7"/>
          <p:cNvSpPr>
            <a:spLocks noGrp="1" noChangeArrowheads="1"/>
          </p:cNvSpPr>
          <p:nvPr>
            <p:ph idx="1"/>
          </p:nvPr>
        </p:nvSpPr>
        <p:spPr>
          <a:xfrm>
            <a:off x="826020" y="780352"/>
            <a:ext cx="7262988" cy="4368800"/>
          </a:xfrm>
        </p:spPr>
        <p:txBody>
          <a:bodyPr/>
          <a:lstStyle/>
          <a:p>
            <a:pPr eaLnBrk="1" hangingPunct="1">
              <a:lnSpc>
                <a:spcPct val="200000"/>
              </a:lnSpc>
            </a:pPr>
            <a:r>
              <a:rPr lang="zh-CN" altLang="en-US" sz="2400" dirty="0">
                <a:sym typeface="Symbol" panose="05050102010706020507"/>
              </a:rPr>
              <a:t>角膜散光</a:t>
            </a:r>
            <a:r>
              <a:rPr lang="en-US" sz="2400" dirty="0">
                <a:sym typeface="Symbol" panose="05050102010706020507"/>
              </a:rPr>
              <a:t> </a:t>
            </a:r>
            <a:r>
              <a:rPr lang="en-US" sz="2400" dirty="0"/>
              <a:t>2.00 D</a:t>
            </a:r>
          </a:p>
          <a:p>
            <a:pPr eaLnBrk="1" hangingPunct="1">
              <a:lnSpc>
                <a:spcPct val="200000"/>
              </a:lnSpc>
            </a:pPr>
            <a:r>
              <a:rPr lang="zh-CN" altLang="en-US" sz="2400" dirty="0"/>
              <a:t>与角膜有好的物理相容性</a:t>
            </a:r>
            <a:endParaRPr lang="en-US" sz="2400" dirty="0"/>
          </a:p>
          <a:p>
            <a:pPr eaLnBrk="1" hangingPunct="1">
              <a:lnSpc>
                <a:spcPct val="200000"/>
              </a:lnSpc>
            </a:pPr>
            <a:r>
              <a:rPr lang="zh-CN" altLang="en-US" sz="2400" dirty="0"/>
              <a:t>稳定径线定位</a:t>
            </a:r>
          </a:p>
        </p:txBody>
      </p:sp>
    </p:spTree>
  </p:cSld>
  <p:clrMapOvr>
    <a:masterClrMapping/>
  </p:clrMapOvr>
  <p:transition/>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27651"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7652"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27653"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7654" name="Rectangle 6"/>
          <p:cNvSpPr>
            <a:spLocks noGrp="1" noChangeArrowheads="1"/>
          </p:cNvSpPr>
          <p:nvPr>
            <p:ph type="title"/>
          </p:nvPr>
        </p:nvSpPr>
        <p:spPr>
          <a:xfrm>
            <a:off x="0" y="197846"/>
            <a:ext cx="7772400" cy="493712"/>
          </a:xfrm>
          <a:noFill/>
        </p:spPr>
        <p:txBody>
          <a:bodyPr/>
          <a:lstStyle/>
          <a:p>
            <a:pPr eaLnBrk="1" hangingPunct="1">
              <a:lnSpc>
                <a:spcPct val="80000"/>
              </a:lnSpc>
            </a:pPr>
            <a:r>
              <a:rPr lang="en-US" dirty="0"/>
              <a:t>  </a:t>
            </a:r>
            <a:r>
              <a:rPr lang="zh-CN" altLang="en-US" dirty="0"/>
              <a:t>后表面环曲面接触镜设计</a:t>
            </a:r>
          </a:p>
        </p:txBody>
      </p:sp>
      <p:sp>
        <p:nvSpPr>
          <p:cNvPr id="27655" name="Rectangle 7"/>
          <p:cNvSpPr>
            <a:spLocks noGrp="1" noChangeArrowheads="1"/>
          </p:cNvSpPr>
          <p:nvPr>
            <p:ph idx="1"/>
          </p:nvPr>
        </p:nvSpPr>
        <p:spPr>
          <a:xfrm>
            <a:off x="825107" y="775996"/>
            <a:ext cx="5249333" cy="3241675"/>
          </a:xfrm>
        </p:spPr>
        <p:txBody>
          <a:bodyPr/>
          <a:lstStyle/>
          <a:p>
            <a:pPr eaLnBrk="1" hangingPunct="1">
              <a:lnSpc>
                <a:spcPct val="200000"/>
              </a:lnSpc>
            </a:pPr>
            <a:r>
              <a:rPr lang="zh-CN" altLang="en-US" sz="2400" dirty="0"/>
              <a:t>后表面为环曲面</a:t>
            </a:r>
            <a:endParaRPr lang="en-US" altLang="zh-CN" sz="2400" dirty="0"/>
          </a:p>
          <a:p>
            <a:pPr eaLnBrk="1" hangingPunct="1">
              <a:lnSpc>
                <a:spcPct val="200000"/>
              </a:lnSpc>
            </a:pPr>
            <a:r>
              <a:rPr lang="zh-CN" altLang="en-US" sz="2400" dirty="0"/>
              <a:t>前表面为球形</a:t>
            </a:r>
          </a:p>
        </p:txBody>
      </p:sp>
    </p:spTree>
  </p:cSld>
  <p:clrMapOvr>
    <a:masterClrMapping/>
  </p:clrMapOvr>
  <p:transition/>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28675"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8676"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28677"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8678" name="Rectangle 6"/>
          <p:cNvSpPr>
            <a:spLocks noGrp="1" noChangeArrowheads="1"/>
          </p:cNvSpPr>
          <p:nvPr>
            <p:ph type="title"/>
          </p:nvPr>
        </p:nvSpPr>
        <p:spPr>
          <a:xfrm>
            <a:off x="0" y="197846"/>
            <a:ext cx="7772400" cy="493712"/>
          </a:xfrm>
          <a:noFill/>
        </p:spPr>
        <p:txBody>
          <a:bodyPr/>
          <a:lstStyle/>
          <a:p>
            <a:pPr eaLnBrk="1" hangingPunct="1">
              <a:lnSpc>
                <a:spcPct val="80000"/>
              </a:lnSpc>
            </a:pPr>
            <a:r>
              <a:rPr lang="en-US" dirty="0"/>
              <a:t>  </a:t>
            </a:r>
            <a:r>
              <a:rPr lang="zh-CN" altLang="en-US" dirty="0">
                <a:sym typeface="+mn-ea"/>
              </a:rPr>
              <a:t>后表面环曲面接触镜设计</a:t>
            </a:r>
            <a:endParaRPr lang="en-US" dirty="0"/>
          </a:p>
        </p:txBody>
      </p:sp>
      <p:sp>
        <p:nvSpPr>
          <p:cNvPr id="28679" name="Rectangle 7"/>
          <p:cNvSpPr>
            <a:spLocks noGrp="1" noChangeArrowheads="1"/>
          </p:cNvSpPr>
          <p:nvPr>
            <p:ph idx="1"/>
          </p:nvPr>
        </p:nvSpPr>
        <p:spPr>
          <a:xfrm>
            <a:off x="826020" y="782256"/>
            <a:ext cx="7691967" cy="4368800"/>
          </a:xfrm>
        </p:spPr>
        <p:txBody>
          <a:bodyPr/>
          <a:lstStyle/>
          <a:p>
            <a:pPr eaLnBrk="1" hangingPunct="1">
              <a:lnSpc>
                <a:spcPct val="200000"/>
              </a:lnSpc>
            </a:pPr>
            <a:r>
              <a:rPr lang="zh-CN" altLang="en-US" sz="2400" dirty="0"/>
              <a:t>完全对准模型</a:t>
            </a:r>
          </a:p>
          <a:p>
            <a:pPr eaLnBrk="1" hangingPunct="1">
              <a:lnSpc>
                <a:spcPct val="200000"/>
              </a:lnSpc>
            </a:pPr>
            <a:r>
              <a:rPr lang="zh-CN" altLang="en-US" sz="2400" dirty="0"/>
              <a:t>低环曲面模拟模型</a:t>
            </a:r>
            <a:endParaRPr lang="en-US" sz="2400" dirty="0"/>
          </a:p>
          <a:p>
            <a:pPr eaLnBrk="1" hangingPunct="1">
              <a:lnSpc>
                <a:spcPct val="200000"/>
              </a:lnSpc>
            </a:pPr>
            <a:r>
              <a:rPr lang="en-US" sz="2400" dirty="0" err="1"/>
              <a:t>各主</a:t>
            </a:r>
            <a:r>
              <a:rPr lang="zh-CN" altLang="en-US" sz="2400" dirty="0"/>
              <a:t>径线</a:t>
            </a:r>
            <a:r>
              <a:rPr lang="en-US" sz="2400" dirty="0"/>
              <a:t>的</a:t>
            </a:r>
            <a:r>
              <a:rPr lang="zh-CN" altLang="en-US" sz="2400" dirty="0"/>
              <a:t>最佳</a:t>
            </a:r>
            <a:r>
              <a:rPr lang="en-US" sz="2400" dirty="0" err="1"/>
              <a:t>设计</a:t>
            </a:r>
            <a:endParaRPr lang="en-US" sz="2400" dirty="0"/>
          </a:p>
        </p:txBody>
      </p:sp>
    </p:spTree>
  </p:cSld>
  <p:clrMapOvr>
    <a:masterClrMapping/>
  </p:clrMapOvr>
  <p:transition/>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29699"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9700"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29701"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9702" name="Rectangle 6"/>
          <p:cNvSpPr>
            <a:spLocks noGrp="1" noChangeArrowheads="1"/>
          </p:cNvSpPr>
          <p:nvPr>
            <p:ph type="title"/>
          </p:nvPr>
        </p:nvSpPr>
        <p:spPr>
          <a:xfrm>
            <a:off x="0" y="197845"/>
            <a:ext cx="7772400" cy="493713"/>
          </a:xfrm>
          <a:noFill/>
        </p:spPr>
        <p:txBody>
          <a:bodyPr/>
          <a:lstStyle/>
          <a:p>
            <a:pPr eaLnBrk="1" hangingPunct="1">
              <a:lnSpc>
                <a:spcPct val="80000"/>
              </a:lnSpc>
            </a:pPr>
            <a:r>
              <a:rPr lang="en-US" dirty="0"/>
              <a:t>  </a:t>
            </a:r>
            <a:r>
              <a:rPr lang="zh-CN" altLang="en-US" dirty="0"/>
              <a:t>双环曲面</a:t>
            </a:r>
            <a:endParaRPr lang="en-US" altLang="zh-CN" dirty="0"/>
          </a:p>
        </p:txBody>
      </p:sp>
      <p:sp>
        <p:nvSpPr>
          <p:cNvPr id="29703" name="Rectangle 7"/>
          <p:cNvSpPr>
            <a:spLocks noGrp="1" noChangeArrowheads="1"/>
          </p:cNvSpPr>
          <p:nvPr>
            <p:ph idx="1"/>
          </p:nvPr>
        </p:nvSpPr>
        <p:spPr>
          <a:xfrm>
            <a:off x="58864" y="1260018"/>
            <a:ext cx="9001188" cy="4368800"/>
          </a:xfrm>
        </p:spPr>
        <p:txBody>
          <a:bodyPr/>
          <a:lstStyle/>
          <a:p>
            <a:pPr eaLnBrk="1" hangingPunct="1">
              <a:lnSpc>
                <a:spcPct val="170000"/>
              </a:lnSpc>
              <a:buFontTx/>
              <a:buNone/>
            </a:pPr>
            <a:r>
              <a:rPr lang="zh-CN" altLang="en-US" sz="2400" dirty="0"/>
              <a:t>     当后表面环曲面</a:t>
            </a:r>
            <a:r>
              <a:rPr lang="en-US" altLang="zh-CN" sz="2400" dirty="0"/>
              <a:t>/</a:t>
            </a:r>
            <a:r>
              <a:rPr lang="zh-CN" altLang="en-US" sz="2400" dirty="0"/>
              <a:t>前表面球形镜片</a:t>
            </a:r>
            <a:r>
              <a:rPr lang="en-US" sz="2400" dirty="0">
                <a:sym typeface="Symbol" panose="05050102010706020507"/>
              </a:rPr>
              <a:t> </a:t>
            </a:r>
            <a:r>
              <a:rPr lang="zh-CN" altLang="en-US" sz="2400" dirty="0">
                <a:sym typeface="Symbol" panose="05050102010706020507"/>
              </a:rPr>
              <a:t>不可接受的残余残光量时要求使用</a:t>
            </a:r>
            <a:r>
              <a:rPr lang="zh-CN" altLang="en-US" sz="2400" dirty="0"/>
              <a:t>双环曲面镜片</a:t>
            </a:r>
            <a:endParaRPr lang="zh-CN" altLang="en-US" sz="2400" dirty="0">
              <a:sym typeface="Symbol" panose="05050102010706020507"/>
            </a:endParaRPr>
          </a:p>
        </p:txBody>
      </p:sp>
    </p:spTree>
  </p:cSld>
  <p:clrMapOvr>
    <a:masterClrMapping/>
  </p:clrMapOvr>
  <p:transition/>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0723"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0724"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0725"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0726" name="Rectangle 6"/>
          <p:cNvSpPr>
            <a:spLocks noGrp="1" noChangeArrowheads="1"/>
          </p:cNvSpPr>
          <p:nvPr>
            <p:ph type="title"/>
          </p:nvPr>
        </p:nvSpPr>
        <p:spPr>
          <a:xfrm>
            <a:off x="0" y="197845"/>
            <a:ext cx="7772400" cy="493713"/>
          </a:xfrm>
          <a:noFill/>
        </p:spPr>
        <p:txBody>
          <a:bodyPr/>
          <a:lstStyle/>
          <a:p>
            <a:pPr eaLnBrk="1" hangingPunct="1">
              <a:lnSpc>
                <a:spcPct val="80000"/>
              </a:lnSpc>
            </a:pPr>
            <a:r>
              <a:rPr lang="en-US" dirty="0"/>
              <a:t>  </a:t>
            </a:r>
            <a:r>
              <a:rPr lang="zh-CN" altLang="en-US" dirty="0"/>
              <a:t>双环曲面设计</a:t>
            </a:r>
          </a:p>
        </p:txBody>
      </p:sp>
      <p:sp>
        <p:nvSpPr>
          <p:cNvPr id="30727" name="Rectangle 7"/>
          <p:cNvSpPr>
            <a:spLocks noGrp="1" noChangeArrowheads="1"/>
          </p:cNvSpPr>
          <p:nvPr>
            <p:ph idx="1"/>
          </p:nvPr>
        </p:nvSpPr>
        <p:spPr>
          <a:xfrm>
            <a:off x="817856" y="776440"/>
            <a:ext cx="6416323" cy="4368800"/>
          </a:xfrm>
        </p:spPr>
        <p:txBody>
          <a:bodyPr/>
          <a:lstStyle/>
          <a:p>
            <a:pPr eaLnBrk="1" hangingPunct="1">
              <a:lnSpc>
                <a:spcPct val="200000"/>
              </a:lnSpc>
            </a:pPr>
            <a:r>
              <a:rPr lang="zh-CN" altLang="en-US" sz="2400" dirty="0"/>
              <a:t>后表面环曲面为了物理性配适</a:t>
            </a:r>
          </a:p>
          <a:p>
            <a:pPr eaLnBrk="1" hangingPunct="1">
              <a:lnSpc>
                <a:spcPct val="200000"/>
              </a:lnSpc>
            </a:pPr>
            <a:r>
              <a:rPr lang="zh-CN" altLang="en-US" sz="2400" dirty="0"/>
              <a:t>前表面环曲为了矫正总散光</a:t>
            </a:r>
          </a:p>
          <a:p>
            <a:pPr eaLnBrk="1" hangingPunct="1">
              <a:lnSpc>
                <a:spcPct val="200000"/>
              </a:lnSpc>
            </a:pPr>
            <a:r>
              <a:rPr lang="zh-CN" altLang="en-US" sz="2400" dirty="0"/>
              <a:t>旋转稳定性</a:t>
            </a:r>
          </a:p>
        </p:txBody>
      </p:sp>
    </p:spTree>
  </p:cSld>
  <p:clrMapOvr>
    <a:masterClrMapping/>
  </p:clrMapOvr>
  <p:transition/>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1747"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1748"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1749"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1750" name="Rectangle 6"/>
          <p:cNvSpPr>
            <a:spLocks noGrp="1" noChangeArrowheads="1"/>
          </p:cNvSpPr>
          <p:nvPr>
            <p:ph type="title"/>
          </p:nvPr>
        </p:nvSpPr>
        <p:spPr>
          <a:xfrm>
            <a:off x="0" y="197846"/>
            <a:ext cx="7772400" cy="493712"/>
          </a:xfrm>
          <a:noFill/>
        </p:spPr>
        <p:txBody>
          <a:bodyPr/>
          <a:lstStyle/>
          <a:p>
            <a:pPr eaLnBrk="1" hangingPunct="1">
              <a:lnSpc>
                <a:spcPct val="80000"/>
              </a:lnSpc>
            </a:pPr>
            <a:r>
              <a:rPr lang="en-US" dirty="0"/>
              <a:t>  </a:t>
            </a:r>
            <a:r>
              <a:rPr lang="zh-CN" altLang="en-US" dirty="0"/>
              <a:t>周边环曲面镜片设计</a:t>
            </a:r>
          </a:p>
        </p:txBody>
      </p:sp>
      <p:sp>
        <p:nvSpPr>
          <p:cNvPr id="31751" name="Rectangle 7"/>
          <p:cNvSpPr>
            <a:spLocks noGrp="1" noChangeArrowheads="1"/>
          </p:cNvSpPr>
          <p:nvPr>
            <p:ph idx="1"/>
          </p:nvPr>
        </p:nvSpPr>
        <p:spPr>
          <a:xfrm>
            <a:off x="965906" y="1264056"/>
            <a:ext cx="7212188" cy="4368800"/>
          </a:xfrm>
        </p:spPr>
        <p:txBody>
          <a:bodyPr/>
          <a:lstStyle/>
          <a:p>
            <a:pPr marL="0" indent="0" eaLnBrk="1" hangingPunct="1">
              <a:lnSpc>
                <a:spcPct val="160000"/>
              </a:lnSpc>
              <a:buNone/>
            </a:pPr>
            <a:r>
              <a:rPr lang="en-US" sz="2400" dirty="0" err="1"/>
              <a:t>一种具有</a:t>
            </a:r>
            <a:r>
              <a:rPr lang="zh-CN" altLang="en-US" sz="2400" dirty="0"/>
              <a:t>后表面光学区球形同时周边环曲面设计的环曲面镜片</a:t>
            </a:r>
            <a:r>
              <a:rPr lang="en-US" sz="2400" dirty="0"/>
              <a:t>，</a:t>
            </a:r>
            <a:r>
              <a:rPr lang="en-US" sz="2400" dirty="0" err="1"/>
              <a:t>用于改善中等</a:t>
            </a:r>
            <a:r>
              <a:rPr lang="zh-CN" altLang="en-US" sz="2400" dirty="0"/>
              <a:t>度环曲面角膜的配适</a:t>
            </a:r>
            <a:endParaRPr lang="en-US" sz="2400" dirty="0"/>
          </a:p>
          <a:p>
            <a:pPr marL="0" indent="0" eaLnBrk="1" hangingPunct="1">
              <a:lnSpc>
                <a:spcPct val="160000"/>
              </a:lnSpc>
              <a:buNone/>
            </a:pPr>
            <a:endParaRPr lang="en-US" sz="2400" dirty="0"/>
          </a:p>
        </p:txBody>
      </p:sp>
    </p:spTree>
  </p:cSld>
  <p:clrMapOvr>
    <a:masterClrMapping/>
  </p:clrMapOvr>
  <p:transition/>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2771"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2772"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2773"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2774" name="Rectangle 6"/>
          <p:cNvSpPr>
            <a:spLocks noGrp="1" noChangeArrowheads="1"/>
          </p:cNvSpPr>
          <p:nvPr>
            <p:ph type="title"/>
          </p:nvPr>
        </p:nvSpPr>
        <p:spPr>
          <a:xfrm>
            <a:off x="0" y="197846"/>
            <a:ext cx="7772400" cy="493712"/>
          </a:xfrm>
          <a:noFill/>
        </p:spPr>
        <p:txBody>
          <a:bodyPr>
            <a:normAutofit fontScale="90000"/>
          </a:bodyPr>
          <a:lstStyle/>
          <a:p>
            <a:pPr eaLnBrk="1" hangingPunct="1">
              <a:lnSpc>
                <a:spcPct val="80000"/>
              </a:lnSpc>
            </a:pPr>
            <a:r>
              <a:rPr lang="en-US" dirty="0"/>
              <a:t>  </a:t>
            </a:r>
            <a:r>
              <a:rPr lang="zh-CN" altLang="en-US" dirty="0">
                <a:sym typeface="+mn-ea"/>
              </a:rPr>
              <a:t>周边环曲面镜片设计</a:t>
            </a:r>
            <a:br>
              <a:rPr lang="zh-CN" altLang="en-US" dirty="0"/>
            </a:br>
            <a:endParaRPr lang="en-US" dirty="0"/>
          </a:p>
        </p:txBody>
      </p:sp>
      <p:sp>
        <p:nvSpPr>
          <p:cNvPr id="32775" name="Rectangle 7"/>
          <p:cNvSpPr>
            <a:spLocks noGrp="1" noChangeArrowheads="1"/>
          </p:cNvSpPr>
          <p:nvPr>
            <p:ph idx="1"/>
          </p:nvPr>
        </p:nvSpPr>
        <p:spPr>
          <a:xfrm>
            <a:off x="509762" y="1263360"/>
            <a:ext cx="8104414" cy="4368800"/>
          </a:xfrm>
        </p:spPr>
        <p:txBody>
          <a:bodyPr/>
          <a:lstStyle/>
          <a:p>
            <a:pPr marL="0" indent="0" eaLnBrk="1" hangingPunct="1">
              <a:lnSpc>
                <a:spcPct val="160000"/>
              </a:lnSpc>
              <a:buNone/>
            </a:pPr>
            <a:r>
              <a:rPr lang="zh-CN" altLang="en-US" sz="2400" dirty="0"/>
              <a:t>周边环曲面弧的接触镜设计，允许在周边处均匀承载和/或空隙</a:t>
            </a:r>
            <a:r>
              <a:rPr lang="en-US" sz="2400" dirty="0"/>
              <a:t> </a:t>
            </a:r>
            <a:r>
              <a:rPr lang="en-US" sz="2400" dirty="0">
                <a:sym typeface="Symbol" panose="05050102010706020507"/>
              </a:rPr>
              <a:t> </a:t>
            </a:r>
            <a:r>
              <a:rPr lang="zh-CN" altLang="en-US" sz="2400" dirty="0">
                <a:sym typeface="Symbol" panose="05050102010706020507"/>
              </a:rPr>
              <a:t>↑改善中央定位和↑提高舒适度</a:t>
            </a:r>
          </a:p>
          <a:p>
            <a:pPr marL="0" indent="0" eaLnBrk="1" hangingPunct="1">
              <a:lnSpc>
                <a:spcPct val="160000"/>
              </a:lnSpc>
              <a:buNone/>
            </a:pPr>
            <a:endParaRPr lang="zh-CN" altLang="en-US" sz="2400" dirty="0">
              <a:sym typeface="Symbol" panose="05050102010706020507"/>
            </a:endParaRPr>
          </a:p>
        </p:txBody>
      </p:sp>
    </p:spTree>
  </p:cSld>
  <p:clrMapOvr>
    <a:masterClrMapping/>
  </p:clrMapOvr>
  <p:transition/>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3795"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3796"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3797"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3798" name="Rectangle 6"/>
          <p:cNvSpPr>
            <a:spLocks noGrp="1" noChangeArrowheads="1"/>
          </p:cNvSpPr>
          <p:nvPr>
            <p:ph type="title"/>
          </p:nvPr>
        </p:nvSpPr>
        <p:spPr>
          <a:xfrm>
            <a:off x="0" y="197846"/>
            <a:ext cx="7772400" cy="493712"/>
          </a:xfrm>
          <a:noFill/>
        </p:spPr>
        <p:txBody>
          <a:bodyPr>
            <a:normAutofit fontScale="90000"/>
          </a:bodyPr>
          <a:lstStyle/>
          <a:p>
            <a:pPr eaLnBrk="1" hangingPunct="1">
              <a:lnSpc>
                <a:spcPct val="80000"/>
              </a:lnSpc>
            </a:pPr>
            <a:r>
              <a:rPr lang="en-US" dirty="0"/>
              <a:t>  </a:t>
            </a:r>
            <a:r>
              <a:rPr lang="zh-CN" altLang="en-US" dirty="0">
                <a:sym typeface="+mn-ea"/>
              </a:rPr>
              <a:t>周边环曲面镜片设计</a:t>
            </a:r>
            <a:br>
              <a:rPr lang="zh-CN" altLang="en-US" dirty="0">
                <a:sym typeface="+mn-ea"/>
              </a:rPr>
            </a:br>
            <a:endParaRPr lang="en-US" dirty="0"/>
          </a:p>
        </p:txBody>
      </p:sp>
      <p:sp>
        <p:nvSpPr>
          <p:cNvPr id="33799" name="Rectangle 7"/>
          <p:cNvSpPr>
            <a:spLocks noGrp="1" noChangeArrowheads="1"/>
          </p:cNvSpPr>
          <p:nvPr>
            <p:ph idx="1"/>
          </p:nvPr>
        </p:nvSpPr>
        <p:spPr>
          <a:xfrm>
            <a:off x="818679" y="776440"/>
            <a:ext cx="7655393" cy="4368800"/>
          </a:xfrm>
        </p:spPr>
        <p:txBody>
          <a:bodyPr/>
          <a:lstStyle/>
          <a:p>
            <a:pPr eaLnBrk="1" hangingPunct="1">
              <a:lnSpc>
                <a:spcPct val="200000"/>
              </a:lnSpc>
            </a:pPr>
            <a:r>
              <a:rPr lang="zh-CN" altLang="en-US" sz="2400" dirty="0"/>
              <a:t>后表面光学区为球面</a:t>
            </a:r>
            <a:endParaRPr lang="zh-CN" altLang="en-US" sz="2400" i="1" dirty="0"/>
          </a:p>
          <a:p>
            <a:pPr eaLnBrk="1" hangingPunct="1">
              <a:lnSpc>
                <a:spcPct val="200000"/>
              </a:lnSpc>
            </a:pPr>
            <a:r>
              <a:rPr lang="zh-CN" altLang="en-US" sz="2400" dirty="0"/>
              <a:t>后表面周边环曲面弧</a:t>
            </a:r>
          </a:p>
          <a:p>
            <a:pPr eaLnBrk="1" hangingPunct="1">
              <a:lnSpc>
                <a:spcPct val="200000"/>
              </a:lnSpc>
            </a:pPr>
            <a:r>
              <a:rPr lang="zh-CN" altLang="en-US" sz="2400" dirty="0"/>
              <a:t>球面</a:t>
            </a:r>
            <a:r>
              <a:rPr lang="en-US" sz="2400" dirty="0"/>
              <a:t>前</a:t>
            </a:r>
            <a:r>
              <a:rPr lang="zh-CN" altLang="en-US" sz="2400" dirty="0"/>
              <a:t>表面</a:t>
            </a:r>
            <a:r>
              <a:rPr lang="en-US" sz="2400" dirty="0" err="1"/>
              <a:t>光学区和周边</a:t>
            </a:r>
            <a:r>
              <a:rPr lang="zh-CN" altLang="en-US" sz="2400" dirty="0"/>
              <a:t>弧</a:t>
            </a:r>
            <a:endParaRPr lang="en-US" sz="2400" dirty="0"/>
          </a:p>
          <a:p>
            <a:pPr eaLnBrk="1" hangingPunct="1">
              <a:lnSpc>
                <a:spcPct val="200000"/>
              </a:lnSpc>
            </a:pPr>
            <a:r>
              <a:rPr lang="en-US" sz="2400" dirty="0"/>
              <a:t>椭圆形光学区</a:t>
            </a:r>
          </a:p>
        </p:txBody>
      </p:sp>
    </p:spTree>
  </p:cSld>
  <p:clrMapOvr>
    <a:masterClrMapping/>
  </p:clrMapOvr>
  <p:transition/>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35"/>
          <p:cNvSpPr/>
          <p:nvPr/>
        </p:nvSpPr>
        <p:spPr>
          <a:xfrm>
            <a:off x="36512" y="857232"/>
            <a:ext cx="9144000" cy="5072063"/>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4339" name="Rectangle 3"/>
          <p:cNvSpPr>
            <a:spLocks noChangeArrowheads="1"/>
          </p:cNvSpPr>
          <p:nvPr/>
        </p:nvSpPr>
        <p:spPr bwMode="auto">
          <a:xfrm>
            <a:off x="3101219" y="5819753"/>
            <a:ext cx="2941562" cy="457200"/>
          </a:xfrm>
          <a:prstGeom prst="rect">
            <a:avLst/>
          </a:prstGeom>
          <a:noFill/>
          <a:ln w="9525">
            <a:noFill/>
            <a:miter lim="800000"/>
          </a:ln>
        </p:spPr>
        <p:txBody>
          <a:bodyPr wrap="none" anchor="ctr"/>
          <a:lstStyle/>
          <a:p>
            <a:endParaRPr lang="en-US"/>
          </a:p>
        </p:txBody>
      </p:sp>
      <p:sp>
        <p:nvSpPr>
          <p:cNvPr id="14340" name="Rectangle 5"/>
          <p:cNvSpPr>
            <a:spLocks noChangeArrowheads="1"/>
          </p:cNvSpPr>
          <p:nvPr/>
        </p:nvSpPr>
        <p:spPr bwMode="auto">
          <a:xfrm>
            <a:off x="3101219" y="5819753"/>
            <a:ext cx="2941562" cy="457200"/>
          </a:xfrm>
          <a:prstGeom prst="rect">
            <a:avLst/>
          </a:prstGeom>
          <a:noFill/>
          <a:ln w="9525">
            <a:noFill/>
            <a:miter lim="800000"/>
          </a:ln>
        </p:spPr>
        <p:txBody>
          <a:bodyPr wrap="none" anchor="ctr"/>
          <a:lstStyle/>
          <a:p>
            <a:endParaRPr lang="en-US"/>
          </a:p>
        </p:txBody>
      </p:sp>
      <p:sp>
        <p:nvSpPr>
          <p:cNvPr id="14341" name="Rectangle 7"/>
          <p:cNvSpPr>
            <a:spLocks noChangeArrowheads="1"/>
          </p:cNvSpPr>
          <p:nvPr/>
        </p:nvSpPr>
        <p:spPr bwMode="auto">
          <a:xfrm>
            <a:off x="126978" y="861999"/>
            <a:ext cx="8944026" cy="581025"/>
          </a:xfrm>
          <a:prstGeom prst="rect">
            <a:avLst/>
          </a:prstGeom>
          <a:noFill/>
          <a:ln w="9525">
            <a:noFill/>
            <a:miter lim="800000"/>
          </a:ln>
        </p:spPr>
        <p:txBody>
          <a:bodyPr lIns="92075" tIns="46038" rIns="92075" bIns="46038" anchor="ctr"/>
          <a:lstStyle/>
          <a:p>
            <a:pPr algn="ctr" defTabSz="762000" eaLnBrk="0" hangingPunct="0">
              <a:lnSpc>
                <a:spcPct val="90000"/>
              </a:lnSpc>
            </a:pPr>
            <a:r>
              <a:rPr lang="zh-CN" altLang="en-US" sz="3200" b="1" dirty="0">
                <a:solidFill>
                  <a:srgbClr val="5C6F7B"/>
                </a:solidFill>
              </a:rPr>
              <a:t>复性近视散光</a:t>
            </a:r>
            <a:r>
              <a:rPr lang="en-US" sz="3200" b="1" dirty="0">
                <a:solidFill>
                  <a:srgbClr val="5C6F7B"/>
                </a:solidFill>
              </a:rPr>
              <a:t>(CMA)</a:t>
            </a:r>
          </a:p>
        </p:txBody>
      </p:sp>
      <p:sp>
        <p:nvSpPr>
          <p:cNvPr id="14342" name="Text Box 29"/>
          <p:cNvSpPr txBox="1">
            <a:spLocks noChangeArrowheads="1"/>
          </p:cNvSpPr>
          <p:nvPr/>
        </p:nvSpPr>
        <p:spPr bwMode="auto">
          <a:xfrm>
            <a:off x="2924595" y="4500541"/>
            <a:ext cx="3604381" cy="1015663"/>
          </a:xfrm>
          <a:prstGeom prst="rect">
            <a:avLst/>
          </a:prstGeom>
          <a:noFill/>
          <a:ln w="9525">
            <a:noFill/>
            <a:miter lim="800000"/>
          </a:ln>
        </p:spPr>
        <p:txBody>
          <a:bodyPr wrap="square">
            <a:spAutoFit/>
          </a:bodyPr>
          <a:lstStyle/>
          <a:p>
            <a:pPr algn="ctr" defTabSz="762000" eaLnBrk="0" hangingPunct="0"/>
            <a:r>
              <a:rPr lang="en-US" sz="2400" b="1" dirty="0"/>
              <a:t>Rx</a:t>
            </a:r>
            <a:r>
              <a:rPr lang="en-US" b="1" dirty="0"/>
              <a:t> Examples:</a:t>
            </a:r>
          </a:p>
          <a:p>
            <a:pPr algn="ctr" defTabSz="762000" eaLnBrk="0" hangingPunct="0"/>
            <a:r>
              <a:rPr lang="en-US" b="1" dirty="0"/>
              <a:t>–</a:t>
            </a:r>
            <a:r>
              <a:rPr lang="en-US" b="1" dirty="0" err="1"/>
              <a:t>Sph</a:t>
            </a:r>
            <a:r>
              <a:rPr lang="en-US" b="1" dirty="0"/>
              <a:t> / – CYLINDER X 90</a:t>
            </a:r>
            <a:br>
              <a:rPr lang="en-US" b="1" dirty="0"/>
            </a:br>
            <a:r>
              <a:rPr lang="en-US" b="1" dirty="0"/>
              <a:t>(or  – –</a:t>
            </a:r>
            <a:r>
              <a:rPr lang="en-US" b="1" dirty="0" err="1"/>
              <a:t>Sph</a:t>
            </a:r>
            <a:r>
              <a:rPr lang="en-US" b="1" dirty="0"/>
              <a:t> / +CYLINDER X 180)</a:t>
            </a:r>
          </a:p>
        </p:txBody>
      </p:sp>
      <p:sp>
        <p:nvSpPr>
          <p:cNvPr id="14346" name="Line 15"/>
          <p:cNvSpPr>
            <a:spLocks noChangeShapeType="1"/>
          </p:cNvSpPr>
          <p:nvPr/>
        </p:nvSpPr>
        <p:spPr bwMode="auto">
          <a:xfrm flipV="1">
            <a:off x="4027467" y="2039916"/>
            <a:ext cx="3052597" cy="1468438"/>
          </a:xfrm>
          <a:prstGeom prst="line">
            <a:avLst/>
          </a:prstGeom>
          <a:noFill/>
          <a:ln w="19050">
            <a:solidFill>
              <a:srgbClr val="FFFF00"/>
            </a:solidFill>
            <a:prstDash val="dash"/>
            <a:round/>
          </a:ln>
        </p:spPr>
        <p:txBody>
          <a:bodyPr wrap="none" anchor="ctr"/>
          <a:lstStyle/>
          <a:p>
            <a:endParaRPr lang="en-AU"/>
          </a:p>
        </p:txBody>
      </p:sp>
      <p:sp>
        <p:nvSpPr>
          <p:cNvPr id="14347" name="Line 14"/>
          <p:cNvSpPr>
            <a:spLocks noChangeShapeType="1"/>
          </p:cNvSpPr>
          <p:nvPr/>
        </p:nvSpPr>
        <p:spPr bwMode="auto">
          <a:xfrm>
            <a:off x="3920826" y="2576491"/>
            <a:ext cx="3209226" cy="1543050"/>
          </a:xfrm>
          <a:prstGeom prst="line">
            <a:avLst/>
          </a:prstGeom>
          <a:noFill/>
          <a:ln w="19050">
            <a:solidFill>
              <a:srgbClr val="FFFF00"/>
            </a:solidFill>
            <a:prstDash val="dash"/>
            <a:round/>
          </a:ln>
        </p:spPr>
        <p:txBody>
          <a:bodyPr wrap="none" anchor="ctr"/>
          <a:lstStyle/>
          <a:p>
            <a:endParaRPr lang="en-AU"/>
          </a:p>
        </p:txBody>
      </p:sp>
      <p:sp>
        <p:nvSpPr>
          <p:cNvPr id="14348" name="Line 16"/>
          <p:cNvSpPr>
            <a:spLocks noChangeShapeType="1"/>
          </p:cNvSpPr>
          <p:nvPr/>
        </p:nvSpPr>
        <p:spPr bwMode="auto">
          <a:xfrm>
            <a:off x="3645893" y="2776516"/>
            <a:ext cx="3357523" cy="487363"/>
          </a:xfrm>
          <a:prstGeom prst="line">
            <a:avLst/>
          </a:prstGeom>
          <a:noFill/>
          <a:ln w="19050">
            <a:solidFill>
              <a:schemeClr val="hlink"/>
            </a:solidFill>
            <a:prstDash val="dash"/>
            <a:round/>
          </a:ln>
        </p:spPr>
        <p:txBody>
          <a:bodyPr wrap="none" anchor="ctr"/>
          <a:lstStyle/>
          <a:p>
            <a:endParaRPr lang="en-AU"/>
          </a:p>
        </p:txBody>
      </p:sp>
      <p:sp>
        <p:nvSpPr>
          <p:cNvPr id="14349" name="Freeform 8"/>
          <p:cNvSpPr/>
          <p:nvPr/>
        </p:nvSpPr>
        <p:spPr bwMode="auto">
          <a:xfrm>
            <a:off x="3644226" y="2768579"/>
            <a:ext cx="2106158" cy="315913"/>
          </a:xfrm>
          <a:custGeom>
            <a:avLst/>
            <a:gdLst>
              <a:gd name="T0" fmla="*/ 999 w 1422"/>
              <a:gd name="T1" fmla="*/ 199 h 199"/>
              <a:gd name="T2" fmla="*/ 51 w 1422"/>
              <a:gd name="T3" fmla="*/ 195 h 199"/>
              <a:gd name="T4" fmla="*/ 36 w 1422"/>
              <a:gd name="T5" fmla="*/ 155 h 199"/>
              <a:gd name="T6" fmla="*/ 24 w 1422"/>
              <a:gd name="T7" fmla="*/ 119 h 199"/>
              <a:gd name="T8" fmla="*/ 15 w 1422"/>
              <a:gd name="T9" fmla="*/ 85 h 199"/>
              <a:gd name="T10" fmla="*/ 10 w 1422"/>
              <a:gd name="T11" fmla="*/ 55 h 199"/>
              <a:gd name="T12" fmla="*/ 4 w 1422"/>
              <a:gd name="T13" fmla="*/ 32 h 199"/>
              <a:gd name="T14" fmla="*/ 2 w 1422"/>
              <a:gd name="T15" fmla="*/ 15 h 199"/>
              <a:gd name="T16" fmla="*/ 2 w 1422"/>
              <a:gd name="T17" fmla="*/ 4 h 199"/>
              <a:gd name="T18" fmla="*/ 0 w 1422"/>
              <a:gd name="T19" fmla="*/ 0 h 199"/>
              <a:gd name="T20" fmla="*/ 999 w 1422"/>
              <a:gd name="T21" fmla="*/ 199 h 1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22"/>
              <a:gd name="T34" fmla="*/ 0 h 199"/>
              <a:gd name="T35" fmla="*/ 1422 w 1422"/>
              <a:gd name="T36" fmla="*/ 199 h 1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22" h="199">
                <a:moveTo>
                  <a:pt x="1422" y="199"/>
                </a:moveTo>
                <a:lnTo>
                  <a:pt x="72" y="195"/>
                </a:lnTo>
                <a:lnTo>
                  <a:pt x="51" y="155"/>
                </a:lnTo>
                <a:lnTo>
                  <a:pt x="34" y="119"/>
                </a:lnTo>
                <a:lnTo>
                  <a:pt x="21" y="85"/>
                </a:lnTo>
                <a:lnTo>
                  <a:pt x="13" y="55"/>
                </a:lnTo>
                <a:lnTo>
                  <a:pt x="6" y="32"/>
                </a:lnTo>
                <a:lnTo>
                  <a:pt x="2" y="15"/>
                </a:lnTo>
                <a:lnTo>
                  <a:pt x="2" y="4"/>
                </a:lnTo>
                <a:lnTo>
                  <a:pt x="0" y="0"/>
                </a:lnTo>
                <a:lnTo>
                  <a:pt x="1422" y="199"/>
                </a:lnTo>
                <a:close/>
              </a:path>
            </a:pathLst>
          </a:custGeom>
          <a:solidFill>
            <a:schemeClr val="hlink"/>
          </a:solidFill>
          <a:ln w="9525">
            <a:noFill/>
            <a:round/>
          </a:ln>
        </p:spPr>
        <p:txBody>
          <a:bodyPr/>
          <a:lstStyle/>
          <a:p>
            <a:endParaRPr lang="en-US"/>
          </a:p>
        </p:txBody>
      </p:sp>
      <p:sp>
        <p:nvSpPr>
          <p:cNvPr id="14350" name="Line 17"/>
          <p:cNvSpPr>
            <a:spLocks noChangeShapeType="1"/>
          </p:cNvSpPr>
          <p:nvPr/>
        </p:nvSpPr>
        <p:spPr bwMode="auto">
          <a:xfrm flipV="1">
            <a:off x="4130776" y="2757466"/>
            <a:ext cx="2900967" cy="676275"/>
          </a:xfrm>
          <a:prstGeom prst="line">
            <a:avLst/>
          </a:prstGeom>
          <a:noFill/>
          <a:ln w="19050">
            <a:solidFill>
              <a:schemeClr val="hlink"/>
            </a:solidFill>
            <a:prstDash val="dash"/>
            <a:round/>
          </a:ln>
        </p:spPr>
        <p:txBody>
          <a:bodyPr wrap="none" anchor="ctr"/>
          <a:lstStyle/>
          <a:p>
            <a:endParaRPr lang="en-AU"/>
          </a:p>
        </p:txBody>
      </p:sp>
      <p:sp>
        <p:nvSpPr>
          <p:cNvPr id="14351" name="Freeform 9"/>
          <p:cNvSpPr/>
          <p:nvPr/>
        </p:nvSpPr>
        <p:spPr bwMode="auto">
          <a:xfrm>
            <a:off x="3747535" y="2551091"/>
            <a:ext cx="2371095" cy="1035050"/>
          </a:xfrm>
          <a:custGeom>
            <a:avLst/>
            <a:gdLst>
              <a:gd name="T0" fmla="*/ 1076 w 1600"/>
              <a:gd name="T1" fmla="*/ 658 h 649"/>
              <a:gd name="T2" fmla="*/ 68 w 1600"/>
              <a:gd name="T3" fmla="*/ 13 h 649"/>
              <a:gd name="T4" fmla="*/ 62 w 1600"/>
              <a:gd name="T5" fmla="*/ 28 h 649"/>
              <a:gd name="T6" fmla="*/ 46 w 1600"/>
              <a:gd name="T7" fmla="*/ 68 h 649"/>
              <a:gd name="T8" fmla="*/ 37 w 1600"/>
              <a:gd name="T9" fmla="*/ 98 h 649"/>
              <a:gd name="T10" fmla="*/ 27 w 1600"/>
              <a:gd name="T11" fmla="*/ 135 h 649"/>
              <a:gd name="T12" fmla="*/ 18 w 1600"/>
              <a:gd name="T13" fmla="*/ 171 h 649"/>
              <a:gd name="T14" fmla="*/ 11 w 1600"/>
              <a:gd name="T15" fmla="*/ 213 h 649"/>
              <a:gd name="T16" fmla="*/ 4 w 1600"/>
              <a:gd name="T17" fmla="*/ 260 h 649"/>
              <a:gd name="T18" fmla="*/ 0 w 1600"/>
              <a:gd name="T19" fmla="*/ 309 h 649"/>
              <a:gd name="T20" fmla="*/ 0 w 1600"/>
              <a:gd name="T21" fmla="*/ 337 h 649"/>
              <a:gd name="T22" fmla="*/ 0 w 1600"/>
              <a:gd name="T23" fmla="*/ 365 h 649"/>
              <a:gd name="T24" fmla="*/ 2 w 1600"/>
              <a:gd name="T25" fmla="*/ 390 h 649"/>
              <a:gd name="T26" fmla="*/ 4 w 1600"/>
              <a:gd name="T27" fmla="*/ 418 h 649"/>
              <a:gd name="T28" fmla="*/ 5 w 1600"/>
              <a:gd name="T29" fmla="*/ 445 h 649"/>
              <a:gd name="T30" fmla="*/ 11 w 1600"/>
              <a:gd name="T31" fmla="*/ 473 h 649"/>
              <a:gd name="T32" fmla="*/ 16 w 1600"/>
              <a:gd name="T33" fmla="*/ 502 h 649"/>
              <a:gd name="T34" fmla="*/ 24 w 1600"/>
              <a:gd name="T35" fmla="*/ 530 h 649"/>
              <a:gd name="T36" fmla="*/ 33 w 1600"/>
              <a:gd name="T37" fmla="*/ 563 h 649"/>
              <a:gd name="T38" fmla="*/ 43 w 1600"/>
              <a:gd name="T39" fmla="*/ 592 h 649"/>
              <a:gd name="T40" fmla="*/ 54 w 1600"/>
              <a:gd name="T41" fmla="*/ 620 h 649"/>
              <a:gd name="T42" fmla="*/ 68 w 1600"/>
              <a:gd name="T43" fmla="*/ 650 h 649"/>
              <a:gd name="T44" fmla="*/ 1075 w 1600"/>
              <a:gd name="T45" fmla="*/ 0 h 649"/>
              <a:gd name="T46" fmla="*/ 1084 w 1600"/>
              <a:gd name="T47" fmla="*/ 39 h 649"/>
              <a:gd name="T48" fmla="*/ 1096 w 1600"/>
              <a:gd name="T49" fmla="*/ 79 h 649"/>
              <a:gd name="T50" fmla="*/ 1105 w 1600"/>
              <a:gd name="T51" fmla="*/ 124 h 649"/>
              <a:gd name="T52" fmla="*/ 1112 w 1600"/>
              <a:gd name="T53" fmla="*/ 167 h 649"/>
              <a:gd name="T54" fmla="*/ 1118 w 1600"/>
              <a:gd name="T55" fmla="*/ 209 h 649"/>
              <a:gd name="T56" fmla="*/ 1122 w 1600"/>
              <a:gd name="T57" fmla="*/ 251 h 649"/>
              <a:gd name="T58" fmla="*/ 1123 w 1600"/>
              <a:gd name="T59" fmla="*/ 296 h 649"/>
              <a:gd name="T60" fmla="*/ 1126 w 1600"/>
              <a:gd name="T61" fmla="*/ 341 h 649"/>
              <a:gd name="T62" fmla="*/ 1123 w 1600"/>
              <a:gd name="T63" fmla="*/ 384 h 649"/>
              <a:gd name="T64" fmla="*/ 1122 w 1600"/>
              <a:gd name="T65" fmla="*/ 426 h 649"/>
              <a:gd name="T66" fmla="*/ 1118 w 1600"/>
              <a:gd name="T67" fmla="*/ 466 h 649"/>
              <a:gd name="T68" fmla="*/ 1112 w 1600"/>
              <a:gd name="T69" fmla="*/ 505 h 649"/>
              <a:gd name="T70" fmla="*/ 1105 w 1600"/>
              <a:gd name="T71" fmla="*/ 544 h 649"/>
              <a:gd name="T72" fmla="*/ 1097 w 1600"/>
              <a:gd name="T73" fmla="*/ 584 h 649"/>
              <a:gd name="T74" fmla="*/ 1087 w 1600"/>
              <a:gd name="T75" fmla="*/ 622 h 649"/>
              <a:gd name="T76" fmla="*/ 1076 w 1600"/>
              <a:gd name="T77" fmla="*/ 658 h 64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00"/>
              <a:gd name="T118" fmla="*/ 0 h 649"/>
              <a:gd name="T119" fmla="*/ 1600 w 1600"/>
              <a:gd name="T120" fmla="*/ 649 h 64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00" h="649">
                <a:moveTo>
                  <a:pt x="1530" y="649"/>
                </a:moveTo>
                <a:lnTo>
                  <a:pt x="97" y="13"/>
                </a:lnTo>
                <a:lnTo>
                  <a:pt x="89" y="28"/>
                </a:lnTo>
                <a:lnTo>
                  <a:pt x="66" y="68"/>
                </a:lnTo>
                <a:lnTo>
                  <a:pt x="53" y="98"/>
                </a:lnTo>
                <a:lnTo>
                  <a:pt x="38" y="132"/>
                </a:lnTo>
                <a:lnTo>
                  <a:pt x="25" y="168"/>
                </a:lnTo>
                <a:lnTo>
                  <a:pt x="15" y="210"/>
                </a:lnTo>
                <a:lnTo>
                  <a:pt x="4" y="257"/>
                </a:lnTo>
                <a:lnTo>
                  <a:pt x="0" y="306"/>
                </a:lnTo>
                <a:lnTo>
                  <a:pt x="0" y="331"/>
                </a:lnTo>
                <a:lnTo>
                  <a:pt x="0" y="359"/>
                </a:lnTo>
                <a:lnTo>
                  <a:pt x="2" y="384"/>
                </a:lnTo>
                <a:lnTo>
                  <a:pt x="4" y="412"/>
                </a:lnTo>
                <a:lnTo>
                  <a:pt x="8" y="439"/>
                </a:lnTo>
                <a:lnTo>
                  <a:pt x="15" y="467"/>
                </a:lnTo>
                <a:lnTo>
                  <a:pt x="23" y="496"/>
                </a:lnTo>
                <a:lnTo>
                  <a:pt x="34" y="524"/>
                </a:lnTo>
                <a:lnTo>
                  <a:pt x="47" y="554"/>
                </a:lnTo>
                <a:lnTo>
                  <a:pt x="61" y="583"/>
                </a:lnTo>
                <a:lnTo>
                  <a:pt x="78" y="611"/>
                </a:lnTo>
                <a:lnTo>
                  <a:pt x="97" y="641"/>
                </a:lnTo>
                <a:lnTo>
                  <a:pt x="1528" y="0"/>
                </a:lnTo>
                <a:lnTo>
                  <a:pt x="1542" y="39"/>
                </a:lnTo>
                <a:lnTo>
                  <a:pt x="1557" y="79"/>
                </a:lnTo>
                <a:lnTo>
                  <a:pt x="1570" y="121"/>
                </a:lnTo>
                <a:lnTo>
                  <a:pt x="1581" y="164"/>
                </a:lnTo>
                <a:lnTo>
                  <a:pt x="1589" y="206"/>
                </a:lnTo>
                <a:lnTo>
                  <a:pt x="1595" y="248"/>
                </a:lnTo>
                <a:lnTo>
                  <a:pt x="1597" y="293"/>
                </a:lnTo>
                <a:lnTo>
                  <a:pt x="1600" y="335"/>
                </a:lnTo>
                <a:lnTo>
                  <a:pt x="1597" y="378"/>
                </a:lnTo>
                <a:lnTo>
                  <a:pt x="1595" y="420"/>
                </a:lnTo>
                <a:lnTo>
                  <a:pt x="1589" y="460"/>
                </a:lnTo>
                <a:lnTo>
                  <a:pt x="1581" y="499"/>
                </a:lnTo>
                <a:lnTo>
                  <a:pt x="1570" y="537"/>
                </a:lnTo>
                <a:lnTo>
                  <a:pt x="1559" y="575"/>
                </a:lnTo>
                <a:lnTo>
                  <a:pt x="1545" y="613"/>
                </a:lnTo>
                <a:lnTo>
                  <a:pt x="1530" y="649"/>
                </a:lnTo>
                <a:close/>
              </a:path>
            </a:pathLst>
          </a:custGeom>
          <a:solidFill>
            <a:srgbClr val="FFFF00"/>
          </a:solidFill>
          <a:ln w="9525">
            <a:noFill/>
            <a:round/>
          </a:ln>
        </p:spPr>
        <p:txBody>
          <a:bodyPr/>
          <a:lstStyle/>
          <a:p>
            <a:endParaRPr lang="en-US"/>
          </a:p>
        </p:txBody>
      </p:sp>
      <p:sp>
        <p:nvSpPr>
          <p:cNvPr id="14352" name="Freeform 10"/>
          <p:cNvSpPr/>
          <p:nvPr/>
        </p:nvSpPr>
        <p:spPr bwMode="auto">
          <a:xfrm>
            <a:off x="3747535" y="3078141"/>
            <a:ext cx="1921203" cy="354013"/>
          </a:xfrm>
          <a:custGeom>
            <a:avLst/>
            <a:gdLst>
              <a:gd name="T0" fmla="*/ 911 w 1297"/>
              <a:gd name="T1" fmla="*/ 2 h 223"/>
              <a:gd name="T2" fmla="*/ 174 w 1297"/>
              <a:gd name="T3" fmla="*/ 223 h 223"/>
              <a:gd name="T4" fmla="*/ 160 w 1297"/>
              <a:gd name="T5" fmla="*/ 212 h 223"/>
              <a:gd name="T6" fmla="*/ 144 w 1297"/>
              <a:gd name="T7" fmla="*/ 201 h 223"/>
              <a:gd name="T8" fmla="*/ 130 w 1297"/>
              <a:gd name="T9" fmla="*/ 191 h 223"/>
              <a:gd name="T10" fmla="*/ 116 w 1297"/>
              <a:gd name="T11" fmla="*/ 178 h 223"/>
              <a:gd name="T12" fmla="*/ 91 w 1297"/>
              <a:gd name="T13" fmla="*/ 150 h 223"/>
              <a:gd name="T14" fmla="*/ 68 w 1297"/>
              <a:gd name="T15" fmla="*/ 123 h 223"/>
              <a:gd name="T16" fmla="*/ 47 w 1297"/>
              <a:gd name="T17" fmla="*/ 93 h 223"/>
              <a:gd name="T18" fmla="*/ 29 w 1297"/>
              <a:gd name="T19" fmla="*/ 61 h 223"/>
              <a:gd name="T20" fmla="*/ 15 w 1297"/>
              <a:gd name="T21" fmla="*/ 30 h 223"/>
              <a:gd name="T22" fmla="*/ 0 w 1297"/>
              <a:gd name="T23" fmla="*/ 0 h 223"/>
              <a:gd name="T24" fmla="*/ 911 w 1297"/>
              <a:gd name="T25" fmla="*/ 2 h 2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97"/>
              <a:gd name="T40" fmla="*/ 0 h 223"/>
              <a:gd name="T41" fmla="*/ 1297 w 1297"/>
              <a:gd name="T42" fmla="*/ 223 h 22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97" h="223">
                <a:moveTo>
                  <a:pt x="1297" y="2"/>
                </a:moveTo>
                <a:lnTo>
                  <a:pt x="248" y="223"/>
                </a:lnTo>
                <a:lnTo>
                  <a:pt x="227" y="212"/>
                </a:lnTo>
                <a:lnTo>
                  <a:pt x="205" y="201"/>
                </a:lnTo>
                <a:lnTo>
                  <a:pt x="184" y="191"/>
                </a:lnTo>
                <a:lnTo>
                  <a:pt x="165" y="178"/>
                </a:lnTo>
                <a:lnTo>
                  <a:pt x="129" y="150"/>
                </a:lnTo>
                <a:lnTo>
                  <a:pt x="97" y="123"/>
                </a:lnTo>
                <a:lnTo>
                  <a:pt x="68" y="93"/>
                </a:lnTo>
                <a:lnTo>
                  <a:pt x="42" y="61"/>
                </a:lnTo>
                <a:lnTo>
                  <a:pt x="21" y="30"/>
                </a:lnTo>
                <a:lnTo>
                  <a:pt x="0" y="0"/>
                </a:lnTo>
                <a:lnTo>
                  <a:pt x="1297" y="2"/>
                </a:lnTo>
                <a:close/>
              </a:path>
            </a:pathLst>
          </a:custGeom>
          <a:solidFill>
            <a:schemeClr val="hlink"/>
          </a:solidFill>
          <a:ln w="9525">
            <a:noFill/>
            <a:round/>
          </a:ln>
        </p:spPr>
        <p:txBody>
          <a:bodyPr/>
          <a:lstStyle/>
          <a:p>
            <a:endParaRPr lang="en-US"/>
          </a:p>
        </p:txBody>
      </p:sp>
      <p:sp>
        <p:nvSpPr>
          <p:cNvPr id="14353" name="Freeform 11"/>
          <p:cNvSpPr/>
          <p:nvPr/>
        </p:nvSpPr>
        <p:spPr bwMode="auto">
          <a:xfrm>
            <a:off x="3775861" y="1779566"/>
            <a:ext cx="2337769" cy="2590800"/>
          </a:xfrm>
          <a:custGeom>
            <a:avLst/>
            <a:gdLst>
              <a:gd name="T0" fmla="*/ 16 w 1578"/>
              <a:gd name="T1" fmla="*/ 470 h 1632"/>
              <a:gd name="T2" fmla="*/ 47 w 1578"/>
              <a:gd name="T3" fmla="*/ 390 h 1632"/>
              <a:gd name="T4" fmla="*/ 85 w 1578"/>
              <a:gd name="T5" fmla="*/ 316 h 1632"/>
              <a:gd name="T6" fmla="*/ 126 w 1578"/>
              <a:gd name="T7" fmla="*/ 246 h 1632"/>
              <a:gd name="T8" fmla="*/ 173 w 1578"/>
              <a:gd name="T9" fmla="*/ 184 h 1632"/>
              <a:gd name="T10" fmla="*/ 225 w 1578"/>
              <a:gd name="T11" fmla="*/ 131 h 1632"/>
              <a:gd name="T12" fmla="*/ 282 w 1578"/>
              <a:gd name="T13" fmla="*/ 85 h 1632"/>
              <a:gd name="T14" fmla="*/ 341 w 1578"/>
              <a:gd name="T15" fmla="*/ 48 h 1632"/>
              <a:gd name="T16" fmla="*/ 403 w 1578"/>
              <a:gd name="T17" fmla="*/ 23 h 1632"/>
              <a:gd name="T18" fmla="*/ 469 w 1578"/>
              <a:gd name="T19" fmla="*/ 6 h 1632"/>
              <a:gd name="T20" fmla="*/ 536 w 1578"/>
              <a:gd name="T21" fmla="*/ 0 h 1632"/>
              <a:gd name="T22" fmla="*/ 623 w 1578"/>
              <a:gd name="T23" fmla="*/ 8 h 1632"/>
              <a:gd name="T24" fmla="*/ 706 w 1578"/>
              <a:gd name="T25" fmla="*/ 36 h 1632"/>
              <a:gd name="T26" fmla="*/ 785 w 1578"/>
              <a:gd name="T27" fmla="*/ 80 h 1632"/>
              <a:gd name="T28" fmla="*/ 856 w 1578"/>
              <a:gd name="T29" fmla="*/ 140 h 1632"/>
              <a:gd name="T30" fmla="*/ 922 w 1578"/>
              <a:gd name="T31" fmla="*/ 212 h 1632"/>
              <a:gd name="T32" fmla="*/ 979 w 1578"/>
              <a:gd name="T33" fmla="*/ 296 h 1632"/>
              <a:gd name="T34" fmla="*/ 1026 w 1578"/>
              <a:gd name="T35" fmla="*/ 394 h 1632"/>
              <a:gd name="T36" fmla="*/ 1065 w 1578"/>
              <a:gd name="T37" fmla="*/ 500 h 1632"/>
              <a:gd name="T38" fmla="*/ 1092 w 1578"/>
              <a:gd name="T39" fmla="*/ 612 h 1632"/>
              <a:gd name="T40" fmla="*/ 1106 w 1578"/>
              <a:gd name="T41" fmla="*/ 733 h 1632"/>
              <a:gd name="T42" fmla="*/ 1109 w 1578"/>
              <a:gd name="T43" fmla="*/ 858 h 1632"/>
              <a:gd name="T44" fmla="*/ 1098 w 1578"/>
              <a:gd name="T45" fmla="*/ 981 h 1632"/>
              <a:gd name="T46" fmla="*/ 1075 w 1578"/>
              <a:gd name="T47" fmla="*/ 1096 h 1632"/>
              <a:gd name="T48" fmla="*/ 1041 w 1578"/>
              <a:gd name="T49" fmla="*/ 1206 h 1632"/>
              <a:gd name="T50" fmla="*/ 996 w 1578"/>
              <a:gd name="T51" fmla="*/ 1303 h 1632"/>
              <a:gd name="T52" fmla="*/ 942 w 1578"/>
              <a:gd name="T53" fmla="*/ 1392 h 1632"/>
              <a:gd name="T54" fmla="*/ 878 w 1578"/>
              <a:gd name="T55" fmla="*/ 1471 h 1632"/>
              <a:gd name="T56" fmla="*/ 808 w 1578"/>
              <a:gd name="T57" fmla="*/ 1534 h 1632"/>
              <a:gd name="T58" fmla="*/ 732 w 1578"/>
              <a:gd name="T59" fmla="*/ 1583 h 1632"/>
              <a:gd name="T60" fmla="*/ 651 w 1578"/>
              <a:gd name="T61" fmla="*/ 1615 h 1632"/>
              <a:gd name="T62" fmla="*/ 566 w 1578"/>
              <a:gd name="T63" fmla="*/ 1632 h 1632"/>
              <a:gd name="T64" fmla="*/ 491 w 1578"/>
              <a:gd name="T65" fmla="*/ 1630 h 1632"/>
              <a:gd name="T66" fmla="*/ 424 w 1578"/>
              <a:gd name="T67" fmla="*/ 1617 h 1632"/>
              <a:gd name="T68" fmla="*/ 360 w 1578"/>
              <a:gd name="T69" fmla="*/ 1594 h 1632"/>
              <a:gd name="T70" fmla="*/ 301 w 1578"/>
              <a:gd name="T71" fmla="*/ 1560 h 1632"/>
              <a:gd name="T72" fmla="*/ 243 w 1578"/>
              <a:gd name="T73" fmla="*/ 1517 h 1632"/>
              <a:gd name="T74" fmla="*/ 190 w 1578"/>
              <a:gd name="T75" fmla="*/ 1467 h 1632"/>
              <a:gd name="T76" fmla="*/ 141 w 1578"/>
              <a:gd name="T77" fmla="*/ 1407 h 1632"/>
              <a:gd name="T78" fmla="*/ 98 w 1578"/>
              <a:gd name="T79" fmla="*/ 1342 h 1632"/>
              <a:gd name="T80" fmla="*/ 60 w 1578"/>
              <a:gd name="T81" fmla="*/ 1269 h 1632"/>
              <a:gd name="T82" fmla="*/ 27 w 1578"/>
              <a:gd name="T83" fmla="*/ 1189 h 1632"/>
              <a:gd name="T84" fmla="*/ 0 w 1578"/>
              <a:gd name="T85" fmla="*/ 1106 h 163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78"/>
              <a:gd name="T130" fmla="*/ 0 h 1632"/>
              <a:gd name="T131" fmla="*/ 1578 w 1578"/>
              <a:gd name="T132" fmla="*/ 1632 h 163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78" h="1632">
                <a:moveTo>
                  <a:pt x="0" y="525"/>
                </a:moveTo>
                <a:lnTo>
                  <a:pt x="13" y="498"/>
                </a:lnTo>
                <a:lnTo>
                  <a:pt x="23" y="470"/>
                </a:lnTo>
                <a:lnTo>
                  <a:pt x="38" y="443"/>
                </a:lnTo>
                <a:lnTo>
                  <a:pt x="53" y="415"/>
                </a:lnTo>
                <a:lnTo>
                  <a:pt x="68" y="390"/>
                </a:lnTo>
                <a:lnTo>
                  <a:pt x="85" y="364"/>
                </a:lnTo>
                <a:lnTo>
                  <a:pt x="102" y="339"/>
                </a:lnTo>
                <a:lnTo>
                  <a:pt x="121" y="316"/>
                </a:lnTo>
                <a:lnTo>
                  <a:pt x="140" y="292"/>
                </a:lnTo>
                <a:lnTo>
                  <a:pt x="159" y="269"/>
                </a:lnTo>
                <a:lnTo>
                  <a:pt x="180" y="246"/>
                </a:lnTo>
                <a:lnTo>
                  <a:pt x="201" y="224"/>
                </a:lnTo>
                <a:lnTo>
                  <a:pt x="225" y="205"/>
                </a:lnTo>
                <a:lnTo>
                  <a:pt x="246" y="184"/>
                </a:lnTo>
                <a:lnTo>
                  <a:pt x="271" y="165"/>
                </a:lnTo>
                <a:lnTo>
                  <a:pt x="294" y="148"/>
                </a:lnTo>
                <a:lnTo>
                  <a:pt x="320" y="131"/>
                </a:lnTo>
                <a:lnTo>
                  <a:pt x="345" y="114"/>
                </a:lnTo>
                <a:lnTo>
                  <a:pt x="373" y="99"/>
                </a:lnTo>
                <a:lnTo>
                  <a:pt x="400" y="85"/>
                </a:lnTo>
                <a:lnTo>
                  <a:pt x="428" y="72"/>
                </a:lnTo>
                <a:lnTo>
                  <a:pt x="456" y="59"/>
                </a:lnTo>
                <a:lnTo>
                  <a:pt x="485" y="48"/>
                </a:lnTo>
                <a:lnTo>
                  <a:pt x="513" y="38"/>
                </a:lnTo>
                <a:lnTo>
                  <a:pt x="542" y="29"/>
                </a:lnTo>
                <a:lnTo>
                  <a:pt x="574" y="23"/>
                </a:lnTo>
                <a:lnTo>
                  <a:pt x="604" y="15"/>
                </a:lnTo>
                <a:lnTo>
                  <a:pt x="636" y="10"/>
                </a:lnTo>
                <a:lnTo>
                  <a:pt x="667" y="6"/>
                </a:lnTo>
                <a:lnTo>
                  <a:pt x="699" y="2"/>
                </a:lnTo>
                <a:lnTo>
                  <a:pt x="731" y="0"/>
                </a:lnTo>
                <a:lnTo>
                  <a:pt x="763" y="0"/>
                </a:lnTo>
                <a:lnTo>
                  <a:pt x="805" y="2"/>
                </a:lnTo>
                <a:lnTo>
                  <a:pt x="845" y="4"/>
                </a:lnTo>
                <a:lnTo>
                  <a:pt x="886" y="8"/>
                </a:lnTo>
                <a:lnTo>
                  <a:pt x="926" y="17"/>
                </a:lnTo>
                <a:lnTo>
                  <a:pt x="966" y="25"/>
                </a:lnTo>
                <a:lnTo>
                  <a:pt x="1004" y="36"/>
                </a:lnTo>
                <a:lnTo>
                  <a:pt x="1042" y="48"/>
                </a:lnTo>
                <a:lnTo>
                  <a:pt x="1081" y="63"/>
                </a:lnTo>
                <a:lnTo>
                  <a:pt x="1117" y="80"/>
                </a:lnTo>
                <a:lnTo>
                  <a:pt x="1150" y="99"/>
                </a:lnTo>
                <a:lnTo>
                  <a:pt x="1184" y="118"/>
                </a:lnTo>
                <a:lnTo>
                  <a:pt x="1218" y="140"/>
                </a:lnTo>
                <a:lnTo>
                  <a:pt x="1250" y="163"/>
                </a:lnTo>
                <a:lnTo>
                  <a:pt x="1282" y="186"/>
                </a:lnTo>
                <a:lnTo>
                  <a:pt x="1312" y="212"/>
                </a:lnTo>
                <a:lnTo>
                  <a:pt x="1339" y="239"/>
                </a:lnTo>
                <a:lnTo>
                  <a:pt x="1367" y="267"/>
                </a:lnTo>
                <a:lnTo>
                  <a:pt x="1392" y="296"/>
                </a:lnTo>
                <a:lnTo>
                  <a:pt x="1417" y="328"/>
                </a:lnTo>
                <a:lnTo>
                  <a:pt x="1439" y="360"/>
                </a:lnTo>
                <a:lnTo>
                  <a:pt x="1460" y="394"/>
                </a:lnTo>
                <a:lnTo>
                  <a:pt x="1481" y="428"/>
                </a:lnTo>
                <a:lnTo>
                  <a:pt x="1498" y="464"/>
                </a:lnTo>
                <a:lnTo>
                  <a:pt x="1515" y="500"/>
                </a:lnTo>
                <a:lnTo>
                  <a:pt x="1530" y="536"/>
                </a:lnTo>
                <a:lnTo>
                  <a:pt x="1542" y="574"/>
                </a:lnTo>
                <a:lnTo>
                  <a:pt x="1553" y="612"/>
                </a:lnTo>
                <a:lnTo>
                  <a:pt x="1562" y="653"/>
                </a:lnTo>
                <a:lnTo>
                  <a:pt x="1570" y="693"/>
                </a:lnTo>
                <a:lnTo>
                  <a:pt x="1574" y="733"/>
                </a:lnTo>
                <a:lnTo>
                  <a:pt x="1578" y="776"/>
                </a:lnTo>
                <a:lnTo>
                  <a:pt x="1578" y="816"/>
                </a:lnTo>
                <a:lnTo>
                  <a:pt x="1578" y="858"/>
                </a:lnTo>
                <a:lnTo>
                  <a:pt x="1574" y="901"/>
                </a:lnTo>
                <a:lnTo>
                  <a:pt x="1570" y="941"/>
                </a:lnTo>
                <a:lnTo>
                  <a:pt x="1562" y="981"/>
                </a:lnTo>
                <a:lnTo>
                  <a:pt x="1553" y="1019"/>
                </a:lnTo>
                <a:lnTo>
                  <a:pt x="1542" y="1060"/>
                </a:lnTo>
                <a:lnTo>
                  <a:pt x="1530" y="1096"/>
                </a:lnTo>
                <a:lnTo>
                  <a:pt x="1515" y="1134"/>
                </a:lnTo>
                <a:lnTo>
                  <a:pt x="1498" y="1170"/>
                </a:lnTo>
                <a:lnTo>
                  <a:pt x="1481" y="1206"/>
                </a:lnTo>
                <a:lnTo>
                  <a:pt x="1460" y="1240"/>
                </a:lnTo>
                <a:lnTo>
                  <a:pt x="1439" y="1272"/>
                </a:lnTo>
                <a:lnTo>
                  <a:pt x="1417" y="1303"/>
                </a:lnTo>
                <a:lnTo>
                  <a:pt x="1392" y="1335"/>
                </a:lnTo>
                <a:lnTo>
                  <a:pt x="1367" y="1365"/>
                </a:lnTo>
                <a:lnTo>
                  <a:pt x="1339" y="1392"/>
                </a:lnTo>
                <a:lnTo>
                  <a:pt x="1312" y="1420"/>
                </a:lnTo>
                <a:lnTo>
                  <a:pt x="1282" y="1445"/>
                </a:lnTo>
                <a:lnTo>
                  <a:pt x="1250" y="1471"/>
                </a:lnTo>
                <a:lnTo>
                  <a:pt x="1218" y="1492"/>
                </a:lnTo>
                <a:lnTo>
                  <a:pt x="1184" y="1513"/>
                </a:lnTo>
                <a:lnTo>
                  <a:pt x="1150" y="1534"/>
                </a:lnTo>
                <a:lnTo>
                  <a:pt x="1117" y="1551"/>
                </a:lnTo>
                <a:lnTo>
                  <a:pt x="1081" y="1568"/>
                </a:lnTo>
                <a:lnTo>
                  <a:pt x="1042" y="1583"/>
                </a:lnTo>
                <a:lnTo>
                  <a:pt x="1004" y="1596"/>
                </a:lnTo>
                <a:lnTo>
                  <a:pt x="966" y="1607"/>
                </a:lnTo>
                <a:lnTo>
                  <a:pt x="926" y="1615"/>
                </a:lnTo>
                <a:lnTo>
                  <a:pt x="886" y="1623"/>
                </a:lnTo>
                <a:lnTo>
                  <a:pt x="845" y="1628"/>
                </a:lnTo>
                <a:lnTo>
                  <a:pt x="805" y="1632"/>
                </a:lnTo>
                <a:lnTo>
                  <a:pt x="763" y="1632"/>
                </a:lnTo>
                <a:lnTo>
                  <a:pt x="731" y="1632"/>
                </a:lnTo>
                <a:lnTo>
                  <a:pt x="699" y="1630"/>
                </a:lnTo>
                <a:lnTo>
                  <a:pt x="667" y="1628"/>
                </a:lnTo>
                <a:lnTo>
                  <a:pt x="636" y="1623"/>
                </a:lnTo>
                <a:lnTo>
                  <a:pt x="604" y="1617"/>
                </a:lnTo>
                <a:lnTo>
                  <a:pt x="574" y="1611"/>
                </a:lnTo>
                <a:lnTo>
                  <a:pt x="542" y="1602"/>
                </a:lnTo>
                <a:lnTo>
                  <a:pt x="513" y="1594"/>
                </a:lnTo>
                <a:lnTo>
                  <a:pt x="485" y="1583"/>
                </a:lnTo>
                <a:lnTo>
                  <a:pt x="456" y="1573"/>
                </a:lnTo>
                <a:lnTo>
                  <a:pt x="428" y="1560"/>
                </a:lnTo>
                <a:lnTo>
                  <a:pt x="400" y="1547"/>
                </a:lnTo>
                <a:lnTo>
                  <a:pt x="373" y="1532"/>
                </a:lnTo>
                <a:lnTo>
                  <a:pt x="345" y="1517"/>
                </a:lnTo>
                <a:lnTo>
                  <a:pt x="320" y="1501"/>
                </a:lnTo>
                <a:lnTo>
                  <a:pt x="294" y="1484"/>
                </a:lnTo>
                <a:lnTo>
                  <a:pt x="271" y="1467"/>
                </a:lnTo>
                <a:lnTo>
                  <a:pt x="246" y="1448"/>
                </a:lnTo>
                <a:lnTo>
                  <a:pt x="225" y="1428"/>
                </a:lnTo>
                <a:lnTo>
                  <a:pt x="201" y="1407"/>
                </a:lnTo>
                <a:lnTo>
                  <a:pt x="180" y="1386"/>
                </a:lnTo>
                <a:lnTo>
                  <a:pt x="159" y="1365"/>
                </a:lnTo>
                <a:lnTo>
                  <a:pt x="140" y="1342"/>
                </a:lnTo>
                <a:lnTo>
                  <a:pt x="121" y="1318"/>
                </a:lnTo>
                <a:lnTo>
                  <a:pt x="102" y="1293"/>
                </a:lnTo>
                <a:lnTo>
                  <a:pt x="85" y="1269"/>
                </a:lnTo>
                <a:lnTo>
                  <a:pt x="68" y="1242"/>
                </a:lnTo>
                <a:lnTo>
                  <a:pt x="53" y="1216"/>
                </a:lnTo>
                <a:lnTo>
                  <a:pt x="38" y="1189"/>
                </a:lnTo>
                <a:lnTo>
                  <a:pt x="23" y="1161"/>
                </a:lnTo>
                <a:lnTo>
                  <a:pt x="13" y="1134"/>
                </a:lnTo>
                <a:lnTo>
                  <a:pt x="0" y="1106"/>
                </a:lnTo>
              </a:path>
            </a:pathLst>
          </a:custGeom>
          <a:noFill/>
          <a:ln w="19050">
            <a:solidFill>
              <a:schemeClr val="folHlink"/>
            </a:solidFill>
            <a:round/>
          </a:ln>
        </p:spPr>
        <p:txBody>
          <a:bodyPr/>
          <a:lstStyle/>
          <a:p>
            <a:endParaRPr lang="en-US"/>
          </a:p>
        </p:txBody>
      </p:sp>
      <p:sp>
        <p:nvSpPr>
          <p:cNvPr id="14354" name="Text Box 12"/>
          <p:cNvSpPr txBox="1">
            <a:spLocks noChangeArrowheads="1"/>
          </p:cNvSpPr>
          <p:nvPr/>
        </p:nvSpPr>
        <p:spPr bwMode="auto">
          <a:xfrm>
            <a:off x="4753959" y="2106591"/>
            <a:ext cx="439894" cy="338138"/>
          </a:xfrm>
          <a:prstGeom prst="rect">
            <a:avLst/>
          </a:prstGeom>
          <a:noFill/>
          <a:ln w="9525">
            <a:noFill/>
            <a:miter lim="800000"/>
          </a:ln>
        </p:spPr>
        <p:txBody>
          <a:bodyPr wrap="none">
            <a:spAutoFit/>
          </a:bodyPr>
          <a:lstStyle/>
          <a:p>
            <a:pPr eaLnBrk="0" hangingPunct="0"/>
            <a:r>
              <a:rPr lang="en-US" sz="1600" b="1" i="1">
                <a:latin typeface="ZapfHumnst BT" pitchFamily="34" charset="0"/>
              </a:rPr>
              <a:t>F</a:t>
            </a:r>
            <a:r>
              <a:rPr lang="en-US" sz="1600" b="1">
                <a:latin typeface="ZapfHumnst BT" pitchFamily="34" charset="0"/>
              </a:rPr>
              <a:t>'</a:t>
            </a:r>
            <a:r>
              <a:rPr lang="en-US" sz="1600" b="1" baseline="-25000">
                <a:latin typeface="ZapfHumnst BT" pitchFamily="34" charset="0"/>
              </a:rPr>
              <a:t>1</a:t>
            </a:r>
            <a:endParaRPr lang="en-US" sz="1600" b="1">
              <a:latin typeface="ZapfHumnst BT" pitchFamily="34" charset="0"/>
            </a:endParaRPr>
          </a:p>
        </p:txBody>
      </p:sp>
      <p:sp>
        <p:nvSpPr>
          <p:cNvPr id="14355" name="Text Box 13"/>
          <p:cNvSpPr txBox="1">
            <a:spLocks noChangeArrowheads="1"/>
          </p:cNvSpPr>
          <p:nvPr/>
        </p:nvSpPr>
        <p:spPr bwMode="auto">
          <a:xfrm>
            <a:off x="5507110" y="2106591"/>
            <a:ext cx="439894" cy="338138"/>
          </a:xfrm>
          <a:prstGeom prst="rect">
            <a:avLst/>
          </a:prstGeom>
          <a:noFill/>
          <a:ln w="9525">
            <a:noFill/>
            <a:miter lim="800000"/>
          </a:ln>
        </p:spPr>
        <p:txBody>
          <a:bodyPr wrap="none">
            <a:spAutoFit/>
          </a:bodyPr>
          <a:lstStyle/>
          <a:p>
            <a:pPr eaLnBrk="0" hangingPunct="0"/>
            <a:r>
              <a:rPr lang="en-US" sz="1600" b="1" i="1">
                <a:latin typeface="ZapfHumnst BT" pitchFamily="34" charset="0"/>
              </a:rPr>
              <a:t>F</a:t>
            </a:r>
            <a:r>
              <a:rPr lang="en-US" sz="1600" b="1">
                <a:latin typeface="ZapfHumnst BT" pitchFamily="34" charset="0"/>
              </a:rPr>
              <a:t>'</a:t>
            </a:r>
            <a:r>
              <a:rPr lang="en-US" sz="1600" b="1" baseline="-25000">
                <a:latin typeface="ZapfHumnst BT" pitchFamily="34" charset="0"/>
              </a:rPr>
              <a:t>2</a:t>
            </a:r>
            <a:endParaRPr lang="en-US" sz="1600" b="1">
              <a:latin typeface="ZapfHumnst BT" pitchFamily="34" charset="0"/>
            </a:endParaRPr>
          </a:p>
        </p:txBody>
      </p:sp>
      <p:sp>
        <p:nvSpPr>
          <p:cNvPr id="14356" name="Line 18"/>
          <p:cNvSpPr>
            <a:spLocks noChangeShapeType="1"/>
          </p:cNvSpPr>
          <p:nvPr/>
        </p:nvSpPr>
        <p:spPr bwMode="auto">
          <a:xfrm flipH="1">
            <a:off x="2891075" y="2600304"/>
            <a:ext cx="888119" cy="0"/>
          </a:xfrm>
          <a:prstGeom prst="line">
            <a:avLst/>
          </a:prstGeom>
          <a:noFill/>
          <a:ln w="19050">
            <a:solidFill>
              <a:srgbClr val="FFFF00"/>
            </a:solidFill>
            <a:prstDash val="dash"/>
            <a:round/>
          </a:ln>
        </p:spPr>
        <p:txBody>
          <a:bodyPr wrap="none" anchor="ctr"/>
          <a:lstStyle/>
          <a:p>
            <a:endParaRPr lang="en-AU"/>
          </a:p>
        </p:txBody>
      </p:sp>
      <p:sp>
        <p:nvSpPr>
          <p:cNvPr id="14357" name="Line 19"/>
          <p:cNvSpPr>
            <a:spLocks noChangeShapeType="1"/>
          </p:cNvSpPr>
          <p:nvPr/>
        </p:nvSpPr>
        <p:spPr bwMode="auto">
          <a:xfrm flipH="1">
            <a:off x="2891075" y="2778104"/>
            <a:ext cx="746487" cy="0"/>
          </a:xfrm>
          <a:prstGeom prst="line">
            <a:avLst/>
          </a:prstGeom>
          <a:noFill/>
          <a:ln w="19050">
            <a:solidFill>
              <a:schemeClr val="hlink"/>
            </a:solidFill>
            <a:prstDash val="dash"/>
            <a:round/>
          </a:ln>
        </p:spPr>
        <p:txBody>
          <a:bodyPr wrap="none" anchor="ctr"/>
          <a:lstStyle/>
          <a:p>
            <a:endParaRPr lang="en-AU"/>
          </a:p>
        </p:txBody>
      </p:sp>
      <p:sp>
        <p:nvSpPr>
          <p:cNvPr id="14358" name="Line 20"/>
          <p:cNvSpPr>
            <a:spLocks noChangeShapeType="1"/>
          </p:cNvSpPr>
          <p:nvPr/>
        </p:nvSpPr>
        <p:spPr bwMode="auto">
          <a:xfrm flipH="1">
            <a:off x="2891075" y="3552804"/>
            <a:ext cx="906448" cy="0"/>
          </a:xfrm>
          <a:prstGeom prst="line">
            <a:avLst/>
          </a:prstGeom>
          <a:noFill/>
          <a:ln w="19050">
            <a:solidFill>
              <a:srgbClr val="FFFF00"/>
            </a:solidFill>
            <a:prstDash val="dash"/>
            <a:round/>
          </a:ln>
        </p:spPr>
        <p:txBody>
          <a:bodyPr wrap="none" anchor="ctr"/>
          <a:lstStyle/>
          <a:p>
            <a:endParaRPr lang="en-AU"/>
          </a:p>
        </p:txBody>
      </p:sp>
      <p:sp>
        <p:nvSpPr>
          <p:cNvPr id="14359" name="Line 21"/>
          <p:cNvSpPr>
            <a:spLocks noChangeShapeType="1"/>
          </p:cNvSpPr>
          <p:nvPr/>
        </p:nvSpPr>
        <p:spPr bwMode="auto">
          <a:xfrm flipH="1">
            <a:off x="2891075" y="3444854"/>
            <a:ext cx="1203043" cy="0"/>
          </a:xfrm>
          <a:prstGeom prst="line">
            <a:avLst/>
          </a:prstGeom>
          <a:noFill/>
          <a:ln w="19050">
            <a:solidFill>
              <a:schemeClr val="hlink"/>
            </a:solidFill>
            <a:prstDash val="dash"/>
            <a:round/>
          </a:ln>
        </p:spPr>
        <p:txBody>
          <a:bodyPr wrap="none" anchor="ctr"/>
          <a:lstStyle/>
          <a:p>
            <a:endParaRPr lang="en-AU"/>
          </a:p>
        </p:txBody>
      </p:sp>
      <p:sp>
        <p:nvSpPr>
          <p:cNvPr id="14360" name="Line 22"/>
          <p:cNvSpPr>
            <a:spLocks noChangeShapeType="1"/>
          </p:cNvSpPr>
          <p:nvPr/>
        </p:nvSpPr>
        <p:spPr bwMode="auto">
          <a:xfrm>
            <a:off x="2344540" y="3076554"/>
            <a:ext cx="5012124" cy="0"/>
          </a:xfrm>
          <a:prstGeom prst="line">
            <a:avLst/>
          </a:prstGeom>
          <a:noFill/>
          <a:ln w="19050">
            <a:solidFill>
              <a:srgbClr val="FF3300"/>
            </a:solidFill>
            <a:round/>
          </a:ln>
        </p:spPr>
        <p:txBody>
          <a:bodyPr wrap="none" anchor="ctr"/>
          <a:lstStyle/>
          <a:p>
            <a:endParaRPr lang="en-AU"/>
          </a:p>
        </p:txBody>
      </p:sp>
      <p:sp>
        <p:nvSpPr>
          <p:cNvPr id="14361" name="Text Box 23"/>
          <p:cNvSpPr txBox="1">
            <a:spLocks noChangeArrowheads="1"/>
          </p:cNvSpPr>
          <p:nvPr/>
        </p:nvSpPr>
        <p:spPr bwMode="auto">
          <a:xfrm>
            <a:off x="1236474" y="2890816"/>
            <a:ext cx="1213041" cy="338138"/>
          </a:xfrm>
          <a:prstGeom prst="rect">
            <a:avLst/>
          </a:prstGeom>
          <a:noFill/>
          <a:ln w="9525">
            <a:noFill/>
            <a:miter lim="800000"/>
          </a:ln>
        </p:spPr>
        <p:txBody>
          <a:bodyPr wrap="none">
            <a:spAutoFit/>
          </a:bodyPr>
          <a:lstStyle/>
          <a:p>
            <a:pPr eaLnBrk="0" hangingPunct="0"/>
            <a:r>
              <a:rPr lang="en-US" sz="1600" b="1">
                <a:solidFill>
                  <a:srgbClr val="FF3300"/>
                </a:solidFill>
                <a:latin typeface="ZapfHumnst BT" pitchFamily="34" charset="0"/>
              </a:rPr>
              <a:t>Optic Axis</a:t>
            </a:r>
          </a:p>
        </p:txBody>
      </p:sp>
      <p:sp>
        <p:nvSpPr>
          <p:cNvPr id="14362" name="Text Box 24"/>
          <p:cNvSpPr txBox="1">
            <a:spLocks noChangeArrowheads="1"/>
          </p:cNvSpPr>
          <p:nvPr/>
        </p:nvSpPr>
        <p:spPr bwMode="auto">
          <a:xfrm>
            <a:off x="1249098" y="1809729"/>
            <a:ext cx="2015730" cy="461665"/>
          </a:xfrm>
          <a:prstGeom prst="rect">
            <a:avLst/>
          </a:prstGeom>
          <a:noFill/>
          <a:ln w="9525">
            <a:noFill/>
            <a:miter lim="800000"/>
          </a:ln>
        </p:spPr>
        <p:txBody>
          <a:bodyPr wrap="square">
            <a:spAutoFit/>
          </a:bodyPr>
          <a:lstStyle/>
          <a:p>
            <a:pPr eaLnBrk="0" hangingPunct="0"/>
            <a:r>
              <a:rPr lang="en-US" sz="2400" b="1" dirty="0">
                <a:latin typeface="ZapfHumnst BT" pitchFamily="34" charset="0"/>
              </a:rPr>
              <a:t>Power</a:t>
            </a:r>
            <a:r>
              <a:rPr lang="en-US" sz="1600" b="1" dirty="0">
                <a:latin typeface="ZapfHumnst BT" pitchFamily="34" charset="0"/>
              </a:rPr>
              <a:t> Meridian</a:t>
            </a:r>
          </a:p>
        </p:txBody>
      </p:sp>
      <p:sp>
        <p:nvSpPr>
          <p:cNvPr id="14363" name="Text Box 25"/>
          <p:cNvSpPr txBox="1">
            <a:spLocks noChangeArrowheads="1"/>
          </p:cNvSpPr>
          <p:nvPr/>
        </p:nvSpPr>
        <p:spPr bwMode="auto">
          <a:xfrm>
            <a:off x="1816646" y="3711554"/>
            <a:ext cx="1614545" cy="461665"/>
          </a:xfrm>
          <a:prstGeom prst="rect">
            <a:avLst/>
          </a:prstGeom>
          <a:noFill/>
          <a:ln w="9525">
            <a:noFill/>
            <a:miter lim="800000"/>
          </a:ln>
        </p:spPr>
        <p:txBody>
          <a:bodyPr wrap="none">
            <a:spAutoFit/>
          </a:bodyPr>
          <a:lstStyle/>
          <a:p>
            <a:pPr eaLnBrk="0" hangingPunct="0"/>
            <a:r>
              <a:rPr lang="en-US" sz="2400" b="1" dirty="0">
                <a:latin typeface="ZapfHumnst BT" pitchFamily="34" charset="0"/>
              </a:rPr>
              <a:t>Axis</a:t>
            </a:r>
            <a:r>
              <a:rPr lang="en-US" sz="1600" b="1" dirty="0">
                <a:latin typeface="ZapfHumnst BT" pitchFamily="34" charset="0"/>
              </a:rPr>
              <a:t> Meridian</a:t>
            </a:r>
          </a:p>
        </p:txBody>
      </p:sp>
      <p:sp>
        <p:nvSpPr>
          <p:cNvPr id="14364" name="Line 26"/>
          <p:cNvSpPr>
            <a:spLocks noChangeShapeType="1"/>
          </p:cNvSpPr>
          <p:nvPr/>
        </p:nvSpPr>
        <p:spPr bwMode="auto">
          <a:xfrm flipH="1" flipV="1">
            <a:off x="3267651" y="2092304"/>
            <a:ext cx="568196" cy="609600"/>
          </a:xfrm>
          <a:prstGeom prst="line">
            <a:avLst/>
          </a:prstGeom>
          <a:noFill/>
          <a:ln w="38100">
            <a:solidFill>
              <a:srgbClr val="00FFFF"/>
            </a:solidFill>
            <a:round/>
          </a:ln>
        </p:spPr>
        <p:txBody>
          <a:bodyPr wrap="none" anchor="ctr"/>
          <a:lstStyle/>
          <a:p>
            <a:endParaRPr lang="en-AU"/>
          </a:p>
        </p:txBody>
      </p:sp>
      <p:sp>
        <p:nvSpPr>
          <p:cNvPr id="14365" name="Line 27"/>
          <p:cNvSpPr>
            <a:spLocks noChangeShapeType="1"/>
          </p:cNvSpPr>
          <p:nvPr/>
        </p:nvSpPr>
        <p:spPr bwMode="auto">
          <a:xfrm flipH="1">
            <a:off x="3355963" y="3330554"/>
            <a:ext cx="604854" cy="647700"/>
          </a:xfrm>
          <a:prstGeom prst="line">
            <a:avLst/>
          </a:prstGeom>
          <a:noFill/>
          <a:ln w="38100">
            <a:solidFill>
              <a:srgbClr val="00FFFF"/>
            </a:solidFill>
            <a:round/>
          </a:ln>
        </p:spPr>
        <p:txBody>
          <a:bodyPr wrap="none" anchor="ctr"/>
          <a:lstStyle/>
          <a:p>
            <a:endParaRPr lang="en-AU"/>
          </a:p>
        </p:txBody>
      </p:sp>
      <p:sp>
        <p:nvSpPr>
          <p:cNvPr id="14366" name="Freeform 28"/>
          <p:cNvSpPr/>
          <p:nvPr/>
        </p:nvSpPr>
        <p:spPr bwMode="auto">
          <a:xfrm>
            <a:off x="3562579" y="2576491"/>
            <a:ext cx="651509" cy="990600"/>
          </a:xfrm>
          <a:custGeom>
            <a:avLst/>
            <a:gdLst>
              <a:gd name="T0" fmla="*/ 168 w 443"/>
              <a:gd name="T1" fmla="*/ 2 h 630"/>
              <a:gd name="T2" fmla="*/ 198 w 443"/>
              <a:gd name="T3" fmla="*/ 15 h 630"/>
              <a:gd name="T4" fmla="*/ 225 w 443"/>
              <a:gd name="T5" fmla="*/ 38 h 630"/>
              <a:gd name="T6" fmla="*/ 249 w 443"/>
              <a:gd name="T7" fmla="*/ 69 h 630"/>
              <a:gd name="T8" fmla="*/ 269 w 443"/>
              <a:gd name="T9" fmla="*/ 112 h 630"/>
              <a:gd name="T10" fmla="*/ 287 w 443"/>
              <a:gd name="T11" fmla="*/ 159 h 630"/>
              <a:gd name="T12" fmla="*/ 298 w 443"/>
              <a:gd name="T13" fmla="*/ 215 h 630"/>
              <a:gd name="T14" fmla="*/ 305 w 443"/>
              <a:gd name="T15" fmla="*/ 273 h 630"/>
              <a:gd name="T16" fmla="*/ 305 w 443"/>
              <a:gd name="T17" fmla="*/ 337 h 630"/>
              <a:gd name="T18" fmla="*/ 298 w 443"/>
              <a:gd name="T19" fmla="*/ 395 h 630"/>
              <a:gd name="T20" fmla="*/ 287 w 443"/>
              <a:gd name="T21" fmla="*/ 452 h 630"/>
              <a:gd name="T22" fmla="*/ 269 w 443"/>
              <a:gd name="T23" fmla="*/ 498 h 630"/>
              <a:gd name="T24" fmla="*/ 249 w 443"/>
              <a:gd name="T25" fmla="*/ 543 h 630"/>
              <a:gd name="T26" fmla="*/ 225 w 443"/>
              <a:gd name="T27" fmla="*/ 574 h 630"/>
              <a:gd name="T28" fmla="*/ 198 w 443"/>
              <a:gd name="T29" fmla="*/ 597 h 630"/>
              <a:gd name="T30" fmla="*/ 168 w 443"/>
              <a:gd name="T31" fmla="*/ 610 h 630"/>
              <a:gd name="T32" fmla="*/ 137 w 443"/>
              <a:gd name="T33" fmla="*/ 610 h 630"/>
              <a:gd name="T34" fmla="*/ 107 w 443"/>
              <a:gd name="T35" fmla="*/ 597 h 630"/>
              <a:gd name="T36" fmla="*/ 79 w 443"/>
              <a:gd name="T37" fmla="*/ 574 h 630"/>
              <a:gd name="T38" fmla="*/ 56 w 443"/>
              <a:gd name="T39" fmla="*/ 543 h 630"/>
              <a:gd name="T40" fmla="*/ 35 w 443"/>
              <a:gd name="T41" fmla="*/ 498 h 630"/>
              <a:gd name="T42" fmla="*/ 17 w 443"/>
              <a:gd name="T43" fmla="*/ 452 h 630"/>
              <a:gd name="T44" fmla="*/ 5 w 443"/>
              <a:gd name="T45" fmla="*/ 395 h 630"/>
              <a:gd name="T46" fmla="*/ 0 w 443"/>
              <a:gd name="T47" fmla="*/ 337 h 630"/>
              <a:gd name="T48" fmla="*/ 0 w 443"/>
              <a:gd name="T49" fmla="*/ 273 h 630"/>
              <a:gd name="T50" fmla="*/ 5 w 443"/>
              <a:gd name="T51" fmla="*/ 215 h 630"/>
              <a:gd name="T52" fmla="*/ 17 w 443"/>
              <a:gd name="T53" fmla="*/ 159 h 630"/>
              <a:gd name="T54" fmla="*/ 35 w 443"/>
              <a:gd name="T55" fmla="*/ 112 h 630"/>
              <a:gd name="T56" fmla="*/ 56 w 443"/>
              <a:gd name="T57" fmla="*/ 69 h 630"/>
              <a:gd name="T58" fmla="*/ 79 w 443"/>
              <a:gd name="T59" fmla="*/ 38 h 630"/>
              <a:gd name="T60" fmla="*/ 107 w 443"/>
              <a:gd name="T61" fmla="*/ 15 h 630"/>
              <a:gd name="T62" fmla="*/ 137 w 443"/>
              <a:gd name="T63" fmla="*/ 2 h 6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43"/>
              <a:gd name="T97" fmla="*/ 0 h 630"/>
              <a:gd name="T98" fmla="*/ 443 w 443"/>
              <a:gd name="T99" fmla="*/ 630 h 6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43" h="630">
                <a:moveTo>
                  <a:pt x="222" y="0"/>
                </a:moveTo>
                <a:lnTo>
                  <a:pt x="244" y="2"/>
                </a:lnTo>
                <a:lnTo>
                  <a:pt x="267" y="6"/>
                </a:lnTo>
                <a:lnTo>
                  <a:pt x="288" y="15"/>
                </a:lnTo>
                <a:lnTo>
                  <a:pt x="307" y="26"/>
                </a:lnTo>
                <a:lnTo>
                  <a:pt x="328" y="38"/>
                </a:lnTo>
                <a:lnTo>
                  <a:pt x="345" y="53"/>
                </a:lnTo>
                <a:lnTo>
                  <a:pt x="362" y="72"/>
                </a:lnTo>
                <a:lnTo>
                  <a:pt x="379" y="93"/>
                </a:lnTo>
                <a:lnTo>
                  <a:pt x="392" y="115"/>
                </a:lnTo>
                <a:lnTo>
                  <a:pt x="407" y="140"/>
                </a:lnTo>
                <a:lnTo>
                  <a:pt x="417" y="165"/>
                </a:lnTo>
                <a:lnTo>
                  <a:pt x="426" y="193"/>
                </a:lnTo>
                <a:lnTo>
                  <a:pt x="434" y="221"/>
                </a:lnTo>
                <a:lnTo>
                  <a:pt x="438" y="250"/>
                </a:lnTo>
                <a:lnTo>
                  <a:pt x="443" y="282"/>
                </a:lnTo>
                <a:lnTo>
                  <a:pt x="443" y="314"/>
                </a:lnTo>
                <a:lnTo>
                  <a:pt x="443" y="346"/>
                </a:lnTo>
                <a:lnTo>
                  <a:pt x="438" y="377"/>
                </a:lnTo>
                <a:lnTo>
                  <a:pt x="434" y="407"/>
                </a:lnTo>
                <a:lnTo>
                  <a:pt x="426" y="437"/>
                </a:lnTo>
                <a:lnTo>
                  <a:pt x="417" y="464"/>
                </a:lnTo>
                <a:lnTo>
                  <a:pt x="407" y="490"/>
                </a:lnTo>
                <a:lnTo>
                  <a:pt x="392" y="513"/>
                </a:lnTo>
                <a:lnTo>
                  <a:pt x="379" y="536"/>
                </a:lnTo>
                <a:lnTo>
                  <a:pt x="362" y="558"/>
                </a:lnTo>
                <a:lnTo>
                  <a:pt x="345" y="575"/>
                </a:lnTo>
                <a:lnTo>
                  <a:pt x="328" y="592"/>
                </a:lnTo>
                <a:lnTo>
                  <a:pt x="307" y="604"/>
                </a:lnTo>
                <a:lnTo>
                  <a:pt x="288" y="615"/>
                </a:lnTo>
                <a:lnTo>
                  <a:pt x="267" y="623"/>
                </a:lnTo>
                <a:lnTo>
                  <a:pt x="244" y="628"/>
                </a:lnTo>
                <a:lnTo>
                  <a:pt x="222" y="630"/>
                </a:lnTo>
                <a:lnTo>
                  <a:pt x="199" y="628"/>
                </a:lnTo>
                <a:lnTo>
                  <a:pt x="176" y="623"/>
                </a:lnTo>
                <a:lnTo>
                  <a:pt x="155" y="615"/>
                </a:lnTo>
                <a:lnTo>
                  <a:pt x="136" y="604"/>
                </a:lnTo>
                <a:lnTo>
                  <a:pt x="116" y="592"/>
                </a:lnTo>
                <a:lnTo>
                  <a:pt x="97" y="575"/>
                </a:lnTo>
                <a:lnTo>
                  <a:pt x="80" y="558"/>
                </a:lnTo>
                <a:lnTo>
                  <a:pt x="63" y="536"/>
                </a:lnTo>
                <a:lnTo>
                  <a:pt x="51" y="513"/>
                </a:lnTo>
                <a:lnTo>
                  <a:pt x="38" y="490"/>
                </a:lnTo>
                <a:lnTo>
                  <a:pt x="25" y="464"/>
                </a:lnTo>
                <a:lnTo>
                  <a:pt x="17" y="437"/>
                </a:lnTo>
                <a:lnTo>
                  <a:pt x="8" y="407"/>
                </a:lnTo>
                <a:lnTo>
                  <a:pt x="4" y="377"/>
                </a:lnTo>
                <a:lnTo>
                  <a:pt x="0" y="346"/>
                </a:lnTo>
                <a:lnTo>
                  <a:pt x="0" y="314"/>
                </a:lnTo>
                <a:lnTo>
                  <a:pt x="0" y="282"/>
                </a:lnTo>
                <a:lnTo>
                  <a:pt x="4" y="250"/>
                </a:lnTo>
                <a:lnTo>
                  <a:pt x="8" y="221"/>
                </a:lnTo>
                <a:lnTo>
                  <a:pt x="17" y="193"/>
                </a:lnTo>
                <a:lnTo>
                  <a:pt x="25" y="165"/>
                </a:lnTo>
                <a:lnTo>
                  <a:pt x="38" y="140"/>
                </a:lnTo>
                <a:lnTo>
                  <a:pt x="51" y="115"/>
                </a:lnTo>
                <a:lnTo>
                  <a:pt x="63" y="93"/>
                </a:lnTo>
                <a:lnTo>
                  <a:pt x="80" y="72"/>
                </a:lnTo>
                <a:lnTo>
                  <a:pt x="97" y="53"/>
                </a:lnTo>
                <a:lnTo>
                  <a:pt x="116" y="38"/>
                </a:lnTo>
                <a:lnTo>
                  <a:pt x="136" y="26"/>
                </a:lnTo>
                <a:lnTo>
                  <a:pt x="155" y="15"/>
                </a:lnTo>
                <a:lnTo>
                  <a:pt x="176" y="6"/>
                </a:lnTo>
                <a:lnTo>
                  <a:pt x="199" y="2"/>
                </a:lnTo>
                <a:lnTo>
                  <a:pt x="222" y="0"/>
                </a:lnTo>
              </a:path>
            </a:pathLst>
          </a:custGeom>
          <a:noFill/>
          <a:ln w="19050">
            <a:solidFill>
              <a:srgbClr val="00CCFF"/>
            </a:solidFill>
            <a:round/>
          </a:ln>
        </p:spPr>
        <p:txBody>
          <a:bodyPr/>
          <a:lstStyle/>
          <a:p>
            <a:endParaRPr lang="en-US"/>
          </a:p>
        </p:txBody>
      </p:sp>
      <p:sp>
        <p:nvSpPr>
          <p:cNvPr id="14367" name="Line 31"/>
          <p:cNvSpPr>
            <a:spLocks noChangeShapeType="1"/>
          </p:cNvSpPr>
          <p:nvPr/>
        </p:nvSpPr>
        <p:spPr bwMode="auto">
          <a:xfrm>
            <a:off x="4927250" y="2486004"/>
            <a:ext cx="1183048" cy="0"/>
          </a:xfrm>
          <a:prstGeom prst="line">
            <a:avLst/>
          </a:prstGeom>
          <a:noFill/>
          <a:ln w="38100">
            <a:solidFill>
              <a:schemeClr val="tx1"/>
            </a:solidFill>
            <a:round/>
          </a:ln>
        </p:spPr>
        <p:txBody>
          <a:bodyPr/>
          <a:lstStyle/>
          <a:p>
            <a:endParaRPr lang="en-AU"/>
          </a:p>
        </p:txBody>
      </p:sp>
      <p:sp>
        <p:nvSpPr>
          <p:cNvPr id="14368" name="Line 32"/>
          <p:cNvSpPr>
            <a:spLocks noChangeShapeType="1"/>
          </p:cNvSpPr>
          <p:nvPr/>
        </p:nvSpPr>
        <p:spPr bwMode="auto">
          <a:xfrm>
            <a:off x="4940580" y="2411391"/>
            <a:ext cx="0" cy="142875"/>
          </a:xfrm>
          <a:prstGeom prst="line">
            <a:avLst/>
          </a:prstGeom>
          <a:noFill/>
          <a:ln w="38100">
            <a:solidFill>
              <a:schemeClr val="tx1"/>
            </a:solidFill>
            <a:round/>
          </a:ln>
        </p:spPr>
        <p:txBody>
          <a:bodyPr/>
          <a:lstStyle/>
          <a:p>
            <a:endParaRPr lang="en-AU"/>
          </a:p>
        </p:txBody>
      </p:sp>
      <p:sp>
        <p:nvSpPr>
          <p:cNvPr id="14369" name="Line 33"/>
          <p:cNvSpPr>
            <a:spLocks noChangeShapeType="1"/>
          </p:cNvSpPr>
          <p:nvPr/>
        </p:nvSpPr>
        <p:spPr bwMode="auto">
          <a:xfrm>
            <a:off x="6105299" y="2411391"/>
            <a:ext cx="0" cy="142875"/>
          </a:xfrm>
          <a:prstGeom prst="line">
            <a:avLst/>
          </a:prstGeom>
          <a:noFill/>
          <a:ln w="38100">
            <a:solidFill>
              <a:schemeClr val="tx1"/>
            </a:solidFill>
            <a:round/>
          </a:ln>
        </p:spPr>
        <p:txBody>
          <a:bodyPr/>
          <a:lstStyle/>
          <a:p>
            <a:endParaRPr lang="en-AU"/>
          </a:p>
        </p:txBody>
      </p:sp>
      <p:sp>
        <p:nvSpPr>
          <p:cNvPr id="14370" name="Line 34"/>
          <p:cNvSpPr>
            <a:spLocks noChangeShapeType="1"/>
          </p:cNvSpPr>
          <p:nvPr/>
        </p:nvSpPr>
        <p:spPr bwMode="auto">
          <a:xfrm>
            <a:off x="5695398" y="2411391"/>
            <a:ext cx="0" cy="142875"/>
          </a:xfrm>
          <a:prstGeom prst="line">
            <a:avLst/>
          </a:prstGeom>
          <a:noFill/>
          <a:ln w="38100">
            <a:solidFill>
              <a:schemeClr val="tx1"/>
            </a:solidFill>
            <a:round/>
          </a:ln>
        </p:spPr>
        <p:txBody>
          <a:bodyPr/>
          <a:lstStyle/>
          <a:p>
            <a:endParaRPr lang="en-AU"/>
          </a:p>
        </p:txBody>
      </p:sp>
      <p:sp>
        <p:nvSpPr>
          <p:cNvPr id="14345" name="Rectangle 4"/>
          <p:cNvSpPr>
            <a:spLocks noGrp="1" noChangeArrowheads="1"/>
          </p:cNvSpPr>
          <p:nvPr>
            <p:ph type="title"/>
          </p:nvPr>
        </p:nvSpPr>
        <p:spPr>
          <a:xfrm>
            <a:off x="-28575" y="104756"/>
            <a:ext cx="8213725" cy="581025"/>
          </a:xfrm>
          <a:noFill/>
        </p:spPr>
        <p:txBody>
          <a:bodyPr>
            <a:normAutofit/>
          </a:bodyPr>
          <a:lstStyle/>
          <a:p>
            <a:pPr eaLnBrk="1" hangingPunct="1">
              <a:lnSpc>
                <a:spcPct val="90000"/>
              </a:lnSpc>
            </a:pPr>
            <a:r>
              <a:rPr lang="en-US" dirty="0"/>
              <a:t>  </a:t>
            </a:r>
            <a:r>
              <a:rPr lang="zh-CN" altLang="en-US" dirty="0"/>
              <a:t>散光</a:t>
            </a:r>
            <a:r>
              <a:rPr lang="en-US" dirty="0"/>
              <a:t>: </a:t>
            </a:r>
            <a:r>
              <a:rPr lang="zh-CN" altLang="en-US" dirty="0">
                <a:solidFill>
                  <a:srgbClr val="FFFF00"/>
                </a:solidFill>
              </a:rPr>
              <a:t>分类</a:t>
            </a:r>
            <a:endParaRPr lang="en-US" dirty="0">
              <a:solidFill>
                <a:srgbClr val="FFFF00"/>
              </a:solidFill>
            </a:endParaRPr>
          </a:p>
        </p:txBody>
      </p:sp>
    </p:spTree>
  </p:cSld>
  <p:clrMapOvr>
    <a:masterClrMapping/>
  </p:clrMapOvr>
  <p:transition/>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p:cNvSpPr/>
          <p:nvPr/>
        </p:nvSpPr>
        <p:spPr>
          <a:xfrm>
            <a:off x="1020240" y="857232"/>
            <a:ext cx="7099608" cy="5236064"/>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en-US" b="1">
              <a:solidFill>
                <a:schemeClr val="tx1"/>
              </a:solidFill>
            </a:endParaRPr>
          </a:p>
        </p:txBody>
      </p:sp>
      <p:sp>
        <p:nvSpPr>
          <p:cNvPr id="34819" name="Rectangle 2"/>
          <p:cNvSpPr>
            <a:spLocks noChangeArrowheads="1"/>
          </p:cNvSpPr>
          <p:nvPr/>
        </p:nvSpPr>
        <p:spPr bwMode="auto">
          <a:xfrm>
            <a:off x="801512" y="6727825"/>
            <a:ext cx="1905000" cy="457200"/>
          </a:xfrm>
          <a:prstGeom prst="rect">
            <a:avLst/>
          </a:prstGeom>
          <a:noFill/>
          <a:ln w="9525">
            <a:noFill/>
            <a:miter lim="800000"/>
          </a:ln>
        </p:spPr>
        <p:txBody>
          <a:bodyPr wrap="none" anchor="ctr"/>
          <a:lstStyle/>
          <a:p>
            <a:endParaRPr lang="en-US"/>
          </a:p>
        </p:txBody>
      </p:sp>
      <p:sp>
        <p:nvSpPr>
          <p:cNvPr id="34820" name="Rectangle 3"/>
          <p:cNvSpPr>
            <a:spLocks noChangeArrowheads="1"/>
          </p:cNvSpPr>
          <p:nvPr/>
        </p:nvSpPr>
        <p:spPr bwMode="auto">
          <a:xfrm>
            <a:off x="3239911" y="6257948"/>
            <a:ext cx="2895600" cy="457200"/>
          </a:xfrm>
          <a:prstGeom prst="rect">
            <a:avLst/>
          </a:prstGeom>
          <a:noFill/>
          <a:ln w="9525">
            <a:noFill/>
            <a:miter lim="800000"/>
          </a:ln>
        </p:spPr>
        <p:txBody>
          <a:bodyPr wrap="none" anchor="ctr"/>
          <a:lstStyle/>
          <a:p>
            <a:endParaRPr lang="en-US"/>
          </a:p>
        </p:txBody>
      </p:sp>
      <p:sp>
        <p:nvSpPr>
          <p:cNvPr id="34822" name="Rectangle 5"/>
          <p:cNvSpPr>
            <a:spLocks noChangeArrowheads="1"/>
          </p:cNvSpPr>
          <p:nvPr/>
        </p:nvSpPr>
        <p:spPr bwMode="auto">
          <a:xfrm>
            <a:off x="3239911" y="6257948"/>
            <a:ext cx="2895600" cy="457200"/>
          </a:xfrm>
          <a:prstGeom prst="rect">
            <a:avLst/>
          </a:prstGeom>
          <a:noFill/>
          <a:ln w="9525">
            <a:noFill/>
            <a:miter lim="800000"/>
          </a:ln>
        </p:spPr>
        <p:txBody>
          <a:bodyPr wrap="none" anchor="ctr"/>
          <a:lstStyle/>
          <a:p>
            <a:endParaRPr lang="en-US"/>
          </a:p>
        </p:txBody>
      </p:sp>
      <p:grpSp>
        <p:nvGrpSpPr>
          <p:cNvPr id="2" name="Group 3"/>
          <p:cNvGrpSpPr/>
          <p:nvPr/>
        </p:nvGrpSpPr>
        <p:grpSpPr>
          <a:xfrm>
            <a:off x="1066712" y="830692"/>
            <a:ext cx="7004496" cy="5172076"/>
            <a:chOff x="879871" y="811236"/>
            <a:chExt cx="7004496" cy="5172076"/>
          </a:xfrm>
        </p:grpSpPr>
        <p:sp>
          <p:nvSpPr>
            <p:cNvPr id="34850" name="Text Box 36"/>
            <p:cNvSpPr txBox="1">
              <a:spLocks noChangeArrowheads="1"/>
            </p:cNvSpPr>
            <p:nvPr/>
          </p:nvSpPr>
          <p:spPr bwMode="auto">
            <a:xfrm>
              <a:off x="4336346" y="811236"/>
              <a:ext cx="761747" cy="369332"/>
            </a:xfrm>
            <a:prstGeom prst="rect">
              <a:avLst/>
            </a:prstGeom>
            <a:noFill/>
            <a:ln w="9525">
              <a:noFill/>
              <a:miter lim="800000"/>
            </a:ln>
          </p:spPr>
          <p:txBody>
            <a:bodyPr wrap="none">
              <a:spAutoFit/>
            </a:bodyPr>
            <a:lstStyle/>
            <a:p>
              <a:pPr defTabSz="762000"/>
              <a:r>
                <a:rPr lang="en-US" sz="1800" b="1">
                  <a:latin typeface="Arial" panose="020B0604020202020204" pitchFamily="34" charset="0"/>
                </a:rPr>
                <a:t>10.60</a:t>
              </a:r>
            </a:p>
          </p:txBody>
        </p:sp>
        <p:sp>
          <p:nvSpPr>
            <p:cNvPr id="34851" name="Text Box 37"/>
            <p:cNvSpPr txBox="1">
              <a:spLocks noChangeArrowheads="1"/>
            </p:cNvSpPr>
            <p:nvPr/>
          </p:nvSpPr>
          <p:spPr bwMode="auto">
            <a:xfrm>
              <a:off x="5149144" y="811237"/>
              <a:ext cx="692589" cy="369332"/>
            </a:xfrm>
            <a:prstGeom prst="rect">
              <a:avLst/>
            </a:prstGeom>
            <a:noFill/>
            <a:ln w="9525">
              <a:noFill/>
              <a:miter lim="800000"/>
            </a:ln>
          </p:spPr>
          <p:txBody>
            <a:bodyPr wrap="square">
              <a:spAutoFit/>
            </a:bodyPr>
            <a:lstStyle/>
            <a:p>
              <a:pPr defTabSz="762000"/>
              <a:r>
                <a:rPr lang="en-US" sz="1800" b="1">
                  <a:latin typeface="Arial" panose="020B0604020202020204" pitchFamily="34" charset="0"/>
                </a:rPr>
                <a:t>8.60</a:t>
              </a:r>
            </a:p>
          </p:txBody>
        </p:sp>
        <p:sp>
          <p:nvSpPr>
            <p:cNvPr id="34823" name="Freeform 9"/>
            <p:cNvSpPr/>
            <p:nvPr/>
          </p:nvSpPr>
          <p:spPr bwMode="auto">
            <a:xfrm>
              <a:off x="2913933" y="1430364"/>
              <a:ext cx="3883243" cy="3919537"/>
            </a:xfrm>
            <a:custGeom>
              <a:avLst/>
              <a:gdLst>
                <a:gd name="T0" fmla="*/ 2257425 w 2581"/>
                <a:gd name="T1" fmla="*/ 11112 h 2469"/>
                <a:gd name="T2" fmla="*/ 2559049 w 2581"/>
                <a:gd name="T3" fmla="*/ 63500 h 2469"/>
                <a:gd name="T4" fmla="*/ 2844799 w 2581"/>
                <a:gd name="T5" fmla="*/ 153987 h 2469"/>
                <a:gd name="T6" fmla="*/ 3109912 w 2581"/>
                <a:gd name="T7" fmla="*/ 285750 h 2469"/>
                <a:gd name="T8" fmla="*/ 3351212 w 2581"/>
                <a:gd name="T9" fmla="*/ 450850 h 2469"/>
                <a:gd name="T10" fmla="*/ 3563937 w 2581"/>
                <a:gd name="T11" fmla="*/ 644525 h 2469"/>
                <a:gd name="T12" fmla="*/ 3746500 w 2581"/>
                <a:gd name="T13" fmla="*/ 863600 h 2469"/>
                <a:gd name="T14" fmla="*/ 3892550 w 2581"/>
                <a:gd name="T15" fmla="*/ 1111250 h 2469"/>
                <a:gd name="T16" fmla="*/ 4003675 w 2581"/>
                <a:gd name="T17" fmla="*/ 1379537 h 2469"/>
                <a:gd name="T18" fmla="*/ 4073525 w 2581"/>
                <a:gd name="T19" fmla="*/ 1662112 h 2469"/>
                <a:gd name="T20" fmla="*/ 4097337 w 2581"/>
                <a:gd name="T21" fmla="*/ 1960562 h 2469"/>
                <a:gd name="T22" fmla="*/ 4073525 w 2581"/>
                <a:gd name="T23" fmla="*/ 2255837 h 2469"/>
                <a:gd name="T24" fmla="*/ 4003675 w 2581"/>
                <a:gd name="T25" fmla="*/ 2543174 h 2469"/>
                <a:gd name="T26" fmla="*/ 3892550 w 2581"/>
                <a:gd name="T27" fmla="*/ 2808287 h 2469"/>
                <a:gd name="T28" fmla="*/ 3746500 w 2581"/>
                <a:gd name="T29" fmla="*/ 3054349 h 2469"/>
                <a:gd name="T30" fmla="*/ 3563937 w 2581"/>
                <a:gd name="T31" fmla="*/ 3276600 h 2469"/>
                <a:gd name="T32" fmla="*/ 3351212 w 2581"/>
                <a:gd name="T33" fmla="*/ 3471862 h 2469"/>
                <a:gd name="T34" fmla="*/ 3109912 w 2581"/>
                <a:gd name="T35" fmla="*/ 3635375 h 2469"/>
                <a:gd name="T36" fmla="*/ 2844799 w 2581"/>
                <a:gd name="T37" fmla="*/ 3763962 h 2469"/>
                <a:gd name="T38" fmla="*/ 2559049 w 2581"/>
                <a:gd name="T39" fmla="*/ 3859212 h 2469"/>
                <a:gd name="T40" fmla="*/ 2257425 w 2581"/>
                <a:gd name="T41" fmla="*/ 3910012 h 2469"/>
                <a:gd name="T42" fmla="*/ 1943100 w 2581"/>
                <a:gd name="T43" fmla="*/ 3916362 h 2469"/>
                <a:gd name="T44" fmla="*/ 1636712 w 2581"/>
                <a:gd name="T45" fmla="*/ 3879850 h 2469"/>
                <a:gd name="T46" fmla="*/ 1346200 w 2581"/>
                <a:gd name="T47" fmla="*/ 3800475 h 2469"/>
                <a:gd name="T48" fmla="*/ 1073150 w 2581"/>
                <a:gd name="T49" fmla="*/ 3681412 h 2469"/>
                <a:gd name="T50" fmla="*/ 825500 w 2581"/>
                <a:gd name="T51" fmla="*/ 3529012 h 2469"/>
                <a:gd name="T52" fmla="*/ 600075 w 2581"/>
                <a:gd name="T53" fmla="*/ 3343275 h 2469"/>
                <a:gd name="T54" fmla="*/ 407987 w 2581"/>
                <a:gd name="T55" fmla="*/ 3130549 h 2469"/>
                <a:gd name="T56" fmla="*/ 247650 w 2581"/>
                <a:gd name="T57" fmla="*/ 2892424 h 2469"/>
                <a:gd name="T58" fmla="*/ 125412 w 2581"/>
                <a:gd name="T59" fmla="*/ 2633662 h 2469"/>
                <a:gd name="T60" fmla="*/ 42862 w 2581"/>
                <a:gd name="T61" fmla="*/ 2354262 h 2469"/>
                <a:gd name="T62" fmla="*/ 3175 w 2581"/>
                <a:gd name="T63" fmla="*/ 2060575 h 2469"/>
                <a:gd name="T64" fmla="*/ 12700 w 2581"/>
                <a:gd name="T65" fmla="*/ 1760537 h 2469"/>
                <a:gd name="T66" fmla="*/ 63500 w 2581"/>
                <a:gd name="T67" fmla="*/ 1470025 h 2469"/>
                <a:gd name="T68" fmla="*/ 161925 w 2581"/>
                <a:gd name="T69" fmla="*/ 1200150 h 2469"/>
                <a:gd name="T70" fmla="*/ 298450 w 2581"/>
                <a:gd name="T71" fmla="*/ 946150 h 2469"/>
                <a:gd name="T72" fmla="*/ 469900 w 2581"/>
                <a:gd name="T73" fmla="*/ 714375 h 2469"/>
                <a:gd name="T74" fmla="*/ 673100 w 2581"/>
                <a:gd name="T75" fmla="*/ 511175 h 2469"/>
                <a:gd name="T76" fmla="*/ 904875 w 2581"/>
                <a:gd name="T77" fmla="*/ 338137 h 2469"/>
                <a:gd name="T78" fmla="*/ 1160462 w 2581"/>
                <a:gd name="T79" fmla="*/ 193675 h 2469"/>
                <a:gd name="T80" fmla="*/ 1441450 w 2581"/>
                <a:gd name="T81" fmla="*/ 87312 h 2469"/>
                <a:gd name="T82" fmla="*/ 1736725 w 2581"/>
                <a:gd name="T83" fmla="*/ 23812 h 2469"/>
                <a:gd name="T84" fmla="*/ 2047875 w 2581"/>
                <a:gd name="T85" fmla="*/ 0 h 24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581"/>
                <a:gd name="T130" fmla="*/ 0 h 2469"/>
                <a:gd name="T131" fmla="*/ 2581 w 2581"/>
                <a:gd name="T132" fmla="*/ 2469 h 24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581" h="2469">
                  <a:moveTo>
                    <a:pt x="1290" y="0"/>
                  </a:moveTo>
                  <a:lnTo>
                    <a:pt x="1357" y="1"/>
                  </a:lnTo>
                  <a:lnTo>
                    <a:pt x="1422" y="7"/>
                  </a:lnTo>
                  <a:lnTo>
                    <a:pt x="1487" y="15"/>
                  </a:lnTo>
                  <a:lnTo>
                    <a:pt x="1551" y="26"/>
                  </a:lnTo>
                  <a:lnTo>
                    <a:pt x="1612" y="40"/>
                  </a:lnTo>
                  <a:lnTo>
                    <a:pt x="1673" y="55"/>
                  </a:lnTo>
                  <a:lnTo>
                    <a:pt x="1733" y="76"/>
                  </a:lnTo>
                  <a:lnTo>
                    <a:pt x="1792" y="97"/>
                  </a:lnTo>
                  <a:lnTo>
                    <a:pt x="1848" y="122"/>
                  </a:lnTo>
                  <a:lnTo>
                    <a:pt x="1904" y="149"/>
                  </a:lnTo>
                  <a:lnTo>
                    <a:pt x="1959" y="180"/>
                  </a:lnTo>
                  <a:lnTo>
                    <a:pt x="2011" y="213"/>
                  </a:lnTo>
                  <a:lnTo>
                    <a:pt x="2061" y="245"/>
                  </a:lnTo>
                  <a:lnTo>
                    <a:pt x="2111" y="284"/>
                  </a:lnTo>
                  <a:lnTo>
                    <a:pt x="2157" y="322"/>
                  </a:lnTo>
                  <a:lnTo>
                    <a:pt x="2201" y="362"/>
                  </a:lnTo>
                  <a:lnTo>
                    <a:pt x="2245" y="406"/>
                  </a:lnTo>
                  <a:lnTo>
                    <a:pt x="2285" y="450"/>
                  </a:lnTo>
                  <a:lnTo>
                    <a:pt x="2324" y="496"/>
                  </a:lnTo>
                  <a:lnTo>
                    <a:pt x="2360" y="544"/>
                  </a:lnTo>
                  <a:lnTo>
                    <a:pt x="2393" y="596"/>
                  </a:lnTo>
                  <a:lnTo>
                    <a:pt x="2424" y="648"/>
                  </a:lnTo>
                  <a:lnTo>
                    <a:pt x="2452" y="700"/>
                  </a:lnTo>
                  <a:lnTo>
                    <a:pt x="2479" y="756"/>
                  </a:lnTo>
                  <a:lnTo>
                    <a:pt x="2502" y="811"/>
                  </a:lnTo>
                  <a:lnTo>
                    <a:pt x="2522" y="869"/>
                  </a:lnTo>
                  <a:lnTo>
                    <a:pt x="2541" y="926"/>
                  </a:lnTo>
                  <a:lnTo>
                    <a:pt x="2554" y="986"/>
                  </a:lnTo>
                  <a:lnTo>
                    <a:pt x="2566" y="1047"/>
                  </a:lnTo>
                  <a:lnTo>
                    <a:pt x="2573" y="1109"/>
                  </a:lnTo>
                  <a:lnTo>
                    <a:pt x="2579" y="1172"/>
                  </a:lnTo>
                  <a:lnTo>
                    <a:pt x="2581" y="1235"/>
                  </a:lnTo>
                  <a:lnTo>
                    <a:pt x="2579" y="1298"/>
                  </a:lnTo>
                  <a:lnTo>
                    <a:pt x="2573" y="1360"/>
                  </a:lnTo>
                  <a:lnTo>
                    <a:pt x="2566" y="1421"/>
                  </a:lnTo>
                  <a:lnTo>
                    <a:pt x="2554" y="1483"/>
                  </a:lnTo>
                  <a:lnTo>
                    <a:pt x="2541" y="1542"/>
                  </a:lnTo>
                  <a:lnTo>
                    <a:pt x="2522" y="1602"/>
                  </a:lnTo>
                  <a:lnTo>
                    <a:pt x="2502" y="1659"/>
                  </a:lnTo>
                  <a:lnTo>
                    <a:pt x="2479" y="1715"/>
                  </a:lnTo>
                  <a:lnTo>
                    <a:pt x="2452" y="1769"/>
                  </a:lnTo>
                  <a:lnTo>
                    <a:pt x="2424" y="1822"/>
                  </a:lnTo>
                  <a:lnTo>
                    <a:pt x="2393" y="1874"/>
                  </a:lnTo>
                  <a:lnTo>
                    <a:pt x="2360" y="1924"/>
                  </a:lnTo>
                  <a:lnTo>
                    <a:pt x="2324" y="1972"/>
                  </a:lnTo>
                  <a:lnTo>
                    <a:pt x="2285" y="2020"/>
                  </a:lnTo>
                  <a:lnTo>
                    <a:pt x="2245" y="2064"/>
                  </a:lnTo>
                  <a:lnTo>
                    <a:pt x="2201" y="2106"/>
                  </a:lnTo>
                  <a:lnTo>
                    <a:pt x="2157" y="2148"/>
                  </a:lnTo>
                  <a:lnTo>
                    <a:pt x="2111" y="2187"/>
                  </a:lnTo>
                  <a:lnTo>
                    <a:pt x="2061" y="2223"/>
                  </a:lnTo>
                  <a:lnTo>
                    <a:pt x="2011" y="2258"/>
                  </a:lnTo>
                  <a:lnTo>
                    <a:pt x="1959" y="2290"/>
                  </a:lnTo>
                  <a:lnTo>
                    <a:pt x="1904" y="2319"/>
                  </a:lnTo>
                  <a:lnTo>
                    <a:pt x="1848" y="2346"/>
                  </a:lnTo>
                  <a:lnTo>
                    <a:pt x="1792" y="2371"/>
                  </a:lnTo>
                  <a:lnTo>
                    <a:pt x="1733" y="2394"/>
                  </a:lnTo>
                  <a:lnTo>
                    <a:pt x="1673" y="2413"/>
                  </a:lnTo>
                  <a:lnTo>
                    <a:pt x="1612" y="2431"/>
                  </a:lnTo>
                  <a:lnTo>
                    <a:pt x="1551" y="2444"/>
                  </a:lnTo>
                  <a:lnTo>
                    <a:pt x="1487" y="2455"/>
                  </a:lnTo>
                  <a:lnTo>
                    <a:pt x="1422" y="2463"/>
                  </a:lnTo>
                  <a:lnTo>
                    <a:pt x="1357" y="2467"/>
                  </a:lnTo>
                  <a:lnTo>
                    <a:pt x="1290" y="2469"/>
                  </a:lnTo>
                  <a:lnTo>
                    <a:pt x="1224" y="2467"/>
                  </a:lnTo>
                  <a:lnTo>
                    <a:pt x="1159" y="2463"/>
                  </a:lnTo>
                  <a:lnTo>
                    <a:pt x="1094" y="2455"/>
                  </a:lnTo>
                  <a:lnTo>
                    <a:pt x="1031" y="2444"/>
                  </a:lnTo>
                  <a:lnTo>
                    <a:pt x="969" y="2431"/>
                  </a:lnTo>
                  <a:lnTo>
                    <a:pt x="908" y="2413"/>
                  </a:lnTo>
                  <a:lnTo>
                    <a:pt x="848" y="2394"/>
                  </a:lnTo>
                  <a:lnTo>
                    <a:pt x="789" y="2371"/>
                  </a:lnTo>
                  <a:lnTo>
                    <a:pt x="731" y="2346"/>
                  </a:lnTo>
                  <a:lnTo>
                    <a:pt x="676" y="2319"/>
                  </a:lnTo>
                  <a:lnTo>
                    <a:pt x="622" y="2290"/>
                  </a:lnTo>
                  <a:lnTo>
                    <a:pt x="570" y="2258"/>
                  </a:lnTo>
                  <a:lnTo>
                    <a:pt x="520" y="2223"/>
                  </a:lnTo>
                  <a:lnTo>
                    <a:pt x="470" y="2187"/>
                  </a:lnTo>
                  <a:lnTo>
                    <a:pt x="424" y="2148"/>
                  </a:lnTo>
                  <a:lnTo>
                    <a:pt x="378" y="2106"/>
                  </a:lnTo>
                  <a:lnTo>
                    <a:pt x="336" y="2064"/>
                  </a:lnTo>
                  <a:lnTo>
                    <a:pt x="296" y="2020"/>
                  </a:lnTo>
                  <a:lnTo>
                    <a:pt x="257" y="1972"/>
                  </a:lnTo>
                  <a:lnTo>
                    <a:pt x="221" y="1924"/>
                  </a:lnTo>
                  <a:lnTo>
                    <a:pt x="188" y="1874"/>
                  </a:lnTo>
                  <a:lnTo>
                    <a:pt x="156" y="1822"/>
                  </a:lnTo>
                  <a:lnTo>
                    <a:pt x="129" y="1769"/>
                  </a:lnTo>
                  <a:lnTo>
                    <a:pt x="102" y="1715"/>
                  </a:lnTo>
                  <a:lnTo>
                    <a:pt x="79" y="1659"/>
                  </a:lnTo>
                  <a:lnTo>
                    <a:pt x="58" y="1602"/>
                  </a:lnTo>
                  <a:lnTo>
                    <a:pt x="40" y="1542"/>
                  </a:lnTo>
                  <a:lnTo>
                    <a:pt x="27" y="1483"/>
                  </a:lnTo>
                  <a:lnTo>
                    <a:pt x="15" y="1421"/>
                  </a:lnTo>
                  <a:lnTo>
                    <a:pt x="8" y="1360"/>
                  </a:lnTo>
                  <a:lnTo>
                    <a:pt x="2" y="1298"/>
                  </a:lnTo>
                  <a:lnTo>
                    <a:pt x="0" y="1235"/>
                  </a:lnTo>
                  <a:lnTo>
                    <a:pt x="2" y="1172"/>
                  </a:lnTo>
                  <a:lnTo>
                    <a:pt x="8" y="1109"/>
                  </a:lnTo>
                  <a:lnTo>
                    <a:pt x="15" y="1047"/>
                  </a:lnTo>
                  <a:lnTo>
                    <a:pt x="27" y="986"/>
                  </a:lnTo>
                  <a:lnTo>
                    <a:pt x="40" y="926"/>
                  </a:lnTo>
                  <a:lnTo>
                    <a:pt x="58" y="869"/>
                  </a:lnTo>
                  <a:lnTo>
                    <a:pt x="79" y="811"/>
                  </a:lnTo>
                  <a:lnTo>
                    <a:pt x="102" y="756"/>
                  </a:lnTo>
                  <a:lnTo>
                    <a:pt x="129" y="700"/>
                  </a:lnTo>
                  <a:lnTo>
                    <a:pt x="156" y="648"/>
                  </a:lnTo>
                  <a:lnTo>
                    <a:pt x="188" y="596"/>
                  </a:lnTo>
                  <a:lnTo>
                    <a:pt x="221" y="544"/>
                  </a:lnTo>
                  <a:lnTo>
                    <a:pt x="257" y="496"/>
                  </a:lnTo>
                  <a:lnTo>
                    <a:pt x="296" y="450"/>
                  </a:lnTo>
                  <a:lnTo>
                    <a:pt x="336" y="406"/>
                  </a:lnTo>
                  <a:lnTo>
                    <a:pt x="378" y="362"/>
                  </a:lnTo>
                  <a:lnTo>
                    <a:pt x="424" y="322"/>
                  </a:lnTo>
                  <a:lnTo>
                    <a:pt x="470" y="284"/>
                  </a:lnTo>
                  <a:lnTo>
                    <a:pt x="520" y="245"/>
                  </a:lnTo>
                  <a:lnTo>
                    <a:pt x="570" y="213"/>
                  </a:lnTo>
                  <a:lnTo>
                    <a:pt x="622" y="180"/>
                  </a:lnTo>
                  <a:lnTo>
                    <a:pt x="676" y="149"/>
                  </a:lnTo>
                  <a:lnTo>
                    <a:pt x="731" y="122"/>
                  </a:lnTo>
                  <a:lnTo>
                    <a:pt x="789" y="97"/>
                  </a:lnTo>
                  <a:lnTo>
                    <a:pt x="848" y="76"/>
                  </a:lnTo>
                  <a:lnTo>
                    <a:pt x="908" y="55"/>
                  </a:lnTo>
                  <a:lnTo>
                    <a:pt x="969" y="40"/>
                  </a:lnTo>
                  <a:lnTo>
                    <a:pt x="1031" y="26"/>
                  </a:lnTo>
                  <a:lnTo>
                    <a:pt x="1094" y="15"/>
                  </a:lnTo>
                  <a:lnTo>
                    <a:pt x="1159" y="7"/>
                  </a:lnTo>
                  <a:lnTo>
                    <a:pt x="1224" y="1"/>
                  </a:lnTo>
                  <a:lnTo>
                    <a:pt x="1290" y="0"/>
                  </a:lnTo>
                  <a:close/>
                </a:path>
              </a:pathLst>
            </a:custGeom>
            <a:solidFill>
              <a:srgbClr val="0099FF"/>
            </a:solidFill>
            <a:ln w="9525">
              <a:noFill/>
              <a:round/>
            </a:ln>
          </p:spPr>
          <p:txBody>
            <a:bodyPr/>
            <a:lstStyle/>
            <a:p>
              <a:endParaRPr lang="en-US"/>
            </a:p>
          </p:txBody>
        </p:sp>
        <p:grpSp>
          <p:nvGrpSpPr>
            <p:cNvPr id="3" name="Group 2"/>
            <p:cNvGrpSpPr/>
            <p:nvPr/>
          </p:nvGrpSpPr>
          <p:grpSpPr>
            <a:xfrm>
              <a:off x="2911625" y="1417661"/>
              <a:ext cx="3907314" cy="3944940"/>
              <a:chOff x="2872713" y="1417661"/>
              <a:chExt cx="3907314" cy="3944940"/>
            </a:xfrm>
          </p:grpSpPr>
          <p:sp>
            <p:nvSpPr>
              <p:cNvPr id="34824" name="Freeform 10"/>
              <p:cNvSpPr/>
              <p:nvPr/>
            </p:nvSpPr>
            <p:spPr bwMode="auto">
              <a:xfrm>
                <a:off x="4825617" y="1417661"/>
                <a:ext cx="1954410" cy="1973262"/>
              </a:xfrm>
              <a:custGeom>
                <a:avLst/>
                <a:gdLst>
                  <a:gd name="T0" fmla="*/ 2058987 w 1299"/>
                  <a:gd name="T1" fmla="*/ 1870075 h 1243"/>
                  <a:gd name="T2" fmla="*/ 2036762 w 1299"/>
                  <a:gd name="T3" fmla="*/ 1671637 h 1243"/>
                  <a:gd name="T4" fmla="*/ 1997075 w 1299"/>
                  <a:gd name="T5" fmla="*/ 1479549 h 1243"/>
                  <a:gd name="T6" fmla="*/ 1936750 w 1299"/>
                  <a:gd name="T7" fmla="*/ 1293812 h 1243"/>
                  <a:gd name="T8" fmla="*/ 1857375 w 1299"/>
                  <a:gd name="T9" fmla="*/ 1117600 h 1243"/>
                  <a:gd name="T10" fmla="*/ 1763712 w 1299"/>
                  <a:gd name="T11" fmla="*/ 949325 h 1243"/>
                  <a:gd name="T12" fmla="*/ 1651000 w 1299"/>
                  <a:gd name="T13" fmla="*/ 795337 h 1243"/>
                  <a:gd name="T14" fmla="*/ 1525587 w 1299"/>
                  <a:gd name="T15" fmla="*/ 649287 h 1243"/>
                  <a:gd name="T16" fmla="*/ 1385887 w 1299"/>
                  <a:gd name="T17" fmla="*/ 514350 h 1243"/>
                  <a:gd name="T18" fmla="*/ 1233487 w 1299"/>
                  <a:gd name="T19" fmla="*/ 392112 h 1243"/>
                  <a:gd name="T20" fmla="*/ 1068387 w 1299"/>
                  <a:gd name="T21" fmla="*/ 285750 h 1243"/>
                  <a:gd name="T22" fmla="*/ 892175 w 1299"/>
                  <a:gd name="T23" fmla="*/ 195262 h 1243"/>
                  <a:gd name="T24" fmla="*/ 709612 w 1299"/>
                  <a:gd name="T25" fmla="*/ 122237 h 1243"/>
                  <a:gd name="T26" fmla="*/ 514350 w 1299"/>
                  <a:gd name="T27" fmla="*/ 63500 h 1243"/>
                  <a:gd name="T28" fmla="*/ 312737 w 1299"/>
                  <a:gd name="T29" fmla="*/ 23812 h 1243"/>
                  <a:gd name="T30" fmla="*/ 106362 w 1299"/>
                  <a:gd name="T31" fmla="*/ 3175 h 1243"/>
                  <a:gd name="T32" fmla="*/ 0 w 1299"/>
                  <a:gd name="T33" fmla="*/ 26987 h 1243"/>
                  <a:gd name="T34" fmla="*/ 209550 w 1299"/>
                  <a:gd name="T35" fmla="*/ 36512 h 1243"/>
                  <a:gd name="T36" fmla="*/ 411162 w 1299"/>
                  <a:gd name="T37" fmla="*/ 66675 h 1243"/>
                  <a:gd name="T38" fmla="*/ 604837 w 1299"/>
                  <a:gd name="T39" fmla="*/ 112712 h 1243"/>
                  <a:gd name="T40" fmla="*/ 790575 w 1299"/>
                  <a:gd name="T41" fmla="*/ 179387 h 1243"/>
                  <a:gd name="T42" fmla="*/ 971550 w 1299"/>
                  <a:gd name="T43" fmla="*/ 261937 h 1243"/>
                  <a:gd name="T44" fmla="*/ 1138237 w 1299"/>
                  <a:gd name="T45" fmla="*/ 358775 h 1243"/>
                  <a:gd name="T46" fmla="*/ 1293812 w 1299"/>
                  <a:gd name="T47" fmla="*/ 471487 h 1243"/>
                  <a:gd name="T48" fmla="*/ 1439862 w 1299"/>
                  <a:gd name="T49" fmla="*/ 596900 h 1243"/>
                  <a:gd name="T50" fmla="*/ 1571624 w 1299"/>
                  <a:gd name="T51" fmla="*/ 736600 h 1243"/>
                  <a:gd name="T52" fmla="*/ 1687512 w 1299"/>
                  <a:gd name="T53" fmla="*/ 885825 h 1243"/>
                  <a:gd name="T54" fmla="*/ 1790700 w 1299"/>
                  <a:gd name="T55" fmla="*/ 1047750 h 1243"/>
                  <a:gd name="T56" fmla="*/ 1876425 w 1299"/>
                  <a:gd name="T57" fmla="*/ 1214437 h 1243"/>
                  <a:gd name="T58" fmla="*/ 1943100 w 1299"/>
                  <a:gd name="T59" fmla="*/ 1395412 h 1243"/>
                  <a:gd name="T60" fmla="*/ 1993900 w 1299"/>
                  <a:gd name="T61" fmla="*/ 1581149 h 1243"/>
                  <a:gd name="T62" fmla="*/ 2025650 w 1299"/>
                  <a:gd name="T63" fmla="*/ 1774825 h 1243"/>
                  <a:gd name="T64" fmla="*/ 2036762 w 1299"/>
                  <a:gd name="T65" fmla="*/ 1973262 h 12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9"/>
                  <a:gd name="T100" fmla="*/ 0 h 1243"/>
                  <a:gd name="T101" fmla="*/ 1299 w 1299"/>
                  <a:gd name="T102" fmla="*/ 1243 h 12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9" h="1243">
                    <a:moveTo>
                      <a:pt x="1299" y="1243"/>
                    </a:moveTo>
                    <a:lnTo>
                      <a:pt x="1297" y="1178"/>
                    </a:lnTo>
                    <a:lnTo>
                      <a:pt x="1291" y="1117"/>
                    </a:lnTo>
                    <a:lnTo>
                      <a:pt x="1283" y="1053"/>
                    </a:lnTo>
                    <a:lnTo>
                      <a:pt x="1272" y="992"/>
                    </a:lnTo>
                    <a:lnTo>
                      <a:pt x="1258" y="932"/>
                    </a:lnTo>
                    <a:lnTo>
                      <a:pt x="1239" y="873"/>
                    </a:lnTo>
                    <a:lnTo>
                      <a:pt x="1220" y="815"/>
                    </a:lnTo>
                    <a:lnTo>
                      <a:pt x="1197" y="760"/>
                    </a:lnTo>
                    <a:lnTo>
                      <a:pt x="1170" y="704"/>
                    </a:lnTo>
                    <a:lnTo>
                      <a:pt x="1141" y="650"/>
                    </a:lnTo>
                    <a:lnTo>
                      <a:pt x="1111" y="598"/>
                    </a:lnTo>
                    <a:lnTo>
                      <a:pt x="1076" y="549"/>
                    </a:lnTo>
                    <a:lnTo>
                      <a:pt x="1040" y="501"/>
                    </a:lnTo>
                    <a:lnTo>
                      <a:pt x="1001" y="453"/>
                    </a:lnTo>
                    <a:lnTo>
                      <a:pt x="961" y="409"/>
                    </a:lnTo>
                    <a:lnTo>
                      <a:pt x="917" y="364"/>
                    </a:lnTo>
                    <a:lnTo>
                      <a:pt x="873" y="324"/>
                    </a:lnTo>
                    <a:lnTo>
                      <a:pt x="825" y="284"/>
                    </a:lnTo>
                    <a:lnTo>
                      <a:pt x="777" y="247"/>
                    </a:lnTo>
                    <a:lnTo>
                      <a:pt x="725" y="213"/>
                    </a:lnTo>
                    <a:lnTo>
                      <a:pt x="673" y="180"/>
                    </a:lnTo>
                    <a:lnTo>
                      <a:pt x="617" y="151"/>
                    </a:lnTo>
                    <a:lnTo>
                      <a:pt x="562" y="123"/>
                    </a:lnTo>
                    <a:lnTo>
                      <a:pt x="504" y="98"/>
                    </a:lnTo>
                    <a:lnTo>
                      <a:pt x="447" y="77"/>
                    </a:lnTo>
                    <a:lnTo>
                      <a:pt x="385" y="56"/>
                    </a:lnTo>
                    <a:lnTo>
                      <a:pt x="324" y="40"/>
                    </a:lnTo>
                    <a:lnTo>
                      <a:pt x="261" y="25"/>
                    </a:lnTo>
                    <a:lnTo>
                      <a:pt x="197" y="15"/>
                    </a:lnTo>
                    <a:lnTo>
                      <a:pt x="132" y="8"/>
                    </a:lnTo>
                    <a:lnTo>
                      <a:pt x="67" y="2"/>
                    </a:lnTo>
                    <a:lnTo>
                      <a:pt x="0" y="0"/>
                    </a:lnTo>
                    <a:lnTo>
                      <a:pt x="0" y="17"/>
                    </a:lnTo>
                    <a:lnTo>
                      <a:pt x="67" y="17"/>
                    </a:lnTo>
                    <a:lnTo>
                      <a:pt x="132" y="23"/>
                    </a:lnTo>
                    <a:lnTo>
                      <a:pt x="195" y="31"/>
                    </a:lnTo>
                    <a:lnTo>
                      <a:pt x="259" y="42"/>
                    </a:lnTo>
                    <a:lnTo>
                      <a:pt x="320" y="56"/>
                    </a:lnTo>
                    <a:lnTo>
                      <a:pt x="381" y="71"/>
                    </a:lnTo>
                    <a:lnTo>
                      <a:pt x="441" y="92"/>
                    </a:lnTo>
                    <a:lnTo>
                      <a:pt x="498" y="113"/>
                    </a:lnTo>
                    <a:lnTo>
                      <a:pt x="556" y="138"/>
                    </a:lnTo>
                    <a:lnTo>
                      <a:pt x="612" y="165"/>
                    </a:lnTo>
                    <a:lnTo>
                      <a:pt x="664" y="194"/>
                    </a:lnTo>
                    <a:lnTo>
                      <a:pt x="717" y="226"/>
                    </a:lnTo>
                    <a:lnTo>
                      <a:pt x="767" y="261"/>
                    </a:lnTo>
                    <a:lnTo>
                      <a:pt x="815" y="297"/>
                    </a:lnTo>
                    <a:lnTo>
                      <a:pt x="861" y="336"/>
                    </a:lnTo>
                    <a:lnTo>
                      <a:pt x="907" y="376"/>
                    </a:lnTo>
                    <a:lnTo>
                      <a:pt x="949" y="418"/>
                    </a:lnTo>
                    <a:lnTo>
                      <a:pt x="990" y="464"/>
                    </a:lnTo>
                    <a:lnTo>
                      <a:pt x="1028" y="510"/>
                    </a:lnTo>
                    <a:lnTo>
                      <a:pt x="1063" y="558"/>
                    </a:lnTo>
                    <a:lnTo>
                      <a:pt x="1097" y="608"/>
                    </a:lnTo>
                    <a:lnTo>
                      <a:pt x="1128" y="660"/>
                    </a:lnTo>
                    <a:lnTo>
                      <a:pt x="1157" y="712"/>
                    </a:lnTo>
                    <a:lnTo>
                      <a:pt x="1182" y="765"/>
                    </a:lnTo>
                    <a:lnTo>
                      <a:pt x="1205" y="821"/>
                    </a:lnTo>
                    <a:lnTo>
                      <a:pt x="1224" y="879"/>
                    </a:lnTo>
                    <a:lnTo>
                      <a:pt x="1241" y="936"/>
                    </a:lnTo>
                    <a:lnTo>
                      <a:pt x="1256" y="996"/>
                    </a:lnTo>
                    <a:lnTo>
                      <a:pt x="1268" y="1057"/>
                    </a:lnTo>
                    <a:lnTo>
                      <a:pt x="1276" y="1118"/>
                    </a:lnTo>
                    <a:lnTo>
                      <a:pt x="1281" y="1180"/>
                    </a:lnTo>
                    <a:lnTo>
                      <a:pt x="1283" y="1243"/>
                    </a:lnTo>
                    <a:lnTo>
                      <a:pt x="1299" y="1243"/>
                    </a:lnTo>
                    <a:close/>
                  </a:path>
                </a:pathLst>
              </a:custGeom>
              <a:solidFill>
                <a:srgbClr val="000000"/>
              </a:solidFill>
              <a:ln w="9525">
                <a:noFill/>
                <a:round/>
              </a:ln>
            </p:spPr>
            <p:txBody>
              <a:bodyPr/>
              <a:lstStyle/>
              <a:p>
                <a:endParaRPr lang="en-US"/>
              </a:p>
            </p:txBody>
          </p:sp>
          <p:sp>
            <p:nvSpPr>
              <p:cNvPr id="34825" name="Freeform 11"/>
              <p:cNvSpPr/>
              <p:nvPr/>
            </p:nvSpPr>
            <p:spPr bwMode="auto">
              <a:xfrm>
                <a:off x="4825617" y="3390926"/>
                <a:ext cx="1954410" cy="1971675"/>
              </a:xfrm>
              <a:custGeom>
                <a:avLst/>
                <a:gdLst>
                  <a:gd name="T0" fmla="*/ 106362 w 1299"/>
                  <a:gd name="T1" fmla="*/ 1968500 h 1242"/>
                  <a:gd name="T2" fmla="*/ 312737 w 1299"/>
                  <a:gd name="T3" fmla="*/ 1949450 h 1242"/>
                  <a:gd name="T4" fmla="*/ 514350 w 1299"/>
                  <a:gd name="T5" fmla="*/ 1909763 h 1242"/>
                  <a:gd name="T6" fmla="*/ 709612 w 1299"/>
                  <a:gd name="T7" fmla="*/ 1852613 h 1242"/>
                  <a:gd name="T8" fmla="*/ 892175 w 1299"/>
                  <a:gd name="T9" fmla="*/ 1776413 h 1242"/>
                  <a:gd name="T10" fmla="*/ 1068387 w 1299"/>
                  <a:gd name="T11" fmla="*/ 1684338 h 1242"/>
                  <a:gd name="T12" fmla="*/ 1233487 w 1299"/>
                  <a:gd name="T13" fmla="*/ 1577975 h 1242"/>
                  <a:gd name="T14" fmla="*/ 1385887 w 1299"/>
                  <a:gd name="T15" fmla="*/ 1458912 h 1242"/>
                  <a:gd name="T16" fmla="*/ 1525587 w 1299"/>
                  <a:gd name="T17" fmla="*/ 1325562 h 1242"/>
                  <a:gd name="T18" fmla="*/ 1651000 w 1299"/>
                  <a:gd name="T19" fmla="*/ 1179512 h 1242"/>
                  <a:gd name="T20" fmla="*/ 1763712 w 1299"/>
                  <a:gd name="T21" fmla="*/ 1020762 h 1242"/>
                  <a:gd name="T22" fmla="*/ 1857375 w 1299"/>
                  <a:gd name="T23" fmla="*/ 852488 h 1242"/>
                  <a:gd name="T24" fmla="*/ 1936750 w 1299"/>
                  <a:gd name="T25" fmla="*/ 676275 h 1242"/>
                  <a:gd name="T26" fmla="*/ 1997075 w 1299"/>
                  <a:gd name="T27" fmla="*/ 490538 h 1242"/>
                  <a:gd name="T28" fmla="*/ 2036762 w 1299"/>
                  <a:gd name="T29" fmla="*/ 298450 h 1242"/>
                  <a:gd name="T30" fmla="*/ 2058987 w 1299"/>
                  <a:gd name="T31" fmla="*/ 100012 h 1242"/>
                  <a:gd name="T32" fmla="*/ 2036762 w 1299"/>
                  <a:gd name="T33" fmla="*/ 0 h 1242"/>
                  <a:gd name="T34" fmla="*/ 2025650 w 1299"/>
                  <a:gd name="T35" fmla="*/ 198437 h 1242"/>
                  <a:gd name="T36" fmla="*/ 1993900 w 1299"/>
                  <a:gd name="T37" fmla="*/ 390525 h 1242"/>
                  <a:gd name="T38" fmla="*/ 1943100 w 1299"/>
                  <a:gd name="T39" fmla="*/ 576262 h 1242"/>
                  <a:gd name="T40" fmla="*/ 1876425 w 1299"/>
                  <a:gd name="T41" fmla="*/ 755650 h 1242"/>
                  <a:gd name="T42" fmla="*/ 1790700 w 1299"/>
                  <a:gd name="T43" fmla="*/ 925513 h 1242"/>
                  <a:gd name="T44" fmla="*/ 1687512 w 1299"/>
                  <a:gd name="T45" fmla="*/ 1087437 h 1242"/>
                  <a:gd name="T46" fmla="*/ 1571624 w 1299"/>
                  <a:gd name="T47" fmla="*/ 1236662 h 1242"/>
                  <a:gd name="T48" fmla="*/ 1439862 w 1299"/>
                  <a:gd name="T49" fmla="*/ 1374775 h 1242"/>
                  <a:gd name="T50" fmla="*/ 1293812 w 1299"/>
                  <a:gd name="T51" fmla="*/ 1501775 h 1242"/>
                  <a:gd name="T52" fmla="*/ 1138237 w 1299"/>
                  <a:gd name="T53" fmla="*/ 1611312 h 1242"/>
                  <a:gd name="T54" fmla="*/ 971550 w 1299"/>
                  <a:gd name="T55" fmla="*/ 1709738 h 1242"/>
                  <a:gd name="T56" fmla="*/ 790575 w 1299"/>
                  <a:gd name="T57" fmla="*/ 1790700 h 1242"/>
                  <a:gd name="T58" fmla="*/ 604837 w 1299"/>
                  <a:gd name="T59" fmla="*/ 1858963 h 1242"/>
                  <a:gd name="T60" fmla="*/ 411162 w 1299"/>
                  <a:gd name="T61" fmla="*/ 1906588 h 1242"/>
                  <a:gd name="T62" fmla="*/ 209550 w 1299"/>
                  <a:gd name="T63" fmla="*/ 1936750 h 1242"/>
                  <a:gd name="T64" fmla="*/ 0 w 1299"/>
                  <a:gd name="T65" fmla="*/ 1946275 h 12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9"/>
                  <a:gd name="T100" fmla="*/ 0 h 1242"/>
                  <a:gd name="T101" fmla="*/ 1299 w 1299"/>
                  <a:gd name="T102" fmla="*/ 1242 h 12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9" h="1242">
                    <a:moveTo>
                      <a:pt x="0" y="1242"/>
                    </a:moveTo>
                    <a:lnTo>
                      <a:pt x="67" y="1240"/>
                    </a:lnTo>
                    <a:lnTo>
                      <a:pt x="132" y="1236"/>
                    </a:lnTo>
                    <a:lnTo>
                      <a:pt x="197" y="1228"/>
                    </a:lnTo>
                    <a:lnTo>
                      <a:pt x="261" y="1217"/>
                    </a:lnTo>
                    <a:lnTo>
                      <a:pt x="324" y="1203"/>
                    </a:lnTo>
                    <a:lnTo>
                      <a:pt x="385" y="1186"/>
                    </a:lnTo>
                    <a:lnTo>
                      <a:pt x="447" y="1167"/>
                    </a:lnTo>
                    <a:lnTo>
                      <a:pt x="504" y="1144"/>
                    </a:lnTo>
                    <a:lnTo>
                      <a:pt x="562" y="1119"/>
                    </a:lnTo>
                    <a:lnTo>
                      <a:pt x="617" y="1092"/>
                    </a:lnTo>
                    <a:lnTo>
                      <a:pt x="673" y="1061"/>
                    </a:lnTo>
                    <a:lnTo>
                      <a:pt x="725" y="1029"/>
                    </a:lnTo>
                    <a:lnTo>
                      <a:pt x="777" y="994"/>
                    </a:lnTo>
                    <a:lnTo>
                      <a:pt x="825" y="958"/>
                    </a:lnTo>
                    <a:lnTo>
                      <a:pt x="873" y="919"/>
                    </a:lnTo>
                    <a:lnTo>
                      <a:pt x="917" y="877"/>
                    </a:lnTo>
                    <a:lnTo>
                      <a:pt x="961" y="835"/>
                    </a:lnTo>
                    <a:lnTo>
                      <a:pt x="1001" y="789"/>
                    </a:lnTo>
                    <a:lnTo>
                      <a:pt x="1040" y="743"/>
                    </a:lnTo>
                    <a:lnTo>
                      <a:pt x="1076" y="693"/>
                    </a:lnTo>
                    <a:lnTo>
                      <a:pt x="1111" y="643"/>
                    </a:lnTo>
                    <a:lnTo>
                      <a:pt x="1141" y="591"/>
                    </a:lnTo>
                    <a:lnTo>
                      <a:pt x="1170" y="537"/>
                    </a:lnTo>
                    <a:lnTo>
                      <a:pt x="1197" y="482"/>
                    </a:lnTo>
                    <a:lnTo>
                      <a:pt x="1220" y="426"/>
                    </a:lnTo>
                    <a:lnTo>
                      <a:pt x="1239" y="369"/>
                    </a:lnTo>
                    <a:lnTo>
                      <a:pt x="1258" y="309"/>
                    </a:lnTo>
                    <a:lnTo>
                      <a:pt x="1272" y="250"/>
                    </a:lnTo>
                    <a:lnTo>
                      <a:pt x="1283" y="188"/>
                    </a:lnTo>
                    <a:lnTo>
                      <a:pt x="1291" y="127"/>
                    </a:lnTo>
                    <a:lnTo>
                      <a:pt x="1297" y="63"/>
                    </a:lnTo>
                    <a:lnTo>
                      <a:pt x="1299" y="0"/>
                    </a:lnTo>
                    <a:lnTo>
                      <a:pt x="1283" y="0"/>
                    </a:lnTo>
                    <a:lnTo>
                      <a:pt x="1281" y="63"/>
                    </a:lnTo>
                    <a:lnTo>
                      <a:pt x="1276" y="125"/>
                    </a:lnTo>
                    <a:lnTo>
                      <a:pt x="1268" y="186"/>
                    </a:lnTo>
                    <a:lnTo>
                      <a:pt x="1256" y="246"/>
                    </a:lnTo>
                    <a:lnTo>
                      <a:pt x="1241" y="305"/>
                    </a:lnTo>
                    <a:lnTo>
                      <a:pt x="1224" y="363"/>
                    </a:lnTo>
                    <a:lnTo>
                      <a:pt x="1205" y="420"/>
                    </a:lnTo>
                    <a:lnTo>
                      <a:pt x="1182" y="476"/>
                    </a:lnTo>
                    <a:lnTo>
                      <a:pt x="1157" y="530"/>
                    </a:lnTo>
                    <a:lnTo>
                      <a:pt x="1128" y="583"/>
                    </a:lnTo>
                    <a:lnTo>
                      <a:pt x="1097" y="635"/>
                    </a:lnTo>
                    <a:lnTo>
                      <a:pt x="1063" y="685"/>
                    </a:lnTo>
                    <a:lnTo>
                      <a:pt x="1028" y="733"/>
                    </a:lnTo>
                    <a:lnTo>
                      <a:pt x="990" y="779"/>
                    </a:lnTo>
                    <a:lnTo>
                      <a:pt x="949" y="823"/>
                    </a:lnTo>
                    <a:lnTo>
                      <a:pt x="907" y="866"/>
                    </a:lnTo>
                    <a:lnTo>
                      <a:pt x="861" y="906"/>
                    </a:lnTo>
                    <a:lnTo>
                      <a:pt x="815" y="946"/>
                    </a:lnTo>
                    <a:lnTo>
                      <a:pt x="767" y="983"/>
                    </a:lnTo>
                    <a:lnTo>
                      <a:pt x="717" y="1015"/>
                    </a:lnTo>
                    <a:lnTo>
                      <a:pt x="664" y="1048"/>
                    </a:lnTo>
                    <a:lnTo>
                      <a:pt x="612" y="1077"/>
                    </a:lnTo>
                    <a:lnTo>
                      <a:pt x="556" y="1105"/>
                    </a:lnTo>
                    <a:lnTo>
                      <a:pt x="498" y="1128"/>
                    </a:lnTo>
                    <a:lnTo>
                      <a:pt x="441" y="1151"/>
                    </a:lnTo>
                    <a:lnTo>
                      <a:pt x="381" y="1171"/>
                    </a:lnTo>
                    <a:lnTo>
                      <a:pt x="320" y="1188"/>
                    </a:lnTo>
                    <a:lnTo>
                      <a:pt x="259" y="1201"/>
                    </a:lnTo>
                    <a:lnTo>
                      <a:pt x="195" y="1211"/>
                    </a:lnTo>
                    <a:lnTo>
                      <a:pt x="132" y="1220"/>
                    </a:lnTo>
                    <a:lnTo>
                      <a:pt x="67" y="1224"/>
                    </a:lnTo>
                    <a:lnTo>
                      <a:pt x="0" y="1226"/>
                    </a:lnTo>
                    <a:lnTo>
                      <a:pt x="0" y="1242"/>
                    </a:lnTo>
                    <a:close/>
                  </a:path>
                </a:pathLst>
              </a:custGeom>
              <a:solidFill>
                <a:srgbClr val="000000"/>
              </a:solidFill>
              <a:ln w="9525">
                <a:noFill/>
                <a:round/>
              </a:ln>
            </p:spPr>
            <p:txBody>
              <a:bodyPr/>
              <a:lstStyle/>
              <a:p>
                <a:endParaRPr lang="en-US"/>
              </a:p>
            </p:txBody>
          </p:sp>
          <p:sp>
            <p:nvSpPr>
              <p:cNvPr id="34826" name="Freeform 12"/>
              <p:cNvSpPr/>
              <p:nvPr/>
            </p:nvSpPr>
            <p:spPr bwMode="auto">
              <a:xfrm>
                <a:off x="2872713" y="3390926"/>
                <a:ext cx="1952906" cy="1971675"/>
              </a:xfrm>
              <a:custGeom>
                <a:avLst/>
                <a:gdLst>
                  <a:gd name="T0" fmla="*/ 3175 w 1298"/>
                  <a:gd name="T1" fmla="*/ 100012 h 1242"/>
                  <a:gd name="T2" fmla="*/ 25400 w 1298"/>
                  <a:gd name="T3" fmla="*/ 298450 h 1242"/>
                  <a:gd name="T4" fmla="*/ 65087 w 1298"/>
                  <a:gd name="T5" fmla="*/ 490538 h 1242"/>
                  <a:gd name="T6" fmla="*/ 125413 w 1298"/>
                  <a:gd name="T7" fmla="*/ 676275 h 1242"/>
                  <a:gd name="T8" fmla="*/ 204788 w 1298"/>
                  <a:gd name="T9" fmla="*/ 852488 h 1242"/>
                  <a:gd name="T10" fmla="*/ 298450 w 1298"/>
                  <a:gd name="T11" fmla="*/ 1020762 h 1242"/>
                  <a:gd name="T12" fmla="*/ 411163 w 1298"/>
                  <a:gd name="T13" fmla="*/ 1179512 h 1242"/>
                  <a:gd name="T14" fmla="*/ 536575 w 1298"/>
                  <a:gd name="T15" fmla="*/ 1325562 h 1242"/>
                  <a:gd name="T16" fmla="*/ 676275 w 1298"/>
                  <a:gd name="T17" fmla="*/ 1458912 h 1242"/>
                  <a:gd name="T18" fmla="*/ 828675 w 1298"/>
                  <a:gd name="T19" fmla="*/ 1577975 h 1242"/>
                  <a:gd name="T20" fmla="*/ 993775 w 1298"/>
                  <a:gd name="T21" fmla="*/ 1684338 h 1242"/>
                  <a:gd name="T22" fmla="*/ 1169987 w 1298"/>
                  <a:gd name="T23" fmla="*/ 1776413 h 1242"/>
                  <a:gd name="T24" fmla="*/ 1352550 w 1298"/>
                  <a:gd name="T25" fmla="*/ 1852613 h 1242"/>
                  <a:gd name="T26" fmla="*/ 1547812 w 1298"/>
                  <a:gd name="T27" fmla="*/ 1909763 h 1242"/>
                  <a:gd name="T28" fmla="*/ 1749425 w 1298"/>
                  <a:gd name="T29" fmla="*/ 1949450 h 1242"/>
                  <a:gd name="T30" fmla="*/ 1955800 w 1298"/>
                  <a:gd name="T31" fmla="*/ 1968500 h 1242"/>
                  <a:gd name="T32" fmla="*/ 2060575 w 1298"/>
                  <a:gd name="T33" fmla="*/ 1946275 h 1242"/>
                  <a:gd name="T34" fmla="*/ 1852613 w 1298"/>
                  <a:gd name="T35" fmla="*/ 1936750 h 1242"/>
                  <a:gd name="T36" fmla="*/ 1651000 w 1298"/>
                  <a:gd name="T37" fmla="*/ 1906588 h 1242"/>
                  <a:gd name="T38" fmla="*/ 1457325 w 1298"/>
                  <a:gd name="T39" fmla="*/ 1858963 h 1242"/>
                  <a:gd name="T40" fmla="*/ 1271587 w 1298"/>
                  <a:gd name="T41" fmla="*/ 1790700 h 1242"/>
                  <a:gd name="T42" fmla="*/ 1090612 w 1298"/>
                  <a:gd name="T43" fmla="*/ 1709738 h 1242"/>
                  <a:gd name="T44" fmla="*/ 923925 w 1298"/>
                  <a:gd name="T45" fmla="*/ 1611312 h 1242"/>
                  <a:gd name="T46" fmla="*/ 768350 w 1298"/>
                  <a:gd name="T47" fmla="*/ 1501775 h 1242"/>
                  <a:gd name="T48" fmla="*/ 622300 w 1298"/>
                  <a:gd name="T49" fmla="*/ 1374775 h 1242"/>
                  <a:gd name="T50" fmla="*/ 490538 w 1298"/>
                  <a:gd name="T51" fmla="*/ 1236662 h 1242"/>
                  <a:gd name="T52" fmla="*/ 374650 w 1298"/>
                  <a:gd name="T53" fmla="*/ 1087437 h 1242"/>
                  <a:gd name="T54" fmla="*/ 271462 w 1298"/>
                  <a:gd name="T55" fmla="*/ 925513 h 1242"/>
                  <a:gd name="T56" fmla="*/ 185737 w 1298"/>
                  <a:gd name="T57" fmla="*/ 755650 h 1242"/>
                  <a:gd name="T58" fmla="*/ 115888 w 1298"/>
                  <a:gd name="T59" fmla="*/ 576262 h 1242"/>
                  <a:gd name="T60" fmla="*/ 68262 w 1298"/>
                  <a:gd name="T61" fmla="*/ 390525 h 1242"/>
                  <a:gd name="T62" fmla="*/ 36512 w 1298"/>
                  <a:gd name="T63" fmla="*/ 198437 h 1242"/>
                  <a:gd name="T64" fmla="*/ 25400 w 1298"/>
                  <a:gd name="T65" fmla="*/ 0 h 12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8"/>
                  <a:gd name="T100" fmla="*/ 0 h 1242"/>
                  <a:gd name="T101" fmla="*/ 1298 w 1298"/>
                  <a:gd name="T102" fmla="*/ 1242 h 12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8" h="1242">
                    <a:moveTo>
                      <a:pt x="0" y="0"/>
                    </a:moveTo>
                    <a:lnTo>
                      <a:pt x="2" y="63"/>
                    </a:lnTo>
                    <a:lnTo>
                      <a:pt x="6" y="127"/>
                    </a:lnTo>
                    <a:lnTo>
                      <a:pt x="16" y="188"/>
                    </a:lnTo>
                    <a:lnTo>
                      <a:pt x="27" y="250"/>
                    </a:lnTo>
                    <a:lnTo>
                      <a:pt x="41" y="309"/>
                    </a:lnTo>
                    <a:lnTo>
                      <a:pt x="58" y="369"/>
                    </a:lnTo>
                    <a:lnTo>
                      <a:pt x="79" y="426"/>
                    </a:lnTo>
                    <a:lnTo>
                      <a:pt x="102" y="482"/>
                    </a:lnTo>
                    <a:lnTo>
                      <a:pt x="129" y="537"/>
                    </a:lnTo>
                    <a:lnTo>
                      <a:pt x="158" y="591"/>
                    </a:lnTo>
                    <a:lnTo>
                      <a:pt x="188" y="643"/>
                    </a:lnTo>
                    <a:lnTo>
                      <a:pt x="223" y="693"/>
                    </a:lnTo>
                    <a:lnTo>
                      <a:pt x="259" y="743"/>
                    </a:lnTo>
                    <a:lnTo>
                      <a:pt x="298" y="789"/>
                    </a:lnTo>
                    <a:lnTo>
                      <a:pt x="338" y="835"/>
                    </a:lnTo>
                    <a:lnTo>
                      <a:pt x="382" y="877"/>
                    </a:lnTo>
                    <a:lnTo>
                      <a:pt x="426" y="919"/>
                    </a:lnTo>
                    <a:lnTo>
                      <a:pt x="474" y="958"/>
                    </a:lnTo>
                    <a:lnTo>
                      <a:pt x="522" y="994"/>
                    </a:lnTo>
                    <a:lnTo>
                      <a:pt x="574" y="1029"/>
                    </a:lnTo>
                    <a:lnTo>
                      <a:pt x="626" y="1061"/>
                    </a:lnTo>
                    <a:lnTo>
                      <a:pt x="680" y="1092"/>
                    </a:lnTo>
                    <a:lnTo>
                      <a:pt x="737" y="1119"/>
                    </a:lnTo>
                    <a:lnTo>
                      <a:pt x="795" y="1144"/>
                    </a:lnTo>
                    <a:lnTo>
                      <a:pt x="852" y="1167"/>
                    </a:lnTo>
                    <a:lnTo>
                      <a:pt x="914" y="1186"/>
                    </a:lnTo>
                    <a:lnTo>
                      <a:pt x="975" y="1203"/>
                    </a:lnTo>
                    <a:lnTo>
                      <a:pt x="1037" y="1217"/>
                    </a:lnTo>
                    <a:lnTo>
                      <a:pt x="1102" y="1228"/>
                    </a:lnTo>
                    <a:lnTo>
                      <a:pt x="1165" y="1236"/>
                    </a:lnTo>
                    <a:lnTo>
                      <a:pt x="1232" y="1240"/>
                    </a:lnTo>
                    <a:lnTo>
                      <a:pt x="1298" y="1242"/>
                    </a:lnTo>
                    <a:lnTo>
                      <a:pt x="1298" y="1226"/>
                    </a:lnTo>
                    <a:lnTo>
                      <a:pt x="1232" y="1224"/>
                    </a:lnTo>
                    <a:lnTo>
                      <a:pt x="1167" y="1220"/>
                    </a:lnTo>
                    <a:lnTo>
                      <a:pt x="1104" y="1211"/>
                    </a:lnTo>
                    <a:lnTo>
                      <a:pt x="1040" y="1201"/>
                    </a:lnTo>
                    <a:lnTo>
                      <a:pt x="979" y="1188"/>
                    </a:lnTo>
                    <a:lnTo>
                      <a:pt x="918" y="1171"/>
                    </a:lnTo>
                    <a:lnTo>
                      <a:pt x="858" y="1151"/>
                    </a:lnTo>
                    <a:lnTo>
                      <a:pt x="801" y="1128"/>
                    </a:lnTo>
                    <a:lnTo>
                      <a:pt x="743" y="1105"/>
                    </a:lnTo>
                    <a:lnTo>
                      <a:pt x="687" y="1077"/>
                    </a:lnTo>
                    <a:lnTo>
                      <a:pt x="634" y="1048"/>
                    </a:lnTo>
                    <a:lnTo>
                      <a:pt x="582" y="1015"/>
                    </a:lnTo>
                    <a:lnTo>
                      <a:pt x="532" y="983"/>
                    </a:lnTo>
                    <a:lnTo>
                      <a:pt x="484" y="946"/>
                    </a:lnTo>
                    <a:lnTo>
                      <a:pt x="438" y="906"/>
                    </a:lnTo>
                    <a:lnTo>
                      <a:pt x="392" y="866"/>
                    </a:lnTo>
                    <a:lnTo>
                      <a:pt x="350" y="823"/>
                    </a:lnTo>
                    <a:lnTo>
                      <a:pt x="309" y="779"/>
                    </a:lnTo>
                    <a:lnTo>
                      <a:pt x="271" y="733"/>
                    </a:lnTo>
                    <a:lnTo>
                      <a:pt x="236" y="685"/>
                    </a:lnTo>
                    <a:lnTo>
                      <a:pt x="202" y="635"/>
                    </a:lnTo>
                    <a:lnTo>
                      <a:pt x="171" y="583"/>
                    </a:lnTo>
                    <a:lnTo>
                      <a:pt x="142" y="530"/>
                    </a:lnTo>
                    <a:lnTo>
                      <a:pt x="117" y="476"/>
                    </a:lnTo>
                    <a:lnTo>
                      <a:pt x="94" y="420"/>
                    </a:lnTo>
                    <a:lnTo>
                      <a:pt x="73" y="363"/>
                    </a:lnTo>
                    <a:lnTo>
                      <a:pt x="56" y="305"/>
                    </a:lnTo>
                    <a:lnTo>
                      <a:pt x="43" y="246"/>
                    </a:lnTo>
                    <a:lnTo>
                      <a:pt x="31" y="186"/>
                    </a:lnTo>
                    <a:lnTo>
                      <a:pt x="23" y="125"/>
                    </a:lnTo>
                    <a:lnTo>
                      <a:pt x="18" y="63"/>
                    </a:lnTo>
                    <a:lnTo>
                      <a:pt x="16" y="0"/>
                    </a:lnTo>
                    <a:lnTo>
                      <a:pt x="0" y="0"/>
                    </a:lnTo>
                    <a:close/>
                  </a:path>
                </a:pathLst>
              </a:custGeom>
              <a:solidFill>
                <a:srgbClr val="000000"/>
              </a:solidFill>
              <a:ln w="9525">
                <a:noFill/>
                <a:round/>
              </a:ln>
            </p:spPr>
            <p:txBody>
              <a:bodyPr/>
              <a:lstStyle/>
              <a:p>
                <a:endParaRPr lang="en-US"/>
              </a:p>
            </p:txBody>
          </p:sp>
          <p:sp>
            <p:nvSpPr>
              <p:cNvPr id="34827" name="Freeform 13"/>
              <p:cNvSpPr/>
              <p:nvPr/>
            </p:nvSpPr>
            <p:spPr bwMode="auto">
              <a:xfrm>
                <a:off x="2872713" y="1417661"/>
                <a:ext cx="1952906" cy="1973262"/>
              </a:xfrm>
              <a:custGeom>
                <a:avLst/>
                <a:gdLst>
                  <a:gd name="T0" fmla="*/ 1955800 w 1298"/>
                  <a:gd name="T1" fmla="*/ 3175 h 1243"/>
                  <a:gd name="T2" fmla="*/ 1749425 w 1298"/>
                  <a:gd name="T3" fmla="*/ 23812 h 1243"/>
                  <a:gd name="T4" fmla="*/ 1547812 w 1298"/>
                  <a:gd name="T5" fmla="*/ 63500 h 1243"/>
                  <a:gd name="T6" fmla="*/ 1352550 w 1298"/>
                  <a:gd name="T7" fmla="*/ 122237 h 1243"/>
                  <a:gd name="T8" fmla="*/ 1169987 w 1298"/>
                  <a:gd name="T9" fmla="*/ 195262 h 1243"/>
                  <a:gd name="T10" fmla="*/ 993775 w 1298"/>
                  <a:gd name="T11" fmla="*/ 285750 h 1243"/>
                  <a:gd name="T12" fmla="*/ 828675 w 1298"/>
                  <a:gd name="T13" fmla="*/ 392112 h 1243"/>
                  <a:gd name="T14" fmla="*/ 676275 w 1298"/>
                  <a:gd name="T15" fmla="*/ 514350 h 1243"/>
                  <a:gd name="T16" fmla="*/ 536575 w 1298"/>
                  <a:gd name="T17" fmla="*/ 649287 h 1243"/>
                  <a:gd name="T18" fmla="*/ 411163 w 1298"/>
                  <a:gd name="T19" fmla="*/ 795337 h 1243"/>
                  <a:gd name="T20" fmla="*/ 298450 w 1298"/>
                  <a:gd name="T21" fmla="*/ 949325 h 1243"/>
                  <a:gd name="T22" fmla="*/ 204788 w 1298"/>
                  <a:gd name="T23" fmla="*/ 1117600 h 1243"/>
                  <a:gd name="T24" fmla="*/ 125413 w 1298"/>
                  <a:gd name="T25" fmla="*/ 1293812 h 1243"/>
                  <a:gd name="T26" fmla="*/ 65087 w 1298"/>
                  <a:gd name="T27" fmla="*/ 1479549 h 1243"/>
                  <a:gd name="T28" fmla="*/ 25400 w 1298"/>
                  <a:gd name="T29" fmla="*/ 1671637 h 1243"/>
                  <a:gd name="T30" fmla="*/ 3175 w 1298"/>
                  <a:gd name="T31" fmla="*/ 1870075 h 1243"/>
                  <a:gd name="T32" fmla="*/ 25400 w 1298"/>
                  <a:gd name="T33" fmla="*/ 1973262 h 1243"/>
                  <a:gd name="T34" fmla="*/ 36512 w 1298"/>
                  <a:gd name="T35" fmla="*/ 1774825 h 1243"/>
                  <a:gd name="T36" fmla="*/ 68262 w 1298"/>
                  <a:gd name="T37" fmla="*/ 1581149 h 1243"/>
                  <a:gd name="T38" fmla="*/ 115888 w 1298"/>
                  <a:gd name="T39" fmla="*/ 1395412 h 1243"/>
                  <a:gd name="T40" fmla="*/ 185737 w 1298"/>
                  <a:gd name="T41" fmla="*/ 1214437 h 1243"/>
                  <a:gd name="T42" fmla="*/ 271462 w 1298"/>
                  <a:gd name="T43" fmla="*/ 1047750 h 1243"/>
                  <a:gd name="T44" fmla="*/ 374650 w 1298"/>
                  <a:gd name="T45" fmla="*/ 885825 h 1243"/>
                  <a:gd name="T46" fmla="*/ 490538 w 1298"/>
                  <a:gd name="T47" fmla="*/ 736600 h 1243"/>
                  <a:gd name="T48" fmla="*/ 622300 w 1298"/>
                  <a:gd name="T49" fmla="*/ 596900 h 1243"/>
                  <a:gd name="T50" fmla="*/ 768350 w 1298"/>
                  <a:gd name="T51" fmla="*/ 471487 h 1243"/>
                  <a:gd name="T52" fmla="*/ 923925 w 1298"/>
                  <a:gd name="T53" fmla="*/ 358775 h 1243"/>
                  <a:gd name="T54" fmla="*/ 1090612 w 1298"/>
                  <a:gd name="T55" fmla="*/ 261937 h 1243"/>
                  <a:gd name="T56" fmla="*/ 1271587 w 1298"/>
                  <a:gd name="T57" fmla="*/ 179387 h 1243"/>
                  <a:gd name="T58" fmla="*/ 1457325 w 1298"/>
                  <a:gd name="T59" fmla="*/ 112712 h 1243"/>
                  <a:gd name="T60" fmla="*/ 1651000 w 1298"/>
                  <a:gd name="T61" fmla="*/ 66675 h 1243"/>
                  <a:gd name="T62" fmla="*/ 1852613 w 1298"/>
                  <a:gd name="T63" fmla="*/ 36512 h 1243"/>
                  <a:gd name="T64" fmla="*/ 2060575 w 1298"/>
                  <a:gd name="T65" fmla="*/ 26987 h 12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8"/>
                  <a:gd name="T100" fmla="*/ 0 h 1243"/>
                  <a:gd name="T101" fmla="*/ 1298 w 1298"/>
                  <a:gd name="T102" fmla="*/ 1243 h 12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8" h="1243">
                    <a:moveTo>
                      <a:pt x="1298" y="0"/>
                    </a:moveTo>
                    <a:lnTo>
                      <a:pt x="1232" y="2"/>
                    </a:lnTo>
                    <a:lnTo>
                      <a:pt x="1165" y="8"/>
                    </a:lnTo>
                    <a:lnTo>
                      <a:pt x="1102" y="15"/>
                    </a:lnTo>
                    <a:lnTo>
                      <a:pt x="1037" y="25"/>
                    </a:lnTo>
                    <a:lnTo>
                      <a:pt x="975" y="40"/>
                    </a:lnTo>
                    <a:lnTo>
                      <a:pt x="914" y="56"/>
                    </a:lnTo>
                    <a:lnTo>
                      <a:pt x="852" y="77"/>
                    </a:lnTo>
                    <a:lnTo>
                      <a:pt x="795" y="98"/>
                    </a:lnTo>
                    <a:lnTo>
                      <a:pt x="737" y="123"/>
                    </a:lnTo>
                    <a:lnTo>
                      <a:pt x="680" y="151"/>
                    </a:lnTo>
                    <a:lnTo>
                      <a:pt x="626" y="180"/>
                    </a:lnTo>
                    <a:lnTo>
                      <a:pt x="574" y="213"/>
                    </a:lnTo>
                    <a:lnTo>
                      <a:pt x="522" y="247"/>
                    </a:lnTo>
                    <a:lnTo>
                      <a:pt x="474" y="284"/>
                    </a:lnTo>
                    <a:lnTo>
                      <a:pt x="426" y="324"/>
                    </a:lnTo>
                    <a:lnTo>
                      <a:pt x="382" y="364"/>
                    </a:lnTo>
                    <a:lnTo>
                      <a:pt x="338" y="409"/>
                    </a:lnTo>
                    <a:lnTo>
                      <a:pt x="298" y="453"/>
                    </a:lnTo>
                    <a:lnTo>
                      <a:pt x="259" y="501"/>
                    </a:lnTo>
                    <a:lnTo>
                      <a:pt x="223" y="549"/>
                    </a:lnTo>
                    <a:lnTo>
                      <a:pt x="188" y="598"/>
                    </a:lnTo>
                    <a:lnTo>
                      <a:pt x="158" y="650"/>
                    </a:lnTo>
                    <a:lnTo>
                      <a:pt x="129" y="704"/>
                    </a:lnTo>
                    <a:lnTo>
                      <a:pt x="102" y="760"/>
                    </a:lnTo>
                    <a:lnTo>
                      <a:pt x="79" y="815"/>
                    </a:lnTo>
                    <a:lnTo>
                      <a:pt x="58" y="873"/>
                    </a:lnTo>
                    <a:lnTo>
                      <a:pt x="41" y="932"/>
                    </a:lnTo>
                    <a:lnTo>
                      <a:pt x="27" y="992"/>
                    </a:lnTo>
                    <a:lnTo>
                      <a:pt x="16" y="1053"/>
                    </a:lnTo>
                    <a:lnTo>
                      <a:pt x="6" y="1117"/>
                    </a:lnTo>
                    <a:lnTo>
                      <a:pt x="2" y="1178"/>
                    </a:lnTo>
                    <a:lnTo>
                      <a:pt x="0" y="1243"/>
                    </a:lnTo>
                    <a:lnTo>
                      <a:pt x="16" y="1243"/>
                    </a:lnTo>
                    <a:lnTo>
                      <a:pt x="18" y="1180"/>
                    </a:lnTo>
                    <a:lnTo>
                      <a:pt x="23" y="1118"/>
                    </a:lnTo>
                    <a:lnTo>
                      <a:pt x="31" y="1057"/>
                    </a:lnTo>
                    <a:lnTo>
                      <a:pt x="43" y="996"/>
                    </a:lnTo>
                    <a:lnTo>
                      <a:pt x="56" y="936"/>
                    </a:lnTo>
                    <a:lnTo>
                      <a:pt x="73" y="879"/>
                    </a:lnTo>
                    <a:lnTo>
                      <a:pt x="94" y="821"/>
                    </a:lnTo>
                    <a:lnTo>
                      <a:pt x="117" y="765"/>
                    </a:lnTo>
                    <a:lnTo>
                      <a:pt x="142" y="712"/>
                    </a:lnTo>
                    <a:lnTo>
                      <a:pt x="171" y="660"/>
                    </a:lnTo>
                    <a:lnTo>
                      <a:pt x="202" y="608"/>
                    </a:lnTo>
                    <a:lnTo>
                      <a:pt x="236" y="558"/>
                    </a:lnTo>
                    <a:lnTo>
                      <a:pt x="271" y="510"/>
                    </a:lnTo>
                    <a:lnTo>
                      <a:pt x="309" y="464"/>
                    </a:lnTo>
                    <a:lnTo>
                      <a:pt x="350" y="418"/>
                    </a:lnTo>
                    <a:lnTo>
                      <a:pt x="392" y="376"/>
                    </a:lnTo>
                    <a:lnTo>
                      <a:pt x="438" y="336"/>
                    </a:lnTo>
                    <a:lnTo>
                      <a:pt x="484" y="297"/>
                    </a:lnTo>
                    <a:lnTo>
                      <a:pt x="532" y="261"/>
                    </a:lnTo>
                    <a:lnTo>
                      <a:pt x="582" y="226"/>
                    </a:lnTo>
                    <a:lnTo>
                      <a:pt x="634" y="194"/>
                    </a:lnTo>
                    <a:lnTo>
                      <a:pt x="687" y="165"/>
                    </a:lnTo>
                    <a:lnTo>
                      <a:pt x="743" y="138"/>
                    </a:lnTo>
                    <a:lnTo>
                      <a:pt x="801" y="113"/>
                    </a:lnTo>
                    <a:lnTo>
                      <a:pt x="858" y="92"/>
                    </a:lnTo>
                    <a:lnTo>
                      <a:pt x="918" y="71"/>
                    </a:lnTo>
                    <a:lnTo>
                      <a:pt x="979" y="56"/>
                    </a:lnTo>
                    <a:lnTo>
                      <a:pt x="1040" y="42"/>
                    </a:lnTo>
                    <a:lnTo>
                      <a:pt x="1104" y="31"/>
                    </a:lnTo>
                    <a:lnTo>
                      <a:pt x="1167" y="23"/>
                    </a:lnTo>
                    <a:lnTo>
                      <a:pt x="1232" y="17"/>
                    </a:lnTo>
                    <a:lnTo>
                      <a:pt x="1298" y="17"/>
                    </a:lnTo>
                    <a:lnTo>
                      <a:pt x="1298" y="0"/>
                    </a:lnTo>
                    <a:close/>
                  </a:path>
                </a:pathLst>
              </a:custGeom>
              <a:solidFill>
                <a:srgbClr val="000000"/>
              </a:solidFill>
              <a:ln w="9525">
                <a:noFill/>
                <a:round/>
              </a:ln>
            </p:spPr>
            <p:txBody>
              <a:bodyPr/>
              <a:lstStyle/>
              <a:p>
                <a:endParaRPr lang="en-US"/>
              </a:p>
            </p:txBody>
          </p:sp>
        </p:grpSp>
        <p:sp>
          <p:nvSpPr>
            <p:cNvPr id="34828" name="Freeform 14"/>
            <p:cNvSpPr/>
            <p:nvPr/>
          </p:nvSpPr>
          <p:spPr bwMode="auto">
            <a:xfrm>
              <a:off x="3083349" y="1658976"/>
              <a:ext cx="3555251" cy="3514725"/>
            </a:xfrm>
            <a:custGeom>
              <a:avLst/>
              <a:gdLst>
                <a:gd name="T0" fmla="*/ 2068512 w 2363"/>
                <a:gd name="T1" fmla="*/ 9525 h 2214"/>
                <a:gd name="T2" fmla="*/ 2343149 w 2363"/>
                <a:gd name="T3" fmla="*/ 55562 h 2214"/>
                <a:gd name="T4" fmla="*/ 2605087 w 2363"/>
                <a:gd name="T5" fmla="*/ 136525 h 2214"/>
                <a:gd name="T6" fmla="*/ 2849562 w 2363"/>
                <a:gd name="T7" fmla="*/ 255587 h 2214"/>
                <a:gd name="T8" fmla="*/ 3068637 w 2363"/>
                <a:gd name="T9" fmla="*/ 401637 h 2214"/>
                <a:gd name="T10" fmla="*/ 3263900 w 2363"/>
                <a:gd name="T11" fmla="*/ 576262 h 2214"/>
                <a:gd name="T12" fmla="*/ 3430587 w 2363"/>
                <a:gd name="T13" fmla="*/ 776287 h 2214"/>
                <a:gd name="T14" fmla="*/ 3565525 w 2363"/>
                <a:gd name="T15" fmla="*/ 996950 h 2214"/>
                <a:gd name="T16" fmla="*/ 3668712 w 2363"/>
                <a:gd name="T17" fmla="*/ 1236662 h 2214"/>
                <a:gd name="T18" fmla="*/ 3729037 w 2363"/>
                <a:gd name="T19" fmla="*/ 1489075 h 2214"/>
                <a:gd name="T20" fmla="*/ 3751262 w 2363"/>
                <a:gd name="T21" fmla="*/ 1757363 h 2214"/>
                <a:gd name="T22" fmla="*/ 3729037 w 2363"/>
                <a:gd name="T23" fmla="*/ 2025650 h 2214"/>
                <a:gd name="T24" fmla="*/ 3668712 w 2363"/>
                <a:gd name="T25" fmla="*/ 2278062 h 2214"/>
                <a:gd name="T26" fmla="*/ 3565525 w 2363"/>
                <a:gd name="T27" fmla="*/ 2519362 h 2214"/>
                <a:gd name="T28" fmla="*/ 3430587 w 2363"/>
                <a:gd name="T29" fmla="*/ 2738437 h 2214"/>
                <a:gd name="T30" fmla="*/ 3263900 w 2363"/>
                <a:gd name="T31" fmla="*/ 2940049 h 2214"/>
                <a:gd name="T32" fmla="*/ 3068637 w 2363"/>
                <a:gd name="T33" fmla="*/ 3113087 h 2214"/>
                <a:gd name="T34" fmla="*/ 2849562 w 2363"/>
                <a:gd name="T35" fmla="*/ 3259138 h 2214"/>
                <a:gd name="T36" fmla="*/ 2605087 w 2363"/>
                <a:gd name="T37" fmla="*/ 3375025 h 2214"/>
                <a:gd name="T38" fmla="*/ 2343149 w 2363"/>
                <a:gd name="T39" fmla="*/ 3460750 h 2214"/>
                <a:gd name="T40" fmla="*/ 2068512 w 2363"/>
                <a:gd name="T41" fmla="*/ 3505200 h 2214"/>
                <a:gd name="T42" fmla="*/ 1779587 w 2363"/>
                <a:gd name="T43" fmla="*/ 3511550 h 2214"/>
                <a:gd name="T44" fmla="*/ 1500187 w 2363"/>
                <a:gd name="T45" fmla="*/ 3478213 h 2214"/>
                <a:gd name="T46" fmla="*/ 1231900 w 2363"/>
                <a:gd name="T47" fmla="*/ 3408363 h 2214"/>
                <a:gd name="T48" fmla="*/ 984250 w 2363"/>
                <a:gd name="T49" fmla="*/ 3302000 h 2214"/>
                <a:gd name="T50" fmla="*/ 755650 w 2363"/>
                <a:gd name="T51" fmla="*/ 3165474 h 2214"/>
                <a:gd name="T52" fmla="*/ 552450 w 2363"/>
                <a:gd name="T53" fmla="*/ 3000374 h 2214"/>
                <a:gd name="T54" fmla="*/ 376237 w 2363"/>
                <a:gd name="T55" fmla="*/ 2808287 h 2214"/>
                <a:gd name="T56" fmla="*/ 228600 w 2363"/>
                <a:gd name="T57" fmla="*/ 2595562 h 2214"/>
                <a:gd name="T58" fmla="*/ 115887 w 2363"/>
                <a:gd name="T59" fmla="*/ 2360612 h 2214"/>
                <a:gd name="T60" fmla="*/ 39687 w 2363"/>
                <a:gd name="T61" fmla="*/ 2111375 h 2214"/>
                <a:gd name="T62" fmla="*/ 3175 w 2363"/>
                <a:gd name="T63" fmla="*/ 1846262 h 2214"/>
                <a:gd name="T64" fmla="*/ 9525 w 2363"/>
                <a:gd name="T65" fmla="*/ 1577975 h 2214"/>
                <a:gd name="T66" fmla="*/ 61912 w 2363"/>
                <a:gd name="T67" fmla="*/ 1319212 h 2214"/>
                <a:gd name="T68" fmla="*/ 150812 w 2363"/>
                <a:gd name="T69" fmla="*/ 1074737 h 2214"/>
                <a:gd name="T70" fmla="*/ 274637 w 2363"/>
                <a:gd name="T71" fmla="*/ 846138 h 2214"/>
                <a:gd name="T72" fmla="*/ 430212 w 2363"/>
                <a:gd name="T73" fmla="*/ 639762 h 2214"/>
                <a:gd name="T74" fmla="*/ 615950 w 2363"/>
                <a:gd name="T75" fmla="*/ 457200 h 2214"/>
                <a:gd name="T76" fmla="*/ 828675 w 2363"/>
                <a:gd name="T77" fmla="*/ 301625 h 2214"/>
                <a:gd name="T78" fmla="*/ 1063625 w 2363"/>
                <a:gd name="T79" fmla="*/ 173037 h 2214"/>
                <a:gd name="T80" fmla="*/ 1319212 w 2363"/>
                <a:gd name="T81" fmla="*/ 79375 h 2214"/>
                <a:gd name="T82" fmla="*/ 1590675 w 2363"/>
                <a:gd name="T83" fmla="*/ 19050 h 2214"/>
                <a:gd name="T84" fmla="*/ 1878012 w 2363"/>
                <a:gd name="T85" fmla="*/ 0 h 221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3"/>
                <a:gd name="T130" fmla="*/ 0 h 2214"/>
                <a:gd name="T131" fmla="*/ 2363 w 2363"/>
                <a:gd name="T132" fmla="*/ 2214 h 221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3" h="2214">
                  <a:moveTo>
                    <a:pt x="1183" y="0"/>
                  </a:moveTo>
                  <a:lnTo>
                    <a:pt x="1242" y="2"/>
                  </a:lnTo>
                  <a:lnTo>
                    <a:pt x="1303" y="6"/>
                  </a:lnTo>
                  <a:lnTo>
                    <a:pt x="1361" y="12"/>
                  </a:lnTo>
                  <a:lnTo>
                    <a:pt x="1420" y="23"/>
                  </a:lnTo>
                  <a:lnTo>
                    <a:pt x="1476" y="35"/>
                  </a:lnTo>
                  <a:lnTo>
                    <a:pt x="1532" y="50"/>
                  </a:lnTo>
                  <a:lnTo>
                    <a:pt x="1587" y="67"/>
                  </a:lnTo>
                  <a:lnTo>
                    <a:pt x="1641" y="86"/>
                  </a:lnTo>
                  <a:lnTo>
                    <a:pt x="1693" y="109"/>
                  </a:lnTo>
                  <a:lnTo>
                    <a:pt x="1745" y="134"/>
                  </a:lnTo>
                  <a:lnTo>
                    <a:pt x="1795" y="161"/>
                  </a:lnTo>
                  <a:lnTo>
                    <a:pt x="1841" y="190"/>
                  </a:lnTo>
                  <a:lnTo>
                    <a:pt x="1889" y="221"/>
                  </a:lnTo>
                  <a:lnTo>
                    <a:pt x="1933" y="253"/>
                  </a:lnTo>
                  <a:lnTo>
                    <a:pt x="1975" y="288"/>
                  </a:lnTo>
                  <a:lnTo>
                    <a:pt x="2017" y="324"/>
                  </a:lnTo>
                  <a:lnTo>
                    <a:pt x="2056" y="363"/>
                  </a:lnTo>
                  <a:lnTo>
                    <a:pt x="2092" y="403"/>
                  </a:lnTo>
                  <a:lnTo>
                    <a:pt x="2129" y="445"/>
                  </a:lnTo>
                  <a:lnTo>
                    <a:pt x="2161" y="489"/>
                  </a:lnTo>
                  <a:lnTo>
                    <a:pt x="2192" y="533"/>
                  </a:lnTo>
                  <a:lnTo>
                    <a:pt x="2221" y="580"/>
                  </a:lnTo>
                  <a:lnTo>
                    <a:pt x="2246" y="628"/>
                  </a:lnTo>
                  <a:lnTo>
                    <a:pt x="2271" y="677"/>
                  </a:lnTo>
                  <a:lnTo>
                    <a:pt x="2292" y="727"/>
                  </a:lnTo>
                  <a:lnTo>
                    <a:pt x="2311" y="779"/>
                  </a:lnTo>
                  <a:lnTo>
                    <a:pt x="2326" y="831"/>
                  </a:lnTo>
                  <a:lnTo>
                    <a:pt x="2340" y="885"/>
                  </a:lnTo>
                  <a:lnTo>
                    <a:pt x="2349" y="938"/>
                  </a:lnTo>
                  <a:lnTo>
                    <a:pt x="2357" y="994"/>
                  </a:lnTo>
                  <a:lnTo>
                    <a:pt x="2361" y="1050"/>
                  </a:lnTo>
                  <a:lnTo>
                    <a:pt x="2363" y="1107"/>
                  </a:lnTo>
                  <a:lnTo>
                    <a:pt x="2361" y="1163"/>
                  </a:lnTo>
                  <a:lnTo>
                    <a:pt x="2357" y="1220"/>
                  </a:lnTo>
                  <a:lnTo>
                    <a:pt x="2349" y="1276"/>
                  </a:lnTo>
                  <a:lnTo>
                    <a:pt x="2340" y="1330"/>
                  </a:lnTo>
                  <a:lnTo>
                    <a:pt x="2326" y="1383"/>
                  </a:lnTo>
                  <a:lnTo>
                    <a:pt x="2311" y="1435"/>
                  </a:lnTo>
                  <a:lnTo>
                    <a:pt x="2292" y="1487"/>
                  </a:lnTo>
                  <a:lnTo>
                    <a:pt x="2271" y="1537"/>
                  </a:lnTo>
                  <a:lnTo>
                    <a:pt x="2246" y="1587"/>
                  </a:lnTo>
                  <a:lnTo>
                    <a:pt x="2221" y="1635"/>
                  </a:lnTo>
                  <a:lnTo>
                    <a:pt x="2192" y="1681"/>
                  </a:lnTo>
                  <a:lnTo>
                    <a:pt x="2161" y="1725"/>
                  </a:lnTo>
                  <a:lnTo>
                    <a:pt x="2129" y="1769"/>
                  </a:lnTo>
                  <a:lnTo>
                    <a:pt x="2092" y="1811"/>
                  </a:lnTo>
                  <a:lnTo>
                    <a:pt x="2056" y="1852"/>
                  </a:lnTo>
                  <a:lnTo>
                    <a:pt x="2017" y="1890"/>
                  </a:lnTo>
                  <a:lnTo>
                    <a:pt x="1975" y="1926"/>
                  </a:lnTo>
                  <a:lnTo>
                    <a:pt x="1933" y="1961"/>
                  </a:lnTo>
                  <a:lnTo>
                    <a:pt x="1889" y="1994"/>
                  </a:lnTo>
                  <a:lnTo>
                    <a:pt x="1841" y="2024"/>
                  </a:lnTo>
                  <a:lnTo>
                    <a:pt x="1795" y="2053"/>
                  </a:lnTo>
                  <a:lnTo>
                    <a:pt x="1745" y="2080"/>
                  </a:lnTo>
                  <a:lnTo>
                    <a:pt x="1693" y="2105"/>
                  </a:lnTo>
                  <a:lnTo>
                    <a:pt x="1641" y="2126"/>
                  </a:lnTo>
                  <a:lnTo>
                    <a:pt x="1587" y="2147"/>
                  </a:lnTo>
                  <a:lnTo>
                    <a:pt x="1532" y="2164"/>
                  </a:lnTo>
                  <a:lnTo>
                    <a:pt x="1476" y="2180"/>
                  </a:lnTo>
                  <a:lnTo>
                    <a:pt x="1420" y="2191"/>
                  </a:lnTo>
                  <a:lnTo>
                    <a:pt x="1361" y="2201"/>
                  </a:lnTo>
                  <a:lnTo>
                    <a:pt x="1303" y="2208"/>
                  </a:lnTo>
                  <a:lnTo>
                    <a:pt x="1242" y="2212"/>
                  </a:lnTo>
                  <a:lnTo>
                    <a:pt x="1183" y="2214"/>
                  </a:lnTo>
                  <a:lnTo>
                    <a:pt x="1121" y="2212"/>
                  </a:lnTo>
                  <a:lnTo>
                    <a:pt x="1062" y="2208"/>
                  </a:lnTo>
                  <a:lnTo>
                    <a:pt x="1002" y="2201"/>
                  </a:lnTo>
                  <a:lnTo>
                    <a:pt x="945" y="2191"/>
                  </a:lnTo>
                  <a:lnTo>
                    <a:pt x="887" y="2180"/>
                  </a:lnTo>
                  <a:lnTo>
                    <a:pt x="831" y="2164"/>
                  </a:lnTo>
                  <a:lnTo>
                    <a:pt x="776" y="2147"/>
                  </a:lnTo>
                  <a:lnTo>
                    <a:pt x="724" y="2126"/>
                  </a:lnTo>
                  <a:lnTo>
                    <a:pt x="670" y="2105"/>
                  </a:lnTo>
                  <a:lnTo>
                    <a:pt x="620" y="2080"/>
                  </a:lnTo>
                  <a:lnTo>
                    <a:pt x="570" y="2053"/>
                  </a:lnTo>
                  <a:lnTo>
                    <a:pt x="522" y="2024"/>
                  </a:lnTo>
                  <a:lnTo>
                    <a:pt x="476" y="1994"/>
                  </a:lnTo>
                  <a:lnTo>
                    <a:pt x="432" y="1961"/>
                  </a:lnTo>
                  <a:lnTo>
                    <a:pt x="388" y="1926"/>
                  </a:lnTo>
                  <a:lnTo>
                    <a:pt x="348" y="1890"/>
                  </a:lnTo>
                  <a:lnTo>
                    <a:pt x="308" y="1852"/>
                  </a:lnTo>
                  <a:lnTo>
                    <a:pt x="271" y="1811"/>
                  </a:lnTo>
                  <a:lnTo>
                    <a:pt x="237" y="1769"/>
                  </a:lnTo>
                  <a:lnTo>
                    <a:pt x="204" y="1725"/>
                  </a:lnTo>
                  <a:lnTo>
                    <a:pt x="173" y="1681"/>
                  </a:lnTo>
                  <a:lnTo>
                    <a:pt x="144" y="1635"/>
                  </a:lnTo>
                  <a:lnTo>
                    <a:pt x="118" y="1587"/>
                  </a:lnTo>
                  <a:lnTo>
                    <a:pt x="95" y="1537"/>
                  </a:lnTo>
                  <a:lnTo>
                    <a:pt x="73" y="1487"/>
                  </a:lnTo>
                  <a:lnTo>
                    <a:pt x="54" y="1435"/>
                  </a:lnTo>
                  <a:lnTo>
                    <a:pt x="39" y="1383"/>
                  </a:lnTo>
                  <a:lnTo>
                    <a:pt x="25" y="1330"/>
                  </a:lnTo>
                  <a:lnTo>
                    <a:pt x="14" y="1276"/>
                  </a:lnTo>
                  <a:lnTo>
                    <a:pt x="6" y="1220"/>
                  </a:lnTo>
                  <a:lnTo>
                    <a:pt x="2" y="1163"/>
                  </a:lnTo>
                  <a:lnTo>
                    <a:pt x="0" y="1107"/>
                  </a:lnTo>
                  <a:lnTo>
                    <a:pt x="2" y="1050"/>
                  </a:lnTo>
                  <a:lnTo>
                    <a:pt x="6" y="994"/>
                  </a:lnTo>
                  <a:lnTo>
                    <a:pt x="14" y="938"/>
                  </a:lnTo>
                  <a:lnTo>
                    <a:pt x="25" y="885"/>
                  </a:lnTo>
                  <a:lnTo>
                    <a:pt x="39" y="831"/>
                  </a:lnTo>
                  <a:lnTo>
                    <a:pt x="54" y="779"/>
                  </a:lnTo>
                  <a:lnTo>
                    <a:pt x="73" y="727"/>
                  </a:lnTo>
                  <a:lnTo>
                    <a:pt x="95" y="677"/>
                  </a:lnTo>
                  <a:lnTo>
                    <a:pt x="118" y="628"/>
                  </a:lnTo>
                  <a:lnTo>
                    <a:pt x="144" y="580"/>
                  </a:lnTo>
                  <a:lnTo>
                    <a:pt x="173" y="533"/>
                  </a:lnTo>
                  <a:lnTo>
                    <a:pt x="204" y="489"/>
                  </a:lnTo>
                  <a:lnTo>
                    <a:pt x="237" y="445"/>
                  </a:lnTo>
                  <a:lnTo>
                    <a:pt x="271" y="403"/>
                  </a:lnTo>
                  <a:lnTo>
                    <a:pt x="308" y="363"/>
                  </a:lnTo>
                  <a:lnTo>
                    <a:pt x="348" y="324"/>
                  </a:lnTo>
                  <a:lnTo>
                    <a:pt x="388" y="288"/>
                  </a:lnTo>
                  <a:lnTo>
                    <a:pt x="432" y="253"/>
                  </a:lnTo>
                  <a:lnTo>
                    <a:pt x="476" y="221"/>
                  </a:lnTo>
                  <a:lnTo>
                    <a:pt x="522" y="190"/>
                  </a:lnTo>
                  <a:lnTo>
                    <a:pt x="570" y="161"/>
                  </a:lnTo>
                  <a:lnTo>
                    <a:pt x="620" y="134"/>
                  </a:lnTo>
                  <a:lnTo>
                    <a:pt x="670" y="109"/>
                  </a:lnTo>
                  <a:lnTo>
                    <a:pt x="724" y="86"/>
                  </a:lnTo>
                  <a:lnTo>
                    <a:pt x="776" y="67"/>
                  </a:lnTo>
                  <a:lnTo>
                    <a:pt x="831" y="50"/>
                  </a:lnTo>
                  <a:lnTo>
                    <a:pt x="887" y="35"/>
                  </a:lnTo>
                  <a:lnTo>
                    <a:pt x="945" y="23"/>
                  </a:lnTo>
                  <a:lnTo>
                    <a:pt x="1002" y="12"/>
                  </a:lnTo>
                  <a:lnTo>
                    <a:pt x="1062" y="6"/>
                  </a:lnTo>
                  <a:lnTo>
                    <a:pt x="1121" y="2"/>
                  </a:lnTo>
                  <a:lnTo>
                    <a:pt x="1183" y="0"/>
                  </a:lnTo>
                  <a:close/>
                </a:path>
              </a:pathLst>
            </a:custGeom>
            <a:solidFill>
              <a:srgbClr val="00CCFF"/>
            </a:solidFill>
            <a:ln w="9525">
              <a:noFill/>
              <a:round/>
            </a:ln>
          </p:spPr>
          <p:txBody>
            <a:bodyPr/>
            <a:lstStyle/>
            <a:p>
              <a:endParaRPr lang="en-US"/>
            </a:p>
          </p:txBody>
        </p:sp>
        <p:sp>
          <p:nvSpPr>
            <p:cNvPr id="34829" name="Freeform 15"/>
            <p:cNvSpPr/>
            <p:nvPr/>
          </p:nvSpPr>
          <p:spPr bwMode="auto">
            <a:xfrm>
              <a:off x="4863232" y="1624039"/>
              <a:ext cx="1782892" cy="1766887"/>
            </a:xfrm>
            <a:custGeom>
              <a:avLst/>
              <a:gdLst>
                <a:gd name="T0" fmla="*/ 1881188 w 1185"/>
                <a:gd name="T1" fmla="*/ 1676400 h 1113"/>
                <a:gd name="T2" fmla="*/ 1860551 w 1185"/>
                <a:gd name="T3" fmla="*/ 1498599 h 1113"/>
                <a:gd name="T4" fmla="*/ 1824038 w 1185"/>
                <a:gd name="T5" fmla="*/ 1325562 h 1113"/>
                <a:gd name="T6" fmla="*/ 1768476 w 1185"/>
                <a:gd name="T7" fmla="*/ 1160462 h 1113"/>
                <a:gd name="T8" fmla="*/ 1695451 w 1185"/>
                <a:gd name="T9" fmla="*/ 1003300 h 1113"/>
                <a:gd name="T10" fmla="*/ 1611313 w 1185"/>
                <a:gd name="T11" fmla="*/ 850900 h 1113"/>
                <a:gd name="T12" fmla="*/ 1506538 w 1185"/>
                <a:gd name="T13" fmla="*/ 709612 h 1113"/>
                <a:gd name="T14" fmla="*/ 1390650 w 1185"/>
                <a:gd name="T15" fmla="*/ 579437 h 1113"/>
                <a:gd name="T16" fmla="*/ 1263650 w 1185"/>
                <a:gd name="T17" fmla="*/ 460375 h 1113"/>
                <a:gd name="T18" fmla="*/ 1123950 w 1185"/>
                <a:gd name="T19" fmla="*/ 350837 h 1113"/>
                <a:gd name="T20" fmla="*/ 974725 w 1185"/>
                <a:gd name="T21" fmla="*/ 257175 h 1113"/>
                <a:gd name="T22" fmla="*/ 812800 w 1185"/>
                <a:gd name="T23" fmla="*/ 174625 h 1113"/>
                <a:gd name="T24" fmla="*/ 644525 w 1185"/>
                <a:gd name="T25" fmla="*/ 106362 h 1113"/>
                <a:gd name="T26" fmla="*/ 468313 w 1185"/>
                <a:gd name="T27" fmla="*/ 55562 h 1113"/>
                <a:gd name="T28" fmla="*/ 285750 w 1185"/>
                <a:gd name="T29" fmla="*/ 19050 h 1113"/>
                <a:gd name="T30" fmla="*/ 93663 w 1185"/>
                <a:gd name="T31" fmla="*/ 0 h 1113"/>
                <a:gd name="T32" fmla="*/ 0 w 1185"/>
                <a:gd name="T33" fmla="*/ 19050 h 1113"/>
                <a:gd name="T34" fmla="*/ 187325 w 1185"/>
                <a:gd name="T35" fmla="*/ 28575 h 1113"/>
                <a:gd name="T36" fmla="*/ 374650 w 1185"/>
                <a:gd name="T37" fmla="*/ 55562 h 1113"/>
                <a:gd name="T38" fmla="*/ 554038 w 1185"/>
                <a:gd name="T39" fmla="*/ 98425 h 1113"/>
                <a:gd name="T40" fmla="*/ 723900 w 1185"/>
                <a:gd name="T41" fmla="*/ 155575 h 1113"/>
                <a:gd name="T42" fmla="*/ 885825 w 1185"/>
                <a:gd name="T43" fmla="*/ 228600 h 1113"/>
                <a:gd name="T44" fmla="*/ 1041400 w 1185"/>
                <a:gd name="T45" fmla="*/ 317500 h 1113"/>
                <a:gd name="T46" fmla="*/ 1184275 w 1185"/>
                <a:gd name="T47" fmla="*/ 417512 h 1113"/>
                <a:gd name="T48" fmla="*/ 1317625 w 1185"/>
                <a:gd name="T49" fmla="*/ 530225 h 1113"/>
                <a:gd name="T50" fmla="*/ 1436688 w 1185"/>
                <a:gd name="T51" fmla="*/ 655637 h 1113"/>
                <a:gd name="T52" fmla="*/ 1543050 w 1185"/>
                <a:gd name="T53" fmla="*/ 788987 h 1113"/>
                <a:gd name="T54" fmla="*/ 1638301 w 1185"/>
                <a:gd name="T55" fmla="*/ 935037 h 1113"/>
                <a:gd name="T56" fmla="*/ 1717676 w 1185"/>
                <a:gd name="T57" fmla="*/ 1087437 h 1113"/>
                <a:gd name="T58" fmla="*/ 1781176 w 1185"/>
                <a:gd name="T59" fmla="*/ 1249362 h 1113"/>
                <a:gd name="T60" fmla="*/ 1827213 w 1185"/>
                <a:gd name="T61" fmla="*/ 1414462 h 1113"/>
                <a:gd name="T62" fmla="*/ 1854201 w 1185"/>
                <a:gd name="T63" fmla="*/ 1587499 h 1113"/>
                <a:gd name="T64" fmla="*/ 1863726 w 1185"/>
                <a:gd name="T65" fmla="*/ 1766887 h 11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5"/>
                <a:gd name="T100" fmla="*/ 0 h 1113"/>
                <a:gd name="T101" fmla="*/ 1185 w 1185"/>
                <a:gd name="T102" fmla="*/ 1113 h 11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5" h="1113">
                  <a:moveTo>
                    <a:pt x="1185" y="1113"/>
                  </a:moveTo>
                  <a:lnTo>
                    <a:pt x="1185" y="1056"/>
                  </a:lnTo>
                  <a:lnTo>
                    <a:pt x="1180" y="1000"/>
                  </a:lnTo>
                  <a:lnTo>
                    <a:pt x="1172" y="944"/>
                  </a:lnTo>
                  <a:lnTo>
                    <a:pt x="1162" y="889"/>
                  </a:lnTo>
                  <a:lnTo>
                    <a:pt x="1149" y="835"/>
                  </a:lnTo>
                  <a:lnTo>
                    <a:pt x="1134" y="783"/>
                  </a:lnTo>
                  <a:lnTo>
                    <a:pt x="1114" y="731"/>
                  </a:lnTo>
                  <a:lnTo>
                    <a:pt x="1093" y="680"/>
                  </a:lnTo>
                  <a:lnTo>
                    <a:pt x="1068" y="632"/>
                  </a:lnTo>
                  <a:lnTo>
                    <a:pt x="1043" y="584"/>
                  </a:lnTo>
                  <a:lnTo>
                    <a:pt x="1015" y="536"/>
                  </a:lnTo>
                  <a:lnTo>
                    <a:pt x="982" y="492"/>
                  </a:lnTo>
                  <a:lnTo>
                    <a:pt x="949" y="447"/>
                  </a:lnTo>
                  <a:lnTo>
                    <a:pt x="915" y="405"/>
                  </a:lnTo>
                  <a:lnTo>
                    <a:pt x="876" y="365"/>
                  </a:lnTo>
                  <a:lnTo>
                    <a:pt x="838" y="327"/>
                  </a:lnTo>
                  <a:lnTo>
                    <a:pt x="796" y="290"/>
                  </a:lnTo>
                  <a:lnTo>
                    <a:pt x="754" y="254"/>
                  </a:lnTo>
                  <a:lnTo>
                    <a:pt x="708" y="221"/>
                  </a:lnTo>
                  <a:lnTo>
                    <a:pt x="662" y="190"/>
                  </a:lnTo>
                  <a:lnTo>
                    <a:pt x="614" y="162"/>
                  </a:lnTo>
                  <a:lnTo>
                    <a:pt x="564" y="135"/>
                  </a:lnTo>
                  <a:lnTo>
                    <a:pt x="512" y="110"/>
                  </a:lnTo>
                  <a:lnTo>
                    <a:pt x="460" y="87"/>
                  </a:lnTo>
                  <a:lnTo>
                    <a:pt x="406" y="67"/>
                  </a:lnTo>
                  <a:lnTo>
                    <a:pt x="351" y="50"/>
                  </a:lnTo>
                  <a:lnTo>
                    <a:pt x="295" y="35"/>
                  </a:lnTo>
                  <a:lnTo>
                    <a:pt x="237" y="21"/>
                  </a:lnTo>
                  <a:lnTo>
                    <a:pt x="180" y="12"/>
                  </a:lnTo>
                  <a:lnTo>
                    <a:pt x="120" y="6"/>
                  </a:lnTo>
                  <a:lnTo>
                    <a:pt x="59" y="0"/>
                  </a:lnTo>
                  <a:lnTo>
                    <a:pt x="0" y="0"/>
                  </a:lnTo>
                  <a:lnTo>
                    <a:pt x="0" y="12"/>
                  </a:lnTo>
                  <a:lnTo>
                    <a:pt x="59" y="14"/>
                  </a:lnTo>
                  <a:lnTo>
                    <a:pt x="118" y="18"/>
                  </a:lnTo>
                  <a:lnTo>
                    <a:pt x="178" y="25"/>
                  </a:lnTo>
                  <a:lnTo>
                    <a:pt x="236" y="35"/>
                  </a:lnTo>
                  <a:lnTo>
                    <a:pt x="293" y="46"/>
                  </a:lnTo>
                  <a:lnTo>
                    <a:pt x="349" y="62"/>
                  </a:lnTo>
                  <a:lnTo>
                    <a:pt x="402" y="79"/>
                  </a:lnTo>
                  <a:lnTo>
                    <a:pt x="456" y="98"/>
                  </a:lnTo>
                  <a:lnTo>
                    <a:pt x="508" y="121"/>
                  </a:lnTo>
                  <a:lnTo>
                    <a:pt x="558" y="144"/>
                  </a:lnTo>
                  <a:lnTo>
                    <a:pt x="608" y="171"/>
                  </a:lnTo>
                  <a:lnTo>
                    <a:pt x="656" y="200"/>
                  </a:lnTo>
                  <a:lnTo>
                    <a:pt x="702" y="231"/>
                  </a:lnTo>
                  <a:lnTo>
                    <a:pt x="746" y="263"/>
                  </a:lnTo>
                  <a:lnTo>
                    <a:pt x="788" y="298"/>
                  </a:lnTo>
                  <a:lnTo>
                    <a:pt x="830" y="334"/>
                  </a:lnTo>
                  <a:lnTo>
                    <a:pt x="869" y="373"/>
                  </a:lnTo>
                  <a:lnTo>
                    <a:pt x="905" y="413"/>
                  </a:lnTo>
                  <a:lnTo>
                    <a:pt x="940" y="455"/>
                  </a:lnTo>
                  <a:lnTo>
                    <a:pt x="972" y="497"/>
                  </a:lnTo>
                  <a:lnTo>
                    <a:pt x="1003" y="543"/>
                  </a:lnTo>
                  <a:lnTo>
                    <a:pt x="1032" y="589"/>
                  </a:lnTo>
                  <a:lnTo>
                    <a:pt x="1059" y="635"/>
                  </a:lnTo>
                  <a:lnTo>
                    <a:pt x="1082" y="685"/>
                  </a:lnTo>
                  <a:lnTo>
                    <a:pt x="1103" y="735"/>
                  </a:lnTo>
                  <a:lnTo>
                    <a:pt x="1122" y="787"/>
                  </a:lnTo>
                  <a:lnTo>
                    <a:pt x="1137" y="839"/>
                  </a:lnTo>
                  <a:lnTo>
                    <a:pt x="1151" y="891"/>
                  </a:lnTo>
                  <a:lnTo>
                    <a:pt x="1160" y="946"/>
                  </a:lnTo>
                  <a:lnTo>
                    <a:pt x="1168" y="1000"/>
                  </a:lnTo>
                  <a:lnTo>
                    <a:pt x="1172" y="1056"/>
                  </a:lnTo>
                  <a:lnTo>
                    <a:pt x="1174" y="1113"/>
                  </a:lnTo>
                  <a:lnTo>
                    <a:pt x="1185" y="1113"/>
                  </a:lnTo>
                  <a:close/>
                </a:path>
              </a:pathLst>
            </a:custGeom>
            <a:solidFill>
              <a:srgbClr val="000000"/>
            </a:solidFill>
            <a:ln w="9525">
              <a:noFill/>
              <a:round/>
            </a:ln>
          </p:spPr>
          <p:txBody>
            <a:bodyPr/>
            <a:lstStyle/>
            <a:p>
              <a:endParaRPr lang="en-US"/>
            </a:p>
          </p:txBody>
        </p:sp>
        <p:sp>
          <p:nvSpPr>
            <p:cNvPr id="34830" name="Freeform 16"/>
            <p:cNvSpPr/>
            <p:nvPr/>
          </p:nvSpPr>
          <p:spPr bwMode="auto">
            <a:xfrm>
              <a:off x="4863232" y="3390923"/>
              <a:ext cx="1782892" cy="1766888"/>
            </a:xfrm>
            <a:custGeom>
              <a:avLst/>
              <a:gdLst>
                <a:gd name="T0" fmla="*/ 93663 w 1185"/>
                <a:gd name="T1" fmla="*/ 1763713 h 1113"/>
                <a:gd name="T2" fmla="*/ 285750 w 1185"/>
                <a:gd name="T3" fmla="*/ 1746251 h 1113"/>
                <a:gd name="T4" fmla="*/ 468313 w 1185"/>
                <a:gd name="T5" fmla="*/ 1711326 h 1113"/>
                <a:gd name="T6" fmla="*/ 644525 w 1185"/>
                <a:gd name="T7" fmla="*/ 1660526 h 1113"/>
                <a:gd name="T8" fmla="*/ 812800 w 1185"/>
                <a:gd name="T9" fmla="*/ 1593850 h 1113"/>
                <a:gd name="T10" fmla="*/ 974725 w 1185"/>
                <a:gd name="T11" fmla="*/ 1511300 h 1113"/>
                <a:gd name="T12" fmla="*/ 1123950 w 1185"/>
                <a:gd name="T13" fmla="*/ 1416050 h 1113"/>
                <a:gd name="T14" fmla="*/ 1263650 w 1185"/>
                <a:gd name="T15" fmla="*/ 1306513 h 1113"/>
                <a:gd name="T16" fmla="*/ 1390650 w 1185"/>
                <a:gd name="T17" fmla="*/ 1187450 h 1113"/>
                <a:gd name="T18" fmla="*/ 1506538 w 1185"/>
                <a:gd name="T19" fmla="*/ 1057275 h 1113"/>
                <a:gd name="T20" fmla="*/ 1611313 w 1185"/>
                <a:gd name="T21" fmla="*/ 914400 h 1113"/>
                <a:gd name="T22" fmla="*/ 1695451 w 1185"/>
                <a:gd name="T23" fmla="*/ 765175 h 1113"/>
                <a:gd name="T24" fmla="*/ 1768476 w 1185"/>
                <a:gd name="T25" fmla="*/ 606425 h 1113"/>
                <a:gd name="T26" fmla="*/ 1824038 w 1185"/>
                <a:gd name="T27" fmla="*/ 441325 h 1113"/>
                <a:gd name="T28" fmla="*/ 1860551 w 1185"/>
                <a:gd name="T29" fmla="*/ 268288 h 1113"/>
                <a:gd name="T30" fmla="*/ 1881188 w 1185"/>
                <a:gd name="T31" fmla="*/ 92075 h 1113"/>
                <a:gd name="T32" fmla="*/ 1863726 w 1185"/>
                <a:gd name="T33" fmla="*/ 0 h 1113"/>
                <a:gd name="T34" fmla="*/ 1854201 w 1185"/>
                <a:gd name="T35" fmla="*/ 176213 h 1113"/>
                <a:gd name="T36" fmla="*/ 1827213 w 1185"/>
                <a:gd name="T37" fmla="*/ 350838 h 1113"/>
                <a:gd name="T38" fmla="*/ 1781176 w 1185"/>
                <a:gd name="T39" fmla="*/ 517525 h 1113"/>
                <a:gd name="T40" fmla="*/ 1717676 w 1185"/>
                <a:gd name="T41" fmla="*/ 679450 h 1113"/>
                <a:gd name="T42" fmla="*/ 1638301 w 1185"/>
                <a:gd name="T43" fmla="*/ 831850 h 1113"/>
                <a:gd name="T44" fmla="*/ 1543050 w 1185"/>
                <a:gd name="T45" fmla="*/ 974725 h 1113"/>
                <a:gd name="T46" fmla="*/ 1436688 w 1185"/>
                <a:gd name="T47" fmla="*/ 1111250 h 1113"/>
                <a:gd name="T48" fmla="*/ 1317625 w 1185"/>
                <a:gd name="T49" fmla="*/ 1233488 h 1113"/>
                <a:gd name="T50" fmla="*/ 1184275 w 1185"/>
                <a:gd name="T51" fmla="*/ 1346200 h 1113"/>
                <a:gd name="T52" fmla="*/ 1041400 w 1185"/>
                <a:gd name="T53" fmla="*/ 1449388 h 1113"/>
                <a:gd name="T54" fmla="*/ 885825 w 1185"/>
                <a:gd name="T55" fmla="*/ 1535113 h 1113"/>
                <a:gd name="T56" fmla="*/ 723900 w 1185"/>
                <a:gd name="T57" fmla="*/ 1611313 h 1113"/>
                <a:gd name="T58" fmla="*/ 554038 w 1185"/>
                <a:gd name="T59" fmla="*/ 1670051 h 1113"/>
                <a:gd name="T60" fmla="*/ 374650 w 1185"/>
                <a:gd name="T61" fmla="*/ 1711326 h 1113"/>
                <a:gd name="T62" fmla="*/ 187325 w 1185"/>
                <a:gd name="T63" fmla="*/ 1739901 h 1113"/>
                <a:gd name="T64" fmla="*/ 0 w 1185"/>
                <a:gd name="T65" fmla="*/ 1747838 h 11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5"/>
                <a:gd name="T100" fmla="*/ 0 h 1113"/>
                <a:gd name="T101" fmla="*/ 1185 w 1185"/>
                <a:gd name="T102" fmla="*/ 1113 h 11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5" h="1113">
                  <a:moveTo>
                    <a:pt x="0" y="1113"/>
                  </a:moveTo>
                  <a:lnTo>
                    <a:pt x="59" y="1111"/>
                  </a:lnTo>
                  <a:lnTo>
                    <a:pt x="120" y="1107"/>
                  </a:lnTo>
                  <a:lnTo>
                    <a:pt x="180" y="1100"/>
                  </a:lnTo>
                  <a:lnTo>
                    <a:pt x="237" y="1090"/>
                  </a:lnTo>
                  <a:lnTo>
                    <a:pt x="295" y="1078"/>
                  </a:lnTo>
                  <a:lnTo>
                    <a:pt x="351" y="1063"/>
                  </a:lnTo>
                  <a:lnTo>
                    <a:pt x="406" y="1046"/>
                  </a:lnTo>
                  <a:lnTo>
                    <a:pt x="460" y="1025"/>
                  </a:lnTo>
                  <a:lnTo>
                    <a:pt x="512" y="1004"/>
                  </a:lnTo>
                  <a:lnTo>
                    <a:pt x="564" y="979"/>
                  </a:lnTo>
                  <a:lnTo>
                    <a:pt x="614" y="952"/>
                  </a:lnTo>
                  <a:lnTo>
                    <a:pt x="662" y="923"/>
                  </a:lnTo>
                  <a:lnTo>
                    <a:pt x="708" y="892"/>
                  </a:lnTo>
                  <a:lnTo>
                    <a:pt x="754" y="858"/>
                  </a:lnTo>
                  <a:lnTo>
                    <a:pt x="796" y="823"/>
                  </a:lnTo>
                  <a:lnTo>
                    <a:pt x="838" y="787"/>
                  </a:lnTo>
                  <a:lnTo>
                    <a:pt x="876" y="748"/>
                  </a:lnTo>
                  <a:lnTo>
                    <a:pt x="915" y="708"/>
                  </a:lnTo>
                  <a:lnTo>
                    <a:pt x="949" y="666"/>
                  </a:lnTo>
                  <a:lnTo>
                    <a:pt x="982" y="622"/>
                  </a:lnTo>
                  <a:lnTo>
                    <a:pt x="1015" y="576"/>
                  </a:lnTo>
                  <a:lnTo>
                    <a:pt x="1043" y="530"/>
                  </a:lnTo>
                  <a:lnTo>
                    <a:pt x="1068" y="482"/>
                  </a:lnTo>
                  <a:lnTo>
                    <a:pt x="1093" y="432"/>
                  </a:lnTo>
                  <a:lnTo>
                    <a:pt x="1114" y="382"/>
                  </a:lnTo>
                  <a:lnTo>
                    <a:pt x="1134" y="330"/>
                  </a:lnTo>
                  <a:lnTo>
                    <a:pt x="1149" y="278"/>
                  </a:lnTo>
                  <a:lnTo>
                    <a:pt x="1162" y="225"/>
                  </a:lnTo>
                  <a:lnTo>
                    <a:pt x="1172" y="169"/>
                  </a:lnTo>
                  <a:lnTo>
                    <a:pt x="1180" y="113"/>
                  </a:lnTo>
                  <a:lnTo>
                    <a:pt x="1185" y="58"/>
                  </a:lnTo>
                  <a:lnTo>
                    <a:pt x="1185" y="0"/>
                  </a:lnTo>
                  <a:lnTo>
                    <a:pt x="1174" y="0"/>
                  </a:lnTo>
                  <a:lnTo>
                    <a:pt x="1172" y="56"/>
                  </a:lnTo>
                  <a:lnTo>
                    <a:pt x="1168" y="111"/>
                  </a:lnTo>
                  <a:lnTo>
                    <a:pt x="1160" y="167"/>
                  </a:lnTo>
                  <a:lnTo>
                    <a:pt x="1151" y="221"/>
                  </a:lnTo>
                  <a:lnTo>
                    <a:pt x="1137" y="275"/>
                  </a:lnTo>
                  <a:lnTo>
                    <a:pt x="1122" y="326"/>
                  </a:lnTo>
                  <a:lnTo>
                    <a:pt x="1103" y="378"/>
                  </a:lnTo>
                  <a:lnTo>
                    <a:pt x="1082" y="428"/>
                  </a:lnTo>
                  <a:lnTo>
                    <a:pt x="1059" y="476"/>
                  </a:lnTo>
                  <a:lnTo>
                    <a:pt x="1032" y="524"/>
                  </a:lnTo>
                  <a:lnTo>
                    <a:pt x="1003" y="570"/>
                  </a:lnTo>
                  <a:lnTo>
                    <a:pt x="972" y="614"/>
                  </a:lnTo>
                  <a:lnTo>
                    <a:pt x="940" y="658"/>
                  </a:lnTo>
                  <a:lnTo>
                    <a:pt x="905" y="700"/>
                  </a:lnTo>
                  <a:lnTo>
                    <a:pt x="869" y="739"/>
                  </a:lnTo>
                  <a:lnTo>
                    <a:pt x="830" y="777"/>
                  </a:lnTo>
                  <a:lnTo>
                    <a:pt x="788" y="814"/>
                  </a:lnTo>
                  <a:lnTo>
                    <a:pt x="746" y="848"/>
                  </a:lnTo>
                  <a:lnTo>
                    <a:pt x="702" y="881"/>
                  </a:lnTo>
                  <a:lnTo>
                    <a:pt x="656" y="913"/>
                  </a:lnTo>
                  <a:lnTo>
                    <a:pt x="608" y="940"/>
                  </a:lnTo>
                  <a:lnTo>
                    <a:pt x="558" y="967"/>
                  </a:lnTo>
                  <a:lnTo>
                    <a:pt x="508" y="992"/>
                  </a:lnTo>
                  <a:lnTo>
                    <a:pt x="456" y="1015"/>
                  </a:lnTo>
                  <a:lnTo>
                    <a:pt x="402" y="1034"/>
                  </a:lnTo>
                  <a:lnTo>
                    <a:pt x="349" y="1052"/>
                  </a:lnTo>
                  <a:lnTo>
                    <a:pt x="293" y="1067"/>
                  </a:lnTo>
                  <a:lnTo>
                    <a:pt x="236" y="1078"/>
                  </a:lnTo>
                  <a:lnTo>
                    <a:pt x="178" y="1088"/>
                  </a:lnTo>
                  <a:lnTo>
                    <a:pt x="118" y="1096"/>
                  </a:lnTo>
                  <a:lnTo>
                    <a:pt x="59" y="1100"/>
                  </a:lnTo>
                  <a:lnTo>
                    <a:pt x="0" y="1101"/>
                  </a:lnTo>
                  <a:lnTo>
                    <a:pt x="0" y="1113"/>
                  </a:lnTo>
                  <a:close/>
                </a:path>
              </a:pathLst>
            </a:custGeom>
            <a:solidFill>
              <a:srgbClr val="000000"/>
            </a:solidFill>
            <a:ln w="9525">
              <a:noFill/>
              <a:round/>
            </a:ln>
          </p:spPr>
          <p:txBody>
            <a:bodyPr/>
            <a:lstStyle/>
            <a:p>
              <a:endParaRPr lang="en-US"/>
            </a:p>
          </p:txBody>
        </p:sp>
        <p:sp>
          <p:nvSpPr>
            <p:cNvPr id="34831" name="Freeform 17"/>
            <p:cNvSpPr/>
            <p:nvPr/>
          </p:nvSpPr>
          <p:spPr bwMode="auto">
            <a:xfrm>
              <a:off x="3075825" y="3390923"/>
              <a:ext cx="1787406" cy="1766888"/>
            </a:xfrm>
            <a:custGeom>
              <a:avLst/>
              <a:gdLst>
                <a:gd name="T0" fmla="*/ 3175 w 1188"/>
                <a:gd name="T1" fmla="*/ 92075 h 1113"/>
                <a:gd name="T2" fmla="*/ 20637 w 1188"/>
                <a:gd name="T3" fmla="*/ 268288 h 1113"/>
                <a:gd name="T4" fmla="*/ 60325 w 1188"/>
                <a:gd name="T5" fmla="*/ 441325 h 1113"/>
                <a:gd name="T6" fmla="*/ 115888 w 1188"/>
                <a:gd name="T7" fmla="*/ 606425 h 1113"/>
                <a:gd name="T8" fmla="*/ 185737 w 1188"/>
                <a:gd name="T9" fmla="*/ 765175 h 1113"/>
                <a:gd name="T10" fmla="*/ 273050 w 1188"/>
                <a:gd name="T11" fmla="*/ 914400 h 1113"/>
                <a:gd name="T12" fmla="*/ 374650 w 1188"/>
                <a:gd name="T13" fmla="*/ 1057275 h 1113"/>
                <a:gd name="T14" fmla="*/ 490537 w 1188"/>
                <a:gd name="T15" fmla="*/ 1187450 h 1113"/>
                <a:gd name="T16" fmla="*/ 617537 w 1188"/>
                <a:gd name="T17" fmla="*/ 1306513 h 1113"/>
                <a:gd name="T18" fmla="*/ 758825 w 1188"/>
                <a:gd name="T19" fmla="*/ 1416050 h 1113"/>
                <a:gd name="T20" fmla="*/ 908050 w 1188"/>
                <a:gd name="T21" fmla="*/ 1511300 h 1113"/>
                <a:gd name="T22" fmla="*/ 1068387 w 1188"/>
                <a:gd name="T23" fmla="*/ 1593850 h 1113"/>
                <a:gd name="T24" fmla="*/ 1236662 w 1188"/>
                <a:gd name="T25" fmla="*/ 1660526 h 1113"/>
                <a:gd name="T26" fmla="*/ 1412875 w 1188"/>
                <a:gd name="T27" fmla="*/ 1711326 h 1113"/>
                <a:gd name="T28" fmla="*/ 1598612 w 1188"/>
                <a:gd name="T29" fmla="*/ 1746251 h 1113"/>
                <a:gd name="T30" fmla="*/ 1787525 w 1188"/>
                <a:gd name="T31" fmla="*/ 1763713 h 1113"/>
                <a:gd name="T32" fmla="*/ 1885950 w 1188"/>
                <a:gd name="T33" fmla="*/ 1747838 h 1113"/>
                <a:gd name="T34" fmla="*/ 1693863 w 1188"/>
                <a:gd name="T35" fmla="*/ 1739901 h 1113"/>
                <a:gd name="T36" fmla="*/ 1511300 w 1188"/>
                <a:gd name="T37" fmla="*/ 1711326 h 1113"/>
                <a:gd name="T38" fmla="*/ 1330325 w 1188"/>
                <a:gd name="T39" fmla="*/ 1670051 h 1113"/>
                <a:gd name="T40" fmla="*/ 1160462 w 1188"/>
                <a:gd name="T41" fmla="*/ 1611313 h 1113"/>
                <a:gd name="T42" fmla="*/ 995362 w 1188"/>
                <a:gd name="T43" fmla="*/ 1535113 h 1113"/>
                <a:gd name="T44" fmla="*/ 842963 w 1188"/>
                <a:gd name="T45" fmla="*/ 1449388 h 1113"/>
                <a:gd name="T46" fmla="*/ 696912 w 1188"/>
                <a:gd name="T47" fmla="*/ 1346200 h 1113"/>
                <a:gd name="T48" fmla="*/ 566737 w 1188"/>
                <a:gd name="T49" fmla="*/ 1233488 h 1113"/>
                <a:gd name="T50" fmla="*/ 444500 w 1188"/>
                <a:gd name="T51" fmla="*/ 1111250 h 1113"/>
                <a:gd name="T52" fmla="*/ 338137 w 1188"/>
                <a:gd name="T53" fmla="*/ 974725 h 1113"/>
                <a:gd name="T54" fmla="*/ 242887 w 1188"/>
                <a:gd name="T55" fmla="*/ 831850 h 1113"/>
                <a:gd name="T56" fmla="*/ 166687 w 1188"/>
                <a:gd name="T57" fmla="*/ 679450 h 1113"/>
                <a:gd name="T58" fmla="*/ 103188 w 1188"/>
                <a:gd name="T59" fmla="*/ 517525 h 1113"/>
                <a:gd name="T60" fmla="*/ 57150 w 1188"/>
                <a:gd name="T61" fmla="*/ 350838 h 1113"/>
                <a:gd name="T62" fmla="*/ 26988 w 1188"/>
                <a:gd name="T63" fmla="*/ 176213 h 1113"/>
                <a:gd name="T64" fmla="*/ 17462 w 1188"/>
                <a:gd name="T65" fmla="*/ 0 h 11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8"/>
                <a:gd name="T100" fmla="*/ 0 h 1113"/>
                <a:gd name="T101" fmla="*/ 1188 w 1188"/>
                <a:gd name="T102" fmla="*/ 1113 h 11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8" h="1113">
                  <a:moveTo>
                    <a:pt x="0" y="0"/>
                  </a:moveTo>
                  <a:lnTo>
                    <a:pt x="2" y="58"/>
                  </a:lnTo>
                  <a:lnTo>
                    <a:pt x="5" y="113"/>
                  </a:lnTo>
                  <a:lnTo>
                    <a:pt x="13" y="169"/>
                  </a:lnTo>
                  <a:lnTo>
                    <a:pt x="25" y="225"/>
                  </a:lnTo>
                  <a:lnTo>
                    <a:pt x="38" y="278"/>
                  </a:lnTo>
                  <a:lnTo>
                    <a:pt x="53" y="330"/>
                  </a:lnTo>
                  <a:lnTo>
                    <a:pt x="73" y="382"/>
                  </a:lnTo>
                  <a:lnTo>
                    <a:pt x="94" y="432"/>
                  </a:lnTo>
                  <a:lnTo>
                    <a:pt x="117" y="482"/>
                  </a:lnTo>
                  <a:lnTo>
                    <a:pt x="144" y="530"/>
                  </a:lnTo>
                  <a:lnTo>
                    <a:pt x="172" y="576"/>
                  </a:lnTo>
                  <a:lnTo>
                    <a:pt x="203" y="622"/>
                  </a:lnTo>
                  <a:lnTo>
                    <a:pt x="236" y="666"/>
                  </a:lnTo>
                  <a:lnTo>
                    <a:pt x="272" y="708"/>
                  </a:lnTo>
                  <a:lnTo>
                    <a:pt x="309" y="748"/>
                  </a:lnTo>
                  <a:lnTo>
                    <a:pt x="349" y="787"/>
                  </a:lnTo>
                  <a:lnTo>
                    <a:pt x="389" y="823"/>
                  </a:lnTo>
                  <a:lnTo>
                    <a:pt x="433" y="858"/>
                  </a:lnTo>
                  <a:lnTo>
                    <a:pt x="478" y="892"/>
                  </a:lnTo>
                  <a:lnTo>
                    <a:pt x="524" y="923"/>
                  </a:lnTo>
                  <a:lnTo>
                    <a:pt x="572" y="952"/>
                  </a:lnTo>
                  <a:lnTo>
                    <a:pt x="621" y="979"/>
                  </a:lnTo>
                  <a:lnTo>
                    <a:pt x="673" y="1004"/>
                  </a:lnTo>
                  <a:lnTo>
                    <a:pt x="725" y="1025"/>
                  </a:lnTo>
                  <a:lnTo>
                    <a:pt x="779" y="1046"/>
                  </a:lnTo>
                  <a:lnTo>
                    <a:pt x="834" y="1063"/>
                  </a:lnTo>
                  <a:lnTo>
                    <a:pt x="890" y="1078"/>
                  </a:lnTo>
                  <a:lnTo>
                    <a:pt x="948" y="1090"/>
                  </a:lnTo>
                  <a:lnTo>
                    <a:pt x="1007" y="1100"/>
                  </a:lnTo>
                  <a:lnTo>
                    <a:pt x="1067" y="1107"/>
                  </a:lnTo>
                  <a:lnTo>
                    <a:pt x="1126" y="1111"/>
                  </a:lnTo>
                  <a:lnTo>
                    <a:pt x="1188" y="1113"/>
                  </a:lnTo>
                  <a:lnTo>
                    <a:pt x="1188" y="1101"/>
                  </a:lnTo>
                  <a:lnTo>
                    <a:pt x="1126" y="1100"/>
                  </a:lnTo>
                  <a:lnTo>
                    <a:pt x="1067" y="1096"/>
                  </a:lnTo>
                  <a:lnTo>
                    <a:pt x="1009" y="1088"/>
                  </a:lnTo>
                  <a:lnTo>
                    <a:pt x="952" y="1078"/>
                  </a:lnTo>
                  <a:lnTo>
                    <a:pt x="894" y="1067"/>
                  </a:lnTo>
                  <a:lnTo>
                    <a:pt x="838" y="1052"/>
                  </a:lnTo>
                  <a:lnTo>
                    <a:pt x="783" y="1034"/>
                  </a:lnTo>
                  <a:lnTo>
                    <a:pt x="731" y="1015"/>
                  </a:lnTo>
                  <a:lnTo>
                    <a:pt x="679" y="992"/>
                  </a:lnTo>
                  <a:lnTo>
                    <a:pt x="627" y="967"/>
                  </a:lnTo>
                  <a:lnTo>
                    <a:pt x="579" y="940"/>
                  </a:lnTo>
                  <a:lnTo>
                    <a:pt x="531" y="913"/>
                  </a:lnTo>
                  <a:lnTo>
                    <a:pt x="485" y="881"/>
                  </a:lnTo>
                  <a:lnTo>
                    <a:pt x="439" y="848"/>
                  </a:lnTo>
                  <a:lnTo>
                    <a:pt x="397" y="814"/>
                  </a:lnTo>
                  <a:lnTo>
                    <a:pt x="357" y="777"/>
                  </a:lnTo>
                  <a:lnTo>
                    <a:pt x="318" y="739"/>
                  </a:lnTo>
                  <a:lnTo>
                    <a:pt x="280" y="700"/>
                  </a:lnTo>
                  <a:lnTo>
                    <a:pt x="245" y="658"/>
                  </a:lnTo>
                  <a:lnTo>
                    <a:pt x="213" y="614"/>
                  </a:lnTo>
                  <a:lnTo>
                    <a:pt x="182" y="570"/>
                  </a:lnTo>
                  <a:lnTo>
                    <a:pt x="153" y="524"/>
                  </a:lnTo>
                  <a:lnTo>
                    <a:pt x="128" y="476"/>
                  </a:lnTo>
                  <a:lnTo>
                    <a:pt x="105" y="428"/>
                  </a:lnTo>
                  <a:lnTo>
                    <a:pt x="84" y="378"/>
                  </a:lnTo>
                  <a:lnTo>
                    <a:pt x="65" y="326"/>
                  </a:lnTo>
                  <a:lnTo>
                    <a:pt x="50" y="275"/>
                  </a:lnTo>
                  <a:lnTo>
                    <a:pt x="36" y="221"/>
                  </a:lnTo>
                  <a:lnTo>
                    <a:pt x="25" y="167"/>
                  </a:lnTo>
                  <a:lnTo>
                    <a:pt x="17" y="111"/>
                  </a:lnTo>
                  <a:lnTo>
                    <a:pt x="13" y="56"/>
                  </a:lnTo>
                  <a:lnTo>
                    <a:pt x="11" y="0"/>
                  </a:lnTo>
                  <a:lnTo>
                    <a:pt x="0" y="0"/>
                  </a:lnTo>
                  <a:close/>
                </a:path>
              </a:pathLst>
            </a:custGeom>
            <a:solidFill>
              <a:srgbClr val="000000"/>
            </a:solidFill>
            <a:ln w="9525">
              <a:noFill/>
              <a:round/>
            </a:ln>
          </p:spPr>
          <p:txBody>
            <a:bodyPr/>
            <a:lstStyle/>
            <a:p>
              <a:endParaRPr lang="en-US"/>
            </a:p>
          </p:txBody>
        </p:sp>
        <p:sp>
          <p:nvSpPr>
            <p:cNvPr id="34832" name="Freeform 18"/>
            <p:cNvSpPr/>
            <p:nvPr/>
          </p:nvSpPr>
          <p:spPr bwMode="auto">
            <a:xfrm>
              <a:off x="3075825" y="1624039"/>
              <a:ext cx="1787406" cy="1766887"/>
            </a:xfrm>
            <a:custGeom>
              <a:avLst/>
              <a:gdLst>
                <a:gd name="T0" fmla="*/ 1787525 w 1188"/>
                <a:gd name="T1" fmla="*/ 0 h 1113"/>
                <a:gd name="T2" fmla="*/ 1598612 w 1188"/>
                <a:gd name="T3" fmla="*/ 19050 h 1113"/>
                <a:gd name="T4" fmla="*/ 1412875 w 1188"/>
                <a:gd name="T5" fmla="*/ 55562 h 1113"/>
                <a:gd name="T6" fmla="*/ 1236662 w 1188"/>
                <a:gd name="T7" fmla="*/ 106362 h 1113"/>
                <a:gd name="T8" fmla="*/ 1068387 w 1188"/>
                <a:gd name="T9" fmla="*/ 174625 h 1113"/>
                <a:gd name="T10" fmla="*/ 908050 w 1188"/>
                <a:gd name="T11" fmla="*/ 257175 h 1113"/>
                <a:gd name="T12" fmla="*/ 758825 w 1188"/>
                <a:gd name="T13" fmla="*/ 350837 h 1113"/>
                <a:gd name="T14" fmla="*/ 617537 w 1188"/>
                <a:gd name="T15" fmla="*/ 460375 h 1113"/>
                <a:gd name="T16" fmla="*/ 490537 w 1188"/>
                <a:gd name="T17" fmla="*/ 579437 h 1113"/>
                <a:gd name="T18" fmla="*/ 374650 w 1188"/>
                <a:gd name="T19" fmla="*/ 709612 h 1113"/>
                <a:gd name="T20" fmla="*/ 273050 w 1188"/>
                <a:gd name="T21" fmla="*/ 850900 h 1113"/>
                <a:gd name="T22" fmla="*/ 185737 w 1188"/>
                <a:gd name="T23" fmla="*/ 1003300 h 1113"/>
                <a:gd name="T24" fmla="*/ 115888 w 1188"/>
                <a:gd name="T25" fmla="*/ 1160462 h 1113"/>
                <a:gd name="T26" fmla="*/ 60325 w 1188"/>
                <a:gd name="T27" fmla="*/ 1325562 h 1113"/>
                <a:gd name="T28" fmla="*/ 20637 w 1188"/>
                <a:gd name="T29" fmla="*/ 1498599 h 1113"/>
                <a:gd name="T30" fmla="*/ 3175 w 1188"/>
                <a:gd name="T31" fmla="*/ 1676400 h 1113"/>
                <a:gd name="T32" fmla="*/ 17462 w 1188"/>
                <a:gd name="T33" fmla="*/ 1766887 h 1113"/>
                <a:gd name="T34" fmla="*/ 26988 w 1188"/>
                <a:gd name="T35" fmla="*/ 1587499 h 1113"/>
                <a:gd name="T36" fmla="*/ 57150 w 1188"/>
                <a:gd name="T37" fmla="*/ 1414462 h 1113"/>
                <a:gd name="T38" fmla="*/ 103188 w 1188"/>
                <a:gd name="T39" fmla="*/ 1249362 h 1113"/>
                <a:gd name="T40" fmla="*/ 166687 w 1188"/>
                <a:gd name="T41" fmla="*/ 1087437 h 1113"/>
                <a:gd name="T42" fmla="*/ 242887 w 1188"/>
                <a:gd name="T43" fmla="*/ 935037 h 1113"/>
                <a:gd name="T44" fmla="*/ 338137 w 1188"/>
                <a:gd name="T45" fmla="*/ 788987 h 1113"/>
                <a:gd name="T46" fmla="*/ 444500 w 1188"/>
                <a:gd name="T47" fmla="*/ 655637 h 1113"/>
                <a:gd name="T48" fmla="*/ 566737 w 1188"/>
                <a:gd name="T49" fmla="*/ 530225 h 1113"/>
                <a:gd name="T50" fmla="*/ 696912 w 1188"/>
                <a:gd name="T51" fmla="*/ 417512 h 1113"/>
                <a:gd name="T52" fmla="*/ 842963 w 1188"/>
                <a:gd name="T53" fmla="*/ 317500 h 1113"/>
                <a:gd name="T54" fmla="*/ 995362 w 1188"/>
                <a:gd name="T55" fmla="*/ 228600 h 1113"/>
                <a:gd name="T56" fmla="*/ 1160462 w 1188"/>
                <a:gd name="T57" fmla="*/ 155575 h 1113"/>
                <a:gd name="T58" fmla="*/ 1330325 w 1188"/>
                <a:gd name="T59" fmla="*/ 98425 h 1113"/>
                <a:gd name="T60" fmla="*/ 1511300 w 1188"/>
                <a:gd name="T61" fmla="*/ 55562 h 1113"/>
                <a:gd name="T62" fmla="*/ 1693863 w 1188"/>
                <a:gd name="T63" fmla="*/ 28575 h 1113"/>
                <a:gd name="T64" fmla="*/ 1885950 w 1188"/>
                <a:gd name="T65" fmla="*/ 19050 h 11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8"/>
                <a:gd name="T100" fmla="*/ 0 h 1113"/>
                <a:gd name="T101" fmla="*/ 1188 w 1188"/>
                <a:gd name="T102" fmla="*/ 1113 h 11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8" h="1113">
                  <a:moveTo>
                    <a:pt x="1188" y="0"/>
                  </a:moveTo>
                  <a:lnTo>
                    <a:pt x="1126" y="0"/>
                  </a:lnTo>
                  <a:lnTo>
                    <a:pt x="1067" y="6"/>
                  </a:lnTo>
                  <a:lnTo>
                    <a:pt x="1007" y="12"/>
                  </a:lnTo>
                  <a:lnTo>
                    <a:pt x="948" y="21"/>
                  </a:lnTo>
                  <a:lnTo>
                    <a:pt x="890" y="35"/>
                  </a:lnTo>
                  <a:lnTo>
                    <a:pt x="834" y="50"/>
                  </a:lnTo>
                  <a:lnTo>
                    <a:pt x="779" y="67"/>
                  </a:lnTo>
                  <a:lnTo>
                    <a:pt x="725" y="87"/>
                  </a:lnTo>
                  <a:lnTo>
                    <a:pt x="673" y="110"/>
                  </a:lnTo>
                  <a:lnTo>
                    <a:pt x="621" y="135"/>
                  </a:lnTo>
                  <a:lnTo>
                    <a:pt x="572" y="162"/>
                  </a:lnTo>
                  <a:lnTo>
                    <a:pt x="524" y="190"/>
                  </a:lnTo>
                  <a:lnTo>
                    <a:pt x="478" y="221"/>
                  </a:lnTo>
                  <a:lnTo>
                    <a:pt x="433" y="254"/>
                  </a:lnTo>
                  <a:lnTo>
                    <a:pt x="389" y="290"/>
                  </a:lnTo>
                  <a:lnTo>
                    <a:pt x="349" y="327"/>
                  </a:lnTo>
                  <a:lnTo>
                    <a:pt x="309" y="365"/>
                  </a:lnTo>
                  <a:lnTo>
                    <a:pt x="272" y="405"/>
                  </a:lnTo>
                  <a:lnTo>
                    <a:pt x="236" y="447"/>
                  </a:lnTo>
                  <a:lnTo>
                    <a:pt x="203" y="492"/>
                  </a:lnTo>
                  <a:lnTo>
                    <a:pt x="172" y="536"/>
                  </a:lnTo>
                  <a:lnTo>
                    <a:pt x="144" y="584"/>
                  </a:lnTo>
                  <a:lnTo>
                    <a:pt x="117" y="632"/>
                  </a:lnTo>
                  <a:lnTo>
                    <a:pt x="94" y="680"/>
                  </a:lnTo>
                  <a:lnTo>
                    <a:pt x="73" y="731"/>
                  </a:lnTo>
                  <a:lnTo>
                    <a:pt x="53" y="783"/>
                  </a:lnTo>
                  <a:lnTo>
                    <a:pt x="38" y="835"/>
                  </a:lnTo>
                  <a:lnTo>
                    <a:pt x="25" y="889"/>
                  </a:lnTo>
                  <a:lnTo>
                    <a:pt x="13" y="944"/>
                  </a:lnTo>
                  <a:lnTo>
                    <a:pt x="5" y="1000"/>
                  </a:lnTo>
                  <a:lnTo>
                    <a:pt x="2" y="1056"/>
                  </a:lnTo>
                  <a:lnTo>
                    <a:pt x="0" y="1113"/>
                  </a:lnTo>
                  <a:lnTo>
                    <a:pt x="11" y="1113"/>
                  </a:lnTo>
                  <a:lnTo>
                    <a:pt x="13" y="1056"/>
                  </a:lnTo>
                  <a:lnTo>
                    <a:pt x="17" y="1000"/>
                  </a:lnTo>
                  <a:lnTo>
                    <a:pt x="25" y="946"/>
                  </a:lnTo>
                  <a:lnTo>
                    <a:pt x="36" y="891"/>
                  </a:lnTo>
                  <a:lnTo>
                    <a:pt x="50" y="839"/>
                  </a:lnTo>
                  <a:lnTo>
                    <a:pt x="65" y="787"/>
                  </a:lnTo>
                  <a:lnTo>
                    <a:pt x="84" y="735"/>
                  </a:lnTo>
                  <a:lnTo>
                    <a:pt x="105" y="685"/>
                  </a:lnTo>
                  <a:lnTo>
                    <a:pt x="128" y="635"/>
                  </a:lnTo>
                  <a:lnTo>
                    <a:pt x="153" y="589"/>
                  </a:lnTo>
                  <a:lnTo>
                    <a:pt x="182" y="543"/>
                  </a:lnTo>
                  <a:lnTo>
                    <a:pt x="213" y="497"/>
                  </a:lnTo>
                  <a:lnTo>
                    <a:pt x="245" y="455"/>
                  </a:lnTo>
                  <a:lnTo>
                    <a:pt x="280" y="413"/>
                  </a:lnTo>
                  <a:lnTo>
                    <a:pt x="318" y="373"/>
                  </a:lnTo>
                  <a:lnTo>
                    <a:pt x="357" y="334"/>
                  </a:lnTo>
                  <a:lnTo>
                    <a:pt x="397" y="298"/>
                  </a:lnTo>
                  <a:lnTo>
                    <a:pt x="439" y="263"/>
                  </a:lnTo>
                  <a:lnTo>
                    <a:pt x="485" y="231"/>
                  </a:lnTo>
                  <a:lnTo>
                    <a:pt x="531" y="200"/>
                  </a:lnTo>
                  <a:lnTo>
                    <a:pt x="579" y="171"/>
                  </a:lnTo>
                  <a:lnTo>
                    <a:pt x="627" y="144"/>
                  </a:lnTo>
                  <a:lnTo>
                    <a:pt x="679" y="121"/>
                  </a:lnTo>
                  <a:lnTo>
                    <a:pt x="731" y="98"/>
                  </a:lnTo>
                  <a:lnTo>
                    <a:pt x="783" y="79"/>
                  </a:lnTo>
                  <a:lnTo>
                    <a:pt x="838" y="62"/>
                  </a:lnTo>
                  <a:lnTo>
                    <a:pt x="894" y="46"/>
                  </a:lnTo>
                  <a:lnTo>
                    <a:pt x="952" y="35"/>
                  </a:lnTo>
                  <a:lnTo>
                    <a:pt x="1009" y="25"/>
                  </a:lnTo>
                  <a:lnTo>
                    <a:pt x="1067" y="18"/>
                  </a:lnTo>
                  <a:lnTo>
                    <a:pt x="1126" y="14"/>
                  </a:lnTo>
                  <a:lnTo>
                    <a:pt x="1188" y="12"/>
                  </a:lnTo>
                  <a:lnTo>
                    <a:pt x="1188" y="0"/>
                  </a:lnTo>
                  <a:close/>
                </a:path>
              </a:pathLst>
            </a:custGeom>
            <a:solidFill>
              <a:srgbClr val="000000"/>
            </a:solidFill>
            <a:ln w="9525">
              <a:noFill/>
              <a:round/>
            </a:ln>
          </p:spPr>
          <p:txBody>
            <a:bodyPr/>
            <a:lstStyle/>
            <a:p>
              <a:endParaRPr lang="en-US"/>
            </a:p>
          </p:txBody>
        </p:sp>
        <p:sp>
          <p:nvSpPr>
            <p:cNvPr id="34833" name="Freeform 19"/>
            <p:cNvSpPr/>
            <p:nvPr/>
          </p:nvSpPr>
          <p:spPr bwMode="auto">
            <a:xfrm>
              <a:off x="3949969" y="2011386"/>
              <a:ext cx="1752800" cy="2755900"/>
            </a:xfrm>
            <a:custGeom>
              <a:avLst/>
              <a:gdLst>
                <a:gd name="T0" fmla="*/ 1020762 w 1165"/>
                <a:gd name="T1" fmla="*/ 9525 h 1736"/>
                <a:gd name="T2" fmla="*/ 1154112 w 1165"/>
                <a:gd name="T3" fmla="*/ 46037 h 1736"/>
                <a:gd name="T4" fmla="*/ 1285875 w 1165"/>
                <a:gd name="T5" fmla="*/ 109538 h 1736"/>
                <a:gd name="T6" fmla="*/ 1404937 w 1165"/>
                <a:gd name="T7" fmla="*/ 201612 h 1736"/>
                <a:gd name="T8" fmla="*/ 1514474 w 1165"/>
                <a:gd name="T9" fmla="*/ 317500 h 1736"/>
                <a:gd name="T10" fmla="*/ 1608137 w 1165"/>
                <a:gd name="T11" fmla="*/ 454025 h 1736"/>
                <a:gd name="T12" fmla="*/ 1690687 w 1165"/>
                <a:gd name="T13" fmla="*/ 609600 h 1736"/>
                <a:gd name="T14" fmla="*/ 1757362 w 1165"/>
                <a:gd name="T15" fmla="*/ 782637 h 1736"/>
                <a:gd name="T16" fmla="*/ 1809750 w 1165"/>
                <a:gd name="T17" fmla="*/ 971550 h 1736"/>
                <a:gd name="T18" fmla="*/ 1839912 w 1165"/>
                <a:gd name="T19" fmla="*/ 1169988 h 1736"/>
                <a:gd name="T20" fmla="*/ 1849437 w 1165"/>
                <a:gd name="T21" fmla="*/ 1379537 h 1736"/>
                <a:gd name="T22" fmla="*/ 1839912 w 1165"/>
                <a:gd name="T23" fmla="*/ 1590675 h 1736"/>
                <a:gd name="T24" fmla="*/ 1809750 w 1165"/>
                <a:gd name="T25" fmla="*/ 1787525 h 1736"/>
                <a:gd name="T26" fmla="*/ 1757362 w 1165"/>
                <a:gd name="T27" fmla="*/ 1976438 h 1736"/>
                <a:gd name="T28" fmla="*/ 1690687 w 1165"/>
                <a:gd name="T29" fmla="*/ 2151063 h 1736"/>
                <a:gd name="T30" fmla="*/ 1608137 w 1165"/>
                <a:gd name="T31" fmla="*/ 2305050 h 1736"/>
                <a:gd name="T32" fmla="*/ 1514474 w 1165"/>
                <a:gd name="T33" fmla="*/ 2443163 h 1736"/>
                <a:gd name="T34" fmla="*/ 1404937 w 1165"/>
                <a:gd name="T35" fmla="*/ 2559050 h 1736"/>
                <a:gd name="T36" fmla="*/ 1285875 w 1165"/>
                <a:gd name="T37" fmla="*/ 2649538 h 1736"/>
                <a:gd name="T38" fmla="*/ 1154112 w 1165"/>
                <a:gd name="T39" fmla="*/ 2714625 h 1736"/>
                <a:gd name="T40" fmla="*/ 1020762 w 1165"/>
                <a:gd name="T41" fmla="*/ 2751138 h 1736"/>
                <a:gd name="T42" fmla="*/ 877887 w 1165"/>
                <a:gd name="T43" fmla="*/ 2755900 h 1736"/>
                <a:gd name="T44" fmla="*/ 739775 w 1165"/>
                <a:gd name="T45" fmla="*/ 2728913 h 1736"/>
                <a:gd name="T46" fmla="*/ 606425 w 1165"/>
                <a:gd name="T47" fmla="*/ 2674938 h 1736"/>
                <a:gd name="T48" fmla="*/ 484187 w 1165"/>
                <a:gd name="T49" fmla="*/ 2592388 h 1736"/>
                <a:gd name="T50" fmla="*/ 371475 w 1165"/>
                <a:gd name="T51" fmla="*/ 2482850 h 1736"/>
                <a:gd name="T52" fmla="*/ 271462 w 1165"/>
                <a:gd name="T53" fmla="*/ 2354263 h 1736"/>
                <a:gd name="T54" fmla="*/ 182562 w 1165"/>
                <a:gd name="T55" fmla="*/ 2201863 h 1736"/>
                <a:gd name="T56" fmla="*/ 112712 w 1165"/>
                <a:gd name="T57" fmla="*/ 2035175 h 1736"/>
                <a:gd name="T58" fmla="*/ 55562 w 1165"/>
                <a:gd name="T59" fmla="*/ 1852613 h 1736"/>
                <a:gd name="T60" fmla="*/ 19050 w 1165"/>
                <a:gd name="T61" fmla="*/ 1657350 h 1736"/>
                <a:gd name="T62" fmla="*/ 0 w 1165"/>
                <a:gd name="T63" fmla="*/ 1449387 h 1736"/>
                <a:gd name="T64" fmla="*/ 6350 w 1165"/>
                <a:gd name="T65" fmla="*/ 1239838 h 1736"/>
                <a:gd name="T66" fmla="*/ 30162 w 1165"/>
                <a:gd name="T67" fmla="*/ 1035050 h 1736"/>
                <a:gd name="T68" fmla="*/ 73025 w 1165"/>
                <a:gd name="T69" fmla="*/ 842963 h 1736"/>
                <a:gd name="T70" fmla="*/ 134937 w 1165"/>
                <a:gd name="T71" fmla="*/ 666750 h 1736"/>
                <a:gd name="T72" fmla="*/ 212725 w 1165"/>
                <a:gd name="T73" fmla="*/ 503238 h 1736"/>
                <a:gd name="T74" fmla="*/ 304800 w 1165"/>
                <a:gd name="T75" fmla="*/ 358775 h 1736"/>
                <a:gd name="T76" fmla="*/ 407987 w 1165"/>
                <a:gd name="T77" fmla="*/ 238125 h 1736"/>
                <a:gd name="T78" fmla="*/ 523875 w 1165"/>
                <a:gd name="T79" fmla="*/ 136525 h 1736"/>
                <a:gd name="T80" fmla="*/ 652462 w 1165"/>
                <a:gd name="T81" fmla="*/ 63500 h 1736"/>
                <a:gd name="T82" fmla="*/ 785812 w 1165"/>
                <a:gd name="T83" fmla="*/ 19050 h 1736"/>
                <a:gd name="T84" fmla="*/ 927100 w 1165"/>
                <a:gd name="T85" fmla="*/ 0 h 17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65"/>
                <a:gd name="T130" fmla="*/ 0 h 1736"/>
                <a:gd name="T131" fmla="*/ 1165 w 1165"/>
                <a:gd name="T132" fmla="*/ 1736 h 17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65" h="1736">
                  <a:moveTo>
                    <a:pt x="584" y="0"/>
                  </a:moveTo>
                  <a:lnTo>
                    <a:pt x="612" y="2"/>
                  </a:lnTo>
                  <a:lnTo>
                    <a:pt x="643" y="6"/>
                  </a:lnTo>
                  <a:lnTo>
                    <a:pt x="672" y="12"/>
                  </a:lnTo>
                  <a:lnTo>
                    <a:pt x="701" y="19"/>
                  </a:lnTo>
                  <a:lnTo>
                    <a:pt x="727" y="29"/>
                  </a:lnTo>
                  <a:lnTo>
                    <a:pt x="756" y="40"/>
                  </a:lnTo>
                  <a:lnTo>
                    <a:pt x="783" y="54"/>
                  </a:lnTo>
                  <a:lnTo>
                    <a:pt x="810" y="69"/>
                  </a:lnTo>
                  <a:lnTo>
                    <a:pt x="835" y="86"/>
                  </a:lnTo>
                  <a:lnTo>
                    <a:pt x="860" y="106"/>
                  </a:lnTo>
                  <a:lnTo>
                    <a:pt x="885" y="127"/>
                  </a:lnTo>
                  <a:lnTo>
                    <a:pt x="908" y="150"/>
                  </a:lnTo>
                  <a:lnTo>
                    <a:pt x="931" y="173"/>
                  </a:lnTo>
                  <a:lnTo>
                    <a:pt x="954" y="200"/>
                  </a:lnTo>
                  <a:lnTo>
                    <a:pt x="975" y="226"/>
                  </a:lnTo>
                  <a:lnTo>
                    <a:pt x="994" y="255"/>
                  </a:lnTo>
                  <a:lnTo>
                    <a:pt x="1013" y="286"/>
                  </a:lnTo>
                  <a:lnTo>
                    <a:pt x="1033" y="317"/>
                  </a:lnTo>
                  <a:lnTo>
                    <a:pt x="1050" y="349"/>
                  </a:lnTo>
                  <a:lnTo>
                    <a:pt x="1065" y="384"/>
                  </a:lnTo>
                  <a:lnTo>
                    <a:pt x="1080" y="420"/>
                  </a:lnTo>
                  <a:lnTo>
                    <a:pt x="1096" y="455"/>
                  </a:lnTo>
                  <a:lnTo>
                    <a:pt x="1107" y="493"/>
                  </a:lnTo>
                  <a:lnTo>
                    <a:pt x="1121" y="531"/>
                  </a:lnTo>
                  <a:lnTo>
                    <a:pt x="1130" y="572"/>
                  </a:lnTo>
                  <a:lnTo>
                    <a:pt x="1140" y="612"/>
                  </a:lnTo>
                  <a:lnTo>
                    <a:pt x="1148" y="652"/>
                  </a:lnTo>
                  <a:lnTo>
                    <a:pt x="1153" y="695"/>
                  </a:lnTo>
                  <a:lnTo>
                    <a:pt x="1159" y="737"/>
                  </a:lnTo>
                  <a:lnTo>
                    <a:pt x="1163" y="781"/>
                  </a:lnTo>
                  <a:lnTo>
                    <a:pt x="1165" y="825"/>
                  </a:lnTo>
                  <a:lnTo>
                    <a:pt x="1165" y="869"/>
                  </a:lnTo>
                  <a:lnTo>
                    <a:pt x="1165" y="913"/>
                  </a:lnTo>
                  <a:lnTo>
                    <a:pt x="1163" y="957"/>
                  </a:lnTo>
                  <a:lnTo>
                    <a:pt x="1159" y="1002"/>
                  </a:lnTo>
                  <a:lnTo>
                    <a:pt x="1153" y="1044"/>
                  </a:lnTo>
                  <a:lnTo>
                    <a:pt x="1148" y="1086"/>
                  </a:lnTo>
                  <a:lnTo>
                    <a:pt x="1140" y="1126"/>
                  </a:lnTo>
                  <a:lnTo>
                    <a:pt x="1130" y="1167"/>
                  </a:lnTo>
                  <a:lnTo>
                    <a:pt x="1121" y="1207"/>
                  </a:lnTo>
                  <a:lnTo>
                    <a:pt x="1107" y="1245"/>
                  </a:lnTo>
                  <a:lnTo>
                    <a:pt x="1096" y="1282"/>
                  </a:lnTo>
                  <a:lnTo>
                    <a:pt x="1080" y="1318"/>
                  </a:lnTo>
                  <a:lnTo>
                    <a:pt x="1065" y="1355"/>
                  </a:lnTo>
                  <a:lnTo>
                    <a:pt x="1050" y="1387"/>
                  </a:lnTo>
                  <a:lnTo>
                    <a:pt x="1033" y="1420"/>
                  </a:lnTo>
                  <a:lnTo>
                    <a:pt x="1013" y="1452"/>
                  </a:lnTo>
                  <a:lnTo>
                    <a:pt x="994" y="1483"/>
                  </a:lnTo>
                  <a:lnTo>
                    <a:pt x="975" y="1512"/>
                  </a:lnTo>
                  <a:lnTo>
                    <a:pt x="954" y="1539"/>
                  </a:lnTo>
                  <a:lnTo>
                    <a:pt x="931" y="1564"/>
                  </a:lnTo>
                  <a:lnTo>
                    <a:pt x="908" y="1589"/>
                  </a:lnTo>
                  <a:lnTo>
                    <a:pt x="885" y="1612"/>
                  </a:lnTo>
                  <a:lnTo>
                    <a:pt x="860" y="1633"/>
                  </a:lnTo>
                  <a:lnTo>
                    <a:pt x="835" y="1652"/>
                  </a:lnTo>
                  <a:lnTo>
                    <a:pt x="810" y="1669"/>
                  </a:lnTo>
                  <a:lnTo>
                    <a:pt x="783" y="1685"/>
                  </a:lnTo>
                  <a:lnTo>
                    <a:pt x="756" y="1698"/>
                  </a:lnTo>
                  <a:lnTo>
                    <a:pt x="727" y="1710"/>
                  </a:lnTo>
                  <a:lnTo>
                    <a:pt x="701" y="1719"/>
                  </a:lnTo>
                  <a:lnTo>
                    <a:pt x="672" y="1727"/>
                  </a:lnTo>
                  <a:lnTo>
                    <a:pt x="643" y="1733"/>
                  </a:lnTo>
                  <a:lnTo>
                    <a:pt x="612" y="1736"/>
                  </a:lnTo>
                  <a:lnTo>
                    <a:pt x="584" y="1736"/>
                  </a:lnTo>
                  <a:lnTo>
                    <a:pt x="553" y="1736"/>
                  </a:lnTo>
                  <a:lnTo>
                    <a:pt x="524" y="1733"/>
                  </a:lnTo>
                  <a:lnTo>
                    <a:pt x="495" y="1727"/>
                  </a:lnTo>
                  <a:lnTo>
                    <a:pt x="466" y="1719"/>
                  </a:lnTo>
                  <a:lnTo>
                    <a:pt x="438" y="1710"/>
                  </a:lnTo>
                  <a:lnTo>
                    <a:pt x="411" y="1698"/>
                  </a:lnTo>
                  <a:lnTo>
                    <a:pt x="382" y="1685"/>
                  </a:lnTo>
                  <a:lnTo>
                    <a:pt x="357" y="1669"/>
                  </a:lnTo>
                  <a:lnTo>
                    <a:pt x="330" y="1652"/>
                  </a:lnTo>
                  <a:lnTo>
                    <a:pt x="305" y="1633"/>
                  </a:lnTo>
                  <a:lnTo>
                    <a:pt x="280" y="1612"/>
                  </a:lnTo>
                  <a:lnTo>
                    <a:pt x="257" y="1589"/>
                  </a:lnTo>
                  <a:lnTo>
                    <a:pt x="234" y="1564"/>
                  </a:lnTo>
                  <a:lnTo>
                    <a:pt x="213" y="1539"/>
                  </a:lnTo>
                  <a:lnTo>
                    <a:pt x="192" y="1512"/>
                  </a:lnTo>
                  <a:lnTo>
                    <a:pt x="171" y="1483"/>
                  </a:lnTo>
                  <a:lnTo>
                    <a:pt x="152" y="1452"/>
                  </a:lnTo>
                  <a:lnTo>
                    <a:pt x="134" y="1420"/>
                  </a:lnTo>
                  <a:lnTo>
                    <a:pt x="115" y="1387"/>
                  </a:lnTo>
                  <a:lnTo>
                    <a:pt x="100" y="1355"/>
                  </a:lnTo>
                  <a:lnTo>
                    <a:pt x="85" y="1318"/>
                  </a:lnTo>
                  <a:lnTo>
                    <a:pt x="71" y="1282"/>
                  </a:lnTo>
                  <a:lnTo>
                    <a:pt x="58" y="1245"/>
                  </a:lnTo>
                  <a:lnTo>
                    <a:pt x="46" y="1207"/>
                  </a:lnTo>
                  <a:lnTo>
                    <a:pt x="35" y="1167"/>
                  </a:lnTo>
                  <a:lnTo>
                    <a:pt x="27" y="1126"/>
                  </a:lnTo>
                  <a:lnTo>
                    <a:pt x="19" y="1086"/>
                  </a:lnTo>
                  <a:lnTo>
                    <a:pt x="12" y="1044"/>
                  </a:lnTo>
                  <a:lnTo>
                    <a:pt x="8" y="1002"/>
                  </a:lnTo>
                  <a:lnTo>
                    <a:pt x="4" y="957"/>
                  </a:lnTo>
                  <a:lnTo>
                    <a:pt x="0" y="913"/>
                  </a:lnTo>
                  <a:lnTo>
                    <a:pt x="0" y="869"/>
                  </a:lnTo>
                  <a:lnTo>
                    <a:pt x="0" y="825"/>
                  </a:lnTo>
                  <a:lnTo>
                    <a:pt x="4" y="781"/>
                  </a:lnTo>
                  <a:lnTo>
                    <a:pt x="8" y="737"/>
                  </a:lnTo>
                  <a:lnTo>
                    <a:pt x="12" y="695"/>
                  </a:lnTo>
                  <a:lnTo>
                    <a:pt x="19" y="652"/>
                  </a:lnTo>
                  <a:lnTo>
                    <a:pt x="27" y="612"/>
                  </a:lnTo>
                  <a:lnTo>
                    <a:pt x="35" y="572"/>
                  </a:lnTo>
                  <a:lnTo>
                    <a:pt x="46" y="531"/>
                  </a:lnTo>
                  <a:lnTo>
                    <a:pt x="58" y="493"/>
                  </a:lnTo>
                  <a:lnTo>
                    <a:pt x="71" y="455"/>
                  </a:lnTo>
                  <a:lnTo>
                    <a:pt x="85" y="420"/>
                  </a:lnTo>
                  <a:lnTo>
                    <a:pt x="100" y="384"/>
                  </a:lnTo>
                  <a:lnTo>
                    <a:pt x="115" y="349"/>
                  </a:lnTo>
                  <a:lnTo>
                    <a:pt x="134" y="317"/>
                  </a:lnTo>
                  <a:lnTo>
                    <a:pt x="152" y="286"/>
                  </a:lnTo>
                  <a:lnTo>
                    <a:pt x="171" y="255"/>
                  </a:lnTo>
                  <a:lnTo>
                    <a:pt x="192" y="226"/>
                  </a:lnTo>
                  <a:lnTo>
                    <a:pt x="213" y="200"/>
                  </a:lnTo>
                  <a:lnTo>
                    <a:pt x="234" y="173"/>
                  </a:lnTo>
                  <a:lnTo>
                    <a:pt x="257" y="150"/>
                  </a:lnTo>
                  <a:lnTo>
                    <a:pt x="280" y="127"/>
                  </a:lnTo>
                  <a:lnTo>
                    <a:pt x="305" y="106"/>
                  </a:lnTo>
                  <a:lnTo>
                    <a:pt x="330" y="86"/>
                  </a:lnTo>
                  <a:lnTo>
                    <a:pt x="357" y="69"/>
                  </a:lnTo>
                  <a:lnTo>
                    <a:pt x="382" y="54"/>
                  </a:lnTo>
                  <a:lnTo>
                    <a:pt x="411" y="40"/>
                  </a:lnTo>
                  <a:lnTo>
                    <a:pt x="438" y="29"/>
                  </a:lnTo>
                  <a:lnTo>
                    <a:pt x="466" y="19"/>
                  </a:lnTo>
                  <a:lnTo>
                    <a:pt x="495" y="12"/>
                  </a:lnTo>
                  <a:lnTo>
                    <a:pt x="524" y="6"/>
                  </a:lnTo>
                  <a:lnTo>
                    <a:pt x="553" y="2"/>
                  </a:lnTo>
                  <a:lnTo>
                    <a:pt x="584" y="0"/>
                  </a:lnTo>
                  <a:close/>
                </a:path>
              </a:pathLst>
            </a:custGeom>
            <a:solidFill>
              <a:srgbClr val="FFFFFF"/>
            </a:solidFill>
            <a:ln w="9525">
              <a:noFill/>
              <a:round/>
            </a:ln>
          </p:spPr>
          <p:txBody>
            <a:bodyPr/>
            <a:lstStyle/>
            <a:p>
              <a:endParaRPr lang="en-US"/>
            </a:p>
          </p:txBody>
        </p:sp>
        <p:sp>
          <p:nvSpPr>
            <p:cNvPr id="34834" name="Freeform 20"/>
            <p:cNvSpPr/>
            <p:nvPr/>
          </p:nvSpPr>
          <p:spPr bwMode="auto">
            <a:xfrm>
              <a:off x="4828626" y="2001861"/>
              <a:ext cx="886180" cy="1389062"/>
            </a:xfrm>
            <a:custGeom>
              <a:avLst/>
              <a:gdLst>
                <a:gd name="T0" fmla="*/ 931862 w 589"/>
                <a:gd name="T1" fmla="*/ 1319212 h 875"/>
                <a:gd name="T2" fmla="*/ 922337 w 589"/>
                <a:gd name="T3" fmla="*/ 1179512 h 875"/>
                <a:gd name="T4" fmla="*/ 903287 w 589"/>
                <a:gd name="T5" fmla="*/ 1041400 h 875"/>
                <a:gd name="T6" fmla="*/ 876300 w 589"/>
                <a:gd name="T7" fmla="*/ 914400 h 875"/>
                <a:gd name="T8" fmla="*/ 839787 w 589"/>
                <a:gd name="T9" fmla="*/ 788987 h 875"/>
                <a:gd name="T10" fmla="*/ 796924 w 589"/>
                <a:gd name="T11" fmla="*/ 669925 h 875"/>
                <a:gd name="T12" fmla="*/ 749299 w 589"/>
                <a:gd name="T13" fmla="*/ 560387 h 875"/>
                <a:gd name="T14" fmla="*/ 690562 w 589"/>
                <a:gd name="T15" fmla="*/ 457200 h 875"/>
                <a:gd name="T16" fmla="*/ 627062 w 589"/>
                <a:gd name="T17" fmla="*/ 363537 h 875"/>
                <a:gd name="T18" fmla="*/ 560387 w 589"/>
                <a:gd name="T19" fmla="*/ 277812 h 875"/>
                <a:gd name="T20" fmla="*/ 484187 w 589"/>
                <a:gd name="T21" fmla="*/ 204787 h 875"/>
                <a:gd name="T22" fmla="*/ 404812 w 589"/>
                <a:gd name="T23" fmla="*/ 141287 h 875"/>
                <a:gd name="T24" fmla="*/ 319087 w 589"/>
                <a:gd name="T25" fmla="*/ 85725 h 875"/>
                <a:gd name="T26" fmla="*/ 233362 w 589"/>
                <a:gd name="T27" fmla="*/ 46037 h 875"/>
                <a:gd name="T28" fmla="*/ 142875 w 589"/>
                <a:gd name="T29" fmla="*/ 15875 h 875"/>
                <a:gd name="T30" fmla="*/ 47625 w 589"/>
                <a:gd name="T31" fmla="*/ 3175 h 875"/>
                <a:gd name="T32" fmla="*/ 0 w 589"/>
                <a:gd name="T33" fmla="*/ 19050 h 875"/>
                <a:gd name="T34" fmla="*/ 90487 w 589"/>
                <a:gd name="T35" fmla="*/ 28575 h 875"/>
                <a:gd name="T36" fmla="*/ 182562 w 589"/>
                <a:gd name="T37" fmla="*/ 49212 h 875"/>
                <a:gd name="T38" fmla="*/ 269875 w 589"/>
                <a:gd name="T39" fmla="*/ 82550 h 875"/>
                <a:gd name="T40" fmla="*/ 352425 w 589"/>
                <a:gd name="T41" fmla="*/ 128587 h 875"/>
                <a:gd name="T42" fmla="*/ 431800 w 589"/>
                <a:gd name="T43" fmla="*/ 185737 h 875"/>
                <a:gd name="T44" fmla="*/ 508000 w 589"/>
                <a:gd name="T45" fmla="*/ 254000 h 875"/>
                <a:gd name="T46" fmla="*/ 577850 w 589"/>
                <a:gd name="T47" fmla="*/ 331787 h 875"/>
                <a:gd name="T48" fmla="*/ 644525 w 589"/>
                <a:gd name="T49" fmla="*/ 420687 h 875"/>
                <a:gd name="T50" fmla="*/ 703262 w 589"/>
                <a:gd name="T51" fmla="*/ 517525 h 875"/>
                <a:gd name="T52" fmla="*/ 757237 w 589"/>
                <a:gd name="T53" fmla="*/ 622300 h 875"/>
                <a:gd name="T54" fmla="*/ 803274 w 589"/>
                <a:gd name="T55" fmla="*/ 738187 h 875"/>
                <a:gd name="T56" fmla="*/ 842962 w 589"/>
                <a:gd name="T57" fmla="*/ 855662 h 875"/>
                <a:gd name="T58" fmla="*/ 873125 w 589"/>
                <a:gd name="T59" fmla="*/ 981075 h 875"/>
                <a:gd name="T60" fmla="*/ 895350 w 589"/>
                <a:gd name="T61" fmla="*/ 1112837 h 875"/>
                <a:gd name="T62" fmla="*/ 909637 w 589"/>
                <a:gd name="T63" fmla="*/ 1249362 h 875"/>
                <a:gd name="T64" fmla="*/ 912812 w 589"/>
                <a:gd name="T65" fmla="*/ 1389062 h 87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9"/>
                <a:gd name="T100" fmla="*/ 0 h 875"/>
                <a:gd name="T101" fmla="*/ 589 w 589"/>
                <a:gd name="T102" fmla="*/ 875 h 87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9" h="875">
                  <a:moveTo>
                    <a:pt x="589" y="875"/>
                  </a:moveTo>
                  <a:lnTo>
                    <a:pt x="587" y="831"/>
                  </a:lnTo>
                  <a:lnTo>
                    <a:pt x="585" y="787"/>
                  </a:lnTo>
                  <a:lnTo>
                    <a:pt x="581" y="743"/>
                  </a:lnTo>
                  <a:lnTo>
                    <a:pt x="575" y="699"/>
                  </a:lnTo>
                  <a:lnTo>
                    <a:pt x="569" y="656"/>
                  </a:lnTo>
                  <a:lnTo>
                    <a:pt x="562" y="616"/>
                  </a:lnTo>
                  <a:lnTo>
                    <a:pt x="552" y="576"/>
                  </a:lnTo>
                  <a:lnTo>
                    <a:pt x="543" y="536"/>
                  </a:lnTo>
                  <a:lnTo>
                    <a:pt x="529" y="497"/>
                  </a:lnTo>
                  <a:lnTo>
                    <a:pt x="518" y="459"/>
                  </a:lnTo>
                  <a:lnTo>
                    <a:pt x="502" y="422"/>
                  </a:lnTo>
                  <a:lnTo>
                    <a:pt x="487" y="388"/>
                  </a:lnTo>
                  <a:lnTo>
                    <a:pt x="472" y="353"/>
                  </a:lnTo>
                  <a:lnTo>
                    <a:pt x="454" y="321"/>
                  </a:lnTo>
                  <a:lnTo>
                    <a:pt x="435" y="288"/>
                  </a:lnTo>
                  <a:lnTo>
                    <a:pt x="416" y="257"/>
                  </a:lnTo>
                  <a:lnTo>
                    <a:pt x="395" y="229"/>
                  </a:lnTo>
                  <a:lnTo>
                    <a:pt x="374" y="202"/>
                  </a:lnTo>
                  <a:lnTo>
                    <a:pt x="353" y="175"/>
                  </a:lnTo>
                  <a:lnTo>
                    <a:pt x="330" y="152"/>
                  </a:lnTo>
                  <a:lnTo>
                    <a:pt x="305" y="129"/>
                  </a:lnTo>
                  <a:lnTo>
                    <a:pt x="280" y="108"/>
                  </a:lnTo>
                  <a:lnTo>
                    <a:pt x="255" y="89"/>
                  </a:lnTo>
                  <a:lnTo>
                    <a:pt x="228" y="69"/>
                  </a:lnTo>
                  <a:lnTo>
                    <a:pt x="201" y="54"/>
                  </a:lnTo>
                  <a:lnTo>
                    <a:pt x="174" y="41"/>
                  </a:lnTo>
                  <a:lnTo>
                    <a:pt x="147" y="29"/>
                  </a:lnTo>
                  <a:lnTo>
                    <a:pt x="118" y="19"/>
                  </a:lnTo>
                  <a:lnTo>
                    <a:pt x="90" y="10"/>
                  </a:lnTo>
                  <a:lnTo>
                    <a:pt x="59" y="6"/>
                  </a:lnTo>
                  <a:lnTo>
                    <a:pt x="30" y="2"/>
                  </a:lnTo>
                  <a:lnTo>
                    <a:pt x="0" y="0"/>
                  </a:lnTo>
                  <a:lnTo>
                    <a:pt x="0" y="12"/>
                  </a:lnTo>
                  <a:lnTo>
                    <a:pt x="28" y="14"/>
                  </a:lnTo>
                  <a:lnTo>
                    <a:pt x="57" y="18"/>
                  </a:lnTo>
                  <a:lnTo>
                    <a:pt x="86" y="23"/>
                  </a:lnTo>
                  <a:lnTo>
                    <a:pt x="115" y="31"/>
                  </a:lnTo>
                  <a:lnTo>
                    <a:pt x="141" y="41"/>
                  </a:lnTo>
                  <a:lnTo>
                    <a:pt x="170" y="52"/>
                  </a:lnTo>
                  <a:lnTo>
                    <a:pt x="195" y="65"/>
                  </a:lnTo>
                  <a:lnTo>
                    <a:pt x="222" y="81"/>
                  </a:lnTo>
                  <a:lnTo>
                    <a:pt x="247" y="98"/>
                  </a:lnTo>
                  <a:lnTo>
                    <a:pt x="272" y="117"/>
                  </a:lnTo>
                  <a:lnTo>
                    <a:pt x="297" y="136"/>
                  </a:lnTo>
                  <a:lnTo>
                    <a:pt x="320" y="160"/>
                  </a:lnTo>
                  <a:lnTo>
                    <a:pt x="343" y="184"/>
                  </a:lnTo>
                  <a:lnTo>
                    <a:pt x="364" y="209"/>
                  </a:lnTo>
                  <a:lnTo>
                    <a:pt x="385" y="236"/>
                  </a:lnTo>
                  <a:lnTo>
                    <a:pt x="406" y="265"/>
                  </a:lnTo>
                  <a:lnTo>
                    <a:pt x="425" y="296"/>
                  </a:lnTo>
                  <a:lnTo>
                    <a:pt x="443" y="326"/>
                  </a:lnTo>
                  <a:lnTo>
                    <a:pt x="460" y="359"/>
                  </a:lnTo>
                  <a:lnTo>
                    <a:pt x="477" y="392"/>
                  </a:lnTo>
                  <a:lnTo>
                    <a:pt x="491" y="428"/>
                  </a:lnTo>
                  <a:lnTo>
                    <a:pt x="506" y="465"/>
                  </a:lnTo>
                  <a:lnTo>
                    <a:pt x="518" y="501"/>
                  </a:lnTo>
                  <a:lnTo>
                    <a:pt x="531" y="539"/>
                  </a:lnTo>
                  <a:lnTo>
                    <a:pt x="541" y="578"/>
                  </a:lnTo>
                  <a:lnTo>
                    <a:pt x="550" y="618"/>
                  </a:lnTo>
                  <a:lnTo>
                    <a:pt x="558" y="660"/>
                  </a:lnTo>
                  <a:lnTo>
                    <a:pt x="564" y="701"/>
                  </a:lnTo>
                  <a:lnTo>
                    <a:pt x="569" y="743"/>
                  </a:lnTo>
                  <a:lnTo>
                    <a:pt x="573" y="787"/>
                  </a:lnTo>
                  <a:lnTo>
                    <a:pt x="575" y="831"/>
                  </a:lnTo>
                  <a:lnTo>
                    <a:pt x="575" y="875"/>
                  </a:lnTo>
                  <a:lnTo>
                    <a:pt x="589" y="875"/>
                  </a:lnTo>
                  <a:close/>
                </a:path>
              </a:pathLst>
            </a:custGeom>
            <a:solidFill>
              <a:srgbClr val="000000"/>
            </a:solidFill>
            <a:ln w="9525">
              <a:noFill/>
              <a:round/>
            </a:ln>
          </p:spPr>
          <p:txBody>
            <a:bodyPr/>
            <a:lstStyle/>
            <a:p>
              <a:endParaRPr lang="en-US"/>
            </a:p>
          </p:txBody>
        </p:sp>
        <p:sp>
          <p:nvSpPr>
            <p:cNvPr id="34835" name="Freeform 21"/>
            <p:cNvSpPr/>
            <p:nvPr/>
          </p:nvSpPr>
          <p:spPr bwMode="auto">
            <a:xfrm>
              <a:off x="4828626" y="3390926"/>
              <a:ext cx="886180" cy="1389063"/>
            </a:xfrm>
            <a:custGeom>
              <a:avLst/>
              <a:gdLst>
                <a:gd name="T0" fmla="*/ 47625 w 589"/>
                <a:gd name="T1" fmla="*/ 1385888 h 875"/>
                <a:gd name="T2" fmla="*/ 142875 w 589"/>
                <a:gd name="T3" fmla="*/ 1371600 h 875"/>
                <a:gd name="T4" fmla="*/ 233362 w 589"/>
                <a:gd name="T5" fmla="*/ 1343025 h 875"/>
                <a:gd name="T6" fmla="*/ 319087 w 589"/>
                <a:gd name="T7" fmla="*/ 1303338 h 875"/>
                <a:gd name="T8" fmla="*/ 404812 w 589"/>
                <a:gd name="T9" fmla="*/ 1249363 h 875"/>
                <a:gd name="T10" fmla="*/ 484187 w 589"/>
                <a:gd name="T11" fmla="*/ 1185863 h 875"/>
                <a:gd name="T12" fmla="*/ 560387 w 589"/>
                <a:gd name="T13" fmla="*/ 1109663 h 875"/>
                <a:gd name="T14" fmla="*/ 627062 w 589"/>
                <a:gd name="T15" fmla="*/ 1023938 h 875"/>
                <a:gd name="T16" fmla="*/ 690562 w 589"/>
                <a:gd name="T17" fmla="*/ 931863 h 875"/>
                <a:gd name="T18" fmla="*/ 749299 w 589"/>
                <a:gd name="T19" fmla="*/ 828675 h 875"/>
                <a:gd name="T20" fmla="*/ 796924 w 589"/>
                <a:gd name="T21" fmla="*/ 715963 h 875"/>
                <a:gd name="T22" fmla="*/ 839787 w 589"/>
                <a:gd name="T23" fmla="*/ 600075 h 875"/>
                <a:gd name="T24" fmla="*/ 876300 w 589"/>
                <a:gd name="T25" fmla="*/ 474663 h 875"/>
                <a:gd name="T26" fmla="*/ 903287 w 589"/>
                <a:gd name="T27" fmla="*/ 344488 h 875"/>
                <a:gd name="T28" fmla="*/ 922337 w 589"/>
                <a:gd name="T29" fmla="*/ 211138 h 875"/>
                <a:gd name="T30" fmla="*/ 931862 w 589"/>
                <a:gd name="T31" fmla="*/ 69850 h 875"/>
                <a:gd name="T32" fmla="*/ 912812 w 589"/>
                <a:gd name="T33" fmla="*/ 0 h 875"/>
                <a:gd name="T34" fmla="*/ 909637 w 589"/>
                <a:gd name="T35" fmla="*/ 139700 h 875"/>
                <a:gd name="T36" fmla="*/ 895350 w 589"/>
                <a:gd name="T37" fmla="*/ 274638 h 875"/>
                <a:gd name="T38" fmla="*/ 873125 w 589"/>
                <a:gd name="T39" fmla="*/ 407988 h 875"/>
                <a:gd name="T40" fmla="*/ 842962 w 589"/>
                <a:gd name="T41" fmla="*/ 533400 h 875"/>
                <a:gd name="T42" fmla="*/ 803274 w 589"/>
                <a:gd name="T43" fmla="*/ 652463 h 875"/>
                <a:gd name="T44" fmla="*/ 757237 w 589"/>
                <a:gd name="T45" fmla="*/ 765175 h 875"/>
                <a:gd name="T46" fmla="*/ 703262 w 589"/>
                <a:gd name="T47" fmla="*/ 871538 h 875"/>
                <a:gd name="T48" fmla="*/ 644525 w 589"/>
                <a:gd name="T49" fmla="*/ 968375 h 875"/>
                <a:gd name="T50" fmla="*/ 577850 w 589"/>
                <a:gd name="T51" fmla="*/ 1057275 h 875"/>
                <a:gd name="T52" fmla="*/ 508000 w 589"/>
                <a:gd name="T53" fmla="*/ 1136650 h 875"/>
                <a:gd name="T54" fmla="*/ 431800 w 589"/>
                <a:gd name="T55" fmla="*/ 1203325 h 875"/>
                <a:gd name="T56" fmla="*/ 352425 w 589"/>
                <a:gd name="T57" fmla="*/ 1262063 h 875"/>
                <a:gd name="T58" fmla="*/ 269875 w 589"/>
                <a:gd name="T59" fmla="*/ 1306513 h 875"/>
                <a:gd name="T60" fmla="*/ 182562 w 589"/>
                <a:gd name="T61" fmla="*/ 1339850 h 875"/>
                <a:gd name="T62" fmla="*/ 90487 w 589"/>
                <a:gd name="T63" fmla="*/ 1362075 h 875"/>
                <a:gd name="T64" fmla="*/ 0 w 589"/>
                <a:gd name="T65" fmla="*/ 1368425 h 87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9"/>
                <a:gd name="T100" fmla="*/ 0 h 875"/>
                <a:gd name="T101" fmla="*/ 589 w 589"/>
                <a:gd name="T102" fmla="*/ 875 h 87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9" h="875">
                  <a:moveTo>
                    <a:pt x="0" y="875"/>
                  </a:moveTo>
                  <a:lnTo>
                    <a:pt x="30" y="873"/>
                  </a:lnTo>
                  <a:lnTo>
                    <a:pt x="59" y="869"/>
                  </a:lnTo>
                  <a:lnTo>
                    <a:pt x="90" y="864"/>
                  </a:lnTo>
                  <a:lnTo>
                    <a:pt x="118" y="856"/>
                  </a:lnTo>
                  <a:lnTo>
                    <a:pt x="147" y="846"/>
                  </a:lnTo>
                  <a:lnTo>
                    <a:pt x="174" y="835"/>
                  </a:lnTo>
                  <a:lnTo>
                    <a:pt x="201" y="821"/>
                  </a:lnTo>
                  <a:lnTo>
                    <a:pt x="228" y="804"/>
                  </a:lnTo>
                  <a:lnTo>
                    <a:pt x="255" y="787"/>
                  </a:lnTo>
                  <a:lnTo>
                    <a:pt x="280" y="768"/>
                  </a:lnTo>
                  <a:lnTo>
                    <a:pt x="305" y="747"/>
                  </a:lnTo>
                  <a:lnTo>
                    <a:pt x="330" y="724"/>
                  </a:lnTo>
                  <a:lnTo>
                    <a:pt x="353" y="699"/>
                  </a:lnTo>
                  <a:lnTo>
                    <a:pt x="374" y="674"/>
                  </a:lnTo>
                  <a:lnTo>
                    <a:pt x="395" y="645"/>
                  </a:lnTo>
                  <a:lnTo>
                    <a:pt x="416" y="616"/>
                  </a:lnTo>
                  <a:lnTo>
                    <a:pt x="435" y="587"/>
                  </a:lnTo>
                  <a:lnTo>
                    <a:pt x="454" y="555"/>
                  </a:lnTo>
                  <a:lnTo>
                    <a:pt x="472" y="522"/>
                  </a:lnTo>
                  <a:lnTo>
                    <a:pt x="487" y="488"/>
                  </a:lnTo>
                  <a:lnTo>
                    <a:pt x="502" y="451"/>
                  </a:lnTo>
                  <a:lnTo>
                    <a:pt x="518" y="415"/>
                  </a:lnTo>
                  <a:lnTo>
                    <a:pt x="529" y="378"/>
                  </a:lnTo>
                  <a:lnTo>
                    <a:pt x="543" y="340"/>
                  </a:lnTo>
                  <a:lnTo>
                    <a:pt x="552" y="299"/>
                  </a:lnTo>
                  <a:lnTo>
                    <a:pt x="562" y="259"/>
                  </a:lnTo>
                  <a:lnTo>
                    <a:pt x="569" y="217"/>
                  </a:lnTo>
                  <a:lnTo>
                    <a:pt x="575" y="175"/>
                  </a:lnTo>
                  <a:lnTo>
                    <a:pt x="581" y="133"/>
                  </a:lnTo>
                  <a:lnTo>
                    <a:pt x="585" y="88"/>
                  </a:lnTo>
                  <a:lnTo>
                    <a:pt x="587" y="44"/>
                  </a:lnTo>
                  <a:lnTo>
                    <a:pt x="589" y="0"/>
                  </a:lnTo>
                  <a:lnTo>
                    <a:pt x="575" y="0"/>
                  </a:lnTo>
                  <a:lnTo>
                    <a:pt x="575" y="44"/>
                  </a:lnTo>
                  <a:lnTo>
                    <a:pt x="573" y="88"/>
                  </a:lnTo>
                  <a:lnTo>
                    <a:pt x="569" y="131"/>
                  </a:lnTo>
                  <a:lnTo>
                    <a:pt x="564" y="173"/>
                  </a:lnTo>
                  <a:lnTo>
                    <a:pt x="558" y="215"/>
                  </a:lnTo>
                  <a:lnTo>
                    <a:pt x="550" y="257"/>
                  </a:lnTo>
                  <a:lnTo>
                    <a:pt x="541" y="296"/>
                  </a:lnTo>
                  <a:lnTo>
                    <a:pt x="531" y="336"/>
                  </a:lnTo>
                  <a:lnTo>
                    <a:pt x="518" y="374"/>
                  </a:lnTo>
                  <a:lnTo>
                    <a:pt x="506" y="411"/>
                  </a:lnTo>
                  <a:lnTo>
                    <a:pt x="491" y="447"/>
                  </a:lnTo>
                  <a:lnTo>
                    <a:pt x="477" y="482"/>
                  </a:lnTo>
                  <a:lnTo>
                    <a:pt x="460" y="516"/>
                  </a:lnTo>
                  <a:lnTo>
                    <a:pt x="443" y="549"/>
                  </a:lnTo>
                  <a:lnTo>
                    <a:pt x="425" y="580"/>
                  </a:lnTo>
                  <a:lnTo>
                    <a:pt x="406" y="610"/>
                  </a:lnTo>
                  <a:lnTo>
                    <a:pt x="385" y="639"/>
                  </a:lnTo>
                  <a:lnTo>
                    <a:pt x="364" y="666"/>
                  </a:lnTo>
                  <a:lnTo>
                    <a:pt x="343" y="691"/>
                  </a:lnTo>
                  <a:lnTo>
                    <a:pt x="320" y="716"/>
                  </a:lnTo>
                  <a:lnTo>
                    <a:pt x="297" y="737"/>
                  </a:lnTo>
                  <a:lnTo>
                    <a:pt x="272" y="758"/>
                  </a:lnTo>
                  <a:lnTo>
                    <a:pt x="247" y="777"/>
                  </a:lnTo>
                  <a:lnTo>
                    <a:pt x="222" y="795"/>
                  </a:lnTo>
                  <a:lnTo>
                    <a:pt x="195" y="810"/>
                  </a:lnTo>
                  <a:lnTo>
                    <a:pt x="170" y="823"/>
                  </a:lnTo>
                  <a:lnTo>
                    <a:pt x="141" y="835"/>
                  </a:lnTo>
                  <a:lnTo>
                    <a:pt x="115" y="844"/>
                  </a:lnTo>
                  <a:lnTo>
                    <a:pt x="86" y="852"/>
                  </a:lnTo>
                  <a:lnTo>
                    <a:pt x="57" y="858"/>
                  </a:lnTo>
                  <a:lnTo>
                    <a:pt x="28" y="862"/>
                  </a:lnTo>
                  <a:lnTo>
                    <a:pt x="0" y="862"/>
                  </a:lnTo>
                  <a:lnTo>
                    <a:pt x="0" y="875"/>
                  </a:lnTo>
                  <a:close/>
                </a:path>
              </a:pathLst>
            </a:custGeom>
            <a:solidFill>
              <a:srgbClr val="000000"/>
            </a:solidFill>
            <a:ln w="9525">
              <a:noFill/>
              <a:round/>
            </a:ln>
          </p:spPr>
          <p:txBody>
            <a:bodyPr/>
            <a:lstStyle/>
            <a:p>
              <a:endParaRPr lang="en-US"/>
            </a:p>
          </p:txBody>
        </p:sp>
        <p:sp>
          <p:nvSpPr>
            <p:cNvPr id="34836" name="Freeform 22"/>
            <p:cNvSpPr/>
            <p:nvPr/>
          </p:nvSpPr>
          <p:spPr bwMode="auto">
            <a:xfrm>
              <a:off x="3940941" y="3390926"/>
              <a:ext cx="887685" cy="1389063"/>
            </a:xfrm>
            <a:custGeom>
              <a:avLst/>
              <a:gdLst>
                <a:gd name="T0" fmla="*/ 0 w 590"/>
                <a:gd name="T1" fmla="*/ 69850 h 875"/>
                <a:gd name="T2" fmla="*/ 9525 w 590"/>
                <a:gd name="T3" fmla="*/ 211138 h 875"/>
                <a:gd name="T4" fmla="*/ 28575 w 590"/>
                <a:gd name="T5" fmla="*/ 344488 h 875"/>
                <a:gd name="T6" fmla="*/ 55563 w 590"/>
                <a:gd name="T7" fmla="*/ 474663 h 875"/>
                <a:gd name="T8" fmla="*/ 92075 w 590"/>
                <a:gd name="T9" fmla="*/ 600075 h 875"/>
                <a:gd name="T10" fmla="*/ 134937 w 590"/>
                <a:gd name="T11" fmla="*/ 715963 h 875"/>
                <a:gd name="T12" fmla="*/ 185737 w 590"/>
                <a:gd name="T13" fmla="*/ 828675 h 875"/>
                <a:gd name="T14" fmla="*/ 241300 w 590"/>
                <a:gd name="T15" fmla="*/ 931863 h 875"/>
                <a:gd name="T16" fmla="*/ 304800 w 590"/>
                <a:gd name="T17" fmla="*/ 1023938 h 875"/>
                <a:gd name="T18" fmla="*/ 374650 w 590"/>
                <a:gd name="T19" fmla="*/ 1109663 h 875"/>
                <a:gd name="T20" fmla="*/ 447675 w 590"/>
                <a:gd name="T21" fmla="*/ 1185863 h 875"/>
                <a:gd name="T22" fmla="*/ 527050 w 590"/>
                <a:gd name="T23" fmla="*/ 1249363 h 875"/>
                <a:gd name="T24" fmla="*/ 612775 w 590"/>
                <a:gd name="T25" fmla="*/ 1303338 h 875"/>
                <a:gd name="T26" fmla="*/ 701675 w 590"/>
                <a:gd name="T27" fmla="*/ 1343025 h 875"/>
                <a:gd name="T28" fmla="*/ 792162 w 590"/>
                <a:gd name="T29" fmla="*/ 1371600 h 875"/>
                <a:gd name="T30" fmla="*/ 887413 w 590"/>
                <a:gd name="T31" fmla="*/ 1385888 h 875"/>
                <a:gd name="T32" fmla="*/ 936625 w 590"/>
                <a:gd name="T33" fmla="*/ 1368425 h 875"/>
                <a:gd name="T34" fmla="*/ 841375 w 590"/>
                <a:gd name="T35" fmla="*/ 1362075 h 875"/>
                <a:gd name="T36" fmla="*/ 752475 w 590"/>
                <a:gd name="T37" fmla="*/ 1339850 h 875"/>
                <a:gd name="T38" fmla="*/ 665162 w 590"/>
                <a:gd name="T39" fmla="*/ 1306513 h 875"/>
                <a:gd name="T40" fmla="*/ 579437 w 590"/>
                <a:gd name="T41" fmla="*/ 1262063 h 875"/>
                <a:gd name="T42" fmla="*/ 500062 w 590"/>
                <a:gd name="T43" fmla="*/ 1203325 h 875"/>
                <a:gd name="T44" fmla="*/ 423863 w 590"/>
                <a:gd name="T45" fmla="*/ 1136650 h 875"/>
                <a:gd name="T46" fmla="*/ 354012 w 590"/>
                <a:gd name="T47" fmla="*/ 1057275 h 875"/>
                <a:gd name="T48" fmla="*/ 290512 w 590"/>
                <a:gd name="T49" fmla="*/ 968375 h 875"/>
                <a:gd name="T50" fmla="*/ 228600 w 590"/>
                <a:gd name="T51" fmla="*/ 871538 h 875"/>
                <a:gd name="T52" fmla="*/ 177800 w 590"/>
                <a:gd name="T53" fmla="*/ 765175 h 875"/>
                <a:gd name="T54" fmla="*/ 131762 w 590"/>
                <a:gd name="T55" fmla="*/ 652463 h 875"/>
                <a:gd name="T56" fmla="*/ 92075 w 590"/>
                <a:gd name="T57" fmla="*/ 533400 h 875"/>
                <a:gd name="T58" fmla="*/ 61912 w 590"/>
                <a:gd name="T59" fmla="*/ 407988 h 875"/>
                <a:gd name="T60" fmla="*/ 36512 w 590"/>
                <a:gd name="T61" fmla="*/ 274638 h 875"/>
                <a:gd name="T62" fmla="*/ 25400 w 590"/>
                <a:gd name="T63" fmla="*/ 139700 h 875"/>
                <a:gd name="T64" fmla="*/ 19050 w 590"/>
                <a:gd name="T65" fmla="*/ 0 h 87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90"/>
                <a:gd name="T100" fmla="*/ 0 h 875"/>
                <a:gd name="T101" fmla="*/ 590 w 590"/>
                <a:gd name="T102" fmla="*/ 875 h 87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90" h="875">
                  <a:moveTo>
                    <a:pt x="0" y="0"/>
                  </a:moveTo>
                  <a:lnTo>
                    <a:pt x="0" y="44"/>
                  </a:lnTo>
                  <a:lnTo>
                    <a:pt x="2" y="88"/>
                  </a:lnTo>
                  <a:lnTo>
                    <a:pt x="6" y="133"/>
                  </a:lnTo>
                  <a:lnTo>
                    <a:pt x="12" y="175"/>
                  </a:lnTo>
                  <a:lnTo>
                    <a:pt x="18" y="217"/>
                  </a:lnTo>
                  <a:lnTo>
                    <a:pt x="27" y="259"/>
                  </a:lnTo>
                  <a:lnTo>
                    <a:pt x="35" y="299"/>
                  </a:lnTo>
                  <a:lnTo>
                    <a:pt x="46" y="340"/>
                  </a:lnTo>
                  <a:lnTo>
                    <a:pt x="58" y="378"/>
                  </a:lnTo>
                  <a:lnTo>
                    <a:pt x="71" y="415"/>
                  </a:lnTo>
                  <a:lnTo>
                    <a:pt x="85" y="451"/>
                  </a:lnTo>
                  <a:lnTo>
                    <a:pt x="100" y="488"/>
                  </a:lnTo>
                  <a:lnTo>
                    <a:pt x="117" y="522"/>
                  </a:lnTo>
                  <a:lnTo>
                    <a:pt x="135" y="555"/>
                  </a:lnTo>
                  <a:lnTo>
                    <a:pt x="152" y="587"/>
                  </a:lnTo>
                  <a:lnTo>
                    <a:pt x="173" y="616"/>
                  </a:lnTo>
                  <a:lnTo>
                    <a:pt x="192" y="645"/>
                  </a:lnTo>
                  <a:lnTo>
                    <a:pt x="213" y="674"/>
                  </a:lnTo>
                  <a:lnTo>
                    <a:pt x="236" y="699"/>
                  </a:lnTo>
                  <a:lnTo>
                    <a:pt x="259" y="724"/>
                  </a:lnTo>
                  <a:lnTo>
                    <a:pt x="282" y="747"/>
                  </a:lnTo>
                  <a:lnTo>
                    <a:pt x="307" y="768"/>
                  </a:lnTo>
                  <a:lnTo>
                    <a:pt x="332" y="787"/>
                  </a:lnTo>
                  <a:lnTo>
                    <a:pt x="359" y="804"/>
                  </a:lnTo>
                  <a:lnTo>
                    <a:pt x="386" y="821"/>
                  </a:lnTo>
                  <a:lnTo>
                    <a:pt x="413" y="835"/>
                  </a:lnTo>
                  <a:lnTo>
                    <a:pt x="442" y="846"/>
                  </a:lnTo>
                  <a:lnTo>
                    <a:pt x="471" y="856"/>
                  </a:lnTo>
                  <a:lnTo>
                    <a:pt x="499" y="864"/>
                  </a:lnTo>
                  <a:lnTo>
                    <a:pt x="528" y="869"/>
                  </a:lnTo>
                  <a:lnTo>
                    <a:pt x="559" y="873"/>
                  </a:lnTo>
                  <a:lnTo>
                    <a:pt x="590" y="875"/>
                  </a:lnTo>
                  <a:lnTo>
                    <a:pt x="590" y="862"/>
                  </a:lnTo>
                  <a:lnTo>
                    <a:pt x="559" y="862"/>
                  </a:lnTo>
                  <a:lnTo>
                    <a:pt x="530" y="858"/>
                  </a:lnTo>
                  <a:lnTo>
                    <a:pt x="501" y="852"/>
                  </a:lnTo>
                  <a:lnTo>
                    <a:pt x="474" y="844"/>
                  </a:lnTo>
                  <a:lnTo>
                    <a:pt x="446" y="835"/>
                  </a:lnTo>
                  <a:lnTo>
                    <a:pt x="419" y="823"/>
                  </a:lnTo>
                  <a:lnTo>
                    <a:pt x="392" y="810"/>
                  </a:lnTo>
                  <a:lnTo>
                    <a:pt x="365" y="795"/>
                  </a:lnTo>
                  <a:lnTo>
                    <a:pt x="340" y="777"/>
                  </a:lnTo>
                  <a:lnTo>
                    <a:pt x="315" y="758"/>
                  </a:lnTo>
                  <a:lnTo>
                    <a:pt x="292" y="737"/>
                  </a:lnTo>
                  <a:lnTo>
                    <a:pt x="267" y="716"/>
                  </a:lnTo>
                  <a:lnTo>
                    <a:pt x="246" y="691"/>
                  </a:lnTo>
                  <a:lnTo>
                    <a:pt x="223" y="666"/>
                  </a:lnTo>
                  <a:lnTo>
                    <a:pt x="202" y="639"/>
                  </a:lnTo>
                  <a:lnTo>
                    <a:pt x="183" y="610"/>
                  </a:lnTo>
                  <a:lnTo>
                    <a:pt x="164" y="580"/>
                  </a:lnTo>
                  <a:lnTo>
                    <a:pt x="144" y="549"/>
                  </a:lnTo>
                  <a:lnTo>
                    <a:pt x="127" y="516"/>
                  </a:lnTo>
                  <a:lnTo>
                    <a:pt x="112" y="482"/>
                  </a:lnTo>
                  <a:lnTo>
                    <a:pt x="96" y="447"/>
                  </a:lnTo>
                  <a:lnTo>
                    <a:pt x="83" y="411"/>
                  </a:lnTo>
                  <a:lnTo>
                    <a:pt x="69" y="374"/>
                  </a:lnTo>
                  <a:lnTo>
                    <a:pt x="58" y="336"/>
                  </a:lnTo>
                  <a:lnTo>
                    <a:pt x="48" y="296"/>
                  </a:lnTo>
                  <a:lnTo>
                    <a:pt x="39" y="257"/>
                  </a:lnTo>
                  <a:lnTo>
                    <a:pt x="31" y="215"/>
                  </a:lnTo>
                  <a:lnTo>
                    <a:pt x="23" y="173"/>
                  </a:lnTo>
                  <a:lnTo>
                    <a:pt x="20" y="131"/>
                  </a:lnTo>
                  <a:lnTo>
                    <a:pt x="16" y="88"/>
                  </a:lnTo>
                  <a:lnTo>
                    <a:pt x="14" y="44"/>
                  </a:lnTo>
                  <a:lnTo>
                    <a:pt x="12" y="0"/>
                  </a:lnTo>
                  <a:lnTo>
                    <a:pt x="0" y="0"/>
                  </a:lnTo>
                  <a:close/>
                </a:path>
              </a:pathLst>
            </a:custGeom>
            <a:solidFill>
              <a:srgbClr val="000000"/>
            </a:solidFill>
            <a:ln w="9525">
              <a:noFill/>
              <a:round/>
            </a:ln>
          </p:spPr>
          <p:txBody>
            <a:bodyPr/>
            <a:lstStyle/>
            <a:p>
              <a:endParaRPr lang="en-US"/>
            </a:p>
          </p:txBody>
        </p:sp>
        <p:sp>
          <p:nvSpPr>
            <p:cNvPr id="34837" name="Freeform 23"/>
            <p:cNvSpPr/>
            <p:nvPr/>
          </p:nvSpPr>
          <p:spPr bwMode="auto">
            <a:xfrm>
              <a:off x="3940941" y="2001861"/>
              <a:ext cx="887685" cy="1389062"/>
            </a:xfrm>
            <a:custGeom>
              <a:avLst/>
              <a:gdLst>
                <a:gd name="T0" fmla="*/ 887413 w 590"/>
                <a:gd name="T1" fmla="*/ 3175 h 875"/>
                <a:gd name="T2" fmla="*/ 792162 w 590"/>
                <a:gd name="T3" fmla="*/ 15875 h 875"/>
                <a:gd name="T4" fmla="*/ 701675 w 590"/>
                <a:gd name="T5" fmla="*/ 46037 h 875"/>
                <a:gd name="T6" fmla="*/ 612775 w 590"/>
                <a:gd name="T7" fmla="*/ 85725 h 875"/>
                <a:gd name="T8" fmla="*/ 527050 w 590"/>
                <a:gd name="T9" fmla="*/ 141287 h 875"/>
                <a:gd name="T10" fmla="*/ 447675 w 590"/>
                <a:gd name="T11" fmla="*/ 204787 h 875"/>
                <a:gd name="T12" fmla="*/ 374650 w 590"/>
                <a:gd name="T13" fmla="*/ 277812 h 875"/>
                <a:gd name="T14" fmla="*/ 304800 w 590"/>
                <a:gd name="T15" fmla="*/ 363537 h 875"/>
                <a:gd name="T16" fmla="*/ 241300 w 590"/>
                <a:gd name="T17" fmla="*/ 457200 h 875"/>
                <a:gd name="T18" fmla="*/ 185737 w 590"/>
                <a:gd name="T19" fmla="*/ 560387 h 875"/>
                <a:gd name="T20" fmla="*/ 134937 w 590"/>
                <a:gd name="T21" fmla="*/ 669925 h 875"/>
                <a:gd name="T22" fmla="*/ 92075 w 590"/>
                <a:gd name="T23" fmla="*/ 788987 h 875"/>
                <a:gd name="T24" fmla="*/ 55563 w 590"/>
                <a:gd name="T25" fmla="*/ 914400 h 875"/>
                <a:gd name="T26" fmla="*/ 28575 w 590"/>
                <a:gd name="T27" fmla="*/ 1041400 h 875"/>
                <a:gd name="T28" fmla="*/ 9525 w 590"/>
                <a:gd name="T29" fmla="*/ 1179512 h 875"/>
                <a:gd name="T30" fmla="*/ 0 w 590"/>
                <a:gd name="T31" fmla="*/ 1319212 h 875"/>
                <a:gd name="T32" fmla="*/ 19050 w 590"/>
                <a:gd name="T33" fmla="*/ 1389062 h 875"/>
                <a:gd name="T34" fmla="*/ 25400 w 590"/>
                <a:gd name="T35" fmla="*/ 1249362 h 875"/>
                <a:gd name="T36" fmla="*/ 36512 w 590"/>
                <a:gd name="T37" fmla="*/ 1112837 h 875"/>
                <a:gd name="T38" fmla="*/ 61912 w 590"/>
                <a:gd name="T39" fmla="*/ 981075 h 875"/>
                <a:gd name="T40" fmla="*/ 92075 w 590"/>
                <a:gd name="T41" fmla="*/ 855662 h 875"/>
                <a:gd name="T42" fmla="*/ 131762 w 590"/>
                <a:gd name="T43" fmla="*/ 738187 h 875"/>
                <a:gd name="T44" fmla="*/ 177800 w 590"/>
                <a:gd name="T45" fmla="*/ 622300 h 875"/>
                <a:gd name="T46" fmla="*/ 228600 w 590"/>
                <a:gd name="T47" fmla="*/ 517525 h 875"/>
                <a:gd name="T48" fmla="*/ 290512 w 590"/>
                <a:gd name="T49" fmla="*/ 420687 h 875"/>
                <a:gd name="T50" fmla="*/ 354012 w 590"/>
                <a:gd name="T51" fmla="*/ 331787 h 875"/>
                <a:gd name="T52" fmla="*/ 423863 w 590"/>
                <a:gd name="T53" fmla="*/ 254000 h 875"/>
                <a:gd name="T54" fmla="*/ 500062 w 590"/>
                <a:gd name="T55" fmla="*/ 185737 h 875"/>
                <a:gd name="T56" fmla="*/ 579437 w 590"/>
                <a:gd name="T57" fmla="*/ 128587 h 875"/>
                <a:gd name="T58" fmla="*/ 665162 w 590"/>
                <a:gd name="T59" fmla="*/ 82550 h 875"/>
                <a:gd name="T60" fmla="*/ 752475 w 590"/>
                <a:gd name="T61" fmla="*/ 49212 h 875"/>
                <a:gd name="T62" fmla="*/ 841375 w 590"/>
                <a:gd name="T63" fmla="*/ 28575 h 875"/>
                <a:gd name="T64" fmla="*/ 936625 w 590"/>
                <a:gd name="T65" fmla="*/ 19050 h 87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90"/>
                <a:gd name="T100" fmla="*/ 0 h 875"/>
                <a:gd name="T101" fmla="*/ 590 w 590"/>
                <a:gd name="T102" fmla="*/ 875 h 87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90" h="875">
                  <a:moveTo>
                    <a:pt x="590" y="0"/>
                  </a:moveTo>
                  <a:lnTo>
                    <a:pt x="559" y="2"/>
                  </a:lnTo>
                  <a:lnTo>
                    <a:pt x="528" y="6"/>
                  </a:lnTo>
                  <a:lnTo>
                    <a:pt x="499" y="10"/>
                  </a:lnTo>
                  <a:lnTo>
                    <a:pt x="471" y="19"/>
                  </a:lnTo>
                  <a:lnTo>
                    <a:pt x="442" y="29"/>
                  </a:lnTo>
                  <a:lnTo>
                    <a:pt x="413" y="41"/>
                  </a:lnTo>
                  <a:lnTo>
                    <a:pt x="386" y="54"/>
                  </a:lnTo>
                  <a:lnTo>
                    <a:pt x="359" y="69"/>
                  </a:lnTo>
                  <a:lnTo>
                    <a:pt x="332" y="89"/>
                  </a:lnTo>
                  <a:lnTo>
                    <a:pt x="307" y="108"/>
                  </a:lnTo>
                  <a:lnTo>
                    <a:pt x="282" y="129"/>
                  </a:lnTo>
                  <a:lnTo>
                    <a:pt x="259" y="152"/>
                  </a:lnTo>
                  <a:lnTo>
                    <a:pt x="236" y="175"/>
                  </a:lnTo>
                  <a:lnTo>
                    <a:pt x="213" y="202"/>
                  </a:lnTo>
                  <a:lnTo>
                    <a:pt x="192" y="229"/>
                  </a:lnTo>
                  <a:lnTo>
                    <a:pt x="173" y="257"/>
                  </a:lnTo>
                  <a:lnTo>
                    <a:pt x="152" y="288"/>
                  </a:lnTo>
                  <a:lnTo>
                    <a:pt x="135" y="321"/>
                  </a:lnTo>
                  <a:lnTo>
                    <a:pt x="117" y="353"/>
                  </a:lnTo>
                  <a:lnTo>
                    <a:pt x="100" y="388"/>
                  </a:lnTo>
                  <a:lnTo>
                    <a:pt x="85" y="422"/>
                  </a:lnTo>
                  <a:lnTo>
                    <a:pt x="71" y="459"/>
                  </a:lnTo>
                  <a:lnTo>
                    <a:pt x="58" y="497"/>
                  </a:lnTo>
                  <a:lnTo>
                    <a:pt x="46" y="536"/>
                  </a:lnTo>
                  <a:lnTo>
                    <a:pt x="35" y="576"/>
                  </a:lnTo>
                  <a:lnTo>
                    <a:pt x="27" y="616"/>
                  </a:lnTo>
                  <a:lnTo>
                    <a:pt x="18" y="656"/>
                  </a:lnTo>
                  <a:lnTo>
                    <a:pt x="12" y="699"/>
                  </a:lnTo>
                  <a:lnTo>
                    <a:pt x="6" y="743"/>
                  </a:lnTo>
                  <a:lnTo>
                    <a:pt x="2" y="787"/>
                  </a:lnTo>
                  <a:lnTo>
                    <a:pt x="0" y="831"/>
                  </a:lnTo>
                  <a:lnTo>
                    <a:pt x="0" y="875"/>
                  </a:lnTo>
                  <a:lnTo>
                    <a:pt x="12" y="875"/>
                  </a:lnTo>
                  <a:lnTo>
                    <a:pt x="14" y="831"/>
                  </a:lnTo>
                  <a:lnTo>
                    <a:pt x="16" y="787"/>
                  </a:lnTo>
                  <a:lnTo>
                    <a:pt x="20" y="743"/>
                  </a:lnTo>
                  <a:lnTo>
                    <a:pt x="23" y="701"/>
                  </a:lnTo>
                  <a:lnTo>
                    <a:pt x="31" y="660"/>
                  </a:lnTo>
                  <a:lnTo>
                    <a:pt x="39" y="618"/>
                  </a:lnTo>
                  <a:lnTo>
                    <a:pt x="48" y="578"/>
                  </a:lnTo>
                  <a:lnTo>
                    <a:pt x="58" y="539"/>
                  </a:lnTo>
                  <a:lnTo>
                    <a:pt x="69" y="501"/>
                  </a:lnTo>
                  <a:lnTo>
                    <a:pt x="83" y="465"/>
                  </a:lnTo>
                  <a:lnTo>
                    <a:pt x="96" y="428"/>
                  </a:lnTo>
                  <a:lnTo>
                    <a:pt x="112" y="392"/>
                  </a:lnTo>
                  <a:lnTo>
                    <a:pt x="127" y="359"/>
                  </a:lnTo>
                  <a:lnTo>
                    <a:pt x="144" y="326"/>
                  </a:lnTo>
                  <a:lnTo>
                    <a:pt x="164" y="296"/>
                  </a:lnTo>
                  <a:lnTo>
                    <a:pt x="183" y="265"/>
                  </a:lnTo>
                  <a:lnTo>
                    <a:pt x="202" y="236"/>
                  </a:lnTo>
                  <a:lnTo>
                    <a:pt x="223" y="209"/>
                  </a:lnTo>
                  <a:lnTo>
                    <a:pt x="246" y="184"/>
                  </a:lnTo>
                  <a:lnTo>
                    <a:pt x="267" y="160"/>
                  </a:lnTo>
                  <a:lnTo>
                    <a:pt x="292" y="136"/>
                  </a:lnTo>
                  <a:lnTo>
                    <a:pt x="315" y="117"/>
                  </a:lnTo>
                  <a:lnTo>
                    <a:pt x="340" y="98"/>
                  </a:lnTo>
                  <a:lnTo>
                    <a:pt x="365" y="81"/>
                  </a:lnTo>
                  <a:lnTo>
                    <a:pt x="392" y="65"/>
                  </a:lnTo>
                  <a:lnTo>
                    <a:pt x="419" y="52"/>
                  </a:lnTo>
                  <a:lnTo>
                    <a:pt x="446" y="41"/>
                  </a:lnTo>
                  <a:lnTo>
                    <a:pt x="474" y="31"/>
                  </a:lnTo>
                  <a:lnTo>
                    <a:pt x="501" y="23"/>
                  </a:lnTo>
                  <a:lnTo>
                    <a:pt x="530" y="18"/>
                  </a:lnTo>
                  <a:lnTo>
                    <a:pt x="559" y="14"/>
                  </a:lnTo>
                  <a:lnTo>
                    <a:pt x="590" y="12"/>
                  </a:lnTo>
                  <a:lnTo>
                    <a:pt x="590" y="0"/>
                  </a:lnTo>
                  <a:close/>
                </a:path>
              </a:pathLst>
            </a:custGeom>
            <a:solidFill>
              <a:srgbClr val="000000"/>
            </a:solidFill>
            <a:ln w="9525">
              <a:noFill/>
              <a:round/>
            </a:ln>
          </p:spPr>
          <p:txBody>
            <a:bodyPr/>
            <a:lstStyle/>
            <a:p>
              <a:endParaRPr lang="en-US"/>
            </a:p>
          </p:txBody>
        </p:sp>
        <p:sp>
          <p:nvSpPr>
            <p:cNvPr id="34838" name="Freeform 24"/>
            <p:cNvSpPr/>
            <p:nvPr/>
          </p:nvSpPr>
          <p:spPr bwMode="auto">
            <a:xfrm>
              <a:off x="6136081" y="2276498"/>
              <a:ext cx="669525" cy="877888"/>
            </a:xfrm>
            <a:custGeom>
              <a:avLst/>
              <a:gdLst>
                <a:gd name="T0" fmla="*/ 11113 w 445"/>
                <a:gd name="T1" fmla="*/ 868363 h 553"/>
                <a:gd name="T2" fmla="*/ 20638 w 445"/>
                <a:gd name="T3" fmla="*/ 877888 h 553"/>
                <a:gd name="T4" fmla="*/ 706438 w 445"/>
                <a:gd name="T5" fmla="*/ 15875 h 553"/>
                <a:gd name="T6" fmla="*/ 685800 w 445"/>
                <a:gd name="T7" fmla="*/ 0 h 553"/>
                <a:gd name="T8" fmla="*/ 0 w 445"/>
                <a:gd name="T9" fmla="*/ 862013 h 553"/>
                <a:gd name="T10" fmla="*/ 11113 w 445"/>
                <a:gd name="T11" fmla="*/ 868363 h 553"/>
                <a:gd name="T12" fmla="*/ 0 60000 65536"/>
                <a:gd name="T13" fmla="*/ 0 60000 65536"/>
                <a:gd name="T14" fmla="*/ 0 60000 65536"/>
                <a:gd name="T15" fmla="*/ 0 60000 65536"/>
                <a:gd name="T16" fmla="*/ 0 60000 65536"/>
                <a:gd name="T17" fmla="*/ 0 60000 65536"/>
                <a:gd name="T18" fmla="*/ 0 w 445"/>
                <a:gd name="T19" fmla="*/ 0 h 553"/>
                <a:gd name="T20" fmla="*/ 445 w 445"/>
                <a:gd name="T21" fmla="*/ 553 h 553"/>
              </a:gdLst>
              <a:ahLst/>
              <a:cxnLst>
                <a:cxn ang="T12">
                  <a:pos x="T0" y="T1"/>
                </a:cxn>
                <a:cxn ang="T13">
                  <a:pos x="T2" y="T3"/>
                </a:cxn>
                <a:cxn ang="T14">
                  <a:pos x="T4" y="T5"/>
                </a:cxn>
                <a:cxn ang="T15">
                  <a:pos x="T6" y="T7"/>
                </a:cxn>
                <a:cxn ang="T16">
                  <a:pos x="T8" y="T9"/>
                </a:cxn>
                <a:cxn ang="T17">
                  <a:pos x="T10" y="T11"/>
                </a:cxn>
              </a:cxnLst>
              <a:rect l="T18" t="T19" r="T20" b="T21"/>
              <a:pathLst>
                <a:path w="445" h="553">
                  <a:moveTo>
                    <a:pt x="7" y="547"/>
                  </a:moveTo>
                  <a:lnTo>
                    <a:pt x="13" y="553"/>
                  </a:lnTo>
                  <a:lnTo>
                    <a:pt x="445" y="10"/>
                  </a:lnTo>
                  <a:lnTo>
                    <a:pt x="432" y="0"/>
                  </a:lnTo>
                  <a:lnTo>
                    <a:pt x="0" y="543"/>
                  </a:lnTo>
                  <a:lnTo>
                    <a:pt x="7" y="547"/>
                  </a:lnTo>
                  <a:close/>
                </a:path>
              </a:pathLst>
            </a:custGeom>
            <a:solidFill>
              <a:srgbClr val="FF6600"/>
            </a:solidFill>
            <a:ln w="9525">
              <a:noFill/>
              <a:round/>
            </a:ln>
          </p:spPr>
          <p:txBody>
            <a:bodyPr/>
            <a:lstStyle/>
            <a:p>
              <a:endParaRPr lang="en-US"/>
            </a:p>
          </p:txBody>
        </p:sp>
        <p:sp>
          <p:nvSpPr>
            <p:cNvPr id="34839" name="Freeform 25"/>
            <p:cNvSpPr/>
            <p:nvPr/>
          </p:nvSpPr>
          <p:spPr bwMode="auto">
            <a:xfrm>
              <a:off x="6051826" y="3041676"/>
              <a:ext cx="204619" cy="227013"/>
            </a:xfrm>
            <a:custGeom>
              <a:avLst/>
              <a:gdLst>
                <a:gd name="T0" fmla="*/ 0 w 136"/>
                <a:gd name="T1" fmla="*/ 227013 h 143"/>
                <a:gd name="T2" fmla="*/ 215900 w 136"/>
                <a:gd name="T3" fmla="*/ 146050 h 143"/>
                <a:gd name="T4" fmla="*/ 30162 w 136"/>
                <a:gd name="T5" fmla="*/ 0 h 143"/>
                <a:gd name="T6" fmla="*/ 0 w 136"/>
                <a:gd name="T7" fmla="*/ 227013 h 143"/>
                <a:gd name="T8" fmla="*/ 0 60000 65536"/>
                <a:gd name="T9" fmla="*/ 0 60000 65536"/>
                <a:gd name="T10" fmla="*/ 0 60000 65536"/>
                <a:gd name="T11" fmla="*/ 0 60000 65536"/>
                <a:gd name="T12" fmla="*/ 0 w 136"/>
                <a:gd name="T13" fmla="*/ 0 h 143"/>
                <a:gd name="T14" fmla="*/ 136 w 136"/>
                <a:gd name="T15" fmla="*/ 143 h 143"/>
              </a:gdLst>
              <a:ahLst/>
              <a:cxnLst>
                <a:cxn ang="T8">
                  <a:pos x="T0" y="T1"/>
                </a:cxn>
                <a:cxn ang="T9">
                  <a:pos x="T2" y="T3"/>
                </a:cxn>
                <a:cxn ang="T10">
                  <a:pos x="T4" y="T5"/>
                </a:cxn>
                <a:cxn ang="T11">
                  <a:pos x="T6" y="T7"/>
                </a:cxn>
              </a:cxnLst>
              <a:rect l="T12" t="T13" r="T14" b="T15"/>
              <a:pathLst>
                <a:path w="136" h="143">
                  <a:moveTo>
                    <a:pt x="0" y="143"/>
                  </a:moveTo>
                  <a:lnTo>
                    <a:pt x="136" y="92"/>
                  </a:lnTo>
                  <a:lnTo>
                    <a:pt x="19" y="0"/>
                  </a:lnTo>
                  <a:lnTo>
                    <a:pt x="0" y="143"/>
                  </a:lnTo>
                  <a:close/>
                </a:path>
              </a:pathLst>
            </a:custGeom>
            <a:solidFill>
              <a:srgbClr val="FF6600"/>
            </a:solidFill>
            <a:ln w="9525">
              <a:noFill/>
              <a:round/>
            </a:ln>
          </p:spPr>
          <p:txBody>
            <a:bodyPr/>
            <a:lstStyle/>
            <a:p>
              <a:endParaRPr lang="en-US"/>
            </a:p>
          </p:txBody>
        </p:sp>
        <p:sp>
          <p:nvSpPr>
            <p:cNvPr id="34840" name="Freeform 26"/>
            <p:cNvSpPr/>
            <p:nvPr/>
          </p:nvSpPr>
          <p:spPr bwMode="auto">
            <a:xfrm>
              <a:off x="6771000" y="2897211"/>
              <a:ext cx="302415" cy="381000"/>
            </a:xfrm>
            <a:custGeom>
              <a:avLst/>
              <a:gdLst>
                <a:gd name="T0" fmla="*/ 9525 w 201"/>
                <a:gd name="T1" fmla="*/ 371475 h 240"/>
                <a:gd name="T2" fmla="*/ 17463 w 201"/>
                <a:gd name="T3" fmla="*/ 381000 h 240"/>
                <a:gd name="T4" fmla="*/ 319088 w 201"/>
                <a:gd name="T5" fmla="*/ 15875 h 240"/>
                <a:gd name="T6" fmla="*/ 301625 w 201"/>
                <a:gd name="T7" fmla="*/ 0 h 240"/>
                <a:gd name="T8" fmla="*/ 0 w 201"/>
                <a:gd name="T9" fmla="*/ 363538 h 240"/>
                <a:gd name="T10" fmla="*/ 9525 w 201"/>
                <a:gd name="T11" fmla="*/ 371475 h 240"/>
                <a:gd name="T12" fmla="*/ 0 60000 65536"/>
                <a:gd name="T13" fmla="*/ 0 60000 65536"/>
                <a:gd name="T14" fmla="*/ 0 60000 65536"/>
                <a:gd name="T15" fmla="*/ 0 60000 65536"/>
                <a:gd name="T16" fmla="*/ 0 60000 65536"/>
                <a:gd name="T17" fmla="*/ 0 60000 65536"/>
                <a:gd name="T18" fmla="*/ 0 w 201"/>
                <a:gd name="T19" fmla="*/ 0 h 240"/>
                <a:gd name="T20" fmla="*/ 201 w 201"/>
                <a:gd name="T21" fmla="*/ 240 h 240"/>
              </a:gdLst>
              <a:ahLst/>
              <a:cxnLst>
                <a:cxn ang="T12">
                  <a:pos x="T0" y="T1"/>
                </a:cxn>
                <a:cxn ang="T13">
                  <a:pos x="T2" y="T3"/>
                </a:cxn>
                <a:cxn ang="T14">
                  <a:pos x="T4" y="T5"/>
                </a:cxn>
                <a:cxn ang="T15">
                  <a:pos x="T6" y="T7"/>
                </a:cxn>
                <a:cxn ang="T16">
                  <a:pos x="T8" y="T9"/>
                </a:cxn>
                <a:cxn ang="T17">
                  <a:pos x="T10" y="T11"/>
                </a:cxn>
              </a:cxnLst>
              <a:rect l="T18" t="T19" r="T20" b="T21"/>
              <a:pathLst>
                <a:path w="201" h="240">
                  <a:moveTo>
                    <a:pt x="6" y="234"/>
                  </a:moveTo>
                  <a:lnTo>
                    <a:pt x="11" y="240"/>
                  </a:lnTo>
                  <a:lnTo>
                    <a:pt x="201" y="10"/>
                  </a:lnTo>
                  <a:lnTo>
                    <a:pt x="190" y="0"/>
                  </a:lnTo>
                  <a:lnTo>
                    <a:pt x="0" y="229"/>
                  </a:lnTo>
                  <a:lnTo>
                    <a:pt x="6" y="234"/>
                  </a:lnTo>
                  <a:close/>
                </a:path>
              </a:pathLst>
            </a:custGeom>
            <a:solidFill>
              <a:srgbClr val="FF6600"/>
            </a:solidFill>
            <a:ln w="9525">
              <a:noFill/>
              <a:round/>
            </a:ln>
          </p:spPr>
          <p:txBody>
            <a:bodyPr/>
            <a:lstStyle/>
            <a:p>
              <a:endParaRPr lang="en-US"/>
            </a:p>
          </p:txBody>
        </p:sp>
        <p:sp>
          <p:nvSpPr>
            <p:cNvPr id="34841" name="Freeform 27"/>
            <p:cNvSpPr/>
            <p:nvPr/>
          </p:nvSpPr>
          <p:spPr bwMode="auto">
            <a:xfrm>
              <a:off x="6680728" y="3162323"/>
              <a:ext cx="209133" cy="228600"/>
            </a:xfrm>
            <a:custGeom>
              <a:avLst/>
              <a:gdLst>
                <a:gd name="T0" fmla="*/ 3175 w 139"/>
                <a:gd name="T1" fmla="*/ 228600 h 144"/>
                <a:gd name="T2" fmla="*/ 0 w 139"/>
                <a:gd name="T3" fmla="*/ 228600 h 144"/>
                <a:gd name="T4" fmla="*/ 220663 w 139"/>
                <a:gd name="T5" fmla="*/ 152400 h 144"/>
                <a:gd name="T6" fmla="*/ 36513 w 139"/>
                <a:gd name="T7" fmla="*/ 0 h 144"/>
                <a:gd name="T8" fmla="*/ 0 w 139"/>
                <a:gd name="T9" fmla="*/ 228600 h 144"/>
                <a:gd name="T10" fmla="*/ 3175 w 139"/>
                <a:gd name="T11" fmla="*/ 228600 h 144"/>
                <a:gd name="T12" fmla="*/ 0 60000 65536"/>
                <a:gd name="T13" fmla="*/ 0 60000 65536"/>
                <a:gd name="T14" fmla="*/ 0 60000 65536"/>
                <a:gd name="T15" fmla="*/ 0 60000 65536"/>
                <a:gd name="T16" fmla="*/ 0 60000 65536"/>
                <a:gd name="T17" fmla="*/ 0 60000 65536"/>
                <a:gd name="T18" fmla="*/ 0 w 139"/>
                <a:gd name="T19" fmla="*/ 0 h 144"/>
                <a:gd name="T20" fmla="*/ 139 w 13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39" h="144">
                  <a:moveTo>
                    <a:pt x="2" y="144"/>
                  </a:moveTo>
                  <a:lnTo>
                    <a:pt x="0" y="144"/>
                  </a:lnTo>
                  <a:lnTo>
                    <a:pt x="139" y="96"/>
                  </a:lnTo>
                  <a:lnTo>
                    <a:pt x="23" y="0"/>
                  </a:lnTo>
                  <a:lnTo>
                    <a:pt x="0" y="144"/>
                  </a:lnTo>
                  <a:lnTo>
                    <a:pt x="2" y="144"/>
                  </a:lnTo>
                  <a:close/>
                </a:path>
              </a:pathLst>
            </a:custGeom>
            <a:solidFill>
              <a:srgbClr val="FF6600"/>
            </a:solidFill>
            <a:ln w="9525">
              <a:noFill/>
              <a:round/>
            </a:ln>
          </p:spPr>
          <p:txBody>
            <a:bodyPr/>
            <a:lstStyle/>
            <a:p>
              <a:endParaRPr lang="en-US"/>
            </a:p>
          </p:txBody>
        </p:sp>
        <p:sp>
          <p:nvSpPr>
            <p:cNvPr id="34842" name="Freeform 28"/>
            <p:cNvSpPr/>
            <p:nvPr/>
          </p:nvSpPr>
          <p:spPr bwMode="auto">
            <a:xfrm>
              <a:off x="4936954" y="1128736"/>
              <a:ext cx="439328" cy="557212"/>
            </a:xfrm>
            <a:custGeom>
              <a:avLst/>
              <a:gdLst>
                <a:gd name="T0" fmla="*/ 9525 w 292"/>
                <a:gd name="T1" fmla="*/ 547687 h 351"/>
                <a:gd name="T2" fmla="*/ 19050 w 292"/>
                <a:gd name="T3" fmla="*/ 557212 h 351"/>
                <a:gd name="T4" fmla="*/ 463550 w 292"/>
                <a:gd name="T5" fmla="*/ 14287 h 351"/>
                <a:gd name="T6" fmla="*/ 442913 w 292"/>
                <a:gd name="T7" fmla="*/ 0 h 351"/>
                <a:gd name="T8" fmla="*/ 0 w 292"/>
                <a:gd name="T9" fmla="*/ 541337 h 351"/>
                <a:gd name="T10" fmla="*/ 9525 w 292"/>
                <a:gd name="T11" fmla="*/ 547687 h 351"/>
                <a:gd name="T12" fmla="*/ 0 60000 65536"/>
                <a:gd name="T13" fmla="*/ 0 60000 65536"/>
                <a:gd name="T14" fmla="*/ 0 60000 65536"/>
                <a:gd name="T15" fmla="*/ 0 60000 65536"/>
                <a:gd name="T16" fmla="*/ 0 60000 65536"/>
                <a:gd name="T17" fmla="*/ 0 60000 65536"/>
                <a:gd name="T18" fmla="*/ 0 w 292"/>
                <a:gd name="T19" fmla="*/ 0 h 351"/>
                <a:gd name="T20" fmla="*/ 292 w 292"/>
                <a:gd name="T21" fmla="*/ 351 h 351"/>
              </a:gdLst>
              <a:ahLst/>
              <a:cxnLst>
                <a:cxn ang="T12">
                  <a:pos x="T0" y="T1"/>
                </a:cxn>
                <a:cxn ang="T13">
                  <a:pos x="T2" y="T3"/>
                </a:cxn>
                <a:cxn ang="T14">
                  <a:pos x="T4" y="T5"/>
                </a:cxn>
                <a:cxn ang="T15">
                  <a:pos x="T6" y="T7"/>
                </a:cxn>
                <a:cxn ang="T16">
                  <a:pos x="T8" y="T9"/>
                </a:cxn>
                <a:cxn ang="T17">
                  <a:pos x="T10" y="T11"/>
                </a:cxn>
              </a:cxnLst>
              <a:rect l="T18" t="T19" r="T20" b="T21"/>
              <a:pathLst>
                <a:path w="292" h="351">
                  <a:moveTo>
                    <a:pt x="6" y="345"/>
                  </a:moveTo>
                  <a:lnTo>
                    <a:pt x="12" y="351"/>
                  </a:lnTo>
                  <a:lnTo>
                    <a:pt x="292" y="9"/>
                  </a:lnTo>
                  <a:lnTo>
                    <a:pt x="279" y="0"/>
                  </a:lnTo>
                  <a:lnTo>
                    <a:pt x="0" y="341"/>
                  </a:lnTo>
                  <a:lnTo>
                    <a:pt x="6" y="345"/>
                  </a:lnTo>
                  <a:close/>
                </a:path>
              </a:pathLst>
            </a:custGeom>
            <a:solidFill>
              <a:srgbClr val="FF6600"/>
            </a:solidFill>
            <a:ln w="9525">
              <a:noFill/>
              <a:round/>
            </a:ln>
          </p:spPr>
          <p:txBody>
            <a:bodyPr/>
            <a:lstStyle/>
            <a:p>
              <a:endParaRPr lang="en-US"/>
            </a:p>
          </p:txBody>
        </p:sp>
        <p:sp>
          <p:nvSpPr>
            <p:cNvPr id="34843" name="Freeform 29"/>
            <p:cNvSpPr/>
            <p:nvPr/>
          </p:nvSpPr>
          <p:spPr bwMode="auto">
            <a:xfrm>
              <a:off x="4851195" y="1570064"/>
              <a:ext cx="204619" cy="231775"/>
            </a:xfrm>
            <a:custGeom>
              <a:avLst/>
              <a:gdLst>
                <a:gd name="T0" fmla="*/ 0 w 136"/>
                <a:gd name="T1" fmla="*/ 231775 h 146"/>
                <a:gd name="T2" fmla="*/ 0 w 136"/>
                <a:gd name="T3" fmla="*/ 228600 h 146"/>
                <a:gd name="T4" fmla="*/ 215900 w 136"/>
                <a:gd name="T5" fmla="*/ 152400 h 146"/>
                <a:gd name="T6" fmla="*/ 33337 w 136"/>
                <a:gd name="T7" fmla="*/ 0 h 146"/>
                <a:gd name="T8" fmla="*/ 0 w 136"/>
                <a:gd name="T9" fmla="*/ 228600 h 146"/>
                <a:gd name="T10" fmla="*/ 0 w 136"/>
                <a:gd name="T11" fmla="*/ 231775 h 146"/>
                <a:gd name="T12" fmla="*/ 0 60000 65536"/>
                <a:gd name="T13" fmla="*/ 0 60000 65536"/>
                <a:gd name="T14" fmla="*/ 0 60000 65536"/>
                <a:gd name="T15" fmla="*/ 0 60000 65536"/>
                <a:gd name="T16" fmla="*/ 0 60000 65536"/>
                <a:gd name="T17" fmla="*/ 0 60000 65536"/>
                <a:gd name="T18" fmla="*/ 0 w 136"/>
                <a:gd name="T19" fmla="*/ 0 h 146"/>
                <a:gd name="T20" fmla="*/ 136 w 136"/>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36" h="146">
                  <a:moveTo>
                    <a:pt x="0" y="146"/>
                  </a:moveTo>
                  <a:lnTo>
                    <a:pt x="0" y="144"/>
                  </a:lnTo>
                  <a:lnTo>
                    <a:pt x="136" y="96"/>
                  </a:lnTo>
                  <a:lnTo>
                    <a:pt x="21" y="0"/>
                  </a:lnTo>
                  <a:lnTo>
                    <a:pt x="0" y="144"/>
                  </a:lnTo>
                  <a:lnTo>
                    <a:pt x="0" y="146"/>
                  </a:lnTo>
                  <a:close/>
                </a:path>
              </a:pathLst>
            </a:custGeom>
            <a:solidFill>
              <a:srgbClr val="FF6600"/>
            </a:solidFill>
            <a:ln w="9525">
              <a:noFill/>
              <a:round/>
            </a:ln>
          </p:spPr>
          <p:txBody>
            <a:bodyPr/>
            <a:lstStyle/>
            <a:p>
              <a:endParaRPr lang="en-US"/>
            </a:p>
          </p:txBody>
        </p:sp>
        <p:sp>
          <p:nvSpPr>
            <p:cNvPr id="34844" name="Freeform 30"/>
            <p:cNvSpPr/>
            <p:nvPr/>
          </p:nvSpPr>
          <p:spPr bwMode="auto">
            <a:xfrm>
              <a:off x="4795528" y="1131911"/>
              <a:ext cx="27082" cy="285750"/>
            </a:xfrm>
            <a:custGeom>
              <a:avLst/>
              <a:gdLst>
                <a:gd name="T0" fmla="*/ 12700 w 18"/>
                <a:gd name="T1" fmla="*/ 285750 h 180"/>
                <a:gd name="T2" fmla="*/ 28575 w 18"/>
                <a:gd name="T3" fmla="*/ 285750 h 180"/>
                <a:gd name="T4" fmla="*/ 28575 w 18"/>
                <a:gd name="T5" fmla="*/ 0 h 180"/>
                <a:gd name="T6" fmla="*/ 0 w 18"/>
                <a:gd name="T7" fmla="*/ 0 h 180"/>
                <a:gd name="T8" fmla="*/ 0 w 18"/>
                <a:gd name="T9" fmla="*/ 285750 h 180"/>
                <a:gd name="T10" fmla="*/ 12700 w 18"/>
                <a:gd name="T11" fmla="*/ 285750 h 180"/>
                <a:gd name="T12" fmla="*/ 0 60000 65536"/>
                <a:gd name="T13" fmla="*/ 0 60000 65536"/>
                <a:gd name="T14" fmla="*/ 0 60000 65536"/>
                <a:gd name="T15" fmla="*/ 0 60000 65536"/>
                <a:gd name="T16" fmla="*/ 0 60000 65536"/>
                <a:gd name="T17" fmla="*/ 0 60000 65536"/>
                <a:gd name="T18" fmla="*/ 0 w 18"/>
                <a:gd name="T19" fmla="*/ 0 h 180"/>
                <a:gd name="T20" fmla="*/ 18 w 18"/>
                <a:gd name="T21" fmla="*/ 180 h 180"/>
              </a:gdLst>
              <a:ahLst/>
              <a:cxnLst>
                <a:cxn ang="T12">
                  <a:pos x="T0" y="T1"/>
                </a:cxn>
                <a:cxn ang="T13">
                  <a:pos x="T2" y="T3"/>
                </a:cxn>
                <a:cxn ang="T14">
                  <a:pos x="T4" y="T5"/>
                </a:cxn>
                <a:cxn ang="T15">
                  <a:pos x="T6" y="T7"/>
                </a:cxn>
                <a:cxn ang="T16">
                  <a:pos x="T8" y="T9"/>
                </a:cxn>
                <a:cxn ang="T17">
                  <a:pos x="T10" y="T11"/>
                </a:cxn>
              </a:cxnLst>
              <a:rect l="T18" t="T19" r="T20" b="T21"/>
              <a:pathLst>
                <a:path w="18" h="180">
                  <a:moveTo>
                    <a:pt x="8" y="180"/>
                  </a:moveTo>
                  <a:lnTo>
                    <a:pt x="18" y="180"/>
                  </a:lnTo>
                  <a:lnTo>
                    <a:pt x="18" y="0"/>
                  </a:lnTo>
                  <a:lnTo>
                    <a:pt x="0" y="0"/>
                  </a:lnTo>
                  <a:lnTo>
                    <a:pt x="0" y="180"/>
                  </a:lnTo>
                  <a:lnTo>
                    <a:pt x="8" y="180"/>
                  </a:lnTo>
                  <a:close/>
                </a:path>
              </a:pathLst>
            </a:custGeom>
            <a:solidFill>
              <a:srgbClr val="FF6600"/>
            </a:solidFill>
            <a:ln w="9525">
              <a:noFill/>
              <a:round/>
            </a:ln>
          </p:spPr>
          <p:txBody>
            <a:bodyPr/>
            <a:lstStyle/>
            <a:p>
              <a:endParaRPr lang="en-US"/>
            </a:p>
          </p:txBody>
        </p:sp>
        <p:sp>
          <p:nvSpPr>
            <p:cNvPr id="34845" name="Freeform 31"/>
            <p:cNvSpPr/>
            <p:nvPr/>
          </p:nvSpPr>
          <p:spPr bwMode="auto">
            <a:xfrm>
              <a:off x="4694722" y="1377973"/>
              <a:ext cx="225683" cy="198438"/>
            </a:xfrm>
            <a:custGeom>
              <a:avLst/>
              <a:gdLst>
                <a:gd name="T0" fmla="*/ 119063 w 150"/>
                <a:gd name="T1" fmla="*/ 198438 h 125"/>
                <a:gd name="T2" fmla="*/ 238125 w 150"/>
                <a:gd name="T3" fmla="*/ 0 h 125"/>
                <a:gd name="T4" fmla="*/ 0 w 150"/>
                <a:gd name="T5" fmla="*/ 0 h 125"/>
                <a:gd name="T6" fmla="*/ 119063 w 150"/>
                <a:gd name="T7" fmla="*/ 198438 h 125"/>
                <a:gd name="T8" fmla="*/ 0 60000 65536"/>
                <a:gd name="T9" fmla="*/ 0 60000 65536"/>
                <a:gd name="T10" fmla="*/ 0 60000 65536"/>
                <a:gd name="T11" fmla="*/ 0 60000 65536"/>
                <a:gd name="T12" fmla="*/ 0 w 150"/>
                <a:gd name="T13" fmla="*/ 0 h 125"/>
                <a:gd name="T14" fmla="*/ 150 w 150"/>
                <a:gd name="T15" fmla="*/ 125 h 125"/>
              </a:gdLst>
              <a:ahLst/>
              <a:cxnLst>
                <a:cxn ang="T8">
                  <a:pos x="T0" y="T1"/>
                </a:cxn>
                <a:cxn ang="T9">
                  <a:pos x="T2" y="T3"/>
                </a:cxn>
                <a:cxn ang="T10">
                  <a:pos x="T4" y="T5"/>
                </a:cxn>
                <a:cxn ang="T11">
                  <a:pos x="T6" y="T7"/>
                </a:cxn>
              </a:cxnLst>
              <a:rect l="T12" t="T13" r="T14" b="T15"/>
              <a:pathLst>
                <a:path w="150" h="125">
                  <a:moveTo>
                    <a:pt x="75" y="125"/>
                  </a:moveTo>
                  <a:lnTo>
                    <a:pt x="150" y="0"/>
                  </a:lnTo>
                  <a:lnTo>
                    <a:pt x="0" y="0"/>
                  </a:lnTo>
                  <a:lnTo>
                    <a:pt x="75" y="125"/>
                  </a:lnTo>
                  <a:close/>
                </a:path>
              </a:pathLst>
            </a:custGeom>
            <a:solidFill>
              <a:srgbClr val="FF6600"/>
            </a:solidFill>
            <a:ln w="9525">
              <a:noFill/>
              <a:round/>
            </a:ln>
          </p:spPr>
          <p:txBody>
            <a:bodyPr/>
            <a:lstStyle/>
            <a:p>
              <a:endParaRPr lang="en-US"/>
            </a:p>
          </p:txBody>
        </p:sp>
        <p:sp>
          <p:nvSpPr>
            <p:cNvPr id="34846" name="Freeform 32"/>
            <p:cNvSpPr/>
            <p:nvPr/>
          </p:nvSpPr>
          <p:spPr bwMode="auto">
            <a:xfrm>
              <a:off x="2411760" y="3342029"/>
              <a:ext cx="816024" cy="45719"/>
            </a:xfrm>
            <a:custGeom>
              <a:avLst/>
              <a:gdLst>
                <a:gd name="T0" fmla="*/ 681038 w 429"/>
                <a:gd name="T1" fmla="*/ 12700 h 15"/>
                <a:gd name="T2" fmla="*/ 681038 w 429"/>
                <a:gd name="T3" fmla="*/ 0 h 15"/>
                <a:gd name="T4" fmla="*/ 0 w 429"/>
                <a:gd name="T5" fmla="*/ 0 h 15"/>
                <a:gd name="T6" fmla="*/ 0 w 429"/>
                <a:gd name="T7" fmla="*/ 23812 h 15"/>
                <a:gd name="T8" fmla="*/ 681038 w 429"/>
                <a:gd name="T9" fmla="*/ 23812 h 15"/>
                <a:gd name="T10" fmla="*/ 681038 w 429"/>
                <a:gd name="T11" fmla="*/ 12700 h 15"/>
                <a:gd name="T12" fmla="*/ 0 60000 65536"/>
                <a:gd name="T13" fmla="*/ 0 60000 65536"/>
                <a:gd name="T14" fmla="*/ 0 60000 65536"/>
                <a:gd name="T15" fmla="*/ 0 60000 65536"/>
                <a:gd name="T16" fmla="*/ 0 60000 65536"/>
                <a:gd name="T17" fmla="*/ 0 60000 65536"/>
                <a:gd name="T18" fmla="*/ 0 w 429"/>
                <a:gd name="T19" fmla="*/ 0 h 15"/>
                <a:gd name="T20" fmla="*/ 429 w 4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429" h="15">
                  <a:moveTo>
                    <a:pt x="429" y="8"/>
                  </a:moveTo>
                  <a:lnTo>
                    <a:pt x="429" y="0"/>
                  </a:lnTo>
                  <a:lnTo>
                    <a:pt x="0" y="0"/>
                  </a:lnTo>
                  <a:lnTo>
                    <a:pt x="0" y="15"/>
                  </a:lnTo>
                  <a:lnTo>
                    <a:pt x="429" y="15"/>
                  </a:lnTo>
                  <a:lnTo>
                    <a:pt x="429" y="8"/>
                  </a:lnTo>
                  <a:close/>
                </a:path>
              </a:pathLst>
            </a:custGeom>
            <a:solidFill>
              <a:srgbClr val="FF6600"/>
            </a:solidFill>
            <a:ln w="9525">
              <a:noFill/>
              <a:round/>
            </a:ln>
          </p:spPr>
          <p:txBody>
            <a:bodyPr/>
            <a:lstStyle/>
            <a:p>
              <a:endParaRPr lang="en-US"/>
            </a:p>
          </p:txBody>
        </p:sp>
        <p:sp>
          <p:nvSpPr>
            <p:cNvPr id="34847" name="Freeform 33"/>
            <p:cNvSpPr/>
            <p:nvPr/>
          </p:nvSpPr>
          <p:spPr bwMode="auto">
            <a:xfrm>
              <a:off x="3190170" y="3257573"/>
              <a:ext cx="191079" cy="236538"/>
            </a:xfrm>
            <a:custGeom>
              <a:avLst/>
              <a:gdLst>
                <a:gd name="T0" fmla="*/ 201613 w 127"/>
                <a:gd name="T1" fmla="*/ 119063 h 149"/>
                <a:gd name="T2" fmla="*/ 0 w 127"/>
                <a:gd name="T3" fmla="*/ 0 h 149"/>
                <a:gd name="T4" fmla="*/ 0 w 127"/>
                <a:gd name="T5" fmla="*/ 236538 h 149"/>
                <a:gd name="T6" fmla="*/ 201613 w 127"/>
                <a:gd name="T7" fmla="*/ 119063 h 149"/>
                <a:gd name="T8" fmla="*/ 0 60000 65536"/>
                <a:gd name="T9" fmla="*/ 0 60000 65536"/>
                <a:gd name="T10" fmla="*/ 0 60000 65536"/>
                <a:gd name="T11" fmla="*/ 0 60000 65536"/>
                <a:gd name="T12" fmla="*/ 0 w 127"/>
                <a:gd name="T13" fmla="*/ 0 h 149"/>
                <a:gd name="T14" fmla="*/ 127 w 127"/>
                <a:gd name="T15" fmla="*/ 149 h 149"/>
              </a:gdLst>
              <a:ahLst/>
              <a:cxnLst>
                <a:cxn ang="T8">
                  <a:pos x="T0" y="T1"/>
                </a:cxn>
                <a:cxn ang="T9">
                  <a:pos x="T2" y="T3"/>
                </a:cxn>
                <a:cxn ang="T10">
                  <a:pos x="T4" y="T5"/>
                </a:cxn>
                <a:cxn ang="T11">
                  <a:pos x="T6" y="T7"/>
                </a:cxn>
              </a:cxnLst>
              <a:rect l="T12" t="T13" r="T14" b="T15"/>
              <a:pathLst>
                <a:path w="127" h="149">
                  <a:moveTo>
                    <a:pt x="127" y="75"/>
                  </a:moveTo>
                  <a:lnTo>
                    <a:pt x="0" y="0"/>
                  </a:lnTo>
                  <a:lnTo>
                    <a:pt x="0" y="149"/>
                  </a:lnTo>
                  <a:lnTo>
                    <a:pt x="127" y="75"/>
                  </a:lnTo>
                  <a:close/>
                </a:path>
              </a:pathLst>
            </a:custGeom>
            <a:solidFill>
              <a:srgbClr val="FF6600"/>
            </a:solidFill>
            <a:ln w="9525">
              <a:noFill/>
              <a:round/>
            </a:ln>
          </p:spPr>
          <p:txBody>
            <a:bodyPr/>
            <a:lstStyle/>
            <a:p>
              <a:endParaRPr lang="en-US"/>
            </a:p>
          </p:txBody>
        </p:sp>
        <p:sp>
          <p:nvSpPr>
            <p:cNvPr id="34848" name="Freeform 34"/>
            <p:cNvSpPr/>
            <p:nvPr/>
          </p:nvSpPr>
          <p:spPr bwMode="auto">
            <a:xfrm>
              <a:off x="4839157" y="5138764"/>
              <a:ext cx="24073" cy="490537"/>
            </a:xfrm>
            <a:custGeom>
              <a:avLst/>
              <a:gdLst>
                <a:gd name="T0" fmla="*/ 12700 w 16"/>
                <a:gd name="T1" fmla="*/ 0 h 309"/>
                <a:gd name="T2" fmla="*/ 0 w 16"/>
                <a:gd name="T3" fmla="*/ 0 h 309"/>
                <a:gd name="T4" fmla="*/ 0 w 16"/>
                <a:gd name="T5" fmla="*/ 490537 h 309"/>
                <a:gd name="T6" fmla="*/ 25400 w 16"/>
                <a:gd name="T7" fmla="*/ 490537 h 309"/>
                <a:gd name="T8" fmla="*/ 25400 w 16"/>
                <a:gd name="T9" fmla="*/ 0 h 309"/>
                <a:gd name="T10" fmla="*/ 12700 w 16"/>
                <a:gd name="T11" fmla="*/ 0 h 309"/>
                <a:gd name="T12" fmla="*/ 0 60000 65536"/>
                <a:gd name="T13" fmla="*/ 0 60000 65536"/>
                <a:gd name="T14" fmla="*/ 0 60000 65536"/>
                <a:gd name="T15" fmla="*/ 0 60000 65536"/>
                <a:gd name="T16" fmla="*/ 0 60000 65536"/>
                <a:gd name="T17" fmla="*/ 0 60000 65536"/>
                <a:gd name="T18" fmla="*/ 0 w 16"/>
                <a:gd name="T19" fmla="*/ 0 h 309"/>
                <a:gd name="T20" fmla="*/ 16 w 16"/>
                <a:gd name="T21" fmla="*/ 309 h 309"/>
              </a:gdLst>
              <a:ahLst/>
              <a:cxnLst>
                <a:cxn ang="T12">
                  <a:pos x="T0" y="T1"/>
                </a:cxn>
                <a:cxn ang="T13">
                  <a:pos x="T2" y="T3"/>
                </a:cxn>
                <a:cxn ang="T14">
                  <a:pos x="T4" y="T5"/>
                </a:cxn>
                <a:cxn ang="T15">
                  <a:pos x="T6" y="T7"/>
                </a:cxn>
                <a:cxn ang="T16">
                  <a:pos x="T8" y="T9"/>
                </a:cxn>
                <a:cxn ang="T17">
                  <a:pos x="T10" y="T11"/>
                </a:cxn>
              </a:cxnLst>
              <a:rect l="T18" t="T19" r="T20" b="T21"/>
              <a:pathLst>
                <a:path w="16" h="309">
                  <a:moveTo>
                    <a:pt x="8" y="0"/>
                  </a:moveTo>
                  <a:lnTo>
                    <a:pt x="0" y="0"/>
                  </a:lnTo>
                  <a:lnTo>
                    <a:pt x="0" y="309"/>
                  </a:lnTo>
                  <a:lnTo>
                    <a:pt x="16" y="309"/>
                  </a:lnTo>
                  <a:lnTo>
                    <a:pt x="16" y="0"/>
                  </a:lnTo>
                  <a:lnTo>
                    <a:pt x="8" y="0"/>
                  </a:lnTo>
                  <a:close/>
                </a:path>
              </a:pathLst>
            </a:custGeom>
            <a:solidFill>
              <a:srgbClr val="FF6600"/>
            </a:solidFill>
            <a:ln w="9525">
              <a:noFill/>
              <a:round/>
            </a:ln>
          </p:spPr>
          <p:txBody>
            <a:bodyPr/>
            <a:lstStyle/>
            <a:p>
              <a:endParaRPr lang="en-US"/>
            </a:p>
          </p:txBody>
        </p:sp>
        <p:sp>
          <p:nvSpPr>
            <p:cNvPr id="34849" name="Freeform 35"/>
            <p:cNvSpPr/>
            <p:nvPr/>
          </p:nvSpPr>
          <p:spPr bwMode="auto">
            <a:xfrm>
              <a:off x="4738354" y="4981598"/>
              <a:ext cx="228692" cy="196850"/>
            </a:xfrm>
            <a:custGeom>
              <a:avLst/>
              <a:gdLst>
                <a:gd name="T0" fmla="*/ 119063 w 152"/>
                <a:gd name="T1" fmla="*/ 0 h 124"/>
                <a:gd name="T2" fmla="*/ 0 w 152"/>
                <a:gd name="T3" fmla="*/ 196850 h 124"/>
                <a:gd name="T4" fmla="*/ 241300 w 152"/>
                <a:gd name="T5" fmla="*/ 196850 h 124"/>
                <a:gd name="T6" fmla="*/ 119063 w 152"/>
                <a:gd name="T7" fmla="*/ 0 h 124"/>
                <a:gd name="T8" fmla="*/ 0 60000 65536"/>
                <a:gd name="T9" fmla="*/ 0 60000 65536"/>
                <a:gd name="T10" fmla="*/ 0 60000 65536"/>
                <a:gd name="T11" fmla="*/ 0 60000 65536"/>
                <a:gd name="T12" fmla="*/ 0 w 152"/>
                <a:gd name="T13" fmla="*/ 0 h 124"/>
                <a:gd name="T14" fmla="*/ 152 w 152"/>
                <a:gd name="T15" fmla="*/ 124 h 124"/>
              </a:gdLst>
              <a:ahLst/>
              <a:cxnLst>
                <a:cxn ang="T8">
                  <a:pos x="T0" y="T1"/>
                </a:cxn>
                <a:cxn ang="T9">
                  <a:pos x="T2" y="T3"/>
                </a:cxn>
                <a:cxn ang="T10">
                  <a:pos x="T4" y="T5"/>
                </a:cxn>
                <a:cxn ang="T11">
                  <a:pos x="T6" y="T7"/>
                </a:cxn>
              </a:cxnLst>
              <a:rect l="T12" t="T13" r="T14" b="T15"/>
              <a:pathLst>
                <a:path w="152" h="124">
                  <a:moveTo>
                    <a:pt x="75" y="0"/>
                  </a:moveTo>
                  <a:lnTo>
                    <a:pt x="0" y="124"/>
                  </a:lnTo>
                  <a:lnTo>
                    <a:pt x="152" y="124"/>
                  </a:lnTo>
                  <a:lnTo>
                    <a:pt x="75" y="0"/>
                  </a:lnTo>
                  <a:close/>
                </a:path>
              </a:pathLst>
            </a:custGeom>
            <a:solidFill>
              <a:srgbClr val="FF6600"/>
            </a:solidFill>
            <a:ln w="9525">
              <a:noFill/>
              <a:round/>
            </a:ln>
          </p:spPr>
          <p:txBody>
            <a:bodyPr/>
            <a:lstStyle/>
            <a:p>
              <a:endParaRPr lang="en-US"/>
            </a:p>
          </p:txBody>
        </p:sp>
        <p:sp>
          <p:nvSpPr>
            <p:cNvPr id="34852" name="Text Box 38"/>
            <p:cNvSpPr txBox="1">
              <a:spLocks noChangeArrowheads="1"/>
            </p:cNvSpPr>
            <p:nvPr/>
          </p:nvSpPr>
          <p:spPr bwMode="auto">
            <a:xfrm>
              <a:off x="6783037" y="1993925"/>
              <a:ext cx="741291" cy="369332"/>
            </a:xfrm>
            <a:prstGeom prst="rect">
              <a:avLst/>
            </a:prstGeom>
            <a:noFill/>
            <a:ln w="9525">
              <a:noFill/>
              <a:miter lim="800000"/>
            </a:ln>
          </p:spPr>
          <p:txBody>
            <a:bodyPr wrap="square">
              <a:spAutoFit/>
            </a:bodyPr>
            <a:lstStyle/>
            <a:p>
              <a:pPr defTabSz="762000"/>
              <a:r>
                <a:rPr lang="en-US" sz="1800" b="1" dirty="0">
                  <a:latin typeface="Arial" panose="020B0604020202020204" pitchFamily="34" charset="0"/>
                </a:rPr>
                <a:t>9.00</a:t>
              </a:r>
            </a:p>
          </p:txBody>
        </p:sp>
        <p:sp>
          <p:nvSpPr>
            <p:cNvPr id="34853" name="Text Box 39"/>
            <p:cNvSpPr txBox="1">
              <a:spLocks noChangeArrowheads="1"/>
            </p:cNvSpPr>
            <p:nvPr/>
          </p:nvSpPr>
          <p:spPr bwMode="auto">
            <a:xfrm>
              <a:off x="6906410" y="2643211"/>
              <a:ext cx="977957" cy="366712"/>
            </a:xfrm>
            <a:prstGeom prst="rect">
              <a:avLst/>
            </a:prstGeom>
            <a:noFill/>
            <a:ln w="9525">
              <a:noFill/>
              <a:miter lim="800000"/>
            </a:ln>
          </p:spPr>
          <p:txBody>
            <a:bodyPr>
              <a:spAutoFit/>
            </a:bodyPr>
            <a:lstStyle/>
            <a:p>
              <a:pPr defTabSz="762000"/>
              <a:r>
                <a:rPr lang="en-US" sz="1800" b="1">
                  <a:latin typeface="Arial" panose="020B0604020202020204" pitchFamily="34" charset="0"/>
                </a:rPr>
                <a:t>11.00</a:t>
              </a:r>
            </a:p>
          </p:txBody>
        </p:sp>
        <p:sp>
          <p:nvSpPr>
            <p:cNvPr id="34854" name="Text Box 40"/>
            <p:cNvSpPr txBox="1">
              <a:spLocks noChangeArrowheads="1"/>
            </p:cNvSpPr>
            <p:nvPr/>
          </p:nvSpPr>
          <p:spPr bwMode="auto">
            <a:xfrm>
              <a:off x="3314783" y="5615012"/>
              <a:ext cx="4465515" cy="368300"/>
            </a:xfrm>
            <a:prstGeom prst="rect">
              <a:avLst/>
            </a:prstGeom>
            <a:noFill/>
            <a:ln w="9525">
              <a:noFill/>
              <a:miter lim="800000"/>
            </a:ln>
          </p:spPr>
          <p:txBody>
            <a:bodyPr wrap="square">
              <a:spAutoFit/>
            </a:bodyPr>
            <a:lstStyle/>
            <a:p>
              <a:pPr algn="l" defTabSz="762000"/>
              <a:r>
                <a:rPr lang="zh-CN" altLang="en-US" sz="1800" b="1" dirty="0">
                  <a:latin typeface="Arial" panose="020B0604020202020204" pitchFamily="34" charset="0"/>
                </a:rPr>
                <a:t>更加陡峭的第二</a:t>
              </a:r>
              <a:r>
                <a:rPr lang="zh-CN" altLang="en-US" b="1" dirty="0">
                  <a:latin typeface="Arial" panose="020B0604020202020204" pitchFamily="34" charset="0"/>
                </a:rPr>
                <a:t>弧</a:t>
              </a:r>
              <a:r>
                <a:rPr lang="zh-CN" altLang="en-US" sz="1800" b="1" dirty="0">
                  <a:latin typeface="Arial" panose="020B0604020202020204" pitchFamily="34" charset="0"/>
                </a:rPr>
                <a:t>和周边弧</a:t>
              </a:r>
            </a:p>
          </p:txBody>
        </p:sp>
        <p:sp>
          <p:nvSpPr>
            <p:cNvPr id="34855" name="Text Box 41"/>
            <p:cNvSpPr txBox="1">
              <a:spLocks noChangeArrowheads="1"/>
            </p:cNvSpPr>
            <p:nvPr/>
          </p:nvSpPr>
          <p:spPr bwMode="auto">
            <a:xfrm>
              <a:off x="879871" y="2902582"/>
              <a:ext cx="2109612" cy="645160"/>
            </a:xfrm>
            <a:prstGeom prst="rect">
              <a:avLst/>
            </a:prstGeom>
            <a:noFill/>
            <a:ln w="9525">
              <a:noFill/>
              <a:miter lim="800000"/>
            </a:ln>
          </p:spPr>
          <p:txBody>
            <a:bodyPr>
              <a:spAutoFit/>
            </a:bodyPr>
            <a:lstStyle/>
            <a:p>
              <a:pPr algn="l" defTabSz="762000"/>
              <a:r>
                <a:rPr lang="zh-CN" altLang="en-US" sz="1800" b="1" dirty="0">
                  <a:latin typeface="Arial" panose="020B0604020202020204" pitchFamily="34" charset="0"/>
                </a:rPr>
                <a:t>更加平坦的第二弧和周边弧</a:t>
              </a:r>
            </a:p>
          </p:txBody>
        </p:sp>
      </p:grpSp>
      <p:sp>
        <p:nvSpPr>
          <p:cNvPr id="40" name="Rectangle 6"/>
          <p:cNvSpPr>
            <a:spLocks noGrp="1" noChangeArrowheads="1"/>
          </p:cNvSpPr>
          <p:nvPr>
            <p:ph type="title"/>
          </p:nvPr>
        </p:nvSpPr>
        <p:spPr>
          <a:xfrm>
            <a:off x="0" y="197846"/>
            <a:ext cx="7772400" cy="493712"/>
          </a:xfrm>
          <a:noFill/>
        </p:spPr>
        <p:txBody>
          <a:bodyPr/>
          <a:lstStyle/>
          <a:p>
            <a:pPr eaLnBrk="1" hangingPunct="1">
              <a:lnSpc>
                <a:spcPct val="80000"/>
              </a:lnSpc>
            </a:pPr>
            <a:r>
              <a:rPr lang="en-US" dirty="0"/>
              <a:t>  </a:t>
            </a:r>
            <a:r>
              <a:rPr lang="zh-CN" altLang="en-US" dirty="0">
                <a:sym typeface="+mn-ea"/>
              </a:rPr>
              <a:t>周边环曲面镜片设计</a:t>
            </a:r>
            <a:endParaRPr lang="en-US" dirty="0"/>
          </a:p>
        </p:txBody>
      </p:sp>
    </p:spTree>
  </p:cSld>
  <p:clrMapOvr>
    <a:masterClrMapping/>
  </p:clrMapOvr>
  <p:transition/>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5843"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5844"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5845"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5846" name="Rectangle 6"/>
          <p:cNvSpPr>
            <a:spLocks noGrp="1" noChangeArrowheads="1"/>
          </p:cNvSpPr>
          <p:nvPr>
            <p:ph type="title"/>
          </p:nvPr>
        </p:nvSpPr>
        <p:spPr>
          <a:xfrm>
            <a:off x="0" y="197846"/>
            <a:ext cx="7772400" cy="493712"/>
          </a:xfrm>
          <a:noFill/>
        </p:spPr>
        <p:txBody>
          <a:bodyPr>
            <a:noAutofit/>
          </a:bodyPr>
          <a:lstStyle/>
          <a:p>
            <a:pPr eaLnBrk="1" hangingPunct="1">
              <a:lnSpc>
                <a:spcPct val="80000"/>
              </a:lnSpc>
            </a:pPr>
            <a:r>
              <a:rPr lang="en-US" dirty="0"/>
              <a:t>  </a:t>
            </a:r>
            <a:r>
              <a:rPr lang="zh-CN" altLang="en-US" dirty="0">
                <a:sym typeface="+mn-ea"/>
              </a:rPr>
              <a:t>周边环曲面镜片</a:t>
            </a:r>
            <a:r>
              <a:rPr lang="en-US" dirty="0"/>
              <a:t>: </a:t>
            </a:r>
            <a:r>
              <a:rPr lang="zh-CN" altLang="en-US" dirty="0"/>
              <a:t>特征</a:t>
            </a:r>
            <a:br>
              <a:rPr lang="en-US" dirty="0">
                <a:latin typeface="Arial" panose="020B0604020202020204" pitchFamily="34" charset="0"/>
              </a:rPr>
            </a:br>
            <a:endParaRPr lang="en-US" dirty="0"/>
          </a:p>
        </p:txBody>
      </p:sp>
      <p:sp>
        <p:nvSpPr>
          <p:cNvPr id="35847" name="Rectangle 7"/>
          <p:cNvSpPr>
            <a:spLocks noGrp="1" noChangeArrowheads="1"/>
          </p:cNvSpPr>
          <p:nvPr>
            <p:ph idx="1"/>
          </p:nvPr>
        </p:nvSpPr>
        <p:spPr>
          <a:xfrm>
            <a:off x="823840" y="772559"/>
            <a:ext cx="6841067" cy="4368800"/>
          </a:xfrm>
        </p:spPr>
        <p:txBody>
          <a:bodyPr/>
          <a:lstStyle/>
          <a:p>
            <a:pPr eaLnBrk="1" hangingPunct="1">
              <a:lnSpc>
                <a:spcPct val="200000"/>
              </a:lnSpc>
            </a:pPr>
            <a:r>
              <a:rPr lang="zh-CN" altLang="en-US" sz="2400" dirty="0">
                <a:latin typeface="Arial" panose="020B0604020202020204"/>
                <a:cs typeface="Arial" panose="020B0604020202020204"/>
              </a:rPr>
              <a:t>改善镜片的中心定位</a:t>
            </a:r>
          </a:p>
          <a:p>
            <a:pPr eaLnBrk="1" hangingPunct="1">
              <a:lnSpc>
                <a:spcPct val="200000"/>
              </a:lnSpc>
            </a:pPr>
            <a:r>
              <a:rPr lang="zh-CN" altLang="en-US" sz="2400" dirty="0"/>
              <a:t>↓降低不均匀的角膜承载</a:t>
            </a:r>
          </a:p>
          <a:p>
            <a:pPr eaLnBrk="1" hangingPunct="1">
              <a:lnSpc>
                <a:spcPct val="200000"/>
              </a:lnSpc>
            </a:pPr>
            <a:r>
              <a:rPr lang="zh-CN" altLang="en-US" sz="2400" dirty="0"/>
              <a:t>防止周边球泡的形成</a:t>
            </a:r>
          </a:p>
        </p:txBody>
      </p:sp>
    </p:spTree>
  </p:cSld>
  <p:clrMapOvr>
    <a:masterClrMapping/>
  </p:clrMapOvr>
  <p:transition/>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6867"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6868"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6869"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6870" name="Rectangle 6"/>
          <p:cNvSpPr>
            <a:spLocks noGrp="1" noChangeArrowheads="1"/>
          </p:cNvSpPr>
          <p:nvPr>
            <p:ph type="title"/>
          </p:nvPr>
        </p:nvSpPr>
        <p:spPr>
          <a:xfrm>
            <a:off x="0" y="206356"/>
            <a:ext cx="7772400" cy="493712"/>
          </a:xfrm>
          <a:noFill/>
        </p:spPr>
        <p:txBody>
          <a:bodyPr/>
          <a:lstStyle/>
          <a:p>
            <a:pPr eaLnBrk="1" hangingPunct="1">
              <a:lnSpc>
                <a:spcPct val="80000"/>
              </a:lnSpc>
            </a:pPr>
            <a:r>
              <a:rPr lang="en-US" dirty="0"/>
              <a:t>  </a:t>
            </a:r>
            <a:r>
              <a:rPr lang="zh-CN" altLang="en-US" dirty="0">
                <a:sym typeface="+mn-ea"/>
              </a:rPr>
              <a:t>周边环曲面镜片</a:t>
            </a:r>
            <a:r>
              <a:rPr lang="en-US" dirty="0"/>
              <a:t>: </a:t>
            </a:r>
            <a:r>
              <a:rPr lang="zh-CN" altLang="en-US" dirty="0"/>
              <a:t>制造</a:t>
            </a:r>
            <a:endParaRPr lang="zh-CN" altLang="en-US" dirty="0">
              <a:solidFill>
                <a:srgbClr val="FFFF00"/>
              </a:solidFill>
            </a:endParaRPr>
          </a:p>
        </p:txBody>
      </p:sp>
      <p:sp>
        <p:nvSpPr>
          <p:cNvPr id="36871" name="Rectangle 7"/>
          <p:cNvSpPr>
            <a:spLocks noGrp="1" noChangeArrowheads="1"/>
          </p:cNvSpPr>
          <p:nvPr>
            <p:ph idx="1"/>
          </p:nvPr>
        </p:nvSpPr>
        <p:spPr>
          <a:xfrm>
            <a:off x="816815" y="954424"/>
            <a:ext cx="7636933" cy="5349875"/>
          </a:xfrm>
        </p:spPr>
        <p:txBody>
          <a:bodyPr/>
          <a:lstStyle/>
          <a:p>
            <a:pPr eaLnBrk="1" hangingPunct="1">
              <a:lnSpc>
                <a:spcPct val="150000"/>
              </a:lnSpc>
              <a:buFontTx/>
              <a:buNone/>
            </a:pPr>
            <a:r>
              <a:rPr lang="zh-CN" altLang="en-US" sz="2400" dirty="0"/>
              <a:t>最常见的程序</a:t>
            </a:r>
            <a:r>
              <a:rPr lang="en-US" sz="2400" dirty="0"/>
              <a:t>:</a:t>
            </a:r>
          </a:p>
          <a:p>
            <a:pPr eaLnBrk="1" hangingPunct="1">
              <a:lnSpc>
                <a:spcPct val="150000"/>
              </a:lnSpc>
            </a:pPr>
            <a:r>
              <a:rPr lang="en-US" sz="2400" dirty="0"/>
              <a:t>在</a:t>
            </a:r>
            <a:r>
              <a:rPr lang="zh-CN" altLang="en-US" sz="2400" dirty="0"/>
              <a:t>接触镜</a:t>
            </a:r>
            <a:r>
              <a:rPr lang="en-US" sz="2400" dirty="0" err="1"/>
              <a:t>坯料上切割和抛光球形半径</a:t>
            </a:r>
            <a:endParaRPr lang="en-US" sz="2400" dirty="0"/>
          </a:p>
          <a:p>
            <a:pPr eaLnBrk="1" hangingPunct="1">
              <a:lnSpc>
                <a:spcPct val="150000"/>
              </a:lnSpc>
            </a:pPr>
            <a:r>
              <a:rPr lang="en-US" sz="2400" dirty="0"/>
              <a:t>在压接器中插入毛坯</a:t>
            </a:r>
          </a:p>
          <a:p>
            <a:pPr eaLnBrk="1" hangingPunct="1">
              <a:lnSpc>
                <a:spcPct val="150000"/>
              </a:lnSpc>
            </a:pPr>
            <a:r>
              <a:rPr lang="en-US" sz="2400" dirty="0" err="1"/>
              <a:t>以球面半径重新</a:t>
            </a:r>
            <a:r>
              <a:rPr lang="zh-CN" altLang="en-US" sz="2400" dirty="0"/>
              <a:t>切割镜片</a:t>
            </a:r>
            <a:endParaRPr lang="en-US" sz="2400" dirty="0"/>
          </a:p>
          <a:p>
            <a:pPr eaLnBrk="1" hangingPunct="1">
              <a:lnSpc>
                <a:spcPct val="150000"/>
              </a:lnSpc>
            </a:pPr>
            <a:r>
              <a:rPr lang="zh-CN" altLang="en-US" sz="2400" dirty="0"/>
              <a:t>抛光镜片</a:t>
            </a:r>
          </a:p>
          <a:p>
            <a:pPr eaLnBrk="1" hangingPunct="1">
              <a:lnSpc>
                <a:spcPct val="150000"/>
              </a:lnSpc>
            </a:pPr>
            <a:r>
              <a:rPr lang="zh-CN" altLang="en-US" sz="2400" dirty="0"/>
              <a:t>检查镜片参数</a:t>
            </a:r>
          </a:p>
        </p:txBody>
      </p:sp>
    </p:spTree>
  </p:cSld>
  <p:clrMapOvr>
    <a:masterClrMapping/>
  </p:clrMapOvr>
  <p:transition/>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7891"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7892"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7893"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7895" name="Rectangle 7"/>
          <p:cNvSpPr>
            <a:spLocks noGrp="1" noChangeArrowheads="1"/>
          </p:cNvSpPr>
          <p:nvPr>
            <p:ph idx="1"/>
          </p:nvPr>
        </p:nvSpPr>
        <p:spPr>
          <a:xfrm>
            <a:off x="811196" y="771510"/>
            <a:ext cx="7684615" cy="3516312"/>
          </a:xfrm>
        </p:spPr>
        <p:txBody>
          <a:bodyPr/>
          <a:lstStyle/>
          <a:p>
            <a:pPr eaLnBrk="1" hangingPunct="1">
              <a:lnSpc>
                <a:spcPct val="200000"/>
              </a:lnSpc>
            </a:pPr>
            <a:r>
              <a:rPr lang="en-US" sz="2400" dirty="0" err="1"/>
              <a:t>棱镜可以</a:t>
            </a:r>
            <a:r>
              <a:rPr lang="zh-CN" altLang="en-US" sz="2400" dirty="0"/>
              <a:t>通过完成</a:t>
            </a:r>
            <a:r>
              <a:rPr lang="en-US" sz="2400" dirty="0" err="1"/>
              <a:t>后表面</a:t>
            </a:r>
            <a:r>
              <a:rPr lang="zh-CN" altLang="en-US" sz="2400" dirty="0"/>
              <a:t>而被制成</a:t>
            </a:r>
            <a:r>
              <a:rPr lang="en-US" sz="2400" dirty="0"/>
              <a:t>，</a:t>
            </a:r>
            <a:r>
              <a:rPr lang="en-US" sz="2400" dirty="0" err="1"/>
              <a:t>然后</a:t>
            </a:r>
            <a:r>
              <a:rPr lang="zh-CN" altLang="en-US" sz="2400" dirty="0"/>
              <a:t>切削和抛光前表面，它的平面与后表面成夹角</a:t>
            </a:r>
            <a:endParaRPr lang="en-US" sz="2400" dirty="0"/>
          </a:p>
          <a:p>
            <a:pPr eaLnBrk="1" hangingPunct="1">
              <a:lnSpc>
                <a:spcPct val="200000"/>
              </a:lnSpc>
            </a:pPr>
            <a:endParaRPr lang="en-US" sz="2400" dirty="0"/>
          </a:p>
        </p:txBody>
      </p:sp>
      <p:sp>
        <p:nvSpPr>
          <p:cNvPr id="9" name="Rectangle 6"/>
          <p:cNvSpPr>
            <a:spLocks noGrp="1" noChangeArrowheads="1"/>
          </p:cNvSpPr>
          <p:nvPr>
            <p:ph type="title"/>
          </p:nvPr>
        </p:nvSpPr>
        <p:spPr>
          <a:xfrm>
            <a:off x="0" y="206356"/>
            <a:ext cx="7772400" cy="493712"/>
          </a:xfrm>
          <a:noFill/>
        </p:spPr>
        <p:txBody>
          <a:bodyPr/>
          <a:lstStyle/>
          <a:p>
            <a:pPr eaLnBrk="1" hangingPunct="1">
              <a:lnSpc>
                <a:spcPct val="80000"/>
              </a:lnSpc>
            </a:pPr>
            <a:r>
              <a:rPr lang="en-US" dirty="0"/>
              <a:t>  </a:t>
            </a:r>
            <a:r>
              <a:rPr lang="en-US" dirty="0" err="1"/>
              <a:t>Toric</a:t>
            </a:r>
            <a:r>
              <a:rPr lang="en-US" dirty="0"/>
              <a:t> Peripheral CLs: </a:t>
            </a:r>
            <a:r>
              <a:rPr lang="zh-CN" altLang="en-US" dirty="0"/>
              <a:t>制造</a:t>
            </a:r>
            <a:endParaRPr lang="zh-CN" altLang="en-US" dirty="0">
              <a:solidFill>
                <a:srgbClr val="FFFF00"/>
              </a:solidFill>
            </a:endParaRPr>
          </a:p>
        </p:txBody>
      </p:sp>
      <p:pic>
        <p:nvPicPr>
          <p:cNvPr id="14" name="Picture 1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16200000">
            <a:off x="5270897" y="3036705"/>
            <a:ext cx="5400121" cy="2174746"/>
          </a:xfrm>
          <a:prstGeom prst="rect">
            <a:avLst/>
          </a:prstGeom>
        </p:spPr>
      </p:pic>
    </p:spTree>
  </p:cSld>
  <p:clrMapOvr>
    <a:masterClrMapping/>
  </p:clrMapOvr>
  <p:transition/>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4099"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4100"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4101"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4102" name="Rectangle 7"/>
          <p:cNvSpPr>
            <a:spLocks noChangeArrowheads="1"/>
          </p:cNvSpPr>
          <p:nvPr/>
        </p:nvSpPr>
        <p:spPr bwMode="auto">
          <a:xfrm>
            <a:off x="1418167" y="2074864"/>
            <a:ext cx="6286500" cy="2708501"/>
          </a:xfrm>
          <a:prstGeom prst="rect">
            <a:avLst/>
          </a:prstGeom>
          <a:noFill/>
          <a:ln w="9525">
            <a:noFill/>
            <a:miter lim="800000"/>
          </a:ln>
        </p:spPr>
        <p:txBody>
          <a:bodyPr lIns="92075" tIns="46038" rIns="92075" bIns="46038" anchor="ctr"/>
          <a:lstStyle/>
          <a:p>
            <a:pPr algn="ctr" defTabSz="762000"/>
            <a:r>
              <a:rPr lang="zh-CN" altLang="en-US" sz="2800" b="1" dirty="0">
                <a:solidFill>
                  <a:srgbClr val="5C6F7B"/>
                </a:solidFill>
                <a:latin typeface="Arial" panose="020B0604020202020204" pitchFamily="34" charset="0"/>
              </a:rPr>
              <a:t>环曲面</a:t>
            </a:r>
            <a:r>
              <a:rPr lang="en-US" altLang="zh-CN" sz="2800" b="1" dirty="0">
                <a:solidFill>
                  <a:srgbClr val="5C6F7B"/>
                </a:solidFill>
                <a:latin typeface="Arial" panose="020B0604020202020204" pitchFamily="34" charset="0"/>
              </a:rPr>
              <a:t>GP</a:t>
            </a:r>
            <a:r>
              <a:rPr lang="zh-CN" altLang="en-US" sz="2800" b="1" dirty="0">
                <a:solidFill>
                  <a:srgbClr val="5C6F7B"/>
                </a:solidFill>
                <a:latin typeface="Arial" panose="020B0604020202020204" pitchFamily="34" charset="0"/>
              </a:rPr>
              <a:t>接触镜配适评估</a:t>
            </a:r>
          </a:p>
        </p:txBody>
      </p:sp>
    </p:spTree>
  </p:cSld>
  <p:clrMapOvr>
    <a:masterClrMapping/>
  </p:clrMapOvr>
  <p:transition/>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1026"/>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4099" name="Rectangle 1027"/>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4100" name="Rectangle 1028"/>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4101" name="Rectangle 1029"/>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4102" name="Rectangle 1030"/>
          <p:cNvSpPr>
            <a:spLocks noGrp="1" noChangeArrowheads="1"/>
          </p:cNvSpPr>
          <p:nvPr>
            <p:ph type="title"/>
          </p:nvPr>
        </p:nvSpPr>
        <p:spPr>
          <a:xfrm>
            <a:off x="0" y="119039"/>
            <a:ext cx="8715404" cy="377825"/>
          </a:xfrm>
          <a:noFill/>
        </p:spPr>
        <p:txBody>
          <a:bodyPr>
            <a:noAutofit/>
          </a:bodyPr>
          <a:lstStyle/>
          <a:p>
            <a:pPr eaLnBrk="1" hangingPunct="1"/>
            <a:r>
              <a:rPr lang="en-US" dirty="0"/>
              <a:t>  </a:t>
            </a:r>
            <a:r>
              <a:rPr lang="zh-CN" altLang="en-US" dirty="0"/>
              <a:t>环曲面</a:t>
            </a:r>
            <a:r>
              <a:rPr lang="en-US" altLang="zh-CN" dirty="0"/>
              <a:t>GP</a:t>
            </a:r>
            <a:r>
              <a:rPr lang="zh-CN" altLang="en-US" dirty="0"/>
              <a:t>接触镜</a:t>
            </a:r>
            <a:r>
              <a:rPr lang="en-US" dirty="0"/>
              <a:t>: </a:t>
            </a:r>
            <a:r>
              <a:rPr lang="zh-CN" altLang="en-US" dirty="0"/>
              <a:t>使用说明</a:t>
            </a:r>
            <a:endParaRPr lang="zh-CN" altLang="en-US" dirty="0">
              <a:solidFill>
                <a:srgbClr val="FFFF00"/>
              </a:solidFill>
            </a:endParaRPr>
          </a:p>
        </p:txBody>
      </p:sp>
      <p:sp>
        <p:nvSpPr>
          <p:cNvPr id="4103" name="Rectangle 1036"/>
          <p:cNvSpPr>
            <a:spLocks noGrp="1" noChangeArrowheads="1"/>
          </p:cNvSpPr>
          <p:nvPr>
            <p:ph idx="1"/>
          </p:nvPr>
        </p:nvSpPr>
        <p:spPr>
          <a:xfrm>
            <a:off x="817327" y="688793"/>
            <a:ext cx="4106333" cy="4143375"/>
          </a:xfrm>
        </p:spPr>
        <p:txBody>
          <a:bodyPr/>
          <a:lstStyle/>
          <a:p>
            <a:pPr eaLnBrk="1" hangingPunct="1">
              <a:lnSpc>
                <a:spcPct val="200000"/>
              </a:lnSpc>
              <a:buFontTx/>
              <a:buNone/>
            </a:pPr>
            <a:r>
              <a:rPr lang="zh-CN" altLang="en-US" sz="2400" dirty="0"/>
              <a:t>改善</a:t>
            </a:r>
            <a:r>
              <a:rPr lang="en-US" sz="2400" dirty="0"/>
              <a:t>:</a:t>
            </a:r>
          </a:p>
          <a:p>
            <a:pPr eaLnBrk="1" hangingPunct="1">
              <a:lnSpc>
                <a:spcPct val="200000"/>
              </a:lnSpc>
            </a:pPr>
            <a:r>
              <a:rPr lang="zh-CN" altLang="en-US" sz="2400" dirty="0"/>
              <a:t>视力</a:t>
            </a:r>
          </a:p>
          <a:p>
            <a:pPr eaLnBrk="1" hangingPunct="1">
              <a:lnSpc>
                <a:spcPct val="200000"/>
              </a:lnSpc>
            </a:pPr>
            <a:r>
              <a:rPr lang="zh-CN" altLang="en-US" sz="2400" dirty="0"/>
              <a:t>镜片的物理性配适</a:t>
            </a:r>
            <a:endParaRPr lang="en-US" sz="2400" dirty="0"/>
          </a:p>
          <a:p>
            <a:pPr eaLnBrk="1" hangingPunct="1">
              <a:lnSpc>
                <a:spcPct val="200000"/>
              </a:lnSpc>
            </a:pPr>
            <a:r>
              <a:rPr lang="zh-CN" altLang="en-US" sz="2400" dirty="0"/>
              <a:t>生理状态</a:t>
            </a:r>
          </a:p>
        </p:txBody>
      </p:sp>
    </p:spTree>
  </p:cSld>
  <p:clrMapOvr>
    <a:masterClrMapping/>
  </p:clrMapOvr>
  <p:transition/>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5123"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5124"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5125"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5126" name="Rectangle 6"/>
          <p:cNvSpPr>
            <a:spLocks noGrp="1" noChangeArrowheads="1"/>
          </p:cNvSpPr>
          <p:nvPr>
            <p:ph type="title"/>
          </p:nvPr>
        </p:nvSpPr>
        <p:spPr>
          <a:xfrm>
            <a:off x="0" y="119039"/>
            <a:ext cx="8858280" cy="479425"/>
          </a:xfrm>
          <a:noFill/>
        </p:spPr>
        <p:txBody>
          <a:bodyPr>
            <a:noAutofit/>
          </a:bodyPr>
          <a:lstStyle/>
          <a:p>
            <a:pPr eaLnBrk="1" hangingPunct="1"/>
            <a:r>
              <a:rPr lang="en-US" dirty="0"/>
              <a:t>  </a:t>
            </a:r>
            <a:r>
              <a:rPr lang="zh-CN" altLang="en-US" dirty="0"/>
              <a:t>球面接触镜戴在环曲面角膜上</a:t>
            </a:r>
          </a:p>
        </p:txBody>
      </p:sp>
      <p:sp>
        <p:nvSpPr>
          <p:cNvPr id="5127" name="Rectangle 112"/>
          <p:cNvSpPr>
            <a:spLocks noGrp="1" noChangeArrowheads="1"/>
          </p:cNvSpPr>
          <p:nvPr>
            <p:ph idx="1"/>
          </p:nvPr>
        </p:nvSpPr>
        <p:spPr>
          <a:xfrm>
            <a:off x="809625" y="689556"/>
            <a:ext cx="7952121" cy="4762500"/>
          </a:xfrm>
        </p:spPr>
        <p:txBody>
          <a:bodyPr/>
          <a:lstStyle/>
          <a:p>
            <a:pPr eaLnBrk="1" hangingPunct="1">
              <a:lnSpc>
                <a:spcPct val="200000"/>
              </a:lnSpc>
              <a:buFontTx/>
              <a:buNone/>
            </a:pPr>
            <a:r>
              <a:rPr lang="zh-CN" altLang="en-US" sz="2400" dirty="0"/>
              <a:t>一些可能的问题</a:t>
            </a:r>
            <a:r>
              <a:rPr lang="en-US" sz="2400" dirty="0"/>
              <a:t>:</a:t>
            </a:r>
          </a:p>
          <a:p>
            <a:pPr eaLnBrk="1" hangingPunct="1">
              <a:lnSpc>
                <a:spcPct val="200000"/>
              </a:lnSpc>
            </a:pPr>
            <a:r>
              <a:rPr lang="zh-CN" altLang="en-US" sz="2400" dirty="0"/>
              <a:t>较差的视力</a:t>
            </a:r>
            <a:endParaRPr lang="en-US" sz="2400" dirty="0"/>
          </a:p>
          <a:p>
            <a:pPr eaLnBrk="1" hangingPunct="1">
              <a:lnSpc>
                <a:spcPct val="200000"/>
              </a:lnSpc>
            </a:pPr>
            <a:r>
              <a:rPr lang="zh-CN" altLang="en-US" sz="2400" dirty="0"/>
              <a:t>较差的中心定位</a:t>
            </a:r>
          </a:p>
          <a:p>
            <a:pPr eaLnBrk="1" hangingPunct="1">
              <a:lnSpc>
                <a:spcPct val="200000"/>
              </a:lnSpc>
            </a:pPr>
            <a:r>
              <a:rPr lang="zh-CN" altLang="en-US" sz="2400" dirty="0"/>
              <a:t>镜片在较平的径线上摆动</a:t>
            </a:r>
          </a:p>
          <a:p>
            <a:pPr eaLnBrk="1" hangingPunct="1">
              <a:lnSpc>
                <a:spcPct val="200000"/>
              </a:lnSpc>
            </a:pPr>
            <a:r>
              <a:rPr lang="zh-CN" altLang="en-US" sz="2400" dirty="0"/>
              <a:t>不稳定的镜片配适</a:t>
            </a:r>
          </a:p>
          <a:p>
            <a:pPr eaLnBrk="1" hangingPunct="1">
              <a:lnSpc>
                <a:spcPct val="200000"/>
              </a:lnSpc>
            </a:pPr>
            <a:r>
              <a:rPr lang="zh-CN" altLang="en-US" sz="2400" dirty="0"/>
              <a:t>镜片翘曲</a:t>
            </a:r>
            <a:r>
              <a:rPr lang="en-US" sz="2400" dirty="0"/>
              <a:t>（</a:t>
            </a:r>
            <a:r>
              <a:rPr lang="en-US" sz="2400" dirty="0" err="1"/>
              <a:t>取决于</a:t>
            </a:r>
            <a:r>
              <a:rPr lang="en-US" altLang="zh-CN" sz="2400" i="1" dirty="0"/>
              <a:t> </a:t>
            </a:r>
            <a:r>
              <a:rPr lang="en-US" altLang="zh-CN" sz="2400" i="1" dirty="0" err="1"/>
              <a:t>t</a:t>
            </a:r>
            <a:r>
              <a:rPr lang="en-US" altLang="zh-CN" sz="2400" baseline="-25000" dirty="0" err="1"/>
              <a:t>C</a:t>
            </a:r>
            <a:r>
              <a:rPr lang="en-US" sz="2400" dirty="0" err="1"/>
              <a:t>和</a:t>
            </a:r>
            <a:r>
              <a:rPr lang="zh-CN" altLang="en-US" sz="2400" dirty="0"/>
              <a:t>镜片</a:t>
            </a:r>
            <a:r>
              <a:rPr lang="en-US" sz="2400" dirty="0" err="1"/>
              <a:t>物理特性</a:t>
            </a:r>
            <a:r>
              <a:rPr lang="en-US" sz="2400" dirty="0"/>
              <a:t>）</a:t>
            </a:r>
          </a:p>
        </p:txBody>
      </p:sp>
    </p:spTree>
  </p:cSld>
  <p:clrMapOvr>
    <a:masterClrMapping/>
  </p:clrMapOvr>
  <p:transition/>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147"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148"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149"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150" name="Rectangle 6"/>
          <p:cNvSpPr>
            <a:spLocks noGrp="1" noChangeArrowheads="1"/>
          </p:cNvSpPr>
          <p:nvPr>
            <p:ph type="title"/>
          </p:nvPr>
        </p:nvSpPr>
        <p:spPr>
          <a:xfrm>
            <a:off x="0" y="119039"/>
            <a:ext cx="8772877" cy="436562"/>
          </a:xfrm>
          <a:noFill/>
        </p:spPr>
        <p:txBody>
          <a:bodyPr>
            <a:noAutofit/>
          </a:bodyPr>
          <a:lstStyle/>
          <a:p>
            <a:pPr eaLnBrk="1" hangingPunct="1"/>
            <a:r>
              <a:rPr lang="en-US" dirty="0"/>
              <a:t>  </a:t>
            </a:r>
            <a:r>
              <a:rPr lang="zh-CN" altLang="en-US" dirty="0">
                <a:sym typeface="+mn-ea"/>
              </a:rPr>
              <a:t>球面接触镜戴在环曲面角膜上</a:t>
            </a:r>
            <a:endParaRPr lang="en-US" dirty="0"/>
          </a:p>
        </p:txBody>
      </p:sp>
      <p:sp>
        <p:nvSpPr>
          <p:cNvPr id="6151" name="Rectangle 59"/>
          <p:cNvSpPr>
            <a:spLocks noGrp="1" noChangeArrowheads="1"/>
          </p:cNvSpPr>
          <p:nvPr>
            <p:ph idx="1"/>
          </p:nvPr>
        </p:nvSpPr>
        <p:spPr>
          <a:xfrm>
            <a:off x="810093" y="1011444"/>
            <a:ext cx="5159022" cy="4979988"/>
          </a:xfrm>
        </p:spPr>
        <p:txBody>
          <a:bodyPr/>
          <a:lstStyle/>
          <a:p>
            <a:pPr eaLnBrk="1" hangingPunct="1">
              <a:lnSpc>
                <a:spcPct val="150000"/>
              </a:lnSpc>
              <a:buFontTx/>
              <a:buNone/>
            </a:pPr>
            <a:r>
              <a:rPr lang="zh-CN" altLang="en-US" sz="2400" dirty="0">
                <a:sym typeface="+mn-ea"/>
              </a:rPr>
              <a:t>一些可能出现的问题</a:t>
            </a:r>
            <a:r>
              <a:rPr lang="en-US" sz="2400" dirty="0"/>
              <a:t>:</a:t>
            </a:r>
          </a:p>
          <a:p>
            <a:pPr eaLnBrk="1" hangingPunct="1">
              <a:lnSpc>
                <a:spcPct val="150000"/>
              </a:lnSpc>
            </a:pPr>
            <a:r>
              <a:rPr lang="zh-CN" altLang="en-US" sz="2400" dirty="0"/>
              <a:t>不良的承载区域</a:t>
            </a:r>
          </a:p>
          <a:p>
            <a:pPr eaLnBrk="1" hangingPunct="1">
              <a:lnSpc>
                <a:spcPct val="150000"/>
              </a:lnSpc>
            </a:pPr>
            <a:r>
              <a:rPr lang="zh-CN" altLang="en-US" sz="2400" dirty="0"/>
              <a:t>角膜变形</a:t>
            </a:r>
          </a:p>
          <a:p>
            <a:pPr eaLnBrk="1" hangingPunct="1">
              <a:lnSpc>
                <a:spcPct val="150000"/>
              </a:lnSpc>
            </a:pPr>
            <a:r>
              <a:rPr lang="zh-CN" altLang="en-US" sz="2400" dirty="0"/>
              <a:t>戴框架镜视力模糊</a:t>
            </a:r>
          </a:p>
          <a:p>
            <a:pPr eaLnBrk="1" hangingPunct="1">
              <a:lnSpc>
                <a:spcPct val="150000"/>
              </a:lnSpc>
            </a:pPr>
            <a:r>
              <a:rPr lang="zh-CN" altLang="en-US" sz="2400" dirty="0"/>
              <a:t>不舒适</a:t>
            </a:r>
            <a:endParaRPr lang="en-US" sz="2400" dirty="0"/>
          </a:p>
          <a:p>
            <a:pPr eaLnBrk="1" hangingPunct="1">
              <a:lnSpc>
                <a:spcPct val="150000"/>
              </a:lnSpc>
            </a:pPr>
            <a:r>
              <a:rPr lang="zh-CN" altLang="en-US" sz="2400" dirty="0"/>
              <a:t>不良的眨眼</a:t>
            </a:r>
          </a:p>
          <a:p>
            <a:pPr eaLnBrk="1" hangingPunct="1">
              <a:lnSpc>
                <a:spcPct val="150000"/>
              </a:lnSpc>
            </a:pPr>
            <a:r>
              <a:rPr lang="zh-CN" altLang="en-US" sz="2400" dirty="0"/>
              <a:t>角膜上皮损伤</a:t>
            </a:r>
            <a:endParaRPr lang="en-US" altLang="zh-CN" sz="2400" dirty="0"/>
          </a:p>
          <a:p>
            <a:pPr eaLnBrk="1" hangingPunct="1">
              <a:lnSpc>
                <a:spcPct val="150000"/>
              </a:lnSpc>
            </a:pPr>
            <a:r>
              <a:rPr lang="zh-CN" altLang="en-US" sz="2400" dirty="0"/>
              <a:t>角膜</a:t>
            </a:r>
            <a:r>
              <a:rPr lang="en-US" sz="2400" dirty="0"/>
              <a:t>3 &amp; 9</a:t>
            </a:r>
            <a:r>
              <a:rPr lang="zh-CN" altLang="en-US" sz="2400" dirty="0"/>
              <a:t>点染色</a:t>
            </a:r>
          </a:p>
        </p:txBody>
      </p:sp>
    </p:spTree>
  </p:cSld>
  <p:clrMapOvr>
    <a:masterClrMapping/>
  </p:clrMapOvr>
  <p:transition/>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70"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171"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172"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173"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174" name="Rectangle 6"/>
          <p:cNvSpPr>
            <a:spLocks noGrp="1" noChangeArrowheads="1"/>
          </p:cNvSpPr>
          <p:nvPr>
            <p:ph type="title"/>
          </p:nvPr>
        </p:nvSpPr>
        <p:spPr>
          <a:xfrm>
            <a:off x="0" y="119039"/>
            <a:ext cx="8772877" cy="436562"/>
          </a:xfrm>
          <a:noFill/>
        </p:spPr>
        <p:txBody>
          <a:bodyPr>
            <a:noAutofit/>
          </a:bodyPr>
          <a:lstStyle/>
          <a:p>
            <a:pPr eaLnBrk="1" hangingPunct="1"/>
            <a:r>
              <a:rPr lang="zh-CN" altLang="en-US" dirty="0">
                <a:sym typeface="+mn-ea"/>
              </a:rPr>
              <a:t>球面接触镜戴在环曲面角膜上</a:t>
            </a:r>
            <a:endParaRPr lang="en-US" dirty="0"/>
          </a:p>
        </p:txBody>
      </p:sp>
      <p:pic>
        <p:nvPicPr>
          <p:cNvPr id="7175" name="Picture 2" descr="D:\IACLE ALL MODULES\IACLE COL PICS\MOD 3 COL pics\3L8\1765-93.JPG"/>
          <p:cNvPicPr>
            <a:picLocks noChangeAspect="1" noChangeArrowheads="1"/>
          </p:cNvPicPr>
          <p:nvPr/>
        </p:nvPicPr>
        <p:blipFill>
          <a:blip r:embed="rId3" cstate="print"/>
          <a:srcRect/>
          <a:stretch>
            <a:fillRect/>
          </a:stretch>
        </p:blipFill>
        <p:spPr bwMode="auto">
          <a:xfrm>
            <a:off x="671202" y="876318"/>
            <a:ext cx="7801596" cy="5080977"/>
          </a:xfrm>
          <a:prstGeom prst="rect">
            <a:avLst/>
          </a:prstGeom>
          <a:noFill/>
          <a:ln w="9525">
            <a:noFill/>
            <a:miter lim="800000"/>
            <a:headEnd/>
            <a:tailEnd/>
          </a:ln>
        </p:spPr>
      </p:pic>
    </p:spTree>
  </p:cSld>
  <p:clrMapOvr>
    <a:masterClrMapping/>
  </p:clrMapOvr>
  <p:transition/>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8195"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8196"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8197"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8198" name="Rectangle 6"/>
          <p:cNvSpPr>
            <a:spLocks noGrp="1" noChangeArrowheads="1"/>
          </p:cNvSpPr>
          <p:nvPr>
            <p:ph type="title"/>
          </p:nvPr>
        </p:nvSpPr>
        <p:spPr>
          <a:xfrm>
            <a:off x="0" y="149760"/>
            <a:ext cx="7772400" cy="392112"/>
          </a:xfrm>
          <a:noFill/>
        </p:spPr>
        <p:txBody>
          <a:bodyPr>
            <a:noAutofit/>
          </a:bodyPr>
          <a:lstStyle/>
          <a:p>
            <a:pPr eaLnBrk="1" hangingPunct="1">
              <a:lnSpc>
                <a:spcPct val="90000"/>
              </a:lnSpc>
            </a:pPr>
            <a:r>
              <a:rPr lang="en-US" dirty="0"/>
              <a:t> </a:t>
            </a:r>
            <a:r>
              <a:rPr lang="zh-CN" altLang="en-US" dirty="0"/>
              <a:t>环曲面</a:t>
            </a:r>
            <a:r>
              <a:rPr lang="en-US" altLang="zh-CN" dirty="0"/>
              <a:t>GP</a:t>
            </a:r>
            <a:r>
              <a:rPr lang="zh-CN" altLang="en-US" dirty="0"/>
              <a:t>接触镜</a:t>
            </a:r>
          </a:p>
        </p:txBody>
      </p:sp>
      <p:sp>
        <p:nvSpPr>
          <p:cNvPr id="8199" name="Rectangle 13"/>
          <p:cNvSpPr>
            <a:spLocks noGrp="1" noChangeArrowheads="1"/>
          </p:cNvSpPr>
          <p:nvPr>
            <p:ph idx="1"/>
          </p:nvPr>
        </p:nvSpPr>
        <p:spPr>
          <a:xfrm>
            <a:off x="818362" y="776880"/>
            <a:ext cx="5342852" cy="4260850"/>
          </a:xfrm>
        </p:spPr>
        <p:txBody>
          <a:bodyPr/>
          <a:lstStyle/>
          <a:p>
            <a:pPr eaLnBrk="1" hangingPunct="1">
              <a:lnSpc>
                <a:spcPct val="200000"/>
              </a:lnSpc>
            </a:pPr>
            <a:r>
              <a:rPr lang="zh-CN" altLang="en-US" sz="2400" dirty="0"/>
              <a:t>前表面环曲面</a:t>
            </a:r>
            <a:r>
              <a:rPr lang="en-US" sz="2400" dirty="0"/>
              <a:t> (FST)</a:t>
            </a:r>
          </a:p>
          <a:p>
            <a:pPr eaLnBrk="1" hangingPunct="1">
              <a:lnSpc>
                <a:spcPct val="200000"/>
              </a:lnSpc>
            </a:pPr>
            <a:r>
              <a:rPr lang="zh-CN" altLang="en-US" sz="2400" dirty="0"/>
              <a:t>后表面环曲面</a:t>
            </a:r>
            <a:r>
              <a:rPr lang="en-US" sz="2400" dirty="0"/>
              <a:t> (BST)</a:t>
            </a:r>
          </a:p>
          <a:p>
            <a:pPr eaLnBrk="1" hangingPunct="1">
              <a:lnSpc>
                <a:spcPct val="200000"/>
              </a:lnSpc>
            </a:pPr>
            <a:r>
              <a:rPr lang="zh-CN" altLang="en-US" sz="2400" dirty="0"/>
              <a:t>双环曲面</a:t>
            </a:r>
            <a:r>
              <a:rPr lang="en-US" sz="2400" dirty="0"/>
              <a:t>(</a:t>
            </a:r>
            <a:r>
              <a:rPr lang="en-US" sz="2400" dirty="0" err="1"/>
              <a:t>Bitor</a:t>
            </a:r>
            <a:r>
              <a:rPr lang="en-US" sz="2400" dirty="0"/>
              <a:t>)</a:t>
            </a:r>
          </a:p>
          <a:p>
            <a:pPr eaLnBrk="1" hangingPunct="1">
              <a:lnSpc>
                <a:spcPct val="200000"/>
              </a:lnSpc>
            </a:pPr>
            <a:r>
              <a:rPr lang="zh-CN" altLang="en-US" sz="2400" dirty="0"/>
              <a:t>周边环曲面</a:t>
            </a:r>
          </a:p>
        </p:txBody>
      </p:sp>
    </p:spTree>
  </p:cSld>
  <p:clrMapOvr>
    <a:masterClrMapping/>
  </p:clrMapOvr>
  <p:transition/>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36"/>
          <p:cNvSpPr/>
          <p:nvPr/>
        </p:nvSpPr>
        <p:spPr>
          <a:xfrm>
            <a:off x="0" y="857267"/>
            <a:ext cx="9144000" cy="5072063"/>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5363" name="Line 19"/>
          <p:cNvSpPr>
            <a:spLocks noChangeShapeType="1"/>
          </p:cNvSpPr>
          <p:nvPr/>
        </p:nvSpPr>
        <p:spPr bwMode="auto">
          <a:xfrm>
            <a:off x="3005141" y="2740038"/>
            <a:ext cx="5080000" cy="406400"/>
          </a:xfrm>
          <a:prstGeom prst="line">
            <a:avLst/>
          </a:prstGeom>
          <a:noFill/>
          <a:ln w="19050">
            <a:solidFill>
              <a:schemeClr val="hlink"/>
            </a:solidFill>
            <a:prstDash val="dash"/>
            <a:round/>
          </a:ln>
        </p:spPr>
        <p:txBody>
          <a:bodyPr wrap="none" anchor="ctr"/>
          <a:lstStyle/>
          <a:p>
            <a:endParaRPr lang="en-AU"/>
          </a:p>
        </p:txBody>
      </p:sp>
      <p:sp>
        <p:nvSpPr>
          <p:cNvPr id="15364" name="Line 16"/>
          <p:cNvSpPr>
            <a:spLocks noChangeShapeType="1"/>
          </p:cNvSpPr>
          <p:nvPr/>
        </p:nvSpPr>
        <p:spPr bwMode="auto">
          <a:xfrm>
            <a:off x="3214730" y="2552713"/>
            <a:ext cx="3855962" cy="1366838"/>
          </a:xfrm>
          <a:prstGeom prst="line">
            <a:avLst/>
          </a:prstGeom>
          <a:noFill/>
          <a:ln w="19050">
            <a:solidFill>
              <a:srgbClr val="FFFF00"/>
            </a:solidFill>
            <a:prstDash val="dash"/>
            <a:round/>
          </a:ln>
        </p:spPr>
        <p:txBody>
          <a:bodyPr wrap="none" anchor="ctr"/>
          <a:lstStyle/>
          <a:p>
            <a:endParaRPr lang="en-AU"/>
          </a:p>
        </p:txBody>
      </p:sp>
      <p:sp>
        <p:nvSpPr>
          <p:cNvPr id="15365" name="Line 17"/>
          <p:cNvSpPr>
            <a:spLocks noChangeShapeType="1"/>
          </p:cNvSpPr>
          <p:nvPr/>
        </p:nvSpPr>
        <p:spPr bwMode="auto">
          <a:xfrm flipV="1">
            <a:off x="3198437" y="2155844"/>
            <a:ext cx="3909181" cy="1412875"/>
          </a:xfrm>
          <a:prstGeom prst="line">
            <a:avLst/>
          </a:prstGeom>
          <a:noFill/>
          <a:ln w="19050">
            <a:solidFill>
              <a:srgbClr val="FFFF00"/>
            </a:solidFill>
            <a:prstDash val="dash"/>
            <a:round/>
          </a:ln>
        </p:spPr>
        <p:txBody>
          <a:bodyPr wrap="none" anchor="ctr"/>
          <a:lstStyle/>
          <a:p>
            <a:endParaRPr lang="en-AU"/>
          </a:p>
        </p:txBody>
      </p:sp>
      <p:sp>
        <p:nvSpPr>
          <p:cNvPr id="15366"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5367"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5368" name="Rectangle 7"/>
          <p:cNvSpPr>
            <a:spLocks noChangeArrowheads="1"/>
          </p:cNvSpPr>
          <p:nvPr/>
        </p:nvSpPr>
        <p:spPr bwMode="auto">
          <a:xfrm>
            <a:off x="419427" y="865209"/>
            <a:ext cx="8289269" cy="581025"/>
          </a:xfrm>
          <a:prstGeom prst="rect">
            <a:avLst/>
          </a:prstGeom>
          <a:noFill/>
          <a:ln w="9525">
            <a:noFill/>
            <a:miter lim="800000"/>
          </a:ln>
        </p:spPr>
        <p:txBody>
          <a:bodyPr lIns="92075" tIns="46038" rIns="92075" bIns="46038" anchor="ctr"/>
          <a:lstStyle/>
          <a:p>
            <a:pPr algn="ctr" defTabSz="762000" eaLnBrk="0" hangingPunct="0">
              <a:lnSpc>
                <a:spcPct val="90000"/>
              </a:lnSpc>
            </a:pPr>
            <a:r>
              <a:rPr lang="zh-CN" altLang="en-US" sz="3200" b="1" dirty="0">
                <a:solidFill>
                  <a:srgbClr val="5C6F7B"/>
                </a:solidFill>
              </a:rPr>
              <a:t>混合散光</a:t>
            </a:r>
            <a:r>
              <a:rPr lang="en-US" sz="3200" b="1" dirty="0">
                <a:solidFill>
                  <a:srgbClr val="5C6F7B"/>
                </a:solidFill>
              </a:rPr>
              <a:t>(MA)</a:t>
            </a:r>
          </a:p>
        </p:txBody>
      </p:sp>
      <p:sp>
        <p:nvSpPr>
          <p:cNvPr id="15369" name="Text Box 8"/>
          <p:cNvSpPr txBox="1">
            <a:spLocks noChangeArrowheads="1"/>
          </p:cNvSpPr>
          <p:nvPr/>
        </p:nvSpPr>
        <p:spPr bwMode="auto">
          <a:xfrm>
            <a:off x="592190" y="2881326"/>
            <a:ext cx="1212282" cy="338554"/>
          </a:xfrm>
          <a:prstGeom prst="rect">
            <a:avLst/>
          </a:prstGeom>
          <a:noFill/>
          <a:ln w="9525">
            <a:noFill/>
            <a:miter lim="800000"/>
          </a:ln>
        </p:spPr>
        <p:txBody>
          <a:bodyPr wrap="square">
            <a:spAutoFit/>
          </a:bodyPr>
          <a:lstStyle/>
          <a:p>
            <a:pPr eaLnBrk="0" hangingPunct="0"/>
            <a:r>
              <a:rPr lang="en-US" sz="1600" b="1" dirty="0">
                <a:latin typeface="ZapfHumnst BT" pitchFamily="34" charset="0"/>
              </a:rPr>
              <a:t>Optic Axis</a:t>
            </a:r>
          </a:p>
        </p:txBody>
      </p:sp>
      <p:sp>
        <p:nvSpPr>
          <p:cNvPr id="15370" name="Text Box 9"/>
          <p:cNvSpPr txBox="1">
            <a:spLocks noChangeArrowheads="1"/>
          </p:cNvSpPr>
          <p:nvPr/>
        </p:nvSpPr>
        <p:spPr bwMode="auto">
          <a:xfrm>
            <a:off x="663611" y="1839786"/>
            <a:ext cx="2030227" cy="461665"/>
          </a:xfrm>
          <a:prstGeom prst="rect">
            <a:avLst/>
          </a:prstGeom>
          <a:noFill/>
          <a:ln w="9525">
            <a:noFill/>
            <a:miter lim="800000"/>
          </a:ln>
        </p:spPr>
        <p:txBody>
          <a:bodyPr wrap="square">
            <a:spAutoFit/>
          </a:bodyPr>
          <a:lstStyle/>
          <a:p>
            <a:pPr eaLnBrk="0" hangingPunct="0"/>
            <a:r>
              <a:rPr lang="en-US" sz="2400" b="1" dirty="0">
                <a:latin typeface="ZapfHumnst BT" pitchFamily="34" charset="0"/>
              </a:rPr>
              <a:t>Power</a:t>
            </a:r>
            <a:r>
              <a:rPr lang="en-US" sz="1600" b="1" dirty="0">
                <a:latin typeface="ZapfHumnst BT" pitchFamily="34" charset="0"/>
              </a:rPr>
              <a:t> Meridian</a:t>
            </a:r>
          </a:p>
        </p:txBody>
      </p:sp>
      <p:sp>
        <p:nvSpPr>
          <p:cNvPr id="15371" name="Text Box 10"/>
          <p:cNvSpPr txBox="1">
            <a:spLocks noChangeArrowheads="1"/>
          </p:cNvSpPr>
          <p:nvPr/>
        </p:nvSpPr>
        <p:spPr bwMode="auto">
          <a:xfrm>
            <a:off x="1165901" y="3730638"/>
            <a:ext cx="1860023" cy="461665"/>
          </a:xfrm>
          <a:prstGeom prst="rect">
            <a:avLst/>
          </a:prstGeom>
          <a:noFill/>
          <a:ln w="9525">
            <a:noFill/>
            <a:miter lim="800000"/>
          </a:ln>
        </p:spPr>
        <p:txBody>
          <a:bodyPr wrap="square">
            <a:spAutoFit/>
          </a:bodyPr>
          <a:lstStyle/>
          <a:p>
            <a:pPr eaLnBrk="0" hangingPunct="0"/>
            <a:r>
              <a:rPr lang="en-US" sz="2400" b="1" dirty="0">
                <a:latin typeface="ZapfHumnst BT" pitchFamily="34" charset="0"/>
              </a:rPr>
              <a:t>Axis</a:t>
            </a:r>
            <a:r>
              <a:rPr lang="en-US" sz="1600" b="1" dirty="0">
                <a:latin typeface="ZapfHumnst BT" pitchFamily="34" charset="0"/>
              </a:rPr>
              <a:t> Meridian</a:t>
            </a:r>
          </a:p>
        </p:txBody>
      </p:sp>
      <p:sp>
        <p:nvSpPr>
          <p:cNvPr id="15372" name="Freeform 11"/>
          <p:cNvSpPr/>
          <p:nvPr/>
        </p:nvSpPr>
        <p:spPr bwMode="auto">
          <a:xfrm>
            <a:off x="2980822" y="2736871"/>
            <a:ext cx="2502908" cy="320675"/>
          </a:xfrm>
          <a:custGeom>
            <a:avLst/>
            <a:gdLst>
              <a:gd name="T0" fmla="*/ 2147483647 w 1705"/>
              <a:gd name="T1" fmla="*/ 2147483647 h 202"/>
              <a:gd name="T2" fmla="*/ 2147483647 w 1705"/>
              <a:gd name="T3" fmla="*/ 2147483647 h 202"/>
              <a:gd name="T4" fmla="*/ 0 w 1705"/>
              <a:gd name="T5" fmla="*/ 0 h 202"/>
              <a:gd name="T6" fmla="*/ 0 w 1705"/>
              <a:gd name="T7" fmla="*/ 2147483647 h 202"/>
              <a:gd name="T8" fmla="*/ 2147483647 w 1705"/>
              <a:gd name="T9" fmla="*/ 2147483647 h 202"/>
              <a:gd name="T10" fmla="*/ 2147483647 w 1705"/>
              <a:gd name="T11" fmla="*/ 2147483647 h 202"/>
              <a:gd name="T12" fmla="*/ 2147483647 w 1705"/>
              <a:gd name="T13" fmla="*/ 2147483647 h 202"/>
              <a:gd name="T14" fmla="*/ 2147483647 w 1705"/>
              <a:gd name="T15" fmla="*/ 2147483647 h 202"/>
              <a:gd name="T16" fmla="*/ 2147483647 w 1705"/>
              <a:gd name="T17" fmla="*/ 2147483647 h 202"/>
              <a:gd name="T18" fmla="*/ 2147483647 w 1705"/>
              <a:gd name="T19" fmla="*/ 2147483647 h 202"/>
              <a:gd name="T20" fmla="*/ 2147483647 w 1705"/>
              <a:gd name="T21" fmla="*/ 2147483647 h 202"/>
              <a:gd name="T22" fmla="*/ 2147483647 w 1705"/>
              <a:gd name="T23" fmla="*/ 2147483647 h 202"/>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705"/>
              <a:gd name="T37" fmla="*/ 0 h 202"/>
              <a:gd name="T38" fmla="*/ 1705 w 1705"/>
              <a:gd name="T39" fmla="*/ 202 h 202"/>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705" h="202">
                <a:moveTo>
                  <a:pt x="1701" y="202"/>
                </a:moveTo>
                <a:lnTo>
                  <a:pt x="1705" y="126"/>
                </a:lnTo>
                <a:lnTo>
                  <a:pt x="0" y="0"/>
                </a:lnTo>
                <a:lnTo>
                  <a:pt x="0" y="4"/>
                </a:lnTo>
                <a:lnTo>
                  <a:pt x="2" y="15"/>
                </a:lnTo>
                <a:lnTo>
                  <a:pt x="6" y="35"/>
                </a:lnTo>
                <a:lnTo>
                  <a:pt x="13" y="59"/>
                </a:lnTo>
                <a:lnTo>
                  <a:pt x="23" y="89"/>
                </a:lnTo>
                <a:lnTo>
                  <a:pt x="36" y="124"/>
                </a:lnTo>
                <a:lnTo>
                  <a:pt x="51" y="163"/>
                </a:lnTo>
                <a:lnTo>
                  <a:pt x="73" y="202"/>
                </a:lnTo>
                <a:lnTo>
                  <a:pt x="1701" y="202"/>
                </a:lnTo>
                <a:close/>
              </a:path>
            </a:pathLst>
          </a:custGeom>
          <a:solidFill>
            <a:schemeClr val="hlink"/>
          </a:solidFill>
          <a:ln w="9525">
            <a:noFill/>
            <a:round/>
          </a:ln>
        </p:spPr>
        <p:txBody>
          <a:bodyPr/>
          <a:lstStyle/>
          <a:p>
            <a:endParaRPr lang="en-US"/>
          </a:p>
        </p:txBody>
      </p:sp>
      <p:sp>
        <p:nvSpPr>
          <p:cNvPr id="15373" name="Freeform 12"/>
          <p:cNvSpPr/>
          <p:nvPr/>
        </p:nvSpPr>
        <p:spPr bwMode="auto">
          <a:xfrm>
            <a:off x="4656303" y="2774967"/>
            <a:ext cx="791834" cy="557213"/>
          </a:xfrm>
          <a:custGeom>
            <a:avLst/>
            <a:gdLst>
              <a:gd name="T0" fmla="*/ 0 w 552"/>
              <a:gd name="T1" fmla="*/ 2147483647 h 351"/>
              <a:gd name="T2" fmla="*/ 2147483647 w 552"/>
              <a:gd name="T3" fmla="*/ 0 h 351"/>
              <a:gd name="T4" fmla="*/ 2147483647 w 552"/>
              <a:gd name="T5" fmla="*/ 2147483647 h 351"/>
              <a:gd name="T6" fmla="*/ 2147483647 w 552"/>
              <a:gd name="T7" fmla="*/ 2147483647 h 351"/>
              <a:gd name="T8" fmla="*/ 2147483647 w 552"/>
              <a:gd name="T9" fmla="*/ 2147483647 h 351"/>
              <a:gd name="T10" fmla="*/ 2147483647 w 552"/>
              <a:gd name="T11" fmla="*/ 2147483647 h 351"/>
              <a:gd name="T12" fmla="*/ 2147483647 w 552"/>
              <a:gd name="T13" fmla="*/ 2147483647 h 351"/>
              <a:gd name="T14" fmla="*/ 2147483647 w 552"/>
              <a:gd name="T15" fmla="*/ 2147483647 h 351"/>
              <a:gd name="T16" fmla="*/ 2147483647 w 552"/>
              <a:gd name="T17" fmla="*/ 2147483647 h 351"/>
              <a:gd name="T18" fmla="*/ 2147483647 w 552"/>
              <a:gd name="T19" fmla="*/ 2147483647 h 351"/>
              <a:gd name="T20" fmla="*/ 0 w 552"/>
              <a:gd name="T21" fmla="*/ 2147483647 h 3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52"/>
              <a:gd name="T34" fmla="*/ 0 h 351"/>
              <a:gd name="T35" fmla="*/ 552 w 552"/>
              <a:gd name="T36" fmla="*/ 351 h 35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52" h="351">
                <a:moveTo>
                  <a:pt x="0" y="175"/>
                </a:moveTo>
                <a:lnTo>
                  <a:pt x="533" y="0"/>
                </a:lnTo>
                <a:lnTo>
                  <a:pt x="539" y="43"/>
                </a:lnTo>
                <a:lnTo>
                  <a:pt x="546" y="89"/>
                </a:lnTo>
                <a:lnTo>
                  <a:pt x="550" y="132"/>
                </a:lnTo>
                <a:lnTo>
                  <a:pt x="552" y="175"/>
                </a:lnTo>
                <a:lnTo>
                  <a:pt x="550" y="221"/>
                </a:lnTo>
                <a:lnTo>
                  <a:pt x="546" y="264"/>
                </a:lnTo>
                <a:lnTo>
                  <a:pt x="539" y="307"/>
                </a:lnTo>
                <a:lnTo>
                  <a:pt x="531" y="351"/>
                </a:lnTo>
                <a:lnTo>
                  <a:pt x="0" y="175"/>
                </a:lnTo>
                <a:close/>
              </a:path>
            </a:pathLst>
          </a:custGeom>
          <a:solidFill>
            <a:srgbClr val="FFFF00"/>
          </a:solidFill>
          <a:ln w="9525">
            <a:noFill/>
            <a:round/>
          </a:ln>
        </p:spPr>
        <p:txBody>
          <a:bodyPr/>
          <a:lstStyle/>
          <a:p>
            <a:endParaRPr lang="en-US"/>
          </a:p>
        </p:txBody>
      </p:sp>
      <p:sp>
        <p:nvSpPr>
          <p:cNvPr id="15374" name="Freeform 13"/>
          <p:cNvSpPr/>
          <p:nvPr/>
        </p:nvSpPr>
        <p:spPr bwMode="auto">
          <a:xfrm>
            <a:off x="3072178" y="2551126"/>
            <a:ext cx="1578832" cy="1017587"/>
          </a:xfrm>
          <a:custGeom>
            <a:avLst/>
            <a:gdLst>
              <a:gd name="T0" fmla="*/ 2147483647 w 1067"/>
              <a:gd name="T1" fmla="*/ 2147483647 h 641"/>
              <a:gd name="T2" fmla="*/ 2147483647 w 1067"/>
              <a:gd name="T3" fmla="*/ 0 h 641"/>
              <a:gd name="T4" fmla="*/ 2147483647 w 1067"/>
              <a:gd name="T5" fmla="*/ 2147483647 h 641"/>
              <a:gd name="T6" fmla="*/ 2147483647 w 1067"/>
              <a:gd name="T7" fmla="*/ 2147483647 h 641"/>
              <a:gd name="T8" fmla="*/ 2147483647 w 1067"/>
              <a:gd name="T9" fmla="*/ 2147483647 h 641"/>
              <a:gd name="T10" fmla="*/ 2147483647 w 1067"/>
              <a:gd name="T11" fmla="*/ 2147483647 h 641"/>
              <a:gd name="T12" fmla="*/ 2147483647 w 1067"/>
              <a:gd name="T13" fmla="*/ 2147483647 h 641"/>
              <a:gd name="T14" fmla="*/ 2147483647 w 1067"/>
              <a:gd name="T15" fmla="*/ 2147483647 h 641"/>
              <a:gd name="T16" fmla="*/ 2147483647 w 1067"/>
              <a:gd name="T17" fmla="*/ 2147483647 h 641"/>
              <a:gd name="T18" fmla="*/ 0 w 1067"/>
              <a:gd name="T19" fmla="*/ 2147483647 h 641"/>
              <a:gd name="T20" fmla="*/ 0 w 1067"/>
              <a:gd name="T21" fmla="*/ 2147483647 h 641"/>
              <a:gd name="T22" fmla="*/ 0 w 1067"/>
              <a:gd name="T23" fmla="*/ 2147483647 h 641"/>
              <a:gd name="T24" fmla="*/ 2147483647 w 1067"/>
              <a:gd name="T25" fmla="*/ 2147483647 h 641"/>
              <a:gd name="T26" fmla="*/ 2147483647 w 1067"/>
              <a:gd name="T27" fmla="*/ 2147483647 h 641"/>
              <a:gd name="T28" fmla="*/ 2147483647 w 1067"/>
              <a:gd name="T29" fmla="*/ 2147483647 h 641"/>
              <a:gd name="T30" fmla="*/ 2147483647 w 1067"/>
              <a:gd name="T31" fmla="*/ 2147483647 h 641"/>
              <a:gd name="T32" fmla="*/ 2147483647 w 1067"/>
              <a:gd name="T33" fmla="*/ 2147483647 h 641"/>
              <a:gd name="T34" fmla="*/ 2147483647 w 1067"/>
              <a:gd name="T35" fmla="*/ 2147483647 h 641"/>
              <a:gd name="T36" fmla="*/ 2147483647 w 1067"/>
              <a:gd name="T37" fmla="*/ 2147483647 h 641"/>
              <a:gd name="T38" fmla="*/ 2147483647 w 1067"/>
              <a:gd name="T39" fmla="*/ 2147483647 h 641"/>
              <a:gd name="T40" fmla="*/ 2147483647 w 1067"/>
              <a:gd name="T41" fmla="*/ 2147483647 h 641"/>
              <a:gd name="T42" fmla="*/ 2147483647 w 1067"/>
              <a:gd name="T43" fmla="*/ 2147483647 h 641"/>
              <a:gd name="T44" fmla="*/ 2147483647 w 1067"/>
              <a:gd name="T45" fmla="*/ 2147483647 h 64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67"/>
              <a:gd name="T70" fmla="*/ 0 h 641"/>
              <a:gd name="T71" fmla="*/ 1067 w 1067"/>
              <a:gd name="T72" fmla="*/ 641 h 64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67" h="641">
                <a:moveTo>
                  <a:pt x="1067" y="312"/>
                </a:moveTo>
                <a:lnTo>
                  <a:pt x="100" y="0"/>
                </a:lnTo>
                <a:lnTo>
                  <a:pt x="89" y="15"/>
                </a:lnTo>
                <a:lnTo>
                  <a:pt x="67" y="57"/>
                </a:lnTo>
                <a:lnTo>
                  <a:pt x="52" y="85"/>
                </a:lnTo>
                <a:lnTo>
                  <a:pt x="39" y="119"/>
                </a:lnTo>
                <a:lnTo>
                  <a:pt x="26" y="158"/>
                </a:lnTo>
                <a:lnTo>
                  <a:pt x="15" y="202"/>
                </a:lnTo>
                <a:lnTo>
                  <a:pt x="7" y="249"/>
                </a:lnTo>
                <a:lnTo>
                  <a:pt x="0" y="299"/>
                </a:lnTo>
                <a:lnTo>
                  <a:pt x="0" y="325"/>
                </a:lnTo>
                <a:lnTo>
                  <a:pt x="0" y="351"/>
                </a:lnTo>
                <a:lnTo>
                  <a:pt x="2" y="379"/>
                </a:lnTo>
                <a:lnTo>
                  <a:pt x="4" y="407"/>
                </a:lnTo>
                <a:lnTo>
                  <a:pt x="9" y="435"/>
                </a:lnTo>
                <a:lnTo>
                  <a:pt x="15" y="464"/>
                </a:lnTo>
                <a:lnTo>
                  <a:pt x="24" y="492"/>
                </a:lnTo>
                <a:lnTo>
                  <a:pt x="35" y="522"/>
                </a:lnTo>
                <a:lnTo>
                  <a:pt x="48" y="550"/>
                </a:lnTo>
                <a:lnTo>
                  <a:pt x="61" y="580"/>
                </a:lnTo>
                <a:lnTo>
                  <a:pt x="78" y="611"/>
                </a:lnTo>
                <a:lnTo>
                  <a:pt x="97" y="641"/>
                </a:lnTo>
                <a:lnTo>
                  <a:pt x="1067" y="312"/>
                </a:lnTo>
                <a:close/>
              </a:path>
            </a:pathLst>
          </a:custGeom>
          <a:solidFill>
            <a:srgbClr val="FFFF00"/>
          </a:solidFill>
          <a:ln w="9525">
            <a:noFill/>
            <a:round/>
          </a:ln>
        </p:spPr>
        <p:txBody>
          <a:bodyPr/>
          <a:lstStyle/>
          <a:p>
            <a:endParaRPr lang="en-US"/>
          </a:p>
        </p:txBody>
      </p:sp>
      <p:sp>
        <p:nvSpPr>
          <p:cNvPr id="15375" name="Freeform 14"/>
          <p:cNvSpPr/>
          <p:nvPr/>
        </p:nvSpPr>
        <p:spPr bwMode="auto">
          <a:xfrm>
            <a:off x="3061032" y="3060718"/>
            <a:ext cx="2396470" cy="366713"/>
          </a:xfrm>
          <a:custGeom>
            <a:avLst/>
            <a:gdLst>
              <a:gd name="T0" fmla="*/ 2147483647 w 1632"/>
              <a:gd name="T1" fmla="*/ 0 h 231"/>
              <a:gd name="T2" fmla="*/ 0 w 1632"/>
              <a:gd name="T3" fmla="*/ 2147483647 h 231"/>
              <a:gd name="T4" fmla="*/ 2147483647 w 1632"/>
              <a:gd name="T5" fmla="*/ 2147483647 h 231"/>
              <a:gd name="T6" fmla="*/ 2147483647 w 1632"/>
              <a:gd name="T7" fmla="*/ 2147483647 h 231"/>
              <a:gd name="T8" fmla="*/ 2147483647 w 1632"/>
              <a:gd name="T9" fmla="*/ 2147483647 h 231"/>
              <a:gd name="T10" fmla="*/ 2147483647 w 1632"/>
              <a:gd name="T11" fmla="*/ 2147483647 h 231"/>
              <a:gd name="T12" fmla="*/ 2147483647 w 1632"/>
              <a:gd name="T13" fmla="*/ 2147483647 h 231"/>
              <a:gd name="T14" fmla="*/ 2147483647 w 1632"/>
              <a:gd name="T15" fmla="*/ 2147483647 h 231"/>
              <a:gd name="T16" fmla="*/ 2147483647 w 1632"/>
              <a:gd name="T17" fmla="*/ 2147483647 h 231"/>
              <a:gd name="T18" fmla="*/ 2147483647 w 1632"/>
              <a:gd name="T19" fmla="*/ 2147483647 h 231"/>
              <a:gd name="T20" fmla="*/ 2147483647 w 1632"/>
              <a:gd name="T21" fmla="*/ 2147483647 h 231"/>
              <a:gd name="T22" fmla="*/ 2147483647 w 1632"/>
              <a:gd name="T23" fmla="*/ 2147483647 h 231"/>
              <a:gd name="T24" fmla="*/ 2147483647 w 1632"/>
              <a:gd name="T25" fmla="*/ 2147483647 h 231"/>
              <a:gd name="T26" fmla="*/ 2147483647 w 1632"/>
              <a:gd name="T27" fmla="*/ 0 h 231"/>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1632"/>
              <a:gd name="T43" fmla="*/ 0 h 231"/>
              <a:gd name="T44" fmla="*/ 1632 w 1632"/>
              <a:gd name="T45" fmla="*/ 231 h 231"/>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1632" h="231">
                <a:moveTo>
                  <a:pt x="1632" y="0"/>
                </a:moveTo>
                <a:lnTo>
                  <a:pt x="0" y="4"/>
                </a:lnTo>
                <a:lnTo>
                  <a:pt x="20" y="34"/>
                </a:lnTo>
                <a:lnTo>
                  <a:pt x="41" y="67"/>
                </a:lnTo>
                <a:lnTo>
                  <a:pt x="67" y="99"/>
                </a:lnTo>
                <a:lnTo>
                  <a:pt x="98" y="130"/>
                </a:lnTo>
                <a:lnTo>
                  <a:pt x="130" y="158"/>
                </a:lnTo>
                <a:lnTo>
                  <a:pt x="167" y="184"/>
                </a:lnTo>
                <a:lnTo>
                  <a:pt x="189" y="197"/>
                </a:lnTo>
                <a:lnTo>
                  <a:pt x="208" y="210"/>
                </a:lnTo>
                <a:lnTo>
                  <a:pt x="232" y="220"/>
                </a:lnTo>
                <a:lnTo>
                  <a:pt x="253" y="231"/>
                </a:lnTo>
                <a:lnTo>
                  <a:pt x="1626" y="99"/>
                </a:lnTo>
                <a:lnTo>
                  <a:pt x="1632" y="0"/>
                </a:lnTo>
                <a:close/>
              </a:path>
            </a:pathLst>
          </a:custGeom>
          <a:solidFill>
            <a:schemeClr val="hlink"/>
          </a:solidFill>
          <a:ln w="9525">
            <a:noFill/>
            <a:round/>
          </a:ln>
        </p:spPr>
        <p:txBody>
          <a:bodyPr/>
          <a:lstStyle/>
          <a:p>
            <a:endParaRPr lang="en-US"/>
          </a:p>
        </p:txBody>
      </p:sp>
      <p:sp>
        <p:nvSpPr>
          <p:cNvPr id="15376" name="Freeform 15"/>
          <p:cNvSpPr/>
          <p:nvPr/>
        </p:nvSpPr>
        <p:spPr bwMode="auto">
          <a:xfrm>
            <a:off x="3145837" y="1733570"/>
            <a:ext cx="2310997" cy="2646363"/>
          </a:xfrm>
          <a:custGeom>
            <a:avLst/>
            <a:gdLst>
              <a:gd name="T0" fmla="*/ 2147483647 w 1612"/>
              <a:gd name="T1" fmla="*/ 2147483647 h 1667"/>
              <a:gd name="T2" fmla="*/ 2147483647 w 1612"/>
              <a:gd name="T3" fmla="*/ 2147483647 h 1667"/>
              <a:gd name="T4" fmla="*/ 2147483647 w 1612"/>
              <a:gd name="T5" fmla="*/ 2147483647 h 1667"/>
              <a:gd name="T6" fmla="*/ 2147483647 w 1612"/>
              <a:gd name="T7" fmla="*/ 2147483647 h 1667"/>
              <a:gd name="T8" fmla="*/ 2147483647 w 1612"/>
              <a:gd name="T9" fmla="*/ 2147483647 h 1667"/>
              <a:gd name="T10" fmla="*/ 2147483647 w 1612"/>
              <a:gd name="T11" fmla="*/ 2147483647 h 1667"/>
              <a:gd name="T12" fmla="*/ 2147483647 w 1612"/>
              <a:gd name="T13" fmla="*/ 2147483647 h 1667"/>
              <a:gd name="T14" fmla="*/ 2147483647 w 1612"/>
              <a:gd name="T15" fmla="*/ 2147483647 h 1667"/>
              <a:gd name="T16" fmla="*/ 2147483647 w 1612"/>
              <a:gd name="T17" fmla="*/ 2147483647 h 1667"/>
              <a:gd name="T18" fmla="*/ 2147483647 w 1612"/>
              <a:gd name="T19" fmla="*/ 2147483647 h 1667"/>
              <a:gd name="T20" fmla="*/ 2147483647 w 1612"/>
              <a:gd name="T21" fmla="*/ 0 h 1667"/>
              <a:gd name="T22" fmla="*/ 2147483647 w 1612"/>
              <a:gd name="T23" fmla="*/ 2147483647 h 1667"/>
              <a:gd name="T24" fmla="*/ 2147483647 w 1612"/>
              <a:gd name="T25" fmla="*/ 2147483647 h 1667"/>
              <a:gd name="T26" fmla="*/ 2147483647 w 1612"/>
              <a:gd name="T27" fmla="*/ 2147483647 h 1667"/>
              <a:gd name="T28" fmla="*/ 2147483647 w 1612"/>
              <a:gd name="T29" fmla="*/ 2147483647 h 1667"/>
              <a:gd name="T30" fmla="*/ 2147483647 w 1612"/>
              <a:gd name="T31" fmla="*/ 2147483647 h 1667"/>
              <a:gd name="T32" fmla="*/ 2147483647 w 1612"/>
              <a:gd name="T33" fmla="*/ 2147483647 h 1667"/>
              <a:gd name="T34" fmla="*/ 2147483647 w 1612"/>
              <a:gd name="T35" fmla="*/ 2147483647 h 1667"/>
              <a:gd name="T36" fmla="*/ 2147483647 w 1612"/>
              <a:gd name="T37" fmla="*/ 2147483647 h 1667"/>
              <a:gd name="T38" fmla="*/ 2147483647 w 1612"/>
              <a:gd name="T39" fmla="*/ 2147483647 h 1667"/>
              <a:gd name="T40" fmla="*/ 2147483647 w 1612"/>
              <a:gd name="T41" fmla="*/ 2147483647 h 1667"/>
              <a:gd name="T42" fmla="*/ 2147483647 w 1612"/>
              <a:gd name="T43" fmla="*/ 2147483647 h 1667"/>
              <a:gd name="T44" fmla="*/ 2147483647 w 1612"/>
              <a:gd name="T45" fmla="*/ 2147483647 h 1667"/>
              <a:gd name="T46" fmla="*/ 2147483647 w 1612"/>
              <a:gd name="T47" fmla="*/ 2147483647 h 1667"/>
              <a:gd name="T48" fmla="*/ 2147483647 w 1612"/>
              <a:gd name="T49" fmla="*/ 2147483647 h 1667"/>
              <a:gd name="T50" fmla="*/ 2147483647 w 1612"/>
              <a:gd name="T51" fmla="*/ 2147483647 h 1667"/>
              <a:gd name="T52" fmla="*/ 2147483647 w 1612"/>
              <a:gd name="T53" fmla="*/ 2147483647 h 1667"/>
              <a:gd name="T54" fmla="*/ 2147483647 w 1612"/>
              <a:gd name="T55" fmla="*/ 2147483647 h 1667"/>
              <a:gd name="T56" fmla="*/ 2147483647 w 1612"/>
              <a:gd name="T57" fmla="*/ 2147483647 h 1667"/>
              <a:gd name="T58" fmla="*/ 2147483647 w 1612"/>
              <a:gd name="T59" fmla="*/ 2147483647 h 1667"/>
              <a:gd name="T60" fmla="*/ 2147483647 w 1612"/>
              <a:gd name="T61" fmla="*/ 2147483647 h 1667"/>
              <a:gd name="T62" fmla="*/ 2147483647 w 1612"/>
              <a:gd name="T63" fmla="*/ 2147483647 h 1667"/>
              <a:gd name="T64" fmla="*/ 2147483647 w 1612"/>
              <a:gd name="T65" fmla="*/ 2147483647 h 1667"/>
              <a:gd name="T66" fmla="*/ 2147483647 w 1612"/>
              <a:gd name="T67" fmla="*/ 2147483647 h 1667"/>
              <a:gd name="T68" fmla="*/ 2147483647 w 1612"/>
              <a:gd name="T69" fmla="*/ 2147483647 h 1667"/>
              <a:gd name="T70" fmla="*/ 2147483647 w 1612"/>
              <a:gd name="T71" fmla="*/ 2147483647 h 1667"/>
              <a:gd name="T72" fmla="*/ 2147483647 w 1612"/>
              <a:gd name="T73" fmla="*/ 2147483647 h 1667"/>
              <a:gd name="T74" fmla="*/ 2147483647 w 1612"/>
              <a:gd name="T75" fmla="*/ 2147483647 h 1667"/>
              <a:gd name="T76" fmla="*/ 2147483647 w 1612"/>
              <a:gd name="T77" fmla="*/ 2147483647 h 1667"/>
              <a:gd name="T78" fmla="*/ 2147483647 w 1612"/>
              <a:gd name="T79" fmla="*/ 2147483647 h 1667"/>
              <a:gd name="T80" fmla="*/ 2147483647 w 1612"/>
              <a:gd name="T81" fmla="*/ 2147483647 h 1667"/>
              <a:gd name="T82" fmla="*/ 2147483647 w 1612"/>
              <a:gd name="T83" fmla="*/ 2147483647 h 1667"/>
              <a:gd name="T84" fmla="*/ 2147483647 w 1612"/>
              <a:gd name="T85" fmla="*/ 2147483647 h 16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612"/>
              <a:gd name="T130" fmla="*/ 0 h 1667"/>
              <a:gd name="T131" fmla="*/ 1612 w 1612"/>
              <a:gd name="T132" fmla="*/ 1667 h 16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612" h="1667">
                <a:moveTo>
                  <a:pt x="0" y="530"/>
                </a:moveTo>
                <a:lnTo>
                  <a:pt x="13" y="502"/>
                </a:lnTo>
                <a:lnTo>
                  <a:pt x="26" y="474"/>
                </a:lnTo>
                <a:lnTo>
                  <a:pt x="39" y="446"/>
                </a:lnTo>
                <a:lnTo>
                  <a:pt x="54" y="418"/>
                </a:lnTo>
                <a:lnTo>
                  <a:pt x="69" y="392"/>
                </a:lnTo>
                <a:lnTo>
                  <a:pt x="86" y="366"/>
                </a:lnTo>
                <a:lnTo>
                  <a:pt x="104" y="342"/>
                </a:lnTo>
                <a:lnTo>
                  <a:pt x="123" y="316"/>
                </a:lnTo>
                <a:lnTo>
                  <a:pt x="143" y="292"/>
                </a:lnTo>
                <a:lnTo>
                  <a:pt x="162" y="271"/>
                </a:lnTo>
                <a:lnTo>
                  <a:pt x="184" y="249"/>
                </a:lnTo>
                <a:lnTo>
                  <a:pt x="205" y="227"/>
                </a:lnTo>
                <a:lnTo>
                  <a:pt x="229" y="206"/>
                </a:lnTo>
                <a:lnTo>
                  <a:pt x="253" y="186"/>
                </a:lnTo>
                <a:lnTo>
                  <a:pt x="277" y="167"/>
                </a:lnTo>
                <a:lnTo>
                  <a:pt x="303" y="149"/>
                </a:lnTo>
                <a:lnTo>
                  <a:pt x="327" y="132"/>
                </a:lnTo>
                <a:lnTo>
                  <a:pt x="355" y="115"/>
                </a:lnTo>
                <a:lnTo>
                  <a:pt x="381" y="100"/>
                </a:lnTo>
                <a:lnTo>
                  <a:pt x="409" y="87"/>
                </a:lnTo>
                <a:lnTo>
                  <a:pt x="437" y="74"/>
                </a:lnTo>
                <a:lnTo>
                  <a:pt x="465" y="61"/>
                </a:lnTo>
                <a:lnTo>
                  <a:pt x="493" y="50"/>
                </a:lnTo>
                <a:lnTo>
                  <a:pt x="523" y="39"/>
                </a:lnTo>
                <a:lnTo>
                  <a:pt x="554" y="30"/>
                </a:lnTo>
                <a:lnTo>
                  <a:pt x="584" y="22"/>
                </a:lnTo>
                <a:lnTo>
                  <a:pt x="617" y="15"/>
                </a:lnTo>
                <a:lnTo>
                  <a:pt x="647" y="11"/>
                </a:lnTo>
                <a:lnTo>
                  <a:pt x="679" y="6"/>
                </a:lnTo>
                <a:lnTo>
                  <a:pt x="712" y="2"/>
                </a:lnTo>
                <a:lnTo>
                  <a:pt x="744" y="0"/>
                </a:lnTo>
                <a:lnTo>
                  <a:pt x="777" y="0"/>
                </a:lnTo>
                <a:lnTo>
                  <a:pt x="820" y="2"/>
                </a:lnTo>
                <a:lnTo>
                  <a:pt x="861" y="4"/>
                </a:lnTo>
                <a:lnTo>
                  <a:pt x="904" y="9"/>
                </a:lnTo>
                <a:lnTo>
                  <a:pt x="945" y="17"/>
                </a:lnTo>
                <a:lnTo>
                  <a:pt x="984" y="26"/>
                </a:lnTo>
                <a:lnTo>
                  <a:pt x="1023" y="37"/>
                </a:lnTo>
                <a:lnTo>
                  <a:pt x="1062" y="50"/>
                </a:lnTo>
                <a:lnTo>
                  <a:pt x="1101" y="65"/>
                </a:lnTo>
                <a:lnTo>
                  <a:pt x="1138" y="82"/>
                </a:lnTo>
                <a:lnTo>
                  <a:pt x="1175" y="102"/>
                </a:lnTo>
                <a:lnTo>
                  <a:pt x="1209" y="121"/>
                </a:lnTo>
                <a:lnTo>
                  <a:pt x="1242" y="143"/>
                </a:lnTo>
                <a:lnTo>
                  <a:pt x="1274" y="167"/>
                </a:lnTo>
                <a:lnTo>
                  <a:pt x="1307" y="191"/>
                </a:lnTo>
                <a:lnTo>
                  <a:pt x="1337" y="216"/>
                </a:lnTo>
                <a:lnTo>
                  <a:pt x="1365" y="245"/>
                </a:lnTo>
                <a:lnTo>
                  <a:pt x="1393" y="273"/>
                </a:lnTo>
                <a:lnTo>
                  <a:pt x="1419" y="303"/>
                </a:lnTo>
                <a:lnTo>
                  <a:pt x="1445" y="336"/>
                </a:lnTo>
                <a:lnTo>
                  <a:pt x="1469" y="368"/>
                </a:lnTo>
                <a:lnTo>
                  <a:pt x="1491" y="403"/>
                </a:lnTo>
                <a:lnTo>
                  <a:pt x="1510" y="437"/>
                </a:lnTo>
                <a:lnTo>
                  <a:pt x="1528" y="472"/>
                </a:lnTo>
                <a:lnTo>
                  <a:pt x="1545" y="511"/>
                </a:lnTo>
                <a:lnTo>
                  <a:pt x="1560" y="548"/>
                </a:lnTo>
                <a:lnTo>
                  <a:pt x="1573" y="587"/>
                </a:lnTo>
                <a:lnTo>
                  <a:pt x="1584" y="626"/>
                </a:lnTo>
                <a:lnTo>
                  <a:pt x="1595" y="667"/>
                </a:lnTo>
                <a:lnTo>
                  <a:pt x="1601" y="708"/>
                </a:lnTo>
                <a:lnTo>
                  <a:pt x="1608" y="749"/>
                </a:lnTo>
                <a:lnTo>
                  <a:pt x="1610" y="790"/>
                </a:lnTo>
                <a:lnTo>
                  <a:pt x="1612" y="834"/>
                </a:lnTo>
                <a:lnTo>
                  <a:pt x="1610" y="877"/>
                </a:lnTo>
                <a:lnTo>
                  <a:pt x="1608" y="918"/>
                </a:lnTo>
                <a:lnTo>
                  <a:pt x="1601" y="961"/>
                </a:lnTo>
                <a:lnTo>
                  <a:pt x="1595" y="1002"/>
                </a:lnTo>
                <a:lnTo>
                  <a:pt x="1584" y="1041"/>
                </a:lnTo>
                <a:lnTo>
                  <a:pt x="1573" y="1080"/>
                </a:lnTo>
                <a:lnTo>
                  <a:pt x="1560" y="1119"/>
                </a:lnTo>
                <a:lnTo>
                  <a:pt x="1545" y="1158"/>
                </a:lnTo>
                <a:lnTo>
                  <a:pt x="1528" y="1195"/>
                </a:lnTo>
                <a:lnTo>
                  <a:pt x="1510" y="1230"/>
                </a:lnTo>
                <a:lnTo>
                  <a:pt x="1491" y="1266"/>
                </a:lnTo>
                <a:lnTo>
                  <a:pt x="1469" y="1299"/>
                </a:lnTo>
                <a:lnTo>
                  <a:pt x="1445" y="1331"/>
                </a:lnTo>
                <a:lnTo>
                  <a:pt x="1419" y="1364"/>
                </a:lnTo>
                <a:lnTo>
                  <a:pt x="1393" y="1394"/>
                </a:lnTo>
                <a:lnTo>
                  <a:pt x="1365" y="1422"/>
                </a:lnTo>
                <a:lnTo>
                  <a:pt x="1337" y="1451"/>
                </a:lnTo>
                <a:lnTo>
                  <a:pt x="1307" y="1476"/>
                </a:lnTo>
                <a:lnTo>
                  <a:pt x="1274" y="1500"/>
                </a:lnTo>
                <a:lnTo>
                  <a:pt x="1242" y="1524"/>
                </a:lnTo>
                <a:lnTo>
                  <a:pt x="1209" y="1546"/>
                </a:lnTo>
                <a:lnTo>
                  <a:pt x="1175" y="1565"/>
                </a:lnTo>
                <a:lnTo>
                  <a:pt x="1138" y="1585"/>
                </a:lnTo>
                <a:lnTo>
                  <a:pt x="1101" y="1602"/>
                </a:lnTo>
                <a:lnTo>
                  <a:pt x="1062" y="1617"/>
                </a:lnTo>
                <a:lnTo>
                  <a:pt x="1023" y="1630"/>
                </a:lnTo>
                <a:lnTo>
                  <a:pt x="984" y="1641"/>
                </a:lnTo>
                <a:lnTo>
                  <a:pt x="945" y="1650"/>
                </a:lnTo>
                <a:lnTo>
                  <a:pt x="904" y="1658"/>
                </a:lnTo>
                <a:lnTo>
                  <a:pt x="861" y="1663"/>
                </a:lnTo>
                <a:lnTo>
                  <a:pt x="820" y="1667"/>
                </a:lnTo>
                <a:lnTo>
                  <a:pt x="777" y="1667"/>
                </a:lnTo>
                <a:lnTo>
                  <a:pt x="744" y="1667"/>
                </a:lnTo>
                <a:lnTo>
                  <a:pt x="712" y="1665"/>
                </a:lnTo>
                <a:lnTo>
                  <a:pt x="679" y="1661"/>
                </a:lnTo>
                <a:lnTo>
                  <a:pt x="647" y="1656"/>
                </a:lnTo>
                <a:lnTo>
                  <a:pt x="617" y="1652"/>
                </a:lnTo>
                <a:lnTo>
                  <a:pt x="586" y="1645"/>
                </a:lnTo>
                <a:lnTo>
                  <a:pt x="554" y="1637"/>
                </a:lnTo>
                <a:lnTo>
                  <a:pt x="526" y="1628"/>
                </a:lnTo>
                <a:lnTo>
                  <a:pt x="495" y="1617"/>
                </a:lnTo>
                <a:lnTo>
                  <a:pt x="465" y="1606"/>
                </a:lnTo>
                <a:lnTo>
                  <a:pt x="437" y="1593"/>
                </a:lnTo>
                <a:lnTo>
                  <a:pt x="409" y="1580"/>
                </a:lnTo>
                <a:lnTo>
                  <a:pt x="383" y="1567"/>
                </a:lnTo>
                <a:lnTo>
                  <a:pt x="355" y="1552"/>
                </a:lnTo>
                <a:lnTo>
                  <a:pt x="329" y="1535"/>
                </a:lnTo>
                <a:lnTo>
                  <a:pt x="303" y="1518"/>
                </a:lnTo>
                <a:lnTo>
                  <a:pt x="279" y="1500"/>
                </a:lnTo>
                <a:lnTo>
                  <a:pt x="255" y="1481"/>
                </a:lnTo>
                <a:lnTo>
                  <a:pt x="231" y="1461"/>
                </a:lnTo>
                <a:lnTo>
                  <a:pt x="207" y="1442"/>
                </a:lnTo>
                <a:lnTo>
                  <a:pt x="186" y="1420"/>
                </a:lnTo>
                <a:lnTo>
                  <a:pt x="164" y="1399"/>
                </a:lnTo>
                <a:lnTo>
                  <a:pt x="145" y="1375"/>
                </a:lnTo>
                <a:lnTo>
                  <a:pt x="125" y="1351"/>
                </a:lnTo>
                <a:lnTo>
                  <a:pt x="106" y="1327"/>
                </a:lnTo>
                <a:lnTo>
                  <a:pt x="88" y="1301"/>
                </a:lnTo>
                <a:lnTo>
                  <a:pt x="71" y="1277"/>
                </a:lnTo>
                <a:lnTo>
                  <a:pt x="56" y="1249"/>
                </a:lnTo>
                <a:lnTo>
                  <a:pt x="41" y="1223"/>
                </a:lnTo>
                <a:lnTo>
                  <a:pt x="26" y="1195"/>
                </a:lnTo>
                <a:lnTo>
                  <a:pt x="13" y="1167"/>
                </a:lnTo>
                <a:lnTo>
                  <a:pt x="2" y="1139"/>
                </a:lnTo>
              </a:path>
            </a:pathLst>
          </a:custGeom>
          <a:noFill/>
          <a:ln w="19050">
            <a:solidFill>
              <a:schemeClr val="folHlink"/>
            </a:solidFill>
            <a:round/>
          </a:ln>
        </p:spPr>
        <p:txBody>
          <a:bodyPr/>
          <a:lstStyle/>
          <a:p>
            <a:endParaRPr lang="en-US"/>
          </a:p>
        </p:txBody>
      </p:sp>
      <p:sp>
        <p:nvSpPr>
          <p:cNvPr id="15377" name="Line 18"/>
          <p:cNvSpPr>
            <a:spLocks noChangeShapeType="1"/>
          </p:cNvSpPr>
          <p:nvPr/>
        </p:nvSpPr>
        <p:spPr bwMode="auto">
          <a:xfrm flipV="1">
            <a:off x="3449881" y="2955938"/>
            <a:ext cx="4642959" cy="457200"/>
          </a:xfrm>
          <a:prstGeom prst="line">
            <a:avLst/>
          </a:prstGeom>
          <a:noFill/>
          <a:ln w="19050">
            <a:solidFill>
              <a:schemeClr val="hlink"/>
            </a:solidFill>
            <a:prstDash val="dash"/>
            <a:round/>
          </a:ln>
        </p:spPr>
        <p:txBody>
          <a:bodyPr wrap="none" anchor="ctr"/>
          <a:lstStyle/>
          <a:p>
            <a:endParaRPr lang="en-AU"/>
          </a:p>
        </p:txBody>
      </p:sp>
      <p:sp>
        <p:nvSpPr>
          <p:cNvPr id="15378" name="Line 20"/>
          <p:cNvSpPr>
            <a:spLocks noChangeShapeType="1"/>
          </p:cNvSpPr>
          <p:nvPr/>
        </p:nvSpPr>
        <p:spPr bwMode="auto">
          <a:xfrm>
            <a:off x="1641855" y="3070238"/>
            <a:ext cx="6454019" cy="0"/>
          </a:xfrm>
          <a:prstGeom prst="line">
            <a:avLst/>
          </a:prstGeom>
          <a:noFill/>
          <a:ln w="19050">
            <a:solidFill>
              <a:srgbClr val="FF3300"/>
            </a:solidFill>
            <a:round/>
          </a:ln>
        </p:spPr>
        <p:txBody>
          <a:bodyPr wrap="none" anchor="ctr"/>
          <a:lstStyle/>
          <a:p>
            <a:endParaRPr lang="en-AU"/>
          </a:p>
        </p:txBody>
      </p:sp>
      <p:sp>
        <p:nvSpPr>
          <p:cNvPr id="15379" name="Line 21"/>
          <p:cNvSpPr>
            <a:spLocks noChangeShapeType="1"/>
          </p:cNvSpPr>
          <p:nvPr/>
        </p:nvSpPr>
        <p:spPr bwMode="auto">
          <a:xfrm flipH="1">
            <a:off x="2106134" y="3562363"/>
            <a:ext cx="1077282" cy="0"/>
          </a:xfrm>
          <a:prstGeom prst="line">
            <a:avLst/>
          </a:prstGeom>
          <a:noFill/>
          <a:ln w="19050">
            <a:solidFill>
              <a:srgbClr val="FFFF00"/>
            </a:solidFill>
            <a:prstDash val="dash"/>
            <a:round/>
          </a:ln>
        </p:spPr>
        <p:txBody>
          <a:bodyPr wrap="none" anchor="ctr"/>
          <a:lstStyle/>
          <a:p>
            <a:endParaRPr lang="en-AU"/>
          </a:p>
        </p:txBody>
      </p:sp>
      <p:sp>
        <p:nvSpPr>
          <p:cNvPr id="15380" name="Line 22"/>
          <p:cNvSpPr>
            <a:spLocks noChangeShapeType="1"/>
          </p:cNvSpPr>
          <p:nvPr/>
        </p:nvSpPr>
        <p:spPr bwMode="auto">
          <a:xfrm flipH="1">
            <a:off x="2099784" y="2562238"/>
            <a:ext cx="1077282" cy="0"/>
          </a:xfrm>
          <a:prstGeom prst="line">
            <a:avLst/>
          </a:prstGeom>
          <a:noFill/>
          <a:ln w="19050">
            <a:solidFill>
              <a:srgbClr val="FFFF00"/>
            </a:solidFill>
            <a:prstDash val="dash"/>
            <a:round/>
          </a:ln>
        </p:spPr>
        <p:txBody>
          <a:bodyPr wrap="none" anchor="ctr"/>
          <a:lstStyle/>
          <a:p>
            <a:endParaRPr lang="en-AU"/>
          </a:p>
        </p:txBody>
      </p:sp>
      <p:sp>
        <p:nvSpPr>
          <p:cNvPr id="15381" name="Line 23"/>
          <p:cNvSpPr>
            <a:spLocks noChangeShapeType="1"/>
          </p:cNvSpPr>
          <p:nvPr/>
        </p:nvSpPr>
        <p:spPr bwMode="auto">
          <a:xfrm flipH="1">
            <a:off x="2101030" y="2740038"/>
            <a:ext cx="917626" cy="0"/>
          </a:xfrm>
          <a:prstGeom prst="line">
            <a:avLst/>
          </a:prstGeom>
          <a:noFill/>
          <a:ln w="19050">
            <a:solidFill>
              <a:schemeClr val="hlink"/>
            </a:solidFill>
            <a:prstDash val="dash"/>
            <a:round/>
          </a:ln>
        </p:spPr>
        <p:txBody>
          <a:bodyPr wrap="none" anchor="ctr"/>
          <a:lstStyle/>
          <a:p>
            <a:endParaRPr lang="en-AU"/>
          </a:p>
        </p:txBody>
      </p:sp>
      <p:sp>
        <p:nvSpPr>
          <p:cNvPr id="15382" name="Line 24"/>
          <p:cNvSpPr>
            <a:spLocks noChangeShapeType="1"/>
          </p:cNvSpPr>
          <p:nvPr/>
        </p:nvSpPr>
        <p:spPr bwMode="auto">
          <a:xfrm flipH="1">
            <a:off x="2097178" y="3413138"/>
            <a:ext cx="1411111" cy="0"/>
          </a:xfrm>
          <a:prstGeom prst="line">
            <a:avLst/>
          </a:prstGeom>
          <a:noFill/>
          <a:ln w="19050">
            <a:solidFill>
              <a:schemeClr val="hlink"/>
            </a:solidFill>
            <a:prstDash val="dash"/>
            <a:round/>
          </a:ln>
        </p:spPr>
        <p:txBody>
          <a:bodyPr wrap="none" anchor="ctr"/>
          <a:lstStyle/>
          <a:p>
            <a:endParaRPr lang="en-AU"/>
          </a:p>
        </p:txBody>
      </p:sp>
      <p:sp>
        <p:nvSpPr>
          <p:cNvPr id="15383" name="Line 25"/>
          <p:cNvSpPr>
            <a:spLocks noChangeShapeType="1"/>
          </p:cNvSpPr>
          <p:nvPr/>
        </p:nvSpPr>
        <p:spPr bwMode="auto">
          <a:xfrm flipH="1" flipV="1">
            <a:off x="2639156" y="2136788"/>
            <a:ext cx="516064" cy="571500"/>
          </a:xfrm>
          <a:prstGeom prst="line">
            <a:avLst/>
          </a:prstGeom>
          <a:noFill/>
          <a:ln w="38100">
            <a:solidFill>
              <a:srgbClr val="00FFFF"/>
            </a:solidFill>
            <a:round/>
          </a:ln>
        </p:spPr>
        <p:txBody>
          <a:bodyPr wrap="none" anchor="ctr"/>
          <a:lstStyle/>
          <a:p>
            <a:endParaRPr lang="en-AU"/>
          </a:p>
        </p:txBody>
      </p:sp>
      <p:sp>
        <p:nvSpPr>
          <p:cNvPr id="15384" name="Line 26"/>
          <p:cNvSpPr>
            <a:spLocks noChangeShapeType="1"/>
          </p:cNvSpPr>
          <p:nvPr/>
        </p:nvSpPr>
        <p:spPr bwMode="auto">
          <a:xfrm flipH="1">
            <a:off x="2683066" y="3311538"/>
            <a:ext cx="585409" cy="647700"/>
          </a:xfrm>
          <a:prstGeom prst="line">
            <a:avLst/>
          </a:prstGeom>
          <a:noFill/>
          <a:ln w="38100">
            <a:solidFill>
              <a:srgbClr val="00FFFF"/>
            </a:solidFill>
            <a:round/>
          </a:ln>
        </p:spPr>
        <p:txBody>
          <a:bodyPr wrap="none" anchor="ctr"/>
          <a:lstStyle/>
          <a:p>
            <a:endParaRPr lang="en-AU"/>
          </a:p>
        </p:txBody>
      </p:sp>
      <p:sp>
        <p:nvSpPr>
          <p:cNvPr id="15385" name="Text Box 27"/>
          <p:cNvSpPr txBox="1">
            <a:spLocks noChangeArrowheads="1"/>
          </p:cNvSpPr>
          <p:nvPr/>
        </p:nvSpPr>
        <p:spPr bwMode="auto">
          <a:xfrm>
            <a:off x="4441562" y="2289188"/>
            <a:ext cx="440008" cy="338554"/>
          </a:xfrm>
          <a:prstGeom prst="rect">
            <a:avLst/>
          </a:prstGeom>
          <a:noFill/>
          <a:ln w="9525">
            <a:noFill/>
            <a:miter lim="800000"/>
          </a:ln>
        </p:spPr>
        <p:txBody>
          <a:bodyPr wrap="square">
            <a:spAutoFit/>
          </a:bodyPr>
          <a:lstStyle/>
          <a:p>
            <a:pPr eaLnBrk="0" hangingPunct="0"/>
            <a:r>
              <a:rPr lang="en-US" sz="1600" b="1" i="1">
                <a:latin typeface="ZapfHumnst BT" pitchFamily="34" charset="0"/>
              </a:rPr>
              <a:t>F</a:t>
            </a:r>
            <a:r>
              <a:rPr lang="en-US" sz="1600" b="1">
                <a:latin typeface="ZapfHumnst BT" pitchFamily="34" charset="0"/>
              </a:rPr>
              <a:t>'</a:t>
            </a:r>
            <a:r>
              <a:rPr lang="en-US" sz="1600" b="1" baseline="-25000">
                <a:latin typeface="ZapfHumnst BT" pitchFamily="34" charset="0"/>
              </a:rPr>
              <a:t>1</a:t>
            </a:r>
            <a:endParaRPr lang="en-US" sz="1600" b="1">
              <a:latin typeface="ZapfHumnst BT" pitchFamily="34" charset="0"/>
            </a:endParaRPr>
          </a:p>
        </p:txBody>
      </p:sp>
      <p:sp>
        <p:nvSpPr>
          <p:cNvPr id="15386" name="Text Box 28"/>
          <p:cNvSpPr txBox="1">
            <a:spLocks noChangeArrowheads="1"/>
          </p:cNvSpPr>
          <p:nvPr/>
        </p:nvSpPr>
        <p:spPr bwMode="auto">
          <a:xfrm>
            <a:off x="6810112" y="2289188"/>
            <a:ext cx="440008" cy="338554"/>
          </a:xfrm>
          <a:prstGeom prst="rect">
            <a:avLst/>
          </a:prstGeom>
          <a:noFill/>
          <a:ln w="9525">
            <a:noFill/>
            <a:miter lim="800000"/>
          </a:ln>
        </p:spPr>
        <p:txBody>
          <a:bodyPr wrap="square">
            <a:spAutoFit/>
          </a:bodyPr>
          <a:lstStyle/>
          <a:p>
            <a:pPr eaLnBrk="0" hangingPunct="0"/>
            <a:r>
              <a:rPr lang="en-US" sz="1600" b="1" i="1">
                <a:latin typeface="ZapfHumnst BT" pitchFamily="34" charset="0"/>
              </a:rPr>
              <a:t>F</a:t>
            </a:r>
            <a:r>
              <a:rPr lang="en-US" sz="1600" b="1">
                <a:latin typeface="ZapfHumnst BT" pitchFamily="34" charset="0"/>
              </a:rPr>
              <a:t>'</a:t>
            </a:r>
            <a:r>
              <a:rPr lang="en-US" sz="1600" b="1" baseline="-25000">
                <a:latin typeface="ZapfHumnst BT" pitchFamily="34" charset="0"/>
              </a:rPr>
              <a:t>2</a:t>
            </a:r>
            <a:endParaRPr lang="en-US" sz="1600" b="1">
              <a:latin typeface="ZapfHumnst BT" pitchFamily="34" charset="0"/>
            </a:endParaRPr>
          </a:p>
        </p:txBody>
      </p:sp>
      <p:sp>
        <p:nvSpPr>
          <p:cNvPr id="15387" name="Freeform 29"/>
          <p:cNvSpPr/>
          <p:nvPr/>
        </p:nvSpPr>
        <p:spPr bwMode="auto">
          <a:xfrm>
            <a:off x="2947689" y="2547958"/>
            <a:ext cx="648305" cy="1017587"/>
          </a:xfrm>
          <a:custGeom>
            <a:avLst/>
            <a:gdLst>
              <a:gd name="T0" fmla="*/ 2147483647 w 453"/>
              <a:gd name="T1" fmla="*/ 2147483647 h 641"/>
              <a:gd name="T2" fmla="*/ 2147483647 w 453"/>
              <a:gd name="T3" fmla="*/ 2147483647 h 641"/>
              <a:gd name="T4" fmla="*/ 2147483647 w 453"/>
              <a:gd name="T5" fmla="*/ 2147483647 h 641"/>
              <a:gd name="T6" fmla="*/ 2147483647 w 453"/>
              <a:gd name="T7" fmla="*/ 2147483647 h 641"/>
              <a:gd name="T8" fmla="*/ 2147483647 w 453"/>
              <a:gd name="T9" fmla="*/ 2147483647 h 641"/>
              <a:gd name="T10" fmla="*/ 2147483647 w 453"/>
              <a:gd name="T11" fmla="*/ 2147483647 h 641"/>
              <a:gd name="T12" fmla="*/ 2147483647 w 453"/>
              <a:gd name="T13" fmla="*/ 2147483647 h 641"/>
              <a:gd name="T14" fmla="*/ 2147483647 w 453"/>
              <a:gd name="T15" fmla="*/ 2147483647 h 641"/>
              <a:gd name="T16" fmla="*/ 2147483647 w 453"/>
              <a:gd name="T17" fmla="*/ 2147483647 h 641"/>
              <a:gd name="T18" fmla="*/ 2147483647 w 453"/>
              <a:gd name="T19" fmla="*/ 2147483647 h 641"/>
              <a:gd name="T20" fmla="*/ 2147483647 w 453"/>
              <a:gd name="T21" fmla="*/ 2147483647 h 641"/>
              <a:gd name="T22" fmla="*/ 2147483647 w 453"/>
              <a:gd name="T23" fmla="*/ 2147483647 h 641"/>
              <a:gd name="T24" fmla="*/ 2147483647 w 453"/>
              <a:gd name="T25" fmla="*/ 2147483647 h 641"/>
              <a:gd name="T26" fmla="*/ 2147483647 w 453"/>
              <a:gd name="T27" fmla="*/ 2147483647 h 641"/>
              <a:gd name="T28" fmla="*/ 2147483647 w 453"/>
              <a:gd name="T29" fmla="*/ 2147483647 h 641"/>
              <a:gd name="T30" fmla="*/ 2147483647 w 453"/>
              <a:gd name="T31" fmla="*/ 2147483647 h 641"/>
              <a:gd name="T32" fmla="*/ 2147483647 w 453"/>
              <a:gd name="T33" fmla="*/ 2147483647 h 641"/>
              <a:gd name="T34" fmla="*/ 2147483647 w 453"/>
              <a:gd name="T35" fmla="*/ 2147483647 h 641"/>
              <a:gd name="T36" fmla="*/ 2147483647 w 453"/>
              <a:gd name="T37" fmla="*/ 2147483647 h 641"/>
              <a:gd name="T38" fmla="*/ 2147483647 w 453"/>
              <a:gd name="T39" fmla="*/ 2147483647 h 641"/>
              <a:gd name="T40" fmla="*/ 2147483647 w 453"/>
              <a:gd name="T41" fmla="*/ 2147483647 h 641"/>
              <a:gd name="T42" fmla="*/ 2147483647 w 453"/>
              <a:gd name="T43" fmla="*/ 2147483647 h 641"/>
              <a:gd name="T44" fmla="*/ 2147483647 w 453"/>
              <a:gd name="T45" fmla="*/ 2147483647 h 641"/>
              <a:gd name="T46" fmla="*/ 0 w 453"/>
              <a:gd name="T47" fmla="*/ 2147483647 h 641"/>
              <a:gd name="T48" fmla="*/ 0 w 453"/>
              <a:gd name="T49" fmla="*/ 2147483647 h 641"/>
              <a:gd name="T50" fmla="*/ 2147483647 w 453"/>
              <a:gd name="T51" fmla="*/ 2147483647 h 641"/>
              <a:gd name="T52" fmla="*/ 2147483647 w 453"/>
              <a:gd name="T53" fmla="*/ 2147483647 h 641"/>
              <a:gd name="T54" fmla="*/ 2147483647 w 453"/>
              <a:gd name="T55" fmla="*/ 2147483647 h 641"/>
              <a:gd name="T56" fmla="*/ 2147483647 w 453"/>
              <a:gd name="T57" fmla="*/ 2147483647 h 641"/>
              <a:gd name="T58" fmla="*/ 2147483647 w 453"/>
              <a:gd name="T59" fmla="*/ 2147483647 h 641"/>
              <a:gd name="T60" fmla="*/ 2147483647 w 453"/>
              <a:gd name="T61" fmla="*/ 2147483647 h 641"/>
              <a:gd name="T62" fmla="*/ 2147483647 w 453"/>
              <a:gd name="T63" fmla="*/ 2147483647 h 64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53"/>
              <a:gd name="T97" fmla="*/ 0 h 641"/>
              <a:gd name="T98" fmla="*/ 453 w 453"/>
              <a:gd name="T99" fmla="*/ 641 h 64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53" h="641">
                <a:moveTo>
                  <a:pt x="228" y="0"/>
                </a:moveTo>
                <a:lnTo>
                  <a:pt x="249" y="2"/>
                </a:lnTo>
                <a:lnTo>
                  <a:pt x="273" y="7"/>
                </a:lnTo>
                <a:lnTo>
                  <a:pt x="295" y="15"/>
                </a:lnTo>
                <a:lnTo>
                  <a:pt x="314" y="26"/>
                </a:lnTo>
                <a:lnTo>
                  <a:pt x="334" y="39"/>
                </a:lnTo>
                <a:lnTo>
                  <a:pt x="353" y="54"/>
                </a:lnTo>
                <a:lnTo>
                  <a:pt x="370" y="74"/>
                </a:lnTo>
                <a:lnTo>
                  <a:pt x="388" y="93"/>
                </a:lnTo>
                <a:lnTo>
                  <a:pt x="401" y="117"/>
                </a:lnTo>
                <a:lnTo>
                  <a:pt x="416" y="141"/>
                </a:lnTo>
                <a:lnTo>
                  <a:pt x="427" y="169"/>
                </a:lnTo>
                <a:lnTo>
                  <a:pt x="435" y="197"/>
                </a:lnTo>
                <a:lnTo>
                  <a:pt x="444" y="225"/>
                </a:lnTo>
                <a:lnTo>
                  <a:pt x="448" y="256"/>
                </a:lnTo>
                <a:lnTo>
                  <a:pt x="453" y="288"/>
                </a:lnTo>
                <a:lnTo>
                  <a:pt x="453" y="321"/>
                </a:lnTo>
                <a:lnTo>
                  <a:pt x="453" y="353"/>
                </a:lnTo>
                <a:lnTo>
                  <a:pt x="448" y="385"/>
                </a:lnTo>
                <a:lnTo>
                  <a:pt x="444" y="416"/>
                </a:lnTo>
                <a:lnTo>
                  <a:pt x="435" y="446"/>
                </a:lnTo>
                <a:lnTo>
                  <a:pt x="427" y="474"/>
                </a:lnTo>
                <a:lnTo>
                  <a:pt x="416" y="500"/>
                </a:lnTo>
                <a:lnTo>
                  <a:pt x="401" y="524"/>
                </a:lnTo>
                <a:lnTo>
                  <a:pt x="388" y="548"/>
                </a:lnTo>
                <a:lnTo>
                  <a:pt x="370" y="567"/>
                </a:lnTo>
                <a:lnTo>
                  <a:pt x="353" y="587"/>
                </a:lnTo>
                <a:lnTo>
                  <a:pt x="334" y="602"/>
                </a:lnTo>
                <a:lnTo>
                  <a:pt x="314" y="617"/>
                </a:lnTo>
                <a:lnTo>
                  <a:pt x="295" y="628"/>
                </a:lnTo>
                <a:lnTo>
                  <a:pt x="273" y="634"/>
                </a:lnTo>
                <a:lnTo>
                  <a:pt x="249" y="641"/>
                </a:lnTo>
                <a:lnTo>
                  <a:pt x="228" y="641"/>
                </a:lnTo>
                <a:lnTo>
                  <a:pt x="204" y="641"/>
                </a:lnTo>
                <a:lnTo>
                  <a:pt x="180" y="634"/>
                </a:lnTo>
                <a:lnTo>
                  <a:pt x="158" y="628"/>
                </a:lnTo>
                <a:lnTo>
                  <a:pt x="139" y="617"/>
                </a:lnTo>
                <a:lnTo>
                  <a:pt x="119" y="602"/>
                </a:lnTo>
                <a:lnTo>
                  <a:pt x="100" y="587"/>
                </a:lnTo>
                <a:lnTo>
                  <a:pt x="83" y="567"/>
                </a:lnTo>
                <a:lnTo>
                  <a:pt x="65" y="548"/>
                </a:lnTo>
                <a:lnTo>
                  <a:pt x="52" y="524"/>
                </a:lnTo>
                <a:lnTo>
                  <a:pt x="39" y="500"/>
                </a:lnTo>
                <a:lnTo>
                  <a:pt x="26" y="474"/>
                </a:lnTo>
                <a:lnTo>
                  <a:pt x="18" y="446"/>
                </a:lnTo>
                <a:lnTo>
                  <a:pt x="9" y="416"/>
                </a:lnTo>
                <a:lnTo>
                  <a:pt x="5" y="385"/>
                </a:lnTo>
                <a:lnTo>
                  <a:pt x="0" y="353"/>
                </a:lnTo>
                <a:lnTo>
                  <a:pt x="0" y="321"/>
                </a:lnTo>
                <a:lnTo>
                  <a:pt x="0" y="288"/>
                </a:lnTo>
                <a:lnTo>
                  <a:pt x="5" y="256"/>
                </a:lnTo>
                <a:lnTo>
                  <a:pt x="9" y="225"/>
                </a:lnTo>
                <a:lnTo>
                  <a:pt x="18" y="197"/>
                </a:lnTo>
                <a:lnTo>
                  <a:pt x="26" y="169"/>
                </a:lnTo>
                <a:lnTo>
                  <a:pt x="39" y="141"/>
                </a:lnTo>
                <a:lnTo>
                  <a:pt x="52" y="117"/>
                </a:lnTo>
                <a:lnTo>
                  <a:pt x="65" y="93"/>
                </a:lnTo>
                <a:lnTo>
                  <a:pt x="83" y="74"/>
                </a:lnTo>
                <a:lnTo>
                  <a:pt x="100" y="54"/>
                </a:lnTo>
                <a:lnTo>
                  <a:pt x="119" y="39"/>
                </a:lnTo>
                <a:lnTo>
                  <a:pt x="139" y="26"/>
                </a:lnTo>
                <a:lnTo>
                  <a:pt x="158" y="15"/>
                </a:lnTo>
                <a:lnTo>
                  <a:pt x="180" y="7"/>
                </a:lnTo>
                <a:lnTo>
                  <a:pt x="204" y="2"/>
                </a:lnTo>
                <a:lnTo>
                  <a:pt x="228" y="0"/>
                </a:lnTo>
              </a:path>
            </a:pathLst>
          </a:custGeom>
          <a:noFill/>
          <a:ln w="19050">
            <a:solidFill>
              <a:srgbClr val="00CCFF"/>
            </a:solidFill>
            <a:round/>
          </a:ln>
        </p:spPr>
        <p:txBody>
          <a:bodyPr/>
          <a:lstStyle/>
          <a:p>
            <a:endParaRPr lang="en-US"/>
          </a:p>
        </p:txBody>
      </p:sp>
      <p:sp>
        <p:nvSpPr>
          <p:cNvPr id="15388" name="Text Box 30"/>
          <p:cNvSpPr txBox="1">
            <a:spLocks noChangeArrowheads="1"/>
          </p:cNvSpPr>
          <p:nvPr/>
        </p:nvSpPr>
        <p:spPr bwMode="auto">
          <a:xfrm>
            <a:off x="2762670" y="4500576"/>
            <a:ext cx="3604381" cy="1015663"/>
          </a:xfrm>
          <a:prstGeom prst="rect">
            <a:avLst/>
          </a:prstGeom>
          <a:noFill/>
          <a:ln w="9525">
            <a:noFill/>
            <a:miter lim="800000"/>
          </a:ln>
        </p:spPr>
        <p:txBody>
          <a:bodyPr wrap="square">
            <a:spAutoFit/>
          </a:bodyPr>
          <a:lstStyle/>
          <a:p>
            <a:pPr algn="ctr" defTabSz="762000" eaLnBrk="0" hangingPunct="0"/>
            <a:r>
              <a:rPr lang="en-US" sz="2400" b="1" dirty="0"/>
              <a:t>Rx</a:t>
            </a:r>
            <a:r>
              <a:rPr lang="en-US" b="1" dirty="0"/>
              <a:t> Examples:</a:t>
            </a:r>
          </a:p>
          <a:p>
            <a:pPr algn="ctr" defTabSz="762000" eaLnBrk="0" hangingPunct="0"/>
            <a:r>
              <a:rPr lang="en-US" b="1" dirty="0"/>
              <a:t>+</a:t>
            </a:r>
            <a:r>
              <a:rPr lang="en-US" b="1" dirty="0" err="1"/>
              <a:t>Sph</a:t>
            </a:r>
            <a:r>
              <a:rPr lang="en-US" b="1" dirty="0"/>
              <a:t> / – –CYLINDER X 180 </a:t>
            </a:r>
          </a:p>
          <a:p>
            <a:pPr algn="ctr" defTabSz="762000" eaLnBrk="0" hangingPunct="0"/>
            <a:r>
              <a:rPr lang="en-US" b="1" dirty="0"/>
              <a:t>(or  –</a:t>
            </a:r>
            <a:r>
              <a:rPr lang="en-US" b="1" dirty="0" err="1"/>
              <a:t>Sph</a:t>
            </a:r>
            <a:r>
              <a:rPr lang="en-US" b="1" dirty="0"/>
              <a:t> / ++CYLINDER X 90)</a:t>
            </a:r>
          </a:p>
        </p:txBody>
      </p:sp>
      <p:grpSp>
        <p:nvGrpSpPr>
          <p:cNvPr id="2" name="Group 32"/>
          <p:cNvGrpSpPr/>
          <p:nvPr/>
        </p:nvGrpSpPr>
        <p:grpSpPr bwMode="auto">
          <a:xfrm>
            <a:off x="4611839" y="2597171"/>
            <a:ext cx="2419048" cy="142875"/>
            <a:chOff x="3282" y="1906"/>
            <a:chExt cx="1687" cy="90"/>
          </a:xfrm>
        </p:grpSpPr>
        <p:sp>
          <p:nvSpPr>
            <p:cNvPr id="15392" name="Line 33"/>
            <p:cNvSpPr>
              <a:spLocks noChangeShapeType="1"/>
            </p:cNvSpPr>
            <p:nvPr/>
          </p:nvSpPr>
          <p:spPr bwMode="auto">
            <a:xfrm>
              <a:off x="3294" y="1953"/>
              <a:ext cx="1675" cy="0"/>
            </a:xfrm>
            <a:prstGeom prst="line">
              <a:avLst/>
            </a:prstGeom>
            <a:noFill/>
            <a:ln w="38100">
              <a:solidFill>
                <a:schemeClr val="tx1"/>
              </a:solidFill>
              <a:round/>
            </a:ln>
          </p:spPr>
          <p:txBody>
            <a:bodyPr/>
            <a:lstStyle/>
            <a:p>
              <a:endParaRPr lang="en-AU"/>
            </a:p>
          </p:txBody>
        </p:sp>
        <p:sp>
          <p:nvSpPr>
            <p:cNvPr id="15393" name="Line 34"/>
            <p:cNvSpPr>
              <a:spLocks noChangeShapeType="1"/>
            </p:cNvSpPr>
            <p:nvPr/>
          </p:nvSpPr>
          <p:spPr bwMode="auto">
            <a:xfrm>
              <a:off x="3282" y="1906"/>
              <a:ext cx="0" cy="90"/>
            </a:xfrm>
            <a:prstGeom prst="line">
              <a:avLst/>
            </a:prstGeom>
            <a:noFill/>
            <a:ln w="38100">
              <a:solidFill>
                <a:schemeClr val="tx1"/>
              </a:solidFill>
              <a:round/>
            </a:ln>
          </p:spPr>
          <p:txBody>
            <a:bodyPr/>
            <a:lstStyle/>
            <a:p>
              <a:endParaRPr lang="en-AU"/>
            </a:p>
          </p:txBody>
        </p:sp>
        <p:sp>
          <p:nvSpPr>
            <p:cNvPr id="15394" name="Line 35"/>
            <p:cNvSpPr>
              <a:spLocks noChangeShapeType="1"/>
            </p:cNvSpPr>
            <p:nvPr/>
          </p:nvSpPr>
          <p:spPr bwMode="auto">
            <a:xfrm>
              <a:off x="4962" y="1906"/>
              <a:ext cx="0" cy="90"/>
            </a:xfrm>
            <a:prstGeom prst="line">
              <a:avLst/>
            </a:prstGeom>
            <a:noFill/>
            <a:ln w="38100">
              <a:solidFill>
                <a:schemeClr val="tx1"/>
              </a:solidFill>
              <a:round/>
            </a:ln>
          </p:spPr>
          <p:txBody>
            <a:bodyPr/>
            <a:lstStyle/>
            <a:p>
              <a:endParaRPr lang="en-AU"/>
            </a:p>
          </p:txBody>
        </p:sp>
        <p:sp>
          <p:nvSpPr>
            <p:cNvPr id="15395" name="Line 36"/>
            <p:cNvSpPr>
              <a:spLocks noChangeShapeType="1"/>
            </p:cNvSpPr>
            <p:nvPr/>
          </p:nvSpPr>
          <p:spPr bwMode="auto">
            <a:xfrm>
              <a:off x="3864" y="1906"/>
              <a:ext cx="0" cy="90"/>
            </a:xfrm>
            <a:prstGeom prst="line">
              <a:avLst/>
            </a:prstGeom>
            <a:noFill/>
            <a:ln w="38100">
              <a:solidFill>
                <a:schemeClr val="tx1"/>
              </a:solidFill>
              <a:round/>
            </a:ln>
          </p:spPr>
          <p:txBody>
            <a:bodyPr/>
            <a:lstStyle/>
            <a:p>
              <a:endParaRPr lang="en-AU"/>
            </a:p>
          </p:txBody>
        </p:sp>
      </p:grpSp>
      <p:sp>
        <p:nvSpPr>
          <p:cNvPr id="38" name="Rectangle 4"/>
          <p:cNvSpPr txBox="1">
            <a:spLocks noChangeArrowheads="1"/>
          </p:cNvSpPr>
          <p:nvPr/>
        </p:nvSpPr>
        <p:spPr bwMode="auto">
          <a:xfrm>
            <a:off x="-46012" y="54414"/>
            <a:ext cx="8213725" cy="581025"/>
          </a:xfrm>
          <a:prstGeom prst="rect">
            <a:avLst/>
          </a:prstGeom>
          <a:noFill/>
          <a:ln w="9525">
            <a:noFill/>
            <a:miter lim="800000"/>
          </a:ln>
          <a:effectLst/>
        </p:spPr>
        <p:txBody>
          <a:bodyPr anchor="ctr"/>
          <a:lstStyle/>
          <a:p>
            <a:pPr>
              <a:lnSpc>
                <a:spcPct val="90000"/>
              </a:lnSpc>
              <a:defRPr/>
            </a:pPr>
            <a:r>
              <a:rPr lang="zh-CN" altLang="en-US" sz="2800" dirty="0">
                <a:solidFill>
                  <a:schemeClr val="bg1"/>
                </a:solidFill>
              </a:rPr>
              <a:t>散光</a:t>
            </a:r>
            <a:r>
              <a:rPr lang="en-US" altLang="zh-CN" sz="2800" dirty="0">
                <a:solidFill>
                  <a:schemeClr val="bg1"/>
                </a:solidFill>
              </a:rPr>
              <a:t>:</a:t>
            </a:r>
            <a:r>
              <a:rPr lang="en-US" altLang="zh-CN" sz="2800" dirty="0"/>
              <a:t> </a:t>
            </a:r>
            <a:r>
              <a:rPr lang="zh-CN" altLang="en-US" sz="2800" dirty="0">
                <a:solidFill>
                  <a:srgbClr val="FFFF00"/>
                </a:solidFill>
              </a:rPr>
              <a:t>分类</a:t>
            </a:r>
            <a:endParaRPr lang="en-US" sz="2800" kern="0" dirty="0">
              <a:solidFill>
                <a:srgbClr val="FFFF00"/>
              </a:solidFill>
              <a:latin typeface="Arial" panose="020B0604020202020204" pitchFamily="34" charset="0"/>
              <a:ea typeface="+mj-ea"/>
            </a:endParaRPr>
          </a:p>
        </p:txBody>
      </p:sp>
    </p:spTree>
  </p:cSld>
  <p:clrMapOvr>
    <a:masterClrMapping/>
  </p:clrMapOvr>
  <p:transition/>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9219"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9220"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9221"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9222" name="Rectangle 6"/>
          <p:cNvSpPr>
            <a:spLocks noGrp="1" noChangeArrowheads="1"/>
          </p:cNvSpPr>
          <p:nvPr>
            <p:ph type="title"/>
          </p:nvPr>
        </p:nvSpPr>
        <p:spPr>
          <a:xfrm>
            <a:off x="0" y="152377"/>
            <a:ext cx="7260167" cy="465138"/>
          </a:xfrm>
          <a:noFill/>
        </p:spPr>
        <p:txBody>
          <a:bodyPr>
            <a:noAutofit/>
          </a:bodyPr>
          <a:lstStyle/>
          <a:p>
            <a:pPr eaLnBrk="1" hangingPunct="1">
              <a:lnSpc>
                <a:spcPct val="90000"/>
              </a:lnSpc>
            </a:pPr>
            <a:r>
              <a:rPr lang="en-US" dirty="0"/>
              <a:t> </a:t>
            </a:r>
            <a:r>
              <a:rPr lang="zh-CN" altLang="en-US" dirty="0"/>
              <a:t>环曲面</a:t>
            </a:r>
            <a:r>
              <a:rPr lang="en-US" altLang="zh-CN" dirty="0"/>
              <a:t>GP</a:t>
            </a:r>
            <a:r>
              <a:rPr lang="zh-CN" altLang="en-US" dirty="0"/>
              <a:t>接触镜</a:t>
            </a:r>
            <a:r>
              <a:rPr lang="en-US" dirty="0"/>
              <a:t>: </a:t>
            </a:r>
            <a:r>
              <a:rPr lang="zh-CN" altLang="en-US" dirty="0"/>
              <a:t>优点</a:t>
            </a:r>
            <a:endParaRPr lang="zh-CN" altLang="en-US" dirty="0">
              <a:solidFill>
                <a:srgbClr val="FFFF00"/>
              </a:solidFill>
            </a:endParaRPr>
          </a:p>
        </p:txBody>
      </p:sp>
      <p:sp>
        <p:nvSpPr>
          <p:cNvPr id="9223" name="Rectangle 59"/>
          <p:cNvSpPr>
            <a:spLocks noGrp="1" noChangeArrowheads="1"/>
          </p:cNvSpPr>
          <p:nvPr>
            <p:ph idx="1"/>
          </p:nvPr>
        </p:nvSpPr>
        <p:spPr>
          <a:xfrm>
            <a:off x="825201" y="777251"/>
            <a:ext cx="8120945" cy="4633912"/>
          </a:xfrm>
        </p:spPr>
        <p:txBody>
          <a:bodyPr/>
          <a:lstStyle/>
          <a:p>
            <a:pPr eaLnBrk="1" hangingPunct="1">
              <a:lnSpc>
                <a:spcPct val="200000"/>
              </a:lnSpc>
            </a:pPr>
            <a:r>
              <a:rPr lang="zh-CN" altLang="en-US" sz="2400" dirty="0">
                <a:latin typeface="Arial" panose="020B0604020202020204"/>
                <a:cs typeface="Arial" panose="020B0604020202020204"/>
              </a:rPr>
              <a:t>稳定的镜片配适</a:t>
            </a:r>
          </a:p>
          <a:p>
            <a:pPr eaLnBrk="1" hangingPunct="1">
              <a:lnSpc>
                <a:spcPct val="200000"/>
              </a:lnSpc>
            </a:pPr>
            <a:r>
              <a:rPr lang="zh-CN" altLang="en-US" sz="2400" dirty="0">
                <a:sym typeface="+mn-ea"/>
              </a:rPr>
              <a:t>增加镜片与角膜的配适关系</a:t>
            </a:r>
            <a:endParaRPr lang="en-US" sz="2400" dirty="0"/>
          </a:p>
          <a:p>
            <a:pPr eaLnBrk="1" hangingPunct="1">
              <a:lnSpc>
                <a:spcPct val="200000"/>
              </a:lnSpc>
            </a:pPr>
            <a:r>
              <a:rPr lang="zh-CN" altLang="en-US" sz="2400" dirty="0">
                <a:sym typeface="+mn-ea"/>
              </a:rPr>
              <a:t>柱镜矫正可能</a:t>
            </a:r>
            <a:r>
              <a:rPr lang="en-US" sz="2400" dirty="0">
                <a:sym typeface="+mn-ea"/>
              </a:rPr>
              <a:t> &lt; </a:t>
            </a:r>
            <a:r>
              <a:rPr lang="zh-CN" altLang="en-US" sz="2400" dirty="0">
                <a:sym typeface="+mn-ea"/>
              </a:rPr>
              <a:t>和环曲面软性接触镜</a:t>
            </a:r>
            <a:endParaRPr lang="zh-CN" altLang="en-US" sz="2400" dirty="0"/>
          </a:p>
          <a:p>
            <a:pPr eaLnBrk="1" hangingPunct="1">
              <a:lnSpc>
                <a:spcPct val="200000"/>
              </a:lnSpc>
            </a:pPr>
            <a:r>
              <a:rPr lang="en-US" sz="2400" dirty="0">
                <a:sym typeface="+mn-ea"/>
              </a:rPr>
              <a:t>比</a:t>
            </a:r>
            <a:r>
              <a:rPr lang="zh-CN" altLang="en-US" sz="2400" dirty="0">
                <a:sym typeface="+mn-ea"/>
              </a:rPr>
              <a:t>环曲面软性接触镜拥有</a:t>
            </a:r>
            <a:r>
              <a:rPr lang="en-US" sz="2400" dirty="0" err="1">
                <a:sym typeface="+mn-ea"/>
              </a:rPr>
              <a:t>更好的角膜生理</a:t>
            </a:r>
            <a:endParaRPr lang="en-US" sz="2400" dirty="0"/>
          </a:p>
        </p:txBody>
      </p:sp>
    </p:spTree>
  </p:cSld>
  <p:clrMapOvr>
    <a:masterClrMapping/>
  </p:clrMapOvr>
  <p:transition/>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0243"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0244"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10245"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0246" name="Rectangle 10"/>
          <p:cNvSpPr>
            <a:spLocks noGrp="1" noChangeArrowheads="1"/>
          </p:cNvSpPr>
          <p:nvPr>
            <p:ph type="title"/>
          </p:nvPr>
        </p:nvSpPr>
        <p:spPr>
          <a:xfrm>
            <a:off x="0" y="153307"/>
            <a:ext cx="8266491" cy="939339"/>
          </a:xfrm>
          <a:noFill/>
        </p:spPr>
        <p:txBody>
          <a:bodyPr>
            <a:normAutofit/>
          </a:bodyPr>
          <a:lstStyle/>
          <a:p>
            <a:pPr eaLnBrk="1" hangingPunct="1">
              <a:lnSpc>
                <a:spcPct val="90000"/>
              </a:lnSpc>
            </a:pPr>
            <a:r>
              <a:rPr lang="en-US" dirty="0"/>
              <a:t>  </a:t>
            </a:r>
            <a:r>
              <a:rPr lang="zh-CN" altLang="en-US" dirty="0">
                <a:sym typeface="+mn-ea"/>
              </a:rPr>
              <a:t>环曲面</a:t>
            </a:r>
            <a:r>
              <a:rPr lang="en-US" altLang="zh-CN" dirty="0">
                <a:sym typeface="+mn-ea"/>
              </a:rPr>
              <a:t>GP</a:t>
            </a:r>
            <a:r>
              <a:rPr lang="zh-CN" altLang="en-US" dirty="0">
                <a:sym typeface="+mn-ea"/>
              </a:rPr>
              <a:t>接触镜</a:t>
            </a:r>
            <a:r>
              <a:rPr lang="en-US" dirty="0">
                <a:sym typeface="+mn-ea"/>
              </a:rPr>
              <a:t>: </a:t>
            </a:r>
            <a:r>
              <a:rPr lang="zh-CN" altLang="en-US" dirty="0">
                <a:sym typeface="+mn-ea"/>
              </a:rPr>
              <a:t>缺点</a:t>
            </a:r>
            <a:br>
              <a:rPr lang="zh-CN" altLang="en-US" dirty="0">
                <a:solidFill>
                  <a:srgbClr val="FFFF00"/>
                </a:solidFill>
              </a:rPr>
            </a:br>
            <a:endParaRPr lang="en-US" dirty="0"/>
          </a:p>
        </p:txBody>
      </p:sp>
      <p:sp>
        <p:nvSpPr>
          <p:cNvPr id="10247" name="Rectangle 54"/>
          <p:cNvSpPr>
            <a:spLocks noGrp="1" noChangeArrowheads="1"/>
          </p:cNvSpPr>
          <p:nvPr>
            <p:ph idx="1"/>
          </p:nvPr>
        </p:nvSpPr>
        <p:spPr>
          <a:xfrm>
            <a:off x="825200" y="771318"/>
            <a:ext cx="7792071" cy="4446588"/>
          </a:xfrm>
        </p:spPr>
        <p:txBody>
          <a:bodyPr/>
          <a:lstStyle/>
          <a:p>
            <a:pPr eaLnBrk="1" hangingPunct="1">
              <a:lnSpc>
                <a:spcPct val="200000"/>
              </a:lnSpc>
            </a:pPr>
            <a:r>
              <a:rPr lang="zh-CN" altLang="en-US" sz="2400" dirty="0">
                <a:latin typeface="Arial" panose="020B0604020202020204"/>
                <a:cs typeface="Arial" panose="020B0604020202020204"/>
              </a:rPr>
              <a:t>相对厚的接触镜</a:t>
            </a:r>
          </a:p>
          <a:p>
            <a:pPr eaLnBrk="1" hangingPunct="1">
              <a:lnSpc>
                <a:spcPct val="200000"/>
              </a:lnSpc>
            </a:pPr>
            <a:r>
              <a:rPr lang="zh-CN" altLang="en-US" sz="2400" dirty="0"/>
              <a:t>对于镜片边缘轮廓控制降低</a:t>
            </a:r>
          </a:p>
          <a:p>
            <a:pPr eaLnBrk="1" hangingPunct="1">
              <a:lnSpc>
                <a:spcPct val="200000"/>
              </a:lnSpc>
            </a:pPr>
            <a:r>
              <a:rPr lang="en-US" sz="2400" dirty="0" err="1"/>
              <a:t>角膜和</a:t>
            </a:r>
            <a:r>
              <a:rPr lang="zh-CN" altLang="en-US" sz="2400" dirty="0"/>
              <a:t>框架镜处方的柱镜轴位可能不能对准</a:t>
            </a:r>
            <a:endParaRPr lang="en-US" sz="2400" dirty="0"/>
          </a:p>
        </p:txBody>
      </p:sp>
      <p:sp>
        <p:nvSpPr>
          <p:cNvPr id="10248" name="Rectangle 55"/>
          <p:cNvSpPr>
            <a:spLocks noChangeArrowheads="1"/>
          </p:cNvSpPr>
          <p:nvPr/>
        </p:nvSpPr>
        <p:spPr bwMode="auto">
          <a:xfrm>
            <a:off x="993422" y="588964"/>
            <a:ext cx="7260167" cy="466725"/>
          </a:xfrm>
          <a:prstGeom prst="rect">
            <a:avLst/>
          </a:prstGeom>
          <a:noFill/>
          <a:ln w="9525">
            <a:noFill/>
            <a:miter lim="800000"/>
          </a:ln>
        </p:spPr>
        <p:txBody>
          <a:bodyPr lIns="92075" tIns="46038" rIns="92075" bIns="46038" anchor="ctr"/>
          <a:lstStyle/>
          <a:p>
            <a:pPr defTabSz="762000">
              <a:lnSpc>
                <a:spcPct val="90000"/>
              </a:lnSpc>
            </a:pPr>
            <a:endParaRPr lang="en-US" sz="3500" b="1" dirty="0">
              <a:solidFill>
                <a:schemeClr val="bg1"/>
              </a:solidFill>
              <a:latin typeface="Arial" panose="020B0604020202020204" pitchFamily="34" charset="0"/>
            </a:endParaRPr>
          </a:p>
        </p:txBody>
      </p:sp>
    </p:spTree>
  </p:cSld>
  <p:clrMapOvr>
    <a:masterClrMapping/>
  </p:clrMapOvr>
  <p:transition/>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1267"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1268"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126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1270" name="Rectangle 11"/>
          <p:cNvSpPr>
            <a:spLocks noGrp="1" noChangeArrowheads="1"/>
          </p:cNvSpPr>
          <p:nvPr>
            <p:ph type="title"/>
          </p:nvPr>
        </p:nvSpPr>
        <p:spPr>
          <a:xfrm>
            <a:off x="0" y="152377"/>
            <a:ext cx="7260166" cy="379412"/>
          </a:xfrm>
          <a:noFill/>
        </p:spPr>
        <p:txBody>
          <a:bodyPr>
            <a:noAutofit/>
          </a:bodyPr>
          <a:lstStyle/>
          <a:p>
            <a:r>
              <a:rPr lang="zh-CN" altLang="zh-CN" dirty="0"/>
              <a:t>前表面</a:t>
            </a:r>
            <a:r>
              <a:rPr lang="zh-CN" altLang="en-US" dirty="0"/>
              <a:t>环曲面接触镜</a:t>
            </a:r>
            <a:endParaRPr lang="zh-CN" altLang="zh-CN" dirty="0"/>
          </a:p>
        </p:txBody>
      </p:sp>
      <p:sp>
        <p:nvSpPr>
          <p:cNvPr id="11271" name="Rectangle 74"/>
          <p:cNvSpPr>
            <a:spLocks noGrp="1" noChangeArrowheads="1"/>
          </p:cNvSpPr>
          <p:nvPr>
            <p:ph idx="1"/>
          </p:nvPr>
        </p:nvSpPr>
        <p:spPr>
          <a:xfrm>
            <a:off x="825201" y="775281"/>
            <a:ext cx="4469169" cy="4808537"/>
          </a:xfrm>
        </p:spPr>
        <p:txBody>
          <a:bodyPr>
            <a:normAutofit/>
          </a:bodyPr>
          <a:lstStyle/>
          <a:p>
            <a:pPr lvl="1" eaLnBrk="1" hangingPunct="1">
              <a:lnSpc>
                <a:spcPct val="200000"/>
              </a:lnSpc>
            </a:pPr>
            <a:r>
              <a:rPr lang="zh-CN" altLang="en-US" sz="2400" dirty="0"/>
              <a:t>三棱镜稳定法</a:t>
            </a:r>
            <a:endParaRPr lang="en-US" altLang="zh-CN" sz="2400" dirty="0"/>
          </a:p>
          <a:p>
            <a:pPr lvl="2" eaLnBrk="1" hangingPunct="1">
              <a:lnSpc>
                <a:spcPct val="200000"/>
              </a:lnSpc>
            </a:pPr>
            <a:r>
              <a:rPr lang="zh-CN" altLang="zh-CN" sz="2400" dirty="0"/>
              <a:t>圆形（</a:t>
            </a:r>
            <a:r>
              <a:rPr lang="zh-CN" altLang="en-US" sz="2400" dirty="0"/>
              <a:t>圆的，整个环形</a:t>
            </a:r>
            <a:r>
              <a:rPr lang="zh-CN" altLang="zh-CN" sz="2400" dirty="0"/>
              <a:t>）</a:t>
            </a:r>
            <a:endParaRPr lang="zh-CN" altLang="en-US" sz="2400" dirty="0"/>
          </a:p>
          <a:p>
            <a:pPr lvl="2" eaLnBrk="1" hangingPunct="1">
              <a:lnSpc>
                <a:spcPct val="200000"/>
              </a:lnSpc>
            </a:pPr>
            <a:r>
              <a:rPr lang="zh-CN" altLang="en-US" sz="2400" dirty="0"/>
              <a:t>截断</a:t>
            </a:r>
            <a:endParaRPr lang="zh-CN" altLang="zh-CN" sz="2400" dirty="0"/>
          </a:p>
        </p:txBody>
      </p:sp>
      <p:sp>
        <p:nvSpPr>
          <p:cNvPr id="2" name="Chord 1"/>
          <p:cNvSpPr/>
          <p:nvPr/>
        </p:nvSpPr>
        <p:spPr>
          <a:xfrm rot="5400000">
            <a:off x="2982786" y="2489919"/>
            <a:ext cx="2383821" cy="2383821"/>
          </a:xfrm>
          <a:prstGeom prst="chord">
            <a:avLst>
              <a:gd name="adj1" fmla="val 2700000"/>
              <a:gd name="adj2" fmla="val 18930583"/>
            </a:avLst>
          </a:prstGeom>
          <a:solidFill>
            <a:srgbClr val="0099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3" name="Oval 2"/>
          <p:cNvSpPr/>
          <p:nvPr/>
        </p:nvSpPr>
        <p:spPr>
          <a:xfrm>
            <a:off x="5366607" y="900705"/>
            <a:ext cx="2383523" cy="2383821"/>
          </a:xfrm>
          <a:prstGeom prst="ellipse">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cSld>
  <p:clrMapOvr>
    <a:masterClrMapping/>
  </p:clrMapOvr>
  <p:transition/>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2291"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2292"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2293"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2294" name="Rectangle 13"/>
          <p:cNvSpPr>
            <a:spLocks noGrp="1" noChangeArrowheads="1"/>
          </p:cNvSpPr>
          <p:nvPr>
            <p:ph type="title"/>
          </p:nvPr>
        </p:nvSpPr>
        <p:spPr>
          <a:xfrm>
            <a:off x="-32" y="156680"/>
            <a:ext cx="7260167" cy="422275"/>
          </a:xfrm>
          <a:noFill/>
        </p:spPr>
        <p:txBody>
          <a:bodyPr>
            <a:noAutofit/>
          </a:bodyPr>
          <a:lstStyle/>
          <a:p>
            <a:r>
              <a:rPr lang="zh-CN" altLang="zh-CN" dirty="0"/>
              <a:t>前表面</a:t>
            </a:r>
            <a:r>
              <a:rPr lang="zh-CN" altLang="en-US" dirty="0"/>
              <a:t>环曲面接触镜</a:t>
            </a:r>
            <a:endParaRPr lang="zh-CN" altLang="zh-CN" dirty="0"/>
          </a:p>
        </p:txBody>
      </p:sp>
      <p:sp>
        <p:nvSpPr>
          <p:cNvPr id="12295" name="Rectangle 66"/>
          <p:cNvSpPr>
            <a:spLocks noGrp="1" noChangeArrowheads="1"/>
          </p:cNvSpPr>
          <p:nvPr>
            <p:ph idx="1"/>
          </p:nvPr>
        </p:nvSpPr>
        <p:spPr>
          <a:xfrm>
            <a:off x="818444" y="942245"/>
            <a:ext cx="8087776" cy="3262312"/>
          </a:xfrm>
        </p:spPr>
        <p:txBody>
          <a:bodyPr>
            <a:normAutofit/>
          </a:bodyPr>
          <a:lstStyle/>
          <a:p>
            <a:pPr lvl="1">
              <a:lnSpc>
                <a:spcPct val="150000"/>
              </a:lnSpc>
            </a:pPr>
            <a:r>
              <a:rPr lang="zh-CN" altLang="zh-CN" sz="2800" dirty="0"/>
              <a:t>当球</a:t>
            </a:r>
            <a:r>
              <a:rPr lang="zh-CN" altLang="en-US" sz="2800" dirty="0"/>
              <a:t>面</a:t>
            </a:r>
            <a:r>
              <a:rPr lang="en-US" altLang="zh-CN" sz="2800" dirty="0"/>
              <a:t>GP </a:t>
            </a:r>
            <a:r>
              <a:rPr lang="zh-CN" altLang="en-US" sz="2800" dirty="0"/>
              <a:t>接触镜</a:t>
            </a:r>
            <a:r>
              <a:rPr lang="zh-CN" altLang="zh-CN" sz="2800" dirty="0"/>
              <a:t>由于</a:t>
            </a:r>
            <a:r>
              <a:rPr lang="zh-CN" altLang="en-US" sz="2800" dirty="0"/>
              <a:t>显著</a:t>
            </a:r>
            <a:r>
              <a:rPr lang="zh-CN" altLang="zh-CN" sz="2800" dirty="0"/>
              <a:t>的残余散光而不能充分矫正视力</a:t>
            </a:r>
            <a:r>
              <a:rPr lang="zh-CN" altLang="en-US" sz="2800" dirty="0"/>
              <a:t>时</a:t>
            </a:r>
            <a:r>
              <a:rPr lang="zh-CN" altLang="zh-CN" sz="2800" dirty="0"/>
              <a:t>需要</a:t>
            </a:r>
            <a:r>
              <a:rPr lang="zh-CN" altLang="en-US" sz="2800" dirty="0"/>
              <a:t>验配</a:t>
            </a:r>
            <a:endParaRPr lang="zh-CN" altLang="zh-CN" sz="2800" dirty="0"/>
          </a:p>
          <a:p>
            <a:pPr lvl="1">
              <a:lnSpc>
                <a:spcPct val="150000"/>
              </a:lnSpc>
            </a:pPr>
            <a:r>
              <a:rPr lang="zh-CN" altLang="zh-CN" sz="2800" dirty="0"/>
              <a:t>前表面</a:t>
            </a:r>
            <a:r>
              <a:rPr lang="zh-CN" altLang="en-US" sz="2800" dirty="0"/>
              <a:t>的柱镜必须保持稳定的径线定位</a:t>
            </a:r>
            <a:endParaRPr lang="zh-CN" altLang="zh-CN" sz="2800" dirty="0"/>
          </a:p>
        </p:txBody>
      </p:sp>
    </p:spTree>
  </p:cSld>
  <p:clrMapOvr>
    <a:masterClrMapping/>
  </p:clrMapOvr>
  <p:transition/>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3315"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3316"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3317"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3318" name="Rectangle 11"/>
          <p:cNvSpPr>
            <a:spLocks noGrp="1" noChangeArrowheads="1"/>
          </p:cNvSpPr>
          <p:nvPr>
            <p:ph type="title"/>
          </p:nvPr>
        </p:nvSpPr>
        <p:spPr>
          <a:xfrm>
            <a:off x="0" y="152381"/>
            <a:ext cx="7260167" cy="581025"/>
          </a:xfrm>
          <a:noFill/>
        </p:spPr>
        <p:txBody>
          <a:bodyPr/>
          <a:lstStyle/>
          <a:p>
            <a:r>
              <a:rPr lang="zh-CN" altLang="zh-CN" dirty="0"/>
              <a:t>计算残余散光</a:t>
            </a:r>
          </a:p>
        </p:txBody>
      </p:sp>
      <p:sp>
        <p:nvSpPr>
          <p:cNvPr id="13319" name="Rectangle 66"/>
          <p:cNvSpPr>
            <a:spLocks noGrp="1" noChangeArrowheads="1"/>
          </p:cNvSpPr>
          <p:nvPr>
            <p:ph idx="1"/>
          </p:nvPr>
        </p:nvSpPr>
        <p:spPr>
          <a:xfrm>
            <a:off x="825201" y="915792"/>
            <a:ext cx="8108244" cy="4691063"/>
          </a:xfrm>
        </p:spPr>
        <p:txBody>
          <a:bodyPr>
            <a:normAutofit/>
          </a:bodyPr>
          <a:lstStyle/>
          <a:p>
            <a:pPr marL="171450" lvl="1">
              <a:lnSpc>
                <a:spcPct val="150000"/>
              </a:lnSpc>
              <a:spcBef>
                <a:spcPts val="750"/>
              </a:spcBef>
            </a:pPr>
            <a:r>
              <a:rPr lang="zh-CN" altLang="zh-CN" sz="2800" dirty="0"/>
              <a:t>基于角膜和屈光</a:t>
            </a:r>
            <a:r>
              <a:rPr lang="zh-CN" altLang="en-US" sz="2800" dirty="0"/>
              <a:t>度的</a:t>
            </a:r>
            <a:r>
              <a:rPr lang="zh-CN" altLang="zh-CN" sz="2800" dirty="0"/>
              <a:t>散光</a:t>
            </a:r>
            <a:endParaRPr lang="zh-CN" altLang="en-US" sz="2800" dirty="0"/>
          </a:p>
          <a:p>
            <a:pPr marL="171450" lvl="1">
              <a:lnSpc>
                <a:spcPct val="150000"/>
              </a:lnSpc>
              <a:spcBef>
                <a:spcPts val="750"/>
              </a:spcBef>
            </a:pPr>
            <a:r>
              <a:rPr lang="zh-CN" altLang="zh-CN" sz="2800" dirty="0"/>
              <a:t>仅理论计算</a:t>
            </a:r>
          </a:p>
          <a:p>
            <a:pPr marL="171450" lvl="1">
              <a:lnSpc>
                <a:spcPct val="150000"/>
              </a:lnSpc>
              <a:spcBef>
                <a:spcPts val="750"/>
              </a:spcBef>
            </a:pPr>
            <a:r>
              <a:rPr lang="zh-CN" altLang="zh-CN" sz="2800" dirty="0"/>
              <a:t>与测量的残余散光</a:t>
            </a:r>
            <a:r>
              <a:rPr lang="zh-CN" altLang="en-US" sz="2800" dirty="0"/>
              <a:t>极少</a:t>
            </a:r>
            <a:r>
              <a:rPr lang="zh-CN" altLang="zh-CN" sz="2800" dirty="0"/>
              <a:t>相同</a:t>
            </a:r>
            <a:endParaRPr lang="zh-CN" altLang="en-US" sz="2800" dirty="0"/>
          </a:p>
          <a:p>
            <a:pPr marL="171450" lvl="1">
              <a:lnSpc>
                <a:spcPct val="150000"/>
              </a:lnSpc>
              <a:spcBef>
                <a:spcPts val="750"/>
              </a:spcBef>
            </a:pPr>
            <a:r>
              <a:rPr lang="zh-CN" altLang="zh-CN" sz="2800" dirty="0">
                <a:solidFill>
                  <a:srgbClr val="FF0000"/>
                </a:solidFill>
              </a:rPr>
              <a:t>有用的指南</a:t>
            </a:r>
            <a:endParaRPr lang="zh-CN" altLang="en-US" sz="2800" dirty="0">
              <a:solidFill>
                <a:srgbClr val="FF0000"/>
              </a:solidFill>
            </a:endParaRPr>
          </a:p>
          <a:p>
            <a:pPr marL="171450" lvl="1">
              <a:lnSpc>
                <a:spcPct val="150000"/>
              </a:lnSpc>
              <a:spcBef>
                <a:spcPts val="750"/>
              </a:spcBef>
            </a:pPr>
            <a:r>
              <a:rPr lang="zh-CN" altLang="zh-CN" sz="2800" dirty="0">
                <a:solidFill>
                  <a:srgbClr val="FF0000"/>
                </a:solidFill>
              </a:rPr>
              <a:t>许多</a:t>
            </a:r>
            <a:r>
              <a:rPr lang="en-US" altLang="zh-CN" sz="2800" dirty="0">
                <a:solidFill>
                  <a:srgbClr val="FF0000"/>
                </a:solidFill>
              </a:rPr>
              <a:t>“</a:t>
            </a:r>
            <a:r>
              <a:rPr lang="zh-CN" altLang="zh-CN" sz="2800" dirty="0">
                <a:solidFill>
                  <a:srgbClr val="FF0000"/>
                </a:solidFill>
              </a:rPr>
              <a:t>错误</a:t>
            </a:r>
            <a:r>
              <a:rPr lang="en-US" altLang="zh-CN" sz="2800" dirty="0">
                <a:solidFill>
                  <a:srgbClr val="FF0000"/>
                </a:solidFill>
              </a:rPr>
              <a:t>”</a:t>
            </a:r>
            <a:r>
              <a:rPr lang="zh-CN" altLang="en-US" sz="2800" dirty="0">
                <a:solidFill>
                  <a:srgbClr val="FF0000"/>
                </a:solidFill>
              </a:rPr>
              <a:t>的</a:t>
            </a:r>
            <a:r>
              <a:rPr lang="zh-CN" altLang="zh-CN" sz="2800" dirty="0">
                <a:solidFill>
                  <a:srgbClr val="FF0000"/>
                </a:solidFill>
              </a:rPr>
              <a:t>来源</a:t>
            </a:r>
          </a:p>
        </p:txBody>
      </p:sp>
    </p:spTree>
  </p:cSld>
  <p:clrMapOvr>
    <a:masterClrMapping/>
  </p:clrMapOvr>
  <p:transition/>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2050"/>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4339" name="Rectangle 2051"/>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4340" name="Rectangle 205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4341" name="Rectangle 205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4342" name="Rectangle 2054"/>
          <p:cNvSpPr>
            <a:spLocks noGrp="1" noChangeArrowheads="1"/>
          </p:cNvSpPr>
          <p:nvPr>
            <p:ph type="title"/>
          </p:nvPr>
        </p:nvSpPr>
        <p:spPr>
          <a:xfrm>
            <a:off x="2345" y="866956"/>
            <a:ext cx="7772400" cy="406400"/>
          </a:xfrm>
          <a:noFill/>
        </p:spPr>
        <p:txBody>
          <a:bodyPr>
            <a:noAutofit/>
          </a:bodyPr>
          <a:lstStyle/>
          <a:p>
            <a:pPr>
              <a:lnSpc>
                <a:spcPct val="80000"/>
              </a:lnSpc>
            </a:pPr>
            <a:r>
              <a:rPr lang="zh-CN" altLang="zh-CN" sz="3600" b="1" dirty="0"/>
              <a:t>计算</a:t>
            </a:r>
            <a:r>
              <a:rPr lang="zh-CN" altLang="en-US" sz="3600" b="1" dirty="0"/>
              <a:t>残余</a:t>
            </a:r>
            <a:r>
              <a:rPr lang="zh-CN" altLang="zh-CN" sz="3600" b="1" dirty="0"/>
              <a:t>散光</a:t>
            </a:r>
            <a:br>
              <a:rPr lang="zh-CN" altLang="zh-CN" sz="3600" dirty="0"/>
            </a:br>
            <a:endParaRPr lang="en-US" dirty="0"/>
          </a:p>
        </p:txBody>
      </p:sp>
      <p:sp>
        <p:nvSpPr>
          <p:cNvPr id="14343" name="Rectangle 2060"/>
          <p:cNvSpPr>
            <a:spLocks noGrp="1" noChangeArrowheads="1"/>
          </p:cNvSpPr>
          <p:nvPr>
            <p:ph idx="1"/>
          </p:nvPr>
        </p:nvSpPr>
        <p:spPr>
          <a:xfrm>
            <a:off x="922161" y="1623075"/>
            <a:ext cx="7299677" cy="4332287"/>
          </a:xfrm>
        </p:spPr>
        <p:txBody>
          <a:bodyPr>
            <a:normAutofit/>
          </a:bodyPr>
          <a:lstStyle/>
          <a:p>
            <a:pPr lvl="1"/>
            <a:r>
              <a:rPr lang="zh-CN" altLang="en-US" sz="2800" dirty="0"/>
              <a:t>眼镜处方</a:t>
            </a:r>
            <a:r>
              <a:rPr lang="zh-CN" altLang="zh-CN" sz="2800" dirty="0"/>
              <a:t>：</a:t>
            </a:r>
            <a:r>
              <a:rPr lang="en-US" altLang="zh-CN" sz="2800" dirty="0"/>
              <a:t>-3.25 / -2.00 x 90</a:t>
            </a:r>
            <a:endParaRPr lang="zh-CN" altLang="zh-CN" sz="2800" dirty="0"/>
          </a:p>
          <a:p>
            <a:pPr lvl="1"/>
            <a:r>
              <a:rPr lang="zh-CN" altLang="zh-CN" sz="2800" dirty="0"/>
              <a:t>角膜</a:t>
            </a:r>
            <a:r>
              <a:rPr lang="zh-CN" altLang="en-US" sz="2800" dirty="0"/>
              <a:t>曲率</a:t>
            </a:r>
            <a:r>
              <a:rPr lang="zh-CN" altLang="zh-CN" sz="2800" dirty="0"/>
              <a:t>：</a:t>
            </a:r>
            <a:r>
              <a:rPr lang="en-US" altLang="zh-CN" sz="2800" dirty="0"/>
              <a:t>7.80 @ 180</a:t>
            </a:r>
            <a:r>
              <a:rPr lang="zh-CN" altLang="zh-CN" sz="2800" dirty="0"/>
              <a:t>（</a:t>
            </a:r>
            <a:r>
              <a:rPr lang="en-US" altLang="zh-CN" sz="2800" dirty="0"/>
              <a:t>43.25 D</a:t>
            </a:r>
            <a:r>
              <a:rPr lang="zh-CN" altLang="zh-CN" sz="2800" dirty="0"/>
              <a:t>）</a:t>
            </a:r>
          </a:p>
          <a:p>
            <a:pPr marL="0" indent="0">
              <a:buNone/>
            </a:pPr>
            <a:r>
              <a:rPr lang="zh-CN" altLang="en-US" sz="2800" dirty="0"/>
              <a:t>                            </a:t>
            </a:r>
            <a:r>
              <a:rPr lang="en-US" altLang="zh-CN" sz="2800" dirty="0"/>
              <a:t>7.85 @ 90</a:t>
            </a:r>
            <a:r>
              <a:rPr lang="zh-CN" altLang="zh-CN" sz="2800" dirty="0"/>
              <a:t>（</a:t>
            </a:r>
            <a:r>
              <a:rPr lang="en-US" altLang="zh-CN" sz="2800" dirty="0"/>
              <a:t>43.00 D</a:t>
            </a:r>
            <a:r>
              <a:rPr lang="zh-CN" altLang="zh-CN" sz="2800" dirty="0"/>
              <a:t>）</a:t>
            </a:r>
          </a:p>
          <a:p>
            <a:pPr lvl="1"/>
            <a:r>
              <a:rPr lang="zh-CN" altLang="zh-CN" sz="2800" dirty="0"/>
              <a:t>角膜</a:t>
            </a:r>
            <a:r>
              <a:rPr lang="zh-CN" altLang="en-US" sz="2800" dirty="0"/>
              <a:t>散光</a:t>
            </a:r>
            <a:r>
              <a:rPr lang="zh-CN" altLang="zh-CN" sz="2800" dirty="0"/>
              <a:t>：</a:t>
            </a:r>
            <a:r>
              <a:rPr lang="en-US" altLang="zh-CN" sz="2800" dirty="0"/>
              <a:t>= -0.25 D x 90</a:t>
            </a:r>
            <a:endParaRPr lang="zh-CN" altLang="zh-CN" sz="2800" dirty="0"/>
          </a:p>
          <a:p>
            <a:pPr lvl="1"/>
            <a:r>
              <a:rPr lang="zh-CN" altLang="zh-CN" sz="2800" dirty="0"/>
              <a:t>计算</a:t>
            </a:r>
            <a:r>
              <a:rPr lang="zh-CN" altLang="en-US" sz="2800" dirty="0"/>
              <a:t>的</a:t>
            </a:r>
            <a:r>
              <a:rPr lang="zh-CN" altLang="zh-CN" sz="2800" dirty="0"/>
              <a:t>残</a:t>
            </a:r>
            <a:r>
              <a:rPr lang="zh-CN" altLang="en-US" sz="2800" dirty="0"/>
              <a:t>余散光</a:t>
            </a:r>
            <a:r>
              <a:rPr lang="zh-CN" altLang="zh-CN" sz="2800" dirty="0"/>
              <a:t>：</a:t>
            </a:r>
            <a:r>
              <a:rPr lang="en-US" altLang="zh-CN" sz="2800" dirty="0"/>
              <a:t>= -1.75 x 90</a:t>
            </a:r>
            <a:endParaRPr lang="zh-CN" altLang="zh-CN" sz="2800" dirty="0"/>
          </a:p>
        </p:txBody>
      </p:sp>
      <p:sp>
        <p:nvSpPr>
          <p:cNvPr id="8" name="Rectangle 2054"/>
          <p:cNvSpPr txBox="1">
            <a:spLocks noChangeArrowheads="1"/>
          </p:cNvSpPr>
          <p:nvPr/>
        </p:nvSpPr>
        <p:spPr>
          <a:xfrm>
            <a:off x="0" y="197755"/>
            <a:ext cx="7772400" cy="406400"/>
          </a:xfrm>
          <a:prstGeom prst="rect">
            <a:avLst/>
          </a:prstGeom>
          <a:noFill/>
        </p:spPr>
        <p:txBody>
          <a:bodyPr>
            <a:noAutofit/>
          </a:bodyPr>
          <a:lstStyle>
            <a:lvl1pPr algn="l" rtl="0" eaLnBrk="0" fontAlgn="base" hangingPunct="0">
              <a:spcBef>
                <a:spcPct val="0"/>
              </a:spcBef>
              <a:spcAft>
                <a:spcPct val="0"/>
              </a:spcAft>
              <a:defRPr sz="2800" kern="1200">
                <a:solidFill>
                  <a:schemeClr val="bg1"/>
                </a:solidFill>
                <a:latin typeface="Arial" panose="020B0604020202020204" pitchFamily="34" charset="0"/>
                <a:ea typeface="+mj-ea"/>
                <a:cs typeface="Arial" panose="020B0604020202020204" pitchFamily="34" charset="0"/>
              </a:defRPr>
            </a:lvl1pPr>
            <a:lvl2pPr algn="l" rtl="0" eaLnBrk="0" fontAlgn="base" hangingPunct="0">
              <a:spcBef>
                <a:spcPct val="0"/>
              </a:spcBef>
              <a:spcAft>
                <a:spcPct val="0"/>
              </a:spcAft>
              <a:defRPr sz="2800">
                <a:solidFill>
                  <a:schemeClr val="bg1"/>
                </a:solidFill>
                <a:latin typeface="Arial" panose="020B0604020202020204" pitchFamily="34" charset="0"/>
                <a:cs typeface="Arial" panose="020B0604020202020204" pitchFamily="34" charset="0"/>
              </a:defRPr>
            </a:lvl2pPr>
            <a:lvl3pPr algn="l" rtl="0" eaLnBrk="0" fontAlgn="base" hangingPunct="0">
              <a:spcBef>
                <a:spcPct val="0"/>
              </a:spcBef>
              <a:spcAft>
                <a:spcPct val="0"/>
              </a:spcAft>
              <a:defRPr sz="2800">
                <a:solidFill>
                  <a:schemeClr val="bg1"/>
                </a:solidFill>
                <a:latin typeface="Arial" panose="020B0604020202020204" pitchFamily="34" charset="0"/>
                <a:cs typeface="Arial" panose="020B0604020202020204" pitchFamily="34" charset="0"/>
              </a:defRPr>
            </a:lvl3pPr>
            <a:lvl4pPr algn="l" rtl="0" eaLnBrk="0" fontAlgn="base" hangingPunct="0">
              <a:spcBef>
                <a:spcPct val="0"/>
              </a:spcBef>
              <a:spcAft>
                <a:spcPct val="0"/>
              </a:spcAft>
              <a:defRPr sz="2800">
                <a:solidFill>
                  <a:schemeClr val="bg1"/>
                </a:solidFill>
                <a:latin typeface="Arial" panose="020B0604020202020204" pitchFamily="34" charset="0"/>
                <a:cs typeface="Arial" panose="020B0604020202020204" pitchFamily="34" charset="0"/>
              </a:defRPr>
            </a:lvl4pPr>
            <a:lvl5pPr algn="l" rtl="0" eaLnBrk="0" fontAlgn="base" hangingPunct="0">
              <a:spcBef>
                <a:spcPct val="0"/>
              </a:spcBef>
              <a:spcAft>
                <a:spcPct val="0"/>
              </a:spcAft>
              <a:defRPr sz="2800">
                <a:solidFill>
                  <a:schemeClr val="bg1"/>
                </a:solidFill>
                <a:latin typeface="Arial" panose="020B0604020202020204" pitchFamily="34" charset="0"/>
                <a:cs typeface="Arial" panose="020B0604020202020204" pitchFamily="34" charset="0"/>
              </a:defRPr>
            </a:lvl5pPr>
            <a:lvl6pPr marL="457200" algn="l" rtl="0" fontAlgn="base">
              <a:spcBef>
                <a:spcPct val="0"/>
              </a:spcBef>
              <a:spcAft>
                <a:spcPct val="0"/>
              </a:spcAft>
              <a:defRPr sz="2800">
                <a:solidFill>
                  <a:schemeClr val="bg1"/>
                </a:solidFill>
                <a:latin typeface="Arial" panose="020B0604020202020204" pitchFamily="34" charset="0"/>
                <a:cs typeface="Arial" panose="020B0604020202020204" pitchFamily="34" charset="0"/>
              </a:defRPr>
            </a:lvl6pPr>
            <a:lvl7pPr marL="914400" algn="l" rtl="0" fontAlgn="base">
              <a:spcBef>
                <a:spcPct val="0"/>
              </a:spcBef>
              <a:spcAft>
                <a:spcPct val="0"/>
              </a:spcAft>
              <a:defRPr sz="2800">
                <a:solidFill>
                  <a:schemeClr val="bg1"/>
                </a:solidFill>
                <a:latin typeface="Arial" panose="020B0604020202020204" pitchFamily="34" charset="0"/>
                <a:cs typeface="Arial" panose="020B0604020202020204" pitchFamily="34" charset="0"/>
              </a:defRPr>
            </a:lvl7pPr>
            <a:lvl8pPr marL="1371600" algn="l" rtl="0" fontAlgn="base">
              <a:spcBef>
                <a:spcPct val="0"/>
              </a:spcBef>
              <a:spcAft>
                <a:spcPct val="0"/>
              </a:spcAft>
              <a:defRPr sz="2800">
                <a:solidFill>
                  <a:schemeClr val="bg1"/>
                </a:solidFill>
                <a:latin typeface="Arial" panose="020B0604020202020204" pitchFamily="34" charset="0"/>
                <a:cs typeface="Arial" panose="020B0604020202020204" pitchFamily="34" charset="0"/>
              </a:defRPr>
            </a:lvl8pPr>
            <a:lvl9pPr marL="1828800" algn="l" rtl="0" fontAlgn="base">
              <a:spcBef>
                <a:spcPct val="0"/>
              </a:spcBef>
              <a:spcAft>
                <a:spcPct val="0"/>
              </a:spcAft>
              <a:defRPr sz="2800">
                <a:solidFill>
                  <a:schemeClr val="bg1"/>
                </a:solidFill>
                <a:latin typeface="Arial" panose="020B0604020202020204" pitchFamily="34" charset="0"/>
                <a:cs typeface="Arial" panose="020B0604020202020204" pitchFamily="34" charset="0"/>
              </a:defRPr>
            </a:lvl9pPr>
          </a:lstStyle>
          <a:p>
            <a:pPr eaLnBrk="1" hangingPunct="1">
              <a:lnSpc>
                <a:spcPct val="80000"/>
              </a:lnSpc>
            </a:pPr>
            <a:r>
              <a:rPr lang="en-US" dirty="0"/>
              <a:t>  </a:t>
            </a:r>
            <a:r>
              <a:rPr lang="zh-CN" altLang="en-US" dirty="0"/>
              <a:t>计算残余散光</a:t>
            </a:r>
            <a:endParaRPr lang="en-US" dirty="0"/>
          </a:p>
        </p:txBody>
      </p:sp>
    </p:spTree>
  </p:cSld>
  <p:clrMapOvr>
    <a:masterClrMapping/>
  </p:clrMapOvr>
  <p:transition/>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5363"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5364"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5365"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5366" name="Rectangle 6"/>
          <p:cNvSpPr>
            <a:spLocks noGrp="1" noChangeArrowheads="1"/>
          </p:cNvSpPr>
          <p:nvPr>
            <p:ph type="title"/>
          </p:nvPr>
        </p:nvSpPr>
        <p:spPr>
          <a:xfrm>
            <a:off x="237780" y="238706"/>
            <a:ext cx="7772400" cy="536575"/>
          </a:xfrm>
          <a:noFill/>
        </p:spPr>
        <p:txBody>
          <a:bodyPr>
            <a:normAutofit/>
          </a:bodyPr>
          <a:lstStyle/>
          <a:p>
            <a:r>
              <a:rPr lang="zh-CN" altLang="en-US" dirty="0"/>
              <a:t>三棱镜稳定法</a:t>
            </a:r>
            <a:endParaRPr lang="zh-CN" altLang="zh-CN" dirty="0"/>
          </a:p>
        </p:txBody>
      </p:sp>
      <p:sp>
        <p:nvSpPr>
          <p:cNvPr id="15367" name="Rectangle 10"/>
          <p:cNvSpPr>
            <a:spLocks noGrp="1" noChangeArrowheads="1"/>
          </p:cNvSpPr>
          <p:nvPr>
            <p:ph idx="1"/>
          </p:nvPr>
        </p:nvSpPr>
        <p:spPr>
          <a:xfrm>
            <a:off x="598965" y="1558896"/>
            <a:ext cx="7792202" cy="4691062"/>
          </a:xfrm>
        </p:spPr>
        <p:txBody>
          <a:bodyPr>
            <a:normAutofit/>
          </a:bodyPr>
          <a:lstStyle/>
          <a:p>
            <a:pPr lvl="1">
              <a:lnSpc>
                <a:spcPct val="150000"/>
              </a:lnSpc>
            </a:pPr>
            <a:r>
              <a:rPr lang="zh-CN" altLang="en-US" sz="2800" dirty="0"/>
              <a:t>对</a:t>
            </a:r>
            <a:r>
              <a:rPr lang="en-US" altLang="zh-CN" sz="2800" dirty="0"/>
              <a:t>GP </a:t>
            </a:r>
            <a:r>
              <a:rPr lang="zh-CN" altLang="en-US" sz="2800" dirty="0"/>
              <a:t>接触镜附加</a:t>
            </a:r>
            <a:r>
              <a:rPr lang="zh-CN" altLang="zh-CN" sz="2800" dirty="0"/>
              <a:t>棱镜将</a:t>
            </a:r>
            <a:r>
              <a:rPr lang="zh-CN" altLang="en-US" sz="2800" dirty="0"/>
              <a:t>导致</a:t>
            </a:r>
            <a:r>
              <a:rPr lang="zh-CN" altLang="zh-CN" sz="2800" dirty="0"/>
              <a:t>从顶到底的厚度差异</a:t>
            </a:r>
          </a:p>
          <a:p>
            <a:pPr lvl="1">
              <a:lnSpc>
                <a:spcPct val="150000"/>
              </a:lnSpc>
            </a:pPr>
            <a:r>
              <a:rPr lang="zh-CN" altLang="en-US" sz="2800" dirty="0"/>
              <a:t>眼睑的相互</a:t>
            </a:r>
            <a:r>
              <a:rPr lang="zh-CN" altLang="zh-CN" sz="2800" dirty="0"/>
              <a:t>作用将导致棱镜</a:t>
            </a:r>
            <a:r>
              <a:rPr lang="zh-CN" altLang="en-US" sz="2800" dirty="0"/>
              <a:t>基底</a:t>
            </a:r>
            <a:r>
              <a:rPr lang="zh-CN" altLang="zh-CN" sz="2800" dirty="0"/>
              <a:t>位于角膜</a:t>
            </a:r>
            <a:r>
              <a:rPr lang="zh-CN" altLang="en-US" sz="2800" dirty="0"/>
              <a:t>的下方</a:t>
            </a:r>
            <a:r>
              <a:rPr lang="zh-CN" altLang="zh-CN" sz="2800" dirty="0"/>
              <a:t>位置</a:t>
            </a:r>
          </a:p>
        </p:txBody>
      </p:sp>
    </p:spTree>
  </p:cSld>
  <p:clrMapOvr>
    <a:masterClrMapping/>
  </p:clrMapOvr>
  <p:transition/>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6387"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6388"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638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6390" name="Rectangle 6"/>
          <p:cNvSpPr>
            <a:spLocks noGrp="1" noChangeArrowheads="1"/>
          </p:cNvSpPr>
          <p:nvPr>
            <p:ph type="title"/>
          </p:nvPr>
        </p:nvSpPr>
        <p:spPr>
          <a:xfrm>
            <a:off x="310017" y="250572"/>
            <a:ext cx="7772400" cy="536575"/>
          </a:xfrm>
          <a:noFill/>
        </p:spPr>
        <p:txBody>
          <a:bodyPr>
            <a:normAutofit/>
          </a:bodyPr>
          <a:lstStyle/>
          <a:p>
            <a:r>
              <a:rPr lang="zh-CN" altLang="en-US" dirty="0"/>
              <a:t>三棱镜稳定法</a:t>
            </a:r>
            <a:r>
              <a:rPr lang="zh-CN" altLang="zh-CN" dirty="0"/>
              <a:t>：棱镜</a:t>
            </a:r>
            <a:r>
              <a:rPr lang="zh-CN" altLang="en-US" dirty="0"/>
              <a:t>过大会引起</a:t>
            </a:r>
            <a:r>
              <a:rPr lang="en-US" altLang="zh-CN" dirty="0"/>
              <a:t>......</a:t>
            </a:r>
            <a:endParaRPr lang="zh-CN" altLang="zh-CN" dirty="0"/>
          </a:p>
        </p:txBody>
      </p:sp>
      <p:sp>
        <p:nvSpPr>
          <p:cNvPr id="16391" name="Rectangle 7"/>
          <p:cNvSpPr>
            <a:spLocks noGrp="1" noChangeArrowheads="1"/>
          </p:cNvSpPr>
          <p:nvPr>
            <p:ph idx="1"/>
          </p:nvPr>
        </p:nvSpPr>
        <p:spPr>
          <a:xfrm>
            <a:off x="739422" y="1122363"/>
            <a:ext cx="4769556" cy="5354637"/>
          </a:xfrm>
        </p:spPr>
        <p:txBody>
          <a:bodyPr>
            <a:normAutofit/>
          </a:bodyPr>
          <a:lstStyle/>
          <a:p>
            <a:pPr lvl="1">
              <a:lnSpc>
                <a:spcPct val="150000"/>
              </a:lnSpc>
            </a:pPr>
            <a:r>
              <a:rPr lang="zh-CN" altLang="en-US" sz="2800" dirty="0"/>
              <a:t>镜片质量增加 </a:t>
            </a:r>
            <a:endParaRPr lang="en-US" altLang="zh-CN" sz="2800" dirty="0"/>
          </a:p>
          <a:p>
            <a:pPr lvl="1">
              <a:lnSpc>
                <a:spcPct val="150000"/>
              </a:lnSpc>
            </a:pPr>
            <a:r>
              <a:rPr lang="zh-CN" altLang="en-US" sz="2800" dirty="0"/>
              <a:t>镜片更低的偏移</a:t>
            </a:r>
            <a:endParaRPr lang="zh-CN" altLang="zh-CN" sz="2800" dirty="0"/>
          </a:p>
          <a:p>
            <a:pPr lvl="1">
              <a:lnSpc>
                <a:spcPct val="150000"/>
              </a:lnSpc>
            </a:pPr>
            <a:r>
              <a:rPr lang="zh-CN" altLang="en-US" sz="2800" dirty="0"/>
              <a:t>降低</a:t>
            </a:r>
            <a:r>
              <a:rPr lang="en-US" altLang="zh-CN" sz="2800" dirty="0"/>
              <a:t>CL</a:t>
            </a:r>
            <a:r>
              <a:rPr lang="zh-CN" altLang="en-US" sz="2800" dirty="0"/>
              <a:t>移动度</a:t>
            </a:r>
            <a:endParaRPr lang="zh-CN" altLang="zh-CN" sz="2800" dirty="0"/>
          </a:p>
          <a:p>
            <a:pPr lvl="1">
              <a:lnSpc>
                <a:spcPct val="150000"/>
              </a:lnSpc>
            </a:pPr>
            <a:r>
              <a:rPr lang="zh-CN" altLang="zh-CN" sz="2800" dirty="0"/>
              <a:t>泪液交换不畅</a:t>
            </a:r>
          </a:p>
          <a:p>
            <a:pPr lvl="1">
              <a:lnSpc>
                <a:spcPct val="150000"/>
              </a:lnSpc>
            </a:pPr>
            <a:r>
              <a:rPr lang="zh-CN" altLang="zh-CN" sz="2800" dirty="0"/>
              <a:t>角膜水肿</a:t>
            </a:r>
          </a:p>
          <a:p>
            <a:pPr lvl="1">
              <a:lnSpc>
                <a:spcPct val="150000"/>
              </a:lnSpc>
            </a:pPr>
            <a:r>
              <a:rPr lang="zh-CN" altLang="zh-CN" sz="2800" dirty="0"/>
              <a:t>不舒服</a:t>
            </a:r>
          </a:p>
          <a:p>
            <a:pPr lvl="1">
              <a:lnSpc>
                <a:spcPct val="150000"/>
              </a:lnSpc>
            </a:pPr>
            <a:r>
              <a:rPr lang="zh-CN" altLang="zh-CN" sz="2800" dirty="0"/>
              <a:t>角膜干燥</a:t>
            </a:r>
          </a:p>
        </p:txBody>
      </p:sp>
    </p:spTree>
  </p:cSld>
  <p:clrMapOvr>
    <a:masterClrMapping/>
  </p:clrMapOvr>
  <p:transition/>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7411"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7412"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7413"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7414" name="Rectangle 6"/>
          <p:cNvSpPr>
            <a:spLocks noGrp="1" noChangeArrowheads="1"/>
          </p:cNvSpPr>
          <p:nvPr>
            <p:ph type="title"/>
          </p:nvPr>
        </p:nvSpPr>
        <p:spPr>
          <a:xfrm>
            <a:off x="454491" y="238706"/>
            <a:ext cx="7772400" cy="536575"/>
          </a:xfrm>
          <a:noFill/>
        </p:spPr>
        <p:txBody>
          <a:bodyPr>
            <a:normAutofit/>
          </a:bodyPr>
          <a:lstStyle/>
          <a:p>
            <a:r>
              <a:rPr lang="zh-CN" altLang="en-US" dirty="0"/>
              <a:t>三棱镜稳定法</a:t>
            </a:r>
            <a:endParaRPr lang="zh-CN" altLang="zh-CN" dirty="0"/>
          </a:p>
        </p:txBody>
      </p:sp>
      <p:sp>
        <p:nvSpPr>
          <p:cNvPr id="17415" name="Rectangle 7"/>
          <p:cNvSpPr>
            <a:spLocks noGrp="1" noChangeArrowheads="1"/>
          </p:cNvSpPr>
          <p:nvPr>
            <p:ph idx="1"/>
          </p:nvPr>
        </p:nvSpPr>
        <p:spPr>
          <a:xfrm>
            <a:off x="685800" y="1623075"/>
            <a:ext cx="7716685" cy="3117850"/>
          </a:xfrm>
        </p:spPr>
        <p:txBody>
          <a:bodyPr>
            <a:normAutofit/>
          </a:bodyPr>
          <a:lstStyle/>
          <a:p>
            <a:pPr lvl="1"/>
            <a:r>
              <a:rPr lang="zh-CN" altLang="zh-CN" sz="2800" dirty="0"/>
              <a:t>低到中度</a:t>
            </a:r>
            <a:r>
              <a:rPr lang="zh-CN" altLang="en-US" sz="2800" dirty="0"/>
              <a:t>的角膜环曲面性</a:t>
            </a:r>
            <a:endParaRPr lang="en-US" altLang="zh-CN" sz="2800" dirty="0"/>
          </a:p>
          <a:p>
            <a:pPr lvl="1"/>
            <a:endParaRPr lang="zh-CN" altLang="zh-CN" sz="2800" dirty="0">
              <a:solidFill>
                <a:srgbClr val="FF0000"/>
              </a:solidFill>
            </a:endParaRPr>
          </a:p>
          <a:p>
            <a:pPr lvl="1"/>
            <a:r>
              <a:rPr lang="zh-CN" altLang="zh-CN" sz="2800" dirty="0"/>
              <a:t>残留</a:t>
            </a:r>
            <a:r>
              <a:rPr lang="zh-CN" altLang="en-US" sz="2800" dirty="0"/>
              <a:t>柱镜太大，视力不能接受</a:t>
            </a:r>
            <a:endParaRPr lang="zh-CN" altLang="zh-CN" sz="2800" dirty="0"/>
          </a:p>
          <a:p>
            <a:pPr eaLnBrk="1" hangingPunct="1">
              <a:lnSpc>
                <a:spcPct val="200000"/>
              </a:lnSpc>
            </a:pPr>
            <a:endParaRPr lang="en-US" sz="2800" dirty="0"/>
          </a:p>
        </p:txBody>
      </p:sp>
    </p:spTree>
  </p:cSld>
  <p:clrMapOvr>
    <a:masterClrMapping/>
  </p:clrMapOvr>
  <p:transition/>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8435"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8436"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8437"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8438" name="Rectangle 6"/>
          <p:cNvSpPr>
            <a:spLocks noGrp="1" noChangeArrowheads="1"/>
          </p:cNvSpPr>
          <p:nvPr>
            <p:ph type="title"/>
          </p:nvPr>
        </p:nvSpPr>
        <p:spPr>
          <a:xfrm>
            <a:off x="526728" y="228600"/>
            <a:ext cx="7772400" cy="536575"/>
          </a:xfrm>
          <a:noFill/>
        </p:spPr>
        <p:txBody>
          <a:bodyPr>
            <a:normAutofit/>
          </a:bodyPr>
          <a:lstStyle/>
          <a:p>
            <a:r>
              <a:rPr lang="zh-CN" altLang="en-US" dirty="0"/>
              <a:t>环</a:t>
            </a:r>
            <a:r>
              <a:rPr lang="zh-CN" altLang="zh-CN" dirty="0"/>
              <a:t>形，前</a:t>
            </a:r>
            <a:r>
              <a:rPr lang="zh-CN" altLang="en-US" dirty="0"/>
              <a:t>表面 环曲面接触镜</a:t>
            </a:r>
            <a:endParaRPr lang="zh-CN" altLang="zh-CN" dirty="0"/>
          </a:p>
        </p:txBody>
      </p:sp>
      <p:sp>
        <p:nvSpPr>
          <p:cNvPr id="18439" name="Rectangle 7"/>
          <p:cNvSpPr>
            <a:spLocks noGrp="1" noChangeArrowheads="1"/>
          </p:cNvSpPr>
          <p:nvPr>
            <p:ph idx="1"/>
          </p:nvPr>
        </p:nvSpPr>
        <p:spPr>
          <a:xfrm>
            <a:off x="368766" y="892969"/>
            <a:ext cx="7207956" cy="4691062"/>
          </a:xfrm>
        </p:spPr>
        <p:txBody>
          <a:bodyPr/>
          <a:lstStyle/>
          <a:p>
            <a:pPr>
              <a:lnSpc>
                <a:spcPct val="150000"/>
              </a:lnSpc>
              <a:buNone/>
            </a:pPr>
            <a:r>
              <a:rPr lang="en-US" dirty="0"/>
              <a:t>	</a:t>
            </a:r>
            <a:r>
              <a:rPr lang="zh-CN" altLang="zh-CN" sz="2400" dirty="0"/>
              <a:t>当眼睑不适合截断设计时，首选圆形（</a:t>
            </a:r>
            <a:r>
              <a:rPr lang="zh-CN" altLang="en-US" sz="2400" dirty="0"/>
              <a:t>环</a:t>
            </a:r>
            <a:r>
              <a:rPr lang="zh-CN" altLang="zh-CN" sz="2400" dirty="0"/>
              <a:t>形）前表面</a:t>
            </a:r>
            <a:r>
              <a:rPr lang="zh-CN" altLang="en-US" sz="2400" dirty="0"/>
              <a:t>环曲面接触镜</a:t>
            </a:r>
            <a:r>
              <a:rPr lang="zh-CN" altLang="zh-CN" sz="2400" dirty="0"/>
              <a:t>设计，</a:t>
            </a:r>
            <a:r>
              <a:rPr lang="zh-CN" altLang="en-US" sz="2400" dirty="0"/>
              <a:t>例如</a:t>
            </a:r>
            <a:r>
              <a:rPr lang="zh-CN" altLang="zh-CN" sz="2400" dirty="0"/>
              <a:t>：</a:t>
            </a:r>
            <a:endParaRPr lang="zh-CN" altLang="en-US" sz="2400" dirty="0"/>
          </a:p>
          <a:p>
            <a:pPr>
              <a:lnSpc>
                <a:spcPct val="150000"/>
              </a:lnSpc>
              <a:buNone/>
            </a:pPr>
            <a:endParaRPr lang="en-US" sz="2400" dirty="0"/>
          </a:p>
          <a:p>
            <a:pPr lvl="1">
              <a:lnSpc>
                <a:spcPct val="150000"/>
              </a:lnSpc>
            </a:pPr>
            <a:r>
              <a:rPr lang="zh-CN" altLang="en-US" sz="2400" dirty="0"/>
              <a:t>下睑低于角膜缘</a:t>
            </a:r>
            <a:endParaRPr lang="zh-CN" altLang="zh-CN" sz="2400" dirty="0"/>
          </a:p>
          <a:p>
            <a:pPr lvl="1">
              <a:lnSpc>
                <a:spcPct val="150000"/>
              </a:lnSpc>
            </a:pPr>
            <a:r>
              <a:rPr lang="zh-CN" altLang="en-US" sz="2400" dirty="0"/>
              <a:t>睑裂大</a:t>
            </a:r>
            <a:endParaRPr lang="zh-CN" altLang="zh-CN" dirty="0"/>
          </a:p>
          <a:p>
            <a:pPr lvl="1">
              <a:lnSpc>
                <a:spcPct val="150000"/>
              </a:lnSpc>
            </a:pPr>
            <a:r>
              <a:rPr lang="zh-CN" altLang="en-US" sz="2400" dirty="0"/>
              <a:t>眼睑松弛（眼睑张力小）</a:t>
            </a:r>
            <a:endParaRPr lang="zh-CN" altLang="zh-CN" dirty="0"/>
          </a:p>
        </p:txBody>
      </p:sp>
    </p:spTree>
  </p:cSld>
  <p:clrMapOvr>
    <a:masterClrMapping/>
  </p:clrMapOvr>
  <p:transition/>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6387"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6388" name="Rectangle 6"/>
          <p:cNvSpPr>
            <a:spLocks noGrp="1" noChangeArrowheads="1"/>
          </p:cNvSpPr>
          <p:nvPr>
            <p:ph idx="1"/>
          </p:nvPr>
        </p:nvSpPr>
        <p:spPr>
          <a:xfrm>
            <a:off x="815340" y="764540"/>
            <a:ext cx="7282815" cy="3630295"/>
          </a:xfrm>
        </p:spPr>
        <p:txBody>
          <a:bodyPr/>
          <a:lstStyle/>
          <a:p>
            <a:pPr eaLnBrk="1" hangingPunct="1">
              <a:lnSpc>
                <a:spcPct val="200000"/>
              </a:lnSpc>
            </a:pPr>
            <a:r>
              <a:rPr lang="en-US" sz="2400" dirty="0"/>
              <a:t>Corneal </a:t>
            </a:r>
            <a:r>
              <a:rPr lang="zh-CN" altLang="en-US" sz="2400" dirty="0"/>
              <a:t>角膜散光</a:t>
            </a:r>
            <a:endParaRPr lang="en-US" sz="2400" dirty="0"/>
          </a:p>
          <a:p>
            <a:pPr eaLnBrk="1" hangingPunct="1">
              <a:lnSpc>
                <a:spcPct val="200000"/>
              </a:lnSpc>
            </a:pPr>
            <a:r>
              <a:rPr lang="en-US" sz="2400" dirty="0" err="1"/>
              <a:t>Lenticular </a:t>
            </a:r>
            <a:r>
              <a:rPr lang="zh-CN" altLang="en-US" sz="2400" dirty="0" err="1"/>
              <a:t>晶状体散光</a:t>
            </a:r>
            <a:endParaRPr lang="en-US" sz="2400" dirty="0"/>
          </a:p>
          <a:p>
            <a:pPr eaLnBrk="1" hangingPunct="1">
              <a:lnSpc>
                <a:spcPct val="200000"/>
              </a:lnSpc>
            </a:pPr>
            <a:r>
              <a:rPr lang="en-US" sz="2400" dirty="0"/>
              <a:t>Other internal astigmatism </a:t>
            </a:r>
            <a:r>
              <a:rPr lang="zh-CN" altLang="en-US" sz="2400" dirty="0"/>
              <a:t>其他眼内散光</a:t>
            </a:r>
            <a:endParaRPr lang="en-US" sz="2400" dirty="0"/>
          </a:p>
          <a:p>
            <a:pPr eaLnBrk="1" hangingPunct="1">
              <a:lnSpc>
                <a:spcPct val="200000"/>
              </a:lnSpc>
            </a:pPr>
            <a:r>
              <a:rPr lang="en-US" sz="2400" dirty="0"/>
              <a:t>Total </a:t>
            </a:r>
            <a:r>
              <a:rPr lang="zh-CN" altLang="en-US" sz="2400" dirty="0"/>
              <a:t>总散光</a:t>
            </a:r>
          </a:p>
        </p:txBody>
      </p:sp>
      <p:sp>
        <p:nvSpPr>
          <p:cNvPr id="16390" name="Rectangle 4"/>
          <p:cNvSpPr>
            <a:spLocks noGrp="1" noChangeArrowheads="1"/>
          </p:cNvSpPr>
          <p:nvPr>
            <p:ph type="title"/>
          </p:nvPr>
        </p:nvSpPr>
        <p:spPr>
          <a:xfrm>
            <a:off x="-28575" y="104756"/>
            <a:ext cx="8213725" cy="581025"/>
          </a:xfrm>
          <a:noFill/>
        </p:spPr>
        <p:txBody>
          <a:bodyPr>
            <a:normAutofit/>
          </a:bodyPr>
          <a:lstStyle/>
          <a:p>
            <a:pPr eaLnBrk="1" hangingPunct="1">
              <a:lnSpc>
                <a:spcPct val="90000"/>
              </a:lnSpc>
            </a:pPr>
            <a:r>
              <a:rPr lang="en-US" dirty="0"/>
              <a:t>  </a:t>
            </a:r>
            <a:r>
              <a:rPr lang="zh-CN" altLang="en-US" dirty="0"/>
              <a:t>散光</a:t>
            </a:r>
            <a:r>
              <a:rPr lang="en-US" dirty="0"/>
              <a:t>: </a:t>
            </a:r>
            <a:r>
              <a:rPr lang="zh-CN" altLang="en-US" dirty="0"/>
              <a:t>按结构分类</a:t>
            </a:r>
            <a:endParaRPr lang="zh-CN" altLang="en-US" dirty="0">
              <a:solidFill>
                <a:srgbClr val="FFFF00"/>
              </a:solidFill>
            </a:endParaRPr>
          </a:p>
        </p:txBody>
      </p:sp>
    </p:spTree>
  </p:cSld>
  <p:clrMapOvr>
    <a:masterClrMapping/>
  </p:clrMapOvr>
  <p:transition/>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9459"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9460"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1946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19462" name="Rectangle 6"/>
          <p:cNvSpPr>
            <a:spLocks noGrp="1" noChangeArrowheads="1"/>
          </p:cNvSpPr>
          <p:nvPr>
            <p:ph type="title"/>
          </p:nvPr>
        </p:nvSpPr>
        <p:spPr>
          <a:xfrm>
            <a:off x="526728" y="178335"/>
            <a:ext cx="7772400" cy="536575"/>
          </a:xfrm>
          <a:noFill/>
        </p:spPr>
        <p:txBody>
          <a:bodyPr>
            <a:normAutofit/>
          </a:bodyPr>
          <a:lstStyle/>
          <a:p>
            <a:r>
              <a:rPr lang="en-US" altLang="zh-CN" dirty="0"/>
              <a:t> </a:t>
            </a:r>
            <a:r>
              <a:rPr lang="zh-CN" altLang="en-US" dirty="0"/>
              <a:t>环形，前表面环曲面接触镜</a:t>
            </a:r>
            <a:endParaRPr lang="zh-CN" altLang="zh-CN" dirty="0"/>
          </a:p>
        </p:txBody>
      </p:sp>
      <p:sp>
        <p:nvSpPr>
          <p:cNvPr id="19463" name="Rectangle 7"/>
          <p:cNvSpPr>
            <a:spLocks noGrp="1" noChangeArrowheads="1"/>
          </p:cNvSpPr>
          <p:nvPr>
            <p:ph idx="1"/>
          </p:nvPr>
        </p:nvSpPr>
        <p:spPr>
          <a:xfrm>
            <a:off x="716612" y="1557338"/>
            <a:ext cx="7766756" cy="4691062"/>
          </a:xfrm>
        </p:spPr>
        <p:txBody>
          <a:bodyPr>
            <a:normAutofit/>
          </a:bodyPr>
          <a:lstStyle/>
          <a:p>
            <a:pPr lvl="1">
              <a:lnSpc>
                <a:spcPct val="150000"/>
              </a:lnSpc>
            </a:pPr>
            <a:r>
              <a:rPr lang="zh-CN" altLang="zh-CN" sz="2800" dirty="0"/>
              <a:t>比截断设计简单：</a:t>
            </a:r>
          </a:p>
          <a:p>
            <a:pPr lvl="1">
              <a:lnSpc>
                <a:spcPct val="150000"/>
              </a:lnSpc>
            </a:pPr>
            <a:r>
              <a:rPr lang="zh-CN" altLang="zh-CN" sz="2800" dirty="0"/>
              <a:t>对称</a:t>
            </a:r>
            <a:r>
              <a:rPr lang="zh-CN" altLang="en-US" sz="2800" dirty="0"/>
              <a:t>且居中的</a:t>
            </a:r>
            <a:r>
              <a:rPr lang="zh-CN" altLang="zh-CN" sz="2800" dirty="0"/>
              <a:t>光学区</a:t>
            </a:r>
          </a:p>
          <a:p>
            <a:pPr lvl="1">
              <a:lnSpc>
                <a:spcPct val="150000"/>
              </a:lnSpc>
            </a:pPr>
            <a:r>
              <a:rPr lang="zh-CN" altLang="zh-CN" sz="2800" dirty="0"/>
              <a:t>棱镜</a:t>
            </a:r>
            <a:r>
              <a:rPr lang="zh-CN" altLang="en-US" sz="2800" dirty="0"/>
              <a:t>需求低</a:t>
            </a:r>
            <a:r>
              <a:rPr lang="zh-CN" altLang="zh-CN" sz="2800" dirty="0"/>
              <a:t>（</a:t>
            </a:r>
            <a:r>
              <a:rPr lang="en-US" altLang="zh-CN" sz="2800" dirty="0"/>
              <a:t>1</a:t>
            </a:r>
            <a:r>
              <a:rPr lang="zh-CN" altLang="zh-CN" sz="2800" dirty="0"/>
              <a:t>到</a:t>
            </a:r>
            <a:r>
              <a:rPr lang="en-US" altLang="zh-CN" sz="2800" dirty="0"/>
              <a:t>1.5</a:t>
            </a:r>
            <a:r>
              <a:rPr lang="en-US" altLang="zh-CN" sz="2800" baseline="30000" dirty="0">
                <a:sym typeface="Symbol" pitchFamily="18" charset="2"/>
              </a:rPr>
              <a:t>  </a:t>
            </a:r>
            <a:r>
              <a:rPr lang="en-US" altLang="zh-CN" sz="2800" dirty="0"/>
              <a:t>D</a:t>
            </a:r>
            <a:r>
              <a:rPr lang="zh-CN" altLang="zh-CN" sz="2800" dirty="0"/>
              <a:t>）</a:t>
            </a:r>
          </a:p>
          <a:p>
            <a:pPr lvl="1">
              <a:lnSpc>
                <a:spcPct val="150000"/>
              </a:lnSpc>
            </a:pPr>
            <a:r>
              <a:rPr lang="zh-CN" altLang="zh-CN" sz="2800" dirty="0"/>
              <a:t>舒适</a:t>
            </a:r>
            <a:r>
              <a:rPr lang="zh-CN" altLang="en-US" sz="2800" dirty="0"/>
              <a:t>性提高</a:t>
            </a:r>
            <a:endParaRPr lang="zh-CN" altLang="zh-CN" sz="2800" dirty="0"/>
          </a:p>
          <a:p>
            <a:pPr lvl="1">
              <a:lnSpc>
                <a:spcPct val="150000"/>
              </a:lnSpc>
            </a:pPr>
            <a:r>
              <a:rPr lang="zh-CN" altLang="en-US" sz="2800" dirty="0"/>
              <a:t>更好的</a:t>
            </a:r>
            <a:r>
              <a:rPr lang="zh-CN" altLang="zh-CN" sz="2800" dirty="0"/>
              <a:t>生理表现</a:t>
            </a:r>
          </a:p>
        </p:txBody>
      </p:sp>
    </p:spTree>
  </p:cSld>
  <p:clrMapOvr>
    <a:masterClrMapping/>
  </p:clrMapOvr>
  <p:transition/>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20483"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0484"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20485"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0486" name="Rectangle 6"/>
          <p:cNvSpPr>
            <a:spLocks noGrp="1" noChangeArrowheads="1"/>
          </p:cNvSpPr>
          <p:nvPr>
            <p:ph type="title"/>
          </p:nvPr>
        </p:nvSpPr>
        <p:spPr>
          <a:xfrm>
            <a:off x="0" y="206356"/>
            <a:ext cx="7772400" cy="536575"/>
          </a:xfrm>
          <a:noFill/>
        </p:spPr>
        <p:txBody>
          <a:bodyPr>
            <a:normAutofit/>
          </a:bodyPr>
          <a:lstStyle/>
          <a:p>
            <a:r>
              <a:rPr lang="zh-CN" altLang="en-US" dirty="0"/>
              <a:t>配适选择</a:t>
            </a:r>
            <a:endParaRPr lang="zh-CN" altLang="zh-CN" dirty="0"/>
          </a:p>
        </p:txBody>
      </p:sp>
      <p:sp>
        <p:nvSpPr>
          <p:cNvPr id="20487" name="Rectangle 7"/>
          <p:cNvSpPr>
            <a:spLocks noGrp="1" noChangeArrowheads="1"/>
          </p:cNvSpPr>
          <p:nvPr>
            <p:ph idx="1"/>
          </p:nvPr>
        </p:nvSpPr>
        <p:spPr>
          <a:xfrm>
            <a:off x="825070" y="910230"/>
            <a:ext cx="7233356" cy="4691063"/>
          </a:xfrm>
        </p:spPr>
        <p:txBody>
          <a:bodyPr>
            <a:normAutofit/>
          </a:bodyPr>
          <a:lstStyle/>
          <a:p>
            <a:pPr lvl="1">
              <a:lnSpc>
                <a:spcPct val="150000"/>
              </a:lnSpc>
            </a:pPr>
            <a:r>
              <a:rPr lang="zh-CN" altLang="zh-CN" sz="2800" dirty="0"/>
              <a:t>球</a:t>
            </a:r>
            <a:r>
              <a:rPr lang="zh-CN" altLang="en-US" sz="2800" dirty="0"/>
              <a:t>面接触镜试戴片</a:t>
            </a:r>
            <a:endParaRPr lang="zh-CN" altLang="zh-CN" sz="2800" dirty="0"/>
          </a:p>
          <a:p>
            <a:pPr lvl="1">
              <a:lnSpc>
                <a:spcPct val="150000"/>
              </a:lnSpc>
            </a:pPr>
            <a:r>
              <a:rPr lang="zh-CN" altLang="en-US" sz="2800" dirty="0"/>
              <a:t>棱镜稳定法的球面接触镜</a:t>
            </a:r>
            <a:endParaRPr lang="en-US" altLang="zh-CN" sz="2800" dirty="0"/>
          </a:p>
          <a:p>
            <a:pPr lvl="1">
              <a:lnSpc>
                <a:spcPct val="150000"/>
              </a:lnSpc>
            </a:pPr>
            <a:r>
              <a:rPr lang="zh-CN" altLang="zh-CN" sz="2800" dirty="0"/>
              <a:t>总直径（</a:t>
            </a:r>
            <a:r>
              <a:rPr lang="en-US" altLang="zh-CN" sz="2800" dirty="0"/>
              <a:t>TD</a:t>
            </a:r>
            <a:r>
              <a:rPr lang="zh-CN" altLang="zh-CN" sz="2800" dirty="0"/>
              <a:t>）：</a:t>
            </a:r>
            <a:r>
              <a:rPr lang="en-US" altLang="zh-CN" sz="2800" dirty="0"/>
              <a:t>8.80 - 9.20 mm</a:t>
            </a:r>
            <a:endParaRPr lang="zh-CN" altLang="zh-CN" sz="2800" dirty="0"/>
          </a:p>
          <a:p>
            <a:pPr lvl="1">
              <a:lnSpc>
                <a:spcPct val="150000"/>
              </a:lnSpc>
            </a:pPr>
            <a:r>
              <a:rPr lang="zh-CN" altLang="zh-CN" sz="2800" dirty="0"/>
              <a:t>可接受的静态和动态</a:t>
            </a:r>
            <a:r>
              <a:rPr lang="zh-CN" altLang="en-US" sz="2800" dirty="0"/>
              <a:t>接触镜配适</a:t>
            </a:r>
            <a:endParaRPr lang="zh-CN" altLang="zh-CN" sz="2800" dirty="0"/>
          </a:p>
          <a:p>
            <a:pPr lvl="1">
              <a:lnSpc>
                <a:spcPct val="150000"/>
              </a:lnSpc>
            </a:pPr>
            <a:r>
              <a:rPr lang="zh-CN" altLang="zh-CN" sz="2800" dirty="0"/>
              <a:t>评估棱镜</a:t>
            </a:r>
            <a:r>
              <a:rPr lang="zh-CN" altLang="en-US" sz="2800" dirty="0"/>
              <a:t>基底</a:t>
            </a:r>
            <a:r>
              <a:rPr lang="zh-CN" altLang="zh-CN" sz="2800" dirty="0"/>
              <a:t>的旋转</a:t>
            </a:r>
          </a:p>
        </p:txBody>
      </p:sp>
    </p:spTree>
  </p:cSld>
  <p:clrMapOvr>
    <a:masterClrMapping/>
  </p:clrMapOvr>
  <p:transition/>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21507"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1508"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2150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1510" name="Rectangle 6"/>
          <p:cNvSpPr>
            <a:spLocks noGrp="1" noChangeArrowheads="1"/>
          </p:cNvSpPr>
          <p:nvPr>
            <p:ph type="title"/>
          </p:nvPr>
        </p:nvSpPr>
        <p:spPr>
          <a:xfrm>
            <a:off x="0" y="206356"/>
            <a:ext cx="7772400" cy="536575"/>
          </a:xfrm>
          <a:noFill/>
        </p:spPr>
        <p:txBody>
          <a:bodyPr>
            <a:normAutofit/>
          </a:bodyPr>
          <a:lstStyle/>
          <a:p>
            <a:r>
              <a:rPr lang="zh-CN" altLang="en-US" dirty="0"/>
              <a:t>试戴接触镜配适</a:t>
            </a:r>
            <a:endParaRPr lang="zh-CN" altLang="zh-CN" dirty="0"/>
          </a:p>
        </p:txBody>
      </p:sp>
      <p:sp>
        <p:nvSpPr>
          <p:cNvPr id="21511" name="Rectangle 7"/>
          <p:cNvSpPr>
            <a:spLocks noGrp="1" noChangeArrowheads="1"/>
          </p:cNvSpPr>
          <p:nvPr>
            <p:ph idx="1"/>
          </p:nvPr>
        </p:nvSpPr>
        <p:spPr>
          <a:xfrm>
            <a:off x="500944" y="1334127"/>
            <a:ext cx="8142111" cy="4691062"/>
          </a:xfrm>
        </p:spPr>
        <p:txBody>
          <a:bodyPr>
            <a:normAutofit/>
          </a:bodyPr>
          <a:lstStyle/>
          <a:p>
            <a:pPr lvl="1">
              <a:lnSpc>
                <a:spcPct val="150000"/>
              </a:lnSpc>
            </a:pPr>
            <a:r>
              <a:rPr lang="en-US" altLang="zh-CN" sz="2800" dirty="0"/>
              <a:t>TD</a:t>
            </a:r>
            <a:r>
              <a:rPr lang="zh-CN" altLang="zh-CN" sz="2800" dirty="0"/>
              <a:t>在</a:t>
            </a:r>
            <a:r>
              <a:rPr lang="en-US" altLang="zh-CN" sz="2800" dirty="0"/>
              <a:t>8.80</a:t>
            </a:r>
            <a:r>
              <a:rPr lang="zh-CN" altLang="zh-CN" sz="2800" dirty="0"/>
              <a:t>和</a:t>
            </a:r>
            <a:r>
              <a:rPr lang="en-US" altLang="zh-CN" sz="2800" dirty="0"/>
              <a:t>9.20mm</a:t>
            </a:r>
            <a:r>
              <a:rPr lang="zh-CN" altLang="zh-CN" sz="2800" dirty="0"/>
              <a:t>之间</a:t>
            </a:r>
          </a:p>
          <a:p>
            <a:pPr lvl="1">
              <a:lnSpc>
                <a:spcPct val="150000"/>
              </a:lnSpc>
            </a:pPr>
            <a:r>
              <a:rPr lang="zh-CN" altLang="zh-CN" sz="2800" dirty="0"/>
              <a:t>确定最佳</a:t>
            </a:r>
            <a:r>
              <a:rPr lang="en-US" altLang="zh-CN" sz="2800" dirty="0"/>
              <a:t>BOZR →</a:t>
            </a:r>
            <a:r>
              <a:rPr lang="zh-CN" altLang="en-US" sz="2800" dirty="0"/>
              <a:t>在静态评估时合适的配适</a:t>
            </a:r>
            <a:endParaRPr lang="en-US" altLang="zh-CN" sz="2800" dirty="0"/>
          </a:p>
          <a:p>
            <a:pPr lvl="1">
              <a:lnSpc>
                <a:spcPct val="150000"/>
              </a:lnSpc>
            </a:pPr>
            <a:r>
              <a:rPr lang="zh-CN" altLang="en-US" sz="2800" dirty="0"/>
              <a:t>接触镜</a:t>
            </a:r>
            <a:r>
              <a:rPr lang="zh-CN" altLang="zh-CN" sz="2800" dirty="0"/>
              <a:t>尽可能接近最终设计和</a:t>
            </a:r>
            <a:r>
              <a:rPr lang="en-US" altLang="zh-CN" sz="2800" dirty="0"/>
              <a:t>BVP</a:t>
            </a:r>
            <a:endParaRPr lang="zh-CN" altLang="zh-CN" sz="2800" dirty="0"/>
          </a:p>
        </p:txBody>
      </p:sp>
    </p:spTree>
  </p:cSld>
  <p:clrMapOvr>
    <a:masterClrMapping/>
  </p:clrMapOvr>
  <p:transition/>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22531"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2532"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22533"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2534" name="Rectangle 6"/>
          <p:cNvSpPr>
            <a:spLocks noGrp="1" noChangeArrowheads="1"/>
          </p:cNvSpPr>
          <p:nvPr>
            <p:ph type="title"/>
          </p:nvPr>
        </p:nvSpPr>
        <p:spPr>
          <a:xfrm>
            <a:off x="0" y="206356"/>
            <a:ext cx="7772400" cy="536575"/>
          </a:xfrm>
          <a:noFill/>
        </p:spPr>
        <p:txBody>
          <a:bodyPr>
            <a:noAutofit/>
          </a:bodyPr>
          <a:lstStyle/>
          <a:p>
            <a:r>
              <a:rPr lang="zh-CN" altLang="en-US" dirty="0"/>
              <a:t>试戴接触镜配适</a:t>
            </a:r>
            <a:r>
              <a:rPr lang="zh-CN" altLang="zh-CN" dirty="0"/>
              <a:t>：评估</a:t>
            </a:r>
            <a:r>
              <a:rPr lang="en-US" altLang="zh-CN" dirty="0"/>
              <a:t>......</a:t>
            </a:r>
            <a:endParaRPr lang="zh-CN" altLang="zh-CN" dirty="0"/>
          </a:p>
        </p:txBody>
      </p:sp>
      <p:sp>
        <p:nvSpPr>
          <p:cNvPr id="22535" name="Rectangle 7"/>
          <p:cNvSpPr>
            <a:spLocks noGrp="1" noChangeArrowheads="1"/>
          </p:cNvSpPr>
          <p:nvPr>
            <p:ph idx="1"/>
          </p:nvPr>
        </p:nvSpPr>
        <p:spPr>
          <a:xfrm>
            <a:off x="892527" y="1623075"/>
            <a:ext cx="5987345" cy="4086225"/>
          </a:xfrm>
        </p:spPr>
        <p:txBody>
          <a:bodyPr>
            <a:normAutofit/>
          </a:bodyPr>
          <a:lstStyle/>
          <a:p>
            <a:pPr lvl="1"/>
            <a:r>
              <a:rPr lang="zh-CN" altLang="en-US" sz="2400" dirty="0"/>
              <a:t>接触镜居中</a:t>
            </a:r>
            <a:endParaRPr lang="zh-CN" altLang="zh-CN" sz="2400" dirty="0"/>
          </a:p>
          <a:p>
            <a:pPr marL="0" indent="0">
              <a:buNone/>
            </a:pPr>
            <a:endParaRPr lang="zh-CN" altLang="zh-CN" sz="2400" dirty="0"/>
          </a:p>
          <a:p>
            <a:pPr lvl="1"/>
            <a:r>
              <a:rPr lang="zh-CN" altLang="en-US" sz="2400" dirty="0"/>
              <a:t>上眼睑</a:t>
            </a:r>
            <a:r>
              <a:rPr lang="zh-CN" altLang="zh-CN" sz="2400" dirty="0"/>
              <a:t>与</a:t>
            </a:r>
            <a:r>
              <a:rPr lang="zh-CN" altLang="en-US" sz="2400" dirty="0"/>
              <a:t>接触镜的</a:t>
            </a:r>
            <a:r>
              <a:rPr lang="zh-CN" altLang="zh-CN" sz="2400" dirty="0"/>
              <a:t>相互作用</a:t>
            </a:r>
          </a:p>
          <a:p>
            <a:pPr marL="0" indent="0">
              <a:buNone/>
            </a:pPr>
            <a:r>
              <a:rPr lang="en-US" altLang="zh-CN" sz="2400" dirty="0"/>
              <a:t> </a:t>
            </a:r>
            <a:endParaRPr lang="zh-CN" altLang="zh-CN" sz="2400" dirty="0"/>
          </a:p>
          <a:p>
            <a:pPr lvl="1"/>
            <a:r>
              <a:rPr lang="zh-CN" altLang="en-US" sz="2400" dirty="0"/>
              <a:t>接触镜活动度</a:t>
            </a:r>
            <a:endParaRPr lang="zh-CN" altLang="zh-CN" sz="2400" dirty="0"/>
          </a:p>
        </p:txBody>
      </p:sp>
      <p:sp>
        <p:nvSpPr>
          <p:cNvPr id="22536" name="Rectangle 8"/>
          <p:cNvSpPr>
            <a:spLocks noChangeArrowheads="1"/>
          </p:cNvSpPr>
          <p:nvPr/>
        </p:nvSpPr>
        <p:spPr bwMode="auto">
          <a:xfrm>
            <a:off x="0" y="0"/>
            <a:ext cx="7772400" cy="536575"/>
          </a:xfrm>
          <a:prstGeom prst="rect">
            <a:avLst/>
          </a:prstGeom>
          <a:noFill/>
          <a:ln w="9525">
            <a:noFill/>
            <a:miter lim="800000"/>
            <a:headEnd/>
            <a:tailEnd/>
          </a:ln>
        </p:spPr>
        <p:txBody>
          <a:bodyPr lIns="92075" tIns="46038" rIns="92075" bIns="46038" anchor="ctr"/>
          <a:lstStyle/>
          <a:p>
            <a:pPr defTabSz="762000">
              <a:lnSpc>
                <a:spcPct val="80000"/>
              </a:lnSpc>
            </a:pPr>
            <a:endParaRPr lang="en-US" sz="3500" b="1" dirty="0">
              <a:solidFill>
                <a:schemeClr val="bg1"/>
              </a:solidFill>
              <a:latin typeface="Arial" charset="0"/>
            </a:endParaRPr>
          </a:p>
        </p:txBody>
      </p:sp>
    </p:spTree>
  </p:cSld>
  <p:clrMapOvr>
    <a:masterClrMapping/>
  </p:clrMapOvr>
  <p:transition/>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23555"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3556"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23557"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3558" name="Rectangle 6"/>
          <p:cNvSpPr>
            <a:spLocks noGrp="1" noChangeArrowheads="1"/>
          </p:cNvSpPr>
          <p:nvPr>
            <p:ph type="title"/>
          </p:nvPr>
        </p:nvSpPr>
        <p:spPr>
          <a:xfrm>
            <a:off x="0" y="206356"/>
            <a:ext cx="9144000" cy="536575"/>
          </a:xfrm>
          <a:noFill/>
        </p:spPr>
        <p:txBody>
          <a:bodyPr>
            <a:noAutofit/>
          </a:bodyPr>
          <a:lstStyle/>
          <a:p>
            <a:r>
              <a:rPr lang="zh-CN" altLang="en-US" dirty="0"/>
              <a:t>试戴接触镜配适</a:t>
            </a:r>
            <a:r>
              <a:rPr lang="zh-CN" altLang="zh-CN" dirty="0"/>
              <a:t>：使用较小的</a:t>
            </a:r>
            <a:r>
              <a:rPr lang="zh-CN" altLang="en-US" dirty="0"/>
              <a:t>总直径为了</a:t>
            </a:r>
            <a:r>
              <a:rPr lang="en-US" altLang="zh-CN" dirty="0"/>
              <a:t>......</a:t>
            </a:r>
            <a:endParaRPr lang="zh-CN" altLang="zh-CN" dirty="0"/>
          </a:p>
        </p:txBody>
      </p:sp>
      <p:sp>
        <p:nvSpPr>
          <p:cNvPr id="23559" name="Rectangle 7"/>
          <p:cNvSpPr>
            <a:spLocks noGrp="1" noChangeArrowheads="1"/>
          </p:cNvSpPr>
          <p:nvPr>
            <p:ph idx="1"/>
          </p:nvPr>
        </p:nvSpPr>
        <p:spPr>
          <a:xfrm>
            <a:off x="887913" y="1227636"/>
            <a:ext cx="5576711" cy="4489450"/>
          </a:xfrm>
        </p:spPr>
        <p:txBody>
          <a:bodyPr>
            <a:normAutofit/>
          </a:bodyPr>
          <a:lstStyle/>
          <a:p>
            <a:pPr lvl="1">
              <a:lnSpc>
                <a:spcPct val="150000"/>
              </a:lnSpc>
            </a:pPr>
            <a:r>
              <a:rPr lang="zh-CN" altLang="zh-CN" sz="2400" dirty="0"/>
              <a:t>宽</a:t>
            </a:r>
            <a:r>
              <a:rPr lang="zh-CN" altLang="en-US" sz="2400" dirty="0"/>
              <a:t>睑裂</a:t>
            </a:r>
            <a:endParaRPr lang="zh-CN" altLang="zh-CN" sz="2400" dirty="0"/>
          </a:p>
          <a:p>
            <a:pPr lvl="1">
              <a:lnSpc>
                <a:spcPct val="150000"/>
              </a:lnSpc>
            </a:pPr>
            <a:r>
              <a:rPr lang="zh-CN" altLang="en-US" sz="2400" dirty="0"/>
              <a:t>较</a:t>
            </a:r>
            <a:r>
              <a:rPr lang="zh-CN" altLang="zh-CN" sz="2400" dirty="0"/>
              <a:t>陡的角膜</a:t>
            </a:r>
          </a:p>
          <a:p>
            <a:pPr lvl="1">
              <a:lnSpc>
                <a:spcPct val="150000"/>
              </a:lnSpc>
            </a:pPr>
            <a:r>
              <a:rPr lang="zh-CN" altLang="en-US" sz="2400" dirty="0"/>
              <a:t>负的屈光度</a:t>
            </a:r>
            <a:endParaRPr lang="en-US" altLang="zh-CN" sz="2400" dirty="0"/>
          </a:p>
          <a:p>
            <a:pPr lvl="1">
              <a:lnSpc>
                <a:spcPct val="150000"/>
              </a:lnSpc>
            </a:pPr>
            <a:r>
              <a:rPr lang="zh-CN" altLang="en-US" sz="2400" dirty="0"/>
              <a:t>当镜片中央定位良好</a:t>
            </a:r>
            <a:endParaRPr lang="zh-CN" altLang="zh-CN" sz="2400" dirty="0"/>
          </a:p>
          <a:p>
            <a:pPr marL="0" indent="0">
              <a:lnSpc>
                <a:spcPct val="150000"/>
              </a:lnSpc>
              <a:buNone/>
            </a:pPr>
            <a:endParaRPr lang="zh-CN" altLang="zh-CN" sz="2400" dirty="0"/>
          </a:p>
        </p:txBody>
      </p:sp>
      <p:sp>
        <p:nvSpPr>
          <p:cNvPr id="23560" name="Rectangle 8"/>
          <p:cNvSpPr>
            <a:spLocks noChangeArrowheads="1"/>
          </p:cNvSpPr>
          <p:nvPr/>
        </p:nvSpPr>
        <p:spPr bwMode="auto">
          <a:xfrm>
            <a:off x="0" y="0"/>
            <a:ext cx="7772400" cy="536575"/>
          </a:xfrm>
          <a:prstGeom prst="rect">
            <a:avLst/>
          </a:prstGeom>
          <a:noFill/>
          <a:ln w="9525">
            <a:noFill/>
            <a:miter lim="800000"/>
            <a:headEnd/>
            <a:tailEnd/>
          </a:ln>
        </p:spPr>
        <p:txBody>
          <a:bodyPr lIns="92075" tIns="46038" rIns="92075" bIns="46038" anchor="ctr"/>
          <a:lstStyle/>
          <a:p>
            <a:pPr defTabSz="762000">
              <a:lnSpc>
                <a:spcPct val="80000"/>
              </a:lnSpc>
            </a:pPr>
            <a:endParaRPr lang="en-US" sz="3500" b="1" dirty="0">
              <a:solidFill>
                <a:schemeClr val="bg1"/>
              </a:solidFill>
              <a:latin typeface="Arial" charset="0"/>
            </a:endParaRPr>
          </a:p>
        </p:txBody>
      </p:sp>
    </p:spTree>
  </p:cSld>
  <p:clrMapOvr>
    <a:masterClrMapping/>
  </p:clrMapOvr>
  <p:transition/>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24579"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4580"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2458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4582" name="Rectangle 6"/>
          <p:cNvSpPr>
            <a:spLocks noGrp="1" noChangeArrowheads="1"/>
          </p:cNvSpPr>
          <p:nvPr>
            <p:ph type="title"/>
          </p:nvPr>
        </p:nvSpPr>
        <p:spPr>
          <a:xfrm>
            <a:off x="0" y="206356"/>
            <a:ext cx="8858280" cy="536575"/>
          </a:xfrm>
          <a:noFill/>
        </p:spPr>
        <p:txBody>
          <a:bodyPr>
            <a:noAutofit/>
          </a:bodyPr>
          <a:lstStyle/>
          <a:p>
            <a:r>
              <a:rPr lang="zh-CN" altLang="en-US" dirty="0"/>
              <a:t>试戴接触镜配适</a:t>
            </a:r>
            <a:r>
              <a:rPr lang="zh-CN" altLang="zh-CN" dirty="0"/>
              <a:t>：</a:t>
            </a:r>
            <a:r>
              <a:rPr lang="zh-CN" altLang="en-US" dirty="0"/>
              <a:t>用</a:t>
            </a:r>
            <a:r>
              <a:rPr lang="zh-CN" altLang="zh-CN" dirty="0"/>
              <a:t>更大的</a:t>
            </a:r>
            <a:r>
              <a:rPr lang="zh-CN" altLang="en-US" dirty="0"/>
              <a:t>总直径为了</a:t>
            </a:r>
            <a:r>
              <a:rPr lang="en-US" altLang="zh-CN" dirty="0"/>
              <a:t>......</a:t>
            </a:r>
            <a:endParaRPr lang="zh-CN" altLang="zh-CN" dirty="0"/>
          </a:p>
        </p:txBody>
      </p:sp>
      <p:sp>
        <p:nvSpPr>
          <p:cNvPr id="24583" name="Rectangle 7"/>
          <p:cNvSpPr>
            <a:spLocks noGrp="1" noChangeArrowheads="1"/>
          </p:cNvSpPr>
          <p:nvPr>
            <p:ph idx="1"/>
          </p:nvPr>
        </p:nvSpPr>
        <p:spPr>
          <a:xfrm>
            <a:off x="866422" y="1416071"/>
            <a:ext cx="5153378" cy="4691062"/>
          </a:xfrm>
        </p:spPr>
        <p:txBody>
          <a:bodyPr>
            <a:normAutofit/>
          </a:bodyPr>
          <a:lstStyle/>
          <a:p>
            <a:pPr lvl="1"/>
            <a:r>
              <a:rPr lang="zh-CN" altLang="zh-CN" sz="2400" dirty="0"/>
              <a:t>正常的</a:t>
            </a:r>
            <a:r>
              <a:rPr lang="zh-CN" altLang="en-US" sz="2400" dirty="0"/>
              <a:t>睑</a:t>
            </a:r>
            <a:r>
              <a:rPr lang="zh-CN" altLang="zh-CN" sz="2400" dirty="0"/>
              <a:t>缘位置</a:t>
            </a:r>
            <a:endParaRPr lang="zh-CN" altLang="en-US" sz="2400" dirty="0"/>
          </a:p>
          <a:p>
            <a:pPr lvl="1"/>
            <a:endParaRPr lang="zh-CN" altLang="zh-CN" sz="2400" dirty="0"/>
          </a:p>
          <a:p>
            <a:pPr lvl="1"/>
            <a:r>
              <a:rPr lang="zh-CN" altLang="en-US" sz="2400" dirty="0"/>
              <a:t>眼睑</a:t>
            </a:r>
            <a:r>
              <a:rPr lang="zh-CN" altLang="zh-CN" sz="2400" dirty="0"/>
              <a:t>力</a:t>
            </a:r>
            <a:r>
              <a:rPr lang="zh-CN" altLang="en-US" sz="2400" dirty="0"/>
              <a:t>量较大</a:t>
            </a:r>
          </a:p>
          <a:p>
            <a:pPr marL="342900" lvl="1" indent="0">
              <a:buNone/>
            </a:pPr>
            <a:endParaRPr lang="zh-CN" altLang="zh-CN" sz="2400" dirty="0"/>
          </a:p>
          <a:p>
            <a:pPr lvl="1"/>
            <a:r>
              <a:rPr lang="zh-CN" altLang="en-US" sz="2400" dirty="0"/>
              <a:t>较平较大的</a:t>
            </a:r>
            <a:r>
              <a:rPr lang="zh-CN" altLang="zh-CN" sz="2400" dirty="0"/>
              <a:t>角膜</a:t>
            </a:r>
            <a:endParaRPr lang="zh-CN" altLang="en-US" sz="2400" dirty="0"/>
          </a:p>
          <a:p>
            <a:pPr marL="342900" lvl="1" indent="0">
              <a:buNone/>
            </a:pPr>
            <a:endParaRPr lang="zh-CN" altLang="zh-CN" sz="2400" dirty="0"/>
          </a:p>
          <a:p>
            <a:pPr lvl="1"/>
            <a:r>
              <a:rPr lang="zh-CN" altLang="en-US" sz="2400" dirty="0"/>
              <a:t>正屈光度</a:t>
            </a:r>
            <a:endParaRPr lang="zh-CN" altLang="zh-CN" sz="2400" dirty="0"/>
          </a:p>
        </p:txBody>
      </p:sp>
      <p:sp>
        <p:nvSpPr>
          <p:cNvPr id="24584" name="Rectangle 8"/>
          <p:cNvSpPr>
            <a:spLocks noChangeArrowheads="1"/>
          </p:cNvSpPr>
          <p:nvPr/>
        </p:nvSpPr>
        <p:spPr bwMode="auto">
          <a:xfrm>
            <a:off x="642056" y="542926"/>
            <a:ext cx="7772400" cy="536575"/>
          </a:xfrm>
          <a:prstGeom prst="rect">
            <a:avLst/>
          </a:prstGeom>
          <a:noFill/>
          <a:ln w="9525">
            <a:noFill/>
            <a:miter lim="800000"/>
            <a:headEnd/>
            <a:tailEnd/>
          </a:ln>
        </p:spPr>
        <p:txBody>
          <a:bodyPr lIns="92075" tIns="46038" rIns="92075" bIns="46038" anchor="ctr"/>
          <a:lstStyle/>
          <a:p>
            <a:pPr defTabSz="762000">
              <a:lnSpc>
                <a:spcPct val="80000"/>
              </a:lnSpc>
            </a:pPr>
            <a:endParaRPr lang="en-US" sz="3500" b="1" dirty="0">
              <a:solidFill>
                <a:schemeClr val="bg1"/>
              </a:solidFill>
              <a:latin typeface="Arial" charset="0"/>
            </a:endParaRPr>
          </a:p>
        </p:txBody>
      </p:sp>
    </p:spTree>
  </p:cSld>
  <p:clrMapOvr>
    <a:masterClrMapping/>
  </p:clrMapOvr>
  <p:transition/>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25603"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5604"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25605"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5606" name="Rectangle 6"/>
          <p:cNvSpPr>
            <a:spLocks noGrp="1" noChangeArrowheads="1"/>
          </p:cNvSpPr>
          <p:nvPr>
            <p:ph type="title"/>
          </p:nvPr>
        </p:nvSpPr>
        <p:spPr>
          <a:xfrm>
            <a:off x="0" y="206356"/>
            <a:ext cx="7772400" cy="536575"/>
          </a:xfrm>
          <a:noFill/>
        </p:spPr>
        <p:txBody>
          <a:bodyPr>
            <a:normAutofit/>
          </a:bodyPr>
          <a:lstStyle/>
          <a:p>
            <a:r>
              <a:rPr lang="en-US" dirty="0"/>
              <a:t> </a:t>
            </a:r>
            <a:r>
              <a:rPr lang="zh-CN" altLang="en-US" dirty="0"/>
              <a:t>接触镜</a:t>
            </a:r>
            <a:r>
              <a:rPr lang="zh-CN" altLang="zh-CN" dirty="0"/>
              <a:t>旋转</a:t>
            </a:r>
          </a:p>
        </p:txBody>
      </p:sp>
      <p:sp>
        <p:nvSpPr>
          <p:cNvPr id="25607" name="Rectangle 7"/>
          <p:cNvSpPr>
            <a:spLocks noGrp="1" noChangeArrowheads="1"/>
          </p:cNvSpPr>
          <p:nvPr>
            <p:ph idx="1"/>
          </p:nvPr>
        </p:nvSpPr>
        <p:spPr>
          <a:xfrm>
            <a:off x="695292" y="1261890"/>
            <a:ext cx="7705269" cy="4691062"/>
          </a:xfrm>
        </p:spPr>
        <p:txBody>
          <a:bodyPr>
            <a:normAutofit/>
          </a:bodyPr>
          <a:lstStyle/>
          <a:p>
            <a:pPr lvl="1">
              <a:lnSpc>
                <a:spcPct val="150000"/>
              </a:lnSpc>
            </a:pPr>
            <a:r>
              <a:rPr lang="zh-CN" altLang="en-US" sz="2400" dirty="0"/>
              <a:t>通</a:t>
            </a:r>
            <a:r>
              <a:rPr lang="zh-CN" altLang="zh-CN" sz="2400" dirty="0"/>
              <a:t>常，</a:t>
            </a:r>
            <a:r>
              <a:rPr lang="zh-CN" altLang="en-US" sz="2400" dirty="0"/>
              <a:t>接触镜基底</a:t>
            </a:r>
            <a:r>
              <a:rPr lang="zh-CN" altLang="zh-CN" sz="2400" dirty="0"/>
              <a:t>（</a:t>
            </a:r>
            <a:r>
              <a:rPr lang="en-US" altLang="zh-CN" sz="2400" dirty="0"/>
              <a:t>6</a:t>
            </a:r>
            <a:r>
              <a:rPr lang="zh-CN" altLang="zh-CN" sz="2400" dirty="0"/>
              <a:t>点钟位置）将由于</a:t>
            </a:r>
            <a:r>
              <a:rPr lang="zh-CN" altLang="en-US" sz="2400" dirty="0"/>
              <a:t>眼睑力量向鼻侧</a:t>
            </a:r>
            <a:r>
              <a:rPr lang="zh-CN" altLang="zh-CN" sz="2400" dirty="0"/>
              <a:t>旋转</a:t>
            </a:r>
          </a:p>
          <a:p>
            <a:pPr lvl="1">
              <a:lnSpc>
                <a:spcPct val="150000"/>
              </a:lnSpc>
            </a:pPr>
            <a:r>
              <a:rPr lang="zh-CN" altLang="en-US" sz="2400" dirty="0"/>
              <a:t>当下订单时</a:t>
            </a:r>
            <a:r>
              <a:rPr lang="zh-CN" altLang="zh-CN" sz="2400" dirty="0"/>
              <a:t>允许这样的旋转（按惯例为</a:t>
            </a:r>
            <a:r>
              <a:rPr lang="en-US" altLang="zh-CN" sz="2400" dirty="0"/>
              <a:t>10</a:t>
            </a:r>
            <a:r>
              <a:rPr lang="zh-CN" altLang="zh-CN" sz="2400" dirty="0"/>
              <a:t>到</a:t>
            </a:r>
            <a:r>
              <a:rPr lang="en-US" altLang="zh-CN" sz="2400" dirty="0"/>
              <a:t>15°</a:t>
            </a:r>
            <a:r>
              <a:rPr lang="zh-CN" altLang="zh-CN" sz="2400" dirty="0"/>
              <a:t>）</a:t>
            </a:r>
          </a:p>
          <a:p>
            <a:pPr lvl="1">
              <a:lnSpc>
                <a:spcPct val="150000"/>
              </a:lnSpc>
            </a:pPr>
            <a:r>
              <a:rPr lang="zh-CN" altLang="zh-CN" sz="2400" dirty="0"/>
              <a:t>如果使用</a:t>
            </a:r>
            <a:r>
              <a:rPr lang="zh-CN" altLang="en-US" sz="2400" dirty="0"/>
              <a:t>三棱镜稳定法试戴接触镜需要</a:t>
            </a:r>
            <a:r>
              <a:rPr lang="zh-CN" altLang="zh-CN" sz="2400" dirty="0"/>
              <a:t>评估旋转</a:t>
            </a:r>
          </a:p>
          <a:p>
            <a:pPr lvl="1">
              <a:lnSpc>
                <a:spcPct val="150000"/>
              </a:lnSpc>
            </a:pPr>
            <a:r>
              <a:rPr lang="zh-CN" altLang="en-US" sz="2400" dirty="0"/>
              <a:t>当下定前表面柱镜</a:t>
            </a:r>
            <a:r>
              <a:rPr lang="zh-CN" altLang="zh-CN" sz="2400" dirty="0"/>
              <a:t>时</a:t>
            </a:r>
            <a:r>
              <a:rPr lang="zh-CN" altLang="en-US" sz="2400" dirty="0"/>
              <a:t>需代偿</a:t>
            </a:r>
            <a:r>
              <a:rPr lang="zh-CN" altLang="zh-CN" sz="2400" dirty="0"/>
              <a:t>旋转</a:t>
            </a:r>
            <a:r>
              <a:rPr lang="zh-CN" altLang="zh-CN" sz="2400" dirty="0">
                <a:solidFill>
                  <a:srgbClr val="FF0000"/>
                </a:solidFill>
              </a:rPr>
              <a:t>（顺时针</a:t>
            </a:r>
            <a:r>
              <a:rPr lang="zh-CN" altLang="en-US" sz="2400" dirty="0">
                <a:solidFill>
                  <a:srgbClr val="FF0000"/>
                </a:solidFill>
              </a:rPr>
              <a:t>“</a:t>
            </a:r>
            <a:r>
              <a:rPr lang="en-US" altLang="zh-CN" sz="2400" dirty="0">
                <a:solidFill>
                  <a:srgbClr val="FF0000"/>
                </a:solidFill>
              </a:rPr>
              <a:t>+</a:t>
            </a:r>
            <a:r>
              <a:rPr lang="zh-CN" altLang="en-US" sz="2400" dirty="0">
                <a:solidFill>
                  <a:srgbClr val="FF0000"/>
                </a:solidFill>
              </a:rPr>
              <a:t>”</a:t>
            </a:r>
            <a:r>
              <a:rPr lang="zh-CN" altLang="zh-CN" sz="2400" dirty="0">
                <a:solidFill>
                  <a:srgbClr val="FF0000"/>
                </a:solidFill>
              </a:rPr>
              <a:t>）</a:t>
            </a:r>
          </a:p>
        </p:txBody>
      </p:sp>
    </p:spTree>
  </p:cSld>
  <p:clrMapOvr>
    <a:masterClrMapping/>
  </p:clrMapOvr>
  <p:transition/>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1" name="Rectangle 150"/>
          <p:cNvSpPr/>
          <p:nvPr/>
        </p:nvSpPr>
        <p:spPr>
          <a:xfrm>
            <a:off x="853776" y="828468"/>
            <a:ext cx="7440411" cy="5296090"/>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en-US">
              <a:solidFill>
                <a:schemeClr val="tx1"/>
              </a:solidFill>
            </a:endParaRPr>
          </a:p>
        </p:txBody>
      </p:sp>
      <p:sp>
        <p:nvSpPr>
          <p:cNvPr id="26627" name="Rectangle 2"/>
          <p:cNvSpPr>
            <a:spLocks noChangeArrowheads="1"/>
          </p:cNvSpPr>
          <p:nvPr/>
        </p:nvSpPr>
        <p:spPr bwMode="auto">
          <a:xfrm>
            <a:off x="452968" y="6248400"/>
            <a:ext cx="1905000" cy="457200"/>
          </a:xfrm>
          <a:prstGeom prst="rect">
            <a:avLst/>
          </a:prstGeom>
          <a:noFill/>
          <a:ln w="9525">
            <a:noFill/>
            <a:miter lim="800000"/>
            <a:headEnd/>
            <a:tailEnd/>
          </a:ln>
        </p:spPr>
        <p:txBody>
          <a:bodyPr wrap="none" anchor="ctr"/>
          <a:lstStyle/>
          <a:p>
            <a:endParaRPr lang="en-US"/>
          </a:p>
        </p:txBody>
      </p:sp>
      <p:sp>
        <p:nvSpPr>
          <p:cNvPr id="26628" name="Rectangle 3"/>
          <p:cNvSpPr>
            <a:spLocks noChangeArrowheads="1"/>
          </p:cNvSpPr>
          <p:nvPr/>
        </p:nvSpPr>
        <p:spPr bwMode="auto">
          <a:xfrm>
            <a:off x="2891367" y="6248400"/>
            <a:ext cx="2895600" cy="457200"/>
          </a:xfrm>
          <a:prstGeom prst="rect">
            <a:avLst/>
          </a:prstGeom>
          <a:noFill/>
          <a:ln w="9525">
            <a:noFill/>
            <a:miter lim="800000"/>
            <a:headEnd/>
            <a:tailEnd/>
          </a:ln>
        </p:spPr>
        <p:txBody>
          <a:bodyPr wrap="none" anchor="ctr"/>
          <a:lstStyle/>
          <a:p>
            <a:endParaRPr lang="en-US"/>
          </a:p>
        </p:txBody>
      </p:sp>
      <p:sp>
        <p:nvSpPr>
          <p:cNvPr id="26629" name="Rectangle 4"/>
          <p:cNvSpPr>
            <a:spLocks noChangeArrowheads="1"/>
          </p:cNvSpPr>
          <p:nvPr/>
        </p:nvSpPr>
        <p:spPr bwMode="auto">
          <a:xfrm>
            <a:off x="452968" y="6248400"/>
            <a:ext cx="1905000" cy="457200"/>
          </a:xfrm>
          <a:prstGeom prst="rect">
            <a:avLst/>
          </a:prstGeom>
          <a:noFill/>
          <a:ln w="9525">
            <a:noFill/>
            <a:miter lim="800000"/>
            <a:headEnd/>
            <a:tailEnd/>
          </a:ln>
        </p:spPr>
        <p:txBody>
          <a:bodyPr wrap="none" anchor="ctr"/>
          <a:lstStyle/>
          <a:p>
            <a:endParaRPr lang="en-US"/>
          </a:p>
        </p:txBody>
      </p:sp>
      <p:sp>
        <p:nvSpPr>
          <p:cNvPr id="26630" name="Rectangle 5"/>
          <p:cNvSpPr>
            <a:spLocks noChangeArrowheads="1"/>
          </p:cNvSpPr>
          <p:nvPr/>
        </p:nvSpPr>
        <p:spPr bwMode="auto">
          <a:xfrm>
            <a:off x="2891367" y="6248400"/>
            <a:ext cx="2895600" cy="457200"/>
          </a:xfrm>
          <a:prstGeom prst="rect">
            <a:avLst/>
          </a:prstGeom>
          <a:noFill/>
          <a:ln w="9525">
            <a:noFill/>
            <a:miter lim="800000"/>
            <a:headEnd/>
            <a:tailEnd/>
          </a:ln>
        </p:spPr>
        <p:txBody>
          <a:bodyPr wrap="none" anchor="ctr"/>
          <a:lstStyle/>
          <a:p>
            <a:endParaRPr lang="en-US"/>
          </a:p>
        </p:txBody>
      </p:sp>
      <p:sp>
        <p:nvSpPr>
          <p:cNvPr id="26631" name="Rectangle 6"/>
          <p:cNvSpPr>
            <a:spLocks noGrp="1" noChangeArrowheads="1"/>
          </p:cNvSpPr>
          <p:nvPr>
            <p:ph type="title"/>
          </p:nvPr>
        </p:nvSpPr>
        <p:spPr>
          <a:xfrm>
            <a:off x="0" y="206356"/>
            <a:ext cx="7412567" cy="536575"/>
          </a:xfrm>
          <a:noFill/>
        </p:spPr>
        <p:txBody>
          <a:bodyPr>
            <a:normAutofit/>
          </a:bodyPr>
          <a:lstStyle/>
          <a:p>
            <a:r>
              <a:rPr lang="zh-CN" altLang="zh-CN" dirty="0"/>
              <a:t>右眼</a:t>
            </a:r>
          </a:p>
        </p:txBody>
      </p:sp>
      <p:grpSp>
        <p:nvGrpSpPr>
          <p:cNvPr id="2" name="Group 1"/>
          <p:cNvGrpSpPr/>
          <p:nvPr/>
        </p:nvGrpSpPr>
        <p:grpSpPr>
          <a:xfrm>
            <a:off x="983898" y="928671"/>
            <a:ext cx="6453454" cy="5146119"/>
            <a:chOff x="1587501" y="928671"/>
            <a:chExt cx="5684606" cy="5146119"/>
          </a:xfrm>
        </p:grpSpPr>
        <p:sp>
          <p:nvSpPr>
            <p:cNvPr id="26632" name="Freeform 8"/>
            <p:cNvSpPr>
              <a:spLocks/>
            </p:cNvSpPr>
            <p:nvPr/>
          </p:nvSpPr>
          <p:spPr bwMode="auto">
            <a:xfrm>
              <a:off x="2499079" y="1001696"/>
              <a:ext cx="3484033" cy="3916363"/>
            </a:xfrm>
            <a:custGeom>
              <a:avLst/>
              <a:gdLst>
                <a:gd name="T0" fmla="*/ 2147483647 w 2469"/>
                <a:gd name="T1" fmla="*/ 2147483647 h 2467"/>
                <a:gd name="T2" fmla="*/ 2147483647 w 2469"/>
                <a:gd name="T3" fmla="*/ 2147483647 h 2467"/>
                <a:gd name="T4" fmla="*/ 2147483647 w 2469"/>
                <a:gd name="T5" fmla="*/ 2147483647 h 2467"/>
                <a:gd name="T6" fmla="*/ 2147483647 w 2469"/>
                <a:gd name="T7" fmla="*/ 2147483647 h 2467"/>
                <a:gd name="T8" fmla="*/ 2147483647 w 2469"/>
                <a:gd name="T9" fmla="*/ 2147483647 h 2467"/>
                <a:gd name="T10" fmla="*/ 2147483647 w 2469"/>
                <a:gd name="T11" fmla="*/ 2147483647 h 2467"/>
                <a:gd name="T12" fmla="*/ 2147483647 w 2469"/>
                <a:gd name="T13" fmla="*/ 2147483647 h 2467"/>
                <a:gd name="T14" fmla="*/ 2147483647 w 2469"/>
                <a:gd name="T15" fmla="*/ 2147483647 h 2467"/>
                <a:gd name="T16" fmla="*/ 2147483647 w 2469"/>
                <a:gd name="T17" fmla="*/ 2147483647 h 2467"/>
                <a:gd name="T18" fmla="*/ 2147483647 w 2469"/>
                <a:gd name="T19" fmla="*/ 2147483647 h 2467"/>
                <a:gd name="T20" fmla="*/ 2147483647 w 2469"/>
                <a:gd name="T21" fmla="*/ 2147483647 h 2467"/>
                <a:gd name="T22" fmla="*/ 2147483647 w 2469"/>
                <a:gd name="T23" fmla="*/ 2147483647 h 2467"/>
                <a:gd name="T24" fmla="*/ 2147483647 w 2469"/>
                <a:gd name="T25" fmla="*/ 2147483647 h 2467"/>
                <a:gd name="T26" fmla="*/ 2147483647 w 2469"/>
                <a:gd name="T27" fmla="*/ 1759069385 h 2467"/>
                <a:gd name="T28" fmla="*/ 2147483647 w 2469"/>
                <a:gd name="T29" fmla="*/ 1368445667 h 2467"/>
                <a:gd name="T30" fmla="*/ 2147483647 w 2469"/>
                <a:gd name="T31" fmla="*/ 1015623887 h 2467"/>
                <a:gd name="T32" fmla="*/ 2147483647 w 2469"/>
                <a:gd name="T33" fmla="*/ 710684070 h 2467"/>
                <a:gd name="T34" fmla="*/ 2147483647 w 2469"/>
                <a:gd name="T35" fmla="*/ 451108840 h 2467"/>
                <a:gd name="T36" fmla="*/ 2147483647 w 2469"/>
                <a:gd name="T37" fmla="*/ 241935034 h 2467"/>
                <a:gd name="T38" fmla="*/ 2147483647 w 2469"/>
                <a:gd name="T39" fmla="*/ 98286886 h 2467"/>
                <a:gd name="T40" fmla="*/ 2147483647 w 2469"/>
                <a:gd name="T41" fmla="*/ 15120940 h 2467"/>
                <a:gd name="T42" fmla="*/ 2147483647 w 2469"/>
                <a:gd name="T43" fmla="*/ 5040313 h 2467"/>
                <a:gd name="T44" fmla="*/ 2147483647 w 2469"/>
                <a:gd name="T45" fmla="*/ 63004708 h 2467"/>
                <a:gd name="T46" fmla="*/ 2036285979 w 2469"/>
                <a:gd name="T47" fmla="*/ 189012511 h 2467"/>
                <a:gd name="T48" fmla="*/ 1625499534 w 2469"/>
                <a:gd name="T49" fmla="*/ 372983124 h 2467"/>
                <a:gd name="T50" fmla="*/ 1247476294 w 2469"/>
                <a:gd name="T51" fmla="*/ 614918159 h 2467"/>
                <a:gd name="T52" fmla="*/ 909775533 w 2469"/>
                <a:gd name="T53" fmla="*/ 909777353 h 2467"/>
                <a:gd name="T54" fmla="*/ 614918002 w 2469"/>
                <a:gd name="T55" fmla="*/ 1247476612 h 2467"/>
                <a:gd name="T56" fmla="*/ 372983029 w 2469"/>
                <a:gd name="T57" fmla="*/ 1625501536 h 2467"/>
                <a:gd name="T58" fmla="*/ 189010876 w 2469"/>
                <a:gd name="T59" fmla="*/ 2041326809 h 2467"/>
                <a:gd name="T60" fmla="*/ 63003104 w 2469"/>
                <a:gd name="T61" fmla="*/ 2147483647 h 2467"/>
                <a:gd name="T62" fmla="*/ 0 w 2469"/>
                <a:gd name="T63" fmla="*/ 2147483647 h 2467"/>
                <a:gd name="T64" fmla="*/ 15120936 w 2469"/>
                <a:gd name="T65" fmla="*/ 2147483647 h 2467"/>
                <a:gd name="T66" fmla="*/ 98285273 w 2469"/>
                <a:gd name="T67" fmla="*/ 2147483647 h 2467"/>
                <a:gd name="T68" fmla="*/ 246975283 w 2469"/>
                <a:gd name="T69" fmla="*/ 2147483647 h 2467"/>
                <a:gd name="T70" fmla="*/ 451107137 w 2469"/>
                <a:gd name="T71" fmla="*/ 2147483647 h 2467"/>
                <a:gd name="T72" fmla="*/ 710683889 w 2469"/>
                <a:gd name="T73" fmla="*/ 2147483647 h 2467"/>
                <a:gd name="T74" fmla="*/ 1020662350 w 2469"/>
                <a:gd name="T75" fmla="*/ 2147483647 h 2467"/>
                <a:gd name="T76" fmla="*/ 1373484041 w 2469"/>
                <a:gd name="T77" fmla="*/ 2147483647 h 2467"/>
                <a:gd name="T78" fmla="*/ 1764109246 w 2469"/>
                <a:gd name="T79" fmla="*/ 2147483647 h 2467"/>
                <a:gd name="T80" fmla="*/ 2147483647 w 2469"/>
                <a:gd name="T81" fmla="*/ 2147483647 h 2467"/>
                <a:gd name="T82" fmla="*/ 2147483647 w 2469"/>
                <a:gd name="T83" fmla="*/ 2147483647 h 2467"/>
                <a:gd name="T84" fmla="*/ 2147483647 w 2469"/>
                <a:gd name="T85" fmla="*/ 2147483647 h 24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69"/>
                <a:gd name="T130" fmla="*/ 0 h 2467"/>
                <a:gd name="T131" fmla="*/ 2469 w 2469"/>
                <a:gd name="T132" fmla="*/ 2467 h 24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69" h="2467">
                  <a:moveTo>
                    <a:pt x="1234" y="2467"/>
                  </a:moveTo>
                  <a:lnTo>
                    <a:pt x="1297" y="2465"/>
                  </a:lnTo>
                  <a:lnTo>
                    <a:pt x="1361" y="2460"/>
                  </a:lnTo>
                  <a:lnTo>
                    <a:pt x="1422" y="2452"/>
                  </a:lnTo>
                  <a:lnTo>
                    <a:pt x="1483" y="2442"/>
                  </a:lnTo>
                  <a:lnTo>
                    <a:pt x="1543" y="2429"/>
                  </a:lnTo>
                  <a:lnTo>
                    <a:pt x="1600" y="2412"/>
                  </a:lnTo>
                  <a:lnTo>
                    <a:pt x="1658" y="2394"/>
                  </a:lnTo>
                  <a:lnTo>
                    <a:pt x="1715" y="2371"/>
                  </a:lnTo>
                  <a:lnTo>
                    <a:pt x="1769" y="2348"/>
                  </a:lnTo>
                  <a:lnTo>
                    <a:pt x="1823" y="2321"/>
                  </a:lnTo>
                  <a:lnTo>
                    <a:pt x="1875" y="2293"/>
                  </a:lnTo>
                  <a:lnTo>
                    <a:pt x="1925" y="2260"/>
                  </a:lnTo>
                  <a:lnTo>
                    <a:pt x="1973" y="2227"/>
                  </a:lnTo>
                  <a:lnTo>
                    <a:pt x="2021" y="2191"/>
                  </a:lnTo>
                  <a:lnTo>
                    <a:pt x="2065" y="2153"/>
                  </a:lnTo>
                  <a:lnTo>
                    <a:pt x="2107" y="2112"/>
                  </a:lnTo>
                  <a:lnTo>
                    <a:pt x="2149" y="2070"/>
                  </a:lnTo>
                  <a:lnTo>
                    <a:pt x="2187" y="2026"/>
                  </a:lnTo>
                  <a:lnTo>
                    <a:pt x="2224" y="1978"/>
                  </a:lnTo>
                  <a:lnTo>
                    <a:pt x="2258" y="1930"/>
                  </a:lnTo>
                  <a:lnTo>
                    <a:pt x="2291" y="1880"/>
                  </a:lnTo>
                  <a:lnTo>
                    <a:pt x="2320" y="1828"/>
                  </a:lnTo>
                  <a:lnTo>
                    <a:pt x="2347" y="1777"/>
                  </a:lnTo>
                  <a:lnTo>
                    <a:pt x="2372" y="1721"/>
                  </a:lnTo>
                  <a:lnTo>
                    <a:pt x="2395" y="1665"/>
                  </a:lnTo>
                  <a:lnTo>
                    <a:pt x="2414" y="1606"/>
                  </a:lnTo>
                  <a:lnTo>
                    <a:pt x="2431" y="1548"/>
                  </a:lnTo>
                  <a:lnTo>
                    <a:pt x="2445" y="1487"/>
                  </a:lnTo>
                  <a:lnTo>
                    <a:pt x="2454" y="1426"/>
                  </a:lnTo>
                  <a:lnTo>
                    <a:pt x="2464" y="1362"/>
                  </a:lnTo>
                  <a:lnTo>
                    <a:pt x="2468" y="1299"/>
                  </a:lnTo>
                  <a:lnTo>
                    <a:pt x="2469" y="1234"/>
                  </a:lnTo>
                  <a:lnTo>
                    <a:pt x="2468" y="1170"/>
                  </a:lnTo>
                  <a:lnTo>
                    <a:pt x="2464" y="1107"/>
                  </a:lnTo>
                  <a:lnTo>
                    <a:pt x="2454" y="1046"/>
                  </a:lnTo>
                  <a:lnTo>
                    <a:pt x="2445" y="984"/>
                  </a:lnTo>
                  <a:lnTo>
                    <a:pt x="2431" y="925"/>
                  </a:lnTo>
                  <a:lnTo>
                    <a:pt x="2414" y="865"/>
                  </a:lnTo>
                  <a:lnTo>
                    <a:pt x="2395" y="810"/>
                  </a:lnTo>
                  <a:lnTo>
                    <a:pt x="2372" y="752"/>
                  </a:lnTo>
                  <a:lnTo>
                    <a:pt x="2347" y="698"/>
                  </a:lnTo>
                  <a:lnTo>
                    <a:pt x="2320" y="645"/>
                  </a:lnTo>
                  <a:lnTo>
                    <a:pt x="2291" y="593"/>
                  </a:lnTo>
                  <a:lnTo>
                    <a:pt x="2258" y="543"/>
                  </a:lnTo>
                  <a:lnTo>
                    <a:pt x="2224" y="495"/>
                  </a:lnTo>
                  <a:lnTo>
                    <a:pt x="2187" y="449"/>
                  </a:lnTo>
                  <a:lnTo>
                    <a:pt x="2149" y="403"/>
                  </a:lnTo>
                  <a:lnTo>
                    <a:pt x="2107" y="361"/>
                  </a:lnTo>
                  <a:lnTo>
                    <a:pt x="2065" y="321"/>
                  </a:lnTo>
                  <a:lnTo>
                    <a:pt x="2021" y="282"/>
                  </a:lnTo>
                  <a:lnTo>
                    <a:pt x="1973" y="244"/>
                  </a:lnTo>
                  <a:lnTo>
                    <a:pt x="1925" y="211"/>
                  </a:lnTo>
                  <a:lnTo>
                    <a:pt x="1875" y="179"/>
                  </a:lnTo>
                  <a:lnTo>
                    <a:pt x="1823" y="148"/>
                  </a:lnTo>
                  <a:lnTo>
                    <a:pt x="1769" y="121"/>
                  </a:lnTo>
                  <a:lnTo>
                    <a:pt x="1715" y="96"/>
                  </a:lnTo>
                  <a:lnTo>
                    <a:pt x="1658" y="75"/>
                  </a:lnTo>
                  <a:lnTo>
                    <a:pt x="1600" y="56"/>
                  </a:lnTo>
                  <a:lnTo>
                    <a:pt x="1543" y="39"/>
                  </a:lnTo>
                  <a:lnTo>
                    <a:pt x="1483" y="25"/>
                  </a:lnTo>
                  <a:lnTo>
                    <a:pt x="1422" y="14"/>
                  </a:lnTo>
                  <a:lnTo>
                    <a:pt x="1361" y="6"/>
                  </a:lnTo>
                  <a:lnTo>
                    <a:pt x="1297" y="2"/>
                  </a:lnTo>
                  <a:lnTo>
                    <a:pt x="1234" y="0"/>
                  </a:lnTo>
                  <a:lnTo>
                    <a:pt x="1169" y="2"/>
                  </a:lnTo>
                  <a:lnTo>
                    <a:pt x="1107" y="6"/>
                  </a:lnTo>
                  <a:lnTo>
                    <a:pt x="1046" y="14"/>
                  </a:lnTo>
                  <a:lnTo>
                    <a:pt x="984" y="25"/>
                  </a:lnTo>
                  <a:lnTo>
                    <a:pt x="925" y="39"/>
                  </a:lnTo>
                  <a:lnTo>
                    <a:pt x="865" y="56"/>
                  </a:lnTo>
                  <a:lnTo>
                    <a:pt x="808" y="75"/>
                  </a:lnTo>
                  <a:lnTo>
                    <a:pt x="752" y="96"/>
                  </a:lnTo>
                  <a:lnTo>
                    <a:pt x="699" y="121"/>
                  </a:lnTo>
                  <a:lnTo>
                    <a:pt x="645" y="148"/>
                  </a:lnTo>
                  <a:lnTo>
                    <a:pt x="593" y="179"/>
                  </a:lnTo>
                  <a:lnTo>
                    <a:pt x="543" y="211"/>
                  </a:lnTo>
                  <a:lnTo>
                    <a:pt x="495" y="244"/>
                  </a:lnTo>
                  <a:lnTo>
                    <a:pt x="449" y="282"/>
                  </a:lnTo>
                  <a:lnTo>
                    <a:pt x="403" y="321"/>
                  </a:lnTo>
                  <a:lnTo>
                    <a:pt x="361" y="361"/>
                  </a:lnTo>
                  <a:lnTo>
                    <a:pt x="321" y="403"/>
                  </a:lnTo>
                  <a:lnTo>
                    <a:pt x="280" y="449"/>
                  </a:lnTo>
                  <a:lnTo>
                    <a:pt x="244" y="495"/>
                  </a:lnTo>
                  <a:lnTo>
                    <a:pt x="209" y="543"/>
                  </a:lnTo>
                  <a:lnTo>
                    <a:pt x="179" y="593"/>
                  </a:lnTo>
                  <a:lnTo>
                    <a:pt x="148" y="645"/>
                  </a:lnTo>
                  <a:lnTo>
                    <a:pt x="121" y="698"/>
                  </a:lnTo>
                  <a:lnTo>
                    <a:pt x="96" y="752"/>
                  </a:lnTo>
                  <a:lnTo>
                    <a:pt x="75" y="810"/>
                  </a:lnTo>
                  <a:lnTo>
                    <a:pt x="56" y="865"/>
                  </a:lnTo>
                  <a:lnTo>
                    <a:pt x="39" y="925"/>
                  </a:lnTo>
                  <a:lnTo>
                    <a:pt x="25" y="984"/>
                  </a:lnTo>
                  <a:lnTo>
                    <a:pt x="14" y="1046"/>
                  </a:lnTo>
                  <a:lnTo>
                    <a:pt x="6" y="1107"/>
                  </a:lnTo>
                  <a:lnTo>
                    <a:pt x="0" y="1170"/>
                  </a:lnTo>
                  <a:lnTo>
                    <a:pt x="0" y="1234"/>
                  </a:lnTo>
                  <a:lnTo>
                    <a:pt x="0" y="1297"/>
                  </a:lnTo>
                  <a:lnTo>
                    <a:pt x="6" y="1360"/>
                  </a:lnTo>
                  <a:lnTo>
                    <a:pt x="14" y="1424"/>
                  </a:lnTo>
                  <a:lnTo>
                    <a:pt x="25" y="1483"/>
                  </a:lnTo>
                  <a:lnTo>
                    <a:pt x="39" y="1544"/>
                  </a:lnTo>
                  <a:lnTo>
                    <a:pt x="56" y="1602"/>
                  </a:lnTo>
                  <a:lnTo>
                    <a:pt x="75" y="1660"/>
                  </a:lnTo>
                  <a:lnTo>
                    <a:pt x="98" y="1717"/>
                  </a:lnTo>
                  <a:lnTo>
                    <a:pt x="121" y="1771"/>
                  </a:lnTo>
                  <a:lnTo>
                    <a:pt x="150" y="1825"/>
                  </a:lnTo>
                  <a:lnTo>
                    <a:pt x="179" y="1876"/>
                  </a:lnTo>
                  <a:lnTo>
                    <a:pt x="211" y="1926"/>
                  </a:lnTo>
                  <a:lnTo>
                    <a:pt x="246" y="1974"/>
                  </a:lnTo>
                  <a:lnTo>
                    <a:pt x="282" y="2020"/>
                  </a:lnTo>
                  <a:lnTo>
                    <a:pt x="323" y="2066"/>
                  </a:lnTo>
                  <a:lnTo>
                    <a:pt x="363" y="2108"/>
                  </a:lnTo>
                  <a:lnTo>
                    <a:pt x="405" y="2149"/>
                  </a:lnTo>
                  <a:lnTo>
                    <a:pt x="451" y="2187"/>
                  </a:lnTo>
                  <a:lnTo>
                    <a:pt x="497" y="2224"/>
                  </a:lnTo>
                  <a:lnTo>
                    <a:pt x="545" y="2258"/>
                  </a:lnTo>
                  <a:lnTo>
                    <a:pt x="595" y="2289"/>
                  </a:lnTo>
                  <a:lnTo>
                    <a:pt x="647" y="2319"/>
                  </a:lnTo>
                  <a:lnTo>
                    <a:pt x="700" y="2346"/>
                  </a:lnTo>
                  <a:lnTo>
                    <a:pt x="754" y="2371"/>
                  </a:lnTo>
                  <a:lnTo>
                    <a:pt x="810" y="2392"/>
                  </a:lnTo>
                  <a:lnTo>
                    <a:pt x="867" y="2412"/>
                  </a:lnTo>
                  <a:lnTo>
                    <a:pt x="927" y="2429"/>
                  </a:lnTo>
                  <a:lnTo>
                    <a:pt x="986" y="2442"/>
                  </a:lnTo>
                  <a:lnTo>
                    <a:pt x="1046" y="2452"/>
                  </a:lnTo>
                  <a:lnTo>
                    <a:pt x="1107" y="2460"/>
                  </a:lnTo>
                  <a:lnTo>
                    <a:pt x="1171" y="2465"/>
                  </a:lnTo>
                  <a:lnTo>
                    <a:pt x="1234" y="2467"/>
                  </a:lnTo>
                  <a:close/>
                </a:path>
              </a:pathLst>
            </a:custGeom>
            <a:solidFill>
              <a:srgbClr val="E5E5E5"/>
            </a:solidFill>
            <a:ln w="9525">
              <a:noFill/>
              <a:round/>
              <a:headEnd/>
              <a:tailEnd/>
            </a:ln>
          </p:spPr>
          <p:txBody>
            <a:bodyPr/>
            <a:lstStyle/>
            <a:p>
              <a:endParaRPr lang="en-US"/>
            </a:p>
          </p:txBody>
        </p:sp>
        <p:sp>
          <p:nvSpPr>
            <p:cNvPr id="26633" name="Freeform 9"/>
            <p:cNvSpPr>
              <a:spLocks/>
            </p:cNvSpPr>
            <p:nvPr/>
          </p:nvSpPr>
          <p:spPr bwMode="auto">
            <a:xfrm>
              <a:off x="3972279" y="3127359"/>
              <a:ext cx="294922" cy="1462087"/>
            </a:xfrm>
            <a:custGeom>
              <a:avLst/>
              <a:gdLst>
                <a:gd name="T0" fmla="*/ 458667811 w 209"/>
                <a:gd name="T1" fmla="*/ 57962790 h 921"/>
                <a:gd name="T2" fmla="*/ 441025955 w 209"/>
                <a:gd name="T3" fmla="*/ 204131788 h 921"/>
                <a:gd name="T4" fmla="*/ 415824339 w 209"/>
                <a:gd name="T5" fmla="*/ 347781451 h 921"/>
                <a:gd name="T6" fmla="*/ 385582518 w 209"/>
                <a:gd name="T7" fmla="*/ 493950524 h 921"/>
                <a:gd name="T8" fmla="*/ 347781036 w 209"/>
                <a:gd name="T9" fmla="*/ 635079188 h 921"/>
                <a:gd name="T10" fmla="*/ 264615236 w 209"/>
                <a:gd name="T11" fmla="*/ 909775457 h 921"/>
                <a:gd name="T12" fmla="*/ 178930028 w 209"/>
                <a:gd name="T13" fmla="*/ 1189513425 h 921"/>
                <a:gd name="T14" fmla="*/ 141128546 w 209"/>
                <a:gd name="T15" fmla="*/ 1325601780 h 921"/>
                <a:gd name="T16" fmla="*/ 100806093 w 209"/>
                <a:gd name="T17" fmla="*/ 1464209496 h 921"/>
                <a:gd name="T18" fmla="*/ 68043327 w 209"/>
                <a:gd name="T19" fmla="*/ 1605338160 h 921"/>
                <a:gd name="T20" fmla="*/ 37801494 w 209"/>
                <a:gd name="T21" fmla="*/ 1741426912 h 921"/>
                <a:gd name="T22" fmla="*/ 15120916 w 209"/>
                <a:gd name="T23" fmla="*/ 1885076524 h 921"/>
                <a:gd name="T24" fmla="*/ 5040305 w 209"/>
                <a:gd name="T25" fmla="*/ 2026205189 h 921"/>
                <a:gd name="T26" fmla="*/ 0 w 209"/>
                <a:gd name="T27" fmla="*/ 2099288882 h 921"/>
                <a:gd name="T28" fmla="*/ 0 w 209"/>
                <a:gd name="T29" fmla="*/ 2147483647 h 921"/>
                <a:gd name="T30" fmla="*/ 5040305 w 209"/>
                <a:gd name="T31" fmla="*/ 2147483647 h 921"/>
                <a:gd name="T32" fmla="*/ 10080610 w 209"/>
                <a:gd name="T33" fmla="*/ 2147483647 h 921"/>
                <a:gd name="T34" fmla="*/ 10080610 w 209"/>
                <a:gd name="T35" fmla="*/ 2147483647 h 921"/>
                <a:gd name="T36" fmla="*/ 15120916 w 209"/>
                <a:gd name="T37" fmla="*/ 2147483647 h 921"/>
                <a:gd name="T38" fmla="*/ 20161220 w 209"/>
                <a:gd name="T39" fmla="*/ 2147483647 h 921"/>
                <a:gd name="T40" fmla="*/ 27720888 w 209"/>
                <a:gd name="T41" fmla="*/ 2147483647 h 921"/>
                <a:gd name="T42" fmla="*/ 42841798 w 209"/>
                <a:gd name="T43" fmla="*/ 2147483647 h 921"/>
                <a:gd name="T44" fmla="*/ 68043327 w 209"/>
                <a:gd name="T45" fmla="*/ 2147483647 h 921"/>
                <a:gd name="T46" fmla="*/ 85685183 w 209"/>
                <a:gd name="T47" fmla="*/ 2147483647 h 921"/>
                <a:gd name="T48" fmla="*/ 105846422 w 209"/>
                <a:gd name="T49" fmla="*/ 2147483647 h 921"/>
                <a:gd name="T50" fmla="*/ 126007635 w 209"/>
                <a:gd name="T51" fmla="*/ 2147483647 h 921"/>
                <a:gd name="T52" fmla="*/ 131047939 w 209"/>
                <a:gd name="T53" fmla="*/ 2147483647 h 921"/>
                <a:gd name="T54" fmla="*/ 199091241 w 209"/>
                <a:gd name="T55" fmla="*/ 1920358690 h 921"/>
                <a:gd name="T56" fmla="*/ 274695843 w 209"/>
                <a:gd name="T57" fmla="*/ 1643141274 h 921"/>
                <a:gd name="T58" fmla="*/ 352821339 w 209"/>
                <a:gd name="T59" fmla="*/ 1378524235 h 921"/>
                <a:gd name="T60" fmla="*/ 420864741 w 209"/>
                <a:gd name="T61" fmla="*/ 1106347525 h 921"/>
                <a:gd name="T62" fmla="*/ 453627507 w 209"/>
                <a:gd name="T63" fmla="*/ 972780119 h 921"/>
                <a:gd name="T64" fmla="*/ 478829025 w 209"/>
                <a:gd name="T65" fmla="*/ 836691764 h 921"/>
                <a:gd name="T66" fmla="*/ 501509596 w 209"/>
                <a:gd name="T67" fmla="*/ 700603211 h 921"/>
                <a:gd name="T68" fmla="*/ 516630507 w 209"/>
                <a:gd name="T69" fmla="*/ 567034217 h 921"/>
                <a:gd name="T70" fmla="*/ 526711113 w 209"/>
                <a:gd name="T71" fmla="*/ 425905552 h 921"/>
                <a:gd name="T72" fmla="*/ 526711113 w 209"/>
                <a:gd name="T73" fmla="*/ 284776789 h 921"/>
                <a:gd name="T74" fmla="*/ 521670810 w 209"/>
                <a:gd name="T75" fmla="*/ 146169023 h 921"/>
                <a:gd name="T76" fmla="*/ 506549900 w 209"/>
                <a:gd name="T77" fmla="*/ 0 h 921"/>
                <a:gd name="T78" fmla="*/ 501509596 w 209"/>
                <a:gd name="T79" fmla="*/ 10080622 h 921"/>
                <a:gd name="T80" fmla="*/ 493949935 w 209"/>
                <a:gd name="T81" fmla="*/ 15120935 h 921"/>
                <a:gd name="T82" fmla="*/ 483869328 w 209"/>
                <a:gd name="T83" fmla="*/ 25201553 h 921"/>
                <a:gd name="T84" fmla="*/ 473788721 w 209"/>
                <a:gd name="T85" fmla="*/ 30241869 h 921"/>
                <a:gd name="T86" fmla="*/ 468748418 w 209"/>
                <a:gd name="T87" fmla="*/ 40322488 h 921"/>
                <a:gd name="T88" fmla="*/ 463708114 w 209"/>
                <a:gd name="T89" fmla="*/ 42841849 h 921"/>
                <a:gd name="T90" fmla="*/ 458667811 w 209"/>
                <a:gd name="T91" fmla="*/ 52922480 h 921"/>
                <a:gd name="T92" fmla="*/ 458667811 w 209"/>
                <a:gd name="T93" fmla="*/ 57962790 h 92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09"/>
                <a:gd name="T142" fmla="*/ 0 h 921"/>
                <a:gd name="T143" fmla="*/ 209 w 209"/>
                <a:gd name="T144" fmla="*/ 921 h 92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09" h="921">
                  <a:moveTo>
                    <a:pt x="182" y="23"/>
                  </a:moveTo>
                  <a:lnTo>
                    <a:pt x="175" y="81"/>
                  </a:lnTo>
                  <a:lnTo>
                    <a:pt x="165" y="138"/>
                  </a:lnTo>
                  <a:lnTo>
                    <a:pt x="153" y="196"/>
                  </a:lnTo>
                  <a:lnTo>
                    <a:pt x="138" y="252"/>
                  </a:lnTo>
                  <a:lnTo>
                    <a:pt x="105" y="361"/>
                  </a:lnTo>
                  <a:lnTo>
                    <a:pt x="71" y="472"/>
                  </a:lnTo>
                  <a:lnTo>
                    <a:pt x="56" y="526"/>
                  </a:lnTo>
                  <a:lnTo>
                    <a:pt x="40" y="581"/>
                  </a:lnTo>
                  <a:lnTo>
                    <a:pt x="27" y="637"/>
                  </a:lnTo>
                  <a:lnTo>
                    <a:pt x="15" y="691"/>
                  </a:lnTo>
                  <a:lnTo>
                    <a:pt x="6" y="748"/>
                  </a:lnTo>
                  <a:lnTo>
                    <a:pt x="2" y="804"/>
                  </a:lnTo>
                  <a:lnTo>
                    <a:pt x="0" y="833"/>
                  </a:lnTo>
                  <a:lnTo>
                    <a:pt x="0" y="862"/>
                  </a:lnTo>
                  <a:lnTo>
                    <a:pt x="2" y="890"/>
                  </a:lnTo>
                  <a:lnTo>
                    <a:pt x="4" y="919"/>
                  </a:lnTo>
                  <a:lnTo>
                    <a:pt x="4" y="921"/>
                  </a:lnTo>
                  <a:lnTo>
                    <a:pt x="6" y="921"/>
                  </a:lnTo>
                  <a:lnTo>
                    <a:pt x="8" y="921"/>
                  </a:lnTo>
                  <a:lnTo>
                    <a:pt x="11" y="919"/>
                  </a:lnTo>
                  <a:lnTo>
                    <a:pt x="17" y="915"/>
                  </a:lnTo>
                  <a:lnTo>
                    <a:pt x="27" y="908"/>
                  </a:lnTo>
                  <a:lnTo>
                    <a:pt x="34" y="898"/>
                  </a:lnTo>
                  <a:lnTo>
                    <a:pt x="42" y="888"/>
                  </a:lnTo>
                  <a:lnTo>
                    <a:pt x="50" y="879"/>
                  </a:lnTo>
                  <a:lnTo>
                    <a:pt x="52" y="871"/>
                  </a:lnTo>
                  <a:lnTo>
                    <a:pt x="79" y="762"/>
                  </a:lnTo>
                  <a:lnTo>
                    <a:pt x="109" y="652"/>
                  </a:lnTo>
                  <a:lnTo>
                    <a:pt x="140" y="547"/>
                  </a:lnTo>
                  <a:lnTo>
                    <a:pt x="167" y="439"/>
                  </a:lnTo>
                  <a:lnTo>
                    <a:pt x="180" y="386"/>
                  </a:lnTo>
                  <a:lnTo>
                    <a:pt x="190" y="332"/>
                  </a:lnTo>
                  <a:lnTo>
                    <a:pt x="199" y="278"/>
                  </a:lnTo>
                  <a:lnTo>
                    <a:pt x="205" y="225"/>
                  </a:lnTo>
                  <a:lnTo>
                    <a:pt x="209" y="169"/>
                  </a:lnTo>
                  <a:lnTo>
                    <a:pt x="209" y="113"/>
                  </a:lnTo>
                  <a:lnTo>
                    <a:pt x="207" y="58"/>
                  </a:lnTo>
                  <a:lnTo>
                    <a:pt x="201" y="0"/>
                  </a:lnTo>
                  <a:lnTo>
                    <a:pt x="199" y="4"/>
                  </a:lnTo>
                  <a:lnTo>
                    <a:pt x="196" y="6"/>
                  </a:lnTo>
                  <a:lnTo>
                    <a:pt x="192" y="10"/>
                  </a:lnTo>
                  <a:lnTo>
                    <a:pt x="188" y="12"/>
                  </a:lnTo>
                  <a:lnTo>
                    <a:pt x="186" y="16"/>
                  </a:lnTo>
                  <a:lnTo>
                    <a:pt x="184" y="17"/>
                  </a:lnTo>
                  <a:lnTo>
                    <a:pt x="182" y="21"/>
                  </a:lnTo>
                  <a:lnTo>
                    <a:pt x="182" y="23"/>
                  </a:lnTo>
                  <a:close/>
                </a:path>
              </a:pathLst>
            </a:custGeom>
            <a:solidFill>
              <a:srgbClr val="B2B2B2"/>
            </a:solidFill>
            <a:ln w="9525">
              <a:noFill/>
              <a:round/>
              <a:headEnd/>
              <a:tailEnd/>
            </a:ln>
          </p:spPr>
          <p:txBody>
            <a:bodyPr/>
            <a:lstStyle/>
            <a:p>
              <a:endParaRPr lang="en-US"/>
            </a:p>
          </p:txBody>
        </p:sp>
        <p:sp>
          <p:nvSpPr>
            <p:cNvPr id="26634" name="Freeform 10"/>
            <p:cNvSpPr>
              <a:spLocks/>
            </p:cNvSpPr>
            <p:nvPr/>
          </p:nvSpPr>
          <p:spPr bwMode="auto">
            <a:xfrm>
              <a:off x="3685823" y="1217596"/>
              <a:ext cx="572911" cy="1647825"/>
            </a:xfrm>
            <a:custGeom>
              <a:avLst/>
              <a:gdLst>
                <a:gd name="T0" fmla="*/ 1018143216 w 406"/>
                <a:gd name="T1" fmla="*/ 2147483647 h 1038"/>
                <a:gd name="T2" fmla="*/ 1018143216 w 406"/>
                <a:gd name="T3" fmla="*/ 2147483647 h 1038"/>
                <a:gd name="T4" fmla="*/ 1023183527 w 406"/>
                <a:gd name="T5" fmla="*/ 2147483647 h 1038"/>
                <a:gd name="T6" fmla="*/ 1023183527 w 406"/>
                <a:gd name="T7" fmla="*/ 2147483647 h 1038"/>
                <a:gd name="T8" fmla="*/ 1023183527 w 406"/>
                <a:gd name="T9" fmla="*/ 2147483647 h 1038"/>
                <a:gd name="T10" fmla="*/ 1023183527 w 406"/>
                <a:gd name="T11" fmla="*/ 2147483647 h 1038"/>
                <a:gd name="T12" fmla="*/ 1023183527 w 406"/>
                <a:gd name="T13" fmla="*/ 2147483647 h 1038"/>
                <a:gd name="T14" fmla="*/ 1018143216 w 406"/>
                <a:gd name="T15" fmla="*/ 2147483647 h 1038"/>
                <a:gd name="T16" fmla="*/ 1010583543 w 406"/>
                <a:gd name="T17" fmla="*/ 2147483647 h 1038"/>
                <a:gd name="T18" fmla="*/ 985381988 w 406"/>
                <a:gd name="T19" fmla="*/ 2147483647 h 1038"/>
                <a:gd name="T20" fmla="*/ 960180433 w 406"/>
                <a:gd name="T21" fmla="*/ 2147483647 h 1038"/>
                <a:gd name="T22" fmla="*/ 937498240 w 406"/>
                <a:gd name="T23" fmla="*/ 2147483647 h 1038"/>
                <a:gd name="T24" fmla="*/ 907256374 w 406"/>
                <a:gd name="T25" fmla="*/ 2104329479 h 1038"/>
                <a:gd name="T26" fmla="*/ 879535457 w 406"/>
                <a:gd name="T27" fmla="*/ 2051407016 h 1038"/>
                <a:gd name="T28" fmla="*/ 849293592 w 406"/>
                <a:gd name="T29" fmla="*/ 1998482966 h 1038"/>
                <a:gd name="T30" fmla="*/ 826611200 w 406"/>
                <a:gd name="T31" fmla="*/ 1945560504 h 1038"/>
                <a:gd name="T32" fmla="*/ 801409645 w 406"/>
                <a:gd name="T33" fmla="*/ 1890117092 h 1038"/>
                <a:gd name="T34" fmla="*/ 715724358 w 406"/>
                <a:gd name="T35" fmla="*/ 1653222119 h 1038"/>
                <a:gd name="T36" fmla="*/ 627518122 w 406"/>
                <a:gd name="T37" fmla="*/ 1416327543 h 1038"/>
                <a:gd name="T38" fmla="*/ 539313474 w 406"/>
                <a:gd name="T39" fmla="*/ 1179432967 h 1038"/>
                <a:gd name="T40" fmla="*/ 453628187 w 406"/>
                <a:gd name="T41" fmla="*/ 940017442 h 1038"/>
                <a:gd name="T42" fmla="*/ 360383128 w 406"/>
                <a:gd name="T43" fmla="*/ 703122668 h 1038"/>
                <a:gd name="T44" fmla="*/ 269655943 w 406"/>
                <a:gd name="T45" fmla="*/ 468749040 h 1038"/>
                <a:gd name="T46" fmla="*/ 173891572 w 406"/>
                <a:gd name="T47" fmla="*/ 231854365 h 1038"/>
                <a:gd name="T48" fmla="*/ 65524068 w 406"/>
                <a:gd name="T49" fmla="*/ 0 h 1038"/>
                <a:gd name="T50" fmla="*/ 32761240 w 406"/>
                <a:gd name="T51" fmla="*/ 52922487 h 1038"/>
                <a:gd name="T52" fmla="*/ 12601574 w 406"/>
                <a:gd name="T53" fmla="*/ 103325589 h 1038"/>
                <a:gd name="T54" fmla="*/ 2520950 w 406"/>
                <a:gd name="T55" fmla="*/ 156249664 h 1038"/>
                <a:gd name="T56" fmla="*/ 0 w 406"/>
                <a:gd name="T57" fmla="*/ 204131816 h 1038"/>
                <a:gd name="T58" fmla="*/ 0 w 406"/>
                <a:gd name="T59" fmla="*/ 257055916 h 1038"/>
                <a:gd name="T60" fmla="*/ 2520950 w 406"/>
                <a:gd name="T61" fmla="*/ 309978378 h 1038"/>
                <a:gd name="T62" fmla="*/ 12601574 w 406"/>
                <a:gd name="T63" fmla="*/ 362902429 h 1038"/>
                <a:gd name="T64" fmla="*/ 27722517 w 406"/>
                <a:gd name="T65" fmla="*/ 410784581 h 1038"/>
                <a:gd name="T66" fmla="*/ 42843450 w 406"/>
                <a:gd name="T67" fmla="*/ 468749040 h 1038"/>
                <a:gd name="T68" fmla="*/ 60483757 w 406"/>
                <a:gd name="T69" fmla="*/ 524192452 h 1038"/>
                <a:gd name="T70" fmla="*/ 85685312 w 406"/>
                <a:gd name="T71" fmla="*/ 577114914 h 1038"/>
                <a:gd name="T72" fmla="*/ 110886891 w 406"/>
                <a:gd name="T73" fmla="*/ 624998654 h 1038"/>
                <a:gd name="T74" fmla="*/ 173891572 w 406"/>
                <a:gd name="T75" fmla="*/ 715724237 h 1038"/>
                <a:gd name="T76" fmla="*/ 239415665 w 406"/>
                <a:gd name="T77" fmla="*/ 808969180 h 1038"/>
                <a:gd name="T78" fmla="*/ 307459069 w 406"/>
                <a:gd name="T79" fmla="*/ 899694961 h 1038"/>
                <a:gd name="T80" fmla="*/ 370463750 w 406"/>
                <a:gd name="T81" fmla="*/ 992941492 h 1038"/>
                <a:gd name="T82" fmla="*/ 400705616 w 406"/>
                <a:gd name="T83" fmla="*/ 1040823645 h 1038"/>
                <a:gd name="T84" fmla="*/ 423386321 w 406"/>
                <a:gd name="T85" fmla="*/ 1088707385 h 1038"/>
                <a:gd name="T86" fmla="*/ 448587876 w 406"/>
                <a:gd name="T87" fmla="*/ 1141629847 h 1038"/>
                <a:gd name="T88" fmla="*/ 463708809 w 406"/>
                <a:gd name="T89" fmla="*/ 1194553897 h 1038"/>
                <a:gd name="T90" fmla="*/ 486391002 w 406"/>
                <a:gd name="T91" fmla="*/ 1292840739 h 1038"/>
                <a:gd name="T92" fmla="*/ 521671592 w 406"/>
                <a:gd name="T93" fmla="*/ 1383564734 h 1038"/>
                <a:gd name="T94" fmla="*/ 554434407 w 406"/>
                <a:gd name="T95" fmla="*/ 1474290316 h 1038"/>
                <a:gd name="T96" fmla="*/ 594756895 w 406"/>
                <a:gd name="T97" fmla="*/ 1567536847 h 1038"/>
                <a:gd name="T98" fmla="*/ 675401870 w 406"/>
                <a:gd name="T99" fmla="*/ 1741427150 h 1038"/>
                <a:gd name="T100" fmla="*/ 763608106 w 406"/>
                <a:gd name="T101" fmla="*/ 1910278333 h 1038"/>
                <a:gd name="T102" fmla="*/ 849293592 w 406"/>
                <a:gd name="T103" fmla="*/ 2079127928 h 1038"/>
                <a:gd name="T104" fmla="*/ 922377307 w 406"/>
                <a:gd name="T105" fmla="*/ 2147483647 h 1038"/>
                <a:gd name="T106" fmla="*/ 955140122 w 406"/>
                <a:gd name="T107" fmla="*/ 2147483647 h 1038"/>
                <a:gd name="T108" fmla="*/ 980341677 w 406"/>
                <a:gd name="T109" fmla="*/ 2147483647 h 1038"/>
                <a:gd name="T110" fmla="*/ 1005543232 w 406"/>
                <a:gd name="T111" fmla="*/ 2147483647 h 1038"/>
                <a:gd name="T112" fmla="*/ 1018143216 w 406"/>
                <a:gd name="T113" fmla="*/ 2147483647 h 103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06"/>
                <a:gd name="T172" fmla="*/ 0 h 1038"/>
                <a:gd name="T173" fmla="*/ 406 w 406"/>
                <a:gd name="T174" fmla="*/ 1038 h 103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06" h="1038">
                  <a:moveTo>
                    <a:pt x="404" y="1038"/>
                  </a:moveTo>
                  <a:lnTo>
                    <a:pt x="404" y="1023"/>
                  </a:lnTo>
                  <a:lnTo>
                    <a:pt x="406" y="1008"/>
                  </a:lnTo>
                  <a:lnTo>
                    <a:pt x="406" y="992"/>
                  </a:lnTo>
                  <a:lnTo>
                    <a:pt x="406" y="979"/>
                  </a:lnTo>
                  <a:lnTo>
                    <a:pt x="406" y="963"/>
                  </a:lnTo>
                  <a:lnTo>
                    <a:pt x="406" y="950"/>
                  </a:lnTo>
                  <a:lnTo>
                    <a:pt x="404" y="935"/>
                  </a:lnTo>
                  <a:lnTo>
                    <a:pt x="401" y="921"/>
                  </a:lnTo>
                  <a:lnTo>
                    <a:pt x="391" y="900"/>
                  </a:lnTo>
                  <a:lnTo>
                    <a:pt x="381" y="879"/>
                  </a:lnTo>
                  <a:lnTo>
                    <a:pt x="372" y="856"/>
                  </a:lnTo>
                  <a:lnTo>
                    <a:pt x="360" y="835"/>
                  </a:lnTo>
                  <a:lnTo>
                    <a:pt x="349" y="814"/>
                  </a:lnTo>
                  <a:lnTo>
                    <a:pt x="337" y="793"/>
                  </a:lnTo>
                  <a:lnTo>
                    <a:pt x="328" y="772"/>
                  </a:lnTo>
                  <a:lnTo>
                    <a:pt x="318" y="750"/>
                  </a:lnTo>
                  <a:lnTo>
                    <a:pt x="284" y="656"/>
                  </a:lnTo>
                  <a:lnTo>
                    <a:pt x="249" y="562"/>
                  </a:lnTo>
                  <a:lnTo>
                    <a:pt x="214" y="468"/>
                  </a:lnTo>
                  <a:lnTo>
                    <a:pt x="180" y="373"/>
                  </a:lnTo>
                  <a:lnTo>
                    <a:pt x="143" y="279"/>
                  </a:lnTo>
                  <a:lnTo>
                    <a:pt x="107" y="186"/>
                  </a:lnTo>
                  <a:lnTo>
                    <a:pt x="69" y="92"/>
                  </a:lnTo>
                  <a:lnTo>
                    <a:pt x="26" y="0"/>
                  </a:lnTo>
                  <a:lnTo>
                    <a:pt x="13" y="21"/>
                  </a:lnTo>
                  <a:lnTo>
                    <a:pt x="5" y="41"/>
                  </a:lnTo>
                  <a:lnTo>
                    <a:pt x="1" y="62"/>
                  </a:lnTo>
                  <a:lnTo>
                    <a:pt x="0" y="81"/>
                  </a:lnTo>
                  <a:lnTo>
                    <a:pt x="0" y="102"/>
                  </a:lnTo>
                  <a:lnTo>
                    <a:pt x="1" y="123"/>
                  </a:lnTo>
                  <a:lnTo>
                    <a:pt x="5" y="144"/>
                  </a:lnTo>
                  <a:lnTo>
                    <a:pt x="11" y="163"/>
                  </a:lnTo>
                  <a:lnTo>
                    <a:pt x="17" y="186"/>
                  </a:lnTo>
                  <a:lnTo>
                    <a:pt x="24" y="208"/>
                  </a:lnTo>
                  <a:lnTo>
                    <a:pt x="34" y="229"/>
                  </a:lnTo>
                  <a:lnTo>
                    <a:pt x="44" y="248"/>
                  </a:lnTo>
                  <a:lnTo>
                    <a:pt x="69" y="284"/>
                  </a:lnTo>
                  <a:lnTo>
                    <a:pt x="95" y="321"/>
                  </a:lnTo>
                  <a:lnTo>
                    <a:pt x="122" y="357"/>
                  </a:lnTo>
                  <a:lnTo>
                    <a:pt x="147" y="394"/>
                  </a:lnTo>
                  <a:lnTo>
                    <a:pt x="159" y="413"/>
                  </a:lnTo>
                  <a:lnTo>
                    <a:pt x="168" y="432"/>
                  </a:lnTo>
                  <a:lnTo>
                    <a:pt x="178" y="453"/>
                  </a:lnTo>
                  <a:lnTo>
                    <a:pt x="184" y="474"/>
                  </a:lnTo>
                  <a:lnTo>
                    <a:pt x="193" y="513"/>
                  </a:lnTo>
                  <a:lnTo>
                    <a:pt x="207" y="549"/>
                  </a:lnTo>
                  <a:lnTo>
                    <a:pt x="220" y="585"/>
                  </a:lnTo>
                  <a:lnTo>
                    <a:pt x="236" y="622"/>
                  </a:lnTo>
                  <a:lnTo>
                    <a:pt x="268" y="691"/>
                  </a:lnTo>
                  <a:lnTo>
                    <a:pt x="303" y="758"/>
                  </a:lnTo>
                  <a:lnTo>
                    <a:pt x="337" y="825"/>
                  </a:lnTo>
                  <a:lnTo>
                    <a:pt x="366" y="892"/>
                  </a:lnTo>
                  <a:lnTo>
                    <a:pt x="379" y="927"/>
                  </a:lnTo>
                  <a:lnTo>
                    <a:pt x="389" y="963"/>
                  </a:lnTo>
                  <a:lnTo>
                    <a:pt x="399" y="1000"/>
                  </a:lnTo>
                  <a:lnTo>
                    <a:pt x="404" y="1038"/>
                  </a:lnTo>
                  <a:close/>
                </a:path>
              </a:pathLst>
            </a:custGeom>
            <a:solidFill>
              <a:srgbClr val="B2B2B2"/>
            </a:solidFill>
            <a:ln w="9525">
              <a:noFill/>
              <a:round/>
              <a:headEnd/>
              <a:tailEnd/>
            </a:ln>
          </p:spPr>
          <p:txBody>
            <a:bodyPr/>
            <a:lstStyle/>
            <a:p>
              <a:endParaRPr lang="en-US"/>
            </a:p>
          </p:txBody>
        </p:sp>
        <p:sp>
          <p:nvSpPr>
            <p:cNvPr id="26635" name="Freeform 11"/>
            <p:cNvSpPr>
              <a:spLocks/>
            </p:cNvSpPr>
            <p:nvPr/>
          </p:nvSpPr>
          <p:spPr bwMode="auto">
            <a:xfrm>
              <a:off x="4351867" y="2235183"/>
              <a:ext cx="1464733" cy="603250"/>
            </a:xfrm>
            <a:custGeom>
              <a:avLst/>
              <a:gdLst>
                <a:gd name="T0" fmla="*/ 0 w 1038"/>
                <a:gd name="T1" fmla="*/ 957659464 h 380"/>
                <a:gd name="T2" fmla="*/ 95765917 w 1038"/>
                <a:gd name="T3" fmla="*/ 947578842 h 380"/>
                <a:gd name="T4" fmla="*/ 196572145 w 1038"/>
                <a:gd name="T5" fmla="*/ 932457910 h 380"/>
                <a:gd name="T6" fmla="*/ 294857448 w 1038"/>
                <a:gd name="T7" fmla="*/ 914817616 h 380"/>
                <a:gd name="T8" fmla="*/ 390623340 w 1038"/>
                <a:gd name="T9" fmla="*/ 894656372 h 380"/>
                <a:gd name="T10" fmla="*/ 486389332 w 1038"/>
                <a:gd name="T11" fmla="*/ 866933868 h 380"/>
                <a:gd name="T12" fmla="*/ 579635863 w 1038"/>
                <a:gd name="T13" fmla="*/ 831651494 h 380"/>
                <a:gd name="T14" fmla="*/ 670361446 w 1038"/>
                <a:gd name="T15" fmla="*/ 788809645 h 380"/>
                <a:gd name="T16" fmla="*/ 758566079 w 1038"/>
                <a:gd name="T17" fmla="*/ 740925898 h 380"/>
                <a:gd name="T18" fmla="*/ 952619011 w 1038"/>
                <a:gd name="T19" fmla="*/ 630039059 h 380"/>
                <a:gd name="T20" fmla="*/ 1149191106 w 1038"/>
                <a:gd name="T21" fmla="*/ 531752203 h 380"/>
                <a:gd name="T22" fmla="*/ 1343242253 w 1038"/>
                <a:gd name="T23" fmla="*/ 441028194 h 380"/>
                <a:gd name="T24" fmla="*/ 1542335296 w 1038"/>
                <a:gd name="T25" fmla="*/ 357862172 h 380"/>
                <a:gd name="T26" fmla="*/ 1743948098 w 1038"/>
                <a:gd name="T27" fmla="*/ 284776870 h 380"/>
                <a:gd name="T28" fmla="*/ 1948079865 w 1038"/>
                <a:gd name="T29" fmla="*/ 216733467 h 380"/>
                <a:gd name="T30" fmla="*/ 2147483647 w 1038"/>
                <a:gd name="T31" fmla="*/ 158769049 h 380"/>
                <a:gd name="T32" fmla="*/ 2147483647 w 1038"/>
                <a:gd name="T33" fmla="*/ 110886889 h 380"/>
                <a:gd name="T34" fmla="*/ 2147483647 w 1038"/>
                <a:gd name="T35" fmla="*/ 105846578 h 380"/>
                <a:gd name="T36" fmla="*/ 2147483647 w 1038"/>
                <a:gd name="T37" fmla="*/ 95765932 h 380"/>
                <a:gd name="T38" fmla="*/ 2147483647 w 1038"/>
                <a:gd name="T39" fmla="*/ 83165948 h 380"/>
                <a:gd name="T40" fmla="*/ 2147483647 w 1038"/>
                <a:gd name="T41" fmla="*/ 68043428 h 380"/>
                <a:gd name="T42" fmla="*/ 2147483647 w 1038"/>
                <a:gd name="T43" fmla="*/ 47883760 h 380"/>
                <a:gd name="T44" fmla="*/ 2147483647 w 1038"/>
                <a:gd name="T45" fmla="*/ 35282189 h 380"/>
                <a:gd name="T46" fmla="*/ 2147483647 w 1038"/>
                <a:gd name="T47" fmla="*/ 25201561 h 380"/>
                <a:gd name="T48" fmla="*/ 2147483647 w 1038"/>
                <a:gd name="T49" fmla="*/ 15120939 h 380"/>
                <a:gd name="T50" fmla="*/ 2147483647 w 1038"/>
                <a:gd name="T51" fmla="*/ 5040312 h 380"/>
                <a:gd name="T52" fmla="*/ 2147483647 w 1038"/>
                <a:gd name="T53" fmla="*/ 5040312 h 380"/>
                <a:gd name="T54" fmla="*/ 2147483647 w 1038"/>
                <a:gd name="T55" fmla="*/ 0 h 380"/>
                <a:gd name="T56" fmla="*/ 2147483647 w 1038"/>
                <a:gd name="T57" fmla="*/ 0 h 380"/>
                <a:gd name="T58" fmla="*/ 2147483647 w 1038"/>
                <a:gd name="T59" fmla="*/ 5040312 h 380"/>
                <a:gd name="T60" fmla="*/ 2147483647 w 1038"/>
                <a:gd name="T61" fmla="*/ 5040312 h 380"/>
                <a:gd name="T62" fmla="*/ 2147483647 w 1038"/>
                <a:gd name="T63" fmla="*/ 10080625 h 380"/>
                <a:gd name="T64" fmla="*/ 2147483647 w 1038"/>
                <a:gd name="T65" fmla="*/ 10080625 h 380"/>
                <a:gd name="T66" fmla="*/ 2147483647 w 1038"/>
                <a:gd name="T67" fmla="*/ 37801550 h 380"/>
                <a:gd name="T68" fmla="*/ 2147483647 w 1038"/>
                <a:gd name="T69" fmla="*/ 68043428 h 380"/>
                <a:gd name="T70" fmla="*/ 2147483647 w 1038"/>
                <a:gd name="T71" fmla="*/ 95765932 h 380"/>
                <a:gd name="T72" fmla="*/ 2147483647 w 1038"/>
                <a:gd name="T73" fmla="*/ 120967511 h 380"/>
                <a:gd name="T74" fmla="*/ 2147483647 w 1038"/>
                <a:gd name="T75" fmla="*/ 163810947 h 380"/>
                <a:gd name="T76" fmla="*/ 2147483647 w 1038"/>
                <a:gd name="T77" fmla="*/ 199093123 h 380"/>
                <a:gd name="T78" fmla="*/ 2147483647 w 1038"/>
                <a:gd name="T79" fmla="*/ 226814089 h 380"/>
                <a:gd name="T80" fmla="*/ 2127011668 w 1038"/>
                <a:gd name="T81" fmla="*/ 252015643 h 380"/>
                <a:gd name="T82" fmla="*/ 2033765137 w 1038"/>
                <a:gd name="T83" fmla="*/ 272176887 h 380"/>
                <a:gd name="T84" fmla="*/ 1948079865 w 1038"/>
                <a:gd name="T85" fmla="*/ 289817181 h 380"/>
                <a:gd name="T86" fmla="*/ 1769149649 w 1038"/>
                <a:gd name="T87" fmla="*/ 330141256 h 380"/>
                <a:gd name="T88" fmla="*/ 1590217449 w 1038"/>
                <a:gd name="T89" fmla="*/ 372983104 h 380"/>
                <a:gd name="T90" fmla="*/ 1502012815 w 1038"/>
                <a:gd name="T91" fmla="*/ 400705608 h 380"/>
                <a:gd name="T92" fmla="*/ 1416327543 w 1038"/>
                <a:gd name="T93" fmla="*/ 435987883 h 380"/>
                <a:gd name="T94" fmla="*/ 1333161632 w 1038"/>
                <a:gd name="T95" fmla="*/ 478829732 h 380"/>
                <a:gd name="T96" fmla="*/ 1255037619 w 1038"/>
                <a:gd name="T97" fmla="*/ 526711892 h 380"/>
                <a:gd name="T98" fmla="*/ 1179432967 w 1038"/>
                <a:gd name="T99" fmla="*/ 574595639 h 380"/>
                <a:gd name="T100" fmla="*/ 1101307366 w 1038"/>
                <a:gd name="T101" fmla="*/ 619958437 h 380"/>
                <a:gd name="T102" fmla="*/ 1023183353 w 1038"/>
                <a:gd name="T103" fmla="*/ 652721251 h 380"/>
                <a:gd name="T104" fmla="*/ 947578701 w 1038"/>
                <a:gd name="T105" fmla="*/ 688003427 h 380"/>
                <a:gd name="T106" fmla="*/ 869453100 w 1038"/>
                <a:gd name="T107" fmla="*/ 715724344 h 380"/>
                <a:gd name="T108" fmla="*/ 791328889 w 1038"/>
                <a:gd name="T109" fmla="*/ 740925898 h 380"/>
                <a:gd name="T110" fmla="*/ 710683927 w 1038"/>
                <a:gd name="T111" fmla="*/ 763608091 h 380"/>
                <a:gd name="T112" fmla="*/ 632558326 w 1038"/>
                <a:gd name="T113" fmla="*/ 783769334 h 380"/>
                <a:gd name="T114" fmla="*/ 468749040 w 1038"/>
                <a:gd name="T115" fmla="*/ 821570872 h 380"/>
                <a:gd name="T116" fmla="*/ 312499327 w 1038"/>
                <a:gd name="T117" fmla="*/ 861893558 h 380"/>
                <a:gd name="T118" fmla="*/ 231854365 w 1038"/>
                <a:gd name="T119" fmla="*/ 879535439 h 380"/>
                <a:gd name="T120" fmla="*/ 153728715 w 1038"/>
                <a:gd name="T121" fmla="*/ 904736994 h 380"/>
                <a:gd name="T122" fmla="*/ 75604677 w 1038"/>
                <a:gd name="T123" fmla="*/ 927417599 h 380"/>
                <a:gd name="T124" fmla="*/ 0 w 1038"/>
                <a:gd name="T125" fmla="*/ 957659464 h 38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38"/>
                <a:gd name="T190" fmla="*/ 0 h 380"/>
                <a:gd name="T191" fmla="*/ 1038 w 1038"/>
                <a:gd name="T192" fmla="*/ 380 h 38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38" h="380">
                  <a:moveTo>
                    <a:pt x="0" y="380"/>
                  </a:moveTo>
                  <a:lnTo>
                    <a:pt x="38" y="376"/>
                  </a:lnTo>
                  <a:lnTo>
                    <a:pt x="78" y="370"/>
                  </a:lnTo>
                  <a:lnTo>
                    <a:pt x="117" y="363"/>
                  </a:lnTo>
                  <a:lnTo>
                    <a:pt x="155" y="355"/>
                  </a:lnTo>
                  <a:lnTo>
                    <a:pt x="193" y="344"/>
                  </a:lnTo>
                  <a:lnTo>
                    <a:pt x="230" y="330"/>
                  </a:lnTo>
                  <a:lnTo>
                    <a:pt x="266" y="313"/>
                  </a:lnTo>
                  <a:lnTo>
                    <a:pt x="301" y="294"/>
                  </a:lnTo>
                  <a:lnTo>
                    <a:pt x="378" y="250"/>
                  </a:lnTo>
                  <a:lnTo>
                    <a:pt x="456" y="211"/>
                  </a:lnTo>
                  <a:lnTo>
                    <a:pt x="533" y="175"/>
                  </a:lnTo>
                  <a:lnTo>
                    <a:pt x="612" y="142"/>
                  </a:lnTo>
                  <a:lnTo>
                    <a:pt x="692" y="113"/>
                  </a:lnTo>
                  <a:lnTo>
                    <a:pt x="773" y="86"/>
                  </a:lnTo>
                  <a:lnTo>
                    <a:pt x="855" y="63"/>
                  </a:lnTo>
                  <a:lnTo>
                    <a:pt x="940" y="44"/>
                  </a:lnTo>
                  <a:lnTo>
                    <a:pt x="944" y="42"/>
                  </a:lnTo>
                  <a:lnTo>
                    <a:pt x="947" y="38"/>
                  </a:lnTo>
                  <a:lnTo>
                    <a:pt x="951" y="33"/>
                  </a:lnTo>
                  <a:lnTo>
                    <a:pt x="953" y="27"/>
                  </a:lnTo>
                  <a:lnTo>
                    <a:pt x="957" y="19"/>
                  </a:lnTo>
                  <a:lnTo>
                    <a:pt x="961" y="14"/>
                  </a:lnTo>
                  <a:lnTo>
                    <a:pt x="963" y="10"/>
                  </a:lnTo>
                  <a:lnTo>
                    <a:pt x="968" y="6"/>
                  </a:lnTo>
                  <a:lnTo>
                    <a:pt x="974" y="2"/>
                  </a:lnTo>
                  <a:lnTo>
                    <a:pt x="984" y="2"/>
                  </a:lnTo>
                  <a:lnTo>
                    <a:pt x="991" y="0"/>
                  </a:lnTo>
                  <a:lnTo>
                    <a:pt x="1001" y="0"/>
                  </a:lnTo>
                  <a:lnTo>
                    <a:pt x="1009" y="2"/>
                  </a:lnTo>
                  <a:lnTo>
                    <a:pt x="1018" y="2"/>
                  </a:lnTo>
                  <a:lnTo>
                    <a:pt x="1028" y="4"/>
                  </a:lnTo>
                  <a:lnTo>
                    <a:pt x="1038" y="4"/>
                  </a:lnTo>
                  <a:lnTo>
                    <a:pt x="1022" y="15"/>
                  </a:lnTo>
                  <a:lnTo>
                    <a:pt x="1007" y="27"/>
                  </a:lnTo>
                  <a:lnTo>
                    <a:pt x="991" y="38"/>
                  </a:lnTo>
                  <a:lnTo>
                    <a:pt x="976" y="48"/>
                  </a:lnTo>
                  <a:lnTo>
                    <a:pt x="945" y="65"/>
                  </a:lnTo>
                  <a:lnTo>
                    <a:pt x="911" y="79"/>
                  </a:lnTo>
                  <a:lnTo>
                    <a:pt x="878" y="90"/>
                  </a:lnTo>
                  <a:lnTo>
                    <a:pt x="844" y="100"/>
                  </a:lnTo>
                  <a:lnTo>
                    <a:pt x="807" y="108"/>
                  </a:lnTo>
                  <a:lnTo>
                    <a:pt x="773" y="115"/>
                  </a:lnTo>
                  <a:lnTo>
                    <a:pt x="702" y="131"/>
                  </a:lnTo>
                  <a:lnTo>
                    <a:pt x="631" y="148"/>
                  </a:lnTo>
                  <a:lnTo>
                    <a:pt x="596" y="159"/>
                  </a:lnTo>
                  <a:lnTo>
                    <a:pt x="562" y="173"/>
                  </a:lnTo>
                  <a:lnTo>
                    <a:pt x="529" y="190"/>
                  </a:lnTo>
                  <a:lnTo>
                    <a:pt x="498" y="209"/>
                  </a:lnTo>
                  <a:lnTo>
                    <a:pt x="468" y="228"/>
                  </a:lnTo>
                  <a:lnTo>
                    <a:pt x="437" y="246"/>
                  </a:lnTo>
                  <a:lnTo>
                    <a:pt x="406" y="259"/>
                  </a:lnTo>
                  <a:lnTo>
                    <a:pt x="376" y="273"/>
                  </a:lnTo>
                  <a:lnTo>
                    <a:pt x="345" y="284"/>
                  </a:lnTo>
                  <a:lnTo>
                    <a:pt x="314" y="294"/>
                  </a:lnTo>
                  <a:lnTo>
                    <a:pt x="282" y="303"/>
                  </a:lnTo>
                  <a:lnTo>
                    <a:pt x="251" y="311"/>
                  </a:lnTo>
                  <a:lnTo>
                    <a:pt x="186" y="326"/>
                  </a:lnTo>
                  <a:lnTo>
                    <a:pt x="124" y="342"/>
                  </a:lnTo>
                  <a:lnTo>
                    <a:pt x="92" y="349"/>
                  </a:lnTo>
                  <a:lnTo>
                    <a:pt x="61" y="359"/>
                  </a:lnTo>
                  <a:lnTo>
                    <a:pt x="30" y="368"/>
                  </a:lnTo>
                  <a:lnTo>
                    <a:pt x="0" y="380"/>
                  </a:lnTo>
                  <a:close/>
                </a:path>
              </a:pathLst>
            </a:custGeom>
            <a:solidFill>
              <a:srgbClr val="B2B2B2"/>
            </a:solidFill>
            <a:ln w="9525">
              <a:noFill/>
              <a:round/>
              <a:headEnd/>
              <a:tailEnd/>
            </a:ln>
          </p:spPr>
          <p:txBody>
            <a:bodyPr/>
            <a:lstStyle/>
            <a:p>
              <a:endParaRPr lang="en-US"/>
            </a:p>
          </p:txBody>
        </p:sp>
        <p:sp>
          <p:nvSpPr>
            <p:cNvPr id="26636" name="Freeform 12"/>
            <p:cNvSpPr>
              <a:spLocks/>
            </p:cNvSpPr>
            <p:nvPr/>
          </p:nvSpPr>
          <p:spPr bwMode="auto">
            <a:xfrm>
              <a:off x="4384323" y="2987658"/>
              <a:ext cx="1164166" cy="1111250"/>
            </a:xfrm>
            <a:custGeom>
              <a:avLst/>
              <a:gdLst>
                <a:gd name="T0" fmla="*/ 63003095 w 825"/>
                <a:gd name="T1" fmla="*/ 52924081 h 700"/>
                <a:gd name="T2" fmla="*/ 201612413 w 825"/>
                <a:gd name="T3" fmla="*/ 153728733 h 700"/>
                <a:gd name="T4" fmla="*/ 418345852 w 825"/>
                <a:gd name="T5" fmla="*/ 284776862 h 700"/>
                <a:gd name="T6" fmla="*/ 710683779 w 825"/>
                <a:gd name="T7" fmla="*/ 453628165 h 700"/>
                <a:gd name="T8" fmla="*/ 917336650 w 825"/>
                <a:gd name="T9" fmla="*/ 594756866 h 700"/>
                <a:gd name="T10" fmla="*/ 1038304068 w 825"/>
                <a:gd name="T11" fmla="*/ 705643702 h 700"/>
                <a:gd name="T12" fmla="*/ 1159271486 w 825"/>
                <a:gd name="T13" fmla="*/ 851812912 h 700"/>
                <a:gd name="T14" fmla="*/ 1310480759 w 825"/>
                <a:gd name="T15" fmla="*/ 1000501285 h 700"/>
                <a:gd name="T16" fmla="*/ 1464209392 w 825"/>
                <a:gd name="T17" fmla="*/ 1141629986 h 700"/>
                <a:gd name="T18" fmla="*/ 1628020231 w 825"/>
                <a:gd name="T19" fmla="*/ 1280239325 h 700"/>
                <a:gd name="T20" fmla="*/ 1759068664 w 825"/>
                <a:gd name="T21" fmla="*/ 1396166472 h 700"/>
                <a:gd name="T22" fmla="*/ 1859874846 w 825"/>
                <a:gd name="T23" fmla="*/ 1489413015 h 700"/>
                <a:gd name="T24" fmla="*/ 1953119770 w 825"/>
                <a:gd name="T25" fmla="*/ 1585178919 h 700"/>
                <a:gd name="T26" fmla="*/ 2038805025 w 825"/>
                <a:gd name="T27" fmla="*/ 1691025841 h 700"/>
                <a:gd name="T28" fmla="*/ 2011084118 w 825"/>
                <a:gd name="T29" fmla="*/ 1759069243 h 700"/>
                <a:gd name="T30" fmla="*/ 1890116700 w 825"/>
                <a:gd name="T31" fmla="*/ 1759069243 h 700"/>
                <a:gd name="T32" fmla="*/ 1779229900 w 825"/>
                <a:gd name="T33" fmla="*/ 1726308017 h 700"/>
                <a:gd name="T34" fmla="*/ 1680943080 w 825"/>
                <a:gd name="T35" fmla="*/ 1668343649 h 700"/>
                <a:gd name="T36" fmla="*/ 1590217119 w 825"/>
                <a:gd name="T37" fmla="*/ 1590219230 h 700"/>
                <a:gd name="T38" fmla="*/ 1507052813 w 825"/>
                <a:gd name="T39" fmla="*/ 1499493636 h 700"/>
                <a:gd name="T40" fmla="*/ 1396166013 w 825"/>
                <a:gd name="T41" fmla="*/ 1353324625 h 700"/>
                <a:gd name="T42" fmla="*/ 1305440450 w 825"/>
                <a:gd name="T43" fmla="*/ 1237395890 h 700"/>
                <a:gd name="T44" fmla="*/ 1260077668 w 825"/>
                <a:gd name="T45" fmla="*/ 1209674975 h 700"/>
                <a:gd name="T46" fmla="*/ 1212193938 w 825"/>
                <a:gd name="T47" fmla="*/ 1184473421 h 700"/>
                <a:gd name="T48" fmla="*/ 1179432723 w 825"/>
                <a:gd name="T49" fmla="*/ 1151710608 h 700"/>
                <a:gd name="T50" fmla="*/ 1154231177 w 825"/>
                <a:gd name="T51" fmla="*/ 1068546274 h 700"/>
                <a:gd name="T52" fmla="*/ 1111387756 w 825"/>
                <a:gd name="T53" fmla="*/ 962699749 h 700"/>
                <a:gd name="T54" fmla="*/ 1043344377 w 825"/>
                <a:gd name="T55" fmla="*/ 869454794 h 700"/>
                <a:gd name="T56" fmla="*/ 965218793 w 825"/>
                <a:gd name="T57" fmla="*/ 793849934 h 700"/>
                <a:gd name="T58" fmla="*/ 831651197 w 825"/>
                <a:gd name="T59" fmla="*/ 690522770 h 700"/>
                <a:gd name="T60" fmla="*/ 637598504 w 825"/>
                <a:gd name="T61" fmla="*/ 574595623 h 700"/>
                <a:gd name="T62" fmla="*/ 458668325 w 825"/>
                <a:gd name="T63" fmla="*/ 458668476 h 700"/>
                <a:gd name="T64" fmla="*/ 289817078 w 825"/>
                <a:gd name="T65" fmla="*/ 357862162 h 700"/>
                <a:gd name="T66" fmla="*/ 168849610 w 825"/>
                <a:gd name="T67" fmla="*/ 269655930 h 700"/>
                <a:gd name="T68" fmla="*/ 100806206 w 825"/>
                <a:gd name="T69" fmla="*/ 206652790 h 700"/>
                <a:gd name="T70" fmla="*/ 47882155 w 825"/>
                <a:gd name="T71" fmla="*/ 136088440 h 700"/>
                <a:gd name="T72" fmla="*/ 7559673 w 825"/>
                <a:gd name="T73" fmla="*/ 47883758 h 70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25"/>
                <a:gd name="T112" fmla="*/ 0 h 700"/>
                <a:gd name="T113" fmla="*/ 825 w 825"/>
                <a:gd name="T114" fmla="*/ 700 h 70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25" h="700">
                  <a:moveTo>
                    <a:pt x="0" y="0"/>
                  </a:moveTo>
                  <a:lnTo>
                    <a:pt x="25" y="21"/>
                  </a:lnTo>
                  <a:lnTo>
                    <a:pt x="51" y="42"/>
                  </a:lnTo>
                  <a:lnTo>
                    <a:pt x="80" y="61"/>
                  </a:lnTo>
                  <a:lnTo>
                    <a:pt x="107" y="81"/>
                  </a:lnTo>
                  <a:lnTo>
                    <a:pt x="166" y="113"/>
                  </a:lnTo>
                  <a:lnTo>
                    <a:pt x="224" y="148"/>
                  </a:lnTo>
                  <a:lnTo>
                    <a:pt x="282" y="180"/>
                  </a:lnTo>
                  <a:lnTo>
                    <a:pt x="337" y="217"/>
                  </a:lnTo>
                  <a:lnTo>
                    <a:pt x="364" y="236"/>
                  </a:lnTo>
                  <a:lnTo>
                    <a:pt x="389" y="257"/>
                  </a:lnTo>
                  <a:lnTo>
                    <a:pt x="412" y="280"/>
                  </a:lnTo>
                  <a:lnTo>
                    <a:pt x="433" y="305"/>
                  </a:lnTo>
                  <a:lnTo>
                    <a:pt x="460" y="338"/>
                  </a:lnTo>
                  <a:lnTo>
                    <a:pt x="489" y="366"/>
                  </a:lnTo>
                  <a:lnTo>
                    <a:pt x="520" y="397"/>
                  </a:lnTo>
                  <a:lnTo>
                    <a:pt x="550" y="426"/>
                  </a:lnTo>
                  <a:lnTo>
                    <a:pt x="581" y="453"/>
                  </a:lnTo>
                  <a:lnTo>
                    <a:pt x="614" y="481"/>
                  </a:lnTo>
                  <a:lnTo>
                    <a:pt x="646" y="508"/>
                  </a:lnTo>
                  <a:lnTo>
                    <a:pt x="679" y="537"/>
                  </a:lnTo>
                  <a:lnTo>
                    <a:pt x="698" y="554"/>
                  </a:lnTo>
                  <a:lnTo>
                    <a:pt x="719" y="572"/>
                  </a:lnTo>
                  <a:lnTo>
                    <a:pt x="738" y="591"/>
                  </a:lnTo>
                  <a:lnTo>
                    <a:pt x="757" y="610"/>
                  </a:lnTo>
                  <a:lnTo>
                    <a:pt x="775" y="629"/>
                  </a:lnTo>
                  <a:lnTo>
                    <a:pt x="794" y="650"/>
                  </a:lnTo>
                  <a:lnTo>
                    <a:pt x="809" y="671"/>
                  </a:lnTo>
                  <a:lnTo>
                    <a:pt x="825" y="694"/>
                  </a:lnTo>
                  <a:lnTo>
                    <a:pt x="798" y="698"/>
                  </a:lnTo>
                  <a:lnTo>
                    <a:pt x="773" y="700"/>
                  </a:lnTo>
                  <a:lnTo>
                    <a:pt x="750" y="698"/>
                  </a:lnTo>
                  <a:lnTo>
                    <a:pt x="727" y="692"/>
                  </a:lnTo>
                  <a:lnTo>
                    <a:pt x="706" y="685"/>
                  </a:lnTo>
                  <a:lnTo>
                    <a:pt x="686" y="673"/>
                  </a:lnTo>
                  <a:lnTo>
                    <a:pt x="667" y="662"/>
                  </a:lnTo>
                  <a:lnTo>
                    <a:pt x="648" y="646"/>
                  </a:lnTo>
                  <a:lnTo>
                    <a:pt x="631" y="631"/>
                  </a:lnTo>
                  <a:lnTo>
                    <a:pt x="615" y="614"/>
                  </a:lnTo>
                  <a:lnTo>
                    <a:pt x="598" y="595"/>
                  </a:lnTo>
                  <a:lnTo>
                    <a:pt x="583" y="575"/>
                  </a:lnTo>
                  <a:lnTo>
                    <a:pt x="554" y="537"/>
                  </a:lnTo>
                  <a:lnTo>
                    <a:pt x="525" y="499"/>
                  </a:lnTo>
                  <a:lnTo>
                    <a:pt x="518" y="491"/>
                  </a:lnTo>
                  <a:lnTo>
                    <a:pt x="510" y="485"/>
                  </a:lnTo>
                  <a:lnTo>
                    <a:pt x="500" y="480"/>
                  </a:lnTo>
                  <a:lnTo>
                    <a:pt x="491" y="476"/>
                  </a:lnTo>
                  <a:lnTo>
                    <a:pt x="481" y="470"/>
                  </a:lnTo>
                  <a:lnTo>
                    <a:pt x="473" y="464"/>
                  </a:lnTo>
                  <a:lnTo>
                    <a:pt x="468" y="457"/>
                  </a:lnTo>
                  <a:lnTo>
                    <a:pt x="464" y="447"/>
                  </a:lnTo>
                  <a:lnTo>
                    <a:pt x="458" y="424"/>
                  </a:lnTo>
                  <a:lnTo>
                    <a:pt x="450" y="401"/>
                  </a:lnTo>
                  <a:lnTo>
                    <a:pt x="441" y="382"/>
                  </a:lnTo>
                  <a:lnTo>
                    <a:pt x="427" y="363"/>
                  </a:lnTo>
                  <a:lnTo>
                    <a:pt x="414" y="345"/>
                  </a:lnTo>
                  <a:lnTo>
                    <a:pt x="401" y="330"/>
                  </a:lnTo>
                  <a:lnTo>
                    <a:pt x="383" y="315"/>
                  </a:lnTo>
                  <a:lnTo>
                    <a:pt x="366" y="301"/>
                  </a:lnTo>
                  <a:lnTo>
                    <a:pt x="330" y="274"/>
                  </a:lnTo>
                  <a:lnTo>
                    <a:pt x="291" y="251"/>
                  </a:lnTo>
                  <a:lnTo>
                    <a:pt x="253" y="228"/>
                  </a:lnTo>
                  <a:lnTo>
                    <a:pt x="214" y="203"/>
                  </a:lnTo>
                  <a:lnTo>
                    <a:pt x="182" y="182"/>
                  </a:lnTo>
                  <a:lnTo>
                    <a:pt x="149" y="161"/>
                  </a:lnTo>
                  <a:lnTo>
                    <a:pt x="115" y="142"/>
                  </a:lnTo>
                  <a:lnTo>
                    <a:pt x="82" y="119"/>
                  </a:lnTo>
                  <a:lnTo>
                    <a:pt x="67" y="107"/>
                  </a:lnTo>
                  <a:lnTo>
                    <a:pt x="53" y="96"/>
                  </a:lnTo>
                  <a:lnTo>
                    <a:pt x="40" y="82"/>
                  </a:lnTo>
                  <a:lnTo>
                    <a:pt x="28" y="69"/>
                  </a:lnTo>
                  <a:lnTo>
                    <a:pt x="19" y="54"/>
                  </a:lnTo>
                  <a:lnTo>
                    <a:pt x="9" y="36"/>
                  </a:lnTo>
                  <a:lnTo>
                    <a:pt x="3" y="19"/>
                  </a:lnTo>
                  <a:lnTo>
                    <a:pt x="0" y="0"/>
                  </a:lnTo>
                  <a:close/>
                </a:path>
              </a:pathLst>
            </a:custGeom>
            <a:solidFill>
              <a:srgbClr val="B2B2B2"/>
            </a:solidFill>
            <a:ln w="9525">
              <a:noFill/>
              <a:round/>
              <a:headEnd/>
              <a:tailEnd/>
            </a:ln>
          </p:spPr>
          <p:txBody>
            <a:bodyPr/>
            <a:lstStyle/>
            <a:p>
              <a:endParaRPr lang="en-US"/>
            </a:p>
          </p:txBody>
        </p:sp>
        <p:sp>
          <p:nvSpPr>
            <p:cNvPr id="26637" name="Freeform 13"/>
            <p:cNvSpPr>
              <a:spLocks/>
            </p:cNvSpPr>
            <p:nvPr/>
          </p:nvSpPr>
          <p:spPr bwMode="auto">
            <a:xfrm>
              <a:off x="4231923" y="1063609"/>
              <a:ext cx="285044" cy="1589087"/>
            </a:xfrm>
            <a:custGeom>
              <a:avLst/>
              <a:gdLst>
                <a:gd name="T0" fmla="*/ 458668497 w 202"/>
                <a:gd name="T1" fmla="*/ 110886863 h 1001"/>
                <a:gd name="T2" fmla="*/ 435987892 w 202"/>
                <a:gd name="T3" fmla="*/ 173889940 h 1001"/>
                <a:gd name="T4" fmla="*/ 410786238 w 202"/>
                <a:gd name="T5" fmla="*/ 231854345 h 1001"/>
                <a:gd name="T6" fmla="*/ 395665305 w 202"/>
                <a:gd name="T7" fmla="*/ 294857422 h 1001"/>
                <a:gd name="T8" fmla="*/ 388104044 w 202"/>
                <a:gd name="T9" fmla="*/ 438507141 h 1001"/>
                <a:gd name="T10" fmla="*/ 388104044 w 202"/>
                <a:gd name="T11" fmla="*/ 665321077 h 1001"/>
                <a:gd name="T12" fmla="*/ 393144355 w 202"/>
                <a:gd name="T13" fmla="*/ 897175521 h 1001"/>
                <a:gd name="T14" fmla="*/ 383063733 w 202"/>
                <a:gd name="T15" fmla="*/ 1126508818 h 1001"/>
                <a:gd name="T16" fmla="*/ 357862179 w 202"/>
                <a:gd name="T17" fmla="*/ 1318040586 h 1001"/>
                <a:gd name="T18" fmla="*/ 337700935 w 202"/>
                <a:gd name="T19" fmla="*/ 1479330496 h 1001"/>
                <a:gd name="T20" fmla="*/ 315018742 w 202"/>
                <a:gd name="T21" fmla="*/ 1633060735 h 1001"/>
                <a:gd name="T22" fmla="*/ 279736565 w 202"/>
                <a:gd name="T23" fmla="*/ 1786789783 h 1001"/>
                <a:gd name="T24" fmla="*/ 221773782 w 202"/>
                <a:gd name="T25" fmla="*/ 1943039383 h 1001"/>
                <a:gd name="T26" fmla="*/ 146169068 w 202"/>
                <a:gd name="T27" fmla="*/ 2101809932 h 1001"/>
                <a:gd name="T28" fmla="*/ 68043429 w 202"/>
                <a:gd name="T29" fmla="*/ 2147483647 h 1001"/>
                <a:gd name="T30" fmla="*/ 25201561 w 202"/>
                <a:gd name="T31" fmla="*/ 2147483647 h 1001"/>
                <a:gd name="T32" fmla="*/ 5040313 w 202"/>
                <a:gd name="T33" fmla="*/ 2147483647 h 1001"/>
                <a:gd name="T34" fmla="*/ 35282189 w 202"/>
                <a:gd name="T35" fmla="*/ 2147483647 h 1001"/>
                <a:gd name="T36" fmla="*/ 110886891 w 202"/>
                <a:gd name="T37" fmla="*/ 2147483647 h 1001"/>
                <a:gd name="T38" fmla="*/ 183972194 w 202"/>
                <a:gd name="T39" fmla="*/ 2096769623 h 1001"/>
                <a:gd name="T40" fmla="*/ 226814093 w 202"/>
                <a:gd name="T41" fmla="*/ 1965721571 h 1001"/>
                <a:gd name="T42" fmla="*/ 241935026 w 202"/>
                <a:gd name="T43" fmla="*/ 1880036306 h 1001"/>
                <a:gd name="T44" fmla="*/ 257055959 w 202"/>
                <a:gd name="T45" fmla="*/ 1660781644 h 1001"/>
                <a:gd name="T46" fmla="*/ 284776876 w 202"/>
                <a:gd name="T47" fmla="*/ 1307959966 h 1001"/>
                <a:gd name="T48" fmla="*/ 320059053 w 202"/>
                <a:gd name="T49" fmla="*/ 960178598 h 1001"/>
                <a:gd name="T50" fmla="*/ 347781557 w 202"/>
                <a:gd name="T51" fmla="*/ 612397031 h 1001"/>
                <a:gd name="T52" fmla="*/ 393144355 w 202"/>
                <a:gd name="T53" fmla="*/ 418345902 h 1001"/>
                <a:gd name="T54" fmla="*/ 441028203 w 202"/>
                <a:gd name="T55" fmla="*/ 370462067 h 1001"/>
                <a:gd name="T56" fmla="*/ 463708808 w 202"/>
                <a:gd name="T57" fmla="*/ 317539609 h 1001"/>
                <a:gd name="T58" fmla="*/ 473789430 w 202"/>
                <a:gd name="T59" fmla="*/ 259575254 h 1001"/>
                <a:gd name="T60" fmla="*/ 473789430 w 202"/>
                <a:gd name="T61" fmla="*/ 173889940 h 1001"/>
                <a:gd name="T62" fmla="*/ 473789430 w 202"/>
                <a:gd name="T63" fmla="*/ 85685289 h 1001"/>
                <a:gd name="T64" fmla="*/ 493950674 w 202"/>
                <a:gd name="T65" fmla="*/ 22680606 h 1001"/>
                <a:gd name="T66" fmla="*/ 473789430 w 202"/>
                <a:gd name="T67" fmla="*/ 80644980 h 100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2"/>
                <a:gd name="T103" fmla="*/ 0 h 1001"/>
                <a:gd name="T104" fmla="*/ 202 w 202"/>
                <a:gd name="T105" fmla="*/ 1001 h 100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2" h="1001">
                  <a:moveTo>
                    <a:pt x="188" y="32"/>
                  </a:moveTo>
                  <a:lnTo>
                    <a:pt x="182" y="44"/>
                  </a:lnTo>
                  <a:lnTo>
                    <a:pt x="179" y="57"/>
                  </a:lnTo>
                  <a:lnTo>
                    <a:pt x="173" y="69"/>
                  </a:lnTo>
                  <a:lnTo>
                    <a:pt x="167" y="80"/>
                  </a:lnTo>
                  <a:lnTo>
                    <a:pt x="163" y="92"/>
                  </a:lnTo>
                  <a:lnTo>
                    <a:pt x="159" y="105"/>
                  </a:lnTo>
                  <a:lnTo>
                    <a:pt x="157" y="117"/>
                  </a:lnTo>
                  <a:lnTo>
                    <a:pt x="156" y="128"/>
                  </a:lnTo>
                  <a:lnTo>
                    <a:pt x="154" y="174"/>
                  </a:lnTo>
                  <a:lnTo>
                    <a:pt x="154" y="220"/>
                  </a:lnTo>
                  <a:lnTo>
                    <a:pt x="154" y="264"/>
                  </a:lnTo>
                  <a:lnTo>
                    <a:pt x="156" y="310"/>
                  </a:lnTo>
                  <a:lnTo>
                    <a:pt x="156" y="356"/>
                  </a:lnTo>
                  <a:lnTo>
                    <a:pt x="156" y="400"/>
                  </a:lnTo>
                  <a:lnTo>
                    <a:pt x="152" y="447"/>
                  </a:lnTo>
                  <a:lnTo>
                    <a:pt x="148" y="493"/>
                  </a:lnTo>
                  <a:lnTo>
                    <a:pt x="142" y="523"/>
                  </a:lnTo>
                  <a:lnTo>
                    <a:pt x="138" y="556"/>
                  </a:lnTo>
                  <a:lnTo>
                    <a:pt x="134" y="587"/>
                  </a:lnTo>
                  <a:lnTo>
                    <a:pt x="131" y="617"/>
                  </a:lnTo>
                  <a:lnTo>
                    <a:pt x="125" y="648"/>
                  </a:lnTo>
                  <a:lnTo>
                    <a:pt x="119" y="679"/>
                  </a:lnTo>
                  <a:lnTo>
                    <a:pt x="111" y="709"/>
                  </a:lnTo>
                  <a:lnTo>
                    <a:pt x="102" y="738"/>
                  </a:lnTo>
                  <a:lnTo>
                    <a:pt x="88" y="771"/>
                  </a:lnTo>
                  <a:lnTo>
                    <a:pt x="73" y="803"/>
                  </a:lnTo>
                  <a:lnTo>
                    <a:pt x="58" y="834"/>
                  </a:lnTo>
                  <a:lnTo>
                    <a:pt x="40" y="867"/>
                  </a:lnTo>
                  <a:lnTo>
                    <a:pt x="27" y="897"/>
                  </a:lnTo>
                  <a:lnTo>
                    <a:pt x="14" y="930"/>
                  </a:lnTo>
                  <a:lnTo>
                    <a:pt x="10" y="947"/>
                  </a:lnTo>
                  <a:lnTo>
                    <a:pt x="6" y="964"/>
                  </a:lnTo>
                  <a:lnTo>
                    <a:pt x="2" y="982"/>
                  </a:lnTo>
                  <a:lnTo>
                    <a:pt x="0" y="1001"/>
                  </a:lnTo>
                  <a:lnTo>
                    <a:pt x="14" y="966"/>
                  </a:lnTo>
                  <a:lnTo>
                    <a:pt x="27" y="932"/>
                  </a:lnTo>
                  <a:lnTo>
                    <a:pt x="44" y="897"/>
                  </a:lnTo>
                  <a:lnTo>
                    <a:pt x="60" y="865"/>
                  </a:lnTo>
                  <a:lnTo>
                    <a:pt x="73" y="832"/>
                  </a:lnTo>
                  <a:lnTo>
                    <a:pt x="85" y="798"/>
                  </a:lnTo>
                  <a:lnTo>
                    <a:pt x="90" y="780"/>
                  </a:lnTo>
                  <a:lnTo>
                    <a:pt x="92" y="763"/>
                  </a:lnTo>
                  <a:lnTo>
                    <a:pt x="96" y="746"/>
                  </a:lnTo>
                  <a:lnTo>
                    <a:pt x="96" y="729"/>
                  </a:lnTo>
                  <a:lnTo>
                    <a:pt x="102" y="659"/>
                  </a:lnTo>
                  <a:lnTo>
                    <a:pt x="108" y="588"/>
                  </a:lnTo>
                  <a:lnTo>
                    <a:pt x="113" y="519"/>
                  </a:lnTo>
                  <a:lnTo>
                    <a:pt x="119" y="450"/>
                  </a:lnTo>
                  <a:lnTo>
                    <a:pt x="127" y="381"/>
                  </a:lnTo>
                  <a:lnTo>
                    <a:pt x="133" y="312"/>
                  </a:lnTo>
                  <a:lnTo>
                    <a:pt x="138" y="243"/>
                  </a:lnTo>
                  <a:lnTo>
                    <a:pt x="142" y="174"/>
                  </a:lnTo>
                  <a:lnTo>
                    <a:pt x="156" y="166"/>
                  </a:lnTo>
                  <a:lnTo>
                    <a:pt x="167" y="157"/>
                  </a:lnTo>
                  <a:lnTo>
                    <a:pt x="175" y="147"/>
                  </a:lnTo>
                  <a:lnTo>
                    <a:pt x="180" y="138"/>
                  </a:lnTo>
                  <a:lnTo>
                    <a:pt x="184" y="126"/>
                  </a:lnTo>
                  <a:lnTo>
                    <a:pt x="186" y="115"/>
                  </a:lnTo>
                  <a:lnTo>
                    <a:pt x="188" y="103"/>
                  </a:lnTo>
                  <a:lnTo>
                    <a:pt x="188" y="92"/>
                  </a:lnTo>
                  <a:lnTo>
                    <a:pt x="188" y="69"/>
                  </a:lnTo>
                  <a:lnTo>
                    <a:pt x="188" y="46"/>
                  </a:lnTo>
                  <a:lnTo>
                    <a:pt x="188" y="34"/>
                  </a:lnTo>
                  <a:lnTo>
                    <a:pt x="192" y="21"/>
                  </a:lnTo>
                  <a:lnTo>
                    <a:pt x="196" y="9"/>
                  </a:lnTo>
                  <a:lnTo>
                    <a:pt x="202" y="0"/>
                  </a:lnTo>
                  <a:lnTo>
                    <a:pt x="188" y="32"/>
                  </a:lnTo>
                  <a:close/>
                </a:path>
              </a:pathLst>
            </a:custGeom>
            <a:solidFill>
              <a:srgbClr val="B2B2B2"/>
            </a:solidFill>
            <a:ln w="9525">
              <a:noFill/>
              <a:round/>
              <a:headEnd/>
              <a:tailEnd/>
            </a:ln>
          </p:spPr>
          <p:txBody>
            <a:bodyPr/>
            <a:lstStyle/>
            <a:p>
              <a:endParaRPr lang="en-US"/>
            </a:p>
          </p:txBody>
        </p:sp>
        <p:sp>
          <p:nvSpPr>
            <p:cNvPr id="26638" name="Freeform 14"/>
            <p:cNvSpPr>
              <a:spLocks/>
            </p:cNvSpPr>
            <p:nvPr/>
          </p:nvSpPr>
          <p:spPr bwMode="auto">
            <a:xfrm>
              <a:off x="4332111" y="1303321"/>
              <a:ext cx="650523" cy="1514475"/>
            </a:xfrm>
            <a:custGeom>
              <a:avLst/>
              <a:gdLst>
                <a:gd name="T0" fmla="*/ 57964437 w 461"/>
                <a:gd name="T1" fmla="*/ 2147483647 h 954"/>
                <a:gd name="T2" fmla="*/ 57964437 w 461"/>
                <a:gd name="T3" fmla="*/ 2147483647 h 954"/>
                <a:gd name="T4" fmla="*/ 57964437 w 461"/>
                <a:gd name="T5" fmla="*/ 2147483647 h 954"/>
                <a:gd name="T6" fmla="*/ 57964437 w 461"/>
                <a:gd name="T7" fmla="*/ 2147483647 h 954"/>
                <a:gd name="T8" fmla="*/ 57964437 w 461"/>
                <a:gd name="T9" fmla="*/ 2147483647 h 954"/>
                <a:gd name="T10" fmla="*/ 47883795 w 461"/>
                <a:gd name="T11" fmla="*/ 2147483647 h 954"/>
                <a:gd name="T12" fmla="*/ 30241900 w 461"/>
                <a:gd name="T13" fmla="*/ 2147483647 h 954"/>
                <a:gd name="T14" fmla="*/ 5040316 w 461"/>
                <a:gd name="T15" fmla="*/ 2147483647 h 954"/>
                <a:gd name="T16" fmla="*/ 42843480 w 461"/>
                <a:gd name="T17" fmla="*/ 2147483647 h 954"/>
                <a:gd name="T18" fmla="*/ 126007915 w 461"/>
                <a:gd name="T19" fmla="*/ 2058968717 h 954"/>
                <a:gd name="T20" fmla="*/ 209173949 w 461"/>
                <a:gd name="T21" fmla="*/ 1827114401 h 954"/>
                <a:gd name="T22" fmla="*/ 284778668 w 461"/>
                <a:gd name="T23" fmla="*/ 1658262785 h 954"/>
                <a:gd name="T24" fmla="*/ 342741493 w 461"/>
                <a:gd name="T25" fmla="*/ 1552416250 h 954"/>
                <a:gd name="T26" fmla="*/ 478830086 w 461"/>
                <a:gd name="T27" fmla="*/ 1353324751 h 954"/>
                <a:gd name="T28" fmla="*/ 647681419 w 461"/>
                <a:gd name="T29" fmla="*/ 1058465751 h 954"/>
                <a:gd name="T30" fmla="*/ 793850543 w 461"/>
                <a:gd name="T31" fmla="*/ 758567829 h 954"/>
                <a:gd name="T32" fmla="*/ 927418285 w 461"/>
                <a:gd name="T33" fmla="*/ 458668519 h 954"/>
                <a:gd name="T34" fmla="*/ 1010584270 w 461"/>
                <a:gd name="T35" fmla="*/ 262096282 h 954"/>
                <a:gd name="T36" fmla="*/ 1045866472 w 461"/>
                <a:gd name="T37" fmla="*/ 183972203 h 954"/>
                <a:gd name="T38" fmla="*/ 1083668038 w 461"/>
                <a:gd name="T39" fmla="*/ 105846585 h 954"/>
                <a:gd name="T40" fmla="*/ 1131551820 w 461"/>
                <a:gd name="T41" fmla="*/ 35282191 h 954"/>
                <a:gd name="T42" fmla="*/ 1156753393 w 461"/>
                <a:gd name="T43" fmla="*/ 93246576 h 954"/>
                <a:gd name="T44" fmla="*/ 1131551820 w 461"/>
                <a:gd name="T45" fmla="*/ 267136593 h 954"/>
                <a:gd name="T46" fmla="*/ 1078627723 w 461"/>
                <a:gd name="T47" fmla="*/ 430947601 h 954"/>
                <a:gd name="T48" fmla="*/ 1010584270 w 461"/>
                <a:gd name="T49" fmla="*/ 589716610 h 954"/>
                <a:gd name="T50" fmla="*/ 889616719 w 461"/>
                <a:gd name="T51" fmla="*/ 826611237 h 954"/>
                <a:gd name="T52" fmla="*/ 715724873 w 461"/>
                <a:gd name="T53" fmla="*/ 1141631680 h 954"/>
                <a:gd name="T54" fmla="*/ 609878266 w 461"/>
                <a:gd name="T55" fmla="*/ 1368445684 h 954"/>
                <a:gd name="T56" fmla="*/ 526713869 w 461"/>
                <a:gd name="T57" fmla="*/ 1489413153 h 954"/>
                <a:gd name="T58" fmla="*/ 430947891 w 461"/>
                <a:gd name="T59" fmla="*/ 1600300000 h 954"/>
                <a:gd name="T60" fmla="*/ 342741493 w 461"/>
                <a:gd name="T61" fmla="*/ 1721267866 h 954"/>
                <a:gd name="T62" fmla="*/ 279738354 w 461"/>
                <a:gd name="T63" fmla="*/ 1852315957 h 954"/>
                <a:gd name="T64" fmla="*/ 214214264 w 461"/>
                <a:gd name="T65" fmla="*/ 1963202804 h 954"/>
                <a:gd name="T66" fmla="*/ 136088544 w 461"/>
                <a:gd name="T67" fmla="*/ 2074089650 h 954"/>
                <a:gd name="T68" fmla="*/ 78125695 w 461"/>
                <a:gd name="T69" fmla="*/ 2147483647 h 95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61"/>
                <a:gd name="T106" fmla="*/ 0 h 954"/>
                <a:gd name="T107" fmla="*/ 461 w 461"/>
                <a:gd name="T108" fmla="*/ 954 h 95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61" h="954">
                  <a:moveTo>
                    <a:pt x="23" y="896"/>
                  </a:moveTo>
                  <a:lnTo>
                    <a:pt x="23" y="894"/>
                  </a:lnTo>
                  <a:lnTo>
                    <a:pt x="23" y="892"/>
                  </a:lnTo>
                  <a:lnTo>
                    <a:pt x="23" y="890"/>
                  </a:lnTo>
                  <a:lnTo>
                    <a:pt x="23" y="888"/>
                  </a:lnTo>
                  <a:lnTo>
                    <a:pt x="23" y="886"/>
                  </a:lnTo>
                  <a:lnTo>
                    <a:pt x="23" y="884"/>
                  </a:lnTo>
                  <a:lnTo>
                    <a:pt x="23" y="883"/>
                  </a:lnTo>
                  <a:lnTo>
                    <a:pt x="23" y="892"/>
                  </a:lnTo>
                  <a:lnTo>
                    <a:pt x="23" y="902"/>
                  </a:lnTo>
                  <a:lnTo>
                    <a:pt x="19" y="911"/>
                  </a:lnTo>
                  <a:lnTo>
                    <a:pt x="15" y="921"/>
                  </a:lnTo>
                  <a:lnTo>
                    <a:pt x="12" y="929"/>
                  </a:lnTo>
                  <a:lnTo>
                    <a:pt x="6" y="938"/>
                  </a:lnTo>
                  <a:lnTo>
                    <a:pt x="2" y="946"/>
                  </a:lnTo>
                  <a:lnTo>
                    <a:pt x="0" y="954"/>
                  </a:lnTo>
                  <a:lnTo>
                    <a:pt x="17" y="909"/>
                  </a:lnTo>
                  <a:lnTo>
                    <a:pt x="35" y="863"/>
                  </a:lnTo>
                  <a:lnTo>
                    <a:pt x="50" y="817"/>
                  </a:lnTo>
                  <a:lnTo>
                    <a:pt x="65" y="771"/>
                  </a:lnTo>
                  <a:lnTo>
                    <a:pt x="83" y="725"/>
                  </a:lnTo>
                  <a:lnTo>
                    <a:pt x="102" y="681"/>
                  </a:lnTo>
                  <a:lnTo>
                    <a:pt x="113" y="658"/>
                  </a:lnTo>
                  <a:lnTo>
                    <a:pt x="125" y="637"/>
                  </a:lnTo>
                  <a:lnTo>
                    <a:pt x="136" y="616"/>
                  </a:lnTo>
                  <a:lnTo>
                    <a:pt x="150" y="595"/>
                  </a:lnTo>
                  <a:lnTo>
                    <a:pt x="190" y="537"/>
                  </a:lnTo>
                  <a:lnTo>
                    <a:pt x="227" y="480"/>
                  </a:lnTo>
                  <a:lnTo>
                    <a:pt x="257" y="420"/>
                  </a:lnTo>
                  <a:lnTo>
                    <a:pt x="288" y="361"/>
                  </a:lnTo>
                  <a:lnTo>
                    <a:pt x="315" y="301"/>
                  </a:lnTo>
                  <a:lnTo>
                    <a:pt x="342" y="242"/>
                  </a:lnTo>
                  <a:lnTo>
                    <a:pt x="368" y="182"/>
                  </a:lnTo>
                  <a:lnTo>
                    <a:pt x="395" y="121"/>
                  </a:lnTo>
                  <a:lnTo>
                    <a:pt x="401" y="104"/>
                  </a:lnTo>
                  <a:lnTo>
                    <a:pt x="407" y="88"/>
                  </a:lnTo>
                  <a:lnTo>
                    <a:pt x="415" y="73"/>
                  </a:lnTo>
                  <a:lnTo>
                    <a:pt x="422" y="58"/>
                  </a:lnTo>
                  <a:lnTo>
                    <a:pt x="430" y="42"/>
                  </a:lnTo>
                  <a:lnTo>
                    <a:pt x="439" y="27"/>
                  </a:lnTo>
                  <a:lnTo>
                    <a:pt x="449" y="14"/>
                  </a:lnTo>
                  <a:lnTo>
                    <a:pt x="461" y="0"/>
                  </a:lnTo>
                  <a:lnTo>
                    <a:pt x="459" y="37"/>
                  </a:lnTo>
                  <a:lnTo>
                    <a:pt x="455" y="71"/>
                  </a:lnTo>
                  <a:lnTo>
                    <a:pt x="449" y="106"/>
                  </a:lnTo>
                  <a:lnTo>
                    <a:pt x="439" y="138"/>
                  </a:lnTo>
                  <a:lnTo>
                    <a:pt x="428" y="171"/>
                  </a:lnTo>
                  <a:lnTo>
                    <a:pt x="416" y="203"/>
                  </a:lnTo>
                  <a:lnTo>
                    <a:pt x="401" y="234"/>
                  </a:lnTo>
                  <a:lnTo>
                    <a:pt x="386" y="267"/>
                  </a:lnTo>
                  <a:lnTo>
                    <a:pt x="353" y="328"/>
                  </a:lnTo>
                  <a:lnTo>
                    <a:pt x="319" y="390"/>
                  </a:lnTo>
                  <a:lnTo>
                    <a:pt x="284" y="453"/>
                  </a:lnTo>
                  <a:lnTo>
                    <a:pt x="255" y="516"/>
                  </a:lnTo>
                  <a:lnTo>
                    <a:pt x="242" y="543"/>
                  </a:lnTo>
                  <a:lnTo>
                    <a:pt x="227" y="568"/>
                  </a:lnTo>
                  <a:lnTo>
                    <a:pt x="209" y="591"/>
                  </a:lnTo>
                  <a:lnTo>
                    <a:pt x="190" y="614"/>
                  </a:lnTo>
                  <a:lnTo>
                    <a:pt x="171" y="635"/>
                  </a:lnTo>
                  <a:lnTo>
                    <a:pt x="152" y="658"/>
                  </a:lnTo>
                  <a:lnTo>
                    <a:pt x="136" y="683"/>
                  </a:lnTo>
                  <a:lnTo>
                    <a:pt x="123" y="710"/>
                  </a:lnTo>
                  <a:lnTo>
                    <a:pt x="111" y="735"/>
                  </a:lnTo>
                  <a:lnTo>
                    <a:pt x="98" y="756"/>
                  </a:lnTo>
                  <a:lnTo>
                    <a:pt x="85" y="779"/>
                  </a:lnTo>
                  <a:lnTo>
                    <a:pt x="69" y="800"/>
                  </a:lnTo>
                  <a:lnTo>
                    <a:pt x="54" y="823"/>
                  </a:lnTo>
                  <a:lnTo>
                    <a:pt x="42" y="846"/>
                  </a:lnTo>
                  <a:lnTo>
                    <a:pt x="31" y="869"/>
                  </a:lnTo>
                  <a:lnTo>
                    <a:pt x="23" y="896"/>
                  </a:lnTo>
                  <a:close/>
                </a:path>
              </a:pathLst>
            </a:custGeom>
            <a:solidFill>
              <a:srgbClr val="B2B2B2"/>
            </a:solidFill>
            <a:ln w="9525">
              <a:noFill/>
              <a:round/>
              <a:headEnd/>
              <a:tailEnd/>
            </a:ln>
          </p:spPr>
          <p:txBody>
            <a:bodyPr/>
            <a:lstStyle/>
            <a:p>
              <a:endParaRPr lang="en-US"/>
            </a:p>
          </p:txBody>
        </p:sp>
        <p:sp>
          <p:nvSpPr>
            <p:cNvPr id="26639" name="Freeform 15"/>
            <p:cNvSpPr>
              <a:spLocks/>
            </p:cNvSpPr>
            <p:nvPr/>
          </p:nvSpPr>
          <p:spPr bwMode="auto">
            <a:xfrm>
              <a:off x="2799644" y="2073259"/>
              <a:ext cx="1299634" cy="661987"/>
            </a:xfrm>
            <a:custGeom>
              <a:avLst/>
              <a:gdLst>
                <a:gd name="T0" fmla="*/ 2147483647 w 921"/>
                <a:gd name="T1" fmla="*/ 1005540893 h 417"/>
                <a:gd name="T2" fmla="*/ 2147483647 w 921"/>
                <a:gd name="T3" fmla="*/ 957658768 h 417"/>
                <a:gd name="T4" fmla="*/ 2147483647 w 921"/>
                <a:gd name="T5" fmla="*/ 909775056 h 417"/>
                <a:gd name="T6" fmla="*/ 2147483647 w 921"/>
                <a:gd name="T7" fmla="*/ 871973546 h 417"/>
                <a:gd name="T8" fmla="*/ 2147483647 w 921"/>
                <a:gd name="T9" fmla="*/ 814009020 h 417"/>
                <a:gd name="T10" fmla="*/ 2064009715 w 921"/>
                <a:gd name="T11" fmla="*/ 751005974 h 417"/>
                <a:gd name="T12" fmla="*/ 1940521255 w 921"/>
                <a:gd name="T13" fmla="*/ 693041647 h 417"/>
                <a:gd name="T14" fmla="*/ 1794352182 w 921"/>
                <a:gd name="T15" fmla="*/ 614917679 h 417"/>
                <a:gd name="T16" fmla="*/ 1653223024 w 921"/>
                <a:gd name="T17" fmla="*/ 541832431 h 417"/>
                <a:gd name="T18" fmla="*/ 1504534588 w 921"/>
                <a:gd name="T19" fmla="*/ 473789077 h 417"/>
                <a:gd name="T20" fmla="*/ 1330642999 w 921"/>
                <a:gd name="T21" fmla="*/ 425905365 h 417"/>
                <a:gd name="T22" fmla="*/ 1151712685 w 921"/>
                <a:gd name="T23" fmla="*/ 357861912 h 417"/>
                <a:gd name="T24" fmla="*/ 894656728 w 921"/>
                <a:gd name="T25" fmla="*/ 246975153 h 417"/>
                <a:gd name="T26" fmla="*/ 637600572 w 921"/>
                <a:gd name="T27" fmla="*/ 131048037 h 417"/>
                <a:gd name="T28" fmla="*/ 468749297 w 921"/>
                <a:gd name="T29" fmla="*/ 68043378 h 417"/>
                <a:gd name="T30" fmla="*/ 299899510 w 921"/>
                <a:gd name="T31" fmla="*/ 25201542 h 417"/>
                <a:gd name="T32" fmla="*/ 120967559 w 921"/>
                <a:gd name="T33" fmla="*/ 0 h 417"/>
                <a:gd name="T34" fmla="*/ 15120945 w 921"/>
                <a:gd name="T35" fmla="*/ 5040309 h 417"/>
                <a:gd name="T36" fmla="*/ 0 w 921"/>
                <a:gd name="T37" fmla="*/ 15120928 h 417"/>
                <a:gd name="T38" fmla="*/ 10080629 w 921"/>
                <a:gd name="T39" fmla="*/ 45362777 h 417"/>
                <a:gd name="T40" fmla="*/ 63004730 w 921"/>
                <a:gd name="T41" fmla="*/ 93244915 h 417"/>
                <a:gd name="T42" fmla="*/ 126007872 w 921"/>
                <a:gd name="T43" fmla="*/ 126007730 h 417"/>
                <a:gd name="T44" fmla="*/ 214214191 w 921"/>
                <a:gd name="T45" fmla="*/ 136088344 h 417"/>
                <a:gd name="T46" fmla="*/ 337701063 w 921"/>
                <a:gd name="T47" fmla="*/ 156249573 h 417"/>
                <a:gd name="T48" fmla="*/ 458668671 w 921"/>
                <a:gd name="T49" fmla="*/ 199091391 h 417"/>
                <a:gd name="T50" fmla="*/ 572076505 w 921"/>
                <a:gd name="T51" fmla="*/ 252015460 h 417"/>
                <a:gd name="T52" fmla="*/ 735885880 w 921"/>
                <a:gd name="T53" fmla="*/ 350300657 h 417"/>
                <a:gd name="T54" fmla="*/ 904737354 w 921"/>
                <a:gd name="T55" fmla="*/ 441026286 h 417"/>
                <a:gd name="T56" fmla="*/ 1015624237 w 921"/>
                <a:gd name="T57" fmla="*/ 493950306 h 417"/>
                <a:gd name="T58" fmla="*/ 1184473925 w 921"/>
                <a:gd name="T59" fmla="*/ 546872738 h 417"/>
                <a:gd name="T60" fmla="*/ 1398688017 w 921"/>
                <a:gd name="T61" fmla="*/ 609877372 h 417"/>
                <a:gd name="T62" fmla="*/ 1610381158 w 921"/>
                <a:gd name="T63" fmla="*/ 672880418 h 417"/>
                <a:gd name="T64" fmla="*/ 1822074696 w 921"/>
                <a:gd name="T65" fmla="*/ 735885052 h 417"/>
                <a:gd name="T66" fmla="*/ 1963203457 w 921"/>
                <a:gd name="T67" fmla="*/ 788807484 h 417"/>
                <a:gd name="T68" fmla="*/ 2021166262 w 921"/>
                <a:gd name="T69" fmla="*/ 831650889 h 417"/>
                <a:gd name="T70" fmla="*/ 2074090341 w 921"/>
                <a:gd name="T71" fmla="*/ 887094467 h 417"/>
                <a:gd name="T72" fmla="*/ 2127012832 w 921"/>
                <a:gd name="T73" fmla="*/ 934976592 h 417"/>
                <a:gd name="T74" fmla="*/ 2147483647 w 921"/>
                <a:gd name="T75" fmla="*/ 972779690 h 417"/>
                <a:gd name="T76" fmla="*/ 2147483647 w 921"/>
                <a:gd name="T77" fmla="*/ 1010581200 h 417"/>
                <a:gd name="T78" fmla="*/ 2147483647 w 921"/>
                <a:gd name="T79" fmla="*/ 1045863351 h 417"/>
                <a:gd name="T80" fmla="*/ 2147483647 w 921"/>
                <a:gd name="T81" fmla="*/ 1050903658 h 417"/>
                <a:gd name="T82" fmla="*/ 2147483647 w 921"/>
                <a:gd name="T83" fmla="*/ 1040823044 h 41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21"/>
                <a:gd name="T127" fmla="*/ 0 h 417"/>
                <a:gd name="T128" fmla="*/ 921 w 921"/>
                <a:gd name="T129" fmla="*/ 417 h 41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21" h="417">
                  <a:moveTo>
                    <a:pt x="921" y="411"/>
                  </a:moveTo>
                  <a:lnTo>
                    <a:pt x="921" y="399"/>
                  </a:lnTo>
                  <a:lnTo>
                    <a:pt x="919" y="390"/>
                  </a:lnTo>
                  <a:lnTo>
                    <a:pt x="917" y="380"/>
                  </a:lnTo>
                  <a:lnTo>
                    <a:pt x="912" y="371"/>
                  </a:lnTo>
                  <a:lnTo>
                    <a:pt x="906" y="361"/>
                  </a:lnTo>
                  <a:lnTo>
                    <a:pt x="898" y="353"/>
                  </a:lnTo>
                  <a:lnTo>
                    <a:pt x="890" y="346"/>
                  </a:lnTo>
                  <a:lnTo>
                    <a:pt x="881" y="338"/>
                  </a:lnTo>
                  <a:lnTo>
                    <a:pt x="862" y="323"/>
                  </a:lnTo>
                  <a:lnTo>
                    <a:pt x="841" y="309"/>
                  </a:lnTo>
                  <a:lnTo>
                    <a:pt x="819" y="298"/>
                  </a:lnTo>
                  <a:lnTo>
                    <a:pt x="798" y="288"/>
                  </a:lnTo>
                  <a:lnTo>
                    <a:pt x="770" y="275"/>
                  </a:lnTo>
                  <a:lnTo>
                    <a:pt x="741" y="259"/>
                  </a:lnTo>
                  <a:lnTo>
                    <a:pt x="712" y="244"/>
                  </a:lnTo>
                  <a:lnTo>
                    <a:pt x="685" y="229"/>
                  </a:lnTo>
                  <a:lnTo>
                    <a:pt x="656" y="215"/>
                  </a:lnTo>
                  <a:lnTo>
                    <a:pt x="628" y="202"/>
                  </a:lnTo>
                  <a:lnTo>
                    <a:pt x="597" y="188"/>
                  </a:lnTo>
                  <a:lnTo>
                    <a:pt x="564" y="179"/>
                  </a:lnTo>
                  <a:lnTo>
                    <a:pt x="528" y="169"/>
                  </a:lnTo>
                  <a:lnTo>
                    <a:pt x="493" y="156"/>
                  </a:lnTo>
                  <a:lnTo>
                    <a:pt x="457" y="142"/>
                  </a:lnTo>
                  <a:lnTo>
                    <a:pt x="422" y="129"/>
                  </a:lnTo>
                  <a:lnTo>
                    <a:pt x="355" y="98"/>
                  </a:lnTo>
                  <a:lnTo>
                    <a:pt x="288" y="68"/>
                  </a:lnTo>
                  <a:lnTo>
                    <a:pt x="253" y="52"/>
                  </a:lnTo>
                  <a:lnTo>
                    <a:pt x="221" y="39"/>
                  </a:lnTo>
                  <a:lnTo>
                    <a:pt x="186" y="27"/>
                  </a:lnTo>
                  <a:lnTo>
                    <a:pt x="154" y="18"/>
                  </a:lnTo>
                  <a:lnTo>
                    <a:pt x="119" y="10"/>
                  </a:lnTo>
                  <a:lnTo>
                    <a:pt x="85" y="4"/>
                  </a:lnTo>
                  <a:lnTo>
                    <a:pt x="48" y="0"/>
                  </a:lnTo>
                  <a:lnTo>
                    <a:pt x="14" y="0"/>
                  </a:lnTo>
                  <a:lnTo>
                    <a:pt x="6" y="2"/>
                  </a:lnTo>
                  <a:lnTo>
                    <a:pt x="2" y="4"/>
                  </a:lnTo>
                  <a:lnTo>
                    <a:pt x="0" y="6"/>
                  </a:lnTo>
                  <a:lnTo>
                    <a:pt x="0" y="10"/>
                  </a:lnTo>
                  <a:lnTo>
                    <a:pt x="4" y="18"/>
                  </a:lnTo>
                  <a:lnTo>
                    <a:pt x="14" y="27"/>
                  </a:lnTo>
                  <a:lnTo>
                    <a:pt x="25" y="37"/>
                  </a:lnTo>
                  <a:lnTo>
                    <a:pt x="37" y="45"/>
                  </a:lnTo>
                  <a:lnTo>
                    <a:pt x="50" y="50"/>
                  </a:lnTo>
                  <a:lnTo>
                    <a:pt x="58" y="52"/>
                  </a:lnTo>
                  <a:lnTo>
                    <a:pt x="85" y="54"/>
                  </a:lnTo>
                  <a:lnTo>
                    <a:pt x="110" y="56"/>
                  </a:lnTo>
                  <a:lnTo>
                    <a:pt x="134" y="62"/>
                  </a:lnTo>
                  <a:lnTo>
                    <a:pt x="159" y="70"/>
                  </a:lnTo>
                  <a:lnTo>
                    <a:pt x="182" y="79"/>
                  </a:lnTo>
                  <a:lnTo>
                    <a:pt x="204" y="89"/>
                  </a:lnTo>
                  <a:lnTo>
                    <a:pt x="227" y="100"/>
                  </a:lnTo>
                  <a:lnTo>
                    <a:pt x="250" y="114"/>
                  </a:lnTo>
                  <a:lnTo>
                    <a:pt x="292" y="139"/>
                  </a:lnTo>
                  <a:lnTo>
                    <a:pt x="336" y="164"/>
                  </a:lnTo>
                  <a:lnTo>
                    <a:pt x="359" y="175"/>
                  </a:lnTo>
                  <a:lnTo>
                    <a:pt x="380" y="187"/>
                  </a:lnTo>
                  <a:lnTo>
                    <a:pt x="403" y="196"/>
                  </a:lnTo>
                  <a:lnTo>
                    <a:pt x="428" y="204"/>
                  </a:lnTo>
                  <a:lnTo>
                    <a:pt x="470" y="217"/>
                  </a:lnTo>
                  <a:lnTo>
                    <a:pt x="512" y="231"/>
                  </a:lnTo>
                  <a:lnTo>
                    <a:pt x="555" y="242"/>
                  </a:lnTo>
                  <a:lnTo>
                    <a:pt x="597" y="254"/>
                  </a:lnTo>
                  <a:lnTo>
                    <a:pt x="639" y="267"/>
                  </a:lnTo>
                  <a:lnTo>
                    <a:pt x="681" y="279"/>
                  </a:lnTo>
                  <a:lnTo>
                    <a:pt x="723" y="292"/>
                  </a:lnTo>
                  <a:lnTo>
                    <a:pt x="766" y="305"/>
                  </a:lnTo>
                  <a:lnTo>
                    <a:pt x="779" y="313"/>
                  </a:lnTo>
                  <a:lnTo>
                    <a:pt x="791" y="321"/>
                  </a:lnTo>
                  <a:lnTo>
                    <a:pt x="802" y="330"/>
                  </a:lnTo>
                  <a:lnTo>
                    <a:pt x="814" y="340"/>
                  </a:lnTo>
                  <a:lnTo>
                    <a:pt x="823" y="352"/>
                  </a:lnTo>
                  <a:lnTo>
                    <a:pt x="833" y="361"/>
                  </a:lnTo>
                  <a:lnTo>
                    <a:pt x="844" y="371"/>
                  </a:lnTo>
                  <a:lnTo>
                    <a:pt x="854" y="380"/>
                  </a:lnTo>
                  <a:lnTo>
                    <a:pt x="862" y="386"/>
                  </a:lnTo>
                  <a:lnTo>
                    <a:pt x="873" y="394"/>
                  </a:lnTo>
                  <a:lnTo>
                    <a:pt x="883" y="401"/>
                  </a:lnTo>
                  <a:lnTo>
                    <a:pt x="894" y="409"/>
                  </a:lnTo>
                  <a:lnTo>
                    <a:pt x="904" y="415"/>
                  </a:lnTo>
                  <a:lnTo>
                    <a:pt x="912" y="417"/>
                  </a:lnTo>
                  <a:lnTo>
                    <a:pt x="915" y="417"/>
                  </a:lnTo>
                  <a:lnTo>
                    <a:pt x="917" y="417"/>
                  </a:lnTo>
                  <a:lnTo>
                    <a:pt x="919" y="413"/>
                  </a:lnTo>
                  <a:lnTo>
                    <a:pt x="921" y="411"/>
                  </a:lnTo>
                  <a:close/>
                </a:path>
              </a:pathLst>
            </a:custGeom>
            <a:solidFill>
              <a:srgbClr val="B2B2B2"/>
            </a:solidFill>
            <a:ln w="9525">
              <a:noFill/>
              <a:round/>
              <a:headEnd/>
              <a:tailEnd/>
            </a:ln>
          </p:spPr>
          <p:txBody>
            <a:bodyPr/>
            <a:lstStyle/>
            <a:p>
              <a:endParaRPr lang="en-US"/>
            </a:p>
          </p:txBody>
        </p:sp>
        <p:sp>
          <p:nvSpPr>
            <p:cNvPr id="26640" name="Freeform 16"/>
            <p:cNvSpPr>
              <a:spLocks/>
            </p:cNvSpPr>
            <p:nvPr/>
          </p:nvSpPr>
          <p:spPr bwMode="auto">
            <a:xfrm>
              <a:off x="3046590" y="2967020"/>
              <a:ext cx="1845733" cy="1762125"/>
            </a:xfrm>
            <a:custGeom>
              <a:avLst/>
              <a:gdLst>
                <a:gd name="T0" fmla="*/ 2147483647 w 1308"/>
                <a:gd name="T1" fmla="*/ 138607789 h 1110"/>
                <a:gd name="T2" fmla="*/ 2147483647 w 1308"/>
                <a:gd name="T3" fmla="*/ 360381491 h 1110"/>
                <a:gd name="T4" fmla="*/ 2147483647 w 1308"/>
                <a:gd name="T5" fmla="*/ 864412817 h 1110"/>
                <a:gd name="T6" fmla="*/ 2147483647 w 1308"/>
                <a:gd name="T7" fmla="*/ 1680943479 h 1110"/>
                <a:gd name="T8" fmla="*/ 2147483647 w 1308"/>
                <a:gd name="T9" fmla="*/ 2147483647 h 1110"/>
                <a:gd name="T10" fmla="*/ 2147483647 w 1308"/>
                <a:gd name="T11" fmla="*/ 2147483647 h 1110"/>
                <a:gd name="T12" fmla="*/ 2147483647 w 1308"/>
                <a:gd name="T13" fmla="*/ 2147483647 h 1110"/>
                <a:gd name="T14" fmla="*/ 2147483647 w 1308"/>
                <a:gd name="T15" fmla="*/ 2147483647 h 1110"/>
                <a:gd name="T16" fmla="*/ 2147483647 w 1308"/>
                <a:gd name="T17" fmla="*/ 2147483647 h 1110"/>
                <a:gd name="T18" fmla="*/ 2147483647 w 1308"/>
                <a:gd name="T19" fmla="*/ 1537295033 h 1110"/>
                <a:gd name="T20" fmla="*/ 2147483647 w 1308"/>
                <a:gd name="T21" fmla="*/ 655240535 h 1110"/>
                <a:gd name="T22" fmla="*/ 2147483647 w 1308"/>
                <a:gd name="T23" fmla="*/ 410784594 h 1110"/>
                <a:gd name="T24" fmla="*/ 2147483647 w 1308"/>
                <a:gd name="T25" fmla="*/ 269655906 h 1110"/>
                <a:gd name="T26" fmla="*/ 2147483647 w 1308"/>
                <a:gd name="T27" fmla="*/ 410784594 h 1110"/>
                <a:gd name="T28" fmla="*/ 2147483647 w 1308"/>
                <a:gd name="T29" fmla="*/ 743445171 h 1110"/>
                <a:gd name="T30" fmla="*/ 2147483647 w 1308"/>
                <a:gd name="T31" fmla="*/ 1101307400 h 1110"/>
                <a:gd name="T32" fmla="*/ 2147483647 w 1308"/>
                <a:gd name="T33" fmla="*/ 1648181859 h 1110"/>
                <a:gd name="T34" fmla="*/ 2147483647 w 1308"/>
                <a:gd name="T35" fmla="*/ 2147483647 h 1110"/>
                <a:gd name="T36" fmla="*/ 2147483647 w 1308"/>
                <a:gd name="T37" fmla="*/ 2147483647 h 1110"/>
                <a:gd name="T38" fmla="*/ 2147483647 w 1308"/>
                <a:gd name="T39" fmla="*/ 2147483647 h 1110"/>
                <a:gd name="T40" fmla="*/ 2147483647 w 1308"/>
                <a:gd name="T41" fmla="*/ 2147483647 h 1110"/>
                <a:gd name="T42" fmla="*/ 2147483647 w 1308"/>
                <a:gd name="T43" fmla="*/ 1844754357 h 1110"/>
                <a:gd name="T44" fmla="*/ 2147483647 w 1308"/>
                <a:gd name="T45" fmla="*/ 1358364812 h 1110"/>
                <a:gd name="T46" fmla="*/ 2147483647 w 1308"/>
                <a:gd name="T47" fmla="*/ 1018143074 h 1110"/>
                <a:gd name="T48" fmla="*/ 2147483647 w 1308"/>
                <a:gd name="T49" fmla="*/ 516631209 h 1110"/>
                <a:gd name="T50" fmla="*/ 2147483647 w 1308"/>
                <a:gd name="T51" fmla="*/ 236894683 h 1110"/>
                <a:gd name="T52" fmla="*/ 2147483647 w 1308"/>
                <a:gd name="T53" fmla="*/ 236894683 h 1110"/>
                <a:gd name="T54" fmla="*/ 2079128130 w 1308"/>
                <a:gd name="T55" fmla="*/ 294857457 h 1110"/>
                <a:gd name="T56" fmla="*/ 1527214514 w 1308"/>
                <a:gd name="T57" fmla="*/ 791328913 h 1110"/>
                <a:gd name="T58" fmla="*/ 690522753 w 1308"/>
                <a:gd name="T59" fmla="*/ 1559975636 h 1110"/>
                <a:gd name="T60" fmla="*/ 0 w 1308"/>
                <a:gd name="T61" fmla="*/ 1995963666 h 1110"/>
                <a:gd name="T62" fmla="*/ 806449897 w 1308"/>
                <a:gd name="T63" fmla="*/ 1260077968 h 1110"/>
                <a:gd name="T64" fmla="*/ 1333163349 w 1308"/>
                <a:gd name="T65" fmla="*/ 854332196 h 1110"/>
                <a:gd name="T66" fmla="*/ 1547375757 w 1308"/>
                <a:gd name="T67" fmla="*/ 660280845 h 1110"/>
                <a:gd name="T68" fmla="*/ 1801911046 w 1308"/>
                <a:gd name="T69" fmla="*/ 385583042 h 1110"/>
                <a:gd name="T70" fmla="*/ 1973281607 w 1308"/>
                <a:gd name="T71" fmla="*/ 269655906 h 1110"/>
                <a:gd name="T72" fmla="*/ 2116931253 w 1308"/>
                <a:gd name="T73" fmla="*/ 178930271 h 1110"/>
                <a:gd name="T74" fmla="*/ 1958160675 w 1308"/>
                <a:gd name="T75" fmla="*/ 337700888 h 1110"/>
                <a:gd name="T76" fmla="*/ 1691024212 w 1308"/>
                <a:gd name="T77" fmla="*/ 476308726 h 1110"/>
                <a:gd name="T78" fmla="*/ 1111388094 w 1308"/>
                <a:gd name="T79" fmla="*/ 821570775 h 1110"/>
                <a:gd name="T80" fmla="*/ 584676230 w 1308"/>
                <a:gd name="T81" fmla="*/ 1144150831 h 1110"/>
                <a:gd name="T82" fmla="*/ 322579979 w 1308"/>
                <a:gd name="T83" fmla="*/ 1265118278 h 1110"/>
                <a:gd name="T84" fmla="*/ 768648361 w 1308"/>
                <a:gd name="T85" fmla="*/ 1013102764 h 1110"/>
                <a:gd name="T86" fmla="*/ 1212194307 w 1308"/>
                <a:gd name="T87" fmla="*/ 826611085 h 1110"/>
                <a:gd name="T88" fmla="*/ 1459171115 w 1308"/>
                <a:gd name="T89" fmla="*/ 602316483 h 1110"/>
                <a:gd name="T90" fmla="*/ 1796870735 w 1308"/>
                <a:gd name="T91" fmla="*/ 405744283 h 1110"/>
                <a:gd name="T92" fmla="*/ 2147483647 w 1308"/>
                <a:gd name="T93" fmla="*/ 211693131 h 1110"/>
                <a:gd name="T94" fmla="*/ 2137092496 w 1308"/>
                <a:gd name="T95" fmla="*/ 352821819 h 1110"/>
                <a:gd name="T96" fmla="*/ 2089208751 w 1308"/>
                <a:gd name="T97" fmla="*/ 569555260 h 1110"/>
                <a:gd name="T98" fmla="*/ 1806951357 w 1308"/>
                <a:gd name="T99" fmla="*/ 1038304315 h 1110"/>
                <a:gd name="T100" fmla="*/ 1680943591 w 1308"/>
                <a:gd name="T101" fmla="*/ 1406246966 h 1110"/>
                <a:gd name="T102" fmla="*/ 1575098259 w 1308"/>
                <a:gd name="T103" fmla="*/ 1943039614 h 1110"/>
                <a:gd name="T104" fmla="*/ 1285279605 w 1308"/>
                <a:gd name="T105" fmla="*/ 2147483647 h 1110"/>
                <a:gd name="T106" fmla="*/ 1615420744 w 1308"/>
                <a:gd name="T107" fmla="*/ 2147483647 h 1110"/>
                <a:gd name="T108" fmla="*/ 1817031978 w 1308"/>
                <a:gd name="T109" fmla="*/ 1580136877 h 1110"/>
                <a:gd name="T110" fmla="*/ 1985883177 w 1308"/>
                <a:gd name="T111" fmla="*/ 738404861 h 1110"/>
                <a:gd name="T112" fmla="*/ 2058966888 w 1308"/>
                <a:gd name="T113" fmla="*/ 574595571 h 1110"/>
                <a:gd name="T114" fmla="*/ 2096770011 w 1308"/>
                <a:gd name="T115" fmla="*/ 342741198 h 1110"/>
                <a:gd name="T116" fmla="*/ 2116931253 w 1308"/>
                <a:gd name="T117" fmla="*/ 65524058 h 111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08"/>
                <a:gd name="T178" fmla="*/ 0 h 1110"/>
                <a:gd name="T179" fmla="*/ 1308 w 1308"/>
                <a:gd name="T180" fmla="*/ 1110 h 111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08" h="1110">
                  <a:moveTo>
                    <a:pt x="888" y="0"/>
                  </a:moveTo>
                  <a:lnTo>
                    <a:pt x="892" y="13"/>
                  </a:lnTo>
                  <a:lnTo>
                    <a:pt x="896" y="26"/>
                  </a:lnTo>
                  <a:lnTo>
                    <a:pt x="902" y="42"/>
                  </a:lnTo>
                  <a:lnTo>
                    <a:pt x="905" y="55"/>
                  </a:lnTo>
                  <a:lnTo>
                    <a:pt x="911" y="67"/>
                  </a:lnTo>
                  <a:lnTo>
                    <a:pt x="917" y="80"/>
                  </a:lnTo>
                  <a:lnTo>
                    <a:pt x="923" y="94"/>
                  </a:lnTo>
                  <a:lnTo>
                    <a:pt x="928" y="105"/>
                  </a:lnTo>
                  <a:lnTo>
                    <a:pt x="949" y="143"/>
                  </a:lnTo>
                  <a:lnTo>
                    <a:pt x="967" y="184"/>
                  </a:lnTo>
                  <a:lnTo>
                    <a:pt x="984" y="224"/>
                  </a:lnTo>
                  <a:lnTo>
                    <a:pt x="997" y="262"/>
                  </a:lnTo>
                  <a:lnTo>
                    <a:pt x="1013" y="303"/>
                  </a:lnTo>
                  <a:lnTo>
                    <a:pt x="1028" y="343"/>
                  </a:lnTo>
                  <a:lnTo>
                    <a:pt x="1043" y="381"/>
                  </a:lnTo>
                  <a:lnTo>
                    <a:pt x="1061" y="420"/>
                  </a:lnTo>
                  <a:lnTo>
                    <a:pt x="1103" y="502"/>
                  </a:lnTo>
                  <a:lnTo>
                    <a:pt x="1143" y="585"/>
                  </a:lnTo>
                  <a:lnTo>
                    <a:pt x="1184" y="667"/>
                  </a:lnTo>
                  <a:lnTo>
                    <a:pt x="1218" y="750"/>
                  </a:lnTo>
                  <a:lnTo>
                    <a:pt x="1235" y="792"/>
                  </a:lnTo>
                  <a:lnTo>
                    <a:pt x="1251" y="834"/>
                  </a:lnTo>
                  <a:lnTo>
                    <a:pt x="1264" y="876"/>
                  </a:lnTo>
                  <a:lnTo>
                    <a:pt x="1278" y="920"/>
                  </a:lnTo>
                  <a:lnTo>
                    <a:pt x="1287" y="964"/>
                  </a:lnTo>
                  <a:lnTo>
                    <a:pt x="1297" y="1009"/>
                  </a:lnTo>
                  <a:lnTo>
                    <a:pt x="1303" y="1053"/>
                  </a:lnTo>
                  <a:lnTo>
                    <a:pt x="1308" y="1099"/>
                  </a:lnTo>
                  <a:lnTo>
                    <a:pt x="1306" y="1101"/>
                  </a:lnTo>
                  <a:lnTo>
                    <a:pt x="1304" y="1103"/>
                  </a:lnTo>
                  <a:lnTo>
                    <a:pt x="1301" y="1106"/>
                  </a:lnTo>
                  <a:lnTo>
                    <a:pt x="1297" y="1108"/>
                  </a:lnTo>
                  <a:lnTo>
                    <a:pt x="1293" y="1110"/>
                  </a:lnTo>
                  <a:lnTo>
                    <a:pt x="1287" y="1110"/>
                  </a:lnTo>
                  <a:lnTo>
                    <a:pt x="1283" y="1108"/>
                  </a:lnTo>
                  <a:lnTo>
                    <a:pt x="1279" y="1106"/>
                  </a:lnTo>
                  <a:lnTo>
                    <a:pt x="1266" y="1091"/>
                  </a:lnTo>
                  <a:lnTo>
                    <a:pt x="1255" y="1074"/>
                  </a:lnTo>
                  <a:lnTo>
                    <a:pt x="1243" y="1058"/>
                  </a:lnTo>
                  <a:lnTo>
                    <a:pt x="1233" y="1041"/>
                  </a:lnTo>
                  <a:lnTo>
                    <a:pt x="1214" y="1007"/>
                  </a:lnTo>
                  <a:lnTo>
                    <a:pt x="1199" y="970"/>
                  </a:lnTo>
                  <a:lnTo>
                    <a:pt x="1185" y="932"/>
                  </a:lnTo>
                  <a:lnTo>
                    <a:pt x="1174" y="895"/>
                  </a:lnTo>
                  <a:lnTo>
                    <a:pt x="1162" y="859"/>
                  </a:lnTo>
                  <a:lnTo>
                    <a:pt x="1151" y="821"/>
                  </a:lnTo>
                  <a:lnTo>
                    <a:pt x="1126" y="750"/>
                  </a:lnTo>
                  <a:lnTo>
                    <a:pt x="1101" y="679"/>
                  </a:lnTo>
                  <a:lnTo>
                    <a:pt x="1076" y="610"/>
                  </a:lnTo>
                  <a:lnTo>
                    <a:pt x="1049" y="540"/>
                  </a:lnTo>
                  <a:lnTo>
                    <a:pt x="1022" y="471"/>
                  </a:lnTo>
                  <a:lnTo>
                    <a:pt x="997" y="402"/>
                  </a:lnTo>
                  <a:lnTo>
                    <a:pt x="971" y="331"/>
                  </a:lnTo>
                  <a:lnTo>
                    <a:pt x="948" y="260"/>
                  </a:lnTo>
                  <a:lnTo>
                    <a:pt x="944" y="241"/>
                  </a:lnTo>
                  <a:lnTo>
                    <a:pt x="944" y="222"/>
                  </a:lnTo>
                  <a:lnTo>
                    <a:pt x="946" y="203"/>
                  </a:lnTo>
                  <a:lnTo>
                    <a:pt x="949" y="182"/>
                  </a:lnTo>
                  <a:lnTo>
                    <a:pt x="949" y="163"/>
                  </a:lnTo>
                  <a:lnTo>
                    <a:pt x="948" y="143"/>
                  </a:lnTo>
                  <a:lnTo>
                    <a:pt x="944" y="134"/>
                  </a:lnTo>
                  <a:lnTo>
                    <a:pt x="938" y="124"/>
                  </a:lnTo>
                  <a:lnTo>
                    <a:pt x="932" y="117"/>
                  </a:lnTo>
                  <a:lnTo>
                    <a:pt x="925" y="107"/>
                  </a:lnTo>
                  <a:lnTo>
                    <a:pt x="928" y="113"/>
                  </a:lnTo>
                  <a:lnTo>
                    <a:pt x="932" y="120"/>
                  </a:lnTo>
                  <a:lnTo>
                    <a:pt x="934" y="128"/>
                  </a:lnTo>
                  <a:lnTo>
                    <a:pt x="934" y="140"/>
                  </a:lnTo>
                  <a:lnTo>
                    <a:pt x="934" y="163"/>
                  </a:lnTo>
                  <a:lnTo>
                    <a:pt x="932" y="189"/>
                  </a:lnTo>
                  <a:lnTo>
                    <a:pt x="930" y="216"/>
                  </a:lnTo>
                  <a:lnTo>
                    <a:pt x="926" y="245"/>
                  </a:lnTo>
                  <a:lnTo>
                    <a:pt x="925" y="272"/>
                  </a:lnTo>
                  <a:lnTo>
                    <a:pt x="926" y="295"/>
                  </a:lnTo>
                  <a:lnTo>
                    <a:pt x="932" y="324"/>
                  </a:lnTo>
                  <a:lnTo>
                    <a:pt x="938" y="353"/>
                  </a:lnTo>
                  <a:lnTo>
                    <a:pt x="944" y="379"/>
                  </a:lnTo>
                  <a:lnTo>
                    <a:pt x="951" y="408"/>
                  </a:lnTo>
                  <a:lnTo>
                    <a:pt x="959" y="437"/>
                  </a:lnTo>
                  <a:lnTo>
                    <a:pt x="965" y="464"/>
                  </a:lnTo>
                  <a:lnTo>
                    <a:pt x="971" y="493"/>
                  </a:lnTo>
                  <a:lnTo>
                    <a:pt x="974" y="521"/>
                  </a:lnTo>
                  <a:lnTo>
                    <a:pt x="982" y="587"/>
                  </a:lnTo>
                  <a:lnTo>
                    <a:pt x="990" y="654"/>
                  </a:lnTo>
                  <a:lnTo>
                    <a:pt x="997" y="719"/>
                  </a:lnTo>
                  <a:lnTo>
                    <a:pt x="1003" y="784"/>
                  </a:lnTo>
                  <a:lnTo>
                    <a:pt x="1011" y="851"/>
                  </a:lnTo>
                  <a:lnTo>
                    <a:pt x="1017" y="916"/>
                  </a:lnTo>
                  <a:lnTo>
                    <a:pt x="1020" y="984"/>
                  </a:lnTo>
                  <a:lnTo>
                    <a:pt x="1026" y="1051"/>
                  </a:lnTo>
                  <a:lnTo>
                    <a:pt x="1024" y="1060"/>
                  </a:lnTo>
                  <a:lnTo>
                    <a:pt x="1019" y="1070"/>
                  </a:lnTo>
                  <a:lnTo>
                    <a:pt x="1009" y="1080"/>
                  </a:lnTo>
                  <a:lnTo>
                    <a:pt x="999" y="1085"/>
                  </a:lnTo>
                  <a:lnTo>
                    <a:pt x="994" y="1087"/>
                  </a:lnTo>
                  <a:lnTo>
                    <a:pt x="990" y="1089"/>
                  </a:lnTo>
                  <a:lnTo>
                    <a:pt x="984" y="1089"/>
                  </a:lnTo>
                  <a:lnTo>
                    <a:pt x="978" y="1087"/>
                  </a:lnTo>
                  <a:lnTo>
                    <a:pt x="974" y="1085"/>
                  </a:lnTo>
                  <a:lnTo>
                    <a:pt x="969" y="1081"/>
                  </a:lnTo>
                  <a:lnTo>
                    <a:pt x="965" y="1078"/>
                  </a:lnTo>
                  <a:lnTo>
                    <a:pt x="963" y="1070"/>
                  </a:lnTo>
                  <a:lnTo>
                    <a:pt x="951" y="1037"/>
                  </a:lnTo>
                  <a:lnTo>
                    <a:pt x="942" y="1005"/>
                  </a:lnTo>
                  <a:lnTo>
                    <a:pt x="936" y="972"/>
                  </a:lnTo>
                  <a:lnTo>
                    <a:pt x="932" y="938"/>
                  </a:lnTo>
                  <a:lnTo>
                    <a:pt x="930" y="869"/>
                  </a:lnTo>
                  <a:lnTo>
                    <a:pt x="930" y="799"/>
                  </a:lnTo>
                  <a:lnTo>
                    <a:pt x="930" y="732"/>
                  </a:lnTo>
                  <a:lnTo>
                    <a:pt x="926" y="665"/>
                  </a:lnTo>
                  <a:lnTo>
                    <a:pt x="921" y="633"/>
                  </a:lnTo>
                  <a:lnTo>
                    <a:pt x="915" y="602"/>
                  </a:lnTo>
                  <a:lnTo>
                    <a:pt x="905" y="569"/>
                  </a:lnTo>
                  <a:lnTo>
                    <a:pt x="894" y="539"/>
                  </a:lnTo>
                  <a:lnTo>
                    <a:pt x="884" y="514"/>
                  </a:lnTo>
                  <a:lnTo>
                    <a:pt x="877" y="487"/>
                  </a:lnTo>
                  <a:lnTo>
                    <a:pt x="871" y="460"/>
                  </a:lnTo>
                  <a:lnTo>
                    <a:pt x="867" y="433"/>
                  </a:lnTo>
                  <a:lnTo>
                    <a:pt x="865" y="404"/>
                  </a:lnTo>
                  <a:lnTo>
                    <a:pt x="863" y="377"/>
                  </a:lnTo>
                  <a:lnTo>
                    <a:pt x="863" y="349"/>
                  </a:lnTo>
                  <a:lnTo>
                    <a:pt x="865" y="320"/>
                  </a:lnTo>
                  <a:lnTo>
                    <a:pt x="871" y="262"/>
                  </a:lnTo>
                  <a:lnTo>
                    <a:pt x="877" y="205"/>
                  </a:lnTo>
                  <a:lnTo>
                    <a:pt x="882" y="149"/>
                  </a:lnTo>
                  <a:lnTo>
                    <a:pt x="888" y="94"/>
                  </a:lnTo>
                  <a:lnTo>
                    <a:pt x="888" y="95"/>
                  </a:lnTo>
                  <a:lnTo>
                    <a:pt x="888" y="94"/>
                  </a:lnTo>
                  <a:lnTo>
                    <a:pt x="886" y="92"/>
                  </a:lnTo>
                  <a:lnTo>
                    <a:pt x="884" y="92"/>
                  </a:lnTo>
                  <a:lnTo>
                    <a:pt x="882" y="92"/>
                  </a:lnTo>
                  <a:lnTo>
                    <a:pt x="880" y="92"/>
                  </a:lnTo>
                  <a:lnTo>
                    <a:pt x="875" y="94"/>
                  </a:lnTo>
                  <a:lnTo>
                    <a:pt x="867" y="101"/>
                  </a:lnTo>
                  <a:lnTo>
                    <a:pt x="855" y="107"/>
                  </a:lnTo>
                  <a:lnTo>
                    <a:pt x="846" y="111"/>
                  </a:lnTo>
                  <a:lnTo>
                    <a:pt x="834" y="115"/>
                  </a:lnTo>
                  <a:lnTo>
                    <a:pt x="825" y="117"/>
                  </a:lnTo>
                  <a:lnTo>
                    <a:pt x="813" y="120"/>
                  </a:lnTo>
                  <a:lnTo>
                    <a:pt x="804" y="126"/>
                  </a:lnTo>
                  <a:lnTo>
                    <a:pt x="794" y="132"/>
                  </a:lnTo>
                  <a:lnTo>
                    <a:pt x="698" y="222"/>
                  </a:lnTo>
                  <a:lnTo>
                    <a:pt x="606" y="314"/>
                  </a:lnTo>
                  <a:lnTo>
                    <a:pt x="512" y="404"/>
                  </a:lnTo>
                  <a:lnTo>
                    <a:pt x="420" y="493"/>
                  </a:lnTo>
                  <a:lnTo>
                    <a:pt x="372" y="537"/>
                  </a:lnTo>
                  <a:lnTo>
                    <a:pt x="322" y="579"/>
                  </a:lnTo>
                  <a:lnTo>
                    <a:pt x="274" y="619"/>
                  </a:lnTo>
                  <a:lnTo>
                    <a:pt x="222" y="658"/>
                  </a:lnTo>
                  <a:lnTo>
                    <a:pt x="171" y="694"/>
                  </a:lnTo>
                  <a:lnTo>
                    <a:pt x="115" y="728"/>
                  </a:lnTo>
                  <a:lnTo>
                    <a:pt x="59" y="761"/>
                  </a:lnTo>
                  <a:lnTo>
                    <a:pt x="0" y="792"/>
                  </a:lnTo>
                  <a:lnTo>
                    <a:pt x="65" y="732"/>
                  </a:lnTo>
                  <a:lnTo>
                    <a:pt x="128" y="675"/>
                  </a:lnTo>
                  <a:lnTo>
                    <a:pt x="192" y="617"/>
                  </a:lnTo>
                  <a:lnTo>
                    <a:pt x="255" y="558"/>
                  </a:lnTo>
                  <a:lnTo>
                    <a:pt x="320" y="500"/>
                  </a:lnTo>
                  <a:lnTo>
                    <a:pt x="387" y="445"/>
                  </a:lnTo>
                  <a:lnTo>
                    <a:pt x="422" y="418"/>
                  </a:lnTo>
                  <a:lnTo>
                    <a:pt x="456" y="391"/>
                  </a:lnTo>
                  <a:lnTo>
                    <a:pt x="493" y="364"/>
                  </a:lnTo>
                  <a:lnTo>
                    <a:pt x="529" y="339"/>
                  </a:lnTo>
                  <a:lnTo>
                    <a:pt x="547" y="328"/>
                  </a:lnTo>
                  <a:lnTo>
                    <a:pt x="560" y="316"/>
                  </a:lnTo>
                  <a:lnTo>
                    <a:pt x="575" y="303"/>
                  </a:lnTo>
                  <a:lnTo>
                    <a:pt x="589" y="291"/>
                  </a:lnTo>
                  <a:lnTo>
                    <a:pt x="614" y="262"/>
                  </a:lnTo>
                  <a:lnTo>
                    <a:pt x="639" y="235"/>
                  </a:lnTo>
                  <a:lnTo>
                    <a:pt x="662" y="207"/>
                  </a:lnTo>
                  <a:lnTo>
                    <a:pt x="687" y="180"/>
                  </a:lnTo>
                  <a:lnTo>
                    <a:pt x="700" y="166"/>
                  </a:lnTo>
                  <a:lnTo>
                    <a:pt x="715" y="153"/>
                  </a:lnTo>
                  <a:lnTo>
                    <a:pt x="729" y="141"/>
                  </a:lnTo>
                  <a:lnTo>
                    <a:pt x="746" y="130"/>
                  </a:lnTo>
                  <a:lnTo>
                    <a:pt x="758" y="122"/>
                  </a:lnTo>
                  <a:lnTo>
                    <a:pt x="771" y="115"/>
                  </a:lnTo>
                  <a:lnTo>
                    <a:pt x="783" y="107"/>
                  </a:lnTo>
                  <a:lnTo>
                    <a:pt x="794" y="101"/>
                  </a:lnTo>
                  <a:lnTo>
                    <a:pt x="806" y="94"/>
                  </a:lnTo>
                  <a:lnTo>
                    <a:pt x="817" y="86"/>
                  </a:lnTo>
                  <a:lnTo>
                    <a:pt x="829" y="78"/>
                  </a:lnTo>
                  <a:lnTo>
                    <a:pt x="840" y="71"/>
                  </a:lnTo>
                  <a:lnTo>
                    <a:pt x="827" y="82"/>
                  </a:lnTo>
                  <a:lnTo>
                    <a:pt x="813" y="95"/>
                  </a:lnTo>
                  <a:lnTo>
                    <a:pt x="802" y="109"/>
                  </a:lnTo>
                  <a:lnTo>
                    <a:pt x="788" y="120"/>
                  </a:lnTo>
                  <a:lnTo>
                    <a:pt x="777" y="134"/>
                  </a:lnTo>
                  <a:lnTo>
                    <a:pt x="763" y="145"/>
                  </a:lnTo>
                  <a:lnTo>
                    <a:pt x="748" y="155"/>
                  </a:lnTo>
                  <a:lnTo>
                    <a:pt x="733" y="163"/>
                  </a:lnTo>
                  <a:lnTo>
                    <a:pt x="702" y="176"/>
                  </a:lnTo>
                  <a:lnTo>
                    <a:pt x="671" y="189"/>
                  </a:lnTo>
                  <a:lnTo>
                    <a:pt x="641" y="205"/>
                  </a:lnTo>
                  <a:lnTo>
                    <a:pt x="612" y="220"/>
                  </a:lnTo>
                  <a:lnTo>
                    <a:pt x="554" y="255"/>
                  </a:lnTo>
                  <a:lnTo>
                    <a:pt x="497" y="289"/>
                  </a:lnTo>
                  <a:lnTo>
                    <a:pt x="441" y="326"/>
                  </a:lnTo>
                  <a:lnTo>
                    <a:pt x="385" y="362"/>
                  </a:lnTo>
                  <a:lnTo>
                    <a:pt x="328" y="399"/>
                  </a:lnTo>
                  <a:lnTo>
                    <a:pt x="270" y="433"/>
                  </a:lnTo>
                  <a:lnTo>
                    <a:pt x="251" y="445"/>
                  </a:lnTo>
                  <a:lnTo>
                    <a:pt x="232" y="454"/>
                  </a:lnTo>
                  <a:lnTo>
                    <a:pt x="213" y="466"/>
                  </a:lnTo>
                  <a:lnTo>
                    <a:pt x="192" y="477"/>
                  </a:lnTo>
                  <a:lnTo>
                    <a:pt x="171" y="487"/>
                  </a:lnTo>
                  <a:lnTo>
                    <a:pt x="151" y="494"/>
                  </a:lnTo>
                  <a:lnTo>
                    <a:pt x="128" y="502"/>
                  </a:lnTo>
                  <a:lnTo>
                    <a:pt x="107" y="508"/>
                  </a:lnTo>
                  <a:lnTo>
                    <a:pt x="159" y="485"/>
                  </a:lnTo>
                  <a:lnTo>
                    <a:pt x="209" y="458"/>
                  </a:lnTo>
                  <a:lnTo>
                    <a:pt x="257" y="431"/>
                  </a:lnTo>
                  <a:lnTo>
                    <a:pt x="305" y="402"/>
                  </a:lnTo>
                  <a:lnTo>
                    <a:pt x="353" y="377"/>
                  </a:lnTo>
                  <a:lnTo>
                    <a:pt x="403" y="354"/>
                  </a:lnTo>
                  <a:lnTo>
                    <a:pt x="428" y="345"/>
                  </a:lnTo>
                  <a:lnTo>
                    <a:pt x="454" y="335"/>
                  </a:lnTo>
                  <a:lnTo>
                    <a:pt x="481" y="328"/>
                  </a:lnTo>
                  <a:lnTo>
                    <a:pt x="510" y="320"/>
                  </a:lnTo>
                  <a:lnTo>
                    <a:pt x="524" y="297"/>
                  </a:lnTo>
                  <a:lnTo>
                    <a:pt x="541" y="276"/>
                  </a:lnTo>
                  <a:lnTo>
                    <a:pt x="560" y="257"/>
                  </a:lnTo>
                  <a:lnTo>
                    <a:pt x="579" y="239"/>
                  </a:lnTo>
                  <a:lnTo>
                    <a:pt x="598" y="224"/>
                  </a:lnTo>
                  <a:lnTo>
                    <a:pt x="621" y="209"/>
                  </a:lnTo>
                  <a:lnTo>
                    <a:pt x="642" y="195"/>
                  </a:lnTo>
                  <a:lnTo>
                    <a:pt x="666" y="184"/>
                  </a:lnTo>
                  <a:lnTo>
                    <a:pt x="713" y="161"/>
                  </a:lnTo>
                  <a:lnTo>
                    <a:pt x="760" y="138"/>
                  </a:lnTo>
                  <a:lnTo>
                    <a:pt x="784" y="124"/>
                  </a:lnTo>
                  <a:lnTo>
                    <a:pt x="808" y="113"/>
                  </a:lnTo>
                  <a:lnTo>
                    <a:pt x="831" y="99"/>
                  </a:lnTo>
                  <a:lnTo>
                    <a:pt x="854" y="84"/>
                  </a:lnTo>
                  <a:lnTo>
                    <a:pt x="848" y="90"/>
                  </a:lnTo>
                  <a:lnTo>
                    <a:pt x="846" y="99"/>
                  </a:lnTo>
                  <a:lnTo>
                    <a:pt x="846" y="111"/>
                  </a:lnTo>
                  <a:lnTo>
                    <a:pt x="848" y="124"/>
                  </a:lnTo>
                  <a:lnTo>
                    <a:pt x="848" y="140"/>
                  </a:lnTo>
                  <a:lnTo>
                    <a:pt x="850" y="153"/>
                  </a:lnTo>
                  <a:lnTo>
                    <a:pt x="850" y="166"/>
                  </a:lnTo>
                  <a:lnTo>
                    <a:pt x="848" y="176"/>
                  </a:lnTo>
                  <a:lnTo>
                    <a:pt x="838" y="201"/>
                  </a:lnTo>
                  <a:lnTo>
                    <a:pt x="829" y="226"/>
                  </a:lnTo>
                  <a:lnTo>
                    <a:pt x="815" y="251"/>
                  </a:lnTo>
                  <a:lnTo>
                    <a:pt x="802" y="276"/>
                  </a:lnTo>
                  <a:lnTo>
                    <a:pt x="775" y="322"/>
                  </a:lnTo>
                  <a:lnTo>
                    <a:pt x="744" y="368"/>
                  </a:lnTo>
                  <a:lnTo>
                    <a:pt x="717" y="412"/>
                  </a:lnTo>
                  <a:lnTo>
                    <a:pt x="694" y="460"/>
                  </a:lnTo>
                  <a:lnTo>
                    <a:pt x="685" y="483"/>
                  </a:lnTo>
                  <a:lnTo>
                    <a:pt x="675" y="508"/>
                  </a:lnTo>
                  <a:lnTo>
                    <a:pt x="669" y="531"/>
                  </a:lnTo>
                  <a:lnTo>
                    <a:pt x="667" y="558"/>
                  </a:lnTo>
                  <a:lnTo>
                    <a:pt x="664" y="594"/>
                  </a:lnTo>
                  <a:lnTo>
                    <a:pt x="658" y="631"/>
                  </a:lnTo>
                  <a:lnTo>
                    <a:pt x="652" y="665"/>
                  </a:lnTo>
                  <a:lnTo>
                    <a:pt x="642" y="702"/>
                  </a:lnTo>
                  <a:lnTo>
                    <a:pt x="625" y="771"/>
                  </a:lnTo>
                  <a:lnTo>
                    <a:pt x="602" y="838"/>
                  </a:lnTo>
                  <a:lnTo>
                    <a:pt x="579" y="905"/>
                  </a:lnTo>
                  <a:lnTo>
                    <a:pt x="554" y="972"/>
                  </a:lnTo>
                  <a:lnTo>
                    <a:pt x="531" y="1039"/>
                  </a:lnTo>
                  <a:lnTo>
                    <a:pt x="510" y="1108"/>
                  </a:lnTo>
                  <a:lnTo>
                    <a:pt x="541" y="1066"/>
                  </a:lnTo>
                  <a:lnTo>
                    <a:pt x="570" y="1020"/>
                  </a:lnTo>
                  <a:lnTo>
                    <a:pt x="596" y="974"/>
                  </a:lnTo>
                  <a:lnTo>
                    <a:pt x="619" y="928"/>
                  </a:lnTo>
                  <a:lnTo>
                    <a:pt x="641" y="880"/>
                  </a:lnTo>
                  <a:lnTo>
                    <a:pt x="660" y="830"/>
                  </a:lnTo>
                  <a:lnTo>
                    <a:pt x="677" y="780"/>
                  </a:lnTo>
                  <a:lnTo>
                    <a:pt x="694" y="730"/>
                  </a:lnTo>
                  <a:lnTo>
                    <a:pt x="708" y="679"/>
                  </a:lnTo>
                  <a:lnTo>
                    <a:pt x="721" y="627"/>
                  </a:lnTo>
                  <a:lnTo>
                    <a:pt x="733" y="575"/>
                  </a:lnTo>
                  <a:lnTo>
                    <a:pt x="744" y="521"/>
                  </a:lnTo>
                  <a:lnTo>
                    <a:pt x="763" y="416"/>
                  </a:lnTo>
                  <a:lnTo>
                    <a:pt x="784" y="308"/>
                  </a:lnTo>
                  <a:lnTo>
                    <a:pt x="788" y="293"/>
                  </a:lnTo>
                  <a:lnTo>
                    <a:pt x="794" y="280"/>
                  </a:lnTo>
                  <a:lnTo>
                    <a:pt x="800" y="266"/>
                  </a:lnTo>
                  <a:lnTo>
                    <a:pt x="806" y="253"/>
                  </a:lnTo>
                  <a:lnTo>
                    <a:pt x="811" y="241"/>
                  </a:lnTo>
                  <a:lnTo>
                    <a:pt x="817" y="228"/>
                  </a:lnTo>
                  <a:lnTo>
                    <a:pt x="821" y="214"/>
                  </a:lnTo>
                  <a:lnTo>
                    <a:pt x="823" y="201"/>
                  </a:lnTo>
                  <a:lnTo>
                    <a:pt x="825" y="180"/>
                  </a:lnTo>
                  <a:lnTo>
                    <a:pt x="829" y="157"/>
                  </a:lnTo>
                  <a:lnTo>
                    <a:pt x="832" y="136"/>
                  </a:lnTo>
                  <a:lnTo>
                    <a:pt x="836" y="113"/>
                  </a:lnTo>
                  <a:lnTo>
                    <a:pt x="840" y="92"/>
                  </a:lnTo>
                  <a:lnTo>
                    <a:pt x="842" y="69"/>
                  </a:lnTo>
                  <a:lnTo>
                    <a:pt x="842" y="47"/>
                  </a:lnTo>
                  <a:lnTo>
                    <a:pt x="840" y="26"/>
                  </a:lnTo>
                  <a:lnTo>
                    <a:pt x="888" y="0"/>
                  </a:lnTo>
                  <a:close/>
                </a:path>
              </a:pathLst>
            </a:custGeom>
            <a:solidFill>
              <a:srgbClr val="B2B2B2"/>
            </a:solidFill>
            <a:ln w="9525">
              <a:noFill/>
              <a:round/>
              <a:headEnd/>
              <a:tailEnd/>
            </a:ln>
          </p:spPr>
          <p:txBody>
            <a:bodyPr/>
            <a:lstStyle/>
            <a:p>
              <a:endParaRPr lang="en-US"/>
            </a:p>
          </p:txBody>
        </p:sp>
        <p:sp>
          <p:nvSpPr>
            <p:cNvPr id="26641" name="Freeform 17"/>
            <p:cNvSpPr>
              <a:spLocks/>
            </p:cNvSpPr>
            <p:nvPr/>
          </p:nvSpPr>
          <p:spPr bwMode="auto">
            <a:xfrm>
              <a:off x="4299657" y="1620820"/>
              <a:ext cx="1131711" cy="1290638"/>
            </a:xfrm>
            <a:custGeom>
              <a:avLst/>
              <a:gdLst>
                <a:gd name="T0" fmla="*/ 0 w 802"/>
                <a:gd name="T1" fmla="*/ 2048888797 h 813"/>
                <a:gd name="T2" fmla="*/ 5040313 w 802"/>
                <a:gd name="T3" fmla="*/ 2016125969 h 813"/>
                <a:gd name="T4" fmla="*/ 15120939 w 802"/>
                <a:gd name="T5" fmla="*/ 1980843779 h 813"/>
                <a:gd name="T6" fmla="*/ 25201561 w 802"/>
                <a:gd name="T7" fmla="*/ 1948082538 h 813"/>
                <a:gd name="T8" fmla="*/ 37801551 w 802"/>
                <a:gd name="T9" fmla="*/ 1917840661 h 813"/>
                <a:gd name="T10" fmla="*/ 68043429 w 802"/>
                <a:gd name="T11" fmla="*/ 1859876268 h 813"/>
                <a:gd name="T12" fmla="*/ 105846580 w 802"/>
                <a:gd name="T13" fmla="*/ 1806953776 h 813"/>
                <a:gd name="T14" fmla="*/ 151209379 w 802"/>
                <a:gd name="T15" fmla="*/ 1759070009 h 813"/>
                <a:gd name="T16" fmla="*/ 194052816 w 802"/>
                <a:gd name="T17" fmla="*/ 1711187830 h 813"/>
                <a:gd name="T18" fmla="*/ 241935026 w 802"/>
                <a:gd name="T19" fmla="*/ 1665825014 h 813"/>
                <a:gd name="T20" fmla="*/ 289817186 w 802"/>
                <a:gd name="T21" fmla="*/ 1622981163 h 813"/>
                <a:gd name="T22" fmla="*/ 395665304 w 802"/>
                <a:gd name="T23" fmla="*/ 1522174904 h 813"/>
                <a:gd name="T24" fmla="*/ 509071606 w 802"/>
                <a:gd name="T25" fmla="*/ 1421368646 h 813"/>
                <a:gd name="T26" fmla="*/ 614918136 w 802"/>
                <a:gd name="T27" fmla="*/ 1313002711 h 813"/>
                <a:gd name="T28" fmla="*/ 720764667 w 802"/>
                <a:gd name="T29" fmla="*/ 1212196452 h 813"/>
                <a:gd name="T30" fmla="*/ 826611197 w 802"/>
                <a:gd name="T31" fmla="*/ 1106349881 h 813"/>
                <a:gd name="T32" fmla="*/ 927417615 w 802"/>
                <a:gd name="T33" fmla="*/ 1000503309 h 813"/>
                <a:gd name="T34" fmla="*/ 1035783507 w 802"/>
                <a:gd name="T35" fmla="*/ 894656737 h 813"/>
                <a:gd name="T36" fmla="*/ 1141630037 w 802"/>
                <a:gd name="T37" fmla="*/ 786289017 h 813"/>
                <a:gd name="T38" fmla="*/ 1232355634 w 802"/>
                <a:gd name="T39" fmla="*/ 685482758 h 813"/>
                <a:gd name="T40" fmla="*/ 1320561870 w 802"/>
                <a:gd name="T41" fmla="*/ 584676499 h 813"/>
                <a:gd name="T42" fmla="*/ 1406247156 w 802"/>
                <a:gd name="T43" fmla="*/ 481350878 h 813"/>
                <a:gd name="T44" fmla="*/ 1489413081 w 802"/>
                <a:gd name="T45" fmla="*/ 380544520 h 813"/>
                <a:gd name="T46" fmla="*/ 1580138678 w 802"/>
                <a:gd name="T47" fmla="*/ 284778574 h 813"/>
                <a:gd name="T48" fmla="*/ 1673384034 w 802"/>
                <a:gd name="T49" fmla="*/ 186491628 h 813"/>
                <a:gd name="T50" fmla="*/ 1769149943 w 802"/>
                <a:gd name="T51" fmla="*/ 95765971 h 813"/>
                <a:gd name="T52" fmla="*/ 1880036784 w 802"/>
                <a:gd name="T53" fmla="*/ 7561266 h 813"/>
                <a:gd name="T54" fmla="*/ 1890117406 w 802"/>
                <a:gd name="T55" fmla="*/ 5040314 h 813"/>
                <a:gd name="T56" fmla="*/ 1905238339 w 802"/>
                <a:gd name="T57" fmla="*/ 0 h 813"/>
                <a:gd name="T58" fmla="*/ 1925399583 w 802"/>
                <a:gd name="T59" fmla="*/ 0 h 813"/>
                <a:gd name="T60" fmla="*/ 1943041465 w 802"/>
                <a:gd name="T61" fmla="*/ 0 h 813"/>
                <a:gd name="T62" fmla="*/ 1963202709 w 802"/>
                <a:gd name="T63" fmla="*/ 0 h 813"/>
                <a:gd name="T64" fmla="*/ 1983363952 w 802"/>
                <a:gd name="T65" fmla="*/ 0 h 813"/>
                <a:gd name="T66" fmla="*/ 2001004247 w 802"/>
                <a:gd name="T67" fmla="*/ 5040314 h 813"/>
                <a:gd name="T68" fmla="*/ 2021165491 w 802"/>
                <a:gd name="T69" fmla="*/ 5040314 h 813"/>
                <a:gd name="T70" fmla="*/ 1978323642 w 802"/>
                <a:gd name="T71" fmla="*/ 63004730 h 813"/>
                <a:gd name="T72" fmla="*/ 1930439894 w 802"/>
                <a:gd name="T73" fmla="*/ 120967560 h 813"/>
                <a:gd name="T74" fmla="*/ 1885077095 w 802"/>
                <a:gd name="T75" fmla="*/ 178931953 h 813"/>
                <a:gd name="T76" fmla="*/ 1837194934 w 802"/>
                <a:gd name="T77" fmla="*/ 231854494 h 813"/>
                <a:gd name="T78" fmla="*/ 1736388715 w 802"/>
                <a:gd name="T79" fmla="*/ 337701066 h 813"/>
                <a:gd name="T80" fmla="*/ 1630541788 w 802"/>
                <a:gd name="T81" fmla="*/ 438507424 h 813"/>
                <a:gd name="T82" fmla="*/ 1522174309 w 802"/>
                <a:gd name="T83" fmla="*/ 539313683 h 813"/>
                <a:gd name="T84" fmla="*/ 1421368089 w 802"/>
                <a:gd name="T85" fmla="*/ 642640892 h 813"/>
                <a:gd name="T86" fmla="*/ 1315521559 w 802"/>
                <a:gd name="T87" fmla="*/ 753527777 h 813"/>
                <a:gd name="T88" fmla="*/ 1219755651 w 802"/>
                <a:gd name="T89" fmla="*/ 869455173 h 813"/>
                <a:gd name="T90" fmla="*/ 1126509104 w 802"/>
                <a:gd name="T91" fmla="*/ 980342057 h 813"/>
                <a:gd name="T92" fmla="*/ 1025702885 w 802"/>
                <a:gd name="T93" fmla="*/ 1086188629 h 813"/>
                <a:gd name="T94" fmla="*/ 919857942 w 802"/>
                <a:gd name="T95" fmla="*/ 1184473938 h 813"/>
                <a:gd name="T96" fmla="*/ 811490264 w 802"/>
                <a:gd name="T97" fmla="*/ 1275199570 h 813"/>
                <a:gd name="T98" fmla="*/ 695563112 w 802"/>
                <a:gd name="T99" fmla="*/ 1368446154 h 813"/>
                <a:gd name="T100" fmla="*/ 579635959 w 802"/>
                <a:gd name="T101" fmla="*/ 1449091161 h 813"/>
                <a:gd name="T102" fmla="*/ 453628185 w 802"/>
                <a:gd name="T103" fmla="*/ 1532255530 h 813"/>
                <a:gd name="T104" fmla="*/ 330141261 w 802"/>
                <a:gd name="T105" fmla="*/ 1612900537 h 813"/>
                <a:gd name="T106" fmla="*/ 294857497 w 802"/>
                <a:gd name="T107" fmla="*/ 1633061789 h 813"/>
                <a:gd name="T108" fmla="*/ 267136580 w 802"/>
                <a:gd name="T109" fmla="*/ 1653223041 h 813"/>
                <a:gd name="T110" fmla="*/ 241935026 w 802"/>
                <a:gd name="T111" fmla="*/ 1675905640 h 813"/>
                <a:gd name="T112" fmla="*/ 216733471 w 802"/>
                <a:gd name="T113" fmla="*/ 1706147517 h 813"/>
                <a:gd name="T114" fmla="*/ 178931883 w 802"/>
                <a:gd name="T115" fmla="*/ 1759070009 h 813"/>
                <a:gd name="T116" fmla="*/ 141128757 w 802"/>
                <a:gd name="T117" fmla="*/ 1817034402 h 813"/>
                <a:gd name="T118" fmla="*/ 105846580 w 802"/>
                <a:gd name="T119" fmla="*/ 1874997207 h 813"/>
                <a:gd name="T120" fmla="*/ 73083740 w 802"/>
                <a:gd name="T121" fmla="*/ 1932961600 h 813"/>
                <a:gd name="T122" fmla="*/ 37801551 w 802"/>
                <a:gd name="T123" fmla="*/ 1990924405 h 813"/>
                <a:gd name="T124" fmla="*/ 0 w 802"/>
                <a:gd name="T125" fmla="*/ 2048888797 h 81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02"/>
                <a:gd name="T190" fmla="*/ 0 h 813"/>
                <a:gd name="T191" fmla="*/ 802 w 802"/>
                <a:gd name="T192" fmla="*/ 813 h 81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02" h="813">
                  <a:moveTo>
                    <a:pt x="0" y="813"/>
                  </a:moveTo>
                  <a:lnTo>
                    <a:pt x="2" y="800"/>
                  </a:lnTo>
                  <a:lnTo>
                    <a:pt x="6" y="786"/>
                  </a:lnTo>
                  <a:lnTo>
                    <a:pt x="10" y="773"/>
                  </a:lnTo>
                  <a:lnTo>
                    <a:pt x="15" y="761"/>
                  </a:lnTo>
                  <a:lnTo>
                    <a:pt x="27" y="738"/>
                  </a:lnTo>
                  <a:lnTo>
                    <a:pt x="42" y="717"/>
                  </a:lnTo>
                  <a:lnTo>
                    <a:pt x="60" y="698"/>
                  </a:lnTo>
                  <a:lnTo>
                    <a:pt x="77" y="679"/>
                  </a:lnTo>
                  <a:lnTo>
                    <a:pt x="96" y="661"/>
                  </a:lnTo>
                  <a:lnTo>
                    <a:pt x="115" y="644"/>
                  </a:lnTo>
                  <a:lnTo>
                    <a:pt x="157" y="604"/>
                  </a:lnTo>
                  <a:lnTo>
                    <a:pt x="202" y="564"/>
                  </a:lnTo>
                  <a:lnTo>
                    <a:pt x="244" y="521"/>
                  </a:lnTo>
                  <a:lnTo>
                    <a:pt x="286" y="481"/>
                  </a:lnTo>
                  <a:lnTo>
                    <a:pt x="328" y="439"/>
                  </a:lnTo>
                  <a:lnTo>
                    <a:pt x="368" y="397"/>
                  </a:lnTo>
                  <a:lnTo>
                    <a:pt x="411" y="355"/>
                  </a:lnTo>
                  <a:lnTo>
                    <a:pt x="453" y="312"/>
                  </a:lnTo>
                  <a:lnTo>
                    <a:pt x="489" y="272"/>
                  </a:lnTo>
                  <a:lnTo>
                    <a:pt x="524" y="232"/>
                  </a:lnTo>
                  <a:lnTo>
                    <a:pt x="558" y="191"/>
                  </a:lnTo>
                  <a:lnTo>
                    <a:pt x="591" y="151"/>
                  </a:lnTo>
                  <a:lnTo>
                    <a:pt x="627" y="113"/>
                  </a:lnTo>
                  <a:lnTo>
                    <a:pt x="664" y="74"/>
                  </a:lnTo>
                  <a:lnTo>
                    <a:pt x="702" y="38"/>
                  </a:lnTo>
                  <a:lnTo>
                    <a:pt x="746" y="3"/>
                  </a:lnTo>
                  <a:lnTo>
                    <a:pt x="750" y="2"/>
                  </a:lnTo>
                  <a:lnTo>
                    <a:pt x="756" y="0"/>
                  </a:lnTo>
                  <a:lnTo>
                    <a:pt x="764" y="0"/>
                  </a:lnTo>
                  <a:lnTo>
                    <a:pt x="771" y="0"/>
                  </a:lnTo>
                  <a:lnTo>
                    <a:pt x="779" y="0"/>
                  </a:lnTo>
                  <a:lnTo>
                    <a:pt x="787" y="0"/>
                  </a:lnTo>
                  <a:lnTo>
                    <a:pt x="794" y="2"/>
                  </a:lnTo>
                  <a:lnTo>
                    <a:pt x="802" y="2"/>
                  </a:lnTo>
                  <a:lnTo>
                    <a:pt x="785" y="25"/>
                  </a:lnTo>
                  <a:lnTo>
                    <a:pt x="766" y="48"/>
                  </a:lnTo>
                  <a:lnTo>
                    <a:pt x="748" y="71"/>
                  </a:lnTo>
                  <a:lnTo>
                    <a:pt x="729" y="92"/>
                  </a:lnTo>
                  <a:lnTo>
                    <a:pt x="689" y="134"/>
                  </a:lnTo>
                  <a:lnTo>
                    <a:pt x="647" y="174"/>
                  </a:lnTo>
                  <a:lnTo>
                    <a:pt x="604" y="214"/>
                  </a:lnTo>
                  <a:lnTo>
                    <a:pt x="564" y="255"/>
                  </a:lnTo>
                  <a:lnTo>
                    <a:pt x="522" y="299"/>
                  </a:lnTo>
                  <a:lnTo>
                    <a:pt x="484" y="345"/>
                  </a:lnTo>
                  <a:lnTo>
                    <a:pt x="447" y="389"/>
                  </a:lnTo>
                  <a:lnTo>
                    <a:pt x="407" y="431"/>
                  </a:lnTo>
                  <a:lnTo>
                    <a:pt x="365" y="470"/>
                  </a:lnTo>
                  <a:lnTo>
                    <a:pt x="322" y="506"/>
                  </a:lnTo>
                  <a:lnTo>
                    <a:pt x="276" y="543"/>
                  </a:lnTo>
                  <a:lnTo>
                    <a:pt x="230" y="575"/>
                  </a:lnTo>
                  <a:lnTo>
                    <a:pt x="180" y="608"/>
                  </a:lnTo>
                  <a:lnTo>
                    <a:pt x="131" y="640"/>
                  </a:lnTo>
                  <a:lnTo>
                    <a:pt x="117" y="648"/>
                  </a:lnTo>
                  <a:lnTo>
                    <a:pt x="106" y="656"/>
                  </a:lnTo>
                  <a:lnTo>
                    <a:pt x="96" y="665"/>
                  </a:lnTo>
                  <a:lnTo>
                    <a:pt x="86" y="677"/>
                  </a:lnTo>
                  <a:lnTo>
                    <a:pt x="71" y="698"/>
                  </a:lnTo>
                  <a:lnTo>
                    <a:pt x="56" y="721"/>
                  </a:lnTo>
                  <a:lnTo>
                    <a:pt x="42" y="744"/>
                  </a:lnTo>
                  <a:lnTo>
                    <a:pt x="29" y="767"/>
                  </a:lnTo>
                  <a:lnTo>
                    <a:pt x="15" y="790"/>
                  </a:lnTo>
                  <a:lnTo>
                    <a:pt x="0" y="813"/>
                  </a:lnTo>
                  <a:close/>
                </a:path>
              </a:pathLst>
            </a:custGeom>
            <a:solidFill>
              <a:srgbClr val="B2B2B2"/>
            </a:solidFill>
            <a:ln w="9525">
              <a:noFill/>
              <a:round/>
              <a:headEnd/>
              <a:tailEnd/>
            </a:ln>
          </p:spPr>
          <p:txBody>
            <a:bodyPr/>
            <a:lstStyle/>
            <a:p>
              <a:endParaRPr lang="en-US"/>
            </a:p>
          </p:txBody>
        </p:sp>
        <p:sp>
          <p:nvSpPr>
            <p:cNvPr id="26642" name="Freeform 18"/>
            <p:cNvSpPr>
              <a:spLocks/>
            </p:cNvSpPr>
            <p:nvPr/>
          </p:nvSpPr>
          <p:spPr bwMode="auto">
            <a:xfrm>
              <a:off x="4429479" y="1489058"/>
              <a:ext cx="951089" cy="1123950"/>
            </a:xfrm>
            <a:custGeom>
              <a:avLst/>
              <a:gdLst>
                <a:gd name="T0" fmla="*/ 163810940 w 674"/>
                <a:gd name="T1" fmla="*/ 1754028939 h 708"/>
                <a:gd name="T2" fmla="*/ 183972183 w 674"/>
                <a:gd name="T3" fmla="*/ 1701106470 h 708"/>
                <a:gd name="T4" fmla="*/ 209173786 w 674"/>
                <a:gd name="T5" fmla="*/ 1653222327 h 708"/>
                <a:gd name="T6" fmla="*/ 231854390 w 674"/>
                <a:gd name="T7" fmla="*/ 1605340168 h 708"/>
                <a:gd name="T8" fmla="*/ 289817169 w 674"/>
                <a:gd name="T9" fmla="*/ 1527214558 h 708"/>
                <a:gd name="T10" fmla="*/ 367942778 w 674"/>
                <a:gd name="T11" fmla="*/ 1421368032 h 708"/>
                <a:gd name="T12" fmla="*/ 446066899 w 674"/>
                <a:gd name="T13" fmla="*/ 1310481195 h 708"/>
                <a:gd name="T14" fmla="*/ 514111887 w 674"/>
                <a:gd name="T15" fmla="*/ 1194554047 h 708"/>
                <a:gd name="T16" fmla="*/ 594756858 w 674"/>
                <a:gd name="T17" fmla="*/ 1073586589 h 708"/>
                <a:gd name="T18" fmla="*/ 682963089 w 674"/>
                <a:gd name="T19" fmla="*/ 952619131 h 708"/>
                <a:gd name="T20" fmla="*/ 826611149 w 674"/>
                <a:gd name="T21" fmla="*/ 788809626 h 708"/>
                <a:gd name="T22" fmla="*/ 1015622204 w 674"/>
                <a:gd name="T23" fmla="*/ 569555315 h 708"/>
                <a:gd name="T24" fmla="*/ 1136589660 w 674"/>
                <a:gd name="T25" fmla="*/ 395665288 h 708"/>
                <a:gd name="T26" fmla="*/ 1204634648 w 674"/>
                <a:gd name="T27" fmla="*/ 267136570 h 708"/>
                <a:gd name="T28" fmla="*/ 1237395874 w 674"/>
                <a:gd name="T29" fmla="*/ 173891565 h 708"/>
                <a:gd name="T30" fmla="*/ 1272678048 w 674"/>
                <a:gd name="T31" fmla="*/ 115927197 h 708"/>
                <a:gd name="T32" fmla="*/ 1290319929 w 674"/>
                <a:gd name="T33" fmla="*/ 47883758 h 708"/>
                <a:gd name="T34" fmla="*/ 1287798980 w 674"/>
                <a:gd name="T35" fmla="*/ 15120938 h 708"/>
                <a:gd name="T36" fmla="*/ 1272678048 w 674"/>
                <a:gd name="T37" fmla="*/ 5040312 h 708"/>
                <a:gd name="T38" fmla="*/ 1237395874 w 674"/>
                <a:gd name="T39" fmla="*/ 0 h 708"/>
                <a:gd name="T40" fmla="*/ 1204634648 w 674"/>
                <a:gd name="T41" fmla="*/ 15120938 h 708"/>
                <a:gd name="T42" fmla="*/ 1161791214 w 674"/>
                <a:gd name="T43" fmla="*/ 47883758 h 708"/>
                <a:gd name="T44" fmla="*/ 1103828435 w 674"/>
                <a:gd name="T45" fmla="*/ 126007819 h 708"/>
                <a:gd name="T46" fmla="*/ 1050904379 w 674"/>
                <a:gd name="T47" fmla="*/ 209173790 h 708"/>
                <a:gd name="T48" fmla="*/ 919856301 w 674"/>
                <a:gd name="T49" fmla="*/ 410786220 h 708"/>
                <a:gd name="T50" fmla="*/ 730845246 w 674"/>
                <a:gd name="T51" fmla="*/ 740925880 h 708"/>
                <a:gd name="T52" fmla="*/ 556953734 w 674"/>
                <a:gd name="T53" fmla="*/ 1068546278 h 708"/>
                <a:gd name="T54" fmla="*/ 378023400 w 674"/>
                <a:gd name="T55" fmla="*/ 1398687427 h 708"/>
                <a:gd name="T56" fmla="*/ 267136565 w 674"/>
                <a:gd name="T57" fmla="*/ 1595259547 h 708"/>
                <a:gd name="T58" fmla="*/ 226814080 w 674"/>
                <a:gd name="T59" fmla="*/ 1658262638 h 708"/>
                <a:gd name="T60" fmla="*/ 178931872 w 674"/>
                <a:gd name="T61" fmla="*/ 1716227402 h 708"/>
                <a:gd name="T62" fmla="*/ 126007816 w 674"/>
                <a:gd name="T63" fmla="*/ 1746469267 h 708"/>
                <a:gd name="T64" fmla="*/ 88206255 w 674"/>
                <a:gd name="T65" fmla="*/ 1754028939 h 708"/>
                <a:gd name="T66" fmla="*/ 47883758 w 674"/>
                <a:gd name="T67" fmla="*/ 1754028939 h 708"/>
                <a:gd name="T68" fmla="*/ 20161249 w 674"/>
                <a:gd name="T69" fmla="*/ 1746469267 h 708"/>
                <a:gd name="T70" fmla="*/ 5040312 w 674"/>
                <a:gd name="T71" fmla="*/ 1726308023 h 708"/>
                <a:gd name="T72" fmla="*/ 0 w 674"/>
                <a:gd name="T73" fmla="*/ 1701106470 h 708"/>
                <a:gd name="T74" fmla="*/ 10080624 w 674"/>
                <a:gd name="T75" fmla="*/ 1653222327 h 708"/>
                <a:gd name="T76" fmla="*/ 42843447 w 674"/>
                <a:gd name="T77" fmla="*/ 1577617665 h 708"/>
                <a:gd name="T78" fmla="*/ 136088438 w 674"/>
                <a:gd name="T79" fmla="*/ 1441529275 h 708"/>
                <a:gd name="T80" fmla="*/ 279736548 w 674"/>
                <a:gd name="T81" fmla="*/ 1272678071 h 708"/>
                <a:gd name="T82" fmla="*/ 463708780 w 674"/>
                <a:gd name="T83" fmla="*/ 1116428437 h 708"/>
                <a:gd name="T84" fmla="*/ 695563071 w 674"/>
                <a:gd name="T85" fmla="*/ 927417577 h 708"/>
                <a:gd name="T86" fmla="*/ 929936923 w 674"/>
                <a:gd name="T87" fmla="*/ 745966191 h 708"/>
                <a:gd name="T88" fmla="*/ 1169352473 w 674"/>
                <a:gd name="T89" fmla="*/ 567034365 h 708"/>
                <a:gd name="T90" fmla="*/ 1353324607 w 674"/>
                <a:gd name="T91" fmla="*/ 446068495 h 708"/>
                <a:gd name="T92" fmla="*/ 1461690492 w 674"/>
                <a:gd name="T93" fmla="*/ 362902474 h 708"/>
                <a:gd name="T94" fmla="*/ 1557456395 w 674"/>
                <a:gd name="T95" fmla="*/ 272176880 h 708"/>
                <a:gd name="T96" fmla="*/ 1653222298 w 674"/>
                <a:gd name="T97" fmla="*/ 173891565 h 708"/>
                <a:gd name="T98" fmla="*/ 1688504870 w 674"/>
                <a:gd name="T99" fmla="*/ 158769045 h 708"/>
                <a:gd name="T100" fmla="*/ 1653222298 w 674"/>
                <a:gd name="T101" fmla="*/ 226814084 h 708"/>
                <a:gd name="T102" fmla="*/ 1615420762 w 674"/>
                <a:gd name="T103" fmla="*/ 289817174 h 708"/>
                <a:gd name="T104" fmla="*/ 1567537017 w 674"/>
                <a:gd name="T105" fmla="*/ 352821853 h 708"/>
                <a:gd name="T106" fmla="*/ 1441529250 w 674"/>
                <a:gd name="T107" fmla="*/ 483870032 h 708"/>
                <a:gd name="T108" fmla="*/ 1247476495 w 674"/>
                <a:gd name="T109" fmla="*/ 700603394 h 708"/>
                <a:gd name="T110" fmla="*/ 1068546260 w 674"/>
                <a:gd name="T111" fmla="*/ 924896628 h 708"/>
                <a:gd name="T112" fmla="*/ 889614437 w 674"/>
                <a:gd name="T113" fmla="*/ 1151710612 h 708"/>
                <a:gd name="T114" fmla="*/ 783769302 w 674"/>
                <a:gd name="T115" fmla="*/ 1290319952 h 708"/>
                <a:gd name="T116" fmla="*/ 735885557 w 674"/>
                <a:gd name="T117" fmla="*/ 1315521506 h 708"/>
                <a:gd name="T118" fmla="*/ 688003399 w 674"/>
                <a:gd name="T119" fmla="*/ 1340723060 h 708"/>
                <a:gd name="T120" fmla="*/ 642639016 w 674"/>
                <a:gd name="T121" fmla="*/ 1373485873 h 708"/>
                <a:gd name="T122" fmla="*/ 156249681 w 674"/>
                <a:gd name="T123" fmla="*/ 1784270803 h 7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74"/>
                <a:gd name="T187" fmla="*/ 0 h 708"/>
                <a:gd name="T188" fmla="*/ 674 w 674"/>
                <a:gd name="T189" fmla="*/ 708 h 70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74" h="708">
                  <a:moveTo>
                    <a:pt x="62" y="708"/>
                  </a:moveTo>
                  <a:lnTo>
                    <a:pt x="65" y="696"/>
                  </a:lnTo>
                  <a:lnTo>
                    <a:pt x="69" y="687"/>
                  </a:lnTo>
                  <a:lnTo>
                    <a:pt x="73" y="675"/>
                  </a:lnTo>
                  <a:lnTo>
                    <a:pt x="77" y="666"/>
                  </a:lnTo>
                  <a:lnTo>
                    <a:pt x="83" y="656"/>
                  </a:lnTo>
                  <a:lnTo>
                    <a:pt x="87" y="647"/>
                  </a:lnTo>
                  <a:lnTo>
                    <a:pt x="92" y="637"/>
                  </a:lnTo>
                  <a:lnTo>
                    <a:pt x="100" y="629"/>
                  </a:lnTo>
                  <a:lnTo>
                    <a:pt x="115" y="606"/>
                  </a:lnTo>
                  <a:lnTo>
                    <a:pt x="133" y="585"/>
                  </a:lnTo>
                  <a:lnTo>
                    <a:pt x="146" y="564"/>
                  </a:lnTo>
                  <a:lnTo>
                    <a:pt x="161" y="541"/>
                  </a:lnTo>
                  <a:lnTo>
                    <a:pt x="177" y="520"/>
                  </a:lnTo>
                  <a:lnTo>
                    <a:pt x="190" y="497"/>
                  </a:lnTo>
                  <a:lnTo>
                    <a:pt x="204" y="474"/>
                  </a:lnTo>
                  <a:lnTo>
                    <a:pt x="219" y="451"/>
                  </a:lnTo>
                  <a:lnTo>
                    <a:pt x="236" y="426"/>
                  </a:lnTo>
                  <a:lnTo>
                    <a:pt x="253" y="401"/>
                  </a:lnTo>
                  <a:lnTo>
                    <a:pt x="271" y="378"/>
                  </a:lnTo>
                  <a:lnTo>
                    <a:pt x="290" y="357"/>
                  </a:lnTo>
                  <a:lnTo>
                    <a:pt x="328" y="313"/>
                  </a:lnTo>
                  <a:lnTo>
                    <a:pt x="367" y="271"/>
                  </a:lnTo>
                  <a:lnTo>
                    <a:pt x="403" y="226"/>
                  </a:lnTo>
                  <a:lnTo>
                    <a:pt x="438" y="180"/>
                  </a:lnTo>
                  <a:lnTo>
                    <a:pt x="451" y="157"/>
                  </a:lnTo>
                  <a:lnTo>
                    <a:pt x="466" y="132"/>
                  </a:lnTo>
                  <a:lnTo>
                    <a:pt x="478" y="106"/>
                  </a:lnTo>
                  <a:lnTo>
                    <a:pt x="488" y="79"/>
                  </a:lnTo>
                  <a:lnTo>
                    <a:pt x="491" y="69"/>
                  </a:lnTo>
                  <a:lnTo>
                    <a:pt x="497" y="58"/>
                  </a:lnTo>
                  <a:lnTo>
                    <a:pt x="505" y="46"/>
                  </a:lnTo>
                  <a:lnTo>
                    <a:pt x="509" y="33"/>
                  </a:lnTo>
                  <a:lnTo>
                    <a:pt x="512" y="19"/>
                  </a:lnTo>
                  <a:lnTo>
                    <a:pt x="512" y="10"/>
                  </a:lnTo>
                  <a:lnTo>
                    <a:pt x="511" y="6"/>
                  </a:lnTo>
                  <a:lnTo>
                    <a:pt x="509" y="4"/>
                  </a:lnTo>
                  <a:lnTo>
                    <a:pt x="505" y="2"/>
                  </a:lnTo>
                  <a:lnTo>
                    <a:pt x="499" y="0"/>
                  </a:lnTo>
                  <a:lnTo>
                    <a:pt x="491" y="0"/>
                  </a:lnTo>
                  <a:lnTo>
                    <a:pt x="486" y="2"/>
                  </a:lnTo>
                  <a:lnTo>
                    <a:pt x="478" y="6"/>
                  </a:lnTo>
                  <a:lnTo>
                    <a:pt x="472" y="10"/>
                  </a:lnTo>
                  <a:lnTo>
                    <a:pt x="461" y="19"/>
                  </a:lnTo>
                  <a:lnTo>
                    <a:pt x="449" y="33"/>
                  </a:lnTo>
                  <a:lnTo>
                    <a:pt x="438" y="50"/>
                  </a:lnTo>
                  <a:lnTo>
                    <a:pt x="428" y="65"/>
                  </a:lnTo>
                  <a:lnTo>
                    <a:pt x="417" y="83"/>
                  </a:lnTo>
                  <a:lnTo>
                    <a:pt x="407" y="98"/>
                  </a:lnTo>
                  <a:lnTo>
                    <a:pt x="365" y="163"/>
                  </a:lnTo>
                  <a:lnTo>
                    <a:pt x="326" y="228"/>
                  </a:lnTo>
                  <a:lnTo>
                    <a:pt x="290" y="294"/>
                  </a:lnTo>
                  <a:lnTo>
                    <a:pt x="255" y="359"/>
                  </a:lnTo>
                  <a:lnTo>
                    <a:pt x="221" y="424"/>
                  </a:lnTo>
                  <a:lnTo>
                    <a:pt x="186" y="489"/>
                  </a:lnTo>
                  <a:lnTo>
                    <a:pt x="150" y="555"/>
                  </a:lnTo>
                  <a:lnTo>
                    <a:pt x="111" y="622"/>
                  </a:lnTo>
                  <a:lnTo>
                    <a:pt x="106" y="633"/>
                  </a:lnTo>
                  <a:lnTo>
                    <a:pt x="98" y="645"/>
                  </a:lnTo>
                  <a:lnTo>
                    <a:pt x="90" y="658"/>
                  </a:lnTo>
                  <a:lnTo>
                    <a:pt x="83" y="670"/>
                  </a:lnTo>
                  <a:lnTo>
                    <a:pt x="71" y="681"/>
                  </a:lnTo>
                  <a:lnTo>
                    <a:pt x="58" y="689"/>
                  </a:lnTo>
                  <a:lnTo>
                    <a:pt x="50" y="693"/>
                  </a:lnTo>
                  <a:lnTo>
                    <a:pt x="42" y="695"/>
                  </a:lnTo>
                  <a:lnTo>
                    <a:pt x="35" y="696"/>
                  </a:lnTo>
                  <a:lnTo>
                    <a:pt x="25" y="696"/>
                  </a:lnTo>
                  <a:lnTo>
                    <a:pt x="19" y="696"/>
                  </a:lnTo>
                  <a:lnTo>
                    <a:pt x="14" y="695"/>
                  </a:lnTo>
                  <a:lnTo>
                    <a:pt x="8" y="693"/>
                  </a:lnTo>
                  <a:lnTo>
                    <a:pt x="4" y="689"/>
                  </a:lnTo>
                  <a:lnTo>
                    <a:pt x="2" y="685"/>
                  </a:lnTo>
                  <a:lnTo>
                    <a:pt x="0" y="681"/>
                  </a:lnTo>
                  <a:lnTo>
                    <a:pt x="0" y="675"/>
                  </a:lnTo>
                  <a:lnTo>
                    <a:pt x="0" y="670"/>
                  </a:lnTo>
                  <a:lnTo>
                    <a:pt x="4" y="656"/>
                  </a:lnTo>
                  <a:lnTo>
                    <a:pt x="10" y="641"/>
                  </a:lnTo>
                  <a:lnTo>
                    <a:pt x="17" y="626"/>
                  </a:lnTo>
                  <a:lnTo>
                    <a:pt x="27" y="608"/>
                  </a:lnTo>
                  <a:lnTo>
                    <a:pt x="54" y="572"/>
                  </a:lnTo>
                  <a:lnTo>
                    <a:pt x="83" y="535"/>
                  </a:lnTo>
                  <a:lnTo>
                    <a:pt x="111" y="505"/>
                  </a:lnTo>
                  <a:lnTo>
                    <a:pt x="136" y="482"/>
                  </a:lnTo>
                  <a:lnTo>
                    <a:pt x="184" y="443"/>
                  </a:lnTo>
                  <a:lnTo>
                    <a:pt x="230" y="407"/>
                  </a:lnTo>
                  <a:lnTo>
                    <a:pt x="276" y="368"/>
                  </a:lnTo>
                  <a:lnTo>
                    <a:pt x="323" y="332"/>
                  </a:lnTo>
                  <a:lnTo>
                    <a:pt x="369" y="296"/>
                  </a:lnTo>
                  <a:lnTo>
                    <a:pt x="415" y="261"/>
                  </a:lnTo>
                  <a:lnTo>
                    <a:pt x="464" y="225"/>
                  </a:lnTo>
                  <a:lnTo>
                    <a:pt x="516" y="192"/>
                  </a:lnTo>
                  <a:lnTo>
                    <a:pt x="537" y="177"/>
                  </a:lnTo>
                  <a:lnTo>
                    <a:pt x="559" y="161"/>
                  </a:lnTo>
                  <a:lnTo>
                    <a:pt x="580" y="144"/>
                  </a:lnTo>
                  <a:lnTo>
                    <a:pt x="599" y="127"/>
                  </a:lnTo>
                  <a:lnTo>
                    <a:pt x="618" y="108"/>
                  </a:lnTo>
                  <a:lnTo>
                    <a:pt x="637" y="88"/>
                  </a:lnTo>
                  <a:lnTo>
                    <a:pt x="656" y="69"/>
                  </a:lnTo>
                  <a:lnTo>
                    <a:pt x="674" y="48"/>
                  </a:lnTo>
                  <a:lnTo>
                    <a:pt x="670" y="63"/>
                  </a:lnTo>
                  <a:lnTo>
                    <a:pt x="664" y="77"/>
                  </a:lnTo>
                  <a:lnTo>
                    <a:pt x="656" y="90"/>
                  </a:lnTo>
                  <a:lnTo>
                    <a:pt x="649" y="104"/>
                  </a:lnTo>
                  <a:lnTo>
                    <a:pt x="641" y="115"/>
                  </a:lnTo>
                  <a:lnTo>
                    <a:pt x="631" y="129"/>
                  </a:lnTo>
                  <a:lnTo>
                    <a:pt x="622" y="140"/>
                  </a:lnTo>
                  <a:lnTo>
                    <a:pt x="612" y="150"/>
                  </a:lnTo>
                  <a:lnTo>
                    <a:pt x="572" y="192"/>
                  </a:lnTo>
                  <a:lnTo>
                    <a:pt x="534" y="236"/>
                  </a:lnTo>
                  <a:lnTo>
                    <a:pt x="495" y="278"/>
                  </a:lnTo>
                  <a:lnTo>
                    <a:pt x="459" y="322"/>
                  </a:lnTo>
                  <a:lnTo>
                    <a:pt x="424" y="367"/>
                  </a:lnTo>
                  <a:lnTo>
                    <a:pt x="390" y="413"/>
                  </a:lnTo>
                  <a:lnTo>
                    <a:pt x="353" y="457"/>
                  </a:lnTo>
                  <a:lnTo>
                    <a:pt x="319" y="505"/>
                  </a:lnTo>
                  <a:lnTo>
                    <a:pt x="311" y="512"/>
                  </a:lnTo>
                  <a:lnTo>
                    <a:pt x="301" y="518"/>
                  </a:lnTo>
                  <a:lnTo>
                    <a:pt x="292" y="522"/>
                  </a:lnTo>
                  <a:lnTo>
                    <a:pt x="282" y="526"/>
                  </a:lnTo>
                  <a:lnTo>
                    <a:pt x="273" y="532"/>
                  </a:lnTo>
                  <a:lnTo>
                    <a:pt x="263" y="537"/>
                  </a:lnTo>
                  <a:lnTo>
                    <a:pt x="255" y="545"/>
                  </a:lnTo>
                  <a:lnTo>
                    <a:pt x="250" y="555"/>
                  </a:lnTo>
                  <a:lnTo>
                    <a:pt x="62" y="708"/>
                  </a:lnTo>
                  <a:close/>
                </a:path>
              </a:pathLst>
            </a:custGeom>
            <a:solidFill>
              <a:srgbClr val="B2B2B2"/>
            </a:solidFill>
            <a:ln w="9525">
              <a:noFill/>
              <a:round/>
              <a:headEnd/>
              <a:tailEnd/>
            </a:ln>
          </p:spPr>
          <p:txBody>
            <a:bodyPr/>
            <a:lstStyle/>
            <a:p>
              <a:endParaRPr lang="en-US"/>
            </a:p>
          </p:txBody>
        </p:sp>
        <p:sp>
          <p:nvSpPr>
            <p:cNvPr id="26643" name="Freeform 19"/>
            <p:cNvSpPr>
              <a:spLocks/>
            </p:cNvSpPr>
            <p:nvPr/>
          </p:nvSpPr>
          <p:spPr bwMode="auto">
            <a:xfrm>
              <a:off x="4205112" y="1136634"/>
              <a:ext cx="1494367" cy="1609725"/>
            </a:xfrm>
            <a:custGeom>
              <a:avLst/>
              <a:gdLst>
                <a:gd name="T0" fmla="*/ 163810973 w 1059"/>
                <a:gd name="T1" fmla="*/ 1738908188 h 1014"/>
                <a:gd name="T2" fmla="*/ 143649726 w 1059"/>
                <a:gd name="T3" fmla="*/ 1242437923 h 1014"/>
                <a:gd name="T4" fmla="*/ 120967530 w 1059"/>
                <a:gd name="T5" fmla="*/ 743446907 h 1014"/>
                <a:gd name="T6" fmla="*/ 105846595 w 1059"/>
                <a:gd name="T7" fmla="*/ 244455990 h 1014"/>
                <a:gd name="T8" fmla="*/ 78125650 w 1059"/>
                <a:gd name="T9" fmla="*/ 65524072 h 1014"/>
                <a:gd name="T10" fmla="*/ 32762832 w 1059"/>
                <a:gd name="T11" fmla="*/ 206652812 h 1014"/>
                <a:gd name="T12" fmla="*/ 10080626 w 1059"/>
                <a:gd name="T13" fmla="*/ 347781578 h 1014"/>
                <a:gd name="T14" fmla="*/ 0 w 1059"/>
                <a:gd name="T15" fmla="*/ 486391031 h 1014"/>
                <a:gd name="T16" fmla="*/ 5040313 w 1059"/>
                <a:gd name="T17" fmla="*/ 700603467 h 1014"/>
                <a:gd name="T18" fmla="*/ 25201565 w 1059"/>
                <a:gd name="T19" fmla="*/ 985382047 h 1014"/>
                <a:gd name="T20" fmla="*/ 42843455 w 1059"/>
                <a:gd name="T21" fmla="*/ 1305441020 h 1014"/>
                <a:gd name="T22" fmla="*/ 73085338 w 1059"/>
                <a:gd name="T23" fmla="*/ 1658262810 h 1014"/>
                <a:gd name="T24" fmla="*/ 100806258 w 1059"/>
                <a:gd name="T25" fmla="*/ 2016125308 h 1014"/>
                <a:gd name="T26" fmla="*/ 126007841 w 1059"/>
                <a:gd name="T27" fmla="*/ 2147483647 h 1014"/>
                <a:gd name="T28" fmla="*/ 153730349 w 1059"/>
                <a:gd name="T29" fmla="*/ 2147483647 h 1014"/>
                <a:gd name="T30" fmla="*/ 252015683 w 1059"/>
                <a:gd name="T31" fmla="*/ 2147483647 h 1014"/>
                <a:gd name="T32" fmla="*/ 405745983 w 1059"/>
                <a:gd name="T33" fmla="*/ 2147483647 h 1014"/>
                <a:gd name="T34" fmla="*/ 569555418 w 1059"/>
                <a:gd name="T35" fmla="*/ 2147483647 h 1014"/>
                <a:gd name="T36" fmla="*/ 715724456 w 1059"/>
                <a:gd name="T37" fmla="*/ 2147483647 h 1014"/>
                <a:gd name="T38" fmla="*/ 856853382 w 1059"/>
                <a:gd name="T39" fmla="*/ 2147483647 h 1014"/>
                <a:gd name="T40" fmla="*/ 995462746 w 1059"/>
                <a:gd name="T41" fmla="*/ 2147483647 h 1014"/>
                <a:gd name="T42" fmla="*/ 1136591473 w 1059"/>
                <a:gd name="T43" fmla="*/ 2147483647 h 1014"/>
                <a:gd name="T44" fmla="*/ 1393647369 w 1059"/>
                <a:gd name="T45" fmla="*/ 2147483647 h 1014"/>
                <a:gd name="T46" fmla="*/ 1754029257 w 1059"/>
                <a:gd name="T47" fmla="*/ 2147483647 h 1014"/>
                <a:gd name="T48" fmla="*/ 2116931697 w 1059"/>
                <a:gd name="T49" fmla="*/ 2147483647 h 1014"/>
                <a:gd name="T50" fmla="*/ 2147483647 w 1059"/>
                <a:gd name="T51" fmla="*/ 2121971845 h 1014"/>
                <a:gd name="T52" fmla="*/ 2147483647 w 1059"/>
                <a:gd name="T53" fmla="*/ 2106850911 h 1014"/>
                <a:gd name="T54" fmla="*/ 2147483647 w 1059"/>
                <a:gd name="T55" fmla="*/ 2121971845 h 1014"/>
                <a:gd name="T56" fmla="*/ 2147483647 w 1059"/>
                <a:gd name="T57" fmla="*/ 2147483647 h 1014"/>
                <a:gd name="T58" fmla="*/ 2147483647 w 1059"/>
                <a:gd name="T59" fmla="*/ 2147483647 h 1014"/>
                <a:gd name="T60" fmla="*/ 2021165775 w 1059"/>
                <a:gd name="T61" fmla="*/ 2147483647 h 1014"/>
                <a:gd name="T62" fmla="*/ 1847275816 w 1059"/>
                <a:gd name="T63" fmla="*/ 2147483647 h 1014"/>
                <a:gd name="T64" fmla="*/ 1696066466 w 1059"/>
                <a:gd name="T65" fmla="*/ 2147483647 h 1014"/>
                <a:gd name="T66" fmla="*/ 1469252044 w 1059"/>
                <a:gd name="T67" fmla="*/ 2147483647 h 1014"/>
                <a:gd name="T68" fmla="*/ 1174393017 w 1059"/>
                <a:gd name="T69" fmla="*/ 2147483647 h 1014"/>
                <a:gd name="T70" fmla="*/ 957659615 w 1059"/>
                <a:gd name="T71" fmla="*/ 2147483647 h 1014"/>
                <a:gd name="T72" fmla="*/ 811490378 w 1059"/>
                <a:gd name="T73" fmla="*/ 2147483647 h 1014"/>
                <a:gd name="T74" fmla="*/ 652721354 w 1059"/>
                <a:gd name="T75" fmla="*/ 2147483647 h 1014"/>
                <a:gd name="T76" fmla="*/ 468749184 w 1059"/>
                <a:gd name="T77" fmla="*/ 2147483647 h 1014"/>
                <a:gd name="T78" fmla="*/ 289818814 w 1059"/>
                <a:gd name="T79" fmla="*/ 2147483647 h 1014"/>
                <a:gd name="T80" fmla="*/ 105846595 w 1059"/>
                <a:gd name="T81" fmla="*/ 2147483647 h 1014"/>
                <a:gd name="T82" fmla="*/ 168851284 w 1059"/>
                <a:gd name="T83" fmla="*/ 1990923752 h 101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59"/>
                <a:gd name="T127" fmla="*/ 0 h 1014"/>
                <a:gd name="T128" fmla="*/ 1059 w 1059"/>
                <a:gd name="T129" fmla="*/ 1014 h 101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59" h="1014">
                  <a:moveTo>
                    <a:pt x="67" y="790"/>
                  </a:moveTo>
                  <a:lnTo>
                    <a:pt x="65" y="690"/>
                  </a:lnTo>
                  <a:lnTo>
                    <a:pt x="61" y="592"/>
                  </a:lnTo>
                  <a:lnTo>
                    <a:pt x="57" y="493"/>
                  </a:lnTo>
                  <a:lnTo>
                    <a:pt x="52" y="395"/>
                  </a:lnTo>
                  <a:lnTo>
                    <a:pt x="48" y="295"/>
                  </a:lnTo>
                  <a:lnTo>
                    <a:pt x="44" y="197"/>
                  </a:lnTo>
                  <a:lnTo>
                    <a:pt x="42" y="97"/>
                  </a:lnTo>
                  <a:lnTo>
                    <a:pt x="42" y="0"/>
                  </a:lnTo>
                  <a:lnTo>
                    <a:pt x="31" y="26"/>
                  </a:lnTo>
                  <a:lnTo>
                    <a:pt x="21" y="53"/>
                  </a:lnTo>
                  <a:lnTo>
                    <a:pt x="13" y="82"/>
                  </a:lnTo>
                  <a:lnTo>
                    <a:pt x="8" y="109"/>
                  </a:lnTo>
                  <a:lnTo>
                    <a:pt x="4" y="138"/>
                  </a:lnTo>
                  <a:lnTo>
                    <a:pt x="0" y="165"/>
                  </a:lnTo>
                  <a:lnTo>
                    <a:pt x="0" y="193"/>
                  </a:lnTo>
                  <a:lnTo>
                    <a:pt x="0" y="222"/>
                  </a:lnTo>
                  <a:lnTo>
                    <a:pt x="2" y="278"/>
                  </a:lnTo>
                  <a:lnTo>
                    <a:pt x="6" y="335"/>
                  </a:lnTo>
                  <a:lnTo>
                    <a:pt x="10" y="391"/>
                  </a:lnTo>
                  <a:lnTo>
                    <a:pt x="13" y="447"/>
                  </a:lnTo>
                  <a:lnTo>
                    <a:pt x="17" y="518"/>
                  </a:lnTo>
                  <a:lnTo>
                    <a:pt x="23" y="587"/>
                  </a:lnTo>
                  <a:lnTo>
                    <a:pt x="29" y="658"/>
                  </a:lnTo>
                  <a:lnTo>
                    <a:pt x="34" y="729"/>
                  </a:lnTo>
                  <a:lnTo>
                    <a:pt x="40" y="800"/>
                  </a:lnTo>
                  <a:lnTo>
                    <a:pt x="46" y="871"/>
                  </a:lnTo>
                  <a:lnTo>
                    <a:pt x="50" y="942"/>
                  </a:lnTo>
                  <a:lnTo>
                    <a:pt x="54" y="1012"/>
                  </a:lnTo>
                  <a:lnTo>
                    <a:pt x="61" y="1014"/>
                  </a:lnTo>
                  <a:lnTo>
                    <a:pt x="77" y="1011"/>
                  </a:lnTo>
                  <a:lnTo>
                    <a:pt x="100" y="1003"/>
                  </a:lnTo>
                  <a:lnTo>
                    <a:pt x="128" y="993"/>
                  </a:lnTo>
                  <a:lnTo>
                    <a:pt x="161" y="984"/>
                  </a:lnTo>
                  <a:lnTo>
                    <a:pt x="196" y="972"/>
                  </a:lnTo>
                  <a:lnTo>
                    <a:pt x="226" y="965"/>
                  </a:lnTo>
                  <a:lnTo>
                    <a:pt x="255" y="957"/>
                  </a:lnTo>
                  <a:lnTo>
                    <a:pt x="284" y="953"/>
                  </a:lnTo>
                  <a:lnTo>
                    <a:pt x="313" y="949"/>
                  </a:lnTo>
                  <a:lnTo>
                    <a:pt x="340" y="947"/>
                  </a:lnTo>
                  <a:lnTo>
                    <a:pt x="368" y="945"/>
                  </a:lnTo>
                  <a:lnTo>
                    <a:pt x="395" y="945"/>
                  </a:lnTo>
                  <a:lnTo>
                    <a:pt x="422" y="943"/>
                  </a:lnTo>
                  <a:lnTo>
                    <a:pt x="451" y="942"/>
                  </a:lnTo>
                  <a:lnTo>
                    <a:pt x="480" y="938"/>
                  </a:lnTo>
                  <a:lnTo>
                    <a:pt x="553" y="922"/>
                  </a:lnTo>
                  <a:lnTo>
                    <a:pt x="625" y="907"/>
                  </a:lnTo>
                  <a:lnTo>
                    <a:pt x="696" y="890"/>
                  </a:lnTo>
                  <a:lnTo>
                    <a:pt x="769" y="874"/>
                  </a:lnTo>
                  <a:lnTo>
                    <a:pt x="840" y="859"/>
                  </a:lnTo>
                  <a:lnTo>
                    <a:pt x="911" y="848"/>
                  </a:lnTo>
                  <a:lnTo>
                    <a:pt x="948" y="842"/>
                  </a:lnTo>
                  <a:lnTo>
                    <a:pt x="984" y="840"/>
                  </a:lnTo>
                  <a:lnTo>
                    <a:pt x="1023" y="836"/>
                  </a:lnTo>
                  <a:lnTo>
                    <a:pt x="1059" y="836"/>
                  </a:lnTo>
                  <a:lnTo>
                    <a:pt x="1023" y="842"/>
                  </a:lnTo>
                  <a:lnTo>
                    <a:pt x="986" y="848"/>
                  </a:lnTo>
                  <a:lnTo>
                    <a:pt x="948" y="853"/>
                  </a:lnTo>
                  <a:lnTo>
                    <a:pt x="911" y="859"/>
                  </a:lnTo>
                  <a:lnTo>
                    <a:pt x="875" y="865"/>
                  </a:lnTo>
                  <a:lnTo>
                    <a:pt x="838" y="871"/>
                  </a:lnTo>
                  <a:lnTo>
                    <a:pt x="802" y="878"/>
                  </a:lnTo>
                  <a:lnTo>
                    <a:pt x="764" y="886"/>
                  </a:lnTo>
                  <a:lnTo>
                    <a:pt x="733" y="894"/>
                  </a:lnTo>
                  <a:lnTo>
                    <a:pt x="704" y="897"/>
                  </a:lnTo>
                  <a:lnTo>
                    <a:pt x="673" y="901"/>
                  </a:lnTo>
                  <a:lnTo>
                    <a:pt x="643" y="903"/>
                  </a:lnTo>
                  <a:lnTo>
                    <a:pt x="583" y="907"/>
                  </a:lnTo>
                  <a:lnTo>
                    <a:pt x="524" y="907"/>
                  </a:lnTo>
                  <a:lnTo>
                    <a:pt x="466" y="909"/>
                  </a:lnTo>
                  <a:lnTo>
                    <a:pt x="407" y="911"/>
                  </a:lnTo>
                  <a:lnTo>
                    <a:pt x="380" y="915"/>
                  </a:lnTo>
                  <a:lnTo>
                    <a:pt x="351" y="918"/>
                  </a:lnTo>
                  <a:lnTo>
                    <a:pt x="322" y="924"/>
                  </a:lnTo>
                  <a:lnTo>
                    <a:pt x="293" y="932"/>
                  </a:lnTo>
                  <a:lnTo>
                    <a:pt x="259" y="942"/>
                  </a:lnTo>
                  <a:lnTo>
                    <a:pt x="222" y="949"/>
                  </a:lnTo>
                  <a:lnTo>
                    <a:pt x="186" y="955"/>
                  </a:lnTo>
                  <a:lnTo>
                    <a:pt x="152" y="959"/>
                  </a:lnTo>
                  <a:lnTo>
                    <a:pt x="115" y="963"/>
                  </a:lnTo>
                  <a:lnTo>
                    <a:pt x="79" y="966"/>
                  </a:lnTo>
                  <a:lnTo>
                    <a:pt x="42" y="972"/>
                  </a:lnTo>
                  <a:lnTo>
                    <a:pt x="6" y="978"/>
                  </a:lnTo>
                  <a:lnTo>
                    <a:pt x="67" y="790"/>
                  </a:lnTo>
                  <a:close/>
                </a:path>
              </a:pathLst>
            </a:custGeom>
            <a:solidFill>
              <a:srgbClr val="B2B2B2"/>
            </a:solidFill>
            <a:ln w="9525">
              <a:noFill/>
              <a:round/>
              <a:headEnd/>
              <a:tailEnd/>
            </a:ln>
          </p:spPr>
          <p:txBody>
            <a:bodyPr/>
            <a:lstStyle/>
            <a:p>
              <a:endParaRPr lang="en-US"/>
            </a:p>
          </p:txBody>
        </p:sp>
        <p:sp>
          <p:nvSpPr>
            <p:cNvPr id="26644" name="Freeform 20"/>
            <p:cNvSpPr>
              <a:spLocks/>
            </p:cNvSpPr>
            <p:nvPr/>
          </p:nvSpPr>
          <p:spPr bwMode="auto">
            <a:xfrm>
              <a:off x="2616200" y="3079733"/>
              <a:ext cx="1564923" cy="595312"/>
            </a:xfrm>
            <a:custGeom>
              <a:avLst/>
              <a:gdLst>
                <a:gd name="T0" fmla="*/ 2147483647 w 1109"/>
                <a:gd name="T1" fmla="*/ 47882132 h 375"/>
                <a:gd name="T2" fmla="*/ 2147483647 w 1109"/>
                <a:gd name="T3" fmla="*/ 70564318 h 375"/>
                <a:gd name="T4" fmla="*/ 2147483647 w 1109"/>
                <a:gd name="T5" fmla="*/ 105846489 h 375"/>
                <a:gd name="T6" fmla="*/ 1779230828 w 1109"/>
                <a:gd name="T7" fmla="*/ 274696017 h 375"/>
                <a:gd name="T8" fmla="*/ 1338203950 w 1109"/>
                <a:gd name="T9" fmla="*/ 476308381 h 375"/>
                <a:gd name="T10" fmla="*/ 1015624001 w 1109"/>
                <a:gd name="T11" fmla="*/ 647678806 h 375"/>
                <a:gd name="T12" fmla="*/ 932458064 w 1109"/>
                <a:gd name="T13" fmla="*/ 713202792 h 375"/>
                <a:gd name="T14" fmla="*/ 854334026 w 1109"/>
                <a:gd name="T15" fmla="*/ 776207419 h 375"/>
                <a:gd name="T16" fmla="*/ 783769463 w 1109"/>
                <a:gd name="T17" fmla="*/ 821570178 h 375"/>
                <a:gd name="T18" fmla="*/ 710684150 w 1109"/>
                <a:gd name="T19" fmla="*/ 859371883 h 375"/>
                <a:gd name="T20" fmla="*/ 622479489 w 1109"/>
                <a:gd name="T21" fmla="*/ 864412189 h 375"/>
                <a:gd name="T22" fmla="*/ 622479489 w 1109"/>
                <a:gd name="T23" fmla="*/ 892134670 h 375"/>
                <a:gd name="T24" fmla="*/ 622479489 w 1109"/>
                <a:gd name="T25" fmla="*/ 912295896 h 375"/>
                <a:gd name="T26" fmla="*/ 670361656 w 1109"/>
                <a:gd name="T27" fmla="*/ 932457123 h 375"/>
                <a:gd name="T28" fmla="*/ 786288826 w 1109"/>
                <a:gd name="T29" fmla="*/ 945057095 h 375"/>
                <a:gd name="T30" fmla="*/ 899696831 w 1109"/>
                <a:gd name="T31" fmla="*/ 917336203 h 375"/>
                <a:gd name="T32" fmla="*/ 1073586792 w 1109"/>
                <a:gd name="T33" fmla="*/ 829129845 h 375"/>
                <a:gd name="T34" fmla="*/ 1305441130 w 1109"/>
                <a:gd name="T35" fmla="*/ 718243099 h 375"/>
                <a:gd name="T36" fmla="*/ 1565017977 w 1109"/>
                <a:gd name="T37" fmla="*/ 569554847 h 375"/>
                <a:gd name="T38" fmla="*/ 1822074271 w 1109"/>
                <a:gd name="T39" fmla="*/ 400703682 h 375"/>
                <a:gd name="T40" fmla="*/ 1953122376 w 1109"/>
                <a:gd name="T41" fmla="*/ 327620030 h 375"/>
                <a:gd name="T42" fmla="*/ 2021165790 w 1109"/>
                <a:gd name="T43" fmla="*/ 332660337 h 375"/>
                <a:gd name="T44" fmla="*/ 2074089857 w 1109"/>
                <a:gd name="T45" fmla="*/ 322579723 h 375"/>
                <a:gd name="T46" fmla="*/ 2147483647 w 1109"/>
                <a:gd name="T47" fmla="*/ 239413870 h 375"/>
                <a:gd name="T48" fmla="*/ 2147483647 w 1109"/>
                <a:gd name="T49" fmla="*/ 153728608 h 375"/>
                <a:gd name="T50" fmla="*/ 2147483647 w 1109"/>
                <a:gd name="T51" fmla="*/ 70564318 h 375"/>
                <a:gd name="T52" fmla="*/ 2147483647 w 1109"/>
                <a:gd name="T53" fmla="*/ 100806157 h 375"/>
                <a:gd name="T54" fmla="*/ 2147483647 w 1109"/>
                <a:gd name="T55" fmla="*/ 181451088 h 375"/>
                <a:gd name="T56" fmla="*/ 2116931713 w 1109"/>
                <a:gd name="T57" fmla="*/ 231854204 h 375"/>
                <a:gd name="T58" fmla="*/ 1975802985 w 1109"/>
                <a:gd name="T59" fmla="*/ 289816936 h 375"/>
                <a:gd name="T60" fmla="*/ 1847275830 w 1109"/>
                <a:gd name="T61" fmla="*/ 385582762 h 375"/>
                <a:gd name="T62" fmla="*/ 1731348661 w 1109"/>
                <a:gd name="T63" fmla="*/ 443547182 h 375"/>
                <a:gd name="T64" fmla="*/ 1653222639 w 1109"/>
                <a:gd name="T65" fmla="*/ 448587488 h 375"/>
                <a:gd name="T66" fmla="*/ 1575098601 w 1109"/>
                <a:gd name="T67" fmla="*/ 448587488 h 375"/>
                <a:gd name="T68" fmla="*/ 1328123327 w 1109"/>
                <a:gd name="T69" fmla="*/ 534272701 h 375"/>
                <a:gd name="T70" fmla="*/ 985382130 w 1109"/>
                <a:gd name="T71" fmla="*/ 622477273 h 375"/>
                <a:gd name="T72" fmla="*/ 763608217 w 1109"/>
                <a:gd name="T73" fmla="*/ 695562513 h 375"/>
                <a:gd name="T74" fmla="*/ 612398865 w 1109"/>
                <a:gd name="T75" fmla="*/ 763605859 h 375"/>
                <a:gd name="T76" fmla="*/ 491431384 w 1109"/>
                <a:gd name="T77" fmla="*/ 801408952 h 375"/>
                <a:gd name="T78" fmla="*/ 246975373 w 1109"/>
                <a:gd name="T79" fmla="*/ 806449259 h 375"/>
                <a:gd name="T80" fmla="*/ 0 w 1109"/>
                <a:gd name="T81" fmla="*/ 801408952 h 375"/>
                <a:gd name="T82" fmla="*/ 206652830 w 1109"/>
                <a:gd name="T83" fmla="*/ 695562513 h 375"/>
                <a:gd name="T84" fmla="*/ 425907332 w 1109"/>
                <a:gd name="T85" fmla="*/ 602316046 h 375"/>
                <a:gd name="T86" fmla="*/ 642640736 w 1109"/>
                <a:gd name="T87" fmla="*/ 534272701 h 375"/>
                <a:gd name="T88" fmla="*/ 859374338 w 1109"/>
                <a:gd name="T89" fmla="*/ 531751754 h 375"/>
                <a:gd name="T90" fmla="*/ 1086188365 w 1109"/>
                <a:gd name="T91" fmla="*/ 531751754 h 375"/>
                <a:gd name="T92" fmla="*/ 1227317093 w 1109"/>
                <a:gd name="T93" fmla="*/ 516630834 h 375"/>
                <a:gd name="T94" fmla="*/ 1328123327 w 1109"/>
                <a:gd name="T95" fmla="*/ 496469607 h 375"/>
                <a:gd name="T96" fmla="*/ 1431448923 w 1109"/>
                <a:gd name="T97" fmla="*/ 476308381 h 37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109"/>
                <a:gd name="T148" fmla="*/ 0 h 375"/>
                <a:gd name="T149" fmla="*/ 1109 w 1109"/>
                <a:gd name="T150" fmla="*/ 375 h 37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109" h="375">
                  <a:moveTo>
                    <a:pt x="1065" y="0"/>
                  </a:moveTo>
                  <a:lnTo>
                    <a:pt x="1042" y="11"/>
                  </a:lnTo>
                  <a:lnTo>
                    <a:pt x="1020" y="19"/>
                  </a:lnTo>
                  <a:lnTo>
                    <a:pt x="997" y="23"/>
                  </a:lnTo>
                  <a:lnTo>
                    <a:pt x="976" y="26"/>
                  </a:lnTo>
                  <a:lnTo>
                    <a:pt x="953" y="28"/>
                  </a:lnTo>
                  <a:lnTo>
                    <a:pt x="930" y="30"/>
                  </a:lnTo>
                  <a:lnTo>
                    <a:pt x="907" y="34"/>
                  </a:lnTo>
                  <a:lnTo>
                    <a:pt x="886" y="42"/>
                  </a:lnTo>
                  <a:lnTo>
                    <a:pt x="825" y="63"/>
                  </a:lnTo>
                  <a:lnTo>
                    <a:pt x="763" y="84"/>
                  </a:lnTo>
                  <a:lnTo>
                    <a:pt x="706" y="109"/>
                  </a:lnTo>
                  <a:lnTo>
                    <a:pt x="646" y="136"/>
                  </a:lnTo>
                  <a:lnTo>
                    <a:pt x="589" y="163"/>
                  </a:lnTo>
                  <a:lnTo>
                    <a:pt x="531" y="189"/>
                  </a:lnTo>
                  <a:lnTo>
                    <a:pt x="474" y="220"/>
                  </a:lnTo>
                  <a:lnTo>
                    <a:pt x="414" y="249"/>
                  </a:lnTo>
                  <a:lnTo>
                    <a:pt x="403" y="257"/>
                  </a:lnTo>
                  <a:lnTo>
                    <a:pt x="391" y="264"/>
                  </a:lnTo>
                  <a:lnTo>
                    <a:pt x="381" y="274"/>
                  </a:lnTo>
                  <a:lnTo>
                    <a:pt x="370" y="283"/>
                  </a:lnTo>
                  <a:lnTo>
                    <a:pt x="360" y="291"/>
                  </a:lnTo>
                  <a:lnTo>
                    <a:pt x="351" y="301"/>
                  </a:lnTo>
                  <a:lnTo>
                    <a:pt x="339" y="308"/>
                  </a:lnTo>
                  <a:lnTo>
                    <a:pt x="328" y="316"/>
                  </a:lnTo>
                  <a:lnTo>
                    <a:pt x="320" y="320"/>
                  </a:lnTo>
                  <a:lnTo>
                    <a:pt x="311" y="326"/>
                  </a:lnTo>
                  <a:lnTo>
                    <a:pt x="301" y="331"/>
                  </a:lnTo>
                  <a:lnTo>
                    <a:pt x="291" y="337"/>
                  </a:lnTo>
                  <a:lnTo>
                    <a:pt x="282" y="341"/>
                  </a:lnTo>
                  <a:lnTo>
                    <a:pt x="270" y="343"/>
                  </a:lnTo>
                  <a:lnTo>
                    <a:pt x="259" y="345"/>
                  </a:lnTo>
                  <a:lnTo>
                    <a:pt x="247" y="343"/>
                  </a:lnTo>
                  <a:lnTo>
                    <a:pt x="247" y="347"/>
                  </a:lnTo>
                  <a:lnTo>
                    <a:pt x="247" y="351"/>
                  </a:lnTo>
                  <a:lnTo>
                    <a:pt x="247" y="354"/>
                  </a:lnTo>
                  <a:lnTo>
                    <a:pt x="247" y="356"/>
                  </a:lnTo>
                  <a:lnTo>
                    <a:pt x="247" y="360"/>
                  </a:lnTo>
                  <a:lnTo>
                    <a:pt x="247" y="362"/>
                  </a:lnTo>
                  <a:lnTo>
                    <a:pt x="247" y="364"/>
                  </a:lnTo>
                  <a:lnTo>
                    <a:pt x="249" y="364"/>
                  </a:lnTo>
                  <a:lnTo>
                    <a:pt x="266" y="370"/>
                  </a:lnTo>
                  <a:lnTo>
                    <a:pt x="282" y="374"/>
                  </a:lnTo>
                  <a:lnTo>
                    <a:pt x="297" y="375"/>
                  </a:lnTo>
                  <a:lnTo>
                    <a:pt x="312" y="375"/>
                  </a:lnTo>
                  <a:lnTo>
                    <a:pt x="328" y="374"/>
                  </a:lnTo>
                  <a:lnTo>
                    <a:pt x="343" y="370"/>
                  </a:lnTo>
                  <a:lnTo>
                    <a:pt x="357" y="364"/>
                  </a:lnTo>
                  <a:lnTo>
                    <a:pt x="372" y="358"/>
                  </a:lnTo>
                  <a:lnTo>
                    <a:pt x="399" y="345"/>
                  </a:lnTo>
                  <a:lnTo>
                    <a:pt x="426" y="329"/>
                  </a:lnTo>
                  <a:lnTo>
                    <a:pt x="454" y="314"/>
                  </a:lnTo>
                  <a:lnTo>
                    <a:pt x="481" y="301"/>
                  </a:lnTo>
                  <a:lnTo>
                    <a:pt x="518" y="285"/>
                  </a:lnTo>
                  <a:lnTo>
                    <a:pt x="552" y="266"/>
                  </a:lnTo>
                  <a:lnTo>
                    <a:pt x="587" y="247"/>
                  </a:lnTo>
                  <a:lnTo>
                    <a:pt x="621" y="226"/>
                  </a:lnTo>
                  <a:lnTo>
                    <a:pt x="656" y="205"/>
                  </a:lnTo>
                  <a:lnTo>
                    <a:pt x="688" y="182"/>
                  </a:lnTo>
                  <a:lnTo>
                    <a:pt x="723" y="159"/>
                  </a:lnTo>
                  <a:lnTo>
                    <a:pt x="758" y="136"/>
                  </a:lnTo>
                  <a:lnTo>
                    <a:pt x="765" y="132"/>
                  </a:lnTo>
                  <a:lnTo>
                    <a:pt x="775" y="130"/>
                  </a:lnTo>
                  <a:lnTo>
                    <a:pt x="782" y="130"/>
                  </a:lnTo>
                  <a:lnTo>
                    <a:pt x="792" y="130"/>
                  </a:lnTo>
                  <a:lnTo>
                    <a:pt x="802" y="132"/>
                  </a:lnTo>
                  <a:lnTo>
                    <a:pt x="809" y="132"/>
                  </a:lnTo>
                  <a:lnTo>
                    <a:pt x="817" y="130"/>
                  </a:lnTo>
                  <a:lnTo>
                    <a:pt x="823" y="128"/>
                  </a:lnTo>
                  <a:lnTo>
                    <a:pt x="838" y="115"/>
                  </a:lnTo>
                  <a:lnTo>
                    <a:pt x="855" y="105"/>
                  </a:lnTo>
                  <a:lnTo>
                    <a:pt x="873" y="95"/>
                  </a:lnTo>
                  <a:lnTo>
                    <a:pt x="890" y="86"/>
                  </a:lnTo>
                  <a:lnTo>
                    <a:pt x="926" y="72"/>
                  </a:lnTo>
                  <a:lnTo>
                    <a:pt x="963" y="61"/>
                  </a:lnTo>
                  <a:lnTo>
                    <a:pt x="999" y="49"/>
                  </a:lnTo>
                  <a:lnTo>
                    <a:pt x="1038" y="40"/>
                  </a:lnTo>
                  <a:lnTo>
                    <a:pt x="1074" y="28"/>
                  </a:lnTo>
                  <a:lnTo>
                    <a:pt x="1109" y="13"/>
                  </a:lnTo>
                  <a:lnTo>
                    <a:pt x="1078" y="26"/>
                  </a:lnTo>
                  <a:lnTo>
                    <a:pt x="1047" y="40"/>
                  </a:lnTo>
                  <a:lnTo>
                    <a:pt x="1015" y="51"/>
                  </a:lnTo>
                  <a:lnTo>
                    <a:pt x="982" y="63"/>
                  </a:lnTo>
                  <a:lnTo>
                    <a:pt x="947" y="72"/>
                  </a:lnTo>
                  <a:lnTo>
                    <a:pt x="913" y="80"/>
                  </a:lnTo>
                  <a:lnTo>
                    <a:pt x="877" y="86"/>
                  </a:lnTo>
                  <a:lnTo>
                    <a:pt x="840" y="92"/>
                  </a:lnTo>
                  <a:lnTo>
                    <a:pt x="821" y="95"/>
                  </a:lnTo>
                  <a:lnTo>
                    <a:pt x="804" y="103"/>
                  </a:lnTo>
                  <a:lnTo>
                    <a:pt x="784" y="115"/>
                  </a:lnTo>
                  <a:lnTo>
                    <a:pt x="767" y="126"/>
                  </a:lnTo>
                  <a:lnTo>
                    <a:pt x="750" y="140"/>
                  </a:lnTo>
                  <a:lnTo>
                    <a:pt x="733" y="153"/>
                  </a:lnTo>
                  <a:lnTo>
                    <a:pt x="713" y="164"/>
                  </a:lnTo>
                  <a:lnTo>
                    <a:pt x="694" y="174"/>
                  </a:lnTo>
                  <a:lnTo>
                    <a:pt x="687" y="176"/>
                  </a:lnTo>
                  <a:lnTo>
                    <a:pt x="677" y="178"/>
                  </a:lnTo>
                  <a:lnTo>
                    <a:pt x="665" y="178"/>
                  </a:lnTo>
                  <a:lnTo>
                    <a:pt x="656" y="178"/>
                  </a:lnTo>
                  <a:lnTo>
                    <a:pt x="644" y="176"/>
                  </a:lnTo>
                  <a:lnTo>
                    <a:pt x="635" y="176"/>
                  </a:lnTo>
                  <a:lnTo>
                    <a:pt x="625" y="178"/>
                  </a:lnTo>
                  <a:lnTo>
                    <a:pt x="616" y="182"/>
                  </a:lnTo>
                  <a:lnTo>
                    <a:pt x="571" y="197"/>
                  </a:lnTo>
                  <a:lnTo>
                    <a:pt x="527" y="212"/>
                  </a:lnTo>
                  <a:lnTo>
                    <a:pt x="481" y="224"/>
                  </a:lnTo>
                  <a:lnTo>
                    <a:pt x="437" y="235"/>
                  </a:lnTo>
                  <a:lnTo>
                    <a:pt x="391" y="247"/>
                  </a:lnTo>
                  <a:lnTo>
                    <a:pt x="347" y="260"/>
                  </a:lnTo>
                  <a:lnTo>
                    <a:pt x="326" y="268"/>
                  </a:lnTo>
                  <a:lnTo>
                    <a:pt x="303" y="276"/>
                  </a:lnTo>
                  <a:lnTo>
                    <a:pt x="282" y="285"/>
                  </a:lnTo>
                  <a:lnTo>
                    <a:pt x="261" y="295"/>
                  </a:lnTo>
                  <a:lnTo>
                    <a:pt x="243" y="303"/>
                  </a:lnTo>
                  <a:lnTo>
                    <a:pt x="228" y="308"/>
                  </a:lnTo>
                  <a:lnTo>
                    <a:pt x="211" y="314"/>
                  </a:lnTo>
                  <a:lnTo>
                    <a:pt x="195" y="318"/>
                  </a:lnTo>
                  <a:lnTo>
                    <a:pt x="163" y="320"/>
                  </a:lnTo>
                  <a:lnTo>
                    <a:pt x="130" y="322"/>
                  </a:lnTo>
                  <a:lnTo>
                    <a:pt x="98" y="320"/>
                  </a:lnTo>
                  <a:lnTo>
                    <a:pt x="65" y="318"/>
                  </a:lnTo>
                  <a:lnTo>
                    <a:pt x="32" y="316"/>
                  </a:lnTo>
                  <a:lnTo>
                    <a:pt x="0" y="318"/>
                  </a:lnTo>
                  <a:lnTo>
                    <a:pt x="27" y="303"/>
                  </a:lnTo>
                  <a:lnTo>
                    <a:pt x="55" y="289"/>
                  </a:lnTo>
                  <a:lnTo>
                    <a:pt x="82" y="276"/>
                  </a:lnTo>
                  <a:lnTo>
                    <a:pt x="111" y="262"/>
                  </a:lnTo>
                  <a:lnTo>
                    <a:pt x="140" y="249"/>
                  </a:lnTo>
                  <a:lnTo>
                    <a:pt x="169" y="239"/>
                  </a:lnTo>
                  <a:lnTo>
                    <a:pt x="197" y="228"/>
                  </a:lnTo>
                  <a:lnTo>
                    <a:pt x="226" y="218"/>
                  </a:lnTo>
                  <a:lnTo>
                    <a:pt x="255" y="212"/>
                  </a:lnTo>
                  <a:lnTo>
                    <a:pt x="284" y="211"/>
                  </a:lnTo>
                  <a:lnTo>
                    <a:pt x="312" y="211"/>
                  </a:lnTo>
                  <a:lnTo>
                    <a:pt x="341" y="211"/>
                  </a:lnTo>
                  <a:lnTo>
                    <a:pt x="372" y="211"/>
                  </a:lnTo>
                  <a:lnTo>
                    <a:pt x="401" y="212"/>
                  </a:lnTo>
                  <a:lnTo>
                    <a:pt x="431" y="211"/>
                  </a:lnTo>
                  <a:lnTo>
                    <a:pt x="460" y="209"/>
                  </a:lnTo>
                  <a:lnTo>
                    <a:pt x="474" y="207"/>
                  </a:lnTo>
                  <a:lnTo>
                    <a:pt x="487" y="205"/>
                  </a:lnTo>
                  <a:lnTo>
                    <a:pt x="500" y="203"/>
                  </a:lnTo>
                  <a:lnTo>
                    <a:pt x="514" y="199"/>
                  </a:lnTo>
                  <a:lnTo>
                    <a:pt x="527" y="197"/>
                  </a:lnTo>
                  <a:lnTo>
                    <a:pt x="541" y="195"/>
                  </a:lnTo>
                  <a:lnTo>
                    <a:pt x="554" y="191"/>
                  </a:lnTo>
                  <a:lnTo>
                    <a:pt x="568" y="189"/>
                  </a:lnTo>
                  <a:lnTo>
                    <a:pt x="1065" y="0"/>
                  </a:lnTo>
                  <a:close/>
                </a:path>
              </a:pathLst>
            </a:custGeom>
            <a:solidFill>
              <a:srgbClr val="B2B2B2"/>
            </a:solidFill>
            <a:ln w="9525">
              <a:noFill/>
              <a:round/>
              <a:headEnd/>
              <a:tailEnd/>
            </a:ln>
          </p:spPr>
          <p:txBody>
            <a:bodyPr/>
            <a:lstStyle/>
            <a:p>
              <a:endParaRPr lang="en-US"/>
            </a:p>
          </p:txBody>
        </p:sp>
        <p:sp>
          <p:nvSpPr>
            <p:cNvPr id="26645" name="Freeform 21"/>
            <p:cNvSpPr>
              <a:spLocks/>
            </p:cNvSpPr>
            <p:nvPr/>
          </p:nvSpPr>
          <p:spPr bwMode="auto">
            <a:xfrm>
              <a:off x="3498145" y="3063859"/>
              <a:ext cx="801511" cy="1698625"/>
            </a:xfrm>
            <a:custGeom>
              <a:avLst/>
              <a:gdLst>
                <a:gd name="T0" fmla="*/ 1194553946 w 568"/>
                <a:gd name="T1" fmla="*/ 352821813 h 1070"/>
                <a:gd name="T2" fmla="*/ 1073586498 w 568"/>
                <a:gd name="T3" fmla="*/ 458668427 h 1070"/>
                <a:gd name="T4" fmla="*/ 952619050 w 568"/>
                <a:gd name="T5" fmla="*/ 564514941 h 1070"/>
                <a:gd name="T6" fmla="*/ 841732223 w 568"/>
                <a:gd name="T7" fmla="*/ 680442075 h 1070"/>
                <a:gd name="T8" fmla="*/ 682963042 w 568"/>
                <a:gd name="T9" fmla="*/ 912296543 h 1070"/>
                <a:gd name="T10" fmla="*/ 478829680 w 568"/>
                <a:gd name="T11" fmla="*/ 1242436067 h 1070"/>
                <a:gd name="T12" fmla="*/ 289817150 w 568"/>
                <a:gd name="T13" fmla="*/ 1565015920 h 1070"/>
                <a:gd name="T14" fmla="*/ 100806231 w 568"/>
                <a:gd name="T15" fmla="*/ 1885076809 h 1070"/>
                <a:gd name="T16" fmla="*/ 25201558 w 568"/>
                <a:gd name="T17" fmla="*/ 2043845786 h 1070"/>
                <a:gd name="T18" fmla="*/ 73083731 w 568"/>
                <a:gd name="T19" fmla="*/ 2048886096 h 1070"/>
                <a:gd name="T20" fmla="*/ 120967498 w 568"/>
                <a:gd name="T21" fmla="*/ 2048886096 h 1070"/>
                <a:gd name="T22" fmla="*/ 158769031 w 568"/>
                <a:gd name="T23" fmla="*/ 2031245804 h 1070"/>
                <a:gd name="T24" fmla="*/ 289817150 w 568"/>
                <a:gd name="T25" fmla="*/ 1806951207 h 1070"/>
                <a:gd name="T26" fmla="*/ 514111852 w 568"/>
                <a:gd name="T27" fmla="*/ 1396166322 h 1070"/>
                <a:gd name="T28" fmla="*/ 688003353 w 568"/>
                <a:gd name="T29" fmla="*/ 1096267072 h 1070"/>
                <a:gd name="T30" fmla="*/ 811490162 w 568"/>
                <a:gd name="T31" fmla="*/ 909775594 h 1070"/>
                <a:gd name="T32" fmla="*/ 947578740 w 568"/>
                <a:gd name="T33" fmla="*/ 720764557 h 1070"/>
                <a:gd name="T34" fmla="*/ 1098788050 w 568"/>
                <a:gd name="T35" fmla="*/ 546873061 h 1070"/>
                <a:gd name="T36" fmla="*/ 1204634567 w 568"/>
                <a:gd name="T37" fmla="*/ 443547496 h 1070"/>
                <a:gd name="T38" fmla="*/ 1252516721 w 568"/>
                <a:gd name="T39" fmla="*/ 400703966 h 1070"/>
                <a:gd name="T40" fmla="*/ 1305440773 w 568"/>
                <a:gd name="T41" fmla="*/ 347781503 h 1070"/>
                <a:gd name="T42" fmla="*/ 1348284205 w 568"/>
                <a:gd name="T43" fmla="*/ 289817142 h 1070"/>
                <a:gd name="T44" fmla="*/ 1340722946 w 568"/>
                <a:gd name="T45" fmla="*/ 315018693 h 1070"/>
                <a:gd name="T46" fmla="*/ 1295360153 w 568"/>
                <a:gd name="T47" fmla="*/ 420865306 h 1070"/>
                <a:gd name="T48" fmla="*/ 1267637652 w 568"/>
                <a:gd name="T49" fmla="*/ 526711821 h 1070"/>
                <a:gd name="T50" fmla="*/ 1252516721 w 568"/>
                <a:gd name="T51" fmla="*/ 637598645 h 1070"/>
                <a:gd name="T52" fmla="*/ 1242436100 w 568"/>
                <a:gd name="T53" fmla="*/ 811490141 h 1070"/>
                <a:gd name="T54" fmla="*/ 1257557031 w 568"/>
                <a:gd name="T55" fmla="*/ 1048384918 h 1070"/>
                <a:gd name="T56" fmla="*/ 1287798893 w 568"/>
                <a:gd name="T57" fmla="*/ 1285279498 h 1070"/>
                <a:gd name="T58" fmla="*/ 1310481084 w 568"/>
                <a:gd name="T59" fmla="*/ 1522174077 h 1070"/>
                <a:gd name="T60" fmla="*/ 1315521394 w 568"/>
                <a:gd name="T61" fmla="*/ 1759069054 h 1070"/>
                <a:gd name="T62" fmla="*/ 1295360153 w 568"/>
                <a:gd name="T63" fmla="*/ 1927918651 h 1070"/>
                <a:gd name="T64" fmla="*/ 1272677962 w 568"/>
                <a:gd name="T65" fmla="*/ 2036286115 h 1070"/>
                <a:gd name="T66" fmla="*/ 1232355480 w 568"/>
                <a:gd name="T67" fmla="*/ 2147483647 h 1070"/>
                <a:gd name="T68" fmla="*/ 1204634567 w 568"/>
                <a:gd name="T69" fmla="*/ 2147483647 h 1070"/>
                <a:gd name="T70" fmla="*/ 1204634567 w 568"/>
                <a:gd name="T71" fmla="*/ 2147483647 h 1070"/>
                <a:gd name="T72" fmla="*/ 1229836118 w 568"/>
                <a:gd name="T73" fmla="*/ 2147483647 h 1070"/>
                <a:gd name="T74" fmla="*/ 1267637652 w 568"/>
                <a:gd name="T75" fmla="*/ 2147483647 h 1070"/>
                <a:gd name="T76" fmla="*/ 1295360153 w 568"/>
                <a:gd name="T77" fmla="*/ 2147483647 h 1070"/>
                <a:gd name="T78" fmla="*/ 1310481084 w 568"/>
                <a:gd name="T79" fmla="*/ 2147483647 h 1070"/>
                <a:gd name="T80" fmla="*/ 1320561704 w 568"/>
                <a:gd name="T81" fmla="*/ 2147483647 h 1070"/>
                <a:gd name="T82" fmla="*/ 1330642325 w 568"/>
                <a:gd name="T83" fmla="*/ 2147483647 h 1070"/>
                <a:gd name="T84" fmla="*/ 1345763256 w 568"/>
                <a:gd name="T85" fmla="*/ 1990923323 h 1070"/>
                <a:gd name="T86" fmla="*/ 1345763256 w 568"/>
                <a:gd name="T87" fmla="*/ 1716225623 h 1070"/>
                <a:gd name="T88" fmla="*/ 1340722946 w 568"/>
                <a:gd name="T89" fmla="*/ 1441529114 h 1070"/>
                <a:gd name="T90" fmla="*/ 1320561704 w 568"/>
                <a:gd name="T91" fmla="*/ 1136589553 h 1070"/>
                <a:gd name="T92" fmla="*/ 1335682635 w 568"/>
                <a:gd name="T93" fmla="*/ 811490141 h 1070"/>
                <a:gd name="T94" fmla="*/ 1368445446 w 568"/>
                <a:gd name="T95" fmla="*/ 488910288 h 1070"/>
                <a:gd name="T96" fmla="*/ 1411287290 w 568"/>
                <a:gd name="T97" fmla="*/ 163810925 h 1070"/>
                <a:gd name="T98" fmla="*/ 1252516721 w 568"/>
                <a:gd name="T99" fmla="*/ 294857452 h 107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68"/>
                <a:gd name="T151" fmla="*/ 0 h 1070"/>
                <a:gd name="T152" fmla="*/ 568 w 568"/>
                <a:gd name="T153" fmla="*/ 1070 h 107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68" h="1070">
                  <a:moveTo>
                    <a:pt x="497" y="117"/>
                  </a:moveTo>
                  <a:lnTo>
                    <a:pt x="474" y="140"/>
                  </a:lnTo>
                  <a:lnTo>
                    <a:pt x="449" y="161"/>
                  </a:lnTo>
                  <a:lnTo>
                    <a:pt x="426" y="182"/>
                  </a:lnTo>
                  <a:lnTo>
                    <a:pt x="401" y="203"/>
                  </a:lnTo>
                  <a:lnTo>
                    <a:pt x="378" y="224"/>
                  </a:lnTo>
                  <a:lnTo>
                    <a:pt x="355" y="247"/>
                  </a:lnTo>
                  <a:lnTo>
                    <a:pt x="334" y="270"/>
                  </a:lnTo>
                  <a:lnTo>
                    <a:pt x="315" y="297"/>
                  </a:lnTo>
                  <a:lnTo>
                    <a:pt x="271" y="362"/>
                  </a:lnTo>
                  <a:lnTo>
                    <a:pt x="228" y="428"/>
                  </a:lnTo>
                  <a:lnTo>
                    <a:pt x="190" y="493"/>
                  </a:lnTo>
                  <a:lnTo>
                    <a:pt x="154" y="556"/>
                  </a:lnTo>
                  <a:lnTo>
                    <a:pt x="115" y="621"/>
                  </a:lnTo>
                  <a:lnTo>
                    <a:pt x="79" y="685"/>
                  </a:lnTo>
                  <a:lnTo>
                    <a:pt x="40" y="748"/>
                  </a:lnTo>
                  <a:lnTo>
                    <a:pt x="0" y="811"/>
                  </a:lnTo>
                  <a:lnTo>
                    <a:pt x="10" y="811"/>
                  </a:lnTo>
                  <a:lnTo>
                    <a:pt x="19" y="813"/>
                  </a:lnTo>
                  <a:lnTo>
                    <a:pt x="29" y="813"/>
                  </a:lnTo>
                  <a:lnTo>
                    <a:pt x="39" y="813"/>
                  </a:lnTo>
                  <a:lnTo>
                    <a:pt x="48" y="813"/>
                  </a:lnTo>
                  <a:lnTo>
                    <a:pt x="56" y="809"/>
                  </a:lnTo>
                  <a:lnTo>
                    <a:pt x="63" y="806"/>
                  </a:lnTo>
                  <a:lnTo>
                    <a:pt x="69" y="798"/>
                  </a:lnTo>
                  <a:lnTo>
                    <a:pt x="115" y="717"/>
                  </a:lnTo>
                  <a:lnTo>
                    <a:pt x="159" y="635"/>
                  </a:lnTo>
                  <a:lnTo>
                    <a:pt x="204" y="554"/>
                  </a:lnTo>
                  <a:lnTo>
                    <a:pt x="250" y="476"/>
                  </a:lnTo>
                  <a:lnTo>
                    <a:pt x="273" y="435"/>
                  </a:lnTo>
                  <a:lnTo>
                    <a:pt x="298" y="397"/>
                  </a:lnTo>
                  <a:lnTo>
                    <a:pt x="322" y="361"/>
                  </a:lnTo>
                  <a:lnTo>
                    <a:pt x="349" y="322"/>
                  </a:lnTo>
                  <a:lnTo>
                    <a:pt x="376" y="286"/>
                  </a:lnTo>
                  <a:lnTo>
                    <a:pt x="405" y="251"/>
                  </a:lnTo>
                  <a:lnTo>
                    <a:pt x="436" y="217"/>
                  </a:lnTo>
                  <a:lnTo>
                    <a:pt x="468" y="184"/>
                  </a:lnTo>
                  <a:lnTo>
                    <a:pt x="478" y="176"/>
                  </a:lnTo>
                  <a:lnTo>
                    <a:pt x="488" y="167"/>
                  </a:lnTo>
                  <a:lnTo>
                    <a:pt x="497" y="159"/>
                  </a:lnTo>
                  <a:lnTo>
                    <a:pt x="509" y="150"/>
                  </a:lnTo>
                  <a:lnTo>
                    <a:pt x="518" y="138"/>
                  </a:lnTo>
                  <a:lnTo>
                    <a:pt x="528" y="127"/>
                  </a:lnTo>
                  <a:lnTo>
                    <a:pt x="535" y="115"/>
                  </a:lnTo>
                  <a:lnTo>
                    <a:pt x="543" y="105"/>
                  </a:lnTo>
                  <a:lnTo>
                    <a:pt x="532" y="125"/>
                  </a:lnTo>
                  <a:lnTo>
                    <a:pt x="522" y="146"/>
                  </a:lnTo>
                  <a:lnTo>
                    <a:pt x="514" y="167"/>
                  </a:lnTo>
                  <a:lnTo>
                    <a:pt x="509" y="188"/>
                  </a:lnTo>
                  <a:lnTo>
                    <a:pt x="503" y="209"/>
                  </a:lnTo>
                  <a:lnTo>
                    <a:pt x="499" y="232"/>
                  </a:lnTo>
                  <a:lnTo>
                    <a:pt x="497" y="253"/>
                  </a:lnTo>
                  <a:lnTo>
                    <a:pt x="495" y="276"/>
                  </a:lnTo>
                  <a:lnTo>
                    <a:pt x="493" y="322"/>
                  </a:lnTo>
                  <a:lnTo>
                    <a:pt x="495" y="368"/>
                  </a:lnTo>
                  <a:lnTo>
                    <a:pt x="499" y="416"/>
                  </a:lnTo>
                  <a:lnTo>
                    <a:pt x="505" y="462"/>
                  </a:lnTo>
                  <a:lnTo>
                    <a:pt x="511" y="510"/>
                  </a:lnTo>
                  <a:lnTo>
                    <a:pt x="516" y="558"/>
                  </a:lnTo>
                  <a:lnTo>
                    <a:pt x="520" y="604"/>
                  </a:lnTo>
                  <a:lnTo>
                    <a:pt x="522" y="652"/>
                  </a:lnTo>
                  <a:lnTo>
                    <a:pt x="522" y="698"/>
                  </a:lnTo>
                  <a:lnTo>
                    <a:pt x="518" y="742"/>
                  </a:lnTo>
                  <a:lnTo>
                    <a:pt x="514" y="765"/>
                  </a:lnTo>
                  <a:lnTo>
                    <a:pt x="511" y="786"/>
                  </a:lnTo>
                  <a:lnTo>
                    <a:pt x="505" y="808"/>
                  </a:lnTo>
                  <a:lnTo>
                    <a:pt x="497" y="829"/>
                  </a:lnTo>
                  <a:lnTo>
                    <a:pt x="489" y="855"/>
                  </a:lnTo>
                  <a:lnTo>
                    <a:pt x="482" y="884"/>
                  </a:lnTo>
                  <a:lnTo>
                    <a:pt x="478" y="915"/>
                  </a:lnTo>
                  <a:lnTo>
                    <a:pt x="476" y="946"/>
                  </a:lnTo>
                  <a:lnTo>
                    <a:pt x="478" y="976"/>
                  </a:lnTo>
                  <a:lnTo>
                    <a:pt x="480" y="1009"/>
                  </a:lnTo>
                  <a:lnTo>
                    <a:pt x="488" y="1040"/>
                  </a:lnTo>
                  <a:lnTo>
                    <a:pt x="497" y="1070"/>
                  </a:lnTo>
                  <a:lnTo>
                    <a:pt x="503" y="1057"/>
                  </a:lnTo>
                  <a:lnTo>
                    <a:pt x="509" y="1043"/>
                  </a:lnTo>
                  <a:lnTo>
                    <a:pt x="514" y="1028"/>
                  </a:lnTo>
                  <a:lnTo>
                    <a:pt x="518" y="1013"/>
                  </a:lnTo>
                  <a:lnTo>
                    <a:pt x="520" y="997"/>
                  </a:lnTo>
                  <a:lnTo>
                    <a:pt x="524" y="984"/>
                  </a:lnTo>
                  <a:lnTo>
                    <a:pt x="524" y="969"/>
                  </a:lnTo>
                  <a:lnTo>
                    <a:pt x="526" y="953"/>
                  </a:lnTo>
                  <a:lnTo>
                    <a:pt x="528" y="900"/>
                  </a:lnTo>
                  <a:lnTo>
                    <a:pt x="532" y="846"/>
                  </a:lnTo>
                  <a:lnTo>
                    <a:pt x="534" y="790"/>
                  </a:lnTo>
                  <a:lnTo>
                    <a:pt x="534" y="737"/>
                  </a:lnTo>
                  <a:lnTo>
                    <a:pt x="534" y="681"/>
                  </a:lnTo>
                  <a:lnTo>
                    <a:pt x="534" y="627"/>
                  </a:lnTo>
                  <a:lnTo>
                    <a:pt x="532" y="572"/>
                  </a:lnTo>
                  <a:lnTo>
                    <a:pt x="528" y="516"/>
                  </a:lnTo>
                  <a:lnTo>
                    <a:pt x="524" y="451"/>
                  </a:lnTo>
                  <a:lnTo>
                    <a:pt x="526" y="387"/>
                  </a:lnTo>
                  <a:lnTo>
                    <a:pt x="530" y="322"/>
                  </a:lnTo>
                  <a:lnTo>
                    <a:pt x="535" y="257"/>
                  </a:lnTo>
                  <a:lnTo>
                    <a:pt x="543" y="194"/>
                  </a:lnTo>
                  <a:lnTo>
                    <a:pt x="551" y="128"/>
                  </a:lnTo>
                  <a:lnTo>
                    <a:pt x="560" y="65"/>
                  </a:lnTo>
                  <a:lnTo>
                    <a:pt x="568" y="0"/>
                  </a:lnTo>
                  <a:lnTo>
                    <a:pt x="497" y="117"/>
                  </a:lnTo>
                  <a:close/>
                </a:path>
              </a:pathLst>
            </a:custGeom>
            <a:solidFill>
              <a:srgbClr val="B2B2B2"/>
            </a:solidFill>
            <a:ln w="9525">
              <a:noFill/>
              <a:round/>
              <a:headEnd/>
              <a:tailEnd/>
            </a:ln>
          </p:spPr>
          <p:txBody>
            <a:bodyPr/>
            <a:lstStyle/>
            <a:p>
              <a:endParaRPr lang="en-US"/>
            </a:p>
          </p:txBody>
        </p:sp>
        <p:sp>
          <p:nvSpPr>
            <p:cNvPr id="26646" name="Freeform 22"/>
            <p:cNvSpPr>
              <a:spLocks/>
            </p:cNvSpPr>
            <p:nvPr/>
          </p:nvSpPr>
          <p:spPr bwMode="auto">
            <a:xfrm>
              <a:off x="4497211" y="3063858"/>
              <a:ext cx="1467556" cy="603250"/>
            </a:xfrm>
            <a:custGeom>
              <a:avLst/>
              <a:gdLst>
                <a:gd name="T0" fmla="*/ 609877725 w 1040"/>
                <a:gd name="T1" fmla="*/ 194052812 h 380"/>
                <a:gd name="T2" fmla="*/ 1063505835 w 1040"/>
                <a:gd name="T3" fmla="*/ 320059046 h 380"/>
                <a:gd name="T4" fmla="*/ 1532254677 w 1040"/>
                <a:gd name="T5" fmla="*/ 405745919 h 380"/>
                <a:gd name="T6" fmla="*/ 2046366708 w 1040"/>
                <a:gd name="T7" fmla="*/ 443547556 h 380"/>
                <a:gd name="T8" fmla="*/ 2147483647 w 1040"/>
                <a:gd name="T9" fmla="*/ 410786230 h 380"/>
                <a:gd name="T10" fmla="*/ 2147483647 w 1040"/>
                <a:gd name="T11" fmla="*/ 410786230 h 380"/>
                <a:gd name="T12" fmla="*/ 2147483647 w 1040"/>
                <a:gd name="T13" fmla="*/ 378023415 h 380"/>
                <a:gd name="T14" fmla="*/ 2147483647 w 1040"/>
                <a:gd name="T15" fmla="*/ 322579996 h 380"/>
                <a:gd name="T16" fmla="*/ 1872475215 w 1040"/>
                <a:gd name="T17" fmla="*/ 236894711 h 380"/>
                <a:gd name="T18" fmla="*/ 1068546145 w 1040"/>
                <a:gd name="T19" fmla="*/ 143648116 h 380"/>
                <a:gd name="T20" fmla="*/ 272176846 w 1040"/>
                <a:gd name="T21" fmla="*/ 57964394 h 380"/>
                <a:gd name="T22" fmla="*/ 509071522 w 1040"/>
                <a:gd name="T23" fmla="*/ 115927200 h 380"/>
                <a:gd name="T24" fmla="*/ 725804858 w 1040"/>
                <a:gd name="T25" fmla="*/ 216733467 h 380"/>
                <a:gd name="T26" fmla="*/ 990420544 w 1040"/>
                <a:gd name="T27" fmla="*/ 400705608 h 380"/>
                <a:gd name="T28" fmla="*/ 1378524425 w 1040"/>
                <a:gd name="T29" fmla="*/ 700603411 h 380"/>
                <a:gd name="T30" fmla="*/ 1610378691 w 1040"/>
                <a:gd name="T31" fmla="*/ 836692003 h 380"/>
                <a:gd name="T32" fmla="*/ 1857354284 w 1040"/>
                <a:gd name="T33" fmla="*/ 917336977 h 380"/>
                <a:gd name="T34" fmla="*/ 1983362038 w 1040"/>
                <a:gd name="T35" fmla="*/ 932457910 h 380"/>
                <a:gd name="T36" fmla="*/ 2114410101 w 1040"/>
                <a:gd name="T37" fmla="*/ 937498221 h 380"/>
                <a:gd name="T38" fmla="*/ 2147483647 w 1040"/>
                <a:gd name="T39" fmla="*/ 957659464 h 380"/>
                <a:gd name="T40" fmla="*/ 2147483647 w 1040"/>
                <a:gd name="T41" fmla="*/ 947578842 h 380"/>
                <a:gd name="T42" fmla="*/ 2147483647 w 1040"/>
                <a:gd name="T43" fmla="*/ 899696683 h 380"/>
                <a:gd name="T44" fmla="*/ 2147483647 w 1040"/>
                <a:gd name="T45" fmla="*/ 801409628 h 380"/>
                <a:gd name="T46" fmla="*/ 2147483647 w 1040"/>
                <a:gd name="T47" fmla="*/ 715724344 h 380"/>
                <a:gd name="T48" fmla="*/ 2109369791 w 1040"/>
                <a:gd name="T49" fmla="*/ 652721251 h 380"/>
                <a:gd name="T50" fmla="*/ 1905238024 w 1040"/>
                <a:gd name="T51" fmla="*/ 559474706 h 380"/>
                <a:gd name="T52" fmla="*/ 1504532178 w 1040"/>
                <a:gd name="T53" fmla="*/ 483870043 h 380"/>
                <a:gd name="T54" fmla="*/ 1267637602 w 1040"/>
                <a:gd name="T55" fmla="*/ 435987883 h 380"/>
                <a:gd name="T56" fmla="*/ 1111387988 w 1040"/>
                <a:gd name="T57" fmla="*/ 367942794 h 380"/>
                <a:gd name="T58" fmla="*/ 990420544 w 1040"/>
                <a:gd name="T59" fmla="*/ 289817181 h 380"/>
                <a:gd name="T60" fmla="*/ 909775582 w 1040"/>
                <a:gd name="T61" fmla="*/ 257055954 h 380"/>
                <a:gd name="T62" fmla="*/ 811490130 w 1040"/>
                <a:gd name="T63" fmla="*/ 246975332 h 380"/>
                <a:gd name="T64" fmla="*/ 657759877 w 1040"/>
                <a:gd name="T65" fmla="*/ 221773778 h 380"/>
                <a:gd name="T66" fmla="*/ 362902429 w 1040"/>
                <a:gd name="T67" fmla="*/ 136088443 h 380"/>
                <a:gd name="T68" fmla="*/ 168849645 w 1040"/>
                <a:gd name="T69" fmla="*/ 90725621 h 380"/>
                <a:gd name="T70" fmla="*/ 158769025 w 1040"/>
                <a:gd name="T71" fmla="*/ 85685310 h 380"/>
                <a:gd name="T72" fmla="*/ 463708731 w 1040"/>
                <a:gd name="T73" fmla="*/ 95765932 h 380"/>
                <a:gd name="T74" fmla="*/ 763606390 w 1040"/>
                <a:gd name="T75" fmla="*/ 120967511 h 380"/>
                <a:gd name="T76" fmla="*/ 1247476361 w 1040"/>
                <a:gd name="T77" fmla="*/ 206652796 h 380"/>
                <a:gd name="T78" fmla="*/ 1809472132 w 1040"/>
                <a:gd name="T79" fmla="*/ 357862172 h 380"/>
                <a:gd name="T80" fmla="*/ 2147483647 w 1040"/>
                <a:gd name="T81" fmla="*/ 564515017 h 380"/>
                <a:gd name="T82" fmla="*/ 2147483647 w 1040"/>
                <a:gd name="T83" fmla="*/ 594756882 h 380"/>
                <a:gd name="T84" fmla="*/ 2147483647 w 1040"/>
                <a:gd name="T85" fmla="*/ 594756882 h 380"/>
                <a:gd name="T86" fmla="*/ 1948079867 w 1040"/>
                <a:gd name="T87" fmla="*/ 551913446 h 380"/>
                <a:gd name="T88" fmla="*/ 1552415918 w 1040"/>
                <a:gd name="T89" fmla="*/ 438507245 h 380"/>
                <a:gd name="T90" fmla="*/ 1151710469 w 1040"/>
                <a:gd name="T91" fmla="*/ 357862172 h 380"/>
                <a:gd name="T92" fmla="*/ 899694962 w 1040"/>
                <a:gd name="T93" fmla="*/ 309978425 h 380"/>
                <a:gd name="T94" fmla="*/ 725804858 w 1040"/>
                <a:gd name="T95" fmla="*/ 236894711 h 380"/>
                <a:gd name="T96" fmla="*/ 604837414 w 1040"/>
                <a:gd name="T97" fmla="*/ 221773778 h 380"/>
                <a:gd name="T98" fmla="*/ 0 w 1040"/>
                <a:gd name="T99" fmla="*/ 0 h 38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40"/>
                <a:gd name="T151" fmla="*/ 0 h 380"/>
                <a:gd name="T152" fmla="*/ 1040 w 1040"/>
                <a:gd name="T153" fmla="*/ 380 h 38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40" h="380">
                  <a:moveTo>
                    <a:pt x="0" y="0"/>
                  </a:moveTo>
                  <a:lnTo>
                    <a:pt x="123" y="38"/>
                  </a:lnTo>
                  <a:lnTo>
                    <a:pt x="242" y="77"/>
                  </a:lnTo>
                  <a:lnTo>
                    <a:pt x="301" y="94"/>
                  </a:lnTo>
                  <a:lnTo>
                    <a:pt x="361" y="111"/>
                  </a:lnTo>
                  <a:lnTo>
                    <a:pt x="422" y="127"/>
                  </a:lnTo>
                  <a:lnTo>
                    <a:pt x="484" y="140"/>
                  </a:lnTo>
                  <a:lnTo>
                    <a:pt x="545" y="151"/>
                  </a:lnTo>
                  <a:lnTo>
                    <a:pt x="608" y="161"/>
                  </a:lnTo>
                  <a:lnTo>
                    <a:pt x="676" y="169"/>
                  </a:lnTo>
                  <a:lnTo>
                    <a:pt x="743" y="174"/>
                  </a:lnTo>
                  <a:lnTo>
                    <a:pt x="812" y="176"/>
                  </a:lnTo>
                  <a:lnTo>
                    <a:pt x="885" y="176"/>
                  </a:lnTo>
                  <a:lnTo>
                    <a:pt x="961" y="171"/>
                  </a:lnTo>
                  <a:lnTo>
                    <a:pt x="1040" y="163"/>
                  </a:lnTo>
                  <a:lnTo>
                    <a:pt x="1034" y="165"/>
                  </a:lnTo>
                  <a:lnTo>
                    <a:pt x="1027" y="165"/>
                  </a:lnTo>
                  <a:lnTo>
                    <a:pt x="1021" y="163"/>
                  </a:lnTo>
                  <a:lnTo>
                    <a:pt x="1017" y="161"/>
                  </a:lnTo>
                  <a:lnTo>
                    <a:pt x="1007" y="157"/>
                  </a:lnTo>
                  <a:lnTo>
                    <a:pt x="998" y="150"/>
                  </a:lnTo>
                  <a:lnTo>
                    <a:pt x="990" y="142"/>
                  </a:lnTo>
                  <a:lnTo>
                    <a:pt x="981" y="134"/>
                  </a:lnTo>
                  <a:lnTo>
                    <a:pt x="971" y="128"/>
                  </a:lnTo>
                  <a:lnTo>
                    <a:pt x="959" y="125"/>
                  </a:lnTo>
                  <a:lnTo>
                    <a:pt x="850" y="107"/>
                  </a:lnTo>
                  <a:lnTo>
                    <a:pt x="743" y="94"/>
                  </a:lnTo>
                  <a:lnTo>
                    <a:pt x="635" y="80"/>
                  </a:lnTo>
                  <a:lnTo>
                    <a:pt x="530" y="69"/>
                  </a:lnTo>
                  <a:lnTo>
                    <a:pt x="424" y="57"/>
                  </a:lnTo>
                  <a:lnTo>
                    <a:pt x="319" y="48"/>
                  </a:lnTo>
                  <a:lnTo>
                    <a:pt x="213" y="36"/>
                  </a:lnTo>
                  <a:lnTo>
                    <a:pt x="108" y="23"/>
                  </a:lnTo>
                  <a:lnTo>
                    <a:pt x="140" y="29"/>
                  </a:lnTo>
                  <a:lnTo>
                    <a:pt x="173" y="36"/>
                  </a:lnTo>
                  <a:lnTo>
                    <a:pt x="202" y="46"/>
                  </a:lnTo>
                  <a:lnTo>
                    <a:pt x="232" y="57"/>
                  </a:lnTo>
                  <a:lnTo>
                    <a:pt x="261" y="71"/>
                  </a:lnTo>
                  <a:lnTo>
                    <a:pt x="288" y="86"/>
                  </a:lnTo>
                  <a:lnTo>
                    <a:pt x="315" y="104"/>
                  </a:lnTo>
                  <a:lnTo>
                    <a:pt x="342" y="121"/>
                  </a:lnTo>
                  <a:lnTo>
                    <a:pt x="393" y="159"/>
                  </a:lnTo>
                  <a:lnTo>
                    <a:pt x="443" y="198"/>
                  </a:lnTo>
                  <a:lnTo>
                    <a:pt x="495" y="238"/>
                  </a:lnTo>
                  <a:lnTo>
                    <a:pt x="547" y="278"/>
                  </a:lnTo>
                  <a:lnTo>
                    <a:pt x="578" y="297"/>
                  </a:lnTo>
                  <a:lnTo>
                    <a:pt x="608" y="315"/>
                  </a:lnTo>
                  <a:lnTo>
                    <a:pt x="639" y="332"/>
                  </a:lnTo>
                  <a:lnTo>
                    <a:pt x="672" y="345"/>
                  </a:lnTo>
                  <a:lnTo>
                    <a:pt x="702" y="357"/>
                  </a:lnTo>
                  <a:lnTo>
                    <a:pt x="737" y="364"/>
                  </a:lnTo>
                  <a:lnTo>
                    <a:pt x="752" y="368"/>
                  </a:lnTo>
                  <a:lnTo>
                    <a:pt x="770" y="370"/>
                  </a:lnTo>
                  <a:lnTo>
                    <a:pt x="787" y="370"/>
                  </a:lnTo>
                  <a:lnTo>
                    <a:pt x="804" y="368"/>
                  </a:lnTo>
                  <a:lnTo>
                    <a:pt x="819" y="370"/>
                  </a:lnTo>
                  <a:lnTo>
                    <a:pt x="839" y="372"/>
                  </a:lnTo>
                  <a:lnTo>
                    <a:pt x="860" y="376"/>
                  </a:lnTo>
                  <a:lnTo>
                    <a:pt x="879" y="380"/>
                  </a:lnTo>
                  <a:lnTo>
                    <a:pt x="888" y="380"/>
                  </a:lnTo>
                  <a:lnTo>
                    <a:pt x="896" y="380"/>
                  </a:lnTo>
                  <a:lnTo>
                    <a:pt x="902" y="378"/>
                  </a:lnTo>
                  <a:lnTo>
                    <a:pt x="908" y="376"/>
                  </a:lnTo>
                  <a:lnTo>
                    <a:pt x="910" y="370"/>
                  </a:lnTo>
                  <a:lnTo>
                    <a:pt x="912" y="364"/>
                  </a:lnTo>
                  <a:lnTo>
                    <a:pt x="912" y="357"/>
                  </a:lnTo>
                  <a:lnTo>
                    <a:pt x="908" y="345"/>
                  </a:lnTo>
                  <a:lnTo>
                    <a:pt x="902" y="332"/>
                  </a:lnTo>
                  <a:lnTo>
                    <a:pt x="896" y="318"/>
                  </a:lnTo>
                  <a:lnTo>
                    <a:pt x="888" y="307"/>
                  </a:lnTo>
                  <a:lnTo>
                    <a:pt x="879" y="295"/>
                  </a:lnTo>
                  <a:lnTo>
                    <a:pt x="869" y="284"/>
                  </a:lnTo>
                  <a:lnTo>
                    <a:pt x="860" y="274"/>
                  </a:lnTo>
                  <a:lnTo>
                    <a:pt x="848" y="267"/>
                  </a:lnTo>
                  <a:lnTo>
                    <a:pt x="837" y="259"/>
                  </a:lnTo>
                  <a:lnTo>
                    <a:pt x="812" y="244"/>
                  </a:lnTo>
                  <a:lnTo>
                    <a:pt x="785" y="232"/>
                  </a:lnTo>
                  <a:lnTo>
                    <a:pt x="756" y="222"/>
                  </a:lnTo>
                  <a:lnTo>
                    <a:pt x="725" y="215"/>
                  </a:lnTo>
                  <a:lnTo>
                    <a:pt x="662" y="203"/>
                  </a:lnTo>
                  <a:lnTo>
                    <a:pt x="597" y="192"/>
                  </a:lnTo>
                  <a:lnTo>
                    <a:pt x="564" y="186"/>
                  </a:lnTo>
                  <a:lnTo>
                    <a:pt x="534" y="180"/>
                  </a:lnTo>
                  <a:lnTo>
                    <a:pt x="503" y="173"/>
                  </a:lnTo>
                  <a:lnTo>
                    <a:pt x="474" y="163"/>
                  </a:lnTo>
                  <a:lnTo>
                    <a:pt x="457" y="155"/>
                  </a:lnTo>
                  <a:lnTo>
                    <a:pt x="441" y="146"/>
                  </a:lnTo>
                  <a:lnTo>
                    <a:pt x="424" y="136"/>
                  </a:lnTo>
                  <a:lnTo>
                    <a:pt x="409" y="125"/>
                  </a:lnTo>
                  <a:lnTo>
                    <a:pt x="393" y="115"/>
                  </a:lnTo>
                  <a:lnTo>
                    <a:pt x="378" y="105"/>
                  </a:lnTo>
                  <a:lnTo>
                    <a:pt x="370" y="104"/>
                  </a:lnTo>
                  <a:lnTo>
                    <a:pt x="361" y="102"/>
                  </a:lnTo>
                  <a:lnTo>
                    <a:pt x="353" y="100"/>
                  </a:lnTo>
                  <a:lnTo>
                    <a:pt x="344" y="100"/>
                  </a:lnTo>
                  <a:lnTo>
                    <a:pt x="322" y="98"/>
                  </a:lnTo>
                  <a:lnTo>
                    <a:pt x="301" y="96"/>
                  </a:lnTo>
                  <a:lnTo>
                    <a:pt x="280" y="94"/>
                  </a:lnTo>
                  <a:lnTo>
                    <a:pt x="261" y="88"/>
                  </a:lnTo>
                  <a:lnTo>
                    <a:pt x="221" y="79"/>
                  </a:lnTo>
                  <a:lnTo>
                    <a:pt x="182" y="67"/>
                  </a:lnTo>
                  <a:lnTo>
                    <a:pt x="144" y="54"/>
                  </a:lnTo>
                  <a:lnTo>
                    <a:pt x="106" y="44"/>
                  </a:lnTo>
                  <a:lnTo>
                    <a:pt x="86" y="40"/>
                  </a:lnTo>
                  <a:lnTo>
                    <a:pt x="67" y="36"/>
                  </a:lnTo>
                  <a:lnTo>
                    <a:pt x="46" y="34"/>
                  </a:lnTo>
                  <a:lnTo>
                    <a:pt x="25" y="33"/>
                  </a:lnTo>
                  <a:lnTo>
                    <a:pt x="63" y="34"/>
                  </a:lnTo>
                  <a:lnTo>
                    <a:pt x="104" y="34"/>
                  </a:lnTo>
                  <a:lnTo>
                    <a:pt x="144" y="36"/>
                  </a:lnTo>
                  <a:lnTo>
                    <a:pt x="184" y="38"/>
                  </a:lnTo>
                  <a:lnTo>
                    <a:pt x="225" y="40"/>
                  </a:lnTo>
                  <a:lnTo>
                    <a:pt x="265" y="44"/>
                  </a:lnTo>
                  <a:lnTo>
                    <a:pt x="303" y="48"/>
                  </a:lnTo>
                  <a:lnTo>
                    <a:pt x="342" y="54"/>
                  </a:lnTo>
                  <a:lnTo>
                    <a:pt x="418" y="67"/>
                  </a:lnTo>
                  <a:lnTo>
                    <a:pt x="495" y="82"/>
                  </a:lnTo>
                  <a:lnTo>
                    <a:pt x="570" y="100"/>
                  </a:lnTo>
                  <a:lnTo>
                    <a:pt x="645" y="119"/>
                  </a:lnTo>
                  <a:lnTo>
                    <a:pt x="718" y="142"/>
                  </a:lnTo>
                  <a:lnTo>
                    <a:pt x="791" y="167"/>
                  </a:lnTo>
                  <a:lnTo>
                    <a:pt x="864" y="194"/>
                  </a:lnTo>
                  <a:lnTo>
                    <a:pt x="935" y="224"/>
                  </a:lnTo>
                  <a:lnTo>
                    <a:pt x="921" y="228"/>
                  </a:lnTo>
                  <a:lnTo>
                    <a:pt x="908" y="232"/>
                  </a:lnTo>
                  <a:lnTo>
                    <a:pt x="894" y="236"/>
                  </a:lnTo>
                  <a:lnTo>
                    <a:pt x="881" y="236"/>
                  </a:lnTo>
                  <a:lnTo>
                    <a:pt x="867" y="236"/>
                  </a:lnTo>
                  <a:lnTo>
                    <a:pt x="854" y="236"/>
                  </a:lnTo>
                  <a:lnTo>
                    <a:pt x="841" y="234"/>
                  </a:lnTo>
                  <a:lnTo>
                    <a:pt x="827" y="232"/>
                  </a:lnTo>
                  <a:lnTo>
                    <a:pt x="773" y="219"/>
                  </a:lnTo>
                  <a:lnTo>
                    <a:pt x="720" y="203"/>
                  </a:lnTo>
                  <a:lnTo>
                    <a:pt x="668" y="188"/>
                  </a:lnTo>
                  <a:lnTo>
                    <a:pt x="616" y="174"/>
                  </a:lnTo>
                  <a:lnTo>
                    <a:pt x="564" y="161"/>
                  </a:lnTo>
                  <a:lnTo>
                    <a:pt x="511" y="150"/>
                  </a:lnTo>
                  <a:lnTo>
                    <a:pt x="457" y="142"/>
                  </a:lnTo>
                  <a:lnTo>
                    <a:pt x="401" y="134"/>
                  </a:lnTo>
                  <a:lnTo>
                    <a:pt x="380" y="130"/>
                  </a:lnTo>
                  <a:lnTo>
                    <a:pt x="357" y="123"/>
                  </a:lnTo>
                  <a:lnTo>
                    <a:pt x="334" y="113"/>
                  </a:lnTo>
                  <a:lnTo>
                    <a:pt x="311" y="102"/>
                  </a:lnTo>
                  <a:lnTo>
                    <a:pt x="288" y="94"/>
                  </a:lnTo>
                  <a:lnTo>
                    <a:pt x="265" y="88"/>
                  </a:lnTo>
                  <a:lnTo>
                    <a:pt x="251" y="88"/>
                  </a:lnTo>
                  <a:lnTo>
                    <a:pt x="240" y="88"/>
                  </a:lnTo>
                  <a:lnTo>
                    <a:pt x="227" y="90"/>
                  </a:lnTo>
                  <a:lnTo>
                    <a:pt x="213" y="94"/>
                  </a:lnTo>
                  <a:lnTo>
                    <a:pt x="0" y="0"/>
                  </a:lnTo>
                  <a:close/>
                </a:path>
              </a:pathLst>
            </a:custGeom>
            <a:solidFill>
              <a:srgbClr val="B2B2B2"/>
            </a:solidFill>
            <a:ln w="9525">
              <a:noFill/>
              <a:round/>
              <a:headEnd/>
              <a:tailEnd/>
            </a:ln>
          </p:spPr>
          <p:txBody>
            <a:bodyPr/>
            <a:lstStyle/>
            <a:p>
              <a:endParaRPr lang="en-US"/>
            </a:p>
          </p:txBody>
        </p:sp>
        <p:sp>
          <p:nvSpPr>
            <p:cNvPr id="26647" name="Freeform 23"/>
            <p:cNvSpPr>
              <a:spLocks/>
            </p:cNvSpPr>
            <p:nvPr/>
          </p:nvSpPr>
          <p:spPr bwMode="auto">
            <a:xfrm>
              <a:off x="2731911" y="2258996"/>
              <a:ext cx="1367367" cy="487363"/>
            </a:xfrm>
            <a:custGeom>
              <a:avLst/>
              <a:gdLst>
                <a:gd name="T0" fmla="*/ 2147483647 w 969"/>
                <a:gd name="T1" fmla="*/ 708165343 h 307"/>
                <a:gd name="T2" fmla="*/ 2147483647 w 969"/>
                <a:gd name="T3" fmla="*/ 635079972 h 307"/>
                <a:gd name="T4" fmla="*/ 2147483647 w 969"/>
                <a:gd name="T5" fmla="*/ 561996189 h 307"/>
                <a:gd name="T6" fmla="*/ 2016125941 w 969"/>
                <a:gd name="T7" fmla="*/ 498991449 h 307"/>
                <a:gd name="T8" fmla="*/ 1872477818 w 969"/>
                <a:gd name="T9" fmla="*/ 441028613 h 307"/>
                <a:gd name="T10" fmla="*/ 1726308745 w 969"/>
                <a:gd name="T11" fmla="*/ 388104406 h 307"/>
                <a:gd name="T12" fmla="*/ 1577618325 w 969"/>
                <a:gd name="T13" fmla="*/ 340222200 h 307"/>
                <a:gd name="T14" fmla="*/ 1426408939 w 969"/>
                <a:gd name="T15" fmla="*/ 294859359 h 307"/>
                <a:gd name="T16" fmla="*/ 1277720503 w 969"/>
                <a:gd name="T17" fmla="*/ 252015883 h 307"/>
                <a:gd name="T18" fmla="*/ 1126511117 w 969"/>
                <a:gd name="T19" fmla="*/ 219254624 h 307"/>
                <a:gd name="T20" fmla="*/ 972780780 w 969"/>
                <a:gd name="T21" fmla="*/ 178932050 h 307"/>
                <a:gd name="T22" fmla="*/ 816530883 w 969"/>
                <a:gd name="T23" fmla="*/ 146169204 h 307"/>
                <a:gd name="T24" fmla="*/ 662802134 w 969"/>
                <a:gd name="T25" fmla="*/ 118448262 h 307"/>
                <a:gd name="T26" fmla="*/ 347781687 w 969"/>
                <a:gd name="T27" fmla="*/ 57964449 h 307"/>
                <a:gd name="T28" fmla="*/ 30241890 w 969"/>
                <a:gd name="T29" fmla="*/ 0 h 307"/>
                <a:gd name="T30" fmla="*/ 25201571 w 969"/>
                <a:gd name="T31" fmla="*/ 5040317 h 307"/>
                <a:gd name="T32" fmla="*/ 15120945 w 969"/>
                <a:gd name="T33" fmla="*/ 10080634 h 307"/>
                <a:gd name="T34" fmla="*/ 10080629 w 969"/>
                <a:gd name="T35" fmla="*/ 15120953 h 307"/>
                <a:gd name="T36" fmla="*/ 5040314 w 969"/>
                <a:gd name="T37" fmla="*/ 25201585 h 307"/>
                <a:gd name="T38" fmla="*/ 0 w 969"/>
                <a:gd name="T39" fmla="*/ 30241906 h 307"/>
                <a:gd name="T40" fmla="*/ 0 w 969"/>
                <a:gd name="T41" fmla="*/ 40322538 h 307"/>
                <a:gd name="T42" fmla="*/ 0 w 969"/>
                <a:gd name="T43" fmla="*/ 45362853 h 307"/>
                <a:gd name="T44" fmla="*/ 5040314 w 969"/>
                <a:gd name="T45" fmla="*/ 50403169 h 307"/>
                <a:gd name="T46" fmla="*/ 194052889 w 969"/>
                <a:gd name="T47" fmla="*/ 118448262 h 307"/>
                <a:gd name="T48" fmla="*/ 383063877 w 969"/>
                <a:gd name="T49" fmla="*/ 178932050 h 307"/>
                <a:gd name="T50" fmla="*/ 572076503 w 969"/>
                <a:gd name="T51" fmla="*/ 241935251 h 307"/>
                <a:gd name="T52" fmla="*/ 763608392 w 969"/>
                <a:gd name="T53" fmla="*/ 304939991 h 307"/>
                <a:gd name="T54" fmla="*/ 952619529 w 969"/>
                <a:gd name="T55" fmla="*/ 362902827 h 307"/>
                <a:gd name="T56" fmla="*/ 1146672368 w 969"/>
                <a:gd name="T57" fmla="*/ 415826935 h 307"/>
                <a:gd name="T58" fmla="*/ 1345763933 w 969"/>
                <a:gd name="T59" fmla="*/ 471270507 h 307"/>
                <a:gd name="T60" fmla="*/ 1542336135 w 969"/>
                <a:gd name="T61" fmla="*/ 524193028 h 307"/>
                <a:gd name="T62" fmla="*/ 1620461778 w 969"/>
                <a:gd name="T63" fmla="*/ 541834926 h 307"/>
                <a:gd name="T64" fmla="*/ 1698586230 w 969"/>
                <a:gd name="T65" fmla="*/ 556955873 h 307"/>
                <a:gd name="T66" fmla="*/ 1774190923 w 969"/>
                <a:gd name="T67" fmla="*/ 577117136 h 307"/>
                <a:gd name="T68" fmla="*/ 1852316567 w 969"/>
                <a:gd name="T69" fmla="*/ 599797763 h 307"/>
                <a:gd name="T70" fmla="*/ 1925400309 w 969"/>
                <a:gd name="T71" fmla="*/ 624999341 h 307"/>
                <a:gd name="T72" fmla="*/ 2003525953 w 969"/>
                <a:gd name="T73" fmla="*/ 657762187 h 307"/>
                <a:gd name="T74" fmla="*/ 2074090333 w 969"/>
                <a:gd name="T75" fmla="*/ 693044396 h 307"/>
                <a:gd name="T76" fmla="*/ 2147174076 w 969"/>
                <a:gd name="T77" fmla="*/ 740926601 h 307"/>
                <a:gd name="T78" fmla="*/ 2147483647 w 969"/>
                <a:gd name="T79" fmla="*/ 756047548 h 307"/>
                <a:gd name="T80" fmla="*/ 2147483647 w 969"/>
                <a:gd name="T81" fmla="*/ 766128180 h 307"/>
                <a:gd name="T82" fmla="*/ 2147483647 w 969"/>
                <a:gd name="T83" fmla="*/ 768649131 h 307"/>
                <a:gd name="T84" fmla="*/ 2147483647 w 969"/>
                <a:gd name="T85" fmla="*/ 773689447 h 307"/>
                <a:gd name="T86" fmla="*/ 2147483647 w 969"/>
                <a:gd name="T87" fmla="*/ 773689447 h 307"/>
                <a:gd name="T88" fmla="*/ 2147483647 w 969"/>
                <a:gd name="T89" fmla="*/ 768649131 h 307"/>
                <a:gd name="T90" fmla="*/ 2147483647 w 969"/>
                <a:gd name="T91" fmla="*/ 768649131 h 307"/>
                <a:gd name="T92" fmla="*/ 2147483647 w 969"/>
                <a:gd name="T93" fmla="*/ 768649131 h 307"/>
                <a:gd name="T94" fmla="*/ 2147483647 w 969"/>
                <a:gd name="T95" fmla="*/ 768649131 h 307"/>
                <a:gd name="T96" fmla="*/ 2147483647 w 969"/>
                <a:gd name="T97" fmla="*/ 766128180 h 307"/>
                <a:gd name="T98" fmla="*/ 2147483647 w 969"/>
                <a:gd name="T99" fmla="*/ 761087864 h 307"/>
                <a:gd name="T100" fmla="*/ 2147483647 w 969"/>
                <a:gd name="T101" fmla="*/ 756047548 h 307"/>
                <a:gd name="T102" fmla="*/ 2147483647 w 969"/>
                <a:gd name="T103" fmla="*/ 751007233 h 307"/>
                <a:gd name="T104" fmla="*/ 2147483647 w 969"/>
                <a:gd name="T105" fmla="*/ 751007233 h 307"/>
                <a:gd name="T106" fmla="*/ 2147483647 w 969"/>
                <a:gd name="T107" fmla="*/ 745966917 h 307"/>
                <a:gd name="T108" fmla="*/ 2147483647 w 969"/>
                <a:gd name="T109" fmla="*/ 740926601 h 307"/>
                <a:gd name="T110" fmla="*/ 2147483647 w 969"/>
                <a:gd name="T111" fmla="*/ 708165343 h 30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69"/>
                <a:gd name="T169" fmla="*/ 0 h 307"/>
                <a:gd name="T170" fmla="*/ 969 w 969"/>
                <a:gd name="T171" fmla="*/ 307 h 30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69" h="307">
                  <a:moveTo>
                    <a:pt x="969" y="281"/>
                  </a:moveTo>
                  <a:lnTo>
                    <a:pt x="913" y="252"/>
                  </a:lnTo>
                  <a:lnTo>
                    <a:pt x="858" y="223"/>
                  </a:lnTo>
                  <a:lnTo>
                    <a:pt x="800" y="198"/>
                  </a:lnTo>
                  <a:lnTo>
                    <a:pt x="743" y="175"/>
                  </a:lnTo>
                  <a:lnTo>
                    <a:pt x="685" y="154"/>
                  </a:lnTo>
                  <a:lnTo>
                    <a:pt x="626" y="135"/>
                  </a:lnTo>
                  <a:lnTo>
                    <a:pt x="566" y="117"/>
                  </a:lnTo>
                  <a:lnTo>
                    <a:pt x="507" y="100"/>
                  </a:lnTo>
                  <a:lnTo>
                    <a:pt x="447" y="87"/>
                  </a:lnTo>
                  <a:lnTo>
                    <a:pt x="386" y="71"/>
                  </a:lnTo>
                  <a:lnTo>
                    <a:pt x="324" y="58"/>
                  </a:lnTo>
                  <a:lnTo>
                    <a:pt x="263" y="47"/>
                  </a:lnTo>
                  <a:lnTo>
                    <a:pt x="138" y="23"/>
                  </a:lnTo>
                  <a:lnTo>
                    <a:pt x="12" y="0"/>
                  </a:lnTo>
                  <a:lnTo>
                    <a:pt x="10" y="2"/>
                  </a:lnTo>
                  <a:lnTo>
                    <a:pt x="6" y="4"/>
                  </a:lnTo>
                  <a:lnTo>
                    <a:pt x="4" y="6"/>
                  </a:lnTo>
                  <a:lnTo>
                    <a:pt x="2" y="10"/>
                  </a:lnTo>
                  <a:lnTo>
                    <a:pt x="0" y="12"/>
                  </a:lnTo>
                  <a:lnTo>
                    <a:pt x="0" y="16"/>
                  </a:lnTo>
                  <a:lnTo>
                    <a:pt x="0" y="18"/>
                  </a:lnTo>
                  <a:lnTo>
                    <a:pt x="2" y="20"/>
                  </a:lnTo>
                  <a:lnTo>
                    <a:pt x="77" y="47"/>
                  </a:lnTo>
                  <a:lnTo>
                    <a:pt x="152" y="71"/>
                  </a:lnTo>
                  <a:lnTo>
                    <a:pt x="227" y="96"/>
                  </a:lnTo>
                  <a:lnTo>
                    <a:pt x="303" y="121"/>
                  </a:lnTo>
                  <a:lnTo>
                    <a:pt x="378" y="144"/>
                  </a:lnTo>
                  <a:lnTo>
                    <a:pt x="455" y="165"/>
                  </a:lnTo>
                  <a:lnTo>
                    <a:pt x="534" y="187"/>
                  </a:lnTo>
                  <a:lnTo>
                    <a:pt x="612" y="208"/>
                  </a:lnTo>
                  <a:lnTo>
                    <a:pt x="643" y="215"/>
                  </a:lnTo>
                  <a:lnTo>
                    <a:pt x="674" y="221"/>
                  </a:lnTo>
                  <a:lnTo>
                    <a:pt x="704" y="229"/>
                  </a:lnTo>
                  <a:lnTo>
                    <a:pt x="735" y="238"/>
                  </a:lnTo>
                  <a:lnTo>
                    <a:pt x="764" y="248"/>
                  </a:lnTo>
                  <a:lnTo>
                    <a:pt x="795" y="261"/>
                  </a:lnTo>
                  <a:lnTo>
                    <a:pt x="823" y="275"/>
                  </a:lnTo>
                  <a:lnTo>
                    <a:pt x="852" y="294"/>
                  </a:lnTo>
                  <a:lnTo>
                    <a:pt x="862" y="300"/>
                  </a:lnTo>
                  <a:lnTo>
                    <a:pt x="873" y="304"/>
                  </a:lnTo>
                  <a:lnTo>
                    <a:pt x="885" y="305"/>
                  </a:lnTo>
                  <a:lnTo>
                    <a:pt x="896" y="307"/>
                  </a:lnTo>
                  <a:lnTo>
                    <a:pt x="910" y="307"/>
                  </a:lnTo>
                  <a:lnTo>
                    <a:pt x="921" y="305"/>
                  </a:lnTo>
                  <a:lnTo>
                    <a:pt x="933" y="305"/>
                  </a:lnTo>
                  <a:lnTo>
                    <a:pt x="946" y="305"/>
                  </a:lnTo>
                  <a:lnTo>
                    <a:pt x="944" y="305"/>
                  </a:lnTo>
                  <a:lnTo>
                    <a:pt x="942" y="304"/>
                  </a:lnTo>
                  <a:lnTo>
                    <a:pt x="940" y="302"/>
                  </a:lnTo>
                  <a:lnTo>
                    <a:pt x="940" y="300"/>
                  </a:lnTo>
                  <a:lnTo>
                    <a:pt x="938" y="298"/>
                  </a:lnTo>
                  <a:lnTo>
                    <a:pt x="936" y="298"/>
                  </a:lnTo>
                  <a:lnTo>
                    <a:pt x="935" y="296"/>
                  </a:lnTo>
                  <a:lnTo>
                    <a:pt x="933" y="294"/>
                  </a:lnTo>
                  <a:lnTo>
                    <a:pt x="969" y="281"/>
                  </a:lnTo>
                  <a:close/>
                </a:path>
              </a:pathLst>
            </a:custGeom>
            <a:solidFill>
              <a:srgbClr val="B2B2B2"/>
            </a:solidFill>
            <a:ln w="9525">
              <a:noFill/>
              <a:round/>
              <a:headEnd/>
              <a:tailEnd/>
            </a:ln>
          </p:spPr>
          <p:txBody>
            <a:bodyPr/>
            <a:lstStyle/>
            <a:p>
              <a:endParaRPr lang="en-US"/>
            </a:p>
          </p:txBody>
        </p:sp>
        <p:sp>
          <p:nvSpPr>
            <p:cNvPr id="26648" name="Freeform 24"/>
            <p:cNvSpPr>
              <a:spLocks/>
            </p:cNvSpPr>
            <p:nvPr/>
          </p:nvSpPr>
          <p:spPr bwMode="auto">
            <a:xfrm>
              <a:off x="3103034" y="1339833"/>
              <a:ext cx="945444" cy="1236662"/>
            </a:xfrm>
            <a:custGeom>
              <a:avLst/>
              <a:gdLst>
                <a:gd name="T0" fmla="*/ 1522174217 w 670"/>
                <a:gd name="T1" fmla="*/ 1693544578 h 779"/>
                <a:gd name="T2" fmla="*/ 1426408315 w 670"/>
                <a:gd name="T3" fmla="*/ 1577617077 h 779"/>
                <a:gd name="T4" fmla="*/ 1320561791 w 670"/>
                <a:gd name="T5" fmla="*/ 1469249642 h 779"/>
                <a:gd name="T6" fmla="*/ 1204634645 w 670"/>
                <a:gd name="T7" fmla="*/ 1368443465 h 779"/>
                <a:gd name="T8" fmla="*/ 1116428415 w 670"/>
                <a:gd name="T9" fmla="*/ 1300400089 h 779"/>
                <a:gd name="T10" fmla="*/ 1063505947 w 670"/>
                <a:gd name="T11" fmla="*/ 1262596978 h 779"/>
                <a:gd name="T12" fmla="*/ 1010581891 w 670"/>
                <a:gd name="T13" fmla="*/ 1227314816 h 779"/>
                <a:gd name="T14" fmla="*/ 952619112 w 670"/>
                <a:gd name="T15" fmla="*/ 1189513293 h 779"/>
                <a:gd name="T16" fmla="*/ 811490215 w 670"/>
                <a:gd name="T17" fmla="*/ 1093747424 h 779"/>
                <a:gd name="T18" fmla="*/ 594756857 w 670"/>
                <a:gd name="T19" fmla="*/ 927417231 h 779"/>
                <a:gd name="T20" fmla="*/ 383063710 w 670"/>
                <a:gd name="T21" fmla="*/ 773686818 h 779"/>
                <a:gd name="T22" fmla="*/ 163810940 w 670"/>
                <a:gd name="T23" fmla="*/ 619958191 h 779"/>
                <a:gd name="T24" fmla="*/ 32761238 w 670"/>
                <a:gd name="T25" fmla="*/ 541832610 h 779"/>
                <a:gd name="T26" fmla="*/ 15120938 w 670"/>
                <a:gd name="T27" fmla="*/ 556953536 h 779"/>
                <a:gd name="T28" fmla="*/ 0 w 670"/>
                <a:gd name="T29" fmla="*/ 579635720 h 779"/>
                <a:gd name="T30" fmla="*/ 0 w 670"/>
                <a:gd name="T31" fmla="*/ 609877573 h 779"/>
                <a:gd name="T32" fmla="*/ 52922493 w 670"/>
                <a:gd name="T33" fmla="*/ 695562824 h 779"/>
                <a:gd name="T34" fmla="*/ 158769042 w 670"/>
                <a:gd name="T35" fmla="*/ 821570546 h 779"/>
                <a:gd name="T36" fmla="*/ 279736547 w 670"/>
                <a:gd name="T37" fmla="*/ 937497849 h 779"/>
                <a:gd name="T38" fmla="*/ 410786212 w 670"/>
                <a:gd name="T39" fmla="*/ 1040823387 h 779"/>
                <a:gd name="T40" fmla="*/ 614918099 w 670"/>
                <a:gd name="T41" fmla="*/ 1179432675 h 779"/>
                <a:gd name="T42" fmla="*/ 889614435 w 670"/>
                <a:gd name="T43" fmla="*/ 1368443465 h 779"/>
                <a:gd name="T44" fmla="*/ 1101307483 w 670"/>
                <a:gd name="T45" fmla="*/ 1542334915 h 779"/>
                <a:gd name="T46" fmla="*/ 1267637735 w 670"/>
                <a:gd name="T47" fmla="*/ 1663302328 h 779"/>
                <a:gd name="T48" fmla="*/ 1436488936 w 670"/>
                <a:gd name="T49" fmla="*/ 1784270138 h 779"/>
                <a:gd name="T50" fmla="*/ 1605340137 w 670"/>
                <a:gd name="T51" fmla="*/ 1900197242 h 779"/>
                <a:gd name="T52" fmla="*/ 1635582001 w 670"/>
                <a:gd name="T53" fmla="*/ 1920358478 h 779"/>
                <a:gd name="T54" fmla="*/ 1527214528 w 670"/>
                <a:gd name="T55" fmla="*/ 1832152279 h 779"/>
                <a:gd name="T56" fmla="*/ 1383566468 w 670"/>
                <a:gd name="T57" fmla="*/ 1683463960 h 779"/>
                <a:gd name="T58" fmla="*/ 1204634645 w 670"/>
                <a:gd name="T59" fmla="*/ 1459169025 h 779"/>
                <a:gd name="T60" fmla="*/ 1048385015 w 670"/>
                <a:gd name="T61" fmla="*/ 1219755146 h 779"/>
                <a:gd name="T62" fmla="*/ 909775678 w 670"/>
                <a:gd name="T63" fmla="*/ 957659085 h 779"/>
                <a:gd name="T64" fmla="*/ 783769300 w 670"/>
                <a:gd name="T65" fmla="*/ 688001567 h 779"/>
                <a:gd name="T66" fmla="*/ 609877789 w 670"/>
                <a:gd name="T67" fmla="*/ 274696140 h 779"/>
                <a:gd name="T68" fmla="*/ 516631248 w 670"/>
                <a:gd name="T69" fmla="*/ 5040310 h 779"/>
                <a:gd name="T70" fmla="*/ 551913422 w 670"/>
                <a:gd name="T71" fmla="*/ 30241866 h 779"/>
                <a:gd name="T72" fmla="*/ 574595614 w 670"/>
                <a:gd name="T73" fmla="*/ 63003092 h 779"/>
                <a:gd name="T74" fmla="*/ 589716546 w 670"/>
                <a:gd name="T75" fmla="*/ 93244945 h 779"/>
                <a:gd name="T76" fmla="*/ 637598704 w 670"/>
                <a:gd name="T77" fmla="*/ 158768986 h 779"/>
                <a:gd name="T78" fmla="*/ 710684002 w 670"/>
                <a:gd name="T79" fmla="*/ 272176779 h 779"/>
                <a:gd name="T80" fmla="*/ 793849922 w 670"/>
                <a:gd name="T81" fmla="*/ 451107050 h 779"/>
                <a:gd name="T82" fmla="*/ 904735367 w 670"/>
                <a:gd name="T83" fmla="*/ 690522515 h 779"/>
                <a:gd name="T84" fmla="*/ 995460959 w 670"/>
                <a:gd name="T85" fmla="*/ 861893216 h 779"/>
                <a:gd name="T86" fmla="*/ 1078626879 w 670"/>
                <a:gd name="T87" fmla="*/ 967739702 h 779"/>
                <a:gd name="T88" fmla="*/ 1567537013 w 670"/>
                <a:gd name="T89" fmla="*/ 1754028285 h 77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70"/>
                <a:gd name="T136" fmla="*/ 0 h 779"/>
                <a:gd name="T137" fmla="*/ 670 w 670"/>
                <a:gd name="T138" fmla="*/ 779 h 77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70" h="779">
                  <a:moveTo>
                    <a:pt x="622" y="696"/>
                  </a:moveTo>
                  <a:lnTo>
                    <a:pt x="604" y="672"/>
                  </a:lnTo>
                  <a:lnTo>
                    <a:pt x="587" y="649"/>
                  </a:lnTo>
                  <a:lnTo>
                    <a:pt x="566" y="626"/>
                  </a:lnTo>
                  <a:lnTo>
                    <a:pt x="545" y="604"/>
                  </a:lnTo>
                  <a:lnTo>
                    <a:pt x="524" y="583"/>
                  </a:lnTo>
                  <a:lnTo>
                    <a:pt x="501" y="562"/>
                  </a:lnTo>
                  <a:lnTo>
                    <a:pt x="478" y="543"/>
                  </a:lnTo>
                  <a:lnTo>
                    <a:pt x="455" y="524"/>
                  </a:lnTo>
                  <a:lnTo>
                    <a:pt x="443" y="516"/>
                  </a:lnTo>
                  <a:lnTo>
                    <a:pt x="434" y="508"/>
                  </a:lnTo>
                  <a:lnTo>
                    <a:pt x="422" y="501"/>
                  </a:lnTo>
                  <a:lnTo>
                    <a:pt x="413" y="493"/>
                  </a:lnTo>
                  <a:lnTo>
                    <a:pt x="401" y="487"/>
                  </a:lnTo>
                  <a:lnTo>
                    <a:pt x="390" y="480"/>
                  </a:lnTo>
                  <a:lnTo>
                    <a:pt x="378" y="472"/>
                  </a:lnTo>
                  <a:lnTo>
                    <a:pt x="368" y="466"/>
                  </a:lnTo>
                  <a:lnTo>
                    <a:pt x="322" y="434"/>
                  </a:lnTo>
                  <a:lnTo>
                    <a:pt x="278" y="401"/>
                  </a:lnTo>
                  <a:lnTo>
                    <a:pt x="236" y="368"/>
                  </a:lnTo>
                  <a:lnTo>
                    <a:pt x="194" y="338"/>
                  </a:lnTo>
                  <a:lnTo>
                    <a:pt x="152" y="307"/>
                  </a:lnTo>
                  <a:lnTo>
                    <a:pt x="109" y="276"/>
                  </a:lnTo>
                  <a:lnTo>
                    <a:pt x="65" y="246"/>
                  </a:lnTo>
                  <a:lnTo>
                    <a:pt x="19" y="217"/>
                  </a:lnTo>
                  <a:lnTo>
                    <a:pt x="13" y="215"/>
                  </a:lnTo>
                  <a:lnTo>
                    <a:pt x="10" y="217"/>
                  </a:lnTo>
                  <a:lnTo>
                    <a:pt x="6" y="221"/>
                  </a:lnTo>
                  <a:lnTo>
                    <a:pt x="2" y="225"/>
                  </a:lnTo>
                  <a:lnTo>
                    <a:pt x="0" y="230"/>
                  </a:lnTo>
                  <a:lnTo>
                    <a:pt x="0" y="236"/>
                  </a:lnTo>
                  <a:lnTo>
                    <a:pt x="0" y="242"/>
                  </a:lnTo>
                  <a:lnTo>
                    <a:pt x="2" y="248"/>
                  </a:lnTo>
                  <a:lnTo>
                    <a:pt x="21" y="276"/>
                  </a:lnTo>
                  <a:lnTo>
                    <a:pt x="42" y="301"/>
                  </a:lnTo>
                  <a:lnTo>
                    <a:pt x="63" y="326"/>
                  </a:lnTo>
                  <a:lnTo>
                    <a:pt x="86" y="349"/>
                  </a:lnTo>
                  <a:lnTo>
                    <a:pt x="111" y="372"/>
                  </a:lnTo>
                  <a:lnTo>
                    <a:pt x="136" y="393"/>
                  </a:lnTo>
                  <a:lnTo>
                    <a:pt x="163" y="413"/>
                  </a:lnTo>
                  <a:lnTo>
                    <a:pt x="190" y="432"/>
                  </a:lnTo>
                  <a:lnTo>
                    <a:pt x="244" y="468"/>
                  </a:lnTo>
                  <a:lnTo>
                    <a:pt x="299" y="505"/>
                  </a:lnTo>
                  <a:lnTo>
                    <a:pt x="353" y="543"/>
                  </a:lnTo>
                  <a:lnTo>
                    <a:pt x="405" y="585"/>
                  </a:lnTo>
                  <a:lnTo>
                    <a:pt x="437" y="612"/>
                  </a:lnTo>
                  <a:lnTo>
                    <a:pt x="470" y="637"/>
                  </a:lnTo>
                  <a:lnTo>
                    <a:pt x="503" y="660"/>
                  </a:lnTo>
                  <a:lnTo>
                    <a:pt x="535" y="685"/>
                  </a:lnTo>
                  <a:lnTo>
                    <a:pt x="570" y="708"/>
                  </a:lnTo>
                  <a:lnTo>
                    <a:pt x="602" y="731"/>
                  </a:lnTo>
                  <a:lnTo>
                    <a:pt x="637" y="754"/>
                  </a:lnTo>
                  <a:lnTo>
                    <a:pt x="670" y="779"/>
                  </a:lnTo>
                  <a:lnTo>
                    <a:pt x="649" y="762"/>
                  </a:lnTo>
                  <a:lnTo>
                    <a:pt x="627" y="744"/>
                  </a:lnTo>
                  <a:lnTo>
                    <a:pt x="606" y="727"/>
                  </a:lnTo>
                  <a:lnTo>
                    <a:pt x="585" y="708"/>
                  </a:lnTo>
                  <a:lnTo>
                    <a:pt x="549" y="668"/>
                  </a:lnTo>
                  <a:lnTo>
                    <a:pt x="512" y="626"/>
                  </a:lnTo>
                  <a:lnTo>
                    <a:pt x="478" y="579"/>
                  </a:lnTo>
                  <a:lnTo>
                    <a:pt x="447" y="533"/>
                  </a:lnTo>
                  <a:lnTo>
                    <a:pt x="416" y="484"/>
                  </a:lnTo>
                  <a:lnTo>
                    <a:pt x="388" y="432"/>
                  </a:lnTo>
                  <a:lnTo>
                    <a:pt x="361" y="380"/>
                  </a:lnTo>
                  <a:lnTo>
                    <a:pt x="336" y="326"/>
                  </a:lnTo>
                  <a:lnTo>
                    <a:pt x="311" y="273"/>
                  </a:lnTo>
                  <a:lnTo>
                    <a:pt x="286" y="219"/>
                  </a:lnTo>
                  <a:lnTo>
                    <a:pt x="242" y="109"/>
                  </a:lnTo>
                  <a:lnTo>
                    <a:pt x="198" y="0"/>
                  </a:lnTo>
                  <a:lnTo>
                    <a:pt x="205" y="2"/>
                  </a:lnTo>
                  <a:lnTo>
                    <a:pt x="213" y="6"/>
                  </a:lnTo>
                  <a:lnTo>
                    <a:pt x="219" y="12"/>
                  </a:lnTo>
                  <a:lnTo>
                    <a:pt x="223" y="17"/>
                  </a:lnTo>
                  <a:lnTo>
                    <a:pt x="228" y="25"/>
                  </a:lnTo>
                  <a:lnTo>
                    <a:pt x="232" y="31"/>
                  </a:lnTo>
                  <a:lnTo>
                    <a:pt x="234" y="37"/>
                  </a:lnTo>
                  <a:lnTo>
                    <a:pt x="238" y="40"/>
                  </a:lnTo>
                  <a:lnTo>
                    <a:pt x="253" y="63"/>
                  </a:lnTo>
                  <a:lnTo>
                    <a:pt x="269" y="85"/>
                  </a:lnTo>
                  <a:lnTo>
                    <a:pt x="282" y="108"/>
                  </a:lnTo>
                  <a:lnTo>
                    <a:pt x="294" y="131"/>
                  </a:lnTo>
                  <a:lnTo>
                    <a:pt x="315" y="179"/>
                  </a:lnTo>
                  <a:lnTo>
                    <a:pt x="336" y="226"/>
                  </a:lnTo>
                  <a:lnTo>
                    <a:pt x="359" y="274"/>
                  </a:lnTo>
                  <a:lnTo>
                    <a:pt x="382" y="320"/>
                  </a:lnTo>
                  <a:lnTo>
                    <a:pt x="395" y="342"/>
                  </a:lnTo>
                  <a:lnTo>
                    <a:pt x="411" y="363"/>
                  </a:lnTo>
                  <a:lnTo>
                    <a:pt x="428" y="384"/>
                  </a:lnTo>
                  <a:lnTo>
                    <a:pt x="447" y="403"/>
                  </a:lnTo>
                  <a:lnTo>
                    <a:pt x="622" y="696"/>
                  </a:lnTo>
                  <a:close/>
                </a:path>
              </a:pathLst>
            </a:custGeom>
            <a:solidFill>
              <a:srgbClr val="B2B2B2"/>
            </a:solidFill>
            <a:ln w="9525">
              <a:noFill/>
              <a:round/>
              <a:headEnd/>
              <a:tailEnd/>
            </a:ln>
          </p:spPr>
          <p:txBody>
            <a:bodyPr/>
            <a:lstStyle/>
            <a:p>
              <a:endParaRPr lang="en-US"/>
            </a:p>
          </p:txBody>
        </p:sp>
        <p:sp>
          <p:nvSpPr>
            <p:cNvPr id="26649" name="Freeform 25"/>
            <p:cNvSpPr>
              <a:spLocks/>
            </p:cNvSpPr>
            <p:nvPr/>
          </p:nvSpPr>
          <p:spPr bwMode="auto">
            <a:xfrm>
              <a:off x="2496256" y="2759059"/>
              <a:ext cx="1759655" cy="466725"/>
            </a:xfrm>
            <a:custGeom>
              <a:avLst/>
              <a:gdLst>
                <a:gd name="T0" fmla="*/ 2147483647 w 1247"/>
                <a:gd name="T1" fmla="*/ 420865324 h 294"/>
                <a:gd name="T2" fmla="*/ 2147483647 w 1247"/>
                <a:gd name="T3" fmla="*/ 400703983 h 294"/>
                <a:gd name="T4" fmla="*/ 2147483647 w 1247"/>
                <a:gd name="T5" fmla="*/ 405744293 h 294"/>
                <a:gd name="T6" fmla="*/ 2147483647 w 1247"/>
                <a:gd name="T7" fmla="*/ 614918068 h 294"/>
                <a:gd name="T8" fmla="*/ 1640620265 w 1247"/>
                <a:gd name="T9" fmla="*/ 700603345 h 294"/>
                <a:gd name="T10" fmla="*/ 1063505649 w 1247"/>
                <a:gd name="T11" fmla="*/ 740925828 h 294"/>
                <a:gd name="T12" fmla="*/ 493950505 w 1247"/>
                <a:gd name="T13" fmla="*/ 710683966 h 294"/>
                <a:gd name="T14" fmla="*/ 209172139 w 1247"/>
                <a:gd name="T15" fmla="*/ 662801811 h 294"/>
                <a:gd name="T16" fmla="*/ 435986155 w 1247"/>
                <a:gd name="T17" fmla="*/ 579635895 h 294"/>
                <a:gd name="T18" fmla="*/ 1083666886 w 1247"/>
                <a:gd name="T19" fmla="*/ 483869998 h 294"/>
                <a:gd name="T20" fmla="*/ 2069046948 w 1247"/>
                <a:gd name="T21" fmla="*/ 395663672 h 294"/>
                <a:gd name="T22" fmla="*/ 2147483647 w 1247"/>
                <a:gd name="T23" fmla="*/ 347781517 h 294"/>
                <a:gd name="T24" fmla="*/ 2147483647 w 1247"/>
                <a:gd name="T25" fmla="*/ 330141225 h 294"/>
                <a:gd name="T26" fmla="*/ 2147483647 w 1247"/>
                <a:gd name="T27" fmla="*/ 309978396 h 294"/>
                <a:gd name="T28" fmla="*/ 2147483647 w 1247"/>
                <a:gd name="T29" fmla="*/ 304938085 h 294"/>
                <a:gd name="T30" fmla="*/ 2147483647 w 1247"/>
                <a:gd name="T31" fmla="*/ 337700897 h 294"/>
                <a:gd name="T32" fmla="*/ 2147483647 w 1247"/>
                <a:gd name="T33" fmla="*/ 362902449 h 294"/>
                <a:gd name="T34" fmla="*/ 2147483647 w 1247"/>
                <a:gd name="T35" fmla="*/ 352821828 h 294"/>
                <a:gd name="T36" fmla="*/ 1819552434 w 1247"/>
                <a:gd name="T37" fmla="*/ 357862138 h 294"/>
                <a:gd name="T38" fmla="*/ 1509572224 w 1247"/>
                <a:gd name="T39" fmla="*/ 395663672 h 294"/>
                <a:gd name="T40" fmla="*/ 1287798617 w 1247"/>
                <a:gd name="T41" fmla="*/ 468749066 h 294"/>
                <a:gd name="T42" fmla="*/ 1063505649 w 1247"/>
                <a:gd name="T43" fmla="*/ 541832773 h 294"/>
                <a:gd name="T44" fmla="*/ 861893279 w 1247"/>
                <a:gd name="T45" fmla="*/ 579635895 h 294"/>
                <a:gd name="T46" fmla="*/ 672880690 w 1247"/>
                <a:gd name="T47" fmla="*/ 584676206 h 294"/>
                <a:gd name="T48" fmla="*/ 483869887 w 1247"/>
                <a:gd name="T49" fmla="*/ 561994015 h 294"/>
                <a:gd name="T50" fmla="*/ 299897706 w 1247"/>
                <a:gd name="T51" fmla="*/ 526711842 h 294"/>
                <a:gd name="T52" fmla="*/ 120967472 w 1247"/>
                <a:gd name="T53" fmla="*/ 511590911 h 294"/>
                <a:gd name="T54" fmla="*/ 5040311 w 1247"/>
                <a:gd name="T55" fmla="*/ 493950618 h 294"/>
                <a:gd name="T56" fmla="*/ 0 w 1247"/>
                <a:gd name="T57" fmla="*/ 446066876 h 294"/>
                <a:gd name="T58" fmla="*/ 5040311 w 1247"/>
                <a:gd name="T59" fmla="*/ 405744293 h 294"/>
                <a:gd name="T60" fmla="*/ 110886853 w 1247"/>
                <a:gd name="T61" fmla="*/ 378023380 h 294"/>
                <a:gd name="T62" fmla="*/ 325099252 w 1247"/>
                <a:gd name="T63" fmla="*/ 367942759 h 294"/>
                <a:gd name="T64" fmla="*/ 536792340 w 1247"/>
                <a:gd name="T65" fmla="*/ 352821828 h 294"/>
                <a:gd name="T66" fmla="*/ 682961309 w 1247"/>
                <a:gd name="T67" fmla="*/ 315018706 h 294"/>
                <a:gd name="T68" fmla="*/ 814009349 w 1247"/>
                <a:gd name="T69" fmla="*/ 211693136 h 294"/>
                <a:gd name="T70" fmla="*/ 1179432762 w 1247"/>
                <a:gd name="T71" fmla="*/ 173891552 h 294"/>
                <a:gd name="T72" fmla="*/ 1804431506 w 1247"/>
                <a:gd name="T73" fmla="*/ 42843445 h 294"/>
                <a:gd name="T74" fmla="*/ 2147483647 w 1247"/>
                <a:gd name="T75" fmla="*/ 0 h 294"/>
                <a:gd name="T76" fmla="*/ 2147483647 w 1247"/>
                <a:gd name="T77" fmla="*/ 10080624 h 294"/>
                <a:gd name="T78" fmla="*/ 2147483647 w 1247"/>
                <a:gd name="T79" fmla="*/ 52922490 h 294"/>
                <a:gd name="T80" fmla="*/ 2147483647 w 1247"/>
                <a:gd name="T81" fmla="*/ 126007810 h 294"/>
                <a:gd name="T82" fmla="*/ 2147483647 w 1247"/>
                <a:gd name="T83" fmla="*/ 151209362 h 294"/>
                <a:gd name="T84" fmla="*/ 2147483647 w 1247"/>
                <a:gd name="T85" fmla="*/ 163810932 h 294"/>
                <a:gd name="T86" fmla="*/ 2147483647 w 1247"/>
                <a:gd name="T87" fmla="*/ 199091517 h 294"/>
                <a:gd name="T88" fmla="*/ 2147483647 w 1247"/>
                <a:gd name="T89" fmla="*/ 209172187 h 294"/>
                <a:gd name="T90" fmla="*/ 2016124495 w 1247"/>
                <a:gd name="T91" fmla="*/ 216733447 h 294"/>
                <a:gd name="T92" fmla="*/ 1020662227 w 1247"/>
                <a:gd name="T93" fmla="*/ 216733447 h 294"/>
                <a:gd name="T94" fmla="*/ 526711722 w 1247"/>
                <a:gd name="T95" fmla="*/ 178931863 h 294"/>
                <a:gd name="T96" fmla="*/ 435986155 w 1247"/>
                <a:gd name="T97" fmla="*/ 105846568 h 294"/>
                <a:gd name="T98" fmla="*/ 561993886 w 1247"/>
                <a:gd name="T99" fmla="*/ 78124042 h 294"/>
                <a:gd name="T100" fmla="*/ 688001618 w 1247"/>
                <a:gd name="T101" fmla="*/ 63003111 h 294"/>
                <a:gd name="T102" fmla="*/ 1025702536 w 1247"/>
                <a:gd name="T103" fmla="*/ 25201558 h 294"/>
                <a:gd name="T104" fmla="*/ 1358362947 w 1247"/>
                <a:gd name="T105" fmla="*/ 15120937 h 294"/>
                <a:gd name="T106" fmla="*/ 1716225301 w 1247"/>
                <a:gd name="T107" fmla="*/ 37801547 h 294"/>
                <a:gd name="T108" fmla="*/ 2132051608 w 1247"/>
                <a:gd name="T109" fmla="*/ 73083732 h 294"/>
                <a:gd name="T110" fmla="*/ 2147483647 w 1247"/>
                <a:gd name="T111" fmla="*/ 95765923 h 294"/>
                <a:gd name="T112" fmla="*/ 2147483647 w 1247"/>
                <a:gd name="T113" fmla="*/ 115927189 h 294"/>
                <a:gd name="T114" fmla="*/ 2147483647 w 1247"/>
                <a:gd name="T115" fmla="*/ 158769034 h 294"/>
                <a:gd name="T116" fmla="*/ 2147483647 w 1247"/>
                <a:gd name="T117" fmla="*/ 211693136 h 29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47"/>
                <a:gd name="T178" fmla="*/ 0 h 294"/>
                <a:gd name="T179" fmla="*/ 1247 w 1247"/>
                <a:gd name="T180" fmla="*/ 294 h 29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47" h="294">
                  <a:moveTo>
                    <a:pt x="965" y="184"/>
                  </a:moveTo>
                  <a:lnTo>
                    <a:pt x="1000" y="175"/>
                  </a:lnTo>
                  <a:lnTo>
                    <a:pt x="1034" y="167"/>
                  </a:lnTo>
                  <a:lnTo>
                    <a:pt x="1071" y="161"/>
                  </a:lnTo>
                  <a:lnTo>
                    <a:pt x="1105" y="159"/>
                  </a:lnTo>
                  <a:lnTo>
                    <a:pt x="1142" y="159"/>
                  </a:lnTo>
                  <a:lnTo>
                    <a:pt x="1176" y="159"/>
                  </a:lnTo>
                  <a:lnTo>
                    <a:pt x="1213" y="161"/>
                  </a:lnTo>
                  <a:lnTo>
                    <a:pt x="1247" y="161"/>
                  </a:lnTo>
                  <a:lnTo>
                    <a:pt x="1100" y="196"/>
                  </a:lnTo>
                  <a:lnTo>
                    <a:pt x="952" y="228"/>
                  </a:lnTo>
                  <a:lnTo>
                    <a:pt x="875" y="244"/>
                  </a:lnTo>
                  <a:lnTo>
                    <a:pt x="800" y="257"/>
                  </a:lnTo>
                  <a:lnTo>
                    <a:pt x="726" y="269"/>
                  </a:lnTo>
                  <a:lnTo>
                    <a:pt x="651" y="278"/>
                  </a:lnTo>
                  <a:lnTo>
                    <a:pt x="574" y="286"/>
                  </a:lnTo>
                  <a:lnTo>
                    <a:pt x="499" y="292"/>
                  </a:lnTo>
                  <a:lnTo>
                    <a:pt x="422" y="294"/>
                  </a:lnTo>
                  <a:lnTo>
                    <a:pt x="348" y="294"/>
                  </a:lnTo>
                  <a:lnTo>
                    <a:pt x="271" y="290"/>
                  </a:lnTo>
                  <a:lnTo>
                    <a:pt x="196" y="282"/>
                  </a:lnTo>
                  <a:lnTo>
                    <a:pt x="158" y="276"/>
                  </a:lnTo>
                  <a:lnTo>
                    <a:pt x="119" y="271"/>
                  </a:lnTo>
                  <a:lnTo>
                    <a:pt x="83" y="263"/>
                  </a:lnTo>
                  <a:lnTo>
                    <a:pt x="44" y="255"/>
                  </a:lnTo>
                  <a:lnTo>
                    <a:pt x="110" y="242"/>
                  </a:lnTo>
                  <a:lnTo>
                    <a:pt x="173" y="230"/>
                  </a:lnTo>
                  <a:lnTo>
                    <a:pt x="236" y="219"/>
                  </a:lnTo>
                  <a:lnTo>
                    <a:pt x="301" y="209"/>
                  </a:lnTo>
                  <a:lnTo>
                    <a:pt x="430" y="192"/>
                  </a:lnTo>
                  <a:lnTo>
                    <a:pt x="561" y="178"/>
                  </a:lnTo>
                  <a:lnTo>
                    <a:pt x="691" y="169"/>
                  </a:lnTo>
                  <a:lnTo>
                    <a:pt x="821" y="157"/>
                  </a:lnTo>
                  <a:lnTo>
                    <a:pt x="952" y="148"/>
                  </a:lnTo>
                  <a:lnTo>
                    <a:pt x="1082" y="138"/>
                  </a:lnTo>
                  <a:lnTo>
                    <a:pt x="1084" y="138"/>
                  </a:lnTo>
                  <a:lnTo>
                    <a:pt x="1086" y="134"/>
                  </a:lnTo>
                  <a:lnTo>
                    <a:pt x="1086" y="132"/>
                  </a:lnTo>
                  <a:lnTo>
                    <a:pt x="1084" y="131"/>
                  </a:lnTo>
                  <a:lnTo>
                    <a:pt x="1082" y="127"/>
                  </a:lnTo>
                  <a:lnTo>
                    <a:pt x="1080" y="125"/>
                  </a:lnTo>
                  <a:lnTo>
                    <a:pt x="1079" y="123"/>
                  </a:lnTo>
                  <a:lnTo>
                    <a:pt x="1075" y="121"/>
                  </a:lnTo>
                  <a:lnTo>
                    <a:pt x="1065" y="119"/>
                  </a:lnTo>
                  <a:lnTo>
                    <a:pt x="1056" y="121"/>
                  </a:lnTo>
                  <a:lnTo>
                    <a:pt x="1044" y="123"/>
                  </a:lnTo>
                  <a:lnTo>
                    <a:pt x="1034" y="129"/>
                  </a:lnTo>
                  <a:lnTo>
                    <a:pt x="1025" y="134"/>
                  </a:lnTo>
                  <a:lnTo>
                    <a:pt x="1015" y="138"/>
                  </a:lnTo>
                  <a:lnTo>
                    <a:pt x="1004" y="142"/>
                  </a:lnTo>
                  <a:lnTo>
                    <a:pt x="994" y="144"/>
                  </a:lnTo>
                  <a:lnTo>
                    <a:pt x="948" y="144"/>
                  </a:lnTo>
                  <a:lnTo>
                    <a:pt x="902" y="142"/>
                  </a:lnTo>
                  <a:lnTo>
                    <a:pt x="856" y="140"/>
                  </a:lnTo>
                  <a:lnTo>
                    <a:pt x="812" y="140"/>
                  </a:lnTo>
                  <a:lnTo>
                    <a:pt x="766" y="140"/>
                  </a:lnTo>
                  <a:lnTo>
                    <a:pt x="722" y="142"/>
                  </a:lnTo>
                  <a:lnTo>
                    <a:pt x="676" y="146"/>
                  </a:lnTo>
                  <a:lnTo>
                    <a:pt x="630" y="152"/>
                  </a:lnTo>
                  <a:lnTo>
                    <a:pt x="599" y="157"/>
                  </a:lnTo>
                  <a:lnTo>
                    <a:pt x="568" y="165"/>
                  </a:lnTo>
                  <a:lnTo>
                    <a:pt x="539" y="177"/>
                  </a:lnTo>
                  <a:lnTo>
                    <a:pt x="511" y="186"/>
                  </a:lnTo>
                  <a:lnTo>
                    <a:pt x="482" y="198"/>
                  </a:lnTo>
                  <a:lnTo>
                    <a:pt x="451" y="207"/>
                  </a:lnTo>
                  <a:lnTo>
                    <a:pt x="422" y="215"/>
                  </a:lnTo>
                  <a:lnTo>
                    <a:pt x="390" y="223"/>
                  </a:lnTo>
                  <a:lnTo>
                    <a:pt x="367" y="226"/>
                  </a:lnTo>
                  <a:lnTo>
                    <a:pt x="342" y="230"/>
                  </a:lnTo>
                  <a:lnTo>
                    <a:pt x="317" y="232"/>
                  </a:lnTo>
                  <a:lnTo>
                    <a:pt x="292" y="232"/>
                  </a:lnTo>
                  <a:lnTo>
                    <a:pt x="267" y="232"/>
                  </a:lnTo>
                  <a:lnTo>
                    <a:pt x="242" y="230"/>
                  </a:lnTo>
                  <a:lnTo>
                    <a:pt x="217" y="226"/>
                  </a:lnTo>
                  <a:lnTo>
                    <a:pt x="192" y="223"/>
                  </a:lnTo>
                  <a:lnTo>
                    <a:pt x="167" y="219"/>
                  </a:lnTo>
                  <a:lnTo>
                    <a:pt x="142" y="213"/>
                  </a:lnTo>
                  <a:lnTo>
                    <a:pt x="119" y="209"/>
                  </a:lnTo>
                  <a:lnTo>
                    <a:pt x="94" y="207"/>
                  </a:lnTo>
                  <a:lnTo>
                    <a:pt x="71" y="203"/>
                  </a:lnTo>
                  <a:lnTo>
                    <a:pt x="48" y="203"/>
                  </a:lnTo>
                  <a:lnTo>
                    <a:pt x="25" y="202"/>
                  </a:lnTo>
                  <a:lnTo>
                    <a:pt x="2" y="202"/>
                  </a:lnTo>
                  <a:lnTo>
                    <a:pt x="2" y="196"/>
                  </a:lnTo>
                  <a:lnTo>
                    <a:pt x="0" y="190"/>
                  </a:lnTo>
                  <a:lnTo>
                    <a:pt x="0" y="182"/>
                  </a:lnTo>
                  <a:lnTo>
                    <a:pt x="0" y="177"/>
                  </a:lnTo>
                  <a:lnTo>
                    <a:pt x="0" y="171"/>
                  </a:lnTo>
                  <a:lnTo>
                    <a:pt x="2" y="165"/>
                  </a:lnTo>
                  <a:lnTo>
                    <a:pt x="2" y="161"/>
                  </a:lnTo>
                  <a:lnTo>
                    <a:pt x="4" y="159"/>
                  </a:lnTo>
                  <a:lnTo>
                    <a:pt x="23" y="154"/>
                  </a:lnTo>
                  <a:lnTo>
                    <a:pt x="44" y="150"/>
                  </a:lnTo>
                  <a:lnTo>
                    <a:pt x="65" y="148"/>
                  </a:lnTo>
                  <a:lnTo>
                    <a:pt x="87" y="146"/>
                  </a:lnTo>
                  <a:lnTo>
                    <a:pt x="129" y="146"/>
                  </a:lnTo>
                  <a:lnTo>
                    <a:pt x="171" y="144"/>
                  </a:lnTo>
                  <a:lnTo>
                    <a:pt x="192" y="142"/>
                  </a:lnTo>
                  <a:lnTo>
                    <a:pt x="213" y="140"/>
                  </a:lnTo>
                  <a:lnTo>
                    <a:pt x="232" y="136"/>
                  </a:lnTo>
                  <a:lnTo>
                    <a:pt x="254" y="132"/>
                  </a:lnTo>
                  <a:lnTo>
                    <a:pt x="271" y="125"/>
                  </a:lnTo>
                  <a:lnTo>
                    <a:pt x="290" y="113"/>
                  </a:lnTo>
                  <a:lnTo>
                    <a:pt x="305" y="102"/>
                  </a:lnTo>
                  <a:lnTo>
                    <a:pt x="323" y="84"/>
                  </a:lnTo>
                  <a:lnTo>
                    <a:pt x="371" y="83"/>
                  </a:lnTo>
                  <a:lnTo>
                    <a:pt x="419" y="77"/>
                  </a:lnTo>
                  <a:lnTo>
                    <a:pt x="468" y="69"/>
                  </a:lnTo>
                  <a:lnTo>
                    <a:pt x="518" y="60"/>
                  </a:lnTo>
                  <a:lnTo>
                    <a:pt x="616" y="38"/>
                  </a:lnTo>
                  <a:lnTo>
                    <a:pt x="716" y="17"/>
                  </a:lnTo>
                  <a:lnTo>
                    <a:pt x="764" y="10"/>
                  </a:lnTo>
                  <a:lnTo>
                    <a:pt x="812" y="2"/>
                  </a:lnTo>
                  <a:lnTo>
                    <a:pt x="860" y="0"/>
                  </a:lnTo>
                  <a:lnTo>
                    <a:pt x="906" y="0"/>
                  </a:lnTo>
                  <a:lnTo>
                    <a:pt x="929" y="2"/>
                  </a:lnTo>
                  <a:lnTo>
                    <a:pt x="952" y="4"/>
                  </a:lnTo>
                  <a:lnTo>
                    <a:pt x="973" y="8"/>
                  </a:lnTo>
                  <a:lnTo>
                    <a:pt x="994" y="14"/>
                  </a:lnTo>
                  <a:lnTo>
                    <a:pt x="1015" y="21"/>
                  </a:lnTo>
                  <a:lnTo>
                    <a:pt x="1036" y="29"/>
                  </a:lnTo>
                  <a:lnTo>
                    <a:pt x="1057" y="38"/>
                  </a:lnTo>
                  <a:lnTo>
                    <a:pt x="1077" y="50"/>
                  </a:lnTo>
                  <a:lnTo>
                    <a:pt x="1092" y="56"/>
                  </a:lnTo>
                  <a:lnTo>
                    <a:pt x="1107" y="60"/>
                  </a:lnTo>
                  <a:lnTo>
                    <a:pt x="1123" y="60"/>
                  </a:lnTo>
                  <a:lnTo>
                    <a:pt x="1138" y="61"/>
                  </a:lnTo>
                  <a:lnTo>
                    <a:pt x="1153" y="61"/>
                  </a:lnTo>
                  <a:lnTo>
                    <a:pt x="1169" y="65"/>
                  </a:lnTo>
                  <a:lnTo>
                    <a:pt x="1174" y="69"/>
                  </a:lnTo>
                  <a:lnTo>
                    <a:pt x="1182" y="73"/>
                  </a:lnTo>
                  <a:lnTo>
                    <a:pt x="1188" y="79"/>
                  </a:lnTo>
                  <a:lnTo>
                    <a:pt x="1194" y="84"/>
                  </a:lnTo>
                  <a:lnTo>
                    <a:pt x="1128" y="83"/>
                  </a:lnTo>
                  <a:lnTo>
                    <a:pt x="1063" y="83"/>
                  </a:lnTo>
                  <a:lnTo>
                    <a:pt x="996" y="83"/>
                  </a:lnTo>
                  <a:lnTo>
                    <a:pt x="931" y="83"/>
                  </a:lnTo>
                  <a:lnTo>
                    <a:pt x="800" y="86"/>
                  </a:lnTo>
                  <a:lnTo>
                    <a:pt x="668" y="88"/>
                  </a:lnTo>
                  <a:lnTo>
                    <a:pt x="537" y="88"/>
                  </a:lnTo>
                  <a:lnTo>
                    <a:pt x="405" y="86"/>
                  </a:lnTo>
                  <a:lnTo>
                    <a:pt x="340" y="83"/>
                  </a:lnTo>
                  <a:lnTo>
                    <a:pt x="275" y="79"/>
                  </a:lnTo>
                  <a:lnTo>
                    <a:pt x="209" y="71"/>
                  </a:lnTo>
                  <a:lnTo>
                    <a:pt x="144" y="63"/>
                  </a:lnTo>
                  <a:lnTo>
                    <a:pt x="160" y="52"/>
                  </a:lnTo>
                  <a:lnTo>
                    <a:pt x="173" y="42"/>
                  </a:lnTo>
                  <a:lnTo>
                    <a:pt x="190" y="37"/>
                  </a:lnTo>
                  <a:lnTo>
                    <a:pt x="206" y="33"/>
                  </a:lnTo>
                  <a:lnTo>
                    <a:pt x="223" y="31"/>
                  </a:lnTo>
                  <a:lnTo>
                    <a:pt x="240" y="29"/>
                  </a:lnTo>
                  <a:lnTo>
                    <a:pt x="257" y="27"/>
                  </a:lnTo>
                  <a:lnTo>
                    <a:pt x="273" y="25"/>
                  </a:lnTo>
                  <a:lnTo>
                    <a:pt x="319" y="17"/>
                  </a:lnTo>
                  <a:lnTo>
                    <a:pt x="363" y="14"/>
                  </a:lnTo>
                  <a:lnTo>
                    <a:pt x="407" y="10"/>
                  </a:lnTo>
                  <a:lnTo>
                    <a:pt x="451" y="6"/>
                  </a:lnTo>
                  <a:lnTo>
                    <a:pt x="495" y="6"/>
                  </a:lnTo>
                  <a:lnTo>
                    <a:pt x="539" y="6"/>
                  </a:lnTo>
                  <a:lnTo>
                    <a:pt x="584" y="8"/>
                  </a:lnTo>
                  <a:lnTo>
                    <a:pt x="628" y="12"/>
                  </a:lnTo>
                  <a:lnTo>
                    <a:pt x="681" y="15"/>
                  </a:lnTo>
                  <a:lnTo>
                    <a:pt x="737" y="21"/>
                  </a:lnTo>
                  <a:lnTo>
                    <a:pt x="791" y="25"/>
                  </a:lnTo>
                  <a:lnTo>
                    <a:pt x="846" y="29"/>
                  </a:lnTo>
                  <a:lnTo>
                    <a:pt x="900" y="33"/>
                  </a:lnTo>
                  <a:lnTo>
                    <a:pt x="956" y="35"/>
                  </a:lnTo>
                  <a:lnTo>
                    <a:pt x="1009" y="38"/>
                  </a:lnTo>
                  <a:lnTo>
                    <a:pt x="1065" y="40"/>
                  </a:lnTo>
                  <a:lnTo>
                    <a:pt x="1079" y="42"/>
                  </a:lnTo>
                  <a:lnTo>
                    <a:pt x="1092" y="46"/>
                  </a:lnTo>
                  <a:lnTo>
                    <a:pt x="1105" y="50"/>
                  </a:lnTo>
                  <a:lnTo>
                    <a:pt x="1119" y="58"/>
                  </a:lnTo>
                  <a:lnTo>
                    <a:pt x="1132" y="63"/>
                  </a:lnTo>
                  <a:lnTo>
                    <a:pt x="1146" y="71"/>
                  </a:lnTo>
                  <a:lnTo>
                    <a:pt x="1159" y="79"/>
                  </a:lnTo>
                  <a:lnTo>
                    <a:pt x="1171" y="84"/>
                  </a:lnTo>
                  <a:lnTo>
                    <a:pt x="965" y="184"/>
                  </a:lnTo>
                  <a:close/>
                </a:path>
              </a:pathLst>
            </a:custGeom>
            <a:solidFill>
              <a:srgbClr val="B2B2B2"/>
            </a:solidFill>
            <a:ln w="9525">
              <a:noFill/>
              <a:round/>
              <a:headEnd/>
              <a:tailEnd/>
            </a:ln>
          </p:spPr>
          <p:txBody>
            <a:bodyPr/>
            <a:lstStyle/>
            <a:p>
              <a:endParaRPr lang="en-US"/>
            </a:p>
          </p:txBody>
        </p:sp>
        <p:sp>
          <p:nvSpPr>
            <p:cNvPr id="26650" name="Freeform 26"/>
            <p:cNvSpPr>
              <a:spLocks/>
            </p:cNvSpPr>
            <p:nvPr/>
          </p:nvSpPr>
          <p:spPr bwMode="auto">
            <a:xfrm>
              <a:off x="3000023" y="3213083"/>
              <a:ext cx="1048456" cy="715962"/>
            </a:xfrm>
            <a:custGeom>
              <a:avLst/>
              <a:gdLst>
                <a:gd name="T0" fmla="*/ 1784271589 w 743"/>
                <a:gd name="T1" fmla="*/ 27720911 h 451"/>
                <a:gd name="T2" fmla="*/ 1537295856 w 743"/>
                <a:gd name="T3" fmla="*/ 131048048 h 451"/>
                <a:gd name="T4" fmla="*/ 1295360833 w 743"/>
                <a:gd name="T5" fmla="*/ 236894557 h 451"/>
                <a:gd name="T6" fmla="*/ 1179433634 w 743"/>
                <a:gd name="T7" fmla="*/ 294857301 h 451"/>
                <a:gd name="T8" fmla="*/ 1058466123 w 743"/>
                <a:gd name="T9" fmla="*/ 352821632 h 451"/>
                <a:gd name="T10" fmla="*/ 942538924 w 743"/>
                <a:gd name="T11" fmla="*/ 415824684 h 451"/>
                <a:gd name="T12" fmla="*/ 831651840 w 743"/>
                <a:gd name="T13" fmla="*/ 483869730 h 451"/>
                <a:gd name="T14" fmla="*/ 715724642 w 743"/>
                <a:gd name="T15" fmla="*/ 551913089 h 451"/>
                <a:gd name="T16" fmla="*/ 604837756 w 743"/>
                <a:gd name="T17" fmla="*/ 622477395 h 451"/>
                <a:gd name="T18" fmla="*/ 498991183 w 743"/>
                <a:gd name="T19" fmla="*/ 695562649 h 451"/>
                <a:gd name="T20" fmla="*/ 393144512 w 743"/>
                <a:gd name="T21" fmla="*/ 773686624 h 451"/>
                <a:gd name="T22" fmla="*/ 289818889 w 743"/>
                <a:gd name="T23" fmla="*/ 854331744 h 451"/>
                <a:gd name="T24" fmla="*/ 189012580 w 743"/>
                <a:gd name="T25" fmla="*/ 942537921 h 451"/>
                <a:gd name="T26" fmla="*/ 93246609 w 743"/>
                <a:gd name="T27" fmla="*/ 1033263458 h 451"/>
                <a:gd name="T28" fmla="*/ 0 w 743"/>
                <a:gd name="T29" fmla="*/ 1126508355 h 451"/>
                <a:gd name="T30" fmla="*/ 30241890 w 743"/>
                <a:gd name="T31" fmla="*/ 1131548663 h 451"/>
                <a:gd name="T32" fmla="*/ 63004731 w 743"/>
                <a:gd name="T33" fmla="*/ 1131548663 h 451"/>
                <a:gd name="T34" fmla="*/ 93246609 w 743"/>
                <a:gd name="T35" fmla="*/ 1136588970 h 451"/>
                <a:gd name="T36" fmla="*/ 120967561 w 743"/>
                <a:gd name="T37" fmla="*/ 1136588970 h 451"/>
                <a:gd name="T38" fmla="*/ 151209439 w 743"/>
                <a:gd name="T39" fmla="*/ 1136588970 h 451"/>
                <a:gd name="T40" fmla="*/ 178931954 w 743"/>
                <a:gd name="T41" fmla="*/ 1136588970 h 451"/>
                <a:gd name="T42" fmla="*/ 204133519 w 743"/>
                <a:gd name="T43" fmla="*/ 1126508355 h 451"/>
                <a:gd name="T44" fmla="*/ 226814183 w 743"/>
                <a:gd name="T45" fmla="*/ 1116427740 h 451"/>
                <a:gd name="T46" fmla="*/ 267136687 w 743"/>
                <a:gd name="T47" fmla="*/ 1088706842 h 451"/>
                <a:gd name="T48" fmla="*/ 304939828 w 743"/>
                <a:gd name="T49" fmla="*/ 1063505304 h 451"/>
                <a:gd name="T50" fmla="*/ 347781695 w 743"/>
                <a:gd name="T51" fmla="*/ 1043344073 h 451"/>
                <a:gd name="T52" fmla="*/ 395665462 w 743"/>
                <a:gd name="T53" fmla="*/ 1020661895 h 451"/>
                <a:gd name="T54" fmla="*/ 441028378 w 743"/>
                <a:gd name="T55" fmla="*/ 1000500665 h 451"/>
                <a:gd name="T56" fmla="*/ 488910558 w 743"/>
                <a:gd name="T57" fmla="*/ 980339434 h 451"/>
                <a:gd name="T58" fmla="*/ 531754012 w 743"/>
                <a:gd name="T59" fmla="*/ 952618536 h 451"/>
                <a:gd name="T60" fmla="*/ 572076515 w 743"/>
                <a:gd name="T61" fmla="*/ 922376691 h 451"/>
                <a:gd name="T62" fmla="*/ 725805268 w 743"/>
                <a:gd name="T63" fmla="*/ 788807547 h 451"/>
                <a:gd name="T64" fmla="*/ 879535806 w 743"/>
                <a:gd name="T65" fmla="*/ 657759549 h 451"/>
                <a:gd name="T66" fmla="*/ 1035785508 w 743"/>
                <a:gd name="T67" fmla="*/ 526711551 h 451"/>
                <a:gd name="T68" fmla="*/ 1194554573 w 743"/>
                <a:gd name="T69" fmla="*/ 410784376 h 451"/>
                <a:gd name="T70" fmla="*/ 1353325226 w 743"/>
                <a:gd name="T71" fmla="*/ 294857301 h 451"/>
                <a:gd name="T72" fmla="*/ 1519655554 w 743"/>
                <a:gd name="T73" fmla="*/ 189010791 h 451"/>
                <a:gd name="T74" fmla="*/ 1605340875 w 743"/>
                <a:gd name="T75" fmla="*/ 141128663 h 451"/>
                <a:gd name="T76" fmla="*/ 1693545955 w 743"/>
                <a:gd name="T77" fmla="*/ 90725562 h 451"/>
                <a:gd name="T78" fmla="*/ 1779231276 w 743"/>
                <a:gd name="T79" fmla="*/ 42841833 h 451"/>
                <a:gd name="T80" fmla="*/ 1872477860 w 743"/>
                <a:gd name="T81" fmla="*/ 0 h 451"/>
                <a:gd name="T82" fmla="*/ 1784271589 w 743"/>
                <a:gd name="T83" fmla="*/ 27720911 h 45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43"/>
                <a:gd name="T127" fmla="*/ 0 h 451"/>
                <a:gd name="T128" fmla="*/ 743 w 743"/>
                <a:gd name="T129" fmla="*/ 451 h 45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43" h="451">
                  <a:moveTo>
                    <a:pt x="708" y="11"/>
                  </a:moveTo>
                  <a:lnTo>
                    <a:pt x="610" y="52"/>
                  </a:lnTo>
                  <a:lnTo>
                    <a:pt x="514" y="94"/>
                  </a:lnTo>
                  <a:lnTo>
                    <a:pt x="468" y="117"/>
                  </a:lnTo>
                  <a:lnTo>
                    <a:pt x="420" y="140"/>
                  </a:lnTo>
                  <a:lnTo>
                    <a:pt x="374" y="165"/>
                  </a:lnTo>
                  <a:lnTo>
                    <a:pt x="330" y="192"/>
                  </a:lnTo>
                  <a:lnTo>
                    <a:pt x="284" y="219"/>
                  </a:lnTo>
                  <a:lnTo>
                    <a:pt x="240" y="247"/>
                  </a:lnTo>
                  <a:lnTo>
                    <a:pt x="198" y="276"/>
                  </a:lnTo>
                  <a:lnTo>
                    <a:pt x="156" y="307"/>
                  </a:lnTo>
                  <a:lnTo>
                    <a:pt x="115" y="339"/>
                  </a:lnTo>
                  <a:lnTo>
                    <a:pt x="75" y="374"/>
                  </a:lnTo>
                  <a:lnTo>
                    <a:pt x="37" y="410"/>
                  </a:lnTo>
                  <a:lnTo>
                    <a:pt x="0" y="447"/>
                  </a:lnTo>
                  <a:lnTo>
                    <a:pt x="12" y="449"/>
                  </a:lnTo>
                  <a:lnTo>
                    <a:pt x="25" y="449"/>
                  </a:lnTo>
                  <a:lnTo>
                    <a:pt x="37" y="451"/>
                  </a:lnTo>
                  <a:lnTo>
                    <a:pt x="48" y="451"/>
                  </a:lnTo>
                  <a:lnTo>
                    <a:pt x="60" y="451"/>
                  </a:lnTo>
                  <a:lnTo>
                    <a:pt x="71" y="451"/>
                  </a:lnTo>
                  <a:lnTo>
                    <a:pt x="81" y="447"/>
                  </a:lnTo>
                  <a:lnTo>
                    <a:pt x="90" y="443"/>
                  </a:lnTo>
                  <a:lnTo>
                    <a:pt x="106" y="432"/>
                  </a:lnTo>
                  <a:lnTo>
                    <a:pt x="121" y="422"/>
                  </a:lnTo>
                  <a:lnTo>
                    <a:pt x="138" y="414"/>
                  </a:lnTo>
                  <a:lnTo>
                    <a:pt x="157" y="405"/>
                  </a:lnTo>
                  <a:lnTo>
                    <a:pt x="175" y="397"/>
                  </a:lnTo>
                  <a:lnTo>
                    <a:pt x="194" y="389"/>
                  </a:lnTo>
                  <a:lnTo>
                    <a:pt x="211" y="378"/>
                  </a:lnTo>
                  <a:lnTo>
                    <a:pt x="227" y="366"/>
                  </a:lnTo>
                  <a:lnTo>
                    <a:pt x="288" y="313"/>
                  </a:lnTo>
                  <a:lnTo>
                    <a:pt x="349" y="261"/>
                  </a:lnTo>
                  <a:lnTo>
                    <a:pt x="411" y="209"/>
                  </a:lnTo>
                  <a:lnTo>
                    <a:pt x="474" y="163"/>
                  </a:lnTo>
                  <a:lnTo>
                    <a:pt x="537" y="117"/>
                  </a:lnTo>
                  <a:lnTo>
                    <a:pt x="603" y="75"/>
                  </a:lnTo>
                  <a:lnTo>
                    <a:pt x="637" y="56"/>
                  </a:lnTo>
                  <a:lnTo>
                    <a:pt x="672" y="36"/>
                  </a:lnTo>
                  <a:lnTo>
                    <a:pt x="706" y="17"/>
                  </a:lnTo>
                  <a:lnTo>
                    <a:pt x="743" y="0"/>
                  </a:lnTo>
                  <a:lnTo>
                    <a:pt x="708" y="11"/>
                  </a:lnTo>
                  <a:close/>
                </a:path>
              </a:pathLst>
            </a:custGeom>
            <a:solidFill>
              <a:srgbClr val="B2B2B2"/>
            </a:solidFill>
            <a:ln w="9525">
              <a:noFill/>
              <a:round/>
              <a:headEnd/>
              <a:tailEnd/>
            </a:ln>
          </p:spPr>
          <p:txBody>
            <a:bodyPr/>
            <a:lstStyle/>
            <a:p>
              <a:endParaRPr lang="en-US"/>
            </a:p>
          </p:txBody>
        </p:sp>
        <p:sp>
          <p:nvSpPr>
            <p:cNvPr id="26651" name="Freeform 27"/>
            <p:cNvSpPr>
              <a:spLocks/>
            </p:cNvSpPr>
            <p:nvPr/>
          </p:nvSpPr>
          <p:spPr bwMode="auto">
            <a:xfrm>
              <a:off x="4351867" y="3157521"/>
              <a:ext cx="702733" cy="1216025"/>
            </a:xfrm>
            <a:custGeom>
              <a:avLst/>
              <a:gdLst>
                <a:gd name="T0" fmla="*/ 236894729 w 498"/>
                <a:gd name="T1" fmla="*/ 88206259 h 766"/>
                <a:gd name="T2" fmla="*/ 254536612 w 498"/>
                <a:gd name="T3" fmla="*/ 136088444 h 766"/>
                <a:gd name="T4" fmla="*/ 279738168 w 498"/>
                <a:gd name="T5" fmla="*/ 173891569 h 766"/>
                <a:gd name="T6" fmla="*/ 307459086 w 498"/>
                <a:gd name="T7" fmla="*/ 214214106 h 766"/>
                <a:gd name="T8" fmla="*/ 337700954 w 498"/>
                <a:gd name="T9" fmla="*/ 246975333 h 766"/>
                <a:gd name="T10" fmla="*/ 370463771 w 498"/>
                <a:gd name="T11" fmla="*/ 282257509 h 766"/>
                <a:gd name="T12" fmla="*/ 405745950 w 498"/>
                <a:gd name="T13" fmla="*/ 315018736 h 766"/>
                <a:gd name="T14" fmla="*/ 433466967 w 498"/>
                <a:gd name="T15" fmla="*/ 350302500 h 766"/>
                <a:gd name="T16" fmla="*/ 458668524 w 498"/>
                <a:gd name="T17" fmla="*/ 393144349 h 766"/>
                <a:gd name="T18" fmla="*/ 526713519 w 498"/>
                <a:gd name="T19" fmla="*/ 509071599 h 766"/>
                <a:gd name="T20" fmla="*/ 594756928 w 498"/>
                <a:gd name="T21" fmla="*/ 630039060 h 766"/>
                <a:gd name="T22" fmla="*/ 660280974 w 498"/>
                <a:gd name="T23" fmla="*/ 740925900 h 766"/>
                <a:gd name="T24" fmla="*/ 733366281 w 498"/>
                <a:gd name="T25" fmla="*/ 851812938 h 766"/>
                <a:gd name="T26" fmla="*/ 806450001 w 498"/>
                <a:gd name="T27" fmla="*/ 967740088 h 766"/>
                <a:gd name="T28" fmla="*/ 879535506 w 498"/>
                <a:gd name="T29" fmla="*/ 1078626928 h 766"/>
                <a:gd name="T30" fmla="*/ 952619226 w 498"/>
                <a:gd name="T31" fmla="*/ 1194554079 h 766"/>
                <a:gd name="T32" fmla="*/ 1023183584 w 498"/>
                <a:gd name="T33" fmla="*/ 1310481229 h 766"/>
                <a:gd name="T34" fmla="*/ 1068546385 w 498"/>
                <a:gd name="T35" fmla="*/ 1383566531 h 766"/>
                <a:gd name="T36" fmla="*/ 1116430136 w 498"/>
                <a:gd name="T37" fmla="*/ 1456650245 h 766"/>
                <a:gd name="T38" fmla="*/ 1164312299 w 498"/>
                <a:gd name="T39" fmla="*/ 1532254909 h 766"/>
                <a:gd name="T40" fmla="*/ 1207155738 w 498"/>
                <a:gd name="T41" fmla="*/ 1615420832 h 766"/>
                <a:gd name="T42" fmla="*/ 1222276672 w 498"/>
                <a:gd name="T43" fmla="*/ 1653222370 h 766"/>
                <a:gd name="T44" fmla="*/ 1237397606 w 498"/>
                <a:gd name="T45" fmla="*/ 1693545254 h 766"/>
                <a:gd name="T46" fmla="*/ 1247478229 w 498"/>
                <a:gd name="T47" fmla="*/ 1731348379 h 766"/>
                <a:gd name="T48" fmla="*/ 1255037902 w 498"/>
                <a:gd name="T49" fmla="*/ 1774190228 h 766"/>
                <a:gd name="T50" fmla="*/ 1255037902 w 498"/>
                <a:gd name="T51" fmla="*/ 1814512715 h 766"/>
                <a:gd name="T52" fmla="*/ 1247478229 w 498"/>
                <a:gd name="T53" fmla="*/ 1852315841 h 766"/>
                <a:gd name="T54" fmla="*/ 1237397606 w 498"/>
                <a:gd name="T55" fmla="*/ 1890117379 h 766"/>
                <a:gd name="T56" fmla="*/ 1217236361 w 498"/>
                <a:gd name="T57" fmla="*/ 1930439866 h 766"/>
                <a:gd name="T58" fmla="*/ 1116430136 w 498"/>
                <a:gd name="T59" fmla="*/ 1769149917 h 766"/>
                <a:gd name="T60" fmla="*/ 1013102961 w 498"/>
                <a:gd name="T61" fmla="*/ 1615420832 h 766"/>
                <a:gd name="T62" fmla="*/ 917337047 w 498"/>
                <a:gd name="T63" fmla="*/ 1461690556 h 766"/>
                <a:gd name="T64" fmla="*/ 821570935 w 498"/>
                <a:gd name="T65" fmla="*/ 1300400607 h 766"/>
                <a:gd name="T66" fmla="*/ 718245347 w 498"/>
                <a:gd name="T67" fmla="*/ 1141630021 h 766"/>
                <a:gd name="T68" fmla="*/ 617439122 w 498"/>
                <a:gd name="T69" fmla="*/ 987901332 h 766"/>
                <a:gd name="T70" fmla="*/ 511592586 w 498"/>
                <a:gd name="T71" fmla="*/ 826611185 h 766"/>
                <a:gd name="T72" fmla="*/ 400705638 w 498"/>
                <a:gd name="T73" fmla="*/ 667842186 h 766"/>
                <a:gd name="T74" fmla="*/ 342741265 w 498"/>
                <a:gd name="T75" fmla="*/ 587195624 h 766"/>
                <a:gd name="T76" fmla="*/ 289818791 w 498"/>
                <a:gd name="T77" fmla="*/ 504031288 h 766"/>
                <a:gd name="T78" fmla="*/ 236894729 w 498"/>
                <a:gd name="T79" fmla="*/ 420866952 h 766"/>
                <a:gd name="T80" fmla="*/ 181451255 w 498"/>
                <a:gd name="T81" fmla="*/ 340221878 h 766"/>
                <a:gd name="T82" fmla="*/ 133569092 w 498"/>
                <a:gd name="T83" fmla="*/ 257055955 h 766"/>
                <a:gd name="T84" fmla="*/ 85685316 w 498"/>
                <a:gd name="T85" fmla="*/ 173891569 h 766"/>
                <a:gd name="T86" fmla="*/ 37803141 w 498"/>
                <a:gd name="T87" fmla="*/ 88206259 h 766"/>
                <a:gd name="T88" fmla="*/ 0 w 498"/>
                <a:gd name="T89" fmla="*/ 0 h 766"/>
                <a:gd name="T90" fmla="*/ 236894729 w 498"/>
                <a:gd name="T91" fmla="*/ 88206259 h 76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98"/>
                <a:gd name="T139" fmla="*/ 0 h 766"/>
                <a:gd name="T140" fmla="*/ 498 w 498"/>
                <a:gd name="T141" fmla="*/ 766 h 76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98" h="766">
                  <a:moveTo>
                    <a:pt x="94" y="35"/>
                  </a:moveTo>
                  <a:lnTo>
                    <a:pt x="101" y="54"/>
                  </a:lnTo>
                  <a:lnTo>
                    <a:pt x="111" y="69"/>
                  </a:lnTo>
                  <a:lnTo>
                    <a:pt x="122" y="85"/>
                  </a:lnTo>
                  <a:lnTo>
                    <a:pt x="134" y="98"/>
                  </a:lnTo>
                  <a:lnTo>
                    <a:pt x="147" y="112"/>
                  </a:lnTo>
                  <a:lnTo>
                    <a:pt x="161" y="125"/>
                  </a:lnTo>
                  <a:lnTo>
                    <a:pt x="172" y="139"/>
                  </a:lnTo>
                  <a:lnTo>
                    <a:pt x="182" y="156"/>
                  </a:lnTo>
                  <a:lnTo>
                    <a:pt x="209" y="202"/>
                  </a:lnTo>
                  <a:lnTo>
                    <a:pt x="236" y="250"/>
                  </a:lnTo>
                  <a:lnTo>
                    <a:pt x="262" y="294"/>
                  </a:lnTo>
                  <a:lnTo>
                    <a:pt x="291" y="338"/>
                  </a:lnTo>
                  <a:lnTo>
                    <a:pt x="320" y="384"/>
                  </a:lnTo>
                  <a:lnTo>
                    <a:pt x="349" y="428"/>
                  </a:lnTo>
                  <a:lnTo>
                    <a:pt x="378" y="474"/>
                  </a:lnTo>
                  <a:lnTo>
                    <a:pt x="406" y="520"/>
                  </a:lnTo>
                  <a:lnTo>
                    <a:pt x="424" y="549"/>
                  </a:lnTo>
                  <a:lnTo>
                    <a:pt x="443" y="578"/>
                  </a:lnTo>
                  <a:lnTo>
                    <a:pt x="462" y="608"/>
                  </a:lnTo>
                  <a:lnTo>
                    <a:pt x="479" y="641"/>
                  </a:lnTo>
                  <a:lnTo>
                    <a:pt x="485" y="656"/>
                  </a:lnTo>
                  <a:lnTo>
                    <a:pt x="491" y="672"/>
                  </a:lnTo>
                  <a:lnTo>
                    <a:pt x="495" y="687"/>
                  </a:lnTo>
                  <a:lnTo>
                    <a:pt x="498" y="704"/>
                  </a:lnTo>
                  <a:lnTo>
                    <a:pt x="498" y="720"/>
                  </a:lnTo>
                  <a:lnTo>
                    <a:pt x="495" y="735"/>
                  </a:lnTo>
                  <a:lnTo>
                    <a:pt x="491" y="750"/>
                  </a:lnTo>
                  <a:lnTo>
                    <a:pt x="483" y="766"/>
                  </a:lnTo>
                  <a:lnTo>
                    <a:pt x="443" y="702"/>
                  </a:lnTo>
                  <a:lnTo>
                    <a:pt x="402" y="641"/>
                  </a:lnTo>
                  <a:lnTo>
                    <a:pt x="364" y="580"/>
                  </a:lnTo>
                  <a:lnTo>
                    <a:pt x="326" y="516"/>
                  </a:lnTo>
                  <a:lnTo>
                    <a:pt x="285" y="453"/>
                  </a:lnTo>
                  <a:lnTo>
                    <a:pt x="245" y="392"/>
                  </a:lnTo>
                  <a:lnTo>
                    <a:pt x="203" y="328"/>
                  </a:lnTo>
                  <a:lnTo>
                    <a:pt x="159" y="265"/>
                  </a:lnTo>
                  <a:lnTo>
                    <a:pt x="136" y="233"/>
                  </a:lnTo>
                  <a:lnTo>
                    <a:pt x="115" y="200"/>
                  </a:lnTo>
                  <a:lnTo>
                    <a:pt x="94" y="167"/>
                  </a:lnTo>
                  <a:lnTo>
                    <a:pt x="72" y="135"/>
                  </a:lnTo>
                  <a:lnTo>
                    <a:pt x="53" y="102"/>
                  </a:lnTo>
                  <a:lnTo>
                    <a:pt x="34" y="69"/>
                  </a:lnTo>
                  <a:lnTo>
                    <a:pt x="15" y="35"/>
                  </a:lnTo>
                  <a:lnTo>
                    <a:pt x="0" y="0"/>
                  </a:lnTo>
                  <a:lnTo>
                    <a:pt x="94" y="35"/>
                  </a:lnTo>
                  <a:close/>
                </a:path>
              </a:pathLst>
            </a:custGeom>
            <a:solidFill>
              <a:srgbClr val="B2B2B2"/>
            </a:solidFill>
            <a:ln w="9525">
              <a:noFill/>
              <a:round/>
              <a:headEnd/>
              <a:tailEnd/>
            </a:ln>
          </p:spPr>
          <p:txBody>
            <a:bodyPr/>
            <a:lstStyle/>
            <a:p>
              <a:endParaRPr lang="en-US"/>
            </a:p>
          </p:txBody>
        </p:sp>
        <p:sp>
          <p:nvSpPr>
            <p:cNvPr id="26652" name="Freeform 28"/>
            <p:cNvSpPr>
              <a:spLocks/>
            </p:cNvSpPr>
            <p:nvPr/>
          </p:nvSpPr>
          <p:spPr bwMode="auto">
            <a:xfrm>
              <a:off x="4334933" y="1660508"/>
              <a:ext cx="1614311" cy="2792412"/>
            </a:xfrm>
            <a:custGeom>
              <a:avLst/>
              <a:gdLst>
                <a:gd name="T0" fmla="*/ 226814065 w 1144"/>
                <a:gd name="T1" fmla="*/ 1995963632 h 1759"/>
                <a:gd name="T2" fmla="*/ 624998682 w 1144"/>
                <a:gd name="T3" fmla="*/ 2147483647 h 1759"/>
                <a:gd name="T4" fmla="*/ 1474290380 w 1144"/>
                <a:gd name="T5" fmla="*/ 2147483647 h 1759"/>
                <a:gd name="T6" fmla="*/ 2147483647 w 1144"/>
                <a:gd name="T7" fmla="*/ 2147483647 h 1759"/>
                <a:gd name="T8" fmla="*/ 2147483647 w 1144"/>
                <a:gd name="T9" fmla="*/ 2147483647 h 1759"/>
                <a:gd name="T10" fmla="*/ 1353324519 w 1144"/>
                <a:gd name="T11" fmla="*/ 2147483647 h 1759"/>
                <a:gd name="T12" fmla="*/ 332660582 w 1144"/>
                <a:gd name="T13" fmla="*/ 2147483647 h 1759"/>
                <a:gd name="T14" fmla="*/ 105846567 w 1144"/>
                <a:gd name="T15" fmla="*/ 1990923322 h 1759"/>
                <a:gd name="T16" fmla="*/ 1910278416 w 1144"/>
                <a:gd name="T17" fmla="*/ 2101810146 h 1759"/>
                <a:gd name="T18" fmla="*/ 2147483647 w 1144"/>
                <a:gd name="T19" fmla="*/ 2147483647 h 1759"/>
                <a:gd name="T20" fmla="*/ 2147483647 w 1144"/>
                <a:gd name="T21" fmla="*/ 2147483647 h 1759"/>
                <a:gd name="T22" fmla="*/ 705643647 w 1144"/>
                <a:gd name="T23" fmla="*/ 2144651989 h 1759"/>
                <a:gd name="T24" fmla="*/ 468749061 w 1144"/>
                <a:gd name="T25" fmla="*/ 2139611679 h 1759"/>
                <a:gd name="T26" fmla="*/ 1141629897 w 1144"/>
                <a:gd name="T27" fmla="*/ 1960681461 h 1759"/>
                <a:gd name="T28" fmla="*/ 1678424140 w 1144"/>
                <a:gd name="T29" fmla="*/ 1869955877 h 1759"/>
                <a:gd name="T30" fmla="*/ 1857354363 w 1144"/>
                <a:gd name="T31" fmla="*/ 1844754326 h 1759"/>
                <a:gd name="T32" fmla="*/ 2147483647 w 1144"/>
                <a:gd name="T33" fmla="*/ 1811991516 h 1759"/>
                <a:gd name="T34" fmla="*/ 2147483647 w 1144"/>
                <a:gd name="T35" fmla="*/ 1779230294 h 1759"/>
                <a:gd name="T36" fmla="*/ 2147483647 w 1144"/>
                <a:gd name="T37" fmla="*/ 1670862831 h 1759"/>
                <a:gd name="T38" fmla="*/ 2147483647 w 1144"/>
                <a:gd name="T39" fmla="*/ 1701104692 h 1759"/>
                <a:gd name="T40" fmla="*/ 1494451622 w 1144"/>
                <a:gd name="T41" fmla="*/ 1869955877 h 1759"/>
                <a:gd name="T42" fmla="*/ 551913388 w 1144"/>
                <a:gd name="T43" fmla="*/ 2023684545 h 1759"/>
                <a:gd name="T44" fmla="*/ 415824909 w 1144"/>
                <a:gd name="T45" fmla="*/ 2001003942 h 1759"/>
                <a:gd name="T46" fmla="*/ 604837440 w 1144"/>
                <a:gd name="T47" fmla="*/ 1781749655 h 1759"/>
                <a:gd name="T48" fmla="*/ 2137092382 w 1144"/>
                <a:gd name="T49" fmla="*/ 1086186451 h 1759"/>
                <a:gd name="T50" fmla="*/ 2053926467 w 1144"/>
                <a:gd name="T51" fmla="*/ 1033263988 h 1759"/>
                <a:gd name="T52" fmla="*/ 682963044 w 1144"/>
                <a:gd name="T53" fmla="*/ 1658262452 h 1759"/>
                <a:gd name="T54" fmla="*/ 773687043 w 1144"/>
                <a:gd name="T55" fmla="*/ 1665822521 h 1759"/>
                <a:gd name="T56" fmla="*/ 1799391588 w 1144"/>
                <a:gd name="T57" fmla="*/ 1063505849 h 1759"/>
                <a:gd name="T58" fmla="*/ 2147483647 w 1144"/>
                <a:gd name="T59" fmla="*/ 733364539 h 1759"/>
                <a:gd name="T60" fmla="*/ 2094248950 w 1144"/>
                <a:gd name="T61" fmla="*/ 960178696 h 1759"/>
                <a:gd name="T62" fmla="*/ 1214715191 w 1144"/>
                <a:gd name="T63" fmla="*/ 1343243858 h 1759"/>
                <a:gd name="T64" fmla="*/ 478829682 w 1144"/>
                <a:gd name="T65" fmla="*/ 1716225623 h 1759"/>
                <a:gd name="T66" fmla="*/ 362902444 w 1144"/>
                <a:gd name="T67" fmla="*/ 1738907812 h 1759"/>
                <a:gd name="T68" fmla="*/ 1348284209 w 1144"/>
                <a:gd name="T69" fmla="*/ 554434320 h 1759"/>
                <a:gd name="T70" fmla="*/ 1862394674 w 1144"/>
                <a:gd name="T71" fmla="*/ 2520950 h 1759"/>
                <a:gd name="T72" fmla="*/ 1383566381 w 1144"/>
                <a:gd name="T73" fmla="*/ 491429649 h 1759"/>
                <a:gd name="T74" fmla="*/ 972780294 w 1144"/>
                <a:gd name="T75" fmla="*/ 1149191122 h 1759"/>
                <a:gd name="T76" fmla="*/ 652721182 w 1144"/>
                <a:gd name="T77" fmla="*/ 1559975610 h 1759"/>
                <a:gd name="T78" fmla="*/ 141128739 w 1144"/>
                <a:gd name="T79" fmla="*/ 2147483647 h 1759"/>
                <a:gd name="T80" fmla="*/ 420865319 w 1144"/>
                <a:gd name="T81" fmla="*/ 2147483647 h 1759"/>
                <a:gd name="T82" fmla="*/ 1436488846 w 1144"/>
                <a:gd name="T83" fmla="*/ 2147483647 h 1759"/>
                <a:gd name="T84" fmla="*/ 1900197795 w 1144"/>
                <a:gd name="T85" fmla="*/ 2147483647 h 1759"/>
                <a:gd name="T86" fmla="*/ 1721265984 w 1144"/>
                <a:gd name="T87" fmla="*/ 2147483647 h 1759"/>
                <a:gd name="T88" fmla="*/ 856853156 w 1144"/>
                <a:gd name="T89" fmla="*/ 2147483647 h 1759"/>
                <a:gd name="T90" fmla="*/ 378023375 w 1144"/>
                <a:gd name="T91" fmla="*/ 2147483647 h 1759"/>
                <a:gd name="T92" fmla="*/ 325100910 w 1144"/>
                <a:gd name="T93" fmla="*/ 2147483647 h 1759"/>
                <a:gd name="T94" fmla="*/ 1648181881 w 1144"/>
                <a:gd name="T95" fmla="*/ 2147483647 h 1759"/>
                <a:gd name="T96" fmla="*/ 1774190036 w 1144"/>
                <a:gd name="T97" fmla="*/ 2147483647 h 1759"/>
                <a:gd name="T98" fmla="*/ 1156750828 w 1144"/>
                <a:gd name="T99" fmla="*/ 2147483647 h 1759"/>
                <a:gd name="T100" fmla="*/ 516631215 w 1144"/>
                <a:gd name="T101" fmla="*/ 2147483647 h 1759"/>
                <a:gd name="T102" fmla="*/ 131048119 w 1144"/>
                <a:gd name="T103" fmla="*/ 2147483647 h 1759"/>
                <a:gd name="T104" fmla="*/ 304938082 w 1144"/>
                <a:gd name="T105" fmla="*/ 2147483647 h 1759"/>
                <a:gd name="T106" fmla="*/ 914815931 w 1144"/>
                <a:gd name="T107" fmla="*/ 2147483647 h 1759"/>
                <a:gd name="T108" fmla="*/ 1209674881 w 1144"/>
                <a:gd name="T109" fmla="*/ 2147483647 h 1759"/>
                <a:gd name="T110" fmla="*/ 1310481088 w 1144"/>
                <a:gd name="T111" fmla="*/ 2147483647 h 1759"/>
                <a:gd name="T112" fmla="*/ 1469250070 w 1144"/>
                <a:gd name="T113" fmla="*/ 2147483647 h 1759"/>
                <a:gd name="T114" fmla="*/ 1469250070 w 1144"/>
                <a:gd name="T115" fmla="*/ 2147483647 h 1759"/>
                <a:gd name="T116" fmla="*/ 1078626811 w 1144"/>
                <a:gd name="T117" fmla="*/ 2147483647 h 1759"/>
                <a:gd name="T118" fmla="*/ 922377191 w 1144"/>
                <a:gd name="T119" fmla="*/ 2147483647 h 1759"/>
                <a:gd name="T120" fmla="*/ 682963044 w 1144"/>
                <a:gd name="T121" fmla="*/ 2147483647 h 1759"/>
                <a:gd name="T122" fmla="*/ 435986250 w 1144"/>
                <a:gd name="T123" fmla="*/ 2147483647 h 1759"/>
                <a:gd name="T124" fmla="*/ 332660582 w 1144"/>
                <a:gd name="T125" fmla="*/ 2147483647 h 175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44"/>
                <a:gd name="T190" fmla="*/ 0 h 1759"/>
                <a:gd name="T191" fmla="*/ 1144 w 1144"/>
                <a:gd name="T192" fmla="*/ 1759 h 175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44" h="1759">
                  <a:moveTo>
                    <a:pt x="44" y="800"/>
                  </a:moveTo>
                  <a:lnTo>
                    <a:pt x="50" y="800"/>
                  </a:lnTo>
                  <a:lnTo>
                    <a:pt x="56" y="800"/>
                  </a:lnTo>
                  <a:lnTo>
                    <a:pt x="63" y="798"/>
                  </a:lnTo>
                  <a:lnTo>
                    <a:pt x="69" y="794"/>
                  </a:lnTo>
                  <a:lnTo>
                    <a:pt x="77" y="792"/>
                  </a:lnTo>
                  <a:lnTo>
                    <a:pt x="81" y="792"/>
                  </a:lnTo>
                  <a:lnTo>
                    <a:pt x="86" y="792"/>
                  </a:lnTo>
                  <a:lnTo>
                    <a:pt x="90" y="792"/>
                  </a:lnTo>
                  <a:lnTo>
                    <a:pt x="104" y="805"/>
                  </a:lnTo>
                  <a:lnTo>
                    <a:pt x="117" y="817"/>
                  </a:lnTo>
                  <a:lnTo>
                    <a:pt x="132" y="826"/>
                  </a:lnTo>
                  <a:lnTo>
                    <a:pt x="146" y="834"/>
                  </a:lnTo>
                  <a:lnTo>
                    <a:pt x="178" y="851"/>
                  </a:lnTo>
                  <a:lnTo>
                    <a:pt x="207" y="867"/>
                  </a:lnTo>
                  <a:lnTo>
                    <a:pt x="223" y="876"/>
                  </a:lnTo>
                  <a:lnTo>
                    <a:pt x="236" y="886"/>
                  </a:lnTo>
                  <a:lnTo>
                    <a:pt x="248" y="897"/>
                  </a:lnTo>
                  <a:lnTo>
                    <a:pt x="257" y="909"/>
                  </a:lnTo>
                  <a:lnTo>
                    <a:pt x="267" y="922"/>
                  </a:lnTo>
                  <a:lnTo>
                    <a:pt x="274" y="940"/>
                  </a:lnTo>
                  <a:lnTo>
                    <a:pt x="278" y="957"/>
                  </a:lnTo>
                  <a:lnTo>
                    <a:pt x="280" y="978"/>
                  </a:lnTo>
                  <a:lnTo>
                    <a:pt x="357" y="1030"/>
                  </a:lnTo>
                  <a:lnTo>
                    <a:pt x="434" y="1083"/>
                  </a:lnTo>
                  <a:lnTo>
                    <a:pt x="508" y="1137"/>
                  </a:lnTo>
                  <a:lnTo>
                    <a:pt x="585" y="1189"/>
                  </a:lnTo>
                  <a:lnTo>
                    <a:pt x="624" y="1216"/>
                  </a:lnTo>
                  <a:lnTo>
                    <a:pt x="662" y="1239"/>
                  </a:lnTo>
                  <a:lnTo>
                    <a:pt x="700" y="1262"/>
                  </a:lnTo>
                  <a:lnTo>
                    <a:pt x="741" y="1283"/>
                  </a:lnTo>
                  <a:lnTo>
                    <a:pt x="783" y="1302"/>
                  </a:lnTo>
                  <a:lnTo>
                    <a:pt x="825" y="1321"/>
                  </a:lnTo>
                  <a:lnTo>
                    <a:pt x="867" y="1337"/>
                  </a:lnTo>
                  <a:lnTo>
                    <a:pt x="911" y="1350"/>
                  </a:lnTo>
                  <a:lnTo>
                    <a:pt x="915" y="1350"/>
                  </a:lnTo>
                  <a:lnTo>
                    <a:pt x="919" y="1348"/>
                  </a:lnTo>
                  <a:lnTo>
                    <a:pt x="919" y="1346"/>
                  </a:lnTo>
                  <a:lnTo>
                    <a:pt x="919" y="1342"/>
                  </a:lnTo>
                  <a:lnTo>
                    <a:pt x="915" y="1331"/>
                  </a:lnTo>
                  <a:lnTo>
                    <a:pt x="909" y="1317"/>
                  </a:lnTo>
                  <a:lnTo>
                    <a:pt x="900" y="1304"/>
                  </a:lnTo>
                  <a:lnTo>
                    <a:pt x="888" y="1289"/>
                  </a:lnTo>
                  <a:lnTo>
                    <a:pt x="877" y="1275"/>
                  </a:lnTo>
                  <a:lnTo>
                    <a:pt x="867" y="1266"/>
                  </a:lnTo>
                  <a:lnTo>
                    <a:pt x="838" y="1239"/>
                  </a:lnTo>
                  <a:lnTo>
                    <a:pt x="808" y="1214"/>
                  </a:lnTo>
                  <a:lnTo>
                    <a:pt x="775" y="1191"/>
                  </a:lnTo>
                  <a:lnTo>
                    <a:pt x="743" y="1170"/>
                  </a:lnTo>
                  <a:lnTo>
                    <a:pt x="710" y="1149"/>
                  </a:lnTo>
                  <a:lnTo>
                    <a:pt x="675" y="1129"/>
                  </a:lnTo>
                  <a:lnTo>
                    <a:pt x="641" y="1112"/>
                  </a:lnTo>
                  <a:lnTo>
                    <a:pt x="606" y="1095"/>
                  </a:lnTo>
                  <a:lnTo>
                    <a:pt x="537" y="1064"/>
                  </a:lnTo>
                  <a:lnTo>
                    <a:pt x="468" y="1035"/>
                  </a:lnTo>
                  <a:lnTo>
                    <a:pt x="397" y="1007"/>
                  </a:lnTo>
                  <a:lnTo>
                    <a:pt x="328" y="976"/>
                  </a:lnTo>
                  <a:lnTo>
                    <a:pt x="294" y="959"/>
                  </a:lnTo>
                  <a:lnTo>
                    <a:pt x="259" y="941"/>
                  </a:lnTo>
                  <a:lnTo>
                    <a:pt x="226" y="924"/>
                  </a:lnTo>
                  <a:lnTo>
                    <a:pt x="194" y="903"/>
                  </a:lnTo>
                  <a:lnTo>
                    <a:pt x="163" y="882"/>
                  </a:lnTo>
                  <a:lnTo>
                    <a:pt x="132" y="857"/>
                  </a:lnTo>
                  <a:lnTo>
                    <a:pt x="104" y="832"/>
                  </a:lnTo>
                  <a:lnTo>
                    <a:pt x="77" y="803"/>
                  </a:lnTo>
                  <a:lnTo>
                    <a:pt x="75" y="801"/>
                  </a:lnTo>
                  <a:lnTo>
                    <a:pt x="71" y="800"/>
                  </a:lnTo>
                  <a:lnTo>
                    <a:pt x="67" y="798"/>
                  </a:lnTo>
                  <a:lnTo>
                    <a:pt x="63" y="796"/>
                  </a:lnTo>
                  <a:lnTo>
                    <a:pt x="58" y="794"/>
                  </a:lnTo>
                  <a:lnTo>
                    <a:pt x="50" y="792"/>
                  </a:lnTo>
                  <a:lnTo>
                    <a:pt x="42" y="790"/>
                  </a:lnTo>
                  <a:lnTo>
                    <a:pt x="35" y="788"/>
                  </a:lnTo>
                  <a:lnTo>
                    <a:pt x="94" y="798"/>
                  </a:lnTo>
                  <a:lnTo>
                    <a:pt x="154" y="807"/>
                  </a:lnTo>
                  <a:lnTo>
                    <a:pt x="215" y="813"/>
                  </a:lnTo>
                  <a:lnTo>
                    <a:pt x="274" y="819"/>
                  </a:lnTo>
                  <a:lnTo>
                    <a:pt x="395" y="824"/>
                  </a:lnTo>
                  <a:lnTo>
                    <a:pt x="514" y="828"/>
                  </a:lnTo>
                  <a:lnTo>
                    <a:pt x="635" y="832"/>
                  </a:lnTo>
                  <a:lnTo>
                    <a:pt x="758" y="834"/>
                  </a:lnTo>
                  <a:lnTo>
                    <a:pt x="817" y="838"/>
                  </a:lnTo>
                  <a:lnTo>
                    <a:pt x="879" y="840"/>
                  </a:lnTo>
                  <a:lnTo>
                    <a:pt x="940" y="846"/>
                  </a:lnTo>
                  <a:lnTo>
                    <a:pt x="1000" y="851"/>
                  </a:lnTo>
                  <a:lnTo>
                    <a:pt x="1021" y="855"/>
                  </a:lnTo>
                  <a:lnTo>
                    <a:pt x="1040" y="859"/>
                  </a:lnTo>
                  <a:lnTo>
                    <a:pt x="1059" y="865"/>
                  </a:lnTo>
                  <a:lnTo>
                    <a:pt x="1078" y="872"/>
                  </a:lnTo>
                  <a:lnTo>
                    <a:pt x="1096" y="882"/>
                  </a:lnTo>
                  <a:lnTo>
                    <a:pt x="1113" y="892"/>
                  </a:lnTo>
                  <a:lnTo>
                    <a:pt x="1128" y="903"/>
                  </a:lnTo>
                  <a:lnTo>
                    <a:pt x="1144" y="917"/>
                  </a:lnTo>
                  <a:lnTo>
                    <a:pt x="1117" y="926"/>
                  </a:lnTo>
                  <a:lnTo>
                    <a:pt x="1092" y="930"/>
                  </a:lnTo>
                  <a:lnTo>
                    <a:pt x="1065" y="934"/>
                  </a:lnTo>
                  <a:lnTo>
                    <a:pt x="1038" y="934"/>
                  </a:lnTo>
                  <a:lnTo>
                    <a:pt x="1011" y="934"/>
                  </a:lnTo>
                  <a:lnTo>
                    <a:pt x="984" y="932"/>
                  </a:lnTo>
                  <a:lnTo>
                    <a:pt x="957" y="928"/>
                  </a:lnTo>
                  <a:lnTo>
                    <a:pt x="932" y="924"/>
                  </a:lnTo>
                  <a:lnTo>
                    <a:pt x="838" y="911"/>
                  </a:lnTo>
                  <a:lnTo>
                    <a:pt x="744" y="897"/>
                  </a:lnTo>
                  <a:lnTo>
                    <a:pt x="652" y="886"/>
                  </a:lnTo>
                  <a:lnTo>
                    <a:pt x="558" y="874"/>
                  </a:lnTo>
                  <a:lnTo>
                    <a:pt x="466" y="863"/>
                  </a:lnTo>
                  <a:lnTo>
                    <a:pt x="374" y="855"/>
                  </a:lnTo>
                  <a:lnTo>
                    <a:pt x="280" y="851"/>
                  </a:lnTo>
                  <a:lnTo>
                    <a:pt x="186" y="849"/>
                  </a:lnTo>
                  <a:lnTo>
                    <a:pt x="188" y="849"/>
                  </a:lnTo>
                  <a:lnTo>
                    <a:pt x="190" y="849"/>
                  </a:lnTo>
                  <a:lnTo>
                    <a:pt x="192" y="847"/>
                  </a:lnTo>
                  <a:lnTo>
                    <a:pt x="194" y="847"/>
                  </a:lnTo>
                  <a:lnTo>
                    <a:pt x="194" y="846"/>
                  </a:lnTo>
                  <a:lnTo>
                    <a:pt x="192" y="847"/>
                  </a:lnTo>
                  <a:lnTo>
                    <a:pt x="186" y="849"/>
                  </a:lnTo>
                  <a:lnTo>
                    <a:pt x="217" y="836"/>
                  </a:lnTo>
                  <a:lnTo>
                    <a:pt x="246" y="828"/>
                  </a:lnTo>
                  <a:lnTo>
                    <a:pt x="276" y="821"/>
                  </a:lnTo>
                  <a:lnTo>
                    <a:pt x="307" y="817"/>
                  </a:lnTo>
                  <a:lnTo>
                    <a:pt x="336" y="811"/>
                  </a:lnTo>
                  <a:lnTo>
                    <a:pt x="366" y="805"/>
                  </a:lnTo>
                  <a:lnTo>
                    <a:pt x="397" y="798"/>
                  </a:lnTo>
                  <a:lnTo>
                    <a:pt x="428" y="788"/>
                  </a:lnTo>
                  <a:lnTo>
                    <a:pt x="453" y="778"/>
                  </a:lnTo>
                  <a:lnTo>
                    <a:pt x="480" y="773"/>
                  </a:lnTo>
                  <a:lnTo>
                    <a:pt x="507" y="769"/>
                  </a:lnTo>
                  <a:lnTo>
                    <a:pt x="535" y="767"/>
                  </a:lnTo>
                  <a:lnTo>
                    <a:pt x="564" y="765"/>
                  </a:lnTo>
                  <a:lnTo>
                    <a:pt x="593" y="759"/>
                  </a:lnTo>
                  <a:lnTo>
                    <a:pt x="622" y="753"/>
                  </a:lnTo>
                  <a:lnTo>
                    <a:pt x="649" y="744"/>
                  </a:lnTo>
                  <a:lnTo>
                    <a:pt x="658" y="742"/>
                  </a:lnTo>
                  <a:lnTo>
                    <a:pt x="666" y="742"/>
                  </a:lnTo>
                  <a:lnTo>
                    <a:pt x="673" y="740"/>
                  </a:lnTo>
                  <a:lnTo>
                    <a:pt x="683" y="740"/>
                  </a:lnTo>
                  <a:lnTo>
                    <a:pt x="691" y="742"/>
                  </a:lnTo>
                  <a:lnTo>
                    <a:pt x="700" y="742"/>
                  </a:lnTo>
                  <a:lnTo>
                    <a:pt x="710" y="740"/>
                  </a:lnTo>
                  <a:lnTo>
                    <a:pt x="718" y="740"/>
                  </a:lnTo>
                  <a:lnTo>
                    <a:pt x="725" y="738"/>
                  </a:lnTo>
                  <a:lnTo>
                    <a:pt x="731" y="736"/>
                  </a:lnTo>
                  <a:lnTo>
                    <a:pt x="737" y="732"/>
                  </a:lnTo>
                  <a:lnTo>
                    <a:pt x="743" y="729"/>
                  </a:lnTo>
                  <a:lnTo>
                    <a:pt x="748" y="727"/>
                  </a:lnTo>
                  <a:lnTo>
                    <a:pt x="754" y="725"/>
                  </a:lnTo>
                  <a:lnTo>
                    <a:pt x="760" y="723"/>
                  </a:lnTo>
                  <a:lnTo>
                    <a:pt x="766" y="721"/>
                  </a:lnTo>
                  <a:lnTo>
                    <a:pt x="802" y="719"/>
                  </a:lnTo>
                  <a:lnTo>
                    <a:pt x="838" y="719"/>
                  </a:lnTo>
                  <a:lnTo>
                    <a:pt x="877" y="717"/>
                  </a:lnTo>
                  <a:lnTo>
                    <a:pt x="913" y="719"/>
                  </a:lnTo>
                  <a:lnTo>
                    <a:pt x="950" y="719"/>
                  </a:lnTo>
                  <a:lnTo>
                    <a:pt x="986" y="719"/>
                  </a:lnTo>
                  <a:lnTo>
                    <a:pt x="1025" y="717"/>
                  </a:lnTo>
                  <a:lnTo>
                    <a:pt x="1061" y="717"/>
                  </a:lnTo>
                  <a:lnTo>
                    <a:pt x="1067" y="715"/>
                  </a:lnTo>
                  <a:lnTo>
                    <a:pt x="1073" y="715"/>
                  </a:lnTo>
                  <a:lnTo>
                    <a:pt x="1076" y="711"/>
                  </a:lnTo>
                  <a:lnTo>
                    <a:pt x="1082" y="709"/>
                  </a:lnTo>
                  <a:lnTo>
                    <a:pt x="1086" y="706"/>
                  </a:lnTo>
                  <a:lnTo>
                    <a:pt x="1090" y="702"/>
                  </a:lnTo>
                  <a:lnTo>
                    <a:pt x="1092" y="700"/>
                  </a:lnTo>
                  <a:lnTo>
                    <a:pt x="1092" y="696"/>
                  </a:lnTo>
                  <a:lnTo>
                    <a:pt x="1088" y="686"/>
                  </a:lnTo>
                  <a:lnTo>
                    <a:pt x="1084" y="679"/>
                  </a:lnTo>
                  <a:lnTo>
                    <a:pt x="1078" y="673"/>
                  </a:lnTo>
                  <a:lnTo>
                    <a:pt x="1071" y="669"/>
                  </a:lnTo>
                  <a:lnTo>
                    <a:pt x="1065" y="665"/>
                  </a:lnTo>
                  <a:lnTo>
                    <a:pt x="1057" y="663"/>
                  </a:lnTo>
                  <a:lnTo>
                    <a:pt x="1050" y="663"/>
                  </a:lnTo>
                  <a:lnTo>
                    <a:pt x="1042" y="661"/>
                  </a:lnTo>
                  <a:lnTo>
                    <a:pt x="1025" y="663"/>
                  </a:lnTo>
                  <a:lnTo>
                    <a:pt x="1007" y="665"/>
                  </a:lnTo>
                  <a:lnTo>
                    <a:pt x="992" y="667"/>
                  </a:lnTo>
                  <a:lnTo>
                    <a:pt x="977" y="667"/>
                  </a:lnTo>
                  <a:lnTo>
                    <a:pt x="944" y="667"/>
                  </a:lnTo>
                  <a:lnTo>
                    <a:pt x="911" y="671"/>
                  </a:lnTo>
                  <a:lnTo>
                    <a:pt x="879" y="675"/>
                  </a:lnTo>
                  <a:lnTo>
                    <a:pt x="846" y="682"/>
                  </a:lnTo>
                  <a:lnTo>
                    <a:pt x="814" y="690"/>
                  </a:lnTo>
                  <a:lnTo>
                    <a:pt x="781" y="700"/>
                  </a:lnTo>
                  <a:lnTo>
                    <a:pt x="748" y="711"/>
                  </a:lnTo>
                  <a:lnTo>
                    <a:pt x="716" y="721"/>
                  </a:lnTo>
                  <a:lnTo>
                    <a:pt x="685" y="730"/>
                  </a:lnTo>
                  <a:lnTo>
                    <a:pt x="654" y="736"/>
                  </a:lnTo>
                  <a:lnTo>
                    <a:pt x="624" y="740"/>
                  </a:lnTo>
                  <a:lnTo>
                    <a:pt x="593" y="742"/>
                  </a:lnTo>
                  <a:lnTo>
                    <a:pt x="560" y="746"/>
                  </a:lnTo>
                  <a:lnTo>
                    <a:pt x="530" y="750"/>
                  </a:lnTo>
                  <a:lnTo>
                    <a:pt x="497" y="755"/>
                  </a:lnTo>
                  <a:lnTo>
                    <a:pt x="466" y="763"/>
                  </a:lnTo>
                  <a:lnTo>
                    <a:pt x="416" y="773"/>
                  </a:lnTo>
                  <a:lnTo>
                    <a:pt x="368" y="782"/>
                  </a:lnTo>
                  <a:lnTo>
                    <a:pt x="319" y="790"/>
                  </a:lnTo>
                  <a:lnTo>
                    <a:pt x="269" y="796"/>
                  </a:lnTo>
                  <a:lnTo>
                    <a:pt x="219" y="803"/>
                  </a:lnTo>
                  <a:lnTo>
                    <a:pt x="169" y="809"/>
                  </a:lnTo>
                  <a:lnTo>
                    <a:pt x="119" y="815"/>
                  </a:lnTo>
                  <a:lnTo>
                    <a:pt x="69" y="823"/>
                  </a:lnTo>
                  <a:lnTo>
                    <a:pt x="86" y="821"/>
                  </a:lnTo>
                  <a:lnTo>
                    <a:pt x="104" y="815"/>
                  </a:lnTo>
                  <a:lnTo>
                    <a:pt x="119" y="811"/>
                  </a:lnTo>
                  <a:lnTo>
                    <a:pt x="134" y="805"/>
                  </a:lnTo>
                  <a:lnTo>
                    <a:pt x="150" y="800"/>
                  </a:lnTo>
                  <a:lnTo>
                    <a:pt x="165" y="794"/>
                  </a:lnTo>
                  <a:lnTo>
                    <a:pt x="180" y="788"/>
                  </a:lnTo>
                  <a:lnTo>
                    <a:pt x="196" y="782"/>
                  </a:lnTo>
                  <a:lnTo>
                    <a:pt x="203" y="776"/>
                  </a:lnTo>
                  <a:lnTo>
                    <a:pt x="211" y="767"/>
                  </a:lnTo>
                  <a:lnTo>
                    <a:pt x="217" y="755"/>
                  </a:lnTo>
                  <a:lnTo>
                    <a:pt x="221" y="744"/>
                  </a:lnTo>
                  <a:lnTo>
                    <a:pt x="226" y="730"/>
                  </a:lnTo>
                  <a:lnTo>
                    <a:pt x="232" y="717"/>
                  </a:lnTo>
                  <a:lnTo>
                    <a:pt x="240" y="707"/>
                  </a:lnTo>
                  <a:lnTo>
                    <a:pt x="249" y="698"/>
                  </a:lnTo>
                  <a:lnTo>
                    <a:pt x="320" y="654"/>
                  </a:lnTo>
                  <a:lnTo>
                    <a:pt x="393" y="613"/>
                  </a:lnTo>
                  <a:lnTo>
                    <a:pt x="464" y="575"/>
                  </a:lnTo>
                  <a:lnTo>
                    <a:pt x="537" y="541"/>
                  </a:lnTo>
                  <a:lnTo>
                    <a:pt x="612" y="508"/>
                  </a:lnTo>
                  <a:lnTo>
                    <a:pt x="687" y="479"/>
                  </a:lnTo>
                  <a:lnTo>
                    <a:pt x="766" y="454"/>
                  </a:lnTo>
                  <a:lnTo>
                    <a:pt x="848" y="431"/>
                  </a:lnTo>
                  <a:lnTo>
                    <a:pt x="858" y="429"/>
                  </a:lnTo>
                  <a:lnTo>
                    <a:pt x="867" y="425"/>
                  </a:lnTo>
                  <a:lnTo>
                    <a:pt x="875" y="422"/>
                  </a:lnTo>
                  <a:lnTo>
                    <a:pt x="883" y="416"/>
                  </a:lnTo>
                  <a:lnTo>
                    <a:pt x="890" y="408"/>
                  </a:lnTo>
                  <a:lnTo>
                    <a:pt x="894" y="400"/>
                  </a:lnTo>
                  <a:lnTo>
                    <a:pt x="896" y="389"/>
                  </a:lnTo>
                  <a:lnTo>
                    <a:pt x="896" y="376"/>
                  </a:lnTo>
                  <a:lnTo>
                    <a:pt x="815" y="410"/>
                  </a:lnTo>
                  <a:lnTo>
                    <a:pt x="735" y="441"/>
                  </a:lnTo>
                  <a:lnTo>
                    <a:pt x="654" y="471"/>
                  </a:lnTo>
                  <a:lnTo>
                    <a:pt x="574" y="502"/>
                  </a:lnTo>
                  <a:lnTo>
                    <a:pt x="495" y="535"/>
                  </a:lnTo>
                  <a:lnTo>
                    <a:pt x="418" y="569"/>
                  </a:lnTo>
                  <a:lnTo>
                    <a:pt x="380" y="590"/>
                  </a:lnTo>
                  <a:lnTo>
                    <a:pt x="343" y="612"/>
                  </a:lnTo>
                  <a:lnTo>
                    <a:pt x="307" y="633"/>
                  </a:lnTo>
                  <a:lnTo>
                    <a:pt x="271" y="658"/>
                  </a:lnTo>
                  <a:lnTo>
                    <a:pt x="272" y="658"/>
                  </a:lnTo>
                  <a:lnTo>
                    <a:pt x="269" y="659"/>
                  </a:lnTo>
                  <a:lnTo>
                    <a:pt x="263" y="665"/>
                  </a:lnTo>
                  <a:lnTo>
                    <a:pt x="257" y="671"/>
                  </a:lnTo>
                  <a:lnTo>
                    <a:pt x="253" y="677"/>
                  </a:lnTo>
                  <a:lnTo>
                    <a:pt x="253" y="679"/>
                  </a:lnTo>
                  <a:lnTo>
                    <a:pt x="261" y="679"/>
                  </a:lnTo>
                  <a:lnTo>
                    <a:pt x="278" y="673"/>
                  </a:lnTo>
                  <a:lnTo>
                    <a:pt x="307" y="661"/>
                  </a:lnTo>
                  <a:lnTo>
                    <a:pt x="336" y="650"/>
                  </a:lnTo>
                  <a:lnTo>
                    <a:pt x="363" y="636"/>
                  </a:lnTo>
                  <a:lnTo>
                    <a:pt x="391" y="621"/>
                  </a:lnTo>
                  <a:lnTo>
                    <a:pt x="445" y="590"/>
                  </a:lnTo>
                  <a:lnTo>
                    <a:pt x="499" y="558"/>
                  </a:lnTo>
                  <a:lnTo>
                    <a:pt x="551" y="523"/>
                  </a:lnTo>
                  <a:lnTo>
                    <a:pt x="604" y="489"/>
                  </a:lnTo>
                  <a:lnTo>
                    <a:pt x="658" y="454"/>
                  </a:lnTo>
                  <a:lnTo>
                    <a:pt x="714" y="422"/>
                  </a:lnTo>
                  <a:lnTo>
                    <a:pt x="748" y="402"/>
                  </a:lnTo>
                  <a:lnTo>
                    <a:pt x="783" y="385"/>
                  </a:lnTo>
                  <a:lnTo>
                    <a:pt x="819" y="368"/>
                  </a:lnTo>
                  <a:lnTo>
                    <a:pt x="856" y="353"/>
                  </a:lnTo>
                  <a:lnTo>
                    <a:pt x="894" y="337"/>
                  </a:lnTo>
                  <a:lnTo>
                    <a:pt x="931" y="320"/>
                  </a:lnTo>
                  <a:lnTo>
                    <a:pt x="965" y="301"/>
                  </a:lnTo>
                  <a:lnTo>
                    <a:pt x="1000" y="282"/>
                  </a:lnTo>
                  <a:lnTo>
                    <a:pt x="996" y="291"/>
                  </a:lnTo>
                  <a:lnTo>
                    <a:pt x="988" y="299"/>
                  </a:lnTo>
                  <a:lnTo>
                    <a:pt x="982" y="308"/>
                  </a:lnTo>
                  <a:lnTo>
                    <a:pt x="973" y="314"/>
                  </a:lnTo>
                  <a:lnTo>
                    <a:pt x="965" y="322"/>
                  </a:lnTo>
                  <a:lnTo>
                    <a:pt x="957" y="328"/>
                  </a:lnTo>
                  <a:lnTo>
                    <a:pt x="948" y="331"/>
                  </a:lnTo>
                  <a:lnTo>
                    <a:pt x="940" y="335"/>
                  </a:lnTo>
                  <a:lnTo>
                    <a:pt x="885" y="356"/>
                  </a:lnTo>
                  <a:lnTo>
                    <a:pt x="831" y="381"/>
                  </a:lnTo>
                  <a:lnTo>
                    <a:pt x="779" y="408"/>
                  </a:lnTo>
                  <a:lnTo>
                    <a:pt x="727" y="435"/>
                  </a:lnTo>
                  <a:lnTo>
                    <a:pt x="675" y="460"/>
                  </a:lnTo>
                  <a:lnTo>
                    <a:pt x="622" y="485"/>
                  </a:lnTo>
                  <a:lnTo>
                    <a:pt x="593" y="496"/>
                  </a:lnTo>
                  <a:lnTo>
                    <a:pt x="566" y="508"/>
                  </a:lnTo>
                  <a:lnTo>
                    <a:pt x="537" y="518"/>
                  </a:lnTo>
                  <a:lnTo>
                    <a:pt x="507" y="525"/>
                  </a:lnTo>
                  <a:lnTo>
                    <a:pt x="482" y="533"/>
                  </a:lnTo>
                  <a:lnTo>
                    <a:pt x="459" y="541"/>
                  </a:lnTo>
                  <a:lnTo>
                    <a:pt x="436" y="552"/>
                  </a:lnTo>
                  <a:lnTo>
                    <a:pt x="413" y="562"/>
                  </a:lnTo>
                  <a:lnTo>
                    <a:pt x="368" y="587"/>
                  </a:lnTo>
                  <a:lnTo>
                    <a:pt x="326" y="612"/>
                  </a:lnTo>
                  <a:lnTo>
                    <a:pt x="282" y="638"/>
                  </a:lnTo>
                  <a:lnTo>
                    <a:pt x="238" y="661"/>
                  </a:lnTo>
                  <a:lnTo>
                    <a:pt x="215" y="671"/>
                  </a:lnTo>
                  <a:lnTo>
                    <a:pt x="190" y="681"/>
                  </a:lnTo>
                  <a:lnTo>
                    <a:pt x="165" y="688"/>
                  </a:lnTo>
                  <a:lnTo>
                    <a:pt x="140" y="694"/>
                  </a:lnTo>
                  <a:lnTo>
                    <a:pt x="142" y="694"/>
                  </a:lnTo>
                  <a:lnTo>
                    <a:pt x="144" y="694"/>
                  </a:lnTo>
                  <a:lnTo>
                    <a:pt x="146" y="692"/>
                  </a:lnTo>
                  <a:lnTo>
                    <a:pt x="146" y="690"/>
                  </a:lnTo>
                  <a:lnTo>
                    <a:pt x="144" y="690"/>
                  </a:lnTo>
                  <a:lnTo>
                    <a:pt x="140" y="694"/>
                  </a:lnTo>
                  <a:lnTo>
                    <a:pt x="178" y="658"/>
                  </a:lnTo>
                  <a:lnTo>
                    <a:pt x="213" y="621"/>
                  </a:lnTo>
                  <a:lnTo>
                    <a:pt x="249" y="583"/>
                  </a:lnTo>
                  <a:lnTo>
                    <a:pt x="282" y="544"/>
                  </a:lnTo>
                  <a:lnTo>
                    <a:pt x="349" y="466"/>
                  </a:lnTo>
                  <a:lnTo>
                    <a:pt x="413" y="387"/>
                  </a:lnTo>
                  <a:lnTo>
                    <a:pt x="474" y="305"/>
                  </a:lnTo>
                  <a:lnTo>
                    <a:pt x="535" y="220"/>
                  </a:lnTo>
                  <a:lnTo>
                    <a:pt x="599" y="136"/>
                  </a:lnTo>
                  <a:lnTo>
                    <a:pt x="662" y="49"/>
                  </a:lnTo>
                  <a:lnTo>
                    <a:pt x="670" y="40"/>
                  </a:lnTo>
                  <a:lnTo>
                    <a:pt x="679" y="30"/>
                  </a:lnTo>
                  <a:lnTo>
                    <a:pt x="691" y="23"/>
                  </a:lnTo>
                  <a:lnTo>
                    <a:pt x="700" y="15"/>
                  </a:lnTo>
                  <a:lnTo>
                    <a:pt x="714" y="9"/>
                  </a:lnTo>
                  <a:lnTo>
                    <a:pt x="725" y="5"/>
                  </a:lnTo>
                  <a:lnTo>
                    <a:pt x="739" y="1"/>
                  </a:lnTo>
                  <a:lnTo>
                    <a:pt x="754" y="0"/>
                  </a:lnTo>
                  <a:lnTo>
                    <a:pt x="725" y="21"/>
                  </a:lnTo>
                  <a:lnTo>
                    <a:pt x="698" y="44"/>
                  </a:lnTo>
                  <a:lnTo>
                    <a:pt x="672" y="67"/>
                  </a:lnTo>
                  <a:lnTo>
                    <a:pt x="645" y="92"/>
                  </a:lnTo>
                  <a:lnTo>
                    <a:pt x="620" y="117"/>
                  </a:lnTo>
                  <a:lnTo>
                    <a:pt x="595" y="142"/>
                  </a:lnTo>
                  <a:lnTo>
                    <a:pt x="572" y="168"/>
                  </a:lnTo>
                  <a:lnTo>
                    <a:pt x="549" y="195"/>
                  </a:lnTo>
                  <a:lnTo>
                    <a:pt x="526" y="224"/>
                  </a:lnTo>
                  <a:lnTo>
                    <a:pt x="505" y="253"/>
                  </a:lnTo>
                  <a:lnTo>
                    <a:pt x="484" y="283"/>
                  </a:lnTo>
                  <a:lnTo>
                    <a:pt x="464" y="314"/>
                  </a:lnTo>
                  <a:lnTo>
                    <a:pt x="445" y="345"/>
                  </a:lnTo>
                  <a:lnTo>
                    <a:pt x="426" y="377"/>
                  </a:lnTo>
                  <a:lnTo>
                    <a:pt x="409" y="410"/>
                  </a:lnTo>
                  <a:lnTo>
                    <a:pt x="393" y="445"/>
                  </a:lnTo>
                  <a:lnTo>
                    <a:pt x="386" y="456"/>
                  </a:lnTo>
                  <a:lnTo>
                    <a:pt x="376" y="466"/>
                  </a:lnTo>
                  <a:lnTo>
                    <a:pt x="365" y="473"/>
                  </a:lnTo>
                  <a:lnTo>
                    <a:pt x="353" y="483"/>
                  </a:lnTo>
                  <a:lnTo>
                    <a:pt x="340" y="491"/>
                  </a:lnTo>
                  <a:lnTo>
                    <a:pt x="328" y="500"/>
                  </a:lnTo>
                  <a:lnTo>
                    <a:pt x="319" y="510"/>
                  </a:lnTo>
                  <a:lnTo>
                    <a:pt x="311" y="521"/>
                  </a:lnTo>
                  <a:lnTo>
                    <a:pt x="286" y="571"/>
                  </a:lnTo>
                  <a:lnTo>
                    <a:pt x="259" y="619"/>
                  </a:lnTo>
                  <a:lnTo>
                    <a:pt x="232" y="665"/>
                  </a:lnTo>
                  <a:lnTo>
                    <a:pt x="203" y="711"/>
                  </a:lnTo>
                  <a:lnTo>
                    <a:pt x="173" y="757"/>
                  </a:lnTo>
                  <a:lnTo>
                    <a:pt x="140" y="800"/>
                  </a:lnTo>
                  <a:lnTo>
                    <a:pt x="106" y="844"/>
                  </a:lnTo>
                  <a:lnTo>
                    <a:pt x="69" y="884"/>
                  </a:lnTo>
                  <a:lnTo>
                    <a:pt x="63" y="892"/>
                  </a:lnTo>
                  <a:lnTo>
                    <a:pt x="58" y="897"/>
                  </a:lnTo>
                  <a:lnTo>
                    <a:pt x="56" y="905"/>
                  </a:lnTo>
                  <a:lnTo>
                    <a:pt x="54" y="913"/>
                  </a:lnTo>
                  <a:lnTo>
                    <a:pt x="54" y="918"/>
                  </a:lnTo>
                  <a:lnTo>
                    <a:pt x="56" y="922"/>
                  </a:lnTo>
                  <a:lnTo>
                    <a:pt x="56" y="928"/>
                  </a:lnTo>
                  <a:lnTo>
                    <a:pt x="58" y="930"/>
                  </a:lnTo>
                  <a:lnTo>
                    <a:pt x="83" y="966"/>
                  </a:lnTo>
                  <a:lnTo>
                    <a:pt x="109" y="1003"/>
                  </a:lnTo>
                  <a:lnTo>
                    <a:pt x="136" y="1037"/>
                  </a:lnTo>
                  <a:lnTo>
                    <a:pt x="167" y="1072"/>
                  </a:lnTo>
                  <a:lnTo>
                    <a:pt x="198" y="1105"/>
                  </a:lnTo>
                  <a:lnTo>
                    <a:pt x="228" y="1137"/>
                  </a:lnTo>
                  <a:lnTo>
                    <a:pt x="261" y="1168"/>
                  </a:lnTo>
                  <a:lnTo>
                    <a:pt x="294" y="1200"/>
                  </a:lnTo>
                  <a:lnTo>
                    <a:pt x="349" y="1254"/>
                  </a:lnTo>
                  <a:lnTo>
                    <a:pt x="407" y="1306"/>
                  </a:lnTo>
                  <a:lnTo>
                    <a:pt x="461" y="1360"/>
                  </a:lnTo>
                  <a:lnTo>
                    <a:pt x="516" y="1413"/>
                  </a:lnTo>
                  <a:lnTo>
                    <a:pt x="570" y="1467"/>
                  </a:lnTo>
                  <a:lnTo>
                    <a:pt x="622" y="1523"/>
                  </a:lnTo>
                  <a:lnTo>
                    <a:pt x="673" y="1582"/>
                  </a:lnTo>
                  <a:lnTo>
                    <a:pt x="723" y="1642"/>
                  </a:lnTo>
                  <a:lnTo>
                    <a:pt x="727" y="1647"/>
                  </a:lnTo>
                  <a:lnTo>
                    <a:pt x="733" y="1653"/>
                  </a:lnTo>
                  <a:lnTo>
                    <a:pt x="741" y="1659"/>
                  </a:lnTo>
                  <a:lnTo>
                    <a:pt x="746" y="1665"/>
                  </a:lnTo>
                  <a:lnTo>
                    <a:pt x="752" y="1672"/>
                  </a:lnTo>
                  <a:lnTo>
                    <a:pt x="754" y="1680"/>
                  </a:lnTo>
                  <a:lnTo>
                    <a:pt x="754" y="1688"/>
                  </a:lnTo>
                  <a:lnTo>
                    <a:pt x="750" y="1695"/>
                  </a:lnTo>
                  <a:lnTo>
                    <a:pt x="743" y="1707"/>
                  </a:lnTo>
                  <a:lnTo>
                    <a:pt x="733" y="1715"/>
                  </a:lnTo>
                  <a:lnTo>
                    <a:pt x="723" y="1718"/>
                  </a:lnTo>
                  <a:lnTo>
                    <a:pt x="714" y="1718"/>
                  </a:lnTo>
                  <a:lnTo>
                    <a:pt x="704" y="1716"/>
                  </a:lnTo>
                  <a:lnTo>
                    <a:pt x="693" y="1713"/>
                  </a:lnTo>
                  <a:lnTo>
                    <a:pt x="683" y="1705"/>
                  </a:lnTo>
                  <a:lnTo>
                    <a:pt x="672" y="1695"/>
                  </a:lnTo>
                  <a:lnTo>
                    <a:pt x="622" y="1644"/>
                  </a:lnTo>
                  <a:lnTo>
                    <a:pt x="572" y="1590"/>
                  </a:lnTo>
                  <a:lnTo>
                    <a:pt x="526" y="1536"/>
                  </a:lnTo>
                  <a:lnTo>
                    <a:pt x="482" y="1481"/>
                  </a:lnTo>
                  <a:lnTo>
                    <a:pt x="436" y="1427"/>
                  </a:lnTo>
                  <a:lnTo>
                    <a:pt x="388" y="1371"/>
                  </a:lnTo>
                  <a:lnTo>
                    <a:pt x="365" y="1344"/>
                  </a:lnTo>
                  <a:lnTo>
                    <a:pt x="340" y="1319"/>
                  </a:lnTo>
                  <a:lnTo>
                    <a:pt x="313" y="1293"/>
                  </a:lnTo>
                  <a:lnTo>
                    <a:pt x="286" y="1268"/>
                  </a:lnTo>
                  <a:lnTo>
                    <a:pt x="263" y="1246"/>
                  </a:lnTo>
                  <a:lnTo>
                    <a:pt x="244" y="1223"/>
                  </a:lnTo>
                  <a:lnTo>
                    <a:pt x="225" y="1200"/>
                  </a:lnTo>
                  <a:lnTo>
                    <a:pt x="207" y="1176"/>
                  </a:lnTo>
                  <a:lnTo>
                    <a:pt x="188" y="1151"/>
                  </a:lnTo>
                  <a:lnTo>
                    <a:pt x="169" y="1128"/>
                  </a:lnTo>
                  <a:lnTo>
                    <a:pt x="150" y="1105"/>
                  </a:lnTo>
                  <a:lnTo>
                    <a:pt x="129" y="1083"/>
                  </a:lnTo>
                  <a:lnTo>
                    <a:pt x="129" y="1085"/>
                  </a:lnTo>
                  <a:lnTo>
                    <a:pt x="130" y="1085"/>
                  </a:lnTo>
                  <a:lnTo>
                    <a:pt x="130" y="1083"/>
                  </a:lnTo>
                  <a:lnTo>
                    <a:pt x="130" y="1082"/>
                  </a:lnTo>
                  <a:lnTo>
                    <a:pt x="130" y="1078"/>
                  </a:lnTo>
                  <a:lnTo>
                    <a:pt x="129" y="1076"/>
                  </a:lnTo>
                  <a:lnTo>
                    <a:pt x="129" y="1072"/>
                  </a:lnTo>
                  <a:lnTo>
                    <a:pt x="171" y="1105"/>
                  </a:lnTo>
                  <a:lnTo>
                    <a:pt x="211" y="1137"/>
                  </a:lnTo>
                  <a:lnTo>
                    <a:pt x="251" y="1170"/>
                  </a:lnTo>
                  <a:lnTo>
                    <a:pt x="290" y="1204"/>
                  </a:lnTo>
                  <a:lnTo>
                    <a:pt x="365" y="1277"/>
                  </a:lnTo>
                  <a:lnTo>
                    <a:pt x="437" y="1352"/>
                  </a:lnTo>
                  <a:lnTo>
                    <a:pt x="510" y="1427"/>
                  </a:lnTo>
                  <a:lnTo>
                    <a:pt x="581" y="1504"/>
                  </a:lnTo>
                  <a:lnTo>
                    <a:pt x="654" y="1578"/>
                  </a:lnTo>
                  <a:lnTo>
                    <a:pt x="731" y="1649"/>
                  </a:lnTo>
                  <a:lnTo>
                    <a:pt x="733" y="1634"/>
                  </a:lnTo>
                  <a:lnTo>
                    <a:pt x="733" y="1619"/>
                  </a:lnTo>
                  <a:lnTo>
                    <a:pt x="731" y="1603"/>
                  </a:lnTo>
                  <a:lnTo>
                    <a:pt x="729" y="1588"/>
                  </a:lnTo>
                  <a:lnTo>
                    <a:pt x="723" y="1575"/>
                  </a:lnTo>
                  <a:lnTo>
                    <a:pt x="720" y="1563"/>
                  </a:lnTo>
                  <a:lnTo>
                    <a:pt x="712" y="1550"/>
                  </a:lnTo>
                  <a:lnTo>
                    <a:pt x="704" y="1538"/>
                  </a:lnTo>
                  <a:lnTo>
                    <a:pt x="687" y="1515"/>
                  </a:lnTo>
                  <a:lnTo>
                    <a:pt x="668" y="1494"/>
                  </a:lnTo>
                  <a:lnTo>
                    <a:pt x="649" y="1475"/>
                  </a:lnTo>
                  <a:lnTo>
                    <a:pt x="629" y="1456"/>
                  </a:lnTo>
                  <a:lnTo>
                    <a:pt x="597" y="1427"/>
                  </a:lnTo>
                  <a:lnTo>
                    <a:pt x="564" y="1400"/>
                  </a:lnTo>
                  <a:lnTo>
                    <a:pt x="530" y="1375"/>
                  </a:lnTo>
                  <a:lnTo>
                    <a:pt x="495" y="1348"/>
                  </a:lnTo>
                  <a:lnTo>
                    <a:pt x="459" y="1325"/>
                  </a:lnTo>
                  <a:lnTo>
                    <a:pt x="420" y="1300"/>
                  </a:lnTo>
                  <a:lnTo>
                    <a:pt x="384" y="1277"/>
                  </a:lnTo>
                  <a:lnTo>
                    <a:pt x="343" y="1252"/>
                  </a:lnTo>
                  <a:lnTo>
                    <a:pt x="324" y="1239"/>
                  </a:lnTo>
                  <a:lnTo>
                    <a:pt x="303" y="1225"/>
                  </a:lnTo>
                  <a:lnTo>
                    <a:pt x="286" y="1208"/>
                  </a:lnTo>
                  <a:lnTo>
                    <a:pt x="269" y="1191"/>
                  </a:lnTo>
                  <a:lnTo>
                    <a:pt x="236" y="1156"/>
                  </a:lnTo>
                  <a:lnTo>
                    <a:pt x="205" y="1118"/>
                  </a:lnTo>
                  <a:lnTo>
                    <a:pt x="177" y="1080"/>
                  </a:lnTo>
                  <a:lnTo>
                    <a:pt x="146" y="1041"/>
                  </a:lnTo>
                  <a:lnTo>
                    <a:pt x="130" y="1022"/>
                  </a:lnTo>
                  <a:lnTo>
                    <a:pt x="113" y="1005"/>
                  </a:lnTo>
                  <a:lnTo>
                    <a:pt x="96" y="988"/>
                  </a:lnTo>
                  <a:lnTo>
                    <a:pt x="77" y="970"/>
                  </a:lnTo>
                  <a:lnTo>
                    <a:pt x="71" y="968"/>
                  </a:lnTo>
                  <a:lnTo>
                    <a:pt x="61" y="966"/>
                  </a:lnTo>
                  <a:lnTo>
                    <a:pt x="52" y="968"/>
                  </a:lnTo>
                  <a:lnTo>
                    <a:pt x="40" y="968"/>
                  </a:lnTo>
                  <a:lnTo>
                    <a:pt x="29" y="970"/>
                  </a:lnTo>
                  <a:lnTo>
                    <a:pt x="17" y="970"/>
                  </a:lnTo>
                  <a:lnTo>
                    <a:pt x="8" y="968"/>
                  </a:lnTo>
                  <a:lnTo>
                    <a:pt x="0" y="963"/>
                  </a:lnTo>
                  <a:lnTo>
                    <a:pt x="31" y="995"/>
                  </a:lnTo>
                  <a:lnTo>
                    <a:pt x="61" y="1026"/>
                  </a:lnTo>
                  <a:lnTo>
                    <a:pt x="92" y="1058"/>
                  </a:lnTo>
                  <a:lnTo>
                    <a:pt x="121" y="1089"/>
                  </a:lnTo>
                  <a:lnTo>
                    <a:pt x="152" y="1122"/>
                  </a:lnTo>
                  <a:lnTo>
                    <a:pt x="180" y="1156"/>
                  </a:lnTo>
                  <a:lnTo>
                    <a:pt x="207" y="1193"/>
                  </a:lnTo>
                  <a:lnTo>
                    <a:pt x="234" y="1229"/>
                  </a:lnTo>
                  <a:lnTo>
                    <a:pt x="259" y="1266"/>
                  </a:lnTo>
                  <a:lnTo>
                    <a:pt x="284" y="1300"/>
                  </a:lnTo>
                  <a:lnTo>
                    <a:pt x="309" y="1333"/>
                  </a:lnTo>
                  <a:lnTo>
                    <a:pt x="336" y="1365"/>
                  </a:lnTo>
                  <a:lnTo>
                    <a:pt x="363" y="1398"/>
                  </a:lnTo>
                  <a:lnTo>
                    <a:pt x="390" y="1429"/>
                  </a:lnTo>
                  <a:lnTo>
                    <a:pt x="418" y="1461"/>
                  </a:lnTo>
                  <a:lnTo>
                    <a:pt x="445" y="1492"/>
                  </a:lnTo>
                  <a:lnTo>
                    <a:pt x="451" y="1496"/>
                  </a:lnTo>
                  <a:lnTo>
                    <a:pt x="455" y="1500"/>
                  </a:lnTo>
                  <a:lnTo>
                    <a:pt x="461" y="1502"/>
                  </a:lnTo>
                  <a:lnTo>
                    <a:pt x="468" y="1505"/>
                  </a:lnTo>
                  <a:lnTo>
                    <a:pt x="474" y="1507"/>
                  </a:lnTo>
                  <a:lnTo>
                    <a:pt x="480" y="1509"/>
                  </a:lnTo>
                  <a:lnTo>
                    <a:pt x="485" y="1513"/>
                  </a:lnTo>
                  <a:lnTo>
                    <a:pt x="489" y="1517"/>
                  </a:lnTo>
                  <a:lnTo>
                    <a:pt x="495" y="1527"/>
                  </a:lnTo>
                  <a:lnTo>
                    <a:pt x="501" y="1536"/>
                  </a:lnTo>
                  <a:lnTo>
                    <a:pt x="507" y="1546"/>
                  </a:lnTo>
                  <a:lnTo>
                    <a:pt x="510" y="1555"/>
                  </a:lnTo>
                  <a:lnTo>
                    <a:pt x="512" y="1567"/>
                  </a:lnTo>
                  <a:lnTo>
                    <a:pt x="516" y="1578"/>
                  </a:lnTo>
                  <a:lnTo>
                    <a:pt x="520" y="1588"/>
                  </a:lnTo>
                  <a:lnTo>
                    <a:pt x="524" y="1599"/>
                  </a:lnTo>
                  <a:lnTo>
                    <a:pt x="530" y="1609"/>
                  </a:lnTo>
                  <a:lnTo>
                    <a:pt x="537" y="1621"/>
                  </a:lnTo>
                  <a:lnTo>
                    <a:pt x="543" y="1632"/>
                  </a:lnTo>
                  <a:lnTo>
                    <a:pt x="551" y="1642"/>
                  </a:lnTo>
                  <a:lnTo>
                    <a:pt x="558" y="1651"/>
                  </a:lnTo>
                  <a:lnTo>
                    <a:pt x="568" y="1663"/>
                  </a:lnTo>
                  <a:lnTo>
                    <a:pt x="576" y="1672"/>
                  </a:lnTo>
                  <a:lnTo>
                    <a:pt x="583" y="1682"/>
                  </a:lnTo>
                  <a:lnTo>
                    <a:pt x="587" y="1692"/>
                  </a:lnTo>
                  <a:lnTo>
                    <a:pt x="591" y="1701"/>
                  </a:lnTo>
                  <a:lnTo>
                    <a:pt x="595" y="1709"/>
                  </a:lnTo>
                  <a:lnTo>
                    <a:pt x="597" y="1718"/>
                  </a:lnTo>
                  <a:lnTo>
                    <a:pt x="599" y="1728"/>
                  </a:lnTo>
                  <a:lnTo>
                    <a:pt x="599" y="1738"/>
                  </a:lnTo>
                  <a:lnTo>
                    <a:pt x="599" y="1749"/>
                  </a:lnTo>
                  <a:lnTo>
                    <a:pt x="597" y="1759"/>
                  </a:lnTo>
                  <a:lnTo>
                    <a:pt x="583" y="1749"/>
                  </a:lnTo>
                  <a:lnTo>
                    <a:pt x="570" y="1739"/>
                  </a:lnTo>
                  <a:lnTo>
                    <a:pt x="558" y="1730"/>
                  </a:lnTo>
                  <a:lnTo>
                    <a:pt x="547" y="1718"/>
                  </a:lnTo>
                  <a:lnTo>
                    <a:pt x="526" y="1695"/>
                  </a:lnTo>
                  <a:lnTo>
                    <a:pt x="507" y="1670"/>
                  </a:lnTo>
                  <a:lnTo>
                    <a:pt x="487" y="1644"/>
                  </a:lnTo>
                  <a:lnTo>
                    <a:pt x="468" y="1619"/>
                  </a:lnTo>
                  <a:lnTo>
                    <a:pt x="449" y="1594"/>
                  </a:lnTo>
                  <a:lnTo>
                    <a:pt x="428" y="1569"/>
                  </a:lnTo>
                  <a:lnTo>
                    <a:pt x="420" y="1559"/>
                  </a:lnTo>
                  <a:lnTo>
                    <a:pt x="414" y="1550"/>
                  </a:lnTo>
                  <a:lnTo>
                    <a:pt x="409" y="1540"/>
                  </a:lnTo>
                  <a:lnTo>
                    <a:pt x="403" y="1530"/>
                  </a:lnTo>
                  <a:lnTo>
                    <a:pt x="397" y="1521"/>
                  </a:lnTo>
                  <a:lnTo>
                    <a:pt x="391" y="1511"/>
                  </a:lnTo>
                  <a:lnTo>
                    <a:pt x="386" y="1502"/>
                  </a:lnTo>
                  <a:lnTo>
                    <a:pt x="378" y="1494"/>
                  </a:lnTo>
                  <a:lnTo>
                    <a:pt x="366" y="1486"/>
                  </a:lnTo>
                  <a:lnTo>
                    <a:pt x="357" y="1477"/>
                  </a:lnTo>
                  <a:lnTo>
                    <a:pt x="349" y="1467"/>
                  </a:lnTo>
                  <a:lnTo>
                    <a:pt x="340" y="1457"/>
                  </a:lnTo>
                  <a:lnTo>
                    <a:pt x="332" y="1446"/>
                  </a:lnTo>
                  <a:lnTo>
                    <a:pt x="322" y="1436"/>
                  </a:lnTo>
                  <a:lnTo>
                    <a:pt x="313" y="1427"/>
                  </a:lnTo>
                  <a:lnTo>
                    <a:pt x="303" y="1415"/>
                  </a:lnTo>
                  <a:lnTo>
                    <a:pt x="286" y="1398"/>
                  </a:lnTo>
                  <a:lnTo>
                    <a:pt x="271" y="1381"/>
                  </a:lnTo>
                  <a:lnTo>
                    <a:pt x="253" y="1362"/>
                  </a:lnTo>
                  <a:lnTo>
                    <a:pt x="238" y="1344"/>
                  </a:lnTo>
                  <a:lnTo>
                    <a:pt x="223" y="1327"/>
                  </a:lnTo>
                  <a:lnTo>
                    <a:pt x="207" y="1308"/>
                  </a:lnTo>
                  <a:lnTo>
                    <a:pt x="194" y="1289"/>
                  </a:lnTo>
                  <a:lnTo>
                    <a:pt x="178" y="1268"/>
                  </a:lnTo>
                  <a:lnTo>
                    <a:pt x="177" y="1264"/>
                  </a:lnTo>
                  <a:lnTo>
                    <a:pt x="175" y="1258"/>
                  </a:lnTo>
                  <a:lnTo>
                    <a:pt x="173" y="1250"/>
                  </a:lnTo>
                  <a:lnTo>
                    <a:pt x="173" y="1245"/>
                  </a:lnTo>
                  <a:lnTo>
                    <a:pt x="171" y="1239"/>
                  </a:lnTo>
                  <a:lnTo>
                    <a:pt x="169" y="1233"/>
                  </a:lnTo>
                  <a:lnTo>
                    <a:pt x="167" y="1229"/>
                  </a:lnTo>
                  <a:lnTo>
                    <a:pt x="163" y="1225"/>
                  </a:lnTo>
                  <a:lnTo>
                    <a:pt x="154" y="1216"/>
                  </a:lnTo>
                  <a:lnTo>
                    <a:pt x="146" y="1206"/>
                  </a:lnTo>
                  <a:lnTo>
                    <a:pt x="138" y="1197"/>
                  </a:lnTo>
                  <a:lnTo>
                    <a:pt x="132" y="1187"/>
                  </a:lnTo>
                  <a:lnTo>
                    <a:pt x="123" y="1166"/>
                  </a:lnTo>
                  <a:lnTo>
                    <a:pt x="113" y="1145"/>
                  </a:lnTo>
                  <a:lnTo>
                    <a:pt x="106" y="1124"/>
                  </a:lnTo>
                  <a:lnTo>
                    <a:pt x="98" y="1101"/>
                  </a:lnTo>
                  <a:lnTo>
                    <a:pt x="88" y="1080"/>
                  </a:lnTo>
                  <a:lnTo>
                    <a:pt x="77" y="1060"/>
                  </a:lnTo>
                  <a:lnTo>
                    <a:pt x="44" y="800"/>
                  </a:lnTo>
                  <a:close/>
                </a:path>
              </a:pathLst>
            </a:custGeom>
            <a:solidFill>
              <a:srgbClr val="B2B2B2"/>
            </a:solidFill>
            <a:ln w="9525">
              <a:noFill/>
              <a:round/>
              <a:headEnd/>
              <a:tailEnd/>
            </a:ln>
          </p:spPr>
          <p:txBody>
            <a:bodyPr/>
            <a:lstStyle/>
            <a:p>
              <a:endParaRPr lang="en-US"/>
            </a:p>
          </p:txBody>
        </p:sp>
        <p:sp>
          <p:nvSpPr>
            <p:cNvPr id="26653" name="Freeform 29"/>
            <p:cNvSpPr>
              <a:spLocks/>
            </p:cNvSpPr>
            <p:nvPr/>
          </p:nvSpPr>
          <p:spPr bwMode="auto">
            <a:xfrm>
              <a:off x="4584701" y="2798745"/>
              <a:ext cx="1293988" cy="1309688"/>
            </a:xfrm>
            <a:custGeom>
              <a:avLst/>
              <a:gdLst>
                <a:gd name="T0" fmla="*/ 1189513422 w 917"/>
                <a:gd name="T1" fmla="*/ 1754029694 h 825"/>
                <a:gd name="T2" fmla="*/ 1260077754 w 917"/>
                <a:gd name="T3" fmla="*/ 1789311885 h 825"/>
                <a:gd name="T4" fmla="*/ 1358362994 w 917"/>
                <a:gd name="T5" fmla="*/ 1852316590 h 825"/>
                <a:gd name="T6" fmla="*/ 1486891678 w 917"/>
                <a:gd name="T7" fmla="*/ 1953122849 h 825"/>
                <a:gd name="T8" fmla="*/ 1617939723 w 917"/>
                <a:gd name="T9" fmla="*/ 2043848482 h 825"/>
                <a:gd name="T10" fmla="*/ 1675902884 w 917"/>
                <a:gd name="T11" fmla="*/ 2041327531 h 825"/>
                <a:gd name="T12" fmla="*/ 1638100961 w 917"/>
                <a:gd name="T13" fmla="*/ 1978324414 h 825"/>
                <a:gd name="T14" fmla="*/ 1590217227 w 917"/>
                <a:gd name="T15" fmla="*/ 1920360021 h 825"/>
                <a:gd name="T16" fmla="*/ 1532254463 w 917"/>
                <a:gd name="T17" fmla="*/ 1869956892 h 825"/>
                <a:gd name="T18" fmla="*/ 1433967635 w 917"/>
                <a:gd name="T19" fmla="*/ 1811994087 h 825"/>
                <a:gd name="T20" fmla="*/ 1307959899 w 917"/>
                <a:gd name="T21" fmla="*/ 1731349080 h 825"/>
                <a:gd name="T22" fmla="*/ 1096266903 w 917"/>
                <a:gd name="T23" fmla="*/ 1522174903 h 825"/>
                <a:gd name="T24" fmla="*/ 781248160 w 917"/>
                <a:gd name="T25" fmla="*/ 1204635188 h 825"/>
                <a:gd name="T26" fmla="*/ 476308646 w 917"/>
                <a:gd name="T27" fmla="*/ 879535797 h 825"/>
                <a:gd name="T28" fmla="*/ 173889931 w 917"/>
                <a:gd name="T29" fmla="*/ 551915258 h 825"/>
                <a:gd name="T30" fmla="*/ 22680605 w 917"/>
                <a:gd name="T31" fmla="*/ 390625145 h 825"/>
                <a:gd name="T32" fmla="*/ 27720921 w 917"/>
                <a:gd name="T33" fmla="*/ 385584832 h 825"/>
                <a:gd name="T34" fmla="*/ 22680605 w 917"/>
                <a:gd name="T35" fmla="*/ 385584832 h 825"/>
                <a:gd name="T36" fmla="*/ 7559673 w 917"/>
                <a:gd name="T37" fmla="*/ 385584832 h 825"/>
                <a:gd name="T38" fmla="*/ 52922480 w 917"/>
                <a:gd name="T39" fmla="*/ 378023569 h 825"/>
                <a:gd name="T40" fmla="*/ 153728693 w 917"/>
                <a:gd name="T41" fmla="*/ 352822005 h 825"/>
                <a:gd name="T42" fmla="*/ 254534932 w 917"/>
                <a:gd name="T43" fmla="*/ 327620440 h 825"/>
                <a:gd name="T44" fmla="*/ 360381429 w 917"/>
                <a:gd name="T45" fmla="*/ 304939825 h 825"/>
                <a:gd name="T46" fmla="*/ 458668356 w 917"/>
                <a:gd name="T47" fmla="*/ 274697948 h 825"/>
                <a:gd name="T48" fmla="*/ 544353617 w 917"/>
                <a:gd name="T49" fmla="*/ 257056059 h 825"/>
                <a:gd name="T50" fmla="*/ 632558238 w 917"/>
                <a:gd name="T51" fmla="*/ 241935120 h 825"/>
                <a:gd name="T52" fmla="*/ 723283807 w 917"/>
                <a:gd name="T53" fmla="*/ 226814181 h 825"/>
                <a:gd name="T54" fmla="*/ 796369088 w 917"/>
                <a:gd name="T55" fmla="*/ 211693242 h 825"/>
                <a:gd name="T56" fmla="*/ 859372360 w 917"/>
                <a:gd name="T57" fmla="*/ 211693242 h 825"/>
                <a:gd name="T58" fmla="*/ 917336713 w 917"/>
                <a:gd name="T59" fmla="*/ 211693242 h 825"/>
                <a:gd name="T60" fmla="*/ 975299477 w 917"/>
                <a:gd name="T61" fmla="*/ 211693242 h 825"/>
                <a:gd name="T62" fmla="*/ 1164311874 w 917"/>
                <a:gd name="T63" fmla="*/ 146169125 h 825"/>
                <a:gd name="T64" fmla="*/ 1401206418 w 917"/>
                <a:gd name="T65" fmla="*/ 68045043 h 825"/>
                <a:gd name="T66" fmla="*/ 1565015680 w 917"/>
                <a:gd name="T67" fmla="*/ 32762840 h 825"/>
                <a:gd name="T68" fmla="*/ 1728826927 w 917"/>
                <a:gd name="T69" fmla="*/ 10080629 h 825"/>
                <a:gd name="T70" fmla="*/ 1895157138 w 917"/>
                <a:gd name="T71" fmla="*/ 0 h 825"/>
                <a:gd name="T72" fmla="*/ 2058966401 w 917"/>
                <a:gd name="T73" fmla="*/ 0 h 825"/>
                <a:gd name="T74" fmla="*/ 2147483647 w 917"/>
                <a:gd name="T75" fmla="*/ 20161258 h 825"/>
                <a:gd name="T76" fmla="*/ 2147483647 w 917"/>
                <a:gd name="T77" fmla="*/ 37803153 h 825"/>
                <a:gd name="T78" fmla="*/ 2147483647 w 917"/>
                <a:gd name="T79" fmla="*/ 47883779 h 825"/>
                <a:gd name="T80" fmla="*/ 2147483647 w 917"/>
                <a:gd name="T81" fmla="*/ 78125669 h 825"/>
                <a:gd name="T82" fmla="*/ 2147483647 w 917"/>
                <a:gd name="T83" fmla="*/ 126007873 h 825"/>
                <a:gd name="T84" fmla="*/ 2147483647 w 917"/>
                <a:gd name="T85" fmla="*/ 163811014 h 825"/>
                <a:gd name="T86" fmla="*/ 2058966401 w 917"/>
                <a:gd name="T87" fmla="*/ 178931952 h 825"/>
                <a:gd name="T88" fmla="*/ 1842233096 w 917"/>
                <a:gd name="T89" fmla="*/ 189012578 h 825"/>
                <a:gd name="T90" fmla="*/ 1628020342 w 917"/>
                <a:gd name="T91" fmla="*/ 183972265 h 825"/>
                <a:gd name="T92" fmla="*/ 1416327346 w 917"/>
                <a:gd name="T93" fmla="*/ 183972265 h 825"/>
                <a:gd name="T94" fmla="*/ 1290319610 w 917"/>
                <a:gd name="T95" fmla="*/ 189012578 h 825"/>
                <a:gd name="T96" fmla="*/ 1255037444 w 917"/>
                <a:gd name="T97" fmla="*/ 204133517 h 825"/>
                <a:gd name="T98" fmla="*/ 1227314949 w 917"/>
                <a:gd name="T99" fmla="*/ 221773868 h 825"/>
                <a:gd name="T100" fmla="*/ 1197073092 w 917"/>
                <a:gd name="T101" fmla="*/ 231854494 h 825"/>
                <a:gd name="T102" fmla="*/ 1086186285 w 917"/>
                <a:gd name="T103" fmla="*/ 236894807 h 825"/>
                <a:gd name="T104" fmla="*/ 897175475 w 917"/>
                <a:gd name="T105" fmla="*/ 257056059 h 825"/>
                <a:gd name="T106" fmla="*/ 715724137 w 917"/>
                <a:gd name="T107" fmla="*/ 294859200 h 825"/>
                <a:gd name="T108" fmla="*/ 531752049 w 917"/>
                <a:gd name="T109" fmla="*/ 352822005 h 825"/>
                <a:gd name="T110" fmla="*/ 1149190946 w 917"/>
                <a:gd name="T111" fmla="*/ 1741429706 h 82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17"/>
                <a:gd name="T169" fmla="*/ 0 h 825"/>
                <a:gd name="T170" fmla="*/ 917 w 917"/>
                <a:gd name="T171" fmla="*/ 825 h 82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17" h="825">
                  <a:moveTo>
                    <a:pt x="456" y="691"/>
                  </a:moveTo>
                  <a:lnTo>
                    <a:pt x="472" y="696"/>
                  </a:lnTo>
                  <a:lnTo>
                    <a:pt x="487" y="702"/>
                  </a:lnTo>
                  <a:lnTo>
                    <a:pt x="500" y="710"/>
                  </a:lnTo>
                  <a:lnTo>
                    <a:pt x="514" y="717"/>
                  </a:lnTo>
                  <a:lnTo>
                    <a:pt x="539" y="735"/>
                  </a:lnTo>
                  <a:lnTo>
                    <a:pt x="566" y="754"/>
                  </a:lnTo>
                  <a:lnTo>
                    <a:pt x="590" y="775"/>
                  </a:lnTo>
                  <a:lnTo>
                    <a:pt x="615" y="794"/>
                  </a:lnTo>
                  <a:lnTo>
                    <a:pt x="642" y="811"/>
                  </a:lnTo>
                  <a:lnTo>
                    <a:pt x="671" y="825"/>
                  </a:lnTo>
                  <a:lnTo>
                    <a:pt x="665" y="810"/>
                  </a:lnTo>
                  <a:lnTo>
                    <a:pt x="660" y="796"/>
                  </a:lnTo>
                  <a:lnTo>
                    <a:pt x="650" y="785"/>
                  </a:lnTo>
                  <a:lnTo>
                    <a:pt x="642" y="773"/>
                  </a:lnTo>
                  <a:lnTo>
                    <a:pt x="631" y="762"/>
                  </a:lnTo>
                  <a:lnTo>
                    <a:pt x="619" y="752"/>
                  </a:lnTo>
                  <a:lnTo>
                    <a:pt x="608" y="742"/>
                  </a:lnTo>
                  <a:lnTo>
                    <a:pt x="596" y="735"/>
                  </a:lnTo>
                  <a:lnTo>
                    <a:pt x="569" y="719"/>
                  </a:lnTo>
                  <a:lnTo>
                    <a:pt x="544" y="704"/>
                  </a:lnTo>
                  <a:lnTo>
                    <a:pt x="519" y="687"/>
                  </a:lnTo>
                  <a:lnTo>
                    <a:pt x="498" y="668"/>
                  </a:lnTo>
                  <a:lnTo>
                    <a:pt x="435" y="604"/>
                  </a:lnTo>
                  <a:lnTo>
                    <a:pt x="372" y="541"/>
                  </a:lnTo>
                  <a:lnTo>
                    <a:pt x="310" y="478"/>
                  </a:lnTo>
                  <a:lnTo>
                    <a:pt x="249" y="412"/>
                  </a:lnTo>
                  <a:lnTo>
                    <a:pt x="189" y="349"/>
                  </a:lnTo>
                  <a:lnTo>
                    <a:pt x="130" y="284"/>
                  </a:lnTo>
                  <a:lnTo>
                    <a:pt x="69" y="219"/>
                  </a:lnTo>
                  <a:lnTo>
                    <a:pt x="9" y="155"/>
                  </a:lnTo>
                  <a:lnTo>
                    <a:pt x="11" y="153"/>
                  </a:lnTo>
                  <a:lnTo>
                    <a:pt x="9" y="153"/>
                  </a:lnTo>
                  <a:lnTo>
                    <a:pt x="7" y="153"/>
                  </a:lnTo>
                  <a:lnTo>
                    <a:pt x="3" y="153"/>
                  </a:lnTo>
                  <a:lnTo>
                    <a:pt x="0" y="155"/>
                  </a:lnTo>
                  <a:lnTo>
                    <a:pt x="21" y="150"/>
                  </a:lnTo>
                  <a:lnTo>
                    <a:pt x="42" y="144"/>
                  </a:lnTo>
                  <a:lnTo>
                    <a:pt x="61" y="140"/>
                  </a:lnTo>
                  <a:lnTo>
                    <a:pt x="82" y="134"/>
                  </a:lnTo>
                  <a:lnTo>
                    <a:pt x="101" y="130"/>
                  </a:lnTo>
                  <a:lnTo>
                    <a:pt x="122" y="125"/>
                  </a:lnTo>
                  <a:lnTo>
                    <a:pt x="143" y="121"/>
                  </a:lnTo>
                  <a:lnTo>
                    <a:pt x="165" y="113"/>
                  </a:lnTo>
                  <a:lnTo>
                    <a:pt x="182" y="109"/>
                  </a:lnTo>
                  <a:lnTo>
                    <a:pt x="199" y="106"/>
                  </a:lnTo>
                  <a:lnTo>
                    <a:pt x="216" y="102"/>
                  </a:lnTo>
                  <a:lnTo>
                    <a:pt x="234" y="100"/>
                  </a:lnTo>
                  <a:lnTo>
                    <a:pt x="251" y="96"/>
                  </a:lnTo>
                  <a:lnTo>
                    <a:pt x="268" y="94"/>
                  </a:lnTo>
                  <a:lnTo>
                    <a:pt x="287" y="90"/>
                  </a:lnTo>
                  <a:lnTo>
                    <a:pt x="305" y="86"/>
                  </a:lnTo>
                  <a:lnTo>
                    <a:pt x="316" y="84"/>
                  </a:lnTo>
                  <a:lnTo>
                    <a:pt x="328" y="83"/>
                  </a:lnTo>
                  <a:lnTo>
                    <a:pt x="341" y="84"/>
                  </a:lnTo>
                  <a:lnTo>
                    <a:pt x="353" y="84"/>
                  </a:lnTo>
                  <a:lnTo>
                    <a:pt x="364" y="84"/>
                  </a:lnTo>
                  <a:lnTo>
                    <a:pt x="376" y="84"/>
                  </a:lnTo>
                  <a:lnTo>
                    <a:pt x="387" y="84"/>
                  </a:lnTo>
                  <a:lnTo>
                    <a:pt x="399" y="81"/>
                  </a:lnTo>
                  <a:lnTo>
                    <a:pt x="462" y="58"/>
                  </a:lnTo>
                  <a:lnTo>
                    <a:pt x="525" y="36"/>
                  </a:lnTo>
                  <a:lnTo>
                    <a:pt x="556" y="27"/>
                  </a:lnTo>
                  <a:lnTo>
                    <a:pt x="589" y="19"/>
                  </a:lnTo>
                  <a:lnTo>
                    <a:pt x="621" y="13"/>
                  </a:lnTo>
                  <a:lnTo>
                    <a:pt x="654" y="8"/>
                  </a:lnTo>
                  <a:lnTo>
                    <a:pt x="686" y="4"/>
                  </a:lnTo>
                  <a:lnTo>
                    <a:pt x="719" y="0"/>
                  </a:lnTo>
                  <a:lnTo>
                    <a:pt x="752" y="0"/>
                  </a:lnTo>
                  <a:lnTo>
                    <a:pt x="784" y="0"/>
                  </a:lnTo>
                  <a:lnTo>
                    <a:pt x="817" y="0"/>
                  </a:lnTo>
                  <a:lnTo>
                    <a:pt x="850" y="4"/>
                  </a:lnTo>
                  <a:lnTo>
                    <a:pt x="882" y="8"/>
                  </a:lnTo>
                  <a:lnTo>
                    <a:pt x="915" y="15"/>
                  </a:lnTo>
                  <a:lnTo>
                    <a:pt x="917" y="15"/>
                  </a:lnTo>
                  <a:lnTo>
                    <a:pt x="917" y="17"/>
                  </a:lnTo>
                  <a:lnTo>
                    <a:pt x="917" y="19"/>
                  </a:lnTo>
                  <a:lnTo>
                    <a:pt x="917" y="23"/>
                  </a:lnTo>
                  <a:lnTo>
                    <a:pt x="911" y="31"/>
                  </a:lnTo>
                  <a:lnTo>
                    <a:pt x="903" y="40"/>
                  </a:lnTo>
                  <a:lnTo>
                    <a:pt x="894" y="50"/>
                  </a:lnTo>
                  <a:lnTo>
                    <a:pt x="882" y="58"/>
                  </a:lnTo>
                  <a:lnTo>
                    <a:pt x="871" y="65"/>
                  </a:lnTo>
                  <a:lnTo>
                    <a:pt x="859" y="67"/>
                  </a:lnTo>
                  <a:lnTo>
                    <a:pt x="817" y="71"/>
                  </a:lnTo>
                  <a:lnTo>
                    <a:pt x="773" y="73"/>
                  </a:lnTo>
                  <a:lnTo>
                    <a:pt x="731" y="75"/>
                  </a:lnTo>
                  <a:lnTo>
                    <a:pt x="688" y="73"/>
                  </a:lnTo>
                  <a:lnTo>
                    <a:pt x="646" y="73"/>
                  </a:lnTo>
                  <a:lnTo>
                    <a:pt x="604" y="73"/>
                  </a:lnTo>
                  <a:lnTo>
                    <a:pt x="562" y="73"/>
                  </a:lnTo>
                  <a:lnTo>
                    <a:pt x="518" y="73"/>
                  </a:lnTo>
                  <a:lnTo>
                    <a:pt x="512" y="75"/>
                  </a:lnTo>
                  <a:lnTo>
                    <a:pt x="506" y="77"/>
                  </a:lnTo>
                  <a:lnTo>
                    <a:pt x="498" y="81"/>
                  </a:lnTo>
                  <a:lnTo>
                    <a:pt x="493" y="84"/>
                  </a:lnTo>
                  <a:lnTo>
                    <a:pt x="487" y="88"/>
                  </a:lnTo>
                  <a:lnTo>
                    <a:pt x="481" y="90"/>
                  </a:lnTo>
                  <a:lnTo>
                    <a:pt x="475" y="92"/>
                  </a:lnTo>
                  <a:lnTo>
                    <a:pt x="470" y="94"/>
                  </a:lnTo>
                  <a:lnTo>
                    <a:pt x="431" y="94"/>
                  </a:lnTo>
                  <a:lnTo>
                    <a:pt x="395" y="96"/>
                  </a:lnTo>
                  <a:lnTo>
                    <a:pt x="356" y="102"/>
                  </a:lnTo>
                  <a:lnTo>
                    <a:pt x="320" y="109"/>
                  </a:lnTo>
                  <a:lnTo>
                    <a:pt x="284" y="117"/>
                  </a:lnTo>
                  <a:lnTo>
                    <a:pt x="247" y="129"/>
                  </a:lnTo>
                  <a:lnTo>
                    <a:pt x="211" y="140"/>
                  </a:lnTo>
                  <a:lnTo>
                    <a:pt x="174" y="155"/>
                  </a:lnTo>
                  <a:lnTo>
                    <a:pt x="456" y="691"/>
                  </a:lnTo>
                  <a:close/>
                </a:path>
              </a:pathLst>
            </a:custGeom>
            <a:solidFill>
              <a:srgbClr val="B2B2B2"/>
            </a:solidFill>
            <a:ln w="9525">
              <a:noFill/>
              <a:round/>
              <a:headEnd/>
              <a:tailEnd/>
            </a:ln>
          </p:spPr>
          <p:txBody>
            <a:bodyPr/>
            <a:lstStyle/>
            <a:p>
              <a:endParaRPr lang="en-US"/>
            </a:p>
          </p:txBody>
        </p:sp>
        <p:sp>
          <p:nvSpPr>
            <p:cNvPr id="26654" name="Freeform 30"/>
            <p:cNvSpPr>
              <a:spLocks/>
            </p:cNvSpPr>
            <p:nvPr/>
          </p:nvSpPr>
          <p:spPr bwMode="auto">
            <a:xfrm>
              <a:off x="4432301" y="2427271"/>
              <a:ext cx="1384300" cy="487363"/>
            </a:xfrm>
            <a:custGeom>
              <a:avLst/>
              <a:gdLst>
                <a:gd name="T0" fmla="*/ 57962792 w 981"/>
                <a:gd name="T1" fmla="*/ 768649131 h 307"/>
                <a:gd name="T2" fmla="*/ 178930248 w 981"/>
                <a:gd name="T3" fmla="*/ 720765339 h 307"/>
                <a:gd name="T4" fmla="*/ 299897728 w 981"/>
                <a:gd name="T5" fmla="*/ 680442813 h 307"/>
                <a:gd name="T6" fmla="*/ 425905568 w 981"/>
                <a:gd name="T7" fmla="*/ 647681555 h 307"/>
                <a:gd name="T8" fmla="*/ 551913309 w 981"/>
                <a:gd name="T9" fmla="*/ 619959025 h 307"/>
                <a:gd name="T10" fmla="*/ 677921050 w 981"/>
                <a:gd name="T11" fmla="*/ 584676816 h 307"/>
                <a:gd name="T12" fmla="*/ 803928790 w 981"/>
                <a:gd name="T13" fmla="*/ 551915558 h 307"/>
                <a:gd name="T14" fmla="*/ 866933653 w 981"/>
                <a:gd name="T15" fmla="*/ 531754295 h 307"/>
                <a:gd name="T16" fmla="*/ 932457678 w 981"/>
                <a:gd name="T17" fmla="*/ 506552717 h 307"/>
                <a:gd name="T18" fmla="*/ 995460755 w 981"/>
                <a:gd name="T19" fmla="*/ 483870502 h 307"/>
                <a:gd name="T20" fmla="*/ 1058465419 w 981"/>
                <a:gd name="T21" fmla="*/ 453628608 h 307"/>
                <a:gd name="T22" fmla="*/ 1227314997 w 981"/>
                <a:gd name="T23" fmla="*/ 378023774 h 307"/>
                <a:gd name="T24" fmla="*/ 1398685525 w 981"/>
                <a:gd name="T25" fmla="*/ 309980306 h 307"/>
                <a:gd name="T26" fmla="*/ 1572577001 w 981"/>
                <a:gd name="T27" fmla="*/ 246975567 h 307"/>
                <a:gd name="T28" fmla="*/ 1746467286 w 981"/>
                <a:gd name="T29" fmla="*/ 189012681 h 307"/>
                <a:gd name="T30" fmla="*/ 1925399071 w 981"/>
                <a:gd name="T31" fmla="*/ 136088573 h 307"/>
                <a:gd name="T32" fmla="*/ 2104329269 w 981"/>
                <a:gd name="T33" fmla="*/ 83166027 h 307"/>
                <a:gd name="T34" fmla="*/ 2147483647 w 981"/>
                <a:gd name="T35" fmla="*/ 37803174 h 307"/>
                <a:gd name="T36" fmla="*/ 2147483647 w 981"/>
                <a:gd name="T37" fmla="*/ 0 h 307"/>
                <a:gd name="T38" fmla="*/ 2147483647 w 981"/>
                <a:gd name="T39" fmla="*/ 52924133 h 307"/>
                <a:gd name="T40" fmla="*/ 2147483647 w 981"/>
                <a:gd name="T41" fmla="*/ 100806338 h 307"/>
                <a:gd name="T42" fmla="*/ 2147483647 w 981"/>
                <a:gd name="T43" fmla="*/ 148690156 h 307"/>
                <a:gd name="T44" fmla="*/ 2114409889 w 981"/>
                <a:gd name="T45" fmla="*/ 194052997 h 307"/>
                <a:gd name="T46" fmla="*/ 1930439381 w 981"/>
                <a:gd name="T47" fmla="*/ 274698097 h 307"/>
                <a:gd name="T48" fmla="*/ 1741426976 w 981"/>
                <a:gd name="T49" fmla="*/ 352822196 h 307"/>
                <a:gd name="T50" fmla="*/ 1552415762 w 981"/>
                <a:gd name="T51" fmla="*/ 425907666 h 307"/>
                <a:gd name="T52" fmla="*/ 1358363048 w 981"/>
                <a:gd name="T53" fmla="*/ 498991449 h 307"/>
                <a:gd name="T54" fmla="*/ 1164311921 w 981"/>
                <a:gd name="T55" fmla="*/ 564515553 h 307"/>
                <a:gd name="T56" fmla="*/ 977820465 w 981"/>
                <a:gd name="T57" fmla="*/ 632560608 h 307"/>
                <a:gd name="T58" fmla="*/ 861893343 w 981"/>
                <a:gd name="T59" fmla="*/ 672883134 h 307"/>
                <a:gd name="T60" fmla="*/ 740925714 w 981"/>
                <a:gd name="T61" fmla="*/ 700604076 h 307"/>
                <a:gd name="T62" fmla="*/ 619958283 w 981"/>
                <a:gd name="T63" fmla="*/ 730845970 h 307"/>
                <a:gd name="T64" fmla="*/ 498990852 w 981"/>
                <a:gd name="T65" fmla="*/ 748487869 h 307"/>
                <a:gd name="T66" fmla="*/ 372983012 w 981"/>
                <a:gd name="T67" fmla="*/ 763608816 h 307"/>
                <a:gd name="T68" fmla="*/ 252015581 w 981"/>
                <a:gd name="T69" fmla="*/ 768649131 h 307"/>
                <a:gd name="T70" fmla="*/ 126007790 w 981"/>
                <a:gd name="T71" fmla="*/ 773689447 h 307"/>
                <a:gd name="T72" fmla="*/ 0 w 981"/>
                <a:gd name="T73" fmla="*/ 768649131 h 307"/>
                <a:gd name="T74" fmla="*/ 10080622 w 981"/>
                <a:gd name="T75" fmla="*/ 768649131 h 307"/>
                <a:gd name="T76" fmla="*/ 15120935 w 981"/>
                <a:gd name="T77" fmla="*/ 768649131 h 307"/>
                <a:gd name="T78" fmla="*/ 25201554 w 981"/>
                <a:gd name="T79" fmla="*/ 768649131 h 307"/>
                <a:gd name="T80" fmla="*/ 30241870 w 981"/>
                <a:gd name="T81" fmla="*/ 768649131 h 307"/>
                <a:gd name="T82" fmla="*/ 37801541 w 981"/>
                <a:gd name="T83" fmla="*/ 768649131 h 307"/>
                <a:gd name="T84" fmla="*/ 42841850 w 981"/>
                <a:gd name="T85" fmla="*/ 768649131 h 307"/>
                <a:gd name="T86" fmla="*/ 52922482 w 981"/>
                <a:gd name="T87" fmla="*/ 768649131 h 307"/>
                <a:gd name="T88" fmla="*/ 57962792 w 981"/>
                <a:gd name="T89" fmla="*/ 768649131 h 30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81"/>
                <a:gd name="T136" fmla="*/ 0 h 307"/>
                <a:gd name="T137" fmla="*/ 981 w 981"/>
                <a:gd name="T138" fmla="*/ 307 h 30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81" h="307">
                  <a:moveTo>
                    <a:pt x="23" y="305"/>
                  </a:moveTo>
                  <a:lnTo>
                    <a:pt x="71" y="286"/>
                  </a:lnTo>
                  <a:lnTo>
                    <a:pt x="119" y="270"/>
                  </a:lnTo>
                  <a:lnTo>
                    <a:pt x="169" y="257"/>
                  </a:lnTo>
                  <a:lnTo>
                    <a:pt x="219" y="246"/>
                  </a:lnTo>
                  <a:lnTo>
                    <a:pt x="269" y="232"/>
                  </a:lnTo>
                  <a:lnTo>
                    <a:pt x="319" y="219"/>
                  </a:lnTo>
                  <a:lnTo>
                    <a:pt x="344" y="211"/>
                  </a:lnTo>
                  <a:lnTo>
                    <a:pt x="370" y="201"/>
                  </a:lnTo>
                  <a:lnTo>
                    <a:pt x="395" y="192"/>
                  </a:lnTo>
                  <a:lnTo>
                    <a:pt x="420" y="180"/>
                  </a:lnTo>
                  <a:lnTo>
                    <a:pt x="487" y="150"/>
                  </a:lnTo>
                  <a:lnTo>
                    <a:pt x="555" y="123"/>
                  </a:lnTo>
                  <a:lnTo>
                    <a:pt x="624" y="98"/>
                  </a:lnTo>
                  <a:lnTo>
                    <a:pt x="693" y="75"/>
                  </a:lnTo>
                  <a:lnTo>
                    <a:pt x="764" y="54"/>
                  </a:lnTo>
                  <a:lnTo>
                    <a:pt x="835" y="33"/>
                  </a:lnTo>
                  <a:lnTo>
                    <a:pt x="908" y="15"/>
                  </a:lnTo>
                  <a:lnTo>
                    <a:pt x="981" y="0"/>
                  </a:lnTo>
                  <a:lnTo>
                    <a:pt x="946" y="21"/>
                  </a:lnTo>
                  <a:lnTo>
                    <a:pt x="910" y="40"/>
                  </a:lnTo>
                  <a:lnTo>
                    <a:pt x="875" y="59"/>
                  </a:lnTo>
                  <a:lnTo>
                    <a:pt x="839" y="77"/>
                  </a:lnTo>
                  <a:lnTo>
                    <a:pt x="766" y="109"/>
                  </a:lnTo>
                  <a:lnTo>
                    <a:pt x="691" y="140"/>
                  </a:lnTo>
                  <a:lnTo>
                    <a:pt x="616" y="169"/>
                  </a:lnTo>
                  <a:lnTo>
                    <a:pt x="539" y="198"/>
                  </a:lnTo>
                  <a:lnTo>
                    <a:pt x="462" y="224"/>
                  </a:lnTo>
                  <a:lnTo>
                    <a:pt x="388" y="251"/>
                  </a:lnTo>
                  <a:lnTo>
                    <a:pt x="342" y="267"/>
                  </a:lnTo>
                  <a:lnTo>
                    <a:pt x="294" y="278"/>
                  </a:lnTo>
                  <a:lnTo>
                    <a:pt x="246" y="290"/>
                  </a:lnTo>
                  <a:lnTo>
                    <a:pt x="198" y="297"/>
                  </a:lnTo>
                  <a:lnTo>
                    <a:pt x="148" y="303"/>
                  </a:lnTo>
                  <a:lnTo>
                    <a:pt x="100" y="305"/>
                  </a:lnTo>
                  <a:lnTo>
                    <a:pt x="50" y="307"/>
                  </a:lnTo>
                  <a:lnTo>
                    <a:pt x="0" y="305"/>
                  </a:lnTo>
                  <a:lnTo>
                    <a:pt x="4" y="305"/>
                  </a:lnTo>
                  <a:lnTo>
                    <a:pt x="6" y="305"/>
                  </a:lnTo>
                  <a:lnTo>
                    <a:pt x="10" y="305"/>
                  </a:lnTo>
                  <a:lnTo>
                    <a:pt x="12" y="305"/>
                  </a:lnTo>
                  <a:lnTo>
                    <a:pt x="15" y="305"/>
                  </a:lnTo>
                  <a:lnTo>
                    <a:pt x="17" y="305"/>
                  </a:lnTo>
                  <a:lnTo>
                    <a:pt x="21" y="305"/>
                  </a:lnTo>
                  <a:lnTo>
                    <a:pt x="23" y="305"/>
                  </a:lnTo>
                  <a:close/>
                </a:path>
              </a:pathLst>
            </a:custGeom>
            <a:solidFill>
              <a:srgbClr val="B2B2B2"/>
            </a:solidFill>
            <a:ln w="9525">
              <a:noFill/>
              <a:round/>
              <a:headEnd/>
              <a:tailEnd/>
            </a:ln>
          </p:spPr>
          <p:txBody>
            <a:bodyPr/>
            <a:lstStyle/>
            <a:p>
              <a:endParaRPr lang="en-US"/>
            </a:p>
          </p:txBody>
        </p:sp>
        <p:sp>
          <p:nvSpPr>
            <p:cNvPr id="26655" name="Freeform 31"/>
            <p:cNvSpPr>
              <a:spLocks/>
            </p:cNvSpPr>
            <p:nvPr/>
          </p:nvSpPr>
          <p:spPr bwMode="auto">
            <a:xfrm>
              <a:off x="4464756" y="2071671"/>
              <a:ext cx="1284111" cy="746125"/>
            </a:xfrm>
            <a:custGeom>
              <a:avLst/>
              <a:gdLst>
                <a:gd name="T0" fmla="*/ 594756914 w 910"/>
                <a:gd name="T1" fmla="*/ 854333937 h 470"/>
                <a:gd name="T2" fmla="*/ 657761597 w 910"/>
                <a:gd name="T3" fmla="*/ 834172693 h 470"/>
                <a:gd name="T4" fmla="*/ 715724381 w 910"/>
                <a:gd name="T5" fmla="*/ 816530611 h 470"/>
                <a:gd name="T6" fmla="*/ 773688753 w 910"/>
                <a:gd name="T7" fmla="*/ 786288744 h 470"/>
                <a:gd name="T8" fmla="*/ 874495175 w 910"/>
                <a:gd name="T9" fmla="*/ 710684076 h 470"/>
                <a:gd name="T10" fmla="*/ 1035785131 w 910"/>
                <a:gd name="T11" fmla="*/ 607356903 h 470"/>
                <a:gd name="T12" fmla="*/ 1199594450 w 910"/>
                <a:gd name="T13" fmla="*/ 526713512 h 470"/>
                <a:gd name="T14" fmla="*/ 1368445667 w 910"/>
                <a:gd name="T15" fmla="*/ 453628206 h 470"/>
                <a:gd name="T16" fmla="*/ 1625501536 w 910"/>
                <a:gd name="T17" fmla="*/ 360383143 h 470"/>
                <a:gd name="T18" fmla="*/ 1880036852 w 910"/>
                <a:gd name="T19" fmla="*/ 264617230 h 470"/>
                <a:gd name="T20" fmla="*/ 2046367120 w 910"/>
                <a:gd name="T21" fmla="*/ 191531875 h 470"/>
                <a:gd name="T22" fmla="*/ 2147173343 w 910"/>
                <a:gd name="T23" fmla="*/ 138609401 h 470"/>
                <a:gd name="T24" fmla="*/ 2147483647 w 910"/>
                <a:gd name="T25" fmla="*/ 123488468 h 470"/>
                <a:gd name="T26" fmla="*/ 2147483647 w 910"/>
                <a:gd name="T27" fmla="*/ 95765937 h 470"/>
                <a:gd name="T28" fmla="*/ 2147483647 w 910"/>
                <a:gd name="T29" fmla="*/ 57964397 h 470"/>
                <a:gd name="T30" fmla="*/ 2147483647 w 910"/>
                <a:gd name="T31" fmla="*/ 22682200 h 470"/>
                <a:gd name="T32" fmla="*/ 2001004319 w 910"/>
                <a:gd name="T33" fmla="*/ 148688436 h 470"/>
                <a:gd name="T34" fmla="*/ 1426408452 w 910"/>
                <a:gd name="T35" fmla="*/ 433466961 h 470"/>
                <a:gd name="T36" fmla="*/ 851812981 w 910"/>
                <a:gd name="T37" fmla="*/ 723285648 h 470"/>
                <a:gd name="T38" fmla="*/ 279738162 w 910"/>
                <a:gd name="T39" fmla="*/ 1028223880 h 470"/>
                <a:gd name="T40" fmla="*/ 151209384 w 910"/>
                <a:gd name="T41" fmla="*/ 1096268875 h 470"/>
                <a:gd name="T42" fmla="*/ 453628202 w 910"/>
                <a:gd name="T43" fmla="*/ 927417656 h 470"/>
                <a:gd name="T44" fmla="*/ 758567820 w 910"/>
                <a:gd name="T45" fmla="*/ 763608138 h 470"/>
                <a:gd name="T46" fmla="*/ 1063506049 w 910"/>
                <a:gd name="T47" fmla="*/ 607356903 h 470"/>
                <a:gd name="T48" fmla="*/ 1237395990 w 910"/>
                <a:gd name="T49" fmla="*/ 476310400 h 470"/>
                <a:gd name="T50" fmla="*/ 1295360362 w 910"/>
                <a:gd name="T51" fmla="*/ 380544388 h 470"/>
                <a:gd name="T52" fmla="*/ 1368445667 w 910"/>
                <a:gd name="T53" fmla="*/ 297378459 h 470"/>
                <a:gd name="T54" fmla="*/ 1461690630 w 910"/>
                <a:gd name="T55" fmla="*/ 226814103 h 470"/>
                <a:gd name="T56" fmla="*/ 1557456542 w 910"/>
                <a:gd name="T57" fmla="*/ 173891579 h 470"/>
                <a:gd name="T58" fmla="*/ 1663303076 w 910"/>
                <a:gd name="T59" fmla="*/ 123488468 h 470"/>
                <a:gd name="T60" fmla="*/ 1827114379 w 910"/>
                <a:gd name="T61" fmla="*/ 75604693 h 470"/>
                <a:gd name="T62" fmla="*/ 1905238408 w 910"/>
                <a:gd name="T63" fmla="*/ 95765937 h 470"/>
                <a:gd name="T64" fmla="*/ 1837195001 w 910"/>
                <a:gd name="T65" fmla="*/ 163810957 h 470"/>
                <a:gd name="T66" fmla="*/ 1716227533 w 910"/>
                <a:gd name="T67" fmla="*/ 244455986 h 470"/>
                <a:gd name="T68" fmla="*/ 1547375919 w 910"/>
                <a:gd name="T69" fmla="*/ 337700949 h 470"/>
                <a:gd name="T70" fmla="*/ 1421368141 w 910"/>
                <a:gd name="T71" fmla="*/ 410786255 h 470"/>
                <a:gd name="T72" fmla="*/ 1340723162 w 910"/>
                <a:gd name="T73" fmla="*/ 463708828 h 470"/>
                <a:gd name="T74" fmla="*/ 1277718479 w 910"/>
                <a:gd name="T75" fmla="*/ 506552267 h 470"/>
                <a:gd name="T76" fmla="*/ 1219755695 w 910"/>
                <a:gd name="T77" fmla="*/ 526713512 h 470"/>
                <a:gd name="T78" fmla="*/ 1161791323 w 910"/>
                <a:gd name="T79" fmla="*/ 539313496 h 470"/>
                <a:gd name="T80" fmla="*/ 1103828538 w 910"/>
                <a:gd name="T81" fmla="*/ 554434429 h 470"/>
                <a:gd name="T82" fmla="*/ 1045865754 w 910"/>
                <a:gd name="T83" fmla="*/ 597276281 h 470"/>
                <a:gd name="T84" fmla="*/ 972780448 w 910"/>
                <a:gd name="T85" fmla="*/ 652721291 h 470"/>
                <a:gd name="T86" fmla="*/ 856853292 w 910"/>
                <a:gd name="T87" fmla="*/ 713205026 h 470"/>
                <a:gd name="T88" fmla="*/ 695563137 w 910"/>
                <a:gd name="T89" fmla="*/ 786288744 h 470"/>
                <a:gd name="T90" fmla="*/ 546874752 w 910"/>
                <a:gd name="T91" fmla="*/ 869454871 h 470"/>
                <a:gd name="T92" fmla="*/ 567035996 w 910"/>
                <a:gd name="T93" fmla="*/ 859374249 h 47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910"/>
                <a:gd name="T142" fmla="*/ 0 h 470"/>
                <a:gd name="T143" fmla="*/ 910 w 910"/>
                <a:gd name="T144" fmla="*/ 470 h 47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910" h="470">
                  <a:moveTo>
                    <a:pt x="225" y="341"/>
                  </a:moveTo>
                  <a:lnTo>
                    <a:pt x="236" y="339"/>
                  </a:lnTo>
                  <a:lnTo>
                    <a:pt x="250" y="335"/>
                  </a:lnTo>
                  <a:lnTo>
                    <a:pt x="261" y="331"/>
                  </a:lnTo>
                  <a:lnTo>
                    <a:pt x="273" y="328"/>
                  </a:lnTo>
                  <a:lnTo>
                    <a:pt x="284" y="324"/>
                  </a:lnTo>
                  <a:lnTo>
                    <a:pt x="296" y="318"/>
                  </a:lnTo>
                  <a:lnTo>
                    <a:pt x="307" y="312"/>
                  </a:lnTo>
                  <a:lnTo>
                    <a:pt x="319" y="305"/>
                  </a:lnTo>
                  <a:lnTo>
                    <a:pt x="347" y="282"/>
                  </a:lnTo>
                  <a:lnTo>
                    <a:pt x="380" y="260"/>
                  </a:lnTo>
                  <a:lnTo>
                    <a:pt x="411" y="241"/>
                  </a:lnTo>
                  <a:lnTo>
                    <a:pt x="443" y="224"/>
                  </a:lnTo>
                  <a:lnTo>
                    <a:pt x="476" y="209"/>
                  </a:lnTo>
                  <a:lnTo>
                    <a:pt x="509" y="193"/>
                  </a:lnTo>
                  <a:lnTo>
                    <a:pt x="543" y="180"/>
                  </a:lnTo>
                  <a:lnTo>
                    <a:pt x="578" y="168"/>
                  </a:lnTo>
                  <a:lnTo>
                    <a:pt x="645" y="143"/>
                  </a:lnTo>
                  <a:lnTo>
                    <a:pt x="712" y="118"/>
                  </a:lnTo>
                  <a:lnTo>
                    <a:pt x="746" y="105"/>
                  </a:lnTo>
                  <a:lnTo>
                    <a:pt x="779" y="92"/>
                  </a:lnTo>
                  <a:lnTo>
                    <a:pt x="812" y="76"/>
                  </a:lnTo>
                  <a:lnTo>
                    <a:pt x="844" y="59"/>
                  </a:lnTo>
                  <a:lnTo>
                    <a:pt x="852" y="55"/>
                  </a:lnTo>
                  <a:lnTo>
                    <a:pt x="862" y="53"/>
                  </a:lnTo>
                  <a:lnTo>
                    <a:pt x="875" y="49"/>
                  </a:lnTo>
                  <a:lnTo>
                    <a:pt x="887" y="44"/>
                  </a:lnTo>
                  <a:lnTo>
                    <a:pt x="896" y="38"/>
                  </a:lnTo>
                  <a:lnTo>
                    <a:pt x="906" y="28"/>
                  </a:lnTo>
                  <a:lnTo>
                    <a:pt x="908" y="23"/>
                  </a:lnTo>
                  <a:lnTo>
                    <a:pt x="910" y="15"/>
                  </a:lnTo>
                  <a:lnTo>
                    <a:pt x="910" y="9"/>
                  </a:lnTo>
                  <a:lnTo>
                    <a:pt x="908" y="0"/>
                  </a:lnTo>
                  <a:lnTo>
                    <a:pt x="794" y="59"/>
                  </a:lnTo>
                  <a:lnTo>
                    <a:pt x="681" y="117"/>
                  </a:lnTo>
                  <a:lnTo>
                    <a:pt x="566" y="172"/>
                  </a:lnTo>
                  <a:lnTo>
                    <a:pt x="453" y="230"/>
                  </a:lnTo>
                  <a:lnTo>
                    <a:pt x="338" y="287"/>
                  </a:lnTo>
                  <a:lnTo>
                    <a:pt x="225" y="347"/>
                  </a:lnTo>
                  <a:lnTo>
                    <a:pt x="111" y="408"/>
                  </a:lnTo>
                  <a:lnTo>
                    <a:pt x="0" y="470"/>
                  </a:lnTo>
                  <a:lnTo>
                    <a:pt x="60" y="435"/>
                  </a:lnTo>
                  <a:lnTo>
                    <a:pt x="121" y="402"/>
                  </a:lnTo>
                  <a:lnTo>
                    <a:pt x="180" y="368"/>
                  </a:lnTo>
                  <a:lnTo>
                    <a:pt x="242" y="335"/>
                  </a:lnTo>
                  <a:lnTo>
                    <a:pt x="301" y="303"/>
                  </a:lnTo>
                  <a:lnTo>
                    <a:pt x="363" y="272"/>
                  </a:lnTo>
                  <a:lnTo>
                    <a:pt x="422" y="241"/>
                  </a:lnTo>
                  <a:lnTo>
                    <a:pt x="484" y="211"/>
                  </a:lnTo>
                  <a:lnTo>
                    <a:pt x="491" y="189"/>
                  </a:lnTo>
                  <a:lnTo>
                    <a:pt x="503" y="170"/>
                  </a:lnTo>
                  <a:lnTo>
                    <a:pt x="514" y="151"/>
                  </a:lnTo>
                  <a:lnTo>
                    <a:pt x="528" y="134"/>
                  </a:lnTo>
                  <a:lnTo>
                    <a:pt x="543" y="118"/>
                  </a:lnTo>
                  <a:lnTo>
                    <a:pt x="560" y="103"/>
                  </a:lnTo>
                  <a:lnTo>
                    <a:pt x="580" y="90"/>
                  </a:lnTo>
                  <a:lnTo>
                    <a:pt x="599" y="78"/>
                  </a:lnTo>
                  <a:lnTo>
                    <a:pt x="618" y="69"/>
                  </a:lnTo>
                  <a:lnTo>
                    <a:pt x="639" y="57"/>
                  </a:lnTo>
                  <a:lnTo>
                    <a:pt x="660" y="49"/>
                  </a:lnTo>
                  <a:lnTo>
                    <a:pt x="681" y="42"/>
                  </a:lnTo>
                  <a:lnTo>
                    <a:pt x="725" y="30"/>
                  </a:lnTo>
                  <a:lnTo>
                    <a:pt x="768" y="23"/>
                  </a:lnTo>
                  <a:lnTo>
                    <a:pt x="756" y="38"/>
                  </a:lnTo>
                  <a:lnTo>
                    <a:pt x="743" y="53"/>
                  </a:lnTo>
                  <a:lnTo>
                    <a:pt x="729" y="65"/>
                  </a:lnTo>
                  <a:lnTo>
                    <a:pt x="714" y="78"/>
                  </a:lnTo>
                  <a:lnTo>
                    <a:pt x="681" y="97"/>
                  </a:lnTo>
                  <a:lnTo>
                    <a:pt x="649" y="117"/>
                  </a:lnTo>
                  <a:lnTo>
                    <a:pt x="614" y="134"/>
                  </a:lnTo>
                  <a:lnTo>
                    <a:pt x="580" y="151"/>
                  </a:lnTo>
                  <a:lnTo>
                    <a:pt x="564" y="163"/>
                  </a:lnTo>
                  <a:lnTo>
                    <a:pt x="547" y="172"/>
                  </a:lnTo>
                  <a:lnTo>
                    <a:pt x="532" y="184"/>
                  </a:lnTo>
                  <a:lnTo>
                    <a:pt x="516" y="195"/>
                  </a:lnTo>
                  <a:lnTo>
                    <a:pt x="507" y="201"/>
                  </a:lnTo>
                  <a:lnTo>
                    <a:pt x="497" y="207"/>
                  </a:lnTo>
                  <a:lnTo>
                    <a:pt x="484" y="209"/>
                  </a:lnTo>
                  <a:lnTo>
                    <a:pt x="472" y="212"/>
                  </a:lnTo>
                  <a:lnTo>
                    <a:pt x="461" y="214"/>
                  </a:lnTo>
                  <a:lnTo>
                    <a:pt x="447" y="216"/>
                  </a:lnTo>
                  <a:lnTo>
                    <a:pt x="438" y="220"/>
                  </a:lnTo>
                  <a:lnTo>
                    <a:pt x="428" y="226"/>
                  </a:lnTo>
                  <a:lnTo>
                    <a:pt x="415" y="237"/>
                  </a:lnTo>
                  <a:lnTo>
                    <a:pt x="399" y="249"/>
                  </a:lnTo>
                  <a:lnTo>
                    <a:pt x="386" y="259"/>
                  </a:lnTo>
                  <a:lnTo>
                    <a:pt x="370" y="268"/>
                  </a:lnTo>
                  <a:lnTo>
                    <a:pt x="340" y="283"/>
                  </a:lnTo>
                  <a:lnTo>
                    <a:pt x="307" y="297"/>
                  </a:lnTo>
                  <a:lnTo>
                    <a:pt x="276" y="312"/>
                  </a:lnTo>
                  <a:lnTo>
                    <a:pt x="246" y="328"/>
                  </a:lnTo>
                  <a:lnTo>
                    <a:pt x="217" y="345"/>
                  </a:lnTo>
                  <a:lnTo>
                    <a:pt x="188" y="366"/>
                  </a:lnTo>
                  <a:lnTo>
                    <a:pt x="225" y="341"/>
                  </a:lnTo>
                  <a:close/>
                </a:path>
              </a:pathLst>
            </a:custGeom>
            <a:solidFill>
              <a:srgbClr val="B2B2B2"/>
            </a:solidFill>
            <a:ln w="9525">
              <a:noFill/>
              <a:round/>
              <a:headEnd/>
              <a:tailEnd/>
            </a:ln>
          </p:spPr>
          <p:txBody>
            <a:bodyPr/>
            <a:lstStyle/>
            <a:p>
              <a:endParaRPr lang="en-US"/>
            </a:p>
          </p:txBody>
        </p:sp>
        <p:sp>
          <p:nvSpPr>
            <p:cNvPr id="26656" name="Freeform 32"/>
            <p:cNvSpPr>
              <a:spLocks/>
            </p:cNvSpPr>
            <p:nvPr/>
          </p:nvSpPr>
          <p:spPr bwMode="auto">
            <a:xfrm>
              <a:off x="3996267" y="1154095"/>
              <a:ext cx="203200" cy="1087438"/>
            </a:xfrm>
            <a:custGeom>
              <a:avLst/>
              <a:gdLst>
                <a:gd name="T0" fmla="*/ 5040312 w 144"/>
                <a:gd name="T1" fmla="*/ 0 h 685"/>
                <a:gd name="T2" fmla="*/ 42843444 w 144"/>
                <a:gd name="T3" fmla="*/ 216733559 h 685"/>
                <a:gd name="T4" fmla="*/ 93244973 w 144"/>
                <a:gd name="T5" fmla="*/ 430947755 h 685"/>
                <a:gd name="T6" fmla="*/ 141128740 w 144"/>
                <a:gd name="T7" fmla="*/ 647681215 h 685"/>
                <a:gd name="T8" fmla="*/ 189010894 w 144"/>
                <a:gd name="T9" fmla="*/ 861893923 h 685"/>
                <a:gd name="T10" fmla="*/ 241934997 w 144"/>
                <a:gd name="T11" fmla="*/ 1073587070 h 685"/>
                <a:gd name="T12" fmla="*/ 284776841 w 144"/>
                <a:gd name="T13" fmla="*/ 1290320530 h 685"/>
                <a:gd name="T14" fmla="*/ 330141222 w 144"/>
                <a:gd name="T15" fmla="*/ 1509574940 h 685"/>
                <a:gd name="T16" fmla="*/ 362902445 w 144"/>
                <a:gd name="T17" fmla="*/ 1726308797 h 685"/>
                <a:gd name="T18" fmla="*/ 330141222 w 144"/>
                <a:gd name="T19" fmla="*/ 1721268484 h 685"/>
                <a:gd name="T20" fmla="*/ 299897772 w 144"/>
                <a:gd name="T21" fmla="*/ 1711187858 h 685"/>
                <a:gd name="T22" fmla="*/ 277217169 w 144"/>
                <a:gd name="T23" fmla="*/ 1696066919 h 685"/>
                <a:gd name="T24" fmla="*/ 257055928 w 144"/>
                <a:gd name="T25" fmla="*/ 1683465343 h 685"/>
                <a:gd name="T26" fmla="*/ 241934997 w 144"/>
                <a:gd name="T27" fmla="*/ 1663303694 h 685"/>
                <a:gd name="T28" fmla="*/ 231854376 w 144"/>
                <a:gd name="T29" fmla="*/ 1643142442 h 685"/>
                <a:gd name="T30" fmla="*/ 221773755 w 144"/>
                <a:gd name="T31" fmla="*/ 1625502140 h 685"/>
                <a:gd name="T32" fmla="*/ 219252806 w 144"/>
                <a:gd name="T33" fmla="*/ 1600300575 h 685"/>
                <a:gd name="T34" fmla="*/ 214212496 w 144"/>
                <a:gd name="T35" fmla="*/ 1552416807 h 685"/>
                <a:gd name="T36" fmla="*/ 209172186 w 144"/>
                <a:gd name="T37" fmla="*/ 1504534627 h 685"/>
                <a:gd name="T38" fmla="*/ 214212496 w 144"/>
                <a:gd name="T39" fmla="*/ 1459171810 h 685"/>
                <a:gd name="T40" fmla="*/ 209172186 w 144"/>
                <a:gd name="T41" fmla="*/ 1421368669 h 685"/>
                <a:gd name="T42" fmla="*/ 178931861 w 144"/>
                <a:gd name="T43" fmla="*/ 1242438350 h 685"/>
                <a:gd name="T44" fmla="*/ 146169050 w 144"/>
                <a:gd name="T45" fmla="*/ 1063506444 h 685"/>
                <a:gd name="T46" fmla="*/ 105846567 w 144"/>
                <a:gd name="T47" fmla="*/ 889616439 h 685"/>
                <a:gd name="T48" fmla="*/ 68043421 w 144"/>
                <a:gd name="T49" fmla="*/ 710684334 h 685"/>
                <a:gd name="T50" fmla="*/ 35282185 w 144"/>
                <a:gd name="T51" fmla="*/ 536794329 h 685"/>
                <a:gd name="T52" fmla="*/ 10080624 w 144"/>
                <a:gd name="T53" fmla="*/ 357862324 h 685"/>
                <a:gd name="T54" fmla="*/ 5040312 w 144"/>
                <a:gd name="T55" fmla="*/ 272177002 h 685"/>
                <a:gd name="T56" fmla="*/ 0 w 144"/>
                <a:gd name="T57" fmla="*/ 183972269 h 685"/>
                <a:gd name="T58" fmla="*/ 0 w 144"/>
                <a:gd name="T59" fmla="*/ 93246609 h 685"/>
                <a:gd name="T60" fmla="*/ 5040312 w 144"/>
                <a:gd name="T61" fmla="*/ 0 h 685"/>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44"/>
                <a:gd name="T94" fmla="*/ 0 h 685"/>
                <a:gd name="T95" fmla="*/ 144 w 144"/>
                <a:gd name="T96" fmla="*/ 685 h 685"/>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44" h="685">
                  <a:moveTo>
                    <a:pt x="2" y="0"/>
                  </a:moveTo>
                  <a:lnTo>
                    <a:pt x="17" y="86"/>
                  </a:lnTo>
                  <a:lnTo>
                    <a:pt x="37" y="171"/>
                  </a:lnTo>
                  <a:lnTo>
                    <a:pt x="56" y="257"/>
                  </a:lnTo>
                  <a:lnTo>
                    <a:pt x="75" y="342"/>
                  </a:lnTo>
                  <a:lnTo>
                    <a:pt x="96" y="426"/>
                  </a:lnTo>
                  <a:lnTo>
                    <a:pt x="113" y="512"/>
                  </a:lnTo>
                  <a:lnTo>
                    <a:pt x="131" y="599"/>
                  </a:lnTo>
                  <a:lnTo>
                    <a:pt x="144" y="685"/>
                  </a:lnTo>
                  <a:lnTo>
                    <a:pt x="131" y="683"/>
                  </a:lnTo>
                  <a:lnTo>
                    <a:pt x="119" y="679"/>
                  </a:lnTo>
                  <a:lnTo>
                    <a:pt x="110" y="673"/>
                  </a:lnTo>
                  <a:lnTo>
                    <a:pt x="102" y="668"/>
                  </a:lnTo>
                  <a:lnTo>
                    <a:pt x="96" y="660"/>
                  </a:lnTo>
                  <a:lnTo>
                    <a:pt x="92" y="652"/>
                  </a:lnTo>
                  <a:lnTo>
                    <a:pt x="88" y="645"/>
                  </a:lnTo>
                  <a:lnTo>
                    <a:pt x="87" y="635"/>
                  </a:lnTo>
                  <a:lnTo>
                    <a:pt x="85" y="616"/>
                  </a:lnTo>
                  <a:lnTo>
                    <a:pt x="83" y="597"/>
                  </a:lnTo>
                  <a:lnTo>
                    <a:pt x="85" y="579"/>
                  </a:lnTo>
                  <a:lnTo>
                    <a:pt x="83" y="564"/>
                  </a:lnTo>
                  <a:lnTo>
                    <a:pt x="71" y="493"/>
                  </a:lnTo>
                  <a:lnTo>
                    <a:pt x="58" y="422"/>
                  </a:lnTo>
                  <a:lnTo>
                    <a:pt x="42" y="353"/>
                  </a:lnTo>
                  <a:lnTo>
                    <a:pt x="27" y="282"/>
                  </a:lnTo>
                  <a:lnTo>
                    <a:pt x="14" y="213"/>
                  </a:lnTo>
                  <a:lnTo>
                    <a:pt x="4" y="142"/>
                  </a:lnTo>
                  <a:lnTo>
                    <a:pt x="2" y="108"/>
                  </a:lnTo>
                  <a:lnTo>
                    <a:pt x="0" y="73"/>
                  </a:lnTo>
                  <a:lnTo>
                    <a:pt x="0" y="37"/>
                  </a:lnTo>
                  <a:lnTo>
                    <a:pt x="2" y="0"/>
                  </a:lnTo>
                  <a:close/>
                </a:path>
              </a:pathLst>
            </a:custGeom>
            <a:solidFill>
              <a:srgbClr val="B2B2B2"/>
            </a:solidFill>
            <a:ln w="9525">
              <a:noFill/>
              <a:round/>
              <a:headEnd/>
              <a:tailEnd/>
            </a:ln>
          </p:spPr>
          <p:txBody>
            <a:bodyPr/>
            <a:lstStyle/>
            <a:p>
              <a:endParaRPr lang="en-US"/>
            </a:p>
          </p:txBody>
        </p:sp>
        <p:sp>
          <p:nvSpPr>
            <p:cNvPr id="26657" name="Freeform 33"/>
            <p:cNvSpPr>
              <a:spLocks/>
            </p:cNvSpPr>
            <p:nvPr/>
          </p:nvSpPr>
          <p:spPr bwMode="auto">
            <a:xfrm>
              <a:off x="2799645" y="2344721"/>
              <a:ext cx="1148644" cy="473075"/>
            </a:xfrm>
            <a:custGeom>
              <a:avLst/>
              <a:gdLst>
                <a:gd name="T0" fmla="*/ 1905238347 w 814"/>
                <a:gd name="T1" fmla="*/ 751006453 h 298"/>
                <a:gd name="T2" fmla="*/ 1819553061 w 814"/>
                <a:gd name="T3" fmla="*/ 677922746 h 298"/>
                <a:gd name="T4" fmla="*/ 1731348412 w 814"/>
                <a:gd name="T5" fmla="*/ 614918072 h 298"/>
                <a:gd name="T6" fmla="*/ 1635582106 w 814"/>
                <a:gd name="T7" fmla="*/ 556953708 h 298"/>
                <a:gd name="T8" fmla="*/ 1542335559 w 814"/>
                <a:gd name="T9" fmla="*/ 509071552 h 298"/>
                <a:gd name="T10" fmla="*/ 1446569651 w 814"/>
                <a:gd name="T11" fmla="*/ 458668448 h 298"/>
                <a:gd name="T12" fmla="*/ 1345763431 w 814"/>
                <a:gd name="T13" fmla="*/ 415824916 h 298"/>
                <a:gd name="T14" fmla="*/ 1247476573 w 814"/>
                <a:gd name="T15" fmla="*/ 378023382 h 298"/>
                <a:gd name="T16" fmla="*/ 1141630042 w 814"/>
                <a:gd name="T17" fmla="*/ 342741209 h 298"/>
                <a:gd name="T18" fmla="*/ 937498241 w 814"/>
                <a:gd name="T19" fmla="*/ 277217173 h 298"/>
                <a:gd name="T20" fmla="*/ 730845292 w 814"/>
                <a:gd name="T21" fmla="*/ 209172189 h 298"/>
                <a:gd name="T22" fmla="*/ 624998761 w 814"/>
                <a:gd name="T23" fmla="*/ 173891553 h 298"/>
                <a:gd name="T24" fmla="*/ 521671592 w 814"/>
                <a:gd name="T25" fmla="*/ 136088431 h 298"/>
                <a:gd name="T26" fmla="*/ 420866960 w 814"/>
                <a:gd name="T27" fmla="*/ 98285285 h 298"/>
                <a:gd name="T28" fmla="*/ 320059053 w 814"/>
                <a:gd name="T29" fmla="*/ 52922491 h 298"/>
                <a:gd name="T30" fmla="*/ 284776876 w 814"/>
                <a:gd name="T31" fmla="*/ 40322496 h 298"/>
                <a:gd name="T32" fmla="*/ 246975338 w 814"/>
                <a:gd name="T33" fmla="*/ 25201558 h 298"/>
                <a:gd name="T34" fmla="*/ 209173799 w 814"/>
                <a:gd name="T35" fmla="*/ 15120938 h 298"/>
                <a:gd name="T36" fmla="*/ 168851261 w 814"/>
                <a:gd name="T37" fmla="*/ 10080624 h 298"/>
                <a:gd name="T38" fmla="*/ 126007824 w 814"/>
                <a:gd name="T39" fmla="*/ 5040312 h 298"/>
                <a:gd name="T40" fmla="*/ 83165950 w 814"/>
                <a:gd name="T41" fmla="*/ 0 h 298"/>
                <a:gd name="T42" fmla="*/ 42843450 w 814"/>
                <a:gd name="T43" fmla="*/ 0 h 298"/>
                <a:gd name="T44" fmla="*/ 0 w 814"/>
                <a:gd name="T45" fmla="*/ 10080624 h 298"/>
                <a:gd name="T46" fmla="*/ 88206261 w 814"/>
                <a:gd name="T47" fmla="*/ 42843445 h 298"/>
                <a:gd name="T48" fmla="*/ 173891572 w 814"/>
                <a:gd name="T49" fmla="*/ 78124043 h 298"/>
                <a:gd name="T50" fmla="*/ 257055960 w 814"/>
                <a:gd name="T51" fmla="*/ 115927190 h 298"/>
                <a:gd name="T52" fmla="*/ 342741246 w 814"/>
                <a:gd name="T53" fmla="*/ 151209363 h 298"/>
                <a:gd name="T54" fmla="*/ 430947582 w 814"/>
                <a:gd name="T55" fmla="*/ 183972174 h 298"/>
                <a:gd name="T56" fmla="*/ 516631281 w 814"/>
                <a:gd name="T57" fmla="*/ 221773758 h 298"/>
                <a:gd name="T58" fmla="*/ 604837517 w 814"/>
                <a:gd name="T59" fmla="*/ 257055931 h 298"/>
                <a:gd name="T60" fmla="*/ 693043753 w 814"/>
                <a:gd name="T61" fmla="*/ 289817156 h 298"/>
                <a:gd name="T62" fmla="*/ 735885603 w 814"/>
                <a:gd name="T63" fmla="*/ 304938087 h 298"/>
                <a:gd name="T64" fmla="*/ 778729040 w 814"/>
                <a:gd name="T65" fmla="*/ 315018708 h 298"/>
                <a:gd name="T66" fmla="*/ 821570890 w 814"/>
                <a:gd name="T67" fmla="*/ 325100916 h 298"/>
                <a:gd name="T68" fmla="*/ 866933887 w 814"/>
                <a:gd name="T69" fmla="*/ 335181537 h 298"/>
                <a:gd name="T70" fmla="*/ 957659485 w 814"/>
                <a:gd name="T71" fmla="*/ 342741209 h 298"/>
                <a:gd name="T72" fmla="*/ 1048385082 w 814"/>
                <a:gd name="T73" fmla="*/ 347781519 h 298"/>
                <a:gd name="T74" fmla="*/ 1146670353 w 814"/>
                <a:gd name="T75" fmla="*/ 352821830 h 298"/>
                <a:gd name="T76" fmla="*/ 1237395951 w 814"/>
                <a:gd name="T77" fmla="*/ 357862140 h 298"/>
                <a:gd name="T78" fmla="*/ 1330642498 w 814"/>
                <a:gd name="T79" fmla="*/ 367942761 h 298"/>
                <a:gd name="T80" fmla="*/ 1421368096 w 814"/>
                <a:gd name="T81" fmla="*/ 388104003 h 298"/>
                <a:gd name="T82" fmla="*/ 1504534021 w 814"/>
                <a:gd name="T83" fmla="*/ 405744296 h 298"/>
                <a:gd name="T84" fmla="*/ 1585178996 w 814"/>
                <a:gd name="T85" fmla="*/ 425905636 h 298"/>
                <a:gd name="T86" fmla="*/ 1668343731 w 814"/>
                <a:gd name="T87" fmla="*/ 456147499 h 298"/>
                <a:gd name="T88" fmla="*/ 1746469345 w 814"/>
                <a:gd name="T89" fmla="*/ 483870000 h 298"/>
                <a:gd name="T90" fmla="*/ 1822074010 w 814"/>
                <a:gd name="T91" fmla="*/ 516631224 h 298"/>
                <a:gd name="T92" fmla="*/ 1900198036 w 814"/>
                <a:gd name="T93" fmla="*/ 556953708 h 298"/>
                <a:gd name="T94" fmla="*/ 1978323650 w 814"/>
                <a:gd name="T95" fmla="*/ 594756830 h 298"/>
                <a:gd name="T96" fmla="*/ 2051407366 w 814"/>
                <a:gd name="T97" fmla="*/ 632558364 h 298"/>
                <a:gd name="T98" fmla="*/ 1905238347 w 814"/>
                <a:gd name="T99" fmla="*/ 751006453 h 29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14"/>
                <a:gd name="T151" fmla="*/ 0 h 298"/>
                <a:gd name="T152" fmla="*/ 814 w 814"/>
                <a:gd name="T153" fmla="*/ 298 h 29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14" h="298">
                  <a:moveTo>
                    <a:pt x="756" y="298"/>
                  </a:moveTo>
                  <a:lnTo>
                    <a:pt x="722" y="269"/>
                  </a:lnTo>
                  <a:lnTo>
                    <a:pt x="687" y="244"/>
                  </a:lnTo>
                  <a:lnTo>
                    <a:pt x="649" y="221"/>
                  </a:lnTo>
                  <a:lnTo>
                    <a:pt x="612" y="202"/>
                  </a:lnTo>
                  <a:lnTo>
                    <a:pt x="574" y="182"/>
                  </a:lnTo>
                  <a:lnTo>
                    <a:pt x="534" y="165"/>
                  </a:lnTo>
                  <a:lnTo>
                    <a:pt x="495" y="150"/>
                  </a:lnTo>
                  <a:lnTo>
                    <a:pt x="453" y="136"/>
                  </a:lnTo>
                  <a:lnTo>
                    <a:pt x="372" y="110"/>
                  </a:lnTo>
                  <a:lnTo>
                    <a:pt x="290" y="83"/>
                  </a:lnTo>
                  <a:lnTo>
                    <a:pt x="248" y="69"/>
                  </a:lnTo>
                  <a:lnTo>
                    <a:pt x="207" y="54"/>
                  </a:lnTo>
                  <a:lnTo>
                    <a:pt x="167" y="39"/>
                  </a:lnTo>
                  <a:lnTo>
                    <a:pt x="127" y="21"/>
                  </a:lnTo>
                  <a:lnTo>
                    <a:pt x="113" y="16"/>
                  </a:lnTo>
                  <a:lnTo>
                    <a:pt x="98" y="10"/>
                  </a:lnTo>
                  <a:lnTo>
                    <a:pt x="83" y="6"/>
                  </a:lnTo>
                  <a:lnTo>
                    <a:pt x="67" y="4"/>
                  </a:lnTo>
                  <a:lnTo>
                    <a:pt x="50" y="2"/>
                  </a:lnTo>
                  <a:lnTo>
                    <a:pt x="33" y="0"/>
                  </a:lnTo>
                  <a:lnTo>
                    <a:pt x="17" y="0"/>
                  </a:lnTo>
                  <a:lnTo>
                    <a:pt x="0" y="4"/>
                  </a:lnTo>
                  <a:lnTo>
                    <a:pt x="35" y="17"/>
                  </a:lnTo>
                  <a:lnTo>
                    <a:pt x="69" y="31"/>
                  </a:lnTo>
                  <a:lnTo>
                    <a:pt x="102" y="46"/>
                  </a:lnTo>
                  <a:lnTo>
                    <a:pt x="136" y="60"/>
                  </a:lnTo>
                  <a:lnTo>
                    <a:pt x="171" y="73"/>
                  </a:lnTo>
                  <a:lnTo>
                    <a:pt x="205" y="88"/>
                  </a:lnTo>
                  <a:lnTo>
                    <a:pt x="240" y="102"/>
                  </a:lnTo>
                  <a:lnTo>
                    <a:pt x="275" y="115"/>
                  </a:lnTo>
                  <a:lnTo>
                    <a:pt x="292" y="121"/>
                  </a:lnTo>
                  <a:lnTo>
                    <a:pt x="309" y="125"/>
                  </a:lnTo>
                  <a:lnTo>
                    <a:pt x="326" y="129"/>
                  </a:lnTo>
                  <a:lnTo>
                    <a:pt x="344" y="133"/>
                  </a:lnTo>
                  <a:lnTo>
                    <a:pt x="380" y="136"/>
                  </a:lnTo>
                  <a:lnTo>
                    <a:pt x="416" y="138"/>
                  </a:lnTo>
                  <a:lnTo>
                    <a:pt x="455" y="140"/>
                  </a:lnTo>
                  <a:lnTo>
                    <a:pt x="491" y="142"/>
                  </a:lnTo>
                  <a:lnTo>
                    <a:pt x="528" y="146"/>
                  </a:lnTo>
                  <a:lnTo>
                    <a:pt x="564" y="154"/>
                  </a:lnTo>
                  <a:lnTo>
                    <a:pt x="597" y="161"/>
                  </a:lnTo>
                  <a:lnTo>
                    <a:pt x="629" y="169"/>
                  </a:lnTo>
                  <a:lnTo>
                    <a:pt x="662" y="181"/>
                  </a:lnTo>
                  <a:lnTo>
                    <a:pt x="693" y="192"/>
                  </a:lnTo>
                  <a:lnTo>
                    <a:pt x="723" y="205"/>
                  </a:lnTo>
                  <a:lnTo>
                    <a:pt x="754" y="221"/>
                  </a:lnTo>
                  <a:lnTo>
                    <a:pt x="785" y="236"/>
                  </a:lnTo>
                  <a:lnTo>
                    <a:pt x="814" y="251"/>
                  </a:lnTo>
                  <a:lnTo>
                    <a:pt x="756" y="298"/>
                  </a:lnTo>
                  <a:close/>
                </a:path>
              </a:pathLst>
            </a:custGeom>
            <a:solidFill>
              <a:srgbClr val="B2B2B2"/>
            </a:solidFill>
            <a:ln w="9525">
              <a:noFill/>
              <a:round/>
              <a:headEnd/>
              <a:tailEnd/>
            </a:ln>
          </p:spPr>
          <p:txBody>
            <a:bodyPr/>
            <a:lstStyle/>
            <a:p>
              <a:endParaRPr lang="en-US"/>
            </a:p>
          </p:txBody>
        </p:sp>
        <p:sp>
          <p:nvSpPr>
            <p:cNvPr id="26658" name="Freeform 34"/>
            <p:cNvSpPr>
              <a:spLocks/>
            </p:cNvSpPr>
            <p:nvPr/>
          </p:nvSpPr>
          <p:spPr bwMode="auto">
            <a:xfrm>
              <a:off x="3249790" y="3270233"/>
              <a:ext cx="931333" cy="1401762"/>
            </a:xfrm>
            <a:custGeom>
              <a:avLst/>
              <a:gdLst>
                <a:gd name="T0" fmla="*/ 1305440851 w 660"/>
                <a:gd name="T1" fmla="*/ 378023297 h 883"/>
                <a:gd name="T2" fmla="*/ 1159271843 w 660"/>
                <a:gd name="T3" fmla="*/ 531752037 h 883"/>
                <a:gd name="T4" fmla="*/ 1005541575 w 660"/>
                <a:gd name="T5" fmla="*/ 672880697 h 883"/>
                <a:gd name="T6" fmla="*/ 849291945 w 660"/>
                <a:gd name="T7" fmla="*/ 821570616 h 883"/>
                <a:gd name="T8" fmla="*/ 695563066 w 660"/>
                <a:gd name="T9" fmla="*/ 1000501001 h 883"/>
                <a:gd name="T10" fmla="*/ 506550624 w 660"/>
                <a:gd name="T11" fmla="*/ 1176911827 h 883"/>
                <a:gd name="T12" fmla="*/ 312499359 w 660"/>
                <a:gd name="T13" fmla="*/ 1340722673 h 883"/>
                <a:gd name="T14" fmla="*/ 120967505 w 660"/>
                <a:gd name="T15" fmla="*/ 1509572241 h 883"/>
                <a:gd name="T16" fmla="*/ 22682198 w 660"/>
                <a:gd name="T17" fmla="*/ 1587697829 h 883"/>
                <a:gd name="T18" fmla="*/ 32761238 w 660"/>
                <a:gd name="T19" fmla="*/ 1557455973 h 883"/>
                <a:gd name="T20" fmla="*/ 42843447 w 660"/>
                <a:gd name="T21" fmla="*/ 1529733478 h 883"/>
                <a:gd name="T22" fmla="*/ 57962803 w 660"/>
                <a:gd name="T23" fmla="*/ 1494451313 h 883"/>
                <a:gd name="T24" fmla="*/ 57962803 w 660"/>
                <a:gd name="T25" fmla="*/ 1499491622 h 883"/>
                <a:gd name="T26" fmla="*/ 47883757 w 660"/>
                <a:gd name="T27" fmla="*/ 1519652860 h 883"/>
                <a:gd name="T28" fmla="*/ 27720927 w 660"/>
                <a:gd name="T29" fmla="*/ 1519652860 h 883"/>
                <a:gd name="T30" fmla="*/ 7559675 w 660"/>
                <a:gd name="T31" fmla="*/ 1514612550 h 883"/>
                <a:gd name="T32" fmla="*/ 17640300 w 660"/>
                <a:gd name="T33" fmla="*/ 1489411004 h 883"/>
                <a:gd name="T34" fmla="*/ 70564374 w 660"/>
                <a:gd name="T35" fmla="*/ 1461690096 h 883"/>
                <a:gd name="T36" fmla="*/ 126007815 w 660"/>
                <a:gd name="T37" fmla="*/ 1441528859 h 883"/>
                <a:gd name="T38" fmla="*/ 173891560 w 660"/>
                <a:gd name="T39" fmla="*/ 1421367622 h 883"/>
                <a:gd name="T40" fmla="*/ 226814078 w 660"/>
                <a:gd name="T41" fmla="*/ 1373483890 h 883"/>
                <a:gd name="T42" fmla="*/ 294857478 w 660"/>
                <a:gd name="T43" fmla="*/ 1310480817 h 883"/>
                <a:gd name="T44" fmla="*/ 357862154 w 660"/>
                <a:gd name="T45" fmla="*/ 1262597085 h 883"/>
                <a:gd name="T46" fmla="*/ 405745899 w 660"/>
                <a:gd name="T47" fmla="*/ 1219755250 h 883"/>
                <a:gd name="T48" fmla="*/ 564514990 w 660"/>
                <a:gd name="T49" fmla="*/ 1030742857 h 883"/>
                <a:gd name="T50" fmla="*/ 854332256 w 660"/>
                <a:gd name="T51" fmla="*/ 710683811 h 883"/>
                <a:gd name="T52" fmla="*/ 1159271843 w 660"/>
                <a:gd name="T53" fmla="*/ 415824823 h 883"/>
                <a:gd name="T54" fmla="*/ 1474292052 w 660"/>
                <a:gd name="T55" fmla="*/ 136088401 h 883"/>
                <a:gd name="T56" fmla="*/ 1595259507 w 660"/>
                <a:gd name="T57" fmla="*/ 40322487 h 883"/>
                <a:gd name="T58" fmla="*/ 1527214519 w 660"/>
                <a:gd name="T59" fmla="*/ 131048092 h 883"/>
                <a:gd name="T60" fmla="*/ 1474292052 w 660"/>
                <a:gd name="T61" fmla="*/ 236894637 h 883"/>
                <a:gd name="T62" fmla="*/ 1431448617 w 660"/>
                <a:gd name="T63" fmla="*/ 357862060 h 883"/>
                <a:gd name="T64" fmla="*/ 1368445528 w 660"/>
                <a:gd name="T65" fmla="*/ 556953583 h 883"/>
                <a:gd name="T66" fmla="*/ 1290319920 w 660"/>
                <a:gd name="T67" fmla="*/ 821570616 h 883"/>
                <a:gd name="T68" fmla="*/ 1227315243 w 660"/>
                <a:gd name="T69" fmla="*/ 967739784 h 883"/>
                <a:gd name="T70" fmla="*/ 1189513707 w 660"/>
                <a:gd name="T71" fmla="*/ 1020662238 h 883"/>
                <a:gd name="T72" fmla="*/ 1149191222 w 660"/>
                <a:gd name="T73" fmla="*/ 1073586280 h 883"/>
                <a:gd name="T74" fmla="*/ 1116428409 w 660"/>
                <a:gd name="T75" fmla="*/ 1116428115 h 883"/>
                <a:gd name="T76" fmla="*/ 1023183456 w 660"/>
                <a:gd name="T77" fmla="*/ 1267637394 h 883"/>
                <a:gd name="T78" fmla="*/ 889614430 w 660"/>
                <a:gd name="T79" fmla="*/ 1529733478 h 883"/>
                <a:gd name="T80" fmla="*/ 786288658 w 660"/>
                <a:gd name="T81" fmla="*/ 1799391217 h 883"/>
                <a:gd name="T82" fmla="*/ 710683998 w 660"/>
                <a:gd name="T83" fmla="*/ 2079127590 h 883"/>
                <a:gd name="T84" fmla="*/ 733366190 w 660"/>
                <a:gd name="T85" fmla="*/ 2137091941 h 883"/>
                <a:gd name="T86" fmla="*/ 836691962 w 660"/>
                <a:gd name="T87" fmla="*/ 1963200476 h 883"/>
                <a:gd name="T88" fmla="*/ 942538486 w 660"/>
                <a:gd name="T89" fmla="*/ 1789310598 h 883"/>
                <a:gd name="T90" fmla="*/ 1033264077 w 660"/>
                <a:gd name="T91" fmla="*/ 1610378427 h 883"/>
                <a:gd name="T92" fmla="*/ 1086186545 w 660"/>
                <a:gd name="T93" fmla="*/ 1509572241 h 883"/>
                <a:gd name="T94" fmla="*/ 1116428409 w 660"/>
                <a:gd name="T95" fmla="*/ 1489411004 h 883"/>
                <a:gd name="T96" fmla="*/ 1144150911 w 660"/>
                <a:gd name="T97" fmla="*/ 1474290076 h 883"/>
                <a:gd name="T98" fmla="*/ 1174392775 w 660"/>
                <a:gd name="T99" fmla="*/ 1461690096 h 883"/>
                <a:gd name="T100" fmla="*/ 1265118366 w 660"/>
                <a:gd name="T101" fmla="*/ 1282758322 h 883"/>
                <a:gd name="T102" fmla="*/ 1411287375 w 660"/>
                <a:gd name="T103" fmla="*/ 947578547 h 883"/>
                <a:gd name="T104" fmla="*/ 1527214519 w 660"/>
                <a:gd name="T105" fmla="*/ 609877625 h 883"/>
                <a:gd name="T106" fmla="*/ 1622980422 w 660"/>
                <a:gd name="T107" fmla="*/ 262096183 h 883"/>
                <a:gd name="T108" fmla="*/ 1368445528 w 660"/>
                <a:gd name="T109" fmla="*/ 294857400 h 8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660"/>
                <a:gd name="T166" fmla="*/ 0 h 883"/>
                <a:gd name="T167" fmla="*/ 660 w 660"/>
                <a:gd name="T168" fmla="*/ 883 h 8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660" h="883">
                  <a:moveTo>
                    <a:pt x="543" y="117"/>
                  </a:moveTo>
                  <a:lnTo>
                    <a:pt x="518" y="150"/>
                  </a:lnTo>
                  <a:lnTo>
                    <a:pt x="489" y="181"/>
                  </a:lnTo>
                  <a:lnTo>
                    <a:pt x="460" y="211"/>
                  </a:lnTo>
                  <a:lnTo>
                    <a:pt x="429" y="238"/>
                  </a:lnTo>
                  <a:lnTo>
                    <a:pt x="399" y="267"/>
                  </a:lnTo>
                  <a:lnTo>
                    <a:pt x="368" y="296"/>
                  </a:lnTo>
                  <a:lnTo>
                    <a:pt x="337" y="326"/>
                  </a:lnTo>
                  <a:lnTo>
                    <a:pt x="309" y="359"/>
                  </a:lnTo>
                  <a:lnTo>
                    <a:pt x="276" y="397"/>
                  </a:lnTo>
                  <a:lnTo>
                    <a:pt x="239" y="432"/>
                  </a:lnTo>
                  <a:lnTo>
                    <a:pt x="201" y="467"/>
                  </a:lnTo>
                  <a:lnTo>
                    <a:pt x="163" y="499"/>
                  </a:lnTo>
                  <a:lnTo>
                    <a:pt x="124" y="532"/>
                  </a:lnTo>
                  <a:lnTo>
                    <a:pt x="86" y="566"/>
                  </a:lnTo>
                  <a:lnTo>
                    <a:pt x="48" y="599"/>
                  </a:lnTo>
                  <a:lnTo>
                    <a:pt x="11" y="635"/>
                  </a:lnTo>
                  <a:lnTo>
                    <a:pt x="9" y="630"/>
                  </a:lnTo>
                  <a:lnTo>
                    <a:pt x="11" y="624"/>
                  </a:lnTo>
                  <a:lnTo>
                    <a:pt x="13" y="618"/>
                  </a:lnTo>
                  <a:lnTo>
                    <a:pt x="15" y="612"/>
                  </a:lnTo>
                  <a:lnTo>
                    <a:pt x="17" y="607"/>
                  </a:lnTo>
                  <a:lnTo>
                    <a:pt x="21" y="601"/>
                  </a:lnTo>
                  <a:lnTo>
                    <a:pt x="23" y="593"/>
                  </a:lnTo>
                  <a:lnTo>
                    <a:pt x="23" y="587"/>
                  </a:lnTo>
                  <a:lnTo>
                    <a:pt x="23" y="595"/>
                  </a:lnTo>
                  <a:lnTo>
                    <a:pt x="21" y="601"/>
                  </a:lnTo>
                  <a:lnTo>
                    <a:pt x="19" y="603"/>
                  </a:lnTo>
                  <a:lnTo>
                    <a:pt x="15" y="603"/>
                  </a:lnTo>
                  <a:lnTo>
                    <a:pt x="11" y="603"/>
                  </a:lnTo>
                  <a:lnTo>
                    <a:pt x="7" y="601"/>
                  </a:lnTo>
                  <a:lnTo>
                    <a:pt x="3" y="601"/>
                  </a:lnTo>
                  <a:lnTo>
                    <a:pt x="0" y="601"/>
                  </a:lnTo>
                  <a:lnTo>
                    <a:pt x="7" y="591"/>
                  </a:lnTo>
                  <a:lnTo>
                    <a:pt x="17" y="584"/>
                  </a:lnTo>
                  <a:lnTo>
                    <a:pt x="28" y="580"/>
                  </a:lnTo>
                  <a:lnTo>
                    <a:pt x="40" y="574"/>
                  </a:lnTo>
                  <a:lnTo>
                    <a:pt x="50" y="572"/>
                  </a:lnTo>
                  <a:lnTo>
                    <a:pt x="59" y="568"/>
                  </a:lnTo>
                  <a:lnTo>
                    <a:pt x="69" y="564"/>
                  </a:lnTo>
                  <a:lnTo>
                    <a:pt x="74" y="559"/>
                  </a:lnTo>
                  <a:lnTo>
                    <a:pt x="90" y="545"/>
                  </a:lnTo>
                  <a:lnTo>
                    <a:pt x="103" y="532"/>
                  </a:lnTo>
                  <a:lnTo>
                    <a:pt x="117" y="520"/>
                  </a:lnTo>
                  <a:lnTo>
                    <a:pt x="128" y="511"/>
                  </a:lnTo>
                  <a:lnTo>
                    <a:pt x="142" y="501"/>
                  </a:lnTo>
                  <a:lnTo>
                    <a:pt x="151" y="493"/>
                  </a:lnTo>
                  <a:lnTo>
                    <a:pt x="161" y="484"/>
                  </a:lnTo>
                  <a:lnTo>
                    <a:pt x="170" y="476"/>
                  </a:lnTo>
                  <a:lnTo>
                    <a:pt x="224" y="409"/>
                  </a:lnTo>
                  <a:lnTo>
                    <a:pt x="282" y="344"/>
                  </a:lnTo>
                  <a:lnTo>
                    <a:pt x="339" y="282"/>
                  </a:lnTo>
                  <a:lnTo>
                    <a:pt x="399" y="223"/>
                  </a:lnTo>
                  <a:lnTo>
                    <a:pt x="460" y="165"/>
                  </a:lnTo>
                  <a:lnTo>
                    <a:pt x="522" y="110"/>
                  </a:lnTo>
                  <a:lnTo>
                    <a:pt x="585" y="54"/>
                  </a:lnTo>
                  <a:lnTo>
                    <a:pt x="648" y="0"/>
                  </a:lnTo>
                  <a:lnTo>
                    <a:pt x="633" y="16"/>
                  </a:lnTo>
                  <a:lnTo>
                    <a:pt x="619" y="33"/>
                  </a:lnTo>
                  <a:lnTo>
                    <a:pt x="606" y="52"/>
                  </a:lnTo>
                  <a:lnTo>
                    <a:pt x="594" y="71"/>
                  </a:lnTo>
                  <a:lnTo>
                    <a:pt x="585" y="94"/>
                  </a:lnTo>
                  <a:lnTo>
                    <a:pt x="575" y="119"/>
                  </a:lnTo>
                  <a:lnTo>
                    <a:pt x="568" y="142"/>
                  </a:lnTo>
                  <a:lnTo>
                    <a:pt x="558" y="169"/>
                  </a:lnTo>
                  <a:lnTo>
                    <a:pt x="543" y="221"/>
                  </a:lnTo>
                  <a:lnTo>
                    <a:pt x="527" y="275"/>
                  </a:lnTo>
                  <a:lnTo>
                    <a:pt x="512" y="326"/>
                  </a:lnTo>
                  <a:lnTo>
                    <a:pt x="493" y="374"/>
                  </a:lnTo>
                  <a:lnTo>
                    <a:pt x="487" y="384"/>
                  </a:lnTo>
                  <a:lnTo>
                    <a:pt x="479" y="396"/>
                  </a:lnTo>
                  <a:lnTo>
                    <a:pt x="472" y="405"/>
                  </a:lnTo>
                  <a:lnTo>
                    <a:pt x="464" y="417"/>
                  </a:lnTo>
                  <a:lnTo>
                    <a:pt x="456" y="426"/>
                  </a:lnTo>
                  <a:lnTo>
                    <a:pt x="449" y="434"/>
                  </a:lnTo>
                  <a:lnTo>
                    <a:pt x="443" y="443"/>
                  </a:lnTo>
                  <a:lnTo>
                    <a:pt x="437" y="453"/>
                  </a:lnTo>
                  <a:lnTo>
                    <a:pt x="406" y="503"/>
                  </a:lnTo>
                  <a:lnTo>
                    <a:pt x="378" y="555"/>
                  </a:lnTo>
                  <a:lnTo>
                    <a:pt x="353" y="607"/>
                  </a:lnTo>
                  <a:lnTo>
                    <a:pt x="332" y="660"/>
                  </a:lnTo>
                  <a:lnTo>
                    <a:pt x="312" y="714"/>
                  </a:lnTo>
                  <a:lnTo>
                    <a:pt x="295" y="770"/>
                  </a:lnTo>
                  <a:lnTo>
                    <a:pt x="282" y="825"/>
                  </a:lnTo>
                  <a:lnTo>
                    <a:pt x="272" y="883"/>
                  </a:lnTo>
                  <a:lnTo>
                    <a:pt x="291" y="848"/>
                  </a:lnTo>
                  <a:lnTo>
                    <a:pt x="312" y="814"/>
                  </a:lnTo>
                  <a:lnTo>
                    <a:pt x="332" y="779"/>
                  </a:lnTo>
                  <a:lnTo>
                    <a:pt x="353" y="745"/>
                  </a:lnTo>
                  <a:lnTo>
                    <a:pt x="374" y="710"/>
                  </a:lnTo>
                  <a:lnTo>
                    <a:pt x="393" y="676"/>
                  </a:lnTo>
                  <a:lnTo>
                    <a:pt x="410" y="639"/>
                  </a:lnTo>
                  <a:lnTo>
                    <a:pt x="429" y="603"/>
                  </a:lnTo>
                  <a:lnTo>
                    <a:pt x="431" y="599"/>
                  </a:lnTo>
                  <a:lnTo>
                    <a:pt x="437" y="595"/>
                  </a:lnTo>
                  <a:lnTo>
                    <a:pt x="443" y="591"/>
                  </a:lnTo>
                  <a:lnTo>
                    <a:pt x="449" y="589"/>
                  </a:lnTo>
                  <a:lnTo>
                    <a:pt x="454" y="585"/>
                  </a:lnTo>
                  <a:lnTo>
                    <a:pt x="460" y="582"/>
                  </a:lnTo>
                  <a:lnTo>
                    <a:pt x="466" y="580"/>
                  </a:lnTo>
                  <a:lnTo>
                    <a:pt x="470" y="574"/>
                  </a:lnTo>
                  <a:lnTo>
                    <a:pt x="502" y="509"/>
                  </a:lnTo>
                  <a:lnTo>
                    <a:pt x="533" y="443"/>
                  </a:lnTo>
                  <a:lnTo>
                    <a:pt x="560" y="376"/>
                  </a:lnTo>
                  <a:lnTo>
                    <a:pt x="585" y="309"/>
                  </a:lnTo>
                  <a:lnTo>
                    <a:pt x="606" y="242"/>
                  </a:lnTo>
                  <a:lnTo>
                    <a:pt x="625" y="173"/>
                  </a:lnTo>
                  <a:lnTo>
                    <a:pt x="644" y="104"/>
                  </a:lnTo>
                  <a:lnTo>
                    <a:pt x="660" y="33"/>
                  </a:lnTo>
                  <a:lnTo>
                    <a:pt x="543" y="117"/>
                  </a:lnTo>
                  <a:close/>
                </a:path>
              </a:pathLst>
            </a:custGeom>
            <a:solidFill>
              <a:srgbClr val="B2B2B2"/>
            </a:solidFill>
            <a:ln w="9525">
              <a:noFill/>
              <a:round/>
              <a:headEnd/>
              <a:tailEnd/>
            </a:ln>
          </p:spPr>
          <p:txBody>
            <a:bodyPr/>
            <a:lstStyle/>
            <a:p>
              <a:endParaRPr lang="en-US"/>
            </a:p>
          </p:txBody>
        </p:sp>
        <p:sp>
          <p:nvSpPr>
            <p:cNvPr id="26659" name="Freeform 35"/>
            <p:cNvSpPr>
              <a:spLocks/>
            </p:cNvSpPr>
            <p:nvPr/>
          </p:nvSpPr>
          <p:spPr bwMode="auto">
            <a:xfrm>
              <a:off x="3515079" y="1303320"/>
              <a:ext cx="917222" cy="1760538"/>
            </a:xfrm>
            <a:custGeom>
              <a:avLst/>
              <a:gdLst>
                <a:gd name="T0" fmla="*/ 52922492 w 650"/>
                <a:gd name="T1" fmla="*/ 93246585 h 1109"/>
                <a:gd name="T2" fmla="*/ 143648108 w 650"/>
                <a:gd name="T3" fmla="*/ 284778505 h 1109"/>
                <a:gd name="T4" fmla="*/ 231854387 w 650"/>
                <a:gd name="T5" fmla="*/ 478829811 h 1109"/>
                <a:gd name="T6" fmla="*/ 332660599 w 650"/>
                <a:gd name="T7" fmla="*/ 662801982 h 1109"/>
                <a:gd name="T8" fmla="*/ 425905651 w 650"/>
                <a:gd name="T9" fmla="*/ 793850087 h 1109"/>
                <a:gd name="T10" fmla="*/ 496469999 w 650"/>
                <a:gd name="T11" fmla="*/ 879535584 h 1109"/>
                <a:gd name="T12" fmla="*/ 569555297 w 650"/>
                <a:gd name="T13" fmla="*/ 967740246 h 1109"/>
                <a:gd name="T14" fmla="*/ 637598696 w 650"/>
                <a:gd name="T15" fmla="*/ 1063506168 h 1109"/>
                <a:gd name="T16" fmla="*/ 695563062 w 650"/>
                <a:gd name="T17" fmla="*/ 1169352714 h 1109"/>
                <a:gd name="T18" fmla="*/ 753527428 w 650"/>
                <a:gd name="T19" fmla="*/ 1300400819 h 1109"/>
                <a:gd name="T20" fmla="*/ 806449896 w 650"/>
                <a:gd name="T21" fmla="*/ 1426408611 h 1109"/>
                <a:gd name="T22" fmla="*/ 864412872 w 650"/>
                <a:gd name="T23" fmla="*/ 1557456716 h 1109"/>
                <a:gd name="T24" fmla="*/ 932457859 w 650"/>
                <a:gd name="T25" fmla="*/ 1688505217 h 1109"/>
                <a:gd name="T26" fmla="*/ 1015622190 w 650"/>
                <a:gd name="T27" fmla="*/ 1822074271 h 1109"/>
                <a:gd name="T28" fmla="*/ 1121468713 w 650"/>
                <a:gd name="T29" fmla="*/ 1948082064 h 1109"/>
                <a:gd name="T30" fmla="*/ 1252516789 w 650"/>
                <a:gd name="T31" fmla="*/ 2064009234 h 1109"/>
                <a:gd name="T32" fmla="*/ 1373485831 w 650"/>
                <a:gd name="T33" fmla="*/ 2147483647 h 1109"/>
                <a:gd name="T34" fmla="*/ 1431448609 w 650"/>
                <a:gd name="T35" fmla="*/ 2147483647 h 1109"/>
                <a:gd name="T36" fmla="*/ 1469251733 w 650"/>
                <a:gd name="T37" fmla="*/ 2147483647 h 1109"/>
                <a:gd name="T38" fmla="*/ 1496972647 w 650"/>
                <a:gd name="T39" fmla="*/ 2147483647 h 1109"/>
                <a:gd name="T40" fmla="*/ 1532254821 w 650"/>
                <a:gd name="T41" fmla="*/ 2147483647 h 1109"/>
                <a:gd name="T42" fmla="*/ 1570057945 w 650"/>
                <a:gd name="T43" fmla="*/ 2147483647 h 1109"/>
                <a:gd name="T44" fmla="*/ 1615420740 w 650"/>
                <a:gd name="T45" fmla="*/ 2147483647 h 1109"/>
                <a:gd name="T46" fmla="*/ 1585178876 w 650"/>
                <a:gd name="T47" fmla="*/ 2147483647 h 1109"/>
                <a:gd name="T48" fmla="*/ 1459171111 w 650"/>
                <a:gd name="T49" fmla="*/ 2147483647 h 1109"/>
                <a:gd name="T50" fmla="*/ 1323082725 w 650"/>
                <a:gd name="T51" fmla="*/ 2147483647 h 1109"/>
                <a:gd name="T52" fmla="*/ 1199594321 w 650"/>
                <a:gd name="T53" fmla="*/ 2147483647 h 1109"/>
                <a:gd name="T54" fmla="*/ 1078626867 w 650"/>
                <a:gd name="T55" fmla="*/ 2089210792 h 1109"/>
                <a:gd name="T56" fmla="*/ 957659412 w 650"/>
                <a:gd name="T57" fmla="*/ 1822074271 h 1109"/>
                <a:gd name="T58" fmla="*/ 844251630 w 650"/>
                <a:gd name="T59" fmla="*/ 1557456716 h 1109"/>
                <a:gd name="T60" fmla="*/ 753527428 w 650"/>
                <a:gd name="T61" fmla="*/ 1358365197 h 1109"/>
                <a:gd name="T62" fmla="*/ 680442130 w 650"/>
                <a:gd name="T63" fmla="*/ 1232357404 h 1109"/>
                <a:gd name="T64" fmla="*/ 549394055 w 650"/>
                <a:gd name="T65" fmla="*/ 1025704624 h 1109"/>
                <a:gd name="T66" fmla="*/ 380544344 w 650"/>
                <a:gd name="T67" fmla="*/ 735885708 h 1109"/>
                <a:gd name="T68" fmla="*/ 226814077 w 650"/>
                <a:gd name="T69" fmla="*/ 441028267 h 1109"/>
                <a:gd name="T70" fmla="*/ 75604684 w 650"/>
                <a:gd name="T71" fmla="*/ 151209401 h 110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50"/>
                <a:gd name="T109" fmla="*/ 0 h 1109"/>
                <a:gd name="T110" fmla="*/ 650 w 650"/>
                <a:gd name="T111" fmla="*/ 1109 h 110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50" h="1109">
                  <a:moveTo>
                    <a:pt x="0" y="0"/>
                  </a:moveTo>
                  <a:lnTo>
                    <a:pt x="21" y="37"/>
                  </a:lnTo>
                  <a:lnTo>
                    <a:pt x="40" y="75"/>
                  </a:lnTo>
                  <a:lnTo>
                    <a:pt x="57" y="113"/>
                  </a:lnTo>
                  <a:lnTo>
                    <a:pt x="75" y="152"/>
                  </a:lnTo>
                  <a:lnTo>
                    <a:pt x="92" y="190"/>
                  </a:lnTo>
                  <a:lnTo>
                    <a:pt x="111" y="228"/>
                  </a:lnTo>
                  <a:lnTo>
                    <a:pt x="132" y="263"/>
                  </a:lnTo>
                  <a:lnTo>
                    <a:pt x="155" y="297"/>
                  </a:lnTo>
                  <a:lnTo>
                    <a:pt x="169" y="315"/>
                  </a:lnTo>
                  <a:lnTo>
                    <a:pt x="182" y="332"/>
                  </a:lnTo>
                  <a:lnTo>
                    <a:pt x="197" y="349"/>
                  </a:lnTo>
                  <a:lnTo>
                    <a:pt x="213" y="367"/>
                  </a:lnTo>
                  <a:lnTo>
                    <a:pt x="226" y="384"/>
                  </a:lnTo>
                  <a:lnTo>
                    <a:pt x="241" y="403"/>
                  </a:lnTo>
                  <a:lnTo>
                    <a:pt x="253" y="422"/>
                  </a:lnTo>
                  <a:lnTo>
                    <a:pt x="264" y="441"/>
                  </a:lnTo>
                  <a:lnTo>
                    <a:pt x="276" y="464"/>
                  </a:lnTo>
                  <a:lnTo>
                    <a:pt x="287" y="489"/>
                  </a:lnTo>
                  <a:lnTo>
                    <a:pt x="299" y="516"/>
                  </a:lnTo>
                  <a:lnTo>
                    <a:pt x="310" y="541"/>
                  </a:lnTo>
                  <a:lnTo>
                    <a:pt x="320" y="566"/>
                  </a:lnTo>
                  <a:lnTo>
                    <a:pt x="332" y="593"/>
                  </a:lnTo>
                  <a:lnTo>
                    <a:pt x="343" y="618"/>
                  </a:lnTo>
                  <a:lnTo>
                    <a:pt x="355" y="641"/>
                  </a:lnTo>
                  <a:lnTo>
                    <a:pt x="370" y="670"/>
                  </a:lnTo>
                  <a:lnTo>
                    <a:pt x="385" y="696"/>
                  </a:lnTo>
                  <a:lnTo>
                    <a:pt x="403" y="723"/>
                  </a:lnTo>
                  <a:lnTo>
                    <a:pt x="424" y="748"/>
                  </a:lnTo>
                  <a:lnTo>
                    <a:pt x="445" y="773"/>
                  </a:lnTo>
                  <a:lnTo>
                    <a:pt x="470" y="796"/>
                  </a:lnTo>
                  <a:lnTo>
                    <a:pt x="497" y="819"/>
                  </a:lnTo>
                  <a:lnTo>
                    <a:pt x="529" y="842"/>
                  </a:lnTo>
                  <a:lnTo>
                    <a:pt x="545" y="856"/>
                  </a:lnTo>
                  <a:lnTo>
                    <a:pt x="556" y="869"/>
                  </a:lnTo>
                  <a:lnTo>
                    <a:pt x="568" y="883"/>
                  </a:lnTo>
                  <a:lnTo>
                    <a:pt x="577" y="900"/>
                  </a:lnTo>
                  <a:lnTo>
                    <a:pt x="583" y="915"/>
                  </a:lnTo>
                  <a:lnTo>
                    <a:pt x="591" y="932"/>
                  </a:lnTo>
                  <a:lnTo>
                    <a:pt x="594" y="952"/>
                  </a:lnTo>
                  <a:lnTo>
                    <a:pt x="600" y="969"/>
                  </a:lnTo>
                  <a:lnTo>
                    <a:pt x="608" y="1005"/>
                  </a:lnTo>
                  <a:lnTo>
                    <a:pt x="617" y="1042"/>
                  </a:lnTo>
                  <a:lnTo>
                    <a:pt x="623" y="1059"/>
                  </a:lnTo>
                  <a:lnTo>
                    <a:pt x="631" y="1076"/>
                  </a:lnTo>
                  <a:lnTo>
                    <a:pt x="641" y="1094"/>
                  </a:lnTo>
                  <a:lnTo>
                    <a:pt x="650" y="1109"/>
                  </a:lnTo>
                  <a:lnTo>
                    <a:pt x="629" y="1078"/>
                  </a:lnTo>
                  <a:lnTo>
                    <a:pt x="604" y="1048"/>
                  </a:lnTo>
                  <a:lnTo>
                    <a:pt x="579" y="1021"/>
                  </a:lnTo>
                  <a:lnTo>
                    <a:pt x="552" y="994"/>
                  </a:lnTo>
                  <a:lnTo>
                    <a:pt x="525" y="967"/>
                  </a:lnTo>
                  <a:lnTo>
                    <a:pt x="499" y="940"/>
                  </a:lnTo>
                  <a:lnTo>
                    <a:pt x="476" y="911"/>
                  </a:lnTo>
                  <a:lnTo>
                    <a:pt x="454" y="881"/>
                  </a:lnTo>
                  <a:lnTo>
                    <a:pt x="428" y="829"/>
                  </a:lnTo>
                  <a:lnTo>
                    <a:pt x="403" y="777"/>
                  </a:lnTo>
                  <a:lnTo>
                    <a:pt x="380" y="723"/>
                  </a:lnTo>
                  <a:lnTo>
                    <a:pt x="358" y="672"/>
                  </a:lnTo>
                  <a:lnTo>
                    <a:pt x="335" y="618"/>
                  </a:lnTo>
                  <a:lnTo>
                    <a:pt x="312" y="566"/>
                  </a:lnTo>
                  <a:lnTo>
                    <a:pt x="299" y="539"/>
                  </a:lnTo>
                  <a:lnTo>
                    <a:pt x="284" y="514"/>
                  </a:lnTo>
                  <a:lnTo>
                    <a:pt x="270" y="489"/>
                  </a:lnTo>
                  <a:lnTo>
                    <a:pt x="253" y="462"/>
                  </a:lnTo>
                  <a:lnTo>
                    <a:pt x="218" y="407"/>
                  </a:lnTo>
                  <a:lnTo>
                    <a:pt x="184" y="349"/>
                  </a:lnTo>
                  <a:lnTo>
                    <a:pt x="151" y="292"/>
                  </a:lnTo>
                  <a:lnTo>
                    <a:pt x="121" y="234"/>
                  </a:lnTo>
                  <a:lnTo>
                    <a:pt x="90" y="175"/>
                  </a:lnTo>
                  <a:lnTo>
                    <a:pt x="59" y="117"/>
                  </a:lnTo>
                  <a:lnTo>
                    <a:pt x="30" y="60"/>
                  </a:lnTo>
                  <a:lnTo>
                    <a:pt x="0" y="0"/>
                  </a:lnTo>
                  <a:close/>
                </a:path>
              </a:pathLst>
            </a:custGeom>
            <a:solidFill>
              <a:srgbClr val="B2B2B2"/>
            </a:solidFill>
            <a:ln w="9525">
              <a:noFill/>
              <a:round/>
              <a:headEnd/>
              <a:tailEnd/>
            </a:ln>
          </p:spPr>
          <p:txBody>
            <a:bodyPr/>
            <a:lstStyle/>
            <a:p>
              <a:endParaRPr lang="en-US"/>
            </a:p>
          </p:txBody>
        </p:sp>
        <p:sp>
          <p:nvSpPr>
            <p:cNvPr id="26660" name="Freeform 36"/>
            <p:cNvSpPr>
              <a:spLocks/>
            </p:cNvSpPr>
            <p:nvPr/>
          </p:nvSpPr>
          <p:spPr bwMode="auto">
            <a:xfrm>
              <a:off x="4384323" y="3306745"/>
              <a:ext cx="251178" cy="1365250"/>
            </a:xfrm>
            <a:custGeom>
              <a:avLst/>
              <a:gdLst>
                <a:gd name="T0" fmla="*/ 0 w 178"/>
                <a:gd name="T1" fmla="*/ 0 h 860"/>
                <a:gd name="T2" fmla="*/ 37801549 w 178"/>
                <a:gd name="T3" fmla="*/ 98286884 h 860"/>
                <a:gd name="T4" fmla="*/ 70564376 w 178"/>
                <a:gd name="T5" fmla="*/ 199093131 h 860"/>
                <a:gd name="T6" fmla="*/ 105846576 w 178"/>
                <a:gd name="T7" fmla="*/ 299897814 h 860"/>
                <a:gd name="T8" fmla="*/ 128527181 w 178"/>
                <a:gd name="T9" fmla="*/ 403224985 h 860"/>
                <a:gd name="T10" fmla="*/ 158769045 w 178"/>
                <a:gd name="T11" fmla="*/ 504031305 h 860"/>
                <a:gd name="T12" fmla="*/ 178931876 w 178"/>
                <a:gd name="T13" fmla="*/ 604837527 h 860"/>
                <a:gd name="T14" fmla="*/ 196572170 w 178"/>
                <a:gd name="T15" fmla="*/ 705643748 h 860"/>
                <a:gd name="T16" fmla="*/ 211693152 w 178"/>
                <a:gd name="T17" fmla="*/ 814011230 h 860"/>
                <a:gd name="T18" fmla="*/ 239414067 w 178"/>
                <a:gd name="T19" fmla="*/ 1020664182 h 860"/>
                <a:gd name="T20" fmla="*/ 264615621 w 178"/>
                <a:gd name="T21" fmla="*/ 1234876609 h 860"/>
                <a:gd name="T22" fmla="*/ 284776864 w 178"/>
                <a:gd name="T23" fmla="*/ 1446569674 h 860"/>
                <a:gd name="T24" fmla="*/ 302418746 w 178"/>
                <a:gd name="T25" fmla="*/ 1658262739 h 860"/>
                <a:gd name="T26" fmla="*/ 312499367 w 178"/>
                <a:gd name="T27" fmla="*/ 1721267818 h 860"/>
                <a:gd name="T28" fmla="*/ 327620299 w 178"/>
                <a:gd name="T29" fmla="*/ 1784270912 h 860"/>
                <a:gd name="T30" fmla="*/ 347781542 w 178"/>
                <a:gd name="T31" fmla="*/ 1847275594 h 860"/>
                <a:gd name="T32" fmla="*/ 365423424 w 178"/>
                <a:gd name="T33" fmla="*/ 1910278689 h 860"/>
                <a:gd name="T34" fmla="*/ 385584667 w 178"/>
                <a:gd name="T35" fmla="*/ 1973283371 h 860"/>
                <a:gd name="T36" fmla="*/ 400705599 w 178"/>
                <a:gd name="T37" fmla="*/ 2036286466 h 860"/>
                <a:gd name="T38" fmla="*/ 410786221 w 178"/>
                <a:gd name="T39" fmla="*/ 2099291148 h 860"/>
                <a:gd name="T40" fmla="*/ 415826532 w 178"/>
                <a:gd name="T41" fmla="*/ 2147483647 h 860"/>
                <a:gd name="T42" fmla="*/ 418345992 w 178"/>
                <a:gd name="T43" fmla="*/ 2114412081 h 860"/>
                <a:gd name="T44" fmla="*/ 428426614 w 178"/>
                <a:gd name="T45" fmla="*/ 2061488021 h 860"/>
                <a:gd name="T46" fmla="*/ 438507236 w 178"/>
                <a:gd name="T47" fmla="*/ 2011084910 h 860"/>
                <a:gd name="T48" fmla="*/ 443547546 w 178"/>
                <a:gd name="T49" fmla="*/ 1958162438 h 860"/>
                <a:gd name="T50" fmla="*/ 448587857 w 178"/>
                <a:gd name="T51" fmla="*/ 1905238378 h 860"/>
                <a:gd name="T52" fmla="*/ 448587857 w 178"/>
                <a:gd name="T53" fmla="*/ 1852315905 h 860"/>
                <a:gd name="T54" fmla="*/ 443547546 w 178"/>
                <a:gd name="T55" fmla="*/ 1804432156 h 860"/>
                <a:gd name="T56" fmla="*/ 433466925 w 178"/>
                <a:gd name="T57" fmla="*/ 1756549995 h 860"/>
                <a:gd name="T58" fmla="*/ 400705599 w 178"/>
                <a:gd name="T59" fmla="*/ 1650703066 h 860"/>
                <a:gd name="T60" fmla="*/ 370463735 w 178"/>
                <a:gd name="T61" fmla="*/ 1547375895 h 860"/>
                <a:gd name="T62" fmla="*/ 347781542 w 178"/>
                <a:gd name="T63" fmla="*/ 1441529363 h 860"/>
                <a:gd name="T64" fmla="*/ 327620299 w 178"/>
                <a:gd name="T65" fmla="*/ 1340723141 h 860"/>
                <a:gd name="T66" fmla="*/ 294857486 w 178"/>
                <a:gd name="T67" fmla="*/ 1126509127 h 860"/>
                <a:gd name="T68" fmla="*/ 264615621 w 178"/>
                <a:gd name="T69" fmla="*/ 919857961 h 860"/>
                <a:gd name="T70" fmla="*/ 244454378 w 178"/>
                <a:gd name="T71" fmla="*/ 814011230 h 860"/>
                <a:gd name="T72" fmla="*/ 226814084 w 178"/>
                <a:gd name="T73" fmla="*/ 710684059 h 860"/>
                <a:gd name="T74" fmla="*/ 206652791 w 178"/>
                <a:gd name="T75" fmla="*/ 609877838 h 860"/>
                <a:gd name="T76" fmla="*/ 181451237 w 178"/>
                <a:gd name="T77" fmla="*/ 509071616 h 860"/>
                <a:gd name="T78" fmla="*/ 148688424 w 178"/>
                <a:gd name="T79" fmla="*/ 408265296 h 860"/>
                <a:gd name="T80" fmla="*/ 115927197 w 178"/>
                <a:gd name="T81" fmla="*/ 309978436 h 860"/>
                <a:gd name="T82" fmla="*/ 70564376 w 178"/>
                <a:gd name="T83" fmla="*/ 209173802 h 860"/>
                <a:gd name="T84" fmla="*/ 22682198 w 178"/>
                <a:gd name="T85" fmla="*/ 115927204 h 860"/>
                <a:gd name="T86" fmla="*/ 0 w 178"/>
                <a:gd name="T87" fmla="*/ 0 h 86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78"/>
                <a:gd name="T133" fmla="*/ 0 h 860"/>
                <a:gd name="T134" fmla="*/ 178 w 178"/>
                <a:gd name="T135" fmla="*/ 860 h 86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78" h="860">
                  <a:moveTo>
                    <a:pt x="0" y="0"/>
                  </a:moveTo>
                  <a:lnTo>
                    <a:pt x="15" y="39"/>
                  </a:lnTo>
                  <a:lnTo>
                    <a:pt x="28" y="79"/>
                  </a:lnTo>
                  <a:lnTo>
                    <a:pt x="42" y="119"/>
                  </a:lnTo>
                  <a:lnTo>
                    <a:pt x="51" y="160"/>
                  </a:lnTo>
                  <a:lnTo>
                    <a:pt x="63" y="200"/>
                  </a:lnTo>
                  <a:lnTo>
                    <a:pt x="71" y="240"/>
                  </a:lnTo>
                  <a:lnTo>
                    <a:pt x="78" y="280"/>
                  </a:lnTo>
                  <a:lnTo>
                    <a:pt x="84" y="323"/>
                  </a:lnTo>
                  <a:lnTo>
                    <a:pt x="95" y="405"/>
                  </a:lnTo>
                  <a:lnTo>
                    <a:pt x="105" y="490"/>
                  </a:lnTo>
                  <a:lnTo>
                    <a:pt x="113" y="574"/>
                  </a:lnTo>
                  <a:lnTo>
                    <a:pt x="120" y="658"/>
                  </a:lnTo>
                  <a:lnTo>
                    <a:pt x="124" y="683"/>
                  </a:lnTo>
                  <a:lnTo>
                    <a:pt x="130" y="708"/>
                  </a:lnTo>
                  <a:lnTo>
                    <a:pt x="138" y="733"/>
                  </a:lnTo>
                  <a:lnTo>
                    <a:pt x="145" y="758"/>
                  </a:lnTo>
                  <a:lnTo>
                    <a:pt x="153" y="783"/>
                  </a:lnTo>
                  <a:lnTo>
                    <a:pt x="159" y="808"/>
                  </a:lnTo>
                  <a:lnTo>
                    <a:pt x="163" y="833"/>
                  </a:lnTo>
                  <a:lnTo>
                    <a:pt x="165" y="860"/>
                  </a:lnTo>
                  <a:lnTo>
                    <a:pt x="166" y="839"/>
                  </a:lnTo>
                  <a:lnTo>
                    <a:pt x="170" y="818"/>
                  </a:lnTo>
                  <a:lnTo>
                    <a:pt x="174" y="798"/>
                  </a:lnTo>
                  <a:lnTo>
                    <a:pt x="176" y="777"/>
                  </a:lnTo>
                  <a:lnTo>
                    <a:pt x="178" y="756"/>
                  </a:lnTo>
                  <a:lnTo>
                    <a:pt x="178" y="735"/>
                  </a:lnTo>
                  <a:lnTo>
                    <a:pt x="176" y="716"/>
                  </a:lnTo>
                  <a:lnTo>
                    <a:pt x="172" y="697"/>
                  </a:lnTo>
                  <a:lnTo>
                    <a:pt x="159" y="655"/>
                  </a:lnTo>
                  <a:lnTo>
                    <a:pt x="147" y="614"/>
                  </a:lnTo>
                  <a:lnTo>
                    <a:pt x="138" y="572"/>
                  </a:lnTo>
                  <a:lnTo>
                    <a:pt x="130" y="532"/>
                  </a:lnTo>
                  <a:lnTo>
                    <a:pt x="117" y="447"/>
                  </a:lnTo>
                  <a:lnTo>
                    <a:pt x="105" y="365"/>
                  </a:lnTo>
                  <a:lnTo>
                    <a:pt x="97" y="323"/>
                  </a:lnTo>
                  <a:lnTo>
                    <a:pt x="90" y="282"/>
                  </a:lnTo>
                  <a:lnTo>
                    <a:pt x="82" y="242"/>
                  </a:lnTo>
                  <a:lnTo>
                    <a:pt x="72" y="202"/>
                  </a:lnTo>
                  <a:lnTo>
                    <a:pt x="59" y="162"/>
                  </a:lnTo>
                  <a:lnTo>
                    <a:pt x="46" y="123"/>
                  </a:lnTo>
                  <a:lnTo>
                    <a:pt x="28" y="83"/>
                  </a:lnTo>
                  <a:lnTo>
                    <a:pt x="9" y="46"/>
                  </a:lnTo>
                  <a:lnTo>
                    <a:pt x="0" y="0"/>
                  </a:lnTo>
                  <a:close/>
                </a:path>
              </a:pathLst>
            </a:custGeom>
            <a:solidFill>
              <a:srgbClr val="B2B2B2"/>
            </a:solidFill>
            <a:ln w="9525">
              <a:noFill/>
              <a:round/>
              <a:headEnd/>
              <a:tailEnd/>
            </a:ln>
          </p:spPr>
          <p:txBody>
            <a:bodyPr/>
            <a:lstStyle/>
            <a:p>
              <a:endParaRPr lang="en-US"/>
            </a:p>
          </p:txBody>
        </p:sp>
        <p:sp>
          <p:nvSpPr>
            <p:cNvPr id="26661" name="Freeform 37"/>
            <p:cNvSpPr>
              <a:spLocks/>
            </p:cNvSpPr>
            <p:nvPr/>
          </p:nvSpPr>
          <p:spPr bwMode="auto">
            <a:xfrm>
              <a:off x="2913945" y="1730359"/>
              <a:ext cx="972255" cy="922337"/>
            </a:xfrm>
            <a:custGeom>
              <a:avLst/>
              <a:gdLst>
                <a:gd name="T0" fmla="*/ 1731345939 w 689"/>
                <a:gd name="T1" fmla="*/ 1449088052 h 581"/>
                <a:gd name="T2" fmla="*/ 1736386247 w 689"/>
                <a:gd name="T3" fmla="*/ 1426407462 h 581"/>
                <a:gd name="T4" fmla="*/ 1736386247 w 689"/>
                <a:gd name="T5" fmla="*/ 1401205923 h 581"/>
                <a:gd name="T6" fmla="*/ 1731345939 w 689"/>
                <a:gd name="T7" fmla="*/ 1381044693 h 581"/>
                <a:gd name="T8" fmla="*/ 1678423494 w 689"/>
                <a:gd name="T9" fmla="*/ 1318040054 h 581"/>
                <a:gd name="T10" fmla="*/ 1570055673 w 689"/>
                <a:gd name="T11" fmla="*/ 1232354823 h 581"/>
                <a:gd name="T12" fmla="*/ 1459168888 w 689"/>
                <a:gd name="T13" fmla="*/ 1154229261 h 581"/>
                <a:gd name="T14" fmla="*/ 1348282103 w 689"/>
                <a:gd name="T15" fmla="*/ 1076105286 h 581"/>
                <a:gd name="T16" fmla="*/ 1199593798 w 689"/>
                <a:gd name="T17" fmla="*/ 937497620 h 581"/>
                <a:gd name="T18" fmla="*/ 1000500823 w 689"/>
                <a:gd name="T19" fmla="*/ 748485091 h 581"/>
                <a:gd name="T20" fmla="*/ 811489852 w 689"/>
                <a:gd name="T21" fmla="*/ 554434040 h 581"/>
                <a:gd name="T22" fmla="*/ 622477493 w 689"/>
                <a:gd name="T23" fmla="*/ 357861942 h 581"/>
                <a:gd name="T24" fmla="*/ 496469783 w 689"/>
                <a:gd name="T25" fmla="*/ 221773636 h 581"/>
                <a:gd name="T26" fmla="*/ 433466722 w 689"/>
                <a:gd name="T27" fmla="*/ 173889870 h 581"/>
                <a:gd name="T28" fmla="*/ 357861996 w 689"/>
                <a:gd name="T29" fmla="*/ 138607716 h 581"/>
                <a:gd name="T30" fmla="*/ 264615497 w 689"/>
                <a:gd name="T31" fmla="*/ 115927126 h 581"/>
                <a:gd name="T32" fmla="*/ 196572078 w 689"/>
                <a:gd name="T33" fmla="*/ 110886818 h 581"/>
                <a:gd name="T34" fmla="*/ 168849588 w 689"/>
                <a:gd name="T35" fmla="*/ 85685255 h 581"/>
                <a:gd name="T36" fmla="*/ 138607737 w 689"/>
                <a:gd name="T37" fmla="*/ 52922461 h 581"/>
                <a:gd name="T38" fmla="*/ 105846526 w 689"/>
                <a:gd name="T39" fmla="*/ 17640289 h 581"/>
                <a:gd name="T40" fmla="*/ 80644959 w 689"/>
                <a:gd name="T41" fmla="*/ 5040309 h 581"/>
                <a:gd name="T42" fmla="*/ 63003086 w 689"/>
                <a:gd name="T43" fmla="*/ 0 h 581"/>
                <a:gd name="T44" fmla="*/ 37801532 w 689"/>
                <a:gd name="T45" fmla="*/ 0 h 581"/>
                <a:gd name="T46" fmla="*/ 12599980 w 689"/>
                <a:gd name="T47" fmla="*/ 5040309 h 581"/>
                <a:gd name="T48" fmla="*/ 95765885 w 689"/>
                <a:gd name="T49" fmla="*/ 52922461 h 581"/>
                <a:gd name="T50" fmla="*/ 284776731 w 689"/>
                <a:gd name="T51" fmla="*/ 133567409 h 581"/>
                <a:gd name="T52" fmla="*/ 473789189 w 689"/>
                <a:gd name="T53" fmla="*/ 216733328 h 581"/>
                <a:gd name="T54" fmla="*/ 652719344 w 689"/>
                <a:gd name="T55" fmla="*/ 312499173 h 581"/>
                <a:gd name="T56" fmla="*/ 844251262 w 689"/>
                <a:gd name="T57" fmla="*/ 458668195 h 581"/>
                <a:gd name="T58" fmla="*/ 1038303929 w 689"/>
                <a:gd name="T59" fmla="*/ 642638630 h 581"/>
                <a:gd name="T60" fmla="*/ 1227314701 w 689"/>
                <a:gd name="T61" fmla="*/ 831650961 h 581"/>
                <a:gd name="T62" fmla="*/ 1421367368 w 689"/>
                <a:gd name="T63" fmla="*/ 1015621595 h 581"/>
                <a:gd name="T64" fmla="*/ 1731345939 w 689"/>
                <a:gd name="T65" fmla="*/ 1464208975 h 58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89"/>
                <a:gd name="T100" fmla="*/ 0 h 581"/>
                <a:gd name="T101" fmla="*/ 689 w 689"/>
                <a:gd name="T102" fmla="*/ 581 h 58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89" h="581">
                  <a:moveTo>
                    <a:pt x="687" y="581"/>
                  </a:moveTo>
                  <a:lnTo>
                    <a:pt x="687" y="575"/>
                  </a:lnTo>
                  <a:lnTo>
                    <a:pt x="689" y="571"/>
                  </a:lnTo>
                  <a:lnTo>
                    <a:pt x="689" y="566"/>
                  </a:lnTo>
                  <a:lnTo>
                    <a:pt x="689" y="562"/>
                  </a:lnTo>
                  <a:lnTo>
                    <a:pt x="689" y="556"/>
                  </a:lnTo>
                  <a:lnTo>
                    <a:pt x="687" y="552"/>
                  </a:lnTo>
                  <a:lnTo>
                    <a:pt x="687" y="548"/>
                  </a:lnTo>
                  <a:lnTo>
                    <a:pt x="685" y="544"/>
                  </a:lnTo>
                  <a:lnTo>
                    <a:pt x="666" y="523"/>
                  </a:lnTo>
                  <a:lnTo>
                    <a:pt x="646" y="504"/>
                  </a:lnTo>
                  <a:lnTo>
                    <a:pt x="623" y="489"/>
                  </a:lnTo>
                  <a:lnTo>
                    <a:pt x="602" y="474"/>
                  </a:lnTo>
                  <a:lnTo>
                    <a:pt x="579" y="458"/>
                  </a:lnTo>
                  <a:lnTo>
                    <a:pt x="556" y="445"/>
                  </a:lnTo>
                  <a:lnTo>
                    <a:pt x="535" y="427"/>
                  </a:lnTo>
                  <a:lnTo>
                    <a:pt x="514" y="410"/>
                  </a:lnTo>
                  <a:lnTo>
                    <a:pt x="476" y="372"/>
                  </a:lnTo>
                  <a:lnTo>
                    <a:pt x="435" y="335"/>
                  </a:lnTo>
                  <a:lnTo>
                    <a:pt x="397" y="297"/>
                  </a:lnTo>
                  <a:lnTo>
                    <a:pt x="360" y="259"/>
                  </a:lnTo>
                  <a:lnTo>
                    <a:pt x="322" y="220"/>
                  </a:lnTo>
                  <a:lnTo>
                    <a:pt x="286" y="180"/>
                  </a:lnTo>
                  <a:lnTo>
                    <a:pt x="247" y="142"/>
                  </a:lnTo>
                  <a:lnTo>
                    <a:pt x="209" y="99"/>
                  </a:lnTo>
                  <a:lnTo>
                    <a:pt x="197" y="88"/>
                  </a:lnTo>
                  <a:lnTo>
                    <a:pt x="186" y="78"/>
                  </a:lnTo>
                  <a:lnTo>
                    <a:pt x="172" y="69"/>
                  </a:lnTo>
                  <a:lnTo>
                    <a:pt x="159" y="61"/>
                  </a:lnTo>
                  <a:lnTo>
                    <a:pt x="142" y="55"/>
                  </a:lnTo>
                  <a:lnTo>
                    <a:pt x="124" y="50"/>
                  </a:lnTo>
                  <a:lnTo>
                    <a:pt x="105" y="46"/>
                  </a:lnTo>
                  <a:lnTo>
                    <a:pt x="84" y="44"/>
                  </a:lnTo>
                  <a:lnTo>
                    <a:pt x="78" y="44"/>
                  </a:lnTo>
                  <a:lnTo>
                    <a:pt x="73" y="40"/>
                  </a:lnTo>
                  <a:lnTo>
                    <a:pt x="67" y="34"/>
                  </a:lnTo>
                  <a:lnTo>
                    <a:pt x="61" y="28"/>
                  </a:lnTo>
                  <a:lnTo>
                    <a:pt x="55" y="21"/>
                  </a:lnTo>
                  <a:lnTo>
                    <a:pt x="50" y="15"/>
                  </a:lnTo>
                  <a:lnTo>
                    <a:pt x="42" y="7"/>
                  </a:lnTo>
                  <a:lnTo>
                    <a:pt x="36" y="4"/>
                  </a:lnTo>
                  <a:lnTo>
                    <a:pt x="32" y="2"/>
                  </a:lnTo>
                  <a:lnTo>
                    <a:pt x="29" y="2"/>
                  </a:lnTo>
                  <a:lnTo>
                    <a:pt x="25" y="0"/>
                  </a:lnTo>
                  <a:lnTo>
                    <a:pt x="19" y="0"/>
                  </a:lnTo>
                  <a:lnTo>
                    <a:pt x="15" y="0"/>
                  </a:lnTo>
                  <a:lnTo>
                    <a:pt x="9" y="2"/>
                  </a:lnTo>
                  <a:lnTo>
                    <a:pt x="5" y="2"/>
                  </a:lnTo>
                  <a:lnTo>
                    <a:pt x="0" y="2"/>
                  </a:lnTo>
                  <a:lnTo>
                    <a:pt x="38" y="21"/>
                  </a:lnTo>
                  <a:lnTo>
                    <a:pt x="75" y="36"/>
                  </a:lnTo>
                  <a:lnTo>
                    <a:pt x="113" y="53"/>
                  </a:lnTo>
                  <a:lnTo>
                    <a:pt x="149" y="69"/>
                  </a:lnTo>
                  <a:lnTo>
                    <a:pt x="188" y="86"/>
                  </a:lnTo>
                  <a:lnTo>
                    <a:pt x="224" y="103"/>
                  </a:lnTo>
                  <a:lnTo>
                    <a:pt x="259" y="124"/>
                  </a:lnTo>
                  <a:lnTo>
                    <a:pt x="293" y="149"/>
                  </a:lnTo>
                  <a:lnTo>
                    <a:pt x="335" y="182"/>
                  </a:lnTo>
                  <a:lnTo>
                    <a:pt x="374" y="218"/>
                  </a:lnTo>
                  <a:lnTo>
                    <a:pt x="412" y="255"/>
                  </a:lnTo>
                  <a:lnTo>
                    <a:pt x="451" y="293"/>
                  </a:lnTo>
                  <a:lnTo>
                    <a:pt x="487" y="330"/>
                  </a:lnTo>
                  <a:lnTo>
                    <a:pt x="525" y="368"/>
                  </a:lnTo>
                  <a:lnTo>
                    <a:pt x="564" y="403"/>
                  </a:lnTo>
                  <a:lnTo>
                    <a:pt x="604" y="439"/>
                  </a:lnTo>
                  <a:lnTo>
                    <a:pt x="687" y="581"/>
                  </a:lnTo>
                  <a:close/>
                </a:path>
              </a:pathLst>
            </a:custGeom>
            <a:solidFill>
              <a:srgbClr val="B2B2B2"/>
            </a:solidFill>
            <a:ln w="9525">
              <a:noFill/>
              <a:round/>
              <a:headEnd/>
              <a:tailEnd/>
            </a:ln>
          </p:spPr>
          <p:txBody>
            <a:bodyPr/>
            <a:lstStyle/>
            <a:p>
              <a:endParaRPr lang="en-US"/>
            </a:p>
          </p:txBody>
        </p:sp>
        <p:sp>
          <p:nvSpPr>
            <p:cNvPr id="26662" name="Freeform 38"/>
            <p:cNvSpPr>
              <a:spLocks/>
            </p:cNvSpPr>
            <p:nvPr/>
          </p:nvSpPr>
          <p:spPr bwMode="auto">
            <a:xfrm>
              <a:off x="3468511" y="1362059"/>
              <a:ext cx="430389" cy="746125"/>
            </a:xfrm>
            <a:custGeom>
              <a:avLst/>
              <a:gdLst>
                <a:gd name="T0" fmla="*/ 768649135 w 305"/>
                <a:gd name="T1" fmla="*/ 1184473527 h 470"/>
                <a:gd name="T2" fmla="*/ 763608819 w 305"/>
                <a:gd name="T3" fmla="*/ 1159271971 h 470"/>
                <a:gd name="T4" fmla="*/ 758568503 w 305"/>
                <a:gd name="T5" fmla="*/ 1129030104 h 470"/>
                <a:gd name="T6" fmla="*/ 753528187 w 305"/>
                <a:gd name="T7" fmla="*/ 1106349497 h 470"/>
                <a:gd name="T8" fmla="*/ 748487872 w 305"/>
                <a:gd name="T9" fmla="*/ 1076107630 h 470"/>
                <a:gd name="T10" fmla="*/ 745966920 w 305"/>
                <a:gd name="T11" fmla="*/ 1053425436 h 470"/>
                <a:gd name="T12" fmla="*/ 740926605 w 305"/>
                <a:gd name="T13" fmla="*/ 1028223880 h 470"/>
                <a:gd name="T14" fmla="*/ 735886289 w 305"/>
                <a:gd name="T15" fmla="*/ 1005543273 h 470"/>
                <a:gd name="T16" fmla="*/ 730845973 w 305"/>
                <a:gd name="T17" fmla="*/ 980341717 h 470"/>
                <a:gd name="T18" fmla="*/ 720765342 w 305"/>
                <a:gd name="T19" fmla="*/ 960180472 h 470"/>
                <a:gd name="T20" fmla="*/ 710684710 w 305"/>
                <a:gd name="T21" fmla="*/ 947578901 h 470"/>
                <a:gd name="T22" fmla="*/ 695563763 w 305"/>
                <a:gd name="T23" fmla="*/ 932457967 h 470"/>
                <a:gd name="T24" fmla="*/ 682963768 w 305"/>
                <a:gd name="T25" fmla="*/ 917337034 h 470"/>
                <a:gd name="T26" fmla="*/ 667842821 w 305"/>
                <a:gd name="T27" fmla="*/ 902216100 h 470"/>
                <a:gd name="T28" fmla="*/ 652721874 w 305"/>
                <a:gd name="T29" fmla="*/ 889616116 h 470"/>
                <a:gd name="T30" fmla="*/ 637600927 w 305"/>
                <a:gd name="T31" fmla="*/ 874495182 h 470"/>
                <a:gd name="T32" fmla="*/ 624999344 w 305"/>
                <a:gd name="T33" fmla="*/ 854333937 h 470"/>
                <a:gd name="T34" fmla="*/ 567036507 w 305"/>
                <a:gd name="T35" fmla="*/ 733366270 h 470"/>
                <a:gd name="T36" fmla="*/ 509072083 w 305"/>
                <a:gd name="T37" fmla="*/ 607356903 h 470"/>
                <a:gd name="T38" fmla="*/ 448588295 w 305"/>
                <a:gd name="T39" fmla="*/ 481350711 h 470"/>
                <a:gd name="T40" fmla="*/ 388104407 w 305"/>
                <a:gd name="T41" fmla="*/ 357862194 h 470"/>
                <a:gd name="T42" fmla="*/ 352822197 w 305"/>
                <a:gd name="T43" fmla="*/ 297378459 h 470"/>
                <a:gd name="T44" fmla="*/ 315020623 w 305"/>
                <a:gd name="T45" fmla="*/ 244455986 h 470"/>
                <a:gd name="T46" fmla="*/ 274698098 w 305"/>
                <a:gd name="T47" fmla="*/ 191531875 h 470"/>
                <a:gd name="T48" fmla="*/ 226814305 w 305"/>
                <a:gd name="T49" fmla="*/ 143649712 h 470"/>
                <a:gd name="T50" fmla="*/ 178932050 w 305"/>
                <a:gd name="T51" fmla="*/ 95765937 h 470"/>
                <a:gd name="T52" fmla="*/ 126007942 w 305"/>
                <a:gd name="T53" fmla="*/ 57964397 h 470"/>
                <a:gd name="T54" fmla="*/ 63004765 w 305"/>
                <a:gd name="T55" fmla="*/ 22682200 h 470"/>
                <a:gd name="T56" fmla="*/ 0 w 305"/>
                <a:gd name="T57" fmla="*/ 0 h 470"/>
                <a:gd name="T58" fmla="*/ 73085396 w 305"/>
                <a:gd name="T59" fmla="*/ 115927207 h 470"/>
                <a:gd name="T60" fmla="*/ 146169205 w 305"/>
                <a:gd name="T61" fmla="*/ 231854414 h 470"/>
                <a:gd name="T62" fmla="*/ 221773989 w 305"/>
                <a:gd name="T63" fmla="*/ 347781571 h 470"/>
                <a:gd name="T64" fmla="*/ 304939992 w 305"/>
                <a:gd name="T65" fmla="*/ 458668517 h 470"/>
                <a:gd name="T66" fmla="*/ 388104407 w 305"/>
                <a:gd name="T67" fmla="*/ 569555363 h 470"/>
                <a:gd name="T68" fmla="*/ 468749557 w 305"/>
                <a:gd name="T69" fmla="*/ 675401898 h 470"/>
                <a:gd name="T70" fmla="*/ 561996191 w 305"/>
                <a:gd name="T71" fmla="*/ 781248433 h 470"/>
                <a:gd name="T72" fmla="*/ 652721874 w 305"/>
                <a:gd name="T73" fmla="*/ 889616116 h 470"/>
                <a:gd name="T74" fmla="*/ 768649135 w 305"/>
                <a:gd name="T75" fmla="*/ 1184473527 h 470"/>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5"/>
                <a:gd name="T115" fmla="*/ 0 h 470"/>
                <a:gd name="T116" fmla="*/ 305 w 305"/>
                <a:gd name="T117" fmla="*/ 470 h 470"/>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5" h="470">
                  <a:moveTo>
                    <a:pt x="305" y="470"/>
                  </a:moveTo>
                  <a:lnTo>
                    <a:pt x="303" y="460"/>
                  </a:lnTo>
                  <a:lnTo>
                    <a:pt x="301" y="448"/>
                  </a:lnTo>
                  <a:lnTo>
                    <a:pt x="299" y="439"/>
                  </a:lnTo>
                  <a:lnTo>
                    <a:pt x="297" y="427"/>
                  </a:lnTo>
                  <a:lnTo>
                    <a:pt x="296" y="418"/>
                  </a:lnTo>
                  <a:lnTo>
                    <a:pt x="294" y="408"/>
                  </a:lnTo>
                  <a:lnTo>
                    <a:pt x="292" y="399"/>
                  </a:lnTo>
                  <a:lnTo>
                    <a:pt x="290" y="389"/>
                  </a:lnTo>
                  <a:lnTo>
                    <a:pt x="286" y="381"/>
                  </a:lnTo>
                  <a:lnTo>
                    <a:pt x="282" y="376"/>
                  </a:lnTo>
                  <a:lnTo>
                    <a:pt x="276" y="370"/>
                  </a:lnTo>
                  <a:lnTo>
                    <a:pt x="271" y="364"/>
                  </a:lnTo>
                  <a:lnTo>
                    <a:pt x="265" y="358"/>
                  </a:lnTo>
                  <a:lnTo>
                    <a:pt x="259" y="353"/>
                  </a:lnTo>
                  <a:lnTo>
                    <a:pt x="253" y="347"/>
                  </a:lnTo>
                  <a:lnTo>
                    <a:pt x="248" y="339"/>
                  </a:lnTo>
                  <a:lnTo>
                    <a:pt x="225" y="291"/>
                  </a:lnTo>
                  <a:lnTo>
                    <a:pt x="202" y="241"/>
                  </a:lnTo>
                  <a:lnTo>
                    <a:pt x="178" y="191"/>
                  </a:lnTo>
                  <a:lnTo>
                    <a:pt x="154" y="142"/>
                  </a:lnTo>
                  <a:lnTo>
                    <a:pt x="140" y="118"/>
                  </a:lnTo>
                  <a:lnTo>
                    <a:pt x="125" y="97"/>
                  </a:lnTo>
                  <a:lnTo>
                    <a:pt x="109" y="76"/>
                  </a:lnTo>
                  <a:lnTo>
                    <a:pt x="90" y="57"/>
                  </a:lnTo>
                  <a:lnTo>
                    <a:pt x="71" y="38"/>
                  </a:lnTo>
                  <a:lnTo>
                    <a:pt x="50" y="23"/>
                  </a:lnTo>
                  <a:lnTo>
                    <a:pt x="25" y="9"/>
                  </a:lnTo>
                  <a:lnTo>
                    <a:pt x="0" y="0"/>
                  </a:lnTo>
                  <a:lnTo>
                    <a:pt x="29" y="46"/>
                  </a:lnTo>
                  <a:lnTo>
                    <a:pt x="58" y="92"/>
                  </a:lnTo>
                  <a:lnTo>
                    <a:pt x="88" y="138"/>
                  </a:lnTo>
                  <a:lnTo>
                    <a:pt x="121" y="182"/>
                  </a:lnTo>
                  <a:lnTo>
                    <a:pt x="154" y="226"/>
                  </a:lnTo>
                  <a:lnTo>
                    <a:pt x="186" y="268"/>
                  </a:lnTo>
                  <a:lnTo>
                    <a:pt x="223" y="310"/>
                  </a:lnTo>
                  <a:lnTo>
                    <a:pt x="259" y="353"/>
                  </a:lnTo>
                  <a:lnTo>
                    <a:pt x="305" y="470"/>
                  </a:lnTo>
                  <a:close/>
                </a:path>
              </a:pathLst>
            </a:custGeom>
            <a:solidFill>
              <a:srgbClr val="B2B2B2"/>
            </a:solidFill>
            <a:ln w="9525">
              <a:noFill/>
              <a:round/>
              <a:headEnd/>
              <a:tailEnd/>
            </a:ln>
          </p:spPr>
          <p:txBody>
            <a:bodyPr/>
            <a:lstStyle/>
            <a:p>
              <a:endParaRPr lang="en-US"/>
            </a:p>
          </p:txBody>
        </p:sp>
        <p:sp>
          <p:nvSpPr>
            <p:cNvPr id="26663" name="Freeform 39"/>
            <p:cNvSpPr>
              <a:spLocks/>
            </p:cNvSpPr>
            <p:nvPr/>
          </p:nvSpPr>
          <p:spPr bwMode="auto">
            <a:xfrm>
              <a:off x="4384323" y="1584309"/>
              <a:ext cx="1164166" cy="1120775"/>
            </a:xfrm>
            <a:custGeom>
              <a:avLst/>
              <a:gdLst>
                <a:gd name="T0" fmla="*/ 2519362 w 825"/>
                <a:gd name="T1" fmla="*/ 1721267711 h 706"/>
                <a:gd name="T2" fmla="*/ 27720919 w 825"/>
                <a:gd name="T3" fmla="*/ 1663302947 h 706"/>
                <a:gd name="T4" fmla="*/ 63003095 w 825"/>
                <a:gd name="T5" fmla="*/ 1607859528 h 706"/>
                <a:gd name="T6" fmla="*/ 100806206 w 825"/>
                <a:gd name="T7" fmla="*/ 1575098302 h 706"/>
                <a:gd name="T8" fmla="*/ 186491486 w 825"/>
                <a:gd name="T9" fmla="*/ 1527214556 h 706"/>
                <a:gd name="T10" fmla="*/ 307458953 w 825"/>
                <a:gd name="T11" fmla="*/ 1449090533 h 706"/>
                <a:gd name="T12" fmla="*/ 463708634 w 825"/>
                <a:gd name="T13" fmla="*/ 1323082764 h 706"/>
                <a:gd name="T14" fmla="*/ 647679122 w 825"/>
                <a:gd name="T15" fmla="*/ 1139110628 h 706"/>
                <a:gd name="T16" fmla="*/ 801409343 w 825"/>
                <a:gd name="T17" fmla="*/ 932457887 h 706"/>
                <a:gd name="T18" fmla="*/ 952618814 w 825"/>
                <a:gd name="T19" fmla="*/ 705643704 h 706"/>
                <a:gd name="T20" fmla="*/ 1111387756 w 825"/>
                <a:gd name="T21" fmla="*/ 486389393 h 706"/>
                <a:gd name="T22" fmla="*/ 1280238904 w 825"/>
                <a:gd name="T23" fmla="*/ 289817174 h 706"/>
                <a:gd name="T24" fmla="*/ 1449088465 w 825"/>
                <a:gd name="T25" fmla="*/ 95765929 h 706"/>
                <a:gd name="T26" fmla="*/ 1522173740 w 825"/>
                <a:gd name="T27" fmla="*/ 42843448 h 706"/>
                <a:gd name="T28" fmla="*/ 1479330319 w 825"/>
                <a:gd name="T29" fmla="*/ 128527180 h 706"/>
                <a:gd name="T30" fmla="*/ 1401206322 w 825"/>
                <a:gd name="T31" fmla="*/ 249494688 h 706"/>
                <a:gd name="T32" fmla="*/ 1285279213 w 825"/>
                <a:gd name="T33" fmla="*/ 405745909 h 706"/>
                <a:gd name="T34" fmla="*/ 1164311795 w 825"/>
                <a:gd name="T35" fmla="*/ 559474692 h 706"/>
                <a:gd name="T36" fmla="*/ 1063505614 w 825"/>
                <a:gd name="T37" fmla="*/ 728325897 h 706"/>
                <a:gd name="T38" fmla="*/ 952618814 w 825"/>
                <a:gd name="T39" fmla="*/ 884575728 h 706"/>
                <a:gd name="T40" fmla="*/ 768646540 w 825"/>
                <a:gd name="T41" fmla="*/ 1101307504 h 706"/>
                <a:gd name="T42" fmla="*/ 506550468 w 825"/>
                <a:gd name="T43" fmla="*/ 1370964923 h 706"/>
                <a:gd name="T44" fmla="*/ 239413987 w 825"/>
                <a:gd name="T45" fmla="*/ 1638101393 h 706"/>
                <a:gd name="T46" fmla="*/ 173889919 w 825"/>
                <a:gd name="T47" fmla="*/ 1716227400 h 706"/>
                <a:gd name="T48" fmla="*/ 302418644 w 825"/>
                <a:gd name="T49" fmla="*/ 1602819218 h 706"/>
                <a:gd name="T50" fmla="*/ 443547398 w 825"/>
                <a:gd name="T51" fmla="*/ 1512093624 h 706"/>
                <a:gd name="T52" fmla="*/ 594756670 w 825"/>
                <a:gd name="T53" fmla="*/ 1428929290 h 706"/>
                <a:gd name="T54" fmla="*/ 831651197 w 825"/>
                <a:gd name="T55" fmla="*/ 1318042454 h 706"/>
                <a:gd name="T56" fmla="*/ 1068545923 w 825"/>
                <a:gd name="T57" fmla="*/ 1197073408 h 706"/>
                <a:gd name="T58" fmla="*/ 1217234247 w 825"/>
                <a:gd name="T59" fmla="*/ 1106347814 h 706"/>
                <a:gd name="T60" fmla="*/ 1381045086 w 825"/>
                <a:gd name="T61" fmla="*/ 995460978 h 706"/>
                <a:gd name="T62" fmla="*/ 1565015574 w 825"/>
                <a:gd name="T63" fmla="*/ 889616039 h 706"/>
                <a:gd name="T64" fmla="*/ 1711184934 w 825"/>
                <a:gd name="T65" fmla="*/ 831651473 h 706"/>
                <a:gd name="T66" fmla="*/ 1811991116 w 825"/>
                <a:gd name="T67" fmla="*/ 796369298 h 706"/>
                <a:gd name="T68" fmla="*/ 1917837607 w 825"/>
                <a:gd name="T69" fmla="*/ 781248366 h 706"/>
                <a:gd name="T70" fmla="*/ 2023684097 w 825"/>
                <a:gd name="T71" fmla="*/ 773688693 h 706"/>
                <a:gd name="T72" fmla="*/ 1880036082 w 825"/>
                <a:gd name="T73" fmla="*/ 849293553 h 706"/>
                <a:gd name="T74" fmla="*/ 1491931886 w 825"/>
                <a:gd name="T75" fmla="*/ 1023183481 h 706"/>
                <a:gd name="T76" fmla="*/ 1121468374 w 825"/>
                <a:gd name="T77" fmla="*/ 1222274962 h 706"/>
                <a:gd name="T78" fmla="*/ 849291684 w 825"/>
                <a:gd name="T79" fmla="*/ 1391126166 h 706"/>
                <a:gd name="T80" fmla="*/ 675401616 w 825"/>
                <a:gd name="T81" fmla="*/ 1512093624 h 706"/>
                <a:gd name="T82" fmla="*/ 0 w 825"/>
                <a:gd name="T83" fmla="*/ 1754028937 h 70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25"/>
                <a:gd name="T127" fmla="*/ 0 h 706"/>
                <a:gd name="T128" fmla="*/ 825 w 825"/>
                <a:gd name="T129" fmla="*/ 706 h 70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25" h="706">
                  <a:moveTo>
                    <a:pt x="0" y="696"/>
                  </a:moveTo>
                  <a:lnTo>
                    <a:pt x="1" y="683"/>
                  </a:lnTo>
                  <a:lnTo>
                    <a:pt x="7" y="671"/>
                  </a:lnTo>
                  <a:lnTo>
                    <a:pt x="11" y="660"/>
                  </a:lnTo>
                  <a:lnTo>
                    <a:pt x="17" y="650"/>
                  </a:lnTo>
                  <a:lnTo>
                    <a:pt x="25" y="638"/>
                  </a:lnTo>
                  <a:lnTo>
                    <a:pt x="32" y="631"/>
                  </a:lnTo>
                  <a:lnTo>
                    <a:pt x="40" y="625"/>
                  </a:lnTo>
                  <a:lnTo>
                    <a:pt x="49" y="619"/>
                  </a:lnTo>
                  <a:lnTo>
                    <a:pt x="74" y="606"/>
                  </a:lnTo>
                  <a:lnTo>
                    <a:pt x="99" y="590"/>
                  </a:lnTo>
                  <a:lnTo>
                    <a:pt x="122" y="575"/>
                  </a:lnTo>
                  <a:lnTo>
                    <a:pt x="143" y="558"/>
                  </a:lnTo>
                  <a:lnTo>
                    <a:pt x="184" y="525"/>
                  </a:lnTo>
                  <a:lnTo>
                    <a:pt x="222" y="489"/>
                  </a:lnTo>
                  <a:lnTo>
                    <a:pt x="257" y="452"/>
                  </a:lnTo>
                  <a:lnTo>
                    <a:pt x="287" y="412"/>
                  </a:lnTo>
                  <a:lnTo>
                    <a:pt x="318" y="370"/>
                  </a:lnTo>
                  <a:lnTo>
                    <a:pt x="347" y="328"/>
                  </a:lnTo>
                  <a:lnTo>
                    <a:pt x="378" y="280"/>
                  </a:lnTo>
                  <a:lnTo>
                    <a:pt x="410" y="236"/>
                  </a:lnTo>
                  <a:lnTo>
                    <a:pt x="441" y="193"/>
                  </a:lnTo>
                  <a:lnTo>
                    <a:pt x="473" y="153"/>
                  </a:lnTo>
                  <a:lnTo>
                    <a:pt x="508" y="115"/>
                  </a:lnTo>
                  <a:lnTo>
                    <a:pt x="541" y="74"/>
                  </a:lnTo>
                  <a:lnTo>
                    <a:pt x="575" y="38"/>
                  </a:lnTo>
                  <a:lnTo>
                    <a:pt x="612" y="0"/>
                  </a:lnTo>
                  <a:lnTo>
                    <a:pt x="604" y="17"/>
                  </a:lnTo>
                  <a:lnTo>
                    <a:pt x="596" y="34"/>
                  </a:lnTo>
                  <a:lnTo>
                    <a:pt x="587" y="51"/>
                  </a:lnTo>
                  <a:lnTo>
                    <a:pt x="577" y="69"/>
                  </a:lnTo>
                  <a:lnTo>
                    <a:pt x="556" y="99"/>
                  </a:lnTo>
                  <a:lnTo>
                    <a:pt x="533" y="130"/>
                  </a:lnTo>
                  <a:lnTo>
                    <a:pt x="510" y="161"/>
                  </a:lnTo>
                  <a:lnTo>
                    <a:pt x="485" y="191"/>
                  </a:lnTo>
                  <a:lnTo>
                    <a:pt x="462" y="222"/>
                  </a:lnTo>
                  <a:lnTo>
                    <a:pt x="441" y="257"/>
                  </a:lnTo>
                  <a:lnTo>
                    <a:pt x="422" y="289"/>
                  </a:lnTo>
                  <a:lnTo>
                    <a:pt x="401" y="320"/>
                  </a:lnTo>
                  <a:lnTo>
                    <a:pt x="378" y="351"/>
                  </a:lnTo>
                  <a:lnTo>
                    <a:pt x="355" y="379"/>
                  </a:lnTo>
                  <a:lnTo>
                    <a:pt x="305" y="437"/>
                  </a:lnTo>
                  <a:lnTo>
                    <a:pt x="253" y="491"/>
                  </a:lnTo>
                  <a:lnTo>
                    <a:pt x="201" y="544"/>
                  </a:lnTo>
                  <a:lnTo>
                    <a:pt x="147" y="598"/>
                  </a:lnTo>
                  <a:lnTo>
                    <a:pt x="95" y="650"/>
                  </a:lnTo>
                  <a:lnTo>
                    <a:pt x="44" y="706"/>
                  </a:lnTo>
                  <a:lnTo>
                    <a:pt x="69" y="681"/>
                  </a:lnTo>
                  <a:lnTo>
                    <a:pt x="94" y="658"/>
                  </a:lnTo>
                  <a:lnTo>
                    <a:pt x="120" y="636"/>
                  </a:lnTo>
                  <a:lnTo>
                    <a:pt x="147" y="617"/>
                  </a:lnTo>
                  <a:lnTo>
                    <a:pt x="176" y="600"/>
                  </a:lnTo>
                  <a:lnTo>
                    <a:pt x="207" y="583"/>
                  </a:lnTo>
                  <a:lnTo>
                    <a:pt x="236" y="567"/>
                  </a:lnTo>
                  <a:lnTo>
                    <a:pt x="266" y="552"/>
                  </a:lnTo>
                  <a:lnTo>
                    <a:pt x="330" y="523"/>
                  </a:lnTo>
                  <a:lnTo>
                    <a:pt x="393" y="493"/>
                  </a:lnTo>
                  <a:lnTo>
                    <a:pt x="424" y="475"/>
                  </a:lnTo>
                  <a:lnTo>
                    <a:pt x="454" y="458"/>
                  </a:lnTo>
                  <a:lnTo>
                    <a:pt x="483" y="439"/>
                  </a:lnTo>
                  <a:lnTo>
                    <a:pt x="512" y="418"/>
                  </a:lnTo>
                  <a:lnTo>
                    <a:pt x="548" y="395"/>
                  </a:lnTo>
                  <a:lnTo>
                    <a:pt x="583" y="372"/>
                  </a:lnTo>
                  <a:lnTo>
                    <a:pt x="621" y="353"/>
                  </a:lnTo>
                  <a:lnTo>
                    <a:pt x="660" y="335"/>
                  </a:lnTo>
                  <a:lnTo>
                    <a:pt x="679" y="330"/>
                  </a:lnTo>
                  <a:lnTo>
                    <a:pt x="700" y="322"/>
                  </a:lnTo>
                  <a:lnTo>
                    <a:pt x="719" y="316"/>
                  </a:lnTo>
                  <a:lnTo>
                    <a:pt x="740" y="312"/>
                  </a:lnTo>
                  <a:lnTo>
                    <a:pt x="761" y="310"/>
                  </a:lnTo>
                  <a:lnTo>
                    <a:pt x="782" y="307"/>
                  </a:lnTo>
                  <a:lnTo>
                    <a:pt x="803" y="307"/>
                  </a:lnTo>
                  <a:lnTo>
                    <a:pt x="825" y="307"/>
                  </a:lnTo>
                  <a:lnTo>
                    <a:pt x="746" y="337"/>
                  </a:lnTo>
                  <a:lnTo>
                    <a:pt x="669" y="372"/>
                  </a:lnTo>
                  <a:lnTo>
                    <a:pt x="592" y="406"/>
                  </a:lnTo>
                  <a:lnTo>
                    <a:pt x="518" y="445"/>
                  </a:lnTo>
                  <a:lnTo>
                    <a:pt x="445" y="485"/>
                  </a:lnTo>
                  <a:lnTo>
                    <a:pt x="374" y="529"/>
                  </a:lnTo>
                  <a:lnTo>
                    <a:pt x="337" y="552"/>
                  </a:lnTo>
                  <a:lnTo>
                    <a:pt x="303" y="575"/>
                  </a:lnTo>
                  <a:lnTo>
                    <a:pt x="268" y="600"/>
                  </a:lnTo>
                  <a:lnTo>
                    <a:pt x="236" y="625"/>
                  </a:lnTo>
                  <a:lnTo>
                    <a:pt x="0" y="696"/>
                  </a:lnTo>
                  <a:close/>
                </a:path>
              </a:pathLst>
            </a:custGeom>
            <a:solidFill>
              <a:srgbClr val="B2B2B2"/>
            </a:solidFill>
            <a:ln w="9525">
              <a:noFill/>
              <a:round/>
              <a:headEnd/>
              <a:tailEnd/>
            </a:ln>
          </p:spPr>
          <p:txBody>
            <a:bodyPr/>
            <a:lstStyle/>
            <a:p>
              <a:endParaRPr lang="en-US"/>
            </a:p>
          </p:txBody>
        </p:sp>
        <p:sp>
          <p:nvSpPr>
            <p:cNvPr id="26664" name="Freeform 40"/>
            <p:cNvSpPr>
              <a:spLocks/>
            </p:cNvSpPr>
            <p:nvPr/>
          </p:nvSpPr>
          <p:spPr bwMode="auto">
            <a:xfrm>
              <a:off x="2616201" y="2987658"/>
              <a:ext cx="1432278" cy="392112"/>
            </a:xfrm>
            <a:custGeom>
              <a:avLst/>
              <a:gdLst>
                <a:gd name="T0" fmla="*/ 2147483647 w 1015"/>
                <a:gd name="T1" fmla="*/ 42841810 h 247"/>
                <a:gd name="T2" fmla="*/ 2147483647 w 1015"/>
                <a:gd name="T3" fmla="*/ 52922432 h 247"/>
                <a:gd name="T4" fmla="*/ 2111891879 w 1015"/>
                <a:gd name="T5" fmla="*/ 52922432 h 247"/>
                <a:gd name="T6" fmla="*/ 1938001879 w 1015"/>
                <a:gd name="T7" fmla="*/ 63003041 h 247"/>
                <a:gd name="T8" fmla="*/ 1817034371 w 1015"/>
                <a:gd name="T9" fmla="*/ 78123956 h 247"/>
                <a:gd name="T10" fmla="*/ 1759069979 w 1015"/>
                <a:gd name="T11" fmla="*/ 100806121 h 247"/>
                <a:gd name="T12" fmla="*/ 1696066862 w 1015"/>
                <a:gd name="T13" fmla="*/ 131047975 h 247"/>
                <a:gd name="T14" fmla="*/ 1638102074 w 1015"/>
                <a:gd name="T15" fmla="*/ 158768858 h 247"/>
                <a:gd name="T16" fmla="*/ 1542336129 w 1015"/>
                <a:gd name="T17" fmla="*/ 173889772 h 247"/>
                <a:gd name="T18" fmla="*/ 1416328308 w 1015"/>
                <a:gd name="T19" fmla="*/ 178930077 h 247"/>
                <a:gd name="T20" fmla="*/ 1290320487 w 1015"/>
                <a:gd name="T21" fmla="*/ 173889772 h 247"/>
                <a:gd name="T22" fmla="*/ 1164312666 w 1015"/>
                <a:gd name="T23" fmla="*/ 178930077 h 247"/>
                <a:gd name="T24" fmla="*/ 1043345157 w 1015"/>
                <a:gd name="T25" fmla="*/ 204131601 h 247"/>
                <a:gd name="T26" fmla="*/ 922377649 w 1015"/>
                <a:gd name="T27" fmla="*/ 231854121 h 247"/>
                <a:gd name="T28" fmla="*/ 806450255 w 1015"/>
                <a:gd name="T29" fmla="*/ 262095950 h 247"/>
                <a:gd name="T30" fmla="*/ 690523059 w 1015"/>
                <a:gd name="T31" fmla="*/ 294857138 h 247"/>
                <a:gd name="T32" fmla="*/ 544353986 w 1015"/>
                <a:gd name="T33" fmla="*/ 337700523 h 247"/>
                <a:gd name="T34" fmla="*/ 375504200 w 1015"/>
                <a:gd name="T35" fmla="*/ 390622930 h 247"/>
                <a:gd name="T36" fmla="*/ 216733552 w 1015"/>
                <a:gd name="T37" fmla="*/ 463708243 h 247"/>
                <a:gd name="T38" fmla="*/ 68045042 w 1015"/>
                <a:gd name="T39" fmla="*/ 559474034 h 247"/>
                <a:gd name="T40" fmla="*/ 27722527 w 1015"/>
                <a:gd name="T41" fmla="*/ 622477051 h 247"/>
                <a:gd name="T42" fmla="*/ 90725656 w 1015"/>
                <a:gd name="T43" fmla="*/ 622477051 h 247"/>
                <a:gd name="T44" fmla="*/ 148690072 w 1015"/>
                <a:gd name="T45" fmla="*/ 622477051 h 247"/>
                <a:gd name="T46" fmla="*/ 206652877 w 1015"/>
                <a:gd name="T47" fmla="*/ 609877083 h 247"/>
                <a:gd name="T48" fmla="*/ 317539809 w 1015"/>
                <a:gd name="T49" fmla="*/ 551912783 h 247"/>
                <a:gd name="T50" fmla="*/ 478829919 w 1015"/>
                <a:gd name="T51" fmla="*/ 468748547 h 247"/>
                <a:gd name="T52" fmla="*/ 723285886 w 1015"/>
                <a:gd name="T53" fmla="*/ 372982656 h 247"/>
                <a:gd name="T54" fmla="*/ 1058466096 w 1015"/>
                <a:gd name="T55" fmla="*/ 262095950 h 247"/>
                <a:gd name="T56" fmla="*/ 1386086431 w 1015"/>
                <a:gd name="T57" fmla="*/ 141128585 h 247"/>
                <a:gd name="T58" fmla="*/ 1590219895 w 1015"/>
                <a:gd name="T59" fmla="*/ 52922432 h 247"/>
                <a:gd name="T60" fmla="*/ 1675905611 w 1015"/>
                <a:gd name="T61" fmla="*/ 27720895 h 247"/>
                <a:gd name="T62" fmla="*/ 1769150605 w 1015"/>
                <a:gd name="T63" fmla="*/ 20161226 h 247"/>
                <a:gd name="T64" fmla="*/ 1859876236 w 1015"/>
                <a:gd name="T65" fmla="*/ 5040306 h 247"/>
                <a:gd name="T66" fmla="*/ 2147483647 w 1015"/>
                <a:gd name="T67" fmla="*/ 32761200 h 24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15"/>
                <a:gd name="T103" fmla="*/ 0 h 247"/>
                <a:gd name="T104" fmla="*/ 1015 w 1015"/>
                <a:gd name="T105" fmla="*/ 247 h 24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15" h="247">
                  <a:moveTo>
                    <a:pt x="1015" y="13"/>
                  </a:moveTo>
                  <a:lnTo>
                    <a:pt x="980" y="17"/>
                  </a:lnTo>
                  <a:lnTo>
                    <a:pt x="946" y="19"/>
                  </a:lnTo>
                  <a:lnTo>
                    <a:pt x="909" y="21"/>
                  </a:lnTo>
                  <a:lnTo>
                    <a:pt x="875" y="21"/>
                  </a:lnTo>
                  <a:lnTo>
                    <a:pt x="838" y="21"/>
                  </a:lnTo>
                  <a:lnTo>
                    <a:pt x="804" y="23"/>
                  </a:lnTo>
                  <a:lnTo>
                    <a:pt x="769" y="25"/>
                  </a:lnTo>
                  <a:lnTo>
                    <a:pt x="733" y="29"/>
                  </a:lnTo>
                  <a:lnTo>
                    <a:pt x="721" y="31"/>
                  </a:lnTo>
                  <a:lnTo>
                    <a:pt x="710" y="34"/>
                  </a:lnTo>
                  <a:lnTo>
                    <a:pt x="698" y="40"/>
                  </a:lnTo>
                  <a:lnTo>
                    <a:pt x="685" y="46"/>
                  </a:lnTo>
                  <a:lnTo>
                    <a:pt x="673" y="52"/>
                  </a:lnTo>
                  <a:lnTo>
                    <a:pt x="662" y="58"/>
                  </a:lnTo>
                  <a:lnTo>
                    <a:pt x="650" y="63"/>
                  </a:lnTo>
                  <a:lnTo>
                    <a:pt x="637" y="65"/>
                  </a:lnTo>
                  <a:lnTo>
                    <a:pt x="612" y="69"/>
                  </a:lnTo>
                  <a:lnTo>
                    <a:pt x="587" y="71"/>
                  </a:lnTo>
                  <a:lnTo>
                    <a:pt x="562" y="71"/>
                  </a:lnTo>
                  <a:lnTo>
                    <a:pt x="537" y="71"/>
                  </a:lnTo>
                  <a:lnTo>
                    <a:pt x="512" y="69"/>
                  </a:lnTo>
                  <a:lnTo>
                    <a:pt x="487" y="69"/>
                  </a:lnTo>
                  <a:lnTo>
                    <a:pt x="462" y="71"/>
                  </a:lnTo>
                  <a:lnTo>
                    <a:pt x="437" y="77"/>
                  </a:lnTo>
                  <a:lnTo>
                    <a:pt x="414" y="81"/>
                  </a:lnTo>
                  <a:lnTo>
                    <a:pt x="389" y="86"/>
                  </a:lnTo>
                  <a:lnTo>
                    <a:pt x="366" y="92"/>
                  </a:lnTo>
                  <a:lnTo>
                    <a:pt x="343" y="98"/>
                  </a:lnTo>
                  <a:lnTo>
                    <a:pt x="320" y="104"/>
                  </a:lnTo>
                  <a:lnTo>
                    <a:pt x="297" y="111"/>
                  </a:lnTo>
                  <a:lnTo>
                    <a:pt x="274" y="117"/>
                  </a:lnTo>
                  <a:lnTo>
                    <a:pt x="249" y="125"/>
                  </a:lnTo>
                  <a:lnTo>
                    <a:pt x="216" y="134"/>
                  </a:lnTo>
                  <a:lnTo>
                    <a:pt x="182" y="144"/>
                  </a:lnTo>
                  <a:lnTo>
                    <a:pt x="149" y="155"/>
                  </a:lnTo>
                  <a:lnTo>
                    <a:pt x="117" y="169"/>
                  </a:lnTo>
                  <a:lnTo>
                    <a:pt x="86" y="184"/>
                  </a:lnTo>
                  <a:lnTo>
                    <a:pt x="55" y="201"/>
                  </a:lnTo>
                  <a:lnTo>
                    <a:pt x="27" y="222"/>
                  </a:lnTo>
                  <a:lnTo>
                    <a:pt x="0" y="247"/>
                  </a:lnTo>
                  <a:lnTo>
                    <a:pt x="11" y="247"/>
                  </a:lnTo>
                  <a:lnTo>
                    <a:pt x="25" y="247"/>
                  </a:lnTo>
                  <a:lnTo>
                    <a:pt x="36" y="247"/>
                  </a:lnTo>
                  <a:lnTo>
                    <a:pt x="48" y="247"/>
                  </a:lnTo>
                  <a:lnTo>
                    <a:pt x="59" y="247"/>
                  </a:lnTo>
                  <a:lnTo>
                    <a:pt x="71" y="246"/>
                  </a:lnTo>
                  <a:lnTo>
                    <a:pt x="82" y="242"/>
                  </a:lnTo>
                  <a:lnTo>
                    <a:pt x="94" y="236"/>
                  </a:lnTo>
                  <a:lnTo>
                    <a:pt x="126" y="219"/>
                  </a:lnTo>
                  <a:lnTo>
                    <a:pt x="159" y="201"/>
                  </a:lnTo>
                  <a:lnTo>
                    <a:pt x="190" y="186"/>
                  </a:lnTo>
                  <a:lnTo>
                    <a:pt x="222" y="173"/>
                  </a:lnTo>
                  <a:lnTo>
                    <a:pt x="287" y="148"/>
                  </a:lnTo>
                  <a:lnTo>
                    <a:pt x="353" y="125"/>
                  </a:lnTo>
                  <a:lnTo>
                    <a:pt x="420" y="104"/>
                  </a:lnTo>
                  <a:lnTo>
                    <a:pt x="485" y="81"/>
                  </a:lnTo>
                  <a:lnTo>
                    <a:pt x="550" y="56"/>
                  </a:lnTo>
                  <a:lnTo>
                    <a:pt x="616" y="29"/>
                  </a:lnTo>
                  <a:lnTo>
                    <a:pt x="631" y="21"/>
                  </a:lnTo>
                  <a:lnTo>
                    <a:pt x="648" y="15"/>
                  </a:lnTo>
                  <a:lnTo>
                    <a:pt x="665" y="11"/>
                  </a:lnTo>
                  <a:lnTo>
                    <a:pt x="683" y="10"/>
                  </a:lnTo>
                  <a:lnTo>
                    <a:pt x="702" y="8"/>
                  </a:lnTo>
                  <a:lnTo>
                    <a:pt x="719" y="4"/>
                  </a:lnTo>
                  <a:lnTo>
                    <a:pt x="738" y="2"/>
                  </a:lnTo>
                  <a:lnTo>
                    <a:pt x="756" y="0"/>
                  </a:lnTo>
                  <a:lnTo>
                    <a:pt x="1015" y="13"/>
                  </a:lnTo>
                  <a:close/>
                </a:path>
              </a:pathLst>
            </a:custGeom>
            <a:solidFill>
              <a:srgbClr val="B2B2B2"/>
            </a:solidFill>
            <a:ln w="9525">
              <a:noFill/>
              <a:round/>
              <a:headEnd/>
              <a:tailEnd/>
            </a:ln>
          </p:spPr>
          <p:txBody>
            <a:bodyPr/>
            <a:lstStyle/>
            <a:p>
              <a:endParaRPr lang="en-US"/>
            </a:p>
          </p:txBody>
        </p:sp>
        <p:sp>
          <p:nvSpPr>
            <p:cNvPr id="26665" name="Freeform 41"/>
            <p:cNvSpPr>
              <a:spLocks/>
            </p:cNvSpPr>
            <p:nvPr/>
          </p:nvSpPr>
          <p:spPr bwMode="auto">
            <a:xfrm>
              <a:off x="3265312" y="2838433"/>
              <a:ext cx="1284111" cy="1552575"/>
            </a:xfrm>
            <a:custGeom>
              <a:avLst/>
              <a:gdLst>
                <a:gd name="T0" fmla="*/ 1219755695 w 910"/>
                <a:gd name="T1" fmla="*/ 980341727 h 978"/>
                <a:gd name="T2" fmla="*/ 1108868849 w 910"/>
                <a:gd name="T3" fmla="*/ 1088707625 h 978"/>
                <a:gd name="T4" fmla="*/ 1000502953 w 910"/>
                <a:gd name="T5" fmla="*/ 1199594472 h 978"/>
                <a:gd name="T6" fmla="*/ 899696730 w 910"/>
                <a:gd name="T7" fmla="*/ 1315521631 h 978"/>
                <a:gd name="T8" fmla="*/ 803930620 w 910"/>
                <a:gd name="T9" fmla="*/ 1436489101 h 978"/>
                <a:gd name="T10" fmla="*/ 705643759 w 910"/>
                <a:gd name="T11" fmla="*/ 1557456571 h 978"/>
                <a:gd name="T12" fmla="*/ 609877847 w 910"/>
                <a:gd name="T13" fmla="*/ 1678424437 h 978"/>
                <a:gd name="T14" fmla="*/ 509071624 w 910"/>
                <a:gd name="T15" fmla="*/ 1799391907 h 978"/>
                <a:gd name="T16" fmla="*/ 405745940 w 910"/>
                <a:gd name="T17" fmla="*/ 1915319066 h 978"/>
                <a:gd name="T18" fmla="*/ 352821880 w 910"/>
                <a:gd name="T19" fmla="*/ 1980843112 h 978"/>
                <a:gd name="T20" fmla="*/ 304938130 w 910"/>
                <a:gd name="T21" fmla="*/ 2048888107 h 978"/>
                <a:gd name="T22" fmla="*/ 257055968 w 910"/>
                <a:gd name="T23" fmla="*/ 2121971827 h 978"/>
                <a:gd name="T24" fmla="*/ 209173806 w 910"/>
                <a:gd name="T25" fmla="*/ 2147483647 h 978"/>
                <a:gd name="T26" fmla="*/ 158769057 w 910"/>
                <a:gd name="T27" fmla="*/ 2147483647 h 978"/>
                <a:gd name="T28" fmla="*/ 110886895 w 910"/>
                <a:gd name="T29" fmla="*/ 2147483647 h 978"/>
                <a:gd name="T30" fmla="*/ 57964397 w 910"/>
                <a:gd name="T31" fmla="*/ 2147483647 h 978"/>
                <a:gd name="T32" fmla="*/ 0 w 910"/>
                <a:gd name="T33" fmla="*/ 2147483647 h 978"/>
                <a:gd name="T34" fmla="*/ 120967517 w 910"/>
                <a:gd name="T35" fmla="*/ 2147483647 h 978"/>
                <a:gd name="T36" fmla="*/ 236894723 w 910"/>
                <a:gd name="T37" fmla="*/ 2147483647 h 978"/>
                <a:gd name="T38" fmla="*/ 347781568 w 910"/>
                <a:gd name="T39" fmla="*/ 2147483647 h 978"/>
                <a:gd name="T40" fmla="*/ 456149151 w 910"/>
                <a:gd name="T41" fmla="*/ 2084170286 h 978"/>
                <a:gd name="T42" fmla="*/ 561995685 w 910"/>
                <a:gd name="T43" fmla="*/ 1978323750 h 978"/>
                <a:gd name="T44" fmla="*/ 667842219 w 910"/>
                <a:gd name="T45" fmla="*/ 1864915953 h 978"/>
                <a:gd name="T46" fmla="*/ 773688753 w 910"/>
                <a:gd name="T47" fmla="*/ 1759069417 h 978"/>
                <a:gd name="T48" fmla="*/ 884575797 w 910"/>
                <a:gd name="T49" fmla="*/ 1653222484 h 978"/>
                <a:gd name="T50" fmla="*/ 909777353 w 910"/>
                <a:gd name="T51" fmla="*/ 1628020928 h 978"/>
                <a:gd name="T52" fmla="*/ 924898286 w 910"/>
                <a:gd name="T53" fmla="*/ 1605340321 h 978"/>
                <a:gd name="T54" fmla="*/ 937498270 w 910"/>
                <a:gd name="T55" fmla="*/ 1575098454 h 978"/>
                <a:gd name="T56" fmla="*/ 952619204 w 910"/>
                <a:gd name="T57" fmla="*/ 1542335637 h 978"/>
                <a:gd name="T58" fmla="*/ 967740137 w 910"/>
                <a:gd name="T59" fmla="*/ 1512093769 h 978"/>
                <a:gd name="T60" fmla="*/ 982861071 w 910"/>
                <a:gd name="T61" fmla="*/ 1484372851 h 978"/>
                <a:gd name="T62" fmla="*/ 1000502953 w 910"/>
                <a:gd name="T63" fmla="*/ 1459171295 h 978"/>
                <a:gd name="T64" fmla="*/ 1020664198 w 910"/>
                <a:gd name="T65" fmla="*/ 1436489101 h 978"/>
                <a:gd name="T66" fmla="*/ 1199594450 w 910"/>
                <a:gd name="T67" fmla="*/ 1267637880 h 978"/>
                <a:gd name="T68" fmla="*/ 1368445667 w 910"/>
                <a:gd name="T69" fmla="*/ 1093747936 h 978"/>
                <a:gd name="T70" fmla="*/ 1527214675 w 910"/>
                <a:gd name="T71" fmla="*/ 917337043 h 978"/>
                <a:gd name="T72" fmla="*/ 1688505028 w 910"/>
                <a:gd name="T73" fmla="*/ 735885640 h 978"/>
                <a:gd name="T74" fmla="*/ 1837195001 w 910"/>
                <a:gd name="T75" fmla="*/ 556955384 h 978"/>
                <a:gd name="T76" fmla="*/ 1993444646 w 910"/>
                <a:gd name="T77" fmla="*/ 372983131 h 978"/>
                <a:gd name="T78" fmla="*/ 2137092720 w 910"/>
                <a:gd name="T79" fmla="*/ 183972204 h 978"/>
                <a:gd name="T80" fmla="*/ 2147483647 w 910"/>
                <a:gd name="T81" fmla="*/ 0 h 978"/>
                <a:gd name="T82" fmla="*/ 1219755695 w 910"/>
                <a:gd name="T83" fmla="*/ 980341727 h 97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10"/>
                <a:gd name="T127" fmla="*/ 0 h 978"/>
                <a:gd name="T128" fmla="*/ 910 w 910"/>
                <a:gd name="T129" fmla="*/ 978 h 97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10" h="978">
                  <a:moveTo>
                    <a:pt x="484" y="389"/>
                  </a:moveTo>
                  <a:lnTo>
                    <a:pt x="440" y="432"/>
                  </a:lnTo>
                  <a:lnTo>
                    <a:pt x="397" y="476"/>
                  </a:lnTo>
                  <a:lnTo>
                    <a:pt x="357" y="522"/>
                  </a:lnTo>
                  <a:lnTo>
                    <a:pt x="319" y="570"/>
                  </a:lnTo>
                  <a:lnTo>
                    <a:pt x="280" y="618"/>
                  </a:lnTo>
                  <a:lnTo>
                    <a:pt x="242" y="666"/>
                  </a:lnTo>
                  <a:lnTo>
                    <a:pt x="202" y="714"/>
                  </a:lnTo>
                  <a:lnTo>
                    <a:pt x="161" y="760"/>
                  </a:lnTo>
                  <a:lnTo>
                    <a:pt x="140" y="786"/>
                  </a:lnTo>
                  <a:lnTo>
                    <a:pt x="121" y="813"/>
                  </a:lnTo>
                  <a:lnTo>
                    <a:pt x="102" y="842"/>
                  </a:lnTo>
                  <a:lnTo>
                    <a:pt x="83" y="871"/>
                  </a:lnTo>
                  <a:lnTo>
                    <a:pt x="63" y="900"/>
                  </a:lnTo>
                  <a:lnTo>
                    <a:pt x="44" y="927"/>
                  </a:lnTo>
                  <a:lnTo>
                    <a:pt x="23" y="953"/>
                  </a:lnTo>
                  <a:lnTo>
                    <a:pt x="0" y="978"/>
                  </a:lnTo>
                  <a:lnTo>
                    <a:pt x="48" y="944"/>
                  </a:lnTo>
                  <a:lnTo>
                    <a:pt x="94" y="907"/>
                  </a:lnTo>
                  <a:lnTo>
                    <a:pt x="138" y="867"/>
                  </a:lnTo>
                  <a:lnTo>
                    <a:pt x="181" y="827"/>
                  </a:lnTo>
                  <a:lnTo>
                    <a:pt x="223" y="785"/>
                  </a:lnTo>
                  <a:lnTo>
                    <a:pt x="265" y="740"/>
                  </a:lnTo>
                  <a:lnTo>
                    <a:pt x="307" y="698"/>
                  </a:lnTo>
                  <a:lnTo>
                    <a:pt x="351" y="656"/>
                  </a:lnTo>
                  <a:lnTo>
                    <a:pt x="361" y="646"/>
                  </a:lnTo>
                  <a:lnTo>
                    <a:pt x="367" y="637"/>
                  </a:lnTo>
                  <a:lnTo>
                    <a:pt x="372" y="625"/>
                  </a:lnTo>
                  <a:lnTo>
                    <a:pt x="378" y="612"/>
                  </a:lnTo>
                  <a:lnTo>
                    <a:pt x="384" y="600"/>
                  </a:lnTo>
                  <a:lnTo>
                    <a:pt x="390" y="589"/>
                  </a:lnTo>
                  <a:lnTo>
                    <a:pt x="397" y="579"/>
                  </a:lnTo>
                  <a:lnTo>
                    <a:pt x="405" y="570"/>
                  </a:lnTo>
                  <a:lnTo>
                    <a:pt x="476" y="503"/>
                  </a:lnTo>
                  <a:lnTo>
                    <a:pt x="543" y="434"/>
                  </a:lnTo>
                  <a:lnTo>
                    <a:pt x="606" y="364"/>
                  </a:lnTo>
                  <a:lnTo>
                    <a:pt x="670" y="292"/>
                  </a:lnTo>
                  <a:lnTo>
                    <a:pt x="729" y="221"/>
                  </a:lnTo>
                  <a:lnTo>
                    <a:pt x="791" y="148"/>
                  </a:lnTo>
                  <a:lnTo>
                    <a:pt x="848" y="73"/>
                  </a:lnTo>
                  <a:lnTo>
                    <a:pt x="910" y="0"/>
                  </a:lnTo>
                  <a:lnTo>
                    <a:pt x="484" y="389"/>
                  </a:lnTo>
                  <a:close/>
                </a:path>
              </a:pathLst>
            </a:custGeom>
            <a:solidFill>
              <a:srgbClr val="B2B2B2"/>
            </a:solidFill>
            <a:ln w="9525">
              <a:noFill/>
              <a:round/>
              <a:headEnd/>
              <a:tailEnd/>
            </a:ln>
          </p:spPr>
          <p:txBody>
            <a:bodyPr/>
            <a:lstStyle/>
            <a:p>
              <a:endParaRPr lang="en-US"/>
            </a:p>
          </p:txBody>
        </p:sp>
        <p:sp>
          <p:nvSpPr>
            <p:cNvPr id="26666" name="Freeform 42"/>
            <p:cNvSpPr>
              <a:spLocks/>
            </p:cNvSpPr>
            <p:nvPr/>
          </p:nvSpPr>
          <p:spPr bwMode="auto">
            <a:xfrm>
              <a:off x="2580922" y="2606659"/>
              <a:ext cx="1467556" cy="231775"/>
            </a:xfrm>
            <a:custGeom>
              <a:avLst/>
              <a:gdLst>
                <a:gd name="T0" fmla="*/ 2147483647 w 1040"/>
                <a:gd name="T1" fmla="*/ 367942758 h 146"/>
                <a:gd name="T2" fmla="*/ 2147483647 w 1040"/>
                <a:gd name="T3" fmla="*/ 335181534 h 146"/>
                <a:gd name="T4" fmla="*/ 2147483647 w 1040"/>
                <a:gd name="T5" fmla="*/ 304938084 h 146"/>
                <a:gd name="T6" fmla="*/ 2147483647 w 1040"/>
                <a:gd name="T7" fmla="*/ 277217171 h 146"/>
                <a:gd name="T8" fmla="*/ 2147483647 w 1040"/>
                <a:gd name="T9" fmla="*/ 246975308 h 146"/>
                <a:gd name="T10" fmla="*/ 2147483647 w 1040"/>
                <a:gd name="T11" fmla="*/ 221773757 h 146"/>
                <a:gd name="T12" fmla="*/ 2147483647 w 1040"/>
                <a:gd name="T13" fmla="*/ 204131827 h 146"/>
                <a:gd name="T14" fmla="*/ 2147483647 w 1040"/>
                <a:gd name="T15" fmla="*/ 183972173 h 146"/>
                <a:gd name="T16" fmla="*/ 2116931050 w 1040"/>
                <a:gd name="T17" fmla="*/ 168851242 h 146"/>
                <a:gd name="T18" fmla="*/ 2058966690 w 1040"/>
                <a:gd name="T19" fmla="*/ 158769033 h 146"/>
                <a:gd name="T20" fmla="*/ 2006044227 w 1040"/>
                <a:gd name="T21" fmla="*/ 146169051 h 146"/>
                <a:gd name="T22" fmla="*/ 1953120177 w 1040"/>
                <a:gd name="T23" fmla="*/ 136088430 h 146"/>
                <a:gd name="T24" fmla="*/ 1895157404 w 1040"/>
                <a:gd name="T25" fmla="*/ 120967499 h 146"/>
                <a:gd name="T26" fmla="*/ 1842233354 w 1040"/>
                <a:gd name="T27" fmla="*/ 105846568 h 146"/>
                <a:gd name="T28" fmla="*/ 1784270581 w 1040"/>
                <a:gd name="T29" fmla="*/ 98285284 h 146"/>
                <a:gd name="T30" fmla="*/ 1726306221 w 1040"/>
                <a:gd name="T31" fmla="*/ 88206250 h 146"/>
                <a:gd name="T32" fmla="*/ 1668343448 w 1040"/>
                <a:gd name="T33" fmla="*/ 78124042 h 146"/>
                <a:gd name="T34" fmla="*/ 1459169387 w 1040"/>
                <a:gd name="T35" fmla="*/ 52922490 h 146"/>
                <a:gd name="T36" fmla="*/ 1247476361 w 1040"/>
                <a:gd name="T37" fmla="*/ 30241875 h 146"/>
                <a:gd name="T38" fmla="*/ 1141629848 w 1040"/>
                <a:gd name="T39" fmla="*/ 20161248 h 146"/>
                <a:gd name="T40" fmla="*/ 1033263974 w 1040"/>
                <a:gd name="T41" fmla="*/ 10080624 h 146"/>
                <a:gd name="T42" fmla="*/ 927417461 w 1040"/>
                <a:gd name="T43" fmla="*/ 5040312 h 146"/>
                <a:gd name="T44" fmla="*/ 816530440 w 1040"/>
                <a:gd name="T45" fmla="*/ 0 h 146"/>
                <a:gd name="T46" fmla="*/ 710683927 w 1040"/>
                <a:gd name="T47" fmla="*/ 5040312 h 146"/>
                <a:gd name="T48" fmla="*/ 604837414 w 1040"/>
                <a:gd name="T49" fmla="*/ 10080624 h 146"/>
                <a:gd name="T50" fmla="*/ 501510263 w 1040"/>
                <a:gd name="T51" fmla="*/ 20161248 h 146"/>
                <a:gd name="T52" fmla="*/ 395663651 w 1040"/>
                <a:gd name="T53" fmla="*/ 35282185 h 146"/>
                <a:gd name="T54" fmla="*/ 294857448 w 1040"/>
                <a:gd name="T55" fmla="*/ 52922490 h 146"/>
                <a:gd name="T56" fmla="*/ 191531835 w 1040"/>
                <a:gd name="T57" fmla="*/ 78124042 h 146"/>
                <a:gd name="T58" fmla="*/ 95765917 w 1040"/>
                <a:gd name="T59" fmla="*/ 115927189 h 146"/>
                <a:gd name="T60" fmla="*/ 0 w 1040"/>
                <a:gd name="T61" fmla="*/ 156249672 h 146"/>
                <a:gd name="T62" fmla="*/ 90725607 w 1040"/>
                <a:gd name="T63" fmla="*/ 168851242 h 146"/>
                <a:gd name="T64" fmla="*/ 178930266 w 1040"/>
                <a:gd name="T65" fmla="*/ 178931862 h 146"/>
                <a:gd name="T66" fmla="*/ 269655898 w 1040"/>
                <a:gd name="T67" fmla="*/ 183972173 h 146"/>
                <a:gd name="T68" fmla="*/ 357862119 w 1040"/>
                <a:gd name="T69" fmla="*/ 183972173 h 146"/>
                <a:gd name="T70" fmla="*/ 536792434 w 1040"/>
                <a:gd name="T71" fmla="*/ 183972173 h 146"/>
                <a:gd name="T72" fmla="*/ 715724237 w 1040"/>
                <a:gd name="T73" fmla="*/ 183972173 h 146"/>
                <a:gd name="T74" fmla="*/ 894654652 w 1040"/>
                <a:gd name="T75" fmla="*/ 178931862 h 146"/>
                <a:gd name="T76" fmla="*/ 1073586455 w 1040"/>
                <a:gd name="T77" fmla="*/ 183972173 h 146"/>
                <a:gd name="T78" fmla="*/ 1159271728 w 1040"/>
                <a:gd name="T79" fmla="*/ 194051206 h 146"/>
                <a:gd name="T80" fmla="*/ 1247476361 w 1040"/>
                <a:gd name="T81" fmla="*/ 204131827 h 146"/>
                <a:gd name="T82" fmla="*/ 1333161633 w 1040"/>
                <a:gd name="T83" fmla="*/ 214212497 h 146"/>
                <a:gd name="T84" fmla="*/ 1421367855 w 1040"/>
                <a:gd name="T85" fmla="*/ 231854377 h 146"/>
                <a:gd name="T86" fmla="*/ 1522174057 w 1040"/>
                <a:gd name="T87" fmla="*/ 252015619 h 146"/>
                <a:gd name="T88" fmla="*/ 1622980260 w 1040"/>
                <a:gd name="T89" fmla="*/ 272176860 h 146"/>
                <a:gd name="T90" fmla="*/ 1726306221 w 1040"/>
                <a:gd name="T91" fmla="*/ 279736532 h 146"/>
                <a:gd name="T92" fmla="*/ 1827112423 w 1040"/>
                <a:gd name="T93" fmla="*/ 289817153 h 146"/>
                <a:gd name="T94" fmla="*/ 1927918626 w 1040"/>
                <a:gd name="T95" fmla="*/ 294857463 h 146"/>
                <a:gd name="T96" fmla="*/ 2031245778 w 1040"/>
                <a:gd name="T97" fmla="*/ 299897774 h 146"/>
                <a:gd name="T98" fmla="*/ 2132051980 w 1040"/>
                <a:gd name="T99" fmla="*/ 304938084 h 146"/>
                <a:gd name="T100" fmla="*/ 2147483647 w 1040"/>
                <a:gd name="T101" fmla="*/ 309978395 h 146"/>
                <a:gd name="T102" fmla="*/ 2147483647 w 1040"/>
                <a:gd name="T103" fmla="*/ 367942758 h 14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40"/>
                <a:gd name="T157" fmla="*/ 0 h 146"/>
                <a:gd name="T158" fmla="*/ 1040 w 1040"/>
                <a:gd name="T159" fmla="*/ 146 h 14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40" h="146">
                  <a:moveTo>
                    <a:pt x="1040" y="146"/>
                  </a:moveTo>
                  <a:lnTo>
                    <a:pt x="1017" y="133"/>
                  </a:lnTo>
                  <a:lnTo>
                    <a:pt x="992" y="121"/>
                  </a:lnTo>
                  <a:lnTo>
                    <a:pt x="967" y="110"/>
                  </a:lnTo>
                  <a:lnTo>
                    <a:pt x="942" y="98"/>
                  </a:lnTo>
                  <a:lnTo>
                    <a:pt x="917" y="88"/>
                  </a:lnTo>
                  <a:lnTo>
                    <a:pt x="892" y="81"/>
                  </a:lnTo>
                  <a:lnTo>
                    <a:pt x="865" y="73"/>
                  </a:lnTo>
                  <a:lnTo>
                    <a:pt x="840" y="67"/>
                  </a:lnTo>
                  <a:lnTo>
                    <a:pt x="817" y="63"/>
                  </a:lnTo>
                  <a:lnTo>
                    <a:pt x="796" y="58"/>
                  </a:lnTo>
                  <a:lnTo>
                    <a:pt x="775" y="54"/>
                  </a:lnTo>
                  <a:lnTo>
                    <a:pt x="752" y="48"/>
                  </a:lnTo>
                  <a:lnTo>
                    <a:pt x="731" y="42"/>
                  </a:lnTo>
                  <a:lnTo>
                    <a:pt x="708" y="39"/>
                  </a:lnTo>
                  <a:lnTo>
                    <a:pt x="685" y="35"/>
                  </a:lnTo>
                  <a:lnTo>
                    <a:pt x="662" y="31"/>
                  </a:lnTo>
                  <a:lnTo>
                    <a:pt x="579" y="21"/>
                  </a:lnTo>
                  <a:lnTo>
                    <a:pt x="495" y="12"/>
                  </a:lnTo>
                  <a:lnTo>
                    <a:pt x="453" y="8"/>
                  </a:lnTo>
                  <a:lnTo>
                    <a:pt x="410" y="4"/>
                  </a:lnTo>
                  <a:lnTo>
                    <a:pt x="368" y="2"/>
                  </a:lnTo>
                  <a:lnTo>
                    <a:pt x="324" y="0"/>
                  </a:lnTo>
                  <a:lnTo>
                    <a:pt x="282" y="2"/>
                  </a:lnTo>
                  <a:lnTo>
                    <a:pt x="240" y="4"/>
                  </a:lnTo>
                  <a:lnTo>
                    <a:pt x="199" y="8"/>
                  </a:lnTo>
                  <a:lnTo>
                    <a:pt x="157" y="14"/>
                  </a:lnTo>
                  <a:lnTo>
                    <a:pt x="117" y="21"/>
                  </a:lnTo>
                  <a:lnTo>
                    <a:pt x="76" y="31"/>
                  </a:lnTo>
                  <a:lnTo>
                    <a:pt x="38" y="46"/>
                  </a:lnTo>
                  <a:lnTo>
                    <a:pt x="0" y="62"/>
                  </a:lnTo>
                  <a:lnTo>
                    <a:pt x="36" y="67"/>
                  </a:lnTo>
                  <a:lnTo>
                    <a:pt x="71" y="71"/>
                  </a:lnTo>
                  <a:lnTo>
                    <a:pt x="107" y="73"/>
                  </a:lnTo>
                  <a:lnTo>
                    <a:pt x="142" y="73"/>
                  </a:lnTo>
                  <a:lnTo>
                    <a:pt x="213" y="73"/>
                  </a:lnTo>
                  <a:lnTo>
                    <a:pt x="284" y="73"/>
                  </a:lnTo>
                  <a:lnTo>
                    <a:pt x="355" y="71"/>
                  </a:lnTo>
                  <a:lnTo>
                    <a:pt x="426" y="73"/>
                  </a:lnTo>
                  <a:lnTo>
                    <a:pt x="460" y="77"/>
                  </a:lnTo>
                  <a:lnTo>
                    <a:pt x="495" y="81"/>
                  </a:lnTo>
                  <a:lnTo>
                    <a:pt x="529" y="85"/>
                  </a:lnTo>
                  <a:lnTo>
                    <a:pt x="564" y="92"/>
                  </a:lnTo>
                  <a:lnTo>
                    <a:pt x="604" y="100"/>
                  </a:lnTo>
                  <a:lnTo>
                    <a:pt x="644" y="108"/>
                  </a:lnTo>
                  <a:lnTo>
                    <a:pt x="685" y="111"/>
                  </a:lnTo>
                  <a:lnTo>
                    <a:pt x="725" y="115"/>
                  </a:lnTo>
                  <a:lnTo>
                    <a:pt x="765" y="117"/>
                  </a:lnTo>
                  <a:lnTo>
                    <a:pt x="806" y="119"/>
                  </a:lnTo>
                  <a:lnTo>
                    <a:pt x="846" y="121"/>
                  </a:lnTo>
                  <a:lnTo>
                    <a:pt x="888" y="123"/>
                  </a:lnTo>
                  <a:lnTo>
                    <a:pt x="1040" y="146"/>
                  </a:lnTo>
                  <a:close/>
                </a:path>
              </a:pathLst>
            </a:custGeom>
            <a:solidFill>
              <a:srgbClr val="B2B2B2"/>
            </a:solidFill>
            <a:ln w="9525">
              <a:noFill/>
              <a:round/>
              <a:headEnd/>
              <a:tailEnd/>
            </a:ln>
          </p:spPr>
          <p:txBody>
            <a:bodyPr/>
            <a:lstStyle/>
            <a:p>
              <a:endParaRPr lang="en-US"/>
            </a:p>
          </p:txBody>
        </p:sp>
        <p:sp>
          <p:nvSpPr>
            <p:cNvPr id="26667" name="Freeform 43"/>
            <p:cNvSpPr>
              <a:spLocks/>
            </p:cNvSpPr>
            <p:nvPr/>
          </p:nvSpPr>
          <p:spPr bwMode="auto">
            <a:xfrm>
              <a:off x="2758723" y="3249596"/>
              <a:ext cx="1075267" cy="639763"/>
            </a:xfrm>
            <a:custGeom>
              <a:avLst/>
              <a:gdLst>
                <a:gd name="T0" fmla="*/ 1920359241 w 762"/>
                <a:gd name="T1" fmla="*/ 0 h 403"/>
                <a:gd name="T2" fmla="*/ 1736388687 w 762"/>
                <a:gd name="T3" fmla="*/ 95766008 h 403"/>
                <a:gd name="T4" fmla="*/ 1552416149 w 762"/>
                <a:gd name="T5" fmla="*/ 199093282 h 403"/>
                <a:gd name="T6" fmla="*/ 1368445596 w 762"/>
                <a:gd name="T7" fmla="*/ 299899630 h 403"/>
                <a:gd name="T8" fmla="*/ 1184473455 w 762"/>
                <a:gd name="T9" fmla="*/ 395665614 h 403"/>
                <a:gd name="T10" fmla="*/ 997981952 w 762"/>
                <a:gd name="T11" fmla="*/ 488910745 h 403"/>
                <a:gd name="T12" fmla="*/ 808970889 w 762"/>
                <a:gd name="T13" fmla="*/ 574596098 h 403"/>
                <a:gd name="T14" fmla="*/ 710684033 w 762"/>
                <a:gd name="T15" fmla="*/ 614918618 h 403"/>
                <a:gd name="T16" fmla="*/ 614918126 w 762"/>
                <a:gd name="T17" fmla="*/ 652721773 h 403"/>
                <a:gd name="T18" fmla="*/ 514111909 w 762"/>
                <a:gd name="T19" fmla="*/ 685483027 h 403"/>
                <a:gd name="T20" fmla="*/ 410786230 w 762"/>
                <a:gd name="T21" fmla="*/ 720765231 h 403"/>
                <a:gd name="T22" fmla="*/ 357862172 w 762"/>
                <a:gd name="T23" fmla="*/ 735886176 h 403"/>
                <a:gd name="T24" fmla="*/ 294857492 w 762"/>
                <a:gd name="T25" fmla="*/ 753528072 h 403"/>
                <a:gd name="T26" fmla="*/ 231854400 w 762"/>
                <a:gd name="T27" fmla="*/ 778729646 h 403"/>
                <a:gd name="T28" fmla="*/ 171370620 w 762"/>
                <a:gd name="T29" fmla="*/ 801410270 h 403"/>
                <a:gd name="T30" fmla="*/ 141128754 w 762"/>
                <a:gd name="T31" fmla="*/ 816531214 h 403"/>
                <a:gd name="T32" fmla="*/ 115927200 w 762"/>
                <a:gd name="T33" fmla="*/ 836692672 h 403"/>
                <a:gd name="T34" fmla="*/ 88206259 w 762"/>
                <a:gd name="T35" fmla="*/ 854334568 h 403"/>
                <a:gd name="T36" fmla="*/ 63003117 w 762"/>
                <a:gd name="T37" fmla="*/ 874495828 h 403"/>
                <a:gd name="T38" fmla="*/ 45362810 w 762"/>
                <a:gd name="T39" fmla="*/ 899697403 h 403"/>
                <a:gd name="T40" fmla="*/ 30241878 w 762"/>
                <a:gd name="T41" fmla="*/ 927418341 h 403"/>
                <a:gd name="T42" fmla="*/ 15120939 w 762"/>
                <a:gd name="T43" fmla="*/ 957660230 h 403"/>
                <a:gd name="T44" fmla="*/ 0 w 762"/>
                <a:gd name="T45" fmla="*/ 985382756 h 403"/>
                <a:gd name="T46" fmla="*/ 5040312 w 762"/>
                <a:gd name="T47" fmla="*/ 995463386 h 403"/>
                <a:gd name="T48" fmla="*/ 15120939 w 762"/>
                <a:gd name="T49" fmla="*/ 1000503701 h 403"/>
                <a:gd name="T50" fmla="*/ 30241878 w 762"/>
                <a:gd name="T51" fmla="*/ 1010584331 h 403"/>
                <a:gd name="T52" fmla="*/ 50403121 w 762"/>
                <a:gd name="T53" fmla="*/ 1010584331 h 403"/>
                <a:gd name="T54" fmla="*/ 68043428 w 762"/>
                <a:gd name="T55" fmla="*/ 1015624645 h 403"/>
                <a:gd name="T56" fmla="*/ 93246570 w 762"/>
                <a:gd name="T57" fmla="*/ 1010584331 h 403"/>
                <a:gd name="T58" fmla="*/ 110886889 w 762"/>
                <a:gd name="T59" fmla="*/ 1010584331 h 403"/>
                <a:gd name="T60" fmla="*/ 131048133 w 762"/>
                <a:gd name="T61" fmla="*/ 1005544016 h 403"/>
                <a:gd name="T62" fmla="*/ 304938114 w 762"/>
                <a:gd name="T63" fmla="*/ 937498971 h 403"/>
                <a:gd name="T64" fmla="*/ 478829733 w 762"/>
                <a:gd name="T65" fmla="*/ 869455513 h 403"/>
                <a:gd name="T66" fmla="*/ 647680941 w 762"/>
                <a:gd name="T67" fmla="*/ 793850591 h 403"/>
                <a:gd name="T68" fmla="*/ 814011200 w 762"/>
                <a:gd name="T69" fmla="*/ 710684601 h 403"/>
                <a:gd name="T70" fmla="*/ 977820709 w 762"/>
                <a:gd name="T71" fmla="*/ 622479884 h 403"/>
                <a:gd name="T72" fmla="*/ 1141630019 w 762"/>
                <a:gd name="T73" fmla="*/ 531754215 h 403"/>
                <a:gd name="T74" fmla="*/ 1310481227 w 762"/>
                <a:gd name="T75" fmla="*/ 435988232 h 403"/>
                <a:gd name="T76" fmla="*/ 1476811486 w 762"/>
                <a:gd name="T77" fmla="*/ 332660883 h 403"/>
                <a:gd name="T78" fmla="*/ 1489413057 w 762"/>
                <a:gd name="T79" fmla="*/ 327620569 h 403"/>
                <a:gd name="T80" fmla="*/ 1499493679 w 762"/>
                <a:gd name="T81" fmla="*/ 327620569 h 403"/>
                <a:gd name="T82" fmla="*/ 1514614612 w 762"/>
                <a:gd name="T83" fmla="*/ 327620569 h 403"/>
                <a:gd name="T84" fmla="*/ 1529735544 w 762"/>
                <a:gd name="T85" fmla="*/ 327620569 h 403"/>
                <a:gd name="T86" fmla="*/ 1542335528 w 762"/>
                <a:gd name="T87" fmla="*/ 327620569 h 403"/>
                <a:gd name="T88" fmla="*/ 1557456460 w 762"/>
                <a:gd name="T89" fmla="*/ 327620569 h 403"/>
                <a:gd name="T90" fmla="*/ 1572577393 w 762"/>
                <a:gd name="T91" fmla="*/ 327620569 h 403"/>
                <a:gd name="T92" fmla="*/ 1587698326 w 762"/>
                <a:gd name="T93" fmla="*/ 320060890 h 403"/>
                <a:gd name="T94" fmla="*/ 1630541762 w 762"/>
                <a:gd name="T95" fmla="*/ 289819000 h 403"/>
                <a:gd name="T96" fmla="*/ 1668343697 w 762"/>
                <a:gd name="T97" fmla="*/ 262096475 h 403"/>
                <a:gd name="T98" fmla="*/ 1708666184 w 762"/>
                <a:gd name="T99" fmla="*/ 231854585 h 403"/>
                <a:gd name="T100" fmla="*/ 1751509620 w 762"/>
                <a:gd name="T101" fmla="*/ 204133597 h 403"/>
                <a:gd name="T102" fmla="*/ 1789311158 w 762"/>
                <a:gd name="T103" fmla="*/ 168851393 h 403"/>
                <a:gd name="T104" fmla="*/ 1834673956 w 762"/>
                <a:gd name="T105" fmla="*/ 143649818 h 403"/>
                <a:gd name="T106" fmla="*/ 1877517392 w 762"/>
                <a:gd name="T107" fmla="*/ 115927293 h 403"/>
                <a:gd name="T108" fmla="*/ 1920359241 w 762"/>
                <a:gd name="T109" fmla="*/ 90725693 h 403"/>
                <a:gd name="T110" fmla="*/ 1920359241 w 762"/>
                <a:gd name="T111" fmla="*/ 0 h 40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62"/>
                <a:gd name="T169" fmla="*/ 0 h 403"/>
                <a:gd name="T170" fmla="*/ 762 w 762"/>
                <a:gd name="T171" fmla="*/ 403 h 40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62" h="403">
                  <a:moveTo>
                    <a:pt x="762" y="0"/>
                  </a:moveTo>
                  <a:lnTo>
                    <a:pt x="689" y="38"/>
                  </a:lnTo>
                  <a:lnTo>
                    <a:pt x="616" y="79"/>
                  </a:lnTo>
                  <a:lnTo>
                    <a:pt x="543" y="119"/>
                  </a:lnTo>
                  <a:lnTo>
                    <a:pt x="470" y="157"/>
                  </a:lnTo>
                  <a:lnTo>
                    <a:pt x="396" y="194"/>
                  </a:lnTo>
                  <a:lnTo>
                    <a:pt x="321" y="228"/>
                  </a:lnTo>
                  <a:lnTo>
                    <a:pt x="282" y="244"/>
                  </a:lnTo>
                  <a:lnTo>
                    <a:pt x="244" y="259"/>
                  </a:lnTo>
                  <a:lnTo>
                    <a:pt x="204" y="272"/>
                  </a:lnTo>
                  <a:lnTo>
                    <a:pt x="163" y="286"/>
                  </a:lnTo>
                  <a:lnTo>
                    <a:pt x="142" y="292"/>
                  </a:lnTo>
                  <a:lnTo>
                    <a:pt x="117" y="299"/>
                  </a:lnTo>
                  <a:lnTo>
                    <a:pt x="92" y="309"/>
                  </a:lnTo>
                  <a:lnTo>
                    <a:pt x="68" y="318"/>
                  </a:lnTo>
                  <a:lnTo>
                    <a:pt x="56" y="324"/>
                  </a:lnTo>
                  <a:lnTo>
                    <a:pt x="46" y="332"/>
                  </a:lnTo>
                  <a:lnTo>
                    <a:pt x="35" y="339"/>
                  </a:lnTo>
                  <a:lnTo>
                    <a:pt x="25" y="347"/>
                  </a:lnTo>
                  <a:lnTo>
                    <a:pt x="18" y="357"/>
                  </a:lnTo>
                  <a:lnTo>
                    <a:pt x="12" y="368"/>
                  </a:lnTo>
                  <a:lnTo>
                    <a:pt x="6" y="380"/>
                  </a:lnTo>
                  <a:lnTo>
                    <a:pt x="0" y="391"/>
                  </a:lnTo>
                  <a:lnTo>
                    <a:pt x="2" y="395"/>
                  </a:lnTo>
                  <a:lnTo>
                    <a:pt x="6" y="397"/>
                  </a:lnTo>
                  <a:lnTo>
                    <a:pt x="12" y="401"/>
                  </a:lnTo>
                  <a:lnTo>
                    <a:pt x="20" y="401"/>
                  </a:lnTo>
                  <a:lnTo>
                    <a:pt x="27" y="403"/>
                  </a:lnTo>
                  <a:lnTo>
                    <a:pt x="37" y="401"/>
                  </a:lnTo>
                  <a:lnTo>
                    <a:pt x="44" y="401"/>
                  </a:lnTo>
                  <a:lnTo>
                    <a:pt x="52" y="399"/>
                  </a:lnTo>
                  <a:lnTo>
                    <a:pt x="121" y="372"/>
                  </a:lnTo>
                  <a:lnTo>
                    <a:pt x="190" y="345"/>
                  </a:lnTo>
                  <a:lnTo>
                    <a:pt x="257" y="315"/>
                  </a:lnTo>
                  <a:lnTo>
                    <a:pt x="323" y="282"/>
                  </a:lnTo>
                  <a:lnTo>
                    <a:pt x="388" y="247"/>
                  </a:lnTo>
                  <a:lnTo>
                    <a:pt x="453" y="211"/>
                  </a:lnTo>
                  <a:lnTo>
                    <a:pt x="520" y="173"/>
                  </a:lnTo>
                  <a:lnTo>
                    <a:pt x="586" y="132"/>
                  </a:lnTo>
                  <a:lnTo>
                    <a:pt x="591" y="130"/>
                  </a:lnTo>
                  <a:lnTo>
                    <a:pt x="595" y="130"/>
                  </a:lnTo>
                  <a:lnTo>
                    <a:pt x="601" y="130"/>
                  </a:lnTo>
                  <a:lnTo>
                    <a:pt x="607" y="130"/>
                  </a:lnTo>
                  <a:lnTo>
                    <a:pt x="612" y="130"/>
                  </a:lnTo>
                  <a:lnTo>
                    <a:pt x="618" y="130"/>
                  </a:lnTo>
                  <a:lnTo>
                    <a:pt x="624" y="130"/>
                  </a:lnTo>
                  <a:lnTo>
                    <a:pt x="630" y="127"/>
                  </a:lnTo>
                  <a:lnTo>
                    <a:pt x="647" y="115"/>
                  </a:lnTo>
                  <a:lnTo>
                    <a:pt x="662" y="104"/>
                  </a:lnTo>
                  <a:lnTo>
                    <a:pt x="678" y="92"/>
                  </a:lnTo>
                  <a:lnTo>
                    <a:pt x="695" y="81"/>
                  </a:lnTo>
                  <a:lnTo>
                    <a:pt x="710" y="67"/>
                  </a:lnTo>
                  <a:lnTo>
                    <a:pt x="728" y="57"/>
                  </a:lnTo>
                  <a:lnTo>
                    <a:pt x="745" y="46"/>
                  </a:lnTo>
                  <a:lnTo>
                    <a:pt x="762" y="36"/>
                  </a:lnTo>
                  <a:lnTo>
                    <a:pt x="762" y="0"/>
                  </a:lnTo>
                  <a:close/>
                </a:path>
              </a:pathLst>
            </a:custGeom>
            <a:solidFill>
              <a:srgbClr val="B2B2B2"/>
            </a:solidFill>
            <a:ln w="9525">
              <a:noFill/>
              <a:round/>
              <a:headEnd/>
              <a:tailEnd/>
            </a:ln>
          </p:spPr>
          <p:txBody>
            <a:bodyPr/>
            <a:lstStyle/>
            <a:p>
              <a:endParaRPr lang="en-US"/>
            </a:p>
          </p:txBody>
        </p:sp>
        <p:sp>
          <p:nvSpPr>
            <p:cNvPr id="26668" name="Freeform 44"/>
            <p:cNvSpPr>
              <a:spLocks/>
            </p:cNvSpPr>
            <p:nvPr/>
          </p:nvSpPr>
          <p:spPr bwMode="auto">
            <a:xfrm>
              <a:off x="2913945" y="3343258"/>
              <a:ext cx="1004711" cy="804862"/>
            </a:xfrm>
            <a:custGeom>
              <a:avLst/>
              <a:gdLst>
                <a:gd name="T0" fmla="*/ 1789311118 w 712"/>
                <a:gd name="T1" fmla="*/ 0 h 507"/>
                <a:gd name="T2" fmla="*/ 1628020776 w 712"/>
                <a:gd name="T3" fmla="*/ 93244932 h 507"/>
                <a:gd name="T4" fmla="*/ 1459171159 w 712"/>
                <a:gd name="T5" fmla="*/ 173889887 h 507"/>
                <a:gd name="T6" fmla="*/ 1295360265 w 712"/>
                <a:gd name="T7" fmla="*/ 257055815 h 507"/>
                <a:gd name="T8" fmla="*/ 1126509061 w 712"/>
                <a:gd name="T9" fmla="*/ 345260414 h 507"/>
                <a:gd name="T10" fmla="*/ 1043344727 w 712"/>
                <a:gd name="T11" fmla="*/ 388103827 h 507"/>
                <a:gd name="T12" fmla="*/ 965219116 w 712"/>
                <a:gd name="T13" fmla="*/ 430945752 h 507"/>
                <a:gd name="T14" fmla="*/ 889616042 w 712"/>
                <a:gd name="T15" fmla="*/ 478829473 h 507"/>
                <a:gd name="T16" fmla="*/ 811490233 w 712"/>
                <a:gd name="T17" fmla="*/ 531751915 h 507"/>
                <a:gd name="T18" fmla="*/ 738406520 w 712"/>
                <a:gd name="T19" fmla="*/ 587195305 h 507"/>
                <a:gd name="T20" fmla="*/ 670361531 w 712"/>
                <a:gd name="T21" fmla="*/ 645159642 h 507"/>
                <a:gd name="T22" fmla="*/ 607356853 w 712"/>
                <a:gd name="T23" fmla="*/ 705643340 h 507"/>
                <a:gd name="T24" fmla="*/ 546873123 w 712"/>
                <a:gd name="T25" fmla="*/ 773686707 h 507"/>
                <a:gd name="T26" fmla="*/ 483870033 w 712"/>
                <a:gd name="T27" fmla="*/ 841731859 h 507"/>
                <a:gd name="T28" fmla="*/ 415826532 w 712"/>
                <a:gd name="T29" fmla="*/ 899694609 h 507"/>
                <a:gd name="T30" fmla="*/ 342741232 w 712"/>
                <a:gd name="T31" fmla="*/ 957658946 h 507"/>
                <a:gd name="T32" fmla="*/ 264615621 w 712"/>
                <a:gd name="T33" fmla="*/ 1010581388 h 507"/>
                <a:gd name="T34" fmla="*/ 191531859 w 712"/>
                <a:gd name="T35" fmla="*/ 1068545726 h 507"/>
                <a:gd name="T36" fmla="*/ 126007819 w 712"/>
                <a:gd name="T37" fmla="*/ 1131548784 h 507"/>
                <a:gd name="T38" fmla="*/ 90725619 w 712"/>
                <a:gd name="T39" fmla="*/ 1161790633 h 507"/>
                <a:gd name="T40" fmla="*/ 57962805 w 712"/>
                <a:gd name="T41" fmla="*/ 1199593738 h 507"/>
                <a:gd name="T42" fmla="*/ 27722515 w 712"/>
                <a:gd name="T43" fmla="*/ 1234875895 h 507"/>
                <a:gd name="T44" fmla="*/ 0 w 712"/>
                <a:gd name="T45" fmla="*/ 1272677412 h 507"/>
                <a:gd name="T46" fmla="*/ 75604686 w 712"/>
                <a:gd name="T47" fmla="*/ 1277717720 h 507"/>
                <a:gd name="T48" fmla="*/ 148688424 w 712"/>
                <a:gd name="T49" fmla="*/ 1277717720 h 507"/>
                <a:gd name="T50" fmla="*/ 216733462 w 712"/>
                <a:gd name="T51" fmla="*/ 1262596796 h 507"/>
                <a:gd name="T52" fmla="*/ 284776864 w 712"/>
                <a:gd name="T53" fmla="*/ 1247475872 h 507"/>
                <a:gd name="T54" fmla="*/ 352821853 w 712"/>
                <a:gd name="T55" fmla="*/ 1224795279 h 507"/>
                <a:gd name="T56" fmla="*/ 415826532 w 712"/>
                <a:gd name="T57" fmla="*/ 1189513122 h 507"/>
                <a:gd name="T58" fmla="*/ 478829722 w 712"/>
                <a:gd name="T59" fmla="*/ 1156750325 h 507"/>
                <a:gd name="T60" fmla="*/ 536792502 w 712"/>
                <a:gd name="T61" fmla="*/ 1118948807 h 507"/>
                <a:gd name="T62" fmla="*/ 594756869 w 712"/>
                <a:gd name="T63" fmla="*/ 1073586034 h 507"/>
                <a:gd name="T64" fmla="*/ 647680926 w 712"/>
                <a:gd name="T65" fmla="*/ 1025702313 h 507"/>
                <a:gd name="T66" fmla="*/ 705643706 w 712"/>
                <a:gd name="T67" fmla="*/ 977820179 h 507"/>
                <a:gd name="T68" fmla="*/ 758567763 w 712"/>
                <a:gd name="T69" fmla="*/ 924896150 h 507"/>
                <a:gd name="T70" fmla="*/ 859374177 w 712"/>
                <a:gd name="T71" fmla="*/ 819049480 h 507"/>
                <a:gd name="T72" fmla="*/ 962699754 w 712"/>
                <a:gd name="T73" fmla="*/ 715723956 h 507"/>
                <a:gd name="T74" fmla="*/ 980340048 w 712"/>
                <a:gd name="T75" fmla="*/ 703122392 h 507"/>
                <a:gd name="T76" fmla="*/ 1005541602 w 712"/>
                <a:gd name="T77" fmla="*/ 688001468 h 507"/>
                <a:gd name="T78" fmla="*/ 1023183484 w 712"/>
                <a:gd name="T79" fmla="*/ 677920852 h 507"/>
                <a:gd name="T80" fmla="*/ 1048385037 w 712"/>
                <a:gd name="T81" fmla="*/ 667840235 h 507"/>
                <a:gd name="T82" fmla="*/ 1073586591 w 712"/>
                <a:gd name="T83" fmla="*/ 657759619 h 507"/>
                <a:gd name="T84" fmla="*/ 1091226885 w 712"/>
                <a:gd name="T85" fmla="*/ 645159642 h 507"/>
                <a:gd name="T86" fmla="*/ 1111388128 w 712"/>
                <a:gd name="T87" fmla="*/ 630038718 h 507"/>
                <a:gd name="T88" fmla="*/ 1121468750 w 712"/>
                <a:gd name="T89" fmla="*/ 614917793 h 507"/>
                <a:gd name="T90" fmla="*/ 1149191253 w 712"/>
                <a:gd name="T91" fmla="*/ 572074380 h 507"/>
                <a:gd name="T92" fmla="*/ 1179433117 w 712"/>
                <a:gd name="T93" fmla="*/ 526711607 h 507"/>
                <a:gd name="T94" fmla="*/ 1207154033 w 712"/>
                <a:gd name="T95" fmla="*/ 488910089 h 507"/>
                <a:gd name="T96" fmla="*/ 1242436208 w 712"/>
                <a:gd name="T97" fmla="*/ 446066676 h 507"/>
                <a:gd name="T98" fmla="*/ 1320561819 w 712"/>
                <a:gd name="T99" fmla="*/ 372982903 h 507"/>
                <a:gd name="T100" fmla="*/ 1401206791 w 712"/>
                <a:gd name="T101" fmla="*/ 304937949 h 507"/>
                <a:gd name="T102" fmla="*/ 1489413024 w 712"/>
                <a:gd name="T103" fmla="*/ 241934891 h 507"/>
                <a:gd name="T104" fmla="*/ 1575098307 w 712"/>
                <a:gd name="T105" fmla="*/ 183970504 h 507"/>
                <a:gd name="T106" fmla="*/ 1668343659 w 712"/>
                <a:gd name="T107" fmla="*/ 131048062 h 507"/>
                <a:gd name="T108" fmla="*/ 1759069253 w 712"/>
                <a:gd name="T109" fmla="*/ 88204624 h 507"/>
                <a:gd name="T110" fmla="*/ 1769149875 w 712"/>
                <a:gd name="T111" fmla="*/ 83164316 h 507"/>
                <a:gd name="T112" fmla="*/ 1779230496 w 712"/>
                <a:gd name="T113" fmla="*/ 73083699 h 507"/>
                <a:gd name="T114" fmla="*/ 1789311118 w 712"/>
                <a:gd name="T115" fmla="*/ 63003083 h 507"/>
                <a:gd name="T116" fmla="*/ 1789311118 w 712"/>
                <a:gd name="T117" fmla="*/ 50403094 h 507"/>
                <a:gd name="T118" fmla="*/ 1794351428 w 712"/>
                <a:gd name="T119" fmla="*/ 40322478 h 507"/>
                <a:gd name="T120" fmla="*/ 1794351428 w 712"/>
                <a:gd name="T121" fmla="*/ 25201547 h 507"/>
                <a:gd name="T122" fmla="*/ 1794351428 w 712"/>
                <a:gd name="T123" fmla="*/ 15120931 h 507"/>
                <a:gd name="T124" fmla="*/ 1789311118 w 712"/>
                <a:gd name="T125" fmla="*/ 0 h 5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12"/>
                <a:gd name="T190" fmla="*/ 0 h 507"/>
                <a:gd name="T191" fmla="*/ 712 w 712"/>
                <a:gd name="T192" fmla="*/ 507 h 50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12" h="507">
                  <a:moveTo>
                    <a:pt x="710" y="0"/>
                  </a:moveTo>
                  <a:lnTo>
                    <a:pt x="646" y="37"/>
                  </a:lnTo>
                  <a:lnTo>
                    <a:pt x="579" y="69"/>
                  </a:lnTo>
                  <a:lnTo>
                    <a:pt x="514" y="102"/>
                  </a:lnTo>
                  <a:lnTo>
                    <a:pt x="447" y="137"/>
                  </a:lnTo>
                  <a:lnTo>
                    <a:pt x="414" y="154"/>
                  </a:lnTo>
                  <a:lnTo>
                    <a:pt x="383" y="171"/>
                  </a:lnTo>
                  <a:lnTo>
                    <a:pt x="353" y="190"/>
                  </a:lnTo>
                  <a:lnTo>
                    <a:pt x="322" y="211"/>
                  </a:lnTo>
                  <a:lnTo>
                    <a:pt x="293" y="233"/>
                  </a:lnTo>
                  <a:lnTo>
                    <a:pt x="266" y="256"/>
                  </a:lnTo>
                  <a:lnTo>
                    <a:pt x="241" y="280"/>
                  </a:lnTo>
                  <a:lnTo>
                    <a:pt x="217" y="307"/>
                  </a:lnTo>
                  <a:lnTo>
                    <a:pt x="192" y="334"/>
                  </a:lnTo>
                  <a:lnTo>
                    <a:pt x="165" y="357"/>
                  </a:lnTo>
                  <a:lnTo>
                    <a:pt x="136" y="380"/>
                  </a:lnTo>
                  <a:lnTo>
                    <a:pt x="105" y="401"/>
                  </a:lnTo>
                  <a:lnTo>
                    <a:pt x="76" y="424"/>
                  </a:lnTo>
                  <a:lnTo>
                    <a:pt x="50" y="449"/>
                  </a:lnTo>
                  <a:lnTo>
                    <a:pt x="36" y="461"/>
                  </a:lnTo>
                  <a:lnTo>
                    <a:pt x="23" y="476"/>
                  </a:lnTo>
                  <a:lnTo>
                    <a:pt x="11" y="490"/>
                  </a:lnTo>
                  <a:lnTo>
                    <a:pt x="0" y="505"/>
                  </a:lnTo>
                  <a:lnTo>
                    <a:pt x="30" y="507"/>
                  </a:lnTo>
                  <a:lnTo>
                    <a:pt x="59" y="507"/>
                  </a:lnTo>
                  <a:lnTo>
                    <a:pt x="86" y="501"/>
                  </a:lnTo>
                  <a:lnTo>
                    <a:pt x="113" y="495"/>
                  </a:lnTo>
                  <a:lnTo>
                    <a:pt x="140" y="486"/>
                  </a:lnTo>
                  <a:lnTo>
                    <a:pt x="165" y="472"/>
                  </a:lnTo>
                  <a:lnTo>
                    <a:pt x="190" y="459"/>
                  </a:lnTo>
                  <a:lnTo>
                    <a:pt x="213" y="444"/>
                  </a:lnTo>
                  <a:lnTo>
                    <a:pt x="236" y="426"/>
                  </a:lnTo>
                  <a:lnTo>
                    <a:pt x="257" y="407"/>
                  </a:lnTo>
                  <a:lnTo>
                    <a:pt x="280" y="388"/>
                  </a:lnTo>
                  <a:lnTo>
                    <a:pt x="301" y="367"/>
                  </a:lnTo>
                  <a:lnTo>
                    <a:pt x="341" y="325"/>
                  </a:lnTo>
                  <a:lnTo>
                    <a:pt x="382" y="284"/>
                  </a:lnTo>
                  <a:lnTo>
                    <a:pt x="389" y="279"/>
                  </a:lnTo>
                  <a:lnTo>
                    <a:pt x="399" y="273"/>
                  </a:lnTo>
                  <a:lnTo>
                    <a:pt x="406" y="269"/>
                  </a:lnTo>
                  <a:lnTo>
                    <a:pt x="416" y="265"/>
                  </a:lnTo>
                  <a:lnTo>
                    <a:pt x="426" y="261"/>
                  </a:lnTo>
                  <a:lnTo>
                    <a:pt x="433" y="256"/>
                  </a:lnTo>
                  <a:lnTo>
                    <a:pt x="441" y="250"/>
                  </a:lnTo>
                  <a:lnTo>
                    <a:pt x="445" y="244"/>
                  </a:lnTo>
                  <a:lnTo>
                    <a:pt x="456" y="227"/>
                  </a:lnTo>
                  <a:lnTo>
                    <a:pt x="468" y="209"/>
                  </a:lnTo>
                  <a:lnTo>
                    <a:pt x="479" y="194"/>
                  </a:lnTo>
                  <a:lnTo>
                    <a:pt x="493" y="177"/>
                  </a:lnTo>
                  <a:lnTo>
                    <a:pt x="524" y="148"/>
                  </a:lnTo>
                  <a:lnTo>
                    <a:pt x="556" y="121"/>
                  </a:lnTo>
                  <a:lnTo>
                    <a:pt x="591" y="96"/>
                  </a:lnTo>
                  <a:lnTo>
                    <a:pt x="625" y="73"/>
                  </a:lnTo>
                  <a:lnTo>
                    <a:pt x="662" y="52"/>
                  </a:lnTo>
                  <a:lnTo>
                    <a:pt x="698" y="35"/>
                  </a:lnTo>
                  <a:lnTo>
                    <a:pt x="702" y="33"/>
                  </a:lnTo>
                  <a:lnTo>
                    <a:pt x="706" y="29"/>
                  </a:lnTo>
                  <a:lnTo>
                    <a:pt x="710" y="25"/>
                  </a:lnTo>
                  <a:lnTo>
                    <a:pt x="710" y="20"/>
                  </a:lnTo>
                  <a:lnTo>
                    <a:pt x="712" y="16"/>
                  </a:lnTo>
                  <a:lnTo>
                    <a:pt x="712" y="10"/>
                  </a:lnTo>
                  <a:lnTo>
                    <a:pt x="712" y="6"/>
                  </a:lnTo>
                  <a:lnTo>
                    <a:pt x="710" y="0"/>
                  </a:lnTo>
                  <a:close/>
                </a:path>
              </a:pathLst>
            </a:custGeom>
            <a:solidFill>
              <a:srgbClr val="B2B2B2"/>
            </a:solidFill>
            <a:ln w="9525">
              <a:noFill/>
              <a:round/>
              <a:headEnd/>
              <a:tailEnd/>
            </a:ln>
          </p:spPr>
          <p:txBody>
            <a:bodyPr/>
            <a:lstStyle/>
            <a:p>
              <a:endParaRPr lang="en-US"/>
            </a:p>
          </p:txBody>
        </p:sp>
        <p:sp>
          <p:nvSpPr>
            <p:cNvPr id="26669" name="Freeform 45"/>
            <p:cNvSpPr>
              <a:spLocks/>
            </p:cNvSpPr>
            <p:nvPr/>
          </p:nvSpPr>
          <p:spPr bwMode="auto">
            <a:xfrm>
              <a:off x="4351867" y="1063609"/>
              <a:ext cx="50800" cy="1698625"/>
            </a:xfrm>
            <a:custGeom>
              <a:avLst/>
              <a:gdLst>
                <a:gd name="T0" fmla="*/ 0 w 36"/>
                <a:gd name="T1" fmla="*/ 2147483647 h 1070"/>
                <a:gd name="T2" fmla="*/ 2520950 w 36"/>
                <a:gd name="T3" fmla="*/ 2147483647 h 1070"/>
                <a:gd name="T4" fmla="*/ 12599985 w 36"/>
                <a:gd name="T5" fmla="*/ 2147483647 h 1070"/>
                <a:gd name="T6" fmla="*/ 22682197 w 36"/>
                <a:gd name="T7" fmla="*/ 2006044253 h 1070"/>
                <a:gd name="T8" fmla="*/ 37801546 w 36"/>
                <a:gd name="T9" fmla="*/ 1779230294 h 1070"/>
                <a:gd name="T10" fmla="*/ 47882167 w 36"/>
                <a:gd name="T11" fmla="*/ 1544854679 h 1070"/>
                <a:gd name="T12" fmla="*/ 60483749 w 36"/>
                <a:gd name="T13" fmla="*/ 1318042308 h 1070"/>
                <a:gd name="T14" fmla="*/ 70564370 w 36"/>
                <a:gd name="T15" fmla="*/ 1086186451 h 1070"/>
                <a:gd name="T16" fmla="*/ 80644991 w 36"/>
                <a:gd name="T17" fmla="*/ 854332182 h 1070"/>
                <a:gd name="T18" fmla="*/ 85685301 w 36"/>
                <a:gd name="T19" fmla="*/ 748485469 h 1070"/>
                <a:gd name="T20" fmla="*/ 90725611 w 36"/>
                <a:gd name="T21" fmla="*/ 637598645 h 1070"/>
                <a:gd name="T22" fmla="*/ 90725611 w 36"/>
                <a:gd name="T23" fmla="*/ 531752131 h 1070"/>
                <a:gd name="T24" fmla="*/ 85685301 w 36"/>
                <a:gd name="T25" fmla="*/ 423386255 h 1070"/>
                <a:gd name="T26" fmla="*/ 75604680 w 36"/>
                <a:gd name="T27" fmla="*/ 312499332 h 1070"/>
                <a:gd name="T28" fmla="*/ 57962800 w 36"/>
                <a:gd name="T29" fmla="*/ 206652768 h 1070"/>
                <a:gd name="T30" fmla="*/ 47882167 w 36"/>
                <a:gd name="T31" fmla="*/ 153728717 h 1070"/>
                <a:gd name="T32" fmla="*/ 32761236 w 36"/>
                <a:gd name="T33" fmla="*/ 100806229 h 1070"/>
                <a:gd name="T34" fmla="*/ 17640299 w 36"/>
                <a:gd name="T35" fmla="*/ 47882166 h 1070"/>
                <a:gd name="T36" fmla="*/ 0 w 36"/>
                <a:gd name="T37" fmla="*/ 0 h 1070"/>
                <a:gd name="T38" fmla="*/ 0 w 36"/>
                <a:gd name="T39" fmla="*/ 2147483647 h 1070"/>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6"/>
                <a:gd name="T61" fmla="*/ 0 h 1070"/>
                <a:gd name="T62" fmla="*/ 36 w 36"/>
                <a:gd name="T63" fmla="*/ 1070 h 1070"/>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6" h="1070">
                  <a:moveTo>
                    <a:pt x="0" y="1070"/>
                  </a:moveTo>
                  <a:lnTo>
                    <a:pt x="1" y="978"/>
                  </a:lnTo>
                  <a:lnTo>
                    <a:pt x="5" y="888"/>
                  </a:lnTo>
                  <a:lnTo>
                    <a:pt x="9" y="796"/>
                  </a:lnTo>
                  <a:lnTo>
                    <a:pt x="15" y="706"/>
                  </a:lnTo>
                  <a:lnTo>
                    <a:pt x="19" y="613"/>
                  </a:lnTo>
                  <a:lnTo>
                    <a:pt x="24" y="523"/>
                  </a:lnTo>
                  <a:lnTo>
                    <a:pt x="28" y="431"/>
                  </a:lnTo>
                  <a:lnTo>
                    <a:pt x="32" y="339"/>
                  </a:lnTo>
                  <a:lnTo>
                    <a:pt x="34" y="297"/>
                  </a:lnTo>
                  <a:lnTo>
                    <a:pt x="36" y="253"/>
                  </a:lnTo>
                  <a:lnTo>
                    <a:pt x="36" y="211"/>
                  </a:lnTo>
                  <a:lnTo>
                    <a:pt x="34" y="168"/>
                  </a:lnTo>
                  <a:lnTo>
                    <a:pt x="30" y="124"/>
                  </a:lnTo>
                  <a:lnTo>
                    <a:pt x="23" y="82"/>
                  </a:lnTo>
                  <a:lnTo>
                    <a:pt x="19" y="61"/>
                  </a:lnTo>
                  <a:lnTo>
                    <a:pt x="13" y="40"/>
                  </a:lnTo>
                  <a:lnTo>
                    <a:pt x="7" y="19"/>
                  </a:lnTo>
                  <a:lnTo>
                    <a:pt x="0" y="0"/>
                  </a:lnTo>
                  <a:lnTo>
                    <a:pt x="0" y="1070"/>
                  </a:lnTo>
                  <a:close/>
                </a:path>
              </a:pathLst>
            </a:custGeom>
            <a:solidFill>
              <a:srgbClr val="B2B2B2"/>
            </a:solidFill>
            <a:ln w="9525">
              <a:noFill/>
              <a:round/>
              <a:headEnd/>
              <a:tailEnd/>
            </a:ln>
          </p:spPr>
          <p:txBody>
            <a:bodyPr/>
            <a:lstStyle/>
            <a:p>
              <a:endParaRPr lang="en-US"/>
            </a:p>
          </p:txBody>
        </p:sp>
        <p:sp>
          <p:nvSpPr>
            <p:cNvPr id="26670" name="Freeform 46"/>
            <p:cNvSpPr>
              <a:spLocks/>
            </p:cNvSpPr>
            <p:nvPr/>
          </p:nvSpPr>
          <p:spPr bwMode="auto">
            <a:xfrm>
              <a:off x="4426657" y="1130283"/>
              <a:ext cx="471311" cy="1276350"/>
            </a:xfrm>
            <a:custGeom>
              <a:avLst/>
              <a:gdLst>
                <a:gd name="T0" fmla="*/ 803930542 w 334"/>
                <a:gd name="T1" fmla="*/ 299897808 h 804"/>
                <a:gd name="T2" fmla="*/ 725804933 w 334"/>
                <a:gd name="T3" fmla="*/ 415826548 h 804"/>
                <a:gd name="T4" fmla="*/ 647680912 w 334"/>
                <a:gd name="T5" fmla="*/ 526711901 h 804"/>
                <a:gd name="T6" fmla="*/ 572074664 w 334"/>
                <a:gd name="T7" fmla="*/ 637598742 h 804"/>
                <a:gd name="T8" fmla="*/ 478829711 w 334"/>
                <a:gd name="T9" fmla="*/ 778729037 h 804"/>
                <a:gd name="T10" fmla="*/ 393144331 w 334"/>
                <a:gd name="T11" fmla="*/ 942538548 h 804"/>
                <a:gd name="T12" fmla="*/ 299897790 w 334"/>
                <a:gd name="T13" fmla="*/ 1194554097 h 804"/>
                <a:gd name="T14" fmla="*/ 209173785 w 334"/>
                <a:gd name="T15" fmla="*/ 1537295243 h 804"/>
                <a:gd name="T16" fmla="*/ 126007816 w 334"/>
                <a:gd name="T17" fmla="*/ 1789311188 h 804"/>
                <a:gd name="T18" fmla="*/ 52922493 w 334"/>
                <a:gd name="T19" fmla="*/ 1948081777 h 804"/>
                <a:gd name="T20" fmla="*/ 10080624 w 334"/>
                <a:gd name="T21" fmla="*/ 1963202710 h 804"/>
                <a:gd name="T22" fmla="*/ 0 w 334"/>
                <a:gd name="T23" fmla="*/ 1837194936 h 804"/>
                <a:gd name="T24" fmla="*/ 0 w 334"/>
                <a:gd name="T25" fmla="*/ 1706146851 h 804"/>
                <a:gd name="T26" fmla="*/ 15120938 w 334"/>
                <a:gd name="T27" fmla="*/ 1585178991 h 804"/>
                <a:gd name="T28" fmla="*/ 57962804 w 334"/>
                <a:gd name="T29" fmla="*/ 1431448712 h 804"/>
                <a:gd name="T30" fmla="*/ 88206255 w 334"/>
                <a:gd name="T31" fmla="*/ 1247476568 h 804"/>
                <a:gd name="T32" fmla="*/ 110886884 w 334"/>
                <a:gd name="T33" fmla="*/ 1058465700 h 804"/>
                <a:gd name="T34" fmla="*/ 146169059 w 334"/>
                <a:gd name="T35" fmla="*/ 874495144 h 804"/>
                <a:gd name="T36" fmla="*/ 199093114 w 334"/>
                <a:gd name="T37" fmla="*/ 685482490 h 804"/>
                <a:gd name="T38" fmla="*/ 246975321 w 334"/>
                <a:gd name="T39" fmla="*/ 488910362 h 804"/>
                <a:gd name="T40" fmla="*/ 289817168 w 334"/>
                <a:gd name="T41" fmla="*/ 294857497 h 804"/>
                <a:gd name="T42" fmla="*/ 340221862 w 334"/>
                <a:gd name="T43" fmla="*/ 148688429 h 804"/>
                <a:gd name="T44" fmla="*/ 383063709 w 334"/>
                <a:gd name="T45" fmla="*/ 57964395 h 804"/>
                <a:gd name="T46" fmla="*/ 410786212 w 334"/>
                <a:gd name="T47" fmla="*/ 10080625 h 804"/>
                <a:gd name="T48" fmla="*/ 441026587 w 334"/>
                <a:gd name="T49" fmla="*/ 0 h 804"/>
                <a:gd name="T50" fmla="*/ 468749090 w 334"/>
                <a:gd name="T51" fmla="*/ 5040313 h 804"/>
                <a:gd name="T52" fmla="*/ 504031264 w 334"/>
                <a:gd name="T53" fmla="*/ 17640301 h 804"/>
                <a:gd name="T54" fmla="*/ 531752179 w 334"/>
                <a:gd name="T55" fmla="*/ 85685311 h 804"/>
                <a:gd name="T56" fmla="*/ 546873111 w 334"/>
                <a:gd name="T57" fmla="*/ 178931883 h 804"/>
                <a:gd name="T58" fmla="*/ 546873111 w 334"/>
                <a:gd name="T59" fmla="*/ 269655942 h 804"/>
                <a:gd name="T60" fmla="*/ 526711868 w 334"/>
                <a:gd name="T61" fmla="*/ 362902489 h 804"/>
                <a:gd name="T62" fmla="*/ 483870022 w 334"/>
                <a:gd name="T63" fmla="*/ 496471623 h 804"/>
                <a:gd name="T64" fmla="*/ 446066898 w 334"/>
                <a:gd name="T65" fmla="*/ 637598742 h 804"/>
                <a:gd name="T66" fmla="*/ 430945966 w 334"/>
                <a:gd name="T67" fmla="*/ 733366238 h 804"/>
                <a:gd name="T68" fmla="*/ 841732277 w 334"/>
                <a:gd name="T69" fmla="*/ 246975337 h 80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34"/>
                <a:gd name="T106" fmla="*/ 0 h 804"/>
                <a:gd name="T107" fmla="*/ 334 w 334"/>
                <a:gd name="T108" fmla="*/ 804 h 80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34" h="804">
                  <a:moveTo>
                    <a:pt x="334" y="98"/>
                  </a:moveTo>
                  <a:lnTo>
                    <a:pt x="319" y="119"/>
                  </a:lnTo>
                  <a:lnTo>
                    <a:pt x="303" y="142"/>
                  </a:lnTo>
                  <a:lnTo>
                    <a:pt x="288" y="165"/>
                  </a:lnTo>
                  <a:lnTo>
                    <a:pt x="273" y="186"/>
                  </a:lnTo>
                  <a:lnTo>
                    <a:pt x="257" y="209"/>
                  </a:lnTo>
                  <a:lnTo>
                    <a:pt x="242" y="230"/>
                  </a:lnTo>
                  <a:lnTo>
                    <a:pt x="227" y="253"/>
                  </a:lnTo>
                  <a:lnTo>
                    <a:pt x="211" y="278"/>
                  </a:lnTo>
                  <a:lnTo>
                    <a:pt x="190" y="309"/>
                  </a:lnTo>
                  <a:lnTo>
                    <a:pt x="173" y="341"/>
                  </a:lnTo>
                  <a:lnTo>
                    <a:pt x="156" y="374"/>
                  </a:lnTo>
                  <a:lnTo>
                    <a:pt x="142" y="406"/>
                  </a:lnTo>
                  <a:lnTo>
                    <a:pt x="119" y="474"/>
                  </a:lnTo>
                  <a:lnTo>
                    <a:pt x="100" y="541"/>
                  </a:lnTo>
                  <a:lnTo>
                    <a:pt x="83" y="610"/>
                  </a:lnTo>
                  <a:lnTo>
                    <a:pt x="62" y="677"/>
                  </a:lnTo>
                  <a:lnTo>
                    <a:pt x="50" y="710"/>
                  </a:lnTo>
                  <a:lnTo>
                    <a:pt x="37" y="740"/>
                  </a:lnTo>
                  <a:lnTo>
                    <a:pt x="21" y="773"/>
                  </a:lnTo>
                  <a:lnTo>
                    <a:pt x="4" y="804"/>
                  </a:lnTo>
                  <a:lnTo>
                    <a:pt x="4" y="779"/>
                  </a:lnTo>
                  <a:lnTo>
                    <a:pt x="2" y="754"/>
                  </a:lnTo>
                  <a:lnTo>
                    <a:pt x="0" y="729"/>
                  </a:lnTo>
                  <a:lnTo>
                    <a:pt x="0" y="702"/>
                  </a:lnTo>
                  <a:lnTo>
                    <a:pt x="0" y="677"/>
                  </a:lnTo>
                  <a:lnTo>
                    <a:pt x="0" y="652"/>
                  </a:lnTo>
                  <a:lnTo>
                    <a:pt x="6" y="629"/>
                  </a:lnTo>
                  <a:lnTo>
                    <a:pt x="12" y="606"/>
                  </a:lnTo>
                  <a:lnTo>
                    <a:pt x="23" y="568"/>
                  </a:lnTo>
                  <a:lnTo>
                    <a:pt x="31" y="531"/>
                  </a:lnTo>
                  <a:lnTo>
                    <a:pt x="35" y="495"/>
                  </a:lnTo>
                  <a:lnTo>
                    <a:pt x="41" y="456"/>
                  </a:lnTo>
                  <a:lnTo>
                    <a:pt x="44" y="420"/>
                  </a:lnTo>
                  <a:lnTo>
                    <a:pt x="50" y="383"/>
                  </a:lnTo>
                  <a:lnTo>
                    <a:pt x="58" y="347"/>
                  </a:lnTo>
                  <a:lnTo>
                    <a:pt x="67" y="311"/>
                  </a:lnTo>
                  <a:lnTo>
                    <a:pt x="79" y="272"/>
                  </a:lnTo>
                  <a:lnTo>
                    <a:pt x="89" y="234"/>
                  </a:lnTo>
                  <a:lnTo>
                    <a:pt x="98" y="194"/>
                  </a:lnTo>
                  <a:lnTo>
                    <a:pt x="106" y="155"/>
                  </a:lnTo>
                  <a:lnTo>
                    <a:pt x="115" y="117"/>
                  </a:lnTo>
                  <a:lnTo>
                    <a:pt x="127" y="78"/>
                  </a:lnTo>
                  <a:lnTo>
                    <a:pt x="135" y="59"/>
                  </a:lnTo>
                  <a:lnTo>
                    <a:pt x="142" y="42"/>
                  </a:lnTo>
                  <a:lnTo>
                    <a:pt x="152" y="23"/>
                  </a:lnTo>
                  <a:lnTo>
                    <a:pt x="161" y="6"/>
                  </a:lnTo>
                  <a:lnTo>
                    <a:pt x="163" y="4"/>
                  </a:lnTo>
                  <a:lnTo>
                    <a:pt x="169" y="2"/>
                  </a:lnTo>
                  <a:lnTo>
                    <a:pt x="175" y="0"/>
                  </a:lnTo>
                  <a:lnTo>
                    <a:pt x="181" y="0"/>
                  </a:lnTo>
                  <a:lnTo>
                    <a:pt x="186" y="2"/>
                  </a:lnTo>
                  <a:lnTo>
                    <a:pt x="194" y="4"/>
                  </a:lnTo>
                  <a:lnTo>
                    <a:pt x="200" y="7"/>
                  </a:lnTo>
                  <a:lnTo>
                    <a:pt x="204" y="15"/>
                  </a:lnTo>
                  <a:lnTo>
                    <a:pt x="211" y="34"/>
                  </a:lnTo>
                  <a:lnTo>
                    <a:pt x="215" y="53"/>
                  </a:lnTo>
                  <a:lnTo>
                    <a:pt x="217" y="71"/>
                  </a:lnTo>
                  <a:lnTo>
                    <a:pt x="217" y="90"/>
                  </a:lnTo>
                  <a:lnTo>
                    <a:pt x="217" y="107"/>
                  </a:lnTo>
                  <a:lnTo>
                    <a:pt x="213" y="126"/>
                  </a:lnTo>
                  <a:lnTo>
                    <a:pt x="209" y="144"/>
                  </a:lnTo>
                  <a:lnTo>
                    <a:pt x="204" y="163"/>
                  </a:lnTo>
                  <a:lnTo>
                    <a:pt x="192" y="197"/>
                  </a:lnTo>
                  <a:lnTo>
                    <a:pt x="183" y="234"/>
                  </a:lnTo>
                  <a:lnTo>
                    <a:pt x="177" y="253"/>
                  </a:lnTo>
                  <a:lnTo>
                    <a:pt x="173" y="272"/>
                  </a:lnTo>
                  <a:lnTo>
                    <a:pt x="171" y="291"/>
                  </a:lnTo>
                  <a:lnTo>
                    <a:pt x="169" y="311"/>
                  </a:lnTo>
                  <a:lnTo>
                    <a:pt x="334" y="98"/>
                  </a:lnTo>
                  <a:close/>
                </a:path>
              </a:pathLst>
            </a:custGeom>
            <a:solidFill>
              <a:srgbClr val="B2B2B2"/>
            </a:solidFill>
            <a:ln w="9525">
              <a:noFill/>
              <a:round/>
              <a:headEnd/>
              <a:tailEnd/>
            </a:ln>
          </p:spPr>
          <p:txBody>
            <a:bodyPr/>
            <a:lstStyle/>
            <a:p>
              <a:endParaRPr lang="en-US"/>
            </a:p>
          </p:txBody>
        </p:sp>
        <p:sp>
          <p:nvSpPr>
            <p:cNvPr id="26671" name="Freeform 47"/>
            <p:cNvSpPr>
              <a:spLocks/>
            </p:cNvSpPr>
            <p:nvPr/>
          </p:nvSpPr>
          <p:spPr bwMode="auto">
            <a:xfrm>
              <a:off x="4584700" y="1285859"/>
              <a:ext cx="230011" cy="898525"/>
            </a:xfrm>
            <a:custGeom>
              <a:avLst/>
              <a:gdLst>
                <a:gd name="T0" fmla="*/ 410783827 w 163"/>
                <a:gd name="T1" fmla="*/ 0 h 566"/>
                <a:gd name="T2" fmla="*/ 375501721 w 163"/>
                <a:gd name="T3" fmla="*/ 100806231 h 566"/>
                <a:gd name="T4" fmla="*/ 337700258 w 163"/>
                <a:gd name="T5" fmla="*/ 201612463 h 566"/>
                <a:gd name="T6" fmla="*/ 294856907 w 163"/>
                <a:gd name="T7" fmla="*/ 299897770 h 566"/>
                <a:gd name="T8" fmla="*/ 249494199 w 163"/>
                <a:gd name="T9" fmla="*/ 395663666 h 566"/>
                <a:gd name="T10" fmla="*/ 201612085 w 163"/>
                <a:gd name="T11" fmla="*/ 491429661 h 566"/>
                <a:gd name="T12" fmla="*/ 158768733 w 163"/>
                <a:gd name="T13" fmla="*/ 594756817 h 566"/>
                <a:gd name="T14" fmla="*/ 123486627 w 163"/>
                <a:gd name="T15" fmla="*/ 695563023 h 566"/>
                <a:gd name="T16" fmla="*/ 95765741 w 163"/>
                <a:gd name="T17" fmla="*/ 806449851 h 566"/>
                <a:gd name="T18" fmla="*/ 75604538 w 163"/>
                <a:gd name="T19" fmla="*/ 884574065 h 566"/>
                <a:gd name="T20" fmla="*/ 60483635 w 163"/>
                <a:gd name="T21" fmla="*/ 955138410 h 566"/>
                <a:gd name="T22" fmla="*/ 52922390 w 163"/>
                <a:gd name="T23" fmla="*/ 1033264014 h 566"/>
                <a:gd name="T24" fmla="*/ 37801475 w 163"/>
                <a:gd name="T25" fmla="*/ 1111388030 h 566"/>
                <a:gd name="T26" fmla="*/ 27720873 w 163"/>
                <a:gd name="T27" fmla="*/ 1189513634 h 566"/>
                <a:gd name="T28" fmla="*/ 17640266 w 163"/>
                <a:gd name="T29" fmla="*/ 1270158599 h 566"/>
                <a:gd name="T30" fmla="*/ 7559661 w 163"/>
                <a:gd name="T31" fmla="*/ 1348284203 h 566"/>
                <a:gd name="T32" fmla="*/ 0 w 163"/>
                <a:gd name="T33" fmla="*/ 1426408219 h 566"/>
                <a:gd name="T34" fmla="*/ 17640266 w 163"/>
                <a:gd name="T35" fmla="*/ 1396166357 h 566"/>
                <a:gd name="T36" fmla="*/ 32761174 w 163"/>
                <a:gd name="T37" fmla="*/ 1363405134 h 566"/>
                <a:gd name="T38" fmla="*/ 42841776 w 163"/>
                <a:gd name="T39" fmla="*/ 1333163272 h 566"/>
                <a:gd name="T40" fmla="*/ 52922390 w 163"/>
                <a:gd name="T41" fmla="*/ 1300400461 h 566"/>
                <a:gd name="T42" fmla="*/ 65523936 w 163"/>
                <a:gd name="T43" fmla="*/ 1232355478 h 566"/>
                <a:gd name="T44" fmla="*/ 75604538 w 163"/>
                <a:gd name="T45" fmla="*/ 1164312082 h 566"/>
                <a:gd name="T46" fmla="*/ 85685140 w 163"/>
                <a:gd name="T47" fmla="*/ 1096267099 h 566"/>
                <a:gd name="T48" fmla="*/ 95765741 w 163"/>
                <a:gd name="T49" fmla="*/ 1028223703 h 566"/>
                <a:gd name="T50" fmla="*/ 110886669 w 163"/>
                <a:gd name="T51" fmla="*/ 960178720 h 566"/>
                <a:gd name="T52" fmla="*/ 133567229 w 163"/>
                <a:gd name="T53" fmla="*/ 897175635 h 566"/>
                <a:gd name="T54" fmla="*/ 181450881 w 163"/>
                <a:gd name="T55" fmla="*/ 791328920 h 566"/>
                <a:gd name="T56" fmla="*/ 231853939 w 163"/>
                <a:gd name="T57" fmla="*/ 685482403 h 566"/>
                <a:gd name="T58" fmla="*/ 274695703 w 163"/>
                <a:gd name="T59" fmla="*/ 574595576 h 566"/>
                <a:gd name="T60" fmla="*/ 312498753 w 163"/>
                <a:gd name="T61" fmla="*/ 463708748 h 566"/>
                <a:gd name="T62" fmla="*/ 347780859 w 163"/>
                <a:gd name="T63" fmla="*/ 347781512 h 566"/>
                <a:gd name="T64" fmla="*/ 375501721 w 163"/>
                <a:gd name="T65" fmla="*/ 231854374 h 566"/>
                <a:gd name="T66" fmla="*/ 395662924 w 163"/>
                <a:gd name="T67" fmla="*/ 115927187 h 566"/>
                <a:gd name="T68" fmla="*/ 410783827 w 163"/>
                <a:gd name="T69" fmla="*/ 0 h 56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3"/>
                <a:gd name="T106" fmla="*/ 0 h 566"/>
                <a:gd name="T107" fmla="*/ 163 w 163"/>
                <a:gd name="T108" fmla="*/ 566 h 56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3" h="566">
                  <a:moveTo>
                    <a:pt x="163" y="0"/>
                  </a:moveTo>
                  <a:lnTo>
                    <a:pt x="149" y="40"/>
                  </a:lnTo>
                  <a:lnTo>
                    <a:pt x="134" y="80"/>
                  </a:lnTo>
                  <a:lnTo>
                    <a:pt x="117" y="119"/>
                  </a:lnTo>
                  <a:lnTo>
                    <a:pt x="99" y="157"/>
                  </a:lnTo>
                  <a:lnTo>
                    <a:pt x="80" y="195"/>
                  </a:lnTo>
                  <a:lnTo>
                    <a:pt x="63" y="236"/>
                  </a:lnTo>
                  <a:lnTo>
                    <a:pt x="49" y="276"/>
                  </a:lnTo>
                  <a:lnTo>
                    <a:pt x="38" y="320"/>
                  </a:lnTo>
                  <a:lnTo>
                    <a:pt x="30" y="351"/>
                  </a:lnTo>
                  <a:lnTo>
                    <a:pt x="24" y="379"/>
                  </a:lnTo>
                  <a:lnTo>
                    <a:pt x="21" y="410"/>
                  </a:lnTo>
                  <a:lnTo>
                    <a:pt x="15" y="441"/>
                  </a:lnTo>
                  <a:lnTo>
                    <a:pt x="11" y="472"/>
                  </a:lnTo>
                  <a:lnTo>
                    <a:pt x="7" y="504"/>
                  </a:lnTo>
                  <a:lnTo>
                    <a:pt x="3" y="535"/>
                  </a:lnTo>
                  <a:lnTo>
                    <a:pt x="0" y="566"/>
                  </a:lnTo>
                  <a:lnTo>
                    <a:pt x="7" y="554"/>
                  </a:lnTo>
                  <a:lnTo>
                    <a:pt x="13" y="541"/>
                  </a:lnTo>
                  <a:lnTo>
                    <a:pt x="17" y="529"/>
                  </a:lnTo>
                  <a:lnTo>
                    <a:pt x="21" y="516"/>
                  </a:lnTo>
                  <a:lnTo>
                    <a:pt x="26" y="489"/>
                  </a:lnTo>
                  <a:lnTo>
                    <a:pt x="30" y="462"/>
                  </a:lnTo>
                  <a:lnTo>
                    <a:pt x="34" y="435"/>
                  </a:lnTo>
                  <a:lnTo>
                    <a:pt x="38" y="408"/>
                  </a:lnTo>
                  <a:lnTo>
                    <a:pt x="44" y="381"/>
                  </a:lnTo>
                  <a:lnTo>
                    <a:pt x="53" y="356"/>
                  </a:lnTo>
                  <a:lnTo>
                    <a:pt x="72" y="314"/>
                  </a:lnTo>
                  <a:lnTo>
                    <a:pt x="92" y="272"/>
                  </a:lnTo>
                  <a:lnTo>
                    <a:pt x="109" y="228"/>
                  </a:lnTo>
                  <a:lnTo>
                    <a:pt x="124" y="184"/>
                  </a:lnTo>
                  <a:lnTo>
                    <a:pt x="138" y="138"/>
                  </a:lnTo>
                  <a:lnTo>
                    <a:pt x="149" y="92"/>
                  </a:lnTo>
                  <a:lnTo>
                    <a:pt x="157" y="46"/>
                  </a:lnTo>
                  <a:lnTo>
                    <a:pt x="163" y="0"/>
                  </a:lnTo>
                  <a:close/>
                </a:path>
              </a:pathLst>
            </a:custGeom>
            <a:solidFill>
              <a:srgbClr val="B2B2B2"/>
            </a:solidFill>
            <a:ln w="9525">
              <a:noFill/>
              <a:round/>
              <a:headEnd/>
              <a:tailEnd/>
            </a:ln>
          </p:spPr>
          <p:txBody>
            <a:bodyPr/>
            <a:lstStyle/>
            <a:p>
              <a:endParaRPr lang="en-US"/>
            </a:p>
          </p:txBody>
        </p:sp>
        <p:sp>
          <p:nvSpPr>
            <p:cNvPr id="26672" name="Freeform 48"/>
            <p:cNvSpPr>
              <a:spLocks/>
            </p:cNvSpPr>
            <p:nvPr/>
          </p:nvSpPr>
          <p:spPr bwMode="auto">
            <a:xfrm>
              <a:off x="4849990" y="1398570"/>
              <a:ext cx="213077" cy="465138"/>
            </a:xfrm>
            <a:custGeom>
              <a:avLst/>
              <a:gdLst>
                <a:gd name="T0" fmla="*/ 327619596 w 151"/>
                <a:gd name="T1" fmla="*/ 85685394 h 293"/>
                <a:gd name="T2" fmla="*/ 264615053 w 151"/>
                <a:gd name="T3" fmla="*/ 158770792 h 293"/>
                <a:gd name="T4" fmla="*/ 206652348 w 151"/>
                <a:gd name="T5" fmla="*/ 231854627 h 293"/>
                <a:gd name="T6" fmla="*/ 148688104 w 151"/>
                <a:gd name="T7" fmla="*/ 307459364 h 293"/>
                <a:gd name="T8" fmla="*/ 100806024 w 151"/>
                <a:gd name="T9" fmla="*/ 390625369 h 293"/>
                <a:gd name="T10" fmla="*/ 63002980 w 151"/>
                <a:gd name="T11" fmla="*/ 473789885 h 293"/>
                <a:gd name="T12" fmla="*/ 27720868 w 151"/>
                <a:gd name="T13" fmla="*/ 559475254 h 293"/>
                <a:gd name="T14" fmla="*/ 17640262 w 151"/>
                <a:gd name="T15" fmla="*/ 602318732 h 293"/>
                <a:gd name="T16" fmla="*/ 7559659 w 151"/>
                <a:gd name="T17" fmla="*/ 652721891 h 293"/>
                <a:gd name="T18" fmla="*/ 2519357 w 151"/>
                <a:gd name="T19" fmla="*/ 695563781 h 293"/>
                <a:gd name="T20" fmla="*/ 0 w 151"/>
                <a:gd name="T21" fmla="*/ 738407260 h 293"/>
                <a:gd name="T22" fmla="*/ 12599959 w 151"/>
                <a:gd name="T23" fmla="*/ 690523466 h 293"/>
                <a:gd name="T24" fmla="*/ 37801468 w 151"/>
                <a:gd name="T25" fmla="*/ 642641259 h 293"/>
                <a:gd name="T26" fmla="*/ 57962680 w 151"/>
                <a:gd name="T27" fmla="*/ 594757465 h 293"/>
                <a:gd name="T28" fmla="*/ 80644824 w 151"/>
                <a:gd name="T29" fmla="*/ 544354307 h 293"/>
                <a:gd name="T30" fmla="*/ 133567205 w 151"/>
                <a:gd name="T31" fmla="*/ 453628622 h 293"/>
                <a:gd name="T32" fmla="*/ 186491148 w 151"/>
                <a:gd name="T33" fmla="*/ 365423790 h 293"/>
                <a:gd name="T34" fmla="*/ 244453853 w 151"/>
                <a:gd name="T35" fmla="*/ 279738421 h 293"/>
                <a:gd name="T36" fmla="*/ 299897152 w 151"/>
                <a:gd name="T37" fmla="*/ 186491735 h 293"/>
                <a:gd name="T38" fmla="*/ 322579296 w 151"/>
                <a:gd name="T39" fmla="*/ 143649844 h 293"/>
                <a:gd name="T40" fmla="*/ 342740496 w 151"/>
                <a:gd name="T41" fmla="*/ 95766025 h 293"/>
                <a:gd name="T42" fmla="*/ 365421052 w 151"/>
                <a:gd name="T43" fmla="*/ 47883806 h 293"/>
                <a:gd name="T44" fmla="*/ 380541952 w 151"/>
                <a:gd name="T45" fmla="*/ 0 h 293"/>
                <a:gd name="T46" fmla="*/ 327619596 w 151"/>
                <a:gd name="T47" fmla="*/ 85685394 h 29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51"/>
                <a:gd name="T73" fmla="*/ 0 h 293"/>
                <a:gd name="T74" fmla="*/ 151 w 151"/>
                <a:gd name="T75" fmla="*/ 293 h 29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51" h="293">
                  <a:moveTo>
                    <a:pt x="130" y="34"/>
                  </a:moveTo>
                  <a:lnTo>
                    <a:pt x="105" y="63"/>
                  </a:lnTo>
                  <a:lnTo>
                    <a:pt x="82" y="92"/>
                  </a:lnTo>
                  <a:lnTo>
                    <a:pt x="59" y="122"/>
                  </a:lnTo>
                  <a:lnTo>
                    <a:pt x="40" y="155"/>
                  </a:lnTo>
                  <a:lnTo>
                    <a:pt x="25" y="188"/>
                  </a:lnTo>
                  <a:lnTo>
                    <a:pt x="11" y="222"/>
                  </a:lnTo>
                  <a:lnTo>
                    <a:pt x="7" y="239"/>
                  </a:lnTo>
                  <a:lnTo>
                    <a:pt x="3" y="259"/>
                  </a:lnTo>
                  <a:lnTo>
                    <a:pt x="1" y="276"/>
                  </a:lnTo>
                  <a:lnTo>
                    <a:pt x="0" y="293"/>
                  </a:lnTo>
                  <a:lnTo>
                    <a:pt x="5" y="274"/>
                  </a:lnTo>
                  <a:lnTo>
                    <a:pt x="15" y="255"/>
                  </a:lnTo>
                  <a:lnTo>
                    <a:pt x="23" y="236"/>
                  </a:lnTo>
                  <a:lnTo>
                    <a:pt x="32" y="216"/>
                  </a:lnTo>
                  <a:lnTo>
                    <a:pt x="53" y="180"/>
                  </a:lnTo>
                  <a:lnTo>
                    <a:pt x="74" y="145"/>
                  </a:lnTo>
                  <a:lnTo>
                    <a:pt x="97" y="111"/>
                  </a:lnTo>
                  <a:lnTo>
                    <a:pt x="119" y="74"/>
                  </a:lnTo>
                  <a:lnTo>
                    <a:pt x="128" y="57"/>
                  </a:lnTo>
                  <a:lnTo>
                    <a:pt x="136" y="38"/>
                  </a:lnTo>
                  <a:lnTo>
                    <a:pt x="145" y="19"/>
                  </a:lnTo>
                  <a:lnTo>
                    <a:pt x="151" y="0"/>
                  </a:lnTo>
                  <a:lnTo>
                    <a:pt x="130" y="34"/>
                  </a:lnTo>
                  <a:close/>
                </a:path>
              </a:pathLst>
            </a:custGeom>
            <a:solidFill>
              <a:srgbClr val="B2B2B2"/>
            </a:solidFill>
            <a:ln w="9525">
              <a:noFill/>
              <a:round/>
              <a:headEnd/>
              <a:tailEnd/>
            </a:ln>
          </p:spPr>
          <p:txBody>
            <a:bodyPr/>
            <a:lstStyle/>
            <a:p>
              <a:endParaRPr lang="en-US"/>
            </a:p>
          </p:txBody>
        </p:sp>
        <p:sp>
          <p:nvSpPr>
            <p:cNvPr id="26673" name="Freeform 49"/>
            <p:cNvSpPr>
              <a:spLocks/>
            </p:cNvSpPr>
            <p:nvPr/>
          </p:nvSpPr>
          <p:spPr bwMode="auto">
            <a:xfrm>
              <a:off x="4665133" y="1773220"/>
              <a:ext cx="801511" cy="654050"/>
            </a:xfrm>
            <a:custGeom>
              <a:avLst/>
              <a:gdLst>
                <a:gd name="T0" fmla="*/ 1310481084 w 568"/>
                <a:gd name="T1" fmla="*/ 22682199 h 412"/>
                <a:gd name="T2" fmla="*/ 1136589583 w 568"/>
                <a:gd name="T3" fmla="*/ 138607809 h 412"/>
                <a:gd name="T4" fmla="*/ 962699671 w 568"/>
                <a:gd name="T5" fmla="*/ 254536599 h 412"/>
                <a:gd name="T6" fmla="*/ 788807972 w 568"/>
                <a:gd name="T7" fmla="*/ 370463752 h 412"/>
                <a:gd name="T8" fmla="*/ 624998680 w 568"/>
                <a:gd name="T9" fmla="*/ 491431315 h 412"/>
                <a:gd name="T10" fmla="*/ 458668439 w 568"/>
                <a:gd name="T11" fmla="*/ 617437503 h 412"/>
                <a:gd name="T12" fmla="*/ 299897770 w 568"/>
                <a:gd name="T13" fmla="*/ 753527488 h 412"/>
                <a:gd name="T14" fmla="*/ 221773754 w 568"/>
                <a:gd name="T15" fmla="*/ 821570893 h 412"/>
                <a:gd name="T16" fmla="*/ 146169049 w 568"/>
                <a:gd name="T17" fmla="*/ 889616083 h 412"/>
                <a:gd name="T18" fmla="*/ 73083731 w 568"/>
                <a:gd name="T19" fmla="*/ 960180437 h 412"/>
                <a:gd name="T20" fmla="*/ 0 w 568"/>
                <a:gd name="T21" fmla="*/ 1038304464 h 412"/>
                <a:gd name="T22" fmla="*/ 178931860 w 568"/>
                <a:gd name="T23" fmla="*/ 907256378 h 412"/>
                <a:gd name="T24" fmla="*/ 357862133 w 568"/>
                <a:gd name="T25" fmla="*/ 776208093 h 412"/>
                <a:gd name="T26" fmla="*/ 531752145 w 568"/>
                <a:gd name="T27" fmla="*/ 647680957 h 412"/>
                <a:gd name="T28" fmla="*/ 710683955 w 568"/>
                <a:gd name="T29" fmla="*/ 511592559 h 412"/>
                <a:gd name="T30" fmla="*/ 884574067 w 568"/>
                <a:gd name="T31" fmla="*/ 375504063 h 412"/>
                <a:gd name="T32" fmla="*/ 1063505877 w 568"/>
                <a:gd name="T33" fmla="*/ 244455977 h 412"/>
                <a:gd name="T34" fmla="*/ 1247476411 w 568"/>
                <a:gd name="T35" fmla="*/ 118448152 h 412"/>
                <a:gd name="T36" fmla="*/ 1431448532 w 568"/>
                <a:gd name="T37" fmla="*/ 0 h 412"/>
                <a:gd name="T38" fmla="*/ 1431448532 w 568"/>
                <a:gd name="T39" fmla="*/ 2520950 h 412"/>
                <a:gd name="T40" fmla="*/ 1431448532 w 568"/>
                <a:gd name="T41" fmla="*/ 2520950 h 412"/>
                <a:gd name="T42" fmla="*/ 1431448532 w 568"/>
                <a:gd name="T43" fmla="*/ 7561263 h 412"/>
                <a:gd name="T44" fmla="*/ 1431448532 w 568"/>
                <a:gd name="T45" fmla="*/ 12601574 h 412"/>
                <a:gd name="T46" fmla="*/ 1431448532 w 568"/>
                <a:gd name="T47" fmla="*/ 12601574 h 412"/>
                <a:gd name="T48" fmla="*/ 1431448532 w 568"/>
                <a:gd name="T49" fmla="*/ 17640301 h 412"/>
                <a:gd name="T50" fmla="*/ 1431448532 w 568"/>
                <a:gd name="T51" fmla="*/ 22682199 h 412"/>
                <a:gd name="T52" fmla="*/ 1431448532 w 568"/>
                <a:gd name="T53" fmla="*/ 22682199 h 412"/>
                <a:gd name="T54" fmla="*/ 1310481084 w 568"/>
                <a:gd name="T55" fmla="*/ 22682199 h 41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68"/>
                <a:gd name="T85" fmla="*/ 0 h 412"/>
                <a:gd name="T86" fmla="*/ 568 w 568"/>
                <a:gd name="T87" fmla="*/ 412 h 41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68" h="412">
                  <a:moveTo>
                    <a:pt x="520" y="9"/>
                  </a:moveTo>
                  <a:lnTo>
                    <a:pt x="451" y="55"/>
                  </a:lnTo>
                  <a:lnTo>
                    <a:pt x="382" y="101"/>
                  </a:lnTo>
                  <a:lnTo>
                    <a:pt x="313" y="147"/>
                  </a:lnTo>
                  <a:lnTo>
                    <a:pt x="248" y="195"/>
                  </a:lnTo>
                  <a:lnTo>
                    <a:pt x="182" y="245"/>
                  </a:lnTo>
                  <a:lnTo>
                    <a:pt x="119" y="299"/>
                  </a:lnTo>
                  <a:lnTo>
                    <a:pt x="88" y="326"/>
                  </a:lnTo>
                  <a:lnTo>
                    <a:pt x="58" y="353"/>
                  </a:lnTo>
                  <a:lnTo>
                    <a:pt x="29" y="381"/>
                  </a:lnTo>
                  <a:lnTo>
                    <a:pt x="0" y="412"/>
                  </a:lnTo>
                  <a:lnTo>
                    <a:pt x="71" y="360"/>
                  </a:lnTo>
                  <a:lnTo>
                    <a:pt x="142" y="308"/>
                  </a:lnTo>
                  <a:lnTo>
                    <a:pt x="211" y="257"/>
                  </a:lnTo>
                  <a:lnTo>
                    <a:pt x="282" y="203"/>
                  </a:lnTo>
                  <a:lnTo>
                    <a:pt x="351" y="149"/>
                  </a:lnTo>
                  <a:lnTo>
                    <a:pt x="422" y="97"/>
                  </a:lnTo>
                  <a:lnTo>
                    <a:pt x="495" y="47"/>
                  </a:lnTo>
                  <a:lnTo>
                    <a:pt x="568" y="0"/>
                  </a:lnTo>
                  <a:lnTo>
                    <a:pt x="568" y="1"/>
                  </a:lnTo>
                  <a:lnTo>
                    <a:pt x="568" y="3"/>
                  </a:lnTo>
                  <a:lnTo>
                    <a:pt x="568" y="5"/>
                  </a:lnTo>
                  <a:lnTo>
                    <a:pt x="568" y="7"/>
                  </a:lnTo>
                  <a:lnTo>
                    <a:pt x="568" y="9"/>
                  </a:lnTo>
                  <a:lnTo>
                    <a:pt x="520" y="9"/>
                  </a:lnTo>
                  <a:close/>
                </a:path>
              </a:pathLst>
            </a:custGeom>
            <a:solidFill>
              <a:srgbClr val="B2B2B2"/>
            </a:solidFill>
            <a:ln w="9525">
              <a:noFill/>
              <a:round/>
              <a:headEnd/>
              <a:tailEnd/>
            </a:ln>
          </p:spPr>
          <p:txBody>
            <a:bodyPr/>
            <a:lstStyle/>
            <a:p>
              <a:endParaRPr lang="en-US"/>
            </a:p>
          </p:txBody>
        </p:sp>
        <p:sp>
          <p:nvSpPr>
            <p:cNvPr id="26674" name="Freeform 50"/>
            <p:cNvSpPr>
              <a:spLocks/>
            </p:cNvSpPr>
            <p:nvPr/>
          </p:nvSpPr>
          <p:spPr bwMode="auto">
            <a:xfrm>
              <a:off x="2599267" y="2497121"/>
              <a:ext cx="3146778" cy="1014413"/>
            </a:xfrm>
            <a:custGeom>
              <a:avLst/>
              <a:gdLst>
                <a:gd name="T0" fmla="*/ 2147483647 w 2230"/>
                <a:gd name="T1" fmla="*/ 488910565 h 639"/>
                <a:gd name="T2" fmla="*/ 1998483031 w 2230"/>
                <a:gd name="T3" fmla="*/ 415826720 h 639"/>
                <a:gd name="T4" fmla="*/ 1330642314 w 2230"/>
                <a:gd name="T5" fmla="*/ 330141398 h 639"/>
                <a:gd name="T6" fmla="*/ 995460886 w 2230"/>
                <a:gd name="T7" fmla="*/ 267136691 h 639"/>
                <a:gd name="T8" fmla="*/ 720764570 w 2230"/>
                <a:gd name="T9" fmla="*/ 209173885 h 639"/>
                <a:gd name="T10" fmla="*/ 463708745 w 2230"/>
                <a:gd name="T11" fmla="*/ 189012583 h 639"/>
                <a:gd name="T12" fmla="*/ 209172183 w 2230"/>
                <a:gd name="T13" fmla="*/ 173891644 h 639"/>
                <a:gd name="T14" fmla="*/ 105846566 w 2230"/>
                <a:gd name="T15" fmla="*/ 146169128 h 639"/>
                <a:gd name="T16" fmla="*/ 30241874 w 2230"/>
                <a:gd name="T17" fmla="*/ 73085358 h 639"/>
                <a:gd name="T18" fmla="*/ 47882166 w 2230"/>
                <a:gd name="T19" fmla="*/ 0 h 639"/>
                <a:gd name="T20" fmla="*/ 194051202 w 2230"/>
                <a:gd name="T21" fmla="*/ 0 h 639"/>
                <a:gd name="T22" fmla="*/ 335181527 w 2230"/>
                <a:gd name="T23" fmla="*/ 10080629 h 639"/>
                <a:gd name="T24" fmla="*/ 778727345 w 2230"/>
                <a:gd name="T25" fmla="*/ 88206297 h 639"/>
                <a:gd name="T26" fmla="*/ 1348284194 w 2230"/>
                <a:gd name="T27" fmla="*/ 178931957 h 639"/>
                <a:gd name="T28" fmla="*/ 1930439636 w 2230"/>
                <a:gd name="T29" fmla="*/ 289818894 h 639"/>
                <a:gd name="T30" fmla="*/ 2142132668 w 2230"/>
                <a:gd name="T31" fmla="*/ 352822013 h 639"/>
                <a:gd name="T32" fmla="*/ 2147483647 w 2230"/>
                <a:gd name="T33" fmla="*/ 420867133 h 639"/>
                <a:gd name="T34" fmla="*/ 2147483647 w 2230"/>
                <a:gd name="T35" fmla="*/ 473789626 h 639"/>
                <a:gd name="T36" fmla="*/ 2147483647 w 2230"/>
                <a:gd name="T37" fmla="*/ 546874959 h 639"/>
                <a:gd name="T38" fmla="*/ 2147483647 w 2230"/>
                <a:gd name="T39" fmla="*/ 619958705 h 639"/>
                <a:gd name="T40" fmla="*/ 2147483647 w 2230"/>
                <a:gd name="T41" fmla="*/ 662802159 h 639"/>
                <a:gd name="T42" fmla="*/ 2147483647 w 2230"/>
                <a:gd name="T43" fmla="*/ 740926218 h 639"/>
                <a:gd name="T44" fmla="*/ 2147483647 w 2230"/>
                <a:gd name="T45" fmla="*/ 851813304 h 639"/>
                <a:gd name="T46" fmla="*/ 2147483647 w 2230"/>
                <a:gd name="T47" fmla="*/ 1111390220 h 639"/>
                <a:gd name="T48" fmla="*/ 2147483647 w 2230"/>
                <a:gd name="T49" fmla="*/ 1262599612 h 639"/>
                <a:gd name="T50" fmla="*/ 2147483647 w 2230"/>
                <a:gd name="T51" fmla="*/ 1348284934 h 639"/>
                <a:gd name="T52" fmla="*/ 2147483647 w 2230"/>
                <a:gd name="T53" fmla="*/ 1456650871 h 639"/>
                <a:gd name="T54" fmla="*/ 2147483647 w 2230"/>
                <a:gd name="T55" fmla="*/ 1532255567 h 639"/>
                <a:gd name="T56" fmla="*/ 2147483647 w 2230"/>
                <a:gd name="T57" fmla="*/ 1585179648 h 639"/>
                <a:gd name="T58" fmla="*/ 2147483647 w 2230"/>
                <a:gd name="T59" fmla="*/ 1590219961 h 639"/>
                <a:gd name="T60" fmla="*/ 2147483647 w 2230"/>
                <a:gd name="T61" fmla="*/ 1585179648 h 639"/>
                <a:gd name="T62" fmla="*/ 2147483647 w 2230"/>
                <a:gd name="T63" fmla="*/ 1600300587 h 639"/>
                <a:gd name="T64" fmla="*/ 2147483647 w 2230"/>
                <a:gd name="T65" fmla="*/ 1532255567 h 639"/>
                <a:gd name="T66" fmla="*/ 2147483647 w 2230"/>
                <a:gd name="T67" fmla="*/ 1436489619 h 639"/>
                <a:gd name="T68" fmla="*/ 2147483647 w 2230"/>
                <a:gd name="T69" fmla="*/ 1330643044 h 639"/>
                <a:gd name="T70" fmla="*/ 2147483647 w 2230"/>
                <a:gd name="T71" fmla="*/ 1252518986 h 639"/>
                <a:gd name="T72" fmla="*/ 2147483647 w 2230"/>
                <a:gd name="T73" fmla="*/ 1156753038 h 639"/>
                <a:gd name="T74" fmla="*/ 2147483647 w 2230"/>
                <a:gd name="T75" fmla="*/ 1068546765 h 639"/>
                <a:gd name="T76" fmla="*/ 2147483647 w 2230"/>
                <a:gd name="T77" fmla="*/ 1000503333 h 639"/>
                <a:gd name="T78" fmla="*/ 2147483647 w 2230"/>
                <a:gd name="T79" fmla="*/ 904737385 h 639"/>
                <a:gd name="T80" fmla="*/ 2147483647 w 2230"/>
                <a:gd name="T81" fmla="*/ 811490601 h 639"/>
                <a:gd name="T82" fmla="*/ 2147483647 w 2230"/>
                <a:gd name="T83" fmla="*/ 803930925 h 639"/>
                <a:gd name="T84" fmla="*/ 2147483647 w 2230"/>
                <a:gd name="T85" fmla="*/ 788809986 h 639"/>
                <a:gd name="T86" fmla="*/ 2147483647 w 2230"/>
                <a:gd name="T87" fmla="*/ 745966531 h 639"/>
                <a:gd name="T88" fmla="*/ 2147483647 w 2230"/>
                <a:gd name="T89" fmla="*/ 720764966 h 639"/>
                <a:gd name="T90" fmla="*/ 2147483647 w 2230"/>
                <a:gd name="T91" fmla="*/ 690523087 h 639"/>
                <a:gd name="T92" fmla="*/ 2147483647 w 2230"/>
                <a:gd name="T93" fmla="*/ 652721533 h 639"/>
                <a:gd name="T94" fmla="*/ 2147483647 w 2230"/>
                <a:gd name="T95" fmla="*/ 584676513 h 639"/>
                <a:gd name="T96" fmla="*/ 2147483647 w 2230"/>
                <a:gd name="T97" fmla="*/ 478829939 h 639"/>
                <a:gd name="T98" fmla="*/ 2147483647 w 2230"/>
                <a:gd name="T99" fmla="*/ 294859207 h 639"/>
                <a:gd name="T100" fmla="*/ 2147483647 w 2230"/>
                <a:gd name="T101" fmla="*/ 216733561 h 639"/>
                <a:gd name="T102" fmla="*/ 2147483647 w 2230"/>
                <a:gd name="T103" fmla="*/ 204133522 h 639"/>
                <a:gd name="T104" fmla="*/ 2147483647 w 2230"/>
                <a:gd name="T105" fmla="*/ 272177004 h 639"/>
                <a:gd name="T106" fmla="*/ 2147483647 w 2230"/>
                <a:gd name="T107" fmla="*/ 342741387 h 639"/>
                <a:gd name="T108" fmla="*/ 2147483647 w 2230"/>
                <a:gd name="T109" fmla="*/ 405746094 h 639"/>
                <a:gd name="T110" fmla="*/ 2147483647 w 2230"/>
                <a:gd name="T111" fmla="*/ 451109011 h 639"/>
                <a:gd name="T112" fmla="*/ 2147483647 w 2230"/>
                <a:gd name="T113" fmla="*/ 493950878 h 639"/>
                <a:gd name="T114" fmla="*/ 2147483647 w 2230"/>
                <a:gd name="T115" fmla="*/ 488910565 h 639"/>
                <a:gd name="T116" fmla="*/ 2147483647 w 2230"/>
                <a:gd name="T117" fmla="*/ 504031504 h 639"/>
                <a:gd name="T118" fmla="*/ 2147483647 w 2230"/>
                <a:gd name="T119" fmla="*/ 536794333 h 639"/>
                <a:gd name="T120" fmla="*/ 2147483647 w 2230"/>
                <a:gd name="T121" fmla="*/ 569555574 h 639"/>
                <a:gd name="T122" fmla="*/ 2147483647 w 2230"/>
                <a:gd name="T123" fmla="*/ 541834646 h 6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30"/>
                <a:gd name="T187" fmla="*/ 0 h 639"/>
                <a:gd name="T188" fmla="*/ 2230 w 2230"/>
                <a:gd name="T189" fmla="*/ 639 h 6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30" h="639">
                  <a:moveTo>
                    <a:pt x="1050" y="215"/>
                  </a:moveTo>
                  <a:lnTo>
                    <a:pt x="1007" y="203"/>
                  </a:lnTo>
                  <a:lnTo>
                    <a:pt x="965" y="194"/>
                  </a:lnTo>
                  <a:lnTo>
                    <a:pt x="921" y="184"/>
                  </a:lnTo>
                  <a:lnTo>
                    <a:pt x="879" y="177"/>
                  </a:lnTo>
                  <a:lnTo>
                    <a:pt x="793" y="165"/>
                  </a:lnTo>
                  <a:lnTo>
                    <a:pt x="704" y="154"/>
                  </a:lnTo>
                  <a:lnTo>
                    <a:pt x="616" y="144"/>
                  </a:lnTo>
                  <a:lnTo>
                    <a:pt x="528" y="131"/>
                  </a:lnTo>
                  <a:lnTo>
                    <a:pt x="484" y="125"/>
                  </a:lnTo>
                  <a:lnTo>
                    <a:pt x="440" y="115"/>
                  </a:lnTo>
                  <a:lnTo>
                    <a:pt x="395" y="106"/>
                  </a:lnTo>
                  <a:lnTo>
                    <a:pt x="351" y="96"/>
                  </a:lnTo>
                  <a:lnTo>
                    <a:pt x="319" y="88"/>
                  </a:lnTo>
                  <a:lnTo>
                    <a:pt x="286" y="83"/>
                  </a:lnTo>
                  <a:lnTo>
                    <a:pt x="253" y="79"/>
                  </a:lnTo>
                  <a:lnTo>
                    <a:pt x="219" y="77"/>
                  </a:lnTo>
                  <a:lnTo>
                    <a:pt x="184" y="75"/>
                  </a:lnTo>
                  <a:lnTo>
                    <a:pt x="152" y="73"/>
                  </a:lnTo>
                  <a:lnTo>
                    <a:pt x="117" y="73"/>
                  </a:lnTo>
                  <a:lnTo>
                    <a:pt x="83" y="69"/>
                  </a:lnTo>
                  <a:lnTo>
                    <a:pt x="69" y="67"/>
                  </a:lnTo>
                  <a:lnTo>
                    <a:pt x="56" y="63"/>
                  </a:lnTo>
                  <a:lnTo>
                    <a:pt x="42" y="58"/>
                  </a:lnTo>
                  <a:lnTo>
                    <a:pt x="31" y="50"/>
                  </a:lnTo>
                  <a:lnTo>
                    <a:pt x="21" y="40"/>
                  </a:lnTo>
                  <a:lnTo>
                    <a:pt x="12" y="29"/>
                  </a:lnTo>
                  <a:lnTo>
                    <a:pt x="6" y="15"/>
                  </a:lnTo>
                  <a:lnTo>
                    <a:pt x="0" y="2"/>
                  </a:lnTo>
                  <a:lnTo>
                    <a:pt x="19" y="0"/>
                  </a:lnTo>
                  <a:lnTo>
                    <a:pt x="39" y="0"/>
                  </a:lnTo>
                  <a:lnTo>
                    <a:pt x="58" y="0"/>
                  </a:lnTo>
                  <a:lnTo>
                    <a:pt x="77" y="0"/>
                  </a:lnTo>
                  <a:lnTo>
                    <a:pt x="94" y="0"/>
                  </a:lnTo>
                  <a:lnTo>
                    <a:pt x="113" y="2"/>
                  </a:lnTo>
                  <a:lnTo>
                    <a:pt x="133" y="4"/>
                  </a:lnTo>
                  <a:lnTo>
                    <a:pt x="152" y="6"/>
                  </a:lnTo>
                  <a:lnTo>
                    <a:pt x="232" y="21"/>
                  </a:lnTo>
                  <a:lnTo>
                    <a:pt x="309" y="35"/>
                  </a:lnTo>
                  <a:lnTo>
                    <a:pt x="386" y="46"/>
                  </a:lnTo>
                  <a:lnTo>
                    <a:pt x="461" y="58"/>
                  </a:lnTo>
                  <a:lnTo>
                    <a:pt x="535" y="71"/>
                  </a:lnTo>
                  <a:lnTo>
                    <a:pt x="612" y="85"/>
                  </a:lnTo>
                  <a:lnTo>
                    <a:pt x="687" y="98"/>
                  </a:lnTo>
                  <a:lnTo>
                    <a:pt x="766" y="115"/>
                  </a:lnTo>
                  <a:lnTo>
                    <a:pt x="794" y="123"/>
                  </a:lnTo>
                  <a:lnTo>
                    <a:pt x="823" y="131"/>
                  </a:lnTo>
                  <a:lnTo>
                    <a:pt x="850" y="140"/>
                  </a:lnTo>
                  <a:lnTo>
                    <a:pt x="877" y="148"/>
                  </a:lnTo>
                  <a:lnTo>
                    <a:pt x="906" y="157"/>
                  </a:lnTo>
                  <a:lnTo>
                    <a:pt x="933" y="167"/>
                  </a:lnTo>
                  <a:lnTo>
                    <a:pt x="961" y="175"/>
                  </a:lnTo>
                  <a:lnTo>
                    <a:pt x="992" y="182"/>
                  </a:lnTo>
                  <a:lnTo>
                    <a:pt x="1009" y="188"/>
                  </a:lnTo>
                  <a:lnTo>
                    <a:pt x="1027" y="196"/>
                  </a:lnTo>
                  <a:lnTo>
                    <a:pt x="1040" y="205"/>
                  </a:lnTo>
                  <a:lnTo>
                    <a:pt x="1055" y="217"/>
                  </a:lnTo>
                  <a:lnTo>
                    <a:pt x="1071" y="228"/>
                  </a:lnTo>
                  <a:lnTo>
                    <a:pt x="1086" y="238"/>
                  </a:lnTo>
                  <a:lnTo>
                    <a:pt x="1103" y="246"/>
                  </a:lnTo>
                  <a:lnTo>
                    <a:pt x="1121" y="249"/>
                  </a:lnTo>
                  <a:lnTo>
                    <a:pt x="1157" y="255"/>
                  </a:lnTo>
                  <a:lnTo>
                    <a:pt x="1194" y="263"/>
                  </a:lnTo>
                  <a:lnTo>
                    <a:pt x="1230" y="273"/>
                  </a:lnTo>
                  <a:lnTo>
                    <a:pt x="1265" y="282"/>
                  </a:lnTo>
                  <a:lnTo>
                    <a:pt x="1301" y="294"/>
                  </a:lnTo>
                  <a:lnTo>
                    <a:pt x="1336" y="307"/>
                  </a:lnTo>
                  <a:lnTo>
                    <a:pt x="1370" y="322"/>
                  </a:lnTo>
                  <a:lnTo>
                    <a:pt x="1405" y="338"/>
                  </a:lnTo>
                  <a:lnTo>
                    <a:pt x="1472" y="370"/>
                  </a:lnTo>
                  <a:lnTo>
                    <a:pt x="1539" y="405"/>
                  </a:lnTo>
                  <a:lnTo>
                    <a:pt x="1606" y="441"/>
                  </a:lnTo>
                  <a:lnTo>
                    <a:pt x="1671" y="476"/>
                  </a:lnTo>
                  <a:lnTo>
                    <a:pt x="1694" y="489"/>
                  </a:lnTo>
                  <a:lnTo>
                    <a:pt x="1719" y="501"/>
                  </a:lnTo>
                  <a:lnTo>
                    <a:pt x="1744" y="510"/>
                  </a:lnTo>
                  <a:lnTo>
                    <a:pt x="1771" y="520"/>
                  </a:lnTo>
                  <a:lnTo>
                    <a:pt x="1823" y="535"/>
                  </a:lnTo>
                  <a:lnTo>
                    <a:pt x="1875" y="549"/>
                  </a:lnTo>
                  <a:lnTo>
                    <a:pt x="1926" y="562"/>
                  </a:lnTo>
                  <a:lnTo>
                    <a:pt x="1980" y="578"/>
                  </a:lnTo>
                  <a:lnTo>
                    <a:pt x="2005" y="587"/>
                  </a:lnTo>
                  <a:lnTo>
                    <a:pt x="2030" y="597"/>
                  </a:lnTo>
                  <a:lnTo>
                    <a:pt x="2055" y="608"/>
                  </a:lnTo>
                  <a:lnTo>
                    <a:pt x="2080" y="622"/>
                  </a:lnTo>
                  <a:lnTo>
                    <a:pt x="2088" y="625"/>
                  </a:lnTo>
                  <a:lnTo>
                    <a:pt x="2097" y="629"/>
                  </a:lnTo>
                  <a:lnTo>
                    <a:pt x="2107" y="631"/>
                  </a:lnTo>
                  <a:lnTo>
                    <a:pt x="2115" y="631"/>
                  </a:lnTo>
                  <a:lnTo>
                    <a:pt x="2134" y="631"/>
                  </a:lnTo>
                  <a:lnTo>
                    <a:pt x="2153" y="629"/>
                  </a:lnTo>
                  <a:lnTo>
                    <a:pt x="2172" y="627"/>
                  </a:lnTo>
                  <a:lnTo>
                    <a:pt x="2193" y="629"/>
                  </a:lnTo>
                  <a:lnTo>
                    <a:pt x="2203" y="629"/>
                  </a:lnTo>
                  <a:lnTo>
                    <a:pt x="2212" y="631"/>
                  </a:lnTo>
                  <a:lnTo>
                    <a:pt x="2222" y="635"/>
                  </a:lnTo>
                  <a:lnTo>
                    <a:pt x="2230" y="639"/>
                  </a:lnTo>
                  <a:lnTo>
                    <a:pt x="2210" y="624"/>
                  </a:lnTo>
                  <a:lnTo>
                    <a:pt x="2189" y="608"/>
                  </a:lnTo>
                  <a:lnTo>
                    <a:pt x="2166" y="597"/>
                  </a:lnTo>
                  <a:lnTo>
                    <a:pt x="2143" y="587"/>
                  </a:lnTo>
                  <a:lnTo>
                    <a:pt x="2097" y="570"/>
                  </a:lnTo>
                  <a:lnTo>
                    <a:pt x="2047" y="555"/>
                  </a:lnTo>
                  <a:lnTo>
                    <a:pt x="1999" y="543"/>
                  </a:lnTo>
                  <a:lnTo>
                    <a:pt x="1950" y="528"/>
                  </a:lnTo>
                  <a:lnTo>
                    <a:pt x="1925" y="518"/>
                  </a:lnTo>
                  <a:lnTo>
                    <a:pt x="1902" y="508"/>
                  </a:lnTo>
                  <a:lnTo>
                    <a:pt x="1877" y="497"/>
                  </a:lnTo>
                  <a:lnTo>
                    <a:pt x="1854" y="484"/>
                  </a:lnTo>
                  <a:lnTo>
                    <a:pt x="1836" y="472"/>
                  </a:lnTo>
                  <a:lnTo>
                    <a:pt x="1819" y="459"/>
                  </a:lnTo>
                  <a:lnTo>
                    <a:pt x="1802" y="447"/>
                  </a:lnTo>
                  <a:lnTo>
                    <a:pt x="1783" y="434"/>
                  </a:lnTo>
                  <a:lnTo>
                    <a:pt x="1765" y="424"/>
                  </a:lnTo>
                  <a:lnTo>
                    <a:pt x="1748" y="413"/>
                  </a:lnTo>
                  <a:lnTo>
                    <a:pt x="1729" y="405"/>
                  </a:lnTo>
                  <a:lnTo>
                    <a:pt x="1710" y="397"/>
                  </a:lnTo>
                  <a:lnTo>
                    <a:pt x="1671" y="386"/>
                  </a:lnTo>
                  <a:lnTo>
                    <a:pt x="1637" y="372"/>
                  </a:lnTo>
                  <a:lnTo>
                    <a:pt x="1600" y="359"/>
                  </a:lnTo>
                  <a:lnTo>
                    <a:pt x="1566" y="343"/>
                  </a:lnTo>
                  <a:lnTo>
                    <a:pt x="1529" y="332"/>
                  </a:lnTo>
                  <a:lnTo>
                    <a:pt x="1493" y="322"/>
                  </a:lnTo>
                  <a:lnTo>
                    <a:pt x="1474" y="320"/>
                  </a:lnTo>
                  <a:lnTo>
                    <a:pt x="1456" y="319"/>
                  </a:lnTo>
                  <a:lnTo>
                    <a:pt x="1435" y="319"/>
                  </a:lnTo>
                  <a:lnTo>
                    <a:pt x="1416" y="319"/>
                  </a:lnTo>
                  <a:lnTo>
                    <a:pt x="1414" y="317"/>
                  </a:lnTo>
                  <a:lnTo>
                    <a:pt x="1410" y="313"/>
                  </a:lnTo>
                  <a:lnTo>
                    <a:pt x="1408" y="307"/>
                  </a:lnTo>
                  <a:lnTo>
                    <a:pt x="1405" y="301"/>
                  </a:lnTo>
                  <a:lnTo>
                    <a:pt x="1401" y="296"/>
                  </a:lnTo>
                  <a:lnTo>
                    <a:pt x="1395" y="290"/>
                  </a:lnTo>
                  <a:lnTo>
                    <a:pt x="1389" y="286"/>
                  </a:lnTo>
                  <a:lnTo>
                    <a:pt x="1382" y="286"/>
                  </a:lnTo>
                  <a:lnTo>
                    <a:pt x="1412" y="282"/>
                  </a:lnTo>
                  <a:lnTo>
                    <a:pt x="1443" y="278"/>
                  </a:lnTo>
                  <a:lnTo>
                    <a:pt x="1476" y="274"/>
                  </a:lnTo>
                  <a:lnTo>
                    <a:pt x="1506" y="271"/>
                  </a:lnTo>
                  <a:lnTo>
                    <a:pt x="1537" y="265"/>
                  </a:lnTo>
                  <a:lnTo>
                    <a:pt x="1568" y="259"/>
                  </a:lnTo>
                  <a:lnTo>
                    <a:pt x="1598" y="251"/>
                  </a:lnTo>
                  <a:lnTo>
                    <a:pt x="1627" y="244"/>
                  </a:lnTo>
                  <a:lnTo>
                    <a:pt x="1664" y="232"/>
                  </a:lnTo>
                  <a:lnTo>
                    <a:pt x="1698" y="219"/>
                  </a:lnTo>
                  <a:lnTo>
                    <a:pt x="1735" y="205"/>
                  </a:lnTo>
                  <a:lnTo>
                    <a:pt x="1769" y="190"/>
                  </a:lnTo>
                  <a:lnTo>
                    <a:pt x="1842" y="159"/>
                  </a:lnTo>
                  <a:lnTo>
                    <a:pt x="1913" y="131"/>
                  </a:lnTo>
                  <a:lnTo>
                    <a:pt x="1950" y="117"/>
                  </a:lnTo>
                  <a:lnTo>
                    <a:pt x="1984" y="104"/>
                  </a:lnTo>
                  <a:lnTo>
                    <a:pt x="2021" y="94"/>
                  </a:lnTo>
                  <a:lnTo>
                    <a:pt x="2057" y="86"/>
                  </a:lnTo>
                  <a:lnTo>
                    <a:pt x="2095" y="83"/>
                  </a:lnTo>
                  <a:lnTo>
                    <a:pt x="2132" y="79"/>
                  </a:lnTo>
                  <a:lnTo>
                    <a:pt x="2170" y="81"/>
                  </a:lnTo>
                  <a:lnTo>
                    <a:pt x="2207" y="85"/>
                  </a:lnTo>
                  <a:lnTo>
                    <a:pt x="2187" y="98"/>
                  </a:lnTo>
                  <a:lnTo>
                    <a:pt x="2166" y="108"/>
                  </a:lnTo>
                  <a:lnTo>
                    <a:pt x="2145" y="117"/>
                  </a:lnTo>
                  <a:lnTo>
                    <a:pt x="2124" y="125"/>
                  </a:lnTo>
                  <a:lnTo>
                    <a:pt x="2078" y="136"/>
                  </a:lnTo>
                  <a:lnTo>
                    <a:pt x="2034" y="146"/>
                  </a:lnTo>
                  <a:lnTo>
                    <a:pt x="1988" y="154"/>
                  </a:lnTo>
                  <a:lnTo>
                    <a:pt x="1942" y="161"/>
                  </a:lnTo>
                  <a:lnTo>
                    <a:pt x="1919" y="167"/>
                  </a:lnTo>
                  <a:lnTo>
                    <a:pt x="1896" y="173"/>
                  </a:lnTo>
                  <a:lnTo>
                    <a:pt x="1873" y="179"/>
                  </a:lnTo>
                  <a:lnTo>
                    <a:pt x="1852" y="186"/>
                  </a:lnTo>
                  <a:lnTo>
                    <a:pt x="1832" y="192"/>
                  </a:lnTo>
                  <a:lnTo>
                    <a:pt x="1811" y="196"/>
                  </a:lnTo>
                  <a:lnTo>
                    <a:pt x="1792" y="196"/>
                  </a:lnTo>
                  <a:lnTo>
                    <a:pt x="1771" y="196"/>
                  </a:lnTo>
                  <a:lnTo>
                    <a:pt x="1752" y="194"/>
                  </a:lnTo>
                  <a:lnTo>
                    <a:pt x="1731" y="194"/>
                  </a:lnTo>
                  <a:lnTo>
                    <a:pt x="1710" y="196"/>
                  </a:lnTo>
                  <a:lnTo>
                    <a:pt x="1689" y="200"/>
                  </a:lnTo>
                  <a:lnTo>
                    <a:pt x="1673" y="203"/>
                  </a:lnTo>
                  <a:lnTo>
                    <a:pt x="1658" y="209"/>
                  </a:lnTo>
                  <a:lnTo>
                    <a:pt x="1643" y="213"/>
                  </a:lnTo>
                  <a:lnTo>
                    <a:pt x="1627" y="217"/>
                  </a:lnTo>
                  <a:lnTo>
                    <a:pt x="1614" y="221"/>
                  </a:lnTo>
                  <a:lnTo>
                    <a:pt x="1598" y="226"/>
                  </a:lnTo>
                  <a:lnTo>
                    <a:pt x="1583" y="232"/>
                  </a:lnTo>
                  <a:lnTo>
                    <a:pt x="1570" y="238"/>
                  </a:lnTo>
                  <a:lnTo>
                    <a:pt x="1050" y="215"/>
                  </a:lnTo>
                  <a:close/>
                </a:path>
              </a:pathLst>
            </a:custGeom>
            <a:solidFill>
              <a:srgbClr val="B2B2B2"/>
            </a:solidFill>
            <a:ln w="9525">
              <a:noFill/>
              <a:round/>
              <a:headEnd/>
              <a:tailEnd/>
            </a:ln>
          </p:spPr>
          <p:txBody>
            <a:bodyPr/>
            <a:lstStyle/>
            <a:p>
              <a:endParaRPr lang="en-US"/>
            </a:p>
          </p:txBody>
        </p:sp>
        <p:sp>
          <p:nvSpPr>
            <p:cNvPr id="26675" name="Freeform 51"/>
            <p:cNvSpPr>
              <a:spLocks/>
            </p:cNvSpPr>
            <p:nvPr/>
          </p:nvSpPr>
          <p:spPr bwMode="auto">
            <a:xfrm>
              <a:off x="4497211" y="3246420"/>
              <a:ext cx="850900" cy="806450"/>
            </a:xfrm>
            <a:custGeom>
              <a:avLst/>
              <a:gdLst>
                <a:gd name="T0" fmla="*/ 93244926 w 603"/>
                <a:gd name="T1" fmla="*/ 5040313 h 508"/>
                <a:gd name="T2" fmla="*/ 115927130 w 603"/>
                <a:gd name="T3" fmla="*/ 15120940 h 508"/>
                <a:gd name="T4" fmla="*/ 146168977 w 603"/>
                <a:gd name="T5" fmla="*/ 20161251 h 508"/>
                <a:gd name="T6" fmla="*/ 173889876 w 603"/>
                <a:gd name="T7" fmla="*/ 30241880 h 508"/>
                <a:gd name="T8" fmla="*/ 199091415 w 603"/>
                <a:gd name="T9" fmla="*/ 42843452 h 508"/>
                <a:gd name="T10" fmla="*/ 226813951 w 603"/>
                <a:gd name="T11" fmla="*/ 52924087 h 508"/>
                <a:gd name="T12" fmla="*/ 252015491 w 603"/>
                <a:gd name="T13" fmla="*/ 68045021 h 508"/>
                <a:gd name="T14" fmla="*/ 272176722 w 603"/>
                <a:gd name="T15" fmla="*/ 83165955 h 508"/>
                <a:gd name="T16" fmla="*/ 294857313 w 603"/>
                <a:gd name="T17" fmla="*/ 100806251 h 508"/>
                <a:gd name="T18" fmla="*/ 458668211 w 603"/>
                <a:gd name="T19" fmla="*/ 246975352 h 508"/>
                <a:gd name="T20" fmla="*/ 614917753 w 603"/>
                <a:gd name="T21" fmla="*/ 390625018 h 508"/>
                <a:gd name="T22" fmla="*/ 768646348 w 603"/>
                <a:gd name="T23" fmla="*/ 541834456 h 508"/>
                <a:gd name="T24" fmla="*/ 919855781 w 603"/>
                <a:gd name="T25" fmla="*/ 685482534 h 508"/>
                <a:gd name="T26" fmla="*/ 1063505348 w 603"/>
                <a:gd name="T27" fmla="*/ 836692071 h 508"/>
                <a:gd name="T28" fmla="*/ 1214712996 w 603"/>
                <a:gd name="T29" fmla="*/ 985382048 h 508"/>
                <a:gd name="T30" fmla="*/ 1363402870 w 603"/>
                <a:gd name="T31" fmla="*/ 1136591386 h 508"/>
                <a:gd name="T32" fmla="*/ 1519652413 w 603"/>
                <a:gd name="T33" fmla="*/ 1280239464 h 508"/>
                <a:gd name="T34" fmla="*/ 1489410566 w 603"/>
                <a:gd name="T35" fmla="*/ 1275199153 h 508"/>
                <a:gd name="T36" fmla="*/ 1464209027 w 603"/>
                <a:gd name="T37" fmla="*/ 1267639480 h 508"/>
                <a:gd name="T38" fmla="*/ 1436488127 w 603"/>
                <a:gd name="T39" fmla="*/ 1257558857 h 508"/>
                <a:gd name="T40" fmla="*/ 1411286588 w 603"/>
                <a:gd name="T41" fmla="*/ 1247478235 h 508"/>
                <a:gd name="T42" fmla="*/ 1383564102 w 603"/>
                <a:gd name="T43" fmla="*/ 1237397612 h 508"/>
                <a:gd name="T44" fmla="*/ 1358362562 w 603"/>
                <a:gd name="T45" fmla="*/ 1222276678 h 508"/>
                <a:gd name="T46" fmla="*/ 1335681971 w 603"/>
                <a:gd name="T47" fmla="*/ 1209675106 h 508"/>
                <a:gd name="T48" fmla="*/ 1315520740 w 603"/>
                <a:gd name="T49" fmla="*/ 1189513861 h 508"/>
                <a:gd name="T50" fmla="*/ 1257556406 w 603"/>
                <a:gd name="T51" fmla="*/ 1141631698 h 508"/>
                <a:gd name="T52" fmla="*/ 1204632380 w 603"/>
                <a:gd name="T53" fmla="*/ 1096268896 h 508"/>
                <a:gd name="T54" fmla="*/ 1151709942 w 603"/>
                <a:gd name="T55" fmla="*/ 1048385145 h 508"/>
                <a:gd name="T56" fmla="*/ 1098787503 w 603"/>
                <a:gd name="T57" fmla="*/ 1000502981 h 508"/>
                <a:gd name="T58" fmla="*/ 1045863477 w 603"/>
                <a:gd name="T59" fmla="*/ 952619230 h 508"/>
                <a:gd name="T60" fmla="*/ 990420091 w 603"/>
                <a:gd name="T61" fmla="*/ 909777378 h 508"/>
                <a:gd name="T62" fmla="*/ 932457345 w 603"/>
                <a:gd name="T63" fmla="*/ 864414577 h 508"/>
                <a:gd name="T64" fmla="*/ 871973651 w 603"/>
                <a:gd name="T65" fmla="*/ 816530627 h 508"/>
                <a:gd name="T66" fmla="*/ 768646348 w 603"/>
                <a:gd name="T67" fmla="*/ 740925958 h 508"/>
                <a:gd name="T68" fmla="*/ 672880500 w 603"/>
                <a:gd name="T69" fmla="*/ 662801927 h 508"/>
                <a:gd name="T70" fmla="*/ 584675906 w 603"/>
                <a:gd name="T71" fmla="*/ 574595685 h 508"/>
                <a:gd name="T72" fmla="*/ 498990673 w 603"/>
                <a:gd name="T73" fmla="*/ 488910393 h 508"/>
                <a:gd name="T74" fmla="*/ 410784393 w 603"/>
                <a:gd name="T75" fmla="*/ 395665329 h 508"/>
                <a:gd name="T76" fmla="*/ 325099160 w 603"/>
                <a:gd name="T77" fmla="*/ 309980037 h 508"/>
                <a:gd name="T78" fmla="*/ 231854259 w 603"/>
                <a:gd name="T79" fmla="*/ 216733485 h 508"/>
                <a:gd name="T80" fmla="*/ 136088361 w 603"/>
                <a:gd name="T81" fmla="*/ 136088454 h 508"/>
                <a:gd name="T82" fmla="*/ 120967437 w 603"/>
                <a:gd name="T83" fmla="*/ 126007832 h 508"/>
                <a:gd name="T84" fmla="*/ 105846514 w 603"/>
                <a:gd name="T85" fmla="*/ 115927209 h 508"/>
                <a:gd name="T86" fmla="*/ 88204618 w 603"/>
                <a:gd name="T87" fmla="*/ 100806251 h 508"/>
                <a:gd name="T88" fmla="*/ 68043387 w 603"/>
                <a:gd name="T89" fmla="*/ 90725628 h 508"/>
                <a:gd name="T90" fmla="*/ 52922463 w 603"/>
                <a:gd name="T91" fmla="*/ 78125644 h 508"/>
                <a:gd name="T92" fmla="*/ 37801527 w 603"/>
                <a:gd name="T93" fmla="*/ 57964398 h 508"/>
                <a:gd name="T94" fmla="*/ 25201545 w 603"/>
                <a:gd name="T95" fmla="*/ 32762830 h 508"/>
                <a:gd name="T96" fmla="*/ 20161238 w 603"/>
                <a:gd name="T97" fmla="*/ 5040313 h 508"/>
                <a:gd name="T98" fmla="*/ 20161238 w 603"/>
                <a:gd name="T99" fmla="*/ 0 h 508"/>
                <a:gd name="T100" fmla="*/ 15120930 w 603"/>
                <a:gd name="T101" fmla="*/ 0 h 508"/>
                <a:gd name="T102" fmla="*/ 10080619 w 603"/>
                <a:gd name="T103" fmla="*/ 0 h 508"/>
                <a:gd name="T104" fmla="*/ 10080619 w 603"/>
                <a:gd name="T105" fmla="*/ 5040313 h 508"/>
                <a:gd name="T106" fmla="*/ 5040309 w 603"/>
                <a:gd name="T107" fmla="*/ 10080626 h 508"/>
                <a:gd name="T108" fmla="*/ 0 w 603"/>
                <a:gd name="T109" fmla="*/ 20161251 h 508"/>
                <a:gd name="T110" fmla="*/ 0 w 603"/>
                <a:gd name="T111" fmla="*/ 25201563 h 508"/>
                <a:gd name="T112" fmla="*/ 0 w 603"/>
                <a:gd name="T113" fmla="*/ 37803141 h 508"/>
                <a:gd name="T114" fmla="*/ 93244926 w 603"/>
                <a:gd name="T115" fmla="*/ 5040313 h 50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603"/>
                <a:gd name="T175" fmla="*/ 0 h 508"/>
                <a:gd name="T176" fmla="*/ 603 w 603"/>
                <a:gd name="T177" fmla="*/ 508 h 50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603" h="508">
                  <a:moveTo>
                    <a:pt x="37" y="2"/>
                  </a:moveTo>
                  <a:lnTo>
                    <a:pt x="46" y="6"/>
                  </a:lnTo>
                  <a:lnTo>
                    <a:pt x="58" y="8"/>
                  </a:lnTo>
                  <a:lnTo>
                    <a:pt x="69" y="12"/>
                  </a:lnTo>
                  <a:lnTo>
                    <a:pt x="79" y="17"/>
                  </a:lnTo>
                  <a:lnTo>
                    <a:pt x="90" y="21"/>
                  </a:lnTo>
                  <a:lnTo>
                    <a:pt x="100" y="27"/>
                  </a:lnTo>
                  <a:lnTo>
                    <a:pt x="108" y="33"/>
                  </a:lnTo>
                  <a:lnTo>
                    <a:pt x="117" y="40"/>
                  </a:lnTo>
                  <a:lnTo>
                    <a:pt x="182" y="98"/>
                  </a:lnTo>
                  <a:lnTo>
                    <a:pt x="244" y="155"/>
                  </a:lnTo>
                  <a:lnTo>
                    <a:pt x="305" y="215"/>
                  </a:lnTo>
                  <a:lnTo>
                    <a:pt x="365" y="272"/>
                  </a:lnTo>
                  <a:lnTo>
                    <a:pt x="422" y="332"/>
                  </a:lnTo>
                  <a:lnTo>
                    <a:pt x="482" y="391"/>
                  </a:lnTo>
                  <a:lnTo>
                    <a:pt x="541" y="451"/>
                  </a:lnTo>
                  <a:lnTo>
                    <a:pt x="603" y="508"/>
                  </a:lnTo>
                  <a:lnTo>
                    <a:pt x="591" y="506"/>
                  </a:lnTo>
                  <a:lnTo>
                    <a:pt x="581" y="503"/>
                  </a:lnTo>
                  <a:lnTo>
                    <a:pt x="570" y="499"/>
                  </a:lnTo>
                  <a:lnTo>
                    <a:pt x="560" y="495"/>
                  </a:lnTo>
                  <a:lnTo>
                    <a:pt x="549" y="491"/>
                  </a:lnTo>
                  <a:lnTo>
                    <a:pt x="539" y="485"/>
                  </a:lnTo>
                  <a:lnTo>
                    <a:pt x="530" y="480"/>
                  </a:lnTo>
                  <a:lnTo>
                    <a:pt x="522" y="472"/>
                  </a:lnTo>
                  <a:lnTo>
                    <a:pt x="499" y="453"/>
                  </a:lnTo>
                  <a:lnTo>
                    <a:pt x="478" y="435"/>
                  </a:lnTo>
                  <a:lnTo>
                    <a:pt x="457" y="416"/>
                  </a:lnTo>
                  <a:lnTo>
                    <a:pt x="436" y="397"/>
                  </a:lnTo>
                  <a:lnTo>
                    <a:pt x="415" y="378"/>
                  </a:lnTo>
                  <a:lnTo>
                    <a:pt x="393" y="361"/>
                  </a:lnTo>
                  <a:lnTo>
                    <a:pt x="370" y="343"/>
                  </a:lnTo>
                  <a:lnTo>
                    <a:pt x="346" y="324"/>
                  </a:lnTo>
                  <a:lnTo>
                    <a:pt x="305" y="294"/>
                  </a:lnTo>
                  <a:lnTo>
                    <a:pt x="267" y="263"/>
                  </a:lnTo>
                  <a:lnTo>
                    <a:pt x="232" y="228"/>
                  </a:lnTo>
                  <a:lnTo>
                    <a:pt x="198" y="194"/>
                  </a:lnTo>
                  <a:lnTo>
                    <a:pt x="163" y="157"/>
                  </a:lnTo>
                  <a:lnTo>
                    <a:pt x="129" y="123"/>
                  </a:lnTo>
                  <a:lnTo>
                    <a:pt x="92" y="86"/>
                  </a:lnTo>
                  <a:lnTo>
                    <a:pt x="54" y="54"/>
                  </a:lnTo>
                  <a:lnTo>
                    <a:pt x="48" y="50"/>
                  </a:lnTo>
                  <a:lnTo>
                    <a:pt x="42" y="46"/>
                  </a:lnTo>
                  <a:lnTo>
                    <a:pt x="35" y="40"/>
                  </a:lnTo>
                  <a:lnTo>
                    <a:pt x="27" y="36"/>
                  </a:lnTo>
                  <a:lnTo>
                    <a:pt x="21" y="31"/>
                  </a:lnTo>
                  <a:lnTo>
                    <a:pt x="15" y="23"/>
                  </a:lnTo>
                  <a:lnTo>
                    <a:pt x="10" y="13"/>
                  </a:lnTo>
                  <a:lnTo>
                    <a:pt x="8" y="2"/>
                  </a:lnTo>
                  <a:lnTo>
                    <a:pt x="8" y="0"/>
                  </a:lnTo>
                  <a:lnTo>
                    <a:pt x="6" y="0"/>
                  </a:lnTo>
                  <a:lnTo>
                    <a:pt x="4" y="0"/>
                  </a:lnTo>
                  <a:lnTo>
                    <a:pt x="4" y="2"/>
                  </a:lnTo>
                  <a:lnTo>
                    <a:pt x="2" y="4"/>
                  </a:lnTo>
                  <a:lnTo>
                    <a:pt x="0" y="8"/>
                  </a:lnTo>
                  <a:lnTo>
                    <a:pt x="0" y="10"/>
                  </a:lnTo>
                  <a:lnTo>
                    <a:pt x="0" y="15"/>
                  </a:lnTo>
                  <a:lnTo>
                    <a:pt x="37" y="2"/>
                  </a:lnTo>
                  <a:close/>
                </a:path>
              </a:pathLst>
            </a:custGeom>
            <a:solidFill>
              <a:srgbClr val="B2B2B2"/>
            </a:solidFill>
            <a:ln w="9525">
              <a:noFill/>
              <a:round/>
              <a:headEnd/>
              <a:tailEnd/>
            </a:ln>
          </p:spPr>
          <p:txBody>
            <a:bodyPr/>
            <a:lstStyle/>
            <a:p>
              <a:endParaRPr lang="en-US"/>
            </a:p>
          </p:txBody>
        </p:sp>
        <p:sp>
          <p:nvSpPr>
            <p:cNvPr id="26676" name="Freeform 52"/>
            <p:cNvSpPr>
              <a:spLocks/>
            </p:cNvSpPr>
            <p:nvPr/>
          </p:nvSpPr>
          <p:spPr bwMode="auto">
            <a:xfrm>
              <a:off x="4584700" y="3455970"/>
              <a:ext cx="581378" cy="768350"/>
            </a:xfrm>
            <a:custGeom>
              <a:avLst/>
              <a:gdLst>
                <a:gd name="T0" fmla="*/ 0 w 412"/>
                <a:gd name="T1" fmla="*/ 0 h 484"/>
                <a:gd name="T2" fmla="*/ 42843450 w 412"/>
                <a:gd name="T3" fmla="*/ 25201562 h 484"/>
                <a:gd name="T4" fmla="*/ 85685312 w 412"/>
                <a:gd name="T5" fmla="*/ 52924086 h 484"/>
                <a:gd name="T6" fmla="*/ 128528774 w 412"/>
                <a:gd name="T7" fmla="*/ 88206265 h 484"/>
                <a:gd name="T8" fmla="*/ 168851262 w 412"/>
                <a:gd name="T9" fmla="*/ 126007830 h 484"/>
                <a:gd name="T10" fmla="*/ 201612490 w 412"/>
                <a:gd name="T11" fmla="*/ 166330320 h 484"/>
                <a:gd name="T12" fmla="*/ 236894717 w 412"/>
                <a:gd name="T13" fmla="*/ 204133448 h 484"/>
                <a:gd name="T14" fmla="*/ 269655944 w 412"/>
                <a:gd name="T15" fmla="*/ 241935038 h 484"/>
                <a:gd name="T16" fmla="*/ 302418760 w 412"/>
                <a:gd name="T17" fmla="*/ 282257528 h 484"/>
                <a:gd name="T18" fmla="*/ 405745929 w 412"/>
                <a:gd name="T19" fmla="*/ 393144375 h 484"/>
                <a:gd name="T20" fmla="*/ 506552248 w 412"/>
                <a:gd name="T21" fmla="*/ 509071633 h 484"/>
                <a:gd name="T22" fmla="*/ 602316570 w 412"/>
                <a:gd name="T23" fmla="*/ 619958480 h 484"/>
                <a:gd name="T24" fmla="*/ 700603428 w 412"/>
                <a:gd name="T25" fmla="*/ 730845327 h 484"/>
                <a:gd name="T26" fmla="*/ 786288715 w 412"/>
                <a:gd name="T27" fmla="*/ 846772683 h 484"/>
                <a:gd name="T28" fmla="*/ 874495150 w 412"/>
                <a:gd name="T29" fmla="*/ 967740153 h 484"/>
                <a:gd name="T30" fmla="*/ 960180437 w 412"/>
                <a:gd name="T31" fmla="*/ 1088707622 h 484"/>
                <a:gd name="T32" fmla="*/ 1038304464 w 412"/>
                <a:gd name="T33" fmla="*/ 1219755714 h 484"/>
                <a:gd name="T34" fmla="*/ 1018143220 w 412"/>
                <a:gd name="T35" fmla="*/ 1199594469 h 484"/>
                <a:gd name="T36" fmla="*/ 995462614 w 412"/>
                <a:gd name="T37" fmla="*/ 1179433224 h 484"/>
                <a:gd name="T38" fmla="*/ 970261059 w 412"/>
                <a:gd name="T39" fmla="*/ 1171873551 h 484"/>
                <a:gd name="T40" fmla="*/ 947578866 w 412"/>
                <a:gd name="T41" fmla="*/ 1156752618 h 484"/>
                <a:gd name="T42" fmla="*/ 922377311 w 412"/>
                <a:gd name="T43" fmla="*/ 1146671995 h 484"/>
                <a:gd name="T44" fmla="*/ 897175756 w 412"/>
                <a:gd name="T45" fmla="*/ 1131551061 h 484"/>
                <a:gd name="T46" fmla="*/ 879535461 w 412"/>
                <a:gd name="T47" fmla="*/ 1118949490 h 484"/>
                <a:gd name="T48" fmla="*/ 864414528 w 412"/>
                <a:gd name="T49" fmla="*/ 1093747934 h 484"/>
                <a:gd name="T50" fmla="*/ 844253284 w 412"/>
                <a:gd name="T51" fmla="*/ 1063506066 h 484"/>
                <a:gd name="T52" fmla="*/ 831651515 w 412"/>
                <a:gd name="T53" fmla="*/ 1035785148 h 484"/>
                <a:gd name="T54" fmla="*/ 816530582 w 412"/>
                <a:gd name="T55" fmla="*/ 1005543281 h 484"/>
                <a:gd name="T56" fmla="*/ 801409648 w 412"/>
                <a:gd name="T57" fmla="*/ 972780464 h 484"/>
                <a:gd name="T58" fmla="*/ 786288715 w 412"/>
                <a:gd name="T59" fmla="*/ 942538597 h 484"/>
                <a:gd name="T60" fmla="*/ 768648421 w 412"/>
                <a:gd name="T61" fmla="*/ 914817679 h 484"/>
                <a:gd name="T62" fmla="*/ 753527488 w 412"/>
                <a:gd name="T63" fmla="*/ 889616123 h 484"/>
                <a:gd name="T64" fmla="*/ 728325933 w 412"/>
                <a:gd name="T65" fmla="*/ 871974239 h 484"/>
                <a:gd name="T66" fmla="*/ 642639058 w 412"/>
                <a:gd name="T67" fmla="*/ 788809699 h 484"/>
                <a:gd name="T68" fmla="*/ 559474720 w 412"/>
                <a:gd name="T69" fmla="*/ 705643770 h 484"/>
                <a:gd name="T70" fmla="*/ 476310382 w 412"/>
                <a:gd name="T71" fmla="*/ 619958480 h 484"/>
                <a:gd name="T72" fmla="*/ 400705618 w 412"/>
                <a:gd name="T73" fmla="*/ 531753827 h 484"/>
                <a:gd name="T74" fmla="*/ 327620315 w 412"/>
                <a:gd name="T75" fmla="*/ 441028225 h 484"/>
                <a:gd name="T76" fmla="*/ 264615633 w 412"/>
                <a:gd name="T77" fmla="*/ 345262212 h 484"/>
                <a:gd name="T78" fmla="*/ 201612490 w 412"/>
                <a:gd name="T79" fmla="*/ 246975349 h 484"/>
                <a:gd name="T80" fmla="*/ 143648120 w 412"/>
                <a:gd name="T81" fmla="*/ 146169075 h 484"/>
                <a:gd name="T82" fmla="*/ 0 w 412"/>
                <a:gd name="T83" fmla="*/ 0 h 48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12"/>
                <a:gd name="T127" fmla="*/ 0 h 484"/>
                <a:gd name="T128" fmla="*/ 412 w 412"/>
                <a:gd name="T129" fmla="*/ 484 h 48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12" h="484">
                  <a:moveTo>
                    <a:pt x="0" y="0"/>
                  </a:moveTo>
                  <a:lnTo>
                    <a:pt x="17" y="10"/>
                  </a:lnTo>
                  <a:lnTo>
                    <a:pt x="34" y="21"/>
                  </a:lnTo>
                  <a:lnTo>
                    <a:pt x="51" y="35"/>
                  </a:lnTo>
                  <a:lnTo>
                    <a:pt x="67" y="50"/>
                  </a:lnTo>
                  <a:lnTo>
                    <a:pt x="80" y="66"/>
                  </a:lnTo>
                  <a:lnTo>
                    <a:pt x="94" y="81"/>
                  </a:lnTo>
                  <a:lnTo>
                    <a:pt x="107" y="96"/>
                  </a:lnTo>
                  <a:lnTo>
                    <a:pt x="120" y="112"/>
                  </a:lnTo>
                  <a:lnTo>
                    <a:pt x="161" y="156"/>
                  </a:lnTo>
                  <a:lnTo>
                    <a:pt x="201" y="202"/>
                  </a:lnTo>
                  <a:lnTo>
                    <a:pt x="239" y="246"/>
                  </a:lnTo>
                  <a:lnTo>
                    <a:pt x="278" y="290"/>
                  </a:lnTo>
                  <a:lnTo>
                    <a:pt x="312" y="336"/>
                  </a:lnTo>
                  <a:lnTo>
                    <a:pt x="347" y="384"/>
                  </a:lnTo>
                  <a:lnTo>
                    <a:pt x="381" y="432"/>
                  </a:lnTo>
                  <a:lnTo>
                    <a:pt x="412" y="484"/>
                  </a:lnTo>
                  <a:lnTo>
                    <a:pt x="404" y="476"/>
                  </a:lnTo>
                  <a:lnTo>
                    <a:pt x="395" y="468"/>
                  </a:lnTo>
                  <a:lnTo>
                    <a:pt x="385" y="465"/>
                  </a:lnTo>
                  <a:lnTo>
                    <a:pt x="376" y="459"/>
                  </a:lnTo>
                  <a:lnTo>
                    <a:pt x="366" y="455"/>
                  </a:lnTo>
                  <a:lnTo>
                    <a:pt x="356" y="449"/>
                  </a:lnTo>
                  <a:lnTo>
                    <a:pt x="349" y="444"/>
                  </a:lnTo>
                  <a:lnTo>
                    <a:pt x="343" y="434"/>
                  </a:lnTo>
                  <a:lnTo>
                    <a:pt x="335" y="422"/>
                  </a:lnTo>
                  <a:lnTo>
                    <a:pt x="330" y="411"/>
                  </a:lnTo>
                  <a:lnTo>
                    <a:pt x="324" y="399"/>
                  </a:lnTo>
                  <a:lnTo>
                    <a:pt x="318" y="386"/>
                  </a:lnTo>
                  <a:lnTo>
                    <a:pt x="312" y="374"/>
                  </a:lnTo>
                  <a:lnTo>
                    <a:pt x="305" y="363"/>
                  </a:lnTo>
                  <a:lnTo>
                    <a:pt x="299" y="353"/>
                  </a:lnTo>
                  <a:lnTo>
                    <a:pt x="289" y="346"/>
                  </a:lnTo>
                  <a:lnTo>
                    <a:pt x="255" y="313"/>
                  </a:lnTo>
                  <a:lnTo>
                    <a:pt x="222" y="280"/>
                  </a:lnTo>
                  <a:lnTo>
                    <a:pt x="189" y="246"/>
                  </a:lnTo>
                  <a:lnTo>
                    <a:pt x="159" y="211"/>
                  </a:lnTo>
                  <a:lnTo>
                    <a:pt x="130" y="175"/>
                  </a:lnTo>
                  <a:lnTo>
                    <a:pt x="105" y="137"/>
                  </a:lnTo>
                  <a:lnTo>
                    <a:pt x="80" y="98"/>
                  </a:lnTo>
                  <a:lnTo>
                    <a:pt x="57" y="58"/>
                  </a:lnTo>
                  <a:lnTo>
                    <a:pt x="0" y="0"/>
                  </a:lnTo>
                  <a:close/>
                </a:path>
              </a:pathLst>
            </a:custGeom>
            <a:solidFill>
              <a:srgbClr val="B2B2B2"/>
            </a:solidFill>
            <a:ln w="9525">
              <a:noFill/>
              <a:round/>
              <a:headEnd/>
              <a:tailEnd/>
            </a:ln>
          </p:spPr>
          <p:txBody>
            <a:bodyPr/>
            <a:lstStyle/>
            <a:p>
              <a:endParaRPr lang="en-US"/>
            </a:p>
          </p:txBody>
        </p:sp>
        <p:sp>
          <p:nvSpPr>
            <p:cNvPr id="26677" name="Freeform 53"/>
            <p:cNvSpPr>
              <a:spLocks/>
            </p:cNvSpPr>
            <p:nvPr/>
          </p:nvSpPr>
          <p:spPr bwMode="auto">
            <a:xfrm>
              <a:off x="4464755" y="3398821"/>
              <a:ext cx="486834" cy="974725"/>
            </a:xfrm>
            <a:custGeom>
              <a:avLst/>
              <a:gdLst>
                <a:gd name="T0" fmla="*/ 0 w 345"/>
                <a:gd name="T1" fmla="*/ 0 h 614"/>
                <a:gd name="T2" fmla="*/ 63004760 w 345"/>
                <a:gd name="T3" fmla="*/ 78124044 h 614"/>
                <a:gd name="T4" fmla="*/ 126007933 w 345"/>
                <a:gd name="T5" fmla="*/ 158769036 h 614"/>
                <a:gd name="T6" fmla="*/ 183972352 w 345"/>
                <a:gd name="T7" fmla="*/ 236894693 h 614"/>
                <a:gd name="T8" fmla="*/ 241935234 w 345"/>
                <a:gd name="T9" fmla="*/ 320059022 h 614"/>
                <a:gd name="T10" fmla="*/ 347781856 w 345"/>
                <a:gd name="T11" fmla="*/ 488910317 h 614"/>
                <a:gd name="T12" fmla="*/ 451109213 w 345"/>
                <a:gd name="T13" fmla="*/ 662801822 h 614"/>
                <a:gd name="T14" fmla="*/ 546875204 w 345"/>
                <a:gd name="T15" fmla="*/ 836691939 h 614"/>
                <a:gd name="T16" fmla="*/ 642641195 w 345"/>
                <a:gd name="T17" fmla="*/ 1015622168 h 614"/>
                <a:gd name="T18" fmla="*/ 745966866 w 345"/>
                <a:gd name="T19" fmla="*/ 1194553984 h 614"/>
                <a:gd name="T20" fmla="*/ 851813686 w 345"/>
                <a:gd name="T21" fmla="*/ 1373485801 h 614"/>
                <a:gd name="T22" fmla="*/ 861894316 w 345"/>
                <a:gd name="T23" fmla="*/ 1391126094 h 614"/>
                <a:gd name="T24" fmla="*/ 869455583 w 345"/>
                <a:gd name="T25" fmla="*/ 1411287336 h 614"/>
                <a:gd name="T26" fmla="*/ 869455583 w 345"/>
                <a:gd name="T27" fmla="*/ 1431448578 h 614"/>
                <a:gd name="T28" fmla="*/ 869455583 w 345"/>
                <a:gd name="T29" fmla="*/ 1454130769 h 614"/>
                <a:gd name="T30" fmla="*/ 869455583 w 345"/>
                <a:gd name="T31" fmla="*/ 1479332321 h 614"/>
                <a:gd name="T32" fmla="*/ 869455583 w 345"/>
                <a:gd name="T33" fmla="*/ 1499493563 h 614"/>
                <a:gd name="T34" fmla="*/ 866934632 w 345"/>
                <a:gd name="T35" fmla="*/ 1522174167 h 614"/>
                <a:gd name="T36" fmla="*/ 866934632 w 345"/>
                <a:gd name="T37" fmla="*/ 1547375719 h 614"/>
                <a:gd name="T38" fmla="*/ 831652226 w 345"/>
                <a:gd name="T39" fmla="*/ 1499493563 h 614"/>
                <a:gd name="T40" fmla="*/ 803931285 w 345"/>
                <a:gd name="T41" fmla="*/ 1446569509 h 614"/>
                <a:gd name="T42" fmla="*/ 773689394 w 345"/>
                <a:gd name="T43" fmla="*/ 1396166404 h 614"/>
                <a:gd name="T44" fmla="*/ 751007181 w 345"/>
                <a:gd name="T45" fmla="*/ 1343243938 h 614"/>
                <a:gd name="T46" fmla="*/ 700604028 w 345"/>
                <a:gd name="T47" fmla="*/ 1232355519 h 614"/>
                <a:gd name="T48" fmla="*/ 657762141 w 345"/>
                <a:gd name="T49" fmla="*/ 1121468688 h 614"/>
                <a:gd name="T50" fmla="*/ 609878352 w 345"/>
                <a:gd name="T51" fmla="*/ 1015622168 h 614"/>
                <a:gd name="T52" fmla="*/ 561996150 w 345"/>
                <a:gd name="T53" fmla="*/ 912296597 h 614"/>
                <a:gd name="T54" fmla="*/ 531754258 w 345"/>
                <a:gd name="T55" fmla="*/ 869453164 h 614"/>
                <a:gd name="T56" fmla="*/ 498991415 w 345"/>
                <a:gd name="T57" fmla="*/ 821570809 h 614"/>
                <a:gd name="T58" fmla="*/ 463709208 w 345"/>
                <a:gd name="T59" fmla="*/ 783767687 h 614"/>
                <a:gd name="T60" fmla="*/ 425907637 w 345"/>
                <a:gd name="T61" fmla="*/ 743446790 h 614"/>
                <a:gd name="T62" fmla="*/ 393144694 w 345"/>
                <a:gd name="T63" fmla="*/ 715724289 h 614"/>
                <a:gd name="T64" fmla="*/ 357862487 w 345"/>
                <a:gd name="T65" fmla="*/ 680442115 h 614"/>
                <a:gd name="T66" fmla="*/ 330141546 w 345"/>
                <a:gd name="T67" fmla="*/ 642638993 h 614"/>
                <a:gd name="T68" fmla="*/ 299899654 w 345"/>
                <a:gd name="T69" fmla="*/ 604837458 h 614"/>
                <a:gd name="T70" fmla="*/ 274698078 w 345"/>
                <a:gd name="T71" fmla="*/ 564514974 h 614"/>
                <a:gd name="T72" fmla="*/ 257056180 w 345"/>
                <a:gd name="T73" fmla="*/ 521671541 h 614"/>
                <a:gd name="T74" fmla="*/ 231854604 w 345"/>
                <a:gd name="T75" fmla="*/ 473789385 h 614"/>
                <a:gd name="T76" fmla="*/ 216733658 w 345"/>
                <a:gd name="T77" fmla="*/ 430945952 h 614"/>
                <a:gd name="T78" fmla="*/ 183972352 w 345"/>
                <a:gd name="T79" fmla="*/ 337700902 h 614"/>
                <a:gd name="T80" fmla="*/ 163811091 w 345"/>
                <a:gd name="T81" fmla="*/ 241935003 h 614"/>
                <a:gd name="T82" fmla="*/ 151209509 w 345"/>
                <a:gd name="T83" fmla="*/ 148688415 h 614"/>
                <a:gd name="T84" fmla="*/ 151209509 w 345"/>
                <a:gd name="T85" fmla="*/ 57962802 h 614"/>
                <a:gd name="T86" fmla="*/ 0 w 345"/>
                <a:gd name="T87" fmla="*/ 0 h 61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5"/>
                <a:gd name="T133" fmla="*/ 0 h 614"/>
                <a:gd name="T134" fmla="*/ 345 w 345"/>
                <a:gd name="T135" fmla="*/ 614 h 61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5" h="614">
                  <a:moveTo>
                    <a:pt x="0" y="0"/>
                  </a:moveTo>
                  <a:lnTo>
                    <a:pt x="25" y="31"/>
                  </a:lnTo>
                  <a:lnTo>
                    <a:pt x="50" y="63"/>
                  </a:lnTo>
                  <a:lnTo>
                    <a:pt x="73" y="94"/>
                  </a:lnTo>
                  <a:lnTo>
                    <a:pt x="96" y="127"/>
                  </a:lnTo>
                  <a:lnTo>
                    <a:pt x="138" y="194"/>
                  </a:lnTo>
                  <a:lnTo>
                    <a:pt x="179" y="263"/>
                  </a:lnTo>
                  <a:lnTo>
                    <a:pt x="217" y="332"/>
                  </a:lnTo>
                  <a:lnTo>
                    <a:pt x="255" y="403"/>
                  </a:lnTo>
                  <a:lnTo>
                    <a:pt x="296" y="474"/>
                  </a:lnTo>
                  <a:lnTo>
                    <a:pt x="338" y="545"/>
                  </a:lnTo>
                  <a:lnTo>
                    <a:pt x="342" y="552"/>
                  </a:lnTo>
                  <a:lnTo>
                    <a:pt x="345" y="560"/>
                  </a:lnTo>
                  <a:lnTo>
                    <a:pt x="345" y="568"/>
                  </a:lnTo>
                  <a:lnTo>
                    <a:pt x="345" y="577"/>
                  </a:lnTo>
                  <a:lnTo>
                    <a:pt x="345" y="587"/>
                  </a:lnTo>
                  <a:lnTo>
                    <a:pt x="345" y="595"/>
                  </a:lnTo>
                  <a:lnTo>
                    <a:pt x="344" y="604"/>
                  </a:lnTo>
                  <a:lnTo>
                    <a:pt x="344" y="614"/>
                  </a:lnTo>
                  <a:lnTo>
                    <a:pt x="330" y="595"/>
                  </a:lnTo>
                  <a:lnTo>
                    <a:pt x="319" y="574"/>
                  </a:lnTo>
                  <a:lnTo>
                    <a:pt x="307" y="554"/>
                  </a:lnTo>
                  <a:lnTo>
                    <a:pt x="298" y="533"/>
                  </a:lnTo>
                  <a:lnTo>
                    <a:pt x="278" y="489"/>
                  </a:lnTo>
                  <a:lnTo>
                    <a:pt x="261" y="445"/>
                  </a:lnTo>
                  <a:lnTo>
                    <a:pt x="242" y="403"/>
                  </a:lnTo>
                  <a:lnTo>
                    <a:pt x="223" y="362"/>
                  </a:lnTo>
                  <a:lnTo>
                    <a:pt x="211" y="345"/>
                  </a:lnTo>
                  <a:lnTo>
                    <a:pt x="198" y="326"/>
                  </a:lnTo>
                  <a:lnTo>
                    <a:pt x="184" y="311"/>
                  </a:lnTo>
                  <a:lnTo>
                    <a:pt x="169" y="295"/>
                  </a:lnTo>
                  <a:lnTo>
                    <a:pt x="156" y="284"/>
                  </a:lnTo>
                  <a:lnTo>
                    <a:pt x="142" y="270"/>
                  </a:lnTo>
                  <a:lnTo>
                    <a:pt x="131" y="255"/>
                  </a:lnTo>
                  <a:lnTo>
                    <a:pt x="119" y="240"/>
                  </a:lnTo>
                  <a:lnTo>
                    <a:pt x="109" y="224"/>
                  </a:lnTo>
                  <a:lnTo>
                    <a:pt x="102" y="207"/>
                  </a:lnTo>
                  <a:lnTo>
                    <a:pt x="92" y="188"/>
                  </a:lnTo>
                  <a:lnTo>
                    <a:pt x="86" y="171"/>
                  </a:lnTo>
                  <a:lnTo>
                    <a:pt x="73" y="134"/>
                  </a:lnTo>
                  <a:lnTo>
                    <a:pt x="65" y="96"/>
                  </a:lnTo>
                  <a:lnTo>
                    <a:pt x="60" y="59"/>
                  </a:lnTo>
                  <a:lnTo>
                    <a:pt x="60" y="23"/>
                  </a:lnTo>
                  <a:lnTo>
                    <a:pt x="0" y="0"/>
                  </a:lnTo>
                  <a:close/>
                </a:path>
              </a:pathLst>
            </a:custGeom>
            <a:solidFill>
              <a:srgbClr val="B2B2B2"/>
            </a:solidFill>
            <a:ln w="9525">
              <a:noFill/>
              <a:round/>
              <a:headEnd/>
              <a:tailEnd/>
            </a:ln>
          </p:spPr>
          <p:txBody>
            <a:bodyPr/>
            <a:lstStyle/>
            <a:p>
              <a:endParaRPr lang="en-US"/>
            </a:p>
          </p:txBody>
        </p:sp>
        <p:sp>
          <p:nvSpPr>
            <p:cNvPr id="26678" name="Freeform 54"/>
            <p:cNvSpPr>
              <a:spLocks/>
            </p:cNvSpPr>
            <p:nvPr/>
          </p:nvSpPr>
          <p:spPr bwMode="auto">
            <a:xfrm>
              <a:off x="4749800" y="3922696"/>
              <a:ext cx="265289" cy="690563"/>
            </a:xfrm>
            <a:custGeom>
              <a:avLst/>
              <a:gdLst>
                <a:gd name="T0" fmla="*/ 264615626 w 188"/>
                <a:gd name="T1" fmla="*/ 478830098 h 435"/>
                <a:gd name="T2" fmla="*/ 279736558 w 188"/>
                <a:gd name="T3" fmla="*/ 501512308 h 435"/>
                <a:gd name="T4" fmla="*/ 294857491 w 188"/>
                <a:gd name="T5" fmla="*/ 531754197 h 435"/>
                <a:gd name="T6" fmla="*/ 307459062 w 188"/>
                <a:gd name="T7" fmla="*/ 559475134 h 435"/>
                <a:gd name="T8" fmla="*/ 322579994 w 188"/>
                <a:gd name="T9" fmla="*/ 584676708 h 435"/>
                <a:gd name="T10" fmla="*/ 337700927 w 188"/>
                <a:gd name="T11" fmla="*/ 614918596 h 435"/>
                <a:gd name="T12" fmla="*/ 347781549 w 188"/>
                <a:gd name="T13" fmla="*/ 637600806 h 435"/>
                <a:gd name="T14" fmla="*/ 357862171 w 188"/>
                <a:gd name="T15" fmla="*/ 662802380 h 435"/>
                <a:gd name="T16" fmla="*/ 360383120 w 188"/>
                <a:gd name="T17" fmla="*/ 685483002 h 435"/>
                <a:gd name="T18" fmla="*/ 370463741 w 188"/>
                <a:gd name="T19" fmla="*/ 738407101 h 435"/>
                <a:gd name="T20" fmla="*/ 385584674 w 188"/>
                <a:gd name="T21" fmla="*/ 791329612 h 435"/>
                <a:gd name="T22" fmla="*/ 405745917 w 188"/>
                <a:gd name="T23" fmla="*/ 846773272 h 435"/>
                <a:gd name="T24" fmla="*/ 420866949 w 188"/>
                <a:gd name="T25" fmla="*/ 894657056 h 435"/>
                <a:gd name="T26" fmla="*/ 438507244 w 188"/>
                <a:gd name="T27" fmla="*/ 942539252 h 435"/>
                <a:gd name="T28" fmla="*/ 453628176 w 188"/>
                <a:gd name="T29" fmla="*/ 990423036 h 435"/>
                <a:gd name="T30" fmla="*/ 463708798 w 188"/>
                <a:gd name="T31" fmla="*/ 1043345547 h 435"/>
                <a:gd name="T32" fmla="*/ 473789420 w 188"/>
                <a:gd name="T33" fmla="*/ 1096269645 h 435"/>
                <a:gd name="T34" fmla="*/ 448587865 w 188"/>
                <a:gd name="T35" fmla="*/ 1078627750 h 435"/>
                <a:gd name="T36" fmla="*/ 423386311 w 188"/>
                <a:gd name="T37" fmla="*/ 1053426176 h 435"/>
                <a:gd name="T38" fmla="*/ 405745917 w 188"/>
                <a:gd name="T39" fmla="*/ 1033264918 h 435"/>
                <a:gd name="T40" fmla="*/ 380544363 w 188"/>
                <a:gd name="T41" fmla="*/ 1015624610 h 435"/>
                <a:gd name="T42" fmla="*/ 357862171 w 188"/>
                <a:gd name="T43" fmla="*/ 990423036 h 435"/>
                <a:gd name="T44" fmla="*/ 337700927 w 188"/>
                <a:gd name="T45" fmla="*/ 967740826 h 435"/>
                <a:gd name="T46" fmla="*/ 317539684 w 188"/>
                <a:gd name="T47" fmla="*/ 942539252 h 435"/>
                <a:gd name="T48" fmla="*/ 302418751 w 188"/>
                <a:gd name="T49" fmla="*/ 917337679 h 435"/>
                <a:gd name="T50" fmla="*/ 284776869 w 188"/>
                <a:gd name="T51" fmla="*/ 854334538 h 435"/>
                <a:gd name="T52" fmla="*/ 264615626 w 188"/>
                <a:gd name="T53" fmla="*/ 788810248 h 435"/>
                <a:gd name="T54" fmla="*/ 244454382 w 188"/>
                <a:gd name="T55" fmla="*/ 725805520 h 435"/>
                <a:gd name="T56" fmla="*/ 231854399 w 188"/>
                <a:gd name="T57" fmla="*/ 657762065 h 435"/>
                <a:gd name="T58" fmla="*/ 216733466 w 188"/>
                <a:gd name="T59" fmla="*/ 589717022 h 435"/>
                <a:gd name="T60" fmla="*/ 201612484 w 188"/>
                <a:gd name="T61" fmla="*/ 521673567 h 435"/>
                <a:gd name="T62" fmla="*/ 186491552 w 188"/>
                <a:gd name="T63" fmla="*/ 458668839 h 435"/>
                <a:gd name="T64" fmla="*/ 163810946 w 188"/>
                <a:gd name="T65" fmla="*/ 390625285 h 435"/>
                <a:gd name="T66" fmla="*/ 143648115 w 188"/>
                <a:gd name="T67" fmla="*/ 342741501 h 435"/>
                <a:gd name="T68" fmla="*/ 123486872 w 188"/>
                <a:gd name="T69" fmla="*/ 294859305 h 435"/>
                <a:gd name="T70" fmla="*/ 100806242 w 188"/>
                <a:gd name="T71" fmla="*/ 246975521 h 435"/>
                <a:gd name="T72" fmla="*/ 80644999 w 188"/>
                <a:gd name="T73" fmla="*/ 199093275 h 435"/>
                <a:gd name="T74" fmla="*/ 57964393 w 188"/>
                <a:gd name="T75" fmla="*/ 148690128 h 435"/>
                <a:gd name="T76" fmla="*/ 32761239 w 188"/>
                <a:gd name="T77" fmla="*/ 100806320 h 435"/>
                <a:gd name="T78" fmla="*/ 12601574 w 188"/>
                <a:gd name="T79" fmla="*/ 52924123 h 435"/>
                <a:gd name="T80" fmla="*/ 0 w 188"/>
                <a:gd name="T81" fmla="*/ 0 h 435"/>
                <a:gd name="T82" fmla="*/ 17640300 w 188"/>
                <a:gd name="T83" fmla="*/ 20161265 h 435"/>
                <a:gd name="T84" fmla="*/ 37801550 w 188"/>
                <a:gd name="T85" fmla="*/ 32762852 h 435"/>
                <a:gd name="T86" fmla="*/ 63003117 w 188"/>
                <a:gd name="T87" fmla="*/ 47883796 h 435"/>
                <a:gd name="T88" fmla="*/ 80644999 w 188"/>
                <a:gd name="T89" fmla="*/ 68045067 h 435"/>
                <a:gd name="T90" fmla="*/ 100806242 w 188"/>
                <a:gd name="T91" fmla="*/ 80645061 h 435"/>
                <a:gd name="T92" fmla="*/ 120967510 w 188"/>
                <a:gd name="T93" fmla="*/ 100806320 h 435"/>
                <a:gd name="T94" fmla="*/ 133567494 w 188"/>
                <a:gd name="T95" fmla="*/ 126007918 h 435"/>
                <a:gd name="T96" fmla="*/ 143648115 w 188"/>
                <a:gd name="T97" fmla="*/ 148690128 h 435"/>
                <a:gd name="T98" fmla="*/ 264615626 w 188"/>
                <a:gd name="T99" fmla="*/ 478830098 h 43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88"/>
                <a:gd name="T151" fmla="*/ 0 h 435"/>
                <a:gd name="T152" fmla="*/ 188 w 188"/>
                <a:gd name="T153" fmla="*/ 435 h 43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88" h="435">
                  <a:moveTo>
                    <a:pt x="105" y="190"/>
                  </a:moveTo>
                  <a:lnTo>
                    <a:pt x="111" y="199"/>
                  </a:lnTo>
                  <a:lnTo>
                    <a:pt x="117" y="211"/>
                  </a:lnTo>
                  <a:lnTo>
                    <a:pt x="122" y="222"/>
                  </a:lnTo>
                  <a:lnTo>
                    <a:pt x="128" y="232"/>
                  </a:lnTo>
                  <a:lnTo>
                    <a:pt x="134" y="244"/>
                  </a:lnTo>
                  <a:lnTo>
                    <a:pt x="138" y="253"/>
                  </a:lnTo>
                  <a:lnTo>
                    <a:pt x="142" y="263"/>
                  </a:lnTo>
                  <a:lnTo>
                    <a:pt x="143" y="272"/>
                  </a:lnTo>
                  <a:lnTo>
                    <a:pt x="147" y="293"/>
                  </a:lnTo>
                  <a:lnTo>
                    <a:pt x="153" y="314"/>
                  </a:lnTo>
                  <a:lnTo>
                    <a:pt x="161" y="336"/>
                  </a:lnTo>
                  <a:lnTo>
                    <a:pt x="167" y="355"/>
                  </a:lnTo>
                  <a:lnTo>
                    <a:pt x="174" y="374"/>
                  </a:lnTo>
                  <a:lnTo>
                    <a:pt x="180" y="393"/>
                  </a:lnTo>
                  <a:lnTo>
                    <a:pt x="184" y="414"/>
                  </a:lnTo>
                  <a:lnTo>
                    <a:pt x="188" y="435"/>
                  </a:lnTo>
                  <a:lnTo>
                    <a:pt x="178" y="428"/>
                  </a:lnTo>
                  <a:lnTo>
                    <a:pt x="168" y="418"/>
                  </a:lnTo>
                  <a:lnTo>
                    <a:pt x="161" y="410"/>
                  </a:lnTo>
                  <a:lnTo>
                    <a:pt x="151" y="403"/>
                  </a:lnTo>
                  <a:lnTo>
                    <a:pt x="142" y="393"/>
                  </a:lnTo>
                  <a:lnTo>
                    <a:pt x="134" y="384"/>
                  </a:lnTo>
                  <a:lnTo>
                    <a:pt x="126" y="374"/>
                  </a:lnTo>
                  <a:lnTo>
                    <a:pt x="120" y="364"/>
                  </a:lnTo>
                  <a:lnTo>
                    <a:pt x="113" y="339"/>
                  </a:lnTo>
                  <a:lnTo>
                    <a:pt x="105" y="313"/>
                  </a:lnTo>
                  <a:lnTo>
                    <a:pt x="97" y="288"/>
                  </a:lnTo>
                  <a:lnTo>
                    <a:pt x="92" y="261"/>
                  </a:lnTo>
                  <a:lnTo>
                    <a:pt x="86" y="234"/>
                  </a:lnTo>
                  <a:lnTo>
                    <a:pt x="80" y="207"/>
                  </a:lnTo>
                  <a:lnTo>
                    <a:pt x="74" y="182"/>
                  </a:lnTo>
                  <a:lnTo>
                    <a:pt x="65" y="155"/>
                  </a:lnTo>
                  <a:lnTo>
                    <a:pt x="57" y="136"/>
                  </a:lnTo>
                  <a:lnTo>
                    <a:pt x="49" y="117"/>
                  </a:lnTo>
                  <a:lnTo>
                    <a:pt x="40" y="98"/>
                  </a:lnTo>
                  <a:lnTo>
                    <a:pt x="32" y="79"/>
                  </a:lnTo>
                  <a:lnTo>
                    <a:pt x="23" y="59"/>
                  </a:lnTo>
                  <a:lnTo>
                    <a:pt x="13" y="40"/>
                  </a:lnTo>
                  <a:lnTo>
                    <a:pt x="5" y="21"/>
                  </a:lnTo>
                  <a:lnTo>
                    <a:pt x="0" y="0"/>
                  </a:lnTo>
                  <a:lnTo>
                    <a:pt x="7" y="8"/>
                  </a:lnTo>
                  <a:lnTo>
                    <a:pt x="15" y="13"/>
                  </a:lnTo>
                  <a:lnTo>
                    <a:pt x="25" y="19"/>
                  </a:lnTo>
                  <a:lnTo>
                    <a:pt x="32" y="27"/>
                  </a:lnTo>
                  <a:lnTo>
                    <a:pt x="40" y="32"/>
                  </a:lnTo>
                  <a:lnTo>
                    <a:pt x="48" y="40"/>
                  </a:lnTo>
                  <a:lnTo>
                    <a:pt x="53" y="50"/>
                  </a:lnTo>
                  <a:lnTo>
                    <a:pt x="57" y="59"/>
                  </a:lnTo>
                  <a:lnTo>
                    <a:pt x="105" y="190"/>
                  </a:lnTo>
                  <a:close/>
                </a:path>
              </a:pathLst>
            </a:custGeom>
            <a:solidFill>
              <a:srgbClr val="B2B2B2"/>
            </a:solidFill>
            <a:ln w="9525">
              <a:noFill/>
              <a:round/>
              <a:headEnd/>
              <a:tailEnd/>
            </a:ln>
          </p:spPr>
          <p:txBody>
            <a:bodyPr/>
            <a:lstStyle/>
            <a:p>
              <a:endParaRPr lang="en-US"/>
            </a:p>
          </p:txBody>
        </p:sp>
        <p:sp>
          <p:nvSpPr>
            <p:cNvPr id="26679" name="Freeform 55"/>
            <p:cNvSpPr>
              <a:spLocks/>
            </p:cNvSpPr>
            <p:nvPr/>
          </p:nvSpPr>
          <p:spPr bwMode="auto">
            <a:xfrm>
              <a:off x="3780367" y="3548045"/>
              <a:ext cx="338667" cy="1214438"/>
            </a:xfrm>
            <a:custGeom>
              <a:avLst/>
              <a:gdLst>
                <a:gd name="T0" fmla="*/ 604837545 w 240"/>
                <a:gd name="T1" fmla="*/ 0 h 765"/>
                <a:gd name="T2" fmla="*/ 599797233 w 240"/>
                <a:gd name="T3" fmla="*/ 78125670 h 765"/>
                <a:gd name="T4" fmla="*/ 594756922 w 240"/>
                <a:gd name="T5" fmla="*/ 148690076 h 765"/>
                <a:gd name="T6" fmla="*/ 584676300 w 240"/>
                <a:gd name="T7" fmla="*/ 226814183 h 765"/>
                <a:gd name="T8" fmla="*/ 574595677 w 240"/>
                <a:gd name="T9" fmla="*/ 299899514 h 765"/>
                <a:gd name="T10" fmla="*/ 549394121 w 240"/>
                <a:gd name="T11" fmla="*/ 443547739 h 765"/>
                <a:gd name="T12" fmla="*/ 521673203 w 240"/>
                <a:gd name="T13" fmla="*/ 594757128 h 765"/>
                <a:gd name="T14" fmla="*/ 486391025 w 240"/>
                <a:gd name="T15" fmla="*/ 738406842 h 765"/>
                <a:gd name="T16" fmla="*/ 453628208 w 240"/>
                <a:gd name="T17" fmla="*/ 889616429 h 765"/>
                <a:gd name="T18" fmla="*/ 425907290 w 240"/>
                <a:gd name="T19" fmla="*/ 1033264555 h 765"/>
                <a:gd name="T20" fmla="*/ 395665324 w 240"/>
                <a:gd name="T21" fmla="*/ 1184473944 h 765"/>
                <a:gd name="T22" fmla="*/ 370463768 w 240"/>
                <a:gd name="T23" fmla="*/ 1290320516 h 765"/>
                <a:gd name="T24" fmla="*/ 342741262 w 240"/>
                <a:gd name="T25" fmla="*/ 1391126776 h 765"/>
                <a:gd name="T26" fmla="*/ 307459084 w 240"/>
                <a:gd name="T27" fmla="*/ 1489413672 h 765"/>
                <a:gd name="T28" fmla="*/ 264617232 w 240"/>
                <a:gd name="T29" fmla="*/ 1585179619 h 765"/>
                <a:gd name="T30" fmla="*/ 211693170 w 240"/>
                <a:gd name="T31" fmla="*/ 1683465325 h 765"/>
                <a:gd name="T32" fmla="*/ 153728748 w 240"/>
                <a:gd name="T33" fmla="*/ 1769150645 h 765"/>
                <a:gd name="T34" fmla="*/ 120967519 w 240"/>
                <a:gd name="T35" fmla="*/ 1811994099 h 765"/>
                <a:gd name="T36" fmla="*/ 85685316 w 240"/>
                <a:gd name="T37" fmla="*/ 1852316603 h 765"/>
                <a:gd name="T38" fmla="*/ 47883763 w 240"/>
                <a:gd name="T39" fmla="*/ 1890118156 h 765"/>
                <a:gd name="T40" fmla="*/ 5040313 w 240"/>
                <a:gd name="T41" fmla="*/ 1927921297 h 765"/>
                <a:gd name="T42" fmla="*/ 0 w 240"/>
                <a:gd name="T43" fmla="*/ 1832155351 h 765"/>
                <a:gd name="T44" fmla="*/ 0 w 240"/>
                <a:gd name="T45" fmla="*/ 1741429717 h 765"/>
                <a:gd name="T46" fmla="*/ 12601575 w 240"/>
                <a:gd name="T47" fmla="*/ 1648182737 h 765"/>
                <a:gd name="T48" fmla="*/ 32762829 w 240"/>
                <a:gd name="T49" fmla="*/ 1562497417 h 765"/>
                <a:gd name="T50" fmla="*/ 57964398 w 240"/>
                <a:gd name="T51" fmla="*/ 1474292733 h 765"/>
                <a:gd name="T52" fmla="*/ 85685316 w 240"/>
                <a:gd name="T53" fmla="*/ 1391126776 h 765"/>
                <a:gd name="T54" fmla="*/ 126007830 w 240"/>
                <a:gd name="T55" fmla="*/ 1305441455 h 765"/>
                <a:gd name="T56" fmla="*/ 163810958 w 240"/>
                <a:gd name="T57" fmla="*/ 1222277085 h 765"/>
                <a:gd name="T58" fmla="*/ 249496298 w 240"/>
                <a:gd name="T59" fmla="*/ 1058466120 h 765"/>
                <a:gd name="T60" fmla="*/ 342741262 w 240"/>
                <a:gd name="T61" fmla="*/ 899697055 h 765"/>
                <a:gd name="T62" fmla="*/ 390625012 w 240"/>
                <a:gd name="T63" fmla="*/ 816530899 h 765"/>
                <a:gd name="T64" fmla="*/ 433466963 w 240"/>
                <a:gd name="T65" fmla="*/ 735885892 h 765"/>
                <a:gd name="T66" fmla="*/ 473789453 w 240"/>
                <a:gd name="T67" fmla="*/ 647681208 h 765"/>
                <a:gd name="T68" fmla="*/ 511592581 w 240"/>
                <a:gd name="T69" fmla="*/ 564515251 h 765"/>
                <a:gd name="T70" fmla="*/ 604837545 w 240"/>
                <a:gd name="T71" fmla="*/ 0 h 76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40"/>
                <a:gd name="T109" fmla="*/ 0 h 765"/>
                <a:gd name="T110" fmla="*/ 240 w 240"/>
                <a:gd name="T111" fmla="*/ 765 h 76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40" h="765">
                  <a:moveTo>
                    <a:pt x="240" y="0"/>
                  </a:moveTo>
                  <a:lnTo>
                    <a:pt x="238" y="31"/>
                  </a:lnTo>
                  <a:lnTo>
                    <a:pt x="236" y="59"/>
                  </a:lnTo>
                  <a:lnTo>
                    <a:pt x="232" y="90"/>
                  </a:lnTo>
                  <a:lnTo>
                    <a:pt x="228" y="119"/>
                  </a:lnTo>
                  <a:lnTo>
                    <a:pt x="218" y="176"/>
                  </a:lnTo>
                  <a:lnTo>
                    <a:pt x="207" y="236"/>
                  </a:lnTo>
                  <a:lnTo>
                    <a:pt x="193" y="293"/>
                  </a:lnTo>
                  <a:lnTo>
                    <a:pt x="180" y="353"/>
                  </a:lnTo>
                  <a:lnTo>
                    <a:pt x="169" y="410"/>
                  </a:lnTo>
                  <a:lnTo>
                    <a:pt x="157" y="470"/>
                  </a:lnTo>
                  <a:lnTo>
                    <a:pt x="147" y="512"/>
                  </a:lnTo>
                  <a:lnTo>
                    <a:pt x="136" y="552"/>
                  </a:lnTo>
                  <a:lnTo>
                    <a:pt x="122" y="591"/>
                  </a:lnTo>
                  <a:lnTo>
                    <a:pt x="105" y="629"/>
                  </a:lnTo>
                  <a:lnTo>
                    <a:pt x="84" y="668"/>
                  </a:lnTo>
                  <a:lnTo>
                    <a:pt x="61" y="702"/>
                  </a:lnTo>
                  <a:lnTo>
                    <a:pt x="48" y="719"/>
                  </a:lnTo>
                  <a:lnTo>
                    <a:pt x="34" y="735"/>
                  </a:lnTo>
                  <a:lnTo>
                    <a:pt x="19" y="750"/>
                  </a:lnTo>
                  <a:lnTo>
                    <a:pt x="2" y="765"/>
                  </a:lnTo>
                  <a:lnTo>
                    <a:pt x="0" y="727"/>
                  </a:lnTo>
                  <a:lnTo>
                    <a:pt x="0" y="691"/>
                  </a:lnTo>
                  <a:lnTo>
                    <a:pt x="5" y="654"/>
                  </a:lnTo>
                  <a:lnTo>
                    <a:pt x="13" y="620"/>
                  </a:lnTo>
                  <a:lnTo>
                    <a:pt x="23" y="585"/>
                  </a:lnTo>
                  <a:lnTo>
                    <a:pt x="34" y="552"/>
                  </a:lnTo>
                  <a:lnTo>
                    <a:pt x="50" y="518"/>
                  </a:lnTo>
                  <a:lnTo>
                    <a:pt x="65" y="485"/>
                  </a:lnTo>
                  <a:lnTo>
                    <a:pt x="99" y="420"/>
                  </a:lnTo>
                  <a:lnTo>
                    <a:pt x="136" y="357"/>
                  </a:lnTo>
                  <a:lnTo>
                    <a:pt x="155" y="324"/>
                  </a:lnTo>
                  <a:lnTo>
                    <a:pt x="172" y="292"/>
                  </a:lnTo>
                  <a:lnTo>
                    <a:pt x="188" y="257"/>
                  </a:lnTo>
                  <a:lnTo>
                    <a:pt x="203" y="224"/>
                  </a:lnTo>
                  <a:lnTo>
                    <a:pt x="240" y="0"/>
                  </a:lnTo>
                  <a:close/>
                </a:path>
              </a:pathLst>
            </a:custGeom>
            <a:solidFill>
              <a:srgbClr val="B2B2B2"/>
            </a:solidFill>
            <a:ln w="9525">
              <a:noFill/>
              <a:round/>
              <a:headEnd/>
              <a:tailEnd/>
            </a:ln>
          </p:spPr>
          <p:txBody>
            <a:bodyPr/>
            <a:lstStyle/>
            <a:p>
              <a:endParaRPr lang="en-US"/>
            </a:p>
          </p:txBody>
        </p:sp>
        <p:sp>
          <p:nvSpPr>
            <p:cNvPr id="26680" name="Freeform 56"/>
            <p:cNvSpPr>
              <a:spLocks/>
            </p:cNvSpPr>
            <p:nvPr/>
          </p:nvSpPr>
          <p:spPr bwMode="auto">
            <a:xfrm>
              <a:off x="4272844" y="3846495"/>
              <a:ext cx="91723" cy="992188"/>
            </a:xfrm>
            <a:custGeom>
              <a:avLst/>
              <a:gdLst>
                <a:gd name="T0" fmla="*/ 47883984 w 65"/>
                <a:gd name="T1" fmla="*/ 0 h 625"/>
                <a:gd name="T2" fmla="*/ 52924331 w 65"/>
                <a:gd name="T3" fmla="*/ 95765973 h 625"/>
                <a:gd name="T4" fmla="*/ 52924331 w 65"/>
                <a:gd name="T5" fmla="*/ 189012584 h 625"/>
                <a:gd name="T6" fmla="*/ 52924331 w 65"/>
                <a:gd name="T7" fmla="*/ 279738268 h 625"/>
                <a:gd name="T8" fmla="*/ 47883984 w 65"/>
                <a:gd name="T9" fmla="*/ 372983266 h 625"/>
                <a:gd name="T10" fmla="*/ 32762981 w 65"/>
                <a:gd name="T11" fmla="*/ 556955587 h 625"/>
                <a:gd name="T12" fmla="*/ 20161344 w 65"/>
                <a:gd name="T13" fmla="*/ 743447170 h 625"/>
                <a:gd name="T14" fmla="*/ 5040336 w 65"/>
                <a:gd name="T15" fmla="*/ 927418002 h 625"/>
                <a:gd name="T16" fmla="*/ 0 w 65"/>
                <a:gd name="T17" fmla="*/ 1111390223 h 625"/>
                <a:gd name="T18" fmla="*/ 0 w 65"/>
                <a:gd name="T19" fmla="*/ 1204635221 h 625"/>
                <a:gd name="T20" fmla="*/ 5040336 w 65"/>
                <a:gd name="T21" fmla="*/ 1300401169 h 625"/>
                <a:gd name="T22" fmla="*/ 10080672 w 65"/>
                <a:gd name="T23" fmla="*/ 1391126805 h 625"/>
                <a:gd name="T24" fmla="*/ 22682305 w 65"/>
                <a:gd name="T25" fmla="*/ 1489413703 h 625"/>
                <a:gd name="T26" fmla="*/ 22682305 w 65"/>
                <a:gd name="T27" fmla="*/ 1499494329 h 625"/>
                <a:gd name="T28" fmla="*/ 27722646 w 65"/>
                <a:gd name="T29" fmla="*/ 1504534642 h 625"/>
                <a:gd name="T30" fmla="*/ 37803315 w 65"/>
                <a:gd name="T31" fmla="*/ 1507054005 h 625"/>
                <a:gd name="T32" fmla="*/ 42843650 w 65"/>
                <a:gd name="T33" fmla="*/ 1512094318 h 625"/>
                <a:gd name="T34" fmla="*/ 63005001 w 65"/>
                <a:gd name="T35" fmla="*/ 1517134631 h 625"/>
                <a:gd name="T36" fmla="*/ 83166339 w 65"/>
                <a:gd name="T37" fmla="*/ 1522174944 h 625"/>
                <a:gd name="T38" fmla="*/ 100806716 w 65"/>
                <a:gd name="T39" fmla="*/ 1527215257 h 625"/>
                <a:gd name="T40" fmla="*/ 120968079 w 65"/>
                <a:gd name="T41" fmla="*/ 1532255570 h 625"/>
                <a:gd name="T42" fmla="*/ 131048748 w 65"/>
                <a:gd name="T43" fmla="*/ 1542336197 h 625"/>
                <a:gd name="T44" fmla="*/ 136089083 w 65"/>
                <a:gd name="T45" fmla="*/ 1552416823 h 625"/>
                <a:gd name="T46" fmla="*/ 136089083 w 65"/>
                <a:gd name="T47" fmla="*/ 1562497449 h 625"/>
                <a:gd name="T48" fmla="*/ 141129417 w 65"/>
                <a:gd name="T49" fmla="*/ 1575099025 h 625"/>
                <a:gd name="T50" fmla="*/ 148690713 w 65"/>
                <a:gd name="T51" fmla="*/ 1537295884 h 625"/>
                <a:gd name="T52" fmla="*/ 158771382 w 65"/>
                <a:gd name="T53" fmla="*/ 1504534642 h 625"/>
                <a:gd name="T54" fmla="*/ 163811716 w 65"/>
                <a:gd name="T55" fmla="*/ 1464212138 h 625"/>
                <a:gd name="T56" fmla="*/ 163811716 w 65"/>
                <a:gd name="T57" fmla="*/ 1426408996 h 625"/>
                <a:gd name="T58" fmla="*/ 158771382 w 65"/>
                <a:gd name="T59" fmla="*/ 1348284937 h 625"/>
                <a:gd name="T60" fmla="*/ 141129417 w 65"/>
                <a:gd name="T61" fmla="*/ 1275199604 h 625"/>
                <a:gd name="T62" fmla="*/ 120968079 w 65"/>
                <a:gd name="T63" fmla="*/ 1199594908 h 625"/>
                <a:gd name="T64" fmla="*/ 95766381 w 65"/>
                <a:gd name="T65" fmla="*/ 1126511162 h 625"/>
                <a:gd name="T66" fmla="*/ 78126004 w 65"/>
                <a:gd name="T67" fmla="*/ 1053425829 h 625"/>
                <a:gd name="T68" fmla="*/ 63005001 w 65"/>
                <a:gd name="T69" fmla="*/ 980342083 h 625"/>
                <a:gd name="T70" fmla="*/ 47883984 w 65"/>
                <a:gd name="T71" fmla="*/ 859374569 h 625"/>
                <a:gd name="T72" fmla="*/ 27722646 w 65"/>
                <a:gd name="T73" fmla="*/ 735885907 h 625"/>
                <a:gd name="T74" fmla="*/ 15121010 w 65"/>
                <a:gd name="T75" fmla="*/ 614918393 h 625"/>
                <a:gd name="T76" fmla="*/ 5040336 w 65"/>
                <a:gd name="T77" fmla="*/ 493950879 h 625"/>
                <a:gd name="T78" fmla="*/ 0 w 65"/>
                <a:gd name="T79" fmla="*/ 367942953 h 625"/>
                <a:gd name="T80" fmla="*/ 5040336 w 65"/>
                <a:gd name="T81" fmla="*/ 246975440 h 625"/>
                <a:gd name="T82" fmla="*/ 10080672 w 65"/>
                <a:gd name="T83" fmla="*/ 183972270 h 625"/>
                <a:gd name="T84" fmla="*/ 20161344 w 65"/>
                <a:gd name="T85" fmla="*/ 126007876 h 625"/>
                <a:gd name="T86" fmla="*/ 32762981 w 65"/>
                <a:gd name="T87" fmla="*/ 63004732 h 625"/>
                <a:gd name="T88" fmla="*/ 47883984 w 65"/>
                <a:gd name="T89" fmla="*/ 0 h 62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5"/>
                <a:gd name="T136" fmla="*/ 0 h 625"/>
                <a:gd name="T137" fmla="*/ 65 w 65"/>
                <a:gd name="T138" fmla="*/ 625 h 62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5" h="625">
                  <a:moveTo>
                    <a:pt x="19" y="0"/>
                  </a:moveTo>
                  <a:lnTo>
                    <a:pt x="21" y="38"/>
                  </a:lnTo>
                  <a:lnTo>
                    <a:pt x="21" y="75"/>
                  </a:lnTo>
                  <a:lnTo>
                    <a:pt x="21" y="111"/>
                  </a:lnTo>
                  <a:lnTo>
                    <a:pt x="19" y="148"/>
                  </a:lnTo>
                  <a:lnTo>
                    <a:pt x="13" y="221"/>
                  </a:lnTo>
                  <a:lnTo>
                    <a:pt x="8" y="295"/>
                  </a:lnTo>
                  <a:lnTo>
                    <a:pt x="2" y="368"/>
                  </a:lnTo>
                  <a:lnTo>
                    <a:pt x="0" y="441"/>
                  </a:lnTo>
                  <a:lnTo>
                    <a:pt x="0" y="478"/>
                  </a:lnTo>
                  <a:lnTo>
                    <a:pt x="2" y="516"/>
                  </a:lnTo>
                  <a:lnTo>
                    <a:pt x="4" y="552"/>
                  </a:lnTo>
                  <a:lnTo>
                    <a:pt x="9" y="591"/>
                  </a:lnTo>
                  <a:lnTo>
                    <a:pt x="9" y="595"/>
                  </a:lnTo>
                  <a:lnTo>
                    <a:pt x="11" y="597"/>
                  </a:lnTo>
                  <a:lnTo>
                    <a:pt x="15" y="598"/>
                  </a:lnTo>
                  <a:lnTo>
                    <a:pt x="17" y="600"/>
                  </a:lnTo>
                  <a:lnTo>
                    <a:pt x="25" y="602"/>
                  </a:lnTo>
                  <a:lnTo>
                    <a:pt x="33" y="604"/>
                  </a:lnTo>
                  <a:lnTo>
                    <a:pt x="40" y="606"/>
                  </a:lnTo>
                  <a:lnTo>
                    <a:pt x="48" y="608"/>
                  </a:lnTo>
                  <a:lnTo>
                    <a:pt x="52" y="612"/>
                  </a:lnTo>
                  <a:lnTo>
                    <a:pt x="54" y="616"/>
                  </a:lnTo>
                  <a:lnTo>
                    <a:pt x="54" y="620"/>
                  </a:lnTo>
                  <a:lnTo>
                    <a:pt x="56" y="625"/>
                  </a:lnTo>
                  <a:lnTo>
                    <a:pt x="59" y="610"/>
                  </a:lnTo>
                  <a:lnTo>
                    <a:pt x="63" y="597"/>
                  </a:lnTo>
                  <a:lnTo>
                    <a:pt x="65" y="581"/>
                  </a:lnTo>
                  <a:lnTo>
                    <a:pt x="65" y="566"/>
                  </a:lnTo>
                  <a:lnTo>
                    <a:pt x="63" y="535"/>
                  </a:lnTo>
                  <a:lnTo>
                    <a:pt x="56" y="506"/>
                  </a:lnTo>
                  <a:lnTo>
                    <a:pt x="48" y="476"/>
                  </a:lnTo>
                  <a:lnTo>
                    <a:pt x="38" y="447"/>
                  </a:lnTo>
                  <a:lnTo>
                    <a:pt x="31" y="418"/>
                  </a:lnTo>
                  <a:lnTo>
                    <a:pt x="25" y="389"/>
                  </a:lnTo>
                  <a:lnTo>
                    <a:pt x="19" y="341"/>
                  </a:lnTo>
                  <a:lnTo>
                    <a:pt x="11" y="292"/>
                  </a:lnTo>
                  <a:lnTo>
                    <a:pt x="6" y="244"/>
                  </a:lnTo>
                  <a:lnTo>
                    <a:pt x="2" y="196"/>
                  </a:lnTo>
                  <a:lnTo>
                    <a:pt x="0" y="146"/>
                  </a:lnTo>
                  <a:lnTo>
                    <a:pt x="2" y="98"/>
                  </a:lnTo>
                  <a:lnTo>
                    <a:pt x="4" y="73"/>
                  </a:lnTo>
                  <a:lnTo>
                    <a:pt x="8" y="50"/>
                  </a:lnTo>
                  <a:lnTo>
                    <a:pt x="13" y="25"/>
                  </a:lnTo>
                  <a:lnTo>
                    <a:pt x="19" y="0"/>
                  </a:lnTo>
                  <a:close/>
                </a:path>
              </a:pathLst>
            </a:custGeom>
            <a:solidFill>
              <a:srgbClr val="B2B2B2"/>
            </a:solidFill>
            <a:ln w="9525">
              <a:noFill/>
              <a:round/>
              <a:headEnd/>
              <a:tailEnd/>
            </a:ln>
          </p:spPr>
          <p:txBody>
            <a:bodyPr/>
            <a:lstStyle/>
            <a:p>
              <a:endParaRPr lang="en-US"/>
            </a:p>
          </p:txBody>
        </p:sp>
        <p:sp>
          <p:nvSpPr>
            <p:cNvPr id="26681" name="Freeform 57"/>
            <p:cNvSpPr>
              <a:spLocks/>
            </p:cNvSpPr>
            <p:nvPr/>
          </p:nvSpPr>
          <p:spPr bwMode="auto">
            <a:xfrm>
              <a:off x="4464756" y="3867134"/>
              <a:ext cx="100189" cy="935037"/>
            </a:xfrm>
            <a:custGeom>
              <a:avLst/>
              <a:gdLst>
                <a:gd name="T0" fmla="*/ 0 w 71"/>
                <a:gd name="T1" fmla="*/ 352821639 h 589"/>
                <a:gd name="T2" fmla="*/ 30242009 w 71"/>
                <a:gd name="T3" fmla="*/ 410784384 h 589"/>
                <a:gd name="T4" fmla="*/ 52924312 w 71"/>
                <a:gd name="T5" fmla="*/ 468748816 h 589"/>
                <a:gd name="T6" fmla="*/ 73085643 w 71"/>
                <a:gd name="T7" fmla="*/ 526711561 h 589"/>
                <a:gd name="T8" fmla="*/ 88206641 w 71"/>
                <a:gd name="T9" fmla="*/ 589716201 h 589"/>
                <a:gd name="T10" fmla="*/ 100806679 w 71"/>
                <a:gd name="T11" fmla="*/ 647678946 h 589"/>
                <a:gd name="T12" fmla="*/ 110887369 w 71"/>
                <a:gd name="T13" fmla="*/ 710683586 h 589"/>
                <a:gd name="T14" fmla="*/ 115927702 w 71"/>
                <a:gd name="T15" fmla="*/ 773686639 h 589"/>
                <a:gd name="T16" fmla="*/ 120968034 w 71"/>
                <a:gd name="T17" fmla="*/ 836691478 h 589"/>
                <a:gd name="T18" fmla="*/ 120968034 w 71"/>
                <a:gd name="T19" fmla="*/ 962699171 h 589"/>
                <a:gd name="T20" fmla="*/ 120968034 w 71"/>
                <a:gd name="T21" fmla="*/ 1083666556 h 589"/>
                <a:gd name="T22" fmla="*/ 120968034 w 71"/>
                <a:gd name="T23" fmla="*/ 1209672661 h 589"/>
                <a:gd name="T24" fmla="*/ 120968034 w 71"/>
                <a:gd name="T25" fmla="*/ 1335681941 h 589"/>
                <a:gd name="T26" fmla="*/ 126008367 w 71"/>
                <a:gd name="T27" fmla="*/ 1353322225 h 589"/>
                <a:gd name="T28" fmla="*/ 136089032 w 71"/>
                <a:gd name="T29" fmla="*/ 1373483456 h 589"/>
                <a:gd name="T30" fmla="*/ 141129365 w 71"/>
                <a:gd name="T31" fmla="*/ 1393644686 h 589"/>
                <a:gd name="T32" fmla="*/ 151210030 w 71"/>
                <a:gd name="T33" fmla="*/ 1413805917 h 589"/>
                <a:gd name="T34" fmla="*/ 158771323 w 71"/>
                <a:gd name="T35" fmla="*/ 1426407480 h 589"/>
                <a:gd name="T36" fmla="*/ 168851989 w 71"/>
                <a:gd name="T37" fmla="*/ 1446568711 h 589"/>
                <a:gd name="T38" fmla="*/ 173892321 w 71"/>
                <a:gd name="T39" fmla="*/ 1466729942 h 589"/>
                <a:gd name="T40" fmla="*/ 178932654 w 71"/>
                <a:gd name="T41" fmla="*/ 1484370225 h 589"/>
                <a:gd name="T42" fmla="*/ 158771323 w 71"/>
                <a:gd name="T43" fmla="*/ 1340722249 h 589"/>
                <a:gd name="T44" fmla="*/ 131048700 w 71"/>
                <a:gd name="T45" fmla="*/ 1194551738 h 589"/>
                <a:gd name="T46" fmla="*/ 100806679 w 71"/>
                <a:gd name="T47" fmla="*/ 1050903762 h 589"/>
                <a:gd name="T48" fmla="*/ 73085643 w 71"/>
                <a:gd name="T49" fmla="*/ 909775146 h 589"/>
                <a:gd name="T50" fmla="*/ 63004977 w 71"/>
                <a:gd name="T51" fmla="*/ 836691478 h 589"/>
                <a:gd name="T52" fmla="*/ 52924312 w 71"/>
                <a:gd name="T53" fmla="*/ 763606024 h 589"/>
                <a:gd name="T54" fmla="*/ 42843634 w 71"/>
                <a:gd name="T55" fmla="*/ 693041716 h 589"/>
                <a:gd name="T56" fmla="*/ 42843634 w 71"/>
                <a:gd name="T57" fmla="*/ 619958047 h 589"/>
                <a:gd name="T58" fmla="*/ 42843634 w 71"/>
                <a:gd name="T59" fmla="*/ 546872792 h 589"/>
                <a:gd name="T60" fmla="*/ 47883967 w 71"/>
                <a:gd name="T61" fmla="*/ 478829431 h 589"/>
                <a:gd name="T62" fmla="*/ 57964645 w 71"/>
                <a:gd name="T63" fmla="*/ 405744077 h 589"/>
                <a:gd name="T64" fmla="*/ 78125975 w 71"/>
                <a:gd name="T65" fmla="*/ 335179769 h 589"/>
                <a:gd name="T66" fmla="*/ 88206641 w 71"/>
                <a:gd name="T67" fmla="*/ 289816999 h 589"/>
                <a:gd name="T68" fmla="*/ 93246973 w 71"/>
                <a:gd name="T69" fmla="*/ 246975177 h 589"/>
                <a:gd name="T70" fmla="*/ 95766346 w 71"/>
                <a:gd name="T71" fmla="*/ 204131718 h 589"/>
                <a:gd name="T72" fmla="*/ 100806679 w 71"/>
                <a:gd name="T73" fmla="*/ 161289897 h 589"/>
                <a:gd name="T74" fmla="*/ 105847036 w 71"/>
                <a:gd name="T75" fmla="*/ 120967435 h 589"/>
                <a:gd name="T76" fmla="*/ 115927702 w 71"/>
                <a:gd name="T77" fmla="*/ 78124001 h 589"/>
                <a:gd name="T78" fmla="*/ 131048700 w 71"/>
                <a:gd name="T79" fmla="*/ 40322474 h 589"/>
                <a:gd name="T80" fmla="*/ 151210030 w 71"/>
                <a:gd name="T81" fmla="*/ 0 h 589"/>
                <a:gd name="T82" fmla="*/ 0 w 71"/>
                <a:gd name="T83" fmla="*/ 352821639 h 58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1"/>
                <a:gd name="T127" fmla="*/ 0 h 589"/>
                <a:gd name="T128" fmla="*/ 71 w 71"/>
                <a:gd name="T129" fmla="*/ 589 h 58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1" h="589">
                  <a:moveTo>
                    <a:pt x="0" y="140"/>
                  </a:moveTo>
                  <a:lnTo>
                    <a:pt x="12" y="163"/>
                  </a:lnTo>
                  <a:lnTo>
                    <a:pt x="21" y="186"/>
                  </a:lnTo>
                  <a:lnTo>
                    <a:pt x="29" y="209"/>
                  </a:lnTo>
                  <a:lnTo>
                    <a:pt x="35" y="234"/>
                  </a:lnTo>
                  <a:lnTo>
                    <a:pt x="40" y="257"/>
                  </a:lnTo>
                  <a:lnTo>
                    <a:pt x="44" y="282"/>
                  </a:lnTo>
                  <a:lnTo>
                    <a:pt x="46" y="307"/>
                  </a:lnTo>
                  <a:lnTo>
                    <a:pt x="48" y="332"/>
                  </a:lnTo>
                  <a:lnTo>
                    <a:pt x="48" y="382"/>
                  </a:lnTo>
                  <a:lnTo>
                    <a:pt x="48" y="430"/>
                  </a:lnTo>
                  <a:lnTo>
                    <a:pt x="48" y="480"/>
                  </a:lnTo>
                  <a:lnTo>
                    <a:pt x="48" y="530"/>
                  </a:lnTo>
                  <a:lnTo>
                    <a:pt x="50" y="537"/>
                  </a:lnTo>
                  <a:lnTo>
                    <a:pt x="54" y="545"/>
                  </a:lnTo>
                  <a:lnTo>
                    <a:pt x="56" y="553"/>
                  </a:lnTo>
                  <a:lnTo>
                    <a:pt x="60" y="561"/>
                  </a:lnTo>
                  <a:lnTo>
                    <a:pt x="63" y="566"/>
                  </a:lnTo>
                  <a:lnTo>
                    <a:pt x="67" y="574"/>
                  </a:lnTo>
                  <a:lnTo>
                    <a:pt x="69" y="582"/>
                  </a:lnTo>
                  <a:lnTo>
                    <a:pt x="71" y="589"/>
                  </a:lnTo>
                  <a:lnTo>
                    <a:pt x="63" y="532"/>
                  </a:lnTo>
                  <a:lnTo>
                    <a:pt x="52" y="474"/>
                  </a:lnTo>
                  <a:lnTo>
                    <a:pt x="40" y="417"/>
                  </a:lnTo>
                  <a:lnTo>
                    <a:pt x="29" y="361"/>
                  </a:lnTo>
                  <a:lnTo>
                    <a:pt x="25" y="332"/>
                  </a:lnTo>
                  <a:lnTo>
                    <a:pt x="21" y="303"/>
                  </a:lnTo>
                  <a:lnTo>
                    <a:pt x="17" y="275"/>
                  </a:lnTo>
                  <a:lnTo>
                    <a:pt x="17" y="246"/>
                  </a:lnTo>
                  <a:lnTo>
                    <a:pt x="17" y="217"/>
                  </a:lnTo>
                  <a:lnTo>
                    <a:pt x="19" y="190"/>
                  </a:lnTo>
                  <a:lnTo>
                    <a:pt x="23" y="161"/>
                  </a:lnTo>
                  <a:lnTo>
                    <a:pt x="31" y="133"/>
                  </a:lnTo>
                  <a:lnTo>
                    <a:pt x="35" y="115"/>
                  </a:lnTo>
                  <a:lnTo>
                    <a:pt x="37" y="98"/>
                  </a:lnTo>
                  <a:lnTo>
                    <a:pt x="38" y="81"/>
                  </a:lnTo>
                  <a:lnTo>
                    <a:pt x="40" y="64"/>
                  </a:lnTo>
                  <a:lnTo>
                    <a:pt x="42" y="48"/>
                  </a:lnTo>
                  <a:lnTo>
                    <a:pt x="46" y="31"/>
                  </a:lnTo>
                  <a:lnTo>
                    <a:pt x="52" y="16"/>
                  </a:lnTo>
                  <a:lnTo>
                    <a:pt x="60" y="0"/>
                  </a:lnTo>
                  <a:lnTo>
                    <a:pt x="0" y="140"/>
                  </a:lnTo>
                  <a:close/>
                </a:path>
              </a:pathLst>
            </a:custGeom>
            <a:solidFill>
              <a:srgbClr val="B2B2B2"/>
            </a:solidFill>
            <a:ln w="9525">
              <a:noFill/>
              <a:round/>
              <a:headEnd/>
              <a:tailEnd/>
            </a:ln>
          </p:spPr>
          <p:txBody>
            <a:bodyPr/>
            <a:lstStyle/>
            <a:p>
              <a:endParaRPr lang="en-US"/>
            </a:p>
          </p:txBody>
        </p:sp>
        <p:sp>
          <p:nvSpPr>
            <p:cNvPr id="26682" name="Freeform 58"/>
            <p:cNvSpPr>
              <a:spLocks/>
            </p:cNvSpPr>
            <p:nvPr/>
          </p:nvSpPr>
          <p:spPr bwMode="auto">
            <a:xfrm>
              <a:off x="2921000" y="1882759"/>
              <a:ext cx="774700" cy="561975"/>
            </a:xfrm>
            <a:custGeom>
              <a:avLst/>
              <a:gdLst>
                <a:gd name="T0" fmla="*/ 1383567150 w 549"/>
                <a:gd name="T1" fmla="*/ 892135402 h 354"/>
                <a:gd name="T2" fmla="*/ 1239917432 w 549"/>
                <a:gd name="T3" fmla="*/ 768648383 h 354"/>
                <a:gd name="T4" fmla="*/ 1088708037 w 549"/>
                <a:gd name="T5" fmla="*/ 647680925 h 354"/>
                <a:gd name="T6" fmla="*/ 934979280 w 549"/>
                <a:gd name="T7" fmla="*/ 531752190 h 354"/>
                <a:gd name="T8" fmla="*/ 773689061 w 549"/>
                <a:gd name="T9" fmla="*/ 418345992 h 354"/>
                <a:gd name="T10" fmla="*/ 614918403 w 549"/>
                <a:gd name="T11" fmla="*/ 312499366 h 354"/>
                <a:gd name="T12" fmla="*/ 446068706 w 549"/>
                <a:gd name="T13" fmla="*/ 211693151 h 354"/>
                <a:gd name="T14" fmla="*/ 277217322 w 549"/>
                <a:gd name="T15" fmla="*/ 110886886 h 354"/>
                <a:gd name="T16" fmla="*/ 103327238 w 549"/>
                <a:gd name="T17" fmla="*/ 7559675 h 354"/>
                <a:gd name="T18" fmla="*/ 93246612 w 549"/>
                <a:gd name="T19" fmla="*/ 5040312 h 354"/>
                <a:gd name="T20" fmla="*/ 78125672 w 549"/>
                <a:gd name="T21" fmla="*/ 5040312 h 354"/>
                <a:gd name="T22" fmla="*/ 60483783 w 549"/>
                <a:gd name="T23" fmla="*/ 0 h 354"/>
                <a:gd name="T24" fmla="*/ 40322518 w 549"/>
                <a:gd name="T25" fmla="*/ 5040312 h 354"/>
                <a:gd name="T26" fmla="*/ 25201572 w 549"/>
                <a:gd name="T27" fmla="*/ 5040312 h 354"/>
                <a:gd name="T28" fmla="*/ 10080629 w 549"/>
                <a:gd name="T29" fmla="*/ 7559675 h 354"/>
                <a:gd name="T30" fmla="*/ 0 w 549"/>
                <a:gd name="T31" fmla="*/ 12601574 h 354"/>
                <a:gd name="T32" fmla="*/ 0 w 549"/>
                <a:gd name="T33" fmla="*/ 17640300 h 354"/>
                <a:gd name="T34" fmla="*/ 63004733 w 549"/>
                <a:gd name="T35" fmla="*/ 80644997 h 354"/>
                <a:gd name="T36" fmla="*/ 131048192 w 549"/>
                <a:gd name="T37" fmla="*/ 138607802 h 354"/>
                <a:gd name="T38" fmla="*/ 199093213 w 549"/>
                <a:gd name="T39" fmla="*/ 196572169 h 354"/>
                <a:gd name="T40" fmla="*/ 272177009 w 549"/>
                <a:gd name="T41" fmla="*/ 249494688 h 354"/>
                <a:gd name="T42" fmla="*/ 420867140 w 549"/>
                <a:gd name="T43" fmla="*/ 347781542 h 354"/>
                <a:gd name="T44" fmla="*/ 572076535 w 549"/>
                <a:gd name="T45" fmla="*/ 438507235 h 354"/>
                <a:gd name="T46" fmla="*/ 725805292 w 549"/>
                <a:gd name="T47" fmla="*/ 526711879 h 354"/>
                <a:gd name="T48" fmla="*/ 882055198 w 549"/>
                <a:gd name="T49" fmla="*/ 612397162 h 354"/>
                <a:gd name="T50" fmla="*/ 1030745230 w 549"/>
                <a:gd name="T51" fmla="*/ 705643705 h 354"/>
                <a:gd name="T52" fmla="*/ 1181954624 w 549"/>
                <a:gd name="T53" fmla="*/ 806449920 h 354"/>
                <a:gd name="T54" fmla="*/ 1383567150 w 549"/>
                <a:gd name="T55" fmla="*/ 892135402 h 35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549"/>
                <a:gd name="T85" fmla="*/ 0 h 354"/>
                <a:gd name="T86" fmla="*/ 549 w 549"/>
                <a:gd name="T87" fmla="*/ 354 h 35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549" h="354">
                  <a:moveTo>
                    <a:pt x="549" y="354"/>
                  </a:moveTo>
                  <a:lnTo>
                    <a:pt x="492" y="305"/>
                  </a:lnTo>
                  <a:lnTo>
                    <a:pt x="432" y="257"/>
                  </a:lnTo>
                  <a:lnTo>
                    <a:pt x="371" y="211"/>
                  </a:lnTo>
                  <a:lnTo>
                    <a:pt x="307" y="166"/>
                  </a:lnTo>
                  <a:lnTo>
                    <a:pt x="244" y="124"/>
                  </a:lnTo>
                  <a:lnTo>
                    <a:pt x="177" y="84"/>
                  </a:lnTo>
                  <a:lnTo>
                    <a:pt x="110" y="44"/>
                  </a:lnTo>
                  <a:lnTo>
                    <a:pt x="41" y="3"/>
                  </a:lnTo>
                  <a:lnTo>
                    <a:pt x="37" y="2"/>
                  </a:lnTo>
                  <a:lnTo>
                    <a:pt x="31" y="2"/>
                  </a:lnTo>
                  <a:lnTo>
                    <a:pt x="24" y="0"/>
                  </a:lnTo>
                  <a:lnTo>
                    <a:pt x="16" y="2"/>
                  </a:lnTo>
                  <a:lnTo>
                    <a:pt x="10" y="2"/>
                  </a:lnTo>
                  <a:lnTo>
                    <a:pt x="4" y="3"/>
                  </a:lnTo>
                  <a:lnTo>
                    <a:pt x="0" y="5"/>
                  </a:lnTo>
                  <a:lnTo>
                    <a:pt x="0" y="7"/>
                  </a:lnTo>
                  <a:lnTo>
                    <a:pt x="25" y="32"/>
                  </a:lnTo>
                  <a:lnTo>
                    <a:pt x="52" y="55"/>
                  </a:lnTo>
                  <a:lnTo>
                    <a:pt x="79" y="78"/>
                  </a:lnTo>
                  <a:lnTo>
                    <a:pt x="108" y="99"/>
                  </a:lnTo>
                  <a:lnTo>
                    <a:pt x="167" y="138"/>
                  </a:lnTo>
                  <a:lnTo>
                    <a:pt x="227" y="174"/>
                  </a:lnTo>
                  <a:lnTo>
                    <a:pt x="288" y="209"/>
                  </a:lnTo>
                  <a:lnTo>
                    <a:pt x="350" y="243"/>
                  </a:lnTo>
                  <a:lnTo>
                    <a:pt x="409" y="280"/>
                  </a:lnTo>
                  <a:lnTo>
                    <a:pt x="469" y="320"/>
                  </a:lnTo>
                  <a:lnTo>
                    <a:pt x="549" y="354"/>
                  </a:lnTo>
                  <a:close/>
                </a:path>
              </a:pathLst>
            </a:custGeom>
            <a:solidFill>
              <a:srgbClr val="B2B2B2"/>
            </a:solidFill>
            <a:ln w="9525">
              <a:noFill/>
              <a:round/>
              <a:headEnd/>
              <a:tailEnd/>
            </a:ln>
          </p:spPr>
          <p:txBody>
            <a:bodyPr/>
            <a:lstStyle/>
            <a:p>
              <a:endParaRPr lang="en-US"/>
            </a:p>
          </p:txBody>
        </p:sp>
        <p:sp>
          <p:nvSpPr>
            <p:cNvPr id="26683" name="Freeform 59"/>
            <p:cNvSpPr>
              <a:spLocks/>
            </p:cNvSpPr>
            <p:nvPr/>
          </p:nvSpPr>
          <p:spPr bwMode="auto">
            <a:xfrm>
              <a:off x="3498145" y="3790933"/>
              <a:ext cx="417689" cy="862012"/>
            </a:xfrm>
            <a:custGeom>
              <a:avLst/>
              <a:gdLst>
                <a:gd name="T0" fmla="*/ 657761502 w 296"/>
                <a:gd name="T1" fmla="*/ 156249576 h 543"/>
                <a:gd name="T2" fmla="*/ 541832775 w 296"/>
                <a:gd name="T3" fmla="*/ 287297616 h 543"/>
                <a:gd name="T4" fmla="*/ 420865325 w 296"/>
                <a:gd name="T5" fmla="*/ 420865065 h 543"/>
                <a:gd name="T6" fmla="*/ 362902450 w 296"/>
                <a:gd name="T7" fmla="*/ 488910008 h 543"/>
                <a:gd name="T8" fmla="*/ 304938086 w 296"/>
                <a:gd name="T9" fmla="*/ 556953362 h 543"/>
                <a:gd name="T10" fmla="*/ 252015620 w 296"/>
                <a:gd name="T11" fmla="*/ 630038612 h 543"/>
                <a:gd name="T12" fmla="*/ 204131828 w 296"/>
                <a:gd name="T13" fmla="*/ 705643222 h 543"/>
                <a:gd name="T14" fmla="*/ 156249673 w 296"/>
                <a:gd name="T15" fmla="*/ 778726884 h 543"/>
                <a:gd name="T16" fmla="*/ 110886879 w 296"/>
                <a:gd name="T17" fmla="*/ 856852640 h 543"/>
                <a:gd name="T18" fmla="*/ 78124043 w 296"/>
                <a:gd name="T19" fmla="*/ 940016916 h 543"/>
                <a:gd name="T20" fmla="*/ 42843445 w 296"/>
                <a:gd name="T21" fmla="*/ 1020661833 h 543"/>
                <a:gd name="T22" fmla="*/ 25201558 w 296"/>
                <a:gd name="T23" fmla="*/ 1103826110 h 543"/>
                <a:gd name="T24" fmla="*/ 5040312 w 296"/>
                <a:gd name="T25" fmla="*/ 1189511335 h 543"/>
                <a:gd name="T26" fmla="*/ 0 w 296"/>
                <a:gd name="T27" fmla="*/ 1277717506 h 543"/>
                <a:gd name="T28" fmla="*/ 0 w 296"/>
                <a:gd name="T29" fmla="*/ 1368443038 h 543"/>
                <a:gd name="T30" fmla="*/ 25201558 w 296"/>
                <a:gd name="T31" fmla="*/ 1350802756 h 543"/>
                <a:gd name="T32" fmla="*/ 42843445 w 296"/>
                <a:gd name="T33" fmla="*/ 1335681834 h 543"/>
                <a:gd name="T34" fmla="*/ 63003111 w 296"/>
                <a:gd name="T35" fmla="*/ 1315520605 h 543"/>
                <a:gd name="T36" fmla="*/ 83165941 w 296"/>
                <a:gd name="T37" fmla="*/ 1297878736 h 543"/>
                <a:gd name="T38" fmla="*/ 100806233 w 296"/>
                <a:gd name="T39" fmla="*/ 1277717506 h 543"/>
                <a:gd name="T40" fmla="*/ 115927189 w 296"/>
                <a:gd name="T41" fmla="*/ 1257556277 h 543"/>
                <a:gd name="T42" fmla="*/ 131048121 w 296"/>
                <a:gd name="T43" fmla="*/ 1237395048 h 543"/>
                <a:gd name="T44" fmla="*/ 146169052 w 296"/>
                <a:gd name="T45" fmla="*/ 1219753178 h 543"/>
                <a:gd name="T46" fmla="*/ 199091518 w 296"/>
                <a:gd name="T47" fmla="*/ 1093745496 h 543"/>
                <a:gd name="T48" fmla="*/ 257055931 w 296"/>
                <a:gd name="T49" fmla="*/ 972779708 h 543"/>
                <a:gd name="T50" fmla="*/ 320059017 w 296"/>
                <a:gd name="T51" fmla="*/ 851812332 h 543"/>
                <a:gd name="T52" fmla="*/ 383063691 w 296"/>
                <a:gd name="T53" fmla="*/ 735885066 h 543"/>
                <a:gd name="T54" fmla="*/ 451107187 w 296"/>
                <a:gd name="T55" fmla="*/ 619957998 h 543"/>
                <a:gd name="T56" fmla="*/ 516631223 w 296"/>
                <a:gd name="T57" fmla="*/ 504030929 h 543"/>
                <a:gd name="T58" fmla="*/ 584676207 w 296"/>
                <a:gd name="T59" fmla="*/ 388103762 h 543"/>
                <a:gd name="T60" fmla="*/ 657761502 w 296"/>
                <a:gd name="T61" fmla="*/ 267136387 h 543"/>
                <a:gd name="T62" fmla="*/ 667842123 w 296"/>
                <a:gd name="T63" fmla="*/ 236894543 h 543"/>
                <a:gd name="T64" fmla="*/ 677922744 w 296"/>
                <a:gd name="T65" fmla="*/ 204131702 h 543"/>
                <a:gd name="T66" fmla="*/ 682963054 w 296"/>
                <a:gd name="T67" fmla="*/ 166330191 h 543"/>
                <a:gd name="T68" fmla="*/ 688003365 w 296"/>
                <a:gd name="T69" fmla="*/ 131048040 h 543"/>
                <a:gd name="T70" fmla="*/ 693043675 w 296"/>
                <a:gd name="T71" fmla="*/ 93244916 h 543"/>
                <a:gd name="T72" fmla="*/ 700603347 w 296"/>
                <a:gd name="T73" fmla="*/ 57962765 h 543"/>
                <a:gd name="T74" fmla="*/ 705643657 w 296"/>
                <a:gd name="T75" fmla="*/ 45362778 h 543"/>
                <a:gd name="T76" fmla="*/ 720764589 w 296"/>
                <a:gd name="T77" fmla="*/ 30241856 h 543"/>
                <a:gd name="T78" fmla="*/ 730845210 w 296"/>
                <a:gd name="T79" fmla="*/ 15120928 h 543"/>
                <a:gd name="T80" fmla="*/ 745966141 w 296"/>
                <a:gd name="T81" fmla="*/ 0 h 543"/>
                <a:gd name="T82" fmla="*/ 730845210 w 296"/>
                <a:gd name="T83" fmla="*/ 40322471 h 543"/>
                <a:gd name="T84" fmla="*/ 710683968 w 296"/>
                <a:gd name="T85" fmla="*/ 73083687 h 543"/>
                <a:gd name="T86" fmla="*/ 688003365 w 296"/>
                <a:gd name="T87" fmla="*/ 108365863 h 543"/>
                <a:gd name="T88" fmla="*/ 657761502 w 296"/>
                <a:gd name="T89" fmla="*/ 136088347 h 543"/>
                <a:gd name="T90" fmla="*/ 630039001 w 296"/>
                <a:gd name="T91" fmla="*/ 166330191 h 543"/>
                <a:gd name="T92" fmla="*/ 604837449 w 296"/>
                <a:gd name="T93" fmla="*/ 199091395 h 543"/>
                <a:gd name="T94" fmla="*/ 579635897 w 296"/>
                <a:gd name="T95" fmla="*/ 231854235 h 543"/>
                <a:gd name="T96" fmla="*/ 567034327 w 296"/>
                <a:gd name="T97" fmla="*/ 267136387 h 543"/>
                <a:gd name="T98" fmla="*/ 657761502 w 296"/>
                <a:gd name="T99" fmla="*/ 156249576 h 54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96"/>
                <a:gd name="T151" fmla="*/ 0 h 543"/>
                <a:gd name="T152" fmla="*/ 296 w 296"/>
                <a:gd name="T153" fmla="*/ 543 h 54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96" h="543">
                  <a:moveTo>
                    <a:pt x="261" y="62"/>
                  </a:moveTo>
                  <a:lnTo>
                    <a:pt x="215" y="114"/>
                  </a:lnTo>
                  <a:lnTo>
                    <a:pt x="167" y="167"/>
                  </a:lnTo>
                  <a:lnTo>
                    <a:pt x="144" y="194"/>
                  </a:lnTo>
                  <a:lnTo>
                    <a:pt x="121" y="221"/>
                  </a:lnTo>
                  <a:lnTo>
                    <a:pt x="100" y="250"/>
                  </a:lnTo>
                  <a:lnTo>
                    <a:pt x="81" y="280"/>
                  </a:lnTo>
                  <a:lnTo>
                    <a:pt x="62" y="309"/>
                  </a:lnTo>
                  <a:lnTo>
                    <a:pt x="44" y="340"/>
                  </a:lnTo>
                  <a:lnTo>
                    <a:pt x="31" y="373"/>
                  </a:lnTo>
                  <a:lnTo>
                    <a:pt x="17" y="405"/>
                  </a:lnTo>
                  <a:lnTo>
                    <a:pt x="10" y="438"/>
                  </a:lnTo>
                  <a:lnTo>
                    <a:pt x="2" y="472"/>
                  </a:lnTo>
                  <a:lnTo>
                    <a:pt x="0" y="507"/>
                  </a:lnTo>
                  <a:lnTo>
                    <a:pt x="0" y="543"/>
                  </a:lnTo>
                  <a:lnTo>
                    <a:pt x="10" y="536"/>
                  </a:lnTo>
                  <a:lnTo>
                    <a:pt x="17" y="530"/>
                  </a:lnTo>
                  <a:lnTo>
                    <a:pt x="25" y="522"/>
                  </a:lnTo>
                  <a:lnTo>
                    <a:pt x="33" y="515"/>
                  </a:lnTo>
                  <a:lnTo>
                    <a:pt x="40" y="507"/>
                  </a:lnTo>
                  <a:lnTo>
                    <a:pt x="46" y="499"/>
                  </a:lnTo>
                  <a:lnTo>
                    <a:pt x="52" y="491"/>
                  </a:lnTo>
                  <a:lnTo>
                    <a:pt x="58" y="484"/>
                  </a:lnTo>
                  <a:lnTo>
                    <a:pt x="79" y="434"/>
                  </a:lnTo>
                  <a:lnTo>
                    <a:pt x="102" y="386"/>
                  </a:lnTo>
                  <a:lnTo>
                    <a:pt x="127" y="338"/>
                  </a:lnTo>
                  <a:lnTo>
                    <a:pt x="152" y="292"/>
                  </a:lnTo>
                  <a:lnTo>
                    <a:pt x="179" y="246"/>
                  </a:lnTo>
                  <a:lnTo>
                    <a:pt x="205" y="200"/>
                  </a:lnTo>
                  <a:lnTo>
                    <a:pt x="232" y="154"/>
                  </a:lnTo>
                  <a:lnTo>
                    <a:pt x="261" y="106"/>
                  </a:lnTo>
                  <a:lnTo>
                    <a:pt x="265" y="94"/>
                  </a:lnTo>
                  <a:lnTo>
                    <a:pt x="269" y="81"/>
                  </a:lnTo>
                  <a:lnTo>
                    <a:pt x="271" y="66"/>
                  </a:lnTo>
                  <a:lnTo>
                    <a:pt x="273" y="52"/>
                  </a:lnTo>
                  <a:lnTo>
                    <a:pt x="275" y="37"/>
                  </a:lnTo>
                  <a:lnTo>
                    <a:pt x="278" y="23"/>
                  </a:lnTo>
                  <a:lnTo>
                    <a:pt x="280" y="18"/>
                  </a:lnTo>
                  <a:lnTo>
                    <a:pt x="286" y="12"/>
                  </a:lnTo>
                  <a:lnTo>
                    <a:pt x="290" y="6"/>
                  </a:lnTo>
                  <a:lnTo>
                    <a:pt x="296" y="0"/>
                  </a:lnTo>
                  <a:lnTo>
                    <a:pt x="290" y="16"/>
                  </a:lnTo>
                  <a:lnTo>
                    <a:pt x="282" y="29"/>
                  </a:lnTo>
                  <a:lnTo>
                    <a:pt x="273" y="43"/>
                  </a:lnTo>
                  <a:lnTo>
                    <a:pt x="261" y="54"/>
                  </a:lnTo>
                  <a:lnTo>
                    <a:pt x="250" y="66"/>
                  </a:lnTo>
                  <a:lnTo>
                    <a:pt x="240" y="79"/>
                  </a:lnTo>
                  <a:lnTo>
                    <a:pt x="230" y="92"/>
                  </a:lnTo>
                  <a:lnTo>
                    <a:pt x="225" y="106"/>
                  </a:lnTo>
                  <a:lnTo>
                    <a:pt x="261" y="62"/>
                  </a:lnTo>
                  <a:close/>
                </a:path>
              </a:pathLst>
            </a:custGeom>
            <a:solidFill>
              <a:srgbClr val="B2B2B2"/>
            </a:solidFill>
            <a:ln w="9525">
              <a:noFill/>
              <a:round/>
              <a:headEnd/>
              <a:tailEnd/>
            </a:ln>
          </p:spPr>
          <p:txBody>
            <a:bodyPr/>
            <a:lstStyle/>
            <a:p>
              <a:endParaRPr lang="en-US"/>
            </a:p>
          </p:txBody>
        </p:sp>
        <p:sp>
          <p:nvSpPr>
            <p:cNvPr id="26684" name="Freeform 60"/>
            <p:cNvSpPr>
              <a:spLocks/>
            </p:cNvSpPr>
            <p:nvPr/>
          </p:nvSpPr>
          <p:spPr bwMode="auto">
            <a:xfrm>
              <a:off x="2734734" y="3063858"/>
              <a:ext cx="1037167" cy="387350"/>
            </a:xfrm>
            <a:custGeom>
              <a:avLst/>
              <a:gdLst>
                <a:gd name="T0" fmla="*/ 1794352217 w 735"/>
                <a:gd name="T1" fmla="*/ 5040313 h 244"/>
                <a:gd name="T2" fmla="*/ 1711187846 w 735"/>
                <a:gd name="T3" fmla="*/ 25201562 h 244"/>
                <a:gd name="T4" fmla="*/ 1635582754 w 735"/>
                <a:gd name="T5" fmla="*/ 57964398 h 244"/>
                <a:gd name="T6" fmla="*/ 1557457109 w 735"/>
                <a:gd name="T7" fmla="*/ 85685316 h 244"/>
                <a:gd name="T8" fmla="*/ 1504534617 w 735"/>
                <a:gd name="T9" fmla="*/ 105846586 h 244"/>
                <a:gd name="T10" fmla="*/ 1474292739 w 735"/>
                <a:gd name="T11" fmla="*/ 110886897 h 244"/>
                <a:gd name="T12" fmla="*/ 1446570224 w 735"/>
                <a:gd name="T13" fmla="*/ 110886897 h 244"/>
                <a:gd name="T14" fmla="*/ 1416328346 w 735"/>
                <a:gd name="T15" fmla="*/ 110886897 h 244"/>
                <a:gd name="T16" fmla="*/ 1383567105 w 735"/>
                <a:gd name="T17" fmla="*/ 126007831 h 244"/>
                <a:gd name="T18" fmla="*/ 1335683338 w 735"/>
                <a:gd name="T19" fmla="*/ 143649714 h 244"/>
                <a:gd name="T20" fmla="*/ 1290320521 w 735"/>
                <a:gd name="T21" fmla="*/ 168851270 h 244"/>
                <a:gd name="T22" fmla="*/ 1247478655 w 735"/>
                <a:gd name="T23" fmla="*/ 189012515 h 244"/>
                <a:gd name="T24" fmla="*/ 1131551456 w 735"/>
                <a:gd name="T25" fmla="*/ 206652810 h 244"/>
                <a:gd name="T26" fmla="*/ 947579238 w 735"/>
                <a:gd name="T27" fmla="*/ 246975350 h 244"/>
                <a:gd name="T28" fmla="*/ 773689035 w 735"/>
                <a:gd name="T29" fmla="*/ 299899412 h 244"/>
                <a:gd name="T30" fmla="*/ 599797444 w 735"/>
                <a:gd name="T31" fmla="*/ 357862197 h 244"/>
                <a:gd name="T32" fmla="*/ 493950871 w 735"/>
                <a:gd name="T33" fmla="*/ 385584703 h 244"/>
                <a:gd name="T34" fmla="*/ 463708993 w 735"/>
                <a:gd name="T35" fmla="*/ 390625014 h 244"/>
                <a:gd name="T36" fmla="*/ 435988065 w 735"/>
                <a:gd name="T37" fmla="*/ 390625014 h 244"/>
                <a:gd name="T38" fmla="*/ 405746088 w 735"/>
                <a:gd name="T39" fmla="*/ 395665325 h 244"/>
                <a:gd name="T40" fmla="*/ 342741382 w 735"/>
                <a:gd name="T41" fmla="*/ 415826570 h 244"/>
                <a:gd name="T42" fmla="*/ 241935123 w 735"/>
                <a:gd name="T43" fmla="*/ 448587899 h 244"/>
                <a:gd name="T44" fmla="*/ 146169126 w 735"/>
                <a:gd name="T45" fmla="*/ 488910389 h 244"/>
                <a:gd name="T46" fmla="*/ 52924105 w 735"/>
                <a:gd name="T47" fmla="*/ 541834450 h 244"/>
                <a:gd name="T48" fmla="*/ 5040315 w 735"/>
                <a:gd name="T49" fmla="*/ 574595680 h 244"/>
                <a:gd name="T50" fmla="*/ 0 w 735"/>
                <a:gd name="T51" fmla="*/ 584676302 h 244"/>
                <a:gd name="T52" fmla="*/ 0 w 735"/>
                <a:gd name="T53" fmla="*/ 594756925 h 244"/>
                <a:gd name="T54" fmla="*/ 0 w 735"/>
                <a:gd name="T55" fmla="*/ 609877858 h 244"/>
                <a:gd name="T56" fmla="*/ 100806285 w 735"/>
                <a:gd name="T57" fmla="*/ 584676302 h 244"/>
                <a:gd name="T58" fmla="*/ 309980142 w 735"/>
                <a:gd name="T59" fmla="*/ 521673205 h 244"/>
                <a:gd name="T60" fmla="*/ 516633073 w 735"/>
                <a:gd name="T61" fmla="*/ 468749144 h 244"/>
                <a:gd name="T62" fmla="*/ 725805268 w 735"/>
                <a:gd name="T63" fmla="*/ 425907292 h 244"/>
                <a:gd name="T64" fmla="*/ 861893917 w 735"/>
                <a:gd name="T65" fmla="*/ 405745948 h 244"/>
                <a:gd name="T66" fmla="*/ 909777685 w 735"/>
                <a:gd name="T67" fmla="*/ 385584703 h 244"/>
                <a:gd name="T68" fmla="*/ 957659864 w 735"/>
                <a:gd name="T69" fmla="*/ 362902508 h 244"/>
                <a:gd name="T70" fmla="*/ 1005543631 w 735"/>
                <a:gd name="T71" fmla="*/ 342741263 h 244"/>
                <a:gd name="T72" fmla="*/ 1141632082 w 735"/>
                <a:gd name="T73" fmla="*/ 322580019 h 244"/>
                <a:gd name="T74" fmla="*/ 1343244601 w 735"/>
                <a:gd name="T75" fmla="*/ 269657544 h 244"/>
                <a:gd name="T76" fmla="*/ 1537295857 w 735"/>
                <a:gd name="T77" fmla="*/ 194052826 h 244"/>
                <a:gd name="T78" fmla="*/ 1731349098 w 735"/>
                <a:gd name="T79" fmla="*/ 105846586 h 244"/>
                <a:gd name="T80" fmla="*/ 1832155358 w 735"/>
                <a:gd name="T81" fmla="*/ 52924087 h 244"/>
                <a:gd name="T82" fmla="*/ 1847276297 w 735"/>
                <a:gd name="T83" fmla="*/ 37803140 h 244"/>
                <a:gd name="T84" fmla="*/ 1852316610 w 735"/>
                <a:gd name="T85" fmla="*/ 20161251 h 244"/>
                <a:gd name="T86" fmla="*/ 1847276297 w 735"/>
                <a:gd name="T87" fmla="*/ 5040313 h 24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735"/>
                <a:gd name="T133" fmla="*/ 0 h 244"/>
                <a:gd name="T134" fmla="*/ 735 w 735"/>
                <a:gd name="T135" fmla="*/ 244 h 24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735" h="244">
                  <a:moveTo>
                    <a:pt x="727" y="0"/>
                  </a:moveTo>
                  <a:lnTo>
                    <a:pt x="712" y="2"/>
                  </a:lnTo>
                  <a:lnTo>
                    <a:pt x="697" y="6"/>
                  </a:lnTo>
                  <a:lnTo>
                    <a:pt x="679" y="10"/>
                  </a:lnTo>
                  <a:lnTo>
                    <a:pt x="664" y="15"/>
                  </a:lnTo>
                  <a:lnTo>
                    <a:pt x="649" y="23"/>
                  </a:lnTo>
                  <a:lnTo>
                    <a:pt x="633" y="29"/>
                  </a:lnTo>
                  <a:lnTo>
                    <a:pt x="618" y="34"/>
                  </a:lnTo>
                  <a:lnTo>
                    <a:pt x="603" y="40"/>
                  </a:lnTo>
                  <a:lnTo>
                    <a:pt x="597" y="42"/>
                  </a:lnTo>
                  <a:lnTo>
                    <a:pt x="591" y="44"/>
                  </a:lnTo>
                  <a:lnTo>
                    <a:pt x="585" y="44"/>
                  </a:lnTo>
                  <a:lnTo>
                    <a:pt x="580" y="44"/>
                  </a:lnTo>
                  <a:lnTo>
                    <a:pt x="574" y="44"/>
                  </a:lnTo>
                  <a:lnTo>
                    <a:pt x="568" y="44"/>
                  </a:lnTo>
                  <a:lnTo>
                    <a:pt x="562" y="44"/>
                  </a:lnTo>
                  <a:lnTo>
                    <a:pt x="557" y="46"/>
                  </a:lnTo>
                  <a:lnTo>
                    <a:pt x="549" y="50"/>
                  </a:lnTo>
                  <a:lnTo>
                    <a:pt x="539" y="54"/>
                  </a:lnTo>
                  <a:lnTo>
                    <a:pt x="530" y="57"/>
                  </a:lnTo>
                  <a:lnTo>
                    <a:pt x="520" y="63"/>
                  </a:lnTo>
                  <a:lnTo>
                    <a:pt x="512" y="67"/>
                  </a:lnTo>
                  <a:lnTo>
                    <a:pt x="503" y="71"/>
                  </a:lnTo>
                  <a:lnTo>
                    <a:pt x="495" y="75"/>
                  </a:lnTo>
                  <a:lnTo>
                    <a:pt x="486" y="77"/>
                  </a:lnTo>
                  <a:lnTo>
                    <a:pt x="449" y="82"/>
                  </a:lnTo>
                  <a:lnTo>
                    <a:pt x="413" y="88"/>
                  </a:lnTo>
                  <a:lnTo>
                    <a:pt x="376" y="98"/>
                  </a:lnTo>
                  <a:lnTo>
                    <a:pt x="342" y="107"/>
                  </a:lnTo>
                  <a:lnTo>
                    <a:pt x="307" y="119"/>
                  </a:lnTo>
                  <a:lnTo>
                    <a:pt x="273" y="130"/>
                  </a:lnTo>
                  <a:lnTo>
                    <a:pt x="238" y="142"/>
                  </a:lnTo>
                  <a:lnTo>
                    <a:pt x="202" y="153"/>
                  </a:lnTo>
                  <a:lnTo>
                    <a:pt x="196" y="153"/>
                  </a:lnTo>
                  <a:lnTo>
                    <a:pt x="190" y="155"/>
                  </a:lnTo>
                  <a:lnTo>
                    <a:pt x="184" y="155"/>
                  </a:lnTo>
                  <a:lnTo>
                    <a:pt x="179" y="155"/>
                  </a:lnTo>
                  <a:lnTo>
                    <a:pt x="173" y="155"/>
                  </a:lnTo>
                  <a:lnTo>
                    <a:pt x="167" y="155"/>
                  </a:lnTo>
                  <a:lnTo>
                    <a:pt x="161" y="157"/>
                  </a:lnTo>
                  <a:lnTo>
                    <a:pt x="156" y="157"/>
                  </a:lnTo>
                  <a:lnTo>
                    <a:pt x="136" y="165"/>
                  </a:lnTo>
                  <a:lnTo>
                    <a:pt x="115" y="171"/>
                  </a:lnTo>
                  <a:lnTo>
                    <a:pt x="96" y="178"/>
                  </a:lnTo>
                  <a:lnTo>
                    <a:pt x="77" y="186"/>
                  </a:lnTo>
                  <a:lnTo>
                    <a:pt x="58" y="194"/>
                  </a:lnTo>
                  <a:lnTo>
                    <a:pt x="38" y="203"/>
                  </a:lnTo>
                  <a:lnTo>
                    <a:pt x="21" y="215"/>
                  </a:lnTo>
                  <a:lnTo>
                    <a:pt x="2" y="226"/>
                  </a:lnTo>
                  <a:lnTo>
                    <a:pt x="2" y="228"/>
                  </a:lnTo>
                  <a:lnTo>
                    <a:pt x="2" y="230"/>
                  </a:lnTo>
                  <a:lnTo>
                    <a:pt x="0" y="232"/>
                  </a:lnTo>
                  <a:lnTo>
                    <a:pt x="0" y="234"/>
                  </a:lnTo>
                  <a:lnTo>
                    <a:pt x="0" y="236"/>
                  </a:lnTo>
                  <a:lnTo>
                    <a:pt x="0" y="238"/>
                  </a:lnTo>
                  <a:lnTo>
                    <a:pt x="0" y="242"/>
                  </a:lnTo>
                  <a:lnTo>
                    <a:pt x="0" y="244"/>
                  </a:lnTo>
                  <a:lnTo>
                    <a:pt x="40" y="232"/>
                  </a:lnTo>
                  <a:lnTo>
                    <a:pt x="83" y="221"/>
                  </a:lnTo>
                  <a:lnTo>
                    <a:pt x="123" y="207"/>
                  </a:lnTo>
                  <a:lnTo>
                    <a:pt x="163" y="196"/>
                  </a:lnTo>
                  <a:lnTo>
                    <a:pt x="205" y="186"/>
                  </a:lnTo>
                  <a:lnTo>
                    <a:pt x="246" y="176"/>
                  </a:lnTo>
                  <a:lnTo>
                    <a:pt x="288" y="169"/>
                  </a:lnTo>
                  <a:lnTo>
                    <a:pt x="330" y="163"/>
                  </a:lnTo>
                  <a:lnTo>
                    <a:pt x="342" y="161"/>
                  </a:lnTo>
                  <a:lnTo>
                    <a:pt x="351" y="157"/>
                  </a:lnTo>
                  <a:lnTo>
                    <a:pt x="361" y="153"/>
                  </a:lnTo>
                  <a:lnTo>
                    <a:pt x="370" y="150"/>
                  </a:lnTo>
                  <a:lnTo>
                    <a:pt x="380" y="144"/>
                  </a:lnTo>
                  <a:lnTo>
                    <a:pt x="390" y="140"/>
                  </a:lnTo>
                  <a:lnTo>
                    <a:pt x="399" y="136"/>
                  </a:lnTo>
                  <a:lnTo>
                    <a:pt x="411" y="134"/>
                  </a:lnTo>
                  <a:lnTo>
                    <a:pt x="453" y="128"/>
                  </a:lnTo>
                  <a:lnTo>
                    <a:pt x="493" y="119"/>
                  </a:lnTo>
                  <a:lnTo>
                    <a:pt x="533" y="107"/>
                  </a:lnTo>
                  <a:lnTo>
                    <a:pt x="572" y="92"/>
                  </a:lnTo>
                  <a:lnTo>
                    <a:pt x="610" y="77"/>
                  </a:lnTo>
                  <a:lnTo>
                    <a:pt x="649" y="59"/>
                  </a:lnTo>
                  <a:lnTo>
                    <a:pt x="687" y="42"/>
                  </a:lnTo>
                  <a:lnTo>
                    <a:pt x="725" y="23"/>
                  </a:lnTo>
                  <a:lnTo>
                    <a:pt x="727" y="21"/>
                  </a:lnTo>
                  <a:lnTo>
                    <a:pt x="729" y="19"/>
                  </a:lnTo>
                  <a:lnTo>
                    <a:pt x="733" y="15"/>
                  </a:lnTo>
                  <a:lnTo>
                    <a:pt x="735" y="11"/>
                  </a:lnTo>
                  <a:lnTo>
                    <a:pt x="735" y="8"/>
                  </a:lnTo>
                  <a:lnTo>
                    <a:pt x="735" y="4"/>
                  </a:lnTo>
                  <a:lnTo>
                    <a:pt x="733" y="2"/>
                  </a:lnTo>
                  <a:lnTo>
                    <a:pt x="727" y="0"/>
                  </a:lnTo>
                  <a:close/>
                </a:path>
              </a:pathLst>
            </a:custGeom>
            <a:solidFill>
              <a:srgbClr val="B2B2B2"/>
            </a:solidFill>
            <a:ln w="9525">
              <a:noFill/>
              <a:round/>
              <a:headEnd/>
              <a:tailEnd/>
            </a:ln>
          </p:spPr>
          <p:txBody>
            <a:bodyPr/>
            <a:lstStyle/>
            <a:p>
              <a:endParaRPr lang="en-US"/>
            </a:p>
          </p:txBody>
        </p:sp>
        <p:sp>
          <p:nvSpPr>
            <p:cNvPr id="26685" name="Freeform 61"/>
            <p:cNvSpPr>
              <a:spLocks/>
            </p:cNvSpPr>
            <p:nvPr/>
          </p:nvSpPr>
          <p:spPr bwMode="auto">
            <a:xfrm>
              <a:off x="2952045" y="3113070"/>
              <a:ext cx="1258711" cy="958850"/>
            </a:xfrm>
            <a:custGeom>
              <a:avLst/>
              <a:gdLst>
                <a:gd name="T0" fmla="*/ 2091729909 w 892"/>
                <a:gd name="T1" fmla="*/ 65524061 h 604"/>
                <a:gd name="T2" fmla="*/ 1817033746 w 892"/>
                <a:gd name="T3" fmla="*/ 191531847 h 604"/>
                <a:gd name="T4" fmla="*/ 1537295289 w 892"/>
                <a:gd name="T5" fmla="*/ 322579969 h 604"/>
                <a:gd name="T6" fmla="*/ 1260078177 w 892"/>
                <a:gd name="T7" fmla="*/ 463708761 h 604"/>
                <a:gd name="T8" fmla="*/ 1023183554 w 892"/>
                <a:gd name="T9" fmla="*/ 602316505 h 604"/>
                <a:gd name="T10" fmla="*/ 831651533 w 892"/>
                <a:gd name="T11" fmla="*/ 723285544 h 604"/>
                <a:gd name="T12" fmla="*/ 637598761 w 892"/>
                <a:gd name="T13" fmla="*/ 839211295 h 604"/>
                <a:gd name="T14" fmla="*/ 443547577 w 892"/>
                <a:gd name="T15" fmla="*/ 965219057 h 604"/>
                <a:gd name="T16" fmla="*/ 302418766 w 892"/>
                <a:gd name="T17" fmla="*/ 1076105887 h 604"/>
                <a:gd name="T18" fmla="*/ 221773789 w 892"/>
                <a:gd name="T19" fmla="*/ 1159271803 h 604"/>
                <a:gd name="T20" fmla="*/ 148688434 w 892"/>
                <a:gd name="T21" fmla="*/ 1247476443 h 604"/>
                <a:gd name="T22" fmla="*/ 75604692 w 892"/>
                <a:gd name="T23" fmla="*/ 1338203618 h 604"/>
                <a:gd name="T24" fmla="*/ 32762828 w 892"/>
                <a:gd name="T25" fmla="*/ 1391126085 h 604"/>
                <a:gd name="T26" fmla="*/ 27722517 w 892"/>
                <a:gd name="T27" fmla="*/ 1406247016 h 604"/>
                <a:gd name="T28" fmla="*/ 32762828 w 892"/>
                <a:gd name="T29" fmla="*/ 1421367947 h 604"/>
                <a:gd name="T30" fmla="*/ 32762828 w 892"/>
                <a:gd name="T31" fmla="*/ 1433969517 h 604"/>
                <a:gd name="T32" fmla="*/ 22682200 w 892"/>
                <a:gd name="T33" fmla="*/ 1449090449 h 604"/>
                <a:gd name="T34" fmla="*/ 7561264 w 892"/>
                <a:gd name="T35" fmla="*/ 1474292001 h 604"/>
                <a:gd name="T36" fmla="*/ 0 w 892"/>
                <a:gd name="T37" fmla="*/ 1491932294 h 604"/>
                <a:gd name="T38" fmla="*/ 0 w 892"/>
                <a:gd name="T39" fmla="*/ 1507053225 h 604"/>
                <a:gd name="T40" fmla="*/ 27722517 w 892"/>
                <a:gd name="T41" fmla="*/ 1517133846 h 604"/>
                <a:gd name="T42" fmla="*/ 75604692 w 892"/>
                <a:gd name="T43" fmla="*/ 1512093536 h 604"/>
                <a:gd name="T44" fmla="*/ 123488466 w 892"/>
                <a:gd name="T45" fmla="*/ 1486891983 h 604"/>
                <a:gd name="T46" fmla="*/ 168851266 w 892"/>
                <a:gd name="T47" fmla="*/ 1454130759 h 604"/>
                <a:gd name="T48" fmla="*/ 264617227 w 892"/>
                <a:gd name="T49" fmla="*/ 1376005153 h 604"/>
                <a:gd name="T50" fmla="*/ 410786249 w 892"/>
                <a:gd name="T51" fmla="*/ 1255037702 h 604"/>
                <a:gd name="T52" fmla="*/ 544353799 w 892"/>
                <a:gd name="T53" fmla="*/ 1134070251 h 604"/>
                <a:gd name="T54" fmla="*/ 685482511 w 892"/>
                <a:gd name="T55" fmla="*/ 1023183421 h 604"/>
                <a:gd name="T56" fmla="*/ 801409667 w 892"/>
                <a:gd name="T57" fmla="*/ 955138436 h 604"/>
                <a:gd name="T58" fmla="*/ 874495170 w 892"/>
                <a:gd name="T59" fmla="*/ 922377212 h 604"/>
                <a:gd name="T60" fmla="*/ 947578888 w 892"/>
                <a:gd name="T61" fmla="*/ 889614400 h 604"/>
                <a:gd name="T62" fmla="*/ 1023183554 w 892"/>
                <a:gd name="T63" fmla="*/ 844251606 h 604"/>
                <a:gd name="T64" fmla="*/ 1073586666 w 892"/>
                <a:gd name="T65" fmla="*/ 811490183 h 604"/>
                <a:gd name="T66" fmla="*/ 1101309170 w 892"/>
                <a:gd name="T67" fmla="*/ 806449872 h 604"/>
                <a:gd name="T68" fmla="*/ 1134070399 w 892"/>
                <a:gd name="T69" fmla="*/ 801409562 h 604"/>
                <a:gd name="T70" fmla="*/ 1164312266 w 892"/>
                <a:gd name="T71" fmla="*/ 786288631 h 604"/>
                <a:gd name="T72" fmla="*/ 1227315361 w 892"/>
                <a:gd name="T73" fmla="*/ 743446785 h 604"/>
                <a:gd name="T74" fmla="*/ 1333163482 w 892"/>
                <a:gd name="T75" fmla="*/ 685482421 h 604"/>
                <a:gd name="T76" fmla="*/ 1439010016 w 892"/>
                <a:gd name="T77" fmla="*/ 627518057 h 604"/>
                <a:gd name="T78" fmla="*/ 1547375911 w 892"/>
                <a:gd name="T79" fmla="*/ 564514970 h 604"/>
                <a:gd name="T80" fmla="*/ 1610380594 w 892"/>
                <a:gd name="T81" fmla="*/ 516631227 h 604"/>
                <a:gd name="T82" fmla="*/ 1638101511 w 892"/>
                <a:gd name="T83" fmla="*/ 506550606 h 604"/>
                <a:gd name="T84" fmla="*/ 1668343775 w 892"/>
                <a:gd name="T85" fmla="*/ 501510296 h 604"/>
                <a:gd name="T86" fmla="*/ 1696066280 w 892"/>
                <a:gd name="T87" fmla="*/ 491429675 h 604"/>
                <a:gd name="T88" fmla="*/ 1784270930 w 892"/>
                <a:gd name="T89" fmla="*/ 433466898 h 604"/>
                <a:gd name="T90" fmla="*/ 1927920591 w 892"/>
                <a:gd name="T91" fmla="*/ 317539658 h 604"/>
                <a:gd name="T92" fmla="*/ 2058968680 w 892"/>
                <a:gd name="T93" fmla="*/ 201612468 h 604"/>
                <a:gd name="T94" fmla="*/ 2147483647 w 892"/>
                <a:gd name="T95" fmla="*/ 80644992 h 604"/>
                <a:gd name="T96" fmla="*/ 2147483647 w 892"/>
                <a:gd name="T97" fmla="*/ 27720926 h 604"/>
                <a:gd name="T98" fmla="*/ 2147483647 w 892"/>
                <a:gd name="T99" fmla="*/ 42843445 h 604"/>
                <a:gd name="T100" fmla="*/ 2147483647 w 892"/>
                <a:gd name="T101" fmla="*/ 57962801 h 604"/>
                <a:gd name="T102" fmla="*/ 2147483647 w 892"/>
                <a:gd name="T103" fmla="*/ 70564371 h 604"/>
                <a:gd name="T104" fmla="*/ 2147483647 w 892"/>
                <a:gd name="T105" fmla="*/ 0 h 60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92"/>
                <a:gd name="T160" fmla="*/ 0 h 604"/>
                <a:gd name="T161" fmla="*/ 892 w 892"/>
                <a:gd name="T162" fmla="*/ 604 h 60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92" h="604">
                  <a:moveTo>
                    <a:pt x="886" y="0"/>
                  </a:moveTo>
                  <a:lnTo>
                    <a:pt x="830" y="26"/>
                  </a:lnTo>
                  <a:lnTo>
                    <a:pt x="775" y="51"/>
                  </a:lnTo>
                  <a:lnTo>
                    <a:pt x="721" y="76"/>
                  </a:lnTo>
                  <a:lnTo>
                    <a:pt x="665" y="101"/>
                  </a:lnTo>
                  <a:lnTo>
                    <a:pt x="610" y="128"/>
                  </a:lnTo>
                  <a:lnTo>
                    <a:pt x="554" y="155"/>
                  </a:lnTo>
                  <a:lnTo>
                    <a:pt x="500" y="184"/>
                  </a:lnTo>
                  <a:lnTo>
                    <a:pt x="447" y="216"/>
                  </a:lnTo>
                  <a:lnTo>
                    <a:pt x="406" y="239"/>
                  </a:lnTo>
                  <a:lnTo>
                    <a:pt x="368" y="264"/>
                  </a:lnTo>
                  <a:lnTo>
                    <a:pt x="330" y="287"/>
                  </a:lnTo>
                  <a:lnTo>
                    <a:pt x="291" y="310"/>
                  </a:lnTo>
                  <a:lnTo>
                    <a:pt x="253" y="333"/>
                  </a:lnTo>
                  <a:lnTo>
                    <a:pt x="214" y="358"/>
                  </a:lnTo>
                  <a:lnTo>
                    <a:pt x="176" y="383"/>
                  </a:lnTo>
                  <a:lnTo>
                    <a:pt x="140" y="412"/>
                  </a:lnTo>
                  <a:lnTo>
                    <a:pt x="120" y="427"/>
                  </a:lnTo>
                  <a:lnTo>
                    <a:pt x="103" y="443"/>
                  </a:lnTo>
                  <a:lnTo>
                    <a:pt x="88" y="460"/>
                  </a:lnTo>
                  <a:lnTo>
                    <a:pt x="74" y="477"/>
                  </a:lnTo>
                  <a:lnTo>
                    <a:pt x="59" y="495"/>
                  </a:lnTo>
                  <a:lnTo>
                    <a:pt x="46" y="514"/>
                  </a:lnTo>
                  <a:lnTo>
                    <a:pt x="30" y="531"/>
                  </a:lnTo>
                  <a:lnTo>
                    <a:pt x="15" y="548"/>
                  </a:lnTo>
                  <a:lnTo>
                    <a:pt x="13" y="552"/>
                  </a:lnTo>
                  <a:lnTo>
                    <a:pt x="11" y="554"/>
                  </a:lnTo>
                  <a:lnTo>
                    <a:pt x="11" y="558"/>
                  </a:lnTo>
                  <a:lnTo>
                    <a:pt x="11" y="560"/>
                  </a:lnTo>
                  <a:lnTo>
                    <a:pt x="13" y="564"/>
                  </a:lnTo>
                  <a:lnTo>
                    <a:pt x="13" y="567"/>
                  </a:lnTo>
                  <a:lnTo>
                    <a:pt x="13" y="569"/>
                  </a:lnTo>
                  <a:lnTo>
                    <a:pt x="11" y="571"/>
                  </a:lnTo>
                  <a:lnTo>
                    <a:pt x="9" y="575"/>
                  </a:lnTo>
                  <a:lnTo>
                    <a:pt x="5" y="579"/>
                  </a:lnTo>
                  <a:lnTo>
                    <a:pt x="3" y="585"/>
                  </a:lnTo>
                  <a:lnTo>
                    <a:pt x="2" y="589"/>
                  </a:lnTo>
                  <a:lnTo>
                    <a:pt x="0" y="592"/>
                  </a:lnTo>
                  <a:lnTo>
                    <a:pt x="0" y="594"/>
                  </a:lnTo>
                  <a:lnTo>
                    <a:pt x="0" y="598"/>
                  </a:lnTo>
                  <a:lnTo>
                    <a:pt x="2" y="600"/>
                  </a:lnTo>
                  <a:lnTo>
                    <a:pt x="11" y="602"/>
                  </a:lnTo>
                  <a:lnTo>
                    <a:pt x="21" y="604"/>
                  </a:lnTo>
                  <a:lnTo>
                    <a:pt x="30" y="600"/>
                  </a:lnTo>
                  <a:lnTo>
                    <a:pt x="40" y="596"/>
                  </a:lnTo>
                  <a:lnTo>
                    <a:pt x="49" y="590"/>
                  </a:lnTo>
                  <a:lnTo>
                    <a:pt x="57" y="583"/>
                  </a:lnTo>
                  <a:lnTo>
                    <a:pt x="67" y="577"/>
                  </a:lnTo>
                  <a:lnTo>
                    <a:pt x="74" y="569"/>
                  </a:lnTo>
                  <a:lnTo>
                    <a:pt x="105" y="546"/>
                  </a:lnTo>
                  <a:lnTo>
                    <a:pt x="134" y="523"/>
                  </a:lnTo>
                  <a:lnTo>
                    <a:pt x="163" y="498"/>
                  </a:lnTo>
                  <a:lnTo>
                    <a:pt x="190" y="473"/>
                  </a:lnTo>
                  <a:lnTo>
                    <a:pt x="216" y="450"/>
                  </a:lnTo>
                  <a:lnTo>
                    <a:pt x="243" y="427"/>
                  </a:lnTo>
                  <a:lnTo>
                    <a:pt x="272" y="406"/>
                  </a:lnTo>
                  <a:lnTo>
                    <a:pt x="305" y="387"/>
                  </a:lnTo>
                  <a:lnTo>
                    <a:pt x="318" y="379"/>
                  </a:lnTo>
                  <a:lnTo>
                    <a:pt x="333" y="372"/>
                  </a:lnTo>
                  <a:lnTo>
                    <a:pt x="347" y="366"/>
                  </a:lnTo>
                  <a:lnTo>
                    <a:pt x="362" y="360"/>
                  </a:lnTo>
                  <a:lnTo>
                    <a:pt x="376" y="353"/>
                  </a:lnTo>
                  <a:lnTo>
                    <a:pt x="391" y="345"/>
                  </a:lnTo>
                  <a:lnTo>
                    <a:pt x="406" y="335"/>
                  </a:lnTo>
                  <a:lnTo>
                    <a:pt x="422" y="326"/>
                  </a:lnTo>
                  <a:lnTo>
                    <a:pt x="426" y="322"/>
                  </a:lnTo>
                  <a:lnTo>
                    <a:pt x="431" y="322"/>
                  </a:lnTo>
                  <a:lnTo>
                    <a:pt x="437" y="320"/>
                  </a:lnTo>
                  <a:lnTo>
                    <a:pt x="445" y="318"/>
                  </a:lnTo>
                  <a:lnTo>
                    <a:pt x="450" y="318"/>
                  </a:lnTo>
                  <a:lnTo>
                    <a:pt x="456" y="316"/>
                  </a:lnTo>
                  <a:lnTo>
                    <a:pt x="462" y="312"/>
                  </a:lnTo>
                  <a:lnTo>
                    <a:pt x="468" y="310"/>
                  </a:lnTo>
                  <a:lnTo>
                    <a:pt x="487" y="295"/>
                  </a:lnTo>
                  <a:lnTo>
                    <a:pt x="508" y="284"/>
                  </a:lnTo>
                  <a:lnTo>
                    <a:pt x="529" y="272"/>
                  </a:lnTo>
                  <a:lnTo>
                    <a:pt x="550" y="261"/>
                  </a:lnTo>
                  <a:lnTo>
                    <a:pt x="571" y="249"/>
                  </a:lnTo>
                  <a:lnTo>
                    <a:pt x="592" y="237"/>
                  </a:lnTo>
                  <a:lnTo>
                    <a:pt x="614" y="224"/>
                  </a:lnTo>
                  <a:lnTo>
                    <a:pt x="635" y="209"/>
                  </a:lnTo>
                  <a:lnTo>
                    <a:pt x="639" y="205"/>
                  </a:lnTo>
                  <a:lnTo>
                    <a:pt x="644" y="203"/>
                  </a:lnTo>
                  <a:lnTo>
                    <a:pt x="650" y="201"/>
                  </a:lnTo>
                  <a:lnTo>
                    <a:pt x="656" y="201"/>
                  </a:lnTo>
                  <a:lnTo>
                    <a:pt x="662" y="199"/>
                  </a:lnTo>
                  <a:lnTo>
                    <a:pt x="667" y="199"/>
                  </a:lnTo>
                  <a:lnTo>
                    <a:pt x="673" y="195"/>
                  </a:lnTo>
                  <a:lnTo>
                    <a:pt x="679" y="193"/>
                  </a:lnTo>
                  <a:lnTo>
                    <a:pt x="708" y="172"/>
                  </a:lnTo>
                  <a:lnTo>
                    <a:pt x="736" y="149"/>
                  </a:lnTo>
                  <a:lnTo>
                    <a:pt x="765" y="126"/>
                  </a:lnTo>
                  <a:lnTo>
                    <a:pt x="790" y="103"/>
                  </a:lnTo>
                  <a:lnTo>
                    <a:pt x="817" y="80"/>
                  </a:lnTo>
                  <a:lnTo>
                    <a:pt x="842" y="55"/>
                  </a:lnTo>
                  <a:lnTo>
                    <a:pt x="867" y="32"/>
                  </a:lnTo>
                  <a:lnTo>
                    <a:pt x="892" y="7"/>
                  </a:lnTo>
                  <a:lnTo>
                    <a:pt x="888" y="11"/>
                  </a:lnTo>
                  <a:lnTo>
                    <a:pt x="884" y="13"/>
                  </a:lnTo>
                  <a:lnTo>
                    <a:pt x="880" y="17"/>
                  </a:lnTo>
                  <a:lnTo>
                    <a:pt x="876" y="21"/>
                  </a:lnTo>
                  <a:lnTo>
                    <a:pt x="871" y="23"/>
                  </a:lnTo>
                  <a:lnTo>
                    <a:pt x="867" y="26"/>
                  </a:lnTo>
                  <a:lnTo>
                    <a:pt x="861" y="28"/>
                  </a:lnTo>
                  <a:lnTo>
                    <a:pt x="855" y="30"/>
                  </a:lnTo>
                  <a:lnTo>
                    <a:pt x="886" y="0"/>
                  </a:lnTo>
                  <a:close/>
                </a:path>
              </a:pathLst>
            </a:custGeom>
            <a:solidFill>
              <a:srgbClr val="B2B2B2"/>
            </a:solidFill>
            <a:ln w="9525">
              <a:noFill/>
              <a:round/>
              <a:headEnd/>
              <a:tailEnd/>
            </a:ln>
          </p:spPr>
          <p:txBody>
            <a:bodyPr/>
            <a:lstStyle/>
            <a:p>
              <a:endParaRPr lang="en-US"/>
            </a:p>
          </p:txBody>
        </p:sp>
        <p:sp>
          <p:nvSpPr>
            <p:cNvPr id="26686" name="Freeform 62"/>
            <p:cNvSpPr>
              <a:spLocks/>
            </p:cNvSpPr>
            <p:nvPr/>
          </p:nvSpPr>
          <p:spPr bwMode="auto">
            <a:xfrm>
              <a:off x="3718278" y="3233720"/>
              <a:ext cx="551744" cy="1492250"/>
            </a:xfrm>
            <a:custGeom>
              <a:avLst/>
              <a:gdLst>
                <a:gd name="T0" fmla="*/ 955137754 w 391"/>
                <a:gd name="T1" fmla="*/ 73085331 h 940"/>
                <a:gd name="T2" fmla="*/ 922376553 w 391"/>
                <a:gd name="T3" fmla="*/ 214214119 h 940"/>
                <a:gd name="T4" fmla="*/ 854331617 w 391"/>
                <a:gd name="T5" fmla="*/ 415826566 h 940"/>
                <a:gd name="T6" fmla="*/ 743444667 w 391"/>
                <a:gd name="T7" fmla="*/ 677922847 h 940"/>
                <a:gd name="T8" fmla="*/ 617436996 w 391"/>
                <a:gd name="T9" fmla="*/ 934978917 h 940"/>
                <a:gd name="T10" fmla="*/ 516630858 w 391"/>
                <a:gd name="T11" fmla="*/ 1146671987 h 940"/>
                <a:gd name="T12" fmla="*/ 423385975 w 391"/>
                <a:gd name="T13" fmla="*/ 1305440995 h 940"/>
                <a:gd name="T14" fmla="*/ 322579739 w 391"/>
                <a:gd name="T15" fmla="*/ 1456650331 h 940"/>
                <a:gd name="T16" fmla="*/ 206652631 w 391"/>
                <a:gd name="T17" fmla="*/ 1600299994 h 940"/>
                <a:gd name="T18" fmla="*/ 133567388 w 391"/>
                <a:gd name="T19" fmla="*/ 1683464732 h 940"/>
                <a:gd name="T20" fmla="*/ 133567388 w 391"/>
                <a:gd name="T21" fmla="*/ 1708666287 h 940"/>
                <a:gd name="T22" fmla="*/ 133567388 w 391"/>
                <a:gd name="T23" fmla="*/ 1736388793 h 940"/>
                <a:gd name="T24" fmla="*/ 133567388 w 391"/>
                <a:gd name="T25" fmla="*/ 1769150022 h 940"/>
                <a:gd name="T26" fmla="*/ 95765855 w 391"/>
                <a:gd name="T27" fmla="*/ 1852315950 h 940"/>
                <a:gd name="T28" fmla="*/ 37801520 w 391"/>
                <a:gd name="T29" fmla="*/ 2006044648 h 940"/>
                <a:gd name="T30" fmla="*/ 2519360 w 391"/>
                <a:gd name="T31" fmla="*/ 2121971805 h 940"/>
                <a:gd name="T32" fmla="*/ 0 w 391"/>
                <a:gd name="T33" fmla="*/ 2147483647 h 940"/>
                <a:gd name="T34" fmla="*/ 2519360 w 391"/>
                <a:gd name="T35" fmla="*/ 2147483647 h 940"/>
                <a:gd name="T36" fmla="*/ 32761213 w 391"/>
                <a:gd name="T37" fmla="*/ 2147483647 h 940"/>
                <a:gd name="T38" fmla="*/ 65524014 w 391"/>
                <a:gd name="T39" fmla="*/ 2147483647 h 940"/>
                <a:gd name="T40" fmla="*/ 100806162 w 391"/>
                <a:gd name="T41" fmla="*/ 2147483647 h 940"/>
                <a:gd name="T42" fmla="*/ 138607695 w 391"/>
                <a:gd name="T43" fmla="*/ 2147483647 h 940"/>
                <a:gd name="T44" fmla="*/ 178930150 w 391"/>
                <a:gd name="T45" fmla="*/ 2147483647 h 940"/>
                <a:gd name="T46" fmla="*/ 226813908 w 391"/>
                <a:gd name="T47" fmla="*/ 2147483647 h 940"/>
                <a:gd name="T48" fmla="*/ 284776643 w 391"/>
                <a:gd name="T49" fmla="*/ 2051407448 h 940"/>
                <a:gd name="T50" fmla="*/ 342740966 w 391"/>
                <a:gd name="T51" fmla="*/ 1872477195 h 940"/>
                <a:gd name="T52" fmla="*/ 410784315 w 391"/>
                <a:gd name="T53" fmla="*/ 1698585665 h 940"/>
                <a:gd name="T54" fmla="*/ 458668123 w 391"/>
                <a:gd name="T55" fmla="*/ 1590219371 h 940"/>
                <a:gd name="T56" fmla="*/ 473789044 w 391"/>
                <a:gd name="T57" fmla="*/ 1547375932 h 940"/>
                <a:gd name="T58" fmla="*/ 491429324 w 391"/>
                <a:gd name="T59" fmla="*/ 1504534081 h 940"/>
                <a:gd name="T60" fmla="*/ 521671165 w 391"/>
                <a:gd name="T61" fmla="*/ 1466730953 h 940"/>
                <a:gd name="T62" fmla="*/ 569554874 w 391"/>
                <a:gd name="T63" fmla="*/ 1426408464 h 940"/>
                <a:gd name="T64" fmla="*/ 617436996 w 391"/>
                <a:gd name="T65" fmla="*/ 1388606924 h 940"/>
                <a:gd name="T66" fmla="*/ 660280398 w 391"/>
                <a:gd name="T67" fmla="*/ 1345763485 h 940"/>
                <a:gd name="T68" fmla="*/ 700602853 w 391"/>
                <a:gd name="T69" fmla="*/ 1295360373 h 940"/>
                <a:gd name="T70" fmla="*/ 743444667 w 391"/>
                <a:gd name="T71" fmla="*/ 1166833231 h 940"/>
                <a:gd name="T72" fmla="*/ 816529911 w 391"/>
                <a:gd name="T73" fmla="*/ 982861079 h 940"/>
                <a:gd name="T74" fmla="*/ 879533151 w 391"/>
                <a:gd name="T75" fmla="*/ 798890316 h 940"/>
                <a:gd name="T76" fmla="*/ 927416860 w 391"/>
                <a:gd name="T77" fmla="*/ 604837541 h 940"/>
                <a:gd name="T78" fmla="*/ 947578088 w 391"/>
                <a:gd name="T79" fmla="*/ 468749139 h 940"/>
                <a:gd name="T80" fmla="*/ 965218368 w 391"/>
                <a:gd name="T81" fmla="*/ 388104061 h 940"/>
                <a:gd name="T82" fmla="*/ 980339289 w 391"/>
                <a:gd name="T83" fmla="*/ 304938133 h 940"/>
                <a:gd name="T84" fmla="*/ 985379595 w 391"/>
                <a:gd name="T85" fmla="*/ 224294741 h 940"/>
                <a:gd name="T86" fmla="*/ 970258675 w 391"/>
                <a:gd name="T87" fmla="*/ 166330319 h 940"/>
                <a:gd name="T88" fmla="*/ 952618395 w 391"/>
                <a:gd name="T89" fmla="*/ 131048141 h 940"/>
                <a:gd name="T90" fmla="*/ 932457167 w 391"/>
                <a:gd name="T91" fmla="*/ 93246576 h 940"/>
                <a:gd name="T92" fmla="*/ 912295940 w 391"/>
                <a:gd name="T93" fmla="*/ 52924086 h 940"/>
                <a:gd name="T94" fmla="*/ 897175019 w 391"/>
                <a:gd name="T95" fmla="*/ 52924086 h 940"/>
                <a:gd name="T96" fmla="*/ 869452538 w 391"/>
                <a:gd name="T97" fmla="*/ 98286887 h 940"/>
                <a:gd name="T98" fmla="*/ 844251003 w 391"/>
                <a:gd name="T99" fmla="*/ 146169074 h 940"/>
                <a:gd name="T100" fmla="*/ 836691337 w 391"/>
                <a:gd name="T101" fmla="*/ 199093135 h 940"/>
                <a:gd name="T102" fmla="*/ 970258675 w 391"/>
                <a:gd name="T103" fmla="*/ 0 h 9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91"/>
                <a:gd name="T157" fmla="*/ 0 h 940"/>
                <a:gd name="T158" fmla="*/ 391 w 391"/>
                <a:gd name="T159" fmla="*/ 940 h 94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91" h="940">
                  <a:moveTo>
                    <a:pt x="385" y="0"/>
                  </a:moveTo>
                  <a:lnTo>
                    <a:pt x="379" y="29"/>
                  </a:lnTo>
                  <a:lnTo>
                    <a:pt x="372" y="56"/>
                  </a:lnTo>
                  <a:lnTo>
                    <a:pt x="366" y="85"/>
                  </a:lnTo>
                  <a:lnTo>
                    <a:pt x="356" y="112"/>
                  </a:lnTo>
                  <a:lnTo>
                    <a:pt x="339" y="165"/>
                  </a:lnTo>
                  <a:lnTo>
                    <a:pt x="318" y="217"/>
                  </a:lnTo>
                  <a:lnTo>
                    <a:pt x="295" y="269"/>
                  </a:lnTo>
                  <a:lnTo>
                    <a:pt x="270" y="319"/>
                  </a:lnTo>
                  <a:lnTo>
                    <a:pt x="245" y="371"/>
                  </a:lnTo>
                  <a:lnTo>
                    <a:pt x="222" y="422"/>
                  </a:lnTo>
                  <a:lnTo>
                    <a:pt x="205" y="455"/>
                  </a:lnTo>
                  <a:lnTo>
                    <a:pt x="188" y="488"/>
                  </a:lnTo>
                  <a:lnTo>
                    <a:pt x="168" y="518"/>
                  </a:lnTo>
                  <a:lnTo>
                    <a:pt x="149" y="547"/>
                  </a:lnTo>
                  <a:lnTo>
                    <a:pt x="128" y="578"/>
                  </a:lnTo>
                  <a:lnTo>
                    <a:pt x="105" y="607"/>
                  </a:lnTo>
                  <a:lnTo>
                    <a:pt x="82" y="635"/>
                  </a:lnTo>
                  <a:lnTo>
                    <a:pt x="57" y="664"/>
                  </a:lnTo>
                  <a:lnTo>
                    <a:pt x="53" y="668"/>
                  </a:lnTo>
                  <a:lnTo>
                    <a:pt x="53" y="672"/>
                  </a:lnTo>
                  <a:lnTo>
                    <a:pt x="53" y="678"/>
                  </a:lnTo>
                  <a:lnTo>
                    <a:pt x="53" y="683"/>
                  </a:lnTo>
                  <a:lnTo>
                    <a:pt x="53" y="689"/>
                  </a:lnTo>
                  <a:lnTo>
                    <a:pt x="53" y="697"/>
                  </a:lnTo>
                  <a:lnTo>
                    <a:pt x="53" y="702"/>
                  </a:lnTo>
                  <a:lnTo>
                    <a:pt x="51" y="706"/>
                  </a:lnTo>
                  <a:lnTo>
                    <a:pt x="38" y="735"/>
                  </a:lnTo>
                  <a:lnTo>
                    <a:pt x="26" y="766"/>
                  </a:lnTo>
                  <a:lnTo>
                    <a:pt x="15" y="796"/>
                  </a:lnTo>
                  <a:lnTo>
                    <a:pt x="5" y="827"/>
                  </a:lnTo>
                  <a:lnTo>
                    <a:pt x="1" y="842"/>
                  </a:lnTo>
                  <a:lnTo>
                    <a:pt x="0" y="856"/>
                  </a:lnTo>
                  <a:lnTo>
                    <a:pt x="0" y="871"/>
                  </a:lnTo>
                  <a:lnTo>
                    <a:pt x="0" y="887"/>
                  </a:lnTo>
                  <a:lnTo>
                    <a:pt x="1" y="900"/>
                  </a:lnTo>
                  <a:lnTo>
                    <a:pt x="7" y="913"/>
                  </a:lnTo>
                  <a:lnTo>
                    <a:pt x="13" y="927"/>
                  </a:lnTo>
                  <a:lnTo>
                    <a:pt x="23" y="938"/>
                  </a:lnTo>
                  <a:lnTo>
                    <a:pt x="26" y="940"/>
                  </a:lnTo>
                  <a:lnTo>
                    <a:pt x="32" y="940"/>
                  </a:lnTo>
                  <a:lnTo>
                    <a:pt x="40" y="938"/>
                  </a:lnTo>
                  <a:lnTo>
                    <a:pt x="48" y="936"/>
                  </a:lnTo>
                  <a:lnTo>
                    <a:pt x="55" y="933"/>
                  </a:lnTo>
                  <a:lnTo>
                    <a:pt x="63" y="929"/>
                  </a:lnTo>
                  <a:lnTo>
                    <a:pt x="71" y="923"/>
                  </a:lnTo>
                  <a:lnTo>
                    <a:pt x="74" y="917"/>
                  </a:lnTo>
                  <a:lnTo>
                    <a:pt x="90" y="885"/>
                  </a:lnTo>
                  <a:lnTo>
                    <a:pt x="101" y="850"/>
                  </a:lnTo>
                  <a:lnTo>
                    <a:pt x="113" y="814"/>
                  </a:lnTo>
                  <a:lnTo>
                    <a:pt x="124" y="779"/>
                  </a:lnTo>
                  <a:lnTo>
                    <a:pt x="136" y="743"/>
                  </a:lnTo>
                  <a:lnTo>
                    <a:pt x="147" y="708"/>
                  </a:lnTo>
                  <a:lnTo>
                    <a:pt x="163" y="674"/>
                  </a:lnTo>
                  <a:lnTo>
                    <a:pt x="178" y="641"/>
                  </a:lnTo>
                  <a:lnTo>
                    <a:pt x="182" y="631"/>
                  </a:lnTo>
                  <a:lnTo>
                    <a:pt x="186" y="624"/>
                  </a:lnTo>
                  <a:lnTo>
                    <a:pt x="188" y="614"/>
                  </a:lnTo>
                  <a:lnTo>
                    <a:pt x="191" y="605"/>
                  </a:lnTo>
                  <a:lnTo>
                    <a:pt x="195" y="597"/>
                  </a:lnTo>
                  <a:lnTo>
                    <a:pt x="201" y="587"/>
                  </a:lnTo>
                  <a:lnTo>
                    <a:pt x="207" y="582"/>
                  </a:lnTo>
                  <a:lnTo>
                    <a:pt x="214" y="574"/>
                  </a:lnTo>
                  <a:lnTo>
                    <a:pt x="226" y="566"/>
                  </a:lnTo>
                  <a:lnTo>
                    <a:pt x="236" y="560"/>
                  </a:lnTo>
                  <a:lnTo>
                    <a:pt x="245" y="551"/>
                  </a:lnTo>
                  <a:lnTo>
                    <a:pt x="255" y="543"/>
                  </a:lnTo>
                  <a:lnTo>
                    <a:pt x="262" y="534"/>
                  </a:lnTo>
                  <a:lnTo>
                    <a:pt x="270" y="524"/>
                  </a:lnTo>
                  <a:lnTo>
                    <a:pt x="278" y="514"/>
                  </a:lnTo>
                  <a:lnTo>
                    <a:pt x="284" y="501"/>
                  </a:lnTo>
                  <a:lnTo>
                    <a:pt x="295" y="463"/>
                  </a:lnTo>
                  <a:lnTo>
                    <a:pt x="308" y="426"/>
                  </a:lnTo>
                  <a:lnTo>
                    <a:pt x="324" y="390"/>
                  </a:lnTo>
                  <a:lnTo>
                    <a:pt x="337" y="353"/>
                  </a:lnTo>
                  <a:lnTo>
                    <a:pt x="349" y="317"/>
                  </a:lnTo>
                  <a:lnTo>
                    <a:pt x="360" y="280"/>
                  </a:lnTo>
                  <a:lnTo>
                    <a:pt x="368" y="240"/>
                  </a:lnTo>
                  <a:lnTo>
                    <a:pt x="374" y="202"/>
                  </a:lnTo>
                  <a:lnTo>
                    <a:pt x="376" y="186"/>
                  </a:lnTo>
                  <a:lnTo>
                    <a:pt x="379" y="171"/>
                  </a:lnTo>
                  <a:lnTo>
                    <a:pt x="383" y="154"/>
                  </a:lnTo>
                  <a:lnTo>
                    <a:pt x="387" y="138"/>
                  </a:lnTo>
                  <a:lnTo>
                    <a:pt x="389" y="121"/>
                  </a:lnTo>
                  <a:lnTo>
                    <a:pt x="391" y="106"/>
                  </a:lnTo>
                  <a:lnTo>
                    <a:pt x="391" y="89"/>
                  </a:lnTo>
                  <a:lnTo>
                    <a:pt x="387" y="73"/>
                  </a:lnTo>
                  <a:lnTo>
                    <a:pt x="385" y="66"/>
                  </a:lnTo>
                  <a:lnTo>
                    <a:pt x="381" y="60"/>
                  </a:lnTo>
                  <a:lnTo>
                    <a:pt x="378" y="52"/>
                  </a:lnTo>
                  <a:lnTo>
                    <a:pt x="374" y="44"/>
                  </a:lnTo>
                  <a:lnTo>
                    <a:pt x="370" y="37"/>
                  </a:lnTo>
                  <a:lnTo>
                    <a:pt x="366" y="29"/>
                  </a:lnTo>
                  <a:lnTo>
                    <a:pt x="362" y="21"/>
                  </a:lnTo>
                  <a:lnTo>
                    <a:pt x="362" y="12"/>
                  </a:lnTo>
                  <a:lnTo>
                    <a:pt x="356" y="21"/>
                  </a:lnTo>
                  <a:lnTo>
                    <a:pt x="351" y="31"/>
                  </a:lnTo>
                  <a:lnTo>
                    <a:pt x="345" y="39"/>
                  </a:lnTo>
                  <a:lnTo>
                    <a:pt x="339" y="48"/>
                  </a:lnTo>
                  <a:lnTo>
                    <a:pt x="335" y="58"/>
                  </a:lnTo>
                  <a:lnTo>
                    <a:pt x="332" y="69"/>
                  </a:lnTo>
                  <a:lnTo>
                    <a:pt x="332" y="79"/>
                  </a:lnTo>
                  <a:lnTo>
                    <a:pt x="332" y="89"/>
                  </a:lnTo>
                  <a:lnTo>
                    <a:pt x="385" y="0"/>
                  </a:lnTo>
                  <a:close/>
                </a:path>
              </a:pathLst>
            </a:custGeom>
            <a:solidFill>
              <a:srgbClr val="B2B2B2"/>
            </a:solidFill>
            <a:ln w="9525">
              <a:noFill/>
              <a:round/>
              <a:headEnd/>
              <a:tailEnd/>
            </a:ln>
          </p:spPr>
          <p:txBody>
            <a:bodyPr/>
            <a:lstStyle/>
            <a:p>
              <a:endParaRPr lang="en-US"/>
            </a:p>
          </p:txBody>
        </p:sp>
        <p:sp>
          <p:nvSpPr>
            <p:cNvPr id="26687" name="Freeform 63"/>
            <p:cNvSpPr>
              <a:spLocks/>
            </p:cNvSpPr>
            <p:nvPr/>
          </p:nvSpPr>
          <p:spPr bwMode="auto">
            <a:xfrm>
              <a:off x="4346223" y="2341546"/>
              <a:ext cx="1483078" cy="646113"/>
            </a:xfrm>
            <a:custGeom>
              <a:avLst/>
              <a:gdLst>
                <a:gd name="T0" fmla="*/ 100806258 w 1051"/>
                <a:gd name="T1" fmla="*/ 836692668 h 407"/>
                <a:gd name="T2" fmla="*/ 221773813 w 1051"/>
                <a:gd name="T3" fmla="*/ 778729643 h 407"/>
                <a:gd name="T4" fmla="*/ 352821916 w 1051"/>
                <a:gd name="T5" fmla="*/ 730845857 h 407"/>
                <a:gd name="T6" fmla="*/ 400705671 w 1051"/>
                <a:gd name="T7" fmla="*/ 700603968 h 407"/>
                <a:gd name="T8" fmla="*/ 443547625 w 1051"/>
                <a:gd name="T9" fmla="*/ 667842715 h 407"/>
                <a:gd name="T10" fmla="*/ 526713562 w 1051"/>
                <a:gd name="T11" fmla="*/ 635079874 h 407"/>
                <a:gd name="T12" fmla="*/ 685482585 w 1051"/>
                <a:gd name="T13" fmla="*/ 579636411 h 407"/>
                <a:gd name="T14" fmla="*/ 841732446 w 1051"/>
                <a:gd name="T15" fmla="*/ 521673583 h 407"/>
                <a:gd name="T16" fmla="*/ 1063506159 w 1051"/>
                <a:gd name="T17" fmla="*/ 456149490 h 407"/>
                <a:gd name="T18" fmla="*/ 1318042692 w 1051"/>
                <a:gd name="T19" fmla="*/ 388104346 h 407"/>
                <a:gd name="T20" fmla="*/ 1570058275 w 1051"/>
                <a:gd name="T21" fmla="*/ 315020574 h 407"/>
                <a:gd name="T22" fmla="*/ 1685985841 w 1051"/>
                <a:gd name="T23" fmla="*/ 267136788 h 407"/>
                <a:gd name="T24" fmla="*/ 1796872697 w 1051"/>
                <a:gd name="T25" fmla="*/ 209173961 h 407"/>
                <a:gd name="T26" fmla="*/ 1922880489 w 1051"/>
                <a:gd name="T27" fmla="*/ 156249811 h 407"/>
                <a:gd name="T28" fmla="*/ 2091730136 w 1051"/>
                <a:gd name="T29" fmla="*/ 126007922 h 407"/>
                <a:gd name="T30" fmla="*/ 2147483647 w 1051"/>
                <a:gd name="T31" fmla="*/ 73085384 h 407"/>
                <a:gd name="T32" fmla="*/ 2147483647 w 1051"/>
                <a:gd name="T33" fmla="*/ 15120951 h 407"/>
                <a:gd name="T34" fmla="*/ 2147483647 w 1051"/>
                <a:gd name="T35" fmla="*/ 0 h 407"/>
                <a:gd name="T36" fmla="*/ 2147483647 w 1051"/>
                <a:gd name="T37" fmla="*/ 20161266 h 407"/>
                <a:gd name="T38" fmla="*/ 2147483647 w 1051"/>
                <a:gd name="T39" fmla="*/ 47883798 h 407"/>
                <a:gd name="T40" fmla="*/ 2147483647 w 1051"/>
                <a:gd name="T41" fmla="*/ 88206329 h 407"/>
                <a:gd name="T42" fmla="*/ 2147483647 w 1051"/>
                <a:gd name="T43" fmla="*/ 105846662 h 407"/>
                <a:gd name="T44" fmla="*/ 2147483647 w 1051"/>
                <a:gd name="T45" fmla="*/ 189012652 h 407"/>
                <a:gd name="T46" fmla="*/ 2147483647 w 1051"/>
                <a:gd name="T47" fmla="*/ 289818999 h 407"/>
                <a:gd name="T48" fmla="*/ 1779230813 w 1051"/>
                <a:gd name="T49" fmla="*/ 405746242 h 407"/>
                <a:gd name="T50" fmla="*/ 1559977652 w 1051"/>
                <a:gd name="T51" fmla="*/ 478830113 h 407"/>
                <a:gd name="T52" fmla="*/ 1431448911 w 1051"/>
                <a:gd name="T53" fmla="*/ 531754213 h 407"/>
                <a:gd name="T54" fmla="*/ 1338203939 w 1051"/>
                <a:gd name="T55" fmla="*/ 572076732 h 407"/>
                <a:gd name="T56" fmla="*/ 1252518640 w 1051"/>
                <a:gd name="T57" fmla="*/ 614918615 h 407"/>
                <a:gd name="T58" fmla="*/ 1169352704 w 1051"/>
                <a:gd name="T59" fmla="*/ 677923345 h 407"/>
                <a:gd name="T60" fmla="*/ 1081148044 w 1051"/>
                <a:gd name="T61" fmla="*/ 745966802 h 407"/>
                <a:gd name="T62" fmla="*/ 957659614 w 1051"/>
                <a:gd name="T63" fmla="*/ 788810272 h 407"/>
                <a:gd name="T64" fmla="*/ 821571000 w 1051"/>
                <a:gd name="T65" fmla="*/ 836692668 h 407"/>
                <a:gd name="T66" fmla="*/ 695563209 w 1051"/>
                <a:gd name="T67" fmla="*/ 889616768 h 407"/>
                <a:gd name="T68" fmla="*/ 486391068 w 1051"/>
                <a:gd name="T69" fmla="*/ 952619911 h 407"/>
                <a:gd name="T70" fmla="*/ 249496321 w 1051"/>
                <a:gd name="T71" fmla="*/ 1010584326 h 407"/>
                <a:gd name="T72" fmla="*/ 12601576 w 1051"/>
                <a:gd name="T73" fmla="*/ 1020664956 h 407"/>
                <a:gd name="T74" fmla="*/ 0 w 1051"/>
                <a:gd name="T75" fmla="*/ 1005544011 h 407"/>
                <a:gd name="T76" fmla="*/ 12601576 w 1051"/>
                <a:gd name="T77" fmla="*/ 967740856 h 407"/>
                <a:gd name="T78" fmla="*/ 68045026 w 1051"/>
                <a:gd name="T79" fmla="*/ 924898973 h 407"/>
                <a:gd name="T80" fmla="*/ 158770661 w 1051"/>
                <a:gd name="T81" fmla="*/ 914818343 h 407"/>
                <a:gd name="T82" fmla="*/ 269657567 w 1051"/>
                <a:gd name="T83" fmla="*/ 889616768 h 407"/>
                <a:gd name="T84" fmla="*/ 332660669 w 1051"/>
                <a:gd name="T85" fmla="*/ 841732983 h 407"/>
                <a:gd name="T86" fmla="*/ 12601576 w 1051"/>
                <a:gd name="T87" fmla="*/ 871974873 h 40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51"/>
                <a:gd name="T133" fmla="*/ 0 h 407"/>
                <a:gd name="T134" fmla="*/ 1051 w 1051"/>
                <a:gd name="T135" fmla="*/ 407 h 40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51" h="407">
                  <a:moveTo>
                    <a:pt x="5" y="346"/>
                  </a:moveTo>
                  <a:lnTo>
                    <a:pt x="23" y="340"/>
                  </a:lnTo>
                  <a:lnTo>
                    <a:pt x="40" y="332"/>
                  </a:lnTo>
                  <a:lnTo>
                    <a:pt x="55" y="324"/>
                  </a:lnTo>
                  <a:lnTo>
                    <a:pt x="73" y="317"/>
                  </a:lnTo>
                  <a:lnTo>
                    <a:pt x="88" y="309"/>
                  </a:lnTo>
                  <a:lnTo>
                    <a:pt x="105" y="301"/>
                  </a:lnTo>
                  <a:lnTo>
                    <a:pt x="122" y="296"/>
                  </a:lnTo>
                  <a:lnTo>
                    <a:pt x="140" y="290"/>
                  </a:lnTo>
                  <a:lnTo>
                    <a:pt x="147" y="288"/>
                  </a:lnTo>
                  <a:lnTo>
                    <a:pt x="153" y="284"/>
                  </a:lnTo>
                  <a:lnTo>
                    <a:pt x="159" y="278"/>
                  </a:lnTo>
                  <a:lnTo>
                    <a:pt x="165" y="275"/>
                  </a:lnTo>
                  <a:lnTo>
                    <a:pt x="170" y="271"/>
                  </a:lnTo>
                  <a:lnTo>
                    <a:pt x="176" y="265"/>
                  </a:lnTo>
                  <a:lnTo>
                    <a:pt x="182" y="261"/>
                  </a:lnTo>
                  <a:lnTo>
                    <a:pt x="188" y="259"/>
                  </a:lnTo>
                  <a:lnTo>
                    <a:pt x="209" y="252"/>
                  </a:lnTo>
                  <a:lnTo>
                    <a:pt x="230" y="246"/>
                  </a:lnTo>
                  <a:lnTo>
                    <a:pt x="251" y="238"/>
                  </a:lnTo>
                  <a:lnTo>
                    <a:pt x="272" y="230"/>
                  </a:lnTo>
                  <a:lnTo>
                    <a:pt x="291" y="223"/>
                  </a:lnTo>
                  <a:lnTo>
                    <a:pt x="312" y="215"/>
                  </a:lnTo>
                  <a:lnTo>
                    <a:pt x="334" y="207"/>
                  </a:lnTo>
                  <a:lnTo>
                    <a:pt x="355" y="202"/>
                  </a:lnTo>
                  <a:lnTo>
                    <a:pt x="387" y="190"/>
                  </a:lnTo>
                  <a:lnTo>
                    <a:pt x="422" y="181"/>
                  </a:lnTo>
                  <a:lnTo>
                    <a:pt x="454" y="171"/>
                  </a:lnTo>
                  <a:lnTo>
                    <a:pt x="489" y="163"/>
                  </a:lnTo>
                  <a:lnTo>
                    <a:pt x="523" y="154"/>
                  </a:lnTo>
                  <a:lnTo>
                    <a:pt x="556" y="146"/>
                  </a:lnTo>
                  <a:lnTo>
                    <a:pt x="591" y="136"/>
                  </a:lnTo>
                  <a:lnTo>
                    <a:pt x="623" y="125"/>
                  </a:lnTo>
                  <a:lnTo>
                    <a:pt x="639" y="119"/>
                  </a:lnTo>
                  <a:lnTo>
                    <a:pt x="654" y="112"/>
                  </a:lnTo>
                  <a:lnTo>
                    <a:pt x="669" y="106"/>
                  </a:lnTo>
                  <a:lnTo>
                    <a:pt x="683" y="98"/>
                  </a:lnTo>
                  <a:lnTo>
                    <a:pt x="698" y="90"/>
                  </a:lnTo>
                  <a:lnTo>
                    <a:pt x="713" y="83"/>
                  </a:lnTo>
                  <a:lnTo>
                    <a:pt x="729" y="75"/>
                  </a:lnTo>
                  <a:lnTo>
                    <a:pt x="742" y="69"/>
                  </a:lnTo>
                  <a:lnTo>
                    <a:pt x="763" y="62"/>
                  </a:lnTo>
                  <a:lnTo>
                    <a:pt x="786" y="56"/>
                  </a:lnTo>
                  <a:lnTo>
                    <a:pt x="807" y="54"/>
                  </a:lnTo>
                  <a:lnTo>
                    <a:pt x="830" y="50"/>
                  </a:lnTo>
                  <a:lnTo>
                    <a:pt x="852" y="44"/>
                  </a:lnTo>
                  <a:lnTo>
                    <a:pt x="875" y="39"/>
                  </a:lnTo>
                  <a:lnTo>
                    <a:pt x="896" y="29"/>
                  </a:lnTo>
                  <a:lnTo>
                    <a:pt x="919" y="16"/>
                  </a:lnTo>
                  <a:lnTo>
                    <a:pt x="926" y="10"/>
                  </a:lnTo>
                  <a:lnTo>
                    <a:pt x="936" y="6"/>
                  </a:lnTo>
                  <a:lnTo>
                    <a:pt x="946" y="2"/>
                  </a:lnTo>
                  <a:lnTo>
                    <a:pt x="957" y="0"/>
                  </a:lnTo>
                  <a:lnTo>
                    <a:pt x="969" y="0"/>
                  </a:lnTo>
                  <a:lnTo>
                    <a:pt x="980" y="0"/>
                  </a:lnTo>
                  <a:lnTo>
                    <a:pt x="990" y="2"/>
                  </a:lnTo>
                  <a:lnTo>
                    <a:pt x="999" y="8"/>
                  </a:lnTo>
                  <a:lnTo>
                    <a:pt x="1009" y="12"/>
                  </a:lnTo>
                  <a:lnTo>
                    <a:pt x="1019" y="16"/>
                  </a:lnTo>
                  <a:lnTo>
                    <a:pt x="1028" y="19"/>
                  </a:lnTo>
                  <a:lnTo>
                    <a:pt x="1038" y="25"/>
                  </a:lnTo>
                  <a:lnTo>
                    <a:pt x="1045" y="29"/>
                  </a:lnTo>
                  <a:lnTo>
                    <a:pt x="1051" y="35"/>
                  </a:lnTo>
                  <a:lnTo>
                    <a:pt x="1051" y="37"/>
                  </a:lnTo>
                  <a:lnTo>
                    <a:pt x="1051" y="41"/>
                  </a:lnTo>
                  <a:lnTo>
                    <a:pt x="1049" y="42"/>
                  </a:lnTo>
                  <a:lnTo>
                    <a:pt x="1045" y="46"/>
                  </a:lnTo>
                  <a:lnTo>
                    <a:pt x="1019" y="62"/>
                  </a:lnTo>
                  <a:lnTo>
                    <a:pt x="992" y="75"/>
                  </a:lnTo>
                  <a:lnTo>
                    <a:pt x="963" y="87"/>
                  </a:lnTo>
                  <a:lnTo>
                    <a:pt x="936" y="98"/>
                  </a:lnTo>
                  <a:lnTo>
                    <a:pt x="878" y="115"/>
                  </a:lnTo>
                  <a:lnTo>
                    <a:pt x="821" y="133"/>
                  </a:lnTo>
                  <a:lnTo>
                    <a:pt x="763" y="146"/>
                  </a:lnTo>
                  <a:lnTo>
                    <a:pt x="706" y="161"/>
                  </a:lnTo>
                  <a:lnTo>
                    <a:pt x="675" y="171"/>
                  </a:lnTo>
                  <a:lnTo>
                    <a:pt x="648" y="179"/>
                  </a:lnTo>
                  <a:lnTo>
                    <a:pt x="619" y="190"/>
                  </a:lnTo>
                  <a:lnTo>
                    <a:pt x="591" y="202"/>
                  </a:lnTo>
                  <a:lnTo>
                    <a:pt x="579" y="206"/>
                  </a:lnTo>
                  <a:lnTo>
                    <a:pt x="568" y="211"/>
                  </a:lnTo>
                  <a:lnTo>
                    <a:pt x="556" y="215"/>
                  </a:lnTo>
                  <a:lnTo>
                    <a:pt x="543" y="221"/>
                  </a:lnTo>
                  <a:lnTo>
                    <a:pt x="531" y="227"/>
                  </a:lnTo>
                  <a:lnTo>
                    <a:pt x="520" y="232"/>
                  </a:lnTo>
                  <a:lnTo>
                    <a:pt x="508" y="238"/>
                  </a:lnTo>
                  <a:lnTo>
                    <a:pt x="497" y="244"/>
                  </a:lnTo>
                  <a:lnTo>
                    <a:pt x="485" y="252"/>
                  </a:lnTo>
                  <a:lnTo>
                    <a:pt x="474" y="259"/>
                  </a:lnTo>
                  <a:lnTo>
                    <a:pt x="464" y="269"/>
                  </a:lnTo>
                  <a:lnTo>
                    <a:pt x="453" y="278"/>
                  </a:lnTo>
                  <a:lnTo>
                    <a:pt x="441" y="288"/>
                  </a:lnTo>
                  <a:lnTo>
                    <a:pt x="429" y="296"/>
                  </a:lnTo>
                  <a:lnTo>
                    <a:pt x="414" y="303"/>
                  </a:lnTo>
                  <a:lnTo>
                    <a:pt x="399" y="307"/>
                  </a:lnTo>
                  <a:lnTo>
                    <a:pt x="380" y="313"/>
                  </a:lnTo>
                  <a:lnTo>
                    <a:pt x="362" y="319"/>
                  </a:lnTo>
                  <a:lnTo>
                    <a:pt x="343" y="324"/>
                  </a:lnTo>
                  <a:lnTo>
                    <a:pt x="326" y="332"/>
                  </a:lnTo>
                  <a:lnTo>
                    <a:pt x="309" y="340"/>
                  </a:lnTo>
                  <a:lnTo>
                    <a:pt x="293" y="347"/>
                  </a:lnTo>
                  <a:lnTo>
                    <a:pt x="276" y="353"/>
                  </a:lnTo>
                  <a:lnTo>
                    <a:pt x="257" y="359"/>
                  </a:lnTo>
                  <a:lnTo>
                    <a:pt x="226" y="369"/>
                  </a:lnTo>
                  <a:lnTo>
                    <a:pt x="193" y="378"/>
                  </a:lnTo>
                  <a:lnTo>
                    <a:pt x="163" y="388"/>
                  </a:lnTo>
                  <a:lnTo>
                    <a:pt x="132" y="395"/>
                  </a:lnTo>
                  <a:lnTo>
                    <a:pt x="99" y="401"/>
                  </a:lnTo>
                  <a:lnTo>
                    <a:pt x="69" y="405"/>
                  </a:lnTo>
                  <a:lnTo>
                    <a:pt x="36" y="407"/>
                  </a:lnTo>
                  <a:lnTo>
                    <a:pt x="5" y="405"/>
                  </a:lnTo>
                  <a:lnTo>
                    <a:pt x="2" y="403"/>
                  </a:lnTo>
                  <a:lnTo>
                    <a:pt x="0" y="401"/>
                  </a:lnTo>
                  <a:lnTo>
                    <a:pt x="0" y="399"/>
                  </a:lnTo>
                  <a:lnTo>
                    <a:pt x="0" y="397"/>
                  </a:lnTo>
                  <a:lnTo>
                    <a:pt x="2" y="392"/>
                  </a:lnTo>
                  <a:lnTo>
                    <a:pt x="5" y="384"/>
                  </a:lnTo>
                  <a:lnTo>
                    <a:pt x="13" y="376"/>
                  </a:lnTo>
                  <a:lnTo>
                    <a:pt x="19" y="371"/>
                  </a:lnTo>
                  <a:lnTo>
                    <a:pt x="27" y="367"/>
                  </a:lnTo>
                  <a:lnTo>
                    <a:pt x="34" y="363"/>
                  </a:lnTo>
                  <a:lnTo>
                    <a:pt x="48" y="363"/>
                  </a:lnTo>
                  <a:lnTo>
                    <a:pt x="63" y="363"/>
                  </a:lnTo>
                  <a:lnTo>
                    <a:pt x="78" y="361"/>
                  </a:lnTo>
                  <a:lnTo>
                    <a:pt x="94" y="357"/>
                  </a:lnTo>
                  <a:lnTo>
                    <a:pt x="107" y="353"/>
                  </a:lnTo>
                  <a:lnTo>
                    <a:pt x="121" y="346"/>
                  </a:lnTo>
                  <a:lnTo>
                    <a:pt x="126" y="340"/>
                  </a:lnTo>
                  <a:lnTo>
                    <a:pt x="132" y="334"/>
                  </a:lnTo>
                  <a:lnTo>
                    <a:pt x="136" y="328"/>
                  </a:lnTo>
                  <a:lnTo>
                    <a:pt x="140" y="321"/>
                  </a:lnTo>
                  <a:lnTo>
                    <a:pt x="5" y="346"/>
                  </a:lnTo>
                  <a:close/>
                </a:path>
              </a:pathLst>
            </a:custGeom>
            <a:solidFill>
              <a:srgbClr val="B2B2B2"/>
            </a:solidFill>
            <a:ln w="9525">
              <a:noFill/>
              <a:round/>
              <a:headEnd/>
              <a:tailEnd/>
            </a:ln>
          </p:spPr>
          <p:txBody>
            <a:bodyPr/>
            <a:lstStyle/>
            <a:p>
              <a:endParaRPr lang="en-US"/>
            </a:p>
          </p:txBody>
        </p:sp>
        <p:sp>
          <p:nvSpPr>
            <p:cNvPr id="26688" name="Freeform 64"/>
            <p:cNvSpPr>
              <a:spLocks/>
            </p:cNvSpPr>
            <p:nvPr/>
          </p:nvSpPr>
          <p:spPr bwMode="auto">
            <a:xfrm>
              <a:off x="4443589" y="2874945"/>
              <a:ext cx="1494366" cy="331788"/>
            </a:xfrm>
            <a:custGeom>
              <a:avLst/>
              <a:gdLst>
                <a:gd name="T0" fmla="*/ 2147483647 w 1059"/>
                <a:gd name="T1" fmla="*/ 216733800 h 209"/>
                <a:gd name="T2" fmla="*/ 2021162986 w 1059"/>
                <a:gd name="T3" fmla="*/ 252016030 h 209"/>
                <a:gd name="T4" fmla="*/ 1633060408 w 1059"/>
                <a:gd name="T5" fmla="*/ 289819214 h 209"/>
                <a:gd name="T6" fmla="*/ 1489410817 w 1059"/>
                <a:gd name="T7" fmla="*/ 289819214 h 209"/>
                <a:gd name="T8" fmla="*/ 1348282174 w 1059"/>
                <a:gd name="T9" fmla="*/ 284778895 h 209"/>
                <a:gd name="T10" fmla="*/ 1207153531 w 1059"/>
                <a:gd name="T11" fmla="*/ 299899851 h 209"/>
                <a:gd name="T12" fmla="*/ 1086186123 w 1059"/>
                <a:gd name="T13" fmla="*/ 325101444 h 209"/>
                <a:gd name="T14" fmla="*/ 967739663 w 1059"/>
                <a:gd name="T15" fmla="*/ 337701447 h 209"/>
                <a:gd name="T16" fmla="*/ 879533467 w 1059"/>
                <a:gd name="T17" fmla="*/ 347782084 h 209"/>
                <a:gd name="T18" fmla="*/ 811489895 w 1059"/>
                <a:gd name="T19" fmla="*/ 372983677 h 209"/>
                <a:gd name="T20" fmla="*/ 743444935 w 1059"/>
                <a:gd name="T21" fmla="*/ 390625586 h 209"/>
                <a:gd name="T22" fmla="*/ 657759687 w 1059"/>
                <a:gd name="T23" fmla="*/ 395665905 h 209"/>
                <a:gd name="T24" fmla="*/ 569555079 w 1059"/>
                <a:gd name="T25" fmla="*/ 410786861 h 209"/>
                <a:gd name="T26" fmla="*/ 491429501 w 1059"/>
                <a:gd name="T27" fmla="*/ 425907916 h 209"/>
                <a:gd name="T28" fmla="*/ 448587671 w 1059"/>
                <a:gd name="T29" fmla="*/ 425907916 h 209"/>
                <a:gd name="T30" fmla="*/ 405744154 w 1059"/>
                <a:gd name="T31" fmla="*/ 425907916 h 209"/>
                <a:gd name="T32" fmla="*/ 289817054 w 1059"/>
                <a:gd name="T33" fmla="*/ 448588556 h 209"/>
                <a:gd name="T34" fmla="*/ 143648053 w 1059"/>
                <a:gd name="T35" fmla="*/ 493951424 h 209"/>
                <a:gd name="T36" fmla="*/ 0 w 1059"/>
                <a:gd name="T37" fmla="*/ 526714288 h 209"/>
                <a:gd name="T38" fmla="*/ 27720916 w 1059"/>
                <a:gd name="T39" fmla="*/ 506553014 h 209"/>
                <a:gd name="T40" fmla="*/ 57962781 w 1059"/>
                <a:gd name="T41" fmla="*/ 488911105 h 209"/>
                <a:gd name="T42" fmla="*/ 196572088 w 1059"/>
                <a:gd name="T43" fmla="*/ 473790149 h 209"/>
                <a:gd name="T44" fmla="*/ 549393844 w 1059"/>
                <a:gd name="T45" fmla="*/ 453628875 h 209"/>
                <a:gd name="T46" fmla="*/ 907255959 w 1059"/>
                <a:gd name="T47" fmla="*/ 430948235 h 209"/>
                <a:gd name="T48" fmla="*/ 1073586145 w 1059"/>
                <a:gd name="T49" fmla="*/ 400706224 h 209"/>
                <a:gd name="T50" fmla="*/ 1136589210 w 1059"/>
                <a:gd name="T51" fmla="*/ 367943359 h 209"/>
                <a:gd name="T52" fmla="*/ 1204634171 w 1059"/>
                <a:gd name="T53" fmla="*/ 337701447 h 209"/>
                <a:gd name="T54" fmla="*/ 1426407752 w 1059"/>
                <a:gd name="T55" fmla="*/ 269657939 h 209"/>
                <a:gd name="T56" fmla="*/ 1628020100 w 1059"/>
                <a:gd name="T57" fmla="*/ 183972473 h 209"/>
                <a:gd name="T58" fmla="*/ 1784270065 w 1059"/>
                <a:gd name="T59" fmla="*/ 126008015 h 209"/>
                <a:gd name="T60" fmla="*/ 1832152204 w 1059"/>
                <a:gd name="T61" fmla="*/ 95766079 h 209"/>
                <a:gd name="T62" fmla="*/ 1874994034 w 1059"/>
                <a:gd name="T63" fmla="*/ 63004801 h 209"/>
                <a:gd name="T64" fmla="*/ 2021162986 w 1059"/>
                <a:gd name="T65" fmla="*/ 20161281 h 209"/>
                <a:gd name="T66" fmla="*/ 2147483647 w 1059"/>
                <a:gd name="T67" fmla="*/ 0 h 209"/>
                <a:gd name="T68" fmla="*/ 2147483647 w 1059"/>
                <a:gd name="T69" fmla="*/ 27722559 h 209"/>
                <a:gd name="T70" fmla="*/ 2147483647 w 1059"/>
                <a:gd name="T71" fmla="*/ 52924164 h 209"/>
                <a:gd name="T72" fmla="*/ 2147483647 w 1059"/>
                <a:gd name="T73" fmla="*/ 90725760 h 209"/>
                <a:gd name="T74" fmla="*/ 2147483647 w 1059"/>
                <a:gd name="T75" fmla="*/ 126008015 h 209"/>
                <a:gd name="T76" fmla="*/ 2147483647 w 1059"/>
                <a:gd name="T77" fmla="*/ 168851517 h 209"/>
                <a:gd name="T78" fmla="*/ 2147483647 w 1059"/>
                <a:gd name="T79" fmla="*/ 194053110 h 209"/>
                <a:gd name="T80" fmla="*/ 2147483647 w 1059"/>
                <a:gd name="T81" fmla="*/ 211693481 h 209"/>
                <a:gd name="T82" fmla="*/ 2147483647 w 1059"/>
                <a:gd name="T83" fmla="*/ 252016030 h 209"/>
                <a:gd name="T84" fmla="*/ 2053925786 w 1059"/>
                <a:gd name="T85" fmla="*/ 257056349 h 209"/>
                <a:gd name="T86" fmla="*/ 2147483647 w 1059"/>
                <a:gd name="T87" fmla="*/ 183972473 h 20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59"/>
                <a:gd name="T133" fmla="*/ 0 h 209"/>
                <a:gd name="T134" fmla="*/ 1059 w 1059"/>
                <a:gd name="T135" fmla="*/ 209 h 20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59" h="209">
                  <a:moveTo>
                    <a:pt x="1059" y="73"/>
                  </a:moveTo>
                  <a:lnTo>
                    <a:pt x="1007" y="81"/>
                  </a:lnTo>
                  <a:lnTo>
                    <a:pt x="955" y="86"/>
                  </a:lnTo>
                  <a:lnTo>
                    <a:pt x="905" y="92"/>
                  </a:lnTo>
                  <a:lnTo>
                    <a:pt x="854" y="96"/>
                  </a:lnTo>
                  <a:lnTo>
                    <a:pt x="802" y="100"/>
                  </a:lnTo>
                  <a:lnTo>
                    <a:pt x="752" y="104"/>
                  </a:lnTo>
                  <a:lnTo>
                    <a:pt x="700" y="109"/>
                  </a:lnTo>
                  <a:lnTo>
                    <a:pt x="648" y="115"/>
                  </a:lnTo>
                  <a:lnTo>
                    <a:pt x="629" y="115"/>
                  </a:lnTo>
                  <a:lnTo>
                    <a:pt x="610" y="115"/>
                  </a:lnTo>
                  <a:lnTo>
                    <a:pt x="591" y="115"/>
                  </a:lnTo>
                  <a:lnTo>
                    <a:pt x="572" y="115"/>
                  </a:lnTo>
                  <a:lnTo>
                    <a:pt x="552" y="113"/>
                  </a:lnTo>
                  <a:lnTo>
                    <a:pt x="535" y="113"/>
                  </a:lnTo>
                  <a:lnTo>
                    <a:pt x="516" y="115"/>
                  </a:lnTo>
                  <a:lnTo>
                    <a:pt x="497" y="117"/>
                  </a:lnTo>
                  <a:lnTo>
                    <a:pt x="479" y="119"/>
                  </a:lnTo>
                  <a:lnTo>
                    <a:pt x="464" y="123"/>
                  </a:lnTo>
                  <a:lnTo>
                    <a:pt x="449" y="127"/>
                  </a:lnTo>
                  <a:lnTo>
                    <a:pt x="431" y="129"/>
                  </a:lnTo>
                  <a:lnTo>
                    <a:pt x="416" y="130"/>
                  </a:lnTo>
                  <a:lnTo>
                    <a:pt x="399" y="132"/>
                  </a:lnTo>
                  <a:lnTo>
                    <a:pt x="384" y="134"/>
                  </a:lnTo>
                  <a:lnTo>
                    <a:pt x="366" y="134"/>
                  </a:lnTo>
                  <a:lnTo>
                    <a:pt x="359" y="136"/>
                  </a:lnTo>
                  <a:lnTo>
                    <a:pt x="349" y="138"/>
                  </a:lnTo>
                  <a:lnTo>
                    <a:pt x="341" y="142"/>
                  </a:lnTo>
                  <a:lnTo>
                    <a:pt x="332" y="144"/>
                  </a:lnTo>
                  <a:lnTo>
                    <a:pt x="322" y="148"/>
                  </a:lnTo>
                  <a:lnTo>
                    <a:pt x="314" y="152"/>
                  </a:lnTo>
                  <a:lnTo>
                    <a:pt x="305" y="153"/>
                  </a:lnTo>
                  <a:lnTo>
                    <a:pt x="295" y="155"/>
                  </a:lnTo>
                  <a:lnTo>
                    <a:pt x="284" y="155"/>
                  </a:lnTo>
                  <a:lnTo>
                    <a:pt x="272" y="157"/>
                  </a:lnTo>
                  <a:lnTo>
                    <a:pt x="261" y="157"/>
                  </a:lnTo>
                  <a:lnTo>
                    <a:pt x="249" y="159"/>
                  </a:lnTo>
                  <a:lnTo>
                    <a:pt x="238" y="161"/>
                  </a:lnTo>
                  <a:lnTo>
                    <a:pt x="226" y="163"/>
                  </a:lnTo>
                  <a:lnTo>
                    <a:pt x="213" y="165"/>
                  </a:lnTo>
                  <a:lnTo>
                    <a:pt x="201" y="167"/>
                  </a:lnTo>
                  <a:lnTo>
                    <a:pt x="195" y="169"/>
                  </a:lnTo>
                  <a:lnTo>
                    <a:pt x="190" y="169"/>
                  </a:lnTo>
                  <a:lnTo>
                    <a:pt x="184" y="169"/>
                  </a:lnTo>
                  <a:lnTo>
                    <a:pt x="178" y="169"/>
                  </a:lnTo>
                  <a:lnTo>
                    <a:pt x="172" y="169"/>
                  </a:lnTo>
                  <a:lnTo>
                    <a:pt x="167" y="169"/>
                  </a:lnTo>
                  <a:lnTo>
                    <a:pt x="161" y="169"/>
                  </a:lnTo>
                  <a:lnTo>
                    <a:pt x="155" y="171"/>
                  </a:lnTo>
                  <a:lnTo>
                    <a:pt x="134" y="175"/>
                  </a:lnTo>
                  <a:lnTo>
                    <a:pt x="115" y="178"/>
                  </a:lnTo>
                  <a:lnTo>
                    <a:pt x="96" y="184"/>
                  </a:lnTo>
                  <a:lnTo>
                    <a:pt x="77" y="190"/>
                  </a:lnTo>
                  <a:lnTo>
                    <a:pt x="57" y="196"/>
                  </a:lnTo>
                  <a:lnTo>
                    <a:pt x="38" y="199"/>
                  </a:lnTo>
                  <a:lnTo>
                    <a:pt x="19" y="205"/>
                  </a:lnTo>
                  <a:lnTo>
                    <a:pt x="0" y="209"/>
                  </a:lnTo>
                  <a:lnTo>
                    <a:pt x="4" y="205"/>
                  </a:lnTo>
                  <a:lnTo>
                    <a:pt x="7" y="203"/>
                  </a:lnTo>
                  <a:lnTo>
                    <a:pt x="11" y="201"/>
                  </a:lnTo>
                  <a:lnTo>
                    <a:pt x="15" y="199"/>
                  </a:lnTo>
                  <a:lnTo>
                    <a:pt x="17" y="196"/>
                  </a:lnTo>
                  <a:lnTo>
                    <a:pt x="23" y="194"/>
                  </a:lnTo>
                  <a:lnTo>
                    <a:pt x="27" y="194"/>
                  </a:lnTo>
                  <a:lnTo>
                    <a:pt x="30" y="194"/>
                  </a:lnTo>
                  <a:lnTo>
                    <a:pt x="78" y="188"/>
                  </a:lnTo>
                  <a:lnTo>
                    <a:pt x="124" y="186"/>
                  </a:lnTo>
                  <a:lnTo>
                    <a:pt x="172" y="182"/>
                  </a:lnTo>
                  <a:lnTo>
                    <a:pt x="218" y="180"/>
                  </a:lnTo>
                  <a:lnTo>
                    <a:pt x="266" y="176"/>
                  </a:lnTo>
                  <a:lnTo>
                    <a:pt x="313" y="175"/>
                  </a:lnTo>
                  <a:lnTo>
                    <a:pt x="360" y="171"/>
                  </a:lnTo>
                  <a:lnTo>
                    <a:pt x="407" y="165"/>
                  </a:lnTo>
                  <a:lnTo>
                    <a:pt x="416" y="163"/>
                  </a:lnTo>
                  <a:lnTo>
                    <a:pt x="426" y="159"/>
                  </a:lnTo>
                  <a:lnTo>
                    <a:pt x="433" y="155"/>
                  </a:lnTo>
                  <a:lnTo>
                    <a:pt x="443" y="152"/>
                  </a:lnTo>
                  <a:lnTo>
                    <a:pt x="451" y="146"/>
                  </a:lnTo>
                  <a:lnTo>
                    <a:pt x="460" y="142"/>
                  </a:lnTo>
                  <a:lnTo>
                    <a:pt x="470" y="138"/>
                  </a:lnTo>
                  <a:lnTo>
                    <a:pt x="478" y="134"/>
                  </a:lnTo>
                  <a:lnTo>
                    <a:pt x="508" y="127"/>
                  </a:lnTo>
                  <a:lnTo>
                    <a:pt x="537" y="119"/>
                  </a:lnTo>
                  <a:lnTo>
                    <a:pt x="566" y="107"/>
                  </a:lnTo>
                  <a:lnTo>
                    <a:pt x="593" y="96"/>
                  </a:lnTo>
                  <a:lnTo>
                    <a:pt x="619" y="84"/>
                  </a:lnTo>
                  <a:lnTo>
                    <a:pt x="646" y="73"/>
                  </a:lnTo>
                  <a:lnTo>
                    <a:pt x="673" y="63"/>
                  </a:lnTo>
                  <a:lnTo>
                    <a:pt x="702" y="54"/>
                  </a:lnTo>
                  <a:lnTo>
                    <a:pt x="708" y="50"/>
                  </a:lnTo>
                  <a:lnTo>
                    <a:pt x="715" y="46"/>
                  </a:lnTo>
                  <a:lnTo>
                    <a:pt x="721" y="42"/>
                  </a:lnTo>
                  <a:lnTo>
                    <a:pt x="727" y="38"/>
                  </a:lnTo>
                  <a:lnTo>
                    <a:pt x="733" y="33"/>
                  </a:lnTo>
                  <a:lnTo>
                    <a:pt x="738" y="29"/>
                  </a:lnTo>
                  <a:lnTo>
                    <a:pt x="744" y="25"/>
                  </a:lnTo>
                  <a:lnTo>
                    <a:pt x="750" y="23"/>
                  </a:lnTo>
                  <a:lnTo>
                    <a:pt x="777" y="15"/>
                  </a:lnTo>
                  <a:lnTo>
                    <a:pt x="802" y="8"/>
                  </a:lnTo>
                  <a:lnTo>
                    <a:pt x="827" y="4"/>
                  </a:lnTo>
                  <a:lnTo>
                    <a:pt x="854" y="2"/>
                  </a:lnTo>
                  <a:lnTo>
                    <a:pt x="879" y="0"/>
                  </a:lnTo>
                  <a:lnTo>
                    <a:pt x="905" y="2"/>
                  </a:lnTo>
                  <a:lnTo>
                    <a:pt x="930" y="6"/>
                  </a:lnTo>
                  <a:lnTo>
                    <a:pt x="957" y="11"/>
                  </a:lnTo>
                  <a:lnTo>
                    <a:pt x="967" y="15"/>
                  </a:lnTo>
                  <a:lnTo>
                    <a:pt x="978" y="17"/>
                  </a:lnTo>
                  <a:lnTo>
                    <a:pt x="992" y="21"/>
                  </a:lnTo>
                  <a:lnTo>
                    <a:pt x="1001" y="25"/>
                  </a:lnTo>
                  <a:lnTo>
                    <a:pt x="1011" y="29"/>
                  </a:lnTo>
                  <a:lnTo>
                    <a:pt x="1019" y="36"/>
                  </a:lnTo>
                  <a:lnTo>
                    <a:pt x="1020" y="40"/>
                  </a:lnTo>
                  <a:lnTo>
                    <a:pt x="1022" y="44"/>
                  </a:lnTo>
                  <a:lnTo>
                    <a:pt x="1022" y="50"/>
                  </a:lnTo>
                  <a:lnTo>
                    <a:pt x="1022" y="56"/>
                  </a:lnTo>
                  <a:lnTo>
                    <a:pt x="1020" y="61"/>
                  </a:lnTo>
                  <a:lnTo>
                    <a:pt x="1019" y="67"/>
                  </a:lnTo>
                  <a:lnTo>
                    <a:pt x="1013" y="71"/>
                  </a:lnTo>
                  <a:lnTo>
                    <a:pt x="1005" y="75"/>
                  </a:lnTo>
                  <a:lnTo>
                    <a:pt x="997" y="77"/>
                  </a:lnTo>
                  <a:lnTo>
                    <a:pt x="990" y="81"/>
                  </a:lnTo>
                  <a:lnTo>
                    <a:pt x="982" y="82"/>
                  </a:lnTo>
                  <a:lnTo>
                    <a:pt x="974" y="84"/>
                  </a:lnTo>
                  <a:lnTo>
                    <a:pt x="948" y="92"/>
                  </a:lnTo>
                  <a:lnTo>
                    <a:pt x="923" y="96"/>
                  </a:lnTo>
                  <a:lnTo>
                    <a:pt x="896" y="100"/>
                  </a:lnTo>
                  <a:lnTo>
                    <a:pt x="869" y="100"/>
                  </a:lnTo>
                  <a:lnTo>
                    <a:pt x="842" y="100"/>
                  </a:lnTo>
                  <a:lnTo>
                    <a:pt x="815" y="102"/>
                  </a:lnTo>
                  <a:lnTo>
                    <a:pt x="788" y="107"/>
                  </a:lnTo>
                  <a:lnTo>
                    <a:pt x="763" y="115"/>
                  </a:lnTo>
                  <a:lnTo>
                    <a:pt x="1059" y="73"/>
                  </a:lnTo>
                  <a:close/>
                </a:path>
              </a:pathLst>
            </a:custGeom>
            <a:solidFill>
              <a:srgbClr val="B2B2B2"/>
            </a:solidFill>
            <a:ln w="9525">
              <a:noFill/>
              <a:round/>
              <a:headEnd/>
              <a:tailEnd/>
            </a:ln>
          </p:spPr>
          <p:txBody>
            <a:bodyPr/>
            <a:lstStyle/>
            <a:p>
              <a:endParaRPr lang="en-US"/>
            </a:p>
          </p:txBody>
        </p:sp>
        <p:sp>
          <p:nvSpPr>
            <p:cNvPr id="26689" name="Freeform 65"/>
            <p:cNvSpPr>
              <a:spLocks/>
            </p:cNvSpPr>
            <p:nvPr/>
          </p:nvSpPr>
          <p:spPr bwMode="auto">
            <a:xfrm>
              <a:off x="4600223" y="3182920"/>
              <a:ext cx="990600" cy="547688"/>
            </a:xfrm>
            <a:custGeom>
              <a:avLst/>
              <a:gdLst>
                <a:gd name="T0" fmla="*/ 158769044 w 702"/>
                <a:gd name="T1" fmla="*/ 68045075 h 345"/>
                <a:gd name="T2" fmla="*/ 468749098 w 702"/>
                <a:gd name="T3" fmla="*/ 206652978 h 345"/>
                <a:gd name="T4" fmla="*/ 778729003 w 702"/>
                <a:gd name="T5" fmla="*/ 352822171 h 345"/>
                <a:gd name="T6" fmla="*/ 1088707518 w 702"/>
                <a:gd name="T7" fmla="*/ 501512366 h 345"/>
                <a:gd name="T8" fmla="*/ 1257557135 w 702"/>
                <a:gd name="T9" fmla="*/ 589717091 h 345"/>
                <a:gd name="T10" fmla="*/ 1285279637 w 702"/>
                <a:gd name="T11" fmla="*/ 617439619 h 345"/>
                <a:gd name="T12" fmla="*/ 1310481191 w 702"/>
                <a:gd name="T13" fmla="*/ 652721826 h 345"/>
                <a:gd name="T14" fmla="*/ 1343244005 w 702"/>
                <a:gd name="T15" fmla="*/ 675402451 h 345"/>
                <a:gd name="T16" fmla="*/ 1373485869 w 702"/>
                <a:gd name="T17" fmla="*/ 695563712 h 345"/>
                <a:gd name="T18" fmla="*/ 1401206785 w 702"/>
                <a:gd name="T19" fmla="*/ 700604028 h 345"/>
                <a:gd name="T20" fmla="*/ 1431448649 w 702"/>
                <a:gd name="T21" fmla="*/ 700604028 h 345"/>
                <a:gd name="T22" fmla="*/ 1459171152 w 702"/>
                <a:gd name="T23" fmla="*/ 705644343 h 345"/>
                <a:gd name="T24" fmla="*/ 1484372706 w 702"/>
                <a:gd name="T25" fmla="*/ 715724974 h 345"/>
                <a:gd name="T26" fmla="*/ 1504533949 w 702"/>
                <a:gd name="T27" fmla="*/ 728326556 h 345"/>
                <a:gd name="T28" fmla="*/ 1522174242 w 702"/>
                <a:gd name="T29" fmla="*/ 743447502 h 345"/>
                <a:gd name="T30" fmla="*/ 1542335485 w 702"/>
                <a:gd name="T31" fmla="*/ 758568448 h 345"/>
                <a:gd name="T32" fmla="*/ 1585178921 w 702"/>
                <a:gd name="T33" fmla="*/ 768649078 h 345"/>
                <a:gd name="T34" fmla="*/ 1643141700 w 702"/>
                <a:gd name="T35" fmla="*/ 786289388 h 345"/>
                <a:gd name="T36" fmla="*/ 1698585516 w 702"/>
                <a:gd name="T37" fmla="*/ 811490965 h 345"/>
                <a:gd name="T38" fmla="*/ 1746469261 w 702"/>
                <a:gd name="T39" fmla="*/ 844254006 h 345"/>
                <a:gd name="T40" fmla="*/ 1731348329 w 702"/>
                <a:gd name="T41" fmla="*/ 869455583 h 345"/>
                <a:gd name="T42" fmla="*/ 1643141700 w 702"/>
                <a:gd name="T43" fmla="*/ 864415268 h 345"/>
                <a:gd name="T44" fmla="*/ 1527214553 w 702"/>
                <a:gd name="T45" fmla="*/ 831652226 h 345"/>
                <a:gd name="T46" fmla="*/ 1373485869 w 702"/>
                <a:gd name="T47" fmla="*/ 758568448 h 345"/>
                <a:gd name="T48" fmla="*/ 1219755598 w 702"/>
                <a:gd name="T49" fmla="*/ 680442766 h 345"/>
                <a:gd name="T50" fmla="*/ 1040823772 w 702"/>
                <a:gd name="T51" fmla="*/ 612399303 h 345"/>
                <a:gd name="T52" fmla="*/ 846772602 w 702"/>
                <a:gd name="T53" fmla="*/ 531754258 h 345"/>
                <a:gd name="T54" fmla="*/ 662801855 w 702"/>
                <a:gd name="T55" fmla="*/ 428427000 h 345"/>
                <a:gd name="T56" fmla="*/ 478829719 w 702"/>
                <a:gd name="T57" fmla="*/ 322580280 h 345"/>
                <a:gd name="T58" fmla="*/ 342741230 w 702"/>
                <a:gd name="T59" fmla="*/ 241935234 h 345"/>
                <a:gd name="T60" fmla="*/ 257055947 w 702"/>
                <a:gd name="T61" fmla="*/ 183972352 h 345"/>
                <a:gd name="T62" fmla="*/ 173891564 w 702"/>
                <a:gd name="T63" fmla="*/ 120967617 h 345"/>
                <a:gd name="T64" fmla="*/ 95765929 w 702"/>
                <a:gd name="T65" fmla="*/ 47883802 h 345"/>
                <a:gd name="T66" fmla="*/ 0 w 702"/>
                <a:gd name="T67" fmla="*/ 0 h 34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02"/>
                <a:gd name="T103" fmla="*/ 0 h 345"/>
                <a:gd name="T104" fmla="*/ 702 w 702"/>
                <a:gd name="T105" fmla="*/ 345 h 34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02" h="345">
                  <a:moveTo>
                    <a:pt x="0" y="0"/>
                  </a:moveTo>
                  <a:lnTo>
                    <a:pt x="63" y="27"/>
                  </a:lnTo>
                  <a:lnTo>
                    <a:pt x="125" y="55"/>
                  </a:lnTo>
                  <a:lnTo>
                    <a:pt x="186" y="82"/>
                  </a:lnTo>
                  <a:lnTo>
                    <a:pt x="248" y="111"/>
                  </a:lnTo>
                  <a:lnTo>
                    <a:pt x="309" y="140"/>
                  </a:lnTo>
                  <a:lnTo>
                    <a:pt x="370" y="169"/>
                  </a:lnTo>
                  <a:lnTo>
                    <a:pt x="432" y="199"/>
                  </a:lnTo>
                  <a:lnTo>
                    <a:pt x="491" y="230"/>
                  </a:lnTo>
                  <a:lnTo>
                    <a:pt x="499" y="234"/>
                  </a:lnTo>
                  <a:lnTo>
                    <a:pt x="505" y="240"/>
                  </a:lnTo>
                  <a:lnTo>
                    <a:pt x="510" y="245"/>
                  </a:lnTo>
                  <a:lnTo>
                    <a:pt x="514" y="251"/>
                  </a:lnTo>
                  <a:lnTo>
                    <a:pt x="520" y="259"/>
                  </a:lnTo>
                  <a:lnTo>
                    <a:pt x="526" y="264"/>
                  </a:lnTo>
                  <a:lnTo>
                    <a:pt x="533" y="268"/>
                  </a:lnTo>
                  <a:lnTo>
                    <a:pt x="541" y="274"/>
                  </a:lnTo>
                  <a:lnTo>
                    <a:pt x="545" y="276"/>
                  </a:lnTo>
                  <a:lnTo>
                    <a:pt x="551" y="278"/>
                  </a:lnTo>
                  <a:lnTo>
                    <a:pt x="556" y="278"/>
                  </a:lnTo>
                  <a:lnTo>
                    <a:pt x="562" y="278"/>
                  </a:lnTo>
                  <a:lnTo>
                    <a:pt x="568" y="278"/>
                  </a:lnTo>
                  <a:lnTo>
                    <a:pt x="574" y="280"/>
                  </a:lnTo>
                  <a:lnTo>
                    <a:pt x="579" y="280"/>
                  </a:lnTo>
                  <a:lnTo>
                    <a:pt x="585" y="282"/>
                  </a:lnTo>
                  <a:lnTo>
                    <a:pt x="589" y="284"/>
                  </a:lnTo>
                  <a:lnTo>
                    <a:pt x="593" y="286"/>
                  </a:lnTo>
                  <a:lnTo>
                    <a:pt x="597" y="289"/>
                  </a:lnTo>
                  <a:lnTo>
                    <a:pt x="601" y="293"/>
                  </a:lnTo>
                  <a:lnTo>
                    <a:pt x="604" y="295"/>
                  </a:lnTo>
                  <a:lnTo>
                    <a:pt x="608" y="297"/>
                  </a:lnTo>
                  <a:lnTo>
                    <a:pt x="612" y="301"/>
                  </a:lnTo>
                  <a:lnTo>
                    <a:pt x="616" y="301"/>
                  </a:lnTo>
                  <a:lnTo>
                    <a:pt x="629" y="305"/>
                  </a:lnTo>
                  <a:lnTo>
                    <a:pt x="641" y="309"/>
                  </a:lnTo>
                  <a:lnTo>
                    <a:pt x="652" y="312"/>
                  </a:lnTo>
                  <a:lnTo>
                    <a:pt x="664" y="318"/>
                  </a:lnTo>
                  <a:lnTo>
                    <a:pt x="674" y="322"/>
                  </a:lnTo>
                  <a:lnTo>
                    <a:pt x="683" y="330"/>
                  </a:lnTo>
                  <a:lnTo>
                    <a:pt x="693" y="335"/>
                  </a:lnTo>
                  <a:lnTo>
                    <a:pt x="702" y="345"/>
                  </a:lnTo>
                  <a:lnTo>
                    <a:pt x="687" y="345"/>
                  </a:lnTo>
                  <a:lnTo>
                    <a:pt x="670" y="345"/>
                  </a:lnTo>
                  <a:lnTo>
                    <a:pt x="652" y="343"/>
                  </a:lnTo>
                  <a:lnTo>
                    <a:pt x="637" y="339"/>
                  </a:lnTo>
                  <a:lnTo>
                    <a:pt x="606" y="330"/>
                  </a:lnTo>
                  <a:lnTo>
                    <a:pt x="576" y="316"/>
                  </a:lnTo>
                  <a:lnTo>
                    <a:pt x="545" y="301"/>
                  </a:lnTo>
                  <a:lnTo>
                    <a:pt x="514" y="286"/>
                  </a:lnTo>
                  <a:lnTo>
                    <a:pt x="484" y="270"/>
                  </a:lnTo>
                  <a:lnTo>
                    <a:pt x="451" y="259"/>
                  </a:lnTo>
                  <a:lnTo>
                    <a:pt x="413" y="243"/>
                  </a:lnTo>
                  <a:lnTo>
                    <a:pt x="372" y="228"/>
                  </a:lnTo>
                  <a:lnTo>
                    <a:pt x="336" y="211"/>
                  </a:lnTo>
                  <a:lnTo>
                    <a:pt x="299" y="192"/>
                  </a:lnTo>
                  <a:lnTo>
                    <a:pt x="263" y="170"/>
                  </a:lnTo>
                  <a:lnTo>
                    <a:pt x="226" y="149"/>
                  </a:lnTo>
                  <a:lnTo>
                    <a:pt x="190" y="128"/>
                  </a:lnTo>
                  <a:lnTo>
                    <a:pt x="154" y="105"/>
                  </a:lnTo>
                  <a:lnTo>
                    <a:pt x="136" y="96"/>
                  </a:lnTo>
                  <a:lnTo>
                    <a:pt x="117" y="84"/>
                  </a:lnTo>
                  <a:lnTo>
                    <a:pt x="102" y="73"/>
                  </a:lnTo>
                  <a:lnTo>
                    <a:pt x="84" y="61"/>
                  </a:lnTo>
                  <a:lnTo>
                    <a:pt x="69" y="48"/>
                  </a:lnTo>
                  <a:lnTo>
                    <a:pt x="54" y="34"/>
                  </a:lnTo>
                  <a:lnTo>
                    <a:pt x="38" y="19"/>
                  </a:lnTo>
                  <a:lnTo>
                    <a:pt x="27" y="4"/>
                  </a:lnTo>
                  <a:lnTo>
                    <a:pt x="0" y="0"/>
                  </a:lnTo>
                  <a:close/>
                </a:path>
              </a:pathLst>
            </a:custGeom>
            <a:solidFill>
              <a:srgbClr val="B2B2B2"/>
            </a:solidFill>
            <a:ln w="9525">
              <a:noFill/>
              <a:round/>
              <a:headEnd/>
              <a:tailEnd/>
            </a:ln>
          </p:spPr>
          <p:txBody>
            <a:bodyPr/>
            <a:lstStyle/>
            <a:p>
              <a:endParaRPr lang="en-US"/>
            </a:p>
          </p:txBody>
        </p:sp>
        <p:sp>
          <p:nvSpPr>
            <p:cNvPr id="26690" name="Freeform 66"/>
            <p:cNvSpPr>
              <a:spLocks/>
            </p:cNvSpPr>
            <p:nvPr/>
          </p:nvSpPr>
          <p:spPr bwMode="auto">
            <a:xfrm>
              <a:off x="3577167" y="1230296"/>
              <a:ext cx="551744" cy="1236663"/>
            </a:xfrm>
            <a:custGeom>
              <a:avLst/>
              <a:gdLst>
                <a:gd name="T0" fmla="*/ 985379595 w 391"/>
                <a:gd name="T1" fmla="*/ 1804432833 h 779"/>
                <a:gd name="T2" fmla="*/ 985379595 w 391"/>
                <a:gd name="T3" fmla="*/ 1779231268 h 779"/>
                <a:gd name="T4" fmla="*/ 985379595 w 391"/>
                <a:gd name="T5" fmla="*/ 1751510340 h 779"/>
                <a:gd name="T6" fmla="*/ 980339289 w 391"/>
                <a:gd name="T7" fmla="*/ 1731349089 h 779"/>
                <a:gd name="T8" fmla="*/ 942537781 w 391"/>
                <a:gd name="T9" fmla="*/ 1658263360 h 779"/>
                <a:gd name="T10" fmla="*/ 879533151 w 391"/>
                <a:gd name="T11" fmla="*/ 1537295849 h 779"/>
                <a:gd name="T12" fmla="*/ 826610525 w 391"/>
                <a:gd name="T13" fmla="*/ 1421368651 h 779"/>
                <a:gd name="T14" fmla="*/ 758565588 w 391"/>
                <a:gd name="T15" fmla="*/ 1305441453 h 779"/>
                <a:gd name="T16" fmla="*/ 710683467 w 391"/>
                <a:gd name="T17" fmla="*/ 1227317396 h 779"/>
                <a:gd name="T18" fmla="*/ 695562546 w 391"/>
                <a:gd name="T19" fmla="*/ 1194554568 h 779"/>
                <a:gd name="T20" fmla="*/ 685481932 w 391"/>
                <a:gd name="T21" fmla="*/ 1156753015 h 779"/>
                <a:gd name="T22" fmla="*/ 670361012 w 391"/>
                <a:gd name="T23" fmla="*/ 1121470824 h 779"/>
                <a:gd name="T24" fmla="*/ 604837022 w 391"/>
                <a:gd name="T25" fmla="*/ 1043345179 h 779"/>
                <a:gd name="T26" fmla="*/ 493950271 w 391"/>
                <a:gd name="T27" fmla="*/ 904737367 h 779"/>
                <a:gd name="T28" fmla="*/ 385582781 w 391"/>
                <a:gd name="T29" fmla="*/ 768648718 h 779"/>
                <a:gd name="T30" fmla="*/ 279736337 w 391"/>
                <a:gd name="T31" fmla="*/ 627519955 h 779"/>
                <a:gd name="T32" fmla="*/ 206652631 w 391"/>
                <a:gd name="T33" fmla="*/ 541834635 h 779"/>
                <a:gd name="T34" fmla="*/ 183970456 w 391"/>
                <a:gd name="T35" fmla="*/ 504031494 h 779"/>
                <a:gd name="T36" fmla="*/ 163809229 w 391"/>
                <a:gd name="T37" fmla="*/ 435988063 h 779"/>
                <a:gd name="T38" fmla="*/ 163809229 w 391"/>
                <a:gd name="T39" fmla="*/ 342741380 h 779"/>
                <a:gd name="T40" fmla="*/ 158768922 w 391"/>
                <a:gd name="T41" fmla="*/ 246975434 h 779"/>
                <a:gd name="T42" fmla="*/ 148688308 w 391"/>
                <a:gd name="T43" fmla="*/ 173891640 h 779"/>
                <a:gd name="T44" fmla="*/ 126007721 w 391"/>
                <a:gd name="T45" fmla="*/ 131048187 h 779"/>
                <a:gd name="T46" fmla="*/ 90725548 w 391"/>
                <a:gd name="T47" fmla="*/ 93246608 h 779"/>
                <a:gd name="T48" fmla="*/ 47882134 w 391"/>
                <a:gd name="T49" fmla="*/ 63004731 h 779"/>
                <a:gd name="T50" fmla="*/ 17640286 w 391"/>
                <a:gd name="T51" fmla="*/ 42843466 h 779"/>
                <a:gd name="T52" fmla="*/ 17640286 w 391"/>
                <a:gd name="T53" fmla="*/ 32762840 h 779"/>
                <a:gd name="T54" fmla="*/ 15120927 w 391"/>
                <a:gd name="T55" fmla="*/ 20161258 h 779"/>
                <a:gd name="T56" fmla="*/ 10080617 w 391"/>
                <a:gd name="T57" fmla="*/ 5040315 h 779"/>
                <a:gd name="T58" fmla="*/ 0 w 391"/>
                <a:gd name="T59" fmla="*/ 30241890 h 779"/>
                <a:gd name="T60" fmla="*/ 5040308 w 391"/>
                <a:gd name="T61" fmla="*/ 78125669 h 779"/>
                <a:gd name="T62" fmla="*/ 15120927 w 391"/>
                <a:gd name="T63" fmla="*/ 120967561 h 779"/>
                <a:gd name="T64" fmla="*/ 32761213 w 391"/>
                <a:gd name="T65" fmla="*/ 158770702 h 779"/>
                <a:gd name="T66" fmla="*/ 95765855 w 391"/>
                <a:gd name="T67" fmla="*/ 257056060 h 779"/>
                <a:gd name="T68" fmla="*/ 178930150 w 391"/>
                <a:gd name="T69" fmla="*/ 410786399 h 779"/>
                <a:gd name="T70" fmla="*/ 252015443 w 391"/>
                <a:gd name="T71" fmla="*/ 567036200 h 779"/>
                <a:gd name="T72" fmla="*/ 317539432 w 391"/>
                <a:gd name="T73" fmla="*/ 720764951 h 779"/>
                <a:gd name="T74" fmla="*/ 385582781 w 391"/>
                <a:gd name="T75" fmla="*/ 836692348 h 779"/>
                <a:gd name="T76" fmla="*/ 438506896 w 391"/>
                <a:gd name="T77" fmla="*/ 919858306 h 779"/>
                <a:gd name="T78" fmla="*/ 483869658 w 391"/>
                <a:gd name="T79" fmla="*/ 1005543626 h 779"/>
                <a:gd name="T80" fmla="*/ 506550245 w 391"/>
                <a:gd name="T81" fmla="*/ 1106349885 h 779"/>
                <a:gd name="T82" fmla="*/ 536792086 w 391"/>
                <a:gd name="T83" fmla="*/ 1179433629 h 779"/>
                <a:gd name="T84" fmla="*/ 579635488 w 391"/>
                <a:gd name="T85" fmla="*/ 1214715820 h 779"/>
                <a:gd name="T86" fmla="*/ 627517610 w 391"/>
                <a:gd name="T87" fmla="*/ 1285280201 h 779"/>
                <a:gd name="T88" fmla="*/ 675401319 w 391"/>
                <a:gd name="T89" fmla="*/ 1393647724 h 779"/>
                <a:gd name="T90" fmla="*/ 715723773 w 391"/>
                <a:gd name="T91" fmla="*/ 1509574922 h 779"/>
                <a:gd name="T92" fmla="*/ 743444667 w 391"/>
                <a:gd name="T93" fmla="*/ 1585179616 h 779"/>
                <a:gd name="T94" fmla="*/ 763605895 w 391"/>
                <a:gd name="T95" fmla="*/ 1625502120 h 779"/>
                <a:gd name="T96" fmla="*/ 791328376 w 391"/>
                <a:gd name="T97" fmla="*/ 1658263360 h 779"/>
                <a:gd name="T98" fmla="*/ 816529911 w 391"/>
                <a:gd name="T99" fmla="*/ 1691026585 h 779"/>
                <a:gd name="T100" fmla="*/ 836691337 w 391"/>
                <a:gd name="T101" fmla="*/ 1726308776 h 779"/>
                <a:gd name="T102" fmla="*/ 846771950 w 391"/>
                <a:gd name="T103" fmla="*/ 1754029703 h 779"/>
                <a:gd name="T104" fmla="*/ 849291310 w 391"/>
                <a:gd name="T105" fmla="*/ 1779231268 h 779"/>
                <a:gd name="T106" fmla="*/ 859371924 w 391"/>
                <a:gd name="T107" fmla="*/ 1804432833 h 779"/>
                <a:gd name="T108" fmla="*/ 879533151 w 391"/>
                <a:gd name="T109" fmla="*/ 1827115035 h 779"/>
                <a:gd name="T110" fmla="*/ 909774992 w 391"/>
                <a:gd name="T111" fmla="*/ 1857356913 h 779"/>
                <a:gd name="T112" fmla="*/ 932457167 w 391"/>
                <a:gd name="T113" fmla="*/ 1885077840 h 779"/>
                <a:gd name="T114" fmla="*/ 947578088 w 391"/>
                <a:gd name="T115" fmla="*/ 1920360031 h 779"/>
                <a:gd name="T116" fmla="*/ 952618395 w 391"/>
                <a:gd name="T117" fmla="*/ 1938001920 h 779"/>
                <a:gd name="T118" fmla="*/ 947578088 w 391"/>
                <a:gd name="T119" fmla="*/ 1943042233 h 779"/>
                <a:gd name="T120" fmla="*/ 937497474 w 391"/>
                <a:gd name="T121" fmla="*/ 1948082546 h 779"/>
                <a:gd name="T122" fmla="*/ 937497474 w 391"/>
                <a:gd name="T123" fmla="*/ 1958163172 h 779"/>
                <a:gd name="T124" fmla="*/ 980339289 w 391"/>
                <a:gd name="T125" fmla="*/ 1811994096 h 77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391"/>
                <a:gd name="T190" fmla="*/ 0 h 779"/>
                <a:gd name="T191" fmla="*/ 391 w 391"/>
                <a:gd name="T192" fmla="*/ 779 h 77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391" h="779">
                  <a:moveTo>
                    <a:pt x="389" y="719"/>
                  </a:moveTo>
                  <a:lnTo>
                    <a:pt x="391" y="716"/>
                  </a:lnTo>
                  <a:lnTo>
                    <a:pt x="391" y="710"/>
                  </a:lnTo>
                  <a:lnTo>
                    <a:pt x="391" y="706"/>
                  </a:lnTo>
                  <a:lnTo>
                    <a:pt x="391" y="700"/>
                  </a:lnTo>
                  <a:lnTo>
                    <a:pt x="391" y="695"/>
                  </a:lnTo>
                  <a:lnTo>
                    <a:pt x="391" y="691"/>
                  </a:lnTo>
                  <a:lnTo>
                    <a:pt x="389" y="687"/>
                  </a:lnTo>
                  <a:lnTo>
                    <a:pt x="387" y="683"/>
                  </a:lnTo>
                  <a:lnTo>
                    <a:pt x="374" y="658"/>
                  </a:lnTo>
                  <a:lnTo>
                    <a:pt x="361" y="635"/>
                  </a:lnTo>
                  <a:lnTo>
                    <a:pt x="349" y="610"/>
                  </a:lnTo>
                  <a:lnTo>
                    <a:pt x="339" y="587"/>
                  </a:lnTo>
                  <a:lnTo>
                    <a:pt x="328" y="564"/>
                  </a:lnTo>
                  <a:lnTo>
                    <a:pt x="314" y="541"/>
                  </a:lnTo>
                  <a:lnTo>
                    <a:pt x="301" y="518"/>
                  </a:lnTo>
                  <a:lnTo>
                    <a:pt x="286" y="495"/>
                  </a:lnTo>
                  <a:lnTo>
                    <a:pt x="282" y="487"/>
                  </a:lnTo>
                  <a:lnTo>
                    <a:pt x="278" y="482"/>
                  </a:lnTo>
                  <a:lnTo>
                    <a:pt x="276" y="474"/>
                  </a:lnTo>
                  <a:lnTo>
                    <a:pt x="274" y="466"/>
                  </a:lnTo>
                  <a:lnTo>
                    <a:pt x="272" y="459"/>
                  </a:lnTo>
                  <a:lnTo>
                    <a:pt x="270" y="453"/>
                  </a:lnTo>
                  <a:lnTo>
                    <a:pt x="266" y="445"/>
                  </a:lnTo>
                  <a:lnTo>
                    <a:pt x="263" y="441"/>
                  </a:lnTo>
                  <a:lnTo>
                    <a:pt x="240" y="414"/>
                  </a:lnTo>
                  <a:lnTo>
                    <a:pt x="219" y="388"/>
                  </a:lnTo>
                  <a:lnTo>
                    <a:pt x="196" y="359"/>
                  </a:lnTo>
                  <a:lnTo>
                    <a:pt x="174" y="332"/>
                  </a:lnTo>
                  <a:lnTo>
                    <a:pt x="153" y="305"/>
                  </a:lnTo>
                  <a:lnTo>
                    <a:pt x="132" y="276"/>
                  </a:lnTo>
                  <a:lnTo>
                    <a:pt x="111" y="249"/>
                  </a:lnTo>
                  <a:lnTo>
                    <a:pt x="88" y="223"/>
                  </a:lnTo>
                  <a:lnTo>
                    <a:pt x="82" y="215"/>
                  </a:lnTo>
                  <a:lnTo>
                    <a:pt x="77" y="207"/>
                  </a:lnTo>
                  <a:lnTo>
                    <a:pt x="73" y="200"/>
                  </a:lnTo>
                  <a:lnTo>
                    <a:pt x="69" y="190"/>
                  </a:lnTo>
                  <a:lnTo>
                    <a:pt x="65" y="173"/>
                  </a:lnTo>
                  <a:lnTo>
                    <a:pt x="65" y="155"/>
                  </a:lnTo>
                  <a:lnTo>
                    <a:pt x="65" y="136"/>
                  </a:lnTo>
                  <a:lnTo>
                    <a:pt x="65" y="117"/>
                  </a:lnTo>
                  <a:lnTo>
                    <a:pt x="63" y="98"/>
                  </a:lnTo>
                  <a:lnTo>
                    <a:pt x="61" y="79"/>
                  </a:lnTo>
                  <a:lnTo>
                    <a:pt x="59" y="69"/>
                  </a:lnTo>
                  <a:lnTo>
                    <a:pt x="55" y="60"/>
                  </a:lnTo>
                  <a:lnTo>
                    <a:pt x="50" y="52"/>
                  </a:lnTo>
                  <a:lnTo>
                    <a:pt x="44" y="44"/>
                  </a:lnTo>
                  <a:lnTo>
                    <a:pt x="36" y="37"/>
                  </a:lnTo>
                  <a:lnTo>
                    <a:pt x="27" y="31"/>
                  </a:lnTo>
                  <a:lnTo>
                    <a:pt x="19" y="25"/>
                  </a:lnTo>
                  <a:lnTo>
                    <a:pt x="9" y="19"/>
                  </a:lnTo>
                  <a:lnTo>
                    <a:pt x="7" y="17"/>
                  </a:lnTo>
                  <a:lnTo>
                    <a:pt x="7" y="15"/>
                  </a:lnTo>
                  <a:lnTo>
                    <a:pt x="7" y="13"/>
                  </a:lnTo>
                  <a:lnTo>
                    <a:pt x="7" y="10"/>
                  </a:lnTo>
                  <a:lnTo>
                    <a:pt x="6" y="8"/>
                  </a:lnTo>
                  <a:lnTo>
                    <a:pt x="6" y="6"/>
                  </a:lnTo>
                  <a:lnTo>
                    <a:pt x="4" y="2"/>
                  </a:lnTo>
                  <a:lnTo>
                    <a:pt x="2" y="0"/>
                  </a:lnTo>
                  <a:lnTo>
                    <a:pt x="0" y="12"/>
                  </a:lnTo>
                  <a:lnTo>
                    <a:pt x="0" y="21"/>
                  </a:lnTo>
                  <a:lnTo>
                    <a:pt x="2" y="31"/>
                  </a:lnTo>
                  <a:lnTo>
                    <a:pt x="4" y="38"/>
                  </a:lnTo>
                  <a:lnTo>
                    <a:pt x="6" y="48"/>
                  </a:lnTo>
                  <a:lnTo>
                    <a:pt x="9" y="56"/>
                  </a:lnTo>
                  <a:lnTo>
                    <a:pt x="13" y="63"/>
                  </a:lnTo>
                  <a:lnTo>
                    <a:pt x="19" y="71"/>
                  </a:lnTo>
                  <a:lnTo>
                    <a:pt x="38" y="102"/>
                  </a:lnTo>
                  <a:lnTo>
                    <a:pt x="55" y="132"/>
                  </a:lnTo>
                  <a:lnTo>
                    <a:pt x="71" y="163"/>
                  </a:lnTo>
                  <a:lnTo>
                    <a:pt x="84" y="194"/>
                  </a:lnTo>
                  <a:lnTo>
                    <a:pt x="100" y="225"/>
                  </a:lnTo>
                  <a:lnTo>
                    <a:pt x="113" y="255"/>
                  </a:lnTo>
                  <a:lnTo>
                    <a:pt x="126" y="286"/>
                  </a:lnTo>
                  <a:lnTo>
                    <a:pt x="144" y="317"/>
                  </a:lnTo>
                  <a:lnTo>
                    <a:pt x="153" y="332"/>
                  </a:lnTo>
                  <a:lnTo>
                    <a:pt x="165" y="349"/>
                  </a:lnTo>
                  <a:lnTo>
                    <a:pt x="174" y="365"/>
                  </a:lnTo>
                  <a:lnTo>
                    <a:pt x="184" y="382"/>
                  </a:lnTo>
                  <a:lnTo>
                    <a:pt x="192" y="399"/>
                  </a:lnTo>
                  <a:lnTo>
                    <a:pt x="199" y="418"/>
                  </a:lnTo>
                  <a:lnTo>
                    <a:pt x="201" y="439"/>
                  </a:lnTo>
                  <a:lnTo>
                    <a:pt x="201" y="460"/>
                  </a:lnTo>
                  <a:lnTo>
                    <a:pt x="213" y="468"/>
                  </a:lnTo>
                  <a:lnTo>
                    <a:pt x="220" y="474"/>
                  </a:lnTo>
                  <a:lnTo>
                    <a:pt x="230" y="482"/>
                  </a:lnTo>
                  <a:lnTo>
                    <a:pt x="236" y="491"/>
                  </a:lnTo>
                  <a:lnTo>
                    <a:pt x="249" y="510"/>
                  </a:lnTo>
                  <a:lnTo>
                    <a:pt x="261" y="531"/>
                  </a:lnTo>
                  <a:lnTo>
                    <a:pt x="268" y="553"/>
                  </a:lnTo>
                  <a:lnTo>
                    <a:pt x="276" y="576"/>
                  </a:lnTo>
                  <a:lnTo>
                    <a:pt x="284" y="599"/>
                  </a:lnTo>
                  <a:lnTo>
                    <a:pt x="291" y="622"/>
                  </a:lnTo>
                  <a:lnTo>
                    <a:pt x="295" y="629"/>
                  </a:lnTo>
                  <a:lnTo>
                    <a:pt x="299" y="637"/>
                  </a:lnTo>
                  <a:lnTo>
                    <a:pt x="303" y="645"/>
                  </a:lnTo>
                  <a:lnTo>
                    <a:pt x="309" y="652"/>
                  </a:lnTo>
                  <a:lnTo>
                    <a:pt x="314" y="658"/>
                  </a:lnTo>
                  <a:lnTo>
                    <a:pt x="320" y="666"/>
                  </a:lnTo>
                  <a:lnTo>
                    <a:pt x="324" y="671"/>
                  </a:lnTo>
                  <a:lnTo>
                    <a:pt x="330" y="679"/>
                  </a:lnTo>
                  <a:lnTo>
                    <a:pt x="332" y="685"/>
                  </a:lnTo>
                  <a:lnTo>
                    <a:pt x="334" y="691"/>
                  </a:lnTo>
                  <a:lnTo>
                    <a:pt x="336" y="696"/>
                  </a:lnTo>
                  <a:lnTo>
                    <a:pt x="336" y="700"/>
                  </a:lnTo>
                  <a:lnTo>
                    <a:pt x="337" y="706"/>
                  </a:lnTo>
                  <a:lnTo>
                    <a:pt x="339" y="712"/>
                  </a:lnTo>
                  <a:lnTo>
                    <a:pt x="341" y="716"/>
                  </a:lnTo>
                  <a:lnTo>
                    <a:pt x="345" y="719"/>
                  </a:lnTo>
                  <a:lnTo>
                    <a:pt x="349" y="725"/>
                  </a:lnTo>
                  <a:lnTo>
                    <a:pt x="355" y="731"/>
                  </a:lnTo>
                  <a:lnTo>
                    <a:pt x="361" y="737"/>
                  </a:lnTo>
                  <a:lnTo>
                    <a:pt x="364" y="742"/>
                  </a:lnTo>
                  <a:lnTo>
                    <a:pt x="370" y="748"/>
                  </a:lnTo>
                  <a:lnTo>
                    <a:pt x="374" y="754"/>
                  </a:lnTo>
                  <a:lnTo>
                    <a:pt x="376" y="762"/>
                  </a:lnTo>
                  <a:lnTo>
                    <a:pt x="378" y="769"/>
                  </a:lnTo>
                  <a:lnTo>
                    <a:pt x="376" y="771"/>
                  </a:lnTo>
                  <a:lnTo>
                    <a:pt x="374" y="773"/>
                  </a:lnTo>
                  <a:lnTo>
                    <a:pt x="372" y="773"/>
                  </a:lnTo>
                  <a:lnTo>
                    <a:pt x="372" y="775"/>
                  </a:lnTo>
                  <a:lnTo>
                    <a:pt x="372" y="777"/>
                  </a:lnTo>
                  <a:lnTo>
                    <a:pt x="372" y="779"/>
                  </a:lnTo>
                  <a:lnTo>
                    <a:pt x="389" y="719"/>
                  </a:lnTo>
                  <a:close/>
                </a:path>
              </a:pathLst>
            </a:custGeom>
            <a:solidFill>
              <a:srgbClr val="B2B2B2"/>
            </a:solidFill>
            <a:ln w="9525">
              <a:noFill/>
              <a:round/>
              <a:headEnd/>
              <a:tailEnd/>
            </a:ln>
          </p:spPr>
          <p:txBody>
            <a:bodyPr/>
            <a:lstStyle/>
            <a:p>
              <a:endParaRPr lang="en-US"/>
            </a:p>
          </p:txBody>
        </p:sp>
        <p:sp>
          <p:nvSpPr>
            <p:cNvPr id="26691" name="Freeform 67"/>
            <p:cNvSpPr>
              <a:spLocks/>
            </p:cNvSpPr>
            <p:nvPr/>
          </p:nvSpPr>
          <p:spPr bwMode="auto">
            <a:xfrm>
              <a:off x="2926645" y="1738296"/>
              <a:ext cx="1059745" cy="944563"/>
            </a:xfrm>
            <a:custGeom>
              <a:avLst/>
              <a:gdLst>
                <a:gd name="T0" fmla="*/ 1872477858 w 751"/>
                <a:gd name="T1" fmla="*/ 1421368691 h 595"/>
                <a:gd name="T2" fmla="*/ 1814513465 w 751"/>
                <a:gd name="T3" fmla="*/ 1330643055 h 595"/>
                <a:gd name="T4" fmla="*/ 1731349095 w 751"/>
                <a:gd name="T5" fmla="*/ 1242438370 h 595"/>
                <a:gd name="T6" fmla="*/ 1635582751 w 751"/>
                <a:gd name="T7" fmla="*/ 1171873986 h 595"/>
                <a:gd name="T8" fmla="*/ 1577618358 w 751"/>
                <a:gd name="T9" fmla="*/ 1131551482 h 595"/>
                <a:gd name="T10" fmla="*/ 1572578045 w 751"/>
                <a:gd name="T11" fmla="*/ 1118949905 h 595"/>
                <a:gd name="T12" fmla="*/ 1572578045 w 751"/>
                <a:gd name="T13" fmla="*/ 1098788653 h 595"/>
                <a:gd name="T14" fmla="*/ 1567537732 w 751"/>
                <a:gd name="T15" fmla="*/ 1078627400 h 595"/>
                <a:gd name="T16" fmla="*/ 1504534614 w 751"/>
                <a:gd name="T17" fmla="*/ 1025704906 h 595"/>
                <a:gd name="T18" fmla="*/ 1388607415 w 751"/>
                <a:gd name="T19" fmla="*/ 940019584 h 595"/>
                <a:gd name="T20" fmla="*/ 1277720530 w 751"/>
                <a:gd name="T21" fmla="*/ 851813311 h 595"/>
                <a:gd name="T22" fmla="*/ 1161793331 w 751"/>
                <a:gd name="T23" fmla="*/ 773689053 h 595"/>
                <a:gd name="T24" fmla="*/ 1025704881 w 751"/>
                <a:gd name="T25" fmla="*/ 693044043 h 595"/>
                <a:gd name="T26" fmla="*/ 894656744 w 751"/>
                <a:gd name="T27" fmla="*/ 604837770 h 595"/>
                <a:gd name="T28" fmla="*/ 710684328 w 751"/>
                <a:gd name="T29" fmla="*/ 461189641 h 595"/>
                <a:gd name="T30" fmla="*/ 526713698 w 751"/>
                <a:gd name="T31" fmla="*/ 315020462 h 595"/>
                <a:gd name="T32" fmla="*/ 403225137 w 751"/>
                <a:gd name="T33" fmla="*/ 224294826 h 595"/>
                <a:gd name="T34" fmla="*/ 267136687 w 751"/>
                <a:gd name="T35" fmla="*/ 151209443 h 595"/>
                <a:gd name="T36" fmla="*/ 115927248 w 751"/>
                <a:gd name="T37" fmla="*/ 88206298 h 595"/>
                <a:gd name="T38" fmla="*/ 30241890 w 751"/>
                <a:gd name="T39" fmla="*/ 63004732 h 595"/>
                <a:gd name="T40" fmla="*/ 15120945 w 751"/>
                <a:gd name="T41" fmla="*/ 50403143 h 595"/>
                <a:gd name="T42" fmla="*/ 5040315 w 751"/>
                <a:gd name="T43" fmla="*/ 35282204 h 595"/>
                <a:gd name="T44" fmla="*/ 0 w 751"/>
                <a:gd name="T45" fmla="*/ 10080629 h 595"/>
                <a:gd name="T46" fmla="*/ 88206296 w 751"/>
                <a:gd name="T47" fmla="*/ 45362830 h 595"/>
                <a:gd name="T48" fmla="*/ 267136687 w 751"/>
                <a:gd name="T49" fmla="*/ 120967564 h 595"/>
                <a:gd name="T50" fmla="*/ 435988065 w 751"/>
                <a:gd name="T51" fmla="*/ 204133524 h 595"/>
                <a:gd name="T52" fmla="*/ 556955576 w 751"/>
                <a:gd name="T53" fmla="*/ 277217320 h 595"/>
                <a:gd name="T54" fmla="*/ 624999007 w 751"/>
                <a:gd name="T55" fmla="*/ 340222027 h 595"/>
                <a:gd name="T56" fmla="*/ 773689034 w 751"/>
                <a:gd name="T57" fmla="*/ 509071822 h 595"/>
                <a:gd name="T58" fmla="*/ 1010583942 w 751"/>
                <a:gd name="T59" fmla="*/ 761087477 h 595"/>
                <a:gd name="T60" fmla="*/ 1257559278 w 751"/>
                <a:gd name="T61" fmla="*/ 1003022704 h 595"/>
                <a:gd name="T62" fmla="*/ 1524695866 w 751"/>
                <a:gd name="T63" fmla="*/ 1234877106 h 595"/>
                <a:gd name="T64" fmla="*/ 1673384702 w 751"/>
                <a:gd name="T65" fmla="*/ 1355844621 h 595"/>
                <a:gd name="T66" fmla="*/ 1693545953 w 751"/>
                <a:gd name="T67" fmla="*/ 1383567137 h 595"/>
                <a:gd name="T68" fmla="*/ 1708666892 w 751"/>
                <a:gd name="T69" fmla="*/ 1418849328 h 595"/>
                <a:gd name="T70" fmla="*/ 1716228156 w 751"/>
                <a:gd name="T71" fmla="*/ 1441529943 h 595"/>
                <a:gd name="T72" fmla="*/ 1751510346 w 751"/>
                <a:gd name="T73" fmla="*/ 1451610570 h 595"/>
                <a:gd name="T74" fmla="*/ 1809473152 w 751"/>
                <a:gd name="T75" fmla="*/ 1476812135 h 595"/>
                <a:gd name="T76" fmla="*/ 1857356919 w 751"/>
                <a:gd name="T77" fmla="*/ 1494454025 h 595"/>
                <a:gd name="T78" fmla="*/ 1882558484 w 751"/>
                <a:gd name="T79" fmla="*/ 1499494338 h 595"/>
                <a:gd name="T80" fmla="*/ 1892639110 w 751"/>
                <a:gd name="T81" fmla="*/ 1484373399 h 59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51"/>
                <a:gd name="T124" fmla="*/ 0 h 595"/>
                <a:gd name="T125" fmla="*/ 751 w 751"/>
                <a:gd name="T126" fmla="*/ 595 h 59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51" h="595">
                  <a:moveTo>
                    <a:pt x="749" y="586"/>
                  </a:moveTo>
                  <a:lnTo>
                    <a:pt x="743" y="564"/>
                  </a:lnTo>
                  <a:lnTo>
                    <a:pt x="733" y="545"/>
                  </a:lnTo>
                  <a:lnTo>
                    <a:pt x="720" y="528"/>
                  </a:lnTo>
                  <a:lnTo>
                    <a:pt x="704" y="511"/>
                  </a:lnTo>
                  <a:lnTo>
                    <a:pt x="687" y="493"/>
                  </a:lnTo>
                  <a:lnTo>
                    <a:pt x="668" y="480"/>
                  </a:lnTo>
                  <a:lnTo>
                    <a:pt x="649" y="465"/>
                  </a:lnTo>
                  <a:lnTo>
                    <a:pt x="628" y="451"/>
                  </a:lnTo>
                  <a:lnTo>
                    <a:pt x="626" y="449"/>
                  </a:lnTo>
                  <a:lnTo>
                    <a:pt x="624" y="447"/>
                  </a:lnTo>
                  <a:lnTo>
                    <a:pt x="624" y="444"/>
                  </a:lnTo>
                  <a:lnTo>
                    <a:pt x="624" y="440"/>
                  </a:lnTo>
                  <a:lnTo>
                    <a:pt x="624" y="436"/>
                  </a:lnTo>
                  <a:lnTo>
                    <a:pt x="622" y="432"/>
                  </a:lnTo>
                  <a:lnTo>
                    <a:pt x="622" y="428"/>
                  </a:lnTo>
                  <a:lnTo>
                    <a:pt x="620" y="426"/>
                  </a:lnTo>
                  <a:lnTo>
                    <a:pt x="597" y="407"/>
                  </a:lnTo>
                  <a:lnTo>
                    <a:pt x="574" y="390"/>
                  </a:lnTo>
                  <a:lnTo>
                    <a:pt x="551" y="373"/>
                  </a:lnTo>
                  <a:lnTo>
                    <a:pt x="530" y="355"/>
                  </a:lnTo>
                  <a:lnTo>
                    <a:pt x="507" y="338"/>
                  </a:lnTo>
                  <a:lnTo>
                    <a:pt x="484" y="323"/>
                  </a:lnTo>
                  <a:lnTo>
                    <a:pt x="461" y="307"/>
                  </a:lnTo>
                  <a:lnTo>
                    <a:pt x="434" y="290"/>
                  </a:lnTo>
                  <a:lnTo>
                    <a:pt x="407" y="275"/>
                  </a:lnTo>
                  <a:lnTo>
                    <a:pt x="380" y="257"/>
                  </a:lnTo>
                  <a:lnTo>
                    <a:pt x="355" y="240"/>
                  </a:lnTo>
                  <a:lnTo>
                    <a:pt x="330" y="221"/>
                  </a:lnTo>
                  <a:lnTo>
                    <a:pt x="282" y="183"/>
                  </a:lnTo>
                  <a:lnTo>
                    <a:pt x="234" y="144"/>
                  </a:lnTo>
                  <a:lnTo>
                    <a:pt x="209" y="125"/>
                  </a:lnTo>
                  <a:lnTo>
                    <a:pt x="185" y="106"/>
                  </a:lnTo>
                  <a:lnTo>
                    <a:pt x="160" y="89"/>
                  </a:lnTo>
                  <a:lnTo>
                    <a:pt x="133" y="73"/>
                  </a:lnTo>
                  <a:lnTo>
                    <a:pt x="106" y="60"/>
                  </a:lnTo>
                  <a:lnTo>
                    <a:pt x="77" y="46"/>
                  </a:lnTo>
                  <a:lnTo>
                    <a:pt x="46" y="35"/>
                  </a:lnTo>
                  <a:lnTo>
                    <a:pt x="14" y="27"/>
                  </a:lnTo>
                  <a:lnTo>
                    <a:pt x="12" y="25"/>
                  </a:lnTo>
                  <a:lnTo>
                    <a:pt x="8" y="23"/>
                  </a:lnTo>
                  <a:lnTo>
                    <a:pt x="6" y="20"/>
                  </a:lnTo>
                  <a:lnTo>
                    <a:pt x="4" y="16"/>
                  </a:lnTo>
                  <a:lnTo>
                    <a:pt x="2" y="14"/>
                  </a:lnTo>
                  <a:lnTo>
                    <a:pt x="2" y="10"/>
                  </a:lnTo>
                  <a:lnTo>
                    <a:pt x="0" y="4"/>
                  </a:lnTo>
                  <a:lnTo>
                    <a:pt x="2" y="0"/>
                  </a:lnTo>
                  <a:lnTo>
                    <a:pt x="35" y="18"/>
                  </a:lnTo>
                  <a:lnTo>
                    <a:pt x="71" y="33"/>
                  </a:lnTo>
                  <a:lnTo>
                    <a:pt x="106" y="48"/>
                  </a:lnTo>
                  <a:lnTo>
                    <a:pt x="140" y="64"/>
                  </a:lnTo>
                  <a:lnTo>
                    <a:pt x="173" y="81"/>
                  </a:lnTo>
                  <a:lnTo>
                    <a:pt x="206" y="100"/>
                  </a:lnTo>
                  <a:lnTo>
                    <a:pt x="221" y="110"/>
                  </a:lnTo>
                  <a:lnTo>
                    <a:pt x="234" y="123"/>
                  </a:lnTo>
                  <a:lnTo>
                    <a:pt x="248" y="135"/>
                  </a:lnTo>
                  <a:lnTo>
                    <a:pt x="261" y="148"/>
                  </a:lnTo>
                  <a:lnTo>
                    <a:pt x="307" y="202"/>
                  </a:lnTo>
                  <a:lnTo>
                    <a:pt x="353" y="252"/>
                  </a:lnTo>
                  <a:lnTo>
                    <a:pt x="401" y="302"/>
                  </a:lnTo>
                  <a:lnTo>
                    <a:pt x="449" y="351"/>
                  </a:lnTo>
                  <a:lnTo>
                    <a:pt x="499" y="398"/>
                  </a:lnTo>
                  <a:lnTo>
                    <a:pt x="551" y="444"/>
                  </a:lnTo>
                  <a:lnTo>
                    <a:pt x="605" y="490"/>
                  </a:lnTo>
                  <a:lnTo>
                    <a:pt x="660" y="532"/>
                  </a:lnTo>
                  <a:lnTo>
                    <a:pt x="664" y="538"/>
                  </a:lnTo>
                  <a:lnTo>
                    <a:pt x="668" y="543"/>
                  </a:lnTo>
                  <a:lnTo>
                    <a:pt x="672" y="549"/>
                  </a:lnTo>
                  <a:lnTo>
                    <a:pt x="674" y="557"/>
                  </a:lnTo>
                  <a:lnTo>
                    <a:pt x="678" y="563"/>
                  </a:lnTo>
                  <a:lnTo>
                    <a:pt x="680" y="566"/>
                  </a:lnTo>
                  <a:lnTo>
                    <a:pt x="681" y="572"/>
                  </a:lnTo>
                  <a:lnTo>
                    <a:pt x="685" y="574"/>
                  </a:lnTo>
                  <a:lnTo>
                    <a:pt x="695" y="576"/>
                  </a:lnTo>
                  <a:lnTo>
                    <a:pt x="706" y="580"/>
                  </a:lnTo>
                  <a:lnTo>
                    <a:pt x="718" y="586"/>
                  </a:lnTo>
                  <a:lnTo>
                    <a:pt x="727" y="589"/>
                  </a:lnTo>
                  <a:lnTo>
                    <a:pt x="737" y="593"/>
                  </a:lnTo>
                  <a:lnTo>
                    <a:pt x="745" y="595"/>
                  </a:lnTo>
                  <a:lnTo>
                    <a:pt x="747" y="595"/>
                  </a:lnTo>
                  <a:lnTo>
                    <a:pt x="749" y="593"/>
                  </a:lnTo>
                  <a:lnTo>
                    <a:pt x="751" y="589"/>
                  </a:lnTo>
                  <a:lnTo>
                    <a:pt x="749" y="586"/>
                  </a:lnTo>
                  <a:close/>
                </a:path>
              </a:pathLst>
            </a:custGeom>
            <a:solidFill>
              <a:srgbClr val="B2B2B2"/>
            </a:solidFill>
            <a:ln w="9525">
              <a:noFill/>
              <a:round/>
              <a:headEnd/>
              <a:tailEnd/>
            </a:ln>
          </p:spPr>
          <p:txBody>
            <a:bodyPr/>
            <a:lstStyle/>
            <a:p>
              <a:endParaRPr lang="en-US"/>
            </a:p>
          </p:txBody>
        </p:sp>
        <p:sp>
          <p:nvSpPr>
            <p:cNvPr id="26692" name="Freeform 68"/>
            <p:cNvSpPr>
              <a:spLocks/>
            </p:cNvSpPr>
            <p:nvPr/>
          </p:nvSpPr>
          <p:spPr bwMode="auto">
            <a:xfrm>
              <a:off x="2669822" y="2287571"/>
              <a:ext cx="1388533" cy="461963"/>
            </a:xfrm>
            <a:custGeom>
              <a:avLst/>
              <a:gdLst>
                <a:gd name="T0" fmla="*/ 2011084982 w 984"/>
                <a:gd name="T1" fmla="*/ 700604100 h 291"/>
                <a:gd name="T2" fmla="*/ 1935480314 w 984"/>
                <a:gd name="T3" fmla="*/ 637600946 h 291"/>
                <a:gd name="T4" fmla="*/ 1847275660 w 984"/>
                <a:gd name="T5" fmla="*/ 589717152 h 291"/>
                <a:gd name="T6" fmla="*/ 1756550058 w 984"/>
                <a:gd name="T7" fmla="*/ 549394625 h 291"/>
                <a:gd name="T8" fmla="*/ 1663303109 w 984"/>
                <a:gd name="T9" fmla="*/ 521673682 h 291"/>
                <a:gd name="T10" fmla="*/ 1577617818 w 984"/>
                <a:gd name="T11" fmla="*/ 478830203 h 291"/>
                <a:gd name="T12" fmla="*/ 1494453476 w 984"/>
                <a:gd name="T13" fmla="*/ 443547992 h 291"/>
                <a:gd name="T14" fmla="*/ 1426408480 w 984"/>
                <a:gd name="T15" fmla="*/ 428427045 h 291"/>
                <a:gd name="T16" fmla="*/ 1378526317 w 984"/>
                <a:gd name="T17" fmla="*/ 433467361 h 291"/>
                <a:gd name="T18" fmla="*/ 1214715408 w 984"/>
                <a:gd name="T19" fmla="*/ 370464107 h 291"/>
                <a:gd name="T20" fmla="*/ 927417667 w 984"/>
                <a:gd name="T21" fmla="*/ 254536843 h 291"/>
                <a:gd name="T22" fmla="*/ 637598778 w 984"/>
                <a:gd name="T23" fmla="*/ 158770792 h 291"/>
                <a:gd name="T24" fmla="*/ 342741264 w 984"/>
                <a:gd name="T25" fmla="*/ 68045082 h 291"/>
                <a:gd name="T26" fmla="*/ 168851270 w 984"/>
                <a:gd name="T27" fmla="*/ 22682221 h 291"/>
                <a:gd name="T28" fmla="*/ 115927208 w 984"/>
                <a:gd name="T29" fmla="*/ 10080635 h 291"/>
                <a:gd name="T30" fmla="*/ 68045020 w 984"/>
                <a:gd name="T31" fmla="*/ 0 h 291"/>
                <a:gd name="T32" fmla="*/ 25201562 w 984"/>
                <a:gd name="T33" fmla="*/ 5040317 h 291"/>
                <a:gd name="T34" fmla="*/ 0 w 984"/>
                <a:gd name="T35" fmla="*/ 22682221 h 291"/>
                <a:gd name="T36" fmla="*/ 0 w 984"/>
                <a:gd name="T37" fmla="*/ 47883807 h 291"/>
                <a:gd name="T38" fmla="*/ 15120940 w 984"/>
                <a:gd name="T39" fmla="*/ 73085398 h 291"/>
                <a:gd name="T40" fmla="*/ 32762829 w 984"/>
                <a:gd name="T41" fmla="*/ 95766026 h 291"/>
                <a:gd name="T42" fmla="*/ 204133449 w 984"/>
                <a:gd name="T43" fmla="*/ 153730477 h 291"/>
                <a:gd name="T44" fmla="*/ 509071635 w 984"/>
                <a:gd name="T45" fmla="*/ 259577159 h 291"/>
                <a:gd name="T46" fmla="*/ 811490310 w 984"/>
                <a:gd name="T47" fmla="*/ 367943156 h 291"/>
                <a:gd name="T48" fmla="*/ 1121470444 w 984"/>
                <a:gd name="T49" fmla="*/ 468749572 h 291"/>
                <a:gd name="T50" fmla="*/ 1310481322 w 984"/>
                <a:gd name="T51" fmla="*/ 521673682 h 291"/>
                <a:gd name="T52" fmla="*/ 1368445695 w 984"/>
                <a:gd name="T53" fmla="*/ 536794629 h 291"/>
                <a:gd name="T54" fmla="*/ 1426408480 w 984"/>
                <a:gd name="T55" fmla="*/ 549394625 h 291"/>
                <a:gd name="T56" fmla="*/ 1489413165 w 984"/>
                <a:gd name="T57" fmla="*/ 554434941 h 291"/>
                <a:gd name="T58" fmla="*/ 1600300012 w 984"/>
                <a:gd name="T59" fmla="*/ 564515573 h 291"/>
                <a:gd name="T60" fmla="*/ 1764109731 w 984"/>
                <a:gd name="T61" fmla="*/ 584676836 h 291"/>
                <a:gd name="T62" fmla="*/ 1925399691 w 984"/>
                <a:gd name="T63" fmla="*/ 612399367 h 291"/>
                <a:gd name="T64" fmla="*/ 2084170289 w 984"/>
                <a:gd name="T65" fmla="*/ 647681578 h 291"/>
                <a:gd name="T66" fmla="*/ 2147483647 w 984"/>
                <a:gd name="T67" fmla="*/ 670362205 h 291"/>
                <a:gd name="T68" fmla="*/ 2147483647 w 984"/>
                <a:gd name="T69" fmla="*/ 680442837 h 291"/>
                <a:gd name="T70" fmla="*/ 2147483647 w 984"/>
                <a:gd name="T71" fmla="*/ 690523469 h 291"/>
                <a:gd name="T72" fmla="*/ 2147483647 w 984"/>
                <a:gd name="T73" fmla="*/ 705644416 h 291"/>
                <a:gd name="T74" fmla="*/ 2051407472 w 984"/>
                <a:gd name="T75" fmla="*/ 733366947 h 29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984"/>
                <a:gd name="T115" fmla="*/ 0 h 291"/>
                <a:gd name="T116" fmla="*/ 984 w 984"/>
                <a:gd name="T117" fmla="*/ 291 h 29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984" h="291">
                  <a:moveTo>
                    <a:pt x="814" y="291"/>
                  </a:moveTo>
                  <a:lnTo>
                    <a:pt x="798" y="278"/>
                  </a:lnTo>
                  <a:lnTo>
                    <a:pt x="783" y="264"/>
                  </a:lnTo>
                  <a:lnTo>
                    <a:pt x="768" y="253"/>
                  </a:lnTo>
                  <a:lnTo>
                    <a:pt x="750" y="243"/>
                  </a:lnTo>
                  <a:lnTo>
                    <a:pt x="733" y="234"/>
                  </a:lnTo>
                  <a:lnTo>
                    <a:pt x="716" y="224"/>
                  </a:lnTo>
                  <a:lnTo>
                    <a:pt x="697" y="218"/>
                  </a:lnTo>
                  <a:lnTo>
                    <a:pt x="677" y="213"/>
                  </a:lnTo>
                  <a:lnTo>
                    <a:pt x="660" y="207"/>
                  </a:lnTo>
                  <a:lnTo>
                    <a:pt x="643" y="199"/>
                  </a:lnTo>
                  <a:lnTo>
                    <a:pt x="626" y="190"/>
                  </a:lnTo>
                  <a:lnTo>
                    <a:pt x="610" y="182"/>
                  </a:lnTo>
                  <a:lnTo>
                    <a:pt x="593" y="176"/>
                  </a:lnTo>
                  <a:lnTo>
                    <a:pt x="576" y="172"/>
                  </a:lnTo>
                  <a:lnTo>
                    <a:pt x="566" y="170"/>
                  </a:lnTo>
                  <a:lnTo>
                    <a:pt x="556" y="170"/>
                  </a:lnTo>
                  <a:lnTo>
                    <a:pt x="547" y="172"/>
                  </a:lnTo>
                  <a:lnTo>
                    <a:pt x="537" y="174"/>
                  </a:lnTo>
                  <a:lnTo>
                    <a:pt x="482" y="147"/>
                  </a:lnTo>
                  <a:lnTo>
                    <a:pt x="426" y="123"/>
                  </a:lnTo>
                  <a:lnTo>
                    <a:pt x="368" y="101"/>
                  </a:lnTo>
                  <a:lnTo>
                    <a:pt x="311" y="80"/>
                  </a:lnTo>
                  <a:lnTo>
                    <a:pt x="253" y="63"/>
                  </a:lnTo>
                  <a:lnTo>
                    <a:pt x="196" y="44"/>
                  </a:lnTo>
                  <a:lnTo>
                    <a:pt x="136" y="27"/>
                  </a:lnTo>
                  <a:lnTo>
                    <a:pt x="77" y="11"/>
                  </a:lnTo>
                  <a:lnTo>
                    <a:pt x="67" y="9"/>
                  </a:lnTo>
                  <a:lnTo>
                    <a:pt x="58" y="5"/>
                  </a:lnTo>
                  <a:lnTo>
                    <a:pt x="46" y="4"/>
                  </a:lnTo>
                  <a:lnTo>
                    <a:pt x="37" y="2"/>
                  </a:lnTo>
                  <a:lnTo>
                    <a:pt x="27" y="0"/>
                  </a:lnTo>
                  <a:lnTo>
                    <a:pt x="19" y="0"/>
                  </a:lnTo>
                  <a:lnTo>
                    <a:pt x="10" y="2"/>
                  </a:lnTo>
                  <a:lnTo>
                    <a:pt x="4" y="5"/>
                  </a:lnTo>
                  <a:lnTo>
                    <a:pt x="0" y="9"/>
                  </a:lnTo>
                  <a:lnTo>
                    <a:pt x="0" y="13"/>
                  </a:lnTo>
                  <a:lnTo>
                    <a:pt x="0" y="19"/>
                  </a:lnTo>
                  <a:lnTo>
                    <a:pt x="4" y="23"/>
                  </a:lnTo>
                  <a:lnTo>
                    <a:pt x="6" y="29"/>
                  </a:lnTo>
                  <a:lnTo>
                    <a:pt x="10" y="34"/>
                  </a:lnTo>
                  <a:lnTo>
                    <a:pt x="13" y="38"/>
                  </a:lnTo>
                  <a:lnTo>
                    <a:pt x="19" y="40"/>
                  </a:lnTo>
                  <a:lnTo>
                    <a:pt x="81" y="61"/>
                  </a:lnTo>
                  <a:lnTo>
                    <a:pt x="140" y="82"/>
                  </a:lnTo>
                  <a:lnTo>
                    <a:pt x="202" y="103"/>
                  </a:lnTo>
                  <a:lnTo>
                    <a:pt x="261" y="124"/>
                  </a:lnTo>
                  <a:lnTo>
                    <a:pt x="322" y="146"/>
                  </a:lnTo>
                  <a:lnTo>
                    <a:pt x="384" y="167"/>
                  </a:lnTo>
                  <a:lnTo>
                    <a:pt x="445" y="186"/>
                  </a:lnTo>
                  <a:lnTo>
                    <a:pt x="508" y="205"/>
                  </a:lnTo>
                  <a:lnTo>
                    <a:pt x="520" y="207"/>
                  </a:lnTo>
                  <a:lnTo>
                    <a:pt x="532" y="211"/>
                  </a:lnTo>
                  <a:lnTo>
                    <a:pt x="543" y="213"/>
                  </a:lnTo>
                  <a:lnTo>
                    <a:pt x="555" y="215"/>
                  </a:lnTo>
                  <a:lnTo>
                    <a:pt x="566" y="218"/>
                  </a:lnTo>
                  <a:lnTo>
                    <a:pt x="579" y="220"/>
                  </a:lnTo>
                  <a:lnTo>
                    <a:pt x="591" y="220"/>
                  </a:lnTo>
                  <a:lnTo>
                    <a:pt x="603" y="222"/>
                  </a:lnTo>
                  <a:lnTo>
                    <a:pt x="635" y="224"/>
                  </a:lnTo>
                  <a:lnTo>
                    <a:pt x="668" y="228"/>
                  </a:lnTo>
                  <a:lnTo>
                    <a:pt x="700" y="232"/>
                  </a:lnTo>
                  <a:lnTo>
                    <a:pt x="731" y="238"/>
                  </a:lnTo>
                  <a:lnTo>
                    <a:pt x="764" y="243"/>
                  </a:lnTo>
                  <a:lnTo>
                    <a:pt x="796" y="249"/>
                  </a:lnTo>
                  <a:lnTo>
                    <a:pt x="827" y="257"/>
                  </a:lnTo>
                  <a:lnTo>
                    <a:pt x="860" y="263"/>
                  </a:lnTo>
                  <a:lnTo>
                    <a:pt x="877" y="266"/>
                  </a:lnTo>
                  <a:lnTo>
                    <a:pt x="892" y="268"/>
                  </a:lnTo>
                  <a:lnTo>
                    <a:pt x="909" y="270"/>
                  </a:lnTo>
                  <a:lnTo>
                    <a:pt x="925" y="272"/>
                  </a:lnTo>
                  <a:lnTo>
                    <a:pt x="940" y="274"/>
                  </a:lnTo>
                  <a:lnTo>
                    <a:pt x="956" y="276"/>
                  </a:lnTo>
                  <a:lnTo>
                    <a:pt x="971" y="280"/>
                  </a:lnTo>
                  <a:lnTo>
                    <a:pt x="984" y="286"/>
                  </a:lnTo>
                  <a:lnTo>
                    <a:pt x="814" y="291"/>
                  </a:lnTo>
                  <a:close/>
                </a:path>
              </a:pathLst>
            </a:custGeom>
            <a:solidFill>
              <a:srgbClr val="B2B2B2"/>
            </a:solidFill>
            <a:ln w="9525">
              <a:noFill/>
              <a:round/>
              <a:headEnd/>
              <a:tailEnd/>
            </a:ln>
          </p:spPr>
          <p:txBody>
            <a:bodyPr/>
            <a:lstStyle/>
            <a:p>
              <a:endParaRPr lang="en-US"/>
            </a:p>
          </p:txBody>
        </p:sp>
        <p:sp>
          <p:nvSpPr>
            <p:cNvPr id="26693" name="Freeform 69"/>
            <p:cNvSpPr>
              <a:spLocks/>
            </p:cNvSpPr>
            <p:nvPr/>
          </p:nvSpPr>
          <p:spPr bwMode="auto">
            <a:xfrm>
              <a:off x="2561167" y="2741595"/>
              <a:ext cx="1426633" cy="185738"/>
            </a:xfrm>
            <a:custGeom>
              <a:avLst/>
              <a:gdLst>
                <a:gd name="T0" fmla="*/ 2147483647 w 1011"/>
                <a:gd name="T1" fmla="*/ 284779242 h 117"/>
                <a:gd name="T2" fmla="*/ 2147483647 w 1011"/>
                <a:gd name="T3" fmla="*/ 269658267 h 117"/>
                <a:gd name="T4" fmla="*/ 2147483647 w 1011"/>
                <a:gd name="T5" fmla="*/ 259577618 h 117"/>
                <a:gd name="T6" fmla="*/ 2147483647 w 1011"/>
                <a:gd name="T7" fmla="*/ 249496968 h 117"/>
                <a:gd name="T8" fmla="*/ 2074087447 w 1011"/>
                <a:gd name="T9" fmla="*/ 226814713 h 117"/>
                <a:gd name="T10" fmla="*/ 1915318485 w 1011"/>
                <a:gd name="T11" fmla="*/ 196572715 h 117"/>
                <a:gd name="T12" fmla="*/ 1751507625 w 1011"/>
                <a:gd name="T13" fmla="*/ 173892047 h 117"/>
                <a:gd name="T14" fmla="*/ 1587697956 w 1011"/>
                <a:gd name="T15" fmla="*/ 158771073 h 117"/>
                <a:gd name="T16" fmla="*/ 1484370813 w 1011"/>
                <a:gd name="T17" fmla="*/ 153730748 h 117"/>
                <a:gd name="T18" fmla="*/ 1446569284 w 1011"/>
                <a:gd name="T19" fmla="*/ 138609774 h 117"/>
                <a:gd name="T20" fmla="*/ 1413806478 w 1011"/>
                <a:gd name="T21" fmla="*/ 123488800 h 117"/>
                <a:gd name="T22" fmla="*/ 1373484000 w 1011"/>
                <a:gd name="T23" fmla="*/ 110887194 h 117"/>
                <a:gd name="T24" fmla="*/ 1340722780 w 1011"/>
                <a:gd name="T25" fmla="*/ 100806520 h 117"/>
                <a:gd name="T26" fmla="*/ 1310480922 w 1011"/>
                <a:gd name="T27" fmla="*/ 100806520 h 117"/>
                <a:gd name="T28" fmla="*/ 1282758425 w 1011"/>
                <a:gd name="T29" fmla="*/ 105846869 h 117"/>
                <a:gd name="T30" fmla="*/ 1252516567 w 1011"/>
                <a:gd name="T31" fmla="*/ 100806520 h 117"/>
                <a:gd name="T32" fmla="*/ 1199594108 w 1011"/>
                <a:gd name="T33" fmla="*/ 75604896 h 117"/>
                <a:gd name="T34" fmla="*/ 1118949153 w 1011"/>
                <a:gd name="T35" fmla="*/ 42843567 h 117"/>
                <a:gd name="T36" fmla="*/ 992941410 w 1011"/>
                <a:gd name="T37" fmla="*/ 12601609 h 117"/>
                <a:gd name="T38" fmla="*/ 821570682 w 1011"/>
                <a:gd name="T39" fmla="*/ 0 h 117"/>
                <a:gd name="T40" fmla="*/ 652719512 w 1011"/>
                <a:gd name="T41" fmla="*/ 12601609 h 117"/>
                <a:gd name="T42" fmla="*/ 504031170 w 1011"/>
                <a:gd name="T43" fmla="*/ 47883891 h 117"/>
                <a:gd name="T44" fmla="*/ 352821779 w 1011"/>
                <a:gd name="T45" fmla="*/ 63004878 h 117"/>
                <a:gd name="T46" fmla="*/ 214212468 w 1011"/>
                <a:gd name="T47" fmla="*/ 75604896 h 117"/>
                <a:gd name="T48" fmla="*/ 73083722 w 1011"/>
                <a:gd name="T49" fmla="*/ 100806520 h 117"/>
                <a:gd name="T50" fmla="*/ 35282180 w 1011"/>
                <a:gd name="T51" fmla="*/ 128529125 h 117"/>
                <a:gd name="T52" fmla="*/ 103325580 w 1011"/>
                <a:gd name="T53" fmla="*/ 143650099 h 117"/>
                <a:gd name="T54" fmla="*/ 166330270 w 1011"/>
                <a:gd name="T55" fmla="*/ 163811398 h 117"/>
                <a:gd name="T56" fmla="*/ 231854346 w 1011"/>
                <a:gd name="T57" fmla="*/ 181451741 h 117"/>
                <a:gd name="T58" fmla="*/ 504031170 w 1011"/>
                <a:gd name="T59" fmla="*/ 196572715 h 117"/>
                <a:gd name="T60" fmla="*/ 972780171 w 1011"/>
                <a:gd name="T61" fmla="*/ 211693739 h 117"/>
                <a:gd name="T62" fmla="*/ 1441528975 w 1011"/>
                <a:gd name="T63" fmla="*/ 206653365 h 117"/>
                <a:gd name="T64" fmla="*/ 1910278175 w 1011"/>
                <a:gd name="T65" fmla="*/ 191532390 h 117"/>
                <a:gd name="T66" fmla="*/ 2147483647 w 1011"/>
                <a:gd name="T67" fmla="*/ 181451741 h 117"/>
                <a:gd name="T68" fmla="*/ 2147483647 w 1011"/>
                <a:gd name="T69" fmla="*/ 163811398 h 117"/>
                <a:gd name="T70" fmla="*/ 2147483647 w 1011"/>
                <a:gd name="T71" fmla="*/ 138609774 h 117"/>
                <a:gd name="T72" fmla="*/ 2147483647 w 1011"/>
                <a:gd name="T73" fmla="*/ 128529125 h 117"/>
                <a:gd name="T74" fmla="*/ 2147483647 w 1011"/>
                <a:gd name="T75" fmla="*/ 294859891 h 1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011"/>
                <a:gd name="T115" fmla="*/ 0 h 117"/>
                <a:gd name="T116" fmla="*/ 1011 w 1011"/>
                <a:gd name="T117" fmla="*/ 117 h 1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011" h="117">
                  <a:moveTo>
                    <a:pt x="963" y="117"/>
                  </a:moveTo>
                  <a:lnTo>
                    <a:pt x="950" y="113"/>
                  </a:lnTo>
                  <a:lnTo>
                    <a:pt x="937" y="109"/>
                  </a:lnTo>
                  <a:lnTo>
                    <a:pt x="923" y="107"/>
                  </a:lnTo>
                  <a:lnTo>
                    <a:pt x="910" y="105"/>
                  </a:lnTo>
                  <a:lnTo>
                    <a:pt x="896" y="103"/>
                  </a:lnTo>
                  <a:lnTo>
                    <a:pt x="883" y="101"/>
                  </a:lnTo>
                  <a:lnTo>
                    <a:pt x="869" y="99"/>
                  </a:lnTo>
                  <a:lnTo>
                    <a:pt x="856" y="95"/>
                  </a:lnTo>
                  <a:lnTo>
                    <a:pt x="823" y="90"/>
                  </a:lnTo>
                  <a:lnTo>
                    <a:pt x="791" y="84"/>
                  </a:lnTo>
                  <a:lnTo>
                    <a:pt x="760" y="78"/>
                  </a:lnTo>
                  <a:lnTo>
                    <a:pt x="727" y="74"/>
                  </a:lnTo>
                  <a:lnTo>
                    <a:pt x="695" y="69"/>
                  </a:lnTo>
                  <a:lnTo>
                    <a:pt x="662" y="65"/>
                  </a:lnTo>
                  <a:lnTo>
                    <a:pt x="630" y="63"/>
                  </a:lnTo>
                  <a:lnTo>
                    <a:pt x="597" y="61"/>
                  </a:lnTo>
                  <a:lnTo>
                    <a:pt x="589" y="61"/>
                  </a:lnTo>
                  <a:lnTo>
                    <a:pt x="582" y="59"/>
                  </a:lnTo>
                  <a:lnTo>
                    <a:pt x="574" y="55"/>
                  </a:lnTo>
                  <a:lnTo>
                    <a:pt x="566" y="53"/>
                  </a:lnTo>
                  <a:lnTo>
                    <a:pt x="561" y="49"/>
                  </a:lnTo>
                  <a:lnTo>
                    <a:pt x="553" y="46"/>
                  </a:lnTo>
                  <a:lnTo>
                    <a:pt x="545" y="44"/>
                  </a:lnTo>
                  <a:lnTo>
                    <a:pt x="538" y="40"/>
                  </a:lnTo>
                  <a:lnTo>
                    <a:pt x="532" y="40"/>
                  </a:lnTo>
                  <a:lnTo>
                    <a:pt x="526" y="40"/>
                  </a:lnTo>
                  <a:lnTo>
                    <a:pt x="520" y="40"/>
                  </a:lnTo>
                  <a:lnTo>
                    <a:pt x="515" y="42"/>
                  </a:lnTo>
                  <a:lnTo>
                    <a:pt x="509" y="42"/>
                  </a:lnTo>
                  <a:lnTo>
                    <a:pt x="503" y="42"/>
                  </a:lnTo>
                  <a:lnTo>
                    <a:pt x="497" y="40"/>
                  </a:lnTo>
                  <a:lnTo>
                    <a:pt x="491" y="38"/>
                  </a:lnTo>
                  <a:lnTo>
                    <a:pt x="476" y="30"/>
                  </a:lnTo>
                  <a:lnTo>
                    <a:pt x="461" y="23"/>
                  </a:lnTo>
                  <a:lnTo>
                    <a:pt x="444" y="17"/>
                  </a:lnTo>
                  <a:lnTo>
                    <a:pt x="426" y="11"/>
                  </a:lnTo>
                  <a:lnTo>
                    <a:pt x="394" y="5"/>
                  </a:lnTo>
                  <a:lnTo>
                    <a:pt x="359" y="0"/>
                  </a:lnTo>
                  <a:lnTo>
                    <a:pt x="326" y="0"/>
                  </a:lnTo>
                  <a:lnTo>
                    <a:pt x="292" y="1"/>
                  </a:lnTo>
                  <a:lnTo>
                    <a:pt x="259" y="5"/>
                  </a:lnTo>
                  <a:lnTo>
                    <a:pt x="227" y="13"/>
                  </a:lnTo>
                  <a:lnTo>
                    <a:pt x="200" y="19"/>
                  </a:lnTo>
                  <a:lnTo>
                    <a:pt x="169" y="23"/>
                  </a:lnTo>
                  <a:lnTo>
                    <a:pt x="140" y="25"/>
                  </a:lnTo>
                  <a:lnTo>
                    <a:pt x="112" y="26"/>
                  </a:lnTo>
                  <a:lnTo>
                    <a:pt x="85" y="30"/>
                  </a:lnTo>
                  <a:lnTo>
                    <a:pt x="56" y="34"/>
                  </a:lnTo>
                  <a:lnTo>
                    <a:pt x="29" y="40"/>
                  </a:lnTo>
                  <a:lnTo>
                    <a:pt x="0" y="51"/>
                  </a:lnTo>
                  <a:lnTo>
                    <a:pt x="14" y="51"/>
                  </a:lnTo>
                  <a:lnTo>
                    <a:pt x="27" y="53"/>
                  </a:lnTo>
                  <a:lnTo>
                    <a:pt x="41" y="57"/>
                  </a:lnTo>
                  <a:lnTo>
                    <a:pt x="54" y="61"/>
                  </a:lnTo>
                  <a:lnTo>
                    <a:pt x="66" y="65"/>
                  </a:lnTo>
                  <a:lnTo>
                    <a:pt x="79" y="69"/>
                  </a:lnTo>
                  <a:lnTo>
                    <a:pt x="92" y="72"/>
                  </a:lnTo>
                  <a:lnTo>
                    <a:pt x="106" y="74"/>
                  </a:lnTo>
                  <a:lnTo>
                    <a:pt x="200" y="78"/>
                  </a:lnTo>
                  <a:lnTo>
                    <a:pt x="292" y="82"/>
                  </a:lnTo>
                  <a:lnTo>
                    <a:pt x="386" y="84"/>
                  </a:lnTo>
                  <a:lnTo>
                    <a:pt x="478" y="84"/>
                  </a:lnTo>
                  <a:lnTo>
                    <a:pt x="572" y="82"/>
                  </a:lnTo>
                  <a:lnTo>
                    <a:pt x="664" y="80"/>
                  </a:lnTo>
                  <a:lnTo>
                    <a:pt x="758" y="76"/>
                  </a:lnTo>
                  <a:lnTo>
                    <a:pt x="850" y="74"/>
                  </a:lnTo>
                  <a:lnTo>
                    <a:pt x="871" y="72"/>
                  </a:lnTo>
                  <a:lnTo>
                    <a:pt x="891" y="69"/>
                  </a:lnTo>
                  <a:lnTo>
                    <a:pt x="910" y="65"/>
                  </a:lnTo>
                  <a:lnTo>
                    <a:pt x="931" y="61"/>
                  </a:lnTo>
                  <a:lnTo>
                    <a:pt x="950" y="55"/>
                  </a:lnTo>
                  <a:lnTo>
                    <a:pt x="969" y="53"/>
                  </a:lnTo>
                  <a:lnTo>
                    <a:pt x="990" y="51"/>
                  </a:lnTo>
                  <a:lnTo>
                    <a:pt x="1011" y="51"/>
                  </a:lnTo>
                  <a:lnTo>
                    <a:pt x="963" y="117"/>
                  </a:lnTo>
                  <a:close/>
                </a:path>
              </a:pathLst>
            </a:custGeom>
            <a:solidFill>
              <a:srgbClr val="B2B2B2"/>
            </a:solidFill>
            <a:ln w="9525">
              <a:noFill/>
              <a:round/>
              <a:headEnd/>
              <a:tailEnd/>
            </a:ln>
          </p:spPr>
          <p:txBody>
            <a:bodyPr/>
            <a:lstStyle/>
            <a:p>
              <a:endParaRPr lang="en-US"/>
            </a:p>
          </p:txBody>
        </p:sp>
        <p:sp>
          <p:nvSpPr>
            <p:cNvPr id="26694" name="Freeform 70"/>
            <p:cNvSpPr>
              <a:spLocks/>
            </p:cNvSpPr>
            <p:nvPr/>
          </p:nvSpPr>
          <p:spPr bwMode="auto">
            <a:xfrm>
              <a:off x="2602089" y="2932095"/>
              <a:ext cx="1391356" cy="369888"/>
            </a:xfrm>
            <a:custGeom>
              <a:avLst/>
              <a:gdLst>
                <a:gd name="T0" fmla="*/ 2041326851 w 986"/>
                <a:gd name="T1" fmla="*/ 115927363 h 233"/>
                <a:gd name="T2" fmla="*/ 1948081886 w 986"/>
                <a:gd name="T3" fmla="*/ 131048317 h 233"/>
                <a:gd name="T4" fmla="*/ 1814512844 w 986"/>
                <a:gd name="T5" fmla="*/ 141128953 h 233"/>
                <a:gd name="T6" fmla="*/ 1635582192 w 986"/>
                <a:gd name="T7" fmla="*/ 136088635 h 233"/>
                <a:gd name="T8" fmla="*/ 1451610037 w 986"/>
                <a:gd name="T9" fmla="*/ 141128953 h 233"/>
                <a:gd name="T10" fmla="*/ 1219755720 w 986"/>
                <a:gd name="T11" fmla="*/ 189012768 h 233"/>
                <a:gd name="T12" fmla="*/ 942538601 w 986"/>
                <a:gd name="T13" fmla="*/ 267136953 h 233"/>
                <a:gd name="T14" fmla="*/ 677922856 w 986"/>
                <a:gd name="T15" fmla="*/ 345262675 h 233"/>
                <a:gd name="T16" fmla="*/ 405745949 w 986"/>
                <a:gd name="T17" fmla="*/ 425907863 h 233"/>
                <a:gd name="T18" fmla="*/ 231854417 w 986"/>
                <a:gd name="T19" fmla="*/ 473790090 h 233"/>
                <a:gd name="T20" fmla="*/ 163810959 w 986"/>
                <a:gd name="T21" fmla="*/ 498991680 h 233"/>
                <a:gd name="T22" fmla="*/ 93246577 w 986"/>
                <a:gd name="T23" fmla="*/ 524193270 h 233"/>
                <a:gd name="T24" fmla="*/ 30241880 w 986"/>
                <a:gd name="T25" fmla="*/ 561996448 h 233"/>
                <a:gd name="T26" fmla="*/ 25201562 w 986"/>
                <a:gd name="T27" fmla="*/ 587198038 h 233"/>
                <a:gd name="T28" fmla="*/ 63004709 w 986"/>
                <a:gd name="T29" fmla="*/ 587198038 h 233"/>
                <a:gd name="T30" fmla="*/ 105846586 w 986"/>
                <a:gd name="T31" fmla="*/ 582157720 h 233"/>
                <a:gd name="T32" fmla="*/ 151209387 w 986"/>
                <a:gd name="T33" fmla="*/ 577117402 h 233"/>
                <a:gd name="T34" fmla="*/ 204133449 w 986"/>
                <a:gd name="T35" fmla="*/ 551915812 h 233"/>
                <a:gd name="T36" fmla="*/ 274697856 w 986"/>
                <a:gd name="T37" fmla="*/ 514112634 h 233"/>
                <a:gd name="T38" fmla="*/ 347781576 w 986"/>
                <a:gd name="T39" fmla="*/ 478830408 h 233"/>
                <a:gd name="T40" fmla="*/ 425907293 w 986"/>
                <a:gd name="T41" fmla="*/ 456149771 h 233"/>
                <a:gd name="T42" fmla="*/ 599797237 w 986"/>
                <a:gd name="T43" fmla="*/ 420867545 h 233"/>
                <a:gd name="T44" fmla="*/ 861893621 w 986"/>
                <a:gd name="T45" fmla="*/ 372983631 h 233"/>
                <a:gd name="T46" fmla="*/ 1121470444 w 986"/>
                <a:gd name="T47" fmla="*/ 330141722 h 233"/>
                <a:gd name="T48" fmla="*/ 1388606941 w 986"/>
                <a:gd name="T49" fmla="*/ 294859496 h 233"/>
                <a:gd name="T50" fmla="*/ 1542335640 w 986"/>
                <a:gd name="T51" fmla="*/ 282257907 h 233"/>
                <a:gd name="T52" fmla="*/ 1585179079 w 986"/>
                <a:gd name="T53" fmla="*/ 267136953 h 233"/>
                <a:gd name="T54" fmla="*/ 1630541881 w 986"/>
                <a:gd name="T55" fmla="*/ 252015999 h 233"/>
                <a:gd name="T56" fmla="*/ 1678424441 w 986"/>
                <a:gd name="T57" fmla="*/ 234375680 h 233"/>
                <a:gd name="T58" fmla="*/ 1711187258 w 986"/>
                <a:gd name="T59" fmla="*/ 229335362 h 233"/>
                <a:gd name="T60" fmla="*/ 1746469436 w 986"/>
                <a:gd name="T61" fmla="*/ 229335362 h 233"/>
                <a:gd name="T62" fmla="*/ 1774190354 w 986"/>
                <a:gd name="T63" fmla="*/ 229335362 h 233"/>
                <a:gd name="T64" fmla="*/ 1804432222 w 986"/>
                <a:gd name="T65" fmla="*/ 229335362 h 233"/>
                <a:gd name="T66" fmla="*/ 1885077202 w 986"/>
                <a:gd name="T67" fmla="*/ 194053086 h 233"/>
                <a:gd name="T68" fmla="*/ 2026205917 w 986"/>
                <a:gd name="T69" fmla="*/ 141128953 h 233"/>
                <a:gd name="T70" fmla="*/ 2147483647 w 986"/>
                <a:gd name="T71" fmla="*/ 83166065 h 233"/>
                <a:gd name="T72" fmla="*/ 2147483647 w 986"/>
                <a:gd name="T73" fmla="*/ 35282238 h 233"/>
                <a:gd name="T74" fmla="*/ 2147483647 w 986"/>
                <a:gd name="T75" fmla="*/ 5040320 h 233"/>
                <a:gd name="T76" fmla="*/ 2147483647 w 986"/>
                <a:gd name="T77" fmla="*/ 0 h 233"/>
                <a:gd name="T78" fmla="*/ 2147483647 w 986"/>
                <a:gd name="T79" fmla="*/ 0 h 233"/>
                <a:gd name="T80" fmla="*/ 2147483647 w 986"/>
                <a:gd name="T81" fmla="*/ 5040320 h 233"/>
                <a:gd name="T82" fmla="*/ 2084170290 w 986"/>
                <a:gd name="T83" fmla="*/ 108367680 h 23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86"/>
                <a:gd name="T127" fmla="*/ 0 h 233"/>
                <a:gd name="T128" fmla="*/ 986 w 986"/>
                <a:gd name="T129" fmla="*/ 233 h 23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86" h="233">
                  <a:moveTo>
                    <a:pt x="827" y="43"/>
                  </a:moveTo>
                  <a:lnTo>
                    <a:pt x="810" y="46"/>
                  </a:lnTo>
                  <a:lnTo>
                    <a:pt x="791" y="50"/>
                  </a:lnTo>
                  <a:lnTo>
                    <a:pt x="773" y="52"/>
                  </a:lnTo>
                  <a:lnTo>
                    <a:pt x="756" y="54"/>
                  </a:lnTo>
                  <a:lnTo>
                    <a:pt x="720" y="56"/>
                  </a:lnTo>
                  <a:lnTo>
                    <a:pt x="685" y="54"/>
                  </a:lnTo>
                  <a:lnTo>
                    <a:pt x="649" y="54"/>
                  </a:lnTo>
                  <a:lnTo>
                    <a:pt x="612" y="54"/>
                  </a:lnTo>
                  <a:lnTo>
                    <a:pt x="576" y="56"/>
                  </a:lnTo>
                  <a:lnTo>
                    <a:pt x="539" y="64"/>
                  </a:lnTo>
                  <a:lnTo>
                    <a:pt x="484" y="75"/>
                  </a:lnTo>
                  <a:lnTo>
                    <a:pt x="428" y="91"/>
                  </a:lnTo>
                  <a:lnTo>
                    <a:pt x="374" y="106"/>
                  </a:lnTo>
                  <a:lnTo>
                    <a:pt x="321" y="121"/>
                  </a:lnTo>
                  <a:lnTo>
                    <a:pt x="269" y="137"/>
                  </a:lnTo>
                  <a:lnTo>
                    <a:pt x="215" y="154"/>
                  </a:lnTo>
                  <a:lnTo>
                    <a:pt x="161" y="169"/>
                  </a:lnTo>
                  <a:lnTo>
                    <a:pt x="108" y="185"/>
                  </a:lnTo>
                  <a:lnTo>
                    <a:pt x="92" y="188"/>
                  </a:lnTo>
                  <a:lnTo>
                    <a:pt x="79" y="192"/>
                  </a:lnTo>
                  <a:lnTo>
                    <a:pt x="65" y="198"/>
                  </a:lnTo>
                  <a:lnTo>
                    <a:pt x="50" y="202"/>
                  </a:lnTo>
                  <a:lnTo>
                    <a:pt x="37" y="208"/>
                  </a:lnTo>
                  <a:lnTo>
                    <a:pt x="25" y="215"/>
                  </a:lnTo>
                  <a:lnTo>
                    <a:pt x="12" y="223"/>
                  </a:lnTo>
                  <a:lnTo>
                    <a:pt x="0" y="233"/>
                  </a:lnTo>
                  <a:lnTo>
                    <a:pt x="10" y="233"/>
                  </a:lnTo>
                  <a:lnTo>
                    <a:pt x="17" y="233"/>
                  </a:lnTo>
                  <a:lnTo>
                    <a:pt x="25" y="233"/>
                  </a:lnTo>
                  <a:lnTo>
                    <a:pt x="35" y="233"/>
                  </a:lnTo>
                  <a:lnTo>
                    <a:pt x="42" y="231"/>
                  </a:lnTo>
                  <a:lnTo>
                    <a:pt x="50" y="231"/>
                  </a:lnTo>
                  <a:lnTo>
                    <a:pt x="60" y="229"/>
                  </a:lnTo>
                  <a:lnTo>
                    <a:pt x="67" y="225"/>
                  </a:lnTo>
                  <a:lnTo>
                    <a:pt x="81" y="219"/>
                  </a:lnTo>
                  <a:lnTo>
                    <a:pt x="94" y="211"/>
                  </a:lnTo>
                  <a:lnTo>
                    <a:pt x="109" y="204"/>
                  </a:lnTo>
                  <a:lnTo>
                    <a:pt x="125" y="198"/>
                  </a:lnTo>
                  <a:lnTo>
                    <a:pt x="138" y="190"/>
                  </a:lnTo>
                  <a:lnTo>
                    <a:pt x="154" y="187"/>
                  </a:lnTo>
                  <a:lnTo>
                    <a:pt x="169" y="181"/>
                  </a:lnTo>
                  <a:lnTo>
                    <a:pt x="184" y="177"/>
                  </a:lnTo>
                  <a:lnTo>
                    <a:pt x="238" y="167"/>
                  </a:lnTo>
                  <a:lnTo>
                    <a:pt x="290" y="158"/>
                  </a:lnTo>
                  <a:lnTo>
                    <a:pt x="342" y="148"/>
                  </a:lnTo>
                  <a:lnTo>
                    <a:pt x="393" y="140"/>
                  </a:lnTo>
                  <a:lnTo>
                    <a:pt x="445" y="131"/>
                  </a:lnTo>
                  <a:lnTo>
                    <a:pt x="497" y="125"/>
                  </a:lnTo>
                  <a:lnTo>
                    <a:pt x="551" y="117"/>
                  </a:lnTo>
                  <a:lnTo>
                    <a:pt x="603" y="114"/>
                  </a:lnTo>
                  <a:lnTo>
                    <a:pt x="612" y="112"/>
                  </a:lnTo>
                  <a:lnTo>
                    <a:pt x="622" y="110"/>
                  </a:lnTo>
                  <a:lnTo>
                    <a:pt x="629" y="106"/>
                  </a:lnTo>
                  <a:lnTo>
                    <a:pt x="639" y="104"/>
                  </a:lnTo>
                  <a:lnTo>
                    <a:pt x="647" y="100"/>
                  </a:lnTo>
                  <a:lnTo>
                    <a:pt x="656" y="96"/>
                  </a:lnTo>
                  <a:lnTo>
                    <a:pt x="666" y="93"/>
                  </a:lnTo>
                  <a:lnTo>
                    <a:pt x="674" y="91"/>
                  </a:lnTo>
                  <a:lnTo>
                    <a:pt x="679" y="91"/>
                  </a:lnTo>
                  <a:lnTo>
                    <a:pt x="687" y="91"/>
                  </a:lnTo>
                  <a:lnTo>
                    <a:pt x="693" y="91"/>
                  </a:lnTo>
                  <a:lnTo>
                    <a:pt x="698" y="91"/>
                  </a:lnTo>
                  <a:lnTo>
                    <a:pt x="704" y="91"/>
                  </a:lnTo>
                  <a:lnTo>
                    <a:pt x="710" y="91"/>
                  </a:lnTo>
                  <a:lnTo>
                    <a:pt x="716" y="91"/>
                  </a:lnTo>
                  <a:lnTo>
                    <a:pt x="720" y="89"/>
                  </a:lnTo>
                  <a:lnTo>
                    <a:pt x="748" y="77"/>
                  </a:lnTo>
                  <a:lnTo>
                    <a:pt x="777" y="68"/>
                  </a:lnTo>
                  <a:lnTo>
                    <a:pt x="804" y="56"/>
                  </a:lnTo>
                  <a:lnTo>
                    <a:pt x="833" y="45"/>
                  </a:lnTo>
                  <a:lnTo>
                    <a:pt x="860" y="33"/>
                  </a:lnTo>
                  <a:lnTo>
                    <a:pt x="888" y="23"/>
                  </a:lnTo>
                  <a:lnTo>
                    <a:pt x="917" y="14"/>
                  </a:lnTo>
                  <a:lnTo>
                    <a:pt x="946" y="4"/>
                  </a:lnTo>
                  <a:lnTo>
                    <a:pt x="952" y="2"/>
                  </a:lnTo>
                  <a:lnTo>
                    <a:pt x="956" y="2"/>
                  </a:lnTo>
                  <a:lnTo>
                    <a:pt x="961" y="0"/>
                  </a:lnTo>
                  <a:lnTo>
                    <a:pt x="965" y="0"/>
                  </a:lnTo>
                  <a:lnTo>
                    <a:pt x="971" y="0"/>
                  </a:lnTo>
                  <a:lnTo>
                    <a:pt x="977" y="2"/>
                  </a:lnTo>
                  <a:lnTo>
                    <a:pt x="982" y="2"/>
                  </a:lnTo>
                  <a:lnTo>
                    <a:pt x="986" y="2"/>
                  </a:lnTo>
                  <a:lnTo>
                    <a:pt x="827" y="43"/>
                  </a:lnTo>
                  <a:close/>
                </a:path>
              </a:pathLst>
            </a:custGeom>
            <a:solidFill>
              <a:srgbClr val="B2B2B2"/>
            </a:solidFill>
            <a:ln w="9525">
              <a:noFill/>
              <a:round/>
              <a:headEnd/>
              <a:tailEnd/>
            </a:ln>
          </p:spPr>
          <p:txBody>
            <a:bodyPr/>
            <a:lstStyle/>
            <a:p>
              <a:endParaRPr lang="en-US"/>
            </a:p>
          </p:txBody>
        </p:sp>
        <p:sp>
          <p:nvSpPr>
            <p:cNvPr id="26695" name="Freeform 71"/>
            <p:cNvSpPr>
              <a:spLocks/>
            </p:cNvSpPr>
            <p:nvPr/>
          </p:nvSpPr>
          <p:spPr bwMode="auto">
            <a:xfrm>
              <a:off x="2754489" y="3152759"/>
              <a:ext cx="1190978" cy="568325"/>
            </a:xfrm>
            <a:custGeom>
              <a:avLst/>
              <a:gdLst>
                <a:gd name="T0" fmla="*/ 1859875568 w 844"/>
                <a:gd name="T1" fmla="*/ 80644997 h 358"/>
                <a:gd name="T2" fmla="*/ 1759069347 w 844"/>
                <a:gd name="T3" fmla="*/ 110886887 h 358"/>
                <a:gd name="T4" fmla="*/ 1612899930 w 844"/>
                <a:gd name="T5" fmla="*/ 163810944 h 358"/>
                <a:gd name="T6" fmla="*/ 1421368111 w 844"/>
                <a:gd name="T7" fmla="*/ 254535000 h 358"/>
                <a:gd name="T8" fmla="*/ 1227315342 w 844"/>
                <a:gd name="T9" fmla="*/ 342741232 h 358"/>
                <a:gd name="T10" fmla="*/ 1018143227 w 844"/>
                <a:gd name="T11" fmla="*/ 415826532 h 358"/>
                <a:gd name="T12" fmla="*/ 811490276 w 844"/>
                <a:gd name="T13" fmla="*/ 486389395 h 358"/>
                <a:gd name="T14" fmla="*/ 602316574 w 844"/>
                <a:gd name="T15" fmla="*/ 569555317 h 358"/>
                <a:gd name="T16" fmla="*/ 400705621 w 844"/>
                <a:gd name="T17" fmla="*/ 665321222 h 358"/>
                <a:gd name="T18" fmla="*/ 279736568 w 844"/>
                <a:gd name="T19" fmla="*/ 728325900 h 358"/>
                <a:gd name="T20" fmla="*/ 249496290 w 844"/>
                <a:gd name="T21" fmla="*/ 753527454 h 358"/>
                <a:gd name="T22" fmla="*/ 221773785 w 844"/>
                <a:gd name="T23" fmla="*/ 786288680 h 358"/>
                <a:gd name="T24" fmla="*/ 191531869 w 844"/>
                <a:gd name="T25" fmla="*/ 816530545 h 358"/>
                <a:gd name="T26" fmla="*/ 163810952 w 844"/>
                <a:gd name="T27" fmla="*/ 834172625 h 358"/>
                <a:gd name="T28" fmla="*/ 133567498 w 844"/>
                <a:gd name="T29" fmla="*/ 839212936 h 358"/>
                <a:gd name="T30" fmla="*/ 100806246 w 844"/>
                <a:gd name="T31" fmla="*/ 844253247 h 358"/>
                <a:gd name="T32" fmla="*/ 75604690 w 844"/>
                <a:gd name="T33" fmla="*/ 854333868 h 358"/>
                <a:gd name="T34" fmla="*/ 52924084 w 844"/>
                <a:gd name="T35" fmla="*/ 864414490 h 358"/>
                <a:gd name="T36" fmla="*/ 32762828 w 844"/>
                <a:gd name="T37" fmla="*/ 879535422 h 358"/>
                <a:gd name="T38" fmla="*/ 17640301 w 844"/>
                <a:gd name="T39" fmla="*/ 889616044 h 358"/>
                <a:gd name="T40" fmla="*/ 2520950 w 844"/>
                <a:gd name="T41" fmla="*/ 897175716 h 358"/>
                <a:gd name="T42" fmla="*/ 115927204 w 844"/>
                <a:gd name="T43" fmla="*/ 854333868 h 358"/>
                <a:gd name="T44" fmla="*/ 352821872 w 844"/>
                <a:gd name="T45" fmla="*/ 758567765 h 358"/>
                <a:gd name="T46" fmla="*/ 589716590 w 844"/>
                <a:gd name="T47" fmla="*/ 660280911 h 358"/>
                <a:gd name="T48" fmla="*/ 821570898 w 844"/>
                <a:gd name="T49" fmla="*/ 559474695 h 358"/>
                <a:gd name="T50" fmla="*/ 960180444 w 844"/>
                <a:gd name="T51" fmla="*/ 496470017 h 358"/>
                <a:gd name="T52" fmla="*/ 1010583555 w 844"/>
                <a:gd name="T53" fmla="*/ 481349084 h 358"/>
                <a:gd name="T54" fmla="*/ 1063506027 w 844"/>
                <a:gd name="T55" fmla="*/ 473789412 h 358"/>
                <a:gd name="T56" fmla="*/ 1121468810 w 844"/>
                <a:gd name="T57" fmla="*/ 463708790 h 358"/>
                <a:gd name="T58" fmla="*/ 1179433181 w 844"/>
                <a:gd name="T59" fmla="*/ 443547547 h 358"/>
                <a:gd name="T60" fmla="*/ 1242436275 w 844"/>
                <a:gd name="T61" fmla="*/ 410786222 h 358"/>
                <a:gd name="T62" fmla="*/ 1300400646 w 844"/>
                <a:gd name="T63" fmla="*/ 360383114 h 358"/>
                <a:gd name="T64" fmla="*/ 1358365016 w 844"/>
                <a:gd name="T65" fmla="*/ 307459057 h 358"/>
                <a:gd name="T66" fmla="*/ 1401206867 w 844"/>
                <a:gd name="T67" fmla="*/ 274696243 h 358"/>
                <a:gd name="T68" fmla="*/ 1426408422 w 844"/>
                <a:gd name="T69" fmla="*/ 269655932 h 358"/>
                <a:gd name="T70" fmla="*/ 1454130926 w 844"/>
                <a:gd name="T71" fmla="*/ 259575311 h 358"/>
                <a:gd name="T72" fmla="*/ 1484372792 w 844"/>
                <a:gd name="T73" fmla="*/ 249494689 h 358"/>
                <a:gd name="T74" fmla="*/ 1570058080 w 844"/>
                <a:gd name="T75" fmla="*/ 191531859 h 358"/>
                <a:gd name="T76" fmla="*/ 1721267808 w 844"/>
                <a:gd name="T77" fmla="*/ 110886887 h 358"/>
                <a:gd name="T78" fmla="*/ 1880036812 w 844"/>
                <a:gd name="T79" fmla="*/ 52924082 h 358"/>
                <a:gd name="T80" fmla="*/ 2043847715 w 844"/>
                <a:gd name="T81" fmla="*/ 12601574 h 358"/>
                <a:gd name="T82" fmla="*/ 1912799628 w 844"/>
                <a:gd name="T83" fmla="*/ 70564376 h 35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44"/>
                <a:gd name="T127" fmla="*/ 0 h 358"/>
                <a:gd name="T128" fmla="*/ 844 w 844"/>
                <a:gd name="T129" fmla="*/ 358 h 35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44" h="358">
                  <a:moveTo>
                    <a:pt x="759" y="28"/>
                  </a:moveTo>
                  <a:lnTo>
                    <a:pt x="738" y="32"/>
                  </a:lnTo>
                  <a:lnTo>
                    <a:pt x="719" y="38"/>
                  </a:lnTo>
                  <a:lnTo>
                    <a:pt x="698" y="44"/>
                  </a:lnTo>
                  <a:lnTo>
                    <a:pt x="679" y="49"/>
                  </a:lnTo>
                  <a:lnTo>
                    <a:pt x="640" y="65"/>
                  </a:lnTo>
                  <a:lnTo>
                    <a:pt x="602" y="82"/>
                  </a:lnTo>
                  <a:lnTo>
                    <a:pt x="564" y="101"/>
                  </a:lnTo>
                  <a:lnTo>
                    <a:pt x="525" y="118"/>
                  </a:lnTo>
                  <a:lnTo>
                    <a:pt x="487" y="136"/>
                  </a:lnTo>
                  <a:lnTo>
                    <a:pt x="447" y="151"/>
                  </a:lnTo>
                  <a:lnTo>
                    <a:pt x="404" y="165"/>
                  </a:lnTo>
                  <a:lnTo>
                    <a:pt x="364" y="180"/>
                  </a:lnTo>
                  <a:lnTo>
                    <a:pt x="322" y="193"/>
                  </a:lnTo>
                  <a:lnTo>
                    <a:pt x="282" y="211"/>
                  </a:lnTo>
                  <a:lnTo>
                    <a:pt x="239" y="226"/>
                  </a:lnTo>
                  <a:lnTo>
                    <a:pt x="199" y="245"/>
                  </a:lnTo>
                  <a:lnTo>
                    <a:pt x="159" y="264"/>
                  </a:lnTo>
                  <a:lnTo>
                    <a:pt x="118" y="285"/>
                  </a:lnTo>
                  <a:lnTo>
                    <a:pt x="111" y="289"/>
                  </a:lnTo>
                  <a:lnTo>
                    <a:pt x="105" y="295"/>
                  </a:lnTo>
                  <a:lnTo>
                    <a:pt x="99" y="299"/>
                  </a:lnTo>
                  <a:lnTo>
                    <a:pt x="94" y="306"/>
                  </a:lnTo>
                  <a:lnTo>
                    <a:pt x="88" y="312"/>
                  </a:lnTo>
                  <a:lnTo>
                    <a:pt x="82" y="318"/>
                  </a:lnTo>
                  <a:lnTo>
                    <a:pt x="76" y="324"/>
                  </a:lnTo>
                  <a:lnTo>
                    <a:pt x="71" y="328"/>
                  </a:lnTo>
                  <a:lnTo>
                    <a:pt x="65" y="331"/>
                  </a:lnTo>
                  <a:lnTo>
                    <a:pt x="59" y="331"/>
                  </a:lnTo>
                  <a:lnTo>
                    <a:pt x="53" y="333"/>
                  </a:lnTo>
                  <a:lnTo>
                    <a:pt x="46" y="335"/>
                  </a:lnTo>
                  <a:lnTo>
                    <a:pt x="40" y="335"/>
                  </a:lnTo>
                  <a:lnTo>
                    <a:pt x="34" y="337"/>
                  </a:lnTo>
                  <a:lnTo>
                    <a:pt x="30" y="339"/>
                  </a:lnTo>
                  <a:lnTo>
                    <a:pt x="24" y="341"/>
                  </a:lnTo>
                  <a:lnTo>
                    <a:pt x="21" y="343"/>
                  </a:lnTo>
                  <a:lnTo>
                    <a:pt x="17" y="347"/>
                  </a:lnTo>
                  <a:lnTo>
                    <a:pt x="13" y="349"/>
                  </a:lnTo>
                  <a:lnTo>
                    <a:pt x="9" y="351"/>
                  </a:lnTo>
                  <a:lnTo>
                    <a:pt x="7" y="353"/>
                  </a:lnTo>
                  <a:lnTo>
                    <a:pt x="3" y="354"/>
                  </a:lnTo>
                  <a:lnTo>
                    <a:pt x="1" y="356"/>
                  </a:lnTo>
                  <a:lnTo>
                    <a:pt x="0" y="358"/>
                  </a:lnTo>
                  <a:lnTo>
                    <a:pt x="46" y="339"/>
                  </a:lnTo>
                  <a:lnTo>
                    <a:pt x="92" y="320"/>
                  </a:lnTo>
                  <a:lnTo>
                    <a:pt x="140" y="301"/>
                  </a:lnTo>
                  <a:lnTo>
                    <a:pt x="186" y="282"/>
                  </a:lnTo>
                  <a:lnTo>
                    <a:pt x="234" y="262"/>
                  </a:lnTo>
                  <a:lnTo>
                    <a:pt x="280" y="243"/>
                  </a:lnTo>
                  <a:lnTo>
                    <a:pt x="326" y="222"/>
                  </a:lnTo>
                  <a:lnTo>
                    <a:pt x="374" y="201"/>
                  </a:lnTo>
                  <a:lnTo>
                    <a:pt x="381" y="197"/>
                  </a:lnTo>
                  <a:lnTo>
                    <a:pt x="391" y="193"/>
                  </a:lnTo>
                  <a:lnTo>
                    <a:pt x="401" y="191"/>
                  </a:lnTo>
                  <a:lnTo>
                    <a:pt x="412" y="189"/>
                  </a:lnTo>
                  <a:lnTo>
                    <a:pt x="422" y="188"/>
                  </a:lnTo>
                  <a:lnTo>
                    <a:pt x="433" y="186"/>
                  </a:lnTo>
                  <a:lnTo>
                    <a:pt x="445" y="184"/>
                  </a:lnTo>
                  <a:lnTo>
                    <a:pt x="454" y="180"/>
                  </a:lnTo>
                  <a:lnTo>
                    <a:pt x="468" y="176"/>
                  </a:lnTo>
                  <a:lnTo>
                    <a:pt x="481" y="170"/>
                  </a:lnTo>
                  <a:lnTo>
                    <a:pt x="493" y="163"/>
                  </a:lnTo>
                  <a:lnTo>
                    <a:pt x="504" y="153"/>
                  </a:lnTo>
                  <a:lnTo>
                    <a:pt x="516" y="143"/>
                  </a:lnTo>
                  <a:lnTo>
                    <a:pt x="527" y="134"/>
                  </a:lnTo>
                  <a:lnTo>
                    <a:pt x="539" y="122"/>
                  </a:lnTo>
                  <a:lnTo>
                    <a:pt x="550" y="113"/>
                  </a:lnTo>
                  <a:lnTo>
                    <a:pt x="556" y="109"/>
                  </a:lnTo>
                  <a:lnTo>
                    <a:pt x="560" y="107"/>
                  </a:lnTo>
                  <a:lnTo>
                    <a:pt x="566" y="107"/>
                  </a:lnTo>
                  <a:lnTo>
                    <a:pt x="571" y="105"/>
                  </a:lnTo>
                  <a:lnTo>
                    <a:pt x="577" y="103"/>
                  </a:lnTo>
                  <a:lnTo>
                    <a:pt x="583" y="103"/>
                  </a:lnTo>
                  <a:lnTo>
                    <a:pt x="589" y="99"/>
                  </a:lnTo>
                  <a:lnTo>
                    <a:pt x="594" y="97"/>
                  </a:lnTo>
                  <a:lnTo>
                    <a:pt x="623" y="76"/>
                  </a:lnTo>
                  <a:lnTo>
                    <a:pt x="654" y="59"/>
                  </a:lnTo>
                  <a:lnTo>
                    <a:pt x="683" y="44"/>
                  </a:lnTo>
                  <a:lnTo>
                    <a:pt x="713" y="32"/>
                  </a:lnTo>
                  <a:lnTo>
                    <a:pt x="746" y="21"/>
                  </a:lnTo>
                  <a:lnTo>
                    <a:pt x="779" y="11"/>
                  </a:lnTo>
                  <a:lnTo>
                    <a:pt x="811" y="5"/>
                  </a:lnTo>
                  <a:lnTo>
                    <a:pt x="844" y="0"/>
                  </a:lnTo>
                  <a:lnTo>
                    <a:pt x="759" y="28"/>
                  </a:lnTo>
                  <a:close/>
                </a:path>
              </a:pathLst>
            </a:custGeom>
            <a:solidFill>
              <a:srgbClr val="B2B2B2"/>
            </a:solidFill>
            <a:ln w="9525">
              <a:noFill/>
              <a:round/>
              <a:headEnd/>
              <a:tailEnd/>
            </a:ln>
          </p:spPr>
          <p:txBody>
            <a:bodyPr/>
            <a:lstStyle/>
            <a:p>
              <a:endParaRPr lang="en-US"/>
            </a:p>
          </p:txBody>
        </p:sp>
        <p:sp>
          <p:nvSpPr>
            <p:cNvPr id="26696" name="Freeform 72"/>
            <p:cNvSpPr>
              <a:spLocks/>
            </p:cNvSpPr>
            <p:nvPr/>
          </p:nvSpPr>
          <p:spPr bwMode="auto">
            <a:xfrm>
              <a:off x="4319411" y="1130283"/>
              <a:ext cx="698500" cy="1655762"/>
            </a:xfrm>
            <a:custGeom>
              <a:avLst/>
              <a:gdLst>
                <a:gd name="T0" fmla="*/ 236894578 w 495"/>
                <a:gd name="T1" fmla="*/ 1968240515 h 1043"/>
                <a:gd name="T2" fmla="*/ 216733345 w 495"/>
                <a:gd name="T3" fmla="*/ 1970759876 h 1043"/>
                <a:gd name="T4" fmla="*/ 226813961 w 495"/>
                <a:gd name="T5" fmla="*/ 1917837429 h 1043"/>
                <a:gd name="T6" fmla="*/ 226813961 w 495"/>
                <a:gd name="T7" fmla="*/ 1832152183 h 1043"/>
                <a:gd name="T8" fmla="*/ 317539506 w 495"/>
                <a:gd name="T9" fmla="*/ 1622979772 h 1043"/>
                <a:gd name="T10" fmla="*/ 375502255 w 495"/>
                <a:gd name="T11" fmla="*/ 1353322467 h 1043"/>
                <a:gd name="T12" fmla="*/ 468748847 w 495"/>
                <a:gd name="T13" fmla="*/ 1005541172 h 1043"/>
                <a:gd name="T14" fmla="*/ 594756548 w 495"/>
                <a:gd name="T15" fmla="*/ 642638754 h 1043"/>
                <a:gd name="T16" fmla="*/ 622477449 w 495"/>
                <a:gd name="T17" fmla="*/ 337700777 h 1043"/>
                <a:gd name="T18" fmla="*/ 642638681 w 495"/>
                <a:gd name="T19" fmla="*/ 73083706 h 1043"/>
                <a:gd name="T20" fmla="*/ 549393776 w 495"/>
                <a:gd name="T21" fmla="*/ 163809286 h 1043"/>
                <a:gd name="T22" fmla="*/ 468748847 w 495"/>
                <a:gd name="T23" fmla="*/ 400703841 h 1043"/>
                <a:gd name="T24" fmla="*/ 400703795 w 495"/>
                <a:gd name="T25" fmla="*/ 748485235 h 1043"/>
                <a:gd name="T26" fmla="*/ 342741047 w 495"/>
                <a:gd name="T27" fmla="*/ 1121468271 h 1043"/>
                <a:gd name="T28" fmla="*/ 289817018 w 495"/>
                <a:gd name="T29" fmla="*/ 1295359712 h 1043"/>
                <a:gd name="T30" fmla="*/ 231854270 w 495"/>
                <a:gd name="T31" fmla="*/ 1391125576 h 1043"/>
                <a:gd name="T32" fmla="*/ 168849576 w 495"/>
                <a:gd name="T33" fmla="*/ 1605337898 h 1043"/>
                <a:gd name="T34" fmla="*/ 90725570 w 495"/>
                <a:gd name="T35" fmla="*/ 1849792469 h 1043"/>
                <a:gd name="T36" fmla="*/ 70564338 w 495"/>
                <a:gd name="T37" fmla="*/ 1963200207 h 1043"/>
                <a:gd name="T38" fmla="*/ 70564338 w 495"/>
                <a:gd name="T39" fmla="*/ 2016122654 h 1043"/>
                <a:gd name="T40" fmla="*/ 47882145 w 495"/>
                <a:gd name="T41" fmla="*/ 2091727283 h 1043"/>
                <a:gd name="T42" fmla="*/ 7559671 w 495"/>
                <a:gd name="T43" fmla="*/ 2147483647 h 1043"/>
                <a:gd name="T44" fmla="*/ 2519361 w 495"/>
                <a:gd name="T45" fmla="*/ 2147483647 h 1043"/>
                <a:gd name="T46" fmla="*/ 2519361 w 495"/>
                <a:gd name="T47" fmla="*/ 2147483647 h 1043"/>
                <a:gd name="T48" fmla="*/ 70564338 w 495"/>
                <a:gd name="T49" fmla="*/ 2147483647 h 1043"/>
                <a:gd name="T50" fmla="*/ 118446495 w 495"/>
                <a:gd name="T51" fmla="*/ 2091727283 h 1043"/>
                <a:gd name="T52" fmla="*/ 186491447 w 495"/>
                <a:gd name="T53" fmla="*/ 1970759876 h 1043"/>
                <a:gd name="T54" fmla="*/ 236894578 w 495"/>
                <a:gd name="T55" fmla="*/ 1817031257 h 1043"/>
                <a:gd name="T56" fmla="*/ 289817018 w 495"/>
                <a:gd name="T57" fmla="*/ 1733866958 h 1043"/>
                <a:gd name="T58" fmla="*/ 337700739 w 495"/>
                <a:gd name="T59" fmla="*/ 1675902616 h 1043"/>
                <a:gd name="T60" fmla="*/ 400703795 w 495"/>
                <a:gd name="T61" fmla="*/ 1570055738 h 1043"/>
                <a:gd name="T62" fmla="*/ 458668231 w 495"/>
                <a:gd name="T63" fmla="*/ 1444048022 h 1043"/>
                <a:gd name="T64" fmla="*/ 647678989 w 495"/>
                <a:gd name="T65" fmla="*/ 1179432614 h 1043"/>
                <a:gd name="T66" fmla="*/ 864412434 w 495"/>
                <a:gd name="T67" fmla="*/ 864412531 h 1043"/>
                <a:gd name="T68" fmla="*/ 965218595 w 495"/>
                <a:gd name="T69" fmla="*/ 705643405 h 1043"/>
                <a:gd name="T70" fmla="*/ 1010581367 w 495"/>
                <a:gd name="T71" fmla="*/ 594756615 h 1043"/>
                <a:gd name="T72" fmla="*/ 1086185988 w 495"/>
                <a:gd name="T73" fmla="*/ 453627974 h 1043"/>
                <a:gd name="T74" fmla="*/ 1217233997 w 495"/>
                <a:gd name="T75" fmla="*/ 327620159 h 1043"/>
                <a:gd name="T76" fmla="*/ 1237395229 w 495"/>
                <a:gd name="T77" fmla="*/ 375502298 h 1043"/>
                <a:gd name="T78" fmla="*/ 1232354921 w 495"/>
                <a:gd name="T79" fmla="*/ 478829517 h 1043"/>
                <a:gd name="T80" fmla="*/ 1164311556 w 495"/>
                <a:gd name="T81" fmla="*/ 728324000 h 1043"/>
                <a:gd name="T82" fmla="*/ 1076105372 w 495"/>
                <a:gd name="T83" fmla="*/ 1020662098 h 1043"/>
                <a:gd name="T84" fmla="*/ 1010581367 w 495"/>
                <a:gd name="T85" fmla="*/ 1194553539 h 1043"/>
                <a:gd name="T86" fmla="*/ 932457386 w 495"/>
                <a:gd name="T87" fmla="*/ 1310480638 h 1043"/>
                <a:gd name="T88" fmla="*/ 816530103 w 495"/>
                <a:gd name="T89" fmla="*/ 1580136355 h 1043"/>
                <a:gd name="T90" fmla="*/ 642638681 w 495"/>
                <a:gd name="T91" fmla="*/ 1880034321 h 1043"/>
                <a:gd name="T92" fmla="*/ 569555008 w 495"/>
                <a:gd name="T93" fmla="*/ 1990921110 h 1043"/>
                <a:gd name="T94" fmla="*/ 554434084 w 495"/>
                <a:gd name="T95" fmla="*/ 2064006379 h 1043"/>
                <a:gd name="T96" fmla="*/ 506550364 w 495"/>
                <a:gd name="T97" fmla="*/ 2127009443 h 1043"/>
                <a:gd name="T98" fmla="*/ 448587615 w 495"/>
                <a:gd name="T99" fmla="*/ 2147483647 h 1043"/>
                <a:gd name="T100" fmla="*/ 332660431 w 495"/>
                <a:gd name="T101" fmla="*/ 2147483647 h 1043"/>
                <a:gd name="T102" fmla="*/ 191531756 w 495"/>
                <a:gd name="T103" fmla="*/ 2147483647 h 104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95"/>
                <a:gd name="T157" fmla="*/ 0 h 1043"/>
                <a:gd name="T158" fmla="*/ 495 w 495"/>
                <a:gd name="T159" fmla="*/ 1043 h 104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95" h="1043">
                  <a:moveTo>
                    <a:pt x="101" y="779"/>
                  </a:moveTo>
                  <a:lnTo>
                    <a:pt x="99" y="779"/>
                  </a:lnTo>
                  <a:lnTo>
                    <a:pt x="97" y="781"/>
                  </a:lnTo>
                  <a:lnTo>
                    <a:pt x="94" y="781"/>
                  </a:lnTo>
                  <a:lnTo>
                    <a:pt x="92" y="781"/>
                  </a:lnTo>
                  <a:lnTo>
                    <a:pt x="90" y="781"/>
                  </a:lnTo>
                  <a:lnTo>
                    <a:pt x="88" y="782"/>
                  </a:lnTo>
                  <a:lnTo>
                    <a:pt x="86" y="782"/>
                  </a:lnTo>
                  <a:lnTo>
                    <a:pt x="82" y="782"/>
                  </a:lnTo>
                  <a:lnTo>
                    <a:pt x="88" y="777"/>
                  </a:lnTo>
                  <a:lnTo>
                    <a:pt x="90" y="769"/>
                  </a:lnTo>
                  <a:lnTo>
                    <a:pt x="90" y="761"/>
                  </a:lnTo>
                  <a:lnTo>
                    <a:pt x="90" y="752"/>
                  </a:lnTo>
                  <a:lnTo>
                    <a:pt x="88" y="744"/>
                  </a:lnTo>
                  <a:lnTo>
                    <a:pt x="88" y="736"/>
                  </a:lnTo>
                  <a:lnTo>
                    <a:pt x="90" y="727"/>
                  </a:lnTo>
                  <a:lnTo>
                    <a:pt x="94" y="719"/>
                  </a:lnTo>
                  <a:lnTo>
                    <a:pt x="107" y="694"/>
                  </a:lnTo>
                  <a:lnTo>
                    <a:pt x="118" y="669"/>
                  </a:lnTo>
                  <a:lnTo>
                    <a:pt x="126" y="644"/>
                  </a:lnTo>
                  <a:lnTo>
                    <a:pt x="134" y="617"/>
                  </a:lnTo>
                  <a:lnTo>
                    <a:pt x="140" y="591"/>
                  </a:lnTo>
                  <a:lnTo>
                    <a:pt x="145" y="564"/>
                  </a:lnTo>
                  <a:lnTo>
                    <a:pt x="149" y="537"/>
                  </a:lnTo>
                  <a:lnTo>
                    <a:pt x="155" y="508"/>
                  </a:lnTo>
                  <a:lnTo>
                    <a:pt x="163" y="472"/>
                  </a:lnTo>
                  <a:lnTo>
                    <a:pt x="174" y="435"/>
                  </a:lnTo>
                  <a:lnTo>
                    <a:pt x="186" y="399"/>
                  </a:lnTo>
                  <a:lnTo>
                    <a:pt x="199" y="364"/>
                  </a:lnTo>
                  <a:lnTo>
                    <a:pt x="212" y="328"/>
                  </a:lnTo>
                  <a:lnTo>
                    <a:pt x="226" y="291"/>
                  </a:lnTo>
                  <a:lnTo>
                    <a:pt x="236" y="255"/>
                  </a:lnTo>
                  <a:lnTo>
                    <a:pt x="243" y="217"/>
                  </a:lnTo>
                  <a:lnTo>
                    <a:pt x="245" y="190"/>
                  </a:lnTo>
                  <a:lnTo>
                    <a:pt x="247" y="161"/>
                  </a:lnTo>
                  <a:lnTo>
                    <a:pt x="247" y="134"/>
                  </a:lnTo>
                  <a:lnTo>
                    <a:pt x="249" y="109"/>
                  </a:lnTo>
                  <a:lnTo>
                    <a:pt x="249" y="82"/>
                  </a:lnTo>
                  <a:lnTo>
                    <a:pt x="251" y="55"/>
                  </a:lnTo>
                  <a:lnTo>
                    <a:pt x="255" y="29"/>
                  </a:lnTo>
                  <a:lnTo>
                    <a:pt x="260" y="0"/>
                  </a:lnTo>
                  <a:lnTo>
                    <a:pt x="245" y="21"/>
                  </a:lnTo>
                  <a:lnTo>
                    <a:pt x="230" y="42"/>
                  </a:lnTo>
                  <a:lnTo>
                    <a:pt x="218" y="65"/>
                  </a:lnTo>
                  <a:lnTo>
                    <a:pt x="207" y="86"/>
                  </a:lnTo>
                  <a:lnTo>
                    <a:pt x="199" y="111"/>
                  </a:lnTo>
                  <a:lnTo>
                    <a:pt x="191" y="134"/>
                  </a:lnTo>
                  <a:lnTo>
                    <a:pt x="186" y="159"/>
                  </a:lnTo>
                  <a:lnTo>
                    <a:pt x="180" y="184"/>
                  </a:lnTo>
                  <a:lnTo>
                    <a:pt x="172" y="222"/>
                  </a:lnTo>
                  <a:lnTo>
                    <a:pt x="165" y="259"/>
                  </a:lnTo>
                  <a:lnTo>
                    <a:pt x="159" y="297"/>
                  </a:lnTo>
                  <a:lnTo>
                    <a:pt x="153" y="334"/>
                  </a:lnTo>
                  <a:lnTo>
                    <a:pt x="147" y="370"/>
                  </a:lnTo>
                  <a:lnTo>
                    <a:pt x="141" y="406"/>
                  </a:lnTo>
                  <a:lnTo>
                    <a:pt x="136" y="445"/>
                  </a:lnTo>
                  <a:lnTo>
                    <a:pt x="128" y="483"/>
                  </a:lnTo>
                  <a:lnTo>
                    <a:pt x="124" y="495"/>
                  </a:lnTo>
                  <a:lnTo>
                    <a:pt x="120" y="504"/>
                  </a:lnTo>
                  <a:lnTo>
                    <a:pt x="115" y="514"/>
                  </a:lnTo>
                  <a:lnTo>
                    <a:pt x="107" y="523"/>
                  </a:lnTo>
                  <a:lnTo>
                    <a:pt x="101" y="533"/>
                  </a:lnTo>
                  <a:lnTo>
                    <a:pt x="95" y="543"/>
                  </a:lnTo>
                  <a:lnTo>
                    <a:pt x="92" y="552"/>
                  </a:lnTo>
                  <a:lnTo>
                    <a:pt x="88" y="562"/>
                  </a:lnTo>
                  <a:lnTo>
                    <a:pt x="82" y="587"/>
                  </a:lnTo>
                  <a:lnTo>
                    <a:pt x="74" y="612"/>
                  </a:lnTo>
                  <a:lnTo>
                    <a:pt x="67" y="637"/>
                  </a:lnTo>
                  <a:lnTo>
                    <a:pt x="59" y="660"/>
                  </a:lnTo>
                  <a:lnTo>
                    <a:pt x="51" y="685"/>
                  </a:lnTo>
                  <a:lnTo>
                    <a:pt x="44" y="710"/>
                  </a:lnTo>
                  <a:lnTo>
                    <a:pt x="36" y="734"/>
                  </a:lnTo>
                  <a:lnTo>
                    <a:pt x="30" y="761"/>
                  </a:lnTo>
                  <a:lnTo>
                    <a:pt x="28" y="767"/>
                  </a:lnTo>
                  <a:lnTo>
                    <a:pt x="28" y="773"/>
                  </a:lnTo>
                  <a:lnTo>
                    <a:pt x="28" y="779"/>
                  </a:lnTo>
                  <a:lnTo>
                    <a:pt x="28" y="782"/>
                  </a:lnTo>
                  <a:lnTo>
                    <a:pt x="30" y="788"/>
                  </a:lnTo>
                  <a:lnTo>
                    <a:pt x="28" y="794"/>
                  </a:lnTo>
                  <a:lnTo>
                    <a:pt x="28" y="800"/>
                  </a:lnTo>
                  <a:lnTo>
                    <a:pt x="26" y="805"/>
                  </a:lnTo>
                  <a:lnTo>
                    <a:pt x="24" y="815"/>
                  </a:lnTo>
                  <a:lnTo>
                    <a:pt x="23" y="823"/>
                  </a:lnTo>
                  <a:lnTo>
                    <a:pt x="19" y="830"/>
                  </a:lnTo>
                  <a:lnTo>
                    <a:pt x="15" y="838"/>
                  </a:lnTo>
                  <a:lnTo>
                    <a:pt x="11" y="846"/>
                  </a:lnTo>
                  <a:lnTo>
                    <a:pt x="7" y="852"/>
                  </a:lnTo>
                  <a:lnTo>
                    <a:pt x="3" y="859"/>
                  </a:lnTo>
                  <a:lnTo>
                    <a:pt x="0" y="867"/>
                  </a:lnTo>
                  <a:lnTo>
                    <a:pt x="1" y="869"/>
                  </a:lnTo>
                  <a:lnTo>
                    <a:pt x="1" y="871"/>
                  </a:lnTo>
                  <a:lnTo>
                    <a:pt x="1" y="873"/>
                  </a:lnTo>
                  <a:lnTo>
                    <a:pt x="0" y="876"/>
                  </a:lnTo>
                  <a:lnTo>
                    <a:pt x="0" y="878"/>
                  </a:lnTo>
                  <a:lnTo>
                    <a:pt x="0" y="882"/>
                  </a:lnTo>
                  <a:lnTo>
                    <a:pt x="1" y="884"/>
                  </a:lnTo>
                  <a:lnTo>
                    <a:pt x="7" y="886"/>
                  </a:lnTo>
                  <a:lnTo>
                    <a:pt x="17" y="884"/>
                  </a:lnTo>
                  <a:lnTo>
                    <a:pt x="23" y="878"/>
                  </a:lnTo>
                  <a:lnTo>
                    <a:pt x="28" y="871"/>
                  </a:lnTo>
                  <a:lnTo>
                    <a:pt x="34" y="861"/>
                  </a:lnTo>
                  <a:lnTo>
                    <a:pt x="38" y="852"/>
                  </a:lnTo>
                  <a:lnTo>
                    <a:pt x="44" y="842"/>
                  </a:lnTo>
                  <a:lnTo>
                    <a:pt x="47" y="830"/>
                  </a:lnTo>
                  <a:lnTo>
                    <a:pt x="55" y="821"/>
                  </a:lnTo>
                  <a:lnTo>
                    <a:pt x="63" y="809"/>
                  </a:lnTo>
                  <a:lnTo>
                    <a:pt x="69" y="796"/>
                  </a:lnTo>
                  <a:lnTo>
                    <a:pt x="74" y="782"/>
                  </a:lnTo>
                  <a:lnTo>
                    <a:pt x="78" y="767"/>
                  </a:lnTo>
                  <a:lnTo>
                    <a:pt x="82" y="752"/>
                  </a:lnTo>
                  <a:lnTo>
                    <a:pt x="88" y="736"/>
                  </a:lnTo>
                  <a:lnTo>
                    <a:pt x="94" y="721"/>
                  </a:lnTo>
                  <a:lnTo>
                    <a:pt x="101" y="708"/>
                  </a:lnTo>
                  <a:lnTo>
                    <a:pt x="105" y="700"/>
                  </a:lnTo>
                  <a:lnTo>
                    <a:pt x="111" y="694"/>
                  </a:lnTo>
                  <a:lnTo>
                    <a:pt x="115" y="688"/>
                  </a:lnTo>
                  <a:lnTo>
                    <a:pt x="120" y="683"/>
                  </a:lnTo>
                  <a:lnTo>
                    <a:pt x="124" y="677"/>
                  </a:lnTo>
                  <a:lnTo>
                    <a:pt x="130" y="671"/>
                  </a:lnTo>
                  <a:lnTo>
                    <a:pt x="134" y="665"/>
                  </a:lnTo>
                  <a:lnTo>
                    <a:pt x="140" y="660"/>
                  </a:lnTo>
                  <a:lnTo>
                    <a:pt x="147" y="646"/>
                  </a:lnTo>
                  <a:lnTo>
                    <a:pt x="153" y="635"/>
                  </a:lnTo>
                  <a:lnTo>
                    <a:pt x="159" y="623"/>
                  </a:lnTo>
                  <a:lnTo>
                    <a:pt x="165" y="610"/>
                  </a:lnTo>
                  <a:lnTo>
                    <a:pt x="170" y="598"/>
                  </a:lnTo>
                  <a:lnTo>
                    <a:pt x="176" y="587"/>
                  </a:lnTo>
                  <a:lnTo>
                    <a:pt x="182" y="573"/>
                  </a:lnTo>
                  <a:lnTo>
                    <a:pt x="189" y="562"/>
                  </a:lnTo>
                  <a:lnTo>
                    <a:pt x="212" y="529"/>
                  </a:lnTo>
                  <a:lnTo>
                    <a:pt x="236" y="499"/>
                  </a:lnTo>
                  <a:lnTo>
                    <a:pt x="257" y="468"/>
                  </a:lnTo>
                  <a:lnTo>
                    <a:pt x="278" y="437"/>
                  </a:lnTo>
                  <a:lnTo>
                    <a:pt x="299" y="406"/>
                  </a:lnTo>
                  <a:lnTo>
                    <a:pt x="322" y="376"/>
                  </a:lnTo>
                  <a:lnTo>
                    <a:pt x="343" y="343"/>
                  </a:lnTo>
                  <a:lnTo>
                    <a:pt x="366" y="311"/>
                  </a:lnTo>
                  <a:lnTo>
                    <a:pt x="372" y="301"/>
                  </a:lnTo>
                  <a:lnTo>
                    <a:pt x="377" y="291"/>
                  </a:lnTo>
                  <a:lnTo>
                    <a:pt x="383" y="280"/>
                  </a:lnTo>
                  <a:lnTo>
                    <a:pt x="387" y="270"/>
                  </a:lnTo>
                  <a:lnTo>
                    <a:pt x="391" y="259"/>
                  </a:lnTo>
                  <a:lnTo>
                    <a:pt x="395" y="247"/>
                  </a:lnTo>
                  <a:lnTo>
                    <a:pt x="401" y="236"/>
                  </a:lnTo>
                  <a:lnTo>
                    <a:pt x="404" y="224"/>
                  </a:lnTo>
                  <a:lnTo>
                    <a:pt x="410" y="207"/>
                  </a:lnTo>
                  <a:lnTo>
                    <a:pt x="420" y="194"/>
                  </a:lnTo>
                  <a:lnTo>
                    <a:pt x="431" y="180"/>
                  </a:lnTo>
                  <a:lnTo>
                    <a:pt x="445" y="169"/>
                  </a:lnTo>
                  <a:lnTo>
                    <a:pt x="458" y="155"/>
                  </a:lnTo>
                  <a:lnTo>
                    <a:pt x="472" y="144"/>
                  </a:lnTo>
                  <a:lnTo>
                    <a:pt x="483" y="130"/>
                  </a:lnTo>
                  <a:lnTo>
                    <a:pt x="495" y="117"/>
                  </a:lnTo>
                  <a:lnTo>
                    <a:pt x="493" y="128"/>
                  </a:lnTo>
                  <a:lnTo>
                    <a:pt x="493" y="138"/>
                  </a:lnTo>
                  <a:lnTo>
                    <a:pt x="491" y="149"/>
                  </a:lnTo>
                  <a:lnTo>
                    <a:pt x="491" y="159"/>
                  </a:lnTo>
                  <a:lnTo>
                    <a:pt x="491" y="170"/>
                  </a:lnTo>
                  <a:lnTo>
                    <a:pt x="491" y="180"/>
                  </a:lnTo>
                  <a:lnTo>
                    <a:pt x="489" y="190"/>
                  </a:lnTo>
                  <a:lnTo>
                    <a:pt x="487" y="201"/>
                  </a:lnTo>
                  <a:lnTo>
                    <a:pt x="479" y="232"/>
                  </a:lnTo>
                  <a:lnTo>
                    <a:pt x="472" y="261"/>
                  </a:lnTo>
                  <a:lnTo>
                    <a:pt x="462" y="289"/>
                  </a:lnTo>
                  <a:lnTo>
                    <a:pt x="452" y="318"/>
                  </a:lnTo>
                  <a:lnTo>
                    <a:pt x="445" y="347"/>
                  </a:lnTo>
                  <a:lnTo>
                    <a:pt x="435" y="376"/>
                  </a:lnTo>
                  <a:lnTo>
                    <a:pt x="427" y="405"/>
                  </a:lnTo>
                  <a:lnTo>
                    <a:pt x="418" y="435"/>
                  </a:lnTo>
                  <a:lnTo>
                    <a:pt x="414" y="449"/>
                  </a:lnTo>
                  <a:lnTo>
                    <a:pt x="408" y="462"/>
                  </a:lnTo>
                  <a:lnTo>
                    <a:pt x="401" y="474"/>
                  </a:lnTo>
                  <a:lnTo>
                    <a:pt x="393" y="485"/>
                  </a:lnTo>
                  <a:lnTo>
                    <a:pt x="385" y="497"/>
                  </a:lnTo>
                  <a:lnTo>
                    <a:pt x="376" y="508"/>
                  </a:lnTo>
                  <a:lnTo>
                    <a:pt x="370" y="520"/>
                  </a:lnTo>
                  <a:lnTo>
                    <a:pt x="362" y="531"/>
                  </a:lnTo>
                  <a:lnTo>
                    <a:pt x="351" y="564"/>
                  </a:lnTo>
                  <a:lnTo>
                    <a:pt x="337" y="596"/>
                  </a:lnTo>
                  <a:lnTo>
                    <a:pt x="324" y="627"/>
                  </a:lnTo>
                  <a:lnTo>
                    <a:pt x="308" y="660"/>
                  </a:lnTo>
                  <a:lnTo>
                    <a:pt x="293" y="690"/>
                  </a:lnTo>
                  <a:lnTo>
                    <a:pt x="274" y="719"/>
                  </a:lnTo>
                  <a:lnTo>
                    <a:pt x="255" y="746"/>
                  </a:lnTo>
                  <a:lnTo>
                    <a:pt x="234" y="773"/>
                  </a:lnTo>
                  <a:lnTo>
                    <a:pt x="230" y="779"/>
                  </a:lnTo>
                  <a:lnTo>
                    <a:pt x="228" y="784"/>
                  </a:lnTo>
                  <a:lnTo>
                    <a:pt x="226" y="790"/>
                  </a:lnTo>
                  <a:lnTo>
                    <a:pt x="224" y="798"/>
                  </a:lnTo>
                  <a:lnTo>
                    <a:pt x="224" y="805"/>
                  </a:lnTo>
                  <a:lnTo>
                    <a:pt x="222" y="811"/>
                  </a:lnTo>
                  <a:lnTo>
                    <a:pt x="220" y="819"/>
                  </a:lnTo>
                  <a:lnTo>
                    <a:pt x="218" y="825"/>
                  </a:lnTo>
                  <a:lnTo>
                    <a:pt x="212" y="830"/>
                  </a:lnTo>
                  <a:lnTo>
                    <a:pt x="207" y="838"/>
                  </a:lnTo>
                  <a:lnTo>
                    <a:pt x="201" y="844"/>
                  </a:lnTo>
                  <a:lnTo>
                    <a:pt x="195" y="850"/>
                  </a:lnTo>
                  <a:lnTo>
                    <a:pt x="189" y="855"/>
                  </a:lnTo>
                  <a:lnTo>
                    <a:pt x="182" y="861"/>
                  </a:lnTo>
                  <a:lnTo>
                    <a:pt x="178" y="867"/>
                  </a:lnTo>
                  <a:lnTo>
                    <a:pt x="172" y="873"/>
                  </a:lnTo>
                  <a:lnTo>
                    <a:pt x="159" y="896"/>
                  </a:lnTo>
                  <a:lnTo>
                    <a:pt x="145" y="919"/>
                  </a:lnTo>
                  <a:lnTo>
                    <a:pt x="132" y="940"/>
                  </a:lnTo>
                  <a:lnTo>
                    <a:pt x="118" y="963"/>
                  </a:lnTo>
                  <a:lnTo>
                    <a:pt x="105" y="984"/>
                  </a:lnTo>
                  <a:lnTo>
                    <a:pt x="92" y="1005"/>
                  </a:lnTo>
                  <a:lnTo>
                    <a:pt x="76" y="1024"/>
                  </a:lnTo>
                  <a:lnTo>
                    <a:pt x="61" y="1043"/>
                  </a:lnTo>
                  <a:lnTo>
                    <a:pt x="101" y="779"/>
                  </a:lnTo>
                  <a:close/>
                </a:path>
              </a:pathLst>
            </a:custGeom>
            <a:solidFill>
              <a:srgbClr val="B2B2B2"/>
            </a:solidFill>
            <a:ln w="9525">
              <a:noFill/>
              <a:round/>
              <a:headEnd/>
              <a:tailEnd/>
            </a:ln>
          </p:spPr>
          <p:txBody>
            <a:bodyPr/>
            <a:lstStyle/>
            <a:p>
              <a:endParaRPr lang="en-US"/>
            </a:p>
          </p:txBody>
        </p:sp>
        <p:sp>
          <p:nvSpPr>
            <p:cNvPr id="26697" name="Freeform 73"/>
            <p:cNvSpPr>
              <a:spLocks/>
            </p:cNvSpPr>
            <p:nvPr/>
          </p:nvSpPr>
          <p:spPr bwMode="auto">
            <a:xfrm>
              <a:off x="4119034" y="2930509"/>
              <a:ext cx="1674988" cy="1150937"/>
            </a:xfrm>
            <a:custGeom>
              <a:avLst/>
              <a:gdLst>
                <a:gd name="T0" fmla="*/ 1129029633 w 1187"/>
                <a:gd name="T1" fmla="*/ 360381371 h 725"/>
                <a:gd name="T2" fmla="*/ 1670862463 w 1187"/>
                <a:gd name="T3" fmla="*/ 380542606 h 725"/>
                <a:gd name="T4" fmla="*/ 2147483647 w 1187"/>
                <a:gd name="T5" fmla="*/ 327620159 h 725"/>
                <a:gd name="T6" fmla="*/ 2147483647 w 1187"/>
                <a:gd name="T7" fmla="*/ 297378307 h 725"/>
                <a:gd name="T8" fmla="*/ 2147483647 w 1187"/>
                <a:gd name="T9" fmla="*/ 317539542 h 725"/>
                <a:gd name="T10" fmla="*/ 2147483647 w 1187"/>
                <a:gd name="T11" fmla="*/ 360381371 h 725"/>
                <a:gd name="T12" fmla="*/ 2147483647 w 1187"/>
                <a:gd name="T13" fmla="*/ 405744149 h 725"/>
                <a:gd name="T14" fmla="*/ 2147483647 w 1187"/>
                <a:gd name="T15" fmla="*/ 418345813 h 725"/>
                <a:gd name="T16" fmla="*/ 2147483647 w 1187"/>
                <a:gd name="T17" fmla="*/ 405744149 h 725"/>
                <a:gd name="T18" fmla="*/ 2147483647 w 1187"/>
                <a:gd name="T19" fmla="*/ 390623223 h 725"/>
                <a:gd name="T20" fmla="*/ 2147483647 w 1187"/>
                <a:gd name="T21" fmla="*/ 380542606 h 725"/>
                <a:gd name="T22" fmla="*/ 2147483647 w 1187"/>
                <a:gd name="T23" fmla="*/ 375502297 h 725"/>
                <a:gd name="T24" fmla="*/ 2081648448 w 1187"/>
                <a:gd name="T25" fmla="*/ 355341063 h 725"/>
                <a:gd name="T26" fmla="*/ 2021164739 w 1187"/>
                <a:gd name="T27" fmla="*/ 342741085 h 725"/>
                <a:gd name="T28" fmla="*/ 1779229902 w 1187"/>
                <a:gd name="T29" fmla="*/ 337700776 h 725"/>
                <a:gd name="T30" fmla="*/ 1454128775 w 1187"/>
                <a:gd name="T31" fmla="*/ 347781394 h 725"/>
                <a:gd name="T32" fmla="*/ 1129029633 w 1187"/>
                <a:gd name="T33" fmla="*/ 332660468 h 725"/>
                <a:gd name="T34" fmla="*/ 874493230 w 1187"/>
                <a:gd name="T35" fmla="*/ 322579850 h 725"/>
                <a:gd name="T36" fmla="*/ 617437268 w 1187"/>
                <a:gd name="T37" fmla="*/ 297378307 h 725"/>
                <a:gd name="T38" fmla="*/ 486389232 w 1187"/>
                <a:gd name="T39" fmla="*/ 269655816 h 725"/>
                <a:gd name="T40" fmla="*/ 418345853 w 1187"/>
                <a:gd name="T41" fmla="*/ 244454273 h 725"/>
                <a:gd name="T42" fmla="*/ 380542642 w 1187"/>
                <a:gd name="T43" fmla="*/ 244454273 h 725"/>
                <a:gd name="T44" fmla="*/ 342741117 w 1187"/>
                <a:gd name="T45" fmla="*/ 244454273 h 725"/>
                <a:gd name="T46" fmla="*/ 365421714 w 1187"/>
                <a:gd name="T47" fmla="*/ 274696125 h 725"/>
                <a:gd name="T48" fmla="*/ 380542642 w 1187"/>
                <a:gd name="T49" fmla="*/ 327620159 h 725"/>
                <a:gd name="T50" fmla="*/ 458668326 w 1187"/>
                <a:gd name="T51" fmla="*/ 413305405 h 725"/>
                <a:gd name="T52" fmla="*/ 680441925 w 1187"/>
                <a:gd name="T53" fmla="*/ 569555072 h 725"/>
                <a:gd name="T54" fmla="*/ 927417269 w 1187"/>
                <a:gd name="T55" fmla="*/ 695562787 h 725"/>
                <a:gd name="T56" fmla="*/ 1149190869 w 1187"/>
                <a:gd name="T57" fmla="*/ 786288342 h 725"/>
                <a:gd name="T58" fmla="*/ 1313000121 w 1187"/>
                <a:gd name="T59" fmla="*/ 844251296 h 725"/>
                <a:gd name="T60" fmla="*/ 1411286942 w 1187"/>
                <a:gd name="T61" fmla="*/ 902215639 h 725"/>
                <a:gd name="T62" fmla="*/ 1491931887 w 1187"/>
                <a:gd name="T63" fmla="*/ 995460554 h 725"/>
                <a:gd name="T64" fmla="*/ 1547375287 w 1187"/>
                <a:gd name="T65" fmla="*/ 1048384588 h 725"/>
                <a:gd name="T66" fmla="*/ 1605338048 w 1187"/>
                <a:gd name="T67" fmla="*/ 1058465206 h 725"/>
                <a:gd name="T68" fmla="*/ 1658262087 w 1187"/>
                <a:gd name="T69" fmla="*/ 1076105492 h 725"/>
                <a:gd name="T70" fmla="*/ 1822071736 w 1187"/>
                <a:gd name="T71" fmla="*/ 1222274442 h 725"/>
                <a:gd name="T72" fmla="*/ 1958160081 w 1187"/>
                <a:gd name="T73" fmla="*/ 1381044957 h 725"/>
                <a:gd name="T74" fmla="*/ 2079127499 w 1187"/>
                <a:gd name="T75" fmla="*/ 1575096045 h 725"/>
                <a:gd name="T76" fmla="*/ 2147483647 w 1187"/>
                <a:gd name="T77" fmla="*/ 1701104157 h 725"/>
                <a:gd name="T78" fmla="*/ 2147483647 w 1187"/>
                <a:gd name="T79" fmla="*/ 1774189426 h 725"/>
                <a:gd name="T80" fmla="*/ 2147483647 w 1187"/>
                <a:gd name="T81" fmla="*/ 1822071564 h 725"/>
                <a:gd name="T82" fmla="*/ 2147483647 w 1187"/>
                <a:gd name="T83" fmla="*/ 1827111872 h 725"/>
                <a:gd name="T84" fmla="*/ 2147483647 w 1187"/>
                <a:gd name="T85" fmla="*/ 1660781291 h 725"/>
                <a:gd name="T86" fmla="*/ 1975801957 w 1187"/>
                <a:gd name="T87" fmla="*/ 1454128638 h 725"/>
                <a:gd name="T88" fmla="*/ 1633060542 w 1187"/>
                <a:gd name="T89" fmla="*/ 1217234133 h 725"/>
                <a:gd name="T90" fmla="*/ 1565015575 w 1187"/>
                <a:gd name="T91" fmla="*/ 1154231069 h 725"/>
                <a:gd name="T92" fmla="*/ 1512093124 w 1187"/>
                <a:gd name="T93" fmla="*/ 1091226418 h 725"/>
                <a:gd name="T94" fmla="*/ 1280238906 w 1187"/>
                <a:gd name="T95" fmla="*/ 912296256 h 725"/>
                <a:gd name="T96" fmla="*/ 728324068 w 1187"/>
                <a:gd name="T97" fmla="*/ 511590729 h 725"/>
                <a:gd name="T98" fmla="*/ 181451177 w 1187"/>
                <a:gd name="T99" fmla="*/ 123486817 h 72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187"/>
                <a:gd name="T151" fmla="*/ 0 h 725"/>
                <a:gd name="T152" fmla="*/ 1187 w 1187"/>
                <a:gd name="T153" fmla="*/ 725 h 72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187" h="725">
                  <a:moveTo>
                    <a:pt x="307" y="128"/>
                  </a:moveTo>
                  <a:lnTo>
                    <a:pt x="378" y="138"/>
                  </a:lnTo>
                  <a:lnTo>
                    <a:pt x="448" y="143"/>
                  </a:lnTo>
                  <a:lnTo>
                    <a:pt x="519" y="149"/>
                  </a:lnTo>
                  <a:lnTo>
                    <a:pt x="592" y="151"/>
                  </a:lnTo>
                  <a:lnTo>
                    <a:pt x="663" y="151"/>
                  </a:lnTo>
                  <a:lnTo>
                    <a:pt x="734" y="147"/>
                  </a:lnTo>
                  <a:lnTo>
                    <a:pt x="807" y="141"/>
                  </a:lnTo>
                  <a:lnTo>
                    <a:pt x="878" y="130"/>
                  </a:lnTo>
                  <a:lnTo>
                    <a:pt x="919" y="124"/>
                  </a:lnTo>
                  <a:lnTo>
                    <a:pt x="957" y="120"/>
                  </a:lnTo>
                  <a:lnTo>
                    <a:pt x="997" y="118"/>
                  </a:lnTo>
                  <a:lnTo>
                    <a:pt x="1036" y="118"/>
                  </a:lnTo>
                  <a:lnTo>
                    <a:pt x="1076" y="120"/>
                  </a:lnTo>
                  <a:lnTo>
                    <a:pt x="1112" y="126"/>
                  </a:lnTo>
                  <a:lnTo>
                    <a:pt x="1132" y="132"/>
                  </a:lnTo>
                  <a:lnTo>
                    <a:pt x="1151" y="136"/>
                  </a:lnTo>
                  <a:lnTo>
                    <a:pt x="1168" y="143"/>
                  </a:lnTo>
                  <a:lnTo>
                    <a:pt x="1187" y="151"/>
                  </a:lnTo>
                  <a:lnTo>
                    <a:pt x="1164" y="157"/>
                  </a:lnTo>
                  <a:lnTo>
                    <a:pt x="1141" y="161"/>
                  </a:lnTo>
                  <a:lnTo>
                    <a:pt x="1120" y="164"/>
                  </a:lnTo>
                  <a:lnTo>
                    <a:pt x="1097" y="166"/>
                  </a:lnTo>
                  <a:lnTo>
                    <a:pt x="1074" y="166"/>
                  </a:lnTo>
                  <a:lnTo>
                    <a:pt x="1051" y="164"/>
                  </a:lnTo>
                  <a:lnTo>
                    <a:pt x="1028" y="163"/>
                  </a:lnTo>
                  <a:lnTo>
                    <a:pt x="1003" y="161"/>
                  </a:lnTo>
                  <a:lnTo>
                    <a:pt x="986" y="159"/>
                  </a:lnTo>
                  <a:lnTo>
                    <a:pt x="968" y="157"/>
                  </a:lnTo>
                  <a:lnTo>
                    <a:pt x="951" y="155"/>
                  </a:lnTo>
                  <a:lnTo>
                    <a:pt x="934" y="153"/>
                  </a:lnTo>
                  <a:lnTo>
                    <a:pt x="917" y="153"/>
                  </a:lnTo>
                  <a:lnTo>
                    <a:pt x="899" y="151"/>
                  </a:lnTo>
                  <a:lnTo>
                    <a:pt x="882" y="151"/>
                  </a:lnTo>
                  <a:lnTo>
                    <a:pt x="863" y="151"/>
                  </a:lnTo>
                  <a:lnTo>
                    <a:pt x="853" y="149"/>
                  </a:lnTo>
                  <a:lnTo>
                    <a:pt x="846" y="147"/>
                  </a:lnTo>
                  <a:lnTo>
                    <a:pt x="836" y="145"/>
                  </a:lnTo>
                  <a:lnTo>
                    <a:pt x="826" y="141"/>
                  </a:lnTo>
                  <a:lnTo>
                    <a:pt x="819" y="140"/>
                  </a:lnTo>
                  <a:lnTo>
                    <a:pt x="809" y="138"/>
                  </a:lnTo>
                  <a:lnTo>
                    <a:pt x="802" y="136"/>
                  </a:lnTo>
                  <a:lnTo>
                    <a:pt x="792" y="136"/>
                  </a:lnTo>
                  <a:lnTo>
                    <a:pt x="750" y="134"/>
                  </a:lnTo>
                  <a:lnTo>
                    <a:pt x="706" y="134"/>
                  </a:lnTo>
                  <a:lnTo>
                    <a:pt x="663" y="136"/>
                  </a:lnTo>
                  <a:lnTo>
                    <a:pt x="621" y="136"/>
                  </a:lnTo>
                  <a:lnTo>
                    <a:pt x="577" y="138"/>
                  </a:lnTo>
                  <a:lnTo>
                    <a:pt x="535" y="138"/>
                  </a:lnTo>
                  <a:lnTo>
                    <a:pt x="493" y="138"/>
                  </a:lnTo>
                  <a:lnTo>
                    <a:pt x="448" y="132"/>
                  </a:lnTo>
                  <a:lnTo>
                    <a:pt x="414" y="130"/>
                  </a:lnTo>
                  <a:lnTo>
                    <a:pt x="381" y="128"/>
                  </a:lnTo>
                  <a:lnTo>
                    <a:pt x="347" y="128"/>
                  </a:lnTo>
                  <a:lnTo>
                    <a:pt x="312" y="126"/>
                  </a:lnTo>
                  <a:lnTo>
                    <a:pt x="280" y="124"/>
                  </a:lnTo>
                  <a:lnTo>
                    <a:pt x="245" y="118"/>
                  </a:lnTo>
                  <a:lnTo>
                    <a:pt x="228" y="117"/>
                  </a:lnTo>
                  <a:lnTo>
                    <a:pt x="211" y="111"/>
                  </a:lnTo>
                  <a:lnTo>
                    <a:pt x="193" y="107"/>
                  </a:lnTo>
                  <a:lnTo>
                    <a:pt x="176" y="99"/>
                  </a:lnTo>
                  <a:lnTo>
                    <a:pt x="172" y="97"/>
                  </a:lnTo>
                  <a:lnTo>
                    <a:pt x="166" y="97"/>
                  </a:lnTo>
                  <a:lnTo>
                    <a:pt x="161" y="97"/>
                  </a:lnTo>
                  <a:lnTo>
                    <a:pt x="157" y="95"/>
                  </a:lnTo>
                  <a:lnTo>
                    <a:pt x="151" y="97"/>
                  </a:lnTo>
                  <a:lnTo>
                    <a:pt x="145" y="97"/>
                  </a:lnTo>
                  <a:lnTo>
                    <a:pt x="142" y="97"/>
                  </a:lnTo>
                  <a:lnTo>
                    <a:pt x="136" y="97"/>
                  </a:lnTo>
                  <a:lnTo>
                    <a:pt x="140" y="99"/>
                  </a:lnTo>
                  <a:lnTo>
                    <a:pt x="143" y="103"/>
                  </a:lnTo>
                  <a:lnTo>
                    <a:pt x="145" y="109"/>
                  </a:lnTo>
                  <a:lnTo>
                    <a:pt x="147" y="117"/>
                  </a:lnTo>
                  <a:lnTo>
                    <a:pt x="149" y="122"/>
                  </a:lnTo>
                  <a:lnTo>
                    <a:pt x="151" y="130"/>
                  </a:lnTo>
                  <a:lnTo>
                    <a:pt x="151" y="136"/>
                  </a:lnTo>
                  <a:lnTo>
                    <a:pt x="153" y="140"/>
                  </a:lnTo>
                  <a:lnTo>
                    <a:pt x="182" y="164"/>
                  </a:lnTo>
                  <a:lnTo>
                    <a:pt x="211" y="188"/>
                  </a:lnTo>
                  <a:lnTo>
                    <a:pt x="239" y="207"/>
                  </a:lnTo>
                  <a:lnTo>
                    <a:pt x="270" y="226"/>
                  </a:lnTo>
                  <a:lnTo>
                    <a:pt x="303" y="243"/>
                  </a:lnTo>
                  <a:lnTo>
                    <a:pt x="335" y="258"/>
                  </a:lnTo>
                  <a:lnTo>
                    <a:pt x="368" y="276"/>
                  </a:lnTo>
                  <a:lnTo>
                    <a:pt x="401" y="291"/>
                  </a:lnTo>
                  <a:lnTo>
                    <a:pt x="427" y="303"/>
                  </a:lnTo>
                  <a:lnTo>
                    <a:pt x="456" y="312"/>
                  </a:lnTo>
                  <a:lnTo>
                    <a:pt x="483" y="320"/>
                  </a:lnTo>
                  <a:lnTo>
                    <a:pt x="508" y="329"/>
                  </a:lnTo>
                  <a:lnTo>
                    <a:pt x="521" y="335"/>
                  </a:lnTo>
                  <a:lnTo>
                    <a:pt x="535" y="343"/>
                  </a:lnTo>
                  <a:lnTo>
                    <a:pt x="546" y="351"/>
                  </a:lnTo>
                  <a:lnTo>
                    <a:pt x="560" y="358"/>
                  </a:lnTo>
                  <a:lnTo>
                    <a:pt x="571" y="368"/>
                  </a:lnTo>
                  <a:lnTo>
                    <a:pt x="583" y="381"/>
                  </a:lnTo>
                  <a:lnTo>
                    <a:pt x="592" y="395"/>
                  </a:lnTo>
                  <a:lnTo>
                    <a:pt x="604" y="410"/>
                  </a:lnTo>
                  <a:lnTo>
                    <a:pt x="608" y="414"/>
                  </a:lnTo>
                  <a:lnTo>
                    <a:pt x="614" y="416"/>
                  </a:lnTo>
                  <a:lnTo>
                    <a:pt x="619" y="418"/>
                  </a:lnTo>
                  <a:lnTo>
                    <a:pt x="627" y="418"/>
                  </a:lnTo>
                  <a:lnTo>
                    <a:pt x="637" y="420"/>
                  </a:lnTo>
                  <a:lnTo>
                    <a:pt x="644" y="422"/>
                  </a:lnTo>
                  <a:lnTo>
                    <a:pt x="652" y="423"/>
                  </a:lnTo>
                  <a:lnTo>
                    <a:pt x="658" y="427"/>
                  </a:lnTo>
                  <a:lnTo>
                    <a:pt x="681" y="446"/>
                  </a:lnTo>
                  <a:lnTo>
                    <a:pt x="702" y="466"/>
                  </a:lnTo>
                  <a:lnTo>
                    <a:pt x="723" y="485"/>
                  </a:lnTo>
                  <a:lnTo>
                    <a:pt x="740" y="506"/>
                  </a:lnTo>
                  <a:lnTo>
                    <a:pt x="759" y="527"/>
                  </a:lnTo>
                  <a:lnTo>
                    <a:pt x="777" y="548"/>
                  </a:lnTo>
                  <a:lnTo>
                    <a:pt x="792" y="573"/>
                  </a:lnTo>
                  <a:lnTo>
                    <a:pt x="807" y="598"/>
                  </a:lnTo>
                  <a:lnTo>
                    <a:pt x="825" y="625"/>
                  </a:lnTo>
                  <a:lnTo>
                    <a:pt x="844" y="650"/>
                  </a:lnTo>
                  <a:lnTo>
                    <a:pt x="853" y="661"/>
                  </a:lnTo>
                  <a:lnTo>
                    <a:pt x="865" y="675"/>
                  </a:lnTo>
                  <a:lnTo>
                    <a:pt x="878" y="684"/>
                  </a:lnTo>
                  <a:lnTo>
                    <a:pt x="890" y="696"/>
                  </a:lnTo>
                  <a:lnTo>
                    <a:pt x="903" y="704"/>
                  </a:lnTo>
                  <a:lnTo>
                    <a:pt x="919" y="711"/>
                  </a:lnTo>
                  <a:lnTo>
                    <a:pt x="932" y="717"/>
                  </a:lnTo>
                  <a:lnTo>
                    <a:pt x="947" y="723"/>
                  </a:lnTo>
                  <a:lnTo>
                    <a:pt x="963" y="725"/>
                  </a:lnTo>
                  <a:lnTo>
                    <a:pt x="980" y="725"/>
                  </a:lnTo>
                  <a:lnTo>
                    <a:pt x="995" y="725"/>
                  </a:lnTo>
                  <a:lnTo>
                    <a:pt x="1013" y="721"/>
                  </a:lnTo>
                  <a:lnTo>
                    <a:pt x="970" y="688"/>
                  </a:lnTo>
                  <a:lnTo>
                    <a:pt x="924" y="659"/>
                  </a:lnTo>
                  <a:lnTo>
                    <a:pt x="878" y="631"/>
                  </a:lnTo>
                  <a:lnTo>
                    <a:pt x="830" y="604"/>
                  </a:lnTo>
                  <a:lnTo>
                    <a:pt x="784" y="577"/>
                  </a:lnTo>
                  <a:lnTo>
                    <a:pt x="738" y="548"/>
                  </a:lnTo>
                  <a:lnTo>
                    <a:pt x="692" y="517"/>
                  </a:lnTo>
                  <a:lnTo>
                    <a:pt x="648" y="483"/>
                  </a:lnTo>
                  <a:lnTo>
                    <a:pt x="638" y="475"/>
                  </a:lnTo>
                  <a:lnTo>
                    <a:pt x="629" y="468"/>
                  </a:lnTo>
                  <a:lnTo>
                    <a:pt x="621" y="458"/>
                  </a:lnTo>
                  <a:lnTo>
                    <a:pt x="614" y="450"/>
                  </a:lnTo>
                  <a:lnTo>
                    <a:pt x="608" y="441"/>
                  </a:lnTo>
                  <a:lnTo>
                    <a:pt x="600" y="433"/>
                  </a:lnTo>
                  <a:lnTo>
                    <a:pt x="592" y="425"/>
                  </a:lnTo>
                  <a:lnTo>
                    <a:pt x="583" y="418"/>
                  </a:lnTo>
                  <a:lnTo>
                    <a:pt x="508" y="362"/>
                  </a:lnTo>
                  <a:lnTo>
                    <a:pt x="435" y="308"/>
                  </a:lnTo>
                  <a:lnTo>
                    <a:pt x="362" y="255"/>
                  </a:lnTo>
                  <a:lnTo>
                    <a:pt x="289" y="203"/>
                  </a:lnTo>
                  <a:lnTo>
                    <a:pt x="218" y="151"/>
                  </a:lnTo>
                  <a:lnTo>
                    <a:pt x="145" y="101"/>
                  </a:lnTo>
                  <a:lnTo>
                    <a:pt x="72" y="49"/>
                  </a:lnTo>
                  <a:lnTo>
                    <a:pt x="0" y="0"/>
                  </a:lnTo>
                  <a:lnTo>
                    <a:pt x="307" y="128"/>
                  </a:lnTo>
                  <a:close/>
                </a:path>
              </a:pathLst>
            </a:custGeom>
            <a:solidFill>
              <a:srgbClr val="B2B2B2"/>
            </a:solidFill>
            <a:ln w="9525">
              <a:noFill/>
              <a:round/>
              <a:headEnd/>
              <a:tailEnd/>
            </a:ln>
          </p:spPr>
          <p:txBody>
            <a:bodyPr/>
            <a:lstStyle/>
            <a:p>
              <a:endParaRPr lang="en-US"/>
            </a:p>
          </p:txBody>
        </p:sp>
        <p:sp>
          <p:nvSpPr>
            <p:cNvPr id="26698" name="Freeform 74"/>
            <p:cNvSpPr>
              <a:spLocks/>
            </p:cNvSpPr>
            <p:nvPr/>
          </p:nvSpPr>
          <p:spPr bwMode="auto">
            <a:xfrm>
              <a:off x="4334934" y="3057509"/>
              <a:ext cx="1052689" cy="1322387"/>
            </a:xfrm>
            <a:custGeom>
              <a:avLst/>
              <a:gdLst>
                <a:gd name="T0" fmla="*/ 173891568 w 746"/>
                <a:gd name="T1" fmla="*/ 231854319 h 833"/>
                <a:gd name="T2" fmla="*/ 246975331 w 746"/>
                <a:gd name="T3" fmla="*/ 279736461 h 833"/>
                <a:gd name="T4" fmla="*/ 315018734 w 746"/>
                <a:gd name="T5" fmla="*/ 325099244 h 833"/>
                <a:gd name="T6" fmla="*/ 383063724 w 746"/>
                <a:gd name="T7" fmla="*/ 378023283 h 833"/>
                <a:gd name="T8" fmla="*/ 468749108 w 746"/>
                <a:gd name="T9" fmla="*/ 468748946 h 833"/>
                <a:gd name="T10" fmla="*/ 569555325 w 746"/>
                <a:gd name="T11" fmla="*/ 599796983 h 833"/>
                <a:gd name="T12" fmla="*/ 662801869 w 746"/>
                <a:gd name="T13" fmla="*/ 740925639 h 833"/>
                <a:gd name="T14" fmla="*/ 758567775 w 746"/>
                <a:gd name="T15" fmla="*/ 879533544 h 833"/>
                <a:gd name="T16" fmla="*/ 836691998 w 746"/>
                <a:gd name="T17" fmla="*/ 980339726 h 833"/>
                <a:gd name="T18" fmla="*/ 889616056 w 746"/>
                <a:gd name="T19" fmla="*/ 1063505621 h 833"/>
                <a:gd name="T20" fmla="*/ 937498215 w 746"/>
                <a:gd name="T21" fmla="*/ 1146669927 h 833"/>
                <a:gd name="T22" fmla="*/ 995460996 w 746"/>
                <a:gd name="T23" fmla="*/ 1222274564 h 833"/>
                <a:gd name="T24" fmla="*/ 1063505986 w 746"/>
                <a:gd name="T25" fmla="*/ 1277717964 h 833"/>
                <a:gd name="T26" fmla="*/ 1121468767 w 746"/>
                <a:gd name="T27" fmla="*/ 1325601695 h 833"/>
                <a:gd name="T28" fmla="*/ 1179433136 w 746"/>
                <a:gd name="T29" fmla="*/ 1373483838 h 833"/>
                <a:gd name="T30" fmla="*/ 1237395917 w 746"/>
                <a:gd name="T31" fmla="*/ 1421367568 h 833"/>
                <a:gd name="T32" fmla="*/ 1305440907 w 746"/>
                <a:gd name="T33" fmla="*/ 1469249711 h 833"/>
                <a:gd name="T34" fmla="*/ 1393647141 w 746"/>
                <a:gd name="T35" fmla="*/ 1527214059 h 833"/>
                <a:gd name="T36" fmla="*/ 1474292114 w 746"/>
                <a:gd name="T37" fmla="*/ 1580136511 h 833"/>
                <a:gd name="T38" fmla="*/ 1552416139 w 746"/>
                <a:gd name="T39" fmla="*/ 1643141169 h 833"/>
                <a:gd name="T40" fmla="*/ 1620461129 w 746"/>
                <a:gd name="T41" fmla="*/ 1716225254 h 833"/>
                <a:gd name="T42" fmla="*/ 1693545240 w 746"/>
                <a:gd name="T43" fmla="*/ 1794350839 h 833"/>
                <a:gd name="T44" fmla="*/ 1764109591 w 746"/>
                <a:gd name="T45" fmla="*/ 1874995785 h 833"/>
                <a:gd name="T46" fmla="*/ 1837194892 w 746"/>
                <a:gd name="T47" fmla="*/ 1963200401 h 833"/>
                <a:gd name="T48" fmla="*/ 1874996430 w 746"/>
                <a:gd name="T49" fmla="*/ 2021164750 h 833"/>
                <a:gd name="T50" fmla="*/ 1880036741 w 746"/>
                <a:gd name="T51" fmla="*/ 2046366295 h 833"/>
                <a:gd name="T52" fmla="*/ 1872477068 w 746"/>
                <a:gd name="T53" fmla="*/ 2069046893 h 833"/>
                <a:gd name="T54" fmla="*/ 1857356136 w 746"/>
                <a:gd name="T55" fmla="*/ 2089208129 h 833"/>
                <a:gd name="T56" fmla="*/ 1817033649 w 746"/>
                <a:gd name="T57" fmla="*/ 2099288747 h 833"/>
                <a:gd name="T58" fmla="*/ 1774190213 w 746"/>
                <a:gd name="T59" fmla="*/ 2089208129 h 833"/>
                <a:gd name="T60" fmla="*/ 1731348365 w 746"/>
                <a:gd name="T61" fmla="*/ 2053925965 h 833"/>
                <a:gd name="T62" fmla="*/ 1693545240 w 746"/>
                <a:gd name="T63" fmla="*/ 2026205059 h 833"/>
                <a:gd name="T64" fmla="*/ 1630541751 w 746"/>
                <a:gd name="T65" fmla="*/ 1978321328 h 833"/>
                <a:gd name="T66" fmla="*/ 1547375828 w 746"/>
                <a:gd name="T67" fmla="*/ 1900197331 h 833"/>
                <a:gd name="T68" fmla="*/ 1474292114 w 746"/>
                <a:gd name="T69" fmla="*/ 1811991128 h 833"/>
                <a:gd name="T70" fmla="*/ 1401206813 w 746"/>
                <a:gd name="T71" fmla="*/ 1721265563 h 833"/>
                <a:gd name="T72" fmla="*/ 1310481218 w 746"/>
                <a:gd name="T73" fmla="*/ 1600297748 h 833"/>
                <a:gd name="T74" fmla="*/ 1194554068 w 746"/>
                <a:gd name="T75" fmla="*/ 1469249711 h 833"/>
                <a:gd name="T76" fmla="*/ 1063505986 w 746"/>
                <a:gd name="T77" fmla="*/ 1353322601 h 833"/>
                <a:gd name="T78" fmla="*/ 927417593 w 746"/>
                <a:gd name="T79" fmla="*/ 1247476110 h 833"/>
                <a:gd name="T80" fmla="*/ 816530556 w 746"/>
                <a:gd name="T81" fmla="*/ 1169352112 h 833"/>
                <a:gd name="T82" fmla="*/ 740925893 w 746"/>
                <a:gd name="T83" fmla="*/ 1116428073 h 833"/>
                <a:gd name="T84" fmla="*/ 667842180 w 746"/>
                <a:gd name="T85" fmla="*/ 1058465311 h 833"/>
                <a:gd name="T86" fmla="*/ 609877811 w 746"/>
                <a:gd name="T87" fmla="*/ 990420345 h 833"/>
                <a:gd name="T88" fmla="*/ 536792510 w 746"/>
                <a:gd name="T89" fmla="*/ 836691710 h 833"/>
                <a:gd name="T90" fmla="*/ 435987881 w 746"/>
                <a:gd name="T91" fmla="*/ 627517890 h 833"/>
                <a:gd name="T92" fmla="*/ 320059044 w 746"/>
                <a:gd name="T93" fmla="*/ 430945834 h 833"/>
                <a:gd name="T94" fmla="*/ 199093122 w 746"/>
                <a:gd name="T95" fmla="*/ 226814009 h 833"/>
                <a:gd name="T96" fmla="*/ 120967510 w 746"/>
                <a:gd name="T97" fmla="*/ 110886850 h 833"/>
                <a:gd name="T98" fmla="*/ 95765931 w 746"/>
                <a:gd name="T99" fmla="*/ 95765898 h 833"/>
                <a:gd name="T100" fmla="*/ 63003117 w 746"/>
                <a:gd name="T101" fmla="*/ 83164331 h 833"/>
                <a:gd name="T102" fmla="*/ 32761239 w 746"/>
                <a:gd name="T103" fmla="*/ 68043404 h 833"/>
                <a:gd name="T104" fmla="*/ 15120939 w 746"/>
                <a:gd name="T105" fmla="*/ 47882155 h 833"/>
                <a:gd name="T106" fmla="*/ 10080625 w 746"/>
                <a:gd name="T107" fmla="*/ 37801537 h 833"/>
                <a:gd name="T108" fmla="*/ 10080625 w 746"/>
                <a:gd name="T109" fmla="*/ 20161243 h 833"/>
                <a:gd name="T110" fmla="*/ 5040312 w 746"/>
                <a:gd name="T111" fmla="*/ 5040311 h 833"/>
                <a:gd name="T112" fmla="*/ 136088443 w 746"/>
                <a:gd name="T113" fmla="*/ 209172134 h 83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46"/>
                <a:gd name="T172" fmla="*/ 0 h 833"/>
                <a:gd name="T173" fmla="*/ 746 w 746"/>
                <a:gd name="T174" fmla="*/ 833 h 83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46" h="833">
                  <a:moveTo>
                    <a:pt x="54" y="83"/>
                  </a:moveTo>
                  <a:lnTo>
                    <a:pt x="69" y="92"/>
                  </a:lnTo>
                  <a:lnTo>
                    <a:pt x="83" y="102"/>
                  </a:lnTo>
                  <a:lnTo>
                    <a:pt x="98" y="111"/>
                  </a:lnTo>
                  <a:lnTo>
                    <a:pt x="111" y="119"/>
                  </a:lnTo>
                  <a:lnTo>
                    <a:pt x="125" y="129"/>
                  </a:lnTo>
                  <a:lnTo>
                    <a:pt x="138" y="140"/>
                  </a:lnTo>
                  <a:lnTo>
                    <a:pt x="152" y="150"/>
                  </a:lnTo>
                  <a:lnTo>
                    <a:pt x="163" y="161"/>
                  </a:lnTo>
                  <a:lnTo>
                    <a:pt x="186" y="186"/>
                  </a:lnTo>
                  <a:lnTo>
                    <a:pt x="205" y="211"/>
                  </a:lnTo>
                  <a:lnTo>
                    <a:pt x="226" y="238"/>
                  </a:lnTo>
                  <a:lnTo>
                    <a:pt x="244" y="267"/>
                  </a:lnTo>
                  <a:lnTo>
                    <a:pt x="263" y="294"/>
                  </a:lnTo>
                  <a:lnTo>
                    <a:pt x="282" y="320"/>
                  </a:lnTo>
                  <a:lnTo>
                    <a:pt x="301" y="349"/>
                  </a:lnTo>
                  <a:lnTo>
                    <a:pt x="320" y="376"/>
                  </a:lnTo>
                  <a:lnTo>
                    <a:pt x="332" y="389"/>
                  </a:lnTo>
                  <a:lnTo>
                    <a:pt x="343" y="407"/>
                  </a:lnTo>
                  <a:lnTo>
                    <a:pt x="353" y="422"/>
                  </a:lnTo>
                  <a:lnTo>
                    <a:pt x="363" y="439"/>
                  </a:lnTo>
                  <a:lnTo>
                    <a:pt x="372" y="455"/>
                  </a:lnTo>
                  <a:lnTo>
                    <a:pt x="384" y="470"/>
                  </a:lnTo>
                  <a:lnTo>
                    <a:pt x="395" y="485"/>
                  </a:lnTo>
                  <a:lnTo>
                    <a:pt x="411" y="497"/>
                  </a:lnTo>
                  <a:lnTo>
                    <a:pt x="422" y="507"/>
                  </a:lnTo>
                  <a:lnTo>
                    <a:pt x="434" y="516"/>
                  </a:lnTo>
                  <a:lnTo>
                    <a:pt x="445" y="526"/>
                  </a:lnTo>
                  <a:lnTo>
                    <a:pt x="457" y="535"/>
                  </a:lnTo>
                  <a:lnTo>
                    <a:pt x="468" y="545"/>
                  </a:lnTo>
                  <a:lnTo>
                    <a:pt x="480" y="554"/>
                  </a:lnTo>
                  <a:lnTo>
                    <a:pt x="491" y="564"/>
                  </a:lnTo>
                  <a:lnTo>
                    <a:pt x="503" y="572"/>
                  </a:lnTo>
                  <a:lnTo>
                    <a:pt x="518" y="583"/>
                  </a:lnTo>
                  <a:lnTo>
                    <a:pt x="535" y="595"/>
                  </a:lnTo>
                  <a:lnTo>
                    <a:pt x="553" y="606"/>
                  </a:lnTo>
                  <a:lnTo>
                    <a:pt x="568" y="616"/>
                  </a:lnTo>
                  <a:lnTo>
                    <a:pt x="585" y="627"/>
                  </a:lnTo>
                  <a:lnTo>
                    <a:pt x="601" y="639"/>
                  </a:lnTo>
                  <a:lnTo>
                    <a:pt x="616" y="652"/>
                  </a:lnTo>
                  <a:lnTo>
                    <a:pt x="629" y="666"/>
                  </a:lnTo>
                  <a:lnTo>
                    <a:pt x="643" y="681"/>
                  </a:lnTo>
                  <a:lnTo>
                    <a:pt x="658" y="696"/>
                  </a:lnTo>
                  <a:lnTo>
                    <a:pt x="672" y="712"/>
                  </a:lnTo>
                  <a:lnTo>
                    <a:pt x="687" y="729"/>
                  </a:lnTo>
                  <a:lnTo>
                    <a:pt x="700" y="744"/>
                  </a:lnTo>
                  <a:lnTo>
                    <a:pt x="716" y="762"/>
                  </a:lnTo>
                  <a:lnTo>
                    <a:pt x="729" y="779"/>
                  </a:lnTo>
                  <a:lnTo>
                    <a:pt x="743" y="798"/>
                  </a:lnTo>
                  <a:lnTo>
                    <a:pt x="744" y="802"/>
                  </a:lnTo>
                  <a:lnTo>
                    <a:pt x="746" y="806"/>
                  </a:lnTo>
                  <a:lnTo>
                    <a:pt x="746" y="812"/>
                  </a:lnTo>
                  <a:lnTo>
                    <a:pt x="744" y="815"/>
                  </a:lnTo>
                  <a:lnTo>
                    <a:pt x="743" y="821"/>
                  </a:lnTo>
                  <a:lnTo>
                    <a:pt x="741" y="825"/>
                  </a:lnTo>
                  <a:lnTo>
                    <a:pt x="737" y="829"/>
                  </a:lnTo>
                  <a:lnTo>
                    <a:pt x="733" y="831"/>
                  </a:lnTo>
                  <a:lnTo>
                    <a:pt x="721" y="833"/>
                  </a:lnTo>
                  <a:lnTo>
                    <a:pt x="712" y="831"/>
                  </a:lnTo>
                  <a:lnTo>
                    <a:pt x="704" y="829"/>
                  </a:lnTo>
                  <a:lnTo>
                    <a:pt x="695" y="823"/>
                  </a:lnTo>
                  <a:lnTo>
                    <a:pt x="687" y="815"/>
                  </a:lnTo>
                  <a:lnTo>
                    <a:pt x="679" y="810"/>
                  </a:lnTo>
                  <a:lnTo>
                    <a:pt x="672" y="804"/>
                  </a:lnTo>
                  <a:lnTo>
                    <a:pt x="664" y="798"/>
                  </a:lnTo>
                  <a:lnTo>
                    <a:pt x="647" y="785"/>
                  </a:lnTo>
                  <a:lnTo>
                    <a:pt x="629" y="769"/>
                  </a:lnTo>
                  <a:lnTo>
                    <a:pt x="614" y="754"/>
                  </a:lnTo>
                  <a:lnTo>
                    <a:pt x="599" y="737"/>
                  </a:lnTo>
                  <a:lnTo>
                    <a:pt x="585" y="719"/>
                  </a:lnTo>
                  <a:lnTo>
                    <a:pt x="570" y="702"/>
                  </a:lnTo>
                  <a:lnTo>
                    <a:pt x="556" y="683"/>
                  </a:lnTo>
                  <a:lnTo>
                    <a:pt x="543" y="662"/>
                  </a:lnTo>
                  <a:lnTo>
                    <a:pt x="520" y="635"/>
                  </a:lnTo>
                  <a:lnTo>
                    <a:pt x="497" y="608"/>
                  </a:lnTo>
                  <a:lnTo>
                    <a:pt x="474" y="583"/>
                  </a:lnTo>
                  <a:lnTo>
                    <a:pt x="449" y="560"/>
                  </a:lnTo>
                  <a:lnTo>
                    <a:pt x="422" y="537"/>
                  </a:lnTo>
                  <a:lnTo>
                    <a:pt x="395" y="516"/>
                  </a:lnTo>
                  <a:lnTo>
                    <a:pt x="368" y="495"/>
                  </a:lnTo>
                  <a:lnTo>
                    <a:pt x="340" y="474"/>
                  </a:lnTo>
                  <a:lnTo>
                    <a:pt x="324" y="464"/>
                  </a:lnTo>
                  <a:lnTo>
                    <a:pt x="309" y="455"/>
                  </a:lnTo>
                  <a:lnTo>
                    <a:pt x="294" y="443"/>
                  </a:lnTo>
                  <a:lnTo>
                    <a:pt x="278" y="434"/>
                  </a:lnTo>
                  <a:lnTo>
                    <a:pt x="265" y="420"/>
                  </a:lnTo>
                  <a:lnTo>
                    <a:pt x="251" y="407"/>
                  </a:lnTo>
                  <a:lnTo>
                    <a:pt x="242" y="393"/>
                  </a:lnTo>
                  <a:lnTo>
                    <a:pt x="232" y="376"/>
                  </a:lnTo>
                  <a:lnTo>
                    <a:pt x="213" y="332"/>
                  </a:lnTo>
                  <a:lnTo>
                    <a:pt x="194" y="290"/>
                  </a:lnTo>
                  <a:lnTo>
                    <a:pt x="173" y="249"/>
                  </a:lnTo>
                  <a:lnTo>
                    <a:pt x="150" y="209"/>
                  </a:lnTo>
                  <a:lnTo>
                    <a:pt x="127" y="171"/>
                  </a:lnTo>
                  <a:lnTo>
                    <a:pt x="104" y="131"/>
                  </a:lnTo>
                  <a:lnTo>
                    <a:pt x="79" y="90"/>
                  </a:lnTo>
                  <a:lnTo>
                    <a:pt x="52" y="50"/>
                  </a:lnTo>
                  <a:lnTo>
                    <a:pt x="48" y="44"/>
                  </a:lnTo>
                  <a:lnTo>
                    <a:pt x="44" y="40"/>
                  </a:lnTo>
                  <a:lnTo>
                    <a:pt x="38" y="38"/>
                  </a:lnTo>
                  <a:lnTo>
                    <a:pt x="33" y="35"/>
                  </a:lnTo>
                  <a:lnTo>
                    <a:pt x="25" y="33"/>
                  </a:lnTo>
                  <a:lnTo>
                    <a:pt x="19" y="29"/>
                  </a:lnTo>
                  <a:lnTo>
                    <a:pt x="13" y="27"/>
                  </a:lnTo>
                  <a:lnTo>
                    <a:pt x="8" y="21"/>
                  </a:lnTo>
                  <a:lnTo>
                    <a:pt x="6" y="19"/>
                  </a:lnTo>
                  <a:lnTo>
                    <a:pt x="6" y="17"/>
                  </a:lnTo>
                  <a:lnTo>
                    <a:pt x="4" y="15"/>
                  </a:lnTo>
                  <a:lnTo>
                    <a:pt x="4" y="12"/>
                  </a:lnTo>
                  <a:lnTo>
                    <a:pt x="4" y="8"/>
                  </a:lnTo>
                  <a:lnTo>
                    <a:pt x="2" y="6"/>
                  </a:lnTo>
                  <a:lnTo>
                    <a:pt x="2" y="2"/>
                  </a:lnTo>
                  <a:lnTo>
                    <a:pt x="0" y="0"/>
                  </a:lnTo>
                  <a:lnTo>
                    <a:pt x="54" y="83"/>
                  </a:lnTo>
                  <a:close/>
                </a:path>
              </a:pathLst>
            </a:custGeom>
            <a:solidFill>
              <a:srgbClr val="B2B2B2"/>
            </a:solidFill>
            <a:ln w="9525">
              <a:noFill/>
              <a:round/>
              <a:headEnd/>
              <a:tailEnd/>
            </a:ln>
          </p:spPr>
          <p:txBody>
            <a:bodyPr/>
            <a:lstStyle/>
            <a:p>
              <a:endParaRPr lang="en-US"/>
            </a:p>
          </p:txBody>
        </p:sp>
        <p:sp>
          <p:nvSpPr>
            <p:cNvPr id="26699" name="Freeform 75"/>
            <p:cNvSpPr>
              <a:spLocks/>
            </p:cNvSpPr>
            <p:nvPr/>
          </p:nvSpPr>
          <p:spPr bwMode="auto">
            <a:xfrm>
              <a:off x="4367390" y="1187433"/>
              <a:ext cx="910166" cy="1554162"/>
            </a:xfrm>
            <a:custGeom>
              <a:avLst/>
              <a:gdLst>
                <a:gd name="T0" fmla="*/ 209172093 w 645"/>
                <a:gd name="T1" fmla="*/ 1706144807 h 979"/>
                <a:gd name="T2" fmla="*/ 279736407 w 645"/>
                <a:gd name="T3" fmla="*/ 1514612644 h 979"/>
                <a:gd name="T4" fmla="*/ 383063517 w 645"/>
                <a:gd name="T5" fmla="*/ 1325601827 h 979"/>
                <a:gd name="T6" fmla="*/ 425905442 w 645"/>
                <a:gd name="T7" fmla="*/ 1227314996 h 979"/>
                <a:gd name="T8" fmla="*/ 453627930 w 645"/>
                <a:gd name="T9" fmla="*/ 1111387875 h 979"/>
                <a:gd name="T10" fmla="*/ 488910087 w 645"/>
                <a:gd name="T11" fmla="*/ 1020662301 h 979"/>
                <a:gd name="T12" fmla="*/ 521671296 w 645"/>
                <a:gd name="T13" fmla="*/ 977820463 h 979"/>
                <a:gd name="T14" fmla="*/ 556953453 w 645"/>
                <a:gd name="T15" fmla="*/ 932457677 h 979"/>
                <a:gd name="T16" fmla="*/ 589716250 w 645"/>
                <a:gd name="T17" fmla="*/ 851812723 h 979"/>
                <a:gd name="T18" fmla="*/ 604837174 w 645"/>
                <a:gd name="T19" fmla="*/ 751006332 h 979"/>
                <a:gd name="T20" fmla="*/ 642638691 w 645"/>
                <a:gd name="T21" fmla="*/ 652719501 h 979"/>
                <a:gd name="T22" fmla="*/ 690522412 w 645"/>
                <a:gd name="T23" fmla="*/ 604837353 h 979"/>
                <a:gd name="T24" fmla="*/ 735885186 w 645"/>
                <a:gd name="T25" fmla="*/ 561993927 h 979"/>
                <a:gd name="T26" fmla="*/ 783767319 w 645"/>
                <a:gd name="T27" fmla="*/ 463708684 h 979"/>
                <a:gd name="T28" fmla="*/ 856852779 w 645"/>
                <a:gd name="T29" fmla="*/ 272176819 h 979"/>
                <a:gd name="T30" fmla="*/ 914815529 w 645"/>
                <a:gd name="T31" fmla="*/ 68043411 h 979"/>
                <a:gd name="T32" fmla="*/ 884573680 w 645"/>
                <a:gd name="T33" fmla="*/ 15120935 h 979"/>
                <a:gd name="T34" fmla="*/ 846772163 w 645"/>
                <a:gd name="T35" fmla="*/ 68043411 h 979"/>
                <a:gd name="T36" fmla="*/ 816530116 w 645"/>
                <a:gd name="T37" fmla="*/ 120967481 h 979"/>
                <a:gd name="T38" fmla="*/ 788807627 w 645"/>
                <a:gd name="T39" fmla="*/ 204131796 h 979"/>
                <a:gd name="T40" fmla="*/ 773686703 w 645"/>
                <a:gd name="T41" fmla="*/ 294857418 h 979"/>
                <a:gd name="T42" fmla="*/ 730844877 w 645"/>
                <a:gd name="T43" fmla="*/ 420865258 h 979"/>
                <a:gd name="T44" fmla="*/ 632558075 w 645"/>
                <a:gd name="T45" fmla="*/ 614917972 h 979"/>
                <a:gd name="T46" fmla="*/ 541832529 w 645"/>
                <a:gd name="T47" fmla="*/ 816530357 h 979"/>
                <a:gd name="T48" fmla="*/ 488910087 w 645"/>
                <a:gd name="T49" fmla="*/ 967739844 h 979"/>
                <a:gd name="T50" fmla="*/ 420865134 w 645"/>
                <a:gd name="T51" fmla="*/ 1078626656 h 979"/>
                <a:gd name="T52" fmla="*/ 352821668 w 645"/>
                <a:gd name="T53" fmla="*/ 1189513468 h 979"/>
                <a:gd name="T54" fmla="*/ 284776715 w 645"/>
                <a:gd name="T55" fmla="*/ 1426408020 h 979"/>
                <a:gd name="T56" fmla="*/ 231854273 w 645"/>
                <a:gd name="T57" fmla="*/ 1663302572 h 979"/>
                <a:gd name="T58" fmla="*/ 163809270 w 645"/>
                <a:gd name="T59" fmla="*/ 1862394405 h 979"/>
                <a:gd name="T60" fmla="*/ 131048061 w 645"/>
                <a:gd name="T61" fmla="*/ 1995963404 h 979"/>
                <a:gd name="T62" fmla="*/ 95765879 w 645"/>
                <a:gd name="T63" fmla="*/ 2121971144 h 979"/>
                <a:gd name="T64" fmla="*/ 120967445 w 645"/>
                <a:gd name="T65" fmla="*/ 2104329267 h 979"/>
                <a:gd name="T66" fmla="*/ 204131735 w 645"/>
                <a:gd name="T67" fmla="*/ 2021164952 h 979"/>
                <a:gd name="T68" fmla="*/ 284776715 w 645"/>
                <a:gd name="T69" fmla="*/ 1937999049 h 979"/>
                <a:gd name="T70" fmla="*/ 463708546 w 645"/>
                <a:gd name="T71" fmla="*/ 1784270400 h 979"/>
                <a:gd name="T72" fmla="*/ 662799924 w 645"/>
                <a:gd name="T73" fmla="*/ 1643141333 h 979"/>
                <a:gd name="T74" fmla="*/ 851812471 w 645"/>
                <a:gd name="T75" fmla="*/ 1469249858 h 979"/>
                <a:gd name="T76" fmla="*/ 1035782924 w 645"/>
                <a:gd name="T77" fmla="*/ 1257556854 h 979"/>
                <a:gd name="T78" fmla="*/ 1214714656 w 645"/>
                <a:gd name="T79" fmla="*/ 1040823540 h 979"/>
                <a:gd name="T80" fmla="*/ 1325601435 w 645"/>
                <a:gd name="T81" fmla="*/ 914815799 h 979"/>
                <a:gd name="T82" fmla="*/ 1383564185 w 645"/>
                <a:gd name="T83" fmla="*/ 811490048 h 979"/>
                <a:gd name="T84" fmla="*/ 1436488214 w 645"/>
                <a:gd name="T85" fmla="*/ 710683855 h 979"/>
                <a:gd name="T86" fmla="*/ 1509571888 w 645"/>
                <a:gd name="T87" fmla="*/ 635079211 h 979"/>
                <a:gd name="T88" fmla="*/ 1590216818 w 645"/>
                <a:gd name="T89" fmla="*/ 556953618 h 979"/>
                <a:gd name="T90" fmla="*/ 1580136202 w 645"/>
                <a:gd name="T91" fmla="*/ 516631141 h 979"/>
                <a:gd name="T92" fmla="*/ 1469249423 w 645"/>
                <a:gd name="T93" fmla="*/ 637598572 h 979"/>
                <a:gd name="T94" fmla="*/ 1363402953 w 645"/>
                <a:gd name="T95" fmla="*/ 758566003 h 979"/>
                <a:gd name="T96" fmla="*/ 1300399895 w 645"/>
                <a:gd name="T97" fmla="*/ 821570667 h 979"/>
                <a:gd name="T98" fmla="*/ 1252516174 w 645"/>
                <a:gd name="T99" fmla="*/ 851812723 h 979"/>
                <a:gd name="T100" fmla="*/ 1214714656 w 645"/>
                <a:gd name="T101" fmla="*/ 889614251 h 979"/>
                <a:gd name="T102" fmla="*/ 851812471 w 645"/>
                <a:gd name="T103" fmla="*/ 1330642137 h 979"/>
                <a:gd name="T104" fmla="*/ 483869779 w 645"/>
                <a:gd name="T105" fmla="*/ 1751507593 h 979"/>
                <a:gd name="T106" fmla="*/ 211693041 w 645"/>
                <a:gd name="T107" fmla="*/ 2104329267 h 979"/>
                <a:gd name="T108" fmla="*/ 126007753 w 645"/>
                <a:gd name="T109" fmla="*/ 2147483647 h 979"/>
                <a:gd name="T110" fmla="*/ 37801530 w 645"/>
                <a:gd name="T111" fmla="*/ 2147483647 h 9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45"/>
                <a:gd name="T169" fmla="*/ 0 h 979"/>
                <a:gd name="T170" fmla="*/ 645 w 645"/>
                <a:gd name="T171" fmla="*/ 979 h 97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45" h="979">
                  <a:moveTo>
                    <a:pt x="54" y="725"/>
                  </a:moveTo>
                  <a:lnTo>
                    <a:pt x="69" y="700"/>
                  </a:lnTo>
                  <a:lnTo>
                    <a:pt x="83" y="677"/>
                  </a:lnTo>
                  <a:lnTo>
                    <a:pt x="92" y="652"/>
                  </a:lnTo>
                  <a:lnTo>
                    <a:pt x="102" y="626"/>
                  </a:lnTo>
                  <a:lnTo>
                    <a:pt x="111" y="601"/>
                  </a:lnTo>
                  <a:lnTo>
                    <a:pt x="121" y="576"/>
                  </a:lnTo>
                  <a:lnTo>
                    <a:pt x="134" y="551"/>
                  </a:lnTo>
                  <a:lnTo>
                    <a:pt x="152" y="526"/>
                  </a:lnTo>
                  <a:lnTo>
                    <a:pt x="157" y="514"/>
                  </a:lnTo>
                  <a:lnTo>
                    <a:pt x="165" y="501"/>
                  </a:lnTo>
                  <a:lnTo>
                    <a:pt x="169" y="487"/>
                  </a:lnTo>
                  <a:lnTo>
                    <a:pt x="173" y="472"/>
                  </a:lnTo>
                  <a:lnTo>
                    <a:pt x="177" y="457"/>
                  </a:lnTo>
                  <a:lnTo>
                    <a:pt x="180" y="441"/>
                  </a:lnTo>
                  <a:lnTo>
                    <a:pt x="186" y="426"/>
                  </a:lnTo>
                  <a:lnTo>
                    <a:pt x="192" y="413"/>
                  </a:lnTo>
                  <a:lnTo>
                    <a:pt x="194" y="405"/>
                  </a:lnTo>
                  <a:lnTo>
                    <a:pt x="200" y="399"/>
                  </a:lnTo>
                  <a:lnTo>
                    <a:pt x="203" y="393"/>
                  </a:lnTo>
                  <a:lnTo>
                    <a:pt x="207" y="388"/>
                  </a:lnTo>
                  <a:lnTo>
                    <a:pt x="213" y="382"/>
                  </a:lnTo>
                  <a:lnTo>
                    <a:pt x="217" y="376"/>
                  </a:lnTo>
                  <a:lnTo>
                    <a:pt x="221" y="370"/>
                  </a:lnTo>
                  <a:lnTo>
                    <a:pt x="225" y="363"/>
                  </a:lnTo>
                  <a:lnTo>
                    <a:pt x="230" y="351"/>
                  </a:lnTo>
                  <a:lnTo>
                    <a:pt x="234" y="338"/>
                  </a:lnTo>
                  <a:lnTo>
                    <a:pt x="236" y="324"/>
                  </a:lnTo>
                  <a:lnTo>
                    <a:pt x="238" y="311"/>
                  </a:lnTo>
                  <a:lnTo>
                    <a:pt x="240" y="298"/>
                  </a:lnTo>
                  <a:lnTo>
                    <a:pt x="244" y="284"/>
                  </a:lnTo>
                  <a:lnTo>
                    <a:pt x="248" y="271"/>
                  </a:lnTo>
                  <a:lnTo>
                    <a:pt x="255" y="259"/>
                  </a:lnTo>
                  <a:lnTo>
                    <a:pt x="261" y="253"/>
                  </a:lnTo>
                  <a:lnTo>
                    <a:pt x="267" y="246"/>
                  </a:lnTo>
                  <a:lnTo>
                    <a:pt x="274" y="240"/>
                  </a:lnTo>
                  <a:lnTo>
                    <a:pt x="280" y="234"/>
                  </a:lnTo>
                  <a:lnTo>
                    <a:pt x="288" y="228"/>
                  </a:lnTo>
                  <a:lnTo>
                    <a:pt x="292" y="223"/>
                  </a:lnTo>
                  <a:lnTo>
                    <a:pt x="297" y="217"/>
                  </a:lnTo>
                  <a:lnTo>
                    <a:pt x="301" y="211"/>
                  </a:lnTo>
                  <a:lnTo>
                    <a:pt x="311" y="184"/>
                  </a:lnTo>
                  <a:lnTo>
                    <a:pt x="320" y="159"/>
                  </a:lnTo>
                  <a:lnTo>
                    <a:pt x="330" y="133"/>
                  </a:lnTo>
                  <a:lnTo>
                    <a:pt x="340" y="108"/>
                  </a:lnTo>
                  <a:lnTo>
                    <a:pt x="349" y="81"/>
                  </a:lnTo>
                  <a:lnTo>
                    <a:pt x="357" y="54"/>
                  </a:lnTo>
                  <a:lnTo>
                    <a:pt x="363" y="27"/>
                  </a:lnTo>
                  <a:lnTo>
                    <a:pt x="367" y="0"/>
                  </a:lnTo>
                  <a:lnTo>
                    <a:pt x="359" y="2"/>
                  </a:lnTo>
                  <a:lnTo>
                    <a:pt x="351" y="6"/>
                  </a:lnTo>
                  <a:lnTo>
                    <a:pt x="345" y="12"/>
                  </a:lnTo>
                  <a:lnTo>
                    <a:pt x="340" y="17"/>
                  </a:lnTo>
                  <a:lnTo>
                    <a:pt x="336" y="27"/>
                  </a:lnTo>
                  <a:lnTo>
                    <a:pt x="332" y="35"/>
                  </a:lnTo>
                  <a:lnTo>
                    <a:pt x="328" y="42"/>
                  </a:lnTo>
                  <a:lnTo>
                    <a:pt x="324" y="48"/>
                  </a:lnTo>
                  <a:lnTo>
                    <a:pt x="319" y="60"/>
                  </a:lnTo>
                  <a:lnTo>
                    <a:pt x="315" y="69"/>
                  </a:lnTo>
                  <a:lnTo>
                    <a:pt x="313" y="81"/>
                  </a:lnTo>
                  <a:lnTo>
                    <a:pt x="311" y="92"/>
                  </a:lnTo>
                  <a:lnTo>
                    <a:pt x="309" y="104"/>
                  </a:lnTo>
                  <a:lnTo>
                    <a:pt x="307" y="117"/>
                  </a:lnTo>
                  <a:lnTo>
                    <a:pt x="305" y="129"/>
                  </a:lnTo>
                  <a:lnTo>
                    <a:pt x="301" y="140"/>
                  </a:lnTo>
                  <a:lnTo>
                    <a:pt x="290" y="167"/>
                  </a:lnTo>
                  <a:lnTo>
                    <a:pt x="276" y="194"/>
                  </a:lnTo>
                  <a:lnTo>
                    <a:pt x="265" y="219"/>
                  </a:lnTo>
                  <a:lnTo>
                    <a:pt x="251" y="244"/>
                  </a:lnTo>
                  <a:lnTo>
                    <a:pt x="238" y="271"/>
                  </a:lnTo>
                  <a:lnTo>
                    <a:pt x="226" y="298"/>
                  </a:lnTo>
                  <a:lnTo>
                    <a:pt x="215" y="324"/>
                  </a:lnTo>
                  <a:lnTo>
                    <a:pt x="207" y="353"/>
                  </a:lnTo>
                  <a:lnTo>
                    <a:pt x="202" y="369"/>
                  </a:lnTo>
                  <a:lnTo>
                    <a:pt x="194" y="384"/>
                  </a:lnTo>
                  <a:lnTo>
                    <a:pt x="186" y="399"/>
                  </a:lnTo>
                  <a:lnTo>
                    <a:pt x="177" y="415"/>
                  </a:lnTo>
                  <a:lnTo>
                    <a:pt x="167" y="428"/>
                  </a:lnTo>
                  <a:lnTo>
                    <a:pt x="157" y="443"/>
                  </a:lnTo>
                  <a:lnTo>
                    <a:pt x="148" y="457"/>
                  </a:lnTo>
                  <a:lnTo>
                    <a:pt x="140" y="472"/>
                  </a:lnTo>
                  <a:lnTo>
                    <a:pt x="129" y="503"/>
                  </a:lnTo>
                  <a:lnTo>
                    <a:pt x="119" y="534"/>
                  </a:lnTo>
                  <a:lnTo>
                    <a:pt x="113" y="566"/>
                  </a:lnTo>
                  <a:lnTo>
                    <a:pt x="106" y="597"/>
                  </a:lnTo>
                  <a:lnTo>
                    <a:pt x="100" y="629"/>
                  </a:lnTo>
                  <a:lnTo>
                    <a:pt x="92" y="660"/>
                  </a:lnTo>
                  <a:lnTo>
                    <a:pt x="84" y="693"/>
                  </a:lnTo>
                  <a:lnTo>
                    <a:pt x="71" y="722"/>
                  </a:lnTo>
                  <a:lnTo>
                    <a:pt x="65" y="739"/>
                  </a:lnTo>
                  <a:lnTo>
                    <a:pt x="61" y="756"/>
                  </a:lnTo>
                  <a:lnTo>
                    <a:pt x="56" y="773"/>
                  </a:lnTo>
                  <a:lnTo>
                    <a:pt x="52" y="792"/>
                  </a:lnTo>
                  <a:lnTo>
                    <a:pt x="48" y="810"/>
                  </a:lnTo>
                  <a:lnTo>
                    <a:pt x="44" y="825"/>
                  </a:lnTo>
                  <a:lnTo>
                    <a:pt x="38" y="842"/>
                  </a:lnTo>
                  <a:lnTo>
                    <a:pt x="31" y="860"/>
                  </a:lnTo>
                  <a:lnTo>
                    <a:pt x="38" y="846"/>
                  </a:lnTo>
                  <a:lnTo>
                    <a:pt x="48" y="835"/>
                  </a:lnTo>
                  <a:lnTo>
                    <a:pt x="58" y="823"/>
                  </a:lnTo>
                  <a:lnTo>
                    <a:pt x="69" y="814"/>
                  </a:lnTo>
                  <a:lnTo>
                    <a:pt x="81" y="802"/>
                  </a:lnTo>
                  <a:lnTo>
                    <a:pt x="92" y="792"/>
                  </a:lnTo>
                  <a:lnTo>
                    <a:pt x="102" y="781"/>
                  </a:lnTo>
                  <a:lnTo>
                    <a:pt x="113" y="769"/>
                  </a:lnTo>
                  <a:lnTo>
                    <a:pt x="134" y="748"/>
                  </a:lnTo>
                  <a:lnTo>
                    <a:pt x="159" y="727"/>
                  </a:lnTo>
                  <a:lnTo>
                    <a:pt x="184" y="708"/>
                  </a:lnTo>
                  <a:lnTo>
                    <a:pt x="209" y="689"/>
                  </a:lnTo>
                  <a:lnTo>
                    <a:pt x="236" y="672"/>
                  </a:lnTo>
                  <a:lnTo>
                    <a:pt x="263" y="652"/>
                  </a:lnTo>
                  <a:lnTo>
                    <a:pt x="288" y="631"/>
                  </a:lnTo>
                  <a:lnTo>
                    <a:pt x="311" y="610"/>
                  </a:lnTo>
                  <a:lnTo>
                    <a:pt x="338" y="583"/>
                  </a:lnTo>
                  <a:lnTo>
                    <a:pt x="363" y="555"/>
                  </a:lnTo>
                  <a:lnTo>
                    <a:pt x="386" y="526"/>
                  </a:lnTo>
                  <a:lnTo>
                    <a:pt x="411" y="499"/>
                  </a:lnTo>
                  <a:lnTo>
                    <a:pt x="434" y="470"/>
                  </a:lnTo>
                  <a:lnTo>
                    <a:pt x="457" y="441"/>
                  </a:lnTo>
                  <a:lnTo>
                    <a:pt x="482" y="413"/>
                  </a:lnTo>
                  <a:lnTo>
                    <a:pt x="507" y="386"/>
                  </a:lnTo>
                  <a:lnTo>
                    <a:pt x="518" y="376"/>
                  </a:lnTo>
                  <a:lnTo>
                    <a:pt x="526" y="363"/>
                  </a:lnTo>
                  <a:lnTo>
                    <a:pt x="533" y="351"/>
                  </a:lnTo>
                  <a:lnTo>
                    <a:pt x="541" y="338"/>
                  </a:lnTo>
                  <a:lnTo>
                    <a:pt x="549" y="322"/>
                  </a:lnTo>
                  <a:lnTo>
                    <a:pt x="555" y="309"/>
                  </a:lnTo>
                  <a:lnTo>
                    <a:pt x="562" y="296"/>
                  </a:lnTo>
                  <a:lnTo>
                    <a:pt x="570" y="282"/>
                  </a:lnTo>
                  <a:lnTo>
                    <a:pt x="578" y="271"/>
                  </a:lnTo>
                  <a:lnTo>
                    <a:pt x="587" y="261"/>
                  </a:lnTo>
                  <a:lnTo>
                    <a:pt x="599" y="252"/>
                  </a:lnTo>
                  <a:lnTo>
                    <a:pt x="610" y="242"/>
                  </a:lnTo>
                  <a:lnTo>
                    <a:pt x="622" y="232"/>
                  </a:lnTo>
                  <a:lnTo>
                    <a:pt x="631" y="221"/>
                  </a:lnTo>
                  <a:lnTo>
                    <a:pt x="639" y="207"/>
                  </a:lnTo>
                  <a:lnTo>
                    <a:pt x="645" y="194"/>
                  </a:lnTo>
                  <a:lnTo>
                    <a:pt x="627" y="205"/>
                  </a:lnTo>
                  <a:lnTo>
                    <a:pt x="612" y="221"/>
                  </a:lnTo>
                  <a:lnTo>
                    <a:pt x="597" y="236"/>
                  </a:lnTo>
                  <a:lnTo>
                    <a:pt x="583" y="253"/>
                  </a:lnTo>
                  <a:lnTo>
                    <a:pt x="570" y="269"/>
                  </a:lnTo>
                  <a:lnTo>
                    <a:pt x="556" y="286"/>
                  </a:lnTo>
                  <a:lnTo>
                    <a:pt x="541" y="301"/>
                  </a:lnTo>
                  <a:lnTo>
                    <a:pt x="528" y="317"/>
                  </a:lnTo>
                  <a:lnTo>
                    <a:pt x="522" y="322"/>
                  </a:lnTo>
                  <a:lnTo>
                    <a:pt x="516" y="326"/>
                  </a:lnTo>
                  <a:lnTo>
                    <a:pt x="508" y="330"/>
                  </a:lnTo>
                  <a:lnTo>
                    <a:pt x="503" y="334"/>
                  </a:lnTo>
                  <a:lnTo>
                    <a:pt x="497" y="338"/>
                  </a:lnTo>
                  <a:lnTo>
                    <a:pt x="491" y="344"/>
                  </a:lnTo>
                  <a:lnTo>
                    <a:pt x="485" y="347"/>
                  </a:lnTo>
                  <a:lnTo>
                    <a:pt x="482" y="353"/>
                  </a:lnTo>
                  <a:lnTo>
                    <a:pt x="434" y="413"/>
                  </a:lnTo>
                  <a:lnTo>
                    <a:pt x="386" y="472"/>
                  </a:lnTo>
                  <a:lnTo>
                    <a:pt x="338" y="528"/>
                  </a:lnTo>
                  <a:lnTo>
                    <a:pt x="288" y="581"/>
                  </a:lnTo>
                  <a:lnTo>
                    <a:pt x="240" y="637"/>
                  </a:lnTo>
                  <a:lnTo>
                    <a:pt x="192" y="695"/>
                  </a:lnTo>
                  <a:lnTo>
                    <a:pt x="144" y="752"/>
                  </a:lnTo>
                  <a:lnTo>
                    <a:pt x="98" y="814"/>
                  </a:lnTo>
                  <a:lnTo>
                    <a:pt x="84" y="835"/>
                  </a:lnTo>
                  <a:lnTo>
                    <a:pt x="73" y="856"/>
                  </a:lnTo>
                  <a:lnTo>
                    <a:pt x="61" y="877"/>
                  </a:lnTo>
                  <a:lnTo>
                    <a:pt x="50" y="898"/>
                  </a:lnTo>
                  <a:lnTo>
                    <a:pt x="40" y="919"/>
                  </a:lnTo>
                  <a:lnTo>
                    <a:pt x="29" y="940"/>
                  </a:lnTo>
                  <a:lnTo>
                    <a:pt x="15" y="959"/>
                  </a:lnTo>
                  <a:lnTo>
                    <a:pt x="0" y="979"/>
                  </a:lnTo>
                  <a:lnTo>
                    <a:pt x="54" y="725"/>
                  </a:lnTo>
                  <a:close/>
                </a:path>
              </a:pathLst>
            </a:custGeom>
            <a:solidFill>
              <a:srgbClr val="B2B2B2"/>
            </a:solidFill>
            <a:ln w="9525">
              <a:noFill/>
              <a:round/>
              <a:headEnd/>
              <a:tailEnd/>
            </a:ln>
          </p:spPr>
          <p:txBody>
            <a:bodyPr/>
            <a:lstStyle/>
            <a:p>
              <a:endParaRPr lang="en-US"/>
            </a:p>
          </p:txBody>
        </p:sp>
        <p:sp>
          <p:nvSpPr>
            <p:cNvPr id="26700" name="Freeform 76"/>
            <p:cNvSpPr>
              <a:spLocks/>
            </p:cNvSpPr>
            <p:nvPr/>
          </p:nvSpPr>
          <p:spPr bwMode="auto">
            <a:xfrm>
              <a:off x="4394200" y="2552684"/>
              <a:ext cx="1508478" cy="382587"/>
            </a:xfrm>
            <a:custGeom>
              <a:avLst/>
              <a:gdLst>
                <a:gd name="T0" fmla="*/ 131048153 w 1069"/>
                <a:gd name="T1" fmla="*/ 395663219 h 241"/>
                <a:gd name="T2" fmla="*/ 398184722 w 1069"/>
                <a:gd name="T3" fmla="*/ 365421392 h 241"/>
                <a:gd name="T4" fmla="*/ 657761667 w 1069"/>
                <a:gd name="T5" fmla="*/ 317539291 h 241"/>
                <a:gd name="T6" fmla="*/ 914817761 w 1069"/>
                <a:gd name="T7" fmla="*/ 244454080 h 241"/>
                <a:gd name="T8" fmla="*/ 1055946488 w 1069"/>
                <a:gd name="T9" fmla="*/ 191531626 h 241"/>
                <a:gd name="T10" fmla="*/ 1083667409 w 1069"/>
                <a:gd name="T11" fmla="*/ 191531626 h 241"/>
                <a:gd name="T12" fmla="*/ 1113909279 w 1069"/>
                <a:gd name="T13" fmla="*/ 191531626 h 241"/>
                <a:gd name="T14" fmla="*/ 1141631787 w 1069"/>
                <a:gd name="T15" fmla="*/ 191531626 h 241"/>
                <a:gd name="T16" fmla="*/ 1174393019 w 1069"/>
                <a:gd name="T17" fmla="*/ 183970375 h 241"/>
                <a:gd name="T18" fmla="*/ 1204634889 w 1069"/>
                <a:gd name="T19" fmla="*/ 168849461 h 241"/>
                <a:gd name="T20" fmla="*/ 1237397709 w 1069"/>
                <a:gd name="T21" fmla="*/ 153728547 h 241"/>
                <a:gd name="T22" fmla="*/ 1267639579 w 1069"/>
                <a:gd name="T23" fmla="*/ 138607633 h 241"/>
                <a:gd name="T24" fmla="*/ 1350803928 w 1069"/>
                <a:gd name="T25" fmla="*/ 133567329 h 241"/>
                <a:gd name="T26" fmla="*/ 1479332670 w 1069"/>
                <a:gd name="T27" fmla="*/ 115927056 h 241"/>
                <a:gd name="T28" fmla="*/ 1615421085 w 1069"/>
                <a:gd name="T29" fmla="*/ 95765813 h 241"/>
                <a:gd name="T30" fmla="*/ 1751509897 w 1069"/>
                <a:gd name="T31" fmla="*/ 75604594 h 241"/>
                <a:gd name="T32" fmla="*/ 1925399857 w 1069"/>
                <a:gd name="T33" fmla="*/ 57962734 h 241"/>
                <a:gd name="T34" fmla="*/ 2147173571 w 1069"/>
                <a:gd name="T35" fmla="*/ 37801503 h 241"/>
                <a:gd name="T36" fmla="*/ 2147483647 w 1069"/>
                <a:gd name="T37" fmla="*/ 17640279 h 241"/>
                <a:gd name="T38" fmla="*/ 2147483647 w 1069"/>
                <a:gd name="T39" fmla="*/ 5040306 h 241"/>
                <a:gd name="T40" fmla="*/ 2147483647 w 1069"/>
                <a:gd name="T41" fmla="*/ 5040306 h 241"/>
                <a:gd name="T42" fmla="*/ 2147483647 w 1069"/>
                <a:gd name="T43" fmla="*/ 17640279 h 241"/>
                <a:gd name="T44" fmla="*/ 2147483647 w 1069"/>
                <a:gd name="T45" fmla="*/ 32761199 h 241"/>
                <a:gd name="T46" fmla="*/ 2147483647 w 1069"/>
                <a:gd name="T47" fmla="*/ 37801503 h 241"/>
                <a:gd name="T48" fmla="*/ 2147483647 w 1069"/>
                <a:gd name="T49" fmla="*/ 57962734 h 241"/>
                <a:gd name="T50" fmla="*/ 2147483647 w 1069"/>
                <a:gd name="T51" fmla="*/ 65523985 h 241"/>
                <a:gd name="T52" fmla="*/ 2147483647 w 1069"/>
                <a:gd name="T53" fmla="*/ 70564290 h 241"/>
                <a:gd name="T54" fmla="*/ 2147483647 w 1069"/>
                <a:gd name="T55" fmla="*/ 85685204 h 241"/>
                <a:gd name="T56" fmla="*/ 2147483647 w 1069"/>
                <a:gd name="T57" fmla="*/ 115927056 h 241"/>
                <a:gd name="T58" fmla="*/ 2147483647 w 1069"/>
                <a:gd name="T59" fmla="*/ 120967361 h 241"/>
                <a:gd name="T60" fmla="*/ 2142133259 w 1069"/>
                <a:gd name="T61" fmla="*/ 115927056 h 241"/>
                <a:gd name="T62" fmla="*/ 2079130157 w 1069"/>
                <a:gd name="T63" fmla="*/ 120967361 h 241"/>
                <a:gd name="T64" fmla="*/ 2006044844 w 1069"/>
                <a:gd name="T65" fmla="*/ 153728547 h 241"/>
                <a:gd name="T66" fmla="*/ 1900198298 w 1069"/>
                <a:gd name="T67" fmla="*/ 191531626 h 241"/>
                <a:gd name="T68" fmla="*/ 1794351753 w 1069"/>
                <a:gd name="T69" fmla="*/ 231854112 h 241"/>
                <a:gd name="T70" fmla="*/ 1688505207 w 1069"/>
                <a:gd name="T71" fmla="*/ 269655604 h 241"/>
                <a:gd name="T72" fmla="*/ 1562497019 w 1069"/>
                <a:gd name="T73" fmla="*/ 312498987 h 241"/>
                <a:gd name="T74" fmla="*/ 1426408603 w 1069"/>
                <a:gd name="T75" fmla="*/ 362902033 h 241"/>
                <a:gd name="T76" fmla="*/ 1287800826 w 1069"/>
                <a:gd name="T77" fmla="*/ 400703524 h 241"/>
                <a:gd name="T78" fmla="*/ 1141631787 w 1069"/>
                <a:gd name="T79" fmla="*/ 438506702 h 241"/>
                <a:gd name="T80" fmla="*/ 957659617 w 1069"/>
                <a:gd name="T81" fmla="*/ 468748530 h 241"/>
                <a:gd name="T82" fmla="*/ 740926016 w 1069"/>
                <a:gd name="T83" fmla="*/ 501509716 h 241"/>
                <a:gd name="T84" fmla="*/ 521673251 w 1069"/>
                <a:gd name="T85" fmla="*/ 531751544 h 241"/>
                <a:gd name="T86" fmla="*/ 304939750 w 1069"/>
                <a:gd name="T87" fmla="*/ 549393404 h 241"/>
                <a:gd name="T88" fmla="*/ 178931908 w 1069"/>
                <a:gd name="T89" fmla="*/ 559474013 h 241"/>
                <a:gd name="T90" fmla="*/ 163810973 w 1069"/>
                <a:gd name="T91" fmla="*/ 574594927 h 241"/>
                <a:gd name="T92" fmla="*/ 146169088 w 1069"/>
                <a:gd name="T93" fmla="*/ 594756146 h 241"/>
                <a:gd name="T94" fmla="*/ 120967530 w 1069"/>
                <a:gd name="T95" fmla="*/ 607356113 h 241"/>
                <a:gd name="T96" fmla="*/ 0 w 1069"/>
                <a:gd name="T97" fmla="*/ 400703524 h 24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69"/>
                <a:gd name="T148" fmla="*/ 0 h 241"/>
                <a:gd name="T149" fmla="*/ 1069 w 1069"/>
                <a:gd name="T150" fmla="*/ 241 h 24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69" h="241">
                  <a:moveTo>
                    <a:pt x="0" y="159"/>
                  </a:moveTo>
                  <a:lnTo>
                    <a:pt x="52" y="157"/>
                  </a:lnTo>
                  <a:lnTo>
                    <a:pt x="106" y="151"/>
                  </a:lnTo>
                  <a:lnTo>
                    <a:pt x="158" y="145"/>
                  </a:lnTo>
                  <a:lnTo>
                    <a:pt x="209" y="138"/>
                  </a:lnTo>
                  <a:lnTo>
                    <a:pt x="261" y="126"/>
                  </a:lnTo>
                  <a:lnTo>
                    <a:pt x="313" y="113"/>
                  </a:lnTo>
                  <a:lnTo>
                    <a:pt x="363" y="97"/>
                  </a:lnTo>
                  <a:lnTo>
                    <a:pt x="415" y="78"/>
                  </a:lnTo>
                  <a:lnTo>
                    <a:pt x="419" y="76"/>
                  </a:lnTo>
                  <a:lnTo>
                    <a:pt x="424" y="76"/>
                  </a:lnTo>
                  <a:lnTo>
                    <a:pt x="430" y="76"/>
                  </a:lnTo>
                  <a:lnTo>
                    <a:pt x="436" y="76"/>
                  </a:lnTo>
                  <a:lnTo>
                    <a:pt x="442" y="76"/>
                  </a:lnTo>
                  <a:lnTo>
                    <a:pt x="447" y="76"/>
                  </a:lnTo>
                  <a:lnTo>
                    <a:pt x="453" y="76"/>
                  </a:lnTo>
                  <a:lnTo>
                    <a:pt x="461" y="76"/>
                  </a:lnTo>
                  <a:lnTo>
                    <a:pt x="466" y="73"/>
                  </a:lnTo>
                  <a:lnTo>
                    <a:pt x="472" y="71"/>
                  </a:lnTo>
                  <a:lnTo>
                    <a:pt x="478" y="67"/>
                  </a:lnTo>
                  <a:lnTo>
                    <a:pt x="486" y="63"/>
                  </a:lnTo>
                  <a:lnTo>
                    <a:pt x="491" y="61"/>
                  </a:lnTo>
                  <a:lnTo>
                    <a:pt x="497" y="57"/>
                  </a:lnTo>
                  <a:lnTo>
                    <a:pt x="503" y="55"/>
                  </a:lnTo>
                  <a:lnTo>
                    <a:pt x="509" y="55"/>
                  </a:lnTo>
                  <a:lnTo>
                    <a:pt x="536" y="53"/>
                  </a:lnTo>
                  <a:lnTo>
                    <a:pt x="560" y="50"/>
                  </a:lnTo>
                  <a:lnTo>
                    <a:pt x="587" y="46"/>
                  </a:lnTo>
                  <a:lnTo>
                    <a:pt x="614" y="42"/>
                  </a:lnTo>
                  <a:lnTo>
                    <a:pt x="641" y="38"/>
                  </a:lnTo>
                  <a:lnTo>
                    <a:pt x="668" y="34"/>
                  </a:lnTo>
                  <a:lnTo>
                    <a:pt x="695" y="30"/>
                  </a:lnTo>
                  <a:lnTo>
                    <a:pt x="722" y="26"/>
                  </a:lnTo>
                  <a:lnTo>
                    <a:pt x="764" y="23"/>
                  </a:lnTo>
                  <a:lnTo>
                    <a:pt x="808" y="19"/>
                  </a:lnTo>
                  <a:lnTo>
                    <a:pt x="852" y="15"/>
                  </a:lnTo>
                  <a:lnTo>
                    <a:pt x="894" y="11"/>
                  </a:lnTo>
                  <a:lnTo>
                    <a:pt x="938" y="7"/>
                  </a:lnTo>
                  <a:lnTo>
                    <a:pt x="981" y="3"/>
                  </a:lnTo>
                  <a:lnTo>
                    <a:pt x="1025" y="2"/>
                  </a:lnTo>
                  <a:lnTo>
                    <a:pt x="1067" y="0"/>
                  </a:lnTo>
                  <a:lnTo>
                    <a:pt x="1067" y="2"/>
                  </a:lnTo>
                  <a:lnTo>
                    <a:pt x="1069" y="5"/>
                  </a:lnTo>
                  <a:lnTo>
                    <a:pt x="1069" y="7"/>
                  </a:lnTo>
                  <a:lnTo>
                    <a:pt x="1069" y="9"/>
                  </a:lnTo>
                  <a:lnTo>
                    <a:pt x="1069" y="13"/>
                  </a:lnTo>
                  <a:lnTo>
                    <a:pt x="1069" y="15"/>
                  </a:lnTo>
                  <a:lnTo>
                    <a:pt x="1067" y="17"/>
                  </a:lnTo>
                  <a:lnTo>
                    <a:pt x="1048" y="23"/>
                  </a:lnTo>
                  <a:lnTo>
                    <a:pt x="1029" y="26"/>
                  </a:lnTo>
                  <a:lnTo>
                    <a:pt x="1009" y="26"/>
                  </a:lnTo>
                  <a:lnTo>
                    <a:pt x="990" y="26"/>
                  </a:lnTo>
                  <a:lnTo>
                    <a:pt x="971" y="28"/>
                  </a:lnTo>
                  <a:lnTo>
                    <a:pt x="950" y="30"/>
                  </a:lnTo>
                  <a:lnTo>
                    <a:pt x="929" y="34"/>
                  </a:lnTo>
                  <a:lnTo>
                    <a:pt x="908" y="42"/>
                  </a:lnTo>
                  <a:lnTo>
                    <a:pt x="898" y="46"/>
                  </a:lnTo>
                  <a:lnTo>
                    <a:pt x="887" y="48"/>
                  </a:lnTo>
                  <a:lnTo>
                    <a:pt x="873" y="48"/>
                  </a:lnTo>
                  <a:lnTo>
                    <a:pt x="862" y="46"/>
                  </a:lnTo>
                  <a:lnTo>
                    <a:pt x="850" y="46"/>
                  </a:lnTo>
                  <a:lnTo>
                    <a:pt x="837" y="46"/>
                  </a:lnTo>
                  <a:lnTo>
                    <a:pt x="825" y="48"/>
                  </a:lnTo>
                  <a:lnTo>
                    <a:pt x="816" y="50"/>
                  </a:lnTo>
                  <a:lnTo>
                    <a:pt x="796" y="61"/>
                  </a:lnTo>
                  <a:lnTo>
                    <a:pt x="775" y="69"/>
                  </a:lnTo>
                  <a:lnTo>
                    <a:pt x="754" y="76"/>
                  </a:lnTo>
                  <a:lnTo>
                    <a:pt x="733" y="84"/>
                  </a:lnTo>
                  <a:lnTo>
                    <a:pt x="712" y="92"/>
                  </a:lnTo>
                  <a:lnTo>
                    <a:pt x="691" y="99"/>
                  </a:lnTo>
                  <a:lnTo>
                    <a:pt x="670" y="107"/>
                  </a:lnTo>
                  <a:lnTo>
                    <a:pt x="649" y="113"/>
                  </a:lnTo>
                  <a:lnTo>
                    <a:pt x="620" y="124"/>
                  </a:lnTo>
                  <a:lnTo>
                    <a:pt x="593" y="134"/>
                  </a:lnTo>
                  <a:lnTo>
                    <a:pt x="566" y="144"/>
                  </a:lnTo>
                  <a:lnTo>
                    <a:pt x="537" y="151"/>
                  </a:lnTo>
                  <a:lnTo>
                    <a:pt x="511" y="159"/>
                  </a:lnTo>
                  <a:lnTo>
                    <a:pt x="482" y="167"/>
                  </a:lnTo>
                  <a:lnTo>
                    <a:pt x="453" y="174"/>
                  </a:lnTo>
                  <a:lnTo>
                    <a:pt x="424" y="180"/>
                  </a:lnTo>
                  <a:lnTo>
                    <a:pt x="380" y="186"/>
                  </a:lnTo>
                  <a:lnTo>
                    <a:pt x="338" y="193"/>
                  </a:lnTo>
                  <a:lnTo>
                    <a:pt x="294" y="199"/>
                  </a:lnTo>
                  <a:lnTo>
                    <a:pt x="252" y="205"/>
                  </a:lnTo>
                  <a:lnTo>
                    <a:pt x="207" y="211"/>
                  </a:lnTo>
                  <a:lnTo>
                    <a:pt x="163" y="214"/>
                  </a:lnTo>
                  <a:lnTo>
                    <a:pt x="121" y="218"/>
                  </a:lnTo>
                  <a:lnTo>
                    <a:pt x="75" y="220"/>
                  </a:lnTo>
                  <a:lnTo>
                    <a:pt x="71" y="222"/>
                  </a:lnTo>
                  <a:lnTo>
                    <a:pt x="69" y="224"/>
                  </a:lnTo>
                  <a:lnTo>
                    <a:pt x="65" y="228"/>
                  </a:lnTo>
                  <a:lnTo>
                    <a:pt x="62" y="232"/>
                  </a:lnTo>
                  <a:lnTo>
                    <a:pt x="58" y="236"/>
                  </a:lnTo>
                  <a:lnTo>
                    <a:pt x="54" y="239"/>
                  </a:lnTo>
                  <a:lnTo>
                    <a:pt x="48" y="241"/>
                  </a:lnTo>
                  <a:lnTo>
                    <a:pt x="42" y="241"/>
                  </a:lnTo>
                  <a:lnTo>
                    <a:pt x="0" y="159"/>
                  </a:lnTo>
                  <a:close/>
                </a:path>
              </a:pathLst>
            </a:custGeom>
            <a:solidFill>
              <a:srgbClr val="B2B2B2"/>
            </a:solidFill>
            <a:ln w="9525">
              <a:noFill/>
              <a:round/>
              <a:headEnd/>
              <a:tailEnd/>
            </a:ln>
          </p:spPr>
          <p:txBody>
            <a:bodyPr/>
            <a:lstStyle/>
            <a:p>
              <a:endParaRPr lang="en-US"/>
            </a:p>
          </p:txBody>
        </p:sp>
        <p:sp>
          <p:nvSpPr>
            <p:cNvPr id="26701" name="Freeform 77"/>
            <p:cNvSpPr>
              <a:spLocks/>
            </p:cNvSpPr>
            <p:nvPr/>
          </p:nvSpPr>
          <p:spPr bwMode="auto">
            <a:xfrm>
              <a:off x="4384323" y="2801921"/>
              <a:ext cx="1542344" cy="1184275"/>
            </a:xfrm>
            <a:custGeom>
              <a:avLst/>
              <a:gdLst>
                <a:gd name="T0" fmla="*/ 236894613 w 1093"/>
                <a:gd name="T1" fmla="*/ 614918122 h 746"/>
                <a:gd name="T2" fmla="*/ 327620171 w 1093"/>
                <a:gd name="T3" fmla="*/ 695563096 h 746"/>
                <a:gd name="T4" fmla="*/ 496469821 w 1093"/>
                <a:gd name="T5" fmla="*/ 831651489 h 746"/>
                <a:gd name="T6" fmla="*/ 715724047 w 1093"/>
                <a:gd name="T7" fmla="*/ 952619148 h 746"/>
                <a:gd name="T8" fmla="*/ 1121468310 w 1093"/>
                <a:gd name="T9" fmla="*/ 1189513758 h 746"/>
                <a:gd name="T10" fmla="*/ 1590217028 w 1093"/>
                <a:gd name="T11" fmla="*/ 1441529300 h 746"/>
                <a:gd name="T12" fmla="*/ 1842232865 w 1093"/>
                <a:gd name="T13" fmla="*/ 1610380507 h 746"/>
                <a:gd name="T14" fmla="*/ 2011082416 w 1093"/>
                <a:gd name="T15" fmla="*/ 1769149902 h 746"/>
                <a:gd name="T16" fmla="*/ 2147483647 w 1093"/>
                <a:gd name="T17" fmla="*/ 1847275514 h 746"/>
                <a:gd name="T18" fmla="*/ 2147483647 w 1093"/>
                <a:gd name="T19" fmla="*/ 1880036741 h 746"/>
                <a:gd name="T20" fmla="*/ 2147483647 w 1093"/>
                <a:gd name="T21" fmla="*/ 1847275514 h 746"/>
                <a:gd name="T22" fmla="*/ 2147483647 w 1093"/>
                <a:gd name="T23" fmla="*/ 1774190213 h 746"/>
                <a:gd name="T24" fmla="*/ 2023683982 w 1093"/>
                <a:gd name="T25" fmla="*/ 1685985567 h 746"/>
                <a:gd name="T26" fmla="*/ 1721265454 w 1093"/>
                <a:gd name="T27" fmla="*/ 1474292114 h 746"/>
                <a:gd name="T28" fmla="*/ 1338201588 w 1093"/>
                <a:gd name="T29" fmla="*/ 1267637782 h 746"/>
                <a:gd name="T30" fmla="*/ 1081145840 w 1093"/>
                <a:gd name="T31" fmla="*/ 1106347835 h 746"/>
                <a:gd name="T32" fmla="*/ 869452870 w 1093"/>
                <a:gd name="T33" fmla="*/ 975299753 h 746"/>
                <a:gd name="T34" fmla="*/ 763606187 w 1093"/>
                <a:gd name="T35" fmla="*/ 914817610 h 746"/>
                <a:gd name="T36" fmla="*/ 705643430 w 1093"/>
                <a:gd name="T37" fmla="*/ 851812931 h 746"/>
                <a:gd name="T38" fmla="*/ 539313240 w 1093"/>
                <a:gd name="T39" fmla="*/ 672882491 h 746"/>
                <a:gd name="T40" fmla="*/ 415824781 w 1093"/>
                <a:gd name="T41" fmla="*/ 541832821 h 746"/>
                <a:gd name="T42" fmla="*/ 284776752 w 1093"/>
                <a:gd name="T43" fmla="*/ 483870040 h 746"/>
                <a:gd name="T44" fmla="*/ 370462002 w 1093"/>
                <a:gd name="T45" fmla="*/ 483870040 h 746"/>
                <a:gd name="T46" fmla="*/ 544353548 w 1093"/>
                <a:gd name="T47" fmla="*/ 493950662 h 746"/>
                <a:gd name="T48" fmla="*/ 1043344318 w 1093"/>
                <a:gd name="T49" fmla="*/ 511590956 h 746"/>
                <a:gd name="T50" fmla="*/ 1653221682 w 1093"/>
                <a:gd name="T51" fmla="*/ 531752199 h 746"/>
                <a:gd name="T52" fmla="*/ 1948079350 w 1093"/>
                <a:gd name="T53" fmla="*/ 564515014 h 746"/>
                <a:gd name="T54" fmla="*/ 2142130445 w 1093"/>
                <a:gd name="T55" fmla="*/ 589716568 h 746"/>
                <a:gd name="T56" fmla="*/ 2147483647 w 1093"/>
                <a:gd name="T57" fmla="*/ 599797190 h 746"/>
                <a:gd name="T58" fmla="*/ 2147483647 w 1093"/>
                <a:gd name="T59" fmla="*/ 622477795 h 746"/>
                <a:gd name="T60" fmla="*/ 2147483647 w 1093"/>
                <a:gd name="T61" fmla="*/ 627518106 h 746"/>
                <a:gd name="T62" fmla="*/ 2147483647 w 1093"/>
                <a:gd name="T63" fmla="*/ 627518106 h 746"/>
                <a:gd name="T64" fmla="*/ 2147483647 w 1093"/>
                <a:gd name="T65" fmla="*/ 564515014 h 746"/>
                <a:gd name="T66" fmla="*/ 2147483647 w 1093"/>
                <a:gd name="T67" fmla="*/ 541832821 h 746"/>
                <a:gd name="T68" fmla="*/ 2147483647 w 1093"/>
                <a:gd name="T69" fmla="*/ 506550645 h 746"/>
                <a:gd name="T70" fmla="*/ 1948079350 w 1093"/>
                <a:gd name="T71" fmla="*/ 473789418 h 746"/>
                <a:gd name="T72" fmla="*/ 1565015484 w 1093"/>
                <a:gd name="T73" fmla="*/ 420866948 h 746"/>
                <a:gd name="T74" fmla="*/ 1149190802 w 1093"/>
                <a:gd name="T75" fmla="*/ 385584673 h 746"/>
                <a:gd name="T76" fmla="*/ 791328679 w 1093"/>
                <a:gd name="T77" fmla="*/ 362902480 h 746"/>
                <a:gd name="T78" fmla="*/ 443547372 w 1093"/>
                <a:gd name="T79" fmla="*/ 362902480 h 746"/>
                <a:gd name="T80" fmla="*/ 259575208 w 1093"/>
                <a:gd name="T81" fmla="*/ 372983102 h 746"/>
                <a:gd name="T82" fmla="*/ 123486821 w 1093"/>
                <a:gd name="T83" fmla="*/ 357862170 h 746"/>
                <a:gd name="T84" fmla="*/ 410784472 w 1093"/>
                <a:gd name="T85" fmla="*/ 362902480 h 746"/>
                <a:gd name="T86" fmla="*/ 816530223 w 1093"/>
                <a:gd name="T87" fmla="*/ 347781548 h 746"/>
                <a:gd name="T88" fmla="*/ 1270158213 w 1093"/>
                <a:gd name="T89" fmla="*/ 269655936 h 746"/>
                <a:gd name="T90" fmla="*/ 1721265454 w 1093"/>
                <a:gd name="T91" fmla="*/ 241935020 h 746"/>
                <a:gd name="T92" fmla="*/ 1970759945 w 1093"/>
                <a:gd name="T93" fmla="*/ 204133433 h 746"/>
                <a:gd name="T94" fmla="*/ 2147483647 w 1093"/>
                <a:gd name="T95" fmla="*/ 168851257 h 746"/>
                <a:gd name="T96" fmla="*/ 2147483647 w 1093"/>
                <a:gd name="T97" fmla="*/ 143648115 h 746"/>
                <a:gd name="T98" fmla="*/ 2147483647 w 1093"/>
                <a:gd name="T99" fmla="*/ 143648115 h 746"/>
                <a:gd name="T100" fmla="*/ 2147483647 w 1093"/>
                <a:gd name="T101" fmla="*/ 110886888 h 746"/>
                <a:gd name="T102" fmla="*/ 2147483647 w 1093"/>
                <a:gd name="T103" fmla="*/ 52924082 h 746"/>
                <a:gd name="T104" fmla="*/ 2147483647 w 1093"/>
                <a:gd name="T105" fmla="*/ 20161250 h 746"/>
                <a:gd name="T106" fmla="*/ 1811991012 w 1093"/>
                <a:gd name="T107" fmla="*/ 131048132 h 746"/>
                <a:gd name="T108" fmla="*/ 1255037287 w 1093"/>
                <a:gd name="T109" fmla="*/ 194052811 h 746"/>
                <a:gd name="T110" fmla="*/ 1184472964 w 1093"/>
                <a:gd name="T111" fmla="*/ 252015642 h 746"/>
                <a:gd name="T112" fmla="*/ 985379973 w 1093"/>
                <a:gd name="T113" fmla="*/ 320059044 h 746"/>
                <a:gd name="T114" fmla="*/ 418345828 w 1093"/>
                <a:gd name="T115" fmla="*/ 400705606 h 746"/>
                <a:gd name="T116" fmla="*/ 163809292 w 1093"/>
                <a:gd name="T117" fmla="*/ 556953754 h 74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93"/>
                <a:gd name="T178" fmla="*/ 0 h 746"/>
                <a:gd name="T179" fmla="*/ 1093 w 1093"/>
                <a:gd name="T180" fmla="*/ 746 h 74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93" h="746">
                  <a:moveTo>
                    <a:pt x="65" y="221"/>
                  </a:moveTo>
                  <a:lnTo>
                    <a:pt x="74" y="228"/>
                  </a:lnTo>
                  <a:lnTo>
                    <a:pt x="84" y="236"/>
                  </a:lnTo>
                  <a:lnTo>
                    <a:pt x="94" y="244"/>
                  </a:lnTo>
                  <a:lnTo>
                    <a:pt x="103" y="251"/>
                  </a:lnTo>
                  <a:lnTo>
                    <a:pt x="113" y="259"/>
                  </a:lnTo>
                  <a:lnTo>
                    <a:pt x="120" y="267"/>
                  </a:lnTo>
                  <a:lnTo>
                    <a:pt x="130" y="276"/>
                  </a:lnTo>
                  <a:lnTo>
                    <a:pt x="140" y="284"/>
                  </a:lnTo>
                  <a:lnTo>
                    <a:pt x="157" y="301"/>
                  </a:lnTo>
                  <a:lnTo>
                    <a:pt x="176" y="316"/>
                  </a:lnTo>
                  <a:lnTo>
                    <a:pt x="197" y="330"/>
                  </a:lnTo>
                  <a:lnTo>
                    <a:pt x="218" y="343"/>
                  </a:lnTo>
                  <a:lnTo>
                    <a:pt x="239" y="355"/>
                  </a:lnTo>
                  <a:lnTo>
                    <a:pt x="262" y="366"/>
                  </a:lnTo>
                  <a:lnTo>
                    <a:pt x="284" y="378"/>
                  </a:lnTo>
                  <a:lnTo>
                    <a:pt x="307" y="391"/>
                  </a:lnTo>
                  <a:lnTo>
                    <a:pt x="353" y="418"/>
                  </a:lnTo>
                  <a:lnTo>
                    <a:pt x="399" y="445"/>
                  </a:lnTo>
                  <a:lnTo>
                    <a:pt x="445" y="472"/>
                  </a:lnTo>
                  <a:lnTo>
                    <a:pt x="491" y="497"/>
                  </a:lnTo>
                  <a:lnTo>
                    <a:pt x="537" y="522"/>
                  </a:lnTo>
                  <a:lnTo>
                    <a:pt x="583" y="547"/>
                  </a:lnTo>
                  <a:lnTo>
                    <a:pt x="631" y="572"/>
                  </a:lnTo>
                  <a:lnTo>
                    <a:pt x="679" y="597"/>
                  </a:lnTo>
                  <a:lnTo>
                    <a:pt x="696" y="610"/>
                  </a:lnTo>
                  <a:lnTo>
                    <a:pt x="715" y="623"/>
                  </a:lnTo>
                  <a:lnTo>
                    <a:pt x="731" y="639"/>
                  </a:lnTo>
                  <a:lnTo>
                    <a:pt x="748" y="654"/>
                  </a:lnTo>
                  <a:lnTo>
                    <a:pt x="763" y="671"/>
                  </a:lnTo>
                  <a:lnTo>
                    <a:pt x="780" y="687"/>
                  </a:lnTo>
                  <a:lnTo>
                    <a:pt x="798" y="702"/>
                  </a:lnTo>
                  <a:lnTo>
                    <a:pt x="817" y="714"/>
                  </a:lnTo>
                  <a:lnTo>
                    <a:pt x="828" y="719"/>
                  </a:lnTo>
                  <a:lnTo>
                    <a:pt x="840" y="727"/>
                  </a:lnTo>
                  <a:lnTo>
                    <a:pt x="853" y="733"/>
                  </a:lnTo>
                  <a:lnTo>
                    <a:pt x="865" y="738"/>
                  </a:lnTo>
                  <a:lnTo>
                    <a:pt x="876" y="742"/>
                  </a:lnTo>
                  <a:lnTo>
                    <a:pt x="884" y="746"/>
                  </a:lnTo>
                  <a:lnTo>
                    <a:pt x="888" y="746"/>
                  </a:lnTo>
                  <a:lnTo>
                    <a:pt x="890" y="744"/>
                  </a:lnTo>
                  <a:lnTo>
                    <a:pt x="892" y="742"/>
                  </a:lnTo>
                  <a:lnTo>
                    <a:pt x="892" y="740"/>
                  </a:lnTo>
                  <a:lnTo>
                    <a:pt x="890" y="733"/>
                  </a:lnTo>
                  <a:lnTo>
                    <a:pt x="886" y="727"/>
                  </a:lnTo>
                  <a:lnTo>
                    <a:pt x="882" y="721"/>
                  </a:lnTo>
                  <a:lnTo>
                    <a:pt x="878" y="715"/>
                  </a:lnTo>
                  <a:lnTo>
                    <a:pt x="865" y="704"/>
                  </a:lnTo>
                  <a:lnTo>
                    <a:pt x="851" y="696"/>
                  </a:lnTo>
                  <a:lnTo>
                    <a:pt x="836" y="687"/>
                  </a:lnTo>
                  <a:lnTo>
                    <a:pt x="819" y="677"/>
                  </a:lnTo>
                  <a:lnTo>
                    <a:pt x="803" y="669"/>
                  </a:lnTo>
                  <a:lnTo>
                    <a:pt x="790" y="658"/>
                  </a:lnTo>
                  <a:lnTo>
                    <a:pt x="754" y="633"/>
                  </a:lnTo>
                  <a:lnTo>
                    <a:pt x="719" y="608"/>
                  </a:lnTo>
                  <a:lnTo>
                    <a:pt x="683" y="585"/>
                  </a:lnTo>
                  <a:lnTo>
                    <a:pt x="644" y="564"/>
                  </a:lnTo>
                  <a:lnTo>
                    <a:pt x="608" y="543"/>
                  </a:lnTo>
                  <a:lnTo>
                    <a:pt x="569" y="522"/>
                  </a:lnTo>
                  <a:lnTo>
                    <a:pt x="531" y="503"/>
                  </a:lnTo>
                  <a:lnTo>
                    <a:pt x="493" y="481"/>
                  </a:lnTo>
                  <a:lnTo>
                    <a:pt x="472" y="466"/>
                  </a:lnTo>
                  <a:lnTo>
                    <a:pt x="450" y="453"/>
                  </a:lnTo>
                  <a:lnTo>
                    <a:pt x="429" y="439"/>
                  </a:lnTo>
                  <a:lnTo>
                    <a:pt x="408" y="424"/>
                  </a:lnTo>
                  <a:lnTo>
                    <a:pt x="389" y="410"/>
                  </a:lnTo>
                  <a:lnTo>
                    <a:pt x="368" y="399"/>
                  </a:lnTo>
                  <a:lnTo>
                    <a:pt x="345" y="387"/>
                  </a:lnTo>
                  <a:lnTo>
                    <a:pt x="322" y="376"/>
                  </a:lnTo>
                  <a:lnTo>
                    <a:pt x="314" y="372"/>
                  </a:lnTo>
                  <a:lnTo>
                    <a:pt x="308" y="368"/>
                  </a:lnTo>
                  <a:lnTo>
                    <a:pt x="303" y="363"/>
                  </a:lnTo>
                  <a:lnTo>
                    <a:pt x="297" y="357"/>
                  </a:lnTo>
                  <a:lnTo>
                    <a:pt x="291" y="351"/>
                  </a:lnTo>
                  <a:lnTo>
                    <a:pt x="285" y="343"/>
                  </a:lnTo>
                  <a:lnTo>
                    <a:pt x="280" y="338"/>
                  </a:lnTo>
                  <a:lnTo>
                    <a:pt x="274" y="334"/>
                  </a:lnTo>
                  <a:lnTo>
                    <a:pt x="253" y="313"/>
                  </a:lnTo>
                  <a:lnTo>
                    <a:pt x="234" y="292"/>
                  </a:lnTo>
                  <a:lnTo>
                    <a:pt x="214" y="267"/>
                  </a:lnTo>
                  <a:lnTo>
                    <a:pt x="195" y="245"/>
                  </a:lnTo>
                  <a:lnTo>
                    <a:pt x="186" y="234"/>
                  </a:lnTo>
                  <a:lnTo>
                    <a:pt x="176" y="224"/>
                  </a:lnTo>
                  <a:lnTo>
                    <a:pt x="165" y="215"/>
                  </a:lnTo>
                  <a:lnTo>
                    <a:pt x="153" y="207"/>
                  </a:lnTo>
                  <a:lnTo>
                    <a:pt x="142" y="201"/>
                  </a:lnTo>
                  <a:lnTo>
                    <a:pt x="126" y="196"/>
                  </a:lnTo>
                  <a:lnTo>
                    <a:pt x="113" y="192"/>
                  </a:lnTo>
                  <a:lnTo>
                    <a:pt x="95" y="190"/>
                  </a:lnTo>
                  <a:lnTo>
                    <a:pt x="113" y="190"/>
                  </a:lnTo>
                  <a:lnTo>
                    <a:pt x="130" y="192"/>
                  </a:lnTo>
                  <a:lnTo>
                    <a:pt x="147" y="192"/>
                  </a:lnTo>
                  <a:lnTo>
                    <a:pt x="165" y="192"/>
                  </a:lnTo>
                  <a:lnTo>
                    <a:pt x="182" y="194"/>
                  </a:lnTo>
                  <a:lnTo>
                    <a:pt x="199" y="196"/>
                  </a:lnTo>
                  <a:lnTo>
                    <a:pt x="216" y="196"/>
                  </a:lnTo>
                  <a:lnTo>
                    <a:pt x="234" y="198"/>
                  </a:lnTo>
                  <a:lnTo>
                    <a:pt x="293" y="201"/>
                  </a:lnTo>
                  <a:lnTo>
                    <a:pt x="353" y="203"/>
                  </a:lnTo>
                  <a:lnTo>
                    <a:pt x="414" y="203"/>
                  </a:lnTo>
                  <a:lnTo>
                    <a:pt x="473" y="205"/>
                  </a:lnTo>
                  <a:lnTo>
                    <a:pt x="533" y="205"/>
                  </a:lnTo>
                  <a:lnTo>
                    <a:pt x="594" y="207"/>
                  </a:lnTo>
                  <a:lnTo>
                    <a:pt x="656" y="211"/>
                  </a:lnTo>
                  <a:lnTo>
                    <a:pt x="715" y="217"/>
                  </a:lnTo>
                  <a:lnTo>
                    <a:pt x="734" y="219"/>
                  </a:lnTo>
                  <a:lnTo>
                    <a:pt x="754" y="222"/>
                  </a:lnTo>
                  <a:lnTo>
                    <a:pt x="773" y="224"/>
                  </a:lnTo>
                  <a:lnTo>
                    <a:pt x="792" y="228"/>
                  </a:lnTo>
                  <a:lnTo>
                    <a:pt x="811" y="230"/>
                  </a:lnTo>
                  <a:lnTo>
                    <a:pt x="830" y="232"/>
                  </a:lnTo>
                  <a:lnTo>
                    <a:pt x="850" y="234"/>
                  </a:lnTo>
                  <a:lnTo>
                    <a:pt x="869" y="234"/>
                  </a:lnTo>
                  <a:lnTo>
                    <a:pt x="878" y="234"/>
                  </a:lnTo>
                  <a:lnTo>
                    <a:pt x="886" y="236"/>
                  </a:lnTo>
                  <a:lnTo>
                    <a:pt x="896" y="238"/>
                  </a:lnTo>
                  <a:lnTo>
                    <a:pt x="905" y="240"/>
                  </a:lnTo>
                  <a:lnTo>
                    <a:pt x="913" y="244"/>
                  </a:lnTo>
                  <a:lnTo>
                    <a:pt x="922" y="245"/>
                  </a:lnTo>
                  <a:lnTo>
                    <a:pt x="932" y="247"/>
                  </a:lnTo>
                  <a:lnTo>
                    <a:pt x="940" y="249"/>
                  </a:lnTo>
                  <a:lnTo>
                    <a:pt x="959" y="249"/>
                  </a:lnTo>
                  <a:lnTo>
                    <a:pt x="978" y="249"/>
                  </a:lnTo>
                  <a:lnTo>
                    <a:pt x="997" y="249"/>
                  </a:lnTo>
                  <a:lnTo>
                    <a:pt x="1016" y="249"/>
                  </a:lnTo>
                  <a:lnTo>
                    <a:pt x="1036" y="249"/>
                  </a:lnTo>
                  <a:lnTo>
                    <a:pt x="1055" y="249"/>
                  </a:lnTo>
                  <a:lnTo>
                    <a:pt x="1074" y="249"/>
                  </a:lnTo>
                  <a:lnTo>
                    <a:pt x="1093" y="249"/>
                  </a:lnTo>
                  <a:lnTo>
                    <a:pt x="1082" y="238"/>
                  </a:lnTo>
                  <a:lnTo>
                    <a:pt x="1070" y="230"/>
                  </a:lnTo>
                  <a:lnTo>
                    <a:pt x="1057" y="224"/>
                  </a:lnTo>
                  <a:lnTo>
                    <a:pt x="1043" y="221"/>
                  </a:lnTo>
                  <a:lnTo>
                    <a:pt x="1030" y="217"/>
                  </a:lnTo>
                  <a:lnTo>
                    <a:pt x="1015" y="217"/>
                  </a:lnTo>
                  <a:lnTo>
                    <a:pt x="1001" y="215"/>
                  </a:lnTo>
                  <a:lnTo>
                    <a:pt x="986" y="213"/>
                  </a:lnTo>
                  <a:lnTo>
                    <a:pt x="955" y="209"/>
                  </a:lnTo>
                  <a:lnTo>
                    <a:pt x="924" y="203"/>
                  </a:lnTo>
                  <a:lnTo>
                    <a:pt x="894" y="201"/>
                  </a:lnTo>
                  <a:lnTo>
                    <a:pt x="863" y="198"/>
                  </a:lnTo>
                  <a:lnTo>
                    <a:pt x="834" y="194"/>
                  </a:lnTo>
                  <a:lnTo>
                    <a:pt x="803" y="192"/>
                  </a:lnTo>
                  <a:lnTo>
                    <a:pt x="773" y="188"/>
                  </a:lnTo>
                  <a:lnTo>
                    <a:pt x="744" y="182"/>
                  </a:lnTo>
                  <a:lnTo>
                    <a:pt x="704" y="176"/>
                  </a:lnTo>
                  <a:lnTo>
                    <a:pt x="661" y="171"/>
                  </a:lnTo>
                  <a:lnTo>
                    <a:pt x="621" y="167"/>
                  </a:lnTo>
                  <a:lnTo>
                    <a:pt x="581" y="163"/>
                  </a:lnTo>
                  <a:lnTo>
                    <a:pt x="539" y="159"/>
                  </a:lnTo>
                  <a:lnTo>
                    <a:pt x="498" y="155"/>
                  </a:lnTo>
                  <a:lnTo>
                    <a:pt x="456" y="153"/>
                  </a:lnTo>
                  <a:lnTo>
                    <a:pt x="416" y="150"/>
                  </a:lnTo>
                  <a:lnTo>
                    <a:pt x="381" y="148"/>
                  </a:lnTo>
                  <a:lnTo>
                    <a:pt x="347" y="146"/>
                  </a:lnTo>
                  <a:lnTo>
                    <a:pt x="314" y="144"/>
                  </a:lnTo>
                  <a:lnTo>
                    <a:pt x="280" y="142"/>
                  </a:lnTo>
                  <a:lnTo>
                    <a:pt x="245" y="140"/>
                  </a:lnTo>
                  <a:lnTo>
                    <a:pt x="211" y="140"/>
                  </a:lnTo>
                  <a:lnTo>
                    <a:pt x="176" y="144"/>
                  </a:lnTo>
                  <a:lnTo>
                    <a:pt x="142" y="148"/>
                  </a:lnTo>
                  <a:lnTo>
                    <a:pt x="128" y="150"/>
                  </a:lnTo>
                  <a:lnTo>
                    <a:pt x="117" y="150"/>
                  </a:lnTo>
                  <a:lnTo>
                    <a:pt x="103" y="148"/>
                  </a:lnTo>
                  <a:lnTo>
                    <a:pt x="90" y="148"/>
                  </a:lnTo>
                  <a:lnTo>
                    <a:pt x="76" y="146"/>
                  </a:lnTo>
                  <a:lnTo>
                    <a:pt x="63" y="144"/>
                  </a:lnTo>
                  <a:lnTo>
                    <a:pt x="49" y="142"/>
                  </a:lnTo>
                  <a:lnTo>
                    <a:pt x="36" y="142"/>
                  </a:lnTo>
                  <a:lnTo>
                    <a:pt x="80" y="142"/>
                  </a:lnTo>
                  <a:lnTo>
                    <a:pt x="122" y="142"/>
                  </a:lnTo>
                  <a:lnTo>
                    <a:pt x="163" y="144"/>
                  </a:lnTo>
                  <a:lnTo>
                    <a:pt x="205" y="144"/>
                  </a:lnTo>
                  <a:lnTo>
                    <a:pt x="245" y="144"/>
                  </a:lnTo>
                  <a:lnTo>
                    <a:pt x="285" y="142"/>
                  </a:lnTo>
                  <a:lnTo>
                    <a:pt x="324" y="138"/>
                  </a:lnTo>
                  <a:lnTo>
                    <a:pt x="362" y="130"/>
                  </a:lnTo>
                  <a:lnTo>
                    <a:pt x="412" y="119"/>
                  </a:lnTo>
                  <a:lnTo>
                    <a:pt x="458" y="111"/>
                  </a:lnTo>
                  <a:lnTo>
                    <a:pt x="504" y="107"/>
                  </a:lnTo>
                  <a:lnTo>
                    <a:pt x="550" y="104"/>
                  </a:lnTo>
                  <a:lnTo>
                    <a:pt x="594" y="102"/>
                  </a:lnTo>
                  <a:lnTo>
                    <a:pt x="638" y="100"/>
                  </a:lnTo>
                  <a:lnTo>
                    <a:pt x="683" y="96"/>
                  </a:lnTo>
                  <a:lnTo>
                    <a:pt x="729" y="88"/>
                  </a:lnTo>
                  <a:lnTo>
                    <a:pt x="748" y="86"/>
                  </a:lnTo>
                  <a:lnTo>
                    <a:pt x="765" y="82"/>
                  </a:lnTo>
                  <a:lnTo>
                    <a:pt x="782" y="81"/>
                  </a:lnTo>
                  <a:lnTo>
                    <a:pt x="802" y="77"/>
                  </a:lnTo>
                  <a:lnTo>
                    <a:pt x="819" y="75"/>
                  </a:lnTo>
                  <a:lnTo>
                    <a:pt x="838" y="71"/>
                  </a:lnTo>
                  <a:lnTo>
                    <a:pt x="855" y="67"/>
                  </a:lnTo>
                  <a:lnTo>
                    <a:pt x="874" y="61"/>
                  </a:lnTo>
                  <a:lnTo>
                    <a:pt x="886" y="57"/>
                  </a:lnTo>
                  <a:lnTo>
                    <a:pt x="899" y="57"/>
                  </a:lnTo>
                  <a:lnTo>
                    <a:pt x="913" y="57"/>
                  </a:lnTo>
                  <a:lnTo>
                    <a:pt x="926" y="57"/>
                  </a:lnTo>
                  <a:lnTo>
                    <a:pt x="938" y="59"/>
                  </a:lnTo>
                  <a:lnTo>
                    <a:pt x="951" y="59"/>
                  </a:lnTo>
                  <a:lnTo>
                    <a:pt x="965" y="57"/>
                  </a:lnTo>
                  <a:lnTo>
                    <a:pt x="976" y="54"/>
                  </a:lnTo>
                  <a:lnTo>
                    <a:pt x="988" y="50"/>
                  </a:lnTo>
                  <a:lnTo>
                    <a:pt x="1003" y="46"/>
                  </a:lnTo>
                  <a:lnTo>
                    <a:pt x="1016" y="44"/>
                  </a:lnTo>
                  <a:lnTo>
                    <a:pt x="1032" y="40"/>
                  </a:lnTo>
                  <a:lnTo>
                    <a:pt x="1045" y="34"/>
                  </a:lnTo>
                  <a:lnTo>
                    <a:pt x="1057" y="27"/>
                  </a:lnTo>
                  <a:lnTo>
                    <a:pt x="1061" y="21"/>
                  </a:lnTo>
                  <a:lnTo>
                    <a:pt x="1066" y="15"/>
                  </a:lnTo>
                  <a:lnTo>
                    <a:pt x="1070" y="8"/>
                  </a:lnTo>
                  <a:lnTo>
                    <a:pt x="1072" y="0"/>
                  </a:lnTo>
                  <a:lnTo>
                    <a:pt x="1001" y="8"/>
                  </a:lnTo>
                  <a:lnTo>
                    <a:pt x="930" y="17"/>
                  </a:lnTo>
                  <a:lnTo>
                    <a:pt x="859" y="29"/>
                  </a:lnTo>
                  <a:lnTo>
                    <a:pt x="790" y="40"/>
                  </a:lnTo>
                  <a:lnTo>
                    <a:pt x="719" y="52"/>
                  </a:lnTo>
                  <a:lnTo>
                    <a:pt x="648" y="61"/>
                  </a:lnTo>
                  <a:lnTo>
                    <a:pt x="577" y="69"/>
                  </a:lnTo>
                  <a:lnTo>
                    <a:pt x="504" y="73"/>
                  </a:lnTo>
                  <a:lnTo>
                    <a:pt x="498" y="77"/>
                  </a:lnTo>
                  <a:lnTo>
                    <a:pt x="491" y="81"/>
                  </a:lnTo>
                  <a:lnTo>
                    <a:pt x="483" y="86"/>
                  </a:lnTo>
                  <a:lnTo>
                    <a:pt x="477" y="92"/>
                  </a:lnTo>
                  <a:lnTo>
                    <a:pt x="470" y="100"/>
                  </a:lnTo>
                  <a:lnTo>
                    <a:pt x="462" y="105"/>
                  </a:lnTo>
                  <a:lnTo>
                    <a:pt x="454" y="111"/>
                  </a:lnTo>
                  <a:lnTo>
                    <a:pt x="447" y="115"/>
                  </a:lnTo>
                  <a:lnTo>
                    <a:pt x="391" y="127"/>
                  </a:lnTo>
                  <a:lnTo>
                    <a:pt x="333" y="138"/>
                  </a:lnTo>
                  <a:lnTo>
                    <a:pt x="278" y="146"/>
                  </a:lnTo>
                  <a:lnTo>
                    <a:pt x="222" y="153"/>
                  </a:lnTo>
                  <a:lnTo>
                    <a:pt x="166" y="159"/>
                  </a:lnTo>
                  <a:lnTo>
                    <a:pt x="111" y="165"/>
                  </a:lnTo>
                  <a:lnTo>
                    <a:pt x="55" y="171"/>
                  </a:lnTo>
                  <a:lnTo>
                    <a:pt x="0" y="175"/>
                  </a:lnTo>
                  <a:lnTo>
                    <a:pt x="65" y="221"/>
                  </a:lnTo>
                  <a:close/>
                </a:path>
              </a:pathLst>
            </a:custGeom>
            <a:solidFill>
              <a:srgbClr val="B2B2B2"/>
            </a:solidFill>
            <a:ln w="9525">
              <a:noFill/>
              <a:round/>
              <a:headEnd/>
              <a:tailEnd/>
            </a:ln>
          </p:spPr>
          <p:txBody>
            <a:bodyPr/>
            <a:lstStyle/>
            <a:p>
              <a:endParaRPr lang="en-US"/>
            </a:p>
          </p:txBody>
        </p:sp>
        <p:sp>
          <p:nvSpPr>
            <p:cNvPr id="26702" name="Freeform 78"/>
            <p:cNvSpPr>
              <a:spLocks/>
            </p:cNvSpPr>
            <p:nvPr/>
          </p:nvSpPr>
          <p:spPr bwMode="auto">
            <a:xfrm>
              <a:off x="4319411" y="3262295"/>
              <a:ext cx="749300" cy="1366838"/>
            </a:xfrm>
            <a:custGeom>
              <a:avLst/>
              <a:gdLst>
                <a:gd name="T0" fmla="*/ 153728625 w 531"/>
                <a:gd name="T1" fmla="*/ 138609449 h 861"/>
                <a:gd name="T2" fmla="*/ 186491416 w 531"/>
                <a:gd name="T3" fmla="*/ 206652879 h 861"/>
                <a:gd name="T4" fmla="*/ 221773616 w 531"/>
                <a:gd name="T5" fmla="*/ 274697947 h 861"/>
                <a:gd name="T6" fmla="*/ 249494512 w 531"/>
                <a:gd name="T7" fmla="*/ 347781690 h 861"/>
                <a:gd name="T8" fmla="*/ 297378224 w 531"/>
                <a:gd name="T9" fmla="*/ 486391188 h 861"/>
                <a:gd name="T10" fmla="*/ 390623113 w 531"/>
                <a:gd name="T11" fmla="*/ 685482755 h 861"/>
                <a:gd name="T12" fmla="*/ 501509970 w 531"/>
                <a:gd name="T13" fmla="*/ 874495481 h 861"/>
                <a:gd name="T14" fmla="*/ 617437036 w 531"/>
                <a:gd name="T15" fmla="*/ 1063506422 h 861"/>
                <a:gd name="T16" fmla="*/ 685481977 w 531"/>
                <a:gd name="T17" fmla="*/ 1174393306 h 861"/>
                <a:gd name="T18" fmla="*/ 713202872 w 531"/>
                <a:gd name="T19" fmla="*/ 1192035195 h 861"/>
                <a:gd name="T20" fmla="*/ 743444716 w 531"/>
                <a:gd name="T21" fmla="*/ 1217236759 h 861"/>
                <a:gd name="T22" fmla="*/ 771167199 w 531"/>
                <a:gd name="T23" fmla="*/ 1242438324 h 861"/>
                <a:gd name="T24" fmla="*/ 806449349 w 531"/>
                <a:gd name="T25" fmla="*/ 1295360816 h 861"/>
                <a:gd name="T26" fmla="*/ 854331672 w 531"/>
                <a:gd name="T27" fmla="*/ 1363405834 h 861"/>
                <a:gd name="T28" fmla="*/ 907255692 w 531"/>
                <a:gd name="T29" fmla="*/ 1428929902 h 861"/>
                <a:gd name="T30" fmla="*/ 965218431 w 531"/>
                <a:gd name="T31" fmla="*/ 1496973333 h 861"/>
                <a:gd name="T32" fmla="*/ 1005540888 w 531"/>
                <a:gd name="T33" fmla="*/ 1542336149 h 861"/>
                <a:gd name="T34" fmla="*/ 1013102143 w 531"/>
                <a:gd name="T35" fmla="*/ 1570058664 h 861"/>
                <a:gd name="T36" fmla="*/ 1018142450 w 531"/>
                <a:gd name="T37" fmla="*/ 1595260228 h 861"/>
                <a:gd name="T38" fmla="*/ 1023182757 w 531"/>
                <a:gd name="T39" fmla="*/ 1622981155 h 861"/>
                <a:gd name="T40" fmla="*/ 1048382706 w 531"/>
                <a:gd name="T41" fmla="*/ 1663303659 h 861"/>
                <a:gd name="T42" fmla="*/ 1076105189 w 531"/>
                <a:gd name="T43" fmla="*/ 1716228135 h 861"/>
                <a:gd name="T44" fmla="*/ 1106347032 w 531"/>
                <a:gd name="T45" fmla="*/ 1769150627 h 861"/>
                <a:gd name="T46" fmla="*/ 1134067928 w 531"/>
                <a:gd name="T47" fmla="*/ 1827115019 h 861"/>
                <a:gd name="T48" fmla="*/ 1164309771 w 531"/>
                <a:gd name="T49" fmla="*/ 1874997198 h 861"/>
                <a:gd name="T50" fmla="*/ 1189511307 w 531"/>
                <a:gd name="T51" fmla="*/ 1902719713 h 861"/>
                <a:gd name="T52" fmla="*/ 1217233790 w 531"/>
                <a:gd name="T53" fmla="*/ 1932961590 h 861"/>
                <a:gd name="T54" fmla="*/ 1247475633 w 531"/>
                <a:gd name="T55" fmla="*/ 1960682518 h 861"/>
                <a:gd name="T56" fmla="*/ 1270156222 w 531"/>
                <a:gd name="T57" fmla="*/ 1995964708 h 861"/>
                <a:gd name="T58" fmla="*/ 1280236836 w 531"/>
                <a:gd name="T59" fmla="*/ 2023687223 h 861"/>
                <a:gd name="T60" fmla="*/ 1285277144 w 531"/>
                <a:gd name="T61" fmla="*/ 2058969413 h 861"/>
                <a:gd name="T62" fmla="*/ 1295359345 w 531"/>
                <a:gd name="T63" fmla="*/ 2091730653 h 861"/>
                <a:gd name="T64" fmla="*/ 1300399653 w 531"/>
                <a:gd name="T65" fmla="*/ 2116932218 h 861"/>
                <a:gd name="T66" fmla="*/ 1307959320 w 531"/>
                <a:gd name="T67" fmla="*/ 2137093470 h 861"/>
                <a:gd name="T68" fmla="*/ 1318039934 w 531"/>
                <a:gd name="T69" fmla="*/ 2147483647 h 861"/>
                <a:gd name="T70" fmla="*/ 1328120548 w 531"/>
                <a:gd name="T71" fmla="*/ 2147483647 h 861"/>
                <a:gd name="T72" fmla="*/ 1305439960 w 531"/>
                <a:gd name="T73" fmla="*/ 2147483647 h 861"/>
                <a:gd name="T74" fmla="*/ 1237395019 w 531"/>
                <a:gd name="T75" fmla="*/ 2137093470 h 861"/>
                <a:gd name="T76" fmla="*/ 1169350078 w 531"/>
                <a:gd name="T77" fmla="*/ 2101811279 h 861"/>
                <a:gd name="T78" fmla="*/ 1116427646 w 531"/>
                <a:gd name="T79" fmla="*/ 2048888787 h 861"/>
                <a:gd name="T80" fmla="*/ 1063503627 w 531"/>
                <a:gd name="T81" fmla="*/ 1965722830 h 861"/>
                <a:gd name="T82" fmla="*/ 1000500581 w 531"/>
                <a:gd name="T83" fmla="*/ 1869956885 h 861"/>
                <a:gd name="T84" fmla="*/ 942537842 w 531"/>
                <a:gd name="T85" fmla="*/ 1774190940 h 861"/>
                <a:gd name="T86" fmla="*/ 889613823 w 531"/>
                <a:gd name="T87" fmla="*/ 1665825006 h 861"/>
                <a:gd name="T88" fmla="*/ 854331672 w 531"/>
                <a:gd name="T89" fmla="*/ 1575098976 h 861"/>
                <a:gd name="T90" fmla="*/ 811489657 w 531"/>
                <a:gd name="T91" fmla="*/ 1512094271 h 861"/>
                <a:gd name="T92" fmla="*/ 758565637 w 531"/>
                <a:gd name="T93" fmla="*/ 1454131466 h 861"/>
                <a:gd name="T94" fmla="*/ 700602898 w 531"/>
                <a:gd name="T95" fmla="*/ 1396167074 h 861"/>
                <a:gd name="T96" fmla="*/ 665320748 w 531"/>
                <a:gd name="T97" fmla="*/ 1358365521 h 861"/>
                <a:gd name="T98" fmla="*/ 655240134 w 531"/>
                <a:gd name="T99" fmla="*/ 1333163957 h 861"/>
                <a:gd name="T100" fmla="*/ 652719186 w 531"/>
                <a:gd name="T101" fmla="*/ 1307962392 h 861"/>
                <a:gd name="T102" fmla="*/ 647678879 w 531"/>
                <a:gd name="T103" fmla="*/ 1290320503 h 861"/>
                <a:gd name="T104" fmla="*/ 569554911 w 531"/>
                <a:gd name="T105" fmla="*/ 1217236759 h 861"/>
                <a:gd name="T106" fmla="*/ 448587539 w 531"/>
                <a:gd name="T107" fmla="*/ 1076107998 h 861"/>
                <a:gd name="T108" fmla="*/ 342740988 w 531"/>
                <a:gd name="T109" fmla="*/ 932458286 h 861"/>
                <a:gd name="T110" fmla="*/ 249494512 w 531"/>
                <a:gd name="T111" fmla="*/ 773689025 h 861"/>
                <a:gd name="T112" fmla="*/ 178930161 w 531"/>
                <a:gd name="T113" fmla="*/ 612399011 h 861"/>
                <a:gd name="T114" fmla="*/ 110886808 w 531"/>
                <a:gd name="T115" fmla="*/ 443547735 h 861"/>
                <a:gd name="T116" fmla="*/ 57962764 w 531"/>
                <a:gd name="T117" fmla="*/ 264617321 h 861"/>
                <a:gd name="T118" fmla="*/ 12599977 w 531"/>
                <a:gd name="T119" fmla="*/ 90725657 h 861"/>
                <a:gd name="T120" fmla="*/ 133567396 w 531"/>
                <a:gd name="T121" fmla="*/ 110886934 h 8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531"/>
                <a:gd name="T184" fmla="*/ 0 h 861"/>
                <a:gd name="T185" fmla="*/ 531 w 531"/>
                <a:gd name="T186" fmla="*/ 861 h 8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531" h="861">
                  <a:moveTo>
                    <a:pt x="53" y="44"/>
                  </a:moveTo>
                  <a:lnTo>
                    <a:pt x="61" y="55"/>
                  </a:lnTo>
                  <a:lnTo>
                    <a:pt x="69" y="69"/>
                  </a:lnTo>
                  <a:lnTo>
                    <a:pt x="74" y="82"/>
                  </a:lnTo>
                  <a:lnTo>
                    <a:pt x="82" y="96"/>
                  </a:lnTo>
                  <a:lnTo>
                    <a:pt x="88" y="109"/>
                  </a:lnTo>
                  <a:lnTo>
                    <a:pt x="94" y="122"/>
                  </a:lnTo>
                  <a:lnTo>
                    <a:pt x="99" y="138"/>
                  </a:lnTo>
                  <a:lnTo>
                    <a:pt x="103" y="153"/>
                  </a:lnTo>
                  <a:lnTo>
                    <a:pt x="118" y="193"/>
                  </a:lnTo>
                  <a:lnTo>
                    <a:pt x="136" y="234"/>
                  </a:lnTo>
                  <a:lnTo>
                    <a:pt x="155" y="272"/>
                  </a:lnTo>
                  <a:lnTo>
                    <a:pt x="176" y="308"/>
                  </a:lnTo>
                  <a:lnTo>
                    <a:pt x="199" y="347"/>
                  </a:lnTo>
                  <a:lnTo>
                    <a:pt x="222" y="383"/>
                  </a:lnTo>
                  <a:lnTo>
                    <a:pt x="245" y="422"/>
                  </a:lnTo>
                  <a:lnTo>
                    <a:pt x="268" y="460"/>
                  </a:lnTo>
                  <a:lnTo>
                    <a:pt x="272" y="466"/>
                  </a:lnTo>
                  <a:lnTo>
                    <a:pt x="278" y="470"/>
                  </a:lnTo>
                  <a:lnTo>
                    <a:pt x="283" y="473"/>
                  </a:lnTo>
                  <a:lnTo>
                    <a:pt x="289" y="477"/>
                  </a:lnTo>
                  <a:lnTo>
                    <a:pt x="295" y="483"/>
                  </a:lnTo>
                  <a:lnTo>
                    <a:pt x="301" y="487"/>
                  </a:lnTo>
                  <a:lnTo>
                    <a:pt x="306" y="493"/>
                  </a:lnTo>
                  <a:lnTo>
                    <a:pt x="308" y="498"/>
                  </a:lnTo>
                  <a:lnTo>
                    <a:pt x="320" y="514"/>
                  </a:lnTo>
                  <a:lnTo>
                    <a:pt x="330" y="527"/>
                  </a:lnTo>
                  <a:lnTo>
                    <a:pt x="339" y="541"/>
                  </a:lnTo>
                  <a:lnTo>
                    <a:pt x="351" y="554"/>
                  </a:lnTo>
                  <a:lnTo>
                    <a:pt x="360" y="567"/>
                  </a:lnTo>
                  <a:lnTo>
                    <a:pt x="372" y="581"/>
                  </a:lnTo>
                  <a:lnTo>
                    <a:pt x="383" y="594"/>
                  </a:lnTo>
                  <a:lnTo>
                    <a:pt x="397" y="608"/>
                  </a:lnTo>
                  <a:lnTo>
                    <a:pt x="399" y="612"/>
                  </a:lnTo>
                  <a:lnTo>
                    <a:pt x="401" y="617"/>
                  </a:lnTo>
                  <a:lnTo>
                    <a:pt x="402" y="623"/>
                  </a:lnTo>
                  <a:lnTo>
                    <a:pt x="402" y="629"/>
                  </a:lnTo>
                  <a:lnTo>
                    <a:pt x="404" y="633"/>
                  </a:lnTo>
                  <a:lnTo>
                    <a:pt x="404" y="638"/>
                  </a:lnTo>
                  <a:lnTo>
                    <a:pt x="406" y="644"/>
                  </a:lnTo>
                  <a:lnTo>
                    <a:pt x="408" y="648"/>
                  </a:lnTo>
                  <a:lnTo>
                    <a:pt x="416" y="660"/>
                  </a:lnTo>
                  <a:lnTo>
                    <a:pt x="422" y="669"/>
                  </a:lnTo>
                  <a:lnTo>
                    <a:pt x="427" y="681"/>
                  </a:lnTo>
                  <a:lnTo>
                    <a:pt x="433" y="690"/>
                  </a:lnTo>
                  <a:lnTo>
                    <a:pt x="439" y="702"/>
                  </a:lnTo>
                  <a:lnTo>
                    <a:pt x="445" y="713"/>
                  </a:lnTo>
                  <a:lnTo>
                    <a:pt x="450" y="725"/>
                  </a:lnTo>
                  <a:lnTo>
                    <a:pt x="456" y="738"/>
                  </a:lnTo>
                  <a:lnTo>
                    <a:pt x="462" y="744"/>
                  </a:lnTo>
                  <a:lnTo>
                    <a:pt x="466" y="750"/>
                  </a:lnTo>
                  <a:lnTo>
                    <a:pt x="472" y="755"/>
                  </a:lnTo>
                  <a:lnTo>
                    <a:pt x="477" y="761"/>
                  </a:lnTo>
                  <a:lnTo>
                    <a:pt x="483" y="767"/>
                  </a:lnTo>
                  <a:lnTo>
                    <a:pt x="489" y="773"/>
                  </a:lnTo>
                  <a:lnTo>
                    <a:pt x="495" y="778"/>
                  </a:lnTo>
                  <a:lnTo>
                    <a:pt x="500" y="786"/>
                  </a:lnTo>
                  <a:lnTo>
                    <a:pt x="504" y="792"/>
                  </a:lnTo>
                  <a:lnTo>
                    <a:pt x="506" y="798"/>
                  </a:lnTo>
                  <a:lnTo>
                    <a:pt x="508" y="803"/>
                  </a:lnTo>
                  <a:lnTo>
                    <a:pt x="508" y="811"/>
                  </a:lnTo>
                  <a:lnTo>
                    <a:pt x="510" y="817"/>
                  </a:lnTo>
                  <a:lnTo>
                    <a:pt x="512" y="824"/>
                  </a:lnTo>
                  <a:lnTo>
                    <a:pt x="514" y="830"/>
                  </a:lnTo>
                  <a:lnTo>
                    <a:pt x="516" y="836"/>
                  </a:lnTo>
                  <a:lnTo>
                    <a:pt x="516" y="840"/>
                  </a:lnTo>
                  <a:lnTo>
                    <a:pt x="518" y="844"/>
                  </a:lnTo>
                  <a:lnTo>
                    <a:pt x="519" y="848"/>
                  </a:lnTo>
                  <a:lnTo>
                    <a:pt x="521" y="849"/>
                  </a:lnTo>
                  <a:lnTo>
                    <a:pt x="523" y="853"/>
                  </a:lnTo>
                  <a:lnTo>
                    <a:pt x="525" y="855"/>
                  </a:lnTo>
                  <a:lnTo>
                    <a:pt x="527" y="859"/>
                  </a:lnTo>
                  <a:lnTo>
                    <a:pt x="531" y="861"/>
                  </a:lnTo>
                  <a:lnTo>
                    <a:pt x="518" y="857"/>
                  </a:lnTo>
                  <a:lnTo>
                    <a:pt x="504" y="851"/>
                  </a:lnTo>
                  <a:lnTo>
                    <a:pt x="491" y="848"/>
                  </a:lnTo>
                  <a:lnTo>
                    <a:pt x="477" y="842"/>
                  </a:lnTo>
                  <a:lnTo>
                    <a:pt x="464" y="834"/>
                  </a:lnTo>
                  <a:lnTo>
                    <a:pt x="452" y="824"/>
                  </a:lnTo>
                  <a:lnTo>
                    <a:pt x="443" y="813"/>
                  </a:lnTo>
                  <a:lnTo>
                    <a:pt x="433" y="801"/>
                  </a:lnTo>
                  <a:lnTo>
                    <a:pt x="422" y="780"/>
                  </a:lnTo>
                  <a:lnTo>
                    <a:pt x="410" y="761"/>
                  </a:lnTo>
                  <a:lnTo>
                    <a:pt x="397" y="742"/>
                  </a:lnTo>
                  <a:lnTo>
                    <a:pt x="385" y="723"/>
                  </a:lnTo>
                  <a:lnTo>
                    <a:pt x="374" y="704"/>
                  </a:lnTo>
                  <a:lnTo>
                    <a:pt x="362" y="684"/>
                  </a:lnTo>
                  <a:lnTo>
                    <a:pt x="353" y="661"/>
                  </a:lnTo>
                  <a:lnTo>
                    <a:pt x="345" y="638"/>
                  </a:lnTo>
                  <a:lnTo>
                    <a:pt x="339" y="625"/>
                  </a:lnTo>
                  <a:lnTo>
                    <a:pt x="331" y="612"/>
                  </a:lnTo>
                  <a:lnTo>
                    <a:pt x="322" y="600"/>
                  </a:lnTo>
                  <a:lnTo>
                    <a:pt x="310" y="589"/>
                  </a:lnTo>
                  <a:lnTo>
                    <a:pt x="301" y="577"/>
                  </a:lnTo>
                  <a:lnTo>
                    <a:pt x="289" y="566"/>
                  </a:lnTo>
                  <a:lnTo>
                    <a:pt x="278" y="554"/>
                  </a:lnTo>
                  <a:lnTo>
                    <a:pt x="266" y="541"/>
                  </a:lnTo>
                  <a:lnTo>
                    <a:pt x="264" y="539"/>
                  </a:lnTo>
                  <a:lnTo>
                    <a:pt x="262" y="535"/>
                  </a:lnTo>
                  <a:lnTo>
                    <a:pt x="260" y="529"/>
                  </a:lnTo>
                  <a:lnTo>
                    <a:pt x="260" y="525"/>
                  </a:lnTo>
                  <a:lnTo>
                    <a:pt x="259" y="519"/>
                  </a:lnTo>
                  <a:lnTo>
                    <a:pt x="257" y="516"/>
                  </a:lnTo>
                  <a:lnTo>
                    <a:pt x="257" y="512"/>
                  </a:lnTo>
                  <a:lnTo>
                    <a:pt x="253" y="508"/>
                  </a:lnTo>
                  <a:lnTo>
                    <a:pt x="226" y="483"/>
                  </a:lnTo>
                  <a:lnTo>
                    <a:pt x="201" y="456"/>
                  </a:lnTo>
                  <a:lnTo>
                    <a:pt x="178" y="427"/>
                  </a:lnTo>
                  <a:lnTo>
                    <a:pt x="157" y="399"/>
                  </a:lnTo>
                  <a:lnTo>
                    <a:pt x="136" y="370"/>
                  </a:lnTo>
                  <a:lnTo>
                    <a:pt x="117" y="339"/>
                  </a:lnTo>
                  <a:lnTo>
                    <a:pt x="99" y="307"/>
                  </a:lnTo>
                  <a:lnTo>
                    <a:pt x="84" y="276"/>
                  </a:lnTo>
                  <a:lnTo>
                    <a:pt x="71" y="243"/>
                  </a:lnTo>
                  <a:lnTo>
                    <a:pt x="57" y="209"/>
                  </a:lnTo>
                  <a:lnTo>
                    <a:pt x="44" y="176"/>
                  </a:lnTo>
                  <a:lnTo>
                    <a:pt x="32" y="142"/>
                  </a:lnTo>
                  <a:lnTo>
                    <a:pt x="23" y="105"/>
                  </a:lnTo>
                  <a:lnTo>
                    <a:pt x="15" y="71"/>
                  </a:lnTo>
                  <a:lnTo>
                    <a:pt x="5" y="36"/>
                  </a:lnTo>
                  <a:lnTo>
                    <a:pt x="0" y="0"/>
                  </a:lnTo>
                  <a:lnTo>
                    <a:pt x="53" y="44"/>
                  </a:lnTo>
                  <a:close/>
                </a:path>
              </a:pathLst>
            </a:custGeom>
            <a:solidFill>
              <a:srgbClr val="B2B2B2"/>
            </a:solidFill>
            <a:ln w="9525">
              <a:noFill/>
              <a:round/>
              <a:headEnd/>
              <a:tailEnd/>
            </a:ln>
          </p:spPr>
          <p:txBody>
            <a:bodyPr/>
            <a:lstStyle/>
            <a:p>
              <a:endParaRPr lang="en-US"/>
            </a:p>
          </p:txBody>
        </p:sp>
        <p:sp>
          <p:nvSpPr>
            <p:cNvPr id="26703" name="Freeform 79"/>
            <p:cNvSpPr>
              <a:spLocks/>
            </p:cNvSpPr>
            <p:nvPr/>
          </p:nvSpPr>
          <p:spPr bwMode="auto">
            <a:xfrm>
              <a:off x="4069645" y="3273408"/>
              <a:ext cx="279400" cy="1535112"/>
            </a:xfrm>
            <a:custGeom>
              <a:avLst/>
              <a:gdLst>
                <a:gd name="T0" fmla="*/ 378023420 w 198"/>
                <a:gd name="T1" fmla="*/ 236894650 h 967"/>
                <a:gd name="T2" fmla="*/ 372983109 w 198"/>
                <a:gd name="T3" fmla="*/ 715724160 h 967"/>
                <a:gd name="T4" fmla="*/ 362902487 w 198"/>
                <a:gd name="T5" fmla="*/ 1073586339 h 967"/>
                <a:gd name="T6" fmla="*/ 342741244 w 198"/>
                <a:gd name="T7" fmla="*/ 1310480889 h 967"/>
                <a:gd name="T8" fmla="*/ 309978429 w 198"/>
                <a:gd name="T9" fmla="*/ 1547375440 h 967"/>
                <a:gd name="T10" fmla="*/ 262096268 w 198"/>
                <a:gd name="T11" fmla="*/ 1784270387 h 967"/>
                <a:gd name="T12" fmla="*/ 221773781 w 198"/>
                <a:gd name="T13" fmla="*/ 1915318436 h 967"/>
                <a:gd name="T14" fmla="*/ 221773781 w 198"/>
                <a:gd name="T15" fmla="*/ 1943039345 h 967"/>
                <a:gd name="T16" fmla="*/ 221773781 w 198"/>
                <a:gd name="T17" fmla="*/ 1973281203 h 967"/>
                <a:gd name="T18" fmla="*/ 221773781 w 198"/>
                <a:gd name="T19" fmla="*/ 2006044009 h 967"/>
                <a:gd name="T20" fmla="*/ 199093126 w 198"/>
                <a:gd name="T21" fmla="*/ 2074087395 h 967"/>
                <a:gd name="T22" fmla="*/ 148688429 w 198"/>
                <a:gd name="T23" fmla="*/ 2147483647 h 967"/>
                <a:gd name="T24" fmla="*/ 95765933 w 198"/>
                <a:gd name="T25" fmla="*/ 2147483647 h 967"/>
                <a:gd name="T26" fmla="*/ 32761240 w 198"/>
                <a:gd name="T27" fmla="*/ 2147483647 h 967"/>
                <a:gd name="T28" fmla="*/ 42843449 w 198"/>
                <a:gd name="T29" fmla="*/ 2147483647 h 967"/>
                <a:gd name="T30" fmla="*/ 115927201 w 198"/>
                <a:gd name="T31" fmla="*/ 1983361822 h 967"/>
                <a:gd name="T32" fmla="*/ 168851260 w 198"/>
                <a:gd name="T33" fmla="*/ 1673383576 h 967"/>
                <a:gd name="T34" fmla="*/ 209173797 w 198"/>
                <a:gd name="T35" fmla="*/ 1363403346 h 967"/>
                <a:gd name="T36" fmla="*/ 221773781 w 198"/>
                <a:gd name="T37" fmla="*/ 1179432840 h 967"/>
                <a:gd name="T38" fmla="*/ 236894714 w 198"/>
                <a:gd name="T39" fmla="*/ 1126508796 h 967"/>
                <a:gd name="T40" fmla="*/ 257055957 w 198"/>
                <a:gd name="T41" fmla="*/ 1068546029 h 967"/>
                <a:gd name="T42" fmla="*/ 269655941 w 198"/>
                <a:gd name="T43" fmla="*/ 1000501056 h 967"/>
                <a:gd name="T44" fmla="*/ 284776874 w 198"/>
                <a:gd name="T45" fmla="*/ 942538289 h 967"/>
                <a:gd name="T46" fmla="*/ 309978429 w 198"/>
                <a:gd name="T47" fmla="*/ 894654555 h 967"/>
                <a:gd name="T48" fmla="*/ 337700933 w 198"/>
                <a:gd name="T49" fmla="*/ 851812717 h 967"/>
                <a:gd name="T50" fmla="*/ 367942798 w 198"/>
                <a:gd name="T51" fmla="*/ 808969093 h 967"/>
                <a:gd name="T52" fmla="*/ 385584680 w 198"/>
                <a:gd name="T53" fmla="*/ 768646617 h 967"/>
                <a:gd name="T54" fmla="*/ 390624991 w 198"/>
                <a:gd name="T55" fmla="*/ 740925708 h 967"/>
                <a:gd name="T56" fmla="*/ 385584680 w 198"/>
                <a:gd name="T57" fmla="*/ 710683850 h 967"/>
                <a:gd name="T58" fmla="*/ 385584680 w 198"/>
                <a:gd name="T59" fmla="*/ 682961354 h 967"/>
                <a:gd name="T60" fmla="*/ 390624991 w 198"/>
                <a:gd name="T61" fmla="*/ 635079206 h 967"/>
                <a:gd name="T62" fmla="*/ 410786235 w 198"/>
                <a:gd name="T63" fmla="*/ 572074543 h 967"/>
                <a:gd name="T64" fmla="*/ 435987889 w 198"/>
                <a:gd name="T65" fmla="*/ 519152086 h 967"/>
                <a:gd name="T66" fmla="*/ 453628184 w 198"/>
                <a:gd name="T67" fmla="*/ 461187732 h 967"/>
                <a:gd name="T68" fmla="*/ 473789427 w 198"/>
                <a:gd name="T69" fmla="*/ 388103937 h 967"/>
                <a:gd name="T70" fmla="*/ 488910360 w 198"/>
                <a:gd name="T71" fmla="*/ 299897726 h 967"/>
                <a:gd name="T72" fmla="*/ 498990982 w 198"/>
                <a:gd name="T73" fmla="*/ 214212463 h 967"/>
                <a:gd name="T74" fmla="*/ 488910360 w 198"/>
                <a:gd name="T75" fmla="*/ 131048099 h 967"/>
                <a:gd name="T76" fmla="*/ 385584680 w 198"/>
                <a:gd name="T77" fmla="*/ 0 h 96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98"/>
                <a:gd name="T118" fmla="*/ 0 h 967"/>
                <a:gd name="T119" fmla="*/ 198 w 198"/>
                <a:gd name="T120" fmla="*/ 967 h 96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98" h="967">
                  <a:moveTo>
                    <a:pt x="153" y="0"/>
                  </a:moveTo>
                  <a:lnTo>
                    <a:pt x="150" y="94"/>
                  </a:lnTo>
                  <a:lnTo>
                    <a:pt x="148" y="190"/>
                  </a:lnTo>
                  <a:lnTo>
                    <a:pt x="148" y="284"/>
                  </a:lnTo>
                  <a:lnTo>
                    <a:pt x="146" y="378"/>
                  </a:lnTo>
                  <a:lnTo>
                    <a:pt x="144" y="426"/>
                  </a:lnTo>
                  <a:lnTo>
                    <a:pt x="140" y="474"/>
                  </a:lnTo>
                  <a:lnTo>
                    <a:pt x="136" y="520"/>
                  </a:lnTo>
                  <a:lnTo>
                    <a:pt x="130" y="568"/>
                  </a:lnTo>
                  <a:lnTo>
                    <a:pt x="123" y="614"/>
                  </a:lnTo>
                  <a:lnTo>
                    <a:pt x="115" y="662"/>
                  </a:lnTo>
                  <a:lnTo>
                    <a:pt x="104" y="708"/>
                  </a:lnTo>
                  <a:lnTo>
                    <a:pt x="90" y="756"/>
                  </a:lnTo>
                  <a:lnTo>
                    <a:pt x="88" y="760"/>
                  </a:lnTo>
                  <a:lnTo>
                    <a:pt x="88" y="766"/>
                  </a:lnTo>
                  <a:lnTo>
                    <a:pt x="88" y="771"/>
                  </a:lnTo>
                  <a:lnTo>
                    <a:pt x="88" y="777"/>
                  </a:lnTo>
                  <a:lnTo>
                    <a:pt x="88" y="783"/>
                  </a:lnTo>
                  <a:lnTo>
                    <a:pt x="88" y="789"/>
                  </a:lnTo>
                  <a:lnTo>
                    <a:pt x="88" y="796"/>
                  </a:lnTo>
                  <a:lnTo>
                    <a:pt x="86" y="802"/>
                  </a:lnTo>
                  <a:lnTo>
                    <a:pt x="79" y="823"/>
                  </a:lnTo>
                  <a:lnTo>
                    <a:pt x="69" y="844"/>
                  </a:lnTo>
                  <a:lnTo>
                    <a:pt x="59" y="865"/>
                  </a:lnTo>
                  <a:lnTo>
                    <a:pt x="48" y="887"/>
                  </a:lnTo>
                  <a:lnTo>
                    <a:pt x="38" y="908"/>
                  </a:lnTo>
                  <a:lnTo>
                    <a:pt x="25" y="927"/>
                  </a:lnTo>
                  <a:lnTo>
                    <a:pt x="13" y="948"/>
                  </a:lnTo>
                  <a:lnTo>
                    <a:pt x="0" y="967"/>
                  </a:lnTo>
                  <a:lnTo>
                    <a:pt x="17" y="908"/>
                  </a:lnTo>
                  <a:lnTo>
                    <a:pt x="33" y="846"/>
                  </a:lnTo>
                  <a:lnTo>
                    <a:pt x="46" y="787"/>
                  </a:lnTo>
                  <a:lnTo>
                    <a:pt x="58" y="725"/>
                  </a:lnTo>
                  <a:lnTo>
                    <a:pt x="67" y="664"/>
                  </a:lnTo>
                  <a:lnTo>
                    <a:pt x="77" y="603"/>
                  </a:lnTo>
                  <a:lnTo>
                    <a:pt x="83" y="541"/>
                  </a:lnTo>
                  <a:lnTo>
                    <a:pt x="86" y="478"/>
                  </a:lnTo>
                  <a:lnTo>
                    <a:pt x="88" y="468"/>
                  </a:lnTo>
                  <a:lnTo>
                    <a:pt x="90" y="457"/>
                  </a:lnTo>
                  <a:lnTo>
                    <a:pt x="94" y="447"/>
                  </a:lnTo>
                  <a:lnTo>
                    <a:pt x="98" y="436"/>
                  </a:lnTo>
                  <a:lnTo>
                    <a:pt x="102" y="424"/>
                  </a:lnTo>
                  <a:lnTo>
                    <a:pt x="104" y="411"/>
                  </a:lnTo>
                  <a:lnTo>
                    <a:pt x="107" y="397"/>
                  </a:lnTo>
                  <a:lnTo>
                    <a:pt x="109" y="384"/>
                  </a:lnTo>
                  <a:lnTo>
                    <a:pt x="113" y="374"/>
                  </a:lnTo>
                  <a:lnTo>
                    <a:pt x="117" y="365"/>
                  </a:lnTo>
                  <a:lnTo>
                    <a:pt x="123" y="355"/>
                  </a:lnTo>
                  <a:lnTo>
                    <a:pt x="129" y="347"/>
                  </a:lnTo>
                  <a:lnTo>
                    <a:pt x="134" y="338"/>
                  </a:lnTo>
                  <a:lnTo>
                    <a:pt x="140" y="328"/>
                  </a:lnTo>
                  <a:lnTo>
                    <a:pt x="146" y="321"/>
                  </a:lnTo>
                  <a:lnTo>
                    <a:pt x="150" y="311"/>
                  </a:lnTo>
                  <a:lnTo>
                    <a:pt x="153" y="305"/>
                  </a:lnTo>
                  <a:lnTo>
                    <a:pt x="153" y="300"/>
                  </a:lnTo>
                  <a:lnTo>
                    <a:pt x="155" y="294"/>
                  </a:lnTo>
                  <a:lnTo>
                    <a:pt x="155" y="288"/>
                  </a:lnTo>
                  <a:lnTo>
                    <a:pt x="153" y="282"/>
                  </a:lnTo>
                  <a:lnTo>
                    <a:pt x="153" y="277"/>
                  </a:lnTo>
                  <a:lnTo>
                    <a:pt x="153" y="271"/>
                  </a:lnTo>
                  <a:lnTo>
                    <a:pt x="153" y="265"/>
                  </a:lnTo>
                  <a:lnTo>
                    <a:pt x="155" y="252"/>
                  </a:lnTo>
                  <a:lnTo>
                    <a:pt x="159" y="240"/>
                  </a:lnTo>
                  <a:lnTo>
                    <a:pt x="163" y="227"/>
                  </a:lnTo>
                  <a:lnTo>
                    <a:pt x="169" y="215"/>
                  </a:lnTo>
                  <a:lnTo>
                    <a:pt x="173" y="206"/>
                  </a:lnTo>
                  <a:lnTo>
                    <a:pt x="177" y="194"/>
                  </a:lnTo>
                  <a:lnTo>
                    <a:pt x="180" y="183"/>
                  </a:lnTo>
                  <a:lnTo>
                    <a:pt x="184" y="171"/>
                  </a:lnTo>
                  <a:lnTo>
                    <a:pt x="188" y="154"/>
                  </a:lnTo>
                  <a:lnTo>
                    <a:pt x="192" y="136"/>
                  </a:lnTo>
                  <a:lnTo>
                    <a:pt x="194" y="119"/>
                  </a:lnTo>
                  <a:lnTo>
                    <a:pt x="198" y="102"/>
                  </a:lnTo>
                  <a:lnTo>
                    <a:pt x="198" y="85"/>
                  </a:lnTo>
                  <a:lnTo>
                    <a:pt x="198" y="69"/>
                  </a:lnTo>
                  <a:lnTo>
                    <a:pt x="194" y="52"/>
                  </a:lnTo>
                  <a:lnTo>
                    <a:pt x="188" y="37"/>
                  </a:lnTo>
                  <a:lnTo>
                    <a:pt x="153" y="0"/>
                  </a:lnTo>
                  <a:close/>
                </a:path>
              </a:pathLst>
            </a:custGeom>
            <a:solidFill>
              <a:srgbClr val="B2B2B2"/>
            </a:solidFill>
            <a:ln w="9525">
              <a:noFill/>
              <a:round/>
              <a:headEnd/>
              <a:tailEnd/>
            </a:ln>
          </p:spPr>
          <p:txBody>
            <a:bodyPr/>
            <a:lstStyle/>
            <a:p>
              <a:endParaRPr lang="en-US"/>
            </a:p>
          </p:txBody>
        </p:sp>
        <p:sp>
          <p:nvSpPr>
            <p:cNvPr id="26704" name="Freeform 80"/>
            <p:cNvSpPr>
              <a:spLocks/>
            </p:cNvSpPr>
            <p:nvPr/>
          </p:nvSpPr>
          <p:spPr bwMode="auto">
            <a:xfrm>
              <a:off x="3395133" y="3197208"/>
              <a:ext cx="801511" cy="1339850"/>
            </a:xfrm>
            <a:custGeom>
              <a:avLst/>
              <a:gdLst>
                <a:gd name="T0" fmla="*/ 1199594256 w 568"/>
                <a:gd name="T1" fmla="*/ 257055962 h 844"/>
                <a:gd name="T2" fmla="*/ 1055944618 w 568"/>
                <a:gd name="T3" fmla="*/ 446068519 h 844"/>
                <a:gd name="T4" fmla="*/ 914815929 w 568"/>
                <a:gd name="T5" fmla="*/ 640119701 h 844"/>
                <a:gd name="T6" fmla="*/ 778727351 w 568"/>
                <a:gd name="T7" fmla="*/ 841732341 h 844"/>
                <a:gd name="T8" fmla="*/ 698083973 w 568"/>
                <a:gd name="T9" fmla="*/ 952619184 h 844"/>
                <a:gd name="T10" fmla="*/ 688003353 w 568"/>
                <a:gd name="T11" fmla="*/ 982861050 h 844"/>
                <a:gd name="T12" fmla="*/ 677922732 w 568"/>
                <a:gd name="T13" fmla="*/ 1015623866 h 844"/>
                <a:gd name="T14" fmla="*/ 667842111 w 568"/>
                <a:gd name="T15" fmla="*/ 1040825421 h 844"/>
                <a:gd name="T16" fmla="*/ 640119611 w 568"/>
                <a:gd name="T17" fmla="*/ 1078626960 h 844"/>
                <a:gd name="T18" fmla="*/ 599797128 w 568"/>
                <a:gd name="T19" fmla="*/ 1131549432 h 844"/>
                <a:gd name="T20" fmla="*/ 561994007 w 568"/>
                <a:gd name="T21" fmla="*/ 1194554114 h 844"/>
                <a:gd name="T22" fmla="*/ 521671524 w 568"/>
                <a:gd name="T23" fmla="*/ 1257557208 h 844"/>
                <a:gd name="T24" fmla="*/ 473789370 w 568"/>
                <a:gd name="T25" fmla="*/ 1340723134 h 844"/>
                <a:gd name="T26" fmla="*/ 405744287 w 568"/>
                <a:gd name="T27" fmla="*/ 1421368111 h 844"/>
                <a:gd name="T28" fmla="*/ 335181530 w 568"/>
                <a:gd name="T29" fmla="*/ 1504534037 h 844"/>
                <a:gd name="T30" fmla="*/ 272176857 w 568"/>
                <a:gd name="T31" fmla="*/ 1587698375 h 844"/>
                <a:gd name="T32" fmla="*/ 214212495 w 568"/>
                <a:gd name="T33" fmla="*/ 1688504993 h 844"/>
                <a:gd name="T34" fmla="*/ 146169049 w 568"/>
                <a:gd name="T35" fmla="*/ 1809472458 h 844"/>
                <a:gd name="T36" fmla="*/ 83165939 w 568"/>
                <a:gd name="T37" fmla="*/ 1935480234 h 844"/>
                <a:gd name="T38" fmla="*/ 30241874 w 568"/>
                <a:gd name="T39" fmla="*/ 2064008959 h 844"/>
                <a:gd name="T40" fmla="*/ 25201558 w 568"/>
                <a:gd name="T41" fmla="*/ 2084170203 h 844"/>
                <a:gd name="T42" fmla="*/ 73083731 w 568"/>
                <a:gd name="T43" fmla="*/ 1998484916 h 844"/>
                <a:gd name="T44" fmla="*/ 120967498 w 568"/>
                <a:gd name="T45" fmla="*/ 1915318990 h 844"/>
                <a:gd name="T46" fmla="*/ 173891550 w 568"/>
                <a:gd name="T47" fmla="*/ 1832154651 h 844"/>
                <a:gd name="T48" fmla="*/ 246975306 w 568"/>
                <a:gd name="T49" fmla="*/ 1741429053 h 844"/>
                <a:gd name="T50" fmla="*/ 335181530 w 568"/>
                <a:gd name="T51" fmla="*/ 1635582124 h 844"/>
                <a:gd name="T52" fmla="*/ 425905628 w 568"/>
                <a:gd name="T53" fmla="*/ 1532254954 h 844"/>
                <a:gd name="T54" fmla="*/ 519152163 w 568"/>
                <a:gd name="T55" fmla="*/ 1436489044 h 844"/>
                <a:gd name="T56" fmla="*/ 642638972 w 568"/>
                <a:gd name="T57" fmla="*/ 1300400646 h 844"/>
                <a:gd name="T58" fmla="*/ 788807972 w 568"/>
                <a:gd name="T59" fmla="*/ 1116428499 h 844"/>
                <a:gd name="T60" fmla="*/ 919856239 w 568"/>
                <a:gd name="T61" fmla="*/ 919857956 h 844"/>
                <a:gd name="T62" fmla="*/ 1030743066 w 568"/>
                <a:gd name="T63" fmla="*/ 710684055 h 844"/>
                <a:gd name="T64" fmla="*/ 1093747739 w 568"/>
                <a:gd name="T65" fmla="*/ 561994086 h 844"/>
                <a:gd name="T66" fmla="*/ 1141629894 w 568"/>
                <a:gd name="T67" fmla="*/ 504031303 h 844"/>
                <a:gd name="T68" fmla="*/ 1184473325 w 568"/>
                <a:gd name="T69" fmla="*/ 446068519 h 844"/>
                <a:gd name="T70" fmla="*/ 1224795808 w 568"/>
                <a:gd name="T71" fmla="*/ 388104049 h 844"/>
                <a:gd name="T72" fmla="*/ 1242436100 w 568"/>
                <a:gd name="T73" fmla="*/ 299897812 h 844"/>
                <a:gd name="T74" fmla="*/ 1292840791 w 568"/>
                <a:gd name="T75" fmla="*/ 209173801 h 844"/>
                <a:gd name="T76" fmla="*/ 1350803566 w 568"/>
                <a:gd name="T77" fmla="*/ 131048137 h 844"/>
                <a:gd name="T78" fmla="*/ 1408767929 w 568"/>
                <a:gd name="T79" fmla="*/ 45362812 h 844"/>
                <a:gd name="T80" fmla="*/ 1277718273 w 568"/>
                <a:gd name="T81" fmla="*/ 166330314 h 84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68"/>
                <a:gd name="T124" fmla="*/ 0 h 844"/>
                <a:gd name="T125" fmla="*/ 568 w 568"/>
                <a:gd name="T126" fmla="*/ 844 h 84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68" h="844">
                  <a:moveTo>
                    <a:pt x="507" y="66"/>
                  </a:moveTo>
                  <a:lnTo>
                    <a:pt x="476" y="102"/>
                  </a:lnTo>
                  <a:lnTo>
                    <a:pt x="447" y="140"/>
                  </a:lnTo>
                  <a:lnTo>
                    <a:pt x="419" y="177"/>
                  </a:lnTo>
                  <a:lnTo>
                    <a:pt x="392" y="215"/>
                  </a:lnTo>
                  <a:lnTo>
                    <a:pt x="363" y="254"/>
                  </a:lnTo>
                  <a:lnTo>
                    <a:pt x="336" y="294"/>
                  </a:lnTo>
                  <a:lnTo>
                    <a:pt x="309" y="334"/>
                  </a:lnTo>
                  <a:lnTo>
                    <a:pt x="280" y="374"/>
                  </a:lnTo>
                  <a:lnTo>
                    <a:pt x="277" y="378"/>
                  </a:lnTo>
                  <a:lnTo>
                    <a:pt x="275" y="384"/>
                  </a:lnTo>
                  <a:lnTo>
                    <a:pt x="273" y="390"/>
                  </a:lnTo>
                  <a:lnTo>
                    <a:pt x="271" y="397"/>
                  </a:lnTo>
                  <a:lnTo>
                    <a:pt x="269" y="403"/>
                  </a:lnTo>
                  <a:lnTo>
                    <a:pt x="269" y="407"/>
                  </a:lnTo>
                  <a:lnTo>
                    <a:pt x="265" y="413"/>
                  </a:lnTo>
                  <a:lnTo>
                    <a:pt x="263" y="417"/>
                  </a:lnTo>
                  <a:lnTo>
                    <a:pt x="254" y="428"/>
                  </a:lnTo>
                  <a:lnTo>
                    <a:pt x="246" y="440"/>
                  </a:lnTo>
                  <a:lnTo>
                    <a:pt x="238" y="449"/>
                  </a:lnTo>
                  <a:lnTo>
                    <a:pt x="230" y="461"/>
                  </a:lnTo>
                  <a:lnTo>
                    <a:pt x="223" y="474"/>
                  </a:lnTo>
                  <a:lnTo>
                    <a:pt x="215" y="486"/>
                  </a:lnTo>
                  <a:lnTo>
                    <a:pt x="207" y="499"/>
                  </a:lnTo>
                  <a:lnTo>
                    <a:pt x="198" y="514"/>
                  </a:lnTo>
                  <a:lnTo>
                    <a:pt x="188" y="532"/>
                  </a:lnTo>
                  <a:lnTo>
                    <a:pt x="175" y="549"/>
                  </a:lnTo>
                  <a:lnTo>
                    <a:pt x="161" y="564"/>
                  </a:lnTo>
                  <a:lnTo>
                    <a:pt x="146" y="582"/>
                  </a:lnTo>
                  <a:lnTo>
                    <a:pt x="133" y="597"/>
                  </a:lnTo>
                  <a:lnTo>
                    <a:pt x="119" y="612"/>
                  </a:lnTo>
                  <a:lnTo>
                    <a:pt x="108" y="630"/>
                  </a:lnTo>
                  <a:lnTo>
                    <a:pt x="96" y="647"/>
                  </a:lnTo>
                  <a:lnTo>
                    <a:pt x="85" y="670"/>
                  </a:lnTo>
                  <a:lnTo>
                    <a:pt x="71" y="695"/>
                  </a:lnTo>
                  <a:lnTo>
                    <a:pt x="58" y="718"/>
                  </a:lnTo>
                  <a:lnTo>
                    <a:pt x="46" y="743"/>
                  </a:lnTo>
                  <a:lnTo>
                    <a:pt x="33" y="768"/>
                  </a:lnTo>
                  <a:lnTo>
                    <a:pt x="21" y="793"/>
                  </a:lnTo>
                  <a:lnTo>
                    <a:pt x="12" y="819"/>
                  </a:lnTo>
                  <a:lnTo>
                    <a:pt x="0" y="844"/>
                  </a:lnTo>
                  <a:lnTo>
                    <a:pt x="10" y="827"/>
                  </a:lnTo>
                  <a:lnTo>
                    <a:pt x="19" y="810"/>
                  </a:lnTo>
                  <a:lnTo>
                    <a:pt x="29" y="793"/>
                  </a:lnTo>
                  <a:lnTo>
                    <a:pt x="39" y="777"/>
                  </a:lnTo>
                  <a:lnTo>
                    <a:pt x="48" y="760"/>
                  </a:lnTo>
                  <a:lnTo>
                    <a:pt x="58" y="743"/>
                  </a:lnTo>
                  <a:lnTo>
                    <a:pt x="69" y="727"/>
                  </a:lnTo>
                  <a:lnTo>
                    <a:pt x="81" y="712"/>
                  </a:lnTo>
                  <a:lnTo>
                    <a:pt x="98" y="691"/>
                  </a:lnTo>
                  <a:lnTo>
                    <a:pt x="115" y="670"/>
                  </a:lnTo>
                  <a:lnTo>
                    <a:pt x="133" y="649"/>
                  </a:lnTo>
                  <a:lnTo>
                    <a:pt x="152" y="630"/>
                  </a:lnTo>
                  <a:lnTo>
                    <a:pt x="169" y="608"/>
                  </a:lnTo>
                  <a:lnTo>
                    <a:pt x="186" y="589"/>
                  </a:lnTo>
                  <a:lnTo>
                    <a:pt x="206" y="570"/>
                  </a:lnTo>
                  <a:lnTo>
                    <a:pt x="225" y="549"/>
                  </a:lnTo>
                  <a:lnTo>
                    <a:pt x="255" y="516"/>
                  </a:lnTo>
                  <a:lnTo>
                    <a:pt x="286" y="480"/>
                  </a:lnTo>
                  <a:lnTo>
                    <a:pt x="313" y="443"/>
                  </a:lnTo>
                  <a:lnTo>
                    <a:pt x="340" y="405"/>
                  </a:lnTo>
                  <a:lnTo>
                    <a:pt x="365" y="365"/>
                  </a:lnTo>
                  <a:lnTo>
                    <a:pt x="388" y="325"/>
                  </a:lnTo>
                  <a:lnTo>
                    <a:pt x="409" y="282"/>
                  </a:lnTo>
                  <a:lnTo>
                    <a:pt x="428" y="236"/>
                  </a:lnTo>
                  <a:lnTo>
                    <a:pt x="434" y="223"/>
                  </a:lnTo>
                  <a:lnTo>
                    <a:pt x="443" y="211"/>
                  </a:lnTo>
                  <a:lnTo>
                    <a:pt x="453" y="200"/>
                  </a:lnTo>
                  <a:lnTo>
                    <a:pt x="463" y="188"/>
                  </a:lnTo>
                  <a:lnTo>
                    <a:pt x="470" y="177"/>
                  </a:lnTo>
                  <a:lnTo>
                    <a:pt x="480" y="165"/>
                  </a:lnTo>
                  <a:lnTo>
                    <a:pt x="486" y="154"/>
                  </a:lnTo>
                  <a:lnTo>
                    <a:pt x="490" y="140"/>
                  </a:lnTo>
                  <a:lnTo>
                    <a:pt x="493" y="119"/>
                  </a:lnTo>
                  <a:lnTo>
                    <a:pt x="503" y="100"/>
                  </a:lnTo>
                  <a:lnTo>
                    <a:pt x="513" y="83"/>
                  </a:lnTo>
                  <a:lnTo>
                    <a:pt x="524" y="67"/>
                  </a:lnTo>
                  <a:lnTo>
                    <a:pt x="536" y="52"/>
                  </a:lnTo>
                  <a:lnTo>
                    <a:pt x="549" y="35"/>
                  </a:lnTo>
                  <a:lnTo>
                    <a:pt x="559" y="18"/>
                  </a:lnTo>
                  <a:lnTo>
                    <a:pt x="568" y="0"/>
                  </a:lnTo>
                  <a:lnTo>
                    <a:pt x="507" y="66"/>
                  </a:lnTo>
                  <a:close/>
                </a:path>
              </a:pathLst>
            </a:custGeom>
            <a:solidFill>
              <a:srgbClr val="B2B2B2"/>
            </a:solidFill>
            <a:ln w="9525">
              <a:noFill/>
              <a:round/>
              <a:headEnd/>
              <a:tailEnd/>
            </a:ln>
          </p:spPr>
          <p:txBody>
            <a:bodyPr/>
            <a:lstStyle/>
            <a:p>
              <a:endParaRPr lang="en-US"/>
            </a:p>
          </p:txBody>
        </p:sp>
        <p:sp>
          <p:nvSpPr>
            <p:cNvPr id="26705" name="Freeform 81"/>
            <p:cNvSpPr>
              <a:spLocks/>
            </p:cNvSpPr>
            <p:nvPr/>
          </p:nvSpPr>
          <p:spPr bwMode="auto">
            <a:xfrm>
              <a:off x="2737556" y="3040045"/>
              <a:ext cx="1388533" cy="1296988"/>
            </a:xfrm>
            <a:custGeom>
              <a:avLst/>
              <a:gdLst>
                <a:gd name="T0" fmla="*/ 2147483647 w 984"/>
                <a:gd name="T1" fmla="*/ 564515247 h 817"/>
                <a:gd name="T2" fmla="*/ 2147483647 w 984"/>
                <a:gd name="T3" fmla="*/ 642640892 h 817"/>
                <a:gd name="T4" fmla="*/ 1880036890 w 984"/>
                <a:gd name="T5" fmla="*/ 786289017 h 817"/>
                <a:gd name="T6" fmla="*/ 1557456573 w 984"/>
                <a:gd name="T7" fmla="*/ 1028224236 h 817"/>
                <a:gd name="T8" fmla="*/ 1456650348 w 984"/>
                <a:gd name="T9" fmla="*/ 1116430506 h 817"/>
                <a:gd name="T10" fmla="*/ 1431448792 w 984"/>
                <a:gd name="T11" fmla="*/ 1159272372 h 817"/>
                <a:gd name="T12" fmla="*/ 1214715408 w 984"/>
                <a:gd name="T13" fmla="*/ 1363405840 h 817"/>
                <a:gd name="T14" fmla="*/ 952619223 w 984"/>
                <a:gd name="T15" fmla="*/ 1628021475 h 817"/>
                <a:gd name="T16" fmla="*/ 856853309 w 984"/>
                <a:gd name="T17" fmla="*/ 1754029696 h 817"/>
                <a:gd name="T18" fmla="*/ 811490310 w 984"/>
                <a:gd name="T19" fmla="*/ 1832155340 h 817"/>
                <a:gd name="T20" fmla="*/ 748487213 w 984"/>
                <a:gd name="T21" fmla="*/ 1880037519 h 817"/>
                <a:gd name="T22" fmla="*/ 690522840 w 984"/>
                <a:gd name="T23" fmla="*/ 1943042225 h 817"/>
                <a:gd name="T24" fmla="*/ 715724396 w 984"/>
                <a:gd name="T25" fmla="*/ 1932961599 h 817"/>
                <a:gd name="T26" fmla="*/ 758567835 w 984"/>
                <a:gd name="T27" fmla="*/ 1907760034 h 817"/>
                <a:gd name="T28" fmla="*/ 836692064 w 984"/>
                <a:gd name="T29" fmla="*/ 1822074714 h 817"/>
                <a:gd name="T30" fmla="*/ 922377356 w 984"/>
                <a:gd name="T31" fmla="*/ 1716228143 h 817"/>
                <a:gd name="T32" fmla="*/ 1290320077 w 984"/>
                <a:gd name="T33" fmla="*/ 1454131473 h 817"/>
                <a:gd name="T34" fmla="*/ 1688505062 w 984"/>
                <a:gd name="T35" fmla="*/ 1091228941 h 817"/>
                <a:gd name="T36" fmla="*/ 1857356283 w 984"/>
                <a:gd name="T37" fmla="*/ 884576111 h 817"/>
                <a:gd name="T38" fmla="*/ 1932960952 w 984"/>
                <a:gd name="T39" fmla="*/ 718245586 h 817"/>
                <a:gd name="T40" fmla="*/ 1973283442 w 984"/>
                <a:gd name="T41" fmla="*/ 594757125 h 817"/>
                <a:gd name="T42" fmla="*/ 2036286539 w 984"/>
                <a:gd name="T43" fmla="*/ 511592755 h 817"/>
                <a:gd name="T44" fmla="*/ 2147483647 w 984"/>
                <a:gd name="T45" fmla="*/ 375504207 h 817"/>
                <a:gd name="T46" fmla="*/ 2147483647 w 984"/>
                <a:gd name="T47" fmla="*/ 249496383 h 817"/>
                <a:gd name="T48" fmla="*/ 2147483647 w 984"/>
                <a:gd name="T49" fmla="*/ 302418875 h 817"/>
                <a:gd name="T50" fmla="*/ 2147483647 w 984"/>
                <a:gd name="T51" fmla="*/ 473789615 h 817"/>
                <a:gd name="T52" fmla="*/ 1784270976 w 984"/>
                <a:gd name="T53" fmla="*/ 1058466114 h 817"/>
                <a:gd name="T54" fmla="*/ 1237397602 w 984"/>
                <a:gd name="T55" fmla="*/ 1738908757 h 817"/>
                <a:gd name="T56" fmla="*/ 1111389821 w 984"/>
                <a:gd name="T57" fmla="*/ 1902719721 h 817"/>
                <a:gd name="T58" fmla="*/ 1363405384 w 984"/>
                <a:gd name="T59" fmla="*/ 1358365527 h 817"/>
                <a:gd name="T60" fmla="*/ 1537295328 w 984"/>
                <a:gd name="T61" fmla="*/ 1063506427 h 817"/>
                <a:gd name="T62" fmla="*/ 1721267879 w 984"/>
                <a:gd name="T63" fmla="*/ 834172982 h 817"/>
                <a:gd name="T64" fmla="*/ 1754029109 w 984"/>
                <a:gd name="T65" fmla="*/ 718245586 h 817"/>
                <a:gd name="T66" fmla="*/ 1814512844 w 984"/>
                <a:gd name="T67" fmla="*/ 594757125 h 817"/>
                <a:gd name="T68" fmla="*/ 1925399691 w 984"/>
                <a:gd name="T69" fmla="*/ 370463894 h 817"/>
                <a:gd name="T70" fmla="*/ 2036286539 w 984"/>
                <a:gd name="T71" fmla="*/ 153730388 h 817"/>
                <a:gd name="T72" fmla="*/ 2147483647 w 984"/>
                <a:gd name="T73" fmla="*/ 22682208 h 817"/>
                <a:gd name="T74" fmla="*/ 2137092764 w 984"/>
                <a:gd name="T75" fmla="*/ 32762840 h 817"/>
                <a:gd name="T76" fmla="*/ 2011084982 w 984"/>
                <a:gd name="T77" fmla="*/ 80645032 h 817"/>
                <a:gd name="T78" fmla="*/ 1885077201 w 984"/>
                <a:gd name="T79" fmla="*/ 173891640 h 817"/>
                <a:gd name="T80" fmla="*/ 1764109731 w 984"/>
                <a:gd name="T81" fmla="*/ 294859200 h 817"/>
                <a:gd name="T82" fmla="*/ 1335682878 w 984"/>
                <a:gd name="T83" fmla="*/ 554434621 h 817"/>
                <a:gd name="T84" fmla="*/ 803930636 w 984"/>
                <a:gd name="T85" fmla="*/ 849293920 h 817"/>
                <a:gd name="T86" fmla="*/ 435987915 w 984"/>
                <a:gd name="T87" fmla="*/ 1018143610 h 817"/>
                <a:gd name="T88" fmla="*/ 110886897 w 984"/>
                <a:gd name="T89" fmla="*/ 1096269254 h 817"/>
                <a:gd name="T90" fmla="*/ 10080626 w 984"/>
                <a:gd name="T91" fmla="*/ 1126511132 h 817"/>
                <a:gd name="T92" fmla="*/ 0 w 984"/>
                <a:gd name="T93" fmla="*/ 1144151434 h 817"/>
                <a:gd name="T94" fmla="*/ 32762829 w 984"/>
                <a:gd name="T95" fmla="*/ 1179433624 h 817"/>
                <a:gd name="T96" fmla="*/ 78124055 w 984"/>
                <a:gd name="T97" fmla="*/ 1169352998 h 817"/>
                <a:gd name="T98" fmla="*/ 289818790 w 984"/>
                <a:gd name="T99" fmla="*/ 1048385488 h 817"/>
                <a:gd name="T100" fmla="*/ 561995697 w 984"/>
                <a:gd name="T101" fmla="*/ 922377664 h 817"/>
                <a:gd name="T102" fmla="*/ 846772687 w 984"/>
                <a:gd name="T103" fmla="*/ 806450268 h 817"/>
                <a:gd name="T104" fmla="*/ 1141631689 w 984"/>
                <a:gd name="T105" fmla="*/ 713205273 h 817"/>
                <a:gd name="T106" fmla="*/ 1527214705 w 984"/>
                <a:gd name="T107" fmla="*/ 579636186 h 817"/>
                <a:gd name="T108" fmla="*/ 1948081885 w 984"/>
                <a:gd name="T109" fmla="*/ 453628363 h 81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84"/>
                <a:gd name="T166" fmla="*/ 0 h 817"/>
                <a:gd name="T167" fmla="*/ 984 w 984"/>
                <a:gd name="T168" fmla="*/ 817 h 81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84" h="817">
                  <a:moveTo>
                    <a:pt x="936" y="193"/>
                  </a:moveTo>
                  <a:lnTo>
                    <a:pt x="929" y="203"/>
                  </a:lnTo>
                  <a:lnTo>
                    <a:pt x="919" y="214"/>
                  </a:lnTo>
                  <a:lnTo>
                    <a:pt x="908" y="224"/>
                  </a:lnTo>
                  <a:lnTo>
                    <a:pt x="898" y="234"/>
                  </a:lnTo>
                  <a:lnTo>
                    <a:pt x="886" y="241"/>
                  </a:lnTo>
                  <a:lnTo>
                    <a:pt x="875" y="249"/>
                  </a:lnTo>
                  <a:lnTo>
                    <a:pt x="865" y="255"/>
                  </a:lnTo>
                  <a:lnTo>
                    <a:pt x="854" y="259"/>
                  </a:lnTo>
                  <a:lnTo>
                    <a:pt x="815" y="274"/>
                  </a:lnTo>
                  <a:lnTo>
                    <a:pt x="779" y="291"/>
                  </a:lnTo>
                  <a:lnTo>
                    <a:pt x="746" y="312"/>
                  </a:lnTo>
                  <a:lnTo>
                    <a:pt x="714" y="335"/>
                  </a:lnTo>
                  <a:lnTo>
                    <a:pt x="681" y="358"/>
                  </a:lnTo>
                  <a:lnTo>
                    <a:pt x="650" y="383"/>
                  </a:lnTo>
                  <a:lnTo>
                    <a:pt x="618" y="408"/>
                  </a:lnTo>
                  <a:lnTo>
                    <a:pt x="585" y="433"/>
                  </a:lnTo>
                  <a:lnTo>
                    <a:pt x="583" y="435"/>
                  </a:lnTo>
                  <a:lnTo>
                    <a:pt x="579" y="439"/>
                  </a:lnTo>
                  <a:lnTo>
                    <a:pt x="578" y="443"/>
                  </a:lnTo>
                  <a:lnTo>
                    <a:pt x="576" y="447"/>
                  </a:lnTo>
                  <a:lnTo>
                    <a:pt x="572" y="450"/>
                  </a:lnTo>
                  <a:lnTo>
                    <a:pt x="570" y="456"/>
                  </a:lnTo>
                  <a:lnTo>
                    <a:pt x="568" y="460"/>
                  </a:lnTo>
                  <a:lnTo>
                    <a:pt x="566" y="462"/>
                  </a:lnTo>
                  <a:lnTo>
                    <a:pt x="537" y="489"/>
                  </a:lnTo>
                  <a:lnTo>
                    <a:pt x="508" y="514"/>
                  </a:lnTo>
                  <a:lnTo>
                    <a:pt x="482" y="541"/>
                  </a:lnTo>
                  <a:lnTo>
                    <a:pt x="455" y="565"/>
                  </a:lnTo>
                  <a:lnTo>
                    <a:pt x="430" y="592"/>
                  </a:lnTo>
                  <a:lnTo>
                    <a:pt x="403" y="619"/>
                  </a:lnTo>
                  <a:lnTo>
                    <a:pt x="378" y="646"/>
                  </a:lnTo>
                  <a:lnTo>
                    <a:pt x="351" y="673"/>
                  </a:lnTo>
                  <a:lnTo>
                    <a:pt x="347" y="681"/>
                  </a:lnTo>
                  <a:lnTo>
                    <a:pt x="343" y="688"/>
                  </a:lnTo>
                  <a:lnTo>
                    <a:pt x="340" y="696"/>
                  </a:lnTo>
                  <a:lnTo>
                    <a:pt x="336" y="704"/>
                  </a:lnTo>
                  <a:lnTo>
                    <a:pt x="330" y="711"/>
                  </a:lnTo>
                  <a:lnTo>
                    <a:pt x="326" y="721"/>
                  </a:lnTo>
                  <a:lnTo>
                    <a:pt x="322" y="727"/>
                  </a:lnTo>
                  <a:lnTo>
                    <a:pt x="317" y="732"/>
                  </a:lnTo>
                  <a:lnTo>
                    <a:pt x="311" y="736"/>
                  </a:lnTo>
                  <a:lnTo>
                    <a:pt x="303" y="742"/>
                  </a:lnTo>
                  <a:lnTo>
                    <a:pt x="297" y="746"/>
                  </a:lnTo>
                  <a:lnTo>
                    <a:pt x="290" y="752"/>
                  </a:lnTo>
                  <a:lnTo>
                    <a:pt x="284" y="757"/>
                  </a:lnTo>
                  <a:lnTo>
                    <a:pt x="278" y="763"/>
                  </a:lnTo>
                  <a:lnTo>
                    <a:pt x="274" y="771"/>
                  </a:lnTo>
                  <a:lnTo>
                    <a:pt x="271" y="778"/>
                  </a:lnTo>
                  <a:lnTo>
                    <a:pt x="274" y="775"/>
                  </a:lnTo>
                  <a:lnTo>
                    <a:pt x="278" y="771"/>
                  </a:lnTo>
                  <a:lnTo>
                    <a:pt x="284" y="767"/>
                  </a:lnTo>
                  <a:lnTo>
                    <a:pt x="288" y="765"/>
                  </a:lnTo>
                  <a:lnTo>
                    <a:pt x="294" y="763"/>
                  </a:lnTo>
                  <a:lnTo>
                    <a:pt x="297" y="761"/>
                  </a:lnTo>
                  <a:lnTo>
                    <a:pt x="301" y="757"/>
                  </a:lnTo>
                  <a:lnTo>
                    <a:pt x="307" y="755"/>
                  </a:lnTo>
                  <a:lnTo>
                    <a:pt x="317" y="746"/>
                  </a:lnTo>
                  <a:lnTo>
                    <a:pt x="324" y="734"/>
                  </a:lnTo>
                  <a:lnTo>
                    <a:pt x="332" y="723"/>
                  </a:lnTo>
                  <a:lnTo>
                    <a:pt x="340" y="713"/>
                  </a:lnTo>
                  <a:lnTo>
                    <a:pt x="347" y="702"/>
                  </a:lnTo>
                  <a:lnTo>
                    <a:pt x="357" y="690"/>
                  </a:lnTo>
                  <a:lnTo>
                    <a:pt x="366" y="681"/>
                  </a:lnTo>
                  <a:lnTo>
                    <a:pt x="378" y="671"/>
                  </a:lnTo>
                  <a:lnTo>
                    <a:pt x="424" y="640"/>
                  </a:lnTo>
                  <a:lnTo>
                    <a:pt x="468" y="610"/>
                  </a:lnTo>
                  <a:lnTo>
                    <a:pt x="512" y="577"/>
                  </a:lnTo>
                  <a:lnTo>
                    <a:pt x="553" y="544"/>
                  </a:lnTo>
                  <a:lnTo>
                    <a:pt x="593" y="510"/>
                  </a:lnTo>
                  <a:lnTo>
                    <a:pt x="631" y="471"/>
                  </a:lnTo>
                  <a:lnTo>
                    <a:pt x="670" y="433"/>
                  </a:lnTo>
                  <a:lnTo>
                    <a:pt x="706" y="391"/>
                  </a:lnTo>
                  <a:lnTo>
                    <a:pt x="716" y="377"/>
                  </a:lnTo>
                  <a:lnTo>
                    <a:pt x="727" y="364"/>
                  </a:lnTo>
                  <a:lnTo>
                    <a:pt x="737" y="351"/>
                  </a:lnTo>
                  <a:lnTo>
                    <a:pt x="746" y="337"/>
                  </a:lnTo>
                  <a:lnTo>
                    <a:pt x="754" y="322"/>
                  </a:lnTo>
                  <a:lnTo>
                    <a:pt x="762" y="305"/>
                  </a:lnTo>
                  <a:lnTo>
                    <a:pt x="767" y="285"/>
                  </a:lnTo>
                  <a:lnTo>
                    <a:pt x="771" y="264"/>
                  </a:lnTo>
                  <a:lnTo>
                    <a:pt x="773" y="255"/>
                  </a:lnTo>
                  <a:lnTo>
                    <a:pt x="777" y="245"/>
                  </a:lnTo>
                  <a:lnTo>
                    <a:pt x="783" y="236"/>
                  </a:lnTo>
                  <a:lnTo>
                    <a:pt x="787" y="228"/>
                  </a:lnTo>
                  <a:lnTo>
                    <a:pt x="794" y="218"/>
                  </a:lnTo>
                  <a:lnTo>
                    <a:pt x="800" y="211"/>
                  </a:lnTo>
                  <a:lnTo>
                    <a:pt x="808" y="203"/>
                  </a:lnTo>
                  <a:lnTo>
                    <a:pt x="815" y="195"/>
                  </a:lnTo>
                  <a:lnTo>
                    <a:pt x="835" y="180"/>
                  </a:lnTo>
                  <a:lnTo>
                    <a:pt x="854" y="165"/>
                  </a:lnTo>
                  <a:lnTo>
                    <a:pt x="875" y="149"/>
                  </a:lnTo>
                  <a:lnTo>
                    <a:pt x="894" y="134"/>
                  </a:lnTo>
                  <a:lnTo>
                    <a:pt x="915" y="120"/>
                  </a:lnTo>
                  <a:lnTo>
                    <a:pt x="936" y="109"/>
                  </a:lnTo>
                  <a:lnTo>
                    <a:pt x="961" y="99"/>
                  </a:lnTo>
                  <a:lnTo>
                    <a:pt x="984" y="94"/>
                  </a:lnTo>
                  <a:lnTo>
                    <a:pt x="979" y="97"/>
                  </a:lnTo>
                  <a:lnTo>
                    <a:pt x="973" y="107"/>
                  </a:lnTo>
                  <a:lnTo>
                    <a:pt x="963" y="120"/>
                  </a:lnTo>
                  <a:lnTo>
                    <a:pt x="956" y="138"/>
                  </a:lnTo>
                  <a:lnTo>
                    <a:pt x="946" y="155"/>
                  </a:lnTo>
                  <a:lnTo>
                    <a:pt x="936" y="172"/>
                  </a:lnTo>
                  <a:lnTo>
                    <a:pt x="925" y="188"/>
                  </a:lnTo>
                  <a:lnTo>
                    <a:pt x="913" y="201"/>
                  </a:lnTo>
                  <a:lnTo>
                    <a:pt x="844" y="274"/>
                  </a:lnTo>
                  <a:lnTo>
                    <a:pt x="775" y="347"/>
                  </a:lnTo>
                  <a:lnTo>
                    <a:pt x="708" y="420"/>
                  </a:lnTo>
                  <a:lnTo>
                    <a:pt x="643" y="494"/>
                  </a:lnTo>
                  <a:lnTo>
                    <a:pt x="579" y="571"/>
                  </a:lnTo>
                  <a:lnTo>
                    <a:pt x="520" y="650"/>
                  </a:lnTo>
                  <a:lnTo>
                    <a:pt x="491" y="690"/>
                  </a:lnTo>
                  <a:lnTo>
                    <a:pt x="462" y="730"/>
                  </a:lnTo>
                  <a:lnTo>
                    <a:pt x="436" y="773"/>
                  </a:lnTo>
                  <a:lnTo>
                    <a:pt x="411" y="817"/>
                  </a:lnTo>
                  <a:lnTo>
                    <a:pt x="441" y="755"/>
                  </a:lnTo>
                  <a:lnTo>
                    <a:pt x="468" y="694"/>
                  </a:lnTo>
                  <a:lnTo>
                    <a:pt x="497" y="631"/>
                  </a:lnTo>
                  <a:lnTo>
                    <a:pt x="526" y="569"/>
                  </a:lnTo>
                  <a:lnTo>
                    <a:pt x="541" y="539"/>
                  </a:lnTo>
                  <a:lnTo>
                    <a:pt x="556" y="508"/>
                  </a:lnTo>
                  <a:lnTo>
                    <a:pt x="574" y="479"/>
                  </a:lnTo>
                  <a:lnTo>
                    <a:pt x="591" y="448"/>
                  </a:lnTo>
                  <a:lnTo>
                    <a:pt x="610" y="422"/>
                  </a:lnTo>
                  <a:lnTo>
                    <a:pt x="631" y="393"/>
                  </a:lnTo>
                  <a:lnTo>
                    <a:pt x="654" y="366"/>
                  </a:lnTo>
                  <a:lnTo>
                    <a:pt x="677" y="341"/>
                  </a:lnTo>
                  <a:lnTo>
                    <a:pt x="683" y="331"/>
                  </a:lnTo>
                  <a:lnTo>
                    <a:pt x="689" y="322"/>
                  </a:lnTo>
                  <a:lnTo>
                    <a:pt x="691" y="310"/>
                  </a:lnTo>
                  <a:lnTo>
                    <a:pt x="695" y="299"/>
                  </a:lnTo>
                  <a:lnTo>
                    <a:pt x="696" y="285"/>
                  </a:lnTo>
                  <a:lnTo>
                    <a:pt x="698" y="274"/>
                  </a:lnTo>
                  <a:lnTo>
                    <a:pt x="702" y="262"/>
                  </a:lnTo>
                  <a:lnTo>
                    <a:pt x="708" y="251"/>
                  </a:lnTo>
                  <a:lnTo>
                    <a:pt x="720" y="236"/>
                  </a:lnTo>
                  <a:lnTo>
                    <a:pt x="731" y="220"/>
                  </a:lnTo>
                  <a:lnTo>
                    <a:pt x="741" y="203"/>
                  </a:lnTo>
                  <a:lnTo>
                    <a:pt x="748" y="184"/>
                  </a:lnTo>
                  <a:lnTo>
                    <a:pt x="764" y="147"/>
                  </a:lnTo>
                  <a:lnTo>
                    <a:pt x="779" y="111"/>
                  </a:lnTo>
                  <a:lnTo>
                    <a:pt x="789" y="94"/>
                  </a:lnTo>
                  <a:lnTo>
                    <a:pt x="798" y="76"/>
                  </a:lnTo>
                  <a:lnTo>
                    <a:pt x="808" y="61"/>
                  </a:lnTo>
                  <a:lnTo>
                    <a:pt x="819" y="46"/>
                  </a:lnTo>
                  <a:lnTo>
                    <a:pt x="833" y="32"/>
                  </a:lnTo>
                  <a:lnTo>
                    <a:pt x="848" y="21"/>
                  </a:lnTo>
                  <a:lnTo>
                    <a:pt x="865" y="9"/>
                  </a:lnTo>
                  <a:lnTo>
                    <a:pt x="886" y="0"/>
                  </a:lnTo>
                  <a:lnTo>
                    <a:pt x="873" y="5"/>
                  </a:lnTo>
                  <a:lnTo>
                    <a:pt x="861" y="9"/>
                  </a:lnTo>
                  <a:lnTo>
                    <a:pt x="848" y="13"/>
                  </a:lnTo>
                  <a:lnTo>
                    <a:pt x="835" y="19"/>
                  </a:lnTo>
                  <a:lnTo>
                    <a:pt x="823" y="23"/>
                  </a:lnTo>
                  <a:lnTo>
                    <a:pt x="810" y="28"/>
                  </a:lnTo>
                  <a:lnTo>
                    <a:pt x="798" y="32"/>
                  </a:lnTo>
                  <a:lnTo>
                    <a:pt x="787" y="38"/>
                  </a:lnTo>
                  <a:lnTo>
                    <a:pt x="773" y="48"/>
                  </a:lnTo>
                  <a:lnTo>
                    <a:pt x="760" y="57"/>
                  </a:lnTo>
                  <a:lnTo>
                    <a:pt x="748" y="69"/>
                  </a:lnTo>
                  <a:lnTo>
                    <a:pt x="737" y="80"/>
                  </a:lnTo>
                  <a:lnTo>
                    <a:pt x="725" y="94"/>
                  </a:lnTo>
                  <a:lnTo>
                    <a:pt x="714" y="105"/>
                  </a:lnTo>
                  <a:lnTo>
                    <a:pt x="700" y="117"/>
                  </a:lnTo>
                  <a:lnTo>
                    <a:pt x="687" y="126"/>
                  </a:lnTo>
                  <a:lnTo>
                    <a:pt x="635" y="159"/>
                  </a:lnTo>
                  <a:lnTo>
                    <a:pt x="581" y="189"/>
                  </a:lnTo>
                  <a:lnTo>
                    <a:pt x="530" y="220"/>
                  </a:lnTo>
                  <a:lnTo>
                    <a:pt x="478" y="251"/>
                  </a:lnTo>
                  <a:lnTo>
                    <a:pt x="424" y="280"/>
                  </a:lnTo>
                  <a:lnTo>
                    <a:pt x="372" y="308"/>
                  </a:lnTo>
                  <a:lnTo>
                    <a:pt x="319" y="337"/>
                  </a:lnTo>
                  <a:lnTo>
                    <a:pt x="263" y="366"/>
                  </a:lnTo>
                  <a:lnTo>
                    <a:pt x="232" y="381"/>
                  </a:lnTo>
                  <a:lnTo>
                    <a:pt x="203" y="393"/>
                  </a:lnTo>
                  <a:lnTo>
                    <a:pt x="173" y="404"/>
                  </a:lnTo>
                  <a:lnTo>
                    <a:pt x="140" y="412"/>
                  </a:lnTo>
                  <a:lnTo>
                    <a:pt x="109" y="422"/>
                  </a:lnTo>
                  <a:lnTo>
                    <a:pt x="77" y="427"/>
                  </a:lnTo>
                  <a:lnTo>
                    <a:pt x="44" y="435"/>
                  </a:lnTo>
                  <a:lnTo>
                    <a:pt x="12" y="443"/>
                  </a:lnTo>
                  <a:lnTo>
                    <a:pt x="10" y="443"/>
                  </a:lnTo>
                  <a:lnTo>
                    <a:pt x="6" y="445"/>
                  </a:lnTo>
                  <a:lnTo>
                    <a:pt x="4" y="447"/>
                  </a:lnTo>
                  <a:lnTo>
                    <a:pt x="2" y="448"/>
                  </a:lnTo>
                  <a:lnTo>
                    <a:pt x="0" y="450"/>
                  </a:lnTo>
                  <a:lnTo>
                    <a:pt x="0" y="452"/>
                  </a:lnTo>
                  <a:lnTo>
                    <a:pt x="0" y="454"/>
                  </a:lnTo>
                  <a:lnTo>
                    <a:pt x="0" y="458"/>
                  </a:lnTo>
                  <a:lnTo>
                    <a:pt x="4" y="462"/>
                  </a:lnTo>
                  <a:lnTo>
                    <a:pt x="8" y="466"/>
                  </a:lnTo>
                  <a:lnTo>
                    <a:pt x="13" y="468"/>
                  </a:lnTo>
                  <a:lnTo>
                    <a:pt x="17" y="468"/>
                  </a:lnTo>
                  <a:lnTo>
                    <a:pt x="23" y="468"/>
                  </a:lnTo>
                  <a:lnTo>
                    <a:pt x="27" y="466"/>
                  </a:lnTo>
                  <a:lnTo>
                    <a:pt x="31" y="464"/>
                  </a:lnTo>
                  <a:lnTo>
                    <a:pt x="35" y="462"/>
                  </a:lnTo>
                  <a:lnTo>
                    <a:pt x="61" y="445"/>
                  </a:lnTo>
                  <a:lnTo>
                    <a:pt x="88" y="429"/>
                  </a:lnTo>
                  <a:lnTo>
                    <a:pt x="115" y="416"/>
                  </a:lnTo>
                  <a:lnTo>
                    <a:pt x="142" y="402"/>
                  </a:lnTo>
                  <a:lnTo>
                    <a:pt x="169" y="389"/>
                  </a:lnTo>
                  <a:lnTo>
                    <a:pt x="196" y="377"/>
                  </a:lnTo>
                  <a:lnTo>
                    <a:pt x="223" y="366"/>
                  </a:lnTo>
                  <a:lnTo>
                    <a:pt x="249" y="353"/>
                  </a:lnTo>
                  <a:lnTo>
                    <a:pt x="278" y="341"/>
                  </a:lnTo>
                  <a:lnTo>
                    <a:pt x="307" y="330"/>
                  </a:lnTo>
                  <a:lnTo>
                    <a:pt x="336" y="320"/>
                  </a:lnTo>
                  <a:lnTo>
                    <a:pt x="365" y="310"/>
                  </a:lnTo>
                  <a:lnTo>
                    <a:pt x="393" y="303"/>
                  </a:lnTo>
                  <a:lnTo>
                    <a:pt x="424" y="293"/>
                  </a:lnTo>
                  <a:lnTo>
                    <a:pt x="453" y="283"/>
                  </a:lnTo>
                  <a:lnTo>
                    <a:pt x="482" y="272"/>
                  </a:lnTo>
                  <a:lnTo>
                    <a:pt x="522" y="257"/>
                  </a:lnTo>
                  <a:lnTo>
                    <a:pt x="564" y="241"/>
                  </a:lnTo>
                  <a:lnTo>
                    <a:pt x="606" y="230"/>
                  </a:lnTo>
                  <a:lnTo>
                    <a:pt x="649" y="218"/>
                  </a:lnTo>
                  <a:lnTo>
                    <a:pt x="691" y="207"/>
                  </a:lnTo>
                  <a:lnTo>
                    <a:pt x="731" y="193"/>
                  </a:lnTo>
                  <a:lnTo>
                    <a:pt x="773" y="180"/>
                  </a:lnTo>
                  <a:lnTo>
                    <a:pt x="815" y="165"/>
                  </a:lnTo>
                  <a:lnTo>
                    <a:pt x="936" y="193"/>
                  </a:lnTo>
                  <a:close/>
                </a:path>
              </a:pathLst>
            </a:custGeom>
            <a:solidFill>
              <a:srgbClr val="B2B2B2"/>
            </a:solidFill>
            <a:ln w="9525">
              <a:noFill/>
              <a:round/>
              <a:headEnd/>
              <a:tailEnd/>
            </a:ln>
          </p:spPr>
          <p:txBody>
            <a:bodyPr/>
            <a:lstStyle/>
            <a:p>
              <a:endParaRPr lang="en-US"/>
            </a:p>
          </p:txBody>
        </p:sp>
        <p:sp>
          <p:nvSpPr>
            <p:cNvPr id="26706" name="Freeform 82"/>
            <p:cNvSpPr>
              <a:spLocks/>
            </p:cNvSpPr>
            <p:nvPr/>
          </p:nvSpPr>
          <p:spPr bwMode="auto">
            <a:xfrm>
              <a:off x="2593622" y="2774933"/>
              <a:ext cx="1332089" cy="152400"/>
            </a:xfrm>
            <a:custGeom>
              <a:avLst/>
              <a:gdLst>
                <a:gd name="T0" fmla="*/ 2147483647 w 944"/>
                <a:gd name="T1" fmla="*/ 206652796 h 96"/>
                <a:gd name="T2" fmla="*/ 2147483647 w 944"/>
                <a:gd name="T3" fmla="*/ 206652796 h 96"/>
                <a:gd name="T4" fmla="*/ 2147483647 w 944"/>
                <a:gd name="T5" fmla="*/ 206652796 h 96"/>
                <a:gd name="T6" fmla="*/ 2147483647 w 944"/>
                <a:gd name="T7" fmla="*/ 206652796 h 96"/>
                <a:gd name="T8" fmla="*/ 2147483647 w 944"/>
                <a:gd name="T9" fmla="*/ 206652796 h 96"/>
                <a:gd name="T10" fmla="*/ 2147483647 w 944"/>
                <a:gd name="T11" fmla="*/ 206652796 h 96"/>
                <a:gd name="T12" fmla="*/ 2137092741 w 944"/>
                <a:gd name="T13" fmla="*/ 206652796 h 96"/>
                <a:gd name="T14" fmla="*/ 2094250890 w 944"/>
                <a:gd name="T15" fmla="*/ 211693157 h 96"/>
                <a:gd name="T16" fmla="*/ 2056447762 w 944"/>
                <a:gd name="T17" fmla="*/ 216733468 h 96"/>
                <a:gd name="T18" fmla="*/ 2011084961 w 944"/>
                <a:gd name="T19" fmla="*/ 221773779 h 96"/>
                <a:gd name="T20" fmla="*/ 1968243110 w 944"/>
                <a:gd name="T21" fmla="*/ 231854401 h 96"/>
                <a:gd name="T22" fmla="*/ 1920359360 w 944"/>
                <a:gd name="T23" fmla="*/ 236894711 h 96"/>
                <a:gd name="T24" fmla="*/ 1877517508 w 944"/>
                <a:gd name="T25" fmla="*/ 241935022 h 96"/>
                <a:gd name="T26" fmla="*/ 1834674069 w 944"/>
                <a:gd name="T27" fmla="*/ 236894711 h 96"/>
                <a:gd name="T28" fmla="*/ 1789311268 w 944"/>
                <a:gd name="T29" fmla="*/ 231854401 h 96"/>
                <a:gd name="T30" fmla="*/ 1746469417 w 944"/>
                <a:gd name="T31" fmla="*/ 211693157 h 96"/>
                <a:gd name="T32" fmla="*/ 1703625978 w 944"/>
                <a:gd name="T33" fmla="*/ 183972191 h 96"/>
                <a:gd name="T34" fmla="*/ 1489413149 w 944"/>
                <a:gd name="T35" fmla="*/ 178931880 h 96"/>
                <a:gd name="T36" fmla="*/ 1272678180 w 944"/>
                <a:gd name="T37" fmla="*/ 183972191 h 96"/>
                <a:gd name="T38" fmla="*/ 1060986697 w 944"/>
                <a:gd name="T39" fmla="*/ 183972191 h 96"/>
                <a:gd name="T40" fmla="*/ 851812989 w 944"/>
                <a:gd name="T41" fmla="*/ 186491553 h 96"/>
                <a:gd name="T42" fmla="*/ 640119720 w 944"/>
                <a:gd name="T43" fmla="*/ 186491553 h 96"/>
                <a:gd name="T44" fmla="*/ 425907288 w 944"/>
                <a:gd name="T45" fmla="*/ 183972191 h 96"/>
                <a:gd name="T46" fmla="*/ 320059066 w 944"/>
                <a:gd name="T47" fmla="*/ 173891569 h 96"/>
                <a:gd name="T48" fmla="*/ 214214119 w 944"/>
                <a:gd name="T49" fmla="*/ 163810948 h 96"/>
                <a:gd name="T50" fmla="*/ 108367534 w 944"/>
                <a:gd name="T51" fmla="*/ 153728738 h 96"/>
                <a:gd name="T52" fmla="*/ 0 w 944"/>
                <a:gd name="T53" fmla="*/ 138607806 h 96"/>
                <a:gd name="T54" fmla="*/ 98286887 w 944"/>
                <a:gd name="T55" fmla="*/ 126007822 h 96"/>
                <a:gd name="T56" fmla="*/ 189012513 w 944"/>
                <a:gd name="T57" fmla="*/ 110886889 h 96"/>
                <a:gd name="T58" fmla="*/ 287297837 w 944"/>
                <a:gd name="T59" fmla="*/ 100806243 h 96"/>
                <a:gd name="T60" fmla="*/ 378023439 w 944"/>
                <a:gd name="T61" fmla="*/ 95765932 h 96"/>
                <a:gd name="T62" fmla="*/ 567036002 w 944"/>
                <a:gd name="T63" fmla="*/ 85685310 h 96"/>
                <a:gd name="T64" fmla="*/ 761087189 w 944"/>
                <a:gd name="T65" fmla="*/ 85685310 h 96"/>
                <a:gd name="T66" fmla="*/ 947578902 w 944"/>
                <a:gd name="T67" fmla="*/ 85685310 h 96"/>
                <a:gd name="T68" fmla="*/ 1136591365 w 944"/>
                <a:gd name="T69" fmla="*/ 85685310 h 96"/>
                <a:gd name="T70" fmla="*/ 1330642553 w 944"/>
                <a:gd name="T71" fmla="*/ 75604688 h 96"/>
                <a:gd name="T72" fmla="*/ 1524695328 w 944"/>
                <a:gd name="T73" fmla="*/ 63003117 h 96"/>
                <a:gd name="T74" fmla="*/ 1587698424 w 944"/>
                <a:gd name="T75" fmla="*/ 52924083 h 96"/>
                <a:gd name="T76" fmla="*/ 1645662796 w 944"/>
                <a:gd name="T77" fmla="*/ 47883760 h 96"/>
                <a:gd name="T78" fmla="*/ 1708666289 w 944"/>
                <a:gd name="T79" fmla="*/ 42843449 h 96"/>
                <a:gd name="T80" fmla="*/ 1771670973 w 944"/>
                <a:gd name="T81" fmla="*/ 32761239 h 96"/>
                <a:gd name="T82" fmla="*/ 1837195019 w 944"/>
                <a:gd name="T83" fmla="*/ 27722516 h 96"/>
                <a:gd name="T84" fmla="*/ 1900198115 w 944"/>
                <a:gd name="T85" fmla="*/ 17640301 h 96"/>
                <a:gd name="T86" fmla="*/ 1963202799 w 944"/>
                <a:gd name="T87" fmla="*/ 12601574 h 96"/>
                <a:gd name="T88" fmla="*/ 2026205895 w 944"/>
                <a:gd name="T89" fmla="*/ 5040312 h 96"/>
                <a:gd name="T90" fmla="*/ 2061488073 w 944"/>
                <a:gd name="T91" fmla="*/ 5040312 h 96"/>
                <a:gd name="T92" fmla="*/ 2094250890 w 944"/>
                <a:gd name="T93" fmla="*/ 0 h 96"/>
                <a:gd name="T94" fmla="*/ 2129533068 w 944"/>
                <a:gd name="T95" fmla="*/ 0 h 96"/>
                <a:gd name="T96" fmla="*/ 2147483647 w 944"/>
                <a:gd name="T97" fmla="*/ 5040312 h 96"/>
                <a:gd name="T98" fmla="*/ 2147483647 w 944"/>
                <a:gd name="T99" fmla="*/ 5040312 h 96"/>
                <a:gd name="T100" fmla="*/ 2147483647 w 944"/>
                <a:gd name="T101" fmla="*/ 5040312 h 96"/>
                <a:gd name="T102" fmla="*/ 2147483647 w 944"/>
                <a:gd name="T103" fmla="*/ 5040312 h 96"/>
                <a:gd name="T104" fmla="*/ 2147483647 w 944"/>
                <a:gd name="T105" fmla="*/ 5040312 h 96"/>
                <a:gd name="T106" fmla="*/ 2147483647 w 944"/>
                <a:gd name="T107" fmla="*/ 206652796 h 9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44"/>
                <a:gd name="T163" fmla="*/ 0 h 96"/>
                <a:gd name="T164" fmla="*/ 944 w 944"/>
                <a:gd name="T165" fmla="*/ 96 h 9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44" h="96">
                  <a:moveTo>
                    <a:pt x="944" y="82"/>
                  </a:moveTo>
                  <a:lnTo>
                    <a:pt x="929" y="82"/>
                  </a:lnTo>
                  <a:lnTo>
                    <a:pt x="912" y="82"/>
                  </a:lnTo>
                  <a:lnTo>
                    <a:pt x="896" y="82"/>
                  </a:lnTo>
                  <a:lnTo>
                    <a:pt x="879" y="82"/>
                  </a:lnTo>
                  <a:lnTo>
                    <a:pt x="864" y="82"/>
                  </a:lnTo>
                  <a:lnTo>
                    <a:pt x="848" y="82"/>
                  </a:lnTo>
                  <a:lnTo>
                    <a:pt x="831" y="84"/>
                  </a:lnTo>
                  <a:lnTo>
                    <a:pt x="816" y="86"/>
                  </a:lnTo>
                  <a:lnTo>
                    <a:pt x="798" y="88"/>
                  </a:lnTo>
                  <a:lnTo>
                    <a:pt x="781" y="92"/>
                  </a:lnTo>
                  <a:lnTo>
                    <a:pt x="762" y="94"/>
                  </a:lnTo>
                  <a:lnTo>
                    <a:pt x="745" y="96"/>
                  </a:lnTo>
                  <a:lnTo>
                    <a:pt x="728" y="94"/>
                  </a:lnTo>
                  <a:lnTo>
                    <a:pt x="710" y="92"/>
                  </a:lnTo>
                  <a:lnTo>
                    <a:pt x="693" y="84"/>
                  </a:lnTo>
                  <a:lnTo>
                    <a:pt x="676" y="73"/>
                  </a:lnTo>
                  <a:lnTo>
                    <a:pt x="591" y="71"/>
                  </a:lnTo>
                  <a:lnTo>
                    <a:pt x="505" y="73"/>
                  </a:lnTo>
                  <a:lnTo>
                    <a:pt x="421" y="73"/>
                  </a:lnTo>
                  <a:lnTo>
                    <a:pt x="338" y="74"/>
                  </a:lnTo>
                  <a:lnTo>
                    <a:pt x="254" y="74"/>
                  </a:lnTo>
                  <a:lnTo>
                    <a:pt x="169" y="73"/>
                  </a:lnTo>
                  <a:lnTo>
                    <a:pt x="127" y="69"/>
                  </a:lnTo>
                  <a:lnTo>
                    <a:pt x="85" y="65"/>
                  </a:lnTo>
                  <a:lnTo>
                    <a:pt x="43" y="61"/>
                  </a:lnTo>
                  <a:lnTo>
                    <a:pt x="0" y="55"/>
                  </a:lnTo>
                  <a:lnTo>
                    <a:pt x="39" y="50"/>
                  </a:lnTo>
                  <a:lnTo>
                    <a:pt x="75" y="44"/>
                  </a:lnTo>
                  <a:lnTo>
                    <a:pt x="114" y="40"/>
                  </a:lnTo>
                  <a:lnTo>
                    <a:pt x="150" y="38"/>
                  </a:lnTo>
                  <a:lnTo>
                    <a:pt x="225" y="34"/>
                  </a:lnTo>
                  <a:lnTo>
                    <a:pt x="302" y="34"/>
                  </a:lnTo>
                  <a:lnTo>
                    <a:pt x="376" y="34"/>
                  </a:lnTo>
                  <a:lnTo>
                    <a:pt x="451" y="34"/>
                  </a:lnTo>
                  <a:lnTo>
                    <a:pt x="528" y="30"/>
                  </a:lnTo>
                  <a:lnTo>
                    <a:pt x="605" y="25"/>
                  </a:lnTo>
                  <a:lnTo>
                    <a:pt x="630" y="21"/>
                  </a:lnTo>
                  <a:lnTo>
                    <a:pt x="653" y="19"/>
                  </a:lnTo>
                  <a:lnTo>
                    <a:pt x="678" y="17"/>
                  </a:lnTo>
                  <a:lnTo>
                    <a:pt x="703" y="13"/>
                  </a:lnTo>
                  <a:lnTo>
                    <a:pt x="729" y="11"/>
                  </a:lnTo>
                  <a:lnTo>
                    <a:pt x="754" y="7"/>
                  </a:lnTo>
                  <a:lnTo>
                    <a:pt x="779" y="5"/>
                  </a:lnTo>
                  <a:lnTo>
                    <a:pt x="804" y="2"/>
                  </a:lnTo>
                  <a:lnTo>
                    <a:pt x="818" y="2"/>
                  </a:lnTo>
                  <a:lnTo>
                    <a:pt x="831" y="0"/>
                  </a:lnTo>
                  <a:lnTo>
                    <a:pt x="845" y="0"/>
                  </a:lnTo>
                  <a:lnTo>
                    <a:pt x="858" y="2"/>
                  </a:lnTo>
                  <a:lnTo>
                    <a:pt x="869" y="2"/>
                  </a:lnTo>
                  <a:lnTo>
                    <a:pt x="883" y="2"/>
                  </a:lnTo>
                  <a:lnTo>
                    <a:pt x="896" y="2"/>
                  </a:lnTo>
                  <a:lnTo>
                    <a:pt x="910" y="2"/>
                  </a:lnTo>
                  <a:lnTo>
                    <a:pt x="944" y="82"/>
                  </a:lnTo>
                  <a:close/>
                </a:path>
              </a:pathLst>
            </a:custGeom>
            <a:solidFill>
              <a:srgbClr val="B2B2B2"/>
            </a:solidFill>
            <a:ln w="9525">
              <a:noFill/>
              <a:round/>
              <a:headEnd/>
              <a:tailEnd/>
            </a:ln>
          </p:spPr>
          <p:txBody>
            <a:bodyPr/>
            <a:lstStyle/>
            <a:p>
              <a:endParaRPr lang="en-US"/>
            </a:p>
          </p:txBody>
        </p:sp>
        <p:sp>
          <p:nvSpPr>
            <p:cNvPr id="26707" name="Freeform 83"/>
            <p:cNvSpPr>
              <a:spLocks/>
            </p:cNvSpPr>
            <p:nvPr/>
          </p:nvSpPr>
          <p:spPr bwMode="auto">
            <a:xfrm>
              <a:off x="2746023" y="2138346"/>
              <a:ext cx="1380067" cy="574675"/>
            </a:xfrm>
            <a:custGeom>
              <a:avLst/>
              <a:gdLst>
                <a:gd name="T0" fmla="*/ 2058968730 w 978"/>
                <a:gd name="T1" fmla="*/ 907256341 h 362"/>
                <a:gd name="T2" fmla="*/ 1985883423 w 978"/>
                <a:gd name="T3" fmla="*/ 884575736 h 362"/>
                <a:gd name="T4" fmla="*/ 1915319066 w 978"/>
                <a:gd name="T5" fmla="*/ 859374182 h 362"/>
                <a:gd name="T6" fmla="*/ 1842235346 w 978"/>
                <a:gd name="T7" fmla="*/ 841732301 h 362"/>
                <a:gd name="T8" fmla="*/ 1731348499 w 978"/>
                <a:gd name="T9" fmla="*/ 831651480 h 362"/>
                <a:gd name="T10" fmla="*/ 1590219387 w 978"/>
                <a:gd name="T11" fmla="*/ 801409616 h 362"/>
                <a:gd name="T12" fmla="*/ 1454130984 w 978"/>
                <a:gd name="T13" fmla="*/ 758567768 h 362"/>
                <a:gd name="T14" fmla="*/ 1320561942 w 978"/>
                <a:gd name="T15" fmla="*/ 700603400 h 362"/>
                <a:gd name="T16" fmla="*/ 1174392916 w 978"/>
                <a:gd name="T17" fmla="*/ 632558410 h 362"/>
                <a:gd name="T18" fmla="*/ 1033264201 w 978"/>
                <a:gd name="T19" fmla="*/ 546873127 h 362"/>
                <a:gd name="T20" fmla="*/ 899696747 w 978"/>
                <a:gd name="T21" fmla="*/ 458668481 h 362"/>
                <a:gd name="T22" fmla="*/ 753527523 w 978"/>
                <a:gd name="T23" fmla="*/ 385584669 h 362"/>
                <a:gd name="T24" fmla="*/ 609877859 w 978"/>
                <a:gd name="T25" fmla="*/ 327620301 h 362"/>
                <a:gd name="T26" fmla="*/ 468749144 w 978"/>
                <a:gd name="T27" fmla="*/ 274696244 h 362"/>
                <a:gd name="T28" fmla="*/ 332660641 w 978"/>
                <a:gd name="T29" fmla="*/ 216733464 h 362"/>
                <a:gd name="T30" fmla="*/ 194052826 w 978"/>
                <a:gd name="T31" fmla="*/ 158769046 h 362"/>
                <a:gd name="T32" fmla="*/ 100806250 w 978"/>
                <a:gd name="T33" fmla="*/ 126007820 h 362"/>
                <a:gd name="T34" fmla="*/ 63004709 w 978"/>
                <a:gd name="T35" fmla="*/ 105846576 h 362"/>
                <a:gd name="T36" fmla="*/ 22682201 w 978"/>
                <a:gd name="T37" fmla="*/ 80644998 h 362"/>
                <a:gd name="T38" fmla="*/ 5040313 w 978"/>
                <a:gd name="T39" fmla="*/ 47883759 h 362"/>
                <a:gd name="T40" fmla="*/ 15120940 w 978"/>
                <a:gd name="T41" fmla="*/ 10080625 h 362"/>
                <a:gd name="T42" fmla="*/ 37803140 w 978"/>
                <a:gd name="T43" fmla="*/ 0 h 362"/>
                <a:gd name="T44" fmla="*/ 63004709 w 978"/>
                <a:gd name="T45" fmla="*/ 0 h 362"/>
                <a:gd name="T46" fmla="*/ 90725627 w 978"/>
                <a:gd name="T47" fmla="*/ 5040312 h 362"/>
                <a:gd name="T48" fmla="*/ 178931892 w 978"/>
                <a:gd name="T49" fmla="*/ 27722516 h 362"/>
                <a:gd name="T50" fmla="*/ 317539707 w 978"/>
                <a:gd name="T51" fmla="*/ 73083738 h 362"/>
                <a:gd name="T52" fmla="*/ 458668521 w 978"/>
                <a:gd name="T53" fmla="*/ 120967509 h 362"/>
                <a:gd name="T54" fmla="*/ 594756925 w 978"/>
                <a:gd name="T55" fmla="*/ 178931877 h 362"/>
                <a:gd name="T56" fmla="*/ 758567834 w 978"/>
                <a:gd name="T57" fmla="*/ 249494690 h 362"/>
                <a:gd name="T58" fmla="*/ 957659533 w 978"/>
                <a:gd name="T59" fmla="*/ 337700923 h 362"/>
                <a:gd name="T60" fmla="*/ 1154231671 w 978"/>
                <a:gd name="T61" fmla="*/ 425907255 h 362"/>
                <a:gd name="T62" fmla="*/ 1348284448 w 978"/>
                <a:gd name="T63" fmla="*/ 511590951 h 362"/>
                <a:gd name="T64" fmla="*/ 1512093769 w 978"/>
                <a:gd name="T65" fmla="*/ 589716562 h 362"/>
                <a:gd name="T66" fmla="*/ 1653222484 w 978"/>
                <a:gd name="T67" fmla="*/ 632558410 h 362"/>
                <a:gd name="T68" fmla="*/ 1794351596 w 978"/>
                <a:gd name="T69" fmla="*/ 665321224 h 362"/>
                <a:gd name="T70" fmla="*/ 1938001260 w 978"/>
                <a:gd name="T71" fmla="*/ 705643710 h 362"/>
                <a:gd name="T72" fmla="*/ 2043847796 w 978"/>
                <a:gd name="T73" fmla="*/ 738406524 h 362"/>
                <a:gd name="T74" fmla="*/ 2116931515 w 978"/>
                <a:gd name="T75" fmla="*/ 773688700 h 362"/>
                <a:gd name="T76" fmla="*/ 2147483647 w 978"/>
                <a:gd name="T77" fmla="*/ 801409616 h 362"/>
                <a:gd name="T78" fmla="*/ 2147483647 w 978"/>
                <a:gd name="T79" fmla="*/ 826611170 h 362"/>
                <a:gd name="T80" fmla="*/ 2147483647 w 978"/>
                <a:gd name="T81" fmla="*/ 831651480 h 362"/>
                <a:gd name="T82" fmla="*/ 2147483647 w 978"/>
                <a:gd name="T83" fmla="*/ 841732301 h 362"/>
                <a:gd name="T84" fmla="*/ 2147483647 w 978"/>
                <a:gd name="T85" fmla="*/ 854333871 h 362"/>
                <a:gd name="T86" fmla="*/ 2147483647 w 978"/>
                <a:gd name="T87" fmla="*/ 849293560 h 362"/>
                <a:gd name="T88" fmla="*/ 2096770270 w 978"/>
                <a:gd name="T89" fmla="*/ 912296652 h 36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78"/>
                <a:gd name="T136" fmla="*/ 0 h 362"/>
                <a:gd name="T137" fmla="*/ 978 w 978"/>
                <a:gd name="T138" fmla="*/ 362 h 36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78" h="362">
                  <a:moveTo>
                    <a:pt x="832" y="362"/>
                  </a:moveTo>
                  <a:lnTo>
                    <a:pt x="817" y="360"/>
                  </a:lnTo>
                  <a:lnTo>
                    <a:pt x="802" y="357"/>
                  </a:lnTo>
                  <a:lnTo>
                    <a:pt x="788" y="351"/>
                  </a:lnTo>
                  <a:lnTo>
                    <a:pt x="775" y="347"/>
                  </a:lnTo>
                  <a:lnTo>
                    <a:pt x="760" y="341"/>
                  </a:lnTo>
                  <a:lnTo>
                    <a:pt x="746" y="337"/>
                  </a:lnTo>
                  <a:lnTo>
                    <a:pt x="731" y="334"/>
                  </a:lnTo>
                  <a:lnTo>
                    <a:pt x="715" y="332"/>
                  </a:lnTo>
                  <a:lnTo>
                    <a:pt x="687" y="330"/>
                  </a:lnTo>
                  <a:lnTo>
                    <a:pt x="658" y="324"/>
                  </a:lnTo>
                  <a:lnTo>
                    <a:pt x="631" y="318"/>
                  </a:lnTo>
                  <a:lnTo>
                    <a:pt x="604" y="311"/>
                  </a:lnTo>
                  <a:lnTo>
                    <a:pt x="577" y="301"/>
                  </a:lnTo>
                  <a:lnTo>
                    <a:pt x="549" y="289"/>
                  </a:lnTo>
                  <a:lnTo>
                    <a:pt x="524" y="278"/>
                  </a:lnTo>
                  <a:lnTo>
                    <a:pt x="497" y="264"/>
                  </a:lnTo>
                  <a:lnTo>
                    <a:pt x="466" y="251"/>
                  </a:lnTo>
                  <a:lnTo>
                    <a:pt x="439" y="234"/>
                  </a:lnTo>
                  <a:lnTo>
                    <a:pt x="410" y="217"/>
                  </a:lnTo>
                  <a:lnTo>
                    <a:pt x="384" y="199"/>
                  </a:lnTo>
                  <a:lnTo>
                    <a:pt x="357" y="182"/>
                  </a:lnTo>
                  <a:lnTo>
                    <a:pt x="328" y="167"/>
                  </a:lnTo>
                  <a:lnTo>
                    <a:pt x="299" y="153"/>
                  </a:lnTo>
                  <a:lnTo>
                    <a:pt x="270" y="142"/>
                  </a:lnTo>
                  <a:lnTo>
                    <a:pt x="242" y="130"/>
                  </a:lnTo>
                  <a:lnTo>
                    <a:pt x="213" y="121"/>
                  </a:lnTo>
                  <a:lnTo>
                    <a:pt x="186" y="109"/>
                  </a:lnTo>
                  <a:lnTo>
                    <a:pt x="159" y="98"/>
                  </a:lnTo>
                  <a:lnTo>
                    <a:pt x="132" y="86"/>
                  </a:lnTo>
                  <a:lnTo>
                    <a:pt x="103" y="75"/>
                  </a:lnTo>
                  <a:lnTo>
                    <a:pt x="77" y="63"/>
                  </a:lnTo>
                  <a:lnTo>
                    <a:pt x="48" y="52"/>
                  </a:lnTo>
                  <a:lnTo>
                    <a:pt x="40" y="50"/>
                  </a:lnTo>
                  <a:lnTo>
                    <a:pt x="32" y="46"/>
                  </a:lnTo>
                  <a:lnTo>
                    <a:pt x="25" y="42"/>
                  </a:lnTo>
                  <a:lnTo>
                    <a:pt x="17" y="38"/>
                  </a:lnTo>
                  <a:lnTo>
                    <a:pt x="9" y="32"/>
                  </a:lnTo>
                  <a:lnTo>
                    <a:pt x="6" y="27"/>
                  </a:lnTo>
                  <a:lnTo>
                    <a:pt x="2" y="19"/>
                  </a:lnTo>
                  <a:lnTo>
                    <a:pt x="0" y="9"/>
                  </a:lnTo>
                  <a:lnTo>
                    <a:pt x="6" y="4"/>
                  </a:lnTo>
                  <a:lnTo>
                    <a:pt x="9" y="2"/>
                  </a:lnTo>
                  <a:lnTo>
                    <a:pt x="15" y="0"/>
                  </a:lnTo>
                  <a:lnTo>
                    <a:pt x="21" y="0"/>
                  </a:lnTo>
                  <a:lnTo>
                    <a:pt x="25" y="0"/>
                  </a:lnTo>
                  <a:lnTo>
                    <a:pt x="30" y="2"/>
                  </a:lnTo>
                  <a:lnTo>
                    <a:pt x="36" y="2"/>
                  </a:lnTo>
                  <a:lnTo>
                    <a:pt x="40" y="4"/>
                  </a:lnTo>
                  <a:lnTo>
                    <a:pt x="71" y="11"/>
                  </a:lnTo>
                  <a:lnTo>
                    <a:pt x="98" y="19"/>
                  </a:lnTo>
                  <a:lnTo>
                    <a:pt x="126" y="29"/>
                  </a:lnTo>
                  <a:lnTo>
                    <a:pt x="153" y="38"/>
                  </a:lnTo>
                  <a:lnTo>
                    <a:pt x="182" y="48"/>
                  </a:lnTo>
                  <a:lnTo>
                    <a:pt x="209" y="59"/>
                  </a:lnTo>
                  <a:lnTo>
                    <a:pt x="236" y="71"/>
                  </a:lnTo>
                  <a:lnTo>
                    <a:pt x="263" y="82"/>
                  </a:lnTo>
                  <a:lnTo>
                    <a:pt x="301" y="99"/>
                  </a:lnTo>
                  <a:lnTo>
                    <a:pt x="339" y="117"/>
                  </a:lnTo>
                  <a:lnTo>
                    <a:pt x="380" y="134"/>
                  </a:lnTo>
                  <a:lnTo>
                    <a:pt x="418" y="149"/>
                  </a:lnTo>
                  <a:lnTo>
                    <a:pt x="458" y="169"/>
                  </a:lnTo>
                  <a:lnTo>
                    <a:pt x="497" y="186"/>
                  </a:lnTo>
                  <a:lnTo>
                    <a:pt x="535" y="203"/>
                  </a:lnTo>
                  <a:lnTo>
                    <a:pt x="575" y="222"/>
                  </a:lnTo>
                  <a:lnTo>
                    <a:pt x="600" y="234"/>
                  </a:lnTo>
                  <a:lnTo>
                    <a:pt x="627" y="243"/>
                  </a:lnTo>
                  <a:lnTo>
                    <a:pt x="656" y="251"/>
                  </a:lnTo>
                  <a:lnTo>
                    <a:pt x="683" y="259"/>
                  </a:lnTo>
                  <a:lnTo>
                    <a:pt x="712" y="264"/>
                  </a:lnTo>
                  <a:lnTo>
                    <a:pt x="740" y="272"/>
                  </a:lnTo>
                  <a:lnTo>
                    <a:pt x="769" y="280"/>
                  </a:lnTo>
                  <a:lnTo>
                    <a:pt x="796" y="287"/>
                  </a:lnTo>
                  <a:lnTo>
                    <a:pt x="811" y="293"/>
                  </a:lnTo>
                  <a:lnTo>
                    <a:pt x="827" y="299"/>
                  </a:lnTo>
                  <a:lnTo>
                    <a:pt x="840" y="307"/>
                  </a:lnTo>
                  <a:lnTo>
                    <a:pt x="855" y="312"/>
                  </a:lnTo>
                  <a:lnTo>
                    <a:pt x="869" y="318"/>
                  </a:lnTo>
                  <a:lnTo>
                    <a:pt x="884" y="324"/>
                  </a:lnTo>
                  <a:lnTo>
                    <a:pt x="898" y="328"/>
                  </a:lnTo>
                  <a:lnTo>
                    <a:pt x="913" y="330"/>
                  </a:lnTo>
                  <a:lnTo>
                    <a:pt x="921" y="330"/>
                  </a:lnTo>
                  <a:lnTo>
                    <a:pt x="930" y="332"/>
                  </a:lnTo>
                  <a:lnTo>
                    <a:pt x="938" y="334"/>
                  </a:lnTo>
                  <a:lnTo>
                    <a:pt x="948" y="337"/>
                  </a:lnTo>
                  <a:lnTo>
                    <a:pt x="955" y="339"/>
                  </a:lnTo>
                  <a:lnTo>
                    <a:pt x="963" y="339"/>
                  </a:lnTo>
                  <a:lnTo>
                    <a:pt x="971" y="337"/>
                  </a:lnTo>
                  <a:lnTo>
                    <a:pt x="978" y="332"/>
                  </a:lnTo>
                  <a:lnTo>
                    <a:pt x="832" y="362"/>
                  </a:lnTo>
                  <a:close/>
                </a:path>
              </a:pathLst>
            </a:custGeom>
            <a:solidFill>
              <a:srgbClr val="B2B2B2"/>
            </a:solidFill>
            <a:ln w="9525">
              <a:noFill/>
              <a:round/>
              <a:headEnd/>
              <a:tailEnd/>
            </a:ln>
          </p:spPr>
          <p:txBody>
            <a:bodyPr/>
            <a:lstStyle/>
            <a:p>
              <a:endParaRPr lang="en-US"/>
            </a:p>
          </p:txBody>
        </p:sp>
        <p:sp>
          <p:nvSpPr>
            <p:cNvPr id="26708" name="Freeform 84"/>
            <p:cNvSpPr>
              <a:spLocks/>
            </p:cNvSpPr>
            <p:nvPr/>
          </p:nvSpPr>
          <p:spPr bwMode="auto">
            <a:xfrm>
              <a:off x="3719689" y="987408"/>
              <a:ext cx="1611489" cy="1644650"/>
            </a:xfrm>
            <a:custGeom>
              <a:avLst/>
              <a:gdLst>
                <a:gd name="T0" fmla="*/ 1645660931 w 1142"/>
                <a:gd name="T1" fmla="*/ 2147483647 h 1036"/>
                <a:gd name="T2" fmla="*/ 1988402431 w 1142"/>
                <a:gd name="T3" fmla="*/ 1806951180 h 1036"/>
                <a:gd name="T4" fmla="*/ 2147483647 w 1142"/>
                <a:gd name="T5" fmla="*/ 1333161631 h 1036"/>
                <a:gd name="T6" fmla="*/ 2147483647 w 1142"/>
                <a:gd name="T7" fmla="*/ 947578700 h 1036"/>
                <a:gd name="T8" fmla="*/ 2026205552 w 1142"/>
                <a:gd name="T9" fmla="*/ 1743948097 h 1036"/>
                <a:gd name="T10" fmla="*/ 1557456293 w 1142"/>
                <a:gd name="T11" fmla="*/ 2147483647 h 1036"/>
                <a:gd name="T12" fmla="*/ 1804431897 w 1142"/>
                <a:gd name="T13" fmla="*/ 1839713989 h 1036"/>
                <a:gd name="T14" fmla="*/ 2147483647 w 1142"/>
                <a:gd name="T15" fmla="*/ 773687009 h 1036"/>
                <a:gd name="T16" fmla="*/ 1862394672 w 1142"/>
                <a:gd name="T17" fmla="*/ 1428927523 h 1036"/>
                <a:gd name="T18" fmla="*/ 1519653172 w 1142"/>
                <a:gd name="T19" fmla="*/ 1965721742 h 1036"/>
                <a:gd name="T20" fmla="*/ 1413808242 w 1142"/>
                <a:gd name="T21" fmla="*/ 2121971356 h 1036"/>
                <a:gd name="T22" fmla="*/ 1171871758 w 1142"/>
                <a:gd name="T23" fmla="*/ 2147483647 h 1036"/>
                <a:gd name="T24" fmla="*/ 1151710517 w 1142"/>
                <a:gd name="T25" fmla="*/ 2147483647 h 1036"/>
                <a:gd name="T26" fmla="*/ 1025702758 w 1142"/>
                <a:gd name="T27" fmla="*/ 1512093434 h 1036"/>
                <a:gd name="T28" fmla="*/ 778727353 w 1142"/>
                <a:gd name="T29" fmla="*/ 647680843 h 1036"/>
                <a:gd name="T30" fmla="*/ 751006440 w 1142"/>
                <a:gd name="T31" fmla="*/ 274696207 h 1036"/>
                <a:gd name="T32" fmla="*/ 771167681 w 1142"/>
                <a:gd name="T33" fmla="*/ 660280825 h 1036"/>
                <a:gd name="T34" fmla="*/ 773687043 w 1142"/>
                <a:gd name="T35" fmla="*/ 1000501163 h 1036"/>
                <a:gd name="T36" fmla="*/ 672882423 w 1142"/>
                <a:gd name="T37" fmla="*/ 1353322872 h 1036"/>
                <a:gd name="T38" fmla="*/ 751006440 w 1142"/>
                <a:gd name="T39" fmla="*/ 1590217447 h 1036"/>
                <a:gd name="T40" fmla="*/ 940017482 w 1142"/>
                <a:gd name="T41" fmla="*/ 2147483647 h 1036"/>
                <a:gd name="T42" fmla="*/ 1008062466 w 1142"/>
                <a:gd name="T43" fmla="*/ 2147483647 h 1036"/>
                <a:gd name="T44" fmla="*/ 952619052 w 1142"/>
                <a:gd name="T45" fmla="*/ 2127011666 h 1036"/>
                <a:gd name="T46" fmla="*/ 950098103 w 1142"/>
                <a:gd name="T47" fmla="*/ 2038805445 h 1036"/>
                <a:gd name="T48" fmla="*/ 914815931 w 1142"/>
                <a:gd name="T49" fmla="*/ 1975802363 h 1036"/>
                <a:gd name="T50" fmla="*/ 856853156 w 1142"/>
                <a:gd name="T51" fmla="*/ 1691024047 h 1036"/>
                <a:gd name="T52" fmla="*/ 814009525 w 1142"/>
                <a:gd name="T53" fmla="*/ 1111387986 h 1036"/>
                <a:gd name="T54" fmla="*/ 725804888 w 1142"/>
                <a:gd name="T55" fmla="*/ 347781498 h 1036"/>
                <a:gd name="T56" fmla="*/ 667842113 w 1142"/>
                <a:gd name="T57" fmla="*/ 110886872 h 1036"/>
                <a:gd name="T58" fmla="*/ 630038992 w 1142"/>
                <a:gd name="T59" fmla="*/ 100806227 h 1036"/>
                <a:gd name="T60" fmla="*/ 662801803 w 1142"/>
                <a:gd name="T61" fmla="*/ 337700878 h 1036"/>
                <a:gd name="T62" fmla="*/ 720764578 w 1142"/>
                <a:gd name="T63" fmla="*/ 960178682 h 1036"/>
                <a:gd name="T64" fmla="*/ 751006440 w 1142"/>
                <a:gd name="T65" fmla="*/ 1386085681 h 1036"/>
                <a:gd name="T66" fmla="*/ 788807974 w 1142"/>
                <a:gd name="T67" fmla="*/ 1537294985 h 1036"/>
                <a:gd name="T68" fmla="*/ 788807974 w 1142"/>
                <a:gd name="T69" fmla="*/ 1622980257 h 1036"/>
                <a:gd name="T70" fmla="*/ 871974087 w 1142"/>
                <a:gd name="T71" fmla="*/ 2106850426 h 1036"/>
                <a:gd name="T72" fmla="*/ 919856241 w 1142"/>
                <a:gd name="T73" fmla="*/ 2147483647 h 1036"/>
                <a:gd name="T74" fmla="*/ 904735310 w 1142"/>
                <a:gd name="T75" fmla="*/ 2147483647 h 1036"/>
                <a:gd name="T76" fmla="*/ 861893466 w 1142"/>
                <a:gd name="T77" fmla="*/ 1786789939 h 1036"/>
                <a:gd name="T78" fmla="*/ 756046750 w 1142"/>
                <a:gd name="T79" fmla="*/ 1169352346 h 1036"/>
                <a:gd name="T80" fmla="*/ 773687043 w 1142"/>
                <a:gd name="T81" fmla="*/ 680442065 h 1036"/>
                <a:gd name="T82" fmla="*/ 688003354 w 1142"/>
                <a:gd name="T83" fmla="*/ 201612455 h 1036"/>
                <a:gd name="T84" fmla="*/ 698083975 w 1142"/>
                <a:gd name="T85" fmla="*/ 32761234 h 1036"/>
                <a:gd name="T86" fmla="*/ 751006440 w 1142"/>
                <a:gd name="T87" fmla="*/ 12599985 h 1036"/>
                <a:gd name="T88" fmla="*/ 846772535 w 1142"/>
                <a:gd name="T89" fmla="*/ 90725607 h 1036"/>
                <a:gd name="T90" fmla="*/ 829130456 w 1142"/>
                <a:gd name="T91" fmla="*/ 748485458 h 1036"/>
                <a:gd name="T92" fmla="*/ 735885509 w 1142"/>
                <a:gd name="T93" fmla="*/ 1575096517 h 1036"/>
                <a:gd name="T94" fmla="*/ 771167681 w 1142"/>
                <a:gd name="T95" fmla="*/ 2074087616 h 1036"/>
                <a:gd name="T96" fmla="*/ 657761492 w 1142"/>
                <a:gd name="T97" fmla="*/ 1907757382 h 1036"/>
                <a:gd name="T98" fmla="*/ 471268422 w 1142"/>
                <a:gd name="T99" fmla="*/ 1363403492 h 1036"/>
                <a:gd name="T100" fmla="*/ 413305548 w 1142"/>
                <a:gd name="T101" fmla="*/ 1129029865 h 1036"/>
                <a:gd name="T102" fmla="*/ 257055927 w 1142"/>
                <a:gd name="T103" fmla="*/ 700603306 h 1036"/>
                <a:gd name="T104" fmla="*/ 15120937 w 1142"/>
                <a:gd name="T105" fmla="*/ 241934985 h 1036"/>
                <a:gd name="T106" fmla="*/ 40322495 w 1142"/>
                <a:gd name="T107" fmla="*/ 486389332 h 1036"/>
                <a:gd name="T108" fmla="*/ 108365928 w 1142"/>
                <a:gd name="T109" fmla="*/ 622477705 h 1036"/>
                <a:gd name="T110" fmla="*/ 234373737 w 1142"/>
                <a:gd name="T111" fmla="*/ 874493410 h 1036"/>
                <a:gd name="T112" fmla="*/ 393144306 w 1142"/>
                <a:gd name="T113" fmla="*/ 1227315118 h 1036"/>
                <a:gd name="T114" fmla="*/ 498990923 w 1142"/>
                <a:gd name="T115" fmla="*/ 1370964751 h 1036"/>
                <a:gd name="T116" fmla="*/ 761087061 w 1142"/>
                <a:gd name="T117" fmla="*/ 1932958933 h 10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42"/>
                <a:gd name="T178" fmla="*/ 0 h 1036"/>
                <a:gd name="T179" fmla="*/ 1142 w 1142"/>
                <a:gd name="T180" fmla="*/ 1036 h 103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42" h="1036">
                  <a:moveTo>
                    <a:pt x="528" y="1036"/>
                  </a:moveTo>
                  <a:lnTo>
                    <a:pt x="553" y="1016"/>
                  </a:lnTo>
                  <a:lnTo>
                    <a:pt x="576" y="993"/>
                  </a:lnTo>
                  <a:lnTo>
                    <a:pt x="597" y="968"/>
                  </a:lnTo>
                  <a:lnTo>
                    <a:pt x="616" y="943"/>
                  </a:lnTo>
                  <a:lnTo>
                    <a:pt x="653" y="890"/>
                  </a:lnTo>
                  <a:lnTo>
                    <a:pt x="689" y="836"/>
                  </a:lnTo>
                  <a:lnTo>
                    <a:pt x="707" y="811"/>
                  </a:lnTo>
                  <a:lnTo>
                    <a:pt x="726" y="784"/>
                  </a:lnTo>
                  <a:lnTo>
                    <a:pt x="745" y="761"/>
                  </a:lnTo>
                  <a:lnTo>
                    <a:pt x="766" y="738"/>
                  </a:lnTo>
                  <a:lnTo>
                    <a:pt x="789" y="717"/>
                  </a:lnTo>
                  <a:lnTo>
                    <a:pt x="814" y="700"/>
                  </a:lnTo>
                  <a:lnTo>
                    <a:pt x="841" y="683"/>
                  </a:lnTo>
                  <a:lnTo>
                    <a:pt x="872" y="669"/>
                  </a:lnTo>
                  <a:lnTo>
                    <a:pt x="897" y="621"/>
                  </a:lnTo>
                  <a:lnTo>
                    <a:pt x="925" y="575"/>
                  </a:lnTo>
                  <a:lnTo>
                    <a:pt x="956" y="529"/>
                  </a:lnTo>
                  <a:lnTo>
                    <a:pt x="989" y="485"/>
                  </a:lnTo>
                  <a:lnTo>
                    <a:pt x="1023" y="443"/>
                  </a:lnTo>
                  <a:lnTo>
                    <a:pt x="1062" y="404"/>
                  </a:lnTo>
                  <a:lnTo>
                    <a:pt x="1100" y="366"/>
                  </a:lnTo>
                  <a:lnTo>
                    <a:pt x="1142" y="330"/>
                  </a:lnTo>
                  <a:lnTo>
                    <a:pt x="1088" y="376"/>
                  </a:lnTo>
                  <a:lnTo>
                    <a:pt x="1038" y="425"/>
                  </a:lnTo>
                  <a:lnTo>
                    <a:pt x="991" y="477"/>
                  </a:lnTo>
                  <a:lnTo>
                    <a:pt x="944" y="531"/>
                  </a:lnTo>
                  <a:lnTo>
                    <a:pt x="898" y="585"/>
                  </a:lnTo>
                  <a:lnTo>
                    <a:pt x="852" y="638"/>
                  </a:lnTo>
                  <a:lnTo>
                    <a:pt x="804" y="692"/>
                  </a:lnTo>
                  <a:lnTo>
                    <a:pt x="756" y="746"/>
                  </a:lnTo>
                  <a:lnTo>
                    <a:pt x="730" y="777"/>
                  </a:lnTo>
                  <a:lnTo>
                    <a:pt x="701" y="805"/>
                  </a:lnTo>
                  <a:lnTo>
                    <a:pt x="674" y="836"/>
                  </a:lnTo>
                  <a:lnTo>
                    <a:pt x="645" y="865"/>
                  </a:lnTo>
                  <a:lnTo>
                    <a:pt x="618" y="895"/>
                  </a:lnTo>
                  <a:lnTo>
                    <a:pt x="591" y="924"/>
                  </a:lnTo>
                  <a:lnTo>
                    <a:pt x="566" y="957"/>
                  </a:lnTo>
                  <a:lnTo>
                    <a:pt x="542" y="988"/>
                  </a:lnTo>
                  <a:lnTo>
                    <a:pt x="601" y="903"/>
                  </a:lnTo>
                  <a:lnTo>
                    <a:pt x="659" y="817"/>
                  </a:lnTo>
                  <a:lnTo>
                    <a:pt x="716" y="730"/>
                  </a:lnTo>
                  <a:lnTo>
                    <a:pt x="772" y="642"/>
                  </a:lnTo>
                  <a:lnTo>
                    <a:pt x="824" y="554"/>
                  </a:lnTo>
                  <a:lnTo>
                    <a:pt x="875" y="464"/>
                  </a:lnTo>
                  <a:lnTo>
                    <a:pt x="927" y="374"/>
                  </a:lnTo>
                  <a:lnTo>
                    <a:pt x="975" y="282"/>
                  </a:lnTo>
                  <a:lnTo>
                    <a:pt x="948" y="307"/>
                  </a:lnTo>
                  <a:lnTo>
                    <a:pt x="923" y="333"/>
                  </a:lnTo>
                  <a:lnTo>
                    <a:pt x="897" y="360"/>
                  </a:lnTo>
                  <a:lnTo>
                    <a:pt x="873" y="389"/>
                  </a:lnTo>
                  <a:lnTo>
                    <a:pt x="826" y="447"/>
                  </a:lnTo>
                  <a:lnTo>
                    <a:pt x="781" y="506"/>
                  </a:lnTo>
                  <a:lnTo>
                    <a:pt x="739" y="567"/>
                  </a:lnTo>
                  <a:lnTo>
                    <a:pt x="697" y="631"/>
                  </a:lnTo>
                  <a:lnTo>
                    <a:pt x="657" y="696"/>
                  </a:lnTo>
                  <a:lnTo>
                    <a:pt x="616" y="761"/>
                  </a:lnTo>
                  <a:lnTo>
                    <a:pt x="613" y="767"/>
                  </a:lnTo>
                  <a:lnTo>
                    <a:pt x="609" y="775"/>
                  </a:lnTo>
                  <a:lnTo>
                    <a:pt x="603" y="780"/>
                  </a:lnTo>
                  <a:lnTo>
                    <a:pt x="599" y="788"/>
                  </a:lnTo>
                  <a:lnTo>
                    <a:pt x="593" y="794"/>
                  </a:lnTo>
                  <a:lnTo>
                    <a:pt x="588" y="801"/>
                  </a:lnTo>
                  <a:lnTo>
                    <a:pt x="584" y="807"/>
                  </a:lnTo>
                  <a:lnTo>
                    <a:pt x="580" y="815"/>
                  </a:lnTo>
                  <a:lnTo>
                    <a:pt x="561" y="842"/>
                  </a:lnTo>
                  <a:lnTo>
                    <a:pt x="542" y="871"/>
                  </a:lnTo>
                  <a:lnTo>
                    <a:pt x="522" y="899"/>
                  </a:lnTo>
                  <a:lnTo>
                    <a:pt x="503" y="926"/>
                  </a:lnTo>
                  <a:lnTo>
                    <a:pt x="486" y="953"/>
                  </a:lnTo>
                  <a:lnTo>
                    <a:pt x="471" y="980"/>
                  </a:lnTo>
                  <a:lnTo>
                    <a:pt x="465" y="991"/>
                  </a:lnTo>
                  <a:lnTo>
                    <a:pt x="461" y="1003"/>
                  </a:lnTo>
                  <a:lnTo>
                    <a:pt x="459" y="1014"/>
                  </a:lnTo>
                  <a:lnTo>
                    <a:pt x="457" y="1024"/>
                  </a:lnTo>
                  <a:lnTo>
                    <a:pt x="459" y="980"/>
                  </a:lnTo>
                  <a:lnTo>
                    <a:pt x="459" y="938"/>
                  </a:lnTo>
                  <a:lnTo>
                    <a:pt x="457" y="894"/>
                  </a:lnTo>
                  <a:lnTo>
                    <a:pt x="453" y="851"/>
                  </a:lnTo>
                  <a:lnTo>
                    <a:pt x="448" y="809"/>
                  </a:lnTo>
                  <a:lnTo>
                    <a:pt x="442" y="767"/>
                  </a:lnTo>
                  <a:lnTo>
                    <a:pt x="434" y="725"/>
                  </a:lnTo>
                  <a:lnTo>
                    <a:pt x="426" y="684"/>
                  </a:lnTo>
                  <a:lnTo>
                    <a:pt x="407" y="600"/>
                  </a:lnTo>
                  <a:lnTo>
                    <a:pt x="384" y="518"/>
                  </a:lnTo>
                  <a:lnTo>
                    <a:pt x="359" y="433"/>
                  </a:lnTo>
                  <a:lnTo>
                    <a:pt x="332" y="349"/>
                  </a:lnTo>
                  <a:lnTo>
                    <a:pt x="323" y="318"/>
                  </a:lnTo>
                  <a:lnTo>
                    <a:pt x="315" y="287"/>
                  </a:lnTo>
                  <a:lnTo>
                    <a:pt x="309" y="257"/>
                  </a:lnTo>
                  <a:lnTo>
                    <a:pt x="306" y="224"/>
                  </a:lnTo>
                  <a:lnTo>
                    <a:pt x="302" y="191"/>
                  </a:lnTo>
                  <a:lnTo>
                    <a:pt x="302" y="159"/>
                  </a:lnTo>
                  <a:lnTo>
                    <a:pt x="302" y="126"/>
                  </a:lnTo>
                  <a:lnTo>
                    <a:pt x="304" y="94"/>
                  </a:lnTo>
                  <a:lnTo>
                    <a:pt x="298" y="109"/>
                  </a:lnTo>
                  <a:lnTo>
                    <a:pt x="294" y="126"/>
                  </a:lnTo>
                  <a:lnTo>
                    <a:pt x="292" y="143"/>
                  </a:lnTo>
                  <a:lnTo>
                    <a:pt x="292" y="161"/>
                  </a:lnTo>
                  <a:lnTo>
                    <a:pt x="294" y="195"/>
                  </a:lnTo>
                  <a:lnTo>
                    <a:pt x="298" y="228"/>
                  </a:lnTo>
                  <a:lnTo>
                    <a:pt x="306" y="262"/>
                  </a:lnTo>
                  <a:lnTo>
                    <a:pt x="309" y="297"/>
                  </a:lnTo>
                  <a:lnTo>
                    <a:pt x="311" y="314"/>
                  </a:lnTo>
                  <a:lnTo>
                    <a:pt x="313" y="331"/>
                  </a:lnTo>
                  <a:lnTo>
                    <a:pt x="313" y="347"/>
                  </a:lnTo>
                  <a:lnTo>
                    <a:pt x="311" y="364"/>
                  </a:lnTo>
                  <a:lnTo>
                    <a:pt x="307" y="397"/>
                  </a:lnTo>
                  <a:lnTo>
                    <a:pt x="298" y="427"/>
                  </a:lnTo>
                  <a:lnTo>
                    <a:pt x="286" y="460"/>
                  </a:lnTo>
                  <a:lnTo>
                    <a:pt x="277" y="491"/>
                  </a:lnTo>
                  <a:lnTo>
                    <a:pt x="273" y="506"/>
                  </a:lnTo>
                  <a:lnTo>
                    <a:pt x="269" y="521"/>
                  </a:lnTo>
                  <a:lnTo>
                    <a:pt x="267" y="537"/>
                  </a:lnTo>
                  <a:lnTo>
                    <a:pt x="265" y="550"/>
                  </a:lnTo>
                  <a:lnTo>
                    <a:pt x="267" y="564"/>
                  </a:lnTo>
                  <a:lnTo>
                    <a:pt x="269" y="579"/>
                  </a:lnTo>
                  <a:lnTo>
                    <a:pt x="275" y="590"/>
                  </a:lnTo>
                  <a:lnTo>
                    <a:pt x="283" y="604"/>
                  </a:lnTo>
                  <a:lnTo>
                    <a:pt x="298" y="631"/>
                  </a:lnTo>
                  <a:lnTo>
                    <a:pt x="311" y="658"/>
                  </a:lnTo>
                  <a:lnTo>
                    <a:pt x="323" y="683"/>
                  </a:lnTo>
                  <a:lnTo>
                    <a:pt x="332" y="709"/>
                  </a:lnTo>
                  <a:lnTo>
                    <a:pt x="350" y="763"/>
                  </a:lnTo>
                  <a:lnTo>
                    <a:pt x="363" y="817"/>
                  </a:lnTo>
                  <a:lnTo>
                    <a:pt x="373" y="871"/>
                  </a:lnTo>
                  <a:lnTo>
                    <a:pt x="382" y="924"/>
                  </a:lnTo>
                  <a:lnTo>
                    <a:pt x="394" y="976"/>
                  </a:lnTo>
                  <a:lnTo>
                    <a:pt x="405" y="1026"/>
                  </a:lnTo>
                  <a:lnTo>
                    <a:pt x="401" y="1005"/>
                  </a:lnTo>
                  <a:lnTo>
                    <a:pt x="400" y="982"/>
                  </a:lnTo>
                  <a:lnTo>
                    <a:pt x="400" y="961"/>
                  </a:lnTo>
                  <a:lnTo>
                    <a:pt x="400" y="940"/>
                  </a:lnTo>
                  <a:lnTo>
                    <a:pt x="400" y="917"/>
                  </a:lnTo>
                  <a:lnTo>
                    <a:pt x="396" y="894"/>
                  </a:lnTo>
                  <a:lnTo>
                    <a:pt x="390" y="871"/>
                  </a:lnTo>
                  <a:lnTo>
                    <a:pt x="380" y="848"/>
                  </a:lnTo>
                  <a:lnTo>
                    <a:pt x="378" y="844"/>
                  </a:lnTo>
                  <a:lnTo>
                    <a:pt x="377" y="838"/>
                  </a:lnTo>
                  <a:lnTo>
                    <a:pt x="377" y="834"/>
                  </a:lnTo>
                  <a:lnTo>
                    <a:pt x="377" y="826"/>
                  </a:lnTo>
                  <a:lnTo>
                    <a:pt x="378" y="821"/>
                  </a:lnTo>
                  <a:lnTo>
                    <a:pt x="378" y="815"/>
                  </a:lnTo>
                  <a:lnTo>
                    <a:pt x="377" y="809"/>
                  </a:lnTo>
                  <a:lnTo>
                    <a:pt x="377" y="805"/>
                  </a:lnTo>
                  <a:lnTo>
                    <a:pt x="375" y="800"/>
                  </a:lnTo>
                  <a:lnTo>
                    <a:pt x="373" y="796"/>
                  </a:lnTo>
                  <a:lnTo>
                    <a:pt x="369" y="792"/>
                  </a:lnTo>
                  <a:lnTo>
                    <a:pt x="367" y="788"/>
                  </a:lnTo>
                  <a:lnTo>
                    <a:pt x="363" y="784"/>
                  </a:lnTo>
                  <a:lnTo>
                    <a:pt x="361" y="782"/>
                  </a:lnTo>
                  <a:lnTo>
                    <a:pt x="357" y="778"/>
                  </a:lnTo>
                  <a:lnTo>
                    <a:pt x="355" y="775"/>
                  </a:lnTo>
                  <a:lnTo>
                    <a:pt x="348" y="740"/>
                  </a:lnTo>
                  <a:lnTo>
                    <a:pt x="342" y="706"/>
                  </a:lnTo>
                  <a:lnTo>
                    <a:pt x="340" y="671"/>
                  </a:lnTo>
                  <a:lnTo>
                    <a:pt x="338" y="636"/>
                  </a:lnTo>
                  <a:lnTo>
                    <a:pt x="338" y="602"/>
                  </a:lnTo>
                  <a:lnTo>
                    <a:pt x="338" y="567"/>
                  </a:lnTo>
                  <a:lnTo>
                    <a:pt x="336" y="533"/>
                  </a:lnTo>
                  <a:lnTo>
                    <a:pt x="332" y="496"/>
                  </a:lnTo>
                  <a:lnTo>
                    <a:pt x="323" y="441"/>
                  </a:lnTo>
                  <a:lnTo>
                    <a:pt x="317" y="385"/>
                  </a:lnTo>
                  <a:lnTo>
                    <a:pt x="313" y="330"/>
                  </a:lnTo>
                  <a:lnTo>
                    <a:pt x="307" y="274"/>
                  </a:lnTo>
                  <a:lnTo>
                    <a:pt x="302" y="218"/>
                  </a:lnTo>
                  <a:lnTo>
                    <a:pt x="294" y="165"/>
                  </a:lnTo>
                  <a:lnTo>
                    <a:pt x="288" y="138"/>
                  </a:lnTo>
                  <a:lnTo>
                    <a:pt x="283" y="111"/>
                  </a:lnTo>
                  <a:lnTo>
                    <a:pt x="275" y="84"/>
                  </a:lnTo>
                  <a:lnTo>
                    <a:pt x="267" y="57"/>
                  </a:lnTo>
                  <a:lnTo>
                    <a:pt x="265" y="53"/>
                  </a:lnTo>
                  <a:lnTo>
                    <a:pt x="265" y="49"/>
                  </a:lnTo>
                  <a:lnTo>
                    <a:pt x="265" y="44"/>
                  </a:lnTo>
                  <a:lnTo>
                    <a:pt x="263" y="40"/>
                  </a:lnTo>
                  <a:lnTo>
                    <a:pt x="263" y="36"/>
                  </a:lnTo>
                  <a:lnTo>
                    <a:pt x="261" y="30"/>
                  </a:lnTo>
                  <a:lnTo>
                    <a:pt x="258" y="26"/>
                  </a:lnTo>
                  <a:lnTo>
                    <a:pt x="254" y="25"/>
                  </a:lnTo>
                  <a:lnTo>
                    <a:pt x="250" y="40"/>
                  </a:lnTo>
                  <a:lnTo>
                    <a:pt x="250" y="55"/>
                  </a:lnTo>
                  <a:lnTo>
                    <a:pt x="250" y="72"/>
                  </a:lnTo>
                  <a:lnTo>
                    <a:pt x="252" y="88"/>
                  </a:lnTo>
                  <a:lnTo>
                    <a:pt x="256" y="103"/>
                  </a:lnTo>
                  <a:lnTo>
                    <a:pt x="260" y="119"/>
                  </a:lnTo>
                  <a:lnTo>
                    <a:pt x="263" y="134"/>
                  </a:lnTo>
                  <a:lnTo>
                    <a:pt x="267" y="149"/>
                  </a:lnTo>
                  <a:lnTo>
                    <a:pt x="275" y="195"/>
                  </a:lnTo>
                  <a:lnTo>
                    <a:pt x="281" y="243"/>
                  </a:lnTo>
                  <a:lnTo>
                    <a:pt x="284" y="289"/>
                  </a:lnTo>
                  <a:lnTo>
                    <a:pt x="286" y="335"/>
                  </a:lnTo>
                  <a:lnTo>
                    <a:pt x="286" y="381"/>
                  </a:lnTo>
                  <a:lnTo>
                    <a:pt x="288" y="427"/>
                  </a:lnTo>
                  <a:lnTo>
                    <a:pt x="290" y="473"/>
                  </a:lnTo>
                  <a:lnTo>
                    <a:pt x="292" y="519"/>
                  </a:lnTo>
                  <a:lnTo>
                    <a:pt x="294" y="531"/>
                  </a:lnTo>
                  <a:lnTo>
                    <a:pt x="296" y="541"/>
                  </a:lnTo>
                  <a:lnTo>
                    <a:pt x="298" y="550"/>
                  </a:lnTo>
                  <a:lnTo>
                    <a:pt x="302" y="562"/>
                  </a:lnTo>
                  <a:lnTo>
                    <a:pt x="304" y="571"/>
                  </a:lnTo>
                  <a:lnTo>
                    <a:pt x="307" y="581"/>
                  </a:lnTo>
                  <a:lnTo>
                    <a:pt x="309" y="592"/>
                  </a:lnTo>
                  <a:lnTo>
                    <a:pt x="311" y="604"/>
                  </a:lnTo>
                  <a:lnTo>
                    <a:pt x="313" y="610"/>
                  </a:lnTo>
                  <a:lnTo>
                    <a:pt x="313" y="615"/>
                  </a:lnTo>
                  <a:lnTo>
                    <a:pt x="313" y="621"/>
                  </a:lnTo>
                  <a:lnTo>
                    <a:pt x="313" y="627"/>
                  </a:lnTo>
                  <a:lnTo>
                    <a:pt x="313" y="633"/>
                  </a:lnTo>
                  <a:lnTo>
                    <a:pt x="313" y="638"/>
                  </a:lnTo>
                  <a:lnTo>
                    <a:pt x="313" y="644"/>
                  </a:lnTo>
                  <a:lnTo>
                    <a:pt x="315" y="650"/>
                  </a:lnTo>
                  <a:lnTo>
                    <a:pt x="323" y="688"/>
                  </a:lnTo>
                  <a:lnTo>
                    <a:pt x="329" y="725"/>
                  </a:lnTo>
                  <a:lnTo>
                    <a:pt x="336" y="763"/>
                  </a:lnTo>
                  <a:lnTo>
                    <a:pt x="340" y="800"/>
                  </a:lnTo>
                  <a:lnTo>
                    <a:pt x="346" y="836"/>
                  </a:lnTo>
                  <a:lnTo>
                    <a:pt x="352" y="874"/>
                  </a:lnTo>
                  <a:lnTo>
                    <a:pt x="357" y="911"/>
                  </a:lnTo>
                  <a:lnTo>
                    <a:pt x="363" y="949"/>
                  </a:lnTo>
                  <a:lnTo>
                    <a:pt x="363" y="951"/>
                  </a:lnTo>
                  <a:lnTo>
                    <a:pt x="365" y="951"/>
                  </a:lnTo>
                  <a:lnTo>
                    <a:pt x="365" y="949"/>
                  </a:lnTo>
                  <a:lnTo>
                    <a:pt x="367" y="947"/>
                  </a:lnTo>
                  <a:lnTo>
                    <a:pt x="365" y="945"/>
                  </a:lnTo>
                  <a:lnTo>
                    <a:pt x="359" y="915"/>
                  </a:lnTo>
                  <a:lnTo>
                    <a:pt x="355" y="882"/>
                  </a:lnTo>
                  <a:lnTo>
                    <a:pt x="354" y="848"/>
                  </a:lnTo>
                  <a:lnTo>
                    <a:pt x="352" y="813"/>
                  </a:lnTo>
                  <a:lnTo>
                    <a:pt x="350" y="778"/>
                  </a:lnTo>
                  <a:lnTo>
                    <a:pt x="346" y="744"/>
                  </a:lnTo>
                  <a:lnTo>
                    <a:pt x="342" y="709"/>
                  </a:lnTo>
                  <a:lnTo>
                    <a:pt x="332" y="677"/>
                  </a:lnTo>
                  <a:lnTo>
                    <a:pt x="321" y="638"/>
                  </a:lnTo>
                  <a:lnTo>
                    <a:pt x="311" y="596"/>
                  </a:lnTo>
                  <a:lnTo>
                    <a:pt x="306" y="552"/>
                  </a:lnTo>
                  <a:lnTo>
                    <a:pt x="302" y="508"/>
                  </a:lnTo>
                  <a:lnTo>
                    <a:pt x="300" y="464"/>
                  </a:lnTo>
                  <a:lnTo>
                    <a:pt x="300" y="418"/>
                  </a:lnTo>
                  <a:lnTo>
                    <a:pt x="304" y="372"/>
                  </a:lnTo>
                  <a:lnTo>
                    <a:pt x="307" y="326"/>
                  </a:lnTo>
                  <a:lnTo>
                    <a:pt x="307" y="308"/>
                  </a:lnTo>
                  <a:lnTo>
                    <a:pt x="307" y="289"/>
                  </a:lnTo>
                  <a:lnTo>
                    <a:pt x="307" y="270"/>
                  </a:lnTo>
                  <a:lnTo>
                    <a:pt x="306" y="251"/>
                  </a:lnTo>
                  <a:lnTo>
                    <a:pt x="298" y="214"/>
                  </a:lnTo>
                  <a:lnTo>
                    <a:pt x="290" y="176"/>
                  </a:lnTo>
                  <a:lnTo>
                    <a:pt x="283" y="138"/>
                  </a:lnTo>
                  <a:lnTo>
                    <a:pt x="275" y="99"/>
                  </a:lnTo>
                  <a:lnTo>
                    <a:pt x="273" y="80"/>
                  </a:lnTo>
                  <a:lnTo>
                    <a:pt x="271" y="61"/>
                  </a:lnTo>
                  <a:lnTo>
                    <a:pt x="271" y="42"/>
                  </a:lnTo>
                  <a:lnTo>
                    <a:pt x="271" y="21"/>
                  </a:lnTo>
                  <a:lnTo>
                    <a:pt x="271" y="19"/>
                  </a:lnTo>
                  <a:lnTo>
                    <a:pt x="273" y="15"/>
                  </a:lnTo>
                  <a:lnTo>
                    <a:pt x="277" y="13"/>
                  </a:lnTo>
                  <a:lnTo>
                    <a:pt x="279" y="9"/>
                  </a:lnTo>
                  <a:lnTo>
                    <a:pt x="283" y="7"/>
                  </a:lnTo>
                  <a:lnTo>
                    <a:pt x="284" y="3"/>
                  </a:lnTo>
                  <a:lnTo>
                    <a:pt x="288" y="2"/>
                  </a:lnTo>
                  <a:lnTo>
                    <a:pt x="292" y="0"/>
                  </a:lnTo>
                  <a:lnTo>
                    <a:pt x="298" y="5"/>
                  </a:lnTo>
                  <a:lnTo>
                    <a:pt x="306" y="9"/>
                  </a:lnTo>
                  <a:lnTo>
                    <a:pt x="313" y="13"/>
                  </a:lnTo>
                  <a:lnTo>
                    <a:pt x="321" y="19"/>
                  </a:lnTo>
                  <a:lnTo>
                    <a:pt x="329" y="23"/>
                  </a:lnTo>
                  <a:lnTo>
                    <a:pt x="334" y="28"/>
                  </a:lnTo>
                  <a:lnTo>
                    <a:pt x="336" y="36"/>
                  </a:lnTo>
                  <a:lnTo>
                    <a:pt x="338" y="48"/>
                  </a:lnTo>
                  <a:lnTo>
                    <a:pt x="336" y="97"/>
                  </a:lnTo>
                  <a:lnTo>
                    <a:pt x="336" y="145"/>
                  </a:lnTo>
                  <a:lnTo>
                    <a:pt x="334" y="195"/>
                  </a:lnTo>
                  <a:lnTo>
                    <a:pt x="332" y="245"/>
                  </a:lnTo>
                  <a:lnTo>
                    <a:pt x="329" y="297"/>
                  </a:lnTo>
                  <a:lnTo>
                    <a:pt x="325" y="347"/>
                  </a:lnTo>
                  <a:lnTo>
                    <a:pt x="319" y="397"/>
                  </a:lnTo>
                  <a:lnTo>
                    <a:pt x="311" y="448"/>
                  </a:lnTo>
                  <a:lnTo>
                    <a:pt x="304" y="506"/>
                  </a:lnTo>
                  <a:lnTo>
                    <a:pt x="298" y="566"/>
                  </a:lnTo>
                  <a:lnTo>
                    <a:pt x="292" y="625"/>
                  </a:lnTo>
                  <a:lnTo>
                    <a:pt x="292" y="684"/>
                  </a:lnTo>
                  <a:lnTo>
                    <a:pt x="292" y="713"/>
                  </a:lnTo>
                  <a:lnTo>
                    <a:pt x="294" y="742"/>
                  </a:lnTo>
                  <a:lnTo>
                    <a:pt x="296" y="769"/>
                  </a:lnTo>
                  <a:lnTo>
                    <a:pt x="300" y="796"/>
                  </a:lnTo>
                  <a:lnTo>
                    <a:pt x="306" y="823"/>
                  </a:lnTo>
                  <a:lnTo>
                    <a:pt x="311" y="846"/>
                  </a:lnTo>
                  <a:lnTo>
                    <a:pt x="321" y="869"/>
                  </a:lnTo>
                  <a:lnTo>
                    <a:pt x="331" y="892"/>
                  </a:lnTo>
                  <a:lnTo>
                    <a:pt x="307" y="846"/>
                  </a:lnTo>
                  <a:lnTo>
                    <a:pt x="284" y="801"/>
                  </a:lnTo>
                  <a:lnTo>
                    <a:pt x="261" y="757"/>
                  </a:lnTo>
                  <a:lnTo>
                    <a:pt x="240" y="711"/>
                  </a:lnTo>
                  <a:lnTo>
                    <a:pt x="221" y="665"/>
                  </a:lnTo>
                  <a:lnTo>
                    <a:pt x="204" y="617"/>
                  </a:lnTo>
                  <a:lnTo>
                    <a:pt x="196" y="592"/>
                  </a:lnTo>
                  <a:lnTo>
                    <a:pt x="190" y="567"/>
                  </a:lnTo>
                  <a:lnTo>
                    <a:pt x="187" y="541"/>
                  </a:lnTo>
                  <a:lnTo>
                    <a:pt x="183" y="516"/>
                  </a:lnTo>
                  <a:lnTo>
                    <a:pt x="181" y="502"/>
                  </a:lnTo>
                  <a:lnTo>
                    <a:pt x="177" y="489"/>
                  </a:lnTo>
                  <a:lnTo>
                    <a:pt x="173" y="475"/>
                  </a:lnTo>
                  <a:lnTo>
                    <a:pt x="169" y="462"/>
                  </a:lnTo>
                  <a:lnTo>
                    <a:pt x="164" y="448"/>
                  </a:lnTo>
                  <a:lnTo>
                    <a:pt x="158" y="433"/>
                  </a:lnTo>
                  <a:lnTo>
                    <a:pt x="152" y="420"/>
                  </a:lnTo>
                  <a:lnTo>
                    <a:pt x="146" y="406"/>
                  </a:lnTo>
                  <a:lnTo>
                    <a:pt x="131" y="360"/>
                  </a:lnTo>
                  <a:lnTo>
                    <a:pt x="116" y="318"/>
                  </a:lnTo>
                  <a:lnTo>
                    <a:pt x="102" y="278"/>
                  </a:lnTo>
                  <a:lnTo>
                    <a:pt x="87" y="237"/>
                  </a:lnTo>
                  <a:lnTo>
                    <a:pt x="71" y="197"/>
                  </a:lnTo>
                  <a:lnTo>
                    <a:pt x="54" y="159"/>
                  </a:lnTo>
                  <a:lnTo>
                    <a:pt x="35" y="119"/>
                  </a:lnTo>
                  <a:lnTo>
                    <a:pt x="14" y="74"/>
                  </a:lnTo>
                  <a:lnTo>
                    <a:pt x="6" y="96"/>
                  </a:lnTo>
                  <a:lnTo>
                    <a:pt x="2" y="113"/>
                  </a:lnTo>
                  <a:lnTo>
                    <a:pt x="0" y="128"/>
                  </a:lnTo>
                  <a:lnTo>
                    <a:pt x="2" y="143"/>
                  </a:lnTo>
                  <a:lnTo>
                    <a:pt x="4" y="159"/>
                  </a:lnTo>
                  <a:lnTo>
                    <a:pt x="10" y="174"/>
                  </a:lnTo>
                  <a:lnTo>
                    <a:pt x="16" y="193"/>
                  </a:lnTo>
                  <a:lnTo>
                    <a:pt x="22" y="213"/>
                  </a:lnTo>
                  <a:lnTo>
                    <a:pt x="25" y="220"/>
                  </a:lnTo>
                  <a:lnTo>
                    <a:pt x="29" y="226"/>
                  </a:lnTo>
                  <a:lnTo>
                    <a:pt x="33" y="234"/>
                  </a:lnTo>
                  <a:lnTo>
                    <a:pt x="37" y="239"/>
                  </a:lnTo>
                  <a:lnTo>
                    <a:pt x="43" y="247"/>
                  </a:lnTo>
                  <a:lnTo>
                    <a:pt x="48" y="253"/>
                  </a:lnTo>
                  <a:lnTo>
                    <a:pt x="52" y="260"/>
                  </a:lnTo>
                  <a:lnTo>
                    <a:pt x="56" y="268"/>
                  </a:lnTo>
                  <a:lnTo>
                    <a:pt x="66" y="295"/>
                  </a:lnTo>
                  <a:lnTo>
                    <a:pt x="79" y="322"/>
                  </a:lnTo>
                  <a:lnTo>
                    <a:pt x="93" y="347"/>
                  </a:lnTo>
                  <a:lnTo>
                    <a:pt x="108" y="372"/>
                  </a:lnTo>
                  <a:lnTo>
                    <a:pt x="121" y="397"/>
                  </a:lnTo>
                  <a:lnTo>
                    <a:pt x="133" y="422"/>
                  </a:lnTo>
                  <a:lnTo>
                    <a:pt x="144" y="448"/>
                  </a:lnTo>
                  <a:lnTo>
                    <a:pt x="152" y="477"/>
                  </a:lnTo>
                  <a:lnTo>
                    <a:pt x="156" y="487"/>
                  </a:lnTo>
                  <a:lnTo>
                    <a:pt x="162" y="498"/>
                  </a:lnTo>
                  <a:lnTo>
                    <a:pt x="169" y="508"/>
                  </a:lnTo>
                  <a:lnTo>
                    <a:pt x="177" y="518"/>
                  </a:lnTo>
                  <a:lnTo>
                    <a:pt x="185" y="527"/>
                  </a:lnTo>
                  <a:lnTo>
                    <a:pt x="192" y="535"/>
                  </a:lnTo>
                  <a:lnTo>
                    <a:pt x="198" y="544"/>
                  </a:lnTo>
                  <a:lnTo>
                    <a:pt x="202" y="556"/>
                  </a:lnTo>
                  <a:lnTo>
                    <a:pt x="221" y="598"/>
                  </a:lnTo>
                  <a:lnTo>
                    <a:pt x="240" y="642"/>
                  </a:lnTo>
                  <a:lnTo>
                    <a:pt x="260" y="684"/>
                  </a:lnTo>
                  <a:lnTo>
                    <a:pt x="281" y="725"/>
                  </a:lnTo>
                  <a:lnTo>
                    <a:pt x="302" y="767"/>
                  </a:lnTo>
                  <a:lnTo>
                    <a:pt x="325" y="807"/>
                  </a:lnTo>
                  <a:lnTo>
                    <a:pt x="348" y="848"/>
                  </a:lnTo>
                  <a:lnTo>
                    <a:pt x="373" y="886"/>
                  </a:lnTo>
                  <a:lnTo>
                    <a:pt x="528" y="1036"/>
                  </a:lnTo>
                  <a:close/>
                </a:path>
              </a:pathLst>
            </a:custGeom>
            <a:solidFill>
              <a:srgbClr val="B2B2B2"/>
            </a:solidFill>
            <a:ln w="9525">
              <a:noFill/>
              <a:round/>
              <a:headEnd/>
              <a:tailEnd/>
            </a:ln>
          </p:spPr>
          <p:txBody>
            <a:bodyPr/>
            <a:lstStyle/>
            <a:p>
              <a:endParaRPr lang="en-US"/>
            </a:p>
          </p:txBody>
        </p:sp>
        <p:sp>
          <p:nvSpPr>
            <p:cNvPr id="26709" name="Freeform 85"/>
            <p:cNvSpPr>
              <a:spLocks/>
            </p:cNvSpPr>
            <p:nvPr/>
          </p:nvSpPr>
          <p:spPr bwMode="auto">
            <a:xfrm>
              <a:off x="4143022" y="1027095"/>
              <a:ext cx="153812" cy="1543050"/>
            </a:xfrm>
            <a:custGeom>
              <a:avLst/>
              <a:gdLst>
                <a:gd name="T0" fmla="*/ 120967865 w 109"/>
                <a:gd name="T1" fmla="*/ 2147483647 h 972"/>
                <a:gd name="T2" fmla="*/ 120967865 w 109"/>
                <a:gd name="T3" fmla="*/ 2147483647 h 972"/>
                <a:gd name="T4" fmla="*/ 126008191 w 109"/>
                <a:gd name="T5" fmla="*/ 2147483647 h 972"/>
                <a:gd name="T6" fmla="*/ 131048517 w 109"/>
                <a:gd name="T7" fmla="*/ 2144654018 h 972"/>
                <a:gd name="T8" fmla="*/ 136088842 w 109"/>
                <a:gd name="T9" fmla="*/ 2069049349 h 972"/>
                <a:gd name="T10" fmla="*/ 126008191 w 109"/>
                <a:gd name="T11" fmla="*/ 1960681864 h 972"/>
                <a:gd name="T12" fmla="*/ 105846888 w 109"/>
                <a:gd name="T13" fmla="*/ 1854835328 h 972"/>
                <a:gd name="T14" fmla="*/ 85685561 w 109"/>
                <a:gd name="T15" fmla="*/ 1748988792 h 972"/>
                <a:gd name="T16" fmla="*/ 68045215 w 109"/>
                <a:gd name="T17" fmla="*/ 1486892211 h 972"/>
                <a:gd name="T18" fmla="*/ 27722597 w 109"/>
                <a:gd name="T19" fmla="*/ 1076107639 h 972"/>
                <a:gd name="T20" fmla="*/ 5040327 w 109"/>
                <a:gd name="T21" fmla="*/ 665321281 h 972"/>
                <a:gd name="T22" fmla="*/ 0 w 109"/>
                <a:gd name="T23" fmla="*/ 355342835 h 972"/>
                <a:gd name="T24" fmla="*/ 15120983 w 109"/>
                <a:gd name="T25" fmla="*/ 153728748 h 972"/>
                <a:gd name="T26" fmla="*/ 22682265 w 109"/>
                <a:gd name="T27" fmla="*/ 42843452 h 972"/>
                <a:gd name="T28" fmla="*/ 27722597 w 109"/>
                <a:gd name="T29" fmla="*/ 22682201 h 972"/>
                <a:gd name="T30" fmla="*/ 32762923 w 109"/>
                <a:gd name="T31" fmla="*/ 7561264 h 972"/>
                <a:gd name="T32" fmla="*/ 47883900 w 109"/>
                <a:gd name="T33" fmla="*/ 0 h 972"/>
                <a:gd name="T34" fmla="*/ 52924238 w 109"/>
                <a:gd name="T35" fmla="*/ 12601575 h 972"/>
                <a:gd name="T36" fmla="*/ 42843574 w 109"/>
                <a:gd name="T37" fmla="*/ 42843452 h 972"/>
                <a:gd name="T38" fmla="*/ 37803249 w 109"/>
                <a:gd name="T39" fmla="*/ 75604693 h 972"/>
                <a:gd name="T40" fmla="*/ 27722597 w 109"/>
                <a:gd name="T41" fmla="*/ 105846586 h 972"/>
                <a:gd name="T42" fmla="*/ 17641940 w 109"/>
                <a:gd name="T43" fmla="*/ 148690025 h 972"/>
                <a:gd name="T44" fmla="*/ 27722597 w 109"/>
                <a:gd name="T45" fmla="*/ 211693171 h 972"/>
                <a:gd name="T46" fmla="*/ 47883900 w 109"/>
                <a:gd name="T47" fmla="*/ 274697855 h 972"/>
                <a:gd name="T48" fmla="*/ 68045215 w 109"/>
                <a:gd name="T49" fmla="*/ 337700952 h 972"/>
                <a:gd name="T50" fmla="*/ 73085541 w 109"/>
                <a:gd name="T51" fmla="*/ 481350715 h 972"/>
                <a:gd name="T52" fmla="*/ 85685561 w 109"/>
                <a:gd name="T53" fmla="*/ 705643771 h 972"/>
                <a:gd name="T54" fmla="*/ 105846888 w 109"/>
                <a:gd name="T55" fmla="*/ 927417664 h 972"/>
                <a:gd name="T56" fmla="*/ 120967865 w 109"/>
                <a:gd name="T57" fmla="*/ 1149191358 h 972"/>
                <a:gd name="T58" fmla="*/ 131048517 w 109"/>
                <a:gd name="T59" fmla="*/ 1290320073 h 972"/>
                <a:gd name="T60" fmla="*/ 138609799 w 109"/>
                <a:gd name="T61" fmla="*/ 1353324757 h 972"/>
                <a:gd name="T62" fmla="*/ 153730776 w 109"/>
                <a:gd name="T63" fmla="*/ 1411287542 h 972"/>
                <a:gd name="T64" fmla="*/ 173892078 w 109"/>
                <a:gd name="T65" fmla="*/ 1474292227 h 972"/>
                <a:gd name="T66" fmla="*/ 194053381 w 109"/>
                <a:gd name="T67" fmla="*/ 1602819369 h 972"/>
                <a:gd name="T68" fmla="*/ 211693777 w 109"/>
                <a:gd name="T69" fmla="*/ 1801912854 h 972"/>
                <a:gd name="T70" fmla="*/ 226814754 w 109"/>
                <a:gd name="T71" fmla="*/ 2001004354 h 972"/>
                <a:gd name="T72" fmla="*/ 246976056 w 109"/>
                <a:gd name="T73" fmla="*/ 2147483647 h 972"/>
                <a:gd name="T74" fmla="*/ 269658315 w 109"/>
                <a:gd name="T75" fmla="*/ 2147483647 h 972"/>
                <a:gd name="T76" fmla="*/ 274698641 w 109"/>
                <a:gd name="T77" fmla="*/ 2147483647 h 972"/>
                <a:gd name="T78" fmla="*/ 269658315 w 109"/>
                <a:gd name="T79" fmla="*/ 2147483647 h 972"/>
                <a:gd name="T80" fmla="*/ 269658315 w 109"/>
                <a:gd name="T81" fmla="*/ 2147483647 h 972"/>
                <a:gd name="T82" fmla="*/ 120967865 w 109"/>
                <a:gd name="T83" fmla="*/ 2147483647 h 97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09"/>
                <a:gd name="T127" fmla="*/ 0 h 972"/>
                <a:gd name="T128" fmla="*/ 109 w 109"/>
                <a:gd name="T129" fmla="*/ 972 h 97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09" h="972">
                  <a:moveTo>
                    <a:pt x="48" y="907"/>
                  </a:moveTo>
                  <a:lnTo>
                    <a:pt x="48" y="899"/>
                  </a:lnTo>
                  <a:lnTo>
                    <a:pt x="48" y="892"/>
                  </a:lnTo>
                  <a:lnTo>
                    <a:pt x="48" y="884"/>
                  </a:lnTo>
                  <a:lnTo>
                    <a:pt x="50" y="876"/>
                  </a:lnTo>
                  <a:lnTo>
                    <a:pt x="50" y="869"/>
                  </a:lnTo>
                  <a:lnTo>
                    <a:pt x="52" y="861"/>
                  </a:lnTo>
                  <a:lnTo>
                    <a:pt x="52" y="851"/>
                  </a:lnTo>
                  <a:lnTo>
                    <a:pt x="54" y="844"/>
                  </a:lnTo>
                  <a:lnTo>
                    <a:pt x="54" y="821"/>
                  </a:lnTo>
                  <a:lnTo>
                    <a:pt x="54" y="799"/>
                  </a:lnTo>
                  <a:lnTo>
                    <a:pt x="50" y="778"/>
                  </a:lnTo>
                  <a:lnTo>
                    <a:pt x="46" y="757"/>
                  </a:lnTo>
                  <a:lnTo>
                    <a:pt x="42" y="736"/>
                  </a:lnTo>
                  <a:lnTo>
                    <a:pt x="38" y="715"/>
                  </a:lnTo>
                  <a:lnTo>
                    <a:pt x="34" y="694"/>
                  </a:lnTo>
                  <a:lnTo>
                    <a:pt x="32" y="673"/>
                  </a:lnTo>
                  <a:lnTo>
                    <a:pt x="27" y="590"/>
                  </a:lnTo>
                  <a:lnTo>
                    <a:pt x="19" y="510"/>
                  </a:lnTo>
                  <a:lnTo>
                    <a:pt x="11" y="427"/>
                  </a:lnTo>
                  <a:lnTo>
                    <a:pt x="6" y="347"/>
                  </a:lnTo>
                  <a:lnTo>
                    <a:pt x="2" y="264"/>
                  </a:lnTo>
                  <a:lnTo>
                    <a:pt x="0" y="184"/>
                  </a:lnTo>
                  <a:lnTo>
                    <a:pt x="0" y="141"/>
                  </a:lnTo>
                  <a:lnTo>
                    <a:pt x="2" y="101"/>
                  </a:lnTo>
                  <a:lnTo>
                    <a:pt x="6" y="61"/>
                  </a:lnTo>
                  <a:lnTo>
                    <a:pt x="9" y="19"/>
                  </a:lnTo>
                  <a:lnTo>
                    <a:pt x="9" y="17"/>
                  </a:lnTo>
                  <a:lnTo>
                    <a:pt x="9" y="13"/>
                  </a:lnTo>
                  <a:lnTo>
                    <a:pt x="11" y="9"/>
                  </a:lnTo>
                  <a:lnTo>
                    <a:pt x="11" y="7"/>
                  </a:lnTo>
                  <a:lnTo>
                    <a:pt x="13" y="3"/>
                  </a:lnTo>
                  <a:lnTo>
                    <a:pt x="15" y="0"/>
                  </a:lnTo>
                  <a:lnTo>
                    <a:pt x="19" y="0"/>
                  </a:lnTo>
                  <a:lnTo>
                    <a:pt x="25" y="0"/>
                  </a:lnTo>
                  <a:lnTo>
                    <a:pt x="21" y="5"/>
                  </a:lnTo>
                  <a:lnTo>
                    <a:pt x="19" y="11"/>
                  </a:lnTo>
                  <a:lnTo>
                    <a:pt x="17" y="17"/>
                  </a:lnTo>
                  <a:lnTo>
                    <a:pt x="15" y="23"/>
                  </a:lnTo>
                  <a:lnTo>
                    <a:pt x="15" y="30"/>
                  </a:lnTo>
                  <a:lnTo>
                    <a:pt x="13" y="36"/>
                  </a:lnTo>
                  <a:lnTo>
                    <a:pt x="11" y="42"/>
                  </a:lnTo>
                  <a:lnTo>
                    <a:pt x="9" y="47"/>
                  </a:lnTo>
                  <a:lnTo>
                    <a:pt x="7" y="59"/>
                  </a:lnTo>
                  <a:lnTo>
                    <a:pt x="7" y="72"/>
                  </a:lnTo>
                  <a:lnTo>
                    <a:pt x="11" y="84"/>
                  </a:lnTo>
                  <a:lnTo>
                    <a:pt x="15" y="97"/>
                  </a:lnTo>
                  <a:lnTo>
                    <a:pt x="19" y="109"/>
                  </a:lnTo>
                  <a:lnTo>
                    <a:pt x="23" y="122"/>
                  </a:lnTo>
                  <a:lnTo>
                    <a:pt x="27" y="134"/>
                  </a:lnTo>
                  <a:lnTo>
                    <a:pt x="27" y="147"/>
                  </a:lnTo>
                  <a:lnTo>
                    <a:pt x="29" y="191"/>
                  </a:lnTo>
                  <a:lnTo>
                    <a:pt x="31" y="235"/>
                  </a:lnTo>
                  <a:lnTo>
                    <a:pt x="34" y="280"/>
                  </a:lnTo>
                  <a:lnTo>
                    <a:pt x="38" y="324"/>
                  </a:lnTo>
                  <a:lnTo>
                    <a:pt x="42" y="368"/>
                  </a:lnTo>
                  <a:lnTo>
                    <a:pt x="46" y="412"/>
                  </a:lnTo>
                  <a:lnTo>
                    <a:pt x="48" y="456"/>
                  </a:lnTo>
                  <a:lnTo>
                    <a:pt x="50" y="500"/>
                  </a:lnTo>
                  <a:lnTo>
                    <a:pt x="52" y="512"/>
                  </a:lnTo>
                  <a:lnTo>
                    <a:pt x="54" y="525"/>
                  </a:lnTo>
                  <a:lnTo>
                    <a:pt x="55" y="537"/>
                  </a:lnTo>
                  <a:lnTo>
                    <a:pt x="59" y="548"/>
                  </a:lnTo>
                  <a:lnTo>
                    <a:pt x="61" y="560"/>
                  </a:lnTo>
                  <a:lnTo>
                    <a:pt x="65" y="573"/>
                  </a:lnTo>
                  <a:lnTo>
                    <a:pt x="69" y="585"/>
                  </a:lnTo>
                  <a:lnTo>
                    <a:pt x="71" y="596"/>
                  </a:lnTo>
                  <a:lnTo>
                    <a:pt x="77" y="636"/>
                  </a:lnTo>
                  <a:lnTo>
                    <a:pt x="80" y="677"/>
                  </a:lnTo>
                  <a:lnTo>
                    <a:pt x="84" y="715"/>
                  </a:lnTo>
                  <a:lnTo>
                    <a:pt x="86" y="755"/>
                  </a:lnTo>
                  <a:lnTo>
                    <a:pt x="90" y="794"/>
                  </a:lnTo>
                  <a:lnTo>
                    <a:pt x="92" y="834"/>
                  </a:lnTo>
                  <a:lnTo>
                    <a:pt x="98" y="874"/>
                  </a:lnTo>
                  <a:lnTo>
                    <a:pt x="105" y="915"/>
                  </a:lnTo>
                  <a:lnTo>
                    <a:pt x="107" y="920"/>
                  </a:lnTo>
                  <a:lnTo>
                    <a:pt x="109" y="928"/>
                  </a:lnTo>
                  <a:lnTo>
                    <a:pt x="109" y="936"/>
                  </a:lnTo>
                  <a:lnTo>
                    <a:pt x="107" y="943"/>
                  </a:lnTo>
                  <a:lnTo>
                    <a:pt x="107" y="951"/>
                  </a:lnTo>
                  <a:lnTo>
                    <a:pt x="107" y="959"/>
                  </a:lnTo>
                  <a:lnTo>
                    <a:pt x="107" y="964"/>
                  </a:lnTo>
                  <a:lnTo>
                    <a:pt x="105" y="972"/>
                  </a:lnTo>
                  <a:lnTo>
                    <a:pt x="48" y="907"/>
                  </a:lnTo>
                  <a:close/>
                </a:path>
              </a:pathLst>
            </a:custGeom>
            <a:solidFill>
              <a:srgbClr val="B2B2B2"/>
            </a:solidFill>
            <a:ln w="9525">
              <a:noFill/>
              <a:round/>
              <a:headEnd/>
              <a:tailEnd/>
            </a:ln>
          </p:spPr>
          <p:txBody>
            <a:bodyPr/>
            <a:lstStyle/>
            <a:p>
              <a:endParaRPr lang="en-US"/>
            </a:p>
          </p:txBody>
        </p:sp>
        <p:sp>
          <p:nvSpPr>
            <p:cNvPr id="26710" name="Freeform 86"/>
            <p:cNvSpPr>
              <a:spLocks/>
            </p:cNvSpPr>
            <p:nvPr/>
          </p:nvSpPr>
          <p:spPr bwMode="auto">
            <a:xfrm>
              <a:off x="4378679" y="1074720"/>
              <a:ext cx="200378" cy="1365250"/>
            </a:xfrm>
            <a:custGeom>
              <a:avLst/>
              <a:gdLst>
                <a:gd name="T0" fmla="*/ 5040312 w 142"/>
                <a:gd name="T1" fmla="*/ 2084170215 h 860"/>
                <a:gd name="T2" fmla="*/ 10080624 w 142"/>
                <a:gd name="T3" fmla="*/ 1925399622 h 860"/>
                <a:gd name="T4" fmla="*/ 12599985 w 142"/>
                <a:gd name="T5" fmla="*/ 1764109668 h 860"/>
                <a:gd name="T6" fmla="*/ 27720925 w 142"/>
                <a:gd name="T7" fmla="*/ 1610380577 h 860"/>
                <a:gd name="T8" fmla="*/ 57962800 w 142"/>
                <a:gd name="T9" fmla="*/ 1499493734 h 860"/>
                <a:gd name="T10" fmla="*/ 75604680 w 142"/>
                <a:gd name="T11" fmla="*/ 1421368118 h 860"/>
                <a:gd name="T12" fmla="*/ 90725611 w 142"/>
                <a:gd name="T13" fmla="*/ 1345763452 h 860"/>
                <a:gd name="T14" fmla="*/ 100806231 w 142"/>
                <a:gd name="T15" fmla="*/ 1267637837 h 860"/>
                <a:gd name="T16" fmla="*/ 110886877 w 142"/>
                <a:gd name="T17" fmla="*/ 1068546344 h 860"/>
                <a:gd name="T18" fmla="*/ 143648100 w 142"/>
                <a:gd name="T19" fmla="*/ 758567808 h 860"/>
                <a:gd name="T20" fmla="*/ 201612463 w 142"/>
                <a:gd name="T21" fmla="*/ 451108833 h 860"/>
                <a:gd name="T22" fmla="*/ 279736529 w 142"/>
                <a:gd name="T23" fmla="*/ 151209382 h 860"/>
                <a:gd name="T24" fmla="*/ 337700892 w 142"/>
                <a:gd name="T25" fmla="*/ 15120939 h 860"/>
                <a:gd name="T26" fmla="*/ 352821823 w 142"/>
                <a:gd name="T27" fmla="*/ 52924085 h 860"/>
                <a:gd name="T28" fmla="*/ 357862133 w 142"/>
                <a:gd name="T29" fmla="*/ 88206262 h 860"/>
                <a:gd name="T30" fmla="*/ 357862133 w 142"/>
                <a:gd name="T31" fmla="*/ 126007826 h 860"/>
                <a:gd name="T32" fmla="*/ 337700892 w 142"/>
                <a:gd name="T33" fmla="*/ 221773786 h 860"/>
                <a:gd name="T34" fmla="*/ 309978391 w 142"/>
                <a:gd name="T35" fmla="*/ 372983118 h 860"/>
                <a:gd name="T36" fmla="*/ 274696219 w 142"/>
                <a:gd name="T37" fmla="*/ 516632877 h 860"/>
                <a:gd name="T38" fmla="*/ 246975306 w 142"/>
                <a:gd name="T39" fmla="*/ 667842209 h 860"/>
                <a:gd name="T40" fmla="*/ 226814064 w 142"/>
                <a:gd name="T41" fmla="*/ 751006548 h 860"/>
                <a:gd name="T42" fmla="*/ 211693133 w 142"/>
                <a:gd name="T43" fmla="*/ 768648430 h 860"/>
                <a:gd name="T44" fmla="*/ 196572153 w 142"/>
                <a:gd name="T45" fmla="*/ 788809675 h 860"/>
                <a:gd name="T46" fmla="*/ 183970583 w 142"/>
                <a:gd name="T47" fmla="*/ 808970919 h 860"/>
                <a:gd name="T48" fmla="*/ 178931860 w 142"/>
                <a:gd name="T49" fmla="*/ 884575783 h 860"/>
                <a:gd name="T50" fmla="*/ 163810929 w 142"/>
                <a:gd name="T51" fmla="*/ 1020664182 h 860"/>
                <a:gd name="T52" fmla="*/ 148688411 w 142"/>
                <a:gd name="T53" fmla="*/ 1156750993 h 860"/>
                <a:gd name="T54" fmla="*/ 133567480 w 142"/>
                <a:gd name="T55" fmla="*/ 1295360342 h 860"/>
                <a:gd name="T56" fmla="*/ 126007808 w 142"/>
                <a:gd name="T57" fmla="*/ 1378526268 h 860"/>
                <a:gd name="T58" fmla="*/ 110886877 w 142"/>
                <a:gd name="T59" fmla="*/ 1411287496 h 860"/>
                <a:gd name="T60" fmla="*/ 90725611 w 142"/>
                <a:gd name="T61" fmla="*/ 1441529363 h 860"/>
                <a:gd name="T62" fmla="*/ 80644990 w 142"/>
                <a:gd name="T63" fmla="*/ 1469251867 h 860"/>
                <a:gd name="T64" fmla="*/ 75604680 w 142"/>
                <a:gd name="T65" fmla="*/ 1557456517 h 860"/>
                <a:gd name="T66" fmla="*/ 68043421 w 142"/>
                <a:gd name="T67" fmla="*/ 1693545313 h 860"/>
                <a:gd name="T68" fmla="*/ 52922490 w 142"/>
                <a:gd name="T69" fmla="*/ 1827114350 h 860"/>
                <a:gd name="T70" fmla="*/ 42843444 w 142"/>
                <a:gd name="T71" fmla="*/ 1968243060 h 860"/>
                <a:gd name="T72" fmla="*/ 0 w 142"/>
                <a:gd name="T73" fmla="*/ 2147483647 h 86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42"/>
                <a:gd name="T112" fmla="*/ 0 h 860"/>
                <a:gd name="T113" fmla="*/ 142 w 142"/>
                <a:gd name="T114" fmla="*/ 860 h 86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42" h="860">
                  <a:moveTo>
                    <a:pt x="0" y="860"/>
                  </a:moveTo>
                  <a:lnTo>
                    <a:pt x="2" y="827"/>
                  </a:lnTo>
                  <a:lnTo>
                    <a:pt x="4" y="796"/>
                  </a:lnTo>
                  <a:lnTo>
                    <a:pt x="4" y="764"/>
                  </a:lnTo>
                  <a:lnTo>
                    <a:pt x="4" y="733"/>
                  </a:lnTo>
                  <a:lnTo>
                    <a:pt x="5" y="700"/>
                  </a:lnTo>
                  <a:lnTo>
                    <a:pt x="7" y="670"/>
                  </a:lnTo>
                  <a:lnTo>
                    <a:pt x="11" y="639"/>
                  </a:lnTo>
                  <a:lnTo>
                    <a:pt x="19" y="610"/>
                  </a:lnTo>
                  <a:lnTo>
                    <a:pt x="23" y="595"/>
                  </a:lnTo>
                  <a:lnTo>
                    <a:pt x="27" y="580"/>
                  </a:lnTo>
                  <a:lnTo>
                    <a:pt x="30" y="564"/>
                  </a:lnTo>
                  <a:lnTo>
                    <a:pt x="34" y="549"/>
                  </a:lnTo>
                  <a:lnTo>
                    <a:pt x="36" y="534"/>
                  </a:lnTo>
                  <a:lnTo>
                    <a:pt x="38" y="518"/>
                  </a:lnTo>
                  <a:lnTo>
                    <a:pt x="40" y="503"/>
                  </a:lnTo>
                  <a:lnTo>
                    <a:pt x="40" y="487"/>
                  </a:lnTo>
                  <a:lnTo>
                    <a:pt x="44" y="424"/>
                  </a:lnTo>
                  <a:lnTo>
                    <a:pt x="50" y="363"/>
                  </a:lnTo>
                  <a:lnTo>
                    <a:pt x="57" y="301"/>
                  </a:lnTo>
                  <a:lnTo>
                    <a:pt x="67" y="240"/>
                  </a:lnTo>
                  <a:lnTo>
                    <a:pt x="80" y="179"/>
                  </a:lnTo>
                  <a:lnTo>
                    <a:pt x="94" y="119"/>
                  </a:lnTo>
                  <a:lnTo>
                    <a:pt x="111" y="60"/>
                  </a:lnTo>
                  <a:lnTo>
                    <a:pt x="130" y="0"/>
                  </a:lnTo>
                  <a:lnTo>
                    <a:pt x="134" y="6"/>
                  </a:lnTo>
                  <a:lnTo>
                    <a:pt x="138" y="14"/>
                  </a:lnTo>
                  <a:lnTo>
                    <a:pt x="140" y="21"/>
                  </a:lnTo>
                  <a:lnTo>
                    <a:pt x="142" y="27"/>
                  </a:lnTo>
                  <a:lnTo>
                    <a:pt x="142" y="35"/>
                  </a:lnTo>
                  <a:lnTo>
                    <a:pt x="142" y="42"/>
                  </a:lnTo>
                  <a:lnTo>
                    <a:pt x="142" y="50"/>
                  </a:lnTo>
                  <a:lnTo>
                    <a:pt x="140" y="58"/>
                  </a:lnTo>
                  <a:lnTo>
                    <a:pt x="134" y="88"/>
                  </a:lnTo>
                  <a:lnTo>
                    <a:pt x="128" y="117"/>
                  </a:lnTo>
                  <a:lnTo>
                    <a:pt x="123" y="148"/>
                  </a:lnTo>
                  <a:lnTo>
                    <a:pt x="117" y="177"/>
                  </a:lnTo>
                  <a:lnTo>
                    <a:pt x="109" y="205"/>
                  </a:lnTo>
                  <a:lnTo>
                    <a:pt x="103" y="234"/>
                  </a:lnTo>
                  <a:lnTo>
                    <a:pt x="98" y="265"/>
                  </a:lnTo>
                  <a:lnTo>
                    <a:pt x="92" y="294"/>
                  </a:lnTo>
                  <a:lnTo>
                    <a:pt x="90" y="298"/>
                  </a:lnTo>
                  <a:lnTo>
                    <a:pt x="88" y="301"/>
                  </a:lnTo>
                  <a:lnTo>
                    <a:pt x="84" y="305"/>
                  </a:lnTo>
                  <a:lnTo>
                    <a:pt x="82" y="309"/>
                  </a:lnTo>
                  <a:lnTo>
                    <a:pt x="78" y="313"/>
                  </a:lnTo>
                  <a:lnTo>
                    <a:pt x="75" y="317"/>
                  </a:lnTo>
                  <a:lnTo>
                    <a:pt x="73" y="321"/>
                  </a:lnTo>
                  <a:lnTo>
                    <a:pt x="71" y="324"/>
                  </a:lnTo>
                  <a:lnTo>
                    <a:pt x="71" y="351"/>
                  </a:lnTo>
                  <a:lnTo>
                    <a:pt x="69" y="378"/>
                  </a:lnTo>
                  <a:lnTo>
                    <a:pt x="65" y="405"/>
                  </a:lnTo>
                  <a:lnTo>
                    <a:pt x="63" y="432"/>
                  </a:lnTo>
                  <a:lnTo>
                    <a:pt x="59" y="459"/>
                  </a:lnTo>
                  <a:lnTo>
                    <a:pt x="55" y="486"/>
                  </a:lnTo>
                  <a:lnTo>
                    <a:pt x="53" y="514"/>
                  </a:lnTo>
                  <a:lnTo>
                    <a:pt x="52" y="541"/>
                  </a:lnTo>
                  <a:lnTo>
                    <a:pt x="50" y="547"/>
                  </a:lnTo>
                  <a:lnTo>
                    <a:pt x="48" y="555"/>
                  </a:lnTo>
                  <a:lnTo>
                    <a:pt x="44" y="560"/>
                  </a:lnTo>
                  <a:lnTo>
                    <a:pt x="40" y="566"/>
                  </a:lnTo>
                  <a:lnTo>
                    <a:pt x="36" y="572"/>
                  </a:lnTo>
                  <a:lnTo>
                    <a:pt x="34" y="578"/>
                  </a:lnTo>
                  <a:lnTo>
                    <a:pt x="32" y="583"/>
                  </a:lnTo>
                  <a:lnTo>
                    <a:pt x="30" y="589"/>
                  </a:lnTo>
                  <a:lnTo>
                    <a:pt x="30" y="618"/>
                  </a:lnTo>
                  <a:lnTo>
                    <a:pt x="29" y="645"/>
                  </a:lnTo>
                  <a:lnTo>
                    <a:pt x="27" y="672"/>
                  </a:lnTo>
                  <a:lnTo>
                    <a:pt x="23" y="699"/>
                  </a:lnTo>
                  <a:lnTo>
                    <a:pt x="21" y="725"/>
                  </a:lnTo>
                  <a:lnTo>
                    <a:pt x="19" y="754"/>
                  </a:lnTo>
                  <a:lnTo>
                    <a:pt x="17" y="781"/>
                  </a:lnTo>
                  <a:lnTo>
                    <a:pt x="19" y="808"/>
                  </a:lnTo>
                  <a:lnTo>
                    <a:pt x="0" y="860"/>
                  </a:lnTo>
                  <a:close/>
                </a:path>
              </a:pathLst>
            </a:custGeom>
            <a:solidFill>
              <a:srgbClr val="B2B2B2"/>
            </a:solidFill>
            <a:ln w="9525">
              <a:noFill/>
              <a:round/>
              <a:headEnd/>
              <a:tailEnd/>
            </a:ln>
          </p:spPr>
          <p:txBody>
            <a:bodyPr/>
            <a:lstStyle/>
            <a:p>
              <a:endParaRPr lang="en-US"/>
            </a:p>
          </p:txBody>
        </p:sp>
        <p:sp>
          <p:nvSpPr>
            <p:cNvPr id="26711" name="Freeform 87"/>
            <p:cNvSpPr>
              <a:spLocks/>
            </p:cNvSpPr>
            <p:nvPr/>
          </p:nvSpPr>
          <p:spPr bwMode="auto">
            <a:xfrm>
              <a:off x="2569634" y="2898758"/>
              <a:ext cx="1617133" cy="131762"/>
            </a:xfrm>
            <a:custGeom>
              <a:avLst/>
              <a:gdLst>
                <a:gd name="T0" fmla="*/ 2147483647 w 1146"/>
                <a:gd name="T1" fmla="*/ 126007338 h 83"/>
                <a:gd name="T2" fmla="*/ 2147483647 w 1146"/>
                <a:gd name="T3" fmla="*/ 110886463 h 83"/>
                <a:gd name="T4" fmla="*/ 2147483647 w 1146"/>
                <a:gd name="T5" fmla="*/ 108365524 h 83"/>
                <a:gd name="T6" fmla="*/ 1930439659 w 1146"/>
                <a:gd name="T7" fmla="*/ 93244624 h 83"/>
                <a:gd name="T8" fmla="*/ 1683464451 w 1146"/>
                <a:gd name="T9" fmla="*/ 52922292 h 83"/>
                <a:gd name="T10" fmla="*/ 1479330692 w 1146"/>
                <a:gd name="T11" fmla="*/ 45362636 h 83"/>
                <a:gd name="T12" fmla="*/ 1282758588 w 1146"/>
                <a:gd name="T13" fmla="*/ 57962584 h 83"/>
                <a:gd name="T14" fmla="*/ 1083667123 w 1146"/>
                <a:gd name="T15" fmla="*/ 83164041 h 83"/>
                <a:gd name="T16" fmla="*/ 932457812 w 1146"/>
                <a:gd name="T17" fmla="*/ 103325207 h 83"/>
                <a:gd name="T18" fmla="*/ 831651407 w 1146"/>
                <a:gd name="T19" fmla="*/ 103325207 h 83"/>
                <a:gd name="T20" fmla="*/ 735885510 w 1146"/>
                <a:gd name="T21" fmla="*/ 103325207 h 83"/>
                <a:gd name="T22" fmla="*/ 632558354 w 1146"/>
                <a:gd name="T23" fmla="*/ 103325207 h 83"/>
                <a:gd name="T24" fmla="*/ 509071544 w 1146"/>
                <a:gd name="T25" fmla="*/ 120967046 h 83"/>
                <a:gd name="T26" fmla="*/ 362902445 w 1146"/>
                <a:gd name="T27" fmla="*/ 136087921 h 83"/>
                <a:gd name="T28" fmla="*/ 211693134 w 1146"/>
                <a:gd name="T29" fmla="*/ 146168504 h 83"/>
                <a:gd name="T30" fmla="*/ 73083731 w 1146"/>
                <a:gd name="T31" fmla="*/ 168849022 h 83"/>
                <a:gd name="T32" fmla="*/ 88206250 w 1146"/>
                <a:gd name="T33" fmla="*/ 204131062 h 83"/>
                <a:gd name="T34" fmla="*/ 257055927 w 1146"/>
                <a:gd name="T35" fmla="*/ 204131062 h 83"/>
                <a:gd name="T36" fmla="*/ 425905629 w 1146"/>
                <a:gd name="T37" fmla="*/ 183969896 h 83"/>
                <a:gd name="T38" fmla="*/ 599797130 w 1146"/>
                <a:gd name="T39" fmla="*/ 161289378 h 83"/>
                <a:gd name="T40" fmla="*/ 705643648 w 1146"/>
                <a:gd name="T41" fmla="*/ 151208795 h 83"/>
                <a:gd name="T42" fmla="*/ 745966131 w 1146"/>
                <a:gd name="T43" fmla="*/ 136087921 h 83"/>
                <a:gd name="T44" fmla="*/ 788807975 w 1146"/>
                <a:gd name="T45" fmla="*/ 115926755 h 83"/>
                <a:gd name="T46" fmla="*/ 826611096 w 1146"/>
                <a:gd name="T47" fmla="*/ 103325207 h 83"/>
                <a:gd name="T48" fmla="*/ 995460898 w 1146"/>
                <a:gd name="T49" fmla="*/ 83164041 h 83"/>
                <a:gd name="T50" fmla="*/ 1290319847 w 1146"/>
                <a:gd name="T51" fmla="*/ 73083458 h 83"/>
                <a:gd name="T52" fmla="*/ 1580136899 w 1146"/>
                <a:gd name="T53" fmla="*/ 68043167 h 83"/>
                <a:gd name="T54" fmla="*/ 1877515606 w 1146"/>
                <a:gd name="T55" fmla="*/ 52922292 h 83"/>
                <a:gd name="T56" fmla="*/ 2046366797 w 1146"/>
                <a:gd name="T57" fmla="*/ 40322345 h 83"/>
                <a:gd name="T58" fmla="*/ 2084168331 w 1146"/>
                <a:gd name="T59" fmla="*/ 30241762 h 83"/>
                <a:gd name="T60" fmla="*/ 2116931142 w 1146"/>
                <a:gd name="T61" fmla="*/ 15120881 h 83"/>
                <a:gd name="T62" fmla="*/ 2147483647 w 1146"/>
                <a:gd name="T63" fmla="*/ 5040293 h 83"/>
                <a:gd name="T64" fmla="*/ 2147483647 w 1146"/>
                <a:gd name="T65" fmla="*/ 146168504 h 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46"/>
                <a:gd name="T100" fmla="*/ 0 h 83"/>
                <a:gd name="T101" fmla="*/ 1146 w 1146"/>
                <a:gd name="T102" fmla="*/ 83 h 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46" h="83">
                  <a:moveTo>
                    <a:pt x="1146" y="58"/>
                  </a:moveTo>
                  <a:lnTo>
                    <a:pt x="1092" y="50"/>
                  </a:lnTo>
                  <a:lnTo>
                    <a:pt x="1038" y="46"/>
                  </a:lnTo>
                  <a:lnTo>
                    <a:pt x="984" y="44"/>
                  </a:lnTo>
                  <a:lnTo>
                    <a:pt x="929" y="43"/>
                  </a:lnTo>
                  <a:lnTo>
                    <a:pt x="875" y="43"/>
                  </a:lnTo>
                  <a:lnTo>
                    <a:pt x="819" y="41"/>
                  </a:lnTo>
                  <a:lnTo>
                    <a:pt x="766" y="37"/>
                  </a:lnTo>
                  <a:lnTo>
                    <a:pt x="710" y="27"/>
                  </a:lnTo>
                  <a:lnTo>
                    <a:pt x="668" y="21"/>
                  </a:lnTo>
                  <a:lnTo>
                    <a:pt x="627" y="18"/>
                  </a:lnTo>
                  <a:lnTo>
                    <a:pt x="587" y="18"/>
                  </a:lnTo>
                  <a:lnTo>
                    <a:pt x="547" y="20"/>
                  </a:lnTo>
                  <a:lnTo>
                    <a:pt x="509" y="23"/>
                  </a:lnTo>
                  <a:lnTo>
                    <a:pt x="468" y="27"/>
                  </a:lnTo>
                  <a:lnTo>
                    <a:pt x="430" y="33"/>
                  </a:lnTo>
                  <a:lnTo>
                    <a:pt x="390" y="39"/>
                  </a:lnTo>
                  <a:lnTo>
                    <a:pt x="370" y="41"/>
                  </a:lnTo>
                  <a:lnTo>
                    <a:pt x="349" y="41"/>
                  </a:lnTo>
                  <a:lnTo>
                    <a:pt x="330" y="41"/>
                  </a:lnTo>
                  <a:lnTo>
                    <a:pt x="311" y="41"/>
                  </a:lnTo>
                  <a:lnTo>
                    <a:pt x="292" y="41"/>
                  </a:lnTo>
                  <a:lnTo>
                    <a:pt x="271" y="41"/>
                  </a:lnTo>
                  <a:lnTo>
                    <a:pt x="251" y="41"/>
                  </a:lnTo>
                  <a:lnTo>
                    <a:pt x="232" y="43"/>
                  </a:lnTo>
                  <a:lnTo>
                    <a:pt x="202" y="48"/>
                  </a:lnTo>
                  <a:lnTo>
                    <a:pt x="173" y="52"/>
                  </a:lnTo>
                  <a:lnTo>
                    <a:pt x="144" y="54"/>
                  </a:lnTo>
                  <a:lnTo>
                    <a:pt x="113" y="56"/>
                  </a:lnTo>
                  <a:lnTo>
                    <a:pt x="84" y="58"/>
                  </a:lnTo>
                  <a:lnTo>
                    <a:pt x="56" y="62"/>
                  </a:lnTo>
                  <a:lnTo>
                    <a:pt x="29" y="67"/>
                  </a:lnTo>
                  <a:lnTo>
                    <a:pt x="0" y="77"/>
                  </a:lnTo>
                  <a:lnTo>
                    <a:pt x="35" y="81"/>
                  </a:lnTo>
                  <a:lnTo>
                    <a:pt x="67" y="83"/>
                  </a:lnTo>
                  <a:lnTo>
                    <a:pt x="102" y="81"/>
                  </a:lnTo>
                  <a:lnTo>
                    <a:pt x="136" y="77"/>
                  </a:lnTo>
                  <a:lnTo>
                    <a:pt x="169" y="73"/>
                  </a:lnTo>
                  <a:lnTo>
                    <a:pt x="203" y="67"/>
                  </a:lnTo>
                  <a:lnTo>
                    <a:pt x="238" y="64"/>
                  </a:lnTo>
                  <a:lnTo>
                    <a:pt x="273" y="62"/>
                  </a:lnTo>
                  <a:lnTo>
                    <a:pt x="280" y="60"/>
                  </a:lnTo>
                  <a:lnTo>
                    <a:pt x="288" y="58"/>
                  </a:lnTo>
                  <a:lnTo>
                    <a:pt x="296" y="54"/>
                  </a:lnTo>
                  <a:lnTo>
                    <a:pt x="305" y="50"/>
                  </a:lnTo>
                  <a:lnTo>
                    <a:pt x="313" y="46"/>
                  </a:lnTo>
                  <a:lnTo>
                    <a:pt x="320" y="43"/>
                  </a:lnTo>
                  <a:lnTo>
                    <a:pt x="328" y="41"/>
                  </a:lnTo>
                  <a:lnTo>
                    <a:pt x="336" y="39"/>
                  </a:lnTo>
                  <a:lnTo>
                    <a:pt x="395" y="33"/>
                  </a:lnTo>
                  <a:lnTo>
                    <a:pt x="453" y="31"/>
                  </a:lnTo>
                  <a:lnTo>
                    <a:pt x="512" y="29"/>
                  </a:lnTo>
                  <a:lnTo>
                    <a:pt x="570" y="29"/>
                  </a:lnTo>
                  <a:lnTo>
                    <a:pt x="627" y="27"/>
                  </a:lnTo>
                  <a:lnTo>
                    <a:pt x="687" y="25"/>
                  </a:lnTo>
                  <a:lnTo>
                    <a:pt x="745" y="21"/>
                  </a:lnTo>
                  <a:lnTo>
                    <a:pt x="804" y="16"/>
                  </a:lnTo>
                  <a:lnTo>
                    <a:pt x="812" y="16"/>
                  </a:lnTo>
                  <a:lnTo>
                    <a:pt x="819" y="14"/>
                  </a:lnTo>
                  <a:lnTo>
                    <a:pt x="827" y="12"/>
                  </a:lnTo>
                  <a:lnTo>
                    <a:pt x="833" y="10"/>
                  </a:lnTo>
                  <a:lnTo>
                    <a:pt x="840" y="6"/>
                  </a:lnTo>
                  <a:lnTo>
                    <a:pt x="848" y="4"/>
                  </a:lnTo>
                  <a:lnTo>
                    <a:pt x="856" y="2"/>
                  </a:lnTo>
                  <a:lnTo>
                    <a:pt x="863" y="0"/>
                  </a:lnTo>
                  <a:lnTo>
                    <a:pt x="1146" y="58"/>
                  </a:lnTo>
                  <a:close/>
                </a:path>
              </a:pathLst>
            </a:custGeom>
            <a:solidFill>
              <a:srgbClr val="B2B2B2"/>
            </a:solidFill>
            <a:ln w="9525">
              <a:noFill/>
              <a:round/>
              <a:headEnd/>
              <a:tailEnd/>
            </a:ln>
          </p:spPr>
          <p:txBody>
            <a:bodyPr/>
            <a:lstStyle/>
            <a:p>
              <a:endParaRPr lang="en-US"/>
            </a:p>
          </p:txBody>
        </p:sp>
        <p:sp>
          <p:nvSpPr>
            <p:cNvPr id="26712" name="Freeform 88"/>
            <p:cNvSpPr>
              <a:spLocks/>
            </p:cNvSpPr>
            <p:nvPr/>
          </p:nvSpPr>
          <p:spPr bwMode="auto">
            <a:xfrm>
              <a:off x="2894189" y="1635109"/>
              <a:ext cx="1270000" cy="1108075"/>
            </a:xfrm>
            <a:custGeom>
              <a:avLst/>
              <a:gdLst>
                <a:gd name="T0" fmla="*/ 1872477173 w 900"/>
                <a:gd name="T1" fmla="*/ 1519654878 h 698"/>
                <a:gd name="T2" fmla="*/ 1620461220 w 900"/>
                <a:gd name="T3" fmla="*/ 1421368025 h 698"/>
                <a:gd name="T4" fmla="*/ 1378526285 w 900"/>
                <a:gd name="T5" fmla="*/ 1285279635 h 698"/>
                <a:gd name="T6" fmla="*/ 1118949468 w 900"/>
                <a:gd name="T7" fmla="*/ 1199594352 h 698"/>
                <a:gd name="T8" fmla="*/ 1000502950 w 900"/>
                <a:gd name="T9" fmla="*/ 1131549364 h 698"/>
                <a:gd name="T10" fmla="*/ 929938595 w 900"/>
                <a:gd name="T11" fmla="*/ 1083667205 h 698"/>
                <a:gd name="T12" fmla="*/ 803930618 w 900"/>
                <a:gd name="T13" fmla="*/ 1045864081 h 698"/>
                <a:gd name="T14" fmla="*/ 662801906 w 900"/>
                <a:gd name="T15" fmla="*/ 1005541595 h 698"/>
                <a:gd name="T16" fmla="*/ 582155341 w 900"/>
                <a:gd name="T17" fmla="*/ 977820680 h 698"/>
                <a:gd name="T18" fmla="*/ 524192556 w 900"/>
                <a:gd name="T19" fmla="*/ 932457883 h 698"/>
                <a:gd name="T20" fmla="*/ 463708823 w 900"/>
                <a:gd name="T21" fmla="*/ 919856313 h 698"/>
                <a:gd name="T22" fmla="*/ 403224990 w 900"/>
                <a:gd name="T23" fmla="*/ 919856313 h 698"/>
                <a:gd name="T24" fmla="*/ 277217212 w 900"/>
                <a:gd name="T25" fmla="*/ 846772601 h 698"/>
                <a:gd name="T26" fmla="*/ 141128761 w 900"/>
                <a:gd name="T27" fmla="*/ 730845255 h 698"/>
                <a:gd name="T28" fmla="*/ 63004708 w 900"/>
                <a:gd name="T29" fmla="*/ 682963097 h 698"/>
                <a:gd name="T30" fmla="*/ 15120940 w 900"/>
                <a:gd name="T31" fmla="*/ 652721233 h 698"/>
                <a:gd name="T32" fmla="*/ 0 w 900"/>
                <a:gd name="T33" fmla="*/ 619958419 h 698"/>
                <a:gd name="T34" fmla="*/ 10080625 w 900"/>
                <a:gd name="T35" fmla="*/ 594756865 h 698"/>
                <a:gd name="T36" fmla="*/ 141128761 w 900"/>
                <a:gd name="T37" fmla="*/ 614918108 h 698"/>
                <a:gd name="T38" fmla="*/ 289817196 w 900"/>
                <a:gd name="T39" fmla="*/ 677922786 h 698"/>
                <a:gd name="T40" fmla="*/ 352821879 w 900"/>
                <a:gd name="T41" fmla="*/ 730845255 h 698"/>
                <a:gd name="T42" fmla="*/ 378023434 w 900"/>
                <a:gd name="T43" fmla="*/ 773688690 h 698"/>
                <a:gd name="T44" fmla="*/ 435987905 w 900"/>
                <a:gd name="T45" fmla="*/ 798890244 h 698"/>
                <a:gd name="T46" fmla="*/ 493950689 w 900"/>
                <a:gd name="T47" fmla="*/ 811490227 h 698"/>
                <a:gd name="T48" fmla="*/ 667842217 w 900"/>
                <a:gd name="T49" fmla="*/ 937498194 h 698"/>
                <a:gd name="T50" fmla="*/ 899696728 w 900"/>
                <a:gd name="T51" fmla="*/ 1068546273 h 698"/>
                <a:gd name="T52" fmla="*/ 1040825440 w 900"/>
                <a:gd name="T53" fmla="*/ 1151710607 h 698"/>
                <a:gd name="T54" fmla="*/ 1166831630 w 900"/>
                <a:gd name="T55" fmla="*/ 1194554042 h 698"/>
                <a:gd name="T56" fmla="*/ 1421368136 w 900"/>
                <a:gd name="T57" fmla="*/ 1285279635 h 698"/>
                <a:gd name="T58" fmla="*/ 1708666268 w 900"/>
                <a:gd name="T59" fmla="*/ 1416327714 h 698"/>
                <a:gd name="T60" fmla="*/ 1862396551 w 900"/>
                <a:gd name="T61" fmla="*/ 1451609889 h 698"/>
                <a:gd name="T62" fmla="*/ 1963202774 w 900"/>
                <a:gd name="T63" fmla="*/ 1469251770 h 698"/>
                <a:gd name="T64" fmla="*/ 2021165558 w 900"/>
                <a:gd name="T65" fmla="*/ 1484372703 h 698"/>
                <a:gd name="T66" fmla="*/ 2061488047 w 900"/>
                <a:gd name="T67" fmla="*/ 1514614567 h 698"/>
                <a:gd name="T68" fmla="*/ 1953122151 w 900"/>
                <a:gd name="T69" fmla="*/ 1461690511 h 698"/>
                <a:gd name="T70" fmla="*/ 1809472490 w 900"/>
                <a:gd name="T71" fmla="*/ 1358364934 h 698"/>
                <a:gd name="T72" fmla="*/ 1698585645 w 900"/>
                <a:gd name="T73" fmla="*/ 1277718375 h 698"/>
                <a:gd name="T74" fmla="*/ 1635582153 w 900"/>
                <a:gd name="T75" fmla="*/ 1166831539 h 698"/>
                <a:gd name="T76" fmla="*/ 1151710697 w 900"/>
                <a:gd name="T77" fmla="*/ 730845255 h 698"/>
                <a:gd name="T78" fmla="*/ 561995683 w 900"/>
                <a:gd name="T79" fmla="*/ 168851253 h 698"/>
                <a:gd name="T80" fmla="*/ 393144368 w 900"/>
                <a:gd name="T81" fmla="*/ 0 h 698"/>
                <a:gd name="T82" fmla="*/ 367942812 w 900"/>
                <a:gd name="T83" fmla="*/ 15120938 h 698"/>
                <a:gd name="T84" fmla="*/ 640119712 w 900"/>
                <a:gd name="T85" fmla="*/ 299897794 h 698"/>
                <a:gd name="T86" fmla="*/ 967740134 w 900"/>
                <a:gd name="T87" fmla="*/ 599797176 h 698"/>
                <a:gd name="T88" fmla="*/ 1179433202 w 900"/>
                <a:gd name="T89" fmla="*/ 735885566 h 698"/>
                <a:gd name="T90" fmla="*/ 1403727841 w 900"/>
                <a:gd name="T91" fmla="*/ 929936934 h 698"/>
                <a:gd name="T92" fmla="*/ 1698585645 w 900"/>
                <a:gd name="T93" fmla="*/ 1219755595 h 698"/>
                <a:gd name="T94" fmla="*/ 1905238402 w 900"/>
                <a:gd name="T95" fmla="*/ 1368445556 h 698"/>
                <a:gd name="T96" fmla="*/ 2114412108 w 900"/>
                <a:gd name="T97" fmla="*/ 1590219228 h 698"/>
                <a:gd name="T98" fmla="*/ 2056447736 w 900"/>
                <a:gd name="T99" fmla="*/ 1600299850 h 69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00"/>
                <a:gd name="T151" fmla="*/ 0 h 698"/>
                <a:gd name="T152" fmla="*/ 900 w 900"/>
                <a:gd name="T153" fmla="*/ 698 h 69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00" h="698">
                  <a:moveTo>
                    <a:pt x="816" y="635"/>
                  </a:moveTo>
                  <a:lnTo>
                    <a:pt x="793" y="622"/>
                  </a:lnTo>
                  <a:lnTo>
                    <a:pt x="768" y="610"/>
                  </a:lnTo>
                  <a:lnTo>
                    <a:pt x="743" y="603"/>
                  </a:lnTo>
                  <a:lnTo>
                    <a:pt x="718" y="595"/>
                  </a:lnTo>
                  <a:lnTo>
                    <a:pt x="693" y="585"/>
                  </a:lnTo>
                  <a:lnTo>
                    <a:pt x="668" y="576"/>
                  </a:lnTo>
                  <a:lnTo>
                    <a:pt x="643" y="564"/>
                  </a:lnTo>
                  <a:lnTo>
                    <a:pt x="618" y="547"/>
                  </a:lnTo>
                  <a:lnTo>
                    <a:pt x="595" y="532"/>
                  </a:lnTo>
                  <a:lnTo>
                    <a:pt x="570" y="520"/>
                  </a:lnTo>
                  <a:lnTo>
                    <a:pt x="547" y="510"/>
                  </a:lnTo>
                  <a:lnTo>
                    <a:pt x="520" y="503"/>
                  </a:lnTo>
                  <a:lnTo>
                    <a:pt x="495" y="495"/>
                  </a:lnTo>
                  <a:lnTo>
                    <a:pt x="470" y="486"/>
                  </a:lnTo>
                  <a:lnTo>
                    <a:pt x="444" y="476"/>
                  </a:lnTo>
                  <a:lnTo>
                    <a:pt x="419" y="464"/>
                  </a:lnTo>
                  <a:lnTo>
                    <a:pt x="411" y="461"/>
                  </a:lnTo>
                  <a:lnTo>
                    <a:pt x="405" y="455"/>
                  </a:lnTo>
                  <a:lnTo>
                    <a:pt x="397" y="449"/>
                  </a:lnTo>
                  <a:lnTo>
                    <a:pt x="390" y="445"/>
                  </a:lnTo>
                  <a:lnTo>
                    <a:pt x="384" y="440"/>
                  </a:lnTo>
                  <a:lnTo>
                    <a:pt x="376" y="434"/>
                  </a:lnTo>
                  <a:lnTo>
                    <a:pt x="369" y="430"/>
                  </a:lnTo>
                  <a:lnTo>
                    <a:pt x="361" y="428"/>
                  </a:lnTo>
                  <a:lnTo>
                    <a:pt x="346" y="422"/>
                  </a:lnTo>
                  <a:lnTo>
                    <a:pt x="332" y="418"/>
                  </a:lnTo>
                  <a:lnTo>
                    <a:pt x="319" y="415"/>
                  </a:lnTo>
                  <a:lnTo>
                    <a:pt x="305" y="411"/>
                  </a:lnTo>
                  <a:lnTo>
                    <a:pt x="292" y="407"/>
                  </a:lnTo>
                  <a:lnTo>
                    <a:pt x="279" y="403"/>
                  </a:lnTo>
                  <a:lnTo>
                    <a:pt x="263" y="399"/>
                  </a:lnTo>
                  <a:lnTo>
                    <a:pt x="248" y="397"/>
                  </a:lnTo>
                  <a:lnTo>
                    <a:pt x="242" y="395"/>
                  </a:lnTo>
                  <a:lnTo>
                    <a:pt x="236" y="392"/>
                  </a:lnTo>
                  <a:lnTo>
                    <a:pt x="231" y="388"/>
                  </a:lnTo>
                  <a:lnTo>
                    <a:pt x="225" y="384"/>
                  </a:lnTo>
                  <a:lnTo>
                    <a:pt x="219" y="378"/>
                  </a:lnTo>
                  <a:lnTo>
                    <a:pt x="213" y="374"/>
                  </a:lnTo>
                  <a:lnTo>
                    <a:pt x="208" y="370"/>
                  </a:lnTo>
                  <a:lnTo>
                    <a:pt x="200" y="367"/>
                  </a:lnTo>
                  <a:lnTo>
                    <a:pt x="196" y="365"/>
                  </a:lnTo>
                  <a:lnTo>
                    <a:pt x="190" y="365"/>
                  </a:lnTo>
                  <a:lnTo>
                    <a:pt x="184" y="365"/>
                  </a:lnTo>
                  <a:lnTo>
                    <a:pt x="179" y="365"/>
                  </a:lnTo>
                  <a:lnTo>
                    <a:pt x="173" y="365"/>
                  </a:lnTo>
                  <a:lnTo>
                    <a:pt x="165" y="365"/>
                  </a:lnTo>
                  <a:lnTo>
                    <a:pt x="160" y="365"/>
                  </a:lnTo>
                  <a:lnTo>
                    <a:pt x="154" y="363"/>
                  </a:lnTo>
                  <a:lnTo>
                    <a:pt x="138" y="357"/>
                  </a:lnTo>
                  <a:lnTo>
                    <a:pt x="123" y="347"/>
                  </a:lnTo>
                  <a:lnTo>
                    <a:pt x="110" y="336"/>
                  </a:lnTo>
                  <a:lnTo>
                    <a:pt x="96" y="324"/>
                  </a:lnTo>
                  <a:lnTo>
                    <a:pt x="83" y="313"/>
                  </a:lnTo>
                  <a:lnTo>
                    <a:pt x="69" y="301"/>
                  </a:lnTo>
                  <a:lnTo>
                    <a:pt x="56" y="290"/>
                  </a:lnTo>
                  <a:lnTo>
                    <a:pt x="43" y="276"/>
                  </a:lnTo>
                  <a:lnTo>
                    <a:pt x="37" y="275"/>
                  </a:lnTo>
                  <a:lnTo>
                    <a:pt x="31" y="273"/>
                  </a:lnTo>
                  <a:lnTo>
                    <a:pt x="25" y="271"/>
                  </a:lnTo>
                  <a:lnTo>
                    <a:pt x="19" y="269"/>
                  </a:lnTo>
                  <a:lnTo>
                    <a:pt x="14" y="267"/>
                  </a:lnTo>
                  <a:lnTo>
                    <a:pt x="10" y="265"/>
                  </a:lnTo>
                  <a:lnTo>
                    <a:pt x="6" y="259"/>
                  </a:lnTo>
                  <a:lnTo>
                    <a:pt x="2" y="253"/>
                  </a:lnTo>
                  <a:lnTo>
                    <a:pt x="0" y="252"/>
                  </a:lnTo>
                  <a:lnTo>
                    <a:pt x="0" y="248"/>
                  </a:lnTo>
                  <a:lnTo>
                    <a:pt x="0" y="246"/>
                  </a:lnTo>
                  <a:lnTo>
                    <a:pt x="0" y="242"/>
                  </a:lnTo>
                  <a:lnTo>
                    <a:pt x="0" y="240"/>
                  </a:lnTo>
                  <a:lnTo>
                    <a:pt x="2" y="238"/>
                  </a:lnTo>
                  <a:lnTo>
                    <a:pt x="4" y="236"/>
                  </a:lnTo>
                  <a:lnTo>
                    <a:pt x="6" y="236"/>
                  </a:lnTo>
                  <a:lnTo>
                    <a:pt x="23" y="238"/>
                  </a:lnTo>
                  <a:lnTo>
                    <a:pt x="39" y="242"/>
                  </a:lnTo>
                  <a:lnTo>
                    <a:pt x="56" y="244"/>
                  </a:lnTo>
                  <a:lnTo>
                    <a:pt x="71" y="248"/>
                  </a:lnTo>
                  <a:lnTo>
                    <a:pt x="87" y="253"/>
                  </a:lnTo>
                  <a:lnTo>
                    <a:pt x="100" y="261"/>
                  </a:lnTo>
                  <a:lnTo>
                    <a:pt x="115" y="269"/>
                  </a:lnTo>
                  <a:lnTo>
                    <a:pt x="129" y="280"/>
                  </a:lnTo>
                  <a:lnTo>
                    <a:pt x="133" y="282"/>
                  </a:lnTo>
                  <a:lnTo>
                    <a:pt x="137" y="286"/>
                  </a:lnTo>
                  <a:lnTo>
                    <a:pt x="140" y="290"/>
                  </a:lnTo>
                  <a:lnTo>
                    <a:pt x="142" y="296"/>
                  </a:lnTo>
                  <a:lnTo>
                    <a:pt x="146" y="299"/>
                  </a:lnTo>
                  <a:lnTo>
                    <a:pt x="148" y="303"/>
                  </a:lnTo>
                  <a:lnTo>
                    <a:pt x="150" y="307"/>
                  </a:lnTo>
                  <a:lnTo>
                    <a:pt x="154" y="311"/>
                  </a:lnTo>
                  <a:lnTo>
                    <a:pt x="160" y="313"/>
                  </a:lnTo>
                  <a:lnTo>
                    <a:pt x="165" y="317"/>
                  </a:lnTo>
                  <a:lnTo>
                    <a:pt x="173" y="317"/>
                  </a:lnTo>
                  <a:lnTo>
                    <a:pt x="179" y="319"/>
                  </a:lnTo>
                  <a:lnTo>
                    <a:pt x="184" y="321"/>
                  </a:lnTo>
                  <a:lnTo>
                    <a:pt x="190" y="321"/>
                  </a:lnTo>
                  <a:lnTo>
                    <a:pt x="196" y="322"/>
                  </a:lnTo>
                  <a:lnTo>
                    <a:pt x="200" y="326"/>
                  </a:lnTo>
                  <a:lnTo>
                    <a:pt x="221" y="344"/>
                  </a:lnTo>
                  <a:lnTo>
                    <a:pt x="244" y="359"/>
                  </a:lnTo>
                  <a:lnTo>
                    <a:pt x="265" y="372"/>
                  </a:lnTo>
                  <a:lnTo>
                    <a:pt x="288" y="386"/>
                  </a:lnTo>
                  <a:lnTo>
                    <a:pt x="311" y="399"/>
                  </a:lnTo>
                  <a:lnTo>
                    <a:pt x="334" y="413"/>
                  </a:lnTo>
                  <a:lnTo>
                    <a:pt x="357" y="424"/>
                  </a:lnTo>
                  <a:lnTo>
                    <a:pt x="380" y="438"/>
                  </a:lnTo>
                  <a:lnTo>
                    <a:pt x="392" y="443"/>
                  </a:lnTo>
                  <a:lnTo>
                    <a:pt x="403" y="451"/>
                  </a:lnTo>
                  <a:lnTo>
                    <a:pt x="413" y="457"/>
                  </a:lnTo>
                  <a:lnTo>
                    <a:pt x="424" y="463"/>
                  </a:lnTo>
                  <a:lnTo>
                    <a:pt x="438" y="466"/>
                  </a:lnTo>
                  <a:lnTo>
                    <a:pt x="449" y="470"/>
                  </a:lnTo>
                  <a:lnTo>
                    <a:pt x="463" y="474"/>
                  </a:lnTo>
                  <a:lnTo>
                    <a:pt x="474" y="478"/>
                  </a:lnTo>
                  <a:lnTo>
                    <a:pt x="507" y="487"/>
                  </a:lnTo>
                  <a:lnTo>
                    <a:pt x="536" y="499"/>
                  </a:lnTo>
                  <a:lnTo>
                    <a:pt x="564" y="510"/>
                  </a:lnTo>
                  <a:lnTo>
                    <a:pt x="593" y="524"/>
                  </a:lnTo>
                  <a:lnTo>
                    <a:pt x="620" y="537"/>
                  </a:lnTo>
                  <a:lnTo>
                    <a:pt x="649" y="551"/>
                  </a:lnTo>
                  <a:lnTo>
                    <a:pt x="678" y="562"/>
                  </a:lnTo>
                  <a:lnTo>
                    <a:pt x="708" y="570"/>
                  </a:lnTo>
                  <a:lnTo>
                    <a:pt x="720" y="572"/>
                  </a:lnTo>
                  <a:lnTo>
                    <a:pt x="729" y="574"/>
                  </a:lnTo>
                  <a:lnTo>
                    <a:pt x="739" y="576"/>
                  </a:lnTo>
                  <a:lnTo>
                    <a:pt x="750" y="578"/>
                  </a:lnTo>
                  <a:lnTo>
                    <a:pt x="760" y="580"/>
                  </a:lnTo>
                  <a:lnTo>
                    <a:pt x="770" y="581"/>
                  </a:lnTo>
                  <a:lnTo>
                    <a:pt x="779" y="583"/>
                  </a:lnTo>
                  <a:lnTo>
                    <a:pt x="791" y="585"/>
                  </a:lnTo>
                  <a:lnTo>
                    <a:pt x="795" y="585"/>
                  </a:lnTo>
                  <a:lnTo>
                    <a:pt x="798" y="587"/>
                  </a:lnTo>
                  <a:lnTo>
                    <a:pt x="802" y="589"/>
                  </a:lnTo>
                  <a:lnTo>
                    <a:pt x="806" y="591"/>
                  </a:lnTo>
                  <a:lnTo>
                    <a:pt x="810" y="595"/>
                  </a:lnTo>
                  <a:lnTo>
                    <a:pt x="814" y="599"/>
                  </a:lnTo>
                  <a:lnTo>
                    <a:pt x="818" y="601"/>
                  </a:lnTo>
                  <a:lnTo>
                    <a:pt x="821" y="603"/>
                  </a:lnTo>
                  <a:lnTo>
                    <a:pt x="804" y="597"/>
                  </a:lnTo>
                  <a:lnTo>
                    <a:pt x="791" y="587"/>
                  </a:lnTo>
                  <a:lnTo>
                    <a:pt x="775" y="580"/>
                  </a:lnTo>
                  <a:lnTo>
                    <a:pt x="762" y="570"/>
                  </a:lnTo>
                  <a:lnTo>
                    <a:pt x="749" y="558"/>
                  </a:lnTo>
                  <a:lnTo>
                    <a:pt x="733" y="549"/>
                  </a:lnTo>
                  <a:lnTo>
                    <a:pt x="718" y="539"/>
                  </a:lnTo>
                  <a:lnTo>
                    <a:pt x="701" y="532"/>
                  </a:lnTo>
                  <a:lnTo>
                    <a:pt x="691" y="524"/>
                  </a:lnTo>
                  <a:lnTo>
                    <a:pt x="681" y="516"/>
                  </a:lnTo>
                  <a:lnTo>
                    <a:pt x="674" y="507"/>
                  </a:lnTo>
                  <a:lnTo>
                    <a:pt x="668" y="495"/>
                  </a:lnTo>
                  <a:lnTo>
                    <a:pt x="662" y="484"/>
                  </a:lnTo>
                  <a:lnTo>
                    <a:pt x="655" y="472"/>
                  </a:lnTo>
                  <a:lnTo>
                    <a:pt x="649" y="463"/>
                  </a:lnTo>
                  <a:lnTo>
                    <a:pt x="641" y="453"/>
                  </a:lnTo>
                  <a:lnTo>
                    <a:pt x="578" y="397"/>
                  </a:lnTo>
                  <a:lnTo>
                    <a:pt x="516" y="344"/>
                  </a:lnTo>
                  <a:lnTo>
                    <a:pt x="457" y="290"/>
                  </a:lnTo>
                  <a:lnTo>
                    <a:pt x="396" y="236"/>
                  </a:lnTo>
                  <a:lnTo>
                    <a:pt x="336" y="182"/>
                  </a:lnTo>
                  <a:lnTo>
                    <a:pt x="279" y="125"/>
                  </a:lnTo>
                  <a:lnTo>
                    <a:pt x="223" y="67"/>
                  </a:lnTo>
                  <a:lnTo>
                    <a:pt x="167" y="6"/>
                  </a:lnTo>
                  <a:lnTo>
                    <a:pt x="163" y="4"/>
                  </a:lnTo>
                  <a:lnTo>
                    <a:pt x="160" y="2"/>
                  </a:lnTo>
                  <a:lnTo>
                    <a:pt x="156" y="0"/>
                  </a:lnTo>
                  <a:lnTo>
                    <a:pt x="150" y="0"/>
                  </a:lnTo>
                  <a:lnTo>
                    <a:pt x="146" y="2"/>
                  </a:lnTo>
                  <a:lnTo>
                    <a:pt x="144" y="4"/>
                  </a:lnTo>
                  <a:lnTo>
                    <a:pt x="146" y="6"/>
                  </a:lnTo>
                  <a:lnTo>
                    <a:pt x="150" y="10"/>
                  </a:lnTo>
                  <a:lnTo>
                    <a:pt x="184" y="46"/>
                  </a:lnTo>
                  <a:lnTo>
                    <a:pt x="219" y="83"/>
                  </a:lnTo>
                  <a:lnTo>
                    <a:pt x="254" y="119"/>
                  </a:lnTo>
                  <a:lnTo>
                    <a:pt x="288" y="156"/>
                  </a:lnTo>
                  <a:lnTo>
                    <a:pt x="325" y="190"/>
                  </a:lnTo>
                  <a:lnTo>
                    <a:pt x="363" y="223"/>
                  </a:lnTo>
                  <a:lnTo>
                    <a:pt x="384" y="238"/>
                  </a:lnTo>
                  <a:lnTo>
                    <a:pt x="405" y="252"/>
                  </a:lnTo>
                  <a:lnTo>
                    <a:pt x="426" y="267"/>
                  </a:lnTo>
                  <a:lnTo>
                    <a:pt x="449" y="280"/>
                  </a:lnTo>
                  <a:lnTo>
                    <a:pt x="468" y="292"/>
                  </a:lnTo>
                  <a:lnTo>
                    <a:pt x="488" y="305"/>
                  </a:lnTo>
                  <a:lnTo>
                    <a:pt x="507" y="321"/>
                  </a:lnTo>
                  <a:lnTo>
                    <a:pt x="524" y="336"/>
                  </a:lnTo>
                  <a:lnTo>
                    <a:pt x="557" y="369"/>
                  </a:lnTo>
                  <a:lnTo>
                    <a:pt x="589" y="403"/>
                  </a:lnTo>
                  <a:lnTo>
                    <a:pt x="622" y="436"/>
                  </a:lnTo>
                  <a:lnTo>
                    <a:pt x="656" y="468"/>
                  </a:lnTo>
                  <a:lnTo>
                    <a:pt x="674" y="484"/>
                  </a:lnTo>
                  <a:lnTo>
                    <a:pt x="693" y="499"/>
                  </a:lnTo>
                  <a:lnTo>
                    <a:pt x="712" y="514"/>
                  </a:lnTo>
                  <a:lnTo>
                    <a:pt x="731" y="526"/>
                  </a:lnTo>
                  <a:lnTo>
                    <a:pt x="756" y="543"/>
                  </a:lnTo>
                  <a:lnTo>
                    <a:pt x="779" y="562"/>
                  </a:lnTo>
                  <a:lnTo>
                    <a:pt x="800" y="583"/>
                  </a:lnTo>
                  <a:lnTo>
                    <a:pt x="820" y="606"/>
                  </a:lnTo>
                  <a:lnTo>
                    <a:pt x="839" y="631"/>
                  </a:lnTo>
                  <a:lnTo>
                    <a:pt x="858" y="654"/>
                  </a:lnTo>
                  <a:lnTo>
                    <a:pt x="879" y="677"/>
                  </a:lnTo>
                  <a:lnTo>
                    <a:pt x="900" y="698"/>
                  </a:lnTo>
                  <a:lnTo>
                    <a:pt x="816" y="635"/>
                  </a:lnTo>
                  <a:close/>
                </a:path>
              </a:pathLst>
            </a:custGeom>
            <a:solidFill>
              <a:srgbClr val="B2B2B2"/>
            </a:solidFill>
            <a:ln w="9525">
              <a:noFill/>
              <a:round/>
              <a:headEnd/>
              <a:tailEnd/>
            </a:ln>
          </p:spPr>
          <p:txBody>
            <a:bodyPr/>
            <a:lstStyle/>
            <a:p>
              <a:endParaRPr lang="en-US"/>
            </a:p>
          </p:txBody>
        </p:sp>
        <p:sp>
          <p:nvSpPr>
            <p:cNvPr id="26713" name="Freeform 89"/>
            <p:cNvSpPr>
              <a:spLocks/>
            </p:cNvSpPr>
            <p:nvPr/>
          </p:nvSpPr>
          <p:spPr bwMode="auto">
            <a:xfrm>
              <a:off x="4267200" y="1028683"/>
              <a:ext cx="67733" cy="1325562"/>
            </a:xfrm>
            <a:custGeom>
              <a:avLst/>
              <a:gdLst>
                <a:gd name="T0" fmla="*/ 93246570 w 48"/>
                <a:gd name="T1" fmla="*/ 2066527535 h 835"/>
                <a:gd name="T2" fmla="*/ 93246570 w 48"/>
                <a:gd name="T3" fmla="*/ 2046366299 h 835"/>
                <a:gd name="T4" fmla="*/ 95765932 w 48"/>
                <a:gd name="T5" fmla="*/ 2031245371 h 835"/>
                <a:gd name="T6" fmla="*/ 95765932 w 48"/>
                <a:gd name="T7" fmla="*/ 2016124444 h 835"/>
                <a:gd name="T8" fmla="*/ 100806243 w 48"/>
                <a:gd name="T9" fmla="*/ 2003522877 h 835"/>
                <a:gd name="T10" fmla="*/ 105846578 w 48"/>
                <a:gd name="T11" fmla="*/ 1988401950 h 835"/>
                <a:gd name="T12" fmla="*/ 110886889 w 48"/>
                <a:gd name="T13" fmla="*/ 1973281022 h 835"/>
                <a:gd name="T14" fmla="*/ 115927200 w 48"/>
                <a:gd name="T15" fmla="*/ 1958160095 h 835"/>
                <a:gd name="T16" fmla="*/ 115927200 w 48"/>
                <a:gd name="T17" fmla="*/ 1945560116 h 835"/>
                <a:gd name="T18" fmla="*/ 120967511 w 48"/>
                <a:gd name="T19" fmla="*/ 1857353913 h 835"/>
                <a:gd name="T20" fmla="*/ 120967511 w 48"/>
                <a:gd name="T21" fmla="*/ 1774189606 h 835"/>
                <a:gd name="T22" fmla="*/ 120967511 w 48"/>
                <a:gd name="T23" fmla="*/ 1693544660 h 835"/>
                <a:gd name="T24" fmla="*/ 120967511 w 48"/>
                <a:gd name="T25" fmla="*/ 1610378369 h 835"/>
                <a:gd name="T26" fmla="*/ 120967511 w 48"/>
                <a:gd name="T27" fmla="*/ 1529733423 h 835"/>
                <a:gd name="T28" fmla="*/ 115927200 w 48"/>
                <a:gd name="T29" fmla="*/ 1441528807 h 835"/>
                <a:gd name="T30" fmla="*/ 110886889 w 48"/>
                <a:gd name="T31" fmla="*/ 1360883861 h 835"/>
                <a:gd name="T32" fmla="*/ 100806243 w 48"/>
                <a:gd name="T33" fmla="*/ 1277717966 h 835"/>
                <a:gd name="T34" fmla="*/ 93246570 w 48"/>
                <a:gd name="T35" fmla="*/ 1118949023 h 835"/>
                <a:gd name="T36" fmla="*/ 88206259 w 48"/>
                <a:gd name="T37" fmla="*/ 957659131 h 835"/>
                <a:gd name="T38" fmla="*/ 88206259 w 48"/>
                <a:gd name="T39" fmla="*/ 803928710 h 835"/>
                <a:gd name="T40" fmla="*/ 93246570 w 48"/>
                <a:gd name="T41" fmla="*/ 645159766 h 835"/>
                <a:gd name="T42" fmla="*/ 95765932 w 48"/>
                <a:gd name="T43" fmla="*/ 488910184 h 835"/>
                <a:gd name="T44" fmla="*/ 95765932 w 48"/>
                <a:gd name="T45" fmla="*/ 330139553 h 835"/>
                <a:gd name="T46" fmla="*/ 95765932 w 48"/>
                <a:gd name="T47" fmla="*/ 171370560 h 835"/>
                <a:gd name="T48" fmla="*/ 93246570 w 48"/>
                <a:gd name="T49" fmla="*/ 15120934 h 835"/>
                <a:gd name="T50" fmla="*/ 93246570 w 48"/>
                <a:gd name="T51" fmla="*/ 10080621 h 835"/>
                <a:gd name="T52" fmla="*/ 88206259 w 48"/>
                <a:gd name="T53" fmla="*/ 5040311 h 835"/>
                <a:gd name="T54" fmla="*/ 83165948 w 48"/>
                <a:gd name="T55" fmla="*/ 0 h 835"/>
                <a:gd name="T56" fmla="*/ 83165948 w 48"/>
                <a:gd name="T57" fmla="*/ 0 h 835"/>
                <a:gd name="T58" fmla="*/ 78124050 w 48"/>
                <a:gd name="T59" fmla="*/ 0 h 835"/>
                <a:gd name="T60" fmla="*/ 73083739 w 48"/>
                <a:gd name="T61" fmla="*/ 0 h 835"/>
                <a:gd name="T62" fmla="*/ 68043428 w 48"/>
                <a:gd name="T63" fmla="*/ 0 h 835"/>
                <a:gd name="T64" fmla="*/ 63003117 w 48"/>
                <a:gd name="T65" fmla="*/ 0 h 835"/>
                <a:gd name="T66" fmla="*/ 47883760 w 48"/>
                <a:gd name="T67" fmla="*/ 98285259 h 835"/>
                <a:gd name="T68" fmla="*/ 32761239 w 48"/>
                <a:gd name="T69" fmla="*/ 199091466 h 835"/>
                <a:gd name="T70" fmla="*/ 25201561 w 48"/>
                <a:gd name="T71" fmla="*/ 294857389 h 835"/>
                <a:gd name="T72" fmla="*/ 20161250 w 48"/>
                <a:gd name="T73" fmla="*/ 393144211 h 835"/>
                <a:gd name="T74" fmla="*/ 15120939 w 48"/>
                <a:gd name="T75" fmla="*/ 587195418 h 835"/>
                <a:gd name="T76" fmla="*/ 20161250 w 48"/>
                <a:gd name="T77" fmla="*/ 773686855 h 835"/>
                <a:gd name="T78" fmla="*/ 30241878 w 48"/>
                <a:gd name="T79" fmla="*/ 967739749 h 835"/>
                <a:gd name="T80" fmla="*/ 32761239 w 48"/>
                <a:gd name="T81" fmla="*/ 1156750547 h 835"/>
                <a:gd name="T82" fmla="*/ 37801550 w 48"/>
                <a:gd name="T83" fmla="*/ 1350803242 h 835"/>
                <a:gd name="T84" fmla="*/ 32761239 w 48"/>
                <a:gd name="T85" fmla="*/ 1537294680 h 835"/>
                <a:gd name="T86" fmla="*/ 30241878 w 48"/>
                <a:gd name="T87" fmla="*/ 1547375298 h 835"/>
                <a:gd name="T88" fmla="*/ 25201561 w 48"/>
                <a:gd name="T89" fmla="*/ 1557455917 h 835"/>
                <a:gd name="T90" fmla="*/ 25201561 w 48"/>
                <a:gd name="T91" fmla="*/ 1567536535 h 835"/>
                <a:gd name="T92" fmla="*/ 20161250 w 48"/>
                <a:gd name="T93" fmla="*/ 1572576844 h 835"/>
                <a:gd name="T94" fmla="*/ 15120939 w 48"/>
                <a:gd name="T95" fmla="*/ 1582657462 h 835"/>
                <a:gd name="T96" fmla="*/ 10080625 w 48"/>
                <a:gd name="T97" fmla="*/ 1587697771 h 835"/>
                <a:gd name="T98" fmla="*/ 10080625 w 48"/>
                <a:gd name="T99" fmla="*/ 1597778390 h 835"/>
                <a:gd name="T100" fmla="*/ 10080625 w 48"/>
                <a:gd name="T101" fmla="*/ 1600297750 h 835"/>
                <a:gd name="T102" fmla="*/ 5040312 w 48"/>
                <a:gd name="T103" fmla="*/ 1663302408 h 835"/>
                <a:gd name="T104" fmla="*/ 0 w 48"/>
                <a:gd name="T105" fmla="*/ 1726305875 h 835"/>
                <a:gd name="T106" fmla="*/ 0 w 48"/>
                <a:gd name="T107" fmla="*/ 1789310533 h 835"/>
                <a:gd name="T108" fmla="*/ 0 w 48"/>
                <a:gd name="T109" fmla="*/ 1852313603 h 835"/>
                <a:gd name="T110" fmla="*/ 0 w 48"/>
                <a:gd name="T111" fmla="*/ 1915318261 h 835"/>
                <a:gd name="T112" fmla="*/ 0 w 48"/>
                <a:gd name="T113" fmla="*/ 1978321332 h 835"/>
                <a:gd name="T114" fmla="*/ 5040312 w 48"/>
                <a:gd name="T115" fmla="*/ 2041325989 h 835"/>
                <a:gd name="T116" fmla="*/ 15120939 w 48"/>
                <a:gd name="T117" fmla="*/ 2104329060 h 835"/>
                <a:gd name="T118" fmla="*/ 93246570 w 48"/>
                <a:gd name="T119" fmla="*/ 2066527535 h 83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8"/>
                <a:gd name="T181" fmla="*/ 0 h 835"/>
                <a:gd name="T182" fmla="*/ 48 w 48"/>
                <a:gd name="T183" fmla="*/ 835 h 83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8" h="835">
                  <a:moveTo>
                    <a:pt x="37" y="820"/>
                  </a:moveTo>
                  <a:lnTo>
                    <a:pt x="37" y="812"/>
                  </a:lnTo>
                  <a:lnTo>
                    <a:pt x="38" y="806"/>
                  </a:lnTo>
                  <a:lnTo>
                    <a:pt x="38" y="800"/>
                  </a:lnTo>
                  <a:lnTo>
                    <a:pt x="40" y="795"/>
                  </a:lnTo>
                  <a:lnTo>
                    <a:pt x="42" y="789"/>
                  </a:lnTo>
                  <a:lnTo>
                    <a:pt x="44" y="783"/>
                  </a:lnTo>
                  <a:lnTo>
                    <a:pt x="46" y="777"/>
                  </a:lnTo>
                  <a:lnTo>
                    <a:pt x="46" y="772"/>
                  </a:lnTo>
                  <a:lnTo>
                    <a:pt x="48" y="737"/>
                  </a:lnTo>
                  <a:lnTo>
                    <a:pt x="48" y="704"/>
                  </a:lnTo>
                  <a:lnTo>
                    <a:pt x="48" y="672"/>
                  </a:lnTo>
                  <a:lnTo>
                    <a:pt x="48" y="639"/>
                  </a:lnTo>
                  <a:lnTo>
                    <a:pt x="48" y="607"/>
                  </a:lnTo>
                  <a:lnTo>
                    <a:pt x="46" y="572"/>
                  </a:lnTo>
                  <a:lnTo>
                    <a:pt x="44" y="540"/>
                  </a:lnTo>
                  <a:lnTo>
                    <a:pt x="40" y="507"/>
                  </a:lnTo>
                  <a:lnTo>
                    <a:pt x="37" y="444"/>
                  </a:lnTo>
                  <a:lnTo>
                    <a:pt x="35" y="380"/>
                  </a:lnTo>
                  <a:lnTo>
                    <a:pt x="35" y="319"/>
                  </a:lnTo>
                  <a:lnTo>
                    <a:pt x="37" y="256"/>
                  </a:lnTo>
                  <a:lnTo>
                    <a:pt x="38" y="194"/>
                  </a:lnTo>
                  <a:lnTo>
                    <a:pt x="38" y="131"/>
                  </a:lnTo>
                  <a:lnTo>
                    <a:pt x="38" y="68"/>
                  </a:lnTo>
                  <a:lnTo>
                    <a:pt x="37" y="6"/>
                  </a:lnTo>
                  <a:lnTo>
                    <a:pt x="37" y="4"/>
                  </a:lnTo>
                  <a:lnTo>
                    <a:pt x="35" y="2"/>
                  </a:lnTo>
                  <a:lnTo>
                    <a:pt x="33" y="0"/>
                  </a:lnTo>
                  <a:lnTo>
                    <a:pt x="31" y="0"/>
                  </a:lnTo>
                  <a:lnTo>
                    <a:pt x="29" y="0"/>
                  </a:lnTo>
                  <a:lnTo>
                    <a:pt x="27" y="0"/>
                  </a:lnTo>
                  <a:lnTo>
                    <a:pt x="25" y="0"/>
                  </a:lnTo>
                  <a:lnTo>
                    <a:pt x="19" y="39"/>
                  </a:lnTo>
                  <a:lnTo>
                    <a:pt x="13" y="79"/>
                  </a:lnTo>
                  <a:lnTo>
                    <a:pt x="10" y="117"/>
                  </a:lnTo>
                  <a:lnTo>
                    <a:pt x="8" y="156"/>
                  </a:lnTo>
                  <a:lnTo>
                    <a:pt x="6" y="233"/>
                  </a:lnTo>
                  <a:lnTo>
                    <a:pt x="8" y="307"/>
                  </a:lnTo>
                  <a:lnTo>
                    <a:pt x="12" y="384"/>
                  </a:lnTo>
                  <a:lnTo>
                    <a:pt x="13" y="459"/>
                  </a:lnTo>
                  <a:lnTo>
                    <a:pt x="15" y="536"/>
                  </a:lnTo>
                  <a:lnTo>
                    <a:pt x="13" y="610"/>
                  </a:lnTo>
                  <a:lnTo>
                    <a:pt x="12" y="614"/>
                  </a:lnTo>
                  <a:lnTo>
                    <a:pt x="10" y="618"/>
                  </a:lnTo>
                  <a:lnTo>
                    <a:pt x="10" y="622"/>
                  </a:lnTo>
                  <a:lnTo>
                    <a:pt x="8" y="624"/>
                  </a:lnTo>
                  <a:lnTo>
                    <a:pt x="6" y="628"/>
                  </a:lnTo>
                  <a:lnTo>
                    <a:pt x="4" y="630"/>
                  </a:lnTo>
                  <a:lnTo>
                    <a:pt x="4" y="634"/>
                  </a:lnTo>
                  <a:lnTo>
                    <a:pt x="4" y="635"/>
                  </a:lnTo>
                  <a:lnTo>
                    <a:pt x="2" y="660"/>
                  </a:lnTo>
                  <a:lnTo>
                    <a:pt x="0" y="685"/>
                  </a:lnTo>
                  <a:lnTo>
                    <a:pt x="0" y="710"/>
                  </a:lnTo>
                  <a:lnTo>
                    <a:pt x="0" y="735"/>
                  </a:lnTo>
                  <a:lnTo>
                    <a:pt x="0" y="760"/>
                  </a:lnTo>
                  <a:lnTo>
                    <a:pt x="0" y="785"/>
                  </a:lnTo>
                  <a:lnTo>
                    <a:pt x="2" y="810"/>
                  </a:lnTo>
                  <a:lnTo>
                    <a:pt x="6" y="835"/>
                  </a:lnTo>
                  <a:lnTo>
                    <a:pt x="37" y="820"/>
                  </a:lnTo>
                  <a:close/>
                </a:path>
              </a:pathLst>
            </a:custGeom>
            <a:solidFill>
              <a:srgbClr val="B2B2B2"/>
            </a:solidFill>
            <a:ln w="9525">
              <a:noFill/>
              <a:round/>
              <a:headEnd/>
              <a:tailEnd/>
            </a:ln>
          </p:spPr>
          <p:txBody>
            <a:bodyPr/>
            <a:lstStyle/>
            <a:p>
              <a:endParaRPr lang="en-US"/>
            </a:p>
          </p:txBody>
        </p:sp>
        <p:sp>
          <p:nvSpPr>
            <p:cNvPr id="26714" name="Freeform 90"/>
            <p:cNvSpPr>
              <a:spLocks/>
            </p:cNvSpPr>
            <p:nvPr/>
          </p:nvSpPr>
          <p:spPr bwMode="auto">
            <a:xfrm>
              <a:off x="2710745" y="1249345"/>
              <a:ext cx="2204156" cy="1811338"/>
            </a:xfrm>
            <a:custGeom>
              <a:avLst/>
              <a:gdLst>
                <a:gd name="T0" fmla="*/ 2147483647 w 1562"/>
                <a:gd name="T1" fmla="*/ 2147483647 h 1141"/>
                <a:gd name="T2" fmla="*/ 2147483647 w 1562"/>
                <a:gd name="T3" fmla="*/ 2144654230 h 1141"/>
                <a:gd name="T4" fmla="*/ 2147483647 w 1562"/>
                <a:gd name="T5" fmla="*/ 2043847996 h 1141"/>
                <a:gd name="T6" fmla="*/ 2147483647 w 1562"/>
                <a:gd name="T7" fmla="*/ 1895158006 h 1141"/>
                <a:gd name="T8" fmla="*/ 2147483647 w 1562"/>
                <a:gd name="T9" fmla="*/ 1754029277 h 1141"/>
                <a:gd name="T10" fmla="*/ 2147483647 w 1562"/>
                <a:gd name="T11" fmla="*/ 1544856737 h 1141"/>
                <a:gd name="T12" fmla="*/ 2147483647 w 1562"/>
                <a:gd name="T13" fmla="*/ 1197075228 h 1141"/>
                <a:gd name="T14" fmla="*/ 2147483647 w 1562"/>
                <a:gd name="T15" fmla="*/ 849293718 h 1141"/>
                <a:gd name="T16" fmla="*/ 2147483647 w 1562"/>
                <a:gd name="T17" fmla="*/ 549394177 h 1141"/>
                <a:gd name="T18" fmla="*/ 2147483647 w 1562"/>
                <a:gd name="T19" fmla="*/ 274697882 h 1141"/>
                <a:gd name="T20" fmla="*/ 2147483647 w 1562"/>
                <a:gd name="T21" fmla="*/ 0 h 1141"/>
                <a:gd name="T22" fmla="*/ 2147483647 w 1562"/>
                <a:gd name="T23" fmla="*/ 312499427 h 1141"/>
                <a:gd name="T24" fmla="*/ 2147483647 w 1562"/>
                <a:gd name="T25" fmla="*/ 617439180 h 1141"/>
                <a:gd name="T26" fmla="*/ 2147483647 w 1562"/>
                <a:gd name="T27" fmla="*/ 1058465861 h 1141"/>
                <a:gd name="T28" fmla="*/ 2147483647 w 1562"/>
                <a:gd name="T29" fmla="*/ 1580138919 h 1141"/>
                <a:gd name="T30" fmla="*/ 2147483647 w 1562"/>
                <a:gd name="T31" fmla="*/ 1948082073 h 1141"/>
                <a:gd name="T32" fmla="*/ 2147483647 w 1562"/>
                <a:gd name="T33" fmla="*/ 2147483647 h 1141"/>
                <a:gd name="T34" fmla="*/ 2147483647 w 1562"/>
                <a:gd name="T35" fmla="*/ 2147483647 h 1141"/>
                <a:gd name="T36" fmla="*/ 2147483647 w 1562"/>
                <a:gd name="T37" fmla="*/ 2147483647 h 1141"/>
                <a:gd name="T38" fmla="*/ 2147483647 w 1562"/>
                <a:gd name="T39" fmla="*/ 2147483647 h 1141"/>
                <a:gd name="T40" fmla="*/ 2147483647 w 1562"/>
                <a:gd name="T41" fmla="*/ 2147483647 h 1141"/>
                <a:gd name="T42" fmla="*/ 2147483647 w 1562"/>
                <a:gd name="T43" fmla="*/ 2147483647 h 1141"/>
                <a:gd name="T44" fmla="*/ 2147483647 w 1562"/>
                <a:gd name="T45" fmla="*/ 2147483647 h 1141"/>
                <a:gd name="T46" fmla="*/ 2147483647 w 1562"/>
                <a:gd name="T47" fmla="*/ 2147483647 h 1141"/>
                <a:gd name="T48" fmla="*/ 2147483647 w 1562"/>
                <a:gd name="T49" fmla="*/ 2147483647 h 1141"/>
                <a:gd name="T50" fmla="*/ 2147483647 w 1562"/>
                <a:gd name="T51" fmla="*/ 2147483647 h 1141"/>
                <a:gd name="T52" fmla="*/ 2041326718 w 1562"/>
                <a:gd name="T53" fmla="*/ 2147483647 h 1141"/>
                <a:gd name="T54" fmla="*/ 1920359256 w 1562"/>
                <a:gd name="T55" fmla="*/ 2147483647 h 1141"/>
                <a:gd name="T56" fmla="*/ 1504534002 w 1562"/>
                <a:gd name="T57" fmla="*/ 2147483647 h 1141"/>
                <a:gd name="T58" fmla="*/ 952619162 w 1562"/>
                <a:gd name="T59" fmla="*/ 2147483647 h 1141"/>
                <a:gd name="T60" fmla="*/ 400705611 w 1562"/>
                <a:gd name="T61" fmla="*/ 2147483647 h 1141"/>
                <a:gd name="T62" fmla="*/ 357862175 w 1562"/>
                <a:gd name="T63" fmla="*/ 2147483647 h 1141"/>
                <a:gd name="T64" fmla="*/ 315018738 w 1562"/>
                <a:gd name="T65" fmla="*/ 2147483647 h 1141"/>
                <a:gd name="T66" fmla="*/ 252015645 w 1562"/>
                <a:gd name="T67" fmla="*/ 2147483647 h 1141"/>
                <a:gd name="T68" fmla="*/ 143648117 w 1562"/>
                <a:gd name="T69" fmla="*/ 2147483647 h 1141"/>
                <a:gd name="T70" fmla="*/ 32761240 w 1562"/>
                <a:gd name="T71" fmla="*/ 2147483647 h 1141"/>
                <a:gd name="T72" fmla="*/ 115927201 w 1562"/>
                <a:gd name="T73" fmla="*/ 2147483647 h 1141"/>
                <a:gd name="T74" fmla="*/ 357862175 w 1562"/>
                <a:gd name="T75" fmla="*/ 2147483647 h 1141"/>
                <a:gd name="T76" fmla="*/ 725804972 w 1562"/>
                <a:gd name="T77" fmla="*/ 2147483647 h 1141"/>
                <a:gd name="T78" fmla="*/ 1154231599 w 1562"/>
                <a:gd name="T79" fmla="*/ 2147483647 h 1141"/>
                <a:gd name="T80" fmla="*/ 1701106524 w 1562"/>
                <a:gd name="T81" fmla="*/ 2147483647 h 1141"/>
                <a:gd name="T82" fmla="*/ 2147483647 w 1562"/>
                <a:gd name="T83" fmla="*/ 2147483647 h 11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562"/>
                <a:gd name="T127" fmla="*/ 0 h 1141"/>
                <a:gd name="T128" fmla="*/ 1562 w 1562"/>
                <a:gd name="T129" fmla="*/ 1141 h 11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562" h="1141">
                  <a:moveTo>
                    <a:pt x="1159" y="905"/>
                  </a:moveTo>
                  <a:lnTo>
                    <a:pt x="1172" y="897"/>
                  </a:lnTo>
                  <a:lnTo>
                    <a:pt x="1184" y="888"/>
                  </a:lnTo>
                  <a:lnTo>
                    <a:pt x="1193" y="876"/>
                  </a:lnTo>
                  <a:lnTo>
                    <a:pt x="1199" y="865"/>
                  </a:lnTo>
                  <a:lnTo>
                    <a:pt x="1205" y="851"/>
                  </a:lnTo>
                  <a:lnTo>
                    <a:pt x="1209" y="838"/>
                  </a:lnTo>
                  <a:lnTo>
                    <a:pt x="1211" y="824"/>
                  </a:lnTo>
                  <a:lnTo>
                    <a:pt x="1212" y="811"/>
                  </a:lnTo>
                  <a:lnTo>
                    <a:pt x="1216" y="790"/>
                  </a:lnTo>
                  <a:lnTo>
                    <a:pt x="1220" y="771"/>
                  </a:lnTo>
                  <a:lnTo>
                    <a:pt x="1226" y="752"/>
                  </a:lnTo>
                  <a:lnTo>
                    <a:pt x="1234" y="732"/>
                  </a:lnTo>
                  <a:lnTo>
                    <a:pt x="1239" y="715"/>
                  </a:lnTo>
                  <a:lnTo>
                    <a:pt x="1247" y="696"/>
                  </a:lnTo>
                  <a:lnTo>
                    <a:pt x="1255" y="679"/>
                  </a:lnTo>
                  <a:lnTo>
                    <a:pt x="1260" y="659"/>
                  </a:lnTo>
                  <a:lnTo>
                    <a:pt x="1280" y="613"/>
                  </a:lnTo>
                  <a:lnTo>
                    <a:pt x="1301" y="565"/>
                  </a:lnTo>
                  <a:lnTo>
                    <a:pt x="1322" y="519"/>
                  </a:lnTo>
                  <a:lnTo>
                    <a:pt x="1345" y="475"/>
                  </a:lnTo>
                  <a:lnTo>
                    <a:pt x="1368" y="429"/>
                  </a:lnTo>
                  <a:lnTo>
                    <a:pt x="1393" y="383"/>
                  </a:lnTo>
                  <a:lnTo>
                    <a:pt x="1416" y="337"/>
                  </a:lnTo>
                  <a:lnTo>
                    <a:pt x="1439" y="291"/>
                  </a:lnTo>
                  <a:lnTo>
                    <a:pt x="1456" y="255"/>
                  </a:lnTo>
                  <a:lnTo>
                    <a:pt x="1473" y="218"/>
                  </a:lnTo>
                  <a:lnTo>
                    <a:pt x="1489" y="182"/>
                  </a:lnTo>
                  <a:lnTo>
                    <a:pt x="1502" y="145"/>
                  </a:lnTo>
                  <a:lnTo>
                    <a:pt x="1517" y="109"/>
                  </a:lnTo>
                  <a:lnTo>
                    <a:pt x="1531" y="72"/>
                  </a:lnTo>
                  <a:lnTo>
                    <a:pt x="1546" y="36"/>
                  </a:lnTo>
                  <a:lnTo>
                    <a:pt x="1562" y="0"/>
                  </a:lnTo>
                  <a:lnTo>
                    <a:pt x="1556" y="42"/>
                  </a:lnTo>
                  <a:lnTo>
                    <a:pt x="1548" y="84"/>
                  </a:lnTo>
                  <a:lnTo>
                    <a:pt x="1537" y="124"/>
                  </a:lnTo>
                  <a:lnTo>
                    <a:pt x="1523" y="165"/>
                  </a:lnTo>
                  <a:lnTo>
                    <a:pt x="1510" y="205"/>
                  </a:lnTo>
                  <a:lnTo>
                    <a:pt x="1496" y="245"/>
                  </a:lnTo>
                  <a:lnTo>
                    <a:pt x="1483" y="285"/>
                  </a:lnTo>
                  <a:lnTo>
                    <a:pt x="1470" y="324"/>
                  </a:lnTo>
                  <a:lnTo>
                    <a:pt x="1441" y="420"/>
                  </a:lnTo>
                  <a:lnTo>
                    <a:pt x="1410" y="523"/>
                  </a:lnTo>
                  <a:lnTo>
                    <a:pt x="1395" y="575"/>
                  </a:lnTo>
                  <a:lnTo>
                    <a:pt x="1377" y="627"/>
                  </a:lnTo>
                  <a:lnTo>
                    <a:pt x="1358" y="677"/>
                  </a:lnTo>
                  <a:lnTo>
                    <a:pt x="1339" y="727"/>
                  </a:lnTo>
                  <a:lnTo>
                    <a:pt x="1316" y="773"/>
                  </a:lnTo>
                  <a:lnTo>
                    <a:pt x="1293" y="815"/>
                  </a:lnTo>
                  <a:lnTo>
                    <a:pt x="1280" y="834"/>
                  </a:lnTo>
                  <a:lnTo>
                    <a:pt x="1266" y="853"/>
                  </a:lnTo>
                  <a:lnTo>
                    <a:pt x="1251" y="871"/>
                  </a:lnTo>
                  <a:lnTo>
                    <a:pt x="1235" y="888"/>
                  </a:lnTo>
                  <a:lnTo>
                    <a:pt x="1220" y="901"/>
                  </a:lnTo>
                  <a:lnTo>
                    <a:pt x="1203" y="915"/>
                  </a:lnTo>
                  <a:lnTo>
                    <a:pt x="1184" y="926"/>
                  </a:lnTo>
                  <a:lnTo>
                    <a:pt x="1166" y="936"/>
                  </a:lnTo>
                  <a:lnTo>
                    <a:pt x="1145" y="945"/>
                  </a:lnTo>
                  <a:lnTo>
                    <a:pt x="1124" y="951"/>
                  </a:lnTo>
                  <a:lnTo>
                    <a:pt x="1103" y="955"/>
                  </a:lnTo>
                  <a:lnTo>
                    <a:pt x="1080" y="957"/>
                  </a:lnTo>
                  <a:lnTo>
                    <a:pt x="1065" y="959"/>
                  </a:lnTo>
                  <a:lnTo>
                    <a:pt x="1049" y="965"/>
                  </a:lnTo>
                  <a:lnTo>
                    <a:pt x="1036" y="972"/>
                  </a:lnTo>
                  <a:lnTo>
                    <a:pt x="1022" y="980"/>
                  </a:lnTo>
                  <a:lnTo>
                    <a:pt x="1009" y="989"/>
                  </a:lnTo>
                  <a:lnTo>
                    <a:pt x="996" y="999"/>
                  </a:lnTo>
                  <a:lnTo>
                    <a:pt x="982" y="1007"/>
                  </a:lnTo>
                  <a:lnTo>
                    <a:pt x="969" y="1011"/>
                  </a:lnTo>
                  <a:lnTo>
                    <a:pt x="955" y="1014"/>
                  </a:lnTo>
                  <a:lnTo>
                    <a:pt x="942" y="1016"/>
                  </a:lnTo>
                  <a:lnTo>
                    <a:pt x="930" y="1020"/>
                  </a:lnTo>
                  <a:lnTo>
                    <a:pt x="917" y="1024"/>
                  </a:lnTo>
                  <a:lnTo>
                    <a:pt x="907" y="1026"/>
                  </a:lnTo>
                  <a:lnTo>
                    <a:pt x="896" y="1030"/>
                  </a:lnTo>
                  <a:lnTo>
                    <a:pt x="884" y="1032"/>
                  </a:lnTo>
                  <a:lnTo>
                    <a:pt x="875" y="1034"/>
                  </a:lnTo>
                  <a:lnTo>
                    <a:pt x="857" y="1037"/>
                  </a:lnTo>
                  <a:lnTo>
                    <a:pt x="842" y="1039"/>
                  </a:lnTo>
                  <a:lnTo>
                    <a:pt x="827" y="1039"/>
                  </a:lnTo>
                  <a:lnTo>
                    <a:pt x="810" y="1039"/>
                  </a:lnTo>
                  <a:lnTo>
                    <a:pt x="794" y="1041"/>
                  </a:lnTo>
                  <a:lnTo>
                    <a:pt x="777" y="1041"/>
                  </a:lnTo>
                  <a:lnTo>
                    <a:pt x="762" y="1043"/>
                  </a:lnTo>
                  <a:lnTo>
                    <a:pt x="744" y="1047"/>
                  </a:lnTo>
                  <a:lnTo>
                    <a:pt x="671" y="1062"/>
                  </a:lnTo>
                  <a:lnTo>
                    <a:pt x="597" y="1076"/>
                  </a:lnTo>
                  <a:lnTo>
                    <a:pt x="524" y="1087"/>
                  </a:lnTo>
                  <a:lnTo>
                    <a:pt x="451" y="1097"/>
                  </a:lnTo>
                  <a:lnTo>
                    <a:pt x="378" y="1105"/>
                  </a:lnTo>
                  <a:lnTo>
                    <a:pt x="307" y="1110"/>
                  </a:lnTo>
                  <a:lnTo>
                    <a:pt x="234" y="1114"/>
                  </a:lnTo>
                  <a:lnTo>
                    <a:pt x="159" y="1118"/>
                  </a:lnTo>
                  <a:lnTo>
                    <a:pt x="153" y="1118"/>
                  </a:lnTo>
                  <a:lnTo>
                    <a:pt x="148" y="1120"/>
                  </a:lnTo>
                  <a:lnTo>
                    <a:pt x="142" y="1124"/>
                  </a:lnTo>
                  <a:lnTo>
                    <a:pt x="136" y="1128"/>
                  </a:lnTo>
                  <a:lnTo>
                    <a:pt x="130" y="1129"/>
                  </a:lnTo>
                  <a:lnTo>
                    <a:pt x="125" y="1133"/>
                  </a:lnTo>
                  <a:lnTo>
                    <a:pt x="119" y="1135"/>
                  </a:lnTo>
                  <a:lnTo>
                    <a:pt x="113" y="1135"/>
                  </a:lnTo>
                  <a:lnTo>
                    <a:pt x="100" y="1137"/>
                  </a:lnTo>
                  <a:lnTo>
                    <a:pt x="86" y="1137"/>
                  </a:lnTo>
                  <a:lnTo>
                    <a:pt x="71" y="1139"/>
                  </a:lnTo>
                  <a:lnTo>
                    <a:pt x="57" y="1141"/>
                  </a:lnTo>
                  <a:lnTo>
                    <a:pt x="42" y="1141"/>
                  </a:lnTo>
                  <a:lnTo>
                    <a:pt x="29" y="1141"/>
                  </a:lnTo>
                  <a:lnTo>
                    <a:pt x="13" y="1139"/>
                  </a:lnTo>
                  <a:lnTo>
                    <a:pt x="0" y="1133"/>
                  </a:lnTo>
                  <a:lnTo>
                    <a:pt x="23" y="1126"/>
                  </a:lnTo>
                  <a:lnTo>
                    <a:pt x="46" y="1118"/>
                  </a:lnTo>
                  <a:lnTo>
                    <a:pt x="71" y="1112"/>
                  </a:lnTo>
                  <a:lnTo>
                    <a:pt x="94" y="1108"/>
                  </a:lnTo>
                  <a:lnTo>
                    <a:pt x="142" y="1101"/>
                  </a:lnTo>
                  <a:lnTo>
                    <a:pt x="192" y="1095"/>
                  </a:lnTo>
                  <a:lnTo>
                    <a:pt x="240" y="1093"/>
                  </a:lnTo>
                  <a:lnTo>
                    <a:pt x="288" y="1091"/>
                  </a:lnTo>
                  <a:lnTo>
                    <a:pt x="338" y="1089"/>
                  </a:lnTo>
                  <a:lnTo>
                    <a:pt x="385" y="1087"/>
                  </a:lnTo>
                  <a:lnTo>
                    <a:pt x="458" y="1083"/>
                  </a:lnTo>
                  <a:lnTo>
                    <a:pt x="531" y="1080"/>
                  </a:lnTo>
                  <a:lnTo>
                    <a:pt x="602" y="1074"/>
                  </a:lnTo>
                  <a:lnTo>
                    <a:pt x="675" y="1068"/>
                  </a:lnTo>
                  <a:lnTo>
                    <a:pt x="746" y="1062"/>
                  </a:lnTo>
                  <a:lnTo>
                    <a:pt x="819" y="1057"/>
                  </a:lnTo>
                  <a:lnTo>
                    <a:pt x="892" y="1051"/>
                  </a:lnTo>
                  <a:lnTo>
                    <a:pt x="963" y="1043"/>
                  </a:lnTo>
                  <a:lnTo>
                    <a:pt x="1159" y="905"/>
                  </a:lnTo>
                  <a:close/>
                </a:path>
              </a:pathLst>
            </a:custGeom>
            <a:solidFill>
              <a:srgbClr val="B2B2B2"/>
            </a:solidFill>
            <a:ln w="9525">
              <a:noFill/>
              <a:round/>
              <a:headEnd/>
              <a:tailEnd/>
            </a:ln>
          </p:spPr>
          <p:txBody>
            <a:bodyPr/>
            <a:lstStyle/>
            <a:p>
              <a:endParaRPr lang="en-US"/>
            </a:p>
          </p:txBody>
        </p:sp>
        <p:sp>
          <p:nvSpPr>
            <p:cNvPr id="26715" name="Freeform 91"/>
            <p:cNvSpPr>
              <a:spLocks/>
            </p:cNvSpPr>
            <p:nvPr/>
          </p:nvSpPr>
          <p:spPr bwMode="auto">
            <a:xfrm>
              <a:off x="3327400" y="1638283"/>
              <a:ext cx="2039056" cy="2887662"/>
            </a:xfrm>
            <a:custGeom>
              <a:avLst/>
              <a:gdLst>
                <a:gd name="T0" fmla="*/ 1653222699 w 1445"/>
                <a:gd name="T1" fmla="*/ 2147483647 h 1819"/>
                <a:gd name="T2" fmla="*/ 1466731158 w 1445"/>
                <a:gd name="T3" fmla="*/ 2147483647 h 1819"/>
                <a:gd name="T4" fmla="*/ 1287800880 w 1445"/>
                <a:gd name="T5" fmla="*/ 2147483647 h 1819"/>
                <a:gd name="T6" fmla="*/ 1098788390 w 1445"/>
                <a:gd name="T7" fmla="*/ 2147483647 h 1819"/>
                <a:gd name="T8" fmla="*/ 934979047 w 1445"/>
                <a:gd name="T9" fmla="*/ 2147483647 h 1819"/>
                <a:gd name="T10" fmla="*/ 814011363 w 1445"/>
                <a:gd name="T11" fmla="*/ 2147483647 h 1819"/>
                <a:gd name="T12" fmla="*/ 761087295 w 1445"/>
                <a:gd name="T13" fmla="*/ 2147483647 h 1819"/>
                <a:gd name="T14" fmla="*/ 700603552 w 1445"/>
                <a:gd name="T15" fmla="*/ 2147483647 h 1819"/>
                <a:gd name="T16" fmla="*/ 551915145 w 1445"/>
                <a:gd name="T17" fmla="*/ 2147483647 h 1819"/>
                <a:gd name="T18" fmla="*/ 340221946 w 1445"/>
                <a:gd name="T19" fmla="*/ 2147483647 h 1819"/>
                <a:gd name="T20" fmla="*/ 115927223 w 1445"/>
                <a:gd name="T21" fmla="*/ 2147483647 h 1819"/>
                <a:gd name="T22" fmla="*/ 68045029 w 1445"/>
                <a:gd name="T23" fmla="*/ 2147483647 h 1819"/>
                <a:gd name="T24" fmla="*/ 25201566 w 1445"/>
                <a:gd name="T25" fmla="*/ 2147483647 h 1819"/>
                <a:gd name="T26" fmla="*/ 15120942 w 1445"/>
                <a:gd name="T27" fmla="*/ 2147483647 h 1819"/>
                <a:gd name="T28" fmla="*/ 47883769 w 1445"/>
                <a:gd name="T29" fmla="*/ 2147483647 h 1819"/>
                <a:gd name="T30" fmla="*/ 78125653 w 1445"/>
                <a:gd name="T31" fmla="*/ 2147483647 h 1819"/>
                <a:gd name="T32" fmla="*/ 103327212 w 1445"/>
                <a:gd name="T33" fmla="*/ 2147483647 h 1819"/>
                <a:gd name="T34" fmla="*/ 105846599 w 1445"/>
                <a:gd name="T35" fmla="*/ 2147483647 h 1819"/>
                <a:gd name="T36" fmla="*/ 120967535 w 1445"/>
                <a:gd name="T37" fmla="*/ 2147483647 h 1819"/>
                <a:gd name="T38" fmla="*/ 204133475 w 1445"/>
                <a:gd name="T39" fmla="*/ 2147483647 h 1819"/>
                <a:gd name="T40" fmla="*/ 282257565 w 1445"/>
                <a:gd name="T41" fmla="*/ 2147483647 h 1819"/>
                <a:gd name="T42" fmla="*/ 357862244 w 1445"/>
                <a:gd name="T43" fmla="*/ 2147483647 h 1819"/>
                <a:gd name="T44" fmla="*/ 483870140 w 1445"/>
                <a:gd name="T45" fmla="*/ 2147483647 h 1819"/>
                <a:gd name="T46" fmla="*/ 619958562 w 1445"/>
                <a:gd name="T47" fmla="*/ 2147483647 h 1819"/>
                <a:gd name="T48" fmla="*/ 705643864 w 1445"/>
                <a:gd name="T49" fmla="*/ 2147483647 h 1819"/>
                <a:gd name="T50" fmla="*/ 778729180 w 1445"/>
                <a:gd name="T51" fmla="*/ 2147483647 h 1819"/>
                <a:gd name="T52" fmla="*/ 846772795 w 1445"/>
                <a:gd name="T53" fmla="*/ 2147483647 h 1819"/>
                <a:gd name="T54" fmla="*/ 1040825597 w 1445"/>
                <a:gd name="T55" fmla="*/ 2147483647 h 1819"/>
                <a:gd name="T56" fmla="*/ 1252518697 w 1445"/>
                <a:gd name="T57" fmla="*/ 2147483647 h 1819"/>
                <a:gd name="T58" fmla="*/ 1345763673 w 1445"/>
                <a:gd name="T59" fmla="*/ 2147483647 h 1819"/>
                <a:gd name="T60" fmla="*/ 1446569911 w 1445"/>
                <a:gd name="T61" fmla="*/ 2147483647 h 1819"/>
                <a:gd name="T62" fmla="*/ 1567537396 w 1445"/>
                <a:gd name="T63" fmla="*/ 2147483647 h 1819"/>
                <a:gd name="T64" fmla="*/ 1698585903 w 1445"/>
                <a:gd name="T65" fmla="*/ 2089208609 h 1819"/>
                <a:gd name="T66" fmla="*/ 1867437145 w 1445"/>
                <a:gd name="T67" fmla="*/ 1862394646 h 1819"/>
                <a:gd name="T68" fmla="*/ 2061488359 w 1445"/>
                <a:gd name="T69" fmla="*/ 1648181857 h 1819"/>
                <a:gd name="T70" fmla="*/ 2147483647 w 1445"/>
                <a:gd name="T71" fmla="*/ 1388606671 h 1819"/>
                <a:gd name="T72" fmla="*/ 2147483647 w 1445"/>
                <a:gd name="T73" fmla="*/ 1005541503 h 1819"/>
                <a:gd name="T74" fmla="*/ 2147483647 w 1445"/>
                <a:gd name="T75" fmla="*/ 856853144 h 1819"/>
                <a:gd name="T76" fmla="*/ 2147483647 w 1445"/>
                <a:gd name="T77" fmla="*/ 688003345 h 1819"/>
                <a:gd name="T78" fmla="*/ 2147483647 w 1445"/>
                <a:gd name="T79" fmla="*/ 483869985 h 1819"/>
                <a:gd name="T80" fmla="*/ 2147483647 w 1445"/>
                <a:gd name="T81" fmla="*/ 272176854 h 1819"/>
                <a:gd name="T82" fmla="*/ 2147483647 w 1445"/>
                <a:gd name="T83" fmla="*/ 68043420 h 1819"/>
                <a:gd name="T84" fmla="*/ 2147483647 w 1445"/>
                <a:gd name="T85" fmla="*/ 68043420 h 1819"/>
                <a:gd name="T86" fmla="*/ 2147483647 w 1445"/>
                <a:gd name="T87" fmla="*/ 252015613 h 1819"/>
                <a:gd name="T88" fmla="*/ 2147483647 w 1445"/>
                <a:gd name="T89" fmla="*/ 561994000 h 1819"/>
                <a:gd name="T90" fmla="*/ 2147483647 w 1445"/>
                <a:gd name="T91" fmla="*/ 690522706 h 1819"/>
                <a:gd name="T92" fmla="*/ 2147483647 w 1445"/>
                <a:gd name="T93" fmla="*/ 745966119 h 1819"/>
                <a:gd name="T94" fmla="*/ 2147483647 w 1445"/>
                <a:gd name="T95" fmla="*/ 803928893 h 1819"/>
                <a:gd name="T96" fmla="*/ 2147483647 w 1445"/>
                <a:gd name="T97" fmla="*/ 861893454 h 1819"/>
                <a:gd name="T98" fmla="*/ 2147483647 w 1445"/>
                <a:gd name="T99" fmla="*/ 1262597327 h 1819"/>
                <a:gd name="T100" fmla="*/ 1930440250 w 1445"/>
                <a:gd name="T101" fmla="*/ 1635580287 h 1819"/>
                <a:gd name="T102" fmla="*/ 1771671219 w 1445"/>
                <a:gd name="T103" fmla="*/ 2089208609 h 181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445"/>
                <a:gd name="T157" fmla="*/ 0 h 1819"/>
                <a:gd name="T158" fmla="*/ 1445 w 1445"/>
                <a:gd name="T159" fmla="*/ 1819 h 181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445" h="1819">
                  <a:moveTo>
                    <a:pt x="703" y="829"/>
                  </a:moveTo>
                  <a:lnTo>
                    <a:pt x="679" y="854"/>
                  </a:lnTo>
                  <a:lnTo>
                    <a:pt x="656" y="879"/>
                  </a:lnTo>
                  <a:lnTo>
                    <a:pt x="632" y="902"/>
                  </a:lnTo>
                  <a:lnTo>
                    <a:pt x="607" y="925"/>
                  </a:lnTo>
                  <a:lnTo>
                    <a:pt x="582" y="950"/>
                  </a:lnTo>
                  <a:lnTo>
                    <a:pt x="557" y="973"/>
                  </a:lnTo>
                  <a:lnTo>
                    <a:pt x="534" y="998"/>
                  </a:lnTo>
                  <a:lnTo>
                    <a:pt x="511" y="1025"/>
                  </a:lnTo>
                  <a:lnTo>
                    <a:pt x="484" y="1061"/>
                  </a:lnTo>
                  <a:lnTo>
                    <a:pt x="459" y="1097"/>
                  </a:lnTo>
                  <a:lnTo>
                    <a:pt x="436" y="1134"/>
                  </a:lnTo>
                  <a:lnTo>
                    <a:pt x="413" y="1170"/>
                  </a:lnTo>
                  <a:lnTo>
                    <a:pt x="392" y="1209"/>
                  </a:lnTo>
                  <a:lnTo>
                    <a:pt x="371" y="1245"/>
                  </a:lnTo>
                  <a:lnTo>
                    <a:pt x="349" y="1283"/>
                  </a:lnTo>
                  <a:lnTo>
                    <a:pt x="328" y="1324"/>
                  </a:lnTo>
                  <a:lnTo>
                    <a:pt x="323" y="1333"/>
                  </a:lnTo>
                  <a:lnTo>
                    <a:pt x="315" y="1343"/>
                  </a:lnTo>
                  <a:lnTo>
                    <a:pt x="309" y="1353"/>
                  </a:lnTo>
                  <a:lnTo>
                    <a:pt x="302" y="1362"/>
                  </a:lnTo>
                  <a:lnTo>
                    <a:pt x="294" y="1372"/>
                  </a:lnTo>
                  <a:lnTo>
                    <a:pt x="286" y="1381"/>
                  </a:lnTo>
                  <a:lnTo>
                    <a:pt x="278" y="1391"/>
                  </a:lnTo>
                  <a:lnTo>
                    <a:pt x="273" y="1402"/>
                  </a:lnTo>
                  <a:lnTo>
                    <a:pt x="246" y="1447"/>
                  </a:lnTo>
                  <a:lnTo>
                    <a:pt x="219" y="1489"/>
                  </a:lnTo>
                  <a:lnTo>
                    <a:pt x="192" y="1531"/>
                  </a:lnTo>
                  <a:lnTo>
                    <a:pt x="163" y="1571"/>
                  </a:lnTo>
                  <a:lnTo>
                    <a:pt x="135" y="1613"/>
                  </a:lnTo>
                  <a:lnTo>
                    <a:pt x="106" y="1654"/>
                  </a:lnTo>
                  <a:lnTo>
                    <a:pt x="75" y="1696"/>
                  </a:lnTo>
                  <a:lnTo>
                    <a:pt x="46" y="1740"/>
                  </a:lnTo>
                  <a:lnTo>
                    <a:pt x="39" y="1750"/>
                  </a:lnTo>
                  <a:lnTo>
                    <a:pt x="33" y="1759"/>
                  </a:lnTo>
                  <a:lnTo>
                    <a:pt x="27" y="1769"/>
                  </a:lnTo>
                  <a:lnTo>
                    <a:pt x="21" y="1778"/>
                  </a:lnTo>
                  <a:lnTo>
                    <a:pt x="16" y="1788"/>
                  </a:lnTo>
                  <a:lnTo>
                    <a:pt x="10" y="1798"/>
                  </a:lnTo>
                  <a:lnTo>
                    <a:pt x="4" y="1809"/>
                  </a:lnTo>
                  <a:lnTo>
                    <a:pt x="0" y="1819"/>
                  </a:lnTo>
                  <a:lnTo>
                    <a:pt x="6" y="1819"/>
                  </a:lnTo>
                  <a:lnTo>
                    <a:pt x="10" y="1817"/>
                  </a:lnTo>
                  <a:lnTo>
                    <a:pt x="14" y="1815"/>
                  </a:lnTo>
                  <a:lnTo>
                    <a:pt x="19" y="1811"/>
                  </a:lnTo>
                  <a:lnTo>
                    <a:pt x="23" y="1809"/>
                  </a:lnTo>
                  <a:lnTo>
                    <a:pt x="27" y="1805"/>
                  </a:lnTo>
                  <a:lnTo>
                    <a:pt x="31" y="1801"/>
                  </a:lnTo>
                  <a:lnTo>
                    <a:pt x="35" y="1798"/>
                  </a:lnTo>
                  <a:lnTo>
                    <a:pt x="39" y="1796"/>
                  </a:lnTo>
                  <a:lnTo>
                    <a:pt x="41" y="1794"/>
                  </a:lnTo>
                  <a:lnTo>
                    <a:pt x="41" y="1790"/>
                  </a:lnTo>
                  <a:lnTo>
                    <a:pt x="42" y="1784"/>
                  </a:lnTo>
                  <a:lnTo>
                    <a:pt x="42" y="1780"/>
                  </a:lnTo>
                  <a:lnTo>
                    <a:pt x="44" y="1775"/>
                  </a:lnTo>
                  <a:lnTo>
                    <a:pt x="46" y="1771"/>
                  </a:lnTo>
                  <a:lnTo>
                    <a:pt x="48" y="1767"/>
                  </a:lnTo>
                  <a:lnTo>
                    <a:pt x="60" y="1755"/>
                  </a:lnTo>
                  <a:lnTo>
                    <a:pt x="69" y="1744"/>
                  </a:lnTo>
                  <a:lnTo>
                    <a:pt x="81" y="1732"/>
                  </a:lnTo>
                  <a:lnTo>
                    <a:pt x="92" y="1721"/>
                  </a:lnTo>
                  <a:lnTo>
                    <a:pt x="102" y="1709"/>
                  </a:lnTo>
                  <a:lnTo>
                    <a:pt x="112" y="1698"/>
                  </a:lnTo>
                  <a:lnTo>
                    <a:pt x="119" y="1684"/>
                  </a:lnTo>
                  <a:lnTo>
                    <a:pt x="127" y="1671"/>
                  </a:lnTo>
                  <a:lnTo>
                    <a:pt x="142" y="1644"/>
                  </a:lnTo>
                  <a:lnTo>
                    <a:pt x="158" y="1617"/>
                  </a:lnTo>
                  <a:lnTo>
                    <a:pt x="175" y="1592"/>
                  </a:lnTo>
                  <a:lnTo>
                    <a:pt x="192" y="1569"/>
                  </a:lnTo>
                  <a:lnTo>
                    <a:pt x="211" y="1544"/>
                  </a:lnTo>
                  <a:lnTo>
                    <a:pt x="229" y="1521"/>
                  </a:lnTo>
                  <a:lnTo>
                    <a:pt x="246" y="1496"/>
                  </a:lnTo>
                  <a:lnTo>
                    <a:pt x="261" y="1470"/>
                  </a:lnTo>
                  <a:lnTo>
                    <a:pt x="271" y="1452"/>
                  </a:lnTo>
                  <a:lnTo>
                    <a:pt x="280" y="1437"/>
                  </a:lnTo>
                  <a:lnTo>
                    <a:pt x="290" y="1420"/>
                  </a:lnTo>
                  <a:lnTo>
                    <a:pt x="300" y="1402"/>
                  </a:lnTo>
                  <a:lnTo>
                    <a:pt x="309" y="1385"/>
                  </a:lnTo>
                  <a:lnTo>
                    <a:pt x="319" y="1368"/>
                  </a:lnTo>
                  <a:lnTo>
                    <a:pt x="326" y="1351"/>
                  </a:lnTo>
                  <a:lnTo>
                    <a:pt x="336" y="1333"/>
                  </a:lnTo>
                  <a:lnTo>
                    <a:pt x="359" y="1295"/>
                  </a:lnTo>
                  <a:lnTo>
                    <a:pt x="384" y="1259"/>
                  </a:lnTo>
                  <a:lnTo>
                    <a:pt x="413" y="1224"/>
                  </a:lnTo>
                  <a:lnTo>
                    <a:pt x="442" y="1190"/>
                  </a:lnTo>
                  <a:lnTo>
                    <a:pt x="470" y="1155"/>
                  </a:lnTo>
                  <a:lnTo>
                    <a:pt x="497" y="1120"/>
                  </a:lnTo>
                  <a:lnTo>
                    <a:pt x="511" y="1103"/>
                  </a:lnTo>
                  <a:lnTo>
                    <a:pt x="522" y="1084"/>
                  </a:lnTo>
                  <a:lnTo>
                    <a:pt x="534" y="1065"/>
                  </a:lnTo>
                  <a:lnTo>
                    <a:pt x="545" y="1046"/>
                  </a:lnTo>
                  <a:lnTo>
                    <a:pt x="559" y="1017"/>
                  </a:lnTo>
                  <a:lnTo>
                    <a:pt x="574" y="988"/>
                  </a:lnTo>
                  <a:lnTo>
                    <a:pt x="589" y="961"/>
                  </a:lnTo>
                  <a:lnTo>
                    <a:pt x="605" y="934"/>
                  </a:lnTo>
                  <a:lnTo>
                    <a:pt x="622" y="908"/>
                  </a:lnTo>
                  <a:lnTo>
                    <a:pt x="639" y="883"/>
                  </a:lnTo>
                  <a:lnTo>
                    <a:pt x="656" y="856"/>
                  </a:lnTo>
                  <a:lnTo>
                    <a:pt x="674" y="829"/>
                  </a:lnTo>
                  <a:lnTo>
                    <a:pt x="695" y="798"/>
                  </a:lnTo>
                  <a:lnTo>
                    <a:pt x="718" y="767"/>
                  </a:lnTo>
                  <a:lnTo>
                    <a:pt x="741" y="739"/>
                  </a:lnTo>
                  <a:lnTo>
                    <a:pt x="766" y="710"/>
                  </a:lnTo>
                  <a:lnTo>
                    <a:pt x="791" y="681"/>
                  </a:lnTo>
                  <a:lnTo>
                    <a:pt x="818" y="654"/>
                  </a:lnTo>
                  <a:lnTo>
                    <a:pt x="844" y="627"/>
                  </a:lnTo>
                  <a:lnTo>
                    <a:pt x="873" y="601"/>
                  </a:lnTo>
                  <a:lnTo>
                    <a:pt x="931" y="551"/>
                  </a:lnTo>
                  <a:lnTo>
                    <a:pt x="990" y="501"/>
                  </a:lnTo>
                  <a:lnTo>
                    <a:pt x="1050" y="451"/>
                  </a:lnTo>
                  <a:lnTo>
                    <a:pt x="1111" y="399"/>
                  </a:lnTo>
                  <a:lnTo>
                    <a:pt x="1136" y="380"/>
                  </a:lnTo>
                  <a:lnTo>
                    <a:pt x="1159" y="359"/>
                  </a:lnTo>
                  <a:lnTo>
                    <a:pt x="1180" y="340"/>
                  </a:lnTo>
                  <a:lnTo>
                    <a:pt x="1203" y="317"/>
                  </a:lnTo>
                  <a:lnTo>
                    <a:pt x="1222" y="296"/>
                  </a:lnTo>
                  <a:lnTo>
                    <a:pt x="1242" y="273"/>
                  </a:lnTo>
                  <a:lnTo>
                    <a:pt x="1259" y="248"/>
                  </a:lnTo>
                  <a:lnTo>
                    <a:pt x="1274" y="223"/>
                  </a:lnTo>
                  <a:lnTo>
                    <a:pt x="1292" y="192"/>
                  </a:lnTo>
                  <a:lnTo>
                    <a:pt x="1313" y="161"/>
                  </a:lnTo>
                  <a:lnTo>
                    <a:pt x="1334" y="134"/>
                  </a:lnTo>
                  <a:lnTo>
                    <a:pt x="1355" y="108"/>
                  </a:lnTo>
                  <a:lnTo>
                    <a:pt x="1378" y="81"/>
                  </a:lnTo>
                  <a:lnTo>
                    <a:pt x="1399" y="54"/>
                  </a:lnTo>
                  <a:lnTo>
                    <a:pt x="1422" y="27"/>
                  </a:lnTo>
                  <a:lnTo>
                    <a:pt x="1445" y="0"/>
                  </a:lnTo>
                  <a:lnTo>
                    <a:pt x="1416" y="14"/>
                  </a:lnTo>
                  <a:lnTo>
                    <a:pt x="1389" y="27"/>
                  </a:lnTo>
                  <a:lnTo>
                    <a:pt x="1366" y="44"/>
                  </a:lnTo>
                  <a:lnTo>
                    <a:pt x="1341" y="62"/>
                  </a:lnTo>
                  <a:lnTo>
                    <a:pt x="1297" y="100"/>
                  </a:lnTo>
                  <a:lnTo>
                    <a:pt x="1255" y="142"/>
                  </a:lnTo>
                  <a:lnTo>
                    <a:pt x="1213" y="182"/>
                  </a:lnTo>
                  <a:lnTo>
                    <a:pt x="1169" y="223"/>
                  </a:lnTo>
                  <a:lnTo>
                    <a:pt x="1146" y="242"/>
                  </a:lnTo>
                  <a:lnTo>
                    <a:pt x="1123" y="259"/>
                  </a:lnTo>
                  <a:lnTo>
                    <a:pt x="1096" y="274"/>
                  </a:lnTo>
                  <a:lnTo>
                    <a:pt x="1069" y="288"/>
                  </a:lnTo>
                  <a:lnTo>
                    <a:pt x="1065" y="292"/>
                  </a:lnTo>
                  <a:lnTo>
                    <a:pt x="1063" y="296"/>
                  </a:lnTo>
                  <a:lnTo>
                    <a:pt x="1061" y="303"/>
                  </a:lnTo>
                  <a:lnTo>
                    <a:pt x="1061" y="311"/>
                  </a:lnTo>
                  <a:lnTo>
                    <a:pt x="1059" y="319"/>
                  </a:lnTo>
                  <a:lnTo>
                    <a:pt x="1057" y="328"/>
                  </a:lnTo>
                  <a:lnTo>
                    <a:pt x="1056" y="334"/>
                  </a:lnTo>
                  <a:lnTo>
                    <a:pt x="1054" y="342"/>
                  </a:lnTo>
                  <a:lnTo>
                    <a:pt x="1008" y="397"/>
                  </a:lnTo>
                  <a:lnTo>
                    <a:pt x="960" y="449"/>
                  </a:lnTo>
                  <a:lnTo>
                    <a:pt x="912" y="501"/>
                  </a:lnTo>
                  <a:lnTo>
                    <a:pt x="864" y="551"/>
                  </a:lnTo>
                  <a:lnTo>
                    <a:pt x="816" y="601"/>
                  </a:lnTo>
                  <a:lnTo>
                    <a:pt x="766" y="649"/>
                  </a:lnTo>
                  <a:lnTo>
                    <a:pt x="716" y="695"/>
                  </a:lnTo>
                  <a:lnTo>
                    <a:pt x="664" y="743"/>
                  </a:lnTo>
                  <a:lnTo>
                    <a:pt x="703" y="829"/>
                  </a:lnTo>
                  <a:close/>
                </a:path>
              </a:pathLst>
            </a:custGeom>
            <a:solidFill>
              <a:srgbClr val="B2B2B2"/>
            </a:solidFill>
            <a:ln w="9525">
              <a:noFill/>
              <a:round/>
              <a:headEnd/>
              <a:tailEnd/>
            </a:ln>
          </p:spPr>
          <p:txBody>
            <a:bodyPr/>
            <a:lstStyle/>
            <a:p>
              <a:endParaRPr lang="en-US"/>
            </a:p>
          </p:txBody>
        </p:sp>
        <p:sp>
          <p:nvSpPr>
            <p:cNvPr id="26716" name="Freeform 92"/>
            <p:cNvSpPr>
              <a:spLocks/>
            </p:cNvSpPr>
            <p:nvPr/>
          </p:nvSpPr>
          <p:spPr bwMode="auto">
            <a:xfrm>
              <a:off x="4284133" y="2984484"/>
              <a:ext cx="237067" cy="1863725"/>
            </a:xfrm>
            <a:custGeom>
              <a:avLst/>
              <a:gdLst>
                <a:gd name="T0" fmla="*/ 27720927 w 168"/>
                <a:gd name="T1" fmla="*/ 90725612 h 1174"/>
                <a:gd name="T2" fmla="*/ 37801549 w 168"/>
                <a:gd name="T3" fmla="*/ 279736533 h 1174"/>
                <a:gd name="T4" fmla="*/ 57962804 w 168"/>
                <a:gd name="T5" fmla="*/ 468749066 h 1174"/>
                <a:gd name="T6" fmla="*/ 80644996 w 168"/>
                <a:gd name="T7" fmla="*/ 657761500 h 1174"/>
                <a:gd name="T8" fmla="*/ 100806238 w 168"/>
                <a:gd name="T9" fmla="*/ 788807983 h 1174"/>
                <a:gd name="T10" fmla="*/ 120967506 w 168"/>
                <a:gd name="T11" fmla="*/ 851812855 h 1174"/>
                <a:gd name="T12" fmla="*/ 143648110 w 168"/>
                <a:gd name="T13" fmla="*/ 914815941 h 1174"/>
                <a:gd name="T14" fmla="*/ 163810940 w 168"/>
                <a:gd name="T15" fmla="*/ 977820615 h 1174"/>
                <a:gd name="T16" fmla="*/ 181451234 w 168"/>
                <a:gd name="T17" fmla="*/ 1038304340 h 1174"/>
                <a:gd name="T18" fmla="*/ 181451234 w 168"/>
                <a:gd name="T19" fmla="*/ 1096267116 h 1174"/>
                <a:gd name="T20" fmla="*/ 178931872 w 168"/>
                <a:gd name="T21" fmla="*/ 1156750841 h 1174"/>
                <a:gd name="T22" fmla="*/ 181451234 w 168"/>
                <a:gd name="T23" fmla="*/ 1214715204 h 1174"/>
                <a:gd name="T24" fmla="*/ 206652787 w 168"/>
                <a:gd name="T25" fmla="*/ 1290319860 h 1174"/>
                <a:gd name="T26" fmla="*/ 236894701 w 168"/>
                <a:gd name="T27" fmla="*/ 1388606707 h 1174"/>
                <a:gd name="T28" fmla="*/ 264615616 w 168"/>
                <a:gd name="T29" fmla="*/ 1537295070 h 1174"/>
                <a:gd name="T30" fmla="*/ 284776858 w 168"/>
                <a:gd name="T31" fmla="*/ 1741427244 h 1174"/>
                <a:gd name="T32" fmla="*/ 294857480 w 168"/>
                <a:gd name="T33" fmla="*/ 1943039661 h 1174"/>
                <a:gd name="T34" fmla="*/ 307459050 w 168"/>
                <a:gd name="T35" fmla="*/ 2064007110 h 1174"/>
                <a:gd name="T36" fmla="*/ 322579982 w 168"/>
                <a:gd name="T37" fmla="*/ 2094248973 h 1174"/>
                <a:gd name="T38" fmla="*/ 337700914 w 168"/>
                <a:gd name="T39" fmla="*/ 2121971474 h 1174"/>
                <a:gd name="T40" fmla="*/ 352821846 w 168"/>
                <a:gd name="T41" fmla="*/ 2147483647 h 1174"/>
                <a:gd name="T42" fmla="*/ 365423416 w 168"/>
                <a:gd name="T43" fmla="*/ 2147483647 h 1174"/>
                <a:gd name="T44" fmla="*/ 395665280 w 168"/>
                <a:gd name="T45" fmla="*/ 2147483647 h 1174"/>
                <a:gd name="T46" fmla="*/ 418345984 w 168"/>
                <a:gd name="T47" fmla="*/ 2147483647 h 1174"/>
                <a:gd name="T48" fmla="*/ 423386295 w 168"/>
                <a:gd name="T49" fmla="*/ 2147483647 h 1174"/>
                <a:gd name="T50" fmla="*/ 410786212 w 168"/>
                <a:gd name="T51" fmla="*/ 2147483647 h 1174"/>
                <a:gd name="T52" fmla="*/ 395665280 w 168"/>
                <a:gd name="T53" fmla="*/ 2147483647 h 1174"/>
                <a:gd name="T54" fmla="*/ 380544348 w 168"/>
                <a:gd name="T55" fmla="*/ 2147483647 h 1174"/>
                <a:gd name="T56" fmla="*/ 370463727 w 168"/>
                <a:gd name="T57" fmla="*/ 2147483647 h 1174"/>
                <a:gd name="T58" fmla="*/ 357862157 w 168"/>
                <a:gd name="T59" fmla="*/ 2147483647 h 1174"/>
                <a:gd name="T60" fmla="*/ 337700914 w 168"/>
                <a:gd name="T61" fmla="*/ 2147483647 h 1174"/>
                <a:gd name="T62" fmla="*/ 312499361 w 168"/>
                <a:gd name="T63" fmla="*/ 2147483647 h 1174"/>
                <a:gd name="T64" fmla="*/ 284776858 w 168"/>
                <a:gd name="T65" fmla="*/ 2147483647 h 1174"/>
                <a:gd name="T66" fmla="*/ 264615616 w 168"/>
                <a:gd name="T67" fmla="*/ 2147483647 h 1174"/>
                <a:gd name="T68" fmla="*/ 254534994 w 168"/>
                <a:gd name="T69" fmla="*/ 2147483647 h 1174"/>
                <a:gd name="T70" fmla="*/ 254534994 w 168"/>
                <a:gd name="T71" fmla="*/ 2147483647 h 1174"/>
                <a:gd name="T72" fmla="*/ 254534994 w 168"/>
                <a:gd name="T73" fmla="*/ 2147483647 h 1174"/>
                <a:gd name="T74" fmla="*/ 226814079 w 168"/>
                <a:gd name="T75" fmla="*/ 2147483647 h 1174"/>
                <a:gd name="T76" fmla="*/ 186491544 w 168"/>
                <a:gd name="T77" fmla="*/ 2147483647 h 1174"/>
                <a:gd name="T78" fmla="*/ 178931872 w 168"/>
                <a:gd name="T79" fmla="*/ 2142132715 h 1174"/>
                <a:gd name="T80" fmla="*/ 168851251 w 168"/>
                <a:gd name="T81" fmla="*/ 1806951280 h 1174"/>
                <a:gd name="T82" fmla="*/ 143648110 w 168"/>
                <a:gd name="T83" fmla="*/ 1474291984 h 1174"/>
                <a:gd name="T84" fmla="*/ 115927195 w 168"/>
                <a:gd name="T85" fmla="*/ 1272677980 h 1174"/>
                <a:gd name="T86" fmla="*/ 100806238 w 168"/>
                <a:gd name="T87" fmla="*/ 1204634583 h 1174"/>
                <a:gd name="T88" fmla="*/ 85685306 w 168"/>
                <a:gd name="T89" fmla="*/ 1131549289 h 1174"/>
                <a:gd name="T90" fmla="*/ 75604685 w 168"/>
                <a:gd name="T91" fmla="*/ 1048384961 h 1174"/>
                <a:gd name="T92" fmla="*/ 70564374 w 168"/>
                <a:gd name="T93" fmla="*/ 990420597 h 1174"/>
                <a:gd name="T94" fmla="*/ 57962804 w 168"/>
                <a:gd name="T95" fmla="*/ 962699684 h 1174"/>
                <a:gd name="T96" fmla="*/ 42843447 w 168"/>
                <a:gd name="T97" fmla="*/ 932457822 h 1174"/>
                <a:gd name="T98" fmla="*/ 27720927 w 168"/>
                <a:gd name="T99" fmla="*/ 904735321 h 1174"/>
                <a:gd name="T100" fmla="*/ 22682198 w 168"/>
                <a:gd name="T101" fmla="*/ 864412837 h 1174"/>
                <a:gd name="T102" fmla="*/ 12601574 w 168"/>
                <a:gd name="T103" fmla="*/ 826611105 h 1174"/>
                <a:gd name="T104" fmla="*/ 2520950 w 168"/>
                <a:gd name="T105" fmla="*/ 783767672 h 1174"/>
                <a:gd name="T106" fmla="*/ 0 w 168"/>
                <a:gd name="T107" fmla="*/ 743445189 h 1174"/>
                <a:gd name="T108" fmla="*/ 32761238 w 168"/>
                <a:gd name="T109" fmla="*/ 0 h 117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8"/>
                <a:gd name="T166" fmla="*/ 0 h 1174"/>
                <a:gd name="T167" fmla="*/ 168 w 168"/>
                <a:gd name="T168" fmla="*/ 1174 h 117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8" h="1174">
                  <a:moveTo>
                    <a:pt x="13" y="0"/>
                  </a:moveTo>
                  <a:lnTo>
                    <a:pt x="11" y="36"/>
                  </a:lnTo>
                  <a:lnTo>
                    <a:pt x="13" y="75"/>
                  </a:lnTo>
                  <a:lnTo>
                    <a:pt x="15" y="111"/>
                  </a:lnTo>
                  <a:lnTo>
                    <a:pt x="19" y="150"/>
                  </a:lnTo>
                  <a:lnTo>
                    <a:pt x="23" y="186"/>
                  </a:lnTo>
                  <a:lnTo>
                    <a:pt x="28" y="224"/>
                  </a:lnTo>
                  <a:lnTo>
                    <a:pt x="32" y="261"/>
                  </a:lnTo>
                  <a:lnTo>
                    <a:pt x="36" y="299"/>
                  </a:lnTo>
                  <a:lnTo>
                    <a:pt x="40" y="313"/>
                  </a:lnTo>
                  <a:lnTo>
                    <a:pt x="42" y="326"/>
                  </a:lnTo>
                  <a:lnTo>
                    <a:pt x="48" y="338"/>
                  </a:lnTo>
                  <a:lnTo>
                    <a:pt x="51" y="351"/>
                  </a:lnTo>
                  <a:lnTo>
                    <a:pt x="57" y="363"/>
                  </a:lnTo>
                  <a:lnTo>
                    <a:pt x="61" y="376"/>
                  </a:lnTo>
                  <a:lnTo>
                    <a:pt x="65" y="388"/>
                  </a:lnTo>
                  <a:lnTo>
                    <a:pt x="71" y="401"/>
                  </a:lnTo>
                  <a:lnTo>
                    <a:pt x="72" y="412"/>
                  </a:lnTo>
                  <a:lnTo>
                    <a:pt x="72" y="424"/>
                  </a:lnTo>
                  <a:lnTo>
                    <a:pt x="72" y="435"/>
                  </a:lnTo>
                  <a:lnTo>
                    <a:pt x="71" y="447"/>
                  </a:lnTo>
                  <a:lnTo>
                    <a:pt x="71" y="459"/>
                  </a:lnTo>
                  <a:lnTo>
                    <a:pt x="71" y="470"/>
                  </a:lnTo>
                  <a:lnTo>
                    <a:pt x="72" y="482"/>
                  </a:lnTo>
                  <a:lnTo>
                    <a:pt x="74" y="493"/>
                  </a:lnTo>
                  <a:lnTo>
                    <a:pt x="82" y="512"/>
                  </a:lnTo>
                  <a:lnTo>
                    <a:pt x="90" y="531"/>
                  </a:lnTo>
                  <a:lnTo>
                    <a:pt x="94" y="551"/>
                  </a:lnTo>
                  <a:lnTo>
                    <a:pt x="99" y="570"/>
                  </a:lnTo>
                  <a:lnTo>
                    <a:pt x="105" y="610"/>
                  </a:lnTo>
                  <a:lnTo>
                    <a:pt x="111" y="650"/>
                  </a:lnTo>
                  <a:lnTo>
                    <a:pt x="113" y="691"/>
                  </a:lnTo>
                  <a:lnTo>
                    <a:pt x="115" y="731"/>
                  </a:lnTo>
                  <a:lnTo>
                    <a:pt x="117" y="771"/>
                  </a:lnTo>
                  <a:lnTo>
                    <a:pt x="120" y="813"/>
                  </a:lnTo>
                  <a:lnTo>
                    <a:pt x="122" y="819"/>
                  </a:lnTo>
                  <a:lnTo>
                    <a:pt x="124" y="825"/>
                  </a:lnTo>
                  <a:lnTo>
                    <a:pt x="128" y="831"/>
                  </a:lnTo>
                  <a:lnTo>
                    <a:pt x="130" y="836"/>
                  </a:lnTo>
                  <a:lnTo>
                    <a:pt x="134" y="842"/>
                  </a:lnTo>
                  <a:lnTo>
                    <a:pt x="138" y="848"/>
                  </a:lnTo>
                  <a:lnTo>
                    <a:pt x="140" y="854"/>
                  </a:lnTo>
                  <a:lnTo>
                    <a:pt x="142" y="859"/>
                  </a:lnTo>
                  <a:lnTo>
                    <a:pt x="145" y="892"/>
                  </a:lnTo>
                  <a:lnTo>
                    <a:pt x="151" y="925"/>
                  </a:lnTo>
                  <a:lnTo>
                    <a:pt x="157" y="957"/>
                  </a:lnTo>
                  <a:lnTo>
                    <a:pt x="163" y="990"/>
                  </a:lnTo>
                  <a:lnTo>
                    <a:pt x="166" y="1023"/>
                  </a:lnTo>
                  <a:lnTo>
                    <a:pt x="168" y="1053"/>
                  </a:lnTo>
                  <a:lnTo>
                    <a:pt x="168" y="1070"/>
                  </a:lnTo>
                  <a:lnTo>
                    <a:pt x="166" y="1086"/>
                  </a:lnTo>
                  <a:lnTo>
                    <a:pt x="163" y="1101"/>
                  </a:lnTo>
                  <a:lnTo>
                    <a:pt x="159" y="1118"/>
                  </a:lnTo>
                  <a:lnTo>
                    <a:pt x="157" y="1126"/>
                  </a:lnTo>
                  <a:lnTo>
                    <a:pt x="153" y="1132"/>
                  </a:lnTo>
                  <a:lnTo>
                    <a:pt x="151" y="1140"/>
                  </a:lnTo>
                  <a:lnTo>
                    <a:pt x="149" y="1145"/>
                  </a:lnTo>
                  <a:lnTo>
                    <a:pt x="147" y="1151"/>
                  </a:lnTo>
                  <a:lnTo>
                    <a:pt x="145" y="1157"/>
                  </a:lnTo>
                  <a:lnTo>
                    <a:pt x="142" y="1163"/>
                  </a:lnTo>
                  <a:lnTo>
                    <a:pt x="138" y="1168"/>
                  </a:lnTo>
                  <a:lnTo>
                    <a:pt x="134" y="1172"/>
                  </a:lnTo>
                  <a:lnTo>
                    <a:pt x="130" y="1174"/>
                  </a:lnTo>
                  <a:lnTo>
                    <a:pt x="124" y="1174"/>
                  </a:lnTo>
                  <a:lnTo>
                    <a:pt x="119" y="1172"/>
                  </a:lnTo>
                  <a:lnTo>
                    <a:pt x="113" y="1168"/>
                  </a:lnTo>
                  <a:lnTo>
                    <a:pt x="109" y="1163"/>
                  </a:lnTo>
                  <a:lnTo>
                    <a:pt x="105" y="1157"/>
                  </a:lnTo>
                  <a:lnTo>
                    <a:pt x="103" y="1149"/>
                  </a:lnTo>
                  <a:lnTo>
                    <a:pt x="101" y="1136"/>
                  </a:lnTo>
                  <a:lnTo>
                    <a:pt x="101" y="1122"/>
                  </a:lnTo>
                  <a:lnTo>
                    <a:pt x="101" y="1111"/>
                  </a:lnTo>
                  <a:lnTo>
                    <a:pt x="103" y="1097"/>
                  </a:lnTo>
                  <a:lnTo>
                    <a:pt x="101" y="1086"/>
                  </a:lnTo>
                  <a:lnTo>
                    <a:pt x="97" y="1072"/>
                  </a:lnTo>
                  <a:lnTo>
                    <a:pt x="90" y="1061"/>
                  </a:lnTo>
                  <a:lnTo>
                    <a:pt x="78" y="1047"/>
                  </a:lnTo>
                  <a:lnTo>
                    <a:pt x="74" y="980"/>
                  </a:lnTo>
                  <a:lnTo>
                    <a:pt x="72" y="915"/>
                  </a:lnTo>
                  <a:lnTo>
                    <a:pt x="71" y="850"/>
                  </a:lnTo>
                  <a:lnTo>
                    <a:pt x="71" y="783"/>
                  </a:lnTo>
                  <a:lnTo>
                    <a:pt x="67" y="717"/>
                  </a:lnTo>
                  <a:lnTo>
                    <a:pt x="63" y="650"/>
                  </a:lnTo>
                  <a:lnTo>
                    <a:pt x="57" y="585"/>
                  </a:lnTo>
                  <a:lnTo>
                    <a:pt x="48" y="518"/>
                  </a:lnTo>
                  <a:lnTo>
                    <a:pt x="46" y="505"/>
                  </a:lnTo>
                  <a:lnTo>
                    <a:pt x="42" y="493"/>
                  </a:lnTo>
                  <a:lnTo>
                    <a:pt x="40" y="478"/>
                  </a:lnTo>
                  <a:lnTo>
                    <a:pt x="36" y="464"/>
                  </a:lnTo>
                  <a:lnTo>
                    <a:pt x="34" y="449"/>
                  </a:lnTo>
                  <a:lnTo>
                    <a:pt x="30" y="434"/>
                  </a:lnTo>
                  <a:lnTo>
                    <a:pt x="30" y="416"/>
                  </a:lnTo>
                  <a:lnTo>
                    <a:pt x="28" y="399"/>
                  </a:lnTo>
                  <a:lnTo>
                    <a:pt x="28" y="393"/>
                  </a:lnTo>
                  <a:lnTo>
                    <a:pt x="26" y="388"/>
                  </a:lnTo>
                  <a:lnTo>
                    <a:pt x="23" y="382"/>
                  </a:lnTo>
                  <a:lnTo>
                    <a:pt x="21" y="376"/>
                  </a:lnTo>
                  <a:lnTo>
                    <a:pt x="17" y="370"/>
                  </a:lnTo>
                  <a:lnTo>
                    <a:pt x="13" y="365"/>
                  </a:lnTo>
                  <a:lnTo>
                    <a:pt x="11" y="359"/>
                  </a:lnTo>
                  <a:lnTo>
                    <a:pt x="9" y="353"/>
                  </a:lnTo>
                  <a:lnTo>
                    <a:pt x="9" y="343"/>
                  </a:lnTo>
                  <a:lnTo>
                    <a:pt x="7" y="336"/>
                  </a:lnTo>
                  <a:lnTo>
                    <a:pt x="5" y="328"/>
                  </a:lnTo>
                  <a:lnTo>
                    <a:pt x="3" y="320"/>
                  </a:lnTo>
                  <a:lnTo>
                    <a:pt x="1" y="311"/>
                  </a:lnTo>
                  <a:lnTo>
                    <a:pt x="0" y="303"/>
                  </a:lnTo>
                  <a:lnTo>
                    <a:pt x="0" y="295"/>
                  </a:lnTo>
                  <a:lnTo>
                    <a:pt x="1" y="286"/>
                  </a:lnTo>
                  <a:lnTo>
                    <a:pt x="13" y="0"/>
                  </a:lnTo>
                  <a:close/>
                </a:path>
              </a:pathLst>
            </a:custGeom>
            <a:solidFill>
              <a:srgbClr val="B2B2B2"/>
            </a:solidFill>
            <a:ln w="9525">
              <a:noFill/>
              <a:round/>
              <a:headEnd/>
              <a:tailEnd/>
            </a:ln>
          </p:spPr>
          <p:txBody>
            <a:bodyPr/>
            <a:lstStyle/>
            <a:p>
              <a:endParaRPr lang="en-US"/>
            </a:p>
          </p:txBody>
        </p:sp>
        <p:sp>
          <p:nvSpPr>
            <p:cNvPr id="26717" name="Freeform 93"/>
            <p:cNvSpPr>
              <a:spLocks/>
            </p:cNvSpPr>
            <p:nvPr/>
          </p:nvSpPr>
          <p:spPr bwMode="auto">
            <a:xfrm>
              <a:off x="3977923" y="3359133"/>
              <a:ext cx="283633" cy="1504950"/>
            </a:xfrm>
            <a:custGeom>
              <a:avLst/>
              <a:gdLst>
                <a:gd name="T0" fmla="*/ 506549863 w 201"/>
                <a:gd name="T1" fmla="*/ 105846585 h 948"/>
                <a:gd name="T2" fmla="*/ 501509560 w 201"/>
                <a:gd name="T3" fmla="*/ 183972202 h 948"/>
                <a:gd name="T4" fmla="*/ 496469257 w 201"/>
                <a:gd name="T5" fmla="*/ 257055971 h 948"/>
                <a:gd name="T6" fmla="*/ 488909596 w 201"/>
                <a:gd name="T7" fmla="*/ 332660639 h 948"/>
                <a:gd name="T8" fmla="*/ 453627475 w 201"/>
                <a:gd name="T9" fmla="*/ 458668518 h 948"/>
                <a:gd name="T10" fmla="*/ 390622794 w 201"/>
                <a:gd name="T11" fmla="*/ 632558461 h 948"/>
                <a:gd name="T12" fmla="*/ 327619799 w 201"/>
                <a:gd name="T13" fmla="*/ 806449991 h 948"/>
                <a:gd name="T14" fmla="*/ 274695823 w 201"/>
                <a:gd name="T15" fmla="*/ 980341719 h 948"/>
                <a:gd name="T16" fmla="*/ 254534611 w 201"/>
                <a:gd name="T17" fmla="*/ 1146671989 h 948"/>
                <a:gd name="T18" fmla="*/ 241934647 w 201"/>
                <a:gd name="T19" fmla="*/ 1290320065 h 948"/>
                <a:gd name="T20" fmla="*/ 226813737 w 201"/>
                <a:gd name="T21" fmla="*/ 1441529401 h 948"/>
                <a:gd name="T22" fmla="*/ 201612172 w 201"/>
                <a:gd name="T23" fmla="*/ 1580138752 h 948"/>
                <a:gd name="T24" fmla="*/ 168849409 w 201"/>
                <a:gd name="T25" fmla="*/ 1721267863 h 948"/>
                <a:gd name="T26" fmla="*/ 133567287 w 201"/>
                <a:gd name="T27" fmla="*/ 1857356265 h 948"/>
                <a:gd name="T28" fmla="*/ 105846414 w 201"/>
                <a:gd name="T29" fmla="*/ 1995964030 h 948"/>
                <a:gd name="T30" fmla="*/ 73083626 w 201"/>
                <a:gd name="T31" fmla="*/ 2132052432 h 948"/>
                <a:gd name="T32" fmla="*/ 47882098 w 201"/>
                <a:gd name="T33" fmla="*/ 2147483647 h 948"/>
                <a:gd name="T34" fmla="*/ 27720886 w 201"/>
                <a:gd name="T35" fmla="*/ 2147483647 h 948"/>
                <a:gd name="T36" fmla="*/ 5040305 w 201"/>
                <a:gd name="T37" fmla="*/ 2147483647 h 948"/>
                <a:gd name="T38" fmla="*/ 0 w 201"/>
                <a:gd name="T39" fmla="*/ 2147483647 h 948"/>
                <a:gd name="T40" fmla="*/ 15120915 w 201"/>
                <a:gd name="T41" fmla="*/ 2147483647 h 948"/>
                <a:gd name="T42" fmla="*/ 22680576 w 201"/>
                <a:gd name="T43" fmla="*/ 2147483647 h 948"/>
                <a:gd name="T44" fmla="*/ 27720886 w 201"/>
                <a:gd name="T45" fmla="*/ 2147483647 h 948"/>
                <a:gd name="T46" fmla="*/ 32761189 w 201"/>
                <a:gd name="T47" fmla="*/ 2147483647 h 948"/>
                <a:gd name="T48" fmla="*/ 75604571 w 201"/>
                <a:gd name="T49" fmla="*/ 2147483647 h 948"/>
                <a:gd name="T50" fmla="*/ 148688196 w 201"/>
                <a:gd name="T51" fmla="*/ 1804432204 h 948"/>
                <a:gd name="T52" fmla="*/ 206652476 w 201"/>
                <a:gd name="T53" fmla="*/ 1459171284 h 948"/>
                <a:gd name="T54" fmla="*/ 252015253 w 201"/>
                <a:gd name="T55" fmla="*/ 1111389811 h 948"/>
                <a:gd name="T56" fmla="*/ 269655520 w 201"/>
                <a:gd name="T57" fmla="*/ 909777363 h 948"/>
                <a:gd name="T58" fmla="*/ 279736126 w 201"/>
                <a:gd name="T59" fmla="*/ 851812990 h 948"/>
                <a:gd name="T60" fmla="*/ 299897338 w 201"/>
                <a:gd name="T61" fmla="*/ 793850006 h 948"/>
                <a:gd name="T62" fmla="*/ 312498890 w 201"/>
                <a:gd name="T63" fmla="*/ 730845323 h 948"/>
                <a:gd name="T64" fmla="*/ 342740708 w 201"/>
                <a:gd name="T65" fmla="*/ 652721293 h 948"/>
                <a:gd name="T66" fmla="*/ 362901920 w 201"/>
                <a:gd name="T67" fmla="*/ 564515053 h 948"/>
                <a:gd name="T68" fmla="*/ 380542187 w 201"/>
                <a:gd name="T69" fmla="*/ 435987911 h 948"/>
                <a:gd name="T70" fmla="*/ 390622794 w 201"/>
                <a:gd name="T71" fmla="*/ 262096282 h 948"/>
                <a:gd name="T72" fmla="*/ 415824309 w 201"/>
                <a:gd name="T73" fmla="*/ 88206265 h 948"/>
                <a:gd name="T74" fmla="*/ 506549863 w 201"/>
                <a:gd name="T75" fmla="*/ 73085331 h 94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01"/>
                <a:gd name="T115" fmla="*/ 0 h 948"/>
                <a:gd name="T116" fmla="*/ 201 w 201"/>
                <a:gd name="T117" fmla="*/ 948 h 94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01" h="948">
                  <a:moveTo>
                    <a:pt x="201" y="29"/>
                  </a:moveTo>
                  <a:lnTo>
                    <a:pt x="201" y="42"/>
                  </a:lnTo>
                  <a:lnTo>
                    <a:pt x="199" y="58"/>
                  </a:lnTo>
                  <a:lnTo>
                    <a:pt x="199" y="73"/>
                  </a:lnTo>
                  <a:lnTo>
                    <a:pt x="199" y="88"/>
                  </a:lnTo>
                  <a:lnTo>
                    <a:pt x="197" y="102"/>
                  </a:lnTo>
                  <a:lnTo>
                    <a:pt x="195" y="117"/>
                  </a:lnTo>
                  <a:lnTo>
                    <a:pt x="194" y="132"/>
                  </a:lnTo>
                  <a:lnTo>
                    <a:pt x="190" y="148"/>
                  </a:lnTo>
                  <a:lnTo>
                    <a:pt x="180" y="182"/>
                  </a:lnTo>
                  <a:lnTo>
                    <a:pt x="169" y="219"/>
                  </a:lnTo>
                  <a:lnTo>
                    <a:pt x="155" y="251"/>
                  </a:lnTo>
                  <a:lnTo>
                    <a:pt x="142" y="286"/>
                  </a:lnTo>
                  <a:lnTo>
                    <a:pt x="130" y="320"/>
                  </a:lnTo>
                  <a:lnTo>
                    <a:pt x="119" y="355"/>
                  </a:lnTo>
                  <a:lnTo>
                    <a:pt x="109" y="389"/>
                  </a:lnTo>
                  <a:lnTo>
                    <a:pt x="103" y="424"/>
                  </a:lnTo>
                  <a:lnTo>
                    <a:pt x="101" y="455"/>
                  </a:lnTo>
                  <a:lnTo>
                    <a:pt x="98" y="483"/>
                  </a:lnTo>
                  <a:lnTo>
                    <a:pt x="96" y="512"/>
                  </a:lnTo>
                  <a:lnTo>
                    <a:pt x="94" y="543"/>
                  </a:lnTo>
                  <a:lnTo>
                    <a:pt x="90" y="572"/>
                  </a:lnTo>
                  <a:lnTo>
                    <a:pt x="86" y="600"/>
                  </a:lnTo>
                  <a:lnTo>
                    <a:pt x="80" y="627"/>
                  </a:lnTo>
                  <a:lnTo>
                    <a:pt x="73" y="656"/>
                  </a:lnTo>
                  <a:lnTo>
                    <a:pt x="67" y="683"/>
                  </a:lnTo>
                  <a:lnTo>
                    <a:pt x="59" y="710"/>
                  </a:lnTo>
                  <a:lnTo>
                    <a:pt x="53" y="737"/>
                  </a:lnTo>
                  <a:lnTo>
                    <a:pt x="48" y="763"/>
                  </a:lnTo>
                  <a:lnTo>
                    <a:pt x="42" y="792"/>
                  </a:lnTo>
                  <a:lnTo>
                    <a:pt x="34" y="819"/>
                  </a:lnTo>
                  <a:lnTo>
                    <a:pt x="29" y="846"/>
                  </a:lnTo>
                  <a:lnTo>
                    <a:pt x="23" y="875"/>
                  </a:lnTo>
                  <a:lnTo>
                    <a:pt x="19" y="882"/>
                  </a:lnTo>
                  <a:lnTo>
                    <a:pt x="15" y="892"/>
                  </a:lnTo>
                  <a:lnTo>
                    <a:pt x="11" y="902"/>
                  </a:lnTo>
                  <a:lnTo>
                    <a:pt x="6" y="909"/>
                  </a:lnTo>
                  <a:lnTo>
                    <a:pt x="2" y="919"/>
                  </a:lnTo>
                  <a:lnTo>
                    <a:pt x="0" y="928"/>
                  </a:lnTo>
                  <a:lnTo>
                    <a:pt x="0" y="938"/>
                  </a:lnTo>
                  <a:lnTo>
                    <a:pt x="4" y="946"/>
                  </a:lnTo>
                  <a:lnTo>
                    <a:pt x="6" y="948"/>
                  </a:lnTo>
                  <a:lnTo>
                    <a:pt x="7" y="946"/>
                  </a:lnTo>
                  <a:lnTo>
                    <a:pt x="9" y="944"/>
                  </a:lnTo>
                  <a:lnTo>
                    <a:pt x="11" y="940"/>
                  </a:lnTo>
                  <a:lnTo>
                    <a:pt x="11" y="936"/>
                  </a:lnTo>
                  <a:lnTo>
                    <a:pt x="13" y="930"/>
                  </a:lnTo>
                  <a:lnTo>
                    <a:pt x="13" y="927"/>
                  </a:lnTo>
                  <a:lnTo>
                    <a:pt x="15" y="923"/>
                  </a:lnTo>
                  <a:lnTo>
                    <a:pt x="30" y="854"/>
                  </a:lnTo>
                  <a:lnTo>
                    <a:pt x="46" y="785"/>
                  </a:lnTo>
                  <a:lnTo>
                    <a:pt x="59" y="716"/>
                  </a:lnTo>
                  <a:lnTo>
                    <a:pt x="71" y="646"/>
                  </a:lnTo>
                  <a:lnTo>
                    <a:pt x="82" y="579"/>
                  </a:lnTo>
                  <a:lnTo>
                    <a:pt x="92" y="510"/>
                  </a:lnTo>
                  <a:lnTo>
                    <a:pt x="100" y="441"/>
                  </a:lnTo>
                  <a:lnTo>
                    <a:pt x="105" y="370"/>
                  </a:lnTo>
                  <a:lnTo>
                    <a:pt x="107" y="361"/>
                  </a:lnTo>
                  <a:lnTo>
                    <a:pt x="109" y="349"/>
                  </a:lnTo>
                  <a:lnTo>
                    <a:pt x="111" y="338"/>
                  </a:lnTo>
                  <a:lnTo>
                    <a:pt x="115" y="326"/>
                  </a:lnTo>
                  <a:lnTo>
                    <a:pt x="119" y="315"/>
                  </a:lnTo>
                  <a:lnTo>
                    <a:pt x="121" y="301"/>
                  </a:lnTo>
                  <a:lnTo>
                    <a:pt x="124" y="290"/>
                  </a:lnTo>
                  <a:lnTo>
                    <a:pt x="128" y="276"/>
                  </a:lnTo>
                  <a:lnTo>
                    <a:pt x="136" y="259"/>
                  </a:lnTo>
                  <a:lnTo>
                    <a:pt x="140" y="242"/>
                  </a:lnTo>
                  <a:lnTo>
                    <a:pt x="144" y="224"/>
                  </a:lnTo>
                  <a:lnTo>
                    <a:pt x="148" y="207"/>
                  </a:lnTo>
                  <a:lnTo>
                    <a:pt x="151" y="173"/>
                  </a:lnTo>
                  <a:lnTo>
                    <a:pt x="153" y="138"/>
                  </a:lnTo>
                  <a:lnTo>
                    <a:pt x="155" y="104"/>
                  </a:lnTo>
                  <a:lnTo>
                    <a:pt x="159" y="69"/>
                  </a:lnTo>
                  <a:lnTo>
                    <a:pt x="165" y="35"/>
                  </a:lnTo>
                  <a:lnTo>
                    <a:pt x="172" y="0"/>
                  </a:lnTo>
                  <a:lnTo>
                    <a:pt x="201" y="29"/>
                  </a:lnTo>
                  <a:close/>
                </a:path>
              </a:pathLst>
            </a:custGeom>
            <a:solidFill>
              <a:srgbClr val="B2B2B2"/>
            </a:solidFill>
            <a:ln w="9525">
              <a:noFill/>
              <a:round/>
              <a:headEnd/>
              <a:tailEnd/>
            </a:ln>
          </p:spPr>
          <p:txBody>
            <a:bodyPr/>
            <a:lstStyle/>
            <a:p>
              <a:endParaRPr lang="en-US"/>
            </a:p>
          </p:txBody>
        </p:sp>
        <p:sp>
          <p:nvSpPr>
            <p:cNvPr id="26718" name="Freeform 94"/>
            <p:cNvSpPr>
              <a:spLocks/>
            </p:cNvSpPr>
            <p:nvPr/>
          </p:nvSpPr>
          <p:spPr bwMode="auto">
            <a:xfrm>
              <a:off x="4526845" y="3173396"/>
              <a:ext cx="1123244" cy="1077913"/>
            </a:xfrm>
            <a:custGeom>
              <a:avLst/>
              <a:gdLst>
                <a:gd name="T0" fmla="*/ 30241878 w 796"/>
                <a:gd name="T1" fmla="*/ 325101083 h 679"/>
                <a:gd name="T2" fmla="*/ 78124051 w 796"/>
                <a:gd name="T3" fmla="*/ 390625152 h 679"/>
                <a:gd name="T4" fmla="*/ 126007823 w 796"/>
                <a:gd name="T5" fmla="*/ 448588058 h 679"/>
                <a:gd name="T6" fmla="*/ 342741244 w 796"/>
                <a:gd name="T7" fmla="*/ 657761842 h 679"/>
                <a:gd name="T8" fmla="*/ 572074698 w 796"/>
                <a:gd name="T9" fmla="*/ 851813298 h 679"/>
                <a:gd name="T10" fmla="*/ 768648413 w 796"/>
                <a:gd name="T11" fmla="*/ 967740498 h 679"/>
                <a:gd name="T12" fmla="*/ 831651506 w 796"/>
                <a:gd name="T13" fmla="*/ 1030745204 h 679"/>
                <a:gd name="T14" fmla="*/ 889616074 w 796"/>
                <a:gd name="T15" fmla="*/ 1096269274 h 679"/>
                <a:gd name="T16" fmla="*/ 934978873 w 796"/>
                <a:gd name="T17" fmla="*/ 1141632091 h 679"/>
                <a:gd name="T18" fmla="*/ 982861033 w 796"/>
                <a:gd name="T19" fmla="*/ 1159272393 h 679"/>
                <a:gd name="T20" fmla="*/ 1025702882 w 796"/>
                <a:gd name="T21" fmla="*/ 1184473958 h 679"/>
                <a:gd name="T22" fmla="*/ 1055944748 w 796"/>
                <a:gd name="T23" fmla="*/ 1217236786 h 679"/>
                <a:gd name="T24" fmla="*/ 1078626941 w 796"/>
                <a:gd name="T25" fmla="*/ 1252518978 h 679"/>
                <a:gd name="T26" fmla="*/ 1156750967 w 796"/>
                <a:gd name="T27" fmla="*/ 1290320531 h 679"/>
                <a:gd name="T28" fmla="*/ 1310481245 w 796"/>
                <a:gd name="T29" fmla="*/ 1358365551 h 679"/>
                <a:gd name="T30" fmla="*/ 1411287464 w 796"/>
                <a:gd name="T31" fmla="*/ 1454131499 h 679"/>
                <a:gd name="T32" fmla="*/ 1446569641 w 796"/>
                <a:gd name="T33" fmla="*/ 1537295870 h 679"/>
                <a:gd name="T34" fmla="*/ 1542335549 w 796"/>
                <a:gd name="T35" fmla="*/ 1567537748 h 679"/>
                <a:gd name="T36" fmla="*/ 1615420851 w 796"/>
                <a:gd name="T37" fmla="*/ 1615421515 h 679"/>
                <a:gd name="T38" fmla="*/ 1668343720 w 796"/>
                <a:gd name="T39" fmla="*/ 1663303695 h 679"/>
                <a:gd name="T40" fmla="*/ 1708666207 w 796"/>
                <a:gd name="T41" fmla="*/ 1696066921 h 679"/>
                <a:gd name="T42" fmla="*/ 1736388711 w 796"/>
                <a:gd name="T43" fmla="*/ 1711187860 h 679"/>
                <a:gd name="T44" fmla="*/ 1731348400 w 796"/>
                <a:gd name="T45" fmla="*/ 1663303695 h 679"/>
                <a:gd name="T46" fmla="*/ 1688504963 w 796"/>
                <a:gd name="T47" fmla="*/ 1595260263 h 679"/>
                <a:gd name="T48" fmla="*/ 1577617726 w 796"/>
                <a:gd name="T49" fmla="*/ 1512094305 h 679"/>
                <a:gd name="T50" fmla="*/ 1451609952 w 796"/>
                <a:gd name="T51" fmla="*/ 1441529922 h 679"/>
                <a:gd name="T52" fmla="*/ 1315521556 w 796"/>
                <a:gd name="T53" fmla="*/ 1348284925 h 679"/>
                <a:gd name="T54" fmla="*/ 1184473471 w 796"/>
                <a:gd name="T55" fmla="*/ 1252518978 h 679"/>
                <a:gd name="T56" fmla="*/ 982861033 w 796"/>
                <a:gd name="T57" fmla="*/ 1101309587 h 679"/>
                <a:gd name="T58" fmla="*/ 758567791 w 796"/>
                <a:gd name="T59" fmla="*/ 932458307 h 679"/>
                <a:gd name="T60" fmla="*/ 556953765 w 796"/>
                <a:gd name="T61" fmla="*/ 743447163 h 679"/>
                <a:gd name="T62" fmla="*/ 410786236 w 796"/>
                <a:gd name="T63" fmla="*/ 584676509 h 679"/>
                <a:gd name="T64" fmla="*/ 267136580 w 796"/>
                <a:gd name="T65" fmla="*/ 425907443 h 679"/>
                <a:gd name="T66" fmla="*/ 156249689 w 796"/>
                <a:gd name="T67" fmla="*/ 284778579 h 679"/>
                <a:gd name="T68" fmla="*/ 93246571 w 796"/>
                <a:gd name="T69" fmla="*/ 206652884 h 679"/>
                <a:gd name="T70" fmla="*/ 35282189 w 796"/>
                <a:gd name="T71" fmla="*/ 126007875 h 679"/>
                <a:gd name="T72" fmla="*/ 93246571 w 796"/>
                <a:gd name="T73" fmla="*/ 189012582 h 679"/>
                <a:gd name="T74" fmla="*/ 226814092 w 796"/>
                <a:gd name="T75" fmla="*/ 284778579 h 679"/>
                <a:gd name="T76" fmla="*/ 393144354 w 796"/>
                <a:gd name="T77" fmla="*/ 337701072 h 679"/>
                <a:gd name="T78" fmla="*/ 756046842 w 796"/>
                <a:gd name="T79" fmla="*/ 395665465 h 679"/>
                <a:gd name="T80" fmla="*/ 1156750967 w 796"/>
                <a:gd name="T81" fmla="*/ 473789623 h 679"/>
                <a:gd name="T82" fmla="*/ 1577617726 w 796"/>
                <a:gd name="T83" fmla="*/ 546874955 h 679"/>
                <a:gd name="T84" fmla="*/ 1862396485 w 796"/>
                <a:gd name="T85" fmla="*/ 564515257 h 679"/>
                <a:gd name="T86" fmla="*/ 1953122082 w 796"/>
                <a:gd name="T87" fmla="*/ 526713703 h 679"/>
                <a:gd name="T88" fmla="*/ 1789311182 w 796"/>
                <a:gd name="T89" fmla="*/ 441028382 h 679"/>
                <a:gd name="T90" fmla="*/ 1615420851 w 796"/>
                <a:gd name="T91" fmla="*/ 385584839 h 679"/>
                <a:gd name="T92" fmla="*/ 1388606858 w 796"/>
                <a:gd name="T93" fmla="*/ 347781698 h 679"/>
                <a:gd name="T94" fmla="*/ 1151710656 w 796"/>
                <a:gd name="T95" fmla="*/ 274697953 h 679"/>
                <a:gd name="T96" fmla="*/ 904737007 w 796"/>
                <a:gd name="T97" fmla="*/ 216733559 h 679"/>
                <a:gd name="T98" fmla="*/ 662801883 w 796"/>
                <a:gd name="T99" fmla="*/ 163811017 h 679"/>
                <a:gd name="T100" fmla="*/ 425907268 w 796"/>
                <a:gd name="T101" fmla="*/ 73085357 h 679"/>
                <a:gd name="T102" fmla="*/ 0 w 796"/>
                <a:gd name="T103" fmla="*/ 274697953 h 67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96"/>
                <a:gd name="T157" fmla="*/ 0 h 679"/>
                <a:gd name="T158" fmla="*/ 796 w 796"/>
                <a:gd name="T159" fmla="*/ 679 h 67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96" h="679">
                  <a:moveTo>
                    <a:pt x="0" y="109"/>
                  </a:moveTo>
                  <a:lnTo>
                    <a:pt x="6" y="119"/>
                  </a:lnTo>
                  <a:lnTo>
                    <a:pt x="12" y="129"/>
                  </a:lnTo>
                  <a:lnTo>
                    <a:pt x="19" y="138"/>
                  </a:lnTo>
                  <a:lnTo>
                    <a:pt x="25" y="146"/>
                  </a:lnTo>
                  <a:lnTo>
                    <a:pt x="31" y="155"/>
                  </a:lnTo>
                  <a:lnTo>
                    <a:pt x="37" y="163"/>
                  </a:lnTo>
                  <a:lnTo>
                    <a:pt x="44" y="171"/>
                  </a:lnTo>
                  <a:lnTo>
                    <a:pt x="50" y="178"/>
                  </a:lnTo>
                  <a:lnTo>
                    <a:pt x="81" y="205"/>
                  </a:lnTo>
                  <a:lnTo>
                    <a:pt x="110" y="232"/>
                  </a:lnTo>
                  <a:lnTo>
                    <a:pt x="136" y="261"/>
                  </a:lnTo>
                  <a:lnTo>
                    <a:pt x="165" y="288"/>
                  </a:lnTo>
                  <a:lnTo>
                    <a:pt x="196" y="313"/>
                  </a:lnTo>
                  <a:lnTo>
                    <a:pt x="227" y="338"/>
                  </a:lnTo>
                  <a:lnTo>
                    <a:pt x="259" y="359"/>
                  </a:lnTo>
                  <a:lnTo>
                    <a:pt x="294" y="378"/>
                  </a:lnTo>
                  <a:lnTo>
                    <a:pt x="305" y="384"/>
                  </a:lnTo>
                  <a:lnTo>
                    <a:pt x="313" y="391"/>
                  </a:lnTo>
                  <a:lnTo>
                    <a:pt x="323" y="399"/>
                  </a:lnTo>
                  <a:lnTo>
                    <a:pt x="330" y="409"/>
                  </a:lnTo>
                  <a:lnTo>
                    <a:pt x="338" y="418"/>
                  </a:lnTo>
                  <a:lnTo>
                    <a:pt x="346" y="426"/>
                  </a:lnTo>
                  <a:lnTo>
                    <a:pt x="353" y="435"/>
                  </a:lnTo>
                  <a:lnTo>
                    <a:pt x="361" y="445"/>
                  </a:lnTo>
                  <a:lnTo>
                    <a:pt x="367" y="449"/>
                  </a:lnTo>
                  <a:lnTo>
                    <a:pt x="371" y="453"/>
                  </a:lnTo>
                  <a:lnTo>
                    <a:pt x="378" y="457"/>
                  </a:lnTo>
                  <a:lnTo>
                    <a:pt x="384" y="458"/>
                  </a:lnTo>
                  <a:lnTo>
                    <a:pt x="390" y="460"/>
                  </a:lnTo>
                  <a:lnTo>
                    <a:pt x="395" y="464"/>
                  </a:lnTo>
                  <a:lnTo>
                    <a:pt x="401" y="466"/>
                  </a:lnTo>
                  <a:lnTo>
                    <a:pt x="407" y="470"/>
                  </a:lnTo>
                  <a:lnTo>
                    <a:pt x="411" y="474"/>
                  </a:lnTo>
                  <a:lnTo>
                    <a:pt x="415" y="480"/>
                  </a:lnTo>
                  <a:lnTo>
                    <a:pt x="419" y="483"/>
                  </a:lnTo>
                  <a:lnTo>
                    <a:pt x="422" y="489"/>
                  </a:lnTo>
                  <a:lnTo>
                    <a:pt x="424" y="493"/>
                  </a:lnTo>
                  <a:lnTo>
                    <a:pt x="428" y="497"/>
                  </a:lnTo>
                  <a:lnTo>
                    <a:pt x="432" y="501"/>
                  </a:lnTo>
                  <a:lnTo>
                    <a:pt x="438" y="503"/>
                  </a:lnTo>
                  <a:lnTo>
                    <a:pt x="459" y="512"/>
                  </a:lnTo>
                  <a:lnTo>
                    <a:pt x="480" y="520"/>
                  </a:lnTo>
                  <a:lnTo>
                    <a:pt x="501" y="529"/>
                  </a:lnTo>
                  <a:lnTo>
                    <a:pt x="520" y="539"/>
                  </a:lnTo>
                  <a:lnTo>
                    <a:pt x="537" y="552"/>
                  </a:lnTo>
                  <a:lnTo>
                    <a:pt x="553" y="568"/>
                  </a:lnTo>
                  <a:lnTo>
                    <a:pt x="560" y="577"/>
                  </a:lnTo>
                  <a:lnTo>
                    <a:pt x="566" y="587"/>
                  </a:lnTo>
                  <a:lnTo>
                    <a:pt x="570" y="598"/>
                  </a:lnTo>
                  <a:lnTo>
                    <a:pt x="574" y="610"/>
                  </a:lnTo>
                  <a:lnTo>
                    <a:pt x="589" y="612"/>
                  </a:lnTo>
                  <a:lnTo>
                    <a:pt x="601" y="616"/>
                  </a:lnTo>
                  <a:lnTo>
                    <a:pt x="612" y="622"/>
                  </a:lnTo>
                  <a:lnTo>
                    <a:pt x="622" y="627"/>
                  </a:lnTo>
                  <a:lnTo>
                    <a:pt x="631" y="635"/>
                  </a:lnTo>
                  <a:lnTo>
                    <a:pt x="641" y="641"/>
                  </a:lnTo>
                  <a:lnTo>
                    <a:pt x="649" y="648"/>
                  </a:lnTo>
                  <a:lnTo>
                    <a:pt x="658" y="656"/>
                  </a:lnTo>
                  <a:lnTo>
                    <a:pt x="662" y="660"/>
                  </a:lnTo>
                  <a:lnTo>
                    <a:pt x="668" y="664"/>
                  </a:lnTo>
                  <a:lnTo>
                    <a:pt x="674" y="668"/>
                  </a:lnTo>
                  <a:lnTo>
                    <a:pt x="678" y="673"/>
                  </a:lnTo>
                  <a:lnTo>
                    <a:pt x="683" y="677"/>
                  </a:lnTo>
                  <a:lnTo>
                    <a:pt x="687" y="679"/>
                  </a:lnTo>
                  <a:lnTo>
                    <a:pt x="689" y="679"/>
                  </a:lnTo>
                  <a:lnTo>
                    <a:pt x="689" y="677"/>
                  </a:lnTo>
                  <a:lnTo>
                    <a:pt x="689" y="668"/>
                  </a:lnTo>
                  <a:lnTo>
                    <a:pt x="687" y="660"/>
                  </a:lnTo>
                  <a:lnTo>
                    <a:pt x="683" y="654"/>
                  </a:lnTo>
                  <a:lnTo>
                    <a:pt x="679" y="646"/>
                  </a:lnTo>
                  <a:lnTo>
                    <a:pt x="670" y="633"/>
                  </a:lnTo>
                  <a:lnTo>
                    <a:pt x="656" y="622"/>
                  </a:lnTo>
                  <a:lnTo>
                    <a:pt x="643" y="610"/>
                  </a:lnTo>
                  <a:lnTo>
                    <a:pt x="626" y="600"/>
                  </a:lnTo>
                  <a:lnTo>
                    <a:pt x="610" y="591"/>
                  </a:lnTo>
                  <a:lnTo>
                    <a:pt x="595" y="581"/>
                  </a:lnTo>
                  <a:lnTo>
                    <a:pt x="576" y="572"/>
                  </a:lnTo>
                  <a:lnTo>
                    <a:pt x="559" y="560"/>
                  </a:lnTo>
                  <a:lnTo>
                    <a:pt x="539" y="549"/>
                  </a:lnTo>
                  <a:lnTo>
                    <a:pt x="522" y="535"/>
                  </a:lnTo>
                  <a:lnTo>
                    <a:pt x="505" y="522"/>
                  </a:lnTo>
                  <a:lnTo>
                    <a:pt x="488" y="510"/>
                  </a:lnTo>
                  <a:lnTo>
                    <a:pt x="470" y="497"/>
                  </a:lnTo>
                  <a:lnTo>
                    <a:pt x="453" y="483"/>
                  </a:lnTo>
                  <a:lnTo>
                    <a:pt x="420" y="460"/>
                  </a:lnTo>
                  <a:lnTo>
                    <a:pt x="390" y="437"/>
                  </a:lnTo>
                  <a:lnTo>
                    <a:pt x="361" y="416"/>
                  </a:lnTo>
                  <a:lnTo>
                    <a:pt x="330" y="393"/>
                  </a:lnTo>
                  <a:lnTo>
                    <a:pt x="301" y="370"/>
                  </a:lnTo>
                  <a:lnTo>
                    <a:pt x="275" y="347"/>
                  </a:lnTo>
                  <a:lnTo>
                    <a:pt x="248" y="322"/>
                  </a:lnTo>
                  <a:lnTo>
                    <a:pt x="221" y="295"/>
                  </a:lnTo>
                  <a:lnTo>
                    <a:pt x="202" y="274"/>
                  </a:lnTo>
                  <a:lnTo>
                    <a:pt x="183" y="253"/>
                  </a:lnTo>
                  <a:lnTo>
                    <a:pt x="163" y="232"/>
                  </a:lnTo>
                  <a:lnTo>
                    <a:pt x="144" y="211"/>
                  </a:lnTo>
                  <a:lnTo>
                    <a:pt x="125" y="190"/>
                  </a:lnTo>
                  <a:lnTo>
                    <a:pt x="106" y="169"/>
                  </a:lnTo>
                  <a:lnTo>
                    <a:pt x="89" y="148"/>
                  </a:lnTo>
                  <a:lnTo>
                    <a:pt x="71" y="125"/>
                  </a:lnTo>
                  <a:lnTo>
                    <a:pt x="62" y="113"/>
                  </a:lnTo>
                  <a:lnTo>
                    <a:pt x="54" y="104"/>
                  </a:lnTo>
                  <a:lnTo>
                    <a:pt x="44" y="92"/>
                  </a:lnTo>
                  <a:lnTo>
                    <a:pt x="37" y="82"/>
                  </a:lnTo>
                  <a:lnTo>
                    <a:pt x="29" y="71"/>
                  </a:lnTo>
                  <a:lnTo>
                    <a:pt x="21" y="61"/>
                  </a:lnTo>
                  <a:lnTo>
                    <a:pt x="14" y="50"/>
                  </a:lnTo>
                  <a:lnTo>
                    <a:pt x="8" y="38"/>
                  </a:lnTo>
                  <a:lnTo>
                    <a:pt x="21" y="58"/>
                  </a:lnTo>
                  <a:lnTo>
                    <a:pt x="37" y="75"/>
                  </a:lnTo>
                  <a:lnTo>
                    <a:pt x="52" y="90"/>
                  </a:lnTo>
                  <a:lnTo>
                    <a:pt x="71" y="102"/>
                  </a:lnTo>
                  <a:lnTo>
                    <a:pt x="90" y="113"/>
                  </a:lnTo>
                  <a:lnTo>
                    <a:pt x="112" y="123"/>
                  </a:lnTo>
                  <a:lnTo>
                    <a:pt x="135" y="129"/>
                  </a:lnTo>
                  <a:lnTo>
                    <a:pt x="156" y="134"/>
                  </a:lnTo>
                  <a:lnTo>
                    <a:pt x="204" y="144"/>
                  </a:lnTo>
                  <a:lnTo>
                    <a:pt x="252" y="152"/>
                  </a:lnTo>
                  <a:lnTo>
                    <a:pt x="300" y="157"/>
                  </a:lnTo>
                  <a:lnTo>
                    <a:pt x="346" y="165"/>
                  </a:lnTo>
                  <a:lnTo>
                    <a:pt x="403" y="176"/>
                  </a:lnTo>
                  <a:lnTo>
                    <a:pt x="459" y="188"/>
                  </a:lnTo>
                  <a:lnTo>
                    <a:pt x="514" y="199"/>
                  </a:lnTo>
                  <a:lnTo>
                    <a:pt x="570" y="209"/>
                  </a:lnTo>
                  <a:lnTo>
                    <a:pt x="626" y="217"/>
                  </a:lnTo>
                  <a:lnTo>
                    <a:pt x="681" y="223"/>
                  </a:lnTo>
                  <a:lnTo>
                    <a:pt x="710" y="224"/>
                  </a:lnTo>
                  <a:lnTo>
                    <a:pt x="739" y="224"/>
                  </a:lnTo>
                  <a:lnTo>
                    <a:pt x="766" y="224"/>
                  </a:lnTo>
                  <a:lnTo>
                    <a:pt x="796" y="224"/>
                  </a:lnTo>
                  <a:lnTo>
                    <a:pt x="775" y="209"/>
                  </a:lnTo>
                  <a:lnTo>
                    <a:pt x="754" y="198"/>
                  </a:lnTo>
                  <a:lnTo>
                    <a:pt x="731" y="184"/>
                  </a:lnTo>
                  <a:lnTo>
                    <a:pt x="710" y="175"/>
                  </a:lnTo>
                  <a:lnTo>
                    <a:pt x="687" y="165"/>
                  </a:lnTo>
                  <a:lnTo>
                    <a:pt x="664" y="157"/>
                  </a:lnTo>
                  <a:lnTo>
                    <a:pt x="641" y="153"/>
                  </a:lnTo>
                  <a:lnTo>
                    <a:pt x="618" y="150"/>
                  </a:lnTo>
                  <a:lnTo>
                    <a:pt x="584" y="146"/>
                  </a:lnTo>
                  <a:lnTo>
                    <a:pt x="551" y="138"/>
                  </a:lnTo>
                  <a:lnTo>
                    <a:pt x="520" y="129"/>
                  </a:lnTo>
                  <a:lnTo>
                    <a:pt x="488" y="119"/>
                  </a:lnTo>
                  <a:lnTo>
                    <a:pt x="457" y="109"/>
                  </a:lnTo>
                  <a:lnTo>
                    <a:pt x="424" y="100"/>
                  </a:lnTo>
                  <a:lnTo>
                    <a:pt x="392" y="92"/>
                  </a:lnTo>
                  <a:lnTo>
                    <a:pt x="359" y="86"/>
                  </a:lnTo>
                  <a:lnTo>
                    <a:pt x="326" y="82"/>
                  </a:lnTo>
                  <a:lnTo>
                    <a:pt x="294" y="75"/>
                  </a:lnTo>
                  <a:lnTo>
                    <a:pt x="263" y="65"/>
                  </a:lnTo>
                  <a:lnTo>
                    <a:pt x="232" y="54"/>
                  </a:lnTo>
                  <a:lnTo>
                    <a:pt x="200" y="42"/>
                  </a:lnTo>
                  <a:lnTo>
                    <a:pt x="169" y="29"/>
                  </a:lnTo>
                  <a:lnTo>
                    <a:pt x="140" y="13"/>
                  </a:lnTo>
                  <a:lnTo>
                    <a:pt x="110" y="0"/>
                  </a:lnTo>
                  <a:lnTo>
                    <a:pt x="0" y="109"/>
                  </a:lnTo>
                  <a:close/>
                </a:path>
              </a:pathLst>
            </a:custGeom>
            <a:solidFill>
              <a:srgbClr val="B2B2B2"/>
            </a:solidFill>
            <a:ln w="9525">
              <a:noFill/>
              <a:round/>
              <a:headEnd/>
              <a:tailEnd/>
            </a:ln>
          </p:spPr>
          <p:txBody>
            <a:bodyPr/>
            <a:lstStyle/>
            <a:p>
              <a:endParaRPr lang="en-US"/>
            </a:p>
          </p:txBody>
        </p:sp>
        <p:sp>
          <p:nvSpPr>
            <p:cNvPr id="26719" name="Freeform 95"/>
            <p:cNvSpPr>
              <a:spLocks/>
            </p:cNvSpPr>
            <p:nvPr/>
          </p:nvSpPr>
          <p:spPr bwMode="auto">
            <a:xfrm>
              <a:off x="4378678" y="2254233"/>
              <a:ext cx="1388533" cy="1485900"/>
            </a:xfrm>
            <a:custGeom>
              <a:avLst/>
              <a:gdLst>
                <a:gd name="T0" fmla="*/ 347781575 w 984"/>
                <a:gd name="T1" fmla="*/ 1247476621 h 936"/>
                <a:gd name="T2" fmla="*/ 428426655 w 984"/>
                <a:gd name="T3" fmla="*/ 1164312281 h 936"/>
                <a:gd name="T4" fmla="*/ 511592584 w 984"/>
                <a:gd name="T5" fmla="*/ 1086188251 h 936"/>
                <a:gd name="T6" fmla="*/ 604837548 w 984"/>
                <a:gd name="T7" fmla="*/ 1018143256 h 936"/>
                <a:gd name="T8" fmla="*/ 695563151 w 984"/>
                <a:gd name="T9" fmla="*/ 960180471 h 936"/>
                <a:gd name="T10" fmla="*/ 786288753 w 984"/>
                <a:gd name="T11" fmla="*/ 912296721 h 936"/>
                <a:gd name="T12" fmla="*/ 874495192 w 984"/>
                <a:gd name="T13" fmla="*/ 864414559 h 936"/>
                <a:gd name="T14" fmla="*/ 962699846 w 984"/>
                <a:gd name="T15" fmla="*/ 806449988 h 936"/>
                <a:gd name="T16" fmla="*/ 1010583596 w 984"/>
                <a:gd name="T17" fmla="*/ 763608137 h 936"/>
                <a:gd name="T18" fmla="*/ 1038304514 w 984"/>
                <a:gd name="T19" fmla="*/ 758567826 h 936"/>
                <a:gd name="T20" fmla="*/ 1068546382 w 984"/>
                <a:gd name="T21" fmla="*/ 753527514 h 936"/>
                <a:gd name="T22" fmla="*/ 1096268887 w 984"/>
                <a:gd name="T23" fmla="*/ 743446892 h 936"/>
                <a:gd name="T24" fmla="*/ 1136591377 w 984"/>
                <a:gd name="T25" fmla="*/ 718245336 h 936"/>
                <a:gd name="T26" fmla="*/ 1179433229 w 984"/>
                <a:gd name="T27" fmla="*/ 680442208 h 936"/>
                <a:gd name="T28" fmla="*/ 1222276669 w 984"/>
                <a:gd name="T29" fmla="*/ 642639081 h 936"/>
                <a:gd name="T30" fmla="*/ 1270158832 w 984"/>
                <a:gd name="T31" fmla="*/ 612397214 h 936"/>
                <a:gd name="T32" fmla="*/ 1333163516 w 984"/>
                <a:gd name="T33" fmla="*/ 584676296 h 936"/>
                <a:gd name="T34" fmla="*/ 1406247235 w 984"/>
                <a:gd name="T35" fmla="*/ 559474740 h 936"/>
                <a:gd name="T36" fmla="*/ 1479332542 w 984"/>
                <a:gd name="T37" fmla="*/ 536794133 h 936"/>
                <a:gd name="T38" fmla="*/ 1557456573 w 984"/>
                <a:gd name="T39" fmla="*/ 501511955 h 936"/>
                <a:gd name="T40" fmla="*/ 1701106634 w 984"/>
                <a:gd name="T41" fmla="*/ 423386338 h 936"/>
                <a:gd name="T42" fmla="*/ 1927920640 w 984"/>
                <a:gd name="T43" fmla="*/ 307459082 h 936"/>
                <a:gd name="T44" fmla="*/ 2147483647 w 984"/>
                <a:gd name="T45" fmla="*/ 186491563 h 936"/>
                <a:gd name="T46" fmla="*/ 2147483647 w 984"/>
                <a:gd name="T47" fmla="*/ 65524070 h 936"/>
                <a:gd name="T48" fmla="*/ 2147483647 w 984"/>
                <a:gd name="T49" fmla="*/ 42843451 h 936"/>
                <a:gd name="T50" fmla="*/ 2147483647 w 984"/>
                <a:gd name="T51" fmla="*/ 133569090 h 936"/>
                <a:gd name="T52" fmla="*/ 1938001263 w 984"/>
                <a:gd name="T53" fmla="*/ 241935036 h 936"/>
                <a:gd name="T54" fmla="*/ 1736388813 w 984"/>
                <a:gd name="T55" fmla="*/ 365423454 h 936"/>
                <a:gd name="T56" fmla="*/ 1557456573 w 984"/>
                <a:gd name="T57" fmla="*/ 481350710 h 936"/>
                <a:gd name="T58" fmla="*/ 1396166613 w 984"/>
                <a:gd name="T59" fmla="*/ 569555362 h 936"/>
                <a:gd name="T60" fmla="*/ 1232357291 w 984"/>
                <a:gd name="T61" fmla="*/ 642639081 h 936"/>
                <a:gd name="T62" fmla="*/ 1073586693 w 984"/>
                <a:gd name="T63" fmla="*/ 723285647 h 936"/>
                <a:gd name="T64" fmla="*/ 864414570 w 984"/>
                <a:gd name="T65" fmla="*/ 781248432 h 936"/>
                <a:gd name="T66" fmla="*/ 612398809 w 984"/>
                <a:gd name="T67" fmla="*/ 826611233 h 936"/>
                <a:gd name="T68" fmla="*/ 367942820 w 984"/>
                <a:gd name="T69" fmla="*/ 889616115 h 936"/>
                <a:gd name="T70" fmla="*/ 120967520 w 984"/>
                <a:gd name="T71" fmla="*/ 965220783 h 936"/>
                <a:gd name="T72" fmla="*/ 85685316 w 984"/>
                <a:gd name="T73" fmla="*/ 985382027 h 936"/>
                <a:gd name="T74" fmla="*/ 249496300 w 984"/>
                <a:gd name="T75" fmla="*/ 955140160 h 936"/>
                <a:gd name="T76" fmla="*/ 415826571 w 984"/>
                <a:gd name="T77" fmla="*/ 955140160 h 936"/>
                <a:gd name="T78" fmla="*/ 574595681 w 984"/>
                <a:gd name="T79" fmla="*/ 985382027 h 936"/>
                <a:gd name="T80" fmla="*/ 733366279 w 984"/>
                <a:gd name="T81" fmla="*/ 1033264190 h 936"/>
                <a:gd name="T82" fmla="*/ 889616126 w 984"/>
                <a:gd name="T83" fmla="*/ 1106349496 h 936"/>
                <a:gd name="T84" fmla="*/ 1043344826 w 984"/>
                <a:gd name="T85" fmla="*/ 1197073510 h 936"/>
                <a:gd name="T86" fmla="*/ 1199594474 w 984"/>
                <a:gd name="T87" fmla="*/ 1300400683 h 936"/>
                <a:gd name="T88" fmla="*/ 1426408480 w 984"/>
                <a:gd name="T89" fmla="*/ 1474292212 h 936"/>
                <a:gd name="T90" fmla="*/ 1721267879 w 984"/>
                <a:gd name="T91" fmla="*/ 1733867841 h 936"/>
                <a:gd name="T92" fmla="*/ 2016125294 w 984"/>
                <a:gd name="T93" fmla="*/ 1995964023 h 936"/>
                <a:gd name="T94" fmla="*/ 2147483647 w 984"/>
                <a:gd name="T95" fmla="*/ 2147483647 h 936"/>
                <a:gd name="T96" fmla="*/ 2147483647 w 984"/>
                <a:gd name="T97" fmla="*/ 2147483647 h 936"/>
                <a:gd name="T98" fmla="*/ 2147483647 w 984"/>
                <a:gd name="T99" fmla="*/ 2147483647 h 936"/>
                <a:gd name="T100" fmla="*/ 2147483647 w 984"/>
                <a:gd name="T101" fmla="*/ 2147483647 h 936"/>
                <a:gd name="T102" fmla="*/ 2147483647 w 984"/>
                <a:gd name="T103" fmla="*/ 2147483647 h 936"/>
                <a:gd name="T104" fmla="*/ 2069049355 w 984"/>
                <a:gd name="T105" fmla="*/ 2147483647 h 936"/>
                <a:gd name="T106" fmla="*/ 1943041574 w 984"/>
                <a:gd name="T107" fmla="*/ 2147483647 h 936"/>
                <a:gd name="T108" fmla="*/ 1743948486 w 984"/>
                <a:gd name="T109" fmla="*/ 2081649313 h 936"/>
                <a:gd name="T110" fmla="*/ 1484372854 w 984"/>
                <a:gd name="T111" fmla="*/ 1960681845 h 936"/>
                <a:gd name="T112" fmla="*/ 1285279765 w 984"/>
                <a:gd name="T113" fmla="*/ 1864915932 h 936"/>
                <a:gd name="T114" fmla="*/ 1159271984 w 984"/>
                <a:gd name="T115" fmla="*/ 1786791903 h 936"/>
                <a:gd name="T116" fmla="*/ 1043344826 w 984"/>
                <a:gd name="T117" fmla="*/ 1701106613 h 936"/>
                <a:gd name="T118" fmla="*/ 937498289 w 984"/>
                <a:gd name="T119" fmla="*/ 1643141843 h 936"/>
                <a:gd name="T120" fmla="*/ 816530621 w 984"/>
                <a:gd name="T121" fmla="*/ 1605340303 h 936"/>
                <a:gd name="T122" fmla="*/ 690522840 w 984"/>
                <a:gd name="T123" fmla="*/ 1585179058 h 936"/>
                <a:gd name="T124" fmla="*/ 309980035 w 984"/>
                <a:gd name="T125" fmla="*/ 1290320060 h 9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84"/>
                <a:gd name="T190" fmla="*/ 0 h 936"/>
                <a:gd name="T191" fmla="*/ 984 w 984"/>
                <a:gd name="T192" fmla="*/ 936 h 9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84" h="936">
                  <a:moveTo>
                    <a:pt x="123" y="512"/>
                  </a:moveTo>
                  <a:lnTo>
                    <a:pt x="138" y="495"/>
                  </a:lnTo>
                  <a:lnTo>
                    <a:pt x="153" y="477"/>
                  </a:lnTo>
                  <a:lnTo>
                    <a:pt x="170" y="462"/>
                  </a:lnTo>
                  <a:lnTo>
                    <a:pt x="186" y="447"/>
                  </a:lnTo>
                  <a:lnTo>
                    <a:pt x="203" y="431"/>
                  </a:lnTo>
                  <a:lnTo>
                    <a:pt x="222" y="418"/>
                  </a:lnTo>
                  <a:lnTo>
                    <a:pt x="240" y="404"/>
                  </a:lnTo>
                  <a:lnTo>
                    <a:pt x="259" y="391"/>
                  </a:lnTo>
                  <a:lnTo>
                    <a:pt x="276" y="381"/>
                  </a:lnTo>
                  <a:lnTo>
                    <a:pt x="295" y="372"/>
                  </a:lnTo>
                  <a:lnTo>
                    <a:pt x="312" y="362"/>
                  </a:lnTo>
                  <a:lnTo>
                    <a:pt x="330" y="353"/>
                  </a:lnTo>
                  <a:lnTo>
                    <a:pt x="347" y="343"/>
                  </a:lnTo>
                  <a:lnTo>
                    <a:pt x="364" y="333"/>
                  </a:lnTo>
                  <a:lnTo>
                    <a:pt x="382" y="320"/>
                  </a:lnTo>
                  <a:lnTo>
                    <a:pt x="397" y="307"/>
                  </a:lnTo>
                  <a:lnTo>
                    <a:pt x="401" y="303"/>
                  </a:lnTo>
                  <a:lnTo>
                    <a:pt x="406" y="301"/>
                  </a:lnTo>
                  <a:lnTo>
                    <a:pt x="412" y="301"/>
                  </a:lnTo>
                  <a:lnTo>
                    <a:pt x="418" y="299"/>
                  </a:lnTo>
                  <a:lnTo>
                    <a:pt x="424" y="299"/>
                  </a:lnTo>
                  <a:lnTo>
                    <a:pt x="430" y="297"/>
                  </a:lnTo>
                  <a:lnTo>
                    <a:pt x="435" y="295"/>
                  </a:lnTo>
                  <a:lnTo>
                    <a:pt x="441" y="291"/>
                  </a:lnTo>
                  <a:lnTo>
                    <a:pt x="451" y="285"/>
                  </a:lnTo>
                  <a:lnTo>
                    <a:pt x="460" y="278"/>
                  </a:lnTo>
                  <a:lnTo>
                    <a:pt x="468" y="270"/>
                  </a:lnTo>
                  <a:lnTo>
                    <a:pt x="477" y="262"/>
                  </a:lnTo>
                  <a:lnTo>
                    <a:pt x="485" y="255"/>
                  </a:lnTo>
                  <a:lnTo>
                    <a:pt x="495" y="249"/>
                  </a:lnTo>
                  <a:lnTo>
                    <a:pt x="504" y="243"/>
                  </a:lnTo>
                  <a:lnTo>
                    <a:pt x="514" y="238"/>
                  </a:lnTo>
                  <a:lnTo>
                    <a:pt x="529" y="232"/>
                  </a:lnTo>
                  <a:lnTo>
                    <a:pt x="543" y="228"/>
                  </a:lnTo>
                  <a:lnTo>
                    <a:pt x="558" y="222"/>
                  </a:lnTo>
                  <a:lnTo>
                    <a:pt x="573" y="216"/>
                  </a:lnTo>
                  <a:lnTo>
                    <a:pt x="587" y="213"/>
                  </a:lnTo>
                  <a:lnTo>
                    <a:pt x="602" y="207"/>
                  </a:lnTo>
                  <a:lnTo>
                    <a:pt x="618" y="199"/>
                  </a:lnTo>
                  <a:lnTo>
                    <a:pt x="631" y="191"/>
                  </a:lnTo>
                  <a:lnTo>
                    <a:pt x="675" y="168"/>
                  </a:lnTo>
                  <a:lnTo>
                    <a:pt x="721" y="145"/>
                  </a:lnTo>
                  <a:lnTo>
                    <a:pt x="765" y="122"/>
                  </a:lnTo>
                  <a:lnTo>
                    <a:pt x="811" y="99"/>
                  </a:lnTo>
                  <a:lnTo>
                    <a:pt x="855" y="74"/>
                  </a:lnTo>
                  <a:lnTo>
                    <a:pt x="900" y="51"/>
                  </a:lnTo>
                  <a:lnTo>
                    <a:pt x="942" y="26"/>
                  </a:lnTo>
                  <a:lnTo>
                    <a:pt x="984" y="0"/>
                  </a:lnTo>
                  <a:lnTo>
                    <a:pt x="942" y="17"/>
                  </a:lnTo>
                  <a:lnTo>
                    <a:pt x="898" y="34"/>
                  </a:lnTo>
                  <a:lnTo>
                    <a:pt x="854" y="53"/>
                  </a:lnTo>
                  <a:lnTo>
                    <a:pt x="811" y="74"/>
                  </a:lnTo>
                  <a:lnTo>
                    <a:pt x="769" y="96"/>
                  </a:lnTo>
                  <a:lnTo>
                    <a:pt x="729" y="119"/>
                  </a:lnTo>
                  <a:lnTo>
                    <a:pt x="689" y="145"/>
                  </a:lnTo>
                  <a:lnTo>
                    <a:pt x="648" y="172"/>
                  </a:lnTo>
                  <a:lnTo>
                    <a:pt x="618" y="191"/>
                  </a:lnTo>
                  <a:lnTo>
                    <a:pt x="587" y="209"/>
                  </a:lnTo>
                  <a:lnTo>
                    <a:pt x="554" y="226"/>
                  </a:lnTo>
                  <a:lnTo>
                    <a:pt x="522" y="239"/>
                  </a:lnTo>
                  <a:lnTo>
                    <a:pt x="489" y="255"/>
                  </a:lnTo>
                  <a:lnTo>
                    <a:pt x="456" y="270"/>
                  </a:lnTo>
                  <a:lnTo>
                    <a:pt x="426" y="287"/>
                  </a:lnTo>
                  <a:lnTo>
                    <a:pt x="395" y="307"/>
                  </a:lnTo>
                  <a:lnTo>
                    <a:pt x="343" y="310"/>
                  </a:lnTo>
                  <a:lnTo>
                    <a:pt x="293" y="318"/>
                  </a:lnTo>
                  <a:lnTo>
                    <a:pt x="243" y="328"/>
                  </a:lnTo>
                  <a:lnTo>
                    <a:pt x="194" y="339"/>
                  </a:lnTo>
                  <a:lnTo>
                    <a:pt x="146" y="353"/>
                  </a:lnTo>
                  <a:lnTo>
                    <a:pt x="96" y="368"/>
                  </a:lnTo>
                  <a:lnTo>
                    <a:pt x="48" y="383"/>
                  </a:lnTo>
                  <a:lnTo>
                    <a:pt x="0" y="401"/>
                  </a:lnTo>
                  <a:lnTo>
                    <a:pt x="34" y="391"/>
                  </a:lnTo>
                  <a:lnTo>
                    <a:pt x="67" y="383"/>
                  </a:lnTo>
                  <a:lnTo>
                    <a:pt x="99" y="379"/>
                  </a:lnTo>
                  <a:lnTo>
                    <a:pt x="132" y="378"/>
                  </a:lnTo>
                  <a:lnTo>
                    <a:pt x="165" y="379"/>
                  </a:lnTo>
                  <a:lnTo>
                    <a:pt x="195" y="383"/>
                  </a:lnTo>
                  <a:lnTo>
                    <a:pt x="228" y="391"/>
                  </a:lnTo>
                  <a:lnTo>
                    <a:pt x="259" y="401"/>
                  </a:lnTo>
                  <a:lnTo>
                    <a:pt x="291" y="410"/>
                  </a:lnTo>
                  <a:lnTo>
                    <a:pt x="322" y="424"/>
                  </a:lnTo>
                  <a:lnTo>
                    <a:pt x="353" y="439"/>
                  </a:lnTo>
                  <a:lnTo>
                    <a:pt x="383" y="456"/>
                  </a:lnTo>
                  <a:lnTo>
                    <a:pt x="414" y="475"/>
                  </a:lnTo>
                  <a:lnTo>
                    <a:pt x="445" y="495"/>
                  </a:lnTo>
                  <a:lnTo>
                    <a:pt x="476" y="516"/>
                  </a:lnTo>
                  <a:lnTo>
                    <a:pt x="506" y="539"/>
                  </a:lnTo>
                  <a:lnTo>
                    <a:pt x="566" y="585"/>
                  </a:lnTo>
                  <a:lnTo>
                    <a:pt x="625" y="637"/>
                  </a:lnTo>
                  <a:lnTo>
                    <a:pt x="683" y="688"/>
                  </a:lnTo>
                  <a:lnTo>
                    <a:pt x="742" y="740"/>
                  </a:lnTo>
                  <a:lnTo>
                    <a:pt x="800" y="792"/>
                  </a:lnTo>
                  <a:lnTo>
                    <a:pt x="855" y="842"/>
                  </a:lnTo>
                  <a:lnTo>
                    <a:pt x="913" y="890"/>
                  </a:lnTo>
                  <a:lnTo>
                    <a:pt x="969" y="932"/>
                  </a:lnTo>
                  <a:lnTo>
                    <a:pt x="953" y="934"/>
                  </a:lnTo>
                  <a:lnTo>
                    <a:pt x="936" y="936"/>
                  </a:lnTo>
                  <a:lnTo>
                    <a:pt x="919" y="936"/>
                  </a:lnTo>
                  <a:lnTo>
                    <a:pt x="901" y="936"/>
                  </a:lnTo>
                  <a:lnTo>
                    <a:pt x="886" y="934"/>
                  </a:lnTo>
                  <a:lnTo>
                    <a:pt x="871" y="930"/>
                  </a:lnTo>
                  <a:lnTo>
                    <a:pt x="857" y="924"/>
                  </a:lnTo>
                  <a:lnTo>
                    <a:pt x="844" y="917"/>
                  </a:lnTo>
                  <a:lnTo>
                    <a:pt x="821" y="899"/>
                  </a:lnTo>
                  <a:lnTo>
                    <a:pt x="796" y="882"/>
                  </a:lnTo>
                  <a:lnTo>
                    <a:pt x="771" y="867"/>
                  </a:lnTo>
                  <a:lnTo>
                    <a:pt x="744" y="853"/>
                  </a:lnTo>
                  <a:lnTo>
                    <a:pt x="692" y="826"/>
                  </a:lnTo>
                  <a:lnTo>
                    <a:pt x="641" y="803"/>
                  </a:lnTo>
                  <a:lnTo>
                    <a:pt x="589" y="778"/>
                  </a:lnTo>
                  <a:lnTo>
                    <a:pt x="537" y="754"/>
                  </a:lnTo>
                  <a:lnTo>
                    <a:pt x="510" y="740"/>
                  </a:lnTo>
                  <a:lnTo>
                    <a:pt x="485" y="725"/>
                  </a:lnTo>
                  <a:lnTo>
                    <a:pt x="460" y="709"/>
                  </a:lnTo>
                  <a:lnTo>
                    <a:pt x="435" y="690"/>
                  </a:lnTo>
                  <a:lnTo>
                    <a:pt x="414" y="675"/>
                  </a:lnTo>
                  <a:lnTo>
                    <a:pt x="393" y="663"/>
                  </a:lnTo>
                  <a:lnTo>
                    <a:pt x="372" y="652"/>
                  </a:lnTo>
                  <a:lnTo>
                    <a:pt x="349" y="642"/>
                  </a:lnTo>
                  <a:lnTo>
                    <a:pt x="324" y="637"/>
                  </a:lnTo>
                  <a:lnTo>
                    <a:pt x="299" y="631"/>
                  </a:lnTo>
                  <a:lnTo>
                    <a:pt x="274" y="629"/>
                  </a:lnTo>
                  <a:lnTo>
                    <a:pt x="249" y="627"/>
                  </a:lnTo>
                  <a:lnTo>
                    <a:pt x="123" y="512"/>
                  </a:lnTo>
                  <a:close/>
                </a:path>
              </a:pathLst>
            </a:custGeom>
            <a:solidFill>
              <a:srgbClr val="B2B2B2"/>
            </a:solidFill>
            <a:ln w="9525">
              <a:noFill/>
              <a:round/>
              <a:headEnd/>
              <a:tailEnd/>
            </a:ln>
          </p:spPr>
          <p:txBody>
            <a:bodyPr/>
            <a:lstStyle/>
            <a:p>
              <a:endParaRPr lang="en-US"/>
            </a:p>
          </p:txBody>
        </p:sp>
        <p:sp>
          <p:nvSpPr>
            <p:cNvPr id="26720" name="Freeform 96"/>
            <p:cNvSpPr>
              <a:spLocks/>
            </p:cNvSpPr>
            <p:nvPr/>
          </p:nvSpPr>
          <p:spPr bwMode="auto">
            <a:xfrm>
              <a:off x="4485923" y="2878120"/>
              <a:ext cx="1464733" cy="1458913"/>
            </a:xfrm>
            <a:custGeom>
              <a:avLst/>
              <a:gdLst>
                <a:gd name="T0" fmla="*/ 194051196 w 1038"/>
                <a:gd name="T1" fmla="*/ 695563377 h 919"/>
                <a:gd name="T2" fmla="*/ 204131816 w 1038"/>
                <a:gd name="T3" fmla="*/ 657761824 h 919"/>
                <a:gd name="T4" fmla="*/ 292338087 w 1038"/>
                <a:gd name="T5" fmla="*/ 715724629 h 919"/>
                <a:gd name="T6" fmla="*/ 398184599 w 1038"/>
                <a:gd name="T7" fmla="*/ 816530886 h 919"/>
                <a:gd name="T8" fmla="*/ 803928870 w 1038"/>
                <a:gd name="T9" fmla="*/ 1265118932 h 919"/>
                <a:gd name="T10" fmla="*/ 1068546144 w 1038"/>
                <a:gd name="T11" fmla="*/ 1622981147 h 919"/>
                <a:gd name="T12" fmla="*/ 1297881049 w 1038"/>
                <a:gd name="T13" fmla="*/ 2011085636 h 919"/>
                <a:gd name="T14" fmla="*/ 1408766284 w 1038"/>
                <a:gd name="T15" fmla="*/ 2147483647 h 919"/>
                <a:gd name="T16" fmla="*/ 1244956999 w 1038"/>
                <a:gd name="T17" fmla="*/ 2147483647 h 919"/>
                <a:gd name="T18" fmla="*/ 1025702714 w 1038"/>
                <a:gd name="T19" fmla="*/ 1932961580 h 919"/>
                <a:gd name="T20" fmla="*/ 788807940 w 1038"/>
                <a:gd name="T21" fmla="*/ 1726308752 h 919"/>
                <a:gd name="T22" fmla="*/ 609877724 w 1038"/>
                <a:gd name="T23" fmla="*/ 1479333023 h 919"/>
                <a:gd name="T24" fmla="*/ 403224910 w 1038"/>
                <a:gd name="T25" fmla="*/ 1048385478 h 919"/>
                <a:gd name="T26" fmla="*/ 272176846 w 1038"/>
                <a:gd name="T27" fmla="*/ 743447143 h 919"/>
                <a:gd name="T28" fmla="*/ 246975296 w 1038"/>
                <a:gd name="T29" fmla="*/ 478829923 h 919"/>
                <a:gd name="T30" fmla="*/ 335179929 w 1038"/>
                <a:gd name="T31" fmla="*/ 231854492 h 919"/>
                <a:gd name="T32" fmla="*/ 529232762 w 1038"/>
                <a:gd name="T33" fmla="*/ 100806283 h 919"/>
                <a:gd name="T34" fmla="*/ 793848250 w 1038"/>
                <a:gd name="T35" fmla="*/ 73085355 h 919"/>
                <a:gd name="T36" fmla="*/ 1118949246 w 1038"/>
                <a:gd name="T37" fmla="*/ 115927246 h 919"/>
                <a:gd name="T38" fmla="*/ 2119450409 w 1038"/>
                <a:gd name="T39" fmla="*/ 362902627 h 919"/>
                <a:gd name="T40" fmla="*/ 2147483647 w 1038"/>
                <a:gd name="T41" fmla="*/ 405746080 h 919"/>
                <a:gd name="T42" fmla="*/ 2147483647 w 1038"/>
                <a:gd name="T43" fmla="*/ 390625142 h 919"/>
                <a:gd name="T44" fmla="*/ 2147483647 w 1038"/>
                <a:gd name="T45" fmla="*/ 357862314 h 919"/>
                <a:gd name="T46" fmla="*/ 2147483647 w 1038"/>
                <a:gd name="T47" fmla="*/ 322580124 h 919"/>
                <a:gd name="T48" fmla="*/ 2147483647 w 1038"/>
                <a:gd name="T49" fmla="*/ 309980136 h 919"/>
                <a:gd name="T50" fmla="*/ 2099289169 w 1038"/>
                <a:gd name="T51" fmla="*/ 289818884 h 919"/>
                <a:gd name="T52" fmla="*/ 1577617467 w 1038"/>
                <a:gd name="T53" fmla="*/ 289818884 h 919"/>
                <a:gd name="T54" fmla="*/ 1360884132 w 1038"/>
                <a:gd name="T55" fmla="*/ 252015744 h 919"/>
                <a:gd name="T56" fmla="*/ 1244956999 w 1038"/>
                <a:gd name="T57" fmla="*/ 194052890 h 919"/>
                <a:gd name="T58" fmla="*/ 1030743025 w 1038"/>
                <a:gd name="T59" fmla="*/ 163811012 h 919"/>
                <a:gd name="T60" fmla="*/ 793848250 w 1038"/>
                <a:gd name="T61" fmla="*/ 136088498 h 919"/>
                <a:gd name="T62" fmla="*/ 461187781 w 1038"/>
                <a:gd name="T63" fmla="*/ 120967559 h 919"/>
                <a:gd name="T64" fmla="*/ 93244968 w 1038"/>
                <a:gd name="T65" fmla="*/ 136088498 h 919"/>
                <a:gd name="T66" fmla="*/ 393144289 w 1038"/>
                <a:gd name="T67" fmla="*/ 183972264 h 919"/>
                <a:gd name="T68" fmla="*/ 919856202 w 1038"/>
                <a:gd name="T69" fmla="*/ 201612565 h 919"/>
                <a:gd name="T70" fmla="*/ 1315521341 w 1038"/>
                <a:gd name="T71" fmla="*/ 141128810 h 919"/>
                <a:gd name="T72" fmla="*/ 1660781791 w 1038"/>
                <a:gd name="T73" fmla="*/ 85685344 h 919"/>
                <a:gd name="T74" fmla="*/ 2056447326 w 1038"/>
                <a:gd name="T75" fmla="*/ 68045043 h 919"/>
                <a:gd name="T76" fmla="*/ 2147483647 w 1038"/>
                <a:gd name="T77" fmla="*/ 68045043 h 919"/>
                <a:gd name="T78" fmla="*/ 2147483647 w 1038"/>
                <a:gd name="T79" fmla="*/ 52924104 h 919"/>
                <a:gd name="T80" fmla="*/ 2147483647 w 1038"/>
                <a:gd name="T81" fmla="*/ 37803153 h 919"/>
                <a:gd name="T82" fmla="*/ 2094248859 w 1038"/>
                <a:gd name="T83" fmla="*/ 0 h 919"/>
                <a:gd name="T84" fmla="*/ 1393645354 w 1038"/>
                <a:gd name="T85" fmla="*/ 37803153 h 919"/>
                <a:gd name="T86" fmla="*/ 1176912018 w 1038"/>
                <a:gd name="T87" fmla="*/ 68045043 h 919"/>
                <a:gd name="T88" fmla="*/ 1118949246 w 1038"/>
                <a:gd name="T89" fmla="*/ 100806283 h 919"/>
                <a:gd name="T90" fmla="*/ 751006408 w 1038"/>
                <a:gd name="T91" fmla="*/ 131048185 h 919"/>
                <a:gd name="T92" fmla="*/ 282257466 w 1038"/>
                <a:gd name="T93" fmla="*/ 168851325 h 919"/>
                <a:gd name="T94" fmla="*/ 483869971 w 1038"/>
                <a:gd name="T95" fmla="*/ 211693241 h 919"/>
                <a:gd name="T96" fmla="*/ 894654651 w 1038"/>
                <a:gd name="T97" fmla="*/ 367942940 h 919"/>
                <a:gd name="T98" fmla="*/ 1577617467 w 1038"/>
                <a:gd name="T99" fmla="*/ 753527769 h 919"/>
                <a:gd name="T100" fmla="*/ 1910278333 w 1038"/>
                <a:gd name="T101" fmla="*/ 947579220 h 919"/>
                <a:gd name="T102" fmla="*/ 2094248859 w 1038"/>
                <a:gd name="T103" fmla="*/ 1058466103 h 919"/>
                <a:gd name="T104" fmla="*/ 2147483647 w 1038"/>
                <a:gd name="T105" fmla="*/ 1101309557 h 919"/>
                <a:gd name="T106" fmla="*/ 2147483647 w 1038"/>
                <a:gd name="T107" fmla="*/ 1033264539 h 919"/>
                <a:gd name="T108" fmla="*/ 1698585307 w 1038"/>
                <a:gd name="T109" fmla="*/ 763608395 h 919"/>
                <a:gd name="T110" fmla="*/ 829130421 w 1038"/>
                <a:gd name="T111" fmla="*/ 378023566 h 919"/>
                <a:gd name="T112" fmla="*/ 534273072 w 1038"/>
                <a:gd name="T113" fmla="*/ 241935118 h 919"/>
                <a:gd name="T114" fmla="*/ 413305530 w 1038"/>
                <a:gd name="T115" fmla="*/ 226814179 h 91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38"/>
                <a:gd name="T175" fmla="*/ 0 h 919"/>
                <a:gd name="T176" fmla="*/ 1038 w 1038"/>
                <a:gd name="T177" fmla="*/ 919 h 91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38" h="919">
                  <a:moveTo>
                    <a:pt x="93" y="280"/>
                  </a:moveTo>
                  <a:lnTo>
                    <a:pt x="83" y="280"/>
                  </a:lnTo>
                  <a:lnTo>
                    <a:pt x="79" y="280"/>
                  </a:lnTo>
                  <a:lnTo>
                    <a:pt x="77" y="276"/>
                  </a:lnTo>
                  <a:lnTo>
                    <a:pt x="77" y="274"/>
                  </a:lnTo>
                  <a:lnTo>
                    <a:pt x="79" y="268"/>
                  </a:lnTo>
                  <a:lnTo>
                    <a:pt x="81" y="265"/>
                  </a:lnTo>
                  <a:lnTo>
                    <a:pt x="81" y="261"/>
                  </a:lnTo>
                  <a:lnTo>
                    <a:pt x="79" y="257"/>
                  </a:lnTo>
                  <a:lnTo>
                    <a:pt x="93" y="267"/>
                  </a:lnTo>
                  <a:lnTo>
                    <a:pt x="104" y="274"/>
                  </a:lnTo>
                  <a:lnTo>
                    <a:pt x="116" y="284"/>
                  </a:lnTo>
                  <a:lnTo>
                    <a:pt x="127" y="293"/>
                  </a:lnTo>
                  <a:lnTo>
                    <a:pt x="139" y="305"/>
                  </a:lnTo>
                  <a:lnTo>
                    <a:pt x="148" y="315"/>
                  </a:lnTo>
                  <a:lnTo>
                    <a:pt x="158" y="324"/>
                  </a:lnTo>
                  <a:lnTo>
                    <a:pt x="169" y="334"/>
                  </a:lnTo>
                  <a:lnTo>
                    <a:pt x="231" y="399"/>
                  </a:lnTo>
                  <a:lnTo>
                    <a:pt x="290" y="466"/>
                  </a:lnTo>
                  <a:lnTo>
                    <a:pt x="319" y="502"/>
                  </a:lnTo>
                  <a:lnTo>
                    <a:pt x="346" y="537"/>
                  </a:lnTo>
                  <a:lnTo>
                    <a:pt x="373" y="572"/>
                  </a:lnTo>
                  <a:lnTo>
                    <a:pt x="400" y="608"/>
                  </a:lnTo>
                  <a:lnTo>
                    <a:pt x="424" y="644"/>
                  </a:lnTo>
                  <a:lnTo>
                    <a:pt x="448" y="683"/>
                  </a:lnTo>
                  <a:lnTo>
                    <a:pt x="471" y="721"/>
                  </a:lnTo>
                  <a:lnTo>
                    <a:pt x="494" y="760"/>
                  </a:lnTo>
                  <a:lnTo>
                    <a:pt x="515" y="798"/>
                  </a:lnTo>
                  <a:lnTo>
                    <a:pt x="536" y="838"/>
                  </a:lnTo>
                  <a:lnTo>
                    <a:pt x="557" y="877"/>
                  </a:lnTo>
                  <a:lnTo>
                    <a:pt x="576" y="919"/>
                  </a:lnTo>
                  <a:lnTo>
                    <a:pt x="559" y="913"/>
                  </a:lnTo>
                  <a:lnTo>
                    <a:pt x="543" y="905"/>
                  </a:lnTo>
                  <a:lnTo>
                    <a:pt x="530" y="898"/>
                  </a:lnTo>
                  <a:lnTo>
                    <a:pt x="517" y="888"/>
                  </a:lnTo>
                  <a:lnTo>
                    <a:pt x="494" y="867"/>
                  </a:lnTo>
                  <a:lnTo>
                    <a:pt x="471" y="842"/>
                  </a:lnTo>
                  <a:lnTo>
                    <a:pt x="451" y="817"/>
                  </a:lnTo>
                  <a:lnTo>
                    <a:pt x="430" y="792"/>
                  </a:lnTo>
                  <a:lnTo>
                    <a:pt x="407" y="767"/>
                  </a:lnTo>
                  <a:lnTo>
                    <a:pt x="382" y="746"/>
                  </a:lnTo>
                  <a:lnTo>
                    <a:pt x="359" y="727"/>
                  </a:lnTo>
                  <a:lnTo>
                    <a:pt x="336" y="706"/>
                  </a:lnTo>
                  <a:lnTo>
                    <a:pt x="313" y="685"/>
                  </a:lnTo>
                  <a:lnTo>
                    <a:pt x="294" y="662"/>
                  </a:lnTo>
                  <a:lnTo>
                    <a:pt x="275" y="637"/>
                  </a:lnTo>
                  <a:lnTo>
                    <a:pt x="258" y="612"/>
                  </a:lnTo>
                  <a:lnTo>
                    <a:pt x="242" y="587"/>
                  </a:lnTo>
                  <a:lnTo>
                    <a:pt x="229" y="560"/>
                  </a:lnTo>
                  <a:lnTo>
                    <a:pt x="208" y="512"/>
                  </a:lnTo>
                  <a:lnTo>
                    <a:pt x="185" y="464"/>
                  </a:lnTo>
                  <a:lnTo>
                    <a:pt x="160" y="416"/>
                  </a:lnTo>
                  <a:lnTo>
                    <a:pt x="135" y="368"/>
                  </a:lnTo>
                  <a:lnTo>
                    <a:pt x="125" y="345"/>
                  </a:lnTo>
                  <a:lnTo>
                    <a:pt x="116" y="320"/>
                  </a:lnTo>
                  <a:lnTo>
                    <a:pt x="108" y="295"/>
                  </a:lnTo>
                  <a:lnTo>
                    <a:pt x="102" y="270"/>
                  </a:lnTo>
                  <a:lnTo>
                    <a:pt x="98" y="244"/>
                  </a:lnTo>
                  <a:lnTo>
                    <a:pt x="96" y="219"/>
                  </a:lnTo>
                  <a:lnTo>
                    <a:pt x="98" y="190"/>
                  </a:lnTo>
                  <a:lnTo>
                    <a:pt x="102" y="163"/>
                  </a:lnTo>
                  <a:lnTo>
                    <a:pt x="110" y="136"/>
                  </a:lnTo>
                  <a:lnTo>
                    <a:pt x="119" y="111"/>
                  </a:lnTo>
                  <a:lnTo>
                    <a:pt x="133" y="92"/>
                  </a:lnTo>
                  <a:lnTo>
                    <a:pt x="148" y="75"/>
                  </a:lnTo>
                  <a:lnTo>
                    <a:pt x="167" y="59"/>
                  </a:lnTo>
                  <a:lnTo>
                    <a:pt x="187" y="48"/>
                  </a:lnTo>
                  <a:lnTo>
                    <a:pt x="210" y="40"/>
                  </a:lnTo>
                  <a:lnTo>
                    <a:pt x="233" y="34"/>
                  </a:lnTo>
                  <a:lnTo>
                    <a:pt x="259" y="31"/>
                  </a:lnTo>
                  <a:lnTo>
                    <a:pt x="286" y="29"/>
                  </a:lnTo>
                  <a:lnTo>
                    <a:pt x="315" y="29"/>
                  </a:lnTo>
                  <a:lnTo>
                    <a:pt x="346" y="31"/>
                  </a:lnTo>
                  <a:lnTo>
                    <a:pt x="377" y="34"/>
                  </a:lnTo>
                  <a:lnTo>
                    <a:pt x="409" y="40"/>
                  </a:lnTo>
                  <a:lnTo>
                    <a:pt x="444" y="46"/>
                  </a:lnTo>
                  <a:lnTo>
                    <a:pt x="478" y="54"/>
                  </a:lnTo>
                  <a:lnTo>
                    <a:pt x="622" y="90"/>
                  </a:lnTo>
                  <a:lnTo>
                    <a:pt x="770" y="128"/>
                  </a:lnTo>
                  <a:lnTo>
                    <a:pt x="841" y="144"/>
                  </a:lnTo>
                  <a:lnTo>
                    <a:pt x="910" y="155"/>
                  </a:lnTo>
                  <a:lnTo>
                    <a:pt x="943" y="159"/>
                  </a:lnTo>
                  <a:lnTo>
                    <a:pt x="975" y="161"/>
                  </a:lnTo>
                  <a:lnTo>
                    <a:pt x="1006" y="161"/>
                  </a:lnTo>
                  <a:lnTo>
                    <a:pt x="1037" y="161"/>
                  </a:lnTo>
                  <a:lnTo>
                    <a:pt x="1037" y="159"/>
                  </a:lnTo>
                  <a:lnTo>
                    <a:pt x="1037" y="157"/>
                  </a:lnTo>
                  <a:lnTo>
                    <a:pt x="1037" y="155"/>
                  </a:lnTo>
                  <a:lnTo>
                    <a:pt x="1037" y="151"/>
                  </a:lnTo>
                  <a:lnTo>
                    <a:pt x="1037" y="150"/>
                  </a:lnTo>
                  <a:lnTo>
                    <a:pt x="1037" y="146"/>
                  </a:lnTo>
                  <a:lnTo>
                    <a:pt x="1037" y="142"/>
                  </a:lnTo>
                  <a:lnTo>
                    <a:pt x="1037" y="140"/>
                  </a:lnTo>
                  <a:lnTo>
                    <a:pt x="1031" y="136"/>
                  </a:lnTo>
                  <a:lnTo>
                    <a:pt x="1025" y="132"/>
                  </a:lnTo>
                  <a:lnTo>
                    <a:pt x="1019" y="128"/>
                  </a:lnTo>
                  <a:lnTo>
                    <a:pt x="1012" y="127"/>
                  </a:lnTo>
                  <a:lnTo>
                    <a:pt x="1006" y="125"/>
                  </a:lnTo>
                  <a:lnTo>
                    <a:pt x="1000" y="123"/>
                  </a:lnTo>
                  <a:lnTo>
                    <a:pt x="992" y="123"/>
                  </a:lnTo>
                  <a:lnTo>
                    <a:pt x="987" y="123"/>
                  </a:lnTo>
                  <a:lnTo>
                    <a:pt x="937" y="119"/>
                  </a:lnTo>
                  <a:lnTo>
                    <a:pt x="885" y="117"/>
                  </a:lnTo>
                  <a:lnTo>
                    <a:pt x="833" y="115"/>
                  </a:lnTo>
                  <a:lnTo>
                    <a:pt x="781" y="117"/>
                  </a:lnTo>
                  <a:lnTo>
                    <a:pt x="730" y="117"/>
                  </a:lnTo>
                  <a:lnTo>
                    <a:pt x="678" y="117"/>
                  </a:lnTo>
                  <a:lnTo>
                    <a:pt x="626" y="115"/>
                  </a:lnTo>
                  <a:lnTo>
                    <a:pt x="576" y="113"/>
                  </a:lnTo>
                  <a:lnTo>
                    <a:pt x="563" y="109"/>
                  </a:lnTo>
                  <a:lnTo>
                    <a:pt x="551" y="105"/>
                  </a:lnTo>
                  <a:lnTo>
                    <a:pt x="540" y="100"/>
                  </a:lnTo>
                  <a:lnTo>
                    <a:pt x="528" y="94"/>
                  </a:lnTo>
                  <a:lnTo>
                    <a:pt x="517" y="86"/>
                  </a:lnTo>
                  <a:lnTo>
                    <a:pt x="505" y="80"/>
                  </a:lnTo>
                  <a:lnTo>
                    <a:pt x="494" y="77"/>
                  </a:lnTo>
                  <a:lnTo>
                    <a:pt x="482" y="75"/>
                  </a:lnTo>
                  <a:lnTo>
                    <a:pt x="457" y="71"/>
                  </a:lnTo>
                  <a:lnTo>
                    <a:pt x="432" y="69"/>
                  </a:lnTo>
                  <a:lnTo>
                    <a:pt x="409" y="65"/>
                  </a:lnTo>
                  <a:lnTo>
                    <a:pt x="384" y="63"/>
                  </a:lnTo>
                  <a:lnTo>
                    <a:pt x="361" y="59"/>
                  </a:lnTo>
                  <a:lnTo>
                    <a:pt x="338" y="57"/>
                  </a:lnTo>
                  <a:lnTo>
                    <a:pt x="315" y="54"/>
                  </a:lnTo>
                  <a:lnTo>
                    <a:pt x="290" y="52"/>
                  </a:lnTo>
                  <a:lnTo>
                    <a:pt x="256" y="48"/>
                  </a:lnTo>
                  <a:lnTo>
                    <a:pt x="219" y="46"/>
                  </a:lnTo>
                  <a:lnTo>
                    <a:pt x="183" y="48"/>
                  </a:lnTo>
                  <a:lnTo>
                    <a:pt x="146" y="52"/>
                  </a:lnTo>
                  <a:lnTo>
                    <a:pt x="110" y="54"/>
                  </a:lnTo>
                  <a:lnTo>
                    <a:pt x="73" y="54"/>
                  </a:lnTo>
                  <a:lnTo>
                    <a:pt x="37" y="54"/>
                  </a:lnTo>
                  <a:lnTo>
                    <a:pt x="0" y="48"/>
                  </a:lnTo>
                  <a:lnTo>
                    <a:pt x="52" y="57"/>
                  </a:lnTo>
                  <a:lnTo>
                    <a:pt x="104" y="67"/>
                  </a:lnTo>
                  <a:lnTo>
                    <a:pt x="156" y="73"/>
                  </a:lnTo>
                  <a:lnTo>
                    <a:pt x="208" y="79"/>
                  </a:lnTo>
                  <a:lnTo>
                    <a:pt x="261" y="82"/>
                  </a:lnTo>
                  <a:lnTo>
                    <a:pt x="313" y="82"/>
                  </a:lnTo>
                  <a:lnTo>
                    <a:pt x="365" y="80"/>
                  </a:lnTo>
                  <a:lnTo>
                    <a:pt x="417" y="75"/>
                  </a:lnTo>
                  <a:lnTo>
                    <a:pt x="453" y="69"/>
                  </a:lnTo>
                  <a:lnTo>
                    <a:pt x="488" y="61"/>
                  </a:lnTo>
                  <a:lnTo>
                    <a:pt x="522" y="56"/>
                  </a:lnTo>
                  <a:lnTo>
                    <a:pt x="557" y="50"/>
                  </a:lnTo>
                  <a:lnTo>
                    <a:pt x="589" y="44"/>
                  </a:lnTo>
                  <a:lnTo>
                    <a:pt x="624" y="38"/>
                  </a:lnTo>
                  <a:lnTo>
                    <a:pt x="659" y="34"/>
                  </a:lnTo>
                  <a:lnTo>
                    <a:pt x="693" y="31"/>
                  </a:lnTo>
                  <a:lnTo>
                    <a:pt x="733" y="29"/>
                  </a:lnTo>
                  <a:lnTo>
                    <a:pt x="774" y="27"/>
                  </a:lnTo>
                  <a:lnTo>
                    <a:pt x="816" y="27"/>
                  </a:lnTo>
                  <a:lnTo>
                    <a:pt x="856" y="29"/>
                  </a:lnTo>
                  <a:lnTo>
                    <a:pt x="898" y="29"/>
                  </a:lnTo>
                  <a:lnTo>
                    <a:pt x="939" y="29"/>
                  </a:lnTo>
                  <a:lnTo>
                    <a:pt x="979" y="27"/>
                  </a:lnTo>
                  <a:lnTo>
                    <a:pt x="1021" y="23"/>
                  </a:lnTo>
                  <a:lnTo>
                    <a:pt x="1023" y="23"/>
                  </a:lnTo>
                  <a:lnTo>
                    <a:pt x="1027" y="23"/>
                  </a:lnTo>
                  <a:lnTo>
                    <a:pt x="1029" y="21"/>
                  </a:lnTo>
                  <a:lnTo>
                    <a:pt x="1031" y="19"/>
                  </a:lnTo>
                  <a:lnTo>
                    <a:pt x="1033" y="19"/>
                  </a:lnTo>
                  <a:lnTo>
                    <a:pt x="1035" y="17"/>
                  </a:lnTo>
                  <a:lnTo>
                    <a:pt x="1037" y="15"/>
                  </a:lnTo>
                  <a:lnTo>
                    <a:pt x="1038" y="13"/>
                  </a:lnTo>
                  <a:lnTo>
                    <a:pt x="969" y="6"/>
                  </a:lnTo>
                  <a:lnTo>
                    <a:pt x="900" y="2"/>
                  </a:lnTo>
                  <a:lnTo>
                    <a:pt x="831" y="0"/>
                  </a:lnTo>
                  <a:lnTo>
                    <a:pt x="762" y="2"/>
                  </a:lnTo>
                  <a:lnTo>
                    <a:pt x="693" y="6"/>
                  </a:lnTo>
                  <a:lnTo>
                    <a:pt x="622" y="11"/>
                  </a:lnTo>
                  <a:lnTo>
                    <a:pt x="553" y="15"/>
                  </a:lnTo>
                  <a:lnTo>
                    <a:pt x="484" y="21"/>
                  </a:lnTo>
                  <a:lnTo>
                    <a:pt x="478" y="23"/>
                  </a:lnTo>
                  <a:lnTo>
                    <a:pt x="472" y="25"/>
                  </a:lnTo>
                  <a:lnTo>
                    <a:pt x="467" y="27"/>
                  </a:lnTo>
                  <a:lnTo>
                    <a:pt x="461" y="31"/>
                  </a:lnTo>
                  <a:lnTo>
                    <a:pt x="455" y="34"/>
                  </a:lnTo>
                  <a:lnTo>
                    <a:pt x="449" y="36"/>
                  </a:lnTo>
                  <a:lnTo>
                    <a:pt x="444" y="40"/>
                  </a:lnTo>
                  <a:lnTo>
                    <a:pt x="438" y="40"/>
                  </a:lnTo>
                  <a:lnTo>
                    <a:pt x="392" y="42"/>
                  </a:lnTo>
                  <a:lnTo>
                    <a:pt x="344" y="46"/>
                  </a:lnTo>
                  <a:lnTo>
                    <a:pt x="298" y="52"/>
                  </a:lnTo>
                  <a:lnTo>
                    <a:pt x="252" y="56"/>
                  </a:lnTo>
                  <a:lnTo>
                    <a:pt x="204" y="59"/>
                  </a:lnTo>
                  <a:lnTo>
                    <a:pt x="158" y="63"/>
                  </a:lnTo>
                  <a:lnTo>
                    <a:pt x="112" y="67"/>
                  </a:lnTo>
                  <a:lnTo>
                    <a:pt x="64" y="67"/>
                  </a:lnTo>
                  <a:lnTo>
                    <a:pt x="108" y="69"/>
                  </a:lnTo>
                  <a:lnTo>
                    <a:pt x="150" y="75"/>
                  </a:lnTo>
                  <a:lnTo>
                    <a:pt x="192" y="84"/>
                  </a:lnTo>
                  <a:lnTo>
                    <a:pt x="235" y="96"/>
                  </a:lnTo>
                  <a:lnTo>
                    <a:pt x="275" y="111"/>
                  </a:lnTo>
                  <a:lnTo>
                    <a:pt x="315" y="127"/>
                  </a:lnTo>
                  <a:lnTo>
                    <a:pt x="355" y="146"/>
                  </a:lnTo>
                  <a:lnTo>
                    <a:pt x="396" y="165"/>
                  </a:lnTo>
                  <a:lnTo>
                    <a:pt x="472" y="207"/>
                  </a:lnTo>
                  <a:lnTo>
                    <a:pt x="549" y="253"/>
                  </a:lnTo>
                  <a:lnTo>
                    <a:pt x="626" y="299"/>
                  </a:lnTo>
                  <a:lnTo>
                    <a:pt x="703" y="343"/>
                  </a:lnTo>
                  <a:lnTo>
                    <a:pt x="722" y="355"/>
                  </a:lnTo>
                  <a:lnTo>
                    <a:pt x="739" y="364"/>
                  </a:lnTo>
                  <a:lnTo>
                    <a:pt x="758" y="376"/>
                  </a:lnTo>
                  <a:lnTo>
                    <a:pt x="776" y="387"/>
                  </a:lnTo>
                  <a:lnTo>
                    <a:pt x="795" y="399"/>
                  </a:lnTo>
                  <a:lnTo>
                    <a:pt x="812" y="410"/>
                  </a:lnTo>
                  <a:lnTo>
                    <a:pt x="831" y="420"/>
                  </a:lnTo>
                  <a:lnTo>
                    <a:pt x="850" y="430"/>
                  </a:lnTo>
                  <a:lnTo>
                    <a:pt x="862" y="435"/>
                  </a:lnTo>
                  <a:lnTo>
                    <a:pt x="875" y="439"/>
                  </a:lnTo>
                  <a:lnTo>
                    <a:pt x="887" y="437"/>
                  </a:lnTo>
                  <a:lnTo>
                    <a:pt x="900" y="435"/>
                  </a:lnTo>
                  <a:lnTo>
                    <a:pt x="912" y="430"/>
                  </a:lnTo>
                  <a:lnTo>
                    <a:pt x="921" y="422"/>
                  </a:lnTo>
                  <a:lnTo>
                    <a:pt x="933" y="410"/>
                  </a:lnTo>
                  <a:lnTo>
                    <a:pt x="943" y="399"/>
                  </a:lnTo>
                  <a:lnTo>
                    <a:pt x="850" y="370"/>
                  </a:lnTo>
                  <a:lnTo>
                    <a:pt x="762" y="338"/>
                  </a:lnTo>
                  <a:lnTo>
                    <a:pt x="674" y="303"/>
                  </a:lnTo>
                  <a:lnTo>
                    <a:pt x="588" y="267"/>
                  </a:lnTo>
                  <a:lnTo>
                    <a:pt x="501" y="228"/>
                  </a:lnTo>
                  <a:lnTo>
                    <a:pt x="417" y="188"/>
                  </a:lnTo>
                  <a:lnTo>
                    <a:pt x="329" y="150"/>
                  </a:lnTo>
                  <a:lnTo>
                    <a:pt x="242" y="109"/>
                  </a:lnTo>
                  <a:lnTo>
                    <a:pt x="233" y="105"/>
                  </a:lnTo>
                  <a:lnTo>
                    <a:pt x="221" y="100"/>
                  </a:lnTo>
                  <a:lnTo>
                    <a:pt x="212" y="96"/>
                  </a:lnTo>
                  <a:lnTo>
                    <a:pt x="200" y="92"/>
                  </a:lnTo>
                  <a:lnTo>
                    <a:pt x="187" y="90"/>
                  </a:lnTo>
                  <a:lnTo>
                    <a:pt x="175" y="88"/>
                  </a:lnTo>
                  <a:lnTo>
                    <a:pt x="164" y="90"/>
                  </a:lnTo>
                  <a:lnTo>
                    <a:pt x="150" y="92"/>
                  </a:lnTo>
                  <a:lnTo>
                    <a:pt x="93" y="280"/>
                  </a:lnTo>
                  <a:close/>
                </a:path>
              </a:pathLst>
            </a:custGeom>
            <a:solidFill>
              <a:srgbClr val="B2B2B2"/>
            </a:solidFill>
            <a:ln w="9525">
              <a:noFill/>
              <a:round/>
              <a:headEnd/>
              <a:tailEnd/>
            </a:ln>
          </p:spPr>
          <p:txBody>
            <a:bodyPr/>
            <a:lstStyle/>
            <a:p>
              <a:endParaRPr lang="en-US"/>
            </a:p>
          </p:txBody>
        </p:sp>
        <p:sp>
          <p:nvSpPr>
            <p:cNvPr id="26721" name="Freeform 97"/>
            <p:cNvSpPr>
              <a:spLocks/>
            </p:cNvSpPr>
            <p:nvPr/>
          </p:nvSpPr>
          <p:spPr bwMode="auto">
            <a:xfrm>
              <a:off x="3427590" y="1336658"/>
              <a:ext cx="674511" cy="1143000"/>
            </a:xfrm>
            <a:custGeom>
              <a:avLst/>
              <a:gdLst>
                <a:gd name="T0" fmla="*/ 1151712303 w 478"/>
                <a:gd name="T1" fmla="*/ 1751509587 h 720"/>
                <a:gd name="T2" fmla="*/ 1098788241 w 478"/>
                <a:gd name="T3" fmla="*/ 1625501421 h 720"/>
                <a:gd name="T4" fmla="*/ 1040825456 w 478"/>
                <a:gd name="T5" fmla="*/ 1509574273 h 720"/>
                <a:gd name="T6" fmla="*/ 972780461 w 478"/>
                <a:gd name="T7" fmla="*/ 1388606814 h 720"/>
                <a:gd name="T8" fmla="*/ 904737053 w 478"/>
                <a:gd name="T9" fmla="*/ 1277718389 h 720"/>
                <a:gd name="T10" fmla="*/ 846772681 w 478"/>
                <a:gd name="T11" fmla="*/ 1179433122 h 720"/>
                <a:gd name="T12" fmla="*/ 783769386 w 478"/>
                <a:gd name="T13" fmla="*/ 1083667217 h 720"/>
                <a:gd name="T14" fmla="*/ 730845324 w 478"/>
                <a:gd name="T15" fmla="*/ 977820690 h 720"/>
                <a:gd name="T16" fmla="*/ 698084095 w 478"/>
                <a:gd name="T17" fmla="*/ 904736978 h 720"/>
                <a:gd name="T18" fmla="*/ 677922850 w 478"/>
                <a:gd name="T19" fmla="*/ 874495113 h 720"/>
                <a:gd name="T20" fmla="*/ 642639084 w 478"/>
                <a:gd name="T21" fmla="*/ 846772610 h 720"/>
                <a:gd name="T22" fmla="*/ 609877855 w 478"/>
                <a:gd name="T23" fmla="*/ 816530547 h 720"/>
                <a:gd name="T24" fmla="*/ 577116626 w 478"/>
                <a:gd name="T25" fmla="*/ 768648388 h 720"/>
                <a:gd name="T26" fmla="*/ 546874759 w 478"/>
                <a:gd name="T27" fmla="*/ 700603398 h 720"/>
                <a:gd name="T28" fmla="*/ 521673203 w 478"/>
                <a:gd name="T29" fmla="*/ 635079358 h 720"/>
                <a:gd name="T30" fmla="*/ 498991009 w 478"/>
                <a:gd name="T31" fmla="*/ 572074679 h 720"/>
                <a:gd name="T32" fmla="*/ 435987912 w 478"/>
                <a:gd name="T33" fmla="*/ 458668480 h 720"/>
                <a:gd name="T34" fmla="*/ 330141277 w 478"/>
                <a:gd name="T35" fmla="*/ 315018730 h 720"/>
                <a:gd name="T36" fmla="*/ 204133447 w 478"/>
                <a:gd name="T37" fmla="*/ 183972187 h 720"/>
                <a:gd name="T38" fmla="*/ 68045020 w 478"/>
                <a:gd name="T39" fmla="*/ 57962805 h 720"/>
                <a:gd name="T40" fmla="*/ 20161251 w 478"/>
                <a:gd name="T41" fmla="*/ 40322499 h 720"/>
                <a:gd name="T42" fmla="*/ 68045020 w 478"/>
                <a:gd name="T43" fmla="*/ 100806241 h 720"/>
                <a:gd name="T44" fmla="*/ 131048141 w 478"/>
                <a:gd name="T45" fmla="*/ 161289995 h 720"/>
                <a:gd name="T46" fmla="*/ 189012514 w 478"/>
                <a:gd name="T47" fmla="*/ 221773774 h 720"/>
                <a:gd name="T48" fmla="*/ 282257527 w 478"/>
                <a:gd name="T49" fmla="*/ 342741233 h 720"/>
                <a:gd name="T50" fmla="*/ 403224996 w 478"/>
                <a:gd name="T51" fmla="*/ 516631261 h 720"/>
                <a:gd name="T52" fmla="*/ 509071631 w 478"/>
                <a:gd name="T53" fmla="*/ 693043726 h 720"/>
                <a:gd name="T54" fmla="*/ 619958478 w 478"/>
                <a:gd name="T55" fmla="*/ 871974164 h 720"/>
                <a:gd name="T56" fmla="*/ 693043784 w 478"/>
                <a:gd name="T57" fmla="*/ 987901312 h 720"/>
                <a:gd name="T58" fmla="*/ 730845324 w 478"/>
                <a:gd name="T59" fmla="*/ 1040823781 h 720"/>
                <a:gd name="T60" fmla="*/ 768648452 w 478"/>
                <a:gd name="T61" fmla="*/ 1088707528 h 720"/>
                <a:gd name="T62" fmla="*/ 808970942 w 478"/>
                <a:gd name="T63" fmla="*/ 1131549376 h 720"/>
                <a:gd name="T64" fmla="*/ 836692058 w 478"/>
                <a:gd name="T65" fmla="*/ 1169352500 h 720"/>
                <a:gd name="T66" fmla="*/ 841732369 w 478"/>
                <a:gd name="T67" fmla="*/ 1204634676 h 720"/>
                <a:gd name="T68" fmla="*/ 841732369 w 478"/>
                <a:gd name="T69" fmla="*/ 1232355592 h 720"/>
                <a:gd name="T70" fmla="*/ 846772681 w 478"/>
                <a:gd name="T71" fmla="*/ 1257557145 h 720"/>
                <a:gd name="T72" fmla="*/ 904737053 w 478"/>
                <a:gd name="T73" fmla="*/ 1325602135 h 720"/>
                <a:gd name="T74" fmla="*/ 992941706 w 478"/>
                <a:gd name="T75" fmla="*/ 1451609905 h 720"/>
                <a:gd name="T76" fmla="*/ 1063506063 w 478"/>
                <a:gd name="T77" fmla="*/ 1582657985 h 720"/>
                <a:gd name="T78" fmla="*/ 1141631680 w 478"/>
                <a:gd name="T79" fmla="*/ 1706146790 h 720"/>
                <a:gd name="T80" fmla="*/ 1194554154 w 478"/>
                <a:gd name="T81" fmla="*/ 1764109571 h 720"/>
                <a:gd name="T82" fmla="*/ 1199594466 w 478"/>
                <a:gd name="T83" fmla="*/ 1759069260 h 720"/>
                <a:gd name="T84" fmla="*/ 1199594466 w 478"/>
                <a:gd name="T85" fmla="*/ 1756549898 h 720"/>
                <a:gd name="T86" fmla="*/ 1204634777 w 478"/>
                <a:gd name="T87" fmla="*/ 1751509587 h 720"/>
                <a:gd name="T88" fmla="*/ 1176913859 w 478"/>
                <a:gd name="T89" fmla="*/ 1814512678 h 72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78"/>
                <a:gd name="T136" fmla="*/ 0 h 720"/>
                <a:gd name="T137" fmla="*/ 478 w 478"/>
                <a:gd name="T138" fmla="*/ 720 h 72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78" h="720">
                  <a:moveTo>
                    <a:pt x="467" y="720"/>
                  </a:moveTo>
                  <a:lnTo>
                    <a:pt x="457" y="695"/>
                  </a:lnTo>
                  <a:lnTo>
                    <a:pt x="447" y="670"/>
                  </a:lnTo>
                  <a:lnTo>
                    <a:pt x="436" y="645"/>
                  </a:lnTo>
                  <a:lnTo>
                    <a:pt x="424" y="622"/>
                  </a:lnTo>
                  <a:lnTo>
                    <a:pt x="413" y="599"/>
                  </a:lnTo>
                  <a:lnTo>
                    <a:pt x="399" y="574"/>
                  </a:lnTo>
                  <a:lnTo>
                    <a:pt x="386" y="551"/>
                  </a:lnTo>
                  <a:lnTo>
                    <a:pt x="372" y="526"/>
                  </a:lnTo>
                  <a:lnTo>
                    <a:pt x="359" y="507"/>
                  </a:lnTo>
                  <a:lnTo>
                    <a:pt x="348" y="487"/>
                  </a:lnTo>
                  <a:lnTo>
                    <a:pt x="336" y="468"/>
                  </a:lnTo>
                  <a:lnTo>
                    <a:pt x="323" y="449"/>
                  </a:lnTo>
                  <a:lnTo>
                    <a:pt x="311" y="430"/>
                  </a:lnTo>
                  <a:lnTo>
                    <a:pt x="300" y="409"/>
                  </a:lnTo>
                  <a:lnTo>
                    <a:pt x="290" y="388"/>
                  </a:lnTo>
                  <a:lnTo>
                    <a:pt x="280" y="367"/>
                  </a:lnTo>
                  <a:lnTo>
                    <a:pt x="277" y="359"/>
                  </a:lnTo>
                  <a:lnTo>
                    <a:pt x="273" y="353"/>
                  </a:lnTo>
                  <a:lnTo>
                    <a:pt x="269" y="347"/>
                  </a:lnTo>
                  <a:lnTo>
                    <a:pt x="263" y="342"/>
                  </a:lnTo>
                  <a:lnTo>
                    <a:pt x="255" y="336"/>
                  </a:lnTo>
                  <a:lnTo>
                    <a:pt x="250" y="330"/>
                  </a:lnTo>
                  <a:lnTo>
                    <a:pt x="242" y="324"/>
                  </a:lnTo>
                  <a:lnTo>
                    <a:pt x="236" y="319"/>
                  </a:lnTo>
                  <a:lnTo>
                    <a:pt x="229" y="305"/>
                  </a:lnTo>
                  <a:lnTo>
                    <a:pt x="223" y="292"/>
                  </a:lnTo>
                  <a:lnTo>
                    <a:pt x="217" y="278"/>
                  </a:lnTo>
                  <a:lnTo>
                    <a:pt x="211" y="265"/>
                  </a:lnTo>
                  <a:lnTo>
                    <a:pt x="207" y="252"/>
                  </a:lnTo>
                  <a:lnTo>
                    <a:pt x="202" y="240"/>
                  </a:lnTo>
                  <a:lnTo>
                    <a:pt x="198" y="227"/>
                  </a:lnTo>
                  <a:lnTo>
                    <a:pt x="190" y="213"/>
                  </a:lnTo>
                  <a:lnTo>
                    <a:pt x="173" y="182"/>
                  </a:lnTo>
                  <a:lnTo>
                    <a:pt x="152" y="154"/>
                  </a:lnTo>
                  <a:lnTo>
                    <a:pt x="131" y="125"/>
                  </a:lnTo>
                  <a:lnTo>
                    <a:pt x="106" y="98"/>
                  </a:lnTo>
                  <a:lnTo>
                    <a:pt x="81" y="73"/>
                  </a:lnTo>
                  <a:lnTo>
                    <a:pt x="54" y="46"/>
                  </a:lnTo>
                  <a:lnTo>
                    <a:pt x="27" y="23"/>
                  </a:lnTo>
                  <a:lnTo>
                    <a:pt x="0" y="0"/>
                  </a:lnTo>
                  <a:lnTo>
                    <a:pt x="8" y="16"/>
                  </a:lnTo>
                  <a:lnTo>
                    <a:pt x="18" y="29"/>
                  </a:lnTo>
                  <a:lnTo>
                    <a:pt x="27" y="40"/>
                  </a:lnTo>
                  <a:lnTo>
                    <a:pt x="41" y="52"/>
                  </a:lnTo>
                  <a:lnTo>
                    <a:pt x="52" y="64"/>
                  </a:lnTo>
                  <a:lnTo>
                    <a:pt x="64" y="75"/>
                  </a:lnTo>
                  <a:lnTo>
                    <a:pt x="75" y="88"/>
                  </a:lnTo>
                  <a:lnTo>
                    <a:pt x="87" y="102"/>
                  </a:lnTo>
                  <a:lnTo>
                    <a:pt x="112" y="136"/>
                  </a:lnTo>
                  <a:lnTo>
                    <a:pt x="137" y="171"/>
                  </a:lnTo>
                  <a:lnTo>
                    <a:pt x="160" y="205"/>
                  </a:lnTo>
                  <a:lnTo>
                    <a:pt x="181" y="240"/>
                  </a:lnTo>
                  <a:lnTo>
                    <a:pt x="202" y="275"/>
                  </a:lnTo>
                  <a:lnTo>
                    <a:pt x="225" y="309"/>
                  </a:lnTo>
                  <a:lnTo>
                    <a:pt x="246" y="346"/>
                  </a:lnTo>
                  <a:lnTo>
                    <a:pt x="267" y="382"/>
                  </a:lnTo>
                  <a:lnTo>
                    <a:pt x="275" y="392"/>
                  </a:lnTo>
                  <a:lnTo>
                    <a:pt x="282" y="403"/>
                  </a:lnTo>
                  <a:lnTo>
                    <a:pt x="290" y="413"/>
                  </a:lnTo>
                  <a:lnTo>
                    <a:pt x="298" y="422"/>
                  </a:lnTo>
                  <a:lnTo>
                    <a:pt x="305" y="432"/>
                  </a:lnTo>
                  <a:lnTo>
                    <a:pt x="313" y="440"/>
                  </a:lnTo>
                  <a:lnTo>
                    <a:pt x="321" y="449"/>
                  </a:lnTo>
                  <a:lnTo>
                    <a:pt x="328" y="461"/>
                  </a:lnTo>
                  <a:lnTo>
                    <a:pt x="332" y="464"/>
                  </a:lnTo>
                  <a:lnTo>
                    <a:pt x="332" y="472"/>
                  </a:lnTo>
                  <a:lnTo>
                    <a:pt x="334" y="478"/>
                  </a:lnTo>
                  <a:lnTo>
                    <a:pt x="334" y="484"/>
                  </a:lnTo>
                  <a:lnTo>
                    <a:pt x="334" y="489"/>
                  </a:lnTo>
                  <a:lnTo>
                    <a:pt x="336" y="495"/>
                  </a:lnTo>
                  <a:lnTo>
                    <a:pt x="336" y="499"/>
                  </a:lnTo>
                  <a:lnTo>
                    <a:pt x="338" y="503"/>
                  </a:lnTo>
                  <a:lnTo>
                    <a:pt x="359" y="526"/>
                  </a:lnTo>
                  <a:lnTo>
                    <a:pt x="378" y="551"/>
                  </a:lnTo>
                  <a:lnTo>
                    <a:pt x="394" y="576"/>
                  </a:lnTo>
                  <a:lnTo>
                    <a:pt x="407" y="601"/>
                  </a:lnTo>
                  <a:lnTo>
                    <a:pt x="422" y="628"/>
                  </a:lnTo>
                  <a:lnTo>
                    <a:pt x="438" y="652"/>
                  </a:lnTo>
                  <a:lnTo>
                    <a:pt x="453" y="677"/>
                  </a:lnTo>
                  <a:lnTo>
                    <a:pt x="474" y="702"/>
                  </a:lnTo>
                  <a:lnTo>
                    <a:pt x="474" y="700"/>
                  </a:lnTo>
                  <a:lnTo>
                    <a:pt x="476" y="698"/>
                  </a:lnTo>
                  <a:lnTo>
                    <a:pt x="476" y="697"/>
                  </a:lnTo>
                  <a:lnTo>
                    <a:pt x="478" y="695"/>
                  </a:lnTo>
                  <a:lnTo>
                    <a:pt x="467" y="720"/>
                  </a:lnTo>
                  <a:close/>
                </a:path>
              </a:pathLst>
            </a:custGeom>
            <a:solidFill>
              <a:srgbClr val="B2B2B2"/>
            </a:solidFill>
            <a:ln w="9525">
              <a:noFill/>
              <a:round/>
              <a:headEnd/>
              <a:tailEnd/>
            </a:ln>
          </p:spPr>
          <p:txBody>
            <a:bodyPr/>
            <a:lstStyle/>
            <a:p>
              <a:endParaRPr lang="en-US"/>
            </a:p>
          </p:txBody>
        </p:sp>
        <p:sp>
          <p:nvSpPr>
            <p:cNvPr id="26722" name="Freeform 98"/>
            <p:cNvSpPr>
              <a:spLocks/>
            </p:cNvSpPr>
            <p:nvPr/>
          </p:nvSpPr>
          <p:spPr bwMode="auto">
            <a:xfrm>
              <a:off x="2861733" y="1793858"/>
              <a:ext cx="1107723" cy="925512"/>
            </a:xfrm>
            <a:custGeom>
              <a:avLst/>
              <a:gdLst>
                <a:gd name="T0" fmla="*/ 1819553770 w 785"/>
                <a:gd name="T1" fmla="*/ 1242435443 h 583"/>
                <a:gd name="T2" fmla="*/ 1673384695 w 785"/>
                <a:gd name="T3" fmla="*/ 1126508367 h 583"/>
                <a:gd name="T4" fmla="*/ 1519655546 w 785"/>
                <a:gd name="T5" fmla="*/ 1025702213 h 583"/>
                <a:gd name="T6" fmla="*/ 1355844582 w 785"/>
                <a:gd name="T7" fmla="*/ 932457315 h 583"/>
                <a:gd name="T8" fmla="*/ 1234877071 w 785"/>
                <a:gd name="T9" fmla="*/ 869452676 h 583"/>
                <a:gd name="T10" fmla="*/ 1171873953 w 785"/>
                <a:gd name="T11" fmla="*/ 826610656 h 583"/>
                <a:gd name="T12" fmla="*/ 1093748308 w 785"/>
                <a:gd name="T13" fmla="*/ 748485093 h 583"/>
                <a:gd name="T14" fmla="*/ 992942049 w 785"/>
                <a:gd name="T15" fmla="*/ 637598324 h 583"/>
                <a:gd name="T16" fmla="*/ 884576114 w 785"/>
                <a:gd name="T17" fmla="*/ 531751863 h 583"/>
                <a:gd name="T18" fmla="*/ 798890596 w 785"/>
                <a:gd name="T19" fmla="*/ 463708504 h 583"/>
                <a:gd name="T20" fmla="*/ 745966516 w 785"/>
                <a:gd name="T21" fmla="*/ 425905402 h 583"/>
                <a:gd name="T22" fmla="*/ 698084336 w 785"/>
                <a:gd name="T23" fmla="*/ 390623150 h 583"/>
                <a:gd name="T24" fmla="*/ 642640894 w 785"/>
                <a:gd name="T25" fmla="*/ 352821636 h 583"/>
                <a:gd name="T26" fmla="*/ 594757127 w 785"/>
                <a:gd name="T27" fmla="*/ 327620098 h 583"/>
                <a:gd name="T28" fmla="*/ 567036200 w 785"/>
                <a:gd name="T29" fmla="*/ 299897612 h 583"/>
                <a:gd name="T30" fmla="*/ 536794322 w 785"/>
                <a:gd name="T31" fmla="*/ 269655766 h 583"/>
                <a:gd name="T32" fmla="*/ 504031494 w 785"/>
                <a:gd name="T33" fmla="*/ 241934867 h 583"/>
                <a:gd name="T34" fmla="*/ 425907437 w 785"/>
                <a:gd name="T35" fmla="*/ 194051101 h 583"/>
                <a:gd name="T36" fmla="*/ 315020453 w 785"/>
                <a:gd name="T37" fmla="*/ 120967434 h 583"/>
                <a:gd name="T38" fmla="*/ 194052892 w 785"/>
                <a:gd name="T39" fmla="*/ 63003077 h 583"/>
                <a:gd name="T40" fmla="*/ 68045043 w 785"/>
                <a:gd name="T41" fmla="*/ 15120929 h 583"/>
                <a:gd name="T42" fmla="*/ 30241890 w 785"/>
                <a:gd name="T43" fmla="*/ 32761218 h 583"/>
                <a:gd name="T44" fmla="*/ 105846622 w 785"/>
                <a:gd name="T45" fmla="*/ 90725563 h 583"/>
                <a:gd name="T46" fmla="*/ 183972266 w 785"/>
                <a:gd name="T47" fmla="*/ 146168972 h 583"/>
                <a:gd name="T48" fmla="*/ 267136686 w 785"/>
                <a:gd name="T49" fmla="*/ 204131716 h 583"/>
                <a:gd name="T50" fmla="*/ 309980140 w 785"/>
                <a:gd name="T51" fmla="*/ 241934867 h 583"/>
                <a:gd name="T52" fmla="*/ 330141392 w 785"/>
                <a:gd name="T53" fmla="*/ 252015483 h 583"/>
                <a:gd name="T54" fmla="*/ 352822006 w 785"/>
                <a:gd name="T55" fmla="*/ 257055790 h 583"/>
                <a:gd name="T56" fmla="*/ 372983258 w 785"/>
                <a:gd name="T57" fmla="*/ 264615458 h 583"/>
                <a:gd name="T58" fmla="*/ 509071807 w 785"/>
                <a:gd name="T59" fmla="*/ 378023174 h 583"/>
                <a:gd name="T60" fmla="*/ 751006829 w 785"/>
                <a:gd name="T61" fmla="*/ 569554965 h 583"/>
                <a:gd name="T62" fmla="*/ 997982362 w 785"/>
                <a:gd name="T63" fmla="*/ 763606016 h 583"/>
                <a:gd name="T64" fmla="*/ 1247478647 w 785"/>
                <a:gd name="T65" fmla="*/ 957658853 h 583"/>
                <a:gd name="T66" fmla="*/ 1421368650 w 785"/>
                <a:gd name="T67" fmla="*/ 1093747160 h 583"/>
                <a:gd name="T68" fmla="*/ 1519655546 w 785"/>
                <a:gd name="T69" fmla="*/ 1164309880 h 583"/>
                <a:gd name="T70" fmla="*/ 1610381180 w 785"/>
                <a:gd name="T71" fmla="*/ 1227314520 h 583"/>
                <a:gd name="T72" fmla="*/ 1711187836 w 785"/>
                <a:gd name="T73" fmla="*/ 1285277264 h 583"/>
                <a:gd name="T74" fmla="*/ 1771671591 w 785"/>
                <a:gd name="T75" fmla="*/ 1330641621 h 583"/>
                <a:gd name="T76" fmla="*/ 1779231267 w 785"/>
                <a:gd name="T77" fmla="*/ 1373483442 h 583"/>
                <a:gd name="T78" fmla="*/ 1814513457 w 785"/>
                <a:gd name="T79" fmla="*/ 1411286543 h 583"/>
                <a:gd name="T80" fmla="*/ 1877518163 w 785"/>
                <a:gd name="T81" fmla="*/ 1441528389 h 583"/>
                <a:gd name="T82" fmla="*/ 1945561594 w 785"/>
                <a:gd name="T83" fmla="*/ 1459168673 h 583"/>
                <a:gd name="T84" fmla="*/ 1890118152 w 785"/>
                <a:gd name="T85" fmla="*/ 1305440082 h 58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85"/>
                <a:gd name="T130" fmla="*/ 0 h 583"/>
                <a:gd name="T131" fmla="*/ 785 w 785"/>
                <a:gd name="T132" fmla="*/ 583 h 58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85" h="583">
                  <a:moveTo>
                    <a:pt x="750" y="518"/>
                  </a:moveTo>
                  <a:lnTo>
                    <a:pt x="722" y="493"/>
                  </a:lnTo>
                  <a:lnTo>
                    <a:pt x="693" y="470"/>
                  </a:lnTo>
                  <a:lnTo>
                    <a:pt x="664" y="447"/>
                  </a:lnTo>
                  <a:lnTo>
                    <a:pt x="633" y="426"/>
                  </a:lnTo>
                  <a:lnTo>
                    <a:pt x="603" y="407"/>
                  </a:lnTo>
                  <a:lnTo>
                    <a:pt x="570" y="387"/>
                  </a:lnTo>
                  <a:lnTo>
                    <a:pt x="538" y="370"/>
                  </a:lnTo>
                  <a:lnTo>
                    <a:pt x="503" y="353"/>
                  </a:lnTo>
                  <a:lnTo>
                    <a:pt x="490" y="345"/>
                  </a:lnTo>
                  <a:lnTo>
                    <a:pt x="478" y="338"/>
                  </a:lnTo>
                  <a:lnTo>
                    <a:pt x="465" y="328"/>
                  </a:lnTo>
                  <a:lnTo>
                    <a:pt x="455" y="318"/>
                  </a:lnTo>
                  <a:lnTo>
                    <a:pt x="434" y="297"/>
                  </a:lnTo>
                  <a:lnTo>
                    <a:pt x="413" y="276"/>
                  </a:lnTo>
                  <a:lnTo>
                    <a:pt x="394" y="253"/>
                  </a:lnTo>
                  <a:lnTo>
                    <a:pt x="374" y="232"/>
                  </a:lnTo>
                  <a:lnTo>
                    <a:pt x="351" y="211"/>
                  </a:lnTo>
                  <a:lnTo>
                    <a:pt x="328" y="192"/>
                  </a:lnTo>
                  <a:lnTo>
                    <a:pt x="317" y="184"/>
                  </a:lnTo>
                  <a:lnTo>
                    <a:pt x="307" y="176"/>
                  </a:lnTo>
                  <a:lnTo>
                    <a:pt x="296" y="169"/>
                  </a:lnTo>
                  <a:lnTo>
                    <a:pt x="286" y="163"/>
                  </a:lnTo>
                  <a:lnTo>
                    <a:pt x="277" y="155"/>
                  </a:lnTo>
                  <a:lnTo>
                    <a:pt x="265" y="148"/>
                  </a:lnTo>
                  <a:lnTo>
                    <a:pt x="255" y="140"/>
                  </a:lnTo>
                  <a:lnTo>
                    <a:pt x="244" y="134"/>
                  </a:lnTo>
                  <a:lnTo>
                    <a:pt x="236" y="130"/>
                  </a:lnTo>
                  <a:lnTo>
                    <a:pt x="231" y="125"/>
                  </a:lnTo>
                  <a:lnTo>
                    <a:pt x="225" y="119"/>
                  </a:lnTo>
                  <a:lnTo>
                    <a:pt x="219" y="113"/>
                  </a:lnTo>
                  <a:lnTo>
                    <a:pt x="213" y="107"/>
                  </a:lnTo>
                  <a:lnTo>
                    <a:pt x="206" y="102"/>
                  </a:lnTo>
                  <a:lnTo>
                    <a:pt x="200" y="96"/>
                  </a:lnTo>
                  <a:lnTo>
                    <a:pt x="192" y="90"/>
                  </a:lnTo>
                  <a:lnTo>
                    <a:pt x="169" y="77"/>
                  </a:lnTo>
                  <a:lnTo>
                    <a:pt x="148" y="61"/>
                  </a:lnTo>
                  <a:lnTo>
                    <a:pt x="125" y="48"/>
                  </a:lnTo>
                  <a:lnTo>
                    <a:pt x="100" y="36"/>
                  </a:lnTo>
                  <a:lnTo>
                    <a:pt x="77" y="25"/>
                  </a:lnTo>
                  <a:lnTo>
                    <a:pt x="52" y="13"/>
                  </a:lnTo>
                  <a:lnTo>
                    <a:pt x="27" y="6"/>
                  </a:lnTo>
                  <a:lnTo>
                    <a:pt x="0" y="0"/>
                  </a:lnTo>
                  <a:lnTo>
                    <a:pt x="12" y="13"/>
                  </a:lnTo>
                  <a:lnTo>
                    <a:pt x="27" y="25"/>
                  </a:lnTo>
                  <a:lnTo>
                    <a:pt x="42" y="36"/>
                  </a:lnTo>
                  <a:lnTo>
                    <a:pt x="58" y="48"/>
                  </a:lnTo>
                  <a:lnTo>
                    <a:pt x="73" y="58"/>
                  </a:lnTo>
                  <a:lnTo>
                    <a:pt x="90" y="69"/>
                  </a:lnTo>
                  <a:lnTo>
                    <a:pt x="106" y="81"/>
                  </a:lnTo>
                  <a:lnTo>
                    <a:pt x="119" y="94"/>
                  </a:lnTo>
                  <a:lnTo>
                    <a:pt x="123" y="96"/>
                  </a:lnTo>
                  <a:lnTo>
                    <a:pt x="127" y="98"/>
                  </a:lnTo>
                  <a:lnTo>
                    <a:pt x="131" y="100"/>
                  </a:lnTo>
                  <a:lnTo>
                    <a:pt x="135" y="102"/>
                  </a:lnTo>
                  <a:lnTo>
                    <a:pt x="140" y="102"/>
                  </a:lnTo>
                  <a:lnTo>
                    <a:pt x="144" y="104"/>
                  </a:lnTo>
                  <a:lnTo>
                    <a:pt x="148" y="105"/>
                  </a:lnTo>
                  <a:lnTo>
                    <a:pt x="152" y="109"/>
                  </a:lnTo>
                  <a:lnTo>
                    <a:pt x="202" y="150"/>
                  </a:lnTo>
                  <a:lnTo>
                    <a:pt x="250" y="188"/>
                  </a:lnTo>
                  <a:lnTo>
                    <a:pt x="298" y="226"/>
                  </a:lnTo>
                  <a:lnTo>
                    <a:pt x="348" y="265"/>
                  </a:lnTo>
                  <a:lnTo>
                    <a:pt x="396" y="303"/>
                  </a:lnTo>
                  <a:lnTo>
                    <a:pt x="445" y="341"/>
                  </a:lnTo>
                  <a:lnTo>
                    <a:pt x="495" y="380"/>
                  </a:lnTo>
                  <a:lnTo>
                    <a:pt x="547" y="418"/>
                  </a:lnTo>
                  <a:lnTo>
                    <a:pt x="564" y="434"/>
                  </a:lnTo>
                  <a:lnTo>
                    <a:pt x="584" y="447"/>
                  </a:lnTo>
                  <a:lnTo>
                    <a:pt x="603" y="462"/>
                  </a:lnTo>
                  <a:lnTo>
                    <a:pt x="620" y="476"/>
                  </a:lnTo>
                  <a:lnTo>
                    <a:pt x="639" y="487"/>
                  </a:lnTo>
                  <a:lnTo>
                    <a:pt x="660" y="499"/>
                  </a:lnTo>
                  <a:lnTo>
                    <a:pt x="679" y="510"/>
                  </a:lnTo>
                  <a:lnTo>
                    <a:pt x="701" y="518"/>
                  </a:lnTo>
                  <a:lnTo>
                    <a:pt x="703" y="528"/>
                  </a:lnTo>
                  <a:lnTo>
                    <a:pt x="704" y="537"/>
                  </a:lnTo>
                  <a:lnTo>
                    <a:pt x="706" y="545"/>
                  </a:lnTo>
                  <a:lnTo>
                    <a:pt x="710" y="551"/>
                  </a:lnTo>
                  <a:lnTo>
                    <a:pt x="720" y="560"/>
                  </a:lnTo>
                  <a:lnTo>
                    <a:pt x="731" y="566"/>
                  </a:lnTo>
                  <a:lnTo>
                    <a:pt x="745" y="572"/>
                  </a:lnTo>
                  <a:lnTo>
                    <a:pt x="758" y="574"/>
                  </a:lnTo>
                  <a:lnTo>
                    <a:pt x="772" y="579"/>
                  </a:lnTo>
                  <a:lnTo>
                    <a:pt x="785" y="583"/>
                  </a:lnTo>
                  <a:lnTo>
                    <a:pt x="750" y="518"/>
                  </a:lnTo>
                  <a:close/>
                </a:path>
              </a:pathLst>
            </a:custGeom>
            <a:solidFill>
              <a:srgbClr val="B2B2B2"/>
            </a:solidFill>
            <a:ln w="9525">
              <a:noFill/>
              <a:round/>
              <a:headEnd/>
              <a:tailEnd/>
            </a:ln>
          </p:spPr>
          <p:txBody>
            <a:bodyPr/>
            <a:lstStyle/>
            <a:p>
              <a:endParaRPr lang="en-US"/>
            </a:p>
          </p:txBody>
        </p:sp>
        <p:sp>
          <p:nvSpPr>
            <p:cNvPr id="26723" name="Freeform 99"/>
            <p:cNvSpPr>
              <a:spLocks/>
            </p:cNvSpPr>
            <p:nvPr/>
          </p:nvSpPr>
          <p:spPr bwMode="auto">
            <a:xfrm>
              <a:off x="3159479" y="3152759"/>
              <a:ext cx="1126067" cy="1266825"/>
            </a:xfrm>
            <a:custGeom>
              <a:avLst/>
              <a:gdLst>
                <a:gd name="T0" fmla="*/ 1534775877 w 798"/>
                <a:gd name="T1" fmla="*/ 148688429 h 798"/>
                <a:gd name="T2" fmla="*/ 1325602179 w 798"/>
                <a:gd name="T3" fmla="*/ 395665303 h 798"/>
                <a:gd name="T4" fmla="*/ 1121468791 w 798"/>
                <a:gd name="T5" fmla="*/ 647680950 h 798"/>
                <a:gd name="T6" fmla="*/ 909777319 w 798"/>
                <a:gd name="T7" fmla="*/ 892135436 h 798"/>
                <a:gd name="T8" fmla="*/ 778729035 w 798"/>
                <a:gd name="T9" fmla="*/ 1028223832 h 798"/>
                <a:gd name="T10" fmla="*/ 751006531 w 798"/>
                <a:gd name="T11" fmla="*/ 1066025371 h 798"/>
                <a:gd name="T12" fmla="*/ 715724354 w 798"/>
                <a:gd name="T13" fmla="*/ 1106347858 h 798"/>
                <a:gd name="T14" fmla="*/ 688003438 w 798"/>
                <a:gd name="T15" fmla="*/ 1149191295 h 798"/>
                <a:gd name="T16" fmla="*/ 647680950 w 798"/>
                <a:gd name="T17" fmla="*/ 1192033145 h 798"/>
                <a:gd name="T18" fmla="*/ 599797202 w 798"/>
                <a:gd name="T19" fmla="*/ 1237395943 h 798"/>
                <a:gd name="T20" fmla="*/ 556953766 w 798"/>
                <a:gd name="T21" fmla="*/ 1285279691 h 798"/>
                <a:gd name="T22" fmla="*/ 514111916 w 798"/>
                <a:gd name="T23" fmla="*/ 1333163439 h 798"/>
                <a:gd name="T24" fmla="*/ 466229756 w 798"/>
                <a:gd name="T25" fmla="*/ 1391126221 h 798"/>
                <a:gd name="T26" fmla="*/ 415826547 w 798"/>
                <a:gd name="T27" fmla="*/ 1459171213 h 798"/>
                <a:gd name="T28" fmla="*/ 372983110 w 798"/>
                <a:gd name="T29" fmla="*/ 1527214617 h 798"/>
                <a:gd name="T30" fmla="*/ 320059051 w 798"/>
                <a:gd name="T31" fmla="*/ 1590219298 h 798"/>
                <a:gd name="T32" fmla="*/ 257055958 w 798"/>
                <a:gd name="T33" fmla="*/ 1665824359 h 798"/>
                <a:gd name="T34" fmla="*/ 189012504 w 798"/>
                <a:gd name="T35" fmla="*/ 1754029007 h 798"/>
                <a:gd name="T36" fmla="*/ 120967513 w 798"/>
                <a:gd name="T37" fmla="*/ 1839714293 h 798"/>
                <a:gd name="T38" fmla="*/ 50403122 w 798"/>
                <a:gd name="T39" fmla="*/ 1922880218 h 798"/>
                <a:gd name="T40" fmla="*/ 0 w 798"/>
                <a:gd name="T41" fmla="*/ 1965722067 h 798"/>
                <a:gd name="T42" fmla="*/ 0 w 798"/>
                <a:gd name="T43" fmla="*/ 1970762378 h 798"/>
                <a:gd name="T44" fmla="*/ 0 w 798"/>
                <a:gd name="T45" fmla="*/ 1985883311 h 798"/>
                <a:gd name="T46" fmla="*/ 0 w 798"/>
                <a:gd name="T47" fmla="*/ 1995963933 h 798"/>
                <a:gd name="T48" fmla="*/ 10080625 w 798"/>
                <a:gd name="T49" fmla="*/ 2006044555 h 798"/>
                <a:gd name="T50" fmla="*/ 20161250 w 798"/>
                <a:gd name="T51" fmla="*/ 2011084866 h 798"/>
                <a:gd name="T52" fmla="*/ 30241878 w 798"/>
                <a:gd name="T53" fmla="*/ 2001004244 h 798"/>
                <a:gd name="T54" fmla="*/ 45362811 w 798"/>
                <a:gd name="T55" fmla="*/ 1995963933 h 798"/>
                <a:gd name="T56" fmla="*/ 219254420 w 798"/>
                <a:gd name="T57" fmla="*/ 1832154621 h 798"/>
                <a:gd name="T58" fmla="*/ 551913455 w 798"/>
                <a:gd name="T59" fmla="*/ 1502013062 h 798"/>
                <a:gd name="T60" fmla="*/ 894656386 w 798"/>
                <a:gd name="T61" fmla="*/ 1174392850 h 798"/>
                <a:gd name="T62" fmla="*/ 1242436254 w 798"/>
                <a:gd name="T63" fmla="*/ 849293587 h 798"/>
                <a:gd name="T64" fmla="*/ 1471771197 w 798"/>
                <a:gd name="T65" fmla="*/ 642639052 h 798"/>
                <a:gd name="T66" fmla="*/ 1557456483 w 798"/>
                <a:gd name="T67" fmla="*/ 554434404 h 798"/>
                <a:gd name="T68" fmla="*/ 1640622407 w 798"/>
                <a:gd name="T69" fmla="*/ 463708807 h 798"/>
                <a:gd name="T70" fmla="*/ 1726308091 w 798"/>
                <a:gd name="T71" fmla="*/ 365423437 h 798"/>
                <a:gd name="T72" fmla="*/ 1799391806 w 798"/>
                <a:gd name="T73" fmla="*/ 279736564 h 798"/>
                <a:gd name="T74" fmla="*/ 1857356176 w 798"/>
                <a:gd name="T75" fmla="*/ 196572177 h 798"/>
                <a:gd name="T76" fmla="*/ 1910278647 w 798"/>
                <a:gd name="T77" fmla="*/ 115927202 h 798"/>
                <a:gd name="T78" fmla="*/ 1973283328 w 798"/>
                <a:gd name="T79" fmla="*/ 37801551 h 798"/>
                <a:gd name="T80" fmla="*/ 2011084866 w 798"/>
                <a:gd name="T81" fmla="*/ 0 h 798"/>
                <a:gd name="T82" fmla="*/ 2011084866 w 798"/>
                <a:gd name="T83" fmla="*/ 2520950 h 798"/>
                <a:gd name="T84" fmla="*/ 2011084866 w 798"/>
                <a:gd name="T85" fmla="*/ 7561263 h 798"/>
                <a:gd name="T86" fmla="*/ 2011084866 w 798"/>
                <a:gd name="T87" fmla="*/ 7561263 h 798"/>
                <a:gd name="T88" fmla="*/ 1640622407 w 798"/>
                <a:gd name="T89" fmla="*/ 27722516 h 798"/>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98"/>
                <a:gd name="T136" fmla="*/ 0 h 798"/>
                <a:gd name="T137" fmla="*/ 798 w 798"/>
                <a:gd name="T138" fmla="*/ 798 h 798"/>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98" h="798">
                  <a:moveTo>
                    <a:pt x="651" y="11"/>
                  </a:moveTo>
                  <a:lnTo>
                    <a:pt x="609" y="59"/>
                  </a:lnTo>
                  <a:lnTo>
                    <a:pt x="566" y="107"/>
                  </a:lnTo>
                  <a:lnTo>
                    <a:pt x="526" y="157"/>
                  </a:lnTo>
                  <a:lnTo>
                    <a:pt x="486" y="207"/>
                  </a:lnTo>
                  <a:lnTo>
                    <a:pt x="445" y="257"/>
                  </a:lnTo>
                  <a:lnTo>
                    <a:pt x="405" y="306"/>
                  </a:lnTo>
                  <a:lnTo>
                    <a:pt x="361" y="354"/>
                  </a:lnTo>
                  <a:lnTo>
                    <a:pt x="317" y="402"/>
                  </a:lnTo>
                  <a:lnTo>
                    <a:pt x="309" y="408"/>
                  </a:lnTo>
                  <a:lnTo>
                    <a:pt x="303" y="416"/>
                  </a:lnTo>
                  <a:lnTo>
                    <a:pt x="298" y="423"/>
                  </a:lnTo>
                  <a:lnTo>
                    <a:pt x="292" y="431"/>
                  </a:lnTo>
                  <a:lnTo>
                    <a:pt x="284" y="439"/>
                  </a:lnTo>
                  <a:lnTo>
                    <a:pt x="279" y="447"/>
                  </a:lnTo>
                  <a:lnTo>
                    <a:pt x="273" y="456"/>
                  </a:lnTo>
                  <a:lnTo>
                    <a:pt x="267" y="464"/>
                  </a:lnTo>
                  <a:lnTo>
                    <a:pt x="257" y="473"/>
                  </a:lnTo>
                  <a:lnTo>
                    <a:pt x="248" y="483"/>
                  </a:lnTo>
                  <a:lnTo>
                    <a:pt x="238" y="491"/>
                  </a:lnTo>
                  <a:lnTo>
                    <a:pt x="229" y="500"/>
                  </a:lnTo>
                  <a:lnTo>
                    <a:pt x="221" y="510"/>
                  </a:lnTo>
                  <a:lnTo>
                    <a:pt x="211" y="519"/>
                  </a:lnTo>
                  <a:lnTo>
                    <a:pt x="204" y="529"/>
                  </a:lnTo>
                  <a:lnTo>
                    <a:pt x="196" y="539"/>
                  </a:lnTo>
                  <a:lnTo>
                    <a:pt x="185" y="552"/>
                  </a:lnTo>
                  <a:lnTo>
                    <a:pt x="175" y="565"/>
                  </a:lnTo>
                  <a:lnTo>
                    <a:pt x="165" y="579"/>
                  </a:lnTo>
                  <a:lnTo>
                    <a:pt x="158" y="592"/>
                  </a:lnTo>
                  <a:lnTo>
                    <a:pt x="148" y="606"/>
                  </a:lnTo>
                  <a:lnTo>
                    <a:pt x="138" y="619"/>
                  </a:lnTo>
                  <a:lnTo>
                    <a:pt x="127" y="631"/>
                  </a:lnTo>
                  <a:lnTo>
                    <a:pt x="117" y="644"/>
                  </a:lnTo>
                  <a:lnTo>
                    <a:pt x="102" y="661"/>
                  </a:lnTo>
                  <a:lnTo>
                    <a:pt x="89" y="679"/>
                  </a:lnTo>
                  <a:lnTo>
                    <a:pt x="75" y="696"/>
                  </a:lnTo>
                  <a:lnTo>
                    <a:pt x="62" y="713"/>
                  </a:lnTo>
                  <a:lnTo>
                    <a:pt x="48" y="730"/>
                  </a:lnTo>
                  <a:lnTo>
                    <a:pt x="35" y="748"/>
                  </a:lnTo>
                  <a:lnTo>
                    <a:pt x="20" y="763"/>
                  </a:lnTo>
                  <a:lnTo>
                    <a:pt x="2" y="778"/>
                  </a:lnTo>
                  <a:lnTo>
                    <a:pt x="0" y="780"/>
                  </a:lnTo>
                  <a:lnTo>
                    <a:pt x="0" y="782"/>
                  </a:lnTo>
                  <a:lnTo>
                    <a:pt x="0" y="784"/>
                  </a:lnTo>
                  <a:lnTo>
                    <a:pt x="0" y="788"/>
                  </a:lnTo>
                  <a:lnTo>
                    <a:pt x="0" y="790"/>
                  </a:lnTo>
                  <a:lnTo>
                    <a:pt x="0" y="792"/>
                  </a:lnTo>
                  <a:lnTo>
                    <a:pt x="2" y="794"/>
                  </a:lnTo>
                  <a:lnTo>
                    <a:pt x="4" y="796"/>
                  </a:lnTo>
                  <a:lnTo>
                    <a:pt x="6" y="798"/>
                  </a:lnTo>
                  <a:lnTo>
                    <a:pt x="8" y="798"/>
                  </a:lnTo>
                  <a:lnTo>
                    <a:pt x="10" y="796"/>
                  </a:lnTo>
                  <a:lnTo>
                    <a:pt x="12" y="794"/>
                  </a:lnTo>
                  <a:lnTo>
                    <a:pt x="14" y="794"/>
                  </a:lnTo>
                  <a:lnTo>
                    <a:pt x="18" y="792"/>
                  </a:lnTo>
                  <a:lnTo>
                    <a:pt x="20" y="794"/>
                  </a:lnTo>
                  <a:lnTo>
                    <a:pt x="87" y="727"/>
                  </a:lnTo>
                  <a:lnTo>
                    <a:pt x="152" y="661"/>
                  </a:lnTo>
                  <a:lnTo>
                    <a:pt x="219" y="596"/>
                  </a:lnTo>
                  <a:lnTo>
                    <a:pt x="286" y="531"/>
                  </a:lnTo>
                  <a:lnTo>
                    <a:pt x="355" y="466"/>
                  </a:lnTo>
                  <a:lnTo>
                    <a:pt x="422" y="402"/>
                  </a:lnTo>
                  <a:lnTo>
                    <a:pt x="493" y="337"/>
                  </a:lnTo>
                  <a:lnTo>
                    <a:pt x="564" y="272"/>
                  </a:lnTo>
                  <a:lnTo>
                    <a:pt x="584" y="255"/>
                  </a:lnTo>
                  <a:lnTo>
                    <a:pt x="601" y="237"/>
                  </a:lnTo>
                  <a:lnTo>
                    <a:pt x="618" y="220"/>
                  </a:lnTo>
                  <a:lnTo>
                    <a:pt x="635" y="201"/>
                  </a:lnTo>
                  <a:lnTo>
                    <a:pt x="651" y="184"/>
                  </a:lnTo>
                  <a:lnTo>
                    <a:pt x="668" y="165"/>
                  </a:lnTo>
                  <a:lnTo>
                    <a:pt x="685" y="145"/>
                  </a:lnTo>
                  <a:lnTo>
                    <a:pt x="701" y="128"/>
                  </a:lnTo>
                  <a:lnTo>
                    <a:pt x="714" y="111"/>
                  </a:lnTo>
                  <a:lnTo>
                    <a:pt x="726" y="95"/>
                  </a:lnTo>
                  <a:lnTo>
                    <a:pt x="737" y="78"/>
                  </a:lnTo>
                  <a:lnTo>
                    <a:pt x="749" y="61"/>
                  </a:lnTo>
                  <a:lnTo>
                    <a:pt x="758" y="46"/>
                  </a:lnTo>
                  <a:lnTo>
                    <a:pt x="772" y="30"/>
                  </a:lnTo>
                  <a:lnTo>
                    <a:pt x="783" y="15"/>
                  </a:lnTo>
                  <a:lnTo>
                    <a:pt x="798" y="0"/>
                  </a:lnTo>
                  <a:lnTo>
                    <a:pt x="798" y="1"/>
                  </a:lnTo>
                  <a:lnTo>
                    <a:pt x="798" y="3"/>
                  </a:lnTo>
                  <a:lnTo>
                    <a:pt x="798" y="5"/>
                  </a:lnTo>
                  <a:lnTo>
                    <a:pt x="651" y="11"/>
                  </a:lnTo>
                  <a:close/>
                </a:path>
              </a:pathLst>
            </a:custGeom>
            <a:solidFill>
              <a:srgbClr val="B2B2B2"/>
            </a:solidFill>
            <a:ln w="9525">
              <a:noFill/>
              <a:round/>
              <a:headEnd/>
              <a:tailEnd/>
            </a:ln>
          </p:spPr>
          <p:txBody>
            <a:bodyPr/>
            <a:lstStyle/>
            <a:p>
              <a:endParaRPr lang="en-US"/>
            </a:p>
          </p:txBody>
        </p:sp>
        <p:sp>
          <p:nvSpPr>
            <p:cNvPr id="26724" name="Freeform 100"/>
            <p:cNvSpPr>
              <a:spLocks/>
            </p:cNvSpPr>
            <p:nvPr/>
          </p:nvSpPr>
          <p:spPr bwMode="auto">
            <a:xfrm>
              <a:off x="4199467" y="1638284"/>
              <a:ext cx="1267178" cy="955675"/>
            </a:xfrm>
            <a:custGeom>
              <a:avLst/>
              <a:gdLst>
                <a:gd name="T0" fmla="*/ 2041326801 w 898"/>
                <a:gd name="T1" fmla="*/ 204131829 h 602"/>
                <a:gd name="T2" fmla="*/ 1827114372 w 898"/>
                <a:gd name="T3" fmla="*/ 279736536 h 602"/>
                <a:gd name="T4" fmla="*/ 1504534063 w 898"/>
                <a:gd name="T5" fmla="*/ 388104004 h 602"/>
                <a:gd name="T6" fmla="*/ 1353324729 w 898"/>
                <a:gd name="T7" fmla="*/ 473789381 h 602"/>
                <a:gd name="T8" fmla="*/ 1199594446 w 898"/>
                <a:gd name="T9" fmla="*/ 604837453 h 602"/>
                <a:gd name="T10" fmla="*/ 1020664194 w 898"/>
                <a:gd name="T11" fmla="*/ 725804904 h 602"/>
                <a:gd name="T12" fmla="*/ 846772667 w 898"/>
                <a:gd name="T13" fmla="*/ 856853174 h 602"/>
                <a:gd name="T14" fmla="*/ 710684068 w 898"/>
                <a:gd name="T15" fmla="*/ 1000501229 h 602"/>
                <a:gd name="T16" fmla="*/ 574595667 w 898"/>
                <a:gd name="T17" fmla="*/ 1156750853 h 602"/>
                <a:gd name="T18" fmla="*/ 446068527 w 898"/>
                <a:gd name="T19" fmla="*/ 1257557062 h 602"/>
                <a:gd name="T20" fmla="*/ 388104056 w 898"/>
                <a:gd name="T21" fmla="*/ 1310481115 h 602"/>
                <a:gd name="T22" fmla="*/ 325100961 w 898"/>
                <a:gd name="T23" fmla="*/ 1363405169 h 602"/>
                <a:gd name="T24" fmla="*/ 279738161 w 898"/>
                <a:gd name="T25" fmla="*/ 1398687342 h 602"/>
                <a:gd name="T26" fmla="*/ 257055967 w 898"/>
                <a:gd name="T27" fmla="*/ 1441529187 h 602"/>
                <a:gd name="T28" fmla="*/ 236894722 w 898"/>
                <a:gd name="T29" fmla="*/ 1489412930 h 602"/>
                <a:gd name="T30" fmla="*/ 347781567 w 898"/>
                <a:gd name="T31" fmla="*/ 1479332309 h 602"/>
                <a:gd name="T32" fmla="*/ 453628200 w 898"/>
                <a:gd name="T33" fmla="*/ 1441529187 h 602"/>
                <a:gd name="T34" fmla="*/ 574595667 w 898"/>
                <a:gd name="T35" fmla="*/ 1353324548 h 602"/>
                <a:gd name="T36" fmla="*/ 753527506 w 898"/>
                <a:gd name="T37" fmla="*/ 1214715217 h 602"/>
                <a:gd name="T38" fmla="*/ 967740134 w 898"/>
                <a:gd name="T39" fmla="*/ 1053425282 h 602"/>
                <a:gd name="T40" fmla="*/ 1106349484 w 898"/>
                <a:gd name="T41" fmla="*/ 957659383 h 602"/>
                <a:gd name="T42" fmla="*/ 1224796001 w 898"/>
                <a:gd name="T43" fmla="*/ 904735330 h 602"/>
                <a:gd name="T44" fmla="*/ 1363405351 w 898"/>
                <a:gd name="T45" fmla="*/ 889614399 h 602"/>
                <a:gd name="T46" fmla="*/ 1484372818 w 898"/>
                <a:gd name="T47" fmla="*/ 763606439 h 602"/>
                <a:gd name="T48" fmla="*/ 1721267838 w 898"/>
                <a:gd name="T49" fmla="*/ 614918074 h 602"/>
                <a:gd name="T50" fmla="*/ 1968243084 w 898"/>
                <a:gd name="T51" fmla="*/ 468749071 h 602"/>
                <a:gd name="T52" fmla="*/ 2094250862 w 898"/>
                <a:gd name="T53" fmla="*/ 347781521 h 602"/>
                <a:gd name="T54" fmla="*/ 2142133024 w 898"/>
                <a:gd name="T55" fmla="*/ 274696225 h 602"/>
                <a:gd name="T56" fmla="*/ 2147483647 w 898"/>
                <a:gd name="T57" fmla="*/ 199091519 h 602"/>
                <a:gd name="T58" fmla="*/ 2147483647 w 898"/>
                <a:gd name="T59" fmla="*/ 131048121 h 602"/>
                <a:gd name="T60" fmla="*/ 2104331484 w 898"/>
                <a:gd name="T61" fmla="*/ 131048121 h 602"/>
                <a:gd name="T62" fmla="*/ 2016125246 w 898"/>
                <a:gd name="T63" fmla="*/ 189012485 h 602"/>
                <a:gd name="T64" fmla="*/ 2058968684 w 898"/>
                <a:gd name="T65" fmla="*/ 156249674 h 602"/>
                <a:gd name="T66" fmla="*/ 2147483647 w 898"/>
                <a:gd name="T67" fmla="*/ 93246562 h 602"/>
                <a:gd name="T68" fmla="*/ 2147483647 w 898"/>
                <a:gd name="T69" fmla="*/ 0 h 602"/>
                <a:gd name="T70" fmla="*/ 2147483647 w 898"/>
                <a:gd name="T71" fmla="*/ 105846569 h 602"/>
                <a:gd name="T72" fmla="*/ 2109371795 w 898"/>
                <a:gd name="T73" fmla="*/ 204131829 h 602"/>
                <a:gd name="T74" fmla="*/ 2006044623 w 898"/>
                <a:gd name="T75" fmla="*/ 289817157 h 602"/>
                <a:gd name="T76" fmla="*/ 1915319023 w 898"/>
                <a:gd name="T77" fmla="*/ 395663676 h 602"/>
                <a:gd name="T78" fmla="*/ 1814512800 w 898"/>
                <a:gd name="T79" fmla="*/ 498990934 h 602"/>
                <a:gd name="T80" fmla="*/ 1726308149 w 898"/>
                <a:gd name="T81" fmla="*/ 546873089 h 602"/>
                <a:gd name="T82" fmla="*/ 1648182136 w 898"/>
                <a:gd name="T83" fmla="*/ 589716522 h 602"/>
                <a:gd name="T84" fmla="*/ 1580138730 w 898"/>
                <a:gd name="T85" fmla="*/ 632558367 h 602"/>
                <a:gd name="T86" fmla="*/ 1416327824 w 898"/>
                <a:gd name="T87" fmla="*/ 740925835 h 602"/>
                <a:gd name="T88" fmla="*/ 1267637852 w 898"/>
                <a:gd name="T89" fmla="*/ 806449871 h 602"/>
                <a:gd name="T90" fmla="*/ 1035785128 w 898"/>
                <a:gd name="T91" fmla="*/ 967740004 h 602"/>
                <a:gd name="T92" fmla="*/ 594756912 w 898"/>
                <a:gd name="T93" fmla="*/ 1232355510 h 602"/>
                <a:gd name="T94" fmla="*/ 151209383 w 898"/>
                <a:gd name="T95" fmla="*/ 1451609808 h 602"/>
                <a:gd name="T96" fmla="*/ 57964397 w 898"/>
                <a:gd name="T97" fmla="*/ 1431448566 h 602"/>
                <a:gd name="T98" fmla="*/ 173891577 w 898"/>
                <a:gd name="T99" fmla="*/ 1340722978 h 602"/>
                <a:gd name="T100" fmla="*/ 309978440 w 898"/>
                <a:gd name="T101" fmla="*/ 1272677993 h 602"/>
                <a:gd name="T102" fmla="*/ 546874750 w 898"/>
                <a:gd name="T103" fmla="*/ 1156750853 h 602"/>
                <a:gd name="T104" fmla="*/ 667842217 w 898"/>
                <a:gd name="T105" fmla="*/ 1053425282 h 602"/>
                <a:gd name="T106" fmla="*/ 753527506 w 898"/>
                <a:gd name="T107" fmla="*/ 1005541539 h 602"/>
                <a:gd name="T108" fmla="*/ 869454860 w 898"/>
                <a:gd name="T109" fmla="*/ 977820625 h 602"/>
                <a:gd name="T110" fmla="*/ 967740134 w 898"/>
                <a:gd name="T111" fmla="*/ 937498142 h 602"/>
                <a:gd name="T112" fmla="*/ 1025704506 w 898"/>
                <a:gd name="T113" fmla="*/ 879533778 h 602"/>
                <a:gd name="T114" fmla="*/ 1083667290 w 898"/>
                <a:gd name="T115" fmla="*/ 826611113 h 602"/>
                <a:gd name="T116" fmla="*/ 1363405351 w 898"/>
                <a:gd name="T117" fmla="*/ 677922749 h 602"/>
                <a:gd name="T118" fmla="*/ 1769150000 w 898"/>
                <a:gd name="T119" fmla="*/ 498990934 h 602"/>
                <a:gd name="T120" fmla="*/ 2147483647 w 898"/>
                <a:gd name="T121" fmla="*/ 330141228 h 60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98"/>
                <a:gd name="T184" fmla="*/ 0 h 602"/>
                <a:gd name="T185" fmla="*/ 898 w 898"/>
                <a:gd name="T186" fmla="*/ 602 h 60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98" h="602">
                  <a:moveTo>
                    <a:pt x="850" y="60"/>
                  </a:moveTo>
                  <a:lnTo>
                    <a:pt x="831" y="71"/>
                  </a:lnTo>
                  <a:lnTo>
                    <a:pt x="810" y="81"/>
                  </a:lnTo>
                  <a:lnTo>
                    <a:pt x="789" y="90"/>
                  </a:lnTo>
                  <a:lnTo>
                    <a:pt x="769" y="98"/>
                  </a:lnTo>
                  <a:lnTo>
                    <a:pt x="725" y="111"/>
                  </a:lnTo>
                  <a:lnTo>
                    <a:pt x="683" y="125"/>
                  </a:lnTo>
                  <a:lnTo>
                    <a:pt x="639" y="138"/>
                  </a:lnTo>
                  <a:lnTo>
                    <a:pt x="597" y="154"/>
                  </a:lnTo>
                  <a:lnTo>
                    <a:pt x="576" y="165"/>
                  </a:lnTo>
                  <a:lnTo>
                    <a:pt x="557" y="177"/>
                  </a:lnTo>
                  <a:lnTo>
                    <a:pt x="537" y="188"/>
                  </a:lnTo>
                  <a:lnTo>
                    <a:pt x="518" y="203"/>
                  </a:lnTo>
                  <a:lnTo>
                    <a:pt x="497" y="223"/>
                  </a:lnTo>
                  <a:lnTo>
                    <a:pt x="476" y="240"/>
                  </a:lnTo>
                  <a:lnTo>
                    <a:pt x="453" y="255"/>
                  </a:lnTo>
                  <a:lnTo>
                    <a:pt x="430" y="271"/>
                  </a:lnTo>
                  <a:lnTo>
                    <a:pt x="405" y="288"/>
                  </a:lnTo>
                  <a:lnTo>
                    <a:pt x="382" y="303"/>
                  </a:lnTo>
                  <a:lnTo>
                    <a:pt x="359" y="320"/>
                  </a:lnTo>
                  <a:lnTo>
                    <a:pt x="336" y="340"/>
                  </a:lnTo>
                  <a:lnTo>
                    <a:pt x="317" y="357"/>
                  </a:lnTo>
                  <a:lnTo>
                    <a:pt x="299" y="376"/>
                  </a:lnTo>
                  <a:lnTo>
                    <a:pt x="282" y="397"/>
                  </a:lnTo>
                  <a:lnTo>
                    <a:pt x="265" y="416"/>
                  </a:lnTo>
                  <a:lnTo>
                    <a:pt x="248" y="438"/>
                  </a:lnTo>
                  <a:lnTo>
                    <a:pt x="228" y="459"/>
                  </a:lnTo>
                  <a:lnTo>
                    <a:pt x="209" y="476"/>
                  </a:lnTo>
                  <a:lnTo>
                    <a:pt x="186" y="493"/>
                  </a:lnTo>
                  <a:lnTo>
                    <a:pt x="177" y="499"/>
                  </a:lnTo>
                  <a:lnTo>
                    <a:pt x="169" y="507"/>
                  </a:lnTo>
                  <a:lnTo>
                    <a:pt x="161" y="512"/>
                  </a:lnTo>
                  <a:lnTo>
                    <a:pt x="154" y="520"/>
                  </a:lnTo>
                  <a:lnTo>
                    <a:pt x="146" y="526"/>
                  </a:lnTo>
                  <a:lnTo>
                    <a:pt x="138" y="533"/>
                  </a:lnTo>
                  <a:lnTo>
                    <a:pt x="129" y="541"/>
                  </a:lnTo>
                  <a:lnTo>
                    <a:pt x="119" y="547"/>
                  </a:lnTo>
                  <a:lnTo>
                    <a:pt x="115" y="551"/>
                  </a:lnTo>
                  <a:lnTo>
                    <a:pt x="111" y="555"/>
                  </a:lnTo>
                  <a:lnTo>
                    <a:pt x="108" y="560"/>
                  </a:lnTo>
                  <a:lnTo>
                    <a:pt x="106" y="566"/>
                  </a:lnTo>
                  <a:lnTo>
                    <a:pt x="102" y="572"/>
                  </a:lnTo>
                  <a:lnTo>
                    <a:pt x="100" y="578"/>
                  </a:lnTo>
                  <a:lnTo>
                    <a:pt x="96" y="585"/>
                  </a:lnTo>
                  <a:lnTo>
                    <a:pt x="94" y="591"/>
                  </a:lnTo>
                  <a:lnTo>
                    <a:pt x="109" y="591"/>
                  </a:lnTo>
                  <a:lnTo>
                    <a:pt x="125" y="591"/>
                  </a:lnTo>
                  <a:lnTo>
                    <a:pt x="138" y="587"/>
                  </a:lnTo>
                  <a:lnTo>
                    <a:pt x="154" y="583"/>
                  </a:lnTo>
                  <a:lnTo>
                    <a:pt x="167" y="578"/>
                  </a:lnTo>
                  <a:lnTo>
                    <a:pt x="180" y="572"/>
                  </a:lnTo>
                  <a:lnTo>
                    <a:pt x="192" y="564"/>
                  </a:lnTo>
                  <a:lnTo>
                    <a:pt x="205" y="555"/>
                  </a:lnTo>
                  <a:lnTo>
                    <a:pt x="228" y="537"/>
                  </a:lnTo>
                  <a:lnTo>
                    <a:pt x="253" y="516"/>
                  </a:lnTo>
                  <a:lnTo>
                    <a:pt x="276" y="499"/>
                  </a:lnTo>
                  <a:lnTo>
                    <a:pt x="299" y="482"/>
                  </a:lnTo>
                  <a:lnTo>
                    <a:pt x="330" y="462"/>
                  </a:lnTo>
                  <a:lnTo>
                    <a:pt x="357" y="439"/>
                  </a:lnTo>
                  <a:lnTo>
                    <a:pt x="384" y="418"/>
                  </a:lnTo>
                  <a:lnTo>
                    <a:pt x="411" y="397"/>
                  </a:lnTo>
                  <a:lnTo>
                    <a:pt x="424" y="388"/>
                  </a:lnTo>
                  <a:lnTo>
                    <a:pt x="439" y="380"/>
                  </a:lnTo>
                  <a:lnTo>
                    <a:pt x="453" y="372"/>
                  </a:lnTo>
                  <a:lnTo>
                    <a:pt x="470" y="365"/>
                  </a:lnTo>
                  <a:lnTo>
                    <a:pt x="486" y="359"/>
                  </a:lnTo>
                  <a:lnTo>
                    <a:pt x="503" y="357"/>
                  </a:lnTo>
                  <a:lnTo>
                    <a:pt x="522" y="355"/>
                  </a:lnTo>
                  <a:lnTo>
                    <a:pt x="541" y="353"/>
                  </a:lnTo>
                  <a:lnTo>
                    <a:pt x="557" y="336"/>
                  </a:lnTo>
                  <a:lnTo>
                    <a:pt x="572" y="319"/>
                  </a:lnTo>
                  <a:lnTo>
                    <a:pt x="589" y="303"/>
                  </a:lnTo>
                  <a:lnTo>
                    <a:pt x="606" y="290"/>
                  </a:lnTo>
                  <a:lnTo>
                    <a:pt x="645" y="265"/>
                  </a:lnTo>
                  <a:lnTo>
                    <a:pt x="683" y="244"/>
                  </a:lnTo>
                  <a:lnTo>
                    <a:pt x="723" y="223"/>
                  </a:lnTo>
                  <a:lnTo>
                    <a:pt x="764" y="198"/>
                  </a:lnTo>
                  <a:lnTo>
                    <a:pt x="781" y="186"/>
                  </a:lnTo>
                  <a:lnTo>
                    <a:pt x="800" y="171"/>
                  </a:lnTo>
                  <a:lnTo>
                    <a:pt x="816" y="156"/>
                  </a:lnTo>
                  <a:lnTo>
                    <a:pt x="831" y="138"/>
                  </a:lnTo>
                  <a:lnTo>
                    <a:pt x="839" y="129"/>
                  </a:lnTo>
                  <a:lnTo>
                    <a:pt x="844" y="119"/>
                  </a:lnTo>
                  <a:lnTo>
                    <a:pt x="850" y="109"/>
                  </a:lnTo>
                  <a:lnTo>
                    <a:pt x="856" y="100"/>
                  </a:lnTo>
                  <a:lnTo>
                    <a:pt x="863" y="88"/>
                  </a:lnTo>
                  <a:lnTo>
                    <a:pt x="869" y="79"/>
                  </a:lnTo>
                  <a:lnTo>
                    <a:pt x="877" y="69"/>
                  </a:lnTo>
                  <a:lnTo>
                    <a:pt x="885" y="60"/>
                  </a:lnTo>
                  <a:lnTo>
                    <a:pt x="873" y="52"/>
                  </a:lnTo>
                  <a:lnTo>
                    <a:pt x="862" y="50"/>
                  </a:lnTo>
                  <a:lnTo>
                    <a:pt x="848" y="50"/>
                  </a:lnTo>
                  <a:lnTo>
                    <a:pt x="835" y="52"/>
                  </a:lnTo>
                  <a:lnTo>
                    <a:pt x="823" y="58"/>
                  </a:lnTo>
                  <a:lnTo>
                    <a:pt x="812" y="65"/>
                  </a:lnTo>
                  <a:lnTo>
                    <a:pt x="800" y="75"/>
                  </a:lnTo>
                  <a:lnTo>
                    <a:pt x="791" y="85"/>
                  </a:lnTo>
                  <a:lnTo>
                    <a:pt x="804" y="71"/>
                  </a:lnTo>
                  <a:lnTo>
                    <a:pt x="817" y="62"/>
                  </a:lnTo>
                  <a:lnTo>
                    <a:pt x="833" y="52"/>
                  </a:lnTo>
                  <a:lnTo>
                    <a:pt x="848" y="44"/>
                  </a:lnTo>
                  <a:lnTo>
                    <a:pt x="862" y="37"/>
                  </a:lnTo>
                  <a:lnTo>
                    <a:pt x="875" y="27"/>
                  </a:lnTo>
                  <a:lnTo>
                    <a:pt x="888" y="15"/>
                  </a:lnTo>
                  <a:lnTo>
                    <a:pt x="898" y="0"/>
                  </a:lnTo>
                  <a:lnTo>
                    <a:pt x="888" y="15"/>
                  </a:lnTo>
                  <a:lnTo>
                    <a:pt x="879" y="29"/>
                  </a:lnTo>
                  <a:lnTo>
                    <a:pt x="869" y="42"/>
                  </a:lnTo>
                  <a:lnTo>
                    <a:pt x="858" y="56"/>
                  </a:lnTo>
                  <a:lnTo>
                    <a:pt x="848" y="69"/>
                  </a:lnTo>
                  <a:lnTo>
                    <a:pt x="837" y="81"/>
                  </a:lnTo>
                  <a:lnTo>
                    <a:pt x="823" y="92"/>
                  </a:lnTo>
                  <a:lnTo>
                    <a:pt x="812" y="102"/>
                  </a:lnTo>
                  <a:lnTo>
                    <a:pt x="796" y="115"/>
                  </a:lnTo>
                  <a:lnTo>
                    <a:pt x="783" y="129"/>
                  </a:lnTo>
                  <a:lnTo>
                    <a:pt x="771" y="144"/>
                  </a:lnTo>
                  <a:lnTo>
                    <a:pt x="760" y="157"/>
                  </a:lnTo>
                  <a:lnTo>
                    <a:pt x="746" y="173"/>
                  </a:lnTo>
                  <a:lnTo>
                    <a:pt x="733" y="186"/>
                  </a:lnTo>
                  <a:lnTo>
                    <a:pt x="720" y="198"/>
                  </a:lnTo>
                  <a:lnTo>
                    <a:pt x="704" y="207"/>
                  </a:lnTo>
                  <a:lnTo>
                    <a:pt x="695" y="213"/>
                  </a:lnTo>
                  <a:lnTo>
                    <a:pt x="685" y="217"/>
                  </a:lnTo>
                  <a:lnTo>
                    <a:pt x="675" y="223"/>
                  </a:lnTo>
                  <a:lnTo>
                    <a:pt x="664" y="228"/>
                  </a:lnTo>
                  <a:lnTo>
                    <a:pt x="654" y="234"/>
                  </a:lnTo>
                  <a:lnTo>
                    <a:pt x="645" y="240"/>
                  </a:lnTo>
                  <a:lnTo>
                    <a:pt x="637" y="246"/>
                  </a:lnTo>
                  <a:lnTo>
                    <a:pt x="627" y="251"/>
                  </a:lnTo>
                  <a:lnTo>
                    <a:pt x="606" y="269"/>
                  </a:lnTo>
                  <a:lnTo>
                    <a:pt x="585" y="282"/>
                  </a:lnTo>
                  <a:lnTo>
                    <a:pt x="562" y="294"/>
                  </a:lnTo>
                  <a:lnTo>
                    <a:pt x="541" y="303"/>
                  </a:lnTo>
                  <a:lnTo>
                    <a:pt x="522" y="311"/>
                  </a:lnTo>
                  <a:lnTo>
                    <a:pt x="503" y="320"/>
                  </a:lnTo>
                  <a:lnTo>
                    <a:pt x="484" y="330"/>
                  </a:lnTo>
                  <a:lnTo>
                    <a:pt x="468" y="342"/>
                  </a:lnTo>
                  <a:lnTo>
                    <a:pt x="411" y="384"/>
                  </a:lnTo>
                  <a:lnTo>
                    <a:pt x="351" y="422"/>
                  </a:lnTo>
                  <a:lnTo>
                    <a:pt x="294" y="457"/>
                  </a:lnTo>
                  <a:lnTo>
                    <a:pt x="236" y="489"/>
                  </a:lnTo>
                  <a:lnTo>
                    <a:pt x="179" y="518"/>
                  </a:lnTo>
                  <a:lnTo>
                    <a:pt x="119" y="547"/>
                  </a:lnTo>
                  <a:lnTo>
                    <a:pt x="60" y="576"/>
                  </a:lnTo>
                  <a:lnTo>
                    <a:pt x="0" y="602"/>
                  </a:lnTo>
                  <a:lnTo>
                    <a:pt x="12" y="585"/>
                  </a:lnTo>
                  <a:lnTo>
                    <a:pt x="23" y="568"/>
                  </a:lnTo>
                  <a:lnTo>
                    <a:pt x="38" y="555"/>
                  </a:lnTo>
                  <a:lnTo>
                    <a:pt x="54" y="541"/>
                  </a:lnTo>
                  <a:lnTo>
                    <a:pt x="69" y="532"/>
                  </a:lnTo>
                  <a:lnTo>
                    <a:pt x="86" y="522"/>
                  </a:lnTo>
                  <a:lnTo>
                    <a:pt x="106" y="512"/>
                  </a:lnTo>
                  <a:lnTo>
                    <a:pt x="123" y="505"/>
                  </a:lnTo>
                  <a:lnTo>
                    <a:pt x="161" y="487"/>
                  </a:lnTo>
                  <a:lnTo>
                    <a:pt x="198" y="468"/>
                  </a:lnTo>
                  <a:lnTo>
                    <a:pt x="217" y="459"/>
                  </a:lnTo>
                  <a:lnTo>
                    <a:pt x="234" y="447"/>
                  </a:lnTo>
                  <a:lnTo>
                    <a:pt x="250" y="434"/>
                  </a:lnTo>
                  <a:lnTo>
                    <a:pt x="265" y="418"/>
                  </a:lnTo>
                  <a:lnTo>
                    <a:pt x="274" y="409"/>
                  </a:lnTo>
                  <a:lnTo>
                    <a:pt x="286" y="403"/>
                  </a:lnTo>
                  <a:lnTo>
                    <a:pt x="299" y="399"/>
                  </a:lnTo>
                  <a:lnTo>
                    <a:pt x="315" y="395"/>
                  </a:lnTo>
                  <a:lnTo>
                    <a:pt x="330" y="391"/>
                  </a:lnTo>
                  <a:lnTo>
                    <a:pt x="345" y="388"/>
                  </a:lnTo>
                  <a:lnTo>
                    <a:pt x="361" y="382"/>
                  </a:lnTo>
                  <a:lnTo>
                    <a:pt x="376" y="376"/>
                  </a:lnTo>
                  <a:lnTo>
                    <a:pt x="384" y="372"/>
                  </a:lnTo>
                  <a:lnTo>
                    <a:pt x="393" y="365"/>
                  </a:lnTo>
                  <a:lnTo>
                    <a:pt x="399" y="357"/>
                  </a:lnTo>
                  <a:lnTo>
                    <a:pt x="407" y="349"/>
                  </a:lnTo>
                  <a:lnTo>
                    <a:pt x="415" y="342"/>
                  </a:lnTo>
                  <a:lnTo>
                    <a:pt x="422" y="334"/>
                  </a:lnTo>
                  <a:lnTo>
                    <a:pt x="430" y="328"/>
                  </a:lnTo>
                  <a:lnTo>
                    <a:pt x="438" y="320"/>
                  </a:lnTo>
                  <a:lnTo>
                    <a:pt x="489" y="294"/>
                  </a:lnTo>
                  <a:lnTo>
                    <a:pt x="541" y="269"/>
                  </a:lnTo>
                  <a:lnTo>
                    <a:pt x="595" y="244"/>
                  </a:lnTo>
                  <a:lnTo>
                    <a:pt x="649" y="221"/>
                  </a:lnTo>
                  <a:lnTo>
                    <a:pt x="702" y="198"/>
                  </a:lnTo>
                  <a:lnTo>
                    <a:pt x="756" y="177"/>
                  </a:lnTo>
                  <a:lnTo>
                    <a:pt x="810" y="154"/>
                  </a:lnTo>
                  <a:lnTo>
                    <a:pt x="862" y="131"/>
                  </a:lnTo>
                  <a:lnTo>
                    <a:pt x="850" y="60"/>
                  </a:lnTo>
                  <a:close/>
                </a:path>
              </a:pathLst>
            </a:custGeom>
            <a:solidFill>
              <a:srgbClr val="B2B2B2"/>
            </a:solidFill>
            <a:ln w="9525">
              <a:noFill/>
              <a:round/>
              <a:headEnd/>
              <a:tailEnd/>
            </a:ln>
          </p:spPr>
          <p:txBody>
            <a:bodyPr/>
            <a:lstStyle/>
            <a:p>
              <a:endParaRPr lang="en-US"/>
            </a:p>
          </p:txBody>
        </p:sp>
        <p:sp>
          <p:nvSpPr>
            <p:cNvPr id="26725" name="Freeform 101"/>
            <p:cNvSpPr>
              <a:spLocks/>
            </p:cNvSpPr>
            <p:nvPr/>
          </p:nvSpPr>
          <p:spPr bwMode="auto">
            <a:xfrm>
              <a:off x="4597400" y="3100370"/>
              <a:ext cx="983545" cy="788988"/>
            </a:xfrm>
            <a:custGeom>
              <a:avLst/>
              <a:gdLst>
                <a:gd name="T0" fmla="*/ 0 w 697"/>
                <a:gd name="T1" fmla="*/ 0 h 497"/>
                <a:gd name="T2" fmla="*/ 83165983 w 697"/>
                <a:gd name="T3" fmla="*/ 57964435 h 497"/>
                <a:gd name="T4" fmla="*/ 163811016 w 697"/>
                <a:gd name="T5" fmla="*/ 110886968 h 497"/>
                <a:gd name="T6" fmla="*/ 252015750 w 697"/>
                <a:gd name="T7" fmla="*/ 158770749 h 497"/>
                <a:gd name="T8" fmla="*/ 335181708 w 697"/>
                <a:gd name="T9" fmla="*/ 211693306 h 497"/>
                <a:gd name="T10" fmla="*/ 420867129 w 697"/>
                <a:gd name="T11" fmla="*/ 264617402 h 497"/>
                <a:gd name="T12" fmla="*/ 504031500 w 697"/>
                <a:gd name="T13" fmla="*/ 320060861 h 497"/>
                <a:gd name="T14" fmla="*/ 589716821 w 697"/>
                <a:gd name="T15" fmla="*/ 372983369 h 497"/>
                <a:gd name="T16" fmla="*/ 672882779 w 697"/>
                <a:gd name="T17" fmla="*/ 430947878 h 497"/>
                <a:gd name="T18" fmla="*/ 816530906 w 697"/>
                <a:gd name="T19" fmla="*/ 531754167 h 497"/>
                <a:gd name="T20" fmla="*/ 957659869 w 697"/>
                <a:gd name="T21" fmla="*/ 632560456 h 497"/>
                <a:gd name="T22" fmla="*/ 1093748321 w 697"/>
                <a:gd name="T23" fmla="*/ 735886109 h 497"/>
                <a:gd name="T24" fmla="*/ 1227317409 w 697"/>
                <a:gd name="T25" fmla="*/ 831652084 h 497"/>
                <a:gd name="T26" fmla="*/ 1363405860 w 697"/>
                <a:gd name="T27" fmla="*/ 932458571 h 497"/>
                <a:gd name="T28" fmla="*/ 1494453999 w 697"/>
                <a:gd name="T29" fmla="*/ 1033264860 h 497"/>
                <a:gd name="T30" fmla="*/ 1625502137 w 697"/>
                <a:gd name="T31" fmla="*/ 1141632415 h 497"/>
                <a:gd name="T32" fmla="*/ 1756550672 w 697"/>
                <a:gd name="T33" fmla="*/ 1252519333 h 497"/>
                <a:gd name="T34" fmla="*/ 1741429733 w 697"/>
                <a:gd name="T35" fmla="*/ 1252519333 h 497"/>
                <a:gd name="T36" fmla="*/ 1726308794 w 697"/>
                <a:gd name="T37" fmla="*/ 1252519333 h 497"/>
                <a:gd name="T38" fmla="*/ 1711187855 w 697"/>
                <a:gd name="T39" fmla="*/ 1252519333 h 497"/>
                <a:gd name="T40" fmla="*/ 1698586279 w 697"/>
                <a:gd name="T41" fmla="*/ 1252519333 h 497"/>
                <a:gd name="T42" fmla="*/ 1683465340 w 697"/>
                <a:gd name="T43" fmla="*/ 1252519333 h 497"/>
                <a:gd name="T44" fmla="*/ 1668344401 w 697"/>
                <a:gd name="T45" fmla="*/ 1252519333 h 497"/>
                <a:gd name="T46" fmla="*/ 1653223065 w 697"/>
                <a:gd name="T47" fmla="*/ 1247479019 h 497"/>
                <a:gd name="T48" fmla="*/ 1643142439 w 697"/>
                <a:gd name="T49" fmla="*/ 1242438704 h 497"/>
                <a:gd name="T50" fmla="*/ 1552416805 w 697"/>
                <a:gd name="T51" fmla="*/ 1199595237 h 497"/>
                <a:gd name="T52" fmla="*/ 1469252434 w 697"/>
                <a:gd name="T53" fmla="*/ 1146672729 h 497"/>
                <a:gd name="T54" fmla="*/ 1393647738 w 697"/>
                <a:gd name="T55" fmla="*/ 1088708319 h 497"/>
                <a:gd name="T56" fmla="*/ 1320562406 w 697"/>
                <a:gd name="T57" fmla="*/ 1030745497 h 497"/>
                <a:gd name="T58" fmla="*/ 1242438348 w 697"/>
                <a:gd name="T59" fmla="*/ 967740772 h 497"/>
                <a:gd name="T60" fmla="*/ 1166833653 w 697"/>
                <a:gd name="T61" fmla="*/ 912297313 h 497"/>
                <a:gd name="T62" fmla="*/ 1083667694 w 697"/>
                <a:gd name="T63" fmla="*/ 859374805 h 497"/>
                <a:gd name="T64" fmla="*/ 995463011 w 697"/>
                <a:gd name="T65" fmla="*/ 811490826 h 497"/>
                <a:gd name="T66" fmla="*/ 972780808 w 697"/>
                <a:gd name="T67" fmla="*/ 796369883 h 497"/>
                <a:gd name="T68" fmla="*/ 952619556 w 697"/>
                <a:gd name="T69" fmla="*/ 773689261 h 497"/>
                <a:gd name="T70" fmla="*/ 937498617 w 697"/>
                <a:gd name="T71" fmla="*/ 743447374 h 497"/>
                <a:gd name="T72" fmla="*/ 924898628 w 697"/>
                <a:gd name="T73" fmla="*/ 710684537 h 497"/>
                <a:gd name="T74" fmla="*/ 909777689 w 697"/>
                <a:gd name="T75" fmla="*/ 677923287 h 497"/>
                <a:gd name="T76" fmla="*/ 894656750 w 697"/>
                <a:gd name="T77" fmla="*/ 647681400 h 497"/>
                <a:gd name="T78" fmla="*/ 889616437 w 697"/>
                <a:gd name="T79" fmla="*/ 637600771 h 497"/>
                <a:gd name="T80" fmla="*/ 879535811 w 697"/>
                <a:gd name="T81" fmla="*/ 627520142 h 497"/>
                <a:gd name="T82" fmla="*/ 869455185 w 697"/>
                <a:gd name="T83" fmla="*/ 617439513 h 497"/>
                <a:gd name="T84" fmla="*/ 861893922 w 697"/>
                <a:gd name="T85" fmla="*/ 614918562 h 497"/>
                <a:gd name="T86" fmla="*/ 793850292 w 697"/>
                <a:gd name="T87" fmla="*/ 599797619 h 497"/>
                <a:gd name="T88" fmla="*/ 725805272 w 697"/>
                <a:gd name="T89" fmla="*/ 574596046 h 497"/>
                <a:gd name="T90" fmla="*/ 662802153 w 697"/>
                <a:gd name="T91" fmla="*/ 546875111 h 497"/>
                <a:gd name="T92" fmla="*/ 599797447 w 697"/>
                <a:gd name="T93" fmla="*/ 511592909 h 497"/>
                <a:gd name="T94" fmla="*/ 536794328 w 697"/>
                <a:gd name="T95" fmla="*/ 473789757 h 497"/>
                <a:gd name="T96" fmla="*/ 478829935 w 697"/>
                <a:gd name="T97" fmla="*/ 435988193 h 497"/>
                <a:gd name="T98" fmla="*/ 415826716 w 697"/>
                <a:gd name="T99" fmla="*/ 390625263 h 497"/>
                <a:gd name="T100" fmla="*/ 357862323 w 697"/>
                <a:gd name="T101" fmla="*/ 352822111 h 497"/>
                <a:gd name="T102" fmla="*/ 0 w 697"/>
                <a:gd name="T103" fmla="*/ 0 h 49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97"/>
                <a:gd name="T157" fmla="*/ 0 h 497"/>
                <a:gd name="T158" fmla="*/ 697 w 697"/>
                <a:gd name="T159" fmla="*/ 497 h 49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97" h="497">
                  <a:moveTo>
                    <a:pt x="0" y="0"/>
                  </a:moveTo>
                  <a:lnTo>
                    <a:pt x="33" y="23"/>
                  </a:lnTo>
                  <a:lnTo>
                    <a:pt x="65" y="44"/>
                  </a:lnTo>
                  <a:lnTo>
                    <a:pt x="100" y="63"/>
                  </a:lnTo>
                  <a:lnTo>
                    <a:pt x="133" y="84"/>
                  </a:lnTo>
                  <a:lnTo>
                    <a:pt x="167" y="105"/>
                  </a:lnTo>
                  <a:lnTo>
                    <a:pt x="200" y="127"/>
                  </a:lnTo>
                  <a:lnTo>
                    <a:pt x="234" y="148"/>
                  </a:lnTo>
                  <a:lnTo>
                    <a:pt x="267" y="171"/>
                  </a:lnTo>
                  <a:lnTo>
                    <a:pt x="324" y="211"/>
                  </a:lnTo>
                  <a:lnTo>
                    <a:pt x="380" y="251"/>
                  </a:lnTo>
                  <a:lnTo>
                    <a:pt x="434" y="292"/>
                  </a:lnTo>
                  <a:lnTo>
                    <a:pt x="487" y="330"/>
                  </a:lnTo>
                  <a:lnTo>
                    <a:pt x="541" y="370"/>
                  </a:lnTo>
                  <a:lnTo>
                    <a:pt x="593" y="410"/>
                  </a:lnTo>
                  <a:lnTo>
                    <a:pt x="645" y="453"/>
                  </a:lnTo>
                  <a:lnTo>
                    <a:pt x="697" y="497"/>
                  </a:lnTo>
                  <a:lnTo>
                    <a:pt x="691" y="497"/>
                  </a:lnTo>
                  <a:lnTo>
                    <a:pt x="685" y="497"/>
                  </a:lnTo>
                  <a:lnTo>
                    <a:pt x="679" y="497"/>
                  </a:lnTo>
                  <a:lnTo>
                    <a:pt x="674" y="497"/>
                  </a:lnTo>
                  <a:lnTo>
                    <a:pt x="668" y="497"/>
                  </a:lnTo>
                  <a:lnTo>
                    <a:pt x="662" y="497"/>
                  </a:lnTo>
                  <a:lnTo>
                    <a:pt x="656" y="495"/>
                  </a:lnTo>
                  <a:lnTo>
                    <a:pt x="652" y="493"/>
                  </a:lnTo>
                  <a:lnTo>
                    <a:pt x="616" y="476"/>
                  </a:lnTo>
                  <a:lnTo>
                    <a:pt x="583" y="455"/>
                  </a:lnTo>
                  <a:lnTo>
                    <a:pt x="553" y="432"/>
                  </a:lnTo>
                  <a:lnTo>
                    <a:pt x="524" y="409"/>
                  </a:lnTo>
                  <a:lnTo>
                    <a:pt x="493" y="384"/>
                  </a:lnTo>
                  <a:lnTo>
                    <a:pt x="463" y="362"/>
                  </a:lnTo>
                  <a:lnTo>
                    <a:pt x="430" y="341"/>
                  </a:lnTo>
                  <a:lnTo>
                    <a:pt x="395" y="322"/>
                  </a:lnTo>
                  <a:lnTo>
                    <a:pt x="386" y="316"/>
                  </a:lnTo>
                  <a:lnTo>
                    <a:pt x="378" y="307"/>
                  </a:lnTo>
                  <a:lnTo>
                    <a:pt x="372" y="295"/>
                  </a:lnTo>
                  <a:lnTo>
                    <a:pt x="367" y="282"/>
                  </a:lnTo>
                  <a:lnTo>
                    <a:pt x="361" y="269"/>
                  </a:lnTo>
                  <a:lnTo>
                    <a:pt x="355" y="257"/>
                  </a:lnTo>
                  <a:lnTo>
                    <a:pt x="353" y="253"/>
                  </a:lnTo>
                  <a:lnTo>
                    <a:pt x="349" y="249"/>
                  </a:lnTo>
                  <a:lnTo>
                    <a:pt x="345" y="245"/>
                  </a:lnTo>
                  <a:lnTo>
                    <a:pt x="342" y="244"/>
                  </a:lnTo>
                  <a:lnTo>
                    <a:pt x="315" y="238"/>
                  </a:lnTo>
                  <a:lnTo>
                    <a:pt x="288" y="228"/>
                  </a:lnTo>
                  <a:lnTo>
                    <a:pt x="263" y="217"/>
                  </a:lnTo>
                  <a:lnTo>
                    <a:pt x="238" y="203"/>
                  </a:lnTo>
                  <a:lnTo>
                    <a:pt x="213" y="188"/>
                  </a:lnTo>
                  <a:lnTo>
                    <a:pt x="190" y="173"/>
                  </a:lnTo>
                  <a:lnTo>
                    <a:pt x="165" y="155"/>
                  </a:lnTo>
                  <a:lnTo>
                    <a:pt x="142" y="140"/>
                  </a:lnTo>
                  <a:lnTo>
                    <a:pt x="0" y="0"/>
                  </a:lnTo>
                  <a:close/>
                </a:path>
              </a:pathLst>
            </a:custGeom>
            <a:solidFill>
              <a:srgbClr val="B2B2B2"/>
            </a:solidFill>
            <a:ln w="9525">
              <a:noFill/>
              <a:round/>
              <a:headEnd/>
              <a:tailEnd/>
            </a:ln>
          </p:spPr>
          <p:txBody>
            <a:bodyPr/>
            <a:lstStyle/>
            <a:p>
              <a:endParaRPr lang="en-US"/>
            </a:p>
          </p:txBody>
        </p:sp>
        <p:sp>
          <p:nvSpPr>
            <p:cNvPr id="26726" name="Freeform 102"/>
            <p:cNvSpPr>
              <a:spLocks/>
            </p:cNvSpPr>
            <p:nvPr/>
          </p:nvSpPr>
          <p:spPr bwMode="auto">
            <a:xfrm>
              <a:off x="4549422" y="1489058"/>
              <a:ext cx="949678" cy="1077912"/>
            </a:xfrm>
            <a:custGeom>
              <a:avLst/>
              <a:gdLst>
                <a:gd name="T0" fmla="*/ 506552452 w 673"/>
                <a:gd name="T1" fmla="*/ 1479330104 h 679"/>
                <a:gd name="T2" fmla="*/ 675402145 w 673"/>
                <a:gd name="T3" fmla="*/ 1373483628 h 679"/>
                <a:gd name="T4" fmla="*/ 836692360 w 673"/>
                <a:gd name="T5" fmla="*/ 1242435611 h 679"/>
                <a:gd name="T6" fmla="*/ 990422701 w 673"/>
                <a:gd name="T7" fmla="*/ 1098787617 h 679"/>
                <a:gd name="T8" fmla="*/ 1207156161 w 673"/>
                <a:gd name="T9" fmla="*/ 874493102 h 679"/>
                <a:gd name="T10" fmla="*/ 1439010561 w 673"/>
                <a:gd name="T11" fmla="*/ 657759644 h 679"/>
                <a:gd name="T12" fmla="*/ 1605340891 w 673"/>
                <a:gd name="T13" fmla="*/ 531751936 h 679"/>
                <a:gd name="T14" fmla="*/ 1670865357 w 673"/>
                <a:gd name="T15" fmla="*/ 478829492 h 679"/>
                <a:gd name="T16" fmla="*/ 1622981193 w 673"/>
                <a:gd name="T17" fmla="*/ 493950417 h 679"/>
                <a:gd name="T18" fmla="*/ 1580139326 w 673"/>
                <a:gd name="T19" fmla="*/ 511590702 h 679"/>
                <a:gd name="T20" fmla="*/ 1542336184 w 673"/>
                <a:gd name="T21" fmla="*/ 531751936 h 679"/>
                <a:gd name="T22" fmla="*/ 1479333065 w 673"/>
                <a:gd name="T23" fmla="*/ 584675967 h 679"/>
                <a:gd name="T24" fmla="*/ 1386086480 w 673"/>
                <a:gd name="T25" fmla="*/ 657759644 h 679"/>
                <a:gd name="T26" fmla="*/ 1295360846 w 673"/>
                <a:gd name="T27" fmla="*/ 725804601 h 679"/>
                <a:gd name="T28" fmla="*/ 1197075535 w 673"/>
                <a:gd name="T29" fmla="*/ 793847970 h 679"/>
                <a:gd name="T30" fmla="*/ 1096269275 w 673"/>
                <a:gd name="T31" fmla="*/ 851812508 h 679"/>
                <a:gd name="T32" fmla="*/ 1000503327 w 673"/>
                <a:gd name="T33" fmla="*/ 919855877 h 679"/>
                <a:gd name="T34" fmla="*/ 902216429 w 673"/>
                <a:gd name="T35" fmla="*/ 982860525 h 679"/>
                <a:gd name="T36" fmla="*/ 801409970 w 673"/>
                <a:gd name="T37" fmla="*/ 1048384534 h 679"/>
                <a:gd name="T38" fmla="*/ 665321518 w 673"/>
                <a:gd name="T39" fmla="*/ 1146669753 h 679"/>
                <a:gd name="T40" fmla="*/ 506552452 w 673"/>
                <a:gd name="T41" fmla="*/ 1272677461 h 679"/>
                <a:gd name="T42" fmla="*/ 365423588 w 673"/>
                <a:gd name="T43" fmla="*/ 1406246426 h 679"/>
                <a:gd name="T44" fmla="*/ 249496388 w 673"/>
                <a:gd name="T45" fmla="*/ 1572576602 h 679"/>
                <a:gd name="T46" fmla="*/ 191531945 w 673"/>
                <a:gd name="T47" fmla="*/ 1668342858 h 679"/>
                <a:gd name="T48" fmla="*/ 168851330 w 673"/>
                <a:gd name="T49" fmla="*/ 1683463783 h 679"/>
                <a:gd name="T50" fmla="*/ 138609452 w 673"/>
                <a:gd name="T51" fmla="*/ 1693544399 h 679"/>
                <a:gd name="T52" fmla="*/ 105846623 w 673"/>
                <a:gd name="T53" fmla="*/ 1696063760 h 679"/>
                <a:gd name="T54" fmla="*/ 120967562 w 673"/>
                <a:gd name="T55" fmla="*/ 1701104068 h 679"/>
                <a:gd name="T56" fmla="*/ 178931956 w 673"/>
                <a:gd name="T57" fmla="*/ 1711184685 h 679"/>
                <a:gd name="T58" fmla="*/ 231854499 w 673"/>
                <a:gd name="T59" fmla="*/ 1701104068 h 679"/>
                <a:gd name="T60" fmla="*/ 279738266 w 673"/>
                <a:gd name="T61" fmla="*/ 1673383166 h 679"/>
                <a:gd name="T62" fmla="*/ 322580133 w 673"/>
                <a:gd name="T63" fmla="*/ 1630539354 h 679"/>
                <a:gd name="T64" fmla="*/ 360383275 w 673"/>
                <a:gd name="T65" fmla="*/ 1572576602 h 679"/>
                <a:gd name="T66" fmla="*/ 415826718 w 673"/>
                <a:gd name="T67" fmla="*/ 1469249487 h 679"/>
                <a:gd name="T68" fmla="*/ 511592765 w 673"/>
                <a:gd name="T69" fmla="*/ 1219755018 h 679"/>
                <a:gd name="T70" fmla="*/ 599797449 w 673"/>
                <a:gd name="T71" fmla="*/ 947578367 h 679"/>
                <a:gd name="T72" fmla="*/ 660281205 w 673"/>
                <a:gd name="T73" fmla="*/ 788807661 h 679"/>
                <a:gd name="T74" fmla="*/ 738406851 w 673"/>
                <a:gd name="T75" fmla="*/ 642638719 h 679"/>
                <a:gd name="T76" fmla="*/ 831651848 w 673"/>
                <a:gd name="T77" fmla="*/ 504031033 h 679"/>
                <a:gd name="T78" fmla="*/ 927417994 w 673"/>
                <a:gd name="T79" fmla="*/ 362902300 h 679"/>
                <a:gd name="T80" fmla="*/ 1018143629 w 673"/>
                <a:gd name="T81" fmla="*/ 221773667 h 679"/>
                <a:gd name="T82" fmla="*/ 1068546759 w 673"/>
                <a:gd name="T83" fmla="*/ 136088375 h 679"/>
                <a:gd name="T84" fmla="*/ 1073587072 w 673"/>
                <a:gd name="T85" fmla="*/ 95765883 h 679"/>
                <a:gd name="T86" fmla="*/ 1073587072 w 673"/>
                <a:gd name="T87" fmla="*/ 57962777 h 679"/>
                <a:gd name="T88" fmla="*/ 1068546759 w 673"/>
                <a:gd name="T89" fmla="*/ 20161240 h 679"/>
                <a:gd name="T90" fmla="*/ 1043345194 w 673"/>
                <a:gd name="T91" fmla="*/ 10080620 h 679"/>
                <a:gd name="T92" fmla="*/ 1005543640 w 673"/>
                <a:gd name="T93" fmla="*/ 30241863 h 679"/>
                <a:gd name="T94" fmla="*/ 955140510 w 673"/>
                <a:gd name="T95" fmla="*/ 73083702 h 679"/>
                <a:gd name="T96" fmla="*/ 907256742 w 673"/>
                <a:gd name="T97" fmla="*/ 146168992 h 679"/>
                <a:gd name="T98" fmla="*/ 869455188 w 673"/>
                <a:gd name="T99" fmla="*/ 216733358 h 679"/>
                <a:gd name="T100" fmla="*/ 811490596 w 673"/>
                <a:gd name="T101" fmla="*/ 337700759 h 679"/>
                <a:gd name="T102" fmla="*/ 718245599 w 673"/>
                <a:gd name="T103" fmla="*/ 504031033 h 679"/>
                <a:gd name="T104" fmla="*/ 554434632 w 673"/>
                <a:gd name="T105" fmla="*/ 735885217 h 679"/>
                <a:gd name="T106" fmla="*/ 322580133 w 673"/>
                <a:gd name="T107" fmla="*/ 1030742661 h 679"/>
                <a:gd name="T108" fmla="*/ 153730391 w 673"/>
                <a:gd name="T109" fmla="*/ 1252516228 h 679"/>
                <a:gd name="T110" fmla="*/ 47883780 w 673"/>
                <a:gd name="T111" fmla="*/ 1406246426 h 679"/>
                <a:gd name="T112" fmla="*/ 415826718 w 673"/>
                <a:gd name="T113" fmla="*/ 1517133210 h 67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73"/>
                <a:gd name="T172" fmla="*/ 0 h 679"/>
                <a:gd name="T173" fmla="*/ 673 w 673"/>
                <a:gd name="T174" fmla="*/ 679 h 67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73" h="679">
                  <a:moveTo>
                    <a:pt x="165" y="602"/>
                  </a:moveTo>
                  <a:lnTo>
                    <a:pt x="201" y="587"/>
                  </a:lnTo>
                  <a:lnTo>
                    <a:pt x="236" y="566"/>
                  </a:lnTo>
                  <a:lnTo>
                    <a:pt x="268" y="545"/>
                  </a:lnTo>
                  <a:lnTo>
                    <a:pt x="301" y="520"/>
                  </a:lnTo>
                  <a:lnTo>
                    <a:pt x="332" y="493"/>
                  </a:lnTo>
                  <a:lnTo>
                    <a:pt x="362" y="464"/>
                  </a:lnTo>
                  <a:lnTo>
                    <a:pt x="393" y="436"/>
                  </a:lnTo>
                  <a:lnTo>
                    <a:pt x="422" y="407"/>
                  </a:lnTo>
                  <a:lnTo>
                    <a:pt x="479" y="347"/>
                  </a:lnTo>
                  <a:lnTo>
                    <a:pt x="541" y="288"/>
                  </a:lnTo>
                  <a:lnTo>
                    <a:pt x="571" y="261"/>
                  </a:lnTo>
                  <a:lnTo>
                    <a:pt x="604" y="234"/>
                  </a:lnTo>
                  <a:lnTo>
                    <a:pt x="637" y="211"/>
                  </a:lnTo>
                  <a:lnTo>
                    <a:pt x="673" y="188"/>
                  </a:lnTo>
                  <a:lnTo>
                    <a:pt x="663" y="190"/>
                  </a:lnTo>
                  <a:lnTo>
                    <a:pt x="654" y="194"/>
                  </a:lnTo>
                  <a:lnTo>
                    <a:pt x="644" y="196"/>
                  </a:lnTo>
                  <a:lnTo>
                    <a:pt x="635" y="200"/>
                  </a:lnTo>
                  <a:lnTo>
                    <a:pt x="627" y="203"/>
                  </a:lnTo>
                  <a:lnTo>
                    <a:pt x="619" y="207"/>
                  </a:lnTo>
                  <a:lnTo>
                    <a:pt x="612" y="211"/>
                  </a:lnTo>
                  <a:lnTo>
                    <a:pt x="604" y="217"/>
                  </a:lnTo>
                  <a:lnTo>
                    <a:pt x="587" y="232"/>
                  </a:lnTo>
                  <a:lnTo>
                    <a:pt x="568" y="246"/>
                  </a:lnTo>
                  <a:lnTo>
                    <a:pt x="550" y="261"/>
                  </a:lnTo>
                  <a:lnTo>
                    <a:pt x="533" y="274"/>
                  </a:lnTo>
                  <a:lnTo>
                    <a:pt x="514" y="288"/>
                  </a:lnTo>
                  <a:lnTo>
                    <a:pt x="495" y="301"/>
                  </a:lnTo>
                  <a:lnTo>
                    <a:pt x="475" y="315"/>
                  </a:lnTo>
                  <a:lnTo>
                    <a:pt x="456" y="326"/>
                  </a:lnTo>
                  <a:lnTo>
                    <a:pt x="435" y="338"/>
                  </a:lnTo>
                  <a:lnTo>
                    <a:pt x="416" y="351"/>
                  </a:lnTo>
                  <a:lnTo>
                    <a:pt x="397" y="365"/>
                  </a:lnTo>
                  <a:lnTo>
                    <a:pt x="378" y="378"/>
                  </a:lnTo>
                  <a:lnTo>
                    <a:pt x="358" y="390"/>
                  </a:lnTo>
                  <a:lnTo>
                    <a:pt x="337" y="403"/>
                  </a:lnTo>
                  <a:lnTo>
                    <a:pt x="318" y="416"/>
                  </a:lnTo>
                  <a:lnTo>
                    <a:pt x="299" y="430"/>
                  </a:lnTo>
                  <a:lnTo>
                    <a:pt x="264" y="455"/>
                  </a:lnTo>
                  <a:lnTo>
                    <a:pt x="232" y="478"/>
                  </a:lnTo>
                  <a:lnTo>
                    <a:pt x="201" y="505"/>
                  </a:lnTo>
                  <a:lnTo>
                    <a:pt x="172" y="530"/>
                  </a:lnTo>
                  <a:lnTo>
                    <a:pt x="145" y="558"/>
                  </a:lnTo>
                  <a:lnTo>
                    <a:pt x="122" y="589"/>
                  </a:lnTo>
                  <a:lnTo>
                    <a:pt x="99" y="624"/>
                  </a:lnTo>
                  <a:lnTo>
                    <a:pt x="78" y="660"/>
                  </a:lnTo>
                  <a:lnTo>
                    <a:pt x="76" y="662"/>
                  </a:lnTo>
                  <a:lnTo>
                    <a:pt x="73" y="664"/>
                  </a:lnTo>
                  <a:lnTo>
                    <a:pt x="67" y="668"/>
                  </a:lnTo>
                  <a:lnTo>
                    <a:pt x="61" y="670"/>
                  </a:lnTo>
                  <a:lnTo>
                    <a:pt x="55" y="672"/>
                  </a:lnTo>
                  <a:lnTo>
                    <a:pt x="48" y="673"/>
                  </a:lnTo>
                  <a:lnTo>
                    <a:pt x="42" y="673"/>
                  </a:lnTo>
                  <a:lnTo>
                    <a:pt x="34" y="672"/>
                  </a:lnTo>
                  <a:lnTo>
                    <a:pt x="48" y="675"/>
                  </a:lnTo>
                  <a:lnTo>
                    <a:pt x="59" y="679"/>
                  </a:lnTo>
                  <a:lnTo>
                    <a:pt x="71" y="679"/>
                  </a:lnTo>
                  <a:lnTo>
                    <a:pt x="80" y="677"/>
                  </a:lnTo>
                  <a:lnTo>
                    <a:pt x="92" y="675"/>
                  </a:lnTo>
                  <a:lnTo>
                    <a:pt x="101" y="670"/>
                  </a:lnTo>
                  <a:lnTo>
                    <a:pt x="111" y="664"/>
                  </a:lnTo>
                  <a:lnTo>
                    <a:pt x="119" y="656"/>
                  </a:lnTo>
                  <a:lnTo>
                    <a:pt x="128" y="647"/>
                  </a:lnTo>
                  <a:lnTo>
                    <a:pt x="136" y="635"/>
                  </a:lnTo>
                  <a:lnTo>
                    <a:pt x="143" y="624"/>
                  </a:lnTo>
                  <a:lnTo>
                    <a:pt x="151" y="612"/>
                  </a:lnTo>
                  <a:lnTo>
                    <a:pt x="165" y="583"/>
                  </a:lnTo>
                  <a:lnTo>
                    <a:pt x="178" y="553"/>
                  </a:lnTo>
                  <a:lnTo>
                    <a:pt x="203" y="484"/>
                  </a:lnTo>
                  <a:lnTo>
                    <a:pt x="226" y="413"/>
                  </a:lnTo>
                  <a:lnTo>
                    <a:pt x="238" y="376"/>
                  </a:lnTo>
                  <a:lnTo>
                    <a:pt x="249" y="344"/>
                  </a:lnTo>
                  <a:lnTo>
                    <a:pt x="262" y="313"/>
                  </a:lnTo>
                  <a:lnTo>
                    <a:pt x="276" y="286"/>
                  </a:lnTo>
                  <a:lnTo>
                    <a:pt x="293" y="255"/>
                  </a:lnTo>
                  <a:lnTo>
                    <a:pt x="310" y="228"/>
                  </a:lnTo>
                  <a:lnTo>
                    <a:pt x="330" y="200"/>
                  </a:lnTo>
                  <a:lnTo>
                    <a:pt x="349" y="173"/>
                  </a:lnTo>
                  <a:lnTo>
                    <a:pt x="368" y="144"/>
                  </a:lnTo>
                  <a:lnTo>
                    <a:pt x="385" y="117"/>
                  </a:lnTo>
                  <a:lnTo>
                    <a:pt x="404" y="88"/>
                  </a:lnTo>
                  <a:lnTo>
                    <a:pt x="422" y="60"/>
                  </a:lnTo>
                  <a:lnTo>
                    <a:pt x="424" y="54"/>
                  </a:lnTo>
                  <a:lnTo>
                    <a:pt x="426" y="46"/>
                  </a:lnTo>
                  <a:lnTo>
                    <a:pt x="426" y="38"/>
                  </a:lnTo>
                  <a:lnTo>
                    <a:pt x="426" y="31"/>
                  </a:lnTo>
                  <a:lnTo>
                    <a:pt x="426" y="23"/>
                  </a:lnTo>
                  <a:lnTo>
                    <a:pt x="426" y="15"/>
                  </a:lnTo>
                  <a:lnTo>
                    <a:pt x="424" y="8"/>
                  </a:lnTo>
                  <a:lnTo>
                    <a:pt x="424" y="0"/>
                  </a:lnTo>
                  <a:lnTo>
                    <a:pt x="414" y="4"/>
                  </a:lnTo>
                  <a:lnTo>
                    <a:pt x="406" y="8"/>
                  </a:lnTo>
                  <a:lnTo>
                    <a:pt x="399" y="12"/>
                  </a:lnTo>
                  <a:lnTo>
                    <a:pt x="391" y="17"/>
                  </a:lnTo>
                  <a:lnTo>
                    <a:pt x="379" y="29"/>
                  </a:lnTo>
                  <a:lnTo>
                    <a:pt x="368" y="42"/>
                  </a:lnTo>
                  <a:lnTo>
                    <a:pt x="360" y="58"/>
                  </a:lnTo>
                  <a:lnTo>
                    <a:pt x="353" y="71"/>
                  </a:lnTo>
                  <a:lnTo>
                    <a:pt x="345" y="86"/>
                  </a:lnTo>
                  <a:lnTo>
                    <a:pt x="339" y="100"/>
                  </a:lnTo>
                  <a:lnTo>
                    <a:pt x="322" y="134"/>
                  </a:lnTo>
                  <a:lnTo>
                    <a:pt x="305" y="167"/>
                  </a:lnTo>
                  <a:lnTo>
                    <a:pt x="285" y="200"/>
                  </a:lnTo>
                  <a:lnTo>
                    <a:pt x="264" y="232"/>
                  </a:lnTo>
                  <a:lnTo>
                    <a:pt x="220" y="292"/>
                  </a:lnTo>
                  <a:lnTo>
                    <a:pt x="174" y="351"/>
                  </a:lnTo>
                  <a:lnTo>
                    <a:pt x="128" y="409"/>
                  </a:lnTo>
                  <a:lnTo>
                    <a:pt x="82" y="468"/>
                  </a:lnTo>
                  <a:lnTo>
                    <a:pt x="61" y="497"/>
                  </a:lnTo>
                  <a:lnTo>
                    <a:pt x="40" y="528"/>
                  </a:lnTo>
                  <a:lnTo>
                    <a:pt x="19" y="558"/>
                  </a:lnTo>
                  <a:lnTo>
                    <a:pt x="0" y="591"/>
                  </a:lnTo>
                  <a:lnTo>
                    <a:pt x="165" y="602"/>
                  </a:lnTo>
                  <a:close/>
                </a:path>
              </a:pathLst>
            </a:custGeom>
            <a:solidFill>
              <a:srgbClr val="B2B2B2"/>
            </a:solidFill>
            <a:ln w="9525">
              <a:noFill/>
              <a:round/>
              <a:headEnd/>
              <a:tailEnd/>
            </a:ln>
          </p:spPr>
          <p:txBody>
            <a:bodyPr/>
            <a:lstStyle/>
            <a:p>
              <a:endParaRPr lang="en-US"/>
            </a:p>
          </p:txBody>
        </p:sp>
        <p:sp>
          <p:nvSpPr>
            <p:cNvPr id="26727" name="Freeform 103"/>
            <p:cNvSpPr>
              <a:spLocks/>
            </p:cNvSpPr>
            <p:nvPr/>
          </p:nvSpPr>
          <p:spPr bwMode="auto">
            <a:xfrm>
              <a:off x="4384323" y="1677970"/>
              <a:ext cx="1296811" cy="1181100"/>
            </a:xfrm>
            <a:custGeom>
              <a:avLst/>
              <a:gdLst>
                <a:gd name="T0" fmla="*/ 675401663 w 919"/>
                <a:gd name="T1" fmla="*/ 1214715311 h 744"/>
                <a:gd name="T2" fmla="*/ 1139110329 w 919"/>
                <a:gd name="T3" fmla="*/ 1005541617 h 744"/>
                <a:gd name="T4" fmla="*/ 1842233098 w 919"/>
                <a:gd name="T5" fmla="*/ 725804960 h 744"/>
                <a:gd name="T6" fmla="*/ 2147483647 w 919"/>
                <a:gd name="T7" fmla="*/ 473789418 h 744"/>
                <a:gd name="T8" fmla="*/ 2147483647 w 919"/>
                <a:gd name="T9" fmla="*/ 441028191 h 744"/>
                <a:gd name="T10" fmla="*/ 1937998977 w 919"/>
                <a:gd name="T11" fmla="*/ 556953753 h 744"/>
                <a:gd name="T12" fmla="*/ 1217234331 w 919"/>
                <a:gd name="T13" fmla="*/ 894656366 h 744"/>
                <a:gd name="T14" fmla="*/ 781248161 w 919"/>
                <a:gd name="T15" fmla="*/ 1073586607 h 744"/>
                <a:gd name="T16" fmla="*/ 617437310 w 919"/>
                <a:gd name="T17" fmla="*/ 1199594378 h 744"/>
                <a:gd name="T18" fmla="*/ 486389265 w 919"/>
                <a:gd name="T19" fmla="*/ 1406247123 h 744"/>
                <a:gd name="T20" fmla="*/ 201612427 w 919"/>
                <a:gd name="T21" fmla="*/ 1605340195 h 744"/>
                <a:gd name="T22" fmla="*/ 889614218 w 919"/>
                <a:gd name="T23" fmla="*/ 1237395916 h 744"/>
                <a:gd name="T24" fmla="*/ 1469249803 w 919"/>
                <a:gd name="T25" fmla="*/ 856853241 h 744"/>
                <a:gd name="T26" fmla="*/ 1842233098 w 919"/>
                <a:gd name="T27" fmla="*/ 448587864 h 744"/>
                <a:gd name="T28" fmla="*/ 1338201758 w 919"/>
                <a:gd name="T29" fmla="*/ 672882490 h 744"/>
                <a:gd name="T30" fmla="*/ 1038304140 w 919"/>
                <a:gd name="T31" fmla="*/ 927417593 h 744"/>
                <a:gd name="T32" fmla="*/ 723283808 w 919"/>
                <a:gd name="T33" fmla="*/ 1262597470 h 744"/>
                <a:gd name="T34" fmla="*/ 365421739 w 919"/>
                <a:gd name="T35" fmla="*/ 1552416137 h 744"/>
                <a:gd name="T36" fmla="*/ 206652736 w 919"/>
                <a:gd name="T37" fmla="*/ 1726308052 h 744"/>
                <a:gd name="T38" fmla="*/ 27720921 w 919"/>
                <a:gd name="T39" fmla="*/ 1847275513 h 744"/>
                <a:gd name="T40" fmla="*/ 559474546 w 919"/>
                <a:gd name="T41" fmla="*/ 1542335516 h 744"/>
                <a:gd name="T42" fmla="*/ 1905237760 w 919"/>
                <a:gd name="T43" fmla="*/ 599797189 h 744"/>
                <a:gd name="T44" fmla="*/ 2147483647 w 919"/>
                <a:gd name="T45" fmla="*/ 357862169 h 744"/>
                <a:gd name="T46" fmla="*/ 2127011375 w 919"/>
                <a:gd name="T47" fmla="*/ 352821858 h 744"/>
                <a:gd name="T48" fmla="*/ 1512093227 w 919"/>
                <a:gd name="T49" fmla="*/ 705643717 h 744"/>
                <a:gd name="T50" fmla="*/ 602316382 w 919"/>
                <a:gd name="T51" fmla="*/ 1416327745 h 744"/>
                <a:gd name="T52" fmla="*/ 249494622 w 919"/>
                <a:gd name="T53" fmla="*/ 1663302976 h 744"/>
                <a:gd name="T54" fmla="*/ 196572118 w 919"/>
                <a:gd name="T55" fmla="*/ 1663302976 h 744"/>
                <a:gd name="T56" fmla="*/ 574595474 w 919"/>
                <a:gd name="T57" fmla="*/ 1464211491 h 744"/>
                <a:gd name="T58" fmla="*/ 1028223521 w 919"/>
                <a:gd name="T59" fmla="*/ 1015622239 h 744"/>
                <a:gd name="T60" fmla="*/ 1522173846 w 919"/>
                <a:gd name="T61" fmla="*/ 400705605 h 744"/>
                <a:gd name="T62" fmla="*/ 1728826929 w 919"/>
                <a:gd name="T63" fmla="*/ 204133433 h 744"/>
                <a:gd name="T64" fmla="*/ 1806950932 w 919"/>
                <a:gd name="T65" fmla="*/ 73083738 h 744"/>
                <a:gd name="T66" fmla="*/ 1743947858 w 919"/>
                <a:gd name="T67" fmla="*/ 32761239 h 744"/>
                <a:gd name="T68" fmla="*/ 1622980034 w 919"/>
                <a:gd name="T69" fmla="*/ 88206258 h 744"/>
                <a:gd name="T70" fmla="*/ 1139110329 w 919"/>
                <a:gd name="T71" fmla="*/ 657761558 h 744"/>
                <a:gd name="T72" fmla="*/ 710683829 w 919"/>
                <a:gd name="T73" fmla="*/ 1126509077 h 744"/>
                <a:gd name="T74" fmla="*/ 453628047 w 919"/>
                <a:gd name="T75" fmla="*/ 1474292113 h 744"/>
                <a:gd name="T76" fmla="*/ 418345881 w 919"/>
                <a:gd name="T77" fmla="*/ 1494453356 h 744"/>
                <a:gd name="T78" fmla="*/ 539313308 w 919"/>
                <a:gd name="T79" fmla="*/ 1338203720 h 744"/>
                <a:gd name="T80" fmla="*/ 1134070019 w 919"/>
                <a:gd name="T81" fmla="*/ 947578836 h 744"/>
                <a:gd name="T82" fmla="*/ 1726305981 w 919"/>
                <a:gd name="T83" fmla="*/ 504031283 h 744"/>
                <a:gd name="T84" fmla="*/ 2053926094 w 919"/>
                <a:gd name="T85" fmla="*/ 390624984 h 744"/>
                <a:gd name="T86" fmla="*/ 2144651664 w 919"/>
                <a:gd name="T87" fmla="*/ 420866948 h 744"/>
                <a:gd name="T88" fmla="*/ 1907757121 w 919"/>
                <a:gd name="T89" fmla="*/ 483870040 h 744"/>
                <a:gd name="T90" fmla="*/ 1691023815 w 919"/>
                <a:gd name="T91" fmla="*/ 574595635 h 744"/>
                <a:gd name="T92" fmla="*/ 1411287038 w 919"/>
                <a:gd name="T93" fmla="*/ 869454812 h 744"/>
                <a:gd name="T94" fmla="*/ 1184473114 w 919"/>
                <a:gd name="T95" fmla="*/ 1048385053 h 744"/>
                <a:gd name="T96" fmla="*/ 801409398 w 919"/>
                <a:gd name="T97" fmla="*/ 1310481217 h 744"/>
                <a:gd name="T98" fmla="*/ 584676093 w 919"/>
                <a:gd name="T99" fmla="*/ 1451609921 h 744"/>
                <a:gd name="T100" fmla="*/ 473789285 w 919"/>
                <a:gd name="T101" fmla="*/ 1454130870 h 744"/>
                <a:gd name="T102" fmla="*/ 385582977 w 919"/>
                <a:gd name="T103" fmla="*/ 1489413046 h 74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919"/>
                <a:gd name="T157" fmla="*/ 0 h 744"/>
                <a:gd name="T158" fmla="*/ 919 w 919"/>
                <a:gd name="T159" fmla="*/ 744 h 74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919" h="744">
                  <a:moveTo>
                    <a:pt x="151" y="543"/>
                  </a:moveTo>
                  <a:lnTo>
                    <a:pt x="182" y="530"/>
                  </a:lnTo>
                  <a:lnTo>
                    <a:pt x="211" y="516"/>
                  </a:lnTo>
                  <a:lnTo>
                    <a:pt x="239" y="499"/>
                  </a:lnTo>
                  <a:lnTo>
                    <a:pt x="268" y="482"/>
                  </a:lnTo>
                  <a:lnTo>
                    <a:pt x="295" y="464"/>
                  </a:lnTo>
                  <a:lnTo>
                    <a:pt x="324" y="447"/>
                  </a:lnTo>
                  <a:lnTo>
                    <a:pt x="351" y="434"/>
                  </a:lnTo>
                  <a:lnTo>
                    <a:pt x="379" y="424"/>
                  </a:lnTo>
                  <a:lnTo>
                    <a:pt x="452" y="399"/>
                  </a:lnTo>
                  <a:lnTo>
                    <a:pt x="523" y="374"/>
                  </a:lnTo>
                  <a:lnTo>
                    <a:pt x="594" y="347"/>
                  </a:lnTo>
                  <a:lnTo>
                    <a:pt x="663" y="319"/>
                  </a:lnTo>
                  <a:lnTo>
                    <a:pt x="698" y="303"/>
                  </a:lnTo>
                  <a:lnTo>
                    <a:pt x="731" y="288"/>
                  </a:lnTo>
                  <a:lnTo>
                    <a:pt x="763" y="271"/>
                  </a:lnTo>
                  <a:lnTo>
                    <a:pt x="796" y="251"/>
                  </a:lnTo>
                  <a:lnTo>
                    <a:pt x="828" y="232"/>
                  </a:lnTo>
                  <a:lnTo>
                    <a:pt x="859" y="211"/>
                  </a:lnTo>
                  <a:lnTo>
                    <a:pt x="890" y="188"/>
                  </a:lnTo>
                  <a:lnTo>
                    <a:pt x="919" y="163"/>
                  </a:lnTo>
                  <a:lnTo>
                    <a:pt x="907" y="165"/>
                  </a:lnTo>
                  <a:lnTo>
                    <a:pt x="896" y="167"/>
                  </a:lnTo>
                  <a:lnTo>
                    <a:pt x="884" y="171"/>
                  </a:lnTo>
                  <a:lnTo>
                    <a:pt x="873" y="175"/>
                  </a:lnTo>
                  <a:lnTo>
                    <a:pt x="861" y="180"/>
                  </a:lnTo>
                  <a:lnTo>
                    <a:pt x="850" y="184"/>
                  </a:lnTo>
                  <a:lnTo>
                    <a:pt x="838" y="190"/>
                  </a:lnTo>
                  <a:lnTo>
                    <a:pt x="828" y="194"/>
                  </a:lnTo>
                  <a:lnTo>
                    <a:pt x="769" y="221"/>
                  </a:lnTo>
                  <a:lnTo>
                    <a:pt x="711" y="248"/>
                  </a:lnTo>
                  <a:lnTo>
                    <a:pt x="654" y="274"/>
                  </a:lnTo>
                  <a:lnTo>
                    <a:pt x="598" y="301"/>
                  </a:lnTo>
                  <a:lnTo>
                    <a:pt x="541" y="328"/>
                  </a:lnTo>
                  <a:lnTo>
                    <a:pt x="483" y="355"/>
                  </a:lnTo>
                  <a:lnTo>
                    <a:pt x="424" y="380"/>
                  </a:lnTo>
                  <a:lnTo>
                    <a:pt x="364" y="403"/>
                  </a:lnTo>
                  <a:lnTo>
                    <a:pt x="347" y="411"/>
                  </a:lnTo>
                  <a:lnTo>
                    <a:pt x="330" y="416"/>
                  </a:lnTo>
                  <a:lnTo>
                    <a:pt x="310" y="426"/>
                  </a:lnTo>
                  <a:lnTo>
                    <a:pt x="293" y="434"/>
                  </a:lnTo>
                  <a:lnTo>
                    <a:pt x="278" y="443"/>
                  </a:lnTo>
                  <a:lnTo>
                    <a:pt x="262" y="453"/>
                  </a:lnTo>
                  <a:lnTo>
                    <a:pt x="253" y="464"/>
                  </a:lnTo>
                  <a:lnTo>
                    <a:pt x="245" y="476"/>
                  </a:lnTo>
                  <a:lnTo>
                    <a:pt x="239" y="493"/>
                  </a:lnTo>
                  <a:lnTo>
                    <a:pt x="230" y="508"/>
                  </a:lnTo>
                  <a:lnTo>
                    <a:pt x="222" y="522"/>
                  </a:lnTo>
                  <a:lnTo>
                    <a:pt x="213" y="535"/>
                  </a:lnTo>
                  <a:lnTo>
                    <a:pt x="193" y="558"/>
                  </a:lnTo>
                  <a:lnTo>
                    <a:pt x="172" y="577"/>
                  </a:lnTo>
                  <a:lnTo>
                    <a:pt x="149" y="595"/>
                  </a:lnTo>
                  <a:lnTo>
                    <a:pt x="126" y="610"/>
                  </a:lnTo>
                  <a:lnTo>
                    <a:pt x="103" y="624"/>
                  </a:lnTo>
                  <a:lnTo>
                    <a:pt x="80" y="637"/>
                  </a:lnTo>
                  <a:lnTo>
                    <a:pt x="134" y="606"/>
                  </a:lnTo>
                  <a:lnTo>
                    <a:pt x="188" y="576"/>
                  </a:lnTo>
                  <a:lnTo>
                    <a:pt x="243" y="547"/>
                  </a:lnTo>
                  <a:lnTo>
                    <a:pt x="297" y="520"/>
                  </a:lnTo>
                  <a:lnTo>
                    <a:pt x="353" y="491"/>
                  </a:lnTo>
                  <a:lnTo>
                    <a:pt x="406" y="460"/>
                  </a:lnTo>
                  <a:lnTo>
                    <a:pt x="460" y="428"/>
                  </a:lnTo>
                  <a:lnTo>
                    <a:pt x="512" y="393"/>
                  </a:lnTo>
                  <a:lnTo>
                    <a:pt x="548" y="366"/>
                  </a:lnTo>
                  <a:lnTo>
                    <a:pt x="583" y="340"/>
                  </a:lnTo>
                  <a:lnTo>
                    <a:pt x="615" y="311"/>
                  </a:lnTo>
                  <a:lnTo>
                    <a:pt x="648" y="280"/>
                  </a:lnTo>
                  <a:lnTo>
                    <a:pt x="677" y="248"/>
                  </a:lnTo>
                  <a:lnTo>
                    <a:pt x="706" y="215"/>
                  </a:lnTo>
                  <a:lnTo>
                    <a:pt x="731" y="178"/>
                  </a:lnTo>
                  <a:lnTo>
                    <a:pt x="754" y="140"/>
                  </a:lnTo>
                  <a:lnTo>
                    <a:pt x="696" y="169"/>
                  </a:lnTo>
                  <a:lnTo>
                    <a:pt x="638" y="198"/>
                  </a:lnTo>
                  <a:lnTo>
                    <a:pt x="585" y="230"/>
                  </a:lnTo>
                  <a:lnTo>
                    <a:pt x="531" y="267"/>
                  </a:lnTo>
                  <a:lnTo>
                    <a:pt x="506" y="286"/>
                  </a:lnTo>
                  <a:lnTo>
                    <a:pt x="481" y="305"/>
                  </a:lnTo>
                  <a:lnTo>
                    <a:pt x="458" y="326"/>
                  </a:lnTo>
                  <a:lnTo>
                    <a:pt x="435" y="347"/>
                  </a:lnTo>
                  <a:lnTo>
                    <a:pt x="412" y="368"/>
                  </a:lnTo>
                  <a:lnTo>
                    <a:pt x="389" y="391"/>
                  </a:lnTo>
                  <a:lnTo>
                    <a:pt x="368" y="416"/>
                  </a:lnTo>
                  <a:lnTo>
                    <a:pt x="347" y="441"/>
                  </a:lnTo>
                  <a:lnTo>
                    <a:pt x="318" y="472"/>
                  </a:lnTo>
                  <a:lnTo>
                    <a:pt x="287" y="501"/>
                  </a:lnTo>
                  <a:lnTo>
                    <a:pt x="255" y="526"/>
                  </a:lnTo>
                  <a:lnTo>
                    <a:pt x="222" y="551"/>
                  </a:lnTo>
                  <a:lnTo>
                    <a:pt x="191" y="576"/>
                  </a:lnTo>
                  <a:lnTo>
                    <a:pt x="161" y="602"/>
                  </a:lnTo>
                  <a:lnTo>
                    <a:pt x="145" y="616"/>
                  </a:lnTo>
                  <a:lnTo>
                    <a:pt x="132" y="629"/>
                  </a:lnTo>
                  <a:lnTo>
                    <a:pt x="119" y="645"/>
                  </a:lnTo>
                  <a:lnTo>
                    <a:pt x="105" y="660"/>
                  </a:lnTo>
                  <a:lnTo>
                    <a:pt x="94" y="673"/>
                  </a:lnTo>
                  <a:lnTo>
                    <a:pt x="82" y="685"/>
                  </a:lnTo>
                  <a:lnTo>
                    <a:pt x="67" y="695"/>
                  </a:lnTo>
                  <a:lnTo>
                    <a:pt x="53" y="704"/>
                  </a:lnTo>
                  <a:lnTo>
                    <a:pt x="38" y="712"/>
                  </a:lnTo>
                  <a:lnTo>
                    <a:pt x="25" y="721"/>
                  </a:lnTo>
                  <a:lnTo>
                    <a:pt x="11" y="733"/>
                  </a:lnTo>
                  <a:lnTo>
                    <a:pt x="0" y="744"/>
                  </a:lnTo>
                  <a:lnTo>
                    <a:pt x="57" y="712"/>
                  </a:lnTo>
                  <a:lnTo>
                    <a:pt x="113" y="681"/>
                  </a:lnTo>
                  <a:lnTo>
                    <a:pt x="168" y="647"/>
                  </a:lnTo>
                  <a:lnTo>
                    <a:pt x="222" y="612"/>
                  </a:lnTo>
                  <a:lnTo>
                    <a:pt x="330" y="541"/>
                  </a:lnTo>
                  <a:lnTo>
                    <a:pt x="435" y="468"/>
                  </a:lnTo>
                  <a:lnTo>
                    <a:pt x="541" y="393"/>
                  </a:lnTo>
                  <a:lnTo>
                    <a:pt x="648" y="315"/>
                  </a:lnTo>
                  <a:lnTo>
                    <a:pt x="756" y="238"/>
                  </a:lnTo>
                  <a:lnTo>
                    <a:pt x="869" y="159"/>
                  </a:lnTo>
                  <a:lnTo>
                    <a:pt x="873" y="155"/>
                  </a:lnTo>
                  <a:lnTo>
                    <a:pt x="874" y="152"/>
                  </a:lnTo>
                  <a:lnTo>
                    <a:pt x="878" y="148"/>
                  </a:lnTo>
                  <a:lnTo>
                    <a:pt x="882" y="142"/>
                  </a:lnTo>
                  <a:lnTo>
                    <a:pt x="886" y="136"/>
                  </a:lnTo>
                  <a:lnTo>
                    <a:pt x="890" y="131"/>
                  </a:lnTo>
                  <a:lnTo>
                    <a:pt x="894" y="125"/>
                  </a:lnTo>
                  <a:lnTo>
                    <a:pt x="897" y="117"/>
                  </a:lnTo>
                  <a:lnTo>
                    <a:pt x="844" y="140"/>
                  </a:lnTo>
                  <a:lnTo>
                    <a:pt x="794" y="165"/>
                  </a:lnTo>
                  <a:lnTo>
                    <a:pt x="744" y="192"/>
                  </a:lnTo>
                  <a:lnTo>
                    <a:pt x="694" y="221"/>
                  </a:lnTo>
                  <a:lnTo>
                    <a:pt x="646" y="249"/>
                  </a:lnTo>
                  <a:lnTo>
                    <a:pt x="600" y="280"/>
                  </a:lnTo>
                  <a:lnTo>
                    <a:pt x="552" y="313"/>
                  </a:lnTo>
                  <a:lnTo>
                    <a:pt x="506" y="345"/>
                  </a:lnTo>
                  <a:lnTo>
                    <a:pt x="416" y="414"/>
                  </a:lnTo>
                  <a:lnTo>
                    <a:pt x="328" y="487"/>
                  </a:lnTo>
                  <a:lnTo>
                    <a:pt x="239" y="562"/>
                  </a:lnTo>
                  <a:lnTo>
                    <a:pt x="151" y="637"/>
                  </a:lnTo>
                  <a:lnTo>
                    <a:pt x="140" y="645"/>
                  </a:lnTo>
                  <a:lnTo>
                    <a:pt x="126" y="650"/>
                  </a:lnTo>
                  <a:lnTo>
                    <a:pt x="113" y="656"/>
                  </a:lnTo>
                  <a:lnTo>
                    <a:pt x="99" y="660"/>
                  </a:lnTo>
                  <a:lnTo>
                    <a:pt x="86" y="662"/>
                  </a:lnTo>
                  <a:lnTo>
                    <a:pt x="72" y="666"/>
                  </a:lnTo>
                  <a:lnTo>
                    <a:pt x="59" y="668"/>
                  </a:lnTo>
                  <a:lnTo>
                    <a:pt x="44" y="671"/>
                  </a:lnTo>
                  <a:lnTo>
                    <a:pt x="78" y="660"/>
                  </a:lnTo>
                  <a:lnTo>
                    <a:pt x="109" y="647"/>
                  </a:lnTo>
                  <a:lnTo>
                    <a:pt x="142" y="631"/>
                  </a:lnTo>
                  <a:lnTo>
                    <a:pt x="170" y="616"/>
                  </a:lnTo>
                  <a:lnTo>
                    <a:pt x="201" y="599"/>
                  </a:lnTo>
                  <a:lnTo>
                    <a:pt x="228" y="581"/>
                  </a:lnTo>
                  <a:lnTo>
                    <a:pt x="255" y="560"/>
                  </a:lnTo>
                  <a:lnTo>
                    <a:pt x="278" y="537"/>
                  </a:lnTo>
                  <a:lnTo>
                    <a:pt x="322" y="493"/>
                  </a:lnTo>
                  <a:lnTo>
                    <a:pt x="366" y="449"/>
                  </a:lnTo>
                  <a:lnTo>
                    <a:pt x="408" y="403"/>
                  </a:lnTo>
                  <a:lnTo>
                    <a:pt x="449" y="357"/>
                  </a:lnTo>
                  <a:lnTo>
                    <a:pt x="489" y="311"/>
                  </a:lnTo>
                  <a:lnTo>
                    <a:pt x="529" y="263"/>
                  </a:lnTo>
                  <a:lnTo>
                    <a:pt x="567" y="211"/>
                  </a:lnTo>
                  <a:lnTo>
                    <a:pt x="604" y="159"/>
                  </a:lnTo>
                  <a:lnTo>
                    <a:pt x="621" y="140"/>
                  </a:lnTo>
                  <a:lnTo>
                    <a:pt x="640" y="123"/>
                  </a:lnTo>
                  <a:lnTo>
                    <a:pt x="660" y="106"/>
                  </a:lnTo>
                  <a:lnTo>
                    <a:pt x="679" y="90"/>
                  </a:lnTo>
                  <a:lnTo>
                    <a:pt x="686" y="81"/>
                  </a:lnTo>
                  <a:lnTo>
                    <a:pt x="696" y="71"/>
                  </a:lnTo>
                  <a:lnTo>
                    <a:pt x="702" y="61"/>
                  </a:lnTo>
                  <a:lnTo>
                    <a:pt x="709" y="52"/>
                  </a:lnTo>
                  <a:lnTo>
                    <a:pt x="713" y="40"/>
                  </a:lnTo>
                  <a:lnTo>
                    <a:pt x="717" y="29"/>
                  </a:lnTo>
                  <a:lnTo>
                    <a:pt x="719" y="15"/>
                  </a:lnTo>
                  <a:lnTo>
                    <a:pt x="719" y="0"/>
                  </a:lnTo>
                  <a:lnTo>
                    <a:pt x="711" y="8"/>
                  </a:lnTo>
                  <a:lnTo>
                    <a:pt x="702" y="12"/>
                  </a:lnTo>
                  <a:lnTo>
                    <a:pt x="692" y="13"/>
                  </a:lnTo>
                  <a:lnTo>
                    <a:pt x="683" y="15"/>
                  </a:lnTo>
                  <a:lnTo>
                    <a:pt x="673" y="15"/>
                  </a:lnTo>
                  <a:lnTo>
                    <a:pt x="661" y="19"/>
                  </a:lnTo>
                  <a:lnTo>
                    <a:pt x="654" y="25"/>
                  </a:lnTo>
                  <a:lnTo>
                    <a:pt x="644" y="35"/>
                  </a:lnTo>
                  <a:lnTo>
                    <a:pt x="608" y="83"/>
                  </a:lnTo>
                  <a:lnTo>
                    <a:pt x="569" y="131"/>
                  </a:lnTo>
                  <a:lnTo>
                    <a:pt x="531" y="175"/>
                  </a:lnTo>
                  <a:lnTo>
                    <a:pt x="493" y="219"/>
                  </a:lnTo>
                  <a:lnTo>
                    <a:pt x="452" y="261"/>
                  </a:lnTo>
                  <a:lnTo>
                    <a:pt x="412" y="303"/>
                  </a:lnTo>
                  <a:lnTo>
                    <a:pt x="372" y="345"/>
                  </a:lnTo>
                  <a:lnTo>
                    <a:pt x="330" y="388"/>
                  </a:lnTo>
                  <a:lnTo>
                    <a:pt x="305" y="416"/>
                  </a:lnTo>
                  <a:lnTo>
                    <a:pt x="282" y="447"/>
                  </a:lnTo>
                  <a:lnTo>
                    <a:pt x="260" y="480"/>
                  </a:lnTo>
                  <a:lnTo>
                    <a:pt x="237" y="512"/>
                  </a:lnTo>
                  <a:lnTo>
                    <a:pt x="216" y="543"/>
                  </a:lnTo>
                  <a:lnTo>
                    <a:pt x="193" y="572"/>
                  </a:lnTo>
                  <a:lnTo>
                    <a:pt x="180" y="585"/>
                  </a:lnTo>
                  <a:lnTo>
                    <a:pt x="168" y="597"/>
                  </a:lnTo>
                  <a:lnTo>
                    <a:pt x="155" y="606"/>
                  </a:lnTo>
                  <a:lnTo>
                    <a:pt x="142" y="614"/>
                  </a:lnTo>
                  <a:lnTo>
                    <a:pt x="155" y="604"/>
                  </a:lnTo>
                  <a:lnTo>
                    <a:pt x="166" y="593"/>
                  </a:lnTo>
                  <a:lnTo>
                    <a:pt x="176" y="581"/>
                  </a:lnTo>
                  <a:lnTo>
                    <a:pt x="186" y="568"/>
                  </a:lnTo>
                  <a:lnTo>
                    <a:pt x="193" y="554"/>
                  </a:lnTo>
                  <a:lnTo>
                    <a:pt x="203" y="543"/>
                  </a:lnTo>
                  <a:lnTo>
                    <a:pt x="214" y="531"/>
                  </a:lnTo>
                  <a:lnTo>
                    <a:pt x="226" y="522"/>
                  </a:lnTo>
                  <a:lnTo>
                    <a:pt x="284" y="485"/>
                  </a:lnTo>
                  <a:lnTo>
                    <a:pt x="341" y="449"/>
                  </a:lnTo>
                  <a:lnTo>
                    <a:pt x="397" y="413"/>
                  </a:lnTo>
                  <a:lnTo>
                    <a:pt x="450" y="376"/>
                  </a:lnTo>
                  <a:lnTo>
                    <a:pt x="504" y="340"/>
                  </a:lnTo>
                  <a:lnTo>
                    <a:pt x="558" y="301"/>
                  </a:lnTo>
                  <a:lnTo>
                    <a:pt x="610" y="261"/>
                  </a:lnTo>
                  <a:lnTo>
                    <a:pt x="663" y="217"/>
                  </a:lnTo>
                  <a:lnTo>
                    <a:pt x="685" y="200"/>
                  </a:lnTo>
                  <a:lnTo>
                    <a:pt x="709" y="186"/>
                  </a:lnTo>
                  <a:lnTo>
                    <a:pt x="734" y="173"/>
                  </a:lnTo>
                  <a:lnTo>
                    <a:pt x="759" y="163"/>
                  </a:lnTo>
                  <a:lnTo>
                    <a:pt x="786" y="157"/>
                  </a:lnTo>
                  <a:lnTo>
                    <a:pt x="815" y="155"/>
                  </a:lnTo>
                  <a:lnTo>
                    <a:pt x="828" y="155"/>
                  </a:lnTo>
                  <a:lnTo>
                    <a:pt x="842" y="157"/>
                  </a:lnTo>
                  <a:lnTo>
                    <a:pt x="857" y="159"/>
                  </a:lnTo>
                  <a:lnTo>
                    <a:pt x="871" y="163"/>
                  </a:lnTo>
                  <a:lnTo>
                    <a:pt x="851" y="167"/>
                  </a:lnTo>
                  <a:lnTo>
                    <a:pt x="832" y="173"/>
                  </a:lnTo>
                  <a:lnTo>
                    <a:pt x="813" y="177"/>
                  </a:lnTo>
                  <a:lnTo>
                    <a:pt x="796" y="180"/>
                  </a:lnTo>
                  <a:lnTo>
                    <a:pt x="777" y="186"/>
                  </a:lnTo>
                  <a:lnTo>
                    <a:pt x="757" y="192"/>
                  </a:lnTo>
                  <a:lnTo>
                    <a:pt x="738" y="198"/>
                  </a:lnTo>
                  <a:lnTo>
                    <a:pt x="719" y="205"/>
                  </a:lnTo>
                  <a:lnTo>
                    <a:pt x="702" y="211"/>
                  </a:lnTo>
                  <a:lnTo>
                    <a:pt x="685" y="219"/>
                  </a:lnTo>
                  <a:lnTo>
                    <a:pt x="671" y="228"/>
                  </a:lnTo>
                  <a:lnTo>
                    <a:pt x="656" y="240"/>
                  </a:lnTo>
                  <a:lnTo>
                    <a:pt x="631" y="263"/>
                  </a:lnTo>
                  <a:lnTo>
                    <a:pt x="606" y="290"/>
                  </a:lnTo>
                  <a:lnTo>
                    <a:pt x="583" y="319"/>
                  </a:lnTo>
                  <a:lnTo>
                    <a:pt x="560" y="345"/>
                  </a:lnTo>
                  <a:lnTo>
                    <a:pt x="546" y="359"/>
                  </a:lnTo>
                  <a:lnTo>
                    <a:pt x="533" y="372"/>
                  </a:lnTo>
                  <a:lnTo>
                    <a:pt x="518" y="384"/>
                  </a:lnTo>
                  <a:lnTo>
                    <a:pt x="502" y="395"/>
                  </a:lnTo>
                  <a:lnTo>
                    <a:pt x="470" y="416"/>
                  </a:lnTo>
                  <a:lnTo>
                    <a:pt x="439" y="436"/>
                  </a:lnTo>
                  <a:lnTo>
                    <a:pt x="408" y="457"/>
                  </a:lnTo>
                  <a:lnTo>
                    <a:pt x="378" y="478"/>
                  </a:lnTo>
                  <a:lnTo>
                    <a:pt x="349" y="499"/>
                  </a:lnTo>
                  <a:lnTo>
                    <a:pt x="318" y="520"/>
                  </a:lnTo>
                  <a:lnTo>
                    <a:pt x="289" y="543"/>
                  </a:lnTo>
                  <a:lnTo>
                    <a:pt x="259" y="566"/>
                  </a:lnTo>
                  <a:lnTo>
                    <a:pt x="249" y="570"/>
                  </a:lnTo>
                  <a:lnTo>
                    <a:pt x="241" y="574"/>
                  </a:lnTo>
                  <a:lnTo>
                    <a:pt x="232" y="576"/>
                  </a:lnTo>
                  <a:lnTo>
                    <a:pt x="224" y="577"/>
                  </a:lnTo>
                  <a:lnTo>
                    <a:pt x="214" y="577"/>
                  </a:lnTo>
                  <a:lnTo>
                    <a:pt x="205" y="577"/>
                  </a:lnTo>
                  <a:lnTo>
                    <a:pt x="197" y="577"/>
                  </a:lnTo>
                  <a:lnTo>
                    <a:pt x="188" y="577"/>
                  </a:lnTo>
                  <a:lnTo>
                    <a:pt x="182" y="577"/>
                  </a:lnTo>
                  <a:lnTo>
                    <a:pt x="174" y="579"/>
                  </a:lnTo>
                  <a:lnTo>
                    <a:pt x="168" y="583"/>
                  </a:lnTo>
                  <a:lnTo>
                    <a:pt x="161" y="587"/>
                  </a:lnTo>
                  <a:lnTo>
                    <a:pt x="153" y="591"/>
                  </a:lnTo>
                  <a:lnTo>
                    <a:pt x="145" y="595"/>
                  </a:lnTo>
                  <a:lnTo>
                    <a:pt x="138" y="599"/>
                  </a:lnTo>
                  <a:lnTo>
                    <a:pt x="128" y="601"/>
                  </a:lnTo>
                  <a:lnTo>
                    <a:pt x="151" y="543"/>
                  </a:lnTo>
                  <a:close/>
                </a:path>
              </a:pathLst>
            </a:custGeom>
            <a:solidFill>
              <a:srgbClr val="B2B2B2"/>
            </a:solidFill>
            <a:ln w="9525">
              <a:noFill/>
              <a:round/>
              <a:headEnd/>
              <a:tailEnd/>
            </a:ln>
          </p:spPr>
          <p:txBody>
            <a:bodyPr/>
            <a:lstStyle/>
            <a:p>
              <a:endParaRPr lang="en-US"/>
            </a:p>
          </p:txBody>
        </p:sp>
        <p:sp>
          <p:nvSpPr>
            <p:cNvPr id="26728" name="Freeform 104"/>
            <p:cNvSpPr>
              <a:spLocks/>
            </p:cNvSpPr>
            <p:nvPr/>
          </p:nvSpPr>
          <p:spPr bwMode="auto">
            <a:xfrm>
              <a:off x="4313767" y="1285859"/>
              <a:ext cx="668867" cy="1254125"/>
            </a:xfrm>
            <a:custGeom>
              <a:avLst/>
              <a:gdLst>
                <a:gd name="T0" fmla="*/ 126007830 w 474"/>
                <a:gd name="T1" fmla="*/ 1958162389 h 790"/>
                <a:gd name="T2" fmla="*/ 196572186 w 474"/>
                <a:gd name="T3" fmla="*/ 1837194926 h 790"/>
                <a:gd name="T4" fmla="*/ 264617231 w 474"/>
                <a:gd name="T5" fmla="*/ 1716227463 h 790"/>
                <a:gd name="T6" fmla="*/ 327620327 w 474"/>
                <a:gd name="T7" fmla="*/ 1590219293 h 790"/>
                <a:gd name="T8" fmla="*/ 385584700 w 474"/>
                <a:gd name="T9" fmla="*/ 1464211519 h 790"/>
                <a:gd name="T10" fmla="*/ 496471646 w 474"/>
                <a:gd name="T11" fmla="*/ 1202113763 h 790"/>
                <a:gd name="T12" fmla="*/ 607356905 w 474"/>
                <a:gd name="T13" fmla="*/ 947578854 h 790"/>
                <a:gd name="T14" fmla="*/ 665321277 w 474"/>
                <a:gd name="T15" fmla="*/ 821570882 h 790"/>
                <a:gd name="T16" fmla="*/ 723285650 w 474"/>
                <a:gd name="T17" fmla="*/ 690522798 h 790"/>
                <a:gd name="T18" fmla="*/ 786288746 w 474"/>
                <a:gd name="T19" fmla="*/ 569555335 h 790"/>
                <a:gd name="T20" fmla="*/ 854333939 w 474"/>
                <a:gd name="T21" fmla="*/ 448587872 h 790"/>
                <a:gd name="T22" fmla="*/ 927417658 w 474"/>
                <a:gd name="T23" fmla="*/ 327620310 h 790"/>
                <a:gd name="T24" fmla="*/ 1010583587 w 474"/>
                <a:gd name="T25" fmla="*/ 211693159 h 790"/>
                <a:gd name="T26" fmla="*/ 1096268877 w 474"/>
                <a:gd name="T27" fmla="*/ 100806244 h 790"/>
                <a:gd name="T28" fmla="*/ 1194554152 w 474"/>
                <a:gd name="T29" fmla="*/ 0 h 790"/>
                <a:gd name="T30" fmla="*/ 1144151040 w 474"/>
                <a:gd name="T31" fmla="*/ 123488461 h 790"/>
                <a:gd name="T32" fmla="*/ 1101309188 w 474"/>
                <a:gd name="T33" fmla="*/ 249494697 h 790"/>
                <a:gd name="T34" fmla="*/ 1053425438 w 474"/>
                <a:gd name="T35" fmla="*/ 375504058 h 790"/>
                <a:gd name="T36" fmla="*/ 1000502964 w 474"/>
                <a:gd name="T37" fmla="*/ 496471620 h 790"/>
                <a:gd name="T38" fmla="*/ 965220786 w 474"/>
                <a:gd name="T39" fmla="*/ 554434402 h 790"/>
                <a:gd name="T40" fmla="*/ 937498280 w 474"/>
                <a:gd name="T41" fmla="*/ 612397184 h 790"/>
                <a:gd name="T42" fmla="*/ 899696740 w 474"/>
                <a:gd name="T43" fmla="*/ 665321243 h 790"/>
                <a:gd name="T44" fmla="*/ 859374251 w 474"/>
                <a:gd name="T45" fmla="*/ 718245301 h 790"/>
                <a:gd name="T46" fmla="*/ 821570924 w 474"/>
                <a:gd name="T47" fmla="*/ 763608100 h 790"/>
                <a:gd name="T48" fmla="*/ 773688762 w 474"/>
                <a:gd name="T49" fmla="*/ 811490260 h 790"/>
                <a:gd name="T50" fmla="*/ 723285650 w 474"/>
                <a:gd name="T51" fmla="*/ 849293584 h 790"/>
                <a:gd name="T52" fmla="*/ 665321277 w 474"/>
                <a:gd name="T53" fmla="*/ 889616072 h 790"/>
                <a:gd name="T54" fmla="*/ 617437527 w 474"/>
                <a:gd name="T55" fmla="*/ 922377299 h 790"/>
                <a:gd name="T56" fmla="*/ 569555364 w 474"/>
                <a:gd name="T57" fmla="*/ 965220736 h 790"/>
                <a:gd name="T58" fmla="*/ 531753824 w 474"/>
                <a:gd name="T59" fmla="*/ 1010581947 h 790"/>
                <a:gd name="T60" fmla="*/ 496471646 w 474"/>
                <a:gd name="T61" fmla="*/ 1058465695 h 790"/>
                <a:gd name="T62" fmla="*/ 463708829 w 474"/>
                <a:gd name="T63" fmla="*/ 1106347855 h 790"/>
                <a:gd name="T64" fmla="*/ 438507273 w 474"/>
                <a:gd name="T65" fmla="*/ 1159271914 h 790"/>
                <a:gd name="T66" fmla="*/ 410786256 w 474"/>
                <a:gd name="T67" fmla="*/ 1212194385 h 790"/>
                <a:gd name="T68" fmla="*/ 390625011 w 474"/>
                <a:gd name="T69" fmla="*/ 1270158754 h 790"/>
                <a:gd name="T70" fmla="*/ 352821883 w 474"/>
                <a:gd name="T71" fmla="*/ 1386085906 h 790"/>
                <a:gd name="T72" fmla="*/ 312499394 w 474"/>
                <a:gd name="T73" fmla="*/ 1496972747 h 790"/>
                <a:gd name="T74" fmla="*/ 274697853 w 474"/>
                <a:gd name="T75" fmla="*/ 1607859587 h 790"/>
                <a:gd name="T76" fmla="*/ 231854415 w 474"/>
                <a:gd name="T77" fmla="*/ 1716227463 h 790"/>
                <a:gd name="T78" fmla="*/ 211693170 w 474"/>
                <a:gd name="T79" fmla="*/ 1754029002 h 790"/>
                <a:gd name="T80" fmla="*/ 189012513 w 474"/>
                <a:gd name="T81" fmla="*/ 1791832128 h 790"/>
                <a:gd name="T82" fmla="*/ 158769059 w 474"/>
                <a:gd name="T83" fmla="*/ 1827114304 h 790"/>
                <a:gd name="T84" fmla="*/ 128528779 w 474"/>
                <a:gd name="T85" fmla="*/ 1859875531 h 790"/>
                <a:gd name="T86" fmla="*/ 100806249 w 474"/>
                <a:gd name="T87" fmla="*/ 1895157708 h 790"/>
                <a:gd name="T88" fmla="*/ 68045020 w 474"/>
                <a:gd name="T89" fmla="*/ 1927920523 h 790"/>
                <a:gd name="T90" fmla="*/ 32762829 w 474"/>
                <a:gd name="T91" fmla="*/ 1958162389 h 790"/>
                <a:gd name="T92" fmla="*/ 0 w 474"/>
                <a:gd name="T93" fmla="*/ 1990923616 h 790"/>
                <a:gd name="T94" fmla="*/ 126007830 w 474"/>
                <a:gd name="T95" fmla="*/ 1958162389 h 79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74"/>
                <a:gd name="T145" fmla="*/ 0 h 790"/>
                <a:gd name="T146" fmla="*/ 474 w 474"/>
                <a:gd name="T147" fmla="*/ 790 h 79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74" h="790">
                  <a:moveTo>
                    <a:pt x="50" y="777"/>
                  </a:moveTo>
                  <a:lnTo>
                    <a:pt x="78" y="729"/>
                  </a:lnTo>
                  <a:lnTo>
                    <a:pt x="105" y="681"/>
                  </a:lnTo>
                  <a:lnTo>
                    <a:pt x="130" y="631"/>
                  </a:lnTo>
                  <a:lnTo>
                    <a:pt x="153" y="581"/>
                  </a:lnTo>
                  <a:lnTo>
                    <a:pt x="197" y="477"/>
                  </a:lnTo>
                  <a:lnTo>
                    <a:pt x="241" y="376"/>
                  </a:lnTo>
                  <a:lnTo>
                    <a:pt x="264" y="326"/>
                  </a:lnTo>
                  <a:lnTo>
                    <a:pt x="287" y="274"/>
                  </a:lnTo>
                  <a:lnTo>
                    <a:pt x="312" y="226"/>
                  </a:lnTo>
                  <a:lnTo>
                    <a:pt x="339" y="178"/>
                  </a:lnTo>
                  <a:lnTo>
                    <a:pt x="368" y="130"/>
                  </a:lnTo>
                  <a:lnTo>
                    <a:pt x="401" y="84"/>
                  </a:lnTo>
                  <a:lnTo>
                    <a:pt x="435" y="40"/>
                  </a:lnTo>
                  <a:lnTo>
                    <a:pt x="474" y="0"/>
                  </a:lnTo>
                  <a:lnTo>
                    <a:pt x="454" y="49"/>
                  </a:lnTo>
                  <a:lnTo>
                    <a:pt x="437" y="99"/>
                  </a:lnTo>
                  <a:lnTo>
                    <a:pt x="418" y="149"/>
                  </a:lnTo>
                  <a:lnTo>
                    <a:pt x="397" y="197"/>
                  </a:lnTo>
                  <a:lnTo>
                    <a:pt x="383" y="220"/>
                  </a:lnTo>
                  <a:lnTo>
                    <a:pt x="372" y="243"/>
                  </a:lnTo>
                  <a:lnTo>
                    <a:pt x="357" y="264"/>
                  </a:lnTo>
                  <a:lnTo>
                    <a:pt x="341" y="285"/>
                  </a:lnTo>
                  <a:lnTo>
                    <a:pt x="326" y="303"/>
                  </a:lnTo>
                  <a:lnTo>
                    <a:pt x="307" y="322"/>
                  </a:lnTo>
                  <a:lnTo>
                    <a:pt x="287" y="337"/>
                  </a:lnTo>
                  <a:lnTo>
                    <a:pt x="264" y="353"/>
                  </a:lnTo>
                  <a:lnTo>
                    <a:pt x="245" y="366"/>
                  </a:lnTo>
                  <a:lnTo>
                    <a:pt x="226" y="383"/>
                  </a:lnTo>
                  <a:lnTo>
                    <a:pt x="211" y="401"/>
                  </a:lnTo>
                  <a:lnTo>
                    <a:pt x="197" y="420"/>
                  </a:lnTo>
                  <a:lnTo>
                    <a:pt x="184" y="439"/>
                  </a:lnTo>
                  <a:lnTo>
                    <a:pt x="174" y="460"/>
                  </a:lnTo>
                  <a:lnTo>
                    <a:pt x="163" y="481"/>
                  </a:lnTo>
                  <a:lnTo>
                    <a:pt x="155" y="504"/>
                  </a:lnTo>
                  <a:lnTo>
                    <a:pt x="140" y="550"/>
                  </a:lnTo>
                  <a:lnTo>
                    <a:pt x="124" y="594"/>
                  </a:lnTo>
                  <a:lnTo>
                    <a:pt x="109" y="638"/>
                  </a:lnTo>
                  <a:lnTo>
                    <a:pt x="92" y="681"/>
                  </a:lnTo>
                  <a:lnTo>
                    <a:pt x="84" y="696"/>
                  </a:lnTo>
                  <a:lnTo>
                    <a:pt x="75" y="711"/>
                  </a:lnTo>
                  <a:lnTo>
                    <a:pt x="63" y="725"/>
                  </a:lnTo>
                  <a:lnTo>
                    <a:pt x="51" y="738"/>
                  </a:lnTo>
                  <a:lnTo>
                    <a:pt x="40" y="752"/>
                  </a:lnTo>
                  <a:lnTo>
                    <a:pt x="27" y="765"/>
                  </a:lnTo>
                  <a:lnTo>
                    <a:pt x="13" y="777"/>
                  </a:lnTo>
                  <a:lnTo>
                    <a:pt x="0" y="790"/>
                  </a:lnTo>
                  <a:lnTo>
                    <a:pt x="50" y="777"/>
                  </a:lnTo>
                  <a:close/>
                </a:path>
              </a:pathLst>
            </a:custGeom>
            <a:solidFill>
              <a:srgbClr val="B2B2B2"/>
            </a:solidFill>
            <a:ln w="9525">
              <a:noFill/>
              <a:round/>
              <a:headEnd/>
              <a:tailEnd/>
            </a:ln>
          </p:spPr>
          <p:txBody>
            <a:bodyPr/>
            <a:lstStyle/>
            <a:p>
              <a:endParaRPr lang="en-US"/>
            </a:p>
          </p:txBody>
        </p:sp>
        <p:sp>
          <p:nvSpPr>
            <p:cNvPr id="26729" name="Freeform 105"/>
            <p:cNvSpPr>
              <a:spLocks/>
            </p:cNvSpPr>
            <p:nvPr/>
          </p:nvSpPr>
          <p:spPr bwMode="auto">
            <a:xfrm>
              <a:off x="4446412" y="1885933"/>
              <a:ext cx="1185333" cy="882650"/>
            </a:xfrm>
            <a:custGeom>
              <a:avLst/>
              <a:gdLst>
                <a:gd name="T0" fmla="*/ 0 w 840"/>
                <a:gd name="T1" fmla="*/ 1391126036 h 556"/>
                <a:gd name="T2" fmla="*/ 27722517 w 840"/>
                <a:gd name="T3" fmla="*/ 1401206657 h 556"/>
                <a:gd name="T4" fmla="*/ 52924084 w 840"/>
                <a:gd name="T5" fmla="*/ 1401206657 h 556"/>
                <a:gd name="T6" fmla="*/ 70564379 w 840"/>
                <a:gd name="T7" fmla="*/ 1391126036 h 556"/>
                <a:gd name="T8" fmla="*/ 90725623 w 840"/>
                <a:gd name="T9" fmla="*/ 1376005105 h 556"/>
                <a:gd name="T10" fmla="*/ 105846581 w 840"/>
                <a:gd name="T11" fmla="*/ 1360884174 h 556"/>
                <a:gd name="T12" fmla="*/ 120967514 w 840"/>
                <a:gd name="T13" fmla="*/ 1348284192 h 556"/>
                <a:gd name="T14" fmla="*/ 128528775 w 840"/>
                <a:gd name="T15" fmla="*/ 1333163261 h 556"/>
                <a:gd name="T16" fmla="*/ 143648120 w 840"/>
                <a:gd name="T17" fmla="*/ 1318042331 h 556"/>
                <a:gd name="T18" fmla="*/ 168851263 w 840"/>
                <a:gd name="T19" fmla="*/ 1300400451 h 556"/>
                <a:gd name="T20" fmla="*/ 191531869 w 840"/>
                <a:gd name="T21" fmla="*/ 1280239210 h 556"/>
                <a:gd name="T22" fmla="*/ 216733474 w 840"/>
                <a:gd name="T23" fmla="*/ 1260077969 h 556"/>
                <a:gd name="T24" fmla="*/ 241935029 w 840"/>
                <a:gd name="T25" fmla="*/ 1242436089 h 556"/>
                <a:gd name="T26" fmla="*/ 264617222 w 840"/>
                <a:gd name="T27" fmla="*/ 1222274848 h 556"/>
                <a:gd name="T28" fmla="*/ 294857501 w 840"/>
                <a:gd name="T29" fmla="*/ 1202113607 h 556"/>
                <a:gd name="T30" fmla="*/ 317539694 w 840"/>
                <a:gd name="T31" fmla="*/ 1186992676 h 556"/>
                <a:gd name="T32" fmla="*/ 342741250 w 840"/>
                <a:gd name="T33" fmla="*/ 1174392694 h 556"/>
                <a:gd name="T34" fmla="*/ 491431318 w 840"/>
                <a:gd name="T35" fmla="*/ 1086186470 h 556"/>
                <a:gd name="T36" fmla="*/ 642639062 w 840"/>
                <a:gd name="T37" fmla="*/ 1000501195 h 556"/>
                <a:gd name="T38" fmla="*/ 791329031 w 840"/>
                <a:gd name="T39" fmla="*/ 917336869 h 556"/>
                <a:gd name="T40" fmla="*/ 937498249 w 840"/>
                <a:gd name="T41" fmla="*/ 829130447 h 556"/>
                <a:gd name="T42" fmla="*/ 1081146320 w 840"/>
                <a:gd name="T43" fmla="*/ 738404862 h 556"/>
                <a:gd name="T44" fmla="*/ 1222275029 w 840"/>
                <a:gd name="T45" fmla="*/ 647680864 h 556"/>
                <a:gd name="T46" fmla="*/ 1358365015 w 840"/>
                <a:gd name="T47" fmla="*/ 544353709 h 556"/>
                <a:gd name="T48" fmla="*/ 1494453413 w 840"/>
                <a:gd name="T49" fmla="*/ 443547504 h 556"/>
                <a:gd name="T50" fmla="*/ 1559977456 w 840"/>
                <a:gd name="T51" fmla="*/ 385583042 h 556"/>
                <a:gd name="T52" fmla="*/ 1628020861 w 840"/>
                <a:gd name="T53" fmla="*/ 322579958 h 556"/>
                <a:gd name="T54" fmla="*/ 1701106562 w 840"/>
                <a:gd name="T55" fmla="*/ 259575285 h 556"/>
                <a:gd name="T56" fmla="*/ 1774190278 w 840"/>
                <a:gd name="T57" fmla="*/ 191531841 h 556"/>
                <a:gd name="T58" fmla="*/ 1854835255 w 840"/>
                <a:gd name="T59" fmla="*/ 133567478 h 556"/>
                <a:gd name="T60" fmla="*/ 1938001180 w 840"/>
                <a:gd name="T61" fmla="*/ 75604679 h 556"/>
                <a:gd name="T62" fmla="*/ 1980843031 w 840"/>
                <a:gd name="T63" fmla="*/ 52922489 h 556"/>
                <a:gd name="T64" fmla="*/ 2026205830 w 840"/>
                <a:gd name="T65" fmla="*/ 32761236 h 556"/>
                <a:gd name="T66" fmla="*/ 2069049267 w 840"/>
                <a:gd name="T67" fmla="*/ 12599985 h 556"/>
                <a:gd name="T68" fmla="*/ 2116931428 w 840"/>
                <a:gd name="T69" fmla="*/ 0 h 556"/>
                <a:gd name="T70" fmla="*/ 2084170200 w 840"/>
                <a:gd name="T71" fmla="*/ 22680609 h 556"/>
                <a:gd name="T72" fmla="*/ 2043847712 w 840"/>
                <a:gd name="T73" fmla="*/ 37801546 h 556"/>
                <a:gd name="T74" fmla="*/ 2006044586 w 840"/>
                <a:gd name="T75" fmla="*/ 57962799 h 556"/>
                <a:gd name="T76" fmla="*/ 1968243047 w 840"/>
                <a:gd name="T77" fmla="*/ 70564369 h 556"/>
                <a:gd name="T78" fmla="*/ 1927920558 w 840"/>
                <a:gd name="T79" fmla="*/ 85685300 h 556"/>
                <a:gd name="T80" fmla="*/ 1890117432 w 840"/>
                <a:gd name="T81" fmla="*/ 105846566 h 556"/>
                <a:gd name="T82" fmla="*/ 1854835255 w 840"/>
                <a:gd name="T83" fmla="*/ 128527168 h 556"/>
                <a:gd name="T84" fmla="*/ 1822074027 w 840"/>
                <a:gd name="T85" fmla="*/ 153728720 h 556"/>
                <a:gd name="T86" fmla="*/ 1738908101 w 840"/>
                <a:gd name="T87" fmla="*/ 221773752 h 556"/>
                <a:gd name="T88" fmla="*/ 1658262727 w 840"/>
                <a:gd name="T89" fmla="*/ 289817147 h 556"/>
                <a:gd name="T90" fmla="*/ 1575098389 w 840"/>
                <a:gd name="T91" fmla="*/ 355341181 h 556"/>
                <a:gd name="T92" fmla="*/ 1489413101 w 840"/>
                <a:gd name="T93" fmla="*/ 418345952 h 556"/>
                <a:gd name="T94" fmla="*/ 1318042526 w 840"/>
                <a:gd name="T95" fmla="*/ 539313399 h 556"/>
                <a:gd name="T96" fmla="*/ 1144151002 w 840"/>
                <a:gd name="T97" fmla="*/ 655240536 h 556"/>
                <a:gd name="T98" fmla="*/ 970261065 w 840"/>
                <a:gd name="T99" fmla="*/ 776207983 h 556"/>
                <a:gd name="T100" fmla="*/ 801409653 w 840"/>
                <a:gd name="T101" fmla="*/ 897175628 h 556"/>
                <a:gd name="T102" fmla="*/ 715724365 w 840"/>
                <a:gd name="T103" fmla="*/ 965219023 h 556"/>
                <a:gd name="T104" fmla="*/ 632558440 w 840"/>
                <a:gd name="T105" fmla="*/ 1028223695 h 556"/>
                <a:gd name="T106" fmla="*/ 549394101 w 840"/>
                <a:gd name="T107" fmla="*/ 1101307401 h 556"/>
                <a:gd name="T108" fmla="*/ 468749125 w 840"/>
                <a:gd name="T109" fmla="*/ 1174392694 h 556"/>
                <a:gd name="T110" fmla="*/ 420866964 w 840"/>
                <a:gd name="T111" fmla="*/ 1212194227 h 556"/>
                <a:gd name="T112" fmla="*/ 367942805 w 840"/>
                <a:gd name="T113" fmla="*/ 1244957038 h 556"/>
                <a:gd name="T114" fmla="*/ 312499383 w 840"/>
                <a:gd name="T115" fmla="*/ 1280239210 h 556"/>
                <a:gd name="T116" fmla="*/ 254536600 w 840"/>
                <a:gd name="T117" fmla="*/ 1313002020 h 556"/>
                <a:gd name="T118" fmla="*/ 191531869 w 840"/>
                <a:gd name="T119" fmla="*/ 1338203572 h 556"/>
                <a:gd name="T120" fmla="*/ 133567498 w 840"/>
                <a:gd name="T121" fmla="*/ 1360884174 h 556"/>
                <a:gd name="T122" fmla="*/ 68043430 w 840"/>
                <a:gd name="T123" fmla="*/ 1376005105 h 556"/>
                <a:gd name="T124" fmla="*/ 0 w 840"/>
                <a:gd name="T125" fmla="*/ 1391126036 h 55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40"/>
                <a:gd name="T190" fmla="*/ 0 h 556"/>
                <a:gd name="T191" fmla="*/ 840 w 840"/>
                <a:gd name="T192" fmla="*/ 556 h 55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40" h="556">
                  <a:moveTo>
                    <a:pt x="0" y="552"/>
                  </a:moveTo>
                  <a:lnTo>
                    <a:pt x="11" y="556"/>
                  </a:lnTo>
                  <a:lnTo>
                    <a:pt x="21" y="556"/>
                  </a:lnTo>
                  <a:lnTo>
                    <a:pt x="28" y="552"/>
                  </a:lnTo>
                  <a:lnTo>
                    <a:pt x="36" y="546"/>
                  </a:lnTo>
                  <a:lnTo>
                    <a:pt x="42" y="540"/>
                  </a:lnTo>
                  <a:lnTo>
                    <a:pt x="48" y="535"/>
                  </a:lnTo>
                  <a:lnTo>
                    <a:pt x="51" y="529"/>
                  </a:lnTo>
                  <a:lnTo>
                    <a:pt x="57" y="523"/>
                  </a:lnTo>
                  <a:lnTo>
                    <a:pt x="67" y="516"/>
                  </a:lnTo>
                  <a:lnTo>
                    <a:pt x="76" y="508"/>
                  </a:lnTo>
                  <a:lnTo>
                    <a:pt x="86" y="500"/>
                  </a:lnTo>
                  <a:lnTo>
                    <a:pt x="96" y="493"/>
                  </a:lnTo>
                  <a:lnTo>
                    <a:pt x="105" y="485"/>
                  </a:lnTo>
                  <a:lnTo>
                    <a:pt x="117" y="477"/>
                  </a:lnTo>
                  <a:lnTo>
                    <a:pt x="126" y="471"/>
                  </a:lnTo>
                  <a:lnTo>
                    <a:pt x="136" y="466"/>
                  </a:lnTo>
                  <a:lnTo>
                    <a:pt x="195" y="431"/>
                  </a:lnTo>
                  <a:lnTo>
                    <a:pt x="255" y="397"/>
                  </a:lnTo>
                  <a:lnTo>
                    <a:pt x="314" y="364"/>
                  </a:lnTo>
                  <a:lnTo>
                    <a:pt x="372" y="329"/>
                  </a:lnTo>
                  <a:lnTo>
                    <a:pt x="429" y="293"/>
                  </a:lnTo>
                  <a:lnTo>
                    <a:pt x="485" y="257"/>
                  </a:lnTo>
                  <a:lnTo>
                    <a:pt x="539" y="216"/>
                  </a:lnTo>
                  <a:lnTo>
                    <a:pt x="593" y="176"/>
                  </a:lnTo>
                  <a:lnTo>
                    <a:pt x="619" y="153"/>
                  </a:lnTo>
                  <a:lnTo>
                    <a:pt x="646" y="128"/>
                  </a:lnTo>
                  <a:lnTo>
                    <a:pt x="675" y="103"/>
                  </a:lnTo>
                  <a:lnTo>
                    <a:pt x="704" y="76"/>
                  </a:lnTo>
                  <a:lnTo>
                    <a:pt x="736" y="53"/>
                  </a:lnTo>
                  <a:lnTo>
                    <a:pt x="769" y="30"/>
                  </a:lnTo>
                  <a:lnTo>
                    <a:pt x="786" y="21"/>
                  </a:lnTo>
                  <a:lnTo>
                    <a:pt x="804" y="13"/>
                  </a:lnTo>
                  <a:lnTo>
                    <a:pt x="821" y="5"/>
                  </a:lnTo>
                  <a:lnTo>
                    <a:pt x="840" y="0"/>
                  </a:lnTo>
                  <a:lnTo>
                    <a:pt x="827" y="9"/>
                  </a:lnTo>
                  <a:lnTo>
                    <a:pt x="811" y="15"/>
                  </a:lnTo>
                  <a:lnTo>
                    <a:pt x="796" y="23"/>
                  </a:lnTo>
                  <a:lnTo>
                    <a:pt x="781" y="28"/>
                  </a:lnTo>
                  <a:lnTo>
                    <a:pt x="765" y="34"/>
                  </a:lnTo>
                  <a:lnTo>
                    <a:pt x="750" y="42"/>
                  </a:lnTo>
                  <a:lnTo>
                    <a:pt x="736" y="51"/>
                  </a:lnTo>
                  <a:lnTo>
                    <a:pt x="723" y="61"/>
                  </a:lnTo>
                  <a:lnTo>
                    <a:pt x="690" y="88"/>
                  </a:lnTo>
                  <a:lnTo>
                    <a:pt x="658" y="115"/>
                  </a:lnTo>
                  <a:lnTo>
                    <a:pt x="625" y="141"/>
                  </a:lnTo>
                  <a:lnTo>
                    <a:pt x="591" y="166"/>
                  </a:lnTo>
                  <a:lnTo>
                    <a:pt x="523" y="214"/>
                  </a:lnTo>
                  <a:lnTo>
                    <a:pt x="454" y="260"/>
                  </a:lnTo>
                  <a:lnTo>
                    <a:pt x="385" y="308"/>
                  </a:lnTo>
                  <a:lnTo>
                    <a:pt x="318" y="356"/>
                  </a:lnTo>
                  <a:lnTo>
                    <a:pt x="284" y="383"/>
                  </a:lnTo>
                  <a:lnTo>
                    <a:pt x="251" y="408"/>
                  </a:lnTo>
                  <a:lnTo>
                    <a:pt x="218" y="437"/>
                  </a:lnTo>
                  <a:lnTo>
                    <a:pt x="186" y="466"/>
                  </a:lnTo>
                  <a:lnTo>
                    <a:pt x="167" y="481"/>
                  </a:lnTo>
                  <a:lnTo>
                    <a:pt x="146" y="494"/>
                  </a:lnTo>
                  <a:lnTo>
                    <a:pt x="124" y="508"/>
                  </a:lnTo>
                  <a:lnTo>
                    <a:pt x="101" y="521"/>
                  </a:lnTo>
                  <a:lnTo>
                    <a:pt x="76" y="531"/>
                  </a:lnTo>
                  <a:lnTo>
                    <a:pt x="53" y="540"/>
                  </a:lnTo>
                  <a:lnTo>
                    <a:pt x="27" y="546"/>
                  </a:lnTo>
                  <a:lnTo>
                    <a:pt x="0" y="552"/>
                  </a:lnTo>
                  <a:close/>
                </a:path>
              </a:pathLst>
            </a:custGeom>
            <a:solidFill>
              <a:srgbClr val="B2B2B2"/>
            </a:solidFill>
            <a:ln w="9525">
              <a:noFill/>
              <a:round/>
              <a:headEnd/>
              <a:tailEnd/>
            </a:ln>
          </p:spPr>
          <p:txBody>
            <a:bodyPr/>
            <a:lstStyle/>
            <a:p>
              <a:endParaRPr lang="en-US"/>
            </a:p>
          </p:txBody>
        </p:sp>
        <p:sp>
          <p:nvSpPr>
            <p:cNvPr id="26730" name="Freeform 106"/>
            <p:cNvSpPr>
              <a:spLocks/>
            </p:cNvSpPr>
            <p:nvPr/>
          </p:nvSpPr>
          <p:spPr bwMode="auto">
            <a:xfrm>
              <a:off x="4464756" y="1995470"/>
              <a:ext cx="1216378" cy="806450"/>
            </a:xfrm>
            <a:custGeom>
              <a:avLst/>
              <a:gdLst>
                <a:gd name="T0" fmla="*/ 57964396 w 862"/>
                <a:gd name="T1" fmla="*/ 1280239464 h 508"/>
                <a:gd name="T2" fmla="*/ 126007826 w 862"/>
                <a:gd name="T3" fmla="*/ 1247478235 h 508"/>
                <a:gd name="T4" fmla="*/ 189012509 w 862"/>
                <a:gd name="T5" fmla="*/ 1212196056 h 508"/>
                <a:gd name="T6" fmla="*/ 246975342 w 862"/>
                <a:gd name="T7" fmla="*/ 1174392927 h 508"/>
                <a:gd name="T8" fmla="*/ 304938125 w 862"/>
                <a:gd name="T9" fmla="*/ 1129030126 h 508"/>
                <a:gd name="T10" fmla="*/ 357862185 w 862"/>
                <a:gd name="T11" fmla="*/ 1081147962 h 508"/>
                <a:gd name="T12" fmla="*/ 415826556 w 862"/>
                <a:gd name="T13" fmla="*/ 1038304522 h 508"/>
                <a:gd name="T14" fmla="*/ 473789439 w 862"/>
                <a:gd name="T15" fmla="*/ 995462670 h 508"/>
                <a:gd name="T16" fmla="*/ 536794121 w 862"/>
                <a:gd name="T17" fmla="*/ 950099869 h 508"/>
                <a:gd name="T18" fmla="*/ 579635972 w 862"/>
                <a:gd name="T19" fmla="*/ 927417674 h 508"/>
                <a:gd name="T20" fmla="*/ 624998771 w 862"/>
                <a:gd name="T21" fmla="*/ 902216118 h 508"/>
                <a:gd name="T22" fmla="*/ 667842209 w 862"/>
                <a:gd name="T23" fmla="*/ 884575822 h 508"/>
                <a:gd name="T24" fmla="*/ 710684060 w 862"/>
                <a:gd name="T25" fmla="*/ 864414577 h 508"/>
                <a:gd name="T26" fmla="*/ 803930608 w 862"/>
                <a:gd name="T27" fmla="*/ 834172709 h 508"/>
                <a:gd name="T28" fmla="*/ 889616095 w 862"/>
                <a:gd name="T29" fmla="*/ 806450005 h 508"/>
                <a:gd name="T30" fmla="*/ 982861056 w 862"/>
                <a:gd name="T31" fmla="*/ 776208137 h 508"/>
                <a:gd name="T32" fmla="*/ 1068546344 w 862"/>
                <a:gd name="T33" fmla="*/ 748487219 h 508"/>
                <a:gd name="T34" fmla="*/ 1161791305 w 862"/>
                <a:gd name="T35" fmla="*/ 713205040 h 508"/>
                <a:gd name="T36" fmla="*/ 1242436282 w 862"/>
                <a:gd name="T37" fmla="*/ 670361600 h 508"/>
                <a:gd name="T38" fmla="*/ 1368445647 w 862"/>
                <a:gd name="T39" fmla="*/ 597277880 h 508"/>
                <a:gd name="T40" fmla="*/ 1494453424 w 862"/>
                <a:gd name="T41" fmla="*/ 526713522 h 508"/>
                <a:gd name="T42" fmla="*/ 1615420889 w 862"/>
                <a:gd name="T43" fmla="*/ 448587903 h 508"/>
                <a:gd name="T44" fmla="*/ 1731348441 w 862"/>
                <a:gd name="T45" fmla="*/ 365423461 h 508"/>
                <a:gd name="T46" fmla="*/ 1847275596 w 862"/>
                <a:gd name="T47" fmla="*/ 279738169 h 508"/>
                <a:gd name="T48" fmla="*/ 1958162439 w 862"/>
                <a:gd name="T49" fmla="*/ 191531879 h 508"/>
                <a:gd name="T50" fmla="*/ 2069049283 w 862"/>
                <a:gd name="T51" fmla="*/ 100806251 h 508"/>
                <a:gd name="T52" fmla="*/ 2147483647 w 862"/>
                <a:gd name="T53" fmla="*/ 0 h 508"/>
                <a:gd name="T54" fmla="*/ 2031246156 w 862"/>
                <a:gd name="T55" fmla="*/ 63004710 h 508"/>
                <a:gd name="T56" fmla="*/ 1890117446 w 862"/>
                <a:gd name="T57" fmla="*/ 128528781 h 508"/>
                <a:gd name="T58" fmla="*/ 1756549996 w 862"/>
                <a:gd name="T59" fmla="*/ 201612501 h 508"/>
                <a:gd name="T60" fmla="*/ 1620461200 w 862"/>
                <a:gd name="T61" fmla="*/ 274697858 h 508"/>
                <a:gd name="T62" fmla="*/ 1348284403 w 862"/>
                <a:gd name="T63" fmla="*/ 433466969 h 508"/>
                <a:gd name="T64" fmla="*/ 1088707589 w 862"/>
                <a:gd name="T65" fmla="*/ 597277880 h 508"/>
                <a:gd name="T66" fmla="*/ 821570903 w 862"/>
                <a:gd name="T67" fmla="*/ 758567841 h 508"/>
                <a:gd name="T68" fmla="*/ 556953778 w 862"/>
                <a:gd name="T69" fmla="*/ 917337051 h 508"/>
                <a:gd name="T70" fmla="*/ 420866967 w 862"/>
                <a:gd name="T71" fmla="*/ 990422359 h 508"/>
                <a:gd name="T72" fmla="*/ 284776881 w 862"/>
                <a:gd name="T73" fmla="*/ 1063506079 h 508"/>
                <a:gd name="T74" fmla="*/ 146169071 w 862"/>
                <a:gd name="T75" fmla="*/ 1129030126 h 508"/>
                <a:gd name="T76" fmla="*/ 0 w 862"/>
                <a:gd name="T77" fmla="*/ 1186994499 h 508"/>
                <a:gd name="T78" fmla="*/ 57964396 w 862"/>
                <a:gd name="T79" fmla="*/ 1280239464 h 50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862"/>
                <a:gd name="T121" fmla="*/ 0 h 508"/>
                <a:gd name="T122" fmla="*/ 862 w 862"/>
                <a:gd name="T123" fmla="*/ 508 h 50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862" h="508">
                  <a:moveTo>
                    <a:pt x="23" y="508"/>
                  </a:moveTo>
                  <a:lnTo>
                    <a:pt x="50" y="495"/>
                  </a:lnTo>
                  <a:lnTo>
                    <a:pt x="75" y="481"/>
                  </a:lnTo>
                  <a:lnTo>
                    <a:pt x="98" y="466"/>
                  </a:lnTo>
                  <a:lnTo>
                    <a:pt x="121" y="448"/>
                  </a:lnTo>
                  <a:lnTo>
                    <a:pt x="142" y="429"/>
                  </a:lnTo>
                  <a:lnTo>
                    <a:pt x="165" y="412"/>
                  </a:lnTo>
                  <a:lnTo>
                    <a:pt x="188" y="395"/>
                  </a:lnTo>
                  <a:lnTo>
                    <a:pt x="213" y="377"/>
                  </a:lnTo>
                  <a:lnTo>
                    <a:pt x="230" y="368"/>
                  </a:lnTo>
                  <a:lnTo>
                    <a:pt x="248" y="358"/>
                  </a:lnTo>
                  <a:lnTo>
                    <a:pt x="265" y="351"/>
                  </a:lnTo>
                  <a:lnTo>
                    <a:pt x="282" y="343"/>
                  </a:lnTo>
                  <a:lnTo>
                    <a:pt x="319" y="331"/>
                  </a:lnTo>
                  <a:lnTo>
                    <a:pt x="353" y="320"/>
                  </a:lnTo>
                  <a:lnTo>
                    <a:pt x="390" y="308"/>
                  </a:lnTo>
                  <a:lnTo>
                    <a:pt x="424" y="297"/>
                  </a:lnTo>
                  <a:lnTo>
                    <a:pt x="461" y="283"/>
                  </a:lnTo>
                  <a:lnTo>
                    <a:pt x="493" y="266"/>
                  </a:lnTo>
                  <a:lnTo>
                    <a:pt x="543" y="237"/>
                  </a:lnTo>
                  <a:lnTo>
                    <a:pt x="593" y="209"/>
                  </a:lnTo>
                  <a:lnTo>
                    <a:pt x="641" y="178"/>
                  </a:lnTo>
                  <a:lnTo>
                    <a:pt x="687" y="145"/>
                  </a:lnTo>
                  <a:lnTo>
                    <a:pt x="733" y="111"/>
                  </a:lnTo>
                  <a:lnTo>
                    <a:pt x="777" y="76"/>
                  </a:lnTo>
                  <a:lnTo>
                    <a:pt x="821" y="40"/>
                  </a:lnTo>
                  <a:lnTo>
                    <a:pt x="862" y="0"/>
                  </a:lnTo>
                  <a:lnTo>
                    <a:pt x="806" y="25"/>
                  </a:lnTo>
                  <a:lnTo>
                    <a:pt x="750" y="51"/>
                  </a:lnTo>
                  <a:lnTo>
                    <a:pt x="697" y="80"/>
                  </a:lnTo>
                  <a:lnTo>
                    <a:pt x="643" y="109"/>
                  </a:lnTo>
                  <a:lnTo>
                    <a:pt x="535" y="172"/>
                  </a:lnTo>
                  <a:lnTo>
                    <a:pt x="432" y="237"/>
                  </a:lnTo>
                  <a:lnTo>
                    <a:pt x="326" y="301"/>
                  </a:lnTo>
                  <a:lnTo>
                    <a:pt x="221" y="364"/>
                  </a:lnTo>
                  <a:lnTo>
                    <a:pt x="167" y="393"/>
                  </a:lnTo>
                  <a:lnTo>
                    <a:pt x="113" y="422"/>
                  </a:lnTo>
                  <a:lnTo>
                    <a:pt x="58" y="448"/>
                  </a:lnTo>
                  <a:lnTo>
                    <a:pt x="0" y="471"/>
                  </a:lnTo>
                  <a:lnTo>
                    <a:pt x="23" y="508"/>
                  </a:lnTo>
                  <a:close/>
                </a:path>
              </a:pathLst>
            </a:custGeom>
            <a:solidFill>
              <a:srgbClr val="B2B2B2"/>
            </a:solidFill>
            <a:ln w="9525">
              <a:noFill/>
              <a:round/>
              <a:headEnd/>
              <a:tailEnd/>
            </a:ln>
          </p:spPr>
          <p:txBody>
            <a:bodyPr/>
            <a:lstStyle/>
            <a:p>
              <a:endParaRPr lang="en-US"/>
            </a:p>
          </p:txBody>
        </p:sp>
        <p:sp>
          <p:nvSpPr>
            <p:cNvPr id="26731" name="Freeform 107"/>
            <p:cNvSpPr>
              <a:spLocks/>
            </p:cNvSpPr>
            <p:nvPr/>
          </p:nvSpPr>
          <p:spPr bwMode="auto">
            <a:xfrm>
              <a:off x="3279423" y="1416033"/>
              <a:ext cx="754945" cy="1066800"/>
            </a:xfrm>
            <a:custGeom>
              <a:avLst/>
              <a:gdLst>
                <a:gd name="T0" fmla="*/ 1343244650 w 535"/>
                <a:gd name="T1" fmla="*/ 1693545178 h 672"/>
                <a:gd name="T2" fmla="*/ 1348284963 w 535"/>
                <a:gd name="T3" fmla="*/ 1663302918 h 672"/>
                <a:gd name="T4" fmla="*/ 1348284963 w 535"/>
                <a:gd name="T5" fmla="*/ 1633061054 h 672"/>
                <a:gd name="T6" fmla="*/ 1348284963 w 535"/>
                <a:gd name="T7" fmla="*/ 1610380449 h 672"/>
                <a:gd name="T8" fmla="*/ 1343244650 w 535"/>
                <a:gd name="T9" fmla="*/ 1580138585 h 672"/>
                <a:gd name="T10" fmla="*/ 1333164023 w 535"/>
                <a:gd name="T11" fmla="*/ 1557456394 h 672"/>
                <a:gd name="T12" fmla="*/ 1320562447 w 535"/>
                <a:gd name="T13" fmla="*/ 1532254840 h 672"/>
                <a:gd name="T14" fmla="*/ 1310481820 w 535"/>
                <a:gd name="T15" fmla="*/ 1514614547 h 672"/>
                <a:gd name="T16" fmla="*/ 1295360881 w 535"/>
                <a:gd name="T17" fmla="*/ 1494453304 h 672"/>
                <a:gd name="T18" fmla="*/ 1252519013 w 535"/>
                <a:gd name="T19" fmla="*/ 1431448627 h 672"/>
                <a:gd name="T20" fmla="*/ 1207156194 w 535"/>
                <a:gd name="T21" fmla="*/ 1368445537 h 672"/>
                <a:gd name="T22" fmla="*/ 1154232112 w 535"/>
                <a:gd name="T23" fmla="*/ 1310481171 h 672"/>
                <a:gd name="T24" fmla="*/ 1101309618 w 535"/>
                <a:gd name="T25" fmla="*/ 1252516804 h 672"/>
                <a:gd name="T26" fmla="*/ 1048385536 w 535"/>
                <a:gd name="T27" fmla="*/ 1194554025 h 672"/>
                <a:gd name="T28" fmla="*/ 990422728 w 535"/>
                <a:gd name="T29" fmla="*/ 1141629970 h 672"/>
                <a:gd name="T30" fmla="*/ 937498646 w 535"/>
                <a:gd name="T31" fmla="*/ 1083667191 h 672"/>
                <a:gd name="T32" fmla="*/ 879535838 w 535"/>
                <a:gd name="T33" fmla="*/ 1025702824 h 672"/>
                <a:gd name="T34" fmla="*/ 816530932 w 535"/>
                <a:gd name="T35" fmla="*/ 952619113 h 672"/>
                <a:gd name="T36" fmla="*/ 753527811 w 535"/>
                <a:gd name="T37" fmla="*/ 879533815 h 672"/>
                <a:gd name="T38" fmla="*/ 700603729 w 535"/>
                <a:gd name="T39" fmla="*/ 798890233 h 672"/>
                <a:gd name="T40" fmla="*/ 647681234 w 535"/>
                <a:gd name="T41" fmla="*/ 715724313 h 672"/>
                <a:gd name="T42" fmla="*/ 594757152 w 535"/>
                <a:gd name="T43" fmla="*/ 632558394 h 672"/>
                <a:gd name="T44" fmla="*/ 536794344 w 535"/>
                <a:gd name="T45" fmla="*/ 551913423 h 672"/>
                <a:gd name="T46" fmla="*/ 483870262 w 535"/>
                <a:gd name="T47" fmla="*/ 468749091 h 672"/>
                <a:gd name="T48" fmla="*/ 420867142 w 535"/>
                <a:gd name="T49" fmla="*/ 388104021 h 672"/>
                <a:gd name="T50" fmla="*/ 367942960 w 535"/>
                <a:gd name="T51" fmla="*/ 332660603 h 672"/>
                <a:gd name="T52" fmla="*/ 312499516 w 535"/>
                <a:gd name="T53" fmla="*/ 289817169 h 672"/>
                <a:gd name="T54" fmla="*/ 254536708 w 535"/>
                <a:gd name="T55" fmla="*/ 246975322 h 672"/>
                <a:gd name="T56" fmla="*/ 196572263 w 535"/>
                <a:gd name="T57" fmla="*/ 204133425 h 672"/>
                <a:gd name="T58" fmla="*/ 143649769 w 535"/>
                <a:gd name="T59" fmla="*/ 158769042 h 672"/>
                <a:gd name="T60" fmla="*/ 90725662 w 535"/>
                <a:gd name="T61" fmla="*/ 115927195 h 672"/>
                <a:gd name="T62" fmla="*/ 68045046 w 535"/>
                <a:gd name="T63" fmla="*/ 88206255 h 672"/>
                <a:gd name="T64" fmla="*/ 42843468 w 535"/>
                <a:gd name="T65" fmla="*/ 63003114 h 672"/>
                <a:gd name="T66" fmla="*/ 22682209 w 535"/>
                <a:gd name="T67" fmla="*/ 35282187 h 672"/>
                <a:gd name="T68" fmla="*/ 5040315 w 535"/>
                <a:gd name="T69" fmla="*/ 0 h 672"/>
                <a:gd name="T70" fmla="*/ 0 w 535"/>
                <a:gd name="T71" fmla="*/ 25201560 h 672"/>
                <a:gd name="T72" fmla="*/ 0 w 535"/>
                <a:gd name="T73" fmla="*/ 47883758 h 672"/>
                <a:gd name="T74" fmla="*/ 5040315 w 535"/>
                <a:gd name="T75" fmla="*/ 68043425 h 672"/>
                <a:gd name="T76" fmla="*/ 10080629 w 535"/>
                <a:gd name="T77" fmla="*/ 93246566 h 672"/>
                <a:gd name="T78" fmla="*/ 15120946 w 535"/>
                <a:gd name="T79" fmla="*/ 115927195 h 672"/>
                <a:gd name="T80" fmla="*/ 22682209 w 535"/>
                <a:gd name="T81" fmla="*/ 136088438 h 672"/>
                <a:gd name="T82" fmla="*/ 32762842 w 535"/>
                <a:gd name="T83" fmla="*/ 153728731 h 672"/>
                <a:gd name="T84" fmla="*/ 47883781 w 535"/>
                <a:gd name="T85" fmla="*/ 168851251 h 672"/>
                <a:gd name="T86" fmla="*/ 115927252 w 535"/>
                <a:gd name="T87" fmla="*/ 272176875 h 672"/>
                <a:gd name="T88" fmla="*/ 191531950 w 535"/>
                <a:gd name="T89" fmla="*/ 372983089 h 672"/>
                <a:gd name="T90" fmla="*/ 264617334 w 535"/>
                <a:gd name="T91" fmla="*/ 463708780 h 672"/>
                <a:gd name="T92" fmla="*/ 342741395 w 535"/>
                <a:gd name="T93" fmla="*/ 556953734 h 672"/>
                <a:gd name="T94" fmla="*/ 420867142 w 535"/>
                <a:gd name="T95" fmla="*/ 647680913 h 672"/>
                <a:gd name="T96" fmla="*/ 496471839 w 535"/>
                <a:gd name="T97" fmla="*/ 740925867 h 672"/>
                <a:gd name="T98" fmla="*/ 569555586 w 535"/>
                <a:gd name="T99" fmla="*/ 841732279 h 672"/>
                <a:gd name="T100" fmla="*/ 637600608 w 535"/>
                <a:gd name="T101" fmla="*/ 942538492 h 672"/>
                <a:gd name="T102" fmla="*/ 670361850 w 535"/>
                <a:gd name="T103" fmla="*/ 1000501271 h 672"/>
                <a:gd name="T104" fmla="*/ 710684355 w 535"/>
                <a:gd name="T105" fmla="*/ 1053425327 h 672"/>
                <a:gd name="T106" fmla="*/ 753527811 w 535"/>
                <a:gd name="T107" fmla="*/ 1101307484 h 672"/>
                <a:gd name="T108" fmla="*/ 796369679 w 535"/>
                <a:gd name="T109" fmla="*/ 1151710591 h 672"/>
                <a:gd name="T110" fmla="*/ 889616465 w 535"/>
                <a:gd name="T111" fmla="*/ 1242436183 h 672"/>
                <a:gd name="T112" fmla="*/ 980342102 w 535"/>
                <a:gd name="T113" fmla="*/ 1330642413 h 672"/>
                <a:gd name="T114" fmla="*/ 1078627415 w 535"/>
                <a:gd name="T115" fmla="*/ 1416327695 h 672"/>
                <a:gd name="T116" fmla="*/ 1169353052 w 535"/>
                <a:gd name="T117" fmla="*/ 1504533925 h 672"/>
                <a:gd name="T118" fmla="*/ 1217236821 w 535"/>
                <a:gd name="T119" fmla="*/ 1547375772 h 672"/>
                <a:gd name="T120" fmla="*/ 1262599639 w 535"/>
                <a:gd name="T121" fmla="*/ 1595259517 h 672"/>
                <a:gd name="T122" fmla="*/ 1300401194 w 535"/>
                <a:gd name="T123" fmla="*/ 1643141675 h 672"/>
                <a:gd name="T124" fmla="*/ 1343244650 w 535"/>
                <a:gd name="T125" fmla="*/ 1693545178 h 67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35"/>
                <a:gd name="T190" fmla="*/ 0 h 672"/>
                <a:gd name="T191" fmla="*/ 535 w 535"/>
                <a:gd name="T192" fmla="*/ 672 h 67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35" h="672">
                  <a:moveTo>
                    <a:pt x="533" y="672"/>
                  </a:moveTo>
                  <a:lnTo>
                    <a:pt x="535" y="660"/>
                  </a:lnTo>
                  <a:lnTo>
                    <a:pt x="535" y="648"/>
                  </a:lnTo>
                  <a:lnTo>
                    <a:pt x="535" y="639"/>
                  </a:lnTo>
                  <a:lnTo>
                    <a:pt x="533" y="627"/>
                  </a:lnTo>
                  <a:lnTo>
                    <a:pt x="529" y="618"/>
                  </a:lnTo>
                  <a:lnTo>
                    <a:pt x="524" y="608"/>
                  </a:lnTo>
                  <a:lnTo>
                    <a:pt x="520" y="601"/>
                  </a:lnTo>
                  <a:lnTo>
                    <a:pt x="514" y="593"/>
                  </a:lnTo>
                  <a:lnTo>
                    <a:pt x="497" y="568"/>
                  </a:lnTo>
                  <a:lnTo>
                    <a:pt x="479" y="543"/>
                  </a:lnTo>
                  <a:lnTo>
                    <a:pt x="458" y="520"/>
                  </a:lnTo>
                  <a:lnTo>
                    <a:pt x="437" y="497"/>
                  </a:lnTo>
                  <a:lnTo>
                    <a:pt x="416" y="474"/>
                  </a:lnTo>
                  <a:lnTo>
                    <a:pt x="393" y="453"/>
                  </a:lnTo>
                  <a:lnTo>
                    <a:pt x="372" y="430"/>
                  </a:lnTo>
                  <a:lnTo>
                    <a:pt x="349" y="407"/>
                  </a:lnTo>
                  <a:lnTo>
                    <a:pt x="324" y="378"/>
                  </a:lnTo>
                  <a:lnTo>
                    <a:pt x="299" y="349"/>
                  </a:lnTo>
                  <a:lnTo>
                    <a:pt x="278" y="317"/>
                  </a:lnTo>
                  <a:lnTo>
                    <a:pt x="257" y="284"/>
                  </a:lnTo>
                  <a:lnTo>
                    <a:pt x="236" y="251"/>
                  </a:lnTo>
                  <a:lnTo>
                    <a:pt x="213" y="219"/>
                  </a:lnTo>
                  <a:lnTo>
                    <a:pt x="192" y="186"/>
                  </a:lnTo>
                  <a:lnTo>
                    <a:pt x="167" y="154"/>
                  </a:lnTo>
                  <a:lnTo>
                    <a:pt x="146" y="132"/>
                  </a:lnTo>
                  <a:lnTo>
                    <a:pt x="124" y="115"/>
                  </a:lnTo>
                  <a:lnTo>
                    <a:pt x="101" y="98"/>
                  </a:lnTo>
                  <a:lnTo>
                    <a:pt x="78" y="81"/>
                  </a:lnTo>
                  <a:lnTo>
                    <a:pt x="57" y="63"/>
                  </a:lnTo>
                  <a:lnTo>
                    <a:pt x="36" y="46"/>
                  </a:lnTo>
                  <a:lnTo>
                    <a:pt x="27" y="35"/>
                  </a:lnTo>
                  <a:lnTo>
                    <a:pt x="17" y="25"/>
                  </a:lnTo>
                  <a:lnTo>
                    <a:pt x="9" y="14"/>
                  </a:lnTo>
                  <a:lnTo>
                    <a:pt x="2" y="0"/>
                  </a:lnTo>
                  <a:lnTo>
                    <a:pt x="0" y="10"/>
                  </a:lnTo>
                  <a:lnTo>
                    <a:pt x="0" y="19"/>
                  </a:lnTo>
                  <a:lnTo>
                    <a:pt x="2" y="27"/>
                  </a:lnTo>
                  <a:lnTo>
                    <a:pt x="4" y="37"/>
                  </a:lnTo>
                  <a:lnTo>
                    <a:pt x="6" y="46"/>
                  </a:lnTo>
                  <a:lnTo>
                    <a:pt x="9" y="54"/>
                  </a:lnTo>
                  <a:lnTo>
                    <a:pt x="13" y="61"/>
                  </a:lnTo>
                  <a:lnTo>
                    <a:pt x="19" y="67"/>
                  </a:lnTo>
                  <a:lnTo>
                    <a:pt x="46" y="108"/>
                  </a:lnTo>
                  <a:lnTo>
                    <a:pt x="76" y="148"/>
                  </a:lnTo>
                  <a:lnTo>
                    <a:pt x="105" y="184"/>
                  </a:lnTo>
                  <a:lnTo>
                    <a:pt x="136" y="221"/>
                  </a:lnTo>
                  <a:lnTo>
                    <a:pt x="167" y="257"/>
                  </a:lnTo>
                  <a:lnTo>
                    <a:pt x="197" y="294"/>
                  </a:lnTo>
                  <a:lnTo>
                    <a:pt x="226" y="334"/>
                  </a:lnTo>
                  <a:lnTo>
                    <a:pt x="253" y="374"/>
                  </a:lnTo>
                  <a:lnTo>
                    <a:pt x="266" y="397"/>
                  </a:lnTo>
                  <a:lnTo>
                    <a:pt x="282" y="418"/>
                  </a:lnTo>
                  <a:lnTo>
                    <a:pt x="299" y="437"/>
                  </a:lnTo>
                  <a:lnTo>
                    <a:pt x="316" y="457"/>
                  </a:lnTo>
                  <a:lnTo>
                    <a:pt x="353" y="493"/>
                  </a:lnTo>
                  <a:lnTo>
                    <a:pt x="389" y="528"/>
                  </a:lnTo>
                  <a:lnTo>
                    <a:pt x="428" y="562"/>
                  </a:lnTo>
                  <a:lnTo>
                    <a:pt x="464" y="597"/>
                  </a:lnTo>
                  <a:lnTo>
                    <a:pt x="483" y="614"/>
                  </a:lnTo>
                  <a:lnTo>
                    <a:pt x="501" y="633"/>
                  </a:lnTo>
                  <a:lnTo>
                    <a:pt x="516" y="652"/>
                  </a:lnTo>
                  <a:lnTo>
                    <a:pt x="533" y="672"/>
                  </a:lnTo>
                  <a:close/>
                </a:path>
              </a:pathLst>
            </a:custGeom>
            <a:solidFill>
              <a:srgbClr val="B2B2B2"/>
            </a:solidFill>
            <a:ln w="9525">
              <a:noFill/>
              <a:round/>
              <a:headEnd/>
              <a:tailEnd/>
            </a:ln>
          </p:spPr>
          <p:txBody>
            <a:bodyPr/>
            <a:lstStyle/>
            <a:p>
              <a:endParaRPr lang="en-US"/>
            </a:p>
          </p:txBody>
        </p:sp>
        <p:sp>
          <p:nvSpPr>
            <p:cNvPr id="26732" name="Freeform 108"/>
            <p:cNvSpPr>
              <a:spLocks/>
            </p:cNvSpPr>
            <p:nvPr/>
          </p:nvSpPr>
          <p:spPr bwMode="auto">
            <a:xfrm>
              <a:off x="3769079" y="2320909"/>
              <a:ext cx="1058333" cy="1184275"/>
            </a:xfrm>
            <a:custGeom>
              <a:avLst/>
              <a:gdLst>
                <a:gd name="T0" fmla="*/ 1043344745 w 750"/>
                <a:gd name="T1" fmla="*/ 1874996430 h 746"/>
                <a:gd name="T2" fmla="*/ 1227315297 w 750"/>
                <a:gd name="T3" fmla="*/ 1837194892 h 746"/>
                <a:gd name="T4" fmla="*/ 1398687454 w 750"/>
                <a:gd name="T5" fmla="*/ 1764109591 h 746"/>
                <a:gd name="T6" fmla="*/ 1547375831 w 750"/>
                <a:gd name="T7" fmla="*/ 1663302978 h 746"/>
                <a:gd name="T8" fmla="*/ 1673383999 w 750"/>
                <a:gd name="T9" fmla="*/ 1537295206 h 746"/>
                <a:gd name="T10" fmla="*/ 1774190216 w 750"/>
                <a:gd name="T11" fmla="*/ 1386085881 h 746"/>
                <a:gd name="T12" fmla="*/ 1847275517 w 750"/>
                <a:gd name="T13" fmla="*/ 1217234674 h 746"/>
                <a:gd name="T14" fmla="*/ 1880036744 w 750"/>
                <a:gd name="T15" fmla="*/ 1083667230 h 746"/>
                <a:gd name="T16" fmla="*/ 1890117366 w 750"/>
                <a:gd name="T17" fmla="*/ 985380374 h 746"/>
                <a:gd name="T18" fmla="*/ 1885077055 w 750"/>
                <a:gd name="T19" fmla="*/ 841732309 h 746"/>
                <a:gd name="T20" fmla="*/ 1847275517 w 750"/>
                <a:gd name="T21" fmla="*/ 657761558 h 746"/>
                <a:gd name="T22" fmla="*/ 1774190216 w 750"/>
                <a:gd name="T23" fmla="*/ 488910351 h 746"/>
                <a:gd name="T24" fmla="*/ 1673383999 w 750"/>
                <a:gd name="T25" fmla="*/ 337700926 h 746"/>
                <a:gd name="T26" fmla="*/ 1547375831 w 750"/>
                <a:gd name="T27" fmla="*/ 211693155 h 746"/>
                <a:gd name="T28" fmla="*/ 1398687454 w 750"/>
                <a:gd name="T29" fmla="*/ 115927199 h 746"/>
                <a:gd name="T30" fmla="*/ 1227315297 w 750"/>
                <a:gd name="T31" fmla="*/ 42843448 h 746"/>
                <a:gd name="T32" fmla="*/ 1043344745 w 750"/>
                <a:gd name="T33" fmla="*/ 5040312 h 746"/>
                <a:gd name="T34" fmla="*/ 851812932 w 750"/>
                <a:gd name="T35" fmla="*/ 5040312 h 746"/>
                <a:gd name="T36" fmla="*/ 667842181 w 750"/>
                <a:gd name="T37" fmla="*/ 42843448 h 746"/>
                <a:gd name="T38" fmla="*/ 493950663 w 750"/>
                <a:gd name="T39" fmla="*/ 115927199 h 746"/>
                <a:gd name="T40" fmla="*/ 342741238 w 750"/>
                <a:gd name="T41" fmla="*/ 211693155 h 746"/>
                <a:gd name="T42" fmla="*/ 216733466 w 750"/>
                <a:gd name="T43" fmla="*/ 337700926 h 746"/>
                <a:gd name="T44" fmla="*/ 115927199 w 750"/>
                <a:gd name="T45" fmla="*/ 488910351 h 746"/>
                <a:gd name="T46" fmla="*/ 42843448 w 750"/>
                <a:gd name="T47" fmla="*/ 657761558 h 746"/>
                <a:gd name="T48" fmla="*/ 10080625 w 750"/>
                <a:gd name="T49" fmla="*/ 791329002 h 746"/>
                <a:gd name="T50" fmla="*/ 0 w 750"/>
                <a:gd name="T51" fmla="*/ 889616056 h 746"/>
                <a:gd name="T52" fmla="*/ 0 w 750"/>
                <a:gd name="T53" fmla="*/ 985380374 h 746"/>
                <a:gd name="T54" fmla="*/ 10080625 w 750"/>
                <a:gd name="T55" fmla="*/ 1083667230 h 746"/>
                <a:gd name="T56" fmla="*/ 42843448 w 750"/>
                <a:gd name="T57" fmla="*/ 1217234674 h 746"/>
                <a:gd name="T58" fmla="*/ 115927199 w 750"/>
                <a:gd name="T59" fmla="*/ 1386085881 h 746"/>
                <a:gd name="T60" fmla="*/ 216733466 w 750"/>
                <a:gd name="T61" fmla="*/ 1537295206 h 746"/>
                <a:gd name="T62" fmla="*/ 342741238 w 750"/>
                <a:gd name="T63" fmla="*/ 1663302978 h 746"/>
                <a:gd name="T64" fmla="*/ 493950663 w 750"/>
                <a:gd name="T65" fmla="*/ 1764109591 h 746"/>
                <a:gd name="T66" fmla="*/ 667842181 w 750"/>
                <a:gd name="T67" fmla="*/ 1837194892 h 746"/>
                <a:gd name="T68" fmla="*/ 851812932 w 750"/>
                <a:gd name="T69" fmla="*/ 1874996430 h 74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50"/>
                <a:gd name="T106" fmla="*/ 0 h 746"/>
                <a:gd name="T107" fmla="*/ 750 w 750"/>
                <a:gd name="T108" fmla="*/ 746 h 74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50" h="746">
                  <a:moveTo>
                    <a:pt x="376" y="746"/>
                  </a:moveTo>
                  <a:lnTo>
                    <a:pt x="414" y="744"/>
                  </a:lnTo>
                  <a:lnTo>
                    <a:pt x="451" y="738"/>
                  </a:lnTo>
                  <a:lnTo>
                    <a:pt x="487" y="729"/>
                  </a:lnTo>
                  <a:lnTo>
                    <a:pt x="522" y="715"/>
                  </a:lnTo>
                  <a:lnTo>
                    <a:pt x="555" y="700"/>
                  </a:lnTo>
                  <a:lnTo>
                    <a:pt x="585" y="683"/>
                  </a:lnTo>
                  <a:lnTo>
                    <a:pt x="614" y="660"/>
                  </a:lnTo>
                  <a:lnTo>
                    <a:pt x="641" y="637"/>
                  </a:lnTo>
                  <a:lnTo>
                    <a:pt x="664" y="610"/>
                  </a:lnTo>
                  <a:lnTo>
                    <a:pt x="687" y="581"/>
                  </a:lnTo>
                  <a:lnTo>
                    <a:pt x="704" y="550"/>
                  </a:lnTo>
                  <a:lnTo>
                    <a:pt x="721" y="518"/>
                  </a:lnTo>
                  <a:lnTo>
                    <a:pt x="733" y="483"/>
                  </a:lnTo>
                  <a:lnTo>
                    <a:pt x="743" y="447"/>
                  </a:lnTo>
                  <a:lnTo>
                    <a:pt x="746" y="430"/>
                  </a:lnTo>
                  <a:lnTo>
                    <a:pt x="748" y="410"/>
                  </a:lnTo>
                  <a:lnTo>
                    <a:pt x="750" y="391"/>
                  </a:lnTo>
                  <a:lnTo>
                    <a:pt x="750" y="372"/>
                  </a:lnTo>
                  <a:lnTo>
                    <a:pt x="748" y="334"/>
                  </a:lnTo>
                  <a:lnTo>
                    <a:pt x="743" y="297"/>
                  </a:lnTo>
                  <a:lnTo>
                    <a:pt x="733" y="261"/>
                  </a:lnTo>
                  <a:lnTo>
                    <a:pt x="721" y="226"/>
                  </a:lnTo>
                  <a:lnTo>
                    <a:pt x="704" y="194"/>
                  </a:lnTo>
                  <a:lnTo>
                    <a:pt x="687" y="163"/>
                  </a:lnTo>
                  <a:lnTo>
                    <a:pt x="664" y="134"/>
                  </a:lnTo>
                  <a:lnTo>
                    <a:pt x="641" y="109"/>
                  </a:lnTo>
                  <a:lnTo>
                    <a:pt x="614" y="84"/>
                  </a:lnTo>
                  <a:lnTo>
                    <a:pt x="585" y="63"/>
                  </a:lnTo>
                  <a:lnTo>
                    <a:pt x="555" y="46"/>
                  </a:lnTo>
                  <a:lnTo>
                    <a:pt x="522" y="29"/>
                  </a:lnTo>
                  <a:lnTo>
                    <a:pt x="487" y="17"/>
                  </a:lnTo>
                  <a:lnTo>
                    <a:pt x="451" y="8"/>
                  </a:lnTo>
                  <a:lnTo>
                    <a:pt x="414" y="2"/>
                  </a:lnTo>
                  <a:lnTo>
                    <a:pt x="376" y="0"/>
                  </a:lnTo>
                  <a:lnTo>
                    <a:pt x="338" y="2"/>
                  </a:lnTo>
                  <a:lnTo>
                    <a:pt x="299" y="8"/>
                  </a:lnTo>
                  <a:lnTo>
                    <a:pt x="265" y="17"/>
                  </a:lnTo>
                  <a:lnTo>
                    <a:pt x="230" y="29"/>
                  </a:lnTo>
                  <a:lnTo>
                    <a:pt x="196" y="46"/>
                  </a:lnTo>
                  <a:lnTo>
                    <a:pt x="165" y="63"/>
                  </a:lnTo>
                  <a:lnTo>
                    <a:pt x="136" y="84"/>
                  </a:lnTo>
                  <a:lnTo>
                    <a:pt x="109" y="109"/>
                  </a:lnTo>
                  <a:lnTo>
                    <a:pt x="86" y="134"/>
                  </a:lnTo>
                  <a:lnTo>
                    <a:pt x="63" y="163"/>
                  </a:lnTo>
                  <a:lnTo>
                    <a:pt x="46" y="194"/>
                  </a:lnTo>
                  <a:lnTo>
                    <a:pt x="29" y="226"/>
                  </a:lnTo>
                  <a:lnTo>
                    <a:pt x="17" y="261"/>
                  </a:lnTo>
                  <a:lnTo>
                    <a:pt x="8" y="297"/>
                  </a:lnTo>
                  <a:lnTo>
                    <a:pt x="4" y="314"/>
                  </a:lnTo>
                  <a:lnTo>
                    <a:pt x="2" y="334"/>
                  </a:lnTo>
                  <a:lnTo>
                    <a:pt x="0" y="353"/>
                  </a:lnTo>
                  <a:lnTo>
                    <a:pt x="0" y="372"/>
                  </a:lnTo>
                  <a:lnTo>
                    <a:pt x="0" y="391"/>
                  </a:lnTo>
                  <a:lnTo>
                    <a:pt x="2" y="410"/>
                  </a:lnTo>
                  <a:lnTo>
                    <a:pt x="4" y="430"/>
                  </a:lnTo>
                  <a:lnTo>
                    <a:pt x="8" y="447"/>
                  </a:lnTo>
                  <a:lnTo>
                    <a:pt x="17" y="483"/>
                  </a:lnTo>
                  <a:lnTo>
                    <a:pt x="29" y="518"/>
                  </a:lnTo>
                  <a:lnTo>
                    <a:pt x="46" y="550"/>
                  </a:lnTo>
                  <a:lnTo>
                    <a:pt x="63" y="581"/>
                  </a:lnTo>
                  <a:lnTo>
                    <a:pt x="86" y="610"/>
                  </a:lnTo>
                  <a:lnTo>
                    <a:pt x="109" y="637"/>
                  </a:lnTo>
                  <a:lnTo>
                    <a:pt x="136" y="660"/>
                  </a:lnTo>
                  <a:lnTo>
                    <a:pt x="165" y="683"/>
                  </a:lnTo>
                  <a:lnTo>
                    <a:pt x="196" y="700"/>
                  </a:lnTo>
                  <a:lnTo>
                    <a:pt x="230" y="715"/>
                  </a:lnTo>
                  <a:lnTo>
                    <a:pt x="265" y="729"/>
                  </a:lnTo>
                  <a:lnTo>
                    <a:pt x="299" y="738"/>
                  </a:lnTo>
                  <a:lnTo>
                    <a:pt x="338" y="744"/>
                  </a:lnTo>
                  <a:lnTo>
                    <a:pt x="376" y="746"/>
                  </a:lnTo>
                  <a:close/>
                </a:path>
              </a:pathLst>
            </a:custGeom>
            <a:solidFill>
              <a:srgbClr val="999999"/>
            </a:solidFill>
            <a:ln w="9525">
              <a:noFill/>
              <a:round/>
              <a:headEnd/>
              <a:tailEnd/>
            </a:ln>
          </p:spPr>
          <p:txBody>
            <a:bodyPr/>
            <a:lstStyle/>
            <a:p>
              <a:endParaRPr lang="en-US"/>
            </a:p>
          </p:txBody>
        </p:sp>
        <p:sp>
          <p:nvSpPr>
            <p:cNvPr id="26733" name="Freeform 109"/>
            <p:cNvSpPr>
              <a:spLocks/>
            </p:cNvSpPr>
            <p:nvPr/>
          </p:nvSpPr>
          <p:spPr bwMode="auto">
            <a:xfrm>
              <a:off x="4246034" y="990584"/>
              <a:ext cx="1754011" cy="1970087"/>
            </a:xfrm>
            <a:custGeom>
              <a:avLst/>
              <a:gdLst>
                <a:gd name="T0" fmla="*/ 2147483647 w 1243"/>
                <a:gd name="T1" fmla="*/ 2147483647 h 1241"/>
                <a:gd name="T2" fmla="*/ 2147483647 w 1243"/>
                <a:gd name="T3" fmla="*/ 2147483647 h 1241"/>
                <a:gd name="T4" fmla="*/ 2147483647 w 1243"/>
                <a:gd name="T5" fmla="*/ 2147483647 h 1241"/>
                <a:gd name="T6" fmla="*/ 2147483647 w 1243"/>
                <a:gd name="T7" fmla="*/ 2053926014 h 1241"/>
                <a:gd name="T8" fmla="*/ 2147483647 w 1243"/>
                <a:gd name="T9" fmla="*/ 1774189645 h 1241"/>
                <a:gd name="T10" fmla="*/ 2147483647 w 1243"/>
                <a:gd name="T11" fmla="*/ 1507052859 h 1241"/>
                <a:gd name="T12" fmla="*/ 2147483647 w 1243"/>
                <a:gd name="T13" fmla="*/ 1255037397 h 1241"/>
                <a:gd name="T14" fmla="*/ 2147483647 w 1243"/>
                <a:gd name="T15" fmla="*/ 1023183172 h 1241"/>
                <a:gd name="T16" fmla="*/ 2101809748 w 1243"/>
                <a:gd name="T17" fmla="*/ 811489986 h 1241"/>
                <a:gd name="T18" fmla="*/ 1869955523 w 1243"/>
                <a:gd name="T19" fmla="*/ 622477596 h 1241"/>
                <a:gd name="T20" fmla="*/ 1622979973 w 1243"/>
                <a:gd name="T21" fmla="*/ 453628030 h 1241"/>
                <a:gd name="T22" fmla="*/ 1358362944 w 1243"/>
                <a:gd name="T23" fmla="*/ 307458963 h 1241"/>
                <a:gd name="T24" fmla="*/ 1078626575 w 1243"/>
                <a:gd name="T25" fmla="*/ 186491491 h 1241"/>
                <a:gd name="T26" fmla="*/ 783767492 w 1243"/>
                <a:gd name="T27" fmla="*/ 95765900 h 1241"/>
                <a:gd name="T28" fmla="*/ 478829577 w 1243"/>
                <a:gd name="T29" fmla="*/ 32761229 h 1241"/>
                <a:gd name="T30" fmla="*/ 163809306 w 1243"/>
                <a:gd name="T31" fmla="*/ 2519362 h 1241"/>
                <a:gd name="T32" fmla="*/ 0 w 1243"/>
                <a:gd name="T33" fmla="*/ 37801538 h 1241"/>
                <a:gd name="T34" fmla="*/ 317539582 w 1243"/>
                <a:gd name="T35" fmla="*/ 57962787 h 1241"/>
                <a:gd name="T36" fmla="*/ 622477596 w 1243"/>
                <a:gd name="T37" fmla="*/ 100806210 h 1241"/>
                <a:gd name="T38" fmla="*/ 917336679 w 1243"/>
                <a:gd name="T39" fmla="*/ 176410873 h 1241"/>
                <a:gd name="T40" fmla="*/ 1202113358 w 1243"/>
                <a:gd name="T41" fmla="*/ 284776777 h 1241"/>
                <a:gd name="T42" fmla="*/ 1474290057 w 1243"/>
                <a:gd name="T43" fmla="*/ 413305457 h 1241"/>
                <a:gd name="T44" fmla="*/ 1726305916 w 1243"/>
                <a:gd name="T45" fmla="*/ 569555142 h 1241"/>
                <a:gd name="T46" fmla="*/ 1968240759 w 1243"/>
                <a:gd name="T47" fmla="*/ 748485326 h 1241"/>
                <a:gd name="T48" fmla="*/ 2147483647 w 1243"/>
                <a:gd name="T49" fmla="*/ 947578534 h 1241"/>
                <a:gd name="T50" fmla="*/ 2147483647 w 1243"/>
                <a:gd name="T51" fmla="*/ 1164311831 h 1241"/>
                <a:gd name="T52" fmla="*/ 2147483647 w 1243"/>
                <a:gd name="T53" fmla="*/ 1406246674 h 1241"/>
                <a:gd name="T54" fmla="*/ 2147483647 w 1243"/>
                <a:gd name="T55" fmla="*/ 1658262136 h 1241"/>
                <a:gd name="T56" fmla="*/ 2147483647 w 1243"/>
                <a:gd name="T57" fmla="*/ 1927918283 h 1241"/>
                <a:gd name="T58" fmla="*/ 2147483647 w 1243"/>
                <a:gd name="T59" fmla="*/ 2147483647 h 1241"/>
                <a:gd name="T60" fmla="*/ 2147483647 w 1243"/>
                <a:gd name="T61" fmla="*/ 2147483647 h 1241"/>
                <a:gd name="T62" fmla="*/ 2147483647 w 1243"/>
                <a:gd name="T63" fmla="*/ 2147483647 h 1241"/>
                <a:gd name="T64" fmla="*/ 2147483647 w 1243"/>
                <a:gd name="T65" fmla="*/ 2147483647 h 12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43"/>
                <a:gd name="T100" fmla="*/ 0 h 1241"/>
                <a:gd name="T101" fmla="*/ 1243 w 1243"/>
                <a:gd name="T102" fmla="*/ 1241 h 12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43" h="1241">
                  <a:moveTo>
                    <a:pt x="1243" y="1241"/>
                  </a:moveTo>
                  <a:lnTo>
                    <a:pt x="1241" y="1177"/>
                  </a:lnTo>
                  <a:lnTo>
                    <a:pt x="1237" y="1114"/>
                  </a:lnTo>
                  <a:lnTo>
                    <a:pt x="1230" y="1053"/>
                  </a:lnTo>
                  <a:lnTo>
                    <a:pt x="1218" y="991"/>
                  </a:lnTo>
                  <a:lnTo>
                    <a:pt x="1205" y="932"/>
                  </a:lnTo>
                  <a:lnTo>
                    <a:pt x="1187" y="872"/>
                  </a:lnTo>
                  <a:lnTo>
                    <a:pt x="1168" y="815"/>
                  </a:lnTo>
                  <a:lnTo>
                    <a:pt x="1145" y="759"/>
                  </a:lnTo>
                  <a:lnTo>
                    <a:pt x="1120" y="704"/>
                  </a:lnTo>
                  <a:lnTo>
                    <a:pt x="1093" y="650"/>
                  </a:lnTo>
                  <a:lnTo>
                    <a:pt x="1063" y="598"/>
                  </a:lnTo>
                  <a:lnTo>
                    <a:pt x="1030" y="548"/>
                  </a:lnTo>
                  <a:lnTo>
                    <a:pt x="995" y="498"/>
                  </a:lnTo>
                  <a:lnTo>
                    <a:pt x="959" y="452"/>
                  </a:lnTo>
                  <a:lnTo>
                    <a:pt x="919" y="406"/>
                  </a:lnTo>
                  <a:lnTo>
                    <a:pt x="878" y="364"/>
                  </a:lnTo>
                  <a:lnTo>
                    <a:pt x="834" y="322"/>
                  </a:lnTo>
                  <a:lnTo>
                    <a:pt x="790" y="283"/>
                  </a:lnTo>
                  <a:lnTo>
                    <a:pt x="742" y="247"/>
                  </a:lnTo>
                  <a:lnTo>
                    <a:pt x="694" y="212"/>
                  </a:lnTo>
                  <a:lnTo>
                    <a:pt x="644" y="180"/>
                  </a:lnTo>
                  <a:lnTo>
                    <a:pt x="593" y="149"/>
                  </a:lnTo>
                  <a:lnTo>
                    <a:pt x="539" y="122"/>
                  </a:lnTo>
                  <a:lnTo>
                    <a:pt x="483" y="97"/>
                  </a:lnTo>
                  <a:lnTo>
                    <a:pt x="428" y="74"/>
                  </a:lnTo>
                  <a:lnTo>
                    <a:pt x="370" y="55"/>
                  </a:lnTo>
                  <a:lnTo>
                    <a:pt x="311" y="38"/>
                  </a:lnTo>
                  <a:lnTo>
                    <a:pt x="251" y="24"/>
                  </a:lnTo>
                  <a:lnTo>
                    <a:pt x="190" y="13"/>
                  </a:lnTo>
                  <a:lnTo>
                    <a:pt x="126" y="5"/>
                  </a:lnTo>
                  <a:lnTo>
                    <a:pt x="65" y="1"/>
                  </a:lnTo>
                  <a:lnTo>
                    <a:pt x="0" y="0"/>
                  </a:lnTo>
                  <a:lnTo>
                    <a:pt x="0" y="15"/>
                  </a:lnTo>
                  <a:lnTo>
                    <a:pt x="63" y="17"/>
                  </a:lnTo>
                  <a:lnTo>
                    <a:pt x="126" y="23"/>
                  </a:lnTo>
                  <a:lnTo>
                    <a:pt x="188" y="30"/>
                  </a:lnTo>
                  <a:lnTo>
                    <a:pt x="247" y="40"/>
                  </a:lnTo>
                  <a:lnTo>
                    <a:pt x="307" y="53"/>
                  </a:lnTo>
                  <a:lnTo>
                    <a:pt x="364" y="70"/>
                  </a:lnTo>
                  <a:lnTo>
                    <a:pt x="422" y="90"/>
                  </a:lnTo>
                  <a:lnTo>
                    <a:pt x="477" y="113"/>
                  </a:lnTo>
                  <a:lnTo>
                    <a:pt x="531" y="138"/>
                  </a:lnTo>
                  <a:lnTo>
                    <a:pt x="585" y="164"/>
                  </a:lnTo>
                  <a:lnTo>
                    <a:pt x="635" y="193"/>
                  </a:lnTo>
                  <a:lnTo>
                    <a:pt x="685" y="226"/>
                  </a:lnTo>
                  <a:lnTo>
                    <a:pt x="733" y="260"/>
                  </a:lnTo>
                  <a:lnTo>
                    <a:pt x="781" y="297"/>
                  </a:lnTo>
                  <a:lnTo>
                    <a:pt x="825" y="335"/>
                  </a:lnTo>
                  <a:lnTo>
                    <a:pt x="867" y="376"/>
                  </a:lnTo>
                  <a:lnTo>
                    <a:pt x="907" y="418"/>
                  </a:lnTo>
                  <a:lnTo>
                    <a:pt x="946" y="462"/>
                  </a:lnTo>
                  <a:lnTo>
                    <a:pt x="982" y="508"/>
                  </a:lnTo>
                  <a:lnTo>
                    <a:pt x="1017" y="558"/>
                  </a:lnTo>
                  <a:lnTo>
                    <a:pt x="1049" y="606"/>
                  </a:lnTo>
                  <a:lnTo>
                    <a:pt x="1078" y="658"/>
                  </a:lnTo>
                  <a:lnTo>
                    <a:pt x="1105" y="711"/>
                  </a:lnTo>
                  <a:lnTo>
                    <a:pt x="1130" y="765"/>
                  </a:lnTo>
                  <a:lnTo>
                    <a:pt x="1153" y="821"/>
                  </a:lnTo>
                  <a:lnTo>
                    <a:pt x="1172" y="878"/>
                  </a:lnTo>
                  <a:lnTo>
                    <a:pt x="1187" y="936"/>
                  </a:lnTo>
                  <a:lnTo>
                    <a:pt x="1203" y="995"/>
                  </a:lnTo>
                  <a:lnTo>
                    <a:pt x="1212" y="1055"/>
                  </a:lnTo>
                  <a:lnTo>
                    <a:pt x="1220" y="1116"/>
                  </a:lnTo>
                  <a:lnTo>
                    <a:pt x="1226" y="1179"/>
                  </a:lnTo>
                  <a:lnTo>
                    <a:pt x="1228" y="1241"/>
                  </a:lnTo>
                  <a:lnTo>
                    <a:pt x="1243" y="1241"/>
                  </a:lnTo>
                  <a:close/>
                </a:path>
              </a:pathLst>
            </a:custGeom>
            <a:solidFill>
              <a:srgbClr val="000000"/>
            </a:solidFill>
            <a:ln w="9525">
              <a:noFill/>
              <a:round/>
              <a:headEnd/>
              <a:tailEnd/>
            </a:ln>
          </p:spPr>
          <p:txBody>
            <a:bodyPr/>
            <a:lstStyle/>
            <a:p>
              <a:endParaRPr lang="en-US"/>
            </a:p>
          </p:txBody>
        </p:sp>
        <p:sp>
          <p:nvSpPr>
            <p:cNvPr id="26734" name="Freeform 110"/>
            <p:cNvSpPr>
              <a:spLocks/>
            </p:cNvSpPr>
            <p:nvPr/>
          </p:nvSpPr>
          <p:spPr bwMode="auto">
            <a:xfrm>
              <a:off x="4246034" y="2960671"/>
              <a:ext cx="1754011" cy="1973263"/>
            </a:xfrm>
            <a:custGeom>
              <a:avLst/>
              <a:gdLst>
                <a:gd name="T0" fmla="*/ 163809306 w 1243"/>
                <a:gd name="T1" fmla="*/ 2147483647 h 1243"/>
                <a:gd name="T2" fmla="*/ 478829577 w 1243"/>
                <a:gd name="T3" fmla="*/ 2147483647 h 1243"/>
                <a:gd name="T4" fmla="*/ 783767492 w 1243"/>
                <a:gd name="T5" fmla="*/ 2147483647 h 1243"/>
                <a:gd name="T6" fmla="*/ 1078626575 w 1243"/>
                <a:gd name="T7" fmla="*/ 2147483647 h 1243"/>
                <a:gd name="T8" fmla="*/ 1358362944 w 1243"/>
                <a:gd name="T9" fmla="*/ 2147483647 h 1243"/>
                <a:gd name="T10" fmla="*/ 1622979973 w 1243"/>
                <a:gd name="T11" fmla="*/ 2147483647 h 1243"/>
                <a:gd name="T12" fmla="*/ 1869955523 w 1243"/>
                <a:gd name="T13" fmla="*/ 2147483647 h 1243"/>
                <a:gd name="T14" fmla="*/ 2101809748 w 1243"/>
                <a:gd name="T15" fmla="*/ 2147483647 h 1243"/>
                <a:gd name="T16" fmla="*/ 2147483647 w 1243"/>
                <a:gd name="T17" fmla="*/ 2101810813 h 1243"/>
                <a:gd name="T18" fmla="*/ 2147483647 w 1243"/>
                <a:gd name="T19" fmla="*/ 1869956471 h 1243"/>
                <a:gd name="T20" fmla="*/ 2147483647 w 1243"/>
                <a:gd name="T21" fmla="*/ 1622980796 h 1243"/>
                <a:gd name="T22" fmla="*/ 2147483647 w 1243"/>
                <a:gd name="T23" fmla="*/ 1358365220 h 1243"/>
                <a:gd name="T24" fmla="*/ 2147483647 w 1243"/>
                <a:gd name="T25" fmla="*/ 1076107759 h 1243"/>
                <a:gd name="T26" fmla="*/ 2147483647 w 1243"/>
                <a:gd name="T27" fmla="*/ 781248527 h 1243"/>
                <a:gd name="T28" fmla="*/ 2147483647 w 1243"/>
                <a:gd name="T29" fmla="*/ 478829819 h 1243"/>
                <a:gd name="T30" fmla="*/ 2147483647 w 1243"/>
                <a:gd name="T31" fmla="*/ 163810977 h 1243"/>
                <a:gd name="T32" fmla="*/ 2147483647 w 1243"/>
                <a:gd name="T33" fmla="*/ 0 h 1243"/>
                <a:gd name="T34" fmla="*/ 2147483647 w 1243"/>
                <a:gd name="T35" fmla="*/ 317539742 h 1243"/>
                <a:gd name="T36" fmla="*/ 2147483647 w 1243"/>
                <a:gd name="T37" fmla="*/ 622479499 h 1243"/>
                <a:gd name="T38" fmla="*/ 2147483647 w 1243"/>
                <a:gd name="T39" fmla="*/ 917337144 h 1243"/>
                <a:gd name="T40" fmla="*/ 2147483647 w 1243"/>
                <a:gd name="T41" fmla="*/ 1202115554 h 1243"/>
                <a:gd name="T42" fmla="*/ 2147483647 w 1243"/>
                <a:gd name="T43" fmla="*/ 1474292391 h 1243"/>
                <a:gd name="T44" fmla="*/ 2147483647 w 1243"/>
                <a:gd name="T45" fmla="*/ 1726308378 h 1243"/>
                <a:gd name="T46" fmla="*/ 2147483647 w 1243"/>
                <a:gd name="T47" fmla="*/ 1965722395 h 1243"/>
                <a:gd name="T48" fmla="*/ 2147483647 w 1243"/>
                <a:gd name="T49" fmla="*/ 2147483647 h 1243"/>
                <a:gd name="T50" fmla="*/ 1968240759 w 1243"/>
                <a:gd name="T51" fmla="*/ 2147483647 h 1243"/>
                <a:gd name="T52" fmla="*/ 1726305916 w 1243"/>
                <a:gd name="T53" fmla="*/ 2147483647 h 1243"/>
                <a:gd name="T54" fmla="*/ 1474290057 w 1243"/>
                <a:gd name="T55" fmla="*/ 2147483647 h 1243"/>
                <a:gd name="T56" fmla="*/ 1202113358 w 1243"/>
                <a:gd name="T57" fmla="*/ 2147483647 h 1243"/>
                <a:gd name="T58" fmla="*/ 917336679 w 1243"/>
                <a:gd name="T59" fmla="*/ 2147483647 h 1243"/>
                <a:gd name="T60" fmla="*/ 622477596 w 1243"/>
                <a:gd name="T61" fmla="*/ 2147483647 h 1243"/>
                <a:gd name="T62" fmla="*/ 317539582 w 1243"/>
                <a:gd name="T63" fmla="*/ 2147483647 h 1243"/>
                <a:gd name="T64" fmla="*/ 0 w 1243"/>
                <a:gd name="T65" fmla="*/ 2147483647 h 12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43"/>
                <a:gd name="T100" fmla="*/ 0 h 1243"/>
                <a:gd name="T101" fmla="*/ 1243 w 1243"/>
                <a:gd name="T102" fmla="*/ 1243 h 12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43" h="1243">
                  <a:moveTo>
                    <a:pt x="0" y="1243"/>
                  </a:moveTo>
                  <a:lnTo>
                    <a:pt x="65" y="1241"/>
                  </a:lnTo>
                  <a:lnTo>
                    <a:pt x="126" y="1237"/>
                  </a:lnTo>
                  <a:lnTo>
                    <a:pt x="190" y="1229"/>
                  </a:lnTo>
                  <a:lnTo>
                    <a:pt x="251" y="1218"/>
                  </a:lnTo>
                  <a:lnTo>
                    <a:pt x="311" y="1204"/>
                  </a:lnTo>
                  <a:lnTo>
                    <a:pt x="370" y="1187"/>
                  </a:lnTo>
                  <a:lnTo>
                    <a:pt x="428" y="1168"/>
                  </a:lnTo>
                  <a:lnTo>
                    <a:pt x="483" y="1145"/>
                  </a:lnTo>
                  <a:lnTo>
                    <a:pt x="539" y="1120"/>
                  </a:lnTo>
                  <a:lnTo>
                    <a:pt x="593" y="1093"/>
                  </a:lnTo>
                  <a:lnTo>
                    <a:pt x="644" y="1062"/>
                  </a:lnTo>
                  <a:lnTo>
                    <a:pt x="694" y="1030"/>
                  </a:lnTo>
                  <a:lnTo>
                    <a:pt x="742" y="995"/>
                  </a:lnTo>
                  <a:lnTo>
                    <a:pt x="790" y="959"/>
                  </a:lnTo>
                  <a:lnTo>
                    <a:pt x="834" y="919"/>
                  </a:lnTo>
                  <a:lnTo>
                    <a:pt x="878" y="878"/>
                  </a:lnTo>
                  <a:lnTo>
                    <a:pt x="919" y="834"/>
                  </a:lnTo>
                  <a:lnTo>
                    <a:pt x="959" y="790"/>
                  </a:lnTo>
                  <a:lnTo>
                    <a:pt x="995" y="742"/>
                  </a:lnTo>
                  <a:lnTo>
                    <a:pt x="1030" y="694"/>
                  </a:lnTo>
                  <a:lnTo>
                    <a:pt x="1063" y="644"/>
                  </a:lnTo>
                  <a:lnTo>
                    <a:pt x="1093" y="592"/>
                  </a:lnTo>
                  <a:lnTo>
                    <a:pt x="1120" y="539"/>
                  </a:lnTo>
                  <a:lnTo>
                    <a:pt x="1145" y="483"/>
                  </a:lnTo>
                  <a:lnTo>
                    <a:pt x="1168" y="427"/>
                  </a:lnTo>
                  <a:lnTo>
                    <a:pt x="1187" y="370"/>
                  </a:lnTo>
                  <a:lnTo>
                    <a:pt x="1205" y="310"/>
                  </a:lnTo>
                  <a:lnTo>
                    <a:pt x="1218" y="251"/>
                  </a:lnTo>
                  <a:lnTo>
                    <a:pt x="1230" y="190"/>
                  </a:lnTo>
                  <a:lnTo>
                    <a:pt x="1237" y="126"/>
                  </a:lnTo>
                  <a:lnTo>
                    <a:pt x="1241" y="65"/>
                  </a:lnTo>
                  <a:lnTo>
                    <a:pt x="1243" y="0"/>
                  </a:lnTo>
                  <a:lnTo>
                    <a:pt x="1228" y="0"/>
                  </a:lnTo>
                  <a:lnTo>
                    <a:pt x="1226" y="63"/>
                  </a:lnTo>
                  <a:lnTo>
                    <a:pt x="1220" y="126"/>
                  </a:lnTo>
                  <a:lnTo>
                    <a:pt x="1212" y="188"/>
                  </a:lnTo>
                  <a:lnTo>
                    <a:pt x="1203" y="247"/>
                  </a:lnTo>
                  <a:lnTo>
                    <a:pt x="1187" y="307"/>
                  </a:lnTo>
                  <a:lnTo>
                    <a:pt x="1172" y="364"/>
                  </a:lnTo>
                  <a:lnTo>
                    <a:pt x="1153" y="422"/>
                  </a:lnTo>
                  <a:lnTo>
                    <a:pt x="1130" y="477"/>
                  </a:lnTo>
                  <a:lnTo>
                    <a:pt x="1105" y="531"/>
                  </a:lnTo>
                  <a:lnTo>
                    <a:pt x="1078" y="585"/>
                  </a:lnTo>
                  <a:lnTo>
                    <a:pt x="1049" y="635"/>
                  </a:lnTo>
                  <a:lnTo>
                    <a:pt x="1017" y="685"/>
                  </a:lnTo>
                  <a:lnTo>
                    <a:pt x="982" y="732"/>
                  </a:lnTo>
                  <a:lnTo>
                    <a:pt x="946" y="780"/>
                  </a:lnTo>
                  <a:lnTo>
                    <a:pt x="907" y="825"/>
                  </a:lnTo>
                  <a:lnTo>
                    <a:pt x="867" y="867"/>
                  </a:lnTo>
                  <a:lnTo>
                    <a:pt x="825" y="907"/>
                  </a:lnTo>
                  <a:lnTo>
                    <a:pt x="781" y="945"/>
                  </a:lnTo>
                  <a:lnTo>
                    <a:pt x="733" y="982"/>
                  </a:lnTo>
                  <a:lnTo>
                    <a:pt x="685" y="1016"/>
                  </a:lnTo>
                  <a:lnTo>
                    <a:pt x="635" y="1049"/>
                  </a:lnTo>
                  <a:lnTo>
                    <a:pt x="585" y="1078"/>
                  </a:lnTo>
                  <a:lnTo>
                    <a:pt x="531" y="1105"/>
                  </a:lnTo>
                  <a:lnTo>
                    <a:pt x="477" y="1130"/>
                  </a:lnTo>
                  <a:lnTo>
                    <a:pt x="422" y="1153"/>
                  </a:lnTo>
                  <a:lnTo>
                    <a:pt x="364" y="1172"/>
                  </a:lnTo>
                  <a:lnTo>
                    <a:pt x="307" y="1187"/>
                  </a:lnTo>
                  <a:lnTo>
                    <a:pt x="247" y="1202"/>
                  </a:lnTo>
                  <a:lnTo>
                    <a:pt x="188" y="1212"/>
                  </a:lnTo>
                  <a:lnTo>
                    <a:pt x="126" y="1220"/>
                  </a:lnTo>
                  <a:lnTo>
                    <a:pt x="63" y="1226"/>
                  </a:lnTo>
                  <a:lnTo>
                    <a:pt x="0" y="1227"/>
                  </a:lnTo>
                  <a:lnTo>
                    <a:pt x="0" y="1243"/>
                  </a:lnTo>
                  <a:close/>
                </a:path>
              </a:pathLst>
            </a:custGeom>
            <a:solidFill>
              <a:srgbClr val="000000"/>
            </a:solidFill>
            <a:ln w="9525">
              <a:noFill/>
              <a:round/>
              <a:headEnd/>
              <a:tailEnd/>
            </a:ln>
          </p:spPr>
          <p:txBody>
            <a:bodyPr/>
            <a:lstStyle/>
            <a:p>
              <a:endParaRPr lang="en-US"/>
            </a:p>
          </p:txBody>
        </p:sp>
        <p:sp>
          <p:nvSpPr>
            <p:cNvPr id="26735" name="Freeform 111"/>
            <p:cNvSpPr>
              <a:spLocks/>
            </p:cNvSpPr>
            <p:nvPr/>
          </p:nvSpPr>
          <p:spPr bwMode="auto">
            <a:xfrm>
              <a:off x="2493434" y="2960671"/>
              <a:ext cx="1752600" cy="1973263"/>
            </a:xfrm>
            <a:custGeom>
              <a:avLst/>
              <a:gdLst>
                <a:gd name="T0" fmla="*/ 5040312 w 1242"/>
                <a:gd name="T1" fmla="*/ 163810977 h 1243"/>
                <a:gd name="T2" fmla="*/ 35282186 w 1242"/>
                <a:gd name="T3" fmla="*/ 478829819 h 1243"/>
                <a:gd name="T4" fmla="*/ 98285286 w 1242"/>
                <a:gd name="T5" fmla="*/ 781248527 h 1243"/>
                <a:gd name="T6" fmla="*/ 189012488 w 1242"/>
                <a:gd name="T7" fmla="*/ 1076107759 h 1243"/>
                <a:gd name="T8" fmla="*/ 309978402 w 1242"/>
                <a:gd name="T9" fmla="*/ 1358365220 h 1243"/>
                <a:gd name="T10" fmla="*/ 456147507 w 1242"/>
                <a:gd name="T11" fmla="*/ 1622980796 h 1243"/>
                <a:gd name="T12" fmla="*/ 624998703 w 1242"/>
                <a:gd name="T13" fmla="*/ 1869956471 h 1243"/>
                <a:gd name="T14" fmla="*/ 814009553 w 1242"/>
                <a:gd name="T15" fmla="*/ 2101810813 h 1243"/>
                <a:gd name="T16" fmla="*/ 1025702794 w 1242"/>
                <a:gd name="T17" fmla="*/ 2147483647 h 1243"/>
                <a:gd name="T18" fmla="*/ 1257557077 w 1242"/>
                <a:gd name="T19" fmla="*/ 2147483647 h 1243"/>
                <a:gd name="T20" fmla="*/ 1509574191 w 1242"/>
                <a:gd name="T21" fmla="*/ 2147483647 h 1243"/>
                <a:gd name="T22" fmla="*/ 1774190096 w 1242"/>
                <a:gd name="T23" fmla="*/ 2147483647 h 1243"/>
                <a:gd name="T24" fmla="*/ 2056447485 w 1242"/>
                <a:gd name="T25" fmla="*/ 2147483647 h 1243"/>
                <a:gd name="T26" fmla="*/ 2147483647 w 1242"/>
                <a:gd name="T27" fmla="*/ 2147483647 h 1243"/>
                <a:gd name="T28" fmla="*/ 2147483647 w 1242"/>
                <a:gd name="T29" fmla="*/ 2147483647 h 1243"/>
                <a:gd name="T30" fmla="*/ 2147483647 w 1242"/>
                <a:gd name="T31" fmla="*/ 2147483647 h 1243"/>
                <a:gd name="T32" fmla="*/ 2147483647 w 1242"/>
                <a:gd name="T33" fmla="*/ 2147483647 h 1243"/>
                <a:gd name="T34" fmla="*/ 2147483647 w 1242"/>
                <a:gd name="T35" fmla="*/ 2147483647 h 1243"/>
                <a:gd name="T36" fmla="*/ 2147483647 w 1242"/>
                <a:gd name="T37" fmla="*/ 2147483647 h 1243"/>
                <a:gd name="T38" fmla="*/ 2147483647 w 1242"/>
                <a:gd name="T39" fmla="*/ 2147483647 h 1243"/>
                <a:gd name="T40" fmla="*/ 1930439722 w 1242"/>
                <a:gd name="T41" fmla="*/ 2147483647 h 1243"/>
                <a:gd name="T42" fmla="*/ 1658262557 w 1242"/>
                <a:gd name="T43" fmla="*/ 2147483647 h 1243"/>
                <a:gd name="T44" fmla="*/ 1403727670 w 1242"/>
                <a:gd name="T45" fmla="*/ 2147483647 h 1243"/>
                <a:gd name="T46" fmla="*/ 1166831488 w 1242"/>
                <a:gd name="T47" fmla="*/ 2147483647 h 1243"/>
                <a:gd name="T48" fmla="*/ 947578774 w 1242"/>
                <a:gd name="T49" fmla="*/ 2147483647 h 1243"/>
                <a:gd name="T50" fmla="*/ 745966155 w 1242"/>
                <a:gd name="T51" fmla="*/ 1965722395 h 1243"/>
                <a:gd name="T52" fmla="*/ 572074649 w 1242"/>
                <a:gd name="T53" fmla="*/ 1726308378 h 1243"/>
                <a:gd name="T54" fmla="*/ 415824923 w 1242"/>
                <a:gd name="T55" fmla="*/ 1474292391 h 1243"/>
                <a:gd name="T56" fmla="*/ 287297799 w 1242"/>
                <a:gd name="T57" fmla="*/ 1202115554 h 1243"/>
                <a:gd name="T58" fmla="*/ 178931867 w 1242"/>
                <a:gd name="T59" fmla="*/ 917337144 h 1243"/>
                <a:gd name="T60" fmla="*/ 103325597 w 1242"/>
                <a:gd name="T61" fmla="*/ 622479499 h 1243"/>
                <a:gd name="T62" fmla="*/ 57962802 w 1242"/>
                <a:gd name="T63" fmla="*/ 317539742 h 1243"/>
                <a:gd name="T64" fmla="*/ 40322497 w 1242"/>
                <a:gd name="T65" fmla="*/ 0 h 12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42"/>
                <a:gd name="T100" fmla="*/ 0 h 1243"/>
                <a:gd name="T101" fmla="*/ 1242 w 1242"/>
                <a:gd name="T102" fmla="*/ 1243 h 12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42" h="1243">
                  <a:moveTo>
                    <a:pt x="0" y="0"/>
                  </a:moveTo>
                  <a:lnTo>
                    <a:pt x="2" y="65"/>
                  </a:lnTo>
                  <a:lnTo>
                    <a:pt x="6" y="126"/>
                  </a:lnTo>
                  <a:lnTo>
                    <a:pt x="14" y="190"/>
                  </a:lnTo>
                  <a:lnTo>
                    <a:pt x="25" y="251"/>
                  </a:lnTo>
                  <a:lnTo>
                    <a:pt x="39" y="310"/>
                  </a:lnTo>
                  <a:lnTo>
                    <a:pt x="56" y="370"/>
                  </a:lnTo>
                  <a:lnTo>
                    <a:pt x="75" y="427"/>
                  </a:lnTo>
                  <a:lnTo>
                    <a:pt x="98" y="483"/>
                  </a:lnTo>
                  <a:lnTo>
                    <a:pt x="123" y="539"/>
                  </a:lnTo>
                  <a:lnTo>
                    <a:pt x="150" y="592"/>
                  </a:lnTo>
                  <a:lnTo>
                    <a:pt x="181" y="644"/>
                  </a:lnTo>
                  <a:lnTo>
                    <a:pt x="213" y="694"/>
                  </a:lnTo>
                  <a:lnTo>
                    <a:pt x="248" y="742"/>
                  </a:lnTo>
                  <a:lnTo>
                    <a:pt x="284" y="790"/>
                  </a:lnTo>
                  <a:lnTo>
                    <a:pt x="323" y="834"/>
                  </a:lnTo>
                  <a:lnTo>
                    <a:pt x="365" y="878"/>
                  </a:lnTo>
                  <a:lnTo>
                    <a:pt x="407" y="919"/>
                  </a:lnTo>
                  <a:lnTo>
                    <a:pt x="453" y="959"/>
                  </a:lnTo>
                  <a:lnTo>
                    <a:pt x="499" y="995"/>
                  </a:lnTo>
                  <a:lnTo>
                    <a:pt x="549" y="1030"/>
                  </a:lnTo>
                  <a:lnTo>
                    <a:pt x="599" y="1062"/>
                  </a:lnTo>
                  <a:lnTo>
                    <a:pt x="651" y="1093"/>
                  </a:lnTo>
                  <a:lnTo>
                    <a:pt x="704" y="1120"/>
                  </a:lnTo>
                  <a:lnTo>
                    <a:pt x="760" y="1145"/>
                  </a:lnTo>
                  <a:lnTo>
                    <a:pt x="816" y="1168"/>
                  </a:lnTo>
                  <a:lnTo>
                    <a:pt x="873" y="1187"/>
                  </a:lnTo>
                  <a:lnTo>
                    <a:pt x="933" y="1204"/>
                  </a:lnTo>
                  <a:lnTo>
                    <a:pt x="992" y="1218"/>
                  </a:lnTo>
                  <a:lnTo>
                    <a:pt x="1054" y="1229"/>
                  </a:lnTo>
                  <a:lnTo>
                    <a:pt x="1115" y="1237"/>
                  </a:lnTo>
                  <a:lnTo>
                    <a:pt x="1178" y="1241"/>
                  </a:lnTo>
                  <a:lnTo>
                    <a:pt x="1242" y="1243"/>
                  </a:lnTo>
                  <a:lnTo>
                    <a:pt x="1242" y="1227"/>
                  </a:lnTo>
                  <a:lnTo>
                    <a:pt x="1180" y="1226"/>
                  </a:lnTo>
                  <a:lnTo>
                    <a:pt x="1117" y="1220"/>
                  </a:lnTo>
                  <a:lnTo>
                    <a:pt x="1056" y="1212"/>
                  </a:lnTo>
                  <a:lnTo>
                    <a:pt x="996" y="1202"/>
                  </a:lnTo>
                  <a:lnTo>
                    <a:pt x="937" y="1187"/>
                  </a:lnTo>
                  <a:lnTo>
                    <a:pt x="879" y="1172"/>
                  </a:lnTo>
                  <a:lnTo>
                    <a:pt x="822" y="1153"/>
                  </a:lnTo>
                  <a:lnTo>
                    <a:pt x="766" y="1130"/>
                  </a:lnTo>
                  <a:lnTo>
                    <a:pt x="712" y="1105"/>
                  </a:lnTo>
                  <a:lnTo>
                    <a:pt x="658" y="1078"/>
                  </a:lnTo>
                  <a:lnTo>
                    <a:pt x="607" y="1049"/>
                  </a:lnTo>
                  <a:lnTo>
                    <a:pt x="557" y="1016"/>
                  </a:lnTo>
                  <a:lnTo>
                    <a:pt x="509" y="982"/>
                  </a:lnTo>
                  <a:lnTo>
                    <a:pt x="463" y="945"/>
                  </a:lnTo>
                  <a:lnTo>
                    <a:pt x="419" y="907"/>
                  </a:lnTo>
                  <a:lnTo>
                    <a:pt x="376" y="867"/>
                  </a:lnTo>
                  <a:lnTo>
                    <a:pt x="336" y="825"/>
                  </a:lnTo>
                  <a:lnTo>
                    <a:pt x="296" y="780"/>
                  </a:lnTo>
                  <a:lnTo>
                    <a:pt x="259" y="732"/>
                  </a:lnTo>
                  <a:lnTo>
                    <a:pt x="227" y="685"/>
                  </a:lnTo>
                  <a:lnTo>
                    <a:pt x="194" y="635"/>
                  </a:lnTo>
                  <a:lnTo>
                    <a:pt x="165" y="585"/>
                  </a:lnTo>
                  <a:lnTo>
                    <a:pt x="137" y="531"/>
                  </a:lnTo>
                  <a:lnTo>
                    <a:pt x="114" y="477"/>
                  </a:lnTo>
                  <a:lnTo>
                    <a:pt x="91" y="422"/>
                  </a:lnTo>
                  <a:lnTo>
                    <a:pt x="71" y="364"/>
                  </a:lnTo>
                  <a:lnTo>
                    <a:pt x="54" y="307"/>
                  </a:lnTo>
                  <a:lnTo>
                    <a:pt x="41" y="247"/>
                  </a:lnTo>
                  <a:lnTo>
                    <a:pt x="31" y="188"/>
                  </a:lnTo>
                  <a:lnTo>
                    <a:pt x="23" y="126"/>
                  </a:lnTo>
                  <a:lnTo>
                    <a:pt x="18" y="63"/>
                  </a:lnTo>
                  <a:lnTo>
                    <a:pt x="16" y="0"/>
                  </a:lnTo>
                  <a:lnTo>
                    <a:pt x="0" y="0"/>
                  </a:lnTo>
                  <a:close/>
                </a:path>
              </a:pathLst>
            </a:custGeom>
            <a:solidFill>
              <a:srgbClr val="000000"/>
            </a:solidFill>
            <a:ln w="9525">
              <a:noFill/>
              <a:round/>
              <a:headEnd/>
              <a:tailEnd/>
            </a:ln>
          </p:spPr>
          <p:txBody>
            <a:bodyPr/>
            <a:lstStyle/>
            <a:p>
              <a:endParaRPr lang="en-US"/>
            </a:p>
          </p:txBody>
        </p:sp>
        <p:sp>
          <p:nvSpPr>
            <p:cNvPr id="26736" name="Freeform 112"/>
            <p:cNvSpPr>
              <a:spLocks/>
            </p:cNvSpPr>
            <p:nvPr/>
          </p:nvSpPr>
          <p:spPr bwMode="auto">
            <a:xfrm>
              <a:off x="2493434" y="990584"/>
              <a:ext cx="1752600" cy="1970087"/>
            </a:xfrm>
            <a:custGeom>
              <a:avLst/>
              <a:gdLst>
                <a:gd name="T0" fmla="*/ 2147483647 w 1242"/>
                <a:gd name="T1" fmla="*/ 2519362 h 1241"/>
                <a:gd name="T2" fmla="*/ 2147483647 w 1242"/>
                <a:gd name="T3" fmla="*/ 32761229 h 1241"/>
                <a:gd name="T4" fmla="*/ 2147483647 w 1242"/>
                <a:gd name="T5" fmla="*/ 95765900 h 1241"/>
                <a:gd name="T6" fmla="*/ 2056447485 w 1242"/>
                <a:gd name="T7" fmla="*/ 186491491 h 1241"/>
                <a:gd name="T8" fmla="*/ 1774190096 w 1242"/>
                <a:gd name="T9" fmla="*/ 307458963 h 1241"/>
                <a:gd name="T10" fmla="*/ 1509574191 w 1242"/>
                <a:gd name="T11" fmla="*/ 453628030 h 1241"/>
                <a:gd name="T12" fmla="*/ 1257557077 w 1242"/>
                <a:gd name="T13" fmla="*/ 622477596 h 1241"/>
                <a:gd name="T14" fmla="*/ 1025702794 w 1242"/>
                <a:gd name="T15" fmla="*/ 811489986 h 1241"/>
                <a:gd name="T16" fmla="*/ 814009553 w 1242"/>
                <a:gd name="T17" fmla="*/ 1023183172 h 1241"/>
                <a:gd name="T18" fmla="*/ 624998703 w 1242"/>
                <a:gd name="T19" fmla="*/ 1255037397 h 1241"/>
                <a:gd name="T20" fmla="*/ 456147507 w 1242"/>
                <a:gd name="T21" fmla="*/ 1507052859 h 1241"/>
                <a:gd name="T22" fmla="*/ 309978402 w 1242"/>
                <a:gd name="T23" fmla="*/ 1774189645 h 1241"/>
                <a:gd name="T24" fmla="*/ 189012488 w 1242"/>
                <a:gd name="T25" fmla="*/ 2053926014 h 1241"/>
                <a:gd name="T26" fmla="*/ 98285286 w 1242"/>
                <a:gd name="T27" fmla="*/ 2147483647 h 1241"/>
                <a:gd name="T28" fmla="*/ 35282186 w 1242"/>
                <a:gd name="T29" fmla="*/ 2147483647 h 1241"/>
                <a:gd name="T30" fmla="*/ 5040312 w 1242"/>
                <a:gd name="T31" fmla="*/ 2147483647 h 1241"/>
                <a:gd name="T32" fmla="*/ 40322497 w 1242"/>
                <a:gd name="T33" fmla="*/ 2147483647 h 1241"/>
                <a:gd name="T34" fmla="*/ 57962802 w 1242"/>
                <a:gd name="T35" fmla="*/ 2147483647 h 1241"/>
                <a:gd name="T36" fmla="*/ 103325597 w 1242"/>
                <a:gd name="T37" fmla="*/ 2147483647 h 1241"/>
                <a:gd name="T38" fmla="*/ 178931867 w 1242"/>
                <a:gd name="T39" fmla="*/ 2147483647 h 1241"/>
                <a:gd name="T40" fmla="*/ 287297799 w 1242"/>
                <a:gd name="T41" fmla="*/ 1927918283 h 1241"/>
                <a:gd name="T42" fmla="*/ 415824923 w 1242"/>
                <a:gd name="T43" fmla="*/ 1658262136 h 1241"/>
                <a:gd name="T44" fmla="*/ 572074649 w 1242"/>
                <a:gd name="T45" fmla="*/ 1406246674 h 1241"/>
                <a:gd name="T46" fmla="*/ 745966155 w 1242"/>
                <a:gd name="T47" fmla="*/ 1164311831 h 1241"/>
                <a:gd name="T48" fmla="*/ 947578774 w 1242"/>
                <a:gd name="T49" fmla="*/ 947578534 h 1241"/>
                <a:gd name="T50" fmla="*/ 1166831488 w 1242"/>
                <a:gd name="T51" fmla="*/ 748485326 h 1241"/>
                <a:gd name="T52" fmla="*/ 1403727670 w 1242"/>
                <a:gd name="T53" fmla="*/ 569555142 h 1241"/>
                <a:gd name="T54" fmla="*/ 1658262557 w 1242"/>
                <a:gd name="T55" fmla="*/ 413305457 h 1241"/>
                <a:gd name="T56" fmla="*/ 1930439722 w 1242"/>
                <a:gd name="T57" fmla="*/ 284776777 h 1241"/>
                <a:gd name="T58" fmla="*/ 2147483647 w 1242"/>
                <a:gd name="T59" fmla="*/ 176410873 h 1241"/>
                <a:gd name="T60" fmla="*/ 2147483647 w 1242"/>
                <a:gd name="T61" fmla="*/ 100806210 h 1241"/>
                <a:gd name="T62" fmla="*/ 2147483647 w 1242"/>
                <a:gd name="T63" fmla="*/ 57962787 h 1241"/>
                <a:gd name="T64" fmla="*/ 2147483647 w 1242"/>
                <a:gd name="T65" fmla="*/ 37801538 h 12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42"/>
                <a:gd name="T100" fmla="*/ 0 h 1241"/>
                <a:gd name="T101" fmla="*/ 1242 w 1242"/>
                <a:gd name="T102" fmla="*/ 1241 h 12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42" h="1241">
                  <a:moveTo>
                    <a:pt x="1242" y="0"/>
                  </a:moveTo>
                  <a:lnTo>
                    <a:pt x="1178" y="1"/>
                  </a:lnTo>
                  <a:lnTo>
                    <a:pt x="1115" y="5"/>
                  </a:lnTo>
                  <a:lnTo>
                    <a:pt x="1054" y="13"/>
                  </a:lnTo>
                  <a:lnTo>
                    <a:pt x="992" y="24"/>
                  </a:lnTo>
                  <a:lnTo>
                    <a:pt x="933" y="38"/>
                  </a:lnTo>
                  <a:lnTo>
                    <a:pt x="873" y="55"/>
                  </a:lnTo>
                  <a:lnTo>
                    <a:pt x="816" y="74"/>
                  </a:lnTo>
                  <a:lnTo>
                    <a:pt x="760" y="97"/>
                  </a:lnTo>
                  <a:lnTo>
                    <a:pt x="704" y="122"/>
                  </a:lnTo>
                  <a:lnTo>
                    <a:pt x="651" y="149"/>
                  </a:lnTo>
                  <a:lnTo>
                    <a:pt x="599" y="180"/>
                  </a:lnTo>
                  <a:lnTo>
                    <a:pt x="549" y="212"/>
                  </a:lnTo>
                  <a:lnTo>
                    <a:pt x="499" y="247"/>
                  </a:lnTo>
                  <a:lnTo>
                    <a:pt x="453" y="283"/>
                  </a:lnTo>
                  <a:lnTo>
                    <a:pt x="407" y="322"/>
                  </a:lnTo>
                  <a:lnTo>
                    <a:pt x="365" y="364"/>
                  </a:lnTo>
                  <a:lnTo>
                    <a:pt x="323" y="406"/>
                  </a:lnTo>
                  <a:lnTo>
                    <a:pt x="284" y="452"/>
                  </a:lnTo>
                  <a:lnTo>
                    <a:pt x="248" y="498"/>
                  </a:lnTo>
                  <a:lnTo>
                    <a:pt x="213" y="548"/>
                  </a:lnTo>
                  <a:lnTo>
                    <a:pt x="181" y="598"/>
                  </a:lnTo>
                  <a:lnTo>
                    <a:pt x="150" y="650"/>
                  </a:lnTo>
                  <a:lnTo>
                    <a:pt x="123" y="704"/>
                  </a:lnTo>
                  <a:lnTo>
                    <a:pt x="98" y="759"/>
                  </a:lnTo>
                  <a:lnTo>
                    <a:pt x="75" y="815"/>
                  </a:lnTo>
                  <a:lnTo>
                    <a:pt x="56" y="872"/>
                  </a:lnTo>
                  <a:lnTo>
                    <a:pt x="39" y="932"/>
                  </a:lnTo>
                  <a:lnTo>
                    <a:pt x="25" y="991"/>
                  </a:lnTo>
                  <a:lnTo>
                    <a:pt x="14" y="1053"/>
                  </a:lnTo>
                  <a:lnTo>
                    <a:pt x="6" y="1114"/>
                  </a:lnTo>
                  <a:lnTo>
                    <a:pt x="2" y="1177"/>
                  </a:lnTo>
                  <a:lnTo>
                    <a:pt x="0" y="1241"/>
                  </a:lnTo>
                  <a:lnTo>
                    <a:pt x="16" y="1241"/>
                  </a:lnTo>
                  <a:lnTo>
                    <a:pt x="18" y="1179"/>
                  </a:lnTo>
                  <a:lnTo>
                    <a:pt x="23" y="1116"/>
                  </a:lnTo>
                  <a:lnTo>
                    <a:pt x="31" y="1055"/>
                  </a:lnTo>
                  <a:lnTo>
                    <a:pt x="41" y="995"/>
                  </a:lnTo>
                  <a:lnTo>
                    <a:pt x="54" y="936"/>
                  </a:lnTo>
                  <a:lnTo>
                    <a:pt x="71" y="878"/>
                  </a:lnTo>
                  <a:lnTo>
                    <a:pt x="91" y="821"/>
                  </a:lnTo>
                  <a:lnTo>
                    <a:pt x="114" y="765"/>
                  </a:lnTo>
                  <a:lnTo>
                    <a:pt x="137" y="711"/>
                  </a:lnTo>
                  <a:lnTo>
                    <a:pt x="165" y="658"/>
                  </a:lnTo>
                  <a:lnTo>
                    <a:pt x="194" y="606"/>
                  </a:lnTo>
                  <a:lnTo>
                    <a:pt x="227" y="558"/>
                  </a:lnTo>
                  <a:lnTo>
                    <a:pt x="259" y="508"/>
                  </a:lnTo>
                  <a:lnTo>
                    <a:pt x="296" y="462"/>
                  </a:lnTo>
                  <a:lnTo>
                    <a:pt x="336" y="418"/>
                  </a:lnTo>
                  <a:lnTo>
                    <a:pt x="376" y="376"/>
                  </a:lnTo>
                  <a:lnTo>
                    <a:pt x="419" y="335"/>
                  </a:lnTo>
                  <a:lnTo>
                    <a:pt x="463" y="297"/>
                  </a:lnTo>
                  <a:lnTo>
                    <a:pt x="509" y="260"/>
                  </a:lnTo>
                  <a:lnTo>
                    <a:pt x="557" y="226"/>
                  </a:lnTo>
                  <a:lnTo>
                    <a:pt x="607" y="193"/>
                  </a:lnTo>
                  <a:lnTo>
                    <a:pt x="658" y="164"/>
                  </a:lnTo>
                  <a:lnTo>
                    <a:pt x="712" y="138"/>
                  </a:lnTo>
                  <a:lnTo>
                    <a:pt x="766" y="113"/>
                  </a:lnTo>
                  <a:lnTo>
                    <a:pt x="822" y="90"/>
                  </a:lnTo>
                  <a:lnTo>
                    <a:pt x="879" y="70"/>
                  </a:lnTo>
                  <a:lnTo>
                    <a:pt x="937" y="53"/>
                  </a:lnTo>
                  <a:lnTo>
                    <a:pt x="996" y="40"/>
                  </a:lnTo>
                  <a:lnTo>
                    <a:pt x="1056" y="30"/>
                  </a:lnTo>
                  <a:lnTo>
                    <a:pt x="1117" y="23"/>
                  </a:lnTo>
                  <a:lnTo>
                    <a:pt x="1180" y="17"/>
                  </a:lnTo>
                  <a:lnTo>
                    <a:pt x="1242" y="15"/>
                  </a:lnTo>
                  <a:lnTo>
                    <a:pt x="1242" y="0"/>
                  </a:lnTo>
                  <a:close/>
                </a:path>
              </a:pathLst>
            </a:custGeom>
            <a:solidFill>
              <a:srgbClr val="000000"/>
            </a:solidFill>
            <a:ln w="9525">
              <a:noFill/>
              <a:round/>
              <a:headEnd/>
              <a:tailEnd/>
            </a:ln>
          </p:spPr>
          <p:txBody>
            <a:bodyPr/>
            <a:lstStyle/>
            <a:p>
              <a:endParaRPr lang="en-US"/>
            </a:p>
          </p:txBody>
        </p:sp>
        <p:sp>
          <p:nvSpPr>
            <p:cNvPr id="26737" name="Freeform 113"/>
            <p:cNvSpPr>
              <a:spLocks/>
            </p:cNvSpPr>
            <p:nvPr/>
          </p:nvSpPr>
          <p:spPr bwMode="auto">
            <a:xfrm>
              <a:off x="3598333" y="1827196"/>
              <a:ext cx="706967" cy="252413"/>
            </a:xfrm>
            <a:custGeom>
              <a:avLst/>
              <a:gdLst>
                <a:gd name="T0" fmla="*/ 1262599958 w 501"/>
                <a:gd name="T1" fmla="*/ 0 h 159"/>
                <a:gd name="T2" fmla="*/ 1179433976 w 501"/>
                <a:gd name="T3" fmla="*/ 5040322 h 159"/>
                <a:gd name="T4" fmla="*/ 1098788945 w 501"/>
                <a:gd name="T5" fmla="*/ 5040322 h 159"/>
                <a:gd name="T6" fmla="*/ 1015624550 w 501"/>
                <a:gd name="T7" fmla="*/ 15120968 h 159"/>
                <a:gd name="T8" fmla="*/ 932458568 w 501"/>
                <a:gd name="T9" fmla="*/ 25201609 h 159"/>
                <a:gd name="T10" fmla="*/ 851813537 w 501"/>
                <a:gd name="T11" fmla="*/ 37803210 h 159"/>
                <a:gd name="T12" fmla="*/ 768648944 w 501"/>
                <a:gd name="T13" fmla="*/ 52924184 h 159"/>
                <a:gd name="T14" fmla="*/ 688003913 w 501"/>
                <a:gd name="T15" fmla="*/ 73085467 h 159"/>
                <a:gd name="T16" fmla="*/ 604837931 w 501"/>
                <a:gd name="T17" fmla="*/ 93246749 h 159"/>
                <a:gd name="T18" fmla="*/ 526713851 w 501"/>
                <a:gd name="T19" fmla="*/ 115927422 h 159"/>
                <a:gd name="T20" fmla="*/ 451109135 w 501"/>
                <a:gd name="T21" fmla="*/ 141129025 h 159"/>
                <a:gd name="T22" fmla="*/ 372983368 w 501"/>
                <a:gd name="T23" fmla="*/ 168851582 h 159"/>
                <a:gd name="T24" fmla="*/ 294859288 w 501"/>
                <a:gd name="T25" fmla="*/ 199093505 h 159"/>
                <a:gd name="T26" fmla="*/ 216733620 w 501"/>
                <a:gd name="T27" fmla="*/ 231854844 h 159"/>
                <a:gd name="T28" fmla="*/ 146169168 w 501"/>
                <a:gd name="T29" fmla="*/ 269658042 h 159"/>
                <a:gd name="T30" fmla="*/ 73085378 w 501"/>
                <a:gd name="T31" fmla="*/ 309980607 h 159"/>
                <a:gd name="T32" fmla="*/ 0 w 501"/>
                <a:gd name="T33" fmla="*/ 347782217 h 159"/>
                <a:gd name="T34" fmla="*/ 30241899 w 501"/>
                <a:gd name="T35" fmla="*/ 400706377 h 159"/>
                <a:gd name="T36" fmla="*/ 100806314 w 501"/>
                <a:gd name="T37" fmla="*/ 362903179 h 159"/>
                <a:gd name="T38" fmla="*/ 168851377 w 501"/>
                <a:gd name="T39" fmla="*/ 325101568 h 159"/>
                <a:gd name="T40" fmla="*/ 241935192 w 501"/>
                <a:gd name="T41" fmla="*/ 289819325 h 159"/>
                <a:gd name="T42" fmla="*/ 320060860 w 501"/>
                <a:gd name="T43" fmla="*/ 257056447 h 159"/>
                <a:gd name="T44" fmla="*/ 393144626 w 501"/>
                <a:gd name="T45" fmla="*/ 226814524 h 159"/>
                <a:gd name="T46" fmla="*/ 468749441 w 501"/>
                <a:gd name="T47" fmla="*/ 199093505 h 159"/>
                <a:gd name="T48" fmla="*/ 546875109 w 501"/>
                <a:gd name="T49" fmla="*/ 173891902 h 159"/>
                <a:gd name="T50" fmla="*/ 624999189 w 501"/>
                <a:gd name="T51" fmla="*/ 151209666 h 159"/>
                <a:gd name="T52" fmla="*/ 700603906 w 501"/>
                <a:gd name="T53" fmla="*/ 131048384 h 159"/>
                <a:gd name="T54" fmla="*/ 778729573 w 501"/>
                <a:gd name="T55" fmla="*/ 110887102 h 159"/>
                <a:gd name="T56" fmla="*/ 861894166 w 501"/>
                <a:gd name="T57" fmla="*/ 95766115 h 159"/>
                <a:gd name="T58" fmla="*/ 937498883 w 501"/>
                <a:gd name="T59" fmla="*/ 83166108 h 159"/>
                <a:gd name="T60" fmla="*/ 1020664865 w 501"/>
                <a:gd name="T61" fmla="*/ 73085467 h 159"/>
                <a:gd name="T62" fmla="*/ 1103829259 w 501"/>
                <a:gd name="T63" fmla="*/ 68045146 h 159"/>
                <a:gd name="T64" fmla="*/ 1179433976 w 501"/>
                <a:gd name="T65" fmla="*/ 63004825 h 159"/>
                <a:gd name="T66" fmla="*/ 1262599958 w 501"/>
                <a:gd name="T67" fmla="*/ 63004825 h 159"/>
                <a:gd name="T68" fmla="*/ 1262599958 w 501"/>
                <a:gd name="T69" fmla="*/ 0 h 15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01"/>
                <a:gd name="T106" fmla="*/ 0 h 159"/>
                <a:gd name="T107" fmla="*/ 501 w 501"/>
                <a:gd name="T108" fmla="*/ 159 h 15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01" h="159">
                  <a:moveTo>
                    <a:pt x="501" y="0"/>
                  </a:moveTo>
                  <a:lnTo>
                    <a:pt x="468" y="2"/>
                  </a:lnTo>
                  <a:lnTo>
                    <a:pt x="436" y="2"/>
                  </a:lnTo>
                  <a:lnTo>
                    <a:pt x="403" y="6"/>
                  </a:lnTo>
                  <a:lnTo>
                    <a:pt x="370" y="10"/>
                  </a:lnTo>
                  <a:lnTo>
                    <a:pt x="338" y="15"/>
                  </a:lnTo>
                  <a:lnTo>
                    <a:pt x="305" y="21"/>
                  </a:lnTo>
                  <a:lnTo>
                    <a:pt x="273" y="29"/>
                  </a:lnTo>
                  <a:lnTo>
                    <a:pt x="240" y="37"/>
                  </a:lnTo>
                  <a:lnTo>
                    <a:pt x="209" y="46"/>
                  </a:lnTo>
                  <a:lnTo>
                    <a:pt x="179" y="56"/>
                  </a:lnTo>
                  <a:lnTo>
                    <a:pt x="148" y="67"/>
                  </a:lnTo>
                  <a:lnTo>
                    <a:pt x="117" y="79"/>
                  </a:lnTo>
                  <a:lnTo>
                    <a:pt x="86" y="92"/>
                  </a:lnTo>
                  <a:lnTo>
                    <a:pt x="58" y="107"/>
                  </a:lnTo>
                  <a:lnTo>
                    <a:pt x="29" y="123"/>
                  </a:lnTo>
                  <a:lnTo>
                    <a:pt x="0" y="138"/>
                  </a:lnTo>
                  <a:lnTo>
                    <a:pt x="12" y="159"/>
                  </a:lnTo>
                  <a:lnTo>
                    <a:pt x="40" y="144"/>
                  </a:lnTo>
                  <a:lnTo>
                    <a:pt x="67" y="129"/>
                  </a:lnTo>
                  <a:lnTo>
                    <a:pt x="96" y="115"/>
                  </a:lnTo>
                  <a:lnTo>
                    <a:pt x="127" y="102"/>
                  </a:lnTo>
                  <a:lnTo>
                    <a:pt x="156" y="90"/>
                  </a:lnTo>
                  <a:lnTo>
                    <a:pt x="186" y="79"/>
                  </a:lnTo>
                  <a:lnTo>
                    <a:pt x="217" y="69"/>
                  </a:lnTo>
                  <a:lnTo>
                    <a:pt x="248" y="60"/>
                  </a:lnTo>
                  <a:lnTo>
                    <a:pt x="278" y="52"/>
                  </a:lnTo>
                  <a:lnTo>
                    <a:pt x="309" y="44"/>
                  </a:lnTo>
                  <a:lnTo>
                    <a:pt x="342" y="38"/>
                  </a:lnTo>
                  <a:lnTo>
                    <a:pt x="372" y="33"/>
                  </a:lnTo>
                  <a:lnTo>
                    <a:pt x="405" y="29"/>
                  </a:lnTo>
                  <a:lnTo>
                    <a:pt x="438" y="27"/>
                  </a:lnTo>
                  <a:lnTo>
                    <a:pt x="468" y="25"/>
                  </a:lnTo>
                  <a:lnTo>
                    <a:pt x="501" y="25"/>
                  </a:lnTo>
                  <a:lnTo>
                    <a:pt x="501" y="0"/>
                  </a:lnTo>
                  <a:close/>
                </a:path>
              </a:pathLst>
            </a:custGeom>
            <a:solidFill>
              <a:srgbClr val="0099FF"/>
            </a:solidFill>
            <a:ln w="9525">
              <a:noFill/>
              <a:round/>
              <a:headEnd/>
              <a:tailEnd/>
            </a:ln>
          </p:spPr>
          <p:txBody>
            <a:bodyPr/>
            <a:lstStyle/>
            <a:p>
              <a:endParaRPr lang="en-US"/>
            </a:p>
          </p:txBody>
        </p:sp>
        <p:sp>
          <p:nvSpPr>
            <p:cNvPr id="26738" name="Freeform 114"/>
            <p:cNvSpPr>
              <a:spLocks/>
            </p:cNvSpPr>
            <p:nvPr/>
          </p:nvSpPr>
          <p:spPr bwMode="auto">
            <a:xfrm>
              <a:off x="4305300" y="1827195"/>
              <a:ext cx="1382889" cy="1555750"/>
            </a:xfrm>
            <a:custGeom>
              <a:avLst/>
              <a:gdLst>
                <a:gd name="T0" fmla="*/ 2147483647 w 980"/>
                <a:gd name="T1" fmla="*/ 2147483647 h 980"/>
                <a:gd name="T2" fmla="*/ 2147483647 w 980"/>
                <a:gd name="T3" fmla="*/ 2094250910 h 980"/>
                <a:gd name="T4" fmla="*/ 2147483647 w 980"/>
                <a:gd name="T5" fmla="*/ 1852315970 h 980"/>
                <a:gd name="T6" fmla="*/ 2147483647 w 980"/>
                <a:gd name="T7" fmla="*/ 1620461256 h 980"/>
                <a:gd name="T8" fmla="*/ 2147483647 w 980"/>
                <a:gd name="T9" fmla="*/ 1401206923 h 980"/>
                <a:gd name="T10" fmla="*/ 2111891205 w 980"/>
                <a:gd name="T11" fmla="*/ 1189513851 h 980"/>
                <a:gd name="T12" fmla="*/ 1978323751 w 980"/>
                <a:gd name="T13" fmla="*/ 995462661 h 980"/>
                <a:gd name="T14" fmla="*/ 1827114414 w 980"/>
                <a:gd name="T15" fmla="*/ 811490309 h 980"/>
                <a:gd name="T16" fmla="*/ 1658262796 w 980"/>
                <a:gd name="T17" fmla="*/ 642639088 h 980"/>
                <a:gd name="T18" fmla="*/ 1474292230 w 980"/>
                <a:gd name="T19" fmla="*/ 493950700 h 980"/>
                <a:gd name="T20" fmla="*/ 1280239453 w 980"/>
                <a:gd name="T21" fmla="*/ 357862198 h 980"/>
                <a:gd name="T22" fmla="*/ 1068546381 w 980"/>
                <a:gd name="T23" fmla="*/ 246975350 h 980"/>
                <a:gd name="T24" fmla="*/ 846772686 w 980"/>
                <a:gd name="T25" fmla="*/ 151209387 h 980"/>
                <a:gd name="T26" fmla="*/ 619958481 w 980"/>
                <a:gd name="T27" fmla="*/ 78124055 h 980"/>
                <a:gd name="T28" fmla="*/ 378023443 w 980"/>
                <a:gd name="T29" fmla="*/ 30241880 h 980"/>
                <a:gd name="T30" fmla="*/ 126007831 w 980"/>
                <a:gd name="T31" fmla="*/ 5040313 h 980"/>
                <a:gd name="T32" fmla="*/ 0 w 980"/>
                <a:gd name="T33" fmla="*/ 63004709 h 980"/>
                <a:gd name="T34" fmla="*/ 246975350 w 980"/>
                <a:gd name="T35" fmla="*/ 73085332 h 980"/>
                <a:gd name="T36" fmla="*/ 483870078 w 980"/>
                <a:gd name="T37" fmla="*/ 110886897 h 980"/>
                <a:gd name="T38" fmla="*/ 715724395 w 980"/>
                <a:gd name="T39" fmla="*/ 168851270 h 980"/>
                <a:gd name="T40" fmla="*/ 937498288 w 980"/>
                <a:gd name="T41" fmla="*/ 252015661 h 980"/>
                <a:gd name="T42" fmla="*/ 1146671999 w 980"/>
                <a:gd name="T43" fmla="*/ 352821886 h 980"/>
                <a:gd name="T44" fmla="*/ 1343244137 w 980"/>
                <a:gd name="T45" fmla="*/ 473789455 h 980"/>
                <a:gd name="T46" fmla="*/ 1532255015 w 980"/>
                <a:gd name="T47" fmla="*/ 614918170 h 980"/>
                <a:gd name="T48" fmla="*/ 1701106632 w 980"/>
                <a:gd name="T49" fmla="*/ 768648457 h 980"/>
                <a:gd name="T50" fmla="*/ 1857356281 w 980"/>
                <a:gd name="T51" fmla="*/ 937498288 h 980"/>
                <a:gd name="T52" fmla="*/ 1995964047 w 980"/>
                <a:gd name="T53" fmla="*/ 1126510754 h 980"/>
                <a:gd name="T54" fmla="*/ 2116931516 w 980"/>
                <a:gd name="T55" fmla="*/ 1325602254 h 980"/>
                <a:gd name="T56" fmla="*/ 2147483647 w 980"/>
                <a:gd name="T57" fmla="*/ 1532255015 h 980"/>
                <a:gd name="T58" fmla="*/ 2147483647 w 980"/>
                <a:gd name="T59" fmla="*/ 1754029107 h 980"/>
                <a:gd name="T60" fmla="*/ 2147483647 w 980"/>
                <a:gd name="T61" fmla="*/ 1988404373 h 980"/>
                <a:gd name="T62" fmla="*/ 2147483647 w 980"/>
                <a:gd name="T63" fmla="*/ 2147483647 h 980"/>
                <a:gd name="T64" fmla="*/ 2147483647 w 980"/>
                <a:gd name="T65" fmla="*/ 2147483647 h 98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80"/>
                <a:gd name="T100" fmla="*/ 0 h 980"/>
                <a:gd name="T101" fmla="*/ 980 w 980"/>
                <a:gd name="T102" fmla="*/ 980 h 98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80" h="980">
                  <a:moveTo>
                    <a:pt x="980" y="980"/>
                  </a:moveTo>
                  <a:lnTo>
                    <a:pt x="978" y="930"/>
                  </a:lnTo>
                  <a:lnTo>
                    <a:pt x="975" y="881"/>
                  </a:lnTo>
                  <a:lnTo>
                    <a:pt x="969" y="831"/>
                  </a:lnTo>
                  <a:lnTo>
                    <a:pt x="959" y="783"/>
                  </a:lnTo>
                  <a:lnTo>
                    <a:pt x="950" y="735"/>
                  </a:lnTo>
                  <a:lnTo>
                    <a:pt x="936" y="689"/>
                  </a:lnTo>
                  <a:lnTo>
                    <a:pt x="921" y="643"/>
                  </a:lnTo>
                  <a:lnTo>
                    <a:pt x="902" y="599"/>
                  </a:lnTo>
                  <a:lnTo>
                    <a:pt x="883" y="556"/>
                  </a:lnTo>
                  <a:lnTo>
                    <a:pt x="861" y="514"/>
                  </a:lnTo>
                  <a:lnTo>
                    <a:pt x="838" y="472"/>
                  </a:lnTo>
                  <a:lnTo>
                    <a:pt x="812" y="434"/>
                  </a:lnTo>
                  <a:lnTo>
                    <a:pt x="785" y="395"/>
                  </a:lnTo>
                  <a:lnTo>
                    <a:pt x="756" y="357"/>
                  </a:lnTo>
                  <a:lnTo>
                    <a:pt x="725" y="322"/>
                  </a:lnTo>
                  <a:lnTo>
                    <a:pt x="693" y="288"/>
                  </a:lnTo>
                  <a:lnTo>
                    <a:pt x="658" y="255"/>
                  </a:lnTo>
                  <a:lnTo>
                    <a:pt x="623" y="225"/>
                  </a:lnTo>
                  <a:lnTo>
                    <a:pt x="585" y="196"/>
                  </a:lnTo>
                  <a:lnTo>
                    <a:pt x="547" y="169"/>
                  </a:lnTo>
                  <a:lnTo>
                    <a:pt x="508" y="142"/>
                  </a:lnTo>
                  <a:lnTo>
                    <a:pt x="466" y="119"/>
                  </a:lnTo>
                  <a:lnTo>
                    <a:pt x="424" y="98"/>
                  </a:lnTo>
                  <a:lnTo>
                    <a:pt x="382" y="77"/>
                  </a:lnTo>
                  <a:lnTo>
                    <a:pt x="336" y="60"/>
                  </a:lnTo>
                  <a:lnTo>
                    <a:pt x="292" y="44"/>
                  </a:lnTo>
                  <a:lnTo>
                    <a:pt x="246" y="31"/>
                  </a:lnTo>
                  <a:lnTo>
                    <a:pt x="198" y="21"/>
                  </a:lnTo>
                  <a:lnTo>
                    <a:pt x="150" y="12"/>
                  </a:lnTo>
                  <a:lnTo>
                    <a:pt x="100" y="6"/>
                  </a:lnTo>
                  <a:lnTo>
                    <a:pt x="50" y="2"/>
                  </a:lnTo>
                  <a:lnTo>
                    <a:pt x="0" y="0"/>
                  </a:lnTo>
                  <a:lnTo>
                    <a:pt x="0" y="25"/>
                  </a:lnTo>
                  <a:lnTo>
                    <a:pt x="50" y="25"/>
                  </a:lnTo>
                  <a:lnTo>
                    <a:pt x="98" y="29"/>
                  </a:lnTo>
                  <a:lnTo>
                    <a:pt x="146" y="37"/>
                  </a:lnTo>
                  <a:lnTo>
                    <a:pt x="192" y="44"/>
                  </a:lnTo>
                  <a:lnTo>
                    <a:pt x="238" y="56"/>
                  </a:lnTo>
                  <a:lnTo>
                    <a:pt x="284" y="67"/>
                  </a:lnTo>
                  <a:lnTo>
                    <a:pt x="328" y="83"/>
                  </a:lnTo>
                  <a:lnTo>
                    <a:pt x="372" y="100"/>
                  </a:lnTo>
                  <a:lnTo>
                    <a:pt x="414" y="119"/>
                  </a:lnTo>
                  <a:lnTo>
                    <a:pt x="455" y="140"/>
                  </a:lnTo>
                  <a:lnTo>
                    <a:pt x="495" y="163"/>
                  </a:lnTo>
                  <a:lnTo>
                    <a:pt x="533" y="188"/>
                  </a:lnTo>
                  <a:lnTo>
                    <a:pt x="572" y="215"/>
                  </a:lnTo>
                  <a:lnTo>
                    <a:pt x="608" y="244"/>
                  </a:lnTo>
                  <a:lnTo>
                    <a:pt x="643" y="272"/>
                  </a:lnTo>
                  <a:lnTo>
                    <a:pt x="675" y="305"/>
                  </a:lnTo>
                  <a:lnTo>
                    <a:pt x="708" y="338"/>
                  </a:lnTo>
                  <a:lnTo>
                    <a:pt x="737" y="372"/>
                  </a:lnTo>
                  <a:lnTo>
                    <a:pt x="765" y="409"/>
                  </a:lnTo>
                  <a:lnTo>
                    <a:pt x="792" y="447"/>
                  </a:lnTo>
                  <a:lnTo>
                    <a:pt x="817" y="485"/>
                  </a:lnTo>
                  <a:lnTo>
                    <a:pt x="840" y="526"/>
                  </a:lnTo>
                  <a:lnTo>
                    <a:pt x="861" y="566"/>
                  </a:lnTo>
                  <a:lnTo>
                    <a:pt x="881" y="608"/>
                  </a:lnTo>
                  <a:lnTo>
                    <a:pt x="898" y="652"/>
                  </a:lnTo>
                  <a:lnTo>
                    <a:pt x="913" y="696"/>
                  </a:lnTo>
                  <a:lnTo>
                    <a:pt x="925" y="742"/>
                  </a:lnTo>
                  <a:lnTo>
                    <a:pt x="936" y="789"/>
                  </a:lnTo>
                  <a:lnTo>
                    <a:pt x="944" y="835"/>
                  </a:lnTo>
                  <a:lnTo>
                    <a:pt x="952" y="883"/>
                  </a:lnTo>
                  <a:lnTo>
                    <a:pt x="953" y="930"/>
                  </a:lnTo>
                  <a:lnTo>
                    <a:pt x="955" y="980"/>
                  </a:lnTo>
                  <a:lnTo>
                    <a:pt x="980" y="980"/>
                  </a:lnTo>
                  <a:close/>
                </a:path>
              </a:pathLst>
            </a:custGeom>
            <a:solidFill>
              <a:srgbClr val="0099FF"/>
            </a:solidFill>
            <a:ln w="9525">
              <a:noFill/>
              <a:round/>
              <a:headEnd/>
              <a:tailEnd/>
            </a:ln>
          </p:spPr>
          <p:txBody>
            <a:bodyPr/>
            <a:lstStyle/>
            <a:p>
              <a:endParaRPr lang="en-US"/>
            </a:p>
          </p:txBody>
        </p:sp>
        <p:sp>
          <p:nvSpPr>
            <p:cNvPr id="26739" name="Freeform 115"/>
            <p:cNvSpPr>
              <a:spLocks/>
            </p:cNvSpPr>
            <p:nvPr/>
          </p:nvSpPr>
          <p:spPr bwMode="auto">
            <a:xfrm>
              <a:off x="4305300" y="3382946"/>
              <a:ext cx="1382889" cy="1554163"/>
            </a:xfrm>
            <a:custGeom>
              <a:avLst/>
              <a:gdLst>
                <a:gd name="T0" fmla="*/ 126007831 w 980"/>
                <a:gd name="T1" fmla="*/ 2147483647 h 979"/>
                <a:gd name="T2" fmla="*/ 378023443 w 980"/>
                <a:gd name="T3" fmla="*/ 2147483647 h 979"/>
                <a:gd name="T4" fmla="*/ 619958481 w 980"/>
                <a:gd name="T5" fmla="*/ 2147483647 h 979"/>
                <a:gd name="T6" fmla="*/ 846772686 w 980"/>
                <a:gd name="T7" fmla="*/ 2147483647 h 979"/>
                <a:gd name="T8" fmla="*/ 1068546381 w 980"/>
                <a:gd name="T9" fmla="*/ 2147483647 h 979"/>
                <a:gd name="T10" fmla="*/ 1280239453 w 980"/>
                <a:gd name="T11" fmla="*/ 2109372521 h 979"/>
                <a:gd name="T12" fmla="*/ 1474292230 w 980"/>
                <a:gd name="T13" fmla="*/ 1978324387 h 979"/>
                <a:gd name="T14" fmla="*/ 1658262796 w 980"/>
                <a:gd name="T15" fmla="*/ 1824594051 h 979"/>
                <a:gd name="T16" fmla="*/ 1827114414 w 980"/>
                <a:gd name="T17" fmla="*/ 1658263329 h 979"/>
                <a:gd name="T18" fmla="*/ 1978323751 w 980"/>
                <a:gd name="T19" fmla="*/ 1474292704 h 979"/>
                <a:gd name="T20" fmla="*/ 2111891205 w 980"/>
                <a:gd name="T21" fmla="*/ 1277720502 h 979"/>
                <a:gd name="T22" fmla="*/ 2147483647 w 980"/>
                <a:gd name="T23" fmla="*/ 1068546724 h 979"/>
                <a:gd name="T24" fmla="*/ 2147483647 w 980"/>
                <a:gd name="T25" fmla="*/ 846772958 h 979"/>
                <a:gd name="T26" fmla="*/ 2147483647 w 980"/>
                <a:gd name="T27" fmla="*/ 614918368 h 979"/>
                <a:gd name="T28" fmla="*/ 2147483647 w 980"/>
                <a:gd name="T29" fmla="*/ 372983251 h 979"/>
                <a:gd name="T30" fmla="*/ 2147483647 w 980"/>
                <a:gd name="T31" fmla="*/ 126007871 h 979"/>
                <a:gd name="T32" fmla="*/ 2147483647 w 980"/>
                <a:gd name="T33" fmla="*/ 0 h 979"/>
                <a:gd name="T34" fmla="*/ 2147483647 w 980"/>
                <a:gd name="T35" fmla="*/ 246975430 h 979"/>
                <a:gd name="T36" fmla="*/ 2147483647 w 980"/>
                <a:gd name="T37" fmla="*/ 483870233 h 979"/>
                <a:gd name="T38" fmla="*/ 2147483647 w 980"/>
                <a:gd name="T39" fmla="*/ 710684312 h 979"/>
                <a:gd name="T40" fmla="*/ 2147483647 w 980"/>
                <a:gd name="T41" fmla="*/ 934979227 h 979"/>
                <a:gd name="T42" fmla="*/ 2116931516 w 980"/>
                <a:gd name="T43" fmla="*/ 1146672367 h 979"/>
                <a:gd name="T44" fmla="*/ 1995964047 w 980"/>
                <a:gd name="T45" fmla="*/ 1345763932 h 979"/>
                <a:gd name="T46" fmla="*/ 1857356281 w 980"/>
                <a:gd name="T47" fmla="*/ 1529736145 h 979"/>
                <a:gd name="T48" fmla="*/ 1701106632 w 980"/>
                <a:gd name="T49" fmla="*/ 1698586229 h 979"/>
                <a:gd name="T50" fmla="*/ 1532255015 w 980"/>
                <a:gd name="T51" fmla="*/ 1857356878 h 979"/>
                <a:gd name="T52" fmla="*/ 1343244137 w 980"/>
                <a:gd name="T53" fmla="*/ 1993445325 h 979"/>
                <a:gd name="T54" fmla="*/ 1146671999 w 980"/>
                <a:gd name="T55" fmla="*/ 2114412834 h 979"/>
                <a:gd name="T56" fmla="*/ 937498288 w 980"/>
                <a:gd name="T57" fmla="*/ 2147483647 h 979"/>
                <a:gd name="T58" fmla="*/ 715724395 w 980"/>
                <a:gd name="T59" fmla="*/ 2147483647 h 979"/>
                <a:gd name="T60" fmla="*/ 483870078 w 980"/>
                <a:gd name="T61" fmla="*/ 2147483647 h 979"/>
                <a:gd name="T62" fmla="*/ 246975350 w 980"/>
                <a:gd name="T63" fmla="*/ 2147483647 h 979"/>
                <a:gd name="T64" fmla="*/ 0 w 980"/>
                <a:gd name="T65" fmla="*/ 2147483647 h 9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80"/>
                <a:gd name="T100" fmla="*/ 0 h 979"/>
                <a:gd name="T101" fmla="*/ 980 w 980"/>
                <a:gd name="T102" fmla="*/ 979 h 9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80" h="979">
                  <a:moveTo>
                    <a:pt x="0" y="979"/>
                  </a:moveTo>
                  <a:lnTo>
                    <a:pt x="50" y="979"/>
                  </a:lnTo>
                  <a:lnTo>
                    <a:pt x="100" y="975"/>
                  </a:lnTo>
                  <a:lnTo>
                    <a:pt x="150" y="967"/>
                  </a:lnTo>
                  <a:lnTo>
                    <a:pt x="198" y="960"/>
                  </a:lnTo>
                  <a:lnTo>
                    <a:pt x="246" y="948"/>
                  </a:lnTo>
                  <a:lnTo>
                    <a:pt x="292" y="935"/>
                  </a:lnTo>
                  <a:lnTo>
                    <a:pt x="336" y="919"/>
                  </a:lnTo>
                  <a:lnTo>
                    <a:pt x="382" y="902"/>
                  </a:lnTo>
                  <a:lnTo>
                    <a:pt x="424" y="883"/>
                  </a:lnTo>
                  <a:lnTo>
                    <a:pt x="466" y="860"/>
                  </a:lnTo>
                  <a:lnTo>
                    <a:pt x="508" y="837"/>
                  </a:lnTo>
                  <a:lnTo>
                    <a:pt x="547" y="812"/>
                  </a:lnTo>
                  <a:lnTo>
                    <a:pt x="585" y="785"/>
                  </a:lnTo>
                  <a:lnTo>
                    <a:pt x="623" y="754"/>
                  </a:lnTo>
                  <a:lnTo>
                    <a:pt x="658" y="724"/>
                  </a:lnTo>
                  <a:lnTo>
                    <a:pt x="693" y="691"/>
                  </a:lnTo>
                  <a:lnTo>
                    <a:pt x="725" y="658"/>
                  </a:lnTo>
                  <a:lnTo>
                    <a:pt x="756" y="622"/>
                  </a:lnTo>
                  <a:lnTo>
                    <a:pt x="785" y="585"/>
                  </a:lnTo>
                  <a:lnTo>
                    <a:pt x="812" y="547"/>
                  </a:lnTo>
                  <a:lnTo>
                    <a:pt x="838" y="507"/>
                  </a:lnTo>
                  <a:lnTo>
                    <a:pt x="861" y="466"/>
                  </a:lnTo>
                  <a:lnTo>
                    <a:pt x="883" y="424"/>
                  </a:lnTo>
                  <a:lnTo>
                    <a:pt x="902" y="380"/>
                  </a:lnTo>
                  <a:lnTo>
                    <a:pt x="921" y="336"/>
                  </a:lnTo>
                  <a:lnTo>
                    <a:pt x="936" y="290"/>
                  </a:lnTo>
                  <a:lnTo>
                    <a:pt x="950" y="244"/>
                  </a:lnTo>
                  <a:lnTo>
                    <a:pt x="959" y="196"/>
                  </a:lnTo>
                  <a:lnTo>
                    <a:pt x="969" y="148"/>
                  </a:lnTo>
                  <a:lnTo>
                    <a:pt x="975" y="100"/>
                  </a:lnTo>
                  <a:lnTo>
                    <a:pt x="978" y="50"/>
                  </a:lnTo>
                  <a:lnTo>
                    <a:pt x="980" y="0"/>
                  </a:lnTo>
                  <a:lnTo>
                    <a:pt x="955" y="0"/>
                  </a:lnTo>
                  <a:lnTo>
                    <a:pt x="953" y="48"/>
                  </a:lnTo>
                  <a:lnTo>
                    <a:pt x="952" y="98"/>
                  </a:lnTo>
                  <a:lnTo>
                    <a:pt x="944" y="144"/>
                  </a:lnTo>
                  <a:lnTo>
                    <a:pt x="936" y="192"/>
                  </a:lnTo>
                  <a:lnTo>
                    <a:pt x="925" y="238"/>
                  </a:lnTo>
                  <a:lnTo>
                    <a:pt x="913" y="282"/>
                  </a:lnTo>
                  <a:lnTo>
                    <a:pt x="898" y="328"/>
                  </a:lnTo>
                  <a:lnTo>
                    <a:pt x="881" y="371"/>
                  </a:lnTo>
                  <a:lnTo>
                    <a:pt x="861" y="413"/>
                  </a:lnTo>
                  <a:lnTo>
                    <a:pt x="840" y="455"/>
                  </a:lnTo>
                  <a:lnTo>
                    <a:pt x="817" y="495"/>
                  </a:lnTo>
                  <a:lnTo>
                    <a:pt x="792" y="534"/>
                  </a:lnTo>
                  <a:lnTo>
                    <a:pt x="765" y="570"/>
                  </a:lnTo>
                  <a:lnTo>
                    <a:pt x="737" y="607"/>
                  </a:lnTo>
                  <a:lnTo>
                    <a:pt x="708" y="641"/>
                  </a:lnTo>
                  <a:lnTo>
                    <a:pt x="675" y="674"/>
                  </a:lnTo>
                  <a:lnTo>
                    <a:pt x="643" y="706"/>
                  </a:lnTo>
                  <a:lnTo>
                    <a:pt x="608" y="737"/>
                  </a:lnTo>
                  <a:lnTo>
                    <a:pt x="572" y="764"/>
                  </a:lnTo>
                  <a:lnTo>
                    <a:pt x="533" y="791"/>
                  </a:lnTo>
                  <a:lnTo>
                    <a:pt x="495" y="816"/>
                  </a:lnTo>
                  <a:lnTo>
                    <a:pt x="455" y="839"/>
                  </a:lnTo>
                  <a:lnTo>
                    <a:pt x="414" y="860"/>
                  </a:lnTo>
                  <a:lnTo>
                    <a:pt x="372" y="879"/>
                  </a:lnTo>
                  <a:lnTo>
                    <a:pt x="328" y="896"/>
                  </a:lnTo>
                  <a:lnTo>
                    <a:pt x="284" y="912"/>
                  </a:lnTo>
                  <a:lnTo>
                    <a:pt x="238" y="925"/>
                  </a:lnTo>
                  <a:lnTo>
                    <a:pt x="192" y="935"/>
                  </a:lnTo>
                  <a:lnTo>
                    <a:pt x="146" y="944"/>
                  </a:lnTo>
                  <a:lnTo>
                    <a:pt x="98" y="950"/>
                  </a:lnTo>
                  <a:lnTo>
                    <a:pt x="50" y="954"/>
                  </a:lnTo>
                  <a:lnTo>
                    <a:pt x="0" y="956"/>
                  </a:lnTo>
                  <a:lnTo>
                    <a:pt x="0" y="979"/>
                  </a:lnTo>
                  <a:close/>
                </a:path>
              </a:pathLst>
            </a:custGeom>
            <a:solidFill>
              <a:srgbClr val="0099FF"/>
            </a:solidFill>
            <a:ln w="9525">
              <a:noFill/>
              <a:round/>
              <a:headEnd/>
              <a:tailEnd/>
            </a:ln>
          </p:spPr>
          <p:txBody>
            <a:bodyPr/>
            <a:lstStyle/>
            <a:p>
              <a:endParaRPr lang="en-US"/>
            </a:p>
          </p:txBody>
        </p:sp>
        <p:sp>
          <p:nvSpPr>
            <p:cNvPr id="26740" name="Freeform 116"/>
            <p:cNvSpPr>
              <a:spLocks/>
            </p:cNvSpPr>
            <p:nvPr/>
          </p:nvSpPr>
          <p:spPr bwMode="auto">
            <a:xfrm>
              <a:off x="2923823" y="3382946"/>
              <a:ext cx="1381478" cy="1554163"/>
            </a:xfrm>
            <a:custGeom>
              <a:avLst/>
              <a:gdLst>
                <a:gd name="T0" fmla="*/ 0 w 979"/>
                <a:gd name="T1" fmla="*/ 126007871 h 979"/>
                <a:gd name="T2" fmla="*/ 30241890 w 979"/>
                <a:gd name="T3" fmla="*/ 372983251 h 979"/>
                <a:gd name="T4" fmla="*/ 78125668 w 979"/>
                <a:gd name="T5" fmla="*/ 614918368 h 979"/>
                <a:gd name="T6" fmla="*/ 151209436 w 979"/>
                <a:gd name="T7" fmla="*/ 846772958 h 979"/>
                <a:gd name="T8" fmla="*/ 241935117 w 979"/>
                <a:gd name="T9" fmla="*/ 1068546724 h 979"/>
                <a:gd name="T10" fmla="*/ 357862313 w 979"/>
                <a:gd name="T11" fmla="*/ 1277720502 h 979"/>
                <a:gd name="T12" fmla="*/ 488910546 w 979"/>
                <a:gd name="T13" fmla="*/ 1474292704 h 979"/>
                <a:gd name="T14" fmla="*/ 645160245 w 979"/>
                <a:gd name="T15" fmla="*/ 1658263329 h 979"/>
                <a:gd name="T16" fmla="*/ 808971207 w 979"/>
                <a:gd name="T17" fmla="*/ 1824594051 h 979"/>
                <a:gd name="T18" fmla="*/ 992942031 w 979"/>
                <a:gd name="T19" fmla="*/ 1978324387 h 979"/>
                <a:gd name="T20" fmla="*/ 1189514233 w 979"/>
                <a:gd name="T21" fmla="*/ 2109372521 h 979"/>
                <a:gd name="T22" fmla="*/ 1398688011 w 979"/>
                <a:gd name="T23" fmla="*/ 2147483647 h 979"/>
                <a:gd name="T24" fmla="*/ 1620461777 w 979"/>
                <a:gd name="T25" fmla="*/ 2147483647 h 979"/>
                <a:gd name="T26" fmla="*/ 1852316565 w 979"/>
                <a:gd name="T27" fmla="*/ 2147483647 h 979"/>
                <a:gd name="T28" fmla="*/ 2094251583 w 979"/>
                <a:gd name="T29" fmla="*/ 2147483647 h 979"/>
                <a:gd name="T30" fmla="*/ 2147483647 w 979"/>
                <a:gd name="T31" fmla="*/ 2147483647 h 979"/>
                <a:gd name="T32" fmla="*/ 2147483647 w 979"/>
                <a:gd name="T33" fmla="*/ 2147483647 h 979"/>
                <a:gd name="T34" fmla="*/ 2147483647 w 979"/>
                <a:gd name="T35" fmla="*/ 2147483647 h 979"/>
                <a:gd name="T36" fmla="*/ 1983364700 w 979"/>
                <a:gd name="T37" fmla="*/ 2147483647 h 979"/>
                <a:gd name="T38" fmla="*/ 1751510308 w 979"/>
                <a:gd name="T39" fmla="*/ 2147483647 h 979"/>
                <a:gd name="T40" fmla="*/ 1534776458 w 979"/>
                <a:gd name="T41" fmla="*/ 2147483647 h 979"/>
                <a:gd name="T42" fmla="*/ 1320562367 w 979"/>
                <a:gd name="T43" fmla="*/ 2114412834 h 979"/>
                <a:gd name="T44" fmla="*/ 1123990166 w 979"/>
                <a:gd name="T45" fmla="*/ 1993445325 h 979"/>
                <a:gd name="T46" fmla="*/ 940019540 w 979"/>
                <a:gd name="T47" fmla="*/ 1857356878 h 979"/>
                <a:gd name="T48" fmla="*/ 766127754 w 979"/>
                <a:gd name="T49" fmla="*/ 1698586229 h 979"/>
                <a:gd name="T50" fmla="*/ 609878055 w 979"/>
                <a:gd name="T51" fmla="*/ 1529736145 h 979"/>
                <a:gd name="T52" fmla="*/ 471270245 w 979"/>
                <a:gd name="T53" fmla="*/ 1345763932 h 979"/>
                <a:gd name="T54" fmla="*/ 350302637 w 979"/>
                <a:gd name="T55" fmla="*/ 1146672367 h 979"/>
                <a:gd name="T56" fmla="*/ 246975430 w 979"/>
                <a:gd name="T57" fmla="*/ 934979227 h 979"/>
                <a:gd name="T58" fmla="*/ 171370687 w 979"/>
                <a:gd name="T59" fmla="*/ 710684312 h 979"/>
                <a:gd name="T60" fmla="*/ 108367570 w 979"/>
                <a:gd name="T61" fmla="*/ 483870233 h 979"/>
                <a:gd name="T62" fmla="*/ 73085355 w 979"/>
                <a:gd name="T63" fmla="*/ 246975430 h 979"/>
                <a:gd name="T64" fmla="*/ 57964416 w 979"/>
                <a:gd name="T65" fmla="*/ 0 h 9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79"/>
                <a:gd name="T100" fmla="*/ 0 h 979"/>
                <a:gd name="T101" fmla="*/ 979 w 979"/>
                <a:gd name="T102" fmla="*/ 979 h 9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79" h="979">
                  <a:moveTo>
                    <a:pt x="0" y="0"/>
                  </a:moveTo>
                  <a:lnTo>
                    <a:pt x="0" y="50"/>
                  </a:lnTo>
                  <a:lnTo>
                    <a:pt x="4" y="100"/>
                  </a:lnTo>
                  <a:lnTo>
                    <a:pt x="12" y="148"/>
                  </a:lnTo>
                  <a:lnTo>
                    <a:pt x="20" y="196"/>
                  </a:lnTo>
                  <a:lnTo>
                    <a:pt x="31" y="244"/>
                  </a:lnTo>
                  <a:lnTo>
                    <a:pt x="45" y="290"/>
                  </a:lnTo>
                  <a:lnTo>
                    <a:pt x="60" y="336"/>
                  </a:lnTo>
                  <a:lnTo>
                    <a:pt x="77" y="380"/>
                  </a:lnTo>
                  <a:lnTo>
                    <a:pt x="96" y="424"/>
                  </a:lnTo>
                  <a:lnTo>
                    <a:pt x="117" y="466"/>
                  </a:lnTo>
                  <a:lnTo>
                    <a:pt x="142" y="507"/>
                  </a:lnTo>
                  <a:lnTo>
                    <a:pt x="167" y="547"/>
                  </a:lnTo>
                  <a:lnTo>
                    <a:pt x="194" y="585"/>
                  </a:lnTo>
                  <a:lnTo>
                    <a:pt x="223" y="622"/>
                  </a:lnTo>
                  <a:lnTo>
                    <a:pt x="256" y="658"/>
                  </a:lnTo>
                  <a:lnTo>
                    <a:pt x="286" y="691"/>
                  </a:lnTo>
                  <a:lnTo>
                    <a:pt x="321" y="724"/>
                  </a:lnTo>
                  <a:lnTo>
                    <a:pt x="357" y="754"/>
                  </a:lnTo>
                  <a:lnTo>
                    <a:pt x="394" y="785"/>
                  </a:lnTo>
                  <a:lnTo>
                    <a:pt x="432" y="812"/>
                  </a:lnTo>
                  <a:lnTo>
                    <a:pt x="472" y="837"/>
                  </a:lnTo>
                  <a:lnTo>
                    <a:pt x="513" y="860"/>
                  </a:lnTo>
                  <a:lnTo>
                    <a:pt x="555" y="883"/>
                  </a:lnTo>
                  <a:lnTo>
                    <a:pt x="599" y="902"/>
                  </a:lnTo>
                  <a:lnTo>
                    <a:pt x="643" y="919"/>
                  </a:lnTo>
                  <a:lnTo>
                    <a:pt x="689" y="935"/>
                  </a:lnTo>
                  <a:lnTo>
                    <a:pt x="735" y="948"/>
                  </a:lnTo>
                  <a:lnTo>
                    <a:pt x="783" y="960"/>
                  </a:lnTo>
                  <a:lnTo>
                    <a:pt x="831" y="967"/>
                  </a:lnTo>
                  <a:lnTo>
                    <a:pt x="879" y="975"/>
                  </a:lnTo>
                  <a:lnTo>
                    <a:pt x="929" y="979"/>
                  </a:lnTo>
                  <a:lnTo>
                    <a:pt x="979" y="979"/>
                  </a:lnTo>
                  <a:lnTo>
                    <a:pt x="979" y="956"/>
                  </a:lnTo>
                  <a:lnTo>
                    <a:pt x="931" y="954"/>
                  </a:lnTo>
                  <a:lnTo>
                    <a:pt x="881" y="950"/>
                  </a:lnTo>
                  <a:lnTo>
                    <a:pt x="835" y="944"/>
                  </a:lnTo>
                  <a:lnTo>
                    <a:pt x="787" y="935"/>
                  </a:lnTo>
                  <a:lnTo>
                    <a:pt x="741" y="925"/>
                  </a:lnTo>
                  <a:lnTo>
                    <a:pt x="695" y="912"/>
                  </a:lnTo>
                  <a:lnTo>
                    <a:pt x="651" y="896"/>
                  </a:lnTo>
                  <a:lnTo>
                    <a:pt x="609" y="879"/>
                  </a:lnTo>
                  <a:lnTo>
                    <a:pt x="566" y="860"/>
                  </a:lnTo>
                  <a:lnTo>
                    <a:pt x="524" y="839"/>
                  </a:lnTo>
                  <a:lnTo>
                    <a:pt x="484" y="816"/>
                  </a:lnTo>
                  <a:lnTo>
                    <a:pt x="446" y="791"/>
                  </a:lnTo>
                  <a:lnTo>
                    <a:pt x="409" y="764"/>
                  </a:lnTo>
                  <a:lnTo>
                    <a:pt x="373" y="737"/>
                  </a:lnTo>
                  <a:lnTo>
                    <a:pt x="338" y="706"/>
                  </a:lnTo>
                  <a:lnTo>
                    <a:pt x="304" y="674"/>
                  </a:lnTo>
                  <a:lnTo>
                    <a:pt x="273" y="641"/>
                  </a:lnTo>
                  <a:lnTo>
                    <a:pt x="242" y="607"/>
                  </a:lnTo>
                  <a:lnTo>
                    <a:pt x="213" y="570"/>
                  </a:lnTo>
                  <a:lnTo>
                    <a:pt x="187" y="534"/>
                  </a:lnTo>
                  <a:lnTo>
                    <a:pt x="163" y="495"/>
                  </a:lnTo>
                  <a:lnTo>
                    <a:pt x="139" y="455"/>
                  </a:lnTo>
                  <a:lnTo>
                    <a:pt x="117" y="413"/>
                  </a:lnTo>
                  <a:lnTo>
                    <a:pt x="98" y="371"/>
                  </a:lnTo>
                  <a:lnTo>
                    <a:pt x="83" y="328"/>
                  </a:lnTo>
                  <a:lnTo>
                    <a:pt x="68" y="282"/>
                  </a:lnTo>
                  <a:lnTo>
                    <a:pt x="54" y="238"/>
                  </a:lnTo>
                  <a:lnTo>
                    <a:pt x="43" y="192"/>
                  </a:lnTo>
                  <a:lnTo>
                    <a:pt x="35" y="144"/>
                  </a:lnTo>
                  <a:lnTo>
                    <a:pt x="29" y="98"/>
                  </a:lnTo>
                  <a:lnTo>
                    <a:pt x="25" y="48"/>
                  </a:lnTo>
                  <a:lnTo>
                    <a:pt x="23" y="0"/>
                  </a:lnTo>
                  <a:lnTo>
                    <a:pt x="0" y="0"/>
                  </a:lnTo>
                  <a:close/>
                </a:path>
              </a:pathLst>
            </a:custGeom>
            <a:solidFill>
              <a:srgbClr val="0099FF"/>
            </a:solidFill>
            <a:ln w="9525">
              <a:noFill/>
              <a:round/>
              <a:headEnd/>
              <a:tailEnd/>
            </a:ln>
          </p:spPr>
          <p:txBody>
            <a:bodyPr/>
            <a:lstStyle/>
            <a:p>
              <a:endParaRPr lang="en-US"/>
            </a:p>
          </p:txBody>
        </p:sp>
        <p:sp>
          <p:nvSpPr>
            <p:cNvPr id="26741" name="Freeform 117"/>
            <p:cNvSpPr>
              <a:spLocks/>
            </p:cNvSpPr>
            <p:nvPr/>
          </p:nvSpPr>
          <p:spPr bwMode="auto">
            <a:xfrm>
              <a:off x="2923823" y="2046271"/>
              <a:ext cx="691444" cy="1336675"/>
            </a:xfrm>
            <a:custGeom>
              <a:avLst/>
              <a:gdLst>
                <a:gd name="T0" fmla="*/ 1136591376 w 490"/>
                <a:gd name="T1" fmla="*/ 42843450 h 842"/>
                <a:gd name="T2" fmla="*/ 1003022334 w 490"/>
                <a:gd name="T3" fmla="*/ 136088448 h 842"/>
                <a:gd name="T4" fmla="*/ 877014553 w 490"/>
                <a:gd name="T5" fmla="*/ 231854407 h 842"/>
                <a:gd name="T6" fmla="*/ 761087196 w 490"/>
                <a:gd name="T7" fmla="*/ 337700939 h 842"/>
                <a:gd name="T8" fmla="*/ 650200349 w 490"/>
                <a:gd name="T9" fmla="*/ 456149141 h 842"/>
                <a:gd name="T10" fmla="*/ 546874762 w 490"/>
                <a:gd name="T11" fmla="*/ 574595657 h 842"/>
                <a:gd name="T12" fmla="*/ 451108849 w 490"/>
                <a:gd name="T13" fmla="*/ 700603433 h 842"/>
                <a:gd name="T14" fmla="*/ 362902509 w 490"/>
                <a:gd name="T15" fmla="*/ 831651520 h 842"/>
                <a:gd name="T16" fmla="*/ 287297840 w 490"/>
                <a:gd name="T17" fmla="*/ 972780427 h 842"/>
                <a:gd name="T18" fmla="*/ 219254432 w 490"/>
                <a:gd name="T19" fmla="*/ 1111388187 h 842"/>
                <a:gd name="T20" fmla="*/ 156249698 w 490"/>
                <a:gd name="T21" fmla="*/ 1257557207 h 842"/>
                <a:gd name="T22" fmla="*/ 108367535 w 490"/>
                <a:gd name="T23" fmla="*/ 1411287488 h 842"/>
                <a:gd name="T24" fmla="*/ 63004709 w 490"/>
                <a:gd name="T25" fmla="*/ 1562496819 h 842"/>
                <a:gd name="T26" fmla="*/ 35282191 w 490"/>
                <a:gd name="T27" fmla="*/ 1721267807 h 842"/>
                <a:gd name="T28" fmla="*/ 10080626 w 490"/>
                <a:gd name="T29" fmla="*/ 1880036811 h 842"/>
                <a:gd name="T30" fmla="*/ 0 w 490"/>
                <a:gd name="T31" fmla="*/ 2041326764 h 842"/>
                <a:gd name="T32" fmla="*/ 57964398 w 490"/>
                <a:gd name="T33" fmla="*/ 2121971741 h 842"/>
                <a:gd name="T34" fmla="*/ 63004709 w 490"/>
                <a:gd name="T35" fmla="*/ 1963202737 h 842"/>
                <a:gd name="T36" fmla="*/ 83165954 w 490"/>
                <a:gd name="T37" fmla="*/ 1809472457 h 842"/>
                <a:gd name="T38" fmla="*/ 108367535 w 490"/>
                <a:gd name="T39" fmla="*/ 1653222418 h 842"/>
                <a:gd name="T40" fmla="*/ 141128764 w 490"/>
                <a:gd name="T41" fmla="*/ 1504534036 h 842"/>
                <a:gd name="T42" fmla="*/ 183972204 w 490"/>
                <a:gd name="T43" fmla="*/ 1353324704 h 842"/>
                <a:gd name="T44" fmla="*/ 241935039 w 490"/>
                <a:gd name="T45" fmla="*/ 1209675046 h 842"/>
                <a:gd name="T46" fmla="*/ 304939723 w 490"/>
                <a:gd name="T47" fmla="*/ 1068546337 h 842"/>
                <a:gd name="T48" fmla="*/ 378023443 w 490"/>
                <a:gd name="T49" fmla="*/ 932457939 h 842"/>
                <a:gd name="T50" fmla="*/ 456149160 w 490"/>
                <a:gd name="T51" fmla="*/ 798890292 h 842"/>
                <a:gd name="T52" fmla="*/ 546874762 w 490"/>
                <a:gd name="T53" fmla="*/ 672882516 h 842"/>
                <a:gd name="T54" fmla="*/ 645160038 w 490"/>
                <a:gd name="T55" fmla="*/ 551913463 h 842"/>
                <a:gd name="T56" fmla="*/ 745966263 w 490"/>
                <a:gd name="T57" fmla="*/ 441028208 h 842"/>
                <a:gd name="T58" fmla="*/ 856853308 w 490"/>
                <a:gd name="T59" fmla="*/ 335181577 h 842"/>
                <a:gd name="T60" fmla="*/ 977820778 w 490"/>
                <a:gd name="T61" fmla="*/ 231854407 h 842"/>
                <a:gd name="T62" fmla="*/ 1103828559 w 490"/>
                <a:gd name="T63" fmla="*/ 136088448 h 842"/>
                <a:gd name="T64" fmla="*/ 1234876652 w 490"/>
                <a:gd name="T65" fmla="*/ 52924084 h 8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90"/>
                <a:gd name="T100" fmla="*/ 0 h 842"/>
                <a:gd name="T101" fmla="*/ 490 w 490"/>
                <a:gd name="T102" fmla="*/ 842 h 8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90" h="842">
                  <a:moveTo>
                    <a:pt x="478" y="0"/>
                  </a:moveTo>
                  <a:lnTo>
                    <a:pt x="451" y="17"/>
                  </a:lnTo>
                  <a:lnTo>
                    <a:pt x="424" y="35"/>
                  </a:lnTo>
                  <a:lnTo>
                    <a:pt x="398" y="54"/>
                  </a:lnTo>
                  <a:lnTo>
                    <a:pt x="373" y="73"/>
                  </a:lnTo>
                  <a:lnTo>
                    <a:pt x="348" y="92"/>
                  </a:lnTo>
                  <a:lnTo>
                    <a:pt x="325" y="113"/>
                  </a:lnTo>
                  <a:lnTo>
                    <a:pt x="302" y="134"/>
                  </a:lnTo>
                  <a:lnTo>
                    <a:pt x="279" y="157"/>
                  </a:lnTo>
                  <a:lnTo>
                    <a:pt x="258" y="181"/>
                  </a:lnTo>
                  <a:lnTo>
                    <a:pt x="236" y="204"/>
                  </a:lnTo>
                  <a:lnTo>
                    <a:pt x="217" y="228"/>
                  </a:lnTo>
                  <a:lnTo>
                    <a:pt x="198" y="253"/>
                  </a:lnTo>
                  <a:lnTo>
                    <a:pt x="179" y="278"/>
                  </a:lnTo>
                  <a:lnTo>
                    <a:pt x="162" y="305"/>
                  </a:lnTo>
                  <a:lnTo>
                    <a:pt x="144" y="330"/>
                  </a:lnTo>
                  <a:lnTo>
                    <a:pt x="129" y="357"/>
                  </a:lnTo>
                  <a:lnTo>
                    <a:pt x="114" y="386"/>
                  </a:lnTo>
                  <a:lnTo>
                    <a:pt x="98" y="413"/>
                  </a:lnTo>
                  <a:lnTo>
                    <a:pt x="87" y="441"/>
                  </a:lnTo>
                  <a:lnTo>
                    <a:pt x="73" y="470"/>
                  </a:lnTo>
                  <a:lnTo>
                    <a:pt x="62" y="499"/>
                  </a:lnTo>
                  <a:lnTo>
                    <a:pt x="52" y="530"/>
                  </a:lnTo>
                  <a:lnTo>
                    <a:pt x="43" y="560"/>
                  </a:lnTo>
                  <a:lnTo>
                    <a:pt x="33" y="589"/>
                  </a:lnTo>
                  <a:lnTo>
                    <a:pt x="25" y="620"/>
                  </a:lnTo>
                  <a:lnTo>
                    <a:pt x="20" y="651"/>
                  </a:lnTo>
                  <a:lnTo>
                    <a:pt x="14" y="683"/>
                  </a:lnTo>
                  <a:lnTo>
                    <a:pt x="8" y="714"/>
                  </a:lnTo>
                  <a:lnTo>
                    <a:pt x="4" y="746"/>
                  </a:lnTo>
                  <a:lnTo>
                    <a:pt x="2" y="777"/>
                  </a:lnTo>
                  <a:lnTo>
                    <a:pt x="0" y="810"/>
                  </a:lnTo>
                  <a:lnTo>
                    <a:pt x="0" y="842"/>
                  </a:lnTo>
                  <a:lnTo>
                    <a:pt x="23" y="842"/>
                  </a:lnTo>
                  <a:lnTo>
                    <a:pt x="25" y="810"/>
                  </a:lnTo>
                  <a:lnTo>
                    <a:pt x="25" y="779"/>
                  </a:lnTo>
                  <a:lnTo>
                    <a:pt x="29" y="748"/>
                  </a:lnTo>
                  <a:lnTo>
                    <a:pt x="33" y="718"/>
                  </a:lnTo>
                  <a:lnTo>
                    <a:pt x="37" y="687"/>
                  </a:lnTo>
                  <a:lnTo>
                    <a:pt x="43" y="656"/>
                  </a:lnTo>
                  <a:lnTo>
                    <a:pt x="48" y="626"/>
                  </a:lnTo>
                  <a:lnTo>
                    <a:pt x="56" y="597"/>
                  </a:lnTo>
                  <a:lnTo>
                    <a:pt x="66" y="566"/>
                  </a:lnTo>
                  <a:lnTo>
                    <a:pt x="73" y="537"/>
                  </a:lnTo>
                  <a:lnTo>
                    <a:pt x="85" y="509"/>
                  </a:lnTo>
                  <a:lnTo>
                    <a:pt x="96" y="480"/>
                  </a:lnTo>
                  <a:lnTo>
                    <a:pt x="108" y="451"/>
                  </a:lnTo>
                  <a:lnTo>
                    <a:pt x="121" y="424"/>
                  </a:lnTo>
                  <a:lnTo>
                    <a:pt x="135" y="397"/>
                  </a:lnTo>
                  <a:lnTo>
                    <a:pt x="150" y="370"/>
                  </a:lnTo>
                  <a:lnTo>
                    <a:pt x="165" y="344"/>
                  </a:lnTo>
                  <a:lnTo>
                    <a:pt x="181" y="317"/>
                  </a:lnTo>
                  <a:lnTo>
                    <a:pt x="198" y="292"/>
                  </a:lnTo>
                  <a:lnTo>
                    <a:pt x="217" y="267"/>
                  </a:lnTo>
                  <a:lnTo>
                    <a:pt x="234" y="244"/>
                  </a:lnTo>
                  <a:lnTo>
                    <a:pt x="256" y="219"/>
                  </a:lnTo>
                  <a:lnTo>
                    <a:pt x="275" y="196"/>
                  </a:lnTo>
                  <a:lnTo>
                    <a:pt x="296" y="175"/>
                  </a:lnTo>
                  <a:lnTo>
                    <a:pt x="319" y="152"/>
                  </a:lnTo>
                  <a:lnTo>
                    <a:pt x="340" y="133"/>
                  </a:lnTo>
                  <a:lnTo>
                    <a:pt x="363" y="111"/>
                  </a:lnTo>
                  <a:lnTo>
                    <a:pt x="388" y="92"/>
                  </a:lnTo>
                  <a:lnTo>
                    <a:pt x="413" y="73"/>
                  </a:lnTo>
                  <a:lnTo>
                    <a:pt x="438" y="54"/>
                  </a:lnTo>
                  <a:lnTo>
                    <a:pt x="465" y="37"/>
                  </a:lnTo>
                  <a:lnTo>
                    <a:pt x="490" y="21"/>
                  </a:lnTo>
                  <a:lnTo>
                    <a:pt x="478" y="0"/>
                  </a:lnTo>
                  <a:close/>
                </a:path>
              </a:pathLst>
            </a:custGeom>
            <a:solidFill>
              <a:srgbClr val="0099FF"/>
            </a:solidFill>
            <a:ln w="9525">
              <a:noFill/>
              <a:round/>
              <a:headEnd/>
              <a:tailEnd/>
            </a:ln>
          </p:spPr>
          <p:txBody>
            <a:bodyPr/>
            <a:lstStyle/>
            <a:p>
              <a:endParaRPr lang="en-US"/>
            </a:p>
          </p:txBody>
        </p:sp>
        <p:sp>
          <p:nvSpPr>
            <p:cNvPr id="26742" name="Freeform 118"/>
            <p:cNvSpPr>
              <a:spLocks/>
            </p:cNvSpPr>
            <p:nvPr/>
          </p:nvSpPr>
          <p:spPr bwMode="auto">
            <a:xfrm>
              <a:off x="1587501" y="1398570"/>
              <a:ext cx="5167489" cy="800100"/>
            </a:xfrm>
            <a:custGeom>
              <a:avLst/>
              <a:gdLst>
                <a:gd name="T0" fmla="*/ 2147483647 w 3662"/>
                <a:gd name="T1" fmla="*/ 705643778 h 504"/>
                <a:gd name="T2" fmla="*/ 2147483647 w 3662"/>
                <a:gd name="T3" fmla="*/ 506552276 h 504"/>
                <a:gd name="T4" fmla="*/ 2147483647 w 3662"/>
                <a:gd name="T5" fmla="*/ 337700955 h 504"/>
                <a:gd name="T6" fmla="*/ 2147483647 w 3662"/>
                <a:gd name="T7" fmla="*/ 206652812 h 504"/>
                <a:gd name="T8" fmla="*/ 2147483647 w 3662"/>
                <a:gd name="T9" fmla="*/ 105846586 h 504"/>
                <a:gd name="T10" fmla="*/ 2147483647 w 3662"/>
                <a:gd name="T11" fmla="*/ 37803141 h 504"/>
                <a:gd name="T12" fmla="*/ 2147483647 w 3662"/>
                <a:gd name="T13" fmla="*/ 2520950 h 504"/>
                <a:gd name="T14" fmla="*/ 2147483647 w 3662"/>
                <a:gd name="T15" fmla="*/ 0 h 504"/>
                <a:gd name="T16" fmla="*/ 2147483647 w 3662"/>
                <a:gd name="T17" fmla="*/ 27722518 h 504"/>
                <a:gd name="T18" fmla="*/ 2147483647 w 3662"/>
                <a:gd name="T19" fmla="*/ 85685317 h 504"/>
                <a:gd name="T20" fmla="*/ 2147483647 w 3662"/>
                <a:gd name="T21" fmla="*/ 173891582 h 504"/>
                <a:gd name="T22" fmla="*/ 2147483647 w 3662"/>
                <a:gd name="T23" fmla="*/ 294859103 h 504"/>
                <a:gd name="T24" fmla="*/ 1965722145 w 3662"/>
                <a:gd name="T25" fmla="*/ 443547591 h 504"/>
                <a:gd name="T26" fmla="*/ 1401206898 w 3662"/>
                <a:gd name="T27" fmla="*/ 622479435 h 504"/>
                <a:gd name="T28" fmla="*/ 839212998 w 3662"/>
                <a:gd name="T29" fmla="*/ 831651560 h 504"/>
                <a:gd name="T30" fmla="*/ 279738162 w 3662"/>
                <a:gd name="T31" fmla="*/ 1068546388 h 504"/>
                <a:gd name="T32" fmla="*/ 32762829 w 3662"/>
                <a:gd name="T33" fmla="*/ 1270158839 h 504"/>
                <a:gd name="T34" fmla="*/ 589716604 w 3662"/>
                <a:gd name="T35" fmla="*/ 1018143275 h 504"/>
                <a:gd name="T36" fmla="*/ 1149191340 w 3662"/>
                <a:gd name="T37" fmla="*/ 801409692 h 504"/>
                <a:gd name="T38" fmla="*/ 1711187225 w 3662"/>
                <a:gd name="T39" fmla="*/ 607358501 h 504"/>
                <a:gd name="T40" fmla="*/ 2147483647 w 3662"/>
                <a:gd name="T41" fmla="*/ 443547591 h 504"/>
                <a:gd name="T42" fmla="*/ 2147483647 w 3662"/>
                <a:gd name="T43" fmla="*/ 307459087 h 504"/>
                <a:gd name="T44" fmla="*/ 2147483647 w 3662"/>
                <a:gd name="T45" fmla="*/ 206652812 h 504"/>
                <a:gd name="T46" fmla="*/ 2147483647 w 3662"/>
                <a:gd name="T47" fmla="*/ 133569092 h 504"/>
                <a:gd name="T48" fmla="*/ 2147483647 w 3662"/>
                <a:gd name="T49" fmla="*/ 90725628 h 504"/>
                <a:gd name="T50" fmla="*/ 2147483647 w 3662"/>
                <a:gd name="T51" fmla="*/ 75604694 h 504"/>
                <a:gd name="T52" fmla="*/ 2147483647 w 3662"/>
                <a:gd name="T53" fmla="*/ 95765939 h 504"/>
                <a:gd name="T54" fmla="*/ 2147483647 w 3662"/>
                <a:gd name="T55" fmla="*/ 148690026 h 504"/>
                <a:gd name="T56" fmla="*/ 2147483647 w 3662"/>
                <a:gd name="T57" fmla="*/ 231854418 h 504"/>
                <a:gd name="T58" fmla="*/ 2147483647 w 3662"/>
                <a:gd name="T59" fmla="*/ 347781577 h 504"/>
                <a:gd name="T60" fmla="*/ 2147483647 w 3662"/>
                <a:gd name="T61" fmla="*/ 496471653 h 504"/>
                <a:gd name="T62" fmla="*/ 2147483647 w 3662"/>
                <a:gd name="T63" fmla="*/ 675401910 h 504"/>
                <a:gd name="T64" fmla="*/ 2147483647 w 3662"/>
                <a:gd name="T65" fmla="*/ 892135493 h 50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62"/>
                <a:gd name="T100" fmla="*/ 0 h 504"/>
                <a:gd name="T101" fmla="*/ 3662 w 3662"/>
                <a:gd name="T102" fmla="*/ 504 h 50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62" h="504">
                  <a:moveTo>
                    <a:pt x="3662" y="324"/>
                  </a:moveTo>
                  <a:lnTo>
                    <a:pt x="3543" y="280"/>
                  </a:lnTo>
                  <a:lnTo>
                    <a:pt x="3424" y="239"/>
                  </a:lnTo>
                  <a:lnTo>
                    <a:pt x="3305" y="201"/>
                  </a:lnTo>
                  <a:lnTo>
                    <a:pt x="3188" y="166"/>
                  </a:lnTo>
                  <a:lnTo>
                    <a:pt x="3069" y="134"/>
                  </a:lnTo>
                  <a:lnTo>
                    <a:pt x="2952" y="107"/>
                  </a:lnTo>
                  <a:lnTo>
                    <a:pt x="2835" y="82"/>
                  </a:lnTo>
                  <a:lnTo>
                    <a:pt x="2720" y="61"/>
                  </a:lnTo>
                  <a:lnTo>
                    <a:pt x="2603" y="42"/>
                  </a:lnTo>
                  <a:lnTo>
                    <a:pt x="2488" y="26"/>
                  </a:lnTo>
                  <a:lnTo>
                    <a:pt x="2371" y="15"/>
                  </a:lnTo>
                  <a:lnTo>
                    <a:pt x="2256" y="7"/>
                  </a:lnTo>
                  <a:lnTo>
                    <a:pt x="2141" y="1"/>
                  </a:lnTo>
                  <a:lnTo>
                    <a:pt x="2028" y="0"/>
                  </a:lnTo>
                  <a:lnTo>
                    <a:pt x="1912" y="0"/>
                  </a:lnTo>
                  <a:lnTo>
                    <a:pt x="1797" y="3"/>
                  </a:lnTo>
                  <a:lnTo>
                    <a:pt x="1684" y="11"/>
                  </a:lnTo>
                  <a:lnTo>
                    <a:pt x="1571" y="21"/>
                  </a:lnTo>
                  <a:lnTo>
                    <a:pt x="1458" y="34"/>
                  </a:lnTo>
                  <a:lnTo>
                    <a:pt x="1345" y="49"/>
                  </a:lnTo>
                  <a:lnTo>
                    <a:pt x="1231" y="69"/>
                  </a:lnTo>
                  <a:lnTo>
                    <a:pt x="1118" y="92"/>
                  </a:lnTo>
                  <a:lnTo>
                    <a:pt x="1005" y="117"/>
                  </a:lnTo>
                  <a:lnTo>
                    <a:pt x="894" y="145"/>
                  </a:lnTo>
                  <a:lnTo>
                    <a:pt x="780" y="176"/>
                  </a:lnTo>
                  <a:lnTo>
                    <a:pt x="669" y="211"/>
                  </a:lnTo>
                  <a:lnTo>
                    <a:pt x="556" y="247"/>
                  </a:lnTo>
                  <a:lnTo>
                    <a:pt x="445" y="287"/>
                  </a:lnTo>
                  <a:lnTo>
                    <a:pt x="333" y="330"/>
                  </a:lnTo>
                  <a:lnTo>
                    <a:pt x="222" y="376"/>
                  </a:lnTo>
                  <a:lnTo>
                    <a:pt x="111" y="424"/>
                  </a:lnTo>
                  <a:lnTo>
                    <a:pt x="0" y="475"/>
                  </a:lnTo>
                  <a:lnTo>
                    <a:pt x="13" y="504"/>
                  </a:lnTo>
                  <a:lnTo>
                    <a:pt x="122" y="452"/>
                  </a:lnTo>
                  <a:lnTo>
                    <a:pt x="234" y="404"/>
                  </a:lnTo>
                  <a:lnTo>
                    <a:pt x="345" y="360"/>
                  </a:lnTo>
                  <a:lnTo>
                    <a:pt x="456" y="318"/>
                  </a:lnTo>
                  <a:lnTo>
                    <a:pt x="568" y="278"/>
                  </a:lnTo>
                  <a:lnTo>
                    <a:pt x="679" y="241"/>
                  </a:lnTo>
                  <a:lnTo>
                    <a:pt x="790" y="207"/>
                  </a:lnTo>
                  <a:lnTo>
                    <a:pt x="901" y="176"/>
                  </a:lnTo>
                  <a:lnTo>
                    <a:pt x="1013" y="147"/>
                  </a:lnTo>
                  <a:lnTo>
                    <a:pt x="1124" y="122"/>
                  </a:lnTo>
                  <a:lnTo>
                    <a:pt x="1237" y="101"/>
                  </a:lnTo>
                  <a:lnTo>
                    <a:pt x="1348" y="82"/>
                  </a:lnTo>
                  <a:lnTo>
                    <a:pt x="1462" y="67"/>
                  </a:lnTo>
                  <a:lnTo>
                    <a:pt x="1573" y="53"/>
                  </a:lnTo>
                  <a:lnTo>
                    <a:pt x="1686" y="44"/>
                  </a:lnTo>
                  <a:lnTo>
                    <a:pt x="1799" y="36"/>
                  </a:lnTo>
                  <a:lnTo>
                    <a:pt x="1912" y="32"/>
                  </a:lnTo>
                  <a:lnTo>
                    <a:pt x="2026" y="30"/>
                  </a:lnTo>
                  <a:lnTo>
                    <a:pt x="2141" y="34"/>
                  </a:lnTo>
                  <a:lnTo>
                    <a:pt x="2254" y="38"/>
                  </a:lnTo>
                  <a:lnTo>
                    <a:pt x="2369" y="48"/>
                  </a:lnTo>
                  <a:lnTo>
                    <a:pt x="2484" y="59"/>
                  </a:lnTo>
                  <a:lnTo>
                    <a:pt x="2599" y="74"/>
                  </a:lnTo>
                  <a:lnTo>
                    <a:pt x="2714" y="92"/>
                  </a:lnTo>
                  <a:lnTo>
                    <a:pt x="2830" y="113"/>
                  </a:lnTo>
                  <a:lnTo>
                    <a:pt x="2945" y="138"/>
                  </a:lnTo>
                  <a:lnTo>
                    <a:pt x="3062" y="166"/>
                  </a:lnTo>
                  <a:lnTo>
                    <a:pt x="3179" y="197"/>
                  </a:lnTo>
                  <a:lnTo>
                    <a:pt x="3296" y="232"/>
                  </a:lnTo>
                  <a:lnTo>
                    <a:pt x="3413" y="268"/>
                  </a:lnTo>
                  <a:lnTo>
                    <a:pt x="3532" y="310"/>
                  </a:lnTo>
                  <a:lnTo>
                    <a:pt x="3651" y="354"/>
                  </a:lnTo>
                  <a:lnTo>
                    <a:pt x="3662" y="324"/>
                  </a:lnTo>
                  <a:close/>
                </a:path>
              </a:pathLst>
            </a:custGeom>
            <a:solidFill>
              <a:srgbClr val="FFCC99"/>
            </a:solidFill>
            <a:ln w="9525">
              <a:noFill/>
              <a:round/>
              <a:headEnd/>
              <a:tailEnd/>
            </a:ln>
          </p:spPr>
          <p:txBody>
            <a:bodyPr/>
            <a:lstStyle/>
            <a:p>
              <a:endParaRPr lang="en-US"/>
            </a:p>
          </p:txBody>
        </p:sp>
        <p:sp>
          <p:nvSpPr>
            <p:cNvPr id="26743" name="Freeform 119"/>
            <p:cNvSpPr>
              <a:spLocks/>
            </p:cNvSpPr>
            <p:nvPr/>
          </p:nvSpPr>
          <p:spPr bwMode="auto">
            <a:xfrm>
              <a:off x="6018390" y="1111233"/>
              <a:ext cx="255411" cy="228600"/>
            </a:xfrm>
            <a:custGeom>
              <a:avLst/>
              <a:gdLst>
                <a:gd name="T0" fmla="*/ 224292746 w 181"/>
                <a:gd name="T1" fmla="*/ 362902445 h 144"/>
                <a:gd name="T2" fmla="*/ 236894295 w 181"/>
                <a:gd name="T3" fmla="*/ 347781514 h 144"/>
                <a:gd name="T4" fmla="*/ 246974899 w 181"/>
                <a:gd name="T5" fmla="*/ 330141222 h 144"/>
                <a:gd name="T6" fmla="*/ 252015201 w 181"/>
                <a:gd name="T7" fmla="*/ 304938082 h 144"/>
                <a:gd name="T8" fmla="*/ 246974899 w 181"/>
                <a:gd name="T9" fmla="*/ 282257480 h 144"/>
                <a:gd name="T10" fmla="*/ 229333048 w 181"/>
                <a:gd name="T11" fmla="*/ 257055928 h 144"/>
                <a:gd name="T12" fmla="*/ 199091186 w 181"/>
                <a:gd name="T13" fmla="*/ 231854376 h 144"/>
                <a:gd name="T14" fmla="*/ 131047902 w 181"/>
                <a:gd name="T15" fmla="*/ 199091515 h 144"/>
                <a:gd name="T16" fmla="*/ 73083610 w 181"/>
                <a:gd name="T17" fmla="*/ 163810930 h 144"/>
                <a:gd name="T18" fmla="*/ 68043308 w 181"/>
                <a:gd name="T19" fmla="*/ 156249671 h 144"/>
                <a:gd name="T20" fmla="*/ 63003006 w 181"/>
                <a:gd name="T21" fmla="*/ 151209361 h 144"/>
                <a:gd name="T22" fmla="*/ 57962704 w 181"/>
                <a:gd name="T23" fmla="*/ 151209361 h 144"/>
                <a:gd name="T24" fmla="*/ 57962704 w 181"/>
                <a:gd name="T25" fmla="*/ 156249671 h 144"/>
                <a:gd name="T26" fmla="*/ 68043308 w 181"/>
                <a:gd name="T27" fmla="*/ 151209361 h 144"/>
                <a:gd name="T28" fmla="*/ 78123913 w 181"/>
                <a:gd name="T29" fmla="*/ 146169050 h 144"/>
                <a:gd name="T30" fmla="*/ 126007600 w 181"/>
                <a:gd name="T31" fmla="*/ 126007809 h 144"/>
                <a:gd name="T32" fmla="*/ 204131488 w 181"/>
                <a:gd name="T33" fmla="*/ 105846567 h 144"/>
                <a:gd name="T34" fmla="*/ 309977880 w 181"/>
                <a:gd name="T35" fmla="*/ 83165940 h 144"/>
                <a:gd name="T36" fmla="*/ 456146738 w 181"/>
                <a:gd name="T37" fmla="*/ 57962800 h 144"/>
                <a:gd name="T38" fmla="*/ 446066134 w 181"/>
                <a:gd name="T39" fmla="*/ 0 h 144"/>
                <a:gd name="T40" fmla="*/ 299897276 w 181"/>
                <a:gd name="T41" fmla="*/ 25201558 h 144"/>
                <a:gd name="T42" fmla="*/ 189010582 w 181"/>
                <a:gd name="T43" fmla="*/ 45362806 h 144"/>
                <a:gd name="T44" fmla="*/ 108365749 w 181"/>
                <a:gd name="T45" fmla="*/ 68043421 h 144"/>
                <a:gd name="T46" fmla="*/ 55443347 w 181"/>
                <a:gd name="T47" fmla="*/ 88206250 h 144"/>
                <a:gd name="T48" fmla="*/ 35282127 w 181"/>
                <a:gd name="T49" fmla="*/ 103325594 h 144"/>
                <a:gd name="T50" fmla="*/ 15120912 w 181"/>
                <a:gd name="T51" fmla="*/ 110886878 h 144"/>
                <a:gd name="T52" fmla="*/ 5040304 w 181"/>
                <a:gd name="T53" fmla="*/ 131048119 h 144"/>
                <a:gd name="T54" fmla="*/ 0 w 181"/>
                <a:gd name="T55" fmla="*/ 156249671 h 144"/>
                <a:gd name="T56" fmla="*/ 5040304 w 181"/>
                <a:gd name="T57" fmla="*/ 173891551 h 144"/>
                <a:gd name="T58" fmla="*/ 15120912 w 181"/>
                <a:gd name="T59" fmla="*/ 189010894 h 144"/>
                <a:gd name="T60" fmla="*/ 25201516 w 181"/>
                <a:gd name="T61" fmla="*/ 204131826 h 144"/>
                <a:gd name="T62" fmla="*/ 40322429 w 181"/>
                <a:gd name="T63" fmla="*/ 214212496 h 144"/>
                <a:gd name="T64" fmla="*/ 103325423 w 181"/>
                <a:gd name="T65" fmla="*/ 252015617 h 144"/>
                <a:gd name="T66" fmla="*/ 166330017 w 181"/>
                <a:gd name="T67" fmla="*/ 284776841 h 144"/>
                <a:gd name="T68" fmla="*/ 183970280 w 181"/>
                <a:gd name="T69" fmla="*/ 299897772 h 144"/>
                <a:gd name="T70" fmla="*/ 194050884 w 181"/>
                <a:gd name="T71" fmla="*/ 309978393 h 144"/>
                <a:gd name="T72" fmla="*/ 189010582 w 181"/>
                <a:gd name="T73" fmla="*/ 304938082 h 144"/>
                <a:gd name="T74" fmla="*/ 194050884 w 181"/>
                <a:gd name="T75" fmla="*/ 304938082 h 144"/>
                <a:gd name="T76" fmla="*/ 189010582 w 181"/>
                <a:gd name="T77" fmla="*/ 309978393 h 144"/>
                <a:gd name="T78" fmla="*/ 183970280 w 181"/>
                <a:gd name="T79" fmla="*/ 315018703 h 144"/>
                <a:gd name="T80" fmla="*/ 224292746 w 181"/>
                <a:gd name="T81" fmla="*/ 362902445 h 14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1"/>
                <a:gd name="T124" fmla="*/ 0 h 144"/>
                <a:gd name="T125" fmla="*/ 181 w 181"/>
                <a:gd name="T126" fmla="*/ 144 h 14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1" h="144">
                  <a:moveTo>
                    <a:pt x="89" y="144"/>
                  </a:moveTo>
                  <a:lnTo>
                    <a:pt x="94" y="138"/>
                  </a:lnTo>
                  <a:lnTo>
                    <a:pt x="98" y="131"/>
                  </a:lnTo>
                  <a:lnTo>
                    <a:pt x="100" y="121"/>
                  </a:lnTo>
                  <a:lnTo>
                    <a:pt x="98" y="112"/>
                  </a:lnTo>
                  <a:lnTo>
                    <a:pt x="91" y="102"/>
                  </a:lnTo>
                  <a:lnTo>
                    <a:pt x="79" y="92"/>
                  </a:lnTo>
                  <a:lnTo>
                    <a:pt x="52" y="79"/>
                  </a:lnTo>
                  <a:lnTo>
                    <a:pt x="29" y="65"/>
                  </a:lnTo>
                  <a:lnTo>
                    <a:pt x="27" y="62"/>
                  </a:lnTo>
                  <a:lnTo>
                    <a:pt x="25" y="60"/>
                  </a:lnTo>
                  <a:lnTo>
                    <a:pt x="23" y="60"/>
                  </a:lnTo>
                  <a:lnTo>
                    <a:pt x="23" y="62"/>
                  </a:lnTo>
                  <a:lnTo>
                    <a:pt x="27" y="60"/>
                  </a:lnTo>
                  <a:lnTo>
                    <a:pt x="31" y="58"/>
                  </a:lnTo>
                  <a:lnTo>
                    <a:pt x="50" y="50"/>
                  </a:lnTo>
                  <a:lnTo>
                    <a:pt x="81" y="42"/>
                  </a:lnTo>
                  <a:lnTo>
                    <a:pt x="123" y="33"/>
                  </a:lnTo>
                  <a:lnTo>
                    <a:pt x="181" y="23"/>
                  </a:lnTo>
                  <a:lnTo>
                    <a:pt x="177" y="0"/>
                  </a:lnTo>
                  <a:lnTo>
                    <a:pt x="119" y="10"/>
                  </a:lnTo>
                  <a:lnTo>
                    <a:pt x="75" y="18"/>
                  </a:lnTo>
                  <a:lnTo>
                    <a:pt x="43" y="27"/>
                  </a:lnTo>
                  <a:lnTo>
                    <a:pt x="22" y="35"/>
                  </a:lnTo>
                  <a:lnTo>
                    <a:pt x="14" y="41"/>
                  </a:lnTo>
                  <a:lnTo>
                    <a:pt x="6" y="44"/>
                  </a:lnTo>
                  <a:lnTo>
                    <a:pt x="2" y="52"/>
                  </a:lnTo>
                  <a:lnTo>
                    <a:pt x="0" y="62"/>
                  </a:lnTo>
                  <a:lnTo>
                    <a:pt x="2" y="69"/>
                  </a:lnTo>
                  <a:lnTo>
                    <a:pt x="6" y="75"/>
                  </a:lnTo>
                  <a:lnTo>
                    <a:pt x="10" y="81"/>
                  </a:lnTo>
                  <a:lnTo>
                    <a:pt x="16" y="85"/>
                  </a:lnTo>
                  <a:lnTo>
                    <a:pt x="41" y="100"/>
                  </a:lnTo>
                  <a:lnTo>
                    <a:pt x="66" y="113"/>
                  </a:lnTo>
                  <a:lnTo>
                    <a:pt x="73" y="119"/>
                  </a:lnTo>
                  <a:lnTo>
                    <a:pt x="77" y="123"/>
                  </a:lnTo>
                  <a:lnTo>
                    <a:pt x="75" y="121"/>
                  </a:lnTo>
                  <a:lnTo>
                    <a:pt x="77" y="121"/>
                  </a:lnTo>
                  <a:lnTo>
                    <a:pt x="75" y="123"/>
                  </a:lnTo>
                  <a:lnTo>
                    <a:pt x="73" y="125"/>
                  </a:lnTo>
                  <a:lnTo>
                    <a:pt x="89" y="144"/>
                  </a:lnTo>
                  <a:close/>
                </a:path>
              </a:pathLst>
            </a:custGeom>
            <a:solidFill>
              <a:srgbClr val="FF6600"/>
            </a:solidFill>
            <a:ln w="9525">
              <a:noFill/>
              <a:round/>
              <a:headEnd/>
              <a:tailEnd/>
            </a:ln>
          </p:spPr>
          <p:txBody>
            <a:bodyPr/>
            <a:lstStyle/>
            <a:p>
              <a:endParaRPr lang="en-US"/>
            </a:p>
          </p:txBody>
        </p:sp>
        <p:sp>
          <p:nvSpPr>
            <p:cNvPr id="26744" name="Freeform 120"/>
            <p:cNvSpPr>
              <a:spLocks/>
            </p:cNvSpPr>
            <p:nvPr/>
          </p:nvSpPr>
          <p:spPr bwMode="auto">
            <a:xfrm>
              <a:off x="5850467" y="1309671"/>
              <a:ext cx="293511" cy="136525"/>
            </a:xfrm>
            <a:custGeom>
              <a:avLst/>
              <a:gdLst>
                <a:gd name="T0" fmla="*/ 57964395 w 208"/>
                <a:gd name="T1" fmla="*/ 216733460 h 86"/>
                <a:gd name="T2" fmla="*/ 73083741 w 208"/>
                <a:gd name="T3" fmla="*/ 173891563 h 86"/>
                <a:gd name="T4" fmla="*/ 93246572 w 208"/>
                <a:gd name="T5" fmla="*/ 143648111 h 86"/>
                <a:gd name="T6" fmla="*/ 113407841 w 208"/>
                <a:gd name="T7" fmla="*/ 120967507 h 86"/>
                <a:gd name="T8" fmla="*/ 131048136 w 208"/>
                <a:gd name="T9" fmla="*/ 105846575 h 86"/>
                <a:gd name="T10" fmla="*/ 156249691 w 208"/>
                <a:gd name="T11" fmla="*/ 95765928 h 86"/>
                <a:gd name="T12" fmla="*/ 183972196 w 208"/>
                <a:gd name="T13" fmla="*/ 85685307 h 86"/>
                <a:gd name="T14" fmla="*/ 214214111 w 208"/>
                <a:gd name="T15" fmla="*/ 85685307 h 86"/>
                <a:gd name="T16" fmla="*/ 241935028 w 208"/>
                <a:gd name="T17" fmla="*/ 85685307 h 86"/>
                <a:gd name="T18" fmla="*/ 309978433 w 208"/>
                <a:gd name="T19" fmla="*/ 85685307 h 86"/>
                <a:gd name="T20" fmla="*/ 383063737 w 208"/>
                <a:gd name="T21" fmla="*/ 90725618 h 86"/>
                <a:gd name="T22" fmla="*/ 415826552 w 208"/>
                <a:gd name="T23" fmla="*/ 85685307 h 86"/>
                <a:gd name="T24" fmla="*/ 456149140 w 208"/>
                <a:gd name="T25" fmla="*/ 83165945 h 86"/>
                <a:gd name="T26" fmla="*/ 488910367 w 208"/>
                <a:gd name="T27" fmla="*/ 68043426 h 86"/>
                <a:gd name="T28" fmla="*/ 524192545 w 208"/>
                <a:gd name="T29" fmla="*/ 47883758 h 86"/>
                <a:gd name="T30" fmla="*/ 483870056 w 208"/>
                <a:gd name="T31" fmla="*/ 0 h 86"/>
                <a:gd name="T32" fmla="*/ 461189451 w 208"/>
                <a:gd name="T33" fmla="*/ 15120938 h 86"/>
                <a:gd name="T34" fmla="*/ 435987896 w 208"/>
                <a:gd name="T35" fmla="*/ 20161249 h 86"/>
                <a:gd name="T36" fmla="*/ 413305603 w 208"/>
                <a:gd name="T37" fmla="*/ 27720928 h 86"/>
                <a:gd name="T38" fmla="*/ 383063737 w 208"/>
                <a:gd name="T39" fmla="*/ 27720928 h 86"/>
                <a:gd name="T40" fmla="*/ 315018744 w 208"/>
                <a:gd name="T41" fmla="*/ 27720928 h 86"/>
                <a:gd name="T42" fmla="*/ 241935028 w 208"/>
                <a:gd name="T43" fmla="*/ 25201560 h 86"/>
                <a:gd name="T44" fmla="*/ 209173800 w 208"/>
                <a:gd name="T45" fmla="*/ 25201560 h 86"/>
                <a:gd name="T46" fmla="*/ 171370624 w 208"/>
                <a:gd name="T47" fmla="*/ 27720928 h 86"/>
                <a:gd name="T48" fmla="*/ 136088447 w 208"/>
                <a:gd name="T49" fmla="*/ 37801549 h 86"/>
                <a:gd name="T50" fmla="*/ 103327194 w 208"/>
                <a:gd name="T51" fmla="*/ 52924081 h 86"/>
                <a:gd name="T52" fmla="*/ 68043430 w 208"/>
                <a:gd name="T53" fmla="*/ 78124047 h 86"/>
                <a:gd name="T54" fmla="*/ 45362812 w 208"/>
                <a:gd name="T55" fmla="*/ 110886885 h 86"/>
                <a:gd name="T56" fmla="*/ 20161250 w 208"/>
                <a:gd name="T57" fmla="*/ 148688422 h 86"/>
                <a:gd name="T58" fmla="*/ 0 w 208"/>
                <a:gd name="T59" fmla="*/ 204133427 h 86"/>
                <a:gd name="T60" fmla="*/ 57964395 w 208"/>
                <a:gd name="T61" fmla="*/ 216733460 h 8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208"/>
                <a:gd name="T94" fmla="*/ 0 h 86"/>
                <a:gd name="T95" fmla="*/ 208 w 208"/>
                <a:gd name="T96" fmla="*/ 86 h 8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208" h="86">
                  <a:moveTo>
                    <a:pt x="23" y="86"/>
                  </a:moveTo>
                  <a:lnTo>
                    <a:pt x="29" y="69"/>
                  </a:lnTo>
                  <a:lnTo>
                    <a:pt x="37" y="57"/>
                  </a:lnTo>
                  <a:lnTo>
                    <a:pt x="45" y="48"/>
                  </a:lnTo>
                  <a:lnTo>
                    <a:pt x="52" y="42"/>
                  </a:lnTo>
                  <a:lnTo>
                    <a:pt x="62" y="38"/>
                  </a:lnTo>
                  <a:lnTo>
                    <a:pt x="73" y="34"/>
                  </a:lnTo>
                  <a:lnTo>
                    <a:pt x="85" y="34"/>
                  </a:lnTo>
                  <a:lnTo>
                    <a:pt x="96" y="34"/>
                  </a:lnTo>
                  <a:lnTo>
                    <a:pt x="123" y="34"/>
                  </a:lnTo>
                  <a:lnTo>
                    <a:pt x="152" y="36"/>
                  </a:lnTo>
                  <a:lnTo>
                    <a:pt x="165" y="34"/>
                  </a:lnTo>
                  <a:lnTo>
                    <a:pt x="181" y="33"/>
                  </a:lnTo>
                  <a:lnTo>
                    <a:pt x="194" y="27"/>
                  </a:lnTo>
                  <a:lnTo>
                    <a:pt x="208" y="19"/>
                  </a:lnTo>
                  <a:lnTo>
                    <a:pt x="192" y="0"/>
                  </a:lnTo>
                  <a:lnTo>
                    <a:pt x="183" y="6"/>
                  </a:lnTo>
                  <a:lnTo>
                    <a:pt x="173" y="8"/>
                  </a:lnTo>
                  <a:lnTo>
                    <a:pt x="164" y="11"/>
                  </a:lnTo>
                  <a:lnTo>
                    <a:pt x="152" y="11"/>
                  </a:lnTo>
                  <a:lnTo>
                    <a:pt x="125" y="11"/>
                  </a:lnTo>
                  <a:lnTo>
                    <a:pt x="96" y="10"/>
                  </a:lnTo>
                  <a:lnTo>
                    <a:pt x="83" y="10"/>
                  </a:lnTo>
                  <a:lnTo>
                    <a:pt x="68" y="11"/>
                  </a:lnTo>
                  <a:lnTo>
                    <a:pt x="54" y="15"/>
                  </a:lnTo>
                  <a:lnTo>
                    <a:pt x="41" y="21"/>
                  </a:lnTo>
                  <a:lnTo>
                    <a:pt x="27" y="31"/>
                  </a:lnTo>
                  <a:lnTo>
                    <a:pt x="18" y="44"/>
                  </a:lnTo>
                  <a:lnTo>
                    <a:pt x="8" y="59"/>
                  </a:lnTo>
                  <a:lnTo>
                    <a:pt x="0" y="81"/>
                  </a:lnTo>
                  <a:lnTo>
                    <a:pt x="23" y="86"/>
                  </a:lnTo>
                  <a:close/>
                </a:path>
              </a:pathLst>
            </a:custGeom>
            <a:solidFill>
              <a:srgbClr val="FF6600"/>
            </a:solidFill>
            <a:ln w="9525">
              <a:noFill/>
              <a:round/>
              <a:headEnd/>
              <a:tailEnd/>
            </a:ln>
          </p:spPr>
          <p:txBody>
            <a:bodyPr/>
            <a:lstStyle/>
            <a:p>
              <a:endParaRPr lang="en-US"/>
            </a:p>
          </p:txBody>
        </p:sp>
        <p:sp>
          <p:nvSpPr>
            <p:cNvPr id="26745" name="Freeform 121"/>
            <p:cNvSpPr>
              <a:spLocks/>
            </p:cNvSpPr>
            <p:nvPr/>
          </p:nvSpPr>
          <p:spPr bwMode="auto">
            <a:xfrm>
              <a:off x="5785556" y="1398570"/>
              <a:ext cx="170745" cy="203200"/>
            </a:xfrm>
            <a:custGeom>
              <a:avLst/>
              <a:gdLst>
                <a:gd name="T0" fmla="*/ 78125846 w 121"/>
                <a:gd name="T1" fmla="*/ 322579945 h 128"/>
                <a:gd name="T2" fmla="*/ 304940516 w 121"/>
                <a:gd name="T3" fmla="*/ 85685296 h 128"/>
                <a:gd name="T4" fmla="*/ 78125846 w 121"/>
                <a:gd name="T5" fmla="*/ 322579945 h 128"/>
                <a:gd name="T6" fmla="*/ 0 w 121"/>
                <a:gd name="T7" fmla="*/ 0 h 128"/>
                <a:gd name="T8" fmla="*/ 304940516 w 121"/>
                <a:gd name="T9" fmla="*/ 85685296 h 128"/>
                <a:gd name="T10" fmla="*/ 78125846 w 121"/>
                <a:gd name="T11" fmla="*/ 322579945 h 128"/>
                <a:gd name="T12" fmla="*/ 0 60000 65536"/>
                <a:gd name="T13" fmla="*/ 0 60000 65536"/>
                <a:gd name="T14" fmla="*/ 0 60000 65536"/>
                <a:gd name="T15" fmla="*/ 0 60000 65536"/>
                <a:gd name="T16" fmla="*/ 0 60000 65536"/>
                <a:gd name="T17" fmla="*/ 0 60000 65536"/>
                <a:gd name="T18" fmla="*/ 0 w 121"/>
                <a:gd name="T19" fmla="*/ 0 h 128"/>
                <a:gd name="T20" fmla="*/ 121 w 121"/>
                <a:gd name="T21" fmla="*/ 128 h 128"/>
              </a:gdLst>
              <a:ahLst/>
              <a:cxnLst>
                <a:cxn ang="T12">
                  <a:pos x="T0" y="T1"/>
                </a:cxn>
                <a:cxn ang="T13">
                  <a:pos x="T2" y="T3"/>
                </a:cxn>
                <a:cxn ang="T14">
                  <a:pos x="T4" y="T5"/>
                </a:cxn>
                <a:cxn ang="T15">
                  <a:pos x="T6" y="T7"/>
                </a:cxn>
                <a:cxn ang="T16">
                  <a:pos x="T8" y="T9"/>
                </a:cxn>
                <a:cxn ang="T17">
                  <a:pos x="T10" y="T11"/>
                </a:cxn>
              </a:cxnLst>
              <a:rect l="T18" t="T19" r="T20" b="T21"/>
              <a:pathLst>
                <a:path w="121" h="128">
                  <a:moveTo>
                    <a:pt x="31" y="128"/>
                  </a:moveTo>
                  <a:lnTo>
                    <a:pt x="121" y="34"/>
                  </a:lnTo>
                  <a:lnTo>
                    <a:pt x="31" y="128"/>
                  </a:lnTo>
                  <a:lnTo>
                    <a:pt x="0" y="0"/>
                  </a:lnTo>
                  <a:lnTo>
                    <a:pt x="121" y="34"/>
                  </a:lnTo>
                  <a:lnTo>
                    <a:pt x="31" y="128"/>
                  </a:lnTo>
                  <a:close/>
                </a:path>
              </a:pathLst>
            </a:custGeom>
            <a:solidFill>
              <a:srgbClr val="FF6600"/>
            </a:solidFill>
            <a:ln w="9525">
              <a:noFill/>
              <a:round/>
              <a:headEnd/>
              <a:tailEnd/>
            </a:ln>
          </p:spPr>
          <p:txBody>
            <a:bodyPr/>
            <a:lstStyle/>
            <a:p>
              <a:endParaRPr lang="en-US"/>
            </a:p>
          </p:txBody>
        </p:sp>
        <p:sp>
          <p:nvSpPr>
            <p:cNvPr id="26746" name="Freeform 122"/>
            <p:cNvSpPr>
              <a:spLocks/>
            </p:cNvSpPr>
            <p:nvPr/>
          </p:nvSpPr>
          <p:spPr bwMode="auto">
            <a:xfrm>
              <a:off x="6138333" y="4964096"/>
              <a:ext cx="248356" cy="271463"/>
            </a:xfrm>
            <a:custGeom>
              <a:avLst/>
              <a:gdLst>
                <a:gd name="T0" fmla="*/ 216733462 w 176"/>
                <a:gd name="T1" fmla="*/ 37803206 h 171"/>
                <a:gd name="T2" fmla="*/ 221773772 w 176"/>
                <a:gd name="T3" fmla="*/ 47883846 h 171"/>
                <a:gd name="T4" fmla="*/ 226814083 w 176"/>
                <a:gd name="T5" fmla="*/ 47883846 h 171"/>
                <a:gd name="T6" fmla="*/ 226814083 w 176"/>
                <a:gd name="T7" fmla="*/ 42843526 h 171"/>
                <a:gd name="T8" fmla="*/ 216733462 w 176"/>
                <a:gd name="T9" fmla="*/ 52924178 h 171"/>
                <a:gd name="T10" fmla="*/ 199093118 w 176"/>
                <a:gd name="T11" fmla="*/ 63004818 h 171"/>
                <a:gd name="T12" fmla="*/ 126007818 w 176"/>
                <a:gd name="T13" fmla="*/ 78125778 h 171"/>
                <a:gd name="T14" fmla="*/ 52924081 w 176"/>
                <a:gd name="T15" fmla="*/ 95766105 h 171"/>
                <a:gd name="T16" fmla="*/ 37801549 w 176"/>
                <a:gd name="T17" fmla="*/ 105846769 h 171"/>
                <a:gd name="T18" fmla="*/ 20161249 w 176"/>
                <a:gd name="T19" fmla="*/ 115927409 h 171"/>
                <a:gd name="T20" fmla="*/ 10080625 w 176"/>
                <a:gd name="T21" fmla="*/ 126008049 h 171"/>
                <a:gd name="T22" fmla="*/ 0 w 176"/>
                <a:gd name="T23" fmla="*/ 148690283 h 171"/>
                <a:gd name="T24" fmla="*/ 0 w 176"/>
                <a:gd name="T25" fmla="*/ 168851563 h 171"/>
                <a:gd name="T26" fmla="*/ 10080625 w 176"/>
                <a:gd name="T27" fmla="*/ 189012843 h 171"/>
                <a:gd name="T28" fmla="*/ 20161249 w 176"/>
                <a:gd name="T29" fmla="*/ 206653169 h 171"/>
                <a:gd name="T30" fmla="*/ 37801549 w 176"/>
                <a:gd name="T31" fmla="*/ 226814499 h 171"/>
                <a:gd name="T32" fmla="*/ 90725618 w 176"/>
                <a:gd name="T33" fmla="*/ 262096738 h 171"/>
                <a:gd name="T34" fmla="*/ 168851254 w 176"/>
                <a:gd name="T35" fmla="*/ 309980572 h 171"/>
                <a:gd name="T36" fmla="*/ 274696241 w 176"/>
                <a:gd name="T37" fmla="*/ 362903138 h 171"/>
                <a:gd name="T38" fmla="*/ 420866940 w 176"/>
                <a:gd name="T39" fmla="*/ 430948351 h 171"/>
                <a:gd name="T40" fmla="*/ 443547545 w 176"/>
                <a:gd name="T41" fmla="*/ 378024098 h 171"/>
                <a:gd name="T42" fmla="*/ 304938106 w 176"/>
                <a:gd name="T43" fmla="*/ 309980572 h 171"/>
                <a:gd name="T44" fmla="*/ 199093118 w 176"/>
                <a:gd name="T45" fmla="*/ 257056418 h 171"/>
                <a:gd name="T46" fmla="*/ 126007818 w 176"/>
                <a:gd name="T47" fmla="*/ 211693539 h 171"/>
                <a:gd name="T48" fmla="*/ 78124048 w 176"/>
                <a:gd name="T49" fmla="*/ 178932203 h 171"/>
                <a:gd name="T50" fmla="*/ 68043426 w 176"/>
                <a:gd name="T51" fmla="*/ 168851563 h 171"/>
                <a:gd name="T52" fmla="*/ 57962805 w 176"/>
                <a:gd name="T53" fmla="*/ 158770923 h 171"/>
                <a:gd name="T54" fmla="*/ 57962805 w 176"/>
                <a:gd name="T55" fmla="*/ 153730603 h 171"/>
                <a:gd name="T56" fmla="*/ 57962805 w 176"/>
                <a:gd name="T57" fmla="*/ 158770923 h 171"/>
                <a:gd name="T58" fmla="*/ 57962805 w 176"/>
                <a:gd name="T59" fmla="*/ 163811243 h 171"/>
                <a:gd name="T60" fmla="*/ 57962805 w 176"/>
                <a:gd name="T61" fmla="*/ 158770923 h 171"/>
                <a:gd name="T62" fmla="*/ 63003115 w 176"/>
                <a:gd name="T63" fmla="*/ 158770923 h 171"/>
                <a:gd name="T64" fmla="*/ 73083737 w 176"/>
                <a:gd name="T65" fmla="*/ 153730603 h 171"/>
                <a:gd name="T66" fmla="*/ 138607802 w 176"/>
                <a:gd name="T67" fmla="*/ 141129009 h 171"/>
                <a:gd name="T68" fmla="*/ 211693151 w 176"/>
                <a:gd name="T69" fmla="*/ 120967729 h 171"/>
                <a:gd name="T70" fmla="*/ 246975326 w 176"/>
                <a:gd name="T71" fmla="*/ 105846769 h 171"/>
                <a:gd name="T72" fmla="*/ 274696241 w 176"/>
                <a:gd name="T73" fmla="*/ 85685465 h 171"/>
                <a:gd name="T74" fmla="*/ 284776863 w 176"/>
                <a:gd name="T75" fmla="*/ 63004818 h 171"/>
                <a:gd name="T76" fmla="*/ 284776863 w 176"/>
                <a:gd name="T77" fmla="*/ 37803206 h 171"/>
                <a:gd name="T78" fmla="*/ 279736552 w 176"/>
                <a:gd name="T79" fmla="*/ 20161286 h 171"/>
                <a:gd name="T80" fmla="*/ 264615620 w 176"/>
                <a:gd name="T81" fmla="*/ 0 h 171"/>
                <a:gd name="T82" fmla="*/ 216733462 w 176"/>
                <a:gd name="T83" fmla="*/ 37803206 h 17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76"/>
                <a:gd name="T127" fmla="*/ 0 h 171"/>
                <a:gd name="T128" fmla="*/ 176 w 176"/>
                <a:gd name="T129" fmla="*/ 171 h 17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76" h="171">
                  <a:moveTo>
                    <a:pt x="86" y="15"/>
                  </a:moveTo>
                  <a:lnTo>
                    <a:pt x="88" y="19"/>
                  </a:lnTo>
                  <a:lnTo>
                    <a:pt x="90" y="19"/>
                  </a:lnTo>
                  <a:lnTo>
                    <a:pt x="90" y="17"/>
                  </a:lnTo>
                  <a:lnTo>
                    <a:pt x="86" y="21"/>
                  </a:lnTo>
                  <a:lnTo>
                    <a:pt x="79" y="25"/>
                  </a:lnTo>
                  <a:lnTo>
                    <a:pt x="50" y="31"/>
                  </a:lnTo>
                  <a:lnTo>
                    <a:pt x="21" y="38"/>
                  </a:lnTo>
                  <a:lnTo>
                    <a:pt x="15" y="42"/>
                  </a:lnTo>
                  <a:lnTo>
                    <a:pt x="8" y="46"/>
                  </a:lnTo>
                  <a:lnTo>
                    <a:pt x="4" y="50"/>
                  </a:lnTo>
                  <a:lnTo>
                    <a:pt x="0" y="59"/>
                  </a:lnTo>
                  <a:lnTo>
                    <a:pt x="0" y="67"/>
                  </a:lnTo>
                  <a:lnTo>
                    <a:pt x="4" y="75"/>
                  </a:lnTo>
                  <a:lnTo>
                    <a:pt x="8" y="82"/>
                  </a:lnTo>
                  <a:lnTo>
                    <a:pt x="15" y="90"/>
                  </a:lnTo>
                  <a:lnTo>
                    <a:pt x="36" y="104"/>
                  </a:lnTo>
                  <a:lnTo>
                    <a:pt x="67" y="123"/>
                  </a:lnTo>
                  <a:lnTo>
                    <a:pt x="109" y="144"/>
                  </a:lnTo>
                  <a:lnTo>
                    <a:pt x="167" y="171"/>
                  </a:lnTo>
                  <a:lnTo>
                    <a:pt x="176" y="150"/>
                  </a:lnTo>
                  <a:lnTo>
                    <a:pt x="121" y="123"/>
                  </a:lnTo>
                  <a:lnTo>
                    <a:pt x="79" y="102"/>
                  </a:lnTo>
                  <a:lnTo>
                    <a:pt x="50" y="84"/>
                  </a:lnTo>
                  <a:lnTo>
                    <a:pt x="31" y="71"/>
                  </a:lnTo>
                  <a:lnTo>
                    <a:pt x="27" y="67"/>
                  </a:lnTo>
                  <a:lnTo>
                    <a:pt x="23" y="63"/>
                  </a:lnTo>
                  <a:lnTo>
                    <a:pt x="23" y="61"/>
                  </a:lnTo>
                  <a:lnTo>
                    <a:pt x="23" y="63"/>
                  </a:lnTo>
                  <a:lnTo>
                    <a:pt x="23" y="65"/>
                  </a:lnTo>
                  <a:lnTo>
                    <a:pt x="23" y="63"/>
                  </a:lnTo>
                  <a:lnTo>
                    <a:pt x="25" y="63"/>
                  </a:lnTo>
                  <a:lnTo>
                    <a:pt x="29" y="61"/>
                  </a:lnTo>
                  <a:lnTo>
                    <a:pt x="55" y="56"/>
                  </a:lnTo>
                  <a:lnTo>
                    <a:pt x="84" y="48"/>
                  </a:lnTo>
                  <a:lnTo>
                    <a:pt x="98" y="42"/>
                  </a:lnTo>
                  <a:lnTo>
                    <a:pt x="109" y="34"/>
                  </a:lnTo>
                  <a:lnTo>
                    <a:pt x="113" y="25"/>
                  </a:lnTo>
                  <a:lnTo>
                    <a:pt x="113" y="15"/>
                  </a:lnTo>
                  <a:lnTo>
                    <a:pt x="111" y="8"/>
                  </a:lnTo>
                  <a:lnTo>
                    <a:pt x="105" y="0"/>
                  </a:lnTo>
                  <a:lnTo>
                    <a:pt x="86" y="15"/>
                  </a:lnTo>
                  <a:close/>
                </a:path>
              </a:pathLst>
            </a:custGeom>
            <a:solidFill>
              <a:srgbClr val="FF6600"/>
            </a:solidFill>
            <a:ln w="9525">
              <a:noFill/>
              <a:round/>
              <a:headEnd/>
              <a:tailEnd/>
            </a:ln>
          </p:spPr>
          <p:txBody>
            <a:bodyPr/>
            <a:lstStyle/>
            <a:p>
              <a:endParaRPr lang="en-US"/>
            </a:p>
          </p:txBody>
        </p:sp>
        <p:sp>
          <p:nvSpPr>
            <p:cNvPr id="26747" name="Freeform 123"/>
            <p:cNvSpPr>
              <a:spLocks/>
            </p:cNvSpPr>
            <p:nvPr/>
          </p:nvSpPr>
          <p:spPr bwMode="auto">
            <a:xfrm>
              <a:off x="6008511" y="4768834"/>
              <a:ext cx="277989" cy="219075"/>
            </a:xfrm>
            <a:custGeom>
              <a:avLst/>
              <a:gdLst>
                <a:gd name="T0" fmla="*/ 0 w 197"/>
                <a:gd name="T1" fmla="*/ 0 h 138"/>
                <a:gd name="T2" fmla="*/ 10080641 w 197"/>
                <a:gd name="T3" fmla="*/ 57962799 h 138"/>
                <a:gd name="T4" fmla="*/ 22682235 w 197"/>
                <a:gd name="T5" fmla="*/ 105846565 h 138"/>
                <a:gd name="T6" fmla="*/ 42843518 w 197"/>
                <a:gd name="T7" fmla="*/ 146169047 h 138"/>
                <a:gd name="T8" fmla="*/ 73085444 w 197"/>
                <a:gd name="T9" fmla="*/ 178930270 h 138"/>
                <a:gd name="T10" fmla="*/ 100806405 w 197"/>
                <a:gd name="T11" fmla="*/ 204131822 h 138"/>
                <a:gd name="T12" fmla="*/ 133569297 w 197"/>
                <a:gd name="T13" fmla="*/ 221773751 h 138"/>
                <a:gd name="T14" fmla="*/ 173891849 w 197"/>
                <a:gd name="T15" fmla="*/ 236894682 h 138"/>
                <a:gd name="T16" fmla="*/ 206653128 w 197"/>
                <a:gd name="T17" fmla="*/ 246975302 h 138"/>
                <a:gd name="T18" fmla="*/ 279738597 w 197"/>
                <a:gd name="T19" fmla="*/ 267136544 h 138"/>
                <a:gd name="T20" fmla="*/ 347782110 w 197"/>
                <a:gd name="T21" fmla="*/ 284776836 h 138"/>
                <a:gd name="T22" fmla="*/ 375504658 w 197"/>
                <a:gd name="T23" fmla="*/ 294857456 h 138"/>
                <a:gd name="T24" fmla="*/ 405746572 w 197"/>
                <a:gd name="T25" fmla="*/ 309978387 h 138"/>
                <a:gd name="T26" fmla="*/ 430948266 w 197"/>
                <a:gd name="T27" fmla="*/ 325100905 h 138"/>
                <a:gd name="T28" fmla="*/ 448588589 w 197"/>
                <a:gd name="T29" fmla="*/ 347781508 h 138"/>
                <a:gd name="T30" fmla="*/ 496472413 w 197"/>
                <a:gd name="T31" fmla="*/ 309978387 h 138"/>
                <a:gd name="T32" fmla="*/ 468749865 w 197"/>
                <a:gd name="T33" fmla="*/ 279736525 h 138"/>
                <a:gd name="T34" fmla="*/ 438507951 w 197"/>
                <a:gd name="T35" fmla="*/ 257055923 h 138"/>
                <a:gd name="T36" fmla="*/ 400706253 w 197"/>
                <a:gd name="T37" fmla="*/ 236894682 h 138"/>
                <a:gd name="T38" fmla="*/ 367943386 w 197"/>
                <a:gd name="T39" fmla="*/ 226814061 h 138"/>
                <a:gd name="T40" fmla="*/ 294859554 w 197"/>
                <a:gd name="T41" fmla="*/ 209172182 h 138"/>
                <a:gd name="T42" fmla="*/ 221774135 w 197"/>
                <a:gd name="T43" fmla="*/ 189010891 h 138"/>
                <a:gd name="T44" fmla="*/ 191532171 w 197"/>
                <a:gd name="T45" fmla="*/ 178930270 h 138"/>
                <a:gd name="T46" fmla="*/ 163811211 w 197"/>
                <a:gd name="T47" fmla="*/ 168851237 h 138"/>
                <a:gd name="T48" fmla="*/ 133569297 w 197"/>
                <a:gd name="T49" fmla="*/ 156249668 h 138"/>
                <a:gd name="T50" fmla="*/ 115927387 w 197"/>
                <a:gd name="T51" fmla="*/ 136088427 h 138"/>
                <a:gd name="T52" fmla="*/ 95766086 w 197"/>
                <a:gd name="T53" fmla="*/ 110886876 h 138"/>
                <a:gd name="T54" fmla="*/ 80645129 w 197"/>
                <a:gd name="T55" fmla="*/ 83165938 h 138"/>
                <a:gd name="T56" fmla="*/ 68045125 w 197"/>
                <a:gd name="T57" fmla="*/ 42843443 h 138"/>
                <a:gd name="T58" fmla="*/ 63004806 w 197"/>
                <a:gd name="T59" fmla="*/ 0 h 138"/>
                <a:gd name="T60" fmla="*/ 0 w 197"/>
                <a:gd name="T61" fmla="*/ 0 h 138"/>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97"/>
                <a:gd name="T94" fmla="*/ 0 h 138"/>
                <a:gd name="T95" fmla="*/ 197 w 197"/>
                <a:gd name="T96" fmla="*/ 138 h 138"/>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97" h="138">
                  <a:moveTo>
                    <a:pt x="0" y="0"/>
                  </a:moveTo>
                  <a:lnTo>
                    <a:pt x="4" y="23"/>
                  </a:lnTo>
                  <a:lnTo>
                    <a:pt x="9" y="42"/>
                  </a:lnTo>
                  <a:lnTo>
                    <a:pt x="17" y="58"/>
                  </a:lnTo>
                  <a:lnTo>
                    <a:pt x="29" y="71"/>
                  </a:lnTo>
                  <a:lnTo>
                    <a:pt x="40" y="81"/>
                  </a:lnTo>
                  <a:lnTo>
                    <a:pt x="53" y="88"/>
                  </a:lnTo>
                  <a:lnTo>
                    <a:pt x="69" y="94"/>
                  </a:lnTo>
                  <a:lnTo>
                    <a:pt x="82" y="98"/>
                  </a:lnTo>
                  <a:lnTo>
                    <a:pt x="111" y="106"/>
                  </a:lnTo>
                  <a:lnTo>
                    <a:pt x="138" y="113"/>
                  </a:lnTo>
                  <a:lnTo>
                    <a:pt x="149" y="117"/>
                  </a:lnTo>
                  <a:lnTo>
                    <a:pt x="161" y="123"/>
                  </a:lnTo>
                  <a:lnTo>
                    <a:pt x="171" y="129"/>
                  </a:lnTo>
                  <a:lnTo>
                    <a:pt x="178" y="138"/>
                  </a:lnTo>
                  <a:lnTo>
                    <a:pt x="197" y="123"/>
                  </a:lnTo>
                  <a:lnTo>
                    <a:pt x="186" y="111"/>
                  </a:lnTo>
                  <a:lnTo>
                    <a:pt x="174" y="102"/>
                  </a:lnTo>
                  <a:lnTo>
                    <a:pt x="159" y="94"/>
                  </a:lnTo>
                  <a:lnTo>
                    <a:pt x="146" y="90"/>
                  </a:lnTo>
                  <a:lnTo>
                    <a:pt x="117" y="83"/>
                  </a:lnTo>
                  <a:lnTo>
                    <a:pt x="88" y="75"/>
                  </a:lnTo>
                  <a:lnTo>
                    <a:pt x="76" y="71"/>
                  </a:lnTo>
                  <a:lnTo>
                    <a:pt x="65" y="67"/>
                  </a:lnTo>
                  <a:lnTo>
                    <a:pt x="53" y="62"/>
                  </a:lnTo>
                  <a:lnTo>
                    <a:pt x="46" y="54"/>
                  </a:lnTo>
                  <a:lnTo>
                    <a:pt x="38" y="44"/>
                  </a:lnTo>
                  <a:lnTo>
                    <a:pt x="32" y="33"/>
                  </a:lnTo>
                  <a:lnTo>
                    <a:pt x="27" y="17"/>
                  </a:lnTo>
                  <a:lnTo>
                    <a:pt x="25" y="0"/>
                  </a:lnTo>
                  <a:lnTo>
                    <a:pt x="0" y="0"/>
                  </a:lnTo>
                  <a:close/>
                </a:path>
              </a:pathLst>
            </a:custGeom>
            <a:solidFill>
              <a:srgbClr val="FF6600"/>
            </a:solidFill>
            <a:ln w="9525">
              <a:noFill/>
              <a:round/>
              <a:headEnd/>
              <a:tailEnd/>
            </a:ln>
          </p:spPr>
          <p:txBody>
            <a:bodyPr/>
            <a:lstStyle/>
            <a:p>
              <a:endParaRPr lang="en-US"/>
            </a:p>
          </p:txBody>
        </p:sp>
        <p:sp>
          <p:nvSpPr>
            <p:cNvPr id="26748" name="Freeform 124"/>
            <p:cNvSpPr>
              <a:spLocks/>
            </p:cNvSpPr>
            <p:nvPr/>
          </p:nvSpPr>
          <p:spPr bwMode="auto">
            <a:xfrm>
              <a:off x="5937956" y="4605321"/>
              <a:ext cx="177800" cy="188913"/>
            </a:xfrm>
            <a:custGeom>
              <a:avLst/>
              <a:gdLst>
                <a:gd name="T0" fmla="*/ 136088454 w 126"/>
                <a:gd name="T1" fmla="*/ 0 h 119"/>
                <a:gd name="T2" fmla="*/ 0 w 126"/>
                <a:gd name="T3" fmla="*/ 299900204 h 119"/>
                <a:gd name="T4" fmla="*/ 136088454 w 126"/>
                <a:gd name="T5" fmla="*/ 0 h 119"/>
                <a:gd name="T6" fmla="*/ 317539710 w 126"/>
                <a:gd name="T7" fmla="*/ 274698581 h 119"/>
                <a:gd name="T8" fmla="*/ 0 w 126"/>
                <a:gd name="T9" fmla="*/ 299900204 h 119"/>
                <a:gd name="T10" fmla="*/ 136088454 w 126"/>
                <a:gd name="T11" fmla="*/ 0 h 119"/>
                <a:gd name="T12" fmla="*/ 0 60000 65536"/>
                <a:gd name="T13" fmla="*/ 0 60000 65536"/>
                <a:gd name="T14" fmla="*/ 0 60000 65536"/>
                <a:gd name="T15" fmla="*/ 0 60000 65536"/>
                <a:gd name="T16" fmla="*/ 0 60000 65536"/>
                <a:gd name="T17" fmla="*/ 0 60000 65536"/>
                <a:gd name="T18" fmla="*/ 0 w 126"/>
                <a:gd name="T19" fmla="*/ 0 h 119"/>
                <a:gd name="T20" fmla="*/ 126 w 126"/>
                <a:gd name="T21" fmla="*/ 119 h 119"/>
              </a:gdLst>
              <a:ahLst/>
              <a:cxnLst>
                <a:cxn ang="T12">
                  <a:pos x="T0" y="T1"/>
                </a:cxn>
                <a:cxn ang="T13">
                  <a:pos x="T2" y="T3"/>
                </a:cxn>
                <a:cxn ang="T14">
                  <a:pos x="T4" y="T5"/>
                </a:cxn>
                <a:cxn ang="T15">
                  <a:pos x="T6" y="T7"/>
                </a:cxn>
                <a:cxn ang="T16">
                  <a:pos x="T8" y="T9"/>
                </a:cxn>
                <a:cxn ang="T17">
                  <a:pos x="T10" y="T11"/>
                </a:cxn>
              </a:cxnLst>
              <a:rect l="T18" t="T19" r="T20" b="T21"/>
              <a:pathLst>
                <a:path w="126" h="119">
                  <a:moveTo>
                    <a:pt x="54" y="0"/>
                  </a:moveTo>
                  <a:lnTo>
                    <a:pt x="0" y="119"/>
                  </a:lnTo>
                  <a:lnTo>
                    <a:pt x="54" y="0"/>
                  </a:lnTo>
                  <a:lnTo>
                    <a:pt x="126" y="109"/>
                  </a:lnTo>
                  <a:lnTo>
                    <a:pt x="0" y="119"/>
                  </a:lnTo>
                  <a:lnTo>
                    <a:pt x="54" y="0"/>
                  </a:lnTo>
                  <a:close/>
                </a:path>
              </a:pathLst>
            </a:custGeom>
            <a:solidFill>
              <a:srgbClr val="FF6600"/>
            </a:solidFill>
            <a:ln w="9525">
              <a:noFill/>
              <a:round/>
              <a:headEnd/>
              <a:tailEnd/>
            </a:ln>
          </p:spPr>
          <p:txBody>
            <a:bodyPr/>
            <a:lstStyle/>
            <a:p>
              <a:endParaRPr lang="en-US"/>
            </a:p>
          </p:txBody>
        </p:sp>
        <p:sp>
          <p:nvSpPr>
            <p:cNvPr id="26749" name="Freeform 125"/>
            <p:cNvSpPr>
              <a:spLocks/>
            </p:cNvSpPr>
            <p:nvPr/>
          </p:nvSpPr>
          <p:spPr bwMode="auto">
            <a:xfrm>
              <a:off x="5943600" y="2333609"/>
              <a:ext cx="172156" cy="200025"/>
            </a:xfrm>
            <a:custGeom>
              <a:avLst/>
              <a:gdLst>
                <a:gd name="T0" fmla="*/ 0 w 122"/>
                <a:gd name="T1" fmla="*/ 191531878 h 126"/>
                <a:gd name="T2" fmla="*/ 269657544 w 122"/>
                <a:gd name="T3" fmla="*/ 0 h 126"/>
                <a:gd name="T4" fmla="*/ 0 w 122"/>
                <a:gd name="T5" fmla="*/ 191531878 h 126"/>
                <a:gd name="T6" fmla="*/ 307459085 w 122"/>
                <a:gd name="T7" fmla="*/ 317539710 h 126"/>
                <a:gd name="T8" fmla="*/ 269657544 w 122"/>
                <a:gd name="T9" fmla="*/ 0 h 126"/>
                <a:gd name="T10" fmla="*/ 0 w 122"/>
                <a:gd name="T11" fmla="*/ 191531878 h 126"/>
                <a:gd name="T12" fmla="*/ 0 60000 65536"/>
                <a:gd name="T13" fmla="*/ 0 60000 65536"/>
                <a:gd name="T14" fmla="*/ 0 60000 65536"/>
                <a:gd name="T15" fmla="*/ 0 60000 65536"/>
                <a:gd name="T16" fmla="*/ 0 60000 65536"/>
                <a:gd name="T17" fmla="*/ 0 60000 65536"/>
                <a:gd name="T18" fmla="*/ 0 w 122"/>
                <a:gd name="T19" fmla="*/ 0 h 126"/>
                <a:gd name="T20" fmla="*/ 122 w 122"/>
                <a:gd name="T21" fmla="*/ 126 h 126"/>
              </a:gdLst>
              <a:ahLst/>
              <a:cxnLst>
                <a:cxn ang="T12">
                  <a:pos x="T0" y="T1"/>
                </a:cxn>
                <a:cxn ang="T13">
                  <a:pos x="T2" y="T3"/>
                </a:cxn>
                <a:cxn ang="T14">
                  <a:pos x="T4" y="T5"/>
                </a:cxn>
                <a:cxn ang="T15">
                  <a:pos x="T6" y="T7"/>
                </a:cxn>
                <a:cxn ang="T16">
                  <a:pos x="T8" y="T9"/>
                </a:cxn>
                <a:cxn ang="T17">
                  <a:pos x="T10" y="T11"/>
                </a:cxn>
              </a:cxnLst>
              <a:rect l="T18" t="T19" r="T20" b="T21"/>
              <a:pathLst>
                <a:path w="122" h="126">
                  <a:moveTo>
                    <a:pt x="0" y="76"/>
                  </a:moveTo>
                  <a:lnTo>
                    <a:pt x="107" y="0"/>
                  </a:lnTo>
                  <a:lnTo>
                    <a:pt x="0" y="76"/>
                  </a:lnTo>
                  <a:lnTo>
                    <a:pt x="122" y="126"/>
                  </a:lnTo>
                  <a:lnTo>
                    <a:pt x="107" y="0"/>
                  </a:lnTo>
                  <a:lnTo>
                    <a:pt x="0" y="76"/>
                  </a:lnTo>
                  <a:close/>
                </a:path>
              </a:pathLst>
            </a:custGeom>
            <a:solidFill>
              <a:srgbClr val="FF6600"/>
            </a:solidFill>
            <a:ln w="9525">
              <a:noFill/>
              <a:round/>
              <a:headEnd/>
              <a:tailEnd/>
            </a:ln>
          </p:spPr>
          <p:txBody>
            <a:bodyPr/>
            <a:lstStyle/>
            <a:p>
              <a:endParaRPr lang="en-US"/>
            </a:p>
          </p:txBody>
        </p:sp>
        <p:sp>
          <p:nvSpPr>
            <p:cNvPr id="26750" name="Freeform 126"/>
            <p:cNvSpPr>
              <a:spLocks/>
            </p:cNvSpPr>
            <p:nvPr/>
          </p:nvSpPr>
          <p:spPr bwMode="auto">
            <a:xfrm>
              <a:off x="6088945" y="2330434"/>
              <a:ext cx="620889" cy="123825"/>
            </a:xfrm>
            <a:custGeom>
              <a:avLst/>
              <a:gdLst>
                <a:gd name="T0" fmla="*/ 1108868839 w 440"/>
                <a:gd name="T1" fmla="*/ 27720927 h 78"/>
                <a:gd name="T2" fmla="*/ 1103828528 w 440"/>
                <a:gd name="T3" fmla="*/ 0 h 78"/>
                <a:gd name="T4" fmla="*/ 0 w 440"/>
                <a:gd name="T5" fmla="*/ 133567485 h 78"/>
                <a:gd name="T6" fmla="*/ 5040313 w 440"/>
                <a:gd name="T7" fmla="*/ 196572160 h 78"/>
                <a:gd name="T8" fmla="*/ 1108868839 w 440"/>
                <a:gd name="T9" fmla="*/ 63003113 h 78"/>
                <a:gd name="T10" fmla="*/ 1108868839 w 440"/>
                <a:gd name="T11" fmla="*/ 27720927 h 78"/>
                <a:gd name="T12" fmla="*/ 0 60000 65536"/>
                <a:gd name="T13" fmla="*/ 0 60000 65536"/>
                <a:gd name="T14" fmla="*/ 0 60000 65536"/>
                <a:gd name="T15" fmla="*/ 0 60000 65536"/>
                <a:gd name="T16" fmla="*/ 0 60000 65536"/>
                <a:gd name="T17" fmla="*/ 0 60000 65536"/>
                <a:gd name="T18" fmla="*/ 0 w 440"/>
                <a:gd name="T19" fmla="*/ 0 h 78"/>
                <a:gd name="T20" fmla="*/ 440 w 440"/>
                <a:gd name="T21" fmla="*/ 78 h 78"/>
              </a:gdLst>
              <a:ahLst/>
              <a:cxnLst>
                <a:cxn ang="T12">
                  <a:pos x="T0" y="T1"/>
                </a:cxn>
                <a:cxn ang="T13">
                  <a:pos x="T2" y="T3"/>
                </a:cxn>
                <a:cxn ang="T14">
                  <a:pos x="T4" y="T5"/>
                </a:cxn>
                <a:cxn ang="T15">
                  <a:pos x="T6" y="T7"/>
                </a:cxn>
                <a:cxn ang="T16">
                  <a:pos x="T8" y="T9"/>
                </a:cxn>
                <a:cxn ang="T17">
                  <a:pos x="T10" y="T11"/>
                </a:cxn>
              </a:cxnLst>
              <a:rect l="T18" t="T19" r="T20" b="T21"/>
              <a:pathLst>
                <a:path w="440" h="78">
                  <a:moveTo>
                    <a:pt x="440" y="11"/>
                  </a:moveTo>
                  <a:lnTo>
                    <a:pt x="438" y="0"/>
                  </a:lnTo>
                  <a:lnTo>
                    <a:pt x="0" y="53"/>
                  </a:lnTo>
                  <a:lnTo>
                    <a:pt x="2" y="78"/>
                  </a:lnTo>
                  <a:lnTo>
                    <a:pt x="440" y="25"/>
                  </a:lnTo>
                  <a:lnTo>
                    <a:pt x="440" y="11"/>
                  </a:lnTo>
                  <a:close/>
                </a:path>
              </a:pathLst>
            </a:custGeom>
            <a:solidFill>
              <a:srgbClr val="FF6600"/>
            </a:solidFill>
            <a:ln w="9525">
              <a:noFill/>
              <a:round/>
              <a:headEnd/>
              <a:tailEnd/>
            </a:ln>
          </p:spPr>
          <p:txBody>
            <a:bodyPr/>
            <a:lstStyle/>
            <a:p>
              <a:endParaRPr lang="en-US"/>
            </a:p>
          </p:txBody>
        </p:sp>
        <p:sp>
          <p:nvSpPr>
            <p:cNvPr id="26751" name="Freeform 127"/>
            <p:cNvSpPr>
              <a:spLocks/>
            </p:cNvSpPr>
            <p:nvPr/>
          </p:nvSpPr>
          <p:spPr bwMode="auto">
            <a:xfrm>
              <a:off x="5683956" y="3079734"/>
              <a:ext cx="169333" cy="200025"/>
            </a:xfrm>
            <a:custGeom>
              <a:avLst/>
              <a:gdLst>
                <a:gd name="T0" fmla="*/ 0 w 120"/>
                <a:gd name="T1" fmla="*/ 128528781 h 126"/>
                <a:gd name="T2" fmla="*/ 302418772 w 120"/>
                <a:gd name="T3" fmla="*/ 0 h 126"/>
                <a:gd name="T4" fmla="*/ 0 w 120"/>
                <a:gd name="T5" fmla="*/ 128528781 h 126"/>
                <a:gd name="T6" fmla="*/ 274697854 w 120"/>
                <a:gd name="T7" fmla="*/ 317539710 h 126"/>
                <a:gd name="T8" fmla="*/ 302418772 w 120"/>
                <a:gd name="T9" fmla="*/ 0 h 126"/>
                <a:gd name="T10" fmla="*/ 0 w 120"/>
                <a:gd name="T11" fmla="*/ 128528781 h 126"/>
                <a:gd name="T12" fmla="*/ 0 60000 65536"/>
                <a:gd name="T13" fmla="*/ 0 60000 65536"/>
                <a:gd name="T14" fmla="*/ 0 60000 65536"/>
                <a:gd name="T15" fmla="*/ 0 60000 65536"/>
                <a:gd name="T16" fmla="*/ 0 60000 65536"/>
                <a:gd name="T17" fmla="*/ 0 60000 65536"/>
                <a:gd name="T18" fmla="*/ 0 w 120"/>
                <a:gd name="T19" fmla="*/ 0 h 126"/>
                <a:gd name="T20" fmla="*/ 120 w 120"/>
                <a:gd name="T21" fmla="*/ 126 h 126"/>
              </a:gdLst>
              <a:ahLst/>
              <a:cxnLst>
                <a:cxn ang="T12">
                  <a:pos x="T0" y="T1"/>
                </a:cxn>
                <a:cxn ang="T13">
                  <a:pos x="T2" y="T3"/>
                </a:cxn>
                <a:cxn ang="T14">
                  <a:pos x="T4" y="T5"/>
                </a:cxn>
                <a:cxn ang="T15">
                  <a:pos x="T6" y="T7"/>
                </a:cxn>
                <a:cxn ang="T16">
                  <a:pos x="T8" y="T9"/>
                </a:cxn>
                <a:cxn ang="T17">
                  <a:pos x="T10" y="T11"/>
                </a:cxn>
              </a:cxnLst>
              <a:rect l="T18" t="T19" r="T20" b="T21"/>
              <a:pathLst>
                <a:path w="120" h="126">
                  <a:moveTo>
                    <a:pt x="0" y="51"/>
                  </a:moveTo>
                  <a:lnTo>
                    <a:pt x="120" y="0"/>
                  </a:lnTo>
                  <a:lnTo>
                    <a:pt x="0" y="51"/>
                  </a:lnTo>
                  <a:lnTo>
                    <a:pt x="109" y="126"/>
                  </a:lnTo>
                  <a:lnTo>
                    <a:pt x="120" y="0"/>
                  </a:lnTo>
                  <a:lnTo>
                    <a:pt x="0" y="51"/>
                  </a:lnTo>
                  <a:close/>
                </a:path>
              </a:pathLst>
            </a:custGeom>
            <a:solidFill>
              <a:srgbClr val="FF6600"/>
            </a:solidFill>
            <a:ln w="9525">
              <a:noFill/>
              <a:round/>
              <a:headEnd/>
              <a:tailEnd/>
            </a:ln>
          </p:spPr>
          <p:txBody>
            <a:bodyPr/>
            <a:lstStyle/>
            <a:p>
              <a:endParaRPr lang="en-US"/>
            </a:p>
          </p:txBody>
        </p:sp>
        <p:sp>
          <p:nvSpPr>
            <p:cNvPr id="26752" name="Freeform 128"/>
            <p:cNvSpPr>
              <a:spLocks/>
            </p:cNvSpPr>
            <p:nvPr/>
          </p:nvSpPr>
          <p:spPr bwMode="auto">
            <a:xfrm>
              <a:off x="5829300" y="3157520"/>
              <a:ext cx="382411" cy="76200"/>
            </a:xfrm>
            <a:custGeom>
              <a:avLst/>
              <a:gdLst>
                <a:gd name="T0" fmla="*/ 677920343 w 271"/>
                <a:gd name="T1" fmla="*/ 93246570 h 48"/>
                <a:gd name="T2" fmla="*/ 682960647 w 271"/>
                <a:gd name="T3" fmla="*/ 63003117 h 48"/>
                <a:gd name="T4" fmla="*/ 5040306 w 271"/>
                <a:gd name="T5" fmla="*/ 0 h 48"/>
                <a:gd name="T6" fmla="*/ 0 w 271"/>
                <a:gd name="T7" fmla="*/ 63003117 h 48"/>
                <a:gd name="T8" fmla="*/ 677920343 w 271"/>
                <a:gd name="T9" fmla="*/ 120967511 h 48"/>
                <a:gd name="T10" fmla="*/ 677920343 w 271"/>
                <a:gd name="T11" fmla="*/ 93246570 h 48"/>
                <a:gd name="T12" fmla="*/ 0 60000 65536"/>
                <a:gd name="T13" fmla="*/ 0 60000 65536"/>
                <a:gd name="T14" fmla="*/ 0 60000 65536"/>
                <a:gd name="T15" fmla="*/ 0 60000 65536"/>
                <a:gd name="T16" fmla="*/ 0 60000 65536"/>
                <a:gd name="T17" fmla="*/ 0 60000 65536"/>
                <a:gd name="T18" fmla="*/ 0 w 271"/>
                <a:gd name="T19" fmla="*/ 0 h 48"/>
                <a:gd name="T20" fmla="*/ 271 w 271"/>
                <a:gd name="T21" fmla="*/ 48 h 48"/>
              </a:gdLst>
              <a:ahLst/>
              <a:cxnLst>
                <a:cxn ang="T12">
                  <a:pos x="T0" y="T1"/>
                </a:cxn>
                <a:cxn ang="T13">
                  <a:pos x="T2" y="T3"/>
                </a:cxn>
                <a:cxn ang="T14">
                  <a:pos x="T4" y="T5"/>
                </a:cxn>
                <a:cxn ang="T15">
                  <a:pos x="T6" y="T7"/>
                </a:cxn>
                <a:cxn ang="T16">
                  <a:pos x="T8" y="T9"/>
                </a:cxn>
                <a:cxn ang="T17">
                  <a:pos x="T10" y="T11"/>
                </a:cxn>
              </a:cxnLst>
              <a:rect l="T18" t="T19" r="T20" b="T21"/>
              <a:pathLst>
                <a:path w="271" h="48">
                  <a:moveTo>
                    <a:pt x="269" y="37"/>
                  </a:moveTo>
                  <a:lnTo>
                    <a:pt x="271" y="25"/>
                  </a:lnTo>
                  <a:lnTo>
                    <a:pt x="2" y="0"/>
                  </a:lnTo>
                  <a:lnTo>
                    <a:pt x="0" y="25"/>
                  </a:lnTo>
                  <a:lnTo>
                    <a:pt x="269" y="48"/>
                  </a:lnTo>
                  <a:lnTo>
                    <a:pt x="269" y="37"/>
                  </a:lnTo>
                  <a:close/>
                </a:path>
              </a:pathLst>
            </a:custGeom>
            <a:solidFill>
              <a:srgbClr val="FF6600"/>
            </a:solidFill>
            <a:ln w="9525">
              <a:noFill/>
              <a:round/>
              <a:headEnd/>
              <a:tailEnd/>
            </a:ln>
          </p:spPr>
          <p:txBody>
            <a:bodyPr/>
            <a:lstStyle/>
            <a:p>
              <a:endParaRPr lang="en-US"/>
            </a:p>
          </p:txBody>
        </p:sp>
        <p:sp>
          <p:nvSpPr>
            <p:cNvPr id="26753" name="Freeform 137"/>
            <p:cNvSpPr>
              <a:spLocks/>
            </p:cNvSpPr>
            <p:nvPr/>
          </p:nvSpPr>
          <p:spPr bwMode="auto">
            <a:xfrm>
              <a:off x="3836812" y="1946258"/>
              <a:ext cx="86077" cy="195262"/>
            </a:xfrm>
            <a:custGeom>
              <a:avLst/>
              <a:gdLst>
                <a:gd name="T0" fmla="*/ 153727955 w 61"/>
                <a:gd name="T1" fmla="*/ 284776162 h 123"/>
                <a:gd name="T2" fmla="*/ 95765444 w 61"/>
                <a:gd name="T3" fmla="*/ 309977654 h 123"/>
                <a:gd name="T4" fmla="*/ 0 w 61"/>
                <a:gd name="T5" fmla="*/ 20161200 h 123"/>
                <a:gd name="T6" fmla="*/ 52922226 w 61"/>
                <a:gd name="T7" fmla="*/ 0 h 123"/>
                <a:gd name="T8" fmla="*/ 153727955 w 61"/>
                <a:gd name="T9" fmla="*/ 284776162 h 123"/>
                <a:gd name="T10" fmla="*/ 0 60000 65536"/>
                <a:gd name="T11" fmla="*/ 0 60000 65536"/>
                <a:gd name="T12" fmla="*/ 0 60000 65536"/>
                <a:gd name="T13" fmla="*/ 0 60000 65536"/>
                <a:gd name="T14" fmla="*/ 0 60000 65536"/>
                <a:gd name="T15" fmla="*/ 0 w 61"/>
                <a:gd name="T16" fmla="*/ 0 h 123"/>
                <a:gd name="T17" fmla="*/ 61 w 61"/>
                <a:gd name="T18" fmla="*/ 123 h 123"/>
              </a:gdLst>
              <a:ahLst/>
              <a:cxnLst>
                <a:cxn ang="T10">
                  <a:pos x="T0" y="T1"/>
                </a:cxn>
                <a:cxn ang="T11">
                  <a:pos x="T2" y="T3"/>
                </a:cxn>
                <a:cxn ang="T12">
                  <a:pos x="T4" y="T5"/>
                </a:cxn>
                <a:cxn ang="T13">
                  <a:pos x="T6" y="T7"/>
                </a:cxn>
                <a:cxn ang="T14">
                  <a:pos x="T8" y="T9"/>
                </a:cxn>
              </a:cxnLst>
              <a:rect l="T15" t="T16" r="T17" b="T18"/>
              <a:pathLst>
                <a:path w="61" h="123">
                  <a:moveTo>
                    <a:pt x="61" y="113"/>
                  </a:moveTo>
                  <a:lnTo>
                    <a:pt x="38" y="123"/>
                  </a:lnTo>
                  <a:lnTo>
                    <a:pt x="0" y="8"/>
                  </a:lnTo>
                  <a:lnTo>
                    <a:pt x="21" y="0"/>
                  </a:lnTo>
                  <a:lnTo>
                    <a:pt x="61" y="113"/>
                  </a:lnTo>
                  <a:close/>
                </a:path>
              </a:pathLst>
            </a:custGeom>
            <a:solidFill>
              <a:srgbClr val="FF0000"/>
            </a:solidFill>
            <a:ln w="9525">
              <a:noFill/>
              <a:round/>
              <a:headEnd/>
              <a:tailEnd/>
            </a:ln>
          </p:spPr>
          <p:txBody>
            <a:bodyPr/>
            <a:lstStyle/>
            <a:p>
              <a:endParaRPr lang="en-US"/>
            </a:p>
          </p:txBody>
        </p:sp>
        <p:sp>
          <p:nvSpPr>
            <p:cNvPr id="26754" name="Freeform 138"/>
            <p:cNvSpPr>
              <a:spLocks/>
            </p:cNvSpPr>
            <p:nvPr/>
          </p:nvSpPr>
          <p:spPr bwMode="auto">
            <a:xfrm>
              <a:off x="3925711" y="2235183"/>
              <a:ext cx="90311" cy="195262"/>
            </a:xfrm>
            <a:custGeom>
              <a:avLst/>
              <a:gdLst>
                <a:gd name="T0" fmla="*/ 161289973 w 64"/>
                <a:gd name="T1" fmla="*/ 289816460 h 123"/>
                <a:gd name="T2" fmla="*/ 103325588 w 64"/>
                <a:gd name="T3" fmla="*/ 309977654 h 123"/>
                <a:gd name="T4" fmla="*/ 0 w 64"/>
                <a:gd name="T5" fmla="*/ 20161200 h 123"/>
                <a:gd name="T6" fmla="*/ 57962797 w 64"/>
                <a:gd name="T7" fmla="*/ 0 h 123"/>
                <a:gd name="T8" fmla="*/ 161289973 w 64"/>
                <a:gd name="T9" fmla="*/ 289816460 h 123"/>
                <a:gd name="T10" fmla="*/ 0 60000 65536"/>
                <a:gd name="T11" fmla="*/ 0 60000 65536"/>
                <a:gd name="T12" fmla="*/ 0 60000 65536"/>
                <a:gd name="T13" fmla="*/ 0 60000 65536"/>
                <a:gd name="T14" fmla="*/ 0 60000 65536"/>
                <a:gd name="T15" fmla="*/ 0 w 64"/>
                <a:gd name="T16" fmla="*/ 0 h 123"/>
                <a:gd name="T17" fmla="*/ 64 w 64"/>
                <a:gd name="T18" fmla="*/ 123 h 123"/>
              </a:gdLst>
              <a:ahLst/>
              <a:cxnLst>
                <a:cxn ang="T10">
                  <a:pos x="T0" y="T1"/>
                </a:cxn>
                <a:cxn ang="T11">
                  <a:pos x="T2" y="T3"/>
                </a:cxn>
                <a:cxn ang="T12">
                  <a:pos x="T4" y="T5"/>
                </a:cxn>
                <a:cxn ang="T13">
                  <a:pos x="T6" y="T7"/>
                </a:cxn>
                <a:cxn ang="T14">
                  <a:pos x="T8" y="T9"/>
                </a:cxn>
              </a:cxnLst>
              <a:rect l="T15" t="T16" r="T17" b="T18"/>
              <a:pathLst>
                <a:path w="64" h="123">
                  <a:moveTo>
                    <a:pt x="64" y="115"/>
                  </a:moveTo>
                  <a:lnTo>
                    <a:pt x="41" y="123"/>
                  </a:lnTo>
                  <a:lnTo>
                    <a:pt x="0" y="8"/>
                  </a:lnTo>
                  <a:lnTo>
                    <a:pt x="23" y="0"/>
                  </a:lnTo>
                  <a:lnTo>
                    <a:pt x="64" y="115"/>
                  </a:lnTo>
                  <a:close/>
                </a:path>
              </a:pathLst>
            </a:custGeom>
            <a:solidFill>
              <a:srgbClr val="FF0000"/>
            </a:solidFill>
            <a:ln w="9525">
              <a:noFill/>
              <a:round/>
              <a:headEnd/>
              <a:tailEnd/>
            </a:ln>
          </p:spPr>
          <p:txBody>
            <a:bodyPr/>
            <a:lstStyle/>
            <a:p>
              <a:endParaRPr lang="en-US"/>
            </a:p>
          </p:txBody>
        </p:sp>
        <p:sp>
          <p:nvSpPr>
            <p:cNvPr id="26755" name="Freeform 139"/>
            <p:cNvSpPr>
              <a:spLocks/>
            </p:cNvSpPr>
            <p:nvPr/>
          </p:nvSpPr>
          <p:spPr bwMode="auto">
            <a:xfrm>
              <a:off x="4016023" y="2524108"/>
              <a:ext cx="88900" cy="195262"/>
            </a:xfrm>
            <a:custGeom>
              <a:avLst/>
              <a:gdLst>
                <a:gd name="T0" fmla="*/ 158771442 w 63"/>
                <a:gd name="T1" fmla="*/ 289816460 h 123"/>
                <a:gd name="T2" fmla="*/ 100806754 w 63"/>
                <a:gd name="T3" fmla="*/ 309977654 h 123"/>
                <a:gd name="T4" fmla="*/ 0 w 63"/>
                <a:gd name="T5" fmla="*/ 20161200 h 123"/>
                <a:gd name="T6" fmla="*/ 57964688 w 63"/>
                <a:gd name="T7" fmla="*/ 0 h 123"/>
                <a:gd name="T8" fmla="*/ 158771442 w 63"/>
                <a:gd name="T9" fmla="*/ 289816460 h 123"/>
                <a:gd name="T10" fmla="*/ 0 60000 65536"/>
                <a:gd name="T11" fmla="*/ 0 60000 65536"/>
                <a:gd name="T12" fmla="*/ 0 60000 65536"/>
                <a:gd name="T13" fmla="*/ 0 60000 65536"/>
                <a:gd name="T14" fmla="*/ 0 60000 65536"/>
                <a:gd name="T15" fmla="*/ 0 w 63"/>
                <a:gd name="T16" fmla="*/ 0 h 123"/>
                <a:gd name="T17" fmla="*/ 63 w 63"/>
                <a:gd name="T18" fmla="*/ 123 h 123"/>
              </a:gdLst>
              <a:ahLst/>
              <a:cxnLst>
                <a:cxn ang="T10">
                  <a:pos x="T0" y="T1"/>
                </a:cxn>
                <a:cxn ang="T11">
                  <a:pos x="T2" y="T3"/>
                </a:cxn>
                <a:cxn ang="T12">
                  <a:pos x="T4" y="T5"/>
                </a:cxn>
                <a:cxn ang="T13">
                  <a:pos x="T6" y="T7"/>
                </a:cxn>
                <a:cxn ang="T14">
                  <a:pos x="T8" y="T9"/>
                </a:cxn>
              </a:cxnLst>
              <a:rect l="T15" t="T16" r="T17" b="T18"/>
              <a:pathLst>
                <a:path w="63" h="123">
                  <a:moveTo>
                    <a:pt x="63" y="115"/>
                  </a:moveTo>
                  <a:lnTo>
                    <a:pt x="40" y="123"/>
                  </a:lnTo>
                  <a:lnTo>
                    <a:pt x="0" y="8"/>
                  </a:lnTo>
                  <a:lnTo>
                    <a:pt x="23" y="0"/>
                  </a:lnTo>
                  <a:lnTo>
                    <a:pt x="63" y="115"/>
                  </a:lnTo>
                  <a:close/>
                </a:path>
              </a:pathLst>
            </a:custGeom>
            <a:solidFill>
              <a:srgbClr val="FF0000"/>
            </a:solidFill>
            <a:ln w="9525">
              <a:noFill/>
              <a:round/>
              <a:headEnd/>
              <a:tailEnd/>
            </a:ln>
          </p:spPr>
          <p:txBody>
            <a:bodyPr/>
            <a:lstStyle/>
            <a:p>
              <a:endParaRPr lang="en-US"/>
            </a:p>
          </p:txBody>
        </p:sp>
        <p:sp>
          <p:nvSpPr>
            <p:cNvPr id="26756" name="Freeform 140"/>
            <p:cNvSpPr>
              <a:spLocks/>
            </p:cNvSpPr>
            <p:nvPr/>
          </p:nvSpPr>
          <p:spPr bwMode="auto">
            <a:xfrm>
              <a:off x="4107745" y="2814621"/>
              <a:ext cx="88900" cy="193675"/>
            </a:xfrm>
            <a:custGeom>
              <a:avLst/>
              <a:gdLst>
                <a:gd name="T0" fmla="*/ 158768267 w 63"/>
                <a:gd name="T1" fmla="*/ 289818789 h 122"/>
                <a:gd name="T2" fmla="*/ 100805746 w 63"/>
                <a:gd name="T3" fmla="*/ 307459085 h 122"/>
                <a:gd name="T4" fmla="*/ 0 w 63"/>
                <a:gd name="T5" fmla="*/ 22682201 h 122"/>
                <a:gd name="T6" fmla="*/ 57962521 w 63"/>
                <a:gd name="T7" fmla="*/ 0 h 122"/>
                <a:gd name="T8" fmla="*/ 158768267 w 63"/>
                <a:gd name="T9" fmla="*/ 289818789 h 122"/>
                <a:gd name="T10" fmla="*/ 0 60000 65536"/>
                <a:gd name="T11" fmla="*/ 0 60000 65536"/>
                <a:gd name="T12" fmla="*/ 0 60000 65536"/>
                <a:gd name="T13" fmla="*/ 0 60000 65536"/>
                <a:gd name="T14" fmla="*/ 0 60000 65536"/>
                <a:gd name="T15" fmla="*/ 0 w 63"/>
                <a:gd name="T16" fmla="*/ 0 h 122"/>
                <a:gd name="T17" fmla="*/ 63 w 63"/>
                <a:gd name="T18" fmla="*/ 122 h 122"/>
              </a:gdLst>
              <a:ahLst/>
              <a:cxnLst>
                <a:cxn ang="T10">
                  <a:pos x="T0" y="T1"/>
                </a:cxn>
                <a:cxn ang="T11">
                  <a:pos x="T2" y="T3"/>
                </a:cxn>
                <a:cxn ang="T12">
                  <a:pos x="T4" y="T5"/>
                </a:cxn>
                <a:cxn ang="T13">
                  <a:pos x="T6" y="T7"/>
                </a:cxn>
                <a:cxn ang="T14">
                  <a:pos x="T8" y="T9"/>
                </a:cxn>
              </a:cxnLst>
              <a:rect l="T15" t="T16" r="T17" b="T18"/>
              <a:pathLst>
                <a:path w="63" h="122">
                  <a:moveTo>
                    <a:pt x="63" y="115"/>
                  </a:moveTo>
                  <a:lnTo>
                    <a:pt x="40" y="122"/>
                  </a:lnTo>
                  <a:lnTo>
                    <a:pt x="0" y="9"/>
                  </a:lnTo>
                  <a:lnTo>
                    <a:pt x="23" y="0"/>
                  </a:lnTo>
                  <a:lnTo>
                    <a:pt x="63" y="115"/>
                  </a:lnTo>
                  <a:close/>
                </a:path>
              </a:pathLst>
            </a:custGeom>
            <a:solidFill>
              <a:srgbClr val="FF0000"/>
            </a:solidFill>
            <a:ln w="9525">
              <a:noFill/>
              <a:round/>
              <a:headEnd/>
              <a:tailEnd/>
            </a:ln>
          </p:spPr>
          <p:txBody>
            <a:bodyPr/>
            <a:lstStyle/>
            <a:p>
              <a:endParaRPr lang="en-US"/>
            </a:p>
          </p:txBody>
        </p:sp>
        <p:sp>
          <p:nvSpPr>
            <p:cNvPr id="26757" name="Freeform 141"/>
            <p:cNvSpPr>
              <a:spLocks/>
            </p:cNvSpPr>
            <p:nvPr/>
          </p:nvSpPr>
          <p:spPr bwMode="auto">
            <a:xfrm>
              <a:off x="4196645" y="3106720"/>
              <a:ext cx="88900" cy="192088"/>
            </a:xfrm>
            <a:custGeom>
              <a:avLst/>
              <a:gdLst>
                <a:gd name="T0" fmla="*/ 158771442 w 63"/>
                <a:gd name="T1" fmla="*/ 284779219 h 121"/>
                <a:gd name="T2" fmla="*/ 100806754 w 63"/>
                <a:gd name="T3" fmla="*/ 304940516 h 121"/>
                <a:gd name="T4" fmla="*/ 0 w 63"/>
                <a:gd name="T5" fmla="*/ 17641935 h 121"/>
                <a:gd name="T6" fmla="*/ 57964688 w 63"/>
                <a:gd name="T7" fmla="*/ 0 h 121"/>
                <a:gd name="T8" fmla="*/ 158771442 w 63"/>
                <a:gd name="T9" fmla="*/ 284779219 h 121"/>
                <a:gd name="T10" fmla="*/ 0 60000 65536"/>
                <a:gd name="T11" fmla="*/ 0 60000 65536"/>
                <a:gd name="T12" fmla="*/ 0 60000 65536"/>
                <a:gd name="T13" fmla="*/ 0 60000 65536"/>
                <a:gd name="T14" fmla="*/ 0 60000 65536"/>
                <a:gd name="T15" fmla="*/ 0 w 63"/>
                <a:gd name="T16" fmla="*/ 0 h 121"/>
                <a:gd name="T17" fmla="*/ 63 w 63"/>
                <a:gd name="T18" fmla="*/ 121 h 121"/>
              </a:gdLst>
              <a:ahLst/>
              <a:cxnLst>
                <a:cxn ang="T10">
                  <a:pos x="T0" y="T1"/>
                </a:cxn>
                <a:cxn ang="T11">
                  <a:pos x="T2" y="T3"/>
                </a:cxn>
                <a:cxn ang="T12">
                  <a:pos x="T4" y="T5"/>
                </a:cxn>
                <a:cxn ang="T13">
                  <a:pos x="T6" y="T7"/>
                </a:cxn>
                <a:cxn ang="T14">
                  <a:pos x="T8" y="T9"/>
                </a:cxn>
              </a:cxnLst>
              <a:rect l="T15" t="T16" r="T17" b="T18"/>
              <a:pathLst>
                <a:path w="63" h="121">
                  <a:moveTo>
                    <a:pt x="63" y="113"/>
                  </a:moveTo>
                  <a:lnTo>
                    <a:pt x="40" y="121"/>
                  </a:lnTo>
                  <a:lnTo>
                    <a:pt x="0" y="7"/>
                  </a:lnTo>
                  <a:lnTo>
                    <a:pt x="23" y="0"/>
                  </a:lnTo>
                  <a:lnTo>
                    <a:pt x="63" y="113"/>
                  </a:lnTo>
                  <a:close/>
                </a:path>
              </a:pathLst>
            </a:custGeom>
            <a:solidFill>
              <a:srgbClr val="FF0000"/>
            </a:solidFill>
            <a:ln w="9525">
              <a:noFill/>
              <a:round/>
              <a:headEnd/>
              <a:tailEnd/>
            </a:ln>
          </p:spPr>
          <p:txBody>
            <a:bodyPr/>
            <a:lstStyle/>
            <a:p>
              <a:endParaRPr lang="en-US"/>
            </a:p>
          </p:txBody>
        </p:sp>
        <p:sp>
          <p:nvSpPr>
            <p:cNvPr id="26758" name="Freeform 142"/>
            <p:cNvSpPr>
              <a:spLocks/>
            </p:cNvSpPr>
            <p:nvPr/>
          </p:nvSpPr>
          <p:spPr bwMode="auto">
            <a:xfrm>
              <a:off x="4288368" y="3395645"/>
              <a:ext cx="87489" cy="192088"/>
            </a:xfrm>
            <a:custGeom>
              <a:avLst/>
              <a:gdLst>
                <a:gd name="T0" fmla="*/ 156249699 w 62"/>
                <a:gd name="T1" fmla="*/ 284779219 h 121"/>
                <a:gd name="T2" fmla="*/ 103327199 w 62"/>
                <a:gd name="T3" fmla="*/ 304940516 h 121"/>
                <a:gd name="T4" fmla="*/ 0 w 62"/>
                <a:gd name="T5" fmla="*/ 20161304 h 121"/>
                <a:gd name="T6" fmla="*/ 57964398 w 62"/>
                <a:gd name="T7" fmla="*/ 0 h 121"/>
                <a:gd name="T8" fmla="*/ 156249699 w 62"/>
                <a:gd name="T9" fmla="*/ 284779219 h 121"/>
                <a:gd name="T10" fmla="*/ 0 60000 65536"/>
                <a:gd name="T11" fmla="*/ 0 60000 65536"/>
                <a:gd name="T12" fmla="*/ 0 60000 65536"/>
                <a:gd name="T13" fmla="*/ 0 60000 65536"/>
                <a:gd name="T14" fmla="*/ 0 60000 65536"/>
                <a:gd name="T15" fmla="*/ 0 w 62"/>
                <a:gd name="T16" fmla="*/ 0 h 121"/>
                <a:gd name="T17" fmla="*/ 62 w 62"/>
                <a:gd name="T18" fmla="*/ 121 h 121"/>
              </a:gdLst>
              <a:ahLst/>
              <a:cxnLst>
                <a:cxn ang="T10">
                  <a:pos x="T0" y="T1"/>
                </a:cxn>
                <a:cxn ang="T11">
                  <a:pos x="T2" y="T3"/>
                </a:cxn>
                <a:cxn ang="T12">
                  <a:pos x="T4" y="T5"/>
                </a:cxn>
                <a:cxn ang="T13">
                  <a:pos x="T6" y="T7"/>
                </a:cxn>
                <a:cxn ang="T14">
                  <a:pos x="T8" y="T9"/>
                </a:cxn>
              </a:cxnLst>
              <a:rect l="T15" t="T16" r="T17" b="T18"/>
              <a:pathLst>
                <a:path w="62" h="121">
                  <a:moveTo>
                    <a:pt x="62" y="113"/>
                  </a:moveTo>
                  <a:lnTo>
                    <a:pt x="41" y="121"/>
                  </a:lnTo>
                  <a:lnTo>
                    <a:pt x="0" y="8"/>
                  </a:lnTo>
                  <a:lnTo>
                    <a:pt x="23" y="0"/>
                  </a:lnTo>
                  <a:lnTo>
                    <a:pt x="62" y="113"/>
                  </a:lnTo>
                  <a:close/>
                </a:path>
              </a:pathLst>
            </a:custGeom>
            <a:solidFill>
              <a:srgbClr val="FF0000"/>
            </a:solidFill>
            <a:ln w="9525">
              <a:noFill/>
              <a:round/>
              <a:headEnd/>
              <a:tailEnd/>
            </a:ln>
          </p:spPr>
          <p:txBody>
            <a:bodyPr/>
            <a:lstStyle/>
            <a:p>
              <a:endParaRPr lang="en-US"/>
            </a:p>
          </p:txBody>
        </p:sp>
        <p:sp>
          <p:nvSpPr>
            <p:cNvPr id="26759" name="Freeform 143"/>
            <p:cNvSpPr>
              <a:spLocks/>
            </p:cNvSpPr>
            <p:nvPr/>
          </p:nvSpPr>
          <p:spPr bwMode="auto">
            <a:xfrm>
              <a:off x="4378678" y="3684571"/>
              <a:ext cx="88900" cy="195263"/>
            </a:xfrm>
            <a:custGeom>
              <a:avLst/>
              <a:gdLst>
                <a:gd name="T0" fmla="*/ 158768267 w 63"/>
                <a:gd name="T1" fmla="*/ 284779208 h 123"/>
                <a:gd name="T2" fmla="*/ 100805746 w 63"/>
                <a:gd name="T3" fmla="*/ 309980829 h 123"/>
                <a:gd name="T4" fmla="*/ 0 w 63"/>
                <a:gd name="T5" fmla="*/ 20161303 h 123"/>
                <a:gd name="T6" fmla="*/ 57962521 w 63"/>
                <a:gd name="T7" fmla="*/ 0 h 123"/>
                <a:gd name="T8" fmla="*/ 158768267 w 63"/>
                <a:gd name="T9" fmla="*/ 284779208 h 123"/>
                <a:gd name="T10" fmla="*/ 0 60000 65536"/>
                <a:gd name="T11" fmla="*/ 0 60000 65536"/>
                <a:gd name="T12" fmla="*/ 0 60000 65536"/>
                <a:gd name="T13" fmla="*/ 0 60000 65536"/>
                <a:gd name="T14" fmla="*/ 0 60000 65536"/>
                <a:gd name="T15" fmla="*/ 0 w 63"/>
                <a:gd name="T16" fmla="*/ 0 h 123"/>
                <a:gd name="T17" fmla="*/ 63 w 63"/>
                <a:gd name="T18" fmla="*/ 123 h 123"/>
              </a:gdLst>
              <a:ahLst/>
              <a:cxnLst>
                <a:cxn ang="T10">
                  <a:pos x="T0" y="T1"/>
                </a:cxn>
                <a:cxn ang="T11">
                  <a:pos x="T2" y="T3"/>
                </a:cxn>
                <a:cxn ang="T12">
                  <a:pos x="T4" y="T5"/>
                </a:cxn>
                <a:cxn ang="T13">
                  <a:pos x="T6" y="T7"/>
                </a:cxn>
                <a:cxn ang="T14">
                  <a:pos x="T8" y="T9"/>
                </a:cxn>
              </a:cxnLst>
              <a:rect l="T15" t="T16" r="T17" b="T18"/>
              <a:pathLst>
                <a:path w="63" h="123">
                  <a:moveTo>
                    <a:pt x="63" y="113"/>
                  </a:moveTo>
                  <a:lnTo>
                    <a:pt x="40" y="123"/>
                  </a:lnTo>
                  <a:lnTo>
                    <a:pt x="0" y="8"/>
                  </a:lnTo>
                  <a:lnTo>
                    <a:pt x="23" y="0"/>
                  </a:lnTo>
                  <a:lnTo>
                    <a:pt x="63" y="113"/>
                  </a:lnTo>
                  <a:close/>
                </a:path>
              </a:pathLst>
            </a:custGeom>
            <a:solidFill>
              <a:srgbClr val="FF0000"/>
            </a:solidFill>
            <a:ln w="9525">
              <a:noFill/>
              <a:round/>
              <a:headEnd/>
              <a:tailEnd/>
            </a:ln>
          </p:spPr>
          <p:txBody>
            <a:bodyPr/>
            <a:lstStyle/>
            <a:p>
              <a:endParaRPr lang="en-US"/>
            </a:p>
          </p:txBody>
        </p:sp>
        <p:sp>
          <p:nvSpPr>
            <p:cNvPr id="26760" name="Freeform 144"/>
            <p:cNvSpPr>
              <a:spLocks/>
            </p:cNvSpPr>
            <p:nvPr/>
          </p:nvSpPr>
          <p:spPr bwMode="auto">
            <a:xfrm>
              <a:off x="4467578" y="3973496"/>
              <a:ext cx="88900" cy="195263"/>
            </a:xfrm>
            <a:custGeom>
              <a:avLst/>
              <a:gdLst>
                <a:gd name="T0" fmla="*/ 158771442 w 63"/>
                <a:gd name="T1" fmla="*/ 292338900 h 123"/>
                <a:gd name="T2" fmla="*/ 100806754 w 63"/>
                <a:gd name="T3" fmla="*/ 309980829 h 123"/>
                <a:gd name="T4" fmla="*/ 0 w 63"/>
                <a:gd name="T5" fmla="*/ 20161303 h 123"/>
                <a:gd name="T6" fmla="*/ 57964688 w 63"/>
                <a:gd name="T7" fmla="*/ 0 h 123"/>
                <a:gd name="T8" fmla="*/ 158771442 w 63"/>
                <a:gd name="T9" fmla="*/ 292338900 h 123"/>
                <a:gd name="T10" fmla="*/ 0 60000 65536"/>
                <a:gd name="T11" fmla="*/ 0 60000 65536"/>
                <a:gd name="T12" fmla="*/ 0 60000 65536"/>
                <a:gd name="T13" fmla="*/ 0 60000 65536"/>
                <a:gd name="T14" fmla="*/ 0 60000 65536"/>
                <a:gd name="T15" fmla="*/ 0 w 63"/>
                <a:gd name="T16" fmla="*/ 0 h 123"/>
                <a:gd name="T17" fmla="*/ 63 w 63"/>
                <a:gd name="T18" fmla="*/ 123 h 123"/>
              </a:gdLst>
              <a:ahLst/>
              <a:cxnLst>
                <a:cxn ang="T10">
                  <a:pos x="T0" y="T1"/>
                </a:cxn>
                <a:cxn ang="T11">
                  <a:pos x="T2" y="T3"/>
                </a:cxn>
                <a:cxn ang="T12">
                  <a:pos x="T4" y="T5"/>
                </a:cxn>
                <a:cxn ang="T13">
                  <a:pos x="T6" y="T7"/>
                </a:cxn>
                <a:cxn ang="T14">
                  <a:pos x="T8" y="T9"/>
                </a:cxn>
              </a:cxnLst>
              <a:rect l="T15" t="T16" r="T17" b="T18"/>
              <a:pathLst>
                <a:path w="63" h="123">
                  <a:moveTo>
                    <a:pt x="63" y="116"/>
                  </a:moveTo>
                  <a:lnTo>
                    <a:pt x="40" y="123"/>
                  </a:lnTo>
                  <a:lnTo>
                    <a:pt x="0" y="8"/>
                  </a:lnTo>
                  <a:lnTo>
                    <a:pt x="23" y="0"/>
                  </a:lnTo>
                  <a:lnTo>
                    <a:pt x="63" y="116"/>
                  </a:lnTo>
                  <a:close/>
                </a:path>
              </a:pathLst>
            </a:custGeom>
            <a:solidFill>
              <a:srgbClr val="FF0000"/>
            </a:solidFill>
            <a:ln w="9525">
              <a:noFill/>
              <a:round/>
              <a:headEnd/>
              <a:tailEnd/>
            </a:ln>
          </p:spPr>
          <p:txBody>
            <a:bodyPr/>
            <a:lstStyle/>
            <a:p>
              <a:endParaRPr lang="en-US"/>
            </a:p>
          </p:txBody>
        </p:sp>
        <p:sp>
          <p:nvSpPr>
            <p:cNvPr id="26761" name="Freeform 145"/>
            <p:cNvSpPr>
              <a:spLocks/>
            </p:cNvSpPr>
            <p:nvPr/>
          </p:nvSpPr>
          <p:spPr bwMode="auto">
            <a:xfrm>
              <a:off x="4559301" y="4264008"/>
              <a:ext cx="90311" cy="195262"/>
            </a:xfrm>
            <a:custGeom>
              <a:avLst/>
              <a:gdLst>
                <a:gd name="T0" fmla="*/ 161289973 w 64"/>
                <a:gd name="T1" fmla="*/ 289816460 h 123"/>
                <a:gd name="T2" fmla="*/ 103325588 w 64"/>
                <a:gd name="T3" fmla="*/ 309977654 h 123"/>
                <a:gd name="T4" fmla="*/ 0 w 64"/>
                <a:gd name="T5" fmla="*/ 17640257 h 123"/>
                <a:gd name="T6" fmla="*/ 57962797 w 64"/>
                <a:gd name="T7" fmla="*/ 0 h 123"/>
                <a:gd name="T8" fmla="*/ 161289973 w 64"/>
                <a:gd name="T9" fmla="*/ 289816460 h 123"/>
                <a:gd name="T10" fmla="*/ 0 60000 65536"/>
                <a:gd name="T11" fmla="*/ 0 60000 65536"/>
                <a:gd name="T12" fmla="*/ 0 60000 65536"/>
                <a:gd name="T13" fmla="*/ 0 60000 65536"/>
                <a:gd name="T14" fmla="*/ 0 60000 65536"/>
                <a:gd name="T15" fmla="*/ 0 w 64"/>
                <a:gd name="T16" fmla="*/ 0 h 123"/>
                <a:gd name="T17" fmla="*/ 64 w 64"/>
                <a:gd name="T18" fmla="*/ 123 h 123"/>
              </a:gdLst>
              <a:ahLst/>
              <a:cxnLst>
                <a:cxn ang="T10">
                  <a:pos x="T0" y="T1"/>
                </a:cxn>
                <a:cxn ang="T11">
                  <a:pos x="T2" y="T3"/>
                </a:cxn>
                <a:cxn ang="T12">
                  <a:pos x="T4" y="T5"/>
                </a:cxn>
                <a:cxn ang="T13">
                  <a:pos x="T6" y="T7"/>
                </a:cxn>
                <a:cxn ang="T14">
                  <a:pos x="T8" y="T9"/>
                </a:cxn>
              </a:cxnLst>
              <a:rect l="T15" t="T16" r="T17" b="T18"/>
              <a:pathLst>
                <a:path w="64" h="123">
                  <a:moveTo>
                    <a:pt x="64" y="115"/>
                  </a:moveTo>
                  <a:lnTo>
                    <a:pt x="41" y="123"/>
                  </a:lnTo>
                  <a:lnTo>
                    <a:pt x="0" y="7"/>
                  </a:lnTo>
                  <a:lnTo>
                    <a:pt x="23" y="0"/>
                  </a:lnTo>
                  <a:lnTo>
                    <a:pt x="64" y="115"/>
                  </a:lnTo>
                  <a:close/>
                </a:path>
              </a:pathLst>
            </a:custGeom>
            <a:solidFill>
              <a:srgbClr val="FF0000"/>
            </a:solidFill>
            <a:ln w="9525">
              <a:noFill/>
              <a:round/>
              <a:headEnd/>
              <a:tailEnd/>
            </a:ln>
          </p:spPr>
          <p:txBody>
            <a:bodyPr/>
            <a:lstStyle/>
            <a:p>
              <a:endParaRPr lang="en-US"/>
            </a:p>
          </p:txBody>
        </p:sp>
        <p:sp>
          <p:nvSpPr>
            <p:cNvPr id="26762" name="Freeform 146"/>
            <p:cNvSpPr>
              <a:spLocks/>
            </p:cNvSpPr>
            <p:nvPr/>
          </p:nvSpPr>
          <p:spPr bwMode="auto">
            <a:xfrm>
              <a:off x="4649611" y="4556109"/>
              <a:ext cx="88900" cy="192087"/>
            </a:xfrm>
            <a:custGeom>
              <a:avLst/>
              <a:gdLst>
                <a:gd name="T0" fmla="*/ 158768267 w 63"/>
                <a:gd name="T1" fmla="*/ 284776149 h 121"/>
                <a:gd name="T2" fmla="*/ 100805746 w 63"/>
                <a:gd name="T3" fmla="*/ 304937341 h 121"/>
                <a:gd name="T4" fmla="*/ 0 w 63"/>
                <a:gd name="T5" fmla="*/ 20161199 h 121"/>
                <a:gd name="T6" fmla="*/ 57962521 w 63"/>
                <a:gd name="T7" fmla="*/ 0 h 121"/>
                <a:gd name="T8" fmla="*/ 158768267 w 63"/>
                <a:gd name="T9" fmla="*/ 284776149 h 121"/>
                <a:gd name="T10" fmla="*/ 0 60000 65536"/>
                <a:gd name="T11" fmla="*/ 0 60000 65536"/>
                <a:gd name="T12" fmla="*/ 0 60000 65536"/>
                <a:gd name="T13" fmla="*/ 0 60000 65536"/>
                <a:gd name="T14" fmla="*/ 0 60000 65536"/>
                <a:gd name="T15" fmla="*/ 0 w 63"/>
                <a:gd name="T16" fmla="*/ 0 h 121"/>
                <a:gd name="T17" fmla="*/ 63 w 63"/>
                <a:gd name="T18" fmla="*/ 121 h 121"/>
              </a:gdLst>
              <a:ahLst/>
              <a:cxnLst>
                <a:cxn ang="T10">
                  <a:pos x="T0" y="T1"/>
                </a:cxn>
                <a:cxn ang="T11">
                  <a:pos x="T2" y="T3"/>
                </a:cxn>
                <a:cxn ang="T12">
                  <a:pos x="T4" y="T5"/>
                </a:cxn>
                <a:cxn ang="T13">
                  <a:pos x="T6" y="T7"/>
                </a:cxn>
                <a:cxn ang="T14">
                  <a:pos x="T8" y="T9"/>
                </a:cxn>
              </a:cxnLst>
              <a:rect l="T15" t="T16" r="T17" b="T18"/>
              <a:pathLst>
                <a:path w="63" h="121">
                  <a:moveTo>
                    <a:pt x="63" y="113"/>
                  </a:moveTo>
                  <a:lnTo>
                    <a:pt x="40" y="121"/>
                  </a:lnTo>
                  <a:lnTo>
                    <a:pt x="0" y="8"/>
                  </a:lnTo>
                  <a:lnTo>
                    <a:pt x="23" y="0"/>
                  </a:lnTo>
                  <a:lnTo>
                    <a:pt x="63" y="113"/>
                  </a:lnTo>
                  <a:close/>
                </a:path>
              </a:pathLst>
            </a:custGeom>
            <a:solidFill>
              <a:srgbClr val="FF0000"/>
            </a:solidFill>
            <a:ln w="9525">
              <a:noFill/>
              <a:round/>
              <a:headEnd/>
              <a:tailEnd/>
            </a:ln>
          </p:spPr>
          <p:txBody>
            <a:bodyPr/>
            <a:lstStyle/>
            <a:p>
              <a:endParaRPr lang="en-US"/>
            </a:p>
          </p:txBody>
        </p:sp>
        <p:sp>
          <p:nvSpPr>
            <p:cNvPr id="26763" name="Freeform 147"/>
            <p:cNvSpPr>
              <a:spLocks/>
            </p:cNvSpPr>
            <p:nvPr/>
          </p:nvSpPr>
          <p:spPr bwMode="auto">
            <a:xfrm>
              <a:off x="4741333" y="4845034"/>
              <a:ext cx="86078" cy="192087"/>
            </a:xfrm>
            <a:custGeom>
              <a:avLst/>
              <a:gdLst>
                <a:gd name="T0" fmla="*/ 153731130 w 61"/>
                <a:gd name="T1" fmla="*/ 284776149 h 121"/>
                <a:gd name="T2" fmla="*/ 100806770 w 61"/>
                <a:gd name="T3" fmla="*/ 304937341 h 121"/>
                <a:gd name="T4" fmla="*/ 0 w 61"/>
                <a:gd name="T5" fmla="*/ 20161199 h 121"/>
                <a:gd name="T6" fmla="*/ 57964697 w 61"/>
                <a:gd name="T7" fmla="*/ 0 h 121"/>
                <a:gd name="T8" fmla="*/ 153731130 w 61"/>
                <a:gd name="T9" fmla="*/ 284776149 h 121"/>
                <a:gd name="T10" fmla="*/ 0 60000 65536"/>
                <a:gd name="T11" fmla="*/ 0 60000 65536"/>
                <a:gd name="T12" fmla="*/ 0 60000 65536"/>
                <a:gd name="T13" fmla="*/ 0 60000 65536"/>
                <a:gd name="T14" fmla="*/ 0 60000 65536"/>
                <a:gd name="T15" fmla="*/ 0 w 61"/>
                <a:gd name="T16" fmla="*/ 0 h 121"/>
                <a:gd name="T17" fmla="*/ 61 w 61"/>
                <a:gd name="T18" fmla="*/ 121 h 121"/>
              </a:gdLst>
              <a:ahLst/>
              <a:cxnLst>
                <a:cxn ang="T10">
                  <a:pos x="T0" y="T1"/>
                </a:cxn>
                <a:cxn ang="T11">
                  <a:pos x="T2" y="T3"/>
                </a:cxn>
                <a:cxn ang="T12">
                  <a:pos x="T4" y="T5"/>
                </a:cxn>
                <a:cxn ang="T13">
                  <a:pos x="T6" y="T7"/>
                </a:cxn>
                <a:cxn ang="T14">
                  <a:pos x="T8" y="T9"/>
                </a:cxn>
              </a:cxnLst>
              <a:rect l="T15" t="T16" r="T17" b="T18"/>
              <a:pathLst>
                <a:path w="61" h="121">
                  <a:moveTo>
                    <a:pt x="61" y="113"/>
                  </a:moveTo>
                  <a:lnTo>
                    <a:pt x="40" y="121"/>
                  </a:lnTo>
                  <a:lnTo>
                    <a:pt x="0" y="8"/>
                  </a:lnTo>
                  <a:lnTo>
                    <a:pt x="23" y="0"/>
                  </a:lnTo>
                  <a:lnTo>
                    <a:pt x="61" y="113"/>
                  </a:lnTo>
                  <a:close/>
                </a:path>
              </a:pathLst>
            </a:custGeom>
            <a:solidFill>
              <a:srgbClr val="FF0000"/>
            </a:solidFill>
            <a:ln w="9525">
              <a:noFill/>
              <a:round/>
              <a:headEnd/>
              <a:tailEnd/>
            </a:ln>
          </p:spPr>
          <p:txBody>
            <a:bodyPr/>
            <a:lstStyle/>
            <a:p>
              <a:endParaRPr lang="en-US"/>
            </a:p>
          </p:txBody>
        </p:sp>
        <p:sp>
          <p:nvSpPr>
            <p:cNvPr id="26764" name="Freeform 148"/>
            <p:cNvSpPr>
              <a:spLocks/>
            </p:cNvSpPr>
            <p:nvPr/>
          </p:nvSpPr>
          <p:spPr bwMode="auto">
            <a:xfrm>
              <a:off x="4830234" y="5133959"/>
              <a:ext cx="88900" cy="192087"/>
            </a:xfrm>
            <a:custGeom>
              <a:avLst/>
              <a:gdLst>
                <a:gd name="T0" fmla="*/ 158768267 w 63"/>
                <a:gd name="T1" fmla="*/ 287297091 h 121"/>
                <a:gd name="T2" fmla="*/ 100805746 w 63"/>
                <a:gd name="T3" fmla="*/ 304937341 h 121"/>
                <a:gd name="T4" fmla="*/ 0 w 63"/>
                <a:gd name="T5" fmla="*/ 20161199 h 121"/>
                <a:gd name="T6" fmla="*/ 57962521 w 63"/>
                <a:gd name="T7" fmla="*/ 0 h 121"/>
                <a:gd name="T8" fmla="*/ 158768267 w 63"/>
                <a:gd name="T9" fmla="*/ 287297091 h 121"/>
                <a:gd name="T10" fmla="*/ 0 60000 65536"/>
                <a:gd name="T11" fmla="*/ 0 60000 65536"/>
                <a:gd name="T12" fmla="*/ 0 60000 65536"/>
                <a:gd name="T13" fmla="*/ 0 60000 65536"/>
                <a:gd name="T14" fmla="*/ 0 60000 65536"/>
                <a:gd name="T15" fmla="*/ 0 w 63"/>
                <a:gd name="T16" fmla="*/ 0 h 121"/>
                <a:gd name="T17" fmla="*/ 63 w 63"/>
                <a:gd name="T18" fmla="*/ 121 h 121"/>
              </a:gdLst>
              <a:ahLst/>
              <a:cxnLst>
                <a:cxn ang="T10">
                  <a:pos x="T0" y="T1"/>
                </a:cxn>
                <a:cxn ang="T11">
                  <a:pos x="T2" y="T3"/>
                </a:cxn>
                <a:cxn ang="T12">
                  <a:pos x="T4" y="T5"/>
                </a:cxn>
                <a:cxn ang="T13">
                  <a:pos x="T6" y="T7"/>
                </a:cxn>
                <a:cxn ang="T14">
                  <a:pos x="T8" y="T9"/>
                </a:cxn>
              </a:cxnLst>
              <a:rect l="T15" t="T16" r="T17" b="T18"/>
              <a:pathLst>
                <a:path w="63" h="121">
                  <a:moveTo>
                    <a:pt x="63" y="114"/>
                  </a:moveTo>
                  <a:lnTo>
                    <a:pt x="40" y="121"/>
                  </a:lnTo>
                  <a:lnTo>
                    <a:pt x="0" y="8"/>
                  </a:lnTo>
                  <a:lnTo>
                    <a:pt x="23" y="0"/>
                  </a:lnTo>
                  <a:lnTo>
                    <a:pt x="63" y="114"/>
                  </a:lnTo>
                  <a:close/>
                </a:path>
              </a:pathLst>
            </a:custGeom>
            <a:solidFill>
              <a:srgbClr val="FF0000"/>
            </a:solidFill>
            <a:ln w="9525">
              <a:noFill/>
              <a:round/>
              <a:headEnd/>
              <a:tailEnd/>
            </a:ln>
          </p:spPr>
          <p:txBody>
            <a:bodyPr/>
            <a:lstStyle/>
            <a:p>
              <a:endParaRPr lang="en-US"/>
            </a:p>
          </p:txBody>
        </p:sp>
        <p:sp>
          <p:nvSpPr>
            <p:cNvPr id="26765" name="Freeform 149"/>
            <p:cNvSpPr>
              <a:spLocks/>
            </p:cNvSpPr>
            <p:nvPr/>
          </p:nvSpPr>
          <p:spPr bwMode="auto">
            <a:xfrm>
              <a:off x="4921956" y="5424471"/>
              <a:ext cx="87489" cy="193675"/>
            </a:xfrm>
            <a:custGeom>
              <a:avLst/>
              <a:gdLst>
                <a:gd name="T0" fmla="*/ 156249699 w 62"/>
                <a:gd name="T1" fmla="*/ 289818789 h 122"/>
                <a:gd name="T2" fmla="*/ 98286888 w 62"/>
                <a:gd name="T3" fmla="*/ 307459085 h 122"/>
                <a:gd name="T4" fmla="*/ 0 w 62"/>
                <a:gd name="T5" fmla="*/ 17641889 h 122"/>
                <a:gd name="T6" fmla="*/ 52924087 w 62"/>
                <a:gd name="T7" fmla="*/ 0 h 122"/>
                <a:gd name="T8" fmla="*/ 156249699 w 62"/>
                <a:gd name="T9" fmla="*/ 289818789 h 122"/>
                <a:gd name="T10" fmla="*/ 0 60000 65536"/>
                <a:gd name="T11" fmla="*/ 0 60000 65536"/>
                <a:gd name="T12" fmla="*/ 0 60000 65536"/>
                <a:gd name="T13" fmla="*/ 0 60000 65536"/>
                <a:gd name="T14" fmla="*/ 0 60000 65536"/>
                <a:gd name="T15" fmla="*/ 0 w 62"/>
                <a:gd name="T16" fmla="*/ 0 h 122"/>
                <a:gd name="T17" fmla="*/ 62 w 62"/>
                <a:gd name="T18" fmla="*/ 122 h 122"/>
              </a:gdLst>
              <a:ahLst/>
              <a:cxnLst>
                <a:cxn ang="T10">
                  <a:pos x="T0" y="T1"/>
                </a:cxn>
                <a:cxn ang="T11">
                  <a:pos x="T2" y="T3"/>
                </a:cxn>
                <a:cxn ang="T12">
                  <a:pos x="T4" y="T5"/>
                </a:cxn>
                <a:cxn ang="T13">
                  <a:pos x="T6" y="T7"/>
                </a:cxn>
                <a:cxn ang="T14">
                  <a:pos x="T8" y="T9"/>
                </a:cxn>
              </a:cxnLst>
              <a:rect l="T15" t="T16" r="T17" b="T18"/>
              <a:pathLst>
                <a:path w="62" h="122">
                  <a:moveTo>
                    <a:pt x="62" y="115"/>
                  </a:moveTo>
                  <a:lnTo>
                    <a:pt x="39" y="122"/>
                  </a:lnTo>
                  <a:lnTo>
                    <a:pt x="0" y="7"/>
                  </a:lnTo>
                  <a:lnTo>
                    <a:pt x="21" y="0"/>
                  </a:lnTo>
                  <a:lnTo>
                    <a:pt x="62" y="115"/>
                  </a:lnTo>
                  <a:close/>
                </a:path>
              </a:pathLst>
            </a:custGeom>
            <a:solidFill>
              <a:srgbClr val="FF0000"/>
            </a:solidFill>
            <a:ln w="9525">
              <a:noFill/>
              <a:round/>
              <a:headEnd/>
              <a:tailEnd/>
            </a:ln>
          </p:spPr>
          <p:txBody>
            <a:bodyPr/>
            <a:lstStyle/>
            <a:p>
              <a:endParaRPr lang="en-US"/>
            </a:p>
          </p:txBody>
        </p:sp>
        <p:sp>
          <p:nvSpPr>
            <p:cNvPr id="26766" name="Freeform 150"/>
            <p:cNvSpPr>
              <a:spLocks/>
            </p:cNvSpPr>
            <p:nvPr/>
          </p:nvSpPr>
          <p:spPr bwMode="auto">
            <a:xfrm>
              <a:off x="5012267" y="5713396"/>
              <a:ext cx="88900" cy="195263"/>
            </a:xfrm>
            <a:custGeom>
              <a:avLst/>
              <a:gdLst>
                <a:gd name="T0" fmla="*/ 158771442 w 63"/>
                <a:gd name="T1" fmla="*/ 289819532 h 123"/>
                <a:gd name="T2" fmla="*/ 100806754 w 63"/>
                <a:gd name="T3" fmla="*/ 309980829 h 123"/>
                <a:gd name="T4" fmla="*/ 0 w 63"/>
                <a:gd name="T5" fmla="*/ 20161303 h 123"/>
                <a:gd name="T6" fmla="*/ 57964688 w 63"/>
                <a:gd name="T7" fmla="*/ 0 h 123"/>
                <a:gd name="T8" fmla="*/ 158771442 w 63"/>
                <a:gd name="T9" fmla="*/ 289819532 h 123"/>
                <a:gd name="T10" fmla="*/ 0 60000 65536"/>
                <a:gd name="T11" fmla="*/ 0 60000 65536"/>
                <a:gd name="T12" fmla="*/ 0 60000 65536"/>
                <a:gd name="T13" fmla="*/ 0 60000 65536"/>
                <a:gd name="T14" fmla="*/ 0 60000 65536"/>
                <a:gd name="T15" fmla="*/ 0 w 63"/>
                <a:gd name="T16" fmla="*/ 0 h 123"/>
                <a:gd name="T17" fmla="*/ 63 w 63"/>
                <a:gd name="T18" fmla="*/ 123 h 123"/>
              </a:gdLst>
              <a:ahLst/>
              <a:cxnLst>
                <a:cxn ang="T10">
                  <a:pos x="T0" y="T1"/>
                </a:cxn>
                <a:cxn ang="T11">
                  <a:pos x="T2" y="T3"/>
                </a:cxn>
                <a:cxn ang="T12">
                  <a:pos x="T4" y="T5"/>
                </a:cxn>
                <a:cxn ang="T13">
                  <a:pos x="T6" y="T7"/>
                </a:cxn>
                <a:cxn ang="T14">
                  <a:pos x="T8" y="T9"/>
                </a:cxn>
              </a:cxnLst>
              <a:rect l="T15" t="T16" r="T17" b="T18"/>
              <a:pathLst>
                <a:path w="63" h="123">
                  <a:moveTo>
                    <a:pt x="63" y="115"/>
                  </a:moveTo>
                  <a:lnTo>
                    <a:pt x="40" y="123"/>
                  </a:lnTo>
                  <a:lnTo>
                    <a:pt x="0" y="8"/>
                  </a:lnTo>
                  <a:lnTo>
                    <a:pt x="23" y="0"/>
                  </a:lnTo>
                  <a:lnTo>
                    <a:pt x="63" y="115"/>
                  </a:lnTo>
                  <a:close/>
                </a:path>
              </a:pathLst>
            </a:custGeom>
            <a:solidFill>
              <a:srgbClr val="FF0000"/>
            </a:solidFill>
            <a:ln w="9525">
              <a:noFill/>
              <a:round/>
              <a:headEnd/>
              <a:tailEnd/>
            </a:ln>
          </p:spPr>
          <p:txBody>
            <a:bodyPr/>
            <a:lstStyle/>
            <a:p>
              <a:endParaRPr lang="en-US"/>
            </a:p>
          </p:txBody>
        </p:sp>
        <p:sp>
          <p:nvSpPr>
            <p:cNvPr id="26767" name="Freeform 151"/>
            <p:cNvSpPr>
              <a:spLocks/>
            </p:cNvSpPr>
            <p:nvPr/>
          </p:nvSpPr>
          <p:spPr bwMode="auto">
            <a:xfrm>
              <a:off x="5101167" y="6002320"/>
              <a:ext cx="49388" cy="63500"/>
            </a:xfrm>
            <a:custGeom>
              <a:avLst/>
              <a:gdLst>
                <a:gd name="T0" fmla="*/ 57962278 w 35"/>
                <a:gd name="T1" fmla="*/ 93246564 h 40"/>
                <a:gd name="T2" fmla="*/ 88203868 w 35"/>
                <a:gd name="T3" fmla="*/ 83165943 h 40"/>
                <a:gd name="T4" fmla="*/ 57962278 w 35"/>
                <a:gd name="T5" fmla="*/ 0 h 40"/>
                <a:gd name="T6" fmla="*/ 0 w 35"/>
                <a:gd name="T7" fmla="*/ 25201559 h 40"/>
                <a:gd name="T8" fmla="*/ 30241602 w 35"/>
                <a:gd name="T9" fmla="*/ 100806236 h 40"/>
                <a:gd name="T10" fmla="*/ 57962278 w 35"/>
                <a:gd name="T11" fmla="*/ 93246564 h 40"/>
                <a:gd name="T12" fmla="*/ 0 60000 65536"/>
                <a:gd name="T13" fmla="*/ 0 60000 65536"/>
                <a:gd name="T14" fmla="*/ 0 60000 65536"/>
                <a:gd name="T15" fmla="*/ 0 60000 65536"/>
                <a:gd name="T16" fmla="*/ 0 60000 65536"/>
                <a:gd name="T17" fmla="*/ 0 60000 65536"/>
                <a:gd name="T18" fmla="*/ 0 w 35"/>
                <a:gd name="T19" fmla="*/ 0 h 40"/>
                <a:gd name="T20" fmla="*/ 35 w 35"/>
                <a:gd name="T21" fmla="*/ 40 h 40"/>
              </a:gdLst>
              <a:ahLst/>
              <a:cxnLst>
                <a:cxn ang="T12">
                  <a:pos x="T0" y="T1"/>
                </a:cxn>
                <a:cxn ang="T13">
                  <a:pos x="T2" y="T3"/>
                </a:cxn>
                <a:cxn ang="T14">
                  <a:pos x="T4" y="T5"/>
                </a:cxn>
                <a:cxn ang="T15">
                  <a:pos x="T6" y="T7"/>
                </a:cxn>
                <a:cxn ang="T16">
                  <a:pos x="T8" y="T9"/>
                </a:cxn>
                <a:cxn ang="T17">
                  <a:pos x="T10" y="T11"/>
                </a:cxn>
              </a:cxnLst>
              <a:rect l="T18" t="T19" r="T20" b="T21"/>
              <a:pathLst>
                <a:path w="35" h="40">
                  <a:moveTo>
                    <a:pt x="23" y="37"/>
                  </a:moveTo>
                  <a:lnTo>
                    <a:pt x="35" y="33"/>
                  </a:lnTo>
                  <a:lnTo>
                    <a:pt x="23" y="0"/>
                  </a:lnTo>
                  <a:lnTo>
                    <a:pt x="0" y="10"/>
                  </a:lnTo>
                  <a:lnTo>
                    <a:pt x="12" y="40"/>
                  </a:lnTo>
                  <a:lnTo>
                    <a:pt x="23" y="37"/>
                  </a:lnTo>
                  <a:close/>
                </a:path>
              </a:pathLst>
            </a:custGeom>
            <a:solidFill>
              <a:srgbClr val="FF0000"/>
            </a:solidFill>
            <a:ln w="9525">
              <a:noFill/>
              <a:round/>
              <a:headEnd/>
              <a:tailEnd/>
            </a:ln>
          </p:spPr>
          <p:txBody>
            <a:bodyPr/>
            <a:lstStyle/>
            <a:p>
              <a:endParaRPr lang="en-US"/>
            </a:p>
          </p:txBody>
        </p:sp>
        <p:sp>
          <p:nvSpPr>
            <p:cNvPr id="26768" name="Freeform 152"/>
            <p:cNvSpPr>
              <a:spLocks/>
            </p:cNvSpPr>
            <p:nvPr/>
          </p:nvSpPr>
          <p:spPr bwMode="auto">
            <a:xfrm>
              <a:off x="4629857" y="4598970"/>
              <a:ext cx="132644" cy="146050"/>
            </a:xfrm>
            <a:custGeom>
              <a:avLst/>
              <a:gdLst>
                <a:gd name="T0" fmla="*/ 115927199 w 94"/>
                <a:gd name="T1" fmla="*/ 0 h 92"/>
                <a:gd name="T2" fmla="*/ 141128754 w 94"/>
                <a:gd name="T3" fmla="*/ 0 h 92"/>
                <a:gd name="T4" fmla="*/ 163810946 w 94"/>
                <a:gd name="T5" fmla="*/ 5040312 h 92"/>
                <a:gd name="T6" fmla="*/ 183972190 w 94"/>
                <a:gd name="T7" fmla="*/ 17640300 h 92"/>
                <a:gd name="T8" fmla="*/ 204133433 w 94"/>
                <a:gd name="T9" fmla="*/ 32761239 h 92"/>
                <a:gd name="T10" fmla="*/ 216733466 w 94"/>
                <a:gd name="T11" fmla="*/ 47883759 h 92"/>
                <a:gd name="T12" fmla="*/ 226814088 w 94"/>
                <a:gd name="T13" fmla="*/ 68043427 h 92"/>
                <a:gd name="T14" fmla="*/ 231854399 w 94"/>
                <a:gd name="T15" fmla="*/ 90725620 h 92"/>
                <a:gd name="T16" fmla="*/ 236894710 w 94"/>
                <a:gd name="T17" fmla="*/ 115927199 h 92"/>
                <a:gd name="T18" fmla="*/ 231854399 w 94"/>
                <a:gd name="T19" fmla="*/ 138607804 h 92"/>
                <a:gd name="T20" fmla="*/ 226814088 w 94"/>
                <a:gd name="T21" fmla="*/ 158769047 h 92"/>
                <a:gd name="T22" fmla="*/ 216733466 w 94"/>
                <a:gd name="T23" fmla="*/ 178931878 h 92"/>
                <a:gd name="T24" fmla="*/ 204133433 w 94"/>
                <a:gd name="T25" fmla="*/ 196572172 h 92"/>
                <a:gd name="T26" fmla="*/ 183972190 w 94"/>
                <a:gd name="T27" fmla="*/ 211693154 h 92"/>
                <a:gd name="T28" fmla="*/ 163810946 w 94"/>
                <a:gd name="T29" fmla="*/ 221773776 h 92"/>
                <a:gd name="T30" fmla="*/ 141128754 w 94"/>
                <a:gd name="T31" fmla="*/ 231854397 h 92"/>
                <a:gd name="T32" fmla="*/ 115927199 w 94"/>
                <a:gd name="T33" fmla="*/ 231854397 h 92"/>
                <a:gd name="T34" fmla="*/ 98286880 w 94"/>
                <a:gd name="T35" fmla="*/ 231854397 h 92"/>
                <a:gd name="T36" fmla="*/ 73083739 w 94"/>
                <a:gd name="T37" fmla="*/ 221773776 h 92"/>
                <a:gd name="T38" fmla="*/ 52924083 w 94"/>
                <a:gd name="T39" fmla="*/ 211693154 h 92"/>
                <a:gd name="T40" fmla="*/ 35282188 w 94"/>
                <a:gd name="T41" fmla="*/ 196572172 h 92"/>
                <a:gd name="T42" fmla="*/ 20161250 w 94"/>
                <a:gd name="T43" fmla="*/ 178931878 h 92"/>
                <a:gd name="T44" fmla="*/ 10080625 w 94"/>
                <a:gd name="T45" fmla="*/ 158769047 h 92"/>
                <a:gd name="T46" fmla="*/ 5040312 w 94"/>
                <a:gd name="T47" fmla="*/ 138607804 h 92"/>
                <a:gd name="T48" fmla="*/ 0 w 94"/>
                <a:gd name="T49" fmla="*/ 115927199 h 92"/>
                <a:gd name="T50" fmla="*/ 5040312 w 94"/>
                <a:gd name="T51" fmla="*/ 90725620 h 92"/>
                <a:gd name="T52" fmla="*/ 10080625 w 94"/>
                <a:gd name="T53" fmla="*/ 68043427 h 92"/>
                <a:gd name="T54" fmla="*/ 20161250 w 94"/>
                <a:gd name="T55" fmla="*/ 47883759 h 92"/>
                <a:gd name="T56" fmla="*/ 35282188 w 94"/>
                <a:gd name="T57" fmla="*/ 32761239 h 92"/>
                <a:gd name="T58" fmla="*/ 52924083 w 94"/>
                <a:gd name="T59" fmla="*/ 17640300 h 92"/>
                <a:gd name="T60" fmla="*/ 73083739 w 94"/>
                <a:gd name="T61" fmla="*/ 5040312 h 92"/>
                <a:gd name="T62" fmla="*/ 98286880 w 94"/>
                <a:gd name="T63" fmla="*/ 0 h 92"/>
                <a:gd name="T64" fmla="*/ 115927199 w 94"/>
                <a:gd name="T65" fmla="*/ 0 h 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4"/>
                <a:gd name="T100" fmla="*/ 0 h 92"/>
                <a:gd name="T101" fmla="*/ 94 w 94"/>
                <a:gd name="T102" fmla="*/ 92 h 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4" h="92">
                  <a:moveTo>
                    <a:pt x="46" y="0"/>
                  </a:moveTo>
                  <a:lnTo>
                    <a:pt x="56" y="0"/>
                  </a:lnTo>
                  <a:lnTo>
                    <a:pt x="65" y="2"/>
                  </a:lnTo>
                  <a:lnTo>
                    <a:pt x="73" y="7"/>
                  </a:lnTo>
                  <a:lnTo>
                    <a:pt x="81" y="13"/>
                  </a:lnTo>
                  <a:lnTo>
                    <a:pt x="86" y="19"/>
                  </a:lnTo>
                  <a:lnTo>
                    <a:pt x="90" y="27"/>
                  </a:lnTo>
                  <a:lnTo>
                    <a:pt x="92" y="36"/>
                  </a:lnTo>
                  <a:lnTo>
                    <a:pt x="94" y="46"/>
                  </a:lnTo>
                  <a:lnTo>
                    <a:pt x="92" y="55"/>
                  </a:lnTo>
                  <a:lnTo>
                    <a:pt x="90" y="63"/>
                  </a:lnTo>
                  <a:lnTo>
                    <a:pt x="86" y="71"/>
                  </a:lnTo>
                  <a:lnTo>
                    <a:pt x="81" y="78"/>
                  </a:lnTo>
                  <a:lnTo>
                    <a:pt x="73" y="84"/>
                  </a:lnTo>
                  <a:lnTo>
                    <a:pt x="65" y="88"/>
                  </a:lnTo>
                  <a:lnTo>
                    <a:pt x="56" y="92"/>
                  </a:lnTo>
                  <a:lnTo>
                    <a:pt x="46" y="92"/>
                  </a:lnTo>
                  <a:lnTo>
                    <a:pt x="39" y="92"/>
                  </a:lnTo>
                  <a:lnTo>
                    <a:pt x="29" y="88"/>
                  </a:lnTo>
                  <a:lnTo>
                    <a:pt x="21" y="84"/>
                  </a:lnTo>
                  <a:lnTo>
                    <a:pt x="14" y="78"/>
                  </a:lnTo>
                  <a:lnTo>
                    <a:pt x="8" y="71"/>
                  </a:lnTo>
                  <a:lnTo>
                    <a:pt x="4" y="63"/>
                  </a:lnTo>
                  <a:lnTo>
                    <a:pt x="2" y="55"/>
                  </a:lnTo>
                  <a:lnTo>
                    <a:pt x="0" y="46"/>
                  </a:lnTo>
                  <a:lnTo>
                    <a:pt x="2" y="36"/>
                  </a:lnTo>
                  <a:lnTo>
                    <a:pt x="4" y="27"/>
                  </a:lnTo>
                  <a:lnTo>
                    <a:pt x="8" y="19"/>
                  </a:lnTo>
                  <a:lnTo>
                    <a:pt x="14" y="13"/>
                  </a:lnTo>
                  <a:lnTo>
                    <a:pt x="21" y="7"/>
                  </a:lnTo>
                  <a:lnTo>
                    <a:pt x="29" y="2"/>
                  </a:lnTo>
                  <a:lnTo>
                    <a:pt x="39" y="0"/>
                  </a:lnTo>
                  <a:lnTo>
                    <a:pt x="46" y="0"/>
                  </a:lnTo>
                  <a:close/>
                </a:path>
              </a:pathLst>
            </a:custGeom>
            <a:solidFill>
              <a:srgbClr val="FF0000"/>
            </a:solidFill>
            <a:ln w="9525">
              <a:noFill/>
              <a:round/>
              <a:headEnd/>
              <a:tailEnd/>
            </a:ln>
          </p:spPr>
          <p:txBody>
            <a:bodyPr/>
            <a:lstStyle/>
            <a:p>
              <a:endParaRPr lang="en-US"/>
            </a:p>
          </p:txBody>
        </p:sp>
        <p:sp>
          <p:nvSpPr>
            <p:cNvPr id="26769" name="Freeform 153"/>
            <p:cNvSpPr>
              <a:spLocks/>
            </p:cNvSpPr>
            <p:nvPr/>
          </p:nvSpPr>
          <p:spPr bwMode="auto">
            <a:xfrm>
              <a:off x="4629857" y="4598970"/>
              <a:ext cx="132644" cy="146050"/>
            </a:xfrm>
            <a:custGeom>
              <a:avLst/>
              <a:gdLst>
                <a:gd name="T0" fmla="*/ 115927199 w 94"/>
                <a:gd name="T1" fmla="*/ 0 h 92"/>
                <a:gd name="T2" fmla="*/ 141128754 w 94"/>
                <a:gd name="T3" fmla="*/ 0 h 92"/>
                <a:gd name="T4" fmla="*/ 163810946 w 94"/>
                <a:gd name="T5" fmla="*/ 5040312 h 92"/>
                <a:gd name="T6" fmla="*/ 183972190 w 94"/>
                <a:gd name="T7" fmla="*/ 17640300 h 92"/>
                <a:gd name="T8" fmla="*/ 204133433 w 94"/>
                <a:gd name="T9" fmla="*/ 32761239 h 92"/>
                <a:gd name="T10" fmla="*/ 216733466 w 94"/>
                <a:gd name="T11" fmla="*/ 47883759 h 92"/>
                <a:gd name="T12" fmla="*/ 226814088 w 94"/>
                <a:gd name="T13" fmla="*/ 68043427 h 92"/>
                <a:gd name="T14" fmla="*/ 231854399 w 94"/>
                <a:gd name="T15" fmla="*/ 90725620 h 92"/>
                <a:gd name="T16" fmla="*/ 236894710 w 94"/>
                <a:gd name="T17" fmla="*/ 115927199 h 92"/>
                <a:gd name="T18" fmla="*/ 231854399 w 94"/>
                <a:gd name="T19" fmla="*/ 138607804 h 92"/>
                <a:gd name="T20" fmla="*/ 226814088 w 94"/>
                <a:gd name="T21" fmla="*/ 158769047 h 92"/>
                <a:gd name="T22" fmla="*/ 216733466 w 94"/>
                <a:gd name="T23" fmla="*/ 178931878 h 92"/>
                <a:gd name="T24" fmla="*/ 204133433 w 94"/>
                <a:gd name="T25" fmla="*/ 196572172 h 92"/>
                <a:gd name="T26" fmla="*/ 183972190 w 94"/>
                <a:gd name="T27" fmla="*/ 211693154 h 92"/>
                <a:gd name="T28" fmla="*/ 163810946 w 94"/>
                <a:gd name="T29" fmla="*/ 221773776 h 92"/>
                <a:gd name="T30" fmla="*/ 141128754 w 94"/>
                <a:gd name="T31" fmla="*/ 231854397 h 92"/>
                <a:gd name="T32" fmla="*/ 115927199 w 94"/>
                <a:gd name="T33" fmla="*/ 231854397 h 92"/>
                <a:gd name="T34" fmla="*/ 98286880 w 94"/>
                <a:gd name="T35" fmla="*/ 231854397 h 92"/>
                <a:gd name="T36" fmla="*/ 73083739 w 94"/>
                <a:gd name="T37" fmla="*/ 221773776 h 92"/>
                <a:gd name="T38" fmla="*/ 52924083 w 94"/>
                <a:gd name="T39" fmla="*/ 211693154 h 92"/>
                <a:gd name="T40" fmla="*/ 35282188 w 94"/>
                <a:gd name="T41" fmla="*/ 196572172 h 92"/>
                <a:gd name="T42" fmla="*/ 20161250 w 94"/>
                <a:gd name="T43" fmla="*/ 178931878 h 92"/>
                <a:gd name="T44" fmla="*/ 10080625 w 94"/>
                <a:gd name="T45" fmla="*/ 158769047 h 92"/>
                <a:gd name="T46" fmla="*/ 5040312 w 94"/>
                <a:gd name="T47" fmla="*/ 138607804 h 92"/>
                <a:gd name="T48" fmla="*/ 0 w 94"/>
                <a:gd name="T49" fmla="*/ 115927199 h 92"/>
                <a:gd name="T50" fmla="*/ 5040312 w 94"/>
                <a:gd name="T51" fmla="*/ 90725620 h 92"/>
                <a:gd name="T52" fmla="*/ 10080625 w 94"/>
                <a:gd name="T53" fmla="*/ 68043427 h 92"/>
                <a:gd name="T54" fmla="*/ 20161250 w 94"/>
                <a:gd name="T55" fmla="*/ 47883759 h 92"/>
                <a:gd name="T56" fmla="*/ 35282188 w 94"/>
                <a:gd name="T57" fmla="*/ 32761239 h 92"/>
                <a:gd name="T58" fmla="*/ 52924083 w 94"/>
                <a:gd name="T59" fmla="*/ 17640300 h 92"/>
                <a:gd name="T60" fmla="*/ 73083739 w 94"/>
                <a:gd name="T61" fmla="*/ 5040312 h 92"/>
                <a:gd name="T62" fmla="*/ 98286880 w 94"/>
                <a:gd name="T63" fmla="*/ 0 h 92"/>
                <a:gd name="T64" fmla="*/ 115927199 w 94"/>
                <a:gd name="T65" fmla="*/ 0 h 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4"/>
                <a:gd name="T100" fmla="*/ 0 h 92"/>
                <a:gd name="T101" fmla="*/ 94 w 94"/>
                <a:gd name="T102" fmla="*/ 92 h 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4" h="92">
                  <a:moveTo>
                    <a:pt x="46" y="0"/>
                  </a:moveTo>
                  <a:lnTo>
                    <a:pt x="56" y="0"/>
                  </a:lnTo>
                  <a:lnTo>
                    <a:pt x="65" y="2"/>
                  </a:lnTo>
                  <a:lnTo>
                    <a:pt x="73" y="7"/>
                  </a:lnTo>
                  <a:lnTo>
                    <a:pt x="81" y="13"/>
                  </a:lnTo>
                  <a:lnTo>
                    <a:pt x="86" y="19"/>
                  </a:lnTo>
                  <a:lnTo>
                    <a:pt x="90" y="27"/>
                  </a:lnTo>
                  <a:lnTo>
                    <a:pt x="92" y="36"/>
                  </a:lnTo>
                  <a:lnTo>
                    <a:pt x="94" y="46"/>
                  </a:lnTo>
                  <a:lnTo>
                    <a:pt x="92" y="55"/>
                  </a:lnTo>
                  <a:lnTo>
                    <a:pt x="90" y="63"/>
                  </a:lnTo>
                  <a:lnTo>
                    <a:pt x="86" y="71"/>
                  </a:lnTo>
                  <a:lnTo>
                    <a:pt x="81" y="78"/>
                  </a:lnTo>
                  <a:lnTo>
                    <a:pt x="73" y="84"/>
                  </a:lnTo>
                  <a:lnTo>
                    <a:pt x="65" y="88"/>
                  </a:lnTo>
                  <a:lnTo>
                    <a:pt x="56" y="92"/>
                  </a:lnTo>
                  <a:lnTo>
                    <a:pt x="46" y="92"/>
                  </a:lnTo>
                  <a:lnTo>
                    <a:pt x="39" y="92"/>
                  </a:lnTo>
                  <a:lnTo>
                    <a:pt x="29" y="88"/>
                  </a:lnTo>
                  <a:lnTo>
                    <a:pt x="21" y="84"/>
                  </a:lnTo>
                  <a:lnTo>
                    <a:pt x="14" y="78"/>
                  </a:lnTo>
                  <a:lnTo>
                    <a:pt x="8" y="71"/>
                  </a:lnTo>
                  <a:lnTo>
                    <a:pt x="4" y="63"/>
                  </a:lnTo>
                  <a:lnTo>
                    <a:pt x="2" y="55"/>
                  </a:lnTo>
                  <a:lnTo>
                    <a:pt x="0" y="46"/>
                  </a:lnTo>
                  <a:lnTo>
                    <a:pt x="2" y="36"/>
                  </a:lnTo>
                  <a:lnTo>
                    <a:pt x="4" y="27"/>
                  </a:lnTo>
                  <a:lnTo>
                    <a:pt x="8" y="19"/>
                  </a:lnTo>
                  <a:lnTo>
                    <a:pt x="14" y="13"/>
                  </a:lnTo>
                  <a:lnTo>
                    <a:pt x="21" y="7"/>
                  </a:lnTo>
                  <a:lnTo>
                    <a:pt x="29" y="2"/>
                  </a:lnTo>
                  <a:lnTo>
                    <a:pt x="39" y="0"/>
                  </a:lnTo>
                  <a:lnTo>
                    <a:pt x="46" y="0"/>
                  </a:lnTo>
                </a:path>
              </a:pathLst>
            </a:custGeom>
            <a:noFill/>
            <a:ln w="3175">
              <a:solidFill>
                <a:srgbClr val="FF0000"/>
              </a:solidFill>
              <a:round/>
              <a:headEnd/>
              <a:tailEnd/>
            </a:ln>
          </p:spPr>
          <p:txBody>
            <a:bodyPr/>
            <a:lstStyle/>
            <a:p>
              <a:endParaRPr lang="en-US"/>
            </a:p>
          </p:txBody>
        </p:sp>
        <p:sp>
          <p:nvSpPr>
            <p:cNvPr id="26770" name="Freeform 154"/>
            <p:cNvSpPr>
              <a:spLocks/>
            </p:cNvSpPr>
            <p:nvPr/>
          </p:nvSpPr>
          <p:spPr bwMode="auto">
            <a:xfrm>
              <a:off x="1727200" y="4144945"/>
              <a:ext cx="5057422" cy="831850"/>
            </a:xfrm>
            <a:custGeom>
              <a:avLst/>
              <a:gdLst>
                <a:gd name="T0" fmla="*/ 2147483647 w 3584"/>
                <a:gd name="T1" fmla="*/ 131048114 h 524"/>
                <a:gd name="T2" fmla="*/ 2147483647 w 3584"/>
                <a:gd name="T3" fmla="*/ 367942740 h 524"/>
                <a:gd name="T4" fmla="*/ 2147483647 w 3584"/>
                <a:gd name="T5" fmla="*/ 574595556 h 524"/>
                <a:gd name="T6" fmla="*/ 2147483647 w 3584"/>
                <a:gd name="T7" fmla="*/ 753525772 h 524"/>
                <a:gd name="T8" fmla="*/ 2147483647 w 3584"/>
                <a:gd name="T9" fmla="*/ 909775585 h 524"/>
                <a:gd name="T10" fmla="*/ 2147483647 w 3584"/>
                <a:gd name="T11" fmla="*/ 1030743029 h 524"/>
                <a:gd name="T12" fmla="*/ 2147483647 w 3584"/>
                <a:gd name="T13" fmla="*/ 1126508922 h 524"/>
                <a:gd name="T14" fmla="*/ 2147483647 w 3584"/>
                <a:gd name="T15" fmla="*/ 1194553903 h 524"/>
                <a:gd name="T16" fmla="*/ 2147483647 w 3584"/>
                <a:gd name="T17" fmla="*/ 1227315125 h 524"/>
                <a:gd name="T18" fmla="*/ 2147483647 w 3584"/>
                <a:gd name="T19" fmla="*/ 1237395745 h 524"/>
                <a:gd name="T20" fmla="*/ 2147483647 w 3584"/>
                <a:gd name="T21" fmla="*/ 1217234505 h 524"/>
                <a:gd name="T22" fmla="*/ 2147483647 w 3584"/>
                <a:gd name="T23" fmla="*/ 1164312042 h 524"/>
                <a:gd name="T24" fmla="*/ 2021165556 w 3584"/>
                <a:gd name="T25" fmla="*/ 1088707390 h 524"/>
                <a:gd name="T26" fmla="*/ 1451610001 w 3584"/>
                <a:gd name="T27" fmla="*/ 975299617 h 524"/>
                <a:gd name="T28" fmla="*/ 882054844 w 3584"/>
                <a:gd name="T29" fmla="*/ 836691882 h 524"/>
                <a:gd name="T30" fmla="*/ 315018751 w 3584"/>
                <a:gd name="T31" fmla="*/ 667840500 h 524"/>
                <a:gd name="T32" fmla="*/ 0 w 3584"/>
                <a:gd name="T33" fmla="*/ 647680847 h 524"/>
                <a:gd name="T34" fmla="*/ 577115029 w 3584"/>
                <a:gd name="T35" fmla="*/ 836691882 h 524"/>
                <a:gd name="T36" fmla="*/ 1146670384 w 3584"/>
                <a:gd name="T37" fmla="*/ 990420548 h 524"/>
                <a:gd name="T38" fmla="*/ 1721267837 w 3584"/>
                <a:gd name="T39" fmla="*/ 1116428302 h 524"/>
                <a:gd name="T40" fmla="*/ 2147483647 w 3584"/>
                <a:gd name="T41" fmla="*/ 1209674833 h 524"/>
                <a:gd name="T42" fmla="*/ 2147483647 w 3584"/>
                <a:gd name="T43" fmla="*/ 1275198865 h 524"/>
                <a:gd name="T44" fmla="*/ 2147483647 w 3584"/>
                <a:gd name="T45" fmla="*/ 1310481036 h 524"/>
                <a:gd name="T46" fmla="*/ 2147483647 w 3584"/>
                <a:gd name="T47" fmla="*/ 1320561657 h 524"/>
                <a:gd name="T48" fmla="*/ 2147483647 w 3584"/>
                <a:gd name="T49" fmla="*/ 1295360106 h 524"/>
                <a:gd name="T50" fmla="*/ 2147483647 w 3584"/>
                <a:gd name="T51" fmla="*/ 1242436056 h 524"/>
                <a:gd name="T52" fmla="*/ 2147483647 w 3584"/>
                <a:gd name="T53" fmla="*/ 1159271732 h 524"/>
                <a:gd name="T54" fmla="*/ 2147483647 w 3584"/>
                <a:gd name="T55" fmla="*/ 1053425219 h 524"/>
                <a:gd name="T56" fmla="*/ 2147483647 w 3584"/>
                <a:gd name="T57" fmla="*/ 912296534 h 524"/>
                <a:gd name="T58" fmla="*/ 2147483647 w 3584"/>
                <a:gd name="T59" fmla="*/ 743445152 h 524"/>
                <a:gd name="T60" fmla="*/ 2147483647 w 3584"/>
                <a:gd name="T61" fmla="*/ 551913366 h 524"/>
                <a:gd name="T62" fmla="*/ 2147483647 w 3584"/>
                <a:gd name="T63" fmla="*/ 322579949 h 524"/>
                <a:gd name="T64" fmla="*/ 2147483647 w 3584"/>
                <a:gd name="T65" fmla="*/ 73083728 h 5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84"/>
                <a:gd name="T100" fmla="*/ 0 h 524"/>
                <a:gd name="T101" fmla="*/ 3584 w 3584"/>
                <a:gd name="T102" fmla="*/ 524 h 52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84" h="524">
                  <a:moveTo>
                    <a:pt x="3571" y="0"/>
                  </a:moveTo>
                  <a:lnTo>
                    <a:pt x="3464" y="52"/>
                  </a:lnTo>
                  <a:lnTo>
                    <a:pt x="3356" y="100"/>
                  </a:lnTo>
                  <a:lnTo>
                    <a:pt x="3249" y="146"/>
                  </a:lnTo>
                  <a:lnTo>
                    <a:pt x="3141" y="188"/>
                  </a:lnTo>
                  <a:lnTo>
                    <a:pt x="3032" y="228"/>
                  </a:lnTo>
                  <a:lnTo>
                    <a:pt x="2922" y="265"/>
                  </a:lnTo>
                  <a:lnTo>
                    <a:pt x="2813" y="299"/>
                  </a:lnTo>
                  <a:lnTo>
                    <a:pt x="2704" y="332"/>
                  </a:lnTo>
                  <a:lnTo>
                    <a:pt x="2592" y="361"/>
                  </a:lnTo>
                  <a:lnTo>
                    <a:pt x="2483" y="386"/>
                  </a:lnTo>
                  <a:lnTo>
                    <a:pt x="2372" y="409"/>
                  </a:lnTo>
                  <a:lnTo>
                    <a:pt x="2261" y="430"/>
                  </a:lnTo>
                  <a:lnTo>
                    <a:pt x="2149" y="447"/>
                  </a:lnTo>
                  <a:lnTo>
                    <a:pt x="2038" y="462"/>
                  </a:lnTo>
                  <a:lnTo>
                    <a:pt x="1927" y="474"/>
                  </a:lnTo>
                  <a:lnTo>
                    <a:pt x="1815" y="481"/>
                  </a:lnTo>
                  <a:lnTo>
                    <a:pt x="1704" y="487"/>
                  </a:lnTo>
                  <a:lnTo>
                    <a:pt x="1591" y="491"/>
                  </a:lnTo>
                  <a:lnTo>
                    <a:pt x="1480" y="491"/>
                  </a:lnTo>
                  <a:lnTo>
                    <a:pt x="1366" y="489"/>
                  </a:lnTo>
                  <a:lnTo>
                    <a:pt x="1253" y="483"/>
                  </a:lnTo>
                  <a:lnTo>
                    <a:pt x="1140" y="474"/>
                  </a:lnTo>
                  <a:lnTo>
                    <a:pt x="1029" y="462"/>
                  </a:lnTo>
                  <a:lnTo>
                    <a:pt x="916" y="449"/>
                  </a:lnTo>
                  <a:lnTo>
                    <a:pt x="802" y="432"/>
                  </a:lnTo>
                  <a:lnTo>
                    <a:pt x="689" y="410"/>
                  </a:lnTo>
                  <a:lnTo>
                    <a:pt x="576" y="387"/>
                  </a:lnTo>
                  <a:lnTo>
                    <a:pt x="463" y="361"/>
                  </a:lnTo>
                  <a:lnTo>
                    <a:pt x="350" y="332"/>
                  </a:lnTo>
                  <a:lnTo>
                    <a:pt x="238" y="299"/>
                  </a:lnTo>
                  <a:lnTo>
                    <a:pt x="125" y="265"/>
                  </a:lnTo>
                  <a:lnTo>
                    <a:pt x="12" y="226"/>
                  </a:lnTo>
                  <a:lnTo>
                    <a:pt x="0" y="257"/>
                  </a:lnTo>
                  <a:lnTo>
                    <a:pt x="114" y="295"/>
                  </a:lnTo>
                  <a:lnTo>
                    <a:pt x="229" y="332"/>
                  </a:lnTo>
                  <a:lnTo>
                    <a:pt x="342" y="362"/>
                  </a:lnTo>
                  <a:lnTo>
                    <a:pt x="455" y="393"/>
                  </a:lnTo>
                  <a:lnTo>
                    <a:pt x="570" y="420"/>
                  </a:lnTo>
                  <a:lnTo>
                    <a:pt x="683" y="443"/>
                  </a:lnTo>
                  <a:lnTo>
                    <a:pt x="797" y="462"/>
                  </a:lnTo>
                  <a:lnTo>
                    <a:pt x="912" y="480"/>
                  </a:lnTo>
                  <a:lnTo>
                    <a:pt x="1025" y="495"/>
                  </a:lnTo>
                  <a:lnTo>
                    <a:pt x="1138" y="506"/>
                  </a:lnTo>
                  <a:lnTo>
                    <a:pt x="1251" y="514"/>
                  </a:lnTo>
                  <a:lnTo>
                    <a:pt x="1365" y="520"/>
                  </a:lnTo>
                  <a:lnTo>
                    <a:pt x="1478" y="524"/>
                  </a:lnTo>
                  <a:lnTo>
                    <a:pt x="1591" y="524"/>
                  </a:lnTo>
                  <a:lnTo>
                    <a:pt x="1704" y="520"/>
                  </a:lnTo>
                  <a:lnTo>
                    <a:pt x="1817" y="514"/>
                  </a:lnTo>
                  <a:lnTo>
                    <a:pt x="1931" y="504"/>
                  </a:lnTo>
                  <a:lnTo>
                    <a:pt x="2042" y="493"/>
                  </a:lnTo>
                  <a:lnTo>
                    <a:pt x="2155" y="480"/>
                  </a:lnTo>
                  <a:lnTo>
                    <a:pt x="2266" y="460"/>
                  </a:lnTo>
                  <a:lnTo>
                    <a:pt x="2378" y="441"/>
                  </a:lnTo>
                  <a:lnTo>
                    <a:pt x="2489" y="418"/>
                  </a:lnTo>
                  <a:lnTo>
                    <a:pt x="2600" y="391"/>
                  </a:lnTo>
                  <a:lnTo>
                    <a:pt x="2711" y="362"/>
                  </a:lnTo>
                  <a:lnTo>
                    <a:pt x="2823" y="330"/>
                  </a:lnTo>
                  <a:lnTo>
                    <a:pt x="2932" y="295"/>
                  </a:lnTo>
                  <a:lnTo>
                    <a:pt x="3041" y="259"/>
                  </a:lnTo>
                  <a:lnTo>
                    <a:pt x="3151" y="219"/>
                  </a:lnTo>
                  <a:lnTo>
                    <a:pt x="3260" y="174"/>
                  </a:lnTo>
                  <a:lnTo>
                    <a:pt x="3370" y="128"/>
                  </a:lnTo>
                  <a:lnTo>
                    <a:pt x="3477" y="80"/>
                  </a:lnTo>
                  <a:lnTo>
                    <a:pt x="3584" y="29"/>
                  </a:lnTo>
                  <a:lnTo>
                    <a:pt x="3571" y="0"/>
                  </a:lnTo>
                  <a:close/>
                </a:path>
              </a:pathLst>
            </a:custGeom>
            <a:solidFill>
              <a:srgbClr val="FFCC99"/>
            </a:solidFill>
            <a:ln w="9525">
              <a:noFill/>
              <a:round/>
              <a:headEnd/>
              <a:tailEnd/>
            </a:ln>
          </p:spPr>
          <p:txBody>
            <a:bodyPr/>
            <a:lstStyle/>
            <a:p>
              <a:endParaRPr lang="en-US"/>
            </a:p>
          </p:txBody>
        </p:sp>
        <p:sp>
          <p:nvSpPr>
            <p:cNvPr id="26771" name="Text Box 155"/>
            <p:cNvSpPr txBox="1">
              <a:spLocks noChangeArrowheads="1"/>
            </p:cNvSpPr>
            <p:nvPr/>
          </p:nvSpPr>
          <p:spPr bwMode="auto">
            <a:xfrm>
              <a:off x="6344356" y="928671"/>
              <a:ext cx="772660" cy="369332"/>
            </a:xfrm>
            <a:prstGeom prst="rect">
              <a:avLst/>
            </a:prstGeom>
            <a:noFill/>
            <a:ln w="9525">
              <a:noFill/>
              <a:miter lim="800000"/>
              <a:headEnd/>
              <a:tailEnd/>
            </a:ln>
          </p:spPr>
          <p:txBody>
            <a:bodyPr wrap="none">
              <a:spAutoFit/>
            </a:bodyPr>
            <a:lstStyle/>
            <a:p>
              <a:pPr defTabSz="762000"/>
              <a:r>
                <a:rPr lang="zh-CN" altLang="en-US" sz="1800" b="1" dirty="0">
                  <a:latin typeface="Arial" charset="0"/>
                </a:rPr>
                <a:t>上眼睑</a:t>
              </a:r>
              <a:endParaRPr lang="en-US" sz="1800" b="1" dirty="0">
                <a:latin typeface="Arial" charset="0"/>
              </a:endParaRPr>
            </a:p>
          </p:txBody>
        </p:sp>
        <p:sp>
          <p:nvSpPr>
            <p:cNvPr id="26772" name="Text Box 156"/>
            <p:cNvSpPr txBox="1">
              <a:spLocks noChangeArrowheads="1"/>
            </p:cNvSpPr>
            <p:nvPr/>
          </p:nvSpPr>
          <p:spPr bwMode="auto">
            <a:xfrm>
              <a:off x="6702778" y="2141521"/>
              <a:ext cx="569329" cy="369332"/>
            </a:xfrm>
            <a:prstGeom prst="rect">
              <a:avLst/>
            </a:prstGeom>
            <a:noFill/>
            <a:ln w="9525">
              <a:noFill/>
              <a:miter lim="800000"/>
              <a:headEnd/>
              <a:tailEnd/>
            </a:ln>
          </p:spPr>
          <p:txBody>
            <a:bodyPr wrap="none">
              <a:spAutoFit/>
            </a:bodyPr>
            <a:lstStyle/>
            <a:p>
              <a:pPr defTabSz="762000"/>
              <a:r>
                <a:rPr lang="zh-CN" altLang="en-US" sz="1800" b="1" dirty="0">
                  <a:latin typeface="Arial" charset="0"/>
                </a:rPr>
                <a:t>角膜</a:t>
              </a:r>
              <a:endParaRPr lang="en-US" sz="1800" b="1" dirty="0">
                <a:latin typeface="Arial" charset="0"/>
              </a:endParaRPr>
            </a:p>
          </p:txBody>
        </p:sp>
        <p:sp>
          <p:nvSpPr>
            <p:cNvPr id="26773" name="Text Box 157"/>
            <p:cNvSpPr txBox="1">
              <a:spLocks noChangeArrowheads="1"/>
            </p:cNvSpPr>
            <p:nvPr/>
          </p:nvSpPr>
          <p:spPr bwMode="auto">
            <a:xfrm>
              <a:off x="6406444" y="5041883"/>
              <a:ext cx="772660" cy="369332"/>
            </a:xfrm>
            <a:prstGeom prst="rect">
              <a:avLst/>
            </a:prstGeom>
            <a:noFill/>
            <a:ln w="9525">
              <a:noFill/>
              <a:miter lim="800000"/>
              <a:headEnd/>
              <a:tailEnd/>
            </a:ln>
          </p:spPr>
          <p:txBody>
            <a:bodyPr wrap="none">
              <a:spAutoFit/>
            </a:bodyPr>
            <a:lstStyle/>
            <a:p>
              <a:pPr defTabSz="762000"/>
              <a:r>
                <a:rPr lang="zh-CN" altLang="en-US" sz="1800" b="1" dirty="0">
                  <a:latin typeface="Arial" charset="0"/>
                </a:rPr>
                <a:t>下眼睑</a:t>
              </a:r>
              <a:endParaRPr lang="en-US" sz="1800" b="1" dirty="0">
                <a:latin typeface="Arial" charset="0"/>
              </a:endParaRPr>
            </a:p>
          </p:txBody>
        </p:sp>
        <p:sp>
          <p:nvSpPr>
            <p:cNvPr id="26774" name="Text Box 158"/>
            <p:cNvSpPr txBox="1">
              <a:spLocks noChangeArrowheads="1"/>
            </p:cNvSpPr>
            <p:nvPr/>
          </p:nvSpPr>
          <p:spPr bwMode="auto">
            <a:xfrm>
              <a:off x="6256866" y="3063858"/>
              <a:ext cx="433775" cy="369332"/>
            </a:xfrm>
            <a:prstGeom prst="rect">
              <a:avLst/>
            </a:prstGeom>
            <a:noFill/>
            <a:ln w="9525">
              <a:noFill/>
              <a:miter lim="800000"/>
              <a:headEnd/>
              <a:tailEnd/>
            </a:ln>
          </p:spPr>
          <p:txBody>
            <a:bodyPr wrap="none">
              <a:spAutoFit/>
            </a:bodyPr>
            <a:lstStyle/>
            <a:p>
              <a:pPr defTabSz="762000"/>
              <a:r>
                <a:rPr lang="en-US" sz="1800" b="1" dirty="0">
                  <a:latin typeface="Arial" charset="0"/>
                </a:rPr>
                <a:t>CL</a:t>
              </a:r>
            </a:p>
          </p:txBody>
        </p:sp>
        <p:sp>
          <p:nvSpPr>
            <p:cNvPr id="26775" name="Text Box 159"/>
            <p:cNvSpPr txBox="1">
              <a:spLocks noChangeArrowheads="1"/>
            </p:cNvSpPr>
            <p:nvPr/>
          </p:nvSpPr>
          <p:spPr bwMode="auto">
            <a:xfrm>
              <a:off x="5094112" y="5705458"/>
              <a:ext cx="1710754" cy="369332"/>
            </a:xfrm>
            <a:prstGeom prst="rect">
              <a:avLst/>
            </a:prstGeom>
            <a:noFill/>
            <a:ln w="9525">
              <a:noFill/>
              <a:miter lim="800000"/>
              <a:headEnd/>
              <a:tailEnd/>
            </a:ln>
          </p:spPr>
          <p:txBody>
            <a:bodyPr wrap="none">
              <a:spAutoFit/>
            </a:bodyPr>
            <a:lstStyle/>
            <a:p>
              <a:pPr defTabSz="762000"/>
              <a:r>
                <a:rPr lang="zh-CN" altLang="en-US" sz="1800" b="1" dirty="0">
                  <a:latin typeface="Arial" charset="0"/>
                </a:rPr>
                <a:t>棱镜基底</a:t>
              </a:r>
              <a:r>
                <a:rPr lang="en-US" sz="1800" b="1" dirty="0">
                  <a:latin typeface="Arial" charset="0"/>
                </a:rPr>
                <a:t>AT 280</a:t>
              </a:r>
              <a:r>
                <a:rPr lang="en-US" sz="1800" b="1" baseline="30000" dirty="0">
                  <a:latin typeface="Arial" charset="0"/>
                </a:rPr>
                <a:t>o</a:t>
              </a:r>
              <a:endParaRPr lang="en-US" sz="1800" b="1" dirty="0">
                <a:latin typeface="Arial" charset="0"/>
              </a:endParaRPr>
            </a:p>
          </p:txBody>
        </p:sp>
      </p:grpSp>
    </p:spTree>
  </p:cSld>
  <p:clrMapOvr>
    <a:masterClrMapping/>
  </p:clrMapOvr>
  <p:transition/>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27651"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7652"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27653"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7654" name="Rectangle 6"/>
          <p:cNvSpPr>
            <a:spLocks noGrp="1" noChangeArrowheads="1"/>
          </p:cNvSpPr>
          <p:nvPr>
            <p:ph type="title"/>
          </p:nvPr>
        </p:nvSpPr>
        <p:spPr>
          <a:xfrm>
            <a:off x="0" y="201592"/>
            <a:ext cx="7772400" cy="407988"/>
          </a:xfrm>
          <a:noFill/>
        </p:spPr>
        <p:txBody>
          <a:bodyPr>
            <a:noAutofit/>
          </a:bodyPr>
          <a:lstStyle/>
          <a:p>
            <a:r>
              <a:rPr lang="zh-CN" altLang="zh-CN" dirty="0"/>
              <a:t>评估</a:t>
            </a:r>
            <a:r>
              <a:rPr lang="zh-CN" altLang="en-US" dirty="0"/>
              <a:t>接触镜旋转</a:t>
            </a:r>
            <a:endParaRPr lang="zh-CN" altLang="zh-CN" dirty="0"/>
          </a:p>
        </p:txBody>
      </p:sp>
      <p:sp>
        <p:nvSpPr>
          <p:cNvPr id="27655" name="Rectangle 7"/>
          <p:cNvSpPr>
            <a:spLocks noGrp="1" noChangeArrowheads="1"/>
          </p:cNvSpPr>
          <p:nvPr>
            <p:ph idx="1"/>
          </p:nvPr>
        </p:nvSpPr>
        <p:spPr>
          <a:xfrm>
            <a:off x="819150" y="911829"/>
            <a:ext cx="7543800" cy="4368800"/>
          </a:xfrm>
        </p:spPr>
        <p:txBody>
          <a:bodyPr>
            <a:normAutofit/>
          </a:bodyPr>
          <a:lstStyle/>
          <a:p>
            <a:pPr lvl="1">
              <a:lnSpc>
                <a:spcPct val="150000"/>
              </a:lnSpc>
            </a:pPr>
            <a:endParaRPr lang="zh-CN" altLang="en-US" sz="2400" dirty="0"/>
          </a:p>
          <a:p>
            <a:pPr lvl="1">
              <a:lnSpc>
                <a:spcPct val="150000"/>
              </a:lnSpc>
            </a:pPr>
            <a:r>
              <a:rPr lang="zh-CN" altLang="zh-CN" sz="2400" dirty="0"/>
              <a:t>使用</a:t>
            </a:r>
            <a:r>
              <a:rPr lang="zh-CN" altLang="en-US" sz="2400" dirty="0"/>
              <a:t>三棱镜稳定法的接触镜试戴片</a:t>
            </a:r>
            <a:endParaRPr lang="zh-CN" altLang="zh-CN" sz="2400" dirty="0"/>
          </a:p>
          <a:p>
            <a:pPr lvl="1">
              <a:lnSpc>
                <a:spcPct val="150000"/>
              </a:lnSpc>
            </a:pPr>
            <a:r>
              <a:rPr lang="zh-CN" altLang="zh-CN" sz="2400" dirty="0"/>
              <a:t>将狭窄的裂隙</a:t>
            </a:r>
            <a:r>
              <a:rPr lang="zh-CN" altLang="en-US" sz="2400" dirty="0"/>
              <a:t>等</a:t>
            </a:r>
            <a:r>
              <a:rPr lang="zh-CN" altLang="zh-CN" sz="2400" dirty="0"/>
              <a:t>光束与</a:t>
            </a:r>
            <a:r>
              <a:rPr lang="zh-CN" altLang="en-US" sz="2400" dirty="0">
                <a:solidFill>
                  <a:srgbClr val="FF0000"/>
                </a:solidFill>
              </a:rPr>
              <a:t>基底</a:t>
            </a:r>
            <a:r>
              <a:rPr lang="en-US" altLang="zh-CN" sz="2400" dirty="0">
                <a:solidFill>
                  <a:srgbClr val="FF0000"/>
                </a:solidFill>
              </a:rPr>
              <a:t>- </a:t>
            </a:r>
            <a:r>
              <a:rPr lang="zh-CN" altLang="zh-CN" sz="2400" dirty="0">
                <a:solidFill>
                  <a:srgbClr val="FF0000"/>
                </a:solidFill>
              </a:rPr>
              <a:t>顶</a:t>
            </a:r>
            <a:r>
              <a:rPr lang="zh-CN" altLang="en-US" sz="2400" dirty="0">
                <a:solidFill>
                  <a:srgbClr val="FF0000"/>
                </a:solidFill>
              </a:rPr>
              <a:t>“连线”径</a:t>
            </a:r>
            <a:r>
              <a:rPr lang="zh-CN" altLang="zh-CN" sz="2400" dirty="0">
                <a:solidFill>
                  <a:srgbClr val="FF0000"/>
                </a:solidFill>
              </a:rPr>
              <a:t>线</a:t>
            </a:r>
            <a:r>
              <a:rPr lang="zh-CN" altLang="zh-CN" sz="2400" dirty="0"/>
              <a:t>对齐并从量角器刻度读取</a:t>
            </a:r>
          </a:p>
          <a:p>
            <a:pPr lvl="1">
              <a:lnSpc>
                <a:spcPct val="150000"/>
              </a:lnSpc>
            </a:pPr>
            <a:r>
              <a:rPr lang="zh-CN" altLang="en-US" sz="2400" dirty="0"/>
              <a:t>试镜架</a:t>
            </a:r>
            <a:r>
              <a:rPr lang="zh-CN" altLang="zh-CN" sz="2400" dirty="0"/>
              <a:t>和</a:t>
            </a:r>
            <a:r>
              <a:rPr lang="zh-CN" altLang="en-US" sz="2400" dirty="0"/>
              <a:t>带散光的接触镜试戴片</a:t>
            </a:r>
            <a:endParaRPr lang="zh-CN" altLang="zh-CN" sz="2400" dirty="0"/>
          </a:p>
          <a:p>
            <a:pPr lvl="1">
              <a:lnSpc>
                <a:spcPct val="150000"/>
              </a:lnSpc>
            </a:pPr>
            <a:r>
              <a:rPr lang="zh-CN" altLang="zh-CN" sz="2400" dirty="0"/>
              <a:t>使用钟面</a:t>
            </a:r>
            <a:r>
              <a:rPr lang="zh-CN" altLang="en-US" sz="2400" dirty="0"/>
              <a:t>评估</a:t>
            </a:r>
            <a:endParaRPr lang="en-US" altLang="zh-CN" sz="2400" dirty="0"/>
          </a:p>
        </p:txBody>
      </p:sp>
      <p:pic>
        <p:nvPicPr>
          <p:cNvPr id="2" name="Picture 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343971" y="4455198"/>
            <a:ext cx="2250402" cy="2250402"/>
          </a:xfrm>
          <a:prstGeom prst="rect">
            <a:avLst/>
          </a:prstGeom>
        </p:spPr>
      </p:pic>
    </p:spTree>
  </p:cSld>
  <p:clrMapOvr>
    <a:masterClrMapping/>
  </p:clrMapOvr>
  <p:transition/>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5" name="Rectangle 2"/>
          <p:cNvSpPr>
            <a:spLocks noChangeArrowheads="1"/>
          </p:cNvSpPr>
          <p:nvPr/>
        </p:nvSpPr>
        <p:spPr bwMode="auto">
          <a:xfrm>
            <a:off x="685800" y="6186510"/>
            <a:ext cx="1905000" cy="457200"/>
          </a:xfrm>
          <a:prstGeom prst="rect">
            <a:avLst/>
          </a:prstGeom>
          <a:noFill/>
          <a:ln w="9525">
            <a:noFill/>
            <a:miter lim="800000"/>
          </a:ln>
        </p:spPr>
        <p:txBody>
          <a:bodyPr wrap="none" anchor="ctr"/>
          <a:lstStyle/>
          <a:p>
            <a:endParaRPr lang="en-US"/>
          </a:p>
        </p:txBody>
      </p:sp>
      <p:sp>
        <p:nvSpPr>
          <p:cNvPr id="28676" name="Rectangle 3"/>
          <p:cNvSpPr>
            <a:spLocks noChangeArrowheads="1"/>
          </p:cNvSpPr>
          <p:nvPr/>
        </p:nvSpPr>
        <p:spPr bwMode="auto">
          <a:xfrm>
            <a:off x="3124200" y="6186510"/>
            <a:ext cx="2895600" cy="457200"/>
          </a:xfrm>
          <a:prstGeom prst="rect">
            <a:avLst/>
          </a:prstGeom>
          <a:noFill/>
          <a:ln w="9525">
            <a:noFill/>
            <a:miter lim="800000"/>
          </a:ln>
        </p:spPr>
        <p:txBody>
          <a:bodyPr wrap="none" anchor="ctr"/>
          <a:lstStyle/>
          <a:p>
            <a:endParaRPr lang="en-US"/>
          </a:p>
        </p:txBody>
      </p:sp>
      <p:sp>
        <p:nvSpPr>
          <p:cNvPr id="28677" name="Rectangle 4"/>
          <p:cNvSpPr>
            <a:spLocks noChangeArrowheads="1"/>
          </p:cNvSpPr>
          <p:nvPr/>
        </p:nvSpPr>
        <p:spPr bwMode="auto">
          <a:xfrm>
            <a:off x="685800" y="6186510"/>
            <a:ext cx="1905000" cy="457200"/>
          </a:xfrm>
          <a:prstGeom prst="rect">
            <a:avLst/>
          </a:prstGeom>
          <a:noFill/>
          <a:ln w="9525">
            <a:noFill/>
            <a:miter lim="800000"/>
          </a:ln>
        </p:spPr>
        <p:txBody>
          <a:bodyPr wrap="none" anchor="ctr"/>
          <a:lstStyle/>
          <a:p>
            <a:endParaRPr lang="en-US"/>
          </a:p>
        </p:txBody>
      </p:sp>
      <p:sp>
        <p:nvSpPr>
          <p:cNvPr id="28678" name="Rectangle 5"/>
          <p:cNvSpPr>
            <a:spLocks noChangeArrowheads="1"/>
          </p:cNvSpPr>
          <p:nvPr/>
        </p:nvSpPr>
        <p:spPr bwMode="auto">
          <a:xfrm>
            <a:off x="3124200" y="6186510"/>
            <a:ext cx="2895600" cy="457200"/>
          </a:xfrm>
          <a:prstGeom prst="rect">
            <a:avLst/>
          </a:prstGeom>
          <a:noFill/>
          <a:ln w="9525">
            <a:noFill/>
            <a:miter lim="800000"/>
          </a:ln>
        </p:spPr>
        <p:txBody>
          <a:bodyPr wrap="none" anchor="ctr"/>
          <a:lstStyle/>
          <a:p>
            <a:endParaRPr lang="en-US"/>
          </a:p>
        </p:txBody>
      </p:sp>
      <p:sp>
        <p:nvSpPr>
          <p:cNvPr id="10" name="Rectangle 6"/>
          <p:cNvSpPr>
            <a:spLocks noGrp="1" noChangeArrowheads="1"/>
          </p:cNvSpPr>
          <p:nvPr>
            <p:ph type="title"/>
          </p:nvPr>
        </p:nvSpPr>
        <p:spPr>
          <a:xfrm>
            <a:off x="0" y="201592"/>
            <a:ext cx="7772400" cy="407988"/>
          </a:xfrm>
          <a:noFill/>
        </p:spPr>
        <p:txBody>
          <a:bodyPr>
            <a:noAutofit/>
          </a:bodyPr>
          <a:lstStyle/>
          <a:p>
            <a:r>
              <a:rPr lang="zh-CN" altLang="zh-CN" dirty="0"/>
              <a:t>评估</a:t>
            </a:r>
            <a:r>
              <a:rPr lang="zh-CN" altLang="en-US" dirty="0"/>
              <a:t>接触镜</a:t>
            </a:r>
            <a:r>
              <a:rPr lang="zh-CN" altLang="zh-CN" dirty="0"/>
              <a:t>旋转：鼻侧旋转</a:t>
            </a:r>
          </a:p>
        </p:txBody>
      </p:sp>
      <p:sp>
        <p:nvSpPr>
          <p:cNvPr id="3" name="TextBox 2"/>
          <p:cNvSpPr txBox="1"/>
          <p:nvPr/>
        </p:nvSpPr>
        <p:spPr>
          <a:xfrm>
            <a:off x="758890" y="4650393"/>
            <a:ext cx="2928620" cy="645160"/>
          </a:xfrm>
          <a:prstGeom prst="rect">
            <a:avLst/>
          </a:prstGeom>
          <a:noFill/>
        </p:spPr>
        <p:txBody>
          <a:bodyPr wrap="none" rtlCol="0">
            <a:spAutoFit/>
          </a:bodyPr>
          <a:lstStyle/>
          <a:p>
            <a:pPr algn="l"/>
            <a:r>
              <a:rPr lang="en-US" altLang="zh-CN" dirty="0"/>
              <a:t>270°±15</a:t>
            </a:r>
            <a:r>
              <a:rPr lang="zh-CN" altLang="zh-CN" dirty="0"/>
              <a:t>参考标记</a:t>
            </a:r>
            <a:endParaRPr lang="zh-CN" altLang="en-US" dirty="0"/>
          </a:p>
          <a:p>
            <a:pPr algn="l"/>
            <a:r>
              <a:rPr lang="zh-CN" altLang="zh-CN" dirty="0"/>
              <a:t>此处显示：逆时针偏转</a:t>
            </a:r>
            <a:r>
              <a:rPr lang="en-US" altLang="zh-CN" dirty="0">
                <a:sym typeface="+mn-ea"/>
              </a:rPr>
              <a:t>10°</a:t>
            </a:r>
            <a:endParaRPr lang="zh-CN" altLang="zh-CN" dirty="0"/>
          </a:p>
        </p:txBody>
      </p:sp>
      <p:sp>
        <p:nvSpPr>
          <p:cNvPr id="12" name="TextBox 11"/>
          <p:cNvSpPr txBox="1"/>
          <p:nvPr/>
        </p:nvSpPr>
        <p:spPr>
          <a:xfrm>
            <a:off x="5872629" y="4650392"/>
            <a:ext cx="2928620" cy="645160"/>
          </a:xfrm>
          <a:prstGeom prst="rect">
            <a:avLst/>
          </a:prstGeom>
          <a:noFill/>
        </p:spPr>
        <p:txBody>
          <a:bodyPr wrap="none" rtlCol="0">
            <a:spAutoFit/>
          </a:bodyPr>
          <a:lstStyle/>
          <a:p>
            <a:pPr algn="l"/>
            <a:r>
              <a:rPr lang="en-US" altLang="zh-CN" dirty="0"/>
              <a:t>270°±15</a:t>
            </a:r>
            <a:r>
              <a:rPr lang="zh-CN" altLang="zh-CN" dirty="0"/>
              <a:t>参考标记</a:t>
            </a:r>
            <a:endParaRPr lang="zh-CN" altLang="en-US" dirty="0"/>
          </a:p>
          <a:p>
            <a:pPr algn="l"/>
            <a:r>
              <a:rPr lang="zh-CN" altLang="zh-CN" dirty="0"/>
              <a:t>此处显示：顺时针</a:t>
            </a:r>
            <a:r>
              <a:rPr lang="zh-CN" altLang="zh-CN" dirty="0">
                <a:sym typeface="+mn-ea"/>
              </a:rPr>
              <a:t>偏转</a:t>
            </a:r>
            <a:r>
              <a:rPr lang="en-US" altLang="zh-CN" dirty="0"/>
              <a:t>10°</a:t>
            </a:r>
            <a:endParaRPr lang="zh-CN" altLang="zh-CN" dirty="0"/>
          </a:p>
        </p:txBody>
      </p:sp>
      <p:pic>
        <p:nvPicPr>
          <p:cNvPr id="4" name="Picture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58774" y="2547492"/>
            <a:ext cx="8617272" cy="1892826"/>
          </a:xfrm>
          <a:prstGeom prst="rect">
            <a:avLst/>
          </a:prstGeom>
        </p:spPr>
      </p:pic>
      <p:sp>
        <p:nvSpPr>
          <p:cNvPr id="11" name="TextBox 10"/>
          <p:cNvSpPr txBox="1"/>
          <p:nvPr/>
        </p:nvSpPr>
        <p:spPr>
          <a:xfrm>
            <a:off x="1784812" y="1945968"/>
            <a:ext cx="444352" cy="646331"/>
          </a:xfrm>
          <a:prstGeom prst="rect">
            <a:avLst/>
          </a:prstGeom>
          <a:noFill/>
        </p:spPr>
        <p:txBody>
          <a:bodyPr wrap="none" rtlCol="0">
            <a:spAutoFit/>
          </a:bodyPr>
          <a:lstStyle/>
          <a:p>
            <a:r>
              <a:rPr lang="en-AU" sz="3600" b="1" dirty="0"/>
              <a:t>R</a:t>
            </a:r>
            <a:endParaRPr lang="en-GB" sz="3600" b="1" dirty="0"/>
          </a:p>
        </p:txBody>
      </p:sp>
      <p:sp>
        <p:nvSpPr>
          <p:cNvPr id="13" name="TextBox 12"/>
          <p:cNvSpPr txBox="1"/>
          <p:nvPr/>
        </p:nvSpPr>
        <p:spPr>
          <a:xfrm>
            <a:off x="6930611" y="1935970"/>
            <a:ext cx="380232" cy="646331"/>
          </a:xfrm>
          <a:prstGeom prst="rect">
            <a:avLst/>
          </a:prstGeom>
          <a:noFill/>
        </p:spPr>
        <p:txBody>
          <a:bodyPr wrap="none" rtlCol="0">
            <a:spAutoFit/>
          </a:bodyPr>
          <a:lstStyle/>
          <a:p>
            <a:r>
              <a:rPr lang="en-AU" sz="3600" b="1" dirty="0"/>
              <a:t>L</a:t>
            </a:r>
            <a:endParaRPr lang="en-GB" sz="3600" b="1" dirty="0"/>
          </a:p>
        </p:txBody>
      </p:sp>
    </p:spTree>
    <p:extLst>
      <p:ext uri="{BB962C8B-B14F-4D97-AF65-F5344CB8AC3E}">
        <p14:creationId xmlns:p14="http://schemas.microsoft.com/office/powerpoint/2010/main" val="327036230"/>
      </p:ext>
    </p:extLst>
  </p:cSld>
  <p:clrMapOvr>
    <a:masterClrMapping/>
  </p:clrMapOvr>
  <p:transition/>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7411"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7412" name="Rectangle 6"/>
          <p:cNvSpPr>
            <a:spLocks noGrp="1" noChangeArrowheads="1"/>
          </p:cNvSpPr>
          <p:nvPr>
            <p:ph type="title"/>
          </p:nvPr>
        </p:nvSpPr>
        <p:spPr>
          <a:xfrm>
            <a:off x="120880" y="157142"/>
            <a:ext cx="7340600" cy="395288"/>
          </a:xfrm>
          <a:noFill/>
        </p:spPr>
        <p:txBody>
          <a:bodyPr>
            <a:noAutofit/>
          </a:bodyPr>
          <a:lstStyle/>
          <a:p>
            <a:pPr eaLnBrk="1" hangingPunct="1">
              <a:lnSpc>
                <a:spcPct val="80000"/>
              </a:lnSpc>
            </a:pPr>
            <a:r>
              <a:rPr lang="zh-CN" altLang="en-US" dirty="0"/>
              <a:t>散光</a:t>
            </a:r>
            <a:r>
              <a:rPr lang="en-US" dirty="0"/>
              <a:t>: </a:t>
            </a:r>
            <a:r>
              <a:rPr lang="zh-CN" altLang="en-US" dirty="0">
                <a:solidFill>
                  <a:srgbClr val="FFFF00"/>
                </a:solidFill>
              </a:rPr>
              <a:t>角膜源性</a:t>
            </a:r>
            <a:endParaRPr lang="en-US" dirty="0">
              <a:solidFill>
                <a:srgbClr val="FFFF00"/>
              </a:solidFill>
            </a:endParaRPr>
          </a:p>
        </p:txBody>
      </p:sp>
      <p:sp>
        <p:nvSpPr>
          <p:cNvPr id="17413" name="Rectangle 7"/>
          <p:cNvSpPr>
            <a:spLocks noGrp="1" noChangeArrowheads="1"/>
          </p:cNvSpPr>
          <p:nvPr>
            <p:ph idx="1"/>
          </p:nvPr>
        </p:nvSpPr>
        <p:spPr>
          <a:xfrm>
            <a:off x="509840" y="953483"/>
            <a:ext cx="8467725" cy="4859338"/>
          </a:xfrm>
        </p:spPr>
        <p:txBody>
          <a:bodyPr/>
          <a:lstStyle/>
          <a:p>
            <a:pPr eaLnBrk="1" hangingPunct="1">
              <a:lnSpc>
                <a:spcPct val="150000"/>
              </a:lnSpc>
            </a:pPr>
            <a:r>
              <a:rPr lang="zh-CN" altLang="en-US" sz="2400" dirty="0"/>
              <a:t>角膜很少是真正的球形</a:t>
            </a:r>
            <a:endParaRPr lang="en-US" sz="2400" dirty="0"/>
          </a:p>
          <a:p>
            <a:pPr eaLnBrk="1" hangingPunct="1">
              <a:lnSpc>
                <a:spcPct val="150000"/>
              </a:lnSpc>
            </a:pPr>
            <a:r>
              <a:rPr lang="zh-CN" altLang="en-US" sz="2400" dirty="0"/>
              <a:t>角膜散光是指前表面</a:t>
            </a:r>
            <a:endParaRPr lang="en-US" sz="2400" dirty="0"/>
          </a:p>
          <a:p>
            <a:pPr eaLnBrk="1" hangingPunct="1">
              <a:lnSpc>
                <a:spcPct val="150000"/>
              </a:lnSpc>
            </a:pPr>
            <a:r>
              <a:rPr lang="zh-CN" altLang="en-US" sz="2400" dirty="0"/>
              <a:t>真正的角膜散光必须包括后表面</a:t>
            </a:r>
            <a:endParaRPr lang="en-US" sz="2400" dirty="0"/>
          </a:p>
          <a:p>
            <a:pPr marL="742950" lvl="2" indent="-342900" eaLnBrk="1" hangingPunct="1">
              <a:lnSpc>
                <a:spcPct val="150000"/>
              </a:lnSpc>
            </a:pPr>
            <a:r>
              <a:rPr lang="zh-CN" altLang="en-US" sz="2400" dirty="0"/>
              <a:t>后表面散光中和了前表面散光的</a:t>
            </a:r>
            <a:r>
              <a:rPr lang="en-US" altLang="zh-CN" sz="2400" dirty="0"/>
              <a:t>10-14%</a:t>
            </a:r>
            <a:endParaRPr lang="en-US" sz="2400" dirty="0"/>
          </a:p>
          <a:p>
            <a:pPr marL="742950" lvl="2" indent="-342900" eaLnBrk="1" hangingPunct="1">
              <a:lnSpc>
                <a:spcPct val="150000"/>
              </a:lnSpc>
            </a:pPr>
            <a:r>
              <a:rPr lang="zh-CN" altLang="en-US" sz="2400" dirty="0"/>
              <a:t>参考</a:t>
            </a:r>
            <a:r>
              <a:rPr lang="en-US" altLang="zh-CN" sz="2400" dirty="0" err="1"/>
              <a:t>ICLC</a:t>
            </a:r>
            <a:r>
              <a:rPr lang="zh-CN" altLang="en-US" sz="2400" dirty="0" err="1"/>
              <a:t>系列的教程</a:t>
            </a:r>
            <a:r>
              <a:rPr lang="en-US" altLang="zh-CN" sz="2400" dirty="0" err="1"/>
              <a:t>A3</a:t>
            </a:r>
            <a:endParaRPr lang="en-US" sz="2400" dirty="0"/>
          </a:p>
          <a:p>
            <a:pPr eaLnBrk="1" hangingPunct="1">
              <a:lnSpc>
                <a:spcPct val="150000"/>
              </a:lnSpc>
            </a:pPr>
            <a:r>
              <a:rPr lang="zh-CN" altLang="en-US" sz="2400" dirty="0"/>
              <a:t>角膜散光是一个光学描述</a:t>
            </a:r>
            <a:endParaRPr lang="en-US" sz="2400" dirty="0"/>
          </a:p>
          <a:p>
            <a:pPr eaLnBrk="1" hangingPunct="1">
              <a:lnSpc>
                <a:spcPct val="150000"/>
              </a:lnSpc>
            </a:pPr>
            <a:r>
              <a:rPr lang="zh-CN" altLang="en-US" sz="2400" dirty="0"/>
              <a:t>角膜的环曲面性是一个解剖学描述</a:t>
            </a:r>
          </a:p>
        </p:txBody>
      </p:sp>
    </p:spTree>
  </p:cSld>
  <p:clrMapOvr>
    <a:masterClrMapping/>
  </p:clrMapOvr>
  <p:transition/>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29699"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9700"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29701"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9702" name="Rectangle 6"/>
          <p:cNvSpPr>
            <a:spLocks noGrp="1" noChangeArrowheads="1"/>
          </p:cNvSpPr>
          <p:nvPr>
            <p:ph type="title"/>
          </p:nvPr>
        </p:nvSpPr>
        <p:spPr>
          <a:xfrm>
            <a:off x="0" y="200002"/>
            <a:ext cx="7772400" cy="465137"/>
          </a:xfrm>
          <a:noFill/>
        </p:spPr>
        <p:txBody>
          <a:bodyPr>
            <a:normAutofit fontScale="90000"/>
          </a:bodyPr>
          <a:lstStyle/>
          <a:p>
            <a:r>
              <a:rPr lang="zh-CN" altLang="zh-CN" dirty="0"/>
              <a:t>确定</a:t>
            </a:r>
            <a:r>
              <a:rPr lang="zh-CN" altLang="en-US" dirty="0"/>
              <a:t>柱镜度</a:t>
            </a:r>
            <a:endParaRPr lang="zh-CN" altLang="zh-CN" dirty="0"/>
          </a:p>
        </p:txBody>
      </p:sp>
      <p:sp>
        <p:nvSpPr>
          <p:cNvPr id="29703" name="Rectangle 7"/>
          <p:cNvSpPr>
            <a:spLocks noGrp="1" noChangeArrowheads="1"/>
          </p:cNvSpPr>
          <p:nvPr>
            <p:ph idx="1"/>
          </p:nvPr>
        </p:nvSpPr>
        <p:spPr>
          <a:xfrm>
            <a:off x="685800" y="1168682"/>
            <a:ext cx="8086899" cy="4443413"/>
          </a:xfrm>
        </p:spPr>
        <p:txBody>
          <a:bodyPr/>
          <a:lstStyle/>
          <a:p>
            <a:pPr lvl="0"/>
            <a:r>
              <a:rPr lang="zh-CN" altLang="zh-CN" sz="2400" dirty="0"/>
              <a:t>最好使用</a:t>
            </a:r>
            <a:r>
              <a:rPr lang="zh-CN" altLang="en-US" sz="2400" dirty="0"/>
              <a:t>三</a:t>
            </a:r>
            <a:r>
              <a:rPr lang="zh-CN" altLang="zh-CN" sz="2400" dirty="0"/>
              <a:t>棱镜</a:t>
            </a:r>
            <a:r>
              <a:rPr lang="zh-CN" altLang="en-US" sz="2400" dirty="0"/>
              <a:t>稳定</a:t>
            </a:r>
            <a:r>
              <a:rPr lang="zh-CN" altLang="zh-CN" sz="2400" dirty="0"/>
              <a:t>法的</a:t>
            </a:r>
            <a:r>
              <a:rPr lang="zh-CN" sz="2400" dirty="0">
                <a:sym typeface="+mn-ea"/>
              </a:rPr>
              <a:t>球</a:t>
            </a:r>
            <a:r>
              <a:rPr lang="zh-CN" altLang="en-US" sz="2400" dirty="0">
                <a:sym typeface="+mn-ea"/>
              </a:rPr>
              <a:t>面</a:t>
            </a:r>
            <a:r>
              <a:rPr lang="en-US" altLang="zh-CN" sz="2400" dirty="0">
                <a:sym typeface="+mn-ea"/>
              </a:rPr>
              <a:t>BVP</a:t>
            </a:r>
            <a:r>
              <a:rPr lang="zh-CN" altLang="en-US" sz="2400" dirty="0">
                <a:sym typeface="+mn-ea"/>
              </a:rPr>
              <a:t>接触镜</a:t>
            </a:r>
            <a:r>
              <a:rPr lang="zh-CN" sz="2400" dirty="0"/>
              <a:t>试戴片</a:t>
            </a:r>
            <a:endParaRPr lang="en-US" altLang="zh-CN" sz="2400" dirty="0"/>
          </a:p>
          <a:p>
            <a:pPr lvl="0"/>
            <a:endParaRPr lang="en-US" altLang="zh-CN" sz="2400" dirty="0"/>
          </a:p>
          <a:p>
            <a:pPr lvl="0"/>
            <a:r>
              <a:rPr lang="zh-CN" altLang="en-US" sz="2400" dirty="0"/>
              <a:t>接触镜试戴片稳定</a:t>
            </a:r>
            <a:r>
              <a:rPr lang="zh-CN" altLang="zh-CN" sz="2400" dirty="0"/>
              <a:t>后片上验光</a:t>
            </a:r>
          </a:p>
        </p:txBody>
      </p:sp>
    </p:spTree>
    <p:extLst>
      <p:ext uri="{BB962C8B-B14F-4D97-AF65-F5344CB8AC3E}">
        <p14:creationId xmlns:p14="http://schemas.microsoft.com/office/powerpoint/2010/main" val="2015625985"/>
      </p:ext>
    </p:extLst>
  </p:cSld>
  <p:clrMapOvr>
    <a:masterClrMapping/>
  </p:clrMapOvr>
  <p:transition/>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0723"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0724"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0725"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0726" name="Rectangle 6"/>
          <p:cNvSpPr>
            <a:spLocks noGrp="1" noChangeArrowheads="1"/>
          </p:cNvSpPr>
          <p:nvPr>
            <p:ph type="title"/>
          </p:nvPr>
        </p:nvSpPr>
        <p:spPr>
          <a:xfrm>
            <a:off x="2735" y="200002"/>
            <a:ext cx="7772400" cy="493713"/>
          </a:xfrm>
          <a:noFill/>
        </p:spPr>
        <p:txBody>
          <a:bodyPr>
            <a:normAutofit fontScale="90000"/>
          </a:bodyPr>
          <a:lstStyle/>
          <a:p>
            <a:r>
              <a:rPr lang="zh-CN" altLang="zh-CN" dirty="0"/>
              <a:t>确定</a:t>
            </a:r>
            <a:r>
              <a:rPr lang="zh-CN" altLang="en-US" dirty="0"/>
              <a:t>柱镜度</a:t>
            </a:r>
            <a:endParaRPr lang="zh-CN" altLang="zh-CN" dirty="0"/>
          </a:p>
        </p:txBody>
      </p:sp>
      <p:sp>
        <p:nvSpPr>
          <p:cNvPr id="30727" name="Rectangle 7"/>
          <p:cNvSpPr>
            <a:spLocks noGrp="1" noChangeArrowheads="1"/>
          </p:cNvSpPr>
          <p:nvPr>
            <p:ph idx="1"/>
          </p:nvPr>
        </p:nvSpPr>
        <p:spPr>
          <a:xfrm>
            <a:off x="820608" y="772917"/>
            <a:ext cx="7830801" cy="4368800"/>
          </a:xfrm>
        </p:spPr>
        <p:txBody>
          <a:bodyPr/>
          <a:lstStyle/>
          <a:p>
            <a:pPr lvl="0"/>
            <a:endParaRPr lang="zh-CN" altLang="en-US" sz="2400" dirty="0"/>
          </a:p>
          <a:p>
            <a:pPr lvl="0"/>
            <a:r>
              <a:rPr lang="zh-CN" altLang="zh-CN" sz="2400" dirty="0"/>
              <a:t>始终要对所需的</a:t>
            </a:r>
            <a:r>
              <a:rPr lang="zh-CN" altLang="en-US" sz="2400" dirty="0"/>
              <a:t>柱镜度进行评估，</a:t>
            </a:r>
            <a:r>
              <a:rPr lang="zh-CN" altLang="zh-CN" sz="2400" dirty="0"/>
              <a:t>因为它可能与理论计算值差异显著</a:t>
            </a:r>
          </a:p>
        </p:txBody>
      </p:sp>
    </p:spTree>
    <p:extLst>
      <p:ext uri="{BB962C8B-B14F-4D97-AF65-F5344CB8AC3E}">
        <p14:creationId xmlns:p14="http://schemas.microsoft.com/office/powerpoint/2010/main" val="1762238418"/>
      </p:ext>
    </p:extLst>
  </p:cSld>
  <p:clrMapOvr>
    <a:masterClrMapping/>
  </p:clrMapOvr>
  <p:transition/>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1747"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1748"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1749"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1750" name="Rectangle 6"/>
          <p:cNvSpPr>
            <a:spLocks noGrp="1" noChangeArrowheads="1"/>
          </p:cNvSpPr>
          <p:nvPr>
            <p:ph type="title"/>
          </p:nvPr>
        </p:nvSpPr>
        <p:spPr>
          <a:xfrm>
            <a:off x="14310" y="200002"/>
            <a:ext cx="7772400" cy="493712"/>
          </a:xfrm>
          <a:noFill/>
        </p:spPr>
        <p:txBody>
          <a:bodyPr>
            <a:normAutofit fontScale="90000"/>
          </a:bodyPr>
          <a:lstStyle/>
          <a:p>
            <a:r>
              <a:rPr lang="zh-CN" altLang="zh-CN" dirty="0"/>
              <a:t>理想配适特征</a:t>
            </a:r>
          </a:p>
        </p:txBody>
      </p:sp>
      <p:sp>
        <p:nvSpPr>
          <p:cNvPr id="31751" name="Rectangle 7"/>
          <p:cNvSpPr>
            <a:spLocks noGrp="1" noChangeArrowheads="1"/>
          </p:cNvSpPr>
          <p:nvPr>
            <p:ph idx="1"/>
          </p:nvPr>
        </p:nvSpPr>
        <p:spPr>
          <a:xfrm>
            <a:off x="827151" y="1189652"/>
            <a:ext cx="7890933" cy="4531697"/>
          </a:xfrm>
        </p:spPr>
        <p:txBody>
          <a:bodyPr/>
          <a:lstStyle/>
          <a:p>
            <a:pPr lvl="0"/>
            <a:r>
              <a:rPr lang="zh-CN" altLang="zh-CN" sz="2400" dirty="0"/>
              <a:t>静态</a:t>
            </a:r>
            <a:r>
              <a:rPr lang="zh-CN" altLang="zh-CN" sz="2400" dirty="0">
                <a:sym typeface="+mn-ea"/>
              </a:rPr>
              <a:t>中央</a:t>
            </a:r>
            <a:r>
              <a:rPr lang="zh-CN" altLang="zh-CN" sz="2400" dirty="0"/>
              <a:t>配适荧光</a:t>
            </a:r>
            <a:r>
              <a:rPr lang="zh-CN" altLang="en-US" sz="2400" dirty="0"/>
              <a:t>图合适</a:t>
            </a:r>
            <a:endParaRPr lang="en-US" altLang="zh-CN" sz="2400" dirty="0"/>
          </a:p>
          <a:p>
            <a:pPr lvl="0"/>
            <a:endParaRPr lang="zh-CN" altLang="zh-CN" sz="2400" dirty="0"/>
          </a:p>
          <a:p>
            <a:pPr lvl="0"/>
            <a:r>
              <a:rPr lang="zh-CN" altLang="zh-CN" sz="2400" dirty="0"/>
              <a:t>下方偏位不超过角膜缘</a:t>
            </a:r>
          </a:p>
          <a:p>
            <a:pPr marL="0" indent="0">
              <a:buNone/>
            </a:pPr>
            <a:endParaRPr lang="zh-CN" altLang="zh-CN" sz="2400" dirty="0"/>
          </a:p>
          <a:p>
            <a:pPr lvl="0"/>
            <a:r>
              <a:rPr lang="zh-CN" altLang="zh-CN" sz="2400" dirty="0"/>
              <a:t>眨眼后需要</a:t>
            </a:r>
            <a:r>
              <a:rPr lang="zh-CN" altLang="en-US" sz="2400" dirty="0"/>
              <a:t>一些</a:t>
            </a:r>
            <a:r>
              <a:rPr lang="zh-CN" altLang="zh-CN" sz="2400" dirty="0"/>
              <a:t>镜片活动度</a:t>
            </a:r>
          </a:p>
          <a:p>
            <a:pPr marL="0" indent="0">
              <a:buNone/>
            </a:pPr>
            <a:endParaRPr lang="zh-CN" altLang="zh-CN" sz="2400" dirty="0"/>
          </a:p>
          <a:p>
            <a:pPr lvl="0"/>
            <a:r>
              <a:rPr lang="zh-CN" altLang="zh-CN" sz="2400" dirty="0"/>
              <a:t>足够的瞳孔覆盖</a:t>
            </a:r>
          </a:p>
          <a:p>
            <a:pPr marL="0" indent="0">
              <a:buNone/>
            </a:pPr>
            <a:endParaRPr lang="zh-CN" altLang="zh-CN" sz="2400" dirty="0"/>
          </a:p>
          <a:p>
            <a:pPr lvl="0"/>
            <a:r>
              <a:rPr lang="zh-CN" altLang="zh-CN" sz="2400" dirty="0"/>
              <a:t>稳定的旋转位置</a:t>
            </a:r>
          </a:p>
        </p:txBody>
      </p:sp>
    </p:spTree>
    <p:extLst>
      <p:ext uri="{BB962C8B-B14F-4D97-AF65-F5344CB8AC3E}">
        <p14:creationId xmlns:p14="http://schemas.microsoft.com/office/powerpoint/2010/main" val="1325761145"/>
      </p:ext>
    </p:extLst>
  </p:cSld>
  <p:clrMapOvr>
    <a:masterClrMapping/>
  </p:clrMapOvr>
  <p:transition/>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2771"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2772"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2773"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2774" name="Rectangle 6"/>
          <p:cNvSpPr>
            <a:spLocks noGrp="1" noChangeArrowheads="1"/>
          </p:cNvSpPr>
          <p:nvPr>
            <p:ph type="title"/>
          </p:nvPr>
        </p:nvSpPr>
        <p:spPr>
          <a:xfrm>
            <a:off x="9525" y="206355"/>
            <a:ext cx="7772400" cy="493713"/>
          </a:xfrm>
          <a:noFill/>
        </p:spPr>
        <p:txBody>
          <a:bodyPr>
            <a:normAutofit fontScale="90000"/>
          </a:bodyPr>
          <a:lstStyle/>
          <a:p>
            <a:r>
              <a:rPr lang="en-US" dirty="0"/>
              <a:t>  </a:t>
            </a:r>
            <a:r>
              <a:rPr lang="zh-CN" altLang="en-US" dirty="0"/>
              <a:t>接触镜订单</a:t>
            </a:r>
            <a:endParaRPr lang="zh-CN" altLang="zh-CN" dirty="0"/>
          </a:p>
        </p:txBody>
      </p:sp>
      <p:sp>
        <p:nvSpPr>
          <p:cNvPr id="32775" name="Rectangle 7"/>
          <p:cNvSpPr>
            <a:spLocks noGrp="1" noChangeArrowheads="1"/>
          </p:cNvSpPr>
          <p:nvPr>
            <p:ph idx="1"/>
          </p:nvPr>
        </p:nvSpPr>
        <p:spPr>
          <a:xfrm>
            <a:off x="825201" y="919755"/>
            <a:ext cx="7936089" cy="4368800"/>
          </a:xfrm>
        </p:spPr>
        <p:txBody>
          <a:bodyPr/>
          <a:lstStyle/>
          <a:p>
            <a:pPr lvl="0">
              <a:lnSpc>
                <a:spcPct val="150000"/>
              </a:lnSpc>
            </a:pPr>
            <a:r>
              <a:rPr lang="zh-CN" altLang="zh-CN" sz="2400" dirty="0"/>
              <a:t>为实验室提供实际使用的</a:t>
            </a:r>
            <a:r>
              <a:rPr lang="zh-CN" sz="2400" dirty="0"/>
              <a:t>试戴片后表面</a:t>
            </a:r>
            <a:r>
              <a:rPr lang="zh-CN" altLang="zh-CN" sz="2400" dirty="0"/>
              <a:t>设计参数</a:t>
            </a:r>
          </a:p>
          <a:p>
            <a:pPr lvl="0">
              <a:lnSpc>
                <a:spcPct val="150000"/>
              </a:lnSpc>
            </a:pPr>
            <a:r>
              <a:rPr lang="zh-CN" altLang="zh-CN" sz="2400" dirty="0"/>
              <a:t>根据旋转度进行</a:t>
            </a:r>
            <a:r>
              <a:rPr lang="zh-CN" altLang="zh-CN" sz="2400" dirty="0">
                <a:sym typeface="+mn-ea"/>
              </a:rPr>
              <a:t>柱镜轴向补偿</a:t>
            </a:r>
          </a:p>
          <a:p>
            <a:pPr lvl="0">
              <a:lnSpc>
                <a:spcPct val="150000"/>
              </a:lnSpc>
            </a:pPr>
            <a:r>
              <a:rPr lang="zh-CN" altLang="en-US" sz="2400" dirty="0"/>
              <a:t>是否</a:t>
            </a:r>
            <a:r>
              <a:rPr lang="zh-CN" altLang="zh-CN" sz="2400" dirty="0"/>
              <a:t>已经做出轴向补偿，告知实验室</a:t>
            </a:r>
          </a:p>
          <a:p>
            <a:pPr marL="342900" lvl="1" indent="0">
              <a:lnSpc>
                <a:spcPct val="150000"/>
              </a:lnSpc>
              <a:buNone/>
            </a:pPr>
            <a:r>
              <a:rPr lang="en-US" altLang="zh-CN" sz="2055" dirty="0"/>
              <a:t>-</a:t>
            </a:r>
            <a:r>
              <a:rPr lang="zh-CN" altLang="zh-CN" sz="2055" dirty="0"/>
              <a:t>由开具处方者进行轴向补偿可能更好，因为是他们亲自</a:t>
            </a:r>
            <a:r>
              <a:rPr lang="zh-CN" altLang="en-US" sz="2055" dirty="0"/>
              <a:t>试戴</a:t>
            </a:r>
            <a:r>
              <a:rPr lang="zh-CN" altLang="zh-CN" sz="2055" dirty="0"/>
              <a:t>评估</a:t>
            </a:r>
          </a:p>
          <a:p>
            <a:pPr lvl="0">
              <a:lnSpc>
                <a:spcPct val="150000"/>
              </a:lnSpc>
            </a:pPr>
            <a:r>
              <a:rPr lang="zh-CN" altLang="zh-CN" sz="2400" dirty="0"/>
              <a:t>指定</a:t>
            </a:r>
            <a:r>
              <a:rPr lang="zh-CN" altLang="en-US" sz="2400" dirty="0"/>
              <a:t>三</a:t>
            </a:r>
            <a:r>
              <a:rPr lang="zh-CN" altLang="zh-CN" sz="2400" dirty="0"/>
              <a:t>棱镜</a:t>
            </a:r>
            <a:r>
              <a:rPr lang="zh-CN" altLang="en-US" sz="2400" dirty="0"/>
              <a:t>稳定法的</a:t>
            </a:r>
            <a:r>
              <a:rPr lang="zh-CN" altLang="zh-CN" sz="2400" dirty="0"/>
              <a:t>量</a:t>
            </a:r>
          </a:p>
        </p:txBody>
      </p:sp>
    </p:spTree>
    <p:extLst>
      <p:ext uri="{BB962C8B-B14F-4D97-AF65-F5344CB8AC3E}">
        <p14:creationId xmlns:p14="http://schemas.microsoft.com/office/powerpoint/2010/main" val="114317382"/>
      </p:ext>
    </p:extLst>
  </p:cSld>
  <p:clrMapOvr>
    <a:masterClrMapping/>
  </p:clrMapOvr>
  <p:transition/>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3795"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3796"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3797"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3798" name="Rectangle 6"/>
          <p:cNvSpPr>
            <a:spLocks noGrp="1" noChangeArrowheads="1"/>
          </p:cNvSpPr>
          <p:nvPr>
            <p:ph type="title"/>
          </p:nvPr>
        </p:nvSpPr>
        <p:spPr>
          <a:xfrm>
            <a:off x="9525" y="206355"/>
            <a:ext cx="7772400" cy="493713"/>
          </a:xfrm>
          <a:noFill/>
        </p:spPr>
        <p:txBody>
          <a:bodyPr>
            <a:normAutofit fontScale="90000"/>
          </a:bodyPr>
          <a:lstStyle/>
          <a:p>
            <a:r>
              <a:rPr lang="zh-CN" altLang="en-US" dirty="0"/>
              <a:t>核查</a:t>
            </a:r>
            <a:r>
              <a:rPr lang="zh-CN" altLang="zh-CN" dirty="0"/>
              <a:t>前表面</a:t>
            </a:r>
            <a:r>
              <a:rPr lang="zh-CN" altLang="en-US" dirty="0"/>
              <a:t>环曲面</a:t>
            </a:r>
            <a:endParaRPr lang="zh-CN" dirty="0"/>
          </a:p>
        </p:txBody>
      </p:sp>
      <p:sp>
        <p:nvSpPr>
          <p:cNvPr id="33799" name="Rectangle 7"/>
          <p:cNvSpPr>
            <a:spLocks noGrp="1" noChangeArrowheads="1"/>
          </p:cNvSpPr>
          <p:nvPr>
            <p:ph idx="1"/>
          </p:nvPr>
        </p:nvSpPr>
        <p:spPr>
          <a:xfrm>
            <a:off x="825201" y="775281"/>
            <a:ext cx="7442200" cy="5089525"/>
          </a:xfrm>
        </p:spPr>
        <p:txBody>
          <a:bodyPr/>
          <a:lstStyle/>
          <a:p>
            <a:pPr lvl="0"/>
            <a:endParaRPr lang="zh-CN" altLang="en-US" sz="2400" dirty="0"/>
          </a:p>
          <a:p>
            <a:pPr lvl="0"/>
            <a:r>
              <a:rPr lang="zh-CN" altLang="zh-CN" sz="2400" dirty="0"/>
              <a:t>焦度计</a:t>
            </a:r>
          </a:p>
          <a:p>
            <a:pPr marL="0" indent="0">
              <a:buNone/>
            </a:pPr>
            <a:endParaRPr lang="zh-CN" altLang="zh-CN" sz="2400" dirty="0"/>
          </a:p>
          <a:p>
            <a:pPr lvl="0"/>
            <a:r>
              <a:rPr lang="zh-CN" altLang="en-US" sz="2400" dirty="0"/>
              <a:t>核查棱镜度</a:t>
            </a:r>
          </a:p>
          <a:p>
            <a:pPr marL="0" lvl="0" indent="0">
              <a:buNone/>
            </a:pPr>
            <a:r>
              <a:rPr lang="en-US" altLang="zh-CN" sz="2400" dirty="0"/>
              <a:t> </a:t>
            </a:r>
            <a:endParaRPr lang="zh-CN" altLang="zh-CN" sz="2400" dirty="0"/>
          </a:p>
          <a:p>
            <a:pPr lvl="0"/>
            <a:r>
              <a:rPr lang="zh-CN" altLang="en-US" sz="2400" dirty="0"/>
              <a:t>伴随底向下的三棱镜</a:t>
            </a:r>
            <a:r>
              <a:rPr lang="zh-CN" altLang="zh-CN" sz="2400" dirty="0"/>
              <a:t>测量球镜度、柱镜度和轴位</a:t>
            </a:r>
            <a:endParaRPr lang="zh-CN" altLang="en-US" sz="2400" dirty="0"/>
          </a:p>
          <a:p>
            <a:pPr marL="0" lvl="0" indent="0">
              <a:buNone/>
            </a:pPr>
            <a:endParaRPr lang="zh-CN" altLang="zh-CN" sz="2400" dirty="0"/>
          </a:p>
          <a:p>
            <a:pPr lvl="0"/>
            <a:r>
              <a:rPr lang="zh-CN" altLang="zh-CN" sz="2400" dirty="0"/>
              <a:t>由于像差</a:t>
            </a:r>
            <a:r>
              <a:rPr lang="zh-CN" altLang="en-US" sz="2400" dirty="0"/>
              <a:t>在接触镜中</a:t>
            </a:r>
            <a:r>
              <a:rPr lang="zh-CN" altLang="zh-CN" sz="2400" dirty="0"/>
              <a:t>的存在，光学仪器检查可能略微失真</a:t>
            </a:r>
          </a:p>
        </p:txBody>
      </p:sp>
    </p:spTree>
    <p:extLst>
      <p:ext uri="{BB962C8B-B14F-4D97-AF65-F5344CB8AC3E}">
        <p14:creationId xmlns:p14="http://schemas.microsoft.com/office/powerpoint/2010/main" val="720359102"/>
      </p:ext>
    </p:extLst>
  </p:cSld>
  <p:clrMapOvr>
    <a:masterClrMapping/>
  </p:clrMapOvr>
  <p:transition/>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4819"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4820"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4821"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4822" name="Rectangle 6"/>
          <p:cNvSpPr>
            <a:spLocks noGrp="1" noChangeArrowheads="1"/>
          </p:cNvSpPr>
          <p:nvPr>
            <p:ph type="title"/>
          </p:nvPr>
        </p:nvSpPr>
        <p:spPr>
          <a:xfrm>
            <a:off x="9525" y="206356"/>
            <a:ext cx="7772400" cy="493712"/>
          </a:xfrm>
          <a:noFill/>
        </p:spPr>
        <p:txBody>
          <a:bodyPr>
            <a:noAutofit/>
          </a:bodyPr>
          <a:lstStyle/>
          <a:p>
            <a:r>
              <a:rPr lang="en-US" dirty="0"/>
              <a:t>  </a:t>
            </a:r>
            <a:r>
              <a:rPr lang="zh-CN" altLang="en-US" dirty="0"/>
              <a:t>接触镜订单</a:t>
            </a:r>
            <a:r>
              <a:rPr lang="zh-CN" altLang="zh-CN" dirty="0"/>
              <a:t>：注意事项</a:t>
            </a:r>
          </a:p>
        </p:txBody>
      </p:sp>
      <p:sp>
        <p:nvSpPr>
          <p:cNvPr id="34823" name="Rectangle 7"/>
          <p:cNvSpPr>
            <a:spLocks noGrp="1" noChangeArrowheads="1"/>
          </p:cNvSpPr>
          <p:nvPr>
            <p:ph idx="1"/>
          </p:nvPr>
        </p:nvSpPr>
        <p:spPr>
          <a:xfrm>
            <a:off x="825201" y="862605"/>
            <a:ext cx="7358944" cy="4368800"/>
          </a:xfrm>
        </p:spPr>
        <p:txBody>
          <a:bodyPr/>
          <a:lstStyle/>
          <a:p>
            <a:pPr lvl="0"/>
            <a:endParaRPr lang="zh-CN" altLang="en-US" sz="2400" dirty="0"/>
          </a:p>
          <a:p>
            <a:pPr lvl="0"/>
            <a:r>
              <a:rPr lang="zh-CN" altLang="en-US" sz="2400" dirty="0">
                <a:sym typeface="+mn-ea"/>
              </a:rPr>
              <a:t>基底</a:t>
            </a:r>
            <a:r>
              <a:rPr lang="en-US" altLang="zh-CN" sz="2400" dirty="0">
                <a:sym typeface="+mn-ea"/>
              </a:rPr>
              <a:t> - </a:t>
            </a:r>
            <a:r>
              <a:rPr lang="zh-CN" altLang="zh-CN" sz="2400" dirty="0">
                <a:sym typeface="+mn-ea"/>
              </a:rPr>
              <a:t>顶点</a:t>
            </a:r>
            <a:r>
              <a:rPr lang="zh-CN" altLang="en-US" sz="2400" dirty="0">
                <a:sym typeface="+mn-ea"/>
              </a:rPr>
              <a:t>径</a:t>
            </a:r>
            <a:r>
              <a:rPr lang="zh-CN" altLang="zh-CN" sz="2400" dirty="0">
                <a:sym typeface="+mn-ea"/>
              </a:rPr>
              <a:t>线</a:t>
            </a:r>
            <a:r>
              <a:rPr lang="zh-CN" altLang="zh-CN" sz="2400" dirty="0"/>
              <a:t>的旋转与</a:t>
            </a:r>
            <a:r>
              <a:rPr lang="en-US" altLang="zh-CN" sz="2400" dirty="0"/>
              <a:t> </a:t>
            </a:r>
            <a:r>
              <a:rPr lang="zh-CN" altLang="en-US" sz="2400" dirty="0"/>
              <a:t>接触镜</a:t>
            </a:r>
            <a:r>
              <a:rPr lang="zh-CN" altLang="zh-CN" sz="2400" dirty="0"/>
              <a:t>偏位</a:t>
            </a:r>
            <a:r>
              <a:rPr lang="zh-CN" altLang="en-US" sz="2400" dirty="0"/>
              <a:t>相对</a:t>
            </a:r>
            <a:endParaRPr lang="zh-CN" altLang="zh-CN" sz="2400" dirty="0"/>
          </a:p>
          <a:p>
            <a:pPr marL="0" indent="0">
              <a:buNone/>
            </a:pPr>
            <a:endParaRPr lang="zh-CN" altLang="zh-CN" sz="2400" dirty="0"/>
          </a:p>
          <a:p>
            <a:pPr lvl="0"/>
            <a:r>
              <a:rPr lang="zh-CN" altLang="zh-CN" sz="2400" dirty="0"/>
              <a:t>旋转度非常难以预测</a:t>
            </a:r>
          </a:p>
          <a:p>
            <a:pPr marL="0" indent="0">
              <a:buNone/>
            </a:pPr>
            <a:endParaRPr lang="zh-CN" altLang="zh-CN" sz="2400" dirty="0"/>
          </a:p>
          <a:p>
            <a:pPr lvl="0"/>
            <a:r>
              <a:rPr lang="zh-CN" altLang="zh-CN" sz="2400" dirty="0"/>
              <a:t>旋转可以在眼睛注视不同位置时发生变化</a:t>
            </a:r>
          </a:p>
        </p:txBody>
      </p:sp>
      <p:sp>
        <p:nvSpPr>
          <p:cNvPr id="34824" name="Rectangle 8"/>
          <p:cNvSpPr>
            <a:spLocks noChangeArrowheads="1"/>
          </p:cNvSpPr>
          <p:nvPr/>
        </p:nvSpPr>
        <p:spPr bwMode="auto">
          <a:xfrm>
            <a:off x="0" y="0"/>
            <a:ext cx="7772400" cy="493713"/>
          </a:xfrm>
          <a:prstGeom prst="rect">
            <a:avLst/>
          </a:prstGeom>
          <a:noFill/>
          <a:ln w="9525">
            <a:noFill/>
            <a:miter lim="800000"/>
          </a:ln>
        </p:spPr>
        <p:txBody>
          <a:bodyPr lIns="92075" tIns="46038" rIns="92075" bIns="46038" anchor="ctr"/>
          <a:lstStyle/>
          <a:p>
            <a:pPr defTabSz="762000">
              <a:lnSpc>
                <a:spcPct val="80000"/>
              </a:lnSpc>
            </a:pPr>
            <a:endParaRPr lang="en-US" sz="3600" b="1" dirty="0">
              <a:solidFill>
                <a:schemeClr val="bg1"/>
              </a:solidFill>
              <a:latin typeface="Arial" panose="020B0604020202020204" pitchFamily="34" charset="0"/>
            </a:endParaRPr>
          </a:p>
        </p:txBody>
      </p:sp>
    </p:spTree>
    <p:extLst>
      <p:ext uri="{BB962C8B-B14F-4D97-AF65-F5344CB8AC3E}">
        <p14:creationId xmlns:p14="http://schemas.microsoft.com/office/powerpoint/2010/main" val="2031256424"/>
      </p:ext>
    </p:extLst>
  </p:cSld>
  <p:clrMapOvr>
    <a:masterClrMapping/>
  </p:clrMapOvr>
  <p:transition/>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863576" y="775281"/>
            <a:ext cx="7466603" cy="5330226"/>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en-US">
              <a:solidFill>
                <a:schemeClr val="tx1"/>
              </a:solidFill>
            </a:endParaRPr>
          </a:p>
        </p:txBody>
      </p:sp>
      <p:sp>
        <p:nvSpPr>
          <p:cNvPr id="35843" name="Rectangle 2"/>
          <p:cNvSpPr>
            <a:spLocks noChangeArrowheads="1"/>
          </p:cNvSpPr>
          <p:nvPr/>
        </p:nvSpPr>
        <p:spPr bwMode="auto">
          <a:xfrm>
            <a:off x="428596" y="5857857"/>
            <a:ext cx="1905000" cy="457200"/>
          </a:xfrm>
          <a:prstGeom prst="rect">
            <a:avLst/>
          </a:prstGeom>
          <a:noFill/>
          <a:ln w="9525">
            <a:noFill/>
            <a:miter lim="800000"/>
          </a:ln>
        </p:spPr>
        <p:txBody>
          <a:bodyPr wrap="none" anchor="ctr"/>
          <a:lstStyle/>
          <a:p>
            <a:endParaRPr lang="en-US"/>
          </a:p>
        </p:txBody>
      </p:sp>
      <p:sp>
        <p:nvSpPr>
          <p:cNvPr id="35844" name="Rectangle 3"/>
          <p:cNvSpPr>
            <a:spLocks noChangeArrowheads="1"/>
          </p:cNvSpPr>
          <p:nvPr/>
        </p:nvSpPr>
        <p:spPr bwMode="auto">
          <a:xfrm>
            <a:off x="2866996" y="5857857"/>
            <a:ext cx="2895600" cy="457200"/>
          </a:xfrm>
          <a:prstGeom prst="rect">
            <a:avLst/>
          </a:prstGeom>
          <a:noFill/>
          <a:ln w="9525">
            <a:noFill/>
            <a:miter lim="800000"/>
          </a:ln>
        </p:spPr>
        <p:txBody>
          <a:bodyPr wrap="none" anchor="ctr"/>
          <a:lstStyle/>
          <a:p>
            <a:endParaRPr lang="en-US"/>
          </a:p>
        </p:txBody>
      </p:sp>
      <p:sp>
        <p:nvSpPr>
          <p:cNvPr id="35845" name="Rectangle 4"/>
          <p:cNvSpPr>
            <a:spLocks noChangeArrowheads="1"/>
          </p:cNvSpPr>
          <p:nvPr/>
        </p:nvSpPr>
        <p:spPr bwMode="auto">
          <a:xfrm>
            <a:off x="428596" y="5857857"/>
            <a:ext cx="1905000" cy="457200"/>
          </a:xfrm>
          <a:prstGeom prst="rect">
            <a:avLst/>
          </a:prstGeom>
          <a:noFill/>
          <a:ln w="9525">
            <a:noFill/>
            <a:miter lim="800000"/>
          </a:ln>
        </p:spPr>
        <p:txBody>
          <a:bodyPr wrap="none" anchor="ctr"/>
          <a:lstStyle/>
          <a:p>
            <a:endParaRPr lang="en-US"/>
          </a:p>
        </p:txBody>
      </p:sp>
      <p:sp>
        <p:nvSpPr>
          <p:cNvPr id="35846" name="Rectangle 5"/>
          <p:cNvSpPr>
            <a:spLocks noChangeArrowheads="1"/>
          </p:cNvSpPr>
          <p:nvPr/>
        </p:nvSpPr>
        <p:spPr bwMode="auto">
          <a:xfrm>
            <a:off x="2866996" y="5857857"/>
            <a:ext cx="2895600" cy="457200"/>
          </a:xfrm>
          <a:prstGeom prst="rect">
            <a:avLst/>
          </a:prstGeom>
          <a:noFill/>
          <a:ln w="9525">
            <a:noFill/>
            <a:miter lim="800000"/>
          </a:ln>
        </p:spPr>
        <p:txBody>
          <a:bodyPr wrap="none" anchor="ctr"/>
          <a:lstStyle/>
          <a:p>
            <a:endParaRPr lang="en-US"/>
          </a:p>
        </p:txBody>
      </p:sp>
      <p:grpSp>
        <p:nvGrpSpPr>
          <p:cNvPr id="2" name="Group 1"/>
          <p:cNvGrpSpPr/>
          <p:nvPr/>
        </p:nvGrpSpPr>
        <p:grpSpPr>
          <a:xfrm>
            <a:off x="845849" y="857232"/>
            <a:ext cx="6543394" cy="5160963"/>
            <a:chOff x="1464352" y="857232"/>
            <a:chExt cx="5816513" cy="5160963"/>
          </a:xfrm>
        </p:grpSpPr>
        <p:pic>
          <p:nvPicPr>
            <p:cNvPr id="35847" name="Picture 8"/>
            <p:cNvPicPr>
              <a:picLocks noChangeAspect="1" noChangeArrowheads="1"/>
            </p:cNvPicPr>
            <p:nvPr/>
          </p:nvPicPr>
          <p:blipFill>
            <a:blip r:embed="rId3" cstate="print"/>
            <a:srcRect/>
            <a:stretch>
              <a:fillRect/>
            </a:stretch>
          </p:blipFill>
          <p:spPr bwMode="auto">
            <a:xfrm>
              <a:off x="1636507" y="857232"/>
              <a:ext cx="3798711" cy="4900613"/>
            </a:xfrm>
            <a:prstGeom prst="rect">
              <a:avLst/>
            </a:prstGeom>
            <a:noFill/>
            <a:ln w="9525">
              <a:noFill/>
              <a:miter lim="800000"/>
              <a:headEnd/>
              <a:tailEnd/>
            </a:ln>
          </p:spPr>
        </p:pic>
        <p:sp>
          <p:nvSpPr>
            <p:cNvPr id="35848" name="Text Box 9"/>
            <p:cNvSpPr txBox="1">
              <a:spLocks noChangeArrowheads="1"/>
            </p:cNvSpPr>
            <p:nvPr/>
          </p:nvSpPr>
          <p:spPr bwMode="auto">
            <a:xfrm>
              <a:off x="5392885" y="1133458"/>
              <a:ext cx="1659513" cy="368300"/>
            </a:xfrm>
            <a:prstGeom prst="rect">
              <a:avLst/>
            </a:prstGeom>
            <a:noFill/>
            <a:ln w="9525">
              <a:noFill/>
              <a:miter lim="800000"/>
            </a:ln>
          </p:spPr>
          <p:txBody>
            <a:bodyPr wrap="none">
              <a:spAutoFit/>
            </a:bodyPr>
            <a:lstStyle/>
            <a:p>
              <a:pPr defTabSz="762000"/>
              <a:r>
                <a:rPr lang="en-US" altLang="zh-CN" sz="1800" b="1" dirty="0">
                  <a:latin typeface="Arial" panose="020B0604020202020204" pitchFamily="34" charset="0"/>
                </a:rPr>
                <a:t>CL</a:t>
              </a:r>
              <a:r>
                <a:rPr lang="zh-CN" altLang="en-US" sz="1800" b="1" dirty="0">
                  <a:latin typeface="Arial" panose="020B0604020202020204" pitchFamily="34" charset="0"/>
                </a:rPr>
                <a:t>中心定位良好</a:t>
              </a:r>
              <a:endParaRPr lang="en-US" sz="1800" b="1" dirty="0">
                <a:latin typeface="Arial" panose="020B0604020202020204" pitchFamily="34" charset="0"/>
              </a:endParaRPr>
            </a:p>
          </p:txBody>
        </p:sp>
        <p:sp>
          <p:nvSpPr>
            <p:cNvPr id="35849" name="Text Box 10"/>
            <p:cNvSpPr txBox="1">
              <a:spLocks noChangeArrowheads="1"/>
            </p:cNvSpPr>
            <p:nvPr/>
          </p:nvSpPr>
          <p:spPr bwMode="auto">
            <a:xfrm>
              <a:off x="5290264" y="4235432"/>
              <a:ext cx="1990601" cy="646331"/>
            </a:xfrm>
            <a:prstGeom prst="rect">
              <a:avLst/>
            </a:prstGeom>
            <a:noFill/>
            <a:ln w="9525">
              <a:noFill/>
              <a:miter lim="800000"/>
            </a:ln>
          </p:spPr>
          <p:txBody>
            <a:bodyPr wrap="square">
              <a:spAutoFit/>
            </a:bodyPr>
            <a:lstStyle/>
            <a:p>
              <a:r>
                <a:rPr lang="zh-CN" altLang="en-US" b="1" dirty="0"/>
                <a:t>接触镜和角膜上的</a:t>
              </a:r>
              <a:r>
                <a:rPr lang="zh-CN" altLang="zh-CN" b="1" dirty="0"/>
                <a:t>点或线均位于</a:t>
              </a:r>
              <a:r>
                <a:rPr lang="en-US" altLang="zh-CN" b="1" dirty="0"/>
                <a:t>270 °</a:t>
              </a:r>
              <a:endParaRPr lang="zh-CN" altLang="zh-CN" dirty="0"/>
            </a:p>
          </p:txBody>
        </p:sp>
        <p:sp>
          <p:nvSpPr>
            <p:cNvPr id="35850" name="Text Box 11"/>
            <p:cNvSpPr txBox="1">
              <a:spLocks noChangeArrowheads="1"/>
            </p:cNvSpPr>
            <p:nvPr/>
          </p:nvSpPr>
          <p:spPr bwMode="auto">
            <a:xfrm>
              <a:off x="1464352" y="5649895"/>
              <a:ext cx="1250260" cy="368300"/>
            </a:xfrm>
            <a:prstGeom prst="rect">
              <a:avLst/>
            </a:prstGeom>
            <a:noFill/>
            <a:ln w="9525">
              <a:noFill/>
              <a:miter lim="800000"/>
            </a:ln>
          </p:spPr>
          <p:txBody>
            <a:bodyPr wrap="square">
              <a:spAutoFit/>
            </a:bodyPr>
            <a:lstStyle/>
            <a:p>
              <a:pPr algn="l" defTabSz="762000"/>
              <a:r>
                <a:rPr lang="zh-CN" altLang="en-US" sz="1800" b="1" dirty="0">
                  <a:latin typeface="Arial" panose="020B0604020202020204" pitchFamily="34" charset="0"/>
                </a:rPr>
                <a:t>角膜</a:t>
              </a:r>
            </a:p>
          </p:txBody>
        </p:sp>
      </p:grpSp>
      <p:sp>
        <p:nvSpPr>
          <p:cNvPr id="12" name="Rectangle 6"/>
          <p:cNvSpPr>
            <a:spLocks noGrp="1" noChangeArrowheads="1"/>
          </p:cNvSpPr>
          <p:nvPr>
            <p:ph type="title"/>
          </p:nvPr>
        </p:nvSpPr>
        <p:spPr>
          <a:xfrm>
            <a:off x="165543" y="143456"/>
            <a:ext cx="7772400" cy="493712"/>
          </a:xfrm>
          <a:noFill/>
        </p:spPr>
        <p:txBody>
          <a:bodyPr>
            <a:noAutofit/>
          </a:bodyPr>
          <a:lstStyle/>
          <a:p>
            <a:r>
              <a:rPr lang="zh-CN" altLang="en-US" dirty="0"/>
              <a:t>接触镜订单</a:t>
            </a:r>
            <a:r>
              <a:rPr lang="zh-CN" altLang="zh-CN" dirty="0"/>
              <a:t>：</a:t>
            </a:r>
            <a:r>
              <a:rPr lang="zh-CN" altLang="en-US" dirty="0"/>
              <a:t>预警</a:t>
            </a:r>
            <a:r>
              <a:rPr lang="en-US" altLang="zh-CN" dirty="0"/>
              <a:t> – </a:t>
            </a:r>
            <a:r>
              <a:rPr lang="zh-CN" altLang="en-US" dirty="0"/>
              <a:t>接触镜</a:t>
            </a:r>
            <a:r>
              <a:rPr lang="zh-CN" altLang="zh-CN" dirty="0"/>
              <a:t>中心定位</a:t>
            </a:r>
          </a:p>
        </p:txBody>
      </p:sp>
    </p:spTree>
    <p:extLst>
      <p:ext uri="{BB962C8B-B14F-4D97-AF65-F5344CB8AC3E}">
        <p14:creationId xmlns:p14="http://schemas.microsoft.com/office/powerpoint/2010/main" val="1540284844"/>
      </p:ext>
    </p:extLst>
  </p:cSld>
  <p:clrMapOvr>
    <a:masterClrMapping/>
  </p:clrMapOvr>
  <p:transition/>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p:cNvSpPr/>
          <p:nvPr/>
        </p:nvSpPr>
        <p:spPr>
          <a:xfrm>
            <a:off x="928159" y="814389"/>
            <a:ext cx="7289800" cy="5662611"/>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en-US">
              <a:solidFill>
                <a:schemeClr val="tx1"/>
              </a:solidFill>
            </a:endParaRPr>
          </a:p>
        </p:txBody>
      </p:sp>
      <p:sp>
        <p:nvSpPr>
          <p:cNvPr id="36867" name="Rectangle 2"/>
          <p:cNvSpPr>
            <a:spLocks noChangeArrowheads="1"/>
          </p:cNvSpPr>
          <p:nvPr/>
        </p:nvSpPr>
        <p:spPr bwMode="auto">
          <a:xfrm>
            <a:off x="105834" y="6248400"/>
            <a:ext cx="1905000" cy="457200"/>
          </a:xfrm>
          <a:prstGeom prst="rect">
            <a:avLst/>
          </a:prstGeom>
          <a:noFill/>
          <a:ln w="9525">
            <a:noFill/>
            <a:miter lim="800000"/>
          </a:ln>
        </p:spPr>
        <p:txBody>
          <a:bodyPr wrap="none" anchor="ctr"/>
          <a:lstStyle/>
          <a:p>
            <a:endParaRPr lang="en-US"/>
          </a:p>
        </p:txBody>
      </p:sp>
      <p:sp>
        <p:nvSpPr>
          <p:cNvPr id="36868" name="Rectangle 3"/>
          <p:cNvSpPr>
            <a:spLocks noChangeArrowheads="1"/>
          </p:cNvSpPr>
          <p:nvPr/>
        </p:nvSpPr>
        <p:spPr bwMode="auto">
          <a:xfrm>
            <a:off x="2544234" y="6248400"/>
            <a:ext cx="2895600" cy="457200"/>
          </a:xfrm>
          <a:prstGeom prst="rect">
            <a:avLst/>
          </a:prstGeom>
          <a:noFill/>
          <a:ln w="9525">
            <a:noFill/>
            <a:miter lim="800000"/>
          </a:ln>
        </p:spPr>
        <p:txBody>
          <a:bodyPr wrap="none" anchor="ctr"/>
          <a:lstStyle/>
          <a:p>
            <a:endParaRPr lang="en-US"/>
          </a:p>
        </p:txBody>
      </p:sp>
      <p:sp>
        <p:nvSpPr>
          <p:cNvPr id="36869" name="Rectangle 4"/>
          <p:cNvSpPr>
            <a:spLocks noChangeArrowheads="1"/>
          </p:cNvSpPr>
          <p:nvPr/>
        </p:nvSpPr>
        <p:spPr bwMode="auto">
          <a:xfrm>
            <a:off x="105834" y="6248400"/>
            <a:ext cx="1905000" cy="457200"/>
          </a:xfrm>
          <a:prstGeom prst="rect">
            <a:avLst/>
          </a:prstGeom>
          <a:noFill/>
          <a:ln w="9525">
            <a:noFill/>
            <a:miter lim="800000"/>
          </a:ln>
        </p:spPr>
        <p:txBody>
          <a:bodyPr wrap="none" anchor="ctr"/>
          <a:lstStyle/>
          <a:p>
            <a:endParaRPr lang="en-US"/>
          </a:p>
        </p:txBody>
      </p:sp>
      <p:sp>
        <p:nvSpPr>
          <p:cNvPr id="36870" name="Rectangle 5"/>
          <p:cNvSpPr>
            <a:spLocks noChangeArrowheads="1"/>
          </p:cNvSpPr>
          <p:nvPr/>
        </p:nvSpPr>
        <p:spPr bwMode="auto">
          <a:xfrm>
            <a:off x="2544234" y="6248400"/>
            <a:ext cx="2895600" cy="457200"/>
          </a:xfrm>
          <a:prstGeom prst="rect">
            <a:avLst/>
          </a:prstGeom>
          <a:noFill/>
          <a:ln w="9525">
            <a:noFill/>
            <a:miter lim="800000"/>
          </a:ln>
        </p:spPr>
        <p:txBody>
          <a:bodyPr wrap="none" anchor="ctr"/>
          <a:lstStyle/>
          <a:p>
            <a:endParaRPr lang="en-US"/>
          </a:p>
        </p:txBody>
      </p:sp>
      <p:grpSp>
        <p:nvGrpSpPr>
          <p:cNvPr id="2" name="Group 1"/>
          <p:cNvGrpSpPr/>
          <p:nvPr/>
        </p:nvGrpSpPr>
        <p:grpSpPr>
          <a:xfrm>
            <a:off x="1056221" y="868364"/>
            <a:ext cx="6754495" cy="5230811"/>
            <a:chOff x="1682044" y="925514"/>
            <a:chExt cx="6299634" cy="5267325"/>
          </a:xfrm>
        </p:grpSpPr>
        <p:pic>
          <p:nvPicPr>
            <p:cNvPr id="36871" name="Picture 8"/>
            <p:cNvPicPr>
              <a:picLocks noChangeAspect="1" noChangeArrowheads="1"/>
            </p:cNvPicPr>
            <p:nvPr/>
          </p:nvPicPr>
          <p:blipFill>
            <a:blip r:embed="rId3" cstate="print"/>
            <a:srcRect/>
            <a:stretch>
              <a:fillRect/>
            </a:stretch>
          </p:blipFill>
          <p:spPr bwMode="auto">
            <a:xfrm>
              <a:off x="1682044" y="925514"/>
              <a:ext cx="3738033" cy="5267325"/>
            </a:xfrm>
            <a:prstGeom prst="rect">
              <a:avLst/>
            </a:prstGeom>
            <a:noFill/>
            <a:ln w="9525">
              <a:noFill/>
              <a:miter lim="800000"/>
              <a:headEnd/>
              <a:tailEnd/>
            </a:ln>
          </p:spPr>
        </p:pic>
        <p:sp>
          <p:nvSpPr>
            <p:cNvPr id="36872" name="Text Box 9"/>
            <p:cNvSpPr txBox="1">
              <a:spLocks noChangeArrowheads="1"/>
            </p:cNvSpPr>
            <p:nvPr/>
          </p:nvSpPr>
          <p:spPr bwMode="auto">
            <a:xfrm>
              <a:off x="5047732" y="1552797"/>
              <a:ext cx="2551953" cy="370871"/>
            </a:xfrm>
            <a:prstGeom prst="rect">
              <a:avLst/>
            </a:prstGeom>
            <a:noFill/>
            <a:ln w="9525">
              <a:noFill/>
              <a:miter lim="800000"/>
            </a:ln>
          </p:spPr>
          <p:txBody>
            <a:bodyPr wrap="square">
              <a:spAutoFit/>
            </a:bodyPr>
            <a:lstStyle/>
            <a:p>
              <a:r>
                <a:rPr lang="en-US" altLang="zh-CN" b="1" dirty="0"/>
                <a:t>CL</a:t>
              </a:r>
              <a:r>
                <a:rPr lang="zh-CN" altLang="zh-CN" b="1" dirty="0"/>
                <a:t>鼻下方偏位 右眼（</a:t>
              </a:r>
              <a:r>
                <a:rPr lang="en-US" altLang="zh-CN" b="1" dirty="0"/>
                <a:t>OD</a:t>
              </a:r>
              <a:r>
                <a:rPr lang="zh-CN" altLang="zh-CN" b="1" dirty="0"/>
                <a:t>）</a:t>
              </a:r>
              <a:endParaRPr lang="zh-CN" altLang="zh-CN" dirty="0"/>
            </a:p>
          </p:txBody>
        </p:sp>
        <p:sp>
          <p:nvSpPr>
            <p:cNvPr id="36873" name="Text Box 10"/>
            <p:cNvSpPr txBox="1">
              <a:spLocks noChangeArrowheads="1"/>
            </p:cNvSpPr>
            <p:nvPr/>
          </p:nvSpPr>
          <p:spPr bwMode="auto">
            <a:xfrm>
              <a:off x="5420249" y="4251203"/>
              <a:ext cx="2561429" cy="1207249"/>
            </a:xfrm>
            <a:prstGeom prst="rect">
              <a:avLst/>
            </a:prstGeom>
            <a:noFill/>
            <a:ln w="9525">
              <a:noFill/>
              <a:miter lim="800000"/>
            </a:ln>
          </p:spPr>
          <p:txBody>
            <a:bodyPr wrap="square">
              <a:spAutoFit/>
            </a:bodyPr>
            <a:lstStyle/>
            <a:p>
              <a:r>
                <a:rPr lang="zh-CN" altLang="zh-CN" b="1" dirty="0"/>
                <a:t>点</a:t>
              </a:r>
              <a:r>
                <a:rPr lang="en-US" altLang="zh-CN" b="1" dirty="0"/>
                <a:t>/</a:t>
              </a:r>
              <a:r>
                <a:rPr lang="zh-CN" altLang="zh-CN" b="1" dirty="0"/>
                <a:t>线标记棱镜底在</a:t>
              </a:r>
              <a:r>
                <a:rPr lang="en-US" altLang="zh-CN" b="1" dirty="0"/>
                <a:t>CL</a:t>
              </a:r>
              <a:r>
                <a:rPr lang="zh-CN" altLang="zh-CN" b="1" dirty="0"/>
                <a:t>上位于</a:t>
              </a:r>
              <a:r>
                <a:rPr lang="en-US" altLang="zh-CN" b="1" dirty="0"/>
                <a:t>270°</a:t>
              </a:r>
              <a:r>
                <a:rPr lang="zh-CN" altLang="en-US" b="1" dirty="0"/>
                <a:t>，</a:t>
              </a:r>
              <a:r>
                <a:rPr lang="zh-CN" altLang="zh-CN" b="1" dirty="0"/>
                <a:t>但在角膜上位于</a:t>
              </a:r>
              <a:r>
                <a:rPr lang="en-US" altLang="zh-CN" b="1" dirty="0"/>
                <a:t>280°</a:t>
              </a:r>
              <a:endParaRPr lang="zh-CN" altLang="zh-CN" dirty="0"/>
            </a:p>
            <a:p>
              <a:r>
                <a:rPr lang="en-US" altLang="zh-CN" dirty="0"/>
                <a:t> </a:t>
              </a:r>
              <a:endParaRPr lang="zh-CN" altLang="zh-CN" dirty="0"/>
            </a:p>
          </p:txBody>
        </p:sp>
      </p:grpSp>
      <p:sp>
        <p:nvSpPr>
          <p:cNvPr id="36874" name="Text Box 11"/>
          <p:cNvSpPr txBox="1">
            <a:spLocks noChangeArrowheads="1"/>
          </p:cNvSpPr>
          <p:nvPr/>
        </p:nvSpPr>
        <p:spPr bwMode="auto">
          <a:xfrm>
            <a:off x="1471110" y="6029532"/>
            <a:ext cx="1241778" cy="339725"/>
          </a:xfrm>
          <a:prstGeom prst="rect">
            <a:avLst/>
          </a:prstGeom>
          <a:noFill/>
          <a:ln w="9525">
            <a:noFill/>
            <a:miter lim="800000"/>
          </a:ln>
        </p:spPr>
        <p:txBody>
          <a:bodyPr>
            <a:spAutoFit/>
          </a:bodyPr>
          <a:lstStyle/>
          <a:p>
            <a:pPr algn="l" defTabSz="762000">
              <a:lnSpc>
                <a:spcPct val="90000"/>
              </a:lnSpc>
            </a:pPr>
            <a:r>
              <a:rPr lang="zh-CN" altLang="en-US" sz="1800" b="1" dirty="0">
                <a:latin typeface="Arial" panose="020B0604020202020204" pitchFamily="34" charset="0"/>
              </a:rPr>
              <a:t>角膜</a:t>
            </a:r>
          </a:p>
        </p:txBody>
      </p:sp>
      <p:sp>
        <p:nvSpPr>
          <p:cNvPr id="11" name="Rectangle 6"/>
          <p:cNvSpPr>
            <a:spLocks noGrp="1" noChangeArrowheads="1"/>
          </p:cNvSpPr>
          <p:nvPr>
            <p:ph type="title"/>
          </p:nvPr>
        </p:nvSpPr>
        <p:spPr>
          <a:xfrm>
            <a:off x="237780" y="128273"/>
            <a:ext cx="7772400" cy="493712"/>
          </a:xfrm>
          <a:noFill/>
        </p:spPr>
        <p:txBody>
          <a:bodyPr>
            <a:noAutofit/>
          </a:bodyPr>
          <a:lstStyle/>
          <a:p>
            <a:r>
              <a:rPr lang="en-US" dirty="0"/>
              <a:t>  </a:t>
            </a:r>
            <a:r>
              <a:rPr lang="zh-CN" altLang="en-US" dirty="0"/>
              <a:t>接触镜订单</a:t>
            </a:r>
            <a:r>
              <a:rPr lang="zh-CN" altLang="zh-CN" dirty="0"/>
              <a:t>：</a:t>
            </a:r>
            <a:r>
              <a:rPr lang="zh-CN" altLang="en-US" dirty="0"/>
              <a:t>预警</a:t>
            </a:r>
            <a:r>
              <a:rPr lang="en-US" altLang="zh-CN" dirty="0"/>
              <a:t> – </a:t>
            </a:r>
            <a:r>
              <a:rPr lang="zh-CN" altLang="en-US" dirty="0"/>
              <a:t>接触</a:t>
            </a:r>
            <a:r>
              <a:rPr lang="zh-CN" altLang="zh-CN" dirty="0"/>
              <a:t>偏位</a:t>
            </a:r>
            <a:br>
              <a:rPr lang="zh-CN" altLang="zh-CN" dirty="0"/>
            </a:br>
            <a:endParaRPr lang="en-US" dirty="0"/>
          </a:p>
        </p:txBody>
      </p:sp>
    </p:spTree>
    <p:extLst>
      <p:ext uri="{BB962C8B-B14F-4D97-AF65-F5344CB8AC3E}">
        <p14:creationId xmlns:p14="http://schemas.microsoft.com/office/powerpoint/2010/main" val="1052700489"/>
      </p:ext>
    </p:extLst>
  </p:cSld>
  <p:clrMapOvr>
    <a:masterClrMapping/>
  </p:clrMapOvr>
  <p:transition/>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7891"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7892"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7893"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7894" name="Rectangle 6"/>
          <p:cNvSpPr>
            <a:spLocks noGrp="1" noChangeArrowheads="1"/>
          </p:cNvSpPr>
          <p:nvPr>
            <p:ph type="title"/>
          </p:nvPr>
        </p:nvSpPr>
        <p:spPr>
          <a:xfrm>
            <a:off x="9525" y="206355"/>
            <a:ext cx="7772400" cy="493713"/>
          </a:xfrm>
          <a:noFill/>
        </p:spPr>
        <p:txBody>
          <a:bodyPr>
            <a:normAutofit fontScale="90000"/>
          </a:bodyPr>
          <a:lstStyle/>
          <a:p>
            <a:r>
              <a:rPr lang="zh-CN" altLang="zh-CN" dirty="0"/>
              <a:t>理想的患者特征</a:t>
            </a:r>
          </a:p>
        </p:txBody>
      </p:sp>
      <p:sp>
        <p:nvSpPr>
          <p:cNvPr id="37895" name="Rectangle 7"/>
          <p:cNvSpPr>
            <a:spLocks noGrp="1" noChangeArrowheads="1"/>
          </p:cNvSpPr>
          <p:nvPr>
            <p:ph idx="1"/>
          </p:nvPr>
        </p:nvSpPr>
        <p:spPr>
          <a:xfrm>
            <a:off x="819714" y="982467"/>
            <a:ext cx="7841220" cy="2203450"/>
          </a:xfrm>
        </p:spPr>
        <p:txBody>
          <a:bodyPr/>
          <a:lstStyle/>
          <a:p>
            <a:pPr lvl="0"/>
            <a:r>
              <a:rPr lang="zh-CN" altLang="zh-CN" sz="2400" dirty="0"/>
              <a:t>下</a:t>
            </a:r>
            <a:r>
              <a:rPr lang="zh-CN" altLang="en-US" sz="2400" dirty="0"/>
              <a:t>睑</a:t>
            </a:r>
            <a:r>
              <a:rPr lang="zh-CN" altLang="zh-CN" sz="2400" dirty="0"/>
              <a:t>缘位于或高于下方角膜缘</a:t>
            </a:r>
          </a:p>
        </p:txBody>
      </p:sp>
      <p:pic>
        <p:nvPicPr>
          <p:cNvPr id="37980" name="Picture 37979"/>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06188" y="1711732"/>
            <a:ext cx="7531623" cy="3739904"/>
          </a:xfrm>
          <a:prstGeom prst="rect">
            <a:avLst/>
          </a:prstGeom>
        </p:spPr>
      </p:pic>
    </p:spTree>
    <p:extLst>
      <p:ext uri="{BB962C8B-B14F-4D97-AF65-F5344CB8AC3E}">
        <p14:creationId xmlns:p14="http://schemas.microsoft.com/office/powerpoint/2010/main" val="1933356990"/>
      </p:ext>
    </p:extLst>
  </p:cSld>
  <p:clrMapOvr>
    <a:masterClrMapping/>
  </p:clrMapOvr>
  <p:transition/>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9939"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9940"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39941"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39942" name="Rectangle 6"/>
          <p:cNvSpPr>
            <a:spLocks noGrp="1" noChangeArrowheads="1"/>
          </p:cNvSpPr>
          <p:nvPr>
            <p:ph type="title"/>
          </p:nvPr>
        </p:nvSpPr>
        <p:spPr>
          <a:xfrm>
            <a:off x="382254" y="178335"/>
            <a:ext cx="7772400" cy="493713"/>
          </a:xfrm>
          <a:noFill/>
        </p:spPr>
        <p:txBody>
          <a:bodyPr>
            <a:normAutofit fontScale="90000"/>
          </a:bodyPr>
          <a:lstStyle/>
          <a:p>
            <a:r>
              <a:rPr lang="zh-CN" altLang="zh-CN" dirty="0"/>
              <a:t>配适要求</a:t>
            </a:r>
          </a:p>
        </p:txBody>
      </p:sp>
      <p:sp>
        <p:nvSpPr>
          <p:cNvPr id="39943" name="Rectangle 7"/>
          <p:cNvSpPr>
            <a:spLocks noGrp="1" noChangeArrowheads="1"/>
          </p:cNvSpPr>
          <p:nvPr>
            <p:ph idx="1"/>
          </p:nvPr>
        </p:nvSpPr>
        <p:spPr>
          <a:xfrm>
            <a:off x="710916" y="1308629"/>
            <a:ext cx="8090544" cy="4368800"/>
          </a:xfrm>
        </p:spPr>
        <p:txBody>
          <a:bodyPr/>
          <a:lstStyle/>
          <a:p>
            <a:pPr lvl="0"/>
            <a:r>
              <a:rPr lang="zh-CN" altLang="en-US" sz="2400" dirty="0"/>
              <a:t>接触镜</a:t>
            </a:r>
            <a:r>
              <a:rPr lang="zh-CN" altLang="zh-CN" sz="2400" dirty="0"/>
              <a:t>应该在眨眼时上升，然后定位居中稍靠下</a:t>
            </a:r>
            <a:endParaRPr lang="zh-CN" altLang="en-US" sz="2400" dirty="0"/>
          </a:p>
          <a:p>
            <a:pPr marL="0" lvl="0" indent="0">
              <a:buNone/>
            </a:pPr>
            <a:endParaRPr lang="zh-CN" altLang="zh-CN" sz="2400" dirty="0"/>
          </a:p>
          <a:p>
            <a:r>
              <a:rPr lang="zh-CN" altLang="zh-CN" sz="2400" dirty="0"/>
              <a:t>垂直</a:t>
            </a:r>
            <a:r>
              <a:rPr lang="zh-CN" altLang="en-US" sz="2400" dirty="0"/>
              <a:t>接触镜</a:t>
            </a:r>
            <a:r>
              <a:rPr lang="zh-CN" altLang="zh-CN" sz="2400" dirty="0"/>
              <a:t>直径约</a:t>
            </a:r>
            <a:r>
              <a:rPr lang="en-US" altLang="zh-CN" sz="2400" dirty="0"/>
              <a:t>8.80</a:t>
            </a:r>
            <a:r>
              <a:rPr lang="zh-CN" altLang="zh-CN" sz="2400" dirty="0"/>
              <a:t>至</a:t>
            </a:r>
            <a:r>
              <a:rPr lang="en-US" altLang="zh-CN" sz="2400" dirty="0"/>
              <a:t>9.20mm</a:t>
            </a:r>
            <a:endParaRPr lang="zh-CN" altLang="zh-CN" sz="2400" dirty="0"/>
          </a:p>
          <a:p>
            <a:endParaRPr lang="zh-CN" altLang="zh-CN" sz="2400" dirty="0"/>
          </a:p>
          <a:p>
            <a:pPr lvl="0"/>
            <a:r>
              <a:rPr lang="zh-CN" altLang="zh-CN" sz="2400" dirty="0"/>
              <a:t>水平</a:t>
            </a:r>
            <a:r>
              <a:rPr lang="zh-CN" altLang="en-US" sz="2400" dirty="0"/>
              <a:t>接触镜</a:t>
            </a:r>
            <a:r>
              <a:rPr lang="zh-CN" altLang="zh-CN" sz="2400" dirty="0"/>
              <a:t>直径约</a:t>
            </a:r>
            <a:r>
              <a:rPr lang="en-US" altLang="zh-CN" sz="2400" dirty="0"/>
              <a:t>9.20</a:t>
            </a:r>
            <a:r>
              <a:rPr lang="zh-CN" altLang="zh-CN" sz="2400" dirty="0"/>
              <a:t>至</a:t>
            </a:r>
            <a:r>
              <a:rPr lang="en-US" altLang="zh-CN" sz="2400" dirty="0"/>
              <a:t>9.60mm</a:t>
            </a:r>
          </a:p>
        </p:txBody>
      </p:sp>
    </p:spTree>
    <p:extLst>
      <p:ext uri="{BB962C8B-B14F-4D97-AF65-F5344CB8AC3E}">
        <p14:creationId xmlns:p14="http://schemas.microsoft.com/office/powerpoint/2010/main" val="745111613"/>
      </p:ext>
    </p:extLst>
  </p:cSld>
  <p:clrMapOvr>
    <a:masterClrMapping/>
  </p:clrMapOvr>
  <p:transition/>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4"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8435"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8436" name="Rectangle 6"/>
          <p:cNvSpPr>
            <a:spLocks noGrp="1" noChangeArrowheads="1"/>
          </p:cNvSpPr>
          <p:nvPr>
            <p:ph type="title"/>
          </p:nvPr>
        </p:nvSpPr>
        <p:spPr>
          <a:xfrm>
            <a:off x="-28575" y="68243"/>
            <a:ext cx="7772400" cy="536575"/>
          </a:xfrm>
          <a:noFill/>
        </p:spPr>
        <p:txBody>
          <a:bodyPr>
            <a:normAutofit/>
          </a:bodyPr>
          <a:lstStyle/>
          <a:p>
            <a:pPr eaLnBrk="1" hangingPunct="1"/>
            <a:r>
              <a:rPr lang="en-US" dirty="0"/>
              <a:t>  </a:t>
            </a:r>
            <a:r>
              <a:rPr lang="zh-CN" altLang="en-US" dirty="0"/>
              <a:t>散光</a:t>
            </a:r>
            <a:r>
              <a:rPr lang="en-US" dirty="0"/>
              <a:t>: </a:t>
            </a:r>
            <a:r>
              <a:rPr lang="en-US" dirty="0">
                <a:solidFill>
                  <a:srgbClr val="FFFF00"/>
                </a:solidFill>
              </a:rPr>
              <a:t>Lenticular </a:t>
            </a:r>
            <a:r>
              <a:rPr lang="zh-CN" altLang="en-US" dirty="0">
                <a:solidFill>
                  <a:srgbClr val="FFFF00"/>
                </a:solidFill>
              </a:rPr>
              <a:t>晶状体源性</a:t>
            </a:r>
          </a:p>
        </p:txBody>
      </p:sp>
      <p:sp>
        <p:nvSpPr>
          <p:cNvPr id="18437" name="Rectangle 7"/>
          <p:cNvSpPr>
            <a:spLocks noGrp="1" noChangeArrowheads="1"/>
          </p:cNvSpPr>
          <p:nvPr>
            <p:ph idx="1"/>
          </p:nvPr>
        </p:nvSpPr>
        <p:spPr>
          <a:xfrm>
            <a:off x="808534" y="908720"/>
            <a:ext cx="8148638" cy="5176837"/>
          </a:xfrm>
        </p:spPr>
        <p:txBody>
          <a:bodyPr/>
          <a:lstStyle/>
          <a:p>
            <a:pPr eaLnBrk="1" hangingPunct="1">
              <a:lnSpc>
                <a:spcPct val="150000"/>
              </a:lnSpc>
            </a:pPr>
            <a:r>
              <a:rPr lang="zh-CN" altLang="en-US" sz="2400" dirty="0"/>
              <a:t>归因于</a:t>
            </a:r>
            <a:r>
              <a:rPr lang="en-US" sz="2400" dirty="0">
                <a:latin typeface="Arial" panose="020B0604020202020204"/>
                <a:cs typeface="Arial" panose="020B0604020202020204"/>
              </a:rPr>
              <a:t>∆s</a:t>
            </a:r>
            <a:r>
              <a:rPr lang="en-US" sz="2400" dirty="0"/>
              <a:t>: </a:t>
            </a:r>
            <a:endParaRPr lang="zh-CN" altLang="en-US" sz="2400" dirty="0"/>
          </a:p>
          <a:p>
            <a:pPr lvl="1" eaLnBrk="1" hangingPunct="1">
              <a:lnSpc>
                <a:spcPct val="150000"/>
              </a:lnSpc>
              <a:buFont typeface="Arial" panose="020B0604020202020204" pitchFamily="34" charset="0"/>
              <a:buChar char="‒"/>
            </a:pPr>
            <a:r>
              <a:rPr lang="zh-CN" altLang="en-US" sz="2400" dirty="0"/>
              <a:t>径线屈光力</a:t>
            </a:r>
            <a:endParaRPr lang="en-US" sz="2400" dirty="0"/>
          </a:p>
          <a:p>
            <a:pPr lvl="2" eaLnBrk="1" hangingPunct="1">
              <a:lnSpc>
                <a:spcPct val="150000"/>
              </a:lnSpc>
              <a:buFont typeface="Arial" panose="020B0604020202020204" pitchFamily="34" charset="0"/>
              <a:buChar char="‒"/>
            </a:pPr>
            <a:r>
              <a:rPr lang="zh-CN" altLang="en-US" sz="2400" dirty="0"/>
              <a:t>晶状体的任何一个表面</a:t>
            </a:r>
            <a:endParaRPr lang="en-US" sz="2400" dirty="0"/>
          </a:p>
          <a:p>
            <a:pPr lvl="2" eaLnBrk="1" hangingPunct="1">
              <a:lnSpc>
                <a:spcPct val="150000"/>
              </a:lnSpc>
              <a:buFont typeface="Arial" panose="020B0604020202020204" pitchFamily="34" charset="0"/>
              <a:buChar char="‒"/>
            </a:pPr>
            <a:r>
              <a:rPr lang="zh-CN" altLang="en-US" sz="2400" dirty="0"/>
              <a:t>两个面都有</a:t>
            </a:r>
            <a:endParaRPr lang="en-US" sz="2400" dirty="0"/>
          </a:p>
          <a:p>
            <a:pPr lvl="1" eaLnBrk="1" hangingPunct="1">
              <a:lnSpc>
                <a:spcPct val="150000"/>
              </a:lnSpc>
              <a:buFont typeface="Arial" panose="020B0604020202020204" pitchFamily="34" charset="0"/>
              <a:buChar char="‒"/>
            </a:pPr>
            <a:r>
              <a:rPr lang="zh-CN" altLang="en-US" sz="2400" dirty="0"/>
              <a:t>晶状体板层的折射率</a:t>
            </a:r>
            <a:endParaRPr lang="en-US" sz="2400" dirty="0"/>
          </a:p>
          <a:p>
            <a:pPr lvl="1" eaLnBrk="1" hangingPunct="1">
              <a:lnSpc>
                <a:spcPct val="150000"/>
              </a:lnSpc>
              <a:buFont typeface="Arial" panose="020B0604020202020204" pitchFamily="34" charset="0"/>
              <a:buChar char="‒"/>
            </a:pPr>
            <a:r>
              <a:rPr lang="zh-CN" altLang="en-US" sz="2400" dirty="0"/>
              <a:t>晶状体的对称性</a:t>
            </a:r>
            <a:endParaRPr lang="en-US" sz="2400" dirty="0"/>
          </a:p>
          <a:p>
            <a:pPr eaLnBrk="1" hangingPunct="1">
              <a:lnSpc>
                <a:spcPct val="150000"/>
              </a:lnSpc>
            </a:pPr>
            <a:r>
              <a:rPr lang="zh-CN" altLang="en-US" sz="2400" dirty="0"/>
              <a:t>晶状体倾斜和</a:t>
            </a:r>
            <a:r>
              <a:rPr lang="en-US" altLang="zh-CN" sz="2400" dirty="0"/>
              <a:t>/</a:t>
            </a:r>
            <a:r>
              <a:rPr lang="zh-CN" altLang="en-US" sz="2400" dirty="0"/>
              <a:t>或偏心</a:t>
            </a:r>
            <a:endParaRPr lang="en-US" sz="2400" dirty="0"/>
          </a:p>
          <a:p>
            <a:pPr lvl="1" eaLnBrk="1" hangingPunct="1">
              <a:lnSpc>
                <a:spcPct val="150000"/>
              </a:lnSpc>
            </a:pPr>
            <a:endParaRPr lang="en-US" sz="3200" dirty="0"/>
          </a:p>
        </p:txBody>
      </p:sp>
    </p:spTree>
  </p:cSld>
  <p:clrMapOvr>
    <a:masterClrMapping/>
  </p:clrMapOvr>
  <p:transition/>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40963"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40964"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40965"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40966" name="Rectangle 6"/>
          <p:cNvSpPr>
            <a:spLocks noGrp="1" noChangeArrowheads="1"/>
          </p:cNvSpPr>
          <p:nvPr>
            <p:ph type="title"/>
          </p:nvPr>
        </p:nvSpPr>
        <p:spPr>
          <a:xfrm>
            <a:off x="9525" y="206355"/>
            <a:ext cx="7772400" cy="493713"/>
          </a:xfrm>
          <a:noFill/>
        </p:spPr>
        <p:txBody>
          <a:bodyPr>
            <a:normAutofit fontScale="90000"/>
          </a:bodyPr>
          <a:lstStyle/>
          <a:p>
            <a:r>
              <a:rPr lang="en-US" dirty="0"/>
              <a:t>  </a:t>
            </a:r>
            <a:r>
              <a:rPr lang="zh-CN" altLang="en-US" dirty="0"/>
              <a:t>接触镜</a:t>
            </a:r>
            <a:r>
              <a:rPr lang="zh-CN" altLang="zh-CN" dirty="0"/>
              <a:t>要求</a:t>
            </a:r>
          </a:p>
        </p:txBody>
      </p:sp>
      <p:sp>
        <p:nvSpPr>
          <p:cNvPr id="40967" name="Rectangle 7"/>
          <p:cNvSpPr>
            <a:spLocks noGrp="1" noChangeArrowheads="1"/>
          </p:cNvSpPr>
          <p:nvPr>
            <p:ph idx="1"/>
          </p:nvPr>
        </p:nvSpPr>
        <p:spPr>
          <a:xfrm>
            <a:off x="825927" y="910230"/>
            <a:ext cx="8046156" cy="4368800"/>
          </a:xfrm>
        </p:spPr>
        <p:txBody>
          <a:bodyPr/>
          <a:lstStyle/>
          <a:p>
            <a:pPr lvl="0">
              <a:lnSpc>
                <a:spcPct val="150000"/>
              </a:lnSpc>
            </a:pPr>
            <a:r>
              <a:rPr lang="zh-CN" altLang="zh-CN" sz="2400" dirty="0"/>
              <a:t>光学区域足够大，可在低照度下足够</a:t>
            </a:r>
            <a:r>
              <a:rPr lang="zh-CN" altLang="en-US" sz="2400" dirty="0"/>
              <a:t>覆盖</a:t>
            </a:r>
            <a:r>
              <a:rPr lang="zh-CN" altLang="zh-CN" sz="2400" dirty="0"/>
              <a:t>瞳孔</a:t>
            </a:r>
          </a:p>
          <a:p>
            <a:pPr lvl="0">
              <a:lnSpc>
                <a:spcPct val="150000"/>
              </a:lnSpc>
            </a:pPr>
            <a:r>
              <a:rPr lang="zh-CN" altLang="en-US" sz="2400" dirty="0"/>
              <a:t>接触镜</a:t>
            </a:r>
            <a:r>
              <a:rPr lang="zh-CN" altLang="zh-CN" sz="2400" dirty="0"/>
              <a:t>上边缘圆润且已抛光</a:t>
            </a:r>
          </a:p>
          <a:p>
            <a:pPr lvl="0">
              <a:lnSpc>
                <a:spcPct val="150000"/>
              </a:lnSpc>
            </a:pPr>
            <a:r>
              <a:rPr lang="zh-CN" altLang="zh-CN" sz="2400" dirty="0"/>
              <a:t>截断</a:t>
            </a:r>
            <a:r>
              <a:rPr lang="zh-CN" altLang="en-US" sz="2400" dirty="0"/>
              <a:t>稳定法</a:t>
            </a:r>
            <a:r>
              <a:rPr lang="zh-CN" altLang="zh-CN" sz="2400" dirty="0"/>
              <a:t>设计与下</a:t>
            </a:r>
            <a:r>
              <a:rPr lang="zh-CN" altLang="en-US" sz="2400" dirty="0"/>
              <a:t>眼睑</a:t>
            </a:r>
            <a:r>
              <a:rPr lang="zh-CN" altLang="zh-CN" sz="2400" dirty="0"/>
              <a:t>轮廓相匹配</a:t>
            </a:r>
          </a:p>
          <a:p>
            <a:pPr lvl="0">
              <a:lnSpc>
                <a:spcPct val="150000"/>
              </a:lnSpc>
            </a:pPr>
            <a:r>
              <a:rPr lang="zh-CN" altLang="zh-CN" sz="2400" dirty="0">
                <a:sym typeface="+mn-ea"/>
              </a:rPr>
              <a:t>截断</a:t>
            </a:r>
            <a:r>
              <a:rPr lang="zh-CN" altLang="en-US" sz="2400" dirty="0">
                <a:sym typeface="+mn-ea"/>
              </a:rPr>
              <a:t>稳定法如果</a:t>
            </a:r>
            <a:r>
              <a:rPr lang="zh-CN" altLang="zh-CN" sz="2400" dirty="0"/>
              <a:t>是</a:t>
            </a:r>
            <a:r>
              <a:rPr lang="en-US" altLang="zh-CN" sz="2400" dirty="0"/>
              <a:t>“</a:t>
            </a:r>
            <a:r>
              <a:rPr lang="zh-CN" altLang="en-US" sz="2400" dirty="0"/>
              <a:t>方</a:t>
            </a:r>
            <a:r>
              <a:rPr lang="zh-CN" altLang="zh-CN" sz="2400" dirty="0"/>
              <a:t>的</a:t>
            </a:r>
            <a:r>
              <a:rPr lang="en-US" altLang="zh-CN" sz="2400" dirty="0"/>
              <a:t>”</a:t>
            </a:r>
            <a:r>
              <a:rPr lang="zh-CN" altLang="en-US" sz="2400" dirty="0"/>
              <a:t>会</a:t>
            </a:r>
            <a:r>
              <a:rPr lang="zh-CN" altLang="zh-CN" sz="2400" dirty="0"/>
              <a:t>与下</a:t>
            </a:r>
            <a:r>
              <a:rPr lang="zh-CN" altLang="en-US" sz="2400" dirty="0"/>
              <a:t>睑</a:t>
            </a:r>
            <a:r>
              <a:rPr lang="zh-CN" altLang="zh-CN" sz="2400" dirty="0"/>
              <a:t>缘</a:t>
            </a:r>
            <a:r>
              <a:rPr lang="zh-CN" altLang="en-US" sz="2400" dirty="0"/>
              <a:t>有</a:t>
            </a:r>
            <a:r>
              <a:rPr lang="zh-CN" altLang="zh-CN" sz="2400" dirty="0"/>
              <a:t>最大</a:t>
            </a:r>
            <a:r>
              <a:rPr lang="zh-CN" altLang="en-US" sz="2400" dirty="0"/>
              <a:t>的相互作用</a:t>
            </a:r>
            <a:endParaRPr lang="zh-CN" altLang="zh-CN" sz="2400" dirty="0"/>
          </a:p>
          <a:p>
            <a:pPr lvl="0">
              <a:lnSpc>
                <a:spcPct val="150000"/>
              </a:lnSpc>
            </a:pPr>
            <a:r>
              <a:rPr lang="zh-CN" altLang="zh-CN" sz="2400" dirty="0"/>
              <a:t>没有</a:t>
            </a:r>
            <a:r>
              <a:rPr lang="zh-CN" altLang="en-US" sz="2400" dirty="0"/>
              <a:t>尖锐连接导致→不舒适</a:t>
            </a:r>
            <a:endParaRPr lang="zh-CN" altLang="zh-CN" sz="2400" dirty="0"/>
          </a:p>
        </p:txBody>
      </p:sp>
    </p:spTree>
    <p:extLst>
      <p:ext uri="{BB962C8B-B14F-4D97-AF65-F5344CB8AC3E}">
        <p14:creationId xmlns:p14="http://schemas.microsoft.com/office/powerpoint/2010/main" val="885033649"/>
      </p:ext>
    </p:extLst>
  </p:cSld>
  <p:clrMapOvr>
    <a:masterClrMapping/>
  </p:clrMapOvr>
  <p:transition/>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41987"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41988"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41989"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41990" name="Rectangle 6"/>
          <p:cNvSpPr>
            <a:spLocks noGrp="1" noChangeArrowheads="1"/>
          </p:cNvSpPr>
          <p:nvPr>
            <p:ph type="title"/>
          </p:nvPr>
        </p:nvSpPr>
        <p:spPr>
          <a:xfrm>
            <a:off x="165543" y="104110"/>
            <a:ext cx="7772400" cy="493713"/>
          </a:xfrm>
          <a:noFill/>
        </p:spPr>
        <p:txBody>
          <a:bodyPr>
            <a:normAutofit fontScale="90000"/>
          </a:bodyPr>
          <a:lstStyle/>
          <a:p>
            <a:r>
              <a:rPr lang="en-US" dirty="0"/>
              <a:t>  </a:t>
            </a:r>
            <a:r>
              <a:rPr lang="zh-CN" altLang="en-US" dirty="0"/>
              <a:t>接触镜</a:t>
            </a:r>
            <a:r>
              <a:rPr lang="zh-CN" altLang="zh-CN" dirty="0"/>
              <a:t>要求</a:t>
            </a:r>
            <a:r>
              <a:rPr lang="zh-CN" altLang="en-US" dirty="0"/>
              <a:t> </a:t>
            </a:r>
            <a:r>
              <a:rPr lang="zh-CN" altLang="zh-CN" sz="2000" dirty="0"/>
              <a:t>继续</a:t>
            </a:r>
            <a:r>
              <a:rPr lang="en-US" altLang="zh-CN" sz="2000" dirty="0"/>
              <a:t>......</a:t>
            </a:r>
            <a:endParaRPr lang="zh-CN" altLang="zh-CN" sz="2000" dirty="0"/>
          </a:p>
        </p:txBody>
      </p:sp>
      <p:sp>
        <p:nvSpPr>
          <p:cNvPr id="41991" name="Rectangle 7"/>
          <p:cNvSpPr>
            <a:spLocks noGrp="1" noChangeArrowheads="1"/>
          </p:cNvSpPr>
          <p:nvPr>
            <p:ph idx="1"/>
          </p:nvPr>
        </p:nvSpPr>
        <p:spPr>
          <a:xfrm>
            <a:off x="815676" y="1189653"/>
            <a:ext cx="7756852" cy="4368800"/>
          </a:xfrm>
        </p:spPr>
        <p:txBody>
          <a:bodyPr/>
          <a:lstStyle/>
          <a:p>
            <a:pPr lvl="0">
              <a:lnSpc>
                <a:spcPct val="150000"/>
              </a:lnSpc>
            </a:pPr>
            <a:r>
              <a:rPr lang="zh-CN" altLang="zh-CN" sz="2400" dirty="0"/>
              <a:t>截断</a:t>
            </a:r>
            <a:r>
              <a:rPr lang="zh-CN" altLang="en-US" sz="2400" dirty="0"/>
              <a:t>稳定法为了</a:t>
            </a:r>
            <a:r>
              <a:rPr lang="zh-CN" altLang="zh-CN" sz="2400" dirty="0"/>
              <a:t>基部</a:t>
            </a:r>
            <a:r>
              <a:rPr lang="en-US" altLang="zh-CN" sz="2400" dirty="0"/>
              <a:t> - </a:t>
            </a:r>
            <a:r>
              <a:rPr lang="zh-CN" altLang="zh-CN" sz="2400" dirty="0"/>
              <a:t>顶点子午线</a:t>
            </a:r>
            <a:r>
              <a:rPr lang="zh-CN" altLang="en-US" sz="2400" dirty="0"/>
              <a:t>通过</a:t>
            </a:r>
            <a:r>
              <a:rPr lang="en-US" altLang="zh-CN" sz="2400" dirty="0"/>
              <a:t>10-15°</a:t>
            </a:r>
            <a:r>
              <a:rPr lang="zh-CN" altLang="zh-CN" sz="2400" dirty="0"/>
              <a:t>以实现最大的</a:t>
            </a:r>
            <a:r>
              <a:rPr lang="zh-CN" altLang="en-US" sz="2400" dirty="0"/>
              <a:t>眼睑</a:t>
            </a:r>
            <a:r>
              <a:rPr lang="zh-CN" altLang="zh-CN" sz="2400" dirty="0"/>
              <a:t>相互作用</a:t>
            </a:r>
          </a:p>
          <a:p>
            <a:pPr lvl="0">
              <a:lnSpc>
                <a:spcPct val="150000"/>
              </a:lnSpc>
            </a:pPr>
            <a:r>
              <a:rPr lang="zh-CN" altLang="en-US" sz="2400" dirty="0"/>
              <a:t>在高度的负度数中，由于截断稳定法丢失效果，需要更多的棱镜</a:t>
            </a:r>
            <a:r>
              <a:rPr lang="zh-CN" altLang="en-US" sz="2400" dirty="0">
                <a:sym typeface="Symbol" pitchFamily="18" charset="2"/>
              </a:rPr>
              <a:t>（</a:t>
            </a:r>
            <a:r>
              <a:rPr lang="en-US" altLang="zh-CN" sz="2400" dirty="0">
                <a:sym typeface="Symbol" pitchFamily="18" charset="2"/>
              </a:rPr>
              <a:t>1.25-1.75</a:t>
            </a:r>
            <a:r>
              <a:rPr lang="en-US" altLang="zh-CN" sz="2400" baseline="30000" dirty="0">
                <a:sym typeface="Symbol" pitchFamily="18" charset="2"/>
              </a:rPr>
              <a:t> </a:t>
            </a:r>
            <a:r>
              <a:rPr lang="zh-CN" altLang="en-US" sz="2400" dirty="0">
                <a:sym typeface="Symbol" pitchFamily="18" charset="2"/>
              </a:rPr>
              <a:t>）</a:t>
            </a:r>
            <a:endParaRPr lang="zh-CN" altLang="en-US" sz="2400" dirty="0"/>
          </a:p>
          <a:p>
            <a:pPr lvl="0">
              <a:lnSpc>
                <a:spcPct val="150000"/>
              </a:lnSpc>
            </a:pPr>
            <a:r>
              <a:rPr lang="zh-CN" altLang="zh-CN" sz="2400" dirty="0"/>
              <a:t>将光学区域</a:t>
            </a:r>
            <a:r>
              <a:rPr lang="zh-CN" altLang="en-US" sz="2400" dirty="0"/>
              <a:t>向上</a:t>
            </a:r>
            <a:r>
              <a:rPr lang="zh-CN" altLang="zh-CN" sz="2400" dirty="0"/>
              <a:t>偏移</a:t>
            </a:r>
            <a:r>
              <a:rPr lang="en-US" altLang="zh-CN" sz="2400" dirty="0"/>
              <a:t>0.5 mm</a:t>
            </a:r>
            <a:r>
              <a:rPr lang="zh-CN" altLang="zh-CN" sz="2400" dirty="0"/>
              <a:t>以保持瞳孔覆盖</a:t>
            </a:r>
          </a:p>
        </p:txBody>
      </p:sp>
    </p:spTree>
    <p:extLst>
      <p:ext uri="{BB962C8B-B14F-4D97-AF65-F5344CB8AC3E}">
        <p14:creationId xmlns:p14="http://schemas.microsoft.com/office/powerpoint/2010/main" val="1086822032"/>
      </p:ext>
    </p:extLst>
  </p:cSld>
  <p:clrMapOvr>
    <a:masterClrMapping/>
  </p:clrMapOvr>
  <p:transition/>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Rectangle 42"/>
          <p:cNvSpPr/>
          <p:nvPr/>
        </p:nvSpPr>
        <p:spPr>
          <a:xfrm>
            <a:off x="1685925" y="828468"/>
            <a:ext cx="5750943" cy="5322522"/>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en-US"/>
          </a:p>
        </p:txBody>
      </p:sp>
      <p:sp>
        <p:nvSpPr>
          <p:cNvPr id="43011" name="Rectangle 2"/>
          <p:cNvSpPr>
            <a:spLocks noChangeArrowheads="1"/>
          </p:cNvSpPr>
          <p:nvPr/>
        </p:nvSpPr>
        <p:spPr bwMode="auto">
          <a:xfrm>
            <a:off x="685800" y="6335713"/>
            <a:ext cx="1905000" cy="457200"/>
          </a:xfrm>
          <a:prstGeom prst="rect">
            <a:avLst/>
          </a:prstGeom>
          <a:noFill/>
          <a:ln w="9525">
            <a:noFill/>
            <a:miter lim="800000"/>
          </a:ln>
        </p:spPr>
        <p:txBody>
          <a:bodyPr wrap="none" anchor="ctr"/>
          <a:lstStyle/>
          <a:p>
            <a:endParaRPr lang="en-US"/>
          </a:p>
        </p:txBody>
      </p:sp>
      <p:sp>
        <p:nvSpPr>
          <p:cNvPr id="43012" name="Rectangle 3"/>
          <p:cNvSpPr>
            <a:spLocks noChangeArrowheads="1"/>
          </p:cNvSpPr>
          <p:nvPr/>
        </p:nvSpPr>
        <p:spPr bwMode="auto">
          <a:xfrm>
            <a:off x="3124200" y="6335713"/>
            <a:ext cx="2895600" cy="457200"/>
          </a:xfrm>
          <a:prstGeom prst="rect">
            <a:avLst/>
          </a:prstGeom>
          <a:noFill/>
          <a:ln w="9525">
            <a:noFill/>
            <a:miter lim="800000"/>
          </a:ln>
        </p:spPr>
        <p:txBody>
          <a:bodyPr wrap="none" anchor="ctr"/>
          <a:lstStyle/>
          <a:p>
            <a:endParaRPr lang="en-US"/>
          </a:p>
        </p:txBody>
      </p:sp>
      <p:sp>
        <p:nvSpPr>
          <p:cNvPr id="43013" name="Rectangle 4"/>
          <p:cNvSpPr>
            <a:spLocks noChangeArrowheads="1"/>
          </p:cNvSpPr>
          <p:nvPr/>
        </p:nvSpPr>
        <p:spPr bwMode="auto">
          <a:xfrm>
            <a:off x="685800" y="6335713"/>
            <a:ext cx="1905000" cy="457200"/>
          </a:xfrm>
          <a:prstGeom prst="rect">
            <a:avLst/>
          </a:prstGeom>
          <a:noFill/>
          <a:ln w="9525">
            <a:noFill/>
            <a:miter lim="800000"/>
          </a:ln>
        </p:spPr>
        <p:txBody>
          <a:bodyPr wrap="none" anchor="ctr"/>
          <a:lstStyle/>
          <a:p>
            <a:endParaRPr lang="en-US"/>
          </a:p>
        </p:txBody>
      </p:sp>
      <p:grpSp>
        <p:nvGrpSpPr>
          <p:cNvPr id="2" name="Group 1"/>
          <p:cNvGrpSpPr/>
          <p:nvPr/>
        </p:nvGrpSpPr>
        <p:grpSpPr>
          <a:xfrm>
            <a:off x="1956381" y="955657"/>
            <a:ext cx="5225139" cy="5195333"/>
            <a:chOff x="2308578" y="955657"/>
            <a:chExt cx="4905023" cy="5195333"/>
          </a:xfrm>
        </p:grpSpPr>
        <p:sp>
          <p:nvSpPr>
            <p:cNvPr id="43014" name="Freeform 10"/>
            <p:cNvSpPr/>
            <p:nvPr/>
          </p:nvSpPr>
          <p:spPr bwMode="auto">
            <a:xfrm>
              <a:off x="4607278" y="1873232"/>
              <a:ext cx="1862667" cy="2095500"/>
            </a:xfrm>
            <a:custGeom>
              <a:avLst/>
              <a:gdLst>
                <a:gd name="T0" fmla="*/ 2147483647 w 1320"/>
                <a:gd name="T1" fmla="*/ 2147483647 h 1320"/>
                <a:gd name="T2" fmla="*/ 2147483647 w 1320"/>
                <a:gd name="T3" fmla="*/ 2147483647 h 1320"/>
                <a:gd name="T4" fmla="*/ 2147483647 w 1320"/>
                <a:gd name="T5" fmla="*/ 2147483647 h 1320"/>
                <a:gd name="T6" fmla="*/ 2147483647 w 1320"/>
                <a:gd name="T7" fmla="*/ 2147483647 h 1320"/>
                <a:gd name="T8" fmla="*/ 2147483647 w 1320"/>
                <a:gd name="T9" fmla="*/ 1885076971 h 1320"/>
                <a:gd name="T10" fmla="*/ 2147483647 w 1320"/>
                <a:gd name="T11" fmla="*/ 1607859490 h 1320"/>
                <a:gd name="T12" fmla="*/ 2147483647 w 1320"/>
                <a:gd name="T13" fmla="*/ 1340723026 h 1320"/>
                <a:gd name="T14" fmla="*/ 2147483647 w 1320"/>
                <a:gd name="T15" fmla="*/ 1093747805 h 1320"/>
                <a:gd name="T16" fmla="*/ 2147483647 w 1320"/>
                <a:gd name="T17" fmla="*/ 866933826 h 1320"/>
                <a:gd name="T18" fmla="*/ 1985883184 w 1320"/>
                <a:gd name="T19" fmla="*/ 665321202 h 1320"/>
                <a:gd name="T20" fmla="*/ 1723787031 w 1320"/>
                <a:gd name="T21" fmla="*/ 483870019 h 1320"/>
                <a:gd name="T22" fmla="*/ 1441529239 w 1320"/>
                <a:gd name="T23" fmla="*/ 330141240 h 1320"/>
                <a:gd name="T24" fmla="*/ 1141629962 w 1320"/>
                <a:gd name="T25" fmla="*/ 201612475 h 1320"/>
                <a:gd name="T26" fmla="*/ 829132092 w 1320"/>
                <a:gd name="T27" fmla="*/ 103327187 h 1320"/>
                <a:gd name="T28" fmla="*/ 504031262 w 1320"/>
                <a:gd name="T29" fmla="*/ 37801548 h 1320"/>
                <a:gd name="T30" fmla="*/ 168851250 w 1320"/>
                <a:gd name="T31" fmla="*/ 5040312 h 1320"/>
                <a:gd name="T32" fmla="*/ 0 w 1320"/>
                <a:gd name="T33" fmla="*/ 32761238 h 1320"/>
                <a:gd name="T34" fmla="*/ 332660601 w 1320"/>
                <a:gd name="T35" fmla="*/ 47883757 h 1320"/>
                <a:gd name="T36" fmla="*/ 662801841 w 1320"/>
                <a:gd name="T37" fmla="*/ 98286876 h 1320"/>
                <a:gd name="T38" fmla="*/ 977820660 w 1320"/>
                <a:gd name="T39" fmla="*/ 181451232 h 1320"/>
                <a:gd name="T40" fmla="*/ 1280239298 w 1320"/>
                <a:gd name="T41" fmla="*/ 294857478 h 1320"/>
                <a:gd name="T42" fmla="*/ 1570057954 w 1320"/>
                <a:gd name="T43" fmla="*/ 433466913 h 1320"/>
                <a:gd name="T44" fmla="*/ 1837193227 w 1320"/>
                <a:gd name="T45" fmla="*/ 597276215 h 1320"/>
                <a:gd name="T46" fmla="*/ 2094249069 w 1320"/>
                <a:gd name="T47" fmla="*/ 788809607 h 1320"/>
                <a:gd name="T48" fmla="*/ 2147483647 w 1320"/>
                <a:gd name="T49" fmla="*/ 1000501264 h 1320"/>
                <a:gd name="T50" fmla="*/ 2147483647 w 1320"/>
                <a:gd name="T51" fmla="*/ 1232355554 h 1320"/>
                <a:gd name="T52" fmla="*/ 2147483647 w 1320"/>
                <a:gd name="T53" fmla="*/ 1489412983 h 1320"/>
                <a:gd name="T54" fmla="*/ 2147483647 w 1320"/>
                <a:gd name="T55" fmla="*/ 1761588567 h 1320"/>
                <a:gd name="T56" fmla="*/ 2147483647 w 1320"/>
                <a:gd name="T57" fmla="*/ 2051407222 h 1320"/>
                <a:gd name="T58" fmla="*/ 2147483647 w 1320"/>
                <a:gd name="T59" fmla="*/ 2147483647 h 1320"/>
                <a:gd name="T60" fmla="*/ 2147483647 w 1320"/>
                <a:gd name="T61" fmla="*/ 2147483647 h 1320"/>
                <a:gd name="T62" fmla="*/ 2147483647 w 1320"/>
                <a:gd name="T63" fmla="*/ 2147483647 h 1320"/>
                <a:gd name="T64" fmla="*/ 2147483647 w 1320"/>
                <a:gd name="T65" fmla="*/ 2147483647 h 13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20"/>
                <a:gd name="T100" fmla="*/ 0 h 1320"/>
                <a:gd name="T101" fmla="*/ 1320 w 1320"/>
                <a:gd name="T102" fmla="*/ 1320 h 13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20" h="1320">
                  <a:moveTo>
                    <a:pt x="1320" y="1320"/>
                  </a:moveTo>
                  <a:lnTo>
                    <a:pt x="1320" y="1253"/>
                  </a:lnTo>
                  <a:lnTo>
                    <a:pt x="1313" y="1185"/>
                  </a:lnTo>
                  <a:lnTo>
                    <a:pt x="1305" y="1120"/>
                  </a:lnTo>
                  <a:lnTo>
                    <a:pt x="1293" y="1055"/>
                  </a:lnTo>
                  <a:lnTo>
                    <a:pt x="1279" y="991"/>
                  </a:lnTo>
                  <a:lnTo>
                    <a:pt x="1260" y="928"/>
                  </a:lnTo>
                  <a:lnTo>
                    <a:pt x="1240" y="867"/>
                  </a:lnTo>
                  <a:lnTo>
                    <a:pt x="1217" y="807"/>
                  </a:lnTo>
                  <a:lnTo>
                    <a:pt x="1191" y="748"/>
                  </a:lnTo>
                  <a:lnTo>
                    <a:pt x="1160" y="693"/>
                  </a:lnTo>
                  <a:lnTo>
                    <a:pt x="1130" y="638"/>
                  </a:lnTo>
                  <a:lnTo>
                    <a:pt x="1095" y="583"/>
                  </a:lnTo>
                  <a:lnTo>
                    <a:pt x="1058" y="532"/>
                  </a:lnTo>
                  <a:lnTo>
                    <a:pt x="1019" y="481"/>
                  </a:lnTo>
                  <a:lnTo>
                    <a:pt x="976" y="434"/>
                  </a:lnTo>
                  <a:lnTo>
                    <a:pt x="933" y="389"/>
                  </a:lnTo>
                  <a:lnTo>
                    <a:pt x="886" y="344"/>
                  </a:lnTo>
                  <a:lnTo>
                    <a:pt x="839" y="303"/>
                  </a:lnTo>
                  <a:lnTo>
                    <a:pt x="788" y="264"/>
                  </a:lnTo>
                  <a:lnTo>
                    <a:pt x="737" y="225"/>
                  </a:lnTo>
                  <a:lnTo>
                    <a:pt x="684" y="192"/>
                  </a:lnTo>
                  <a:lnTo>
                    <a:pt x="629" y="160"/>
                  </a:lnTo>
                  <a:lnTo>
                    <a:pt x="572" y="131"/>
                  </a:lnTo>
                  <a:lnTo>
                    <a:pt x="513" y="105"/>
                  </a:lnTo>
                  <a:lnTo>
                    <a:pt x="453" y="80"/>
                  </a:lnTo>
                  <a:lnTo>
                    <a:pt x="392" y="60"/>
                  </a:lnTo>
                  <a:lnTo>
                    <a:pt x="329" y="41"/>
                  </a:lnTo>
                  <a:lnTo>
                    <a:pt x="265" y="27"/>
                  </a:lnTo>
                  <a:lnTo>
                    <a:pt x="200" y="15"/>
                  </a:lnTo>
                  <a:lnTo>
                    <a:pt x="135" y="7"/>
                  </a:lnTo>
                  <a:lnTo>
                    <a:pt x="67" y="2"/>
                  </a:lnTo>
                  <a:lnTo>
                    <a:pt x="0" y="0"/>
                  </a:lnTo>
                  <a:lnTo>
                    <a:pt x="0" y="13"/>
                  </a:lnTo>
                  <a:lnTo>
                    <a:pt x="67" y="15"/>
                  </a:lnTo>
                  <a:lnTo>
                    <a:pt x="132" y="19"/>
                  </a:lnTo>
                  <a:lnTo>
                    <a:pt x="198" y="27"/>
                  </a:lnTo>
                  <a:lnTo>
                    <a:pt x="263" y="39"/>
                  </a:lnTo>
                  <a:lnTo>
                    <a:pt x="327" y="54"/>
                  </a:lnTo>
                  <a:lnTo>
                    <a:pt x="388" y="72"/>
                  </a:lnTo>
                  <a:lnTo>
                    <a:pt x="449" y="92"/>
                  </a:lnTo>
                  <a:lnTo>
                    <a:pt x="508" y="117"/>
                  </a:lnTo>
                  <a:lnTo>
                    <a:pt x="566" y="141"/>
                  </a:lnTo>
                  <a:lnTo>
                    <a:pt x="623" y="172"/>
                  </a:lnTo>
                  <a:lnTo>
                    <a:pt x="678" y="203"/>
                  </a:lnTo>
                  <a:lnTo>
                    <a:pt x="729" y="237"/>
                  </a:lnTo>
                  <a:lnTo>
                    <a:pt x="782" y="274"/>
                  </a:lnTo>
                  <a:lnTo>
                    <a:pt x="831" y="313"/>
                  </a:lnTo>
                  <a:lnTo>
                    <a:pt x="878" y="354"/>
                  </a:lnTo>
                  <a:lnTo>
                    <a:pt x="923" y="397"/>
                  </a:lnTo>
                  <a:lnTo>
                    <a:pt x="968" y="442"/>
                  </a:lnTo>
                  <a:lnTo>
                    <a:pt x="1009" y="489"/>
                  </a:lnTo>
                  <a:lnTo>
                    <a:pt x="1048" y="540"/>
                  </a:lnTo>
                  <a:lnTo>
                    <a:pt x="1085" y="591"/>
                  </a:lnTo>
                  <a:lnTo>
                    <a:pt x="1117" y="644"/>
                  </a:lnTo>
                  <a:lnTo>
                    <a:pt x="1150" y="699"/>
                  </a:lnTo>
                  <a:lnTo>
                    <a:pt x="1179" y="754"/>
                  </a:lnTo>
                  <a:lnTo>
                    <a:pt x="1205" y="814"/>
                  </a:lnTo>
                  <a:lnTo>
                    <a:pt x="1228" y="873"/>
                  </a:lnTo>
                  <a:lnTo>
                    <a:pt x="1248" y="932"/>
                  </a:lnTo>
                  <a:lnTo>
                    <a:pt x="1267" y="995"/>
                  </a:lnTo>
                  <a:lnTo>
                    <a:pt x="1281" y="1059"/>
                  </a:lnTo>
                  <a:lnTo>
                    <a:pt x="1293" y="1122"/>
                  </a:lnTo>
                  <a:lnTo>
                    <a:pt x="1301" y="1187"/>
                  </a:lnTo>
                  <a:lnTo>
                    <a:pt x="1305" y="1253"/>
                  </a:lnTo>
                  <a:lnTo>
                    <a:pt x="1307" y="1320"/>
                  </a:lnTo>
                  <a:lnTo>
                    <a:pt x="1320" y="1320"/>
                  </a:lnTo>
                  <a:close/>
                </a:path>
              </a:pathLst>
            </a:custGeom>
            <a:solidFill>
              <a:schemeClr val="tx1"/>
            </a:solidFill>
            <a:ln w="9525">
              <a:noFill/>
              <a:round/>
            </a:ln>
          </p:spPr>
          <p:txBody>
            <a:bodyPr/>
            <a:lstStyle/>
            <a:p>
              <a:endParaRPr lang="en-US"/>
            </a:p>
          </p:txBody>
        </p:sp>
        <p:sp>
          <p:nvSpPr>
            <p:cNvPr id="43015" name="Freeform 11"/>
            <p:cNvSpPr/>
            <p:nvPr/>
          </p:nvSpPr>
          <p:spPr bwMode="auto">
            <a:xfrm>
              <a:off x="5812367" y="3968733"/>
              <a:ext cx="657578" cy="1585913"/>
            </a:xfrm>
            <a:custGeom>
              <a:avLst/>
              <a:gdLst>
                <a:gd name="T0" fmla="*/ 25201562 w 466"/>
                <a:gd name="T1" fmla="*/ 2147483647 h 999"/>
                <a:gd name="T2" fmla="*/ 20161251 w 466"/>
                <a:gd name="T3" fmla="*/ 2147483647 h 999"/>
                <a:gd name="T4" fmla="*/ 148688436 w 466"/>
                <a:gd name="T5" fmla="*/ 2147483647 h 999"/>
                <a:gd name="T6" fmla="*/ 272176903 w 466"/>
                <a:gd name="T7" fmla="*/ 2147483647 h 999"/>
                <a:gd name="T8" fmla="*/ 390625009 w 466"/>
                <a:gd name="T9" fmla="*/ 2142133758 h 999"/>
                <a:gd name="T10" fmla="*/ 498991005 w 466"/>
                <a:gd name="T11" fmla="*/ 2008566261 h 999"/>
                <a:gd name="T12" fmla="*/ 602316591 w 466"/>
                <a:gd name="T13" fmla="*/ 1864916551 h 999"/>
                <a:gd name="T14" fmla="*/ 695563141 w 466"/>
                <a:gd name="T15" fmla="*/ 1716228115 h 999"/>
                <a:gd name="T16" fmla="*/ 781248431 w 466"/>
                <a:gd name="T17" fmla="*/ 1565018333 h 999"/>
                <a:gd name="T18" fmla="*/ 864414558 w 466"/>
                <a:gd name="T19" fmla="*/ 1406247684 h 999"/>
                <a:gd name="T20" fmla="*/ 932457965 w 466"/>
                <a:gd name="T21" fmla="*/ 1242438310 h 999"/>
                <a:gd name="T22" fmla="*/ 997982010 w 466"/>
                <a:gd name="T23" fmla="*/ 1076107986 h 999"/>
                <a:gd name="T24" fmla="*/ 1050906072 w 466"/>
                <a:gd name="T25" fmla="*/ 907256711 h 999"/>
                <a:gd name="T26" fmla="*/ 1096268872 w 466"/>
                <a:gd name="T27" fmla="*/ 730845563 h 999"/>
                <a:gd name="T28" fmla="*/ 1131551050 w 466"/>
                <a:gd name="T29" fmla="*/ 551915250 h 999"/>
                <a:gd name="T30" fmla="*/ 1151712295 w 466"/>
                <a:gd name="T31" fmla="*/ 370463888 h 999"/>
                <a:gd name="T32" fmla="*/ 1164312279 w 466"/>
                <a:gd name="T33" fmla="*/ 279738257 h 999"/>
                <a:gd name="T34" fmla="*/ 1169352591 w 466"/>
                <a:gd name="T35" fmla="*/ 191531938 h 999"/>
                <a:gd name="T36" fmla="*/ 1174392902 w 466"/>
                <a:gd name="T37" fmla="*/ 93246606 h 999"/>
                <a:gd name="T38" fmla="*/ 1174392902 w 466"/>
                <a:gd name="T39" fmla="*/ 0 h 999"/>
                <a:gd name="T40" fmla="*/ 1141631673 w 466"/>
                <a:gd name="T41" fmla="*/ 0 h 999"/>
                <a:gd name="T42" fmla="*/ 1141631673 w 466"/>
                <a:gd name="T43" fmla="*/ 93246606 h 999"/>
                <a:gd name="T44" fmla="*/ 1136591362 w 466"/>
                <a:gd name="T45" fmla="*/ 186491625 h 999"/>
                <a:gd name="T46" fmla="*/ 1131551050 w 466"/>
                <a:gd name="T47" fmla="*/ 279738257 h 999"/>
                <a:gd name="T48" fmla="*/ 1121470428 w 466"/>
                <a:gd name="T49" fmla="*/ 370463888 h 999"/>
                <a:gd name="T50" fmla="*/ 1096268872 w 466"/>
                <a:gd name="T51" fmla="*/ 546874937 h 999"/>
                <a:gd name="T52" fmla="*/ 1066027005 w 466"/>
                <a:gd name="T53" fmla="*/ 725805250 h 999"/>
                <a:gd name="T54" fmla="*/ 1018143255 w 466"/>
                <a:gd name="T55" fmla="*/ 897176085 h 999"/>
                <a:gd name="T56" fmla="*/ 967740143 w 466"/>
                <a:gd name="T57" fmla="*/ 1066027360 h 999"/>
                <a:gd name="T58" fmla="*/ 904737047 w 466"/>
                <a:gd name="T59" fmla="*/ 1229836734 h 999"/>
                <a:gd name="T60" fmla="*/ 834172691 w 466"/>
                <a:gd name="T61" fmla="*/ 1391126745 h 999"/>
                <a:gd name="T62" fmla="*/ 756046875 w 466"/>
                <a:gd name="T63" fmla="*/ 1549897394 h 999"/>
                <a:gd name="T64" fmla="*/ 667842223 w 466"/>
                <a:gd name="T65" fmla="*/ 1698586227 h 999"/>
                <a:gd name="T66" fmla="*/ 577116622 w 466"/>
                <a:gd name="T67" fmla="*/ 1849795612 h 999"/>
                <a:gd name="T68" fmla="*/ 473789449 w 466"/>
                <a:gd name="T69" fmla="*/ 1988405010 h 999"/>
                <a:gd name="T70" fmla="*/ 365423453 w 466"/>
                <a:gd name="T71" fmla="*/ 2121972507 h 999"/>
                <a:gd name="T72" fmla="*/ 252015658 w 466"/>
                <a:gd name="T73" fmla="*/ 2147483647 h 999"/>
                <a:gd name="T74" fmla="*/ 128528778 w 466"/>
                <a:gd name="T75" fmla="*/ 2147483647 h 999"/>
                <a:gd name="T76" fmla="*/ 0 w 466"/>
                <a:gd name="T77" fmla="*/ 2147483647 h 999"/>
                <a:gd name="T78" fmla="*/ 0 w 466"/>
                <a:gd name="T79" fmla="*/ 2147483647 h 999"/>
                <a:gd name="T80" fmla="*/ 25201562 w 466"/>
                <a:gd name="T81" fmla="*/ 2147483647 h 99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66"/>
                <a:gd name="T124" fmla="*/ 0 h 999"/>
                <a:gd name="T125" fmla="*/ 466 w 466"/>
                <a:gd name="T126" fmla="*/ 999 h 99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66" h="999">
                  <a:moveTo>
                    <a:pt x="10" y="997"/>
                  </a:moveTo>
                  <a:lnTo>
                    <a:pt x="8" y="999"/>
                  </a:lnTo>
                  <a:lnTo>
                    <a:pt x="59" y="952"/>
                  </a:lnTo>
                  <a:lnTo>
                    <a:pt x="108" y="903"/>
                  </a:lnTo>
                  <a:lnTo>
                    <a:pt x="155" y="850"/>
                  </a:lnTo>
                  <a:lnTo>
                    <a:pt x="198" y="797"/>
                  </a:lnTo>
                  <a:lnTo>
                    <a:pt x="239" y="740"/>
                  </a:lnTo>
                  <a:lnTo>
                    <a:pt x="276" y="681"/>
                  </a:lnTo>
                  <a:lnTo>
                    <a:pt x="310" y="621"/>
                  </a:lnTo>
                  <a:lnTo>
                    <a:pt x="343" y="558"/>
                  </a:lnTo>
                  <a:lnTo>
                    <a:pt x="370" y="493"/>
                  </a:lnTo>
                  <a:lnTo>
                    <a:pt x="396" y="427"/>
                  </a:lnTo>
                  <a:lnTo>
                    <a:pt x="417" y="360"/>
                  </a:lnTo>
                  <a:lnTo>
                    <a:pt x="435" y="290"/>
                  </a:lnTo>
                  <a:lnTo>
                    <a:pt x="449" y="219"/>
                  </a:lnTo>
                  <a:lnTo>
                    <a:pt x="457" y="147"/>
                  </a:lnTo>
                  <a:lnTo>
                    <a:pt x="462" y="111"/>
                  </a:lnTo>
                  <a:lnTo>
                    <a:pt x="464" y="76"/>
                  </a:lnTo>
                  <a:lnTo>
                    <a:pt x="466" y="37"/>
                  </a:lnTo>
                  <a:lnTo>
                    <a:pt x="466" y="0"/>
                  </a:lnTo>
                  <a:lnTo>
                    <a:pt x="453" y="0"/>
                  </a:lnTo>
                  <a:lnTo>
                    <a:pt x="453" y="37"/>
                  </a:lnTo>
                  <a:lnTo>
                    <a:pt x="451" y="74"/>
                  </a:lnTo>
                  <a:lnTo>
                    <a:pt x="449" y="111"/>
                  </a:lnTo>
                  <a:lnTo>
                    <a:pt x="445" y="147"/>
                  </a:lnTo>
                  <a:lnTo>
                    <a:pt x="435" y="217"/>
                  </a:lnTo>
                  <a:lnTo>
                    <a:pt x="423" y="288"/>
                  </a:lnTo>
                  <a:lnTo>
                    <a:pt x="404" y="356"/>
                  </a:lnTo>
                  <a:lnTo>
                    <a:pt x="384" y="423"/>
                  </a:lnTo>
                  <a:lnTo>
                    <a:pt x="359" y="488"/>
                  </a:lnTo>
                  <a:lnTo>
                    <a:pt x="331" y="552"/>
                  </a:lnTo>
                  <a:lnTo>
                    <a:pt x="300" y="615"/>
                  </a:lnTo>
                  <a:lnTo>
                    <a:pt x="265" y="674"/>
                  </a:lnTo>
                  <a:lnTo>
                    <a:pt x="229" y="734"/>
                  </a:lnTo>
                  <a:lnTo>
                    <a:pt x="188" y="789"/>
                  </a:lnTo>
                  <a:lnTo>
                    <a:pt x="145" y="842"/>
                  </a:lnTo>
                  <a:lnTo>
                    <a:pt x="100" y="893"/>
                  </a:lnTo>
                  <a:lnTo>
                    <a:pt x="51" y="942"/>
                  </a:lnTo>
                  <a:lnTo>
                    <a:pt x="0" y="989"/>
                  </a:lnTo>
                  <a:lnTo>
                    <a:pt x="0" y="991"/>
                  </a:lnTo>
                  <a:lnTo>
                    <a:pt x="10" y="997"/>
                  </a:lnTo>
                  <a:close/>
                </a:path>
              </a:pathLst>
            </a:custGeom>
            <a:solidFill>
              <a:schemeClr val="tx1"/>
            </a:solidFill>
            <a:ln w="9525">
              <a:noFill/>
              <a:round/>
            </a:ln>
          </p:spPr>
          <p:txBody>
            <a:bodyPr/>
            <a:lstStyle/>
            <a:p>
              <a:endParaRPr lang="en-US"/>
            </a:p>
          </p:txBody>
        </p:sp>
        <p:sp>
          <p:nvSpPr>
            <p:cNvPr id="43016" name="Freeform 12"/>
            <p:cNvSpPr/>
            <p:nvPr/>
          </p:nvSpPr>
          <p:spPr bwMode="auto">
            <a:xfrm>
              <a:off x="5472289" y="5541946"/>
              <a:ext cx="354189" cy="130175"/>
            </a:xfrm>
            <a:custGeom>
              <a:avLst/>
              <a:gdLst>
                <a:gd name="T0" fmla="*/ 0 w 251"/>
                <a:gd name="T1" fmla="*/ 206652785 h 82"/>
                <a:gd name="T2" fmla="*/ 90725742 w 251"/>
                <a:gd name="T3" fmla="*/ 206652785 h 82"/>
                <a:gd name="T4" fmla="*/ 189012753 w 251"/>
                <a:gd name="T5" fmla="*/ 201612475 h 82"/>
                <a:gd name="T6" fmla="*/ 277217567 w 251"/>
                <a:gd name="T7" fmla="*/ 191531853 h 82"/>
                <a:gd name="T8" fmla="*/ 365423919 w 251"/>
                <a:gd name="T9" fmla="*/ 176410921 h 82"/>
                <a:gd name="T10" fmla="*/ 405746460 w 251"/>
                <a:gd name="T11" fmla="*/ 163810939 h 82"/>
                <a:gd name="T12" fmla="*/ 441028782 w 251"/>
                <a:gd name="T13" fmla="*/ 153728730 h 82"/>
                <a:gd name="T14" fmla="*/ 478830370 w 251"/>
                <a:gd name="T15" fmla="*/ 138607798 h 82"/>
                <a:gd name="T16" fmla="*/ 514112594 w 251"/>
                <a:gd name="T17" fmla="*/ 123486866 h 82"/>
                <a:gd name="T18" fmla="*/ 549394817 w 251"/>
                <a:gd name="T19" fmla="*/ 98286876 h 82"/>
                <a:gd name="T20" fmla="*/ 582157675 w 251"/>
                <a:gd name="T21" fmla="*/ 78124046 h 82"/>
                <a:gd name="T22" fmla="*/ 607359263 w 251"/>
                <a:gd name="T23" fmla="*/ 45362808 h 82"/>
                <a:gd name="T24" fmla="*/ 632560851 w 251"/>
                <a:gd name="T25" fmla="*/ 15120938 h 82"/>
                <a:gd name="T26" fmla="*/ 607359263 w 251"/>
                <a:gd name="T27" fmla="*/ 0 h 82"/>
                <a:gd name="T28" fmla="*/ 582157675 w 251"/>
                <a:gd name="T29" fmla="*/ 25201559 h 82"/>
                <a:gd name="T30" fmla="*/ 554435134 w 251"/>
                <a:gd name="T31" fmla="*/ 50403119 h 82"/>
                <a:gd name="T32" fmla="*/ 529233546 w 251"/>
                <a:gd name="T33" fmla="*/ 73083735 h 82"/>
                <a:gd name="T34" fmla="*/ 498991641 w 251"/>
                <a:gd name="T35" fmla="*/ 93246565 h 82"/>
                <a:gd name="T36" fmla="*/ 468749735 w 251"/>
                <a:gd name="T37" fmla="*/ 108365934 h 82"/>
                <a:gd name="T38" fmla="*/ 430948147 w 251"/>
                <a:gd name="T39" fmla="*/ 123486866 h 82"/>
                <a:gd name="T40" fmla="*/ 395665824 w 251"/>
                <a:gd name="T41" fmla="*/ 133567487 h 82"/>
                <a:gd name="T42" fmla="*/ 360383601 w 251"/>
                <a:gd name="T43" fmla="*/ 143648109 h 82"/>
                <a:gd name="T44" fmla="*/ 272177250 w 251"/>
                <a:gd name="T45" fmla="*/ 158769041 h 82"/>
                <a:gd name="T46" fmla="*/ 183972436 w 251"/>
                <a:gd name="T47" fmla="*/ 168851249 h 82"/>
                <a:gd name="T48" fmla="*/ 90725742 w 251"/>
                <a:gd name="T49" fmla="*/ 176410921 h 82"/>
                <a:gd name="T50" fmla="*/ 0 w 251"/>
                <a:gd name="T51" fmla="*/ 176410921 h 82"/>
                <a:gd name="T52" fmla="*/ 0 w 251"/>
                <a:gd name="T53" fmla="*/ 206652785 h 8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251"/>
                <a:gd name="T82" fmla="*/ 0 h 82"/>
                <a:gd name="T83" fmla="*/ 251 w 251"/>
                <a:gd name="T84" fmla="*/ 82 h 8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251" h="82">
                  <a:moveTo>
                    <a:pt x="0" y="82"/>
                  </a:moveTo>
                  <a:lnTo>
                    <a:pt x="36" y="82"/>
                  </a:lnTo>
                  <a:lnTo>
                    <a:pt x="75" y="80"/>
                  </a:lnTo>
                  <a:lnTo>
                    <a:pt x="110" y="76"/>
                  </a:lnTo>
                  <a:lnTo>
                    <a:pt x="145" y="70"/>
                  </a:lnTo>
                  <a:lnTo>
                    <a:pt x="161" y="65"/>
                  </a:lnTo>
                  <a:lnTo>
                    <a:pt x="175" y="61"/>
                  </a:lnTo>
                  <a:lnTo>
                    <a:pt x="190" y="55"/>
                  </a:lnTo>
                  <a:lnTo>
                    <a:pt x="204" y="49"/>
                  </a:lnTo>
                  <a:lnTo>
                    <a:pt x="218" y="39"/>
                  </a:lnTo>
                  <a:lnTo>
                    <a:pt x="231" y="31"/>
                  </a:lnTo>
                  <a:lnTo>
                    <a:pt x="241" y="18"/>
                  </a:lnTo>
                  <a:lnTo>
                    <a:pt x="251" y="6"/>
                  </a:lnTo>
                  <a:lnTo>
                    <a:pt x="241" y="0"/>
                  </a:lnTo>
                  <a:lnTo>
                    <a:pt x="231" y="10"/>
                  </a:lnTo>
                  <a:lnTo>
                    <a:pt x="220" y="20"/>
                  </a:lnTo>
                  <a:lnTo>
                    <a:pt x="210" y="29"/>
                  </a:lnTo>
                  <a:lnTo>
                    <a:pt x="198" y="37"/>
                  </a:lnTo>
                  <a:lnTo>
                    <a:pt x="186" y="43"/>
                  </a:lnTo>
                  <a:lnTo>
                    <a:pt x="171" y="49"/>
                  </a:lnTo>
                  <a:lnTo>
                    <a:pt x="157" y="53"/>
                  </a:lnTo>
                  <a:lnTo>
                    <a:pt x="143" y="57"/>
                  </a:lnTo>
                  <a:lnTo>
                    <a:pt x="108" y="63"/>
                  </a:lnTo>
                  <a:lnTo>
                    <a:pt x="73" y="67"/>
                  </a:lnTo>
                  <a:lnTo>
                    <a:pt x="36" y="70"/>
                  </a:lnTo>
                  <a:lnTo>
                    <a:pt x="0" y="70"/>
                  </a:lnTo>
                  <a:lnTo>
                    <a:pt x="0" y="82"/>
                  </a:lnTo>
                  <a:close/>
                </a:path>
              </a:pathLst>
            </a:custGeom>
            <a:solidFill>
              <a:schemeClr val="tx1"/>
            </a:solidFill>
            <a:ln w="9525">
              <a:noFill/>
              <a:round/>
            </a:ln>
          </p:spPr>
          <p:txBody>
            <a:bodyPr/>
            <a:lstStyle/>
            <a:p>
              <a:endParaRPr lang="en-US"/>
            </a:p>
          </p:txBody>
        </p:sp>
        <p:sp>
          <p:nvSpPr>
            <p:cNvPr id="43017" name="Rectangle 13"/>
            <p:cNvSpPr>
              <a:spLocks noChangeArrowheads="1"/>
            </p:cNvSpPr>
            <p:nvPr/>
          </p:nvSpPr>
          <p:spPr bwMode="auto">
            <a:xfrm>
              <a:off x="3715456" y="5653070"/>
              <a:ext cx="1756833" cy="19050"/>
            </a:xfrm>
            <a:prstGeom prst="rect">
              <a:avLst/>
            </a:prstGeom>
            <a:solidFill>
              <a:schemeClr val="tx1"/>
            </a:solidFill>
            <a:ln w="9525">
              <a:noFill/>
              <a:miter lim="800000"/>
            </a:ln>
          </p:spPr>
          <p:txBody>
            <a:bodyPr/>
            <a:lstStyle/>
            <a:p>
              <a:endParaRPr lang="en-US"/>
            </a:p>
          </p:txBody>
        </p:sp>
        <p:sp>
          <p:nvSpPr>
            <p:cNvPr id="43018" name="Freeform 14"/>
            <p:cNvSpPr/>
            <p:nvPr/>
          </p:nvSpPr>
          <p:spPr bwMode="auto">
            <a:xfrm>
              <a:off x="3381022" y="5532420"/>
              <a:ext cx="334434" cy="139700"/>
            </a:xfrm>
            <a:custGeom>
              <a:avLst/>
              <a:gdLst>
                <a:gd name="T0" fmla="*/ 5040319 w 237"/>
                <a:gd name="T1" fmla="*/ 25201560 h 88"/>
                <a:gd name="T2" fmla="*/ 0 w 237"/>
                <a:gd name="T3" fmla="*/ 25201560 h 88"/>
                <a:gd name="T4" fmla="*/ 47883826 w 237"/>
                <a:gd name="T5" fmla="*/ 65524065 h 88"/>
                <a:gd name="T6" fmla="*/ 98287018 w 237"/>
                <a:gd name="T7" fmla="*/ 103327189 h 88"/>
                <a:gd name="T8" fmla="*/ 166330540 w 237"/>
                <a:gd name="T9" fmla="*/ 138607802 h 88"/>
                <a:gd name="T10" fmla="*/ 236895041 w 237"/>
                <a:gd name="T11" fmla="*/ 163810943 h 88"/>
                <a:gd name="T12" fmla="*/ 315020762 w 237"/>
                <a:gd name="T13" fmla="*/ 191531858 h 88"/>
                <a:gd name="T14" fmla="*/ 403225531 w 237"/>
                <a:gd name="T15" fmla="*/ 206652790 h 88"/>
                <a:gd name="T16" fmla="*/ 493951353 w 237"/>
                <a:gd name="T17" fmla="*/ 216733462 h 88"/>
                <a:gd name="T18" fmla="*/ 597278663 w 237"/>
                <a:gd name="T19" fmla="*/ 221773772 h 88"/>
                <a:gd name="T20" fmla="*/ 597278663 w 237"/>
                <a:gd name="T21" fmla="*/ 191531858 h 88"/>
                <a:gd name="T22" fmla="*/ 501512623 w 237"/>
                <a:gd name="T23" fmla="*/ 183972186 h 88"/>
                <a:gd name="T24" fmla="*/ 408265849 w 237"/>
                <a:gd name="T25" fmla="*/ 173891564 h 88"/>
                <a:gd name="T26" fmla="*/ 325101398 w 237"/>
                <a:gd name="T27" fmla="*/ 158769045 h 88"/>
                <a:gd name="T28" fmla="*/ 246975676 w 237"/>
                <a:gd name="T29" fmla="*/ 133567491 h 88"/>
                <a:gd name="T30" fmla="*/ 176411176 w 237"/>
                <a:gd name="T31" fmla="*/ 108367525 h 88"/>
                <a:gd name="T32" fmla="*/ 118448314 w 237"/>
                <a:gd name="T33" fmla="*/ 78124048 h 88"/>
                <a:gd name="T34" fmla="*/ 68045110 w 237"/>
                <a:gd name="T35" fmla="*/ 40322498 h 88"/>
                <a:gd name="T36" fmla="*/ 27722555 w 237"/>
                <a:gd name="T37" fmla="*/ 0 h 88"/>
                <a:gd name="T38" fmla="*/ 5040319 w 237"/>
                <a:gd name="T39" fmla="*/ 25201560 h 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7"/>
                <a:gd name="T61" fmla="*/ 0 h 88"/>
                <a:gd name="T62" fmla="*/ 237 w 237"/>
                <a:gd name="T63" fmla="*/ 88 h 88"/>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7" h="88">
                  <a:moveTo>
                    <a:pt x="2" y="10"/>
                  </a:moveTo>
                  <a:lnTo>
                    <a:pt x="0" y="10"/>
                  </a:lnTo>
                  <a:lnTo>
                    <a:pt x="19" y="26"/>
                  </a:lnTo>
                  <a:lnTo>
                    <a:pt x="39" y="41"/>
                  </a:lnTo>
                  <a:lnTo>
                    <a:pt x="66" y="55"/>
                  </a:lnTo>
                  <a:lnTo>
                    <a:pt x="94" y="65"/>
                  </a:lnTo>
                  <a:lnTo>
                    <a:pt x="125" y="76"/>
                  </a:lnTo>
                  <a:lnTo>
                    <a:pt x="160" y="82"/>
                  </a:lnTo>
                  <a:lnTo>
                    <a:pt x="196" y="86"/>
                  </a:lnTo>
                  <a:lnTo>
                    <a:pt x="237" y="88"/>
                  </a:lnTo>
                  <a:lnTo>
                    <a:pt x="237" y="76"/>
                  </a:lnTo>
                  <a:lnTo>
                    <a:pt x="199" y="73"/>
                  </a:lnTo>
                  <a:lnTo>
                    <a:pt x="162" y="69"/>
                  </a:lnTo>
                  <a:lnTo>
                    <a:pt x="129" y="63"/>
                  </a:lnTo>
                  <a:lnTo>
                    <a:pt x="98" y="53"/>
                  </a:lnTo>
                  <a:lnTo>
                    <a:pt x="70" y="43"/>
                  </a:lnTo>
                  <a:lnTo>
                    <a:pt x="47" y="31"/>
                  </a:lnTo>
                  <a:lnTo>
                    <a:pt x="27" y="16"/>
                  </a:lnTo>
                  <a:lnTo>
                    <a:pt x="11" y="0"/>
                  </a:lnTo>
                  <a:lnTo>
                    <a:pt x="2" y="10"/>
                  </a:lnTo>
                  <a:close/>
                </a:path>
              </a:pathLst>
            </a:custGeom>
            <a:solidFill>
              <a:schemeClr val="tx1"/>
            </a:solidFill>
            <a:ln w="9525">
              <a:noFill/>
              <a:round/>
            </a:ln>
          </p:spPr>
          <p:txBody>
            <a:bodyPr/>
            <a:lstStyle/>
            <a:p>
              <a:endParaRPr lang="en-US"/>
            </a:p>
          </p:txBody>
        </p:sp>
        <p:sp>
          <p:nvSpPr>
            <p:cNvPr id="43019" name="Freeform 15"/>
            <p:cNvSpPr/>
            <p:nvPr/>
          </p:nvSpPr>
          <p:spPr bwMode="auto">
            <a:xfrm>
              <a:off x="2744612" y="3968733"/>
              <a:ext cx="651933" cy="1579563"/>
            </a:xfrm>
            <a:custGeom>
              <a:avLst/>
              <a:gdLst>
                <a:gd name="T0" fmla="*/ 0 w 462"/>
                <a:gd name="T1" fmla="*/ 0 h 995"/>
                <a:gd name="T2" fmla="*/ 5040313 w 462"/>
                <a:gd name="T3" fmla="*/ 186491625 h 995"/>
                <a:gd name="T4" fmla="*/ 20161251 w 462"/>
                <a:gd name="T5" fmla="*/ 370463888 h 995"/>
                <a:gd name="T6" fmla="*/ 45362813 w 462"/>
                <a:gd name="T7" fmla="*/ 551915250 h 995"/>
                <a:gd name="T8" fmla="*/ 75604692 w 462"/>
                <a:gd name="T9" fmla="*/ 725805250 h 995"/>
                <a:gd name="T10" fmla="*/ 123488467 w 462"/>
                <a:gd name="T11" fmla="*/ 902216399 h 995"/>
                <a:gd name="T12" fmla="*/ 173891579 w 462"/>
                <a:gd name="T13" fmla="*/ 1071067673 h 995"/>
                <a:gd name="T14" fmla="*/ 236894724 w 462"/>
                <a:gd name="T15" fmla="*/ 1237397997 h 995"/>
                <a:gd name="T16" fmla="*/ 307459080 w 462"/>
                <a:gd name="T17" fmla="*/ 1401207372 h 995"/>
                <a:gd name="T18" fmla="*/ 385584697 w 462"/>
                <a:gd name="T19" fmla="*/ 1554937708 h 995"/>
                <a:gd name="T20" fmla="*/ 473789448 w 462"/>
                <a:gd name="T21" fmla="*/ 1708666853 h 995"/>
                <a:gd name="T22" fmla="*/ 567035999 w 462"/>
                <a:gd name="T23" fmla="*/ 1859876239 h 995"/>
                <a:gd name="T24" fmla="*/ 667842222 w 462"/>
                <a:gd name="T25" fmla="*/ 1998485636 h 995"/>
                <a:gd name="T26" fmla="*/ 776208118 w 462"/>
                <a:gd name="T27" fmla="*/ 2137093446 h 995"/>
                <a:gd name="T28" fmla="*/ 889616112 w 462"/>
                <a:gd name="T29" fmla="*/ 2147483647 h 995"/>
                <a:gd name="T30" fmla="*/ 1013102942 w 462"/>
                <a:gd name="T31" fmla="*/ 2147483647 h 995"/>
                <a:gd name="T32" fmla="*/ 1141631670 w 462"/>
                <a:gd name="T33" fmla="*/ 2147483647 h 995"/>
                <a:gd name="T34" fmla="*/ 1164312277 w 462"/>
                <a:gd name="T35" fmla="*/ 2147483647 h 995"/>
                <a:gd name="T36" fmla="*/ 1033264186 w 462"/>
                <a:gd name="T37" fmla="*/ 2147483647 h 995"/>
                <a:gd name="T38" fmla="*/ 914817668 w 462"/>
                <a:gd name="T39" fmla="*/ 2147483647 h 995"/>
                <a:gd name="T40" fmla="*/ 801409674 w 462"/>
                <a:gd name="T41" fmla="*/ 2116932194 h 995"/>
                <a:gd name="T42" fmla="*/ 695563140 w 462"/>
                <a:gd name="T43" fmla="*/ 1978324385 h 995"/>
                <a:gd name="T44" fmla="*/ 592235967 w 462"/>
                <a:gd name="T45" fmla="*/ 1839714987 h 995"/>
                <a:gd name="T46" fmla="*/ 498991004 w 462"/>
                <a:gd name="T47" fmla="*/ 1693545914 h 995"/>
                <a:gd name="T48" fmla="*/ 415826564 w 462"/>
                <a:gd name="T49" fmla="*/ 1539816769 h 995"/>
                <a:gd name="T50" fmla="*/ 335181586 w 462"/>
                <a:gd name="T51" fmla="*/ 1386086433 h 995"/>
                <a:gd name="T52" fmla="*/ 267136591 w 462"/>
                <a:gd name="T53" fmla="*/ 1224796422 h 995"/>
                <a:gd name="T54" fmla="*/ 204133446 w 462"/>
                <a:gd name="T55" fmla="*/ 1060987047 h 995"/>
                <a:gd name="T56" fmla="*/ 153728746 w 462"/>
                <a:gd name="T57" fmla="*/ 892135773 h 995"/>
                <a:gd name="T58" fmla="*/ 108367533 w 462"/>
                <a:gd name="T59" fmla="*/ 720764937 h 995"/>
                <a:gd name="T60" fmla="*/ 75604692 w 462"/>
                <a:gd name="T61" fmla="*/ 546874937 h 995"/>
                <a:gd name="T62" fmla="*/ 50403124 w 462"/>
                <a:gd name="T63" fmla="*/ 365423575 h 995"/>
                <a:gd name="T64" fmla="*/ 35282191 w 462"/>
                <a:gd name="T65" fmla="*/ 186491625 h 995"/>
                <a:gd name="T66" fmla="*/ 30241879 w 462"/>
                <a:gd name="T67" fmla="*/ 0 h 995"/>
                <a:gd name="T68" fmla="*/ 0 w 462"/>
                <a:gd name="T69" fmla="*/ 0 h 99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62"/>
                <a:gd name="T106" fmla="*/ 0 h 995"/>
                <a:gd name="T107" fmla="*/ 462 w 462"/>
                <a:gd name="T108" fmla="*/ 995 h 99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62" h="995">
                  <a:moveTo>
                    <a:pt x="0" y="0"/>
                  </a:moveTo>
                  <a:lnTo>
                    <a:pt x="2" y="74"/>
                  </a:lnTo>
                  <a:lnTo>
                    <a:pt x="8" y="147"/>
                  </a:lnTo>
                  <a:lnTo>
                    <a:pt x="18" y="219"/>
                  </a:lnTo>
                  <a:lnTo>
                    <a:pt x="30" y="288"/>
                  </a:lnTo>
                  <a:lnTo>
                    <a:pt x="49" y="358"/>
                  </a:lnTo>
                  <a:lnTo>
                    <a:pt x="69" y="425"/>
                  </a:lnTo>
                  <a:lnTo>
                    <a:pt x="94" y="491"/>
                  </a:lnTo>
                  <a:lnTo>
                    <a:pt x="122" y="556"/>
                  </a:lnTo>
                  <a:lnTo>
                    <a:pt x="153" y="617"/>
                  </a:lnTo>
                  <a:lnTo>
                    <a:pt x="188" y="678"/>
                  </a:lnTo>
                  <a:lnTo>
                    <a:pt x="225" y="738"/>
                  </a:lnTo>
                  <a:lnTo>
                    <a:pt x="265" y="793"/>
                  </a:lnTo>
                  <a:lnTo>
                    <a:pt x="308" y="848"/>
                  </a:lnTo>
                  <a:lnTo>
                    <a:pt x="353" y="899"/>
                  </a:lnTo>
                  <a:lnTo>
                    <a:pt x="402" y="948"/>
                  </a:lnTo>
                  <a:lnTo>
                    <a:pt x="453" y="995"/>
                  </a:lnTo>
                  <a:lnTo>
                    <a:pt x="462" y="985"/>
                  </a:lnTo>
                  <a:lnTo>
                    <a:pt x="410" y="940"/>
                  </a:lnTo>
                  <a:lnTo>
                    <a:pt x="363" y="891"/>
                  </a:lnTo>
                  <a:lnTo>
                    <a:pt x="318" y="840"/>
                  </a:lnTo>
                  <a:lnTo>
                    <a:pt x="276" y="785"/>
                  </a:lnTo>
                  <a:lnTo>
                    <a:pt x="235" y="730"/>
                  </a:lnTo>
                  <a:lnTo>
                    <a:pt x="198" y="672"/>
                  </a:lnTo>
                  <a:lnTo>
                    <a:pt x="165" y="611"/>
                  </a:lnTo>
                  <a:lnTo>
                    <a:pt x="133" y="550"/>
                  </a:lnTo>
                  <a:lnTo>
                    <a:pt x="106" y="486"/>
                  </a:lnTo>
                  <a:lnTo>
                    <a:pt x="81" y="421"/>
                  </a:lnTo>
                  <a:lnTo>
                    <a:pt x="61" y="354"/>
                  </a:lnTo>
                  <a:lnTo>
                    <a:pt x="43" y="286"/>
                  </a:lnTo>
                  <a:lnTo>
                    <a:pt x="30" y="217"/>
                  </a:lnTo>
                  <a:lnTo>
                    <a:pt x="20" y="145"/>
                  </a:lnTo>
                  <a:lnTo>
                    <a:pt x="14" y="74"/>
                  </a:lnTo>
                  <a:lnTo>
                    <a:pt x="12" y="0"/>
                  </a:lnTo>
                  <a:lnTo>
                    <a:pt x="0" y="0"/>
                  </a:lnTo>
                  <a:close/>
                </a:path>
              </a:pathLst>
            </a:custGeom>
            <a:solidFill>
              <a:schemeClr val="tx1"/>
            </a:solidFill>
            <a:ln w="9525">
              <a:noFill/>
              <a:round/>
            </a:ln>
          </p:spPr>
          <p:txBody>
            <a:bodyPr/>
            <a:lstStyle/>
            <a:p>
              <a:endParaRPr lang="en-US"/>
            </a:p>
          </p:txBody>
        </p:sp>
        <p:sp>
          <p:nvSpPr>
            <p:cNvPr id="43020" name="Freeform 16"/>
            <p:cNvSpPr/>
            <p:nvPr/>
          </p:nvSpPr>
          <p:spPr bwMode="auto">
            <a:xfrm>
              <a:off x="2744611" y="1873232"/>
              <a:ext cx="1862667" cy="2095500"/>
            </a:xfrm>
            <a:custGeom>
              <a:avLst/>
              <a:gdLst>
                <a:gd name="T0" fmla="*/ 2147483647 w 1320"/>
                <a:gd name="T1" fmla="*/ 5040312 h 1320"/>
                <a:gd name="T2" fmla="*/ 2147483647 w 1320"/>
                <a:gd name="T3" fmla="*/ 37801548 h 1320"/>
                <a:gd name="T4" fmla="*/ 2147483647 w 1320"/>
                <a:gd name="T5" fmla="*/ 103327187 h 1320"/>
                <a:gd name="T6" fmla="*/ 2147483647 w 1320"/>
                <a:gd name="T7" fmla="*/ 201612475 h 1320"/>
                <a:gd name="T8" fmla="*/ 1885076971 w 1320"/>
                <a:gd name="T9" fmla="*/ 330141240 h 1320"/>
                <a:gd name="T10" fmla="*/ 1600299817 w 1320"/>
                <a:gd name="T11" fmla="*/ 483870019 h 1320"/>
                <a:gd name="T12" fmla="*/ 1338203664 w 1320"/>
                <a:gd name="T13" fmla="*/ 665321202 h 1320"/>
                <a:gd name="T14" fmla="*/ 1091226856 w 1320"/>
                <a:gd name="T15" fmla="*/ 866933826 h 1320"/>
                <a:gd name="T16" fmla="*/ 864412877 w 1320"/>
                <a:gd name="T17" fmla="*/ 1093747805 h 1320"/>
                <a:gd name="T18" fmla="*/ 657761530 w 1320"/>
                <a:gd name="T19" fmla="*/ 1340723026 h 1320"/>
                <a:gd name="T20" fmla="*/ 478829709 w 1320"/>
                <a:gd name="T21" fmla="*/ 1607859490 h 1320"/>
                <a:gd name="T22" fmla="*/ 330141240 w 1320"/>
                <a:gd name="T23" fmla="*/ 1885076971 h 1320"/>
                <a:gd name="T24" fmla="*/ 199093113 w 1320"/>
                <a:gd name="T25" fmla="*/ 2147483647 h 1320"/>
                <a:gd name="T26" fmla="*/ 103327187 w 1320"/>
                <a:gd name="T27" fmla="*/ 2147483647 h 1320"/>
                <a:gd name="T28" fmla="*/ 35282187 w 1320"/>
                <a:gd name="T29" fmla="*/ 2147483647 h 1320"/>
                <a:gd name="T30" fmla="*/ 0 w 1320"/>
                <a:gd name="T31" fmla="*/ 2147483647 h 1320"/>
                <a:gd name="T32" fmla="*/ 30241876 w 1320"/>
                <a:gd name="T33" fmla="*/ 2147483647 h 1320"/>
                <a:gd name="T34" fmla="*/ 45362808 w 1320"/>
                <a:gd name="T35" fmla="*/ 2147483647 h 1320"/>
                <a:gd name="T36" fmla="*/ 98286876 w 1320"/>
                <a:gd name="T37" fmla="*/ 2147483647 h 1320"/>
                <a:gd name="T38" fmla="*/ 178931871 w 1320"/>
                <a:gd name="T39" fmla="*/ 2147483647 h 1320"/>
                <a:gd name="T40" fmla="*/ 287297805 w 1320"/>
                <a:gd name="T41" fmla="*/ 2051407222 h 1320"/>
                <a:gd name="T42" fmla="*/ 425905653 w 1320"/>
                <a:gd name="T43" fmla="*/ 1761588567 h 1320"/>
                <a:gd name="T44" fmla="*/ 597276215 w 1320"/>
                <a:gd name="T45" fmla="*/ 1489412983 h 1320"/>
                <a:gd name="T46" fmla="*/ 781248347 w 1320"/>
                <a:gd name="T47" fmla="*/ 1232355554 h 1320"/>
                <a:gd name="T48" fmla="*/ 997981903 w 1320"/>
                <a:gd name="T49" fmla="*/ 1000501264 h 1320"/>
                <a:gd name="T50" fmla="*/ 1229836192 w 1320"/>
                <a:gd name="T51" fmla="*/ 788809607 h 1320"/>
                <a:gd name="T52" fmla="*/ 1486892034 w 1320"/>
                <a:gd name="T53" fmla="*/ 597276215 h 1320"/>
                <a:gd name="T54" fmla="*/ 1754028895 w 1320"/>
                <a:gd name="T55" fmla="*/ 433466913 h 1320"/>
                <a:gd name="T56" fmla="*/ 2043845963 w 1320"/>
                <a:gd name="T57" fmla="*/ 294857478 h 1320"/>
                <a:gd name="T58" fmla="*/ 2147483647 w 1320"/>
                <a:gd name="T59" fmla="*/ 181451232 h 1320"/>
                <a:gd name="T60" fmla="*/ 2147483647 w 1320"/>
                <a:gd name="T61" fmla="*/ 98286876 h 1320"/>
                <a:gd name="T62" fmla="*/ 2147483647 w 1320"/>
                <a:gd name="T63" fmla="*/ 47883757 h 1320"/>
                <a:gd name="T64" fmla="*/ 2147483647 w 1320"/>
                <a:gd name="T65" fmla="*/ 32761238 h 13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20"/>
                <a:gd name="T100" fmla="*/ 0 h 1320"/>
                <a:gd name="T101" fmla="*/ 1320 w 1320"/>
                <a:gd name="T102" fmla="*/ 1320 h 13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20" h="1320">
                  <a:moveTo>
                    <a:pt x="1320" y="0"/>
                  </a:moveTo>
                  <a:lnTo>
                    <a:pt x="1252" y="2"/>
                  </a:lnTo>
                  <a:lnTo>
                    <a:pt x="1185" y="7"/>
                  </a:lnTo>
                  <a:lnTo>
                    <a:pt x="1119" y="15"/>
                  </a:lnTo>
                  <a:lnTo>
                    <a:pt x="1054" y="27"/>
                  </a:lnTo>
                  <a:lnTo>
                    <a:pt x="991" y="41"/>
                  </a:lnTo>
                  <a:lnTo>
                    <a:pt x="927" y="60"/>
                  </a:lnTo>
                  <a:lnTo>
                    <a:pt x="866" y="80"/>
                  </a:lnTo>
                  <a:lnTo>
                    <a:pt x="807" y="105"/>
                  </a:lnTo>
                  <a:lnTo>
                    <a:pt x="748" y="131"/>
                  </a:lnTo>
                  <a:lnTo>
                    <a:pt x="690" y="160"/>
                  </a:lnTo>
                  <a:lnTo>
                    <a:pt x="635" y="192"/>
                  </a:lnTo>
                  <a:lnTo>
                    <a:pt x="582" y="225"/>
                  </a:lnTo>
                  <a:lnTo>
                    <a:pt x="531" y="264"/>
                  </a:lnTo>
                  <a:lnTo>
                    <a:pt x="480" y="303"/>
                  </a:lnTo>
                  <a:lnTo>
                    <a:pt x="433" y="344"/>
                  </a:lnTo>
                  <a:lnTo>
                    <a:pt x="386" y="389"/>
                  </a:lnTo>
                  <a:lnTo>
                    <a:pt x="343" y="434"/>
                  </a:lnTo>
                  <a:lnTo>
                    <a:pt x="302" y="481"/>
                  </a:lnTo>
                  <a:lnTo>
                    <a:pt x="261" y="532"/>
                  </a:lnTo>
                  <a:lnTo>
                    <a:pt x="225" y="583"/>
                  </a:lnTo>
                  <a:lnTo>
                    <a:pt x="190" y="638"/>
                  </a:lnTo>
                  <a:lnTo>
                    <a:pt x="159" y="693"/>
                  </a:lnTo>
                  <a:lnTo>
                    <a:pt x="131" y="748"/>
                  </a:lnTo>
                  <a:lnTo>
                    <a:pt x="104" y="807"/>
                  </a:lnTo>
                  <a:lnTo>
                    <a:pt x="79" y="867"/>
                  </a:lnTo>
                  <a:lnTo>
                    <a:pt x="59" y="928"/>
                  </a:lnTo>
                  <a:lnTo>
                    <a:pt x="41" y="991"/>
                  </a:lnTo>
                  <a:lnTo>
                    <a:pt x="26" y="1055"/>
                  </a:lnTo>
                  <a:lnTo>
                    <a:pt x="14" y="1120"/>
                  </a:lnTo>
                  <a:lnTo>
                    <a:pt x="6" y="1185"/>
                  </a:lnTo>
                  <a:lnTo>
                    <a:pt x="0" y="1253"/>
                  </a:lnTo>
                  <a:lnTo>
                    <a:pt x="0" y="1320"/>
                  </a:lnTo>
                  <a:lnTo>
                    <a:pt x="12" y="1320"/>
                  </a:lnTo>
                  <a:lnTo>
                    <a:pt x="14" y="1253"/>
                  </a:lnTo>
                  <a:lnTo>
                    <a:pt x="18" y="1187"/>
                  </a:lnTo>
                  <a:lnTo>
                    <a:pt x="26" y="1122"/>
                  </a:lnTo>
                  <a:lnTo>
                    <a:pt x="39" y="1059"/>
                  </a:lnTo>
                  <a:lnTo>
                    <a:pt x="53" y="995"/>
                  </a:lnTo>
                  <a:lnTo>
                    <a:pt x="71" y="932"/>
                  </a:lnTo>
                  <a:lnTo>
                    <a:pt x="92" y="873"/>
                  </a:lnTo>
                  <a:lnTo>
                    <a:pt x="114" y="814"/>
                  </a:lnTo>
                  <a:lnTo>
                    <a:pt x="141" y="754"/>
                  </a:lnTo>
                  <a:lnTo>
                    <a:pt x="169" y="699"/>
                  </a:lnTo>
                  <a:lnTo>
                    <a:pt x="202" y="644"/>
                  </a:lnTo>
                  <a:lnTo>
                    <a:pt x="237" y="591"/>
                  </a:lnTo>
                  <a:lnTo>
                    <a:pt x="271" y="540"/>
                  </a:lnTo>
                  <a:lnTo>
                    <a:pt x="310" y="489"/>
                  </a:lnTo>
                  <a:lnTo>
                    <a:pt x="353" y="442"/>
                  </a:lnTo>
                  <a:lnTo>
                    <a:pt x="396" y="397"/>
                  </a:lnTo>
                  <a:lnTo>
                    <a:pt x="441" y="354"/>
                  </a:lnTo>
                  <a:lnTo>
                    <a:pt x="488" y="313"/>
                  </a:lnTo>
                  <a:lnTo>
                    <a:pt x="539" y="274"/>
                  </a:lnTo>
                  <a:lnTo>
                    <a:pt x="590" y="237"/>
                  </a:lnTo>
                  <a:lnTo>
                    <a:pt x="643" y="203"/>
                  </a:lnTo>
                  <a:lnTo>
                    <a:pt x="696" y="172"/>
                  </a:lnTo>
                  <a:lnTo>
                    <a:pt x="754" y="141"/>
                  </a:lnTo>
                  <a:lnTo>
                    <a:pt x="811" y="117"/>
                  </a:lnTo>
                  <a:lnTo>
                    <a:pt x="870" y="92"/>
                  </a:lnTo>
                  <a:lnTo>
                    <a:pt x="931" y="72"/>
                  </a:lnTo>
                  <a:lnTo>
                    <a:pt x="993" y="54"/>
                  </a:lnTo>
                  <a:lnTo>
                    <a:pt x="1056" y="39"/>
                  </a:lnTo>
                  <a:lnTo>
                    <a:pt x="1121" y="27"/>
                  </a:lnTo>
                  <a:lnTo>
                    <a:pt x="1187" y="19"/>
                  </a:lnTo>
                  <a:lnTo>
                    <a:pt x="1252" y="15"/>
                  </a:lnTo>
                  <a:lnTo>
                    <a:pt x="1320" y="13"/>
                  </a:lnTo>
                  <a:lnTo>
                    <a:pt x="1320" y="0"/>
                  </a:lnTo>
                  <a:close/>
                </a:path>
              </a:pathLst>
            </a:custGeom>
            <a:solidFill>
              <a:schemeClr val="tx1"/>
            </a:solidFill>
            <a:ln w="9525">
              <a:noFill/>
              <a:round/>
            </a:ln>
          </p:spPr>
          <p:txBody>
            <a:bodyPr/>
            <a:lstStyle/>
            <a:p>
              <a:endParaRPr lang="en-US"/>
            </a:p>
          </p:txBody>
        </p:sp>
        <p:sp>
          <p:nvSpPr>
            <p:cNvPr id="43021" name="Rectangle 17"/>
            <p:cNvSpPr>
              <a:spLocks noChangeArrowheads="1"/>
            </p:cNvSpPr>
            <p:nvPr/>
          </p:nvSpPr>
          <p:spPr bwMode="auto">
            <a:xfrm>
              <a:off x="2308578" y="3965558"/>
              <a:ext cx="182034" cy="42863"/>
            </a:xfrm>
            <a:prstGeom prst="rect">
              <a:avLst/>
            </a:prstGeom>
            <a:solidFill>
              <a:srgbClr val="FF0000"/>
            </a:solidFill>
            <a:ln w="9525">
              <a:noFill/>
              <a:miter lim="800000"/>
            </a:ln>
          </p:spPr>
          <p:txBody>
            <a:bodyPr/>
            <a:lstStyle/>
            <a:p>
              <a:endParaRPr lang="en-US"/>
            </a:p>
          </p:txBody>
        </p:sp>
        <p:sp>
          <p:nvSpPr>
            <p:cNvPr id="43022" name="Rectangle 18"/>
            <p:cNvSpPr>
              <a:spLocks noChangeArrowheads="1"/>
            </p:cNvSpPr>
            <p:nvPr/>
          </p:nvSpPr>
          <p:spPr bwMode="auto">
            <a:xfrm>
              <a:off x="2672645" y="3965558"/>
              <a:ext cx="180622" cy="42863"/>
            </a:xfrm>
            <a:prstGeom prst="rect">
              <a:avLst/>
            </a:prstGeom>
            <a:solidFill>
              <a:srgbClr val="FF0000"/>
            </a:solidFill>
            <a:ln w="9525">
              <a:noFill/>
              <a:miter lim="800000"/>
            </a:ln>
          </p:spPr>
          <p:txBody>
            <a:bodyPr/>
            <a:lstStyle/>
            <a:p>
              <a:endParaRPr lang="en-US"/>
            </a:p>
          </p:txBody>
        </p:sp>
        <p:sp>
          <p:nvSpPr>
            <p:cNvPr id="43023" name="Rectangle 19"/>
            <p:cNvSpPr>
              <a:spLocks noChangeArrowheads="1"/>
            </p:cNvSpPr>
            <p:nvPr/>
          </p:nvSpPr>
          <p:spPr bwMode="auto">
            <a:xfrm>
              <a:off x="3035301" y="3965558"/>
              <a:ext cx="182033" cy="42863"/>
            </a:xfrm>
            <a:prstGeom prst="rect">
              <a:avLst/>
            </a:prstGeom>
            <a:solidFill>
              <a:srgbClr val="FF0000"/>
            </a:solidFill>
            <a:ln w="9525">
              <a:noFill/>
              <a:miter lim="800000"/>
            </a:ln>
          </p:spPr>
          <p:txBody>
            <a:bodyPr/>
            <a:lstStyle/>
            <a:p>
              <a:endParaRPr lang="en-US"/>
            </a:p>
          </p:txBody>
        </p:sp>
        <p:sp>
          <p:nvSpPr>
            <p:cNvPr id="43024" name="Rectangle 20"/>
            <p:cNvSpPr>
              <a:spLocks noChangeArrowheads="1"/>
            </p:cNvSpPr>
            <p:nvPr/>
          </p:nvSpPr>
          <p:spPr bwMode="auto">
            <a:xfrm>
              <a:off x="3399367" y="3965558"/>
              <a:ext cx="180622" cy="42863"/>
            </a:xfrm>
            <a:prstGeom prst="rect">
              <a:avLst/>
            </a:prstGeom>
            <a:solidFill>
              <a:srgbClr val="FF0000"/>
            </a:solidFill>
            <a:ln w="9525">
              <a:noFill/>
              <a:miter lim="800000"/>
            </a:ln>
          </p:spPr>
          <p:txBody>
            <a:bodyPr/>
            <a:lstStyle/>
            <a:p>
              <a:endParaRPr lang="en-US"/>
            </a:p>
          </p:txBody>
        </p:sp>
        <p:sp>
          <p:nvSpPr>
            <p:cNvPr id="43025" name="Rectangle 21"/>
            <p:cNvSpPr>
              <a:spLocks noChangeArrowheads="1"/>
            </p:cNvSpPr>
            <p:nvPr/>
          </p:nvSpPr>
          <p:spPr bwMode="auto">
            <a:xfrm>
              <a:off x="3762022" y="3965558"/>
              <a:ext cx="182034" cy="42863"/>
            </a:xfrm>
            <a:prstGeom prst="rect">
              <a:avLst/>
            </a:prstGeom>
            <a:solidFill>
              <a:srgbClr val="FF0000"/>
            </a:solidFill>
            <a:ln w="9525">
              <a:noFill/>
              <a:miter lim="800000"/>
            </a:ln>
          </p:spPr>
          <p:txBody>
            <a:bodyPr/>
            <a:lstStyle/>
            <a:p>
              <a:endParaRPr lang="en-US"/>
            </a:p>
          </p:txBody>
        </p:sp>
        <p:sp>
          <p:nvSpPr>
            <p:cNvPr id="43026" name="Rectangle 22"/>
            <p:cNvSpPr>
              <a:spLocks noChangeArrowheads="1"/>
            </p:cNvSpPr>
            <p:nvPr/>
          </p:nvSpPr>
          <p:spPr bwMode="auto">
            <a:xfrm>
              <a:off x="4124679" y="3965558"/>
              <a:ext cx="182033" cy="42863"/>
            </a:xfrm>
            <a:prstGeom prst="rect">
              <a:avLst/>
            </a:prstGeom>
            <a:solidFill>
              <a:srgbClr val="FF0000"/>
            </a:solidFill>
            <a:ln w="9525">
              <a:noFill/>
              <a:miter lim="800000"/>
            </a:ln>
          </p:spPr>
          <p:txBody>
            <a:bodyPr/>
            <a:lstStyle/>
            <a:p>
              <a:endParaRPr lang="en-US"/>
            </a:p>
          </p:txBody>
        </p:sp>
        <p:sp>
          <p:nvSpPr>
            <p:cNvPr id="43027" name="Rectangle 23"/>
            <p:cNvSpPr>
              <a:spLocks noChangeArrowheads="1"/>
            </p:cNvSpPr>
            <p:nvPr/>
          </p:nvSpPr>
          <p:spPr bwMode="auto">
            <a:xfrm>
              <a:off x="4488745" y="3965558"/>
              <a:ext cx="182033" cy="42863"/>
            </a:xfrm>
            <a:prstGeom prst="rect">
              <a:avLst/>
            </a:prstGeom>
            <a:solidFill>
              <a:srgbClr val="FF0000"/>
            </a:solidFill>
            <a:ln w="9525">
              <a:noFill/>
              <a:miter lim="800000"/>
            </a:ln>
          </p:spPr>
          <p:txBody>
            <a:bodyPr/>
            <a:lstStyle/>
            <a:p>
              <a:endParaRPr lang="en-US"/>
            </a:p>
          </p:txBody>
        </p:sp>
        <p:sp>
          <p:nvSpPr>
            <p:cNvPr id="43028" name="Rectangle 24"/>
            <p:cNvSpPr>
              <a:spLocks noChangeArrowheads="1"/>
            </p:cNvSpPr>
            <p:nvPr/>
          </p:nvSpPr>
          <p:spPr bwMode="auto">
            <a:xfrm>
              <a:off x="4851400" y="3965558"/>
              <a:ext cx="182034" cy="42863"/>
            </a:xfrm>
            <a:prstGeom prst="rect">
              <a:avLst/>
            </a:prstGeom>
            <a:solidFill>
              <a:srgbClr val="FF0000"/>
            </a:solidFill>
            <a:ln w="9525">
              <a:noFill/>
              <a:miter lim="800000"/>
            </a:ln>
          </p:spPr>
          <p:txBody>
            <a:bodyPr/>
            <a:lstStyle/>
            <a:p>
              <a:endParaRPr lang="en-US"/>
            </a:p>
          </p:txBody>
        </p:sp>
        <p:sp>
          <p:nvSpPr>
            <p:cNvPr id="43029" name="Rectangle 25"/>
            <p:cNvSpPr>
              <a:spLocks noChangeArrowheads="1"/>
            </p:cNvSpPr>
            <p:nvPr/>
          </p:nvSpPr>
          <p:spPr bwMode="auto">
            <a:xfrm>
              <a:off x="5215467" y="3965558"/>
              <a:ext cx="182034" cy="42863"/>
            </a:xfrm>
            <a:prstGeom prst="rect">
              <a:avLst/>
            </a:prstGeom>
            <a:solidFill>
              <a:srgbClr val="FF0000"/>
            </a:solidFill>
            <a:ln w="9525">
              <a:noFill/>
              <a:miter lim="800000"/>
            </a:ln>
          </p:spPr>
          <p:txBody>
            <a:bodyPr/>
            <a:lstStyle/>
            <a:p>
              <a:endParaRPr lang="en-US"/>
            </a:p>
          </p:txBody>
        </p:sp>
        <p:sp>
          <p:nvSpPr>
            <p:cNvPr id="43030" name="Rectangle 26"/>
            <p:cNvSpPr>
              <a:spLocks noChangeArrowheads="1"/>
            </p:cNvSpPr>
            <p:nvPr/>
          </p:nvSpPr>
          <p:spPr bwMode="auto">
            <a:xfrm>
              <a:off x="5578123" y="3965558"/>
              <a:ext cx="182033" cy="42863"/>
            </a:xfrm>
            <a:prstGeom prst="rect">
              <a:avLst/>
            </a:prstGeom>
            <a:solidFill>
              <a:srgbClr val="FF0000"/>
            </a:solidFill>
            <a:ln w="9525">
              <a:noFill/>
              <a:miter lim="800000"/>
            </a:ln>
          </p:spPr>
          <p:txBody>
            <a:bodyPr/>
            <a:lstStyle/>
            <a:p>
              <a:endParaRPr lang="en-US"/>
            </a:p>
          </p:txBody>
        </p:sp>
        <p:sp>
          <p:nvSpPr>
            <p:cNvPr id="43031" name="Rectangle 27"/>
            <p:cNvSpPr>
              <a:spLocks noChangeArrowheads="1"/>
            </p:cNvSpPr>
            <p:nvPr/>
          </p:nvSpPr>
          <p:spPr bwMode="auto">
            <a:xfrm>
              <a:off x="5942189" y="3965558"/>
              <a:ext cx="180622" cy="42863"/>
            </a:xfrm>
            <a:prstGeom prst="rect">
              <a:avLst/>
            </a:prstGeom>
            <a:solidFill>
              <a:srgbClr val="FF0000"/>
            </a:solidFill>
            <a:ln w="9525">
              <a:noFill/>
              <a:miter lim="800000"/>
            </a:ln>
          </p:spPr>
          <p:txBody>
            <a:bodyPr/>
            <a:lstStyle/>
            <a:p>
              <a:endParaRPr lang="en-US"/>
            </a:p>
          </p:txBody>
        </p:sp>
        <p:sp>
          <p:nvSpPr>
            <p:cNvPr id="43032" name="Rectangle 28"/>
            <p:cNvSpPr>
              <a:spLocks noChangeArrowheads="1"/>
            </p:cNvSpPr>
            <p:nvPr/>
          </p:nvSpPr>
          <p:spPr bwMode="auto">
            <a:xfrm>
              <a:off x="6304844" y="3965558"/>
              <a:ext cx="182034" cy="42863"/>
            </a:xfrm>
            <a:prstGeom prst="rect">
              <a:avLst/>
            </a:prstGeom>
            <a:solidFill>
              <a:srgbClr val="FF0000"/>
            </a:solidFill>
            <a:ln w="9525">
              <a:noFill/>
              <a:miter lim="800000"/>
            </a:ln>
          </p:spPr>
          <p:txBody>
            <a:bodyPr/>
            <a:lstStyle/>
            <a:p>
              <a:endParaRPr lang="en-US"/>
            </a:p>
          </p:txBody>
        </p:sp>
        <p:sp>
          <p:nvSpPr>
            <p:cNvPr id="43033" name="Rectangle 29"/>
            <p:cNvSpPr>
              <a:spLocks noChangeArrowheads="1"/>
            </p:cNvSpPr>
            <p:nvPr/>
          </p:nvSpPr>
          <p:spPr bwMode="auto">
            <a:xfrm>
              <a:off x="6668911" y="3965558"/>
              <a:ext cx="180622" cy="42863"/>
            </a:xfrm>
            <a:prstGeom prst="rect">
              <a:avLst/>
            </a:prstGeom>
            <a:solidFill>
              <a:srgbClr val="FF0000"/>
            </a:solidFill>
            <a:ln w="9525">
              <a:noFill/>
              <a:miter lim="800000"/>
            </a:ln>
          </p:spPr>
          <p:txBody>
            <a:bodyPr/>
            <a:lstStyle/>
            <a:p>
              <a:endParaRPr lang="en-US"/>
            </a:p>
          </p:txBody>
        </p:sp>
        <p:sp>
          <p:nvSpPr>
            <p:cNvPr id="43034" name="Rectangle 30"/>
            <p:cNvSpPr>
              <a:spLocks noChangeArrowheads="1"/>
            </p:cNvSpPr>
            <p:nvPr/>
          </p:nvSpPr>
          <p:spPr bwMode="auto">
            <a:xfrm>
              <a:off x="7031568" y="3965558"/>
              <a:ext cx="182033" cy="42863"/>
            </a:xfrm>
            <a:prstGeom prst="rect">
              <a:avLst/>
            </a:prstGeom>
            <a:solidFill>
              <a:srgbClr val="FF0000"/>
            </a:solidFill>
            <a:ln w="9525">
              <a:noFill/>
              <a:miter lim="800000"/>
            </a:ln>
          </p:spPr>
          <p:txBody>
            <a:bodyPr/>
            <a:lstStyle/>
            <a:p>
              <a:endParaRPr lang="en-US"/>
            </a:p>
          </p:txBody>
        </p:sp>
        <p:sp>
          <p:nvSpPr>
            <p:cNvPr id="43035" name="Rectangle 31"/>
            <p:cNvSpPr>
              <a:spLocks noChangeArrowheads="1"/>
            </p:cNvSpPr>
            <p:nvPr/>
          </p:nvSpPr>
          <p:spPr bwMode="auto">
            <a:xfrm>
              <a:off x="4588933" y="955657"/>
              <a:ext cx="35278" cy="204788"/>
            </a:xfrm>
            <a:prstGeom prst="rect">
              <a:avLst/>
            </a:prstGeom>
            <a:solidFill>
              <a:srgbClr val="FF0000"/>
            </a:solidFill>
            <a:ln w="9525">
              <a:noFill/>
              <a:miter lim="800000"/>
            </a:ln>
          </p:spPr>
          <p:txBody>
            <a:bodyPr/>
            <a:lstStyle/>
            <a:p>
              <a:endParaRPr lang="en-US"/>
            </a:p>
          </p:txBody>
        </p:sp>
        <p:sp>
          <p:nvSpPr>
            <p:cNvPr id="43036" name="Rectangle 32"/>
            <p:cNvSpPr>
              <a:spLocks noChangeArrowheads="1"/>
            </p:cNvSpPr>
            <p:nvPr/>
          </p:nvSpPr>
          <p:spPr bwMode="auto">
            <a:xfrm>
              <a:off x="4588933" y="1365232"/>
              <a:ext cx="35278" cy="203200"/>
            </a:xfrm>
            <a:prstGeom prst="rect">
              <a:avLst/>
            </a:prstGeom>
            <a:solidFill>
              <a:srgbClr val="FF0000"/>
            </a:solidFill>
            <a:ln w="9525">
              <a:noFill/>
              <a:miter lim="800000"/>
            </a:ln>
          </p:spPr>
          <p:txBody>
            <a:bodyPr/>
            <a:lstStyle/>
            <a:p>
              <a:endParaRPr lang="en-US"/>
            </a:p>
          </p:txBody>
        </p:sp>
        <p:sp>
          <p:nvSpPr>
            <p:cNvPr id="43037" name="Rectangle 33"/>
            <p:cNvSpPr>
              <a:spLocks noChangeArrowheads="1"/>
            </p:cNvSpPr>
            <p:nvPr/>
          </p:nvSpPr>
          <p:spPr bwMode="auto">
            <a:xfrm>
              <a:off x="4588933" y="1773221"/>
              <a:ext cx="35278" cy="204787"/>
            </a:xfrm>
            <a:prstGeom prst="rect">
              <a:avLst/>
            </a:prstGeom>
            <a:solidFill>
              <a:srgbClr val="FF0000"/>
            </a:solidFill>
            <a:ln w="9525">
              <a:noFill/>
              <a:miter lim="800000"/>
            </a:ln>
          </p:spPr>
          <p:txBody>
            <a:bodyPr/>
            <a:lstStyle/>
            <a:p>
              <a:endParaRPr lang="en-US"/>
            </a:p>
          </p:txBody>
        </p:sp>
        <p:sp>
          <p:nvSpPr>
            <p:cNvPr id="43038" name="Rectangle 34"/>
            <p:cNvSpPr>
              <a:spLocks noChangeArrowheads="1"/>
            </p:cNvSpPr>
            <p:nvPr/>
          </p:nvSpPr>
          <p:spPr bwMode="auto">
            <a:xfrm>
              <a:off x="4588933" y="2181207"/>
              <a:ext cx="35278" cy="204788"/>
            </a:xfrm>
            <a:prstGeom prst="rect">
              <a:avLst/>
            </a:prstGeom>
            <a:solidFill>
              <a:srgbClr val="FF0000"/>
            </a:solidFill>
            <a:ln w="9525">
              <a:noFill/>
              <a:miter lim="800000"/>
            </a:ln>
          </p:spPr>
          <p:txBody>
            <a:bodyPr/>
            <a:lstStyle/>
            <a:p>
              <a:endParaRPr lang="en-US"/>
            </a:p>
          </p:txBody>
        </p:sp>
        <p:sp>
          <p:nvSpPr>
            <p:cNvPr id="43039" name="Rectangle 35"/>
            <p:cNvSpPr>
              <a:spLocks noChangeArrowheads="1"/>
            </p:cNvSpPr>
            <p:nvPr/>
          </p:nvSpPr>
          <p:spPr bwMode="auto">
            <a:xfrm>
              <a:off x="4588933" y="2590782"/>
              <a:ext cx="35278" cy="204788"/>
            </a:xfrm>
            <a:prstGeom prst="rect">
              <a:avLst/>
            </a:prstGeom>
            <a:solidFill>
              <a:srgbClr val="FF0000"/>
            </a:solidFill>
            <a:ln w="9525">
              <a:noFill/>
              <a:miter lim="800000"/>
            </a:ln>
          </p:spPr>
          <p:txBody>
            <a:bodyPr/>
            <a:lstStyle/>
            <a:p>
              <a:endParaRPr lang="en-US"/>
            </a:p>
          </p:txBody>
        </p:sp>
        <p:sp>
          <p:nvSpPr>
            <p:cNvPr id="43040" name="Rectangle 36"/>
            <p:cNvSpPr>
              <a:spLocks noChangeArrowheads="1"/>
            </p:cNvSpPr>
            <p:nvPr/>
          </p:nvSpPr>
          <p:spPr bwMode="auto">
            <a:xfrm>
              <a:off x="4588933" y="2998771"/>
              <a:ext cx="35278" cy="204787"/>
            </a:xfrm>
            <a:prstGeom prst="rect">
              <a:avLst/>
            </a:prstGeom>
            <a:solidFill>
              <a:srgbClr val="FF0000"/>
            </a:solidFill>
            <a:ln w="9525">
              <a:noFill/>
              <a:miter lim="800000"/>
            </a:ln>
          </p:spPr>
          <p:txBody>
            <a:bodyPr/>
            <a:lstStyle/>
            <a:p>
              <a:endParaRPr lang="en-US"/>
            </a:p>
          </p:txBody>
        </p:sp>
        <p:sp>
          <p:nvSpPr>
            <p:cNvPr id="43041" name="Rectangle 37"/>
            <p:cNvSpPr>
              <a:spLocks noChangeArrowheads="1"/>
            </p:cNvSpPr>
            <p:nvPr/>
          </p:nvSpPr>
          <p:spPr bwMode="auto">
            <a:xfrm>
              <a:off x="4588933" y="3408345"/>
              <a:ext cx="35278" cy="203200"/>
            </a:xfrm>
            <a:prstGeom prst="rect">
              <a:avLst/>
            </a:prstGeom>
            <a:solidFill>
              <a:srgbClr val="FF0000"/>
            </a:solidFill>
            <a:ln w="9525">
              <a:noFill/>
              <a:miter lim="800000"/>
            </a:ln>
          </p:spPr>
          <p:txBody>
            <a:bodyPr/>
            <a:lstStyle/>
            <a:p>
              <a:endParaRPr lang="en-US"/>
            </a:p>
          </p:txBody>
        </p:sp>
        <p:sp>
          <p:nvSpPr>
            <p:cNvPr id="43042" name="Rectangle 38"/>
            <p:cNvSpPr>
              <a:spLocks noChangeArrowheads="1"/>
            </p:cNvSpPr>
            <p:nvPr/>
          </p:nvSpPr>
          <p:spPr bwMode="auto">
            <a:xfrm>
              <a:off x="4588933" y="3816332"/>
              <a:ext cx="35278" cy="204788"/>
            </a:xfrm>
            <a:prstGeom prst="rect">
              <a:avLst/>
            </a:prstGeom>
            <a:solidFill>
              <a:srgbClr val="FF0000"/>
            </a:solidFill>
            <a:ln w="9525">
              <a:noFill/>
              <a:miter lim="800000"/>
            </a:ln>
          </p:spPr>
          <p:txBody>
            <a:bodyPr/>
            <a:lstStyle/>
            <a:p>
              <a:endParaRPr lang="en-US"/>
            </a:p>
          </p:txBody>
        </p:sp>
        <p:sp>
          <p:nvSpPr>
            <p:cNvPr id="43043" name="Rectangle 39"/>
            <p:cNvSpPr>
              <a:spLocks noChangeArrowheads="1"/>
            </p:cNvSpPr>
            <p:nvPr/>
          </p:nvSpPr>
          <p:spPr bwMode="auto">
            <a:xfrm>
              <a:off x="4588933" y="4225907"/>
              <a:ext cx="35278" cy="203200"/>
            </a:xfrm>
            <a:prstGeom prst="rect">
              <a:avLst/>
            </a:prstGeom>
            <a:solidFill>
              <a:srgbClr val="FF0000"/>
            </a:solidFill>
            <a:ln w="9525">
              <a:noFill/>
              <a:miter lim="800000"/>
            </a:ln>
          </p:spPr>
          <p:txBody>
            <a:bodyPr/>
            <a:lstStyle/>
            <a:p>
              <a:endParaRPr lang="en-US"/>
            </a:p>
          </p:txBody>
        </p:sp>
        <p:sp>
          <p:nvSpPr>
            <p:cNvPr id="43044" name="Rectangle 40"/>
            <p:cNvSpPr>
              <a:spLocks noChangeArrowheads="1"/>
            </p:cNvSpPr>
            <p:nvPr/>
          </p:nvSpPr>
          <p:spPr bwMode="auto">
            <a:xfrm>
              <a:off x="4588933" y="4633896"/>
              <a:ext cx="35278" cy="204787"/>
            </a:xfrm>
            <a:prstGeom prst="rect">
              <a:avLst/>
            </a:prstGeom>
            <a:solidFill>
              <a:srgbClr val="FF0000"/>
            </a:solidFill>
            <a:ln w="9525">
              <a:noFill/>
              <a:miter lim="800000"/>
            </a:ln>
          </p:spPr>
          <p:txBody>
            <a:bodyPr/>
            <a:lstStyle/>
            <a:p>
              <a:endParaRPr lang="en-US"/>
            </a:p>
          </p:txBody>
        </p:sp>
        <p:sp>
          <p:nvSpPr>
            <p:cNvPr id="43045" name="Rectangle 41"/>
            <p:cNvSpPr>
              <a:spLocks noChangeArrowheads="1"/>
            </p:cNvSpPr>
            <p:nvPr/>
          </p:nvSpPr>
          <p:spPr bwMode="auto">
            <a:xfrm>
              <a:off x="4588933" y="5041882"/>
              <a:ext cx="35278" cy="204788"/>
            </a:xfrm>
            <a:prstGeom prst="rect">
              <a:avLst/>
            </a:prstGeom>
            <a:solidFill>
              <a:srgbClr val="FF0000"/>
            </a:solidFill>
            <a:ln w="9525">
              <a:noFill/>
              <a:miter lim="800000"/>
            </a:ln>
          </p:spPr>
          <p:txBody>
            <a:bodyPr/>
            <a:lstStyle/>
            <a:p>
              <a:endParaRPr lang="en-US"/>
            </a:p>
          </p:txBody>
        </p:sp>
        <p:sp>
          <p:nvSpPr>
            <p:cNvPr id="43046" name="Rectangle 42"/>
            <p:cNvSpPr>
              <a:spLocks noChangeArrowheads="1"/>
            </p:cNvSpPr>
            <p:nvPr/>
          </p:nvSpPr>
          <p:spPr bwMode="auto">
            <a:xfrm>
              <a:off x="4588933" y="5451458"/>
              <a:ext cx="35278" cy="207963"/>
            </a:xfrm>
            <a:prstGeom prst="rect">
              <a:avLst/>
            </a:prstGeom>
            <a:solidFill>
              <a:srgbClr val="FF0000"/>
            </a:solidFill>
            <a:ln w="9525">
              <a:noFill/>
              <a:miter lim="800000"/>
            </a:ln>
          </p:spPr>
          <p:txBody>
            <a:bodyPr/>
            <a:lstStyle/>
            <a:p>
              <a:endParaRPr lang="en-US"/>
            </a:p>
          </p:txBody>
        </p:sp>
        <p:sp>
          <p:nvSpPr>
            <p:cNvPr id="43047" name="Freeform 43"/>
            <p:cNvSpPr/>
            <p:nvPr/>
          </p:nvSpPr>
          <p:spPr bwMode="auto">
            <a:xfrm>
              <a:off x="4272845" y="1925621"/>
              <a:ext cx="738012" cy="3743325"/>
            </a:xfrm>
            <a:custGeom>
              <a:avLst/>
              <a:gdLst>
                <a:gd name="T0" fmla="*/ 1280239945 w 523"/>
                <a:gd name="T1" fmla="*/ 5040312 h 2358"/>
                <a:gd name="T2" fmla="*/ 1249998066 w 523"/>
                <a:gd name="T3" fmla="*/ 0 h 2358"/>
                <a:gd name="T4" fmla="*/ 0 w 523"/>
                <a:gd name="T5" fmla="*/ 2147483647 h 2358"/>
                <a:gd name="T6" fmla="*/ 65524096 w 523"/>
                <a:gd name="T7" fmla="*/ 2147483647 h 2358"/>
                <a:gd name="T8" fmla="*/ 1318043088 w 523"/>
                <a:gd name="T9" fmla="*/ 15120937 h 2358"/>
                <a:gd name="T10" fmla="*/ 1280239945 w 523"/>
                <a:gd name="T11" fmla="*/ 5040312 h 2358"/>
                <a:gd name="T12" fmla="*/ 0 60000 65536"/>
                <a:gd name="T13" fmla="*/ 0 60000 65536"/>
                <a:gd name="T14" fmla="*/ 0 60000 65536"/>
                <a:gd name="T15" fmla="*/ 0 60000 65536"/>
                <a:gd name="T16" fmla="*/ 0 60000 65536"/>
                <a:gd name="T17" fmla="*/ 0 60000 65536"/>
                <a:gd name="T18" fmla="*/ 0 w 523"/>
                <a:gd name="T19" fmla="*/ 0 h 2358"/>
                <a:gd name="T20" fmla="*/ 523 w 523"/>
                <a:gd name="T21" fmla="*/ 2358 h 2358"/>
              </a:gdLst>
              <a:ahLst/>
              <a:cxnLst>
                <a:cxn ang="T12">
                  <a:pos x="T0" y="T1"/>
                </a:cxn>
                <a:cxn ang="T13">
                  <a:pos x="T2" y="T3"/>
                </a:cxn>
                <a:cxn ang="T14">
                  <a:pos x="T4" y="T5"/>
                </a:cxn>
                <a:cxn ang="T15">
                  <a:pos x="T6" y="T7"/>
                </a:cxn>
                <a:cxn ang="T16">
                  <a:pos x="T8" y="T9"/>
                </a:cxn>
                <a:cxn ang="T17">
                  <a:pos x="T10" y="T11"/>
                </a:cxn>
              </a:cxnLst>
              <a:rect l="T18" t="T19" r="T20" b="T21"/>
              <a:pathLst>
                <a:path w="523" h="2358">
                  <a:moveTo>
                    <a:pt x="508" y="2"/>
                  </a:moveTo>
                  <a:lnTo>
                    <a:pt x="496" y="0"/>
                  </a:lnTo>
                  <a:lnTo>
                    <a:pt x="0" y="2352"/>
                  </a:lnTo>
                  <a:lnTo>
                    <a:pt x="26" y="2358"/>
                  </a:lnTo>
                  <a:lnTo>
                    <a:pt x="523" y="6"/>
                  </a:lnTo>
                  <a:lnTo>
                    <a:pt x="508" y="2"/>
                  </a:lnTo>
                  <a:close/>
                </a:path>
              </a:pathLst>
            </a:custGeom>
            <a:solidFill>
              <a:srgbClr val="FF0000"/>
            </a:solidFill>
            <a:ln w="9525">
              <a:noFill/>
              <a:round/>
            </a:ln>
          </p:spPr>
          <p:txBody>
            <a:bodyPr/>
            <a:lstStyle/>
            <a:p>
              <a:endParaRPr lang="en-US"/>
            </a:p>
          </p:txBody>
        </p:sp>
        <p:sp>
          <p:nvSpPr>
            <p:cNvPr id="43048" name="Freeform 44"/>
            <p:cNvSpPr/>
            <p:nvPr/>
          </p:nvSpPr>
          <p:spPr bwMode="auto">
            <a:xfrm>
              <a:off x="4958644" y="1273157"/>
              <a:ext cx="182034" cy="749300"/>
            </a:xfrm>
            <a:custGeom>
              <a:avLst/>
              <a:gdLst>
                <a:gd name="T0" fmla="*/ 292338800 w 129"/>
                <a:gd name="T1" fmla="*/ 12601575 h 472"/>
                <a:gd name="T2" fmla="*/ 262096865 w 129"/>
                <a:gd name="T3" fmla="*/ 0 h 472"/>
                <a:gd name="T4" fmla="*/ 0 w 129"/>
                <a:gd name="T5" fmla="*/ 1174392906 h 472"/>
                <a:gd name="T6" fmla="*/ 60483894 w 129"/>
                <a:gd name="T7" fmla="*/ 1189513839 h 472"/>
                <a:gd name="T8" fmla="*/ 325101689 w 129"/>
                <a:gd name="T9" fmla="*/ 17641889 h 472"/>
                <a:gd name="T10" fmla="*/ 292338800 w 129"/>
                <a:gd name="T11" fmla="*/ 12601575 h 472"/>
                <a:gd name="T12" fmla="*/ 0 60000 65536"/>
                <a:gd name="T13" fmla="*/ 0 60000 65536"/>
                <a:gd name="T14" fmla="*/ 0 60000 65536"/>
                <a:gd name="T15" fmla="*/ 0 60000 65536"/>
                <a:gd name="T16" fmla="*/ 0 60000 65536"/>
                <a:gd name="T17" fmla="*/ 0 60000 65536"/>
                <a:gd name="T18" fmla="*/ 0 w 129"/>
                <a:gd name="T19" fmla="*/ 0 h 472"/>
                <a:gd name="T20" fmla="*/ 129 w 129"/>
                <a:gd name="T21" fmla="*/ 472 h 472"/>
              </a:gdLst>
              <a:ahLst/>
              <a:cxnLst>
                <a:cxn ang="T12">
                  <a:pos x="T0" y="T1"/>
                </a:cxn>
                <a:cxn ang="T13">
                  <a:pos x="T2" y="T3"/>
                </a:cxn>
                <a:cxn ang="T14">
                  <a:pos x="T4" y="T5"/>
                </a:cxn>
                <a:cxn ang="T15">
                  <a:pos x="T6" y="T7"/>
                </a:cxn>
                <a:cxn ang="T16">
                  <a:pos x="T8" y="T9"/>
                </a:cxn>
                <a:cxn ang="T17">
                  <a:pos x="T10" y="T11"/>
                </a:cxn>
              </a:cxnLst>
              <a:rect l="T18" t="T19" r="T20" b="T21"/>
              <a:pathLst>
                <a:path w="129" h="472">
                  <a:moveTo>
                    <a:pt x="116" y="5"/>
                  </a:moveTo>
                  <a:lnTo>
                    <a:pt x="104" y="0"/>
                  </a:lnTo>
                  <a:lnTo>
                    <a:pt x="0" y="466"/>
                  </a:lnTo>
                  <a:lnTo>
                    <a:pt x="24" y="472"/>
                  </a:lnTo>
                  <a:lnTo>
                    <a:pt x="129" y="7"/>
                  </a:lnTo>
                  <a:lnTo>
                    <a:pt x="116" y="5"/>
                  </a:lnTo>
                  <a:close/>
                </a:path>
              </a:pathLst>
            </a:custGeom>
            <a:solidFill>
              <a:srgbClr val="FF0000"/>
            </a:solidFill>
            <a:ln w="9525">
              <a:noFill/>
              <a:round/>
            </a:ln>
          </p:spPr>
          <p:txBody>
            <a:bodyPr/>
            <a:lstStyle/>
            <a:p>
              <a:endParaRPr lang="en-US"/>
            </a:p>
          </p:txBody>
        </p:sp>
        <p:sp>
          <p:nvSpPr>
            <p:cNvPr id="43049" name="Text Box 48"/>
            <p:cNvSpPr txBox="1">
              <a:spLocks noChangeArrowheads="1"/>
            </p:cNvSpPr>
            <p:nvPr/>
          </p:nvSpPr>
          <p:spPr bwMode="auto">
            <a:xfrm rot="-4639609">
              <a:off x="3981243" y="4572082"/>
              <a:ext cx="684803" cy="307777"/>
            </a:xfrm>
            <a:prstGeom prst="rect">
              <a:avLst/>
            </a:prstGeom>
            <a:noFill/>
            <a:ln w="9525">
              <a:noFill/>
              <a:miter lim="800000"/>
            </a:ln>
          </p:spPr>
          <p:txBody>
            <a:bodyPr wrap="none">
              <a:spAutoFit/>
            </a:bodyPr>
            <a:lstStyle/>
            <a:p>
              <a:pPr defTabSz="762000"/>
              <a:r>
                <a:rPr lang="en-US" sz="1400" b="1">
                  <a:latin typeface="Arial" panose="020B0604020202020204" pitchFamily="34" charset="0"/>
                </a:rPr>
                <a:t>BASE</a:t>
              </a:r>
            </a:p>
          </p:txBody>
        </p:sp>
        <p:sp>
          <p:nvSpPr>
            <p:cNvPr id="43050" name="Text Box 49"/>
            <p:cNvSpPr txBox="1">
              <a:spLocks noChangeArrowheads="1"/>
            </p:cNvSpPr>
            <p:nvPr/>
          </p:nvSpPr>
          <p:spPr bwMode="auto">
            <a:xfrm rot="-4791619">
              <a:off x="4447486" y="2205120"/>
              <a:ext cx="675185" cy="307777"/>
            </a:xfrm>
            <a:prstGeom prst="rect">
              <a:avLst/>
            </a:prstGeom>
            <a:noFill/>
            <a:ln w="9525">
              <a:noFill/>
              <a:miter lim="800000"/>
            </a:ln>
          </p:spPr>
          <p:txBody>
            <a:bodyPr wrap="none">
              <a:spAutoFit/>
            </a:bodyPr>
            <a:lstStyle/>
            <a:p>
              <a:pPr defTabSz="762000"/>
              <a:r>
                <a:rPr lang="en-US" sz="1400" b="1">
                  <a:latin typeface="Arial" panose="020B0604020202020204" pitchFamily="34" charset="0"/>
                </a:rPr>
                <a:t>APEX</a:t>
              </a:r>
            </a:p>
          </p:txBody>
        </p:sp>
        <p:sp>
          <p:nvSpPr>
            <p:cNvPr id="43051" name="Text Box 50"/>
            <p:cNvSpPr txBox="1">
              <a:spLocks noChangeArrowheads="1"/>
            </p:cNvSpPr>
            <p:nvPr/>
          </p:nvSpPr>
          <p:spPr bwMode="auto">
            <a:xfrm>
              <a:off x="4028723" y="5781658"/>
              <a:ext cx="606734" cy="369332"/>
            </a:xfrm>
            <a:prstGeom prst="rect">
              <a:avLst/>
            </a:prstGeom>
            <a:noFill/>
            <a:ln w="9525">
              <a:noFill/>
              <a:miter lim="800000"/>
            </a:ln>
          </p:spPr>
          <p:txBody>
            <a:bodyPr wrap="none">
              <a:spAutoFit/>
            </a:bodyPr>
            <a:lstStyle/>
            <a:p>
              <a:pPr defTabSz="762000"/>
              <a:r>
                <a:rPr lang="zh-CN" altLang="en-US" sz="1800" b="1" dirty="0">
                  <a:latin typeface="Arial" panose="020B0604020202020204" pitchFamily="34" charset="0"/>
                </a:rPr>
                <a:t>左眼</a:t>
              </a:r>
              <a:endParaRPr lang="en-US" sz="1800" b="1" dirty="0">
                <a:latin typeface="Arial" panose="020B0604020202020204" pitchFamily="34" charset="0"/>
              </a:endParaRPr>
            </a:p>
          </p:txBody>
        </p:sp>
      </p:grpSp>
      <p:sp>
        <p:nvSpPr>
          <p:cNvPr id="43052" name="Rectangle 6"/>
          <p:cNvSpPr>
            <a:spLocks noGrp="1" noChangeArrowheads="1"/>
          </p:cNvSpPr>
          <p:nvPr>
            <p:ph type="title"/>
          </p:nvPr>
        </p:nvSpPr>
        <p:spPr>
          <a:xfrm>
            <a:off x="9525" y="206355"/>
            <a:ext cx="7772400" cy="493713"/>
          </a:xfrm>
          <a:noFill/>
        </p:spPr>
        <p:txBody>
          <a:bodyPr>
            <a:normAutofit fontScale="90000"/>
          </a:bodyPr>
          <a:lstStyle/>
          <a:p>
            <a:r>
              <a:rPr lang="zh-CN" altLang="en-US" dirty="0"/>
              <a:t>接触镜</a:t>
            </a:r>
            <a:r>
              <a:rPr lang="zh-CN" altLang="zh-CN" dirty="0"/>
              <a:t>要求</a:t>
            </a:r>
          </a:p>
        </p:txBody>
      </p:sp>
    </p:spTree>
    <p:extLst>
      <p:ext uri="{BB962C8B-B14F-4D97-AF65-F5344CB8AC3E}">
        <p14:creationId xmlns:p14="http://schemas.microsoft.com/office/powerpoint/2010/main" val="417774566"/>
      </p:ext>
    </p:extLst>
  </p:cSld>
  <p:clrMapOvr>
    <a:masterClrMapping/>
  </p:clrMapOvr>
  <p:transition/>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 name="Rectangle 523"/>
          <p:cNvSpPr/>
          <p:nvPr/>
        </p:nvSpPr>
        <p:spPr>
          <a:xfrm>
            <a:off x="1200856" y="928671"/>
            <a:ext cx="6722533" cy="4811914"/>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en-US"/>
          </a:p>
        </p:txBody>
      </p:sp>
      <p:sp>
        <p:nvSpPr>
          <p:cNvPr id="44035"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44036" name="Rectangle 3"/>
          <p:cNvSpPr>
            <a:spLocks noChangeArrowheads="1"/>
          </p:cNvSpPr>
          <p:nvPr/>
        </p:nvSpPr>
        <p:spPr bwMode="auto">
          <a:xfrm>
            <a:off x="3124200" y="5929294"/>
            <a:ext cx="2895600" cy="457200"/>
          </a:xfrm>
          <a:prstGeom prst="rect">
            <a:avLst/>
          </a:prstGeom>
          <a:noFill/>
          <a:ln w="9525">
            <a:noFill/>
            <a:miter lim="800000"/>
          </a:ln>
        </p:spPr>
        <p:txBody>
          <a:bodyPr wrap="none" anchor="ctr"/>
          <a:lstStyle/>
          <a:p>
            <a:endParaRPr lang="en-US"/>
          </a:p>
        </p:txBody>
      </p:sp>
      <p:sp>
        <p:nvSpPr>
          <p:cNvPr id="44037" name="Rectangle 5"/>
          <p:cNvSpPr>
            <a:spLocks noChangeArrowheads="1"/>
          </p:cNvSpPr>
          <p:nvPr/>
        </p:nvSpPr>
        <p:spPr bwMode="auto">
          <a:xfrm>
            <a:off x="3124200" y="5929294"/>
            <a:ext cx="2895600" cy="457200"/>
          </a:xfrm>
          <a:prstGeom prst="rect">
            <a:avLst/>
          </a:prstGeom>
          <a:noFill/>
          <a:ln w="9525">
            <a:noFill/>
            <a:miter lim="800000"/>
          </a:ln>
        </p:spPr>
        <p:txBody>
          <a:bodyPr wrap="none" anchor="ctr"/>
          <a:lstStyle/>
          <a:p>
            <a:endParaRPr lang="en-US"/>
          </a:p>
        </p:txBody>
      </p:sp>
      <p:grpSp>
        <p:nvGrpSpPr>
          <p:cNvPr id="2" name="Group 3"/>
          <p:cNvGrpSpPr/>
          <p:nvPr/>
        </p:nvGrpSpPr>
        <p:grpSpPr>
          <a:xfrm>
            <a:off x="1330860" y="1035032"/>
            <a:ext cx="6106005" cy="4376737"/>
            <a:chOff x="1598789" y="1330307"/>
            <a:chExt cx="6106005" cy="4376737"/>
          </a:xfrm>
        </p:grpSpPr>
        <p:grpSp>
          <p:nvGrpSpPr>
            <p:cNvPr id="3" name="Group 532"/>
            <p:cNvGrpSpPr/>
            <p:nvPr/>
          </p:nvGrpSpPr>
          <p:grpSpPr bwMode="auto">
            <a:xfrm>
              <a:off x="1598789" y="1330307"/>
              <a:ext cx="4920544" cy="4376737"/>
              <a:chOff x="1597" y="768"/>
              <a:chExt cx="3287" cy="2599"/>
            </a:xfrm>
          </p:grpSpPr>
          <p:grpSp>
            <p:nvGrpSpPr>
              <p:cNvPr id="4" name="Group 209"/>
              <p:cNvGrpSpPr/>
              <p:nvPr/>
            </p:nvGrpSpPr>
            <p:grpSpPr bwMode="auto">
              <a:xfrm>
                <a:off x="1600" y="770"/>
                <a:ext cx="609" cy="2548"/>
                <a:chOff x="1600" y="861"/>
                <a:chExt cx="609" cy="2548"/>
              </a:xfrm>
            </p:grpSpPr>
            <p:sp>
              <p:nvSpPr>
                <p:cNvPr id="44358" name="Freeform 9"/>
                <p:cNvSpPr>
                  <a:spLocks noEditPoints="1"/>
                </p:cNvSpPr>
                <p:nvPr/>
              </p:nvSpPr>
              <p:spPr bwMode="auto">
                <a:xfrm>
                  <a:off x="2163" y="861"/>
                  <a:ext cx="46" cy="2548"/>
                </a:xfrm>
                <a:custGeom>
                  <a:avLst/>
                  <a:gdLst>
                    <a:gd name="T0" fmla="*/ 44 w 46"/>
                    <a:gd name="T1" fmla="*/ 9 h 2548"/>
                    <a:gd name="T2" fmla="*/ 36 w 46"/>
                    <a:gd name="T3" fmla="*/ 7 h 2548"/>
                    <a:gd name="T4" fmla="*/ 36 w 46"/>
                    <a:gd name="T5" fmla="*/ 7 h 2548"/>
                    <a:gd name="T6" fmla="*/ 38 w 46"/>
                    <a:gd name="T7" fmla="*/ 5 h 2548"/>
                    <a:gd name="T8" fmla="*/ 40 w 46"/>
                    <a:gd name="T9" fmla="*/ 5 h 2548"/>
                    <a:gd name="T10" fmla="*/ 40 w 46"/>
                    <a:gd name="T11" fmla="*/ 3 h 2548"/>
                    <a:gd name="T12" fmla="*/ 42 w 46"/>
                    <a:gd name="T13" fmla="*/ 3 h 2548"/>
                    <a:gd name="T14" fmla="*/ 44 w 46"/>
                    <a:gd name="T15" fmla="*/ 1 h 2548"/>
                    <a:gd name="T16" fmla="*/ 44 w 46"/>
                    <a:gd name="T17" fmla="*/ 1 h 2548"/>
                    <a:gd name="T18" fmla="*/ 46 w 46"/>
                    <a:gd name="T19" fmla="*/ 0 h 2548"/>
                    <a:gd name="T20" fmla="*/ 46 w 46"/>
                    <a:gd name="T21" fmla="*/ 1 h 2548"/>
                    <a:gd name="T22" fmla="*/ 46 w 46"/>
                    <a:gd name="T23" fmla="*/ 1 h 2548"/>
                    <a:gd name="T24" fmla="*/ 46 w 46"/>
                    <a:gd name="T25" fmla="*/ 3 h 2548"/>
                    <a:gd name="T26" fmla="*/ 44 w 46"/>
                    <a:gd name="T27" fmla="*/ 5 h 2548"/>
                    <a:gd name="T28" fmla="*/ 44 w 46"/>
                    <a:gd name="T29" fmla="*/ 5 h 2548"/>
                    <a:gd name="T30" fmla="*/ 44 w 46"/>
                    <a:gd name="T31" fmla="*/ 7 h 2548"/>
                    <a:gd name="T32" fmla="*/ 44 w 46"/>
                    <a:gd name="T33" fmla="*/ 9 h 2548"/>
                    <a:gd name="T34" fmla="*/ 44 w 46"/>
                    <a:gd name="T35" fmla="*/ 9 h 2548"/>
                    <a:gd name="T36" fmla="*/ 0 w 46"/>
                    <a:gd name="T37" fmla="*/ 2548 h 2548"/>
                    <a:gd name="T38" fmla="*/ 9 w 46"/>
                    <a:gd name="T39" fmla="*/ 2546 h 2548"/>
                    <a:gd name="T40" fmla="*/ 9 w 46"/>
                    <a:gd name="T41" fmla="*/ 2546 h 2548"/>
                    <a:gd name="T42" fmla="*/ 9 w 46"/>
                    <a:gd name="T43" fmla="*/ 2546 h 2548"/>
                    <a:gd name="T44" fmla="*/ 9 w 46"/>
                    <a:gd name="T45" fmla="*/ 2548 h 2548"/>
                    <a:gd name="T46" fmla="*/ 9 w 46"/>
                    <a:gd name="T47" fmla="*/ 2548 h 2548"/>
                    <a:gd name="T48" fmla="*/ 9 w 46"/>
                    <a:gd name="T49" fmla="*/ 2548 h 2548"/>
                    <a:gd name="T50" fmla="*/ 9 w 46"/>
                    <a:gd name="T51" fmla="*/ 2548 h 2548"/>
                    <a:gd name="T52" fmla="*/ 9 w 46"/>
                    <a:gd name="T53" fmla="*/ 2548 h 2548"/>
                    <a:gd name="T54" fmla="*/ 9 w 46"/>
                    <a:gd name="T55" fmla="*/ 2548 h 2548"/>
                    <a:gd name="T56" fmla="*/ 7 w 46"/>
                    <a:gd name="T57" fmla="*/ 2548 h 2548"/>
                    <a:gd name="T58" fmla="*/ 7 w 46"/>
                    <a:gd name="T59" fmla="*/ 2548 h 2548"/>
                    <a:gd name="T60" fmla="*/ 6 w 46"/>
                    <a:gd name="T61" fmla="*/ 2548 h 2548"/>
                    <a:gd name="T62" fmla="*/ 6 w 46"/>
                    <a:gd name="T63" fmla="*/ 2548 h 2548"/>
                    <a:gd name="T64" fmla="*/ 4 w 46"/>
                    <a:gd name="T65" fmla="*/ 2548 h 2548"/>
                    <a:gd name="T66" fmla="*/ 4 w 46"/>
                    <a:gd name="T67" fmla="*/ 2548 h 2548"/>
                    <a:gd name="T68" fmla="*/ 2 w 46"/>
                    <a:gd name="T69" fmla="*/ 2548 h 2548"/>
                    <a:gd name="T70" fmla="*/ 0 w 46"/>
                    <a:gd name="T71" fmla="*/ 2548 h 254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6"/>
                    <a:gd name="T109" fmla="*/ 0 h 2548"/>
                    <a:gd name="T110" fmla="*/ 46 w 46"/>
                    <a:gd name="T111" fmla="*/ 2548 h 254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6" h="2548">
                      <a:moveTo>
                        <a:pt x="44" y="9"/>
                      </a:moveTo>
                      <a:lnTo>
                        <a:pt x="36" y="7"/>
                      </a:lnTo>
                      <a:lnTo>
                        <a:pt x="38" y="5"/>
                      </a:lnTo>
                      <a:lnTo>
                        <a:pt x="40" y="5"/>
                      </a:lnTo>
                      <a:lnTo>
                        <a:pt x="40" y="3"/>
                      </a:lnTo>
                      <a:lnTo>
                        <a:pt x="42" y="3"/>
                      </a:lnTo>
                      <a:lnTo>
                        <a:pt x="44" y="1"/>
                      </a:lnTo>
                      <a:lnTo>
                        <a:pt x="46" y="0"/>
                      </a:lnTo>
                      <a:lnTo>
                        <a:pt x="46" y="1"/>
                      </a:lnTo>
                      <a:lnTo>
                        <a:pt x="46" y="3"/>
                      </a:lnTo>
                      <a:lnTo>
                        <a:pt x="44" y="5"/>
                      </a:lnTo>
                      <a:lnTo>
                        <a:pt x="44" y="7"/>
                      </a:lnTo>
                      <a:lnTo>
                        <a:pt x="44" y="9"/>
                      </a:lnTo>
                      <a:close/>
                      <a:moveTo>
                        <a:pt x="0" y="2548"/>
                      </a:moveTo>
                      <a:lnTo>
                        <a:pt x="9" y="2546"/>
                      </a:lnTo>
                      <a:lnTo>
                        <a:pt x="9" y="2548"/>
                      </a:lnTo>
                      <a:lnTo>
                        <a:pt x="7" y="2548"/>
                      </a:lnTo>
                      <a:lnTo>
                        <a:pt x="6" y="2548"/>
                      </a:lnTo>
                      <a:lnTo>
                        <a:pt x="4" y="2548"/>
                      </a:lnTo>
                      <a:lnTo>
                        <a:pt x="2" y="2548"/>
                      </a:lnTo>
                      <a:lnTo>
                        <a:pt x="0" y="2548"/>
                      </a:lnTo>
                      <a:close/>
                    </a:path>
                  </a:pathLst>
                </a:custGeom>
                <a:solidFill>
                  <a:srgbClr val="0099FF"/>
                </a:solidFill>
                <a:ln w="9525">
                  <a:noFill/>
                  <a:round/>
                </a:ln>
              </p:spPr>
              <p:txBody>
                <a:bodyPr/>
                <a:lstStyle/>
                <a:p>
                  <a:endParaRPr lang="en-US"/>
                </a:p>
              </p:txBody>
            </p:sp>
            <p:sp>
              <p:nvSpPr>
                <p:cNvPr id="44359" name="Freeform 10"/>
                <p:cNvSpPr>
                  <a:spLocks noEditPoints="1"/>
                </p:cNvSpPr>
                <p:nvPr/>
              </p:nvSpPr>
              <p:spPr bwMode="auto">
                <a:xfrm>
                  <a:off x="2138" y="864"/>
                  <a:ext cx="69" cy="2545"/>
                </a:xfrm>
                <a:custGeom>
                  <a:avLst/>
                  <a:gdLst>
                    <a:gd name="T0" fmla="*/ 69 w 69"/>
                    <a:gd name="T1" fmla="*/ 2 h 2545"/>
                    <a:gd name="T2" fmla="*/ 65 w 69"/>
                    <a:gd name="T3" fmla="*/ 0 h 2545"/>
                    <a:gd name="T4" fmla="*/ 65 w 69"/>
                    <a:gd name="T5" fmla="*/ 2 h 2545"/>
                    <a:gd name="T6" fmla="*/ 63 w 69"/>
                    <a:gd name="T7" fmla="*/ 2 h 2545"/>
                    <a:gd name="T8" fmla="*/ 61 w 69"/>
                    <a:gd name="T9" fmla="*/ 4 h 2545"/>
                    <a:gd name="T10" fmla="*/ 61 w 69"/>
                    <a:gd name="T11" fmla="*/ 4 h 2545"/>
                    <a:gd name="T12" fmla="*/ 59 w 69"/>
                    <a:gd name="T13" fmla="*/ 6 h 2545"/>
                    <a:gd name="T14" fmla="*/ 57 w 69"/>
                    <a:gd name="T15" fmla="*/ 6 h 2545"/>
                    <a:gd name="T16" fmla="*/ 57 w 69"/>
                    <a:gd name="T17" fmla="*/ 8 h 2545"/>
                    <a:gd name="T18" fmla="*/ 56 w 69"/>
                    <a:gd name="T19" fmla="*/ 8 h 2545"/>
                    <a:gd name="T20" fmla="*/ 69 w 69"/>
                    <a:gd name="T21" fmla="*/ 12 h 2545"/>
                    <a:gd name="T22" fmla="*/ 69 w 69"/>
                    <a:gd name="T23" fmla="*/ 10 h 2545"/>
                    <a:gd name="T24" fmla="*/ 69 w 69"/>
                    <a:gd name="T25" fmla="*/ 10 h 2545"/>
                    <a:gd name="T26" fmla="*/ 69 w 69"/>
                    <a:gd name="T27" fmla="*/ 8 h 2545"/>
                    <a:gd name="T28" fmla="*/ 69 w 69"/>
                    <a:gd name="T29" fmla="*/ 6 h 2545"/>
                    <a:gd name="T30" fmla="*/ 69 w 69"/>
                    <a:gd name="T31" fmla="*/ 6 h 2545"/>
                    <a:gd name="T32" fmla="*/ 69 w 69"/>
                    <a:gd name="T33" fmla="*/ 4 h 2545"/>
                    <a:gd name="T34" fmla="*/ 69 w 69"/>
                    <a:gd name="T35" fmla="*/ 2 h 2545"/>
                    <a:gd name="T36" fmla="*/ 69 w 69"/>
                    <a:gd name="T37" fmla="*/ 2 h 2545"/>
                    <a:gd name="T38" fmla="*/ 0 w 69"/>
                    <a:gd name="T39" fmla="*/ 2545 h 2545"/>
                    <a:gd name="T40" fmla="*/ 11 w 69"/>
                    <a:gd name="T41" fmla="*/ 2543 h 2545"/>
                    <a:gd name="T42" fmla="*/ 32 w 69"/>
                    <a:gd name="T43" fmla="*/ 2539 h 2545"/>
                    <a:gd name="T44" fmla="*/ 32 w 69"/>
                    <a:gd name="T45" fmla="*/ 2539 h 2545"/>
                    <a:gd name="T46" fmla="*/ 32 w 69"/>
                    <a:gd name="T47" fmla="*/ 2539 h 2545"/>
                    <a:gd name="T48" fmla="*/ 32 w 69"/>
                    <a:gd name="T49" fmla="*/ 2541 h 2545"/>
                    <a:gd name="T50" fmla="*/ 32 w 69"/>
                    <a:gd name="T51" fmla="*/ 2541 h 2545"/>
                    <a:gd name="T52" fmla="*/ 32 w 69"/>
                    <a:gd name="T53" fmla="*/ 2543 h 2545"/>
                    <a:gd name="T54" fmla="*/ 34 w 69"/>
                    <a:gd name="T55" fmla="*/ 2543 h 2545"/>
                    <a:gd name="T56" fmla="*/ 34 w 69"/>
                    <a:gd name="T57" fmla="*/ 2545 h 2545"/>
                    <a:gd name="T58" fmla="*/ 34 w 69"/>
                    <a:gd name="T59" fmla="*/ 2545 h 2545"/>
                    <a:gd name="T60" fmla="*/ 31 w 69"/>
                    <a:gd name="T61" fmla="*/ 2545 h 2545"/>
                    <a:gd name="T62" fmla="*/ 25 w 69"/>
                    <a:gd name="T63" fmla="*/ 2545 h 2545"/>
                    <a:gd name="T64" fmla="*/ 21 w 69"/>
                    <a:gd name="T65" fmla="*/ 2545 h 2545"/>
                    <a:gd name="T66" fmla="*/ 17 w 69"/>
                    <a:gd name="T67" fmla="*/ 2545 h 2545"/>
                    <a:gd name="T68" fmla="*/ 13 w 69"/>
                    <a:gd name="T69" fmla="*/ 2545 h 2545"/>
                    <a:gd name="T70" fmla="*/ 9 w 69"/>
                    <a:gd name="T71" fmla="*/ 2545 h 2545"/>
                    <a:gd name="T72" fmla="*/ 6 w 69"/>
                    <a:gd name="T73" fmla="*/ 2545 h 2545"/>
                    <a:gd name="T74" fmla="*/ 0 w 69"/>
                    <a:gd name="T75" fmla="*/ 2545 h 254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9"/>
                    <a:gd name="T115" fmla="*/ 0 h 2545"/>
                    <a:gd name="T116" fmla="*/ 69 w 69"/>
                    <a:gd name="T117" fmla="*/ 2545 h 254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9" h="2545">
                      <a:moveTo>
                        <a:pt x="69" y="2"/>
                      </a:moveTo>
                      <a:lnTo>
                        <a:pt x="65" y="0"/>
                      </a:lnTo>
                      <a:lnTo>
                        <a:pt x="65" y="2"/>
                      </a:lnTo>
                      <a:lnTo>
                        <a:pt x="63" y="2"/>
                      </a:lnTo>
                      <a:lnTo>
                        <a:pt x="61" y="4"/>
                      </a:lnTo>
                      <a:lnTo>
                        <a:pt x="59" y="6"/>
                      </a:lnTo>
                      <a:lnTo>
                        <a:pt x="57" y="6"/>
                      </a:lnTo>
                      <a:lnTo>
                        <a:pt x="57" y="8"/>
                      </a:lnTo>
                      <a:lnTo>
                        <a:pt x="56" y="8"/>
                      </a:lnTo>
                      <a:lnTo>
                        <a:pt x="69" y="12"/>
                      </a:lnTo>
                      <a:lnTo>
                        <a:pt x="69" y="10"/>
                      </a:lnTo>
                      <a:lnTo>
                        <a:pt x="69" y="8"/>
                      </a:lnTo>
                      <a:lnTo>
                        <a:pt x="69" y="6"/>
                      </a:lnTo>
                      <a:lnTo>
                        <a:pt x="69" y="4"/>
                      </a:lnTo>
                      <a:lnTo>
                        <a:pt x="69" y="2"/>
                      </a:lnTo>
                      <a:close/>
                      <a:moveTo>
                        <a:pt x="0" y="2545"/>
                      </a:moveTo>
                      <a:lnTo>
                        <a:pt x="11" y="2543"/>
                      </a:lnTo>
                      <a:lnTo>
                        <a:pt x="32" y="2539"/>
                      </a:lnTo>
                      <a:lnTo>
                        <a:pt x="32" y="2541"/>
                      </a:lnTo>
                      <a:lnTo>
                        <a:pt x="32" y="2543"/>
                      </a:lnTo>
                      <a:lnTo>
                        <a:pt x="34" y="2543"/>
                      </a:lnTo>
                      <a:lnTo>
                        <a:pt x="34" y="2545"/>
                      </a:lnTo>
                      <a:lnTo>
                        <a:pt x="31" y="2545"/>
                      </a:lnTo>
                      <a:lnTo>
                        <a:pt x="25" y="2545"/>
                      </a:lnTo>
                      <a:lnTo>
                        <a:pt x="21" y="2545"/>
                      </a:lnTo>
                      <a:lnTo>
                        <a:pt x="17" y="2545"/>
                      </a:lnTo>
                      <a:lnTo>
                        <a:pt x="13" y="2545"/>
                      </a:lnTo>
                      <a:lnTo>
                        <a:pt x="9" y="2545"/>
                      </a:lnTo>
                      <a:lnTo>
                        <a:pt x="6" y="2545"/>
                      </a:lnTo>
                      <a:lnTo>
                        <a:pt x="0" y="2545"/>
                      </a:lnTo>
                      <a:close/>
                    </a:path>
                  </a:pathLst>
                </a:custGeom>
                <a:solidFill>
                  <a:srgbClr val="0199FF"/>
                </a:solidFill>
                <a:ln w="9525">
                  <a:noFill/>
                  <a:round/>
                </a:ln>
              </p:spPr>
              <p:txBody>
                <a:bodyPr/>
                <a:lstStyle/>
                <a:p>
                  <a:endParaRPr lang="en-US"/>
                </a:p>
              </p:txBody>
            </p:sp>
            <p:sp>
              <p:nvSpPr>
                <p:cNvPr id="44360" name="Freeform 11"/>
                <p:cNvSpPr>
                  <a:spLocks noEditPoints="1"/>
                </p:cNvSpPr>
                <p:nvPr/>
              </p:nvSpPr>
              <p:spPr bwMode="auto">
                <a:xfrm>
                  <a:off x="2109" y="868"/>
                  <a:ext cx="98" cy="2541"/>
                </a:xfrm>
                <a:custGeom>
                  <a:avLst/>
                  <a:gdLst>
                    <a:gd name="T0" fmla="*/ 98 w 98"/>
                    <a:gd name="T1" fmla="*/ 2 h 2541"/>
                    <a:gd name="T2" fmla="*/ 90 w 98"/>
                    <a:gd name="T3" fmla="*/ 0 h 2541"/>
                    <a:gd name="T4" fmla="*/ 88 w 98"/>
                    <a:gd name="T5" fmla="*/ 2 h 2541"/>
                    <a:gd name="T6" fmla="*/ 86 w 98"/>
                    <a:gd name="T7" fmla="*/ 2 h 2541"/>
                    <a:gd name="T8" fmla="*/ 86 w 98"/>
                    <a:gd name="T9" fmla="*/ 4 h 2541"/>
                    <a:gd name="T10" fmla="*/ 85 w 98"/>
                    <a:gd name="T11" fmla="*/ 4 h 2541"/>
                    <a:gd name="T12" fmla="*/ 83 w 98"/>
                    <a:gd name="T13" fmla="*/ 6 h 2541"/>
                    <a:gd name="T14" fmla="*/ 83 w 98"/>
                    <a:gd name="T15" fmla="*/ 8 h 2541"/>
                    <a:gd name="T16" fmla="*/ 81 w 98"/>
                    <a:gd name="T17" fmla="*/ 8 h 2541"/>
                    <a:gd name="T18" fmla="*/ 79 w 98"/>
                    <a:gd name="T19" fmla="*/ 10 h 2541"/>
                    <a:gd name="T20" fmla="*/ 96 w 98"/>
                    <a:gd name="T21" fmla="*/ 14 h 2541"/>
                    <a:gd name="T22" fmla="*/ 96 w 98"/>
                    <a:gd name="T23" fmla="*/ 12 h 2541"/>
                    <a:gd name="T24" fmla="*/ 96 w 98"/>
                    <a:gd name="T25" fmla="*/ 10 h 2541"/>
                    <a:gd name="T26" fmla="*/ 96 w 98"/>
                    <a:gd name="T27" fmla="*/ 10 h 2541"/>
                    <a:gd name="T28" fmla="*/ 98 w 98"/>
                    <a:gd name="T29" fmla="*/ 8 h 2541"/>
                    <a:gd name="T30" fmla="*/ 98 w 98"/>
                    <a:gd name="T31" fmla="*/ 6 h 2541"/>
                    <a:gd name="T32" fmla="*/ 98 w 98"/>
                    <a:gd name="T33" fmla="*/ 6 h 2541"/>
                    <a:gd name="T34" fmla="*/ 98 w 98"/>
                    <a:gd name="T35" fmla="*/ 4 h 2541"/>
                    <a:gd name="T36" fmla="*/ 98 w 98"/>
                    <a:gd name="T37" fmla="*/ 2 h 2541"/>
                    <a:gd name="T38" fmla="*/ 54 w 98"/>
                    <a:gd name="T39" fmla="*/ 2541 h 2541"/>
                    <a:gd name="T40" fmla="*/ 63 w 98"/>
                    <a:gd name="T41" fmla="*/ 2539 h 2541"/>
                    <a:gd name="T42" fmla="*/ 61 w 98"/>
                    <a:gd name="T43" fmla="*/ 2539 h 2541"/>
                    <a:gd name="T44" fmla="*/ 61 w 98"/>
                    <a:gd name="T45" fmla="*/ 2537 h 2541"/>
                    <a:gd name="T46" fmla="*/ 61 w 98"/>
                    <a:gd name="T47" fmla="*/ 2535 h 2541"/>
                    <a:gd name="T48" fmla="*/ 61 w 98"/>
                    <a:gd name="T49" fmla="*/ 2535 h 2541"/>
                    <a:gd name="T50" fmla="*/ 61 w 98"/>
                    <a:gd name="T51" fmla="*/ 2533 h 2541"/>
                    <a:gd name="T52" fmla="*/ 61 w 98"/>
                    <a:gd name="T53" fmla="*/ 2531 h 2541"/>
                    <a:gd name="T54" fmla="*/ 61 w 98"/>
                    <a:gd name="T55" fmla="*/ 2531 h 2541"/>
                    <a:gd name="T56" fmla="*/ 61 w 98"/>
                    <a:gd name="T57" fmla="*/ 2529 h 2541"/>
                    <a:gd name="T58" fmla="*/ 38 w 98"/>
                    <a:gd name="T59" fmla="*/ 2535 h 2541"/>
                    <a:gd name="T60" fmla="*/ 0 w 98"/>
                    <a:gd name="T61" fmla="*/ 2541 h 2541"/>
                    <a:gd name="T62" fmla="*/ 8 w 98"/>
                    <a:gd name="T63" fmla="*/ 2541 h 2541"/>
                    <a:gd name="T64" fmla="*/ 13 w 98"/>
                    <a:gd name="T65" fmla="*/ 2541 h 2541"/>
                    <a:gd name="T66" fmla="*/ 21 w 98"/>
                    <a:gd name="T67" fmla="*/ 2541 h 2541"/>
                    <a:gd name="T68" fmla="*/ 27 w 98"/>
                    <a:gd name="T69" fmla="*/ 2541 h 2541"/>
                    <a:gd name="T70" fmla="*/ 35 w 98"/>
                    <a:gd name="T71" fmla="*/ 2541 h 2541"/>
                    <a:gd name="T72" fmla="*/ 40 w 98"/>
                    <a:gd name="T73" fmla="*/ 2541 h 2541"/>
                    <a:gd name="T74" fmla="*/ 48 w 98"/>
                    <a:gd name="T75" fmla="*/ 2541 h 2541"/>
                    <a:gd name="T76" fmla="*/ 54 w 98"/>
                    <a:gd name="T77" fmla="*/ 2541 h 254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98"/>
                    <a:gd name="T118" fmla="*/ 0 h 2541"/>
                    <a:gd name="T119" fmla="*/ 98 w 98"/>
                    <a:gd name="T120" fmla="*/ 2541 h 254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98" h="2541">
                      <a:moveTo>
                        <a:pt x="98" y="2"/>
                      </a:moveTo>
                      <a:lnTo>
                        <a:pt x="90" y="0"/>
                      </a:lnTo>
                      <a:lnTo>
                        <a:pt x="88" y="2"/>
                      </a:lnTo>
                      <a:lnTo>
                        <a:pt x="86" y="2"/>
                      </a:lnTo>
                      <a:lnTo>
                        <a:pt x="86" y="4"/>
                      </a:lnTo>
                      <a:lnTo>
                        <a:pt x="85" y="4"/>
                      </a:lnTo>
                      <a:lnTo>
                        <a:pt x="83" y="6"/>
                      </a:lnTo>
                      <a:lnTo>
                        <a:pt x="83" y="8"/>
                      </a:lnTo>
                      <a:lnTo>
                        <a:pt x="81" y="8"/>
                      </a:lnTo>
                      <a:lnTo>
                        <a:pt x="79" y="10"/>
                      </a:lnTo>
                      <a:lnTo>
                        <a:pt x="96" y="14"/>
                      </a:lnTo>
                      <a:lnTo>
                        <a:pt x="96" y="12"/>
                      </a:lnTo>
                      <a:lnTo>
                        <a:pt x="96" y="10"/>
                      </a:lnTo>
                      <a:lnTo>
                        <a:pt x="98" y="8"/>
                      </a:lnTo>
                      <a:lnTo>
                        <a:pt x="98" y="6"/>
                      </a:lnTo>
                      <a:lnTo>
                        <a:pt x="98" y="4"/>
                      </a:lnTo>
                      <a:lnTo>
                        <a:pt x="98" y="2"/>
                      </a:lnTo>
                      <a:close/>
                      <a:moveTo>
                        <a:pt x="54" y="2541"/>
                      </a:moveTo>
                      <a:lnTo>
                        <a:pt x="63" y="2539"/>
                      </a:lnTo>
                      <a:lnTo>
                        <a:pt x="61" y="2539"/>
                      </a:lnTo>
                      <a:lnTo>
                        <a:pt x="61" y="2537"/>
                      </a:lnTo>
                      <a:lnTo>
                        <a:pt x="61" y="2535"/>
                      </a:lnTo>
                      <a:lnTo>
                        <a:pt x="61" y="2533"/>
                      </a:lnTo>
                      <a:lnTo>
                        <a:pt x="61" y="2531"/>
                      </a:lnTo>
                      <a:lnTo>
                        <a:pt x="61" y="2529"/>
                      </a:lnTo>
                      <a:lnTo>
                        <a:pt x="38" y="2535"/>
                      </a:lnTo>
                      <a:lnTo>
                        <a:pt x="0" y="2541"/>
                      </a:lnTo>
                      <a:lnTo>
                        <a:pt x="8" y="2541"/>
                      </a:lnTo>
                      <a:lnTo>
                        <a:pt x="13" y="2541"/>
                      </a:lnTo>
                      <a:lnTo>
                        <a:pt x="21" y="2541"/>
                      </a:lnTo>
                      <a:lnTo>
                        <a:pt x="27" y="2541"/>
                      </a:lnTo>
                      <a:lnTo>
                        <a:pt x="35" y="2541"/>
                      </a:lnTo>
                      <a:lnTo>
                        <a:pt x="40" y="2541"/>
                      </a:lnTo>
                      <a:lnTo>
                        <a:pt x="48" y="2541"/>
                      </a:lnTo>
                      <a:lnTo>
                        <a:pt x="54" y="2541"/>
                      </a:lnTo>
                      <a:close/>
                    </a:path>
                  </a:pathLst>
                </a:custGeom>
                <a:solidFill>
                  <a:srgbClr val="0299FF"/>
                </a:solidFill>
                <a:ln w="9525">
                  <a:noFill/>
                  <a:round/>
                </a:ln>
              </p:spPr>
              <p:txBody>
                <a:bodyPr/>
                <a:lstStyle/>
                <a:p>
                  <a:endParaRPr lang="en-US"/>
                </a:p>
              </p:txBody>
            </p:sp>
            <p:sp>
              <p:nvSpPr>
                <p:cNvPr id="44361" name="Freeform 12"/>
                <p:cNvSpPr>
                  <a:spLocks noEditPoints="1"/>
                </p:cNvSpPr>
                <p:nvPr/>
              </p:nvSpPr>
              <p:spPr bwMode="auto">
                <a:xfrm>
                  <a:off x="2078" y="872"/>
                  <a:ext cx="129" cy="2537"/>
                </a:xfrm>
                <a:custGeom>
                  <a:avLst/>
                  <a:gdLst>
                    <a:gd name="T0" fmla="*/ 129 w 129"/>
                    <a:gd name="T1" fmla="*/ 4 h 2537"/>
                    <a:gd name="T2" fmla="*/ 116 w 129"/>
                    <a:gd name="T3" fmla="*/ 0 h 2537"/>
                    <a:gd name="T4" fmla="*/ 114 w 129"/>
                    <a:gd name="T5" fmla="*/ 2 h 2537"/>
                    <a:gd name="T6" fmla="*/ 114 w 129"/>
                    <a:gd name="T7" fmla="*/ 4 h 2537"/>
                    <a:gd name="T8" fmla="*/ 112 w 129"/>
                    <a:gd name="T9" fmla="*/ 4 h 2537"/>
                    <a:gd name="T10" fmla="*/ 110 w 129"/>
                    <a:gd name="T11" fmla="*/ 6 h 2537"/>
                    <a:gd name="T12" fmla="*/ 110 w 129"/>
                    <a:gd name="T13" fmla="*/ 6 h 2537"/>
                    <a:gd name="T14" fmla="*/ 108 w 129"/>
                    <a:gd name="T15" fmla="*/ 8 h 2537"/>
                    <a:gd name="T16" fmla="*/ 106 w 129"/>
                    <a:gd name="T17" fmla="*/ 8 h 2537"/>
                    <a:gd name="T18" fmla="*/ 106 w 129"/>
                    <a:gd name="T19" fmla="*/ 10 h 2537"/>
                    <a:gd name="T20" fmla="*/ 127 w 129"/>
                    <a:gd name="T21" fmla="*/ 13 h 2537"/>
                    <a:gd name="T22" fmla="*/ 127 w 129"/>
                    <a:gd name="T23" fmla="*/ 13 h 2537"/>
                    <a:gd name="T24" fmla="*/ 127 w 129"/>
                    <a:gd name="T25" fmla="*/ 12 h 2537"/>
                    <a:gd name="T26" fmla="*/ 127 w 129"/>
                    <a:gd name="T27" fmla="*/ 10 h 2537"/>
                    <a:gd name="T28" fmla="*/ 127 w 129"/>
                    <a:gd name="T29" fmla="*/ 10 h 2537"/>
                    <a:gd name="T30" fmla="*/ 127 w 129"/>
                    <a:gd name="T31" fmla="*/ 8 h 2537"/>
                    <a:gd name="T32" fmla="*/ 127 w 129"/>
                    <a:gd name="T33" fmla="*/ 6 h 2537"/>
                    <a:gd name="T34" fmla="*/ 127 w 129"/>
                    <a:gd name="T35" fmla="*/ 6 h 2537"/>
                    <a:gd name="T36" fmla="*/ 129 w 129"/>
                    <a:gd name="T37" fmla="*/ 4 h 2537"/>
                    <a:gd name="T38" fmla="*/ 60 w 129"/>
                    <a:gd name="T39" fmla="*/ 2537 h 2537"/>
                    <a:gd name="T40" fmla="*/ 71 w 129"/>
                    <a:gd name="T41" fmla="*/ 2535 h 2537"/>
                    <a:gd name="T42" fmla="*/ 92 w 129"/>
                    <a:gd name="T43" fmla="*/ 2531 h 2537"/>
                    <a:gd name="T44" fmla="*/ 92 w 129"/>
                    <a:gd name="T45" fmla="*/ 2529 h 2537"/>
                    <a:gd name="T46" fmla="*/ 92 w 129"/>
                    <a:gd name="T47" fmla="*/ 2527 h 2537"/>
                    <a:gd name="T48" fmla="*/ 92 w 129"/>
                    <a:gd name="T49" fmla="*/ 2527 h 2537"/>
                    <a:gd name="T50" fmla="*/ 91 w 129"/>
                    <a:gd name="T51" fmla="*/ 2525 h 2537"/>
                    <a:gd name="T52" fmla="*/ 91 w 129"/>
                    <a:gd name="T53" fmla="*/ 2523 h 2537"/>
                    <a:gd name="T54" fmla="*/ 91 w 129"/>
                    <a:gd name="T55" fmla="*/ 2523 h 2537"/>
                    <a:gd name="T56" fmla="*/ 91 w 129"/>
                    <a:gd name="T57" fmla="*/ 2521 h 2537"/>
                    <a:gd name="T58" fmla="*/ 91 w 129"/>
                    <a:gd name="T59" fmla="*/ 2519 h 2537"/>
                    <a:gd name="T60" fmla="*/ 69 w 129"/>
                    <a:gd name="T61" fmla="*/ 2525 h 2537"/>
                    <a:gd name="T62" fmla="*/ 6 w 129"/>
                    <a:gd name="T63" fmla="*/ 2537 h 2537"/>
                    <a:gd name="T64" fmla="*/ 0 w 129"/>
                    <a:gd name="T65" fmla="*/ 2537 h 2537"/>
                    <a:gd name="T66" fmla="*/ 8 w 129"/>
                    <a:gd name="T67" fmla="*/ 2537 h 2537"/>
                    <a:gd name="T68" fmla="*/ 16 w 129"/>
                    <a:gd name="T69" fmla="*/ 2537 h 2537"/>
                    <a:gd name="T70" fmla="*/ 23 w 129"/>
                    <a:gd name="T71" fmla="*/ 2537 h 2537"/>
                    <a:gd name="T72" fmla="*/ 31 w 129"/>
                    <a:gd name="T73" fmla="*/ 2537 h 2537"/>
                    <a:gd name="T74" fmla="*/ 39 w 129"/>
                    <a:gd name="T75" fmla="*/ 2537 h 2537"/>
                    <a:gd name="T76" fmla="*/ 46 w 129"/>
                    <a:gd name="T77" fmla="*/ 2537 h 2537"/>
                    <a:gd name="T78" fmla="*/ 52 w 129"/>
                    <a:gd name="T79" fmla="*/ 2537 h 2537"/>
                    <a:gd name="T80" fmla="*/ 60 w 129"/>
                    <a:gd name="T81" fmla="*/ 2537 h 253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29"/>
                    <a:gd name="T124" fmla="*/ 0 h 2537"/>
                    <a:gd name="T125" fmla="*/ 129 w 129"/>
                    <a:gd name="T126" fmla="*/ 2537 h 253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29" h="2537">
                      <a:moveTo>
                        <a:pt x="129" y="4"/>
                      </a:moveTo>
                      <a:lnTo>
                        <a:pt x="116" y="0"/>
                      </a:lnTo>
                      <a:lnTo>
                        <a:pt x="114" y="2"/>
                      </a:lnTo>
                      <a:lnTo>
                        <a:pt x="114" y="4"/>
                      </a:lnTo>
                      <a:lnTo>
                        <a:pt x="112" y="4"/>
                      </a:lnTo>
                      <a:lnTo>
                        <a:pt x="110" y="6"/>
                      </a:lnTo>
                      <a:lnTo>
                        <a:pt x="108" y="8"/>
                      </a:lnTo>
                      <a:lnTo>
                        <a:pt x="106" y="8"/>
                      </a:lnTo>
                      <a:lnTo>
                        <a:pt x="106" y="10"/>
                      </a:lnTo>
                      <a:lnTo>
                        <a:pt x="127" y="13"/>
                      </a:lnTo>
                      <a:lnTo>
                        <a:pt x="127" y="12"/>
                      </a:lnTo>
                      <a:lnTo>
                        <a:pt x="127" y="10"/>
                      </a:lnTo>
                      <a:lnTo>
                        <a:pt x="127" y="8"/>
                      </a:lnTo>
                      <a:lnTo>
                        <a:pt x="127" y="6"/>
                      </a:lnTo>
                      <a:lnTo>
                        <a:pt x="129" y="4"/>
                      </a:lnTo>
                      <a:close/>
                      <a:moveTo>
                        <a:pt x="60" y="2537"/>
                      </a:moveTo>
                      <a:lnTo>
                        <a:pt x="71" y="2535"/>
                      </a:lnTo>
                      <a:lnTo>
                        <a:pt x="92" y="2531"/>
                      </a:lnTo>
                      <a:lnTo>
                        <a:pt x="92" y="2529"/>
                      </a:lnTo>
                      <a:lnTo>
                        <a:pt x="92" y="2527"/>
                      </a:lnTo>
                      <a:lnTo>
                        <a:pt x="91" y="2525"/>
                      </a:lnTo>
                      <a:lnTo>
                        <a:pt x="91" y="2523"/>
                      </a:lnTo>
                      <a:lnTo>
                        <a:pt x="91" y="2521"/>
                      </a:lnTo>
                      <a:lnTo>
                        <a:pt x="91" y="2519"/>
                      </a:lnTo>
                      <a:lnTo>
                        <a:pt x="69" y="2525"/>
                      </a:lnTo>
                      <a:lnTo>
                        <a:pt x="6" y="2537"/>
                      </a:lnTo>
                      <a:lnTo>
                        <a:pt x="0" y="2537"/>
                      </a:lnTo>
                      <a:lnTo>
                        <a:pt x="8" y="2537"/>
                      </a:lnTo>
                      <a:lnTo>
                        <a:pt x="16" y="2537"/>
                      </a:lnTo>
                      <a:lnTo>
                        <a:pt x="23" y="2537"/>
                      </a:lnTo>
                      <a:lnTo>
                        <a:pt x="31" y="2537"/>
                      </a:lnTo>
                      <a:lnTo>
                        <a:pt x="39" y="2537"/>
                      </a:lnTo>
                      <a:lnTo>
                        <a:pt x="46" y="2537"/>
                      </a:lnTo>
                      <a:lnTo>
                        <a:pt x="52" y="2537"/>
                      </a:lnTo>
                      <a:lnTo>
                        <a:pt x="60" y="2537"/>
                      </a:lnTo>
                      <a:close/>
                    </a:path>
                  </a:pathLst>
                </a:custGeom>
                <a:solidFill>
                  <a:srgbClr val="039AFF"/>
                </a:solidFill>
                <a:ln w="9525">
                  <a:noFill/>
                  <a:round/>
                </a:ln>
              </p:spPr>
              <p:txBody>
                <a:bodyPr/>
                <a:lstStyle/>
                <a:p>
                  <a:endParaRPr lang="en-US"/>
                </a:p>
              </p:txBody>
            </p:sp>
            <p:sp>
              <p:nvSpPr>
                <p:cNvPr id="44362" name="Freeform 13"/>
                <p:cNvSpPr>
                  <a:spLocks noEditPoints="1"/>
                </p:cNvSpPr>
                <p:nvPr/>
              </p:nvSpPr>
              <p:spPr bwMode="auto">
                <a:xfrm>
                  <a:off x="2038" y="878"/>
                  <a:ext cx="167" cy="2531"/>
                </a:xfrm>
                <a:custGeom>
                  <a:avLst/>
                  <a:gdLst>
                    <a:gd name="T0" fmla="*/ 167 w 167"/>
                    <a:gd name="T1" fmla="*/ 4 h 2531"/>
                    <a:gd name="T2" fmla="*/ 150 w 167"/>
                    <a:gd name="T3" fmla="*/ 0 h 2531"/>
                    <a:gd name="T4" fmla="*/ 150 w 167"/>
                    <a:gd name="T5" fmla="*/ 0 h 2531"/>
                    <a:gd name="T6" fmla="*/ 148 w 167"/>
                    <a:gd name="T7" fmla="*/ 2 h 2531"/>
                    <a:gd name="T8" fmla="*/ 146 w 167"/>
                    <a:gd name="T9" fmla="*/ 2 h 2531"/>
                    <a:gd name="T10" fmla="*/ 146 w 167"/>
                    <a:gd name="T11" fmla="*/ 4 h 2531"/>
                    <a:gd name="T12" fmla="*/ 144 w 167"/>
                    <a:gd name="T13" fmla="*/ 4 h 2531"/>
                    <a:gd name="T14" fmla="*/ 142 w 167"/>
                    <a:gd name="T15" fmla="*/ 6 h 2531"/>
                    <a:gd name="T16" fmla="*/ 142 w 167"/>
                    <a:gd name="T17" fmla="*/ 6 h 2531"/>
                    <a:gd name="T18" fmla="*/ 140 w 167"/>
                    <a:gd name="T19" fmla="*/ 7 h 2531"/>
                    <a:gd name="T20" fmla="*/ 165 w 167"/>
                    <a:gd name="T21" fmla="*/ 13 h 2531"/>
                    <a:gd name="T22" fmla="*/ 165 w 167"/>
                    <a:gd name="T23" fmla="*/ 11 h 2531"/>
                    <a:gd name="T24" fmla="*/ 165 w 167"/>
                    <a:gd name="T25" fmla="*/ 11 h 2531"/>
                    <a:gd name="T26" fmla="*/ 165 w 167"/>
                    <a:gd name="T27" fmla="*/ 9 h 2531"/>
                    <a:gd name="T28" fmla="*/ 167 w 167"/>
                    <a:gd name="T29" fmla="*/ 7 h 2531"/>
                    <a:gd name="T30" fmla="*/ 167 w 167"/>
                    <a:gd name="T31" fmla="*/ 7 h 2531"/>
                    <a:gd name="T32" fmla="*/ 167 w 167"/>
                    <a:gd name="T33" fmla="*/ 6 h 2531"/>
                    <a:gd name="T34" fmla="*/ 167 w 167"/>
                    <a:gd name="T35" fmla="*/ 4 h 2531"/>
                    <a:gd name="T36" fmla="*/ 167 w 167"/>
                    <a:gd name="T37" fmla="*/ 4 h 2531"/>
                    <a:gd name="T38" fmla="*/ 71 w 167"/>
                    <a:gd name="T39" fmla="*/ 2531 h 2531"/>
                    <a:gd name="T40" fmla="*/ 109 w 167"/>
                    <a:gd name="T41" fmla="*/ 2525 h 2531"/>
                    <a:gd name="T42" fmla="*/ 132 w 167"/>
                    <a:gd name="T43" fmla="*/ 2519 h 2531"/>
                    <a:gd name="T44" fmla="*/ 131 w 167"/>
                    <a:gd name="T45" fmla="*/ 2517 h 2531"/>
                    <a:gd name="T46" fmla="*/ 131 w 167"/>
                    <a:gd name="T47" fmla="*/ 2517 h 2531"/>
                    <a:gd name="T48" fmla="*/ 131 w 167"/>
                    <a:gd name="T49" fmla="*/ 2515 h 2531"/>
                    <a:gd name="T50" fmla="*/ 131 w 167"/>
                    <a:gd name="T51" fmla="*/ 2513 h 2531"/>
                    <a:gd name="T52" fmla="*/ 131 w 167"/>
                    <a:gd name="T53" fmla="*/ 2513 h 2531"/>
                    <a:gd name="T54" fmla="*/ 131 w 167"/>
                    <a:gd name="T55" fmla="*/ 2511 h 2531"/>
                    <a:gd name="T56" fmla="*/ 131 w 167"/>
                    <a:gd name="T57" fmla="*/ 2509 h 2531"/>
                    <a:gd name="T58" fmla="*/ 129 w 167"/>
                    <a:gd name="T59" fmla="*/ 2509 h 2531"/>
                    <a:gd name="T60" fmla="*/ 108 w 167"/>
                    <a:gd name="T61" fmla="*/ 2513 h 2531"/>
                    <a:gd name="T62" fmla="*/ 44 w 167"/>
                    <a:gd name="T63" fmla="*/ 2525 h 2531"/>
                    <a:gd name="T64" fmla="*/ 0 w 167"/>
                    <a:gd name="T65" fmla="*/ 2531 h 2531"/>
                    <a:gd name="T66" fmla="*/ 10 w 167"/>
                    <a:gd name="T67" fmla="*/ 2531 h 2531"/>
                    <a:gd name="T68" fmla="*/ 17 w 167"/>
                    <a:gd name="T69" fmla="*/ 2531 h 2531"/>
                    <a:gd name="T70" fmla="*/ 27 w 167"/>
                    <a:gd name="T71" fmla="*/ 2531 h 2531"/>
                    <a:gd name="T72" fmla="*/ 37 w 167"/>
                    <a:gd name="T73" fmla="*/ 2531 h 2531"/>
                    <a:gd name="T74" fmla="*/ 44 w 167"/>
                    <a:gd name="T75" fmla="*/ 2531 h 2531"/>
                    <a:gd name="T76" fmla="*/ 54 w 167"/>
                    <a:gd name="T77" fmla="*/ 2531 h 2531"/>
                    <a:gd name="T78" fmla="*/ 61 w 167"/>
                    <a:gd name="T79" fmla="*/ 2531 h 2531"/>
                    <a:gd name="T80" fmla="*/ 71 w 167"/>
                    <a:gd name="T81" fmla="*/ 2531 h 253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67"/>
                    <a:gd name="T124" fmla="*/ 0 h 2531"/>
                    <a:gd name="T125" fmla="*/ 167 w 167"/>
                    <a:gd name="T126" fmla="*/ 2531 h 253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67" h="2531">
                      <a:moveTo>
                        <a:pt x="167" y="4"/>
                      </a:moveTo>
                      <a:lnTo>
                        <a:pt x="150" y="0"/>
                      </a:lnTo>
                      <a:lnTo>
                        <a:pt x="148" y="2"/>
                      </a:lnTo>
                      <a:lnTo>
                        <a:pt x="146" y="2"/>
                      </a:lnTo>
                      <a:lnTo>
                        <a:pt x="146" y="4"/>
                      </a:lnTo>
                      <a:lnTo>
                        <a:pt x="144" y="4"/>
                      </a:lnTo>
                      <a:lnTo>
                        <a:pt x="142" y="6"/>
                      </a:lnTo>
                      <a:lnTo>
                        <a:pt x="140" y="7"/>
                      </a:lnTo>
                      <a:lnTo>
                        <a:pt x="165" y="13"/>
                      </a:lnTo>
                      <a:lnTo>
                        <a:pt x="165" y="11"/>
                      </a:lnTo>
                      <a:lnTo>
                        <a:pt x="165" y="9"/>
                      </a:lnTo>
                      <a:lnTo>
                        <a:pt x="167" y="7"/>
                      </a:lnTo>
                      <a:lnTo>
                        <a:pt x="167" y="6"/>
                      </a:lnTo>
                      <a:lnTo>
                        <a:pt x="167" y="4"/>
                      </a:lnTo>
                      <a:close/>
                      <a:moveTo>
                        <a:pt x="71" y="2531"/>
                      </a:moveTo>
                      <a:lnTo>
                        <a:pt x="109" y="2525"/>
                      </a:lnTo>
                      <a:lnTo>
                        <a:pt x="132" y="2519"/>
                      </a:lnTo>
                      <a:lnTo>
                        <a:pt x="131" y="2517"/>
                      </a:lnTo>
                      <a:lnTo>
                        <a:pt x="131" y="2515"/>
                      </a:lnTo>
                      <a:lnTo>
                        <a:pt x="131" y="2513"/>
                      </a:lnTo>
                      <a:lnTo>
                        <a:pt x="131" y="2511"/>
                      </a:lnTo>
                      <a:lnTo>
                        <a:pt x="131" y="2509"/>
                      </a:lnTo>
                      <a:lnTo>
                        <a:pt x="129" y="2509"/>
                      </a:lnTo>
                      <a:lnTo>
                        <a:pt x="108" y="2513"/>
                      </a:lnTo>
                      <a:lnTo>
                        <a:pt x="44" y="2525"/>
                      </a:lnTo>
                      <a:lnTo>
                        <a:pt x="0" y="2531"/>
                      </a:lnTo>
                      <a:lnTo>
                        <a:pt x="10" y="2531"/>
                      </a:lnTo>
                      <a:lnTo>
                        <a:pt x="17" y="2531"/>
                      </a:lnTo>
                      <a:lnTo>
                        <a:pt x="27" y="2531"/>
                      </a:lnTo>
                      <a:lnTo>
                        <a:pt x="37" y="2531"/>
                      </a:lnTo>
                      <a:lnTo>
                        <a:pt x="44" y="2531"/>
                      </a:lnTo>
                      <a:lnTo>
                        <a:pt x="54" y="2531"/>
                      </a:lnTo>
                      <a:lnTo>
                        <a:pt x="61" y="2531"/>
                      </a:lnTo>
                      <a:lnTo>
                        <a:pt x="71" y="2531"/>
                      </a:lnTo>
                      <a:close/>
                    </a:path>
                  </a:pathLst>
                </a:custGeom>
                <a:solidFill>
                  <a:srgbClr val="049AFF"/>
                </a:solidFill>
                <a:ln w="9525">
                  <a:noFill/>
                  <a:round/>
                </a:ln>
              </p:spPr>
              <p:txBody>
                <a:bodyPr/>
                <a:lstStyle/>
                <a:p>
                  <a:endParaRPr lang="en-US"/>
                </a:p>
              </p:txBody>
            </p:sp>
            <p:sp>
              <p:nvSpPr>
                <p:cNvPr id="44363" name="Freeform 14"/>
                <p:cNvSpPr>
                  <a:spLocks noEditPoints="1"/>
                </p:cNvSpPr>
                <p:nvPr/>
              </p:nvSpPr>
              <p:spPr bwMode="auto">
                <a:xfrm>
                  <a:off x="1984" y="882"/>
                  <a:ext cx="221" cy="2527"/>
                </a:xfrm>
                <a:custGeom>
                  <a:avLst/>
                  <a:gdLst>
                    <a:gd name="T0" fmla="*/ 221 w 221"/>
                    <a:gd name="T1" fmla="*/ 3 h 2527"/>
                    <a:gd name="T2" fmla="*/ 200 w 221"/>
                    <a:gd name="T3" fmla="*/ 0 h 2527"/>
                    <a:gd name="T4" fmla="*/ 198 w 221"/>
                    <a:gd name="T5" fmla="*/ 0 h 2527"/>
                    <a:gd name="T6" fmla="*/ 196 w 221"/>
                    <a:gd name="T7" fmla="*/ 2 h 2527"/>
                    <a:gd name="T8" fmla="*/ 196 w 221"/>
                    <a:gd name="T9" fmla="*/ 2 h 2527"/>
                    <a:gd name="T10" fmla="*/ 194 w 221"/>
                    <a:gd name="T11" fmla="*/ 3 h 2527"/>
                    <a:gd name="T12" fmla="*/ 192 w 221"/>
                    <a:gd name="T13" fmla="*/ 3 h 2527"/>
                    <a:gd name="T14" fmla="*/ 192 w 221"/>
                    <a:gd name="T15" fmla="*/ 5 h 2527"/>
                    <a:gd name="T16" fmla="*/ 190 w 221"/>
                    <a:gd name="T17" fmla="*/ 7 h 2527"/>
                    <a:gd name="T18" fmla="*/ 190 w 221"/>
                    <a:gd name="T19" fmla="*/ 7 h 2527"/>
                    <a:gd name="T20" fmla="*/ 219 w 221"/>
                    <a:gd name="T21" fmla="*/ 15 h 2527"/>
                    <a:gd name="T22" fmla="*/ 219 w 221"/>
                    <a:gd name="T23" fmla="*/ 13 h 2527"/>
                    <a:gd name="T24" fmla="*/ 219 w 221"/>
                    <a:gd name="T25" fmla="*/ 11 h 2527"/>
                    <a:gd name="T26" fmla="*/ 219 w 221"/>
                    <a:gd name="T27" fmla="*/ 11 h 2527"/>
                    <a:gd name="T28" fmla="*/ 219 w 221"/>
                    <a:gd name="T29" fmla="*/ 9 h 2527"/>
                    <a:gd name="T30" fmla="*/ 219 w 221"/>
                    <a:gd name="T31" fmla="*/ 7 h 2527"/>
                    <a:gd name="T32" fmla="*/ 219 w 221"/>
                    <a:gd name="T33" fmla="*/ 7 h 2527"/>
                    <a:gd name="T34" fmla="*/ 219 w 221"/>
                    <a:gd name="T35" fmla="*/ 5 h 2527"/>
                    <a:gd name="T36" fmla="*/ 221 w 221"/>
                    <a:gd name="T37" fmla="*/ 3 h 2527"/>
                    <a:gd name="T38" fmla="*/ 94 w 221"/>
                    <a:gd name="T39" fmla="*/ 2527 h 2527"/>
                    <a:gd name="T40" fmla="*/ 100 w 221"/>
                    <a:gd name="T41" fmla="*/ 2527 h 2527"/>
                    <a:gd name="T42" fmla="*/ 163 w 221"/>
                    <a:gd name="T43" fmla="*/ 2515 h 2527"/>
                    <a:gd name="T44" fmla="*/ 185 w 221"/>
                    <a:gd name="T45" fmla="*/ 2509 h 2527"/>
                    <a:gd name="T46" fmla="*/ 185 w 221"/>
                    <a:gd name="T47" fmla="*/ 2509 h 2527"/>
                    <a:gd name="T48" fmla="*/ 185 w 221"/>
                    <a:gd name="T49" fmla="*/ 2507 h 2527"/>
                    <a:gd name="T50" fmla="*/ 185 w 221"/>
                    <a:gd name="T51" fmla="*/ 2505 h 2527"/>
                    <a:gd name="T52" fmla="*/ 183 w 221"/>
                    <a:gd name="T53" fmla="*/ 2505 h 2527"/>
                    <a:gd name="T54" fmla="*/ 183 w 221"/>
                    <a:gd name="T55" fmla="*/ 2503 h 2527"/>
                    <a:gd name="T56" fmla="*/ 183 w 221"/>
                    <a:gd name="T57" fmla="*/ 2502 h 2527"/>
                    <a:gd name="T58" fmla="*/ 183 w 221"/>
                    <a:gd name="T59" fmla="*/ 2502 h 2527"/>
                    <a:gd name="T60" fmla="*/ 183 w 221"/>
                    <a:gd name="T61" fmla="*/ 2500 h 2527"/>
                    <a:gd name="T62" fmla="*/ 162 w 221"/>
                    <a:gd name="T63" fmla="*/ 2505 h 2527"/>
                    <a:gd name="T64" fmla="*/ 98 w 221"/>
                    <a:gd name="T65" fmla="*/ 2517 h 2527"/>
                    <a:gd name="T66" fmla="*/ 33 w 221"/>
                    <a:gd name="T67" fmla="*/ 2525 h 2527"/>
                    <a:gd name="T68" fmla="*/ 0 w 221"/>
                    <a:gd name="T69" fmla="*/ 2527 h 2527"/>
                    <a:gd name="T70" fmla="*/ 12 w 221"/>
                    <a:gd name="T71" fmla="*/ 2527 h 2527"/>
                    <a:gd name="T72" fmla="*/ 23 w 221"/>
                    <a:gd name="T73" fmla="*/ 2527 h 2527"/>
                    <a:gd name="T74" fmla="*/ 35 w 221"/>
                    <a:gd name="T75" fmla="*/ 2527 h 2527"/>
                    <a:gd name="T76" fmla="*/ 48 w 221"/>
                    <a:gd name="T77" fmla="*/ 2527 h 2527"/>
                    <a:gd name="T78" fmla="*/ 60 w 221"/>
                    <a:gd name="T79" fmla="*/ 2527 h 2527"/>
                    <a:gd name="T80" fmla="*/ 71 w 221"/>
                    <a:gd name="T81" fmla="*/ 2527 h 2527"/>
                    <a:gd name="T82" fmla="*/ 83 w 221"/>
                    <a:gd name="T83" fmla="*/ 2527 h 2527"/>
                    <a:gd name="T84" fmla="*/ 94 w 221"/>
                    <a:gd name="T85" fmla="*/ 2527 h 25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21"/>
                    <a:gd name="T130" fmla="*/ 0 h 2527"/>
                    <a:gd name="T131" fmla="*/ 221 w 221"/>
                    <a:gd name="T132" fmla="*/ 2527 h 25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21" h="2527">
                      <a:moveTo>
                        <a:pt x="221" y="3"/>
                      </a:moveTo>
                      <a:lnTo>
                        <a:pt x="200" y="0"/>
                      </a:lnTo>
                      <a:lnTo>
                        <a:pt x="198" y="0"/>
                      </a:lnTo>
                      <a:lnTo>
                        <a:pt x="196" y="2"/>
                      </a:lnTo>
                      <a:lnTo>
                        <a:pt x="194" y="3"/>
                      </a:lnTo>
                      <a:lnTo>
                        <a:pt x="192" y="3"/>
                      </a:lnTo>
                      <a:lnTo>
                        <a:pt x="192" y="5"/>
                      </a:lnTo>
                      <a:lnTo>
                        <a:pt x="190" y="7"/>
                      </a:lnTo>
                      <a:lnTo>
                        <a:pt x="219" y="15"/>
                      </a:lnTo>
                      <a:lnTo>
                        <a:pt x="219" y="13"/>
                      </a:lnTo>
                      <a:lnTo>
                        <a:pt x="219" y="11"/>
                      </a:lnTo>
                      <a:lnTo>
                        <a:pt x="219" y="9"/>
                      </a:lnTo>
                      <a:lnTo>
                        <a:pt x="219" y="7"/>
                      </a:lnTo>
                      <a:lnTo>
                        <a:pt x="219" y="5"/>
                      </a:lnTo>
                      <a:lnTo>
                        <a:pt x="221" y="3"/>
                      </a:lnTo>
                      <a:close/>
                      <a:moveTo>
                        <a:pt x="94" y="2527"/>
                      </a:moveTo>
                      <a:lnTo>
                        <a:pt x="100" y="2527"/>
                      </a:lnTo>
                      <a:lnTo>
                        <a:pt x="163" y="2515"/>
                      </a:lnTo>
                      <a:lnTo>
                        <a:pt x="185" y="2509"/>
                      </a:lnTo>
                      <a:lnTo>
                        <a:pt x="185" y="2507"/>
                      </a:lnTo>
                      <a:lnTo>
                        <a:pt x="185" y="2505"/>
                      </a:lnTo>
                      <a:lnTo>
                        <a:pt x="183" y="2505"/>
                      </a:lnTo>
                      <a:lnTo>
                        <a:pt x="183" y="2503"/>
                      </a:lnTo>
                      <a:lnTo>
                        <a:pt x="183" y="2502"/>
                      </a:lnTo>
                      <a:lnTo>
                        <a:pt x="183" y="2500"/>
                      </a:lnTo>
                      <a:lnTo>
                        <a:pt x="162" y="2505"/>
                      </a:lnTo>
                      <a:lnTo>
                        <a:pt x="98" y="2517"/>
                      </a:lnTo>
                      <a:lnTo>
                        <a:pt x="33" y="2525"/>
                      </a:lnTo>
                      <a:lnTo>
                        <a:pt x="0" y="2527"/>
                      </a:lnTo>
                      <a:lnTo>
                        <a:pt x="12" y="2527"/>
                      </a:lnTo>
                      <a:lnTo>
                        <a:pt x="23" y="2527"/>
                      </a:lnTo>
                      <a:lnTo>
                        <a:pt x="35" y="2527"/>
                      </a:lnTo>
                      <a:lnTo>
                        <a:pt x="48" y="2527"/>
                      </a:lnTo>
                      <a:lnTo>
                        <a:pt x="60" y="2527"/>
                      </a:lnTo>
                      <a:lnTo>
                        <a:pt x="71" y="2527"/>
                      </a:lnTo>
                      <a:lnTo>
                        <a:pt x="83" y="2527"/>
                      </a:lnTo>
                      <a:lnTo>
                        <a:pt x="94" y="2527"/>
                      </a:lnTo>
                      <a:close/>
                    </a:path>
                  </a:pathLst>
                </a:custGeom>
                <a:solidFill>
                  <a:srgbClr val="059BFF"/>
                </a:solidFill>
                <a:ln w="9525">
                  <a:noFill/>
                  <a:round/>
                </a:ln>
              </p:spPr>
              <p:txBody>
                <a:bodyPr/>
                <a:lstStyle/>
                <a:p>
                  <a:endParaRPr lang="en-US"/>
                </a:p>
              </p:txBody>
            </p:sp>
            <p:sp>
              <p:nvSpPr>
                <p:cNvPr id="44364" name="Freeform 15"/>
                <p:cNvSpPr>
                  <a:spLocks noEditPoints="1"/>
                </p:cNvSpPr>
                <p:nvPr/>
              </p:nvSpPr>
              <p:spPr bwMode="auto">
                <a:xfrm>
                  <a:off x="1848" y="885"/>
                  <a:ext cx="355" cy="2524"/>
                </a:xfrm>
                <a:custGeom>
                  <a:avLst/>
                  <a:gdLst>
                    <a:gd name="T0" fmla="*/ 355 w 355"/>
                    <a:gd name="T1" fmla="*/ 6 h 2524"/>
                    <a:gd name="T2" fmla="*/ 330 w 355"/>
                    <a:gd name="T3" fmla="*/ 0 h 2524"/>
                    <a:gd name="T4" fmla="*/ 328 w 355"/>
                    <a:gd name="T5" fmla="*/ 0 h 2524"/>
                    <a:gd name="T6" fmla="*/ 328 w 355"/>
                    <a:gd name="T7" fmla="*/ 2 h 2524"/>
                    <a:gd name="T8" fmla="*/ 326 w 355"/>
                    <a:gd name="T9" fmla="*/ 4 h 2524"/>
                    <a:gd name="T10" fmla="*/ 326 w 355"/>
                    <a:gd name="T11" fmla="*/ 4 h 2524"/>
                    <a:gd name="T12" fmla="*/ 324 w 355"/>
                    <a:gd name="T13" fmla="*/ 6 h 2524"/>
                    <a:gd name="T14" fmla="*/ 322 w 355"/>
                    <a:gd name="T15" fmla="*/ 6 h 2524"/>
                    <a:gd name="T16" fmla="*/ 322 w 355"/>
                    <a:gd name="T17" fmla="*/ 8 h 2524"/>
                    <a:gd name="T18" fmla="*/ 321 w 355"/>
                    <a:gd name="T19" fmla="*/ 8 h 2524"/>
                    <a:gd name="T20" fmla="*/ 353 w 355"/>
                    <a:gd name="T21" fmla="*/ 16 h 2524"/>
                    <a:gd name="T22" fmla="*/ 353 w 355"/>
                    <a:gd name="T23" fmla="*/ 16 h 2524"/>
                    <a:gd name="T24" fmla="*/ 353 w 355"/>
                    <a:gd name="T25" fmla="*/ 14 h 2524"/>
                    <a:gd name="T26" fmla="*/ 355 w 355"/>
                    <a:gd name="T27" fmla="*/ 12 h 2524"/>
                    <a:gd name="T28" fmla="*/ 355 w 355"/>
                    <a:gd name="T29" fmla="*/ 12 h 2524"/>
                    <a:gd name="T30" fmla="*/ 355 w 355"/>
                    <a:gd name="T31" fmla="*/ 10 h 2524"/>
                    <a:gd name="T32" fmla="*/ 355 w 355"/>
                    <a:gd name="T33" fmla="*/ 8 h 2524"/>
                    <a:gd name="T34" fmla="*/ 355 w 355"/>
                    <a:gd name="T35" fmla="*/ 8 h 2524"/>
                    <a:gd name="T36" fmla="*/ 355 w 355"/>
                    <a:gd name="T37" fmla="*/ 6 h 2524"/>
                    <a:gd name="T38" fmla="*/ 190 w 355"/>
                    <a:gd name="T39" fmla="*/ 2524 h 2524"/>
                    <a:gd name="T40" fmla="*/ 234 w 355"/>
                    <a:gd name="T41" fmla="*/ 2518 h 2524"/>
                    <a:gd name="T42" fmla="*/ 298 w 355"/>
                    <a:gd name="T43" fmla="*/ 2506 h 2524"/>
                    <a:gd name="T44" fmla="*/ 319 w 355"/>
                    <a:gd name="T45" fmla="*/ 2502 h 2524"/>
                    <a:gd name="T46" fmla="*/ 319 w 355"/>
                    <a:gd name="T47" fmla="*/ 2500 h 2524"/>
                    <a:gd name="T48" fmla="*/ 319 w 355"/>
                    <a:gd name="T49" fmla="*/ 2499 h 2524"/>
                    <a:gd name="T50" fmla="*/ 319 w 355"/>
                    <a:gd name="T51" fmla="*/ 2499 h 2524"/>
                    <a:gd name="T52" fmla="*/ 319 w 355"/>
                    <a:gd name="T53" fmla="*/ 2497 h 2524"/>
                    <a:gd name="T54" fmla="*/ 319 w 355"/>
                    <a:gd name="T55" fmla="*/ 2495 h 2524"/>
                    <a:gd name="T56" fmla="*/ 319 w 355"/>
                    <a:gd name="T57" fmla="*/ 2495 h 2524"/>
                    <a:gd name="T58" fmla="*/ 319 w 355"/>
                    <a:gd name="T59" fmla="*/ 2493 h 2524"/>
                    <a:gd name="T60" fmla="*/ 317 w 355"/>
                    <a:gd name="T61" fmla="*/ 2491 h 2524"/>
                    <a:gd name="T62" fmla="*/ 296 w 355"/>
                    <a:gd name="T63" fmla="*/ 2497 h 2524"/>
                    <a:gd name="T64" fmla="*/ 232 w 355"/>
                    <a:gd name="T65" fmla="*/ 2508 h 2524"/>
                    <a:gd name="T66" fmla="*/ 169 w 355"/>
                    <a:gd name="T67" fmla="*/ 2516 h 2524"/>
                    <a:gd name="T68" fmla="*/ 104 w 355"/>
                    <a:gd name="T69" fmla="*/ 2522 h 2524"/>
                    <a:gd name="T70" fmla="*/ 38 w 355"/>
                    <a:gd name="T71" fmla="*/ 2524 h 2524"/>
                    <a:gd name="T72" fmla="*/ 0 w 355"/>
                    <a:gd name="T73" fmla="*/ 2522 h 2524"/>
                    <a:gd name="T74" fmla="*/ 0 w 355"/>
                    <a:gd name="T75" fmla="*/ 2522 h 2524"/>
                    <a:gd name="T76" fmla="*/ 0 w 355"/>
                    <a:gd name="T77" fmla="*/ 2522 h 2524"/>
                    <a:gd name="T78" fmla="*/ 0 w 355"/>
                    <a:gd name="T79" fmla="*/ 2522 h 2524"/>
                    <a:gd name="T80" fmla="*/ 0 w 355"/>
                    <a:gd name="T81" fmla="*/ 2524 h 2524"/>
                    <a:gd name="T82" fmla="*/ 0 w 355"/>
                    <a:gd name="T83" fmla="*/ 2524 h 2524"/>
                    <a:gd name="T84" fmla="*/ 0 w 355"/>
                    <a:gd name="T85" fmla="*/ 2524 h 2524"/>
                    <a:gd name="T86" fmla="*/ 0 w 355"/>
                    <a:gd name="T87" fmla="*/ 2524 h 2524"/>
                    <a:gd name="T88" fmla="*/ 0 w 355"/>
                    <a:gd name="T89" fmla="*/ 2524 h 2524"/>
                    <a:gd name="T90" fmla="*/ 27 w 355"/>
                    <a:gd name="T91" fmla="*/ 2524 h 2524"/>
                    <a:gd name="T92" fmla="*/ 50 w 355"/>
                    <a:gd name="T93" fmla="*/ 2524 h 2524"/>
                    <a:gd name="T94" fmla="*/ 75 w 355"/>
                    <a:gd name="T95" fmla="*/ 2524 h 2524"/>
                    <a:gd name="T96" fmla="*/ 98 w 355"/>
                    <a:gd name="T97" fmla="*/ 2524 h 2524"/>
                    <a:gd name="T98" fmla="*/ 121 w 355"/>
                    <a:gd name="T99" fmla="*/ 2524 h 2524"/>
                    <a:gd name="T100" fmla="*/ 144 w 355"/>
                    <a:gd name="T101" fmla="*/ 2524 h 2524"/>
                    <a:gd name="T102" fmla="*/ 167 w 355"/>
                    <a:gd name="T103" fmla="*/ 2524 h 2524"/>
                    <a:gd name="T104" fmla="*/ 190 w 355"/>
                    <a:gd name="T105" fmla="*/ 2524 h 25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55"/>
                    <a:gd name="T160" fmla="*/ 0 h 2524"/>
                    <a:gd name="T161" fmla="*/ 355 w 355"/>
                    <a:gd name="T162" fmla="*/ 2524 h 25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55" h="2524">
                      <a:moveTo>
                        <a:pt x="355" y="6"/>
                      </a:moveTo>
                      <a:lnTo>
                        <a:pt x="330" y="0"/>
                      </a:lnTo>
                      <a:lnTo>
                        <a:pt x="328" y="0"/>
                      </a:lnTo>
                      <a:lnTo>
                        <a:pt x="328" y="2"/>
                      </a:lnTo>
                      <a:lnTo>
                        <a:pt x="326" y="4"/>
                      </a:lnTo>
                      <a:lnTo>
                        <a:pt x="324" y="6"/>
                      </a:lnTo>
                      <a:lnTo>
                        <a:pt x="322" y="6"/>
                      </a:lnTo>
                      <a:lnTo>
                        <a:pt x="322" y="8"/>
                      </a:lnTo>
                      <a:lnTo>
                        <a:pt x="321" y="8"/>
                      </a:lnTo>
                      <a:lnTo>
                        <a:pt x="353" y="16"/>
                      </a:lnTo>
                      <a:lnTo>
                        <a:pt x="353" y="14"/>
                      </a:lnTo>
                      <a:lnTo>
                        <a:pt x="355" y="12"/>
                      </a:lnTo>
                      <a:lnTo>
                        <a:pt x="355" y="10"/>
                      </a:lnTo>
                      <a:lnTo>
                        <a:pt x="355" y="8"/>
                      </a:lnTo>
                      <a:lnTo>
                        <a:pt x="355" y="6"/>
                      </a:lnTo>
                      <a:close/>
                      <a:moveTo>
                        <a:pt x="190" y="2524"/>
                      </a:moveTo>
                      <a:lnTo>
                        <a:pt x="234" y="2518"/>
                      </a:lnTo>
                      <a:lnTo>
                        <a:pt x="298" y="2506"/>
                      </a:lnTo>
                      <a:lnTo>
                        <a:pt x="319" y="2502"/>
                      </a:lnTo>
                      <a:lnTo>
                        <a:pt x="319" y="2500"/>
                      </a:lnTo>
                      <a:lnTo>
                        <a:pt x="319" y="2499"/>
                      </a:lnTo>
                      <a:lnTo>
                        <a:pt x="319" y="2497"/>
                      </a:lnTo>
                      <a:lnTo>
                        <a:pt x="319" y="2495"/>
                      </a:lnTo>
                      <a:lnTo>
                        <a:pt x="319" y="2493"/>
                      </a:lnTo>
                      <a:lnTo>
                        <a:pt x="317" y="2491"/>
                      </a:lnTo>
                      <a:lnTo>
                        <a:pt x="296" y="2497"/>
                      </a:lnTo>
                      <a:lnTo>
                        <a:pt x="232" y="2508"/>
                      </a:lnTo>
                      <a:lnTo>
                        <a:pt x="169" y="2516"/>
                      </a:lnTo>
                      <a:lnTo>
                        <a:pt x="104" y="2522"/>
                      </a:lnTo>
                      <a:lnTo>
                        <a:pt x="38" y="2524"/>
                      </a:lnTo>
                      <a:lnTo>
                        <a:pt x="0" y="2522"/>
                      </a:lnTo>
                      <a:lnTo>
                        <a:pt x="0" y="2524"/>
                      </a:lnTo>
                      <a:lnTo>
                        <a:pt x="27" y="2524"/>
                      </a:lnTo>
                      <a:lnTo>
                        <a:pt x="50" y="2524"/>
                      </a:lnTo>
                      <a:lnTo>
                        <a:pt x="75" y="2524"/>
                      </a:lnTo>
                      <a:lnTo>
                        <a:pt x="98" y="2524"/>
                      </a:lnTo>
                      <a:lnTo>
                        <a:pt x="121" y="2524"/>
                      </a:lnTo>
                      <a:lnTo>
                        <a:pt x="144" y="2524"/>
                      </a:lnTo>
                      <a:lnTo>
                        <a:pt x="167" y="2524"/>
                      </a:lnTo>
                      <a:lnTo>
                        <a:pt x="190" y="2524"/>
                      </a:lnTo>
                      <a:close/>
                    </a:path>
                  </a:pathLst>
                </a:custGeom>
                <a:solidFill>
                  <a:srgbClr val="069BFF"/>
                </a:solidFill>
                <a:ln w="9525">
                  <a:noFill/>
                  <a:round/>
                </a:ln>
              </p:spPr>
              <p:txBody>
                <a:bodyPr/>
                <a:lstStyle/>
                <a:p>
                  <a:endParaRPr lang="en-US"/>
                </a:p>
              </p:txBody>
            </p:sp>
            <p:sp>
              <p:nvSpPr>
                <p:cNvPr id="44365" name="Freeform 16"/>
                <p:cNvSpPr>
                  <a:spLocks noEditPoints="1"/>
                </p:cNvSpPr>
                <p:nvPr/>
              </p:nvSpPr>
              <p:spPr bwMode="auto">
                <a:xfrm>
                  <a:off x="1846" y="889"/>
                  <a:ext cx="357" cy="2520"/>
                </a:xfrm>
                <a:custGeom>
                  <a:avLst/>
                  <a:gdLst>
                    <a:gd name="T0" fmla="*/ 357 w 357"/>
                    <a:gd name="T1" fmla="*/ 8 h 2520"/>
                    <a:gd name="T2" fmla="*/ 328 w 357"/>
                    <a:gd name="T3" fmla="*/ 0 h 2520"/>
                    <a:gd name="T4" fmla="*/ 326 w 357"/>
                    <a:gd name="T5" fmla="*/ 2 h 2520"/>
                    <a:gd name="T6" fmla="*/ 324 w 357"/>
                    <a:gd name="T7" fmla="*/ 2 h 2520"/>
                    <a:gd name="T8" fmla="*/ 324 w 357"/>
                    <a:gd name="T9" fmla="*/ 4 h 2520"/>
                    <a:gd name="T10" fmla="*/ 323 w 357"/>
                    <a:gd name="T11" fmla="*/ 4 h 2520"/>
                    <a:gd name="T12" fmla="*/ 321 w 357"/>
                    <a:gd name="T13" fmla="*/ 6 h 2520"/>
                    <a:gd name="T14" fmla="*/ 321 w 357"/>
                    <a:gd name="T15" fmla="*/ 6 h 2520"/>
                    <a:gd name="T16" fmla="*/ 319 w 357"/>
                    <a:gd name="T17" fmla="*/ 8 h 2520"/>
                    <a:gd name="T18" fmla="*/ 317 w 357"/>
                    <a:gd name="T19" fmla="*/ 8 h 2520"/>
                    <a:gd name="T20" fmla="*/ 355 w 357"/>
                    <a:gd name="T21" fmla="*/ 18 h 2520"/>
                    <a:gd name="T22" fmla="*/ 355 w 357"/>
                    <a:gd name="T23" fmla="*/ 16 h 2520"/>
                    <a:gd name="T24" fmla="*/ 355 w 357"/>
                    <a:gd name="T25" fmla="*/ 16 h 2520"/>
                    <a:gd name="T26" fmla="*/ 355 w 357"/>
                    <a:gd name="T27" fmla="*/ 14 h 2520"/>
                    <a:gd name="T28" fmla="*/ 355 w 357"/>
                    <a:gd name="T29" fmla="*/ 12 h 2520"/>
                    <a:gd name="T30" fmla="*/ 355 w 357"/>
                    <a:gd name="T31" fmla="*/ 12 h 2520"/>
                    <a:gd name="T32" fmla="*/ 355 w 357"/>
                    <a:gd name="T33" fmla="*/ 10 h 2520"/>
                    <a:gd name="T34" fmla="*/ 357 w 357"/>
                    <a:gd name="T35" fmla="*/ 8 h 2520"/>
                    <a:gd name="T36" fmla="*/ 357 w 357"/>
                    <a:gd name="T37" fmla="*/ 8 h 2520"/>
                    <a:gd name="T38" fmla="*/ 138 w 357"/>
                    <a:gd name="T39" fmla="*/ 2520 h 2520"/>
                    <a:gd name="T40" fmla="*/ 171 w 357"/>
                    <a:gd name="T41" fmla="*/ 2518 h 2520"/>
                    <a:gd name="T42" fmla="*/ 236 w 357"/>
                    <a:gd name="T43" fmla="*/ 2510 h 2520"/>
                    <a:gd name="T44" fmla="*/ 300 w 357"/>
                    <a:gd name="T45" fmla="*/ 2498 h 2520"/>
                    <a:gd name="T46" fmla="*/ 321 w 357"/>
                    <a:gd name="T47" fmla="*/ 2493 h 2520"/>
                    <a:gd name="T48" fmla="*/ 321 w 357"/>
                    <a:gd name="T49" fmla="*/ 2491 h 2520"/>
                    <a:gd name="T50" fmla="*/ 321 w 357"/>
                    <a:gd name="T51" fmla="*/ 2491 h 2520"/>
                    <a:gd name="T52" fmla="*/ 321 w 357"/>
                    <a:gd name="T53" fmla="*/ 2489 h 2520"/>
                    <a:gd name="T54" fmla="*/ 319 w 357"/>
                    <a:gd name="T55" fmla="*/ 2487 h 2520"/>
                    <a:gd name="T56" fmla="*/ 319 w 357"/>
                    <a:gd name="T57" fmla="*/ 2487 h 2520"/>
                    <a:gd name="T58" fmla="*/ 319 w 357"/>
                    <a:gd name="T59" fmla="*/ 2485 h 2520"/>
                    <a:gd name="T60" fmla="*/ 319 w 357"/>
                    <a:gd name="T61" fmla="*/ 2483 h 2520"/>
                    <a:gd name="T62" fmla="*/ 319 w 357"/>
                    <a:gd name="T63" fmla="*/ 2483 h 2520"/>
                    <a:gd name="T64" fmla="*/ 296 w 357"/>
                    <a:gd name="T65" fmla="*/ 2487 h 2520"/>
                    <a:gd name="T66" fmla="*/ 234 w 357"/>
                    <a:gd name="T67" fmla="*/ 2498 h 2520"/>
                    <a:gd name="T68" fmla="*/ 171 w 357"/>
                    <a:gd name="T69" fmla="*/ 2506 h 2520"/>
                    <a:gd name="T70" fmla="*/ 106 w 357"/>
                    <a:gd name="T71" fmla="*/ 2512 h 2520"/>
                    <a:gd name="T72" fmla="*/ 40 w 357"/>
                    <a:gd name="T73" fmla="*/ 2514 h 2520"/>
                    <a:gd name="T74" fmla="*/ 0 w 357"/>
                    <a:gd name="T75" fmla="*/ 2512 h 2520"/>
                    <a:gd name="T76" fmla="*/ 0 w 357"/>
                    <a:gd name="T77" fmla="*/ 2514 h 2520"/>
                    <a:gd name="T78" fmla="*/ 0 w 357"/>
                    <a:gd name="T79" fmla="*/ 2514 h 2520"/>
                    <a:gd name="T80" fmla="*/ 2 w 357"/>
                    <a:gd name="T81" fmla="*/ 2516 h 2520"/>
                    <a:gd name="T82" fmla="*/ 2 w 357"/>
                    <a:gd name="T83" fmla="*/ 2516 h 2520"/>
                    <a:gd name="T84" fmla="*/ 2 w 357"/>
                    <a:gd name="T85" fmla="*/ 2518 h 2520"/>
                    <a:gd name="T86" fmla="*/ 2 w 357"/>
                    <a:gd name="T87" fmla="*/ 2518 h 2520"/>
                    <a:gd name="T88" fmla="*/ 2 w 357"/>
                    <a:gd name="T89" fmla="*/ 2520 h 2520"/>
                    <a:gd name="T90" fmla="*/ 2 w 357"/>
                    <a:gd name="T91" fmla="*/ 2520 h 2520"/>
                    <a:gd name="T92" fmla="*/ 21 w 357"/>
                    <a:gd name="T93" fmla="*/ 2520 h 2520"/>
                    <a:gd name="T94" fmla="*/ 38 w 357"/>
                    <a:gd name="T95" fmla="*/ 2520 h 2520"/>
                    <a:gd name="T96" fmla="*/ 56 w 357"/>
                    <a:gd name="T97" fmla="*/ 2520 h 2520"/>
                    <a:gd name="T98" fmla="*/ 73 w 357"/>
                    <a:gd name="T99" fmla="*/ 2520 h 2520"/>
                    <a:gd name="T100" fmla="*/ 88 w 357"/>
                    <a:gd name="T101" fmla="*/ 2520 h 2520"/>
                    <a:gd name="T102" fmla="*/ 106 w 357"/>
                    <a:gd name="T103" fmla="*/ 2520 h 2520"/>
                    <a:gd name="T104" fmla="*/ 121 w 357"/>
                    <a:gd name="T105" fmla="*/ 2520 h 2520"/>
                    <a:gd name="T106" fmla="*/ 138 w 357"/>
                    <a:gd name="T107" fmla="*/ 2520 h 252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57"/>
                    <a:gd name="T163" fmla="*/ 0 h 2520"/>
                    <a:gd name="T164" fmla="*/ 357 w 357"/>
                    <a:gd name="T165" fmla="*/ 2520 h 252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57" h="2520">
                      <a:moveTo>
                        <a:pt x="357" y="8"/>
                      </a:moveTo>
                      <a:lnTo>
                        <a:pt x="328" y="0"/>
                      </a:lnTo>
                      <a:lnTo>
                        <a:pt x="326" y="2"/>
                      </a:lnTo>
                      <a:lnTo>
                        <a:pt x="324" y="2"/>
                      </a:lnTo>
                      <a:lnTo>
                        <a:pt x="324" y="4"/>
                      </a:lnTo>
                      <a:lnTo>
                        <a:pt x="323" y="4"/>
                      </a:lnTo>
                      <a:lnTo>
                        <a:pt x="321" y="6"/>
                      </a:lnTo>
                      <a:lnTo>
                        <a:pt x="319" y="8"/>
                      </a:lnTo>
                      <a:lnTo>
                        <a:pt x="317" y="8"/>
                      </a:lnTo>
                      <a:lnTo>
                        <a:pt x="355" y="18"/>
                      </a:lnTo>
                      <a:lnTo>
                        <a:pt x="355" y="16"/>
                      </a:lnTo>
                      <a:lnTo>
                        <a:pt x="355" y="14"/>
                      </a:lnTo>
                      <a:lnTo>
                        <a:pt x="355" y="12"/>
                      </a:lnTo>
                      <a:lnTo>
                        <a:pt x="355" y="10"/>
                      </a:lnTo>
                      <a:lnTo>
                        <a:pt x="357" y="8"/>
                      </a:lnTo>
                      <a:close/>
                      <a:moveTo>
                        <a:pt x="138" y="2520"/>
                      </a:moveTo>
                      <a:lnTo>
                        <a:pt x="171" y="2518"/>
                      </a:lnTo>
                      <a:lnTo>
                        <a:pt x="236" y="2510"/>
                      </a:lnTo>
                      <a:lnTo>
                        <a:pt x="300" y="2498"/>
                      </a:lnTo>
                      <a:lnTo>
                        <a:pt x="321" y="2493"/>
                      </a:lnTo>
                      <a:lnTo>
                        <a:pt x="321" y="2491"/>
                      </a:lnTo>
                      <a:lnTo>
                        <a:pt x="321" y="2489"/>
                      </a:lnTo>
                      <a:lnTo>
                        <a:pt x="319" y="2487"/>
                      </a:lnTo>
                      <a:lnTo>
                        <a:pt x="319" y="2485"/>
                      </a:lnTo>
                      <a:lnTo>
                        <a:pt x="319" y="2483"/>
                      </a:lnTo>
                      <a:lnTo>
                        <a:pt x="296" y="2487"/>
                      </a:lnTo>
                      <a:lnTo>
                        <a:pt x="234" y="2498"/>
                      </a:lnTo>
                      <a:lnTo>
                        <a:pt x="171" y="2506"/>
                      </a:lnTo>
                      <a:lnTo>
                        <a:pt x="106" y="2512"/>
                      </a:lnTo>
                      <a:lnTo>
                        <a:pt x="40" y="2514"/>
                      </a:lnTo>
                      <a:lnTo>
                        <a:pt x="0" y="2512"/>
                      </a:lnTo>
                      <a:lnTo>
                        <a:pt x="0" y="2514"/>
                      </a:lnTo>
                      <a:lnTo>
                        <a:pt x="2" y="2516"/>
                      </a:lnTo>
                      <a:lnTo>
                        <a:pt x="2" y="2518"/>
                      </a:lnTo>
                      <a:lnTo>
                        <a:pt x="2" y="2520"/>
                      </a:lnTo>
                      <a:lnTo>
                        <a:pt x="21" y="2520"/>
                      </a:lnTo>
                      <a:lnTo>
                        <a:pt x="38" y="2520"/>
                      </a:lnTo>
                      <a:lnTo>
                        <a:pt x="56" y="2520"/>
                      </a:lnTo>
                      <a:lnTo>
                        <a:pt x="73" y="2520"/>
                      </a:lnTo>
                      <a:lnTo>
                        <a:pt x="88" y="2520"/>
                      </a:lnTo>
                      <a:lnTo>
                        <a:pt x="106" y="2520"/>
                      </a:lnTo>
                      <a:lnTo>
                        <a:pt x="121" y="2520"/>
                      </a:lnTo>
                      <a:lnTo>
                        <a:pt x="138" y="2520"/>
                      </a:lnTo>
                      <a:close/>
                    </a:path>
                  </a:pathLst>
                </a:custGeom>
                <a:solidFill>
                  <a:srgbClr val="079BFF"/>
                </a:solidFill>
                <a:ln w="9525">
                  <a:noFill/>
                  <a:round/>
                </a:ln>
              </p:spPr>
              <p:txBody>
                <a:bodyPr/>
                <a:lstStyle/>
                <a:p>
                  <a:endParaRPr lang="en-US"/>
                </a:p>
              </p:txBody>
            </p:sp>
            <p:sp>
              <p:nvSpPr>
                <p:cNvPr id="44366" name="Freeform 17"/>
                <p:cNvSpPr>
                  <a:spLocks noEditPoints="1"/>
                </p:cNvSpPr>
                <p:nvPr/>
              </p:nvSpPr>
              <p:spPr bwMode="auto">
                <a:xfrm>
                  <a:off x="1844" y="893"/>
                  <a:ext cx="357" cy="2516"/>
                </a:xfrm>
                <a:custGeom>
                  <a:avLst/>
                  <a:gdLst>
                    <a:gd name="T0" fmla="*/ 357 w 357"/>
                    <a:gd name="T1" fmla="*/ 8 h 2516"/>
                    <a:gd name="T2" fmla="*/ 325 w 357"/>
                    <a:gd name="T3" fmla="*/ 0 h 2516"/>
                    <a:gd name="T4" fmla="*/ 323 w 357"/>
                    <a:gd name="T5" fmla="*/ 2 h 2516"/>
                    <a:gd name="T6" fmla="*/ 323 w 357"/>
                    <a:gd name="T7" fmla="*/ 2 h 2516"/>
                    <a:gd name="T8" fmla="*/ 321 w 357"/>
                    <a:gd name="T9" fmla="*/ 4 h 2516"/>
                    <a:gd name="T10" fmla="*/ 321 w 357"/>
                    <a:gd name="T11" fmla="*/ 4 h 2516"/>
                    <a:gd name="T12" fmla="*/ 319 w 357"/>
                    <a:gd name="T13" fmla="*/ 6 h 2516"/>
                    <a:gd name="T14" fmla="*/ 317 w 357"/>
                    <a:gd name="T15" fmla="*/ 6 h 2516"/>
                    <a:gd name="T16" fmla="*/ 317 w 357"/>
                    <a:gd name="T17" fmla="*/ 8 h 2516"/>
                    <a:gd name="T18" fmla="*/ 315 w 357"/>
                    <a:gd name="T19" fmla="*/ 10 h 2516"/>
                    <a:gd name="T20" fmla="*/ 355 w 357"/>
                    <a:gd name="T21" fmla="*/ 17 h 2516"/>
                    <a:gd name="T22" fmla="*/ 355 w 357"/>
                    <a:gd name="T23" fmla="*/ 17 h 2516"/>
                    <a:gd name="T24" fmla="*/ 355 w 357"/>
                    <a:gd name="T25" fmla="*/ 15 h 2516"/>
                    <a:gd name="T26" fmla="*/ 357 w 357"/>
                    <a:gd name="T27" fmla="*/ 14 h 2516"/>
                    <a:gd name="T28" fmla="*/ 357 w 357"/>
                    <a:gd name="T29" fmla="*/ 14 h 2516"/>
                    <a:gd name="T30" fmla="*/ 357 w 357"/>
                    <a:gd name="T31" fmla="*/ 12 h 2516"/>
                    <a:gd name="T32" fmla="*/ 357 w 357"/>
                    <a:gd name="T33" fmla="*/ 12 h 2516"/>
                    <a:gd name="T34" fmla="*/ 357 w 357"/>
                    <a:gd name="T35" fmla="*/ 10 h 2516"/>
                    <a:gd name="T36" fmla="*/ 357 w 357"/>
                    <a:gd name="T37" fmla="*/ 8 h 2516"/>
                    <a:gd name="T38" fmla="*/ 4 w 357"/>
                    <a:gd name="T39" fmla="*/ 2514 h 2516"/>
                    <a:gd name="T40" fmla="*/ 42 w 357"/>
                    <a:gd name="T41" fmla="*/ 2516 h 2516"/>
                    <a:gd name="T42" fmla="*/ 108 w 357"/>
                    <a:gd name="T43" fmla="*/ 2514 h 2516"/>
                    <a:gd name="T44" fmla="*/ 173 w 357"/>
                    <a:gd name="T45" fmla="*/ 2508 h 2516"/>
                    <a:gd name="T46" fmla="*/ 236 w 357"/>
                    <a:gd name="T47" fmla="*/ 2500 h 2516"/>
                    <a:gd name="T48" fmla="*/ 300 w 357"/>
                    <a:gd name="T49" fmla="*/ 2489 h 2516"/>
                    <a:gd name="T50" fmla="*/ 321 w 357"/>
                    <a:gd name="T51" fmla="*/ 2483 h 2516"/>
                    <a:gd name="T52" fmla="*/ 321 w 357"/>
                    <a:gd name="T53" fmla="*/ 2483 h 2516"/>
                    <a:gd name="T54" fmla="*/ 321 w 357"/>
                    <a:gd name="T55" fmla="*/ 2481 h 2516"/>
                    <a:gd name="T56" fmla="*/ 321 w 357"/>
                    <a:gd name="T57" fmla="*/ 2479 h 2516"/>
                    <a:gd name="T58" fmla="*/ 321 w 357"/>
                    <a:gd name="T59" fmla="*/ 2479 h 2516"/>
                    <a:gd name="T60" fmla="*/ 321 w 357"/>
                    <a:gd name="T61" fmla="*/ 2477 h 2516"/>
                    <a:gd name="T62" fmla="*/ 321 w 357"/>
                    <a:gd name="T63" fmla="*/ 2475 h 2516"/>
                    <a:gd name="T64" fmla="*/ 321 w 357"/>
                    <a:gd name="T65" fmla="*/ 2475 h 2516"/>
                    <a:gd name="T66" fmla="*/ 321 w 357"/>
                    <a:gd name="T67" fmla="*/ 2473 h 2516"/>
                    <a:gd name="T68" fmla="*/ 298 w 357"/>
                    <a:gd name="T69" fmla="*/ 2479 h 2516"/>
                    <a:gd name="T70" fmla="*/ 236 w 357"/>
                    <a:gd name="T71" fmla="*/ 2491 h 2516"/>
                    <a:gd name="T72" fmla="*/ 173 w 357"/>
                    <a:gd name="T73" fmla="*/ 2498 h 2516"/>
                    <a:gd name="T74" fmla="*/ 108 w 357"/>
                    <a:gd name="T75" fmla="*/ 2502 h 2516"/>
                    <a:gd name="T76" fmla="*/ 42 w 357"/>
                    <a:gd name="T77" fmla="*/ 2504 h 2516"/>
                    <a:gd name="T78" fmla="*/ 0 w 357"/>
                    <a:gd name="T79" fmla="*/ 2504 h 2516"/>
                    <a:gd name="T80" fmla="*/ 0 w 357"/>
                    <a:gd name="T81" fmla="*/ 2504 h 2516"/>
                    <a:gd name="T82" fmla="*/ 2 w 357"/>
                    <a:gd name="T83" fmla="*/ 2506 h 2516"/>
                    <a:gd name="T84" fmla="*/ 2 w 357"/>
                    <a:gd name="T85" fmla="*/ 2508 h 2516"/>
                    <a:gd name="T86" fmla="*/ 2 w 357"/>
                    <a:gd name="T87" fmla="*/ 2508 h 2516"/>
                    <a:gd name="T88" fmla="*/ 2 w 357"/>
                    <a:gd name="T89" fmla="*/ 2510 h 2516"/>
                    <a:gd name="T90" fmla="*/ 4 w 357"/>
                    <a:gd name="T91" fmla="*/ 2512 h 2516"/>
                    <a:gd name="T92" fmla="*/ 4 w 357"/>
                    <a:gd name="T93" fmla="*/ 2512 h 2516"/>
                    <a:gd name="T94" fmla="*/ 4 w 357"/>
                    <a:gd name="T95" fmla="*/ 2514 h 251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7"/>
                    <a:gd name="T145" fmla="*/ 0 h 2516"/>
                    <a:gd name="T146" fmla="*/ 357 w 357"/>
                    <a:gd name="T147" fmla="*/ 2516 h 251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7" h="2516">
                      <a:moveTo>
                        <a:pt x="357" y="8"/>
                      </a:moveTo>
                      <a:lnTo>
                        <a:pt x="325" y="0"/>
                      </a:lnTo>
                      <a:lnTo>
                        <a:pt x="323" y="2"/>
                      </a:lnTo>
                      <a:lnTo>
                        <a:pt x="321" y="4"/>
                      </a:lnTo>
                      <a:lnTo>
                        <a:pt x="319" y="6"/>
                      </a:lnTo>
                      <a:lnTo>
                        <a:pt x="317" y="6"/>
                      </a:lnTo>
                      <a:lnTo>
                        <a:pt x="317" y="8"/>
                      </a:lnTo>
                      <a:lnTo>
                        <a:pt x="315" y="10"/>
                      </a:lnTo>
                      <a:lnTo>
                        <a:pt x="355" y="17"/>
                      </a:lnTo>
                      <a:lnTo>
                        <a:pt x="355" y="15"/>
                      </a:lnTo>
                      <a:lnTo>
                        <a:pt x="357" y="14"/>
                      </a:lnTo>
                      <a:lnTo>
                        <a:pt x="357" y="12"/>
                      </a:lnTo>
                      <a:lnTo>
                        <a:pt x="357" y="10"/>
                      </a:lnTo>
                      <a:lnTo>
                        <a:pt x="357" y="8"/>
                      </a:lnTo>
                      <a:close/>
                      <a:moveTo>
                        <a:pt x="4" y="2514"/>
                      </a:moveTo>
                      <a:lnTo>
                        <a:pt x="42" y="2516"/>
                      </a:lnTo>
                      <a:lnTo>
                        <a:pt x="108" y="2514"/>
                      </a:lnTo>
                      <a:lnTo>
                        <a:pt x="173" y="2508"/>
                      </a:lnTo>
                      <a:lnTo>
                        <a:pt x="236" y="2500"/>
                      </a:lnTo>
                      <a:lnTo>
                        <a:pt x="300" y="2489"/>
                      </a:lnTo>
                      <a:lnTo>
                        <a:pt x="321" y="2483"/>
                      </a:lnTo>
                      <a:lnTo>
                        <a:pt x="321" y="2481"/>
                      </a:lnTo>
                      <a:lnTo>
                        <a:pt x="321" y="2479"/>
                      </a:lnTo>
                      <a:lnTo>
                        <a:pt x="321" y="2477"/>
                      </a:lnTo>
                      <a:lnTo>
                        <a:pt x="321" y="2475"/>
                      </a:lnTo>
                      <a:lnTo>
                        <a:pt x="321" y="2473"/>
                      </a:lnTo>
                      <a:lnTo>
                        <a:pt x="298" y="2479"/>
                      </a:lnTo>
                      <a:lnTo>
                        <a:pt x="236" y="2491"/>
                      </a:lnTo>
                      <a:lnTo>
                        <a:pt x="173" y="2498"/>
                      </a:lnTo>
                      <a:lnTo>
                        <a:pt x="108" y="2502"/>
                      </a:lnTo>
                      <a:lnTo>
                        <a:pt x="42" y="2504"/>
                      </a:lnTo>
                      <a:lnTo>
                        <a:pt x="0" y="2504"/>
                      </a:lnTo>
                      <a:lnTo>
                        <a:pt x="2" y="2506"/>
                      </a:lnTo>
                      <a:lnTo>
                        <a:pt x="2" y="2508"/>
                      </a:lnTo>
                      <a:lnTo>
                        <a:pt x="2" y="2510"/>
                      </a:lnTo>
                      <a:lnTo>
                        <a:pt x="4" y="2512"/>
                      </a:lnTo>
                      <a:lnTo>
                        <a:pt x="4" y="2514"/>
                      </a:lnTo>
                      <a:close/>
                    </a:path>
                  </a:pathLst>
                </a:custGeom>
                <a:solidFill>
                  <a:srgbClr val="089CFF"/>
                </a:solidFill>
                <a:ln w="9525">
                  <a:noFill/>
                  <a:round/>
                </a:ln>
              </p:spPr>
              <p:txBody>
                <a:bodyPr/>
                <a:lstStyle/>
                <a:p>
                  <a:endParaRPr lang="en-US"/>
                </a:p>
              </p:txBody>
            </p:sp>
            <p:sp>
              <p:nvSpPr>
                <p:cNvPr id="44367" name="Freeform 18"/>
                <p:cNvSpPr>
                  <a:spLocks noEditPoints="1"/>
                </p:cNvSpPr>
                <p:nvPr/>
              </p:nvSpPr>
              <p:spPr bwMode="auto">
                <a:xfrm>
                  <a:off x="1842" y="897"/>
                  <a:ext cx="359" cy="2506"/>
                </a:xfrm>
                <a:custGeom>
                  <a:avLst/>
                  <a:gdLst>
                    <a:gd name="T0" fmla="*/ 359 w 359"/>
                    <a:gd name="T1" fmla="*/ 10 h 2506"/>
                    <a:gd name="T2" fmla="*/ 321 w 359"/>
                    <a:gd name="T3" fmla="*/ 0 h 2506"/>
                    <a:gd name="T4" fmla="*/ 321 w 359"/>
                    <a:gd name="T5" fmla="*/ 2 h 2506"/>
                    <a:gd name="T6" fmla="*/ 319 w 359"/>
                    <a:gd name="T7" fmla="*/ 2 h 2506"/>
                    <a:gd name="T8" fmla="*/ 319 w 359"/>
                    <a:gd name="T9" fmla="*/ 4 h 2506"/>
                    <a:gd name="T10" fmla="*/ 317 w 359"/>
                    <a:gd name="T11" fmla="*/ 6 h 2506"/>
                    <a:gd name="T12" fmla="*/ 315 w 359"/>
                    <a:gd name="T13" fmla="*/ 6 h 2506"/>
                    <a:gd name="T14" fmla="*/ 315 w 359"/>
                    <a:gd name="T15" fmla="*/ 8 h 2506"/>
                    <a:gd name="T16" fmla="*/ 313 w 359"/>
                    <a:gd name="T17" fmla="*/ 8 h 2506"/>
                    <a:gd name="T18" fmla="*/ 313 w 359"/>
                    <a:gd name="T19" fmla="*/ 10 h 2506"/>
                    <a:gd name="T20" fmla="*/ 357 w 359"/>
                    <a:gd name="T21" fmla="*/ 19 h 2506"/>
                    <a:gd name="T22" fmla="*/ 357 w 359"/>
                    <a:gd name="T23" fmla="*/ 17 h 2506"/>
                    <a:gd name="T24" fmla="*/ 357 w 359"/>
                    <a:gd name="T25" fmla="*/ 17 h 2506"/>
                    <a:gd name="T26" fmla="*/ 357 w 359"/>
                    <a:gd name="T27" fmla="*/ 15 h 2506"/>
                    <a:gd name="T28" fmla="*/ 357 w 359"/>
                    <a:gd name="T29" fmla="*/ 13 h 2506"/>
                    <a:gd name="T30" fmla="*/ 357 w 359"/>
                    <a:gd name="T31" fmla="*/ 13 h 2506"/>
                    <a:gd name="T32" fmla="*/ 357 w 359"/>
                    <a:gd name="T33" fmla="*/ 11 h 2506"/>
                    <a:gd name="T34" fmla="*/ 359 w 359"/>
                    <a:gd name="T35" fmla="*/ 10 h 2506"/>
                    <a:gd name="T36" fmla="*/ 359 w 359"/>
                    <a:gd name="T37" fmla="*/ 10 h 2506"/>
                    <a:gd name="T38" fmla="*/ 4 w 359"/>
                    <a:gd name="T39" fmla="*/ 2504 h 2506"/>
                    <a:gd name="T40" fmla="*/ 44 w 359"/>
                    <a:gd name="T41" fmla="*/ 2506 h 2506"/>
                    <a:gd name="T42" fmla="*/ 110 w 359"/>
                    <a:gd name="T43" fmla="*/ 2504 h 2506"/>
                    <a:gd name="T44" fmla="*/ 175 w 359"/>
                    <a:gd name="T45" fmla="*/ 2498 h 2506"/>
                    <a:gd name="T46" fmla="*/ 238 w 359"/>
                    <a:gd name="T47" fmla="*/ 2490 h 2506"/>
                    <a:gd name="T48" fmla="*/ 300 w 359"/>
                    <a:gd name="T49" fmla="*/ 2479 h 2506"/>
                    <a:gd name="T50" fmla="*/ 323 w 359"/>
                    <a:gd name="T51" fmla="*/ 2475 h 2506"/>
                    <a:gd name="T52" fmla="*/ 323 w 359"/>
                    <a:gd name="T53" fmla="*/ 2473 h 2506"/>
                    <a:gd name="T54" fmla="*/ 323 w 359"/>
                    <a:gd name="T55" fmla="*/ 2471 h 2506"/>
                    <a:gd name="T56" fmla="*/ 323 w 359"/>
                    <a:gd name="T57" fmla="*/ 2471 h 2506"/>
                    <a:gd name="T58" fmla="*/ 323 w 359"/>
                    <a:gd name="T59" fmla="*/ 2469 h 2506"/>
                    <a:gd name="T60" fmla="*/ 321 w 359"/>
                    <a:gd name="T61" fmla="*/ 2467 h 2506"/>
                    <a:gd name="T62" fmla="*/ 321 w 359"/>
                    <a:gd name="T63" fmla="*/ 2467 h 2506"/>
                    <a:gd name="T64" fmla="*/ 321 w 359"/>
                    <a:gd name="T65" fmla="*/ 2465 h 2506"/>
                    <a:gd name="T66" fmla="*/ 321 w 359"/>
                    <a:gd name="T67" fmla="*/ 2465 h 2506"/>
                    <a:gd name="T68" fmla="*/ 298 w 359"/>
                    <a:gd name="T69" fmla="*/ 2469 h 2506"/>
                    <a:gd name="T70" fmla="*/ 236 w 359"/>
                    <a:gd name="T71" fmla="*/ 2481 h 2506"/>
                    <a:gd name="T72" fmla="*/ 173 w 359"/>
                    <a:gd name="T73" fmla="*/ 2488 h 2506"/>
                    <a:gd name="T74" fmla="*/ 110 w 359"/>
                    <a:gd name="T75" fmla="*/ 2494 h 2506"/>
                    <a:gd name="T76" fmla="*/ 44 w 359"/>
                    <a:gd name="T77" fmla="*/ 2496 h 2506"/>
                    <a:gd name="T78" fmla="*/ 0 w 359"/>
                    <a:gd name="T79" fmla="*/ 2494 h 2506"/>
                    <a:gd name="T80" fmla="*/ 2 w 359"/>
                    <a:gd name="T81" fmla="*/ 2496 h 2506"/>
                    <a:gd name="T82" fmla="*/ 2 w 359"/>
                    <a:gd name="T83" fmla="*/ 2496 h 2506"/>
                    <a:gd name="T84" fmla="*/ 2 w 359"/>
                    <a:gd name="T85" fmla="*/ 2498 h 2506"/>
                    <a:gd name="T86" fmla="*/ 2 w 359"/>
                    <a:gd name="T87" fmla="*/ 2500 h 2506"/>
                    <a:gd name="T88" fmla="*/ 2 w 359"/>
                    <a:gd name="T89" fmla="*/ 2500 h 2506"/>
                    <a:gd name="T90" fmla="*/ 4 w 359"/>
                    <a:gd name="T91" fmla="*/ 2502 h 2506"/>
                    <a:gd name="T92" fmla="*/ 4 w 359"/>
                    <a:gd name="T93" fmla="*/ 2504 h 2506"/>
                    <a:gd name="T94" fmla="*/ 4 w 359"/>
                    <a:gd name="T95" fmla="*/ 2504 h 250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9"/>
                    <a:gd name="T145" fmla="*/ 0 h 2506"/>
                    <a:gd name="T146" fmla="*/ 359 w 359"/>
                    <a:gd name="T147" fmla="*/ 2506 h 250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9" h="2506">
                      <a:moveTo>
                        <a:pt x="359" y="10"/>
                      </a:moveTo>
                      <a:lnTo>
                        <a:pt x="321" y="0"/>
                      </a:lnTo>
                      <a:lnTo>
                        <a:pt x="321" y="2"/>
                      </a:lnTo>
                      <a:lnTo>
                        <a:pt x="319" y="2"/>
                      </a:lnTo>
                      <a:lnTo>
                        <a:pt x="319" y="4"/>
                      </a:lnTo>
                      <a:lnTo>
                        <a:pt x="317" y="6"/>
                      </a:lnTo>
                      <a:lnTo>
                        <a:pt x="315" y="6"/>
                      </a:lnTo>
                      <a:lnTo>
                        <a:pt x="315" y="8"/>
                      </a:lnTo>
                      <a:lnTo>
                        <a:pt x="313" y="8"/>
                      </a:lnTo>
                      <a:lnTo>
                        <a:pt x="313" y="10"/>
                      </a:lnTo>
                      <a:lnTo>
                        <a:pt x="357" y="19"/>
                      </a:lnTo>
                      <a:lnTo>
                        <a:pt x="357" y="17"/>
                      </a:lnTo>
                      <a:lnTo>
                        <a:pt x="357" y="15"/>
                      </a:lnTo>
                      <a:lnTo>
                        <a:pt x="357" y="13"/>
                      </a:lnTo>
                      <a:lnTo>
                        <a:pt x="357" y="11"/>
                      </a:lnTo>
                      <a:lnTo>
                        <a:pt x="359" y="10"/>
                      </a:lnTo>
                      <a:close/>
                      <a:moveTo>
                        <a:pt x="4" y="2504"/>
                      </a:moveTo>
                      <a:lnTo>
                        <a:pt x="44" y="2506"/>
                      </a:lnTo>
                      <a:lnTo>
                        <a:pt x="110" y="2504"/>
                      </a:lnTo>
                      <a:lnTo>
                        <a:pt x="175" y="2498"/>
                      </a:lnTo>
                      <a:lnTo>
                        <a:pt x="238" y="2490"/>
                      </a:lnTo>
                      <a:lnTo>
                        <a:pt x="300" y="2479"/>
                      </a:lnTo>
                      <a:lnTo>
                        <a:pt x="323" y="2475"/>
                      </a:lnTo>
                      <a:lnTo>
                        <a:pt x="323" y="2473"/>
                      </a:lnTo>
                      <a:lnTo>
                        <a:pt x="323" y="2471"/>
                      </a:lnTo>
                      <a:lnTo>
                        <a:pt x="323" y="2469"/>
                      </a:lnTo>
                      <a:lnTo>
                        <a:pt x="321" y="2467"/>
                      </a:lnTo>
                      <a:lnTo>
                        <a:pt x="321" y="2465"/>
                      </a:lnTo>
                      <a:lnTo>
                        <a:pt x="298" y="2469"/>
                      </a:lnTo>
                      <a:lnTo>
                        <a:pt x="236" y="2481"/>
                      </a:lnTo>
                      <a:lnTo>
                        <a:pt x="173" y="2488"/>
                      </a:lnTo>
                      <a:lnTo>
                        <a:pt x="110" y="2494"/>
                      </a:lnTo>
                      <a:lnTo>
                        <a:pt x="44" y="2496"/>
                      </a:lnTo>
                      <a:lnTo>
                        <a:pt x="0" y="2494"/>
                      </a:lnTo>
                      <a:lnTo>
                        <a:pt x="2" y="2496"/>
                      </a:lnTo>
                      <a:lnTo>
                        <a:pt x="2" y="2498"/>
                      </a:lnTo>
                      <a:lnTo>
                        <a:pt x="2" y="2500"/>
                      </a:lnTo>
                      <a:lnTo>
                        <a:pt x="4" y="2502"/>
                      </a:lnTo>
                      <a:lnTo>
                        <a:pt x="4" y="2504"/>
                      </a:lnTo>
                      <a:close/>
                    </a:path>
                  </a:pathLst>
                </a:custGeom>
                <a:solidFill>
                  <a:srgbClr val="099CFF"/>
                </a:solidFill>
                <a:ln w="9525">
                  <a:noFill/>
                  <a:round/>
                </a:ln>
              </p:spPr>
              <p:txBody>
                <a:bodyPr/>
                <a:lstStyle/>
                <a:p>
                  <a:endParaRPr lang="en-US"/>
                </a:p>
              </p:txBody>
            </p:sp>
            <p:sp>
              <p:nvSpPr>
                <p:cNvPr id="44368" name="Freeform 19"/>
                <p:cNvSpPr>
                  <a:spLocks noEditPoints="1"/>
                </p:cNvSpPr>
                <p:nvPr/>
              </p:nvSpPr>
              <p:spPr bwMode="auto">
                <a:xfrm>
                  <a:off x="1840" y="903"/>
                  <a:ext cx="359" cy="2494"/>
                </a:xfrm>
                <a:custGeom>
                  <a:avLst/>
                  <a:gdLst>
                    <a:gd name="T0" fmla="*/ 359 w 359"/>
                    <a:gd name="T1" fmla="*/ 7 h 2494"/>
                    <a:gd name="T2" fmla="*/ 319 w 359"/>
                    <a:gd name="T3" fmla="*/ 0 h 2494"/>
                    <a:gd name="T4" fmla="*/ 317 w 359"/>
                    <a:gd name="T5" fmla="*/ 0 h 2494"/>
                    <a:gd name="T6" fmla="*/ 317 w 359"/>
                    <a:gd name="T7" fmla="*/ 2 h 2494"/>
                    <a:gd name="T8" fmla="*/ 315 w 359"/>
                    <a:gd name="T9" fmla="*/ 2 h 2494"/>
                    <a:gd name="T10" fmla="*/ 315 w 359"/>
                    <a:gd name="T11" fmla="*/ 4 h 2494"/>
                    <a:gd name="T12" fmla="*/ 313 w 359"/>
                    <a:gd name="T13" fmla="*/ 4 h 2494"/>
                    <a:gd name="T14" fmla="*/ 311 w 359"/>
                    <a:gd name="T15" fmla="*/ 5 h 2494"/>
                    <a:gd name="T16" fmla="*/ 311 w 359"/>
                    <a:gd name="T17" fmla="*/ 5 h 2494"/>
                    <a:gd name="T18" fmla="*/ 309 w 359"/>
                    <a:gd name="T19" fmla="*/ 7 h 2494"/>
                    <a:gd name="T20" fmla="*/ 357 w 359"/>
                    <a:gd name="T21" fmla="*/ 19 h 2494"/>
                    <a:gd name="T22" fmla="*/ 357 w 359"/>
                    <a:gd name="T23" fmla="*/ 17 h 2494"/>
                    <a:gd name="T24" fmla="*/ 359 w 359"/>
                    <a:gd name="T25" fmla="*/ 15 h 2494"/>
                    <a:gd name="T26" fmla="*/ 359 w 359"/>
                    <a:gd name="T27" fmla="*/ 15 h 2494"/>
                    <a:gd name="T28" fmla="*/ 359 w 359"/>
                    <a:gd name="T29" fmla="*/ 13 h 2494"/>
                    <a:gd name="T30" fmla="*/ 359 w 359"/>
                    <a:gd name="T31" fmla="*/ 11 h 2494"/>
                    <a:gd name="T32" fmla="*/ 359 w 359"/>
                    <a:gd name="T33" fmla="*/ 11 h 2494"/>
                    <a:gd name="T34" fmla="*/ 359 w 359"/>
                    <a:gd name="T35" fmla="*/ 9 h 2494"/>
                    <a:gd name="T36" fmla="*/ 359 w 359"/>
                    <a:gd name="T37" fmla="*/ 7 h 2494"/>
                    <a:gd name="T38" fmla="*/ 4 w 359"/>
                    <a:gd name="T39" fmla="*/ 2494 h 2494"/>
                    <a:gd name="T40" fmla="*/ 46 w 359"/>
                    <a:gd name="T41" fmla="*/ 2494 h 2494"/>
                    <a:gd name="T42" fmla="*/ 112 w 359"/>
                    <a:gd name="T43" fmla="*/ 2492 h 2494"/>
                    <a:gd name="T44" fmla="*/ 177 w 359"/>
                    <a:gd name="T45" fmla="*/ 2488 h 2494"/>
                    <a:gd name="T46" fmla="*/ 240 w 359"/>
                    <a:gd name="T47" fmla="*/ 2481 h 2494"/>
                    <a:gd name="T48" fmla="*/ 302 w 359"/>
                    <a:gd name="T49" fmla="*/ 2469 h 2494"/>
                    <a:gd name="T50" fmla="*/ 325 w 359"/>
                    <a:gd name="T51" fmla="*/ 2463 h 2494"/>
                    <a:gd name="T52" fmla="*/ 323 w 359"/>
                    <a:gd name="T53" fmla="*/ 2461 h 2494"/>
                    <a:gd name="T54" fmla="*/ 323 w 359"/>
                    <a:gd name="T55" fmla="*/ 2461 h 2494"/>
                    <a:gd name="T56" fmla="*/ 323 w 359"/>
                    <a:gd name="T57" fmla="*/ 2459 h 2494"/>
                    <a:gd name="T58" fmla="*/ 323 w 359"/>
                    <a:gd name="T59" fmla="*/ 2459 h 2494"/>
                    <a:gd name="T60" fmla="*/ 323 w 359"/>
                    <a:gd name="T61" fmla="*/ 2458 h 2494"/>
                    <a:gd name="T62" fmla="*/ 323 w 359"/>
                    <a:gd name="T63" fmla="*/ 2456 h 2494"/>
                    <a:gd name="T64" fmla="*/ 323 w 359"/>
                    <a:gd name="T65" fmla="*/ 2456 h 2494"/>
                    <a:gd name="T66" fmla="*/ 323 w 359"/>
                    <a:gd name="T67" fmla="*/ 2454 h 2494"/>
                    <a:gd name="T68" fmla="*/ 300 w 359"/>
                    <a:gd name="T69" fmla="*/ 2459 h 2494"/>
                    <a:gd name="T70" fmla="*/ 238 w 359"/>
                    <a:gd name="T71" fmla="*/ 2469 h 2494"/>
                    <a:gd name="T72" fmla="*/ 175 w 359"/>
                    <a:gd name="T73" fmla="*/ 2477 h 2494"/>
                    <a:gd name="T74" fmla="*/ 112 w 359"/>
                    <a:gd name="T75" fmla="*/ 2482 h 2494"/>
                    <a:gd name="T76" fmla="*/ 46 w 359"/>
                    <a:gd name="T77" fmla="*/ 2484 h 2494"/>
                    <a:gd name="T78" fmla="*/ 0 w 359"/>
                    <a:gd name="T79" fmla="*/ 2482 h 2494"/>
                    <a:gd name="T80" fmla="*/ 2 w 359"/>
                    <a:gd name="T81" fmla="*/ 2484 h 2494"/>
                    <a:gd name="T82" fmla="*/ 2 w 359"/>
                    <a:gd name="T83" fmla="*/ 2486 h 2494"/>
                    <a:gd name="T84" fmla="*/ 2 w 359"/>
                    <a:gd name="T85" fmla="*/ 2486 h 2494"/>
                    <a:gd name="T86" fmla="*/ 2 w 359"/>
                    <a:gd name="T87" fmla="*/ 2488 h 2494"/>
                    <a:gd name="T88" fmla="*/ 4 w 359"/>
                    <a:gd name="T89" fmla="*/ 2490 h 2494"/>
                    <a:gd name="T90" fmla="*/ 4 w 359"/>
                    <a:gd name="T91" fmla="*/ 2490 h 2494"/>
                    <a:gd name="T92" fmla="*/ 4 w 359"/>
                    <a:gd name="T93" fmla="*/ 2492 h 2494"/>
                    <a:gd name="T94" fmla="*/ 4 w 359"/>
                    <a:gd name="T95" fmla="*/ 2494 h 249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9"/>
                    <a:gd name="T145" fmla="*/ 0 h 2494"/>
                    <a:gd name="T146" fmla="*/ 359 w 359"/>
                    <a:gd name="T147" fmla="*/ 2494 h 249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9" h="2494">
                      <a:moveTo>
                        <a:pt x="359" y="7"/>
                      </a:moveTo>
                      <a:lnTo>
                        <a:pt x="319" y="0"/>
                      </a:lnTo>
                      <a:lnTo>
                        <a:pt x="317" y="0"/>
                      </a:lnTo>
                      <a:lnTo>
                        <a:pt x="317" y="2"/>
                      </a:lnTo>
                      <a:lnTo>
                        <a:pt x="315" y="2"/>
                      </a:lnTo>
                      <a:lnTo>
                        <a:pt x="315" y="4"/>
                      </a:lnTo>
                      <a:lnTo>
                        <a:pt x="313" y="4"/>
                      </a:lnTo>
                      <a:lnTo>
                        <a:pt x="311" y="5"/>
                      </a:lnTo>
                      <a:lnTo>
                        <a:pt x="309" y="7"/>
                      </a:lnTo>
                      <a:lnTo>
                        <a:pt x="357" y="19"/>
                      </a:lnTo>
                      <a:lnTo>
                        <a:pt x="357" y="17"/>
                      </a:lnTo>
                      <a:lnTo>
                        <a:pt x="359" y="15"/>
                      </a:lnTo>
                      <a:lnTo>
                        <a:pt x="359" y="13"/>
                      </a:lnTo>
                      <a:lnTo>
                        <a:pt x="359" y="11"/>
                      </a:lnTo>
                      <a:lnTo>
                        <a:pt x="359" y="9"/>
                      </a:lnTo>
                      <a:lnTo>
                        <a:pt x="359" y="7"/>
                      </a:lnTo>
                      <a:close/>
                      <a:moveTo>
                        <a:pt x="4" y="2494"/>
                      </a:moveTo>
                      <a:lnTo>
                        <a:pt x="46" y="2494"/>
                      </a:lnTo>
                      <a:lnTo>
                        <a:pt x="112" y="2492"/>
                      </a:lnTo>
                      <a:lnTo>
                        <a:pt x="177" y="2488"/>
                      </a:lnTo>
                      <a:lnTo>
                        <a:pt x="240" y="2481"/>
                      </a:lnTo>
                      <a:lnTo>
                        <a:pt x="302" y="2469"/>
                      </a:lnTo>
                      <a:lnTo>
                        <a:pt x="325" y="2463"/>
                      </a:lnTo>
                      <a:lnTo>
                        <a:pt x="323" y="2461"/>
                      </a:lnTo>
                      <a:lnTo>
                        <a:pt x="323" y="2459"/>
                      </a:lnTo>
                      <a:lnTo>
                        <a:pt x="323" y="2458"/>
                      </a:lnTo>
                      <a:lnTo>
                        <a:pt x="323" y="2456"/>
                      </a:lnTo>
                      <a:lnTo>
                        <a:pt x="323" y="2454"/>
                      </a:lnTo>
                      <a:lnTo>
                        <a:pt x="300" y="2459"/>
                      </a:lnTo>
                      <a:lnTo>
                        <a:pt x="238" y="2469"/>
                      </a:lnTo>
                      <a:lnTo>
                        <a:pt x="175" y="2477"/>
                      </a:lnTo>
                      <a:lnTo>
                        <a:pt x="112" y="2482"/>
                      </a:lnTo>
                      <a:lnTo>
                        <a:pt x="46" y="2484"/>
                      </a:lnTo>
                      <a:lnTo>
                        <a:pt x="0" y="2482"/>
                      </a:lnTo>
                      <a:lnTo>
                        <a:pt x="2" y="2484"/>
                      </a:lnTo>
                      <a:lnTo>
                        <a:pt x="2" y="2486"/>
                      </a:lnTo>
                      <a:lnTo>
                        <a:pt x="2" y="2488"/>
                      </a:lnTo>
                      <a:lnTo>
                        <a:pt x="4" y="2490"/>
                      </a:lnTo>
                      <a:lnTo>
                        <a:pt x="4" y="2492"/>
                      </a:lnTo>
                      <a:lnTo>
                        <a:pt x="4" y="2494"/>
                      </a:lnTo>
                      <a:close/>
                    </a:path>
                  </a:pathLst>
                </a:custGeom>
                <a:solidFill>
                  <a:srgbClr val="0A9DFF"/>
                </a:solidFill>
                <a:ln w="9525">
                  <a:noFill/>
                  <a:round/>
                </a:ln>
              </p:spPr>
              <p:txBody>
                <a:bodyPr/>
                <a:lstStyle/>
                <a:p>
                  <a:endParaRPr lang="en-US"/>
                </a:p>
              </p:txBody>
            </p:sp>
            <p:sp>
              <p:nvSpPr>
                <p:cNvPr id="44369" name="Freeform 20"/>
                <p:cNvSpPr>
                  <a:spLocks noEditPoints="1"/>
                </p:cNvSpPr>
                <p:nvPr/>
              </p:nvSpPr>
              <p:spPr bwMode="auto">
                <a:xfrm>
                  <a:off x="1838" y="907"/>
                  <a:ext cx="361" cy="2486"/>
                </a:xfrm>
                <a:custGeom>
                  <a:avLst/>
                  <a:gdLst>
                    <a:gd name="T0" fmla="*/ 361 w 361"/>
                    <a:gd name="T1" fmla="*/ 9 h 2486"/>
                    <a:gd name="T2" fmla="*/ 317 w 361"/>
                    <a:gd name="T3" fmla="*/ 0 h 2486"/>
                    <a:gd name="T4" fmla="*/ 315 w 361"/>
                    <a:gd name="T5" fmla="*/ 0 h 2486"/>
                    <a:gd name="T6" fmla="*/ 313 w 361"/>
                    <a:gd name="T7" fmla="*/ 1 h 2486"/>
                    <a:gd name="T8" fmla="*/ 313 w 361"/>
                    <a:gd name="T9" fmla="*/ 1 h 2486"/>
                    <a:gd name="T10" fmla="*/ 311 w 361"/>
                    <a:gd name="T11" fmla="*/ 3 h 2486"/>
                    <a:gd name="T12" fmla="*/ 311 w 361"/>
                    <a:gd name="T13" fmla="*/ 3 h 2486"/>
                    <a:gd name="T14" fmla="*/ 309 w 361"/>
                    <a:gd name="T15" fmla="*/ 5 h 2486"/>
                    <a:gd name="T16" fmla="*/ 308 w 361"/>
                    <a:gd name="T17" fmla="*/ 7 h 2486"/>
                    <a:gd name="T18" fmla="*/ 308 w 361"/>
                    <a:gd name="T19" fmla="*/ 7 h 2486"/>
                    <a:gd name="T20" fmla="*/ 359 w 361"/>
                    <a:gd name="T21" fmla="*/ 19 h 2486"/>
                    <a:gd name="T22" fmla="*/ 359 w 361"/>
                    <a:gd name="T23" fmla="*/ 19 h 2486"/>
                    <a:gd name="T24" fmla="*/ 359 w 361"/>
                    <a:gd name="T25" fmla="*/ 17 h 2486"/>
                    <a:gd name="T26" fmla="*/ 359 w 361"/>
                    <a:gd name="T27" fmla="*/ 15 h 2486"/>
                    <a:gd name="T28" fmla="*/ 359 w 361"/>
                    <a:gd name="T29" fmla="*/ 15 h 2486"/>
                    <a:gd name="T30" fmla="*/ 359 w 361"/>
                    <a:gd name="T31" fmla="*/ 13 h 2486"/>
                    <a:gd name="T32" fmla="*/ 361 w 361"/>
                    <a:gd name="T33" fmla="*/ 11 h 2486"/>
                    <a:gd name="T34" fmla="*/ 361 w 361"/>
                    <a:gd name="T35" fmla="*/ 11 h 2486"/>
                    <a:gd name="T36" fmla="*/ 361 w 361"/>
                    <a:gd name="T37" fmla="*/ 9 h 2486"/>
                    <a:gd name="T38" fmla="*/ 4 w 361"/>
                    <a:gd name="T39" fmla="*/ 2484 h 2486"/>
                    <a:gd name="T40" fmla="*/ 48 w 361"/>
                    <a:gd name="T41" fmla="*/ 2486 h 2486"/>
                    <a:gd name="T42" fmla="*/ 114 w 361"/>
                    <a:gd name="T43" fmla="*/ 2484 h 2486"/>
                    <a:gd name="T44" fmla="*/ 177 w 361"/>
                    <a:gd name="T45" fmla="*/ 2478 h 2486"/>
                    <a:gd name="T46" fmla="*/ 240 w 361"/>
                    <a:gd name="T47" fmla="*/ 2471 h 2486"/>
                    <a:gd name="T48" fmla="*/ 302 w 361"/>
                    <a:gd name="T49" fmla="*/ 2459 h 2486"/>
                    <a:gd name="T50" fmla="*/ 325 w 361"/>
                    <a:gd name="T51" fmla="*/ 2455 h 2486"/>
                    <a:gd name="T52" fmla="*/ 325 w 361"/>
                    <a:gd name="T53" fmla="*/ 2454 h 2486"/>
                    <a:gd name="T54" fmla="*/ 325 w 361"/>
                    <a:gd name="T55" fmla="*/ 2452 h 2486"/>
                    <a:gd name="T56" fmla="*/ 325 w 361"/>
                    <a:gd name="T57" fmla="*/ 2452 h 2486"/>
                    <a:gd name="T58" fmla="*/ 325 w 361"/>
                    <a:gd name="T59" fmla="*/ 2450 h 2486"/>
                    <a:gd name="T60" fmla="*/ 323 w 361"/>
                    <a:gd name="T61" fmla="*/ 2448 h 2486"/>
                    <a:gd name="T62" fmla="*/ 323 w 361"/>
                    <a:gd name="T63" fmla="*/ 2448 h 2486"/>
                    <a:gd name="T64" fmla="*/ 323 w 361"/>
                    <a:gd name="T65" fmla="*/ 2446 h 2486"/>
                    <a:gd name="T66" fmla="*/ 323 w 361"/>
                    <a:gd name="T67" fmla="*/ 2444 h 2486"/>
                    <a:gd name="T68" fmla="*/ 300 w 361"/>
                    <a:gd name="T69" fmla="*/ 2450 h 2486"/>
                    <a:gd name="T70" fmla="*/ 238 w 361"/>
                    <a:gd name="T71" fmla="*/ 2461 h 2486"/>
                    <a:gd name="T72" fmla="*/ 177 w 361"/>
                    <a:gd name="T73" fmla="*/ 2469 h 2486"/>
                    <a:gd name="T74" fmla="*/ 114 w 361"/>
                    <a:gd name="T75" fmla="*/ 2473 h 2486"/>
                    <a:gd name="T76" fmla="*/ 48 w 361"/>
                    <a:gd name="T77" fmla="*/ 2475 h 2486"/>
                    <a:gd name="T78" fmla="*/ 0 w 361"/>
                    <a:gd name="T79" fmla="*/ 2475 h 2486"/>
                    <a:gd name="T80" fmla="*/ 2 w 361"/>
                    <a:gd name="T81" fmla="*/ 2475 h 2486"/>
                    <a:gd name="T82" fmla="*/ 2 w 361"/>
                    <a:gd name="T83" fmla="*/ 2477 h 2486"/>
                    <a:gd name="T84" fmla="*/ 2 w 361"/>
                    <a:gd name="T85" fmla="*/ 2478 h 2486"/>
                    <a:gd name="T86" fmla="*/ 2 w 361"/>
                    <a:gd name="T87" fmla="*/ 2478 h 2486"/>
                    <a:gd name="T88" fmla="*/ 4 w 361"/>
                    <a:gd name="T89" fmla="*/ 2480 h 2486"/>
                    <a:gd name="T90" fmla="*/ 4 w 361"/>
                    <a:gd name="T91" fmla="*/ 2482 h 2486"/>
                    <a:gd name="T92" fmla="*/ 4 w 361"/>
                    <a:gd name="T93" fmla="*/ 2482 h 2486"/>
                    <a:gd name="T94" fmla="*/ 4 w 361"/>
                    <a:gd name="T95" fmla="*/ 2484 h 24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61"/>
                    <a:gd name="T145" fmla="*/ 0 h 2486"/>
                    <a:gd name="T146" fmla="*/ 361 w 361"/>
                    <a:gd name="T147" fmla="*/ 2486 h 24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61" h="2486">
                      <a:moveTo>
                        <a:pt x="361" y="9"/>
                      </a:moveTo>
                      <a:lnTo>
                        <a:pt x="317" y="0"/>
                      </a:lnTo>
                      <a:lnTo>
                        <a:pt x="315" y="0"/>
                      </a:lnTo>
                      <a:lnTo>
                        <a:pt x="313" y="1"/>
                      </a:lnTo>
                      <a:lnTo>
                        <a:pt x="311" y="3"/>
                      </a:lnTo>
                      <a:lnTo>
                        <a:pt x="309" y="5"/>
                      </a:lnTo>
                      <a:lnTo>
                        <a:pt x="308" y="7"/>
                      </a:lnTo>
                      <a:lnTo>
                        <a:pt x="359" y="19"/>
                      </a:lnTo>
                      <a:lnTo>
                        <a:pt x="359" y="17"/>
                      </a:lnTo>
                      <a:lnTo>
                        <a:pt x="359" y="15"/>
                      </a:lnTo>
                      <a:lnTo>
                        <a:pt x="359" y="13"/>
                      </a:lnTo>
                      <a:lnTo>
                        <a:pt x="361" y="11"/>
                      </a:lnTo>
                      <a:lnTo>
                        <a:pt x="361" y="9"/>
                      </a:lnTo>
                      <a:close/>
                      <a:moveTo>
                        <a:pt x="4" y="2484"/>
                      </a:moveTo>
                      <a:lnTo>
                        <a:pt x="48" y="2486"/>
                      </a:lnTo>
                      <a:lnTo>
                        <a:pt x="114" y="2484"/>
                      </a:lnTo>
                      <a:lnTo>
                        <a:pt x="177" y="2478"/>
                      </a:lnTo>
                      <a:lnTo>
                        <a:pt x="240" y="2471"/>
                      </a:lnTo>
                      <a:lnTo>
                        <a:pt x="302" y="2459"/>
                      </a:lnTo>
                      <a:lnTo>
                        <a:pt x="325" y="2455"/>
                      </a:lnTo>
                      <a:lnTo>
                        <a:pt x="325" y="2454"/>
                      </a:lnTo>
                      <a:lnTo>
                        <a:pt x="325" y="2452"/>
                      </a:lnTo>
                      <a:lnTo>
                        <a:pt x="325" y="2450"/>
                      </a:lnTo>
                      <a:lnTo>
                        <a:pt x="323" y="2448"/>
                      </a:lnTo>
                      <a:lnTo>
                        <a:pt x="323" y="2446"/>
                      </a:lnTo>
                      <a:lnTo>
                        <a:pt x="323" y="2444"/>
                      </a:lnTo>
                      <a:lnTo>
                        <a:pt x="300" y="2450"/>
                      </a:lnTo>
                      <a:lnTo>
                        <a:pt x="238" y="2461"/>
                      </a:lnTo>
                      <a:lnTo>
                        <a:pt x="177" y="2469"/>
                      </a:lnTo>
                      <a:lnTo>
                        <a:pt x="114" y="2473"/>
                      </a:lnTo>
                      <a:lnTo>
                        <a:pt x="48" y="2475"/>
                      </a:lnTo>
                      <a:lnTo>
                        <a:pt x="0" y="2475"/>
                      </a:lnTo>
                      <a:lnTo>
                        <a:pt x="2" y="2475"/>
                      </a:lnTo>
                      <a:lnTo>
                        <a:pt x="2" y="2477"/>
                      </a:lnTo>
                      <a:lnTo>
                        <a:pt x="2" y="2478"/>
                      </a:lnTo>
                      <a:lnTo>
                        <a:pt x="4" y="2480"/>
                      </a:lnTo>
                      <a:lnTo>
                        <a:pt x="4" y="2482"/>
                      </a:lnTo>
                      <a:lnTo>
                        <a:pt x="4" y="2484"/>
                      </a:lnTo>
                      <a:close/>
                    </a:path>
                  </a:pathLst>
                </a:custGeom>
                <a:solidFill>
                  <a:srgbClr val="0B9DFF"/>
                </a:solidFill>
                <a:ln w="9525">
                  <a:noFill/>
                  <a:round/>
                </a:ln>
              </p:spPr>
              <p:txBody>
                <a:bodyPr/>
                <a:lstStyle/>
                <a:p>
                  <a:endParaRPr lang="en-US"/>
                </a:p>
              </p:txBody>
            </p:sp>
            <p:sp>
              <p:nvSpPr>
                <p:cNvPr id="44370" name="Freeform 21"/>
                <p:cNvSpPr>
                  <a:spLocks noEditPoints="1"/>
                </p:cNvSpPr>
                <p:nvPr/>
              </p:nvSpPr>
              <p:spPr bwMode="auto">
                <a:xfrm>
                  <a:off x="1838" y="910"/>
                  <a:ext cx="359" cy="2477"/>
                </a:xfrm>
                <a:custGeom>
                  <a:avLst/>
                  <a:gdLst>
                    <a:gd name="T0" fmla="*/ 359 w 359"/>
                    <a:gd name="T1" fmla="*/ 12 h 2477"/>
                    <a:gd name="T2" fmla="*/ 311 w 359"/>
                    <a:gd name="T3" fmla="*/ 0 h 2477"/>
                    <a:gd name="T4" fmla="*/ 311 w 359"/>
                    <a:gd name="T5" fmla="*/ 0 h 2477"/>
                    <a:gd name="T6" fmla="*/ 309 w 359"/>
                    <a:gd name="T7" fmla="*/ 2 h 2477"/>
                    <a:gd name="T8" fmla="*/ 308 w 359"/>
                    <a:gd name="T9" fmla="*/ 4 h 2477"/>
                    <a:gd name="T10" fmla="*/ 308 w 359"/>
                    <a:gd name="T11" fmla="*/ 4 h 2477"/>
                    <a:gd name="T12" fmla="*/ 306 w 359"/>
                    <a:gd name="T13" fmla="*/ 6 h 2477"/>
                    <a:gd name="T14" fmla="*/ 306 w 359"/>
                    <a:gd name="T15" fmla="*/ 6 h 2477"/>
                    <a:gd name="T16" fmla="*/ 304 w 359"/>
                    <a:gd name="T17" fmla="*/ 8 h 2477"/>
                    <a:gd name="T18" fmla="*/ 302 w 359"/>
                    <a:gd name="T19" fmla="*/ 8 h 2477"/>
                    <a:gd name="T20" fmla="*/ 357 w 359"/>
                    <a:gd name="T21" fmla="*/ 22 h 2477"/>
                    <a:gd name="T22" fmla="*/ 357 w 359"/>
                    <a:gd name="T23" fmla="*/ 20 h 2477"/>
                    <a:gd name="T24" fmla="*/ 359 w 359"/>
                    <a:gd name="T25" fmla="*/ 20 h 2477"/>
                    <a:gd name="T26" fmla="*/ 359 w 359"/>
                    <a:gd name="T27" fmla="*/ 18 h 2477"/>
                    <a:gd name="T28" fmla="*/ 359 w 359"/>
                    <a:gd name="T29" fmla="*/ 16 h 2477"/>
                    <a:gd name="T30" fmla="*/ 359 w 359"/>
                    <a:gd name="T31" fmla="*/ 16 h 2477"/>
                    <a:gd name="T32" fmla="*/ 359 w 359"/>
                    <a:gd name="T33" fmla="*/ 14 h 2477"/>
                    <a:gd name="T34" fmla="*/ 359 w 359"/>
                    <a:gd name="T35" fmla="*/ 12 h 2477"/>
                    <a:gd name="T36" fmla="*/ 359 w 359"/>
                    <a:gd name="T37" fmla="*/ 12 h 2477"/>
                    <a:gd name="T38" fmla="*/ 2 w 359"/>
                    <a:gd name="T39" fmla="*/ 2475 h 2477"/>
                    <a:gd name="T40" fmla="*/ 48 w 359"/>
                    <a:gd name="T41" fmla="*/ 2477 h 2477"/>
                    <a:gd name="T42" fmla="*/ 114 w 359"/>
                    <a:gd name="T43" fmla="*/ 2475 h 2477"/>
                    <a:gd name="T44" fmla="*/ 177 w 359"/>
                    <a:gd name="T45" fmla="*/ 2470 h 2477"/>
                    <a:gd name="T46" fmla="*/ 240 w 359"/>
                    <a:gd name="T47" fmla="*/ 2462 h 2477"/>
                    <a:gd name="T48" fmla="*/ 302 w 359"/>
                    <a:gd name="T49" fmla="*/ 2452 h 2477"/>
                    <a:gd name="T50" fmla="*/ 325 w 359"/>
                    <a:gd name="T51" fmla="*/ 2447 h 2477"/>
                    <a:gd name="T52" fmla="*/ 323 w 359"/>
                    <a:gd name="T53" fmla="*/ 2445 h 2477"/>
                    <a:gd name="T54" fmla="*/ 323 w 359"/>
                    <a:gd name="T55" fmla="*/ 2445 h 2477"/>
                    <a:gd name="T56" fmla="*/ 323 w 359"/>
                    <a:gd name="T57" fmla="*/ 2443 h 2477"/>
                    <a:gd name="T58" fmla="*/ 323 w 359"/>
                    <a:gd name="T59" fmla="*/ 2441 h 2477"/>
                    <a:gd name="T60" fmla="*/ 323 w 359"/>
                    <a:gd name="T61" fmla="*/ 2441 h 2477"/>
                    <a:gd name="T62" fmla="*/ 323 w 359"/>
                    <a:gd name="T63" fmla="*/ 2439 h 2477"/>
                    <a:gd name="T64" fmla="*/ 323 w 359"/>
                    <a:gd name="T65" fmla="*/ 2437 h 2477"/>
                    <a:gd name="T66" fmla="*/ 323 w 359"/>
                    <a:gd name="T67" fmla="*/ 2437 h 2477"/>
                    <a:gd name="T68" fmla="*/ 300 w 359"/>
                    <a:gd name="T69" fmla="*/ 2441 h 2477"/>
                    <a:gd name="T70" fmla="*/ 238 w 359"/>
                    <a:gd name="T71" fmla="*/ 2452 h 2477"/>
                    <a:gd name="T72" fmla="*/ 175 w 359"/>
                    <a:gd name="T73" fmla="*/ 2460 h 2477"/>
                    <a:gd name="T74" fmla="*/ 114 w 359"/>
                    <a:gd name="T75" fmla="*/ 2466 h 2477"/>
                    <a:gd name="T76" fmla="*/ 48 w 359"/>
                    <a:gd name="T77" fmla="*/ 2468 h 2477"/>
                    <a:gd name="T78" fmla="*/ 0 w 359"/>
                    <a:gd name="T79" fmla="*/ 2466 h 2477"/>
                    <a:gd name="T80" fmla="*/ 0 w 359"/>
                    <a:gd name="T81" fmla="*/ 2468 h 2477"/>
                    <a:gd name="T82" fmla="*/ 0 w 359"/>
                    <a:gd name="T83" fmla="*/ 2468 h 2477"/>
                    <a:gd name="T84" fmla="*/ 0 w 359"/>
                    <a:gd name="T85" fmla="*/ 2470 h 2477"/>
                    <a:gd name="T86" fmla="*/ 0 w 359"/>
                    <a:gd name="T87" fmla="*/ 2472 h 2477"/>
                    <a:gd name="T88" fmla="*/ 2 w 359"/>
                    <a:gd name="T89" fmla="*/ 2472 h 2477"/>
                    <a:gd name="T90" fmla="*/ 2 w 359"/>
                    <a:gd name="T91" fmla="*/ 2474 h 2477"/>
                    <a:gd name="T92" fmla="*/ 2 w 359"/>
                    <a:gd name="T93" fmla="*/ 2475 h 2477"/>
                    <a:gd name="T94" fmla="*/ 2 w 359"/>
                    <a:gd name="T95" fmla="*/ 2475 h 247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9"/>
                    <a:gd name="T145" fmla="*/ 0 h 2477"/>
                    <a:gd name="T146" fmla="*/ 359 w 359"/>
                    <a:gd name="T147" fmla="*/ 2477 h 247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9" h="2477">
                      <a:moveTo>
                        <a:pt x="359" y="12"/>
                      </a:moveTo>
                      <a:lnTo>
                        <a:pt x="311" y="0"/>
                      </a:lnTo>
                      <a:lnTo>
                        <a:pt x="309" y="2"/>
                      </a:lnTo>
                      <a:lnTo>
                        <a:pt x="308" y="4"/>
                      </a:lnTo>
                      <a:lnTo>
                        <a:pt x="306" y="6"/>
                      </a:lnTo>
                      <a:lnTo>
                        <a:pt x="304" y="8"/>
                      </a:lnTo>
                      <a:lnTo>
                        <a:pt x="302" y="8"/>
                      </a:lnTo>
                      <a:lnTo>
                        <a:pt x="357" y="22"/>
                      </a:lnTo>
                      <a:lnTo>
                        <a:pt x="357" y="20"/>
                      </a:lnTo>
                      <a:lnTo>
                        <a:pt x="359" y="20"/>
                      </a:lnTo>
                      <a:lnTo>
                        <a:pt x="359" y="18"/>
                      </a:lnTo>
                      <a:lnTo>
                        <a:pt x="359" y="16"/>
                      </a:lnTo>
                      <a:lnTo>
                        <a:pt x="359" y="14"/>
                      </a:lnTo>
                      <a:lnTo>
                        <a:pt x="359" y="12"/>
                      </a:lnTo>
                      <a:close/>
                      <a:moveTo>
                        <a:pt x="2" y="2475"/>
                      </a:moveTo>
                      <a:lnTo>
                        <a:pt x="48" y="2477"/>
                      </a:lnTo>
                      <a:lnTo>
                        <a:pt x="114" y="2475"/>
                      </a:lnTo>
                      <a:lnTo>
                        <a:pt x="177" y="2470"/>
                      </a:lnTo>
                      <a:lnTo>
                        <a:pt x="240" y="2462"/>
                      </a:lnTo>
                      <a:lnTo>
                        <a:pt x="302" y="2452"/>
                      </a:lnTo>
                      <a:lnTo>
                        <a:pt x="325" y="2447"/>
                      </a:lnTo>
                      <a:lnTo>
                        <a:pt x="323" y="2445"/>
                      </a:lnTo>
                      <a:lnTo>
                        <a:pt x="323" y="2443"/>
                      </a:lnTo>
                      <a:lnTo>
                        <a:pt x="323" y="2441"/>
                      </a:lnTo>
                      <a:lnTo>
                        <a:pt x="323" y="2439"/>
                      </a:lnTo>
                      <a:lnTo>
                        <a:pt x="323" y="2437"/>
                      </a:lnTo>
                      <a:lnTo>
                        <a:pt x="300" y="2441"/>
                      </a:lnTo>
                      <a:lnTo>
                        <a:pt x="238" y="2452"/>
                      </a:lnTo>
                      <a:lnTo>
                        <a:pt x="175" y="2460"/>
                      </a:lnTo>
                      <a:lnTo>
                        <a:pt x="114" y="2466"/>
                      </a:lnTo>
                      <a:lnTo>
                        <a:pt x="48" y="2468"/>
                      </a:lnTo>
                      <a:lnTo>
                        <a:pt x="0" y="2466"/>
                      </a:lnTo>
                      <a:lnTo>
                        <a:pt x="0" y="2468"/>
                      </a:lnTo>
                      <a:lnTo>
                        <a:pt x="0" y="2470"/>
                      </a:lnTo>
                      <a:lnTo>
                        <a:pt x="0" y="2472"/>
                      </a:lnTo>
                      <a:lnTo>
                        <a:pt x="2" y="2472"/>
                      </a:lnTo>
                      <a:lnTo>
                        <a:pt x="2" y="2474"/>
                      </a:lnTo>
                      <a:lnTo>
                        <a:pt x="2" y="2475"/>
                      </a:lnTo>
                      <a:close/>
                    </a:path>
                  </a:pathLst>
                </a:custGeom>
                <a:solidFill>
                  <a:srgbClr val="0C9DFF"/>
                </a:solidFill>
                <a:ln w="9525">
                  <a:noFill/>
                  <a:round/>
                </a:ln>
              </p:spPr>
              <p:txBody>
                <a:bodyPr/>
                <a:lstStyle/>
                <a:p>
                  <a:endParaRPr lang="en-US"/>
                </a:p>
              </p:txBody>
            </p:sp>
            <p:sp>
              <p:nvSpPr>
                <p:cNvPr id="44371" name="Freeform 22"/>
                <p:cNvSpPr>
                  <a:spLocks noEditPoints="1"/>
                </p:cNvSpPr>
                <p:nvPr/>
              </p:nvSpPr>
              <p:spPr bwMode="auto">
                <a:xfrm>
                  <a:off x="1837" y="914"/>
                  <a:ext cx="360" cy="2468"/>
                </a:xfrm>
                <a:custGeom>
                  <a:avLst/>
                  <a:gdLst>
                    <a:gd name="T0" fmla="*/ 360 w 360"/>
                    <a:gd name="T1" fmla="*/ 12 h 2468"/>
                    <a:gd name="T2" fmla="*/ 309 w 360"/>
                    <a:gd name="T3" fmla="*/ 0 h 2468"/>
                    <a:gd name="T4" fmla="*/ 307 w 360"/>
                    <a:gd name="T5" fmla="*/ 2 h 2468"/>
                    <a:gd name="T6" fmla="*/ 307 w 360"/>
                    <a:gd name="T7" fmla="*/ 2 h 2468"/>
                    <a:gd name="T8" fmla="*/ 305 w 360"/>
                    <a:gd name="T9" fmla="*/ 4 h 2468"/>
                    <a:gd name="T10" fmla="*/ 303 w 360"/>
                    <a:gd name="T11" fmla="*/ 4 h 2468"/>
                    <a:gd name="T12" fmla="*/ 303 w 360"/>
                    <a:gd name="T13" fmla="*/ 6 h 2468"/>
                    <a:gd name="T14" fmla="*/ 301 w 360"/>
                    <a:gd name="T15" fmla="*/ 6 h 2468"/>
                    <a:gd name="T16" fmla="*/ 301 w 360"/>
                    <a:gd name="T17" fmla="*/ 8 h 2468"/>
                    <a:gd name="T18" fmla="*/ 299 w 360"/>
                    <a:gd name="T19" fmla="*/ 10 h 2468"/>
                    <a:gd name="T20" fmla="*/ 299 w 360"/>
                    <a:gd name="T21" fmla="*/ 10 h 2468"/>
                    <a:gd name="T22" fmla="*/ 358 w 360"/>
                    <a:gd name="T23" fmla="*/ 23 h 2468"/>
                    <a:gd name="T24" fmla="*/ 358 w 360"/>
                    <a:gd name="T25" fmla="*/ 21 h 2468"/>
                    <a:gd name="T26" fmla="*/ 358 w 360"/>
                    <a:gd name="T27" fmla="*/ 19 h 2468"/>
                    <a:gd name="T28" fmla="*/ 358 w 360"/>
                    <a:gd name="T29" fmla="*/ 19 h 2468"/>
                    <a:gd name="T30" fmla="*/ 358 w 360"/>
                    <a:gd name="T31" fmla="*/ 18 h 2468"/>
                    <a:gd name="T32" fmla="*/ 358 w 360"/>
                    <a:gd name="T33" fmla="*/ 16 h 2468"/>
                    <a:gd name="T34" fmla="*/ 360 w 360"/>
                    <a:gd name="T35" fmla="*/ 16 h 2468"/>
                    <a:gd name="T36" fmla="*/ 360 w 360"/>
                    <a:gd name="T37" fmla="*/ 14 h 2468"/>
                    <a:gd name="T38" fmla="*/ 360 w 360"/>
                    <a:gd name="T39" fmla="*/ 12 h 2468"/>
                    <a:gd name="T40" fmla="*/ 1 w 360"/>
                    <a:gd name="T41" fmla="*/ 2468 h 2468"/>
                    <a:gd name="T42" fmla="*/ 49 w 360"/>
                    <a:gd name="T43" fmla="*/ 2468 h 2468"/>
                    <a:gd name="T44" fmla="*/ 115 w 360"/>
                    <a:gd name="T45" fmla="*/ 2466 h 2468"/>
                    <a:gd name="T46" fmla="*/ 178 w 360"/>
                    <a:gd name="T47" fmla="*/ 2462 h 2468"/>
                    <a:gd name="T48" fmla="*/ 239 w 360"/>
                    <a:gd name="T49" fmla="*/ 2454 h 2468"/>
                    <a:gd name="T50" fmla="*/ 301 w 360"/>
                    <a:gd name="T51" fmla="*/ 2443 h 2468"/>
                    <a:gd name="T52" fmla="*/ 324 w 360"/>
                    <a:gd name="T53" fmla="*/ 2437 h 2468"/>
                    <a:gd name="T54" fmla="*/ 324 w 360"/>
                    <a:gd name="T55" fmla="*/ 2437 h 2468"/>
                    <a:gd name="T56" fmla="*/ 324 w 360"/>
                    <a:gd name="T57" fmla="*/ 2435 h 2468"/>
                    <a:gd name="T58" fmla="*/ 324 w 360"/>
                    <a:gd name="T59" fmla="*/ 2433 h 2468"/>
                    <a:gd name="T60" fmla="*/ 324 w 360"/>
                    <a:gd name="T61" fmla="*/ 2433 h 2468"/>
                    <a:gd name="T62" fmla="*/ 324 w 360"/>
                    <a:gd name="T63" fmla="*/ 2431 h 2468"/>
                    <a:gd name="T64" fmla="*/ 322 w 360"/>
                    <a:gd name="T65" fmla="*/ 2429 h 2468"/>
                    <a:gd name="T66" fmla="*/ 322 w 360"/>
                    <a:gd name="T67" fmla="*/ 2429 h 2468"/>
                    <a:gd name="T68" fmla="*/ 322 w 360"/>
                    <a:gd name="T69" fmla="*/ 2427 h 2468"/>
                    <a:gd name="T70" fmla="*/ 299 w 360"/>
                    <a:gd name="T71" fmla="*/ 2433 h 2468"/>
                    <a:gd name="T72" fmla="*/ 238 w 360"/>
                    <a:gd name="T73" fmla="*/ 2443 h 2468"/>
                    <a:gd name="T74" fmla="*/ 176 w 360"/>
                    <a:gd name="T75" fmla="*/ 2450 h 2468"/>
                    <a:gd name="T76" fmla="*/ 113 w 360"/>
                    <a:gd name="T77" fmla="*/ 2456 h 2468"/>
                    <a:gd name="T78" fmla="*/ 49 w 360"/>
                    <a:gd name="T79" fmla="*/ 2458 h 2468"/>
                    <a:gd name="T80" fmla="*/ 0 w 360"/>
                    <a:gd name="T81" fmla="*/ 2456 h 2468"/>
                    <a:gd name="T82" fmla="*/ 0 w 360"/>
                    <a:gd name="T83" fmla="*/ 2458 h 2468"/>
                    <a:gd name="T84" fmla="*/ 0 w 360"/>
                    <a:gd name="T85" fmla="*/ 2460 h 2468"/>
                    <a:gd name="T86" fmla="*/ 0 w 360"/>
                    <a:gd name="T87" fmla="*/ 2460 h 2468"/>
                    <a:gd name="T88" fmla="*/ 1 w 360"/>
                    <a:gd name="T89" fmla="*/ 2462 h 2468"/>
                    <a:gd name="T90" fmla="*/ 1 w 360"/>
                    <a:gd name="T91" fmla="*/ 2464 h 2468"/>
                    <a:gd name="T92" fmla="*/ 1 w 360"/>
                    <a:gd name="T93" fmla="*/ 2464 h 2468"/>
                    <a:gd name="T94" fmla="*/ 1 w 360"/>
                    <a:gd name="T95" fmla="*/ 2466 h 2468"/>
                    <a:gd name="T96" fmla="*/ 1 w 360"/>
                    <a:gd name="T97" fmla="*/ 2468 h 246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60"/>
                    <a:gd name="T148" fmla="*/ 0 h 2468"/>
                    <a:gd name="T149" fmla="*/ 360 w 360"/>
                    <a:gd name="T150" fmla="*/ 2468 h 246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60" h="2468">
                      <a:moveTo>
                        <a:pt x="360" y="12"/>
                      </a:moveTo>
                      <a:lnTo>
                        <a:pt x="309" y="0"/>
                      </a:lnTo>
                      <a:lnTo>
                        <a:pt x="307" y="2"/>
                      </a:lnTo>
                      <a:lnTo>
                        <a:pt x="305" y="4"/>
                      </a:lnTo>
                      <a:lnTo>
                        <a:pt x="303" y="4"/>
                      </a:lnTo>
                      <a:lnTo>
                        <a:pt x="303" y="6"/>
                      </a:lnTo>
                      <a:lnTo>
                        <a:pt x="301" y="6"/>
                      </a:lnTo>
                      <a:lnTo>
                        <a:pt x="301" y="8"/>
                      </a:lnTo>
                      <a:lnTo>
                        <a:pt x="299" y="10"/>
                      </a:lnTo>
                      <a:lnTo>
                        <a:pt x="358" y="23"/>
                      </a:lnTo>
                      <a:lnTo>
                        <a:pt x="358" y="21"/>
                      </a:lnTo>
                      <a:lnTo>
                        <a:pt x="358" y="19"/>
                      </a:lnTo>
                      <a:lnTo>
                        <a:pt x="358" y="18"/>
                      </a:lnTo>
                      <a:lnTo>
                        <a:pt x="358" y="16"/>
                      </a:lnTo>
                      <a:lnTo>
                        <a:pt x="360" y="16"/>
                      </a:lnTo>
                      <a:lnTo>
                        <a:pt x="360" y="14"/>
                      </a:lnTo>
                      <a:lnTo>
                        <a:pt x="360" y="12"/>
                      </a:lnTo>
                      <a:close/>
                      <a:moveTo>
                        <a:pt x="1" y="2468"/>
                      </a:moveTo>
                      <a:lnTo>
                        <a:pt x="49" y="2468"/>
                      </a:lnTo>
                      <a:lnTo>
                        <a:pt x="115" y="2466"/>
                      </a:lnTo>
                      <a:lnTo>
                        <a:pt x="178" y="2462"/>
                      </a:lnTo>
                      <a:lnTo>
                        <a:pt x="239" y="2454"/>
                      </a:lnTo>
                      <a:lnTo>
                        <a:pt x="301" y="2443"/>
                      </a:lnTo>
                      <a:lnTo>
                        <a:pt x="324" y="2437"/>
                      </a:lnTo>
                      <a:lnTo>
                        <a:pt x="324" y="2435"/>
                      </a:lnTo>
                      <a:lnTo>
                        <a:pt x="324" y="2433"/>
                      </a:lnTo>
                      <a:lnTo>
                        <a:pt x="324" y="2431"/>
                      </a:lnTo>
                      <a:lnTo>
                        <a:pt x="322" y="2429"/>
                      </a:lnTo>
                      <a:lnTo>
                        <a:pt x="322" y="2427"/>
                      </a:lnTo>
                      <a:lnTo>
                        <a:pt x="299" y="2433"/>
                      </a:lnTo>
                      <a:lnTo>
                        <a:pt x="238" y="2443"/>
                      </a:lnTo>
                      <a:lnTo>
                        <a:pt x="176" y="2450"/>
                      </a:lnTo>
                      <a:lnTo>
                        <a:pt x="113" y="2456"/>
                      </a:lnTo>
                      <a:lnTo>
                        <a:pt x="49" y="2458"/>
                      </a:lnTo>
                      <a:lnTo>
                        <a:pt x="0" y="2456"/>
                      </a:lnTo>
                      <a:lnTo>
                        <a:pt x="0" y="2458"/>
                      </a:lnTo>
                      <a:lnTo>
                        <a:pt x="0" y="2460"/>
                      </a:lnTo>
                      <a:lnTo>
                        <a:pt x="1" y="2462"/>
                      </a:lnTo>
                      <a:lnTo>
                        <a:pt x="1" y="2464"/>
                      </a:lnTo>
                      <a:lnTo>
                        <a:pt x="1" y="2466"/>
                      </a:lnTo>
                      <a:lnTo>
                        <a:pt x="1" y="2468"/>
                      </a:lnTo>
                      <a:close/>
                    </a:path>
                  </a:pathLst>
                </a:custGeom>
                <a:solidFill>
                  <a:srgbClr val="0D9EFF"/>
                </a:solidFill>
                <a:ln w="9525">
                  <a:noFill/>
                  <a:round/>
                </a:ln>
              </p:spPr>
              <p:txBody>
                <a:bodyPr/>
                <a:lstStyle/>
                <a:p>
                  <a:endParaRPr lang="en-US"/>
                </a:p>
              </p:txBody>
            </p:sp>
            <p:sp>
              <p:nvSpPr>
                <p:cNvPr id="44372" name="Freeform 23"/>
                <p:cNvSpPr>
                  <a:spLocks noEditPoints="1"/>
                </p:cNvSpPr>
                <p:nvPr/>
              </p:nvSpPr>
              <p:spPr bwMode="auto">
                <a:xfrm>
                  <a:off x="1835" y="918"/>
                  <a:ext cx="360" cy="2460"/>
                </a:xfrm>
                <a:custGeom>
                  <a:avLst/>
                  <a:gdLst>
                    <a:gd name="T0" fmla="*/ 360 w 360"/>
                    <a:gd name="T1" fmla="*/ 14 h 2460"/>
                    <a:gd name="T2" fmla="*/ 305 w 360"/>
                    <a:gd name="T3" fmla="*/ 0 h 2460"/>
                    <a:gd name="T4" fmla="*/ 305 w 360"/>
                    <a:gd name="T5" fmla="*/ 2 h 2460"/>
                    <a:gd name="T6" fmla="*/ 303 w 360"/>
                    <a:gd name="T7" fmla="*/ 2 h 2460"/>
                    <a:gd name="T8" fmla="*/ 303 w 360"/>
                    <a:gd name="T9" fmla="*/ 4 h 2460"/>
                    <a:gd name="T10" fmla="*/ 301 w 360"/>
                    <a:gd name="T11" fmla="*/ 6 h 2460"/>
                    <a:gd name="T12" fmla="*/ 299 w 360"/>
                    <a:gd name="T13" fmla="*/ 6 h 2460"/>
                    <a:gd name="T14" fmla="*/ 299 w 360"/>
                    <a:gd name="T15" fmla="*/ 8 h 2460"/>
                    <a:gd name="T16" fmla="*/ 297 w 360"/>
                    <a:gd name="T17" fmla="*/ 8 h 2460"/>
                    <a:gd name="T18" fmla="*/ 297 w 360"/>
                    <a:gd name="T19" fmla="*/ 10 h 2460"/>
                    <a:gd name="T20" fmla="*/ 301 w 360"/>
                    <a:gd name="T21" fmla="*/ 10 h 2460"/>
                    <a:gd name="T22" fmla="*/ 359 w 360"/>
                    <a:gd name="T23" fmla="*/ 23 h 2460"/>
                    <a:gd name="T24" fmla="*/ 360 w 360"/>
                    <a:gd name="T25" fmla="*/ 23 h 2460"/>
                    <a:gd name="T26" fmla="*/ 360 w 360"/>
                    <a:gd name="T27" fmla="*/ 21 h 2460"/>
                    <a:gd name="T28" fmla="*/ 360 w 360"/>
                    <a:gd name="T29" fmla="*/ 19 h 2460"/>
                    <a:gd name="T30" fmla="*/ 360 w 360"/>
                    <a:gd name="T31" fmla="*/ 19 h 2460"/>
                    <a:gd name="T32" fmla="*/ 360 w 360"/>
                    <a:gd name="T33" fmla="*/ 17 h 2460"/>
                    <a:gd name="T34" fmla="*/ 360 w 360"/>
                    <a:gd name="T35" fmla="*/ 15 h 2460"/>
                    <a:gd name="T36" fmla="*/ 360 w 360"/>
                    <a:gd name="T37" fmla="*/ 15 h 2460"/>
                    <a:gd name="T38" fmla="*/ 360 w 360"/>
                    <a:gd name="T39" fmla="*/ 14 h 2460"/>
                    <a:gd name="T40" fmla="*/ 3 w 360"/>
                    <a:gd name="T41" fmla="*/ 2458 h 2460"/>
                    <a:gd name="T42" fmla="*/ 51 w 360"/>
                    <a:gd name="T43" fmla="*/ 2460 h 2460"/>
                    <a:gd name="T44" fmla="*/ 117 w 360"/>
                    <a:gd name="T45" fmla="*/ 2458 h 2460"/>
                    <a:gd name="T46" fmla="*/ 178 w 360"/>
                    <a:gd name="T47" fmla="*/ 2452 h 2460"/>
                    <a:gd name="T48" fmla="*/ 241 w 360"/>
                    <a:gd name="T49" fmla="*/ 2444 h 2460"/>
                    <a:gd name="T50" fmla="*/ 303 w 360"/>
                    <a:gd name="T51" fmla="*/ 2433 h 2460"/>
                    <a:gd name="T52" fmla="*/ 326 w 360"/>
                    <a:gd name="T53" fmla="*/ 2429 h 2460"/>
                    <a:gd name="T54" fmla="*/ 326 w 360"/>
                    <a:gd name="T55" fmla="*/ 2427 h 2460"/>
                    <a:gd name="T56" fmla="*/ 324 w 360"/>
                    <a:gd name="T57" fmla="*/ 2425 h 2460"/>
                    <a:gd name="T58" fmla="*/ 324 w 360"/>
                    <a:gd name="T59" fmla="*/ 2425 h 2460"/>
                    <a:gd name="T60" fmla="*/ 324 w 360"/>
                    <a:gd name="T61" fmla="*/ 2423 h 2460"/>
                    <a:gd name="T62" fmla="*/ 324 w 360"/>
                    <a:gd name="T63" fmla="*/ 2421 h 2460"/>
                    <a:gd name="T64" fmla="*/ 324 w 360"/>
                    <a:gd name="T65" fmla="*/ 2421 h 2460"/>
                    <a:gd name="T66" fmla="*/ 324 w 360"/>
                    <a:gd name="T67" fmla="*/ 2420 h 2460"/>
                    <a:gd name="T68" fmla="*/ 324 w 360"/>
                    <a:gd name="T69" fmla="*/ 2418 h 2460"/>
                    <a:gd name="T70" fmla="*/ 301 w 360"/>
                    <a:gd name="T71" fmla="*/ 2423 h 2460"/>
                    <a:gd name="T72" fmla="*/ 240 w 360"/>
                    <a:gd name="T73" fmla="*/ 2435 h 2460"/>
                    <a:gd name="T74" fmla="*/ 178 w 360"/>
                    <a:gd name="T75" fmla="*/ 2443 h 2460"/>
                    <a:gd name="T76" fmla="*/ 115 w 360"/>
                    <a:gd name="T77" fmla="*/ 2446 h 2460"/>
                    <a:gd name="T78" fmla="*/ 51 w 360"/>
                    <a:gd name="T79" fmla="*/ 2448 h 2460"/>
                    <a:gd name="T80" fmla="*/ 0 w 360"/>
                    <a:gd name="T81" fmla="*/ 2446 h 2460"/>
                    <a:gd name="T82" fmla="*/ 0 w 360"/>
                    <a:gd name="T83" fmla="*/ 2448 h 2460"/>
                    <a:gd name="T84" fmla="*/ 0 w 360"/>
                    <a:gd name="T85" fmla="*/ 2450 h 2460"/>
                    <a:gd name="T86" fmla="*/ 0 w 360"/>
                    <a:gd name="T87" fmla="*/ 2450 h 2460"/>
                    <a:gd name="T88" fmla="*/ 2 w 360"/>
                    <a:gd name="T89" fmla="*/ 2452 h 2460"/>
                    <a:gd name="T90" fmla="*/ 2 w 360"/>
                    <a:gd name="T91" fmla="*/ 2454 h 2460"/>
                    <a:gd name="T92" fmla="*/ 2 w 360"/>
                    <a:gd name="T93" fmla="*/ 2456 h 2460"/>
                    <a:gd name="T94" fmla="*/ 2 w 360"/>
                    <a:gd name="T95" fmla="*/ 2456 h 2460"/>
                    <a:gd name="T96" fmla="*/ 3 w 360"/>
                    <a:gd name="T97" fmla="*/ 2458 h 246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60"/>
                    <a:gd name="T148" fmla="*/ 0 h 2460"/>
                    <a:gd name="T149" fmla="*/ 360 w 360"/>
                    <a:gd name="T150" fmla="*/ 2460 h 246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60" h="2460">
                      <a:moveTo>
                        <a:pt x="360" y="14"/>
                      </a:moveTo>
                      <a:lnTo>
                        <a:pt x="305" y="0"/>
                      </a:lnTo>
                      <a:lnTo>
                        <a:pt x="305" y="2"/>
                      </a:lnTo>
                      <a:lnTo>
                        <a:pt x="303" y="2"/>
                      </a:lnTo>
                      <a:lnTo>
                        <a:pt x="303" y="4"/>
                      </a:lnTo>
                      <a:lnTo>
                        <a:pt x="301" y="6"/>
                      </a:lnTo>
                      <a:lnTo>
                        <a:pt x="299" y="6"/>
                      </a:lnTo>
                      <a:lnTo>
                        <a:pt x="299" y="8"/>
                      </a:lnTo>
                      <a:lnTo>
                        <a:pt x="297" y="8"/>
                      </a:lnTo>
                      <a:lnTo>
                        <a:pt x="297" y="10"/>
                      </a:lnTo>
                      <a:lnTo>
                        <a:pt x="301" y="10"/>
                      </a:lnTo>
                      <a:lnTo>
                        <a:pt x="359" y="23"/>
                      </a:lnTo>
                      <a:lnTo>
                        <a:pt x="360" y="23"/>
                      </a:lnTo>
                      <a:lnTo>
                        <a:pt x="360" y="21"/>
                      </a:lnTo>
                      <a:lnTo>
                        <a:pt x="360" y="19"/>
                      </a:lnTo>
                      <a:lnTo>
                        <a:pt x="360" y="17"/>
                      </a:lnTo>
                      <a:lnTo>
                        <a:pt x="360" y="15"/>
                      </a:lnTo>
                      <a:lnTo>
                        <a:pt x="360" y="14"/>
                      </a:lnTo>
                      <a:close/>
                      <a:moveTo>
                        <a:pt x="3" y="2458"/>
                      </a:moveTo>
                      <a:lnTo>
                        <a:pt x="51" y="2460"/>
                      </a:lnTo>
                      <a:lnTo>
                        <a:pt x="117" y="2458"/>
                      </a:lnTo>
                      <a:lnTo>
                        <a:pt x="178" y="2452"/>
                      </a:lnTo>
                      <a:lnTo>
                        <a:pt x="241" y="2444"/>
                      </a:lnTo>
                      <a:lnTo>
                        <a:pt x="303" y="2433"/>
                      </a:lnTo>
                      <a:lnTo>
                        <a:pt x="326" y="2429"/>
                      </a:lnTo>
                      <a:lnTo>
                        <a:pt x="326" y="2427"/>
                      </a:lnTo>
                      <a:lnTo>
                        <a:pt x="324" y="2425"/>
                      </a:lnTo>
                      <a:lnTo>
                        <a:pt x="324" y="2423"/>
                      </a:lnTo>
                      <a:lnTo>
                        <a:pt x="324" y="2421"/>
                      </a:lnTo>
                      <a:lnTo>
                        <a:pt x="324" y="2420"/>
                      </a:lnTo>
                      <a:lnTo>
                        <a:pt x="324" y="2418"/>
                      </a:lnTo>
                      <a:lnTo>
                        <a:pt x="301" y="2423"/>
                      </a:lnTo>
                      <a:lnTo>
                        <a:pt x="240" y="2435"/>
                      </a:lnTo>
                      <a:lnTo>
                        <a:pt x="178" y="2443"/>
                      </a:lnTo>
                      <a:lnTo>
                        <a:pt x="115" y="2446"/>
                      </a:lnTo>
                      <a:lnTo>
                        <a:pt x="51" y="2448"/>
                      </a:lnTo>
                      <a:lnTo>
                        <a:pt x="0" y="2446"/>
                      </a:lnTo>
                      <a:lnTo>
                        <a:pt x="0" y="2448"/>
                      </a:lnTo>
                      <a:lnTo>
                        <a:pt x="0" y="2450"/>
                      </a:lnTo>
                      <a:lnTo>
                        <a:pt x="2" y="2452"/>
                      </a:lnTo>
                      <a:lnTo>
                        <a:pt x="2" y="2454"/>
                      </a:lnTo>
                      <a:lnTo>
                        <a:pt x="2" y="2456"/>
                      </a:lnTo>
                      <a:lnTo>
                        <a:pt x="3" y="2458"/>
                      </a:lnTo>
                      <a:close/>
                    </a:path>
                  </a:pathLst>
                </a:custGeom>
                <a:solidFill>
                  <a:srgbClr val="0E9EFF"/>
                </a:solidFill>
                <a:ln w="9525">
                  <a:noFill/>
                  <a:round/>
                </a:ln>
              </p:spPr>
              <p:txBody>
                <a:bodyPr/>
                <a:lstStyle/>
                <a:p>
                  <a:endParaRPr lang="en-US"/>
                </a:p>
              </p:txBody>
            </p:sp>
            <p:sp>
              <p:nvSpPr>
                <p:cNvPr id="44373" name="Freeform 24"/>
                <p:cNvSpPr>
                  <a:spLocks noEditPoints="1"/>
                </p:cNvSpPr>
                <p:nvPr/>
              </p:nvSpPr>
              <p:spPr bwMode="auto">
                <a:xfrm>
                  <a:off x="1833" y="924"/>
                  <a:ext cx="362" cy="2448"/>
                </a:xfrm>
                <a:custGeom>
                  <a:avLst/>
                  <a:gdLst>
                    <a:gd name="T0" fmla="*/ 362 w 362"/>
                    <a:gd name="T1" fmla="*/ 13 h 2448"/>
                    <a:gd name="T2" fmla="*/ 303 w 362"/>
                    <a:gd name="T3" fmla="*/ 0 h 2448"/>
                    <a:gd name="T4" fmla="*/ 303 w 362"/>
                    <a:gd name="T5" fmla="*/ 0 h 2448"/>
                    <a:gd name="T6" fmla="*/ 301 w 362"/>
                    <a:gd name="T7" fmla="*/ 0 h 2448"/>
                    <a:gd name="T8" fmla="*/ 301 w 362"/>
                    <a:gd name="T9" fmla="*/ 2 h 2448"/>
                    <a:gd name="T10" fmla="*/ 299 w 362"/>
                    <a:gd name="T11" fmla="*/ 2 h 2448"/>
                    <a:gd name="T12" fmla="*/ 299 w 362"/>
                    <a:gd name="T13" fmla="*/ 4 h 2448"/>
                    <a:gd name="T14" fmla="*/ 297 w 362"/>
                    <a:gd name="T15" fmla="*/ 4 h 2448"/>
                    <a:gd name="T16" fmla="*/ 295 w 362"/>
                    <a:gd name="T17" fmla="*/ 6 h 2448"/>
                    <a:gd name="T18" fmla="*/ 295 w 362"/>
                    <a:gd name="T19" fmla="*/ 8 h 2448"/>
                    <a:gd name="T20" fmla="*/ 293 w 362"/>
                    <a:gd name="T21" fmla="*/ 8 h 2448"/>
                    <a:gd name="T22" fmla="*/ 301 w 362"/>
                    <a:gd name="T23" fmla="*/ 9 h 2448"/>
                    <a:gd name="T24" fmla="*/ 361 w 362"/>
                    <a:gd name="T25" fmla="*/ 23 h 2448"/>
                    <a:gd name="T26" fmla="*/ 361 w 362"/>
                    <a:gd name="T27" fmla="*/ 21 h 2448"/>
                    <a:gd name="T28" fmla="*/ 361 w 362"/>
                    <a:gd name="T29" fmla="*/ 21 h 2448"/>
                    <a:gd name="T30" fmla="*/ 361 w 362"/>
                    <a:gd name="T31" fmla="*/ 19 h 2448"/>
                    <a:gd name="T32" fmla="*/ 361 w 362"/>
                    <a:gd name="T33" fmla="*/ 17 h 2448"/>
                    <a:gd name="T34" fmla="*/ 362 w 362"/>
                    <a:gd name="T35" fmla="*/ 17 h 2448"/>
                    <a:gd name="T36" fmla="*/ 362 w 362"/>
                    <a:gd name="T37" fmla="*/ 15 h 2448"/>
                    <a:gd name="T38" fmla="*/ 362 w 362"/>
                    <a:gd name="T39" fmla="*/ 13 h 2448"/>
                    <a:gd name="T40" fmla="*/ 362 w 362"/>
                    <a:gd name="T41" fmla="*/ 13 h 2448"/>
                    <a:gd name="T42" fmla="*/ 4 w 362"/>
                    <a:gd name="T43" fmla="*/ 2446 h 2448"/>
                    <a:gd name="T44" fmla="*/ 53 w 362"/>
                    <a:gd name="T45" fmla="*/ 2448 h 2448"/>
                    <a:gd name="T46" fmla="*/ 117 w 362"/>
                    <a:gd name="T47" fmla="*/ 2446 h 2448"/>
                    <a:gd name="T48" fmla="*/ 180 w 362"/>
                    <a:gd name="T49" fmla="*/ 2440 h 2448"/>
                    <a:gd name="T50" fmla="*/ 242 w 362"/>
                    <a:gd name="T51" fmla="*/ 2433 h 2448"/>
                    <a:gd name="T52" fmla="*/ 303 w 362"/>
                    <a:gd name="T53" fmla="*/ 2423 h 2448"/>
                    <a:gd name="T54" fmla="*/ 326 w 362"/>
                    <a:gd name="T55" fmla="*/ 2417 h 2448"/>
                    <a:gd name="T56" fmla="*/ 326 w 362"/>
                    <a:gd name="T57" fmla="*/ 2415 h 2448"/>
                    <a:gd name="T58" fmla="*/ 326 w 362"/>
                    <a:gd name="T59" fmla="*/ 2415 h 2448"/>
                    <a:gd name="T60" fmla="*/ 326 w 362"/>
                    <a:gd name="T61" fmla="*/ 2414 h 2448"/>
                    <a:gd name="T62" fmla="*/ 326 w 362"/>
                    <a:gd name="T63" fmla="*/ 2412 h 2448"/>
                    <a:gd name="T64" fmla="*/ 326 w 362"/>
                    <a:gd name="T65" fmla="*/ 2412 h 2448"/>
                    <a:gd name="T66" fmla="*/ 324 w 362"/>
                    <a:gd name="T67" fmla="*/ 2410 h 2448"/>
                    <a:gd name="T68" fmla="*/ 324 w 362"/>
                    <a:gd name="T69" fmla="*/ 2408 h 2448"/>
                    <a:gd name="T70" fmla="*/ 324 w 362"/>
                    <a:gd name="T71" fmla="*/ 2408 h 2448"/>
                    <a:gd name="T72" fmla="*/ 301 w 362"/>
                    <a:gd name="T73" fmla="*/ 2412 h 2448"/>
                    <a:gd name="T74" fmla="*/ 242 w 362"/>
                    <a:gd name="T75" fmla="*/ 2423 h 2448"/>
                    <a:gd name="T76" fmla="*/ 180 w 362"/>
                    <a:gd name="T77" fmla="*/ 2431 h 2448"/>
                    <a:gd name="T78" fmla="*/ 117 w 362"/>
                    <a:gd name="T79" fmla="*/ 2437 h 2448"/>
                    <a:gd name="T80" fmla="*/ 53 w 362"/>
                    <a:gd name="T81" fmla="*/ 2437 h 2448"/>
                    <a:gd name="T82" fmla="*/ 0 w 362"/>
                    <a:gd name="T83" fmla="*/ 2437 h 2448"/>
                    <a:gd name="T84" fmla="*/ 0 w 362"/>
                    <a:gd name="T85" fmla="*/ 2437 h 2448"/>
                    <a:gd name="T86" fmla="*/ 0 w 362"/>
                    <a:gd name="T87" fmla="*/ 2438 h 2448"/>
                    <a:gd name="T88" fmla="*/ 2 w 362"/>
                    <a:gd name="T89" fmla="*/ 2440 h 2448"/>
                    <a:gd name="T90" fmla="*/ 2 w 362"/>
                    <a:gd name="T91" fmla="*/ 2440 h 2448"/>
                    <a:gd name="T92" fmla="*/ 2 w 362"/>
                    <a:gd name="T93" fmla="*/ 2442 h 2448"/>
                    <a:gd name="T94" fmla="*/ 2 w 362"/>
                    <a:gd name="T95" fmla="*/ 2444 h 2448"/>
                    <a:gd name="T96" fmla="*/ 2 w 362"/>
                    <a:gd name="T97" fmla="*/ 2444 h 2448"/>
                    <a:gd name="T98" fmla="*/ 4 w 362"/>
                    <a:gd name="T99" fmla="*/ 2446 h 244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62"/>
                    <a:gd name="T151" fmla="*/ 0 h 2448"/>
                    <a:gd name="T152" fmla="*/ 362 w 362"/>
                    <a:gd name="T153" fmla="*/ 2448 h 244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62" h="2448">
                      <a:moveTo>
                        <a:pt x="362" y="13"/>
                      </a:moveTo>
                      <a:lnTo>
                        <a:pt x="303" y="0"/>
                      </a:lnTo>
                      <a:lnTo>
                        <a:pt x="301" y="0"/>
                      </a:lnTo>
                      <a:lnTo>
                        <a:pt x="301" y="2"/>
                      </a:lnTo>
                      <a:lnTo>
                        <a:pt x="299" y="2"/>
                      </a:lnTo>
                      <a:lnTo>
                        <a:pt x="299" y="4"/>
                      </a:lnTo>
                      <a:lnTo>
                        <a:pt x="297" y="4"/>
                      </a:lnTo>
                      <a:lnTo>
                        <a:pt x="295" y="6"/>
                      </a:lnTo>
                      <a:lnTo>
                        <a:pt x="295" y="8"/>
                      </a:lnTo>
                      <a:lnTo>
                        <a:pt x="293" y="8"/>
                      </a:lnTo>
                      <a:lnTo>
                        <a:pt x="301" y="9"/>
                      </a:lnTo>
                      <a:lnTo>
                        <a:pt x="361" y="23"/>
                      </a:lnTo>
                      <a:lnTo>
                        <a:pt x="361" y="21"/>
                      </a:lnTo>
                      <a:lnTo>
                        <a:pt x="361" y="19"/>
                      </a:lnTo>
                      <a:lnTo>
                        <a:pt x="361" y="17"/>
                      </a:lnTo>
                      <a:lnTo>
                        <a:pt x="362" y="17"/>
                      </a:lnTo>
                      <a:lnTo>
                        <a:pt x="362" y="15"/>
                      </a:lnTo>
                      <a:lnTo>
                        <a:pt x="362" y="13"/>
                      </a:lnTo>
                      <a:close/>
                      <a:moveTo>
                        <a:pt x="4" y="2446"/>
                      </a:moveTo>
                      <a:lnTo>
                        <a:pt x="53" y="2448"/>
                      </a:lnTo>
                      <a:lnTo>
                        <a:pt x="117" y="2446"/>
                      </a:lnTo>
                      <a:lnTo>
                        <a:pt x="180" y="2440"/>
                      </a:lnTo>
                      <a:lnTo>
                        <a:pt x="242" y="2433"/>
                      </a:lnTo>
                      <a:lnTo>
                        <a:pt x="303" y="2423"/>
                      </a:lnTo>
                      <a:lnTo>
                        <a:pt x="326" y="2417"/>
                      </a:lnTo>
                      <a:lnTo>
                        <a:pt x="326" y="2415"/>
                      </a:lnTo>
                      <a:lnTo>
                        <a:pt x="326" y="2414"/>
                      </a:lnTo>
                      <a:lnTo>
                        <a:pt x="326" y="2412"/>
                      </a:lnTo>
                      <a:lnTo>
                        <a:pt x="324" y="2410"/>
                      </a:lnTo>
                      <a:lnTo>
                        <a:pt x="324" y="2408"/>
                      </a:lnTo>
                      <a:lnTo>
                        <a:pt x="301" y="2412"/>
                      </a:lnTo>
                      <a:lnTo>
                        <a:pt x="242" y="2423"/>
                      </a:lnTo>
                      <a:lnTo>
                        <a:pt x="180" y="2431"/>
                      </a:lnTo>
                      <a:lnTo>
                        <a:pt x="117" y="2437"/>
                      </a:lnTo>
                      <a:lnTo>
                        <a:pt x="53" y="2437"/>
                      </a:lnTo>
                      <a:lnTo>
                        <a:pt x="0" y="2437"/>
                      </a:lnTo>
                      <a:lnTo>
                        <a:pt x="0" y="2438"/>
                      </a:lnTo>
                      <a:lnTo>
                        <a:pt x="2" y="2440"/>
                      </a:lnTo>
                      <a:lnTo>
                        <a:pt x="2" y="2442"/>
                      </a:lnTo>
                      <a:lnTo>
                        <a:pt x="2" y="2444"/>
                      </a:lnTo>
                      <a:lnTo>
                        <a:pt x="4" y="2446"/>
                      </a:lnTo>
                      <a:close/>
                    </a:path>
                  </a:pathLst>
                </a:custGeom>
                <a:solidFill>
                  <a:srgbClr val="0F9FFF"/>
                </a:solidFill>
                <a:ln w="9525">
                  <a:noFill/>
                  <a:round/>
                </a:ln>
              </p:spPr>
              <p:txBody>
                <a:bodyPr/>
                <a:lstStyle/>
                <a:p>
                  <a:endParaRPr lang="en-US"/>
                </a:p>
              </p:txBody>
            </p:sp>
            <p:sp>
              <p:nvSpPr>
                <p:cNvPr id="44374" name="Freeform 25"/>
                <p:cNvSpPr>
                  <a:spLocks noEditPoints="1"/>
                </p:cNvSpPr>
                <p:nvPr/>
              </p:nvSpPr>
              <p:spPr bwMode="auto">
                <a:xfrm>
                  <a:off x="1831" y="928"/>
                  <a:ext cx="363" cy="2438"/>
                </a:xfrm>
                <a:custGeom>
                  <a:avLst/>
                  <a:gdLst>
                    <a:gd name="T0" fmla="*/ 363 w 363"/>
                    <a:gd name="T1" fmla="*/ 13 h 2438"/>
                    <a:gd name="T2" fmla="*/ 305 w 363"/>
                    <a:gd name="T3" fmla="*/ 0 h 2438"/>
                    <a:gd name="T4" fmla="*/ 301 w 363"/>
                    <a:gd name="T5" fmla="*/ 0 h 2438"/>
                    <a:gd name="T6" fmla="*/ 299 w 363"/>
                    <a:gd name="T7" fmla="*/ 0 h 2438"/>
                    <a:gd name="T8" fmla="*/ 297 w 363"/>
                    <a:gd name="T9" fmla="*/ 2 h 2438"/>
                    <a:gd name="T10" fmla="*/ 297 w 363"/>
                    <a:gd name="T11" fmla="*/ 4 h 2438"/>
                    <a:gd name="T12" fmla="*/ 295 w 363"/>
                    <a:gd name="T13" fmla="*/ 4 h 2438"/>
                    <a:gd name="T14" fmla="*/ 295 w 363"/>
                    <a:gd name="T15" fmla="*/ 5 h 2438"/>
                    <a:gd name="T16" fmla="*/ 293 w 363"/>
                    <a:gd name="T17" fmla="*/ 5 h 2438"/>
                    <a:gd name="T18" fmla="*/ 291 w 363"/>
                    <a:gd name="T19" fmla="*/ 7 h 2438"/>
                    <a:gd name="T20" fmla="*/ 291 w 363"/>
                    <a:gd name="T21" fmla="*/ 7 h 2438"/>
                    <a:gd name="T22" fmla="*/ 303 w 363"/>
                    <a:gd name="T23" fmla="*/ 9 h 2438"/>
                    <a:gd name="T24" fmla="*/ 361 w 363"/>
                    <a:gd name="T25" fmla="*/ 25 h 2438"/>
                    <a:gd name="T26" fmla="*/ 361 w 363"/>
                    <a:gd name="T27" fmla="*/ 25 h 2438"/>
                    <a:gd name="T28" fmla="*/ 363 w 363"/>
                    <a:gd name="T29" fmla="*/ 23 h 2438"/>
                    <a:gd name="T30" fmla="*/ 363 w 363"/>
                    <a:gd name="T31" fmla="*/ 21 h 2438"/>
                    <a:gd name="T32" fmla="*/ 363 w 363"/>
                    <a:gd name="T33" fmla="*/ 21 h 2438"/>
                    <a:gd name="T34" fmla="*/ 363 w 363"/>
                    <a:gd name="T35" fmla="*/ 19 h 2438"/>
                    <a:gd name="T36" fmla="*/ 363 w 363"/>
                    <a:gd name="T37" fmla="*/ 17 h 2438"/>
                    <a:gd name="T38" fmla="*/ 363 w 363"/>
                    <a:gd name="T39" fmla="*/ 17 h 2438"/>
                    <a:gd name="T40" fmla="*/ 363 w 363"/>
                    <a:gd name="T41" fmla="*/ 15 h 2438"/>
                    <a:gd name="T42" fmla="*/ 363 w 363"/>
                    <a:gd name="T43" fmla="*/ 13 h 2438"/>
                    <a:gd name="T44" fmla="*/ 4 w 363"/>
                    <a:gd name="T45" fmla="*/ 2436 h 2438"/>
                    <a:gd name="T46" fmla="*/ 55 w 363"/>
                    <a:gd name="T47" fmla="*/ 2438 h 2438"/>
                    <a:gd name="T48" fmla="*/ 119 w 363"/>
                    <a:gd name="T49" fmla="*/ 2436 h 2438"/>
                    <a:gd name="T50" fmla="*/ 182 w 363"/>
                    <a:gd name="T51" fmla="*/ 2433 h 2438"/>
                    <a:gd name="T52" fmla="*/ 244 w 363"/>
                    <a:gd name="T53" fmla="*/ 2425 h 2438"/>
                    <a:gd name="T54" fmla="*/ 305 w 363"/>
                    <a:gd name="T55" fmla="*/ 2413 h 2438"/>
                    <a:gd name="T56" fmla="*/ 328 w 363"/>
                    <a:gd name="T57" fmla="*/ 2408 h 2438"/>
                    <a:gd name="T58" fmla="*/ 328 w 363"/>
                    <a:gd name="T59" fmla="*/ 2408 h 2438"/>
                    <a:gd name="T60" fmla="*/ 326 w 363"/>
                    <a:gd name="T61" fmla="*/ 2406 h 2438"/>
                    <a:gd name="T62" fmla="*/ 326 w 363"/>
                    <a:gd name="T63" fmla="*/ 2404 h 2438"/>
                    <a:gd name="T64" fmla="*/ 326 w 363"/>
                    <a:gd name="T65" fmla="*/ 2404 h 2438"/>
                    <a:gd name="T66" fmla="*/ 326 w 363"/>
                    <a:gd name="T67" fmla="*/ 2402 h 2438"/>
                    <a:gd name="T68" fmla="*/ 326 w 363"/>
                    <a:gd name="T69" fmla="*/ 2400 h 2438"/>
                    <a:gd name="T70" fmla="*/ 326 w 363"/>
                    <a:gd name="T71" fmla="*/ 2400 h 2438"/>
                    <a:gd name="T72" fmla="*/ 326 w 363"/>
                    <a:gd name="T73" fmla="*/ 2398 h 2438"/>
                    <a:gd name="T74" fmla="*/ 303 w 363"/>
                    <a:gd name="T75" fmla="*/ 2404 h 2438"/>
                    <a:gd name="T76" fmla="*/ 242 w 363"/>
                    <a:gd name="T77" fmla="*/ 2413 h 2438"/>
                    <a:gd name="T78" fmla="*/ 180 w 363"/>
                    <a:gd name="T79" fmla="*/ 2423 h 2438"/>
                    <a:gd name="T80" fmla="*/ 119 w 363"/>
                    <a:gd name="T81" fmla="*/ 2427 h 2438"/>
                    <a:gd name="T82" fmla="*/ 55 w 363"/>
                    <a:gd name="T83" fmla="*/ 2429 h 2438"/>
                    <a:gd name="T84" fmla="*/ 0 w 363"/>
                    <a:gd name="T85" fmla="*/ 2427 h 2438"/>
                    <a:gd name="T86" fmla="*/ 0 w 363"/>
                    <a:gd name="T87" fmla="*/ 2429 h 2438"/>
                    <a:gd name="T88" fmla="*/ 0 w 363"/>
                    <a:gd name="T89" fmla="*/ 2429 h 2438"/>
                    <a:gd name="T90" fmla="*/ 2 w 363"/>
                    <a:gd name="T91" fmla="*/ 2431 h 2438"/>
                    <a:gd name="T92" fmla="*/ 2 w 363"/>
                    <a:gd name="T93" fmla="*/ 2433 h 2438"/>
                    <a:gd name="T94" fmla="*/ 2 w 363"/>
                    <a:gd name="T95" fmla="*/ 2433 h 2438"/>
                    <a:gd name="T96" fmla="*/ 2 w 363"/>
                    <a:gd name="T97" fmla="*/ 2434 h 2438"/>
                    <a:gd name="T98" fmla="*/ 4 w 363"/>
                    <a:gd name="T99" fmla="*/ 2436 h 2438"/>
                    <a:gd name="T100" fmla="*/ 4 w 363"/>
                    <a:gd name="T101" fmla="*/ 2436 h 243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3"/>
                    <a:gd name="T154" fmla="*/ 0 h 2438"/>
                    <a:gd name="T155" fmla="*/ 363 w 363"/>
                    <a:gd name="T156" fmla="*/ 2438 h 243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3" h="2438">
                      <a:moveTo>
                        <a:pt x="363" y="13"/>
                      </a:moveTo>
                      <a:lnTo>
                        <a:pt x="305" y="0"/>
                      </a:lnTo>
                      <a:lnTo>
                        <a:pt x="301" y="0"/>
                      </a:lnTo>
                      <a:lnTo>
                        <a:pt x="299" y="0"/>
                      </a:lnTo>
                      <a:lnTo>
                        <a:pt x="297" y="2"/>
                      </a:lnTo>
                      <a:lnTo>
                        <a:pt x="297" y="4"/>
                      </a:lnTo>
                      <a:lnTo>
                        <a:pt x="295" y="4"/>
                      </a:lnTo>
                      <a:lnTo>
                        <a:pt x="295" y="5"/>
                      </a:lnTo>
                      <a:lnTo>
                        <a:pt x="293" y="5"/>
                      </a:lnTo>
                      <a:lnTo>
                        <a:pt x="291" y="7"/>
                      </a:lnTo>
                      <a:lnTo>
                        <a:pt x="303" y="9"/>
                      </a:lnTo>
                      <a:lnTo>
                        <a:pt x="361" y="25"/>
                      </a:lnTo>
                      <a:lnTo>
                        <a:pt x="363" y="23"/>
                      </a:lnTo>
                      <a:lnTo>
                        <a:pt x="363" y="21"/>
                      </a:lnTo>
                      <a:lnTo>
                        <a:pt x="363" y="19"/>
                      </a:lnTo>
                      <a:lnTo>
                        <a:pt x="363" y="17"/>
                      </a:lnTo>
                      <a:lnTo>
                        <a:pt x="363" y="15"/>
                      </a:lnTo>
                      <a:lnTo>
                        <a:pt x="363" y="13"/>
                      </a:lnTo>
                      <a:close/>
                      <a:moveTo>
                        <a:pt x="4" y="2436"/>
                      </a:moveTo>
                      <a:lnTo>
                        <a:pt x="55" y="2438"/>
                      </a:lnTo>
                      <a:lnTo>
                        <a:pt x="119" y="2436"/>
                      </a:lnTo>
                      <a:lnTo>
                        <a:pt x="182" y="2433"/>
                      </a:lnTo>
                      <a:lnTo>
                        <a:pt x="244" y="2425"/>
                      </a:lnTo>
                      <a:lnTo>
                        <a:pt x="305" y="2413"/>
                      </a:lnTo>
                      <a:lnTo>
                        <a:pt x="328" y="2408"/>
                      </a:lnTo>
                      <a:lnTo>
                        <a:pt x="326" y="2406"/>
                      </a:lnTo>
                      <a:lnTo>
                        <a:pt x="326" y="2404"/>
                      </a:lnTo>
                      <a:lnTo>
                        <a:pt x="326" y="2402"/>
                      </a:lnTo>
                      <a:lnTo>
                        <a:pt x="326" y="2400"/>
                      </a:lnTo>
                      <a:lnTo>
                        <a:pt x="326" y="2398"/>
                      </a:lnTo>
                      <a:lnTo>
                        <a:pt x="303" y="2404"/>
                      </a:lnTo>
                      <a:lnTo>
                        <a:pt x="242" y="2413"/>
                      </a:lnTo>
                      <a:lnTo>
                        <a:pt x="180" y="2423"/>
                      </a:lnTo>
                      <a:lnTo>
                        <a:pt x="119" y="2427"/>
                      </a:lnTo>
                      <a:lnTo>
                        <a:pt x="55" y="2429"/>
                      </a:lnTo>
                      <a:lnTo>
                        <a:pt x="0" y="2427"/>
                      </a:lnTo>
                      <a:lnTo>
                        <a:pt x="0" y="2429"/>
                      </a:lnTo>
                      <a:lnTo>
                        <a:pt x="2" y="2431"/>
                      </a:lnTo>
                      <a:lnTo>
                        <a:pt x="2" y="2433"/>
                      </a:lnTo>
                      <a:lnTo>
                        <a:pt x="2" y="2434"/>
                      </a:lnTo>
                      <a:lnTo>
                        <a:pt x="4" y="2436"/>
                      </a:lnTo>
                      <a:close/>
                    </a:path>
                  </a:pathLst>
                </a:custGeom>
                <a:solidFill>
                  <a:srgbClr val="109FFF"/>
                </a:solidFill>
                <a:ln w="9525">
                  <a:noFill/>
                  <a:round/>
                </a:ln>
              </p:spPr>
              <p:txBody>
                <a:bodyPr/>
                <a:lstStyle/>
                <a:p>
                  <a:endParaRPr lang="en-US"/>
                </a:p>
              </p:txBody>
            </p:sp>
            <p:sp>
              <p:nvSpPr>
                <p:cNvPr id="44375" name="Freeform 26"/>
                <p:cNvSpPr>
                  <a:spLocks noEditPoints="1"/>
                </p:cNvSpPr>
                <p:nvPr/>
              </p:nvSpPr>
              <p:spPr bwMode="auto">
                <a:xfrm>
                  <a:off x="1829" y="932"/>
                  <a:ext cx="365" cy="2429"/>
                </a:xfrm>
                <a:custGeom>
                  <a:avLst/>
                  <a:gdLst>
                    <a:gd name="T0" fmla="*/ 365 w 365"/>
                    <a:gd name="T1" fmla="*/ 15 h 2429"/>
                    <a:gd name="T2" fmla="*/ 305 w 365"/>
                    <a:gd name="T3" fmla="*/ 1 h 2429"/>
                    <a:gd name="T4" fmla="*/ 297 w 365"/>
                    <a:gd name="T5" fmla="*/ 0 h 2429"/>
                    <a:gd name="T6" fmla="*/ 297 w 365"/>
                    <a:gd name="T7" fmla="*/ 1 h 2429"/>
                    <a:gd name="T8" fmla="*/ 295 w 365"/>
                    <a:gd name="T9" fmla="*/ 1 h 2429"/>
                    <a:gd name="T10" fmla="*/ 293 w 365"/>
                    <a:gd name="T11" fmla="*/ 3 h 2429"/>
                    <a:gd name="T12" fmla="*/ 293 w 365"/>
                    <a:gd name="T13" fmla="*/ 3 h 2429"/>
                    <a:gd name="T14" fmla="*/ 292 w 365"/>
                    <a:gd name="T15" fmla="*/ 5 h 2429"/>
                    <a:gd name="T16" fmla="*/ 292 w 365"/>
                    <a:gd name="T17" fmla="*/ 7 h 2429"/>
                    <a:gd name="T18" fmla="*/ 290 w 365"/>
                    <a:gd name="T19" fmla="*/ 7 h 2429"/>
                    <a:gd name="T20" fmla="*/ 290 w 365"/>
                    <a:gd name="T21" fmla="*/ 9 h 2429"/>
                    <a:gd name="T22" fmla="*/ 303 w 365"/>
                    <a:gd name="T23" fmla="*/ 11 h 2429"/>
                    <a:gd name="T24" fmla="*/ 363 w 365"/>
                    <a:gd name="T25" fmla="*/ 24 h 2429"/>
                    <a:gd name="T26" fmla="*/ 363 w 365"/>
                    <a:gd name="T27" fmla="*/ 24 h 2429"/>
                    <a:gd name="T28" fmla="*/ 363 w 365"/>
                    <a:gd name="T29" fmla="*/ 24 h 2429"/>
                    <a:gd name="T30" fmla="*/ 363 w 365"/>
                    <a:gd name="T31" fmla="*/ 23 h 2429"/>
                    <a:gd name="T32" fmla="*/ 363 w 365"/>
                    <a:gd name="T33" fmla="*/ 21 h 2429"/>
                    <a:gd name="T34" fmla="*/ 363 w 365"/>
                    <a:gd name="T35" fmla="*/ 21 h 2429"/>
                    <a:gd name="T36" fmla="*/ 365 w 365"/>
                    <a:gd name="T37" fmla="*/ 19 h 2429"/>
                    <a:gd name="T38" fmla="*/ 365 w 365"/>
                    <a:gd name="T39" fmla="*/ 17 h 2429"/>
                    <a:gd name="T40" fmla="*/ 365 w 365"/>
                    <a:gd name="T41" fmla="*/ 17 h 2429"/>
                    <a:gd name="T42" fmla="*/ 365 w 365"/>
                    <a:gd name="T43" fmla="*/ 15 h 2429"/>
                    <a:gd name="T44" fmla="*/ 4 w 365"/>
                    <a:gd name="T45" fmla="*/ 2429 h 2429"/>
                    <a:gd name="T46" fmla="*/ 57 w 365"/>
                    <a:gd name="T47" fmla="*/ 2429 h 2429"/>
                    <a:gd name="T48" fmla="*/ 121 w 365"/>
                    <a:gd name="T49" fmla="*/ 2429 h 2429"/>
                    <a:gd name="T50" fmla="*/ 184 w 365"/>
                    <a:gd name="T51" fmla="*/ 2423 h 2429"/>
                    <a:gd name="T52" fmla="*/ 246 w 365"/>
                    <a:gd name="T53" fmla="*/ 2415 h 2429"/>
                    <a:gd name="T54" fmla="*/ 305 w 365"/>
                    <a:gd name="T55" fmla="*/ 2404 h 2429"/>
                    <a:gd name="T56" fmla="*/ 328 w 365"/>
                    <a:gd name="T57" fmla="*/ 2400 h 2429"/>
                    <a:gd name="T58" fmla="*/ 328 w 365"/>
                    <a:gd name="T59" fmla="*/ 2398 h 2429"/>
                    <a:gd name="T60" fmla="*/ 328 w 365"/>
                    <a:gd name="T61" fmla="*/ 2396 h 2429"/>
                    <a:gd name="T62" fmla="*/ 328 w 365"/>
                    <a:gd name="T63" fmla="*/ 2396 h 2429"/>
                    <a:gd name="T64" fmla="*/ 328 w 365"/>
                    <a:gd name="T65" fmla="*/ 2394 h 2429"/>
                    <a:gd name="T66" fmla="*/ 328 w 365"/>
                    <a:gd name="T67" fmla="*/ 2392 h 2429"/>
                    <a:gd name="T68" fmla="*/ 328 w 365"/>
                    <a:gd name="T69" fmla="*/ 2392 h 2429"/>
                    <a:gd name="T70" fmla="*/ 326 w 365"/>
                    <a:gd name="T71" fmla="*/ 2390 h 2429"/>
                    <a:gd name="T72" fmla="*/ 326 w 365"/>
                    <a:gd name="T73" fmla="*/ 2388 h 2429"/>
                    <a:gd name="T74" fmla="*/ 303 w 365"/>
                    <a:gd name="T75" fmla="*/ 2394 h 2429"/>
                    <a:gd name="T76" fmla="*/ 244 w 365"/>
                    <a:gd name="T77" fmla="*/ 2406 h 2429"/>
                    <a:gd name="T78" fmla="*/ 182 w 365"/>
                    <a:gd name="T79" fmla="*/ 2413 h 2429"/>
                    <a:gd name="T80" fmla="*/ 121 w 365"/>
                    <a:gd name="T81" fmla="*/ 2417 h 2429"/>
                    <a:gd name="T82" fmla="*/ 57 w 365"/>
                    <a:gd name="T83" fmla="*/ 2419 h 2429"/>
                    <a:gd name="T84" fmla="*/ 0 w 365"/>
                    <a:gd name="T85" fmla="*/ 2417 h 2429"/>
                    <a:gd name="T86" fmla="*/ 0 w 365"/>
                    <a:gd name="T87" fmla="*/ 2419 h 2429"/>
                    <a:gd name="T88" fmla="*/ 0 w 365"/>
                    <a:gd name="T89" fmla="*/ 2421 h 2429"/>
                    <a:gd name="T90" fmla="*/ 2 w 365"/>
                    <a:gd name="T91" fmla="*/ 2421 h 2429"/>
                    <a:gd name="T92" fmla="*/ 2 w 365"/>
                    <a:gd name="T93" fmla="*/ 2423 h 2429"/>
                    <a:gd name="T94" fmla="*/ 2 w 365"/>
                    <a:gd name="T95" fmla="*/ 2425 h 2429"/>
                    <a:gd name="T96" fmla="*/ 2 w 365"/>
                    <a:gd name="T97" fmla="*/ 2425 h 2429"/>
                    <a:gd name="T98" fmla="*/ 4 w 365"/>
                    <a:gd name="T99" fmla="*/ 2427 h 2429"/>
                    <a:gd name="T100" fmla="*/ 4 w 365"/>
                    <a:gd name="T101" fmla="*/ 2429 h 24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5"/>
                    <a:gd name="T154" fmla="*/ 0 h 2429"/>
                    <a:gd name="T155" fmla="*/ 365 w 365"/>
                    <a:gd name="T156" fmla="*/ 2429 h 24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5" h="2429">
                      <a:moveTo>
                        <a:pt x="365" y="15"/>
                      </a:moveTo>
                      <a:lnTo>
                        <a:pt x="305" y="1"/>
                      </a:lnTo>
                      <a:lnTo>
                        <a:pt x="297" y="0"/>
                      </a:lnTo>
                      <a:lnTo>
                        <a:pt x="297" y="1"/>
                      </a:lnTo>
                      <a:lnTo>
                        <a:pt x="295" y="1"/>
                      </a:lnTo>
                      <a:lnTo>
                        <a:pt x="293" y="3"/>
                      </a:lnTo>
                      <a:lnTo>
                        <a:pt x="292" y="5"/>
                      </a:lnTo>
                      <a:lnTo>
                        <a:pt x="292" y="7"/>
                      </a:lnTo>
                      <a:lnTo>
                        <a:pt x="290" y="7"/>
                      </a:lnTo>
                      <a:lnTo>
                        <a:pt x="290" y="9"/>
                      </a:lnTo>
                      <a:lnTo>
                        <a:pt x="303" y="11"/>
                      </a:lnTo>
                      <a:lnTo>
                        <a:pt x="363" y="24"/>
                      </a:lnTo>
                      <a:lnTo>
                        <a:pt x="363" y="23"/>
                      </a:lnTo>
                      <a:lnTo>
                        <a:pt x="363" y="21"/>
                      </a:lnTo>
                      <a:lnTo>
                        <a:pt x="365" y="19"/>
                      </a:lnTo>
                      <a:lnTo>
                        <a:pt x="365" y="17"/>
                      </a:lnTo>
                      <a:lnTo>
                        <a:pt x="365" y="15"/>
                      </a:lnTo>
                      <a:close/>
                      <a:moveTo>
                        <a:pt x="4" y="2429"/>
                      </a:moveTo>
                      <a:lnTo>
                        <a:pt x="57" y="2429"/>
                      </a:lnTo>
                      <a:lnTo>
                        <a:pt x="121" y="2429"/>
                      </a:lnTo>
                      <a:lnTo>
                        <a:pt x="184" y="2423"/>
                      </a:lnTo>
                      <a:lnTo>
                        <a:pt x="246" y="2415"/>
                      </a:lnTo>
                      <a:lnTo>
                        <a:pt x="305" y="2404"/>
                      </a:lnTo>
                      <a:lnTo>
                        <a:pt x="328" y="2400"/>
                      </a:lnTo>
                      <a:lnTo>
                        <a:pt x="328" y="2398"/>
                      </a:lnTo>
                      <a:lnTo>
                        <a:pt x="328" y="2396"/>
                      </a:lnTo>
                      <a:lnTo>
                        <a:pt x="328" y="2394"/>
                      </a:lnTo>
                      <a:lnTo>
                        <a:pt x="328" y="2392"/>
                      </a:lnTo>
                      <a:lnTo>
                        <a:pt x="326" y="2390"/>
                      </a:lnTo>
                      <a:lnTo>
                        <a:pt x="326" y="2388"/>
                      </a:lnTo>
                      <a:lnTo>
                        <a:pt x="303" y="2394"/>
                      </a:lnTo>
                      <a:lnTo>
                        <a:pt x="244" y="2406"/>
                      </a:lnTo>
                      <a:lnTo>
                        <a:pt x="182" y="2413"/>
                      </a:lnTo>
                      <a:lnTo>
                        <a:pt x="121" y="2417"/>
                      </a:lnTo>
                      <a:lnTo>
                        <a:pt x="57" y="2419"/>
                      </a:lnTo>
                      <a:lnTo>
                        <a:pt x="0" y="2417"/>
                      </a:lnTo>
                      <a:lnTo>
                        <a:pt x="0" y="2419"/>
                      </a:lnTo>
                      <a:lnTo>
                        <a:pt x="0" y="2421"/>
                      </a:lnTo>
                      <a:lnTo>
                        <a:pt x="2" y="2421"/>
                      </a:lnTo>
                      <a:lnTo>
                        <a:pt x="2" y="2423"/>
                      </a:lnTo>
                      <a:lnTo>
                        <a:pt x="2" y="2425"/>
                      </a:lnTo>
                      <a:lnTo>
                        <a:pt x="4" y="2427"/>
                      </a:lnTo>
                      <a:lnTo>
                        <a:pt x="4" y="2429"/>
                      </a:lnTo>
                      <a:close/>
                    </a:path>
                  </a:pathLst>
                </a:custGeom>
                <a:solidFill>
                  <a:srgbClr val="119FFF"/>
                </a:solidFill>
                <a:ln w="9525">
                  <a:noFill/>
                  <a:round/>
                </a:ln>
              </p:spPr>
              <p:txBody>
                <a:bodyPr/>
                <a:lstStyle/>
                <a:p>
                  <a:endParaRPr lang="en-US"/>
                </a:p>
              </p:txBody>
            </p:sp>
            <p:sp>
              <p:nvSpPr>
                <p:cNvPr id="44376" name="Freeform 27"/>
                <p:cNvSpPr>
                  <a:spLocks noEditPoints="1"/>
                </p:cNvSpPr>
                <p:nvPr/>
              </p:nvSpPr>
              <p:spPr bwMode="auto">
                <a:xfrm>
                  <a:off x="1827" y="935"/>
                  <a:ext cx="365" cy="2422"/>
                </a:xfrm>
                <a:custGeom>
                  <a:avLst/>
                  <a:gdLst>
                    <a:gd name="T0" fmla="*/ 365 w 365"/>
                    <a:gd name="T1" fmla="*/ 18 h 2422"/>
                    <a:gd name="T2" fmla="*/ 365 w 365"/>
                    <a:gd name="T3" fmla="*/ 18 h 2422"/>
                    <a:gd name="T4" fmla="*/ 307 w 365"/>
                    <a:gd name="T5" fmla="*/ 2 h 2422"/>
                    <a:gd name="T6" fmla="*/ 295 w 365"/>
                    <a:gd name="T7" fmla="*/ 0 h 2422"/>
                    <a:gd name="T8" fmla="*/ 294 w 365"/>
                    <a:gd name="T9" fmla="*/ 2 h 2422"/>
                    <a:gd name="T10" fmla="*/ 294 w 365"/>
                    <a:gd name="T11" fmla="*/ 4 h 2422"/>
                    <a:gd name="T12" fmla="*/ 292 w 365"/>
                    <a:gd name="T13" fmla="*/ 4 h 2422"/>
                    <a:gd name="T14" fmla="*/ 292 w 365"/>
                    <a:gd name="T15" fmla="*/ 6 h 2422"/>
                    <a:gd name="T16" fmla="*/ 290 w 365"/>
                    <a:gd name="T17" fmla="*/ 6 h 2422"/>
                    <a:gd name="T18" fmla="*/ 288 w 365"/>
                    <a:gd name="T19" fmla="*/ 8 h 2422"/>
                    <a:gd name="T20" fmla="*/ 288 w 365"/>
                    <a:gd name="T21" fmla="*/ 8 h 2422"/>
                    <a:gd name="T22" fmla="*/ 286 w 365"/>
                    <a:gd name="T23" fmla="*/ 10 h 2422"/>
                    <a:gd name="T24" fmla="*/ 305 w 365"/>
                    <a:gd name="T25" fmla="*/ 14 h 2422"/>
                    <a:gd name="T26" fmla="*/ 363 w 365"/>
                    <a:gd name="T27" fmla="*/ 27 h 2422"/>
                    <a:gd name="T28" fmla="*/ 365 w 365"/>
                    <a:gd name="T29" fmla="*/ 27 h 2422"/>
                    <a:gd name="T30" fmla="*/ 365 w 365"/>
                    <a:gd name="T31" fmla="*/ 25 h 2422"/>
                    <a:gd name="T32" fmla="*/ 365 w 365"/>
                    <a:gd name="T33" fmla="*/ 25 h 2422"/>
                    <a:gd name="T34" fmla="*/ 365 w 365"/>
                    <a:gd name="T35" fmla="*/ 23 h 2422"/>
                    <a:gd name="T36" fmla="*/ 365 w 365"/>
                    <a:gd name="T37" fmla="*/ 21 h 2422"/>
                    <a:gd name="T38" fmla="*/ 365 w 365"/>
                    <a:gd name="T39" fmla="*/ 21 h 2422"/>
                    <a:gd name="T40" fmla="*/ 365 w 365"/>
                    <a:gd name="T41" fmla="*/ 20 h 2422"/>
                    <a:gd name="T42" fmla="*/ 365 w 365"/>
                    <a:gd name="T43" fmla="*/ 18 h 2422"/>
                    <a:gd name="T44" fmla="*/ 365 w 365"/>
                    <a:gd name="T45" fmla="*/ 18 h 2422"/>
                    <a:gd name="T46" fmla="*/ 4 w 365"/>
                    <a:gd name="T47" fmla="*/ 2420 h 2422"/>
                    <a:gd name="T48" fmla="*/ 59 w 365"/>
                    <a:gd name="T49" fmla="*/ 2422 h 2422"/>
                    <a:gd name="T50" fmla="*/ 123 w 365"/>
                    <a:gd name="T51" fmla="*/ 2420 h 2422"/>
                    <a:gd name="T52" fmla="*/ 184 w 365"/>
                    <a:gd name="T53" fmla="*/ 2416 h 2422"/>
                    <a:gd name="T54" fmla="*/ 246 w 365"/>
                    <a:gd name="T55" fmla="*/ 2406 h 2422"/>
                    <a:gd name="T56" fmla="*/ 307 w 365"/>
                    <a:gd name="T57" fmla="*/ 2397 h 2422"/>
                    <a:gd name="T58" fmla="*/ 330 w 365"/>
                    <a:gd name="T59" fmla="*/ 2391 h 2422"/>
                    <a:gd name="T60" fmla="*/ 330 w 365"/>
                    <a:gd name="T61" fmla="*/ 2389 h 2422"/>
                    <a:gd name="T62" fmla="*/ 330 w 365"/>
                    <a:gd name="T63" fmla="*/ 2389 h 2422"/>
                    <a:gd name="T64" fmla="*/ 328 w 365"/>
                    <a:gd name="T65" fmla="*/ 2387 h 2422"/>
                    <a:gd name="T66" fmla="*/ 328 w 365"/>
                    <a:gd name="T67" fmla="*/ 2385 h 2422"/>
                    <a:gd name="T68" fmla="*/ 328 w 365"/>
                    <a:gd name="T69" fmla="*/ 2385 h 2422"/>
                    <a:gd name="T70" fmla="*/ 328 w 365"/>
                    <a:gd name="T71" fmla="*/ 2383 h 2422"/>
                    <a:gd name="T72" fmla="*/ 328 w 365"/>
                    <a:gd name="T73" fmla="*/ 2381 h 2422"/>
                    <a:gd name="T74" fmla="*/ 328 w 365"/>
                    <a:gd name="T75" fmla="*/ 2381 h 2422"/>
                    <a:gd name="T76" fmla="*/ 305 w 365"/>
                    <a:gd name="T77" fmla="*/ 2387 h 2422"/>
                    <a:gd name="T78" fmla="*/ 244 w 365"/>
                    <a:gd name="T79" fmla="*/ 2397 h 2422"/>
                    <a:gd name="T80" fmla="*/ 184 w 365"/>
                    <a:gd name="T81" fmla="*/ 2404 h 2422"/>
                    <a:gd name="T82" fmla="*/ 123 w 365"/>
                    <a:gd name="T83" fmla="*/ 2410 h 2422"/>
                    <a:gd name="T84" fmla="*/ 59 w 365"/>
                    <a:gd name="T85" fmla="*/ 2410 h 2422"/>
                    <a:gd name="T86" fmla="*/ 0 w 365"/>
                    <a:gd name="T87" fmla="*/ 2410 h 2422"/>
                    <a:gd name="T88" fmla="*/ 0 w 365"/>
                    <a:gd name="T89" fmla="*/ 2410 h 2422"/>
                    <a:gd name="T90" fmla="*/ 2 w 365"/>
                    <a:gd name="T91" fmla="*/ 2412 h 2422"/>
                    <a:gd name="T92" fmla="*/ 2 w 365"/>
                    <a:gd name="T93" fmla="*/ 2414 h 2422"/>
                    <a:gd name="T94" fmla="*/ 2 w 365"/>
                    <a:gd name="T95" fmla="*/ 2414 h 2422"/>
                    <a:gd name="T96" fmla="*/ 2 w 365"/>
                    <a:gd name="T97" fmla="*/ 2416 h 2422"/>
                    <a:gd name="T98" fmla="*/ 2 w 365"/>
                    <a:gd name="T99" fmla="*/ 2418 h 2422"/>
                    <a:gd name="T100" fmla="*/ 4 w 365"/>
                    <a:gd name="T101" fmla="*/ 2418 h 2422"/>
                    <a:gd name="T102" fmla="*/ 4 w 365"/>
                    <a:gd name="T103" fmla="*/ 2420 h 242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65"/>
                    <a:gd name="T157" fmla="*/ 0 h 2422"/>
                    <a:gd name="T158" fmla="*/ 365 w 365"/>
                    <a:gd name="T159" fmla="*/ 2422 h 242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65" h="2422">
                      <a:moveTo>
                        <a:pt x="365" y="18"/>
                      </a:moveTo>
                      <a:lnTo>
                        <a:pt x="365" y="18"/>
                      </a:lnTo>
                      <a:lnTo>
                        <a:pt x="307" y="2"/>
                      </a:lnTo>
                      <a:lnTo>
                        <a:pt x="295" y="0"/>
                      </a:lnTo>
                      <a:lnTo>
                        <a:pt x="294" y="2"/>
                      </a:lnTo>
                      <a:lnTo>
                        <a:pt x="294" y="4"/>
                      </a:lnTo>
                      <a:lnTo>
                        <a:pt x="292" y="4"/>
                      </a:lnTo>
                      <a:lnTo>
                        <a:pt x="292" y="6"/>
                      </a:lnTo>
                      <a:lnTo>
                        <a:pt x="290" y="6"/>
                      </a:lnTo>
                      <a:lnTo>
                        <a:pt x="288" y="8"/>
                      </a:lnTo>
                      <a:lnTo>
                        <a:pt x="286" y="10"/>
                      </a:lnTo>
                      <a:lnTo>
                        <a:pt x="305" y="14"/>
                      </a:lnTo>
                      <a:lnTo>
                        <a:pt x="363" y="27"/>
                      </a:lnTo>
                      <a:lnTo>
                        <a:pt x="365" y="27"/>
                      </a:lnTo>
                      <a:lnTo>
                        <a:pt x="365" y="25"/>
                      </a:lnTo>
                      <a:lnTo>
                        <a:pt x="365" y="23"/>
                      </a:lnTo>
                      <a:lnTo>
                        <a:pt x="365" y="21"/>
                      </a:lnTo>
                      <a:lnTo>
                        <a:pt x="365" y="20"/>
                      </a:lnTo>
                      <a:lnTo>
                        <a:pt x="365" y="18"/>
                      </a:lnTo>
                      <a:close/>
                      <a:moveTo>
                        <a:pt x="4" y="2420"/>
                      </a:moveTo>
                      <a:lnTo>
                        <a:pt x="59" y="2422"/>
                      </a:lnTo>
                      <a:lnTo>
                        <a:pt x="123" y="2420"/>
                      </a:lnTo>
                      <a:lnTo>
                        <a:pt x="184" y="2416"/>
                      </a:lnTo>
                      <a:lnTo>
                        <a:pt x="246" y="2406"/>
                      </a:lnTo>
                      <a:lnTo>
                        <a:pt x="307" y="2397"/>
                      </a:lnTo>
                      <a:lnTo>
                        <a:pt x="330" y="2391"/>
                      </a:lnTo>
                      <a:lnTo>
                        <a:pt x="330" y="2389"/>
                      </a:lnTo>
                      <a:lnTo>
                        <a:pt x="328" y="2387"/>
                      </a:lnTo>
                      <a:lnTo>
                        <a:pt x="328" y="2385"/>
                      </a:lnTo>
                      <a:lnTo>
                        <a:pt x="328" y="2383"/>
                      </a:lnTo>
                      <a:lnTo>
                        <a:pt x="328" y="2381"/>
                      </a:lnTo>
                      <a:lnTo>
                        <a:pt x="305" y="2387"/>
                      </a:lnTo>
                      <a:lnTo>
                        <a:pt x="244" y="2397"/>
                      </a:lnTo>
                      <a:lnTo>
                        <a:pt x="184" y="2404"/>
                      </a:lnTo>
                      <a:lnTo>
                        <a:pt x="123" y="2410"/>
                      </a:lnTo>
                      <a:lnTo>
                        <a:pt x="59" y="2410"/>
                      </a:lnTo>
                      <a:lnTo>
                        <a:pt x="0" y="2410"/>
                      </a:lnTo>
                      <a:lnTo>
                        <a:pt x="2" y="2412"/>
                      </a:lnTo>
                      <a:lnTo>
                        <a:pt x="2" y="2414"/>
                      </a:lnTo>
                      <a:lnTo>
                        <a:pt x="2" y="2416"/>
                      </a:lnTo>
                      <a:lnTo>
                        <a:pt x="2" y="2418"/>
                      </a:lnTo>
                      <a:lnTo>
                        <a:pt x="4" y="2418"/>
                      </a:lnTo>
                      <a:lnTo>
                        <a:pt x="4" y="2420"/>
                      </a:lnTo>
                      <a:close/>
                    </a:path>
                  </a:pathLst>
                </a:custGeom>
                <a:solidFill>
                  <a:srgbClr val="12A0FF"/>
                </a:solidFill>
                <a:ln w="9525">
                  <a:noFill/>
                  <a:round/>
                </a:ln>
              </p:spPr>
              <p:txBody>
                <a:bodyPr/>
                <a:lstStyle/>
                <a:p>
                  <a:endParaRPr lang="en-US"/>
                </a:p>
              </p:txBody>
            </p:sp>
            <p:sp>
              <p:nvSpPr>
                <p:cNvPr id="44377" name="Freeform 28"/>
                <p:cNvSpPr>
                  <a:spLocks noEditPoints="1"/>
                </p:cNvSpPr>
                <p:nvPr/>
              </p:nvSpPr>
              <p:spPr bwMode="auto">
                <a:xfrm>
                  <a:off x="1825" y="941"/>
                  <a:ext cx="367" cy="2410"/>
                </a:xfrm>
                <a:custGeom>
                  <a:avLst/>
                  <a:gdLst>
                    <a:gd name="T0" fmla="*/ 367 w 367"/>
                    <a:gd name="T1" fmla="*/ 15 h 2410"/>
                    <a:gd name="T2" fmla="*/ 367 w 367"/>
                    <a:gd name="T3" fmla="*/ 15 h 2410"/>
                    <a:gd name="T4" fmla="*/ 307 w 367"/>
                    <a:gd name="T5" fmla="*/ 2 h 2410"/>
                    <a:gd name="T6" fmla="*/ 292 w 367"/>
                    <a:gd name="T7" fmla="*/ 0 h 2410"/>
                    <a:gd name="T8" fmla="*/ 292 w 367"/>
                    <a:gd name="T9" fmla="*/ 0 h 2410"/>
                    <a:gd name="T10" fmla="*/ 290 w 367"/>
                    <a:gd name="T11" fmla="*/ 2 h 2410"/>
                    <a:gd name="T12" fmla="*/ 290 w 367"/>
                    <a:gd name="T13" fmla="*/ 2 h 2410"/>
                    <a:gd name="T14" fmla="*/ 288 w 367"/>
                    <a:gd name="T15" fmla="*/ 4 h 2410"/>
                    <a:gd name="T16" fmla="*/ 288 w 367"/>
                    <a:gd name="T17" fmla="*/ 6 h 2410"/>
                    <a:gd name="T18" fmla="*/ 286 w 367"/>
                    <a:gd name="T19" fmla="*/ 6 h 2410"/>
                    <a:gd name="T20" fmla="*/ 284 w 367"/>
                    <a:gd name="T21" fmla="*/ 8 h 2410"/>
                    <a:gd name="T22" fmla="*/ 284 w 367"/>
                    <a:gd name="T23" fmla="*/ 8 h 2410"/>
                    <a:gd name="T24" fmla="*/ 305 w 367"/>
                    <a:gd name="T25" fmla="*/ 12 h 2410"/>
                    <a:gd name="T26" fmla="*/ 363 w 367"/>
                    <a:gd name="T27" fmla="*/ 25 h 2410"/>
                    <a:gd name="T28" fmla="*/ 365 w 367"/>
                    <a:gd name="T29" fmla="*/ 25 h 2410"/>
                    <a:gd name="T30" fmla="*/ 365 w 367"/>
                    <a:gd name="T31" fmla="*/ 25 h 2410"/>
                    <a:gd name="T32" fmla="*/ 365 w 367"/>
                    <a:gd name="T33" fmla="*/ 23 h 2410"/>
                    <a:gd name="T34" fmla="*/ 365 w 367"/>
                    <a:gd name="T35" fmla="*/ 23 h 2410"/>
                    <a:gd name="T36" fmla="*/ 367 w 367"/>
                    <a:gd name="T37" fmla="*/ 21 h 2410"/>
                    <a:gd name="T38" fmla="*/ 367 w 367"/>
                    <a:gd name="T39" fmla="*/ 19 h 2410"/>
                    <a:gd name="T40" fmla="*/ 367 w 367"/>
                    <a:gd name="T41" fmla="*/ 19 h 2410"/>
                    <a:gd name="T42" fmla="*/ 367 w 367"/>
                    <a:gd name="T43" fmla="*/ 17 h 2410"/>
                    <a:gd name="T44" fmla="*/ 367 w 367"/>
                    <a:gd name="T45" fmla="*/ 15 h 2410"/>
                    <a:gd name="T46" fmla="*/ 4 w 367"/>
                    <a:gd name="T47" fmla="*/ 2408 h 2410"/>
                    <a:gd name="T48" fmla="*/ 61 w 367"/>
                    <a:gd name="T49" fmla="*/ 2410 h 2410"/>
                    <a:gd name="T50" fmla="*/ 125 w 367"/>
                    <a:gd name="T51" fmla="*/ 2408 h 2410"/>
                    <a:gd name="T52" fmla="*/ 186 w 367"/>
                    <a:gd name="T53" fmla="*/ 2404 h 2410"/>
                    <a:gd name="T54" fmla="*/ 248 w 367"/>
                    <a:gd name="T55" fmla="*/ 2397 h 2410"/>
                    <a:gd name="T56" fmla="*/ 307 w 367"/>
                    <a:gd name="T57" fmla="*/ 2385 h 2410"/>
                    <a:gd name="T58" fmla="*/ 330 w 367"/>
                    <a:gd name="T59" fmla="*/ 2379 h 2410"/>
                    <a:gd name="T60" fmla="*/ 330 w 367"/>
                    <a:gd name="T61" fmla="*/ 2379 h 2410"/>
                    <a:gd name="T62" fmla="*/ 330 w 367"/>
                    <a:gd name="T63" fmla="*/ 2377 h 2410"/>
                    <a:gd name="T64" fmla="*/ 330 w 367"/>
                    <a:gd name="T65" fmla="*/ 2375 h 2410"/>
                    <a:gd name="T66" fmla="*/ 330 w 367"/>
                    <a:gd name="T67" fmla="*/ 2375 h 2410"/>
                    <a:gd name="T68" fmla="*/ 330 w 367"/>
                    <a:gd name="T69" fmla="*/ 2374 h 2410"/>
                    <a:gd name="T70" fmla="*/ 330 w 367"/>
                    <a:gd name="T71" fmla="*/ 2372 h 2410"/>
                    <a:gd name="T72" fmla="*/ 330 w 367"/>
                    <a:gd name="T73" fmla="*/ 2372 h 2410"/>
                    <a:gd name="T74" fmla="*/ 328 w 367"/>
                    <a:gd name="T75" fmla="*/ 2370 h 2410"/>
                    <a:gd name="T76" fmla="*/ 305 w 367"/>
                    <a:gd name="T77" fmla="*/ 2375 h 2410"/>
                    <a:gd name="T78" fmla="*/ 246 w 367"/>
                    <a:gd name="T79" fmla="*/ 2387 h 2410"/>
                    <a:gd name="T80" fmla="*/ 186 w 367"/>
                    <a:gd name="T81" fmla="*/ 2395 h 2410"/>
                    <a:gd name="T82" fmla="*/ 125 w 367"/>
                    <a:gd name="T83" fmla="*/ 2398 h 2410"/>
                    <a:gd name="T84" fmla="*/ 61 w 367"/>
                    <a:gd name="T85" fmla="*/ 2400 h 2410"/>
                    <a:gd name="T86" fmla="*/ 0 w 367"/>
                    <a:gd name="T87" fmla="*/ 2398 h 2410"/>
                    <a:gd name="T88" fmla="*/ 0 w 367"/>
                    <a:gd name="T89" fmla="*/ 2400 h 2410"/>
                    <a:gd name="T90" fmla="*/ 2 w 367"/>
                    <a:gd name="T91" fmla="*/ 2400 h 2410"/>
                    <a:gd name="T92" fmla="*/ 2 w 367"/>
                    <a:gd name="T93" fmla="*/ 2402 h 2410"/>
                    <a:gd name="T94" fmla="*/ 2 w 367"/>
                    <a:gd name="T95" fmla="*/ 2404 h 2410"/>
                    <a:gd name="T96" fmla="*/ 2 w 367"/>
                    <a:gd name="T97" fmla="*/ 2404 h 2410"/>
                    <a:gd name="T98" fmla="*/ 4 w 367"/>
                    <a:gd name="T99" fmla="*/ 2406 h 2410"/>
                    <a:gd name="T100" fmla="*/ 4 w 367"/>
                    <a:gd name="T101" fmla="*/ 2408 h 2410"/>
                    <a:gd name="T102" fmla="*/ 4 w 367"/>
                    <a:gd name="T103" fmla="*/ 2408 h 241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67"/>
                    <a:gd name="T157" fmla="*/ 0 h 2410"/>
                    <a:gd name="T158" fmla="*/ 367 w 367"/>
                    <a:gd name="T159" fmla="*/ 2410 h 241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67" h="2410">
                      <a:moveTo>
                        <a:pt x="367" y="15"/>
                      </a:moveTo>
                      <a:lnTo>
                        <a:pt x="367" y="15"/>
                      </a:lnTo>
                      <a:lnTo>
                        <a:pt x="307" y="2"/>
                      </a:lnTo>
                      <a:lnTo>
                        <a:pt x="292" y="0"/>
                      </a:lnTo>
                      <a:lnTo>
                        <a:pt x="290" y="2"/>
                      </a:lnTo>
                      <a:lnTo>
                        <a:pt x="288" y="4"/>
                      </a:lnTo>
                      <a:lnTo>
                        <a:pt x="288" y="6"/>
                      </a:lnTo>
                      <a:lnTo>
                        <a:pt x="286" y="6"/>
                      </a:lnTo>
                      <a:lnTo>
                        <a:pt x="284" y="8"/>
                      </a:lnTo>
                      <a:lnTo>
                        <a:pt x="305" y="12"/>
                      </a:lnTo>
                      <a:lnTo>
                        <a:pt x="363" y="25"/>
                      </a:lnTo>
                      <a:lnTo>
                        <a:pt x="365" y="25"/>
                      </a:lnTo>
                      <a:lnTo>
                        <a:pt x="365" y="23"/>
                      </a:lnTo>
                      <a:lnTo>
                        <a:pt x="367" y="21"/>
                      </a:lnTo>
                      <a:lnTo>
                        <a:pt x="367" y="19"/>
                      </a:lnTo>
                      <a:lnTo>
                        <a:pt x="367" y="17"/>
                      </a:lnTo>
                      <a:lnTo>
                        <a:pt x="367" y="15"/>
                      </a:lnTo>
                      <a:close/>
                      <a:moveTo>
                        <a:pt x="4" y="2408"/>
                      </a:moveTo>
                      <a:lnTo>
                        <a:pt x="61" y="2410"/>
                      </a:lnTo>
                      <a:lnTo>
                        <a:pt x="125" y="2408"/>
                      </a:lnTo>
                      <a:lnTo>
                        <a:pt x="186" y="2404"/>
                      </a:lnTo>
                      <a:lnTo>
                        <a:pt x="248" y="2397"/>
                      </a:lnTo>
                      <a:lnTo>
                        <a:pt x="307" y="2385"/>
                      </a:lnTo>
                      <a:lnTo>
                        <a:pt x="330" y="2379"/>
                      </a:lnTo>
                      <a:lnTo>
                        <a:pt x="330" y="2377"/>
                      </a:lnTo>
                      <a:lnTo>
                        <a:pt x="330" y="2375"/>
                      </a:lnTo>
                      <a:lnTo>
                        <a:pt x="330" y="2374"/>
                      </a:lnTo>
                      <a:lnTo>
                        <a:pt x="330" y="2372"/>
                      </a:lnTo>
                      <a:lnTo>
                        <a:pt x="328" y="2370"/>
                      </a:lnTo>
                      <a:lnTo>
                        <a:pt x="305" y="2375"/>
                      </a:lnTo>
                      <a:lnTo>
                        <a:pt x="246" y="2387"/>
                      </a:lnTo>
                      <a:lnTo>
                        <a:pt x="186" y="2395"/>
                      </a:lnTo>
                      <a:lnTo>
                        <a:pt x="125" y="2398"/>
                      </a:lnTo>
                      <a:lnTo>
                        <a:pt x="61" y="2400"/>
                      </a:lnTo>
                      <a:lnTo>
                        <a:pt x="0" y="2398"/>
                      </a:lnTo>
                      <a:lnTo>
                        <a:pt x="0" y="2400"/>
                      </a:lnTo>
                      <a:lnTo>
                        <a:pt x="2" y="2400"/>
                      </a:lnTo>
                      <a:lnTo>
                        <a:pt x="2" y="2402"/>
                      </a:lnTo>
                      <a:lnTo>
                        <a:pt x="2" y="2404"/>
                      </a:lnTo>
                      <a:lnTo>
                        <a:pt x="4" y="2406"/>
                      </a:lnTo>
                      <a:lnTo>
                        <a:pt x="4" y="2408"/>
                      </a:lnTo>
                      <a:close/>
                    </a:path>
                  </a:pathLst>
                </a:custGeom>
                <a:solidFill>
                  <a:srgbClr val="13A0FF"/>
                </a:solidFill>
                <a:ln w="9525">
                  <a:noFill/>
                  <a:round/>
                </a:ln>
              </p:spPr>
              <p:txBody>
                <a:bodyPr/>
                <a:lstStyle/>
                <a:p>
                  <a:endParaRPr lang="en-US"/>
                </a:p>
              </p:txBody>
            </p:sp>
            <p:sp>
              <p:nvSpPr>
                <p:cNvPr id="44378" name="Freeform 29"/>
                <p:cNvSpPr>
                  <a:spLocks noEditPoints="1"/>
                </p:cNvSpPr>
                <p:nvPr/>
              </p:nvSpPr>
              <p:spPr bwMode="auto">
                <a:xfrm>
                  <a:off x="1823" y="945"/>
                  <a:ext cx="369" cy="2400"/>
                </a:xfrm>
                <a:custGeom>
                  <a:avLst/>
                  <a:gdLst>
                    <a:gd name="T0" fmla="*/ 369 w 369"/>
                    <a:gd name="T1" fmla="*/ 17 h 2400"/>
                    <a:gd name="T2" fmla="*/ 367 w 369"/>
                    <a:gd name="T3" fmla="*/ 17 h 2400"/>
                    <a:gd name="T4" fmla="*/ 309 w 369"/>
                    <a:gd name="T5" fmla="*/ 4 h 2400"/>
                    <a:gd name="T6" fmla="*/ 290 w 369"/>
                    <a:gd name="T7" fmla="*/ 0 h 2400"/>
                    <a:gd name="T8" fmla="*/ 290 w 369"/>
                    <a:gd name="T9" fmla="*/ 2 h 2400"/>
                    <a:gd name="T10" fmla="*/ 288 w 369"/>
                    <a:gd name="T11" fmla="*/ 2 h 2400"/>
                    <a:gd name="T12" fmla="*/ 286 w 369"/>
                    <a:gd name="T13" fmla="*/ 4 h 2400"/>
                    <a:gd name="T14" fmla="*/ 286 w 369"/>
                    <a:gd name="T15" fmla="*/ 4 h 2400"/>
                    <a:gd name="T16" fmla="*/ 284 w 369"/>
                    <a:gd name="T17" fmla="*/ 6 h 2400"/>
                    <a:gd name="T18" fmla="*/ 284 w 369"/>
                    <a:gd name="T19" fmla="*/ 6 h 2400"/>
                    <a:gd name="T20" fmla="*/ 282 w 369"/>
                    <a:gd name="T21" fmla="*/ 8 h 2400"/>
                    <a:gd name="T22" fmla="*/ 282 w 369"/>
                    <a:gd name="T23" fmla="*/ 10 h 2400"/>
                    <a:gd name="T24" fmla="*/ 305 w 369"/>
                    <a:gd name="T25" fmla="*/ 13 h 2400"/>
                    <a:gd name="T26" fmla="*/ 365 w 369"/>
                    <a:gd name="T27" fmla="*/ 27 h 2400"/>
                    <a:gd name="T28" fmla="*/ 367 w 369"/>
                    <a:gd name="T29" fmla="*/ 27 h 2400"/>
                    <a:gd name="T30" fmla="*/ 367 w 369"/>
                    <a:gd name="T31" fmla="*/ 25 h 2400"/>
                    <a:gd name="T32" fmla="*/ 367 w 369"/>
                    <a:gd name="T33" fmla="*/ 25 h 2400"/>
                    <a:gd name="T34" fmla="*/ 367 w 369"/>
                    <a:gd name="T35" fmla="*/ 23 h 2400"/>
                    <a:gd name="T36" fmla="*/ 367 w 369"/>
                    <a:gd name="T37" fmla="*/ 21 h 2400"/>
                    <a:gd name="T38" fmla="*/ 367 w 369"/>
                    <a:gd name="T39" fmla="*/ 21 h 2400"/>
                    <a:gd name="T40" fmla="*/ 367 w 369"/>
                    <a:gd name="T41" fmla="*/ 19 h 2400"/>
                    <a:gd name="T42" fmla="*/ 367 w 369"/>
                    <a:gd name="T43" fmla="*/ 19 h 2400"/>
                    <a:gd name="T44" fmla="*/ 369 w 369"/>
                    <a:gd name="T45" fmla="*/ 17 h 2400"/>
                    <a:gd name="T46" fmla="*/ 4 w 369"/>
                    <a:gd name="T47" fmla="*/ 2400 h 2400"/>
                    <a:gd name="T48" fmla="*/ 63 w 369"/>
                    <a:gd name="T49" fmla="*/ 2400 h 2400"/>
                    <a:gd name="T50" fmla="*/ 127 w 369"/>
                    <a:gd name="T51" fmla="*/ 2400 h 2400"/>
                    <a:gd name="T52" fmla="*/ 188 w 369"/>
                    <a:gd name="T53" fmla="*/ 2394 h 2400"/>
                    <a:gd name="T54" fmla="*/ 248 w 369"/>
                    <a:gd name="T55" fmla="*/ 2387 h 2400"/>
                    <a:gd name="T56" fmla="*/ 309 w 369"/>
                    <a:gd name="T57" fmla="*/ 2377 h 2400"/>
                    <a:gd name="T58" fmla="*/ 332 w 369"/>
                    <a:gd name="T59" fmla="*/ 2371 h 2400"/>
                    <a:gd name="T60" fmla="*/ 332 w 369"/>
                    <a:gd name="T61" fmla="*/ 2370 h 2400"/>
                    <a:gd name="T62" fmla="*/ 332 w 369"/>
                    <a:gd name="T63" fmla="*/ 2368 h 2400"/>
                    <a:gd name="T64" fmla="*/ 332 w 369"/>
                    <a:gd name="T65" fmla="*/ 2368 h 2400"/>
                    <a:gd name="T66" fmla="*/ 330 w 369"/>
                    <a:gd name="T67" fmla="*/ 2366 h 2400"/>
                    <a:gd name="T68" fmla="*/ 330 w 369"/>
                    <a:gd name="T69" fmla="*/ 2364 h 2400"/>
                    <a:gd name="T70" fmla="*/ 330 w 369"/>
                    <a:gd name="T71" fmla="*/ 2364 h 2400"/>
                    <a:gd name="T72" fmla="*/ 330 w 369"/>
                    <a:gd name="T73" fmla="*/ 2362 h 2400"/>
                    <a:gd name="T74" fmla="*/ 330 w 369"/>
                    <a:gd name="T75" fmla="*/ 2360 h 2400"/>
                    <a:gd name="T76" fmla="*/ 305 w 369"/>
                    <a:gd name="T77" fmla="*/ 2366 h 2400"/>
                    <a:gd name="T78" fmla="*/ 248 w 369"/>
                    <a:gd name="T79" fmla="*/ 2377 h 2400"/>
                    <a:gd name="T80" fmla="*/ 186 w 369"/>
                    <a:gd name="T81" fmla="*/ 2385 h 2400"/>
                    <a:gd name="T82" fmla="*/ 127 w 369"/>
                    <a:gd name="T83" fmla="*/ 2389 h 2400"/>
                    <a:gd name="T84" fmla="*/ 63 w 369"/>
                    <a:gd name="T85" fmla="*/ 2391 h 2400"/>
                    <a:gd name="T86" fmla="*/ 2 w 369"/>
                    <a:gd name="T87" fmla="*/ 2389 h 2400"/>
                    <a:gd name="T88" fmla="*/ 0 w 369"/>
                    <a:gd name="T89" fmla="*/ 2389 h 2400"/>
                    <a:gd name="T90" fmla="*/ 0 w 369"/>
                    <a:gd name="T91" fmla="*/ 2391 h 2400"/>
                    <a:gd name="T92" fmla="*/ 2 w 369"/>
                    <a:gd name="T93" fmla="*/ 2393 h 2400"/>
                    <a:gd name="T94" fmla="*/ 2 w 369"/>
                    <a:gd name="T95" fmla="*/ 2393 h 2400"/>
                    <a:gd name="T96" fmla="*/ 2 w 369"/>
                    <a:gd name="T97" fmla="*/ 2394 h 2400"/>
                    <a:gd name="T98" fmla="*/ 2 w 369"/>
                    <a:gd name="T99" fmla="*/ 2396 h 2400"/>
                    <a:gd name="T100" fmla="*/ 4 w 369"/>
                    <a:gd name="T101" fmla="*/ 2396 h 2400"/>
                    <a:gd name="T102" fmla="*/ 4 w 369"/>
                    <a:gd name="T103" fmla="*/ 2398 h 2400"/>
                    <a:gd name="T104" fmla="*/ 4 w 369"/>
                    <a:gd name="T105" fmla="*/ 2400 h 240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69"/>
                    <a:gd name="T160" fmla="*/ 0 h 2400"/>
                    <a:gd name="T161" fmla="*/ 369 w 369"/>
                    <a:gd name="T162" fmla="*/ 2400 h 240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69" h="2400">
                      <a:moveTo>
                        <a:pt x="369" y="17"/>
                      </a:moveTo>
                      <a:lnTo>
                        <a:pt x="367" y="17"/>
                      </a:lnTo>
                      <a:lnTo>
                        <a:pt x="309" y="4"/>
                      </a:lnTo>
                      <a:lnTo>
                        <a:pt x="290" y="0"/>
                      </a:lnTo>
                      <a:lnTo>
                        <a:pt x="290" y="2"/>
                      </a:lnTo>
                      <a:lnTo>
                        <a:pt x="288" y="2"/>
                      </a:lnTo>
                      <a:lnTo>
                        <a:pt x="286" y="4"/>
                      </a:lnTo>
                      <a:lnTo>
                        <a:pt x="284" y="6"/>
                      </a:lnTo>
                      <a:lnTo>
                        <a:pt x="282" y="8"/>
                      </a:lnTo>
                      <a:lnTo>
                        <a:pt x="282" y="10"/>
                      </a:lnTo>
                      <a:lnTo>
                        <a:pt x="305" y="13"/>
                      </a:lnTo>
                      <a:lnTo>
                        <a:pt x="365" y="27"/>
                      </a:lnTo>
                      <a:lnTo>
                        <a:pt x="367" y="27"/>
                      </a:lnTo>
                      <a:lnTo>
                        <a:pt x="367" y="25"/>
                      </a:lnTo>
                      <a:lnTo>
                        <a:pt x="367" y="23"/>
                      </a:lnTo>
                      <a:lnTo>
                        <a:pt x="367" y="21"/>
                      </a:lnTo>
                      <a:lnTo>
                        <a:pt x="367" y="19"/>
                      </a:lnTo>
                      <a:lnTo>
                        <a:pt x="369" y="17"/>
                      </a:lnTo>
                      <a:close/>
                      <a:moveTo>
                        <a:pt x="4" y="2400"/>
                      </a:moveTo>
                      <a:lnTo>
                        <a:pt x="63" y="2400"/>
                      </a:lnTo>
                      <a:lnTo>
                        <a:pt x="127" y="2400"/>
                      </a:lnTo>
                      <a:lnTo>
                        <a:pt x="188" y="2394"/>
                      </a:lnTo>
                      <a:lnTo>
                        <a:pt x="248" y="2387"/>
                      </a:lnTo>
                      <a:lnTo>
                        <a:pt x="309" y="2377"/>
                      </a:lnTo>
                      <a:lnTo>
                        <a:pt x="332" y="2371"/>
                      </a:lnTo>
                      <a:lnTo>
                        <a:pt x="332" y="2370"/>
                      </a:lnTo>
                      <a:lnTo>
                        <a:pt x="332" y="2368"/>
                      </a:lnTo>
                      <a:lnTo>
                        <a:pt x="330" y="2366"/>
                      </a:lnTo>
                      <a:lnTo>
                        <a:pt x="330" y="2364"/>
                      </a:lnTo>
                      <a:lnTo>
                        <a:pt x="330" y="2362"/>
                      </a:lnTo>
                      <a:lnTo>
                        <a:pt x="330" y="2360"/>
                      </a:lnTo>
                      <a:lnTo>
                        <a:pt x="305" y="2366"/>
                      </a:lnTo>
                      <a:lnTo>
                        <a:pt x="248" y="2377"/>
                      </a:lnTo>
                      <a:lnTo>
                        <a:pt x="186" y="2385"/>
                      </a:lnTo>
                      <a:lnTo>
                        <a:pt x="127" y="2389"/>
                      </a:lnTo>
                      <a:lnTo>
                        <a:pt x="63" y="2391"/>
                      </a:lnTo>
                      <a:lnTo>
                        <a:pt x="2" y="2389"/>
                      </a:lnTo>
                      <a:lnTo>
                        <a:pt x="0" y="2389"/>
                      </a:lnTo>
                      <a:lnTo>
                        <a:pt x="0" y="2391"/>
                      </a:lnTo>
                      <a:lnTo>
                        <a:pt x="2" y="2393"/>
                      </a:lnTo>
                      <a:lnTo>
                        <a:pt x="2" y="2394"/>
                      </a:lnTo>
                      <a:lnTo>
                        <a:pt x="2" y="2396"/>
                      </a:lnTo>
                      <a:lnTo>
                        <a:pt x="4" y="2396"/>
                      </a:lnTo>
                      <a:lnTo>
                        <a:pt x="4" y="2398"/>
                      </a:lnTo>
                      <a:lnTo>
                        <a:pt x="4" y="2400"/>
                      </a:lnTo>
                      <a:close/>
                    </a:path>
                  </a:pathLst>
                </a:custGeom>
                <a:solidFill>
                  <a:srgbClr val="14A1FF"/>
                </a:solidFill>
                <a:ln w="9525">
                  <a:noFill/>
                  <a:round/>
                </a:ln>
              </p:spPr>
              <p:txBody>
                <a:bodyPr/>
                <a:lstStyle/>
                <a:p>
                  <a:endParaRPr lang="en-US"/>
                </a:p>
              </p:txBody>
            </p:sp>
            <p:sp>
              <p:nvSpPr>
                <p:cNvPr id="44379" name="Freeform 30"/>
                <p:cNvSpPr>
                  <a:spLocks noEditPoints="1"/>
                </p:cNvSpPr>
                <p:nvPr/>
              </p:nvSpPr>
              <p:spPr bwMode="auto">
                <a:xfrm>
                  <a:off x="1821" y="949"/>
                  <a:ext cx="369" cy="2392"/>
                </a:xfrm>
                <a:custGeom>
                  <a:avLst/>
                  <a:gdLst>
                    <a:gd name="T0" fmla="*/ 369 w 369"/>
                    <a:gd name="T1" fmla="*/ 17 h 2392"/>
                    <a:gd name="T2" fmla="*/ 367 w 369"/>
                    <a:gd name="T3" fmla="*/ 17 h 2392"/>
                    <a:gd name="T4" fmla="*/ 309 w 369"/>
                    <a:gd name="T5" fmla="*/ 4 h 2392"/>
                    <a:gd name="T6" fmla="*/ 288 w 369"/>
                    <a:gd name="T7" fmla="*/ 0 h 2392"/>
                    <a:gd name="T8" fmla="*/ 286 w 369"/>
                    <a:gd name="T9" fmla="*/ 2 h 2392"/>
                    <a:gd name="T10" fmla="*/ 286 w 369"/>
                    <a:gd name="T11" fmla="*/ 2 h 2392"/>
                    <a:gd name="T12" fmla="*/ 284 w 369"/>
                    <a:gd name="T13" fmla="*/ 4 h 2392"/>
                    <a:gd name="T14" fmla="*/ 284 w 369"/>
                    <a:gd name="T15" fmla="*/ 6 h 2392"/>
                    <a:gd name="T16" fmla="*/ 282 w 369"/>
                    <a:gd name="T17" fmla="*/ 6 h 2392"/>
                    <a:gd name="T18" fmla="*/ 282 w 369"/>
                    <a:gd name="T19" fmla="*/ 7 h 2392"/>
                    <a:gd name="T20" fmla="*/ 280 w 369"/>
                    <a:gd name="T21" fmla="*/ 7 h 2392"/>
                    <a:gd name="T22" fmla="*/ 278 w 369"/>
                    <a:gd name="T23" fmla="*/ 9 h 2392"/>
                    <a:gd name="T24" fmla="*/ 307 w 369"/>
                    <a:gd name="T25" fmla="*/ 15 h 2392"/>
                    <a:gd name="T26" fmla="*/ 365 w 369"/>
                    <a:gd name="T27" fmla="*/ 27 h 2392"/>
                    <a:gd name="T28" fmla="*/ 367 w 369"/>
                    <a:gd name="T29" fmla="*/ 29 h 2392"/>
                    <a:gd name="T30" fmla="*/ 367 w 369"/>
                    <a:gd name="T31" fmla="*/ 27 h 2392"/>
                    <a:gd name="T32" fmla="*/ 367 w 369"/>
                    <a:gd name="T33" fmla="*/ 25 h 2392"/>
                    <a:gd name="T34" fmla="*/ 367 w 369"/>
                    <a:gd name="T35" fmla="*/ 25 h 2392"/>
                    <a:gd name="T36" fmla="*/ 369 w 369"/>
                    <a:gd name="T37" fmla="*/ 23 h 2392"/>
                    <a:gd name="T38" fmla="*/ 369 w 369"/>
                    <a:gd name="T39" fmla="*/ 21 h 2392"/>
                    <a:gd name="T40" fmla="*/ 369 w 369"/>
                    <a:gd name="T41" fmla="*/ 21 h 2392"/>
                    <a:gd name="T42" fmla="*/ 369 w 369"/>
                    <a:gd name="T43" fmla="*/ 19 h 2392"/>
                    <a:gd name="T44" fmla="*/ 369 w 369"/>
                    <a:gd name="T45" fmla="*/ 17 h 2392"/>
                    <a:gd name="T46" fmla="*/ 4 w 369"/>
                    <a:gd name="T47" fmla="*/ 2390 h 2392"/>
                    <a:gd name="T48" fmla="*/ 65 w 369"/>
                    <a:gd name="T49" fmla="*/ 2392 h 2392"/>
                    <a:gd name="T50" fmla="*/ 129 w 369"/>
                    <a:gd name="T51" fmla="*/ 2390 h 2392"/>
                    <a:gd name="T52" fmla="*/ 190 w 369"/>
                    <a:gd name="T53" fmla="*/ 2387 h 2392"/>
                    <a:gd name="T54" fmla="*/ 250 w 369"/>
                    <a:gd name="T55" fmla="*/ 2379 h 2392"/>
                    <a:gd name="T56" fmla="*/ 309 w 369"/>
                    <a:gd name="T57" fmla="*/ 2367 h 2392"/>
                    <a:gd name="T58" fmla="*/ 332 w 369"/>
                    <a:gd name="T59" fmla="*/ 2362 h 2392"/>
                    <a:gd name="T60" fmla="*/ 332 w 369"/>
                    <a:gd name="T61" fmla="*/ 2360 h 2392"/>
                    <a:gd name="T62" fmla="*/ 332 w 369"/>
                    <a:gd name="T63" fmla="*/ 2360 h 2392"/>
                    <a:gd name="T64" fmla="*/ 332 w 369"/>
                    <a:gd name="T65" fmla="*/ 2358 h 2392"/>
                    <a:gd name="T66" fmla="*/ 332 w 369"/>
                    <a:gd name="T67" fmla="*/ 2356 h 2392"/>
                    <a:gd name="T68" fmla="*/ 332 w 369"/>
                    <a:gd name="T69" fmla="*/ 2356 h 2392"/>
                    <a:gd name="T70" fmla="*/ 332 w 369"/>
                    <a:gd name="T71" fmla="*/ 2354 h 2392"/>
                    <a:gd name="T72" fmla="*/ 332 w 369"/>
                    <a:gd name="T73" fmla="*/ 2352 h 2392"/>
                    <a:gd name="T74" fmla="*/ 332 w 369"/>
                    <a:gd name="T75" fmla="*/ 2352 h 2392"/>
                    <a:gd name="T76" fmla="*/ 307 w 369"/>
                    <a:gd name="T77" fmla="*/ 2358 h 2392"/>
                    <a:gd name="T78" fmla="*/ 248 w 369"/>
                    <a:gd name="T79" fmla="*/ 2367 h 2392"/>
                    <a:gd name="T80" fmla="*/ 188 w 369"/>
                    <a:gd name="T81" fmla="*/ 2375 h 2392"/>
                    <a:gd name="T82" fmla="*/ 127 w 369"/>
                    <a:gd name="T83" fmla="*/ 2381 h 2392"/>
                    <a:gd name="T84" fmla="*/ 65 w 369"/>
                    <a:gd name="T85" fmla="*/ 2381 h 2392"/>
                    <a:gd name="T86" fmla="*/ 4 w 369"/>
                    <a:gd name="T87" fmla="*/ 2381 h 2392"/>
                    <a:gd name="T88" fmla="*/ 0 w 369"/>
                    <a:gd name="T89" fmla="*/ 2379 h 2392"/>
                    <a:gd name="T90" fmla="*/ 2 w 369"/>
                    <a:gd name="T91" fmla="*/ 2381 h 2392"/>
                    <a:gd name="T92" fmla="*/ 2 w 369"/>
                    <a:gd name="T93" fmla="*/ 2383 h 2392"/>
                    <a:gd name="T94" fmla="*/ 2 w 369"/>
                    <a:gd name="T95" fmla="*/ 2385 h 2392"/>
                    <a:gd name="T96" fmla="*/ 2 w 369"/>
                    <a:gd name="T97" fmla="*/ 2385 h 2392"/>
                    <a:gd name="T98" fmla="*/ 2 w 369"/>
                    <a:gd name="T99" fmla="*/ 2387 h 2392"/>
                    <a:gd name="T100" fmla="*/ 4 w 369"/>
                    <a:gd name="T101" fmla="*/ 2389 h 2392"/>
                    <a:gd name="T102" fmla="*/ 4 w 369"/>
                    <a:gd name="T103" fmla="*/ 2389 h 2392"/>
                    <a:gd name="T104" fmla="*/ 4 w 369"/>
                    <a:gd name="T105" fmla="*/ 2390 h 239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69"/>
                    <a:gd name="T160" fmla="*/ 0 h 2392"/>
                    <a:gd name="T161" fmla="*/ 369 w 369"/>
                    <a:gd name="T162" fmla="*/ 2392 h 239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69" h="2392">
                      <a:moveTo>
                        <a:pt x="369" y="17"/>
                      </a:moveTo>
                      <a:lnTo>
                        <a:pt x="367" y="17"/>
                      </a:lnTo>
                      <a:lnTo>
                        <a:pt x="309" y="4"/>
                      </a:lnTo>
                      <a:lnTo>
                        <a:pt x="288" y="0"/>
                      </a:lnTo>
                      <a:lnTo>
                        <a:pt x="286" y="2"/>
                      </a:lnTo>
                      <a:lnTo>
                        <a:pt x="284" y="4"/>
                      </a:lnTo>
                      <a:lnTo>
                        <a:pt x="284" y="6"/>
                      </a:lnTo>
                      <a:lnTo>
                        <a:pt x="282" y="6"/>
                      </a:lnTo>
                      <a:lnTo>
                        <a:pt x="282" y="7"/>
                      </a:lnTo>
                      <a:lnTo>
                        <a:pt x="280" y="7"/>
                      </a:lnTo>
                      <a:lnTo>
                        <a:pt x="278" y="9"/>
                      </a:lnTo>
                      <a:lnTo>
                        <a:pt x="307" y="15"/>
                      </a:lnTo>
                      <a:lnTo>
                        <a:pt x="365" y="27"/>
                      </a:lnTo>
                      <a:lnTo>
                        <a:pt x="367" y="29"/>
                      </a:lnTo>
                      <a:lnTo>
                        <a:pt x="367" y="27"/>
                      </a:lnTo>
                      <a:lnTo>
                        <a:pt x="367" y="25"/>
                      </a:lnTo>
                      <a:lnTo>
                        <a:pt x="369" y="23"/>
                      </a:lnTo>
                      <a:lnTo>
                        <a:pt x="369" y="21"/>
                      </a:lnTo>
                      <a:lnTo>
                        <a:pt x="369" y="19"/>
                      </a:lnTo>
                      <a:lnTo>
                        <a:pt x="369" y="17"/>
                      </a:lnTo>
                      <a:close/>
                      <a:moveTo>
                        <a:pt x="4" y="2390"/>
                      </a:moveTo>
                      <a:lnTo>
                        <a:pt x="65" y="2392"/>
                      </a:lnTo>
                      <a:lnTo>
                        <a:pt x="129" y="2390"/>
                      </a:lnTo>
                      <a:lnTo>
                        <a:pt x="190" y="2387"/>
                      </a:lnTo>
                      <a:lnTo>
                        <a:pt x="250" y="2379"/>
                      </a:lnTo>
                      <a:lnTo>
                        <a:pt x="309" y="2367"/>
                      </a:lnTo>
                      <a:lnTo>
                        <a:pt x="332" y="2362"/>
                      </a:lnTo>
                      <a:lnTo>
                        <a:pt x="332" y="2360"/>
                      </a:lnTo>
                      <a:lnTo>
                        <a:pt x="332" y="2358"/>
                      </a:lnTo>
                      <a:lnTo>
                        <a:pt x="332" y="2356"/>
                      </a:lnTo>
                      <a:lnTo>
                        <a:pt x="332" y="2354"/>
                      </a:lnTo>
                      <a:lnTo>
                        <a:pt x="332" y="2352"/>
                      </a:lnTo>
                      <a:lnTo>
                        <a:pt x="307" y="2358"/>
                      </a:lnTo>
                      <a:lnTo>
                        <a:pt x="248" y="2367"/>
                      </a:lnTo>
                      <a:lnTo>
                        <a:pt x="188" y="2375"/>
                      </a:lnTo>
                      <a:lnTo>
                        <a:pt x="127" y="2381"/>
                      </a:lnTo>
                      <a:lnTo>
                        <a:pt x="65" y="2381"/>
                      </a:lnTo>
                      <a:lnTo>
                        <a:pt x="4" y="2381"/>
                      </a:lnTo>
                      <a:lnTo>
                        <a:pt x="0" y="2379"/>
                      </a:lnTo>
                      <a:lnTo>
                        <a:pt x="2" y="2381"/>
                      </a:lnTo>
                      <a:lnTo>
                        <a:pt x="2" y="2383"/>
                      </a:lnTo>
                      <a:lnTo>
                        <a:pt x="2" y="2385"/>
                      </a:lnTo>
                      <a:lnTo>
                        <a:pt x="2" y="2387"/>
                      </a:lnTo>
                      <a:lnTo>
                        <a:pt x="4" y="2389"/>
                      </a:lnTo>
                      <a:lnTo>
                        <a:pt x="4" y="2390"/>
                      </a:lnTo>
                      <a:close/>
                    </a:path>
                  </a:pathLst>
                </a:custGeom>
                <a:solidFill>
                  <a:srgbClr val="15A1FF"/>
                </a:solidFill>
                <a:ln w="9525">
                  <a:noFill/>
                  <a:round/>
                </a:ln>
              </p:spPr>
              <p:txBody>
                <a:bodyPr/>
                <a:lstStyle/>
                <a:p>
                  <a:endParaRPr lang="en-US"/>
                </a:p>
              </p:txBody>
            </p:sp>
            <p:sp>
              <p:nvSpPr>
                <p:cNvPr id="44380" name="Freeform 31"/>
                <p:cNvSpPr>
                  <a:spLocks noEditPoints="1"/>
                </p:cNvSpPr>
                <p:nvPr/>
              </p:nvSpPr>
              <p:spPr bwMode="auto">
                <a:xfrm>
                  <a:off x="1819" y="955"/>
                  <a:ext cx="371" cy="2381"/>
                </a:xfrm>
                <a:custGeom>
                  <a:avLst/>
                  <a:gdLst>
                    <a:gd name="T0" fmla="*/ 371 w 371"/>
                    <a:gd name="T1" fmla="*/ 17 h 2381"/>
                    <a:gd name="T2" fmla="*/ 369 w 371"/>
                    <a:gd name="T3" fmla="*/ 17 h 2381"/>
                    <a:gd name="T4" fmla="*/ 309 w 371"/>
                    <a:gd name="T5" fmla="*/ 3 h 2381"/>
                    <a:gd name="T6" fmla="*/ 286 w 371"/>
                    <a:gd name="T7" fmla="*/ 0 h 2381"/>
                    <a:gd name="T8" fmla="*/ 284 w 371"/>
                    <a:gd name="T9" fmla="*/ 0 h 2381"/>
                    <a:gd name="T10" fmla="*/ 284 w 371"/>
                    <a:gd name="T11" fmla="*/ 1 h 2381"/>
                    <a:gd name="T12" fmla="*/ 282 w 371"/>
                    <a:gd name="T13" fmla="*/ 1 h 2381"/>
                    <a:gd name="T14" fmla="*/ 280 w 371"/>
                    <a:gd name="T15" fmla="*/ 3 h 2381"/>
                    <a:gd name="T16" fmla="*/ 280 w 371"/>
                    <a:gd name="T17" fmla="*/ 5 h 2381"/>
                    <a:gd name="T18" fmla="*/ 279 w 371"/>
                    <a:gd name="T19" fmla="*/ 5 h 2381"/>
                    <a:gd name="T20" fmla="*/ 279 w 371"/>
                    <a:gd name="T21" fmla="*/ 7 h 2381"/>
                    <a:gd name="T22" fmla="*/ 277 w 371"/>
                    <a:gd name="T23" fmla="*/ 7 h 2381"/>
                    <a:gd name="T24" fmla="*/ 307 w 371"/>
                    <a:gd name="T25" fmla="*/ 13 h 2381"/>
                    <a:gd name="T26" fmla="*/ 365 w 371"/>
                    <a:gd name="T27" fmla="*/ 26 h 2381"/>
                    <a:gd name="T28" fmla="*/ 369 w 371"/>
                    <a:gd name="T29" fmla="*/ 26 h 2381"/>
                    <a:gd name="T30" fmla="*/ 369 w 371"/>
                    <a:gd name="T31" fmla="*/ 26 h 2381"/>
                    <a:gd name="T32" fmla="*/ 369 w 371"/>
                    <a:gd name="T33" fmla="*/ 24 h 2381"/>
                    <a:gd name="T34" fmla="*/ 369 w 371"/>
                    <a:gd name="T35" fmla="*/ 23 h 2381"/>
                    <a:gd name="T36" fmla="*/ 369 w 371"/>
                    <a:gd name="T37" fmla="*/ 23 h 2381"/>
                    <a:gd name="T38" fmla="*/ 369 w 371"/>
                    <a:gd name="T39" fmla="*/ 21 h 2381"/>
                    <a:gd name="T40" fmla="*/ 369 w 371"/>
                    <a:gd name="T41" fmla="*/ 19 h 2381"/>
                    <a:gd name="T42" fmla="*/ 369 w 371"/>
                    <a:gd name="T43" fmla="*/ 19 h 2381"/>
                    <a:gd name="T44" fmla="*/ 371 w 371"/>
                    <a:gd name="T45" fmla="*/ 17 h 2381"/>
                    <a:gd name="T46" fmla="*/ 4 w 371"/>
                    <a:gd name="T47" fmla="*/ 2379 h 2381"/>
                    <a:gd name="T48" fmla="*/ 6 w 371"/>
                    <a:gd name="T49" fmla="*/ 2379 h 2381"/>
                    <a:gd name="T50" fmla="*/ 67 w 371"/>
                    <a:gd name="T51" fmla="*/ 2381 h 2381"/>
                    <a:gd name="T52" fmla="*/ 131 w 371"/>
                    <a:gd name="T53" fmla="*/ 2379 h 2381"/>
                    <a:gd name="T54" fmla="*/ 190 w 371"/>
                    <a:gd name="T55" fmla="*/ 2375 h 2381"/>
                    <a:gd name="T56" fmla="*/ 252 w 371"/>
                    <a:gd name="T57" fmla="*/ 2367 h 2381"/>
                    <a:gd name="T58" fmla="*/ 309 w 371"/>
                    <a:gd name="T59" fmla="*/ 2356 h 2381"/>
                    <a:gd name="T60" fmla="*/ 334 w 371"/>
                    <a:gd name="T61" fmla="*/ 2350 h 2381"/>
                    <a:gd name="T62" fmla="*/ 334 w 371"/>
                    <a:gd name="T63" fmla="*/ 2350 h 2381"/>
                    <a:gd name="T64" fmla="*/ 334 w 371"/>
                    <a:gd name="T65" fmla="*/ 2348 h 2381"/>
                    <a:gd name="T66" fmla="*/ 334 w 371"/>
                    <a:gd name="T67" fmla="*/ 2346 h 2381"/>
                    <a:gd name="T68" fmla="*/ 334 w 371"/>
                    <a:gd name="T69" fmla="*/ 2346 h 2381"/>
                    <a:gd name="T70" fmla="*/ 334 w 371"/>
                    <a:gd name="T71" fmla="*/ 2344 h 2381"/>
                    <a:gd name="T72" fmla="*/ 332 w 371"/>
                    <a:gd name="T73" fmla="*/ 2344 h 2381"/>
                    <a:gd name="T74" fmla="*/ 332 w 371"/>
                    <a:gd name="T75" fmla="*/ 2342 h 2381"/>
                    <a:gd name="T76" fmla="*/ 332 w 371"/>
                    <a:gd name="T77" fmla="*/ 2340 h 2381"/>
                    <a:gd name="T78" fmla="*/ 307 w 371"/>
                    <a:gd name="T79" fmla="*/ 2346 h 2381"/>
                    <a:gd name="T80" fmla="*/ 250 w 371"/>
                    <a:gd name="T81" fmla="*/ 2358 h 2381"/>
                    <a:gd name="T82" fmla="*/ 190 w 371"/>
                    <a:gd name="T83" fmla="*/ 2365 h 2381"/>
                    <a:gd name="T84" fmla="*/ 129 w 371"/>
                    <a:gd name="T85" fmla="*/ 2369 h 2381"/>
                    <a:gd name="T86" fmla="*/ 67 w 371"/>
                    <a:gd name="T87" fmla="*/ 2371 h 2381"/>
                    <a:gd name="T88" fmla="*/ 6 w 371"/>
                    <a:gd name="T89" fmla="*/ 2369 h 2381"/>
                    <a:gd name="T90" fmla="*/ 0 w 371"/>
                    <a:gd name="T91" fmla="*/ 2369 h 2381"/>
                    <a:gd name="T92" fmla="*/ 2 w 371"/>
                    <a:gd name="T93" fmla="*/ 2369 h 2381"/>
                    <a:gd name="T94" fmla="*/ 2 w 371"/>
                    <a:gd name="T95" fmla="*/ 2371 h 2381"/>
                    <a:gd name="T96" fmla="*/ 2 w 371"/>
                    <a:gd name="T97" fmla="*/ 2373 h 2381"/>
                    <a:gd name="T98" fmla="*/ 2 w 371"/>
                    <a:gd name="T99" fmla="*/ 2373 h 2381"/>
                    <a:gd name="T100" fmla="*/ 4 w 371"/>
                    <a:gd name="T101" fmla="*/ 2375 h 2381"/>
                    <a:gd name="T102" fmla="*/ 4 w 371"/>
                    <a:gd name="T103" fmla="*/ 2377 h 2381"/>
                    <a:gd name="T104" fmla="*/ 4 w 371"/>
                    <a:gd name="T105" fmla="*/ 2379 h 2381"/>
                    <a:gd name="T106" fmla="*/ 4 w 371"/>
                    <a:gd name="T107" fmla="*/ 2379 h 238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1"/>
                    <a:gd name="T163" fmla="*/ 0 h 2381"/>
                    <a:gd name="T164" fmla="*/ 371 w 371"/>
                    <a:gd name="T165" fmla="*/ 2381 h 238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1" h="2381">
                      <a:moveTo>
                        <a:pt x="371" y="17"/>
                      </a:moveTo>
                      <a:lnTo>
                        <a:pt x="369" y="17"/>
                      </a:lnTo>
                      <a:lnTo>
                        <a:pt x="309" y="3"/>
                      </a:lnTo>
                      <a:lnTo>
                        <a:pt x="286" y="0"/>
                      </a:lnTo>
                      <a:lnTo>
                        <a:pt x="284" y="0"/>
                      </a:lnTo>
                      <a:lnTo>
                        <a:pt x="284" y="1"/>
                      </a:lnTo>
                      <a:lnTo>
                        <a:pt x="282" y="1"/>
                      </a:lnTo>
                      <a:lnTo>
                        <a:pt x="280" y="3"/>
                      </a:lnTo>
                      <a:lnTo>
                        <a:pt x="280" y="5"/>
                      </a:lnTo>
                      <a:lnTo>
                        <a:pt x="279" y="5"/>
                      </a:lnTo>
                      <a:lnTo>
                        <a:pt x="279" y="7"/>
                      </a:lnTo>
                      <a:lnTo>
                        <a:pt x="277" y="7"/>
                      </a:lnTo>
                      <a:lnTo>
                        <a:pt x="307" y="13"/>
                      </a:lnTo>
                      <a:lnTo>
                        <a:pt x="365" y="26"/>
                      </a:lnTo>
                      <a:lnTo>
                        <a:pt x="369" y="26"/>
                      </a:lnTo>
                      <a:lnTo>
                        <a:pt x="369" y="24"/>
                      </a:lnTo>
                      <a:lnTo>
                        <a:pt x="369" y="23"/>
                      </a:lnTo>
                      <a:lnTo>
                        <a:pt x="369" y="21"/>
                      </a:lnTo>
                      <a:lnTo>
                        <a:pt x="369" y="19"/>
                      </a:lnTo>
                      <a:lnTo>
                        <a:pt x="371" y="17"/>
                      </a:lnTo>
                      <a:close/>
                      <a:moveTo>
                        <a:pt x="4" y="2379"/>
                      </a:moveTo>
                      <a:lnTo>
                        <a:pt x="6" y="2379"/>
                      </a:lnTo>
                      <a:lnTo>
                        <a:pt x="67" y="2381"/>
                      </a:lnTo>
                      <a:lnTo>
                        <a:pt x="131" y="2379"/>
                      </a:lnTo>
                      <a:lnTo>
                        <a:pt x="190" y="2375"/>
                      </a:lnTo>
                      <a:lnTo>
                        <a:pt x="252" y="2367"/>
                      </a:lnTo>
                      <a:lnTo>
                        <a:pt x="309" y="2356"/>
                      </a:lnTo>
                      <a:lnTo>
                        <a:pt x="334" y="2350"/>
                      </a:lnTo>
                      <a:lnTo>
                        <a:pt x="334" y="2348"/>
                      </a:lnTo>
                      <a:lnTo>
                        <a:pt x="334" y="2346"/>
                      </a:lnTo>
                      <a:lnTo>
                        <a:pt x="334" y="2344"/>
                      </a:lnTo>
                      <a:lnTo>
                        <a:pt x="332" y="2344"/>
                      </a:lnTo>
                      <a:lnTo>
                        <a:pt x="332" y="2342"/>
                      </a:lnTo>
                      <a:lnTo>
                        <a:pt x="332" y="2340"/>
                      </a:lnTo>
                      <a:lnTo>
                        <a:pt x="307" y="2346"/>
                      </a:lnTo>
                      <a:lnTo>
                        <a:pt x="250" y="2358"/>
                      </a:lnTo>
                      <a:lnTo>
                        <a:pt x="190" y="2365"/>
                      </a:lnTo>
                      <a:lnTo>
                        <a:pt x="129" y="2369"/>
                      </a:lnTo>
                      <a:lnTo>
                        <a:pt x="67" y="2371"/>
                      </a:lnTo>
                      <a:lnTo>
                        <a:pt x="6" y="2369"/>
                      </a:lnTo>
                      <a:lnTo>
                        <a:pt x="0" y="2369"/>
                      </a:lnTo>
                      <a:lnTo>
                        <a:pt x="2" y="2369"/>
                      </a:lnTo>
                      <a:lnTo>
                        <a:pt x="2" y="2371"/>
                      </a:lnTo>
                      <a:lnTo>
                        <a:pt x="2" y="2373"/>
                      </a:lnTo>
                      <a:lnTo>
                        <a:pt x="4" y="2375"/>
                      </a:lnTo>
                      <a:lnTo>
                        <a:pt x="4" y="2377"/>
                      </a:lnTo>
                      <a:lnTo>
                        <a:pt x="4" y="2379"/>
                      </a:lnTo>
                      <a:close/>
                    </a:path>
                  </a:pathLst>
                </a:custGeom>
                <a:solidFill>
                  <a:srgbClr val="16A1FF"/>
                </a:solidFill>
                <a:ln w="9525">
                  <a:noFill/>
                  <a:round/>
                </a:ln>
              </p:spPr>
              <p:txBody>
                <a:bodyPr/>
                <a:lstStyle/>
                <a:p>
                  <a:endParaRPr lang="en-US"/>
                </a:p>
              </p:txBody>
            </p:sp>
            <p:sp>
              <p:nvSpPr>
                <p:cNvPr id="44381" name="Freeform 32"/>
                <p:cNvSpPr>
                  <a:spLocks noEditPoints="1"/>
                </p:cNvSpPr>
                <p:nvPr/>
              </p:nvSpPr>
              <p:spPr bwMode="auto">
                <a:xfrm>
                  <a:off x="1817" y="958"/>
                  <a:ext cx="371" cy="2372"/>
                </a:xfrm>
                <a:custGeom>
                  <a:avLst/>
                  <a:gdLst>
                    <a:gd name="T0" fmla="*/ 371 w 371"/>
                    <a:gd name="T1" fmla="*/ 20 h 2372"/>
                    <a:gd name="T2" fmla="*/ 369 w 371"/>
                    <a:gd name="T3" fmla="*/ 18 h 2372"/>
                    <a:gd name="T4" fmla="*/ 311 w 371"/>
                    <a:gd name="T5" fmla="*/ 6 h 2372"/>
                    <a:gd name="T6" fmla="*/ 282 w 371"/>
                    <a:gd name="T7" fmla="*/ 0 h 2372"/>
                    <a:gd name="T8" fmla="*/ 282 w 371"/>
                    <a:gd name="T9" fmla="*/ 2 h 2372"/>
                    <a:gd name="T10" fmla="*/ 281 w 371"/>
                    <a:gd name="T11" fmla="*/ 2 h 2372"/>
                    <a:gd name="T12" fmla="*/ 281 w 371"/>
                    <a:gd name="T13" fmla="*/ 4 h 2372"/>
                    <a:gd name="T14" fmla="*/ 279 w 371"/>
                    <a:gd name="T15" fmla="*/ 4 h 2372"/>
                    <a:gd name="T16" fmla="*/ 279 w 371"/>
                    <a:gd name="T17" fmla="*/ 6 h 2372"/>
                    <a:gd name="T18" fmla="*/ 277 w 371"/>
                    <a:gd name="T19" fmla="*/ 6 h 2372"/>
                    <a:gd name="T20" fmla="*/ 277 w 371"/>
                    <a:gd name="T21" fmla="*/ 8 h 2372"/>
                    <a:gd name="T22" fmla="*/ 275 w 371"/>
                    <a:gd name="T23" fmla="*/ 10 h 2372"/>
                    <a:gd name="T24" fmla="*/ 309 w 371"/>
                    <a:gd name="T25" fmla="*/ 16 h 2372"/>
                    <a:gd name="T26" fmla="*/ 367 w 371"/>
                    <a:gd name="T27" fmla="*/ 29 h 2372"/>
                    <a:gd name="T28" fmla="*/ 369 w 371"/>
                    <a:gd name="T29" fmla="*/ 29 h 2372"/>
                    <a:gd name="T30" fmla="*/ 369 w 371"/>
                    <a:gd name="T31" fmla="*/ 27 h 2372"/>
                    <a:gd name="T32" fmla="*/ 369 w 371"/>
                    <a:gd name="T33" fmla="*/ 27 h 2372"/>
                    <a:gd name="T34" fmla="*/ 371 w 371"/>
                    <a:gd name="T35" fmla="*/ 25 h 2372"/>
                    <a:gd name="T36" fmla="*/ 371 w 371"/>
                    <a:gd name="T37" fmla="*/ 23 h 2372"/>
                    <a:gd name="T38" fmla="*/ 371 w 371"/>
                    <a:gd name="T39" fmla="*/ 23 h 2372"/>
                    <a:gd name="T40" fmla="*/ 371 w 371"/>
                    <a:gd name="T41" fmla="*/ 21 h 2372"/>
                    <a:gd name="T42" fmla="*/ 371 w 371"/>
                    <a:gd name="T43" fmla="*/ 20 h 2372"/>
                    <a:gd name="T44" fmla="*/ 371 w 371"/>
                    <a:gd name="T45" fmla="*/ 20 h 2372"/>
                    <a:gd name="T46" fmla="*/ 4 w 371"/>
                    <a:gd name="T47" fmla="*/ 2370 h 2372"/>
                    <a:gd name="T48" fmla="*/ 8 w 371"/>
                    <a:gd name="T49" fmla="*/ 2372 h 2372"/>
                    <a:gd name="T50" fmla="*/ 69 w 371"/>
                    <a:gd name="T51" fmla="*/ 2372 h 2372"/>
                    <a:gd name="T52" fmla="*/ 131 w 371"/>
                    <a:gd name="T53" fmla="*/ 2372 h 2372"/>
                    <a:gd name="T54" fmla="*/ 192 w 371"/>
                    <a:gd name="T55" fmla="*/ 2366 h 2372"/>
                    <a:gd name="T56" fmla="*/ 252 w 371"/>
                    <a:gd name="T57" fmla="*/ 2358 h 2372"/>
                    <a:gd name="T58" fmla="*/ 311 w 371"/>
                    <a:gd name="T59" fmla="*/ 2349 h 2372"/>
                    <a:gd name="T60" fmla="*/ 336 w 371"/>
                    <a:gd name="T61" fmla="*/ 2343 h 2372"/>
                    <a:gd name="T62" fmla="*/ 336 w 371"/>
                    <a:gd name="T63" fmla="*/ 2341 h 2372"/>
                    <a:gd name="T64" fmla="*/ 334 w 371"/>
                    <a:gd name="T65" fmla="*/ 2341 h 2372"/>
                    <a:gd name="T66" fmla="*/ 334 w 371"/>
                    <a:gd name="T67" fmla="*/ 2339 h 2372"/>
                    <a:gd name="T68" fmla="*/ 334 w 371"/>
                    <a:gd name="T69" fmla="*/ 2337 h 2372"/>
                    <a:gd name="T70" fmla="*/ 334 w 371"/>
                    <a:gd name="T71" fmla="*/ 2337 h 2372"/>
                    <a:gd name="T72" fmla="*/ 334 w 371"/>
                    <a:gd name="T73" fmla="*/ 2335 h 2372"/>
                    <a:gd name="T74" fmla="*/ 334 w 371"/>
                    <a:gd name="T75" fmla="*/ 2333 h 2372"/>
                    <a:gd name="T76" fmla="*/ 334 w 371"/>
                    <a:gd name="T77" fmla="*/ 2333 h 2372"/>
                    <a:gd name="T78" fmla="*/ 309 w 371"/>
                    <a:gd name="T79" fmla="*/ 2339 h 2372"/>
                    <a:gd name="T80" fmla="*/ 250 w 371"/>
                    <a:gd name="T81" fmla="*/ 2349 h 2372"/>
                    <a:gd name="T82" fmla="*/ 190 w 371"/>
                    <a:gd name="T83" fmla="*/ 2357 h 2372"/>
                    <a:gd name="T84" fmla="*/ 131 w 371"/>
                    <a:gd name="T85" fmla="*/ 2360 h 2372"/>
                    <a:gd name="T86" fmla="*/ 69 w 371"/>
                    <a:gd name="T87" fmla="*/ 2362 h 2372"/>
                    <a:gd name="T88" fmla="*/ 10 w 371"/>
                    <a:gd name="T89" fmla="*/ 2360 h 2372"/>
                    <a:gd name="T90" fmla="*/ 0 w 371"/>
                    <a:gd name="T91" fmla="*/ 2360 h 2372"/>
                    <a:gd name="T92" fmla="*/ 2 w 371"/>
                    <a:gd name="T93" fmla="*/ 2362 h 2372"/>
                    <a:gd name="T94" fmla="*/ 2 w 371"/>
                    <a:gd name="T95" fmla="*/ 2362 h 2372"/>
                    <a:gd name="T96" fmla="*/ 2 w 371"/>
                    <a:gd name="T97" fmla="*/ 2364 h 2372"/>
                    <a:gd name="T98" fmla="*/ 2 w 371"/>
                    <a:gd name="T99" fmla="*/ 2366 h 2372"/>
                    <a:gd name="T100" fmla="*/ 4 w 371"/>
                    <a:gd name="T101" fmla="*/ 2366 h 2372"/>
                    <a:gd name="T102" fmla="*/ 4 w 371"/>
                    <a:gd name="T103" fmla="*/ 2368 h 2372"/>
                    <a:gd name="T104" fmla="*/ 4 w 371"/>
                    <a:gd name="T105" fmla="*/ 2370 h 2372"/>
                    <a:gd name="T106" fmla="*/ 4 w 371"/>
                    <a:gd name="T107" fmla="*/ 2370 h 237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1"/>
                    <a:gd name="T163" fmla="*/ 0 h 2372"/>
                    <a:gd name="T164" fmla="*/ 371 w 371"/>
                    <a:gd name="T165" fmla="*/ 2372 h 237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1" h="2372">
                      <a:moveTo>
                        <a:pt x="371" y="20"/>
                      </a:moveTo>
                      <a:lnTo>
                        <a:pt x="369" y="18"/>
                      </a:lnTo>
                      <a:lnTo>
                        <a:pt x="311" y="6"/>
                      </a:lnTo>
                      <a:lnTo>
                        <a:pt x="282" y="0"/>
                      </a:lnTo>
                      <a:lnTo>
                        <a:pt x="282" y="2"/>
                      </a:lnTo>
                      <a:lnTo>
                        <a:pt x="281" y="2"/>
                      </a:lnTo>
                      <a:lnTo>
                        <a:pt x="281" y="4"/>
                      </a:lnTo>
                      <a:lnTo>
                        <a:pt x="279" y="4"/>
                      </a:lnTo>
                      <a:lnTo>
                        <a:pt x="279" y="6"/>
                      </a:lnTo>
                      <a:lnTo>
                        <a:pt x="277" y="6"/>
                      </a:lnTo>
                      <a:lnTo>
                        <a:pt x="277" y="8"/>
                      </a:lnTo>
                      <a:lnTo>
                        <a:pt x="275" y="10"/>
                      </a:lnTo>
                      <a:lnTo>
                        <a:pt x="309" y="16"/>
                      </a:lnTo>
                      <a:lnTo>
                        <a:pt x="367" y="29"/>
                      </a:lnTo>
                      <a:lnTo>
                        <a:pt x="369" y="29"/>
                      </a:lnTo>
                      <a:lnTo>
                        <a:pt x="369" y="27"/>
                      </a:lnTo>
                      <a:lnTo>
                        <a:pt x="371" y="25"/>
                      </a:lnTo>
                      <a:lnTo>
                        <a:pt x="371" y="23"/>
                      </a:lnTo>
                      <a:lnTo>
                        <a:pt x="371" y="21"/>
                      </a:lnTo>
                      <a:lnTo>
                        <a:pt x="371" y="20"/>
                      </a:lnTo>
                      <a:close/>
                      <a:moveTo>
                        <a:pt x="4" y="2370"/>
                      </a:moveTo>
                      <a:lnTo>
                        <a:pt x="8" y="2372"/>
                      </a:lnTo>
                      <a:lnTo>
                        <a:pt x="69" y="2372"/>
                      </a:lnTo>
                      <a:lnTo>
                        <a:pt x="131" y="2372"/>
                      </a:lnTo>
                      <a:lnTo>
                        <a:pt x="192" y="2366"/>
                      </a:lnTo>
                      <a:lnTo>
                        <a:pt x="252" y="2358"/>
                      </a:lnTo>
                      <a:lnTo>
                        <a:pt x="311" y="2349"/>
                      </a:lnTo>
                      <a:lnTo>
                        <a:pt x="336" y="2343"/>
                      </a:lnTo>
                      <a:lnTo>
                        <a:pt x="336" y="2341"/>
                      </a:lnTo>
                      <a:lnTo>
                        <a:pt x="334" y="2341"/>
                      </a:lnTo>
                      <a:lnTo>
                        <a:pt x="334" y="2339"/>
                      </a:lnTo>
                      <a:lnTo>
                        <a:pt x="334" y="2337"/>
                      </a:lnTo>
                      <a:lnTo>
                        <a:pt x="334" y="2335"/>
                      </a:lnTo>
                      <a:lnTo>
                        <a:pt x="334" y="2333"/>
                      </a:lnTo>
                      <a:lnTo>
                        <a:pt x="309" y="2339"/>
                      </a:lnTo>
                      <a:lnTo>
                        <a:pt x="250" y="2349"/>
                      </a:lnTo>
                      <a:lnTo>
                        <a:pt x="190" y="2357"/>
                      </a:lnTo>
                      <a:lnTo>
                        <a:pt x="131" y="2360"/>
                      </a:lnTo>
                      <a:lnTo>
                        <a:pt x="69" y="2362"/>
                      </a:lnTo>
                      <a:lnTo>
                        <a:pt x="10" y="2360"/>
                      </a:lnTo>
                      <a:lnTo>
                        <a:pt x="0" y="2360"/>
                      </a:lnTo>
                      <a:lnTo>
                        <a:pt x="2" y="2362"/>
                      </a:lnTo>
                      <a:lnTo>
                        <a:pt x="2" y="2364"/>
                      </a:lnTo>
                      <a:lnTo>
                        <a:pt x="2" y="2366"/>
                      </a:lnTo>
                      <a:lnTo>
                        <a:pt x="4" y="2366"/>
                      </a:lnTo>
                      <a:lnTo>
                        <a:pt x="4" y="2368"/>
                      </a:lnTo>
                      <a:lnTo>
                        <a:pt x="4" y="2370"/>
                      </a:lnTo>
                      <a:close/>
                    </a:path>
                  </a:pathLst>
                </a:custGeom>
                <a:solidFill>
                  <a:srgbClr val="17A2FF"/>
                </a:solidFill>
                <a:ln w="9525">
                  <a:noFill/>
                  <a:round/>
                </a:ln>
              </p:spPr>
              <p:txBody>
                <a:bodyPr/>
                <a:lstStyle/>
                <a:p>
                  <a:endParaRPr lang="en-US"/>
                </a:p>
              </p:txBody>
            </p:sp>
            <p:sp>
              <p:nvSpPr>
                <p:cNvPr id="44382" name="Freeform 33"/>
                <p:cNvSpPr>
                  <a:spLocks noEditPoints="1"/>
                </p:cNvSpPr>
                <p:nvPr/>
              </p:nvSpPr>
              <p:spPr bwMode="auto">
                <a:xfrm>
                  <a:off x="1815" y="962"/>
                  <a:ext cx="373" cy="2364"/>
                </a:xfrm>
                <a:custGeom>
                  <a:avLst/>
                  <a:gdLst>
                    <a:gd name="T0" fmla="*/ 373 w 373"/>
                    <a:gd name="T1" fmla="*/ 19 h 2364"/>
                    <a:gd name="T2" fmla="*/ 369 w 373"/>
                    <a:gd name="T3" fmla="*/ 19 h 2364"/>
                    <a:gd name="T4" fmla="*/ 311 w 373"/>
                    <a:gd name="T5" fmla="*/ 6 h 2364"/>
                    <a:gd name="T6" fmla="*/ 281 w 373"/>
                    <a:gd name="T7" fmla="*/ 0 h 2364"/>
                    <a:gd name="T8" fmla="*/ 281 w 373"/>
                    <a:gd name="T9" fmla="*/ 2 h 2364"/>
                    <a:gd name="T10" fmla="*/ 279 w 373"/>
                    <a:gd name="T11" fmla="*/ 2 h 2364"/>
                    <a:gd name="T12" fmla="*/ 279 w 373"/>
                    <a:gd name="T13" fmla="*/ 4 h 2364"/>
                    <a:gd name="T14" fmla="*/ 277 w 373"/>
                    <a:gd name="T15" fmla="*/ 6 h 2364"/>
                    <a:gd name="T16" fmla="*/ 275 w 373"/>
                    <a:gd name="T17" fmla="*/ 6 h 2364"/>
                    <a:gd name="T18" fmla="*/ 275 w 373"/>
                    <a:gd name="T19" fmla="*/ 8 h 2364"/>
                    <a:gd name="T20" fmla="*/ 273 w 373"/>
                    <a:gd name="T21" fmla="*/ 8 h 2364"/>
                    <a:gd name="T22" fmla="*/ 273 w 373"/>
                    <a:gd name="T23" fmla="*/ 10 h 2364"/>
                    <a:gd name="T24" fmla="*/ 309 w 373"/>
                    <a:gd name="T25" fmla="*/ 16 h 2364"/>
                    <a:gd name="T26" fmla="*/ 367 w 373"/>
                    <a:gd name="T27" fmla="*/ 29 h 2364"/>
                    <a:gd name="T28" fmla="*/ 371 w 373"/>
                    <a:gd name="T29" fmla="*/ 31 h 2364"/>
                    <a:gd name="T30" fmla="*/ 371 w 373"/>
                    <a:gd name="T31" fmla="*/ 29 h 2364"/>
                    <a:gd name="T32" fmla="*/ 371 w 373"/>
                    <a:gd name="T33" fmla="*/ 27 h 2364"/>
                    <a:gd name="T34" fmla="*/ 371 w 373"/>
                    <a:gd name="T35" fmla="*/ 27 h 2364"/>
                    <a:gd name="T36" fmla="*/ 371 w 373"/>
                    <a:gd name="T37" fmla="*/ 25 h 2364"/>
                    <a:gd name="T38" fmla="*/ 371 w 373"/>
                    <a:gd name="T39" fmla="*/ 23 h 2364"/>
                    <a:gd name="T40" fmla="*/ 371 w 373"/>
                    <a:gd name="T41" fmla="*/ 23 h 2364"/>
                    <a:gd name="T42" fmla="*/ 373 w 373"/>
                    <a:gd name="T43" fmla="*/ 21 h 2364"/>
                    <a:gd name="T44" fmla="*/ 373 w 373"/>
                    <a:gd name="T45" fmla="*/ 19 h 2364"/>
                    <a:gd name="T46" fmla="*/ 4 w 373"/>
                    <a:gd name="T47" fmla="*/ 2362 h 2364"/>
                    <a:gd name="T48" fmla="*/ 10 w 373"/>
                    <a:gd name="T49" fmla="*/ 2362 h 2364"/>
                    <a:gd name="T50" fmla="*/ 71 w 373"/>
                    <a:gd name="T51" fmla="*/ 2364 h 2364"/>
                    <a:gd name="T52" fmla="*/ 133 w 373"/>
                    <a:gd name="T53" fmla="*/ 2362 h 2364"/>
                    <a:gd name="T54" fmla="*/ 194 w 373"/>
                    <a:gd name="T55" fmla="*/ 2358 h 2364"/>
                    <a:gd name="T56" fmla="*/ 254 w 373"/>
                    <a:gd name="T57" fmla="*/ 2351 h 2364"/>
                    <a:gd name="T58" fmla="*/ 311 w 373"/>
                    <a:gd name="T59" fmla="*/ 2339 h 2364"/>
                    <a:gd name="T60" fmla="*/ 336 w 373"/>
                    <a:gd name="T61" fmla="*/ 2333 h 2364"/>
                    <a:gd name="T62" fmla="*/ 336 w 373"/>
                    <a:gd name="T63" fmla="*/ 2333 h 2364"/>
                    <a:gd name="T64" fmla="*/ 336 w 373"/>
                    <a:gd name="T65" fmla="*/ 2331 h 2364"/>
                    <a:gd name="T66" fmla="*/ 336 w 373"/>
                    <a:gd name="T67" fmla="*/ 2329 h 2364"/>
                    <a:gd name="T68" fmla="*/ 336 w 373"/>
                    <a:gd name="T69" fmla="*/ 2329 h 2364"/>
                    <a:gd name="T70" fmla="*/ 336 w 373"/>
                    <a:gd name="T71" fmla="*/ 2328 h 2364"/>
                    <a:gd name="T72" fmla="*/ 336 w 373"/>
                    <a:gd name="T73" fmla="*/ 2326 h 2364"/>
                    <a:gd name="T74" fmla="*/ 334 w 373"/>
                    <a:gd name="T75" fmla="*/ 2326 h 2364"/>
                    <a:gd name="T76" fmla="*/ 334 w 373"/>
                    <a:gd name="T77" fmla="*/ 2324 h 2364"/>
                    <a:gd name="T78" fmla="*/ 309 w 373"/>
                    <a:gd name="T79" fmla="*/ 2329 h 2364"/>
                    <a:gd name="T80" fmla="*/ 252 w 373"/>
                    <a:gd name="T81" fmla="*/ 2339 h 2364"/>
                    <a:gd name="T82" fmla="*/ 192 w 373"/>
                    <a:gd name="T83" fmla="*/ 2347 h 2364"/>
                    <a:gd name="T84" fmla="*/ 133 w 373"/>
                    <a:gd name="T85" fmla="*/ 2353 h 2364"/>
                    <a:gd name="T86" fmla="*/ 71 w 373"/>
                    <a:gd name="T87" fmla="*/ 2353 h 2364"/>
                    <a:gd name="T88" fmla="*/ 12 w 373"/>
                    <a:gd name="T89" fmla="*/ 2353 h 2364"/>
                    <a:gd name="T90" fmla="*/ 0 w 373"/>
                    <a:gd name="T91" fmla="*/ 2351 h 2364"/>
                    <a:gd name="T92" fmla="*/ 2 w 373"/>
                    <a:gd name="T93" fmla="*/ 2353 h 2364"/>
                    <a:gd name="T94" fmla="*/ 2 w 373"/>
                    <a:gd name="T95" fmla="*/ 2354 h 2364"/>
                    <a:gd name="T96" fmla="*/ 2 w 373"/>
                    <a:gd name="T97" fmla="*/ 2354 h 2364"/>
                    <a:gd name="T98" fmla="*/ 2 w 373"/>
                    <a:gd name="T99" fmla="*/ 2356 h 2364"/>
                    <a:gd name="T100" fmla="*/ 4 w 373"/>
                    <a:gd name="T101" fmla="*/ 2358 h 2364"/>
                    <a:gd name="T102" fmla="*/ 4 w 373"/>
                    <a:gd name="T103" fmla="*/ 2358 h 2364"/>
                    <a:gd name="T104" fmla="*/ 4 w 373"/>
                    <a:gd name="T105" fmla="*/ 2360 h 2364"/>
                    <a:gd name="T106" fmla="*/ 4 w 373"/>
                    <a:gd name="T107" fmla="*/ 2362 h 23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3"/>
                    <a:gd name="T163" fmla="*/ 0 h 2364"/>
                    <a:gd name="T164" fmla="*/ 373 w 373"/>
                    <a:gd name="T165" fmla="*/ 2364 h 236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3" h="2364">
                      <a:moveTo>
                        <a:pt x="373" y="19"/>
                      </a:moveTo>
                      <a:lnTo>
                        <a:pt x="369" y="19"/>
                      </a:lnTo>
                      <a:lnTo>
                        <a:pt x="311" y="6"/>
                      </a:lnTo>
                      <a:lnTo>
                        <a:pt x="281" y="0"/>
                      </a:lnTo>
                      <a:lnTo>
                        <a:pt x="281" y="2"/>
                      </a:lnTo>
                      <a:lnTo>
                        <a:pt x="279" y="2"/>
                      </a:lnTo>
                      <a:lnTo>
                        <a:pt x="279" y="4"/>
                      </a:lnTo>
                      <a:lnTo>
                        <a:pt x="277" y="6"/>
                      </a:lnTo>
                      <a:lnTo>
                        <a:pt x="275" y="6"/>
                      </a:lnTo>
                      <a:lnTo>
                        <a:pt x="275" y="8"/>
                      </a:lnTo>
                      <a:lnTo>
                        <a:pt x="273" y="8"/>
                      </a:lnTo>
                      <a:lnTo>
                        <a:pt x="273" y="10"/>
                      </a:lnTo>
                      <a:lnTo>
                        <a:pt x="309" y="16"/>
                      </a:lnTo>
                      <a:lnTo>
                        <a:pt x="367" y="29"/>
                      </a:lnTo>
                      <a:lnTo>
                        <a:pt x="371" y="31"/>
                      </a:lnTo>
                      <a:lnTo>
                        <a:pt x="371" y="29"/>
                      </a:lnTo>
                      <a:lnTo>
                        <a:pt x="371" y="27"/>
                      </a:lnTo>
                      <a:lnTo>
                        <a:pt x="371" y="25"/>
                      </a:lnTo>
                      <a:lnTo>
                        <a:pt x="371" y="23"/>
                      </a:lnTo>
                      <a:lnTo>
                        <a:pt x="373" y="21"/>
                      </a:lnTo>
                      <a:lnTo>
                        <a:pt x="373" y="19"/>
                      </a:lnTo>
                      <a:close/>
                      <a:moveTo>
                        <a:pt x="4" y="2362"/>
                      </a:moveTo>
                      <a:lnTo>
                        <a:pt x="10" y="2362"/>
                      </a:lnTo>
                      <a:lnTo>
                        <a:pt x="71" y="2364"/>
                      </a:lnTo>
                      <a:lnTo>
                        <a:pt x="133" y="2362"/>
                      </a:lnTo>
                      <a:lnTo>
                        <a:pt x="194" y="2358"/>
                      </a:lnTo>
                      <a:lnTo>
                        <a:pt x="254" y="2351"/>
                      </a:lnTo>
                      <a:lnTo>
                        <a:pt x="311" y="2339"/>
                      </a:lnTo>
                      <a:lnTo>
                        <a:pt x="336" y="2333"/>
                      </a:lnTo>
                      <a:lnTo>
                        <a:pt x="336" y="2331"/>
                      </a:lnTo>
                      <a:lnTo>
                        <a:pt x="336" y="2329"/>
                      </a:lnTo>
                      <a:lnTo>
                        <a:pt x="336" y="2328"/>
                      </a:lnTo>
                      <a:lnTo>
                        <a:pt x="336" y="2326"/>
                      </a:lnTo>
                      <a:lnTo>
                        <a:pt x="334" y="2326"/>
                      </a:lnTo>
                      <a:lnTo>
                        <a:pt x="334" y="2324"/>
                      </a:lnTo>
                      <a:lnTo>
                        <a:pt x="309" y="2329"/>
                      </a:lnTo>
                      <a:lnTo>
                        <a:pt x="252" y="2339"/>
                      </a:lnTo>
                      <a:lnTo>
                        <a:pt x="192" y="2347"/>
                      </a:lnTo>
                      <a:lnTo>
                        <a:pt x="133" y="2353"/>
                      </a:lnTo>
                      <a:lnTo>
                        <a:pt x="71" y="2353"/>
                      </a:lnTo>
                      <a:lnTo>
                        <a:pt x="12" y="2353"/>
                      </a:lnTo>
                      <a:lnTo>
                        <a:pt x="0" y="2351"/>
                      </a:lnTo>
                      <a:lnTo>
                        <a:pt x="2" y="2353"/>
                      </a:lnTo>
                      <a:lnTo>
                        <a:pt x="2" y="2354"/>
                      </a:lnTo>
                      <a:lnTo>
                        <a:pt x="2" y="2356"/>
                      </a:lnTo>
                      <a:lnTo>
                        <a:pt x="4" y="2358"/>
                      </a:lnTo>
                      <a:lnTo>
                        <a:pt x="4" y="2360"/>
                      </a:lnTo>
                      <a:lnTo>
                        <a:pt x="4" y="2362"/>
                      </a:lnTo>
                      <a:close/>
                    </a:path>
                  </a:pathLst>
                </a:custGeom>
                <a:solidFill>
                  <a:srgbClr val="18A2FF"/>
                </a:solidFill>
                <a:ln w="9525">
                  <a:noFill/>
                  <a:round/>
                </a:ln>
              </p:spPr>
              <p:txBody>
                <a:bodyPr/>
                <a:lstStyle/>
                <a:p>
                  <a:endParaRPr lang="en-US"/>
                </a:p>
              </p:txBody>
            </p:sp>
            <p:sp>
              <p:nvSpPr>
                <p:cNvPr id="44383" name="Freeform 34"/>
                <p:cNvSpPr>
                  <a:spLocks noEditPoints="1"/>
                </p:cNvSpPr>
                <p:nvPr/>
              </p:nvSpPr>
              <p:spPr bwMode="auto">
                <a:xfrm>
                  <a:off x="1815" y="968"/>
                  <a:ext cx="371" cy="2352"/>
                </a:xfrm>
                <a:custGeom>
                  <a:avLst/>
                  <a:gdLst>
                    <a:gd name="T0" fmla="*/ 371 w 371"/>
                    <a:gd name="T1" fmla="*/ 19 h 2352"/>
                    <a:gd name="T2" fmla="*/ 369 w 371"/>
                    <a:gd name="T3" fmla="*/ 19 h 2352"/>
                    <a:gd name="T4" fmla="*/ 311 w 371"/>
                    <a:gd name="T5" fmla="*/ 6 h 2352"/>
                    <a:gd name="T6" fmla="*/ 277 w 371"/>
                    <a:gd name="T7" fmla="*/ 0 h 2352"/>
                    <a:gd name="T8" fmla="*/ 275 w 371"/>
                    <a:gd name="T9" fmla="*/ 0 h 2352"/>
                    <a:gd name="T10" fmla="*/ 275 w 371"/>
                    <a:gd name="T11" fmla="*/ 2 h 2352"/>
                    <a:gd name="T12" fmla="*/ 273 w 371"/>
                    <a:gd name="T13" fmla="*/ 2 h 2352"/>
                    <a:gd name="T14" fmla="*/ 273 w 371"/>
                    <a:gd name="T15" fmla="*/ 4 h 2352"/>
                    <a:gd name="T16" fmla="*/ 271 w 371"/>
                    <a:gd name="T17" fmla="*/ 4 h 2352"/>
                    <a:gd name="T18" fmla="*/ 271 w 371"/>
                    <a:gd name="T19" fmla="*/ 6 h 2352"/>
                    <a:gd name="T20" fmla="*/ 269 w 371"/>
                    <a:gd name="T21" fmla="*/ 8 h 2352"/>
                    <a:gd name="T22" fmla="*/ 269 w 371"/>
                    <a:gd name="T23" fmla="*/ 8 h 2352"/>
                    <a:gd name="T24" fmla="*/ 309 w 371"/>
                    <a:gd name="T25" fmla="*/ 15 h 2352"/>
                    <a:gd name="T26" fmla="*/ 365 w 371"/>
                    <a:gd name="T27" fmla="*/ 29 h 2352"/>
                    <a:gd name="T28" fmla="*/ 369 w 371"/>
                    <a:gd name="T29" fmla="*/ 29 h 2352"/>
                    <a:gd name="T30" fmla="*/ 369 w 371"/>
                    <a:gd name="T31" fmla="*/ 29 h 2352"/>
                    <a:gd name="T32" fmla="*/ 369 w 371"/>
                    <a:gd name="T33" fmla="*/ 27 h 2352"/>
                    <a:gd name="T34" fmla="*/ 371 w 371"/>
                    <a:gd name="T35" fmla="*/ 25 h 2352"/>
                    <a:gd name="T36" fmla="*/ 371 w 371"/>
                    <a:gd name="T37" fmla="*/ 25 h 2352"/>
                    <a:gd name="T38" fmla="*/ 371 w 371"/>
                    <a:gd name="T39" fmla="*/ 23 h 2352"/>
                    <a:gd name="T40" fmla="*/ 371 w 371"/>
                    <a:gd name="T41" fmla="*/ 21 h 2352"/>
                    <a:gd name="T42" fmla="*/ 371 w 371"/>
                    <a:gd name="T43" fmla="*/ 21 h 2352"/>
                    <a:gd name="T44" fmla="*/ 371 w 371"/>
                    <a:gd name="T45" fmla="*/ 19 h 2352"/>
                    <a:gd name="T46" fmla="*/ 2 w 371"/>
                    <a:gd name="T47" fmla="*/ 2350 h 2352"/>
                    <a:gd name="T48" fmla="*/ 12 w 371"/>
                    <a:gd name="T49" fmla="*/ 2350 h 2352"/>
                    <a:gd name="T50" fmla="*/ 71 w 371"/>
                    <a:gd name="T51" fmla="*/ 2352 h 2352"/>
                    <a:gd name="T52" fmla="*/ 133 w 371"/>
                    <a:gd name="T53" fmla="*/ 2350 h 2352"/>
                    <a:gd name="T54" fmla="*/ 192 w 371"/>
                    <a:gd name="T55" fmla="*/ 2347 h 2352"/>
                    <a:gd name="T56" fmla="*/ 252 w 371"/>
                    <a:gd name="T57" fmla="*/ 2339 h 2352"/>
                    <a:gd name="T58" fmla="*/ 311 w 371"/>
                    <a:gd name="T59" fmla="*/ 2329 h 2352"/>
                    <a:gd name="T60" fmla="*/ 336 w 371"/>
                    <a:gd name="T61" fmla="*/ 2323 h 2352"/>
                    <a:gd name="T62" fmla="*/ 336 w 371"/>
                    <a:gd name="T63" fmla="*/ 2322 h 2352"/>
                    <a:gd name="T64" fmla="*/ 336 w 371"/>
                    <a:gd name="T65" fmla="*/ 2320 h 2352"/>
                    <a:gd name="T66" fmla="*/ 334 w 371"/>
                    <a:gd name="T67" fmla="*/ 2320 h 2352"/>
                    <a:gd name="T68" fmla="*/ 334 w 371"/>
                    <a:gd name="T69" fmla="*/ 2318 h 2352"/>
                    <a:gd name="T70" fmla="*/ 334 w 371"/>
                    <a:gd name="T71" fmla="*/ 2316 h 2352"/>
                    <a:gd name="T72" fmla="*/ 334 w 371"/>
                    <a:gd name="T73" fmla="*/ 2316 h 2352"/>
                    <a:gd name="T74" fmla="*/ 334 w 371"/>
                    <a:gd name="T75" fmla="*/ 2314 h 2352"/>
                    <a:gd name="T76" fmla="*/ 334 w 371"/>
                    <a:gd name="T77" fmla="*/ 2312 h 2352"/>
                    <a:gd name="T78" fmla="*/ 309 w 371"/>
                    <a:gd name="T79" fmla="*/ 2318 h 2352"/>
                    <a:gd name="T80" fmla="*/ 252 w 371"/>
                    <a:gd name="T81" fmla="*/ 2329 h 2352"/>
                    <a:gd name="T82" fmla="*/ 192 w 371"/>
                    <a:gd name="T83" fmla="*/ 2337 h 2352"/>
                    <a:gd name="T84" fmla="*/ 133 w 371"/>
                    <a:gd name="T85" fmla="*/ 2341 h 2352"/>
                    <a:gd name="T86" fmla="*/ 71 w 371"/>
                    <a:gd name="T87" fmla="*/ 2343 h 2352"/>
                    <a:gd name="T88" fmla="*/ 12 w 371"/>
                    <a:gd name="T89" fmla="*/ 2341 h 2352"/>
                    <a:gd name="T90" fmla="*/ 0 w 371"/>
                    <a:gd name="T91" fmla="*/ 2339 h 2352"/>
                    <a:gd name="T92" fmla="*/ 0 w 371"/>
                    <a:gd name="T93" fmla="*/ 2341 h 2352"/>
                    <a:gd name="T94" fmla="*/ 0 w 371"/>
                    <a:gd name="T95" fmla="*/ 2343 h 2352"/>
                    <a:gd name="T96" fmla="*/ 0 w 371"/>
                    <a:gd name="T97" fmla="*/ 2345 h 2352"/>
                    <a:gd name="T98" fmla="*/ 0 w 371"/>
                    <a:gd name="T99" fmla="*/ 2345 h 2352"/>
                    <a:gd name="T100" fmla="*/ 2 w 371"/>
                    <a:gd name="T101" fmla="*/ 2347 h 2352"/>
                    <a:gd name="T102" fmla="*/ 2 w 371"/>
                    <a:gd name="T103" fmla="*/ 2348 h 2352"/>
                    <a:gd name="T104" fmla="*/ 2 w 371"/>
                    <a:gd name="T105" fmla="*/ 2348 h 2352"/>
                    <a:gd name="T106" fmla="*/ 2 w 371"/>
                    <a:gd name="T107" fmla="*/ 2350 h 235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1"/>
                    <a:gd name="T163" fmla="*/ 0 h 2352"/>
                    <a:gd name="T164" fmla="*/ 371 w 371"/>
                    <a:gd name="T165" fmla="*/ 2352 h 235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1" h="2352">
                      <a:moveTo>
                        <a:pt x="371" y="19"/>
                      </a:moveTo>
                      <a:lnTo>
                        <a:pt x="369" y="19"/>
                      </a:lnTo>
                      <a:lnTo>
                        <a:pt x="311" y="6"/>
                      </a:lnTo>
                      <a:lnTo>
                        <a:pt x="277" y="0"/>
                      </a:lnTo>
                      <a:lnTo>
                        <a:pt x="275" y="0"/>
                      </a:lnTo>
                      <a:lnTo>
                        <a:pt x="275" y="2"/>
                      </a:lnTo>
                      <a:lnTo>
                        <a:pt x="273" y="2"/>
                      </a:lnTo>
                      <a:lnTo>
                        <a:pt x="273" y="4"/>
                      </a:lnTo>
                      <a:lnTo>
                        <a:pt x="271" y="4"/>
                      </a:lnTo>
                      <a:lnTo>
                        <a:pt x="271" y="6"/>
                      </a:lnTo>
                      <a:lnTo>
                        <a:pt x="269" y="8"/>
                      </a:lnTo>
                      <a:lnTo>
                        <a:pt x="309" y="15"/>
                      </a:lnTo>
                      <a:lnTo>
                        <a:pt x="365" y="29"/>
                      </a:lnTo>
                      <a:lnTo>
                        <a:pt x="369" y="29"/>
                      </a:lnTo>
                      <a:lnTo>
                        <a:pt x="369" y="27"/>
                      </a:lnTo>
                      <a:lnTo>
                        <a:pt x="371" y="25"/>
                      </a:lnTo>
                      <a:lnTo>
                        <a:pt x="371" y="23"/>
                      </a:lnTo>
                      <a:lnTo>
                        <a:pt x="371" y="21"/>
                      </a:lnTo>
                      <a:lnTo>
                        <a:pt x="371" y="19"/>
                      </a:lnTo>
                      <a:close/>
                      <a:moveTo>
                        <a:pt x="2" y="2350"/>
                      </a:moveTo>
                      <a:lnTo>
                        <a:pt x="12" y="2350"/>
                      </a:lnTo>
                      <a:lnTo>
                        <a:pt x="71" y="2352"/>
                      </a:lnTo>
                      <a:lnTo>
                        <a:pt x="133" y="2350"/>
                      </a:lnTo>
                      <a:lnTo>
                        <a:pt x="192" y="2347"/>
                      </a:lnTo>
                      <a:lnTo>
                        <a:pt x="252" y="2339"/>
                      </a:lnTo>
                      <a:lnTo>
                        <a:pt x="311" y="2329"/>
                      </a:lnTo>
                      <a:lnTo>
                        <a:pt x="336" y="2323"/>
                      </a:lnTo>
                      <a:lnTo>
                        <a:pt x="336" y="2322"/>
                      </a:lnTo>
                      <a:lnTo>
                        <a:pt x="336" y="2320"/>
                      </a:lnTo>
                      <a:lnTo>
                        <a:pt x="334" y="2320"/>
                      </a:lnTo>
                      <a:lnTo>
                        <a:pt x="334" y="2318"/>
                      </a:lnTo>
                      <a:lnTo>
                        <a:pt x="334" y="2316"/>
                      </a:lnTo>
                      <a:lnTo>
                        <a:pt x="334" y="2314"/>
                      </a:lnTo>
                      <a:lnTo>
                        <a:pt x="334" y="2312"/>
                      </a:lnTo>
                      <a:lnTo>
                        <a:pt x="309" y="2318"/>
                      </a:lnTo>
                      <a:lnTo>
                        <a:pt x="252" y="2329"/>
                      </a:lnTo>
                      <a:lnTo>
                        <a:pt x="192" y="2337"/>
                      </a:lnTo>
                      <a:lnTo>
                        <a:pt x="133" y="2341"/>
                      </a:lnTo>
                      <a:lnTo>
                        <a:pt x="71" y="2343"/>
                      </a:lnTo>
                      <a:lnTo>
                        <a:pt x="12" y="2341"/>
                      </a:lnTo>
                      <a:lnTo>
                        <a:pt x="0" y="2339"/>
                      </a:lnTo>
                      <a:lnTo>
                        <a:pt x="0" y="2341"/>
                      </a:lnTo>
                      <a:lnTo>
                        <a:pt x="0" y="2343"/>
                      </a:lnTo>
                      <a:lnTo>
                        <a:pt x="0" y="2345"/>
                      </a:lnTo>
                      <a:lnTo>
                        <a:pt x="2" y="2347"/>
                      </a:lnTo>
                      <a:lnTo>
                        <a:pt x="2" y="2348"/>
                      </a:lnTo>
                      <a:lnTo>
                        <a:pt x="2" y="2350"/>
                      </a:lnTo>
                      <a:close/>
                    </a:path>
                  </a:pathLst>
                </a:custGeom>
                <a:solidFill>
                  <a:srgbClr val="19A3FF"/>
                </a:solidFill>
                <a:ln w="9525">
                  <a:noFill/>
                  <a:round/>
                </a:ln>
              </p:spPr>
              <p:txBody>
                <a:bodyPr/>
                <a:lstStyle/>
                <a:p>
                  <a:endParaRPr lang="en-US"/>
                </a:p>
              </p:txBody>
            </p:sp>
            <p:sp>
              <p:nvSpPr>
                <p:cNvPr id="44384" name="Freeform 35"/>
                <p:cNvSpPr>
                  <a:spLocks noEditPoints="1"/>
                </p:cNvSpPr>
                <p:nvPr/>
              </p:nvSpPr>
              <p:spPr bwMode="auto">
                <a:xfrm>
                  <a:off x="1813" y="972"/>
                  <a:ext cx="373" cy="2343"/>
                </a:xfrm>
                <a:custGeom>
                  <a:avLst/>
                  <a:gdLst>
                    <a:gd name="T0" fmla="*/ 373 w 373"/>
                    <a:gd name="T1" fmla="*/ 21 h 2343"/>
                    <a:gd name="T2" fmla="*/ 369 w 373"/>
                    <a:gd name="T3" fmla="*/ 19 h 2343"/>
                    <a:gd name="T4" fmla="*/ 311 w 373"/>
                    <a:gd name="T5" fmla="*/ 6 h 2343"/>
                    <a:gd name="T6" fmla="*/ 275 w 373"/>
                    <a:gd name="T7" fmla="*/ 0 h 2343"/>
                    <a:gd name="T8" fmla="*/ 273 w 373"/>
                    <a:gd name="T9" fmla="*/ 0 h 2343"/>
                    <a:gd name="T10" fmla="*/ 273 w 373"/>
                    <a:gd name="T11" fmla="*/ 2 h 2343"/>
                    <a:gd name="T12" fmla="*/ 271 w 373"/>
                    <a:gd name="T13" fmla="*/ 4 h 2343"/>
                    <a:gd name="T14" fmla="*/ 271 w 373"/>
                    <a:gd name="T15" fmla="*/ 4 h 2343"/>
                    <a:gd name="T16" fmla="*/ 269 w 373"/>
                    <a:gd name="T17" fmla="*/ 6 h 2343"/>
                    <a:gd name="T18" fmla="*/ 269 w 373"/>
                    <a:gd name="T19" fmla="*/ 6 h 2343"/>
                    <a:gd name="T20" fmla="*/ 267 w 373"/>
                    <a:gd name="T21" fmla="*/ 7 h 2343"/>
                    <a:gd name="T22" fmla="*/ 265 w 373"/>
                    <a:gd name="T23" fmla="*/ 9 h 2343"/>
                    <a:gd name="T24" fmla="*/ 309 w 373"/>
                    <a:gd name="T25" fmla="*/ 17 h 2343"/>
                    <a:gd name="T26" fmla="*/ 367 w 373"/>
                    <a:gd name="T27" fmla="*/ 29 h 2343"/>
                    <a:gd name="T28" fmla="*/ 371 w 373"/>
                    <a:gd name="T29" fmla="*/ 30 h 2343"/>
                    <a:gd name="T30" fmla="*/ 371 w 373"/>
                    <a:gd name="T31" fmla="*/ 29 h 2343"/>
                    <a:gd name="T32" fmla="*/ 371 w 373"/>
                    <a:gd name="T33" fmla="*/ 29 h 2343"/>
                    <a:gd name="T34" fmla="*/ 371 w 373"/>
                    <a:gd name="T35" fmla="*/ 27 h 2343"/>
                    <a:gd name="T36" fmla="*/ 371 w 373"/>
                    <a:gd name="T37" fmla="*/ 25 h 2343"/>
                    <a:gd name="T38" fmla="*/ 371 w 373"/>
                    <a:gd name="T39" fmla="*/ 25 h 2343"/>
                    <a:gd name="T40" fmla="*/ 371 w 373"/>
                    <a:gd name="T41" fmla="*/ 23 h 2343"/>
                    <a:gd name="T42" fmla="*/ 373 w 373"/>
                    <a:gd name="T43" fmla="*/ 21 h 2343"/>
                    <a:gd name="T44" fmla="*/ 373 w 373"/>
                    <a:gd name="T45" fmla="*/ 21 h 2343"/>
                    <a:gd name="T46" fmla="*/ 2 w 373"/>
                    <a:gd name="T47" fmla="*/ 2341 h 2343"/>
                    <a:gd name="T48" fmla="*/ 14 w 373"/>
                    <a:gd name="T49" fmla="*/ 2343 h 2343"/>
                    <a:gd name="T50" fmla="*/ 73 w 373"/>
                    <a:gd name="T51" fmla="*/ 2343 h 2343"/>
                    <a:gd name="T52" fmla="*/ 135 w 373"/>
                    <a:gd name="T53" fmla="*/ 2343 h 2343"/>
                    <a:gd name="T54" fmla="*/ 194 w 373"/>
                    <a:gd name="T55" fmla="*/ 2337 h 2343"/>
                    <a:gd name="T56" fmla="*/ 254 w 373"/>
                    <a:gd name="T57" fmla="*/ 2329 h 2343"/>
                    <a:gd name="T58" fmla="*/ 311 w 373"/>
                    <a:gd name="T59" fmla="*/ 2319 h 2343"/>
                    <a:gd name="T60" fmla="*/ 336 w 373"/>
                    <a:gd name="T61" fmla="*/ 2314 h 2343"/>
                    <a:gd name="T62" fmla="*/ 336 w 373"/>
                    <a:gd name="T63" fmla="*/ 2312 h 2343"/>
                    <a:gd name="T64" fmla="*/ 336 w 373"/>
                    <a:gd name="T65" fmla="*/ 2312 h 2343"/>
                    <a:gd name="T66" fmla="*/ 336 w 373"/>
                    <a:gd name="T67" fmla="*/ 2310 h 2343"/>
                    <a:gd name="T68" fmla="*/ 336 w 373"/>
                    <a:gd name="T69" fmla="*/ 2308 h 2343"/>
                    <a:gd name="T70" fmla="*/ 336 w 373"/>
                    <a:gd name="T71" fmla="*/ 2308 h 2343"/>
                    <a:gd name="T72" fmla="*/ 336 w 373"/>
                    <a:gd name="T73" fmla="*/ 2306 h 2343"/>
                    <a:gd name="T74" fmla="*/ 336 w 373"/>
                    <a:gd name="T75" fmla="*/ 2304 h 2343"/>
                    <a:gd name="T76" fmla="*/ 336 w 373"/>
                    <a:gd name="T77" fmla="*/ 2304 h 2343"/>
                    <a:gd name="T78" fmla="*/ 309 w 373"/>
                    <a:gd name="T79" fmla="*/ 2310 h 2343"/>
                    <a:gd name="T80" fmla="*/ 252 w 373"/>
                    <a:gd name="T81" fmla="*/ 2319 h 2343"/>
                    <a:gd name="T82" fmla="*/ 194 w 373"/>
                    <a:gd name="T83" fmla="*/ 2327 h 2343"/>
                    <a:gd name="T84" fmla="*/ 135 w 373"/>
                    <a:gd name="T85" fmla="*/ 2331 h 2343"/>
                    <a:gd name="T86" fmla="*/ 73 w 373"/>
                    <a:gd name="T87" fmla="*/ 2333 h 2343"/>
                    <a:gd name="T88" fmla="*/ 14 w 373"/>
                    <a:gd name="T89" fmla="*/ 2331 h 2343"/>
                    <a:gd name="T90" fmla="*/ 0 w 373"/>
                    <a:gd name="T91" fmla="*/ 2331 h 2343"/>
                    <a:gd name="T92" fmla="*/ 0 w 373"/>
                    <a:gd name="T93" fmla="*/ 2331 h 2343"/>
                    <a:gd name="T94" fmla="*/ 0 w 373"/>
                    <a:gd name="T95" fmla="*/ 2333 h 2343"/>
                    <a:gd name="T96" fmla="*/ 0 w 373"/>
                    <a:gd name="T97" fmla="*/ 2335 h 2343"/>
                    <a:gd name="T98" fmla="*/ 2 w 373"/>
                    <a:gd name="T99" fmla="*/ 2335 h 2343"/>
                    <a:gd name="T100" fmla="*/ 2 w 373"/>
                    <a:gd name="T101" fmla="*/ 2337 h 2343"/>
                    <a:gd name="T102" fmla="*/ 2 w 373"/>
                    <a:gd name="T103" fmla="*/ 2339 h 2343"/>
                    <a:gd name="T104" fmla="*/ 2 w 373"/>
                    <a:gd name="T105" fmla="*/ 2341 h 2343"/>
                    <a:gd name="T106" fmla="*/ 2 w 373"/>
                    <a:gd name="T107" fmla="*/ 2341 h 234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3"/>
                    <a:gd name="T163" fmla="*/ 0 h 2343"/>
                    <a:gd name="T164" fmla="*/ 373 w 373"/>
                    <a:gd name="T165" fmla="*/ 2343 h 234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3" h="2343">
                      <a:moveTo>
                        <a:pt x="373" y="21"/>
                      </a:moveTo>
                      <a:lnTo>
                        <a:pt x="369" y="19"/>
                      </a:lnTo>
                      <a:lnTo>
                        <a:pt x="311" y="6"/>
                      </a:lnTo>
                      <a:lnTo>
                        <a:pt x="275" y="0"/>
                      </a:lnTo>
                      <a:lnTo>
                        <a:pt x="273" y="0"/>
                      </a:lnTo>
                      <a:lnTo>
                        <a:pt x="273" y="2"/>
                      </a:lnTo>
                      <a:lnTo>
                        <a:pt x="271" y="4"/>
                      </a:lnTo>
                      <a:lnTo>
                        <a:pt x="269" y="6"/>
                      </a:lnTo>
                      <a:lnTo>
                        <a:pt x="267" y="7"/>
                      </a:lnTo>
                      <a:lnTo>
                        <a:pt x="265" y="9"/>
                      </a:lnTo>
                      <a:lnTo>
                        <a:pt x="309" y="17"/>
                      </a:lnTo>
                      <a:lnTo>
                        <a:pt x="367" y="29"/>
                      </a:lnTo>
                      <a:lnTo>
                        <a:pt x="371" y="30"/>
                      </a:lnTo>
                      <a:lnTo>
                        <a:pt x="371" y="29"/>
                      </a:lnTo>
                      <a:lnTo>
                        <a:pt x="371" y="27"/>
                      </a:lnTo>
                      <a:lnTo>
                        <a:pt x="371" y="25"/>
                      </a:lnTo>
                      <a:lnTo>
                        <a:pt x="371" y="23"/>
                      </a:lnTo>
                      <a:lnTo>
                        <a:pt x="373" y="21"/>
                      </a:lnTo>
                      <a:close/>
                      <a:moveTo>
                        <a:pt x="2" y="2341"/>
                      </a:moveTo>
                      <a:lnTo>
                        <a:pt x="14" y="2343"/>
                      </a:lnTo>
                      <a:lnTo>
                        <a:pt x="73" y="2343"/>
                      </a:lnTo>
                      <a:lnTo>
                        <a:pt x="135" y="2343"/>
                      </a:lnTo>
                      <a:lnTo>
                        <a:pt x="194" y="2337"/>
                      </a:lnTo>
                      <a:lnTo>
                        <a:pt x="254" y="2329"/>
                      </a:lnTo>
                      <a:lnTo>
                        <a:pt x="311" y="2319"/>
                      </a:lnTo>
                      <a:lnTo>
                        <a:pt x="336" y="2314"/>
                      </a:lnTo>
                      <a:lnTo>
                        <a:pt x="336" y="2312"/>
                      </a:lnTo>
                      <a:lnTo>
                        <a:pt x="336" y="2310"/>
                      </a:lnTo>
                      <a:lnTo>
                        <a:pt x="336" y="2308"/>
                      </a:lnTo>
                      <a:lnTo>
                        <a:pt x="336" y="2306"/>
                      </a:lnTo>
                      <a:lnTo>
                        <a:pt x="336" y="2304"/>
                      </a:lnTo>
                      <a:lnTo>
                        <a:pt x="309" y="2310"/>
                      </a:lnTo>
                      <a:lnTo>
                        <a:pt x="252" y="2319"/>
                      </a:lnTo>
                      <a:lnTo>
                        <a:pt x="194" y="2327"/>
                      </a:lnTo>
                      <a:lnTo>
                        <a:pt x="135" y="2331"/>
                      </a:lnTo>
                      <a:lnTo>
                        <a:pt x="73" y="2333"/>
                      </a:lnTo>
                      <a:lnTo>
                        <a:pt x="14" y="2331"/>
                      </a:lnTo>
                      <a:lnTo>
                        <a:pt x="0" y="2331"/>
                      </a:lnTo>
                      <a:lnTo>
                        <a:pt x="0" y="2333"/>
                      </a:lnTo>
                      <a:lnTo>
                        <a:pt x="0" y="2335"/>
                      </a:lnTo>
                      <a:lnTo>
                        <a:pt x="2" y="2335"/>
                      </a:lnTo>
                      <a:lnTo>
                        <a:pt x="2" y="2337"/>
                      </a:lnTo>
                      <a:lnTo>
                        <a:pt x="2" y="2339"/>
                      </a:lnTo>
                      <a:lnTo>
                        <a:pt x="2" y="2341"/>
                      </a:lnTo>
                      <a:close/>
                    </a:path>
                  </a:pathLst>
                </a:custGeom>
                <a:solidFill>
                  <a:srgbClr val="1AA3FF"/>
                </a:solidFill>
                <a:ln w="9525">
                  <a:noFill/>
                  <a:round/>
                </a:ln>
              </p:spPr>
              <p:txBody>
                <a:bodyPr/>
                <a:lstStyle/>
                <a:p>
                  <a:endParaRPr lang="en-US"/>
                </a:p>
              </p:txBody>
            </p:sp>
            <p:sp>
              <p:nvSpPr>
                <p:cNvPr id="44385" name="Freeform 36"/>
                <p:cNvSpPr>
                  <a:spLocks noEditPoints="1"/>
                </p:cNvSpPr>
                <p:nvPr/>
              </p:nvSpPr>
              <p:spPr bwMode="auto">
                <a:xfrm>
                  <a:off x="1812" y="976"/>
                  <a:ext cx="372" cy="2335"/>
                </a:xfrm>
                <a:custGeom>
                  <a:avLst/>
                  <a:gdLst>
                    <a:gd name="T0" fmla="*/ 372 w 372"/>
                    <a:gd name="T1" fmla="*/ 21 h 2335"/>
                    <a:gd name="T2" fmla="*/ 368 w 372"/>
                    <a:gd name="T3" fmla="*/ 21 h 2335"/>
                    <a:gd name="T4" fmla="*/ 312 w 372"/>
                    <a:gd name="T5" fmla="*/ 7 h 2335"/>
                    <a:gd name="T6" fmla="*/ 272 w 372"/>
                    <a:gd name="T7" fmla="*/ 0 h 2335"/>
                    <a:gd name="T8" fmla="*/ 270 w 372"/>
                    <a:gd name="T9" fmla="*/ 2 h 2335"/>
                    <a:gd name="T10" fmla="*/ 270 w 372"/>
                    <a:gd name="T11" fmla="*/ 2 h 2335"/>
                    <a:gd name="T12" fmla="*/ 268 w 372"/>
                    <a:gd name="T13" fmla="*/ 3 h 2335"/>
                    <a:gd name="T14" fmla="*/ 266 w 372"/>
                    <a:gd name="T15" fmla="*/ 5 h 2335"/>
                    <a:gd name="T16" fmla="*/ 266 w 372"/>
                    <a:gd name="T17" fmla="*/ 5 h 2335"/>
                    <a:gd name="T18" fmla="*/ 264 w 372"/>
                    <a:gd name="T19" fmla="*/ 7 h 2335"/>
                    <a:gd name="T20" fmla="*/ 264 w 372"/>
                    <a:gd name="T21" fmla="*/ 7 h 2335"/>
                    <a:gd name="T22" fmla="*/ 263 w 372"/>
                    <a:gd name="T23" fmla="*/ 9 h 2335"/>
                    <a:gd name="T24" fmla="*/ 310 w 372"/>
                    <a:gd name="T25" fmla="*/ 17 h 2335"/>
                    <a:gd name="T26" fmla="*/ 366 w 372"/>
                    <a:gd name="T27" fmla="*/ 30 h 2335"/>
                    <a:gd name="T28" fmla="*/ 370 w 372"/>
                    <a:gd name="T29" fmla="*/ 32 h 2335"/>
                    <a:gd name="T30" fmla="*/ 370 w 372"/>
                    <a:gd name="T31" fmla="*/ 30 h 2335"/>
                    <a:gd name="T32" fmla="*/ 370 w 372"/>
                    <a:gd name="T33" fmla="*/ 28 h 2335"/>
                    <a:gd name="T34" fmla="*/ 372 w 372"/>
                    <a:gd name="T35" fmla="*/ 28 h 2335"/>
                    <a:gd name="T36" fmla="*/ 372 w 372"/>
                    <a:gd name="T37" fmla="*/ 26 h 2335"/>
                    <a:gd name="T38" fmla="*/ 372 w 372"/>
                    <a:gd name="T39" fmla="*/ 25 h 2335"/>
                    <a:gd name="T40" fmla="*/ 372 w 372"/>
                    <a:gd name="T41" fmla="*/ 25 h 2335"/>
                    <a:gd name="T42" fmla="*/ 372 w 372"/>
                    <a:gd name="T43" fmla="*/ 23 h 2335"/>
                    <a:gd name="T44" fmla="*/ 372 w 372"/>
                    <a:gd name="T45" fmla="*/ 21 h 2335"/>
                    <a:gd name="T46" fmla="*/ 3 w 372"/>
                    <a:gd name="T47" fmla="*/ 2331 h 2335"/>
                    <a:gd name="T48" fmla="*/ 15 w 372"/>
                    <a:gd name="T49" fmla="*/ 2333 h 2335"/>
                    <a:gd name="T50" fmla="*/ 74 w 372"/>
                    <a:gd name="T51" fmla="*/ 2335 h 2335"/>
                    <a:gd name="T52" fmla="*/ 136 w 372"/>
                    <a:gd name="T53" fmla="*/ 2333 h 2335"/>
                    <a:gd name="T54" fmla="*/ 195 w 372"/>
                    <a:gd name="T55" fmla="*/ 2329 h 2335"/>
                    <a:gd name="T56" fmla="*/ 255 w 372"/>
                    <a:gd name="T57" fmla="*/ 2321 h 2335"/>
                    <a:gd name="T58" fmla="*/ 312 w 372"/>
                    <a:gd name="T59" fmla="*/ 2310 h 2335"/>
                    <a:gd name="T60" fmla="*/ 337 w 372"/>
                    <a:gd name="T61" fmla="*/ 2304 h 2335"/>
                    <a:gd name="T62" fmla="*/ 337 w 372"/>
                    <a:gd name="T63" fmla="*/ 2304 h 2335"/>
                    <a:gd name="T64" fmla="*/ 337 w 372"/>
                    <a:gd name="T65" fmla="*/ 2302 h 2335"/>
                    <a:gd name="T66" fmla="*/ 337 w 372"/>
                    <a:gd name="T67" fmla="*/ 2300 h 2335"/>
                    <a:gd name="T68" fmla="*/ 337 w 372"/>
                    <a:gd name="T69" fmla="*/ 2300 h 2335"/>
                    <a:gd name="T70" fmla="*/ 335 w 372"/>
                    <a:gd name="T71" fmla="*/ 2298 h 2335"/>
                    <a:gd name="T72" fmla="*/ 335 w 372"/>
                    <a:gd name="T73" fmla="*/ 2296 h 2335"/>
                    <a:gd name="T74" fmla="*/ 335 w 372"/>
                    <a:gd name="T75" fmla="*/ 2296 h 2335"/>
                    <a:gd name="T76" fmla="*/ 335 w 372"/>
                    <a:gd name="T77" fmla="*/ 2294 h 2335"/>
                    <a:gd name="T78" fmla="*/ 310 w 372"/>
                    <a:gd name="T79" fmla="*/ 2300 h 2335"/>
                    <a:gd name="T80" fmla="*/ 253 w 372"/>
                    <a:gd name="T81" fmla="*/ 2310 h 2335"/>
                    <a:gd name="T82" fmla="*/ 193 w 372"/>
                    <a:gd name="T83" fmla="*/ 2317 h 2335"/>
                    <a:gd name="T84" fmla="*/ 136 w 372"/>
                    <a:gd name="T85" fmla="*/ 2323 h 2335"/>
                    <a:gd name="T86" fmla="*/ 74 w 372"/>
                    <a:gd name="T87" fmla="*/ 2323 h 2335"/>
                    <a:gd name="T88" fmla="*/ 15 w 372"/>
                    <a:gd name="T89" fmla="*/ 2323 h 2335"/>
                    <a:gd name="T90" fmla="*/ 0 w 372"/>
                    <a:gd name="T91" fmla="*/ 2321 h 2335"/>
                    <a:gd name="T92" fmla="*/ 0 w 372"/>
                    <a:gd name="T93" fmla="*/ 2323 h 2335"/>
                    <a:gd name="T94" fmla="*/ 0 w 372"/>
                    <a:gd name="T95" fmla="*/ 2323 h 2335"/>
                    <a:gd name="T96" fmla="*/ 0 w 372"/>
                    <a:gd name="T97" fmla="*/ 2325 h 2335"/>
                    <a:gd name="T98" fmla="*/ 1 w 372"/>
                    <a:gd name="T99" fmla="*/ 2327 h 2335"/>
                    <a:gd name="T100" fmla="*/ 1 w 372"/>
                    <a:gd name="T101" fmla="*/ 2327 h 2335"/>
                    <a:gd name="T102" fmla="*/ 1 w 372"/>
                    <a:gd name="T103" fmla="*/ 2329 h 2335"/>
                    <a:gd name="T104" fmla="*/ 1 w 372"/>
                    <a:gd name="T105" fmla="*/ 2331 h 2335"/>
                    <a:gd name="T106" fmla="*/ 3 w 372"/>
                    <a:gd name="T107" fmla="*/ 2331 h 233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2"/>
                    <a:gd name="T163" fmla="*/ 0 h 2335"/>
                    <a:gd name="T164" fmla="*/ 372 w 372"/>
                    <a:gd name="T165" fmla="*/ 2335 h 233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2" h="2335">
                      <a:moveTo>
                        <a:pt x="372" y="21"/>
                      </a:moveTo>
                      <a:lnTo>
                        <a:pt x="368" y="21"/>
                      </a:lnTo>
                      <a:lnTo>
                        <a:pt x="312" y="7"/>
                      </a:lnTo>
                      <a:lnTo>
                        <a:pt x="272" y="0"/>
                      </a:lnTo>
                      <a:lnTo>
                        <a:pt x="270" y="2"/>
                      </a:lnTo>
                      <a:lnTo>
                        <a:pt x="268" y="3"/>
                      </a:lnTo>
                      <a:lnTo>
                        <a:pt x="266" y="5"/>
                      </a:lnTo>
                      <a:lnTo>
                        <a:pt x="264" y="7"/>
                      </a:lnTo>
                      <a:lnTo>
                        <a:pt x="263" y="9"/>
                      </a:lnTo>
                      <a:lnTo>
                        <a:pt x="310" y="17"/>
                      </a:lnTo>
                      <a:lnTo>
                        <a:pt x="366" y="30"/>
                      </a:lnTo>
                      <a:lnTo>
                        <a:pt x="370" y="32"/>
                      </a:lnTo>
                      <a:lnTo>
                        <a:pt x="370" y="30"/>
                      </a:lnTo>
                      <a:lnTo>
                        <a:pt x="370" y="28"/>
                      </a:lnTo>
                      <a:lnTo>
                        <a:pt x="372" y="28"/>
                      </a:lnTo>
                      <a:lnTo>
                        <a:pt x="372" y="26"/>
                      </a:lnTo>
                      <a:lnTo>
                        <a:pt x="372" y="25"/>
                      </a:lnTo>
                      <a:lnTo>
                        <a:pt x="372" y="23"/>
                      </a:lnTo>
                      <a:lnTo>
                        <a:pt x="372" y="21"/>
                      </a:lnTo>
                      <a:close/>
                      <a:moveTo>
                        <a:pt x="3" y="2331"/>
                      </a:moveTo>
                      <a:lnTo>
                        <a:pt x="15" y="2333"/>
                      </a:lnTo>
                      <a:lnTo>
                        <a:pt x="74" y="2335"/>
                      </a:lnTo>
                      <a:lnTo>
                        <a:pt x="136" y="2333"/>
                      </a:lnTo>
                      <a:lnTo>
                        <a:pt x="195" y="2329"/>
                      </a:lnTo>
                      <a:lnTo>
                        <a:pt x="255" y="2321"/>
                      </a:lnTo>
                      <a:lnTo>
                        <a:pt x="312" y="2310"/>
                      </a:lnTo>
                      <a:lnTo>
                        <a:pt x="337" y="2304"/>
                      </a:lnTo>
                      <a:lnTo>
                        <a:pt x="337" y="2302"/>
                      </a:lnTo>
                      <a:lnTo>
                        <a:pt x="337" y="2300"/>
                      </a:lnTo>
                      <a:lnTo>
                        <a:pt x="335" y="2298"/>
                      </a:lnTo>
                      <a:lnTo>
                        <a:pt x="335" y="2296"/>
                      </a:lnTo>
                      <a:lnTo>
                        <a:pt x="335" y="2294"/>
                      </a:lnTo>
                      <a:lnTo>
                        <a:pt x="310" y="2300"/>
                      </a:lnTo>
                      <a:lnTo>
                        <a:pt x="253" y="2310"/>
                      </a:lnTo>
                      <a:lnTo>
                        <a:pt x="193" y="2317"/>
                      </a:lnTo>
                      <a:lnTo>
                        <a:pt x="136" y="2323"/>
                      </a:lnTo>
                      <a:lnTo>
                        <a:pt x="74" y="2323"/>
                      </a:lnTo>
                      <a:lnTo>
                        <a:pt x="15" y="2323"/>
                      </a:lnTo>
                      <a:lnTo>
                        <a:pt x="0" y="2321"/>
                      </a:lnTo>
                      <a:lnTo>
                        <a:pt x="0" y="2323"/>
                      </a:lnTo>
                      <a:lnTo>
                        <a:pt x="0" y="2325"/>
                      </a:lnTo>
                      <a:lnTo>
                        <a:pt x="1" y="2327"/>
                      </a:lnTo>
                      <a:lnTo>
                        <a:pt x="1" y="2329"/>
                      </a:lnTo>
                      <a:lnTo>
                        <a:pt x="1" y="2331"/>
                      </a:lnTo>
                      <a:lnTo>
                        <a:pt x="3" y="2331"/>
                      </a:lnTo>
                      <a:close/>
                    </a:path>
                  </a:pathLst>
                </a:custGeom>
                <a:solidFill>
                  <a:srgbClr val="1BA3FF"/>
                </a:solidFill>
                <a:ln w="9525">
                  <a:noFill/>
                  <a:round/>
                </a:ln>
              </p:spPr>
              <p:txBody>
                <a:bodyPr/>
                <a:lstStyle/>
                <a:p>
                  <a:endParaRPr lang="en-US"/>
                </a:p>
              </p:txBody>
            </p:sp>
            <p:sp>
              <p:nvSpPr>
                <p:cNvPr id="44386" name="Freeform 37"/>
                <p:cNvSpPr>
                  <a:spLocks noEditPoints="1"/>
                </p:cNvSpPr>
                <p:nvPr/>
              </p:nvSpPr>
              <p:spPr bwMode="auto">
                <a:xfrm>
                  <a:off x="1810" y="981"/>
                  <a:ext cx="374" cy="2324"/>
                </a:xfrm>
                <a:custGeom>
                  <a:avLst/>
                  <a:gdLst>
                    <a:gd name="T0" fmla="*/ 374 w 374"/>
                    <a:gd name="T1" fmla="*/ 21 h 2324"/>
                    <a:gd name="T2" fmla="*/ 370 w 374"/>
                    <a:gd name="T3" fmla="*/ 20 h 2324"/>
                    <a:gd name="T4" fmla="*/ 312 w 374"/>
                    <a:gd name="T5" fmla="*/ 8 h 2324"/>
                    <a:gd name="T6" fmla="*/ 268 w 374"/>
                    <a:gd name="T7" fmla="*/ 0 h 2324"/>
                    <a:gd name="T8" fmla="*/ 268 w 374"/>
                    <a:gd name="T9" fmla="*/ 0 h 2324"/>
                    <a:gd name="T10" fmla="*/ 266 w 374"/>
                    <a:gd name="T11" fmla="*/ 2 h 2324"/>
                    <a:gd name="T12" fmla="*/ 266 w 374"/>
                    <a:gd name="T13" fmla="*/ 2 h 2324"/>
                    <a:gd name="T14" fmla="*/ 265 w 374"/>
                    <a:gd name="T15" fmla="*/ 4 h 2324"/>
                    <a:gd name="T16" fmla="*/ 265 w 374"/>
                    <a:gd name="T17" fmla="*/ 4 h 2324"/>
                    <a:gd name="T18" fmla="*/ 263 w 374"/>
                    <a:gd name="T19" fmla="*/ 6 h 2324"/>
                    <a:gd name="T20" fmla="*/ 263 w 374"/>
                    <a:gd name="T21" fmla="*/ 8 h 2324"/>
                    <a:gd name="T22" fmla="*/ 261 w 374"/>
                    <a:gd name="T23" fmla="*/ 8 h 2324"/>
                    <a:gd name="T24" fmla="*/ 311 w 374"/>
                    <a:gd name="T25" fmla="*/ 18 h 2324"/>
                    <a:gd name="T26" fmla="*/ 366 w 374"/>
                    <a:gd name="T27" fmla="*/ 31 h 2324"/>
                    <a:gd name="T28" fmla="*/ 372 w 374"/>
                    <a:gd name="T29" fmla="*/ 31 h 2324"/>
                    <a:gd name="T30" fmla="*/ 372 w 374"/>
                    <a:gd name="T31" fmla="*/ 31 h 2324"/>
                    <a:gd name="T32" fmla="*/ 372 w 374"/>
                    <a:gd name="T33" fmla="*/ 29 h 2324"/>
                    <a:gd name="T34" fmla="*/ 372 w 374"/>
                    <a:gd name="T35" fmla="*/ 27 h 2324"/>
                    <a:gd name="T36" fmla="*/ 372 w 374"/>
                    <a:gd name="T37" fmla="*/ 27 h 2324"/>
                    <a:gd name="T38" fmla="*/ 372 w 374"/>
                    <a:gd name="T39" fmla="*/ 25 h 2324"/>
                    <a:gd name="T40" fmla="*/ 372 w 374"/>
                    <a:gd name="T41" fmla="*/ 23 h 2324"/>
                    <a:gd name="T42" fmla="*/ 374 w 374"/>
                    <a:gd name="T43" fmla="*/ 23 h 2324"/>
                    <a:gd name="T44" fmla="*/ 374 w 374"/>
                    <a:gd name="T45" fmla="*/ 21 h 2324"/>
                    <a:gd name="T46" fmla="*/ 3 w 374"/>
                    <a:gd name="T47" fmla="*/ 2322 h 2324"/>
                    <a:gd name="T48" fmla="*/ 17 w 374"/>
                    <a:gd name="T49" fmla="*/ 2322 h 2324"/>
                    <a:gd name="T50" fmla="*/ 76 w 374"/>
                    <a:gd name="T51" fmla="*/ 2324 h 2324"/>
                    <a:gd name="T52" fmla="*/ 138 w 374"/>
                    <a:gd name="T53" fmla="*/ 2322 h 2324"/>
                    <a:gd name="T54" fmla="*/ 197 w 374"/>
                    <a:gd name="T55" fmla="*/ 2318 h 2324"/>
                    <a:gd name="T56" fmla="*/ 255 w 374"/>
                    <a:gd name="T57" fmla="*/ 2310 h 2324"/>
                    <a:gd name="T58" fmla="*/ 312 w 374"/>
                    <a:gd name="T59" fmla="*/ 2301 h 2324"/>
                    <a:gd name="T60" fmla="*/ 339 w 374"/>
                    <a:gd name="T61" fmla="*/ 2295 h 2324"/>
                    <a:gd name="T62" fmla="*/ 337 w 374"/>
                    <a:gd name="T63" fmla="*/ 2293 h 2324"/>
                    <a:gd name="T64" fmla="*/ 337 w 374"/>
                    <a:gd name="T65" fmla="*/ 2291 h 2324"/>
                    <a:gd name="T66" fmla="*/ 337 w 374"/>
                    <a:gd name="T67" fmla="*/ 2291 h 2324"/>
                    <a:gd name="T68" fmla="*/ 337 w 374"/>
                    <a:gd name="T69" fmla="*/ 2289 h 2324"/>
                    <a:gd name="T70" fmla="*/ 337 w 374"/>
                    <a:gd name="T71" fmla="*/ 2287 h 2324"/>
                    <a:gd name="T72" fmla="*/ 337 w 374"/>
                    <a:gd name="T73" fmla="*/ 2287 h 2324"/>
                    <a:gd name="T74" fmla="*/ 337 w 374"/>
                    <a:gd name="T75" fmla="*/ 2286 h 2324"/>
                    <a:gd name="T76" fmla="*/ 337 w 374"/>
                    <a:gd name="T77" fmla="*/ 2284 h 2324"/>
                    <a:gd name="T78" fmla="*/ 311 w 374"/>
                    <a:gd name="T79" fmla="*/ 2289 h 2324"/>
                    <a:gd name="T80" fmla="*/ 253 w 374"/>
                    <a:gd name="T81" fmla="*/ 2301 h 2324"/>
                    <a:gd name="T82" fmla="*/ 195 w 374"/>
                    <a:gd name="T83" fmla="*/ 2309 h 2324"/>
                    <a:gd name="T84" fmla="*/ 136 w 374"/>
                    <a:gd name="T85" fmla="*/ 2312 h 2324"/>
                    <a:gd name="T86" fmla="*/ 76 w 374"/>
                    <a:gd name="T87" fmla="*/ 2314 h 2324"/>
                    <a:gd name="T88" fmla="*/ 17 w 374"/>
                    <a:gd name="T89" fmla="*/ 2312 h 2324"/>
                    <a:gd name="T90" fmla="*/ 0 w 374"/>
                    <a:gd name="T91" fmla="*/ 2310 h 2324"/>
                    <a:gd name="T92" fmla="*/ 0 w 374"/>
                    <a:gd name="T93" fmla="*/ 2312 h 2324"/>
                    <a:gd name="T94" fmla="*/ 0 w 374"/>
                    <a:gd name="T95" fmla="*/ 2314 h 2324"/>
                    <a:gd name="T96" fmla="*/ 0 w 374"/>
                    <a:gd name="T97" fmla="*/ 2314 h 2324"/>
                    <a:gd name="T98" fmla="*/ 2 w 374"/>
                    <a:gd name="T99" fmla="*/ 2316 h 2324"/>
                    <a:gd name="T100" fmla="*/ 2 w 374"/>
                    <a:gd name="T101" fmla="*/ 2318 h 2324"/>
                    <a:gd name="T102" fmla="*/ 2 w 374"/>
                    <a:gd name="T103" fmla="*/ 2318 h 2324"/>
                    <a:gd name="T104" fmla="*/ 2 w 374"/>
                    <a:gd name="T105" fmla="*/ 2320 h 2324"/>
                    <a:gd name="T106" fmla="*/ 3 w 374"/>
                    <a:gd name="T107" fmla="*/ 2322 h 232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4"/>
                    <a:gd name="T163" fmla="*/ 0 h 2324"/>
                    <a:gd name="T164" fmla="*/ 374 w 374"/>
                    <a:gd name="T165" fmla="*/ 2324 h 232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4" h="2324">
                      <a:moveTo>
                        <a:pt x="374" y="21"/>
                      </a:moveTo>
                      <a:lnTo>
                        <a:pt x="370" y="20"/>
                      </a:lnTo>
                      <a:lnTo>
                        <a:pt x="312" y="8"/>
                      </a:lnTo>
                      <a:lnTo>
                        <a:pt x="268" y="0"/>
                      </a:lnTo>
                      <a:lnTo>
                        <a:pt x="266" y="2"/>
                      </a:lnTo>
                      <a:lnTo>
                        <a:pt x="265" y="4"/>
                      </a:lnTo>
                      <a:lnTo>
                        <a:pt x="263" y="6"/>
                      </a:lnTo>
                      <a:lnTo>
                        <a:pt x="263" y="8"/>
                      </a:lnTo>
                      <a:lnTo>
                        <a:pt x="261" y="8"/>
                      </a:lnTo>
                      <a:lnTo>
                        <a:pt x="311" y="18"/>
                      </a:lnTo>
                      <a:lnTo>
                        <a:pt x="366" y="31"/>
                      </a:lnTo>
                      <a:lnTo>
                        <a:pt x="372" y="31"/>
                      </a:lnTo>
                      <a:lnTo>
                        <a:pt x="372" y="29"/>
                      </a:lnTo>
                      <a:lnTo>
                        <a:pt x="372" y="27"/>
                      </a:lnTo>
                      <a:lnTo>
                        <a:pt x="372" y="25"/>
                      </a:lnTo>
                      <a:lnTo>
                        <a:pt x="372" y="23"/>
                      </a:lnTo>
                      <a:lnTo>
                        <a:pt x="374" y="23"/>
                      </a:lnTo>
                      <a:lnTo>
                        <a:pt x="374" y="21"/>
                      </a:lnTo>
                      <a:close/>
                      <a:moveTo>
                        <a:pt x="3" y="2322"/>
                      </a:moveTo>
                      <a:lnTo>
                        <a:pt x="17" y="2322"/>
                      </a:lnTo>
                      <a:lnTo>
                        <a:pt x="76" y="2324"/>
                      </a:lnTo>
                      <a:lnTo>
                        <a:pt x="138" y="2322"/>
                      </a:lnTo>
                      <a:lnTo>
                        <a:pt x="197" y="2318"/>
                      </a:lnTo>
                      <a:lnTo>
                        <a:pt x="255" y="2310"/>
                      </a:lnTo>
                      <a:lnTo>
                        <a:pt x="312" y="2301"/>
                      </a:lnTo>
                      <a:lnTo>
                        <a:pt x="339" y="2295"/>
                      </a:lnTo>
                      <a:lnTo>
                        <a:pt x="337" y="2293"/>
                      </a:lnTo>
                      <a:lnTo>
                        <a:pt x="337" y="2291"/>
                      </a:lnTo>
                      <a:lnTo>
                        <a:pt x="337" y="2289"/>
                      </a:lnTo>
                      <a:lnTo>
                        <a:pt x="337" y="2287"/>
                      </a:lnTo>
                      <a:lnTo>
                        <a:pt x="337" y="2286"/>
                      </a:lnTo>
                      <a:lnTo>
                        <a:pt x="337" y="2284"/>
                      </a:lnTo>
                      <a:lnTo>
                        <a:pt x="311" y="2289"/>
                      </a:lnTo>
                      <a:lnTo>
                        <a:pt x="253" y="2301"/>
                      </a:lnTo>
                      <a:lnTo>
                        <a:pt x="195" y="2309"/>
                      </a:lnTo>
                      <a:lnTo>
                        <a:pt x="136" y="2312"/>
                      </a:lnTo>
                      <a:lnTo>
                        <a:pt x="76" y="2314"/>
                      </a:lnTo>
                      <a:lnTo>
                        <a:pt x="17" y="2312"/>
                      </a:lnTo>
                      <a:lnTo>
                        <a:pt x="0" y="2310"/>
                      </a:lnTo>
                      <a:lnTo>
                        <a:pt x="0" y="2312"/>
                      </a:lnTo>
                      <a:lnTo>
                        <a:pt x="0" y="2314"/>
                      </a:lnTo>
                      <a:lnTo>
                        <a:pt x="2" y="2316"/>
                      </a:lnTo>
                      <a:lnTo>
                        <a:pt x="2" y="2318"/>
                      </a:lnTo>
                      <a:lnTo>
                        <a:pt x="2" y="2320"/>
                      </a:lnTo>
                      <a:lnTo>
                        <a:pt x="3" y="2322"/>
                      </a:lnTo>
                      <a:close/>
                    </a:path>
                  </a:pathLst>
                </a:custGeom>
                <a:solidFill>
                  <a:srgbClr val="1CA4FF"/>
                </a:solidFill>
                <a:ln w="9525">
                  <a:noFill/>
                  <a:round/>
                </a:ln>
              </p:spPr>
              <p:txBody>
                <a:bodyPr/>
                <a:lstStyle/>
                <a:p>
                  <a:endParaRPr lang="en-US"/>
                </a:p>
              </p:txBody>
            </p:sp>
            <p:sp>
              <p:nvSpPr>
                <p:cNvPr id="44387" name="Freeform 38"/>
                <p:cNvSpPr>
                  <a:spLocks noEditPoints="1"/>
                </p:cNvSpPr>
                <p:nvPr/>
              </p:nvSpPr>
              <p:spPr bwMode="auto">
                <a:xfrm>
                  <a:off x="1808" y="985"/>
                  <a:ext cx="374" cy="2314"/>
                </a:xfrm>
                <a:custGeom>
                  <a:avLst/>
                  <a:gdLst>
                    <a:gd name="T0" fmla="*/ 374 w 374"/>
                    <a:gd name="T1" fmla="*/ 23 h 2314"/>
                    <a:gd name="T2" fmla="*/ 370 w 374"/>
                    <a:gd name="T3" fmla="*/ 21 h 2314"/>
                    <a:gd name="T4" fmla="*/ 314 w 374"/>
                    <a:gd name="T5" fmla="*/ 8 h 2314"/>
                    <a:gd name="T6" fmla="*/ 267 w 374"/>
                    <a:gd name="T7" fmla="*/ 0 h 2314"/>
                    <a:gd name="T8" fmla="*/ 267 w 374"/>
                    <a:gd name="T9" fmla="*/ 0 h 2314"/>
                    <a:gd name="T10" fmla="*/ 265 w 374"/>
                    <a:gd name="T11" fmla="*/ 2 h 2314"/>
                    <a:gd name="T12" fmla="*/ 265 w 374"/>
                    <a:gd name="T13" fmla="*/ 4 h 2314"/>
                    <a:gd name="T14" fmla="*/ 263 w 374"/>
                    <a:gd name="T15" fmla="*/ 4 h 2314"/>
                    <a:gd name="T16" fmla="*/ 263 w 374"/>
                    <a:gd name="T17" fmla="*/ 6 h 2314"/>
                    <a:gd name="T18" fmla="*/ 261 w 374"/>
                    <a:gd name="T19" fmla="*/ 6 h 2314"/>
                    <a:gd name="T20" fmla="*/ 261 w 374"/>
                    <a:gd name="T21" fmla="*/ 8 h 2314"/>
                    <a:gd name="T22" fmla="*/ 259 w 374"/>
                    <a:gd name="T23" fmla="*/ 10 h 2314"/>
                    <a:gd name="T24" fmla="*/ 313 w 374"/>
                    <a:gd name="T25" fmla="*/ 17 h 2314"/>
                    <a:gd name="T26" fmla="*/ 368 w 374"/>
                    <a:gd name="T27" fmla="*/ 31 h 2314"/>
                    <a:gd name="T28" fmla="*/ 372 w 374"/>
                    <a:gd name="T29" fmla="*/ 33 h 2314"/>
                    <a:gd name="T30" fmla="*/ 372 w 374"/>
                    <a:gd name="T31" fmla="*/ 31 h 2314"/>
                    <a:gd name="T32" fmla="*/ 374 w 374"/>
                    <a:gd name="T33" fmla="*/ 31 h 2314"/>
                    <a:gd name="T34" fmla="*/ 374 w 374"/>
                    <a:gd name="T35" fmla="*/ 29 h 2314"/>
                    <a:gd name="T36" fmla="*/ 374 w 374"/>
                    <a:gd name="T37" fmla="*/ 27 h 2314"/>
                    <a:gd name="T38" fmla="*/ 374 w 374"/>
                    <a:gd name="T39" fmla="*/ 27 h 2314"/>
                    <a:gd name="T40" fmla="*/ 374 w 374"/>
                    <a:gd name="T41" fmla="*/ 25 h 2314"/>
                    <a:gd name="T42" fmla="*/ 374 w 374"/>
                    <a:gd name="T43" fmla="*/ 23 h 2314"/>
                    <a:gd name="T44" fmla="*/ 374 w 374"/>
                    <a:gd name="T45" fmla="*/ 23 h 2314"/>
                    <a:gd name="T46" fmla="*/ 4 w 374"/>
                    <a:gd name="T47" fmla="*/ 2312 h 2314"/>
                    <a:gd name="T48" fmla="*/ 19 w 374"/>
                    <a:gd name="T49" fmla="*/ 2314 h 2314"/>
                    <a:gd name="T50" fmla="*/ 78 w 374"/>
                    <a:gd name="T51" fmla="*/ 2314 h 2314"/>
                    <a:gd name="T52" fmla="*/ 140 w 374"/>
                    <a:gd name="T53" fmla="*/ 2314 h 2314"/>
                    <a:gd name="T54" fmla="*/ 197 w 374"/>
                    <a:gd name="T55" fmla="*/ 2308 h 2314"/>
                    <a:gd name="T56" fmla="*/ 257 w 374"/>
                    <a:gd name="T57" fmla="*/ 2301 h 2314"/>
                    <a:gd name="T58" fmla="*/ 314 w 374"/>
                    <a:gd name="T59" fmla="*/ 2291 h 2314"/>
                    <a:gd name="T60" fmla="*/ 339 w 374"/>
                    <a:gd name="T61" fmla="*/ 2285 h 2314"/>
                    <a:gd name="T62" fmla="*/ 339 w 374"/>
                    <a:gd name="T63" fmla="*/ 2283 h 2314"/>
                    <a:gd name="T64" fmla="*/ 339 w 374"/>
                    <a:gd name="T65" fmla="*/ 2283 h 2314"/>
                    <a:gd name="T66" fmla="*/ 339 w 374"/>
                    <a:gd name="T67" fmla="*/ 2282 h 2314"/>
                    <a:gd name="T68" fmla="*/ 339 w 374"/>
                    <a:gd name="T69" fmla="*/ 2280 h 2314"/>
                    <a:gd name="T70" fmla="*/ 339 w 374"/>
                    <a:gd name="T71" fmla="*/ 2280 h 2314"/>
                    <a:gd name="T72" fmla="*/ 338 w 374"/>
                    <a:gd name="T73" fmla="*/ 2278 h 2314"/>
                    <a:gd name="T74" fmla="*/ 338 w 374"/>
                    <a:gd name="T75" fmla="*/ 2276 h 2314"/>
                    <a:gd name="T76" fmla="*/ 338 w 374"/>
                    <a:gd name="T77" fmla="*/ 2276 h 2314"/>
                    <a:gd name="T78" fmla="*/ 313 w 374"/>
                    <a:gd name="T79" fmla="*/ 2282 h 2314"/>
                    <a:gd name="T80" fmla="*/ 255 w 374"/>
                    <a:gd name="T81" fmla="*/ 2291 h 2314"/>
                    <a:gd name="T82" fmla="*/ 197 w 374"/>
                    <a:gd name="T83" fmla="*/ 2299 h 2314"/>
                    <a:gd name="T84" fmla="*/ 138 w 374"/>
                    <a:gd name="T85" fmla="*/ 2303 h 2314"/>
                    <a:gd name="T86" fmla="*/ 78 w 374"/>
                    <a:gd name="T87" fmla="*/ 2305 h 2314"/>
                    <a:gd name="T88" fmla="*/ 19 w 374"/>
                    <a:gd name="T89" fmla="*/ 2303 h 2314"/>
                    <a:gd name="T90" fmla="*/ 0 w 374"/>
                    <a:gd name="T91" fmla="*/ 2301 h 2314"/>
                    <a:gd name="T92" fmla="*/ 0 w 374"/>
                    <a:gd name="T93" fmla="*/ 2303 h 2314"/>
                    <a:gd name="T94" fmla="*/ 0 w 374"/>
                    <a:gd name="T95" fmla="*/ 2305 h 2314"/>
                    <a:gd name="T96" fmla="*/ 0 w 374"/>
                    <a:gd name="T97" fmla="*/ 2306 h 2314"/>
                    <a:gd name="T98" fmla="*/ 2 w 374"/>
                    <a:gd name="T99" fmla="*/ 2306 h 2314"/>
                    <a:gd name="T100" fmla="*/ 2 w 374"/>
                    <a:gd name="T101" fmla="*/ 2308 h 2314"/>
                    <a:gd name="T102" fmla="*/ 2 w 374"/>
                    <a:gd name="T103" fmla="*/ 2310 h 2314"/>
                    <a:gd name="T104" fmla="*/ 2 w 374"/>
                    <a:gd name="T105" fmla="*/ 2310 h 2314"/>
                    <a:gd name="T106" fmla="*/ 4 w 374"/>
                    <a:gd name="T107" fmla="*/ 2312 h 231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4"/>
                    <a:gd name="T163" fmla="*/ 0 h 2314"/>
                    <a:gd name="T164" fmla="*/ 374 w 374"/>
                    <a:gd name="T165" fmla="*/ 2314 h 231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4" h="2314">
                      <a:moveTo>
                        <a:pt x="374" y="23"/>
                      </a:moveTo>
                      <a:lnTo>
                        <a:pt x="370" y="21"/>
                      </a:lnTo>
                      <a:lnTo>
                        <a:pt x="314" y="8"/>
                      </a:lnTo>
                      <a:lnTo>
                        <a:pt x="267" y="0"/>
                      </a:lnTo>
                      <a:lnTo>
                        <a:pt x="265" y="2"/>
                      </a:lnTo>
                      <a:lnTo>
                        <a:pt x="265" y="4"/>
                      </a:lnTo>
                      <a:lnTo>
                        <a:pt x="263" y="4"/>
                      </a:lnTo>
                      <a:lnTo>
                        <a:pt x="263" y="6"/>
                      </a:lnTo>
                      <a:lnTo>
                        <a:pt x="261" y="6"/>
                      </a:lnTo>
                      <a:lnTo>
                        <a:pt x="261" y="8"/>
                      </a:lnTo>
                      <a:lnTo>
                        <a:pt x="259" y="10"/>
                      </a:lnTo>
                      <a:lnTo>
                        <a:pt x="313" y="17"/>
                      </a:lnTo>
                      <a:lnTo>
                        <a:pt x="368" y="31"/>
                      </a:lnTo>
                      <a:lnTo>
                        <a:pt x="372" y="33"/>
                      </a:lnTo>
                      <a:lnTo>
                        <a:pt x="372" y="31"/>
                      </a:lnTo>
                      <a:lnTo>
                        <a:pt x="374" y="31"/>
                      </a:lnTo>
                      <a:lnTo>
                        <a:pt x="374" y="29"/>
                      </a:lnTo>
                      <a:lnTo>
                        <a:pt x="374" y="27"/>
                      </a:lnTo>
                      <a:lnTo>
                        <a:pt x="374" y="25"/>
                      </a:lnTo>
                      <a:lnTo>
                        <a:pt x="374" y="23"/>
                      </a:lnTo>
                      <a:close/>
                      <a:moveTo>
                        <a:pt x="4" y="2312"/>
                      </a:moveTo>
                      <a:lnTo>
                        <a:pt x="19" y="2314"/>
                      </a:lnTo>
                      <a:lnTo>
                        <a:pt x="78" y="2314"/>
                      </a:lnTo>
                      <a:lnTo>
                        <a:pt x="140" y="2314"/>
                      </a:lnTo>
                      <a:lnTo>
                        <a:pt x="197" y="2308"/>
                      </a:lnTo>
                      <a:lnTo>
                        <a:pt x="257" y="2301"/>
                      </a:lnTo>
                      <a:lnTo>
                        <a:pt x="314" y="2291"/>
                      </a:lnTo>
                      <a:lnTo>
                        <a:pt x="339" y="2285"/>
                      </a:lnTo>
                      <a:lnTo>
                        <a:pt x="339" y="2283"/>
                      </a:lnTo>
                      <a:lnTo>
                        <a:pt x="339" y="2282"/>
                      </a:lnTo>
                      <a:lnTo>
                        <a:pt x="339" y="2280"/>
                      </a:lnTo>
                      <a:lnTo>
                        <a:pt x="338" y="2278"/>
                      </a:lnTo>
                      <a:lnTo>
                        <a:pt x="338" y="2276"/>
                      </a:lnTo>
                      <a:lnTo>
                        <a:pt x="313" y="2282"/>
                      </a:lnTo>
                      <a:lnTo>
                        <a:pt x="255" y="2291"/>
                      </a:lnTo>
                      <a:lnTo>
                        <a:pt x="197" y="2299"/>
                      </a:lnTo>
                      <a:lnTo>
                        <a:pt x="138" y="2303"/>
                      </a:lnTo>
                      <a:lnTo>
                        <a:pt x="78" y="2305"/>
                      </a:lnTo>
                      <a:lnTo>
                        <a:pt x="19" y="2303"/>
                      </a:lnTo>
                      <a:lnTo>
                        <a:pt x="0" y="2301"/>
                      </a:lnTo>
                      <a:lnTo>
                        <a:pt x="0" y="2303"/>
                      </a:lnTo>
                      <a:lnTo>
                        <a:pt x="0" y="2305"/>
                      </a:lnTo>
                      <a:lnTo>
                        <a:pt x="0" y="2306"/>
                      </a:lnTo>
                      <a:lnTo>
                        <a:pt x="2" y="2306"/>
                      </a:lnTo>
                      <a:lnTo>
                        <a:pt x="2" y="2308"/>
                      </a:lnTo>
                      <a:lnTo>
                        <a:pt x="2" y="2310"/>
                      </a:lnTo>
                      <a:lnTo>
                        <a:pt x="4" y="2312"/>
                      </a:lnTo>
                      <a:close/>
                    </a:path>
                  </a:pathLst>
                </a:custGeom>
                <a:solidFill>
                  <a:srgbClr val="1DA4FF"/>
                </a:solidFill>
                <a:ln w="9525">
                  <a:noFill/>
                  <a:round/>
                </a:ln>
              </p:spPr>
              <p:txBody>
                <a:bodyPr/>
                <a:lstStyle/>
                <a:p>
                  <a:endParaRPr lang="en-US"/>
                </a:p>
              </p:txBody>
            </p:sp>
            <p:sp>
              <p:nvSpPr>
                <p:cNvPr id="44388" name="Freeform 39"/>
                <p:cNvSpPr>
                  <a:spLocks noEditPoints="1"/>
                </p:cNvSpPr>
                <p:nvPr/>
              </p:nvSpPr>
              <p:spPr bwMode="auto">
                <a:xfrm>
                  <a:off x="1806" y="989"/>
                  <a:ext cx="376" cy="2306"/>
                </a:xfrm>
                <a:custGeom>
                  <a:avLst/>
                  <a:gdLst>
                    <a:gd name="T0" fmla="*/ 376 w 376"/>
                    <a:gd name="T1" fmla="*/ 23 h 2306"/>
                    <a:gd name="T2" fmla="*/ 370 w 376"/>
                    <a:gd name="T3" fmla="*/ 23 h 2306"/>
                    <a:gd name="T4" fmla="*/ 315 w 376"/>
                    <a:gd name="T5" fmla="*/ 10 h 2306"/>
                    <a:gd name="T6" fmla="*/ 265 w 376"/>
                    <a:gd name="T7" fmla="*/ 0 h 2306"/>
                    <a:gd name="T8" fmla="*/ 265 w 376"/>
                    <a:gd name="T9" fmla="*/ 2 h 2306"/>
                    <a:gd name="T10" fmla="*/ 263 w 376"/>
                    <a:gd name="T11" fmla="*/ 2 h 2306"/>
                    <a:gd name="T12" fmla="*/ 263 w 376"/>
                    <a:gd name="T13" fmla="*/ 4 h 2306"/>
                    <a:gd name="T14" fmla="*/ 261 w 376"/>
                    <a:gd name="T15" fmla="*/ 6 h 2306"/>
                    <a:gd name="T16" fmla="*/ 261 w 376"/>
                    <a:gd name="T17" fmla="*/ 6 h 2306"/>
                    <a:gd name="T18" fmla="*/ 259 w 376"/>
                    <a:gd name="T19" fmla="*/ 8 h 2306"/>
                    <a:gd name="T20" fmla="*/ 259 w 376"/>
                    <a:gd name="T21" fmla="*/ 8 h 2306"/>
                    <a:gd name="T22" fmla="*/ 257 w 376"/>
                    <a:gd name="T23" fmla="*/ 10 h 2306"/>
                    <a:gd name="T24" fmla="*/ 313 w 376"/>
                    <a:gd name="T25" fmla="*/ 19 h 2306"/>
                    <a:gd name="T26" fmla="*/ 368 w 376"/>
                    <a:gd name="T27" fmla="*/ 33 h 2306"/>
                    <a:gd name="T28" fmla="*/ 374 w 376"/>
                    <a:gd name="T29" fmla="*/ 35 h 2306"/>
                    <a:gd name="T30" fmla="*/ 374 w 376"/>
                    <a:gd name="T31" fmla="*/ 33 h 2306"/>
                    <a:gd name="T32" fmla="*/ 374 w 376"/>
                    <a:gd name="T33" fmla="*/ 31 h 2306"/>
                    <a:gd name="T34" fmla="*/ 374 w 376"/>
                    <a:gd name="T35" fmla="*/ 31 h 2306"/>
                    <a:gd name="T36" fmla="*/ 374 w 376"/>
                    <a:gd name="T37" fmla="*/ 29 h 2306"/>
                    <a:gd name="T38" fmla="*/ 374 w 376"/>
                    <a:gd name="T39" fmla="*/ 27 h 2306"/>
                    <a:gd name="T40" fmla="*/ 376 w 376"/>
                    <a:gd name="T41" fmla="*/ 27 h 2306"/>
                    <a:gd name="T42" fmla="*/ 376 w 376"/>
                    <a:gd name="T43" fmla="*/ 25 h 2306"/>
                    <a:gd name="T44" fmla="*/ 376 w 376"/>
                    <a:gd name="T45" fmla="*/ 23 h 2306"/>
                    <a:gd name="T46" fmla="*/ 4 w 376"/>
                    <a:gd name="T47" fmla="*/ 2302 h 2306"/>
                    <a:gd name="T48" fmla="*/ 21 w 376"/>
                    <a:gd name="T49" fmla="*/ 2304 h 2306"/>
                    <a:gd name="T50" fmla="*/ 80 w 376"/>
                    <a:gd name="T51" fmla="*/ 2306 h 2306"/>
                    <a:gd name="T52" fmla="*/ 140 w 376"/>
                    <a:gd name="T53" fmla="*/ 2304 h 2306"/>
                    <a:gd name="T54" fmla="*/ 199 w 376"/>
                    <a:gd name="T55" fmla="*/ 2301 h 2306"/>
                    <a:gd name="T56" fmla="*/ 257 w 376"/>
                    <a:gd name="T57" fmla="*/ 2293 h 2306"/>
                    <a:gd name="T58" fmla="*/ 315 w 376"/>
                    <a:gd name="T59" fmla="*/ 2281 h 2306"/>
                    <a:gd name="T60" fmla="*/ 341 w 376"/>
                    <a:gd name="T61" fmla="*/ 2276 h 2306"/>
                    <a:gd name="T62" fmla="*/ 341 w 376"/>
                    <a:gd name="T63" fmla="*/ 2276 h 2306"/>
                    <a:gd name="T64" fmla="*/ 340 w 376"/>
                    <a:gd name="T65" fmla="*/ 2274 h 2306"/>
                    <a:gd name="T66" fmla="*/ 340 w 376"/>
                    <a:gd name="T67" fmla="*/ 2272 h 2306"/>
                    <a:gd name="T68" fmla="*/ 340 w 376"/>
                    <a:gd name="T69" fmla="*/ 2272 h 2306"/>
                    <a:gd name="T70" fmla="*/ 340 w 376"/>
                    <a:gd name="T71" fmla="*/ 2270 h 2306"/>
                    <a:gd name="T72" fmla="*/ 340 w 376"/>
                    <a:gd name="T73" fmla="*/ 2268 h 2306"/>
                    <a:gd name="T74" fmla="*/ 340 w 376"/>
                    <a:gd name="T75" fmla="*/ 2268 h 2306"/>
                    <a:gd name="T76" fmla="*/ 340 w 376"/>
                    <a:gd name="T77" fmla="*/ 2266 h 2306"/>
                    <a:gd name="T78" fmla="*/ 313 w 376"/>
                    <a:gd name="T79" fmla="*/ 2272 h 2306"/>
                    <a:gd name="T80" fmla="*/ 257 w 376"/>
                    <a:gd name="T81" fmla="*/ 2281 h 2306"/>
                    <a:gd name="T82" fmla="*/ 199 w 376"/>
                    <a:gd name="T83" fmla="*/ 2289 h 2306"/>
                    <a:gd name="T84" fmla="*/ 140 w 376"/>
                    <a:gd name="T85" fmla="*/ 2295 h 2306"/>
                    <a:gd name="T86" fmla="*/ 80 w 376"/>
                    <a:gd name="T87" fmla="*/ 2295 h 2306"/>
                    <a:gd name="T88" fmla="*/ 21 w 376"/>
                    <a:gd name="T89" fmla="*/ 2295 h 2306"/>
                    <a:gd name="T90" fmla="*/ 0 w 376"/>
                    <a:gd name="T91" fmla="*/ 2293 h 2306"/>
                    <a:gd name="T92" fmla="*/ 0 w 376"/>
                    <a:gd name="T93" fmla="*/ 2293 h 2306"/>
                    <a:gd name="T94" fmla="*/ 0 w 376"/>
                    <a:gd name="T95" fmla="*/ 2295 h 2306"/>
                    <a:gd name="T96" fmla="*/ 2 w 376"/>
                    <a:gd name="T97" fmla="*/ 2297 h 2306"/>
                    <a:gd name="T98" fmla="*/ 2 w 376"/>
                    <a:gd name="T99" fmla="*/ 2297 h 2306"/>
                    <a:gd name="T100" fmla="*/ 2 w 376"/>
                    <a:gd name="T101" fmla="*/ 2299 h 2306"/>
                    <a:gd name="T102" fmla="*/ 2 w 376"/>
                    <a:gd name="T103" fmla="*/ 2301 h 2306"/>
                    <a:gd name="T104" fmla="*/ 2 w 376"/>
                    <a:gd name="T105" fmla="*/ 2302 h 2306"/>
                    <a:gd name="T106" fmla="*/ 4 w 376"/>
                    <a:gd name="T107" fmla="*/ 2302 h 230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6"/>
                    <a:gd name="T163" fmla="*/ 0 h 2306"/>
                    <a:gd name="T164" fmla="*/ 376 w 376"/>
                    <a:gd name="T165" fmla="*/ 2306 h 230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6" h="2306">
                      <a:moveTo>
                        <a:pt x="376" y="23"/>
                      </a:moveTo>
                      <a:lnTo>
                        <a:pt x="370" y="23"/>
                      </a:lnTo>
                      <a:lnTo>
                        <a:pt x="315" y="10"/>
                      </a:lnTo>
                      <a:lnTo>
                        <a:pt x="265" y="0"/>
                      </a:lnTo>
                      <a:lnTo>
                        <a:pt x="265" y="2"/>
                      </a:lnTo>
                      <a:lnTo>
                        <a:pt x="263" y="2"/>
                      </a:lnTo>
                      <a:lnTo>
                        <a:pt x="263" y="4"/>
                      </a:lnTo>
                      <a:lnTo>
                        <a:pt x="261" y="6"/>
                      </a:lnTo>
                      <a:lnTo>
                        <a:pt x="259" y="8"/>
                      </a:lnTo>
                      <a:lnTo>
                        <a:pt x="257" y="10"/>
                      </a:lnTo>
                      <a:lnTo>
                        <a:pt x="313" y="19"/>
                      </a:lnTo>
                      <a:lnTo>
                        <a:pt x="368" y="33"/>
                      </a:lnTo>
                      <a:lnTo>
                        <a:pt x="374" y="35"/>
                      </a:lnTo>
                      <a:lnTo>
                        <a:pt x="374" y="33"/>
                      </a:lnTo>
                      <a:lnTo>
                        <a:pt x="374" y="31"/>
                      </a:lnTo>
                      <a:lnTo>
                        <a:pt x="374" y="29"/>
                      </a:lnTo>
                      <a:lnTo>
                        <a:pt x="374" y="27"/>
                      </a:lnTo>
                      <a:lnTo>
                        <a:pt x="376" y="27"/>
                      </a:lnTo>
                      <a:lnTo>
                        <a:pt x="376" y="25"/>
                      </a:lnTo>
                      <a:lnTo>
                        <a:pt x="376" y="23"/>
                      </a:lnTo>
                      <a:close/>
                      <a:moveTo>
                        <a:pt x="4" y="2302"/>
                      </a:moveTo>
                      <a:lnTo>
                        <a:pt x="21" y="2304"/>
                      </a:lnTo>
                      <a:lnTo>
                        <a:pt x="80" y="2306"/>
                      </a:lnTo>
                      <a:lnTo>
                        <a:pt x="140" y="2304"/>
                      </a:lnTo>
                      <a:lnTo>
                        <a:pt x="199" y="2301"/>
                      </a:lnTo>
                      <a:lnTo>
                        <a:pt x="257" y="2293"/>
                      </a:lnTo>
                      <a:lnTo>
                        <a:pt x="315" y="2281"/>
                      </a:lnTo>
                      <a:lnTo>
                        <a:pt x="341" y="2276"/>
                      </a:lnTo>
                      <a:lnTo>
                        <a:pt x="340" y="2274"/>
                      </a:lnTo>
                      <a:lnTo>
                        <a:pt x="340" y="2272"/>
                      </a:lnTo>
                      <a:lnTo>
                        <a:pt x="340" y="2270"/>
                      </a:lnTo>
                      <a:lnTo>
                        <a:pt x="340" y="2268"/>
                      </a:lnTo>
                      <a:lnTo>
                        <a:pt x="340" y="2266"/>
                      </a:lnTo>
                      <a:lnTo>
                        <a:pt x="313" y="2272"/>
                      </a:lnTo>
                      <a:lnTo>
                        <a:pt x="257" y="2281"/>
                      </a:lnTo>
                      <a:lnTo>
                        <a:pt x="199" y="2289"/>
                      </a:lnTo>
                      <a:lnTo>
                        <a:pt x="140" y="2295"/>
                      </a:lnTo>
                      <a:lnTo>
                        <a:pt x="80" y="2295"/>
                      </a:lnTo>
                      <a:lnTo>
                        <a:pt x="21" y="2295"/>
                      </a:lnTo>
                      <a:lnTo>
                        <a:pt x="0" y="2293"/>
                      </a:lnTo>
                      <a:lnTo>
                        <a:pt x="0" y="2295"/>
                      </a:lnTo>
                      <a:lnTo>
                        <a:pt x="2" y="2297"/>
                      </a:lnTo>
                      <a:lnTo>
                        <a:pt x="2" y="2299"/>
                      </a:lnTo>
                      <a:lnTo>
                        <a:pt x="2" y="2301"/>
                      </a:lnTo>
                      <a:lnTo>
                        <a:pt x="2" y="2302"/>
                      </a:lnTo>
                      <a:lnTo>
                        <a:pt x="4" y="2302"/>
                      </a:lnTo>
                      <a:close/>
                    </a:path>
                  </a:pathLst>
                </a:custGeom>
                <a:solidFill>
                  <a:srgbClr val="1EA5FF"/>
                </a:solidFill>
                <a:ln w="9525">
                  <a:noFill/>
                  <a:round/>
                </a:ln>
              </p:spPr>
              <p:txBody>
                <a:bodyPr/>
                <a:lstStyle/>
                <a:p>
                  <a:endParaRPr lang="en-US"/>
                </a:p>
              </p:txBody>
            </p:sp>
            <p:sp>
              <p:nvSpPr>
                <p:cNvPr id="44389" name="Freeform 40"/>
                <p:cNvSpPr>
                  <a:spLocks noEditPoints="1"/>
                </p:cNvSpPr>
                <p:nvPr/>
              </p:nvSpPr>
              <p:spPr bwMode="auto">
                <a:xfrm>
                  <a:off x="1804" y="995"/>
                  <a:ext cx="376" cy="2295"/>
                </a:xfrm>
                <a:custGeom>
                  <a:avLst/>
                  <a:gdLst>
                    <a:gd name="T0" fmla="*/ 376 w 376"/>
                    <a:gd name="T1" fmla="*/ 23 h 2295"/>
                    <a:gd name="T2" fmla="*/ 372 w 376"/>
                    <a:gd name="T3" fmla="*/ 21 h 2295"/>
                    <a:gd name="T4" fmla="*/ 317 w 376"/>
                    <a:gd name="T5" fmla="*/ 7 h 2295"/>
                    <a:gd name="T6" fmla="*/ 263 w 376"/>
                    <a:gd name="T7" fmla="*/ 0 h 2295"/>
                    <a:gd name="T8" fmla="*/ 263 w 376"/>
                    <a:gd name="T9" fmla="*/ 0 h 2295"/>
                    <a:gd name="T10" fmla="*/ 261 w 376"/>
                    <a:gd name="T11" fmla="*/ 2 h 2295"/>
                    <a:gd name="T12" fmla="*/ 261 w 376"/>
                    <a:gd name="T13" fmla="*/ 2 h 2295"/>
                    <a:gd name="T14" fmla="*/ 259 w 376"/>
                    <a:gd name="T15" fmla="*/ 4 h 2295"/>
                    <a:gd name="T16" fmla="*/ 259 w 376"/>
                    <a:gd name="T17" fmla="*/ 6 h 2295"/>
                    <a:gd name="T18" fmla="*/ 257 w 376"/>
                    <a:gd name="T19" fmla="*/ 6 h 2295"/>
                    <a:gd name="T20" fmla="*/ 257 w 376"/>
                    <a:gd name="T21" fmla="*/ 7 h 2295"/>
                    <a:gd name="T22" fmla="*/ 255 w 376"/>
                    <a:gd name="T23" fmla="*/ 7 h 2295"/>
                    <a:gd name="T24" fmla="*/ 257 w 376"/>
                    <a:gd name="T25" fmla="*/ 7 h 2295"/>
                    <a:gd name="T26" fmla="*/ 315 w 376"/>
                    <a:gd name="T27" fmla="*/ 19 h 2295"/>
                    <a:gd name="T28" fmla="*/ 368 w 376"/>
                    <a:gd name="T29" fmla="*/ 31 h 2295"/>
                    <a:gd name="T30" fmla="*/ 374 w 376"/>
                    <a:gd name="T31" fmla="*/ 32 h 2295"/>
                    <a:gd name="T32" fmla="*/ 374 w 376"/>
                    <a:gd name="T33" fmla="*/ 32 h 2295"/>
                    <a:gd name="T34" fmla="*/ 376 w 376"/>
                    <a:gd name="T35" fmla="*/ 31 h 2295"/>
                    <a:gd name="T36" fmla="*/ 376 w 376"/>
                    <a:gd name="T37" fmla="*/ 29 h 2295"/>
                    <a:gd name="T38" fmla="*/ 376 w 376"/>
                    <a:gd name="T39" fmla="*/ 29 h 2295"/>
                    <a:gd name="T40" fmla="*/ 376 w 376"/>
                    <a:gd name="T41" fmla="*/ 27 h 2295"/>
                    <a:gd name="T42" fmla="*/ 376 w 376"/>
                    <a:gd name="T43" fmla="*/ 25 h 2295"/>
                    <a:gd name="T44" fmla="*/ 376 w 376"/>
                    <a:gd name="T45" fmla="*/ 25 h 2295"/>
                    <a:gd name="T46" fmla="*/ 376 w 376"/>
                    <a:gd name="T47" fmla="*/ 23 h 2295"/>
                    <a:gd name="T48" fmla="*/ 4 w 376"/>
                    <a:gd name="T49" fmla="*/ 2291 h 2295"/>
                    <a:gd name="T50" fmla="*/ 23 w 376"/>
                    <a:gd name="T51" fmla="*/ 2293 h 2295"/>
                    <a:gd name="T52" fmla="*/ 82 w 376"/>
                    <a:gd name="T53" fmla="*/ 2295 h 2295"/>
                    <a:gd name="T54" fmla="*/ 142 w 376"/>
                    <a:gd name="T55" fmla="*/ 2293 h 2295"/>
                    <a:gd name="T56" fmla="*/ 201 w 376"/>
                    <a:gd name="T57" fmla="*/ 2289 h 2295"/>
                    <a:gd name="T58" fmla="*/ 259 w 376"/>
                    <a:gd name="T59" fmla="*/ 2281 h 2295"/>
                    <a:gd name="T60" fmla="*/ 317 w 376"/>
                    <a:gd name="T61" fmla="*/ 2272 h 2295"/>
                    <a:gd name="T62" fmla="*/ 342 w 376"/>
                    <a:gd name="T63" fmla="*/ 2266 h 2295"/>
                    <a:gd name="T64" fmla="*/ 342 w 376"/>
                    <a:gd name="T65" fmla="*/ 2264 h 2295"/>
                    <a:gd name="T66" fmla="*/ 342 w 376"/>
                    <a:gd name="T67" fmla="*/ 2262 h 2295"/>
                    <a:gd name="T68" fmla="*/ 342 w 376"/>
                    <a:gd name="T69" fmla="*/ 2262 h 2295"/>
                    <a:gd name="T70" fmla="*/ 342 w 376"/>
                    <a:gd name="T71" fmla="*/ 2260 h 2295"/>
                    <a:gd name="T72" fmla="*/ 342 w 376"/>
                    <a:gd name="T73" fmla="*/ 2258 h 2295"/>
                    <a:gd name="T74" fmla="*/ 342 w 376"/>
                    <a:gd name="T75" fmla="*/ 2258 h 2295"/>
                    <a:gd name="T76" fmla="*/ 342 w 376"/>
                    <a:gd name="T77" fmla="*/ 2256 h 2295"/>
                    <a:gd name="T78" fmla="*/ 340 w 376"/>
                    <a:gd name="T79" fmla="*/ 2254 h 2295"/>
                    <a:gd name="T80" fmla="*/ 315 w 376"/>
                    <a:gd name="T81" fmla="*/ 2262 h 2295"/>
                    <a:gd name="T82" fmla="*/ 257 w 376"/>
                    <a:gd name="T83" fmla="*/ 2272 h 2295"/>
                    <a:gd name="T84" fmla="*/ 199 w 376"/>
                    <a:gd name="T85" fmla="*/ 2279 h 2295"/>
                    <a:gd name="T86" fmla="*/ 142 w 376"/>
                    <a:gd name="T87" fmla="*/ 2283 h 2295"/>
                    <a:gd name="T88" fmla="*/ 82 w 376"/>
                    <a:gd name="T89" fmla="*/ 2285 h 2295"/>
                    <a:gd name="T90" fmla="*/ 25 w 376"/>
                    <a:gd name="T91" fmla="*/ 2283 h 2295"/>
                    <a:gd name="T92" fmla="*/ 0 w 376"/>
                    <a:gd name="T93" fmla="*/ 2281 h 2295"/>
                    <a:gd name="T94" fmla="*/ 0 w 376"/>
                    <a:gd name="T95" fmla="*/ 2283 h 2295"/>
                    <a:gd name="T96" fmla="*/ 0 w 376"/>
                    <a:gd name="T97" fmla="*/ 2283 h 2295"/>
                    <a:gd name="T98" fmla="*/ 2 w 376"/>
                    <a:gd name="T99" fmla="*/ 2285 h 2295"/>
                    <a:gd name="T100" fmla="*/ 2 w 376"/>
                    <a:gd name="T101" fmla="*/ 2287 h 2295"/>
                    <a:gd name="T102" fmla="*/ 2 w 376"/>
                    <a:gd name="T103" fmla="*/ 2287 h 2295"/>
                    <a:gd name="T104" fmla="*/ 2 w 376"/>
                    <a:gd name="T105" fmla="*/ 2289 h 2295"/>
                    <a:gd name="T106" fmla="*/ 4 w 376"/>
                    <a:gd name="T107" fmla="*/ 2291 h 2295"/>
                    <a:gd name="T108" fmla="*/ 4 w 376"/>
                    <a:gd name="T109" fmla="*/ 2291 h 229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76"/>
                    <a:gd name="T166" fmla="*/ 0 h 2295"/>
                    <a:gd name="T167" fmla="*/ 376 w 376"/>
                    <a:gd name="T168" fmla="*/ 2295 h 229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76" h="2295">
                      <a:moveTo>
                        <a:pt x="376" y="23"/>
                      </a:moveTo>
                      <a:lnTo>
                        <a:pt x="372" y="21"/>
                      </a:lnTo>
                      <a:lnTo>
                        <a:pt x="317" y="7"/>
                      </a:lnTo>
                      <a:lnTo>
                        <a:pt x="263" y="0"/>
                      </a:lnTo>
                      <a:lnTo>
                        <a:pt x="261" y="2"/>
                      </a:lnTo>
                      <a:lnTo>
                        <a:pt x="259" y="4"/>
                      </a:lnTo>
                      <a:lnTo>
                        <a:pt x="259" y="6"/>
                      </a:lnTo>
                      <a:lnTo>
                        <a:pt x="257" y="6"/>
                      </a:lnTo>
                      <a:lnTo>
                        <a:pt x="257" y="7"/>
                      </a:lnTo>
                      <a:lnTo>
                        <a:pt x="255" y="7"/>
                      </a:lnTo>
                      <a:lnTo>
                        <a:pt x="257" y="7"/>
                      </a:lnTo>
                      <a:lnTo>
                        <a:pt x="315" y="19"/>
                      </a:lnTo>
                      <a:lnTo>
                        <a:pt x="368" y="31"/>
                      </a:lnTo>
                      <a:lnTo>
                        <a:pt x="374" y="32"/>
                      </a:lnTo>
                      <a:lnTo>
                        <a:pt x="376" y="31"/>
                      </a:lnTo>
                      <a:lnTo>
                        <a:pt x="376" y="29"/>
                      </a:lnTo>
                      <a:lnTo>
                        <a:pt x="376" y="27"/>
                      </a:lnTo>
                      <a:lnTo>
                        <a:pt x="376" y="25"/>
                      </a:lnTo>
                      <a:lnTo>
                        <a:pt x="376" y="23"/>
                      </a:lnTo>
                      <a:close/>
                      <a:moveTo>
                        <a:pt x="4" y="2291"/>
                      </a:moveTo>
                      <a:lnTo>
                        <a:pt x="23" y="2293"/>
                      </a:lnTo>
                      <a:lnTo>
                        <a:pt x="82" y="2295"/>
                      </a:lnTo>
                      <a:lnTo>
                        <a:pt x="142" y="2293"/>
                      </a:lnTo>
                      <a:lnTo>
                        <a:pt x="201" y="2289"/>
                      </a:lnTo>
                      <a:lnTo>
                        <a:pt x="259" y="2281"/>
                      </a:lnTo>
                      <a:lnTo>
                        <a:pt x="317" y="2272"/>
                      </a:lnTo>
                      <a:lnTo>
                        <a:pt x="342" y="2266"/>
                      </a:lnTo>
                      <a:lnTo>
                        <a:pt x="342" y="2264"/>
                      </a:lnTo>
                      <a:lnTo>
                        <a:pt x="342" y="2262"/>
                      </a:lnTo>
                      <a:lnTo>
                        <a:pt x="342" y="2260"/>
                      </a:lnTo>
                      <a:lnTo>
                        <a:pt x="342" y="2258"/>
                      </a:lnTo>
                      <a:lnTo>
                        <a:pt x="342" y="2256"/>
                      </a:lnTo>
                      <a:lnTo>
                        <a:pt x="340" y="2254"/>
                      </a:lnTo>
                      <a:lnTo>
                        <a:pt x="315" y="2262"/>
                      </a:lnTo>
                      <a:lnTo>
                        <a:pt x="257" y="2272"/>
                      </a:lnTo>
                      <a:lnTo>
                        <a:pt x="199" y="2279"/>
                      </a:lnTo>
                      <a:lnTo>
                        <a:pt x="142" y="2283"/>
                      </a:lnTo>
                      <a:lnTo>
                        <a:pt x="82" y="2285"/>
                      </a:lnTo>
                      <a:lnTo>
                        <a:pt x="25" y="2283"/>
                      </a:lnTo>
                      <a:lnTo>
                        <a:pt x="0" y="2281"/>
                      </a:lnTo>
                      <a:lnTo>
                        <a:pt x="0" y="2283"/>
                      </a:lnTo>
                      <a:lnTo>
                        <a:pt x="2" y="2285"/>
                      </a:lnTo>
                      <a:lnTo>
                        <a:pt x="2" y="2287"/>
                      </a:lnTo>
                      <a:lnTo>
                        <a:pt x="2" y="2289"/>
                      </a:lnTo>
                      <a:lnTo>
                        <a:pt x="4" y="2291"/>
                      </a:lnTo>
                      <a:close/>
                    </a:path>
                  </a:pathLst>
                </a:custGeom>
                <a:solidFill>
                  <a:srgbClr val="1FA5FF"/>
                </a:solidFill>
                <a:ln w="9525">
                  <a:noFill/>
                  <a:round/>
                </a:ln>
              </p:spPr>
              <p:txBody>
                <a:bodyPr/>
                <a:lstStyle/>
                <a:p>
                  <a:endParaRPr lang="en-US"/>
                </a:p>
              </p:txBody>
            </p:sp>
            <p:sp>
              <p:nvSpPr>
                <p:cNvPr id="44390" name="Freeform 41"/>
                <p:cNvSpPr>
                  <a:spLocks noEditPoints="1"/>
                </p:cNvSpPr>
                <p:nvPr/>
              </p:nvSpPr>
              <p:spPr bwMode="auto">
                <a:xfrm>
                  <a:off x="1802" y="999"/>
                  <a:ext cx="378" cy="2285"/>
                </a:xfrm>
                <a:custGeom>
                  <a:avLst/>
                  <a:gdLst>
                    <a:gd name="T0" fmla="*/ 378 w 378"/>
                    <a:gd name="T1" fmla="*/ 25 h 2285"/>
                    <a:gd name="T2" fmla="*/ 372 w 378"/>
                    <a:gd name="T3" fmla="*/ 23 h 2285"/>
                    <a:gd name="T4" fmla="*/ 317 w 378"/>
                    <a:gd name="T5" fmla="*/ 9 h 2285"/>
                    <a:gd name="T6" fmla="*/ 261 w 378"/>
                    <a:gd name="T7" fmla="*/ 0 h 2285"/>
                    <a:gd name="T8" fmla="*/ 261 w 378"/>
                    <a:gd name="T9" fmla="*/ 2 h 2285"/>
                    <a:gd name="T10" fmla="*/ 259 w 378"/>
                    <a:gd name="T11" fmla="*/ 2 h 2285"/>
                    <a:gd name="T12" fmla="*/ 259 w 378"/>
                    <a:gd name="T13" fmla="*/ 3 h 2285"/>
                    <a:gd name="T14" fmla="*/ 257 w 378"/>
                    <a:gd name="T15" fmla="*/ 3 h 2285"/>
                    <a:gd name="T16" fmla="*/ 255 w 378"/>
                    <a:gd name="T17" fmla="*/ 5 h 2285"/>
                    <a:gd name="T18" fmla="*/ 255 w 378"/>
                    <a:gd name="T19" fmla="*/ 7 h 2285"/>
                    <a:gd name="T20" fmla="*/ 253 w 378"/>
                    <a:gd name="T21" fmla="*/ 7 h 2285"/>
                    <a:gd name="T22" fmla="*/ 253 w 378"/>
                    <a:gd name="T23" fmla="*/ 9 h 2285"/>
                    <a:gd name="T24" fmla="*/ 259 w 378"/>
                    <a:gd name="T25" fmla="*/ 9 h 2285"/>
                    <a:gd name="T26" fmla="*/ 315 w 378"/>
                    <a:gd name="T27" fmla="*/ 19 h 2285"/>
                    <a:gd name="T28" fmla="*/ 370 w 378"/>
                    <a:gd name="T29" fmla="*/ 32 h 2285"/>
                    <a:gd name="T30" fmla="*/ 376 w 378"/>
                    <a:gd name="T31" fmla="*/ 34 h 2285"/>
                    <a:gd name="T32" fmla="*/ 376 w 378"/>
                    <a:gd name="T33" fmla="*/ 32 h 2285"/>
                    <a:gd name="T34" fmla="*/ 376 w 378"/>
                    <a:gd name="T35" fmla="*/ 32 h 2285"/>
                    <a:gd name="T36" fmla="*/ 376 w 378"/>
                    <a:gd name="T37" fmla="*/ 30 h 2285"/>
                    <a:gd name="T38" fmla="*/ 376 w 378"/>
                    <a:gd name="T39" fmla="*/ 28 h 2285"/>
                    <a:gd name="T40" fmla="*/ 376 w 378"/>
                    <a:gd name="T41" fmla="*/ 28 h 2285"/>
                    <a:gd name="T42" fmla="*/ 378 w 378"/>
                    <a:gd name="T43" fmla="*/ 27 h 2285"/>
                    <a:gd name="T44" fmla="*/ 378 w 378"/>
                    <a:gd name="T45" fmla="*/ 25 h 2285"/>
                    <a:gd name="T46" fmla="*/ 378 w 378"/>
                    <a:gd name="T47" fmla="*/ 25 h 2285"/>
                    <a:gd name="T48" fmla="*/ 4 w 378"/>
                    <a:gd name="T49" fmla="*/ 2283 h 2285"/>
                    <a:gd name="T50" fmla="*/ 25 w 378"/>
                    <a:gd name="T51" fmla="*/ 2285 h 2285"/>
                    <a:gd name="T52" fmla="*/ 84 w 378"/>
                    <a:gd name="T53" fmla="*/ 2285 h 2285"/>
                    <a:gd name="T54" fmla="*/ 144 w 378"/>
                    <a:gd name="T55" fmla="*/ 2285 h 2285"/>
                    <a:gd name="T56" fmla="*/ 203 w 378"/>
                    <a:gd name="T57" fmla="*/ 2279 h 2285"/>
                    <a:gd name="T58" fmla="*/ 261 w 378"/>
                    <a:gd name="T59" fmla="*/ 2271 h 2285"/>
                    <a:gd name="T60" fmla="*/ 317 w 378"/>
                    <a:gd name="T61" fmla="*/ 2262 h 2285"/>
                    <a:gd name="T62" fmla="*/ 344 w 378"/>
                    <a:gd name="T63" fmla="*/ 2256 h 2285"/>
                    <a:gd name="T64" fmla="*/ 344 w 378"/>
                    <a:gd name="T65" fmla="*/ 2254 h 2285"/>
                    <a:gd name="T66" fmla="*/ 344 w 378"/>
                    <a:gd name="T67" fmla="*/ 2254 h 2285"/>
                    <a:gd name="T68" fmla="*/ 344 w 378"/>
                    <a:gd name="T69" fmla="*/ 2252 h 2285"/>
                    <a:gd name="T70" fmla="*/ 342 w 378"/>
                    <a:gd name="T71" fmla="*/ 2250 h 2285"/>
                    <a:gd name="T72" fmla="*/ 342 w 378"/>
                    <a:gd name="T73" fmla="*/ 2250 h 2285"/>
                    <a:gd name="T74" fmla="*/ 342 w 378"/>
                    <a:gd name="T75" fmla="*/ 2248 h 2285"/>
                    <a:gd name="T76" fmla="*/ 342 w 378"/>
                    <a:gd name="T77" fmla="*/ 2246 h 2285"/>
                    <a:gd name="T78" fmla="*/ 342 w 378"/>
                    <a:gd name="T79" fmla="*/ 2246 h 2285"/>
                    <a:gd name="T80" fmla="*/ 315 w 378"/>
                    <a:gd name="T81" fmla="*/ 2252 h 2285"/>
                    <a:gd name="T82" fmla="*/ 259 w 378"/>
                    <a:gd name="T83" fmla="*/ 2262 h 2285"/>
                    <a:gd name="T84" fmla="*/ 201 w 378"/>
                    <a:gd name="T85" fmla="*/ 2269 h 2285"/>
                    <a:gd name="T86" fmla="*/ 144 w 378"/>
                    <a:gd name="T87" fmla="*/ 2273 h 2285"/>
                    <a:gd name="T88" fmla="*/ 84 w 378"/>
                    <a:gd name="T89" fmla="*/ 2275 h 2285"/>
                    <a:gd name="T90" fmla="*/ 27 w 378"/>
                    <a:gd name="T91" fmla="*/ 2273 h 2285"/>
                    <a:gd name="T92" fmla="*/ 0 w 378"/>
                    <a:gd name="T93" fmla="*/ 2271 h 2285"/>
                    <a:gd name="T94" fmla="*/ 0 w 378"/>
                    <a:gd name="T95" fmla="*/ 2273 h 2285"/>
                    <a:gd name="T96" fmla="*/ 0 w 378"/>
                    <a:gd name="T97" fmla="*/ 2275 h 2285"/>
                    <a:gd name="T98" fmla="*/ 2 w 378"/>
                    <a:gd name="T99" fmla="*/ 2275 h 2285"/>
                    <a:gd name="T100" fmla="*/ 2 w 378"/>
                    <a:gd name="T101" fmla="*/ 2277 h 2285"/>
                    <a:gd name="T102" fmla="*/ 2 w 378"/>
                    <a:gd name="T103" fmla="*/ 2279 h 2285"/>
                    <a:gd name="T104" fmla="*/ 2 w 378"/>
                    <a:gd name="T105" fmla="*/ 2279 h 2285"/>
                    <a:gd name="T106" fmla="*/ 4 w 378"/>
                    <a:gd name="T107" fmla="*/ 2281 h 2285"/>
                    <a:gd name="T108" fmla="*/ 4 w 378"/>
                    <a:gd name="T109" fmla="*/ 2283 h 228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78"/>
                    <a:gd name="T166" fmla="*/ 0 h 2285"/>
                    <a:gd name="T167" fmla="*/ 378 w 378"/>
                    <a:gd name="T168" fmla="*/ 2285 h 228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78" h="2285">
                      <a:moveTo>
                        <a:pt x="378" y="25"/>
                      </a:moveTo>
                      <a:lnTo>
                        <a:pt x="372" y="23"/>
                      </a:lnTo>
                      <a:lnTo>
                        <a:pt x="317" y="9"/>
                      </a:lnTo>
                      <a:lnTo>
                        <a:pt x="261" y="0"/>
                      </a:lnTo>
                      <a:lnTo>
                        <a:pt x="261" y="2"/>
                      </a:lnTo>
                      <a:lnTo>
                        <a:pt x="259" y="2"/>
                      </a:lnTo>
                      <a:lnTo>
                        <a:pt x="259" y="3"/>
                      </a:lnTo>
                      <a:lnTo>
                        <a:pt x="257" y="3"/>
                      </a:lnTo>
                      <a:lnTo>
                        <a:pt x="255" y="5"/>
                      </a:lnTo>
                      <a:lnTo>
                        <a:pt x="255" y="7"/>
                      </a:lnTo>
                      <a:lnTo>
                        <a:pt x="253" y="7"/>
                      </a:lnTo>
                      <a:lnTo>
                        <a:pt x="253" y="9"/>
                      </a:lnTo>
                      <a:lnTo>
                        <a:pt x="259" y="9"/>
                      </a:lnTo>
                      <a:lnTo>
                        <a:pt x="315" y="19"/>
                      </a:lnTo>
                      <a:lnTo>
                        <a:pt x="370" y="32"/>
                      </a:lnTo>
                      <a:lnTo>
                        <a:pt x="376" y="34"/>
                      </a:lnTo>
                      <a:lnTo>
                        <a:pt x="376" y="32"/>
                      </a:lnTo>
                      <a:lnTo>
                        <a:pt x="376" y="30"/>
                      </a:lnTo>
                      <a:lnTo>
                        <a:pt x="376" y="28"/>
                      </a:lnTo>
                      <a:lnTo>
                        <a:pt x="378" y="27"/>
                      </a:lnTo>
                      <a:lnTo>
                        <a:pt x="378" y="25"/>
                      </a:lnTo>
                      <a:close/>
                      <a:moveTo>
                        <a:pt x="4" y="2283"/>
                      </a:moveTo>
                      <a:lnTo>
                        <a:pt x="25" y="2285"/>
                      </a:lnTo>
                      <a:lnTo>
                        <a:pt x="84" y="2285"/>
                      </a:lnTo>
                      <a:lnTo>
                        <a:pt x="144" y="2285"/>
                      </a:lnTo>
                      <a:lnTo>
                        <a:pt x="203" y="2279"/>
                      </a:lnTo>
                      <a:lnTo>
                        <a:pt x="261" y="2271"/>
                      </a:lnTo>
                      <a:lnTo>
                        <a:pt x="317" y="2262"/>
                      </a:lnTo>
                      <a:lnTo>
                        <a:pt x="344" y="2256"/>
                      </a:lnTo>
                      <a:lnTo>
                        <a:pt x="344" y="2254"/>
                      </a:lnTo>
                      <a:lnTo>
                        <a:pt x="344" y="2252"/>
                      </a:lnTo>
                      <a:lnTo>
                        <a:pt x="342" y="2250"/>
                      </a:lnTo>
                      <a:lnTo>
                        <a:pt x="342" y="2248"/>
                      </a:lnTo>
                      <a:lnTo>
                        <a:pt x="342" y="2246"/>
                      </a:lnTo>
                      <a:lnTo>
                        <a:pt x="315" y="2252"/>
                      </a:lnTo>
                      <a:lnTo>
                        <a:pt x="259" y="2262"/>
                      </a:lnTo>
                      <a:lnTo>
                        <a:pt x="201" y="2269"/>
                      </a:lnTo>
                      <a:lnTo>
                        <a:pt x="144" y="2273"/>
                      </a:lnTo>
                      <a:lnTo>
                        <a:pt x="84" y="2275"/>
                      </a:lnTo>
                      <a:lnTo>
                        <a:pt x="27" y="2273"/>
                      </a:lnTo>
                      <a:lnTo>
                        <a:pt x="0" y="2271"/>
                      </a:lnTo>
                      <a:lnTo>
                        <a:pt x="0" y="2273"/>
                      </a:lnTo>
                      <a:lnTo>
                        <a:pt x="0" y="2275"/>
                      </a:lnTo>
                      <a:lnTo>
                        <a:pt x="2" y="2275"/>
                      </a:lnTo>
                      <a:lnTo>
                        <a:pt x="2" y="2277"/>
                      </a:lnTo>
                      <a:lnTo>
                        <a:pt x="2" y="2279"/>
                      </a:lnTo>
                      <a:lnTo>
                        <a:pt x="4" y="2281"/>
                      </a:lnTo>
                      <a:lnTo>
                        <a:pt x="4" y="2283"/>
                      </a:lnTo>
                      <a:close/>
                    </a:path>
                  </a:pathLst>
                </a:custGeom>
                <a:solidFill>
                  <a:srgbClr val="20A5FF"/>
                </a:solidFill>
                <a:ln w="9525">
                  <a:noFill/>
                  <a:round/>
                </a:ln>
              </p:spPr>
              <p:txBody>
                <a:bodyPr/>
                <a:lstStyle/>
                <a:p>
                  <a:endParaRPr lang="en-US"/>
                </a:p>
              </p:txBody>
            </p:sp>
            <p:sp>
              <p:nvSpPr>
                <p:cNvPr id="44391" name="Freeform 42"/>
                <p:cNvSpPr>
                  <a:spLocks noEditPoints="1"/>
                </p:cNvSpPr>
                <p:nvPr/>
              </p:nvSpPr>
              <p:spPr bwMode="auto">
                <a:xfrm>
                  <a:off x="1800" y="1002"/>
                  <a:ext cx="378" cy="2278"/>
                </a:xfrm>
                <a:custGeom>
                  <a:avLst/>
                  <a:gdLst>
                    <a:gd name="T0" fmla="*/ 378 w 378"/>
                    <a:gd name="T1" fmla="*/ 25 h 2278"/>
                    <a:gd name="T2" fmla="*/ 372 w 378"/>
                    <a:gd name="T3" fmla="*/ 24 h 2278"/>
                    <a:gd name="T4" fmla="*/ 319 w 378"/>
                    <a:gd name="T5" fmla="*/ 12 h 2278"/>
                    <a:gd name="T6" fmla="*/ 261 w 378"/>
                    <a:gd name="T7" fmla="*/ 0 h 2278"/>
                    <a:gd name="T8" fmla="*/ 259 w 378"/>
                    <a:gd name="T9" fmla="*/ 0 h 2278"/>
                    <a:gd name="T10" fmla="*/ 257 w 378"/>
                    <a:gd name="T11" fmla="*/ 2 h 2278"/>
                    <a:gd name="T12" fmla="*/ 257 w 378"/>
                    <a:gd name="T13" fmla="*/ 4 h 2278"/>
                    <a:gd name="T14" fmla="*/ 255 w 378"/>
                    <a:gd name="T15" fmla="*/ 4 h 2278"/>
                    <a:gd name="T16" fmla="*/ 255 w 378"/>
                    <a:gd name="T17" fmla="*/ 6 h 2278"/>
                    <a:gd name="T18" fmla="*/ 253 w 378"/>
                    <a:gd name="T19" fmla="*/ 6 h 2278"/>
                    <a:gd name="T20" fmla="*/ 253 w 378"/>
                    <a:gd name="T21" fmla="*/ 8 h 2278"/>
                    <a:gd name="T22" fmla="*/ 251 w 378"/>
                    <a:gd name="T23" fmla="*/ 10 h 2278"/>
                    <a:gd name="T24" fmla="*/ 251 w 378"/>
                    <a:gd name="T25" fmla="*/ 10 h 2278"/>
                    <a:gd name="T26" fmla="*/ 259 w 378"/>
                    <a:gd name="T27" fmla="*/ 12 h 2278"/>
                    <a:gd name="T28" fmla="*/ 315 w 378"/>
                    <a:gd name="T29" fmla="*/ 22 h 2278"/>
                    <a:gd name="T30" fmla="*/ 370 w 378"/>
                    <a:gd name="T31" fmla="*/ 35 h 2278"/>
                    <a:gd name="T32" fmla="*/ 376 w 378"/>
                    <a:gd name="T33" fmla="*/ 37 h 2278"/>
                    <a:gd name="T34" fmla="*/ 378 w 378"/>
                    <a:gd name="T35" fmla="*/ 35 h 2278"/>
                    <a:gd name="T36" fmla="*/ 378 w 378"/>
                    <a:gd name="T37" fmla="*/ 33 h 2278"/>
                    <a:gd name="T38" fmla="*/ 378 w 378"/>
                    <a:gd name="T39" fmla="*/ 33 h 2278"/>
                    <a:gd name="T40" fmla="*/ 378 w 378"/>
                    <a:gd name="T41" fmla="*/ 31 h 2278"/>
                    <a:gd name="T42" fmla="*/ 378 w 378"/>
                    <a:gd name="T43" fmla="*/ 29 h 2278"/>
                    <a:gd name="T44" fmla="*/ 378 w 378"/>
                    <a:gd name="T45" fmla="*/ 29 h 2278"/>
                    <a:gd name="T46" fmla="*/ 378 w 378"/>
                    <a:gd name="T47" fmla="*/ 27 h 2278"/>
                    <a:gd name="T48" fmla="*/ 378 w 378"/>
                    <a:gd name="T49" fmla="*/ 25 h 2278"/>
                    <a:gd name="T50" fmla="*/ 4 w 378"/>
                    <a:gd name="T51" fmla="*/ 2274 h 2278"/>
                    <a:gd name="T52" fmla="*/ 29 w 378"/>
                    <a:gd name="T53" fmla="*/ 2276 h 2278"/>
                    <a:gd name="T54" fmla="*/ 86 w 378"/>
                    <a:gd name="T55" fmla="*/ 2278 h 2278"/>
                    <a:gd name="T56" fmla="*/ 146 w 378"/>
                    <a:gd name="T57" fmla="*/ 2276 h 2278"/>
                    <a:gd name="T58" fmla="*/ 203 w 378"/>
                    <a:gd name="T59" fmla="*/ 2272 h 2278"/>
                    <a:gd name="T60" fmla="*/ 261 w 378"/>
                    <a:gd name="T61" fmla="*/ 2265 h 2278"/>
                    <a:gd name="T62" fmla="*/ 319 w 378"/>
                    <a:gd name="T63" fmla="*/ 2255 h 2278"/>
                    <a:gd name="T64" fmla="*/ 344 w 378"/>
                    <a:gd name="T65" fmla="*/ 2247 h 2278"/>
                    <a:gd name="T66" fmla="*/ 344 w 378"/>
                    <a:gd name="T67" fmla="*/ 2247 h 2278"/>
                    <a:gd name="T68" fmla="*/ 344 w 378"/>
                    <a:gd name="T69" fmla="*/ 2245 h 2278"/>
                    <a:gd name="T70" fmla="*/ 344 w 378"/>
                    <a:gd name="T71" fmla="*/ 2243 h 2278"/>
                    <a:gd name="T72" fmla="*/ 344 w 378"/>
                    <a:gd name="T73" fmla="*/ 2243 h 2278"/>
                    <a:gd name="T74" fmla="*/ 344 w 378"/>
                    <a:gd name="T75" fmla="*/ 2242 h 2278"/>
                    <a:gd name="T76" fmla="*/ 344 w 378"/>
                    <a:gd name="T77" fmla="*/ 2240 h 2278"/>
                    <a:gd name="T78" fmla="*/ 344 w 378"/>
                    <a:gd name="T79" fmla="*/ 2240 h 2278"/>
                    <a:gd name="T80" fmla="*/ 344 w 378"/>
                    <a:gd name="T81" fmla="*/ 2238 h 2278"/>
                    <a:gd name="T82" fmla="*/ 315 w 378"/>
                    <a:gd name="T83" fmla="*/ 2243 h 2278"/>
                    <a:gd name="T84" fmla="*/ 259 w 378"/>
                    <a:gd name="T85" fmla="*/ 2255 h 2278"/>
                    <a:gd name="T86" fmla="*/ 203 w 378"/>
                    <a:gd name="T87" fmla="*/ 2261 h 2278"/>
                    <a:gd name="T88" fmla="*/ 146 w 378"/>
                    <a:gd name="T89" fmla="*/ 2266 h 2278"/>
                    <a:gd name="T90" fmla="*/ 86 w 378"/>
                    <a:gd name="T91" fmla="*/ 2266 h 2278"/>
                    <a:gd name="T92" fmla="*/ 29 w 378"/>
                    <a:gd name="T93" fmla="*/ 2266 h 2278"/>
                    <a:gd name="T94" fmla="*/ 0 w 378"/>
                    <a:gd name="T95" fmla="*/ 2263 h 2278"/>
                    <a:gd name="T96" fmla="*/ 0 w 378"/>
                    <a:gd name="T97" fmla="*/ 2265 h 2278"/>
                    <a:gd name="T98" fmla="*/ 0 w 378"/>
                    <a:gd name="T99" fmla="*/ 2266 h 2278"/>
                    <a:gd name="T100" fmla="*/ 2 w 378"/>
                    <a:gd name="T101" fmla="*/ 2266 h 2278"/>
                    <a:gd name="T102" fmla="*/ 2 w 378"/>
                    <a:gd name="T103" fmla="*/ 2268 h 2278"/>
                    <a:gd name="T104" fmla="*/ 2 w 378"/>
                    <a:gd name="T105" fmla="*/ 2270 h 2278"/>
                    <a:gd name="T106" fmla="*/ 2 w 378"/>
                    <a:gd name="T107" fmla="*/ 2272 h 2278"/>
                    <a:gd name="T108" fmla="*/ 4 w 378"/>
                    <a:gd name="T109" fmla="*/ 2272 h 2278"/>
                    <a:gd name="T110" fmla="*/ 4 w 378"/>
                    <a:gd name="T111" fmla="*/ 2274 h 227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78"/>
                    <a:gd name="T169" fmla="*/ 0 h 2278"/>
                    <a:gd name="T170" fmla="*/ 378 w 378"/>
                    <a:gd name="T171" fmla="*/ 2278 h 227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78" h="2278">
                      <a:moveTo>
                        <a:pt x="378" y="25"/>
                      </a:moveTo>
                      <a:lnTo>
                        <a:pt x="372" y="24"/>
                      </a:lnTo>
                      <a:lnTo>
                        <a:pt x="319" y="12"/>
                      </a:lnTo>
                      <a:lnTo>
                        <a:pt x="261" y="0"/>
                      </a:lnTo>
                      <a:lnTo>
                        <a:pt x="259" y="0"/>
                      </a:lnTo>
                      <a:lnTo>
                        <a:pt x="257" y="2"/>
                      </a:lnTo>
                      <a:lnTo>
                        <a:pt x="257" y="4"/>
                      </a:lnTo>
                      <a:lnTo>
                        <a:pt x="255" y="4"/>
                      </a:lnTo>
                      <a:lnTo>
                        <a:pt x="255" y="6"/>
                      </a:lnTo>
                      <a:lnTo>
                        <a:pt x="253" y="6"/>
                      </a:lnTo>
                      <a:lnTo>
                        <a:pt x="253" y="8"/>
                      </a:lnTo>
                      <a:lnTo>
                        <a:pt x="251" y="10"/>
                      </a:lnTo>
                      <a:lnTo>
                        <a:pt x="259" y="12"/>
                      </a:lnTo>
                      <a:lnTo>
                        <a:pt x="315" y="22"/>
                      </a:lnTo>
                      <a:lnTo>
                        <a:pt x="370" y="35"/>
                      </a:lnTo>
                      <a:lnTo>
                        <a:pt x="376" y="37"/>
                      </a:lnTo>
                      <a:lnTo>
                        <a:pt x="378" y="35"/>
                      </a:lnTo>
                      <a:lnTo>
                        <a:pt x="378" y="33"/>
                      </a:lnTo>
                      <a:lnTo>
                        <a:pt x="378" y="31"/>
                      </a:lnTo>
                      <a:lnTo>
                        <a:pt x="378" y="29"/>
                      </a:lnTo>
                      <a:lnTo>
                        <a:pt x="378" y="27"/>
                      </a:lnTo>
                      <a:lnTo>
                        <a:pt x="378" y="25"/>
                      </a:lnTo>
                      <a:close/>
                      <a:moveTo>
                        <a:pt x="4" y="2274"/>
                      </a:moveTo>
                      <a:lnTo>
                        <a:pt x="29" y="2276"/>
                      </a:lnTo>
                      <a:lnTo>
                        <a:pt x="86" y="2278"/>
                      </a:lnTo>
                      <a:lnTo>
                        <a:pt x="146" y="2276"/>
                      </a:lnTo>
                      <a:lnTo>
                        <a:pt x="203" y="2272"/>
                      </a:lnTo>
                      <a:lnTo>
                        <a:pt x="261" y="2265"/>
                      </a:lnTo>
                      <a:lnTo>
                        <a:pt x="319" y="2255"/>
                      </a:lnTo>
                      <a:lnTo>
                        <a:pt x="344" y="2247"/>
                      </a:lnTo>
                      <a:lnTo>
                        <a:pt x="344" y="2245"/>
                      </a:lnTo>
                      <a:lnTo>
                        <a:pt x="344" y="2243"/>
                      </a:lnTo>
                      <a:lnTo>
                        <a:pt x="344" y="2242"/>
                      </a:lnTo>
                      <a:lnTo>
                        <a:pt x="344" y="2240"/>
                      </a:lnTo>
                      <a:lnTo>
                        <a:pt x="344" y="2238"/>
                      </a:lnTo>
                      <a:lnTo>
                        <a:pt x="315" y="2243"/>
                      </a:lnTo>
                      <a:lnTo>
                        <a:pt x="259" y="2255"/>
                      </a:lnTo>
                      <a:lnTo>
                        <a:pt x="203" y="2261"/>
                      </a:lnTo>
                      <a:lnTo>
                        <a:pt x="146" y="2266"/>
                      </a:lnTo>
                      <a:lnTo>
                        <a:pt x="86" y="2266"/>
                      </a:lnTo>
                      <a:lnTo>
                        <a:pt x="29" y="2266"/>
                      </a:lnTo>
                      <a:lnTo>
                        <a:pt x="0" y="2263"/>
                      </a:lnTo>
                      <a:lnTo>
                        <a:pt x="0" y="2265"/>
                      </a:lnTo>
                      <a:lnTo>
                        <a:pt x="0" y="2266"/>
                      </a:lnTo>
                      <a:lnTo>
                        <a:pt x="2" y="2266"/>
                      </a:lnTo>
                      <a:lnTo>
                        <a:pt x="2" y="2268"/>
                      </a:lnTo>
                      <a:lnTo>
                        <a:pt x="2" y="2270"/>
                      </a:lnTo>
                      <a:lnTo>
                        <a:pt x="2" y="2272"/>
                      </a:lnTo>
                      <a:lnTo>
                        <a:pt x="4" y="2272"/>
                      </a:lnTo>
                      <a:lnTo>
                        <a:pt x="4" y="2274"/>
                      </a:lnTo>
                      <a:close/>
                    </a:path>
                  </a:pathLst>
                </a:custGeom>
                <a:solidFill>
                  <a:srgbClr val="21A6FF"/>
                </a:solidFill>
                <a:ln w="9525">
                  <a:noFill/>
                  <a:round/>
                </a:ln>
              </p:spPr>
              <p:txBody>
                <a:bodyPr/>
                <a:lstStyle/>
                <a:p>
                  <a:endParaRPr lang="en-US"/>
                </a:p>
              </p:txBody>
            </p:sp>
            <p:sp>
              <p:nvSpPr>
                <p:cNvPr id="44392" name="Freeform 43"/>
                <p:cNvSpPr>
                  <a:spLocks noEditPoints="1"/>
                </p:cNvSpPr>
                <p:nvPr/>
              </p:nvSpPr>
              <p:spPr bwMode="auto">
                <a:xfrm>
                  <a:off x="1798" y="1008"/>
                  <a:ext cx="380" cy="2266"/>
                </a:xfrm>
                <a:custGeom>
                  <a:avLst/>
                  <a:gdLst>
                    <a:gd name="T0" fmla="*/ 380 w 380"/>
                    <a:gd name="T1" fmla="*/ 25 h 2266"/>
                    <a:gd name="T2" fmla="*/ 374 w 380"/>
                    <a:gd name="T3" fmla="*/ 23 h 2266"/>
                    <a:gd name="T4" fmla="*/ 319 w 380"/>
                    <a:gd name="T5" fmla="*/ 10 h 2266"/>
                    <a:gd name="T6" fmla="*/ 263 w 380"/>
                    <a:gd name="T7" fmla="*/ 0 h 2266"/>
                    <a:gd name="T8" fmla="*/ 257 w 380"/>
                    <a:gd name="T9" fmla="*/ 0 h 2266"/>
                    <a:gd name="T10" fmla="*/ 255 w 380"/>
                    <a:gd name="T11" fmla="*/ 0 h 2266"/>
                    <a:gd name="T12" fmla="*/ 255 w 380"/>
                    <a:gd name="T13" fmla="*/ 2 h 2266"/>
                    <a:gd name="T14" fmla="*/ 253 w 380"/>
                    <a:gd name="T15" fmla="*/ 4 h 2266"/>
                    <a:gd name="T16" fmla="*/ 253 w 380"/>
                    <a:gd name="T17" fmla="*/ 4 h 2266"/>
                    <a:gd name="T18" fmla="*/ 252 w 380"/>
                    <a:gd name="T19" fmla="*/ 6 h 2266"/>
                    <a:gd name="T20" fmla="*/ 252 w 380"/>
                    <a:gd name="T21" fmla="*/ 6 h 2266"/>
                    <a:gd name="T22" fmla="*/ 250 w 380"/>
                    <a:gd name="T23" fmla="*/ 8 h 2266"/>
                    <a:gd name="T24" fmla="*/ 250 w 380"/>
                    <a:gd name="T25" fmla="*/ 10 h 2266"/>
                    <a:gd name="T26" fmla="*/ 261 w 380"/>
                    <a:gd name="T27" fmla="*/ 10 h 2266"/>
                    <a:gd name="T28" fmla="*/ 317 w 380"/>
                    <a:gd name="T29" fmla="*/ 21 h 2266"/>
                    <a:gd name="T30" fmla="*/ 371 w 380"/>
                    <a:gd name="T31" fmla="*/ 33 h 2266"/>
                    <a:gd name="T32" fmla="*/ 378 w 380"/>
                    <a:gd name="T33" fmla="*/ 35 h 2266"/>
                    <a:gd name="T34" fmla="*/ 378 w 380"/>
                    <a:gd name="T35" fmla="*/ 35 h 2266"/>
                    <a:gd name="T36" fmla="*/ 378 w 380"/>
                    <a:gd name="T37" fmla="*/ 33 h 2266"/>
                    <a:gd name="T38" fmla="*/ 378 w 380"/>
                    <a:gd name="T39" fmla="*/ 31 h 2266"/>
                    <a:gd name="T40" fmla="*/ 378 w 380"/>
                    <a:gd name="T41" fmla="*/ 31 h 2266"/>
                    <a:gd name="T42" fmla="*/ 380 w 380"/>
                    <a:gd name="T43" fmla="*/ 29 h 2266"/>
                    <a:gd name="T44" fmla="*/ 380 w 380"/>
                    <a:gd name="T45" fmla="*/ 27 h 2266"/>
                    <a:gd name="T46" fmla="*/ 380 w 380"/>
                    <a:gd name="T47" fmla="*/ 27 h 2266"/>
                    <a:gd name="T48" fmla="*/ 380 w 380"/>
                    <a:gd name="T49" fmla="*/ 25 h 2266"/>
                    <a:gd name="T50" fmla="*/ 4 w 380"/>
                    <a:gd name="T51" fmla="*/ 2262 h 2266"/>
                    <a:gd name="T52" fmla="*/ 31 w 380"/>
                    <a:gd name="T53" fmla="*/ 2264 h 2266"/>
                    <a:gd name="T54" fmla="*/ 88 w 380"/>
                    <a:gd name="T55" fmla="*/ 2266 h 2266"/>
                    <a:gd name="T56" fmla="*/ 148 w 380"/>
                    <a:gd name="T57" fmla="*/ 2264 h 2266"/>
                    <a:gd name="T58" fmla="*/ 205 w 380"/>
                    <a:gd name="T59" fmla="*/ 2260 h 2266"/>
                    <a:gd name="T60" fmla="*/ 263 w 380"/>
                    <a:gd name="T61" fmla="*/ 2253 h 2266"/>
                    <a:gd name="T62" fmla="*/ 319 w 380"/>
                    <a:gd name="T63" fmla="*/ 2243 h 2266"/>
                    <a:gd name="T64" fmla="*/ 346 w 380"/>
                    <a:gd name="T65" fmla="*/ 2237 h 2266"/>
                    <a:gd name="T66" fmla="*/ 346 w 380"/>
                    <a:gd name="T67" fmla="*/ 2236 h 2266"/>
                    <a:gd name="T68" fmla="*/ 346 w 380"/>
                    <a:gd name="T69" fmla="*/ 2234 h 2266"/>
                    <a:gd name="T70" fmla="*/ 346 w 380"/>
                    <a:gd name="T71" fmla="*/ 2234 h 2266"/>
                    <a:gd name="T72" fmla="*/ 346 w 380"/>
                    <a:gd name="T73" fmla="*/ 2232 h 2266"/>
                    <a:gd name="T74" fmla="*/ 346 w 380"/>
                    <a:gd name="T75" fmla="*/ 2230 h 2266"/>
                    <a:gd name="T76" fmla="*/ 344 w 380"/>
                    <a:gd name="T77" fmla="*/ 2230 h 2266"/>
                    <a:gd name="T78" fmla="*/ 344 w 380"/>
                    <a:gd name="T79" fmla="*/ 2228 h 2266"/>
                    <a:gd name="T80" fmla="*/ 344 w 380"/>
                    <a:gd name="T81" fmla="*/ 2226 h 2266"/>
                    <a:gd name="T82" fmla="*/ 317 w 380"/>
                    <a:gd name="T83" fmla="*/ 2234 h 2266"/>
                    <a:gd name="T84" fmla="*/ 261 w 380"/>
                    <a:gd name="T85" fmla="*/ 2243 h 2266"/>
                    <a:gd name="T86" fmla="*/ 204 w 380"/>
                    <a:gd name="T87" fmla="*/ 2251 h 2266"/>
                    <a:gd name="T88" fmla="*/ 148 w 380"/>
                    <a:gd name="T89" fmla="*/ 2255 h 2266"/>
                    <a:gd name="T90" fmla="*/ 88 w 380"/>
                    <a:gd name="T91" fmla="*/ 2257 h 2266"/>
                    <a:gd name="T92" fmla="*/ 31 w 380"/>
                    <a:gd name="T93" fmla="*/ 2255 h 2266"/>
                    <a:gd name="T94" fmla="*/ 0 w 380"/>
                    <a:gd name="T95" fmla="*/ 2253 h 2266"/>
                    <a:gd name="T96" fmla="*/ 0 w 380"/>
                    <a:gd name="T97" fmla="*/ 2253 h 2266"/>
                    <a:gd name="T98" fmla="*/ 2 w 380"/>
                    <a:gd name="T99" fmla="*/ 2255 h 2266"/>
                    <a:gd name="T100" fmla="*/ 2 w 380"/>
                    <a:gd name="T101" fmla="*/ 2257 h 2266"/>
                    <a:gd name="T102" fmla="*/ 2 w 380"/>
                    <a:gd name="T103" fmla="*/ 2257 h 2266"/>
                    <a:gd name="T104" fmla="*/ 2 w 380"/>
                    <a:gd name="T105" fmla="*/ 2259 h 2266"/>
                    <a:gd name="T106" fmla="*/ 2 w 380"/>
                    <a:gd name="T107" fmla="*/ 2260 h 2266"/>
                    <a:gd name="T108" fmla="*/ 4 w 380"/>
                    <a:gd name="T109" fmla="*/ 2260 h 2266"/>
                    <a:gd name="T110" fmla="*/ 4 w 380"/>
                    <a:gd name="T111" fmla="*/ 2262 h 226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0"/>
                    <a:gd name="T169" fmla="*/ 0 h 2266"/>
                    <a:gd name="T170" fmla="*/ 380 w 380"/>
                    <a:gd name="T171" fmla="*/ 2266 h 226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0" h="2266">
                      <a:moveTo>
                        <a:pt x="380" y="25"/>
                      </a:moveTo>
                      <a:lnTo>
                        <a:pt x="374" y="23"/>
                      </a:lnTo>
                      <a:lnTo>
                        <a:pt x="319" y="10"/>
                      </a:lnTo>
                      <a:lnTo>
                        <a:pt x="263" y="0"/>
                      </a:lnTo>
                      <a:lnTo>
                        <a:pt x="257" y="0"/>
                      </a:lnTo>
                      <a:lnTo>
                        <a:pt x="255" y="0"/>
                      </a:lnTo>
                      <a:lnTo>
                        <a:pt x="255" y="2"/>
                      </a:lnTo>
                      <a:lnTo>
                        <a:pt x="253" y="4"/>
                      </a:lnTo>
                      <a:lnTo>
                        <a:pt x="252" y="6"/>
                      </a:lnTo>
                      <a:lnTo>
                        <a:pt x="250" y="8"/>
                      </a:lnTo>
                      <a:lnTo>
                        <a:pt x="250" y="10"/>
                      </a:lnTo>
                      <a:lnTo>
                        <a:pt x="261" y="10"/>
                      </a:lnTo>
                      <a:lnTo>
                        <a:pt x="317" y="21"/>
                      </a:lnTo>
                      <a:lnTo>
                        <a:pt x="371" y="33"/>
                      </a:lnTo>
                      <a:lnTo>
                        <a:pt x="378" y="35"/>
                      </a:lnTo>
                      <a:lnTo>
                        <a:pt x="378" y="33"/>
                      </a:lnTo>
                      <a:lnTo>
                        <a:pt x="378" y="31"/>
                      </a:lnTo>
                      <a:lnTo>
                        <a:pt x="380" y="29"/>
                      </a:lnTo>
                      <a:lnTo>
                        <a:pt x="380" y="27"/>
                      </a:lnTo>
                      <a:lnTo>
                        <a:pt x="380" y="25"/>
                      </a:lnTo>
                      <a:close/>
                      <a:moveTo>
                        <a:pt x="4" y="2262"/>
                      </a:moveTo>
                      <a:lnTo>
                        <a:pt x="31" y="2264"/>
                      </a:lnTo>
                      <a:lnTo>
                        <a:pt x="88" y="2266"/>
                      </a:lnTo>
                      <a:lnTo>
                        <a:pt x="148" y="2264"/>
                      </a:lnTo>
                      <a:lnTo>
                        <a:pt x="205" y="2260"/>
                      </a:lnTo>
                      <a:lnTo>
                        <a:pt x="263" y="2253"/>
                      </a:lnTo>
                      <a:lnTo>
                        <a:pt x="319" y="2243"/>
                      </a:lnTo>
                      <a:lnTo>
                        <a:pt x="346" y="2237"/>
                      </a:lnTo>
                      <a:lnTo>
                        <a:pt x="346" y="2236"/>
                      </a:lnTo>
                      <a:lnTo>
                        <a:pt x="346" y="2234"/>
                      </a:lnTo>
                      <a:lnTo>
                        <a:pt x="346" y="2232"/>
                      </a:lnTo>
                      <a:lnTo>
                        <a:pt x="346" y="2230"/>
                      </a:lnTo>
                      <a:lnTo>
                        <a:pt x="344" y="2230"/>
                      </a:lnTo>
                      <a:lnTo>
                        <a:pt x="344" y="2228"/>
                      </a:lnTo>
                      <a:lnTo>
                        <a:pt x="344" y="2226"/>
                      </a:lnTo>
                      <a:lnTo>
                        <a:pt x="317" y="2234"/>
                      </a:lnTo>
                      <a:lnTo>
                        <a:pt x="261" y="2243"/>
                      </a:lnTo>
                      <a:lnTo>
                        <a:pt x="204" y="2251"/>
                      </a:lnTo>
                      <a:lnTo>
                        <a:pt x="148" y="2255"/>
                      </a:lnTo>
                      <a:lnTo>
                        <a:pt x="88" y="2257"/>
                      </a:lnTo>
                      <a:lnTo>
                        <a:pt x="31" y="2255"/>
                      </a:lnTo>
                      <a:lnTo>
                        <a:pt x="0" y="2253"/>
                      </a:lnTo>
                      <a:lnTo>
                        <a:pt x="2" y="2255"/>
                      </a:lnTo>
                      <a:lnTo>
                        <a:pt x="2" y="2257"/>
                      </a:lnTo>
                      <a:lnTo>
                        <a:pt x="2" y="2259"/>
                      </a:lnTo>
                      <a:lnTo>
                        <a:pt x="2" y="2260"/>
                      </a:lnTo>
                      <a:lnTo>
                        <a:pt x="4" y="2260"/>
                      </a:lnTo>
                      <a:lnTo>
                        <a:pt x="4" y="2262"/>
                      </a:lnTo>
                      <a:close/>
                    </a:path>
                  </a:pathLst>
                </a:custGeom>
                <a:solidFill>
                  <a:srgbClr val="22A6FF"/>
                </a:solidFill>
                <a:ln w="9525">
                  <a:noFill/>
                  <a:round/>
                </a:ln>
              </p:spPr>
              <p:txBody>
                <a:bodyPr/>
                <a:lstStyle/>
                <a:p>
                  <a:endParaRPr lang="en-US"/>
                </a:p>
              </p:txBody>
            </p:sp>
            <p:sp>
              <p:nvSpPr>
                <p:cNvPr id="44393" name="Freeform 44"/>
                <p:cNvSpPr>
                  <a:spLocks noEditPoints="1"/>
                </p:cNvSpPr>
                <p:nvPr/>
              </p:nvSpPr>
              <p:spPr bwMode="auto">
                <a:xfrm>
                  <a:off x="1796" y="1012"/>
                  <a:ext cx="380" cy="2256"/>
                </a:xfrm>
                <a:custGeom>
                  <a:avLst/>
                  <a:gdLst>
                    <a:gd name="T0" fmla="*/ 380 w 380"/>
                    <a:gd name="T1" fmla="*/ 27 h 2256"/>
                    <a:gd name="T2" fmla="*/ 374 w 380"/>
                    <a:gd name="T3" fmla="*/ 25 h 2256"/>
                    <a:gd name="T4" fmla="*/ 319 w 380"/>
                    <a:gd name="T5" fmla="*/ 12 h 2256"/>
                    <a:gd name="T6" fmla="*/ 263 w 380"/>
                    <a:gd name="T7" fmla="*/ 2 h 2256"/>
                    <a:gd name="T8" fmla="*/ 255 w 380"/>
                    <a:gd name="T9" fmla="*/ 0 h 2256"/>
                    <a:gd name="T10" fmla="*/ 254 w 380"/>
                    <a:gd name="T11" fmla="*/ 2 h 2256"/>
                    <a:gd name="T12" fmla="*/ 254 w 380"/>
                    <a:gd name="T13" fmla="*/ 2 h 2256"/>
                    <a:gd name="T14" fmla="*/ 252 w 380"/>
                    <a:gd name="T15" fmla="*/ 4 h 2256"/>
                    <a:gd name="T16" fmla="*/ 252 w 380"/>
                    <a:gd name="T17" fmla="*/ 6 h 2256"/>
                    <a:gd name="T18" fmla="*/ 250 w 380"/>
                    <a:gd name="T19" fmla="*/ 6 h 2256"/>
                    <a:gd name="T20" fmla="*/ 250 w 380"/>
                    <a:gd name="T21" fmla="*/ 8 h 2256"/>
                    <a:gd name="T22" fmla="*/ 248 w 380"/>
                    <a:gd name="T23" fmla="*/ 8 h 2256"/>
                    <a:gd name="T24" fmla="*/ 248 w 380"/>
                    <a:gd name="T25" fmla="*/ 10 h 2256"/>
                    <a:gd name="T26" fmla="*/ 263 w 380"/>
                    <a:gd name="T27" fmla="*/ 12 h 2256"/>
                    <a:gd name="T28" fmla="*/ 317 w 380"/>
                    <a:gd name="T29" fmla="*/ 21 h 2256"/>
                    <a:gd name="T30" fmla="*/ 373 w 380"/>
                    <a:gd name="T31" fmla="*/ 35 h 2256"/>
                    <a:gd name="T32" fmla="*/ 378 w 380"/>
                    <a:gd name="T33" fmla="*/ 37 h 2256"/>
                    <a:gd name="T34" fmla="*/ 380 w 380"/>
                    <a:gd name="T35" fmla="*/ 35 h 2256"/>
                    <a:gd name="T36" fmla="*/ 380 w 380"/>
                    <a:gd name="T37" fmla="*/ 35 h 2256"/>
                    <a:gd name="T38" fmla="*/ 380 w 380"/>
                    <a:gd name="T39" fmla="*/ 33 h 2256"/>
                    <a:gd name="T40" fmla="*/ 380 w 380"/>
                    <a:gd name="T41" fmla="*/ 31 h 2256"/>
                    <a:gd name="T42" fmla="*/ 380 w 380"/>
                    <a:gd name="T43" fmla="*/ 31 h 2256"/>
                    <a:gd name="T44" fmla="*/ 380 w 380"/>
                    <a:gd name="T45" fmla="*/ 29 h 2256"/>
                    <a:gd name="T46" fmla="*/ 380 w 380"/>
                    <a:gd name="T47" fmla="*/ 27 h 2256"/>
                    <a:gd name="T48" fmla="*/ 380 w 380"/>
                    <a:gd name="T49" fmla="*/ 27 h 2256"/>
                    <a:gd name="T50" fmla="*/ 4 w 380"/>
                    <a:gd name="T51" fmla="*/ 2253 h 2256"/>
                    <a:gd name="T52" fmla="*/ 33 w 380"/>
                    <a:gd name="T53" fmla="*/ 2256 h 2256"/>
                    <a:gd name="T54" fmla="*/ 90 w 380"/>
                    <a:gd name="T55" fmla="*/ 2256 h 2256"/>
                    <a:gd name="T56" fmla="*/ 150 w 380"/>
                    <a:gd name="T57" fmla="*/ 2256 h 2256"/>
                    <a:gd name="T58" fmla="*/ 207 w 380"/>
                    <a:gd name="T59" fmla="*/ 2251 h 2256"/>
                    <a:gd name="T60" fmla="*/ 263 w 380"/>
                    <a:gd name="T61" fmla="*/ 2245 h 2256"/>
                    <a:gd name="T62" fmla="*/ 319 w 380"/>
                    <a:gd name="T63" fmla="*/ 2233 h 2256"/>
                    <a:gd name="T64" fmla="*/ 348 w 380"/>
                    <a:gd name="T65" fmla="*/ 2228 h 2256"/>
                    <a:gd name="T66" fmla="*/ 348 w 380"/>
                    <a:gd name="T67" fmla="*/ 2226 h 2256"/>
                    <a:gd name="T68" fmla="*/ 346 w 380"/>
                    <a:gd name="T69" fmla="*/ 2226 h 2256"/>
                    <a:gd name="T70" fmla="*/ 346 w 380"/>
                    <a:gd name="T71" fmla="*/ 2224 h 2256"/>
                    <a:gd name="T72" fmla="*/ 346 w 380"/>
                    <a:gd name="T73" fmla="*/ 2222 h 2256"/>
                    <a:gd name="T74" fmla="*/ 346 w 380"/>
                    <a:gd name="T75" fmla="*/ 2222 h 2256"/>
                    <a:gd name="T76" fmla="*/ 346 w 380"/>
                    <a:gd name="T77" fmla="*/ 2220 h 2256"/>
                    <a:gd name="T78" fmla="*/ 346 w 380"/>
                    <a:gd name="T79" fmla="*/ 2218 h 2256"/>
                    <a:gd name="T80" fmla="*/ 346 w 380"/>
                    <a:gd name="T81" fmla="*/ 2218 h 2256"/>
                    <a:gd name="T82" fmla="*/ 317 w 380"/>
                    <a:gd name="T83" fmla="*/ 2224 h 2256"/>
                    <a:gd name="T84" fmla="*/ 263 w 380"/>
                    <a:gd name="T85" fmla="*/ 2233 h 2256"/>
                    <a:gd name="T86" fmla="*/ 206 w 380"/>
                    <a:gd name="T87" fmla="*/ 2241 h 2256"/>
                    <a:gd name="T88" fmla="*/ 148 w 380"/>
                    <a:gd name="T89" fmla="*/ 2245 h 2256"/>
                    <a:gd name="T90" fmla="*/ 90 w 380"/>
                    <a:gd name="T91" fmla="*/ 2247 h 2256"/>
                    <a:gd name="T92" fmla="*/ 33 w 380"/>
                    <a:gd name="T93" fmla="*/ 2245 h 2256"/>
                    <a:gd name="T94" fmla="*/ 0 w 380"/>
                    <a:gd name="T95" fmla="*/ 2243 h 2256"/>
                    <a:gd name="T96" fmla="*/ 0 w 380"/>
                    <a:gd name="T97" fmla="*/ 2245 h 2256"/>
                    <a:gd name="T98" fmla="*/ 2 w 380"/>
                    <a:gd name="T99" fmla="*/ 2245 h 2256"/>
                    <a:gd name="T100" fmla="*/ 2 w 380"/>
                    <a:gd name="T101" fmla="*/ 2247 h 2256"/>
                    <a:gd name="T102" fmla="*/ 2 w 380"/>
                    <a:gd name="T103" fmla="*/ 2249 h 2256"/>
                    <a:gd name="T104" fmla="*/ 2 w 380"/>
                    <a:gd name="T105" fmla="*/ 2249 h 2256"/>
                    <a:gd name="T106" fmla="*/ 4 w 380"/>
                    <a:gd name="T107" fmla="*/ 2251 h 2256"/>
                    <a:gd name="T108" fmla="*/ 4 w 380"/>
                    <a:gd name="T109" fmla="*/ 2253 h 2256"/>
                    <a:gd name="T110" fmla="*/ 4 w 380"/>
                    <a:gd name="T111" fmla="*/ 2253 h 225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0"/>
                    <a:gd name="T169" fmla="*/ 0 h 2256"/>
                    <a:gd name="T170" fmla="*/ 380 w 380"/>
                    <a:gd name="T171" fmla="*/ 2256 h 225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0" h="2256">
                      <a:moveTo>
                        <a:pt x="380" y="27"/>
                      </a:moveTo>
                      <a:lnTo>
                        <a:pt x="374" y="25"/>
                      </a:lnTo>
                      <a:lnTo>
                        <a:pt x="319" y="12"/>
                      </a:lnTo>
                      <a:lnTo>
                        <a:pt x="263" y="2"/>
                      </a:lnTo>
                      <a:lnTo>
                        <a:pt x="255" y="0"/>
                      </a:lnTo>
                      <a:lnTo>
                        <a:pt x="254" y="2"/>
                      </a:lnTo>
                      <a:lnTo>
                        <a:pt x="252" y="4"/>
                      </a:lnTo>
                      <a:lnTo>
                        <a:pt x="252" y="6"/>
                      </a:lnTo>
                      <a:lnTo>
                        <a:pt x="250" y="6"/>
                      </a:lnTo>
                      <a:lnTo>
                        <a:pt x="250" y="8"/>
                      </a:lnTo>
                      <a:lnTo>
                        <a:pt x="248" y="8"/>
                      </a:lnTo>
                      <a:lnTo>
                        <a:pt x="248" y="10"/>
                      </a:lnTo>
                      <a:lnTo>
                        <a:pt x="263" y="12"/>
                      </a:lnTo>
                      <a:lnTo>
                        <a:pt x="317" y="21"/>
                      </a:lnTo>
                      <a:lnTo>
                        <a:pt x="373" y="35"/>
                      </a:lnTo>
                      <a:lnTo>
                        <a:pt x="378" y="37"/>
                      </a:lnTo>
                      <a:lnTo>
                        <a:pt x="380" y="35"/>
                      </a:lnTo>
                      <a:lnTo>
                        <a:pt x="380" y="33"/>
                      </a:lnTo>
                      <a:lnTo>
                        <a:pt x="380" y="31"/>
                      </a:lnTo>
                      <a:lnTo>
                        <a:pt x="380" y="29"/>
                      </a:lnTo>
                      <a:lnTo>
                        <a:pt x="380" y="27"/>
                      </a:lnTo>
                      <a:close/>
                      <a:moveTo>
                        <a:pt x="4" y="2253"/>
                      </a:moveTo>
                      <a:lnTo>
                        <a:pt x="33" y="2256"/>
                      </a:lnTo>
                      <a:lnTo>
                        <a:pt x="90" y="2256"/>
                      </a:lnTo>
                      <a:lnTo>
                        <a:pt x="150" y="2256"/>
                      </a:lnTo>
                      <a:lnTo>
                        <a:pt x="207" y="2251"/>
                      </a:lnTo>
                      <a:lnTo>
                        <a:pt x="263" y="2245"/>
                      </a:lnTo>
                      <a:lnTo>
                        <a:pt x="319" y="2233"/>
                      </a:lnTo>
                      <a:lnTo>
                        <a:pt x="348" y="2228"/>
                      </a:lnTo>
                      <a:lnTo>
                        <a:pt x="348" y="2226"/>
                      </a:lnTo>
                      <a:lnTo>
                        <a:pt x="346" y="2226"/>
                      </a:lnTo>
                      <a:lnTo>
                        <a:pt x="346" y="2224"/>
                      </a:lnTo>
                      <a:lnTo>
                        <a:pt x="346" y="2222"/>
                      </a:lnTo>
                      <a:lnTo>
                        <a:pt x="346" y="2220"/>
                      </a:lnTo>
                      <a:lnTo>
                        <a:pt x="346" y="2218"/>
                      </a:lnTo>
                      <a:lnTo>
                        <a:pt x="317" y="2224"/>
                      </a:lnTo>
                      <a:lnTo>
                        <a:pt x="263" y="2233"/>
                      </a:lnTo>
                      <a:lnTo>
                        <a:pt x="206" y="2241"/>
                      </a:lnTo>
                      <a:lnTo>
                        <a:pt x="148" y="2245"/>
                      </a:lnTo>
                      <a:lnTo>
                        <a:pt x="90" y="2247"/>
                      </a:lnTo>
                      <a:lnTo>
                        <a:pt x="33" y="2245"/>
                      </a:lnTo>
                      <a:lnTo>
                        <a:pt x="0" y="2243"/>
                      </a:lnTo>
                      <a:lnTo>
                        <a:pt x="0" y="2245"/>
                      </a:lnTo>
                      <a:lnTo>
                        <a:pt x="2" y="2245"/>
                      </a:lnTo>
                      <a:lnTo>
                        <a:pt x="2" y="2247"/>
                      </a:lnTo>
                      <a:lnTo>
                        <a:pt x="2" y="2249"/>
                      </a:lnTo>
                      <a:lnTo>
                        <a:pt x="4" y="2251"/>
                      </a:lnTo>
                      <a:lnTo>
                        <a:pt x="4" y="2253"/>
                      </a:lnTo>
                      <a:close/>
                    </a:path>
                  </a:pathLst>
                </a:custGeom>
                <a:solidFill>
                  <a:srgbClr val="23A7FF"/>
                </a:solidFill>
                <a:ln w="9525">
                  <a:noFill/>
                  <a:round/>
                </a:ln>
              </p:spPr>
              <p:txBody>
                <a:bodyPr/>
                <a:lstStyle/>
                <a:p>
                  <a:endParaRPr lang="en-US"/>
                </a:p>
              </p:txBody>
            </p:sp>
            <p:sp>
              <p:nvSpPr>
                <p:cNvPr id="44394" name="Freeform 45"/>
                <p:cNvSpPr>
                  <a:spLocks noEditPoints="1"/>
                </p:cNvSpPr>
                <p:nvPr/>
              </p:nvSpPr>
              <p:spPr bwMode="auto">
                <a:xfrm>
                  <a:off x="1794" y="1018"/>
                  <a:ext cx="382" cy="2247"/>
                </a:xfrm>
                <a:custGeom>
                  <a:avLst/>
                  <a:gdLst>
                    <a:gd name="T0" fmla="*/ 382 w 382"/>
                    <a:gd name="T1" fmla="*/ 25 h 2247"/>
                    <a:gd name="T2" fmla="*/ 375 w 382"/>
                    <a:gd name="T3" fmla="*/ 23 h 2247"/>
                    <a:gd name="T4" fmla="*/ 321 w 382"/>
                    <a:gd name="T5" fmla="*/ 11 h 2247"/>
                    <a:gd name="T6" fmla="*/ 265 w 382"/>
                    <a:gd name="T7" fmla="*/ 0 h 2247"/>
                    <a:gd name="T8" fmla="*/ 254 w 382"/>
                    <a:gd name="T9" fmla="*/ 0 h 2247"/>
                    <a:gd name="T10" fmla="*/ 252 w 382"/>
                    <a:gd name="T11" fmla="*/ 0 h 2247"/>
                    <a:gd name="T12" fmla="*/ 252 w 382"/>
                    <a:gd name="T13" fmla="*/ 2 h 2247"/>
                    <a:gd name="T14" fmla="*/ 250 w 382"/>
                    <a:gd name="T15" fmla="*/ 2 h 2247"/>
                    <a:gd name="T16" fmla="*/ 250 w 382"/>
                    <a:gd name="T17" fmla="*/ 4 h 2247"/>
                    <a:gd name="T18" fmla="*/ 248 w 382"/>
                    <a:gd name="T19" fmla="*/ 6 h 2247"/>
                    <a:gd name="T20" fmla="*/ 248 w 382"/>
                    <a:gd name="T21" fmla="*/ 6 h 2247"/>
                    <a:gd name="T22" fmla="*/ 246 w 382"/>
                    <a:gd name="T23" fmla="*/ 8 h 2247"/>
                    <a:gd name="T24" fmla="*/ 246 w 382"/>
                    <a:gd name="T25" fmla="*/ 9 h 2247"/>
                    <a:gd name="T26" fmla="*/ 263 w 382"/>
                    <a:gd name="T27" fmla="*/ 11 h 2247"/>
                    <a:gd name="T28" fmla="*/ 319 w 382"/>
                    <a:gd name="T29" fmla="*/ 21 h 2247"/>
                    <a:gd name="T30" fmla="*/ 373 w 382"/>
                    <a:gd name="T31" fmla="*/ 32 h 2247"/>
                    <a:gd name="T32" fmla="*/ 380 w 382"/>
                    <a:gd name="T33" fmla="*/ 34 h 2247"/>
                    <a:gd name="T34" fmla="*/ 380 w 382"/>
                    <a:gd name="T35" fmla="*/ 34 h 2247"/>
                    <a:gd name="T36" fmla="*/ 380 w 382"/>
                    <a:gd name="T37" fmla="*/ 32 h 2247"/>
                    <a:gd name="T38" fmla="*/ 380 w 382"/>
                    <a:gd name="T39" fmla="*/ 31 h 2247"/>
                    <a:gd name="T40" fmla="*/ 380 w 382"/>
                    <a:gd name="T41" fmla="*/ 31 h 2247"/>
                    <a:gd name="T42" fmla="*/ 382 w 382"/>
                    <a:gd name="T43" fmla="*/ 29 h 2247"/>
                    <a:gd name="T44" fmla="*/ 382 w 382"/>
                    <a:gd name="T45" fmla="*/ 29 h 2247"/>
                    <a:gd name="T46" fmla="*/ 382 w 382"/>
                    <a:gd name="T47" fmla="*/ 27 h 2247"/>
                    <a:gd name="T48" fmla="*/ 382 w 382"/>
                    <a:gd name="T49" fmla="*/ 25 h 2247"/>
                    <a:gd name="T50" fmla="*/ 4 w 382"/>
                    <a:gd name="T51" fmla="*/ 2243 h 2247"/>
                    <a:gd name="T52" fmla="*/ 35 w 382"/>
                    <a:gd name="T53" fmla="*/ 2245 h 2247"/>
                    <a:gd name="T54" fmla="*/ 92 w 382"/>
                    <a:gd name="T55" fmla="*/ 2247 h 2247"/>
                    <a:gd name="T56" fmla="*/ 152 w 382"/>
                    <a:gd name="T57" fmla="*/ 2245 h 2247"/>
                    <a:gd name="T58" fmla="*/ 208 w 382"/>
                    <a:gd name="T59" fmla="*/ 2241 h 2247"/>
                    <a:gd name="T60" fmla="*/ 265 w 382"/>
                    <a:gd name="T61" fmla="*/ 2233 h 2247"/>
                    <a:gd name="T62" fmla="*/ 321 w 382"/>
                    <a:gd name="T63" fmla="*/ 2224 h 2247"/>
                    <a:gd name="T64" fmla="*/ 348 w 382"/>
                    <a:gd name="T65" fmla="*/ 2216 h 2247"/>
                    <a:gd name="T66" fmla="*/ 348 w 382"/>
                    <a:gd name="T67" fmla="*/ 2216 h 2247"/>
                    <a:gd name="T68" fmla="*/ 348 w 382"/>
                    <a:gd name="T69" fmla="*/ 2214 h 2247"/>
                    <a:gd name="T70" fmla="*/ 348 w 382"/>
                    <a:gd name="T71" fmla="*/ 2212 h 2247"/>
                    <a:gd name="T72" fmla="*/ 348 w 382"/>
                    <a:gd name="T73" fmla="*/ 2212 h 2247"/>
                    <a:gd name="T74" fmla="*/ 348 w 382"/>
                    <a:gd name="T75" fmla="*/ 2210 h 2247"/>
                    <a:gd name="T76" fmla="*/ 348 w 382"/>
                    <a:gd name="T77" fmla="*/ 2208 h 2247"/>
                    <a:gd name="T78" fmla="*/ 348 w 382"/>
                    <a:gd name="T79" fmla="*/ 2208 h 2247"/>
                    <a:gd name="T80" fmla="*/ 346 w 382"/>
                    <a:gd name="T81" fmla="*/ 2206 h 2247"/>
                    <a:gd name="T82" fmla="*/ 319 w 382"/>
                    <a:gd name="T83" fmla="*/ 2212 h 2247"/>
                    <a:gd name="T84" fmla="*/ 263 w 382"/>
                    <a:gd name="T85" fmla="*/ 2224 h 2247"/>
                    <a:gd name="T86" fmla="*/ 208 w 382"/>
                    <a:gd name="T87" fmla="*/ 2229 h 2247"/>
                    <a:gd name="T88" fmla="*/ 150 w 382"/>
                    <a:gd name="T89" fmla="*/ 2235 h 2247"/>
                    <a:gd name="T90" fmla="*/ 92 w 382"/>
                    <a:gd name="T91" fmla="*/ 2235 h 2247"/>
                    <a:gd name="T92" fmla="*/ 35 w 382"/>
                    <a:gd name="T93" fmla="*/ 2235 h 2247"/>
                    <a:gd name="T94" fmla="*/ 0 w 382"/>
                    <a:gd name="T95" fmla="*/ 2231 h 2247"/>
                    <a:gd name="T96" fmla="*/ 0 w 382"/>
                    <a:gd name="T97" fmla="*/ 2233 h 2247"/>
                    <a:gd name="T98" fmla="*/ 2 w 382"/>
                    <a:gd name="T99" fmla="*/ 2235 h 2247"/>
                    <a:gd name="T100" fmla="*/ 2 w 382"/>
                    <a:gd name="T101" fmla="*/ 2235 h 2247"/>
                    <a:gd name="T102" fmla="*/ 2 w 382"/>
                    <a:gd name="T103" fmla="*/ 2237 h 2247"/>
                    <a:gd name="T104" fmla="*/ 2 w 382"/>
                    <a:gd name="T105" fmla="*/ 2239 h 2247"/>
                    <a:gd name="T106" fmla="*/ 4 w 382"/>
                    <a:gd name="T107" fmla="*/ 2239 h 2247"/>
                    <a:gd name="T108" fmla="*/ 4 w 382"/>
                    <a:gd name="T109" fmla="*/ 2241 h 2247"/>
                    <a:gd name="T110" fmla="*/ 4 w 382"/>
                    <a:gd name="T111" fmla="*/ 2243 h 224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2"/>
                    <a:gd name="T169" fmla="*/ 0 h 2247"/>
                    <a:gd name="T170" fmla="*/ 382 w 382"/>
                    <a:gd name="T171" fmla="*/ 2247 h 224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2" h="2247">
                      <a:moveTo>
                        <a:pt x="382" y="25"/>
                      </a:moveTo>
                      <a:lnTo>
                        <a:pt x="375" y="23"/>
                      </a:lnTo>
                      <a:lnTo>
                        <a:pt x="321" y="11"/>
                      </a:lnTo>
                      <a:lnTo>
                        <a:pt x="265" y="0"/>
                      </a:lnTo>
                      <a:lnTo>
                        <a:pt x="254" y="0"/>
                      </a:lnTo>
                      <a:lnTo>
                        <a:pt x="252" y="0"/>
                      </a:lnTo>
                      <a:lnTo>
                        <a:pt x="252" y="2"/>
                      </a:lnTo>
                      <a:lnTo>
                        <a:pt x="250" y="2"/>
                      </a:lnTo>
                      <a:lnTo>
                        <a:pt x="250" y="4"/>
                      </a:lnTo>
                      <a:lnTo>
                        <a:pt x="248" y="6"/>
                      </a:lnTo>
                      <a:lnTo>
                        <a:pt x="246" y="8"/>
                      </a:lnTo>
                      <a:lnTo>
                        <a:pt x="246" y="9"/>
                      </a:lnTo>
                      <a:lnTo>
                        <a:pt x="263" y="11"/>
                      </a:lnTo>
                      <a:lnTo>
                        <a:pt x="319" y="21"/>
                      </a:lnTo>
                      <a:lnTo>
                        <a:pt x="373" y="32"/>
                      </a:lnTo>
                      <a:lnTo>
                        <a:pt x="380" y="34"/>
                      </a:lnTo>
                      <a:lnTo>
                        <a:pt x="380" y="32"/>
                      </a:lnTo>
                      <a:lnTo>
                        <a:pt x="380" y="31"/>
                      </a:lnTo>
                      <a:lnTo>
                        <a:pt x="382" y="29"/>
                      </a:lnTo>
                      <a:lnTo>
                        <a:pt x="382" y="27"/>
                      </a:lnTo>
                      <a:lnTo>
                        <a:pt x="382" y="25"/>
                      </a:lnTo>
                      <a:close/>
                      <a:moveTo>
                        <a:pt x="4" y="2243"/>
                      </a:moveTo>
                      <a:lnTo>
                        <a:pt x="35" y="2245"/>
                      </a:lnTo>
                      <a:lnTo>
                        <a:pt x="92" y="2247"/>
                      </a:lnTo>
                      <a:lnTo>
                        <a:pt x="152" y="2245"/>
                      </a:lnTo>
                      <a:lnTo>
                        <a:pt x="208" y="2241"/>
                      </a:lnTo>
                      <a:lnTo>
                        <a:pt x="265" y="2233"/>
                      </a:lnTo>
                      <a:lnTo>
                        <a:pt x="321" y="2224"/>
                      </a:lnTo>
                      <a:lnTo>
                        <a:pt x="348" y="2216"/>
                      </a:lnTo>
                      <a:lnTo>
                        <a:pt x="348" y="2214"/>
                      </a:lnTo>
                      <a:lnTo>
                        <a:pt x="348" y="2212"/>
                      </a:lnTo>
                      <a:lnTo>
                        <a:pt x="348" y="2210"/>
                      </a:lnTo>
                      <a:lnTo>
                        <a:pt x="348" y="2208"/>
                      </a:lnTo>
                      <a:lnTo>
                        <a:pt x="346" y="2206"/>
                      </a:lnTo>
                      <a:lnTo>
                        <a:pt x="319" y="2212"/>
                      </a:lnTo>
                      <a:lnTo>
                        <a:pt x="263" y="2224"/>
                      </a:lnTo>
                      <a:lnTo>
                        <a:pt x="208" y="2229"/>
                      </a:lnTo>
                      <a:lnTo>
                        <a:pt x="150" y="2235"/>
                      </a:lnTo>
                      <a:lnTo>
                        <a:pt x="92" y="2235"/>
                      </a:lnTo>
                      <a:lnTo>
                        <a:pt x="35" y="2235"/>
                      </a:lnTo>
                      <a:lnTo>
                        <a:pt x="0" y="2231"/>
                      </a:lnTo>
                      <a:lnTo>
                        <a:pt x="0" y="2233"/>
                      </a:lnTo>
                      <a:lnTo>
                        <a:pt x="2" y="2235"/>
                      </a:lnTo>
                      <a:lnTo>
                        <a:pt x="2" y="2237"/>
                      </a:lnTo>
                      <a:lnTo>
                        <a:pt x="2" y="2239"/>
                      </a:lnTo>
                      <a:lnTo>
                        <a:pt x="4" y="2239"/>
                      </a:lnTo>
                      <a:lnTo>
                        <a:pt x="4" y="2241"/>
                      </a:lnTo>
                      <a:lnTo>
                        <a:pt x="4" y="2243"/>
                      </a:lnTo>
                      <a:close/>
                    </a:path>
                  </a:pathLst>
                </a:custGeom>
                <a:solidFill>
                  <a:srgbClr val="24A7FF"/>
                </a:solidFill>
                <a:ln w="9525">
                  <a:noFill/>
                  <a:round/>
                </a:ln>
              </p:spPr>
              <p:txBody>
                <a:bodyPr/>
                <a:lstStyle/>
                <a:p>
                  <a:endParaRPr lang="en-US"/>
                </a:p>
              </p:txBody>
            </p:sp>
            <p:sp>
              <p:nvSpPr>
                <p:cNvPr id="44395" name="Freeform 46"/>
                <p:cNvSpPr>
                  <a:spLocks noEditPoints="1"/>
                </p:cNvSpPr>
                <p:nvPr/>
              </p:nvSpPr>
              <p:spPr bwMode="auto">
                <a:xfrm>
                  <a:off x="1792" y="1022"/>
                  <a:ext cx="382" cy="2237"/>
                </a:xfrm>
                <a:custGeom>
                  <a:avLst/>
                  <a:gdLst>
                    <a:gd name="T0" fmla="*/ 382 w 382"/>
                    <a:gd name="T1" fmla="*/ 27 h 2237"/>
                    <a:gd name="T2" fmla="*/ 377 w 382"/>
                    <a:gd name="T3" fmla="*/ 25 h 2237"/>
                    <a:gd name="T4" fmla="*/ 321 w 382"/>
                    <a:gd name="T5" fmla="*/ 11 h 2237"/>
                    <a:gd name="T6" fmla="*/ 267 w 382"/>
                    <a:gd name="T7" fmla="*/ 2 h 2237"/>
                    <a:gd name="T8" fmla="*/ 252 w 382"/>
                    <a:gd name="T9" fmla="*/ 0 h 2237"/>
                    <a:gd name="T10" fmla="*/ 250 w 382"/>
                    <a:gd name="T11" fmla="*/ 2 h 2237"/>
                    <a:gd name="T12" fmla="*/ 250 w 382"/>
                    <a:gd name="T13" fmla="*/ 2 h 2237"/>
                    <a:gd name="T14" fmla="*/ 248 w 382"/>
                    <a:gd name="T15" fmla="*/ 4 h 2237"/>
                    <a:gd name="T16" fmla="*/ 248 w 382"/>
                    <a:gd name="T17" fmla="*/ 5 h 2237"/>
                    <a:gd name="T18" fmla="*/ 246 w 382"/>
                    <a:gd name="T19" fmla="*/ 5 h 2237"/>
                    <a:gd name="T20" fmla="*/ 246 w 382"/>
                    <a:gd name="T21" fmla="*/ 7 h 2237"/>
                    <a:gd name="T22" fmla="*/ 244 w 382"/>
                    <a:gd name="T23" fmla="*/ 7 h 2237"/>
                    <a:gd name="T24" fmla="*/ 244 w 382"/>
                    <a:gd name="T25" fmla="*/ 9 h 2237"/>
                    <a:gd name="T26" fmla="*/ 265 w 382"/>
                    <a:gd name="T27" fmla="*/ 11 h 2237"/>
                    <a:gd name="T28" fmla="*/ 319 w 382"/>
                    <a:gd name="T29" fmla="*/ 21 h 2237"/>
                    <a:gd name="T30" fmla="*/ 373 w 382"/>
                    <a:gd name="T31" fmla="*/ 34 h 2237"/>
                    <a:gd name="T32" fmla="*/ 382 w 382"/>
                    <a:gd name="T33" fmla="*/ 36 h 2237"/>
                    <a:gd name="T34" fmla="*/ 382 w 382"/>
                    <a:gd name="T35" fmla="*/ 34 h 2237"/>
                    <a:gd name="T36" fmla="*/ 382 w 382"/>
                    <a:gd name="T37" fmla="*/ 34 h 2237"/>
                    <a:gd name="T38" fmla="*/ 382 w 382"/>
                    <a:gd name="T39" fmla="*/ 32 h 2237"/>
                    <a:gd name="T40" fmla="*/ 382 w 382"/>
                    <a:gd name="T41" fmla="*/ 30 h 2237"/>
                    <a:gd name="T42" fmla="*/ 382 w 382"/>
                    <a:gd name="T43" fmla="*/ 30 h 2237"/>
                    <a:gd name="T44" fmla="*/ 382 w 382"/>
                    <a:gd name="T45" fmla="*/ 28 h 2237"/>
                    <a:gd name="T46" fmla="*/ 382 w 382"/>
                    <a:gd name="T47" fmla="*/ 27 h 2237"/>
                    <a:gd name="T48" fmla="*/ 382 w 382"/>
                    <a:gd name="T49" fmla="*/ 27 h 2237"/>
                    <a:gd name="T50" fmla="*/ 4 w 382"/>
                    <a:gd name="T51" fmla="*/ 2233 h 2237"/>
                    <a:gd name="T52" fmla="*/ 37 w 382"/>
                    <a:gd name="T53" fmla="*/ 2235 h 2237"/>
                    <a:gd name="T54" fmla="*/ 94 w 382"/>
                    <a:gd name="T55" fmla="*/ 2237 h 2237"/>
                    <a:gd name="T56" fmla="*/ 152 w 382"/>
                    <a:gd name="T57" fmla="*/ 2235 h 2237"/>
                    <a:gd name="T58" fmla="*/ 210 w 382"/>
                    <a:gd name="T59" fmla="*/ 2231 h 2237"/>
                    <a:gd name="T60" fmla="*/ 267 w 382"/>
                    <a:gd name="T61" fmla="*/ 2223 h 2237"/>
                    <a:gd name="T62" fmla="*/ 321 w 382"/>
                    <a:gd name="T63" fmla="*/ 2214 h 2237"/>
                    <a:gd name="T64" fmla="*/ 350 w 382"/>
                    <a:gd name="T65" fmla="*/ 2208 h 2237"/>
                    <a:gd name="T66" fmla="*/ 350 w 382"/>
                    <a:gd name="T67" fmla="*/ 2206 h 2237"/>
                    <a:gd name="T68" fmla="*/ 350 w 382"/>
                    <a:gd name="T69" fmla="*/ 2204 h 2237"/>
                    <a:gd name="T70" fmla="*/ 350 w 382"/>
                    <a:gd name="T71" fmla="*/ 2204 h 2237"/>
                    <a:gd name="T72" fmla="*/ 348 w 382"/>
                    <a:gd name="T73" fmla="*/ 2202 h 2237"/>
                    <a:gd name="T74" fmla="*/ 348 w 382"/>
                    <a:gd name="T75" fmla="*/ 2200 h 2237"/>
                    <a:gd name="T76" fmla="*/ 348 w 382"/>
                    <a:gd name="T77" fmla="*/ 2200 h 2237"/>
                    <a:gd name="T78" fmla="*/ 348 w 382"/>
                    <a:gd name="T79" fmla="*/ 2198 h 2237"/>
                    <a:gd name="T80" fmla="*/ 348 w 382"/>
                    <a:gd name="T81" fmla="*/ 2197 h 2237"/>
                    <a:gd name="T82" fmla="*/ 319 w 382"/>
                    <a:gd name="T83" fmla="*/ 2204 h 2237"/>
                    <a:gd name="T84" fmla="*/ 265 w 382"/>
                    <a:gd name="T85" fmla="*/ 2214 h 2237"/>
                    <a:gd name="T86" fmla="*/ 210 w 382"/>
                    <a:gd name="T87" fmla="*/ 2222 h 2237"/>
                    <a:gd name="T88" fmla="*/ 152 w 382"/>
                    <a:gd name="T89" fmla="*/ 2225 h 2237"/>
                    <a:gd name="T90" fmla="*/ 94 w 382"/>
                    <a:gd name="T91" fmla="*/ 2227 h 2237"/>
                    <a:gd name="T92" fmla="*/ 37 w 382"/>
                    <a:gd name="T93" fmla="*/ 2225 h 2237"/>
                    <a:gd name="T94" fmla="*/ 0 w 382"/>
                    <a:gd name="T95" fmla="*/ 2222 h 2237"/>
                    <a:gd name="T96" fmla="*/ 0 w 382"/>
                    <a:gd name="T97" fmla="*/ 2223 h 2237"/>
                    <a:gd name="T98" fmla="*/ 2 w 382"/>
                    <a:gd name="T99" fmla="*/ 2225 h 2237"/>
                    <a:gd name="T100" fmla="*/ 2 w 382"/>
                    <a:gd name="T101" fmla="*/ 2225 h 2237"/>
                    <a:gd name="T102" fmla="*/ 2 w 382"/>
                    <a:gd name="T103" fmla="*/ 2227 h 2237"/>
                    <a:gd name="T104" fmla="*/ 2 w 382"/>
                    <a:gd name="T105" fmla="*/ 2229 h 2237"/>
                    <a:gd name="T106" fmla="*/ 4 w 382"/>
                    <a:gd name="T107" fmla="*/ 2231 h 2237"/>
                    <a:gd name="T108" fmla="*/ 4 w 382"/>
                    <a:gd name="T109" fmla="*/ 2231 h 2237"/>
                    <a:gd name="T110" fmla="*/ 4 w 382"/>
                    <a:gd name="T111" fmla="*/ 2233 h 22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2"/>
                    <a:gd name="T169" fmla="*/ 0 h 2237"/>
                    <a:gd name="T170" fmla="*/ 382 w 382"/>
                    <a:gd name="T171" fmla="*/ 2237 h 22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2" h="2237">
                      <a:moveTo>
                        <a:pt x="382" y="27"/>
                      </a:moveTo>
                      <a:lnTo>
                        <a:pt x="377" y="25"/>
                      </a:lnTo>
                      <a:lnTo>
                        <a:pt x="321" y="11"/>
                      </a:lnTo>
                      <a:lnTo>
                        <a:pt x="267" y="2"/>
                      </a:lnTo>
                      <a:lnTo>
                        <a:pt x="252" y="0"/>
                      </a:lnTo>
                      <a:lnTo>
                        <a:pt x="250" y="2"/>
                      </a:lnTo>
                      <a:lnTo>
                        <a:pt x="248" y="4"/>
                      </a:lnTo>
                      <a:lnTo>
                        <a:pt x="248" y="5"/>
                      </a:lnTo>
                      <a:lnTo>
                        <a:pt x="246" y="5"/>
                      </a:lnTo>
                      <a:lnTo>
                        <a:pt x="246" y="7"/>
                      </a:lnTo>
                      <a:lnTo>
                        <a:pt x="244" y="7"/>
                      </a:lnTo>
                      <a:lnTo>
                        <a:pt x="244" y="9"/>
                      </a:lnTo>
                      <a:lnTo>
                        <a:pt x="265" y="11"/>
                      </a:lnTo>
                      <a:lnTo>
                        <a:pt x="319" y="21"/>
                      </a:lnTo>
                      <a:lnTo>
                        <a:pt x="373" y="34"/>
                      </a:lnTo>
                      <a:lnTo>
                        <a:pt x="382" y="36"/>
                      </a:lnTo>
                      <a:lnTo>
                        <a:pt x="382" y="34"/>
                      </a:lnTo>
                      <a:lnTo>
                        <a:pt x="382" y="32"/>
                      </a:lnTo>
                      <a:lnTo>
                        <a:pt x="382" y="30"/>
                      </a:lnTo>
                      <a:lnTo>
                        <a:pt x="382" y="28"/>
                      </a:lnTo>
                      <a:lnTo>
                        <a:pt x="382" y="27"/>
                      </a:lnTo>
                      <a:close/>
                      <a:moveTo>
                        <a:pt x="4" y="2233"/>
                      </a:moveTo>
                      <a:lnTo>
                        <a:pt x="37" y="2235"/>
                      </a:lnTo>
                      <a:lnTo>
                        <a:pt x="94" y="2237"/>
                      </a:lnTo>
                      <a:lnTo>
                        <a:pt x="152" y="2235"/>
                      </a:lnTo>
                      <a:lnTo>
                        <a:pt x="210" y="2231"/>
                      </a:lnTo>
                      <a:lnTo>
                        <a:pt x="267" y="2223"/>
                      </a:lnTo>
                      <a:lnTo>
                        <a:pt x="321" y="2214"/>
                      </a:lnTo>
                      <a:lnTo>
                        <a:pt x="350" y="2208"/>
                      </a:lnTo>
                      <a:lnTo>
                        <a:pt x="350" y="2206"/>
                      </a:lnTo>
                      <a:lnTo>
                        <a:pt x="350" y="2204"/>
                      </a:lnTo>
                      <a:lnTo>
                        <a:pt x="348" y="2202"/>
                      </a:lnTo>
                      <a:lnTo>
                        <a:pt x="348" y="2200"/>
                      </a:lnTo>
                      <a:lnTo>
                        <a:pt x="348" y="2198"/>
                      </a:lnTo>
                      <a:lnTo>
                        <a:pt x="348" y="2197"/>
                      </a:lnTo>
                      <a:lnTo>
                        <a:pt x="319" y="2204"/>
                      </a:lnTo>
                      <a:lnTo>
                        <a:pt x="265" y="2214"/>
                      </a:lnTo>
                      <a:lnTo>
                        <a:pt x="210" y="2222"/>
                      </a:lnTo>
                      <a:lnTo>
                        <a:pt x="152" y="2225"/>
                      </a:lnTo>
                      <a:lnTo>
                        <a:pt x="94" y="2227"/>
                      </a:lnTo>
                      <a:lnTo>
                        <a:pt x="37" y="2225"/>
                      </a:lnTo>
                      <a:lnTo>
                        <a:pt x="0" y="2222"/>
                      </a:lnTo>
                      <a:lnTo>
                        <a:pt x="0" y="2223"/>
                      </a:lnTo>
                      <a:lnTo>
                        <a:pt x="2" y="2225"/>
                      </a:lnTo>
                      <a:lnTo>
                        <a:pt x="2" y="2227"/>
                      </a:lnTo>
                      <a:lnTo>
                        <a:pt x="2" y="2229"/>
                      </a:lnTo>
                      <a:lnTo>
                        <a:pt x="4" y="2231"/>
                      </a:lnTo>
                      <a:lnTo>
                        <a:pt x="4" y="2233"/>
                      </a:lnTo>
                      <a:close/>
                    </a:path>
                  </a:pathLst>
                </a:custGeom>
                <a:solidFill>
                  <a:srgbClr val="25A7FF"/>
                </a:solidFill>
                <a:ln w="9525">
                  <a:noFill/>
                  <a:round/>
                </a:ln>
              </p:spPr>
              <p:txBody>
                <a:bodyPr/>
                <a:lstStyle/>
                <a:p>
                  <a:endParaRPr lang="en-US"/>
                </a:p>
              </p:txBody>
            </p:sp>
            <p:sp>
              <p:nvSpPr>
                <p:cNvPr id="44396" name="Freeform 47"/>
                <p:cNvSpPr>
                  <a:spLocks noEditPoints="1"/>
                </p:cNvSpPr>
                <p:nvPr/>
              </p:nvSpPr>
              <p:spPr bwMode="auto">
                <a:xfrm>
                  <a:off x="1790" y="1027"/>
                  <a:ext cx="384" cy="2226"/>
                </a:xfrm>
                <a:custGeom>
                  <a:avLst/>
                  <a:gdLst>
                    <a:gd name="T0" fmla="*/ 384 w 384"/>
                    <a:gd name="T1" fmla="*/ 25 h 2226"/>
                    <a:gd name="T2" fmla="*/ 377 w 384"/>
                    <a:gd name="T3" fmla="*/ 23 h 2226"/>
                    <a:gd name="T4" fmla="*/ 323 w 384"/>
                    <a:gd name="T5" fmla="*/ 12 h 2226"/>
                    <a:gd name="T6" fmla="*/ 267 w 384"/>
                    <a:gd name="T7" fmla="*/ 2 h 2226"/>
                    <a:gd name="T8" fmla="*/ 250 w 384"/>
                    <a:gd name="T9" fmla="*/ 0 h 2226"/>
                    <a:gd name="T10" fmla="*/ 248 w 384"/>
                    <a:gd name="T11" fmla="*/ 0 h 2226"/>
                    <a:gd name="T12" fmla="*/ 248 w 384"/>
                    <a:gd name="T13" fmla="*/ 2 h 2226"/>
                    <a:gd name="T14" fmla="*/ 246 w 384"/>
                    <a:gd name="T15" fmla="*/ 2 h 2226"/>
                    <a:gd name="T16" fmla="*/ 246 w 384"/>
                    <a:gd name="T17" fmla="*/ 4 h 2226"/>
                    <a:gd name="T18" fmla="*/ 244 w 384"/>
                    <a:gd name="T19" fmla="*/ 6 h 2226"/>
                    <a:gd name="T20" fmla="*/ 244 w 384"/>
                    <a:gd name="T21" fmla="*/ 6 h 2226"/>
                    <a:gd name="T22" fmla="*/ 242 w 384"/>
                    <a:gd name="T23" fmla="*/ 8 h 2226"/>
                    <a:gd name="T24" fmla="*/ 242 w 384"/>
                    <a:gd name="T25" fmla="*/ 8 h 2226"/>
                    <a:gd name="T26" fmla="*/ 265 w 384"/>
                    <a:gd name="T27" fmla="*/ 12 h 2226"/>
                    <a:gd name="T28" fmla="*/ 321 w 384"/>
                    <a:gd name="T29" fmla="*/ 22 h 2226"/>
                    <a:gd name="T30" fmla="*/ 375 w 384"/>
                    <a:gd name="T31" fmla="*/ 35 h 2226"/>
                    <a:gd name="T32" fmla="*/ 382 w 384"/>
                    <a:gd name="T33" fmla="*/ 37 h 2226"/>
                    <a:gd name="T34" fmla="*/ 382 w 384"/>
                    <a:gd name="T35" fmla="*/ 35 h 2226"/>
                    <a:gd name="T36" fmla="*/ 382 w 384"/>
                    <a:gd name="T37" fmla="*/ 33 h 2226"/>
                    <a:gd name="T38" fmla="*/ 382 w 384"/>
                    <a:gd name="T39" fmla="*/ 33 h 2226"/>
                    <a:gd name="T40" fmla="*/ 384 w 384"/>
                    <a:gd name="T41" fmla="*/ 31 h 2226"/>
                    <a:gd name="T42" fmla="*/ 384 w 384"/>
                    <a:gd name="T43" fmla="*/ 29 h 2226"/>
                    <a:gd name="T44" fmla="*/ 384 w 384"/>
                    <a:gd name="T45" fmla="*/ 29 h 2226"/>
                    <a:gd name="T46" fmla="*/ 384 w 384"/>
                    <a:gd name="T47" fmla="*/ 27 h 2226"/>
                    <a:gd name="T48" fmla="*/ 384 w 384"/>
                    <a:gd name="T49" fmla="*/ 25 h 2226"/>
                    <a:gd name="T50" fmla="*/ 4 w 384"/>
                    <a:gd name="T51" fmla="*/ 2222 h 2226"/>
                    <a:gd name="T52" fmla="*/ 39 w 384"/>
                    <a:gd name="T53" fmla="*/ 2226 h 2226"/>
                    <a:gd name="T54" fmla="*/ 96 w 384"/>
                    <a:gd name="T55" fmla="*/ 2226 h 2226"/>
                    <a:gd name="T56" fmla="*/ 154 w 384"/>
                    <a:gd name="T57" fmla="*/ 2226 h 2226"/>
                    <a:gd name="T58" fmla="*/ 212 w 384"/>
                    <a:gd name="T59" fmla="*/ 2220 h 2226"/>
                    <a:gd name="T60" fmla="*/ 267 w 384"/>
                    <a:gd name="T61" fmla="*/ 2215 h 2226"/>
                    <a:gd name="T62" fmla="*/ 323 w 384"/>
                    <a:gd name="T63" fmla="*/ 2203 h 2226"/>
                    <a:gd name="T64" fmla="*/ 350 w 384"/>
                    <a:gd name="T65" fmla="*/ 2197 h 2226"/>
                    <a:gd name="T66" fmla="*/ 350 w 384"/>
                    <a:gd name="T67" fmla="*/ 2195 h 2226"/>
                    <a:gd name="T68" fmla="*/ 350 w 384"/>
                    <a:gd name="T69" fmla="*/ 2195 h 2226"/>
                    <a:gd name="T70" fmla="*/ 350 w 384"/>
                    <a:gd name="T71" fmla="*/ 2193 h 2226"/>
                    <a:gd name="T72" fmla="*/ 350 w 384"/>
                    <a:gd name="T73" fmla="*/ 2192 h 2226"/>
                    <a:gd name="T74" fmla="*/ 350 w 384"/>
                    <a:gd name="T75" fmla="*/ 2192 h 2226"/>
                    <a:gd name="T76" fmla="*/ 350 w 384"/>
                    <a:gd name="T77" fmla="*/ 2190 h 2226"/>
                    <a:gd name="T78" fmla="*/ 350 w 384"/>
                    <a:gd name="T79" fmla="*/ 2188 h 2226"/>
                    <a:gd name="T80" fmla="*/ 350 w 384"/>
                    <a:gd name="T81" fmla="*/ 2188 h 2226"/>
                    <a:gd name="T82" fmla="*/ 321 w 384"/>
                    <a:gd name="T83" fmla="*/ 2193 h 2226"/>
                    <a:gd name="T84" fmla="*/ 265 w 384"/>
                    <a:gd name="T85" fmla="*/ 2203 h 2226"/>
                    <a:gd name="T86" fmla="*/ 210 w 384"/>
                    <a:gd name="T87" fmla="*/ 2211 h 2226"/>
                    <a:gd name="T88" fmla="*/ 154 w 384"/>
                    <a:gd name="T89" fmla="*/ 2215 h 2226"/>
                    <a:gd name="T90" fmla="*/ 96 w 384"/>
                    <a:gd name="T91" fmla="*/ 2217 h 2226"/>
                    <a:gd name="T92" fmla="*/ 41 w 384"/>
                    <a:gd name="T93" fmla="*/ 2215 h 2226"/>
                    <a:gd name="T94" fmla="*/ 0 w 384"/>
                    <a:gd name="T95" fmla="*/ 2213 h 2226"/>
                    <a:gd name="T96" fmla="*/ 2 w 384"/>
                    <a:gd name="T97" fmla="*/ 2213 h 2226"/>
                    <a:gd name="T98" fmla="*/ 2 w 384"/>
                    <a:gd name="T99" fmla="*/ 2215 h 2226"/>
                    <a:gd name="T100" fmla="*/ 2 w 384"/>
                    <a:gd name="T101" fmla="*/ 2217 h 2226"/>
                    <a:gd name="T102" fmla="*/ 2 w 384"/>
                    <a:gd name="T103" fmla="*/ 2217 h 2226"/>
                    <a:gd name="T104" fmla="*/ 2 w 384"/>
                    <a:gd name="T105" fmla="*/ 2218 h 2226"/>
                    <a:gd name="T106" fmla="*/ 4 w 384"/>
                    <a:gd name="T107" fmla="*/ 2220 h 2226"/>
                    <a:gd name="T108" fmla="*/ 4 w 384"/>
                    <a:gd name="T109" fmla="*/ 2220 h 2226"/>
                    <a:gd name="T110" fmla="*/ 4 w 384"/>
                    <a:gd name="T111" fmla="*/ 2222 h 222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4"/>
                    <a:gd name="T169" fmla="*/ 0 h 2226"/>
                    <a:gd name="T170" fmla="*/ 384 w 384"/>
                    <a:gd name="T171" fmla="*/ 2226 h 222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4" h="2226">
                      <a:moveTo>
                        <a:pt x="384" y="25"/>
                      </a:moveTo>
                      <a:lnTo>
                        <a:pt x="377" y="23"/>
                      </a:lnTo>
                      <a:lnTo>
                        <a:pt x="323" y="12"/>
                      </a:lnTo>
                      <a:lnTo>
                        <a:pt x="267" y="2"/>
                      </a:lnTo>
                      <a:lnTo>
                        <a:pt x="250" y="0"/>
                      </a:lnTo>
                      <a:lnTo>
                        <a:pt x="248" y="0"/>
                      </a:lnTo>
                      <a:lnTo>
                        <a:pt x="248" y="2"/>
                      </a:lnTo>
                      <a:lnTo>
                        <a:pt x="246" y="2"/>
                      </a:lnTo>
                      <a:lnTo>
                        <a:pt x="246" y="4"/>
                      </a:lnTo>
                      <a:lnTo>
                        <a:pt x="244" y="6"/>
                      </a:lnTo>
                      <a:lnTo>
                        <a:pt x="242" y="8"/>
                      </a:lnTo>
                      <a:lnTo>
                        <a:pt x="265" y="12"/>
                      </a:lnTo>
                      <a:lnTo>
                        <a:pt x="321" y="22"/>
                      </a:lnTo>
                      <a:lnTo>
                        <a:pt x="375" y="35"/>
                      </a:lnTo>
                      <a:lnTo>
                        <a:pt x="382" y="37"/>
                      </a:lnTo>
                      <a:lnTo>
                        <a:pt x="382" y="35"/>
                      </a:lnTo>
                      <a:lnTo>
                        <a:pt x="382" y="33"/>
                      </a:lnTo>
                      <a:lnTo>
                        <a:pt x="384" y="31"/>
                      </a:lnTo>
                      <a:lnTo>
                        <a:pt x="384" y="29"/>
                      </a:lnTo>
                      <a:lnTo>
                        <a:pt x="384" y="27"/>
                      </a:lnTo>
                      <a:lnTo>
                        <a:pt x="384" y="25"/>
                      </a:lnTo>
                      <a:close/>
                      <a:moveTo>
                        <a:pt x="4" y="2222"/>
                      </a:moveTo>
                      <a:lnTo>
                        <a:pt x="39" y="2226"/>
                      </a:lnTo>
                      <a:lnTo>
                        <a:pt x="96" y="2226"/>
                      </a:lnTo>
                      <a:lnTo>
                        <a:pt x="154" y="2226"/>
                      </a:lnTo>
                      <a:lnTo>
                        <a:pt x="212" y="2220"/>
                      </a:lnTo>
                      <a:lnTo>
                        <a:pt x="267" y="2215"/>
                      </a:lnTo>
                      <a:lnTo>
                        <a:pt x="323" y="2203"/>
                      </a:lnTo>
                      <a:lnTo>
                        <a:pt x="350" y="2197"/>
                      </a:lnTo>
                      <a:lnTo>
                        <a:pt x="350" y="2195"/>
                      </a:lnTo>
                      <a:lnTo>
                        <a:pt x="350" y="2193"/>
                      </a:lnTo>
                      <a:lnTo>
                        <a:pt x="350" y="2192"/>
                      </a:lnTo>
                      <a:lnTo>
                        <a:pt x="350" y="2190"/>
                      </a:lnTo>
                      <a:lnTo>
                        <a:pt x="350" y="2188"/>
                      </a:lnTo>
                      <a:lnTo>
                        <a:pt x="321" y="2193"/>
                      </a:lnTo>
                      <a:lnTo>
                        <a:pt x="265" y="2203"/>
                      </a:lnTo>
                      <a:lnTo>
                        <a:pt x="210" y="2211"/>
                      </a:lnTo>
                      <a:lnTo>
                        <a:pt x="154" y="2215"/>
                      </a:lnTo>
                      <a:lnTo>
                        <a:pt x="96" y="2217"/>
                      </a:lnTo>
                      <a:lnTo>
                        <a:pt x="41" y="2215"/>
                      </a:lnTo>
                      <a:lnTo>
                        <a:pt x="0" y="2213"/>
                      </a:lnTo>
                      <a:lnTo>
                        <a:pt x="2" y="2213"/>
                      </a:lnTo>
                      <a:lnTo>
                        <a:pt x="2" y="2215"/>
                      </a:lnTo>
                      <a:lnTo>
                        <a:pt x="2" y="2217"/>
                      </a:lnTo>
                      <a:lnTo>
                        <a:pt x="2" y="2218"/>
                      </a:lnTo>
                      <a:lnTo>
                        <a:pt x="4" y="2220"/>
                      </a:lnTo>
                      <a:lnTo>
                        <a:pt x="4" y="2222"/>
                      </a:lnTo>
                      <a:close/>
                    </a:path>
                  </a:pathLst>
                </a:custGeom>
                <a:solidFill>
                  <a:srgbClr val="26A8FF"/>
                </a:solidFill>
                <a:ln w="9525">
                  <a:noFill/>
                  <a:round/>
                </a:ln>
              </p:spPr>
              <p:txBody>
                <a:bodyPr/>
                <a:lstStyle/>
                <a:p>
                  <a:endParaRPr lang="en-US"/>
                </a:p>
              </p:txBody>
            </p:sp>
            <p:sp>
              <p:nvSpPr>
                <p:cNvPr id="44397" name="Freeform 48"/>
                <p:cNvSpPr>
                  <a:spLocks noEditPoints="1"/>
                </p:cNvSpPr>
                <p:nvPr/>
              </p:nvSpPr>
              <p:spPr bwMode="auto">
                <a:xfrm>
                  <a:off x="1789" y="1031"/>
                  <a:ext cx="385" cy="2218"/>
                </a:xfrm>
                <a:custGeom>
                  <a:avLst/>
                  <a:gdLst>
                    <a:gd name="T0" fmla="*/ 385 w 385"/>
                    <a:gd name="T1" fmla="*/ 27 h 2218"/>
                    <a:gd name="T2" fmla="*/ 376 w 385"/>
                    <a:gd name="T3" fmla="*/ 25 h 2218"/>
                    <a:gd name="T4" fmla="*/ 322 w 385"/>
                    <a:gd name="T5" fmla="*/ 12 h 2218"/>
                    <a:gd name="T6" fmla="*/ 268 w 385"/>
                    <a:gd name="T7" fmla="*/ 2 h 2218"/>
                    <a:gd name="T8" fmla="*/ 247 w 385"/>
                    <a:gd name="T9" fmla="*/ 0 h 2218"/>
                    <a:gd name="T10" fmla="*/ 245 w 385"/>
                    <a:gd name="T11" fmla="*/ 2 h 2218"/>
                    <a:gd name="T12" fmla="*/ 245 w 385"/>
                    <a:gd name="T13" fmla="*/ 2 h 2218"/>
                    <a:gd name="T14" fmla="*/ 243 w 385"/>
                    <a:gd name="T15" fmla="*/ 4 h 2218"/>
                    <a:gd name="T16" fmla="*/ 243 w 385"/>
                    <a:gd name="T17" fmla="*/ 4 h 2218"/>
                    <a:gd name="T18" fmla="*/ 241 w 385"/>
                    <a:gd name="T19" fmla="*/ 6 h 2218"/>
                    <a:gd name="T20" fmla="*/ 241 w 385"/>
                    <a:gd name="T21" fmla="*/ 8 h 2218"/>
                    <a:gd name="T22" fmla="*/ 239 w 385"/>
                    <a:gd name="T23" fmla="*/ 8 h 2218"/>
                    <a:gd name="T24" fmla="*/ 239 w 385"/>
                    <a:gd name="T25" fmla="*/ 10 h 2218"/>
                    <a:gd name="T26" fmla="*/ 266 w 385"/>
                    <a:gd name="T27" fmla="*/ 14 h 2218"/>
                    <a:gd name="T28" fmla="*/ 320 w 385"/>
                    <a:gd name="T29" fmla="*/ 23 h 2218"/>
                    <a:gd name="T30" fmla="*/ 374 w 385"/>
                    <a:gd name="T31" fmla="*/ 35 h 2218"/>
                    <a:gd name="T32" fmla="*/ 383 w 385"/>
                    <a:gd name="T33" fmla="*/ 37 h 2218"/>
                    <a:gd name="T34" fmla="*/ 383 w 385"/>
                    <a:gd name="T35" fmla="*/ 37 h 2218"/>
                    <a:gd name="T36" fmla="*/ 383 w 385"/>
                    <a:gd name="T37" fmla="*/ 35 h 2218"/>
                    <a:gd name="T38" fmla="*/ 383 w 385"/>
                    <a:gd name="T39" fmla="*/ 33 h 2218"/>
                    <a:gd name="T40" fmla="*/ 383 w 385"/>
                    <a:gd name="T41" fmla="*/ 33 h 2218"/>
                    <a:gd name="T42" fmla="*/ 383 w 385"/>
                    <a:gd name="T43" fmla="*/ 31 h 2218"/>
                    <a:gd name="T44" fmla="*/ 383 w 385"/>
                    <a:gd name="T45" fmla="*/ 29 h 2218"/>
                    <a:gd name="T46" fmla="*/ 383 w 385"/>
                    <a:gd name="T47" fmla="*/ 29 h 2218"/>
                    <a:gd name="T48" fmla="*/ 385 w 385"/>
                    <a:gd name="T49" fmla="*/ 27 h 2218"/>
                    <a:gd name="T50" fmla="*/ 3 w 385"/>
                    <a:gd name="T51" fmla="*/ 2213 h 2218"/>
                    <a:gd name="T52" fmla="*/ 40 w 385"/>
                    <a:gd name="T53" fmla="*/ 2216 h 2218"/>
                    <a:gd name="T54" fmla="*/ 97 w 385"/>
                    <a:gd name="T55" fmla="*/ 2218 h 2218"/>
                    <a:gd name="T56" fmla="*/ 155 w 385"/>
                    <a:gd name="T57" fmla="*/ 2216 h 2218"/>
                    <a:gd name="T58" fmla="*/ 213 w 385"/>
                    <a:gd name="T59" fmla="*/ 2213 h 2218"/>
                    <a:gd name="T60" fmla="*/ 268 w 385"/>
                    <a:gd name="T61" fmla="*/ 2205 h 2218"/>
                    <a:gd name="T62" fmla="*/ 322 w 385"/>
                    <a:gd name="T63" fmla="*/ 2195 h 2218"/>
                    <a:gd name="T64" fmla="*/ 351 w 385"/>
                    <a:gd name="T65" fmla="*/ 2188 h 2218"/>
                    <a:gd name="T66" fmla="*/ 351 w 385"/>
                    <a:gd name="T67" fmla="*/ 2188 h 2218"/>
                    <a:gd name="T68" fmla="*/ 351 w 385"/>
                    <a:gd name="T69" fmla="*/ 2186 h 2218"/>
                    <a:gd name="T70" fmla="*/ 351 w 385"/>
                    <a:gd name="T71" fmla="*/ 2184 h 2218"/>
                    <a:gd name="T72" fmla="*/ 351 w 385"/>
                    <a:gd name="T73" fmla="*/ 2184 h 2218"/>
                    <a:gd name="T74" fmla="*/ 351 w 385"/>
                    <a:gd name="T75" fmla="*/ 2182 h 2218"/>
                    <a:gd name="T76" fmla="*/ 349 w 385"/>
                    <a:gd name="T77" fmla="*/ 2180 h 2218"/>
                    <a:gd name="T78" fmla="*/ 349 w 385"/>
                    <a:gd name="T79" fmla="*/ 2180 h 2218"/>
                    <a:gd name="T80" fmla="*/ 349 w 385"/>
                    <a:gd name="T81" fmla="*/ 2178 h 2218"/>
                    <a:gd name="T82" fmla="*/ 320 w 385"/>
                    <a:gd name="T83" fmla="*/ 2186 h 2218"/>
                    <a:gd name="T84" fmla="*/ 266 w 385"/>
                    <a:gd name="T85" fmla="*/ 2195 h 2218"/>
                    <a:gd name="T86" fmla="*/ 211 w 385"/>
                    <a:gd name="T87" fmla="*/ 2201 h 2218"/>
                    <a:gd name="T88" fmla="*/ 155 w 385"/>
                    <a:gd name="T89" fmla="*/ 2207 h 2218"/>
                    <a:gd name="T90" fmla="*/ 97 w 385"/>
                    <a:gd name="T91" fmla="*/ 2207 h 2218"/>
                    <a:gd name="T92" fmla="*/ 42 w 385"/>
                    <a:gd name="T93" fmla="*/ 2207 h 2218"/>
                    <a:gd name="T94" fmla="*/ 0 w 385"/>
                    <a:gd name="T95" fmla="*/ 2203 h 2218"/>
                    <a:gd name="T96" fmla="*/ 1 w 385"/>
                    <a:gd name="T97" fmla="*/ 2205 h 2218"/>
                    <a:gd name="T98" fmla="*/ 1 w 385"/>
                    <a:gd name="T99" fmla="*/ 2205 h 2218"/>
                    <a:gd name="T100" fmla="*/ 1 w 385"/>
                    <a:gd name="T101" fmla="*/ 2207 h 2218"/>
                    <a:gd name="T102" fmla="*/ 1 w 385"/>
                    <a:gd name="T103" fmla="*/ 2209 h 2218"/>
                    <a:gd name="T104" fmla="*/ 3 w 385"/>
                    <a:gd name="T105" fmla="*/ 2209 h 2218"/>
                    <a:gd name="T106" fmla="*/ 3 w 385"/>
                    <a:gd name="T107" fmla="*/ 2211 h 2218"/>
                    <a:gd name="T108" fmla="*/ 3 w 385"/>
                    <a:gd name="T109" fmla="*/ 2213 h 2218"/>
                    <a:gd name="T110" fmla="*/ 3 w 385"/>
                    <a:gd name="T111" fmla="*/ 2213 h 221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5"/>
                    <a:gd name="T169" fmla="*/ 0 h 2218"/>
                    <a:gd name="T170" fmla="*/ 385 w 385"/>
                    <a:gd name="T171" fmla="*/ 2218 h 221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5" h="2218">
                      <a:moveTo>
                        <a:pt x="385" y="27"/>
                      </a:moveTo>
                      <a:lnTo>
                        <a:pt x="376" y="25"/>
                      </a:lnTo>
                      <a:lnTo>
                        <a:pt x="322" y="12"/>
                      </a:lnTo>
                      <a:lnTo>
                        <a:pt x="268" y="2"/>
                      </a:lnTo>
                      <a:lnTo>
                        <a:pt x="247" y="0"/>
                      </a:lnTo>
                      <a:lnTo>
                        <a:pt x="245" y="2"/>
                      </a:lnTo>
                      <a:lnTo>
                        <a:pt x="243" y="4"/>
                      </a:lnTo>
                      <a:lnTo>
                        <a:pt x="241" y="6"/>
                      </a:lnTo>
                      <a:lnTo>
                        <a:pt x="241" y="8"/>
                      </a:lnTo>
                      <a:lnTo>
                        <a:pt x="239" y="8"/>
                      </a:lnTo>
                      <a:lnTo>
                        <a:pt x="239" y="10"/>
                      </a:lnTo>
                      <a:lnTo>
                        <a:pt x="266" y="14"/>
                      </a:lnTo>
                      <a:lnTo>
                        <a:pt x="320" y="23"/>
                      </a:lnTo>
                      <a:lnTo>
                        <a:pt x="374" y="35"/>
                      </a:lnTo>
                      <a:lnTo>
                        <a:pt x="383" y="37"/>
                      </a:lnTo>
                      <a:lnTo>
                        <a:pt x="383" y="35"/>
                      </a:lnTo>
                      <a:lnTo>
                        <a:pt x="383" y="33"/>
                      </a:lnTo>
                      <a:lnTo>
                        <a:pt x="383" y="31"/>
                      </a:lnTo>
                      <a:lnTo>
                        <a:pt x="383" y="29"/>
                      </a:lnTo>
                      <a:lnTo>
                        <a:pt x="385" y="27"/>
                      </a:lnTo>
                      <a:close/>
                      <a:moveTo>
                        <a:pt x="3" y="2213"/>
                      </a:moveTo>
                      <a:lnTo>
                        <a:pt x="40" y="2216"/>
                      </a:lnTo>
                      <a:lnTo>
                        <a:pt x="97" y="2218"/>
                      </a:lnTo>
                      <a:lnTo>
                        <a:pt x="155" y="2216"/>
                      </a:lnTo>
                      <a:lnTo>
                        <a:pt x="213" y="2213"/>
                      </a:lnTo>
                      <a:lnTo>
                        <a:pt x="268" y="2205"/>
                      </a:lnTo>
                      <a:lnTo>
                        <a:pt x="322" y="2195"/>
                      </a:lnTo>
                      <a:lnTo>
                        <a:pt x="351" y="2188"/>
                      </a:lnTo>
                      <a:lnTo>
                        <a:pt x="351" y="2186"/>
                      </a:lnTo>
                      <a:lnTo>
                        <a:pt x="351" y="2184"/>
                      </a:lnTo>
                      <a:lnTo>
                        <a:pt x="351" y="2182"/>
                      </a:lnTo>
                      <a:lnTo>
                        <a:pt x="349" y="2180"/>
                      </a:lnTo>
                      <a:lnTo>
                        <a:pt x="349" y="2178"/>
                      </a:lnTo>
                      <a:lnTo>
                        <a:pt x="320" y="2186"/>
                      </a:lnTo>
                      <a:lnTo>
                        <a:pt x="266" y="2195"/>
                      </a:lnTo>
                      <a:lnTo>
                        <a:pt x="211" y="2201"/>
                      </a:lnTo>
                      <a:lnTo>
                        <a:pt x="155" y="2207"/>
                      </a:lnTo>
                      <a:lnTo>
                        <a:pt x="97" y="2207"/>
                      </a:lnTo>
                      <a:lnTo>
                        <a:pt x="42" y="2207"/>
                      </a:lnTo>
                      <a:lnTo>
                        <a:pt x="0" y="2203"/>
                      </a:lnTo>
                      <a:lnTo>
                        <a:pt x="1" y="2205"/>
                      </a:lnTo>
                      <a:lnTo>
                        <a:pt x="1" y="2207"/>
                      </a:lnTo>
                      <a:lnTo>
                        <a:pt x="1" y="2209"/>
                      </a:lnTo>
                      <a:lnTo>
                        <a:pt x="3" y="2209"/>
                      </a:lnTo>
                      <a:lnTo>
                        <a:pt x="3" y="2211"/>
                      </a:lnTo>
                      <a:lnTo>
                        <a:pt x="3" y="2213"/>
                      </a:lnTo>
                      <a:close/>
                    </a:path>
                  </a:pathLst>
                </a:custGeom>
                <a:solidFill>
                  <a:srgbClr val="27A8FF"/>
                </a:solidFill>
                <a:ln w="9525">
                  <a:noFill/>
                  <a:round/>
                </a:ln>
              </p:spPr>
              <p:txBody>
                <a:bodyPr/>
                <a:lstStyle/>
                <a:p>
                  <a:endParaRPr lang="en-US"/>
                </a:p>
              </p:txBody>
            </p:sp>
            <p:sp>
              <p:nvSpPr>
                <p:cNvPr id="44398" name="Freeform 49"/>
                <p:cNvSpPr>
                  <a:spLocks noEditPoints="1"/>
                </p:cNvSpPr>
                <p:nvPr/>
              </p:nvSpPr>
              <p:spPr bwMode="auto">
                <a:xfrm>
                  <a:off x="1787" y="1035"/>
                  <a:ext cx="385" cy="2209"/>
                </a:xfrm>
                <a:custGeom>
                  <a:avLst/>
                  <a:gdLst>
                    <a:gd name="T0" fmla="*/ 385 w 385"/>
                    <a:gd name="T1" fmla="*/ 29 h 2209"/>
                    <a:gd name="T2" fmla="*/ 378 w 385"/>
                    <a:gd name="T3" fmla="*/ 27 h 2209"/>
                    <a:gd name="T4" fmla="*/ 324 w 385"/>
                    <a:gd name="T5" fmla="*/ 14 h 2209"/>
                    <a:gd name="T6" fmla="*/ 268 w 385"/>
                    <a:gd name="T7" fmla="*/ 4 h 2209"/>
                    <a:gd name="T8" fmla="*/ 245 w 385"/>
                    <a:gd name="T9" fmla="*/ 0 h 2209"/>
                    <a:gd name="T10" fmla="*/ 243 w 385"/>
                    <a:gd name="T11" fmla="*/ 2 h 2209"/>
                    <a:gd name="T12" fmla="*/ 243 w 385"/>
                    <a:gd name="T13" fmla="*/ 4 h 2209"/>
                    <a:gd name="T14" fmla="*/ 241 w 385"/>
                    <a:gd name="T15" fmla="*/ 4 h 2209"/>
                    <a:gd name="T16" fmla="*/ 241 w 385"/>
                    <a:gd name="T17" fmla="*/ 6 h 2209"/>
                    <a:gd name="T18" fmla="*/ 240 w 385"/>
                    <a:gd name="T19" fmla="*/ 6 h 2209"/>
                    <a:gd name="T20" fmla="*/ 240 w 385"/>
                    <a:gd name="T21" fmla="*/ 8 h 2209"/>
                    <a:gd name="T22" fmla="*/ 238 w 385"/>
                    <a:gd name="T23" fmla="*/ 10 h 2209"/>
                    <a:gd name="T24" fmla="*/ 238 w 385"/>
                    <a:gd name="T25" fmla="*/ 10 h 2209"/>
                    <a:gd name="T26" fmla="*/ 266 w 385"/>
                    <a:gd name="T27" fmla="*/ 14 h 2209"/>
                    <a:gd name="T28" fmla="*/ 322 w 385"/>
                    <a:gd name="T29" fmla="*/ 23 h 2209"/>
                    <a:gd name="T30" fmla="*/ 374 w 385"/>
                    <a:gd name="T31" fmla="*/ 37 h 2209"/>
                    <a:gd name="T32" fmla="*/ 383 w 385"/>
                    <a:gd name="T33" fmla="*/ 38 h 2209"/>
                    <a:gd name="T34" fmla="*/ 383 w 385"/>
                    <a:gd name="T35" fmla="*/ 37 h 2209"/>
                    <a:gd name="T36" fmla="*/ 383 w 385"/>
                    <a:gd name="T37" fmla="*/ 37 h 2209"/>
                    <a:gd name="T38" fmla="*/ 383 w 385"/>
                    <a:gd name="T39" fmla="*/ 35 h 2209"/>
                    <a:gd name="T40" fmla="*/ 385 w 385"/>
                    <a:gd name="T41" fmla="*/ 33 h 2209"/>
                    <a:gd name="T42" fmla="*/ 385 w 385"/>
                    <a:gd name="T43" fmla="*/ 33 h 2209"/>
                    <a:gd name="T44" fmla="*/ 385 w 385"/>
                    <a:gd name="T45" fmla="*/ 31 h 2209"/>
                    <a:gd name="T46" fmla="*/ 385 w 385"/>
                    <a:gd name="T47" fmla="*/ 29 h 2209"/>
                    <a:gd name="T48" fmla="*/ 385 w 385"/>
                    <a:gd name="T49" fmla="*/ 29 h 2209"/>
                    <a:gd name="T50" fmla="*/ 3 w 385"/>
                    <a:gd name="T51" fmla="*/ 2205 h 2209"/>
                    <a:gd name="T52" fmla="*/ 44 w 385"/>
                    <a:gd name="T53" fmla="*/ 2207 h 2209"/>
                    <a:gd name="T54" fmla="*/ 99 w 385"/>
                    <a:gd name="T55" fmla="*/ 2209 h 2209"/>
                    <a:gd name="T56" fmla="*/ 157 w 385"/>
                    <a:gd name="T57" fmla="*/ 2207 h 2209"/>
                    <a:gd name="T58" fmla="*/ 213 w 385"/>
                    <a:gd name="T59" fmla="*/ 2203 h 2209"/>
                    <a:gd name="T60" fmla="*/ 268 w 385"/>
                    <a:gd name="T61" fmla="*/ 2195 h 2209"/>
                    <a:gd name="T62" fmla="*/ 324 w 385"/>
                    <a:gd name="T63" fmla="*/ 2185 h 2209"/>
                    <a:gd name="T64" fmla="*/ 353 w 385"/>
                    <a:gd name="T65" fmla="*/ 2180 h 2209"/>
                    <a:gd name="T66" fmla="*/ 353 w 385"/>
                    <a:gd name="T67" fmla="*/ 2178 h 2209"/>
                    <a:gd name="T68" fmla="*/ 351 w 385"/>
                    <a:gd name="T69" fmla="*/ 2176 h 2209"/>
                    <a:gd name="T70" fmla="*/ 351 w 385"/>
                    <a:gd name="T71" fmla="*/ 2176 h 2209"/>
                    <a:gd name="T72" fmla="*/ 351 w 385"/>
                    <a:gd name="T73" fmla="*/ 2174 h 2209"/>
                    <a:gd name="T74" fmla="*/ 351 w 385"/>
                    <a:gd name="T75" fmla="*/ 2172 h 2209"/>
                    <a:gd name="T76" fmla="*/ 351 w 385"/>
                    <a:gd name="T77" fmla="*/ 2172 h 2209"/>
                    <a:gd name="T78" fmla="*/ 351 w 385"/>
                    <a:gd name="T79" fmla="*/ 2170 h 2209"/>
                    <a:gd name="T80" fmla="*/ 351 w 385"/>
                    <a:gd name="T81" fmla="*/ 2168 h 2209"/>
                    <a:gd name="T82" fmla="*/ 322 w 385"/>
                    <a:gd name="T83" fmla="*/ 2176 h 2209"/>
                    <a:gd name="T84" fmla="*/ 266 w 385"/>
                    <a:gd name="T85" fmla="*/ 2185 h 2209"/>
                    <a:gd name="T86" fmla="*/ 213 w 385"/>
                    <a:gd name="T87" fmla="*/ 2193 h 2209"/>
                    <a:gd name="T88" fmla="*/ 157 w 385"/>
                    <a:gd name="T89" fmla="*/ 2197 h 2209"/>
                    <a:gd name="T90" fmla="*/ 99 w 385"/>
                    <a:gd name="T91" fmla="*/ 2199 h 2209"/>
                    <a:gd name="T92" fmla="*/ 44 w 385"/>
                    <a:gd name="T93" fmla="*/ 2197 h 2209"/>
                    <a:gd name="T94" fmla="*/ 0 w 385"/>
                    <a:gd name="T95" fmla="*/ 2193 h 2209"/>
                    <a:gd name="T96" fmla="*/ 2 w 385"/>
                    <a:gd name="T97" fmla="*/ 2195 h 2209"/>
                    <a:gd name="T98" fmla="*/ 2 w 385"/>
                    <a:gd name="T99" fmla="*/ 2197 h 2209"/>
                    <a:gd name="T100" fmla="*/ 2 w 385"/>
                    <a:gd name="T101" fmla="*/ 2197 h 2209"/>
                    <a:gd name="T102" fmla="*/ 2 w 385"/>
                    <a:gd name="T103" fmla="*/ 2199 h 2209"/>
                    <a:gd name="T104" fmla="*/ 3 w 385"/>
                    <a:gd name="T105" fmla="*/ 2201 h 2209"/>
                    <a:gd name="T106" fmla="*/ 3 w 385"/>
                    <a:gd name="T107" fmla="*/ 2201 h 2209"/>
                    <a:gd name="T108" fmla="*/ 3 w 385"/>
                    <a:gd name="T109" fmla="*/ 2203 h 2209"/>
                    <a:gd name="T110" fmla="*/ 3 w 385"/>
                    <a:gd name="T111" fmla="*/ 2205 h 220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5"/>
                    <a:gd name="T169" fmla="*/ 0 h 2209"/>
                    <a:gd name="T170" fmla="*/ 385 w 385"/>
                    <a:gd name="T171" fmla="*/ 2209 h 220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5" h="2209">
                      <a:moveTo>
                        <a:pt x="385" y="29"/>
                      </a:moveTo>
                      <a:lnTo>
                        <a:pt x="378" y="27"/>
                      </a:lnTo>
                      <a:lnTo>
                        <a:pt x="324" y="14"/>
                      </a:lnTo>
                      <a:lnTo>
                        <a:pt x="268" y="4"/>
                      </a:lnTo>
                      <a:lnTo>
                        <a:pt x="245" y="0"/>
                      </a:lnTo>
                      <a:lnTo>
                        <a:pt x="243" y="2"/>
                      </a:lnTo>
                      <a:lnTo>
                        <a:pt x="243" y="4"/>
                      </a:lnTo>
                      <a:lnTo>
                        <a:pt x="241" y="4"/>
                      </a:lnTo>
                      <a:lnTo>
                        <a:pt x="241" y="6"/>
                      </a:lnTo>
                      <a:lnTo>
                        <a:pt x="240" y="6"/>
                      </a:lnTo>
                      <a:lnTo>
                        <a:pt x="240" y="8"/>
                      </a:lnTo>
                      <a:lnTo>
                        <a:pt x="238" y="10"/>
                      </a:lnTo>
                      <a:lnTo>
                        <a:pt x="266" y="14"/>
                      </a:lnTo>
                      <a:lnTo>
                        <a:pt x="322" y="23"/>
                      </a:lnTo>
                      <a:lnTo>
                        <a:pt x="374" y="37"/>
                      </a:lnTo>
                      <a:lnTo>
                        <a:pt x="383" y="38"/>
                      </a:lnTo>
                      <a:lnTo>
                        <a:pt x="383" y="37"/>
                      </a:lnTo>
                      <a:lnTo>
                        <a:pt x="383" y="35"/>
                      </a:lnTo>
                      <a:lnTo>
                        <a:pt x="385" y="33"/>
                      </a:lnTo>
                      <a:lnTo>
                        <a:pt x="385" y="31"/>
                      </a:lnTo>
                      <a:lnTo>
                        <a:pt x="385" y="29"/>
                      </a:lnTo>
                      <a:close/>
                      <a:moveTo>
                        <a:pt x="3" y="2205"/>
                      </a:moveTo>
                      <a:lnTo>
                        <a:pt x="44" y="2207"/>
                      </a:lnTo>
                      <a:lnTo>
                        <a:pt x="99" y="2209"/>
                      </a:lnTo>
                      <a:lnTo>
                        <a:pt x="157" y="2207"/>
                      </a:lnTo>
                      <a:lnTo>
                        <a:pt x="213" y="2203"/>
                      </a:lnTo>
                      <a:lnTo>
                        <a:pt x="268" y="2195"/>
                      </a:lnTo>
                      <a:lnTo>
                        <a:pt x="324" y="2185"/>
                      </a:lnTo>
                      <a:lnTo>
                        <a:pt x="353" y="2180"/>
                      </a:lnTo>
                      <a:lnTo>
                        <a:pt x="353" y="2178"/>
                      </a:lnTo>
                      <a:lnTo>
                        <a:pt x="351" y="2176"/>
                      </a:lnTo>
                      <a:lnTo>
                        <a:pt x="351" y="2174"/>
                      </a:lnTo>
                      <a:lnTo>
                        <a:pt x="351" y="2172"/>
                      </a:lnTo>
                      <a:lnTo>
                        <a:pt x="351" y="2170"/>
                      </a:lnTo>
                      <a:lnTo>
                        <a:pt x="351" y="2168"/>
                      </a:lnTo>
                      <a:lnTo>
                        <a:pt x="322" y="2176"/>
                      </a:lnTo>
                      <a:lnTo>
                        <a:pt x="266" y="2185"/>
                      </a:lnTo>
                      <a:lnTo>
                        <a:pt x="213" y="2193"/>
                      </a:lnTo>
                      <a:lnTo>
                        <a:pt x="157" y="2197"/>
                      </a:lnTo>
                      <a:lnTo>
                        <a:pt x="99" y="2199"/>
                      </a:lnTo>
                      <a:lnTo>
                        <a:pt x="44" y="2197"/>
                      </a:lnTo>
                      <a:lnTo>
                        <a:pt x="0" y="2193"/>
                      </a:lnTo>
                      <a:lnTo>
                        <a:pt x="2" y="2195"/>
                      </a:lnTo>
                      <a:lnTo>
                        <a:pt x="2" y="2197"/>
                      </a:lnTo>
                      <a:lnTo>
                        <a:pt x="2" y="2199"/>
                      </a:lnTo>
                      <a:lnTo>
                        <a:pt x="3" y="2201"/>
                      </a:lnTo>
                      <a:lnTo>
                        <a:pt x="3" y="2203"/>
                      </a:lnTo>
                      <a:lnTo>
                        <a:pt x="3" y="2205"/>
                      </a:lnTo>
                      <a:close/>
                    </a:path>
                  </a:pathLst>
                </a:custGeom>
                <a:solidFill>
                  <a:srgbClr val="28A9FF"/>
                </a:solidFill>
                <a:ln w="9525">
                  <a:noFill/>
                  <a:round/>
                </a:ln>
              </p:spPr>
              <p:txBody>
                <a:bodyPr/>
                <a:lstStyle/>
                <a:p>
                  <a:endParaRPr lang="en-US"/>
                </a:p>
              </p:txBody>
            </p:sp>
            <p:sp>
              <p:nvSpPr>
                <p:cNvPr id="44399" name="Freeform 50"/>
                <p:cNvSpPr>
                  <a:spLocks noEditPoints="1"/>
                </p:cNvSpPr>
                <p:nvPr/>
              </p:nvSpPr>
              <p:spPr bwMode="auto">
                <a:xfrm>
                  <a:off x="1785" y="1041"/>
                  <a:ext cx="387" cy="2197"/>
                </a:xfrm>
                <a:custGeom>
                  <a:avLst/>
                  <a:gdLst>
                    <a:gd name="T0" fmla="*/ 387 w 387"/>
                    <a:gd name="T1" fmla="*/ 27 h 2197"/>
                    <a:gd name="T2" fmla="*/ 378 w 387"/>
                    <a:gd name="T3" fmla="*/ 25 h 2197"/>
                    <a:gd name="T4" fmla="*/ 324 w 387"/>
                    <a:gd name="T5" fmla="*/ 13 h 2197"/>
                    <a:gd name="T6" fmla="*/ 270 w 387"/>
                    <a:gd name="T7" fmla="*/ 4 h 2197"/>
                    <a:gd name="T8" fmla="*/ 243 w 387"/>
                    <a:gd name="T9" fmla="*/ 0 h 2197"/>
                    <a:gd name="T10" fmla="*/ 242 w 387"/>
                    <a:gd name="T11" fmla="*/ 0 h 2197"/>
                    <a:gd name="T12" fmla="*/ 242 w 387"/>
                    <a:gd name="T13" fmla="*/ 2 h 2197"/>
                    <a:gd name="T14" fmla="*/ 240 w 387"/>
                    <a:gd name="T15" fmla="*/ 4 h 2197"/>
                    <a:gd name="T16" fmla="*/ 240 w 387"/>
                    <a:gd name="T17" fmla="*/ 4 h 2197"/>
                    <a:gd name="T18" fmla="*/ 238 w 387"/>
                    <a:gd name="T19" fmla="*/ 6 h 2197"/>
                    <a:gd name="T20" fmla="*/ 238 w 387"/>
                    <a:gd name="T21" fmla="*/ 8 h 2197"/>
                    <a:gd name="T22" fmla="*/ 236 w 387"/>
                    <a:gd name="T23" fmla="*/ 8 h 2197"/>
                    <a:gd name="T24" fmla="*/ 236 w 387"/>
                    <a:gd name="T25" fmla="*/ 9 h 2197"/>
                    <a:gd name="T26" fmla="*/ 268 w 387"/>
                    <a:gd name="T27" fmla="*/ 13 h 2197"/>
                    <a:gd name="T28" fmla="*/ 322 w 387"/>
                    <a:gd name="T29" fmla="*/ 23 h 2197"/>
                    <a:gd name="T30" fmla="*/ 376 w 387"/>
                    <a:gd name="T31" fmla="*/ 34 h 2197"/>
                    <a:gd name="T32" fmla="*/ 385 w 387"/>
                    <a:gd name="T33" fmla="*/ 38 h 2197"/>
                    <a:gd name="T34" fmla="*/ 385 w 387"/>
                    <a:gd name="T35" fmla="*/ 36 h 2197"/>
                    <a:gd name="T36" fmla="*/ 385 w 387"/>
                    <a:gd name="T37" fmla="*/ 34 h 2197"/>
                    <a:gd name="T38" fmla="*/ 385 w 387"/>
                    <a:gd name="T39" fmla="*/ 34 h 2197"/>
                    <a:gd name="T40" fmla="*/ 385 w 387"/>
                    <a:gd name="T41" fmla="*/ 32 h 2197"/>
                    <a:gd name="T42" fmla="*/ 385 w 387"/>
                    <a:gd name="T43" fmla="*/ 31 h 2197"/>
                    <a:gd name="T44" fmla="*/ 385 w 387"/>
                    <a:gd name="T45" fmla="*/ 31 h 2197"/>
                    <a:gd name="T46" fmla="*/ 385 w 387"/>
                    <a:gd name="T47" fmla="*/ 29 h 2197"/>
                    <a:gd name="T48" fmla="*/ 387 w 387"/>
                    <a:gd name="T49" fmla="*/ 27 h 2197"/>
                    <a:gd name="T50" fmla="*/ 4 w 387"/>
                    <a:gd name="T51" fmla="*/ 2193 h 2197"/>
                    <a:gd name="T52" fmla="*/ 46 w 387"/>
                    <a:gd name="T53" fmla="*/ 2197 h 2197"/>
                    <a:gd name="T54" fmla="*/ 101 w 387"/>
                    <a:gd name="T55" fmla="*/ 2197 h 2197"/>
                    <a:gd name="T56" fmla="*/ 159 w 387"/>
                    <a:gd name="T57" fmla="*/ 2197 h 2197"/>
                    <a:gd name="T58" fmla="*/ 215 w 387"/>
                    <a:gd name="T59" fmla="*/ 2191 h 2197"/>
                    <a:gd name="T60" fmla="*/ 270 w 387"/>
                    <a:gd name="T61" fmla="*/ 2185 h 2197"/>
                    <a:gd name="T62" fmla="*/ 324 w 387"/>
                    <a:gd name="T63" fmla="*/ 2176 h 2197"/>
                    <a:gd name="T64" fmla="*/ 353 w 387"/>
                    <a:gd name="T65" fmla="*/ 2168 h 2197"/>
                    <a:gd name="T66" fmla="*/ 353 w 387"/>
                    <a:gd name="T67" fmla="*/ 2166 h 2197"/>
                    <a:gd name="T68" fmla="*/ 353 w 387"/>
                    <a:gd name="T69" fmla="*/ 2166 h 2197"/>
                    <a:gd name="T70" fmla="*/ 353 w 387"/>
                    <a:gd name="T71" fmla="*/ 2164 h 2197"/>
                    <a:gd name="T72" fmla="*/ 353 w 387"/>
                    <a:gd name="T73" fmla="*/ 2162 h 2197"/>
                    <a:gd name="T74" fmla="*/ 353 w 387"/>
                    <a:gd name="T75" fmla="*/ 2162 h 2197"/>
                    <a:gd name="T76" fmla="*/ 353 w 387"/>
                    <a:gd name="T77" fmla="*/ 2160 h 2197"/>
                    <a:gd name="T78" fmla="*/ 353 w 387"/>
                    <a:gd name="T79" fmla="*/ 2158 h 2197"/>
                    <a:gd name="T80" fmla="*/ 351 w 387"/>
                    <a:gd name="T81" fmla="*/ 2158 h 2197"/>
                    <a:gd name="T82" fmla="*/ 322 w 387"/>
                    <a:gd name="T83" fmla="*/ 2164 h 2197"/>
                    <a:gd name="T84" fmla="*/ 268 w 387"/>
                    <a:gd name="T85" fmla="*/ 2174 h 2197"/>
                    <a:gd name="T86" fmla="*/ 215 w 387"/>
                    <a:gd name="T87" fmla="*/ 2181 h 2197"/>
                    <a:gd name="T88" fmla="*/ 159 w 387"/>
                    <a:gd name="T89" fmla="*/ 2185 h 2197"/>
                    <a:gd name="T90" fmla="*/ 101 w 387"/>
                    <a:gd name="T91" fmla="*/ 2187 h 2197"/>
                    <a:gd name="T92" fmla="*/ 46 w 387"/>
                    <a:gd name="T93" fmla="*/ 2185 h 2197"/>
                    <a:gd name="T94" fmla="*/ 0 w 387"/>
                    <a:gd name="T95" fmla="*/ 2181 h 2197"/>
                    <a:gd name="T96" fmla="*/ 2 w 387"/>
                    <a:gd name="T97" fmla="*/ 2183 h 2197"/>
                    <a:gd name="T98" fmla="*/ 2 w 387"/>
                    <a:gd name="T99" fmla="*/ 2185 h 2197"/>
                    <a:gd name="T100" fmla="*/ 2 w 387"/>
                    <a:gd name="T101" fmla="*/ 2185 h 2197"/>
                    <a:gd name="T102" fmla="*/ 2 w 387"/>
                    <a:gd name="T103" fmla="*/ 2187 h 2197"/>
                    <a:gd name="T104" fmla="*/ 4 w 387"/>
                    <a:gd name="T105" fmla="*/ 2189 h 2197"/>
                    <a:gd name="T106" fmla="*/ 4 w 387"/>
                    <a:gd name="T107" fmla="*/ 2191 h 2197"/>
                    <a:gd name="T108" fmla="*/ 4 w 387"/>
                    <a:gd name="T109" fmla="*/ 2191 h 2197"/>
                    <a:gd name="T110" fmla="*/ 4 w 387"/>
                    <a:gd name="T111" fmla="*/ 2193 h 219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7"/>
                    <a:gd name="T169" fmla="*/ 0 h 2197"/>
                    <a:gd name="T170" fmla="*/ 387 w 387"/>
                    <a:gd name="T171" fmla="*/ 2197 h 219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7" h="2197">
                      <a:moveTo>
                        <a:pt x="387" y="27"/>
                      </a:moveTo>
                      <a:lnTo>
                        <a:pt x="378" y="25"/>
                      </a:lnTo>
                      <a:lnTo>
                        <a:pt x="324" y="13"/>
                      </a:lnTo>
                      <a:lnTo>
                        <a:pt x="270" y="4"/>
                      </a:lnTo>
                      <a:lnTo>
                        <a:pt x="243" y="0"/>
                      </a:lnTo>
                      <a:lnTo>
                        <a:pt x="242" y="0"/>
                      </a:lnTo>
                      <a:lnTo>
                        <a:pt x="242" y="2"/>
                      </a:lnTo>
                      <a:lnTo>
                        <a:pt x="240" y="4"/>
                      </a:lnTo>
                      <a:lnTo>
                        <a:pt x="238" y="6"/>
                      </a:lnTo>
                      <a:lnTo>
                        <a:pt x="238" y="8"/>
                      </a:lnTo>
                      <a:lnTo>
                        <a:pt x="236" y="8"/>
                      </a:lnTo>
                      <a:lnTo>
                        <a:pt x="236" y="9"/>
                      </a:lnTo>
                      <a:lnTo>
                        <a:pt x="268" y="13"/>
                      </a:lnTo>
                      <a:lnTo>
                        <a:pt x="322" y="23"/>
                      </a:lnTo>
                      <a:lnTo>
                        <a:pt x="376" y="34"/>
                      </a:lnTo>
                      <a:lnTo>
                        <a:pt x="385" y="38"/>
                      </a:lnTo>
                      <a:lnTo>
                        <a:pt x="385" y="36"/>
                      </a:lnTo>
                      <a:lnTo>
                        <a:pt x="385" y="34"/>
                      </a:lnTo>
                      <a:lnTo>
                        <a:pt x="385" y="32"/>
                      </a:lnTo>
                      <a:lnTo>
                        <a:pt x="385" y="31"/>
                      </a:lnTo>
                      <a:lnTo>
                        <a:pt x="385" y="29"/>
                      </a:lnTo>
                      <a:lnTo>
                        <a:pt x="387" y="27"/>
                      </a:lnTo>
                      <a:close/>
                      <a:moveTo>
                        <a:pt x="4" y="2193"/>
                      </a:moveTo>
                      <a:lnTo>
                        <a:pt x="46" y="2197"/>
                      </a:lnTo>
                      <a:lnTo>
                        <a:pt x="101" y="2197"/>
                      </a:lnTo>
                      <a:lnTo>
                        <a:pt x="159" y="2197"/>
                      </a:lnTo>
                      <a:lnTo>
                        <a:pt x="215" y="2191"/>
                      </a:lnTo>
                      <a:lnTo>
                        <a:pt x="270" y="2185"/>
                      </a:lnTo>
                      <a:lnTo>
                        <a:pt x="324" y="2176"/>
                      </a:lnTo>
                      <a:lnTo>
                        <a:pt x="353" y="2168"/>
                      </a:lnTo>
                      <a:lnTo>
                        <a:pt x="353" y="2166"/>
                      </a:lnTo>
                      <a:lnTo>
                        <a:pt x="353" y="2164"/>
                      </a:lnTo>
                      <a:lnTo>
                        <a:pt x="353" y="2162"/>
                      </a:lnTo>
                      <a:lnTo>
                        <a:pt x="353" y="2160"/>
                      </a:lnTo>
                      <a:lnTo>
                        <a:pt x="353" y="2158"/>
                      </a:lnTo>
                      <a:lnTo>
                        <a:pt x="351" y="2158"/>
                      </a:lnTo>
                      <a:lnTo>
                        <a:pt x="322" y="2164"/>
                      </a:lnTo>
                      <a:lnTo>
                        <a:pt x="268" y="2174"/>
                      </a:lnTo>
                      <a:lnTo>
                        <a:pt x="215" y="2181"/>
                      </a:lnTo>
                      <a:lnTo>
                        <a:pt x="159" y="2185"/>
                      </a:lnTo>
                      <a:lnTo>
                        <a:pt x="101" y="2187"/>
                      </a:lnTo>
                      <a:lnTo>
                        <a:pt x="46" y="2185"/>
                      </a:lnTo>
                      <a:lnTo>
                        <a:pt x="0" y="2181"/>
                      </a:lnTo>
                      <a:lnTo>
                        <a:pt x="2" y="2183"/>
                      </a:lnTo>
                      <a:lnTo>
                        <a:pt x="2" y="2185"/>
                      </a:lnTo>
                      <a:lnTo>
                        <a:pt x="2" y="2187"/>
                      </a:lnTo>
                      <a:lnTo>
                        <a:pt x="4" y="2189"/>
                      </a:lnTo>
                      <a:lnTo>
                        <a:pt x="4" y="2191"/>
                      </a:lnTo>
                      <a:lnTo>
                        <a:pt x="4" y="2193"/>
                      </a:lnTo>
                      <a:close/>
                    </a:path>
                  </a:pathLst>
                </a:custGeom>
                <a:solidFill>
                  <a:srgbClr val="29A9FF"/>
                </a:solidFill>
                <a:ln w="9525">
                  <a:noFill/>
                  <a:round/>
                </a:ln>
              </p:spPr>
              <p:txBody>
                <a:bodyPr/>
                <a:lstStyle/>
                <a:p>
                  <a:endParaRPr lang="en-US"/>
                </a:p>
              </p:txBody>
            </p:sp>
            <p:sp>
              <p:nvSpPr>
                <p:cNvPr id="44400" name="Freeform 51"/>
                <p:cNvSpPr>
                  <a:spLocks noEditPoints="1"/>
                </p:cNvSpPr>
                <p:nvPr/>
              </p:nvSpPr>
              <p:spPr bwMode="auto">
                <a:xfrm>
                  <a:off x="1785" y="1045"/>
                  <a:ext cx="385" cy="2189"/>
                </a:xfrm>
                <a:custGeom>
                  <a:avLst/>
                  <a:gdLst>
                    <a:gd name="T0" fmla="*/ 385 w 385"/>
                    <a:gd name="T1" fmla="*/ 28 h 2189"/>
                    <a:gd name="T2" fmla="*/ 376 w 385"/>
                    <a:gd name="T3" fmla="*/ 27 h 2189"/>
                    <a:gd name="T4" fmla="*/ 324 w 385"/>
                    <a:gd name="T5" fmla="*/ 13 h 2189"/>
                    <a:gd name="T6" fmla="*/ 268 w 385"/>
                    <a:gd name="T7" fmla="*/ 4 h 2189"/>
                    <a:gd name="T8" fmla="*/ 240 w 385"/>
                    <a:gd name="T9" fmla="*/ 0 h 2189"/>
                    <a:gd name="T10" fmla="*/ 238 w 385"/>
                    <a:gd name="T11" fmla="*/ 2 h 2189"/>
                    <a:gd name="T12" fmla="*/ 238 w 385"/>
                    <a:gd name="T13" fmla="*/ 4 h 2189"/>
                    <a:gd name="T14" fmla="*/ 236 w 385"/>
                    <a:gd name="T15" fmla="*/ 4 h 2189"/>
                    <a:gd name="T16" fmla="*/ 236 w 385"/>
                    <a:gd name="T17" fmla="*/ 5 h 2189"/>
                    <a:gd name="T18" fmla="*/ 234 w 385"/>
                    <a:gd name="T19" fmla="*/ 5 h 2189"/>
                    <a:gd name="T20" fmla="*/ 234 w 385"/>
                    <a:gd name="T21" fmla="*/ 7 h 2189"/>
                    <a:gd name="T22" fmla="*/ 232 w 385"/>
                    <a:gd name="T23" fmla="*/ 9 h 2189"/>
                    <a:gd name="T24" fmla="*/ 232 w 385"/>
                    <a:gd name="T25" fmla="*/ 9 h 2189"/>
                    <a:gd name="T26" fmla="*/ 268 w 385"/>
                    <a:gd name="T27" fmla="*/ 15 h 2189"/>
                    <a:gd name="T28" fmla="*/ 322 w 385"/>
                    <a:gd name="T29" fmla="*/ 25 h 2189"/>
                    <a:gd name="T30" fmla="*/ 374 w 385"/>
                    <a:gd name="T31" fmla="*/ 36 h 2189"/>
                    <a:gd name="T32" fmla="*/ 384 w 385"/>
                    <a:gd name="T33" fmla="*/ 38 h 2189"/>
                    <a:gd name="T34" fmla="*/ 384 w 385"/>
                    <a:gd name="T35" fmla="*/ 38 h 2189"/>
                    <a:gd name="T36" fmla="*/ 384 w 385"/>
                    <a:gd name="T37" fmla="*/ 36 h 2189"/>
                    <a:gd name="T38" fmla="*/ 385 w 385"/>
                    <a:gd name="T39" fmla="*/ 34 h 2189"/>
                    <a:gd name="T40" fmla="*/ 385 w 385"/>
                    <a:gd name="T41" fmla="*/ 34 h 2189"/>
                    <a:gd name="T42" fmla="*/ 385 w 385"/>
                    <a:gd name="T43" fmla="*/ 32 h 2189"/>
                    <a:gd name="T44" fmla="*/ 385 w 385"/>
                    <a:gd name="T45" fmla="*/ 30 h 2189"/>
                    <a:gd name="T46" fmla="*/ 385 w 385"/>
                    <a:gd name="T47" fmla="*/ 30 h 2189"/>
                    <a:gd name="T48" fmla="*/ 385 w 385"/>
                    <a:gd name="T49" fmla="*/ 28 h 2189"/>
                    <a:gd name="T50" fmla="*/ 2 w 385"/>
                    <a:gd name="T51" fmla="*/ 2183 h 2189"/>
                    <a:gd name="T52" fmla="*/ 46 w 385"/>
                    <a:gd name="T53" fmla="*/ 2187 h 2189"/>
                    <a:gd name="T54" fmla="*/ 101 w 385"/>
                    <a:gd name="T55" fmla="*/ 2189 h 2189"/>
                    <a:gd name="T56" fmla="*/ 159 w 385"/>
                    <a:gd name="T57" fmla="*/ 2187 h 2189"/>
                    <a:gd name="T58" fmla="*/ 215 w 385"/>
                    <a:gd name="T59" fmla="*/ 2183 h 2189"/>
                    <a:gd name="T60" fmla="*/ 268 w 385"/>
                    <a:gd name="T61" fmla="*/ 2175 h 2189"/>
                    <a:gd name="T62" fmla="*/ 324 w 385"/>
                    <a:gd name="T63" fmla="*/ 2166 h 2189"/>
                    <a:gd name="T64" fmla="*/ 353 w 385"/>
                    <a:gd name="T65" fmla="*/ 2158 h 2189"/>
                    <a:gd name="T66" fmla="*/ 353 w 385"/>
                    <a:gd name="T67" fmla="*/ 2158 h 2189"/>
                    <a:gd name="T68" fmla="*/ 353 w 385"/>
                    <a:gd name="T69" fmla="*/ 2156 h 2189"/>
                    <a:gd name="T70" fmla="*/ 353 w 385"/>
                    <a:gd name="T71" fmla="*/ 2154 h 2189"/>
                    <a:gd name="T72" fmla="*/ 351 w 385"/>
                    <a:gd name="T73" fmla="*/ 2154 h 2189"/>
                    <a:gd name="T74" fmla="*/ 351 w 385"/>
                    <a:gd name="T75" fmla="*/ 2152 h 2189"/>
                    <a:gd name="T76" fmla="*/ 351 w 385"/>
                    <a:gd name="T77" fmla="*/ 2151 h 2189"/>
                    <a:gd name="T78" fmla="*/ 351 w 385"/>
                    <a:gd name="T79" fmla="*/ 2151 h 2189"/>
                    <a:gd name="T80" fmla="*/ 351 w 385"/>
                    <a:gd name="T81" fmla="*/ 2149 h 2189"/>
                    <a:gd name="T82" fmla="*/ 322 w 385"/>
                    <a:gd name="T83" fmla="*/ 2156 h 2189"/>
                    <a:gd name="T84" fmla="*/ 268 w 385"/>
                    <a:gd name="T85" fmla="*/ 2166 h 2189"/>
                    <a:gd name="T86" fmla="*/ 213 w 385"/>
                    <a:gd name="T87" fmla="*/ 2172 h 2189"/>
                    <a:gd name="T88" fmla="*/ 157 w 385"/>
                    <a:gd name="T89" fmla="*/ 2177 h 2189"/>
                    <a:gd name="T90" fmla="*/ 101 w 385"/>
                    <a:gd name="T91" fmla="*/ 2177 h 2189"/>
                    <a:gd name="T92" fmla="*/ 46 w 385"/>
                    <a:gd name="T93" fmla="*/ 2177 h 2189"/>
                    <a:gd name="T94" fmla="*/ 0 w 385"/>
                    <a:gd name="T95" fmla="*/ 2174 h 2189"/>
                    <a:gd name="T96" fmla="*/ 0 w 385"/>
                    <a:gd name="T97" fmla="*/ 2174 h 2189"/>
                    <a:gd name="T98" fmla="*/ 0 w 385"/>
                    <a:gd name="T99" fmla="*/ 2175 h 2189"/>
                    <a:gd name="T100" fmla="*/ 0 w 385"/>
                    <a:gd name="T101" fmla="*/ 2177 h 2189"/>
                    <a:gd name="T102" fmla="*/ 0 w 385"/>
                    <a:gd name="T103" fmla="*/ 2177 h 2189"/>
                    <a:gd name="T104" fmla="*/ 2 w 385"/>
                    <a:gd name="T105" fmla="*/ 2179 h 2189"/>
                    <a:gd name="T106" fmla="*/ 2 w 385"/>
                    <a:gd name="T107" fmla="*/ 2181 h 2189"/>
                    <a:gd name="T108" fmla="*/ 2 w 385"/>
                    <a:gd name="T109" fmla="*/ 2181 h 2189"/>
                    <a:gd name="T110" fmla="*/ 2 w 385"/>
                    <a:gd name="T111" fmla="*/ 2183 h 218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5"/>
                    <a:gd name="T169" fmla="*/ 0 h 2189"/>
                    <a:gd name="T170" fmla="*/ 385 w 385"/>
                    <a:gd name="T171" fmla="*/ 2189 h 218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5" h="2189">
                      <a:moveTo>
                        <a:pt x="385" y="28"/>
                      </a:moveTo>
                      <a:lnTo>
                        <a:pt x="376" y="27"/>
                      </a:lnTo>
                      <a:lnTo>
                        <a:pt x="324" y="13"/>
                      </a:lnTo>
                      <a:lnTo>
                        <a:pt x="268" y="4"/>
                      </a:lnTo>
                      <a:lnTo>
                        <a:pt x="240" y="0"/>
                      </a:lnTo>
                      <a:lnTo>
                        <a:pt x="238" y="2"/>
                      </a:lnTo>
                      <a:lnTo>
                        <a:pt x="238" y="4"/>
                      </a:lnTo>
                      <a:lnTo>
                        <a:pt x="236" y="4"/>
                      </a:lnTo>
                      <a:lnTo>
                        <a:pt x="236" y="5"/>
                      </a:lnTo>
                      <a:lnTo>
                        <a:pt x="234" y="5"/>
                      </a:lnTo>
                      <a:lnTo>
                        <a:pt x="234" y="7"/>
                      </a:lnTo>
                      <a:lnTo>
                        <a:pt x="232" y="9"/>
                      </a:lnTo>
                      <a:lnTo>
                        <a:pt x="268" y="15"/>
                      </a:lnTo>
                      <a:lnTo>
                        <a:pt x="322" y="25"/>
                      </a:lnTo>
                      <a:lnTo>
                        <a:pt x="374" y="36"/>
                      </a:lnTo>
                      <a:lnTo>
                        <a:pt x="384" y="38"/>
                      </a:lnTo>
                      <a:lnTo>
                        <a:pt x="384" y="36"/>
                      </a:lnTo>
                      <a:lnTo>
                        <a:pt x="385" y="34"/>
                      </a:lnTo>
                      <a:lnTo>
                        <a:pt x="385" y="32"/>
                      </a:lnTo>
                      <a:lnTo>
                        <a:pt x="385" y="30"/>
                      </a:lnTo>
                      <a:lnTo>
                        <a:pt x="385" y="28"/>
                      </a:lnTo>
                      <a:close/>
                      <a:moveTo>
                        <a:pt x="2" y="2183"/>
                      </a:moveTo>
                      <a:lnTo>
                        <a:pt x="46" y="2187"/>
                      </a:lnTo>
                      <a:lnTo>
                        <a:pt x="101" y="2189"/>
                      </a:lnTo>
                      <a:lnTo>
                        <a:pt x="159" y="2187"/>
                      </a:lnTo>
                      <a:lnTo>
                        <a:pt x="215" y="2183"/>
                      </a:lnTo>
                      <a:lnTo>
                        <a:pt x="268" y="2175"/>
                      </a:lnTo>
                      <a:lnTo>
                        <a:pt x="324" y="2166"/>
                      </a:lnTo>
                      <a:lnTo>
                        <a:pt x="353" y="2158"/>
                      </a:lnTo>
                      <a:lnTo>
                        <a:pt x="353" y="2156"/>
                      </a:lnTo>
                      <a:lnTo>
                        <a:pt x="353" y="2154"/>
                      </a:lnTo>
                      <a:lnTo>
                        <a:pt x="351" y="2154"/>
                      </a:lnTo>
                      <a:lnTo>
                        <a:pt x="351" y="2152"/>
                      </a:lnTo>
                      <a:lnTo>
                        <a:pt x="351" y="2151"/>
                      </a:lnTo>
                      <a:lnTo>
                        <a:pt x="351" y="2149"/>
                      </a:lnTo>
                      <a:lnTo>
                        <a:pt x="322" y="2156"/>
                      </a:lnTo>
                      <a:lnTo>
                        <a:pt x="268" y="2166"/>
                      </a:lnTo>
                      <a:lnTo>
                        <a:pt x="213" y="2172"/>
                      </a:lnTo>
                      <a:lnTo>
                        <a:pt x="157" y="2177"/>
                      </a:lnTo>
                      <a:lnTo>
                        <a:pt x="101" y="2177"/>
                      </a:lnTo>
                      <a:lnTo>
                        <a:pt x="46" y="2177"/>
                      </a:lnTo>
                      <a:lnTo>
                        <a:pt x="0" y="2174"/>
                      </a:lnTo>
                      <a:lnTo>
                        <a:pt x="0" y="2175"/>
                      </a:lnTo>
                      <a:lnTo>
                        <a:pt x="0" y="2177"/>
                      </a:lnTo>
                      <a:lnTo>
                        <a:pt x="2" y="2179"/>
                      </a:lnTo>
                      <a:lnTo>
                        <a:pt x="2" y="2181"/>
                      </a:lnTo>
                      <a:lnTo>
                        <a:pt x="2" y="2183"/>
                      </a:lnTo>
                      <a:close/>
                    </a:path>
                  </a:pathLst>
                </a:custGeom>
                <a:solidFill>
                  <a:srgbClr val="2AA9FF"/>
                </a:solidFill>
                <a:ln w="9525">
                  <a:noFill/>
                  <a:round/>
                </a:ln>
              </p:spPr>
              <p:txBody>
                <a:bodyPr/>
                <a:lstStyle/>
                <a:p>
                  <a:endParaRPr lang="en-US"/>
                </a:p>
              </p:txBody>
            </p:sp>
            <p:sp>
              <p:nvSpPr>
                <p:cNvPr id="44401" name="Freeform 52"/>
                <p:cNvSpPr>
                  <a:spLocks noEditPoints="1"/>
                </p:cNvSpPr>
                <p:nvPr/>
              </p:nvSpPr>
              <p:spPr bwMode="auto">
                <a:xfrm>
                  <a:off x="1783" y="1050"/>
                  <a:ext cx="387" cy="2178"/>
                </a:xfrm>
                <a:custGeom>
                  <a:avLst/>
                  <a:gdLst>
                    <a:gd name="T0" fmla="*/ 387 w 387"/>
                    <a:gd name="T1" fmla="*/ 29 h 2178"/>
                    <a:gd name="T2" fmla="*/ 378 w 387"/>
                    <a:gd name="T3" fmla="*/ 25 h 2178"/>
                    <a:gd name="T4" fmla="*/ 324 w 387"/>
                    <a:gd name="T5" fmla="*/ 14 h 2178"/>
                    <a:gd name="T6" fmla="*/ 270 w 387"/>
                    <a:gd name="T7" fmla="*/ 4 h 2178"/>
                    <a:gd name="T8" fmla="*/ 238 w 387"/>
                    <a:gd name="T9" fmla="*/ 0 h 2178"/>
                    <a:gd name="T10" fmla="*/ 236 w 387"/>
                    <a:gd name="T11" fmla="*/ 0 h 2178"/>
                    <a:gd name="T12" fmla="*/ 236 w 387"/>
                    <a:gd name="T13" fmla="*/ 2 h 2178"/>
                    <a:gd name="T14" fmla="*/ 234 w 387"/>
                    <a:gd name="T15" fmla="*/ 4 h 2178"/>
                    <a:gd name="T16" fmla="*/ 234 w 387"/>
                    <a:gd name="T17" fmla="*/ 4 h 2178"/>
                    <a:gd name="T18" fmla="*/ 234 w 387"/>
                    <a:gd name="T19" fmla="*/ 6 h 2178"/>
                    <a:gd name="T20" fmla="*/ 232 w 387"/>
                    <a:gd name="T21" fmla="*/ 6 h 2178"/>
                    <a:gd name="T22" fmla="*/ 232 w 387"/>
                    <a:gd name="T23" fmla="*/ 8 h 2178"/>
                    <a:gd name="T24" fmla="*/ 230 w 387"/>
                    <a:gd name="T25" fmla="*/ 10 h 2178"/>
                    <a:gd name="T26" fmla="*/ 268 w 387"/>
                    <a:gd name="T27" fmla="*/ 14 h 2178"/>
                    <a:gd name="T28" fmla="*/ 322 w 387"/>
                    <a:gd name="T29" fmla="*/ 23 h 2178"/>
                    <a:gd name="T30" fmla="*/ 374 w 387"/>
                    <a:gd name="T31" fmla="*/ 35 h 2178"/>
                    <a:gd name="T32" fmla="*/ 386 w 387"/>
                    <a:gd name="T33" fmla="*/ 39 h 2178"/>
                    <a:gd name="T34" fmla="*/ 386 w 387"/>
                    <a:gd name="T35" fmla="*/ 37 h 2178"/>
                    <a:gd name="T36" fmla="*/ 386 w 387"/>
                    <a:gd name="T37" fmla="*/ 37 h 2178"/>
                    <a:gd name="T38" fmla="*/ 386 w 387"/>
                    <a:gd name="T39" fmla="*/ 35 h 2178"/>
                    <a:gd name="T40" fmla="*/ 386 w 387"/>
                    <a:gd name="T41" fmla="*/ 33 h 2178"/>
                    <a:gd name="T42" fmla="*/ 386 w 387"/>
                    <a:gd name="T43" fmla="*/ 33 h 2178"/>
                    <a:gd name="T44" fmla="*/ 386 w 387"/>
                    <a:gd name="T45" fmla="*/ 31 h 2178"/>
                    <a:gd name="T46" fmla="*/ 387 w 387"/>
                    <a:gd name="T47" fmla="*/ 29 h 2178"/>
                    <a:gd name="T48" fmla="*/ 387 w 387"/>
                    <a:gd name="T49" fmla="*/ 29 h 2178"/>
                    <a:gd name="T50" fmla="*/ 2 w 387"/>
                    <a:gd name="T51" fmla="*/ 2172 h 2178"/>
                    <a:gd name="T52" fmla="*/ 48 w 387"/>
                    <a:gd name="T53" fmla="*/ 2176 h 2178"/>
                    <a:gd name="T54" fmla="*/ 103 w 387"/>
                    <a:gd name="T55" fmla="*/ 2178 h 2178"/>
                    <a:gd name="T56" fmla="*/ 161 w 387"/>
                    <a:gd name="T57" fmla="*/ 2176 h 2178"/>
                    <a:gd name="T58" fmla="*/ 217 w 387"/>
                    <a:gd name="T59" fmla="*/ 2172 h 2178"/>
                    <a:gd name="T60" fmla="*/ 270 w 387"/>
                    <a:gd name="T61" fmla="*/ 2165 h 2178"/>
                    <a:gd name="T62" fmla="*/ 324 w 387"/>
                    <a:gd name="T63" fmla="*/ 2155 h 2178"/>
                    <a:gd name="T64" fmla="*/ 353 w 387"/>
                    <a:gd name="T65" fmla="*/ 2149 h 2178"/>
                    <a:gd name="T66" fmla="*/ 353 w 387"/>
                    <a:gd name="T67" fmla="*/ 2147 h 2178"/>
                    <a:gd name="T68" fmla="*/ 353 w 387"/>
                    <a:gd name="T69" fmla="*/ 2146 h 2178"/>
                    <a:gd name="T70" fmla="*/ 353 w 387"/>
                    <a:gd name="T71" fmla="*/ 2146 h 2178"/>
                    <a:gd name="T72" fmla="*/ 353 w 387"/>
                    <a:gd name="T73" fmla="*/ 2144 h 2178"/>
                    <a:gd name="T74" fmla="*/ 353 w 387"/>
                    <a:gd name="T75" fmla="*/ 2142 h 2178"/>
                    <a:gd name="T76" fmla="*/ 353 w 387"/>
                    <a:gd name="T77" fmla="*/ 2142 h 2178"/>
                    <a:gd name="T78" fmla="*/ 353 w 387"/>
                    <a:gd name="T79" fmla="*/ 2140 h 2178"/>
                    <a:gd name="T80" fmla="*/ 353 w 387"/>
                    <a:gd name="T81" fmla="*/ 2138 h 2178"/>
                    <a:gd name="T82" fmla="*/ 322 w 387"/>
                    <a:gd name="T83" fmla="*/ 2146 h 2178"/>
                    <a:gd name="T84" fmla="*/ 268 w 387"/>
                    <a:gd name="T85" fmla="*/ 2155 h 2178"/>
                    <a:gd name="T86" fmla="*/ 215 w 387"/>
                    <a:gd name="T87" fmla="*/ 2163 h 2178"/>
                    <a:gd name="T88" fmla="*/ 159 w 387"/>
                    <a:gd name="T89" fmla="*/ 2167 h 2178"/>
                    <a:gd name="T90" fmla="*/ 103 w 387"/>
                    <a:gd name="T91" fmla="*/ 2169 h 2178"/>
                    <a:gd name="T92" fmla="*/ 48 w 387"/>
                    <a:gd name="T93" fmla="*/ 2167 h 2178"/>
                    <a:gd name="T94" fmla="*/ 0 w 387"/>
                    <a:gd name="T95" fmla="*/ 2163 h 2178"/>
                    <a:gd name="T96" fmla="*/ 0 w 387"/>
                    <a:gd name="T97" fmla="*/ 2165 h 2178"/>
                    <a:gd name="T98" fmla="*/ 0 w 387"/>
                    <a:gd name="T99" fmla="*/ 2165 h 2178"/>
                    <a:gd name="T100" fmla="*/ 0 w 387"/>
                    <a:gd name="T101" fmla="*/ 2167 h 2178"/>
                    <a:gd name="T102" fmla="*/ 2 w 387"/>
                    <a:gd name="T103" fmla="*/ 2169 h 2178"/>
                    <a:gd name="T104" fmla="*/ 2 w 387"/>
                    <a:gd name="T105" fmla="*/ 2169 h 2178"/>
                    <a:gd name="T106" fmla="*/ 2 w 387"/>
                    <a:gd name="T107" fmla="*/ 2170 h 2178"/>
                    <a:gd name="T108" fmla="*/ 2 w 387"/>
                    <a:gd name="T109" fmla="*/ 2172 h 2178"/>
                    <a:gd name="T110" fmla="*/ 2 w 387"/>
                    <a:gd name="T111" fmla="*/ 2172 h 217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7"/>
                    <a:gd name="T169" fmla="*/ 0 h 2178"/>
                    <a:gd name="T170" fmla="*/ 387 w 387"/>
                    <a:gd name="T171" fmla="*/ 2178 h 217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7" h="2178">
                      <a:moveTo>
                        <a:pt x="387" y="29"/>
                      </a:moveTo>
                      <a:lnTo>
                        <a:pt x="378" y="25"/>
                      </a:lnTo>
                      <a:lnTo>
                        <a:pt x="324" y="14"/>
                      </a:lnTo>
                      <a:lnTo>
                        <a:pt x="270" y="4"/>
                      </a:lnTo>
                      <a:lnTo>
                        <a:pt x="238" y="0"/>
                      </a:lnTo>
                      <a:lnTo>
                        <a:pt x="236" y="0"/>
                      </a:lnTo>
                      <a:lnTo>
                        <a:pt x="236" y="2"/>
                      </a:lnTo>
                      <a:lnTo>
                        <a:pt x="234" y="4"/>
                      </a:lnTo>
                      <a:lnTo>
                        <a:pt x="234" y="6"/>
                      </a:lnTo>
                      <a:lnTo>
                        <a:pt x="232" y="6"/>
                      </a:lnTo>
                      <a:lnTo>
                        <a:pt x="232" y="8"/>
                      </a:lnTo>
                      <a:lnTo>
                        <a:pt x="230" y="10"/>
                      </a:lnTo>
                      <a:lnTo>
                        <a:pt x="268" y="14"/>
                      </a:lnTo>
                      <a:lnTo>
                        <a:pt x="322" y="23"/>
                      </a:lnTo>
                      <a:lnTo>
                        <a:pt x="374" y="35"/>
                      </a:lnTo>
                      <a:lnTo>
                        <a:pt x="386" y="39"/>
                      </a:lnTo>
                      <a:lnTo>
                        <a:pt x="386" y="37"/>
                      </a:lnTo>
                      <a:lnTo>
                        <a:pt x="386" y="35"/>
                      </a:lnTo>
                      <a:lnTo>
                        <a:pt x="386" y="33"/>
                      </a:lnTo>
                      <a:lnTo>
                        <a:pt x="386" y="31"/>
                      </a:lnTo>
                      <a:lnTo>
                        <a:pt x="387" y="29"/>
                      </a:lnTo>
                      <a:close/>
                      <a:moveTo>
                        <a:pt x="2" y="2172"/>
                      </a:moveTo>
                      <a:lnTo>
                        <a:pt x="48" y="2176"/>
                      </a:lnTo>
                      <a:lnTo>
                        <a:pt x="103" y="2178"/>
                      </a:lnTo>
                      <a:lnTo>
                        <a:pt x="161" y="2176"/>
                      </a:lnTo>
                      <a:lnTo>
                        <a:pt x="217" y="2172"/>
                      </a:lnTo>
                      <a:lnTo>
                        <a:pt x="270" y="2165"/>
                      </a:lnTo>
                      <a:lnTo>
                        <a:pt x="324" y="2155"/>
                      </a:lnTo>
                      <a:lnTo>
                        <a:pt x="353" y="2149"/>
                      </a:lnTo>
                      <a:lnTo>
                        <a:pt x="353" y="2147"/>
                      </a:lnTo>
                      <a:lnTo>
                        <a:pt x="353" y="2146"/>
                      </a:lnTo>
                      <a:lnTo>
                        <a:pt x="353" y="2144"/>
                      </a:lnTo>
                      <a:lnTo>
                        <a:pt x="353" y="2142"/>
                      </a:lnTo>
                      <a:lnTo>
                        <a:pt x="353" y="2140"/>
                      </a:lnTo>
                      <a:lnTo>
                        <a:pt x="353" y="2138"/>
                      </a:lnTo>
                      <a:lnTo>
                        <a:pt x="322" y="2146"/>
                      </a:lnTo>
                      <a:lnTo>
                        <a:pt x="268" y="2155"/>
                      </a:lnTo>
                      <a:lnTo>
                        <a:pt x="215" y="2163"/>
                      </a:lnTo>
                      <a:lnTo>
                        <a:pt x="159" y="2167"/>
                      </a:lnTo>
                      <a:lnTo>
                        <a:pt x="103" y="2169"/>
                      </a:lnTo>
                      <a:lnTo>
                        <a:pt x="48" y="2167"/>
                      </a:lnTo>
                      <a:lnTo>
                        <a:pt x="0" y="2163"/>
                      </a:lnTo>
                      <a:lnTo>
                        <a:pt x="0" y="2165"/>
                      </a:lnTo>
                      <a:lnTo>
                        <a:pt x="0" y="2167"/>
                      </a:lnTo>
                      <a:lnTo>
                        <a:pt x="2" y="2169"/>
                      </a:lnTo>
                      <a:lnTo>
                        <a:pt x="2" y="2170"/>
                      </a:lnTo>
                      <a:lnTo>
                        <a:pt x="2" y="2172"/>
                      </a:lnTo>
                      <a:close/>
                    </a:path>
                  </a:pathLst>
                </a:custGeom>
                <a:solidFill>
                  <a:srgbClr val="2BAAFF"/>
                </a:solidFill>
                <a:ln w="9525">
                  <a:noFill/>
                  <a:round/>
                </a:ln>
              </p:spPr>
              <p:txBody>
                <a:bodyPr/>
                <a:lstStyle/>
                <a:p>
                  <a:endParaRPr lang="en-US"/>
                </a:p>
              </p:txBody>
            </p:sp>
            <p:sp>
              <p:nvSpPr>
                <p:cNvPr id="44402" name="Freeform 53"/>
                <p:cNvSpPr>
                  <a:spLocks noEditPoints="1"/>
                </p:cNvSpPr>
                <p:nvPr/>
              </p:nvSpPr>
              <p:spPr bwMode="auto">
                <a:xfrm>
                  <a:off x="1781" y="1054"/>
                  <a:ext cx="388" cy="2168"/>
                </a:xfrm>
                <a:custGeom>
                  <a:avLst/>
                  <a:gdLst>
                    <a:gd name="T0" fmla="*/ 388 w 388"/>
                    <a:gd name="T1" fmla="*/ 29 h 2168"/>
                    <a:gd name="T2" fmla="*/ 378 w 388"/>
                    <a:gd name="T3" fmla="*/ 27 h 2168"/>
                    <a:gd name="T4" fmla="*/ 326 w 388"/>
                    <a:gd name="T5" fmla="*/ 16 h 2168"/>
                    <a:gd name="T6" fmla="*/ 272 w 388"/>
                    <a:gd name="T7" fmla="*/ 6 h 2168"/>
                    <a:gd name="T8" fmla="*/ 236 w 388"/>
                    <a:gd name="T9" fmla="*/ 0 h 2168"/>
                    <a:gd name="T10" fmla="*/ 234 w 388"/>
                    <a:gd name="T11" fmla="*/ 2 h 2168"/>
                    <a:gd name="T12" fmla="*/ 234 w 388"/>
                    <a:gd name="T13" fmla="*/ 2 h 2168"/>
                    <a:gd name="T14" fmla="*/ 234 w 388"/>
                    <a:gd name="T15" fmla="*/ 4 h 2168"/>
                    <a:gd name="T16" fmla="*/ 232 w 388"/>
                    <a:gd name="T17" fmla="*/ 6 h 2168"/>
                    <a:gd name="T18" fmla="*/ 232 w 388"/>
                    <a:gd name="T19" fmla="*/ 6 h 2168"/>
                    <a:gd name="T20" fmla="*/ 230 w 388"/>
                    <a:gd name="T21" fmla="*/ 8 h 2168"/>
                    <a:gd name="T22" fmla="*/ 230 w 388"/>
                    <a:gd name="T23" fmla="*/ 8 h 2168"/>
                    <a:gd name="T24" fmla="*/ 228 w 388"/>
                    <a:gd name="T25" fmla="*/ 10 h 2168"/>
                    <a:gd name="T26" fmla="*/ 270 w 388"/>
                    <a:gd name="T27" fmla="*/ 16 h 2168"/>
                    <a:gd name="T28" fmla="*/ 322 w 388"/>
                    <a:gd name="T29" fmla="*/ 25 h 2168"/>
                    <a:gd name="T30" fmla="*/ 376 w 388"/>
                    <a:gd name="T31" fmla="*/ 37 h 2168"/>
                    <a:gd name="T32" fmla="*/ 386 w 388"/>
                    <a:gd name="T33" fmla="*/ 41 h 2168"/>
                    <a:gd name="T34" fmla="*/ 386 w 388"/>
                    <a:gd name="T35" fmla="*/ 39 h 2168"/>
                    <a:gd name="T36" fmla="*/ 386 w 388"/>
                    <a:gd name="T37" fmla="*/ 37 h 2168"/>
                    <a:gd name="T38" fmla="*/ 388 w 388"/>
                    <a:gd name="T39" fmla="*/ 37 h 2168"/>
                    <a:gd name="T40" fmla="*/ 388 w 388"/>
                    <a:gd name="T41" fmla="*/ 35 h 2168"/>
                    <a:gd name="T42" fmla="*/ 388 w 388"/>
                    <a:gd name="T43" fmla="*/ 33 h 2168"/>
                    <a:gd name="T44" fmla="*/ 388 w 388"/>
                    <a:gd name="T45" fmla="*/ 33 h 2168"/>
                    <a:gd name="T46" fmla="*/ 388 w 388"/>
                    <a:gd name="T47" fmla="*/ 31 h 2168"/>
                    <a:gd name="T48" fmla="*/ 388 w 388"/>
                    <a:gd name="T49" fmla="*/ 29 h 2168"/>
                    <a:gd name="T50" fmla="*/ 4 w 388"/>
                    <a:gd name="T51" fmla="*/ 2165 h 2168"/>
                    <a:gd name="T52" fmla="*/ 50 w 388"/>
                    <a:gd name="T53" fmla="*/ 2168 h 2168"/>
                    <a:gd name="T54" fmla="*/ 105 w 388"/>
                    <a:gd name="T55" fmla="*/ 2168 h 2168"/>
                    <a:gd name="T56" fmla="*/ 161 w 388"/>
                    <a:gd name="T57" fmla="*/ 2168 h 2168"/>
                    <a:gd name="T58" fmla="*/ 217 w 388"/>
                    <a:gd name="T59" fmla="*/ 2163 h 2168"/>
                    <a:gd name="T60" fmla="*/ 272 w 388"/>
                    <a:gd name="T61" fmla="*/ 2157 h 2168"/>
                    <a:gd name="T62" fmla="*/ 326 w 388"/>
                    <a:gd name="T63" fmla="*/ 2147 h 2168"/>
                    <a:gd name="T64" fmla="*/ 355 w 388"/>
                    <a:gd name="T65" fmla="*/ 2140 h 2168"/>
                    <a:gd name="T66" fmla="*/ 355 w 388"/>
                    <a:gd name="T67" fmla="*/ 2138 h 2168"/>
                    <a:gd name="T68" fmla="*/ 355 w 388"/>
                    <a:gd name="T69" fmla="*/ 2138 h 2168"/>
                    <a:gd name="T70" fmla="*/ 355 w 388"/>
                    <a:gd name="T71" fmla="*/ 2136 h 2168"/>
                    <a:gd name="T72" fmla="*/ 355 w 388"/>
                    <a:gd name="T73" fmla="*/ 2134 h 2168"/>
                    <a:gd name="T74" fmla="*/ 355 w 388"/>
                    <a:gd name="T75" fmla="*/ 2134 h 2168"/>
                    <a:gd name="T76" fmla="*/ 353 w 388"/>
                    <a:gd name="T77" fmla="*/ 2132 h 2168"/>
                    <a:gd name="T78" fmla="*/ 353 w 388"/>
                    <a:gd name="T79" fmla="*/ 2132 h 2168"/>
                    <a:gd name="T80" fmla="*/ 353 w 388"/>
                    <a:gd name="T81" fmla="*/ 2130 h 2168"/>
                    <a:gd name="T82" fmla="*/ 322 w 388"/>
                    <a:gd name="T83" fmla="*/ 2136 h 2168"/>
                    <a:gd name="T84" fmla="*/ 270 w 388"/>
                    <a:gd name="T85" fmla="*/ 2145 h 2168"/>
                    <a:gd name="T86" fmla="*/ 217 w 388"/>
                    <a:gd name="T87" fmla="*/ 2153 h 2168"/>
                    <a:gd name="T88" fmla="*/ 161 w 388"/>
                    <a:gd name="T89" fmla="*/ 2157 h 2168"/>
                    <a:gd name="T90" fmla="*/ 105 w 388"/>
                    <a:gd name="T91" fmla="*/ 2159 h 2168"/>
                    <a:gd name="T92" fmla="*/ 50 w 388"/>
                    <a:gd name="T93" fmla="*/ 2157 h 2168"/>
                    <a:gd name="T94" fmla="*/ 0 w 388"/>
                    <a:gd name="T95" fmla="*/ 2153 h 2168"/>
                    <a:gd name="T96" fmla="*/ 0 w 388"/>
                    <a:gd name="T97" fmla="*/ 2155 h 2168"/>
                    <a:gd name="T98" fmla="*/ 0 w 388"/>
                    <a:gd name="T99" fmla="*/ 2157 h 2168"/>
                    <a:gd name="T100" fmla="*/ 0 w 388"/>
                    <a:gd name="T101" fmla="*/ 2157 h 2168"/>
                    <a:gd name="T102" fmla="*/ 2 w 388"/>
                    <a:gd name="T103" fmla="*/ 2159 h 2168"/>
                    <a:gd name="T104" fmla="*/ 2 w 388"/>
                    <a:gd name="T105" fmla="*/ 2161 h 2168"/>
                    <a:gd name="T106" fmla="*/ 2 w 388"/>
                    <a:gd name="T107" fmla="*/ 2161 h 2168"/>
                    <a:gd name="T108" fmla="*/ 2 w 388"/>
                    <a:gd name="T109" fmla="*/ 2163 h 2168"/>
                    <a:gd name="T110" fmla="*/ 4 w 388"/>
                    <a:gd name="T111" fmla="*/ 2165 h 21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8"/>
                    <a:gd name="T169" fmla="*/ 0 h 2168"/>
                    <a:gd name="T170" fmla="*/ 388 w 388"/>
                    <a:gd name="T171" fmla="*/ 2168 h 21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8" h="2168">
                      <a:moveTo>
                        <a:pt x="388" y="29"/>
                      </a:moveTo>
                      <a:lnTo>
                        <a:pt x="378" y="27"/>
                      </a:lnTo>
                      <a:lnTo>
                        <a:pt x="326" y="16"/>
                      </a:lnTo>
                      <a:lnTo>
                        <a:pt x="272" y="6"/>
                      </a:lnTo>
                      <a:lnTo>
                        <a:pt x="236" y="0"/>
                      </a:lnTo>
                      <a:lnTo>
                        <a:pt x="234" y="2"/>
                      </a:lnTo>
                      <a:lnTo>
                        <a:pt x="234" y="4"/>
                      </a:lnTo>
                      <a:lnTo>
                        <a:pt x="232" y="6"/>
                      </a:lnTo>
                      <a:lnTo>
                        <a:pt x="230" y="8"/>
                      </a:lnTo>
                      <a:lnTo>
                        <a:pt x="228" y="10"/>
                      </a:lnTo>
                      <a:lnTo>
                        <a:pt x="270" y="16"/>
                      </a:lnTo>
                      <a:lnTo>
                        <a:pt x="322" y="25"/>
                      </a:lnTo>
                      <a:lnTo>
                        <a:pt x="376" y="37"/>
                      </a:lnTo>
                      <a:lnTo>
                        <a:pt x="386" y="41"/>
                      </a:lnTo>
                      <a:lnTo>
                        <a:pt x="386" y="39"/>
                      </a:lnTo>
                      <a:lnTo>
                        <a:pt x="386" y="37"/>
                      </a:lnTo>
                      <a:lnTo>
                        <a:pt x="388" y="37"/>
                      </a:lnTo>
                      <a:lnTo>
                        <a:pt x="388" y="35"/>
                      </a:lnTo>
                      <a:lnTo>
                        <a:pt x="388" y="33"/>
                      </a:lnTo>
                      <a:lnTo>
                        <a:pt x="388" y="31"/>
                      </a:lnTo>
                      <a:lnTo>
                        <a:pt x="388" y="29"/>
                      </a:lnTo>
                      <a:close/>
                      <a:moveTo>
                        <a:pt x="4" y="2165"/>
                      </a:moveTo>
                      <a:lnTo>
                        <a:pt x="50" y="2168"/>
                      </a:lnTo>
                      <a:lnTo>
                        <a:pt x="105" y="2168"/>
                      </a:lnTo>
                      <a:lnTo>
                        <a:pt x="161" y="2168"/>
                      </a:lnTo>
                      <a:lnTo>
                        <a:pt x="217" y="2163"/>
                      </a:lnTo>
                      <a:lnTo>
                        <a:pt x="272" y="2157"/>
                      </a:lnTo>
                      <a:lnTo>
                        <a:pt x="326" y="2147"/>
                      </a:lnTo>
                      <a:lnTo>
                        <a:pt x="355" y="2140"/>
                      </a:lnTo>
                      <a:lnTo>
                        <a:pt x="355" y="2138"/>
                      </a:lnTo>
                      <a:lnTo>
                        <a:pt x="355" y="2136"/>
                      </a:lnTo>
                      <a:lnTo>
                        <a:pt x="355" y="2134"/>
                      </a:lnTo>
                      <a:lnTo>
                        <a:pt x="353" y="2132"/>
                      </a:lnTo>
                      <a:lnTo>
                        <a:pt x="353" y="2130"/>
                      </a:lnTo>
                      <a:lnTo>
                        <a:pt x="322" y="2136"/>
                      </a:lnTo>
                      <a:lnTo>
                        <a:pt x="270" y="2145"/>
                      </a:lnTo>
                      <a:lnTo>
                        <a:pt x="217" y="2153"/>
                      </a:lnTo>
                      <a:lnTo>
                        <a:pt x="161" y="2157"/>
                      </a:lnTo>
                      <a:lnTo>
                        <a:pt x="105" y="2159"/>
                      </a:lnTo>
                      <a:lnTo>
                        <a:pt x="50" y="2157"/>
                      </a:lnTo>
                      <a:lnTo>
                        <a:pt x="0" y="2153"/>
                      </a:lnTo>
                      <a:lnTo>
                        <a:pt x="0" y="2155"/>
                      </a:lnTo>
                      <a:lnTo>
                        <a:pt x="0" y="2157"/>
                      </a:lnTo>
                      <a:lnTo>
                        <a:pt x="2" y="2159"/>
                      </a:lnTo>
                      <a:lnTo>
                        <a:pt x="2" y="2161"/>
                      </a:lnTo>
                      <a:lnTo>
                        <a:pt x="2" y="2163"/>
                      </a:lnTo>
                      <a:lnTo>
                        <a:pt x="4" y="2165"/>
                      </a:lnTo>
                      <a:close/>
                    </a:path>
                  </a:pathLst>
                </a:custGeom>
                <a:solidFill>
                  <a:srgbClr val="2CAAFF"/>
                </a:solidFill>
                <a:ln w="9525">
                  <a:noFill/>
                  <a:round/>
                </a:ln>
              </p:spPr>
              <p:txBody>
                <a:bodyPr/>
                <a:lstStyle/>
                <a:p>
                  <a:endParaRPr lang="en-US"/>
                </a:p>
              </p:txBody>
            </p:sp>
            <p:sp>
              <p:nvSpPr>
                <p:cNvPr id="44403" name="Freeform 54"/>
                <p:cNvSpPr>
                  <a:spLocks noEditPoints="1"/>
                </p:cNvSpPr>
                <p:nvPr/>
              </p:nvSpPr>
              <p:spPr bwMode="auto">
                <a:xfrm>
                  <a:off x="1779" y="1060"/>
                  <a:ext cx="390" cy="2159"/>
                </a:xfrm>
                <a:custGeom>
                  <a:avLst/>
                  <a:gdLst>
                    <a:gd name="T0" fmla="*/ 390 w 390"/>
                    <a:gd name="T1" fmla="*/ 29 h 2159"/>
                    <a:gd name="T2" fmla="*/ 378 w 390"/>
                    <a:gd name="T3" fmla="*/ 25 h 2159"/>
                    <a:gd name="T4" fmla="*/ 326 w 390"/>
                    <a:gd name="T5" fmla="*/ 13 h 2159"/>
                    <a:gd name="T6" fmla="*/ 272 w 390"/>
                    <a:gd name="T7" fmla="*/ 4 h 2159"/>
                    <a:gd name="T8" fmla="*/ 234 w 390"/>
                    <a:gd name="T9" fmla="*/ 0 h 2159"/>
                    <a:gd name="T10" fmla="*/ 234 w 390"/>
                    <a:gd name="T11" fmla="*/ 0 h 2159"/>
                    <a:gd name="T12" fmla="*/ 232 w 390"/>
                    <a:gd name="T13" fmla="*/ 2 h 2159"/>
                    <a:gd name="T14" fmla="*/ 232 w 390"/>
                    <a:gd name="T15" fmla="*/ 2 h 2159"/>
                    <a:gd name="T16" fmla="*/ 230 w 390"/>
                    <a:gd name="T17" fmla="*/ 4 h 2159"/>
                    <a:gd name="T18" fmla="*/ 230 w 390"/>
                    <a:gd name="T19" fmla="*/ 6 h 2159"/>
                    <a:gd name="T20" fmla="*/ 228 w 390"/>
                    <a:gd name="T21" fmla="*/ 6 h 2159"/>
                    <a:gd name="T22" fmla="*/ 228 w 390"/>
                    <a:gd name="T23" fmla="*/ 8 h 2159"/>
                    <a:gd name="T24" fmla="*/ 226 w 390"/>
                    <a:gd name="T25" fmla="*/ 10 h 2159"/>
                    <a:gd name="T26" fmla="*/ 271 w 390"/>
                    <a:gd name="T27" fmla="*/ 15 h 2159"/>
                    <a:gd name="T28" fmla="*/ 324 w 390"/>
                    <a:gd name="T29" fmla="*/ 23 h 2159"/>
                    <a:gd name="T30" fmla="*/ 376 w 390"/>
                    <a:gd name="T31" fmla="*/ 37 h 2159"/>
                    <a:gd name="T32" fmla="*/ 388 w 390"/>
                    <a:gd name="T33" fmla="*/ 38 h 2159"/>
                    <a:gd name="T34" fmla="*/ 388 w 390"/>
                    <a:gd name="T35" fmla="*/ 38 h 2159"/>
                    <a:gd name="T36" fmla="*/ 388 w 390"/>
                    <a:gd name="T37" fmla="*/ 37 h 2159"/>
                    <a:gd name="T38" fmla="*/ 388 w 390"/>
                    <a:gd name="T39" fmla="*/ 35 h 2159"/>
                    <a:gd name="T40" fmla="*/ 388 w 390"/>
                    <a:gd name="T41" fmla="*/ 35 h 2159"/>
                    <a:gd name="T42" fmla="*/ 388 w 390"/>
                    <a:gd name="T43" fmla="*/ 33 h 2159"/>
                    <a:gd name="T44" fmla="*/ 388 w 390"/>
                    <a:gd name="T45" fmla="*/ 31 h 2159"/>
                    <a:gd name="T46" fmla="*/ 390 w 390"/>
                    <a:gd name="T47" fmla="*/ 31 h 2159"/>
                    <a:gd name="T48" fmla="*/ 390 w 390"/>
                    <a:gd name="T49" fmla="*/ 29 h 2159"/>
                    <a:gd name="T50" fmla="*/ 4 w 390"/>
                    <a:gd name="T51" fmla="*/ 2153 h 2159"/>
                    <a:gd name="T52" fmla="*/ 52 w 390"/>
                    <a:gd name="T53" fmla="*/ 2157 h 2159"/>
                    <a:gd name="T54" fmla="*/ 107 w 390"/>
                    <a:gd name="T55" fmla="*/ 2159 h 2159"/>
                    <a:gd name="T56" fmla="*/ 163 w 390"/>
                    <a:gd name="T57" fmla="*/ 2157 h 2159"/>
                    <a:gd name="T58" fmla="*/ 219 w 390"/>
                    <a:gd name="T59" fmla="*/ 2153 h 2159"/>
                    <a:gd name="T60" fmla="*/ 272 w 390"/>
                    <a:gd name="T61" fmla="*/ 2145 h 2159"/>
                    <a:gd name="T62" fmla="*/ 326 w 390"/>
                    <a:gd name="T63" fmla="*/ 2136 h 2159"/>
                    <a:gd name="T64" fmla="*/ 357 w 390"/>
                    <a:gd name="T65" fmla="*/ 2128 h 2159"/>
                    <a:gd name="T66" fmla="*/ 357 w 390"/>
                    <a:gd name="T67" fmla="*/ 2128 h 2159"/>
                    <a:gd name="T68" fmla="*/ 355 w 390"/>
                    <a:gd name="T69" fmla="*/ 2126 h 2159"/>
                    <a:gd name="T70" fmla="*/ 355 w 390"/>
                    <a:gd name="T71" fmla="*/ 2126 h 2159"/>
                    <a:gd name="T72" fmla="*/ 355 w 390"/>
                    <a:gd name="T73" fmla="*/ 2124 h 2159"/>
                    <a:gd name="T74" fmla="*/ 355 w 390"/>
                    <a:gd name="T75" fmla="*/ 2122 h 2159"/>
                    <a:gd name="T76" fmla="*/ 355 w 390"/>
                    <a:gd name="T77" fmla="*/ 2122 h 2159"/>
                    <a:gd name="T78" fmla="*/ 355 w 390"/>
                    <a:gd name="T79" fmla="*/ 2120 h 2159"/>
                    <a:gd name="T80" fmla="*/ 355 w 390"/>
                    <a:gd name="T81" fmla="*/ 2118 h 2159"/>
                    <a:gd name="T82" fmla="*/ 324 w 390"/>
                    <a:gd name="T83" fmla="*/ 2126 h 2159"/>
                    <a:gd name="T84" fmla="*/ 271 w 390"/>
                    <a:gd name="T85" fmla="*/ 2136 h 2159"/>
                    <a:gd name="T86" fmla="*/ 217 w 390"/>
                    <a:gd name="T87" fmla="*/ 2141 h 2159"/>
                    <a:gd name="T88" fmla="*/ 163 w 390"/>
                    <a:gd name="T89" fmla="*/ 2145 h 2159"/>
                    <a:gd name="T90" fmla="*/ 107 w 390"/>
                    <a:gd name="T91" fmla="*/ 2147 h 2159"/>
                    <a:gd name="T92" fmla="*/ 54 w 390"/>
                    <a:gd name="T93" fmla="*/ 2145 h 2159"/>
                    <a:gd name="T94" fmla="*/ 0 w 390"/>
                    <a:gd name="T95" fmla="*/ 2141 h 2159"/>
                    <a:gd name="T96" fmla="*/ 0 w 390"/>
                    <a:gd name="T97" fmla="*/ 2143 h 2159"/>
                    <a:gd name="T98" fmla="*/ 0 w 390"/>
                    <a:gd name="T99" fmla="*/ 2145 h 2159"/>
                    <a:gd name="T100" fmla="*/ 0 w 390"/>
                    <a:gd name="T101" fmla="*/ 2145 h 2159"/>
                    <a:gd name="T102" fmla="*/ 2 w 390"/>
                    <a:gd name="T103" fmla="*/ 2147 h 2159"/>
                    <a:gd name="T104" fmla="*/ 2 w 390"/>
                    <a:gd name="T105" fmla="*/ 2149 h 2159"/>
                    <a:gd name="T106" fmla="*/ 2 w 390"/>
                    <a:gd name="T107" fmla="*/ 2151 h 2159"/>
                    <a:gd name="T108" fmla="*/ 2 w 390"/>
                    <a:gd name="T109" fmla="*/ 2151 h 2159"/>
                    <a:gd name="T110" fmla="*/ 4 w 390"/>
                    <a:gd name="T111" fmla="*/ 2153 h 215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90"/>
                    <a:gd name="T169" fmla="*/ 0 h 2159"/>
                    <a:gd name="T170" fmla="*/ 390 w 390"/>
                    <a:gd name="T171" fmla="*/ 2159 h 215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90" h="2159">
                      <a:moveTo>
                        <a:pt x="390" y="29"/>
                      </a:moveTo>
                      <a:lnTo>
                        <a:pt x="378" y="25"/>
                      </a:lnTo>
                      <a:lnTo>
                        <a:pt x="326" y="13"/>
                      </a:lnTo>
                      <a:lnTo>
                        <a:pt x="272" y="4"/>
                      </a:lnTo>
                      <a:lnTo>
                        <a:pt x="234" y="0"/>
                      </a:lnTo>
                      <a:lnTo>
                        <a:pt x="232" y="2"/>
                      </a:lnTo>
                      <a:lnTo>
                        <a:pt x="230" y="4"/>
                      </a:lnTo>
                      <a:lnTo>
                        <a:pt x="230" y="6"/>
                      </a:lnTo>
                      <a:lnTo>
                        <a:pt x="228" y="6"/>
                      </a:lnTo>
                      <a:lnTo>
                        <a:pt x="228" y="8"/>
                      </a:lnTo>
                      <a:lnTo>
                        <a:pt x="226" y="10"/>
                      </a:lnTo>
                      <a:lnTo>
                        <a:pt x="271" y="15"/>
                      </a:lnTo>
                      <a:lnTo>
                        <a:pt x="324" y="23"/>
                      </a:lnTo>
                      <a:lnTo>
                        <a:pt x="376" y="37"/>
                      </a:lnTo>
                      <a:lnTo>
                        <a:pt x="388" y="38"/>
                      </a:lnTo>
                      <a:lnTo>
                        <a:pt x="388" y="37"/>
                      </a:lnTo>
                      <a:lnTo>
                        <a:pt x="388" y="35"/>
                      </a:lnTo>
                      <a:lnTo>
                        <a:pt x="388" y="33"/>
                      </a:lnTo>
                      <a:lnTo>
                        <a:pt x="388" y="31"/>
                      </a:lnTo>
                      <a:lnTo>
                        <a:pt x="390" y="31"/>
                      </a:lnTo>
                      <a:lnTo>
                        <a:pt x="390" y="29"/>
                      </a:lnTo>
                      <a:close/>
                      <a:moveTo>
                        <a:pt x="4" y="2153"/>
                      </a:moveTo>
                      <a:lnTo>
                        <a:pt x="52" y="2157"/>
                      </a:lnTo>
                      <a:lnTo>
                        <a:pt x="107" y="2159"/>
                      </a:lnTo>
                      <a:lnTo>
                        <a:pt x="163" y="2157"/>
                      </a:lnTo>
                      <a:lnTo>
                        <a:pt x="219" y="2153"/>
                      </a:lnTo>
                      <a:lnTo>
                        <a:pt x="272" y="2145"/>
                      </a:lnTo>
                      <a:lnTo>
                        <a:pt x="326" y="2136"/>
                      </a:lnTo>
                      <a:lnTo>
                        <a:pt x="357" y="2128"/>
                      </a:lnTo>
                      <a:lnTo>
                        <a:pt x="355" y="2126"/>
                      </a:lnTo>
                      <a:lnTo>
                        <a:pt x="355" y="2124"/>
                      </a:lnTo>
                      <a:lnTo>
                        <a:pt x="355" y="2122"/>
                      </a:lnTo>
                      <a:lnTo>
                        <a:pt x="355" y="2120"/>
                      </a:lnTo>
                      <a:lnTo>
                        <a:pt x="355" y="2118"/>
                      </a:lnTo>
                      <a:lnTo>
                        <a:pt x="324" y="2126"/>
                      </a:lnTo>
                      <a:lnTo>
                        <a:pt x="271" y="2136"/>
                      </a:lnTo>
                      <a:lnTo>
                        <a:pt x="217" y="2141"/>
                      </a:lnTo>
                      <a:lnTo>
                        <a:pt x="163" y="2145"/>
                      </a:lnTo>
                      <a:lnTo>
                        <a:pt x="107" y="2147"/>
                      </a:lnTo>
                      <a:lnTo>
                        <a:pt x="54" y="2145"/>
                      </a:lnTo>
                      <a:lnTo>
                        <a:pt x="0" y="2141"/>
                      </a:lnTo>
                      <a:lnTo>
                        <a:pt x="0" y="2143"/>
                      </a:lnTo>
                      <a:lnTo>
                        <a:pt x="0" y="2145"/>
                      </a:lnTo>
                      <a:lnTo>
                        <a:pt x="2" y="2147"/>
                      </a:lnTo>
                      <a:lnTo>
                        <a:pt x="2" y="2149"/>
                      </a:lnTo>
                      <a:lnTo>
                        <a:pt x="2" y="2151"/>
                      </a:lnTo>
                      <a:lnTo>
                        <a:pt x="4" y="2153"/>
                      </a:lnTo>
                      <a:close/>
                    </a:path>
                  </a:pathLst>
                </a:custGeom>
                <a:solidFill>
                  <a:srgbClr val="2DABFF"/>
                </a:solidFill>
                <a:ln w="9525">
                  <a:noFill/>
                  <a:round/>
                </a:ln>
              </p:spPr>
              <p:txBody>
                <a:bodyPr/>
                <a:lstStyle/>
                <a:p>
                  <a:endParaRPr lang="en-US"/>
                </a:p>
              </p:txBody>
            </p:sp>
            <p:sp>
              <p:nvSpPr>
                <p:cNvPr id="44404" name="Freeform 55"/>
                <p:cNvSpPr>
                  <a:spLocks noEditPoints="1"/>
                </p:cNvSpPr>
                <p:nvPr/>
              </p:nvSpPr>
              <p:spPr bwMode="auto">
                <a:xfrm>
                  <a:off x="1777" y="1064"/>
                  <a:ext cx="390" cy="2149"/>
                </a:xfrm>
                <a:custGeom>
                  <a:avLst/>
                  <a:gdLst>
                    <a:gd name="T0" fmla="*/ 390 w 390"/>
                    <a:gd name="T1" fmla="*/ 31 h 2149"/>
                    <a:gd name="T2" fmla="*/ 380 w 390"/>
                    <a:gd name="T3" fmla="*/ 27 h 2149"/>
                    <a:gd name="T4" fmla="*/ 326 w 390"/>
                    <a:gd name="T5" fmla="*/ 15 h 2149"/>
                    <a:gd name="T6" fmla="*/ 274 w 390"/>
                    <a:gd name="T7" fmla="*/ 6 h 2149"/>
                    <a:gd name="T8" fmla="*/ 232 w 390"/>
                    <a:gd name="T9" fmla="*/ 0 h 2149"/>
                    <a:gd name="T10" fmla="*/ 232 w 390"/>
                    <a:gd name="T11" fmla="*/ 2 h 2149"/>
                    <a:gd name="T12" fmla="*/ 230 w 390"/>
                    <a:gd name="T13" fmla="*/ 2 h 2149"/>
                    <a:gd name="T14" fmla="*/ 230 w 390"/>
                    <a:gd name="T15" fmla="*/ 4 h 2149"/>
                    <a:gd name="T16" fmla="*/ 228 w 390"/>
                    <a:gd name="T17" fmla="*/ 6 h 2149"/>
                    <a:gd name="T18" fmla="*/ 228 w 390"/>
                    <a:gd name="T19" fmla="*/ 6 h 2149"/>
                    <a:gd name="T20" fmla="*/ 226 w 390"/>
                    <a:gd name="T21" fmla="*/ 8 h 2149"/>
                    <a:gd name="T22" fmla="*/ 226 w 390"/>
                    <a:gd name="T23" fmla="*/ 8 h 2149"/>
                    <a:gd name="T24" fmla="*/ 225 w 390"/>
                    <a:gd name="T25" fmla="*/ 9 h 2149"/>
                    <a:gd name="T26" fmla="*/ 273 w 390"/>
                    <a:gd name="T27" fmla="*/ 15 h 2149"/>
                    <a:gd name="T28" fmla="*/ 324 w 390"/>
                    <a:gd name="T29" fmla="*/ 25 h 2149"/>
                    <a:gd name="T30" fmla="*/ 376 w 390"/>
                    <a:gd name="T31" fmla="*/ 36 h 2149"/>
                    <a:gd name="T32" fmla="*/ 388 w 390"/>
                    <a:gd name="T33" fmla="*/ 40 h 2149"/>
                    <a:gd name="T34" fmla="*/ 388 w 390"/>
                    <a:gd name="T35" fmla="*/ 38 h 2149"/>
                    <a:gd name="T36" fmla="*/ 390 w 390"/>
                    <a:gd name="T37" fmla="*/ 38 h 2149"/>
                    <a:gd name="T38" fmla="*/ 390 w 390"/>
                    <a:gd name="T39" fmla="*/ 36 h 2149"/>
                    <a:gd name="T40" fmla="*/ 390 w 390"/>
                    <a:gd name="T41" fmla="*/ 34 h 2149"/>
                    <a:gd name="T42" fmla="*/ 390 w 390"/>
                    <a:gd name="T43" fmla="*/ 34 h 2149"/>
                    <a:gd name="T44" fmla="*/ 390 w 390"/>
                    <a:gd name="T45" fmla="*/ 33 h 2149"/>
                    <a:gd name="T46" fmla="*/ 390 w 390"/>
                    <a:gd name="T47" fmla="*/ 31 h 2149"/>
                    <a:gd name="T48" fmla="*/ 390 w 390"/>
                    <a:gd name="T49" fmla="*/ 31 h 2149"/>
                    <a:gd name="T50" fmla="*/ 4 w 390"/>
                    <a:gd name="T51" fmla="*/ 2143 h 2149"/>
                    <a:gd name="T52" fmla="*/ 54 w 390"/>
                    <a:gd name="T53" fmla="*/ 2147 h 2149"/>
                    <a:gd name="T54" fmla="*/ 109 w 390"/>
                    <a:gd name="T55" fmla="*/ 2149 h 2149"/>
                    <a:gd name="T56" fmla="*/ 165 w 390"/>
                    <a:gd name="T57" fmla="*/ 2147 h 2149"/>
                    <a:gd name="T58" fmla="*/ 221 w 390"/>
                    <a:gd name="T59" fmla="*/ 2143 h 2149"/>
                    <a:gd name="T60" fmla="*/ 274 w 390"/>
                    <a:gd name="T61" fmla="*/ 2135 h 2149"/>
                    <a:gd name="T62" fmla="*/ 326 w 390"/>
                    <a:gd name="T63" fmla="*/ 2126 h 2149"/>
                    <a:gd name="T64" fmla="*/ 357 w 390"/>
                    <a:gd name="T65" fmla="*/ 2120 h 2149"/>
                    <a:gd name="T66" fmla="*/ 357 w 390"/>
                    <a:gd name="T67" fmla="*/ 2118 h 2149"/>
                    <a:gd name="T68" fmla="*/ 357 w 390"/>
                    <a:gd name="T69" fmla="*/ 2118 h 2149"/>
                    <a:gd name="T70" fmla="*/ 357 w 390"/>
                    <a:gd name="T71" fmla="*/ 2116 h 2149"/>
                    <a:gd name="T72" fmla="*/ 357 w 390"/>
                    <a:gd name="T73" fmla="*/ 2114 h 2149"/>
                    <a:gd name="T74" fmla="*/ 357 w 390"/>
                    <a:gd name="T75" fmla="*/ 2114 h 2149"/>
                    <a:gd name="T76" fmla="*/ 357 w 390"/>
                    <a:gd name="T77" fmla="*/ 2112 h 2149"/>
                    <a:gd name="T78" fmla="*/ 357 w 390"/>
                    <a:gd name="T79" fmla="*/ 2110 h 2149"/>
                    <a:gd name="T80" fmla="*/ 355 w 390"/>
                    <a:gd name="T81" fmla="*/ 2110 h 2149"/>
                    <a:gd name="T82" fmla="*/ 324 w 390"/>
                    <a:gd name="T83" fmla="*/ 2116 h 2149"/>
                    <a:gd name="T84" fmla="*/ 273 w 390"/>
                    <a:gd name="T85" fmla="*/ 2126 h 2149"/>
                    <a:gd name="T86" fmla="*/ 219 w 390"/>
                    <a:gd name="T87" fmla="*/ 2133 h 2149"/>
                    <a:gd name="T88" fmla="*/ 165 w 390"/>
                    <a:gd name="T89" fmla="*/ 2137 h 2149"/>
                    <a:gd name="T90" fmla="*/ 109 w 390"/>
                    <a:gd name="T91" fmla="*/ 2139 h 2149"/>
                    <a:gd name="T92" fmla="*/ 56 w 390"/>
                    <a:gd name="T93" fmla="*/ 2137 h 2149"/>
                    <a:gd name="T94" fmla="*/ 0 w 390"/>
                    <a:gd name="T95" fmla="*/ 2133 h 2149"/>
                    <a:gd name="T96" fmla="*/ 0 w 390"/>
                    <a:gd name="T97" fmla="*/ 2133 h 2149"/>
                    <a:gd name="T98" fmla="*/ 0 w 390"/>
                    <a:gd name="T99" fmla="*/ 2133 h 2149"/>
                    <a:gd name="T100" fmla="*/ 0 w 390"/>
                    <a:gd name="T101" fmla="*/ 2135 h 2149"/>
                    <a:gd name="T102" fmla="*/ 0 w 390"/>
                    <a:gd name="T103" fmla="*/ 2137 h 2149"/>
                    <a:gd name="T104" fmla="*/ 2 w 390"/>
                    <a:gd name="T105" fmla="*/ 2137 h 2149"/>
                    <a:gd name="T106" fmla="*/ 2 w 390"/>
                    <a:gd name="T107" fmla="*/ 2139 h 2149"/>
                    <a:gd name="T108" fmla="*/ 2 w 390"/>
                    <a:gd name="T109" fmla="*/ 2141 h 2149"/>
                    <a:gd name="T110" fmla="*/ 2 w 390"/>
                    <a:gd name="T111" fmla="*/ 2141 h 2149"/>
                    <a:gd name="T112" fmla="*/ 4 w 390"/>
                    <a:gd name="T113" fmla="*/ 2143 h 214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90"/>
                    <a:gd name="T172" fmla="*/ 0 h 2149"/>
                    <a:gd name="T173" fmla="*/ 390 w 390"/>
                    <a:gd name="T174" fmla="*/ 2149 h 214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90" h="2149">
                      <a:moveTo>
                        <a:pt x="390" y="31"/>
                      </a:moveTo>
                      <a:lnTo>
                        <a:pt x="380" y="27"/>
                      </a:lnTo>
                      <a:lnTo>
                        <a:pt x="326" y="15"/>
                      </a:lnTo>
                      <a:lnTo>
                        <a:pt x="274" y="6"/>
                      </a:lnTo>
                      <a:lnTo>
                        <a:pt x="232" y="0"/>
                      </a:lnTo>
                      <a:lnTo>
                        <a:pt x="232" y="2"/>
                      </a:lnTo>
                      <a:lnTo>
                        <a:pt x="230" y="2"/>
                      </a:lnTo>
                      <a:lnTo>
                        <a:pt x="230" y="4"/>
                      </a:lnTo>
                      <a:lnTo>
                        <a:pt x="228" y="6"/>
                      </a:lnTo>
                      <a:lnTo>
                        <a:pt x="226" y="8"/>
                      </a:lnTo>
                      <a:lnTo>
                        <a:pt x="225" y="9"/>
                      </a:lnTo>
                      <a:lnTo>
                        <a:pt x="273" y="15"/>
                      </a:lnTo>
                      <a:lnTo>
                        <a:pt x="324" y="25"/>
                      </a:lnTo>
                      <a:lnTo>
                        <a:pt x="376" y="36"/>
                      </a:lnTo>
                      <a:lnTo>
                        <a:pt x="388" y="40"/>
                      </a:lnTo>
                      <a:lnTo>
                        <a:pt x="388" y="38"/>
                      </a:lnTo>
                      <a:lnTo>
                        <a:pt x="390" y="38"/>
                      </a:lnTo>
                      <a:lnTo>
                        <a:pt x="390" y="36"/>
                      </a:lnTo>
                      <a:lnTo>
                        <a:pt x="390" y="34"/>
                      </a:lnTo>
                      <a:lnTo>
                        <a:pt x="390" y="33"/>
                      </a:lnTo>
                      <a:lnTo>
                        <a:pt x="390" y="31"/>
                      </a:lnTo>
                      <a:close/>
                      <a:moveTo>
                        <a:pt x="4" y="2143"/>
                      </a:moveTo>
                      <a:lnTo>
                        <a:pt x="54" y="2147"/>
                      </a:lnTo>
                      <a:lnTo>
                        <a:pt x="109" y="2149"/>
                      </a:lnTo>
                      <a:lnTo>
                        <a:pt x="165" y="2147"/>
                      </a:lnTo>
                      <a:lnTo>
                        <a:pt x="221" y="2143"/>
                      </a:lnTo>
                      <a:lnTo>
                        <a:pt x="274" y="2135"/>
                      </a:lnTo>
                      <a:lnTo>
                        <a:pt x="326" y="2126"/>
                      </a:lnTo>
                      <a:lnTo>
                        <a:pt x="357" y="2120"/>
                      </a:lnTo>
                      <a:lnTo>
                        <a:pt x="357" y="2118"/>
                      </a:lnTo>
                      <a:lnTo>
                        <a:pt x="357" y="2116"/>
                      </a:lnTo>
                      <a:lnTo>
                        <a:pt x="357" y="2114"/>
                      </a:lnTo>
                      <a:lnTo>
                        <a:pt x="357" y="2112"/>
                      </a:lnTo>
                      <a:lnTo>
                        <a:pt x="357" y="2110"/>
                      </a:lnTo>
                      <a:lnTo>
                        <a:pt x="355" y="2110"/>
                      </a:lnTo>
                      <a:lnTo>
                        <a:pt x="324" y="2116"/>
                      </a:lnTo>
                      <a:lnTo>
                        <a:pt x="273" y="2126"/>
                      </a:lnTo>
                      <a:lnTo>
                        <a:pt x="219" y="2133"/>
                      </a:lnTo>
                      <a:lnTo>
                        <a:pt x="165" y="2137"/>
                      </a:lnTo>
                      <a:lnTo>
                        <a:pt x="109" y="2139"/>
                      </a:lnTo>
                      <a:lnTo>
                        <a:pt x="56" y="2137"/>
                      </a:lnTo>
                      <a:lnTo>
                        <a:pt x="0" y="2133"/>
                      </a:lnTo>
                      <a:lnTo>
                        <a:pt x="0" y="2135"/>
                      </a:lnTo>
                      <a:lnTo>
                        <a:pt x="0" y="2137"/>
                      </a:lnTo>
                      <a:lnTo>
                        <a:pt x="2" y="2137"/>
                      </a:lnTo>
                      <a:lnTo>
                        <a:pt x="2" y="2139"/>
                      </a:lnTo>
                      <a:lnTo>
                        <a:pt x="2" y="2141"/>
                      </a:lnTo>
                      <a:lnTo>
                        <a:pt x="4" y="2143"/>
                      </a:lnTo>
                      <a:close/>
                    </a:path>
                  </a:pathLst>
                </a:custGeom>
                <a:solidFill>
                  <a:srgbClr val="2EABFF"/>
                </a:solidFill>
                <a:ln w="9525">
                  <a:noFill/>
                  <a:round/>
                </a:ln>
              </p:spPr>
              <p:txBody>
                <a:bodyPr/>
                <a:lstStyle/>
                <a:p>
                  <a:endParaRPr lang="en-US"/>
                </a:p>
              </p:txBody>
            </p:sp>
            <p:sp>
              <p:nvSpPr>
                <p:cNvPr id="44405" name="Freeform 56"/>
                <p:cNvSpPr>
                  <a:spLocks noEditPoints="1"/>
                </p:cNvSpPr>
                <p:nvPr/>
              </p:nvSpPr>
              <p:spPr bwMode="auto">
                <a:xfrm>
                  <a:off x="1775" y="1070"/>
                  <a:ext cx="392" cy="2137"/>
                </a:xfrm>
                <a:custGeom>
                  <a:avLst/>
                  <a:gdLst>
                    <a:gd name="T0" fmla="*/ 392 w 392"/>
                    <a:gd name="T1" fmla="*/ 28 h 2137"/>
                    <a:gd name="T2" fmla="*/ 380 w 392"/>
                    <a:gd name="T3" fmla="*/ 27 h 2137"/>
                    <a:gd name="T4" fmla="*/ 328 w 392"/>
                    <a:gd name="T5" fmla="*/ 13 h 2137"/>
                    <a:gd name="T6" fmla="*/ 275 w 392"/>
                    <a:gd name="T7" fmla="*/ 5 h 2137"/>
                    <a:gd name="T8" fmla="*/ 230 w 392"/>
                    <a:gd name="T9" fmla="*/ 0 h 2137"/>
                    <a:gd name="T10" fmla="*/ 230 w 392"/>
                    <a:gd name="T11" fmla="*/ 0 h 2137"/>
                    <a:gd name="T12" fmla="*/ 228 w 392"/>
                    <a:gd name="T13" fmla="*/ 2 h 2137"/>
                    <a:gd name="T14" fmla="*/ 228 w 392"/>
                    <a:gd name="T15" fmla="*/ 2 h 2137"/>
                    <a:gd name="T16" fmla="*/ 227 w 392"/>
                    <a:gd name="T17" fmla="*/ 3 h 2137"/>
                    <a:gd name="T18" fmla="*/ 227 w 392"/>
                    <a:gd name="T19" fmla="*/ 5 h 2137"/>
                    <a:gd name="T20" fmla="*/ 227 w 392"/>
                    <a:gd name="T21" fmla="*/ 5 h 2137"/>
                    <a:gd name="T22" fmla="*/ 225 w 392"/>
                    <a:gd name="T23" fmla="*/ 7 h 2137"/>
                    <a:gd name="T24" fmla="*/ 225 w 392"/>
                    <a:gd name="T25" fmla="*/ 7 h 2137"/>
                    <a:gd name="T26" fmla="*/ 275 w 392"/>
                    <a:gd name="T27" fmla="*/ 15 h 2137"/>
                    <a:gd name="T28" fmla="*/ 326 w 392"/>
                    <a:gd name="T29" fmla="*/ 25 h 2137"/>
                    <a:gd name="T30" fmla="*/ 378 w 392"/>
                    <a:gd name="T31" fmla="*/ 36 h 2137"/>
                    <a:gd name="T32" fmla="*/ 390 w 392"/>
                    <a:gd name="T33" fmla="*/ 40 h 2137"/>
                    <a:gd name="T34" fmla="*/ 390 w 392"/>
                    <a:gd name="T35" fmla="*/ 38 h 2137"/>
                    <a:gd name="T36" fmla="*/ 390 w 392"/>
                    <a:gd name="T37" fmla="*/ 36 h 2137"/>
                    <a:gd name="T38" fmla="*/ 390 w 392"/>
                    <a:gd name="T39" fmla="*/ 36 h 2137"/>
                    <a:gd name="T40" fmla="*/ 390 w 392"/>
                    <a:gd name="T41" fmla="*/ 34 h 2137"/>
                    <a:gd name="T42" fmla="*/ 390 w 392"/>
                    <a:gd name="T43" fmla="*/ 32 h 2137"/>
                    <a:gd name="T44" fmla="*/ 392 w 392"/>
                    <a:gd name="T45" fmla="*/ 32 h 2137"/>
                    <a:gd name="T46" fmla="*/ 392 w 392"/>
                    <a:gd name="T47" fmla="*/ 30 h 2137"/>
                    <a:gd name="T48" fmla="*/ 392 w 392"/>
                    <a:gd name="T49" fmla="*/ 28 h 2137"/>
                    <a:gd name="T50" fmla="*/ 4 w 392"/>
                    <a:gd name="T51" fmla="*/ 2131 h 2137"/>
                    <a:gd name="T52" fmla="*/ 58 w 392"/>
                    <a:gd name="T53" fmla="*/ 2135 h 2137"/>
                    <a:gd name="T54" fmla="*/ 111 w 392"/>
                    <a:gd name="T55" fmla="*/ 2137 h 2137"/>
                    <a:gd name="T56" fmla="*/ 167 w 392"/>
                    <a:gd name="T57" fmla="*/ 2135 h 2137"/>
                    <a:gd name="T58" fmla="*/ 221 w 392"/>
                    <a:gd name="T59" fmla="*/ 2131 h 2137"/>
                    <a:gd name="T60" fmla="*/ 275 w 392"/>
                    <a:gd name="T61" fmla="*/ 2126 h 2137"/>
                    <a:gd name="T62" fmla="*/ 328 w 392"/>
                    <a:gd name="T63" fmla="*/ 2116 h 2137"/>
                    <a:gd name="T64" fmla="*/ 359 w 392"/>
                    <a:gd name="T65" fmla="*/ 2108 h 2137"/>
                    <a:gd name="T66" fmla="*/ 359 w 392"/>
                    <a:gd name="T67" fmla="*/ 2108 h 2137"/>
                    <a:gd name="T68" fmla="*/ 359 w 392"/>
                    <a:gd name="T69" fmla="*/ 2106 h 2137"/>
                    <a:gd name="T70" fmla="*/ 359 w 392"/>
                    <a:gd name="T71" fmla="*/ 2104 h 2137"/>
                    <a:gd name="T72" fmla="*/ 357 w 392"/>
                    <a:gd name="T73" fmla="*/ 2104 h 2137"/>
                    <a:gd name="T74" fmla="*/ 357 w 392"/>
                    <a:gd name="T75" fmla="*/ 2103 h 2137"/>
                    <a:gd name="T76" fmla="*/ 357 w 392"/>
                    <a:gd name="T77" fmla="*/ 2101 h 2137"/>
                    <a:gd name="T78" fmla="*/ 357 w 392"/>
                    <a:gd name="T79" fmla="*/ 2101 h 2137"/>
                    <a:gd name="T80" fmla="*/ 357 w 392"/>
                    <a:gd name="T81" fmla="*/ 2099 h 2137"/>
                    <a:gd name="T82" fmla="*/ 326 w 392"/>
                    <a:gd name="T83" fmla="*/ 2106 h 2137"/>
                    <a:gd name="T84" fmla="*/ 275 w 392"/>
                    <a:gd name="T85" fmla="*/ 2114 h 2137"/>
                    <a:gd name="T86" fmla="*/ 221 w 392"/>
                    <a:gd name="T87" fmla="*/ 2122 h 2137"/>
                    <a:gd name="T88" fmla="*/ 167 w 392"/>
                    <a:gd name="T89" fmla="*/ 2126 h 2137"/>
                    <a:gd name="T90" fmla="*/ 111 w 392"/>
                    <a:gd name="T91" fmla="*/ 2127 h 2137"/>
                    <a:gd name="T92" fmla="*/ 58 w 392"/>
                    <a:gd name="T93" fmla="*/ 2126 h 2137"/>
                    <a:gd name="T94" fmla="*/ 4 w 392"/>
                    <a:gd name="T95" fmla="*/ 2122 h 2137"/>
                    <a:gd name="T96" fmla="*/ 0 w 392"/>
                    <a:gd name="T97" fmla="*/ 2122 h 2137"/>
                    <a:gd name="T98" fmla="*/ 0 w 392"/>
                    <a:gd name="T99" fmla="*/ 2122 h 2137"/>
                    <a:gd name="T100" fmla="*/ 0 w 392"/>
                    <a:gd name="T101" fmla="*/ 2124 h 2137"/>
                    <a:gd name="T102" fmla="*/ 2 w 392"/>
                    <a:gd name="T103" fmla="*/ 2126 h 2137"/>
                    <a:gd name="T104" fmla="*/ 2 w 392"/>
                    <a:gd name="T105" fmla="*/ 2127 h 2137"/>
                    <a:gd name="T106" fmla="*/ 2 w 392"/>
                    <a:gd name="T107" fmla="*/ 2127 h 2137"/>
                    <a:gd name="T108" fmla="*/ 2 w 392"/>
                    <a:gd name="T109" fmla="*/ 2129 h 2137"/>
                    <a:gd name="T110" fmla="*/ 2 w 392"/>
                    <a:gd name="T111" fmla="*/ 2131 h 2137"/>
                    <a:gd name="T112" fmla="*/ 4 w 392"/>
                    <a:gd name="T113" fmla="*/ 2131 h 21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92"/>
                    <a:gd name="T172" fmla="*/ 0 h 2137"/>
                    <a:gd name="T173" fmla="*/ 392 w 392"/>
                    <a:gd name="T174" fmla="*/ 2137 h 213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92" h="2137">
                      <a:moveTo>
                        <a:pt x="392" y="28"/>
                      </a:moveTo>
                      <a:lnTo>
                        <a:pt x="380" y="27"/>
                      </a:lnTo>
                      <a:lnTo>
                        <a:pt x="328" y="13"/>
                      </a:lnTo>
                      <a:lnTo>
                        <a:pt x="275" y="5"/>
                      </a:lnTo>
                      <a:lnTo>
                        <a:pt x="230" y="0"/>
                      </a:lnTo>
                      <a:lnTo>
                        <a:pt x="228" y="2"/>
                      </a:lnTo>
                      <a:lnTo>
                        <a:pt x="227" y="3"/>
                      </a:lnTo>
                      <a:lnTo>
                        <a:pt x="227" y="5"/>
                      </a:lnTo>
                      <a:lnTo>
                        <a:pt x="225" y="7"/>
                      </a:lnTo>
                      <a:lnTo>
                        <a:pt x="275" y="15"/>
                      </a:lnTo>
                      <a:lnTo>
                        <a:pt x="326" y="25"/>
                      </a:lnTo>
                      <a:lnTo>
                        <a:pt x="378" y="36"/>
                      </a:lnTo>
                      <a:lnTo>
                        <a:pt x="390" y="40"/>
                      </a:lnTo>
                      <a:lnTo>
                        <a:pt x="390" y="38"/>
                      </a:lnTo>
                      <a:lnTo>
                        <a:pt x="390" y="36"/>
                      </a:lnTo>
                      <a:lnTo>
                        <a:pt x="390" y="34"/>
                      </a:lnTo>
                      <a:lnTo>
                        <a:pt x="390" y="32"/>
                      </a:lnTo>
                      <a:lnTo>
                        <a:pt x="392" y="32"/>
                      </a:lnTo>
                      <a:lnTo>
                        <a:pt x="392" y="30"/>
                      </a:lnTo>
                      <a:lnTo>
                        <a:pt x="392" y="28"/>
                      </a:lnTo>
                      <a:close/>
                      <a:moveTo>
                        <a:pt x="4" y="2131"/>
                      </a:moveTo>
                      <a:lnTo>
                        <a:pt x="58" y="2135"/>
                      </a:lnTo>
                      <a:lnTo>
                        <a:pt x="111" y="2137"/>
                      </a:lnTo>
                      <a:lnTo>
                        <a:pt x="167" y="2135"/>
                      </a:lnTo>
                      <a:lnTo>
                        <a:pt x="221" y="2131"/>
                      </a:lnTo>
                      <a:lnTo>
                        <a:pt x="275" y="2126"/>
                      </a:lnTo>
                      <a:lnTo>
                        <a:pt x="328" y="2116"/>
                      </a:lnTo>
                      <a:lnTo>
                        <a:pt x="359" y="2108"/>
                      </a:lnTo>
                      <a:lnTo>
                        <a:pt x="359" y="2106"/>
                      </a:lnTo>
                      <a:lnTo>
                        <a:pt x="359" y="2104"/>
                      </a:lnTo>
                      <a:lnTo>
                        <a:pt x="357" y="2104"/>
                      </a:lnTo>
                      <a:lnTo>
                        <a:pt x="357" y="2103"/>
                      </a:lnTo>
                      <a:lnTo>
                        <a:pt x="357" y="2101"/>
                      </a:lnTo>
                      <a:lnTo>
                        <a:pt x="357" y="2099"/>
                      </a:lnTo>
                      <a:lnTo>
                        <a:pt x="326" y="2106"/>
                      </a:lnTo>
                      <a:lnTo>
                        <a:pt x="275" y="2114"/>
                      </a:lnTo>
                      <a:lnTo>
                        <a:pt x="221" y="2122"/>
                      </a:lnTo>
                      <a:lnTo>
                        <a:pt x="167" y="2126"/>
                      </a:lnTo>
                      <a:lnTo>
                        <a:pt x="111" y="2127"/>
                      </a:lnTo>
                      <a:lnTo>
                        <a:pt x="58" y="2126"/>
                      </a:lnTo>
                      <a:lnTo>
                        <a:pt x="4" y="2122"/>
                      </a:lnTo>
                      <a:lnTo>
                        <a:pt x="0" y="2122"/>
                      </a:lnTo>
                      <a:lnTo>
                        <a:pt x="0" y="2124"/>
                      </a:lnTo>
                      <a:lnTo>
                        <a:pt x="2" y="2126"/>
                      </a:lnTo>
                      <a:lnTo>
                        <a:pt x="2" y="2127"/>
                      </a:lnTo>
                      <a:lnTo>
                        <a:pt x="2" y="2129"/>
                      </a:lnTo>
                      <a:lnTo>
                        <a:pt x="2" y="2131"/>
                      </a:lnTo>
                      <a:lnTo>
                        <a:pt x="4" y="2131"/>
                      </a:lnTo>
                      <a:close/>
                    </a:path>
                  </a:pathLst>
                </a:custGeom>
                <a:solidFill>
                  <a:srgbClr val="2FABFF"/>
                </a:solidFill>
                <a:ln w="9525">
                  <a:noFill/>
                  <a:round/>
                </a:ln>
              </p:spPr>
              <p:txBody>
                <a:bodyPr/>
                <a:lstStyle/>
                <a:p>
                  <a:endParaRPr lang="en-US"/>
                </a:p>
              </p:txBody>
            </p:sp>
            <p:sp>
              <p:nvSpPr>
                <p:cNvPr id="44406" name="Freeform 57"/>
                <p:cNvSpPr>
                  <a:spLocks noEditPoints="1"/>
                </p:cNvSpPr>
                <p:nvPr/>
              </p:nvSpPr>
              <p:spPr bwMode="auto">
                <a:xfrm>
                  <a:off x="1773" y="1073"/>
                  <a:ext cx="392" cy="2130"/>
                </a:xfrm>
                <a:custGeom>
                  <a:avLst/>
                  <a:gdLst>
                    <a:gd name="T0" fmla="*/ 392 w 392"/>
                    <a:gd name="T1" fmla="*/ 31 h 2130"/>
                    <a:gd name="T2" fmla="*/ 380 w 392"/>
                    <a:gd name="T3" fmla="*/ 27 h 2130"/>
                    <a:gd name="T4" fmla="*/ 328 w 392"/>
                    <a:gd name="T5" fmla="*/ 16 h 2130"/>
                    <a:gd name="T6" fmla="*/ 277 w 392"/>
                    <a:gd name="T7" fmla="*/ 6 h 2130"/>
                    <a:gd name="T8" fmla="*/ 229 w 392"/>
                    <a:gd name="T9" fmla="*/ 0 h 2130"/>
                    <a:gd name="T10" fmla="*/ 229 w 392"/>
                    <a:gd name="T11" fmla="*/ 2 h 2130"/>
                    <a:gd name="T12" fmla="*/ 229 w 392"/>
                    <a:gd name="T13" fmla="*/ 2 h 2130"/>
                    <a:gd name="T14" fmla="*/ 227 w 392"/>
                    <a:gd name="T15" fmla="*/ 4 h 2130"/>
                    <a:gd name="T16" fmla="*/ 227 w 392"/>
                    <a:gd name="T17" fmla="*/ 4 h 2130"/>
                    <a:gd name="T18" fmla="*/ 225 w 392"/>
                    <a:gd name="T19" fmla="*/ 6 h 2130"/>
                    <a:gd name="T20" fmla="*/ 225 w 392"/>
                    <a:gd name="T21" fmla="*/ 8 h 2130"/>
                    <a:gd name="T22" fmla="*/ 223 w 392"/>
                    <a:gd name="T23" fmla="*/ 8 h 2130"/>
                    <a:gd name="T24" fmla="*/ 223 w 392"/>
                    <a:gd name="T25" fmla="*/ 10 h 2130"/>
                    <a:gd name="T26" fmla="*/ 275 w 392"/>
                    <a:gd name="T27" fmla="*/ 16 h 2130"/>
                    <a:gd name="T28" fmla="*/ 326 w 392"/>
                    <a:gd name="T29" fmla="*/ 25 h 2130"/>
                    <a:gd name="T30" fmla="*/ 378 w 392"/>
                    <a:gd name="T31" fmla="*/ 37 h 2130"/>
                    <a:gd name="T32" fmla="*/ 390 w 392"/>
                    <a:gd name="T33" fmla="*/ 41 h 2130"/>
                    <a:gd name="T34" fmla="*/ 390 w 392"/>
                    <a:gd name="T35" fmla="*/ 41 h 2130"/>
                    <a:gd name="T36" fmla="*/ 392 w 392"/>
                    <a:gd name="T37" fmla="*/ 39 h 2130"/>
                    <a:gd name="T38" fmla="*/ 392 w 392"/>
                    <a:gd name="T39" fmla="*/ 37 h 2130"/>
                    <a:gd name="T40" fmla="*/ 392 w 392"/>
                    <a:gd name="T41" fmla="*/ 37 h 2130"/>
                    <a:gd name="T42" fmla="*/ 392 w 392"/>
                    <a:gd name="T43" fmla="*/ 35 h 2130"/>
                    <a:gd name="T44" fmla="*/ 392 w 392"/>
                    <a:gd name="T45" fmla="*/ 33 h 2130"/>
                    <a:gd name="T46" fmla="*/ 392 w 392"/>
                    <a:gd name="T47" fmla="*/ 33 h 2130"/>
                    <a:gd name="T48" fmla="*/ 392 w 392"/>
                    <a:gd name="T49" fmla="*/ 31 h 2130"/>
                    <a:gd name="T50" fmla="*/ 4 w 392"/>
                    <a:gd name="T51" fmla="*/ 2124 h 2130"/>
                    <a:gd name="T52" fmla="*/ 4 w 392"/>
                    <a:gd name="T53" fmla="*/ 2124 h 2130"/>
                    <a:gd name="T54" fmla="*/ 60 w 392"/>
                    <a:gd name="T55" fmla="*/ 2128 h 2130"/>
                    <a:gd name="T56" fmla="*/ 113 w 392"/>
                    <a:gd name="T57" fmla="*/ 2130 h 2130"/>
                    <a:gd name="T58" fmla="*/ 169 w 392"/>
                    <a:gd name="T59" fmla="*/ 2128 h 2130"/>
                    <a:gd name="T60" fmla="*/ 223 w 392"/>
                    <a:gd name="T61" fmla="*/ 2124 h 2130"/>
                    <a:gd name="T62" fmla="*/ 277 w 392"/>
                    <a:gd name="T63" fmla="*/ 2117 h 2130"/>
                    <a:gd name="T64" fmla="*/ 328 w 392"/>
                    <a:gd name="T65" fmla="*/ 2107 h 2130"/>
                    <a:gd name="T66" fmla="*/ 359 w 392"/>
                    <a:gd name="T67" fmla="*/ 2101 h 2130"/>
                    <a:gd name="T68" fmla="*/ 359 w 392"/>
                    <a:gd name="T69" fmla="*/ 2100 h 2130"/>
                    <a:gd name="T70" fmla="*/ 359 w 392"/>
                    <a:gd name="T71" fmla="*/ 2098 h 2130"/>
                    <a:gd name="T72" fmla="*/ 359 w 392"/>
                    <a:gd name="T73" fmla="*/ 2098 h 2130"/>
                    <a:gd name="T74" fmla="*/ 359 w 392"/>
                    <a:gd name="T75" fmla="*/ 2096 h 2130"/>
                    <a:gd name="T76" fmla="*/ 359 w 392"/>
                    <a:gd name="T77" fmla="*/ 2094 h 2130"/>
                    <a:gd name="T78" fmla="*/ 359 w 392"/>
                    <a:gd name="T79" fmla="*/ 2094 h 2130"/>
                    <a:gd name="T80" fmla="*/ 359 w 392"/>
                    <a:gd name="T81" fmla="*/ 2092 h 2130"/>
                    <a:gd name="T82" fmla="*/ 359 w 392"/>
                    <a:gd name="T83" fmla="*/ 2090 h 2130"/>
                    <a:gd name="T84" fmla="*/ 326 w 392"/>
                    <a:gd name="T85" fmla="*/ 2098 h 2130"/>
                    <a:gd name="T86" fmla="*/ 275 w 392"/>
                    <a:gd name="T87" fmla="*/ 2107 h 2130"/>
                    <a:gd name="T88" fmla="*/ 223 w 392"/>
                    <a:gd name="T89" fmla="*/ 2113 h 2130"/>
                    <a:gd name="T90" fmla="*/ 169 w 392"/>
                    <a:gd name="T91" fmla="*/ 2117 h 2130"/>
                    <a:gd name="T92" fmla="*/ 113 w 392"/>
                    <a:gd name="T93" fmla="*/ 2119 h 2130"/>
                    <a:gd name="T94" fmla="*/ 60 w 392"/>
                    <a:gd name="T95" fmla="*/ 2117 h 2130"/>
                    <a:gd name="T96" fmla="*/ 6 w 392"/>
                    <a:gd name="T97" fmla="*/ 2113 h 2130"/>
                    <a:gd name="T98" fmla="*/ 0 w 392"/>
                    <a:gd name="T99" fmla="*/ 2113 h 2130"/>
                    <a:gd name="T100" fmla="*/ 0 w 392"/>
                    <a:gd name="T101" fmla="*/ 2115 h 2130"/>
                    <a:gd name="T102" fmla="*/ 0 w 392"/>
                    <a:gd name="T103" fmla="*/ 2115 h 2130"/>
                    <a:gd name="T104" fmla="*/ 2 w 392"/>
                    <a:gd name="T105" fmla="*/ 2117 h 2130"/>
                    <a:gd name="T106" fmla="*/ 2 w 392"/>
                    <a:gd name="T107" fmla="*/ 2119 h 2130"/>
                    <a:gd name="T108" fmla="*/ 2 w 392"/>
                    <a:gd name="T109" fmla="*/ 2119 h 2130"/>
                    <a:gd name="T110" fmla="*/ 2 w 392"/>
                    <a:gd name="T111" fmla="*/ 2121 h 2130"/>
                    <a:gd name="T112" fmla="*/ 4 w 392"/>
                    <a:gd name="T113" fmla="*/ 2123 h 2130"/>
                    <a:gd name="T114" fmla="*/ 4 w 392"/>
                    <a:gd name="T115" fmla="*/ 2124 h 213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92"/>
                    <a:gd name="T175" fmla="*/ 0 h 2130"/>
                    <a:gd name="T176" fmla="*/ 392 w 392"/>
                    <a:gd name="T177" fmla="*/ 2130 h 213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92" h="2130">
                      <a:moveTo>
                        <a:pt x="392" y="31"/>
                      </a:moveTo>
                      <a:lnTo>
                        <a:pt x="380" y="27"/>
                      </a:lnTo>
                      <a:lnTo>
                        <a:pt x="328" y="16"/>
                      </a:lnTo>
                      <a:lnTo>
                        <a:pt x="277" y="6"/>
                      </a:lnTo>
                      <a:lnTo>
                        <a:pt x="229" y="0"/>
                      </a:lnTo>
                      <a:lnTo>
                        <a:pt x="229" y="2"/>
                      </a:lnTo>
                      <a:lnTo>
                        <a:pt x="227" y="4"/>
                      </a:lnTo>
                      <a:lnTo>
                        <a:pt x="225" y="6"/>
                      </a:lnTo>
                      <a:lnTo>
                        <a:pt x="225" y="8"/>
                      </a:lnTo>
                      <a:lnTo>
                        <a:pt x="223" y="8"/>
                      </a:lnTo>
                      <a:lnTo>
                        <a:pt x="223" y="10"/>
                      </a:lnTo>
                      <a:lnTo>
                        <a:pt x="275" y="16"/>
                      </a:lnTo>
                      <a:lnTo>
                        <a:pt x="326" y="25"/>
                      </a:lnTo>
                      <a:lnTo>
                        <a:pt x="378" y="37"/>
                      </a:lnTo>
                      <a:lnTo>
                        <a:pt x="390" y="41"/>
                      </a:lnTo>
                      <a:lnTo>
                        <a:pt x="392" y="39"/>
                      </a:lnTo>
                      <a:lnTo>
                        <a:pt x="392" y="37"/>
                      </a:lnTo>
                      <a:lnTo>
                        <a:pt x="392" y="35"/>
                      </a:lnTo>
                      <a:lnTo>
                        <a:pt x="392" y="33"/>
                      </a:lnTo>
                      <a:lnTo>
                        <a:pt x="392" y="31"/>
                      </a:lnTo>
                      <a:close/>
                      <a:moveTo>
                        <a:pt x="4" y="2124"/>
                      </a:moveTo>
                      <a:lnTo>
                        <a:pt x="4" y="2124"/>
                      </a:lnTo>
                      <a:lnTo>
                        <a:pt x="60" y="2128"/>
                      </a:lnTo>
                      <a:lnTo>
                        <a:pt x="113" y="2130"/>
                      </a:lnTo>
                      <a:lnTo>
                        <a:pt x="169" y="2128"/>
                      </a:lnTo>
                      <a:lnTo>
                        <a:pt x="223" y="2124"/>
                      </a:lnTo>
                      <a:lnTo>
                        <a:pt x="277" y="2117"/>
                      </a:lnTo>
                      <a:lnTo>
                        <a:pt x="328" y="2107"/>
                      </a:lnTo>
                      <a:lnTo>
                        <a:pt x="359" y="2101"/>
                      </a:lnTo>
                      <a:lnTo>
                        <a:pt x="359" y="2100"/>
                      </a:lnTo>
                      <a:lnTo>
                        <a:pt x="359" y="2098"/>
                      </a:lnTo>
                      <a:lnTo>
                        <a:pt x="359" y="2096"/>
                      </a:lnTo>
                      <a:lnTo>
                        <a:pt x="359" y="2094"/>
                      </a:lnTo>
                      <a:lnTo>
                        <a:pt x="359" y="2092"/>
                      </a:lnTo>
                      <a:lnTo>
                        <a:pt x="359" y="2090"/>
                      </a:lnTo>
                      <a:lnTo>
                        <a:pt x="326" y="2098"/>
                      </a:lnTo>
                      <a:lnTo>
                        <a:pt x="275" y="2107"/>
                      </a:lnTo>
                      <a:lnTo>
                        <a:pt x="223" y="2113"/>
                      </a:lnTo>
                      <a:lnTo>
                        <a:pt x="169" y="2117"/>
                      </a:lnTo>
                      <a:lnTo>
                        <a:pt x="113" y="2119"/>
                      </a:lnTo>
                      <a:lnTo>
                        <a:pt x="60" y="2117"/>
                      </a:lnTo>
                      <a:lnTo>
                        <a:pt x="6" y="2113"/>
                      </a:lnTo>
                      <a:lnTo>
                        <a:pt x="0" y="2113"/>
                      </a:lnTo>
                      <a:lnTo>
                        <a:pt x="0" y="2115"/>
                      </a:lnTo>
                      <a:lnTo>
                        <a:pt x="2" y="2117"/>
                      </a:lnTo>
                      <a:lnTo>
                        <a:pt x="2" y="2119"/>
                      </a:lnTo>
                      <a:lnTo>
                        <a:pt x="2" y="2121"/>
                      </a:lnTo>
                      <a:lnTo>
                        <a:pt x="4" y="2123"/>
                      </a:lnTo>
                      <a:lnTo>
                        <a:pt x="4" y="2124"/>
                      </a:lnTo>
                      <a:close/>
                    </a:path>
                  </a:pathLst>
                </a:custGeom>
                <a:solidFill>
                  <a:srgbClr val="30ACFF"/>
                </a:solidFill>
                <a:ln w="9525">
                  <a:noFill/>
                  <a:round/>
                </a:ln>
              </p:spPr>
              <p:txBody>
                <a:bodyPr/>
                <a:lstStyle/>
                <a:p>
                  <a:endParaRPr lang="en-US"/>
                </a:p>
              </p:txBody>
            </p:sp>
            <p:sp>
              <p:nvSpPr>
                <p:cNvPr id="44407" name="Freeform 58"/>
                <p:cNvSpPr>
                  <a:spLocks noEditPoints="1"/>
                </p:cNvSpPr>
                <p:nvPr/>
              </p:nvSpPr>
              <p:spPr bwMode="auto">
                <a:xfrm>
                  <a:off x="1771" y="1077"/>
                  <a:ext cx="394" cy="2120"/>
                </a:xfrm>
                <a:custGeom>
                  <a:avLst/>
                  <a:gdLst>
                    <a:gd name="T0" fmla="*/ 394 w 394"/>
                    <a:gd name="T1" fmla="*/ 33 h 2120"/>
                    <a:gd name="T2" fmla="*/ 382 w 394"/>
                    <a:gd name="T3" fmla="*/ 29 h 2120"/>
                    <a:gd name="T4" fmla="*/ 330 w 394"/>
                    <a:gd name="T5" fmla="*/ 18 h 2120"/>
                    <a:gd name="T6" fmla="*/ 279 w 394"/>
                    <a:gd name="T7" fmla="*/ 8 h 2120"/>
                    <a:gd name="T8" fmla="*/ 229 w 394"/>
                    <a:gd name="T9" fmla="*/ 0 h 2120"/>
                    <a:gd name="T10" fmla="*/ 227 w 394"/>
                    <a:gd name="T11" fmla="*/ 2 h 2120"/>
                    <a:gd name="T12" fmla="*/ 227 w 394"/>
                    <a:gd name="T13" fmla="*/ 4 h 2120"/>
                    <a:gd name="T14" fmla="*/ 225 w 394"/>
                    <a:gd name="T15" fmla="*/ 4 h 2120"/>
                    <a:gd name="T16" fmla="*/ 225 w 394"/>
                    <a:gd name="T17" fmla="*/ 6 h 2120"/>
                    <a:gd name="T18" fmla="*/ 223 w 394"/>
                    <a:gd name="T19" fmla="*/ 8 h 2120"/>
                    <a:gd name="T20" fmla="*/ 223 w 394"/>
                    <a:gd name="T21" fmla="*/ 8 h 2120"/>
                    <a:gd name="T22" fmla="*/ 221 w 394"/>
                    <a:gd name="T23" fmla="*/ 10 h 2120"/>
                    <a:gd name="T24" fmla="*/ 221 w 394"/>
                    <a:gd name="T25" fmla="*/ 10 h 2120"/>
                    <a:gd name="T26" fmla="*/ 223 w 394"/>
                    <a:gd name="T27" fmla="*/ 12 h 2120"/>
                    <a:gd name="T28" fmla="*/ 277 w 394"/>
                    <a:gd name="T29" fmla="*/ 18 h 2120"/>
                    <a:gd name="T30" fmla="*/ 328 w 394"/>
                    <a:gd name="T31" fmla="*/ 27 h 2120"/>
                    <a:gd name="T32" fmla="*/ 378 w 394"/>
                    <a:gd name="T33" fmla="*/ 39 h 2120"/>
                    <a:gd name="T34" fmla="*/ 392 w 394"/>
                    <a:gd name="T35" fmla="*/ 43 h 2120"/>
                    <a:gd name="T36" fmla="*/ 392 w 394"/>
                    <a:gd name="T37" fmla="*/ 41 h 2120"/>
                    <a:gd name="T38" fmla="*/ 392 w 394"/>
                    <a:gd name="T39" fmla="*/ 41 h 2120"/>
                    <a:gd name="T40" fmla="*/ 392 w 394"/>
                    <a:gd name="T41" fmla="*/ 39 h 2120"/>
                    <a:gd name="T42" fmla="*/ 392 w 394"/>
                    <a:gd name="T43" fmla="*/ 37 h 2120"/>
                    <a:gd name="T44" fmla="*/ 392 w 394"/>
                    <a:gd name="T45" fmla="*/ 37 h 2120"/>
                    <a:gd name="T46" fmla="*/ 394 w 394"/>
                    <a:gd name="T47" fmla="*/ 35 h 2120"/>
                    <a:gd name="T48" fmla="*/ 394 w 394"/>
                    <a:gd name="T49" fmla="*/ 33 h 2120"/>
                    <a:gd name="T50" fmla="*/ 394 w 394"/>
                    <a:gd name="T51" fmla="*/ 33 h 2120"/>
                    <a:gd name="T52" fmla="*/ 4 w 394"/>
                    <a:gd name="T53" fmla="*/ 2115 h 2120"/>
                    <a:gd name="T54" fmla="*/ 8 w 394"/>
                    <a:gd name="T55" fmla="*/ 2115 h 2120"/>
                    <a:gd name="T56" fmla="*/ 62 w 394"/>
                    <a:gd name="T57" fmla="*/ 2119 h 2120"/>
                    <a:gd name="T58" fmla="*/ 115 w 394"/>
                    <a:gd name="T59" fmla="*/ 2120 h 2120"/>
                    <a:gd name="T60" fmla="*/ 171 w 394"/>
                    <a:gd name="T61" fmla="*/ 2119 h 2120"/>
                    <a:gd name="T62" fmla="*/ 225 w 394"/>
                    <a:gd name="T63" fmla="*/ 2115 h 2120"/>
                    <a:gd name="T64" fmla="*/ 279 w 394"/>
                    <a:gd name="T65" fmla="*/ 2107 h 2120"/>
                    <a:gd name="T66" fmla="*/ 330 w 394"/>
                    <a:gd name="T67" fmla="*/ 2099 h 2120"/>
                    <a:gd name="T68" fmla="*/ 361 w 394"/>
                    <a:gd name="T69" fmla="*/ 2092 h 2120"/>
                    <a:gd name="T70" fmla="*/ 361 w 394"/>
                    <a:gd name="T71" fmla="*/ 2090 h 2120"/>
                    <a:gd name="T72" fmla="*/ 361 w 394"/>
                    <a:gd name="T73" fmla="*/ 2090 h 2120"/>
                    <a:gd name="T74" fmla="*/ 361 w 394"/>
                    <a:gd name="T75" fmla="*/ 2088 h 2120"/>
                    <a:gd name="T76" fmla="*/ 361 w 394"/>
                    <a:gd name="T77" fmla="*/ 2086 h 2120"/>
                    <a:gd name="T78" fmla="*/ 361 w 394"/>
                    <a:gd name="T79" fmla="*/ 2086 h 2120"/>
                    <a:gd name="T80" fmla="*/ 359 w 394"/>
                    <a:gd name="T81" fmla="*/ 2084 h 2120"/>
                    <a:gd name="T82" fmla="*/ 359 w 394"/>
                    <a:gd name="T83" fmla="*/ 2082 h 2120"/>
                    <a:gd name="T84" fmla="*/ 359 w 394"/>
                    <a:gd name="T85" fmla="*/ 2082 h 2120"/>
                    <a:gd name="T86" fmla="*/ 328 w 394"/>
                    <a:gd name="T87" fmla="*/ 2088 h 2120"/>
                    <a:gd name="T88" fmla="*/ 277 w 394"/>
                    <a:gd name="T89" fmla="*/ 2097 h 2120"/>
                    <a:gd name="T90" fmla="*/ 223 w 394"/>
                    <a:gd name="T91" fmla="*/ 2105 h 2120"/>
                    <a:gd name="T92" fmla="*/ 171 w 394"/>
                    <a:gd name="T93" fmla="*/ 2109 h 2120"/>
                    <a:gd name="T94" fmla="*/ 115 w 394"/>
                    <a:gd name="T95" fmla="*/ 2111 h 2120"/>
                    <a:gd name="T96" fmla="*/ 62 w 394"/>
                    <a:gd name="T97" fmla="*/ 2109 h 2120"/>
                    <a:gd name="T98" fmla="*/ 8 w 394"/>
                    <a:gd name="T99" fmla="*/ 2105 h 2120"/>
                    <a:gd name="T100" fmla="*/ 0 w 394"/>
                    <a:gd name="T101" fmla="*/ 2103 h 2120"/>
                    <a:gd name="T102" fmla="*/ 0 w 394"/>
                    <a:gd name="T103" fmla="*/ 2105 h 2120"/>
                    <a:gd name="T104" fmla="*/ 0 w 394"/>
                    <a:gd name="T105" fmla="*/ 2107 h 2120"/>
                    <a:gd name="T106" fmla="*/ 2 w 394"/>
                    <a:gd name="T107" fmla="*/ 2107 h 2120"/>
                    <a:gd name="T108" fmla="*/ 2 w 394"/>
                    <a:gd name="T109" fmla="*/ 2109 h 2120"/>
                    <a:gd name="T110" fmla="*/ 2 w 394"/>
                    <a:gd name="T111" fmla="*/ 2111 h 2120"/>
                    <a:gd name="T112" fmla="*/ 2 w 394"/>
                    <a:gd name="T113" fmla="*/ 2111 h 2120"/>
                    <a:gd name="T114" fmla="*/ 4 w 394"/>
                    <a:gd name="T115" fmla="*/ 2113 h 2120"/>
                    <a:gd name="T116" fmla="*/ 4 w 394"/>
                    <a:gd name="T117" fmla="*/ 2115 h 21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94"/>
                    <a:gd name="T178" fmla="*/ 0 h 2120"/>
                    <a:gd name="T179" fmla="*/ 394 w 394"/>
                    <a:gd name="T180" fmla="*/ 2120 h 21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94" h="2120">
                      <a:moveTo>
                        <a:pt x="394" y="33"/>
                      </a:moveTo>
                      <a:lnTo>
                        <a:pt x="382" y="29"/>
                      </a:lnTo>
                      <a:lnTo>
                        <a:pt x="330" y="18"/>
                      </a:lnTo>
                      <a:lnTo>
                        <a:pt x="279" y="8"/>
                      </a:lnTo>
                      <a:lnTo>
                        <a:pt x="229" y="0"/>
                      </a:lnTo>
                      <a:lnTo>
                        <a:pt x="227" y="2"/>
                      </a:lnTo>
                      <a:lnTo>
                        <a:pt x="227" y="4"/>
                      </a:lnTo>
                      <a:lnTo>
                        <a:pt x="225" y="4"/>
                      </a:lnTo>
                      <a:lnTo>
                        <a:pt x="225" y="6"/>
                      </a:lnTo>
                      <a:lnTo>
                        <a:pt x="223" y="8"/>
                      </a:lnTo>
                      <a:lnTo>
                        <a:pt x="221" y="10"/>
                      </a:lnTo>
                      <a:lnTo>
                        <a:pt x="223" y="12"/>
                      </a:lnTo>
                      <a:lnTo>
                        <a:pt x="277" y="18"/>
                      </a:lnTo>
                      <a:lnTo>
                        <a:pt x="328" y="27"/>
                      </a:lnTo>
                      <a:lnTo>
                        <a:pt x="378" y="39"/>
                      </a:lnTo>
                      <a:lnTo>
                        <a:pt x="392" y="43"/>
                      </a:lnTo>
                      <a:lnTo>
                        <a:pt x="392" y="41"/>
                      </a:lnTo>
                      <a:lnTo>
                        <a:pt x="392" y="39"/>
                      </a:lnTo>
                      <a:lnTo>
                        <a:pt x="392" y="37"/>
                      </a:lnTo>
                      <a:lnTo>
                        <a:pt x="394" y="35"/>
                      </a:lnTo>
                      <a:lnTo>
                        <a:pt x="394" y="33"/>
                      </a:lnTo>
                      <a:close/>
                      <a:moveTo>
                        <a:pt x="4" y="2115"/>
                      </a:moveTo>
                      <a:lnTo>
                        <a:pt x="8" y="2115"/>
                      </a:lnTo>
                      <a:lnTo>
                        <a:pt x="62" y="2119"/>
                      </a:lnTo>
                      <a:lnTo>
                        <a:pt x="115" y="2120"/>
                      </a:lnTo>
                      <a:lnTo>
                        <a:pt x="171" y="2119"/>
                      </a:lnTo>
                      <a:lnTo>
                        <a:pt x="225" y="2115"/>
                      </a:lnTo>
                      <a:lnTo>
                        <a:pt x="279" y="2107"/>
                      </a:lnTo>
                      <a:lnTo>
                        <a:pt x="330" y="2099"/>
                      </a:lnTo>
                      <a:lnTo>
                        <a:pt x="361" y="2092"/>
                      </a:lnTo>
                      <a:lnTo>
                        <a:pt x="361" y="2090"/>
                      </a:lnTo>
                      <a:lnTo>
                        <a:pt x="361" y="2088"/>
                      </a:lnTo>
                      <a:lnTo>
                        <a:pt x="361" y="2086"/>
                      </a:lnTo>
                      <a:lnTo>
                        <a:pt x="359" y="2084"/>
                      </a:lnTo>
                      <a:lnTo>
                        <a:pt x="359" y="2082"/>
                      </a:lnTo>
                      <a:lnTo>
                        <a:pt x="328" y="2088"/>
                      </a:lnTo>
                      <a:lnTo>
                        <a:pt x="277" y="2097"/>
                      </a:lnTo>
                      <a:lnTo>
                        <a:pt x="223" y="2105"/>
                      </a:lnTo>
                      <a:lnTo>
                        <a:pt x="171" y="2109"/>
                      </a:lnTo>
                      <a:lnTo>
                        <a:pt x="115" y="2111"/>
                      </a:lnTo>
                      <a:lnTo>
                        <a:pt x="62" y="2109"/>
                      </a:lnTo>
                      <a:lnTo>
                        <a:pt x="8" y="2105"/>
                      </a:lnTo>
                      <a:lnTo>
                        <a:pt x="0" y="2103"/>
                      </a:lnTo>
                      <a:lnTo>
                        <a:pt x="0" y="2105"/>
                      </a:lnTo>
                      <a:lnTo>
                        <a:pt x="0" y="2107"/>
                      </a:lnTo>
                      <a:lnTo>
                        <a:pt x="2" y="2107"/>
                      </a:lnTo>
                      <a:lnTo>
                        <a:pt x="2" y="2109"/>
                      </a:lnTo>
                      <a:lnTo>
                        <a:pt x="2" y="2111"/>
                      </a:lnTo>
                      <a:lnTo>
                        <a:pt x="4" y="2113"/>
                      </a:lnTo>
                      <a:lnTo>
                        <a:pt x="4" y="2115"/>
                      </a:lnTo>
                      <a:close/>
                    </a:path>
                  </a:pathLst>
                </a:custGeom>
                <a:solidFill>
                  <a:srgbClr val="31ACFF"/>
                </a:solidFill>
                <a:ln w="9525">
                  <a:noFill/>
                  <a:round/>
                </a:ln>
              </p:spPr>
              <p:txBody>
                <a:bodyPr/>
                <a:lstStyle/>
                <a:p>
                  <a:endParaRPr lang="en-US"/>
                </a:p>
              </p:txBody>
            </p:sp>
            <p:sp>
              <p:nvSpPr>
                <p:cNvPr id="44408" name="Freeform 59"/>
                <p:cNvSpPr>
                  <a:spLocks noEditPoints="1"/>
                </p:cNvSpPr>
                <p:nvPr/>
              </p:nvSpPr>
              <p:spPr bwMode="auto">
                <a:xfrm>
                  <a:off x="1769" y="1083"/>
                  <a:ext cx="394" cy="2109"/>
                </a:xfrm>
                <a:custGeom>
                  <a:avLst/>
                  <a:gdLst>
                    <a:gd name="T0" fmla="*/ 394 w 394"/>
                    <a:gd name="T1" fmla="*/ 31 h 2109"/>
                    <a:gd name="T2" fmla="*/ 382 w 394"/>
                    <a:gd name="T3" fmla="*/ 27 h 2109"/>
                    <a:gd name="T4" fmla="*/ 330 w 394"/>
                    <a:gd name="T5" fmla="*/ 15 h 2109"/>
                    <a:gd name="T6" fmla="*/ 279 w 394"/>
                    <a:gd name="T7" fmla="*/ 6 h 2109"/>
                    <a:gd name="T8" fmla="*/ 227 w 394"/>
                    <a:gd name="T9" fmla="*/ 0 h 2109"/>
                    <a:gd name="T10" fmla="*/ 225 w 394"/>
                    <a:gd name="T11" fmla="*/ 2 h 2109"/>
                    <a:gd name="T12" fmla="*/ 225 w 394"/>
                    <a:gd name="T13" fmla="*/ 2 h 2109"/>
                    <a:gd name="T14" fmla="*/ 223 w 394"/>
                    <a:gd name="T15" fmla="*/ 4 h 2109"/>
                    <a:gd name="T16" fmla="*/ 223 w 394"/>
                    <a:gd name="T17" fmla="*/ 4 h 2109"/>
                    <a:gd name="T18" fmla="*/ 221 w 394"/>
                    <a:gd name="T19" fmla="*/ 6 h 2109"/>
                    <a:gd name="T20" fmla="*/ 221 w 394"/>
                    <a:gd name="T21" fmla="*/ 8 h 2109"/>
                    <a:gd name="T22" fmla="*/ 221 w 394"/>
                    <a:gd name="T23" fmla="*/ 8 h 2109"/>
                    <a:gd name="T24" fmla="*/ 219 w 394"/>
                    <a:gd name="T25" fmla="*/ 10 h 2109"/>
                    <a:gd name="T26" fmla="*/ 225 w 394"/>
                    <a:gd name="T27" fmla="*/ 10 h 2109"/>
                    <a:gd name="T28" fmla="*/ 277 w 394"/>
                    <a:gd name="T29" fmla="*/ 17 h 2109"/>
                    <a:gd name="T30" fmla="*/ 329 w 394"/>
                    <a:gd name="T31" fmla="*/ 27 h 2109"/>
                    <a:gd name="T32" fmla="*/ 380 w 394"/>
                    <a:gd name="T33" fmla="*/ 38 h 2109"/>
                    <a:gd name="T34" fmla="*/ 392 w 394"/>
                    <a:gd name="T35" fmla="*/ 42 h 2109"/>
                    <a:gd name="T36" fmla="*/ 392 w 394"/>
                    <a:gd name="T37" fmla="*/ 40 h 2109"/>
                    <a:gd name="T38" fmla="*/ 394 w 394"/>
                    <a:gd name="T39" fmla="*/ 38 h 2109"/>
                    <a:gd name="T40" fmla="*/ 394 w 394"/>
                    <a:gd name="T41" fmla="*/ 38 h 2109"/>
                    <a:gd name="T42" fmla="*/ 394 w 394"/>
                    <a:gd name="T43" fmla="*/ 37 h 2109"/>
                    <a:gd name="T44" fmla="*/ 394 w 394"/>
                    <a:gd name="T45" fmla="*/ 35 h 2109"/>
                    <a:gd name="T46" fmla="*/ 394 w 394"/>
                    <a:gd name="T47" fmla="*/ 35 h 2109"/>
                    <a:gd name="T48" fmla="*/ 394 w 394"/>
                    <a:gd name="T49" fmla="*/ 33 h 2109"/>
                    <a:gd name="T50" fmla="*/ 394 w 394"/>
                    <a:gd name="T51" fmla="*/ 31 h 2109"/>
                    <a:gd name="T52" fmla="*/ 4 w 394"/>
                    <a:gd name="T53" fmla="*/ 2103 h 2109"/>
                    <a:gd name="T54" fmla="*/ 10 w 394"/>
                    <a:gd name="T55" fmla="*/ 2103 h 2109"/>
                    <a:gd name="T56" fmla="*/ 64 w 394"/>
                    <a:gd name="T57" fmla="*/ 2107 h 2109"/>
                    <a:gd name="T58" fmla="*/ 117 w 394"/>
                    <a:gd name="T59" fmla="*/ 2109 h 2109"/>
                    <a:gd name="T60" fmla="*/ 173 w 394"/>
                    <a:gd name="T61" fmla="*/ 2107 h 2109"/>
                    <a:gd name="T62" fmla="*/ 227 w 394"/>
                    <a:gd name="T63" fmla="*/ 2103 h 2109"/>
                    <a:gd name="T64" fmla="*/ 279 w 394"/>
                    <a:gd name="T65" fmla="*/ 2097 h 2109"/>
                    <a:gd name="T66" fmla="*/ 330 w 394"/>
                    <a:gd name="T67" fmla="*/ 2088 h 2109"/>
                    <a:gd name="T68" fmla="*/ 363 w 394"/>
                    <a:gd name="T69" fmla="*/ 2080 h 2109"/>
                    <a:gd name="T70" fmla="*/ 363 w 394"/>
                    <a:gd name="T71" fmla="*/ 2080 h 2109"/>
                    <a:gd name="T72" fmla="*/ 361 w 394"/>
                    <a:gd name="T73" fmla="*/ 2078 h 2109"/>
                    <a:gd name="T74" fmla="*/ 361 w 394"/>
                    <a:gd name="T75" fmla="*/ 2076 h 2109"/>
                    <a:gd name="T76" fmla="*/ 361 w 394"/>
                    <a:gd name="T77" fmla="*/ 2076 h 2109"/>
                    <a:gd name="T78" fmla="*/ 361 w 394"/>
                    <a:gd name="T79" fmla="*/ 2074 h 2109"/>
                    <a:gd name="T80" fmla="*/ 361 w 394"/>
                    <a:gd name="T81" fmla="*/ 2072 h 2109"/>
                    <a:gd name="T82" fmla="*/ 361 w 394"/>
                    <a:gd name="T83" fmla="*/ 2072 h 2109"/>
                    <a:gd name="T84" fmla="*/ 361 w 394"/>
                    <a:gd name="T85" fmla="*/ 2070 h 2109"/>
                    <a:gd name="T86" fmla="*/ 329 w 394"/>
                    <a:gd name="T87" fmla="*/ 2078 h 2109"/>
                    <a:gd name="T88" fmla="*/ 277 w 394"/>
                    <a:gd name="T89" fmla="*/ 2088 h 2109"/>
                    <a:gd name="T90" fmla="*/ 225 w 394"/>
                    <a:gd name="T91" fmla="*/ 2093 h 2109"/>
                    <a:gd name="T92" fmla="*/ 171 w 394"/>
                    <a:gd name="T93" fmla="*/ 2097 h 2109"/>
                    <a:gd name="T94" fmla="*/ 117 w 394"/>
                    <a:gd name="T95" fmla="*/ 2099 h 2109"/>
                    <a:gd name="T96" fmla="*/ 64 w 394"/>
                    <a:gd name="T97" fmla="*/ 2097 h 2109"/>
                    <a:gd name="T98" fmla="*/ 12 w 394"/>
                    <a:gd name="T99" fmla="*/ 2093 h 2109"/>
                    <a:gd name="T100" fmla="*/ 0 w 394"/>
                    <a:gd name="T101" fmla="*/ 2091 h 2109"/>
                    <a:gd name="T102" fmla="*/ 0 w 394"/>
                    <a:gd name="T103" fmla="*/ 2093 h 2109"/>
                    <a:gd name="T104" fmla="*/ 0 w 394"/>
                    <a:gd name="T105" fmla="*/ 2095 h 2109"/>
                    <a:gd name="T106" fmla="*/ 2 w 394"/>
                    <a:gd name="T107" fmla="*/ 2095 h 2109"/>
                    <a:gd name="T108" fmla="*/ 2 w 394"/>
                    <a:gd name="T109" fmla="*/ 2097 h 2109"/>
                    <a:gd name="T110" fmla="*/ 2 w 394"/>
                    <a:gd name="T111" fmla="*/ 2099 h 2109"/>
                    <a:gd name="T112" fmla="*/ 2 w 394"/>
                    <a:gd name="T113" fmla="*/ 2101 h 2109"/>
                    <a:gd name="T114" fmla="*/ 4 w 394"/>
                    <a:gd name="T115" fmla="*/ 2101 h 2109"/>
                    <a:gd name="T116" fmla="*/ 4 w 394"/>
                    <a:gd name="T117" fmla="*/ 2103 h 210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94"/>
                    <a:gd name="T178" fmla="*/ 0 h 2109"/>
                    <a:gd name="T179" fmla="*/ 394 w 394"/>
                    <a:gd name="T180" fmla="*/ 2109 h 210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94" h="2109">
                      <a:moveTo>
                        <a:pt x="394" y="31"/>
                      </a:moveTo>
                      <a:lnTo>
                        <a:pt x="382" y="27"/>
                      </a:lnTo>
                      <a:lnTo>
                        <a:pt x="330" y="15"/>
                      </a:lnTo>
                      <a:lnTo>
                        <a:pt x="279" y="6"/>
                      </a:lnTo>
                      <a:lnTo>
                        <a:pt x="227" y="0"/>
                      </a:lnTo>
                      <a:lnTo>
                        <a:pt x="225" y="2"/>
                      </a:lnTo>
                      <a:lnTo>
                        <a:pt x="223" y="4"/>
                      </a:lnTo>
                      <a:lnTo>
                        <a:pt x="221" y="6"/>
                      </a:lnTo>
                      <a:lnTo>
                        <a:pt x="221" y="8"/>
                      </a:lnTo>
                      <a:lnTo>
                        <a:pt x="219" y="10"/>
                      </a:lnTo>
                      <a:lnTo>
                        <a:pt x="225" y="10"/>
                      </a:lnTo>
                      <a:lnTo>
                        <a:pt x="277" y="17"/>
                      </a:lnTo>
                      <a:lnTo>
                        <a:pt x="329" y="27"/>
                      </a:lnTo>
                      <a:lnTo>
                        <a:pt x="380" y="38"/>
                      </a:lnTo>
                      <a:lnTo>
                        <a:pt x="392" y="42"/>
                      </a:lnTo>
                      <a:lnTo>
                        <a:pt x="392" y="40"/>
                      </a:lnTo>
                      <a:lnTo>
                        <a:pt x="394" y="38"/>
                      </a:lnTo>
                      <a:lnTo>
                        <a:pt x="394" y="37"/>
                      </a:lnTo>
                      <a:lnTo>
                        <a:pt x="394" y="35"/>
                      </a:lnTo>
                      <a:lnTo>
                        <a:pt x="394" y="33"/>
                      </a:lnTo>
                      <a:lnTo>
                        <a:pt x="394" y="31"/>
                      </a:lnTo>
                      <a:close/>
                      <a:moveTo>
                        <a:pt x="4" y="2103"/>
                      </a:moveTo>
                      <a:lnTo>
                        <a:pt x="10" y="2103"/>
                      </a:lnTo>
                      <a:lnTo>
                        <a:pt x="64" y="2107"/>
                      </a:lnTo>
                      <a:lnTo>
                        <a:pt x="117" y="2109"/>
                      </a:lnTo>
                      <a:lnTo>
                        <a:pt x="173" y="2107"/>
                      </a:lnTo>
                      <a:lnTo>
                        <a:pt x="227" y="2103"/>
                      </a:lnTo>
                      <a:lnTo>
                        <a:pt x="279" y="2097"/>
                      </a:lnTo>
                      <a:lnTo>
                        <a:pt x="330" y="2088"/>
                      </a:lnTo>
                      <a:lnTo>
                        <a:pt x="363" y="2080"/>
                      </a:lnTo>
                      <a:lnTo>
                        <a:pt x="361" y="2078"/>
                      </a:lnTo>
                      <a:lnTo>
                        <a:pt x="361" y="2076"/>
                      </a:lnTo>
                      <a:lnTo>
                        <a:pt x="361" y="2074"/>
                      </a:lnTo>
                      <a:lnTo>
                        <a:pt x="361" y="2072"/>
                      </a:lnTo>
                      <a:lnTo>
                        <a:pt x="361" y="2070"/>
                      </a:lnTo>
                      <a:lnTo>
                        <a:pt x="329" y="2078"/>
                      </a:lnTo>
                      <a:lnTo>
                        <a:pt x="277" y="2088"/>
                      </a:lnTo>
                      <a:lnTo>
                        <a:pt x="225" y="2093"/>
                      </a:lnTo>
                      <a:lnTo>
                        <a:pt x="171" y="2097"/>
                      </a:lnTo>
                      <a:lnTo>
                        <a:pt x="117" y="2099"/>
                      </a:lnTo>
                      <a:lnTo>
                        <a:pt x="64" y="2097"/>
                      </a:lnTo>
                      <a:lnTo>
                        <a:pt x="12" y="2093"/>
                      </a:lnTo>
                      <a:lnTo>
                        <a:pt x="0" y="2091"/>
                      </a:lnTo>
                      <a:lnTo>
                        <a:pt x="0" y="2093"/>
                      </a:lnTo>
                      <a:lnTo>
                        <a:pt x="0" y="2095"/>
                      </a:lnTo>
                      <a:lnTo>
                        <a:pt x="2" y="2095"/>
                      </a:lnTo>
                      <a:lnTo>
                        <a:pt x="2" y="2097"/>
                      </a:lnTo>
                      <a:lnTo>
                        <a:pt x="2" y="2099"/>
                      </a:lnTo>
                      <a:lnTo>
                        <a:pt x="2" y="2101"/>
                      </a:lnTo>
                      <a:lnTo>
                        <a:pt x="4" y="2101"/>
                      </a:lnTo>
                      <a:lnTo>
                        <a:pt x="4" y="2103"/>
                      </a:lnTo>
                      <a:close/>
                    </a:path>
                  </a:pathLst>
                </a:custGeom>
                <a:solidFill>
                  <a:srgbClr val="32ADFF"/>
                </a:solidFill>
                <a:ln w="9525">
                  <a:noFill/>
                  <a:round/>
                </a:ln>
              </p:spPr>
              <p:txBody>
                <a:bodyPr/>
                <a:lstStyle/>
                <a:p>
                  <a:endParaRPr lang="en-US"/>
                </a:p>
              </p:txBody>
            </p:sp>
            <p:sp>
              <p:nvSpPr>
                <p:cNvPr id="44409" name="Freeform 60"/>
                <p:cNvSpPr>
                  <a:spLocks noEditPoints="1"/>
                </p:cNvSpPr>
                <p:nvPr/>
              </p:nvSpPr>
              <p:spPr bwMode="auto">
                <a:xfrm>
                  <a:off x="1767" y="1087"/>
                  <a:ext cx="396" cy="2101"/>
                </a:xfrm>
                <a:custGeom>
                  <a:avLst/>
                  <a:gdLst>
                    <a:gd name="T0" fmla="*/ 396 w 396"/>
                    <a:gd name="T1" fmla="*/ 33 h 2101"/>
                    <a:gd name="T2" fmla="*/ 382 w 396"/>
                    <a:gd name="T3" fmla="*/ 29 h 2101"/>
                    <a:gd name="T4" fmla="*/ 332 w 396"/>
                    <a:gd name="T5" fmla="*/ 17 h 2101"/>
                    <a:gd name="T6" fmla="*/ 281 w 396"/>
                    <a:gd name="T7" fmla="*/ 8 h 2101"/>
                    <a:gd name="T8" fmla="*/ 227 w 396"/>
                    <a:gd name="T9" fmla="*/ 2 h 2101"/>
                    <a:gd name="T10" fmla="*/ 225 w 396"/>
                    <a:gd name="T11" fmla="*/ 0 h 2101"/>
                    <a:gd name="T12" fmla="*/ 223 w 396"/>
                    <a:gd name="T13" fmla="*/ 2 h 2101"/>
                    <a:gd name="T14" fmla="*/ 223 w 396"/>
                    <a:gd name="T15" fmla="*/ 4 h 2101"/>
                    <a:gd name="T16" fmla="*/ 223 w 396"/>
                    <a:gd name="T17" fmla="*/ 4 h 2101"/>
                    <a:gd name="T18" fmla="*/ 221 w 396"/>
                    <a:gd name="T19" fmla="*/ 6 h 2101"/>
                    <a:gd name="T20" fmla="*/ 221 w 396"/>
                    <a:gd name="T21" fmla="*/ 8 h 2101"/>
                    <a:gd name="T22" fmla="*/ 219 w 396"/>
                    <a:gd name="T23" fmla="*/ 8 h 2101"/>
                    <a:gd name="T24" fmla="*/ 219 w 396"/>
                    <a:gd name="T25" fmla="*/ 10 h 2101"/>
                    <a:gd name="T26" fmla="*/ 217 w 396"/>
                    <a:gd name="T27" fmla="*/ 11 h 2101"/>
                    <a:gd name="T28" fmla="*/ 227 w 396"/>
                    <a:gd name="T29" fmla="*/ 11 h 2101"/>
                    <a:gd name="T30" fmla="*/ 279 w 396"/>
                    <a:gd name="T31" fmla="*/ 17 h 2101"/>
                    <a:gd name="T32" fmla="*/ 331 w 396"/>
                    <a:gd name="T33" fmla="*/ 27 h 2101"/>
                    <a:gd name="T34" fmla="*/ 380 w 396"/>
                    <a:gd name="T35" fmla="*/ 38 h 2101"/>
                    <a:gd name="T36" fmla="*/ 394 w 396"/>
                    <a:gd name="T37" fmla="*/ 42 h 2101"/>
                    <a:gd name="T38" fmla="*/ 394 w 396"/>
                    <a:gd name="T39" fmla="*/ 42 h 2101"/>
                    <a:gd name="T40" fmla="*/ 394 w 396"/>
                    <a:gd name="T41" fmla="*/ 40 h 2101"/>
                    <a:gd name="T42" fmla="*/ 394 w 396"/>
                    <a:gd name="T43" fmla="*/ 38 h 2101"/>
                    <a:gd name="T44" fmla="*/ 394 w 396"/>
                    <a:gd name="T45" fmla="*/ 38 h 2101"/>
                    <a:gd name="T46" fmla="*/ 394 w 396"/>
                    <a:gd name="T47" fmla="*/ 36 h 2101"/>
                    <a:gd name="T48" fmla="*/ 396 w 396"/>
                    <a:gd name="T49" fmla="*/ 34 h 2101"/>
                    <a:gd name="T50" fmla="*/ 396 w 396"/>
                    <a:gd name="T51" fmla="*/ 34 h 2101"/>
                    <a:gd name="T52" fmla="*/ 396 w 396"/>
                    <a:gd name="T53" fmla="*/ 33 h 2101"/>
                    <a:gd name="T54" fmla="*/ 4 w 396"/>
                    <a:gd name="T55" fmla="*/ 2093 h 2101"/>
                    <a:gd name="T56" fmla="*/ 12 w 396"/>
                    <a:gd name="T57" fmla="*/ 2095 h 2101"/>
                    <a:gd name="T58" fmla="*/ 66 w 396"/>
                    <a:gd name="T59" fmla="*/ 2099 h 2101"/>
                    <a:gd name="T60" fmla="*/ 119 w 396"/>
                    <a:gd name="T61" fmla="*/ 2101 h 2101"/>
                    <a:gd name="T62" fmla="*/ 175 w 396"/>
                    <a:gd name="T63" fmla="*/ 2099 h 2101"/>
                    <a:gd name="T64" fmla="*/ 227 w 396"/>
                    <a:gd name="T65" fmla="*/ 2095 h 2101"/>
                    <a:gd name="T66" fmla="*/ 281 w 396"/>
                    <a:gd name="T67" fmla="*/ 2087 h 2101"/>
                    <a:gd name="T68" fmla="*/ 332 w 396"/>
                    <a:gd name="T69" fmla="*/ 2078 h 2101"/>
                    <a:gd name="T70" fmla="*/ 363 w 396"/>
                    <a:gd name="T71" fmla="*/ 2072 h 2101"/>
                    <a:gd name="T72" fmla="*/ 363 w 396"/>
                    <a:gd name="T73" fmla="*/ 2070 h 2101"/>
                    <a:gd name="T74" fmla="*/ 363 w 396"/>
                    <a:gd name="T75" fmla="*/ 2068 h 2101"/>
                    <a:gd name="T76" fmla="*/ 363 w 396"/>
                    <a:gd name="T77" fmla="*/ 2068 h 2101"/>
                    <a:gd name="T78" fmla="*/ 363 w 396"/>
                    <a:gd name="T79" fmla="*/ 2066 h 2101"/>
                    <a:gd name="T80" fmla="*/ 363 w 396"/>
                    <a:gd name="T81" fmla="*/ 2064 h 2101"/>
                    <a:gd name="T82" fmla="*/ 363 w 396"/>
                    <a:gd name="T83" fmla="*/ 2064 h 2101"/>
                    <a:gd name="T84" fmla="*/ 363 w 396"/>
                    <a:gd name="T85" fmla="*/ 2062 h 2101"/>
                    <a:gd name="T86" fmla="*/ 361 w 396"/>
                    <a:gd name="T87" fmla="*/ 2061 h 2101"/>
                    <a:gd name="T88" fmla="*/ 331 w 396"/>
                    <a:gd name="T89" fmla="*/ 2068 h 2101"/>
                    <a:gd name="T90" fmla="*/ 279 w 396"/>
                    <a:gd name="T91" fmla="*/ 2078 h 2101"/>
                    <a:gd name="T92" fmla="*/ 227 w 396"/>
                    <a:gd name="T93" fmla="*/ 2084 h 2101"/>
                    <a:gd name="T94" fmla="*/ 173 w 396"/>
                    <a:gd name="T95" fmla="*/ 2087 h 2101"/>
                    <a:gd name="T96" fmla="*/ 119 w 396"/>
                    <a:gd name="T97" fmla="*/ 2089 h 2101"/>
                    <a:gd name="T98" fmla="*/ 66 w 396"/>
                    <a:gd name="T99" fmla="*/ 2087 h 2101"/>
                    <a:gd name="T100" fmla="*/ 14 w 396"/>
                    <a:gd name="T101" fmla="*/ 2084 h 2101"/>
                    <a:gd name="T102" fmla="*/ 0 w 396"/>
                    <a:gd name="T103" fmla="*/ 2084 h 2101"/>
                    <a:gd name="T104" fmla="*/ 0 w 396"/>
                    <a:gd name="T105" fmla="*/ 2084 h 2101"/>
                    <a:gd name="T106" fmla="*/ 0 w 396"/>
                    <a:gd name="T107" fmla="*/ 2086 h 2101"/>
                    <a:gd name="T108" fmla="*/ 2 w 396"/>
                    <a:gd name="T109" fmla="*/ 2087 h 2101"/>
                    <a:gd name="T110" fmla="*/ 2 w 396"/>
                    <a:gd name="T111" fmla="*/ 2087 h 2101"/>
                    <a:gd name="T112" fmla="*/ 2 w 396"/>
                    <a:gd name="T113" fmla="*/ 2089 h 2101"/>
                    <a:gd name="T114" fmla="*/ 2 w 396"/>
                    <a:gd name="T115" fmla="*/ 2091 h 2101"/>
                    <a:gd name="T116" fmla="*/ 4 w 396"/>
                    <a:gd name="T117" fmla="*/ 2091 h 2101"/>
                    <a:gd name="T118" fmla="*/ 4 w 396"/>
                    <a:gd name="T119" fmla="*/ 2093 h 210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96"/>
                    <a:gd name="T181" fmla="*/ 0 h 2101"/>
                    <a:gd name="T182" fmla="*/ 396 w 396"/>
                    <a:gd name="T183" fmla="*/ 2101 h 210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96" h="2101">
                      <a:moveTo>
                        <a:pt x="396" y="33"/>
                      </a:moveTo>
                      <a:lnTo>
                        <a:pt x="382" y="29"/>
                      </a:lnTo>
                      <a:lnTo>
                        <a:pt x="332" y="17"/>
                      </a:lnTo>
                      <a:lnTo>
                        <a:pt x="281" y="8"/>
                      </a:lnTo>
                      <a:lnTo>
                        <a:pt x="227" y="2"/>
                      </a:lnTo>
                      <a:lnTo>
                        <a:pt x="225" y="0"/>
                      </a:lnTo>
                      <a:lnTo>
                        <a:pt x="223" y="2"/>
                      </a:lnTo>
                      <a:lnTo>
                        <a:pt x="223" y="4"/>
                      </a:lnTo>
                      <a:lnTo>
                        <a:pt x="221" y="6"/>
                      </a:lnTo>
                      <a:lnTo>
                        <a:pt x="221" y="8"/>
                      </a:lnTo>
                      <a:lnTo>
                        <a:pt x="219" y="8"/>
                      </a:lnTo>
                      <a:lnTo>
                        <a:pt x="219" y="10"/>
                      </a:lnTo>
                      <a:lnTo>
                        <a:pt x="217" y="11"/>
                      </a:lnTo>
                      <a:lnTo>
                        <a:pt x="227" y="11"/>
                      </a:lnTo>
                      <a:lnTo>
                        <a:pt x="279" y="17"/>
                      </a:lnTo>
                      <a:lnTo>
                        <a:pt x="331" y="27"/>
                      </a:lnTo>
                      <a:lnTo>
                        <a:pt x="380" y="38"/>
                      </a:lnTo>
                      <a:lnTo>
                        <a:pt x="394" y="42"/>
                      </a:lnTo>
                      <a:lnTo>
                        <a:pt x="394" y="40"/>
                      </a:lnTo>
                      <a:lnTo>
                        <a:pt x="394" y="38"/>
                      </a:lnTo>
                      <a:lnTo>
                        <a:pt x="394" y="36"/>
                      </a:lnTo>
                      <a:lnTo>
                        <a:pt x="396" y="34"/>
                      </a:lnTo>
                      <a:lnTo>
                        <a:pt x="396" y="33"/>
                      </a:lnTo>
                      <a:close/>
                      <a:moveTo>
                        <a:pt x="4" y="2093"/>
                      </a:moveTo>
                      <a:lnTo>
                        <a:pt x="12" y="2095"/>
                      </a:lnTo>
                      <a:lnTo>
                        <a:pt x="66" y="2099"/>
                      </a:lnTo>
                      <a:lnTo>
                        <a:pt x="119" y="2101"/>
                      </a:lnTo>
                      <a:lnTo>
                        <a:pt x="175" y="2099"/>
                      </a:lnTo>
                      <a:lnTo>
                        <a:pt x="227" y="2095"/>
                      </a:lnTo>
                      <a:lnTo>
                        <a:pt x="281" y="2087"/>
                      </a:lnTo>
                      <a:lnTo>
                        <a:pt x="332" y="2078"/>
                      </a:lnTo>
                      <a:lnTo>
                        <a:pt x="363" y="2072"/>
                      </a:lnTo>
                      <a:lnTo>
                        <a:pt x="363" y="2070"/>
                      </a:lnTo>
                      <a:lnTo>
                        <a:pt x="363" y="2068"/>
                      </a:lnTo>
                      <a:lnTo>
                        <a:pt x="363" y="2066"/>
                      </a:lnTo>
                      <a:lnTo>
                        <a:pt x="363" y="2064"/>
                      </a:lnTo>
                      <a:lnTo>
                        <a:pt x="363" y="2062"/>
                      </a:lnTo>
                      <a:lnTo>
                        <a:pt x="361" y="2061"/>
                      </a:lnTo>
                      <a:lnTo>
                        <a:pt x="331" y="2068"/>
                      </a:lnTo>
                      <a:lnTo>
                        <a:pt x="279" y="2078"/>
                      </a:lnTo>
                      <a:lnTo>
                        <a:pt x="227" y="2084"/>
                      </a:lnTo>
                      <a:lnTo>
                        <a:pt x="173" y="2087"/>
                      </a:lnTo>
                      <a:lnTo>
                        <a:pt x="119" y="2089"/>
                      </a:lnTo>
                      <a:lnTo>
                        <a:pt x="66" y="2087"/>
                      </a:lnTo>
                      <a:lnTo>
                        <a:pt x="14" y="2084"/>
                      </a:lnTo>
                      <a:lnTo>
                        <a:pt x="0" y="2084"/>
                      </a:lnTo>
                      <a:lnTo>
                        <a:pt x="0" y="2086"/>
                      </a:lnTo>
                      <a:lnTo>
                        <a:pt x="2" y="2087"/>
                      </a:lnTo>
                      <a:lnTo>
                        <a:pt x="2" y="2089"/>
                      </a:lnTo>
                      <a:lnTo>
                        <a:pt x="2" y="2091"/>
                      </a:lnTo>
                      <a:lnTo>
                        <a:pt x="4" y="2091"/>
                      </a:lnTo>
                      <a:lnTo>
                        <a:pt x="4" y="2093"/>
                      </a:lnTo>
                      <a:close/>
                    </a:path>
                  </a:pathLst>
                </a:custGeom>
                <a:solidFill>
                  <a:srgbClr val="33ADFF"/>
                </a:solidFill>
                <a:ln w="9525">
                  <a:noFill/>
                  <a:round/>
                </a:ln>
              </p:spPr>
              <p:txBody>
                <a:bodyPr/>
                <a:lstStyle/>
                <a:p>
                  <a:endParaRPr lang="en-US"/>
                </a:p>
              </p:txBody>
            </p:sp>
            <p:sp>
              <p:nvSpPr>
                <p:cNvPr id="44410" name="Freeform 61"/>
                <p:cNvSpPr>
                  <a:spLocks noEditPoints="1"/>
                </p:cNvSpPr>
                <p:nvPr/>
              </p:nvSpPr>
              <p:spPr bwMode="auto">
                <a:xfrm>
                  <a:off x="1765" y="1093"/>
                  <a:ext cx="396" cy="2089"/>
                </a:xfrm>
                <a:custGeom>
                  <a:avLst/>
                  <a:gdLst>
                    <a:gd name="T0" fmla="*/ 396 w 396"/>
                    <a:gd name="T1" fmla="*/ 32 h 2089"/>
                    <a:gd name="T2" fmla="*/ 384 w 396"/>
                    <a:gd name="T3" fmla="*/ 28 h 2089"/>
                    <a:gd name="T4" fmla="*/ 333 w 396"/>
                    <a:gd name="T5" fmla="*/ 17 h 2089"/>
                    <a:gd name="T6" fmla="*/ 281 w 396"/>
                    <a:gd name="T7" fmla="*/ 7 h 2089"/>
                    <a:gd name="T8" fmla="*/ 229 w 396"/>
                    <a:gd name="T9" fmla="*/ 0 h 2089"/>
                    <a:gd name="T10" fmla="*/ 223 w 396"/>
                    <a:gd name="T11" fmla="*/ 0 h 2089"/>
                    <a:gd name="T12" fmla="*/ 223 w 396"/>
                    <a:gd name="T13" fmla="*/ 2 h 2089"/>
                    <a:gd name="T14" fmla="*/ 221 w 396"/>
                    <a:gd name="T15" fmla="*/ 2 h 2089"/>
                    <a:gd name="T16" fmla="*/ 221 w 396"/>
                    <a:gd name="T17" fmla="*/ 4 h 2089"/>
                    <a:gd name="T18" fmla="*/ 219 w 396"/>
                    <a:gd name="T19" fmla="*/ 5 h 2089"/>
                    <a:gd name="T20" fmla="*/ 219 w 396"/>
                    <a:gd name="T21" fmla="*/ 5 h 2089"/>
                    <a:gd name="T22" fmla="*/ 217 w 396"/>
                    <a:gd name="T23" fmla="*/ 7 h 2089"/>
                    <a:gd name="T24" fmla="*/ 217 w 396"/>
                    <a:gd name="T25" fmla="*/ 7 h 2089"/>
                    <a:gd name="T26" fmla="*/ 215 w 396"/>
                    <a:gd name="T27" fmla="*/ 9 h 2089"/>
                    <a:gd name="T28" fmla="*/ 229 w 396"/>
                    <a:gd name="T29" fmla="*/ 11 h 2089"/>
                    <a:gd name="T30" fmla="*/ 281 w 396"/>
                    <a:gd name="T31" fmla="*/ 17 h 2089"/>
                    <a:gd name="T32" fmla="*/ 331 w 396"/>
                    <a:gd name="T33" fmla="*/ 27 h 2089"/>
                    <a:gd name="T34" fmla="*/ 381 w 396"/>
                    <a:gd name="T35" fmla="*/ 38 h 2089"/>
                    <a:gd name="T36" fmla="*/ 394 w 396"/>
                    <a:gd name="T37" fmla="*/ 42 h 2089"/>
                    <a:gd name="T38" fmla="*/ 396 w 396"/>
                    <a:gd name="T39" fmla="*/ 40 h 2089"/>
                    <a:gd name="T40" fmla="*/ 396 w 396"/>
                    <a:gd name="T41" fmla="*/ 40 h 2089"/>
                    <a:gd name="T42" fmla="*/ 396 w 396"/>
                    <a:gd name="T43" fmla="*/ 38 h 2089"/>
                    <a:gd name="T44" fmla="*/ 396 w 396"/>
                    <a:gd name="T45" fmla="*/ 36 h 2089"/>
                    <a:gd name="T46" fmla="*/ 396 w 396"/>
                    <a:gd name="T47" fmla="*/ 36 h 2089"/>
                    <a:gd name="T48" fmla="*/ 396 w 396"/>
                    <a:gd name="T49" fmla="*/ 34 h 2089"/>
                    <a:gd name="T50" fmla="*/ 396 w 396"/>
                    <a:gd name="T51" fmla="*/ 32 h 2089"/>
                    <a:gd name="T52" fmla="*/ 396 w 396"/>
                    <a:gd name="T53" fmla="*/ 32 h 2089"/>
                    <a:gd name="T54" fmla="*/ 4 w 396"/>
                    <a:gd name="T55" fmla="*/ 2081 h 2089"/>
                    <a:gd name="T56" fmla="*/ 16 w 396"/>
                    <a:gd name="T57" fmla="*/ 2083 h 2089"/>
                    <a:gd name="T58" fmla="*/ 68 w 396"/>
                    <a:gd name="T59" fmla="*/ 2087 h 2089"/>
                    <a:gd name="T60" fmla="*/ 121 w 396"/>
                    <a:gd name="T61" fmla="*/ 2089 h 2089"/>
                    <a:gd name="T62" fmla="*/ 175 w 396"/>
                    <a:gd name="T63" fmla="*/ 2087 h 2089"/>
                    <a:gd name="T64" fmla="*/ 229 w 396"/>
                    <a:gd name="T65" fmla="*/ 2083 h 2089"/>
                    <a:gd name="T66" fmla="*/ 281 w 396"/>
                    <a:gd name="T67" fmla="*/ 2078 h 2089"/>
                    <a:gd name="T68" fmla="*/ 333 w 396"/>
                    <a:gd name="T69" fmla="*/ 2068 h 2089"/>
                    <a:gd name="T70" fmla="*/ 365 w 396"/>
                    <a:gd name="T71" fmla="*/ 2060 h 2089"/>
                    <a:gd name="T72" fmla="*/ 365 w 396"/>
                    <a:gd name="T73" fmla="*/ 2058 h 2089"/>
                    <a:gd name="T74" fmla="*/ 365 w 396"/>
                    <a:gd name="T75" fmla="*/ 2058 h 2089"/>
                    <a:gd name="T76" fmla="*/ 365 w 396"/>
                    <a:gd name="T77" fmla="*/ 2056 h 2089"/>
                    <a:gd name="T78" fmla="*/ 363 w 396"/>
                    <a:gd name="T79" fmla="*/ 2055 h 2089"/>
                    <a:gd name="T80" fmla="*/ 363 w 396"/>
                    <a:gd name="T81" fmla="*/ 2055 h 2089"/>
                    <a:gd name="T82" fmla="*/ 363 w 396"/>
                    <a:gd name="T83" fmla="*/ 2053 h 2089"/>
                    <a:gd name="T84" fmla="*/ 363 w 396"/>
                    <a:gd name="T85" fmla="*/ 2051 h 2089"/>
                    <a:gd name="T86" fmla="*/ 363 w 396"/>
                    <a:gd name="T87" fmla="*/ 2051 h 2089"/>
                    <a:gd name="T88" fmla="*/ 331 w 396"/>
                    <a:gd name="T89" fmla="*/ 2058 h 2089"/>
                    <a:gd name="T90" fmla="*/ 281 w 396"/>
                    <a:gd name="T91" fmla="*/ 2066 h 2089"/>
                    <a:gd name="T92" fmla="*/ 229 w 396"/>
                    <a:gd name="T93" fmla="*/ 2074 h 2089"/>
                    <a:gd name="T94" fmla="*/ 175 w 396"/>
                    <a:gd name="T95" fmla="*/ 2078 h 2089"/>
                    <a:gd name="T96" fmla="*/ 121 w 396"/>
                    <a:gd name="T97" fmla="*/ 2078 h 2089"/>
                    <a:gd name="T98" fmla="*/ 70 w 396"/>
                    <a:gd name="T99" fmla="*/ 2078 h 2089"/>
                    <a:gd name="T100" fmla="*/ 16 w 396"/>
                    <a:gd name="T101" fmla="*/ 2074 h 2089"/>
                    <a:gd name="T102" fmla="*/ 0 w 396"/>
                    <a:gd name="T103" fmla="*/ 2072 h 2089"/>
                    <a:gd name="T104" fmla="*/ 0 w 396"/>
                    <a:gd name="T105" fmla="*/ 2072 h 2089"/>
                    <a:gd name="T106" fmla="*/ 2 w 396"/>
                    <a:gd name="T107" fmla="*/ 2074 h 2089"/>
                    <a:gd name="T108" fmla="*/ 2 w 396"/>
                    <a:gd name="T109" fmla="*/ 2076 h 2089"/>
                    <a:gd name="T110" fmla="*/ 2 w 396"/>
                    <a:gd name="T111" fmla="*/ 2078 h 2089"/>
                    <a:gd name="T112" fmla="*/ 2 w 396"/>
                    <a:gd name="T113" fmla="*/ 2078 h 2089"/>
                    <a:gd name="T114" fmla="*/ 2 w 396"/>
                    <a:gd name="T115" fmla="*/ 2080 h 2089"/>
                    <a:gd name="T116" fmla="*/ 4 w 396"/>
                    <a:gd name="T117" fmla="*/ 2081 h 2089"/>
                    <a:gd name="T118" fmla="*/ 4 w 396"/>
                    <a:gd name="T119" fmla="*/ 2081 h 208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96"/>
                    <a:gd name="T181" fmla="*/ 0 h 2089"/>
                    <a:gd name="T182" fmla="*/ 396 w 396"/>
                    <a:gd name="T183" fmla="*/ 2089 h 208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96" h="2089">
                      <a:moveTo>
                        <a:pt x="396" y="32"/>
                      </a:moveTo>
                      <a:lnTo>
                        <a:pt x="384" y="28"/>
                      </a:lnTo>
                      <a:lnTo>
                        <a:pt x="333" y="17"/>
                      </a:lnTo>
                      <a:lnTo>
                        <a:pt x="281" y="7"/>
                      </a:lnTo>
                      <a:lnTo>
                        <a:pt x="229" y="0"/>
                      </a:lnTo>
                      <a:lnTo>
                        <a:pt x="223" y="0"/>
                      </a:lnTo>
                      <a:lnTo>
                        <a:pt x="223" y="2"/>
                      </a:lnTo>
                      <a:lnTo>
                        <a:pt x="221" y="2"/>
                      </a:lnTo>
                      <a:lnTo>
                        <a:pt x="221" y="4"/>
                      </a:lnTo>
                      <a:lnTo>
                        <a:pt x="219" y="5"/>
                      </a:lnTo>
                      <a:lnTo>
                        <a:pt x="217" y="7"/>
                      </a:lnTo>
                      <a:lnTo>
                        <a:pt x="215" y="9"/>
                      </a:lnTo>
                      <a:lnTo>
                        <a:pt x="229" y="11"/>
                      </a:lnTo>
                      <a:lnTo>
                        <a:pt x="281" y="17"/>
                      </a:lnTo>
                      <a:lnTo>
                        <a:pt x="331" y="27"/>
                      </a:lnTo>
                      <a:lnTo>
                        <a:pt x="381" y="38"/>
                      </a:lnTo>
                      <a:lnTo>
                        <a:pt x="394" y="42"/>
                      </a:lnTo>
                      <a:lnTo>
                        <a:pt x="396" y="40"/>
                      </a:lnTo>
                      <a:lnTo>
                        <a:pt x="396" y="38"/>
                      </a:lnTo>
                      <a:lnTo>
                        <a:pt x="396" y="36"/>
                      </a:lnTo>
                      <a:lnTo>
                        <a:pt x="396" y="34"/>
                      </a:lnTo>
                      <a:lnTo>
                        <a:pt x="396" y="32"/>
                      </a:lnTo>
                      <a:close/>
                      <a:moveTo>
                        <a:pt x="4" y="2081"/>
                      </a:moveTo>
                      <a:lnTo>
                        <a:pt x="16" y="2083"/>
                      </a:lnTo>
                      <a:lnTo>
                        <a:pt x="68" y="2087"/>
                      </a:lnTo>
                      <a:lnTo>
                        <a:pt x="121" y="2089"/>
                      </a:lnTo>
                      <a:lnTo>
                        <a:pt x="175" y="2087"/>
                      </a:lnTo>
                      <a:lnTo>
                        <a:pt x="229" y="2083"/>
                      </a:lnTo>
                      <a:lnTo>
                        <a:pt x="281" y="2078"/>
                      </a:lnTo>
                      <a:lnTo>
                        <a:pt x="333" y="2068"/>
                      </a:lnTo>
                      <a:lnTo>
                        <a:pt x="365" y="2060"/>
                      </a:lnTo>
                      <a:lnTo>
                        <a:pt x="365" y="2058"/>
                      </a:lnTo>
                      <a:lnTo>
                        <a:pt x="365" y="2056"/>
                      </a:lnTo>
                      <a:lnTo>
                        <a:pt x="363" y="2055"/>
                      </a:lnTo>
                      <a:lnTo>
                        <a:pt x="363" y="2053"/>
                      </a:lnTo>
                      <a:lnTo>
                        <a:pt x="363" y="2051"/>
                      </a:lnTo>
                      <a:lnTo>
                        <a:pt x="331" y="2058"/>
                      </a:lnTo>
                      <a:lnTo>
                        <a:pt x="281" y="2066"/>
                      </a:lnTo>
                      <a:lnTo>
                        <a:pt x="229" y="2074"/>
                      </a:lnTo>
                      <a:lnTo>
                        <a:pt x="175" y="2078"/>
                      </a:lnTo>
                      <a:lnTo>
                        <a:pt x="121" y="2078"/>
                      </a:lnTo>
                      <a:lnTo>
                        <a:pt x="70" y="2078"/>
                      </a:lnTo>
                      <a:lnTo>
                        <a:pt x="16" y="2074"/>
                      </a:lnTo>
                      <a:lnTo>
                        <a:pt x="0" y="2072"/>
                      </a:lnTo>
                      <a:lnTo>
                        <a:pt x="2" y="2074"/>
                      </a:lnTo>
                      <a:lnTo>
                        <a:pt x="2" y="2076"/>
                      </a:lnTo>
                      <a:lnTo>
                        <a:pt x="2" y="2078"/>
                      </a:lnTo>
                      <a:lnTo>
                        <a:pt x="2" y="2080"/>
                      </a:lnTo>
                      <a:lnTo>
                        <a:pt x="4" y="2081"/>
                      </a:lnTo>
                      <a:close/>
                    </a:path>
                  </a:pathLst>
                </a:custGeom>
                <a:solidFill>
                  <a:srgbClr val="34ADFF"/>
                </a:solidFill>
                <a:ln w="9525">
                  <a:noFill/>
                  <a:round/>
                </a:ln>
              </p:spPr>
              <p:txBody>
                <a:bodyPr/>
                <a:lstStyle/>
                <a:p>
                  <a:endParaRPr lang="en-US"/>
                </a:p>
              </p:txBody>
            </p:sp>
            <p:sp>
              <p:nvSpPr>
                <p:cNvPr id="44411" name="Freeform 62"/>
                <p:cNvSpPr>
                  <a:spLocks noEditPoints="1"/>
                </p:cNvSpPr>
                <p:nvPr/>
              </p:nvSpPr>
              <p:spPr bwMode="auto">
                <a:xfrm>
                  <a:off x="1764" y="1098"/>
                  <a:ext cx="397" cy="2078"/>
                </a:xfrm>
                <a:custGeom>
                  <a:avLst/>
                  <a:gdLst>
                    <a:gd name="T0" fmla="*/ 397 w 397"/>
                    <a:gd name="T1" fmla="*/ 31 h 2078"/>
                    <a:gd name="T2" fmla="*/ 383 w 397"/>
                    <a:gd name="T3" fmla="*/ 27 h 2078"/>
                    <a:gd name="T4" fmla="*/ 334 w 397"/>
                    <a:gd name="T5" fmla="*/ 16 h 2078"/>
                    <a:gd name="T6" fmla="*/ 282 w 397"/>
                    <a:gd name="T7" fmla="*/ 6 h 2078"/>
                    <a:gd name="T8" fmla="*/ 230 w 397"/>
                    <a:gd name="T9" fmla="*/ 0 h 2078"/>
                    <a:gd name="T10" fmla="*/ 220 w 397"/>
                    <a:gd name="T11" fmla="*/ 0 h 2078"/>
                    <a:gd name="T12" fmla="*/ 220 w 397"/>
                    <a:gd name="T13" fmla="*/ 0 h 2078"/>
                    <a:gd name="T14" fmla="*/ 218 w 397"/>
                    <a:gd name="T15" fmla="*/ 2 h 2078"/>
                    <a:gd name="T16" fmla="*/ 218 w 397"/>
                    <a:gd name="T17" fmla="*/ 2 h 2078"/>
                    <a:gd name="T18" fmla="*/ 216 w 397"/>
                    <a:gd name="T19" fmla="*/ 4 h 2078"/>
                    <a:gd name="T20" fmla="*/ 216 w 397"/>
                    <a:gd name="T21" fmla="*/ 6 h 2078"/>
                    <a:gd name="T22" fmla="*/ 216 w 397"/>
                    <a:gd name="T23" fmla="*/ 6 h 2078"/>
                    <a:gd name="T24" fmla="*/ 215 w 397"/>
                    <a:gd name="T25" fmla="*/ 8 h 2078"/>
                    <a:gd name="T26" fmla="*/ 215 w 397"/>
                    <a:gd name="T27" fmla="*/ 10 h 2078"/>
                    <a:gd name="T28" fmla="*/ 228 w 397"/>
                    <a:gd name="T29" fmla="*/ 10 h 2078"/>
                    <a:gd name="T30" fmla="*/ 280 w 397"/>
                    <a:gd name="T31" fmla="*/ 18 h 2078"/>
                    <a:gd name="T32" fmla="*/ 332 w 397"/>
                    <a:gd name="T33" fmla="*/ 25 h 2078"/>
                    <a:gd name="T34" fmla="*/ 382 w 397"/>
                    <a:gd name="T35" fmla="*/ 37 h 2078"/>
                    <a:gd name="T36" fmla="*/ 395 w 397"/>
                    <a:gd name="T37" fmla="*/ 41 h 2078"/>
                    <a:gd name="T38" fmla="*/ 395 w 397"/>
                    <a:gd name="T39" fmla="*/ 41 h 2078"/>
                    <a:gd name="T40" fmla="*/ 395 w 397"/>
                    <a:gd name="T41" fmla="*/ 39 h 2078"/>
                    <a:gd name="T42" fmla="*/ 395 w 397"/>
                    <a:gd name="T43" fmla="*/ 37 h 2078"/>
                    <a:gd name="T44" fmla="*/ 395 w 397"/>
                    <a:gd name="T45" fmla="*/ 37 h 2078"/>
                    <a:gd name="T46" fmla="*/ 397 w 397"/>
                    <a:gd name="T47" fmla="*/ 35 h 2078"/>
                    <a:gd name="T48" fmla="*/ 397 w 397"/>
                    <a:gd name="T49" fmla="*/ 33 h 2078"/>
                    <a:gd name="T50" fmla="*/ 397 w 397"/>
                    <a:gd name="T51" fmla="*/ 33 h 2078"/>
                    <a:gd name="T52" fmla="*/ 397 w 397"/>
                    <a:gd name="T53" fmla="*/ 31 h 2078"/>
                    <a:gd name="T54" fmla="*/ 3 w 397"/>
                    <a:gd name="T55" fmla="*/ 2073 h 2078"/>
                    <a:gd name="T56" fmla="*/ 17 w 397"/>
                    <a:gd name="T57" fmla="*/ 2073 h 2078"/>
                    <a:gd name="T58" fmla="*/ 69 w 397"/>
                    <a:gd name="T59" fmla="*/ 2076 h 2078"/>
                    <a:gd name="T60" fmla="*/ 122 w 397"/>
                    <a:gd name="T61" fmla="*/ 2078 h 2078"/>
                    <a:gd name="T62" fmla="*/ 176 w 397"/>
                    <a:gd name="T63" fmla="*/ 2076 h 2078"/>
                    <a:gd name="T64" fmla="*/ 230 w 397"/>
                    <a:gd name="T65" fmla="*/ 2073 h 2078"/>
                    <a:gd name="T66" fmla="*/ 282 w 397"/>
                    <a:gd name="T67" fmla="*/ 2067 h 2078"/>
                    <a:gd name="T68" fmla="*/ 334 w 397"/>
                    <a:gd name="T69" fmla="*/ 2057 h 2078"/>
                    <a:gd name="T70" fmla="*/ 364 w 397"/>
                    <a:gd name="T71" fmla="*/ 2050 h 2078"/>
                    <a:gd name="T72" fmla="*/ 364 w 397"/>
                    <a:gd name="T73" fmla="*/ 2050 h 2078"/>
                    <a:gd name="T74" fmla="*/ 364 w 397"/>
                    <a:gd name="T75" fmla="*/ 2048 h 2078"/>
                    <a:gd name="T76" fmla="*/ 364 w 397"/>
                    <a:gd name="T77" fmla="*/ 2046 h 2078"/>
                    <a:gd name="T78" fmla="*/ 364 w 397"/>
                    <a:gd name="T79" fmla="*/ 2046 h 2078"/>
                    <a:gd name="T80" fmla="*/ 364 w 397"/>
                    <a:gd name="T81" fmla="*/ 2044 h 2078"/>
                    <a:gd name="T82" fmla="*/ 364 w 397"/>
                    <a:gd name="T83" fmla="*/ 2042 h 2078"/>
                    <a:gd name="T84" fmla="*/ 364 w 397"/>
                    <a:gd name="T85" fmla="*/ 2042 h 2078"/>
                    <a:gd name="T86" fmla="*/ 364 w 397"/>
                    <a:gd name="T87" fmla="*/ 2040 h 2078"/>
                    <a:gd name="T88" fmla="*/ 332 w 397"/>
                    <a:gd name="T89" fmla="*/ 2048 h 2078"/>
                    <a:gd name="T90" fmla="*/ 280 w 397"/>
                    <a:gd name="T91" fmla="*/ 2057 h 2078"/>
                    <a:gd name="T92" fmla="*/ 228 w 397"/>
                    <a:gd name="T93" fmla="*/ 2063 h 2078"/>
                    <a:gd name="T94" fmla="*/ 176 w 397"/>
                    <a:gd name="T95" fmla="*/ 2067 h 2078"/>
                    <a:gd name="T96" fmla="*/ 122 w 397"/>
                    <a:gd name="T97" fmla="*/ 2069 h 2078"/>
                    <a:gd name="T98" fmla="*/ 71 w 397"/>
                    <a:gd name="T99" fmla="*/ 2067 h 2078"/>
                    <a:gd name="T100" fmla="*/ 17 w 397"/>
                    <a:gd name="T101" fmla="*/ 2063 h 2078"/>
                    <a:gd name="T102" fmla="*/ 0 w 397"/>
                    <a:gd name="T103" fmla="*/ 2061 h 2078"/>
                    <a:gd name="T104" fmla="*/ 0 w 397"/>
                    <a:gd name="T105" fmla="*/ 2063 h 2078"/>
                    <a:gd name="T106" fmla="*/ 1 w 397"/>
                    <a:gd name="T107" fmla="*/ 2063 h 2078"/>
                    <a:gd name="T108" fmla="*/ 1 w 397"/>
                    <a:gd name="T109" fmla="*/ 2065 h 2078"/>
                    <a:gd name="T110" fmla="*/ 1 w 397"/>
                    <a:gd name="T111" fmla="*/ 2067 h 2078"/>
                    <a:gd name="T112" fmla="*/ 1 w 397"/>
                    <a:gd name="T113" fmla="*/ 2067 h 2078"/>
                    <a:gd name="T114" fmla="*/ 3 w 397"/>
                    <a:gd name="T115" fmla="*/ 2069 h 2078"/>
                    <a:gd name="T116" fmla="*/ 3 w 397"/>
                    <a:gd name="T117" fmla="*/ 2071 h 2078"/>
                    <a:gd name="T118" fmla="*/ 3 w 397"/>
                    <a:gd name="T119" fmla="*/ 2073 h 207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97"/>
                    <a:gd name="T181" fmla="*/ 0 h 2078"/>
                    <a:gd name="T182" fmla="*/ 397 w 397"/>
                    <a:gd name="T183" fmla="*/ 2078 h 207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97" h="2078">
                      <a:moveTo>
                        <a:pt x="397" y="31"/>
                      </a:moveTo>
                      <a:lnTo>
                        <a:pt x="383" y="27"/>
                      </a:lnTo>
                      <a:lnTo>
                        <a:pt x="334" y="16"/>
                      </a:lnTo>
                      <a:lnTo>
                        <a:pt x="282" y="6"/>
                      </a:lnTo>
                      <a:lnTo>
                        <a:pt x="230" y="0"/>
                      </a:lnTo>
                      <a:lnTo>
                        <a:pt x="220" y="0"/>
                      </a:lnTo>
                      <a:lnTo>
                        <a:pt x="218" y="2"/>
                      </a:lnTo>
                      <a:lnTo>
                        <a:pt x="216" y="4"/>
                      </a:lnTo>
                      <a:lnTo>
                        <a:pt x="216" y="6"/>
                      </a:lnTo>
                      <a:lnTo>
                        <a:pt x="215" y="8"/>
                      </a:lnTo>
                      <a:lnTo>
                        <a:pt x="215" y="10"/>
                      </a:lnTo>
                      <a:lnTo>
                        <a:pt x="228" y="10"/>
                      </a:lnTo>
                      <a:lnTo>
                        <a:pt x="280" y="18"/>
                      </a:lnTo>
                      <a:lnTo>
                        <a:pt x="332" y="25"/>
                      </a:lnTo>
                      <a:lnTo>
                        <a:pt x="382" y="37"/>
                      </a:lnTo>
                      <a:lnTo>
                        <a:pt x="395" y="41"/>
                      </a:lnTo>
                      <a:lnTo>
                        <a:pt x="395" y="39"/>
                      </a:lnTo>
                      <a:lnTo>
                        <a:pt x="395" y="37"/>
                      </a:lnTo>
                      <a:lnTo>
                        <a:pt x="397" y="35"/>
                      </a:lnTo>
                      <a:lnTo>
                        <a:pt x="397" y="33"/>
                      </a:lnTo>
                      <a:lnTo>
                        <a:pt x="397" y="31"/>
                      </a:lnTo>
                      <a:close/>
                      <a:moveTo>
                        <a:pt x="3" y="2073"/>
                      </a:moveTo>
                      <a:lnTo>
                        <a:pt x="17" y="2073"/>
                      </a:lnTo>
                      <a:lnTo>
                        <a:pt x="69" y="2076"/>
                      </a:lnTo>
                      <a:lnTo>
                        <a:pt x="122" y="2078"/>
                      </a:lnTo>
                      <a:lnTo>
                        <a:pt x="176" y="2076"/>
                      </a:lnTo>
                      <a:lnTo>
                        <a:pt x="230" y="2073"/>
                      </a:lnTo>
                      <a:lnTo>
                        <a:pt x="282" y="2067"/>
                      </a:lnTo>
                      <a:lnTo>
                        <a:pt x="334" y="2057"/>
                      </a:lnTo>
                      <a:lnTo>
                        <a:pt x="364" y="2050"/>
                      </a:lnTo>
                      <a:lnTo>
                        <a:pt x="364" y="2048"/>
                      </a:lnTo>
                      <a:lnTo>
                        <a:pt x="364" y="2046"/>
                      </a:lnTo>
                      <a:lnTo>
                        <a:pt x="364" y="2044"/>
                      </a:lnTo>
                      <a:lnTo>
                        <a:pt x="364" y="2042"/>
                      </a:lnTo>
                      <a:lnTo>
                        <a:pt x="364" y="2040"/>
                      </a:lnTo>
                      <a:lnTo>
                        <a:pt x="332" y="2048"/>
                      </a:lnTo>
                      <a:lnTo>
                        <a:pt x="280" y="2057"/>
                      </a:lnTo>
                      <a:lnTo>
                        <a:pt x="228" y="2063"/>
                      </a:lnTo>
                      <a:lnTo>
                        <a:pt x="176" y="2067"/>
                      </a:lnTo>
                      <a:lnTo>
                        <a:pt x="122" y="2069"/>
                      </a:lnTo>
                      <a:lnTo>
                        <a:pt x="71" y="2067"/>
                      </a:lnTo>
                      <a:lnTo>
                        <a:pt x="17" y="2063"/>
                      </a:lnTo>
                      <a:lnTo>
                        <a:pt x="0" y="2061"/>
                      </a:lnTo>
                      <a:lnTo>
                        <a:pt x="0" y="2063"/>
                      </a:lnTo>
                      <a:lnTo>
                        <a:pt x="1" y="2063"/>
                      </a:lnTo>
                      <a:lnTo>
                        <a:pt x="1" y="2065"/>
                      </a:lnTo>
                      <a:lnTo>
                        <a:pt x="1" y="2067"/>
                      </a:lnTo>
                      <a:lnTo>
                        <a:pt x="3" y="2069"/>
                      </a:lnTo>
                      <a:lnTo>
                        <a:pt x="3" y="2071"/>
                      </a:lnTo>
                      <a:lnTo>
                        <a:pt x="3" y="2073"/>
                      </a:lnTo>
                      <a:close/>
                    </a:path>
                  </a:pathLst>
                </a:custGeom>
                <a:solidFill>
                  <a:srgbClr val="35AEFF"/>
                </a:solidFill>
                <a:ln w="9525">
                  <a:noFill/>
                  <a:round/>
                </a:ln>
              </p:spPr>
              <p:txBody>
                <a:bodyPr/>
                <a:lstStyle/>
                <a:p>
                  <a:endParaRPr lang="en-US"/>
                </a:p>
              </p:txBody>
            </p:sp>
            <p:sp>
              <p:nvSpPr>
                <p:cNvPr id="44412" name="Freeform 63"/>
                <p:cNvSpPr>
                  <a:spLocks noEditPoints="1"/>
                </p:cNvSpPr>
                <p:nvPr/>
              </p:nvSpPr>
              <p:spPr bwMode="auto">
                <a:xfrm>
                  <a:off x="1762" y="1102"/>
                  <a:ext cx="397" cy="2069"/>
                </a:xfrm>
                <a:custGeom>
                  <a:avLst/>
                  <a:gdLst>
                    <a:gd name="T0" fmla="*/ 397 w 397"/>
                    <a:gd name="T1" fmla="*/ 33 h 2069"/>
                    <a:gd name="T2" fmla="*/ 384 w 397"/>
                    <a:gd name="T3" fmla="*/ 29 h 2069"/>
                    <a:gd name="T4" fmla="*/ 334 w 397"/>
                    <a:gd name="T5" fmla="*/ 18 h 2069"/>
                    <a:gd name="T6" fmla="*/ 284 w 397"/>
                    <a:gd name="T7" fmla="*/ 8 h 2069"/>
                    <a:gd name="T8" fmla="*/ 232 w 397"/>
                    <a:gd name="T9" fmla="*/ 2 h 2069"/>
                    <a:gd name="T10" fmla="*/ 218 w 397"/>
                    <a:gd name="T11" fmla="*/ 0 h 2069"/>
                    <a:gd name="T12" fmla="*/ 218 w 397"/>
                    <a:gd name="T13" fmla="*/ 2 h 2069"/>
                    <a:gd name="T14" fmla="*/ 218 w 397"/>
                    <a:gd name="T15" fmla="*/ 2 h 2069"/>
                    <a:gd name="T16" fmla="*/ 217 w 397"/>
                    <a:gd name="T17" fmla="*/ 4 h 2069"/>
                    <a:gd name="T18" fmla="*/ 217 w 397"/>
                    <a:gd name="T19" fmla="*/ 6 h 2069"/>
                    <a:gd name="T20" fmla="*/ 215 w 397"/>
                    <a:gd name="T21" fmla="*/ 6 h 2069"/>
                    <a:gd name="T22" fmla="*/ 215 w 397"/>
                    <a:gd name="T23" fmla="*/ 8 h 2069"/>
                    <a:gd name="T24" fmla="*/ 213 w 397"/>
                    <a:gd name="T25" fmla="*/ 10 h 2069"/>
                    <a:gd name="T26" fmla="*/ 213 w 397"/>
                    <a:gd name="T27" fmla="*/ 10 h 2069"/>
                    <a:gd name="T28" fmla="*/ 230 w 397"/>
                    <a:gd name="T29" fmla="*/ 12 h 2069"/>
                    <a:gd name="T30" fmla="*/ 282 w 397"/>
                    <a:gd name="T31" fmla="*/ 18 h 2069"/>
                    <a:gd name="T32" fmla="*/ 332 w 397"/>
                    <a:gd name="T33" fmla="*/ 27 h 2069"/>
                    <a:gd name="T34" fmla="*/ 382 w 397"/>
                    <a:gd name="T35" fmla="*/ 39 h 2069"/>
                    <a:gd name="T36" fmla="*/ 395 w 397"/>
                    <a:gd name="T37" fmla="*/ 42 h 2069"/>
                    <a:gd name="T38" fmla="*/ 397 w 397"/>
                    <a:gd name="T39" fmla="*/ 41 h 2069"/>
                    <a:gd name="T40" fmla="*/ 397 w 397"/>
                    <a:gd name="T41" fmla="*/ 41 h 2069"/>
                    <a:gd name="T42" fmla="*/ 397 w 397"/>
                    <a:gd name="T43" fmla="*/ 39 h 2069"/>
                    <a:gd name="T44" fmla="*/ 397 w 397"/>
                    <a:gd name="T45" fmla="*/ 37 h 2069"/>
                    <a:gd name="T46" fmla="*/ 397 w 397"/>
                    <a:gd name="T47" fmla="*/ 37 h 2069"/>
                    <a:gd name="T48" fmla="*/ 397 w 397"/>
                    <a:gd name="T49" fmla="*/ 35 h 2069"/>
                    <a:gd name="T50" fmla="*/ 397 w 397"/>
                    <a:gd name="T51" fmla="*/ 33 h 2069"/>
                    <a:gd name="T52" fmla="*/ 397 w 397"/>
                    <a:gd name="T53" fmla="*/ 33 h 2069"/>
                    <a:gd name="T54" fmla="*/ 3 w 397"/>
                    <a:gd name="T55" fmla="*/ 2063 h 2069"/>
                    <a:gd name="T56" fmla="*/ 19 w 397"/>
                    <a:gd name="T57" fmla="*/ 2065 h 2069"/>
                    <a:gd name="T58" fmla="*/ 73 w 397"/>
                    <a:gd name="T59" fmla="*/ 2069 h 2069"/>
                    <a:gd name="T60" fmla="*/ 124 w 397"/>
                    <a:gd name="T61" fmla="*/ 2069 h 2069"/>
                    <a:gd name="T62" fmla="*/ 178 w 397"/>
                    <a:gd name="T63" fmla="*/ 2069 h 2069"/>
                    <a:gd name="T64" fmla="*/ 232 w 397"/>
                    <a:gd name="T65" fmla="*/ 2065 h 2069"/>
                    <a:gd name="T66" fmla="*/ 284 w 397"/>
                    <a:gd name="T67" fmla="*/ 2057 h 2069"/>
                    <a:gd name="T68" fmla="*/ 334 w 397"/>
                    <a:gd name="T69" fmla="*/ 2049 h 2069"/>
                    <a:gd name="T70" fmla="*/ 366 w 397"/>
                    <a:gd name="T71" fmla="*/ 2042 h 2069"/>
                    <a:gd name="T72" fmla="*/ 366 w 397"/>
                    <a:gd name="T73" fmla="*/ 2040 h 2069"/>
                    <a:gd name="T74" fmla="*/ 366 w 397"/>
                    <a:gd name="T75" fmla="*/ 2038 h 2069"/>
                    <a:gd name="T76" fmla="*/ 366 w 397"/>
                    <a:gd name="T77" fmla="*/ 2038 h 2069"/>
                    <a:gd name="T78" fmla="*/ 366 w 397"/>
                    <a:gd name="T79" fmla="*/ 2036 h 2069"/>
                    <a:gd name="T80" fmla="*/ 366 w 397"/>
                    <a:gd name="T81" fmla="*/ 2034 h 2069"/>
                    <a:gd name="T82" fmla="*/ 364 w 397"/>
                    <a:gd name="T83" fmla="*/ 2034 h 2069"/>
                    <a:gd name="T84" fmla="*/ 364 w 397"/>
                    <a:gd name="T85" fmla="*/ 2032 h 2069"/>
                    <a:gd name="T86" fmla="*/ 364 w 397"/>
                    <a:gd name="T87" fmla="*/ 2030 h 2069"/>
                    <a:gd name="T88" fmla="*/ 332 w 397"/>
                    <a:gd name="T89" fmla="*/ 2038 h 2069"/>
                    <a:gd name="T90" fmla="*/ 282 w 397"/>
                    <a:gd name="T91" fmla="*/ 2047 h 2069"/>
                    <a:gd name="T92" fmla="*/ 230 w 397"/>
                    <a:gd name="T93" fmla="*/ 2053 h 2069"/>
                    <a:gd name="T94" fmla="*/ 178 w 397"/>
                    <a:gd name="T95" fmla="*/ 2057 h 2069"/>
                    <a:gd name="T96" fmla="*/ 124 w 397"/>
                    <a:gd name="T97" fmla="*/ 2059 h 2069"/>
                    <a:gd name="T98" fmla="*/ 73 w 397"/>
                    <a:gd name="T99" fmla="*/ 2057 h 2069"/>
                    <a:gd name="T100" fmla="*/ 21 w 397"/>
                    <a:gd name="T101" fmla="*/ 2053 h 2069"/>
                    <a:gd name="T102" fmla="*/ 0 w 397"/>
                    <a:gd name="T103" fmla="*/ 2051 h 2069"/>
                    <a:gd name="T104" fmla="*/ 0 w 397"/>
                    <a:gd name="T105" fmla="*/ 2053 h 2069"/>
                    <a:gd name="T106" fmla="*/ 2 w 397"/>
                    <a:gd name="T107" fmla="*/ 2053 h 2069"/>
                    <a:gd name="T108" fmla="*/ 2 w 397"/>
                    <a:gd name="T109" fmla="*/ 2055 h 2069"/>
                    <a:gd name="T110" fmla="*/ 2 w 397"/>
                    <a:gd name="T111" fmla="*/ 2057 h 2069"/>
                    <a:gd name="T112" fmla="*/ 2 w 397"/>
                    <a:gd name="T113" fmla="*/ 2059 h 2069"/>
                    <a:gd name="T114" fmla="*/ 3 w 397"/>
                    <a:gd name="T115" fmla="*/ 2059 h 2069"/>
                    <a:gd name="T116" fmla="*/ 3 w 397"/>
                    <a:gd name="T117" fmla="*/ 2061 h 2069"/>
                    <a:gd name="T118" fmla="*/ 3 w 397"/>
                    <a:gd name="T119" fmla="*/ 2063 h 20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97"/>
                    <a:gd name="T181" fmla="*/ 0 h 2069"/>
                    <a:gd name="T182" fmla="*/ 397 w 397"/>
                    <a:gd name="T183" fmla="*/ 2069 h 206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97" h="2069">
                      <a:moveTo>
                        <a:pt x="397" y="33"/>
                      </a:moveTo>
                      <a:lnTo>
                        <a:pt x="384" y="29"/>
                      </a:lnTo>
                      <a:lnTo>
                        <a:pt x="334" y="18"/>
                      </a:lnTo>
                      <a:lnTo>
                        <a:pt x="284" y="8"/>
                      </a:lnTo>
                      <a:lnTo>
                        <a:pt x="232" y="2"/>
                      </a:lnTo>
                      <a:lnTo>
                        <a:pt x="218" y="0"/>
                      </a:lnTo>
                      <a:lnTo>
                        <a:pt x="218" y="2"/>
                      </a:lnTo>
                      <a:lnTo>
                        <a:pt x="217" y="4"/>
                      </a:lnTo>
                      <a:lnTo>
                        <a:pt x="217" y="6"/>
                      </a:lnTo>
                      <a:lnTo>
                        <a:pt x="215" y="6"/>
                      </a:lnTo>
                      <a:lnTo>
                        <a:pt x="215" y="8"/>
                      </a:lnTo>
                      <a:lnTo>
                        <a:pt x="213" y="10"/>
                      </a:lnTo>
                      <a:lnTo>
                        <a:pt x="230" y="12"/>
                      </a:lnTo>
                      <a:lnTo>
                        <a:pt x="282" y="18"/>
                      </a:lnTo>
                      <a:lnTo>
                        <a:pt x="332" y="27"/>
                      </a:lnTo>
                      <a:lnTo>
                        <a:pt x="382" y="39"/>
                      </a:lnTo>
                      <a:lnTo>
                        <a:pt x="395" y="42"/>
                      </a:lnTo>
                      <a:lnTo>
                        <a:pt x="397" y="41"/>
                      </a:lnTo>
                      <a:lnTo>
                        <a:pt x="397" y="39"/>
                      </a:lnTo>
                      <a:lnTo>
                        <a:pt x="397" y="37"/>
                      </a:lnTo>
                      <a:lnTo>
                        <a:pt x="397" y="35"/>
                      </a:lnTo>
                      <a:lnTo>
                        <a:pt x="397" y="33"/>
                      </a:lnTo>
                      <a:close/>
                      <a:moveTo>
                        <a:pt x="3" y="2063"/>
                      </a:moveTo>
                      <a:lnTo>
                        <a:pt x="19" y="2065"/>
                      </a:lnTo>
                      <a:lnTo>
                        <a:pt x="73" y="2069"/>
                      </a:lnTo>
                      <a:lnTo>
                        <a:pt x="124" y="2069"/>
                      </a:lnTo>
                      <a:lnTo>
                        <a:pt x="178" y="2069"/>
                      </a:lnTo>
                      <a:lnTo>
                        <a:pt x="232" y="2065"/>
                      </a:lnTo>
                      <a:lnTo>
                        <a:pt x="284" y="2057"/>
                      </a:lnTo>
                      <a:lnTo>
                        <a:pt x="334" y="2049"/>
                      </a:lnTo>
                      <a:lnTo>
                        <a:pt x="366" y="2042"/>
                      </a:lnTo>
                      <a:lnTo>
                        <a:pt x="366" y="2040"/>
                      </a:lnTo>
                      <a:lnTo>
                        <a:pt x="366" y="2038"/>
                      </a:lnTo>
                      <a:lnTo>
                        <a:pt x="366" y="2036"/>
                      </a:lnTo>
                      <a:lnTo>
                        <a:pt x="366" y="2034"/>
                      </a:lnTo>
                      <a:lnTo>
                        <a:pt x="364" y="2034"/>
                      </a:lnTo>
                      <a:lnTo>
                        <a:pt x="364" y="2032"/>
                      </a:lnTo>
                      <a:lnTo>
                        <a:pt x="364" y="2030"/>
                      </a:lnTo>
                      <a:lnTo>
                        <a:pt x="332" y="2038"/>
                      </a:lnTo>
                      <a:lnTo>
                        <a:pt x="282" y="2047"/>
                      </a:lnTo>
                      <a:lnTo>
                        <a:pt x="230" y="2053"/>
                      </a:lnTo>
                      <a:lnTo>
                        <a:pt x="178" y="2057"/>
                      </a:lnTo>
                      <a:lnTo>
                        <a:pt x="124" y="2059"/>
                      </a:lnTo>
                      <a:lnTo>
                        <a:pt x="73" y="2057"/>
                      </a:lnTo>
                      <a:lnTo>
                        <a:pt x="21" y="2053"/>
                      </a:lnTo>
                      <a:lnTo>
                        <a:pt x="0" y="2051"/>
                      </a:lnTo>
                      <a:lnTo>
                        <a:pt x="0" y="2053"/>
                      </a:lnTo>
                      <a:lnTo>
                        <a:pt x="2" y="2053"/>
                      </a:lnTo>
                      <a:lnTo>
                        <a:pt x="2" y="2055"/>
                      </a:lnTo>
                      <a:lnTo>
                        <a:pt x="2" y="2057"/>
                      </a:lnTo>
                      <a:lnTo>
                        <a:pt x="2" y="2059"/>
                      </a:lnTo>
                      <a:lnTo>
                        <a:pt x="3" y="2059"/>
                      </a:lnTo>
                      <a:lnTo>
                        <a:pt x="3" y="2061"/>
                      </a:lnTo>
                      <a:lnTo>
                        <a:pt x="3" y="2063"/>
                      </a:lnTo>
                      <a:close/>
                    </a:path>
                  </a:pathLst>
                </a:custGeom>
                <a:solidFill>
                  <a:srgbClr val="36AEFF"/>
                </a:solidFill>
                <a:ln w="9525">
                  <a:noFill/>
                  <a:round/>
                </a:ln>
              </p:spPr>
              <p:txBody>
                <a:bodyPr/>
                <a:lstStyle/>
                <a:p>
                  <a:endParaRPr lang="en-US"/>
                </a:p>
              </p:txBody>
            </p:sp>
            <p:sp>
              <p:nvSpPr>
                <p:cNvPr id="44413" name="Freeform 64"/>
                <p:cNvSpPr>
                  <a:spLocks noEditPoints="1"/>
                </p:cNvSpPr>
                <p:nvPr/>
              </p:nvSpPr>
              <p:spPr bwMode="auto">
                <a:xfrm>
                  <a:off x="1760" y="1108"/>
                  <a:ext cx="399" cy="2059"/>
                </a:xfrm>
                <a:custGeom>
                  <a:avLst/>
                  <a:gdLst>
                    <a:gd name="T0" fmla="*/ 399 w 399"/>
                    <a:gd name="T1" fmla="*/ 31 h 2059"/>
                    <a:gd name="T2" fmla="*/ 386 w 399"/>
                    <a:gd name="T3" fmla="*/ 27 h 2059"/>
                    <a:gd name="T4" fmla="*/ 336 w 399"/>
                    <a:gd name="T5" fmla="*/ 15 h 2059"/>
                    <a:gd name="T6" fmla="*/ 284 w 399"/>
                    <a:gd name="T7" fmla="*/ 8 h 2059"/>
                    <a:gd name="T8" fmla="*/ 232 w 399"/>
                    <a:gd name="T9" fmla="*/ 0 h 2059"/>
                    <a:gd name="T10" fmla="*/ 219 w 399"/>
                    <a:gd name="T11" fmla="*/ 0 h 2059"/>
                    <a:gd name="T12" fmla="*/ 217 w 399"/>
                    <a:gd name="T13" fmla="*/ 0 h 2059"/>
                    <a:gd name="T14" fmla="*/ 217 w 399"/>
                    <a:gd name="T15" fmla="*/ 2 h 2059"/>
                    <a:gd name="T16" fmla="*/ 215 w 399"/>
                    <a:gd name="T17" fmla="*/ 4 h 2059"/>
                    <a:gd name="T18" fmla="*/ 215 w 399"/>
                    <a:gd name="T19" fmla="*/ 4 h 2059"/>
                    <a:gd name="T20" fmla="*/ 213 w 399"/>
                    <a:gd name="T21" fmla="*/ 6 h 2059"/>
                    <a:gd name="T22" fmla="*/ 213 w 399"/>
                    <a:gd name="T23" fmla="*/ 6 h 2059"/>
                    <a:gd name="T24" fmla="*/ 213 w 399"/>
                    <a:gd name="T25" fmla="*/ 8 h 2059"/>
                    <a:gd name="T26" fmla="*/ 211 w 399"/>
                    <a:gd name="T27" fmla="*/ 10 h 2059"/>
                    <a:gd name="T28" fmla="*/ 232 w 399"/>
                    <a:gd name="T29" fmla="*/ 12 h 2059"/>
                    <a:gd name="T30" fmla="*/ 282 w 399"/>
                    <a:gd name="T31" fmla="*/ 17 h 2059"/>
                    <a:gd name="T32" fmla="*/ 334 w 399"/>
                    <a:gd name="T33" fmla="*/ 27 h 2059"/>
                    <a:gd name="T34" fmla="*/ 382 w 399"/>
                    <a:gd name="T35" fmla="*/ 38 h 2059"/>
                    <a:gd name="T36" fmla="*/ 397 w 399"/>
                    <a:gd name="T37" fmla="*/ 42 h 2059"/>
                    <a:gd name="T38" fmla="*/ 397 w 399"/>
                    <a:gd name="T39" fmla="*/ 40 h 2059"/>
                    <a:gd name="T40" fmla="*/ 397 w 399"/>
                    <a:gd name="T41" fmla="*/ 38 h 2059"/>
                    <a:gd name="T42" fmla="*/ 397 w 399"/>
                    <a:gd name="T43" fmla="*/ 38 h 2059"/>
                    <a:gd name="T44" fmla="*/ 397 w 399"/>
                    <a:gd name="T45" fmla="*/ 36 h 2059"/>
                    <a:gd name="T46" fmla="*/ 399 w 399"/>
                    <a:gd name="T47" fmla="*/ 35 h 2059"/>
                    <a:gd name="T48" fmla="*/ 399 w 399"/>
                    <a:gd name="T49" fmla="*/ 35 h 2059"/>
                    <a:gd name="T50" fmla="*/ 399 w 399"/>
                    <a:gd name="T51" fmla="*/ 33 h 2059"/>
                    <a:gd name="T52" fmla="*/ 399 w 399"/>
                    <a:gd name="T53" fmla="*/ 31 h 2059"/>
                    <a:gd name="T54" fmla="*/ 4 w 399"/>
                    <a:gd name="T55" fmla="*/ 2051 h 2059"/>
                    <a:gd name="T56" fmla="*/ 21 w 399"/>
                    <a:gd name="T57" fmla="*/ 2053 h 2059"/>
                    <a:gd name="T58" fmla="*/ 75 w 399"/>
                    <a:gd name="T59" fmla="*/ 2057 h 2059"/>
                    <a:gd name="T60" fmla="*/ 126 w 399"/>
                    <a:gd name="T61" fmla="*/ 2059 h 2059"/>
                    <a:gd name="T62" fmla="*/ 180 w 399"/>
                    <a:gd name="T63" fmla="*/ 2057 h 2059"/>
                    <a:gd name="T64" fmla="*/ 232 w 399"/>
                    <a:gd name="T65" fmla="*/ 2053 h 2059"/>
                    <a:gd name="T66" fmla="*/ 284 w 399"/>
                    <a:gd name="T67" fmla="*/ 2047 h 2059"/>
                    <a:gd name="T68" fmla="*/ 336 w 399"/>
                    <a:gd name="T69" fmla="*/ 2038 h 2059"/>
                    <a:gd name="T70" fmla="*/ 368 w 399"/>
                    <a:gd name="T71" fmla="*/ 2030 h 2059"/>
                    <a:gd name="T72" fmla="*/ 368 w 399"/>
                    <a:gd name="T73" fmla="*/ 2028 h 2059"/>
                    <a:gd name="T74" fmla="*/ 366 w 399"/>
                    <a:gd name="T75" fmla="*/ 2028 h 2059"/>
                    <a:gd name="T76" fmla="*/ 366 w 399"/>
                    <a:gd name="T77" fmla="*/ 2026 h 2059"/>
                    <a:gd name="T78" fmla="*/ 366 w 399"/>
                    <a:gd name="T79" fmla="*/ 2024 h 2059"/>
                    <a:gd name="T80" fmla="*/ 366 w 399"/>
                    <a:gd name="T81" fmla="*/ 2024 h 2059"/>
                    <a:gd name="T82" fmla="*/ 366 w 399"/>
                    <a:gd name="T83" fmla="*/ 2022 h 2059"/>
                    <a:gd name="T84" fmla="*/ 366 w 399"/>
                    <a:gd name="T85" fmla="*/ 2020 h 2059"/>
                    <a:gd name="T86" fmla="*/ 366 w 399"/>
                    <a:gd name="T87" fmla="*/ 2020 h 2059"/>
                    <a:gd name="T88" fmla="*/ 334 w 399"/>
                    <a:gd name="T89" fmla="*/ 2028 h 2059"/>
                    <a:gd name="T90" fmla="*/ 282 w 399"/>
                    <a:gd name="T91" fmla="*/ 2036 h 2059"/>
                    <a:gd name="T92" fmla="*/ 232 w 399"/>
                    <a:gd name="T93" fmla="*/ 2043 h 2059"/>
                    <a:gd name="T94" fmla="*/ 180 w 399"/>
                    <a:gd name="T95" fmla="*/ 2047 h 2059"/>
                    <a:gd name="T96" fmla="*/ 126 w 399"/>
                    <a:gd name="T97" fmla="*/ 2047 h 2059"/>
                    <a:gd name="T98" fmla="*/ 75 w 399"/>
                    <a:gd name="T99" fmla="*/ 2047 h 2059"/>
                    <a:gd name="T100" fmla="*/ 23 w 399"/>
                    <a:gd name="T101" fmla="*/ 2043 h 2059"/>
                    <a:gd name="T102" fmla="*/ 0 w 399"/>
                    <a:gd name="T103" fmla="*/ 2040 h 2059"/>
                    <a:gd name="T104" fmla="*/ 0 w 399"/>
                    <a:gd name="T105" fmla="*/ 2041 h 2059"/>
                    <a:gd name="T106" fmla="*/ 2 w 399"/>
                    <a:gd name="T107" fmla="*/ 2043 h 2059"/>
                    <a:gd name="T108" fmla="*/ 2 w 399"/>
                    <a:gd name="T109" fmla="*/ 2043 h 2059"/>
                    <a:gd name="T110" fmla="*/ 2 w 399"/>
                    <a:gd name="T111" fmla="*/ 2045 h 2059"/>
                    <a:gd name="T112" fmla="*/ 2 w 399"/>
                    <a:gd name="T113" fmla="*/ 2047 h 2059"/>
                    <a:gd name="T114" fmla="*/ 4 w 399"/>
                    <a:gd name="T115" fmla="*/ 2047 h 2059"/>
                    <a:gd name="T116" fmla="*/ 4 w 399"/>
                    <a:gd name="T117" fmla="*/ 2049 h 2059"/>
                    <a:gd name="T118" fmla="*/ 4 w 399"/>
                    <a:gd name="T119" fmla="*/ 2051 h 205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99"/>
                    <a:gd name="T181" fmla="*/ 0 h 2059"/>
                    <a:gd name="T182" fmla="*/ 399 w 399"/>
                    <a:gd name="T183" fmla="*/ 2059 h 205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99" h="2059">
                      <a:moveTo>
                        <a:pt x="399" y="31"/>
                      </a:moveTo>
                      <a:lnTo>
                        <a:pt x="386" y="27"/>
                      </a:lnTo>
                      <a:lnTo>
                        <a:pt x="336" y="15"/>
                      </a:lnTo>
                      <a:lnTo>
                        <a:pt x="284" y="8"/>
                      </a:lnTo>
                      <a:lnTo>
                        <a:pt x="232" y="0"/>
                      </a:lnTo>
                      <a:lnTo>
                        <a:pt x="219" y="0"/>
                      </a:lnTo>
                      <a:lnTo>
                        <a:pt x="217" y="0"/>
                      </a:lnTo>
                      <a:lnTo>
                        <a:pt x="217" y="2"/>
                      </a:lnTo>
                      <a:lnTo>
                        <a:pt x="215" y="4"/>
                      </a:lnTo>
                      <a:lnTo>
                        <a:pt x="213" y="6"/>
                      </a:lnTo>
                      <a:lnTo>
                        <a:pt x="213" y="8"/>
                      </a:lnTo>
                      <a:lnTo>
                        <a:pt x="211" y="10"/>
                      </a:lnTo>
                      <a:lnTo>
                        <a:pt x="232" y="12"/>
                      </a:lnTo>
                      <a:lnTo>
                        <a:pt x="282" y="17"/>
                      </a:lnTo>
                      <a:lnTo>
                        <a:pt x="334" y="27"/>
                      </a:lnTo>
                      <a:lnTo>
                        <a:pt x="382" y="38"/>
                      </a:lnTo>
                      <a:lnTo>
                        <a:pt x="397" y="42"/>
                      </a:lnTo>
                      <a:lnTo>
                        <a:pt x="397" y="40"/>
                      </a:lnTo>
                      <a:lnTo>
                        <a:pt x="397" y="38"/>
                      </a:lnTo>
                      <a:lnTo>
                        <a:pt x="397" y="36"/>
                      </a:lnTo>
                      <a:lnTo>
                        <a:pt x="399" y="35"/>
                      </a:lnTo>
                      <a:lnTo>
                        <a:pt x="399" y="33"/>
                      </a:lnTo>
                      <a:lnTo>
                        <a:pt x="399" y="31"/>
                      </a:lnTo>
                      <a:close/>
                      <a:moveTo>
                        <a:pt x="4" y="2051"/>
                      </a:moveTo>
                      <a:lnTo>
                        <a:pt x="21" y="2053"/>
                      </a:lnTo>
                      <a:lnTo>
                        <a:pt x="75" y="2057"/>
                      </a:lnTo>
                      <a:lnTo>
                        <a:pt x="126" y="2059"/>
                      </a:lnTo>
                      <a:lnTo>
                        <a:pt x="180" y="2057"/>
                      </a:lnTo>
                      <a:lnTo>
                        <a:pt x="232" y="2053"/>
                      </a:lnTo>
                      <a:lnTo>
                        <a:pt x="284" y="2047"/>
                      </a:lnTo>
                      <a:lnTo>
                        <a:pt x="336" y="2038"/>
                      </a:lnTo>
                      <a:lnTo>
                        <a:pt x="368" y="2030"/>
                      </a:lnTo>
                      <a:lnTo>
                        <a:pt x="368" y="2028"/>
                      </a:lnTo>
                      <a:lnTo>
                        <a:pt x="366" y="2028"/>
                      </a:lnTo>
                      <a:lnTo>
                        <a:pt x="366" y="2026"/>
                      </a:lnTo>
                      <a:lnTo>
                        <a:pt x="366" y="2024"/>
                      </a:lnTo>
                      <a:lnTo>
                        <a:pt x="366" y="2022"/>
                      </a:lnTo>
                      <a:lnTo>
                        <a:pt x="366" y="2020"/>
                      </a:lnTo>
                      <a:lnTo>
                        <a:pt x="334" y="2028"/>
                      </a:lnTo>
                      <a:lnTo>
                        <a:pt x="282" y="2036"/>
                      </a:lnTo>
                      <a:lnTo>
                        <a:pt x="232" y="2043"/>
                      </a:lnTo>
                      <a:lnTo>
                        <a:pt x="180" y="2047"/>
                      </a:lnTo>
                      <a:lnTo>
                        <a:pt x="126" y="2047"/>
                      </a:lnTo>
                      <a:lnTo>
                        <a:pt x="75" y="2047"/>
                      </a:lnTo>
                      <a:lnTo>
                        <a:pt x="23" y="2043"/>
                      </a:lnTo>
                      <a:lnTo>
                        <a:pt x="0" y="2040"/>
                      </a:lnTo>
                      <a:lnTo>
                        <a:pt x="0" y="2041"/>
                      </a:lnTo>
                      <a:lnTo>
                        <a:pt x="2" y="2043"/>
                      </a:lnTo>
                      <a:lnTo>
                        <a:pt x="2" y="2045"/>
                      </a:lnTo>
                      <a:lnTo>
                        <a:pt x="2" y="2047"/>
                      </a:lnTo>
                      <a:lnTo>
                        <a:pt x="4" y="2047"/>
                      </a:lnTo>
                      <a:lnTo>
                        <a:pt x="4" y="2049"/>
                      </a:lnTo>
                      <a:lnTo>
                        <a:pt x="4" y="2051"/>
                      </a:lnTo>
                      <a:close/>
                    </a:path>
                  </a:pathLst>
                </a:custGeom>
                <a:solidFill>
                  <a:srgbClr val="37AFFF"/>
                </a:solidFill>
                <a:ln w="9525">
                  <a:noFill/>
                  <a:round/>
                </a:ln>
              </p:spPr>
              <p:txBody>
                <a:bodyPr/>
                <a:lstStyle/>
                <a:p>
                  <a:endParaRPr lang="en-US"/>
                </a:p>
              </p:txBody>
            </p:sp>
            <p:sp>
              <p:nvSpPr>
                <p:cNvPr id="44414" name="Freeform 65"/>
                <p:cNvSpPr>
                  <a:spLocks noEditPoints="1"/>
                </p:cNvSpPr>
                <p:nvPr/>
              </p:nvSpPr>
              <p:spPr bwMode="auto">
                <a:xfrm>
                  <a:off x="1758" y="1112"/>
                  <a:ext cx="399" cy="2049"/>
                </a:xfrm>
                <a:custGeom>
                  <a:avLst/>
                  <a:gdLst>
                    <a:gd name="T0" fmla="*/ 399 w 399"/>
                    <a:gd name="T1" fmla="*/ 32 h 2049"/>
                    <a:gd name="T2" fmla="*/ 386 w 399"/>
                    <a:gd name="T3" fmla="*/ 29 h 2049"/>
                    <a:gd name="T4" fmla="*/ 336 w 399"/>
                    <a:gd name="T5" fmla="*/ 17 h 2049"/>
                    <a:gd name="T6" fmla="*/ 286 w 399"/>
                    <a:gd name="T7" fmla="*/ 8 h 2049"/>
                    <a:gd name="T8" fmla="*/ 234 w 399"/>
                    <a:gd name="T9" fmla="*/ 2 h 2049"/>
                    <a:gd name="T10" fmla="*/ 217 w 399"/>
                    <a:gd name="T11" fmla="*/ 0 h 2049"/>
                    <a:gd name="T12" fmla="*/ 215 w 399"/>
                    <a:gd name="T13" fmla="*/ 2 h 2049"/>
                    <a:gd name="T14" fmla="*/ 215 w 399"/>
                    <a:gd name="T15" fmla="*/ 2 h 2049"/>
                    <a:gd name="T16" fmla="*/ 215 w 399"/>
                    <a:gd name="T17" fmla="*/ 4 h 2049"/>
                    <a:gd name="T18" fmla="*/ 213 w 399"/>
                    <a:gd name="T19" fmla="*/ 6 h 2049"/>
                    <a:gd name="T20" fmla="*/ 213 w 399"/>
                    <a:gd name="T21" fmla="*/ 6 h 2049"/>
                    <a:gd name="T22" fmla="*/ 211 w 399"/>
                    <a:gd name="T23" fmla="*/ 8 h 2049"/>
                    <a:gd name="T24" fmla="*/ 211 w 399"/>
                    <a:gd name="T25" fmla="*/ 9 h 2049"/>
                    <a:gd name="T26" fmla="*/ 209 w 399"/>
                    <a:gd name="T27" fmla="*/ 9 h 2049"/>
                    <a:gd name="T28" fmla="*/ 232 w 399"/>
                    <a:gd name="T29" fmla="*/ 11 h 2049"/>
                    <a:gd name="T30" fmla="*/ 284 w 399"/>
                    <a:gd name="T31" fmla="*/ 19 h 2049"/>
                    <a:gd name="T32" fmla="*/ 334 w 399"/>
                    <a:gd name="T33" fmla="*/ 27 h 2049"/>
                    <a:gd name="T34" fmla="*/ 384 w 399"/>
                    <a:gd name="T35" fmla="*/ 38 h 2049"/>
                    <a:gd name="T36" fmla="*/ 399 w 399"/>
                    <a:gd name="T37" fmla="*/ 42 h 2049"/>
                    <a:gd name="T38" fmla="*/ 399 w 399"/>
                    <a:gd name="T39" fmla="*/ 42 h 2049"/>
                    <a:gd name="T40" fmla="*/ 399 w 399"/>
                    <a:gd name="T41" fmla="*/ 40 h 2049"/>
                    <a:gd name="T42" fmla="*/ 399 w 399"/>
                    <a:gd name="T43" fmla="*/ 38 h 2049"/>
                    <a:gd name="T44" fmla="*/ 399 w 399"/>
                    <a:gd name="T45" fmla="*/ 38 h 2049"/>
                    <a:gd name="T46" fmla="*/ 399 w 399"/>
                    <a:gd name="T47" fmla="*/ 36 h 2049"/>
                    <a:gd name="T48" fmla="*/ 399 w 399"/>
                    <a:gd name="T49" fmla="*/ 34 h 2049"/>
                    <a:gd name="T50" fmla="*/ 399 w 399"/>
                    <a:gd name="T51" fmla="*/ 34 h 2049"/>
                    <a:gd name="T52" fmla="*/ 399 w 399"/>
                    <a:gd name="T53" fmla="*/ 32 h 2049"/>
                    <a:gd name="T54" fmla="*/ 4 w 399"/>
                    <a:gd name="T55" fmla="*/ 2041 h 2049"/>
                    <a:gd name="T56" fmla="*/ 25 w 399"/>
                    <a:gd name="T57" fmla="*/ 2043 h 2049"/>
                    <a:gd name="T58" fmla="*/ 77 w 399"/>
                    <a:gd name="T59" fmla="*/ 2047 h 2049"/>
                    <a:gd name="T60" fmla="*/ 128 w 399"/>
                    <a:gd name="T61" fmla="*/ 2049 h 2049"/>
                    <a:gd name="T62" fmla="*/ 182 w 399"/>
                    <a:gd name="T63" fmla="*/ 2047 h 2049"/>
                    <a:gd name="T64" fmla="*/ 234 w 399"/>
                    <a:gd name="T65" fmla="*/ 2043 h 2049"/>
                    <a:gd name="T66" fmla="*/ 286 w 399"/>
                    <a:gd name="T67" fmla="*/ 2037 h 2049"/>
                    <a:gd name="T68" fmla="*/ 336 w 399"/>
                    <a:gd name="T69" fmla="*/ 2028 h 2049"/>
                    <a:gd name="T70" fmla="*/ 368 w 399"/>
                    <a:gd name="T71" fmla="*/ 2020 h 2049"/>
                    <a:gd name="T72" fmla="*/ 368 w 399"/>
                    <a:gd name="T73" fmla="*/ 2020 h 2049"/>
                    <a:gd name="T74" fmla="*/ 368 w 399"/>
                    <a:gd name="T75" fmla="*/ 2018 h 2049"/>
                    <a:gd name="T76" fmla="*/ 368 w 399"/>
                    <a:gd name="T77" fmla="*/ 2016 h 2049"/>
                    <a:gd name="T78" fmla="*/ 368 w 399"/>
                    <a:gd name="T79" fmla="*/ 2016 h 2049"/>
                    <a:gd name="T80" fmla="*/ 368 w 399"/>
                    <a:gd name="T81" fmla="*/ 2014 h 2049"/>
                    <a:gd name="T82" fmla="*/ 368 w 399"/>
                    <a:gd name="T83" fmla="*/ 2013 h 2049"/>
                    <a:gd name="T84" fmla="*/ 368 w 399"/>
                    <a:gd name="T85" fmla="*/ 2013 h 2049"/>
                    <a:gd name="T86" fmla="*/ 366 w 399"/>
                    <a:gd name="T87" fmla="*/ 2011 h 2049"/>
                    <a:gd name="T88" fmla="*/ 334 w 399"/>
                    <a:gd name="T89" fmla="*/ 2018 h 2049"/>
                    <a:gd name="T90" fmla="*/ 284 w 399"/>
                    <a:gd name="T91" fmla="*/ 2028 h 2049"/>
                    <a:gd name="T92" fmla="*/ 232 w 399"/>
                    <a:gd name="T93" fmla="*/ 2034 h 2049"/>
                    <a:gd name="T94" fmla="*/ 182 w 399"/>
                    <a:gd name="T95" fmla="*/ 2037 h 2049"/>
                    <a:gd name="T96" fmla="*/ 128 w 399"/>
                    <a:gd name="T97" fmla="*/ 2039 h 2049"/>
                    <a:gd name="T98" fmla="*/ 77 w 399"/>
                    <a:gd name="T99" fmla="*/ 2037 h 2049"/>
                    <a:gd name="T100" fmla="*/ 25 w 399"/>
                    <a:gd name="T101" fmla="*/ 2034 h 2049"/>
                    <a:gd name="T102" fmla="*/ 0 w 399"/>
                    <a:gd name="T103" fmla="*/ 2030 h 2049"/>
                    <a:gd name="T104" fmla="*/ 2 w 399"/>
                    <a:gd name="T105" fmla="*/ 2032 h 2049"/>
                    <a:gd name="T106" fmla="*/ 2 w 399"/>
                    <a:gd name="T107" fmla="*/ 2034 h 2049"/>
                    <a:gd name="T108" fmla="*/ 2 w 399"/>
                    <a:gd name="T109" fmla="*/ 2036 h 2049"/>
                    <a:gd name="T110" fmla="*/ 2 w 399"/>
                    <a:gd name="T111" fmla="*/ 2036 h 2049"/>
                    <a:gd name="T112" fmla="*/ 2 w 399"/>
                    <a:gd name="T113" fmla="*/ 2037 h 2049"/>
                    <a:gd name="T114" fmla="*/ 4 w 399"/>
                    <a:gd name="T115" fmla="*/ 2039 h 2049"/>
                    <a:gd name="T116" fmla="*/ 4 w 399"/>
                    <a:gd name="T117" fmla="*/ 2039 h 2049"/>
                    <a:gd name="T118" fmla="*/ 4 w 399"/>
                    <a:gd name="T119" fmla="*/ 2041 h 204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99"/>
                    <a:gd name="T181" fmla="*/ 0 h 2049"/>
                    <a:gd name="T182" fmla="*/ 399 w 399"/>
                    <a:gd name="T183" fmla="*/ 2049 h 204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99" h="2049">
                      <a:moveTo>
                        <a:pt x="399" y="32"/>
                      </a:moveTo>
                      <a:lnTo>
                        <a:pt x="386" y="29"/>
                      </a:lnTo>
                      <a:lnTo>
                        <a:pt x="336" y="17"/>
                      </a:lnTo>
                      <a:lnTo>
                        <a:pt x="286" y="8"/>
                      </a:lnTo>
                      <a:lnTo>
                        <a:pt x="234" y="2"/>
                      </a:lnTo>
                      <a:lnTo>
                        <a:pt x="217" y="0"/>
                      </a:lnTo>
                      <a:lnTo>
                        <a:pt x="215" y="2"/>
                      </a:lnTo>
                      <a:lnTo>
                        <a:pt x="215" y="4"/>
                      </a:lnTo>
                      <a:lnTo>
                        <a:pt x="213" y="6"/>
                      </a:lnTo>
                      <a:lnTo>
                        <a:pt x="211" y="8"/>
                      </a:lnTo>
                      <a:lnTo>
                        <a:pt x="211" y="9"/>
                      </a:lnTo>
                      <a:lnTo>
                        <a:pt x="209" y="9"/>
                      </a:lnTo>
                      <a:lnTo>
                        <a:pt x="232" y="11"/>
                      </a:lnTo>
                      <a:lnTo>
                        <a:pt x="284" y="19"/>
                      </a:lnTo>
                      <a:lnTo>
                        <a:pt x="334" y="27"/>
                      </a:lnTo>
                      <a:lnTo>
                        <a:pt x="384" y="38"/>
                      </a:lnTo>
                      <a:lnTo>
                        <a:pt x="399" y="42"/>
                      </a:lnTo>
                      <a:lnTo>
                        <a:pt x="399" y="40"/>
                      </a:lnTo>
                      <a:lnTo>
                        <a:pt x="399" y="38"/>
                      </a:lnTo>
                      <a:lnTo>
                        <a:pt x="399" y="36"/>
                      </a:lnTo>
                      <a:lnTo>
                        <a:pt x="399" y="34"/>
                      </a:lnTo>
                      <a:lnTo>
                        <a:pt x="399" y="32"/>
                      </a:lnTo>
                      <a:close/>
                      <a:moveTo>
                        <a:pt x="4" y="2041"/>
                      </a:moveTo>
                      <a:lnTo>
                        <a:pt x="25" y="2043"/>
                      </a:lnTo>
                      <a:lnTo>
                        <a:pt x="77" y="2047"/>
                      </a:lnTo>
                      <a:lnTo>
                        <a:pt x="128" y="2049"/>
                      </a:lnTo>
                      <a:lnTo>
                        <a:pt x="182" y="2047"/>
                      </a:lnTo>
                      <a:lnTo>
                        <a:pt x="234" y="2043"/>
                      </a:lnTo>
                      <a:lnTo>
                        <a:pt x="286" y="2037"/>
                      </a:lnTo>
                      <a:lnTo>
                        <a:pt x="336" y="2028"/>
                      </a:lnTo>
                      <a:lnTo>
                        <a:pt x="368" y="2020"/>
                      </a:lnTo>
                      <a:lnTo>
                        <a:pt x="368" y="2018"/>
                      </a:lnTo>
                      <a:lnTo>
                        <a:pt x="368" y="2016"/>
                      </a:lnTo>
                      <a:lnTo>
                        <a:pt x="368" y="2014"/>
                      </a:lnTo>
                      <a:lnTo>
                        <a:pt x="368" y="2013"/>
                      </a:lnTo>
                      <a:lnTo>
                        <a:pt x="366" y="2011"/>
                      </a:lnTo>
                      <a:lnTo>
                        <a:pt x="334" y="2018"/>
                      </a:lnTo>
                      <a:lnTo>
                        <a:pt x="284" y="2028"/>
                      </a:lnTo>
                      <a:lnTo>
                        <a:pt x="232" y="2034"/>
                      </a:lnTo>
                      <a:lnTo>
                        <a:pt x="182" y="2037"/>
                      </a:lnTo>
                      <a:lnTo>
                        <a:pt x="128" y="2039"/>
                      </a:lnTo>
                      <a:lnTo>
                        <a:pt x="77" y="2037"/>
                      </a:lnTo>
                      <a:lnTo>
                        <a:pt x="25" y="2034"/>
                      </a:lnTo>
                      <a:lnTo>
                        <a:pt x="0" y="2030"/>
                      </a:lnTo>
                      <a:lnTo>
                        <a:pt x="2" y="2032"/>
                      </a:lnTo>
                      <a:lnTo>
                        <a:pt x="2" y="2034"/>
                      </a:lnTo>
                      <a:lnTo>
                        <a:pt x="2" y="2036"/>
                      </a:lnTo>
                      <a:lnTo>
                        <a:pt x="2" y="2037"/>
                      </a:lnTo>
                      <a:lnTo>
                        <a:pt x="4" y="2039"/>
                      </a:lnTo>
                      <a:lnTo>
                        <a:pt x="4" y="2041"/>
                      </a:lnTo>
                      <a:close/>
                    </a:path>
                  </a:pathLst>
                </a:custGeom>
                <a:solidFill>
                  <a:srgbClr val="38AFFF"/>
                </a:solidFill>
                <a:ln w="9525">
                  <a:noFill/>
                  <a:round/>
                </a:ln>
              </p:spPr>
              <p:txBody>
                <a:bodyPr/>
                <a:lstStyle/>
                <a:p>
                  <a:endParaRPr lang="en-US"/>
                </a:p>
              </p:txBody>
            </p:sp>
            <p:sp>
              <p:nvSpPr>
                <p:cNvPr id="44415" name="Freeform 66"/>
                <p:cNvSpPr>
                  <a:spLocks noEditPoints="1"/>
                </p:cNvSpPr>
                <p:nvPr/>
              </p:nvSpPr>
              <p:spPr bwMode="auto">
                <a:xfrm>
                  <a:off x="1756" y="1118"/>
                  <a:ext cx="401" cy="2037"/>
                </a:xfrm>
                <a:custGeom>
                  <a:avLst/>
                  <a:gdLst>
                    <a:gd name="T0" fmla="*/ 401 w 401"/>
                    <a:gd name="T1" fmla="*/ 32 h 2037"/>
                    <a:gd name="T2" fmla="*/ 386 w 401"/>
                    <a:gd name="T3" fmla="*/ 28 h 2037"/>
                    <a:gd name="T4" fmla="*/ 338 w 401"/>
                    <a:gd name="T5" fmla="*/ 17 h 2037"/>
                    <a:gd name="T6" fmla="*/ 286 w 401"/>
                    <a:gd name="T7" fmla="*/ 7 h 2037"/>
                    <a:gd name="T8" fmla="*/ 236 w 401"/>
                    <a:gd name="T9" fmla="*/ 2 h 2037"/>
                    <a:gd name="T10" fmla="*/ 215 w 401"/>
                    <a:gd name="T11" fmla="*/ 0 h 2037"/>
                    <a:gd name="T12" fmla="*/ 215 w 401"/>
                    <a:gd name="T13" fmla="*/ 0 h 2037"/>
                    <a:gd name="T14" fmla="*/ 213 w 401"/>
                    <a:gd name="T15" fmla="*/ 2 h 2037"/>
                    <a:gd name="T16" fmla="*/ 213 w 401"/>
                    <a:gd name="T17" fmla="*/ 3 h 2037"/>
                    <a:gd name="T18" fmla="*/ 211 w 401"/>
                    <a:gd name="T19" fmla="*/ 3 h 2037"/>
                    <a:gd name="T20" fmla="*/ 211 w 401"/>
                    <a:gd name="T21" fmla="*/ 5 h 2037"/>
                    <a:gd name="T22" fmla="*/ 209 w 401"/>
                    <a:gd name="T23" fmla="*/ 7 h 2037"/>
                    <a:gd name="T24" fmla="*/ 209 w 401"/>
                    <a:gd name="T25" fmla="*/ 7 h 2037"/>
                    <a:gd name="T26" fmla="*/ 209 w 401"/>
                    <a:gd name="T27" fmla="*/ 9 h 2037"/>
                    <a:gd name="T28" fmla="*/ 234 w 401"/>
                    <a:gd name="T29" fmla="*/ 11 h 2037"/>
                    <a:gd name="T30" fmla="*/ 286 w 401"/>
                    <a:gd name="T31" fmla="*/ 17 h 2037"/>
                    <a:gd name="T32" fmla="*/ 334 w 401"/>
                    <a:gd name="T33" fmla="*/ 26 h 2037"/>
                    <a:gd name="T34" fmla="*/ 384 w 401"/>
                    <a:gd name="T35" fmla="*/ 38 h 2037"/>
                    <a:gd name="T36" fmla="*/ 399 w 401"/>
                    <a:gd name="T37" fmla="*/ 42 h 2037"/>
                    <a:gd name="T38" fmla="*/ 399 w 401"/>
                    <a:gd name="T39" fmla="*/ 40 h 2037"/>
                    <a:gd name="T40" fmla="*/ 399 w 401"/>
                    <a:gd name="T41" fmla="*/ 40 h 2037"/>
                    <a:gd name="T42" fmla="*/ 399 w 401"/>
                    <a:gd name="T43" fmla="*/ 38 h 2037"/>
                    <a:gd name="T44" fmla="*/ 401 w 401"/>
                    <a:gd name="T45" fmla="*/ 36 h 2037"/>
                    <a:gd name="T46" fmla="*/ 401 w 401"/>
                    <a:gd name="T47" fmla="*/ 36 h 2037"/>
                    <a:gd name="T48" fmla="*/ 401 w 401"/>
                    <a:gd name="T49" fmla="*/ 34 h 2037"/>
                    <a:gd name="T50" fmla="*/ 401 w 401"/>
                    <a:gd name="T51" fmla="*/ 32 h 2037"/>
                    <a:gd name="T52" fmla="*/ 401 w 401"/>
                    <a:gd name="T53" fmla="*/ 32 h 2037"/>
                    <a:gd name="T54" fmla="*/ 4 w 401"/>
                    <a:gd name="T55" fmla="*/ 2030 h 2037"/>
                    <a:gd name="T56" fmla="*/ 27 w 401"/>
                    <a:gd name="T57" fmla="*/ 2033 h 2037"/>
                    <a:gd name="T58" fmla="*/ 79 w 401"/>
                    <a:gd name="T59" fmla="*/ 2037 h 2037"/>
                    <a:gd name="T60" fmla="*/ 130 w 401"/>
                    <a:gd name="T61" fmla="*/ 2037 h 2037"/>
                    <a:gd name="T62" fmla="*/ 184 w 401"/>
                    <a:gd name="T63" fmla="*/ 2037 h 2037"/>
                    <a:gd name="T64" fmla="*/ 236 w 401"/>
                    <a:gd name="T65" fmla="*/ 2033 h 2037"/>
                    <a:gd name="T66" fmla="*/ 286 w 401"/>
                    <a:gd name="T67" fmla="*/ 2026 h 2037"/>
                    <a:gd name="T68" fmla="*/ 338 w 401"/>
                    <a:gd name="T69" fmla="*/ 2018 h 2037"/>
                    <a:gd name="T70" fmla="*/ 370 w 401"/>
                    <a:gd name="T71" fmla="*/ 2010 h 2037"/>
                    <a:gd name="T72" fmla="*/ 370 w 401"/>
                    <a:gd name="T73" fmla="*/ 2008 h 2037"/>
                    <a:gd name="T74" fmla="*/ 370 w 401"/>
                    <a:gd name="T75" fmla="*/ 2007 h 2037"/>
                    <a:gd name="T76" fmla="*/ 370 w 401"/>
                    <a:gd name="T77" fmla="*/ 2007 h 2037"/>
                    <a:gd name="T78" fmla="*/ 368 w 401"/>
                    <a:gd name="T79" fmla="*/ 2005 h 2037"/>
                    <a:gd name="T80" fmla="*/ 368 w 401"/>
                    <a:gd name="T81" fmla="*/ 2003 h 2037"/>
                    <a:gd name="T82" fmla="*/ 368 w 401"/>
                    <a:gd name="T83" fmla="*/ 2003 h 2037"/>
                    <a:gd name="T84" fmla="*/ 368 w 401"/>
                    <a:gd name="T85" fmla="*/ 2001 h 2037"/>
                    <a:gd name="T86" fmla="*/ 368 w 401"/>
                    <a:gd name="T87" fmla="*/ 1999 h 2037"/>
                    <a:gd name="T88" fmla="*/ 334 w 401"/>
                    <a:gd name="T89" fmla="*/ 2007 h 2037"/>
                    <a:gd name="T90" fmla="*/ 286 w 401"/>
                    <a:gd name="T91" fmla="*/ 2016 h 2037"/>
                    <a:gd name="T92" fmla="*/ 234 w 401"/>
                    <a:gd name="T93" fmla="*/ 2022 h 2037"/>
                    <a:gd name="T94" fmla="*/ 182 w 401"/>
                    <a:gd name="T95" fmla="*/ 2026 h 2037"/>
                    <a:gd name="T96" fmla="*/ 130 w 401"/>
                    <a:gd name="T97" fmla="*/ 2028 h 2037"/>
                    <a:gd name="T98" fmla="*/ 79 w 401"/>
                    <a:gd name="T99" fmla="*/ 2026 h 2037"/>
                    <a:gd name="T100" fmla="*/ 27 w 401"/>
                    <a:gd name="T101" fmla="*/ 2022 h 2037"/>
                    <a:gd name="T102" fmla="*/ 0 w 401"/>
                    <a:gd name="T103" fmla="*/ 2020 h 2037"/>
                    <a:gd name="T104" fmla="*/ 2 w 401"/>
                    <a:gd name="T105" fmla="*/ 2020 h 2037"/>
                    <a:gd name="T106" fmla="*/ 2 w 401"/>
                    <a:gd name="T107" fmla="*/ 2022 h 2037"/>
                    <a:gd name="T108" fmla="*/ 2 w 401"/>
                    <a:gd name="T109" fmla="*/ 2024 h 2037"/>
                    <a:gd name="T110" fmla="*/ 2 w 401"/>
                    <a:gd name="T111" fmla="*/ 2024 h 2037"/>
                    <a:gd name="T112" fmla="*/ 4 w 401"/>
                    <a:gd name="T113" fmla="*/ 2026 h 2037"/>
                    <a:gd name="T114" fmla="*/ 4 w 401"/>
                    <a:gd name="T115" fmla="*/ 2028 h 2037"/>
                    <a:gd name="T116" fmla="*/ 4 w 401"/>
                    <a:gd name="T117" fmla="*/ 2030 h 2037"/>
                    <a:gd name="T118" fmla="*/ 4 w 401"/>
                    <a:gd name="T119" fmla="*/ 2030 h 20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1"/>
                    <a:gd name="T181" fmla="*/ 0 h 2037"/>
                    <a:gd name="T182" fmla="*/ 401 w 401"/>
                    <a:gd name="T183" fmla="*/ 2037 h 20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1" h="2037">
                      <a:moveTo>
                        <a:pt x="401" y="32"/>
                      </a:moveTo>
                      <a:lnTo>
                        <a:pt x="386" y="28"/>
                      </a:lnTo>
                      <a:lnTo>
                        <a:pt x="338" y="17"/>
                      </a:lnTo>
                      <a:lnTo>
                        <a:pt x="286" y="7"/>
                      </a:lnTo>
                      <a:lnTo>
                        <a:pt x="236" y="2"/>
                      </a:lnTo>
                      <a:lnTo>
                        <a:pt x="215" y="0"/>
                      </a:lnTo>
                      <a:lnTo>
                        <a:pt x="213" y="2"/>
                      </a:lnTo>
                      <a:lnTo>
                        <a:pt x="213" y="3"/>
                      </a:lnTo>
                      <a:lnTo>
                        <a:pt x="211" y="3"/>
                      </a:lnTo>
                      <a:lnTo>
                        <a:pt x="211" y="5"/>
                      </a:lnTo>
                      <a:lnTo>
                        <a:pt x="209" y="7"/>
                      </a:lnTo>
                      <a:lnTo>
                        <a:pt x="209" y="9"/>
                      </a:lnTo>
                      <a:lnTo>
                        <a:pt x="234" y="11"/>
                      </a:lnTo>
                      <a:lnTo>
                        <a:pt x="286" y="17"/>
                      </a:lnTo>
                      <a:lnTo>
                        <a:pt x="334" y="26"/>
                      </a:lnTo>
                      <a:lnTo>
                        <a:pt x="384" y="38"/>
                      </a:lnTo>
                      <a:lnTo>
                        <a:pt x="399" y="42"/>
                      </a:lnTo>
                      <a:lnTo>
                        <a:pt x="399" y="40"/>
                      </a:lnTo>
                      <a:lnTo>
                        <a:pt x="399" y="38"/>
                      </a:lnTo>
                      <a:lnTo>
                        <a:pt x="401" y="36"/>
                      </a:lnTo>
                      <a:lnTo>
                        <a:pt x="401" y="34"/>
                      </a:lnTo>
                      <a:lnTo>
                        <a:pt x="401" y="32"/>
                      </a:lnTo>
                      <a:close/>
                      <a:moveTo>
                        <a:pt x="4" y="2030"/>
                      </a:moveTo>
                      <a:lnTo>
                        <a:pt x="27" y="2033"/>
                      </a:lnTo>
                      <a:lnTo>
                        <a:pt x="79" y="2037"/>
                      </a:lnTo>
                      <a:lnTo>
                        <a:pt x="130" y="2037"/>
                      </a:lnTo>
                      <a:lnTo>
                        <a:pt x="184" y="2037"/>
                      </a:lnTo>
                      <a:lnTo>
                        <a:pt x="236" y="2033"/>
                      </a:lnTo>
                      <a:lnTo>
                        <a:pt x="286" y="2026"/>
                      </a:lnTo>
                      <a:lnTo>
                        <a:pt x="338" y="2018"/>
                      </a:lnTo>
                      <a:lnTo>
                        <a:pt x="370" y="2010"/>
                      </a:lnTo>
                      <a:lnTo>
                        <a:pt x="370" y="2008"/>
                      </a:lnTo>
                      <a:lnTo>
                        <a:pt x="370" y="2007"/>
                      </a:lnTo>
                      <a:lnTo>
                        <a:pt x="368" y="2005"/>
                      </a:lnTo>
                      <a:lnTo>
                        <a:pt x="368" y="2003"/>
                      </a:lnTo>
                      <a:lnTo>
                        <a:pt x="368" y="2001"/>
                      </a:lnTo>
                      <a:lnTo>
                        <a:pt x="368" y="1999"/>
                      </a:lnTo>
                      <a:lnTo>
                        <a:pt x="334" y="2007"/>
                      </a:lnTo>
                      <a:lnTo>
                        <a:pt x="286" y="2016"/>
                      </a:lnTo>
                      <a:lnTo>
                        <a:pt x="234" y="2022"/>
                      </a:lnTo>
                      <a:lnTo>
                        <a:pt x="182" y="2026"/>
                      </a:lnTo>
                      <a:lnTo>
                        <a:pt x="130" y="2028"/>
                      </a:lnTo>
                      <a:lnTo>
                        <a:pt x="79" y="2026"/>
                      </a:lnTo>
                      <a:lnTo>
                        <a:pt x="27" y="2022"/>
                      </a:lnTo>
                      <a:lnTo>
                        <a:pt x="0" y="2020"/>
                      </a:lnTo>
                      <a:lnTo>
                        <a:pt x="2" y="2020"/>
                      </a:lnTo>
                      <a:lnTo>
                        <a:pt x="2" y="2022"/>
                      </a:lnTo>
                      <a:lnTo>
                        <a:pt x="2" y="2024"/>
                      </a:lnTo>
                      <a:lnTo>
                        <a:pt x="4" y="2026"/>
                      </a:lnTo>
                      <a:lnTo>
                        <a:pt x="4" y="2028"/>
                      </a:lnTo>
                      <a:lnTo>
                        <a:pt x="4" y="2030"/>
                      </a:lnTo>
                      <a:close/>
                    </a:path>
                  </a:pathLst>
                </a:custGeom>
                <a:solidFill>
                  <a:srgbClr val="39AFFF"/>
                </a:solidFill>
                <a:ln w="9525">
                  <a:noFill/>
                  <a:round/>
                </a:ln>
              </p:spPr>
              <p:txBody>
                <a:bodyPr/>
                <a:lstStyle/>
                <a:p>
                  <a:endParaRPr lang="en-US"/>
                </a:p>
              </p:txBody>
            </p:sp>
            <p:sp>
              <p:nvSpPr>
                <p:cNvPr id="44416" name="Freeform 67"/>
                <p:cNvSpPr>
                  <a:spLocks noEditPoints="1"/>
                </p:cNvSpPr>
                <p:nvPr/>
              </p:nvSpPr>
              <p:spPr bwMode="auto">
                <a:xfrm>
                  <a:off x="1754" y="1121"/>
                  <a:ext cx="403" cy="2030"/>
                </a:xfrm>
                <a:custGeom>
                  <a:avLst/>
                  <a:gdLst>
                    <a:gd name="T0" fmla="*/ 403 w 403"/>
                    <a:gd name="T1" fmla="*/ 33 h 2030"/>
                    <a:gd name="T2" fmla="*/ 388 w 403"/>
                    <a:gd name="T3" fmla="*/ 29 h 2030"/>
                    <a:gd name="T4" fmla="*/ 338 w 403"/>
                    <a:gd name="T5" fmla="*/ 18 h 2030"/>
                    <a:gd name="T6" fmla="*/ 288 w 403"/>
                    <a:gd name="T7" fmla="*/ 10 h 2030"/>
                    <a:gd name="T8" fmla="*/ 236 w 403"/>
                    <a:gd name="T9" fmla="*/ 2 h 2030"/>
                    <a:gd name="T10" fmla="*/ 213 w 403"/>
                    <a:gd name="T11" fmla="*/ 0 h 2030"/>
                    <a:gd name="T12" fmla="*/ 213 w 403"/>
                    <a:gd name="T13" fmla="*/ 2 h 2030"/>
                    <a:gd name="T14" fmla="*/ 211 w 403"/>
                    <a:gd name="T15" fmla="*/ 4 h 2030"/>
                    <a:gd name="T16" fmla="*/ 211 w 403"/>
                    <a:gd name="T17" fmla="*/ 4 h 2030"/>
                    <a:gd name="T18" fmla="*/ 211 w 403"/>
                    <a:gd name="T19" fmla="*/ 6 h 2030"/>
                    <a:gd name="T20" fmla="*/ 209 w 403"/>
                    <a:gd name="T21" fmla="*/ 6 h 2030"/>
                    <a:gd name="T22" fmla="*/ 209 w 403"/>
                    <a:gd name="T23" fmla="*/ 8 h 2030"/>
                    <a:gd name="T24" fmla="*/ 207 w 403"/>
                    <a:gd name="T25" fmla="*/ 10 h 2030"/>
                    <a:gd name="T26" fmla="*/ 207 w 403"/>
                    <a:gd name="T27" fmla="*/ 10 h 2030"/>
                    <a:gd name="T28" fmla="*/ 236 w 403"/>
                    <a:gd name="T29" fmla="*/ 14 h 2030"/>
                    <a:gd name="T30" fmla="*/ 286 w 403"/>
                    <a:gd name="T31" fmla="*/ 20 h 2030"/>
                    <a:gd name="T32" fmla="*/ 336 w 403"/>
                    <a:gd name="T33" fmla="*/ 27 h 2030"/>
                    <a:gd name="T34" fmla="*/ 384 w 403"/>
                    <a:gd name="T35" fmla="*/ 39 h 2030"/>
                    <a:gd name="T36" fmla="*/ 401 w 403"/>
                    <a:gd name="T37" fmla="*/ 45 h 2030"/>
                    <a:gd name="T38" fmla="*/ 401 w 403"/>
                    <a:gd name="T39" fmla="*/ 43 h 2030"/>
                    <a:gd name="T40" fmla="*/ 401 w 403"/>
                    <a:gd name="T41" fmla="*/ 41 h 2030"/>
                    <a:gd name="T42" fmla="*/ 401 w 403"/>
                    <a:gd name="T43" fmla="*/ 41 h 2030"/>
                    <a:gd name="T44" fmla="*/ 401 w 403"/>
                    <a:gd name="T45" fmla="*/ 39 h 2030"/>
                    <a:gd name="T46" fmla="*/ 401 w 403"/>
                    <a:gd name="T47" fmla="*/ 37 h 2030"/>
                    <a:gd name="T48" fmla="*/ 401 w 403"/>
                    <a:gd name="T49" fmla="*/ 37 h 2030"/>
                    <a:gd name="T50" fmla="*/ 401 w 403"/>
                    <a:gd name="T51" fmla="*/ 35 h 2030"/>
                    <a:gd name="T52" fmla="*/ 403 w 403"/>
                    <a:gd name="T53" fmla="*/ 33 h 2030"/>
                    <a:gd name="T54" fmla="*/ 4 w 403"/>
                    <a:gd name="T55" fmla="*/ 2021 h 2030"/>
                    <a:gd name="T56" fmla="*/ 29 w 403"/>
                    <a:gd name="T57" fmla="*/ 2025 h 2030"/>
                    <a:gd name="T58" fmla="*/ 81 w 403"/>
                    <a:gd name="T59" fmla="*/ 2028 h 2030"/>
                    <a:gd name="T60" fmla="*/ 132 w 403"/>
                    <a:gd name="T61" fmla="*/ 2030 h 2030"/>
                    <a:gd name="T62" fmla="*/ 186 w 403"/>
                    <a:gd name="T63" fmla="*/ 2028 h 2030"/>
                    <a:gd name="T64" fmla="*/ 236 w 403"/>
                    <a:gd name="T65" fmla="*/ 2025 h 2030"/>
                    <a:gd name="T66" fmla="*/ 288 w 403"/>
                    <a:gd name="T67" fmla="*/ 2019 h 2030"/>
                    <a:gd name="T68" fmla="*/ 338 w 403"/>
                    <a:gd name="T69" fmla="*/ 2009 h 2030"/>
                    <a:gd name="T70" fmla="*/ 370 w 403"/>
                    <a:gd name="T71" fmla="*/ 2002 h 2030"/>
                    <a:gd name="T72" fmla="*/ 370 w 403"/>
                    <a:gd name="T73" fmla="*/ 2000 h 2030"/>
                    <a:gd name="T74" fmla="*/ 370 w 403"/>
                    <a:gd name="T75" fmla="*/ 2000 h 2030"/>
                    <a:gd name="T76" fmla="*/ 370 w 403"/>
                    <a:gd name="T77" fmla="*/ 1998 h 2030"/>
                    <a:gd name="T78" fmla="*/ 370 w 403"/>
                    <a:gd name="T79" fmla="*/ 1996 h 2030"/>
                    <a:gd name="T80" fmla="*/ 370 w 403"/>
                    <a:gd name="T81" fmla="*/ 1996 h 2030"/>
                    <a:gd name="T82" fmla="*/ 370 w 403"/>
                    <a:gd name="T83" fmla="*/ 1994 h 2030"/>
                    <a:gd name="T84" fmla="*/ 370 w 403"/>
                    <a:gd name="T85" fmla="*/ 1992 h 2030"/>
                    <a:gd name="T86" fmla="*/ 370 w 403"/>
                    <a:gd name="T87" fmla="*/ 1992 h 2030"/>
                    <a:gd name="T88" fmla="*/ 336 w 403"/>
                    <a:gd name="T89" fmla="*/ 2000 h 2030"/>
                    <a:gd name="T90" fmla="*/ 286 w 403"/>
                    <a:gd name="T91" fmla="*/ 2007 h 2030"/>
                    <a:gd name="T92" fmla="*/ 236 w 403"/>
                    <a:gd name="T93" fmla="*/ 2015 h 2030"/>
                    <a:gd name="T94" fmla="*/ 184 w 403"/>
                    <a:gd name="T95" fmla="*/ 2019 h 2030"/>
                    <a:gd name="T96" fmla="*/ 132 w 403"/>
                    <a:gd name="T97" fmla="*/ 2019 h 2030"/>
                    <a:gd name="T98" fmla="*/ 81 w 403"/>
                    <a:gd name="T99" fmla="*/ 2019 h 2030"/>
                    <a:gd name="T100" fmla="*/ 31 w 403"/>
                    <a:gd name="T101" fmla="*/ 2015 h 2030"/>
                    <a:gd name="T102" fmla="*/ 0 w 403"/>
                    <a:gd name="T103" fmla="*/ 2011 h 2030"/>
                    <a:gd name="T104" fmla="*/ 2 w 403"/>
                    <a:gd name="T105" fmla="*/ 2013 h 2030"/>
                    <a:gd name="T106" fmla="*/ 2 w 403"/>
                    <a:gd name="T107" fmla="*/ 2013 h 2030"/>
                    <a:gd name="T108" fmla="*/ 2 w 403"/>
                    <a:gd name="T109" fmla="*/ 2015 h 2030"/>
                    <a:gd name="T110" fmla="*/ 2 w 403"/>
                    <a:gd name="T111" fmla="*/ 2017 h 2030"/>
                    <a:gd name="T112" fmla="*/ 4 w 403"/>
                    <a:gd name="T113" fmla="*/ 2017 h 2030"/>
                    <a:gd name="T114" fmla="*/ 4 w 403"/>
                    <a:gd name="T115" fmla="*/ 2019 h 2030"/>
                    <a:gd name="T116" fmla="*/ 4 w 403"/>
                    <a:gd name="T117" fmla="*/ 2021 h 2030"/>
                    <a:gd name="T118" fmla="*/ 4 w 403"/>
                    <a:gd name="T119" fmla="*/ 2021 h 203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3"/>
                    <a:gd name="T181" fmla="*/ 0 h 2030"/>
                    <a:gd name="T182" fmla="*/ 403 w 403"/>
                    <a:gd name="T183" fmla="*/ 2030 h 203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3" h="2030">
                      <a:moveTo>
                        <a:pt x="403" y="33"/>
                      </a:moveTo>
                      <a:lnTo>
                        <a:pt x="388" y="29"/>
                      </a:lnTo>
                      <a:lnTo>
                        <a:pt x="338" y="18"/>
                      </a:lnTo>
                      <a:lnTo>
                        <a:pt x="288" y="10"/>
                      </a:lnTo>
                      <a:lnTo>
                        <a:pt x="236" y="2"/>
                      </a:lnTo>
                      <a:lnTo>
                        <a:pt x="213" y="0"/>
                      </a:lnTo>
                      <a:lnTo>
                        <a:pt x="213" y="2"/>
                      </a:lnTo>
                      <a:lnTo>
                        <a:pt x="211" y="4"/>
                      </a:lnTo>
                      <a:lnTo>
                        <a:pt x="211" y="6"/>
                      </a:lnTo>
                      <a:lnTo>
                        <a:pt x="209" y="6"/>
                      </a:lnTo>
                      <a:lnTo>
                        <a:pt x="209" y="8"/>
                      </a:lnTo>
                      <a:lnTo>
                        <a:pt x="207" y="10"/>
                      </a:lnTo>
                      <a:lnTo>
                        <a:pt x="236" y="14"/>
                      </a:lnTo>
                      <a:lnTo>
                        <a:pt x="286" y="20"/>
                      </a:lnTo>
                      <a:lnTo>
                        <a:pt x="336" y="27"/>
                      </a:lnTo>
                      <a:lnTo>
                        <a:pt x="384" y="39"/>
                      </a:lnTo>
                      <a:lnTo>
                        <a:pt x="401" y="45"/>
                      </a:lnTo>
                      <a:lnTo>
                        <a:pt x="401" y="43"/>
                      </a:lnTo>
                      <a:lnTo>
                        <a:pt x="401" y="41"/>
                      </a:lnTo>
                      <a:lnTo>
                        <a:pt x="401" y="39"/>
                      </a:lnTo>
                      <a:lnTo>
                        <a:pt x="401" y="37"/>
                      </a:lnTo>
                      <a:lnTo>
                        <a:pt x="401" y="35"/>
                      </a:lnTo>
                      <a:lnTo>
                        <a:pt x="403" y="33"/>
                      </a:lnTo>
                      <a:close/>
                      <a:moveTo>
                        <a:pt x="4" y="2021"/>
                      </a:moveTo>
                      <a:lnTo>
                        <a:pt x="29" y="2025"/>
                      </a:lnTo>
                      <a:lnTo>
                        <a:pt x="81" y="2028"/>
                      </a:lnTo>
                      <a:lnTo>
                        <a:pt x="132" y="2030"/>
                      </a:lnTo>
                      <a:lnTo>
                        <a:pt x="186" y="2028"/>
                      </a:lnTo>
                      <a:lnTo>
                        <a:pt x="236" y="2025"/>
                      </a:lnTo>
                      <a:lnTo>
                        <a:pt x="288" y="2019"/>
                      </a:lnTo>
                      <a:lnTo>
                        <a:pt x="338" y="2009"/>
                      </a:lnTo>
                      <a:lnTo>
                        <a:pt x="370" y="2002"/>
                      </a:lnTo>
                      <a:lnTo>
                        <a:pt x="370" y="2000"/>
                      </a:lnTo>
                      <a:lnTo>
                        <a:pt x="370" y="1998"/>
                      </a:lnTo>
                      <a:lnTo>
                        <a:pt x="370" y="1996"/>
                      </a:lnTo>
                      <a:lnTo>
                        <a:pt x="370" y="1994"/>
                      </a:lnTo>
                      <a:lnTo>
                        <a:pt x="370" y="1992"/>
                      </a:lnTo>
                      <a:lnTo>
                        <a:pt x="336" y="2000"/>
                      </a:lnTo>
                      <a:lnTo>
                        <a:pt x="286" y="2007"/>
                      </a:lnTo>
                      <a:lnTo>
                        <a:pt x="236" y="2015"/>
                      </a:lnTo>
                      <a:lnTo>
                        <a:pt x="184" y="2019"/>
                      </a:lnTo>
                      <a:lnTo>
                        <a:pt x="132" y="2019"/>
                      </a:lnTo>
                      <a:lnTo>
                        <a:pt x="81" y="2019"/>
                      </a:lnTo>
                      <a:lnTo>
                        <a:pt x="31" y="2015"/>
                      </a:lnTo>
                      <a:lnTo>
                        <a:pt x="0" y="2011"/>
                      </a:lnTo>
                      <a:lnTo>
                        <a:pt x="2" y="2013"/>
                      </a:lnTo>
                      <a:lnTo>
                        <a:pt x="2" y="2015"/>
                      </a:lnTo>
                      <a:lnTo>
                        <a:pt x="2" y="2017"/>
                      </a:lnTo>
                      <a:lnTo>
                        <a:pt x="4" y="2017"/>
                      </a:lnTo>
                      <a:lnTo>
                        <a:pt x="4" y="2019"/>
                      </a:lnTo>
                      <a:lnTo>
                        <a:pt x="4" y="2021"/>
                      </a:lnTo>
                      <a:close/>
                    </a:path>
                  </a:pathLst>
                </a:custGeom>
                <a:solidFill>
                  <a:srgbClr val="3AB0FF"/>
                </a:solidFill>
                <a:ln w="9525">
                  <a:noFill/>
                  <a:round/>
                </a:ln>
              </p:spPr>
              <p:txBody>
                <a:bodyPr/>
                <a:lstStyle/>
                <a:p>
                  <a:endParaRPr lang="en-US"/>
                </a:p>
              </p:txBody>
            </p:sp>
            <p:sp>
              <p:nvSpPr>
                <p:cNvPr id="44417" name="Freeform 68"/>
                <p:cNvSpPr>
                  <a:spLocks noEditPoints="1"/>
                </p:cNvSpPr>
                <p:nvPr/>
              </p:nvSpPr>
              <p:spPr bwMode="auto">
                <a:xfrm>
                  <a:off x="1754" y="1127"/>
                  <a:ext cx="401" cy="2019"/>
                </a:xfrm>
                <a:custGeom>
                  <a:avLst/>
                  <a:gdLst>
                    <a:gd name="T0" fmla="*/ 401 w 401"/>
                    <a:gd name="T1" fmla="*/ 33 h 2019"/>
                    <a:gd name="T2" fmla="*/ 386 w 401"/>
                    <a:gd name="T3" fmla="*/ 29 h 2019"/>
                    <a:gd name="T4" fmla="*/ 336 w 401"/>
                    <a:gd name="T5" fmla="*/ 17 h 2019"/>
                    <a:gd name="T6" fmla="*/ 288 w 401"/>
                    <a:gd name="T7" fmla="*/ 8 h 2019"/>
                    <a:gd name="T8" fmla="*/ 236 w 401"/>
                    <a:gd name="T9" fmla="*/ 2 h 2019"/>
                    <a:gd name="T10" fmla="*/ 211 w 401"/>
                    <a:gd name="T11" fmla="*/ 0 h 2019"/>
                    <a:gd name="T12" fmla="*/ 209 w 401"/>
                    <a:gd name="T13" fmla="*/ 0 h 2019"/>
                    <a:gd name="T14" fmla="*/ 209 w 401"/>
                    <a:gd name="T15" fmla="*/ 2 h 2019"/>
                    <a:gd name="T16" fmla="*/ 207 w 401"/>
                    <a:gd name="T17" fmla="*/ 4 h 2019"/>
                    <a:gd name="T18" fmla="*/ 207 w 401"/>
                    <a:gd name="T19" fmla="*/ 4 h 2019"/>
                    <a:gd name="T20" fmla="*/ 205 w 401"/>
                    <a:gd name="T21" fmla="*/ 6 h 2019"/>
                    <a:gd name="T22" fmla="*/ 205 w 401"/>
                    <a:gd name="T23" fmla="*/ 8 h 2019"/>
                    <a:gd name="T24" fmla="*/ 205 w 401"/>
                    <a:gd name="T25" fmla="*/ 8 h 2019"/>
                    <a:gd name="T26" fmla="*/ 203 w 401"/>
                    <a:gd name="T27" fmla="*/ 10 h 2019"/>
                    <a:gd name="T28" fmla="*/ 236 w 401"/>
                    <a:gd name="T29" fmla="*/ 12 h 2019"/>
                    <a:gd name="T30" fmla="*/ 286 w 401"/>
                    <a:gd name="T31" fmla="*/ 19 h 2019"/>
                    <a:gd name="T32" fmla="*/ 334 w 401"/>
                    <a:gd name="T33" fmla="*/ 27 h 2019"/>
                    <a:gd name="T34" fmla="*/ 384 w 401"/>
                    <a:gd name="T35" fmla="*/ 39 h 2019"/>
                    <a:gd name="T36" fmla="*/ 399 w 401"/>
                    <a:gd name="T37" fmla="*/ 42 h 2019"/>
                    <a:gd name="T38" fmla="*/ 399 w 401"/>
                    <a:gd name="T39" fmla="*/ 42 h 2019"/>
                    <a:gd name="T40" fmla="*/ 399 w 401"/>
                    <a:gd name="T41" fmla="*/ 41 h 2019"/>
                    <a:gd name="T42" fmla="*/ 399 w 401"/>
                    <a:gd name="T43" fmla="*/ 39 h 2019"/>
                    <a:gd name="T44" fmla="*/ 401 w 401"/>
                    <a:gd name="T45" fmla="*/ 39 h 2019"/>
                    <a:gd name="T46" fmla="*/ 401 w 401"/>
                    <a:gd name="T47" fmla="*/ 37 h 2019"/>
                    <a:gd name="T48" fmla="*/ 401 w 401"/>
                    <a:gd name="T49" fmla="*/ 35 h 2019"/>
                    <a:gd name="T50" fmla="*/ 401 w 401"/>
                    <a:gd name="T51" fmla="*/ 35 h 2019"/>
                    <a:gd name="T52" fmla="*/ 401 w 401"/>
                    <a:gd name="T53" fmla="*/ 33 h 2019"/>
                    <a:gd name="T54" fmla="*/ 2 w 401"/>
                    <a:gd name="T55" fmla="*/ 2011 h 2019"/>
                    <a:gd name="T56" fmla="*/ 29 w 401"/>
                    <a:gd name="T57" fmla="*/ 2013 h 2019"/>
                    <a:gd name="T58" fmla="*/ 81 w 401"/>
                    <a:gd name="T59" fmla="*/ 2017 h 2019"/>
                    <a:gd name="T60" fmla="*/ 132 w 401"/>
                    <a:gd name="T61" fmla="*/ 2019 h 2019"/>
                    <a:gd name="T62" fmla="*/ 184 w 401"/>
                    <a:gd name="T63" fmla="*/ 2017 h 2019"/>
                    <a:gd name="T64" fmla="*/ 236 w 401"/>
                    <a:gd name="T65" fmla="*/ 2013 h 2019"/>
                    <a:gd name="T66" fmla="*/ 288 w 401"/>
                    <a:gd name="T67" fmla="*/ 2007 h 2019"/>
                    <a:gd name="T68" fmla="*/ 336 w 401"/>
                    <a:gd name="T69" fmla="*/ 1998 h 2019"/>
                    <a:gd name="T70" fmla="*/ 370 w 401"/>
                    <a:gd name="T71" fmla="*/ 1990 h 2019"/>
                    <a:gd name="T72" fmla="*/ 370 w 401"/>
                    <a:gd name="T73" fmla="*/ 1990 h 2019"/>
                    <a:gd name="T74" fmla="*/ 370 w 401"/>
                    <a:gd name="T75" fmla="*/ 1988 h 2019"/>
                    <a:gd name="T76" fmla="*/ 370 w 401"/>
                    <a:gd name="T77" fmla="*/ 1986 h 2019"/>
                    <a:gd name="T78" fmla="*/ 370 w 401"/>
                    <a:gd name="T79" fmla="*/ 1986 h 2019"/>
                    <a:gd name="T80" fmla="*/ 370 w 401"/>
                    <a:gd name="T81" fmla="*/ 1984 h 2019"/>
                    <a:gd name="T82" fmla="*/ 368 w 401"/>
                    <a:gd name="T83" fmla="*/ 1982 h 2019"/>
                    <a:gd name="T84" fmla="*/ 368 w 401"/>
                    <a:gd name="T85" fmla="*/ 1982 h 2019"/>
                    <a:gd name="T86" fmla="*/ 368 w 401"/>
                    <a:gd name="T87" fmla="*/ 1980 h 2019"/>
                    <a:gd name="T88" fmla="*/ 334 w 401"/>
                    <a:gd name="T89" fmla="*/ 1988 h 2019"/>
                    <a:gd name="T90" fmla="*/ 286 w 401"/>
                    <a:gd name="T91" fmla="*/ 1998 h 2019"/>
                    <a:gd name="T92" fmla="*/ 236 w 401"/>
                    <a:gd name="T93" fmla="*/ 2003 h 2019"/>
                    <a:gd name="T94" fmla="*/ 184 w 401"/>
                    <a:gd name="T95" fmla="*/ 2007 h 2019"/>
                    <a:gd name="T96" fmla="*/ 132 w 401"/>
                    <a:gd name="T97" fmla="*/ 2009 h 2019"/>
                    <a:gd name="T98" fmla="*/ 81 w 401"/>
                    <a:gd name="T99" fmla="*/ 2007 h 2019"/>
                    <a:gd name="T100" fmla="*/ 31 w 401"/>
                    <a:gd name="T101" fmla="*/ 2003 h 2019"/>
                    <a:gd name="T102" fmla="*/ 0 w 401"/>
                    <a:gd name="T103" fmla="*/ 1999 h 2019"/>
                    <a:gd name="T104" fmla="*/ 0 w 401"/>
                    <a:gd name="T105" fmla="*/ 2001 h 2019"/>
                    <a:gd name="T106" fmla="*/ 0 w 401"/>
                    <a:gd name="T107" fmla="*/ 2001 h 2019"/>
                    <a:gd name="T108" fmla="*/ 0 w 401"/>
                    <a:gd name="T109" fmla="*/ 2003 h 2019"/>
                    <a:gd name="T110" fmla="*/ 0 w 401"/>
                    <a:gd name="T111" fmla="*/ 2005 h 2019"/>
                    <a:gd name="T112" fmla="*/ 2 w 401"/>
                    <a:gd name="T113" fmla="*/ 2007 h 2019"/>
                    <a:gd name="T114" fmla="*/ 2 w 401"/>
                    <a:gd name="T115" fmla="*/ 2007 h 2019"/>
                    <a:gd name="T116" fmla="*/ 2 w 401"/>
                    <a:gd name="T117" fmla="*/ 2009 h 2019"/>
                    <a:gd name="T118" fmla="*/ 2 w 401"/>
                    <a:gd name="T119" fmla="*/ 2011 h 201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1"/>
                    <a:gd name="T181" fmla="*/ 0 h 2019"/>
                    <a:gd name="T182" fmla="*/ 401 w 401"/>
                    <a:gd name="T183" fmla="*/ 2019 h 201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1" h="2019">
                      <a:moveTo>
                        <a:pt x="401" y="33"/>
                      </a:moveTo>
                      <a:lnTo>
                        <a:pt x="386" y="29"/>
                      </a:lnTo>
                      <a:lnTo>
                        <a:pt x="336" y="17"/>
                      </a:lnTo>
                      <a:lnTo>
                        <a:pt x="288" y="8"/>
                      </a:lnTo>
                      <a:lnTo>
                        <a:pt x="236" y="2"/>
                      </a:lnTo>
                      <a:lnTo>
                        <a:pt x="211" y="0"/>
                      </a:lnTo>
                      <a:lnTo>
                        <a:pt x="209" y="0"/>
                      </a:lnTo>
                      <a:lnTo>
                        <a:pt x="209" y="2"/>
                      </a:lnTo>
                      <a:lnTo>
                        <a:pt x="207" y="4"/>
                      </a:lnTo>
                      <a:lnTo>
                        <a:pt x="205" y="6"/>
                      </a:lnTo>
                      <a:lnTo>
                        <a:pt x="205" y="8"/>
                      </a:lnTo>
                      <a:lnTo>
                        <a:pt x="203" y="10"/>
                      </a:lnTo>
                      <a:lnTo>
                        <a:pt x="236" y="12"/>
                      </a:lnTo>
                      <a:lnTo>
                        <a:pt x="286" y="19"/>
                      </a:lnTo>
                      <a:lnTo>
                        <a:pt x="334" y="27"/>
                      </a:lnTo>
                      <a:lnTo>
                        <a:pt x="384" y="39"/>
                      </a:lnTo>
                      <a:lnTo>
                        <a:pt x="399" y="42"/>
                      </a:lnTo>
                      <a:lnTo>
                        <a:pt x="399" y="41"/>
                      </a:lnTo>
                      <a:lnTo>
                        <a:pt x="399" y="39"/>
                      </a:lnTo>
                      <a:lnTo>
                        <a:pt x="401" y="39"/>
                      </a:lnTo>
                      <a:lnTo>
                        <a:pt x="401" y="37"/>
                      </a:lnTo>
                      <a:lnTo>
                        <a:pt x="401" y="35"/>
                      </a:lnTo>
                      <a:lnTo>
                        <a:pt x="401" y="33"/>
                      </a:lnTo>
                      <a:close/>
                      <a:moveTo>
                        <a:pt x="2" y="2011"/>
                      </a:moveTo>
                      <a:lnTo>
                        <a:pt x="29" y="2013"/>
                      </a:lnTo>
                      <a:lnTo>
                        <a:pt x="81" y="2017"/>
                      </a:lnTo>
                      <a:lnTo>
                        <a:pt x="132" y="2019"/>
                      </a:lnTo>
                      <a:lnTo>
                        <a:pt x="184" y="2017"/>
                      </a:lnTo>
                      <a:lnTo>
                        <a:pt x="236" y="2013"/>
                      </a:lnTo>
                      <a:lnTo>
                        <a:pt x="288" y="2007"/>
                      </a:lnTo>
                      <a:lnTo>
                        <a:pt x="336" y="1998"/>
                      </a:lnTo>
                      <a:lnTo>
                        <a:pt x="370" y="1990"/>
                      </a:lnTo>
                      <a:lnTo>
                        <a:pt x="370" y="1988"/>
                      </a:lnTo>
                      <a:lnTo>
                        <a:pt x="370" y="1986"/>
                      </a:lnTo>
                      <a:lnTo>
                        <a:pt x="370" y="1984"/>
                      </a:lnTo>
                      <a:lnTo>
                        <a:pt x="368" y="1982"/>
                      </a:lnTo>
                      <a:lnTo>
                        <a:pt x="368" y="1980"/>
                      </a:lnTo>
                      <a:lnTo>
                        <a:pt x="334" y="1988"/>
                      </a:lnTo>
                      <a:lnTo>
                        <a:pt x="286" y="1998"/>
                      </a:lnTo>
                      <a:lnTo>
                        <a:pt x="236" y="2003"/>
                      </a:lnTo>
                      <a:lnTo>
                        <a:pt x="184" y="2007"/>
                      </a:lnTo>
                      <a:lnTo>
                        <a:pt x="132" y="2009"/>
                      </a:lnTo>
                      <a:lnTo>
                        <a:pt x="81" y="2007"/>
                      </a:lnTo>
                      <a:lnTo>
                        <a:pt x="31" y="2003"/>
                      </a:lnTo>
                      <a:lnTo>
                        <a:pt x="0" y="1999"/>
                      </a:lnTo>
                      <a:lnTo>
                        <a:pt x="0" y="2001"/>
                      </a:lnTo>
                      <a:lnTo>
                        <a:pt x="0" y="2003"/>
                      </a:lnTo>
                      <a:lnTo>
                        <a:pt x="0" y="2005"/>
                      </a:lnTo>
                      <a:lnTo>
                        <a:pt x="2" y="2007"/>
                      </a:lnTo>
                      <a:lnTo>
                        <a:pt x="2" y="2009"/>
                      </a:lnTo>
                      <a:lnTo>
                        <a:pt x="2" y="2011"/>
                      </a:lnTo>
                      <a:close/>
                    </a:path>
                  </a:pathLst>
                </a:custGeom>
                <a:solidFill>
                  <a:srgbClr val="3BB0FF"/>
                </a:solidFill>
                <a:ln w="9525">
                  <a:noFill/>
                  <a:round/>
                </a:ln>
              </p:spPr>
              <p:txBody>
                <a:bodyPr/>
                <a:lstStyle/>
                <a:p>
                  <a:endParaRPr lang="en-US"/>
                </a:p>
              </p:txBody>
            </p:sp>
            <p:sp>
              <p:nvSpPr>
                <p:cNvPr id="44418" name="Freeform 69"/>
                <p:cNvSpPr>
                  <a:spLocks noEditPoints="1"/>
                </p:cNvSpPr>
                <p:nvPr/>
              </p:nvSpPr>
              <p:spPr bwMode="auto">
                <a:xfrm>
                  <a:off x="1752" y="1131"/>
                  <a:ext cx="403" cy="2009"/>
                </a:xfrm>
                <a:custGeom>
                  <a:avLst/>
                  <a:gdLst>
                    <a:gd name="T0" fmla="*/ 403 w 403"/>
                    <a:gd name="T1" fmla="*/ 35 h 2009"/>
                    <a:gd name="T2" fmla="*/ 386 w 403"/>
                    <a:gd name="T3" fmla="*/ 29 h 2009"/>
                    <a:gd name="T4" fmla="*/ 338 w 403"/>
                    <a:gd name="T5" fmla="*/ 17 h 2009"/>
                    <a:gd name="T6" fmla="*/ 288 w 403"/>
                    <a:gd name="T7" fmla="*/ 10 h 2009"/>
                    <a:gd name="T8" fmla="*/ 238 w 403"/>
                    <a:gd name="T9" fmla="*/ 4 h 2009"/>
                    <a:gd name="T10" fmla="*/ 209 w 403"/>
                    <a:gd name="T11" fmla="*/ 0 h 2009"/>
                    <a:gd name="T12" fmla="*/ 207 w 403"/>
                    <a:gd name="T13" fmla="*/ 2 h 2009"/>
                    <a:gd name="T14" fmla="*/ 207 w 403"/>
                    <a:gd name="T15" fmla="*/ 4 h 2009"/>
                    <a:gd name="T16" fmla="*/ 207 w 403"/>
                    <a:gd name="T17" fmla="*/ 4 h 2009"/>
                    <a:gd name="T18" fmla="*/ 205 w 403"/>
                    <a:gd name="T19" fmla="*/ 6 h 2009"/>
                    <a:gd name="T20" fmla="*/ 205 w 403"/>
                    <a:gd name="T21" fmla="*/ 8 h 2009"/>
                    <a:gd name="T22" fmla="*/ 204 w 403"/>
                    <a:gd name="T23" fmla="*/ 8 h 2009"/>
                    <a:gd name="T24" fmla="*/ 204 w 403"/>
                    <a:gd name="T25" fmla="*/ 10 h 2009"/>
                    <a:gd name="T26" fmla="*/ 202 w 403"/>
                    <a:gd name="T27" fmla="*/ 12 h 2009"/>
                    <a:gd name="T28" fmla="*/ 236 w 403"/>
                    <a:gd name="T29" fmla="*/ 13 h 2009"/>
                    <a:gd name="T30" fmla="*/ 286 w 403"/>
                    <a:gd name="T31" fmla="*/ 19 h 2009"/>
                    <a:gd name="T32" fmla="*/ 336 w 403"/>
                    <a:gd name="T33" fmla="*/ 29 h 2009"/>
                    <a:gd name="T34" fmla="*/ 384 w 403"/>
                    <a:gd name="T35" fmla="*/ 40 h 2009"/>
                    <a:gd name="T36" fmla="*/ 401 w 403"/>
                    <a:gd name="T37" fmla="*/ 44 h 2009"/>
                    <a:gd name="T38" fmla="*/ 401 w 403"/>
                    <a:gd name="T39" fmla="*/ 42 h 2009"/>
                    <a:gd name="T40" fmla="*/ 401 w 403"/>
                    <a:gd name="T41" fmla="*/ 42 h 2009"/>
                    <a:gd name="T42" fmla="*/ 401 w 403"/>
                    <a:gd name="T43" fmla="*/ 40 h 2009"/>
                    <a:gd name="T44" fmla="*/ 401 w 403"/>
                    <a:gd name="T45" fmla="*/ 38 h 2009"/>
                    <a:gd name="T46" fmla="*/ 401 w 403"/>
                    <a:gd name="T47" fmla="*/ 38 h 2009"/>
                    <a:gd name="T48" fmla="*/ 401 w 403"/>
                    <a:gd name="T49" fmla="*/ 37 h 2009"/>
                    <a:gd name="T50" fmla="*/ 401 w 403"/>
                    <a:gd name="T51" fmla="*/ 35 h 2009"/>
                    <a:gd name="T52" fmla="*/ 403 w 403"/>
                    <a:gd name="T53" fmla="*/ 35 h 2009"/>
                    <a:gd name="T54" fmla="*/ 2 w 403"/>
                    <a:gd name="T55" fmla="*/ 2001 h 2009"/>
                    <a:gd name="T56" fmla="*/ 33 w 403"/>
                    <a:gd name="T57" fmla="*/ 2005 h 2009"/>
                    <a:gd name="T58" fmla="*/ 83 w 403"/>
                    <a:gd name="T59" fmla="*/ 2009 h 2009"/>
                    <a:gd name="T60" fmla="*/ 134 w 403"/>
                    <a:gd name="T61" fmla="*/ 2009 h 2009"/>
                    <a:gd name="T62" fmla="*/ 186 w 403"/>
                    <a:gd name="T63" fmla="*/ 2009 h 2009"/>
                    <a:gd name="T64" fmla="*/ 238 w 403"/>
                    <a:gd name="T65" fmla="*/ 2005 h 2009"/>
                    <a:gd name="T66" fmla="*/ 288 w 403"/>
                    <a:gd name="T67" fmla="*/ 1997 h 2009"/>
                    <a:gd name="T68" fmla="*/ 338 w 403"/>
                    <a:gd name="T69" fmla="*/ 1990 h 2009"/>
                    <a:gd name="T70" fmla="*/ 372 w 403"/>
                    <a:gd name="T71" fmla="*/ 1982 h 2009"/>
                    <a:gd name="T72" fmla="*/ 372 w 403"/>
                    <a:gd name="T73" fmla="*/ 1980 h 2009"/>
                    <a:gd name="T74" fmla="*/ 370 w 403"/>
                    <a:gd name="T75" fmla="*/ 1978 h 2009"/>
                    <a:gd name="T76" fmla="*/ 370 w 403"/>
                    <a:gd name="T77" fmla="*/ 1978 h 2009"/>
                    <a:gd name="T78" fmla="*/ 370 w 403"/>
                    <a:gd name="T79" fmla="*/ 1976 h 2009"/>
                    <a:gd name="T80" fmla="*/ 370 w 403"/>
                    <a:gd name="T81" fmla="*/ 1974 h 2009"/>
                    <a:gd name="T82" fmla="*/ 370 w 403"/>
                    <a:gd name="T83" fmla="*/ 1974 h 2009"/>
                    <a:gd name="T84" fmla="*/ 370 w 403"/>
                    <a:gd name="T85" fmla="*/ 1972 h 2009"/>
                    <a:gd name="T86" fmla="*/ 370 w 403"/>
                    <a:gd name="T87" fmla="*/ 1971 h 2009"/>
                    <a:gd name="T88" fmla="*/ 336 w 403"/>
                    <a:gd name="T89" fmla="*/ 1980 h 2009"/>
                    <a:gd name="T90" fmla="*/ 286 w 403"/>
                    <a:gd name="T91" fmla="*/ 1988 h 2009"/>
                    <a:gd name="T92" fmla="*/ 236 w 403"/>
                    <a:gd name="T93" fmla="*/ 1994 h 2009"/>
                    <a:gd name="T94" fmla="*/ 186 w 403"/>
                    <a:gd name="T95" fmla="*/ 1997 h 2009"/>
                    <a:gd name="T96" fmla="*/ 134 w 403"/>
                    <a:gd name="T97" fmla="*/ 1999 h 2009"/>
                    <a:gd name="T98" fmla="*/ 85 w 403"/>
                    <a:gd name="T99" fmla="*/ 1997 h 2009"/>
                    <a:gd name="T100" fmla="*/ 33 w 403"/>
                    <a:gd name="T101" fmla="*/ 1994 h 2009"/>
                    <a:gd name="T102" fmla="*/ 0 w 403"/>
                    <a:gd name="T103" fmla="*/ 1990 h 2009"/>
                    <a:gd name="T104" fmla="*/ 0 w 403"/>
                    <a:gd name="T105" fmla="*/ 1992 h 2009"/>
                    <a:gd name="T106" fmla="*/ 0 w 403"/>
                    <a:gd name="T107" fmla="*/ 1994 h 2009"/>
                    <a:gd name="T108" fmla="*/ 0 w 403"/>
                    <a:gd name="T109" fmla="*/ 1994 h 2009"/>
                    <a:gd name="T110" fmla="*/ 2 w 403"/>
                    <a:gd name="T111" fmla="*/ 1995 h 2009"/>
                    <a:gd name="T112" fmla="*/ 2 w 403"/>
                    <a:gd name="T113" fmla="*/ 1997 h 2009"/>
                    <a:gd name="T114" fmla="*/ 2 w 403"/>
                    <a:gd name="T115" fmla="*/ 1997 h 2009"/>
                    <a:gd name="T116" fmla="*/ 2 w 403"/>
                    <a:gd name="T117" fmla="*/ 1999 h 2009"/>
                    <a:gd name="T118" fmla="*/ 2 w 403"/>
                    <a:gd name="T119" fmla="*/ 2001 h 200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3"/>
                    <a:gd name="T181" fmla="*/ 0 h 2009"/>
                    <a:gd name="T182" fmla="*/ 403 w 403"/>
                    <a:gd name="T183" fmla="*/ 2009 h 200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3" h="2009">
                      <a:moveTo>
                        <a:pt x="403" y="35"/>
                      </a:moveTo>
                      <a:lnTo>
                        <a:pt x="386" y="29"/>
                      </a:lnTo>
                      <a:lnTo>
                        <a:pt x="338" y="17"/>
                      </a:lnTo>
                      <a:lnTo>
                        <a:pt x="288" y="10"/>
                      </a:lnTo>
                      <a:lnTo>
                        <a:pt x="238" y="4"/>
                      </a:lnTo>
                      <a:lnTo>
                        <a:pt x="209" y="0"/>
                      </a:lnTo>
                      <a:lnTo>
                        <a:pt x="207" y="2"/>
                      </a:lnTo>
                      <a:lnTo>
                        <a:pt x="207" y="4"/>
                      </a:lnTo>
                      <a:lnTo>
                        <a:pt x="205" y="6"/>
                      </a:lnTo>
                      <a:lnTo>
                        <a:pt x="205" y="8"/>
                      </a:lnTo>
                      <a:lnTo>
                        <a:pt x="204" y="8"/>
                      </a:lnTo>
                      <a:lnTo>
                        <a:pt x="204" y="10"/>
                      </a:lnTo>
                      <a:lnTo>
                        <a:pt x="202" y="12"/>
                      </a:lnTo>
                      <a:lnTo>
                        <a:pt x="236" y="13"/>
                      </a:lnTo>
                      <a:lnTo>
                        <a:pt x="286" y="19"/>
                      </a:lnTo>
                      <a:lnTo>
                        <a:pt x="336" y="29"/>
                      </a:lnTo>
                      <a:lnTo>
                        <a:pt x="384" y="40"/>
                      </a:lnTo>
                      <a:lnTo>
                        <a:pt x="401" y="44"/>
                      </a:lnTo>
                      <a:lnTo>
                        <a:pt x="401" y="42"/>
                      </a:lnTo>
                      <a:lnTo>
                        <a:pt x="401" y="40"/>
                      </a:lnTo>
                      <a:lnTo>
                        <a:pt x="401" y="38"/>
                      </a:lnTo>
                      <a:lnTo>
                        <a:pt x="401" y="37"/>
                      </a:lnTo>
                      <a:lnTo>
                        <a:pt x="401" y="35"/>
                      </a:lnTo>
                      <a:lnTo>
                        <a:pt x="403" y="35"/>
                      </a:lnTo>
                      <a:close/>
                      <a:moveTo>
                        <a:pt x="2" y="2001"/>
                      </a:moveTo>
                      <a:lnTo>
                        <a:pt x="33" y="2005"/>
                      </a:lnTo>
                      <a:lnTo>
                        <a:pt x="83" y="2009"/>
                      </a:lnTo>
                      <a:lnTo>
                        <a:pt x="134" y="2009"/>
                      </a:lnTo>
                      <a:lnTo>
                        <a:pt x="186" y="2009"/>
                      </a:lnTo>
                      <a:lnTo>
                        <a:pt x="238" y="2005"/>
                      </a:lnTo>
                      <a:lnTo>
                        <a:pt x="288" y="1997"/>
                      </a:lnTo>
                      <a:lnTo>
                        <a:pt x="338" y="1990"/>
                      </a:lnTo>
                      <a:lnTo>
                        <a:pt x="372" y="1982"/>
                      </a:lnTo>
                      <a:lnTo>
                        <a:pt x="372" y="1980"/>
                      </a:lnTo>
                      <a:lnTo>
                        <a:pt x="370" y="1978"/>
                      </a:lnTo>
                      <a:lnTo>
                        <a:pt x="370" y="1976"/>
                      </a:lnTo>
                      <a:lnTo>
                        <a:pt x="370" y="1974"/>
                      </a:lnTo>
                      <a:lnTo>
                        <a:pt x="370" y="1972"/>
                      </a:lnTo>
                      <a:lnTo>
                        <a:pt x="370" y="1971"/>
                      </a:lnTo>
                      <a:lnTo>
                        <a:pt x="336" y="1980"/>
                      </a:lnTo>
                      <a:lnTo>
                        <a:pt x="286" y="1988"/>
                      </a:lnTo>
                      <a:lnTo>
                        <a:pt x="236" y="1994"/>
                      </a:lnTo>
                      <a:lnTo>
                        <a:pt x="186" y="1997"/>
                      </a:lnTo>
                      <a:lnTo>
                        <a:pt x="134" y="1999"/>
                      </a:lnTo>
                      <a:lnTo>
                        <a:pt x="85" y="1997"/>
                      </a:lnTo>
                      <a:lnTo>
                        <a:pt x="33" y="1994"/>
                      </a:lnTo>
                      <a:lnTo>
                        <a:pt x="0" y="1990"/>
                      </a:lnTo>
                      <a:lnTo>
                        <a:pt x="0" y="1992"/>
                      </a:lnTo>
                      <a:lnTo>
                        <a:pt x="0" y="1994"/>
                      </a:lnTo>
                      <a:lnTo>
                        <a:pt x="2" y="1995"/>
                      </a:lnTo>
                      <a:lnTo>
                        <a:pt x="2" y="1997"/>
                      </a:lnTo>
                      <a:lnTo>
                        <a:pt x="2" y="1999"/>
                      </a:lnTo>
                      <a:lnTo>
                        <a:pt x="2" y="2001"/>
                      </a:lnTo>
                      <a:close/>
                    </a:path>
                  </a:pathLst>
                </a:custGeom>
                <a:solidFill>
                  <a:srgbClr val="3CB1FF"/>
                </a:solidFill>
                <a:ln w="9525">
                  <a:noFill/>
                  <a:round/>
                </a:ln>
              </p:spPr>
              <p:txBody>
                <a:bodyPr/>
                <a:lstStyle/>
                <a:p>
                  <a:endParaRPr lang="en-US"/>
                </a:p>
              </p:txBody>
            </p:sp>
            <p:sp>
              <p:nvSpPr>
                <p:cNvPr id="44419" name="Freeform 70"/>
                <p:cNvSpPr>
                  <a:spLocks noEditPoints="1"/>
                </p:cNvSpPr>
                <p:nvPr/>
              </p:nvSpPr>
              <p:spPr bwMode="auto">
                <a:xfrm>
                  <a:off x="1750" y="1137"/>
                  <a:ext cx="403" cy="1999"/>
                </a:xfrm>
                <a:custGeom>
                  <a:avLst/>
                  <a:gdLst>
                    <a:gd name="T0" fmla="*/ 403 w 403"/>
                    <a:gd name="T1" fmla="*/ 32 h 1999"/>
                    <a:gd name="T2" fmla="*/ 388 w 403"/>
                    <a:gd name="T3" fmla="*/ 29 h 1999"/>
                    <a:gd name="T4" fmla="*/ 338 w 403"/>
                    <a:gd name="T5" fmla="*/ 17 h 1999"/>
                    <a:gd name="T6" fmla="*/ 290 w 403"/>
                    <a:gd name="T7" fmla="*/ 9 h 1999"/>
                    <a:gd name="T8" fmla="*/ 240 w 403"/>
                    <a:gd name="T9" fmla="*/ 2 h 1999"/>
                    <a:gd name="T10" fmla="*/ 207 w 403"/>
                    <a:gd name="T11" fmla="*/ 0 h 1999"/>
                    <a:gd name="T12" fmla="*/ 207 w 403"/>
                    <a:gd name="T13" fmla="*/ 2 h 1999"/>
                    <a:gd name="T14" fmla="*/ 206 w 403"/>
                    <a:gd name="T15" fmla="*/ 2 h 1999"/>
                    <a:gd name="T16" fmla="*/ 206 w 403"/>
                    <a:gd name="T17" fmla="*/ 4 h 1999"/>
                    <a:gd name="T18" fmla="*/ 204 w 403"/>
                    <a:gd name="T19" fmla="*/ 6 h 1999"/>
                    <a:gd name="T20" fmla="*/ 204 w 403"/>
                    <a:gd name="T21" fmla="*/ 6 h 1999"/>
                    <a:gd name="T22" fmla="*/ 204 w 403"/>
                    <a:gd name="T23" fmla="*/ 7 h 1999"/>
                    <a:gd name="T24" fmla="*/ 202 w 403"/>
                    <a:gd name="T25" fmla="*/ 7 h 1999"/>
                    <a:gd name="T26" fmla="*/ 202 w 403"/>
                    <a:gd name="T27" fmla="*/ 9 h 1999"/>
                    <a:gd name="T28" fmla="*/ 238 w 403"/>
                    <a:gd name="T29" fmla="*/ 13 h 1999"/>
                    <a:gd name="T30" fmla="*/ 288 w 403"/>
                    <a:gd name="T31" fmla="*/ 19 h 1999"/>
                    <a:gd name="T32" fmla="*/ 336 w 403"/>
                    <a:gd name="T33" fmla="*/ 27 h 1999"/>
                    <a:gd name="T34" fmla="*/ 384 w 403"/>
                    <a:gd name="T35" fmla="*/ 38 h 1999"/>
                    <a:gd name="T36" fmla="*/ 401 w 403"/>
                    <a:gd name="T37" fmla="*/ 44 h 1999"/>
                    <a:gd name="T38" fmla="*/ 401 w 403"/>
                    <a:gd name="T39" fmla="*/ 42 h 1999"/>
                    <a:gd name="T40" fmla="*/ 401 w 403"/>
                    <a:gd name="T41" fmla="*/ 40 h 1999"/>
                    <a:gd name="T42" fmla="*/ 403 w 403"/>
                    <a:gd name="T43" fmla="*/ 40 h 1999"/>
                    <a:gd name="T44" fmla="*/ 403 w 403"/>
                    <a:gd name="T45" fmla="*/ 38 h 1999"/>
                    <a:gd name="T46" fmla="*/ 403 w 403"/>
                    <a:gd name="T47" fmla="*/ 36 h 1999"/>
                    <a:gd name="T48" fmla="*/ 403 w 403"/>
                    <a:gd name="T49" fmla="*/ 36 h 1999"/>
                    <a:gd name="T50" fmla="*/ 403 w 403"/>
                    <a:gd name="T51" fmla="*/ 34 h 1999"/>
                    <a:gd name="T52" fmla="*/ 403 w 403"/>
                    <a:gd name="T53" fmla="*/ 32 h 1999"/>
                    <a:gd name="T54" fmla="*/ 4 w 403"/>
                    <a:gd name="T55" fmla="*/ 1989 h 1999"/>
                    <a:gd name="T56" fmla="*/ 35 w 403"/>
                    <a:gd name="T57" fmla="*/ 1993 h 1999"/>
                    <a:gd name="T58" fmla="*/ 85 w 403"/>
                    <a:gd name="T59" fmla="*/ 1997 h 1999"/>
                    <a:gd name="T60" fmla="*/ 136 w 403"/>
                    <a:gd name="T61" fmla="*/ 1999 h 1999"/>
                    <a:gd name="T62" fmla="*/ 188 w 403"/>
                    <a:gd name="T63" fmla="*/ 1997 h 1999"/>
                    <a:gd name="T64" fmla="*/ 240 w 403"/>
                    <a:gd name="T65" fmla="*/ 1993 h 1999"/>
                    <a:gd name="T66" fmla="*/ 290 w 403"/>
                    <a:gd name="T67" fmla="*/ 1988 h 1999"/>
                    <a:gd name="T68" fmla="*/ 338 w 403"/>
                    <a:gd name="T69" fmla="*/ 1978 h 1999"/>
                    <a:gd name="T70" fmla="*/ 372 w 403"/>
                    <a:gd name="T71" fmla="*/ 1970 h 1999"/>
                    <a:gd name="T72" fmla="*/ 372 w 403"/>
                    <a:gd name="T73" fmla="*/ 1968 h 1999"/>
                    <a:gd name="T74" fmla="*/ 372 w 403"/>
                    <a:gd name="T75" fmla="*/ 1968 h 1999"/>
                    <a:gd name="T76" fmla="*/ 372 w 403"/>
                    <a:gd name="T77" fmla="*/ 1966 h 1999"/>
                    <a:gd name="T78" fmla="*/ 372 w 403"/>
                    <a:gd name="T79" fmla="*/ 1965 h 1999"/>
                    <a:gd name="T80" fmla="*/ 372 w 403"/>
                    <a:gd name="T81" fmla="*/ 1965 h 1999"/>
                    <a:gd name="T82" fmla="*/ 372 w 403"/>
                    <a:gd name="T83" fmla="*/ 1963 h 1999"/>
                    <a:gd name="T84" fmla="*/ 371 w 403"/>
                    <a:gd name="T85" fmla="*/ 1961 h 1999"/>
                    <a:gd name="T86" fmla="*/ 371 w 403"/>
                    <a:gd name="T87" fmla="*/ 1961 h 1999"/>
                    <a:gd name="T88" fmla="*/ 336 w 403"/>
                    <a:gd name="T89" fmla="*/ 1968 h 1999"/>
                    <a:gd name="T90" fmla="*/ 288 w 403"/>
                    <a:gd name="T91" fmla="*/ 1976 h 1999"/>
                    <a:gd name="T92" fmla="*/ 238 w 403"/>
                    <a:gd name="T93" fmla="*/ 1984 h 1999"/>
                    <a:gd name="T94" fmla="*/ 188 w 403"/>
                    <a:gd name="T95" fmla="*/ 1988 h 1999"/>
                    <a:gd name="T96" fmla="*/ 136 w 403"/>
                    <a:gd name="T97" fmla="*/ 1988 h 1999"/>
                    <a:gd name="T98" fmla="*/ 87 w 403"/>
                    <a:gd name="T99" fmla="*/ 1988 h 1999"/>
                    <a:gd name="T100" fmla="*/ 37 w 403"/>
                    <a:gd name="T101" fmla="*/ 1984 h 1999"/>
                    <a:gd name="T102" fmla="*/ 0 w 403"/>
                    <a:gd name="T103" fmla="*/ 1978 h 1999"/>
                    <a:gd name="T104" fmla="*/ 0 w 403"/>
                    <a:gd name="T105" fmla="*/ 1980 h 1999"/>
                    <a:gd name="T106" fmla="*/ 0 w 403"/>
                    <a:gd name="T107" fmla="*/ 1982 h 1999"/>
                    <a:gd name="T108" fmla="*/ 0 w 403"/>
                    <a:gd name="T109" fmla="*/ 1982 h 1999"/>
                    <a:gd name="T110" fmla="*/ 2 w 403"/>
                    <a:gd name="T111" fmla="*/ 1984 h 1999"/>
                    <a:gd name="T112" fmla="*/ 2 w 403"/>
                    <a:gd name="T113" fmla="*/ 1986 h 1999"/>
                    <a:gd name="T114" fmla="*/ 2 w 403"/>
                    <a:gd name="T115" fmla="*/ 1988 h 1999"/>
                    <a:gd name="T116" fmla="*/ 2 w 403"/>
                    <a:gd name="T117" fmla="*/ 1988 h 1999"/>
                    <a:gd name="T118" fmla="*/ 4 w 403"/>
                    <a:gd name="T119" fmla="*/ 1989 h 199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3"/>
                    <a:gd name="T181" fmla="*/ 0 h 1999"/>
                    <a:gd name="T182" fmla="*/ 403 w 403"/>
                    <a:gd name="T183" fmla="*/ 1999 h 199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3" h="1999">
                      <a:moveTo>
                        <a:pt x="403" y="32"/>
                      </a:moveTo>
                      <a:lnTo>
                        <a:pt x="388" y="29"/>
                      </a:lnTo>
                      <a:lnTo>
                        <a:pt x="338" y="17"/>
                      </a:lnTo>
                      <a:lnTo>
                        <a:pt x="290" y="9"/>
                      </a:lnTo>
                      <a:lnTo>
                        <a:pt x="240" y="2"/>
                      </a:lnTo>
                      <a:lnTo>
                        <a:pt x="207" y="0"/>
                      </a:lnTo>
                      <a:lnTo>
                        <a:pt x="207" y="2"/>
                      </a:lnTo>
                      <a:lnTo>
                        <a:pt x="206" y="2"/>
                      </a:lnTo>
                      <a:lnTo>
                        <a:pt x="206" y="4"/>
                      </a:lnTo>
                      <a:lnTo>
                        <a:pt x="204" y="6"/>
                      </a:lnTo>
                      <a:lnTo>
                        <a:pt x="204" y="7"/>
                      </a:lnTo>
                      <a:lnTo>
                        <a:pt x="202" y="7"/>
                      </a:lnTo>
                      <a:lnTo>
                        <a:pt x="202" y="9"/>
                      </a:lnTo>
                      <a:lnTo>
                        <a:pt x="238" y="13"/>
                      </a:lnTo>
                      <a:lnTo>
                        <a:pt x="288" y="19"/>
                      </a:lnTo>
                      <a:lnTo>
                        <a:pt x="336" y="27"/>
                      </a:lnTo>
                      <a:lnTo>
                        <a:pt x="384" y="38"/>
                      </a:lnTo>
                      <a:lnTo>
                        <a:pt x="401" y="44"/>
                      </a:lnTo>
                      <a:lnTo>
                        <a:pt x="401" y="42"/>
                      </a:lnTo>
                      <a:lnTo>
                        <a:pt x="401" y="40"/>
                      </a:lnTo>
                      <a:lnTo>
                        <a:pt x="403" y="40"/>
                      </a:lnTo>
                      <a:lnTo>
                        <a:pt x="403" y="38"/>
                      </a:lnTo>
                      <a:lnTo>
                        <a:pt x="403" y="36"/>
                      </a:lnTo>
                      <a:lnTo>
                        <a:pt x="403" y="34"/>
                      </a:lnTo>
                      <a:lnTo>
                        <a:pt x="403" y="32"/>
                      </a:lnTo>
                      <a:close/>
                      <a:moveTo>
                        <a:pt x="4" y="1989"/>
                      </a:moveTo>
                      <a:lnTo>
                        <a:pt x="35" y="1993"/>
                      </a:lnTo>
                      <a:lnTo>
                        <a:pt x="85" y="1997"/>
                      </a:lnTo>
                      <a:lnTo>
                        <a:pt x="136" y="1999"/>
                      </a:lnTo>
                      <a:lnTo>
                        <a:pt x="188" y="1997"/>
                      </a:lnTo>
                      <a:lnTo>
                        <a:pt x="240" y="1993"/>
                      </a:lnTo>
                      <a:lnTo>
                        <a:pt x="290" y="1988"/>
                      </a:lnTo>
                      <a:lnTo>
                        <a:pt x="338" y="1978"/>
                      </a:lnTo>
                      <a:lnTo>
                        <a:pt x="372" y="1970"/>
                      </a:lnTo>
                      <a:lnTo>
                        <a:pt x="372" y="1968"/>
                      </a:lnTo>
                      <a:lnTo>
                        <a:pt x="372" y="1966"/>
                      </a:lnTo>
                      <a:lnTo>
                        <a:pt x="372" y="1965"/>
                      </a:lnTo>
                      <a:lnTo>
                        <a:pt x="372" y="1963"/>
                      </a:lnTo>
                      <a:lnTo>
                        <a:pt x="371" y="1961"/>
                      </a:lnTo>
                      <a:lnTo>
                        <a:pt x="336" y="1968"/>
                      </a:lnTo>
                      <a:lnTo>
                        <a:pt x="288" y="1976"/>
                      </a:lnTo>
                      <a:lnTo>
                        <a:pt x="238" y="1984"/>
                      </a:lnTo>
                      <a:lnTo>
                        <a:pt x="188" y="1988"/>
                      </a:lnTo>
                      <a:lnTo>
                        <a:pt x="136" y="1988"/>
                      </a:lnTo>
                      <a:lnTo>
                        <a:pt x="87" y="1988"/>
                      </a:lnTo>
                      <a:lnTo>
                        <a:pt x="37" y="1984"/>
                      </a:lnTo>
                      <a:lnTo>
                        <a:pt x="0" y="1978"/>
                      </a:lnTo>
                      <a:lnTo>
                        <a:pt x="0" y="1980"/>
                      </a:lnTo>
                      <a:lnTo>
                        <a:pt x="0" y="1982"/>
                      </a:lnTo>
                      <a:lnTo>
                        <a:pt x="2" y="1984"/>
                      </a:lnTo>
                      <a:lnTo>
                        <a:pt x="2" y="1986"/>
                      </a:lnTo>
                      <a:lnTo>
                        <a:pt x="2" y="1988"/>
                      </a:lnTo>
                      <a:lnTo>
                        <a:pt x="4" y="1989"/>
                      </a:lnTo>
                      <a:close/>
                    </a:path>
                  </a:pathLst>
                </a:custGeom>
                <a:solidFill>
                  <a:srgbClr val="3DB1FF"/>
                </a:solidFill>
                <a:ln w="9525">
                  <a:noFill/>
                  <a:round/>
                </a:ln>
              </p:spPr>
              <p:txBody>
                <a:bodyPr/>
                <a:lstStyle/>
                <a:p>
                  <a:endParaRPr lang="en-US"/>
                </a:p>
              </p:txBody>
            </p:sp>
            <p:sp>
              <p:nvSpPr>
                <p:cNvPr id="44420" name="Freeform 71"/>
                <p:cNvSpPr>
                  <a:spLocks noEditPoints="1"/>
                </p:cNvSpPr>
                <p:nvPr/>
              </p:nvSpPr>
              <p:spPr bwMode="auto">
                <a:xfrm>
                  <a:off x="1748" y="1143"/>
                  <a:ext cx="405" cy="1987"/>
                </a:xfrm>
                <a:custGeom>
                  <a:avLst/>
                  <a:gdLst>
                    <a:gd name="T0" fmla="*/ 405 w 405"/>
                    <a:gd name="T1" fmla="*/ 32 h 1987"/>
                    <a:gd name="T2" fmla="*/ 388 w 405"/>
                    <a:gd name="T3" fmla="*/ 28 h 1987"/>
                    <a:gd name="T4" fmla="*/ 340 w 405"/>
                    <a:gd name="T5" fmla="*/ 17 h 1987"/>
                    <a:gd name="T6" fmla="*/ 290 w 405"/>
                    <a:gd name="T7" fmla="*/ 7 h 1987"/>
                    <a:gd name="T8" fmla="*/ 240 w 405"/>
                    <a:gd name="T9" fmla="*/ 1 h 1987"/>
                    <a:gd name="T10" fmla="*/ 206 w 405"/>
                    <a:gd name="T11" fmla="*/ 0 h 1987"/>
                    <a:gd name="T12" fmla="*/ 206 w 405"/>
                    <a:gd name="T13" fmla="*/ 0 h 1987"/>
                    <a:gd name="T14" fmla="*/ 206 w 405"/>
                    <a:gd name="T15" fmla="*/ 1 h 1987"/>
                    <a:gd name="T16" fmla="*/ 204 w 405"/>
                    <a:gd name="T17" fmla="*/ 1 h 1987"/>
                    <a:gd name="T18" fmla="*/ 204 w 405"/>
                    <a:gd name="T19" fmla="*/ 3 h 1987"/>
                    <a:gd name="T20" fmla="*/ 202 w 405"/>
                    <a:gd name="T21" fmla="*/ 5 h 1987"/>
                    <a:gd name="T22" fmla="*/ 202 w 405"/>
                    <a:gd name="T23" fmla="*/ 5 h 1987"/>
                    <a:gd name="T24" fmla="*/ 202 w 405"/>
                    <a:gd name="T25" fmla="*/ 7 h 1987"/>
                    <a:gd name="T26" fmla="*/ 200 w 405"/>
                    <a:gd name="T27" fmla="*/ 9 h 1987"/>
                    <a:gd name="T28" fmla="*/ 240 w 405"/>
                    <a:gd name="T29" fmla="*/ 11 h 1987"/>
                    <a:gd name="T30" fmla="*/ 290 w 405"/>
                    <a:gd name="T31" fmla="*/ 17 h 1987"/>
                    <a:gd name="T32" fmla="*/ 338 w 405"/>
                    <a:gd name="T33" fmla="*/ 26 h 1987"/>
                    <a:gd name="T34" fmla="*/ 386 w 405"/>
                    <a:gd name="T35" fmla="*/ 38 h 1987"/>
                    <a:gd name="T36" fmla="*/ 403 w 405"/>
                    <a:gd name="T37" fmla="*/ 42 h 1987"/>
                    <a:gd name="T38" fmla="*/ 403 w 405"/>
                    <a:gd name="T39" fmla="*/ 42 h 1987"/>
                    <a:gd name="T40" fmla="*/ 403 w 405"/>
                    <a:gd name="T41" fmla="*/ 40 h 1987"/>
                    <a:gd name="T42" fmla="*/ 403 w 405"/>
                    <a:gd name="T43" fmla="*/ 38 h 1987"/>
                    <a:gd name="T44" fmla="*/ 403 w 405"/>
                    <a:gd name="T45" fmla="*/ 38 h 1987"/>
                    <a:gd name="T46" fmla="*/ 403 w 405"/>
                    <a:gd name="T47" fmla="*/ 36 h 1987"/>
                    <a:gd name="T48" fmla="*/ 403 w 405"/>
                    <a:gd name="T49" fmla="*/ 34 h 1987"/>
                    <a:gd name="T50" fmla="*/ 405 w 405"/>
                    <a:gd name="T51" fmla="*/ 34 h 1987"/>
                    <a:gd name="T52" fmla="*/ 405 w 405"/>
                    <a:gd name="T53" fmla="*/ 32 h 1987"/>
                    <a:gd name="T54" fmla="*/ 4 w 405"/>
                    <a:gd name="T55" fmla="*/ 1978 h 1987"/>
                    <a:gd name="T56" fmla="*/ 37 w 405"/>
                    <a:gd name="T57" fmla="*/ 1982 h 1987"/>
                    <a:gd name="T58" fmla="*/ 89 w 405"/>
                    <a:gd name="T59" fmla="*/ 1985 h 1987"/>
                    <a:gd name="T60" fmla="*/ 138 w 405"/>
                    <a:gd name="T61" fmla="*/ 1987 h 1987"/>
                    <a:gd name="T62" fmla="*/ 190 w 405"/>
                    <a:gd name="T63" fmla="*/ 1985 h 1987"/>
                    <a:gd name="T64" fmla="*/ 240 w 405"/>
                    <a:gd name="T65" fmla="*/ 1982 h 1987"/>
                    <a:gd name="T66" fmla="*/ 290 w 405"/>
                    <a:gd name="T67" fmla="*/ 1976 h 1987"/>
                    <a:gd name="T68" fmla="*/ 340 w 405"/>
                    <a:gd name="T69" fmla="*/ 1968 h 1987"/>
                    <a:gd name="T70" fmla="*/ 374 w 405"/>
                    <a:gd name="T71" fmla="*/ 1959 h 1987"/>
                    <a:gd name="T72" fmla="*/ 374 w 405"/>
                    <a:gd name="T73" fmla="*/ 1959 h 1987"/>
                    <a:gd name="T74" fmla="*/ 374 w 405"/>
                    <a:gd name="T75" fmla="*/ 1957 h 1987"/>
                    <a:gd name="T76" fmla="*/ 373 w 405"/>
                    <a:gd name="T77" fmla="*/ 1955 h 1987"/>
                    <a:gd name="T78" fmla="*/ 373 w 405"/>
                    <a:gd name="T79" fmla="*/ 1955 h 1987"/>
                    <a:gd name="T80" fmla="*/ 373 w 405"/>
                    <a:gd name="T81" fmla="*/ 1953 h 1987"/>
                    <a:gd name="T82" fmla="*/ 373 w 405"/>
                    <a:gd name="T83" fmla="*/ 1951 h 1987"/>
                    <a:gd name="T84" fmla="*/ 373 w 405"/>
                    <a:gd name="T85" fmla="*/ 1951 h 1987"/>
                    <a:gd name="T86" fmla="*/ 373 w 405"/>
                    <a:gd name="T87" fmla="*/ 1949 h 1987"/>
                    <a:gd name="T88" fmla="*/ 338 w 405"/>
                    <a:gd name="T89" fmla="*/ 1957 h 1987"/>
                    <a:gd name="T90" fmla="*/ 290 w 405"/>
                    <a:gd name="T91" fmla="*/ 1966 h 1987"/>
                    <a:gd name="T92" fmla="*/ 240 w 405"/>
                    <a:gd name="T93" fmla="*/ 1972 h 1987"/>
                    <a:gd name="T94" fmla="*/ 190 w 405"/>
                    <a:gd name="T95" fmla="*/ 1976 h 1987"/>
                    <a:gd name="T96" fmla="*/ 138 w 405"/>
                    <a:gd name="T97" fmla="*/ 1978 h 1987"/>
                    <a:gd name="T98" fmla="*/ 89 w 405"/>
                    <a:gd name="T99" fmla="*/ 1976 h 1987"/>
                    <a:gd name="T100" fmla="*/ 39 w 405"/>
                    <a:gd name="T101" fmla="*/ 1972 h 1987"/>
                    <a:gd name="T102" fmla="*/ 0 w 405"/>
                    <a:gd name="T103" fmla="*/ 1968 h 1987"/>
                    <a:gd name="T104" fmla="*/ 0 w 405"/>
                    <a:gd name="T105" fmla="*/ 1968 h 1987"/>
                    <a:gd name="T106" fmla="*/ 0 w 405"/>
                    <a:gd name="T107" fmla="*/ 1970 h 1987"/>
                    <a:gd name="T108" fmla="*/ 0 w 405"/>
                    <a:gd name="T109" fmla="*/ 1972 h 1987"/>
                    <a:gd name="T110" fmla="*/ 2 w 405"/>
                    <a:gd name="T111" fmla="*/ 1972 h 1987"/>
                    <a:gd name="T112" fmla="*/ 2 w 405"/>
                    <a:gd name="T113" fmla="*/ 1974 h 1987"/>
                    <a:gd name="T114" fmla="*/ 2 w 405"/>
                    <a:gd name="T115" fmla="*/ 1976 h 1987"/>
                    <a:gd name="T116" fmla="*/ 2 w 405"/>
                    <a:gd name="T117" fmla="*/ 1976 h 1987"/>
                    <a:gd name="T118" fmla="*/ 4 w 405"/>
                    <a:gd name="T119" fmla="*/ 1978 h 198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5"/>
                    <a:gd name="T181" fmla="*/ 0 h 1987"/>
                    <a:gd name="T182" fmla="*/ 405 w 405"/>
                    <a:gd name="T183" fmla="*/ 1987 h 198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5" h="1987">
                      <a:moveTo>
                        <a:pt x="405" y="32"/>
                      </a:moveTo>
                      <a:lnTo>
                        <a:pt x="388" y="28"/>
                      </a:lnTo>
                      <a:lnTo>
                        <a:pt x="340" y="17"/>
                      </a:lnTo>
                      <a:lnTo>
                        <a:pt x="290" y="7"/>
                      </a:lnTo>
                      <a:lnTo>
                        <a:pt x="240" y="1"/>
                      </a:lnTo>
                      <a:lnTo>
                        <a:pt x="206" y="0"/>
                      </a:lnTo>
                      <a:lnTo>
                        <a:pt x="206" y="1"/>
                      </a:lnTo>
                      <a:lnTo>
                        <a:pt x="204" y="1"/>
                      </a:lnTo>
                      <a:lnTo>
                        <a:pt x="204" y="3"/>
                      </a:lnTo>
                      <a:lnTo>
                        <a:pt x="202" y="5"/>
                      </a:lnTo>
                      <a:lnTo>
                        <a:pt x="202" y="7"/>
                      </a:lnTo>
                      <a:lnTo>
                        <a:pt x="200" y="9"/>
                      </a:lnTo>
                      <a:lnTo>
                        <a:pt x="240" y="11"/>
                      </a:lnTo>
                      <a:lnTo>
                        <a:pt x="290" y="17"/>
                      </a:lnTo>
                      <a:lnTo>
                        <a:pt x="338" y="26"/>
                      </a:lnTo>
                      <a:lnTo>
                        <a:pt x="386" y="38"/>
                      </a:lnTo>
                      <a:lnTo>
                        <a:pt x="403" y="42"/>
                      </a:lnTo>
                      <a:lnTo>
                        <a:pt x="403" y="40"/>
                      </a:lnTo>
                      <a:lnTo>
                        <a:pt x="403" y="38"/>
                      </a:lnTo>
                      <a:lnTo>
                        <a:pt x="403" y="36"/>
                      </a:lnTo>
                      <a:lnTo>
                        <a:pt x="403" y="34"/>
                      </a:lnTo>
                      <a:lnTo>
                        <a:pt x="405" y="34"/>
                      </a:lnTo>
                      <a:lnTo>
                        <a:pt x="405" y="32"/>
                      </a:lnTo>
                      <a:close/>
                      <a:moveTo>
                        <a:pt x="4" y="1978"/>
                      </a:moveTo>
                      <a:lnTo>
                        <a:pt x="37" y="1982"/>
                      </a:lnTo>
                      <a:lnTo>
                        <a:pt x="89" y="1985"/>
                      </a:lnTo>
                      <a:lnTo>
                        <a:pt x="138" y="1987"/>
                      </a:lnTo>
                      <a:lnTo>
                        <a:pt x="190" y="1985"/>
                      </a:lnTo>
                      <a:lnTo>
                        <a:pt x="240" y="1982"/>
                      </a:lnTo>
                      <a:lnTo>
                        <a:pt x="290" y="1976"/>
                      </a:lnTo>
                      <a:lnTo>
                        <a:pt x="340" y="1968"/>
                      </a:lnTo>
                      <a:lnTo>
                        <a:pt x="374" y="1959"/>
                      </a:lnTo>
                      <a:lnTo>
                        <a:pt x="374" y="1957"/>
                      </a:lnTo>
                      <a:lnTo>
                        <a:pt x="373" y="1955"/>
                      </a:lnTo>
                      <a:lnTo>
                        <a:pt x="373" y="1953"/>
                      </a:lnTo>
                      <a:lnTo>
                        <a:pt x="373" y="1951"/>
                      </a:lnTo>
                      <a:lnTo>
                        <a:pt x="373" y="1949"/>
                      </a:lnTo>
                      <a:lnTo>
                        <a:pt x="338" y="1957"/>
                      </a:lnTo>
                      <a:lnTo>
                        <a:pt x="290" y="1966"/>
                      </a:lnTo>
                      <a:lnTo>
                        <a:pt x="240" y="1972"/>
                      </a:lnTo>
                      <a:lnTo>
                        <a:pt x="190" y="1976"/>
                      </a:lnTo>
                      <a:lnTo>
                        <a:pt x="138" y="1978"/>
                      </a:lnTo>
                      <a:lnTo>
                        <a:pt x="89" y="1976"/>
                      </a:lnTo>
                      <a:lnTo>
                        <a:pt x="39" y="1972"/>
                      </a:lnTo>
                      <a:lnTo>
                        <a:pt x="0" y="1968"/>
                      </a:lnTo>
                      <a:lnTo>
                        <a:pt x="0" y="1970"/>
                      </a:lnTo>
                      <a:lnTo>
                        <a:pt x="0" y="1972"/>
                      </a:lnTo>
                      <a:lnTo>
                        <a:pt x="2" y="1972"/>
                      </a:lnTo>
                      <a:lnTo>
                        <a:pt x="2" y="1974"/>
                      </a:lnTo>
                      <a:lnTo>
                        <a:pt x="2" y="1976"/>
                      </a:lnTo>
                      <a:lnTo>
                        <a:pt x="4" y="1978"/>
                      </a:lnTo>
                      <a:close/>
                    </a:path>
                  </a:pathLst>
                </a:custGeom>
                <a:solidFill>
                  <a:srgbClr val="3EB1FF"/>
                </a:solidFill>
                <a:ln w="9525">
                  <a:noFill/>
                  <a:round/>
                </a:ln>
              </p:spPr>
              <p:txBody>
                <a:bodyPr/>
                <a:lstStyle/>
                <a:p>
                  <a:endParaRPr lang="en-US"/>
                </a:p>
              </p:txBody>
            </p:sp>
            <p:sp>
              <p:nvSpPr>
                <p:cNvPr id="44421" name="Freeform 72"/>
                <p:cNvSpPr>
                  <a:spLocks noEditPoints="1"/>
                </p:cNvSpPr>
                <p:nvPr/>
              </p:nvSpPr>
              <p:spPr bwMode="auto">
                <a:xfrm>
                  <a:off x="1746" y="1146"/>
                  <a:ext cx="405" cy="1979"/>
                </a:xfrm>
                <a:custGeom>
                  <a:avLst/>
                  <a:gdLst>
                    <a:gd name="T0" fmla="*/ 405 w 405"/>
                    <a:gd name="T1" fmla="*/ 35 h 1979"/>
                    <a:gd name="T2" fmla="*/ 388 w 405"/>
                    <a:gd name="T3" fmla="*/ 29 h 1979"/>
                    <a:gd name="T4" fmla="*/ 340 w 405"/>
                    <a:gd name="T5" fmla="*/ 18 h 1979"/>
                    <a:gd name="T6" fmla="*/ 292 w 405"/>
                    <a:gd name="T7" fmla="*/ 10 h 1979"/>
                    <a:gd name="T8" fmla="*/ 242 w 405"/>
                    <a:gd name="T9" fmla="*/ 4 h 1979"/>
                    <a:gd name="T10" fmla="*/ 206 w 405"/>
                    <a:gd name="T11" fmla="*/ 0 h 1979"/>
                    <a:gd name="T12" fmla="*/ 204 w 405"/>
                    <a:gd name="T13" fmla="*/ 2 h 1979"/>
                    <a:gd name="T14" fmla="*/ 204 w 405"/>
                    <a:gd name="T15" fmla="*/ 2 h 1979"/>
                    <a:gd name="T16" fmla="*/ 204 w 405"/>
                    <a:gd name="T17" fmla="*/ 4 h 1979"/>
                    <a:gd name="T18" fmla="*/ 202 w 405"/>
                    <a:gd name="T19" fmla="*/ 6 h 1979"/>
                    <a:gd name="T20" fmla="*/ 202 w 405"/>
                    <a:gd name="T21" fmla="*/ 6 h 1979"/>
                    <a:gd name="T22" fmla="*/ 200 w 405"/>
                    <a:gd name="T23" fmla="*/ 8 h 1979"/>
                    <a:gd name="T24" fmla="*/ 200 w 405"/>
                    <a:gd name="T25" fmla="*/ 10 h 1979"/>
                    <a:gd name="T26" fmla="*/ 198 w 405"/>
                    <a:gd name="T27" fmla="*/ 10 h 1979"/>
                    <a:gd name="T28" fmla="*/ 242 w 405"/>
                    <a:gd name="T29" fmla="*/ 14 h 1979"/>
                    <a:gd name="T30" fmla="*/ 290 w 405"/>
                    <a:gd name="T31" fmla="*/ 20 h 1979"/>
                    <a:gd name="T32" fmla="*/ 338 w 405"/>
                    <a:gd name="T33" fmla="*/ 29 h 1979"/>
                    <a:gd name="T34" fmla="*/ 386 w 405"/>
                    <a:gd name="T35" fmla="*/ 39 h 1979"/>
                    <a:gd name="T36" fmla="*/ 403 w 405"/>
                    <a:gd name="T37" fmla="*/ 45 h 1979"/>
                    <a:gd name="T38" fmla="*/ 403 w 405"/>
                    <a:gd name="T39" fmla="*/ 43 h 1979"/>
                    <a:gd name="T40" fmla="*/ 403 w 405"/>
                    <a:gd name="T41" fmla="*/ 43 h 1979"/>
                    <a:gd name="T42" fmla="*/ 405 w 405"/>
                    <a:gd name="T43" fmla="*/ 41 h 1979"/>
                    <a:gd name="T44" fmla="*/ 405 w 405"/>
                    <a:gd name="T45" fmla="*/ 39 h 1979"/>
                    <a:gd name="T46" fmla="*/ 405 w 405"/>
                    <a:gd name="T47" fmla="*/ 39 h 1979"/>
                    <a:gd name="T48" fmla="*/ 405 w 405"/>
                    <a:gd name="T49" fmla="*/ 37 h 1979"/>
                    <a:gd name="T50" fmla="*/ 405 w 405"/>
                    <a:gd name="T51" fmla="*/ 35 h 1979"/>
                    <a:gd name="T52" fmla="*/ 405 w 405"/>
                    <a:gd name="T53" fmla="*/ 35 h 1979"/>
                    <a:gd name="T54" fmla="*/ 4 w 405"/>
                    <a:gd name="T55" fmla="*/ 1969 h 1979"/>
                    <a:gd name="T56" fmla="*/ 41 w 405"/>
                    <a:gd name="T57" fmla="*/ 1975 h 1979"/>
                    <a:gd name="T58" fmla="*/ 91 w 405"/>
                    <a:gd name="T59" fmla="*/ 1979 h 1979"/>
                    <a:gd name="T60" fmla="*/ 140 w 405"/>
                    <a:gd name="T61" fmla="*/ 1979 h 1979"/>
                    <a:gd name="T62" fmla="*/ 192 w 405"/>
                    <a:gd name="T63" fmla="*/ 1979 h 1979"/>
                    <a:gd name="T64" fmla="*/ 242 w 405"/>
                    <a:gd name="T65" fmla="*/ 1975 h 1979"/>
                    <a:gd name="T66" fmla="*/ 292 w 405"/>
                    <a:gd name="T67" fmla="*/ 1967 h 1979"/>
                    <a:gd name="T68" fmla="*/ 340 w 405"/>
                    <a:gd name="T69" fmla="*/ 1959 h 1979"/>
                    <a:gd name="T70" fmla="*/ 375 w 405"/>
                    <a:gd name="T71" fmla="*/ 1952 h 1979"/>
                    <a:gd name="T72" fmla="*/ 375 w 405"/>
                    <a:gd name="T73" fmla="*/ 1950 h 1979"/>
                    <a:gd name="T74" fmla="*/ 375 w 405"/>
                    <a:gd name="T75" fmla="*/ 1948 h 1979"/>
                    <a:gd name="T76" fmla="*/ 375 w 405"/>
                    <a:gd name="T77" fmla="*/ 1948 h 1979"/>
                    <a:gd name="T78" fmla="*/ 375 w 405"/>
                    <a:gd name="T79" fmla="*/ 1946 h 1979"/>
                    <a:gd name="T80" fmla="*/ 375 w 405"/>
                    <a:gd name="T81" fmla="*/ 1944 h 1979"/>
                    <a:gd name="T82" fmla="*/ 375 w 405"/>
                    <a:gd name="T83" fmla="*/ 1944 h 1979"/>
                    <a:gd name="T84" fmla="*/ 375 w 405"/>
                    <a:gd name="T85" fmla="*/ 1942 h 1979"/>
                    <a:gd name="T86" fmla="*/ 373 w 405"/>
                    <a:gd name="T87" fmla="*/ 1940 h 1979"/>
                    <a:gd name="T88" fmla="*/ 338 w 405"/>
                    <a:gd name="T89" fmla="*/ 1950 h 1979"/>
                    <a:gd name="T90" fmla="*/ 290 w 405"/>
                    <a:gd name="T91" fmla="*/ 1957 h 1979"/>
                    <a:gd name="T92" fmla="*/ 242 w 405"/>
                    <a:gd name="T93" fmla="*/ 1963 h 1979"/>
                    <a:gd name="T94" fmla="*/ 192 w 405"/>
                    <a:gd name="T95" fmla="*/ 1967 h 1979"/>
                    <a:gd name="T96" fmla="*/ 140 w 405"/>
                    <a:gd name="T97" fmla="*/ 1969 h 1979"/>
                    <a:gd name="T98" fmla="*/ 91 w 405"/>
                    <a:gd name="T99" fmla="*/ 1967 h 1979"/>
                    <a:gd name="T100" fmla="*/ 41 w 405"/>
                    <a:gd name="T101" fmla="*/ 1963 h 1979"/>
                    <a:gd name="T102" fmla="*/ 0 w 405"/>
                    <a:gd name="T103" fmla="*/ 1959 h 1979"/>
                    <a:gd name="T104" fmla="*/ 0 w 405"/>
                    <a:gd name="T105" fmla="*/ 1959 h 1979"/>
                    <a:gd name="T106" fmla="*/ 0 w 405"/>
                    <a:gd name="T107" fmla="*/ 1961 h 1979"/>
                    <a:gd name="T108" fmla="*/ 2 w 405"/>
                    <a:gd name="T109" fmla="*/ 1963 h 1979"/>
                    <a:gd name="T110" fmla="*/ 2 w 405"/>
                    <a:gd name="T111" fmla="*/ 1965 h 1979"/>
                    <a:gd name="T112" fmla="*/ 2 w 405"/>
                    <a:gd name="T113" fmla="*/ 1965 h 1979"/>
                    <a:gd name="T114" fmla="*/ 2 w 405"/>
                    <a:gd name="T115" fmla="*/ 1967 h 1979"/>
                    <a:gd name="T116" fmla="*/ 2 w 405"/>
                    <a:gd name="T117" fmla="*/ 1969 h 1979"/>
                    <a:gd name="T118" fmla="*/ 4 w 405"/>
                    <a:gd name="T119" fmla="*/ 1969 h 197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5"/>
                    <a:gd name="T181" fmla="*/ 0 h 1979"/>
                    <a:gd name="T182" fmla="*/ 405 w 405"/>
                    <a:gd name="T183" fmla="*/ 1979 h 197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5" h="1979">
                      <a:moveTo>
                        <a:pt x="405" y="35"/>
                      </a:moveTo>
                      <a:lnTo>
                        <a:pt x="388" y="29"/>
                      </a:lnTo>
                      <a:lnTo>
                        <a:pt x="340" y="18"/>
                      </a:lnTo>
                      <a:lnTo>
                        <a:pt x="292" y="10"/>
                      </a:lnTo>
                      <a:lnTo>
                        <a:pt x="242" y="4"/>
                      </a:lnTo>
                      <a:lnTo>
                        <a:pt x="206" y="0"/>
                      </a:lnTo>
                      <a:lnTo>
                        <a:pt x="204" y="2"/>
                      </a:lnTo>
                      <a:lnTo>
                        <a:pt x="204" y="4"/>
                      </a:lnTo>
                      <a:lnTo>
                        <a:pt x="202" y="6"/>
                      </a:lnTo>
                      <a:lnTo>
                        <a:pt x="200" y="8"/>
                      </a:lnTo>
                      <a:lnTo>
                        <a:pt x="200" y="10"/>
                      </a:lnTo>
                      <a:lnTo>
                        <a:pt x="198" y="10"/>
                      </a:lnTo>
                      <a:lnTo>
                        <a:pt x="242" y="14"/>
                      </a:lnTo>
                      <a:lnTo>
                        <a:pt x="290" y="20"/>
                      </a:lnTo>
                      <a:lnTo>
                        <a:pt x="338" y="29"/>
                      </a:lnTo>
                      <a:lnTo>
                        <a:pt x="386" y="39"/>
                      </a:lnTo>
                      <a:lnTo>
                        <a:pt x="403" y="45"/>
                      </a:lnTo>
                      <a:lnTo>
                        <a:pt x="403" y="43"/>
                      </a:lnTo>
                      <a:lnTo>
                        <a:pt x="405" y="41"/>
                      </a:lnTo>
                      <a:lnTo>
                        <a:pt x="405" y="39"/>
                      </a:lnTo>
                      <a:lnTo>
                        <a:pt x="405" y="37"/>
                      </a:lnTo>
                      <a:lnTo>
                        <a:pt x="405" y="35"/>
                      </a:lnTo>
                      <a:close/>
                      <a:moveTo>
                        <a:pt x="4" y="1969"/>
                      </a:moveTo>
                      <a:lnTo>
                        <a:pt x="41" y="1975"/>
                      </a:lnTo>
                      <a:lnTo>
                        <a:pt x="91" y="1979"/>
                      </a:lnTo>
                      <a:lnTo>
                        <a:pt x="140" y="1979"/>
                      </a:lnTo>
                      <a:lnTo>
                        <a:pt x="192" y="1979"/>
                      </a:lnTo>
                      <a:lnTo>
                        <a:pt x="242" y="1975"/>
                      </a:lnTo>
                      <a:lnTo>
                        <a:pt x="292" y="1967"/>
                      </a:lnTo>
                      <a:lnTo>
                        <a:pt x="340" y="1959"/>
                      </a:lnTo>
                      <a:lnTo>
                        <a:pt x="375" y="1952"/>
                      </a:lnTo>
                      <a:lnTo>
                        <a:pt x="375" y="1950"/>
                      </a:lnTo>
                      <a:lnTo>
                        <a:pt x="375" y="1948"/>
                      </a:lnTo>
                      <a:lnTo>
                        <a:pt x="375" y="1946"/>
                      </a:lnTo>
                      <a:lnTo>
                        <a:pt x="375" y="1944"/>
                      </a:lnTo>
                      <a:lnTo>
                        <a:pt x="375" y="1942"/>
                      </a:lnTo>
                      <a:lnTo>
                        <a:pt x="373" y="1940"/>
                      </a:lnTo>
                      <a:lnTo>
                        <a:pt x="338" y="1950"/>
                      </a:lnTo>
                      <a:lnTo>
                        <a:pt x="290" y="1957"/>
                      </a:lnTo>
                      <a:lnTo>
                        <a:pt x="242" y="1963"/>
                      </a:lnTo>
                      <a:lnTo>
                        <a:pt x="192" y="1967"/>
                      </a:lnTo>
                      <a:lnTo>
                        <a:pt x="140" y="1969"/>
                      </a:lnTo>
                      <a:lnTo>
                        <a:pt x="91" y="1967"/>
                      </a:lnTo>
                      <a:lnTo>
                        <a:pt x="41" y="1963"/>
                      </a:lnTo>
                      <a:lnTo>
                        <a:pt x="0" y="1959"/>
                      </a:lnTo>
                      <a:lnTo>
                        <a:pt x="0" y="1961"/>
                      </a:lnTo>
                      <a:lnTo>
                        <a:pt x="2" y="1963"/>
                      </a:lnTo>
                      <a:lnTo>
                        <a:pt x="2" y="1965"/>
                      </a:lnTo>
                      <a:lnTo>
                        <a:pt x="2" y="1967"/>
                      </a:lnTo>
                      <a:lnTo>
                        <a:pt x="2" y="1969"/>
                      </a:lnTo>
                      <a:lnTo>
                        <a:pt x="4" y="1969"/>
                      </a:lnTo>
                      <a:close/>
                    </a:path>
                  </a:pathLst>
                </a:custGeom>
                <a:solidFill>
                  <a:srgbClr val="3FB2FF"/>
                </a:solidFill>
                <a:ln w="9525">
                  <a:noFill/>
                  <a:round/>
                </a:ln>
              </p:spPr>
              <p:txBody>
                <a:bodyPr/>
                <a:lstStyle/>
                <a:p>
                  <a:endParaRPr lang="en-US"/>
                </a:p>
              </p:txBody>
            </p:sp>
            <p:sp>
              <p:nvSpPr>
                <p:cNvPr id="44422" name="Freeform 73"/>
                <p:cNvSpPr>
                  <a:spLocks noEditPoints="1"/>
                </p:cNvSpPr>
                <p:nvPr/>
              </p:nvSpPr>
              <p:spPr bwMode="auto">
                <a:xfrm>
                  <a:off x="1744" y="1152"/>
                  <a:ext cx="407" cy="1969"/>
                </a:xfrm>
                <a:custGeom>
                  <a:avLst/>
                  <a:gdLst>
                    <a:gd name="T0" fmla="*/ 407 w 407"/>
                    <a:gd name="T1" fmla="*/ 33 h 1969"/>
                    <a:gd name="T2" fmla="*/ 390 w 407"/>
                    <a:gd name="T3" fmla="*/ 29 h 1969"/>
                    <a:gd name="T4" fmla="*/ 342 w 407"/>
                    <a:gd name="T5" fmla="*/ 17 h 1969"/>
                    <a:gd name="T6" fmla="*/ 294 w 407"/>
                    <a:gd name="T7" fmla="*/ 8 h 1969"/>
                    <a:gd name="T8" fmla="*/ 244 w 407"/>
                    <a:gd name="T9" fmla="*/ 2 h 1969"/>
                    <a:gd name="T10" fmla="*/ 204 w 407"/>
                    <a:gd name="T11" fmla="*/ 0 h 1969"/>
                    <a:gd name="T12" fmla="*/ 204 w 407"/>
                    <a:gd name="T13" fmla="*/ 0 h 1969"/>
                    <a:gd name="T14" fmla="*/ 202 w 407"/>
                    <a:gd name="T15" fmla="*/ 2 h 1969"/>
                    <a:gd name="T16" fmla="*/ 202 w 407"/>
                    <a:gd name="T17" fmla="*/ 4 h 1969"/>
                    <a:gd name="T18" fmla="*/ 200 w 407"/>
                    <a:gd name="T19" fmla="*/ 4 h 1969"/>
                    <a:gd name="T20" fmla="*/ 200 w 407"/>
                    <a:gd name="T21" fmla="*/ 6 h 1969"/>
                    <a:gd name="T22" fmla="*/ 200 w 407"/>
                    <a:gd name="T23" fmla="*/ 6 h 1969"/>
                    <a:gd name="T24" fmla="*/ 198 w 407"/>
                    <a:gd name="T25" fmla="*/ 8 h 1969"/>
                    <a:gd name="T26" fmla="*/ 198 w 407"/>
                    <a:gd name="T27" fmla="*/ 10 h 1969"/>
                    <a:gd name="T28" fmla="*/ 242 w 407"/>
                    <a:gd name="T29" fmla="*/ 14 h 1969"/>
                    <a:gd name="T30" fmla="*/ 292 w 407"/>
                    <a:gd name="T31" fmla="*/ 19 h 1969"/>
                    <a:gd name="T32" fmla="*/ 340 w 407"/>
                    <a:gd name="T33" fmla="*/ 27 h 1969"/>
                    <a:gd name="T34" fmla="*/ 386 w 407"/>
                    <a:gd name="T35" fmla="*/ 39 h 1969"/>
                    <a:gd name="T36" fmla="*/ 405 w 407"/>
                    <a:gd name="T37" fmla="*/ 44 h 1969"/>
                    <a:gd name="T38" fmla="*/ 405 w 407"/>
                    <a:gd name="T39" fmla="*/ 42 h 1969"/>
                    <a:gd name="T40" fmla="*/ 405 w 407"/>
                    <a:gd name="T41" fmla="*/ 40 h 1969"/>
                    <a:gd name="T42" fmla="*/ 405 w 407"/>
                    <a:gd name="T43" fmla="*/ 40 h 1969"/>
                    <a:gd name="T44" fmla="*/ 405 w 407"/>
                    <a:gd name="T45" fmla="*/ 39 h 1969"/>
                    <a:gd name="T46" fmla="*/ 405 w 407"/>
                    <a:gd name="T47" fmla="*/ 37 h 1969"/>
                    <a:gd name="T48" fmla="*/ 405 w 407"/>
                    <a:gd name="T49" fmla="*/ 37 h 1969"/>
                    <a:gd name="T50" fmla="*/ 407 w 407"/>
                    <a:gd name="T51" fmla="*/ 35 h 1969"/>
                    <a:gd name="T52" fmla="*/ 407 w 407"/>
                    <a:gd name="T53" fmla="*/ 33 h 1969"/>
                    <a:gd name="T54" fmla="*/ 4 w 407"/>
                    <a:gd name="T55" fmla="*/ 1959 h 1969"/>
                    <a:gd name="T56" fmla="*/ 43 w 407"/>
                    <a:gd name="T57" fmla="*/ 1963 h 1969"/>
                    <a:gd name="T58" fmla="*/ 93 w 407"/>
                    <a:gd name="T59" fmla="*/ 1967 h 1969"/>
                    <a:gd name="T60" fmla="*/ 142 w 407"/>
                    <a:gd name="T61" fmla="*/ 1969 h 1969"/>
                    <a:gd name="T62" fmla="*/ 194 w 407"/>
                    <a:gd name="T63" fmla="*/ 1967 h 1969"/>
                    <a:gd name="T64" fmla="*/ 244 w 407"/>
                    <a:gd name="T65" fmla="*/ 1963 h 1969"/>
                    <a:gd name="T66" fmla="*/ 294 w 407"/>
                    <a:gd name="T67" fmla="*/ 1957 h 1969"/>
                    <a:gd name="T68" fmla="*/ 342 w 407"/>
                    <a:gd name="T69" fmla="*/ 1948 h 1969"/>
                    <a:gd name="T70" fmla="*/ 377 w 407"/>
                    <a:gd name="T71" fmla="*/ 1940 h 1969"/>
                    <a:gd name="T72" fmla="*/ 377 w 407"/>
                    <a:gd name="T73" fmla="*/ 1938 h 1969"/>
                    <a:gd name="T74" fmla="*/ 377 w 407"/>
                    <a:gd name="T75" fmla="*/ 1938 h 1969"/>
                    <a:gd name="T76" fmla="*/ 377 w 407"/>
                    <a:gd name="T77" fmla="*/ 1936 h 1969"/>
                    <a:gd name="T78" fmla="*/ 375 w 407"/>
                    <a:gd name="T79" fmla="*/ 1934 h 1969"/>
                    <a:gd name="T80" fmla="*/ 375 w 407"/>
                    <a:gd name="T81" fmla="*/ 1934 h 1969"/>
                    <a:gd name="T82" fmla="*/ 375 w 407"/>
                    <a:gd name="T83" fmla="*/ 1932 h 1969"/>
                    <a:gd name="T84" fmla="*/ 375 w 407"/>
                    <a:gd name="T85" fmla="*/ 1932 h 1969"/>
                    <a:gd name="T86" fmla="*/ 375 w 407"/>
                    <a:gd name="T87" fmla="*/ 1930 h 1969"/>
                    <a:gd name="T88" fmla="*/ 340 w 407"/>
                    <a:gd name="T89" fmla="*/ 1938 h 1969"/>
                    <a:gd name="T90" fmla="*/ 292 w 407"/>
                    <a:gd name="T91" fmla="*/ 1948 h 1969"/>
                    <a:gd name="T92" fmla="*/ 242 w 407"/>
                    <a:gd name="T93" fmla="*/ 1953 h 1969"/>
                    <a:gd name="T94" fmla="*/ 192 w 407"/>
                    <a:gd name="T95" fmla="*/ 1957 h 1969"/>
                    <a:gd name="T96" fmla="*/ 142 w 407"/>
                    <a:gd name="T97" fmla="*/ 1957 h 1969"/>
                    <a:gd name="T98" fmla="*/ 93 w 407"/>
                    <a:gd name="T99" fmla="*/ 1957 h 1969"/>
                    <a:gd name="T100" fmla="*/ 43 w 407"/>
                    <a:gd name="T101" fmla="*/ 1953 h 1969"/>
                    <a:gd name="T102" fmla="*/ 0 w 407"/>
                    <a:gd name="T103" fmla="*/ 1948 h 1969"/>
                    <a:gd name="T104" fmla="*/ 0 w 407"/>
                    <a:gd name="T105" fmla="*/ 1950 h 1969"/>
                    <a:gd name="T106" fmla="*/ 0 w 407"/>
                    <a:gd name="T107" fmla="*/ 1950 h 1969"/>
                    <a:gd name="T108" fmla="*/ 2 w 407"/>
                    <a:gd name="T109" fmla="*/ 1951 h 1969"/>
                    <a:gd name="T110" fmla="*/ 2 w 407"/>
                    <a:gd name="T111" fmla="*/ 1953 h 1969"/>
                    <a:gd name="T112" fmla="*/ 2 w 407"/>
                    <a:gd name="T113" fmla="*/ 1953 h 1969"/>
                    <a:gd name="T114" fmla="*/ 2 w 407"/>
                    <a:gd name="T115" fmla="*/ 1955 h 1969"/>
                    <a:gd name="T116" fmla="*/ 4 w 407"/>
                    <a:gd name="T117" fmla="*/ 1957 h 1969"/>
                    <a:gd name="T118" fmla="*/ 4 w 407"/>
                    <a:gd name="T119" fmla="*/ 1959 h 196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7"/>
                    <a:gd name="T181" fmla="*/ 0 h 1969"/>
                    <a:gd name="T182" fmla="*/ 407 w 407"/>
                    <a:gd name="T183" fmla="*/ 1969 h 196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7" h="1969">
                      <a:moveTo>
                        <a:pt x="407" y="33"/>
                      </a:moveTo>
                      <a:lnTo>
                        <a:pt x="390" y="29"/>
                      </a:lnTo>
                      <a:lnTo>
                        <a:pt x="342" y="17"/>
                      </a:lnTo>
                      <a:lnTo>
                        <a:pt x="294" y="8"/>
                      </a:lnTo>
                      <a:lnTo>
                        <a:pt x="244" y="2"/>
                      </a:lnTo>
                      <a:lnTo>
                        <a:pt x="204" y="0"/>
                      </a:lnTo>
                      <a:lnTo>
                        <a:pt x="202" y="2"/>
                      </a:lnTo>
                      <a:lnTo>
                        <a:pt x="202" y="4"/>
                      </a:lnTo>
                      <a:lnTo>
                        <a:pt x="200" y="4"/>
                      </a:lnTo>
                      <a:lnTo>
                        <a:pt x="200" y="6"/>
                      </a:lnTo>
                      <a:lnTo>
                        <a:pt x="198" y="8"/>
                      </a:lnTo>
                      <a:lnTo>
                        <a:pt x="198" y="10"/>
                      </a:lnTo>
                      <a:lnTo>
                        <a:pt x="242" y="14"/>
                      </a:lnTo>
                      <a:lnTo>
                        <a:pt x="292" y="19"/>
                      </a:lnTo>
                      <a:lnTo>
                        <a:pt x="340" y="27"/>
                      </a:lnTo>
                      <a:lnTo>
                        <a:pt x="386" y="39"/>
                      </a:lnTo>
                      <a:lnTo>
                        <a:pt x="405" y="44"/>
                      </a:lnTo>
                      <a:lnTo>
                        <a:pt x="405" y="42"/>
                      </a:lnTo>
                      <a:lnTo>
                        <a:pt x="405" y="40"/>
                      </a:lnTo>
                      <a:lnTo>
                        <a:pt x="405" y="39"/>
                      </a:lnTo>
                      <a:lnTo>
                        <a:pt x="405" y="37"/>
                      </a:lnTo>
                      <a:lnTo>
                        <a:pt x="407" y="35"/>
                      </a:lnTo>
                      <a:lnTo>
                        <a:pt x="407" y="33"/>
                      </a:lnTo>
                      <a:close/>
                      <a:moveTo>
                        <a:pt x="4" y="1959"/>
                      </a:moveTo>
                      <a:lnTo>
                        <a:pt x="43" y="1963"/>
                      </a:lnTo>
                      <a:lnTo>
                        <a:pt x="93" y="1967"/>
                      </a:lnTo>
                      <a:lnTo>
                        <a:pt x="142" y="1969"/>
                      </a:lnTo>
                      <a:lnTo>
                        <a:pt x="194" y="1967"/>
                      </a:lnTo>
                      <a:lnTo>
                        <a:pt x="244" y="1963"/>
                      </a:lnTo>
                      <a:lnTo>
                        <a:pt x="294" y="1957"/>
                      </a:lnTo>
                      <a:lnTo>
                        <a:pt x="342" y="1948"/>
                      </a:lnTo>
                      <a:lnTo>
                        <a:pt x="377" y="1940"/>
                      </a:lnTo>
                      <a:lnTo>
                        <a:pt x="377" y="1938"/>
                      </a:lnTo>
                      <a:lnTo>
                        <a:pt x="377" y="1936"/>
                      </a:lnTo>
                      <a:lnTo>
                        <a:pt x="375" y="1934"/>
                      </a:lnTo>
                      <a:lnTo>
                        <a:pt x="375" y="1932"/>
                      </a:lnTo>
                      <a:lnTo>
                        <a:pt x="375" y="1930"/>
                      </a:lnTo>
                      <a:lnTo>
                        <a:pt x="340" y="1938"/>
                      </a:lnTo>
                      <a:lnTo>
                        <a:pt x="292" y="1948"/>
                      </a:lnTo>
                      <a:lnTo>
                        <a:pt x="242" y="1953"/>
                      </a:lnTo>
                      <a:lnTo>
                        <a:pt x="192" y="1957"/>
                      </a:lnTo>
                      <a:lnTo>
                        <a:pt x="142" y="1957"/>
                      </a:lnTo>
                      <a:lnTo>
                        <a:pt x="93" y="1957"/>
                      </a:lnTo>
                      <a:lnTo>
                        <a:pt x="43" y="1953"/>
                      </a:lnTo>
                      <a:lnTo>
                        <a:pt x="0" y="1948"/>
                      </a:lnTo>
                      <a:lnTo>
                        <a:pt x="0" y="1950"/>
                      </a:lnTo>
                      <a:lnTo>
                        <a:pt x="2" y="1951"/>
                      </a:lnTo>
                      <a:lnTo>
                        <a:pt x="2" y="1953"/>
                      </a:lnTo>
                      <a:lnTo>
                        <a:pt x="2" y="1955"/>
                      </a:lnTo>
                      <a:lnTo>
                        <a:pt x="4" y="1957"/>
                      </a:lnTo>
                      <a:lnTo>
                        <a:pt x="4" y="1959"/>
                      </a:lnTo>
                      <a:close/>
                    </a:path>
                  </a:pathLst>
                </a:custGeom>
                <a:solidFill>
                  <a:srgbClr val="40B2FF"/>
                </a:solidFill>
                <a:ln w="9525">
                  <a:noFill/>
                  <a:round/>
                </a:ln>
              </p:spPr>
              <p:txBody>
                <a:bodyPr/>
                <a:lstStyle/>
                <a:p>
                  <a:endParaRPr lang="en-US"/>
                </a:p>
              </p:txBody>
            </p:sp>
            <p:sp>
              <p:nvSpPr>
                <p:cNvPr id="44423" name="Freeform 74"/>
                <p:cNvSpPr>
                  <a:spLocks noEditPoints="1"/>
                </p:cNvSpPr>
                <p:nvPr/>
              </p:nvSpPr>
              <p:spPr bwMode="auto">
                <a:xfrm>
                  <a:off x="1742" y="1156"/>
                  <a:ext cx="407" cy="1959"/>
                </a:xfrm>
                <a:custGeom>
                  <a:avLst/>
                  <a:gdLst>
                    <a:gd name="T0" fmla="*/ 407 w 407"/>
                    <a:gd name="T1" fmla="*/ 35 h 1959"/>
                    <a:gd name="T2" fmla="*/ 390 w 407"/>
                    <a:gd name="T3" fmla="*/ 29 h 1959"/>
                    <a:gd name="T4" fmla="*/ 342 w 407"/>
                    <a:gd name="T5" fmla="*/ 19 h 1959"/>
                    <a:gd name="T6" fmla="*/ 294 w 407"/>
                    <a:gd name="T7" fmla="*/ 10 h 1959"/>
                    <a:gd name="T8" fmla="*/ 246 w 407"/>
                    <a:gd name="T9" fmla="*/ 4 h 1959"/>
                    <a:gd name="T10" fmla="*/ 202 w 407"/>
                    <a:gd name="T11" fmla="*/ 0 h 1959"/>
                    <a:gd name="T12" fmla="*/ 202 w 407"/>
                    <a:gd name="T13" fmla="*/ 2 h 1959"/>
                    <a:gd name="T14" fmla="*/ 202 w 407"/>
                    <a:gd name="T15" fmla="*/ 2 h 1959"/>
                    <a:gd name="T16" fmla="*/ 200 w 407"/>
                    <a:gd name="T17" fmla="*/ 4 h 1959"/>
                    <a:gd name="T18" fmla="*/ 200 w 407"/>
                    <a:gd name="T19" fmla="*/ 6 h 1959"/>
                    <a:gd name="T20" fmla="*/ 198 w 407"/>
                    <a:gd name="T21" fmla="*/ 6 h 1959"/>
                    <a:gd name="T22" fmla="*/ 198 w 407"/>
                    <a:gd name="T23" fmla="*/ 8 h 1959"/>
                    <a:gd name="T24" fmla="*/ 198 w 407"/>
                    <a:gd name="T25" fmla="*/ 10 h 1959"/>
                    <a:gd name="T26" fmla="*/ 196 w 407"/>
                    <a:gd name="T27" fmla="*/ 10 h 1959"/>
                    <a:gd name="T28" fmla="*/ 244 w 407"/>
                    <a:gd name="T29" fmla="*/ 13 h 1959"/>
                    <a:gd name="T30" fmla="*/ 292 w 407"/>
                    <a:gd name="T31" fmla="*/ 19 h 1959"/>
                    <a:gd name="T32" fmla="*/ 340 w 407"/>
                    <a:gd name="T33" fmla="*/ 29 h 1959"/>
                    <a:gd name="T34" fmla="*/ 388 w 407"/>
                    <a:gd name="T35" fmla="*/ 38 h 1959"/>
                    <a:gd name="T36" fmla="*/ 405 w 407"/>
                    <a:gd name="T37" fmla="*/ 44 h 1959"/>
                    <a:gd name="T38" fmla="*/ 405 w 407"/>
                    <a:gd name="T39" fmla="*/ 44 h 1959"/>
                    <a:gd name="T40" fmla="*/ 407 w 407"/>
                    <a:gd name="T41" fmla="*/ 42 h 1959"/>
                    <a:gd name="T42" fmla="*/ 407 w 407"/>
                    <a:gd name="T43" fmla="*/ 40 h 1959"/>
                    <a:gd name="T44" fmla="*/ 407 w 407"/>
                    <a:gd name="T45" fmla="*/ 40 h 1959"/>
                    <a:gd name="T46" fmla="*/ 407 w 407"/>
                    <a:gd name="T47" fmla="*/ 38 h 1959"/>
                    <a:gd name="T48" fmla="*/ 407 w 407"/>
                    <a:gd name="T49" fmla="*/ 36 h 1959"/>
                    <a:gd name="T50" fmla="*/ 407 w 407"/>
                    <a:gd name="T51" fmla="*/ 36 h 1959"/>
                    <a:gd name="T52" fmla="*/ 407 w 407"/>
                    <a:gd name="T53" fmla="*/ 35 h 1959"/>
                    <a:gd name="T54" fmla="*/ 4 w 407"/>
                    <a:gd name="T55" fmla="*/ 1949 h 1959"/>
                    <a:gd name="T56" fmla="*/ 45 w 407"/>
                    <a:gd name="T57" fmla="*/ 1953 h 1959"/>
                    <a:gd name="T58" fmla="*/ 95 w 407"/>
                    <a:gd name="T59" fmla="*/ 1957 h 1959"/>
                    <a:gd name="T60" fmla="*/ 144 w 407"/>
                    <a:gd name="T61" fmla="*/ 1959 h 1959"/>
                    <a:gd name="T62" fmla="*/ 196 w 407"/>
                    <a:gd name="T63" fmla="*/ 1957 h 1959"/>
                    <a:gd name="T64" fmla="*/ 246 w 407"/>
                    <a:gd name="T65" fmla="*/ 1953 h 1959"/>
                    <a:gd name="T66" fmla="*/ 294 w 407"/>
                    <a:gd name="T67" fmla="*/ 1947 h 1959"/>
                    <a:gd name="T68" fmla="*/ 342 w 407"/>
                    <a:gd name="T69" fmla="*/ 1940 h 1959"/>
                    <a:gd name="T70" fmla="*/ 377 w 407"/>
                    <a:gd name="T71" fmla="*/ 1930 h 1959"/>
                    <a:gd name="T72" fmla="*/ 377 w 407"/>
                    <a:gd name="T73" fmla="*/ 1930 h 1959"/>
                    <a:gd name="T74" fmla="*/ 377 w 407"/>
                    <a:gd name="T75" fmla="*/ 1928 h 1959"/>
                    <a:gd name="T76" fmla="*/ 377 w 407"/>
                    <a:gd name="T77" fmla="*/ 1928 h 1959"/>
                    <a:gd name="T78" fmla="*/ 377 w 407"/>
                    <a:gd name="T79" fmla="*/ 1926 h 1959"/>
                    <a:gd name="T80" fmla="*/ 377 w 407"/>
                    <a:gd name="T81" fmla="*/ 1924 h 1959"/>
                    <a:gd name="T82" fmla="*/ 377 w 407"/>
                    <a:gd name="T83" fmla="*/ 1924 h 1959"/>
                    <a:gd name="T84" fmla="*/ 377 w 407"/>
                    <a:gd name="T85" fmla="*/ 1923 h 1959"/>
                    <a:gd name="T86" fmla="*/ 377 w 407"/>
                    <a:gd name="T87" fmla="*/ 1921 h 1959"/>
                    <a:gd name="T88" fmla="*/ 340 w 407"/>
                    <a:gd name="T89" fmla="*/ 1928 h 1959"/>
                    <a:gd name="T90" fmla="*/ 292 w 407"/>
                    <a:gd name="T91" fmla="*/ 1938 h 1959"/>
                    <a:gd name="T92" fmla="*/ 244 w 407"/>
                    <a:gd name="T93" fmla="*/ 1944 h 1959"/>
                    <a:gd name="T94" fmla="*/ 194 w 407"/>
                    <a:gd name="T95" fmla="*/ 1947 h 1959"/>
                    <a:gd name="T96" fmla="*/ 144 w 407"/>
                    <a:gd name="T97" fmla="*/ 1949 h 1959"/>
                    <a:gd name="T98" fmla="*/ 95 w 407"/>
                    <a:gd name="T99" fmla="*/ 1947 h 1959"/>
                    <a:gd name="T100" fmla="*/ 47 w 407"/>
                    <a:gd name="T101" fmla="*/ 1944 h 1959"/>
                    <a:gd name="T102" fmla="*/ 0 w 407"/>
                    <a:gd name="T103" fmla="*/ 1938 h 1959"/>
                    <a:gd name="T104" fmla="*/ 0 w 407"/>
                    <a:gd name="T105" fmla="*/ 1940 h 1959"/>
                    <a:gd name="T106" fmla="*/ 0 w 407"/>
                    <a:gd name="T107" fmla="*/ 1942 h 1959"/>
                    <a:gd name="T108" fmla="*/ 2 w 407"/>
                    <a:gd name="T109" fmla="*/ 1942 h 1959"/>
                    <a:gd name="T110" fmla="*/ 2 w 407"/>
                    <a:gd name="T111" fmla="*/ 1944 h 1959"/>
                    <a:gd name="T112" fmla="*/ 2 w 407"/>
                    <a:gd name="T113" fmla="*/ 1946 h 1959"/>
                    <a:gd name="T114" fmla="*/ 2 w 407"/>
                    <a:gd name="T115" fmla="*/ 1946 h 1959"/>
                    <a:gd name="T116" fmla="*/ 4 w 407"/>
                    <a:gd name="T117" fmla="*/ 1947 h 1959"/>
                    <a:gd name="T118" fmla="*/ 4 w 407"/>
                    <a:gd name="T119" fmla="*/ 1949 h 1959"/>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7"/>
                    <a:gd name="T181" fmla="*/ 0 h 1959"/>
                    <a:gd name="T182" fmla="*/ 407 w 407"/>
                    <a:gd name="T183" fmla="*/ 1959 h 1959"/>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7" h="1959">
                      <a:moveTo>
                        <a:pt x="407" y="35"/>
                      </a:moveTo>
                      <a:lnTo>
                        <a:pt x="390" y="29"/>
                      </a:lnTo>
                      <a:lnTo>
                        <a:pt x="342" y="19"/>
                      </a:lnTo>
                      <a:lnTo>
                        <a:pt x="294" y="10"/>
                      </a:lnTo>
                      <a:lnTo>
                        <a:pt x="246" y="4"/>
                      </a:lnTo>
                      <a:lnTo>
                        <a:pt x="202" y="0"/>
                      </a:lnTo>
                      <a:lnTo>
                        <a:pt x="202" y="2"/>
                      </a:lnTo>
                      <a:lnTo>
                        <a:pt x="200" y="4"/>
                      </a:lnTo>
                      <a:lnTo>
                        <a:pt x="200" y="6"/>
                      </a:lnTo>
                      <a:lnTo>
                        <a:pt x="198" y="6"/>
                      </a:lnTo>
                      <a:lnTo>
                        <a:pt x="198" y="8"/>
                      </a:lnTo>
                      <a:lnTo>
                        <a:pt x="198" y="10"/>
                      </a:lnTo>
                      <a:lnTo>
                        <a:pt x="196" y="10"/>
                      </a:lnTo>
                      <a:lnTo>
                        <a:pt x="244" y="13"/>
                      </a:lnTo>
                      <a:lnTo>
                        <a:pt x="292" y="19"/>
                      </a:lnTo>
                      <a:lnTo>
                        <a:pt x="340" y="29"/>
                      </a:lnTo>
                      <a:lnTo>
                        <a:pt x="388" y="38"/>
                      </a:lnTo>
                      <a:lnTo>
                        <a:pt x="405" y="44"/>
                      </a:lnTo>
                      <a:lnTo>
                        <a:pt x="407" y="42"/>
                      </a:lnTo>
                      <a:lnTo>
                        <a:pt x="407" y="40"/>
                      </a:lnTo>
                      <a:lnTo>
                        <a:pt x="407" y="38"/>
                      </a:lnTo>
                      <a:lnTo>
                        <a:pt x="407" y="36"/>
                      </a:lnTo>
                      <a:lnTo>
                        <a:pt x="407" y="35"/>
                      </a:lnTo>
                      <a:close/>
                      <a:moveTo>
                        <a:pt x="4" y="1949"/>
                      </a:moveTo>
                      <a:lnTo>
                        <a:pt x="45" y="1953"/>
                      </a:lnTo>
                      <a:lnTo>
                        <a:pt x="95" y="1957"/>
                      </a:lnTo>
                      <a:lnTo>
                        <a:pt x="144" y="1959"/>
                      </a:lnTo>
                      <a:lnTo>
                        <a:pt x="196" y="1957"/>
                      </a:lnTo>
                      <a:lnTo>
                        <a:pt x="246" y="1953"/>
                      </a:lnTo>
                      <a:lnTo>
                        <a:pt x="294" y="1947"/>
                      </a:lnTo>
                      <a:lnTo>
                        <a:pt x="342" y="1940"/>
                      </a:lnTo>
                      <a:lnTo>
                        <a:pt x="377" y="1930"/>
                      </a:lnTo>
                      <a:lnTo>
                        <a:pt x="377" y="1928"/>
                      </a:lnTo>
                      <a:lnTo>
                        <a:pt x="377" y="1926"/>
                      </a:lnTo>
                      <a:lnTo>
                        <a:pt x="377" y="1924"/>
                      </a:lnTo>
                      <a:lnTo>
                        <a:pt x="377" y="1923"/>
                      </a:lnTo>
                      <a:lnTo>
                        <a:pt x="377" y="1921"/>
                      </a:lnTo>
                      <a:lnTo>
                        <a:pt x="340" y="1928"/>
                      </a:lnTo>
                      <a:lnTo>
                        <a:pt x="292" y="1938"/>
                      </a:lnTo>
                      <a:lnTo>
                        <a:pt x="244" y="1944"/>
                      </a:lnTo>
                      <a:lnTo>
                        <a:pt x="194" y="1947"/>
                      </a:lnTo>
                      <a:lnTo>
                        <a:pt x="144" y="1949"/>
                      </a:lnTo>
                      <a:lnTo>
                        <a:pt x="95" y="1947"/>
                      </a:lnTo>
                      <a:lnTo>
                        <a:pt x="47" y="1944"/>
                      </a:lnTo>
                      <a:lnTo>
                        <a:pt x="0" y="1938"/>
                      </a:lnTo>
                      <a:lnTo>
                        <a:pt x="0" y="1940"/>
                      </a:lnTo>
                      <a:lnTo>
                        <a:pt x="0" y="1942"/>
                      </a:lnTo>
                      <a:lnTo>
                        <a:pt x="2" y="1942"/>
                      </a:lnTo>
                      <a:lnTo>
                        <a:pt x="2" y="1944"/>
                      </a:lnTo>
                      <a:lnTo>
                        <a:pt x="2" y="1946"/>
                      </a:lnTo>
                      <a:lnTo>
                        <a:pt x="4" y="1947"/>
                      </a:lnTo>
                      <a:lnTo>
                        <a:pt x="4" y="1949"/>
                      </a:lnTo>
                      <a:close/>
                    </a:path>
                  </a:pathLst>
                </a:custGeom>
                <a:solidFill>
                  <a:srgbClr val="41B3FF"/>
                </a:solidFill>
                <a:ln w="9525">
                  <a:noFill/>
                  <a:round/>
                </a:ln>
              </p:spPr>
              <p:txBody>
                <a:bodyPr/>
                <a:lstStyle/>
                <a:p>
                  <a:endParaRPr lang="en-US"/>
                </a:p>
              </p:txBody>
            </p:sp>
            <p:sp>
              <p:nvSpPr>
                <p:cNvPr id="44424" name="Freeform 75"/>
                <p:cNvSpPr>
                  <a:spLocks noEditPoints="1"/>
                </p:cNvSpPr>
                <p:nvPr/>
              </p:nvSpPr>
              <p:spPr bwMode="auto">
                <a:xfrm>
                  <a:off x="1741" y="1162"/>
                  <a:ext cx="408" cy="1947"/>
                </a:xfrm>
                <a:custGeom>
                  <a:avLst/>
                  <a:gdLst>
                    <a:gd name="T0" fmla="*/ 408 w 408"/>
                    <a:gd name="T1" fmla="*/ 34 h 1947"/>
                    <a:gd name="T2" fmla="*/ 389 w 408"/>
                    <a:gd name="T3" fmla="*/ 29 h 1947"/>
                    <a:gd name="T4" fmla="*/ 343 w 408"/>
                    <a:gd name="T5" fmla="*/ 17 h 1947"/>
                    <a:gd name="T6" fmla="*/ 295 w 408"/>
                    <a:gd name="T7" fmla="*/ 9 h 1947"/>
                    <a:gd name="T8" fmla="*/ 245 w 408"/>
                    <a:gd name="T9" fmla="*/ 4 h 1947"/>
                    <a:gd name="T10" fmla="*/ 201 w 408"/>
                    <a:gd name="T11" fmla="*/ 0 h 1947"/>
                    <a:gd name="T12" fmla="*/ 199 w 408"/>
                    <a:gd name="T13" fmla="*/ 0 h 1947"/>
                    <a:gd name="T14" fmla="*/ 199 w 408"/>
                    <a:gd name="T15" fmla="*/ 2 h 1947"/>
                    <a:gd name="T16" fmla="*/ 199 w 408"/>
                    <a:gd name="T17" fmla="*/ 4 h 1947"/>
                    <a:gd name="T18" fmla="*/ 197 w 408"/>
                    <a:gd name="T19" fmla="*/ 4 h 1947"/>
                    <a:gd name="T20" fmla="*/ 197 w 408"/>
                    <a:gd name="T21" fmla="*/ 6 h 1947"/>
                    <a:gd name="T22" fmla="*/ 195 w 408"/>
                    <a:gd name="T23" fmla="*/ 7 h 1947"/>
                    <a:gd name="T24" fmla="*/ 195 w 408"/>
                    <a:gd name="T25" fmla="*/ 7 h 1947"/>
                    <a:gd name="T26" fmla="*/ 195 w 408"/>
                    <a:gd name="T27" fmla="*/ 9 h 1947"/>
                    <a:gd name="T28" fmla="*/ 195 w 408"/>
                    <a:gd name="T29" fmla="*/ 9 h 1947"/>
                    <a:gd name="T30" fmla="*/ 245 w 408"/>
                    <a:gd name="T31" fmla="*/ 13 h 1947"/>
                    <a:gd name="T32" fmla="*/ 293 w 408"/>
                    <a:gd name="T33" fmla="*/ 19 h 1947"/>
                    <a:gd name="T34" fmla="*/ 341 w 408"/>
                    <a:gd name="T35" fmla="*/ 27 h 1947"/>
                    <a:gd name="T36" fmla="*/ 387 w 408"/>
                    <a:gd name="T37" fmla="*/ 38 h 1947"/>
                    <a:gd name="T38" fmla="*/ 406 w 408"/>
                    <a:gd name="T39" fmla="*/ 44 h 1947"/>
                    <a:gd name="T40" fmla="*/ 406 w 408"/>
                    <a:gd name="T41" fmla="*/ 42 h 1947"/>
                    <a:gd name="T42" fmla="*/ 406 w 408"/>
                    <a:gd name="T43" fmla="*/ 42 h 1947"/>
                    <a:gd name="T44" fmla="*/ 406 w 408"/>
                    <a:gd name="T45" fmla="*/ 40 h 1947"/>
                    <a:gd name="T46" fmla="*/ 406 w 408"/>
                    <a:gd name="T47" fmla="*/ 38 h 1947"/>
                    <a:gd name="T48" fmla="*/ 406 w 408"/>
                    <a:gd name="T49" fmla="*/ 38 h 1947"/>
                    <a:gd name="T50" fmla="*/ 408 w 408"/>
                    <a:gd name="T51" fmla="*/ 36 h 1947"/>
                    <a:gd name="T52" fmla="*/ 408 w 408"/>
                    <a:gd name="T53" fmla="*/ 34 h 1947"/>
                    <a:gd name="T54" fmla="*/ 408 w 408"/>
                    <a:gd name="T55" fmla="*/ 34 h 1947"/>
                    <a:gd name="T56" fmla="*/ 3 w 408"/>
                    <a:gd name="T57" fmla="*/ 1938 h 1947"/>
                    <a:gd name="T58" fmla="*/ 46 w 408"/>
                    <a:gd name="T59" fmla="*/ 1943 h 1947"/>
                    <a:gd name="T60" fmla="*/ 96 w 408"/>
                    <a:gd name="T61" fmla="*/ 1947 h 1947"/>
                    <a:gd name="T62" fmla="*/ 145 w 408"/>
                    <a:gd name="T63" fmla="*/ 1947 h 1947"/>
                    <a:gd name="T64" fmla="*/ 195 w 408"/>
                    <a:gd name="T65" fmla="*/ 1947 h 1947"/>
                    <a:gd name="T66" fmla="*/ 245 w 408"/>
                    <a:gd name="T67" fmla="*/ 1943 h 1947"/>
                    <a:gd name="T68" fmla="*/ 295 w 408"/>
                    <a:gd name="T69" fmla="*/ 1938 h 1947"/>
                    <a:gd name="T70" fmla="*/ 343 w 408"/>
                    <a:gd name="T71" fmla="*/ 1928 h 1947"/>
                    <a:gd name="T72" fmla="*/ 378 w 408"/>
                    <a:gd name="T73" fmla="*/ 1920 h 1947"/>
                    <a:gd name="T74" fmla="*/ 378 w 408"/>
                    <a:gd name="T75" fmla="*/ 1918 h 1947"/>
                    <a:gd name="T76" fmla="*/ 378 w 408"/>
                    <a:gd name="T77" fmla="*/ 1918 h 1947"/>
                    <a:gd name="T78" fmla="*/ 378 w 408"/>
                    <a:gd name="T79" fmla="*/ 1917 h 1947"/>
                    <a:gd name="T80" fmla="*/ 378 w 408"/>
                    <a:gd name="T81" fmla="*/ 1915 h 1947"/>
                    <a:gd name="T82" fmla="*/ 376 w 408"/>
                    <a:gd name="T83" fmla="*/ 1915 h 1947"/>
                    <a:gd name="T84" fmla="*/ 376 w 408"/>
                    <a:gd name="T85" fmla="*/ 1913 h 1947"/>
                    <a:gd name="T86" fmla="*/ 376 w 408"/>
                    <a:gd name="T87" fmla="*/ 1911 h 1947"/>
                    <a:gd name="T88" fmla="*/ 376 w 408"/>
                    <a:gd name="T89" fmla="*/ 1911 h 1947"/>
                    <a:gd name="T90" fmla="*/ 341 w 408"/>
                    <a:gd name="T91" fmla="*/ 1918 h 1947"/>
                    <a:gd name="T92" fmla="*/ 293 w 408"/>
                    <a:gd name="T93" fmla="*/ 1926 h 1947"/>
                    <a:gd name="T94" fmla="*/ 245 w 408"/>
                    <a:gd name="T95" fmla="*/ 1932 h 1947"/>
                    <a:gd name="T96" fmla="*/ 195 w 408"/>
                    <a:gd name="T97" fmla="*/ 1936 h 1947"/>
                    <a:gd name="T98" fmla="*/ 145 w 408"/>
                    <a:gd name="T99" fmla="*/ 1938 h 1947"/>
                    <a:gd name="T100" fmla="*/ 96 w 408"/>
                    <a:gd name="T101" fmla="*/ 1936 h 1947"/>
                    <a:gd name="T102" fmla="*/ 48 w 408"/>
                    <a:gd name="T103" fmla="*/ 1932 h 1947"/>
                    <a:gd name="T104" fmla="*/ 0 w 408"/>
                    <a:gd name="T105" fmla="*/ 1926 h 1947"/>
                    <a:gd name="T106" fmla="*/ 0 w 408"/>
                    <a:gd name="T107" fmla="*/ 1928 h 1947"/>
                    <a:gd name="T108" fmla="*/ 1 w 408"/>
                    <a:gd name="T109" fmla="*/ 1930 h 1947"/>
                    <a:gd name="T110" fmla="*/ 1 w 408"/>
                    <a:gd name="T111" fmla="*/ 1930 h 1947"/>
                    <a:gd name="T112" fmla="*/ 1 w 408"/>
                    <a:gd name="T113" fmla="*/ 1932 h 1947"/>
                    <a:gd name="T114" fmla="*/ 1 w 408"/>
                    <a:gd name="T115" fmla="*/ 1934 h 1947"/>
                    <a:gd name="T116" fmla="*/ 1 w 408"/>
                    <a:gd name="T117" fmla="*/ 1936 h 1947"/>
                    <a:gd name="T118" fmla="*/ 3 w 408"/>
                    <a:gd name="T119" fmla="*/ 1936 h 1947"/>
                    <a:gd name="T120" fmla="*/ 3 w 408"/>
                    <a:gd name="T121" fmla="*/ 1938 h 194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08"/>
                    <a:gd name="T184" fmla="*/ 0 h 1947"/>
                    <a:gd name="T185" fmla="*/ 408 w 408"/>
                    <a:gd name="T186" fmla="*/ 1947 h 194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08" h="1947">
                      <a:moveTo>
                        <a:pt x="408" y="34"/>
                      </a:moveTo>
                      <a:lnTo>
                        <a:pt x="389" y="29"/>
                      </a:lnTo>
                      <a:lnTo>
                        <a:pt x="343" y="17"/>
                      </a:lnTo>
                      <a:lnTo>
                        <a:pt x="295" y="9"/>
                      </a:lnTo>
                      <a:lnTo>
                        <a:pt x="245" y="4"/>
                      </a:lnTo>
                      <a:lnTo>
                        <a:pt x="201" y="0"/>
                      </a:lnTo>
                      <a:lnTo>
                        <a:pt x="199" y="0"/>
                      </a:lnTo>
                      <a:lnTo>
                        <a:pt x="199" y="2"/>
                      </a:lnTo>
                      <a:lnTo>
                        <a:pt x="199" y="4"/>
                      </a:lnTo>
                      <a:lnTo>
                        <a:pt x="197" y="4"/>
                      </a:lnTo>
                      <a:lnTo>
                        <a:pt x="197" y="6"/>
                      </a:lnTo>
                      <a:lnTo>
                        <a:pt x="195" y="7"/>
                      </a:lnTo>
                      <a:lnTo>
                        <a:pt x="195" y="9"/>
                      </a:lnTo>
                      <a:lnTo>
                        <a:pt x="245" y="13"/>
                      </a:lnTo>
                      <a:lnTo>
                        <a:pt x="293" y="19"/>
                      </a:lnTo>
                      <a:lnTo>
                        <a:pt x="341" y="27"/>
                      </a:lnTo>
                      <a:lnTo>
                        <a:pt x="387" y="38"/>
                      </a:lnTo>
                      <a:lnTo>
                        <a:pt x="406" y="44"/>
                      </a:lnTo>
                      <a:lnTo>
                        <a:pt x="406" y="42"/>
                      </a:lnTo>
                      <a:lnTo>
                        <a:pt x="406" y="40"/>
                      </a:lnTo>
                      <a:lnTo>
                        <a:pt x="406" y="38"/>
                      </a:lnTo>
                      <a:lnTo>
                        <a:pt x="408" y="36"/>
                      </a:lnTo>
                      <a:lnTo>
                        <a:pt x="408" y="34"/>
                      </a:lnTo>
                      <a:close/>
                      <a:moveTo>
                        <a:pt x="3" y="1938"/>
                      </a:moveTo>
                      <a:lnTo>
                        <a:pt x="46" y="1943"/>
                      </a:lnTo>
                      <a:lnTo>
                        <a:pt x="96" y="1947"/>
                      </a:lnTo>
                      <a:lnTo>
                        <a:pt x="145" y="1947"/>
                      </a:lnTo>
                      <a:lnTo>
                        <a:pt x="195" y="1947"/>
                      </a:lnTo>
                      <a:lnTo>
                        <a:pt x="245" y="1943"/>
                      </a:lnTo>
                      <a:lnTo>
                        <a:pt x="295" y="1938"/>
                      </a:lnTo>
                      <a:lnTo>
                        <a:pt x="343" y="1928"/>
                      </a:lnTo>
                      <a:lnTo>
                        <a:pt x="378" y="1920"/>
                      </a:lnTo>
                      <a:lnTo>
                        <a:pt x="378" y="1918"/>
                      </a:lnTo>
                      <a:lnTo>
                        <a:pt x="378" y="1917"/>
                      </a:lnTo>
                      <a:lnTo>
                        <a:pt x="378" y="1915"/>
                      </a:lnTo>
                      <a:lnTo>
                        <a:pt x="376" y="1915"/>
                      </a:lnTo>
                      <a:lnTo>
                        <a:pt x="376" y="1913"/>
                      </a:lnTo>
                      <a:lnTo>
                        <a:pt x="376" y="1911"/>
                      </a:lnTo>
                      <a:lnTo>
                        <a:pt x="341" y="1918"/>
                      </a:lnTo>
                      <a:lnTo>
                        <a:pt x="293" y="1926"/>
                      </a:lnTo>
                      <a:lnTo>
                        <a:pt x="245" y="1932"/>
                      </a:lnTo>
                      <a:lnTo>
                        <a:pt x="195" y="1936"/>
                      </a:lnTo>
                      <a:lnTo>
                        <a:pt x="145" y="1938"/>
                      </a:lnTo>
                      <a:lnTo>
                        <a:pt x="96" y="1936"/>
                      </a:lnTo>
                      <a:lnTo>
                        <a:pt x="48" y="1932"/>
                      </a:lnTo>
                      <a:lnTo>
                        <a:pt x="0" y="1926"/>
                      </a:lnTo>
                      <a:lnTo>
                        <a:pt x="0" y="1928"/>
                      </a:lnTo>
                      <a:lnTo>
                        <a:pt x="1" y="1930"/>
                      </a:lnTo>
                      <a:lnTo>
                        <a:pt x="1" y="1932"/>
                      </a:lnTo>
                      <a:lnTo>
                        <a:pt x="1" y="1934"/>
                      </a:lnTo>
                      <a:lnTo>
                        <a:pt x="1" y="1936"/>
                      </a:lnTo>
                      <a:lnTo>
                        <a:pt x="3" y="1936"/>
                      </a:lnTo>
                      <a:lnTo>
                        <a:pt x="3" y="1938"/>
                      </a:lnTo>
                      <a:close/>
                    </a:path>
                  </a:pathLst>
                </a:custGeom>
                <a:solidFill>
                  <a:srgbClr val="42B3FF"/>
                </a:solidFill>
                <a:ln w="9525">
                  <a:noFill/>
                  <a:round/>
                </a:ln>
              </p:spPr>
              <p:txBody>
                <a:bodyPr/>
                <a:lstStyle/>
                <a:p>
                  <a:endParaRPr lang="en-US"/>
                </a:p>
              </p:txBody>
            </p:sp>
            <p:sp>
              <p:nvSpPr>
                <p:cNvPr id="44425" name="Freeform 76"/>
                <p:cNvSpPr>
                  <a:spLocks noEditPoints="1"/>
                </p:cNvSpPr>
                <p:nvPr/>
              </p:nvSpPr>
              <p:spPr bwMode="auto">
                <a:xfrm>
                  <a:off x="1739" y="1166"/>
                  <a:ext cx="408" cy="1939"/>
                </a:xfrm>
                <a:custGeom>
                  <a:avLst/>
                  <a:gdLst>
                    <a:gd name="T0" fmla="*/ 408 w 408"/>
                    <a:gd name="T1" fmla="*/ 34 h 1939"/>
                    <a:gd name="T2" fmla="*/ 391 w 408"/>
                    <a:gd name="T3" fmla="*/ 28 h 1939"/>
                    <a:gd name="T4" fmla="*/ 343 w 408"/>
                    <a:gd name="T5" fmla="*/ 19 h 1939"/>
                    <a:gd name="T6" fmla="*/ 295 w 408"/>
                    <a:gd name="T7" fmla="*/ 9 h 1939"/>
                    <a:gd name="T8" fmla="*/ 247 w 408"/>
                    <a:gd name="T9" fmla="*/ 3 h 1939"/>
                    <a:gd name="T10" fmla="*/ 199 w 408"/>
                    <a:gd name="T11" fmla="*/ 0 h 1939"/>
                    <a:gd name="T12" fmla="*/ 199 w 408"/>
                    <a:gd name="T13" fmla="*/ 2 h 1939"/>
                    <a:gd name="T14" fmla="*/ 197 w 408"/>
                    <a:gd name="T15" fmla="*/ 3 h 1939"/>
                    <a:gd name="T16" fmla="*/ 197 w 408"/>
                    <a:gd name="T17" fmla="*/ 3 h 1939"/>
                    <a:gd name="T18" fmla="*/ 197 w 408"/>
                    <a:gd name="T19" fmla="*/ 5 h 1939"/>
                    <a:gd name="T20" fmla="*/ 195 w 408"/>
                    <a:gd name="T21" fmla="*/ 7 h 1939"/>
                    <a:gd name="T22" fmla="*/ 195 w 408"/>
                    <a:gd name="T23" fmla="*/ 7 h 1939"/>
                    <a:gd name="T24" fmla="*/ 193 w 408"/>
                    <a:gd name="T25" fmla="*/ 9 h 1939"/>
                    <a:gd name="T26" fmla="*/ 193 w 408"/>
                    <a:gd name="T27" fmla="*/ 11 h 1939"/>
                    <a:gd name="T28" fmla="*/ 197 w 408"/>
                    <a:gd name="T29" fmla="*/ 11 h 1939"/>
                    <a:gd name="T30" fmla="*/ 245 w 408"/>
                    <a:gd name="T31" fmla="*/ 13 h 1939"/>
                    <a:gd name="T32" fmla="*/ 293 w 408"/>
                    <a:gd name="T33" fmla="*/ 21 h 1939"/>
                    <a:gd name="T34" fmla="*/ 341 w 408"/>
                    <a:gd name="T35" fmla="*/ 28 h 1939"/>
                    <a:gd name="T36" fmla="*/ 387 w 408"/>
                    <a:gd name="T37" fmla="*/ 40 h 1939"/>
                    <a:gd name="T38" fmla="*/ 407 w 408"/>
                    <a:gd name="T39" fmla="*/ 46 h 1939"/>
                    <a:gd name="T40" fmla="*/ 407 w 408"/>
                    <a:gd name="T41" fmla="*/ 44 h 1939"/>
                    <a:gd name="T42" fmla="*/ 408 w 408"/>
                    <a:gd name="T43" fmla="*/ 42 h 1939"/>
                    <a:gd name="T44" fmla="*/ 408 w 408"/>
                    <a:gd name="T45" fmla="*/ 42 h 1939"/>
                    <a:gd name="T46" fmla="*/ 408 w 408"/>
                    <a:gd name="T47" fmla="*/ 40 h 1939"/>
                    <a:gd name="T48" fmla="*/ 408 w 408"/>
                    <a:gd name="T49" fmla="*/ 38 h 1939"/>
                    <a:gd name="T50" fmla="*/ 408 w 408"/>
                    <a:gd name="T51" fmla="*/ 38 h 1939"/>
                    <a:gd name="T52" fmla="*/ 408 w 408"/>
                    <a:gd name="T53" fmla="*/ 36 h 1939"/>
                    <a:gd name="T54" fmla="*/ 408 w 408"/>
                    <a:gd name="T55" fmla="*/ 34 h 1939"/>
                    <a:gd name="T56" fmla="*/ 3 w 408"/>
                    <a:gd name="T57" fmla="*/ 1928 h 1939"/>
                    <a:gd name="T58" fmla="*/ 50 w 408"/>
                    <a:gd name="T59" fmla="*/ 1934 h 1939"/>
                    <a:gd name="T60" fmla="*/ 98 w 408"/>
                    <a:gd name="T61" fmla="*/ 1937 h 1939"/>
                    <a:gd name="T62" fmla="*/ 147 w 408"/>
                    <a:gd name="T63" fmla="*/ 1939 h 1939"/>
                    <a:gd name="T64" fmla="*/ 197 w 408"/>
                    <a:gd name="T65" fmla="*/ 1937 h 1939"/>
                    <a:gd name="T66" fmla="*/ 247 w 408"/>
                    <a:gd name="T67" fmla="*/ 1934 h 1939"/>
                    <a:gd name="T68" fmla="*/ 295 w 408"/>
                    <a:gd name="T69" fmla="*/ 1928 h 1939"/>
                    <a:gd name="T70" fmla="*/ 343 w 408"/>
                    <a:gd name="T71" fmla="*/ 1918 h 1939"/>
                    <a:gd name="T72" fmla="*/ 380 w 408"/>
                    <a:gd name="T73" fmla="*/ 1911 h 1939"/>
                    <a:gd name="T74" fmla="*/ 378 w 408"/>
                    <a:gd name="T75" fmla="*/ 1911 h 1939"/>
                    <a:gd name="T76" fmla="*/ 378 w 408"/>
                    <a:gd name="T77" fmla="*/ 1909 h 1939"/>
                    <a:gd name="T78" fmla="*/ 378 w 408"/>
                    <a:gd name="T79" fmla="*/ 1907 h 1939"/>
                    <a:gd name="T80" fmla="*/ 378 w 408"/>
                    <a:gd name="T81" fmla="*/ 1907 h 1939"/>
                    <a:gd name="T82" fmla="*/ 378 w 408"/>
                    <a:gd name="T83" fmla="*/ 1905 h 1939"/>
                    <a:gd name="T84" fmla="*/ 378 w 408"/>
                    <a:gd name="T85" fmla="*/ 1903 h 1939"/>
                    <a:gd name="T86" fmla="*/ 378 w 408"/>
                    <a:gd name="T87" fmla="*/ 1903 h 1939"/>
                    <a:gd name="T88" fmla="*/ 378 w 408"/>
                    <a:gd name="T89" fmla="*/ 1901 h 1939"/>
                    <a:gd name="T90" fmla="*/ 341 w 408"/>
                    <a:gd name="T91" fmla="*/ 1909 h 1939"/>
                    <a:gd name="T92" fmla="*/ 293 w 408"/>
                    <a:gd name="T93" fmla="*/ 1918 h 1939"/>
                    <a:gd name="T94" fmla="*/ 245 w 408"/>
                    <a:gd name="T95" fmla="*/ 1924 h 1939"/>
                    <a:gd name="T96" fmla="*/ 197 w 408"/>
                    <a:gd name="T97" fmla="*/ 1928 h 1939"/>
                    <a:gd name="T98" fmla="*/ 147 w 408"/>
                    <a:gd name="T99" fmla="*/ 1928 h 1939"/>
                    <a:gd name="T100" fmla="*/ 99 w 408"/>
                    <a:gd name="T101" fmla="*/ 1928 h 1939"/>
                    <a:gd name="T102" fmla="*/ 50 w 408"/>
                    <a:gd name="T103" fmla="*/ 1924 h 1939"/>
                    <a:gd name="T104" fmla="*/ 2 w 408"/>
                    <a:gd name="T105" fmla="*/ 1918 h 1939"/>
                    <a:gd name="T106" fmla="*/ 0 w 408"/>
                    <a:gd name="T107" fmla="*/ 1916 h 1939"/>
                    <a:gd name="T108" fmla="*/ 0 w 408"/>
                    <a:gd name="T109" fmla="*/ 1918 h 1939"/>
                    <a:gd name="T110" fmla="*/ 2 w 408"/>
                    <a:gd name="T111" fmla="*/ 1920 h 1939"/>
                    <a:gd name="T112" fmla="*/ 2 w 408"/>
                    <a:gd name="T113" fmla="*/ 1922 h 1939"/>
                    <a:gd name="T114" fmla="*/ 2 w 408"/>
                    <a:gd name="T115" fmla="*/ 1922 h 1939"/>
                    <a:gd name="T116" fmla="*/ 2 w 408"/>
                    <a:gd name="T117" fmla="*/ 1924 h 1939"/>
                    <a:gd name="T118" fmla="*/ 3 w 408"/>
                    <a:gd name="T119" fmla="*/ 1926 h 1939"/>
                    <a:gd name="T120" fmla="*/ 3 w 408"/>
                    <a:gd name="T121" fmla="*/ 1926 h 1939"/>
                    <a:gd name="T122" fmla="*/ 3 w 408"/>
                    <a:gd name="T123" fmla="*/ 1928 h 193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08"/>
                    <a:gd name="T187" fmla="*/ 0 h 1939"/>
                    <a:gd name="T188" fmla="*/ 408 w 408"/>
                    <a:gd name="T189" fmla="*/ 1939 h 193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08" h="1939">
                      <a:moveTo>
                        <a:pt x="408" y="34"/>
                      </a:moveTo>
                      <a:lnTo>
                        <a:pt x="391" y="28"/>
                      </a:lnTo>
                      <a:lnTo>
                        <a:pt x="343" y="19"/>
                      </a:lnTo>
                      <a:lnTo>
                        <a:pt x="295" y="9"/>
                      </a:lnTo>
                      <a:lnTo>
                        <a:pt x="247" y="3"/>
                      </a:lnTo>
                      <a:lnTo>
                        <a:pt x="199" y="0"/>
                      </a:lnTo>
                      <a:lnTo>
                        <a:pt x="199" y="2"/>
                      </a:lnTo>
                      <a:lnTo>
                        <a:pt x="197" y="3"/>
                      </a:lnTo>
                      <a:lnTo>
                        <a:pt x="197" y="5"/>
                      </a:lnTo>
                      <a:lnTo>
                        <a:pt x="195" y="7"/>
                      </a:lnTo>
                      <a:lnTo>
                        <a:pt x="193" y="9"/>
                      </a:lnTo>
                      <a:lnTo>
                        <a:pt x="193" y="11"/>
                      </a:lnTo>
                      <a:lnTo>
                        <a:pt x="197" y="11"/>
                      </a:lnTo>
                      <a:lnTo>
                        <a:pt x="245" y="13"/>
                      </a:lnTo>
                      <a:lnTo>
                        <a:pt x="293" y="21"/>
                      </a:lnTo>
                      <a:lnTo>
                        <a:pt x="341" y="28"/>
                      </a:lnTo>
                      <a:lnTo>
                        <a:pt x="387" y="40"/>
                      </a:lnTo>
                      <a:lnTo>
                        <a:pt x="407" y="46"/>
                      </a:lnTo>
                      <a:lnTo>
                        <a:pt x="407" y="44"/>
                      </a:lnTo>
                      <a:lnTo>
                        <a:pt x="408" y="42"/>
                      </a:lnTo>
                      <a:lnTo>
                        <a:pt x="408" y="40"/>
                      </a:lnTo>
                      <a:lnTo>
                        <a:pt x="408" y="38"/>
                      </a:lnTo>
                      <a:lnTo>
                        <a:pt x="408" y="36"/>
                      </a:lnTo>
                      <a:lnTo>
                        <a:pt x="408" y="34"/>
                      </a:lnTo>
                      <a:close/>
                      <a:moveTo>
                        <a:pt x="3" y="1928"/>
                      </a:moveTo>
                      <a:lnTo>
                        <a:pt x="50" y="1934"/>
                      </a:lnTo>
                      <a:lnTo>
                        <a:pt x="98" y="1937"/>
                      </a:lnTo>
                      <a:lnTo>
                        <a:pt x="147" y="1939"/>
                      </a:lnTo>
                      <a:lnTo>
                        <a:pt x="197" y="1937"/>
                      </a:lnTo>
                      <a:lnTo>
                        <a:pt x="247" y="1934"/>
                      </a:lnTo>
                      <a:lnTo>
                        <a:pt x="295" y="1928"/>
                      </a:lnTo>
                      <a:lnTo>
                        <a:pt x="343" y="1918"/>
                      </a:lnTo>
                      <a:lnTo>
                        <a:pt x="380" y="1911"/>
                      </a:lnTo>
                      <a:lnTo>
                        <a:pt x="378" y="1911"/>
                      </a:lnTo>
                      <a:lnTo>
                        <a:pt x="378" y="1909"/>
                      </a:lnTo>
                      <a:lnTo>
                        <a:pt x="378" y="1907"/>
                      </a:lnTo>
                      <a:lnTo>
                        <a:pt x="378" y="1905"/>
                      </a:lnTo>
                      <a:lnTo>
                        <a:pt x="378" y="1903"/>
                      </a:lnTo>
                      <a:lnTo>
                        <a:pt x="378" y="1901"/>
                      </a:lnTo>
                      <a:lnTo>
                        <a:pt x="341" y="1909"/>
                      </a:lnTo>
                      <a:lnTo>
                        <a:pt x="293" y="1918"/>
                      </a:lnTo>
                      <a:lnTo>
                        <a:pt x="245" y="1924"/>
                      </a:lnTo>
                      <a:lnTo>
                        <a:pt x="197" y="1928"/>
                      </a:lnTo>
                      <a:lnTo>
                        <a:pt x="147" y="1928"/>
                      </a:lnTo>
                      <a:lnTo>
                        <a:pt x="99" y="1928"/>
                      </a:lnTo>
                      <a:lnTo>
                        <a:pt x="50" y="1924"/>
                      </a:lnTo>
                      <a:lnTo>
                        <a:pt x="2" y="1918"/>
                      </a:lnTo>
                      <a:lnTo>
                        <a:pt x="0" y="1916"/>
                      </a:lnTo>
                      <a:lnTo>
                        <a:pt x="0" y="1918"/>
                      </a:lnTo>
                      <a:lnTo>
                        <a:pt x="2" y="1920"/>
                      </a:lnTo>
                      <a:lnTo>
                        <a:pt x="2" y="1922"/>
                      </a:lnTo>
                      <a:lnTo>
                        <a:pt x="2" y="1924"/>
                      </a:lnTo>
                      <a:lnTo>
                        <a:pt x="3" y="1926"/>
                      </a:lnTo>
                      <a:lnTo>
                        <a:pt x="3" y="1928"/>
                      </a:lnTo>
                      <a:close/>
                    </a:path>
                  </a:pathLst>
                </a:custGeom>
                <a:solidFill>
                  <a:srgbClr val="43B3FF"/>
                </a:solidFill>
                <a:ln w="9525">
                  <a:noFill/>
                  <a:round/>
                </a:ln>
              </p:spPr>
              <p:txBody>
                <a:bodyPr/>
                <a:lstStyle/>
                <a:p>
                  <a:endParaRPr lang="en-US"/>
                </a:p>
              </p:txBody>
            </p:sp>
            <p:sp>
              <p:nvSpPr>
                <p:cNvPr id="44426" name="Freeform 77"/>
                <p:cNvSpPr>
                  <a:spLocks noEditPoints="1"/>
                </p:cNvSpPr>
                <p:nvPr/>
              </p:nvSpPr>
              <p:spPr bwMode="auto">
                <a:xfrm>
                  <a:off x="1737" y="1171"/>
                  <a:ext cx="410" cy="1929"/>
                </a:xfrm>
                <a:custGeom>
                  <a:avLst/>
                  <a:gdLst>
                    <a:gd name="T0" fmla="*/ 410 w 410"/>
                    <a:gd name="T1" fmla="*/ 35 h 1929"/>
                    <a:gd name="T2" fmla="*/ 391 w 410"/>
                    <a:gd name="T3" fmla="*/ 29 h 1929"/>
                    <a:gd name="T4" fmla="*/ 345 w 410"/>
                    <a:gd name="T5" fmla="*/ 18 h 1929"/>
                    <a:gd name="T6" fmla="*/ 297 w 410"/>
                    <a:gd name="T7" fmla="*/ 10 h 1929"/>
                    <a:gd name="T8" fmla="*/ 249 w 410"/>
                    <a:gd name="T9" fmla="*/ 4 h 1929"/>
                    <a:gd name="T10" fmla="*/ 199 w 410"/>
                    <a:gd name="T11" fmla="*/ 0 h 1929"/>
                    <a:gd name="T12" fmla="*/ 199 w 410"/>
                    <a:gd name="T13" fmla="*/ 0 h 1929"/>
                    <a:gd name="T14" fmla="*/ 197 w 410"/>
                    <a:gd name="T15" fmla="*/ 2 h 1929"/>
                    <a:gd name="T16" fmla="*/ 197 w 410"/>
                    <a:gd name="T17" fmla="*/ 2 h 1929"/>
                    <a:gd name="T18" fmla="*/ 195 w 410"/>
                    <a:gd name="T19" fmla="*/ 4 h 1929"/>
                    <a:gd name="T20" fmla="*/ 195 w 410"/>
                    <a:gd name="T21" fmla="*/ 6 h 1929"/>
                    <a:gd name="T22" fmla="*/ 194 w 410"/>
                    <a:gd name="T23" fmla="*/ 6 h 1929"/>
                    <a:gd name="T24" fmla="*/ 194 w 410"/>
                    <a:gd name="T25" fmla="*/ 8 h 1929"/>
                    <a:gd name="T26" fmla="*/ 194 w 410"/>
                    <a:gd name="T27" fmla="*/ 8 h 1929"/>
                    <a:gd name="T28" fmla="*/ 192 w 410"/>
                    <a:gd name="T29" fmla="*/ 10 h 1929"/>
                    <a:gd name="T30" fmla="*/ 199 w 410"/>
                    <a:gd name="T31" fmla="*/ 10 h 1929"/>
                    <a:gd name="T32" fmla="*/ 247 w 410"/>
                    <a:gd name="T33" fmla="*/ 14 h 1929"/>
                    <a:gd name="T34" fmla="*/ 295 w 410"/>
                    <a:gd name="T35" fmla="*/ 20 h 1929"/>
                    <a:gd name="T36" fmla="*/ 343 w 410"/>
                    <a:gd name="T37" fmla="*/ 29 h 1929"/>
                    <a:gd name="T38" fmla="*/ 389 w 410"/>
                    <a:gd name="T39" fmla="*/ 39 h 1929"/>
                    <a:gd name="T40" fmla="*/ 409 w 410"/>
                    <a:gd name="T41" fmla="*/ 44 h 1929"/>
                    <a:gd name="T42" fmla="*/ 409 w 410"/>
                    <a:gd name="T43" fmla="*/ 44 h 1929"/>
                    <a:gd name="T44" fmla="*/ 409 w 410"/>
                    <a:gd name="T45" fmla="*/ 43 h 1929"/>
                    <a:gd name="T46" fmla="*/ 409 w 410"/>
                    <a:gd name="T47" fmla="*/ 41 h 1929"/>
                    <a:gd name="T48" fmla="*/ 409 w 410"/>
                    <a:gd name="T49" fmla="*/ 41 h 1929"/>
                    <a:gd name="T50" fmla="*/ 409 w 410"/>
                    <a:gd name="T51" fmla="*/ 39 h 1929"/>
                    <a:gd name="T52" fmla="*/ 410 w 410"/>
                    <a:gd name="T53" fmla="*/ 37 h 1929"/>
                    <a:gd name="T54" fmla="*/ 410 w 410"/>
                    <a:gd name="T55" fmla="*/ 37 h 1929"/>
                    <a:gd name="T56" fmla="*/ 410 w 410"/>
                    <a:gd name="T57" fmla="*/ 35 h 1929"/>
                    <a:gd name="T58" fmla="*/ 4 w 410"/>
                    <a:gd name="T59" fmla="*/ 1917 h 1929"/>
                    <a:gd name="T60" fmla="*/ 52 w 410"/>
                    <a:gd name="T61" fmla="*/ 1923 h 1929"/>
                    <a:gd name="T62" fmla="*/ 100 w 410"/>
                    <a:gd name="T63" fmla="*/ 1927 h 1929"/>
                    <a:gd name="T64" fmla="*/ 149 w 410"/>
                    <a:gd name="T65" fmla="*/ 1929 h 1929"/>
                    <a:gd name="T66" fmla="*/ 199 w 410"/>
                    <a:gd name="T67" fmla="*/ 1927 h 1929"/>
                    <a:gd name="T68" fmla="*/ 249 w 410"/>
                    <a:gd name="T69" fmla="*/ 1923 h 1929"/>
                    <a:gd name="T70" fmla="*/ 297 w 410"/>
                    <a:gd name="T71" fmla="*/ 1917 h 1929"/>
                    <a:gd name="T72" fmla="*/ 345 w 410"/>
                    <a:gd name="T73" fmla="*/ 1909 h 1929"/>
                    <a:gd name="T74" fmla="*/ 380 w 410"/>
                    <a:gd name="T75" fmla="*/ 1902 h 1929"/>
                    <a:gd name="T76" fmla="*/ 380 w 410"/>
                    <a:gd name="T77" fmla="*/ 1900 h 1929"/>
                    <a:gd name="T78" fmla="*/ 380 w 410"/>
                    <a:gd name="T79" fmla="*/ 1898 h 1929"/>
                    <a:gd name="T80" fmla="*/ 380 w 410"/>
                    <a:gd name="T81" fmla="*/ 1898 h 1929"/>
                    <a:gd name="T82" fmla="*/ 380 w 410"/>
                    <a:gd name="T83" fmla="*/ 1896 h 1929"/>
                    <a:gd name="T84" fmla="*/ 380 w 410"/>
                    <a:gd name="T85" fmla="*/ 1894 h 1929"/>
                    <a:gd name="T86" fmla="*/ 378 w 410"/>
                    <a:gd name="T87" fmla="*/ 1894 h 1929"/>
                    <a:gd name="T88" fmla="*/ 378 w 410"/>
                    <a:gd name="T89" fmla="*/ 1892 h 1929"/>
                    <a:gd name="T90" fmla="*/ 378 w 410"/>
                    <a:gd name="T91" fmla="*/ 1890 h 1929"/>
                    <a:gd name="T92" fmla="*/ 343 w 410"/>
                    <a:gd name="T93" fmla="*/ 1900 h 1929"/>
                    <a:gd name="T94" fmla="*/ 295 w 410"/>
                    <a:gd name="T95" fmla="*/ 1908 h 1929"/>
                    <a:gd name="T96" fmla="*/ 247 w 410"/>
                    <a:gd name="T97" fmla="*/ 1913 h 1929"/>
                    <a:gd name="T98" fmla="*/ 199 w 410"/>
                    <a:gd name="T99" fmla="*/ 1917 h 1929"/>
                    <a:gd name="T100" fmla="*/ 149 w 410"/>
                    <a:gd name="T101" fmla="*/ 1919 h 1929"/>
                    <a:gd name="T102" fmla="*/ 101 w 410"/>
                    <a:gd name="T103" fmla="*/ 1917 h 1929"/>
                    <a:gd name="T104" fmla="*/ 52 w 410"/>
                    <a:gd name="T105" fmla="*/ 1913 h 1929"/>
                    <a:gd name="T106" fmla="*/ 5 w 410"/>
                    <a:gd name="T107" fmla="*/ 1908 h 1929"/>
                    <a:gd name="T108" fmla="*/ 0 w 410"/>
                    <a:gd name="T109" fmla="*/ 1908 h 1929"/>
                    <a:gd name="T110" fmla="*/ 0 w 410"/>
                    <a:gd name="T111" fmla="*/ 1908 h 1929"/>
                    <a:gd name="T112" fmla="*/ 2 w 410"/>
                    <a:gd name="T113" fmla="*/ 1909 h 1929"/>
                    <a:gd name="T114" fmla="*/ 2 w 410"/>
                    <a:gd name="T115" fmla="*/ 1911 h 1929"/>
                    <a:gd name="T116" fmla="*/ 2 w 410"/>
                    <a:gd name="T117" fmla="*/ 1911 h 1929"/>
                    <a:gd name="T118" fmla="*/ 2 w 410"/>
                    <a:gd name="T119" fmla="*/ 1913 h 1929"/>
                    <a:gd name="T120" fmla="*/ 4 w 410"/>
                    <a:gd name="T121" fmla="*/ 1915 h 1929"/>
                    <a:gd name="T122" fmla="*/ 4 w 410"/>
                    <a:gd name="T123" fmla="*/ 1917 h 1929"/>
                    <a:gd name="T124" fmla="*/ 4 w 410"/>
                    <a:gd name="T125" fmla="*/ 1917 h 192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410"/>
                    <a:gd name="T190" fmla="*/ 0 h 1929"/>
                    <a:gd name="T191" fmla="*/ 410 w 410"/>
                    <a:gd name="T192" fmla="*/ 1929 h 192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410" h="1929">
                      <a:moveTo>
                        <a:pt x="410" y="35"/>
                      </a:moveTo>
                      <a:lnTo>
                        <a:pt x="391" y="29"/>
                      </a:lnTo>
                      <a:lnTo>
                        <a:pt x="345" y="18"/>
                      </a:lnTo>
                      <a:lnTo>
                        <a:pt x="297" y="10"/>
                      </a:lnTo>
                      <a:lnTo>
                        <a:pt x="249" y="4"/>
                      </a:lnTo>
                      <a:lnTo>
                        <a:pt x="199" y="0"/>
                      </a:lnTo>
                      <a:lnTo>
                        <a:pt x="197" y="2"/>
                      </a:lnTo>
                      <a:lnTo>
                        <a:pt x="195" y="4"/>
                      </a:lnTo>
                      <a:lnTo>
                        <a:pt x="195" y="6"/>
                      </a:lnTo>
                      <a:lnTo>
                        <a:pt x="194" y="6"/>
                      </a:lnTo>
                      <a:lnTo>
                        <a:pt x="194" y="8"/>
                      </a:lnTo>
                      <a:lnTo>
                        <a:pt x="192" y="10"/>
                      </a:lnTo>
                      <a:lnTo>
                        <a:pt x="199" y="10"/>
                      </a:lnTo>
                      <a:lnTo>
                        <a:pt x="247" y="14"/>
                      </a:lnTo>
                      <a:lnTo>
                        <a:pt x="295" y="20"/>
                      </a:lnTo>
                      <a:lnTo>
                        <a:pt x="343" y="29"/>
                      </a:lnTo>
                      <a:lnTo>
                        <a:pt x="389" y="39"/>
                      </a:lnTo>
                      <a:lnTo>
                        <a:pt x="409" y="44"/>
                      </a:lnTo>
                      <a:lnTo>
                        <a:pt x="409" y="43"/>
                      </a:lnTo>
                      <a:lnTo>
                        <a:pt x="409" y="41"/>
                      </a:lnTo>
                      <a:lnTo>
                        <a:pt x="409" y="39"/>
                      </a:lnTo>
                      <a:lnTo>
                        <a:pt x="410" y="37"/>
                      </a:lnTo>
                      <a:lnTo>
                        <a:pt x="410" y="35"/>
                      </a:lnTo>
                      <a:close/>
                      <a:moveTo>
                        <a:pt x="4" y="1917"/>
                      </a:moveTo>
                      <a:lnTo>
                        <a:pt x="52" y="1923"/>
                      </a:lnTo>
                      <a:lnTo>
                        <a:pt x="100" y="1927"/>
                      </a:lnTo>
                      <a:lnTo>
                        <a:pt x="149" y="1929"/>
                      </a:lnTo>
                      <a:lnTo>
                        <a:pt x="199" y="1927"/>
                      </a:lnTo>
                      <a:lnTo>
                        <a:pt x="249" y="1923"/>
                      </a:lnTo>
                      <a:lnTo>
                        <a:pt x="297" y="1917"/>
                      </a:lnTo>
                      <a:lnTo>
                        <a:pt x="345" y="1909"/>
                      </a:lnTo>
                      <a:lnTo>
                        <a:pt x="380" y="1902"/>
                      </a:lnTo>
                      <a:lnTo>
                        <a:pt x="380" y="1900"/>
                      </a:lnTo>
                      <a:lnTo>
                        <a:pt x="380" y="1898"/>
                      </a:lnTo>
                      <a:lnTo>
                        <a:pt x="380" y="1896"/>
                      </a:lnTo>
                      <a:lnTo>
                        <a:pt x="380" y="1894"/>
                      </a:lnTo>
                      <a:lnTo>
                        <a:pt x="378" y="1894"/>
                      </a:lnTo>
                      <a:lnTo>
                        <a:pt x="378" y="1892"/>
                      </a:lnTo>
                      <a:lnTo>
                        <a:pt x="378" y="1890"/>
                      </a:lnTo>
                      <a:lnTo>
                        <a:pt x="343" y="1900"/>
                      </a:lnTo>
                      <a:lnTo>
                        <a:pt x="295" y="1908"/>
                      </a:lnTo>
                      <a:lnTo>
                        <a:pt x="247" y="1913"/>
                      </a:lnTo>
                      <a:lnTo>
                        <a:pt x="199" y="1917"/>
                      </a:lnTo>
                      <a:lnTo>
                        <a:pt x="149" y="1919"/>
                      </a:lnTo>
                      <a:lnTo>
                        <a:pt x="101" y="1917"/>
                      </a:lnTo>
                      <a:lnTo>
                        <a:pt x="52" y="1913"/>
                      </a:lnTo>
                      <a:lnTo>
                        <a:pt x="5" y="1908"/>
                      </a:lnTo>
                      <a:lnTo>
                        <a:pt x="0" y="1908"/>
                      </a:lnTo>
                      <a:lnTo>
                        <a:pt x="2" y="1909"/>
                      </a:lnTo>
                      <a:lnTo>
                        <a:pt x="2" y="1911"/>
                      </a:lnTo>
                      <a:lnTo>
                        <a:pt x="2" y="1913"/>
                      </a:lnTo>
                      <a:lnTo>
                        <a:pt x="4" y="1915"/>
                      </a:lnTo>
                      <a:lnTo>
                        <a:pt x="4" y="1917"/>
                      </a:lnTo>
                      <a:close/>
                    </a:path>
                  </a:pathLst>
                </a:custGeom>
                <a:solidFill>
                  <a:srgbClr val="44B4FF"/>
                </a:solidFill>
                <a:ln w="9525">
                  <a:noFill/>
                  <a:round/>
                </a:ln>
              </p:spPr>
              <p:txBody>
                <a:bodyPr/>
                <a:lstStyle/>
                <a:p>
                  <a:endParaRPr lang="en-US"/>
                </a:p>
              </p:txBody>
            </p:sp>
            <p:sp>
              <p:nvSpPr>
                <p:cNvPr id="44427" name="Freeform 78"/>
                <p:cNvSpPr>
                  <a:spLocks noEditPoints="1"/>
                </p:cNvSpPr>
                <p:nvPr/>
              </p:nvSpPr>
              <p:spPr bwMode="auto">
                <a:xfrm>
                  <a:off x="1735" y="1177"/>
                  <a:ext cx="411" cy="1917"/>
                </a:xfrm>
                <a:custGeom>
                  <a:avLst/>
                  <a:gdLst>
                    <a:gd name="T0" fmla="*/ 391 w 411"/>
                    <a:gd name="T1" fmla="*/ 29 h 1917"/>
                    <a:gd name="T2" fmla="*/ 297 w 411"/>
                    <a:gd name="T3" fmla="*/ 10 h 1917"/>
                    <a:gd name="T4" fmla="*/ 201 w 411"/>
                    <a:gd name="T5" fmla="*/ 0 h 1917"/>
                    <a:gd name="T6" fmla="*/ 196 w 411"/>
                    <a:gd name="T7" fmla="*/ 0 h 1917"/>
                    <a:gd name="T8" fmla="*/ 196 w 411"/>
                    <a:gd name="T9" fmla="*/ 2 h 1917"/>
                    <a:gd name="T10" fmla="*/ 194 w 411"/>
                    <a:gd name="T11" fmla="*/ 6 h 1917"/>
                    <a:gd name="T12" fmla="*/ 192 w 411"/>
                    <a:gd name="T13" fmla="*/ 8 h 1917"/>
                    <a:gd name="T14" fmla="*/ 201 w 411"/>
                    <a:gd name="T15" fmla="*/ 10 h 1917"/>
                    <a:gd name="T16" fmla="*/ 297 w 411"/>
                    <a:gd name="T17" fmla="*/ 19 h 1917"/>
                    <a:gd name="T18" fmla="*/ 389 w 411"/>
                    <a:gd name="T19" fmla="*/ 38 h 1917"/>
                    <a:gd name="T20" fmla="*/ 409 w 411"/>
                    <a:gd name="T21" fmla="*/ 44 h 1917"/>
                    <a:gd name="T22" fmla="*/ 409 w 411"/>
                    <a:gd name="T23" fmla="*/ 42 h 1917"/>
                    <a:gd name="T24" fmla="*/ 409 w 411"/>
                    <a:gd name="T25" fmla="*/ 42 h 1917"/>
                    <a:gd name="T26" fmla="*/ 411 w 411"/>
                    <a:gd name="T27" fmla="*/ 42 h 1917"/>
                    <a:gd name="T28" fmla="*/ 411 w 411"/>
                    <a:gd name="T29" fmla="*/ 40 h 1917"/>
                    <a:gd name="T30" fmla="*/ 411 w 411"/>
                    <a:gd name="T31" fmla="*/ 38 h 1917"/>
                    <a:gd name="T32" fmla="*/ 411 w 411"/>
                    <a:gd name="T33" fmla="*/ 37 h 1917"/>
                    <a:gd name="T34" fmla="*/ 411 w 411"/>
                    <a:gd name="T35" fmla="*/ 35 h 1917"/>
                    <a:gd name="T36" fmla="*/ 4 w 411"/>
                    <a:gd name="T37" fmla="*/ 1905 h 1917"/>
                    <a:gd name="T38" fmla="*/ 54 w 411"/>
                    <a:gd name="T39" fmla="*/ 1913 h 1917"/>
                    <a:gd name="T40" fmla="*/ 151 w 411"/>
                    <a:gd name="T41" fmla="*/ 1917 h 1917"/>
                    <a:gd name="T42" fmla="*/ 249 w 411"/>
                    <a:gd name="T43" fmla="*/ 1913 h 1917"/>
                    <a:gd name="T44" fmla="*/ 345 w 411"/>
                    <a:gd name="T45" fmla="*/ 1898 h 1917"/>
                    <a:gd name="T46" fmla="*/ 382 w 411"/>
                    <a:gd name="T47" fmla="*/ 1888 h 1917"/>
                    <a:gd name="T48" fmla="*/ 380 w 411"/>
                    <a:gd name="T49" fmla="*/ 1886 h 1917"/>
                    <a:gd name="T50" fmla="*/ 380 w 411"/>
                    <a:gd name="T51" fmla="*/ 1884 h 1917"/>
                    <a:gd name="T52" fmla="*/ 380 w 411"/>
                    <a:gd name="T53" fmla="*/ 1880 h 1917"/>
                    <a:gd name="T54" fmla="*/ 343 w 411"/>
                    <a:gd name="T55" fmla="*/ 1888 h 1917"/>
                    <a:gd name="T56" fmla="*/ 249 w 411"/>
                    <a:gd name="T57" fmla="*/ 1902 h 1917"/>
                    <a:gd name="T58" fmla="*/ 151 w 411"/>
                    <a:gd name="T59" fmla="*/ 1907 h 1917"/>
                    <a:gd name="T60" fmla="*/ 55 w 411"/>
                    <a:gd name="T61" fmla="*/ 1902 h 1917"/>
                    <a:gd name="T62" fmla="*/ 0 w 411"/>
                    <a:gd name="T63" fmla="*/ 1896 h 1917"/>
                    <a:gd name="T64" fmla="*/ 2 w 411"/>
                    <a:gd name="T65" fmla="*/ 1898 h 1917"/>
                    <a:gd name="T66" fmla="*/ 2 w 411"/>
                    <a:gd name="T67" fmla="*/ 1902 h 1917"/>
                    <a:gd name="T68" fmla="*/ 4 w 411"/>
                    <a:gd name="T69" fmla="*/ 1903 h 1917"/>
                    <a:gd name="T70" fmla="*/ 4 w 411"/>
                    <a:gd name="T71" fmla="*/ 1905 h 191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11"/>
                    <a:gd name="T109" fmla="*/ 0 h 1917"/>
                    <a:gd name="T110" fmla="*/ 411 w 411"/>
                    <a:gd name="T111" fmla="*/ 1917 h 191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11" h="1917">
                      <a:moveTo>
                        <a:pt x="411" y="35"/>
                      </a:moveTo>
                      <a:lnTo>
                        <a:pt x="391" y="29"/>
                      </a:lnTo>
                      <a:lnTo>
                        <a:pt x="345" y="17"/>
                      </a:lnTo>
                      <a:lnTo>
                        <a:pt x="297" y="10"/>
                      </a:lnTo>
                      <a:lnTo>
                        <a:pt x="249" y="2"/>
                      </a:lnTo>
                      <a:lnTo>
                        <a:pt x="201" y="0"/>
                      </a:lnTo>
                      <a:lnTo>
                        <a:pt x="197" y="0"/>
                      </a:lnTo>
                      <a:lnTo>
                        <a:pt x="196" y="0"/>
                      </a:lnTo>
                      <a:lnTo>
                        <a:pt x="196" y="2"/>
                      </a:lnTo>
                      <a:lnTo>
                        <a:pt x="194" y="4"/>
                      </a:lnTo>
                      <a:lnTo>
                        <a:pt x="194" y="6"/>
                      </a:lnTo>
                      <a:lnTo>
                        <a:pt x="192" y="6"/>
                      </a:lnTo>
                      <a:lnTo>
                        <a:pt x="192" y="8"/>
                      </a:lnTo>
                      <a:lnTo>
                        <a:pt x="192" y="10"/>
                      </a:lnTo>
                      <a:lnTo>
                        <a:pt x="201" y="10"/>
                      </a:lnTo>
                      <a:lnTo>
                        <a:pt x="249" y="14"/>
                      </a:lnTo>
                      <a:lnTo>
                        <a:pt x="297" y="19"/>
                      </a:lnTo>
                      <a:lnTo>
                        <a:pt x="343" y="27"/>
                      </a:lnTo>
                      <a:lnTo>
                        <a:pt x="389" y="38"/>
                      </a:lnTo>
                      <a:lnTo>
                        <a:pt x="409" y="44"/>
                      </a:lnTo>
                      <a:lnTo>
                        <a:pt x="409" y="42"/>
                      </a:lnTo>
                      <a:lnTo>
                        <a:pt x="411" y="42"/>
                      </a:lnTo>
                      <a:lnTo>
                        <a:pt x="411" y="40"/>
                      </a:lnTo>
                      <a:lnTo>
                        <a:pt x="411" y="38"/>
                      </a:lnTo>
                      <a:lnTo>
                        <a:pt x="411" y="37"/>
                      </a:lnTo>
                      <a:lnTo>
                        <a:pt x="411" y="35"/>
                      </a:lnTo>
                      <a:close/>
                      <a:moveTo>
                        <a:pt x="4" y="1905"/>
                      </a:moveTo>
                      <a:lnTo>
                        <a:pt x="6" y="1907"/>
                      </a:lnTo>
                      <a:lnTo>
                        <a:pt x="54" y="1913"/>
                      </a:lnTo>
                      <a:lnTo>
                        <a:pt x="103" y="1917"/>
                      </a:lnTo>
                      <a:lnTo>
                        <a:pt x="151" y="1917"/>
                      </a:lnTo>
                      <a:lnTo>
                        <a:pt x="201" y="1917"/>
                      </a:lnTo>
                      <a:lnTo>
                        <a:pt x="249" y="1913"/>
                      </a:lnTo>
                      <a:lnTo>
                        <a:pt x="297" y="1907"/>
                      </a:lnTo>
                      <a:lnTo>
                        <a:pt x="345" y="1898"/>
                      </a:lnTo>
                      <a:lnTo>
                        <a:pt x="382" y="1890"/>
                      </a:lnTo>
                      <a:lnTo>
                        <a:pt x="382" y="1888"/>
                      </a:lnTo>
                      <a:lnTo>
                        <a:pt x="380" y="1888"/>
                      </a:lnTo>
                      <a:lnTo>
                        <a:pt x="380" y="1886"/>
                      </a:lnTo>
                      <a:lnTo>
                        <a:pt x="380" y="1884"/>
                      </a:lnTo>
                      <a:lnTo>
                        <a:pt x="380" y="1882"/>
                      </a:lnTo>
                      <a:lnTo>
                        <a:pt x="380" y="1880"/>
                      </a:lnTo>
                      <a:lnTo>
                        <a:pt x="343" y="1888"/>
                      </a:lnTo>
                      <a:lnTo>
                        <a:pt x="297" y="1896"/>
                      </a:lnTo>
                      <a:lnTo>
                        <a:pt x="249" y="1902"/>
                      </a:lnTo>
                      <a:lnTo>
                        <a:pt x="201" y="1905"/>
                      </a:lnTo>
                      <a:lnTo>
                        <a:pt x="151" y="1907"/>
                      </a:lnTo>
                      <a:lnTo>
                        <a:pt x="103" y="1905"/>
                      </a:lnTo>
                      <a:lnTo>
                        <a:pt x="55" y="1902"/>
                      </a:lnTo>
                      <a:lnTo>
                        <a:pt x="7" y="1896"/>
                      </a:lnTo>
                      <a:lnTo>
                        <a:pt x="0" y="1896"/>
                      </a:lnTo>
                      <a:lnTo>
                        <a:pt x="2" y="1896"/>
                      </a:lnTo>
                      <a:lnTo>
                        <a:pt x="2" y="1898"/>
                      </a:lnTo>
                      <a:lnTo>
                        <a:pt x="2" y="1900"/>
                      </a:lnTo>
                      <a:lnTo>
                        <a:pt x="2" y="1902"/>
                      </a:lnTo>
                      <a:lnTo>
                        <a:pt x="4" y="1903"/>
                      </a:lnTo>
                      <a:lnTo>
                        <a:pt x="4" y="1905"/>
                      </a:lnTo>
                      <a:close/>
                    </a:path>
                  </a:pathLst>
                </a:custGeom>
                <a:solidFill>
                  <a:srgbClr val="45B4FF"/>
                </a:solidFill>
                <a:ln w="9525">
                  <a:noFill/>
                  <a:round/>
                </a:ln>
              </p:spPr>
              <p:txBody>
                <a:bodyPr/>
                <a:lstStyle/>
                <a:p>
                  <a:endParaRPr lang="en-US"/>
                </a:p>
              </p:txBody>
            </p:sp>
            <p:sp>
              <p:nvSpPr>
                <p:cNvPr id="44428" name="Freeform 79"/>
                <p:cNvSpPr>
                  <a:spLocks noEditPoints="1"/>
                </p:cNvSpPr>
                <p:nvPr/>
              </p:nvSpPr>
              <p:spPr bwMode="auto">
                <a:xfrm>
                  <a:off x="1733" y="1181"/>
                  <a:ext cx="413" cy="1909"/>
                </a:xfrm>
                <a:custGeom>
                  <a:avLst/>
                  <a:gdLst>
                    <a:gd name="T0" fmla="*/ 393 w 413"/>
                    <a:gd name="T1" fmla="*/ 29 h 1909"/>
                    <a:gd name="T2" fmla="*/ 299 w 413"/>
                    <a:gd name="T3" fmla="*/ 10 h 1909"/>
                    <a:gd name="T4" fmla="*/ 203 w 413"/>
                    <a:gd name="T5" fmla="*/ 0 h 1909"/>
                    <a:gd name="T6" fmla="*/ 196 w 413"/>
                    <a:gd name="T7" fmla="*/ 2 h 1909"/>
                    <a:gd name="T8" fmla="*/ 194 w 413"/>
                    <a:gd name="T9" fmla="*/ 4 h 1909"/>
                    <a:gd name="T10" fmla="*/ 192 w 413"/>
                    <a:gd name="T11" fmla="*/ 6 h 1909"/>
                    <a:gd name="T12" fmla="*/ 190 w 413"/>
                    <a:gd name="T13" fmla="*/ 10 h 1909"/>
                    <a:gd name="T14" fmla="*/ 203 w 413"/>
                    <a:gd name="T15" fmla="*/ 11 h 1909"/>
                    <a:gd name="T16" fmla="*/ 297 w 413"/>
                    <a:gd name="T17" fmla="*/ 21 h 1909"/>
                    <a:gd name="T18" fmla="*/ 389 w 413"/>
                    <a:gd name="T19" fmla="*/ 38 h 1909"/>
                    <a:gd name="T20" fmla="*/ 409 w 413"/>
                    <a:gd name="T21" fmla="*/ 44 h 1909"/>
                    <a:gd name="T22" fmla="*/ 409 w 413"/>
                    <a:gd name="T23" fmla="*/ 42 h 1909"/>
                    <a:gd name="T24" fmla="*/ 411 w 413"/>
                    <a:gd name="T25" fmla="*/ 40 h 1909"/>
                    <a:gd name="T26" fmla="*/ 411 w 413"/>
                    <a:gd name="T27" fmla="*/ 38 h 1909"/>
                    <a:gd name="T28" fmla="*/ 413 w 413"/>
                    <a:gd name="T29" fmla="*/ 36 h 1909"/>
                    <a:gd name="T30" fmla="*/ 413 w 413"/>
                    <a:gd name="T31" fmla="*/ 36 h 1909"/>
                    <a:gd name="T32" fmla="*/ 413 w 413"/>
                    <a:gd name="T33" fmla="*/ 36 h 1909"/>
                    <a:gd name="T34" fmla="*/ 413 w 413"/>
                    <a:gd name="T35" fmla="*/ 34 h 1909"/>
                    <a:gd name="T36" fmla="*/ 4 w 413"/>
                    <a:gd name="T37" fmla="*/ 1898 h 1909"/>
                    <a:gd name="T38" fmla="*/ 56 w 413"/>
                    <a:gd name="T39" fmla="*/ 1903 h 1909"/>
                    <a:gd name="T40" fmla="*/ 153 w 413"/>
                    <a:gd name="T41" fmla="*/ 1909 h 1909"/>
                    <a:gd name="T42" fmla="*/ 251 w 413"/>
                    <a:gd name="T43" fmla="*/ 1903 h 1909"/>
                    <a:gd name="T44" fmla="*/ 347 w 413"/>
                    <a:gd name="T45" fmla="*/ 1890 h 1909"/>
                    <a:gd name="T46" fmla="*/ 382 w 413"/>
                    <a:gd name="T47" fmla="*/ 1880 h 1909"/>
                    <a:gd name="T48" fmla="*/ 382 w 413"/>
                    <a:gd name="T49" fmla="*/ 1876 h 1909"/>
                    <a:gd name="T50" fmla="*/ 382 w 413"/>
                    <a:gd name="T51" fmla="*/ 1874 h 1909"/>
                    <a:gd name="T52" fmla="*/ 380 w 413"/>
                    <a:gd name="T53" fmla="*/ 1873 h 1909"/>
                    <a:gd name="T54" fmla="*/ 343 w 413"/>
                    <a:gd name="T55" fmla="*/ 1878 h 1909"/>
                    <a:gd name="T56" fmla="*/ 251 w 413"/>
                    <a:gd name="T57" fmla="*/ 1894 h 1909"/>
                    <a:gd name="T58" fmla="*/ 153 w 413"/>
                    <a:gd name="T59" fmla="*/ 1898 h 1909"/>
                    <a:gd name="T60" fmla="*/ 57 w 413"/>
                    <a:gd name="T61" fmla="*/ 1894 h 1909"/>
                    <a:gd name="T62" fmla="*/ 0 w 413"/>
                    <a:gd name="T63" fmla="*/ 1886 h 1909"/>
                    <a:gd name="T64" fmla="*/ 2 w 413"/>
                    <a:gd name="T65" fmla="*/ 1888 h 1909"/>
                    <a:gd name="T66" fmla="*/ 2 w 413"/>
                    <a:gd name="T67" fmla="*/ 1892 h 1909"/>
                    <a:gd name="T68" fmla="*/ 4 w 413"/>
                    <a:gd name="T69" fmla="*/ 1894 h 1909"/>
                    <a:gd name="T70" fmla="*/ 4 w 413"/>
                    <a:gd name="T71" fmla="*/ 1898 h 190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13"/>
                    <a:gd name="T109" fmla="*/ 0 h 1909"/>
                    <a:gd name="T110" fmla="*/ 413 w 413"/>
                    <a:gd name="T111" fmla="*/ 1909 h 190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13" h="1909">
                      <a:moveTo>
                        <a:pt x="413" y="34"/>
                      </a:moveTo>
                      <a:lnTo>
                        <a:pt x="393" y="29"/>
                      </a:lnTo>
                      <a:lnTo>
                        <a:pt x="347" y="19"/>
                      </a:lnTo>
                      <a:lnTo>
                        <a:pt x="299" y="10"/>
                      </a:lnTo>
                      <a:lnTo>
                        <a:pt x="251" y="4"/>
                      </a:lnTo>
                      <a:lnTo>
                        <a:pt x="203" y="0"/>
                      </a:lnTo>
                      <a:lnTo>
                        <a:pt x="196" y="0"/>
                      </a:lnTo>
                      <a:lnTo>
                        <a:pt x="196" y="2"/>
                      </a:lnTo>
                      <a:lnTo>
                        <a:pt x="194" y="2"/>
                      </a:lnTo>
                      <a:lnTo>
                        <a:pt x="194" y="4"/>
                      </a:lnTo>
                      <a:lnTo>
                        <a:pt x="194" y="6"/>
                      </a:lnTo>
                      <a:lnTo>
                        <a:pt x="192" y="6"/>
                      </a:lnTo>
                      <a:lnTo>
                        <a:pt x="192" y="8"/>
                      </a:lnTo>
                      <a:lnTo>
                        <a:pt x="190" y="10"/>
                      </a:lnTo>
                      <a:lnTo>
                        <a:pt x="203" y="11"/>
                      </a:lnTo>
                      <a:lnTo>
                        <a:pt x="251" y="13"/>
                      </a:lnTo>
                      <a:lnTo>
                        <a:pt x="297" y="21"/>
                      </a:lnTo>
                      <a:lnTo>
                        <a:pt x="343" y="29"/>
                      </a:lnTo>
                      <a:lnTo>
                        <a:pt x="389" y="38"/>
                      </a:lnTo>
                      <a:lnTo>
                        <a:pt x="409" y="44"/>
                      </a:lnTo>
                      <a:lnTo>
                        <a:pt x="409" y="42"/>
                      </a:lnTo>
                      <a:lnTo>
                        <a:pt x="411" y="40"/>
                      </a:lnTo>
                      <a:lnTo>
                        <a:pt x="411" y="38"/>
                      </a:lnTo>
                      <a:lnTo>
                        <a:pt x="413" y="38"/>
                      </a:lnTo>
                      <a:lnTo>
                        <a:pt x="413" y="36"/>
                      </a:lnTo>
                      <a:lnTo>
                        <a:pt x="413" y="34"/>
                      </a:lnTo>
                      <a:close/>
                      <a:moveTo>
                        <a:pt x="4" y="1898"/>
                      </a:moveTo>
                      <a:lnTo>
                        <a:pt x="9" y="1898"/>
                      </a:lnTo>
                      <a:lnTo>
                        <a:pt x="56" y="1903"/>
                      </a:lnTo>
                      <a:lnTo>
                        <a:pt x="105" y="1907"/>
                      </a:lnTo>
                      <a:lnTo>
                        <a:pt x="153" y="1909"/>
                      </a:lnTo>
                      <a:lnTo>
                        <a:pt x="203" y="1907"/>
                      </a:lnTo>
                      <a:lnTo>
                        <a:pt x="251" y="1903"/>
                      </a:lnTo>
                      <a:lnTo>
                        <a:pt x="299" y="1898"/>
                      </a:lnTo>
                      <a:lnTo>
                        <a:pt x="347" y="1890"/>
                      </a:lnTo>
                      <a:lnTo>
                        <a:pt x="382" y="1880"/>
                      </a:lnTo>
                      <a:lnTo>
                        <a:pt x="382" y="1878"/>
                      </a:lnTo>
                      <a:lnTo>
                        <a:pt x="382" y="1876"/>
                      </a:lnTo>
                      <a:lnTo>
                        <a:pt x="382" y="1874"/>
                      </a:lnTo>
                      <a:lnTo>
                        <a:pt x="382" y="1873"/>
                      </a:lnTo>
                      <a:lnTo>
                        <a:pt x="380" y="1873"/>
                      </a:lnTo>
                      <a:lnTo>
                        <a:pt x="380" y="1871"/>
                      </a:lnTo>
                      <a:lnTo>
                        <a:pt x="343" y="1878"/>
                      </a:lnTo>
                      <a:lnTo>
                        <a:pt x="297" y="1888"/>
                      </a:lnTo>
                      <a:lnTo>
                        <a:pt x="251" y="1894"/>
                      </a:lnTo>
                      <a:lnTo>
                        <a:pt x="203" y="1898"/>
                      </a:lnTo>
                      <a:lnTo>
                        <a:pt x="153" y="1898"/>
                      </a:lnTo>
                      <a:lnTo>
                        <a:pt x="105" y="1898"/>
                      </a:lnTo>
                      <a:lnTo>
                        <a:pt x="57" y="1894"/>
                      </a:lnTo>
                      <a:lnTo>
                        <a:pt x="9" y="1888"/>
                      </a:lnTo>
                      <a:lnTo>
                        <a:pt x="0" y="1886"/>
                      </a:lnTo>
                      <a:lnTo>
                        <a:pt x="2" y="1888"/>
                      </a:lnTo>
                      <a:lnTo>
                        <a:pt x="2" y="1890"/>
                      </a:lnTo>
                      <a:lnTo>
                        <a:pt x="2" y="1892"/>
                      </a:lnTo>
                      <a:lnTo>
                        <a:pt x="4" y="1892"/>
                      </a:lnTo>
                      <a:lnTo>
                        <a:pt x="4" y="1894"/>
                      </a:lnTo>
                      <a:lnTo>
                        <a:pt x="4" y="1896"/>
                      </a:lnTo>
                      <a:lnTo>
                        <a:pt x="4" y="1898"/>
                      </a:lnTo>
                      <a:close/>
                    </a:path>
                  </a:pathLst>
                </a:custGeom>
                <a:solidFill>
                  <a:srgbClr val="46B5FF"/>
                </a:solidFill>
                <a:ln w="9525">
                  <a:noFill/>
                  <a:round/>
                </a:ln>
              </p:spPr>
              <p:txBody>
                <a:bodyPr/>
                <a:lstStyle/>
                <a:p>
                  <a:endParaRPr lang="en-US"/>
                </a:p>
              </p:txBody>
            </p:sp>
            <p:sp>
              <p:nvSpPr>
                <p:cNvPr id="44429" name="Freeform 80"/>
                <p:cNvSpPr>
                  <a:spLocks noEditPoints="1"/>
                </p:cNvSpPr>
                <p:nvPr/>
              </p:nvSpPr>
              <p:spPr bwMode="auto">
                <a:xfrm>
                  <a:off x="1733" y="1187"/>
                  <a:ext cx="411" cy="1897"/>
                </a:xfrm>
                <a:custGeom>
                  <a:avLst/>
                  <a:gdLst>
                    <a:gd name="T0" fmla="*/ 391 w 411"/>
                    <a:gd name="T1" fmla="*/ 28 h 1897"/>
                    <a:gd name="T2" fmla="*/ 299 w 411"/>
                    <a:gd name="T3" fmla="*/ 9 h 1897"/>
                    <a:gd name="T4" fmla="*/ 203 w 411"/>
                    <a:gd name="T5" fmla="*/ 0 h 1897"/>
                    <a:gd name="T6" fmla="*/ 192 w 411"/>
                    <a:gd name="T7" fmla="*/ 0 h 1897"/>
                    <a:gd name="T8" fmla="*/ 190 w 411"/>
                    <a:gd name="T9" fmla="*/ 4 h 1897"/>
                    <a:gd name="T10" fmla="*/ 190 w 411"/>
                    <a:gd name="T11" fmla="*/ 5 h 1897"/>
                    <a:gd name="T12" fmla="*/ 188 w 411"/>
                    <a:gd name="T13" fmla="*/ 7 h 1897"/>
                    <a:gd name="T14" fmla="*/ 203 w 411"/>
                    <a:gd name="T15" fmla="*/ 9 h 1897"/>
                    <a:gd name="T16" fmla="*/ 297 w 411"/>
                    <a:gd name="T17" fmla="*/ 19 h 1897"/>
                    <a:gd name="T18" fmla="*/ 389 w 411"/>
                    <a:gd name="T19" fmla="*/ 38 h 1897"/>
                    <a:gd name="T20" fmla="*/ 405 w 411"/>
                    <a:gd name="T21" fmla="*/ 42 h 1897"/>
                    <a:gd name="T22" fmla="*/ 407 w 411"/>
                    <a:gd name="T23" fmla="*/ 40 h 1897"/>
                    <a:gd name="T24" fmla="*/ 409 w 411"/>
                    <a:gd name="T25" fmla="*/ 36 h 1897"/>
                    <a:gd name="T26" fmla="*/ 411 w 411"/>
                    <a:gd name="T27" fmla="*/ 34 h 1897"/>
                    <a:gd name="T28" fmla="*/ 2 w 411"/>
                    <a:gd name="T29" fmla="*/ 1886 h 1897"/>
                    <a:gd name="T30" fmla="*/ 57 w 411"/>
                    <a:gd name="T31" fmla="*/ 1892 h 1897"/>
                    <a:gd name="T32" fmla="*/ 153 w 411"/>
                    <a:gd name="T33" fmla="*/ 1897 h 1897"/>
                    <a:gd name="T34" fmla="*/ 251 w 411"/>
                    <a:gd name="T35" fmla="*/ 1892 h 1897"/>
                    <a:gd name="T36" fmla="*/ 345 w 411"/>
                    <a:gd name="T37" fmla="*/ 1878 h 1897"/>
                    <a:gd name="T38" fmla="*/ 382 w 411"/>
                    <a:gd name="T39" fmla="*/ 1868 h 1897"/>
                    <a:gd name="T40" fmla="*/ 380 w 411"/>
                    <a:gd name="T41" fmla="*/ 1867 h 1897"/>
                    <a:gd name="T42" fmla="*/ 380 w 411"/>
                    <a:gd name="T43" fmla="*/ 1863 h 1897"/>
                    <a:gd name="T44" fmla="*/ 380 w 411"/>
                    <a:gd name="T45" fmla="*/ 1861 h 1897"/>
                    <a:gd name="T46" fmla="*/ 343 w 411"/>
                    <a:gd name="T47" fmla="*/ 1868 h 1897"/>
                    <a:gd name="T48" fmla="*/ 249 w 411"/>
                    <a:gd name="T49" fmla="*/ 1882 h 1897"/>
                    <a:gd name="T50" fmla="*/ 153 w 411"/>
                    <a:gd name="T51" fmla="*/ 1888 h 1897"/>
                    <a:gd name="T52" fmla="*/ 57 w 411"/>
                    <a:gd name="T53" fmla="*/ 1882 h 1897"/>
                    <a:gd name="T54" fmla="*/ 0 w 411"/>
                    <a:gd name="T55" fmla="*/ 1874 h 1897"/>
                    <a:gd name="T56" fmla="*/ 0 w 411"/>
                    <a:gd name="T57" fmla="*/ 1876 h 1897"/>
                    <a:gd name="T58" fmla="*/ 0 w 411"/>
                    <a:gd name="T59" fmla="*/ 1880 h 1897"/>
                    <a:gd name="T60" fmla="*/ 2 w 411"/>
                    <a:gd name="T61" fmla="*/ 1882 h 1897"/>
                    <a:gd name="T62" fmla="*/ 2 w 411"/>
                    <a:gd name="T63" fmla="*/ 1886 h 189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11"/>
                    <a:gd name="T97" fmla="*/ 0 h 1897"/>
                    <a:gd name="T98" fmla="*/ 411 w 411"/>
                    <a:gd name="T99" fmla="*/ 1897 h 189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11" h="1897">
                      <a:moveTo>
                        <a:pt x="411" y="34"/>
                      </a:moveTo>
                      <a:lnTo>
                        <a:pt x="391" y="28"/>
                      </a:lnTo>
                      <a:lnTo>
                        <a:pt x="345" y="17"/>
                      </a:lnTo>
                      <a:lnTo>
                        <a:pt x="299" y="9"/>
                      </a:lnTo>
                      <a:lnTo>
                        <a:pt x="251" y="4"/>
                      </a:lnTo>
                      <a:lnTo>
                        <a:pt x="203" y="0"/>
                      </a:lnTo>
                      <a:lnTo>
                        <a:pt x="194" y="0"/>
                      </a:lnTo>
                      <a:lnTo>
                        <a:pt x="192" y="0"/>
                      </a:lnTo>
                      <a:lnTo>
                        <a:pt x="192" y="2"/>
                      </a:lnTo>
                      <a:lnTo>
                        <a:pt x="190" y="4"/>
                      </a:lnTo>
                      <a:lnTo>
                        <a:pt x="190" y="5"/>
                      </a:lnTo>
                      <a:lnTo>
                        <a:pt x="188" y="7"/>
                      </a:lnTo>
                      <a:lnTo>
                        <a:pt x="186" y="9"/>
                      </a:lnTo>
                      <a:lnTo>
                        <a:pt x="203" y="9"/>
                      </a:lnTo>
                      <a:lnTo>
                        <a:pt x="249" y="13"/>
                      </a:lnTo>
                      <a:lnTo>
                        <a:pt x="297" y="19"/>
                      </a:lnTo>
                      <a:lnTo>
                        <a:pt x="343" y="28"/>
                      </a:lnTo>
                      <a:lnTo>
                        <a:pt x="389" y="38"/>
                      </a:lnTo>
                      <a:lnTo>
                        <a:pt x="405" y="42"/>
                      </a:lnTo>
                      <a:lnTo>
                        <a:pt x="407" y="40"/>
                      </a:lnTo>
                      <a:lnTo>
                        <a:pt x="409" y="38"/>
                      </a:lnTo>
                      <a:lnTo>
                        <a:pt x="409" y="36"/>
                      </a:lnTo>
                      <a:lnTo>
                        <a:pt x="411" y="34"/>
                      </a:lnTo>
                      <a:close/>
                      <a:moveTo>
                        <a:pt x="2" y="1886"/>
                      </a:moveTo>
                      <a:lnTo>
                        <a:pt x="9" y="1886"/>
                      </a:lnTo>
                      <a:lnTo>
                        <a:pt x="57" y="1892"/>
                      </a:lnTo>
                      <a:lnTo>
                        <a:pt x="105" y="1895"/>
                      </a:lnTo>
                      <a:lnTo>
                        <a:pt x="153" y="1897"/>
                      </a:lnTo>
                      <a:lnTo>
                        <a:pt x="203" y="1895"/>
                      </a:lnTo>
                      <a:lnTo>
                        <a:pt x="251" y="1892"/>
                      </a:lnTo>
                      <a:lnTo>
                        <a:pt x="299" y="1886"/>
                      </a:lnTo>
                      <a:lnTo>
                        <a:pt x="345" y="1878"/>
                      </a:lnTo>
                      <a:lnTo>
                        <a:pt x="382" y="1870"/>
                      </a:lnTo>
                      <a:lnTo>
                        <a:pt x="382" y="1868"/>
                      </a:lnTo>
                      <a:lnTo>
                        <a:pt x="382" y="1867"/>
                      </a:lnTo>
                      <a:lnTo>
                        <a:pt x="380" y="1867"/>
                      </a:lnTo>
                      <a:lnTo>
                        <a:pt x="380" y="1865"/>
                      </a:lnTo>
                      <a:lnTo>
                        <a:pt x="380" y="1863"/>
                      </a:lnTo>
                      <a:lnTo>
                        <a:pt x="380" y="1861"/>
                      </a:lnTo>
                      <a:lnTo>
                        <a:pt x="380" y="1859"/>
                      </a:lnTo>
                      <a:lnTo>
                        <a:pt x="343" y="1868"/>
                      </a:lnTo>
                      <a:lnTo>
                        <a:pt x="297" y="1876"/>
                      </a:lnTo>
                      <a:lnTo>
                        <a:pt x="249" y="1882"/>
                      </a:lnTo>
                      <a:lnTo>
                        <a:pt x="203" y="1886"/>
                      </a:lnTo>
                      <a:lnTo>
                        <a:pt x="153" y="1888"/>
                      </a:lnTo>
                      <a:lnTo>
                        <a:pt x="105" y="1886"/>
                      </a:lnTo>
                      <a:lnTo>
                        <a:pt x="57" y="1882"/>
                      </a:lnTo>
                      <a:lnTo>
                        <a:pt x="11" y="1876"/>
                      </a:lnTo>
                      <a:lnTo>
                        <a:pt x="0" y="1874"/>
                      </a:lnTo>
                      <a:lnTo>
                        <a:pt x="0" y="1876"/>
                      </a:lnTo>
                      <a:lnTo>
                        <a:pt x="0" y="1878"/>
                      </a:lnTo>
                      <a:lnTo>
                        <a:pt x="0" y="1880"/>
                      </a:lnTo>
                      <a:lnTo>
                        <a:pt x="2" y="1882"/>
                      </a:lnTo>
                      <a:lnTo>
                        <a:pt x="2" y="1884"/>
                      </a:lnTo>
                      <a:lnTo>
                        <a:pt x="2" y="1886"/>
                      </a:lnTo>
                      <a:close/>
                    </a:path>
                  </a:pathLst>
                </a:custGeom>
                <a:solidFill>
                  <a:srgbClr val="47B5FF"/>
                </a:solidFill>
                <a:ln w="9525">
                  <a:noFill/>
                  <a:round/>
                </a:ln>
              </p:spPr>
              <p:txBody>
                <a:bodyPr/>
                <a:lstStyle/>
                <a:p>
                  <a:endParaRPr lang="en-US"/>
                </a:p>
              </p:txBody>
            </p:sp>
            <p:sp>
              <p:nvSpPr>
                <p:cNvPr id="44430" name="Freeform 81"/>
                <p:cNvSpPr>
                  <a:spLocks noEditPoints="1"/>
                </p:cNvSpPr>
                <p:nvPr/>
              </p:nvSpPr>
              <p:spPr bwMode="auto">
                <a:xfrm>
                  <a:off x="1731" y="1191"/>
                  <a:ext cx="411" cy="1888"/>
                </a:xfrm>
                <a:custGeom>
                  <a:avLst/>
                  <a:gdLst>
                    <a:gd name="T0" fmla="*/ 391 w 411"/>
                    <a:gd name="T1" fmla="*/ 28 h 1888"/>
                    <a:gd name="T2" fmla="*/ 299 w 411"/>
                    <a:gd name="T3" fmla="*/ 11 h 1888"/>
                    <a:gd name="T4" fmla="*/ 205 w 411"/>
                    <a:gd name="T5" fmla="*/ 1 h 1888"/>
                    <a:gd name="T6" fmla="*/ 192 w 411"/>
                    <a:gd name="T7" fmla="*/ 1 h 1888"/>
                    <a:gd name="T8" fmla="*/ 190 w 411"/>
                    <a:gd name="T9" fmla="*/ 3 h 1888"/>
                    <a:gd name="T10" fmla="*/ 188 w 411"/>
                    <a:gd name="T11" fmla="*/ 7 h 1888"/>
                    <a:gd name="T12" fmla="*/ 186 w 411"/>
                    <a:gd name="T13" fmla="*/ 9 h 1888"/>
                    <a:gd name="T14" fmla="*/ 203 w 411"/>
                    <a:gd name="T15" fmla="*/ 11 h 1888"/>
                    <a:gd name="T16" fmla="*/ 297 w 411"/>
                    <a:gd name="T17" fmla="*/ 21 h 1888"/>
                    <a:gd name="T18" fmla="*/ 390 w 411"/>
                    <a:gd name="T19" fmla="*/ 40 h 1888"/>
                    <a:gd name="T20" fmla="*/ 405 w 411"/>
                    <a:gd name="T21" fmla="*/ 42 h 1888"/>
                    <a:gd name="T22" fmla="*/ 407 w 411"/>
                    <a:gd name="T23" fmla="*/ 40 h 1888"/>
                    <a:gd name="T24" fmla="*/ 407 w 411"/>
                    <a:gd name="T25" fmla="*/ 38 h 1888"/>
                    <a:gd name="T26" fmla="*/ 409 w 411"/>
                    <a:gd name="T27" fmla="*/ 36 h 1888"/>
                    <a:gd name="T28" fmla="*/ 2 w 411"/>
                    <a:gd name="T29" fmla="*/ 1876 h 1888"/>
                    <a:gd name="T30" fmla="*/ 59 w 411"/>
                    <a:gd name="T31" fmla="*/ 1884 h 1888"/>
                    <a:gd name="T32" fmla="*/ 155 w 411"/>
                    <a:gd name="T33" fmla="*/ 1888 h 1888"/>
                    <a:gd name="T34" fmla="*/ 253 w 411"/>
                    <a:gd name="T35" fmla="*/ 1884 h 1888"/>
                    <a:gd name="T36" fmla="*/ 345 w 411"/>
                    <a:gd name="T37" fmla="*/ 1868 h 1888"/>
                    <a:gd name="T38" fmla="*/ 382 w 411"/>
                    <a:gd name="T39" fmla="*/ 1859 h 1888"/>
                    <a:gd name="T40" fmla="*/ 382 w 411"/>
                    <a:gd name="T41" fmla="*/ 1857 h 1888"/>
                    <a:gd name="T42" fmla="*/ 382 w 411"/>
                    <a:gd name="T43" fmla="*/ 1855 h 1888"/>
                    <a:gd name="T44" fmla="*/ 382 w 411"/>
                    <a:gd name="T45" fmla="*/ 1851 h 1888"/>
                    <a:gd name="T46" fmla="*/ 344 w 411"/>
                    <a:gd name="T47" fmla="*/ 1859 h 1888"/>
                    <a:gd name="T48" fmla="*/ 251 w 411"/>
                    <a:gd name="T49" fmla="*/ 1872 h 1888"/>
                    <a:gd name="T50" fmla="*/ 155 w 411"/>
                    <a:gd name="T51" fmla="*/ 1878 h 1888"/>
                    <a:gd name="T52" fmla="*/ 61 w 411"/>
                    <a:gd name="T53" fmla="*/ 1872 h 1888"/>
                    <a:gd name="T54" fmla="*/ 0 w 411"/>
                    <a:gd name="T55" fmla="*/ 1864 h 1888"/>
                    <a:gd name="T56" fmla="*/ 0 w 411"/>
                    <a:gd name="T57" fmla="*/ 1866 h 1888"/>
                    <a:gd name="T58" fmla="*/ 2 w 411"/>
                    <a:gd name="T59" fmla="*/ 1870 h 1888"/>
                    <a:gd name="T60" fmla="*/ 2 w 411"/>
                    <a:gd name="T61" fmla="*/ 1872 h 1888"/>
                    <a:gd name="T62" fmla="*/ 2 w 411"/>
                    <a:gd name="T63" fmla="*/ 1876 h 188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11"/>
                    <a:gd name="T97" fmla="*/ 0 h 1888"/>
                    <a:gd name="T98" fmla="*/ 411 w 411"/>
                    <a:gd name="T99" fmla="*/ 1888 h 188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11" h="1888">
                      <a:moveTo>
                        <a:pt x="411" y="34"/>
                      </a:moveTo>
                      <a:lnTo>
                        <a:pt x="391" y="28"/>
                      </a:lnTo>
                      <a:lnTo>
                        <a:pt x="345" y="19"/>
                      </a:lnTo>
                      <a:lnTo>
                        <a:pt x="299" y="11"/>
                      </a:lnTo>
                      <a:lnTo>
                        <a:pt x="253" y="3"/>
                      </a:lnTo>
                      <a:lnTo>
                        <a:pt x="205" y="1"/>
                      </a:lnTo>
                      <a:lnTo>
                        <a:pt x="192" y="0"/>
                      </a:lnTo>
                      <a:lnTo>
                        <a:pt x="192" y="1"/>
                      </a:lnTo>
                      <a:lnTo>
                        <a:pt x="190" y="3"/>
                      </a:lnTo>
                      <a:lnTo>
                        <a:pt x="188" y="5"/>
                      </a:lnTo>
                      <a:lnTo>
                        <a:pt x="188" y="7"/>
                      </a:lnTo>
                      <a:lnTo>
                        <a:pt x="186" y="9"/>
                      </a:lnTo>
                      <a:lnTo>
                        <a:pt x="186" y="11"/>
                      </a:lnTo>
                      <a:lnTo>
                        <a:pt x="203" y="11"/>
                      </a:lnTo>
                      <a:lnTo>
                        <a:pt x="251" y="15"/>
                      </a:lnTo>
                      <a:lnTo>
                        <a:pt x="297" y="21"/>
                      </a:lnTo>
                      <a:lnTo>
                        <a:pt x="344" y="28"/>
                      </a:lnTo>
                      <a:lnTo>
                        <a:pt x="390" y="40"/>
                      </a:lnTo>
                      <a:lnTo>
                        <a:pt x="405" y="44"/>
                      </a:lnTo>
                      <a:lnTo>
                        <a:pt x="405" y="42"/>
                      </a:lnTo>
                      <a:lnTo>
                        <a:pt x="407" y="40"/>
                      </a:lnTo>
                      <a:lnTo>
                        <a:pt x="407" y="38"/>
                      </a:lnTo>
                      <a:lnTo>
                        <a:pt x="409" y="36"/>
                      </a:lnTo>
                      <a:lnTo>
                        <a:pt x="411" y="34"/>
                      </a:lnTo>
                      <a:close/>
                      <a:moveTo>
                        <a:pt x="2" y="1876"/>
                      </a:moveTo>
                      <a:lnTo>
                        <a:pt x="11" y="1878"/>
                      </a:lnTo>
                      <a:lnTo>
                        <a:pt x="59" y="1884"/>
                      </a:lnTo>
                      <a:lnTo>
                        <a:pt x="107" y="1888"/>
                      </a:lnTo>
                      <a:lnTo>
                        <a:pt x="155" y="1888"/>
                      </a:lnTo>
                      <a:lnTo>
                        <a:pt x="205" y="1888"/>
                      </a:lnTo>
                      <a:lnTo>
                        <a:pt x="253" y="1884"/>
                      </a:lnTo>
                      <a:lnTo>
                        <a:pt x="299" y="1878"/>
                      </a:lnTo>
                      <a:lnTo>
                        <a:pt x="345" y="1868"/>
                      </a:lnTo>
                      <a:lnTo>
                        <a:pt x="382" y="1861"/>
                      </a:lnTo>
                      <a:lnTo>
                        <a:pt x="382" y="1859"/>
                      </a:lnTo>
                      <a:lnTo>
                        <a:pt x="382" y="1857"/>
                      </a:lnTo>
                      <a:lnTo>
                        <a:pt x="382" y="1855"/>
                      </a:lnTo>
                      <a:lnTo>
                        <a:pt x="382" y="1853"/>
                      </a:lnTo>
                      <a:lnTo>
                        <a:pt x="382" y="1851"/>
                      </a:lnTo>
                      <a:lnTo>
                        <a:pt x="380" y="1851"/>
                      </a:lnTo>
                      <a:lnTo>
                        <a:pt x="344" y="1859"/>
                      </a:lnTo>
                      <a:lnTo>
                        <a:pt x="297" y="1866"/>
                      </a:lnTo>
                      <a:lnTo>
                        <a:pt x="251" y="1872"/>
                      </a:lnTo>
                      <a:lnTo>
                        <a:pt x="203" y="1876"/>
                      </a:lnTo>
                      <a:lnTo>
                        <a:pt x="155" y="1878"/>
                      </a:lnTo>
                      <a:lnTo>
                        <a:pt x="107" y="1876"/>
                      </a:lnTo>
                      <a:lnTo>
                        <a:pt x="61" y="1872"/>
                      </a:lnTo>
                      <a:lnTo>
                        <a:pt x="13" y="1866"/>
                      </a:lnTo>
                      <a:lnTo>
                        <a:pt x="0" y="1864"/>
                      </a:lnTo>
                      <a:lnTo>
                        <a:pt x="0" y="1866"/>
                      </a:lnTo>
                      <a:lnTo>
                        <a:pt x="0" y="1868"/>
                      </a:lnTo>
                      <a:lnTo>
                        <a:pt x="2" y="1870"/>
                      </a:lnTo>
                      <a:lnTo>
                        <a:pt x="2" y="1872"/>
                      </a:lnTo>
                      <a:lnTo>
                        <a:pt x="2" y="1874"/>
                      </a:lnTo>
                      <a:lnTo>
                        <a:pt x="2" y="1876"/>
                      </a:lnTo>
                      <a:close/>
                    </a:path>
                  </a:pathLst>
                </a:custGeom>
                <a:solidFill>
                  <a:srgbClr val="48B5FF"/>
                </a:solidFill>
                <a:ln w="9525">
                  <a:noFill/>
                  <a:round/>
                </a:ln>
              </p:spPr>
              <p:txBody>
                <a:bodyPr/>
                <a:lstStyle/>
                <a:p>
                  <a:endParaRPr lang="en-US"/>
                </a:p>
              </p:txBody>
            </p:sp>
            <p:sp>
              <p:nvSpPr>
                <p:cNvPr id="44431" name="Freeform 82"/>
                <p:cNvSpPr>
                  <a:spLocks noEditPoints="1"/>
                </p:cNvSpPr>
                <p:nvPr/>
              </p:nvSpPr>
              <p:spPr bwMode="auto">
                <a:xfrm>
                  <a:off x="1729" y="1196"/>
                  <a:ext cx="409" cy="1879"/>
                </a:xfrm>
                <a:custGeom>
                  <a:avLst/>
                  <a:gdLst>
                    <a:gd name="T0" fmla="*/ 393 w 409"/>
                    <a:gd name="T1" fmla="*/ 29 h 1879"/>
                    <a:gd name="T2" fmla="*/ 301 w 409"/>
                    <a:gd name="T3" fmla="*/ 10 h 1879"/>
                    <a:gd name="T4" fmla="*/ 207 w 409"/>
                    <a:gd name="T5" fmla="*/ 0 h 1879"/>
                    <a:gd name="T6" fmla="*/ 190 w 409"/>
                    <a:gd name="T7" fmla="*/ 2 h 1879"/>
                    <a:gd name="T8" fmla="*/ 188 w 409"/>
                    <a:gd name="T9" fmla="*/ 4 h 1879"/>
                    <a:gd name="T10" fmla="*/ 186 w 409"/>
                    <a:gd name="T11" fmla="*/ 6 h 1879"/>
                    <a:gd name="T12" fmla="*/ 186 w 409"/>
                    <a:gd name="T13" fmla="*/ 10 h 1879"/>
                    <a:gd name="T14" fmla="*/ 205 w 409"/>
                    <a:gd name="T15" fmla="*/ 12 h 1879"/>
                    <a:gd name="T16" fmla="*/ 299 w 409"/>
                    <a:gd name="T17" fmla="*/ 21 h 1879"/>
                    <a:gd name="T18" fmla="*/ 390 w 409"/>
                    <a:gd name="T19" fmla="*/ 39 h 1879"/>
                    <a:gd name="T20" fmla="*/ 405 w 409"/>
                    <a:gd name="T21" fmla="*/ 42 h 1879"/>
                    <a:gd name="T22" fmla="*/ 405 w 409"/>
                    <a:gd name="T23" fmla="*/ 39 h 1879"/>
                    <a:gd name="T24" fmla="*/ 407 w 409"/>
                    <a:gd name="T25" fmla="*/ 37 h 1879"/>
                    <a:gd name="T26" fmla="*/ 409 w 409"/>
                    <a:gd name="T27" fmla="*/ 35 h 1879"/>
                    <a:gd name="T28" fmla="*/ 4 w 409"/>
                    <a:gd name="T29" fmla="*/ 1865 h 1879"/>
                    <a:gd name="T30" fmla="*/ 61 w 409"/>
                    <a:gd name="T31" fmla="*/ 1873 h 1879"/>
                    <a:gd name="T32" fmla="*/ 157 w 409"/>
                    <a:gd name="T33" fmla="*/ 1879 h 1879"/>
                    <a:gd name="T34" fmla="*/ 253 w 409"/>
                    <a:gd name="T35" fmla="*/ 1873 h 1879"/>
                    <a:gd name="T36" fmla="*/ 347 w 409"/>
                    <a:gd name="T37" fmla="*/ 1859 h 1879"/>
                    <a:gd name="T38" fmla="*/ 384 w 409"/>
                    <a:gd name="T39" fmla="*/ 1850 h 1879"/>
                    <a:gd name="T40" fmla="*/ 384 w 409"/>
                    <a:gd name="T41" fmla="*/ 1846 h 1879"/>
                    <a:gd name="T42" fmla="*/ 382 w 409"/>
                    <a:gd name="T43" fmla="*/ 1844 h 1879"/>
                    <a:gd name="T44" fmla="*/ 382 w 409"/>
                    <a:gd name="T45" fmla="*/ 1842 h 1879"/>
                    <a:gd name="T46" fmla="*/ 346 w 409"/>
                    <a:gd name="T47" fmla="*/ 1848 h 1879"/>
                    <a:gd name="T48" fmla="*/ 253 w 409"/>
                    <a:gd name="T49" fmla="*/ 1863 h 1879"/>
                    <a:gd name="T50" fmla="*/ 157 w 409"/>
                    <a:gd name="T51" fmla="*/ 1867 h 1879"/>
                    <a:gd name="T52" fmla="*/ 63 w 409"/>
                    <a:gd name="T53" fmla="*/ 1863 h 1879"/>
                    <a:gd name="T54" fmla="*/ 0 w 409"/>
                    <a:gd name="T55" fmla="*/ 1854 h 1879"/>
                    <a:gd name="T56" fmla="*/ 0 w 409"/>
                    <a:gd name="T57" fmla="*/ 1858 h 1879"/>
                    <a:gd name="T58" fmla="*/ 2 w 409"/>
                    <a:gd name="T59" fmla="*/ 1859 h 1879"/>
                    <a:gd name="T60" fmla="*/ 2 w 409"/>
                    <a:gd name="T61" fmla="*/ 1861 h 1879"/>
                    <a:gd name="T62" fmla="*/ 4 w 409"/>
                    <a:gd name="T63" fmla="*/ 1865 h 187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9"/>
                    <a:gd name="T97" fmla="*/ 0 h 1879"/>
                    <a:gd name="T98" fmla="*/ 409 w 409"/>
                    <a:gd name="T99" fmla="*/ 1879 h 187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9" h="1879">
                      <a:moveTo>
                        <a:pt x="409" y="33"/>
                      </a:moveTo>
                      <a:lnTo>
                        <a:pt x="393" y="29"/>
                      </a:lnTo>
                      <a:lnTo>
                        <a:pt x="347" y="19"/>
                      </a:lnTo>
                      <a:lnTo>
                        <a:pt x="301" y="10"/>
                      </a:lnTo>
                      <a:lnTo>
                        <a:pt x="253" y="4"/>
                      </a:lnTo>
                      <a:lnTo>
                        <a:pt x="207" y="0"/>
                      </a:lnTo>
                      <a:lnTo>
                        <a:pt x="190" y="0"/>
                      </a:lnTo>
                      <a:lnTo>
                        <a:pt x="190" y="2"/>
                      </a:lnTo>
                      <a:lnTo>
                        <a:pt x="188" y="4"/>
                      </a:lnTo>
                      <a:lnTo>
                        <a:pt x="188" y="6"/>
                      </a:lnTo>
                      <a:lnTo>
                        <a:pt x="186" y="6"/>
                      </a:lnTo>
                      <a:lnTo>
                        <a:pt x="186" y="8"/>
                      </a:lnTo>
                      <a:lnTo>
                        <a:pt x="186" y="10"/>
                      </a:lnTo>
                      <a:lnTo>
                        <a:pt x="184" y="10"/>
                      </a:lnTo>
                      <a:lnTo>
                        <a:pt x="205" y="12"/>
                      </a:lnTo>
                      <a:lnTo>
                        <a:pt x="253" y="14"/>
                      </a:lnTo>
                      <a:lnTo>
                        <a:pt x="299" y="21"/>
                      </a:lnTo>
                      <a:lnTo>
                        <a:pt x="346" y="29"/>
                      </a:lnTo>
                      <a:lnTo>
                        <a:pt x="390" y="39"/>
                      </a:lnTo>
                      <a:lnTo>
                        <a:pt x="403" y="42"/>
                      </a:lnTo>
                      <a:lnTo>
                        <a:pt x="405" y="42"/>
                      </a:lnTo>
                      <a:lnTo>
                        <a:pt x="405" y="41"/>
                      </a:lnTo>
                      <a:lnTo>
                        <a:pt x="405" y="39"/>
                      </a:lnTo>
                      <a:lnTo>
                        <a:pt x="407" y="39"/>
                      </a:lnTo>
                      <a:lnTo>
                        <a:pt x="407" y="37"/>
                      </a:lnTo>
                      <a:lnTo>
                        <a:pt x="409" y="35"/>
                      </a:lnTo>
                      <a:lnTo>
                        <a:pt x="409" y="33"/>
                      </a:lnTo>
                      <a:close/>
                      <a:moveTo>
                        <a:pt x="4" y="1865"/>
                      </a:moveTo>
                      <a:lnTo>
                        <a:pt x="15" y="1867"/>
                      </a:lnTo>
                      <a:lnTo>
                        <a:pt x="61" y="1873"/>
                      </a:lnTo>
                      <a:lnTo>
                        <a:pt x="109" y="1877"/>
                      </a:lnTo>
                      <a:lnTo>
                        <a:pt x="157" y="1879"/>
                      </a:lnTo>
                      <a:lnTo>
                        <a:pt x="207" y="1877"/>
                      </a:lnTo>
                      <a:lnTo>
                        <a:pt x="253" y="1873"/>
                      </a:lnTo>
                      <a:lnTo>
                        <a:pt x="301" y="1867"/>
                      </a:lnTo>
                      <a:lnTo>
                        <a:pt x="347" y="1859"/>
                      </a:lnTo>
                      <a:lnTo>
                        <a:pt x="384" y="1850"/>
                      </a:lnTo>
                      <a:lnTo>
                        <a:pt x="384" y="1848"/>
                      </a:lnTo>
                      <a:lnTo>
                        <a:pt x="384" y="1846"/>
                      </a:lnTo>
                      <a:lnTo>
                        <a:pt x="382" y="1846"/>
                      </a:lnTo>
                      <a:lnTo>
                        <a:pt x="382" y="1844"/>
                      </a:lnTo>
                      <a:lnTo>
                        <a:pt x="382" y="1842"/>
                      </a:lnTo>
                      <a:lnTo>
                        <a:pt x="382" y="1840"/>
                      </a:lnTo>
                      <a:lnTo>
                        <a:pt x="346" y="1848"/>
                      </a:lnTo>
                      <a:lnTo>
                        <a:pt x="299" y="1858"/>
                      </a:lnTo>
                      <a:lnTo>
                        <a:pt x="253" y="1863"/>
                      </a:lnTo>
                      <a:lnTo>
                        <a:pt x="205" y="1867"/>
                      </a:lnTo>
                      <a:lnTo>
                        <a:pt x="157" y="1867"/>
                      </a:lnTo>
                      <a:lnTo>
                        <a:pt x="109" y="1867"/>
                      </a:lnTo>
                      <a:lnTo>
                        <a:pt x="63" y="1863"/>
                      </a:lnTo>
                      <a:lnTo>
                        <a:pt x="17" y="1858"/>
                      </a:lnTo>
                      <a:lnTo>
                        <a:pt x="0" y="1854"/>
                      </a:lnTo>
                      <a:lnTo>
                        <a:pt x="0" y="1856"/>
                      </a:lnTo>
                      <a:lnTo>
                        <a:pt x="0" y="1858"/>
                      </a:lnTo>
                      <a:lnTo>
                        <a:pt x="2" y="1859"/>
                      </a:lnTo>
                      <a:lnTo>
                        <a:pt x="2" y="1861"/>
                      </a:lnTo>
                      <a:lnTo>
                        <a:pt x="2" y="1863"/>
                      </a:lnTo>
                      <a:lnTo>
                        <a:pt x="4" y="1865"/>
                      </a:lnTo>
                      <a:close/>
                    </a:path>
                  </a:pathLst>
                </a:custGeom>
                <a:solidFill>
                  <a:srgbClr val="49B6FF"/>
                </a:solidFill>
                <a:ln w="9525">
                  <a:noFill/>
                  <a:round/>
                </a:ln>
              </p:spPr>
              <p:txBody>
                <a:bodyPr/>
                <a:lstStyle/>
                <a:p>
                  <a:endParaRPr lang="en-US"/>
                </a:p>
              </p:txBody>
            </p:sp>
            <p:sp>
              <p:nvSpPr>
                <p:cNvPr id="44432" name="Freeform 83"/>
                <p:cNvSpPr>
                  <a:spLocks noEditPoints="1"/>
                </p:cNvSpPr>
                <p:nvPr/>
              </p:nvSpPr>
              <p:spPr bwMode="auto">
                <a:xfrm>
                  <a:off x="1727" y="1202"/>
                  <a:ext cx="409" cy="1867"/>
                </a:xfrm>
                <a:custGeom>
                  <a:avLst/>
                  <a:gdLst>
                    <a:gd name="T0" fmla="*/ 394 w 409"/>
                    <a:gd name="T1" fmla="*/ 29 h 1867"/>
                    <a:gd name="T2" fmla="*/ 301 w 409"/>
                    <a:gd name="T3" fmla="*/ 10 h 1867"/>
                    <a:gd name="T4" fmla="*/ 207 w 409"/>
                    <a:gd name="T5" fmla="*/ 0 h 1867"/>
                    <a:gd name="T6" fmla="*/ 188 w 409"/>
                    <a:gd name="T7" fmla="*/ 0 h 1867"/>
                    <a:gd name="T8" fmla="*/ 188 w 409"/>
                    <a:gd name="T9" fmla="*/ 4 h 1867"/>
                    <a:gd name="T10" fmla="*/ 186 w 409"/>
                    <a:gd name="T11" fmla="*/ 6 h 1867"/>
                    <a:gd name="T12" fmla="*/ 184 w 409"/>
                    <a:gd name="T13" fmla="*/ 8 h 1867"/>
                    <a:gd name="T14" fmla="*/ 207 w 409"/>
                    <a:gd name="T15" fmla="*/ 10 h 1867"/>
                    <a:gd name="T16" fmla="*/ 301 w 409"/>
                    <a:gd name="T17" fmla="*/ 19 h 1867"/>
                    <a:gd name="T18" fmla="*/ 392 w 409"/>
                    <a:gd name="T19" fmla="*/ 38 h 1867"/>
                    <a:gd name="T20" fmla="*/ 403 w 409"/>
                    <a:gd name="T21" fmla="*/ 40 h 1867"/>
                    <a:gd name="T22" fmla="*/ 405 w 409"/>
                    <a:gd name="T23" fmla="*/ 38 h 1867"/>
                    <a:gd name="T24" fmla="*/ 407 w 409"/>
                    <a:gd name="T25" fmla="*/ 36 h 1867"/>
                    <a:gd name="T26" fmla="*/ 407 w 409"/>
                    <a:gd name="T27" fmla="*/ 33 h 1867"/>
                    <a:gd name="T28" fmla="*/ 4 w 409"/>
                    <a:gd name="T29" fmla="*/ 1853 h 1867"/>
                    <a:gd name="T30" fmla="*/ 65 w 409"/>
                    <a:gd name="T31" fmla="*/ 1861 h 1867"/>
                    <a:gd name="T32" fmla="*/ 159 w 409"/>
                    <a:gd name="T33" fmla="*/ 1867 h 1867"/>
                    <a:gd name="T34" fmla="*/ 255 w 409"/>
                    <a:gd name="T35" fmla="*/ 1861 h 1867"/>
                    <a:gd name="T36" fmla="*/ 348 w 409"/>
                    <a:gd name="T37" fmla="*/ 1848 h 1867"/>
                    <a:gd name="T38" fmla="*/ 384 w 409"/>
                    <a:gd name="T39" fmla="*/ 1838 h 1867"/>
                    <a:gd name="T40" fmla="*/ 384 w 409"/>
                    <a:gd name="T41" fmla="*/ 1836 h 1867"/>
                    <a:gd name="T42" fmla="*/ 384 w 409"/>
                    <a:gd name="T43" fmla="*/ 1832 h 1867"/>
                    <a:gd name="T44" fmla="*/ 384 w 409"/>
                    <a:gd name="T45" fmla="*/ 1830 h 1867"/>
                    <a:gd name="T46" fmla="*/ 346 w 409"/>
                    <a:gd name="T47" fmla="*/ 1838 h 1867"/>
                    <a:gd name="T48" fmla="*/ 255 w 409"/>
                    <a:gd name="T49" fmla="*/ 1852 h 1867"/>
                    <a:gd name="T50" fmla="*/ 159 w 409"/>
                    <a:gd name="T51" fmla="*/ 1857 h 1867"/>
                    <a:gd name="T52" fmla="*/ 65 w 409"/>
                    <a:gd name="T53" fmla="*/ 1852 h 1867"/>
                    <a:gd name="T54" fmla="*/ 0 w 409"/>
                    <a:gd name="T55" fmla="*/ 1842 h 1867"/>
                    <a:gd name="T56" fmla="*/ 0 w 409"/>
                    <a:gd name="T57" fmla="*/ 1846 h 1867"/>
                    <a:gd name="T58" fmla="*/ 2 w 409"/>
                    <a:gd name="T59" fmla="*/ 1848 h 1867"/>
                    <a:gd name="T60" fmla="*/ 2 w 409"/>
                    <a:gd name="T61" fmla="*/ 1852 h 1867"/>
                    <a:gd name="T62" fmla="*/ 4 w 409"/>
                    <a:gd name="T63" fmla="*/ 1853 h 186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9"/>
                    <a:gd name="T97" fmla="*/ 0 h 1867"/>
                    <a:gd name="T98" fmla="*/ 409 w 409"/>
                    <a:gd name="T99" fmla="*/ 1867 h 186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9" h="1867">
                      <a:moveTo>
                        <a:pt x="409" y="33"/>
                      </a:moveTo>
                      <a:lnTo>
                        <a:pt x="394" y="29"/>
                      </a:lnTo>
                      <a:lnTo>
                        <a:pt x="348" y="17"/>
                      </a:lnTo>
                      <a:lnTo>
                        <a:pt x="301" y="10"/>
                      </a:lnTo>
                      <a:lnTo>
                        <a:pt x="255" y="4"/>
                      </a:lnTo>
                      <a:lnTo>
                        <a:pt x="207" y="0"/>
                      </a:lnTo>
                      <a:lnTo>
                        <a:pt x="190" y="0"/>
                      </a:lnTo>
                      <a:lnTo>
                        <a:pt x="188" y="0"/>
                      </a:lnTo>
                      <a:lnTo>
                        <a:pt x="188" y="2"/>
                      </a:lnTo>
                      <a:lnTo>
                        <a:pt x="188" y="4"/>
                      </a:lnTo>
                      <a:lnTo>
                        <a:pt x="186" y="4"/>
                      </a:lnTo>
                      <a:lnTo>
                        <a:pt x="186" y="6"/>
                      </a:lnTo>
                      <a:lnTo>
                        <a:pt x="184" y="8"/>
                      </a:lnTo>
                      <a:lnTo>
                        <a:pt x="184" y="10"/>
                      </a:lnTo>
                      <a:lnTo>
                        <a:pt x="207" y="10"/>
                      </a:lnTo>
                      <a:lnTo>
                        <a:pt x="255" y="13"/>
                      </a:lnTo>
                      <a:lnTo>
                        <a:pt x="301" y="19"/>
                      </a:lnTo>
                      <a:lnTo>
                        <a:pt x="346" y="27"/>
                      </a:lnTo>
                      <a:lnTo>
                        <a:pt x="392" y="38"/>
                      </a:lnTo>
                      <a:lnTo>
                        <a:pt x="403" y="42"/>
                      </a:lnTo>
                      <a:lnTo>
                        <a:pt x="403" y="40"/>
                      </a:lnTo>
                      <a:lnTo>
                        <a:pt x="405" y="38"/>
                      </a:lnTo>
                      <a:lnTo>
                        <a:pt x="405" y="36"/>
                      </a:lnTo>
                      <a:lnTo>
                        <a:pt x="407" y="36"/>
                      </a:lnTo>
                      <a:lnTo>
                        <a:pt x="407" y="35"/>
                      </a:lnTo>
                      <a:lnTo>
                        <a:pt x="407" y="33"/>
                      </a:lnTo>
                      <a:lnTo>
                        <a:pt x="409" y="33"/>
                      </a:lnTo>
                      <a:close/>
                      <a:moveTo>
                        <a:pt x="4" y="1853"/>
                      </a:moveTo>
                      <a:lnTo>
                        <a:pt x="17" y="1855"/>
                      </a:lnTo>
                      <a:lnTo>
                        <a:pt x="65" y="1861"/>
                      </a:lnTo>
                      <a:lnTo>
                        <a:pt x="111" y="1865"/>
                      </a:lnTo>
                      <a:lnTo>
                        <a:pt x="159" y="1867"/>
                      </a:lnTo>
                      <a:lnTo>
                        <a:pt x="207" y="1865"/>
                      </a:lnTo>
                      <a:lnTo>
                        <a:pt x="255" y="1861"/>
                      </a:lnTo>
                      <a:lnTo>
                        <a:pt x="301" y="1855"/>
                      </a:lnTo>
                      <a:lnTo>
                        <a:pt x="348" y="1848"/>
                      </a:lnTo>
                      <a:lnTo>
                        <a:pt x="384" y="1840"/>
                      </a:lnTo>
                      <a:lnTo>
                        <a:pt x="384" y="1838"/>
                      </a:lnTo>
                      <a:lnTo>
                        <a:pt x="384" y="1836"/>
                      </a:lnTo>
                      <a:lnTo>
                        <a:pt x="384" y="1834"/>
                      </a:lnTo>
                      <a:lnTo>
                        <a:pt x="384" y="1832"/>
                      </a:lnTo>
                      <a:lnTo>
                        <a:pt x="384" y="1830"/>
                      </a:lnTo>
                      <a:lnTo>
                        <a:pt x="382" y="1829"/>
                      </a:lnTo>
                      <a:lnTo>
                        <a:pt x="346" y="1838"/>
                      </a:lnTo>
                      <a:lnTo>
                        <a:pt x="301" y="1846"/>
                      </a:lnTo>
                      <a:lnTo>
                        <a:pt x="255" y="1852"/>
                      </a:lnTo>
                      <a:lnTo>
                        <a:pt x="207" y="1855"/>
                      </a:lnTo>
                      <a:lnTo>
                        <a:pt x="159" y="1857"/>
                      </a:lnTo>
                      <a:lnTo>
                        <a:pt x="113" y="1855"/>
                      </a:lnTo>
                      <a:lnTo>
                        <a:pt x="65" y="1852"/>
                      </a:lnTo>
                      <a:lnTo>
                        <a:pt x="19" y="1846"/>
                      </a:lnTo>
                      <a:lnTo>
                        <a:pt x="0" y="1842"/>
                      </a:lnTo>
                      <a:lnTo>
                        <a:pt x="0" y="1844"/>
                      </a:lnTo>
                      <a:lnTo>
                        <a:pt x="0" y="1846"/>
                      </a:lnTo>
                      <a:lnTo>
                        <a:pt x="2" y="1848"/>
                      </a:lnTo>
                      <a:lnTo>
                        <a:pt x="2" y="1850"/>
                      </a:lnTo>
                      <a:lnTo>
                        <a:pt x="2" y="1852"/>
                      </a:lnTo>
                      <a:lnTo>
                        <a:pt x="4" y="1853"/>
                      </a:lnTo>
                      <a:close/>
                    </a:path>
                  </a:pathLst>
                </a:custGeom>
                <a:solidFill>
                  <a:srgbClr val="4AB6FF"/>
                </a:solidFill>
                <a:ln w="9525">
                  <a:noFill/>
                  <a:round/>
                </a:ln>
              </p:spPr>
              <p:txBody>
                <a:bodyPr/>
                <a:lstStyle/>
                <a:p>
                  <a:endParaRPr lang="en-US"/>
                </a:p>
              </p:txBody>
            </p:sp>
            <p:sp>
              <p:nvSpPr>
                <p:cNvPr id="44433" name="Freeform 84"/>
                <p:cNvSpPr>
                  <a:spLocks noEditPoints="1"/>
                </p:cNvSpPr>
                <p:nvPr/>
              </p:nvSpPr>
              <p:spPr bwMode="auto">
                <a:xfrm>
                  <a:off x="1725" y="1206"/>
                  <a:ext cx="407" cy="1857"/>
                </a:xfrm>
                <a:custGeom>
                  <a:avLst/>
                  <a:gdLst>
                    <a:gd name="T0" fmla="*/ 394 w 407"/>
                    <a:gd name="T1" fmla="*/ 29 h 1857"/>
                    <a:gd name="T2" fmla="*/ 303 w 407"/>
                    <a:gd name="T3" fmla="*/ 11 h 1857"/>
                    <a:gd name="T4" fmla="*/ 209 w 407"/>
                    <a:gd name="T5" fmla="*/ 2 h 1857"/>
                    <a:gd name="T6" fmla="*/ 188 w 407"/>
                    <a:gd name="T7" fmla="*/ 2 h 1857"/>
                    <a:gd name="T8" fmla="*/ 186 w 407"/>
                    <a:gd name="T9" fmla="*/ 4 h 1857"/>
                    <a:gd name="T10" fmla="*/ 184 w 407"/>
                    <a:gd name="T11" fmla="*/ 8 h 1857"/>
                    <a:gd name="T12" fmla="*/ 184 w 407"/>
                    <a:gd name="T13" fmla="*/ 9 h 1857"/>
                    <a:gd name="T14" fmla="*/ 209 w 407"/>
                    <a:gd name="T15" fmla="*/ 11 h 1857"/>
                    <a:gd name="T16" fmla="*/ 302 w 407"/>
                    <a:gd name="T17" fmla="*/ 21 h 1857"/>
                    <a:gd name="T18" fmla="*/ 392 w 407"/>
                    <a:gd name="T19" fmla="*/ 38 h 1857"/>
                    <a:gd name="T20" fmla="*/ 403 w 407"/>
                    <a:gd name="T21" fmla="*/ 40 h 1857"/>
                    <a:gd name="T22" fmla="*/ 405 w 407"/>
                    <a:gd name="T23" fmla="*/ 38 h 1857"/>
                    <a:gd name="T24" fmla="*/ 405 w 407"/>
                    <a:gd name="T25" fmla="*/ 36 h 1857"/>
                    <a:gd name="T26" fmla="*/ 407 w 407"/>
                    <a:gd name="T27" fmla="*/ 34 h 1857"/>
                    <a:gd name="T28" fmla="*/ 4 w 407"/>
                    <a:gd name="T29" fmla="*/ 1844 h 1857"/>
                    <a:gd name="T30" fmla="*/ 67 w 407"/>
                    <a:gd name="T31" fmla="*/ 1853 h 1857"/>
                    <a:gd name="T32" fmla="*/ 161 w 407"/>
                    <a:gd name="T33" fmla="*/ 1857 h 1857"/>
                    <a:gd name="T34" fmla="*/ 257 w 407"/>
                    <a:gd name="T35" fmla="*/ 1853 h 1857"/>
                    <a:gd name="T36" fmla="*/ 350 w 407"/>
                    <a:gd name="T37" fmla="*/ 1838 h 1857"/>
                    <a:gd name="T38" fmla="*/ 386 w 407"/>
                    <a:gd name="T39" fmla="*/ 1828 h 1857"/>
                    <a:gd name="T40" fmla="*/ 386 w 407"/>
                    <a:gd name="T41" fmla="*/ 1826 h 1857"/>
                    <a:gd name="T42" fmla="*/ 384 w 407"/>
                    <a:gd name="T43" fmla="*/ 1825 h 1857"/>
                    <a:gd name="T44" fmla="*/ 384 w 407"/>
                    <a:gd name="T45" fmla="*/ 1821 h 1857"/>
                    <a:gd name="T46" fmla="*/ 348 w 407"/>
                    <a:gd name="T47" fmla="*/ 1828 h 1857"/>
                    <a:gd name="T48" fmla="*/ 255 w 407"/>
                    <a:gd name="T49" fmla="*/ 1844 h 1857"/>
                    <a:gd name="T50" fmla="*/ 161 w 407"/>
                    <a:gd name="T51" fmla="*/ 1848 h 1857"/>
                    <a:gd name="T52" fmla="*/ 67 w 407"/>
                    <a:gd name="T53" fmla="*/ 1844 h 1857"/>
                    <a:gd name="T54" fmla="*/ 0 w 407"/>
                    <a:gd name="T55" fmla="*/ 1832 h 1857"/>
                    <a:gd name="T56" fmla="*/ 0 w 407"/>
                    <a:gd name="T57" fmla="*/ 1836 h 1857"/>
                    <a:gd name="T58" fmla="*/ 2 w 407"/>
                    <a:gd name="T59" fmla="*/ 1838 h 1857"/>
                    <a:gd name="T60" fmla="*/ 2 w 407"/>
                    <a:gd name="T61" fmla="*/ 1842 h 1857"/>
                    <a:gd name="T62" fmla="*/ 4 w 407"/>
                    <a:gd name="T63" fmla="*/ 1844 h 185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7"/>
                    <a:gd name="T97" fmla="*/ 0 h 1857"/>
                    <a:gd name="T98" fmla="*/ 407 w 407"/>
                    <a:gd name="T99" fmla="*/ 1857 h 185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7" h="1857">
                      <a:moveTo>
                        <a:pt x="407" y="32"/>
                      </a:moveTo>
                      <a:lnTo>
                        <a:pt x="394" y="29"/>
                      </a:lnTo>
                      <a:lnTo>
                        <a:pt x="350" y="19"/>
                      </a:lnTo>
                      <a:lnTo>
                        <a:pt x="303" y="11"/>
                      </a:lnTo>
                      <a:lnTo>
                        <a:pt x="257" y="4"/>
                      </a:lnTo>
                      <a:lnTo>
                        <a:pt x="209" y="2"/>
                      </a:lnTo>
                      <a:lnTo>
                        <a:pt x="188" y="0"/>
                      </a:lnTo>
                      <a:lnTo>
                        <a:pt x="188" y="2"/>
                      </a:lnTo>
                      <a:lnTo>
                        <a:pt x="186" y="4"/>
                      </a:lnTo>
                      <a:lnTo>
                        <a:pt x="186" y="6"/>
                      </a:lnTo>
                      <a:lnTo>
                        <a:pt x="184" y="8"/>
                      </a:lnTo>
                      <a:lnTo>
                        <a:pt x="184" y="9"/>
                      </a:lnTo>
                      <a:lnTo>
                        <a:pt x="183" y="11"/>
                      </a:lnTo>
                      <a:lnTo>
                        <a:pt x="209" y="11"/>
                      </a:lnTo>
                      <a:lnTo>
                        <a:pt x="255" y="15"/>
                      </a:lnTo>
                      <a:lnTo>
                        <a:pt x="302" y="21"/>
                      </a:lnTo>
                      <a:lnTo>
                        <a:pt x="348" y="29"/>
                      </a:lnTo>
                      <a:lnTo>
                        <a:pt x="392" y="38"/>
                      </a:lnTo>
                      <a:lnTo>
                        <a:pt x="401" y="42"/>
                      </a:lnTo>
                      <a:lnTo>
                        <a:pt x="403" y="40"/>
                      </a:lnTo>
                      <a:lnTo>
                        <a:pt x="405" y="38"/>
                      </a:lnTo>
                      <a:lnTo>
                        <a:pt x="405" y="36"/>
                      </a:lnTo>
                      <a:lnTo>
                        <a:pt x="407" y="34"/>
                      </a:lnTo>
                      <a:lnTo>
                        <a:pt x="407" y="32"/>
                      </a:lnTo>
                      <a:close/>
                      <a:moveTo>
                        <a:pt x="4" y="1844"/>
                      </a:moveTo>
                      <a:lnTo>
                        <a:pt x="21" y="1848"/>
                      </a:lnTo>
                      <a:lnTo>
                        <a:pt x="67" y="1853"/>
                      </a:lnTo>
                      <a:lnTo>
                        <a:pt x="113" y="1857"/>
                      </a:lnTo>
                      <a:lnTo>
                        <a:pt x="161" y="1857"/>
                      </a:lnTo>
                      <a:lnTo>
                        <a:pt x="209" y="1857"/>
                      </a:lnTo>
                      <a:lnTo>
                        <a:pt x="257" y="1853"/>
                      </a:lnTo>
                      <a:lnTo>
                        <a:pt x="303" y="1848"/>
                      </a:lnTo>
                      <a:lnTo>
                        <a:pt x="350" y="1838"/>
                      </a:lnTo>
                      <a:lnTo>
                        <a:pt x="386" y="1830"/>
                      </a:lnTo>
                      <a:lnTo>
                        <a:pt x="386" y="1828"/>
                      </a:lnTo>
                      <a:lnTo>
                        <a:pt x="386" y="1826"/>
                      </a:lnTo>
                      <a:lnTo>
                        <a:pt x="384" y="1825"/>
                      </a:lnTo>
                      <a:lnTo>
                        <a:pt x="384" y="1823"/>
                      </a:lnTo>
                      <a:lnTo>
                        <a:pt x="384" y="1821"/>
                      </a:lnTo>
                      <a:lnTo>
                        <a:pt x="348" y="1828"/>
                      </a:lnTo>
                      <a:lnTo>
                        <a:pt x="302" y="1836"/>
                      </a:lnTo>
                      <a:lnTo>
                        <a:pt x="255" y="1844"/>
                      </a:lnTo>
                      <a:lnTo>
                        <a:pt x="209" y="1846"/>
                      </a:lnTo>
                      <a:lnTo>
                        <a:pt x="161" y="1848"/>
                      </a:lnTo>
                      <a:lnTo>
                        <a:pt x="115" y="1846"/>
                      </a:lnTo>
                      <a:lnTo>
                        <a:pt x="67" y="1844"/>
                      </a:lnTo>
                      <a:lnTo>
                        <a:pt x="21" y="1836"/>
                      </a:lnTo>
                      <a:lnTo>
                        <a:pt x="0" y="1832"/>
                      </a:lnTo>
                      <a:lnTo>
                        <a:pt x="0" y="1834"/>
                      </a:lnTo>
                      <a:lnTo>
                        <a:pt x="0" y="1836"/>
                      </a:lnTo>
                      <a:lnTo>
                        <a:pt x="2" y="1838"/>
                      </a:lnTo>
                      <a:lnTo>
                        <a:pt x="2" y="1840"/>
                      </a:lnTo>
                      <a:lnTo>
                        <a:pt x="2" y="1842"/>
                      </a:lnTo>
                      <a:lnTo>
                        <a:pt x="4" y="1844"/>
                      </a:lnTo>
                      <a:close/>
                    </a:path>
                  </a:pathLst>
                </a:custGeom>
                <a:solidFill>
                  <a:srgbClr val="4BB7FF"/>
                </a:solidFill>
                <a:ln w="9525">
                  <a:noFill/>
                  <a:round/>
                </a:ln>
              </p:spPr>
              <p:txBody>
                <a:bodyPr/>
                <a:lstStyle/>
                <a:p>
                  <a:endParaRPr lang="en-US"/>
                </a:p>
              </p:txBody>
            </p:sp>
            <p:sp>
              <p:nvSpPr>
                <p:cNvPr id="44434" name="Freeform 85"/>
                <p:cNvSpPr>
                  <a:spLocks noEditPoints="1"/>
                </p:cNvSpPr>
                <p:nvPr/>
              </p:nvSpPr>
              <p:spPr bwMode="auto">
                <a:xfrm>
                  <a:off x="1723" y="1212"/>
                  <a:ext cx="407" cy="1847"/>
                </a:xfrm>
                <a:custGeom>
                  <a:avLst/>
                  <a:gdLst>
                    <a:gd name="T0" fmla="*/ 396 w 407"/>
                    <a:gd name="T1" fmla="*/ 28 h 1847"/>
                    <a:gd name="T2" fmla="*/ 305 w 407"/>
                    <a:gd name="T3" fmla="*/ 9 h 1847"/>
                    <a:gd name="T4" fmla="*/ 211 w 407"/>
                    <a:gd name="T5" fmla="*/ 0 h 1847"/>
                    <a:gd name="T6" fmla="*/ 186 w 407"/>
                    <a:gd name="T7" fmla="*/ 2 h 1847"/>
                    <a:gd name="T8" fmla="*/ 186 w 407"/>
                    <a:gd name="T9" fmla="*/ 3 h 1847"/>
                    <a:gd name="T10" fmla="*/ 185 w 407"/>
                    <a:gd name="T11" fmla="*/ 5 h 1847"/>
                    <a:gd name="T12" fmla="*/ 183 w 407"/>
                    <a:gd name="T13" fmla="*/ 9 h 1847"/>
                    <a:gd name="T14" fmla="*/ 211 w 407"/>
                    <a:gd name="T15" fmla="*/ 11 h 1847"/>
                    <a:gd name="T16" fmla="*/ 304 w 407"/>
                    <a:gd name="T17" fmla="*/ 19 h 1847"/>
                    <a:gd name="T18" fmla="*/ 392 w 407"/>
                    <a:gd name="T19" fmla="*/ 38 h 1847"/>
                    <a:gd name="T20" fmla="*/ 401 w 407"/>
                    <a:gd name="T21" fmla="*/ 40 h 1847"/>
                    <a:gd name="T22" fmla="*/ 403 w 407"/>
                    <a:gd name="T23" fmla="*/ 38 h 1847"/>
                    <a:gd name="T24" fmla="*/ 405 w 407"/>
                    <a:gd name="T25" fmla="*/ 34 h 1847"/>
                    <a:gd name="T26" fmla="*/ 407 w 407"/>
                    <a:gd name="T27" fmla="*/ 32 h 1847"/>
                    <a:gd name="T28" fmla="*/ 4 w 407"/>
                    <a:gd name="T29" fmla="*/ 1832 h 1847"/>
                    <a:gd name="T30" fmla="*/ 69 w 407"/>
                    <a:gd name="T31" fmla="*/ 1842 h 1847"/>
                    <a:gd name="T32" fmla="*/ 163 w 407"/>
                    <a:gd name="T33" fmla="*/ 1847 h 1847"/>
                    <a:gd name="T34" fmla="*/ 259 w 407"/>
                    <a:gd name="T35" fmla="*/ 1842 h 1847"/>
                    <a:gd name="T36" fmla="*/ 350 w 407"/>
                    <a:gd name="T37" fmla="*/ 1828 h 1847"/>
                    <a:gd name="T38" fmla="*/ 386 w 407"/>
                    <a:gd name="T39" fmla="*/ 1819 h 1847"/>
                    <a:gd name="T40" fmla="*/ 386 w 407"/>
                    <a:gd name="T41" fmla="*/ 1815 h 1847"/>
                    <a:gd name="T42" fmla="*/ 386 w 407"/>
                    <a:gd name="T43" fmla="*/ 1813 h 1847"/>
                    <a:gd name="T44" fmla="*/ 386 w 407"/>
                    <a:gd name="T45" fmla="*/ 1811 h 1847"/>
                    <a:gd name="T46" fmla="*/ 348 w 407"/>
                    <a:gd name="T47" fmla="*/ 1819 h 1847"/>
                    <a:gd name="T48" fmla="*/ 257 w 407"/>
                    <a:gd name="T49" fmla="*/ 1832 h 1847"/>
                    <a:gd name="T50" fmla="*/ 163 w 407"/>
                    <a:gd name="T51" fmla="*/ 1836 h 1847"/>
                    <a:gd name="T52" fmla="*/ 71 w 407"/>
                    <a:gd name="T53" fmla="*/ 1832 h 1847"/>
                    <a:gd name="T54" fmla="*/ 0 w 407"/>
                    <a:gd name="T55" fmla="*/ 1822 h 1847"/>
                    <a:gd name="T56" fmla="*/ 0 w 407"/>
                    <a:gd name="T57" fmla="*/ 1824 h 1847"/>
                    <a:gd name="T58" fmla="*/ 2 w 407"/>
                    <a:gd name="T59" fmla="*/ 1826 h 1847"/>
                    <a:gd name="T60" fmla="*/ 2 w 407"/>
                    <a:gd name="T61" fmla="*/ 1830 h 1847"/>
                    <a:gd name="T62" fmla="*/ 4 w 407"/>
                    <a:gd name="T63" fmla="*/ 1832 h 18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7"/>
                    <a:gd name="T97" fmla="*/ 0 h 1847"/>
                    <a:gd name="T98" fmla="*/ 407 w 407"/>
                    <a:gd name="T99" fmla="*/ 1847 h 184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7" h="1847">
                      <a:moveTo>
                        <a:pt x="407" y="32"/>
                      </a:moveTo>
                      <a:lnTo>
                        <a:pt x="396" y="28"/>
                      </a:lnTo>
                      <a:lnTo>
                        <a:pt x="350" y="17"/>
                      </a:lnTo>
                      <a:lnTo>
                        <a:pt x="305" y="9"/>
                      </a:lnTo>
                      <a:lnTo>
                        <a:pt x="259" y="3"/>
                      </a:lnTo>
                      <a:lnTo>
                        <a:pt x="211" y="0"/>
                      </a:lnTo>
                      <a:lnTo>
                        <a:pt x="188" y="0"/>
                      </a:lnTo>
                      <a:lnTo>
                        <a:pt x="186" y="2"/>
                      </a:lnTo>
                      <a:lnTo>
                        <a:pt x="186" y="3"/>
                      </a:lnTo>
                      <a:lnTo>
                        <a:pt x="185" y="5"/>
                      </a:lnTo>
                      <a:lnTo>
                        <a:pt x="183" y="7"/>
                      </a:lnTo>
                      <a:lnTo>
                        <a:pt x="183" y="9"/>
                      </a:lnTo>
                      <a:lnTo>
                        <a:pt x="211" y="11"/>
                      </a:lnTo>
                      <a:lnTo>
                        <a:pt x="257" y="13"/>
                      </a:lnTo>
                      <a:lnTo>
                        <a:pt x="304" y="19"/>
                      </a:lnTo>
                      <a:lnTo>
                        <a:pt x="348" y="28"/>
                      </a:lnTo>
                      <a:lnTo>
                        <a:pt x="392" y="38"/>
                      </a:lnTo>
                      <a:lnTo>
                        <a:pt x="401" y="40"/>
                      </a:lnTo>
                      <a:lnTo>
                        <a:pt x="403" y="38"/>
                      </a:lnTo>
                      <a:lnTo>
                        <a:pt x="405" y="36"/>
                      </a:lnTo>
                      <a:lnTo>
                        <a:pt x="405" y="34"/>
                      </a:lnTo>
                      <a:lnTo>
                        <a:pt x="407" y="32"/>
                      </a:lnTo>
                      <a:close/>
                      <a:moveTo>
                        <a:pt x="4" y="1832"/>
                      </a:moveTo>
                      <a:lnTo>
                        <a:pt x="23" y="1836"/>
                      </a:lnTo>
                      <a:lnTo>
                        <a:pt x="69" y="1842"/>
                      </a:lnTo>
                      <a:lnTo>
                        <a:pt x="117" y="1845"/>
                      </a:lnTo>
                      <a:lnTo>
                        <a:pt x="163" y="1847"/>
                      </a:lnTo>
                      <a:lnTo>
                        <a:pt x="211" y="1845"/>
                      </a:lnTo>
                      <a:lnTo>
                        <a:pt x="259" y="1842"/>
                      </a:lnTo>
                      <a:lnTo>
                        <a:pt x="305" y="1836"/>
                      </a:lnTo>
                      <a:lnTo>
                        <a:pt x="350" y="1828"/>
                      </a:lnTo>
                      <a:lnTo>
                        <a:pt x="386" y="1819"/>
                      </a:lnTo>
                      <a:lnTo>
                        <a:pt x="386" y="1817"/>
                      </a:lnTo>
                      <a:lnTo>
                        <a:pt x="386" y="1815"/>
                      </a:lnTo>
                      <a:lnTo>
                        <a:pt x="386" y="1813"/>
                      </a:lnTo>
                      <a:lnTo>
                        <a:pt x="386" y="1811"/>
                      </a:lnTo>
                      <a:lnTo>
                        <a:pt x="384" y="1809"/>
                      </a:lnTo>
                      <a:lnTo>
                        <a:pt x="348" y="1819"/>
                      </a:lnTo>
                      <a:lnTo>
                        <a:pt x="304" y="1826"/>
                      </a:lnTo>
                      <a:lnTo>
                        <a:pt x="257" y="1832"/>
                      </a:lnTo>
                      <a:lnTo>
                        <a:pt x="211" y="1836"/>
                      </a:lnTo>
                      <a:lnTo>
                        <a:pt x="163" y="1836"/>
                      </a:lnTo>
                      <a:lnTo>
                        <a:pt x="117" y="1836"/>
                      </a:lnTo>
                      <a:lnTo>
                        <a:pt x="71" y="1832"/>
                      </a:lnTo>
                      <a:lnTo>
                        <a:pt x="25" y="1826"/>
                      </a:lnTo>
                      <a:lnTo>
                        <a:pt x="0" y="1822"/>
                      </a:lnTo>
                      <a:lnTo>
                        <a:pt x="0" y="1824"/>
                      </a:lnTo>
                      <a:lnTo>
                        <a:pt x="2" y="1826"/>
                      </a:lnTo>
                      <a:lnTo>
                        <a:pt x="2" y="1828"/>
                      </a:lnTo>
                      <a:lnTo>
                        <a:pt x="2" y="1830"/>
                      </a:lnTo>
                      <a:lnTo>
                        <a:pt x="4" y="1832"/>
                      </a:lnTo>
                      <a:close/>
                    </a:path>
                  </a:pathLst>
                </a:custGeom>
                <a:solidFill>
                  <a:srgbClr val="4CB7FF"/>
                </a:solidFill>
                <a:ln w="9525">
                  <a:noFill/>
                  <a:round/>
                </a:ln>
              </p:spPr>
              <p:txBody>
                <a:bodyPr/>
                <a:lstStyle/>
                <a:p>
                  <a:endParaRPr lang="en-US"/>
                </a:p>
              </p:txBody>
            </p:sp>
            <p:sp>
              <p:nvSpPr>
                <p:cNvPr id="44435" name="Freeform 86"/>
                <p:cNvSpPr>
                  <a:spLocks noEditPoints="1"/>
                </p:cNvSpPr>
                <p:nvPr/>
              </p:nvSpPr>
              <p:spPr bwMode="auto">
                <a:xfrm>
                  <a:off x="1721" y="1217"/>
                  <a:ext cx="405" cy="1837"/>
                </a:xfrm>
                <a:custGeom>
                  <a:avLst/>
                  <a:gdLst>
                    <a:gd name="T0" fmla="*/ 396 w 405"/>
                    <a:gd name="T1" fmla="*/ 27 h 1837"/>
                    <a:gd name="T2" fmla="*/ 306 w 405"/>
                    <a:gd name="T3" fmla="*/ 10 h 1837"/>
                    <a:gd name="T4" fmla="*/ 213 w 405"/>
                    <a:gd name="T5" fmla="*/ 0 h 1837"/>
                    <a:gd name="T6" fmla="*/ 187 w 405"/>
                    <a:gd name="T7" fmla="*/ 0 h 1837"/>
                    <a:gd name="T8" fmla="*/ 185 w 405"/>
                    <a:gd name="T9" fmla="*/ 4 h 1837"/>
                    <a:gd name="T10" fmla="*/ 183 w 405"/>
                    <a:gd name="T11" fmla="*/ 6 h 1837"/>
                    <a:gd name="T12" fmla="*/ 181 w 405"/>
                    <a:gd name="T13" fmla="*/ 8 h 1837"/>
                    <a:gd name="T14" fmla="*/ 213 w 405"/>
                    <a:gd name="T15" fmla="*/ 10 h 1837"/>
                    <a:gd name="T16" fmla="*/ 304 w 405"/>
                    <a:gd name="T17" fmla="*/ 20 h 1837"/>
                    <a:gd name="T18" fmla="*/ 394 w 405"/>
                    <a:gd name="T19" fmla="*/ 39 h 1837"/>
                    <a:gd name="T20" fmla="*/ 401 w 405"/>
                    <a:gd name="T21" fmla="*/ 39 h 1837"/>
                    <a:gd name="T22" fmla="*/ 403 w 405"/>
                    <a:gd name="T23" fmla="*/ 37 h 1837"/>
                    <a:gd name="T24" fmla="*/ 403 w 405"/>
                    <a:gd name="T25" fmla="*/ 35 h 1837"/>
                    <a:gd name="T26" fmla="*/ 405 w 405"/>
                    <a:gd name="T27" fmla="*/ 33 h 1837"/>
                    <a:gd name="T28" fmla="*/ 4 w 405"/>
                    <a:gd name="T29" fmla="*/ 1821 h 1837"/>
                    <a:gd name="T30" fmla="*/ 71 w 405"/>
                    <a:gd name="T31" fmla="*/ 1833 h 1837"/>
                    <a:gd name="T32" fmla="*/ 165 w 405"/>
                    <a:gd name="T33" fmla="*/ 1837 h 1837"/>
                    <a:gd name="T34" fmla="*/ 259 w 405"/>
                    <a:gd name="T35" fmla="*/ 1833 h 1837"/>
                    <a:gd name="T36" fmla="*/ 352 w 405"/>
                    <a:gd name="T37" fmla="*/ 1817 h 1837"/>
                    <a:gd name="T38" fmla="*/ 388 w 405"/>
                    <a:gd name="T39" fmla="*/ 1808 h 1837"/>
                    <a:gd name="T40" fmla="*/ 388 w 405"/>
                    <a:gd name="T41" fmla="*/ 1806 h 1837"/>
                    <a:gd name="T42" fmla="*/ 386 w 405"/>
                    <a:gd name="T43" fmla="*/ 1804 h 1837"/>
                    <a:gd name="T44" fmla="*/ 386 w 405"/>
                    <a:gd name="T45" fmla="*/ 1800 h 1837"/>
                    <a:gd name="T46" fmla="*/ 350 w 405"/>
                    <a:gd name="T47" fmla="*/ 1808 h 1837"/>
                    <a:gd name="T48" fmla="*/ 259 w 405"/>
                    <a:gd name="T49" fmla="*/ 1821 h 1837"/>
                    <a:gd name="T50" fmla="*/ 165 w 405"/>
                    <a:gd name="T51" fmla="*/ 1827 h 1837"/>
                    <a:gd name="T52" fmla="*/ 73 w 405"/>
                    <a:gd name="T53" fmla="*/ 1821 h 1837"/>
                    <a:gd name="T54" fmla="*/ 0 w 405"/>
                    <a:gd name="T55" fmla="*/ 1812 h 1837"/>
                    <a:gd name="T56" fmla="*/ 2 w 405"/>
                    <a:gd name="T57" fmla="*/ 1814 h 1837"/>
                    <a:gd name="T58" fmla="*/ 2 w 405"/>
                    <a:gd name="T59" fmla="*/ 1817 h 1837"/>
                    <a:gd name="T60" fmla="*/ 2 w 405"/>
                    <a:gd name="T61" fmla="*/ 1819 h 1837"/>
                    <a:gd name="T62" fmla="*/ 4 w 405"/>
                    <a:gd name="T63" fmla="*/ 1821 h 183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5"/>
                    <a:gd name="T97" fmla="*/ 0 h 1837"/>
                    <a:gd name="T98" fmla="*/ 405 w 405"/>
                    <a:gd name="T99" fmla="*/ 1837 h 183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5" h="1837">
                      <a:moveTo>
                        <a:pt x="405" y="31"/>
                      </a:moveTo>
                      <a:lnTo>
                        <a:pt x="396" y="27"/>
                      </a:lnTo>
                      <a:lnTo>
                        <a:pt x="352" y="18"/>
                      </a:lnTo>
                      <a:lnTo>
                        <a:pt x="306" y="10"/>
                      </a:lnTo>
                      <a:lnTo>
                        <a:pt x="259" y="4"/>
                      </a:lnTo>
                      <a:lnTo>
                        <a:pt x="213" y="0"/>
                      </a:lnTo>
                      <a:lnTo>
                        <a:pt x="187" y="0"/>
                      </a:lnTo>
                      <a:lnTo>
                        <a:pt x="185" y="2"/>
                      </a:lnTo>
                      <a:lnTo>
                        <a:pt x="185" y="4"/>
                      </a:lnTo>
                      <a:lnTo>
                        <a:pt x="183" y="6"/>
                      </a:lnTo>
                      <a:lnTo>
                        <a:pt x="183" y="8"/>
                      </a:lnTo>
                      <a:lnTo>
                        <a:pt x="181" y="8"/>
                      </a:lnTo>
                      <a:lnTo>
                        <a:pt x="181" y="10"/>
                      </a:lnTo>
                      <a:lnTo>
                        <a:pt x="213" y="10"/>
                      </a:lnTo>
                      <a:lnTo>
                        <a:pt x="259" y="14"/>
                      </a:lnTo>
                      <a:lnTo>
                        <a:pt x="304" y="20"/>
                      </a:lnTo>
                      <a:lnTo>
                        <a:pt x="350" y="27"/>
                      </a:lnTo>
                      <a:lnTo>
                        <a:pt x="394" y="39"/>
                      </a:lnTo>
                      <a:lnTo>
                        <a:pt x="401" y="41"/>
                      </a:lnTo>
                      <a:lnTo>
                        <a:pt x="401" y="39"/>
                      </a:lnTo>
                      <a:lnTo>
                        <a:pt x="403" y="37"/>
                      </a:lnTo>
                      <a:lnTo>
                        <a:pt x="403" y="35"/>
                      </a:lnTo>
                      <a:lnTo>
                        <a:pt x="405" y="33"/>
                      </a:lnTo>
                      <a:lnTo>
                        <a:pt x="405" y="31"/>
                      </a:lnTo>
                      <a:close/>
                      <a:moveTo>
                        <a:pt x="4" y="1821"/>
                      </a:moveTo>
                      <a:lnTo>
                        <a:pt x="25" y="1825"/>
                      </a:lnTo>
                      <a:lnTo>
                        <a:pt x="71" y="1833"/>
                      </a:lnTo>
                      <a:lnTo>
                        <a:pt x="119" y="1835"/>
                      </a:lnTo>
                      <a:lnTo>
                        <a:pt x="165" y="1837"/>
                      </a:lnTo>
                      <a:lnTo>
                        <a:pt x="213" y="1835"/>
                      </a:lnTo>
                      <a:lnTo>
                        <a:pt x="259" y="1833"/>
                      </a:lnTo>
                      <a:lnTo>
                        <a:pt x="306" y="1825"/>
                      </a:lnTo>
                      <a:lnTo>
                        <a:pt x="352" y="1817"/>
                      </a:lnTo>
                      <a:lnTo>
                        <a:pt x="388" y="1810"/>
                      </a:lnTo>
                      <a:lnTo>
                        <a:pt x="388" y="1808"/>
                      </a:lnTo>
                      <a:lnTo>
                        <a:pt x="388" y="1806"/>
                      </a:lnTo>
                      <a:lnTo>
                        <a:pt x="386" y="1804"/>
                      </a:lnTo>
                      <a:lnTo>
                        <a:pt x="386" y="1802"/>
                      </a:lnTo>
                      <a:lnTo>
                        <a:pt x="386" y="1800"/>
                      </a:lnTo>
                      <a:lnTo>
                        <a:pt x="350" y="1808"/>
                      </a:lnTo>
                      <a:lnTo>
                        <a:pt x="304" y="1815"/>
                      </a:lnTo>
                      <a:lnTo>
                        <a:pt x="259" y="1821"/>
                      </a:lnTo>
                      <a:lnTo>
                        <a:pt x="213" y="1825"/>
                      </a:lnTo>
                      <a:lnTo>
                        <a:pt x="165" y="1827"/>
                      </a:lnTo>
                      <a:lnTo>
                        <a:pt x="119" y="1825"/>
                      </a:lnTo>
                      <a:lnTo>
                        <a:pt x="73" y="1821"/>
                      </a:lnTo>
                      <a:lnTo>
                        <a:pt x="27" y="1815"/>
                      </a:lnTo>
                      <a:lnTo>
                        <a:pt x="0" y="1812"/>
                      </a:lnTo>
                      <a:lnTo>
                        <a:pt x="2" y="1814"/>
                      </a:lnTo>
                      <a:lnTo>
                        <a:pt x="2" y="1815"/>
                      </a:lnTo>
                      <a:lnTo>
                        <a:pt x="2" y="1817"/>
                      </a:lnTo>
                      <a:lnTo>
                        <a:pt x="2" y="1819"/>
                      </a:lnTo>
                      <a:lnTo>
                        <a:pt x="4" y="1821"/>
                      </a:lnTo>
                      <a:close/>
                    </a:path>
                  </a:pathLst>
                </a:custGeom>
                <a:solidFill>
                  <a:srgbClr val="4DB7FF"/>
                </a:solidFill>
                <a:ln w="9525">
                  <a:noFill/>
                  <a:round/>
                </a:ln>
              </p:spPr>
              <p:txBody>
                <a:bodyPr/>
                <a:lstStyle/>
                <a:p>
                  <a:endParaRPr lang="en-US"/>
                </a:p>
              </p:txBody>
            </p:sp>
            <p:sp>
              <p:nvSpPr>
                <p:cNvPr id="44436" name="Freeform 87"/>
                <p:cNvSpPr>
                  <a:spLocks noEditPoints="1"/>
                </p:cNvSpPr>
                <p:nvPr/>
              </p:nvSpPr>
              <p:spPr bwMode="auto">
                <a:xfrm>
                  <a:off x="1719" y="1221"/>
                  <a:ext cx="405" cy="1827"/>
                </a:xfrm>
                <a:custGeom>
                  <a:avLst/>
                  <a:gdLst>
                    <a:gd name="T0" fmla="*/ 396 w 405"/>
                    <a:gd name="T1" fmla="*/ 29 h 1827"/>
                    <a:gd name="T2" fmla="*/ 308 w 405"/>
                    <a:gd name="T3" fmla="*/ 10 h 1827"/>
                    <a:gd name="T4" fmla="*/ 215 w 405"/>
                    <a:gd name="T5" fmla="*/ 2 h 1827"/>
                    <a:gd name="T6" fmla="*/ 185 w 405"/>
                    <a:gd name="T7" fmla="*/ 2 h 1827"/>
                    <a:gd name="T8" fmla="*/ 183 w 405"/>
                    <a:gd name="T9" fmla="*/ 4 h 1827"/>
                    <a:gd name="T10" fmla="*/ 183 w 405"/>
                    <a:gd name="T11" fmla="*/ 8 h 1827"/>
                    <a:gd name="T12" fmla="*/ 181 w 405"/>
                    <a:gd name="T13" fmla="*/ 10 h 1827"/>
                    <a:gd name="T14" fmla="*/ 215 w 405"/>
                    <a:gd name="T15" fmla="*/ 12 h 1827"/>
                    <a:gd name="T16" fmla="*/ 306 w 405"/>
                    <a:gd name="T17" fmla="*/ 21 h 1827"/>
                    <a:gd name="T18" fmla="*/ 394 w 405"/>
                    <a:gd name="T19" fmla="*/ 39 h 1827"/>
                    <a:gd name="T20" fmla="*/ 402 w 405"/>
                    <a:gd name="T21" fmla="*/ 41 h 1827"/>
                    <a:gd name="T22" fmla="*/ 402 w 405"/>
                    <a:gd name="T23" fmla="*/ 37 h 1827"/>
                    <a:gd name="T24" fmla="*/ 403 w 405"/>
                    <a:gd name="T25" fmla="*/ 35 h 1827"/>
                    <a:gd name="T26" fmla="*/ 405 w 405"/>
                    <a:gd name="T27" fmla="*/ 33 h 1827"/>
                    <a:gd name="T28" fmla="*/ 4 w 405"/>
                    <a:gd name="T29" fmla="*/ 1813 h 1827"/>
                    <a:gd name="T30" fmla="*/ 75 w 405"/>
                    <a:gd name="T31" fmla="*/ 1823 h 1827"/>
                    <a:gd name="T32" fmla="*/ 167 w 405"/>
                    <a:gd name="T33" fmla="*/ 1827 h 1827"/>
                    <a:gd name="T34" fmla="*/ 261 w 405"/>
                    <a:gd name="T35" fmla="*/ 1823 h 1827"/>
                    <a:gd name="T36" fmla="*/ 352 w 405"/>
                    <a:gd name="T37" fmla="*/ 1810 h 1827"/>
                    <a:gd name="T38" fmla="*/ 388 w 405"/>
                    <a:gd name="T39" fmla="*/ 1800 h 1827"/>
                    <a:gd name="T40" fmla="*/ 388 w 405"/>
                    <a:gd name="T41" fmla="*/ 1796 h 1827"/>
                    <a:gd name="T42" fmla="*/ 388 w 405"/>
                    <a:gd name="T43" fmla="*/ 1794 h 1827"/>
                    <a:gd name="T44" fmla="*/ 388 w 405"/>
                    <a:gd name="T45" fmla="*/ 1792 h 1827"/>
                    <a:gd name="T46" fmla="*/ 350 w 405"/>
                    <a:gd name="T47" fmla="*/ 1798 h 1827"/>
                    <a:gd name="T48" fmla="*/ 260 w 405"/>
                    <a:gd name="T49" fmla="*/ 1813 h 1827"/>
                    <a:gd name="T50" fmla="*/ 167 w 405"/>
                    <a:gd name="T51" fmla="*/ 1817 h 1827"/>
                    <a:gd name="T52" fmla="*/ 75 w 405"/>
                    <a:gd name="T53" fmla="*/ 1813 h 1827"/>
                    <a:gd name="T54" fmla="*/ 0 w 405"/>
                    <a:gd name="T55" fmla="*/ 1802 h 1827"/>
                    <a:gd name="T56" fmla="*/ 2 w 405"/>
                    <a:gd name="T57" fmla="*/ 1804 h 1827"/>
                    <a:gd name="T58" fmla="*/ 2 w 405"/>
                    <a:gd name="T59" fmla="*/ 1808 h 1827"/>
                    <a:gd name="T60" fmla="*/ 4 w 405"/>
                    <a:gd name="T61" fmla="*/ 1810 h 1827"/>
                    <a:gd name="T62" fmla="*/ 4 w 405"/>
                    <a:gd name="T63" fmla="*/ 1813 h 18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5"/>
                    <a:gd name="T97" fmla="*/ 0 h 1827"/>
                    <a:gd name="T98" fmla="*/ 405 w 405"/>
                    <a:gd name="T99" fmla="*/ 1827 h 18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5" h="1827">
                      <a:moveTo>
                        <a:pt x="405" y="31"/>
                      </a:moveTo>
                      <a:lnTo>
                        <a:pt x="396" y="29"/>
                      </a:lnTo>
                      <a:lnTo>
                        <a:pt x="352" y="19"/>
                      </a:lnTo>
                      <a:lnTo>
                        <a:pt x="308" y="10"/>
                      </a:lnTo>
                      <a:lnTo>
                        <a:pt x="261" y="4"/>
                      </a:lnTo>
                      <a:lnTo>
                        <a:pt x="215" y="2"/>
                      </a:lnTo>
                      <a:lnTo>
                        <a:pt x="187" y="0"/>
                      </a:lnTo>
                      <a:lnTo>
                        <a:pt x="185" y="2"/>
                      </a:lnTo>
                      <a:lnTo>
                        <a:pt x="185" y="4"/>
                      </a:lnTo>
                      <a:lnTo>
                        <a:pt x="183" y="4"/>
                      </a:lnTo>
                      <a:lnTo>
                        <a:pt x="183" y="6"/>
                      </a:lnTo>
                      <a:lnTo>
                        <a:pt x="183" y="8"/>
                      </a:lnTo>
                      <a:lnTo>
                        <a:pt x="181" y="8"/>
                      </a:lnTo>
                      <a:lnTo>
                        <a:pt x="181" y="10"/>
                      </a:lnTo>
                      <a:lnTo>
                        <a:pt x="215" y="12"/>
                      </a:lnTo>
                      <a:lnTo>
                        <a:pt x="260" y="16"/>
                      </a:lnTo>
                      <a:lnTo>
                        <a:pt x="306" y="21"/>
                      </a:lnTo>
                      <a:lnTo>
                        <a:pt x="350" y="29"/>
                      </a:lnTo>
                      <a:lnTo>
                        <a:pt x="394" y="39"/>
                      </a:lnTo>
                      <a:lnTo>
                        <a:pt x="400" y="41"/>
                      </a:lnTo>
                      <a:lnTo>
                        <a:pt x="402" y="41"/>
                      </a:lnTo>
                      <a:lnTo>
                        <a:pt x="402" y="39"/>
                      </a:lnTo>
                      <a:lnTo>
                        <a:pt x="402" y="37"/>
                      </a:lnTo>
                      <a:lnTo>
                        <a:pt x="403" y="37"/>
                      </a:lnTo>
                      <a:lnTo>
                        <a:pt x="403" y="35"/>
                      </a:lnTo>
                      <a:lnTo>
                        <a:pt x="405" y="33"/>
                      </a:lnTo>
                      <a:lnTo>
                        <a:pt x="405" y="31"/>
                      </a:lnTo>
                      <a:close/>
                      <a:moveTo>
                        <a:pt x="4" y="1813"/>
                      </a:moveTo>
                      <a:lnTo>
                        <a:pt x="29" y="1817"/>
                      </a:lnTo>
                      <a:lnTo>
                        <a:pt x="75" y="1823"/>
                      </a:lnTo>
                      <a:lnTo>
                        <a:pt x="121" y="1827"/>
                      </a:lnTo>
                      <a:lnTo>
                        <a:pt x="167" y="1827"/>
                      </a:lnTo>
                      <a:lnTo>
                        <a:pt x="215" y="1827"/>
                      </a:lnTo>
                      <a:lnTo>
                        <a:pt x="261" y="1823"/>
                      </a:lnTo>
                      <a:lnTo>
                        <a:pt x="308" y="1817"/>
                      </a:lnTo>
                      <a:lnTo>
                        <a:pt x="352" y="1810"/>
                      </a:lnTo>
                      <a:lnTo>
                        <a:pt x="388" y="1800"/>
                      </a:lnTo>
                      <a:lnTo>
                        <a:pt x="388" y="1798"/>
                      </a:lnTo>
                      <a:lnTo>
                        <a:pt x="388" y="1796"/>
                      </a:lnTo>
                      <a:lnTo>
                        <a:pt x="388" y="1794"/>
                      </a:lnTo>
                      <a:lnTo>
                        <a:pt x="388" y="1792"/>
                      </a:lnTo>
                      <a:lnTo>
                        <a:pt x="388" y="1790"/>
                      </a:lnTo>
                      <a:lnTo>
                        <a:pt x="350" y="1798"/>
                      </a:lnTo>
                      <a:lnTo>
                        <a:pt x="306" y="1808"/>
                      </a:lnTo>
                      <a:lnTo>
                        <a:pt x="260" y="1813"/>
                      </a:lnTo>
                      <a:lnTo>
                        <a:pt x="215" y="1815"/>
                      </a:lnTo>
                      <a:lnTo>
                        <a:pt x="167" y="1817"/>
                      </a:lnTo>
                      <a:lnTo>
                        <a:pt x="121" y="1815"/>
                      </a:lnTo>
                      <a:lnTo>
                        <a:pt x="75" y="1813"/>
                      </a:lnTo>
                      <a:lnTo>
                        <a:pt x="31" y="1808"/>
                      </a:lnTo>
                      <a:lnTo>
                        <a:pt x="0" y="1802"/>
                      </a:lnTo>
                      <a:lnTo>
                        <a:pt x="2" y="1804"/>
                      </a:lnTo>
                      <a:lnTo>
                        <a:pt x="2" y="1806"/>
                      </a:lnTo>
                      <a:lnTo>
                        <a:pt x="2" y="1808"/>
                      </a:lnTo>
                      <a:lnTo>
                        <a:pt x="4" y="1810"/>
                      </a:lnTo>
                      <a:lnTo>
                        <a:pt x="4" y="1811"/>
                      </a:lnTo>
                      <a:lnTo>
                        <a:pt x="4" y="1813"/>
                      </a:lnTo>
                      <a:close/>
                    </a:path>
                  </a:pathLst>
                </a:custGeom>
                <a:solidFill>
                  <a:srgbClr val="4EB8FF"/>
                </a:solidFill>
                <a:ln w="9525">
                  <a:noFill/>
                  <a:round/>
                </a:ln>
              </p:spPr>
              <p:txBody>
                <a:bodyPr/>
                <a:lstStyle/>
                <a:p>
                  <a:endParaRPr lang="en-US"/>
                </a:p>
              </p:txBody>
            </p:sp>
            <p:sp>
              <p:nvSpPr>
                <p:cNvPr id="44437" name="Freeform 88"/>
                <p:cNvSpPr>
                  <a:spLocks noEditPoints="1"/>
                </p:cNvSpPr>
                <p:nvPr/>
              </p:nvSpPr>
              <p:spPr bwMode="auto">
                <a:xfrm>
                  <a:off x="1718" y="1227"/>
                  <a:ext cx="404" cy="1817"/>
                </a:xfrm>
                <a:custGeom>
                  <a:avLst/>
                  <a:gdLst>
                    <a:gd name="T0" fmla="*/ 397 w 404"/>
                    <a:gd name="T1" fmla="*/ 29 h 1817"/>
                    <a:gd name="T2" fmla="*/ 307 w 404"/>
                    <a:gd name="T3" fmla="*/ 10 h 1817"/>
                    <a:gd name="T4" fmla="*/ 216 w 404"/>
                    <a:gd name="T5" fmla="*/ 0 h 1817"/>
                    <a:gd name="T6" fmla="*/ 184 w 404"/>
                    <a:gd name="T7" fmla="*/ 2 h 1817"/>
                    <a:gd name="T8" fmla="*/ 182 w 404"/>
                    <a:gd name="T9" fmla="*/ 4 h 1817"/>
                    <a:gd name="T10" fmla="*/ 180 w 404"/>
                    <a:gd name="T11" fmla="*/ 6 h 1817"/>
                    <a:gd name="T12" fmla="*/ 178 w 404"/>
                    <a:gd name="T13" fmla="*/ 8 h 1817"/>
                    <a:gd name="T14" fmla="*/ 214 w 404"/>
                    <a:gd name="T15" fmla="*/ 11 h 1817"/>
                    <a:gd name="T16" fmla="*/ 307 w 404"/>
                    <a:gd name="T17" fmla="*/ 19 h 1817"/>
                    <a:gd name="T18" fmla="*/ 393 w 404"/>
                    <a:gd name="T19" fmla="*/ 38 h 1817"/>
                    <a:gd name="T20" fmla="*/ 399 w 404"/>
                    <a:gd name="T21" fmla="*/ 38 h 1817"/>
                    <a:gd name="T22" fmla="*/ 401 w 404"/>
                    <a:gd name="T23" fmla="*/ 36 h 1817"/>
                    <a:gd name="T24" fmla="*/ 403 w 404"/>
                    <a:gd name="T25" fmla="*/ 35 h 1817"/>
                    <a:gd name="T26" fmla="*/ 403 w 404"/>
                    <a:gd name="T27" fmla="*/ 31 h 1817"/>
                    <a:gd name="T28" fmla="*/ 3 w 404"/>
                    <a:gd name="T29" fmla="*/ 1802 h 1817"/>
                    <a:gd name="T30" fmla="*/ 76 w 404"/>
                    <a:gd name="T31" fmla="*/ 1811 h 1817"/>
                    <a:gd name="T32" fmla="*/ 168 w 404"/>
                    <a:gd name="T33" fmla="*/ 1817 h 1817"/>
                    <a:gd name="T34" fmla="*/ 262 w 404"/>
                    <a:gd name="T35" fmla="*/ 1811 h 1817"/>
                    <a:gd name="T36" fmla="*/ 353 w 404"/>
                    <a:gd name="T37" fmla="*/ 1798 h 1817"/>
                    <a:gd name="T38" fmla="*/ 389 w 404"/>
                    <a:gd name="T39" fmla="*/ 1788 h 1817"/>
                    <a:gd name="T40" fmla="*/ 389 w 404"/>
                    <a:gd name="T41" fmla="*/ 1786 h 1817"/>
                    <a:gd name="T42" fmla="*/ 387 w 404"/>
                    <a:gd name="T43" fmla="*/ 1782 h 1817"/>
                    <a:gd name="T44" fmla="*/ 387 w 404"/>
                    <a:gd name="T45" fmla="*/ 1781 h 1817"/>
                    <a:gd name="T46" fmla="*/ 351 w 404"/>
                    <a:gd name="T47" fmla="*/ 1788 h 1817"/>
                    <a:gd name="T48" fmla="*/ 261 w 404"/>
                    <a:gd name="T49" fmla="*/ 1802 h 1817"/>
                    <a:gd name="T50" fmla="*/ 168 w 404"/>
                    <a:gd name="T51" fmla="*/ 1805 h 1817"/>
                    <a:gd name="T52" fmla="*/ 76 w 404"/>
                    <a:gd name="T53" fmla="*/ 1802 h 1817"/>
                    <a:gd name="T54" fmla="*/ 0 w 404"/>
                    <a:gd name="T55" fmla="*/ 1790 h 1817"/>
                    <a:gd name="T56" fmla="*/ 1 w 404"/>
                    <a:gd name="T57" fmla="*/ 1792 h 1817"/>
                    <a:gd name="T58" fmla="*/ 1 w 404"/>
                    <a:gd name="T59" fmla="*/ 1796 h 1817"/>
                    <a:gd name="T60" fmla="*/ 3 w 404"/>
                    <a:gd name="T61" fmla="*/ 1798 h 1817"/>
                    <a:gd name="T62" fmla="*/ 3 w 404"/>
                    <a:gd name="T63" fmla="*/ 1802 h 18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4"/>
                    <a:gd name="T97" fmla="*/ 0 h 1817"/>
                    <a:gd name="T98" fmla="*/ 404 w 404"/>
                    <a:gd name="T99" fmla="*/ 1817 h 18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4" h="1817">
                      <a:moveTo>
                        <a:pt x="404" y="31"/>
                      </a:moveTo>
                      <a:lnTo>
                        <a:pt x="397" y="29"/>
                      </a:lnTo>
                      <a:lnTo>
                        <a:pt x="353" y="17"/>
                      </a:lnTo>
                      <a:lnTo>
                        <a:pt x="307" y="10"/>
                      </a:lnTo>
                      <a:lnTo>
                        <a:pt x="262" y="4"/>
                      </a:lnTo>
                      <a:lnTo>
                        <a:pt x="216" y="0"/>
                      </a:lnTo>
                      <a:lnTo>
                        <a:pt x="184" y="0"/>
                      </a:lnTo>
                      <a:lnTo>
                        <a:pt x="184" y="2"/>
                      </a:lnTo>
                      <a:lnTo>
                        <a:pt x="182" y="2"/>
                      </a:lnTo>
                      <a:lnTo>
                        <a:pt x="182" y="4"/>
                      </a:lnTo>
                      <a:lnTo>
                        <a:pt x="180" y="6"/>
                      </a:lnTo>
                      <a:lnTo>
                        <a:pt x="180" y="8"/>
                      </a:lnTo>
                      <a:lnTo>
                        <a:pt x="178" y="8"/>
                      </a:lnTo>
                      <a:lnTo>
                        <a:pt x="178" y="10"/>
                      </a:lnTo>
                      <a:lnTo>
                        <a:pt x="214" y="11"/>
                      </a:lnTo>
                      <a:lnTo>
                        <a:pt x="261" y="13"/>
                      </a:lnTo>
                      <a:lnTo>
                        <a:pt x="307" y="19"/>
                      </a:lnTo>
                      <a:lnTo>
                        <a:pt x="351" y="29"/>
                      </a:lnTo>
                      <a:lnTo>
                        <a:pt x="393" y="38"/>
                      </a:lnTo>
                      <a:lnTo>
                        <a:pt x="399" y="40"/>
                      </a:lnTo>
                      <a:lnTo>
                        <a:pt x="399" y="38"/>
                      </a:lnTo>
                      <a:lnTo>
                        <a:pt x="401" y="36"/>
                      </a:lnTo>
                      <a:lnTo>
                        <a:pt x="401" y="35"/>
                      </a:lnTo>
                      <a:lnTo>
                        <a:pt x="403" y="35"/>
                      </a:lnTo>
                      <a:lnTo>
                        <a:pt x="403" y="33"/>
                      </a:lnTo>
                      <a:lnTo>
                        <a:pt x="403" y="31"/>
                      </a:lnTo>
                      <a:lnTo>
                        <a:pt x="404" y="31"/>
                      </a:lnTo>
                      <a:close/>
                      <a:moveTo>
                        <a:pt x="3" y="1802"/>
                      </a:moveTo>
                      <a:lnTo>
                        <a:pt x="30" y="1805"/>
                      </a:lnTo>
                      <a:lnTo>
                        <a:pt x="76" y="1811"/>
                      </a:lnTo>
                      <a:lnTo>
                        <a:pt x="122" y="1815"/>
                      </a:lnTo>
                      <a:lnTo>
                        <a:pt x="168" y="1817"/>
                      </a:lnTo>
                      <a:lnTo>
                        <a:pt x="216" y="1815"/>
                      </a:lnTo>
                      <a:lnTo>
                        <a:pt x="262" y="1811"/>
                      </a:lnTo>
                      <a:lnTo>
                        <a:pt x="307" y="1805"/>
                      </a:lnTo>
                      <a:lnTo>
                        <a:pt x="353" y="1798"/>
                      </a:lnTo>
                      <a:lnTo>
                        <a:pt x="389" y="1790"/>
                      </a:lnTo>
                      <a:lnTo>
                        <a:pt x="389" y="1788"/>
                      </a:lnTo>
                      <a:lnTo>
                        <a:pt x="389" y="1786"/>
                      </a:lnTo>
                      <a:lnTo>
                        <a:pt x="389" y="1784"/>
                      </a:lnTo>
                      <a:lnTo>
                        <a:pt x="387" y="1782"/>
                      </a:lnTo>
                      <a:lnTo>
                        <a:pt x="387" y="1781"/>
                      </a:lnTo>
                      <a:lnTo>
                        <a:pt x="387" y="1779"/>
                      </a:lnTo>
                      <a:lnTo>
                        <a:pt x="351" y="1788"/>
                      </a:lnTo>
                      <a:lnTo>
                        <a:pt x="307" y="1796"/>
                      </a:lnTo>
                      <a:lnTo>
                        <a:pt x="261" y="1802"/>
                      </a:lnTo>
                      <a:lnTo>
                        <a:pt x="214" y="1805"/>
                      </a:lnTo>
                      <a:lnTo>
                        <a:pt x="168" y="1805"/>
                      </a:lnTo>
                      <a:lnTo>
                        <a:pt x="122" y="1805"/>
                      </a:lnTo>
                      <a:lnTo>
                        <a:pt x="76" y="1802"/>
                      </a:lnTo>
                      <a:lnTo>
                        <a:pt x="32" y="1796"/>
                      </a:lnTo>
                      <a:lnTo>
                        <a:pt x="0" y="1790"/>
                      </a:lnTo>
                      <a:lnTo>
                        <a:pt x="1" y="1792"/>
                      </a:lnTo>
                      <a:lnTo>
                        <a:pt x="1" y="1794"/>
                      </a:lnTo>
                      <a:lnTo>
                        <a:pt x="1" y="1796"/>
                      </a:lnTo>
                      <a:lnTo>
                        <a:pt x="3" y="1798"/>
                      </a:lnTo>
                      <a:lnTo>
                        <a:pt x="3" y="1800"/>
                      </a:lnTo>
                      <a:lnTo>
                        <a:pt x="3" y="1802"/>
                      </a:lnTo>
                      <a:close/>
                    </a:path>
                  </a:pathLst>
                </a:custGeom>
                <a:solidFill>
                  <a:srgbClr val="4FB8FF"/>
                </a:solidFill>
                <a:ln w="9525">
                  <a:noFill/>
                  <a:round/>
                </a:ln>
              </p:spPr>
              <p:txBody>
                <a:bodyPr/>
                <a:lstStyle/>
                <a:p>
                  <a:endParaRPr lang="en-US"/>
                </a:p>
              </p:txBody>
            </p:sp>
            <p:sp>
              <p:nvSpPr>
                <p:cNvPr id="44438" name="Freeform 89"/>
                <p:cNvSpPr>
                  <a:spLocks noEditPoints="1"/>
                </p:cNvSpPr>
                <p:nvPr/>
              </p:nvSpPr>
              <p:spPr bwMode="auto">
                <a:xfrm>
                  <a:off x="1716" y="1231"/>
                  <a:ext cx="403" cy="1807"/>
                </a:xfrm>
                <a:custGeom>
                  <a:avLst/>
                  <a:gdLst>
                    <a:gd name="T0" fmla="*/ 397 w 403"/>
                    <a:gd name="T1" fmla="*/ 29 h 1807"/>
                    <a:gd name="T2" fmla="*/ 309 w 403"/>
                    <a:gd name="T3" fmla="*/ 11 h 1807"/>
                    <a:gd name="T4" fmla="*/ 218 w 403"/>
                    <a:gd name="T5" fmla="*/ 2 h 1807"/>
                    <a:gd name="T6" fmla="*/ 182 w 403"/>
                    <a:gd name="T7" fmla="*/ 2 h 1807"/>
                    <a:gd name="T8" fmla="*/ 180 w 403"/>
                    <a:gd name="T9" fmla="*/ 4 h 1807"/>
                    <a:gd name="T10" fmla="*/ 180 w 403"/>
                    <a:gd name="T11" fmla="*/ 7 h 1807"/>
                    <a:gd name="T12" fmla="*/ 178 w 403"/>
                    <a:gd name="T13" fmla="*/ 9 h 1807"/>
                    <a:gd name="T14" fmla="*/ 216 w 403"/>
                    <a:gd name="T15" fmla="*/ 11 h 1807"/>
                    <a:gd name="T16" fmla="*/ 307 w 403"/>
                    <a:gd name="T17" fmla="*/ 21 h 1807"/>
                    <a:gd name="T18" fmla="*/ 395 w 403"/>
                    <a:gd name="T19" fmla="*/ 38 h 1807"/>
                    <a:gd name="T20" fmla="*/ 399 w 403"/>
                    <a:gd name="T21" fmla="*/ 38 h 1807"/>
                    <a:gd name="T22" fmla="*/ 401 w 403"/>
                    <a:gd name="T23" fmla="*/ 36 h 1807"/>
                    <a:gd name="T24" fmla="*/ 401 w 403"/>
                    <a:gd name="T25" fmla="*/ 34 h 1807"/>
                    <a:gd name="T26" fmla="*/ 403 w 403"/>
                    <a:gd name="T27" fmla="*/ 32 h 1807"/>
                    <a:gd name="T28" fmla="*/ 3 w 403"/>
                    <a:gd name="T29" fmla="*/ 1792 h 1807"/>
                    <a:gd name="T30" fmla="*/ 78 w 403"/>
                    <a:gd name="T31" fmla="*/ 1803 h 1807"/>
                    <a:gd name="T32" fmla="*/ 170 w 403"/>
                    <a:gd name="T33" fmla="*/ 1807 h 1807"/>
                    <a:gd name="T34" fmla="*/ 263 w 403"/>
                    <a:gd name="T35" fmla="*/ 1803 h 1807"/>
                    <a:gd name="T36" fmla="*/ 353 w 403"/>
                    <a:gd name="T37" fmla="*/ 1788 h 1807"/>
                    <a:gd name="T38" fmla="*/ 389 w 403"/>
                    <a:gd name="T39" fmla="*/ 1778 h 1807"/>
                    <a:gd name="T40" fmla="*/ 389 w 403"/>
                    <a:gd name="T41" fmla="*/ 1777 h 1807"/>
                    <a:gd name="T42" fmla="*/ 389 w 403"/>
                    <a:gd name="T43" fmla="*/ 1775 h 1807"/>
                    <a:gd name="T44" fmla="*/ 389 w 403"/>
                    <a:gd name="T45" fmla="*/ 1771 h 1807"/>
                    <a:gd name="T46" fmla="*/ 351 w 403"/>
                    <a:gd name="T47" fmla="*/ 1778 h 1807"/>
                    <a:gd name="T48" fmla="*/ 263 w 403"/>
                    <a:gd name="T49" fmla="*/ 1792 h 1807"/>
                    <a:gd name="T50" fmla="*/ 170 w 403"/>
                    <a:gd name="T51" fmla="*/ 1798 h 1807"/>
                    <a:gd name="T52" fmla="*/ 80 w 403"/>
                    <a:gd name="T53" fmla="*/ 1792 h 1807"/>
                    <a:gd name="T54" fmla="*/ 0 w 403"/>
                    <a:gd name="T55" fmla="*/ 1780 h 1807"/>
                    <a:gd name="T56" fmla="*/ 2 w 403"/>
                    <a:gd name="T57" fmla="*/ 1782 h 1807"/>
                    <a:gd name="T58" fmla="*/ 2 w 403"/>
                    <a:gd name="T59" fmla="*/ 1786 h 1807"/>
                    <a:gd name="T60" fmla="*/ 3 w 403"/>
                    <a:gd name="T61" fmla="*/ 1788 h 1807"/>
                    <a:gd name="T62" fmla="*/ 3 w 403"/>
                    <a:gd name="T63" fmla="*/ 1792 h 180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3"/>
                    <a:gd name="T97" fmla="*/ 0 h 1807"/>
                    <a:gd name="T98" fmla="*/ 403 w 403"/>
                    <a:gd name="T99" fmla="*/ 1807 h 180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3" h="1807">
                      <a:moveTo>
                        <a:pt x="403" y="31"/>
                      </a:moveTo>
                      <a:lnTo>
                        <a:pt x="397" y="29"/>
                      </a:lnTo>
                      <a:lnTo>
                        <a:pt x="353" y="19"/>
                      </a:lnTo>
                      <a:lnTo>
                        <a:pt x="309" y="11"/>
                      </a:lnTo>
                      <a:lnTo>
                        <a:pt x="263" y="6"/>
                      </a:lnTo>
                      <a:lnTo>
                        <a:pt x="218" y="2"/>
                      </a:lnTo>
                      <a:lnTo>
                        <a:pt x="184" y="0"/>
                      </a:lnTo>
                      <a:lnTo>
                        <a:pt x="182" y="2"/>
                      </a:lnTo>
                      <a:lnTo>
                        <a:pt x="182" y="4"/>
                      </a:lnTo>
                      <a:lnTo>
                        <a:pt x="180" y="4"/>
                      </a:lnTo>
                      <a:lnTo>
                        <a:pt x="180" y="6"/>
                      </a:lnTo>
                      <a:lnTo>
                        <a:pt x="180" y="7"/>
                      </a:lnTo>
                      <a:lnTo>
                        <a:pt x="178" y="7"/>
                      </a:lnTo>
                      <a:lnTo>
                        <a:pt x="178" y="9"/>
                      </a:lnTo>
                      <a:lnTo>
                        <a:pt x="178" y="11"/>
                      </a:lnTo>
                      <a:lnTo>
                        <a:pt x="216" y="11"/>
                      </a:lnTo>
                      <a:lnTo>
                        <a:pt x="263" y="15"/>
                      </a:lnTo>
                      <a:lnTo>
                        <a:pt x="307" y="21"/>
                      </a:lnTo>
                      <a:lnTo>
                        <a:pt x="351" y="29"/>
                      </a:lnTo>
                      <a:lnTo>
                        <a:pt x="395" y="38"/>
                      </a:lnTo>
                      <a:lnTo>
                        <a:pt x="399" y="40"/>
                      </a:lnTo>
                      <a:lnTo>
                        <a:pt x="399" y="38"/>
                      </a:lnTo>
                      <a:lnTo>
                        <a:pt x="401" y="36"/>
                      </a:lnTo>
                      <a:lnTo>
                        <a:pt x="401" y="34"/>
                      </a:lnTo>
                      <a:lnTo>
                        <a:pt x="403" y="32"/>
                      </a:lnTo>
                      <a:lnTo>
                        <a:pt x="403" y="31"/>
                      </a:lnTo>
                      <a:close/>
                      <a:moveTo>
                        <a:pt x="3" y="1792"/>
                      </a:moveTo>
                      <a:lnTo>
                        <a:pt x="34" y="1798"/>
                      </a:lnTo>
                      <a:lnTo>
                        <a:pt x="78" y="1803"/>
                      </a:lnTo>
                      <a:lnTo>
                        <a:pt x="124" y="1805"/>
                      </a:lnTo>
                      <a:lnTo>
                        <a:pt x="170" y="1807"/>
                      </a:lnTo>
                      <a:lnTo>
                        <a:pt x="218" y="1805"/>
                      </a:lnTo>
                      <a:lnTo>
                        <a:pt x="263" y="1803"/>
                      </a:lnTo>
                      <a:lnTo>
                        <a:pt x="309" y="1798"/>
                      </a:lnTo>
                      <a:lnTo>
                        <a:pt x="353" y="1788"/>
                      </a:lnTo>
                      <a:lnTo>
                        <a:pt x="391" y="1780"/>
                      </a:lnTo>
                      <a:lnTo>
                        <a:pt x="389" y="1778"/>
                      </a:lnTo>
                      <a:lnTo>
                        <a:pt x="389" y="1777"/>
                      </a:lnTo>
                      <a:lnTo>
                        <a:pt x="389" y="1775"/>
                      </a:lnTo>
                      <a:lnTo>
                        <a:pt x="389" y="1773"/>
                      </a:lnTo>
                      <a:lnTo>
                        <a:pt x="389" y="1771"/>
                      </a:lnTo>
                      <a:lnTo>
                        <a:pt x="387" y="1771"/>
                      </a:lnTo>
                      <a:lnTo>
                        <a:pt x="351" y="1778"/>
                      </a:lnTo>
                      <a:lnTo>
                        <a:pt x="307" y="1786"/>
                      </a:lnTo>
                      <a:lnTo>
                        <a:pt x="263" y="1792"/>
                      </a:lnTo>
                      <a:lnTo>
                        <a:pt x="216" y="1796"/>
                      </a:lnTo>
                      <a:lnTo>
                        <a:pt x="170" y="1798"/>
                      </a:lnTo>
                      <a:lnTo>
                        <a:pt x="124" y="1796"/>
                      </a:lnTo>
                      <a:lnTo>
                        <a:pt x="80" y="1792"/>
                      </a:lnTo>
                      <a:lnTo>
                        <a:pt x="34" y="1786"/>
                      </a:lnTo>
                      <a:lnTo>
                        <a:pt x="0" y="1780"/>
                      </a:lnTo>
                      <a:lnTo>
                        <a:pt x="2" y="1782"/>
                      </a:lnTo>
                      <a:lnTo>
                        <a:pt x="2" y="1784"/>
                      </a:lnTo>
                      <a:lnTo>
                        <a:pt x="2" y="1786"/>
                      </a:lnTo>
                      <a:lnTo>
                        <a:pt x="3" y="1788"/>
                      </a:lnTo>
                      <a:lnTo>
                        <a:pt x="3" y="1790"/>
                      </a:lnTo>
                      <a:lnTo>
                        <a:pt x="3" y="1792"/>
                      </a:lnTo>
                      <a:close/>
                    </a:path>
                  </a:pathLst>
                </a:custGeom>
                <a:solidFill>
                  <a:srgbClr val="50B9FF"/>
                </a:solidFill>
                <a:ln w="9525">
                  <a:noFill/>
                  <a:round/>
                </a:ln>
              </p:spPr>
              <p:txBody>
                <a:bodyPr/>
                <a:lstStyle/>
                <a:p>
                  <a:endParaRPr lang="en-US"/>
                </a:p>
              </p:txBody>
            </p:sp>
            <p:sp>
              <p:nvSpPr>
                <p:cNvPr id="44439" name="Freeform 90"/>
                <p:cNvSpPr>
                  <a:spLocks noEditPoints="1"/>
                </p:cNvSpPr>
                <p:nvPr/>
              </p:nvSpPr>
              <p:spPr bwMode="auto">
                <a:xfrm>
                  <a:off x="1716" y="1237"/>
                  <a:ext cx="401" cy="1795"/>
                </a:xfrm>
                <a:custGeom>
                  <a:avLst/>
                  <a:gdLst>
                    <a:gd name="T0" fmla="*/ 395 w 401"/>
                    <a:gd name="T1" fmla="*/ 28 h 1795"/>
                    <a:gd name="T2" fmla="*/ 309 w 401"/>
                    <a:gd name="T3" fmla="*/ 9 h 1795"/>
                    <a:gd name="T4" fmla="*/ 216 w 401"/>
                    <a:gd name="T5" fmla="*/ 1 h 1795"/>
                    <a:gd name="T6" fmla="*/ 180 w 401"/>
                    <a:gd name="T7" fmla="*/ 1 h 1795"/>
                    <a:gd name="T8" fmla="*/ 178 w 401"/>
                    <a:gd name="T9" fmla="*/ 3 h 1795"/>
                    <a:gd name="T10" fmla="*/ 176 w 401"/>
                    <a:gd name="T11" fmla="*/ 5 h 1795"/>
                    <a:gd name="T12" fmla="*/ 174 w 401"/>
                    <a:gd name="T13" fmla="*/ 9 h 1795"/>
                    <a:gd name="T14" fmla="*/ 216 w 401"/>
                    <a:gd name="T15" fmla="*/ 11 h 1795"/>
                    <a:gd name="T16" fmla="*/ 307 w 401"/>
                    <a:gd name="T17" fmla="*/ 21 h 1795"/>
                    <a:gd name="T18" fmla="*/ 393 w 401"/>
                    <a:gd name="T19" fmla="*/ 38 h 1795"/>
                    <a:gd name="T20" fmla="*/ 397 w 401"/>
                    <a:gd name="T21" fmla="*/ 38 h 1795"/>
                    <a:gd name="T22" fmla="*/ 397 w 401"/>
                    <a:gd name="T23" fmla="*/ 36 h 1795"/>
                    <a:gd name="T24" fmla="*/ 399 w 401"/>
                    <a:gd name="T25" fmla="*/ 32 h 1795"/>
                    <a:gd name="T26" fmla="*/ 401 w 401"/>
                    <a:gd name="T27" fmla="*/ 30 h 1795"/>
                    <a:gd name="T28" fmla="*/ 2 w 401"/>
                    <a:gd name="T29" fmla="*/ 1780 h 1795"/>
                    <a:gd name="T30" fmla="*/ 78 w 401"/>
                    <a:gd name="T31" fmla="*/ 1792 h 1795"/>
                    <a:gd name="T32" fmla="*/ 170 w 401"/>
                    <a:gd name="T33" fmla="*/ 1795 h 1795"/>
                    <a:gd name="T34" fmla="*/ 263 w 401"/>
                    <a:gd name="T35" fmla="*/ 1792 h 1795"/>
                    <a:gd name="T36" fmla="*/ 353 w 401"/>
                    <a:gd name="T37" fmla="*/ 1778 h 1795"/>
                    <a:gd name="T38" fmla="*/ 389 w 401"/>
                    <a:gd name="T39" fmla="*/ 1769 h 1795"/>
                    <a:gd name="T40" fmla="*/ 389 w 401"/>
                    <a:gd name="T41" fmla="*/ 1765 h 1795"/>
                    <a:gd name="T42" fmla="*/ 387 w 401"/>
                    <a:gd name="T43" fmla="*/ 1763 h 1795"/>
                    <a:gd name="T44" fmla="*/ 387 w 401"/>
                    <a:gd name="T45" fmla="*/ 1761 h 1795"/>
                    <a:gd name="T46" fmla="*/ 351 w 401"/>
                    <a:gd name="T47" fmla="*/ 1769 h 1795"/>
                    <a:gd name="T48" fmla="*/ 263 w 401"/>
                    <a:gd name="T49" fmla="*/ 1782 h 1795"/>
                    <a:gd name="T50" fmla="*/ 170 w 401"/>
                    <a:gd name="T51" fmla="*/ 1786 h 1795"/>
                    <a:gd name="T52" fmla="*/ 80 w 401"/>
                    <a:gd name="T53" fmla="*/ 1782 h 1795"/>
                    <a:gd name="T54" fmla="*/ 0 w 401"/>
                    <a:gd name="T55" fmla="*/ 1769 h 1795"/>
                    <a:gd name="T56" fmla="*/ 0 w 401"/>
                    <a:gd name="T57" fmla="*/ 1772 h 1795"/>
                    <a:gd name="T58" fmla="*/ 0 w 401"/>
                    <a:gd name="T59" fmla="*/ 1774 h 1795"/>
                    <a:gd name="T60" fmla="*/ 2 w 401"/>
                    <a:gd name="T61" fmla="*/ 1776 h 1795"/>
                    <a:gd name="T62" fmla="*/ 2 w 401"/>
                    <a:gd name="T63" fmla="*/ 1780 h 179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1"/>
                    <a:gd name="T97" fmla="*/ 0 h 1795"/>
                    <a:gd name="T98" fmla="*/ 401 w 401"/>
                    <a:gd name="T99" fmla="*/ 1795 h 179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1" h="1795">
                      <a:moveTo>
                        <a:pt x="401" y="30"/>
                      </a:moveTo>
                      <a:lnTo>
                        <a:pt x="395" y="28"/>
                      </a:lnTo>
                      <a:lnTo>
                        <a:pt x="353" y="19"/>
                      </a:lnTo>
                      <a:lnTo>
                        <a:pt x="309" y="9"/>
                      </a:lnTo>
                      <a:lnTo>
                        <a:pt x="263" y="3"/>
                      </a:lnTo>
                      <a:lnTo>
                        <a:pt x="216" y="1"/>
                      </a:lnTo>
                      <a:lnTo>
                        <a:pt x="180" y="0"/>
                      </a:lnTo>
                      <a:lnTo>
                        <a:pt x="180" y="1"/>
                      </a:lnTo>
                      <a:lnTo>
                        <a:pt x="178" y="1"/>
                      </a:lnTo>
                      <a:lnTo>
                        <a:pt x="178" y="3"/>
                      </a:lnTo>
                      <a:lnTo>
                        <a:pt x="178" y="5"/>
                      </a:lnTo>
                      <a:lnTo>
                        <a:pt x="176" y="5"/>
                      </a:lnTo>
                      <a:lnTo>
                        <a:pt x="176" y="7"/>
                      </a:lnTo>
                      <a:lnTo>
                        <a:pt x="174" y="9"/>
                      </a:lnTo>
                      <a:lnTo>
                        <a:pt x="216" y="11"/>
                      </a:lnTo>
                      <a:lnTo>
                        <a:pt x="263" y="15"/>
                      </a:lnTo>
                      <a:lnTo>
                        <a:pt x="307" y="21"/>
                      </a:lnTo>
                      <a:lnTo>
                        <a:pt x="351" y="28"/>
                      </a:lnTo>
                      <a:lnTo>
                        <a:pt x="393" y="38"/>
                      </a:lnTo>
                      <a:lnTo>
                        <a:pt x="395" y="38"/>
                      </a:lnTo>
                      <a:lnTo>
                        <a:pt x="397" y="38"/>
                      </a:lnTo>
                      <a:lnTo>
                        <a:pt x="397" y="36"/>
                      </a:lnTo>
                      <a:lnTo>
                        <a:pt x="399" y="34"/>
                      </a:lnTo>
                      <a:lnTo>
                        <a:pt x="399" y="32"/>
                      </a:lnTo>
                      <a:lnTo>
                        <a:pt x="401" y="30"/>
                      </a:lnTo>
                      <a:close/>
                      <a:moveTo>
                        <a:pt x="2" y="1780"/>
                      </a:moveTo>
                      <a:lnTo>
                        <a:pt x="34" y="1786"/>
                      </a:lnTo>
                      <a:lnTo>
                        <a:pt x="78" y="1792"/>
                      </a:lnTo>
                      <a:lnTo>
                        <a:pt x="124" y="1795"/>
                      </a:lnTo>
                      <a:lnTo>
                        <a:pt x="170" y="1795"/>
                      </a:lnTo>
                      <a:lnTo>
                        <a:pt x="216" y="1795"/>
                      </a:lnTo>
                      <a:lnTo>
                        <a:pt x="263" y="1792"/>
                      </a:lnTo>
                      <a:lnTo>
                        <a:pt x="309" y="1786"/>
                      </a:lnTo>
                      <a:lnTo>
                        <a:pt x="353" y="1778"/>
                      </a:lnTo>
                      <a:lnTo>
                        <a:pt x="389" y="1769"/>
                      </a:lnTo>
                      <a:lnTo>
                        <a:pt x="389" y="1767"/>
                      </a:lnTo>
                      <a:lnTo>
                        <a:pt x="389" y="1765"/>
                      </a:lnTo>
                      <a:lnTo>
                        <a:pt x="387" y="1765"/>
                      </a:lnTo>
                      <a:lnTo>
                        <a:pt x="387" y="1763"/>
                      </a:lnTo>
                      <a:lnTo>
                        <a:pt x="387" y="1761"/>
                      </a:lnTo>
                      <a:lnTo>
                        <a:pt x="387" y="1759"/>
                      </a:lnTo>
                      <a:lnTo>
                        <a:pt x="351" y="1769"/>
                      </a:lnTo>
                      <a:lnTo>
                        <a:pt x="307" y="1776"/>
                      </a:lnTo>
                      <a:lnTo>
                        <a:pt x="263" y="1782"/>
                      </a:lnTo>
                      <a:lnTo>
                        <a:pt x="216" y="1784"/>
                      </a:lnTo>
                      <a:lnTo>
                        <a:pt x="170" y="1786"/>
                      </a:lnTo>
                      <a:lnTo>
                        <a:pt x="126" y="1784"/>
                      </a:lnTo>
                      <a:lnTo>
                        <a:pt x="80" y="1782"/>
                      </a:lnTo>
                      <a:lnTo>
                        <a:pt x="36" y="1776"/>
                      </a:lnTo>
                      <a:lnTo>
                        <a:pt x="0" y="1769"/>
                      </a:lnTo>
                      <a:lnTo>
                        <a:pt x="0" y="1771"/>
                      </a:lnTo>
                      <a:lnTo>
                        <a:pt x="0" y="1772"/>
                      </a:lnTo>
                      <a:lnTo>
                        <a:pt x="0" y="1774"/>
                      </a:lnTo>
                      <a:lnTo>
                        <a:pt x="2" y="1776"/>
                      </a:lnTo>
                      <a:lnTo>
                        <a:pt x="2" y="1778"/>
                      </a:lnTo>
                      <a:lnTo>
                        <a:pt x="2" y="1780"/>
                      </a:lnTo>
                      <a:close/>
                    </a:path>
                  </a:pathLst>
                </a:custGeom>
                <a:solidFill>
                  <a:srgbClr val="51B9FF"/>
                </a:solidFill>
                <a:ln w="9525">
                  <a:noFill/>
                  <a:round/>
                </a:ln>
              </p:spPr>
              <p:txBody>
                <a:bodyPr/>
                <a:lstStyle/>
                <a:p>
                  <a:endParaRPr lang="en-US"/>
                </a:p>
              </p:txBody>
            </p:sp>
            <p:sp>
              <p:nvSpPr>
                <p:cNvPr id="44440" name="Freeform 91"/>
                <p:cNvSpPr>
                  <a:spLocks noEditPoints="1"/>
                </p:cNvSpPr>
                <p:nvPr/>
              </p:nvSpPr>
              <p:spPr bwMode="auto">
                <a:xfrm>
                  <a:off x="1714" y="1242"/>
                  <a:ext cx="401" cy="1787"/>
                </a:xfrm>
                <a:custGeom>
                  <a:avLst/>
                  <a:gdLst>
                    <a:gd name="T0" fmla="*/ 397 w 401"/>
                    <a:gd name="T1" fmla="*/ 27 h 1787"/>
                    <a:gd name="T2" fmla="*/ 309 w 401"/>
                    <a:gd name="T3" fmla="*/ 10 h 1787"/>
                    <a:gd name="T4" fmla="*/ 218 w 401"/>
                    <a:gd name="T5" fmla="*/ 0 h 1787"/>
                    <a:gd name="T6" fmla="*/ 178 w 401"/>
                    <a:gd name="T7" fmla="*/ 0 h 1787"/>
                    <a:gd name="T8" fmla="*/ 176 w 401"/>
                    <a:gd name="T9" fmla="*/ 4 h 1787"/>
                    <a:gd name="T10" fmla="*/ 176 w 401"/>
                    <a:gd name="T11" fmla="*/ 6 h 1787"/>
                    <a:gd name="T12" fmla="*/ 174 w 401"/>
                    <a:gd name="T13" fmla="*/ 8 h 1787"/>
                    <a:gd name="T14" fmla="*/ 218 w 401"/>
                    <a:gd name="T15" fmla="*/ 12 h 1787"/>
                    <a:gd name="T16" fmla="*/ 307 w 401"/>
                    <a:gd name="T17" fmla="*/ 20 h 1787"/>
                    <a:gd name="T18" fmla="*/ 393 w 401"/>
                    <a:gd name="T19" fmla="*/ 39 h 1787"/>
                    <a:gd name="T20" fmla="*/ 395 w 401"/>
                    <a:gd name="T21" fmla="*/ 37 h 1787"/>
                    <a:gd name="T22" fmla="*/ 397 w 401"/>
                    <a:gd name="T23" fmla="*/ 35 h 1787"/>
                    <a:gd name="T24" fmla="*/ 399 w 401"/>
                    <a:gd name="T25" fmla="*/ 33 h 1787"/>
                    <a:gd name="T26" fmla="*/ 399 w 401"/>
                    <a:gd name="T27" fmla="*/ 31 h 1787"/>
                    <a:gd name="T28" fmla="*/ 2 w 401"/>
                    <a:gd name="T29" fmla="*/ 1769 h 1787"/>
                    <a:gd name="T30" fmla="*/ 82 w 401"/>
                    <a:gd name="T31" fmla="*/ 1781 h 1787"/>
                    <a:gd name="T32" fmla="*/ 172 w 401"/>
                    <a:gd name="T33" fmla="*/ 1787 h 1787"/>
                    <a:gd name="T34" fmla="*/ 265 w 401"/>
                    <a:gd name="T35" fmla="*/ 1781 h 1787"/>
                    <a:gd name="T36" fmla="*/ 353 w 401"/>
                    <a:gd name="T37" fmla="*/ 1767 h 1787"/>
                    <a:gd name="T38" fmla="*/ 389 w 401"/>
                    <a:gd name="T39" fmla="*/ 1758 h 1787"/>
                    <a:gd name="T40" fmla="*/ 389 w 401"/>
                    <a:gd name="T41" fmla="*/ 1756 h 1787"/>
                    <a:gd name="T42" fmla="*/ 389 w 401"/>
                    <a:gd name="T43" fmla="*/ 1752 h 1787"/>
                    <a:gd name="T44" fmla="*/ 389 w 401"/>
                    <a:gd name="T45" fmla="*/ 1750 h 1787"/>
                    <a:gd name="T46" fmla="*/ 351 w 401"/>
                    <a:gd name="T47" fmla="*/ 1758 h 1787"/>
                    <a:gd name="T48" fmla="*/ 263 w 401"/>
                    <a:gd name="T49" fmla="*/ 1771 h 1787"/>
                    <a:gd name="T50" fmla="*/ 172 w 401"/>
                    <a:gd name="T51" fmla="*/ 1775 h 1787"/>
                    <a:gd name="T52" fmla="*/ 82 w 401"/>
                    <a:gd name="T53" fmla="*/ 1771 h 1787"/>
                    <a:gd name="T54" fmla="*/ 0 w 401"/>
                    <a:gd name="T55" fmla="*/ 1758 h 1787"/>
                    <a:gd name="T56" fmla="*/ 0 w 401"/>
                    <a:gd name="T57" fmla="*/ 1762 h 1787"/>
                    <a:gd name="T58" fmla="*/ 2 w 401"/>
                    <a:gd name="T59" fmla="*/ 1764 h 1787"/>
                    <a:gd name="T60" fmla="*/ 2 w 401"/>
                    <a:gd name="T61" fmla="*/ 1767 h 1787"/>
                    <a:gd name="T62" fmla="*/ 2 w 401"/>
                    <a:gd name="T63" fmla="*/ 1769 h 178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01"/>
                    <a:gd name="T97" fmla="*/ 0 h 1787"/>
                    <a:gd name="T98" fmla="*/ 401 w 401"/>
                    <a:gd name="T99" fmla="*/ 1787 h 178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01" h="1787">
                      <a:moveTo>
                        <a:pt x="401" y="29"/>
                      </a:moveTo>
                      <a:lnTo>
                        <a:pt x="397" y="27"/>
                      </a:lnTo>
                      <a:lnTo>
                        <a:pt x="353" y="18"/>
                      </a:lnTo>
                      <a:lnTo>
                        <a:pt x="309" y="10"/>
                      </a:lnTo>
                      <a:lnTo>
                        <a:pt x="265" y="4"/>
                      </a:lnTo>
                      <a:lnTo>
                        <a:pt x="218" y="0"/>
                      </a:lnTo>
                      <a:lnTo>
                        <a:pt x="180" y="0"/>
                      </a:lnTo>
                      <a:lnTo>
                        <a:pt x="178" y="0"/>
                      </a:lnTo>
                      <a:lnTo>
                        <a:pt x="178" y="2"/>
                      </a:lnTo>
                      <a:lnTo>
                        <a:pt x="176" y="4"/>
                      </a:lnTo>
                      <a:lnTo>
                        <a:pt x="176" y="6"/>
                      </a:lnTo>
                      <a:lnTo>
                        <a:pt x="174" y="8"/>
                      </a:lnTo>
                      <a:lnTo>
                        <a:pt x="174" y="10"/>
                      </a:lnTo>
                      <a:lnTo>
                        <a:pt x="218" y="12"/>
                      </a:lnTo>
                      <a:lnTo>
                        <a:pt x="263" y="14"/>
                      </a:lnTo>
                      <a:lnTo>
                        <a:pt x="307" y="20"/>
                      </a:lnTo>
                      <a:lnTo>
                        <a:pt x="351" y="27"/>
                      </a:lnTo>
                      <a:lnTo>
                        <a:pt x="393" y="39"/>
                      </a:lnTo>
                      <a:lnTo>
                        <a:pt x="395" y="39"/>
                      </a:lnTo>
                      <a:lnTo>
                        <a:pt x="395" y="37"/>
                      </a:lnTo>
                      <a:lnTo>
                        <a:pt x="397" y="37"/>
                      </a:lnTo>
                      <a:lnTo>
                        <a:pt x="397" y="35"/>
                      </a:lnTo>
                      <a:lnTo>
                        <a:pt x="397" y="33"/>
                      </a:lnTo>
                      <a:lnTo>
                        <a:pt x="399" y="33"/>
                      </a:lnTo>
                      <a:lnTo>
                        <a:pt x="399" y="31"/>
                      </a:lnTo>
                      <a:lnTo>
                        <a:pt x="401" y="29"/>
                      </a:lnTo>
                      <a:close/>
                      <a:moveTo>
                        <a:pt x="2" y="1769"/>
                      </a:moveTo>
                      <a:lnTo>
                        <a:pt x="36" y="1775"/>
                      </a:lnTo>
                      <a:lnTo>
                        <a:pt x="82" y="1781"/>
                      </a:lnTo>
                      <a:lnTo>
                        <a:pt x="126" y="1785"/>
                      </a:lnTo>
                      <a:lnTo>
                        <a:pt x="172" y="1787"/>
                      </a:lnTo>
                      <a:lnTo>
                        <a:pt x="218" y="1785"/>
                      </a:lnTo>
                      <a:lnTo>
                        <a:pt x="265" y="1781"/>
                      </a:lnTo>
                      <a:lnTo>
                        <a:pt x="309" y="1775"/>
                      </a:lnTo>
                      <a:lnTo>
                        <a:pt x="353" y="1767"/>
                      </a:lnTo>
                      <a:lnTo>
                        <a:pt x="389" y="1760"/>
                      </a:lnTo>
                      <a:lnTo>
                        <a:pt x="389" y="1758"/>
                      </a:lnTo>
                      <a:lnTo>
                        <a:pt x="389" y="1756"/>
                      </a:lnTo>
                      <a:lnTo>
                        <a:pt x="389" y="1754"/>
                      </a:lnTo>
                      <a:lnTo>
                        <a:pt x="389" y="1752"/>
                      </a:lnTo>
                      <a:lnTo>
                        <a:pt x="389" y="1750"/>
                      </a:lnTo>
                      <a:lnTo>
                        <a:pt x="387" y="1748"/>
                      </a:lnTo>
                      <a:lnTo>
                        <a:pt x="351" y="1758"/>
                      </a:lnTo>
                      <a:lnTo>
                        <a:pt x="307" y="1766"/>
                      </a:lnTo>
                      <a:lnTo>
                        <a:pt x="263" y="1771"/>
                      </a:lnTo>
                      <a:lnTo>
                        <a:pt x="218" y="1775"/>
                      </a:lnTo>
                      <a:lnTo>
                        <a:pt x="172" y="1775"/>
                      </a:lnTo>
                      <a:lnTo>
                        <a:pt x="128" y="1775"/>
                      </a:lnTo>
                      <a:lnTo>
                        <a:pt x="82" y="1771"/>
                      </a:lnTo>
                      <a:lnTo>
                        <a:pt x="38" y="1766"/>
                      </a:lnTo>
                      <a:lnTo>
                        <a:pt x="0" y="1758"/>
                      </a:lnTo>
                      <a:lnTo>
                        <a:pt x="0" y="1760"/>
                      </a:lnTo>
                      <a:lnTo>
                        <a:pt x="0" y="1762"/>
                      </a:lnTo>
                      <a:lnTo>
                        <a:pt x="2" y="1764"/>
                      </a:lnTo>
                      <a:lnTo>
                        <a:pt x="2" y="1766"/>
                      </a:lnTo>
                      <a:lnTo>
                        <a:pt x="2" y="1767"/>
                      </a:lnTo>
                      <a:lnTo>
                        <a:pt x="2" y="1769"/>
                      </a:lnTo>
                      <a:close/>
                    </a:path>
                  </a:pathLst>
                </a:custGeom>
                <a:solidFill>
                  <a:srgbClr val="52B9FF"/>
                </a:solidFill>
                <a:ln w="9525">
                  <a:noFill/>
                  <a:round/>
                </a:ln>
              </p:spPr>
              <p:txBody>
                <a:bodyPr/>
                <a:lstStyle/>
                <a:p>
                  <a:endParaRPr lang="en-US"/>
                </a:p>
              </p:txBody>
            </p:sp>
            <p:sp>
              <p:nvSpPr>
                <p:cNvPr id="44441" name="Freeform 92"/>
                <p:cNvSpPr>
                  <a:spLocks noEditPoints="1"/>
                </p:cNvSpPr>
                <p:nvPr/>
              </p:nvSpPr>
              <p:spPr bwMode="auto">
                <a:xfrm>
                  <a:off x="1712" y="1246"/>
                  <a:ext cx="399" cy="1777"/>
                </a:xfrm>
                <a:custGeom>
                  <a:avLst/>
                  <a:gdLst>
                    <a:gd name="T0" fmla="*/ 397 w 399"/>
                    <a:gd name="T1" fmla="*/ 29 h 1777"/>
                    <a:gd name="T2" fmla="*/ 311 w 399"/>
                    <a:gd name="T3" fmla="*/ 12 h 1777"/>
                    <a:gd name="T4" fmla="*/ 220 w 399"/>
                    <a:gd name="T5" fmla="*/ 2 h 1777"/>
                    <a:gd name="T6" fmla="*/ 178 w 399"/>
                    <a:gd name="T7" fmla="*/ 2 h 1777"/>
                    <a:gd name="T8" fmla="*/ 176 w 399"/>
                    <a:gd name="T9" fmla="*/ 4 h 1777"/>
                    <a:gd name="T10" fmla="*/ 174 w 399"/>
                    <a:gd name="T11" fmla="*/ 8 h 1777"/>
                    <a:gd name="T12" fmla="*/ 172 w 399"/>
                    <a:gd name="T13" fmla="*/ 10 h 1777"/>
                    <a:gd name="T14" fmla="*/ 174 w 399"/>
                    <a:gd name="T15" fmla="*/ 12 h 1777"/>
                    <a:gd name="T16" fmla="*/ 265 w 399"/>
                    <a:gd name="T17" fmla="*/ 16 h 1777"/>
                    <a:gd name="T18" fmla="*/ 351 w 399"/>
                    <a:gd name="T19" fmla="*/ 29 h 1777"/>
                    <a:gd name="T20" fmla="*/ 395 w 399"/>
                    <a:gd name="T21" fmla="*/ 39 h 1777"/>
                    <a:gd name="T22" fmla="*/ 395 w 399"/>
                    <a:gd name="T23" fmla="*/ 37 h 1777"/>
                    <a:gd name="T24" fmla="*/ 397 w 399"/>
                    <a:gd name="T25" fmla="*/ 35 h 1777"/>
                    <a:gd name="T26" fmla="*/ 399 w 399"/>
                    <a:gd name="T27" fmla="*/ 33 h 1777"/>
                    <a:gd name="T28" fmla="*/ 399 w 399"/>
                    <a:gd name="T29" fmla="*/ 29 h 1777"/>
                    <a:gd name="T30" fmla="*/ 40 w 399"/>
                    <a:gd name="T31" fmla="*/ 1767 h 1777"/>
                    <a:gd name="T32" fmla="*/ 130 w 399"/>
                    <a:gd name="T33" fmla="*/ 1775 h 1777"/>
                    <a:gd name="T34" fmla="*/ 220 w 399"/>
                    <a:gd name="T35" fmla="*/ 1775 h 1777"/>
                    <a:gd name="T36" fmla="*/ 311 w 399"/>
                    <a:gd name="T37" fmla="*/ 1767 h 1777"/>
                    <a:gd name="T38" fmla="*/ 391 w 399"/>
                    <a:gd name="T39" fmla="*/ 1750 h 1777"/>
                    <a:gd name="T40" fmla="*/ 391 w 399"/>
                    <a:gd name="T41" fmla="*/ 1748 h 1777"/>
                    <a:gd name="T42" fmla="*/ 389 w 399"/>
                    <a:gd name="T43" fmla="*/ 1744 h 1777"/>
                    <a:gd name="T44" fmla="*/ 389 w 399"/>
                    <a:gd name="T45" fmla="*/ 1742 h 1777"/>
                    <a:gd name="T46" fmla="*/ 389 w 399"/>
                    <a:gd name="T47" fmla="*/ 1740 h 1777"/>
                    <a:gd name="T48" fmla="*/ 309 w 399"/>
                    <a:gd name="T49" fmla="*/ 1756 h 1777"/>
                    <a:gd name="T50" fmla="*/ 220 w 399"/>
                    <a:gd name="T51" fmla="*/ 1765 h 1777"/>
                    <a:gd name="T52" fmla="*/ 130 w 399"/>
                    <a:gd name="T53" fmla="*/ 1765 h 1777"/>
                    <a:gd name="T54" fmla="*/ 42 w 399"/>
                    <a:gd name="T55" fmla="*/ 1756 h 1777"/>
                    <a:gd name="T56" fmla="*/ 0 w 399"/>
                    <a:gd name="T57" fmla="*/ 1750 h 1777"/>
                    <a:gd name="T58" fmla="*/ 2 w 399"/>
                    <a:gd name="T59" fmla="*/ 1754 h 1777"/>
                    <a:gd name="T60" fmla="*/ 2 w 399"/>
                    <a:gd name="T61" fmla="*/ 1756 h 1777"/>
                    <a:gd name="T62" fmla="*/ 2 w 399"/>
                    <a:gd name="T63" fmla="*/ 1758 h 177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99"/>
                    <a:gd name="T97" fmla="*/ 0 h 1777"/>
                    <a:gd name="T98" fmla="*/ 399 w 399"/>
                    <a:gd name="T99" fmla="*/ 1777 h 177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99" h="1777">
                      <a:moveTo>
                        <a:pt x="399" y="29"/>
                      </a:moveTo>
                      <a:lnTo>
                        <a:pt x="397" y="29"/>
                      </a:lnTo>
                      <a:lnTo>
                        <a:pt x="355" y="19"/>
                      </a:lnTo>
                      <a:lnTo>
                        <a:pt x="311" y="12"/>
                      </a:lnTo>
                      <a:lnTo>
                        <a:pt x="267" y="6"/>
                      </a:lnTo>
                      <a:lnTo>
                        <a:pt x="220" y="2"/>
                      </a:lnTo>
                      <a:lnTo>
                        <a:pt x="178" y="0"/>
                      </a:lnTo>
                      <a:lnTo>
                        <a:pt x="178" y="2"/>
                      </a:lnTo>
                      <a:lnTo>
                        <a:pt x="176" y="4"/>
                      </a:lnTo>
                      <a:lnTo>
                        <a:pt x="176" y="6"/>
                      </a:lnTo>
                      <a:lnTo>
                        <a:pt x="174" y="8"/>
                      </a:lnTo>
                      <a:lnTo>
                        <a:pt x="172" y="10"/>
                      </a:lnTo>
                      <a:lnTo>
                        <a:pt x="172" y="12"/>
                      </a:lnTo>
                      <a:lnTo>
                        <a:pt x="174" y="12"/>
                      </a:lnTo>
                      <a:lnTo>
                        <a:pt x="220" y="12"/>
                      </a:lnTo>
                      <a:lnTo>
                        <a:pt x="265" y="16"/>
                      </a:lnTo>
                      <a:lnTo>
                        <a:pt x="309" y="21"/>
                      </a:lnTo>
                      <a:lnTo>
                        <a:pt x="351" y="29"/>
                      </a:lnTo>
                      <a:lnTo>
                        <a:pt x="395" y="39"/>
                      </a:lnTo>
                      <a:lnTo>
                        <a:pt x="395" y="37"/>
                      </a:lnTo>
                      <a:lnTo>
                        <a:pt x="397" y="35"/>
                      </a:lnTo>
                      <a:lnTo>
                        <a:pt x="397" y="33"/>
                      </a:lnTo>
                      <a:lnTo>
                        <a:pt x="399" y="33"/>
                      </a:lnTo>
                      <a:lnTo>
                        <a:pt x="399" y="31"/>
                      </a:lnTo>
                      <a:lnTo>
                        <a:pt x="399" y="29"/>
                      </a:lnTo>
                      <a:close/>
                      <a:moveTo>
                        <a:pt x="4" y="1760"/>
                      </a:moveTo>
                      <a:lnTo>
                        <a:pt x="40" y="1767"/>
                      </a:lnTo>
                      <a:lnTo>
                        <a:pt x="84" y="1773"/>
                      </a:lnTo>
                      <a:lnTo>
                        <a:pt x="130" y="1775"/>
                      </a:lnTo>
                      <a:lnTo>
                        <a:pt x="174" y="1777"/>
                      </a:lnTo>
                      <a:lnTo>
                        <a:pt x="220" y="1775"/>
                      </a:lnTo>
                      <a:lnTo>
                        <a:pt x="267" y="1773"/>
                      </a:lnTo>
                      <a:lnTo>
                        <a:pt x="311" y="1767"/>
                      </a:lnTo>
                      <a:lnTo>
                        <a:pt x="355" y="1760"/>
                      </a:lnTo>
                      <a:lnTo>
                        <a:pt x="391" y="1750"/>
                      </a:lnTo>
                      <a:lnTo>
                        <a:pt x="391" y="1748"/>
                      </a:lnTo>
                      <a:lnTo>
                        <a:pt x="391" y="1746"/>
                      </a:lnTo>
                      <a:lnTo>
                        <a:pt x="389" y="1744"/>
                      </a:lnTo>
                      <a:lnTo>
                        <a:pt x="389" y="1742"/>
                      </a:lnTo>
                      <a:lnTo>
                        <a:pt x="389" y="1740"/>
                      </a:lnTo>
                      <a:lnTo>
                        <a:pt x="351" y="1748"/>
                      </a:lnTo>
                      <a:lnTo>
                        <a:pt x="309" y="1756"/>
                      </a:lnTo>
                      <a:lnTo>
                        <a:pt x="265" y="1762"/>
                      </a:lnTo>
                      <a:lnTo>
                        <a:pt x="220" y="1765"/>
                      </a:lnTo>
                      <a:lnTo>
                        <a:pt x="174" y="1767"/>
                      </a:lnTo>
                      <a:lnTo>
                        <a:pt x="130" y="1765"/>
                      </a:lnTo>
                      <a:lnTo>
                        <a:pt x="86" y="1762"/>
                      </a:lnTo>
                      <a:lnTo>
                        <a:pt x="42" y="1756"/>
                      </a:lnTo>
                      <a:lnTo>
                        <a:pt x="0" y="1748"/>
                      </a:lnTo>
                      <a:lnTo>
                        <a:pt x="0" y="1750"/>
                      </a:lnTo>
                      <a:lnTo>
                        <a:pt x="0" y="1752"/>
                      </a:lnTo>
                      <a:lnTo>
                        <a:pt x="2" y="1754"/>
                      </a:lnTo>
                      <a:lnTo>
                        <a:pt x="2" y="1756"/>
                      </a:lnTo>
                      <a:lnTo>
                        <a:pt x="2" y="1758"/>
                      </a:lnTo>
                      <a:lnTo>
                        <a:pt x="4" y="1760"/>
                      </a:lnTo>
                      <a:close/>
                    </a:path>
                  </a:pathLst>
                </a:custGeom>
                <a:solidFill>
                  <a:srgbClr val="53BAFF"/>
                </a:solidFill>
                <a:ln w="9525">
                  <a:noFill/>
                  <a:round/>
                </a:ln>
              </p:spPr>
              <p:txBody>
                <a:bodyPr/>
                <a:lstStyle/>
                <a:p>
                  <a:endParaRPr lang="en-US"/>
                </a:p>
              </p:txBody>
            </p:sp>
            <p:sp>
              <p:nvSpPr>
                <p:cNvPr id="44442" name="Freeform 93"/>
                <p:cNvSpPr>
                  <a:spLocks noEditPoints="1"/>
                </p:cNvSpPr>
                <p:nvPr/>
              </p:nvSpPr>
              <p:spPr bwMode="auto">
                <a:xfrm>
                  <a:off x="1710" y="1252"/>
                  <a:ext cx="399" cy="1765"/>
                </a:xfrm>
                <a:custGeom>
                  <a:avLst/>
                  <a:gdLst>
                    <a:gd name="T0" fmla="*/ 397 w 399"/>
                    <a:gd name="T1" fmla="*/ 29 h 1765"/>
                    <a:gd name="T2" fmla="*/ 311 w 399"/>
                    <a:gd name="T3" fmla="*/ 10 h 1765"/>
                    <a:gd name="T4" fmla="*/ 222 w 399"/>
                    <a:gd name="T5" fmla="*/ 2 h 1765"/>
                    <a:gd name="T6" fmla="*/ 176 w 399"/>
                    <a:gd name="T7" fmla="*/ 2 h 1765"/>
                    <a:gd name="T8" fmla="*/ 174 w 399"/>
                    <a:gd name="T9" fmla="*/ 4 h 1765"/>
                    <a:gd name="T10" fmla="*/ 174 w 399"/>
                    <a:gd name="T11" fmla="*/ 6 h 1765"/>
                    <a:gd name="T12" fmla="*/ 173 w 399"/>
                    <a:gd name="T13" fmla="*/ 10 h 1765"/>
                    <a:gd name="T14" fmla="*/ 176 w 399"/>
                    <a:gd name="T15" fmla="*/ 10 h 1765"/>
                    <a:gd name="T16" fmla="*/ 267 w 399"/>
                    <a:gd name="T17" fmla="*/ 15 h 1765"/>
                    <a:gd name="T18" fmla="*/ 353 w 399"/>
                    <a:gd name="T19" fmla="*/ 29 h 1765"/>
                    <a:gd name="T20" fmla="*/ 395 w 399"/>
                    <a:gd name="T21" fmla="*/ 36 h 1765"/>
                    <a:gd name="T22" fmla="*/ 397 w 399"/>
                    <a:gd name="T23" fmla="*/ 34 h 1765"/>
                    <a:gd name="T24" fmla="*/ 397 w 399"/>
                    <a:gd name="T25" fmla="*/ 33 h 1765"/>
                    <a:gd name="T26" fmla="*/ 399 w 399"/>
                    <a:gd name="T27" fmla="*/ 29 h 1765"/>
                    <a:gd name="T28" fmla="*/ 4 w 399"/>
                    <a:gd name="T29" fmla="*/ 1748 h 1765"/>
                    <a:gd name="T30" fmla="*/ 86 w 399"/>
                    <a:gd name="T31" fmla="*/ 1761 h 1765"/>
                    <a:gd name="T32" fmla="*/ 176 w 399"/>
                    <a:gd name="T33" fmla="*/ 1765 h 1765"/>
                    <a:gd name="T34" fmla="*/ 267 w 399"/>
                    <a:gd name="T35" fmla="*/ 1761 h 1765"/>
                    <a:gd name="T36" fmla="*/ 355 w 399"/>
                    <a:gd name="T37" fmla="*/ 1748 h 1765"/>
                    <a:gd name="T38" fmla="*/ 391 w 399"/>
                    <a:gd name="T39" fmla="*/ 1738 h 1765"/>
                    <a:gd name="T40" fmla="*/ 391 w 399"/>
                    <a:gd name="T41" fmla="*/ 1734 h 1765"/>
                    <a:gd name="T42" fmla="*/ 391 w 399"/>
                    <a:gd name="T43" fmla="*/ 1732 h 1765"/>
                    <a:gd name="T44" fmla="*/ 391 w 399"/>
                    <a:gd name="T45" fmla="*/ 1731 h 1765"/>
                    <a:gd name="T46" fmla="*/ 353 w 399"/>
                    <a:gd name="T47" fmla="*/ 1738 h 1765"/>
                    <a:gd name="T48" fmla="*/ 267 w 399"/>
                    <a:gd name="T49" fmla="*/ 1752 h 1765"/>
                    <a:gd name="T50" fmla="*/ 176 w 399"/>
                    <a:gd name="T51" fmla="*/ 1756 h 1765"/>
                    <a:gd name="T52" fmla="*/ 88 w 399"/>
                    <a:gd name="T53" fmla="*/ 1752 h 1765"/>
                    <a:gd name="T54" fmla="*/ 2 w 399"/>
                    <a:gd name="T55" fmla="*/ 1738 h 1765"/>
                    <a:gd name="T56" fmla="*/ 0 w 399"/>
                    <a:gd name="T57" fmla="*/ 1738 h 1765"/>
                    <a:gd name="T58" fmla="*/ 2 w 399"/>
                    <a:gd name="T59" fmla="*/ 1742 h 1765"/>
                    <a:gd name="T60" fmla="*/ 2 w 399"/>
                    <a:gd name="T61" fmla="*/ 1744 h 1765"/>
                    <a:gd name="T62" fmla="*/ 4 w 399"/>
                    <a:gd name="T63" fmla="*/ 1748 h 1765"/>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99"/>
                    <a:gd name="T97" fmla="*/ 0 h 1765"/>
                    <a:gd name="T98" fmla="*/ 399 w 399"/>
                    <a:gd name="T99" fmla="*/ 1765 h 1765"/>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99" h="1765">
                      <a:moveTo>
                        <a:pt x="399" y="29"/>
                      </a:moveTo>
                      <a:lnTo>
                        <a:pt x="397" y="29"/>
                      </a:lnTo>
                      <a:lnTo>
                        <a:pt x="355" y="17"/>
                      </a:lnTo>
                      <a:lnTo>
                        <a:pt x="311" y="10"/>
                      </a:lnTo>
                      <a:lnTo>
                        <a:pt x="267" y="4"/>
                      </a:lnTo>
                      <a:lnTo>
                        <a:pt x="222" y="2"/>
                      </a:lnTo>
                      <a:lnTo>
                        <a:pt x="178" y="0"/>
                      </a:lnTo>
                      <a:lnTo>
                        <a:pt x="176" y="2"/>
                      </a:lnTo>
                      <a:lnTo>
                        <a:pt x="174" y="4"/>
                      </a:lnTo>
                      <a:lnTo>
                        <a:pt x="174" y="6"/>
                      </a:lnTo>
                      <a:lnTo>
                        <a:pt x="173" y="8"/>
                      </a:lnTo>
                      <a:lnTo>
                        <a:pt x="173" y="10"/>
                      </a:lnTo>
                      <a:lnTo>
                        <a:pt x="176" y="10"/>
                      </a:lnTo>
                      <a:lnTo>
                        <a:pt x="222" y="11"/>
                      </a:lnTo>
                      <a:lnTo>
                        <a:pt x="267" y="15"/>
                      </a:lnTo>
                      <a:lnTo>
                        <a:pt x="311" y="21"/>
                      </a:lnTo>
                      <a:lnTo>
                        <a:pt x="353" y="29"/>
                      </a:lnTo>
                      <a:lnTo>
                        <a:pt x="395" y="38"/>
                      </a:lnTo>
                      <a:lnTo>
                        <a:pt x="395" y="36"/>
                      </a:lnTo>
                      <a:lnTo>
                        <a:pt x="395" y="34"/>
                      </a:lnTo>
                      <a:lnTo>
                        <a:pt x="397" y="34"/>
                      </a:lnTo>
                      <a:lnTo>
                        <a:pt x="397" y="33"/>
                      </a:lnTo>
                      <a:lnTo>
                        <a:pt x="397" y="31"/>
                      </a:lnTo>
                      <a:lnTo>
                        <a:pt x="399" y="29"/>
                      </a:lnTo>
                      <a:close/>
                      <a:moveTo>
                        <a:pt x="4" y="1748"/>
                      </a:moveTo>
                      <a:lnTo>
                        <a:pt x="42" y="1756"/>
                      </a:lnTo>
                      <a:lnTo>
                        <a:pt x="86" y="1761"/>
                      </a:lnTo>
                      <a:lnTo>
                        <a:pt x="132" y="1765"/>
                      </a:lnTo>
                      <a:lnTo>
                        <a:pt x="176" y="1765"/>
                      </a:lnTo>
                      <a:lnTo>
                        <a:pt x="222" y="1765"/>
                      </a:lnTo>
                      <a:lnTo>
                        <a:pt x="267" y="1761"/>
                      </a:lnTo>
                      <a:lnTo>
                        <a:pt x="311" y="1756"/>
                      </a:lnTo>
                      <a:lnTo>
                        <a:pt x="355" y="1748"/>
                      </a:lnTo>
                      <a:lnTo>
                        <a:pt x="391" y="1738"/>
                      </a:lnTo>
                      <a:lnTo>
                        <a:pt x="391" y="1736"/>
                      </a:lnTo>
                      <a:lnTo>
                        <a:pt x="391" y="1734"/>
                      </a:lnTo>
                      <a:lnTo>
                        <a:pt x="391" y="1732"/>
                      </a:lnTo>
                      <a:lnTo>
                        <a:pt x="391" y="1731"/>
                      </a:lnTo>
                      <a:lnTo>
                        <a:pt x="389" y="1729"/>
                      </a:lnTo>
                      <a:lnTo>
                        <a:pt x="353" y="1738"/>
                      </a:lnTo>
                      <a:lnTo>
                        <a:pt x="311" y="1746"/>
                      </a:lnTo>
                      <a:lnTo>
                        <a:pt x="267" y="1752"/>
                      </a:lnTo>
                      <a:lnTo>
                        <a:pt x="222" y="1754"/>
                      </a:lnTo>
                      <a:lnTo>
                        <a:pt x="176" y="1756"/>
                      </a:lnTo>
                      <a:lnTo>
                        <a:pt x="132" y="1754"/>
                      </a:lnTo>
                      <a:lnTo>
                        <a:pt x="88" y="1752"/>
                      </a:lnTo>
                      <a:lnTo>
                        <a:pt x="44" y="1746"/>
                      </a:lnTo>
                      <a:lnTo>
                        <a:pt x="2" y="1738"/>
                      </a:lnTo>
                      <a:lnTo>
                        <a:pt x="0" y="1738"/>
                      </a:lnTo>
                      <a:lnTo>
                        <a:pt x="0" y="1740"/>
                      </a:lnTo>
                      <a:lnTo>
                        <a:pt x="2" y="1742"/>
                      </a:lnTo>
                      <a:lnTo>
                        <a:pt x="2" y="1744"/>
                      </a:lnTo>
                      <a:lnTo>
                        <a:pt x="2" y="1746"/>
                      </a:lnTo>
                      <a:lnTo>
                        <a:pt x="4" y="1748"/>
                      </a:lnTo>
                      <a:close/>
                    </a:path>
                  </a:pathLst>
                </a:custGeom>
                <a:solidFill>
                  <a:srgbClr val="54BAFF"/>
                </a:solidFill>
                <a:ln w="9525">
                  <a:noFill/>
                  <a:round/>
                </a:ln>
              </p:spPr>
              <p:txBody>
                <a:bodyPr/>
                <a:lstStyle/>
                <a:p>
                  <a:endParaRPr lang="en-US"/>
                </a:p>
              </p:txBody>
            </p:sp>
            <p:sp>
              <p:nvSpPr>
                <p:cNvPr id="44443" name="Freeform 94"/>
                <p:cNvSpPr>
                  <a:spLocks noEditPoints="1"/>
                </p:cNvSpPr>
                <p:nvPr/>
              </p:nvSpPr>
              <p:spPr bwMode="auto">
                <a:xfrm>
                  <a:off x="1708" y="1258"/>
                  <a:ext cx="399" cy="1755"/>
                </a:xfrm>
                <a:custGeom>
                  <a:avLst/>
                  <a:gdLst>
                    <a:gd name="T0" fmla="*/ 399 w 399"/>
                    <a:gd name="T1" fmla="*/ 27 h 1755"/>
                    <a:gd name="T2" fmla="*/ 313 w 399"/>
                    <a:gd name="T3" fmla="*/ 9 h 1755"/>
                    <a:gd name="T4" fmla="*/ 224 w 399"/>
                    <a:gd name="T5" fmla="*/ 0 h 1755"/>
                    <a:gd name="T6" fmla="*/ 176 w 399"/>
                    <a:gd name="T7" fmla="*/ 0 h 1755"/>
                    <a:gd name="T8" fmla="*/ 175 w 399"/>
                    <a:gd name="T9" fmla="*/ 2 h 1755"/>
                    <a:gd name="T10" fmla="*/ 175 w 399"/>
                    <a:gd name="T11" fmla="*/ 4 h 1755"/>
                    <a:gd name="T12" fmla="*/ 173 w 399"/>
                    <a:gd name="T13" fmla="*/ 7 h 1755"/>
                    <a:gd name="T14" fmla="*/ 171 w 399"/>
                    <a:gd name="T15" fmla="*/ 9 h 1755"/>
                    <a:gd name="T16" fmla="*/ 224 w 399"/>
                    <a:gd name="T17" fmla="*/ 11 h 1755"/>
                    <a:gd name="T18" fmla="*/ 311 w 399"/>
                    <a:gd name="T19" fmla="*/ 19 h 1755"/>
                    <a:gd name="T20" fmla="*/ 393 w 399"/>
                    <a:gd name="T21" fmla="*/ 36 h 1755"/>
                    <a:gd name="T22" fmla="*/ 395 w 399"/>
                    <a:gd name="T23" fmla="*/ 34 h 1755"/>
                    <a:gd name="T24" fmla="*/ 397 w 399"/>
                    <a:gd name="T25" fmla="*/ 32 h 1755"/>
                    <a:gd name="T26" fmla="*/ 397 w 399"/>
                    <a:gd name="T27" fmla="*/ 28 h 1755"/>
                    <a:gd name="T28" fmla="*/ 399 w 399"/>
                    <a:gd name="T29" fmla="*/ 27 h 1755"/>
                    <a:gd name="T30" fmla="*/ 46 w 399"/>
                    <a:gd name="T31" fmla="*/ 1744 h 1755"/>
                    <a:gd name="T32" fmla="*/ 134 w 399"/>
                    <a:gd name="T33" fmla="*/ 1753 h 1755"/>
                    <a:gd name="T34" fmla="*/ 224 w 399"/>
                    <a:gd name="T35" fmla="*/ 1753 h 1755"/>
                    <a:gd name="T36" fmla="*/ 313 w 399"/>
                    <a:gd name="T37" fmla="*/ 1744 h 1755"/>
                    <a:gd name="T38" fmla="*/ 393 w 399"/>
                    <a:gd name="T39" fmla="*/ 1728 h 1755"/>
                    <a:gd name="T40" fmla="*/ 393 w 399"/>
                    <a:gd name="T41" fmla="*/ 1726 h 1755"/>
                    <a:gd name="T42" fmla="*/ 393 w 399"/>
                    <a:gd name="T43" fmla="*/ 1725 h 1755"/>
                    <a:gd name="T44" fmla="*/ 391 w 399"/>
                    <a:gd name="T45" fmla="*/ 1723 h 1755"/>
                    <a:gd name="T46" fmla="*/ 391 w 399"/>
                    <a:gd name="T47" fmla="*/ 1721 h 1755"/>
                    <a:gd name="T48" fmla="*/ 391 w 399"/>
                    <a:gd name="T49" fmla="*/ 1721 h 1755"/>
                    <a:gd name="T50" fmla="*/ 391 w 399"/>
                    <a:gd name="T51" fmla="*/ 1719 h 1755"/>
                    <a:gd name="T52" fmla="*/ 391 w 399"/>
                    <a:gd name="T53" fmla="*/ 1719 h 1755"/>
                    <a:gd name="T54" fmla="*/ 390 w 399"/>
                    <a:gd name="T55" fmla="*/ 1719 h 1755"/>
                    <a:gd name="T56" fmla="*/ 311 w 399"/>
                    <a:gd name="T57" fmla="*/ 1734 h 1755"/>
                    <a:gd name="T58" fmla="*/ 224 w 399"/>
                    <a:gd name="T59" fmla="*/ 1744 h 1755"/>
                    <a:gd name="T60" fmla="*/ 134 w 399"/>
                    <a:gd name="T61" fmla="*/ 1744 h 1755"/>
                    <a:gd name="T62" fmla="*/ 46 w 399"/>
                    <a:gd name="T63" fmla="*/ 1734 h 1755"/>
                    <a:gd name="T64" fmla="*/ 0 w 399"/>
                    <a:gd name="T65" fmla="*/ 1726 h 1755"/>
                    <a:gd name="T66" fmla="*/ 2 w 399"/>
                    <a:gd name="T67" fmla="*/ 1728 h 1755"/>
                    <a:gd name="T68" fmla="*/ 2 w 399"/>
                    <a:gd name="T69" fmla="*/ 1730 h 1755"/>
                    <a:gd name="T70" fmla="*/ 2 w 399"/>
                    <a:gd name="T71" fmla="*/ 1734 h 1755"/>
                    <a:gd name="T72" fmla="*/ 4 w 399"/>
                    <a:gd name="T73" fmla="*/ 1736 h 175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99"/>
                    <a:gd name="T112" fmla="*/ 0 h 1755"/>
                    <a:gd name="T113" fmla="*/ 399 w 399"/>
                    <a:gd name="T114" fmla="*/ 1755 h 175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99" h="1755">
                      <a:moveTo>
                        <a:pt x="399" y="27"/>
                      </a:moveTo>
                      <a:lnTo>
                        <a:pt x="399" y="27"/>
                      </a:lnTo>
                      <a:lnTo>
                        <a:pt x="355" y="17"/>
                      </a:lnTo>
                      <a:lnTo>
                        <a:pt x="313" y="9"/>
                      </a:lnTo>
                      <a:lnTo>
                        <a:pt x="269" y="4"/>
                      </a:lnTo>
                      <a:lnTo>
                        <a:pt x="224" y="0"/>
                      </a:lnTo>
                      <a:lnTo>
                        <a:pt x="178" y="0"/>
                      </a:lnTo>
                      <a:lnTo>
                        <a:pt x="176" y="0"/>
                      </a:lnTo>
                      <a:lnTo>
                        <a:pt x="175" y="2"/>
                      </a:lnTo>
                      <a:lnTo>
                        <a:pt x="175" y="4"/>
                      </a:lnTo>
                      <a:lnTo>
                        <a:pt x="173" y="5"/>
                      </a:lnTo>
                      <a:lnTo>
                        <a:pt x="173" y="7"/>
                      </a:lnTo>
                      <a:lnTo>
                        <a:pt x="171" y="9"/>
                      </a:lnTo>
                      <a:lnTo>
                        <a:pt x="178" y="9"/>
                      </a:lnTo>
                      <a:lnTo>
                        <a:pt x="224" y="11"/>
                      </a:lnTo>
                      <a:lnTo>
                        <a:pt x="269" y="13"/>
                      </a:lnTo>
                      <a:lnTo>
                        <a:pt x="311" y="19"/>
                      </a:lnTo>
                      <a:lnTo>
                        <a:pt x="353" y="27"/>
                      </a:lnTo>
                      <a:lnTo>
                        <a:pt x="393" y="36"/>
                      </a:lnTo>
                      <a:lnTo>
                        <a:pt x="395" y="34"/>
                      </a:lnTo>
                      <a:lnTo>
                        <a:pt x="395" y="32"/>
                      </a:lnTo>
                      <a:lnTo>
                        <a:pt x="397" y="32"/>
                      </a:lnTo>
                      <a:lnTo>
                        <a:pt x="397" y="30"/>
                      </a:lnTo>
                      <a:lnTo>
                        <a:pt x="397" y="28"/>
                      </a:lnTo>
                      <a:lnTo>
                        <a:pt x="399" y="28"/>
                      </a:lnTo>
                      <a:lnTo>
                        <a:pt x="399" y="27"/>
                      </a:lnTo>
                      <a:close/>
                      <a:moveTo>
                        <a:pt x="4" y="1736"/>
                      </a:moveTo>
                      <a:lnTo>
                        <a:pt x="46" y="1744"/>
                      </a:lnTo>
                      <a:lnTo>
                        <a:pt x="90" y="1750"/>
                      </a:lnTo>
                      <a:lnTo>
                        <a:pt x="134" y="1753"/>
                      </a:lnTo>
                      <a:lnTo>
                        <a:pt x="178" y="1755"/>
                      </a:lnTo>
                      <a:lnTo>
                        <a:pt x="224" y="1753"/>
                      </a:lnTo>
                      <a:lnTo>
                        <a:pt x="269" y="1750"/>
                      </a:lnTo>
                      <a:lnTo>
                        <a:pt x="313" y="1744"/>
                      </a:lnTo>
                      <a:lnTo>
                        <a:pt x="355" y="1736"/>
                      </a:lnTo>
                      <a:lnTo>
                        <a:pt x="393" y="1728"/>
                      </a:lnTo>
                      <a:lnTo>
                        <a:pt x="393" y="1726"/>
                      </a:lnTo>
                      <a:lnTo>
                        <a:pt x="393" y="1725"/>
                      </a:lnTo>
                      <a:lnTo>
                        <a:pt x="391" y="1725"/>
                      </a:lnTo>
                      <a:lnTo>
                        <a:pt x="391" y="1723"/>
                      </a:lnTo>
                      <a:lnTo>
                        <a:pt x="391" y="1721"/>
                      </a:lnTo>
                      <a:lnTo>
                        <a:pt x="391" y="1719"/>
                      </a:lnTo>
                      <a:lnTo>
                        <a:pt x="390" y="1719"/>
                      </a:lnTo>
                      <a:lnTo>
                        <a:pt x="353" y="1726"/>
                      </a:lnTo>
                      <a:lnTo>
                        <a:pt x="311" y="1734"/>
                      </a:lnTo>
                      <a:lnTo>
                        <a:pt x="269" y="1740"/>
                      </a:lnTo>
                      <a:lnTo>
                        <a:pt x="224" y="1744"/>
                      </a:lnTo>
                      <a:lnTo>
                        <a:pt x="178" y="1744"/>
                      </a:lnTo>
                      <a:lnTo>
                        <a:pt x="134" y="1744"/>
                      </a:lnTo>
                      <a:lnTo>
                        <a:pt x="90" y="1740"/>
                      </a:lnTo>
                      <a:lnTo>
                        <a:pt x="46" y="1734"/>
                      </a:lnTo>
                      <a:lnTo>
                        <a:pt x="4" y="1726"/>
                      </a:lnTo>
                      <a:lnTo>
                        <a:pt x="0" y="1726"/>
                      </a:lnTo>
                      <a:lnTo>
                        <a:pt x="2" y="1728"/>
                      </a:lnTo>
                      <a:lnTo>
                        <a:pt x="2" y="1730"/>
                      </a:lnTo>
                      <a:lnTo>
                        <a:pt x="2" y="1732"/>
                      </a:lnTo>
                      <a:lnTo>
                        <a:pt x="2" y="1734"/>
                      </a:lnTo>
                      <a:lnTo>
                        <a:pt x="4" y="1736"/>
                      </a:lnTo>
                      <a:close/>
                    </a:path>
                  </a:pathLst>
                </a:custGeom>
                <a:solidFill>
                  <a:srgbClr val="55BBFF"/>
                </a:solidFill>
                <a:ln w="9525">
                  <a:noFill/>
                  <a:round/>
                </a:ln>
              </p:spPr>
              <p:txBody>
                <a:bodyPr/>
                <a:lstStyle/>
                <a:p>
                  <a:endParaRPr lang="en-US"/>
                </a:p>
              </p:txBody>
            </p:sp>
            <p:sp>
              <p:nvSpPr>
                <p:cNvPr id="44444" name="Freeform 95"/>
                <p:cNvSpPr>
                  <a:spLocks noEditPoints="1"/>
                </p:cNvSpPr>
                <p:nvPr/>
              </p:nvSpPr>
              <p:spPr bwMode="auto">
                <a:xfrm>
                  <a:off x="1706" y="1262"/>
                  <a:ext cx="399" cy="1746"/>
                </a:xfrm>
                <a:custGeom>
                  <a:avLst/>
                  <a:gdLst>
                    <a:gd name="T0" fmla="*/ 357 w 399"/>
                    <a:gd name="T1" fmla="*/ 19 h 1746"/>
                    <a:gd name="T2" fmla="*/ 271 w 399"/>
                    <a:gd name="T3" fmla="*/ 5 h 1746"/>
                    <a:gd name="T4" fmla="*/ 180 w 399"/>
                    <a:gd name="T5" fmla="*/ 0 h 1746"/>
                    <a:gd name="T6" fmla="*/ 175 w 399"/>
                    <a:gd name="T7" fmla="*/ 1 h 1746"/>
                    <a:gd name="T8" fmla="*/ 175 w 399"/>
                    <a:gd name="T9" fmla="*/ 3 h 1746"/>
                    <a:gd name="T10" fmla="*/ 173 w 399"/>
                    <a:gd name="T11" fmla="*/ 7 h 1746"/>
                    <a:gd name="T12" fmla="*/ 171 w 399"/>
                    <a:gd name="T13" fmla="*/ 9 h 1746"/>
                    <a:gd name="T14" fmla="*/ 180 w 399"/>
                    <a:gd name="T15" fmla="*/ 11 h 1746"/>
                    <a:gd name="T16" fmla="*/ 269 w 399"/>
                    <a:gd name="T17" fmla="*/ 15 h 1746"/>
                    <a:gd name="T18" fmla="*/ 355 w 399"/>
                    <a:gd name="T19" fmla="*/ 28 h 1746"/>
                    <a:gd name="T20" fmla="*/ 393 w 399"/>
                    <a:gd name="T21" fmla="*/ 36 h 1746"/>
                    <a:gd name="T22" fmla="*/ 395 w 399"/>
                    <a:gd name="T23" fmla="*/ 34 h 1746"/>
                    <a:gd name="T24" fmla="*/ 397 w 399"/>
                    <a:gd name="T25" fmla="*/ 30 h 1746"/>
                    <a:gd name="T26" fmla="*/ 397 w 399"/>
                    <a:gd name="T27" fmla="*/ 28 h 1746"/>
                    <a:gd name="T28" fmla="*/ 4 w 399"/>
                    <a:gd name="T29" fmla="*/ 1728 h 1746"/>
                    <a:gd name="T30" fmla="*/ 48 w 399"/>
                    <a:gd name="T31" fmla="*/ 1736 h 1746"/>
                    <a:gd name="T32" fmla="*/ 136 w 399"/>
                    <a:gd name="T33" fmla="*/ 1744 h 1746"/>
                    <a:gd name="T34" fmla="*/ 226 w 399"/>
                    <a:gd name="T35" fmla="*/ 1744 h 1746"/>
                    <a:gd name="T36" fmla="*/ 315 w 399"/>
                    <a:gd name="T37" fmla="*/ 1736 h 1746"/>
                    <a:gd name="T38" fmla="*/ 393 w 399"/>
                    <a:gd name="T39" fmla="*/ 1719 h 1746"/>
                    <a:gd name="T40" fmla="*/ 393 w 399"/>
                    <a:gd name="T41" fmla="*/ 1719 h 1746"/>
                    <a:gd name="T42" fmla="*/ 393 w 399"/>
                    <a:gd name="T43" fmla="*/ 1719 h 1746"/>
                    <a:gd name="T44" fmla="*/ 393 w 399"/>
                    <a:gd name="T45" fmla="*/ 1717 h 1746"/>
                    <a:gd name="T46" fmla="*/ 393 w 399"/>
                    <a:gd name="T47" fmla="*/ 1717 h 1746"/>
                    <a:gd name="T48" fmla="*/ 393 w 399"/>
                    <a:gd name="T49" fmla="*/ 1715 h 1746"/>
                    <a:gd name="T50" fmla="*/ 392 w 399"/>
                    <a:gd name="T51" fmla="*/ 1713 h 1746"/>
                    <a:gd name="T52" fmla="*/ 392 w 399"/>
                    <a:gd name="T53" fmla="*/ 1711 h 1746"/>
                    <a:gd name="T54" fmla="*/ 390 w 399"/>
                    <a:gd name="T55" fmla="*/ 1709 h 1746"/>
                    <a:gd name="T56" fmla="*/ 313 w 399"/>
                    <a:gd name="T57" fmla="*/ 1724 h 1746"/>
                    <a:gd name="T58" fmla="*/ 225 w 399"/>
                    <a:gd name="T59" fmla="*/ 1734 h 1746"/>
                    <a:gd name="T60" fmla="*/ 136 w 399"/>
                    <a:gd name="T61" fmla="*/ 1734 h 1746"/>
                    <a:gd name="T62" fmla="*/ 50 w 399"/>
                    <a:gd name="T63" fmla="*/ 1724 h 1746"/>
                    <a:gd name="T64" fmla="*/ 0 w 399"/>
                    <a:gd name="T65" fmla="*/ 1717 h 1746"/>
                    <a:gd name="T66" fmla="*/ 2 w 399"/>
                    <a:gd name="T67" fmla="*/ 1719 h 1746"/>
                    <a:gd name="T68" fmla="*/ 2 w 399"/>
                    <a:gd name="T69" fmla="*/ 1722 h 1746"/>
                    <a:gd name="T70" fmla="*/ 4 w 399"/>
                    <a:gd name="T71" fmla="*/ 1724 h 1746"/>
                    <a:gd name="T72" fmla="*/ 4 w 399"/>
                    <a:gd name="T73" fmla="*/ 1728 h 174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99"/>
                    <a:gd name="T112" fmla="*/ 0 h 1746"/>
                    <a:gd name="T113" fmla="*/ 399 w 399"/>
                    <a:gd name="T114" fmla="*/ 1746 h 174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99" h="1746">
                      <a:moveTo>
                        <a:pt x="399" y="28"/>
                      </a:moveTo>
                      <a:lnTo>
                        <a:pt x="357" y="19"/>
                      </a:lnTo>
                      <a:lnTo>
                        <a:pt x="315" y="11"/>
                      </a:lnTo>
                      <a:lnTo>
                        <a:pt x="271" y="5"/>
                      </a:lnTo>
                      <a:lnTo>
                        <a:pt x="226" y="1"/>
                      </a:lnTo>
                      <a:lnTo>
                        <a:pt x="180" y="0"/>
                      </a:lnTo>
                      <a:lnTo>
                        <a:pt x="177" y="0"/>
                      </a:lnTo>
                      <a:lnTo>
                        <a:pt x="175" y="1"/>
                      </a:lnTo>
                      <a:lnTo>
                        <a:pt x="175" y="3"/>
                      </a:lnTo>
                      <a:lnTo>
                        <a:pt x="173" y="5"/>
                      </a:lnTo>
                      <a:lnTo>
                        <a:pt x="173" y="7"/>
                      </a:lnTo>
                      <a:lnTo>
                        <a:pt x="171" y="9"/>
                      </a:lnTo>
                      <a:lnTo>
                        <a:pt x="171" y="11"/>
                      </a:lnTo>
                      <a:lnTo>
                        <a:pt x="180" y="11"/>
                      </a:lnTo>
                      <a:lnTo>
                        <a:pt x="225" y="11"/>
                      </a:lnTo>
                      <a:lnTo>
                        <a:pt x="269" y="15"/>
                      </a:lnTo>
                      <a:lnTo>
                        <a:pt x="313" y="21"/>
                      </a:lnTo>
                      <a:lnTo>
                        <a:pt x="355" y="28"/>
                      </a:lnTo>
                      <a:lnTo>
                        <a:pt x="393" y="38"/>
                      </a:lnTo>
                      <a:lnTo>
                        <a:pt x="393" y="36"/>
                      </a:lnTo>
                      <a:lnTo>
                        <a:pt x="395" y="34"/>
                      </a:lnTo>
                      <a:lnTo>
                        <a:pt x="395" y="32"/>
                      </a:lnTo>
                      <a:lnTo>
                        <a:pt x="397" y="30"/>
                      </a:lnTo>
                      <a:lnTo>
                        <a:pt x="397" y="28"/>
                      </a:lnTo>
                      <a:lnTo>
                        <a:pt x="399" y="28"/>
                      </a:lnTo>
                      <a:close/>
                      <a:moveTo>
                        <a:pt x="4" y="1728"/>
                      </a:moveTo>
                      <a:lnTo>
                        <a:pt x="6" y="1728"/>
                      </a:lnTo>
                      <a:lnTo>
                        <a:pt x="48" y="1736"/>
                      </a:lnTo>
                      <a:lnTo>
                        <a:pt x="92" y="1742"/>
                      </a:lnTo>
                      <a:lnTo>
                        <a:pt x="136" y="1744"/>
                      </a:lnTo>
                      <a:lnTo>
                        <a:pt x="180" y="1746"/>
                      </a:lnTo>
                      <a:lnTo>
                        <a:pt x="226" y="1744"/>
                      </a:lnTo>
                      <a:lnTo>
                        <a:pt x="271" y="1742"/>
                      </a:lnTo>
                      <a:lnTo>
                        <a:pt x="315" y="1736"/>
                      </a:lnTo>
                      <a:lnTo>
                        <a:pt x="357" y="1728"/>
                      </a:lnTo>
                      <a:lnTo>
                        <a:pt x="393" y="1719"/>
                      </a:lnTo>
                      <a:lnTo>
                        <a:pt x="393" y="1717"/>
                      </a:lnTo>
                      <a:lnTo>
                        <a:pt x="393" y="1715"/>
                      </a:lnTo>
                      <a:lnTo>
                        <a:pt x="392" y="1715"/>
                      </a:lnTo>
                      <a:lnTo>
                        <a:pt x="392" y="1713"/>
                      </a:lnTo>
                      <a:lnTo>
                        <a:pt x="392" y="1711"/>
                      </a:lnTo>
                      <a:lnTo>
                        <a:pt x="390" y="1711"/>
                      </a:lnTo>
                      <a:lnTo>
                        <a:pt x="390" y="1709"/>
                      </a:lnTo>
                      <a:lnTo>
                        <a:pt x="355" y="1717"/>
                      </a:lnTo>
                      <a:lnTo>
                        <a:pt x="313" y="1724"/>
                      </a:lnTo>
                      <a:lnTo>
                        <a:pt x="269" y="1730"/>
                      </a:lnTo>
                      <a:lnTo>
                        <a:pt x="225" y="1734"/>
                      </a:lnTo>
                      <a:lnTo>
                        <a:pt x="180" y="1736"/>
                      </a:lnTo>
                      <a:lnTo>
                        <a:pt x="136" y="1734"/>
                      </a:lnTo>
                      <a:lnTo>
                        <a:pt x="92" y="1730"/>
                      </a:lnTo>
                      <a:lnTo>
                        <a:pt x="50" y="1724"/>
                      </a:lnTo>
                      <a:lnTo>
                        <a:pt x="8" y="1717"/>
                      </a:lnTo>
                      <a:lnTo>
                        <a:pt x="0" y="1717"/>
                      </a:lnTo>
                      <a:lnTo>
                        <a:pt x="2" y="1719"/>
                      </a:lnTo>
                      <a:lnTo>
                        <a:pt x="2" y="1721"/>
                      </a:lnTo>
                      <a:lnTo>
                        <a:pt x="2" y="1722"/>
                      </a:lnTo>
                      <a:lnTo>
                        <a:pt x="4" y="1724"/>
                      </a:lnTo>
                      <a:lnTo>
                        <a:pt x="4" y="1726"/>
                      </a:lnTo>
                      <a:lnTo>
                        <a:pt x="4" y="1728"/>
                      </a:lnTo>
                      <a:close/>
                    </a:path>
                  </a:pathLst>
                </a:custGeom>
                <a:solidFill>
                  <a:srgbClr val="56BBFF"/>
                </a:solidFill>
                <a:ln w="9525">
                  <a:noFill/>
                  <a:round/>
                </a:ln>
              </p:spPr>
              <p:txBody>
                <a:bodyPr/>
                <a:lstStyle/>
                <a:p>
                  <a:endParaRPr lang="en-US"/>
                </a:p>
              </p:txBody>
            </p:sp>
            <p:sp>
              <p:nvSpPr>
                <p:cNvPr id="44445" name="Freeform 96"/>
                <p:cNvSpPr>
                  <a:spLocks noEditPoints="1"/>
                </p:cNvSpPr>
                <p:nvPr/>
              </p:nvSpPr>
              <p:spPr bwMode="auto">
                <a:xfrm>
                  <a:off x="1704" y="1267"/>
                  <a:ext cx="397" cy="1735"/>
                </a:xfrm>
                <a:custGeom>
                  <a:avLst/>
                  <a:gdLst>
                    <a:gd name="T0" fmla="*/ 357 w 397"/>
                    <a:gd name="T1" fmla="*/ 18 h 1735"/>
                    <a:gd name="T2" fmla="*/ 273 w 397"/>
                    <a:gd name="T3" fmla="*/ 4 h 1735"/>
                    <a:gd name="T4" fmla="*/ 182 w 397"/>
                    <a:gd name="T5" fmla="*/ 0 h 1735"/>
                    <a:gd name="T6" fmla="*/ 175 w 397"/>
                    <a:gd name="T7" fmla="*/ 2 h 1735"/>
                    <a:gd name="T8" fmla="*/ 173 w 397"/>
                    <a:gd name="T9" fmla="*/ 4 h 1735"/>
                    <a:gd name="T10" fmla="*/ 171 w 397"/>
                    <a:gd name="T11" fmla="*/ 8 h 1735"/>
                    <a:gd name="T12" fmla="*/ 171 w 397"/>
                    <a:gd name="T13" fmla="*/ 10 h 1735"/>
                    <a:gd name="T14" fmla="*/ 182 w 397"/>
                    <a:gd name="T15" fmla="*/ 10 h 1735"/>
                    <a:gd name="T16" fmla="*/ 271 w 397"/>
                    <a:gd name="T17" fmla="*/ 16 h 1735"/>
                    <a:gd name="T18" fmla="*/ 355 w 397"/>
                    <a:gd name="T19" fmla="*/ 27 h 1735"/>
                    <a:gd name="T20" fmla="*/ 394 w 397"/>
                    <a:gd name="T21" fmla="*/ 35 h 1735"/>
                    <a:gd name="T22" fmla="*/ 395 w 397"/>
                    <a:gd name="T23" fmla="*/ 33 h 1735"/>
                    <a:gd name="T24" fmla="*/ 395 w 397"/>
                    <a:gd name="T25" fmla="*/ 31 h 1735"/>
                    <a:gd name="T26" fmla="*/ 397 w 397"/>
                    <a:gd name="T27" fmla="*/ 29 h 1735"/>
                    <a:gd name="T28" fmla="*/ 4 w 397"/>
                    <a:gd name="T29" fmla="*/ 1717 h 1735"/>
                    <a:gd name="T30" fmla="*/ 50 w 397"/>
                    <a:gd name="T31" fmla="*/ 1725 h 1735"/>
                    <a:gd name="T32" fmla="*/ 138 w 397"/>
                    <a:gd name="T33" fmla="*/ 1735 h 1735"/>
                    <a:gd name="T34" fmla="*/ 228 w 397"/>
                    <a:gd name="T35" fmla="*/ 1735 h 1735"/>
                    <a:gd name="T36" fmla="*/ 315 w 397"/>
                    <a:gd name="T37" fmla="*/ 1725 h 1735"/>
                    <a:gd name="T38" fmla="*/ 394 w 397"/>
                    <a:gd name="T39" fmla="*/ 1710 h 1735"/>
                    <a:gd name="T40" fmla="*/ 394 w 397"/>
                    <a:gd name="T41" fmla="*/ 1706 h 1735"/>
                    <a:gd name="T42" fmla="*/ 392 w 397"/>
                    <a:gd name="T43" fmla="*/ 1704 h 1735"/>
                    <a:gd name="T44" fmla="*/ 390 w 397"/>
                    <a:gd name="T45" fmla="*/ 1702 h 1735"/>
                    <a:gd name="T46" fmla="*/ 390 w 397"/>
                    <a:gd name="T47" fmla="*/ 1700 h 1735"/>
                    <a:gd name="T48" fmla="*/ 313 w 397"/>
                    <a:gd name="T49" fmla="*/ 1716 h 1735"/>
                    <a:gd name="T50" fmla="*/ 227 w 397"/>
                    <a:gd name="T51" fmla="*/ 1723 h 1735"/>
                    <a:gd name="T52" fmla="*/ 138 w 397"/>
                    <a:gd name="T53" fmla="*/ 1723 h 1735"/>
                    <a:gd name="T54" fmla="*/ 52 w 397"/>
                    <a:gd name="T55" fmla="*/ 1716 h 1735"/>
                    <a:gd name="T56" fmla="*/ 0 w 397"/>
                    <a:gd name="T57" fmla="*/ 1706 h 1735"/>
                    <a:gd name="T58" fmla="*/ 2 w 397"/>
                    <a:gd name="T59" fmla="*/ 1708 h 1735"/>
                    <a:gd name="T60" fmla="*/ 2 w 397"/>
                    <a:gd name="T61" fmla="*/ 1712 h 1735"/>
                    <a:gd name="T62" fmla="*/ 4 w 397"/>
                    <a:gd name="T63" fmla="*/ 1714 h 1735"/>
                    <a:gd name="T64" fmla="*/ 4 w 397"/>
                    <a:gd name="T65" fmla="*/ 1717 h 17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7"/>
                    <a:gd name="T100" fmla="*/ 0 h 1735"/>
                    <a:gd name="T101" fmla="*/ 397 w 397"/>
                    <a:gd name="T102" fmla="*/ 1735 h 17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7" h="1735">
                      <a:moveTo>
                        <a:pt x="397" y="27"/>
                      </a:moveTo>
                      <a:lnTo>
                        <a:pt x="357" y="18"/>
                      </a:lnTo>
                      <a:lnTo>
                        <a:pt x="315" y="10"/>
                      </a:lnTo>
                      <a:lnTo>
                        <a:pt x="273" y="4"/>
                      </a:lnTo>
                      <a:lnTo>
                        <a:pt x="228" y="2"/>
                      </a:lnTo>
                      <a:lnTo>
                        <a:pt x="182" y="0"/>
                      </a:lnTo>
                      <a:lnTo>
                        <a:pt x="175" y="0"/>
                      </a:lnTo>
                      <a:lnTo>
                        <a:pt x="175" y="2"/>
                      </a:lnTo>
                      <a:lnTo>
                        <a:pt x="173" y="4"/>
                      </a:lnTo>
                      <a:lnTo>
                        <a:pt x="173" y="6"/>
                      </a:lnTo>
                      <a:lnTo>
                        <a:pt x="171" y="8"/>
                      </a:lnTo>
                      <a:lnTo>
                        <a:pt x="171" y="10"/>
                      </a:lnTo>
                      <a:lnTo>
                        <a:pt x="169" y="12"/>
                      </a:lnTo>
                      <a:lnTo>
                        <a:pt x="182" y="10"/>
                      </a:lnTo>
                      <a:lnTo>
                        <a:pt x="227" y="12"/>
                      </a:lnTo>
                      <a:lnTo>
                        <a:pt x="271" y="16"/>
                      </a:lnTo>
                      <a:lnTo>
                        <a:pt x="313" y="21"/>
                      </a:lnTo>
                      <a:lnTo>
                        <a:pt x="355" y="27"/>
                      </a:lnTo>
                      <a:lnTo>
                        <a:pt x="394" y="37"/>
                      </a:lnTo>
                      <a:lnTo>
                        <a:pt x="394" y="35"/>
                      </a:lnTo>
                      <a:lnTo>
                        <a:pt x="395" y="33"/>
                      </a:lnTo>
                      <a:lnTo>
                        <a:pt x="395" y="31"/>
                      </a:lnTo>
                      <a:lnTo>
                        <a:pt x="397" y="29"/>
                      </a:lnTo>
                      <a:lnTo>
                        <a:pt x="397" y="27"/>
                      </a:lnTo>
                      <a:close/>
                      <a:moveTo>
                        <a:pt x="4" y="1717"/>
                      </a:moveTo>
                      <a:lnTo>
                        <a:pt x="8" y="1717"/>
                      </a:lnTo>
                      <a:lnTo>
                        <a:pt x="50" y="1725"/>
                      </a:lnTo>
                      <a:lnTo>
                        <a:pt x="94" y="1731"/>
                      </a:lnTo>
                      <a:lnTo>
                        <a:pt x="138" y="1735"/>
                      </a:lnTo>
                      <a:lnTo>
                        <a:pt x="182" y="1735"/>
                      </a:lnTo>
                      <a:lnTo>
                        <a:pt x="228" y="1735"/>
                      </a:lnTo>
                      <a:lnTo>
                        <a:pt x="273" y="1731"/>
                      </a:lnTo>
                      <a:lnTo>
                        <a:pt x="315" y="1725"/>
                      </a:lnTo>
                      <a:lnTo>
                        <a:pt x="357" y="1717"/>
                      </a:lnTo>
                      <a:lnTo>
                        <a:pt x="394" y="1710"/>
                      </a:lnTo>
                      <a:lnTo>
                        <a:pt x="394" y="1708"/>
                      </a:lnTo>
                      <a:lnTo>
                        <a:pt x="394" y="1706"/>
                      </a:lnTo>
                      <a:lnTo>
                        <a:pt x="392" y="1706"/>
                      </a:lnTo>
                      <a:lnTo>
                        <a:pt x="392" y="1704"/>
                      </a:lnTo>
                      <a:lnTo>
                        <a:pt x="390" y="1702"/>
                      </a:lnTo>
                      <a:lnTo>
                        <a:pt x="390" y="1700"/>
                      </a:lnTo>
                      <a:lnTo>
                        <a:pt x="355" y="1708"/>
                      </a:lnTo>
                      <a:lnTo>
                        <a:pt x="313" y="1716"/>
                      </a:lnTo>
                      <a:lnTo>
                        <a:pt x="271" y="1721"/>
                      </a:lnTo>
                      <a:lnTo>
                        <a:pt x="227" y="1723"/>
                      </a:lnTo>
                      <a:lnTo>
                        <a:pt x="182" y="1725"/>
                      </a:lnTo>
                      <a:lnTo>
                        <a:pt x="138" y="1723"/>
                      </a:lnTo>
                      <a:lnTo>
                        <a:pt x="96" y="1721"/>
                      </a:lnTo>
                      <a:lnTo>
                        <a:pt x="52" y="1716"/>
                      </a:lnTo>
                      <a:lnTo>
                        <a:pt x="10" y="1708"/>
                      </a:lnTo>
                      <a:lnTo>
                        <a:pt x="0" y="1706"/>
                      </a:lnTo>
                      <a:lnTo>
                        <a:pt x="2" y="1706"/>
                      </a:lnTo>
                      <a:lnTo>
                        <a:pt x="2" y="1708"/>
                      </a:lnTo>
                      <a:lnTo>
                        <a:pt x="2" y="1710"/>
                      </a:lnTo>
                      <a:lnTo>
                        <a:pt x="2" y="1712"/>
                      </a:lnTo>
                      <a:lnTo>
                        <a:pt x="4" y="1714"/>
                      </a:lnTo>
                      <a:lnTo>
                        <a:pt x="4" y="1716"/>
                      </a:lnTo>
                      <a:lnTo>
                        <a:pt x="4" y="1717"/>
                      </a:lnTo>
                      <a:close/>
                    </a:path>
                  </a:pathLst>
                </a:custGeom>
                <a:solidFill>
                  <a:srgbClr val="57BBFF"/>
                </a:solidFill>
                <a:ln w="9525">
                  <a:noFill/>
                  <a:round/>
                </a:ln>
              </p:spPr>
              <p:txBody>
                <a:bodyPr/>
                <a:lstStyle/>
                <a:p>
                  <a:endParaRPr lang="en-US"/>
                </a:p>
              </p:txBody>
            </p:sp>
            <p:sp>
              <p:nvSpPr>
                <p:cNvPr id="44446" name="Freeform 97"/>
                <p:cNvSpPr>
                  <a:spLocks noEditPoints="1"/>
                </p:cNvSpPr>
                <p:nvPr/>
              </p:nvSpPr>
              <p:spPr bwMode="auto">
                <a:xfrm>
                  <a:off x="1704" y="1273"/>
                  <a:ext cx="395" cy="1725"/>
                </a:xfrm>
                <a:custGeom>
                  <a:avLst/>
                  <a:gdLst>
                    <a:gd name="T0" fmla="*/ 357 w 395"/>
                    <a:gd name="T1" fmla="*/ 17 h 1725"/>
                    <a:gd name="T2" fmla="*/ 271 w 395"/>
                    <a:gd name="T3" fmla="*/ 4 h 1725"/>
                    <a:gd name="T4" fmla="*/ 182 w 395"/>
                    <a:gd name="T5" fmla="*/ 0 h 1725"/>
                    <a:gd name="T6" fmla="*/ 171 w 395"/>
                    <a:gd name="T7" fmla="*/ 2 h 1725"/>
                    <a:gd name="T8" fmla="*/ 171 w 395"/>
                    <a:gd name="T9" fmla="*/ 4 h 1725"/>
                    <a:gd name="T10" fmla="*/ 169 w 395"/>
                    <a:gd name="T11" fmla="*/ 6 h 1725"/>
                    <a:gd name="T12" fmla="*/ 167 w 395"/>
                    <a:gd name="T13" fmla="*/ 10 h 1725"/>
                    <a:gd name="T14" fmla="*/ 182 w 395"/>
                    <a:gd name="T15" fmla="*/ 10 h 1725"/>
                    <a:gd name="T16" fmla="*/ 271 w 395"/>
                    <a:gd name="T17" fmla="*/ 13 h 1725"/>
                    <a:gd name="T18" fmla="*/ 355 w 395"/>
                    <a:gd name="T19" fmla="*/ 27 h 1725"/>
                    <a:gd name="T20" fmla="*/ 392 w 395"/>
                    <a:gd name="T21" fmla="*/ 35 h 1725"/>
                    <a:gd name="T22" fmla="*/ 392 w 395"/>
                    <a:gd name="T23" fmla="*/ 33 h 1725"/>
                    <a:gd name="T24" fmla="*/ 394 w 395"/>
                    <a:gd name="T25" fmla="*/ 29 h 1725"/>
                    <a:gd name="T26" fmla="*/ 395 w 395"/>
                    <a:gd name="T27" fmla="*/ 27 h 1725"/>
                    <a:gd name="T28" fmla="*/ 2 w 395"/>
                    <a:gd name="T29" fmla="*/ 1706 h 1725"/>
                    <a:gd name="T30" fmla="*/ 52 w 395"/>
                    <a:gd name="T31" fmla="*/ 1713 h 1725"/>
                    <a:gd name="T32" fmla="*/ 138 w 395"/>
                    <a:gd name="T33" fmla="*/ 1723 h 1725"/>
                    <a:gd name="T34" fmla="*/ 227 w 395"/>
                    <a:gd name="T35" fmla="*/ 1723 h 1725"/>
                    <a:gd name="T36" fmla="*/ 315 w 395"/>
                    <a:gd name="T37" fmla="*/ 1713 h 1725"/>
                    <a:gd name="T38" fmla="*/ 392 w 395"/>
                    <a:gd name="T39" fmla="*/ 1698 h 1725"/>
                    <a:gd name="T40" fmla="*/ 390 w 395"/>
                    <a:gd name="T41" fmla="*/ 1696 h 1725"/>
                    <a:gd name="T42" fmla="*/ 390 w 395"/>
                    <a:gd name="T43" fmla="*/ 1694 h 1725"/>
                    <a:gd name="T44" fmla="*/ 388 w 395"/>
                    <a:gd name="T45" fmla="*/ 1692 h 1725"/>
                    <a:gd name="T46" fmla="*/ 388 w 395"/>
                    <a:gd name="T47" fmla="*/ 1688 h 1725"/>
                    <a:gd name="T48" fmla="*/ 313 w 395"/>
                    <a:gd name="T49" fmla="*/ 1704 h 1725"/>
                    <a:gd name="T50" fmla="*/ 227 w 395"/>
                    <a:gd name="T51" fmla="*/ 1713 h 1725"/>
                    <a:gd name="T52" fmla="*/ 138 w 395"/>
                    <a:gd name="T53" fmla="*/ 1713 h 1725"/>
                    <a:gd name="T54" fmla="*/ 54 w 395"/>
                    <a:gd name="T55" fmla="*/ 1704 h 1725"/>
                    <a:gd name="T56" fmla="*/ 0 w 395"/>
                    <a:gd name="T57" fmla="*/ 1694 h 1725"/>
                    <a:gd name="T58" fmla="*/ 0 w 395"/>
                    <a:gd name="T59" fmla="*/ 1696 h 1725"/>
                    <a:gd name="T60" fmla="*/ 0 w 395"/>
                    <a:gd name="T61" fmla="*/ 1700 h 1725"/>
                    <a:gd name="T62" fmla="*/ 2 w 395"/>
                    <a:gd name="T63" fmla="*/ 1702 h 1725"/>
                    <a:gd name="T64" fmla="*/ 2 w 395"/>
                    <a:gd name="T65" fmla="*/ 1706 h 17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5"/>
                    <a:gd name="T100" fmla="*/ 0 h 1725"/>
                    <a:gd name="T101" fmla="*/ 395 w 395"/>
                    <a:gd name="T102" fmla="*/ 1725 h 17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5" h="1725">
                      <a:moveTo>
                        <a:pt x="395" y="27"/>
                      </a:moveTo>
                      <a:lnTo>
                        <a:pt x="357" y="17"/>
                      </a:lnTo>
                      <a:lnTo>
                        <a:pt x="315" y="10"/>
                      </a:lnTo>
                      <a:lnTo>
                        <a:pt x="271" y="4"/>
                      </a:lnTo>
                      <a:lnTo>
                        <a:pt x="227" y="0"/>
                      </a:lnTo>
                      <a:lnTo>
                        <a:pt x="182" y="0"/>
                      </a:lnTo>
                      <a:lnTo>
                        <a:pt x="173" y="0"/>
                      </a:lnTo>
                      <a:lnTo>
                        <a:pt x="171" y="2"/>
                      </a:lnTo>
                      <a:lnTo>
                        <a:pt x="171" y="4"/>
                      </a:lnTo>
                      <a:lnTo>
                        <a:pt x="169" y="6"/>
                      </a:lnTo>
                      <a:lnTo>
                        <a:pt x="167" y="8"/>
                      </a:lnTo>
                      <a:lnTo>
                        <a:pt x="167" y="10"/>
                      </a:lnTo>
                      <a:lnTo>
                        <a:pt x="182" y="10"/>
                      </a:lnTo>
                      <a:lnTo>
                        <a:pt x="227" y="12"/>
                      </a:lnTo>
                      <a:lnTo>
                        <a:pt x="271" y="13"/>
                      </a:lnTo>
                      <a:lnTo>
                        <a:pt x="313" y="19"/>
                      </a:lnTo>
                      <a:lnTo>
                        <a:pt x="355" y="27"/>
                      </a:lnTo>
                      <a:lnTo>
                        <a:pt x="390" y="35"/>
                      </a:lnTo>
                      <a:lnTo>
                        <a:pt x="392" y="35"/>
                      </a:lnTo>
                      <a:lnTo>
                        <a:pt x="392" y="33"/>
                      </a:lnTo>
                      <a:lnTo>
                        <a:pt x="394" y="31"/>
                      </a:lnTo>
                      <a:lnTo>
                        <a:pt x="394" y="29"/>
                      </a:lnTo>
                      <a:lnTo>
                        <a:pt x="395" y="27"/>
                      </a:lnTo>
                      <a:close/>
                      <a:moveTo>
                        <a:pt x="2" y="1706"/>
                      </a:moveTo>
                      <a:lnTo>
                        <a:pt x="10" y="1706"/>
                      </a:lnTo>
                      <a:lnTo>
                        <a:pt x="52" y="1713"/>
                      </a:lnTo>
                      <a:lnTo>
                        <a:pt x="94" y="1719"/>
                      </a:lnTo>
                      <a:lnTo>
                        <a:pt x="138" y="1723"/>
                      </a:lnTo>
                      <a:lnTo>
                        <a:pt x="182" y="1725"/>
                      </a:lnTo>
                      <a:lnTo>
                        <a:pt x="227" y="1723"/>
                      </a:lnTo>
                      <a:lnTo>
                        <a:pt x="271" y="1719"/>
                      </a:lnTo>
                      <a:lnTo>
                        <a:pt x="315" y="1713"/>
                      </a:lnTo>
                      <a:lnTo>
                        <a:pt x="357" y="1706"/>
                      </a:lnTo>
                      <a:lnTo>
                        <a:pt x="392" y="1698"/>
                      </a:lnTo>
                      <a:lnTo>
                        <a:pt x="390" y="1696"/>
                      </a:lnTo>
                      <a:lnTo>
                        <a:pt x="390" y="1694"/>
                      </a:lnTo>
                      <a:lnTo>
                        <a:pt x="388" y="1692"/>
                      </a:lnTo>
                      <a:lnTo>
                        <a:pt x="388" y="1690"/>
                      </a:lnTo>
                      <a:lnTo>
                        <a:pt x="388" y="1688"/>
                      </a:lnTo>
                      <a:lnTo>
                        <a:pt x="355" y="1696"/>
                      </a:lnTo>
                      <a:lnTo>
                        <a:pt x="313" y="1704"/>
                      </a:lnTo>
                      <a:lnTo>
                        <a:pt x="271" y="1710"/>
                      </a:lnTo>
                      <a:lnTo>
                        <a:pt x="227" y="1713"/>
                      </a:lnTo>
                      <a:lnTo>
                        <a:pt x="182" y="1713"/>
                      </a:lnTo>
                      <a:lnTo>
                        <a:pt x="138" y="1713"/>
                      </a:lnTo>
                      <a:lnTo>
                        <a:pt x="96" y="1710"/>
                      </a:lnTo>
                      <a:lnTo>
                        <a:pt x="54" y="1704"/>
                      </a:lnTo>
                      <a:lnTo>
                        <a:pt x="12" y="1696"/>
                      </a:lnTo>
                      <a:lnTo>
                        <a:pt x="0" y="1694"/>
                      </a:lnTo>
                      <a:lnTo>
                        <a:pt x="0" y="1696"/>
                      </a:lnTo>
                      <a:lnTo>
                        <a:pt x="0" y="1698"/>
                      </a:lnTo>
                      <a:lnTo>
                        <a:pt x="0" y="1700"/>
                      </a:lnTo>
                      <a:lnTo>
                        <a:pt x="2" y="1700"/>
                      </a:lnTo>
                      <a:lnTo>
                        <a:pt x="2" y="1702"/>
                      </a:lnTo>
                      <a:lnTo>
                        <a:pt x="2" y="1704"/>
                      </a:lnTo>
                      <a:lnTo>
                        <a:pt x="2" y="1706"/>
                      </a:lnTo>
                      <a:close/>
                    </a:path>
                  </a:pathLst>
                </a:custGeom>
                <a:solidFill>
                  <a:srgbClr val="58BCFF"/>
                </a:solidFill>
                <a:ln w="9525">
                  <a:noFill/>
                  <a:round/>
                </a:ln>
              </p:spPr>
              <p:txBody>
                <a:bodyPr/>
                <a:lstStyle/>
                <a:p>
                  <a:endParaRPr lang="en-US"/>
                </a:p>
              </p:txBody>
            </p:sp>
            <p:sp>
              <p:nvSpPr>
                <p:cNvPr id="44447" name="Freeform 98"/>
                <p:cNvSpPr>
                  <a:spLocks noEditPoints="1"/>
                </p:cNvSpPr>
                <p:nvPr/>
              </p:nvSpPr>
              <p:spPr bwMode="auto">
                <a:xfrm>
                  <a:off x="1702" y="1277"/>
                  <a:ext cx="396" cy="1715"/>
                </a:xfrm>
                <a:custGeom>
                  <a:avLst/>
                  <a:gdLst>
                    <a:gd name="T0" fmla="*/ 357 w 396"/>
                    <a:gd name="T1" fmla="*/ 17 h 1715"/>
                    <a:gd name="T2" fmla="*/ 273 w 396"/>
                    <a:gd name="T3" fmla="*/ 6 h 1715"/>
                    <a:gd name="T4" fmla="*/ 184 w 396"/>
                    <a:gd name="T5" fmla="*/ 0 h 1715"/>
                    <a:gd name="T6" fmla="*/ 171 w 396"/>
                    <a:gd name="T7" fmla="*/ 2 h 1715"/>
                    <a:gd name="T8" fmla="*/ 169 w 396"/>
                    <a:gd name="T9" fmla="*/ 6 h 1715"/>
                    <a:gd name="T10" fmla="*/ 167 w 396"/>
                    <a:gd name="T11" fmla="*/ 8 h 1715"/>
                    <a:gd name="T12" fmla="*/ 167 w 396"/>
                    <a:gd name="T13" fmla="*/ 9 h 1715"/>
                    <a:gd name="T14" fmla="*/ 184 w 396"/>
                    <a:gd name="T15" fmla="*/ 11 h 1715"/>
                    <a:gd name="T16" fmla="*/ 271 w 396"/>
                    <a:gd name="T17" fmla="*/ 15 h 1715"/>
                    <a:gd name="T18" fmla="*/ 355 w 396"/>
                    <a:gd name="T19" fmla="*/ 29 h 1715"/>
                    <a:gd name="T20" fmla="*/ 390 w 396"/>
                    <a:gd name="T21" fmla="*/ 34 h 1715"/>
                    <a:gd name="T22" fmla="*/ 392 w 396"/>
                    <a:gd name="T23" fmla="*/ 32 h 1715"/>
                    <a:gd name="T24" fmla="*/ 394 w 396"/>
                    <a:gd name="T25" fmla="*/ 31 h 1715"/>
                    <a:gd name="T26" fmla="*/ 394 w 396"/>
                    <a:gd name="T27" fmla="*/ 29 h 1715"/>
                    <a:gd name="T28" fmla="*/ 2 w 396"/>
                    <a:gd name="T29" fmla="*/ 1696 h 1715"/>
                    <a:gd name="T30" fmla="*/ 54 w 396"/>
                    <a:gd name="T31" fmla="*/ 1706 h 1715"/>
                    <a:gd name="T32" fmla="*/ 140 w 396"/>
                    <a:gd name="T33" fmla="*/ 1713 h 1715"/>
                    <a:gd name="T34" fmla="*/ 229 w 396"/>
                    <a:gd name="T35" fmla="*/ 1713 h 1715"/>
                    <a:gd name="T36" fmla="*/ 315 w 396"/>
                    <a:gd name="T37" fmla="*/ 1706 h 1715"/>
                    <a:gd name="T38" fmla="*/ 392 w 396"/>
                    <a:gd name="T39" fmla="*/ 1690 h 1715"/>
                    <a:gd name="T40" fmla="*/ 390 w 396"/>
                    <a:gd name="T41" fmla="*/ 1688 h 1715"/>
                    <a:gd name="T42" fmla="*/ 390 w 396"/>
                    <a:gd name="T43" fmla="*/ 1684 h 1715"/>
                    <a:gd name="T44" fmla="*/ 388 w 396"/>
                    <a:gd name="T45" fmla="*/ 1683 h 1715"/>
                    <a:gd name="T46" fmla="*/ 386 w 396"/>
                    <a:gd name="T47" fmla="*/ 1681 h 1715"/>
                    <a:gd name="T48" fmla="*/ 315 w 396"/>
                    <a:gd name="T49" fmla="*/ 1694 h 1715"/>
                    <a:gd name="T50" fmla="*/ 229 w 396"/>
                    <a:gd name="T51" fmla="*/ 1704 h 1715"/>
                    <a:gd name="T52" fmla="*/ 142 w 396"/>
                    <a:gd name="T53" fmla="*/ 1704 h 1715"/>
                    <a:gd name="T54" fmla="*/ 56 w 396"/>
                    <a:gd name="T55" fmla="*/ 1694 h 1715"/>
                    <a:gd name="T56" fmla="*/ 0 w 396"/>
                    <a:gd name="T57" fmla="*/ 1684 h 1715"/>
                    <a:gd name="T58" fmla="*/ 0 w 396"/>
                    <a:gd name="T59" fmla="*/ 1686 h 1715"/>
                    <a:gd name="T60" fmla="*/ 2 w 396"/>
                    <a:gd name="T61" fmla="*/ 1690 h 1715"/>
                    <a:gd name="T62" fmla="*/ 2 w 396"/>
                    <a:gd name="T63" fmla="*/ 1692 h 1715"/>
                    <a:gd name="T64" fmla="*/ 2 w 396"/>
                    <a:gd name="T65" fmla="*/ 1696 h 17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6"/>
                    <a:gd name="T100" fmla="*/ 0 h 1715"/>
                    <a:gd name="T101" fmla="*/ 396 w 396"/>
                    <a:gd name="T102" fmla="*/ 1715 h 171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6" h="1715">
                      <a:moveTo>
                        <a:pt x="396" y="27"/>
                      </a:moveTo>
                      <a:lnTo>
                        <a:pt x="357" y="17"/>
                      </a:lnTo>
                      <a:lnTo>
                        <a:pt x="315" y="11"/>
                      </a:lnTo>
                      <a:lnTo>
                        <a:pt x="273" y="6"/>
                      </a:lnTo>
                      <a:lnTo>
                        <a:pt x="229" y="2"/>
                      </a:lnTo>
                      <a:lnTo>
                        <a:pt x="184" y="0"/>
                      </a:lnTo>
                      <a:lnTo>
                        <a:pt x="171" y="2"/>
                      </a:lnTo>
                      <a:lnTo>
                        <a:pt x="169" y="4"/>
                      </a:lnTo>
                      <a:lnTo>
                        <a:pt x="169" y="6"/>
                      </a:lnTo>
                      <a:lnTo>
                        <a:pt x="167" y="8"/>
                      </a:lnTo>
                      <a:lnTo>
                        <a:pt x="167" y="9"/>
                      </a:lnTo>
                      <a:lnTo>
                        <a:pt x="165" y="11"/>
                      </a:lnTo>
                      <a:lnTo>
                        <a:pt x="184" y="11"/>
                      </a:lnTo>
                      <a:lnTo>
                        <a:pt x="229" y="11"/>
                      </a:lnTo>
                      <a:lnTo>
                        <a:pt x="271" y="15"/>
                      </a:lnTo>
                      <a:lnTo>
                        <a:pt x="315" y="21"/>
                      </a:lnTo>
                      <a:lnTo>
                        <a:pt x="355" y="29"/>
                      </a:lnTo>
                      <a:lnTo>
                        <a:pt x="390" y="36"/>
                      </a:lnTo>
                      <a:lnTo>
                        <a:pt x="390" y="34"/>
                      </a:lnTo>
                      <a:lnTo>
                        <a:pt x="392" y="34"/>
                      </a:lnTo>
                      <a:lnTo>
                        <a:pt x="392" y="32"/>
                      </a:lnTo>
                      <a:lnTo>
                        <a:pt x="392" y="31"/>
                      </a:lnTo>
                      <a:lnTo>
                        <a:pt x="394" y="31"/>
                      </a:lnTo>
                      <a:lnTo>
                        <a:pt x="394" y="29"/>
                      </a:lnTo>
                      <a:lnTo>
                        <a:pt x="396" y="27"/>
                      </a:lnTo>
                      <a:close/>
                      <a:moveTo>
                        <a:pt x="2" y="1696"/>
                      </a:moveTo>
                      <a:lnTo>
                        <a:pt x="12" y="1698"/>
                      </a:lnTo>
                      <a:lnTo>
                        <a:pt x="54" y="1706"/>
                      </a:lnTo>
                      <a:lnTo>
                        <a:pt x="98" y="1711"/>
                      </a:lnTo>
                      <a:lnTo>
                        <a:pt x="140" y="1713"/>
                      </a:lnTo>
                      <a:lnTo>
                        <a:pt x="184" y="1715"/>
                      </a:lnTo>
                      <a:lnTo>
                        <a:pt x="229" y="1713"/>
                      </a:lnTo>
                      <a:lnTo>
                        <a:pt x="273" y="1711"/>
                      </a:lnTo>
                      <a:lnTo>
                        <a:pt x="315" y="1706"/>
                      </a:lnTo>
                      <a:lnTo>
                        <a:pt x="357" y="1698"/>
                      </a:lnTo>
                      <a:lnTo>
                        <a:pt x="392" y="1690"/>
                      </a:lnTo>
                      <a:lnTo>
                        <a:pt x="390" y="1688"/>
                      </a:lnTo>
                      <a:lnTo>
                        <a:pt x="390" y="1686"/>
                      </a:lnTo>
                      <a:lnTo>
                        <a:pt x="390" y="1684"/>
                      </a:lnTo>
                      <a:lnTo>
                        <a:pt x="388" y="1684"/>
                      </a:lnTo>
                      <a:lnTo>
                        <a:pt x="388" y="1683"/>
                      </a:lnTo>
                      <a:lnTo>
                        <a:pt x="388" y="1681"/>
                      </a:lnTo>
                      <a:lnTo>
                        <a:pt x="386" y="1681"/>
                      </a:lnTo>
                      <a:lnTo>
                        <a:pt x="355" y="1688"/>
                      </a:lnTo>
                      <a:lnTo>
                        <a:pt x="315" y="1694"/>
                      </a:lnTo>
                      <a:lnTo>
                        <a:pt x="271" y="1700"/>
                      </a:lnTo>
                      <a:lnTo>
                        <a:pt x="229" y="1704"/>
                      </a:lnTo>
                      <a:lnTo>
                        <a:pt x="184" y="1706"/>
                      </a:lnTo>
                      <a:lnTo>
                        <a:pt x="142" y="1704"/>
                      </a:lnTo>
                      <a:lnTo>
                        <a:pt x="98" y="1700"/>
                      </a:lnTo>
                      <a:lnTo>
                        <a:pt x="56" y="1694"/>
                      </a:lnTo>
                      <a:lnTo>
                        <a:pt x="14" y="1688"/>
                      </a:lnTo>
                      <a:lnTo>
                        <a:pt x="0" y="1684"/>
                      </a:lnTo>
                      <a:lnTo>
                        <a:pt x="0" y="1686"/>
                      </a:lnTo>
                      <a:lnTo>
                        <a:pt x="0" y="1688"/>
                      </a:lnTo>
                      <a:lnTo>
                        <a:pt x="2" y="1690"/>
                      </a:lnTo>
                      <a:lnTo>
                        <a:pt x="2" y="1692"/>
                      </a:lnTo>
                      <a:lnTo>
                        <a:pt x="2" y="1694"/>
                      </a:lnTo>
                      <a:lnTo>
                        <a:pt x="2" y="1696"/>
                      </a:lnTo>
                      <a:close/>
                    </a:path>
                  </a:pathLst>
                </a:custGeom>
                <a:solidFill>
                  <a:srgbClr val="59BCFF"/>
                </a:solidFill>
                <a:ln w="9525">
                  <a:noFill/>
                  <a:round/>
                </a:ln>
              </p:spPr>
              <p:txBody>
                <a:bodyPr/>
                <a:lstStyle/>
                <a:p>
                  <a:endParaRPr lang="en-US"/>
                </a:p>
              </p:txBody>
            </p:sp>
            <p:sp>
              <p:nvSpPr>
                <p:cNvPr id="44448" name="Freeform 99"/>
                <p:cNvSpPr>
                  <a:spLocks noEditPoints="1"/>
                </p:cNvSpPr>
                <p:nvPr/>
              </p:nvSpPr>
              <p:spPr bwMode="auto">
                <a:xfrm>
                  <a:off x="1700" y="1283"/>
                  <a:ext cx="394" cy="1703"/>
                </a:xfrm>
                <a:custGeom>
                  <a:avLst/>
                  <a:gdLst>
                    <a:gd name="T0" fmla="*/ 359 w 394"/>
                    <a:gd name="T1" fmla="*/ 17 h 1703"/>
                    <a:gd name="T2" fmla="*/ 275 w 394"/>
                    <a:gd name="T3" fmla="*/ 3 h 1703"/>
                    <a:gd name="T4" fmla="*/ 186 w 394"/>
                    <a:gd name="T5" fmla="*/ 0 h 1703"/>
                    <a:gd name="T6" fmla="*/ 169 w 394"/>
                    <a:gd name="T7" fmla="*/ 2 h 1703"/>
                    <a:gd name="T8" fmla="*/ 169 w 394"/>
                    <a:gd name="T9" fmla="*/ 3 h 1703"/>
                    <a:gd name="T10" fmla="*/ 167 w 394"/>
                    <a:gd name="T11" fmla="*/ 7 h 1703"/>
                    <a:gd name="T12" fmla="*/ 165 w 394"/>
                    <a:gd name="T13" fmla="*/ 9 h 1703"/>
                    <a:gd name="T14" fmla="*/ 186 w 394"/>
                    <a:gd name="T15" fmla="*/ 9 h 1703"/>
                    <a:gd name="T16" fmla="*/ 273 w 394"/>
                    <a:gd name="T17" fmla="*/ 15 h 1703"/>
                    <a:gd name="T18" fmla="*/ 357 w 394"/>
                    <a:gd name="T19" fmla="*/ 26 h 1703"/>
                    <a:gd name="T20" fmla="*/ 390 w 394"/>
                    <a:gd name="T21" fmla="*/ 34 h 1703"/>
                    <a:gd name="T22" fmla="*/ 392 w 394"/>
                    <a:gd name="T23" fmla="*/ 30 h 1703"/>
                    <a:gd name="T24" fmla="*/ 392 w 394"/>
                    <a:gd name="T25" fmla="*/ 28 h 1703"/>
                    <a:gd name="T26" fmla="*/ 394 w 394"/>
                    <a:gd name="T27" fmla="*/ 26 h 1703"/>
                    <a:gd name="T28" fmla="*/ 4 w 394"/>
                    <a:gd name="T29" fmla="*/ 1684 h 1703"/>
                    <a:gd name="T30" fmla="*/ 58 w 394"/>
                    <a:gd name="T31" fmla="*/ 1694 h 1703"/>
                    <a:gd name="T32" fmla="*/ 142 w 394"/>
                    <a:gd name="T33" fmla="*/ 1703 h 1703"/>
                    <a:gd name="T34" fmla="*/ 231 w 394"/>
                    <a:gd name="T35" fmla="*/ 1703 h 1703"/>
                    <a:gd name="T36" fmla="*/ 317 w 394"/>
                    <a:gd name="T37" fmla="*/ 1694 h 1703"/>
                    <a:gd name="T38" fmla="*/ 392 w 394"/>
                    <a:gd name="T39" fmla="*/ 1678 h 1703"/>
                    <a:gd name="T40" fmla="*/ 390 w 394"/>
                    <a:gd name="T41" fmla="*/ 1677 h 1703"/>
                    <a:gd name="T42" fmla="*/ 388 w 394"/>
                    <a:gd name="T43" fmla="*/ 1675 h 1703"/>
                    <a:gd name="T44" fmla="*/ 388 w 394"/>
                    <a:gd name="T45" fmla="*/ 1673 h 1703"/>
                    <a:gd name="T46" fmla="*/ 386 w 394"/>
                    <a:gd name="T47" fmla="*/ 1669 h 1703"/>
                    <a:gd name="T48" fmla="*/ 315 w 394"/>
                    <a:gd name="T49" fmla="*/ 1684 h 1703"/>
                    <a:gd name="T50" fmla="*/ 231 w 394"/>
                    <a:gd name="T51" fmla="*/ 1692 h 1703"/>
                    <a:gd name="T52" fmla="*/ 144 w 394"/>
                    <a:gd name="T53" fmla="*/ 1692 h 1703"/>
                    <a:gd name="T54" fmla="*/ 60 w 394"/>
                    <a:gd name="T55" fmla="*/ 1684 h 1703"/>
                    <a:gd name="T56" fmla="*/ 0 w 394"/>
                    <a:gd name="T57" fmla="*/ 1673 h 1703"/>
                    <a:gd name="T58" fmla="*/ 0 w 394"/>
                    <a:gd name="T59" fmla="*/ 1675 h 1703"/>
                    <a:gd name="T60" fmla="*/ 2 w 394"/>
                    <a:gd name="T61" fmla="*/ 1678 h 1703"/>
                    <a:gd name="T62" fmla="*/ 2 w 394"/>
                    <a:gd name="T63" fmla="*/ 1680 h 1703"/>
                    <a:gd name="T64" fmla="*/ 4 w 394"/>
                    <a:gd name="T65" fmla="*/ 1684 h 170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4"/>
                    <a:gd name="T100" fmla="*/ 0 h 1703"/>
                    <a:gd name="T101" fmla="*/ 394 w 394"/>
                    <a:gd name="T102" fmla="*/ 1703 h 170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4" h="1703">
                      <a:moveTo>
                        <a:pt x="394" y="25"/>
                      </a:moveTo>
                      <a:lnTo>
                        <a:pt x="359" y="17"/>
                      </a:lnTo>
                      <a:lnTo>
                        <a:pt x="317" y="9"/>
                      </a:lnTo>
                      <a:lnTo>
                        <a:pt x="275" y="3"/>
                      </a:lnTo>
                      <a:lnTo>
                        <a:pt x="231" y="2"/>
                      </a:lnTo>
                      <a:lnTo>
                        <a:pt x="186" y="0"/>
                      </a:lnTo>
                      <a:lnTo>
                        <a:pt x="171" y="0"/>
                      </a:lnTo>
                      <a:lnTo>
                        <a:pt x="169" y="2"/>
                      </a:lnTo>
                      <a:lnTo>
                        <a:pt x="169" y="3"/>
                      </a:lnTo>
                      <a:lnTo>
                        <a:pt x="167" y="5"/>
                      </a:lnTo>
                      <a:lnTo>
                        <a:pt x="167" y="7"/>
                      </a:lnTo>
                      <a:lnTo>
                        <a:pt x="165" y="9"/>
                      </a:lnTo>
                      <a:lnTo>
                        <a:pt x="165" y="11"/>
                      </a:lnTo>
                      <a:lnTo>
                        <a:pt x="186" y="9"/>
                      </a:lnTo>
                      <a:lnTo>
                        <a:pt x="231" y="11"/>
                      </a:lnTo>
                      <a:lnTo>
                        <a:pt x="273" y="15"/>
                      </a:lnTo>
                      <a:lnTo>
                        <a:pt x="315" y="19"/>
                      </a:lnTo>
                      <a:lnTo>
                        <a:pt x="357" y="26"/>
                      </a:lnTo>
                      <a:lnTo>
                        <a:pt x="390" y="34"/>
                      </a:lnTo>
                      <a:lnTo>
                        <a:pt x="392" y="32"/>
                      </a:lnTo>
                      <a:lnTo>
                        <a:pt x="392" y="30"/>
                      </a:lnTo>
                      <a:lnTo>
                        <a:pt x="392" y="28"/>
                      </a:lnTo>
                      <a:lnTo>
                        <a:pt x="394" y="28"/>
                      </a:lnTo>
                      <a:lnTo>
                        <a:pt x="394" y="26"/>
                      </a:lnTo>
                      <a:lnTo>
                        <a:pt x="394" y="25"/>
                      </a:lnTo>
                      <a:close/>
                      <a:moveTo>
                        <a:pt x="4" y="1684"/>
                      </a:moveTo>
                      <a:lnTo>
                        <a:pt x="16" y="1686"/>
                      </a:lnTo>
                      <a:lnTo>
                        <a:pt x="58" y="1694"/>
                      </a:lnTo>
                      <a:lnTo>
                        <a:pt x="100" y="1700"/>
                      </a:lnTo>
                      <a:lnTo>
                        <a:pt x="142" y="1703"/>
                      </a:lnTo>
                      <a:lnTo>
                        <a:pt x="186" y="1703"/>
                      </a:lnTo>
                      <a:lnTo>
                        <a:pt x="231" y="1703"/>
                      </a:lnTo>
                      <a:lnTo>
                        <a:pt x="275" y="1700"/>
                      </a:lnTo>
                      <a:lnTo>
                        <a:pt x="317" y="1694"/>
                      </a:lnTo>
                      <a:lnTo>
                        <a:pt x="359" y="1686"/>
                      </a:lnTo>
                      <a:lnTo>
                        <a:pt x="392" y="1678"/>
                      </a:lnTo>
                      <a:lnTo>
                        <a:pt x="390" y="1678"/>
                      </a:lnTo>
                      <a:lnTo>
                        <a:pt x="390" y="1677"/>
                      </a:lnTo>
                      <a:lnTo>
                        <a:pt x="390" y="1675"/>
                      </a:lnTo>
                      <a:lnTo>
                        <a:pt x="388" y="1675"/>
                      </a:lnTo>
                      <a:lnTo>
                        <a:pt x="388" y="1673"/>
                      </a:lnTo>
                      <a:lnTo>
                        <a:pt x="386" y="1671"/>
                      </a:lnTo>
                      <a:lnTo>
                        <a:pt x="386" y="1669"/>
                      </a:lnTo>
                      <a:lnTo>
                        <a:pt x="357" y="1677"/>
                      </a:lnTo>
                      <a:lnTo>
                        <a:pt x="315" y="1684"/>
                      </a:lnTo>
                      <a:lnTo>
                        <a:pt x="273" y="1690"/>
                      </a:lnTo>
                      <a:lnTo>
                        <a:pt x="231" y="1692"/>
                      </a:lnTo>
                      <a:lnTo>
                        <a:pt x="186" y="1694"/>
                      </a:lnTo>
                      <a:lnTo>
                        <a:pt x="144" y="1692"/>
                      </a:lnTo>
                      <a:lnTo>
                        <a:pt x="100" y="1690"/>
                      </a:lnTo>
                      <a:lnTo>
                        <a:pt x="60" y="1684"/>
                      </a:lnTo>
                      <a:lnTo>
                        <a:pt x="18" y="1677"/>
                      </a:lnTo>
                      <a:lnTo>
                        <a:pt x="0" y="1673"/>
                      </a:lnTo>
                      <a:lnTo>
                        <a:pt x="0" y="1675"/>
                      </a:lnTo>
                      <a:lnTo>
                        <a:pt x="0" y="1677"/>
                      </a:lnTo>
                      <a:lnTo>
                        <a:pt x="2" y="1678"/>
                      </a:lnTo>
                      <a:lnTo>
                        <a:pt x="2" y="1680"/>
                      </a:lnTo>
                      <a:lnTo>
                        <a:pt x="2" y="1682"/>
                      </a:lnTo>
                      <a:lnTo>
                        <a:pt x="4" y="1684"/>
                      </a:lnTo>
                      <a:close/>
                    </a:path>
                  </a:pathLst>
                </a:custGeom>
                <a:solidFill>
                  <a:srgbClr val="5ABDFF"/>
                </a:solidFill>
                <a:ln w="9525">
                  <a:noFill/>
                  <a:round/>
                </a:ln>
              </p:spPr>
              <p:txBody>
                <a:bodyPr/>
                <a:lstStyle/>
                <a:p>
                  <a:endParaRPr lang="en-US"/>
                </a:p>
              </p:txBody>
            </p:sp>
            <p:sp>
              <p:nvSpPr>
                <p:cNvPr id="44449" name="Freeform 100"/>
                <p:cNvSpPr>
                  <a:spLocks noEditPoints="1"/>
                </p:cNvSpPr>
                <p:nvPr/>
              </p:nvSpPr>
              <p:spPr bwMode="auto">
                <a:xfrm>
                  <a:off x="1698" y="1288"/>
                  <a:ext cx="394" cy="1695"/>
                </a:xfrm>
                <a:custGeom>
                  <a:avLst/>
                  <a:gdLst>
                    <a:gd name="T0" fmla="*/ 359 w 394"/>
                    <a:gd name="T1" fmla="*/ 18 h 1695"/>
                    <a:gd name="T2" fmla="*/ 275 w 394"/>
                    <a:gd name="T3" fmla="*/ 4 h 1695"/>
                    <a:gd name="T4" fmla="*/ 188 w 394"/>
                    <a:gd name="T5" fmla="*/ 0 h 1695"/>
                    <a:gd name="T6" fmla="*/ 169 w 394"/>
                    <a:gd name="T7" fmla="*/ 2 h 1695"/>
                    <a:gd name="T8" fmla="*/ 167 w 394"/>
                    <a:gd name="T9" fmla="*/ 4 h 1695"/>
                    <a:gd name="T10" fmla="*/ 167 w 394"/>
                    <a:gd name="T11" fmla="*/ 6 h 1695"/>
                    <a:gd name="T12" fmla="*/ 165 w 394"/>
                    <a:gd name="T13" fmla="*/ 10 h 1695"/>
                    <a:gd name="T14" fmla="*/ 188 w 394"/>
                    <a:gd name="T15" fmla="*/ 10 h 1695"/>
                    <a:gd name="T16" fmla="*/ 275 w 394"/>
                    <a:gd name="T17" fmla="*/ 14 h 1695"/>
                    <a:gd name="T18" fmla="*/ 357 w 394"/>
                    <a:gd name="T19" fmla="*/ 27 h 1695"/>
                    <a:gd name="T20" fmla="*/ 390 w 394"/>
                    <a:gd name="T21" fmla="*/ 33 h 1695"/>
                    <a:gd name="T22" fmla="*/ 392 w 394"/>
                    <a:gd name="T23" fmla="*/ 31 h 1695"/>
                    <a:gd name="T24" fmla="*/ 392 w 394"/>
                    <a:gd name="T25" fmla="*/ 29 h 1695"/>
                    <a:gd name="T26" fmla="*/ 394 w 394"/>
                    <a:gd name="T27" fmla="*/ 25 h 1695"/>
                    <a:gd name="T28" fmla="*/ 4 w 394"/>
                    <a:gd name="T29" fmla="*/ 1673 h 1695"/>
                    <a:gd name="T30" fmla="*/ 60 w 394"/>
                    <a:gd name="T31" fmla="*/ 1683 h 1695"/>
                    <a:gd name="T32" fmla="*/ 146 w 394"/>
                    <a:gd name="T33" fmla="*/ 1693 h 1695"/>
                    <a:gd name="T34" fmla="*/ 233 w 394"/>
                    <a:gd name="T35" fmla="*/ 1693 h 1695"/>
                    <a:gd name="T36" fmla="*/ 319 w 394"/>
                    <a:gd name="T37" fmla="*/ 1683 h 1695"/>
                    <a:gd name="T38" fmla="*/ 390 w 394"/>
                    <a:gd name="T39" fmla="*/ 1670 h 1695"/>
                    <a:gd name="T40" fmla="*/ 390 w 394"/>
                    <a:gd name="T41" fmla="*/ 1668 h 1695"/>
                    <a:gd name="T42" fmla="*/ 388 w 394"/>
                    <a:gd name="T43" fmla="*/ 1664 h 1695"/>
                    <a:gd name="T44" fmla="*/ 386 w 394"/>
                    <a:gd name="T45" fmla="*/ 1662 h 1695"/>
                    <a:gd name="T46" fmla="*/ 386 w 394"/>
                    <a:gd name="T47" fmla="*/ 1660 h 1695"/>
                    <a:gd name="T48" fmla="*/ 317 w 394"/>
                    <a:gd name="T49" fmla="*/ 1673 h 1695"/>
                    <a:gd name="T50" fmla="*/ 233 w 394"/>
                    <a:gd name="T51" fmla="*/ 1683 h 1695"/>
                    <a:gd name="T52" fmla="*/ 146 w 394"/>
                    <a:gd name="T53" fmla="*/ 1683 h 1695"/>
                    <a:gd name="T54" fmla="*/ 62 w 394"/>
                    <a:gd name="T55" fmla="*/ 1673 h 1695"/>
                    <a:gd name="T56" fmla="*/ 0 w 394"/>
                    <a:gd name="T57" fmla="*/ 1662 h 1695"/>
                    <a:gd name="T58" fmla="*/ 0 w 394"/>
                    <a:gd name="T59" fmla="*/ 1664 h 1695"/>
                    <a:gd name="T60" fmla="*/ 2 w 394"/>
                    <a:gd name="T61" fmla="*/ 1668 h 1695"/>
                    <a:gd name="T62" fmla="*/ 2 w 394"/>
                    <a:gd name="T63" fmla="*/ 1670 h 1695"/>
                    <a:gd name="T64" fmla="*/ 4 w 394"/>
                    <a:gd name="T65" fmla="*/ 1673 h 169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4"/>
                    <a:gd name="T100" fmla="*/ 0 h 1695"/>
                    <a:gd name="T101" fmla="*/ 394 w 394"/>
                    <a:gd name="T102" fmla="*/ 1695 h 169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4" h="1695">
                      <a:moveTo>
                        <a:pt x="394" y="25"/>
                      </a:moveTo>
                      <a:lnTo>
                        <a:pt x="359" y="18"/>
                      </a:lnTo>
                      <a:lnTo>
                        <a:pt x="319" y="10"/>
                      </a:lnTo>
                      <a:lnTo>
                        <a:pt x="275" y="4"/>
                      </a:lnTo>
                      <a:lnTo>
                        <a:pt x="233" y="0"/>
                      </a:lnTo>
                      <a:lnTo>
                        <a:pt x="188" y="0"/>
                      </a:lnTo>
                      <a:lnTo>
                        <a:pt x="169" y="0"/>
                      </a:lnTo>
                      <a:lnTo>
                        <a:pt x="169" y="2"/>
                      </a:lnTo>
                      <a:lnTo>
                        <a:pt x="167" y="4"/>
                      </a:lnTo>
                      <a:lnTo>
                        <a:pt x="167" y="6"/>
                      </a:lnTo>
                      <a:lnTo>
                        <a:pt x="165" y="8"/>
                      </a:lnTo>
                      <a:lnTo>
                        <a:pt x="165" y="10"/>
                      </a:lnTo>
                      <a:lnTo>
                        <a:pt x="163" y="10"/>
                      </a:lnTo>
                      <a:lnTo>
                        <a:pt x="188" y="10"/>
                      </a:lnTo>
                      <a:lnTo>
                        <a:pt x="233" y="12"/>
                      </a:lnTo>
                      <a:lnTo>
                        <a:pt x="275" y="14"/>
                      </a:lnTo>
                      <a:lnTo>
                        <a:pt x="317" y="20"/>
                      </a:lnTo>
                      <a:lnTo>
                        <a:pt x="357" y="27"/>
                      </a:lnTo>
                      <a:lnTo>
                        <a:pt x="390" y="35"/>
                      </a:lnTo>
                      <a:lnTo>
                        <a:pt x="390" y="33"/>
                      </a:lnTo>
                      <a:lnTo>
                        <a:pt x="392" y="31"/>
                      </a:lnTo>
                      <a:lnTo>
                        <a:pt x="392" y="29"/>
                      </a:lnTo>
                      <a:lnTo>
                        <a:pt x="394" y="27"/>
                      </a:lnTo>
                      <a:lnTo>
                        <a:pt x="394" y="25"/>
                      </a:lnTo>
                      <a:close/>
                      <a:moveTo>
                        <a:pt x="4" y="1673"/>
                      </a:moveTo>
                      <a:lnTo>
                        <a:pt x="18" y="1677"/>
                      </a:lnTo>
                      <a:lnTo>
                        <a:pt x="60" y="1683"/>
                      </a:lnTo>
                      <a:lnTo>
                        <a:pt x="102" y="1689"/>
                      </a:lnTo>
                      <a:lnTo>
                        <a:pt x="146" y="1693"/>
                      </a:lnTo>
                      <a:lnTo>
                        <a:pt x="188" y="1695"/>
                      </a:lnTo>
                      <a:lnTo>
                        <a:pt x="233" y="1693"/>
                      </a:lnTo>
                      <a:lnTo>
                        <a:pt x="275" y="1689"/>
                      </a:lnTo>
                      <a:lnTo>
                        <a:pt x="319" y="1683"/>
                      </a:lnTo>
                      <a:lnTo>
                        <a:pt x="359" y="1677"/>
                      </a:lnTo>
                      <a:lnTo>
                        <a:pt x="390" y="1670"/>
                      </a:lnTo>
                      <a:lnTo>
                        <a:pt x="390" y="1668"/>
                      </a:lnTo>
                      <a:lnTo>
                        <a:pt x="388" y="1666"/>
                      </a:lnTo>
                      <a:lnTo>
                        <a:pt x="388" y="1664"/>
                      </a:lnTo>
                      <a:lnTo>
                        <a:pt x="386" y="1662"/>
                      </a:lnTo>
                      <a:lnTo>
                        <a:pt x="386" y="1660"/>
                      </a:lnTo>
                      <a:lnTo>
                        <a:pt x="357" y="1666"/>
                      </a:lnTo>
                      <a:lnTo>
                        <a:pt x="317" y="1673"/>
                      </a:lnTo>
                      <a:lnTo>
                        <a:pt x="275" y="1679"/>
                      </a:lnTo>
                      <a:lnTo>
                        <a:pt x="233" y="1683"/>
                      </a:lnTo>
                      <a:lnTo>
                        <a:pt x="188" y="1683"/>
                      </a:lnTo>
                      <a:lnTo>
                        <a:pt x="146" y="1683"/>
                      </a:lnTo>
                      <a:lnTo>
                        <a:pt x="104" y="1679"/>
                      </a:lnTo>
                      <a:lnTo>
                        <a:pt x="62" y="1673"/>
                      </a:lnTo>
                      <a:lnTo>
                        <a:pt x="20" y="1666"/>
                      </a:lnTo>
                      <a:lnTo>
                        <a:pt x="0" y="1662"/>
                      </a:lnTo>
                      <a:lnTo>
                        <a:pt x="0" y="1664"/>
                      </a:lnTo>
                      <a:lnTo>
                        <a:pt x="2" y="1666"/>
                      </a:lnTo>
                      <a:lnTo>
                        <a:pt x="2" y="1668"/>
                      </a:lnTo>
                      <a:lnTo>
                        <a:pt x="2" y="1670"/>
                      </a:lnTo>
                      <a:lnTo>
                        <a:pt x="2" y="1672"/>
                      </a:lnTo>
                      <a:lnTo>
                        <a:pt x="4" y="1673"/>
                      </a:lnTo>
                      <a:close/>
                    </a:path>
                  </a:pathLst>
                </a:custGeom>
                <a:solidFill>
                  <a:srgbClr val="5BBDFF"/>
                </a:solidFill>
                <a:ln w="9525">
                  <a:noFill/>
                  <a:round/>
                </a:ln>
              </p:spPr>
              <p:txBody>
                <a:bodyPr/>
                <a:lstStyle/>
                <a:p>
                  <a:endParaRPr lang="en-US"/>
                </a:p>
              </p:txBody>
            </p:sp>
            <p:sp>
              <p:nvSpPr>
                <p:cNvPr id="44450" name="Freeform 101"/>
                <p:cNvSpPr>
                  <a:spLocks noEditPoints="1"/>
                </p:cNvSpPr>
                <p:nvPr/>
              </p:nvSpPr>
              <p:spPr bwMode="auto">
                <a:xfrm>
                  <a:off x="1696" y="1292"/>
                  <a:ext cx="394" cy="1685"/>
                </a:xfrm>
                <a:custGeom>
                  <a:avLst/>
                  <a:gdLst>
                    <a:gd name="T0" fmla="*/ 361 w 394"/>
                    <a:gd name="T1" fmla="*/ 17 h 1685"/>
                    <a:gd name="T2" fmla="*/ 277 w 394"/>
                    <a:gd name="T3" fmla="*/ 6 h 1685"/>
                    <a:gd name="T4" fmla="*/ 190 w 394"/>
                    <a:gd name="T5" fmla="*/ 0 h 1685"/>
                    <a:gd name="T6" fmla="*/ 169 w 394"/>
                    <a:gd name="T7" fmla="*/ 2 h 1685"/>
                    <a:gd name="T8" fmla="*/ 167 w 394"/>
                    <a:gd name="T9" fmla="*/ 6 h 1685"/>
                    <a:gd name="T10" fmla="*/ 165 w 394"/>
                    <a:gd name="T11" fmla="*/ 8 h 1685"/>
                    <a:gd name="T12" fmla="*/ 164 w 394"/>
                    <a:gd name="T13" fmla="*/ 10 h 1685"/>
                    <a:gd name="T14" fmla="*/ 190 w 394"/>
                    <a:gd name="T15" fmla="*/ 12 h 1685"/>
                    <a:gd name="T16" fmla="*/ 277 w 394"/>
                    <a:gd name="T17" fmla="*/ 16 h 1685"/>
                    <a:gd name="T18" fmla="*/ 359 w 394"/>
                    <a:gd name="T19" fmla="*/ 29 h 1685"/>
                    <a:gd name="T20" fmla="*/ 390 w 394"/>
                    <a:gd name="T21" fmla="*/ 35 h 1685"/>
                    <a:gd name="T22" fmla="*/ 390 w 394"/>
                    <a:gd name="T23" fmla="*/ 31 h 1685"/>
                    <a:gd name="T24" fmla="*/ 392 w 394"/>
                    <a:gd name="T25" fmla="*/ 29 h 1685"/>
                    <a:gd name="T26" fmla="*/ 394 w 394"/>
                    <a:gd name="T27" fmla="*/ 27 h 1685"/>
                    <a:gd name="T28" fmla="*/ 4 w 394"/>
                    <a:gd name="T29" fmla="*/ 1664 h 1685"/>
                    <a:gd name="T30" fmla="*/ 64 w 394"/>
                    <a:gd name="T31" fmla="*/ 1675 h 1685"/>
                    <a:gd name="T32" fmla="*/ 148 w 394"/>
                    <a:gd name="T33" fmla="*/ 1683 h 1685"/>
                    <a:gd name="T34" fmla="*/ 235 w 394"/>
                    <a:gd name="T35" fmla="*/ 1683 h 1685"/>
                    <a:gd name="T36" fmla="*/ 319 w 394"/>
                    <a:gd name="T37" fmla="*/ 1675 h 1685"/>
                    <a:gd name="T38" fmla="*/ 390 w 394"/>
                    <a:gd name="T39" fmla="*/ 1660 h 1685"/>
                    <a:gd name="T40" fmla="*/ 388 w 394"/>
                    <a:gd name="T41" fmla="*/ 1658 h 1685"/>
                    <a:gd name="T42" fmla="*/ 388 w 394"/>
                    <a:gd name="T43" fmla="*/ 1656 h 1685"/>
                    <a:gd name="T44" fmla="*/ 386 w 394"/>
                    <a:gd name="T45" fmla="*/ 1654 h 1685"/>
                    <a:gd name="T46" fmla="*/ 386 w 394"/>
                    <a:gd name="T47" fmla="*/ 1650 h 1685"/>
                    <a:gd name="T48" fmla="*/ 317 w 394"/>
                    <a:gd name="T49" fmla="*/ 1666 h 1685"/>
                    <a:gd name="T50" fmla="*/ 235 w 394"/>
                    <a:gd name="T51" fmla="*/ 1673 h 1685"/>
                    <a:gd name="T52" fmla="*/ 148 w 394"/>
                    <a:gd name="T53" fmla="*/ 1673 h 1685"/>
                    <a:gd name="T54" fmla="*/ 64 w 394"/>
                    <a:gd name="T55" fmla="*/ 1666 h 1685"/>
                    <a:gd name="T56" fmla="*/ 0 w 394"/>
                    <a:gd name="T57" fmla="*/ 1652 h 1685"/>
                    <a:gd name="T58" fmla="*/ 2 w 394"/>
                    <a:gd name="T59" fmla="*/ 1654 h 1685"/>
                    <a:gd name="T60" fmla="*/ 2 w 394"/>
                    <a:gd name="T61" fmla="*/ 1658 h 1685"/>
                    <a:gd name="T62" fmla="*/ 2 w 394"/>
                    <a:gd name="T63" fmla="*/ 1660 h 1685"/>
                    <a:gd name="T64" fmla="*/ 4 w 394"/>
                    <a:gd name="T65" fmla="*/ 1664 h 168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4"/>
                    <a:gd name="T100" fmla="*/ 0 h 1685"/>
                    <a:gd name="T101" fmla="*/ 394 w 394"/>
                    <a:gd name="T102" fmla="*/ 1685 h 168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4" h="1685">
                      <a:moveTo>
                        <a:pt x="394" y="25"/>
                      </a:moveTo>
                      <a:lnTo>
                        <a:pt x="361" y="17"/>
                      </a:lnTo>
                      <a:lnTo>
                        <a:pt x="319" y="10"/>
                      </a:lnTo>
                      <a:lnTo>
                        <a:pt x="277" y="6"/>
                      </a:lnTo>
                      <a:lnTo>
                        <a:pt x="235" y="2"/>
                      </a:lnTo>
                      <a:lnTo>
                        <a:pt x="190" y="0"/>
                      </a:lnTo>
                      <a:lnTo>
                        <a:pt x="169" y="2"/>
                      </a:lnTo>
                      <a:lnTo>
                        <a:pt x="167" y="4"/>
                      </a:lnTo>
                      <a:lnTo>
                        <a:pt x="167" y="6"/>
                      </a:lnTo>
                      <a:lnTo>
                        <a:pt x="165" y="6"/>
                      </a:lnTo>
                      <a:lnTo>
                        <a:pt x="165" y="8"/>
                      </a:lnTo>
                      <a:lnTo>
                        <a:pt x="165" y="10"/>
                      </a:lnTo>
                      <a:lnTo>
                        <a:pt x="164" y="10"/>
                      </a:lnTo>
                      <a:lnTo>
                        <a:pt x="164" y="12"/>
                      </a:lnTo>
                      <a:lnTo>
                        <a:pt x="190" y="12"/>
                      </a:lnTo>
                      <a:lnTo>
                        <a:pt x="235" y="12"/>
                      </a:lnTo>
                      <a:lnTo>
                        <a:pt x="277" y="16"/>
                      </a:lnTo>
                      <a:lnTo>
                        <a:pt x="317" y="21"/>
                      </a:lnTo>
                      <a:lnTo>
                        <a:pt x="359" y="29"/>
                      </a:lnTo>
                      <a:lnTo>
                        <a:pt x="388" y="35"/>
                      </a:lnTo>
                      <a:lnTo>
                        <a:pt x="390" y="35"/>
                      </a:lnTo>
                      <a:lnTo>
                        <a:pt x="390" y="33"/>
                      </a:lnTo>
                      <a:lnTo>
                        <a:pt x="390" y="31"/>
                      </a:lnTo>
                      <a:lnTo>
                        <a:pt x="392" y="31"/>
                      </a:lnTo>
                      <a:lnTo>
                        <a:pt x="392" y="29"/>
                      </a:lnTo>
                      <a:lnTo>
                        <a:pt x="394" y="27"/>
                      </a:lnTo>
                      <a:lnTo>
                        <a:pt x="394" y="25"/>
                      </a:lnTo>
                      <a:close/>
                      <a:moveTo>
                        <a:pt x="4" y="1664"/>
                      </a:moveTo>
                      <a:lnTo>
                        <a:pt x="22" y="1668"/>
                      </a:lnTo>
                      <a:lnTo>
                        <a:pt x="64" y="1675"/>
                      </a:lnTo>
                      <a:lnTo>
                        <a:pt x="104" y="1681"/>
                      </a:lnTo>
                      <a:lnTo>
                        <a:pt x="148" y="1683"/>
                      </a:lnTo>
                      <a:lnTo>
                        <a:pt x="190" y="1685"/>
                      </a:lnTo>
                      <a:lnTo>
                        <a:pt x="235" y="1683"/>
                      </a:lnTo>
                      <a:lnTo>
                        <a:pt x="277" y="1681"/>
                      </a:lnTo>
                      <a:lnTo>
                        <a:pt x="319" y="1675"/>
                      </a:lnTo>
                      <a:lnTo>
                        <a:pt x="361" y="1668"/>
                      </a:lnTo>
                      <a:lnTo>
                        <a:pt x="390" y="1660"/>
                      </a:lnTo>
                      <a:lnTo>
                        <a:pt x="388" y="1658"/>
                      </a:lnTo>
                      <a:lnTo>
                        <a:pt x="388" y="1656"/>
                      </a:lnTo>
                      <a:lnTo>
                        <a:pt x="386" y="1654"/>
                      </a:lnTo>
                      <a:lnTo>
                        <a:pt x="386" y="1652"/>
                      </a:lnTo>
                      <a:lnTo>
                        <a:pt x="386" y="1650"/>
                      </a:lnTo>
                      <a:lnTo>
                        <a:pt x="359" y="1658"/>
                      </a:lnTo>
                      <a:lnTo>
                        <a:pt x="317" y="1666"/>
                      </a:lnTo>
                      <a:lnTo>
                        <a:pt x="277" y="1669"/>
                      </a:lnTo>
                      <a:lnTo>
                        <a:pt x="235" y="1673"/>
                      </a:lnTo>
                      <a:lnTo>
                        <a:pt x="190" y="1673"/>
                      </a:lnTo>
                      <a:lnTo>
                        <a:pt x="148" y="1673"/>
                      </a:lnTo>
                      <a:lnTo>
                        <a:pt x="106" y="1669"/>
                      </a:lnTo>
                      <a:lnTo>
                        <a:pt x="64" y="1666"/>
                      </a:lnTo>
                      <a:lnTo>
                        <a:pt x="23" y="1658"/>
                      </a:lnTo>
                      <a:lnTo>
                        <a:pt x="0" y="1652"/>
                      </a:lnTo>
                      <a:lnTo>
                        <a:pt x="0" y="1654"/>
                      </a:lnTo>
                      <a:lnTo>
                        <a:pt x="2" y="1654"/>
                      </a:lnTo>
                      <a:lnTo>
                        <a:pt x="2" y="1656"/>
                      </a:lnTo>
                      <a:lnTo>
                        <a:pt x="2" y="1658"/>
                      </a:lnTo>
                      <a:lnTo>
                        <a:pt x="2" y="1660"/>
                      </a:lnTo>
                      <a:lnTo>
                        <a:pt x="4" y="1662"/>
                      </a:lnTo>
                      <a:lnTo>
                        <a:pt x="4" y="1664"/>
                      </a:lnTo>
                      <a:close/>
                    </a:path>
                  </a:pathLst>
                </a:custGeom>
                <a:solidFill>
                  <a:srgbClr val="5CBDFF"/>
                </a:solidFill>
                <a:ln w="9525">
                  <a:noFill/>
                  <a:round/>
                </a:ln>
              </p:spPr>
              <p:txBody>
                <a:bodyPr/>
                <a:lstStyle/>
                <a:p>
                  <a:endParaRPr lang="en-US"/>
                </a:p>
              </p:txBody>
            </p:sp>
            <p:sp>
              <p:nvSpPr>
                <p:cNvPr id="44451" name="Freeform 102"/>
                <p:cNvSpPr>
                  <a:spLocks noEditPoints="1"/>
                </p:cNvSpPr>
                <p:nvPr/>
              </p:nvSpPr>
              <p:spPr bwMode="auto">
                <a:xfrm>
                  <a:off x="1694" y="1298"/>
                  <a:ext cx="394" cy="1673"/>
                </a:xfrm>
                <a:custGeom>
                  <a:avLst/>
                  <a:gdLst>
                    <a:gd name="T0" fmla="*/ 361 w 394"/>
                    <a:gd name="T1" fmla="*/ 17 h 1673"/>
                    <a:gd name="T2" fmla="*/ 279 w 394"/>
                    <a:gd name="T3" fmla="*/ 4 h 1673"/>
                    <a:gd name="T4" fmla="*/ 192 w 394"/>
                    <a:gd name="T5" fmla="*/ 0 h 1673"/>
                    <a:gd name="T6" fmla="*/ 167 w 394"/>
                    <a:gd name="T7" fmla="*/ 2 h 1673"/>
                    <a:gd name="T8" fmla="*/ 166 w 394"/>
                    <a:gd name="T9" fmla="*/ 4 h 1673"/>
                    <a:gd name="T10" fmla="*/ 166 w 394"/>
                    <a:gd name="T11" fmla="*/ 8 h 1673"/>
                    <a:gd name="T12" fmla="*/ 164 w 394"/>
                    <a:gd name="T13" fmla="*/ 10 h 1673"/>
                    <a:gd name="T14" fmla="*/ 192 w 394"/>
                    <a:gd name="T15" fmla="*/ 10 h 1673"/>
                    <a:gd name="T16" fmla="*/ 277 w 394"/>
                    <a:gd name="T17" fmla="*/ 15 h 1673"/>
                    <a:gd name="T18" fmla="*/ 359 w 394"/>
                    <a:gd name="T19" fmla="*/ 27 h 1673"/>
                    <a:gd name="T20" fmla="*/ 390 w 394"/>
                    <a:gd name="T21" fmla="*/ 33 h 1673"/>
                    <a:gd name="T22" fmla="*/ 390 w 394"/>
                    <a:gd name="T23" fmla="*/ 31 h 1673"/>
                    <a:gd name="T24" fmla="*/ 392 w 394"/>
                    <a:gd name="T25" fmla="*/ 29 h 1673"/>
                    <a:gd name="T26" fmla="*/ 392 w 394"/>
                    <a:gd name="T27" fmla="*/ 25 h 1673"/>
                    <a:gd name="T28" fmla="*/ 4 w 394"/>
                    <a:gd name="T29" fmla="*/ 1652 h 1673"/>
                    <a:gd name="T30" fmla="*/ 66 w 394"/>
                    <a:gd name="T31" fmla="*/ 1663 h 1673"/>
                    <a:gd name="T32" fmla="*/ 150 w 394"/>
                    <a:gd name="T33" fmla="*/ 1673 h 1673"/>
                    <a:gd name="T34" fmla="*/ 237 w 394"/>
                    <a:gd name="T35" fmla="*/ 1673 h 1673"/>
                    <a:gd name="T36" fmla="*/ 321 w 394"/>
                    <a:gd name="T37" fmla="*/ 1663 h 1673"/>
                    <a:gd name="T38" fmla="*/ 390 w 394"/>
                    <a:gd name="T39" fmla="*/ 1650 h 1673"/>
                    <a:gd name="T40" fmla="*/ 388 w 394"/>
                    <a:gd name="T41" fmla="*/ 1648 h 1673"/>
                    <a:gd name="T42" fmla="*/ 388 w 394"/>
                    <a:gd name="T43" fmla="*/ 1644 h 1673"/>
                    <a:gd name="T44" fmla="*/ 386 w 394"/>
                    <a:gd name="T45" fmla="*/ 1642 h 1673"/>
                    <a:gd name="T46" fmla="*/ 384 w 394"/>
                    <a:gd name="T47" fmla="*/ 1640 h 1673"/>
                    <a:gd name="T48" fmla="*/ 319 w 394"/>
                    <a:gd name="T49" fmla="*/ 1654 h 1673"/>
                    <a:gd name="T50" fmla="*/ 235 w 394"/>
                    <a:gd name="T51" fmla="*/ 1662 h 1673"/>
                    <a:gd name="T52" fmla="*/ 150 w 394"/>
                    <a:gd name="T53" fmla="*/ 1662 h 1673"/>
                    <a:gd name="T54" fmla="*/ 68 w 394"/>
                    <a:gd name="T55" fmla="*/ 1654 h 1673"/>
                    <a:gd name="T56" fmla="*/ 0 w 394"/>
                    <a:gd name="T57" fmla="*/ 1640 h 1673"/>
                    <a:gd name="T58" fmla="*/ 2 w 394"/>
                    <a:gd name="T59" fmla="*/ 1642 h 1673"/>
                    <a:gd name="T60" fmla="*/ 2 w 394"/>
                    <a:gd name="T61" fmla="*/ 1646 h 1673"/>
                    <a:gd name="T62" fmla="*/ 4 w 394"/>
                    <a:gd name="T63" fmla="*/ 1648 h 1673"/>
                    <a:gd name="T64" fmla="*/ 4 w 394"/>
                    <a:gd name="T65" fmla="*/ 1652 h 16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4"/>
                    <a:gd name="T100" fmla="*/ 0 h 1673"/>
                    <a:gd name="T101" fmla="*/ 394 w 394"/>
                    <a:gd name="T102" fmla="*/ 1673 h 16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4" h="1673">
                      <a:moveTo>
                        <a:pt x="394" y="25"/>
                      </a:moveTo>
                      <a:lnTo>
                        <a:pt x="361" y="17"/>
                      </a:lnTo>
                      <a:lnTo>
                        <a:pt x="321" y="10"/>
                      </a:lnTo>
                      <a:lnTo>
                        <a:pt x="279" y="4"/>
                      </a:lnTo>
                      <a:lnTo>
                        <a:pt x="237" y="2"/>
                      </a:lnTo>
                      <a:lnTo>
                        <a:pt x="192" y="0"/>
                      </a:lnTo>
                      <a:lnTo>
                        <a:pt x="167" y="0"/>
                      </a:lnTo>
                      <a:lnTo>
                        <a:pt x="167" y="2"/>
                      </a:lnTo>
                      <a:lnTo>
                        <a:pt x="167" y="4"/>
                      </a:lnTo>
                      <a:lnTo>
                        <a:pt x="166" y="4"/>
                      </a:lnTo>
                      <a:lnTo>
                        <a:pt x="166" y="6"/>
                      </a:lnTo>
                      <a:lnTo>
                        <a:pt x="166" y="8"/>
                      </a:lnTo>
                      <a:lnTo>
                        <a:pt x="164" y="10"/>
                      </a:lnTo>
                      <a:lnTo>
                        <a:pt x="164" y="11"/>
                      </a:lnTo>
                      <a:lnTo>
                        <a:pt x="192" y="10"/>
                      </a:lnTo>
                      <a:lnTo>
                        <a:pt x="235" y="11"/>
                      </a:lnTo>
                      <a:lnTo>
                        <a:pt x="277" y="15"/>
                      </a:lnTo>
                      <a:lnTo>
                        <a:pt x="319" y="19"/>
                      </a:lnTo>
                      <a:lnTo>
                        <a:pt x="359" y="27"/>
                      </a:lnTo>
                      <a:lnTo>
                        <a:pt x="388" y="35"/>
                      </a:lnTo>
                      <a:lnTo>
                        <a:pt x="390" y="33"/>
                      </a:lnTo>
                      <a:lnTo>
                        <a:pt x="390" y="31"/>
                      </a:lnTo>
                      <a:lnTo>
                        <a:pt x="390" y="29"/>
                      </a:lnTo>
                      <a:lnTo>
                        <a:pt x="392" y="29"/>
                      </a:lnTo>
                      <a:lnTo>
                        <a:pt x="392" y="27"/>
                      </a:lnTo>
                      <a:lnTo>
                        <a:pt x="392" y="25"/>
                      </a:lnTo>
                      <a:lnTo>
                        <a:pt x="394" y="25"/>
                      </a:lnTo>
                      <a:close/>
                      <a:moveTo>
                        <a:pt x="4" y="1652"/>
                      </a:moveTo>
                      <a:lnTo>
                        <a:pt x="24" y="1656"/>
                      </a:lnTo>
                      <a:lnTo>
                        <a:pt x="66" y="1663"/>
                      </a:lnTo>
                      <a:lnTo>
                        <a:pt x="108" y="1669"/>
                      </a:lnTo>
                      <a:lnTo>
                        <a:pt x="150" y="1673"/>
                      </a:lnTo>
                      <a:lnTo>
                        <a:pt x="192" y="1673"/>
                      </a:lnTo>
                      <a:lnTo>
                        <a:pt x="237" y="1673"/>
                      </a:lnTo>
                      <a:lnTo>
                        <a:pt x="279" y="1669"/>
                      </a:lnTo>
                      <a:lnTo>
                        <a:pt x="321" y="1663"/>
                      </a:lnTo>
                      <a:lnTo>
                        <a:pt x="361" y="1656"/>
                      </a:lnTo>
                      <a:lnTo>
                        <a:pt x="390" y="1650"/>
                      </a:lnTo>
                      <a:lnTo>
                        <a:pt x="388" y="1648"/>
                      </a:lnTo>
                      <a:lnTo>
                        <a:pt x="388" y="1646"/>
                      </a:lnTo>
                      <a:lnTo>
                        <a:pt x="388" y="1644"/>
                      </a:lnTo>
                      <a:lnTo>
                        <a:pt x="386" y="1644"/>
                      </a:lnTo>
                      <a:lnTo>
                        <a:pt x="386" y="1642"/>
                      </a:lnTo>
                      <a:lnTo>
                        <a:pt x="384" y="1640"/>
                      </a:lnTo>
                      <a:lnTo>
                        <a:pt x="359" y="1646"/>
                      </a:lnTo>
                      <a:lnTo>
                        <a:pt x="319" y="1654"/>
                      </a:lnTo>
                      <a:lnTo>
                        <a:pt x="277" y="1660"/>
                      </a:lnTo>
                      <a:lnTo>
                        <a:pt x="235" y="1662"/>
                      </a:lnTo>
                      <a:lnTo>
                        <a:pt x="192" y="1663"/>
                      </a:lnTo>
                      <a:lnTo>
                        <a:pt x="150" y="1662"/>
                      </a:lnTo>
                      <a:lnTo>
                        <a:pt x="108" y="1660"/>
                      </a:lnTo>
                      <a:lnTo>
                        <a:pt x="68" y="1654"/>
                      </a:lnTo>
                      <a:lnTo>
                        <a:pt x="27" y="1646"/>
                      </a:lnTo>
                      <a:lnTo>
                        <a:pt x="0" y="1640"/>
                      </a:lnTo>
                      <a:lnTo>
                        <a:pt x="2" y="1642"/>
                      </a:lnTo>
                      <a:lnTo>
                        <a:pt x="2" y="1644"/>
                      </a:lnTo>
                      <a:lnTo>
                        <a:pt x="2" y="1646"/>
                      </a:lnTo>
                      <a:lnTo>
                        <a:pt x="2" y="1648"/>
                      </a:lnTo>
                      <a:lnTo>
                        <a:pt x="4" y="1648"/>
                      </a:lnTo>
                      <a:lnTo>
                        <a:pt x="4" y="1650"/>
                      </a:lnTo>
                      <a:lnTo>
                        <a:pt x="4" y="1652"/>
                      </a:lnTo>
                      <a:close/>
                    </a:path>
                  </a:pathLst>
                </a:custGeom>
                <a:solidFill>
                  <a:srgbClr val="5DBEFF"/>
                </a:solidFill>
                <a:ln w="9525">
                  <a:noFill/>
                  <a:round/>
                </a:ln>
              </p:spPr>
              <p:txBody>
                <a:bodyPr/>
                <a:lstStyle/>
                <a:p>
                  <a:endParaRPr lang="en-US"/>
                </a:p>
              </p:txBody>
            </p:sp>
            <p:sp>
              <p:nvSpPr>
                <p:cNvPr id="44452" name="Freeform 103"/>
                <p:cNvSpPr>
                  <a:spLocks noEditPoints="1"/>
                </p:cNvSpPr>
                <p:nvPr/>
              </p:nvSpPr>
              <p:spPr bwMode="auto">
                <a:xfrm>
                  <a:off x="1694" y="1304"/>
                  <a:ext cx="390" cy="1661"/>
                </a:xfrm>
                <a:custGeom>
                  <a:avLst/>
                  <a:gdLst>
                    <a:gd name="T0" fmla="*/ 361 w 390"/>
                    <a:gd name="T1" fmla="*/ 17 h 1661"/>
                    <a:gd name="T2" fmla="*/ 279 w 390"/>
                    <a:gd name="T3" fmla="*/ 4 h 1661"/>
                    <a:gd name="T4" fmla="*/ 192 w 390"/>
                    <a:gd name="T5" fmla="*/ 0 h 1661"/>
                    <a:gd name="T6" fmla="*/ 166 w 390"/>
                    <a:gd name="T7" fmla="*/ 2 h 1661"/>
                    <a:gd name="T8" fmla="*/ 164 w 390"/>
                    <a:gd name="T9" fmla="*/ 4 h 1661"/>
                    <a:gd name="T10" fmla="*/ 162 w 390"/>
                    <a:gd name="T11" fmla="*/ 7 h 1661"/>
                    <a:gd name="T12" fmla="*/ 162 w 390"/>
                    <a:gd name="T13" fmla="*/ 9 h 1661"/>
                    <a:gd name="T14" fmla="*/ 192 w 390"/>
                    <a:gd name="T15" fmla="*/ 9 h 1661"/>
                    <a:gd name="T16" fmla="*/ 277 w 390"/>
                    <a:gd name="T17" fmla="*/ 13 h 1661"/>
                    <a:gd name="T18" fmla="*/ 359 w 390"/>
                    <a:gd name="T19" fmla="*/ 27 h 1661"/>
                    <a:gd name="T20" fmla="*/ 386 w 390"/>
                    <a:gd name="T21" fmla="*/ 32 h 1661"/>
                    <a:gd name="T22" fmla="*/ 388 w 390"/>
                    <a:gd name="T23" fmla="*/ 29 h 1661"/>
                    <a:gd name="T24" fmla="*/ 390 w 390"/>
                    <a:gd name="T25" fmla="*/ 27 h 1661"/>
                    <a:gd name="T26" fmla="*/ 390 w 390"/>
                    <a:gd name="T27" fmla="*/ 25 h 1661"/>
                    <a:gd name="T28" fmla="*/ 2 w 390"/>
                    <a:gd name="T29" fmla="*/ 1640 h 1661"/>
                    <a:gd name="T30" fmla="*/ 66 w 390"/>
                    <a:gd name="T31" fmla="*/ 1654 h 1661"/>
                    <a:gd name="T32" fmla="*/ 150 w 390"/>
                    <a:gd name="T33" fmla="*/ 1661 h 1661"/>
                    <a:gd name="T34" fmla="*/ 237 w 390"/>
                    <a:gd name="T35" fmla="*/ 1661 h 1661"/>
                    <a:gd name="T36" fmla="*/ 319 w 390"/>
                    <a:gd name="T37" fmla="*/ 1654 h 1661"/>
                    <a:gd name="T38" fmla="*/ 388 w 390"/>
                    <a:gd name="T39" fmla="*/ 1638 h 1661"/>
                    <a:gd name="T40" fmla="*/ 386 w 390"/>
                    <a:gd name="T41" fmla="*/ 1636 h 1661"/>
                    <a:gd name="T42" fmla="*/ 384 w 390"/>
                    <a:gd name="T43" fmla="*/ 1634 h 1661"/>
                    <a:gd name="T44" fmla="*/ 384 w 390"/>
                    <a:gd name="T45" fmla="*/ 1633 h 1661"/>
                    <a:gd name="T46" fmla="*/ 382 w 390"/>
                    <a:gd name="T47" fmla="*/ 1631 h 1661"/>
                    <a:gd name="T48" fmla="*/ 317 w 390"/>
                    <a:gd name="T49" fmla="*/ 1642 h 1661"/>
                    <a:gd name="T50" fmla="*/ 235 w 390"/>
                    <a:gd name="T51" fmla="*/ 1652 h 1661"/>
                    <a:gd name="T52" fmla="*/ 150 w 390"/>
                    <a:gd name="T53" fmla="*/ 1652 h 1661"/>
                    <a:gd name="T54" fmla="*/ 68 w 390"/>
                    <a:gd name="T55" fmla="*/ 1642 h 1661"/>
                    <a:gd name="T56" fmla="*/ 0 w 390"/>
                    <a:gd name="T57" fmla="*/ 1629 h 1661"/>
                    <a:gd name="T58" fmla="*/ 0 w 390"/>
                    <a:gd name="T59" fmla="*/ 1633 h 1661"/>
                    <a:gd name="T60" fmla="*/ 0 w 390"/>
                    <a:gd name="T61" fmla="*/ 1634 h 1661"/>
                    <a:gd name="T62" fmla="*/ 2 w 390"/>
                    <a:gd name="T63" fmla="*/ 1636 h 1661"/>
                    <a:gd name="T64" fmla="*/ 2 w 390"/>
                    <a:gd name="T65" fmla="*/ 1640 h 16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90"/>
                    <a:gd name="T100" fmla="*/ 0 h 1661"/>
                    <a:gd name="T101" fmla="*/ 390 w 390"/>
                    <a:gd name="T102" fmla="*/ 1661 h 16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90" h="1661">
                      <a:moveTo>
                        <a:pt x="390" y="23"/>
                      </a:moveTo>
                      <a:lnTo>
                        <a:pt x="361" y="17"/>
                      </a:lnTo>
                      <a:lnTo>
                        <a:pt x="319" y="9"/>
                      </a:lnTo>
                      <a:lnTo>
                        <a:pt x="279" y="4"/>
                      </a:lnTo>
                      <a:lnTo>
                        <a:pt x="237" y="0"/>
                      </a:lnTo>
                      <a:lnTo>
                        <a:pt x="192" y="0"/>
                      </a:lnTo>
                      <a:lnTo>
                        <a:pt x="166" y="0"/>
                      </a:lnTo>
                      <a:lnTo>
                        <a:pt x="166" y="2"/>
                      </a:lnTo>
                      <a:lnTo>
                        <a:pt x="164" y="4"/>
                      </a:lnTo>
                      <a:lnTo>
                        <a:pt x="164" y="5"/>
                      </a:lnTo>
                      <a:lnTo>
                        <a:pt x="162" y="7"/>
                      </a:lnTo>
                      <a:lnTo>
                        <a:pt x="162" y="9"/>
                      </a:lnTo>
                      <a:lnTo>
                        <a:pt x="160" y="11"/>
                      </a:lnTo>
                      <a:lnTo>
                        <a:pt x="192" y="9"/>
                      </a:lnTo>
                      <a:lnTo>
                        <a:pt x="235" y="11"/>
                      </a:lnTo>
                      <a:lnTo>
                        <a:pt x="277" y="13"/>
                      </a:lnTo>
                      <a:lnTo>
                        <a:pt x="317" y="19"/>
                      </a:lnTo>
                      <a:lnTo>
                        <a:pt x="359" y="27"/>
                      </a:lnTo>
                      <a:lnTo>
                        <a:pt x="386" y="32"/>
                      </a:lnTo>
                      <a:lnTo>
                        <a:pt x="388" y="30"/>
                      </a:lnTo>
                      <a:lnTo>
                        <a:pt x="388" y="29"/>
                      </a:lnTo>
                      <a:lnTo>
                        <a:pt x="390" y="27"/>
                      </a:lnTo>
                      <a:lnTo>
                        <a:pt x="390" y="25"/>
                      </a:lnTo>
                      <a:lnTo>
                        <a:pt x="390" y="23"/>
                      </a:lnTo>
                      <a:close/>
                      <a:moveTo>
                        <a:pt x="2" y="1640"/>
                      </a:moveTo>
                      <a:lnTo>
                        <a:pt x="25" y="1646"/>
                      </a:lnTo>
                      <a:lnTo>
                        <a:pt x="66" y="1654"/>
                      </a:lnTo>
                      <a:lnTo>
                        <a:pt x="108" y="1657"/>
                      </a:lnTo>
                      <a:lnTo>
                        <a:pt x="150" y="1661"/>
                      </a:lnTo>
                      <a:lnTo>
                        <a:pt x="192" y="1661"/>
                      </a:lnTo>
                      <a:lnTo>
                        <a:pt x="237" y="1661"/>
                      </a:lnTo>
                      <a:lnTo>
                        <a:pt x="279" y="1657"/>
                      </a:lnTo>
                      <a:lnTo>
                        <a:pt x="319" y="1654"/>
                      </a:lnTo>
                      <a:lnTo>
                        <a:pt x="361" y="1646"/>
                      </a:lnTo>
                      <a:lnTo>
                        <a:pt x="388" y="1638"/>
                      </a:lnTo>
                      <a:lnTo>
                        <a:pt x="386" y="1638"/>
                      </a:lnTo>
                      <a:lnTo>
                        <a:pt x="386" y="1636"/>
                      </a:lnTo>
                      <a:lnTo>
                        <a:pt x="384" y="1634"/>
                      </a:lnTo>
                      <a:lnTo>
                        <a:pt x="384" y="1633"/>
                      </a:lnTo>
                      <a:lnTo>
                        <a:pt x="382" y="1631"/>
                      </a:lnTo>
                      <a:lnTo>
                        <a:pt x="359" y="1634"/>
                      </a:lnTo>
                      <a:lnTo>
                        <a:pt x="317" y="1642"/>
                      </a:lnTo>
                      <a:lnTo>
                        <a:pt x="277" y="1648"/>
                      </a:lnTo>
                      <a:lnTo>
                        <a:pt x="235" y="1652"/>
                      </a:lnTo>
                      <a:lnTo>
                        <a:pt x="192" y="1652"/>
                      </a:lnTo>
                      <a:lnTo>
                        <a:pt x="150" y="1652"/>
                      </a:lnTo>
                      <a:lnTo>
                        <a:pt x="110" y="1648"/>
                      </a:lnTo>
                      <a:lnTo>
                        <a:pt x="68" y="1642"/>
                      </a:lnTo>
                      <a:lnTo>
                        <a:pt x="27" y="1634"/>
                      </a:lnTo>
                      <a:lnTo>
                        <a:pt x="0" y="1629"/>
                      </a:lnTo>
                      <a:lnTo>
                        <a:pt x="0" y="1631"/>
                      </a:lnTo>
                      <a:lnTo>
                        <a:pt x="0" y="1633"/>
                      </a:lnTo>
                      <a:lnTo>
                        <a:pt x="0" y="1634"/>
                      </a:lnTo>
                      <a:lnTo>
                        <a:pt x="2" y="1636"/>
                      </a:lnTo>
                      <a:lnTo>
                        <a:pt x="2" y="1638"/>
                      </a:lnTo>
                      <a:lnTo>
                        <a:pt x="2" y="1640"/>
                      </a:lnTo>
                      <a:close/>
                    </a:path>
                  </a:pathLst>
                </a:custGeom>
                <a:solidFill>
                  <a:srgbClr val="5EBEFF"/>
                </a:solidFill>
                <a:ln w="9525">
                  <a:noFill/>
                  <a:round/>
                </a:ln>
              </p:spPr>
              <p:txBody>
                <a:bodyPr/>
                <a:lstStyle/>
                <a:p>
                  <a:endParaRPr lang="en-US"/>
                </a:p>
              </p:txBody>
            </p:sp>
            <p:sp>
              <p:nvSpPr>
                <p:cNvPr id="44453" name="Freeform 104"/>
                <p:cNvSpPr>
                  <a:spLocks noEditPoints="1"/>
                </p:cNvSpPr>
                <p:nvPr/>
              </p:nvSpPr>
              <p:spPr bwMode="auto">
                <a:xfrm>
                  <a:off x="1693" y="1308"/>
                  <a:ext cx="389" cy="1653"/>
                </a:xfrm>
                <a:custGeom>
                  <a:avLst/>
                  <a:gdLst>
                    <a:gd name="T0" fmla="*/ 360 w 389"/>
                    <a:gd name="T1" fmla="*/ 17 h 1653"/>
                    <a:gd name="T2" fmla="*/ 278 w 389"/>
                    <a:gd name="T3" fmla="*/ 5 h 1653"/>
                    <a:gd name="T4" fmla="*/ 193 w 389"/>
                    <a:gd name="T5" fmla="*/ 0 h 1653"/>
                    <a:gd name="T6" fmla="*/ 163 w 389"/>
                    <a:gd name="T7" fmla="*/ 3 h 1653"/>
                    <a:gd name="T8" fmla="*/ 163 w 389"/>
                    <a:gd name="T9" fmla="*/ 5 h 1653"/>
                    <a:gd name="T10" fmla="*/ 161 w 389"/>
                    <a:gd name="T11" fmla="*/ 7 h 1653"/>
                    <a:gd name="T12" fmla="*/ 159 w 389"/>
                    <a:gd name="T13" fmla="*/ 11 h 1653"/>
                    <a:gd name="T14" fmla="*/ 193 w 389"/>
                    <a:gd name="T15" fmla="*/ 11 h 1653"/>
                    <a:gd name="T16" fmla="*/ 278 w 389"/>
                    <a:gd name="T17" fmla="*/ 15 h 1653"/>
                    <a:gd name="T18" fmla="*/ 358 w 389"/>
                    <a:gd name="T19" fmla="*/ 26 h 1653"/>
                    <a:gd name="T20" fmla="*/ 385 w 389"/>
                    <a:gd name="T21" fmla="*/ 32 h 1653"/>
                    <a:gd name="T22" fmla="*/ 387 w 389"/>
                    <a:gd name="T23" fmla="*/ 30 h 1653"/>
                    <a:gd name="T24" fmla="*/ 387 w 389"/>
                    <a:gd name="T25" fmla="*/ 28 h 1653"/>
                    <a:gd name="T26" fmla="*/ 389 w 389"/>
                    <a:gd name="T27" fmla="*/ 25 h 1653"/>
                    <a:gd name="T28" fmla="*/ 1 w 389"/>
                    <a:gd name="T29" fmla="*/ 1630 h 1653"/>
                    <a:gd name="T30" fmla="*/ 69 w 389"/>
                    <a:gd name="T31" fmla="*/ 1644 h 1653"/>
                    <a:gd name="T32" fmla="*/ 151 w 389"/>
                    <a:gd name="T33" fmla="*/ 1652 h 1653"/>
                    <a:gd name="T34" fmla="*/ 236 w 389"/>
                    <a:gd name="T35" fmla="*/ 1652 h 1653"/>
                    <a:gd name="T36" fmla="*/ 320 w 389"/>
                    <a:gd name="T37" fmla="*/ 1644 h 1653"/>
                    <a:gd name="T38" fmla="*/ 385 w 389"/>
                    <a:gd name="T39" fmla="*/ 1630 h 1653"/>
                    <a:gd name="T40" fmla="*/ 385 w 389"/>
                    <a:gd name="T41" fmla="*/ 1629 h 1653"/>
                    <a:gd name="T42" fmla="*/ 383 w 389"/>
                    <a:gd name="T43" fmla="*/ 1627 h 1653"/>
                    <a:gd name="T44" fmla="*/ 383 w 389"/>
                    <a:gd name="T45" fmla="*/ 1623 h 1653"/>
                    <a:gd name="T46" fmla="*/ 382 w 389"/>
                    <a:gd name="T47" fmla="*/ 1621 h 1653"/>
                    <a:gd name="T48" fmla="*/ 318 w 389"/>
                    <a:gd name="T49" fmla="*/ 1634 h 1653"/>
                    <a:gd name="T50" fmla="*/ 236 w 389"/>
                    <a:gd name="T51" fmla="*/ 1642 h 1653"/>
                    <a:gd name="T52" fmla="*/ 151 w 389"/>
                    <a:gd name="T53" fmla="*/ 1642 h 1653"/>
                    <a:gd name="T54" fmla="*/ 71 w 389"/>
                    <a:gd name="T55" fmla="*/ 1634 h 1653"/>
                    <a:gd name="T56" fmla="*/ 0 w 389"/>
                    <a:gd name="T57" fmla="*/ 1619 h 1653"/>
                    <a:gd name="T58" fmla="*/ 0 w 389"/>
                    <a:gd name="T59" fmla="*/ 1623 h 1653"/>
                    <a:gd name="T60" fmla="*/ 1 w 389"/>
                    <a:gd name="T61" fmla="*/ 1625 h 1653"/>
                    <a:gd name="T62" fmla="*/ 1 w 389"/>
                    <a:gd name="T63" fmla="*/ 1629 h 1653"/>
                    <a:gd name="T64" fmla="*/ 1 w 389"/>
                    <a:gd name="T65" fmla="*/ 1630 h 165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9"/>
                    <a:gd name="T100" fmla="*/ 0 h 1653"/>
                    <a:gd name="T101" fmla="*/ 389 w 389"/>
                    <a:gd name="T102" fmla="*/ 1653 h 165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9" h="1653">
                      <a:moveTo>
                        <a:pt x="389" y="25"/>
                      </a:moveTo>
                      <a:lnTo>
                        <a:pt x="360" y="17"/>
                      </a:lnTo>
                      <a:lnTo>
                        <a:pt x="320" y="9"/>
                      </a:lnTo>
                      <a:lnTo>
                        <a:pt x="278" y="5"/>
                      </a:lnTo>
                      <a:lnTo>
                        <a:pt x="236" y="1"/>
                      </a:lnTo>
                      <a:lnTo>
                        <a:pt x="193" y="0"/>
                      </a:lnTo>
                      <a:lnTo>
                        <a:pt x="165" y="1"/>
                      </a:lnTo>
                      <a:lnTo>
                        <a:pt x="163" y="3"/>
                      </a:lnTo>
                      <a:lnTo>
                        <a:pt x="163" y="5"/>
                      </a:lnTo>
                      <a:lnTo>
                        <a:pt x="161" y="7"/>
                      </a:lnTo>
                      <a:lnTo>
                        <a:pt x="161" y="9"/>
                      </a:lnTo>
                      <a:lnTo>
                        <a:pt x="159" y="11"/>
                      </a:lnTo>
                      <a:lnTo>
                        <a:pt x="193" y="11"/>
                      </a:lnTo>
                      <a:lnTo>
                        <a:pt x="236" y="11"/>
                      </a:lnTo>
                      <a:lnTo>
                        <a:pt x="278" y="15"/>
                      </a:lnTo>
                      <a:lnTo>
                        <a:pt x="318" y="21"/>
                      </a:lnTo>
                      <a:lnTo>
                        <a:pt x="358" y="26"/>
                      </a:lnTo>
                      <a:lnTo>
                        <a:pt x="385" y="34"/>
                      </a:lnTo>
                      <a:lnTo>
                        <a:pt x="385" y="32"/>
                      </a:lnTo>
                      <a:lnTo>
                        <a:pt x="385" y="30"/>
                      </a:lnTo>
                      <a:lnTo>
                        <a:pt x="387" y="30"/>
                      </a:lnTo>
                      <a:lnTo>
                        <a:pt x="387" y="28"/>
                      </a:lnTo>
                      <a:lnTo>
                        <a:pt x="389" y="26"/>
                      </a:lnTo>
                      <a:lnTo>
                        <a:pt x="389" y="25"/>
                      </a:lnTo>
                      <a:close/>
                      <a:moveTo>
                        <a:pt x="1" y="1630"/>
                      </a:moveTo>
                      <a:lnTo>
                        <a:pt x="28" y="1636"/>
                      </a:lnTo>
                      <a:lnTo>
                        <a:pt x="69" y="1644"/>
                      </a:lnTo>
                      <a:lnTo>
                        <a:pt x="109" y="1650"/>
                      </a:lnTo>
                      <a:lnTo>
                        <a:pt x="151" y="1652"/>
                      </a:lnTo>
                      <a:lnTo>
                        <a:pt x="193" y="1653"/>
                      </a:lnTo>
                      <a:lnTo>
                        <a:pt x="236" y="1652"/>
                      </a:lnTo>
                      <a:lnTo>
                        <a:pt x="278" y="1650"/>
                      </a:lnTo>
                      <a:lnTo>
                        <a:pt x="320" y="1644"/>
                      </a:lnTo>
                      <a:lnTo>
                        <a:pt x="360" y="1636"/>
                      </a:lnTo>
                      <a:lnTo>
                        <a:pt x="385" y="1630"/>
                      </a:lnTo>
                      <a:lnTo>
                        <a:pt x="385" y="1629"/>
                      </a:lnTo>
                      <a:lnTo>
                        <a:pt x="383" y="1627"/>
                      </a:lnTo>
                      <a:lnTo>
                        <a:pt x="383" y="1625"/>
                      </a:lnTo>
                      <a:lnTo>
                        <a:pt x="383" y="1623"/>
                      </a:lnTo>
                      <a:lnTo>
                        <a:pt x="382" y="1623"/>
                      </a:lnTo>
                      <a:lnTo>
                        <a:pt x="382" y="1621"/>
                      </a:lnTo>
                      <a:lnTo>
                        <a:pt x="358" y="1627"/>
                      </a:lnTo>
                      <a:lnTo>
                        <a:pt x="318" y="1634"/>
                      </a:lnTo>
                      <a:lnTo>
                        <a:pt x="278" y="1638"/>
                      </a:lnTo>
                      <a:lnTo>
                        <a:pt x="236" y="1642"/>
                      </a:lnTo>
                      <a:lnTo>
                        <a:pt x="193" y="1642"/>
                      </a:lnTo>
                      <a:lnTo>
                        <a:pt x="151" y="1642"/>
                      </a:lnTo>
                      <a:lnTo>
                        <a:pt x="111" y="1638"/>
                      </a:lnTo>
                      <a:lnTo>
                        <a:pt x="71" y="1634"/>
                      </a:lnTo>
                      <a:lnTo>
                        <a:pt x="30" y="1627"/>
                      </a:lnTo>
                      <a:lnTo>
                        <a:pt x="0" y="1619"/>
                      </a:lnTo>
                      <a:lnTo>
                        <a:pt x="0" y="1621"/>
                      </a:lnTo>
                      <a:lnTo>
                        <a:pt x="0" y="1623"/>
                      </a:lnTo>
                      <a:lnTo>
                        <a:pt x="1" y="1625"/>
                      </a:lnTo>
                      <a:lnTo>
                        <a:pt x="1" y="1627"/>
                      </a:lnTo>
                      <a:lnTo>
                        <a:pt x="1" y="1629"/>
                      </a:lnTo>
                      <a:lnTo>
                        <a:pt x="1" y="1630"/>
                      </a:lnTo>
                      <a:close/>
                    </a:path>
                  </a:pathLst>
                </a:custGeom>
                <a:solidFill>
                  <a:srgbClr val="5FBFFF"/>
                </a:solidFill>
                <a:ln w="9525">
                  <a:noFill/>
                  <a:round/>
                </a:ln>
              </p:spPr>
              <p:txBody>
                <a:bodyPr/>
                <a:lstStyle/>
                <a:p>
                  <a:endParaRPr lang="en-US"/>
                </a:p>
              </p:txBody>
            </p:sp>
            <p:sp>
              <p:nvSpPr>
                <p:cNvPr id="44454" name="Freeform 105"/>
                <p:cNvSpPr>
                  <a:spLocks noEditPoints="1"/>
                </p:cNvSpPr>
                <p:nvPr/>
              </p:nvSpPr>
              <p:spPr bwMode="auto">
                <a:xfrm>
                  <a:off x="1691" y="1313"/>
                  <a:ext cx="389" cy="1643"/>
                </a:xfrm>
                <a:custGeom>
                  <a:avLst/>
                  <a:gdLst>
                    <a:gd name="T0" fmla="*/ 362 w 389"/>
                    <a:gd name="T1" fmla="*/ 18 h 1643"/>
                    <a:gd name="T2" fmla="*/ 280 w 389"/>
                    <a:gd name="T3" fmla="*/ 4 h 1643"/>
                    <a:gd name="T4" fmla="*/ 195 w 389"/>
                    <a:gd name="T5" fmla="*/ 0 h 1643"/>
                    <a:gd name="T6" fmla="*/ 163 w 389"/>
                    <a:gd name="T7" fmla="*/ 2 h 1643"/>
                    <a:gd name="T8" fmla="*/ 161 w 389"/>
                    <a:gd name="T9" fmla="*/ 6 h 1643"/>
                    <a:gd name="T10" fmla="*/ 161 w 389"/>
                    <a:gd name="T11" fmla="*/ 8 h 1643"/>
                    <a:gd name="T12" fmla="*/ 159 w 389"/>
                    <a:gd name="T13" fmla="*/ 10 h 1643"/>
                    <a:gd name="T14" fmla="*/ 195 w 389"/>
                    <a:gd name="T15" fmla="*/ 10 h 1643"/>
                    <a:gd name="T16" fmla="*/ 280 w 389"/>
                    <a:gd name="T17" fmla="*/ 16 h 1643"/>
                    <a:gd name="T18" fmla="*/ 359 w 389"/>
                    <a:gd name="T19" fmla="*/ 27 h 1643"/>
                    <a:gd name="T20" fmla="*/ 385 w 389"/>
                    <a:gd name="T21" fmla="*/ 33 h 1643"/>
                    <a:gd name="T22" fmla="*/ 387 w 389"/>
                    <a:gd name="T23" fmla="*/ 29 h 1643"/>
                    <a:gd name="T24" fmla="*/ 387 w 389"/>
                    <a:gd name="T25" fmla="*/ 27 h 1643"/>
                    <a:gd name="T26" fmla="*/ 389 w 389"/>
                    <a:gd name="T27" fmla="*/ 25 h 1643"/>
                    <a:gd name="T28" fmla="*/ 3 w 389"/>
                    <a:gd name="T29" fmla="*/ 1620 h 1643"/>
                    <a:gd name="T30" fmla="*/ 71 w 389"/>
                    <a:gd name="T31" fmla="*/ 1633 h 1643"/>
                    <a:gd name="T32" fmla="*/ 153 w 389"/>
                    <a:gd name="T33" fmla="*/ 1643 h 1643"/>
                    <a:gd name="T34" fmla="*/ 238 w 389"/>
                    <a:gd name="T35" fmla="*/ 1643 h 1643"/>
                    <a:gd name="T36" fmla="*/ 320 w 389"/>
                    <a:gd name="T37" fmla="*/ 1633 h 1643"/>
                    <a:gd name="T38" fmla="*/ 385 w 389"/>
                    <a:gd name="T39" fmla="*/ 1622 h 1643"/>
                    <a:gd name="T40" fmla="*/ 385 w 389"/>
                    <a:gd name="T41" fmla="*/ 1618 h 1643"/>
                    <a:gd name="T42" fmla="*/ 384 w 389"/>
                    <a:gd name="T43" fmla="*/ 1616 h 1643"/>
                    <a:gd name="T44" fmla="*/ 382 w 389"/>
                    <a:gd name="T45" fmla="*/ 1614 h 1643"/>
                    <a:gd name="T46" fmla="*/ 382 w 389"/>
                    <a:gd name="T47" fmla="*/ 1612 h 1643"/>
                    <a:gd name="T48" fmla="*/ 320 w 389"/>
                    <a:gd name="T49" fmla="*/ 1624 h 1643"/>
                    <a:gd name="T50" fmla="*/ 238 w 389"/>
                    <a:gd name="T51" fmla="*/ 1631 h 1643"/>
                    <a:gd name="T52" fmla="*/ 155 w 389"/>
                    <a:gd name="T53" fmla="*/ 1631 h 1643"/>
                    <a:gd name="T54" fmla="*/ 73 w 389"/>
                    <a:gd name="T55" fmla="*/ 1624 h 1643"/>
                    <a:gd name="T56" fmla="*/ 0 w 389"/>
                    <a:gd name="T57" fmla="*/ 1608 h 1643"/>
                    <a:gd name="T58" fmla="*/ 0 w 389"/>
                    <a:gd name="T59" fmla="*/ 1612 h 1643"/>
                    <a:gd name="T60" fmla="*/ 2 w 389"/>
                    <a:gd name="T61" fmla="*/ 1614 h 1643"/>
                    <a:gd name="T62" fmla="*/ 2 w 389"/>
                    <a:gd name="T63" fmla="*/ 1618 h 1643"/>
                    <a:gd name="T64" fmla="*/ 3 w 389"/>
                    <a:gd name="T65" fmla="*/ 1620 h 16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9"/>
                    <a:gd name="T100" fmla="*/ 0 h 1643"/>
                    <a:gd name="T101" fmla="*/ 389 w 389"/>
                    <a:gd name="T102" fmla="*/ 1643 h 16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9" h="1643">
                      <a:moveTo>
                        <a:pt x="389" y="23"/>
                      </a:moveTo>
                      <a:lnTo>
                        <a:pt x="362" y="18"/>
                      </a:lnTo>
                      <a:lnTo>
                        <a:pt x="320" y="10"/>
                      </a:lnTo>
                      <a:lnTo>
                        <a:pt x="280" y="4"/>
                      </a:lnTo>
                      <a:lnTo>
                        <a:pt x="238" y="2"/>
                      </a:lnTo>
                      <a:lnTo>
                        <a:pt x="195" y="0"/>
                      </a:lnTo>
                      <a:lnTo>
                        <a:pt x="163" y="2"/>
                      </a:lnTo>
                      <a:lnTo>
                        <a:pt x="163" y="4"/>
                      </a:lnTo>
                      <a:lnTo>
                        <a:pt x="161" y="6"/>
                      </a:lnTo>
                      <a:lnTo>
                        <a:pt x="161" y="8"/>
                      </a:lnTo>
                      <a:lnTo>
                        <a:pt x="159" y="10"/>
                      </a:lnTo>
                      <a:lnTo>
                        <a:pt x="159" y="12"/>
                      </a:lnTo>
                      <a:lnTo>
                        <a:pt x="195" y="10"/>
                      </a:lnTo>
                      <a:lnTo>
                        <a:pt x="238" y="12"/>
                      </a:lnTo>
                      <a:lnTo>
                        <a:pt x="280" y="16"/>
                      </a:lnTo>
                      <a:lnTo>
                        <a:pt x="320" y="20"/>
                      </a:lnTo>
                      <a:lnTo>
                        <a:pt x="359" y="27"/>
                      </a:lnTo>
                      <a:lnTo>
                        <a:pt x="385" y="33"/>
                      </a:lnTo>
                      <a:lnTo>
                        <a:pt x="385" y="31"/>
                      </a:lnTo>
                      <a:lnTo>
                        <a:pt x="387" y="29"/>
                      </a:lnTo>
                      <a:lnTo>
                        <a:pt x="387" y="27"/>
                      </a:lnTo>
                      <a:lnTo>
                        <a:pt x="387" y="25"/>
                      </a:lnTo>
                      <a:lnTo>
                        <a:pt x="389" y="25"/>
                      </a:lnTo>
                      <a:lnTo>
                        <a:pt x="389" y="23"/>
                      </a:lnTo>
                      <a:close/>
                      <a:moveTo>
                        <a:pt x="3" y="1620"/>
                      </a:moveTo>
                      <a:lnTo>
                        <a:pt x="30" y="1625"/>
                      </a:lnTo>
                      <a:lnTo>
                        <a:pt x="71" y="1633"/>
                      </a:lnTo>
                      <a:lnTo>
                        <a:pt x="113" y="1639"/>
                      </a:lnTo>
                      <a:lnTo>
                        <a:pt x="153" y="1643"/>
                      </a:lnTo>
                      <a:lnTo>
                        <a:pt x="195" y="1643"/>
                      </a:lnTo>
                      <a:lnTo>
                        <a:pt x="238" y="1643"/>
                      </a:lnTo>
                      <a:lnTo>
                        <a:pt x="280" y="1639"/>
                      </a:lnTo>
                      <a:lnTo>
                        <a:pt x="320" y="1633"/>
                      </a:lnTo>
                      <a:lnTo>
                        <a:pt x="362" y="1625"/>
                      </a:lnTo>
                      <a:lnTo>
                        <a:pt x="385" y="1622"/>
                      </a:lnTo>
                      <a:lnTo>
                        <a:pt x="385" y="1620"/>
                      </a:lnTo>
                      <a:lnTo>
                        <a:pt x="385" y="1618"/>
                      </a:lnTo>
                      <a:lnTo>
                        <a:pt x="384" y="1618"/>
                      </a:lnTo>
                      <a:lnTo>
                        <a:pt x="384" y="1616"/>
                      </a:lnTo>
                      <a:lnTo>
                        <a:pt x="384" y="1614"/>
                      </a:lnTo>
                      <a:lnTo>
                        <a:pt x="382" y="1614"/>
                      </a:lnTo>
                      <a:lnTo>
                        <a:pt x="382" y="1612"/>
                      </a:lnTo>
                      <a:lnTo>
                        <a:pt x="359" y="1616"/>
                      </a:lnTo>
                      <a:lnTo>
                        <a:pt x="320" y="1624"/>
                      </a:lnTo>
                      <a:lnTo>
                        <a:pt x="280" y="1629"/>
                      </a:lnTo>
                      <a:lnTo>
                        <a:pt x="238" y="1631"/>
                      </a:lnTo>
                      <a:lnTo>
                        <a:pt x="195" y="1633"/>
                      </a:lnTo>
                      <a:lnTo>
                        <a:pt x="155" y="1631"/>
                      </a:lnTo>
                      <a:lnTo>
                        <a:pt x="113" y="1629"/>
                      </a:lnTo>
                      <a:lnTo>
                        <a:pt x="73" y="1624"/>
                      </a:lnTo>
                      <a:lnTo>
                        <a:pt x="32" y="1616"/>
                      </a:lnTo>
                      <a:lnTo>
                        <a:pt x="0" y="1608"/>
                      </a:lnTo>
                      <a:lnTo>
                        <a:pt x="0" y="1610"/>
                      </a:lnTo>
                      <a:lnTo>
                        <a:pt x="0" y="1612"/>
                      </a:lnTo>
                      <a:lnTo>
                        <a:pt x="2" y="1614"/>
                      </a:lnTo>
                      <a:lnTo>
                        <a:pt x="2" y="1616"/>
                      </a:lnTo>
                      <a:lnTo>
                        <a:pt x="2" y="1618"/>
                      </a:lnTo>
                      <a:lnTo>
                        <a:pt x="3" y="1620"/>
                      </a:lnTo>
                      <a:close/>
                    </a:path>
                  </a:pathLst>
                </a:custGeom>
                <a:solidFill>
                  <a:srgbClr val="60BFFF"/>
                </a:solidFill>
                <a:ln w="9525">
                  <a:noFill/>
                  <a:round/>
                </a:ln>
              </p:spPr>
              <p:txBody>
                <a:bodyPr/>
                <a:lstStyle/>
                <a:p>
                  <a:endParaRPr lang="en-US"/>
                </a:p>
              </p:txBody>
            </p:sp>
            <p:sp>
              <p:nvSpPr>
                <p:cNvPr id="44455" name="Freeform 106"/>
                <p:cNvSpPr>
                  <a:spLocks noEditPoints="1"/>
                </p:cNvSpPr>
                <p:nvPr/>
              </p:nvSpPr>
              <p:spPr bwMode="auto">
                <a:xfrm>
                  <a:off x="1689" y="1319"/>
                  <a:ext cx="389" cy="1631"/>
                </a:xfrm>
                <a:custGeom>
                  <a:avLst/>
                  <a:gdLst>
                    <a:gd name="T0" fmla="*/ 362 w 389"/>
                    <a:gd name="T1" fmla="*/ 15 h 1631"/>
                    <a:gd name="T2" fmla="*/ 282 w 389"/>
                    <a:gd name="T3" fmla="*/ 4 h 1631"/>
                    <a:gd name="T4" fmla="*/ 197 w 389"/>
                    <a:gd name="T5" fmla="*/ 0 h 1631"/>
                    <a:gd name="T6" fmla="*/ 163 w 389"/>
                    <a:gd name="T7" fmla="*/ 2 h 1631"/>
                    <a:gd name="T8" fmla="*/ 161 w 389"/>
                    <a:gd name="T9" fmla="*/ 4 h 1631"/>
                    <a:gd name="T10" fmla="*/ 159 w 389"/>
                    <a:gd name="T11" fmla="*/ 8 h 1631"/>
                    <a:gd name="T12" fmla="*/ 159 w 389"/>
                    <a:gd name="T13" fmla="*/ 10 h 1631"/>
                    <a:gd name="T14" fmla="*/ 197 w 389"/>
                    <a:gd name="T15" fmla="*/ 10 h 1631"/>
                    <a:gd name="T16" fmla="*/ 280 w 389"/>
                    <a:gd name="T17" fmla="*/ 14 h 1631"/>
                    <a:gd name="T18" fmla="*/ 361 w 389"/>
                    <a:gd name="T19" fmla="*/ 27 h 1631"/>
                    <a:gd name="T20" fmla="*/ 386 w 389"/>
                    <a:gd name="T21" fmla="*/ 31 h 1631"/>
                    <a:gd name="T22" fmla="*/ 386 w 389"/>
                    <a:gd name="T23" fmla="*/ 29 h 1631"/>
                    <a:gd name="T24" fmla="*/ 387 w 389"/>
                    <a:gd name="T25" fmla="*/ 27 h 1631"/>
                    <a:gd name="T26" fmla="*/ 389 w 389"/>
                    <a:gd name="T27" fmla="*/ 23 h 1631"/>
                    <a:gd name="T28" fmla="*/ 4 w 389"/>
                    <a:gd name="T29" fmla="*/ 1608 h 1631"/>
                    <a:gd name="T30" fmla="*/ 75 w 389"/>
                    <a:gd name="T31" fmla="*/ 1623 h 1631"/>
                    <a:gd name="T32" fmla="*/ 155 w 389"/>
                    <a:gd name="T33" fmla="*/ 1631 h 1631"/>
                    <a:gd name="T34" fmla="*/ 240 w 389"/>
                    <a:gd name="T35" fmla="*/ 1631 h 1631"/>
                    <a:gd name="T36" fmla="*/ 322 w 389"/>
                    <a:gd name="T37" fmla="*/ 1623 h 1631"/>
                    <a:gd name="T38" fmla="*/ 386 w 389"/>
                    <a:gd name="T39" fmla="*/ 1610 h 1631"/>
                    <a:gd name="T40" fmla="*/ 384 w 389"/>
                    <a:gd name="T41" fmla="*/ 1608 h 1631"/>
                    <a:gd name="T42" fmla="*/ 384 w 389"/>
                    <a:gd name="T43" fmla="*/ 1606 h 1631"/>
                    <a:gd name="T44" fmla="*/ 382 w 389"/>
                    <a:gd name="T45" fmla="*/ 1602 h 1631"/>
                    <a:gd name="T46" fmla="*/ 382 w 389"/>
                    <a:gd name="T47" fmla="*/ 1600 h 1631"/>
                    <a:gd name="T48" fmla="*/ 320 w 389"/>
                    <a:gd name="T49" fmla="*/ 1612 h 1631"/>
                    <a:gd name="T50" fmla="*/ 240 w 389"/>
                    <a:gd name="T51" fmla="*/ 1621 h 1631"/>
                    <a:gd name="T52" fmla="*/ 157 w 389"/>
                    <a:gd name="T53" fmla="*/ 1621 h 1631"/>
                    <a:gd name="T54" fmla="*/ 75 w 389"/>
                    <a:gd name="T55" fmla="*/ 1612 h 1631"/>
                    <a:gd name="T56" fmla="*/ 0 w 389"/>
                    <a:gd name="T57" fmla="*/ 1596 h 1631"/>
                    <a:gd name="T58" fmla="*/ 0 w 389"/>
                    <a:gd name="T59" fmla="*/ 1600 h 1631"/>
                    <a:gd name="T60" fmla="*/ 2 w 389"/>
                    <a:gd name="T61" fmla="*/ 1602 h 1631"/>
                    <a:gd name="T62" fmla="*/ 2 w 389"/>
                    <a:gd name="T63" fmla="*/ 1606 h 1631"/>
                    <a:gd name="T64" fmla="*/ 4 w 389"/>
                    <a:gd name="T65" fmla="*/ 1608 h 16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9"/>
                    <a:gd name="T100" fmla="*/ 0 h 1631"/>
                    <a:gd name="T101" fmla="*/ 389 w 389"/>
                    <a:gd name="T102" fmla="*/ 1631 h 16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9" h="1631">
                      <a:moveTo>
                        <a:pt x="389" y="23"/>
                      </a:moveTo>
                      <a:lnTo>
                        <a:pt x="362" y="15"/>
                      </a:lnTo>
                      <a:lnTo>
                        <a:pt x="322" y="10"/>
                      </a:lnTo>
                      <a:lnTo>
                        <a:pt x="282" y="4"/>
                      </a:lnTo>
                      <a:lnTo>
                        <a:pt x="240" y="0"/>
                      </a:lnTo>
                      <a:lnTo>
                        <a:pt x="197" y="0"/>
                      </a:lnTo>
                      <a:lnTo>
                        <a:pt x="163" y="0"/>
                      </a:lnTo>
                      <a:lnTo>
                        <a:pt x="163" y="2"/>
                      </a:lnTo>
                      <a:lnTo>
                        <a:pt x="161" y="4"/>
                      </a:lnTo>
                      <a:lnTo>
                        <a:pt x="161" y="6"/>
                      </a:lnTo>
                      <a:lnTo>
                        <a:pt x="159" y="8"/>
                      </a:lnTo>
                      <a:lnTo>
                        <a:pt x="159" y="10"/>
                      </a:lnTo>
                      <a:lnTo>
                        <a:pt x="157" y="12"/>
                      </a:lnTo>
                      <a:lnTo>
                        <a:pt x="197" y="10"/>
                      </a:lnTo>
                      <a:lnTo>
                        <a:pt x="240" y="12"/>
                      </a:lnTo>
                      <a:lnTo>
                        <a:pt x="280" y="14"/>
                      </a:lnTo>
                      <a:lnTo>
                        <a:pt x="320" y="19"/>
                      </a:lnTo>
                      <a:lnTo>
                        <a:pt x="361" y="27"/>
                      </a:lnTo>
                      <a:lnTo>
                        <a:pt x="386" y="33"/>
                      </a:lnTo>
                      <a:lnTo>
                        <a:pt x="386" y="31"/>
                      </a:lnTo>
                      <a:lnTo>
                        <a:pt x="386" y="29"/>
                      </a:lnTo>
                      <a:lnTo>
                        <a:pt x="387" y="27"/>
                      </a:lnTo>
                      <a:lnTo>
                        <a:pt x="387" y="25"/>
                      </a:lnTo>
                      <a:lnTo>
                        <a:pt x="389" y="23"/>
                      </a:lnTo>
                      <a:close/>
                      <a:moveTo>
                        <a:pt x="4" y="1608"/>
                      </a:moveTo>
                      <a:lnTo>
                        <a:pt x="34" y="1616"/>
                      </a:lnTo>
                      <a:lnTo>
                        <a:pt x="75" y="1623"/>
                      </a:lnTo>
                      <a:lnTo>
                        <a:pt x="115" y="1627"/>
                      </a:lnTo>
                      <a:lnTo>
                        <a:pt x="155" y="1631"/>
                      </a:lnTo>
                      <a:lnTo>
                        <a:pt x="197" y="1631"/>
                      </a:lnTo>
                      <a:lnTo>
                        <a:pt x="240" y="1631"/>
                      </a:lnTo>
                      <a:lnTo>
                        <a:pt x="282" y="1627"/>
                      </a:lnTo>
                      <a:lnTo>
                        <a:pt x="322" y="1623"/>
                      </a:lnTo>
                      <a:lnTo>
                        <a:pt x="362" y="1616"/>
                      </a:lnTo>
                      <a:lnTo>
                        <a:pt x="386" y="1610"/>
                      </a:lnTo>
                      <a:lnTo>
                        <a:pt x="386" y="1608"/>
                      </a:lnTo>
                      <a:lnTo>
                        <a:pt x="384" y="1608"/>
                      </a:lnTo>
                      <a:lnTo>
                        <a:pt x="384" y="1606"/>
                      </a:lnTo>
                      <a:lnTo>
                        <a:pt x="384" y="1604"/>
                      </a:lnTo>
                      <a:lnTo>
                        <a:pt x="382" y="1602"/>
                      </a:lnTo>
                      <a:lnTo>
                        <a:pt x="382" y="1600"/>
                      </a:lnTo>
                      <a:lnTo>
                        <a:pt x="361" y="1606"/>
                      </a:lnTo>
                      <a:lnTo>
                        <a:pt x="320" y="1612"/>
                      </a:lnTo>
                      <a:lnTo>
                        <a:pt x="280" y="1618"/>
                      </a:lnTo>
                      <a:lnTo>
                        <a:pt x="240" y="1621"/>
                      </a:lnTo>
                      <a:lnTo>
                        <a:pt x="197" y="1621"/>
                      </a:lnTo>
                      <a:lnTo>
                        <a:pt x="157" y="1621"/>
                      </a:lnTo>
                      <a:lnTo>
                        <a:pt x="115" y="1618"/>
                      </a:lnTo>
                      <a:lnTo>
                        <a:pt x="75" y="1612"/>
                      </a:lnTo>
                      <a:lnTo>
                        <a:pt x="36" y="1606"/>
                      </a:lnTo>
                      <a:lnTo>
                        <a:pt x="0" y="1596"/>
                      </a:lnTo>
                      <a:lnTo>
                        <a:pt x="0" y="1598"/>
                      </a:lnTo>
                      <a:lnTo>
                        <a:pt x="0" y="1600"/>
                      </a:lnTo>
                      <a:lnTo>
                        <a:pt x="2" y="1600"/>
                      </a:lnTo>
                      <a:lnTo>
                        <a:pt x="2" y="1602"/>
                      </a:lnTo>
                      <a:lnTo>
                        <a:pt x="2" y="1604"/>
                      </a:lnTo>
                      <a:lnTo>
                        <a:pt x="2" y="1606"/>
                      </a:lnTo>
                      <a:lnTo>
                        <a:pt x="4" y="1606"/>
                      </a:lnTo>
                      <a:lnTo>
                        <a:pt x="4" y="1608"/>
                      </a:lnTo>
                      <a:close/>
                    </a:path>
                  </a:pathLst>
                </a:custGeom>
                <a:solidFill>
                  <a:srgbClr val="61BFFF"/>
                </a:solidFill>
                <a:ln w="9525">
                  <a:noFill/>
                  <a:round/>
                </a:ln>
              </p:spPr>
              <p:txBody>
                <a:bodyPr/>
                <a:lstStyle/>
                <a:p>
                  <a:endParaRPr lang="en-US"/>
                </a:p>
              </p:txBody>
            </p:sp>
            <p:sp>
              <p:nvSpPr>
                <p:cNvPr id="44456" name="Freeform 107"/>
                <p:cNvSpPr>
                  <a:spLocks noEditPoints="1"/>
                </p:cNvSpPr>
                <p:nvPr/>
              </p:nvSpPr>
              <p:spPr bwMode="auto">
                <a:xfrm>
                  <a:off x="1687" y="1323"/>
                  <a:ext cx="389" cy="1623"/>
                </a:xfrm>
                <a:custGeom>
                  <a:avLst/>
                  <a:gdLst>
                    <a:gd name="T0" fmla="*/ 363 w 389"/>
                    <a:gd name="T1" fmla="*/ 17 h 1623"/>
                    <a:gd name="T2" fmla="*/ 284 w 389"/>
                    <a:gd name="T3" fmla="*/ 6 h 1623"/>
                    <a:gd name="T4" fmla="*/ 199 w 389"/>
                    <a:gd name="T5" fmla="*/ 0 h 1623"/>
                    <a:gd name="T6" fmla="*/ 161 w 389"/>
                    <a:gd name="T7" fmla="*/ 4 h 1623"/>
                    <a:gd name="T8" fmla="*/ 161 w 389"/>
                    <a:gd name="T9" fmla="*/ 6 h 1623"/>
                    <a:gd name="T10" fmla="*/ 159 w 389"/>
                    <a:gd name="T11" fmla="*/ 8 h 1623"/>
                    <a:gd name="T12" fmla="*/ 157 w 389"/>
                    <a:gd name="T13" fmla="*/ 11 h 1623"/>
                    <a:gd name="T14" fmla="*/ 159 w 389"/>
                    <a:gd name="T15" fmla="*/ 11 h 1623"/>
                    <a:gd name="T16" fmla="*/ 242 w 389"/>
                    <a:gd name="T17" fmla="*/ 11 h 1623"/>
                    <a:gd name="T18" fmla="*/ 322 w 389"/>
                    <a:gd name="T19" fmla="*/ 21 h 1623"/>
                    <a:gd name="T20" fmla="*/ 384 w 389"/>
                    <a:gd name="T21" fmla="*/ 33 h 1623"/>
                    <a:gd name="T22" fmla="*/ 386 w 389"/>
                    <a:gd name="T23" fmla="*/ 31 h 1623"/>
                    <a:gd name="T24" fmla="*/ 388 w 389"/>
                    <a:gd name="T25" fmla="*/ 29 h 1623"/>
                    <a:gd name="T26" fmla="*/ 388 w 389"/>
                    <a:gd name="T27" fmla="*/ 25 h 1623"/>
                    <a:gd name="T28" fmla="*/ 389 w 389"/>
                    <a:gd name="T29" fmla="*/ 23 h 1623"/>
                    <a:gd name="T30" fmla="*/ 36 w 389"/>
                    <a:gd name="T31" fmla="*/ 1606 h 1623"/>
                    <a:gd name="T32" fmla="*/ 117 w 389"/>
                    <a:gd name="T33" fmla="*/ 1619 h 1623"/>
                    <a:gd name="T34" fmla="*/ 199 w 389"/>
                    <a:gd name="T35" fmla="*/ 1623 h 1623"/>
                    <a:gd name="T36" fmla="*/ 284 w 389"/>
                    <a:gd name="T37" fmla="*/ 1619 h 1623"/>
                    <a:gd name="T38" fmla="*/ 363 w 389"/>
                    <a:gd name="T39" fmla="*/ 1606 h 1623"/>
                    <a:gd name="T40" fmla="*/ 386 w 389"/>
                    <a:gd name="T41" fmla="*/ 1600 h 1623"/>
                    <a:gd name="T42" fmla="*/ 384 w 389"/>
                    <a:gd name="T43" fmla="*/ 1598 h 1623"/>
                    <a:gd name="T44" fmla="*/ 382 w 389"/>
                    <a:gd name="T45" fmla="*/ 1594 h 1623"/>
                    <a:gd name="T46" fmla="*/ 382 w 389"/>
                    <a:gd name="T47" fmla="*/ 1592 h 1623"/>
                    <a:gd name="T48" fmla="*/ 361 w 389"/>
                    <a:gd name="T49" fmla="*/ 1596 h 1623"/>
                    <a:gd name="T50" fmla="*/ 282 w 389"/>
                    <a:gd name="T51" fmla="*/ 1608 h 1623"/>
                    <a:gd name="T52" fmla="*/ 199 w 389"/>
                    <a:gd name="T53" fmla="*/ 1612 h 1623"/>
                    <a:gd name="T54" fmla="*/ 119 w 389"/>
                    <a:gd name="T55" fmla="*/ 1608 h 1623"/>
                    <a:gd name="T56" fmla="*/ 38 w 389"/>
                    <a:gd name="T57" fmla="*/ 1596 h 1623"/>
                    <a:gd name="T58" fmla="*/ 0 w 389"/>
                    <a:gd name="T59" fmla="*/ 1589 h 1623"/>
                    <a:gd name="T60" fmla="*/ 2 w 389"/>
                    <a:gd name="T61" fmla="*/ 1592 h 1623"/>
                    <a:gd name="T62" fmla="*/ 2 w 389"/>
                    <a:gd name="T63" fmla="*/ 1594 h 1623"/>
                    <a:gd name="T64" fmla="*/ 4 w 389"/>
                    <a:gd name="T65" fmla="*/ 1596 h 162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9"/>
                    <a:gd name="T100" fmla="*/ 0 h 1623"/>
                    <a:gd name="T101" fmla="*/ 389 w 389"/>
                    <a:gd name="T102" fmla="*/ 1623 h 162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9" h="1623">
                      <a:moveTo>
                        <a:pt x="389" y="23"/>
                      </a:moveTo>
                      <a:lnTo>
                        <a:pt x="363" y="17"/>
                      </a:lnTo>
                      <a:lnTo>
                        <a:pt x="324" y="10"/>
                      </a:lnTo>
                      <a:lnTo>
                        <a:pt x="284" y="6"/>
                      </a:lnTo>
                      <a:lnTo>
                        <a:pt x="242" y="2"/>
                      </a:lnTo>
                      <a:lnTo>
                        <a:pt x="199" y="0"/>
                      </a:lnTo>
                      <a:lnTo>
                        <a:pt x="163" y="2"/>
                      </a:lnTo>
                      <a:lnTo>
                        <a:pt x="161" y="4"/>
                      </a:lnTo>
                      <a:lnTo>
                        <a:pt x="161" y="6"/>
                      </a:lnTo>
                      <a:lnTo>
                        <a:pt x="159" y="8"/>
                      </a:lnTo>
                      <a:lnTo>
                        <a:pt x="159" y="10"/>
                      </a:lnTo>
                      <a:lnTo>
                        <a:pt x="157" y="11"/>
                      </a:lnTo>
                      <a:lnTo>
                        <a:pt x="159" y="11"/>
                      </a:lnTo>
                      <a:lnTo>
                        <a:pt x="199" y="11"/>
                      </a:lnTo>
                      <a:lnTo>
                        <a:pt x="242" y="11"/>
                      </a:lnTo>
                      <a:lnTo>
                        <a:pt x="282" y="15"/>
                      </a:lnTo>
                      <a:lnTo>
                        <a:pt x="322" y="21"/>
                      </a:lnTo>
                      <a:lnTo>
                        <a:pt x="361" y="27"/>
                      </a:lnTo>
                      <a:lnTo>
                        <a:pt x="384" y="33"/>
                      </a:lnTo>
                      <a:lnTo>
                        <a:pt x="386" y="31"/>
                      </a:lnTo>
                      <a:lnTo>
                        <a:pt x="386" y="29"/>
                      </a:lnTo>
                      <a:lnTo>
                        <a:pt x="388" y="29"/>
                      </a:lnTo>
                      <a:lnTo>
                        <a:pt x="388" y="27"/>
                      </a:lnTo>
                      <a:lnTo>
                        <a:pt x="388" y="25"/>
                      </a:lnTo>
                      <a:lnTo>
                        <a:pt x="389" y="23"/>
                      </a:lnTo>
                      <a:close/>
                      <a:moveTo>
                        <a:pt x="4" y="1598"/>
                      </a:moveTo>
                      <a:lnTo>
                        <a:pt x="36" y="1606"/>
                      </a:lnTo>
                      <a:lnTo>
                        <a:pt x="77" y="1614"/>
                      </a:lnTo>
                      <a:lnTo>
                        <a:pt x="117" y="1619"/>
                      </a:lnTo>
                      <a:lnTo>
                        <a:pt x="159" y="1621"/>
                      </a:lnTo>
                      <a:lnTo>
                        <a:pt x="199" y="1623"/>
                      </a:lnTo>
                      <a:lnTo>
                        <a:pt x="242" y="1621"/>
                      </a:lnTo>
                      <a:lnTo>
                        <a:pt x="284" y="1619"/>
                      </a:lnTo>
                      <a:lnTo>
                        <a:pt x="324" y="1614"/>
                      </a:lnTo>
                      <a:lnTo>
                        <a:pt x="363" y="1606"/>
                      </a:lnTo>
                      <a:lnTo>
                        <a:pt x="386" y="1602"/>
                      </a:lnTo>
                      <a:lnTo>
                        <a:pt x="386" y="1600"/>
                      </a:lnTo>
                      <a:lnTo>
                        <a:pt x="384" y="1598"/>
                      </a:lnTo>
                      <a:lnTo>
                        <a:pt x="384" y="1596"/>
                      </a:lnTo>
                      <a:lnTo>
                        <a:pt x="382" y="1594"/>
                      </a:lnTo>
                      <a:lnTo>
                        <a:pt x="382" y="1592"/>
                      </a:lnTo>
                      <a:lnTo>
                        <a:pt x="361" y="1596"/>
                      </a:lnTo>
                      <a:lnTo>
                        <a:pt x="322" y="1604"/>
                      </a:lnTo>
                      <a:lnTo>
                        <a:pt x="282" y="1608"/>
                      </a:lnTo>
                      <a:lnTo>
                        <a:pt x="242" y="1612"/>
                      </a:lnTo>
                      <a:lnTo>
                        <a:pt x="199" y="1612"/>
                      </a:lnTo>
                      <a:lnTo>
                        <a:pt x="159" y="1612"/>
                      </a:lnTo>
                      <a:lnTo>
                        <a:pt x="119" y="1608"/>
                      </a:lnTo>
                      <a:lnTo>
                        <a:pt x="78" y="1604"/>
                      </a:lnTo>
                      <a:lnTo>
                        <a:pt x="38" y="1596"/>
                      </a:lnTo>
                      <a:lnTo>
                        <a:pt x="0" y="1587"/>
                      </a:lnTo>
                      <a:lnTo>
                        <a:pt x="0" y="1589"/>
                      </a:lnTo>
                      <a:lnTo>
                        <a:pt x="2" y="1591"/>
                      </a:lnTo>
                      <a:lnTo>
                        <a:pt x="2" y="1592"/>
                      </a:lnTo>
                      <a:lnTo>
                        <a:pt x="2" y="1594"/>
                      </a:lnTo>
                      <a:lnTo>
                        <a:pt x="2" y="1596"/>
                      </a:lnTo>
                      <a:lnTo>
                        <a:pt x="4" y="1596"/>
                      </a:lnTo>
                      <a:lnTo>
                        <a:pt x="4" y="1598"/>
                      </a:lnTo>
                      <a:close/>
                    </a:path>
                  </a:pathLst>
                </a:custGeom>
                <a:solidFill>
                  <a:srgbClr val="62C0FF"/>
                </a:solidFill>
                <a:ln w="9525">
                  <a:noFill/>
                  <a:round/>
                </a:ln>
              </p:spPr>
              <p:txBody>
                <a:bodyPr/>
                <a:lstStyle/>
                <a:p>
                  <a:endParaRPr lang="en-US"/>
                </a:p>
              </p:txBody>
            </p:sp>
            <p:sp>
              <p:nvSpPr>
                <p:cNvPr id="44457" name="Freeform 108"/>
                <p:cNvSpPr>
                  <a:spLocks noEditPoints="1"/>
                </p:cNvSpPr>
                <p:nvPr/>
              </p:nvSpPr>
              <p:spPr bwMode="auto">
                <a:xfrm>
                  <a:off x="1685" y="1329"/>
                  <a:ext cx="390" cy="1611"/>
                </a:xfrm>
                <a:custGeom>
                  <a:avLst/>
                  <a:gdLst>
                    <a:gd name="T0" fmla="*/ 365 w 390"/>
                    <a:gd name="T1" fmla="*/ 17 h 1611"/>
                    <a:gd name="T2" fmla="*/ 284 w 390"/>
                    <a:gd name="T3" fmla="*/ 4 h 1611"/>
                    <a:gd name="T4" fmla="*/ 201 w 390"/>
                    <a:gd name="T5" fmla="*/ 0 h 1611"/>
                    <a:gd name="T6" fmla="*/ 161 w 390"/>
                    <a:gd name="T7" fmla="*/ 2 h 1611"/>
                    <a:gd name="T8" fmla="*/ 159 w 390"/>
                    <a:gd name="T9" fmla="*/ 5 h 1611"/>
                    <a:gd name="T10" fmla="*/ 159 w 390"/>
                    <a:gd name="T11" fmla="*/ 7 h 1611"/>
                    <a:gd name="T12" fmla="*/ 157 w 390"/>
                    <a:gd name="T13" fmla="*/ 11 h 1611"/>
                    <a:gd name="T14" fmla="*/ 161 w 390"/>
                    <a:gd name="T15" fmla="*/ 11 h 1611"/>
                    <a:gd name="T16" fmla="*/ 244 w 390"/>
                    <a:gd name="T17" fmla="*/ 11 h 1611"/>
                    <a:gd name="T18" fmla="*/ 322 w 390"/>
                    <a:gd name="T19" fmla="*/ 19 h 1611"/>
                    <a:gd name="T20" fmla="*/ 384 w 390"/>
                    <a:gd name="T21" fmla="*/ 32 h 1611"/>
                    <a:gd name="T22" fmla="*/ 386 w 390"/>
                    <a:gd name="T23" fmla="*/ 28 h 1611"/>
                    <a:gd name="T24" fmla="*/ 386 w 390"/>
                    <a:gd name="T25" fmla="*/ 27 h 1611"/>
                    <a:gd name="T26" fmla="*/ 388 w 390"/>
                    <a:gd name="T27" fmla="*/ 25 h 1611"/>
                    <a:gd name="T28" fmla="*/ 390 w 390"/>
                    <a:gd name="T29" fmla="*/ 23 h 1611"/>
                    <a:gd name="T30" fmla="*/ 40 w 390"/>
                    <a:gd name="T31" fmla="*/ 1596 h 1611"/>
                    <a:gd name="T32" fmla="*/ 119 w 390"/>
                    <a:gd name="T33" fmla="*/ 1608 h 1611"/>
                    <a:gd name="T34" fmla="*/ 201 w 390"/>
                    <a:gd name="T35" fmla="*/ 1611 h 1611"/>
                    <a:gd name="T36" fmla="*/ 284 w 390"/>
                    <a:gd name="T37" fmla="*/ 1608 h 1611"/>
                    <a:gd name="T38" fmla="*/ 365 w 390"/>
                    <a:gd name="T39" fmla="*/ 1596 h 1611"/>
                    <a:gd name="T40" fmla="*/ 384 w 390"/>
                    <a:gd name="T41" fmla="*/ 1588 h 1611"/>
                    <a:gd name="T42" fmla="*/ 384 w 390"/>
                    <a:gd name="T43" fmla="*/ 1586 h 1611"/>
                    <a:gd name="T44" fmla="*/ 382 w 390"/>
                    <a:gd name="T45" fmla="*/ 1585 h 1611"/>
                    <a:gd name="T46" fmla="*/ 382 w 390"/>
                    <a:gd name="T47" fmla="*/ 1583 h 1611"/>
                    <a:gd name="T48" fmla="*/ 363 w 390"/>
                    <a:gd name="T49" fmla="*/ 1585 h 1611"/>
                    <a:gd name="T50" fmla="*/ 284 w 390"/>
                    <a:gd name="T51" fmla="*/ 1598 h 1611"/>
                    <a:gd name="T52" fmla="*/ 201 w 390"/>
                    <a:gd name="T53" fmla="*/ 1602 h 1611"/>
                    <a:gd name="T54" fmla="*/ 121 w 390"/>
                    <a:gd name="T55" fmla="*/ 1598 h 1611"/>
                    <a:gd name="T56" fmla="*/ 42 w 390"/>
                    <a:gd name="T57" fmla="*/ 1585 h 1611"/>
                    <a:gd name="T58" fmla="*/ 0 w 390"/>
                    <a:gd name="T59" fmla="*/ 1575 h 1611"/>
                    <a:gd name="T60" fmla="*/ 2 w 390"/>
                    <a:gd name="T61" fmla="*/ 1579 h 1611"/>
                    <a:gd name="T62" fmla="*/ 2 w 390"/>
                    <a:gd name="T63" fmla="*/ 1581 h 1611"/>
                    <a:gd name="T64" fmla="*/ 4 w 390"/>
                    <a:gd name="T65" fmla="*/ 1585 h 1611"/>
                    <a:gd name="T66" fmla="*/ 4 w 390"/>
                    <a:gd name="T67" fmla="*/ 1586 h 161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90"/>
                    <a:gd name="T103" fmla="*/ 0 h 1611"/>
                    <a:gd name="T104" fmla="*/ 390 w 390"/>
                    <a:gd name="T105" fmla="*/ 1611 h 161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90" h="1611">
                      <a:moveTo>
                        <a:pt x="390" y="23"/>
                      </a:moveTo>
                      <a:lnTo>
                        <a:pt x="365" y="17"/>
                      </a:lnTo>
                      <a:lnTo>
                        <a:pt x="324" y="9"/>
                      </a:lnTo>
                      <a:lnTo>
                        <a:pt x="284" y="4"/>
                      </a:lnTo>
                      <a:lnTo>
                        <a:pt x="244" y="2"/>
                      </a:lnTo>
                      <a:lnTo>
                        <a:pt x="201" y="0"/>
                      </a:lnTo>
                      <a:lnTo>
                        <a:pt x="161" y="2"/>
                      </a:lnTo>
                      <a:lnTo>
                        <a:pt x="161" y="4"/>
                      </a:lnTo>
                      <a:lnTo>
                        <a:pt x="159" y="5"/>
                      </a:lnTo>
                      <a:lnTo>
                        <a:pt x="159" y="7"/>
                      </a:lnTo>
                      <a:lnTo>
                        <a:pt x="157" y="9"/>
                      </a:lnTo>
                      <a:lnTo>
                        <a:pt x="157" y="11"/>
                      </a:lnTo>
                      <a:lnTo>
                        <a:pt x="161" y="11"/>
                      </a:lnTo>
                      <a:lnTo>
                        <a:pt x="201" y="11"/>
                      </a:lnTo>
                      <a:lnTo>
                        <a:pt x="244" y="11"/>
                      </a:lnTo>
                      <a:lnTo>
                        <a:pt x="284" y="15"/>
                      </a:lnTo>
                      <a:lnTo>
                        <a:pt x="322" y="19"/>
                      </a:lnTo>
                      <a:lnTo>
                        <a:pt x="363" y="27"/>
                      </a:lnTo>
                      <a:lnTo>
                        <a:pt x="384" y="32"/>
                      </a:lnTo>
                      <a:lnTo>
                        <a:pt x="384" y="30"/>
                      </a:lnTo>
                      <a:lnTo>
                        <a:pt x="386" y="28"/>
                      </a:lnTo>
                      <a:lnTo>
                        <a:pt x="386" y="27"/>
                      </a:lnTo>
                      <a:lnTo>
                        <a:pt x="388" y="25"/>
                      </a:lnTo>
                      <a:lnTo>
                        <a:pt x="388" y="23"/>
                      </a:lnTo>
                      <a:lnTo>
                        <a:pt x="390" y="23"/>
                      </a:lnTo>
                      <a:close/>
                      <a:moveTo>
                        <a:pt x="4" y="1586"/>
                      </a:moveTo>
                      <a:lnTo>
                        <a:pt x="40" y="1596"/>
                      </a:lnTo>
                      <a:lnTo>
                        <a:pt x="79" y="1602"/>
                      </a:lnTo>
                      <a:lnTo>
                        <a:pt x="119" y="1608"/>
                      </a:lnTo>
                      <a:lnTo>
                        <a:pt x="161" y="1611"/>
                      </a:lnTo>
                      <a:lnTo>
                        <a:pt x="201" y="1611"/>
                      </a:lnTo>
                      <a:lnTo>
                        <a:pt x="244" y="1611"/>
                      </a:lnTo>
                      <a:lnTo>
                        <a:pt x="284" y="1608"/>
                      </a:lnTo>
                      <a:lnTo>
                        <a:pt x="324" y="1602"/>
                      </a:lnTo>
                      <a:lnTo>
                        <a:pt x="365" y="1596"/>
                      </a:lnTo>
                      <a:lnTo>
                        <a:pt x="386" y="1590"/>
                      </a:lnTo>
                      <a:lnTo>
                        <a:pt x="384" y="1588"/>
                      </a:lnTo>
                      <a:lnTo>
                        <a:pt x="384" y="1586"/>
                      </a:lnTo>
                      <a:lnTo>
                        <a:pt x="382" y="1585"/>
                      </a:lnTo>
                      <a:lnTo>
                        <a:pt x="382" y="1583"/>
                      </a:lnTo>
                      <a:lnTo>
                        <a:pt x="380" y="1581"/>
                      </a:lnTo>
                      <a:lnTo>
                        <a:pt x="363" y="1585"/>
                      </a:lnTo>
                      <a:lnTo>
                        <a:pt x="322" y="1592"/>
                      </a:lnTo>
                      <a:lnTo>
                        <a:pt x="284" y="1598"/>
                      </a:lnTo>
                      <a:lnTo>
                        <a:pt x="244" y="1600"/>
                      </a:lnTo>
                      <a:lnTo>
                        <a:pt x="201" y="1602"/>
                      </a:lnTo>
                      <a:lnTo>
                        <a:pt x="161" y="1600"/>
                      </a:lnTo>
                      <a:lnTo>
                        <a:pt x="121" y="1598"/>
                      </a:lnTo>
                      <a:lnTo>
                        <a:pt x="80" y="1592"/>
                      </a:lnTo>
                      <a:lnTo>
                        <a:pt x="42" y="1585"/>
                      </a:lnTo>
                      <a:lnTo>
                        <a:pt x="4" y="1577"/>
                      </a:lnTo>
                      <a:lnTo>
                        <a:pt x="0" y="1575"/>
                      </a:lnTo>
                      <a:lnTo>
                        <a:pt x="2" y="1577"/>
                      </a:lnTo>
                      <a:lnTo>
                        <a:pt x="2" y="1579"/>
                      </a:lnTo>
                      <a:lnTo>
                        <a:pt x="2" y="1581"/>
                      </a:lnTo>
                      <a:lnTo>
                        <a:pt x="2" y="1583"/>
                      </a:lnTo>
                      <a:lnTo>
                        <a:pt x="4" y="1585"/>
                      </a:lnTo>
                      <a:lnTo>
                        <a:pt x="4" y="1586"/>
                      </a:lnTo>
                      <a:close/>
                    </a:path>
                  </a:pathLst>
                </a:custGeom>
                <a:solidFill>
                  <a:srgbClr val="63C0FF"/>
                </a:solidFill>
                <a:ln w="9525">
                  <a:noFill/>
                  <a:round/>
                </a:ln>
              </p:spPr>
              <p:txBody>
                <a:bodyPr/>
                <a:lstStyle/>
                <a:p>
                  <a:endParaRPr lang="en-US"/>
                </a:p>
              </p:txBody>
            </p:sp>
            <p:sp>
              <p:nvSpPr>
                <p:cNvPr id="44458" name="Freeform 109"/>
                <p:cNvSpPr>
                  <a:spLocks noEditPoints="1"/>
                </p:cNvSpPr>
                <p:nvPr/>
              </p:nvSpPr>
              <p:spPr bwMode="auto">
                <a:xfrm>
                  <a:off x="1685" y="1334"/>
                  <a:ext cx="386" cy="1601"/>
                </a:xfrm>
                <a:custGeom>
                  <a:avLst/>
                  <a:gdLst>
                    <a:gd name="T0" fmla="*/ 363 w 386"/>
                    <a:gd name="T1" fmla="*/ 16 h 1601"/>
                    <a:gd name="T2" fmla="*/ 284 w 386"/>
                    <a:gd name="T3" fmla="*/ 4 h 1601"/>
                    <a:gd name="T4" fmla="*/ 201 w 386"/>
                    <a:gd name="T5" fmla="*/ 0 h 1601"/>
                    <a:gd name="T6" fmla="*/ 159 w 386"/>
                    <a:gd name="T7" fmla="*/ 0 h 1601"/>
                    <a:gd name="T8" fmla="*/ 157 w 386"/>
                    <a:gd name="T9" fmla="*/ 4 h 1601"/>
                    <a:gd name="T10" fmla="*/ 157 w 386"/>
                    <a:gd name="T11" fmla="*/ 6 h 1601"/>
                    <a:gd name="T12" fmla="*/ 155 w 386"/>
                    <a:gd name="T13" fmla="*/ 10 h 1601"/>
                    <a:gd name="T14" fmla="*/ 153 w 386"/>
                    <a:gd name="T15" fmla="*/ 12 h 1601"/>
                    <a:gd name="T16" fmla="*/ 201 w 386"/>
                    <a:gd name="T17" fmla="*/ 10 h 1601"/>
                    <a:gd name="T18" fmla="*/ 282 w 386"/>
                    <a:gd name="T19" fmla="*/ 14 h 1601"/>
                    <a:gd name="T20" fmla="*/ 361 w 386"/>
                    <a:gd name="T21" fmla="*/ 27 h 1601"/>
                    <a:gd name="T22" fmla="*/ 382 w 386"/>
                    <a:gd name="T23" fmla="*/ 29 h 1601"/>
                    <a:gd name="T24" fmla="*/ 384 w 386"/>
                    <a:gd name="T25" fmla="*/ 27 h 1601"/>
                    <a:gd name="T26" fmla="*/ 384 w 386"/>
                    <a:gd name="T27" fmla="*/ 25 h 1601"/>
                    <a:gd name="T28" fmla="*/ 386 w 386"/>
                    <a:gd name="T29" fmla="*/ 23 h 1601"/>
                    <a:gd name="T30" fmla="*/ 2 w 386"/>
                    <a:gd name="T31" fmla="*/ 1576 h 1601"/>
                    <a:gd name="T32" fmla="*/ 80 w 386"/>
                    <a:gd name="T33" fmla="*/ 1593 h 1601"/>
                    <a:gd name="T34" fmla="*/ 161 w 386"/>
                    <a:gd name="T35" fmla="*/ 1601 h 1601"/>
                    <a:gd name="T36" fmla="*/ 244 w 386"/>
                    <a:gd name="T37" fmla="*/ 1601 h 1601"/>
                    <a:gd name="T38" fmla="*/ 324 w 386"/>
                    <a:gd name="T39" fmla="*/ 1593 h 1601"/>
                    <a:gd name="T40" fmla="*/ 384 w 386"/>
                    <a:gd name="T41" fmla="*/ 1581 h 1601"/>
                    <a:gd name="T42" fmla="*/ 382 w 386"/>
                    <a:gd name="T43" fmla="*/ 1578 h 1601"/>
                    <a:gd name="T44" fmla="*/ 380 w 386"/>
                    <a:gd name="T45" fmla="*/ 1576 h 1601"/>
                    <a:gd name="T46" fmla="*/ 380 w 386"/>
                    <a:gd name="T47" fmla="*/ 1574 h 1601"/>
                    <a:gd name="T48" fmla="*/ 378 w 386"/>
                    <a:gd name="T49" fmla="*/ 1572 h 1601"/>
                    <a:gd name="T50" fmla="*/ 322 w 386"/>
                    <a:gd name="T51" fmla="*/ 1581 h 1601"/>
                    <a:gd name="T52" fmla="*/ 244 w 386"/>
                    <a:gd name="T53" fmla="*/ 1591 h 1601"/>
                    <a:gd name="T54" fmla="*/ 161 w 386"/>
                    <a:gd name="T55" fmla="*/ 1591 h 1601"/>
                    <a:gd name="T56" fmla="*/ 82 w 386"/>
                    <a:gd name="T57" fmla="*/ 1581 h 1601"/>
                    <a:gd name="T58" fmla="*/ 4 w 386"/>
                    <a:gd name="T59" fmla="*/ 1566 h 1601"/>
                    <a:gd name="T60" fmla="*/ 0 w 386"/>
                    <a:gd name="T61" fmla="*/ 1566 h 1601"/>
                    <a:gd name="T62" fmla="*/ 0 w 386"/>
                    <a:gd name="T63" fmla="*/ 1570 h 1601"/>
                    <a:gd name="T64" fmla="*/ 2 w 386"/>
                    <a:gd name="T65" fmla="*/ 1572 h 1601"/>
                    <a:gd name="T66" fmla="*/ 2 w 386"/>
                    <a:gd name="T67" fmla="*/ 1576 h 160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86"/>
                    <a:gd name="T103" fmla="*/ 0 h 1601"/>
                    <a:gd name="T104" fmla="*/ 386 w 386"/>
                    <a:gd name="T105" fmla="*/ 1601 h 160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86" h="1601">
                      <a:moveTo>
                        <a:pt x="386" y="22"/>
                      </a:moveTo>
                      <a:lnTo>
                        <a:pt x="363" y="16"/>
                      </a:lnTo>
                      <a:lnTo>
                        <a:pt x="324" y="10"/>
                      </a:lnTo>
                      <a:lnTo>
                        <a:pt x="284" y="4"/>
                      </a:lnTo>
                      <a:lnTo>
                        <a:pt x="244" y="0"/>
                      </a:lnTo>
                      <a:lnTo>
                        <a:pt x="201" y="0"/>
                      </a:lnTo>
                      <a:lnTo>
                        <a:pt x="161" y="0"/>
                      </a:lnTo>
                      <a:lnTo>
                        <a:pt x="159" y="0"/>
                      </a:lnTo>
                      <a:lnTo>
                        <a:pt x="159" y="2"/>
                      </a:lnTo>
                      <a:lnTo>
                        <a:pt x="157" y="4"/>
                      </a:lnTo>
                      <a:lnTo>
                        <a:pt x="157" y="6"/>
                      </a:lnTo>
                      <a:lnTo>
                        <a:pt x="155" y="8"/>
                      </a:lnTo>
                      <a:lnTo>
                        <a:pt x="155" y="10"/>
                      </a:lnTo>
                      <a:lnTo>
                        <a:pt x="153" y="10"/>
                      </a:lnTo>
                      <a:lnTo>
                        <a:pt x="153" y="12"/>
                      </a:lnTo>
                      <a:lnTo>
                        <a:pt x="161" y="12"/>
                      </a:lnTo>
                      <a:lnTo>
                        <a:pt x="201" y="10"/>
                      </a:lnTo>
                      <a:lnTo>
                        <a:pt x="244" y="12"/>
                      </a:lnTo>
                      <a:lnTo>
                        <a:pt x="282" y="14"/>
                      </a:lnTo>
                      <a:lnTo>
                        <a:pt x="322" y="20"/>
                      </a:lnTo>
                      <a:lnTo>
                        <a:pt x="361" y="27"/>
                      </a:lnTo>
                      <a:lnTo>
                        <a:pt x="382" y="31"/>
                      </a:lnTo>
                      <a:lnTo>
                        <a:pt x="382" y="29"/>
                      </a:lnTo>
                      <a:lnTo>
                        <a:pt x="384" y="29"/>
                      </a:lnTo>
                      <a:lnTo>
                        <a:pt x="384" y="27"/>
                      </a:lnTo>
                      <a:lnTo>
                        <a:pt x="384" y="25"/>
                      </a:lnTo>
                      <a:lnTo>
                        <a:pt x="386" y="23"/>
                      </a:lnTo>
                      <a:lnTo>
                        <a:pt x="386" y="22"/>
                      </a:lnTo>
                      <a:close/>
                      <a:moveTo>
                        <a:pt x="2" y="1576"/>
                      </a:moveTo>
                      <a:lnTo>
                        <a:pt x="40" y="1585"/>
                      </a:lnTo>
                      <a:lnTo>
                        <a:pt x="80" y="1593"/>
                      </a:lnTo>
                      <a:lnTo>
                        <a:pt x="121" y="1597"/>
                      </a:lnTo>
                      <a:lnTo>
                        <a:pt x="161" y="1601"/>
                      </a:lnTo>
                      <a:lnTo>
                        <a:pt x="201" y="1601"/>
                      </a:lnTo>
                      <a:lnTo>
                        <a:pt x="244" y="1601"/>
                      </a:lnTo>
                      <a:lnTo>
                        <a:pt x="284" y="1597"/>
                      </a:lnTo>
                      <a:lnTo>
                        <a:pt x="324" y="1593"/>
                      </a:lnTo>
                      <a:lnTo>
                        <a:pt x="363" y="1585"/>
                      </a:lnTo>
                      <a:lnTo>
                        <a:pt x="384" y="1581"/>
                      </a:lnTo>
                      <a:lnTo>
                        <a:pt x="382" y="1580"/>
                      </a:lnTo>
                      <a:lnTo>
                        <a:pt x="382" y="1578"/>
                      </a:lnTo>
                      <a:lnTo>
                        <a:pt x="380" y="1576"/>
                      </a:lnTo>
                      <a:lnTo>
                        <a:pt x="380" y="1574"/>
                      </a:lnTo>
                      <a:lnTo>
                        <a:pt x="380" y="1572"/>
                      </a:lnTo>
                      <a:lnTo>
                        <a:pt x="378" y="1572"/>
                      </a:lnTo>
                      <a:lnTo>
                        <a:pt x="361" y="1576"/>
                      </a:lnTo>
                      <a:lnTo>
                        <a:pt x="322" y="1581"/>
                      </a:lnTo>
                      <a:lnTo>
                        <a:pt x="282" y="1587"/>
                      </a:lnTo>
                      <a:lnTo>
                        <a:pt x="244" y="1591"/>
                      </a:lnTo>
                      <a:lnTo>
                        <a:pt x="201" y="1591"/>
                      </a:lnTo>
                      <a:lnTo>
                        <a:pt x="161" y="1591"/>
                      </a:lnTo>
                      <a:lnTo>
                        <a:pt x="121" y="1587"/>
                      </a:lnTo>
                      <a:lnTo>
                        <a:pt x="82" y="1581"/>
                      </a:lnTo>
                      <a:lnTo>
                        <a:pt x="42" y="1576"/>
                      </a:lnTo>
                      <a:lnTo>
                        <a:pt x="4" y="1566"/>
                      </a:lnTo>
                      <a:lnTo>
                        <a:pt x="0" y="1564"/>
                      </a:lnTo>
                      <a:lnTo>
                        <a:pt x="0" y="1566"/>
                      </a:lnTo>
                      <a:lnTo>
                        <a:pt x="0" y="1568"/>
                      </a:lnTo>
                      <a:lnTo>
                        <a:pt x="0" y="1570"/>
                      </a:lnTo>
                      <a:lnTo>
                        <a:pt x="2" y="1572"/>
                      </a:lnTo>
                      <a:lnTo>
                        <a:pt x="2" y="1574"/>
                      </a:lnTo>
                      <a:lnTo>
                        <a:pt x="2" y="1576"/>
                      </a:lnTo>
                      <a:close/>
                    </a:path>
                  </a:pathLst>
                </a:custGeom>
                <a:solidFill>
                  <a:srgbClr val="64C1FF"/>
                </a:solidFill>
                <a:ln w="9525">
                  <a:noFill/>
                  <a:round/>
                </a:ln>
              </p:spPr>
              <p:txBody>
                <a:bodyPr/>
                <a:lstStyle/>
                <a:p>
                  <a:endParaRPr lang="en-US"/>
                </a:p>
              </p:txBody>
            </p:sp>
            <p:sp>
              <p:nvSpPr>
                <p:cNvPr id="44459" name="Freeform 110"/>
                <p:cNvSpPr>
                  <a:spLocks noEditPoints="1"/>
                </p:cNvSpPr>
                <p:nvPr/>
              </p:nvSpPr>
              <p:spPr bwMode="auto">
                <a:xfrm>
                  <a:off x="1683" y="1340"/>
                  <a:ext cx="386" cy="1591"/>
                </a:xfrm>
                <a:custGeom>
                  <a:avLst/>
                  <a:gdLst>
                    <a:gd name="T0" fmla="*/ 365 w 386"/>
                    <a:gd name="T1" fmla="*/ 16 h 1591"/>
                    <a:gd name="T2" fmla="*/ 286 w 386"/>
                    <a:gd name="T3" fmla="*/ 4 h 1591"/>
                    <a:gd name="T4" fmla="*/ 203 w 386"/>
                    <a:gd name="T5" fmla="*/ 0 h 1591"/>
                    <a:gd name="T6" fmla="*/ 159 w 386"/>
                    <a:gd name="T7" fmla="*/ 0 h 1591"/>
                    <a:gd name="T8" fmla="*/ 157 w 386"/>
                    <a:gd name="T9" fmla="*/ 4 h 1591"/>
                    <a:gd name="T10" fmla="*/ 155 w 386"/>
                    <a:gd name="T11" fmla="*/ 6 h 1591"/>
                    <a:gd name="T12" fmla="*/ 154 w 386"/>
                    <a:gd name="T13" fmla="*/ 8 h 1591"/>
                    <a:gd name="T14" fmla="*/ 154 w 386"/>
                    <a:gd name="T15" fmla="*/ 12 h 1591"/>
                    <a:gd name="T16" fmla="*/ 203 w 386"/>
                    <a:gd name="T17" fmla="*/ 10 h 1591"/>
                    <a:gd name="T18" fmla="*/ 284 w 386"/>
                    <a:gd name="T19" fmla="*/ 14 h 1591"/>
                    <a:gd name="T20" fmla="*/ 363 w 386"/>
                    <a:gd name="T21" fmla="*/ 25 h 1591"/>
                    <a:gd name="T22" fmla="*/ 382 w 386"/>
                    <a:gd name="T23" fmla="*/ 29 h 1591"/>
                    <a:gd name="T24" fmla="*/ 384 w 386"/>
                    <a:gd name="T25" fmla="*/ 27 h 1591"/>
                    <a:gd name="T26" fmla="*/ 384 w 386"/>
                    <a:gd name="T27" fmla="*/ 23 h 1591"/>
                    <a:gd name="T28" fmla="*/ 386 w 386"/>
                    <a:gd name="T29" fmla="*/ 21 h 1591"/>
                    <a:gd name="T30" fmla="*/ 2 w 386"/>
                    <a:gd name="T31" fmla="*/ 1564 h 1591"/>
                    <a:gd name="T32" fmla="*/ 44 w 386"/>
                    <a:gd name="T33" fmla="*/ 1574 h 1591"/>
                    <a:gd name="T34" fmla="*/ 123 w 386"/>
                    <a:gd name="T35" fmla="*/ 1587 h 1591"/>
                    <a:gd name="T36" fmla="*/ 203 w 386"/>
                    <a:gd name="T37" fmla="*/ 1591 h 1591"/>
                    <a:gd name="T38" fmla="*/ 286 w 386"/>
                    <a:gd name="T39" fmla="*/ 1587 h 1591"/>
                    <a:gd name="T40" fmla="*/ 365 w 386"/>
                    <a:gd name="T41" fmla="*/ 1574 h 1591"/>
                    <a:gd name="T42" fmla="*/ 382 w 386"/>
                    <a:gd name="T43" fmla="*/ 1570 h 1591"/>
                    <a:gd name="T44" fmla="*/ 382 w 386"/>
                    <a:gd name="T45" fmla="*/ 1566 h 1591"/>
                    <a:gd name="T46" fmla="*/ 380 w 386"/>
                    <a:gd name="T47" fmla="*/ 1564 h 1591"/>
                    <a:gd name="T48" fmla="*/ 380 w 386"/>
                    <a:gd name="T49" fmla="*/ 1562 h 1591"/>
                    <a:gd name="T50" fmla="*/ 363 w 386"/>
                    <a:gd name="T51" fmla="*/ 1564 h 1591"/>
                    <a:gd name="T52" fmla="*/ 284 w 386"/>
                    <a:gd name="T53" fmla="*/ 1575 h 1591"/>
                    <a:gd name="T54" fmla="*/ 203 w 386"/>
                    <a:gd name="T55" fmla="*/ 1579 h 1591"/>
                    <a:gd name="T56" fmla="*/ 123 w 386"/>
                    <a:gd name="T57" fmla="*/ 1575 h 1591"/>
                    <a:gd name="T58" fmla="*/ 46 w 386"/>
                    <a:gd name="T59" fmla="*/ 1564 h 1591"/>
                    <a:gd name="T60" fmla="*/ 0 w 386"/>
                    <a:gd name="T61" fmla="*/ 1552 h 1591"/>
                    <a:gd name="T62" fmla="*/ 0 w 386"/>
                    <a:gd name="T63" fmla="*/ 1556 h 1591"/>
                    <a:gd name="T64" fmla="*/ 2 w 386"/>
                    <a:gd name="T65" fmla="*/ 1558 h 1591"/>
                    <a:gd name="T66" fmla="*/ 2 w 386"/>
                    <a:gd name="T67" fmla="*/ 1562 h 1591"/>
                    <a:gd name="T68" fmla="*/ 2 w 386"/>
                    <a:gd name="T69" fmla="*/ 1564 h 159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6"/>
                    <a:gd name="T106" fmla="*/ 0 h 1591"/>
                    <a:gd name="T107" fmla="*/ 386 w 386"/>
                    <a:gd name="T108" fmla="*/ 1591 h 159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6" h="1591">
                      <a:moveTo>
                        <a:pt x="386" y="21"/>
                      </a:moveTo>
                      <a:lnTo>
                        <a:pt x="365" y="16"/>
                      </a:lnTo>
                      <a:lnTo>
                        <a:pt x="324" y="8"/>
                      </a:lnTo>
                      <a:lnTo>
                        <a:pt x="286" y="4"/>
                      </a:lnTo>
                      <a:lnTo>
                        <a:pt x="246" y="0"/>
                      </a:lnTo>
                      <a:lnTo>
                        <a:pt x="203" y="0"/>
                      </a:lnTo>
                      <a:lnTo>
                        <a:pt x="163" y="0"/>
                      </a:lnTo>
                      <a:lnTo>
                        <a:pt x="159" y="0"/>
                      </a:lnTo>
                      <a:lnTo>
                        <a:pt x="157" y="2"/>
                      </a:lnTo>
                      <a:lnTo>
                        <a:pt x="157" y="4"/>
                      </a:lnTo>
                      <a:lnTo>
                        <a:pt x="155" y="4"/>
                      </a:lnTo>
                      <a:lnTo>
                        <a:pt x="155" y="6"/>
                      </a:lnTo>
                      <a:lnTo>
                        <a:pt x="155" y="8"/>
                      </a:lnTo>
                      <a:lnTo>
                        <a:pt x="154" y="8"/>
                      </a:lnTo>
                      <a:lnTo>
                        <a:pt x="154" y="10"/>
                      </a:lnTo>
                      <a:lnTo>
                        <a:pt x="154" y="12"/>
                      </a:lnTo>
                      <a:lnTo>
                        <a:pt x="163" y="10"/>
                      </a:lnTo>
                      <a:lnTo>
                        <a:pt x="203" y="10"/>
                      </a:lnTo>
                      <a:lnTo>
                        <a:pt x="244" y="10"/>
                      </a:lnTo>
                      <a:lnTo>
                        <a:pt x="284" y="14"/>
                      </a:lnTo>
                      <a:lnTo>
                        <a:pt x="324" y="19"/>
                      </a:lnTo>
                      <a:lnTo>
                        <a:pt x="363" y="25"/>
                      </a:lnTo>
                      <a:lnTo>
                        <a:pt x="382" y="31"/>
                      </a:lnTo>
                      <a:lnTo>
                        <a:pt x="382" y="29"/>
                      </a:lnTo>
                      <a:lnTo>
                        <a:pt x="382" y="27"/>
                      </a:lnTo>
                      <a:lnTo>
                        <a:pt x="384" y="27"/>
                      </a:lnTo>
                      <a:lnTo>
                        <a:pt x="384" y="25"/>
                      </a:lnTo>
                      <a:lnTo>
                        <a:pt x="384" y="23"/>
                      </a:lnTo>
                      <a:lnTo>
                        <a:pt x="386" y="23"/>
                      </a:lnTo>
                      <a:lnTo>
                        <a:pt x="386" y="21"/>
                      </a:lnTo>
                      <a:close/>
                      <a:moveTo>
                        <a:pt x="2" y="1564"/>
                      </a:moveTo>
                      <a:lnTo>
                        <a:pt x="6" y="1566"/>
                      </a:lnTo>
                      <a:lnTo>
                        <a:pt x="44" y="1574"/>
                      </a:lnTo>
                      <a:lnTo>
                        <a:pt x="82" y="1581"/>
                      </a:lnTo>
                      <a:lnTo>
                        <a:pt x="123" y="1587"/>
                      </a:lnTo>
                      <a:lnTo>
                        <a:pt x="163" y="1589"/>
                      </a:lnTo>
                      <a:lnTo>
                        <a:pt x="203" y="1591"/>
                      </a:lnTo>
                      <a:lnTo>
                        <a:pt x="246" y="1589"/>
                      </a:lnTo>
                      <a:lnTo>
                        <a:pt x="286" y="1587"/>
                      </a:lnTo>
                      <a:lnTo>
                        <a:pt x="324" y="1581"/>
                      </a:lnTo>
                      <a:lnTo>
                        <a:pt x="365" y="1574"/>
                      </a:lnTo>
                      <a:lnTo>
                        <a:pt x="382" y="1570"/>
                      </a:lnTo>
                      <a:lnTo>
                        <a:pt x="382" y="1568"/>
                      </a:lnTo>
                      <a:lnTo>
                        <a:pt x="382" y="1566"/>
                      </a:lnTo>
                      <a:lnTo>
                        <a:pt x="380" y="1566"/>
                      </a:lnTo>
                      <a:lnTo>
                        <a:pt x="380" y="1564"/>
                      </a:lnTo>
                      <a:lnTo>
                        <a:pt x="380" y="1562"/>
                      </a:lnTo>
                      <a:lnTo>
                        <a:pt x="378" y="1560"/>
                      </a:lnTo>
                      <a:lnTo>
                        <a:pt x="363" y="1564"/>
                      </a:lnTo>
                      <a:lnTo>
                        <a:pt x="324" y="1572"/>
                      </a:lnTo>
                      <a:lnTo>
                        <a:pt x="284" y="1575"/>
                      </a:lnTo>
                      <a:lnTo>
                        <a:pt x="244" y="1579"/>
                      </a:lnTo>
                      <a:lnTo>
                        <a:pt x="203" y="1579"/>
                      </a:lnTo>
                      <a:lnTo>
                        <a:pt x="163" y="1579"/>
                      </a:lnTo>
                      <a:lnTo>
                        <a:pt x="123" y="1575"/>
                      </a:lnTo>
                      <a:lnTo>
                        <a:pt x="84" y="1572"/>
                      </a:lnTo>
                      <a:lnTo>
                        <a:pt x="46" y="1564"/>
                      </a:lnTo>
                      <a:lnTo>
                        <a:pt x="8" y="1556"/>
                      </a:lnTo>
                      <a:lnTo>
                        <a:pt x="0" y="1552"/>
                      </a:lnTo>
                      <a:lnTo>
                        <a:pt x="0" y="1554"/>
                      </a:lnTo>
                      <a:lnTo>
                        <a:pt x="0" y="1556"/>
                      </a:lnTo>
                      <a:lnTo>
                        <a:pt x="0" y="1558"/>
                      </a:lnTo>
                      <a:lnTo>
                        <a:pt x="2" y="1558"/>
                      </a:lnTo>
                      <a:lnTo>
                        <a:pt x="2" y="1560"/>
                      </a:lnTo>
                      <a:lnTo>
                        <a:pt x="2" y="1562"/>
                      </a:lnTo>
                      <a:lnTo>
                        <a:pt x="2" y="1564"/>
                      </a:lnTo>
                      <a:close/>
                    </a:path>
                  </a:pathLst>
                </a:custGeom>
                <a:solidFill>
                  <a:srgbClr val="65C1FF"/>
                </a:solidFill>
                <a:ln w="9525">
                  <a:noFill/>
                  <a:round/>
                </a:ln>
              </p:spPr>
              <p:txBody>
                <a:bodyPr/>
                <a:lstStyle/>
                <a:p>
                  <a:endParaRPr lang="en-US"/>
                </a:p>
              </p:txBody>
            </p:sp>
            <p:sp>
              <p:nvSpPr>
                <p:cNvPr id="44460" name="Freeform 111"/>
                <p:cNvSpPr>
                  <a:spLocks noEditPoints="1"/>
                </p:cNvSpPr>
                <p:nvPr/>
              </p:nvSpPr>
              <p:spPr bwMode="auto">
                <a:xfrm>
                  <a:off x="1681" y="1344"/>
                  <a:ext cx="386" cy="1581"/>
                </a:xfrm>
                <a:custGeom>
                  <a:avLst/>
                  <a:gdLst>
                    <a:gd name="T0" fmla="*/ 365 w 386"/>
                    <a:gd name="T1" fmla="*/ 17 h 1581"/>
                    <a:gd name="T2" fmla="*/ 286 w 386"/>
                    <a:gd name="T3" fmla="*/ 4 h 1581"/>
                    <a:gd name="T4" fmla="*/ 205 w 386"/>
                    <a:gd name="T5" fmla="*/ 0 h 1581"/>
                    <a:gd name="T6" fmla="*/ 157 w 386"/>
                    <a:gd name="T7" fmla="*/ 2 h 1581"/>
                    <a:gd name="T8" fmla="*/ 156 w 386"/>
                    <a:gd name="T9" fmla="*/ 4 h 1581"/>
                    <a:gd name="T10" fmla="*/ 156 w 386"/>
                    <a:gd name="T11" fmla="*/ 8 h 1581"/>
                    <a:gd name="T12" fmla="*/ 154 w 386"/>
                    <a:gd name="T13" fmla="*/ 10 h 1581"/>
                    <a:gd name="T14" fmla="*/ 152 w 386"/>
                    <a:gd name="T15" fmla="*/ 13 h 1581"/>
                    <a:gd name="T16" fmla="*/ 205 w 386"/>
                    <a:gd name="T17" fmla="*/ 12 h 1581"/>
                    <a:gd name="T18" fmla="*/ 286 w 386"/>
                    <a:gd name="T19" fmla="*/ 15 h 1581"/>
                    <a:gd name="T20" fmla="*/ 363 w 386"/>
                    <a:gd name="T21" fmla="*/ 27 h 1581"/>
                    <a:gd name="T22" fmla="*/ 382 w 386"/>
                    <a:gd name="T23" fmla="*/ 29 h 1581"/>
                    <a:gd name="T24" fmla="*/ 384 w 386"/>
                    <a:gd name="T25" fmla="*/ 27 h 1581"/>
                    <a:gd name="T26" fmla="*/ 384 w 386"/>
                    <a:gd name="T27" fmla="*/ 25 h 1581"/>
                    <a:gd name="T28" fmla="*/ 386 w 386"/>
                    <a:gd name="T29" fmla="*/ 23 h 1581"/>
                    <a:gd name="T30" fmla="*/ 4 w 386"/>
                    <a:gd name="T31" fmla="*/ 1554 h 1581"/>
                    <a:gd name="T32" fmla="*/ 46 w 386"/>
                    <a:gd name="T33" fmla="*/ 1566 h 1581"/>
                    <a:gd name="T34" fmla="*/ 125 w 386"/>
                    <a:gd name="T35" fmla="*/ 1577 h 1581"/>
                    <a:gd name="T36" fmla="*/ 205 w 386"/>
                    <a:gd name="T37" fmla="*/ 1581 h 1581"/>
                    <a:gd name="T38" fmla="*/ 286 w 386"/>
                    <a:gd name="T39" fmla="*/ 1577 h 1581"/>
                    <a:gd name="T40" fmla="*/ 365 w 386"/>
                    <a:gd name="T41" fmla="*/ 1566 h 1581"/>
                    <a:gd name="T42" fmla="*/ 382 w 386"/>
                    <a:gd name="T43" fmla="*/ 1560 h 1581"/>
                    <a:gd name="T44" fmla="*/ 382 w 386"/>
                    <a:gd name="T45" fmla="*/ 1558 h 1581"/>
                    <a:gd name="T46" fmla="*/ 380 w 386"/>
                    <a:gd name="T47" fmla="*/ 1556 h 1581"/>
                    <a:gd name="T48" fmla="*/ 378 w 386"/>
                    <a:gd name="T49" fmla="*/ 1552 h 1581"/>
                    <a:gd name="T50" fmla="*/ 363 w 386"/>
                    <a:gd name="T51" fmla="*/ 1554 h 1581"/>
                    <a:gd name="T52" fmla="*/ 286 w 386"/>
                    <a:gd name="T53" fmla="*/ 1568 h 1581"/>
                    <a:gd name="T54" fmla="*/ 205 w 386"/>
                    <a:gd name="T55" fmla="*/ 1571 h 1581"/>
                    <a:gd name="T56" fmla="*/ 127 w 386"/>
                    <a:gd name="T57" fmla="*/ 1568 h 1581"/>
                    <a:gd name="T58" fmla="*/ 48 w 386"/>
                    <a:gd name="T59" fmla="*/ 1554 h 1581"/>
                    <a:gd name="T60" fmla="*/ 0 w 386"/>
                    <a:gd name="T61" fmla="*/ 1543 h 1581"/>
                    <a:gd name="T62" fmla="*/ 0 w 386"/>
                    <a:gd name="T63" fmla="*/ 1546 h 1581"/>
                    <a:gd name="T64" fmla="*/ 2 w 386"/>
                    <a:gd name="T65" fmla="*/ 1548 h 1581"/>
                    <a:gd name="T66" fmla="*/ 2 w 386"/>
                    <a:gd name="T67" fmla="*/ 1552 h 1581"/>
                    <a:gd name="T68" fmla="*/ 4 w 386"/>
                    <a:gd name="T69" fmla="*/ 1554 h 158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6"/>
                    <a:gd name="T106" fmla="*/ 0 h 1581"/>
                    <a:gd name="T107" fmla="*/ 386 w 386"/>
                    <a:gd name="T108" fmla="*/ 1581 h 158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6" h="1581">
                      <a:moveTo>
                        <a:pt x="386" y="21"/>
                      </a:moveTo>
                      <a:lnTo>
                        <a:pt x="365" y="17"/>
                      </a:lnTo>
                      <a:lnTo>
                        <a:pt x="326" y="10"/>
                      </a:lnTo>
                      <a:lnTo>
                        <a:pt x="286" y="4"/>
                      </a:lnTo>
                      <a:lnTo>
                        <a:pt x="248" y="2"/>
                      </a:lnTo>
                      <a:lnTo>
                        <a:pt x="205" y="0"/>
                      </a:lnTo>
                      <a:lnTo>
                        <a:pt x="165" y="2"/>
                      </a:lnTo>
                      <a:lnTo>
                        <a:pt x="157" y="2"/>
                      </a:lnTo>
                      <a:lnTo>
                        <a:pt x="157" y="4"/>
                      </a:lnTo>
                      <a:lnTo>
                        <a:pt x="156" y="4"/>
                      </a:lnTo>
                      <a:lnTo>
                        <a:pt x="156" y="6"/>
                      </a:lnTo>
                      <a:lnTo>
                        <a:pt x="156" y="8"/>
                      </a:lnTo>
                      <a:lnTo>
                        <a:pt x="154" y="10"/>
                      </a:lnTo>
                      <a:lnTo>
                        <a:pt x="154" y="12"/>
                      </a:lnTo>
                      <a:lnTo>
                        <a:pt x="152" y="13"/>
                      </a:lnTo>
                      <a:lnTo>
                        <a:pt x="165" y="12"/>
                      </a:lnTo>
                      <a:lnTo>
                        <a:pt x="205" y="12"/>
                      </a:lnTo>
                      <a:lnTo>
                        <a:pt x="246" y="12"/>
                      </a:lnTo>
                      <a:lnTo>
                        <a:pt x="286" y="15"/>
                      </a:lnTo>
                      <a:lnTo>
                        <a:pt x="324" y="19"/>
                      </a:lnTo>
                      <a:lnTo>
                        <a:pt x="363" y="27"/>
                      </a:lnTo>
                      <a:lnTo>
                        <a:pt x="382" y="31"/>
                      </a:lnTo>
                      <a:lnTo>
                        <a:pt x="382" y="29"/>
                      </a:lnTo>
                      <a:lnTo>
                        <a:pt x="384" y="27"/>
                      </a:lnTo>
                      <a:lnTo>
                        <a:pt x="384" y="25"/>
                      </a:lnTo>
                      <a:lnTo>
                        <a:pt x="384" y="23"/>
                      </a:lnTo>
                      <a:lnTo>
                        <a:pt x="386" y="23"/>
                      </a:lnTo>
                      <a:lnTo>
                        <a:pt x="386" y="21"/>
                      </a:lnTo>
                      <a:close/>
                      <a:moveTo>
                        <a:pt x="4" y="1554"/>
                      </a:moveTo>
                      <a:lnTo>
                        <a:pt x="8" y="1556"/>
                      </a:lnTo>
                      <a:lnTo>
                        <a:pt x="46" y="1566"/>
                      </a:lnTo>
                      <a:lnTo>
                        <a:pt x="86" y="1571"/>
                      </a:lnTo>
                      <a:lnTo>
                        <a:pt x="125" y="1577"/>
                      </a:lnTo>
                      <a:lnTo>
                        <a:pt x="165" y="1581"/>
                      </a:lnTo>
                      <a:lnTo>
                        <a:pt x="205" y="1581"/>
                      </a:lnTo>
                      <a:lnTo>
                        <a:pt x="248" y="1581"/>
                      </a:lnTo>
                      <a:lnTo>
                        <a:pt x="286" y="1577"/>
                      </a:lnTo>
                      <a:lnTo>
                        <a:pt x="326" y="1571"/>
                      </a:lnTo>
                      <a:lnTo>
                        <a:pt x="365" y="1566"/>
                      </a:lnTo>
                      <a:lnTo>
                        <a:pt x="382" y="1562"/>
                      </a:lnTo>
                      <a:lnTo>
                        <a:pt x="382" y="1560"/>
                      </a:lnTo>
                      <a:lnTo>
                        <a:pt x="382" y="1558"/>
                      </a:lnTo>
                      <a:lnTo>
                        <a:pt x="380" y="1556"/>
                      </a:lnTo>
                      <a:lnTo>
                        <a:pt x="380" y="1554"/>
                      </a:lnTo>
                      <a:lnTo>
                        <a:pt x="378" y="1552"/>
                      </a:lnTo>
                      <a:lnTo>
                        <a:pt x="363" y="1554"/>
                      </a:lnTo>
                      <a:lnTo>
                        <a:pt x="324" y="1562"/>
                      </a:lnTo>
                      <a:lnTo>
                        <a:pt x="286" y="1568"/>
                      </a:lnTo>
                      <a:lnTo>
                        <a:pt x="246" y="1570"/>
                      </a:lnTo>
                      <a:lnTo>
                        <a:pt x="205" y="1571"/>
                      </a:lnTo>
                      <a:lnTo>
                        <a:pt x="165" y="1570"/>
                      </a:lnTo>
                      <a:lnTo>
                        <a:pt x="127" y="1568"/>
                      </a:lnTo>
                      <a:lnTo>
                        <a:pt x="86" y="1562"/>
                      </a:lnTo>
                      <a:lnTo>
                        <a:pt x="48" y="1554"/>
                      </a:lnTo>
                      <a:lnTo>
                        <a:pt x="12" y="1546"/>
                      </a:lnTo>
                      <a:lnTo>
                        <a:pt x="0" y="1543"/>
                      </a:lnTo>
                      <a:lnTo>
                        <a:pt x="0" y="1545"/>
                      </a:lnTo>
                      <a:lnTo>
                        <a:pt x="0" y="1546"/>
                      </a:lnTo>
                      <a:lnTo>
                        <a:pt x="2" y="1548"/>
                      </a:lnTo>
                      <a:lnTo>
                        <a:pt x="2" y="1550"/>
                      </a:lnTo>
                      <a:lnTo>
                        <a:pt x="2" y="1552"/>
                      </a:lnTo>
                      <a:lnTo>
                        <a:pt x="2" y="1554"/>
                      </a:lnTo>
                      <a:lnTo>
                        <a:pt x="4" y="1554"/>
                      </a:lnTo>
                      <a:close/>
                    </a:path>
                  </a:pathLst>
                </a:custGeom>
                <a:solidFill>
                  <a:srgbClr val="66C1FF"/>
                </a:solidFill>
                <a:ln w="9525">
                  <a:noFill/>
                  <a:round/>
                </a:ln>
              </p:spPr>
              <p:txBody>
                <a:bodyPr/>
                <a:lstStyle/>
                <a:p>
                  <a:endParaRPr lang="en-US"/>
                </a:p>
              </p:txBody>
            </p:sp>
            <p:sp>
              <p:nvSpPr>
                <p:cNvPr id="44461" name="Freeform 112"/>
                <p:cNvSpPr>
                  <a:spLocks noEditPoints="1"/>
                </p:cNvSpPr>
                <p:nvPr/>
              </p:nvSpPr>
              <p:spPr bwMode="auto">
                <a:xfrm>
                  <a:off x="1679" y="1350"/>
                  <a:ext cx="386" cy="1569"/>
                </a:xfrm>
                <a:custGeom>
                  <a:avLst/>
                  <a:gdLst>
                    <a:gd name="T0" fmla="*/ 367 w 386"/>
                    <a:gd name="T1" fmla="*/ 15 h 1569"/>
                    <a:gd name="T2" fmla="*/ 288 w 386"/>
                    <a:gd name="T3" fmla="*/ 4 h 1569"/>
                    <a:gd name="T4" fmla="*/ 207 w 386"/>
                    <a:gd name="T5" fmla="*/ 0 h 1569"/>
                    <a:gd name="T6" fmla="*/ 158 w 386"/>
                    <a:gd name="T7" fmla="*/ 2 h 1569"/>
                    <a:gd name="T8" fmla="*/ 156 w 386"/>
                    <a:gd name="T9" fmla="*/ 4 h 1569"/>
                    <a:gd name="T10" fmla="*/ 154 w 386"/>
                    <a:gd name="T11" fmla="*/ 7 h 1569"/>
                    <a:gd name="T12" fmla="*/ 154 w 386"/>
                    <a:gd name="T13" fmla="*/ 9 h 1569"/>
                    <a:gd name="T14" fmla="*/ 152 w 386"/>
                    <a:gd name="T15" fmla="*/ 11 h 1569"/>
                    <a:gd name="T16" fmla="*/ 207 w 386"/>
                    <a:gd name="T17" fmla="*/ 9 h 1569"/>
                    <a:gd name="T18" fmla="*/ 288 w 386"/>
                    <a:gd name="T19" fmla="*/ 13 h 1569"/>
                    <a:gd name="T20" fmla="*/ 365 w 386"/>
                    <a:gd name="T21" fmla="*/ 25 h 1569"/>
                    <a:gd name="T22" fmla="*/ 382 w 386"/>
                    <a:gd name="T23" fmla="*/ 29 h 1569"/>
                    <a:gd name="T24" fmla="*/ 384 w 386"/>
                    <a:gd name="T25" fmla="*/ 27 h 1569"/>
                    <a:gd name="T26" fmla="*/ 384 w 386"/>
                    <a:gd name="T27" fmla="*/ 23 h 1569"/>
                    <a:gd name="T28" fmla="*/ 386 w 386"/>
                    <a:gd name="T29" fmla="*/ 21 h 1569"/>
                    <a:gd name="T30" fmla="*/ 4 w 386"/>
                    <a:gd name="T31" fmla="*/ 1542 h 1569"/>
                    <a:gd name="T32" fmla="*/ 50 w 386"/>
                    <a:gd name="T33" fmla="*/ 1554 h 1569"/>
                    <a:gd name="T34" fmla="*/ 127 w 386"/>
                    <a:gd name="T35" fmla="*/ 1565 h 1569"/>
                    <a:gd name="T36" fmla="*/ 207 w 386"/>
                    <a:gd name="T37" fmla="*/ 1569 h 1569"/>
                    <a:gd name="T38" fmla="*/ 288 w 386"/>
                    <a:gd name="T39" fmla="*/ 1565 h 1569"/>
                    <a:gd name="T40" fmla="*/ 367 w 386"/>
                    <a:gd name="T41" fmla="*/ 1554 h 1569"/>
                    <a:gd name="T42" fmla="*/ 382 w 386"/>
                    <a:gd name="T43" fmla="*/ 1550 h 1569"/>
                    <a:gd name="T44" fmla="*/ 380 w 386"/>
                    <a:gd name="T45" fmla="*/ 1546 h 1569"/>
                    <a:gd name="T46" fmla="*/ 380 w 386"/>
                    <a:gd name="T47" fmla="*/ 1544 h 1569"/>
                    <a:gd name="T48" fmla="*/ 378 w 386"/>
                    <a:gd name="T49" fmla="*/ 1542 h 1569"/>
                    <a:gd name="T50" fmla="*/ 365 w 386"/>
                    <a:gd name="T51" fmla="*/ 1544 h 1569"/>
                    <a:gd name="T52" fmla="*/ 288 w 386"/>
                    <a:gd name="T53" fmla="*/ 1556 h 1569"/>
                    <a:gd name="T54" fmla="*/ 207 w 386"/>
                    <a:gd name="T55" fmla="*/ 1560 h 1569"/>
                    <a:gd name="T56" fmla="*/ 129 w 386"/>
                    <a:gd name="T57" fmla="*/ 1556 h 1569"/>
                    <a:gd name="T58" fmla="*/ 52 w 386"/>
                    <a:gd name="T59" fmla="*/ 1544 h 1569"/>
                    <a:gd name="T60" fmla="*/ 0 w 386"/>
                    <a:gd name="T61" fmla="*/ 1531 h 1569"/>
                    <a:gd name="T62" fmla="*/ 2 w 386"/>
                    <a:gd name="T63" fmla="*/ 1535 h 1569"/>
                    <a:gd name="T64" fmla="*/ 2 w 386"/>
                    <a:gd name="T65" fmla="*/ 1537 h 1569"/>
                    <a:gd name="T66" fmla="*/ 2 w 386"/>
                    <a:gd name="T67" fmla="*/ 1540 h 1569"/>
                    <a:gd name="T68" fmla="*/ 4 w 386"/>
                    <a:gd name="T69" fmla="*/ 1542 h 15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6"/>
                    <a:gd name="T106" fmla="*/ 0 h 1569"/>
                    <a:gd name="T107" fmla="*/ 386 w 386"/>
                    <a:gd name="T108" fmla="*/ 1569 h 15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6" h="1569">
                      <a:moveTo>
                        <a:pt x="386" y="21"/>
                      </a:moveTo>
                      <a:lnTo>
                        <a:pt x="367" y="15"/>
                      </a:lnTo>
                      <a:lnTo>
                        <a:pt x="328" y="9"/>
                      </a:lnTo>
                      <a:lnTo>
                        <a:pt x="288" y="4"/>
                      </a:lnTo>
                      <a:lnTo>
                        <a:pt x="248" y="0"/>
                      </a:lnTo>
                      <a:lnTo>
                        <a:pt x="207" y="0"/>
                      </a:lnTo>
                      <a:lnTo>
                        <a:pt x="167" y="0"/>
                      </a:lnTo>
                      <a:lnTo>
                        <a:pt x="158" y="2"/>
                      </a:lnTo>
                      <a:lnTo>
                        <a:pt x="156" y="4"/>
                      </a:lnTo>
                      <a:lnTo>
                        <a:pt x="156" y="6"/>
                      </a:lnTo>
                      <a:lnTo>
                        <a:pt x="154" y="7"/>
                      </a:lnTo>
                      <a:lnTo>
                        <a:pt x="154" y="9"/>
                      </a:lnTo>
                      <a:lnTo>
                        <a:pt x="152" y="11"/>
                      </a:lnTo>
                      <a:lnTo>
                        <a:pt x="169" y="11"/>
                      </a:lnTo>
                      <a:lnTo>
                        <a:pt x="207" y="9"/>
                      </a:lnTo>
                      <a:lnTo>
                        <a:pt x="248" y="11"/>
                      </a:lnTo>
                      <a:lnTo>
                        <a:pt x="288" y="13"/>
                      </a:lnTo>
                      <a:lnTo>
                        <a:pt x="326" y="19"/>
                      </a:lnTo>
                      <a:lnTo>
                        <a:pt x="365" y="25"/>
                      </a:lnTo>
                      <a:lnTo>
                        <a:pt x="382" y="29"/>
                      </a:lnTo>
                      <a:lnTo>
                        <a:pt x="382" y="27"/>
                      </a:lnTo>
                      <a:lnTo>
                        <a:pt x="384" y="27"/>
                      </a:lnTo>
                      <a:lnTo>
                        <a:pt x="384" y="25"/>
                      </a:lnTo>
                      <a:lnTo>
                        <a:pt x="384" y="23"/>
                      </a:lnTo>
                      <a:lnTo>
                        <a:pt x="386" y="21"/>
                      </a:lnTo>
                      <a:close/>
                      <a:moveTo>
                        <a:pt x="4" y="1542"/>
                      </a:moveTo>
                      <a:lnTo>
                        <a:pt x="12" y="1546"/>
                      </a:lnTo>
                      <a:lnTo>
                        <a:pt x="50" y="1554"/>
                      </a:lnTo>
                      <a:lnTo>
                        <a:pt x="88" y="1562"/>
                      </a:lnTo>
                      <a:lnTo>
                        <a:pt x="127" y="1565"/>
                      </a:lnTo>
                      <a:lnTo>
                        <a:pt x="167" y="1569"/>
                      </a:lnTo>
                      <a:lnTo>
                        <a:pt x="207" y="1569"/>
                      </a:lnTo>
                      <a:lnTo>
                        <a:pt x="248" y="1569"/>
                      </a:lnTo>
                      <a:lnTo>
                        <a:pt x="288" y="1565"/>
                      </a:lnTo>
                      <a:lnTo>
                        <a:pt x="328" y="1562"/>
                      </a:lnTo>
                      <a:lnTo>
                        <a:pt x="367" y="1554"/>
                      </a:lnTo>
                      <a:lnTo>
                        <a:pt x="382" y="1550"/>
                      </a:lnTo>
                      <a:lnTo>
                        <a:pt x="382" y="1548"/>
                      </a:lnTo>
                      <a:lnTo>
                        <a:pt x="380" y="1546"/>
                      </a:lnTo>
                      <a:lnTo>
                        <a:pt x="380" y="1544"/>
                      </a:lnTo>
                      <a:lnTo>
                        <a:pt x="380" y="1542"/>
                      </a:lnTo>
                      <a:lnTo>
                        <a:pt x="378" y="1542"/>
                      </a:lnTo>
                      <a:lnTo>
                        <a:pt x="378" y="1540"/>
                      </a:lnTo>
                      <a:lnTo>
                        <a:pt x="365" y="1544"/>
                      </a:lnTo>
                      <a:lnTo>
                        <a:pt x="326" y="1550"/>
                      </a:lnTo>
                      <a:lnTo>
                        <a:pt x="288" y="1556"/>
                      </a:lnTo>
                      <a:lnTo>
                        <a:pt x="248" y="1560"/>
                      </a:lnTo>
                      <a:lnTo>
                        <a:pt x="207" y="1560"/>
                      </a:lnTo>
                      <a:lnTo>
                        <a:pt x="169" y="1560"/>
                      </a:lnTo>
                      <a:lnTo>
                        <a:pt x="129" y="1556"/>
                      </a:lnTo>
                      <a:lnTo>
                        <a:pt x="90" y="1550"/>
                      </a:lnTo>
                      <a:lnTo>
                        <a:pt x="52" y="1544"/>
                      </a:lnTo>
                      <a:lnTo>
                        <a:pt x="14" y="1535"/>
                      </a:lnTo>
                      <a:lnTo>
                        <a:pt x="0" y="1531"/>
                      </a:lnTo>
                      <a:lnTo>
                        <a:pt x="0" y="1533"/>
                      </a:lnTo>
                      <a:lnTo>
                        <a:pt x="2" y="1535"/>
                      </a:lnTo>
                      <a:lnTo>
                        <a:pt x="2" y="1537"/>
                      </a:lnTo>
                      <a:lnTo>
                        <a:pt x="2" y="1539"/>
                      </a:lnTo>
                      <a:lnTo>
                        <a:pt x="2" y="1540"/>
                      </a:lnTo>
                      <a:lnTo>
                        <a:pt x="4" y="1542"/>
                      </a:lnTo>
                      <a:close/>
                    </a:path>
                  </a:pathLst>
                </a:custGeom>
                <a:solidFill>
                  <a:srgbClr val="67C2FF"/>
                </a:solidFill>
                <a:ln w="9525">
                  <a:noFill/>
                  <a:round/>
                </a:ln>
              </p:spPr>
              <p:txBody>
                <a:bodyPr/>
                <a:lstStyle/>
                <a:p>
                  <a:endParaRPr lang="en-US"/>
                </a:p>
              </p:txBody>
            </p:sp>
            <p:sp>
              <p:nvSpPr>
                <p:cNvPr id="44462" name="Freeform 113"/>
                <p:cNvSpPr>
                  <a:spLocks noEditPoints="1"/>
                </p:cNvSpPr>
                <p:nvPr/>
              </p:nvSpPr>
              <p:spPr bwMode="auto">
                <a:xfrm>
                  <a:off x="1677" y="1356"/>
                  <a:ext cx="386" cy="1559"/>
                </a:xfrm>
                <a:custGeom>
                  <a:avLst/>
                  <a:gdLst>
                    <a:gd name="T0" fmla="*/ 367 w 386"/>
                    <a:gd name="T1" fmla="*/ 15 h 1559"/>
                    <a:gd name="T2" fmla="*/ 290 w 386"/>
                    <a:gd name="T3" fmla="*/ 3 h 1559"/>
                    <a:gd name="T4" fmla="*/ 209 w 386"/>
                    <a:gd name="T5" fmla="*/ 0 h 1559"/>
                    <a:gd name="T6" fmla="*/ 156 w 386"/>
                    <a:gd name="T7" fmla="*/ 1 h 1559"/>
                    <a:gd name="T8" fmla="*/ 156 w 386"/>
                    <a:gd name="T9" fmla="*/ 3 h 1559"/>
                    <a:gd name="T10" fmla="*/ 154 w 386"/>
                    <a:gd name="T11" fmla="*/ 5 h 1559"/>
                    <a:gd name="T12" fmla="*/ 152 w 386"/>
                    <a:gd name="T13" fmla="*/ 9 h 1559"/>
                    <a:gd name="T14" fmla="*/ 152 w 386"/>
                    <a:gd name="T15" fmla="*/ 11 h 1559"/>
                    <a:gd name="T16" fmla="*/ 209 w 386"/>
                    <a:gd name="T17" fmla="*/ 9 h 1559"/>
                    <a:gd name="T18" fmla="*/ 288 w 386"/>
                    <a:gd name="T19" fmla="*/ 13 h 1559"/>
                    <a:gd name="T20" fmla="*/ 365 w 386"/>
                    <a:gd name="T21" fmla="*/ 24 h 1559"/>
                    <a:gd name="T22" fmla="*/ 382 w 386"/>
                    <a:gd name="T23" fmla="*/ 26 h 1559"/>
                    <a:gd name="T24" fmla="*/ 382 w 386"/>
                    <a:gd name="T25" fmla="*/ 24 h 1559"/>
                    <a:gd name="T26" fmla="*/ 384 w 386"/>
                    <a:gd name="T27" fmla="*/ 23 h 1559"/>
                    <a:gd name="T28" fmla="*/ 386 w 386"/>
                    <a:gd name="T29" fmla="*/ 21 h 1559"/>
                    <a:gd name="T30" fmla="*/ 4 w 386"/>
                    <a:gd name="T31" fmla="*/ 1531 h 1559"/>
                    <a:gd name="T32" fmla="*/ 52 w 386"/>
                    <a:gd name="T33" fmla="*/ 1542 h 1559"/>
                    <a:gd name="T34" fmla="*/ 131 w 386"/>
                    <a:gd name="T35" fmla="*/ 1556 h 1559"/>
                    <a:gd name="T36" fmla="*/ 209 w 386"/>
                    <a:gd name="T37" fmla="*/ 1559 h 1559"/>
                    <a:gd name="T38" fmla="*/ 290 w 386"/>
                    <a:gd name="T39" fmla="*/ 1556 h 1559"/>
                    <a:gd name="T40" fmla="*/ 367 w 386"/>
                    <a:gd name="T41" fmla="*/ 1542 h 1559"/>
                    <a:gd name="T42" fmla="*/ 382 w 386"/>
                    <a:gd name="T43" fmla="*/ 1538 h 1559"/>
                    <a:gd name="T44" fmla="*/ 380 w 386"/>
                    <a:gd name="T45" fmla="*/ 1536 h 1559"/>
                    <a:gd name="T46" fmla="*/ 380 w 386"/>
                    <a:gd name="T47" fmla="*/ 1534 h 1559"/>
                    <a:gd name="T48" fmla="*/ 378 w 386"/>
                    <a:gd name="T49" fmla="*/ 1531 h 1559"/>
                    <a:gd name="T50" fmla="*/ 365 w 386"/>
                    <a:gd name="T51" fmla="*/ 1533 h 1559"/>
                    <a:gd name="T52" fmla="*/ 288 w 386"/>
                    <a:gd name="T53" fmla="*/ 1544 h 1559"/>
                    <a:gd name="T54" fmla="*/ 209 w 386"/>
                    <a:gd name="T55" fmla="*/ 1548 h 1559"/>
                    <a:gd name="T56" fmla="*/ 131 w 386"/>
                    <a:gd name="T57" fmla="*/ 1544 h 1559"/>
                    <a:gd name="T58" fmla="*/ 54 w 386"/>
                    <a:gd name="T59" fmla="*/ 1533 h 1559"/>
                    <a:gd name="T60" fmla="*/ 0 w 386"/>
                    <a:gd name="T61" fmla="*/ 1519 h 1559"/>
                    <a:gd name="T62" fmla="*/ 2 w 386"/>
                    <a:gd name="T63" fmla="*/ 1523 h 1559"/>
                    <a:gd name="T64" fmla="*/ 2 w 386"/>
                    <a:gd name="T65" fmla="*/ 1525 h 1559"/>
                    <a:gd name="T66" fmla="*/ 4 w 386"/>
                    <a:gd name="T67" fmla="*/ 1529 h 1559"/>
                    <a:gd name="T68" fmla="*/ 4 w 386"/>
                    <a:gd name="T69" fmla="*/ 1531 h 155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6"/>
                    <a:gd name="T106" fmla="*/ 0 h 1559"/>
                    <a:gd name="T107" fmla="*/ 386 w 386"/>
                    <a:gd name="T108" fmla="*/ 1559 h 155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6" h="1559">
                      <a:moveTo>
                        <a:pt x="386" y="19"/>
                      </a:moveTo>
                      <a:lnTo>
                        <a:pt x="367" y="15"/>
                      </a:lnTo>
                      <a:lnTo>
                        <a:pt x="328" y="7"/>
                      </a:lnTo>
                      <a:lnTo>
                        <a:pt x="290" y="3"/>
                      </a:lnTo>
                      <a:lnTo>
                        <a:pt x="250" y="0"/>
                      </a:lnTo>
                      <a:lnTo>
                        <a:pt x="209" y="0"/>
                      </a:lnTo>
                      <a:lnTo>
                        <a:pt x="169" y="0"/>
                      </a:lnTo>
                      <a:lnTo>
                        <a:pt x="156" y="1"/>
                      </a:lnTo>
                      <a:lnTo>
                        <a:pt x="156" y="3"/>
                      </a:lnTo>
                      <a:lnTo>
                        <a:pt x="154" y="5"/>
                      </a:lnTo>
                      <a:lnTo>
                        <a:pt x="154" y="7"/>
                      </a:lnTo>
                      <a:lnTo>
                        <a:pt x="152" y="9"/>
                      </a:lnTo>
                      <a:lnTo>
                        <a:pt x="152" y="11"/>
                      </a:lnTo>
                      <a:lnTo>
                        <a:pt x="171" y="9"/>
                      </a:lnTo>
                      <a:lnTo>
                        <a:pt x="209" y="9"/>
                      </a:lnTo>
                      <a:lnTo>
                        <a:pt x="250" y="9"/>
                      </a:lnTo>
                      <a:lnTo>
                        <a:pt x="288" y="13"/>
                      </a:lnTo>
                      <a:lnTo>
                        <a:pt x="326" y="19"/>
                      </a:lnTo>
                      <a:lnTo>
                        <a:pt x="365" y="24"/>
                      </a:lnTo>
                      <a:lnTo>
                        <a:pt x="382" y="28"/>
                      </a:lnTo>
                      <a:lnTo>
                        <a:pt x="382" y="26"/>
                      </a:lnTo>
                      <a:lnTo>
                        <a:pt x="382" y="24"/>
                      </a:lnTo>
                      <a:lnTo>
                        <a:pt x="384" y="23"/>
                      </a:lnTo>
                      <a:lnTo>
                        <a:pt x="384" y="21"/>
                      </a:lnTo>
                      <a:lnTo>
                        <a:pt x="386" y="21"/>
                      </a:lnTo>
                      <a:lnTo>
                        <a:pt x="386" y="19"/>
                      </a:lnTo>
                      <a:close/>
                      <a:moveTo>
                        <a:pt x="4" y="1531"/>
                      </a:moveTo>
                      <a:lnTo>
                        <a:pt x="16" y="1534"/>
                      </a:lnTo>
                      <a:lnTo>
                        <a:pt x="52" y="1542"/>
                      </a:lnTo>
                      <a:lnTo>
                        <a:pt x="90" y="1550"/>
                      </a:lnTo>
                      <a:lnTo>
                        <a:pt x="131" y="1556"/>
                      </a:lnTo>
                      <a:lnTo>
                        <a:pt x="169" y="1558"/>
                      </a:lnTo>
                      <a:lnTo>
                        <a:pt x="209" y="1559"/>
                      </a:lnTo>
                      <a:lnTo>
                        <a:pt x="250" y="1558"/>
                      </a:lnTo>
                      <a:lnTo>
                        <a:pt x="290" y="1556"/>
                      </a:lnTo>
                      <a:lnTo>
                        <a:pt x="328" y="1550"/>
                      </a:lnTo>
                      <a:lnTo>
                        <a:pt x="367" y="1542"/>
                      </a:lnTo>
                      <a:lnTo>
                        <a:pt x="382" y="1540"/>
                      </a:lnTo>
                      <a:lnTo>
                        <a:pt x="382" y="1538"/>
                      </a:lnTo>
                      <a:lnTo>
                        <a:pt x="382" y="1536"/>
                      </a:lnTo>
                      <a:lnTo>
                        <a:pt x="380" y="1536"/>
                      </a:lnTo>
                      <a:lnTo>
                        <a:pt x="380" y="1534"/>
                      </a:lnTo>
                      <a:lnTo>
                        <a:pt x="380" y="1533"/>
                      </a:lnTo>
                      <a:lnTo>
                        <a:pt x="378" y="1531"/>
                      </a:lnTo>
                      <a:lnTo>
                        <a:pt x="365" y="1533"/>
                      </a:lnTo>
                      <a:lnTo>
                        <a:pt x="326" y="1540"/>
                      </a:lnTo>
                      <a:lnTo>
                        <a:pt x="288" y="1544"/>
                      </a:lnTo>
                      <a:lnTo>
                        <a:pt x="250" y="1548"/>
                      </a:lnTo>
                      <a:lnTo>
                        <a:pt x="209" y="1548"/>
                      </a:lnTo>
                      <a:lnTo>
                        <a:pt x="171" y="1548"/>
                      </a:lnTo>
                      <a:lnTo>
                        <a:pt x="131" y="1544"/>
                      </a:lnTo>
                      <a:lnTo>
                        <a:pt x="92" y="1540"/>
                      </a:lnTo>
                      <a:lnTo>
                        <a:pt x="54" y="1533"/>
                      </a:lnTo>
                      <a:lnTo>
                        <a:pt x="17" y="1525"/>
                      </a:lnTo>
                      <a:lnTo>
                        <a:pt x="0" y="1519"/>
                      </a:lnTo>
                      <a:lnTo>
                        <a:pt x="2" y="1521"/>
                      </a:lnTo>
                      <a:lnTo>
                        <a:pt x="2" y="1523"/>
                      </a:lnTo>
                      <a:lnTo>
                        <a:pt x="2" y="1525"/>
                      </a:lnTo>
                      <a:lnTo>
                        <a:pt x="2" y="1527"/>
                      </a:lnTo>
                      <a:lnTo>
                        <a:pt x="4" y="1529"/>
                      </a:lnTo>
                      <a:lnTo>
                        <a:pt x="4" y="1531"/>
                      </a:lnTo>
                      <a:close/>
                    </a:path>
                  </a:pathLst>
                </a:custGeom>
                <a:solidFill>
                  <a:srgbClr val="68C2FF"/>
                </a:solidFill>
                <a:ln w="9525">
                  <a:noFill/>
                  <a:round/>
                </a:ln>
              </p:spPr>
              <p:txBody>
                <a:bodyPr/>
                <a:lstStyle/>
                <a:p>
                  <a:endParaRPr lang="en-US"/>
                </a:p>
              </p:txBody>
            </p:sp>
            <p:sp>
              <p:nvSpPr>
                <p:cNvPr id="44463" name="Freeform 114"/>
                <p:cNvSpPr>
                  <a:spLocks noEditPoints="1"/>
                </p:cNvSpPr>
                <p:nvPr/>
              </p:nvSpPr>
              <p:spPr bwMode="auto">
                <a:xfrm>
                  <a:off x="1677" y="1359"/>
                  <a:ext cx="384" cy="1551"/>
                </a:xfrm>
                <a:custGeom>
                  <a:avLst/>
                  <a:gdLst>
                    <a:gd name="T0" fmla="*/ 367 w 384"/>
                    <a:gd name="T1" fmla="*/ 16 h 1551"/>
                    <a:gd name="T2" fmla="*/ 290 w 384"/>
                    <a:gd name="T3" fmla="*/ 4 h 1551"/>
                    <a:gd name="T4" fmla="*/ 209 w 384"/>
                    <a:gd name="T5" fmla="*/ 0 h 1551"/>
                    <a:gd name="T6" fmla="*/ 154 w 384"/>
                    <a:gd name="T7" fmla="*/ 2 h 1551"/>
                    <a:gd name="T8" fmla="*/ 152 w 384"/>
                    <a:gd name="T9" fmla="*/ 6 h 1551"/>
                    <a:gd name="T10" fmla="*/ 152 w 384"/>
                    <a:gd name="T11" fmla="*/ 8 h 1551"/>
                    <a:gd name="T12" fmla="*/ 150 w 384"/>
                    <a:gd name="T13" fmla="*/ 12 h 1551"/>
                    <a:gd name="T14" fmla="*/ 150 w 384"/>
                    <a:gd name="T15" fmla="*/ 14 h 1551"/>
                    <a:gd name="T16" fmla="*/ 209 w 384"/>
                    <a:gd name="T17" fmla="*/ 12 h 1551"/>
                    <a:gd name="T18" fmla="*/ 288 w 384"/>
                    <a:gd name="T19" fmla="*/ 16 h 1551"/>
                    <a:gd name="T20" fmla="*/ 365 w 384"/>
                    <a:gd name="T21" fmla="*/ 27 h 1551"/>
                    <a:gd name="T22" fmla="*/ 380 w 384"/>
                    <a:gd name="T23" fmla="*/ 29 h 1551"/>
                    <a:gd name="T24" fmla="*/ 380 w 384"/>
                    <a:gd name="T25" fmla="*/ 27 h 1551"/>
                    <a:gd name="T26" fmla="*/ 382 w 384"/>
                    <a:gd name="T27" fmla="*/ 23 h 1551"/>
                    <a:gd name="T28" fmla="*/ 382 w 384"/>
                    <a:gd name="T29" fmla="*/ 21 h 1551"/>
                    <a:gd name="T30" fmla="*/ 2 w 384"/>
                    <a:gd name="T31" fmla="*/ 1522 h 1551"/>
                    <a:gd name="T32" fmla="*/ 54 w 384"/>
                    <a:gd name="T33" fmla="*/ 1535 h 1551"/>
                    <a:gd name="T34" fmla="*/ 131 w 384"/>
                    <a:gd name="T35" fmla="*/ 1547 h 1551"/>
                    <a:gd name="T36" fmla="*/ 209 w 384"/>
                    <a:gd name="T37" fmla="*/ 1551 h 1551"/>
                    <a:gd name="T38" fmla="*/ 290 w 384"/>
                    <a:gd name="T39" fmla="*/ 1547 h 1551"/>
                    <a:gd name="T40" fmla="*/ 367 w 384"/>
                    <a:gd name="T41" fmla="*/ 1535 h 1551"/>
                    <a:gd name="T42" fmla="*/ 380 w 384"/>
                    <a:gd name="T43" fmla="*/ 1531 h 1551"/>
                    <a:gd name="T44" fmla="*/ 378 w 384"/>
                    <a:gd name="T45" fmla="*/ 1528 h 1551"/>
                    <a:gd name="T46" fmla="*/ 378 w 384"/>
                    <a:gd name="T47" fmla="*/ 1526 h 1551"/>
                    <a:gd name="T48" fmla="*/ 376 w 384"/>
                    <a:gd name="T49" fmla="*/ 1524 h 1551"/>
                    <a:gd name="T50" fmla="*/ 365 w 384"/>
                    <a:gd name="T51" fmla="*/ 1526 h 1551"/>
                    <a:gd name="T52" fmla="*/ 288 w 384"/>
                    <a:gd name="T53" fmla="*/ 1537 h 1551"/>
                    <a:gd name="T54" fmla="*/ 209 w 384"/>
                    <a:gd name="T55" fmla="*/ 1541 h 1551"/>
                    <a:gd name="T56" fmla="*/ 133 w 384"/>
                    <a:gd name="T57" fmla="*/ 1537 h 1551"/>
                    <a:gd name="T58" fmla="*/ 56 w 384"/>
                    <a:gd name="T59" fmla="*/ 1526 h 1551"/>
                    <a:gd name="T60" fmla="*/ 0 w 384"/>
                    <a:gd name="T61" fmla="*/ 1510 h 1551"/>
                    <a:gd name="T62" fmla="*/ 0 w 384"/>
                    <a:gd name="T63" fmla="*/ 1514 h 1551"/>
                    <a:gd name="T64" fmla="*/ 0 w 384"/>
                    <a:gd name="T65" fmla="*/ 1516 h 1551"/>
                    <a:gd name="T66" fmla="*/ 2 w 384"/>
                    <a:gd name="T67" fmla="*/ 1520 h 1551"/>
                    <a:gd name="T68" fmla="*/ 2 w 384"/>
                    <a:gd name="T69" fmla="*/ 1522 h 15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4"/>
                    <a:gd name="T106" fmla="*/ 0 h 1551"/>
                    <a:gd name="T107" fmla="*/ 384 w 384"/>
                    <a:gd name="T108" fmla="*/ 1551 h 155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4" h="1551">
                      <a:moveTo>
                        <a:pt x="384" y="20"/>
                      </a:moveTo>
                      <a:lnTo>
                        <a:pt x="367" y="16"/>
                      </a:lnTo>
                      <a:lnTo>
                        <a:pt x="328" y="10"/>
                      </a:lnTo>
                      <a:lnTo>
                        <a:pt x="290" y="4"/>
                      </a:lnTo>
                      <a:lnTo>
                        <a:pt x="250" y="2"/>
                      </a:lnTo>
                      <a:lnTo>
                        <a:pt x="209" y="0"/>
                      </a:lnTo>
                      <a:lnTo>
                        <a:pt x="171" y="2"/>
                      </a:lnTo>
                      <a:lnTo>
                        <a:pt x="154" y="2"/>
                      </a:lnTo>
                      <a:lnTo>
                        <a:pt x="154" y="4"/>
                      </a:lnTo>
                      <a:lnTo>
                        <a:pt x="152" y="6"/>
                      </a:lnTo>
                      <a:lnTo>
                        <a:pt x="152" y="8"/>
                      </a:lnTo>
                      <a:lnTo>
                        <a:pt x="150" y="10"/>
                      </a:lnTo>
                      <a:lnTo>
                        <a:pt x="150" y="12"/>
                      </a:lnTo>
                      <a:lnTo>
                        <a:pt x="150" y="14"/>
                      </a:lnTo>
                      <a:lnTo>
                        <a:pt x="171" y="12"/>
                      </a:lnTo>
                      <a:lnTo>
                        <a:pt x="209" y="12"/>
                      </a:lnTo>
                      <a:lnTo>
                        <a:pt x="250" y="12"/>
                      </a:lnTo>
                      <a:lnTo>
                        <a:pt x="288" y="16"/>
                      </a:lnTo>
                      <a:lnTo>
                        <a:pt x="326" y="20"/>
                      </a:lnTo>
                      <a:lnTo>
                        <a:pt x="365" y="27"/>
                      </a:lnTo>
                      <a:lnTo>
                        <a:pt x="378" y="29"/>
                      </a:lnTo>
                      <a:lnTo>
                        <a:pt x="380" y="29"/>
                      </a:lnTo>
                      <a:lnTo>
                        <a:pt x="380" y="27"/>
                      </a:lnTo>
                      <a:lnTo>
                        <a:pt x="382" y="25"/>
                      </a:lnTo>
                      <a:lnTo>
                        <a:pt x="382" y="23"/>
                      </a:lnTo>
                      <a:lnTo>
                        <a:pt x="382" y="21"/>
                      </a:lnTo>
                      <a:lnTo>
                        <a:pt x="384" y="20"/>
                      </a:lnTo>
                      <a:close/>
                      <a:moveTo>
                        <a:pt x="2" y="1522"/>
                      </a:moveTo>
                      <a:lnTo>
                        <a:pt x="16" y="1526"/>
                      </a:lnTo>
                      <a:lnTo>
                        <a:pt x="54" y="1535"/>
                      </a:lnTo>
                      <a:lnTo>
                        <a:pt x="92" y="1541"/>
                      </a:lnTo>
                      <a:lnTo>
                        <a:pt x="131" y="1547"/>
                      </a:lnTo>
                      <a:lnTo>
                        <a:pt x="171" y="1551"/>
                      </a:lnTo>
                      <a:lnTo>
                        <a:pt x="209" y="1551"/>
                      </a:lnTo>
                      <a:lnTo>
                        <a:pt x="250" y="1551"/>
                      </a:lnTo>
                      <a:lnTo>
                        <a:pt x="290" y="1547"/>
                      </a:lnTo>
                      <a:lnTo>
                        <a:pt x="328" y="1541"/>
                      </a:lnTo>
                      <a:lnTo>
                        <a:pt x="367" y="1535"/>
                      </a:lnTo>
                      <a:lnTo>
                        <a:pt x="380" y="1531"/>
                      </a:lnTo>
                      <a:lnTo>
                        <a:pt x="380" y="1530"/>
                      </a:lnTo>
                      <a:lnTo>
                        <a:pt x="378" y="1528"/>
                      </a:lnTo>
                      <a:lnTo>
                        <a:pt x="378" y="1526"/>
                      </a:lnTo>
                      <a:lnTo>
                        <a:pt x="376" y="1524"/>
                      </a:lnTo>
                      <a:lnTo>
                        <a:pt x="376" y="1522"/>
                      </a:lnTo>
                      <a:lnTo>
                        <a:pt x="365" y="1526"/>
                      </a:lnTo>
                      <a:lnTo>
                        <a:pt x="326" y="1531"/>
                      </a:lnTo>
                      <a:lnTo>
                        <a:pt x="288" y="1537"/>
                      </a:lnTo>
                      <a:lnTo>
                        <a:pt x="250" y="1539"/>
                      </a:lnTo>
                      <a:lnTo>
                        <a:pt x="209" y="1541"/>
                      </a:lnTo>
                      <a:lnTo>
                        <a:pt x="171" y="1539"/>
                      </a:lnTo>
                      <a:lnTo>
                        <a:pt x="133" y="1537"/>
                      </a:lnTo>
                      <a:lnTo>
                        <a:pt x="94" y="1531"/>
                      </a:lnTo>
                      <a:lnTo>
                        <a:pt x="56" y="1526"/>
                      </a:lnTo>
                      <a:lnTo>
                        <a:pt x="19" y="1516"/>
                      </a:lnTo>
                      <a:lnTo>
                        <a:pt x="0" y="1510"/>
                      </a:lnTo>
                      <a:lnTo>
                        <a:pt x="0" y="1512"/>
                      </a:lnTo>
                      <a:lnTo>
                        <a:pt x="0" y="1514"/>
                      </a:lnTo>
                      <a:lnTo>
                        <a:pt x="0" y="1516"/>
                      </a:lnTo>
                      <a:lnTo>
                        <a:pt x="2" y="1518"/>
                      </a:lnTo>
                      <a:lnTo>
                        <a:pt x="2" y="1520"/>
                      </a:lnTo>
                      <a:lnTo>
                        <a:pt x="2" y="1522"/>
                      </a:lnTo>
                      <a:close/>
                    </a:path>
                  </a:pathLst>
                </a:custGeom>
                <a:solidFill>
                  <a:srgbClr val="69C3FF"/>
                </a:solidFill>
                <a:ln w="9525">
                  <a:noFill/>
                  <a:round/>
                </a:ln>
              </p:spPr>
              <p:txBody>
                <a:bodyPr/>
                <a:lstStyle/>
                <a:p>
                  <a:endParaRPr lang="en-US"/>
                </a:p>
              </p:txBody>
            </p:sp>
            <p:sp>
              <p:nvSpPr>
                <p:cNvPr id="44464" name="Freeform 115"/>
                <p:cNvSpPr>
                  <a:spLocks noEditPoints="1"/>
                </p:cNvSpPr>
                <p:nvPr/>
              </p:nvSpPr>
              <p:spPr bwMode="auto">
                <a:xfrm>
                  <a:off x="1675" y="1365"/>
                  <a:ext cx="384" cy="1539"/>
                </a:xfrm>
                <a:custGeom>
                  <a:avLst/>
                  <a:gdLst>
                    <a:gd name="T0" fmla="*/ 367 w 384"/>
                    <a:gd name="T1" fmla="*/ 15 h 1539"/>
                    <a:gd name="T2" fmla="*/ 290 w 384"/>
                    <a:gd name="T3" fmla="*/ 4 h 1539"/>
                    <a:gd name="T4" fmla="*/ 211 w 384"/>
                    <a:gd name="T5" fmla="*/ 0 h 1539"/>
                    <a:gd name="T6" fmla="*/ 154 w 384"/>
                    <a:gd name="T7" fmla="*/ 2 h 1539"/>
                    <a:gd name="T8" fmla="*/ 152 w 384"/>
                    <a:gd name="T9" fmla="*/ 6 h 1539"/>
                    <a:gd name="T10" fmla="*/ 152 w 384"/>
                    <a:gd name="T11" fmla="*/ 8 h 1539"/>
                    <a:gd name="T12" fmla="*/ 150 w 384"/>
                    <a:gd name="T13" fmla="*/ 10 h 1539"/>
                    <a:gd name="T14" fmla="*/ 148 w 384"/>
                    <a:gd name="T15" fmla="*/ 14 h 1539"/>
                    <a:gd name="T16" fmla="*/ 211 w 384"/>
                    <a:gd name="T17" fmla="*/ 10 h 1539"/>
                    <a:gd name="T18" fmla="*/ 290 w 384"/>
                    <a:gd name="T19" fmla="*/ 14 h 1539"/>
                    <a:gd name="T20" fmla="*/ 365 w 384"/>
                    <a:gd name="T21" fmla="*/ 25 h 1539"/>
                    <a:gd name="T22" fmla="*/ 380 w 384"/>
                    <a:gd name="T23" fmla="*/ 27 h 1539"/>
                    <a:gd name="T24" fmla="*/ 380 w 384"/>
                    <a:gd name="T25" fmla="*/ 25 h 1539"/>
                    <a:gd name="T26" fmla="*/ 382 w 384"/>
                    <a:gd name="T27" fmla="*/ 23 h 1539"/>
                    <a:gd name="T28" fmla="*/ 382 w 384"/>
                    <a:gd name="T29" fmla="*/ 21 h 1539"/>
                    <a:gd name="T30" fmla="*/ 2 w 384"/>
                    <a:gd name="T31" fmla="*/ 1510 h 1539"/>
                    <a:gd name="T32" fmla="*/ 56 w 384"/>
                    <a:gd name="T33" fmla="*/ 1524 h 1539"/>
                    <a:gd name="T34" fmla="*/ 133 w 384"/>
                    <a:gd name="T35" fmla="*/ 1535 h 1539"/>
                    <a:gd name="T36" fmla="*/ 211 w 384"/>
                    <a:gd name="T37" fmla="*/ 1539 h 1539"/>
                    <a:gd name="T38" fmla="*/ 290 w 384"/>
                    <a:gd name="T39" fmla="*/ 1535 h 1539"/>
                    <a:gd name="T40" fmla="*/ 367 w 384"/>
                    <a:gd name="T41" fmla="*/ 1524 h 1539"/>
                    <a:gd name="T42" fmla="*/ 380 w 384"/>
                    <a:gd name="T43" fmla="*/ 1520 h 1539"/>
                    <a:gd name="T44" fmla="*/ 378 w 384"/>
                    <a:gd name="T45" fmla="*/ 1518 h 1539"/>
                    <a:gd name="T46" fmla="*/ 378 w 384"/>
                    <a:gd name="T47" fmla="*/ 1516 h 1539"/>
                    <a:gd name="T48" fmla="*/ 376 w 384"/>
                    <a:gd name="T49" fmla="*/ 1512 h 1539"/>
                    <a:gd name="T50" fmla="*/ 365 w 384"/>
                    <a:gd name="T51" fmla="*/ 1514 h 1539"/>
                    <a:gd name="T52" fmla="*/ 290 w 384"/>
                    <a:gd name="T53" fmla="*/ 1525 h 1539"/>
                    <a:gd name="T54" fmla="*/ 211 w 384"/>
                    <a:gd name="T55" fmla="*/ 1529 h 1539"/>
                    <a:gd name="T56" fmla="*/ 135 w 384"/>
                    <a:gd name="T57" fmla="*/ 1525 h 1539"/>
                    <a:gd name="T58" fmla="*/ 60 w 384"/>
                    <a:gd name="T59" fmla="*/ 1514 h 1539"/>
                    <a:gd name="T60" fmla="*/ 0 w 384"/>
                    <a:gd name="T61" fmla="*/ 1499 h 1539"/>
                    <a:gd name="T62" fmla="*/ 0 w 384"/>
                    <a:gd name="T63" fmla="*/ 1502 h 1539"/>
                    <a:gd name="T64" fmla="*/ 2 w 384"/>
                    <a:gd name="T65" fmla="*/ 1504 h 1539"/>
                    <a:gd name="T66" fmla="*/ 2 w 384"/>
                    <a:gd name="T67" fmla="*/ 1508 h 1539"/>
                    <a:gd name="T68" fmla="*/ 2 w 384"/>
                    <a:gd name="T69" fmla="*/ 1510 h 153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4"/>
                    <a:gd name="T106" fmla="*/ 0 h 1539"/>
                    <a:gd name="T107" fmla="*/ 384 w 384"/>
                    <a:gd name="T108" fmla="*/ 1539 h 153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4" h="1539">
                      <a:moveTo>
                        <a:pt x="384" y="19"/>
                      </a:moveTo>
                      <a:lnTo>
                        <a:pt x="367" y="15"/>
                      </a:lnTo>
                      <a:lnTo>
                        <a:pt x="328" y="10"/>
                      </a:lnTo>
                      <a:lnTo>
                        <a:pt x="290" y="4"/>
                      </a:lnTo>
                      <a:lnTo>
                        <a:pt x="252" y="0"/>
                      </a:lnTo>
                      <a:lnTo>
                        <a:pt x="211" y="0"/>
                      </a:lnTo>
                      <a:lnTo>
                        <a:pt x="173" y="0"/>
                      </a:lnTo>
                      <a:lnTo>
                        <a:pt x="154" y="2"/>
                      </a:lnTo>
                      <a:lnTo>
                        <a:pt x="152" y="4"/>
                      </a:lnTo>
                      <a:lnTo>
                        <a:pt x="152" y="6"/>
                      </a:lnTo>
                      <a:lnTo>
                        <a:pt x="152" y="8"/>
                      </a:lnTo>
                      <a:lnTo>
                        <a:pt x="150" y="10"/>
                      </a:lnTo>
                      <a:lnTo>
                        <a:pt x="150" y="12"/>
                      </a:lnTo>
                      <a:lnTo>
                        <a:pt x="148" y="14"/>
                      </a:lnTo>
                      <a:lnTo>
                        <a:pt x="173" y="12"/>
                      </a:lnTo>
                      <a:lnTo>
                        <a:pt x="211" y="10"/>
                      </a:lnTo>
                      <a:lnTo>
                        <a:pt x="252" y="12"/>
                      </a:lnTo>
                      <a:lnTo>
                        <a:pt x="290" y="14"/>
                      </a:lnTo>
                      <a:lnTo>
                        <a:pt x="328" y="19"/>
                      </a:lnTo>
                      <a:lnTo>
                        <a:pt x="365" y="25"/>
                      </a:lnTo>
                      <a:lnTo>
                        <a:pt x="378" y="29"/>
                      </a:lnTo>
                      <a:lnTo>
                        <a:pt x="380" y="27"/>
                      </a:lnTo>
                      <a:lnTo>
                        <a:pt x="380" y="25"/>
                      </a:lnTo>
                      <a:lnTo>
                        <a:pt x="380" y="23"/>
                      </a:lnTo>
                      <a:lnTo>
                        <a:pt x="382" y="23"/>
                      </a:lnTo>
                      <a:lnTo>
                        <a:pt x="382" y="21"/>
                      </a:lnTo>
                      <a:lnTo>
                        <a:pt x="384" y="19"/>
                      </a:lnTo>
                      <a:close/>
                      <a:moveTo>
                        <a:pt x="2" y="1510"/>
                      </a:moveTo>
                      <a:lnTo>
                        <a:pt x="19" y="1516"/>
                      </a:lnTo>
                      <a:lnTo>
                        <a:pt x="56" y="1524"/>
                      </a:lnTo>
                      <a:lnTo>
                        <a:pt x="94" y="1531"/>
                      </a:lnTo>
                      <a:lnTo>
                        <a:pt x="133" y="1535"/>
                      </a:lnTo>
                      <a:lnTo>
                        <a:pt x="173" y="1539"/>
                      </a:lnTo>
                      <a:lnTo>
                        <a:pt x="211" y="1539"/>
                      </a:lnTo>
                      <a:lnTo>
                        <a:pt x="252" y="1539"/>
                      </a:lnTo>
                      <a:lnTo>
                        <a:pt x="290" y="1535"/>
                      </a:lnTo>
                      <a:lnTo>
                        <a:pt x="328" y="1531"/>
                      </a:lnTo>
                      <a:lnTo>
                        <a:pt x="367" y="1524"/>
                      </a:lnTo>
                      <a:lnTo>
                        <a:pt x="380" y="1522"/>
                      </a:lnTo>
                      <a:lnTo>
                        <a:pt x="380" y="1520"/>
                      </a:lnTo>
                      <a:lnTo>
                        <a:pt x="378" y="1518"/>
                      </a:lnTo>
                      <a:lnTo>
                        <a:pt x="378" y="1516"/>
                      </a:lnTo>
                      <a:lnTo>
                        <a:pt x="376" y="1514"/>
                      </a:lnTo>
                      <a:lnTo>
                        <a:pt x="376" y="1512"/>
                      </a:lnTo>
                      <a:lnTo>
                        <a:pt x="365" y="1514"/>
                      </a:lnTo>
                      <a:lnTo>
                        <a:pt x="328" y="1520"/>
                      </a:lnTo>
                      <a:lnTo>
                        <a:pt x="290" y="1525"/>
                      </a:lnTo>
                      <a:lnTo>
                        <a:pt x="252" y="1529"/>
                      </a:lnTo>
                      <a:lnTo>
                        <a:pt x="211" y="1529"/>
                      </a:lnTo>
                      <a:lnTo>
                        <a:pt x="173" y="1529"/>
                      </a:lnTo>
                      <a:lnTo>
                        <a:pt x="135" y="1525"/>
                      </a:lnTo>
                      <a:lnTo>
                        <a:pt x="96" y="1520"/>
                      </a:lnTo>
                      <a:lnTo>
                        <a:pt x="60" y="1514"/>
                      </a:lnTo>
                      <a:lnTo>
                        <a:pt x="21" y="1506"/>
                      </a:lnTo>
                      <a:lnTo>
                        <a:pt x="0" y="1499"/>
                      </a:lnTo>
                      <a:lnTo>
                        <a:pt x="0" y="1501"/>
                      </a:lnTo>
                      <a:lnTo>
                        <a:pt x="0" y="1502"/>
                      </a:lnTo>
                      <a:lnTo>
                        <a:pt x="2" y="1504"/>
                      </a:lnTo>
                      <a:lnTo>
                        <a:pt x="2" y="1506"/>
                      </a:lnTo>
                      <a:lnTo>
                        <a:pt x="2" y="1508"/>
                      </a:lnTo>
                      <a:lnTo>
                        <a:pt x="2" y="1510"/>
                      </a:lnTo>
                      <a:close/>
                    </a:path>
                  </a:pathLst>
                </a:custGeom>
                <a:solidFill>
                  <a:srgbClr val="6AC3FF"/>
                </a:solidFill>
                <a:ln w="9525">
                  <a:noFill/>
                  <a:round/>
                </a:ln>
              </p:spPr>
              <p:txBody>
                <a:bodyPr/>
                <a:lstStyle/>
                <a:p>
                  <a:endParaRPr lang="en-US"/>
                </a:p>
              </p:txBody>
            </p:sp>
            <p:sp>
              <p:nvSpPr>
                <p:cNvPr id="44465" name="Freeform 116"/>
                <p:cNvSpPr>
                  <a:spLocks noEditPoints="1"/>
                </p:cNvSpPr>
                <p:nvPr/>
              </p:nvSpPr>
              <p:spPr bwMode="auto">
                <a:xfrm>
                  <a:off x="1673" y="1371"/>
                  <a:ext cx="382" cy="1529"/>
                </a:xfrm>
                <a:custGeom>
                  <a:avLst/>
                  <a:gdLst>
                    <a:gd name="T0" fmla="*/ 369 w 382"/>
                    <a:gd name="T1" fmla="*/ 15 h 1529"/>
                    <a:gd name="T2" fmla="*/ 292 w 382"/>
                    <a:gd name="T3" fmla="*/ 4 h 1529"/>
                    <a:gd name="T4" fmla="*/ 213 w 382"/>
                    <a:gd name="T5" fmla="*/ 0 h 1529"/>
                    <a:gd name="T6" fmla="*/ 154 w 382"/>
                    <a:gd name="T7" fmla="*/ 2 h 1529"/>
                    <a:gd name="T8" fmla="*/ 152 w 382"/>
                    <a:gd name="T9" fmla="*/ 4 h 1529"/>
                    <a:gd name="T10" fmla="*/ 150 w 382"/>
                    <a:gd name="T11" fmla="*/ 8 h 1529"/>
                    <a:gd name="T12" fmla="*/ 150 w 382"/>
                    <a:gd name="T13" fmla="*/ 9 h 1529"/>
                    <a:gd name="T14" fmla="*/ 148 w 382"/>
                    <a:gd name="T15" fmla="*/ 13 h 1529"/>
                    <a:gd name="T16" fmla="*/ 213 w 382"/>
                    <a:gd name="T17" fmla="*/ 9 h 1529"/>
                    <a:gd name="T18" fmla="*/ 292 w 382"/>
                    <a:gd name="T19" fmla="*/ 13 h 1529"/>
                    <a:gd name="T20" fmla="*/ 367 w 382"/>
                    <a:gd name="T21" fmla="*/ 25 h 1529"/>
                    <a:gd name="T22" fmla="*/ 380 w 382"/>
                    <a:gd name="T23" fmla="*/ 27 h 1529"/>
                    <a:gd name="T24" fmla="*/ 380 w 382"/>
                    <a:gd name="T25" fmla="*/ 25 h 1529"/>
                    <a:gd name="T26" fmla="*/ 382 w 382"/>
                    <a:gd name="T27" fmla="*/ 21 h 1529"/>
                    <a:gd name="T28" fmla="*/ 382 w 382"/>
                    <a:gd name="T29" fmla="*/ 19 h 1529"/>
                    <a:gd name="T30" fmla="*/ 4 w 382"/>
                    <a:gd name="T31" fmla="*/ 1498 h 1529"/>
                    <a:gd name="T32" fmla="*/ 60 w 382"/>
                    <a:gd name="T33" fmla="*/ 1514 h 1529"/>
                    <a:gd name="T34" fmla="*/ 137 w 382"/>
                    <a:gd name="T35" fmla="*/ 1525 h 1529"/>
                    <a:gd name="T36" fmla="*/ 213 w 382"/>
                    <a:gd name="T37" fmla="*/ 1529 h 1529"/>
                    <a:gd name="T38" fmla="*/ 292 w 382"/>
                    <a:gd name="T39" fmla="*/ 1525 h 1529"/>
                    <a:gd name="T40" fmla="*/ 369 w 382"/>
                    <a:gd name="T41" fmla="*/ 1514 h 1529"/>
                    <a:gd name="T42" fmla="*/ 380 w 382"/>
                    <a:gd name="T43" fmla="*/ 1510 h 1529"/>
                    <a:gd name="T44" fmla="*/ 378 w 382"/>
                    <a:gd name="T45" fmla="*/ 1506 h 1529"/>
                    <a:gd name="T46" fmla="*/ 378 w 382"/>
                    <a:gd name="T47" fmla="*/ 1504 h 1529"/>
                    <a:gd name="T48" fmla="*/ 377 w 382"/>
                    <a:gd name="T49" fmla="*/ 1502 h 1529"/>
                    <a:gd name="T50" fmla="*/ 367 w 382"/>
                    <a:gd name="T51" fmla="*/ 1502 h 1529"/>
                    <a:gd name="T52" fmla="*/ 292 w 382"/>
                    <a:gd name="T53" fmla="*/ 1514 h 1529"/>
                    <a:gd name="T54" fmla="*/ 213 w 382"/>
                    <a:gd name="T55" fmla="*/ 1518 h 1529"/>
                    <a:gd name="T56" fmla="*/ 137 w 382"/>
                    <a:gd name="T57" fmla="*/ 1514 h 1529"/>
                    <a:gd name="T58" fmla="*/ 62 w 382"/>
                    <a:gd name="T59" fmla="*/ 1502 h 1529"/>
                    <a:gd name="T60" fmla="*/ 0 w 382"/>
                    <a:gd name="T61" fmla="*/ 1487 h 1529"/>
                    <a:gd name="T62" fmla="*/ 2 w 382"/>
                    <a:gd name="T63" fmla="*/ 1491 h 1529"/>
                    <a:gd name="T64" fmla="*/ 2 w 382"/>
                    <a:gd name="T65" fmla="*/ 1493 h 1529"/>
                    <a:gd name="T66" fmla="*/ 2 w 382"/>
                    <a:gd name="T67" fmla="*/ 1496 h 1529"/>
                    <a:gd name="T68" fmla="*/ 4 w 382"/>
                    <a:gd name="T69" fmla="*/ 1498 h 15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2"/>
                    <a:gd name="T106" fmla="*/ 0 h 1529"/>
                    <a:gd name="T107" fmla="*/ 382 w 382"/>
                    <a:gd name="T108" fmla="*/ 1529 h 152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2" h="1529">
                      <a:moveTo>
                        <a:pt x="382" y="17"/>
                      </a:moveTo>
                      <a:lnTo>
                        <a:pt x="369" y="15"/>
                      </a:lnTo>
                      <a:lnTo>
                        <a:pt x="330" y="8"/>
                      </a:lnTo>
                      <a:lnTo>
                        <a:pt x="292" y="4"/>
                      </a:lnTo>
                      <a:lnTo>
                        <a:pt x="254" y="0"/>
                      </a:lnTo>
                      <a:lnTo>
                        <a:pt x="213" y="0"/>
                      </a:lnTo>
                      <a:lnTo>
                        <a:pt x="175" y="0"/>
                      </a:lnTo>
                      <a:lnTo>
                        <a:pt x="154" y="2"/>
                      </a:lnTo>
                      <a:lnTo>
                        <a:pt x="152" y="4"/>
                      </a:lnTo>
                      <a:lnTo>
                        <a:pt x="152" y="6"/>
                      </a:lnTo>
                      <a:lnTo>
                        <a:pt x="150" y="8"/>
                      </a:lnTo>
                      <a:lnTo>
                        <a:pt x="150" y="9"/>
                      </a:lnTo>
                      <a:lnTo>
                        <a:pt x="148" y="11"/>
                      </a:lnTo>
                      <a:lnTo>
                        <a:pt x="148" y="13"/>
                      </a:lnTo>
                      <a:lnTo>
                        <a:pt x="175" y="9"/>
                      </a:lnTo>
                      <a:lnTo>
                        <a:pt x="213" y="9"/>
                      </a:lnTo>
                      <a:lnTo>
                        <a:pt x="254" y="9"/>
                      </a:lnTo>
                      <a:lnTo>
                        <a:pt x="292" y="13"/>
                      </a:lnTo>
                      <a:lnTo>
                        <a:pt x="329" y="17"/>
                      </a:lnTo>
                      <a:lnTo>
                        <a:pt x="367" y="25"/>
                      </a:lnTo>
                      <a:lnTo>
                        <a:pt x="378" y="27"/>
                      </a:lnTo>
                      <a:lnTo>
                        <a:pt x="380" y="27"/>
                      </a:lnTo>
                      <a:lnTo>
                        <a:pt x="380" y="25"/>
                      </a:lnTo>
                      <a:lnTo>
                        <a:pt x="380" y="23"/>
                      </a:lnTo>
                      <a:lnTo>
                        <a:pt x="382" y="21"/>
                      </a:lnTo>
                      <a:lnTo>
                        <a:pt x="382" y="19"/>
                      </a:lnTo>
                      <a:lnTo>
                        <a:pt x="382" y="17"/>
                      </a:lnTo>
                      <a:close/>
                      <a:moveTo>
                        <a:pt x="4" y="1498"/>
                      </a:moveTo>
                      <a:lnTo>
                        <a:pt x="23" y="1504"/>
                      </a:lnTo>
                      <a:lnTo>
                        <a:pt x="60" y="1514"/>
                      </a:lnTo>
                      <a:lnTo>
                        <a:pt x="98" y="1519"/>
                      </a:lnTo>
                      <a:lnTo>
                        <a:pt x="137" y="1525"/>
                      </a:lnTo>
                      <a:lnTo>
                        <a:pt x="175" y="1527"/>
                      </a:lnTo>
                      <a:lnTo>
                        <a:pt x="213" y="1529"/>
                      </a:lnTo>
                      <a:lnTo>
                        <a:pt x="254" y="1527"/>
                      </a:lnTo>
                      <a:lnTo>
                        <a:pt x="292" y="1525"/>
                      </a:lnTo>
                      <a:lnTo>
                        <a:pt x="330" y="1519"/>
                      </a:lnTo>
                      <a:lnTo>
                        <a:pt x="369" y="1514"/>
                      </a:lnTo>
                      <a:lnTo>
                        <a:pt x="380" y="1510"/>
                      </a:lnTo>
                      <a:lnTo>
                        <a:pt x="378" y="1508"/>
                      </a:lnTo>
                      <a:lnTo>
                        <a:pt x="378" y="1506"/>
                      </a:lnTo>
                      <a:lnTo>
                        <a:pt x="378" y="1504"/>
                      </a:lnTo>
                      <a:lnTo>
                        <a:pt x="377" y="1502"/>
                      </a:lnTo>
                      <a:lnTo>
                        <a:pt x="377" y="1500"/>
                      </a:lnTo>
                      <a:lnTo>
                        <a:pt x="367" y="1502"/>
                      </a:lnTo>
                      <a:lnTo>
                        <a:pt x="329" y="1510"/>
                      </a:lnTo>
                      <a:lnTo>
                        <a:pt x="292" y="1514"/>
                      </a:lnTo>
                      <a:lnTo>
                        <a:pt x="254" y="1518"/>
                      </a:lnTo>
                      <a:lnTo>
                        <a:pt x="213" y="1518"/>
                      </a:lnTo>
                      <a:lnTo>
                        <a:pt x="175" y="1518"/>
                      </a:lnTo>
                      <a:lnTo>
                        <a:pt x="137" y="1514"/>
                      </a:lnTo>
                      <a:lnTo>
                        <a:pt x="98" y="1510"/>
                      </a:lnTo>
                      <a:lnTo>
                        <a:pt x="62" y="1502"/>
                      </a:lnTo>
                      <a:lnTo>
                        <a:pt x="25" y="1495"/>
                      </a:lnTo>
                      <a:lnTo>
                        <a:pt x="0" y="1487"/>
                      </a:lnTo>
                      <a:lnTo>
                        <a:pt x="0" y="1489"/>
                      </a:lnTo>
                      <a:lnTo>
                        <a:pt x="2" y="1491"/>
                      </a:lnTo>
                      <a:lnTo>
                        <a:pt x="2" y="1493"/>
                      </a:lnTo>
                      <a:lnTo>
                        <a:pt x="2" y="1495"/>
                      </a:lnTo>
                      <a:lnTo>
                        <a:pt x="2" y="1496"/>
                      </a:lnTo>
                      <a:lnTo>
                        <a:pt x="4" y="1498"/>
                      </a:lnTo>
                      <a:close/>
                    </a:path>
                  </a:pathLst>
                </a:custGeom>
                <a:solidFill>
                  <a:srgbClr val="6BC3FF"/>
                </a:solidFill>
                <a:ln w="9525">
                  <a:noFill/>
                  <a:round/>
                </a:ln>
              </p:spPr>
              <p:txBody>
                <a:bodyPr/>
                <a:lstStyle/>
                <a:p>
                  <a:endParaRPr lang="en-US"/>
                </a:p>
              </p:txBody>
            </p:sp>
            <p:sp>
              <p:nvSpPr>
                <p:cNvPr id="44466" name="Freeform 117"/>
                <p:cNvSpPr>
                  <a:spLocks noEditPoints="1"/>
                </p:cNvSpPr>
                <p:nvPr/>
              </p:nvSpPr>
              <p:spPr bwMode="auto">
                <a:xfrm>
                  <a:off x="1671" y="1375"/>
                  <a:ext cx="382" cy="1519"/>
                </a:xfrm>
                <a:custGeom>
                  <a:avLst/>
                  <a:gdLst>
                    <a:gd name="T0" fmla="*/ 369 w 382"/>
                    <a:gd name="T1" fmla="*/ 15 h 1519"/>
                    <a:gd name="T2" fmla="*/ 294 w 382"/>
                    <a:gd name="T3" fmla="*/ 4 h 1519"/>
                    <a:gd name="T4" fmla="*/ 215 w 382"/>
                    <a:gd name="T5" fmla="*/ 0 h 1519"/>
                    <a:gd name="T6" fmla="*/ 152 w 382"/>
                    <a:gd name="T7" fmla="*/ 4 h 1519"/>
                    <a:gd name="T8" fmla="*/ 152 w 382"/>
                    <a:gd name="T9" fmla="*/ 5 h 1519"/>
                    <a:gd name="T10" fmla="*/ 150 w 382"/>
                    <a:gd name="T11" fmla="*/ 7 h 1519"/>
                    <a:gd name="T12" fmla="*/ 148 w 382"/>
                    <a:gd name="T13" fmla="*/ 11 h 1519"/>
                    <a:gd name="T14" fmla="*/ 148 w 382"/>
                    <a:gd name="T15" fmla="*/ 13 h 1519"/>
                    <a:gd name="T16" fmla="*/ 215 w 382"/>
                    <a:gd name="T17" fmla="*/ 11 h 1519"/>
                    <a:gd name="T18" fmla="*/ 292 w 382"/>
                    <a:gd name="T19" fmla="*/ 15 h 1519"/>
                    <a:gd name="T20" fmla="*/ 367 w 382"/>
                    <a:gd name="T21" fmla="*/ 27 h 1519"/>
                    <a:gd name="T22" fmla="*/ 380 w 382"/>
                    <a:gd name="T23" fmla="*/ 27 h 1519"/>
                    <a:gd name="T24" fmla="*/ 380 w 382"/>
                    <a:gd name="T25" fmla="*/ 25 h 1519"/>
                    <a:gd name="T26" fmla="*/ 382 w 382"/>
                    <a:gd name="T27" fmla="*/ 23 h 1519"/>
                    <a:gd name="T28" fmla="*/ 382 w 382"/>
                    <a:gd name="T29" fmla="*/ 21 h 1519"/>
                    <a:gd name="T30" fmla="*/ 4 w 382"/>
                    <a:gd name="T31" fmla="*/ 1489 h 1519"/>
                    <a:gd name="T32" fmla="*/ 64 w 382"/>
                    <a:gd name="T33" fmla="*/ 1504 h 1519"/>
                    <a:gd name="T34" fmla="*/ 139 w 382"/>
                    <a:gd name="T35" fmla="*/ 1515 h 1519"/>
                    <a:gd name="T36" fmla="*/ 215 w 382"/>
                    <a:gd name="T37" fmla="*/ 1519 h 1519"/>
                    <a:gd name="T38" fmla="*/ 294 w 382"/>
                    <a:gd name="T39" fmla="*/ 1515 h 1519"/>
                    <a:gd name="T40" fmla="*/ 369 w 382"/>
                    <a:gd name="T41" fmla="*/ 1504 h 1519"/>
                    <a:gd name="T42" fmla="*/ 380 w 382"/>
                    <a:gd name="T43" fmla="*/ 1500 h 1519"/>
                    <a:gd name="T44" fmla="*/ 379 w 382"/>
                    <a:gd name="T45" fmla="*/ 1498 h 1519"/>
                    <a:gd name="T46" fmla="*/ 379 w 382"/>
                    <a:gd name="T47" fmla="*/ 1496 h 1519"/>
                    <a:gd name="T48" fmla="*/ 377 w 382"/>
                    <a:gd name="T49" fmla="*/ 1492 h 1519"/>
                    <a:gd name="T50" fmla="*/ 367 w 382"/>
                    <a:gd name="T51" fmla="*/ 1494 h 1519"/>
                    <a:gd name="T52" fmla="*/ 292 w 382"/>
                    <a:gd name="T53" fmla="*/ 1506 h 1519"/>
                    <a:gd name="T54" fmla="*/ 215 w 382"/>
                    <a:gd name="T55" fmla="*/ 1510 h 1519"/>
                    <a:gd name="T56" fmla="*/ 139 w 382"/>
                    <a:gd name="T57" fmla="*/ 1506 h 1519"/>
                    <a:gd name="T58" fmla="*/ 66 w 382"/>
                    <a:gd name="T59" fmla="*/ 1494 h 1519"/>
                    <a:gd name="T60" fmla="*/ 0 w 382"/>
                    <a:gd name="T61" fmla="*/ 1477 h 1519"/>
                    <a:gd name="T62" fmla="*/ 2 w 382"/>
                    <a:gd name="T63" fmla="*/ 1481 h 1519"/>
                    <a:gd name="T64" fmla="*/ 2 w 382"/>
                    <a:gd name="T65" fmla="*/ 1483 h 1519"/>
                    <a:gd name="T66" fmla="*/ 4 w 382"/>
                    <a:gd name="T67" fmla="*/ 1487 h 1519"/>
                    <a:gd name="T68" fmla="*/ 4 w 382"/>
                    <a:gd name="T69" fmla="*/ 1489 h 151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2"/>
                    <a:gd name="T106" fmla="*/ 0 h 1519"/>
                    <a:gd name="T107" fmla="*/ 382 w 382"/>
                    <a:gd name="T108" fmla="*/ 1519 h 151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2" h="1519">
                      <a:moveTo>
                        <a:pt x="382" y="19"/>
                      </a:moveTo>
                      <a:lnTo>
                        <a:pt x="369" y="15"/>
                      </a:lnTo>
                      <a:lnTo>
                        <a:pt x="332" y="9"/>
                      </a:lnTo>
                      <a:lnTo>
                        <a:pt x="294" y="4"/>
                      </a:lnTo>
                      <a:lnTo>
                        <a:pt x="256" y="2"/>
                      </a:lnTo>
                      <a:lnTo>
                        <a:pt x="215" y="0"/>
                      </a:lnTo>
                      <a:lnTo>
                        <a:pt x="177" y="2"/>
                      </a:lnTo>
                      <a:lnTo>
                        <a:pt x="152" y="4"/>
                      </a:lnTo>
                      <a:lnTo>
                        <a:pt x="152" y="5"/>
                      </a:lnTo>
                      <a:lnTo>
                        <a:pt x="150" y="7"/>
                      </a:lnTo>
                      <a:lnTo>
                        <a:pt x="150" y="9"/>
                      </a:lnTo>
                      <a:lnTo>
                        <a:pt x="148" y="11"/>
                      </a:lnTo>
                      <a:lnTo>
                        <a:pt x="148" y="13"/>
                      </a:lnTo>
                      <a:lnTo>
                        <a:pt x="177" y="11"/>
                      </a:lnTo>
                      <a:lnTo>
                        <a:pt x="215" y="11"/>
                      </a:lnTo>
                      <a:lnTo>
                        <a:pt x="254" y="11"/>
                      </a:lnTo>
                      <a:lnTo>
                        <a:pt x="292" y="15"/>
                      </a:lnTo>
                      <a:lnTo>
                        <a:pt x="331" y="19"/>
                      </a:lnTo>
                      <a:lnTo>
                        <a:pt x="367" y="27"/>
                      </a:lnTo>
                      <a:lnTo>
                        <a:pt x="379" y="28"/>
                      </a:lnTo>
                      <a:lnTo>
                        <a:pt x="380" y="27"/>
                      </a:lnTo>
                      <a:lnTo>
                        <a:pt x="380" y="25"/>
                      </a:lnTo>
                      <a:lnTo>
                        <a:pt x="380" y="23"/>
                      </a:lnTo>
                      <a:lnTo>
                        <a:pt x="382" y="23"/>
                      </a:lnTo>
                      <a:lnTo>
                        <a:pt x="382" y="21"/>
                      </a:lnTo>
                      <a:lnTo>
                        <a:pt x="382" y="19"/>
                      </a:lnTo>
                      <a:close/>
                      <a:moveTo>
                        <a:pt x="4" y="1489"/>
                      </a:moveTo>
                      <a:lnTo>
                        <a:pt x="25" y="1496"/>
                      </a:lnTo>
                      <a:lnTo>
                        <a:pt x="64" y="1504"/>
                      </a:lnTo>
                      <a:lnTo>
                        <a:pt x="100" y="1510"/>
                      </a:lnTo>
                      <a:lnTo>
                        <a:pt x="139" y="1515"/>
                      </a:lnTo>
                      <a:lnTo>
                        <a:pt x="177" y="1519"/>
                      </a:lnTo>
                      <a:lnTo>
                        <a:pt x="215" y="1519"/>
                      </a:lnTo>
                      <a:lnTo>
                        <a:pt x="256" y="1519"/>
                      </a:lnTo>
                      <a:lnTo>
                        <a:pt x="294" y="1515"/>
                      </a:lnTo>
                      <a:lnTo>
                        <a:pt x="332" y="1510"/>
                      </a:lnTo>
                      <a:lnTo>
                        <a:pt x="369" y="1504"/>
                      </a:lnTo>
                      <a:lnTo>
                        <a:pt x="380" y="1502"/>
                      </a:lnTo>
                      <a:lnTo>
                        <a:pt x="380" y="1500"/>
                      </a:lnTo>
                      <a:lnTo>
                        <a:pt x="379" y="1498"/>
                      </a:lnTo>
                      <a:lnTo>
                        <a:pt x="379" y="1496"/>
                      </a:lnTo>
                      <a:lnTo>
                        <a:pt x="377" y="1494"/>
                      </a:lnTo>
                      <a:lnTo>
                        <a:pt x="377" y="1492"/>
                      </a:lnTo>
                      <a:lnTo>
                        <a:pt x="367" y="1494"/>
                      </a:lnTo>
                      <a:lnTo>
                        <a:pt x="331" y="1500"/>
                      </a:lnTo>
                      <a:lnTo>
                        <a:pt x="292" y="1506"/>
                      </a:lnTo>
                      <a:lnTo>
                        <a:pt x="254" y="1508"/>
                      </a:lnTo>
                      <a:lnTo>
                        <a:pt x="215" y="1510"/>
                      </a:lnTo>
                      <a:lnTo>
                        <a:pt x="177" y="1508"/>
                      </a:lnTo>
                      <a:lnTo>
                        <a:pt x="139" y="1506"/>
                      </a:lnTo>
                      <a:lnTo>
                        <a:pt x="102" y="1500"/>
                      </a:lnTo>
                      <a:lnTo>
                        <a:pt x="66" y="1494"/>
                      </a:lnTo>
                      <a:lnTo>
                        <a:pt x="29" y="1485"/>
                      </a:lnTo>
                      <a:lnTo>
                        <a:pt x="0" y="1477"/>
                      </a:lnTo>
                      <a:lnTo>
                        <a:pt x="2" y="1479"/>
                      </a:lnTo>
                      <a:lnTo>
                        <a:pt x="2" y="1481"/>
                      </a:lnTo>
                      <a:lnTo>
                        <a:pt x="2" y="1483"/>
                      </a:lnTo>
                      <a:lnTo>
                        <a:pt x="2" y="1485"/>
                      </a:lnTo>
                      <a:lnTo>
                        <a:pt x="4" y="1487"/>
                      </a:lnTo>
                      <a:lnTo>
                        <a:pt x="4" y="1489"/>
                      </a:lnTo>
                      <a:close/>
                    </a:path>
                  </a:pathLst>
                </a:custGeom>
                <a:solidFill>
                  <a:srgbClr val="6CC4FF"/>
                </a:solidFill>
                <a:ln w="9525">
                  <a:noFill/>
                  <a:round/>
                </a:ln>
              </p:spPr>
              <p:txBody>
                <a:bodyPr/>
                <a:lstStyle/>
                <a:p>
                  <a:endParaRPr lang="en-US"/>
                </a:p>
              </p:txBody>
            </p:sp>
            <p:sp>
              <p:nvSpPr>
                <p:cNvPr id="44467" name="Freeform 118"/>
                <p:cNvSpPr>
                  <a:spLocks noEditPoints="1"/>
                </p:cNvSpPr>
                <p:nvPr/>
              </p:nvSpPr>
              <p:spPr bwMode="auto">
                <a:xfrm>
                  <a:off x="1671" y="1380"/>
                  <a:ext cx="380" cy="1509"/>
                </a:xfrm>
                <a:custGeom>
                  <a:avLst/>
                  <a:gdLst>
                    <a:gd name="T0" fmla="*/ 369 w 380"/>
                    <a:gd name="T1" fmla="*/ 16 h 1509"/>
                    <a:gd name="T2" fmla="*/ 294 w 380"/>
                    <a:gd name="T3" fmla="*/ 4 h 1509"/>
                    <a:gd name="T4" fmla="*/ 215 w 380"/>
                    <a:gd name="T5" fmla="*/ 0 h 1509"/>
                    <a:gd name="T6" fmla="*/ 150 w 380"/>
                    <a:gd name="T7" fmla="*/ 4 h 1509"/>
                    <a:gd name="T8" fmla="*/ 148 w 380"/>
                    <a:gd name="T9" fmla="*/ 6 h 1509"/>
                    <a:gd name="T10" fmla="*/ 148 w 380"/>
                    <a:gd name="T11" fmla="*/ 8 h 1509"/>
                    <a:gd name="T12" fmla="*/ 146 w 380"/>
                    <a:gd name="T13" fmla="*/ 12 h 1509"/>
                    <a:gd name="T14" fmla="*/ 144 w 380"/>
                    <a:gd name="T15" fmla="*/ 14 h 1509"/>
                    <a:gd name="T16" fmla="*/ 215 w 380"/>
                    <a:gd name="T17" fmla="*/ 10 h 1509"/>
                    <a:gd name="T18" fmla="*/ 292 w 380"/>
                    <a:gd name="T19" fmla="*/ 14 h 1509"/>
                    <a:gd name="T20" fmla="*/ 365 w 380"/>
                    <a:gd name="T21" fmla="*/ 25 h 1509"/>
                    <a:gd name="T22" fmla="*/ 377 w 380"/>
                    <a:gd name="T23" fmla="*/ 27 h 1509"/>
                    <a:gd name="T24" fmla="*/ 379 w 380"/>
                    <a:gd name="T25" fmla="*/ 25 h 1509"/>
                    <a:gd name="T26" fmla="*/ 380 w 380"/>
                    <a:gd name="T27" fmla="*/ 22 h 1509"/>
                    <a:gd name="T28" fmla="*/ 380 w 380"/>
                    <a:gd name="T29" fmla="*/ 20 h 1509"/>
                    <a:gd name="T30" fmla="*/ 2 w 380"/>
                    <a:gd name="T31" fmla="*/ 1478 h 1509"/>
                    <a:gd name="T32" fmla="*/ 64 w 380"/>
                    <a:gd name="T33" fmla="*/ 1493 h 1509"/>
                    <a:gd name="T34" fmla="*/ 139 w 380"/>
                    <a:gd name="T35" fmla="*/ 1505 h 1509"/>
                    <a:gd name="T36" fmla="*/ 215 w 380"/>
                    <a:gd name="T37" fmla="*/ 1509 h 1509"/>
                    <a:gd name="T38" fmla="*/ 294 w 380"/>
                    <a:gd name="T39" fmla="*/ 1505 h 1509"/>
                    <a:gd name="T40" fmla="*/ 369 w 380"/>
                    <a:gd name="T41" fmla="*/ 1493 h 1509"/>
                    <a:gd name="T42" fmla="*/ 379 w 380"/>
                    <a:gd name="T43" fmla="*/ 1491 h 1509"/>
                    <a:gd name="T44" fmla="*/ 377 w 380"/>
                    <a:gd name="T45" fmla="*/ 1487 h 1509"/>
                    <a:gd name="T46" fmla="*/ 377 w 380"/>
                    <a:gd name="T47" fmla="*/ 1486 h 1509"/>
                    <a:gd name="T48" fmla="*/ 375 w 380"/>
                    <a:gd name="T49" fmla="*/ 1484 h 1509"/>
                    <a:gd name="T50" fmla="*/ 365 w 380"/>
                    <a:gd name="T51" fmla="*/ 1484 h 1509"/>
                    <a:gd name="T52" fmla="*/ 292 w 380"/>
                    <a:gd name="T53" fmla="*/ 1495 h 1509"/>
                    <a:gd name="T54" fmla="*/ 215 w 380"/>
                    <a:gd name="T55" fmla="*/ 1499 h 1509"/>
                    <a:gd name="T56" fmla="*/ 141 w 380"/>
                    <a:gd name="T57" fmla="*/ 1495 h 1509"/>
                    <a:gd name="T58" fmla="*/ 66 w 380"/>
                    <a:gd name="T59" fmla="*/ 1484 h 1509"/>
                    <a:gd name="T60" fmla="*/ 0 w 380"/>
                    <a:gd name="T61" fmla="*/ 1466 h 1509"/>
                    <a:gd name="T62" fmla="*/ 0 w 380"/>
                    <a:gd name="T63" fmla="*/ 1470 h 1509"/>
                    <a:gd name="T64" fmla="*/ 0 w 380"/>
                    <a:gd name="T65" fmla="*/ 1472 h 1509"/>
                    <a:gd name="T66" fmla="*/ 2 w 380"/>
                    <a:gd name="T67" fmla="*/ 1476 h 1509"/>
                    <a:gd name="T68" fmla="*/ 2 w 380"/>
                    <a:gd name="T69" fmla="*/ 1478 h 150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0"/>
                    <a:gd name="T106" fmla="*/ 0 h 1509"/>
                    <a:gd name="T107" fmla="*/ 380 w 380"/>
                    <a:gd name="T108" fmla="*/ 1509 h 150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0" h="1509">
                      <a:moveTo>
                        <a:pt x="380" y="18"/>
                      </a:moveTo>
                      <a:lnTo>
                        <a:pt x="369" y="16"/>
                      </a:lnTo>
                      <a:lnTo>
                        <a:pt x="331" y="8"/>
                      </a:lnTo>
                      <a:lnTo>
                        <a:pt x="294" y="4"/>
                      </a:lnTo>
                      <a:lnTo>
                        <a:pt x="256" y="0"/>
                      </a:lnTo>
                      <a:lnTo>
                        <a:pt x="215" y="0"/>
                      </a:lnTo>
                      <a:lnTo>
                        <a:pt x="177" y="0"/>
                      </a:lnTo>
                      <a:lnTo>
                        <a:pt x="150" y="4"/>
                      </a:lnTo>
                      <a:lnTo>
                        <a:pt x="148" y="6"/>
                      </a:lnTo>
                      <a:lnTo>
                        <a:pt x="148" y="8"/>
                      </a:lnTo>
                      <a:lnTo>
                        <a:pt x="146" y="10"/>
                      </a:lnTo>
                      <a:lnTo>
                        <a:pt x="146" y="12"/>
                      </a:lnTo>
                      <a:lnTo>
                        <a:pt x="144" y="14"/>
                      </a:lnTo>
                      <a:lnTo>
                        <a:pt x="177" y="12"/>
                      </a:lnTo>
                      <a:lnTo>
                        <a:pt x="215" y="10"/>
                      </a:lnTo>
                      <a:lnTo>
                        <a:pt x="254" y="12"/>
                      </a:lnTo>
                      <a:lnTo>
                        <a:pt x="292" y="14"/>
                      </a:lnTo>
                      <a:lnTo>
                        <a:pt x="329" y="20"/>
                      </a:lnTo>
                      <a:lnTo>
                        <a:pt x="365" y="25"/>
                      </a:lnTo>
                      <a:lnTo>
                        <a:pt x="377" y="27"/>
                      </a:lnTo>
                      <a:lnTo>
                        <a:pt x="379" y="25"/>
                      </a:lnTo>
                      <a:lnTo>
                        <a:pt x="379" y="23"/>
                      </a:lnTo>
                      <a:lnTo>
                        <a:pt x="380" y="22"/>
                      </a:lnTo>
                      <a:lnTo>
                        <a:pt x="380" y="20"/>
                      </a:lnTo>
                      <a:lnTo>
                        <a:pt x="380" y="18"/>
                      </a:lnTo>
                      <a:close/>
                      <a:moveTo>
                        <a:pt x="2" y="1478"/>
                      </a:moveTo>
                      <a:lnTo>
                        <a:pt x="27" y="1486"/>
                      </a:lnTo>
                      <a:lnTo>
                        <a:pt x="64" y="1493"/>
                      </a:lnTo>
                      <a:lnTo>
                        <a:pt x="100" y="1501"/>
                      </a:lnTo>
                      <a:lnTo>
                        <a:pt x="139" y="1505"/>
                      </a:lnTo>
                      <a:lnTo>
                        <a:pt x="177" y="1509"/>
                      </a:lnTo>
                      <a:lnTo>
                        <a:pt x="215" y="1509"/>
                      </a:lnTo>
                      <a:lnTo>
                        <a:pt x="256" y="1509"/>
                      </a:lnTo>
                      <a:lnTo>
                        <a:pt x="294" y="1505"/>
                      </a:lnTo>
                      <a:lnTo>
                        <a:pt x="331" y="1501"/>
                      </a:lnTo>
                      <a:lnTo>
                        <a:pt x="369" y="1493"/>
                      </a:lnTo>
                      <a:lnTo>
                        <a:pt x="379" y="1491"/>
                      </a:lnTo>
                      <a:lnTo>
                        <a:pt x="377" y="1489"/>
                      </a:lnTo>
                      <a:lnTo>
                        <a:pt x="377" y="1487"/>
                      </a:lnTo>
                      <a:lnTo>
                        <a:pt x="377" y="1486"/>
                      </a:lnTo>
                      <a:lnTo>
                        <a:pt x="375" y="1484"/>
                      </a:lnTo>
                      <a:lnTo>
                        <a:pt x="375" y="1482"/>
                      </a:lnTo>
                      <a:lnTo>
                        <a:pt x="365" y="1484"/>
                      </a:lnTo>
                      <a:lnTo>
                        <a:pt x="329" y="1491"/>
                      </a:lnTo>
                      <a:lnTo>
                        <a:pt x="292" y="1495"/>
                      </a:lnTo>
                      <a:lnTo>
                        <a:pt x="254" y="1499"/>
                      </a:lnTo>
                      <a:lnTo>
                        <a:pt x="215" y="1499"/>
                      </a:lnTo>
                      <a:lnTo>
                        <a:pt x="177" y="1499"/>
                      </a:lnTo>
                      <a:lnTo>
                        <a:pt x="141" y="1495"/>
                      </a:lnTo>
                      <a:lnTo>
                        <a:pt x="102" y="1491"/>
                      </a:lnTo>
                      <a:lnTo>
                        <a:pt x="66" y="1484"/>
                      </a:lnTo>
                      <a:lnTo>
                        <a:pt x="29" y="1476"/>
                      </a:lnTo>
                      <a:lnTo>
                        <a:pt x="0" y="1466"/>
                      </a:lnTo>
                      <a:lnTo>
                        <a:pt x="0" y="1468"/>
                      </a:lnTo>
                      <a:lnTo>
                        <a:pt x="0" y="1470"/>
                      </a:lnTo>
                      <a:lnTo>
                        <a:pt x="0" y="1472"/>
                      </a:lnTo>
                      <a:lnTo>
                        <a:pt x="2" y="1474"/>
                      </a:lnTo>
                      <a:lnTo>
                        <a:pt x="2" y="1476"/>
                      </a:lnTo>
                      <a:lnTo>
                        <a:pt x="2" y="1478"/>
                      </a:lnTo>
                      <a:close/>
                    </a:path>
                  </a:pathLst>
                </a:custGeom>
                <a:solidFill>
                  <a:srgbClr val="6DC4FF"/>
                </a:solidFill>
                <a:ln w="9525">
                  <a:noFill/>
                  <a:round/>
                </a:ln>
              </p:spPr>
              <p:txBody>
                <a:bodyPr/>
                <a:lstStyle/>
                <a:p>
                  <a:endParaRPr lang="en-US"/>
                </a:p>
              </p:txBody>
            </p:sp>
            <p:sp>
              <p:nvSpPr>
                <p:cNvPr id="44468" name="Freeform 119"/>
                <p:cNvSpPr>
                  <a:spLocks noEditPoints="1"/>
                </p:cNvSpPr>
                <p:nvPr/>
              </p:nvSpPr>
              <p:spPr bwMode="auto">
                <a:xfrm>
                  <a:off x="1670" y="1386"/>
                  <a:ext cx="380" cy="1499"/>
                </a:xfrm>
                <a:custGeom>
                  <a:avLst/>
                  <a:gdLst>
                    <a:gd name="T0" fmla="*/ 368 w 380"/>
                    <a:gd name="T1" fmla="*/ 16 h 1499"/>
                    <a:gd name="T2" fmla="*/ 293 w 380"/>
                    <a:gd name="T3" fmla="*/ 4 h 1499"/>
                    <a:gd name="T4" fmla="*/ 216 w 380"/>
                    <a:gd name="T5" fmla="*/ 0 h 1499"/>
                    <a:gd name="T6" fmla="*/ 149 w 380"/>
                    <a:gd name="T7" fmla="*/ 2 h 1499"/>
                    <a:gd name="T8" fmla="*/ 147 w 380"/>
                    <a:gd name="T9" fmla="*/ 6 h 1499"/>
                    <a:gd name="T10" fmla="*/ 145 w 380"/>
                    <a:gd name="T11" fmla="*/ 8 h 1499"/>
                    <a:gd name="T12" fmla="*/ 145 w 380"/>
                    <a:gd name="T13" fmla="*/ 10 h 1499"/>
                    <a:gd name="T14" fmla="*/ 143 w 380"/>
                    <a:gd name="T15" fmla="*/ 14 h 1499"/>
                    <a:gd name="T16" fmla="*/ 216 w 380"/>
                    <a:gd name="T17" fmla="*/ 10 h 1499"/>
                    <a:gd name="T18" fmla="*/ 293 w 380"/>
                    <a:gd name="T19" fmla="*/ 14 h 1499"/>
                    <a:gd name="T20" fmla="*/ 366 w 380"/>
                    <a:gd name="T21" fmla="*/ 25 h 1499"/>
                    <a:gd name="T22" fmla="*/ 376 w 380"/>
                    <a:gd name="T23" fmla="*/ 25 h 1499"/>
                    <a:gd name="T24" fmla="*/ 378 w 380"/>
                    <a:gd name="T25" fmla="*/ 23 h 1499"/>
                    <a:gd name="T26" fmla="*/ 378 w 380"/>
                    <a:gd name="T27" fmla="*/ 21 h 1499"/>
                    <a:gd name="T28" fmla="*/ 380 w 380"/>
                    <a:gd name="T29" fmla="*/ 19 h 1499"/>
                    <a:gd name="T30" fmla="*/ 1 w 380"/>
                    <a:gd name="T31" fmla="*/ 1466 h 1499"/>
                    <a:gd name="T32" fmla="*/ 67 w 380"/>
                    <a:gd name="T33" fmla="*/ 1483 h 1499"/>
                    <a:gd name="T34" fmla="*/ 140 w 380"/>
                    <a:gd name="T35" fmla="*/ 1495 h 1499"/>
                    <a:gd name="T36" fmla="*/ 216 w 380"/>
                    <a:gd name="T37" fmla="*/ 1499 h 1499"/>
                    <a:gd name="T38" fmla="*/ 293 w 380"/>
                    <a:gd name="T39" fmla="*/ 1495 h 1499"/>
                    <a:gd name="T40" fmla="*/ 368 w 380"/>
                    <a:gd name="T41" fmla="*/ 1483 h 1499"/>
                    <a:gd name="T42" fmla="*/ 378 w 380"/>
                    <a:gd name="T43" fmla="*/ 1480 h 1499"/>
                    <a:gd name="T44" fmla="*/ 376 w 380"/>
                    <a:gd name="T45" fmla="*/ 1478 h 1499"/>
                    <a:gd name="T46" fmla="*/ 376 w 380"/>
                    <a:gd name="T47" fmla="*/ 1476 h 1499"/>
                    <a:gd name="T48" fmla="*/ 374 w 380"/>
                    <a:gd name="T49" fmla="*/ 1472 h 1499"/>
                    <a:gd name="T50" fmla="*/ 366 w 380"/>
                    <a:gd name="T51" fmla="*/ 1474 h 1499"/>
                    <a:gd name="T52" fmla="*/ 293 w 380"/>
                    <a:gd name="T53" fmla="*/ 1483 h 1499"/>
                    <a:gd name="T54" fmla="*/ 216 w 380"/>
                    <a:gd name="T55" fmla="*/ 1487 h 1499"/>
                    <a:gd name="T56" fmla="*/ 142 w 380"/>
                    <a:gd name="T57" fmla="*/ 1483 h 1499"/>
                    <a:gd name="T58" fmla="*/ 69 w 380"/>
                    <a:gd name="T59" fmla="*/ 1474 h 1499"/>
                    <a:gd name="T60" fmla="*/ 0 w 380"/>
                    <a:gd name="T61" fmla="*/ 1455 h 1499"/>
                    <a:gd name="T62" fmla="*/ 0 w 380"/>
                    <a:gd name="T63" fmla="*/ 1458 h 1499"/>
                    <a:gd name="T64" fmla="*/ 1 w 380"/>
                    <a:gd name="T65" fmla="*/ 1460 h 1499"/>
                    <a:gd name="T66" fmla="*/ 1 w 380"/>
                    <a:gd name="T67" fmla="*/ 1464 h 1499"/>
                    <a:gd name="T68" fmla="*/ 1 w 380"/>
                    <a:gd name="T69" fmla="*/ 1466 h 149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0"/>
                    <a:gd name="T106" fmla="*/ 0 h 1499"/>
                    <a:gd name="T107" fmla="*/ 380 w 380"/>
                    <a:gd name="T108" fmla="*/ 1499 h 149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0" h="1499">
                      <a:moveTo>
                        <a:pt x="380" y="17"/>
                      </a:moveTo>
                      <a:lnTo>
                        <a:pt x="368" y="16"/>
                      </a:lnTo>
                      <a:lnTo>
                        <a:pt x="332" y="8"/>
                      </a:lnTo>
                      <a:lnTo>
                        <a:pt x="293" y="4"/>
                      </a:lnTo>
                      <a:lnTo>
                        <a:pt x="255" y="0"/>
                      </a:lnTo>
                      <a:lnTo>
                        <a:pt x="216" y="0"/>
                      </a:lnTo>
                      <a:lnTo>
                        <a:pt x="178" y="0"/>
                      </a:lnTo>
                      <a:lnTo>
                        <a:pt x="149" y="2"/>
                      </a:lnTo>
                      <a:lnTo>
                        <a:pt x="147" y="4"/>
                      </a:lnTo>
                      <a:lnTo>
                        <a:pt x="147" y="6"/>
                      </a:lnTo>
                      <a:lnTo>
                        <a:pt x="145" y="8"/>
                      </a:lnTo>
                      <a:lnTo>
                        <a:pt x="145" y="10"/>
                      </a:lnTo>
                      <a:lnTo>
                        <a:pt x="143" y="12"/>
                      </a:lnTo>
                      <a:lnTo>
                        <a:pt x="143" y="14"/>
                      </a:lnTo>
                      <a:lnTo>
                        <a:pt x="180" y="10"/>
                      </a:lnTo>
                      <a:lnTo>
                        <a:pt x="216" y="10"/>
                      </a:lnTo>
                      <a:lnTo>
                        <a:pt x="255" y="10"/>
                      </a:lnTo>
                      <a:lnTo>
                        <a:pt x="293" y="14"/>
                      </a:lnTo>
                      <a:lnTo>
                        <a:pt x="330" y="17"/>
                      </a:lnTo>
                      <a:lnTo>
                        <a:pt x="366" y="25"/>
                      </a:lnTo>
                      <a:lnTo>
                        <a:pt x="376" y="27"/>
                      </a:lnTo>
                      <a:lnTo>
                        <a:pt x="376" y="25"/>
                      </a:lnTo>
                      <a:lnTo>
                        <a:pt x="378" y="25"/>
                      </a:lnTo>
                      <a:lnTo>
                        <a:pt x="378" y="23"/>
                      </a:lnTo>
                      <a:lnTo>
                        <a:pt x="378" y="21"/>
                      </a:lnTo>
                      <a:lnTo>
                        <a:pt x="380" y="19"/>
                      </a:lnTo>
                      <a:lnTo>
                        <a:pt x="380" y="17"/>
                      </a:lnTo>
                      <a:close/>
                      <a:moveTo>
                        <a:pt x="1" y="1466"/>
                      </a:moveTo>
                      <a:lnTo>
                        <a:pt x="30" y="1474"/>
                      </a:lnTo>
                      <a:lnTo>
                        <a:pt x="67" y="1483"/>
                      </a:lnTo>
                      <a:lnTo>
                        <a:pt x="103" y="1489"/>
                      </a:lnTo>
                      <a:lnTo>
                        <a:pt x="140" y="1495"/>
                      </a:lnTo>
                      <a:lnTo>
                        <a:pt x="178" y="1497"/>
                      </a:lnTo>
                      <a:lnTo>
                        <a:pt x="216" y="1499"/>
                      </a:lnTo>
                      <a:lnTo>
                        <a:pt x="255" y="1497"/>
                      </a:lnTo>
                      <a:lnTo>
                        <a:pt x="293" y="1495"/>
                      </a:lnTo>
                      <a:lnTo>
                        <a:pt x="332" y="1489"/>
                      </a:lnTo>
                      <a:lnTo>
                        <a:pt x="368" y="1483"/>
                      </a:lnTo>
                      <a:lnTo>
                        <a:pt x="378" y="1481"/>
                      </a:lnTo>
                      <a:lnTo>
                        <a:pt x="378" y="1480"/>
                      </a:lnTo>
                      <a:lnTo>
                        <a:pt x="376" y="1478"/>
                      </a:lnTo>
                      <a:lnTo>
                        <a:pt x="376" y="1476"/>
                      </a:lnTo>
                      <a:lnTo>
                        <a:pt x="374" y="1474"/>
                      </a:lnTo>
                      <a:lnTo>
                        <a:pt x="374" y="1472"/>
                      </a:lnTo>
                      <a:lnTo>
                        <a:pt x="366" y="1474"/>
                      </a:lnTo>
                      <a:lnTo>
                        <a:pt x="330" y="1480"/>
                      </a:lnTo>
                      <a:lnTo>
                        <a:pt x="293" y="1483"/>
                      </a:lnTo>
                      <a:lnTo>
                        <a:pt x="255" y="1487"/>
                      </a:lnTo>
                      <a:lnTo>
                        <a:pt x="216" y="1487"/>
                      </a:lnTo>
                      <a:lnTo>
                        <a:pt x="180" y="1487"/>
                      </a:lnTo>
                      <a:lnTo>
                        <a:pt x="142" y="1483"/>
                      </a:lnTo>
                      <a:lnTo>
                        <a:pt x="105" y="1480"/>
                      </a:lnTo>
                      <a:lnTo>
                        <a:pt x="69" y="1474"/>
                      </a:lnTo>
                      <a:lnTo>
                        <a:pt x="32" y="1464"/>
                      </a:lnTo>
                      <a:lnTo>
                        <a:pt x="0" y="1455"/>
                      </a:lnTo>
                      <a:lnTo>
                        <a:pt x="0" y="1457"/>
                      </a:lnTo>
                      <a:lnTo>
                        <a:pt x="0" y="1458"/>
                      </a:lnTo>
                      <a:lnTo>
                        <a:pt x="0" y="1460"/>
                      </a:lnTo>
                      <a:lnTo>
                        <a:pt x="1" y="1460"/>
                      </a:lnTo>
                      <a:lnTo>
                        <a:pt x="1" y="1462"/>
                      </a:lnTo>
                      <a:lnTo>
                        <a:pt x="1" y="1464"/>
                      </a:lnTo>
                      <a:lnTo>
                        <a:pt x="1" y="1466"/>
                      </a:lnTo>
                      <a:close/>
                    </a:path>
                  </a:pathLst>
                </a:custGeom>
                <a:solidFill>
                  <a:srgbClr val="6EC5FF"/>
                </a:solidFill>
                <a:ln w="9525">
                  <a:noFill/>
                  <a:round/>
                </a:ln>
              </p:spPr>
              <p:txBody>
                <a:bodyPr/>
                <a:lstStyle/>
                <a:p>
                  <a:endParaRPr lang="en-US"/>
                </a:p>
              </p:txBody>
            </p:sp>
            <p:sp>
              <p:nvSpPr>
                <p:cNvPr id="44469" name="Freeform 120"/>
                <p:cNvSpPr>
                  <a:spLocks noEditPoints="1"/>
                </p:cNvSpPr>
                <p:nvPr/>
              </p:nvSpPr>
              <p:spPr bwMode="auto">
                <a:xfrm>
                  <a:off x="1668" y="1390"/>
                  <a:ext cx="380" cy="1489"/>
                </a:xfrm>
                <a:custGeom>
                  <a:avLst/>
                  <a:gdLst>
                    <a:gd name="T0" fmla="*/ 368 w 380"/>
                    <a:gd name="T1" fmla="*/ 15 h 1489"/>
                    <a:gd name="T2" fmla="*/ 295 w 380"/>
                    <a:gd name="T3" fmla="*/ 4 h 1489"/>
                    <a:gd name="T4" fmla="*/ 218 w 380"/>
                    <a:gd name="T5" fmla="*/ 0 h 1489"/>
                    <a:gd name="T6" fmla="*/ 147 w 380"/>
                    <a:gd name="T7" fmla="*/ 4 h 1489"/>
                    <a:gd name="T8" fmla="*/ 147 w 380"/>
                    <a:gd name="T9" fmla="*/ 6 h 1489"/>
                    <a:gd name="T10" fmla="*/ 145 w 380"/>
                    <a:gd name="T11" fmla="*/ 10 h 1489"/>
                    <a:gd name="T12" fmla="*/ 144 w 380"/>
                    <a:gd name="T13" fmla="*/ 12 h 1489"/>
                    <a:gd name="T14" fmla="*/ 144 w 380"/>
                    <a:gd name="T15" fmla="*/ 15 h 1489"/>
                    <a:gd name="T16" fmla="*/ 182 w 380"/>
                    <a:gd name="T17" fmla="*/ 12 h 1489"/>
                    <a:gd name="T18" fmla="*/ 257 w 380"/>
                    <a:gd name="T19" fmla="*/ 12 h 1489"/>
                    <a:gd name="T20" fmla="*/ 332 w 380"/>
                    <a:gd name="T21" fmla="*/ 19 h 1489"/>
                    <a:gd name="T22" fmla="*/ 376 w 380"/>
                    <a:gd name="T23" fmla="*/ 27 h 1489"/>
                    <a:gd name="T24" fmla="*/ 378 w 380"/>
                    <a:gd name="T25" fmla="*/ 25 h 1489"/>
                    <a:gd name="T26" fmla="*/ 378 w 380"/>
                    <a:gd name="T27" fmla="*/ 23 h 1489"/>
                    <a:gd name="T28" fmla="*/ 380 w 380"/>
                    <a:gd name="T29" fmla="*/ 21 h 1489"/>
                    <a:gd name="T30" fmla="*/ 380 w 380"/>
                    <a:gd name="T31" fmla="*/ 17 h 1489"/>
                    <a:gd name="T32" fmla="*/ 32 w 380"/>
                    <a:gd name="T33" fmla="*/ 1466 h 1489"/>
                    <a:gd name="T34" fmla="*/ 105 w 380"/>
                    <a:gd name="T35" fmla="*/ 1481 h 1489"/>
                    <a:gd name="T36" fmla="*/ 180 w 380"/>
                    <a:gd name="T37" fmla="*/ 1489 h 1489"/>
                    <a:gd name="T38" fmla="*/ 257 w 380"/>
                    <a:gd name="T39" fmla="*/ 1489 h 1489"/>
                    <a:gd name="T40" fmla="*/ 332 w 380"/>
                    <a:gd name="T41" fmla="*/ 1481 h 1489"/>
                    <a:gd name="T42" fmla="*/ 378 w 380"/>
                    <a:gd name="T43" fmla="*/ 1472 h 1489"/>
                    <a:gd name="T44" fmla="*/ 376 w 380"/>
                    <a:gd name="T45" fmla="*/ 1470 h 1489"/>
                    <a:gd name="T46" fmla="*/ 376 w 380"/>
                    <a:gd name="T47" fmla="*/ 1468 h 1489"/>
                    <a:gd name="T48" fmla="*/ 374 w 380"/>
                    <a:gd name="T49" fmla="*/ 1464 h 1489"/>
                    <a:gd name="T50" fmla="*/ 374 w 380"/>
                    <a:gd name="T51" fmla="*/ 1462 h 1489"/>
                    <a:gd name="T52" fmla="*/ 332 w 380"/>
                    <a:gd name="T53" fmla="*/ 1470 h 1489"/>
                    <a:gd name="T54" fmla="*/ 257 w 380"/>
                    <a:gd name="T55" fmla="*/ 1477 h 1489"/>
                    <a:gd name="T56" fmla="*/ 182 w 380"/>
                    <a:gd name="T57" fmla="*/ 1477 h 1489"/>
                    <a:gd name="T58" fmla="*/ 107 w 380"/>
                    <a:gd name="T59" fmla="*/ 1470 h 1489"/>
                    <a:gd name="T60" fmla="*/ 36 w 380"/>
                    <a:gd name="T61" fmla="*/ 1456 h 1489"/>
                    <a:gd name="T62" fmla="*/ 0 w 380"/>
                    <a:gd name="T63" fmla="*/ 1445 h 1489"/>
                    <a:gd name="T64" fmla="*/ 2 w 380"/>
                    <a:gd name="T65" fmla="*/ 1449 h 1489"/>
                    <a:gd name="T66" fmla="*/ 2 w 380"/>
                    <a:gd name="T67" fmla="*/ 1451 h 1489"/>
                    <a:gd name="T68" fmla="*/ 2 w 380"/>
                    <a:gd name="T69" fmla="*/ 1454 h 1489"/>
                    <a:gd name="T70" fmla="*/ 3 w 380"/>
                    <a:gd name="T71" fmla="*/ 1456 h 148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0"/>
                    <a:gd name="T109" fmla="*/ 0 h 1489"/>
                    <a:gd name="T110" fmla="*/ 380 w 380"/>
                    <a:gd name="T111" fmla="*/ 1489 h 148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0" h="1489">
                      <a:moveTo>
                        <a:pt x="380" y="17"/>
                      </a:moveTo>
                      <a:lnTo>
                        <a:pt x="368" y="15"/>
                      </a:lnTo>
                      <a:lnTo>
                        <a:pt x="332" y="10"/>
                      </a:lnTo>
                      <a:lnTo>
                        <a:pt x="295" y="4"/>
                      </a:lnTo>
                      <a:lnTo>
                        <a:pt x="257" y="2"/>
                      </a:lnTo>
                      <a:lnTo>
                        <a:pt x="218" y="0"/>
                      </a:lnTo>
                      <a:lnTo>
                        <a:pt x="180" y="2"/>
                      </a:lnTo>
                      <a:lnTo>
                        <a:pt x="147" y="4"/>
                      </a:lnTo>
                      <a:lnTo>
                        <a:pt x="147" y="6"/>
                      </a:lnTo>
                      <a:lnTo>
                        <a:pt x="145" y="8"/>
                      </a:lnTo>
                      <a:lnTo>
                        <a:pt x="145" y="10"/>
                      </a:lnTo>
                      <a:lnTo>
                        <a:pt x="145" y="12"/>
                      </a:lnTo>
                      <a:lnTo>
                        <a:pt x="144" y="12"/>
                      </a:lnTo>
                      <a:lnTo>
                        <a:pt x="144" y="13"/>
                      </a:lnTo>
                      <a:lnTo>
                        <a:pt x="144" y="15"/>
                      </a:lnTo>
                      <a:lnTo>
                        <a:pt x="182" y="12"/>
                      </a:lnTo>
                      <a:lnTo>
                        <a:pt x="218" y="12"/>
                      </a:lnTo>
                      <a:lnTo>
                        <a:pt x="257" y="12"/>
                      </a:lnTo>
                      <a:lnTo>
                        <a:pt x="293" y="15"/>
                      </a:lnTo>
                      <a:lnTo>
                        <a:pt x="332" y="19"/>
                      </a:lnTo>
                      <a:lnTo>
                        <a:pt x="366" y="25"/>
                      </a:lnTo>
                      <a:lnTo>
                        <a:pt x="376" y="27"/>
                      </a:lnTo>
                      <a:lnTo>
                        <a:pt x="378" y="25"/>
                      </a:lnTo>
                      <a:lnTo>
                        <a:pt x="378" y="23"/>
                      </a:lnTo>
                      <a:lnTo>
                        <a:pt x="378" y="21"/>
                      </a:lnTo>
                      <a:lnTo>
                        <a:pt x="380" y="21"/>
                      </a:lnTo>
                      <a:lnTo>
                        <a:pt x="380" y="19"/>
                      </a:lnTo>
                      <a:lnTo>
                        <a:pt x="380" y="17"/>
                      </a:lnTo>
                      <a:close/>
                      <a:moveTo>
                        <a:pt x="3" y="1456"/>
                      </a:moveTo>
                      <a:lnTo>
                        <a:pt x="32" y="1466"/>
                      </a:lnTo>
                      <a:lnTo>
                        <a:pt x="69" y="1474"/>
                      </a:lnTo>
                      <a:lnTo>
                        <a:pt x="105" y="1481"/>
                      </a:lnTo>
                      <a:lnTo>
                        <a:pt x="144" y="1485"/>
                      </a:lnTo>
                      <a:lnTo>
                        <a:pt x="180" y="1489"/>
                      </a:lnTo>
                      <a:lnTo>
                        <a:pt x="218" y="1489"/>
                      </a:lnTo>
                      <a:lnTo>
                        <a:pt x="257" y="1489"/>
                      </a:lnTo>
                      <a:lnTo>
                        <a:pt x="295" y="1485"/>
                      </a:lnTo>
                      <a:lnTo>
                        <a:pt x="332" y="1481"/>
                      </a:lnTo>
                      <a:lnTo>
                        <a:pt x="368" y="1474"/>
                      </a:lnTo>
                      <a:lnTo>
                        <a:pt x="378" y="1472"/>
                      </a:lnTo>
                      <a:lnTo>
                        <a:pt x="376" y="1470"/>
                      </a:lnTo>
                      <a:lnTo>
                        <a:pt x="376" y="1468"/>
                      </a:lnTo>
                      <a:lnTo>
                        <a:pt x="376" y="1466"/>
                      </a:lnTo>
                      <a:lnTo>
                        <a:pt x="374" y="1464"/>
                      </a:lnTo>
                      <a:lnTo>
                        <a:pt x="374" y="1462"/>
                      </a:lnTo>
                      <a:lnTo>
                        <a:pt x="366" y="1464"/>
                      </a:lnTo>
                      <a:lnTo>
                        <a:pt x="332" y="1470"/>
                      </a:lnTo>
                      <a:lnTo>
                        <a:pt x="293" y="1476"/>
                      </a:lnTo>
                      <a:lnTo>
                        <a:pt x="257" y="1477"/>
                      </a:lnTo>
                      <a:lnTo>
                        <a:pt x="218" y="1479"/>
                      </a:lnTo>
                      <a:lnTo>
                        <a:pt x="182" y="1477"/>
                      </a:lnTo>
                      <a:lnTo>
                        <a:pt x="144" y="1476"/>
                      </a:lnTo>
                      <a:lnTo>
                        <a:pt x="107" y="1470"/>
                      </a:lnTo>
                      <a:lnTo>
                        <a:pt x="71" y="1464"/>
                      </a:lnTo>
                      <a:lnTo>
                        <a:pt x="36" y="1456"/>
                      </a:lnTo>
                      <a:lnTo>
                        <a:pt x="2" y="1445"/>
                      </a:lnTo>
                      <a:lnTo>
                        <a:pt x="0" y="1445"/>
                      </a:lnTo>
                      <a:lnTo>
                        <a:pt x="0" y="1447"/>
                      </a:lnTo>
                      <a:lnTo>
                        <a:pt x="2" y="1449"/>
                      </a:lnTo>
                      <a:lnTo>
                        <a:pt x="2" y="1451"/>
                      </a:lnTo>
                      <a:lnTo>
                        <a:pt x="2" y="1453"/>
                      </a:lnTo>
                      <a:lnTo>
                        <a:pt x="2" y="1454"/>
                      </a:lnTo>
                      <a:lnTo>
                        <a:pt x="2" y="1456"/>
                      </a:lnTo>
                      <a:lnTo>
                        <a:pt x="3" y="1456"/>
                      </a:lnTo>
                      <a:close/>
                    </a:path>
                  </a:pathLst>
                </a:custGeom>
                <a:solidFill>
                  <a:srgbClr val="6FC5FF"/>
                </a:solidFill>
                <a:ln w="9525">
                  <a:noFill/>
                  <a:round/>
                </a:ln>
              </p:spPr>
              <p:txBody>
                <a:bodyPr/>
                <a:lstStyle/>
                <a:p>
                  <a:endParaRPr lang="en-US"/>
                </a:p>
              </p:txBody>
            </p:sp>
            <p:sp>
              <p:nvSpPr>
                <p:cNvPr id="44470" name="Freeform 121"/>
                <p:cNvSpPr>
                  <a:spLocks noEditPoints="1"/>
                </p:cNvSpPr>
                <p:nvPr/>
              </p:nvSpPr>
              <p:spPr bwMode="auto">
                <a:xfrm>
                  <a:off x="1666" y="1396"/>
                  <a:ext cx="380" cy="1477"/>
                </a:xfrm>
                <a:custGeom>
                  <a:avLst/>
                  <a:gdLst>
                    <a:gd name="T0" fmla="*/ 370 w 380"/>
                    <a:gd name="T1" fmla="*/ 15 h 1477"/>
                    <a:gd name="T2" fmla="*/ 297 w 380"/>
                    <a:gd name="T3" fmla="*/ 4 h 1477"/>
                    <a:gd name="T4" fmla="*/ 220 w 380"/>
                    <a:gd name="T5" fmla="*/ 0 h 1477"/>
                    <a:gd name="T6" fmla="*/ 147 w 380"/>
                    <a:gd name="T7" fmla="*/ 4 h 1477"/>
                    <a:gd name="T8" fmla="*/ 146 w 380"/>
                    <a:gd name="T9" fmla="*/ 6 h 1477"/>
                    <a:gd name="T10" fmla="*/ 146 w 380"/>
                    <a:gd name="T11" fmla="*/ 9 h 1477"/>
                    <a:gd name="T12" fmla="*/ 144 w 380"/>
                    <a:gd name="T13" fmla="*/ 11 h 1477"/>
                    <a:gd name="T14" fmla="*/ 144 w 380"/>
                    <a:gd name="T15" fmla="*/ 13 h 1477"/>
                    <a:gd name="T16" fmla="*/ 184 w 380"/>
                    <a:gd name="T17" fmla="*/ 11 h 1477"/>
                    <a:gd name="T18" fmla="*/ 259 w 380"/>
                    <a:gd name="T19" fmla="*/ 11 h 1477"/>
                    <a:gd name="T20" fmla="*/ 332 w 380"/>
                    <a:gd name="T21" fmla="*/ 19 h 1477"/>
                    <a:gd name="T22" fmla="*/ 376 w 380"/>
                    <a:gd name="T23" fmla="*/ 27 h 1477"/>
                    <a:gd name="T24" fmla="*/ 378 w 380"/>
                    <a:gd name="T25" fmla="*/ 25 h 1477"/>
                    <a:gd name="T26" fmla="*/ 378 w 380"/>
                    <a:gd name="T27" fmla="*/ 21 h 1477"/>
                    <a:gd name="T28" fmla="*/ 380 w 380"/>
                    <a:gd name="T29" fmla="*/ 19 h 1477"/>
                    <a:gd name="T30" fmla="*/ 380 w 380"/>
                    <a:gd name="T31" fmla="*/ 17 h 1477"/>
                    <a:gd name="T32" fmla="*/ 36 w 380"/>
                    <a:gd name="T33" fmla="*/ 1454 h 1477"/>
                    <a:gd name="T34" fmla="*/ 109 w 380"/>
                    <a:gd name="T35" fmla="*/ 1470 h 1477"/>
                    <a:gd name="T36" fmla="*/ 184 w 380"/>
                    <a:gd name="T37" fmla="*/ 1477 h 1477"/>
                    <a:gd name="T38" fmla="*/ 259 w 380"/>
                    <a:gd name="T39" fmla="*/ 1477 h 1477"/>
                    <a:gd name="T40" fmla="*/ 334 w 380"/>
                    <a:gd name="T41" fmla="*/ 1470 h 1477"/>
                    <a:gd name="T42" fmla="*/ 378 w 380"/>
                    <a:gd name="T43" fmla="*/ 1462 h 1477"/>
                    <a:gd name="T44" fmla="*/ 376 w 380"/>
                    <a:gd name="T45" fmla="*/ 1458 h 1477"/>
                    <a:gd name="T46" fmla="*/ 376 w 380"/>
                    <a:gd name="T47" fmla="*/ 1456 h 1477"/>
                    <a:gd name="T48" fmla="*/ 374 w 380"/>
                    <a:gd name="T49" fmla="*/ 1454 h 1477"/>
                    <a:gd name="T50" fmla="*/ 374 w 380"/>
                    <a:gd name="T51" fmla="*/ 1452 h 1477"/>
                    <a:gd name="T52" fmla="*/ 332 w 380"/>
                    <a:gd name="T53" fmla="*/ 1460 h 1477"/>
                    <a:gd name="T54" fmla="*/ 259 w 380"/>
                    <a:gd name="T55" fmla="*/ 1468 h 1477"/>
                    <a:gd name="T56" fmla="*/ 184 w 380"/>
                    <a:gd name="T57" fmla="*/ 1468 h 1477"/>
                    <a:gd name="T58" fmla="*/ 109 w 380"/>
                    <a:gd name="T59" fmla="*/ 1460 h 1477"/>
                    <a:gd name="T60" fmla="*/ 38 w 380"/>
                    <a:gd name="T61" fmla="*/ 1445 h 1477"/>
                    <a:gd name="T62" fmla="*/ 0 w 380"/>
                    <a:gd name="T63" fmla="*/ 1433 h 1477"/>
                    <a:gd name="T64" fmla="*/ 2 w 380"/>
                    <a:gd name="T65" fmla="*/ 1437 h 1477"/>
                    <a:gd name="T66" fmla="*/ 2 w 380"/>
                    <a:gd name="T67" fmla="*/ 1439 h 1477"/>
                    <a:gd name="T68" fmla="*/ 4 w 380"/>
                    <a:gd name="T69" fmla="*/ 1443 h 1477"/>
                    <a:gd name="T70" fmla="*/ 4 w 380"/>
                    <a:gd name="T71" fmla="*/ 1445 h 147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80"/>
                    <a:gd name="T109" fmla="*/ 0 h 1477"/>
                    <a:gd name="T110" fmla="*/ 380 w 380"/>
                    <a:gd name="T111" fmla="*/ 1477 h 147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80" h="1477">
                      <a:moveTo>
                        <a:pt x="380" y="17"/>
                      </a:moveTo>
                      <a:lnTo>
                        <a:pt x="370" y="15"/>
                      </a:lnTo>
                      <a:lnTo>
                        <a:pt x="334" y="7"/>
                      </a:lnTo>
                      <a:lnTo>
                        <a:pt x="297" y="4"/>
                      </a:lnTo>
                      <a:lnTo>
                        <a:pt x="259" y="0"/>
                      </a:lnTo>
                      <a:lnTo>
                        <a:pt x="220" y="0"/>
                      </a:lnTo>
                      <a:lnTo>
                        <a:pt x="184" y="0"/>
                      </a:lnTo>
                      <a:lnTo>
                        <a:pt x="147" y="4"/>
                      </a:lnTo>
                      <a:lnTo>
                        <a:pt x="147" y="6"/>
                      </a:lnTo>
                      <a:lnTo>
                        <a:pt x="146" y="6"/>
                      </a:lnTo>
                      <a:lnTo>
                        <a:pt x="146" y="7"/>
                      </a:lnTo>
                      <a:lnTo>
                        <a:pt x="146" y="9"/>
                      </a:lnTo>
                      <a:lnTo>
                        <a:pt x="144" y="11"/>
                      </a:lnTo>
                      <a:lnTo>
                        <a:pt x="144" y="13"/>
                      </a:lnTo>
                      <a:lnTo>
                        <a:pt x="146" y="13"/>
                      </a:lnTo>
                      <a:lnTo>
                        <a:pt x="184" y="11"/>
                      </a:lnTo>
                      <a:lnTo>
                        <a:pt x="220" y="9"/>
                      </a:lnTo>
                      <a:lnTo>
                        <a:pt x="259" y="11"/>
                      </a:lnTo>
                      <a:lnTo>
                        <a:pt x="295" y="13"/>
                      </a:lnTo>
                      <a:lnTo>
                        <a:pt x="332" y="19"/>
                      </a:lnTo>
                      <a:lnTo>
                        <a:pt x="368" y="25"/>
                      </a:lnTo>
                      <a:lnTo>
                        <a:pt x="376" y="27"/>
                      </a:lnTo>
                      <a:lnTo>
                        <a:pt x="376" y="25"/>
                      </a:lnTo>
                      <a:lnTo>
                        <a:pt x="378" y="25"/>
                      </a:lnTo>
                      <a:lnTo>
                        <a:pt x="378" y="23"/>
                      </a:lnTo>
                      <a:lnTo>
                        <a:pt x="378" y="21"/>
                      </a:lnTo>
                      <a:lnTo>
                        <a:pt x="380" y="19"/>
                      </a:lnTo>
                      <a:lnTo>
                        <a:pt x="380" y="17"/>
                      </a:lnTo>
                      <a:close/>
                      <a:moveTo>
                        <a:pt x="4" y="1445"/>
                      </a:moveTo>
                      <a:lnTo>
                        <a:pt x="36" y="1454"/>
                      </a:lnTo>
                      <a:lnTo>
                        <a:pt x="73" y="1464"/>
                      </a:lnTo>
                      <a:lnTo>
                        <a:pt x="109" y="1470"/>
                      </a:lnTo>
                      <a:lnTo>
                        <a:pt x="146" y="1473"/>
                      </a:lnTo>
                      <a:lnTo>
                        <a:pt x="184" y="1477"/>
                      </a:lnTo>
                      <a:lnTo>
                        <a:pt x="220" y="1477"/>
                      </a:lnTo>
                      <a:lnTo>
                        <a:pt x="259" y="1477"/>
                      </a:lnTo>
                      <a:lnTo>
                        <a:pt x="297" y="1473"/>
                      </a:lnTo>
                      <a:lnTo>
                        <a:pt x="334" y="1470"/>
                      </a:lnTo>
                      <a:lnTo>
                        <a:pt x="370" y="1464"/>
                      </a:lnTo>
                      <a:lnTo>
                        <a:pt x="378" y="1462"/>
                      </a:lnTo>
                      <a:lnTo>
                        <a:pt x="378" y="1460"/>
                      </a:lnTo>
                      <a:lnTo>
                        <a:pt x="376" y="1458"/>
                      </a:lnTo>
                      <a:lnTo>
                        <a:pt x="376" y="1456"/>
                      </a:lnTo>
                      <a:lnTo>
                        <a:pt x="376" y="1454"/>
                      </a:lnTo>
                      <a:lnTo>
                        <a:pt x="374" y="1454"/>
                      </a:lnTo>
                      <a:lnTo>
                        <a:pt x="374" y="1452"/>
                      </a:lnTo>
                      <a:lnTo>
                        <a:pt x="368" y="1452"/>
                      </a:lnTo>
                      <a:lnTo>
                        <a:pt x="332" y="1460"/>
                      </a:lnTo>
                      <a:lnTo>
                        <a:pt x="295" y="1464"/>
                      </a:lnTo>
                      <a:lnTo>
                        <a:pt x="259" y="1468"/>
                      </a:lnTo>
                      <a:lnTo>
                        <a:pt x="220" y="1468"/>
                      </a:lnTo>
                      <a:lnTo>
                        <a:pt x="184" y="1468"/>
                      </a:lnTo>
                      <a:lnTo>
                        <a:pt x="146" y="1464"/>
                      </a:lnTo>
                      <a:lnTo>
                        <a:pt x="109" y="1460"/>
                      </a:lnTo>
                      <a:lnTo>
                        <a:pt x="75" y="1452"/>
                      </a:lnTo>
                      <a:lnTo>
                        <a:pt x="38" y="1445"/>
                      </a:lnTo>
                      <a:lnTo>
                        <a:pt x="4" y="1435"/>
                      </a:lnTo>
                      <a:lnTo>
                        <a:pt x="0" y="1433"/>
                      </a:lnTo>
                      <a:lnTo>
                        <a:pt x="2" y="1435"/>
                      </a:lnTo>
                      <a:lnTo>
                        <a:pt x="2" y="1437"/>
                      </a:lnTo>
                      <a:lnTo>
                        <a:pt x="2" y="1439"/>
                      </a:lnTo>
                      <a:lnTo>
                        <a:pt x="2" y="1441"/>
                      </a:lnTo>
                      <a:lnTo>
                        <a:pt x="4" y="1443"/>
                      </a:lnTo>
                      <a:lnTo>
                        <a:pt x="4" y="1445"/>
                      </a:lnTo>
                      <a:close/>
                    </a:path>
                  </a:pathLst>
                </a:custGeom>
                <a:solidFill>
                  <a:srgbClr val="70C5FF"/>
                </a:solidFill>
                <a:ln w="9525">
                  <a:noFill/>
                  <a:round/>
                </a:ln>
              </p:spPr>
              <p:txBody>
                <a:bodyPr/>
                <a:lstStyle/>
                <a:p>
                  <a:endParaRPr lang="en-US"/>
                </a:p>
              </p:txBody>
            </p:sp>
            <p:sp>
              <p:nvSpPr>
                <p:cNvPr id="44471" name="Freeform 122"/>
                <p:cNvSpPr>
                  <a:spLocks noEditPoints="1"/>
                </p:cNvSpPr>
                <p:nvPr/>
              </p:nvSpPr>
              <p:spPr bwMode="auto">
                <a:xfrm>
                  <a:off x="1666" y="1402"/>
                  <a:ext cx="378" cy="1467"/>
                </a:xfrm>
                <a:custGeom>
                  <a:avLst/>
                  <a:gdLst>
                    <a:gd name="T0" fmla="*/ 368 w 378"/>
                    <a:gd name="T1" fmla="*/ 13 h 1467"/>
                    <a:gd name="T2" fmla="*/ 295 w 378"/>
                    <a:gd name="T3" fmla="*/ 3 h 1467"/>
                    <a:gd name="T4" fmla="*/ 220 w 378"/>
                    <a:gd name="T5" fmla="*/ 0 h 1467"/>
                    <a:gd name="T6" fmla="*/ 146 w 378"/>
                    <a:gd name="T7" fmla="*/ 3 h 1467"/>
                    <a:gd name="T8" fmla="*/ 146 w 378"/>
                    <a:gd name="T9" fmla="*/ 3 h 1467"/>
                    <a:gd name="T10" fmla="*/ 144 w 378"/>
                    <a:gd name="T11" fmla="*/ 7 h 1467"/>
                    <a:gd name="T12" fmla="*/ 142 w 378"/>
                    <a:gd name="T13" fmla="*/ 9 h 1467"/>
                    <a:gd name="T14" fmla="*/ 142 w 378"/>
                    <a:gd name="T15" fmla="*/ 13 h 1467"/>
                    <a:gd name="T16" fmla="*/ 147 w 378"/>
                    <a:gd name="T17" fmla="*/ 13 h 1467"/>
                    <a:gd name="T18" fmla="*/ 220 w 378"/>
                    <a:gd name="T19" fmla="*/ 9 h 1467"/>
                    <a:gd name="T20" fmla="*/ 295 w 378"/>
                    <a:gd name="T21" fmla="*/ 13 h 1467"/>
                    <a:gd name="T22" fmla="*/ 366 w 378"/>
                    <a:gd name="T23" fmla="*/ 25 h 1467"/>
                    <a:gd name="T24" fmla="*/ 374 w 378"/>
                    <a:gd name="T25" fmla="*/ 25 h 1467"/>
                    <a:gd name="T26" fmla="*/ 376 w 378"/>
                    <a:gd name="T27" fmla="*/ 23 h 1467"/>
                    <a:gd name="T28" fmla="*/ 376 w 378"/>
                    <a:gd name="T29" fmla="*/ 19 h 1467"/>
                    <a:gd name="T30" fmla="*/ 378 w 378"/>
                    <a:gd name="T31" fmla="*/ 17 h 1467"/>
                    <a:gd name="T32" fmla="*/ 2 w 378"/>
                    <a:gd name="T33" fmla="*/ 1433 h 1467"/>
                    <a:gd name="T34" fmla="*/ 38 w 378"/>
                    <a:gd name="T35" fmla="*/ 1444 h 1467"/>
                    <a:gd name="T36" fmla="*/ 109 w 378"/>
                    <a:gd name="T37" fmla="*/ 1458 h 1467"/>
                    <a:gd name="T38" fmla="*/ 184 w 378"/>
                    <a:gd name="T39" fmla="*/ 1465 h 1467"/>
                    <a:gd name="T40" fmla="*/ 259 w 378"/>
                    <a:gd name="T41" fmla="*/ 1465 h 1467"/>
                    <a:gd name="T42" fmla="*/ 334 w 378"/>
                    <a:gd name="T43" fmla="*/ 1458 h 1467"/>
                    <a:gd name="T44" fmla="*/ 376 w 378"/>
                    <a:gd name="T45" fmla="*/ 1450 h 1467"/>
                    <a:gd name="T46" fmla="*/ 374 w 378"/>
                    <a:gd name="T47" fmla="*/ 1448 h 1467"/>
                    <a:gd name="T48" fmla="*/ 374 w 378"/>
                    <a:gd name="T49" fmla="*/ 1446 h 1467"/>
                    <a:gd name="T50" fmla="*/ 372 w 378"/>
                    <a:gd name="T51" fmla="*/ 1442 h 1467"/>
                    <a:gd name="T52" fmla="*/ 372 w 378"/>
                    <a:gd name="T53" fmla="*/ 1441 h 1467"/>
                    <a:gd name="T54" fmla="*/ 332 w 378"/>
                    <a:gd name="T55" fmla="*/ 1448 h 1467"/>
                    <a:gd name="T56" fmla="*/ 259 w 378"/>
                    <a:gd name="T57" fmla="*/ 1456 h 1467"/>
                    <a:gd name="T58" fmla="*/ 184 w 378"/>
                    <a:gd name="T59" fmla="*/ 1456 h 1467"/>
                    <a:gd name="T60" fmla="*/ 111 w 378"/>
                    <a:gd name="T61" fmla="*/ 1448 h 1467"/>
                    <a:gd name="T62" fmla="*/ 40 w 378"/>
                    <a:gd name="T63" fmla="*/ 1433 h 1467"/>
                    <a:gd name="T64" fmla="*/ 0 w 378"/>
                    <a:gd name="T65" fmla="*/ 1421 h 1467"/>
                    <a:gd name="T66" fmla="*/ 0 w 378"/>
                    <a:gd name="T67" fmla="*/ 1425 h 1467"/>
                    <a:gd name="T68" fmla="*/ 0 w 378"/>
                    <a:gd name="T69" fmla="*/ 1427 h 1467"/>
                    <a:gd name="T70" fmla="*/ 2 w 378"/>
                    <a:gd name="T71" fmla="*/ 1431 h 1467"/>
                    <a:gd name="T72" fmla="*/ 2 w 378"/>
                    <a:gd name="T73" fmla="*/ 1433 h 146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8"/>
                    <a:gd name="T112" fmla="*/ 0 h 1467"/>
                    <a:gd name="T113" fmla="*/ 378 w 378"/>
                    <a:gd name="T114" fmla="*/ 1467 h 146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8" h="1467">
                      <a:moveTo>
                        <a:pt x="378" y="15"/>
                      </a:moveTo>
                      <a:lnTo>
                        <a:pt x="368" y="13"/>
                      </a:lnTo>
                      <a:lnTo>
                        <a:pt x="334" y="7"/>
                      </a:lnTo>
                      <a:lnTo>
                        <a:pt x="295" y="3"/>
                      </a:lnTo>
                      <a:lnTo>
                        <a:pt x="259" y="0"/>
                      </a:lnTo>
                      <a:lnTo>
                        <a:pt x="220" y="0"/>
                      </a:lnTo>
                      <a:lnTo>
                        <a:pt x="184" y="0"/>
                      </a:lnTo>
                      <a:lnTo>
                        <a:pt x="146" y="3"/>
                      </a:lnTo>
                      <a:lnTo>
                        <a:pt x="144" y="5"/>
                      </a:lnTo>
                      <a:lnTo>
                        <a:pt x="144" y="7"/>
                      </a:lnTo>
                      <a:lnTo>
                        <a:pt x="142" y="9"/>
                      </a:lnTo>
                      <a:lnTo>
                        <a:pt x="142" y="11"/>
                      </a:lnTo>
                      <a:lnTo>
                        <a:pt x="142" y="13"/>
                      </a:lnTo>
                      <a:lnTo>
                        <a:pt x="140" y="13"/>
                      </a:lnTo>
                      <a:lnTo>
                        <a:pt x="147" y="13"/>
                      </a:lnTo>
                      <a:lnTo>
                        <a:pt x="184" y="9"/>
                      </a:lnTo>
                      <a:lnTo>
                        <a:pt x="220" y="9"/>
                      </a:lnTo>
                      <a:lnTo>
                        <a:pt x="259" y="9"/>
                      </a:lnTo>
                      <a:lnTo>
                        <a:pt x="295" y="13"/>
                      </a:lnTo>
                      <a:lnTo>
                        <a:pt x="332" y="17"/>
                      </a:lnTo>
                      <a:lnTo>
                        <a:pt x="366" y="25"/>
                      </a:lnTo>
                      <a:lnTo>
                        <a:pt x="374" y="26"/>
                      </a:lnTo>
                      <a:lnTo>
                        <a:pt x="374" y="25"/>
                      </a:lnTo>
                      <a:lnTo>
                        <a:pt x="376" y="23"/>
                      </a:lnTo>
                      <a:lnTo>
                        <a:pt x="376" y="21"/>
                      </a:lnTo>
                      <a:lnTo>
                        <a:pt x="376" y="19"/>
                      </a:lnTo>
                      <a:lnTo>
                        <a:pt x="378" y="19"/>
                      </a:lnTo>
                      <a:lnTo>
                        <a:pt x="378" y="17"/>
                      </a:lnTo>
                      <a:lnTo>
                        <a:pt x="378" y="15"/>
                      </a:lnTo>
                      <a:close/>
                      <a:moveTo>
                        <a:pt x="2" y="1433"/>
                      </a:moveTo>
                      <a:lnTo>
                        <a:pt x="4" y="1433"/>
                      </a:lnTo>
                      <a:lnTo>
                        <a:pt x="38" y="1444"/>
                      </a:lnTo>
                      <a:lnTo>
                        <a:pt x="73" y="1452"/>
                      </a:lnTo>
                      <a:lnTo>
                        <a:pt x="109" y="1458"/>
                      </a:lnTo>
                      <a:lnTo>
                        <a:pt x="146" y="1464"/>
                      </a:lnTo>
                      <a:lnTo>
                        <a:pt x="184" y="1465"/>
                      </a:lnTo>
                      <a:lnTo>
                        <a:pt x="220" y="1467"/>
                      </a:lnTo>
                      <a:lnTo>
                        <a:pt x="259" y="1465"/>
                      </a:lnTo>
                      <a:lnTo>
                        <a:pt x="295" y="1464"/>
                      </a:lnTo>
                      <a:lnTo>
                        <a:pt x="334" y="1458"/>
                      </a:lnTo>
                      <a:lnTo>
                        <a:pt x="368" y="1452"/>
                      </a:lnTo>
                      <a:lnTo>
                        <a:pt x="376" y="1450"/>
                      </a:lnTo>
                      <a:lnTo>
                        <a:pt x="376" y="1448"/>
                      </a:lnTo>
                      <a:lnTo>
                        <a:pt x="374" y="1448"/>
                      </a:lnTo>
                      <a:lnTo>
                        <a:pt x="374" y="1446"/>
                      </a:lnTo>
                      <a:lnTo>
                        <a:pt x="374" y="1444"/>
                      </a:lnTo>
                      <a:lnTo>
                        <a:pt x="372" y="1442"/>
                      </a:lnTo>
                      <a:lnTo>
                        <a:pt x="372" y="1441"/>
                      </a:lnTo>
                      <a:lnTo>
                        <a:pt x="366" y="1442"/>
                      </a:lnTo>
                      <a:lnTo>
                        <a:pt x="332" y="1448"/>
                      </a:lnTo>
                      <a:lnTo>
                        <a:pt x="295" y="1452"/>
                      </a:lnTo>
                      <a:lnTo>
                        <a:pt x="259" y="1456"/>
                      </a:lnTo>
                      <a:lnTo>
                        <a:pt x="220" y="1456"/>
                      </a:lnTo>
                      <a:lnTo>
                        <a:pt x="184" y="1456"/>
                      </a:lnTo>
                      <a:lnTo>
                        <a:pt x="147" y="1452"/>
                      </a:lnTo>
                      <a:lnTo>
                        <a:pt x="111" y="1448"/>
                      </a:lnTo>
                      <a:lnTo>
                        <a:pt x="75" y="1442"/>
                      </a:lnTo>
                      <a:lnTo>
                        <a:pt x="40" y="1433"/>
                      </a:lnTo>
                      <a:lnTo>
                        <a:pt x="5" y="1423"/>
                      </a:lnTo>
                      <a:lnTo>
                        <a:pt x="0" y="1421"/>
                      </a:lnTo>
                      <a:lnTo>
                        <a:pt x="0" y="1423"/>
                      </a:lnTo>
                      <a:lnTo>
                        <a:pt x="0" y="1425"/>
                      </a:lnTo>
                      <a:lnTo>
                        <a:pt x="0" y="1427"/>
                      </a:lnTo>
                      <a:lnTo>
                        <a:pt x="2" y="1429"/>
                      </a:lnTo>
                      <a:lnTo>
                        <a:pt x="2" y="1431"/>
                      </a:lnTo>
                      <a:lnTo>
                        <a:pt x="2" y="1433"/>
                      </a:lnTo>
                      <a:close/>
                    </a:path>
                  </a:pathLst>
                </a:custGeom>
                <a:solidFill>
                  <a:srgbClr val="71C6FF"/>
                </a:solidFill>
                <a:ln w="9525">
                  <a:noFill/>
                  <a:round/>
                </a:ln>
              </p:spPr>
              <p:txBody>
                <a:bodyPr/>
                <a:lstStyle/>
                <a:p>
                  <a:endParaRPr lang="en-US"/>
                </a:p>
              </p:txBody>
            </p:sp>
            <p:sp>
              <p:nvSpPr>
                <p:cNvPr id="44472" name="Freeform 123"/>
                <p:cNvSpPr>
                  <a:spLocks noEditPoints="1"/>
                </p:cNvSpPr>
                <p:nvPr/>
              </p:nvSpPr>
              <p:spPr bwMode="auto">
                <a:xfrm>
                  <a:off x="1664" y="1405"/>
                  <a:ext cx="378" cy="1459"/>
                </a:xfrm>
                <a:custGeom>
                  <a:avLst/>
                  <a:gdLst>
                    <a:gd name="T0" fmla="*/ 370 w 378"/>
                    <a:gd name="T1" fmla="*/ 16 h 1459"/>
                    <a:gd name="T2" fmla="*/ 297 w 378"/>
                    <a:gd name="T3" fmla="*/ 4 h 1459"/>
                    <a:gd name="T4" fmla="*/ 222 w 378"/>
                    <a:gd name="T5" fmla="*/ 0 h 1459"/>
                    <a:gd name="T6" fmla="*/ 148 w 378"/>
                    <a:gd name="T7" fmla="*/ 4 h 1459"/>
                    <a:gd name="T8" fmla="*/ 144 w 378"/>
                    <a:gd name="T9" fmla="*/ 6 h 1459"/>
                    <a:gd name="T10" fmla="*/ 144 w 378"/>
                    <a:gd name="T11" fmla="*/ 10 h 1459"/>
                    <a:gd name="T12" fmla="*/ 142 w 378"/>
                    <a:gd name="T13" fmla="*/ 12 h 1459"/>
                    <a:gd name="T14" fmla="*/ 140 w 378"/>
                    <a:gd name="T15" fmla="*/ 14 h 1459"/>
                    <a:gd name="T16" fmla="*/ 149 w 378"/>
                    <a:gd name="T17" fmla="*/ 16 h 1459"/>
                    <a:gd name="T18" fmla="*/ 222 w 378"/>
                    <a:gd name="T19" fmla="*/ 12 h 1459"/>
                    <a:gd name="T20" fmla="*/ 297 w 378"/>
                    <a:gd name="T21" fmla="*/ 16 h 1459"/>
                    <a:gd name="T22" fmla="*/ 368 w 378"/>
                    <a:gd name="T23" fmla="*/ 25 h 1459"/>
                    <a:gd name="T24" fmla="*/ 374 w 378"/>
                    <a:gd name="T25" fmla="*/ 25 h 1459"/>
                    <a:gd name="T26" fmla="*/ 376 w 378"/>
                    <a:gd name="T27" fmla="*/ 23 h 1459"/>
                    <a:gd name="T28" fmla="*/ 376 w 378"/>
                    <a:gd name="T29" fmla="*/ 22 h 1459"/>
                    <a:gd name="T30" fmla="*/ 378 w 378"/>
                    <a:gd name="T31" fmla="*/ 20 h 1459"/>
                    <a:gd name="T32" fmla="*/ 2 w 378"/>
                    <a:gd name="T33" fmla="*/ 1424 h 1459"/>
                    <a:gd name="T34" fmla="*/ 40 w 378"/>
                    <a:gd name="T35" fmla="*/ 1436 h 1459"/>
                    <a:gd name="T36" fmla="*/ 111 w 378"/>
                    <a:gd name="T37" fmla="*/ 1451 h 1459"/>
                    <a:gd name="T38" fmla="*/ 186 w 378"/>
                    <a:gd name="T39" fmla="*/ 1459 h 1459"/>
                    <a:gd name="T40" fmla="*/ 261 w 378"/>
                    <a:gd name="T41" fmla="*/ 1459 h 1459"/>
                    <a:gd name="T42" fmla="*/ 334 w 378"/>
                    <a:gd name="T43" fmla="*/ 1451 h 1459"/>
                    <a:gd name="T44" fmla="*/ 376 w 378"/>
                    <a:gd name="T45" fmla="*/ 1443 h 1459"/>
                    <a:gd name="T46" fmla="*/ 374 w 378"/>
                    <a:gd name="T47" fmla="*/ 1439 h 1459"/>
                    <a:gd name="T48" fmla="*/ 374 w 378"/>
                    <a:gd name="T49" fmla="*/ 1438 h 1459"/>
                    <a:gd name="T50" fmla="*/ 372 w 378"/>
                    <a:gd name="T51" fmla="*/ 1436 h 1459"/>
                    <a:gd name="T52" fmla="*/ 372 w 378"/>
                    <a:gd name="T53" fmla="*/ 1434 h 1459"/>
                    <a:gd name="T54" fmla="*/ 332 w 378"/>
                    <a:gd name="T55" fmla="*/ 1439 h 1459"/>
                    <a:gd name="T56" fmla="*/ 261 w 378"/>
                    <a:gd name="T57" fmla="*/ 1447 h 1459"/>
                    <a:gd name="T58" fmla="*/ 186 w 378"/>
                    <a:gd name="T59" fmla="*/ 1447 h 1459"/>
                    <a:gd name="T60" fmla="*/ 113 w 378"/>
                    <a:gd name="T61" fmla="*/ 1439 h 1459"/>
                    <a:gd name="T62" fmla="*/ 44 w 378"/>
                    <a:gd name="T63" fmla="*/ 1426 h 1459"/>
                    <a:gd name="T64" fmla="*/ 0 w 378"/>
                    <a:gd name="T65" fmla="*/ 1413 h 1459"/>
                    <a:gd name="T66" fmla="*/ 0 w 378"/>
                    <a:gd name="T67" fmla="*/ 1416 h 1459"/>
                    <a:gd name="T68" fmla="*/ 2 w 378"/>
                    <a:gd name="T69" fmla="*/ 1418 h 1459"/>
                    <a:gd name="T70" fmla="*/ 2 w 378"/>
                    <a:gd name="T71" fmla="*/ 1422 h 1459"/>
                    <a:gd name="T72" fmla="*/ 2 w 378"/>
                    <a:gd name="T73" fmla="*/ 1424 h 145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8"/>
                    <a:gd name="T112" fmla="*/ 0 h 1459"/>
                    <a:gd name="T113" fmla="*/ 378 w 378"/>
                    <a:gd name="T114" fmla="*/ 1459 h 145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8" h="1459">
                      <a:moveTo>
                        <a:pt x="378" y="18"/>
                      </a:moveTo>
                      <a:lnTo>
                        <a:pt x="370" y="16"/>
                      </a:lnTo>
                      <a:lnTo>
                        <a:pt x="334" y="10"/>
                      </a:lnTo>
                      <a:lnTo>
                        <a:pt x="297" y="4"/>
                      </a:lnTo>
                      <a:lnTo>
                        <a:pt x="261" y="2"/>
                      </a:lnTo>
                      <a:lnTo>
                        <a:pt x="222" y="0"/>
                      </a:lnTo>
                      <a:lnTo>
                        <a:pt x="186" y="2"/>
                      </a:lnTo>
                      <a:lnTo>
                        <a:pt x="148" y="4"/>
                      </a:lnTo>
                      <a:lnTo>
                        <a:pt x="146" y="4"/>
                      </a:lnTo>
                      <a:lnTo>
                        <a:pt x="144" y="6"/>
                      </a:lnTo>
                      <a:lnTo>
                        <a:pt x="144" y="8"/>
                      </a:lnTo>
                      <a:lnTo>
                        <a:pt x="144" y="10"/>
                      </a:lnTo>
                      <a:lnTo>
                        <a:pt x="142" y="10"/>
                      </a:lnTo>
                      <a:lnTo>
                        <a:pt x="142" y="12"/>
                      </a:lnTo>
                      <a:lnTo>
                        <a:pt x="142" y="14"/>
                      </a:lnTo>
                      <a:lnTo>
                        <a:pt x="140" y="14"/>
                      </a:lnTo>
                      <a:lnTo>
                        <a:pt x="140" y="16"/>
                      </a:lnTo>
                      <a:lnTo>
                        <a:pt x="149" y="16"/>
                      </a:lnTo>
                      <a:lnTo>
                        <a:pt x="186" y="12"/>
                      </a:lnTo>
                      <a:lnTo>
                        <a:pt x="222" y="12"/>
                      </a:lnTo>
                      <a:lnTo>
                        <a:pt x="261" y="12"/>
                      </a:lnTo>
                      <a:lnTo>
                        <a:pt x="297" y="16"/>
                      </a:lnTo>
                      <a:lnTo>
                        <a:pt x="332" y="20"/>
                      </a:lnTo>
                      <a:lnTo>
                        <a:pt x="368" y="25"/>
                      </a:lnTo>
                      <a:lnTo>
                        <a:pt x="374" y="27"/>
                      </a:lnTo>
                      <a:lnTo>
                        <a:pt x="374" y="25"/>
                      </a:lnTo>
                      <a:lnTo>
                        <a:pt x="376" y="25"/>
                      </a:lnTo>
                      <a:lnTo>
                        <a:pt x="376" y="23"/>
                      </a:lnTo>
                      <a:lnTo>
                        <a:pt x="376" y="22"/>
                      </a:lnTo>
                      <a:lnTo>
                        <a:pt x="378" y="20"/>
                      </a:lnTo>
                      <a:lnTo>
                        <a:pt x="378" y="18"/>
                      </a:lnTo>
                      <a:close/>
                      <a:moveTo>
                        <a:pt x="2" y="1424"/>
                      </a:moveTo>
                      <a:lnTo>
                        <a:pt x="6" y="1426"/>
                      </a:lnTo>
                      <a:lnTo>
                        <a:pt x="40" y="1436"/>
                      </a:lnTo>
                      <a:lnTo>
                        <a:pt x="77" y="1443"/>
                      </a:lnTo>
                      <a:lnTo>
                        <a:pt x="111" y="1451"/>
                      </a:lnTo>
                      <a:lnTo>
                        <a:pt x="148" y="1455"/>
                      </a:lnTo>
                      <a:lnTo>
                        <a:pt x="186" y="1459"/>
                      </a:lnTo>
                      <a:lnTo>
                        <a:pt x="222" y="1459"/>
                      </a:lnTo>
                      <a:lnTo>
                        <a:pt x="261" y="1459"/>
                      </a:lnTo>
                      <a:lnTo>
                        <a:pt x="297" y="1455"/>
                      </a:lnTo>
                      <a:lnTo>
                        <a:pt x="334" y="1451"/>
                      </a:lnTo>
                      <a:lnTo>
                        <a:pt x="370" y="1443"/>
                      </a:lnTo>
                      <a:lnTo>
                        <a:pt x="376" y="1443"/>
                      </a:lnTo>
                      <a:lnTo>
                        <a:pt x="376" y="1441"/>
                      </a:lnTo>
                      <a:lnTo>
                        <a:pt x="374" y="1439"/>
                      </a:lnTo>
                      <a:lnTo>
                        <a:pt x="374" y="1438"/>
                      </a:lnTo>
                      <a:lnTo>
                        <a:pt x="374" y="1436"/>
                      </a:lnTo>
                      <a:lnTo>
                        <a:pt x="372" y="1436"/>
                      </a:lnTo>
                      <a:lnTo>
                        <a:pt x="372" y="1434"/>
                      </a:lnTo>
                      <a:lnTo>
                        <a:pt x="368" y="1434"/>
                      </a:lnTo>
                      <a:lnTo>
                        <a:pt x="332" y="1439"/>
                      </a:lnTo>
                      <a:lnTo>
                        <a:pt x="297" y="1445"/>
                      </a:lnTo>
                      <a:lnTo>
                        <a:pt x="261" y="1447"/>
                      </a:lnTo>
                      <a:lnTo>
                        <a:pt x="222" y="1449"/>
                      </a:lnTo>
                      <a:lnTo>
                        <a:pt x="186" y="1447"/>
                      </a:lnTo>
                      <a:lnTo>
                        <a:pt x="149" y="1445"/>
                      </a:lnTo>
                      <a:lnTo>
                        <a:pt x="113" y="1439"/>
                      </a:lnTo>
                      <a:lnTo>
                        <a:pt x="78" y="1434"/>
                      </a:lnTo>
                      <a:lnTo>
                        <a:pt x="44" y="1426"/>
                      </a:lnTo>
                      <a:lnTo>
                        <a:pt x="9" y="1416"/>
                      </a:lnTo>
                      <a:lnTo>
                        <a:pt x="0" y="1413"/>
                      </a:lnTo>
                      <a:lnTo>
                        <a:pt x="0" y="1414"/>
                      </a:lnTo>
                      <a:lnTo>
                        <a:pt x="0" y="1416"/>
                      </a:lnTo>
                      <a:lnTo>
                        <a:pt x="2" y="1418"/>
                      </a:lnTo>
                      <a:lnTo>
                        <a:pt x="2" y="1420"/>
                      </a:lnTo>
                      <a:lnTo>
                        <a:pt x="2" y="1422"/>
                      </a:lnTo>
                      <a:lnTo>
                        <a:pt x="2" y="1424"/>
                      </a:lnTo>
                      <a:close/>
                    </a:path>
                  </a:pathLst>
                </a:custGeom>
                <a:solidFill>
                  <a:srgbClr val="72C6FF"/>
                </a:solidFill>
                <a:ln w="9525">
                  <a:noFill/>
                  <a:round/>
                </a:ln>
              </p:spPr>
              <p:txBody>
                <a:bodyPr/>
                <a:lstStyle/>
                <a:p>
                  <a:endParaRPr lang="en-US"/>
                </a:p>
              </p:txBody>
            </p:sp>
            <p:sp>
              <p:nvSpPr>
                <p:cNvPr id="44473" name="Freeform 124"/>
                <p:cNvSpPr>
                  <a:spLocks noEditPoints="1"/>
                </p:cNvSpPr>
                <p:nvPr/>
              </p:nvSpPr>
              <p:spPr bwMode="auto">
                <a:xfrm>
                  <a:off x="1662" y="1411"/>
                  <a:ext cx="378" cy="1447"/>
                </a:xfrm>
                <a:custGeom>
                  <a:avLst/>
                  <a:gdLst>
                    <a:gd name="T0" fmla="*/ 370 w 378"/>
                    <a:gd name="T1" fmla="*/ 16 h 1447"/>
                    <a:gd name="T2" fmla="*/ 299 w 378"/>
                    <a:gd name="T3" fmla="*/ 4 h 1447"/>
                    <a:gd name="T4" fmla="*/ 224 w 378"/>
                    <a:gd name="T5" fmla="*/ 0 h 1447"/>
                    <a:gd name="T6" fmla="*/ 151 w 378"/>
                    <a:gd name="T7" fmla="*/ 4 h 1447"/>
                    <a:gd name="T8" fmla="*/ 144 w 378"/>
                    <a:gd name="T9" fmla="*/ 6 h 1447"/>
                    <a:gd name="T10" fmla="*/ 142 w 378"/>
                    <a:gd name="T11" fmla="*/ 8 h 1447"/>
                    <a:gd name="T12" fmla="*/ 142 w 378"/>
                    <a:gd name="T13" fmla="*/ 12 h 1447"/>
                    <a:gd name="T14" fmla="*/ 140 w 378"/>
                    <a:gd name="T15" fmla="*/ 14 h 1447"/>
                    <a:gd name="T16" fmla="*/ 151 w 378"/>
                    <a:gd name="T17" fmla="*/ 14 h 1447"/>
                    <a:gd name="T18" fmla="*/ 224 w 378"/>
                    <a:gd name="T19" fmla="*/ 10 h 1447"/>
                    <a:gd name="T20" fmla="*/ 297 w 378"/>
                    <a:gd name="T21" fmla="*/ 14 h 1447"/>
                    <a:gd name="T22" fmla="*/ 368 w 378"/>
                    <a:gd name="T23" fmla="*/ 25 h 1447"/>
                    <a:gd name="T24" fmla="*/ 374 w 378"/>
                    <a:gd name="T25" fmla="*/ 25 h 1447"/>
                    <a:gd name="T26" fmla="*/ 376 w 378"/>
                    <a:gd name="T27" fmla="*/ 23 h 1447"/>
                    <a:gd name="T28" fmla="*/ 376 w 378"/>
                    <a:gd name="T29" fmla="*/ 19 h 1447"/>
                    <a:gd name="T30" fmla="*/ 378 w 378"/>
                    <a:gd name="T31" fmla="*/ 17 h 1447"/>
                    <a:gd name="T32" fmla="*/ 4 w 378"/>
                    <a:gd name="T33" fmla="*/ 1412 h 1447"/>
                    <a:gd name="T34" fmla="*/ 44 w 378"/>
                    <a:gd name="T35" fmla="*/ 1424 h 1447"/>
                    <a:gd name="T36" fmla="*/ 115 w 378"/>
                    <a:gd name="T37" fmla="*/ 1439 h 1447"/>
                    <a:gd name="T38" fmla="*/ 188 w 378"/>
                    <a:gd name="T39" fmla="*/ 1447 h 1447"/>
                    <a:gd name="T40" fmla="*/ 263 w 378"/>
                    <a:gd name="T41" fmla="*/ 1447 h 1447"/>
                    <a:gd name="T42" fmla="*/ 336 w 378"/>
                    <a:gd name="T43" fmla="*/ 1439 h 1447"/>
                    <a:gd name="T44" fmla="*/ 376 w 378"/>
                    <a:gd name="T45" fmla="*/ 1432 h 1447"/>
                    <a:gd name="T46" fmla="*/ 374 w 378"/>
                    <a:gd name="T47" fmla="*/ 1430 h 1447"/>
                    <a:gd name="T48" fmla="*/ 374 w 378"/>
                    <a:gd name="T49" fmla="*/ 1428 h 1447"/>
                    <a:gd name="T50" fmla="*/ 372 w 378"/>
                    <a:gd name="T51" fmla="*/ 1424 h 1447"/>
                    <a:gd name="T52" fmla="*/ 372 w 378"/>
                    <a:gd name="T53" fmla="*/ 1422 h 1447"/>
                    <a:gd name="T54" fmla="*/ 334 w 378"/>
                    <a:gd name="T55" fmla="*/ 1430 h 1447"/>
                    <a:gd name="T56" fmla="*/ 261 w 378"/>
                    <a:gd name="T57" fmla="*/ 1435 h 1447"/>
                    <a:gd name="T58" fmla="*/ 188 w 378"/>
                    <a:gd name="T59" fmla="*/ 1435 h 1447"/>
                    <a:gd name="T60" fmla="*/ 117 w 378"/>
                    <a:gd name="T61" fmla="*/ 1430 h 1447"/>
                    <a:gd name="T62" fmla="*/ 46 w 378"/>
                    <a:gd name="T63" fmla="*/ 1414 h 1447"/>
                    <a:gd name="T64" fmla="*/ 0 w 378"/>
                    <a:gd name="T65" fmla="*/ 1401 h 1447"/>
                    <a:gd name="T66" fmla="*/ 2 w 378"/>
                    <a:gd name="T67" fmla="*/ 1405 h 1447"/>
                    <a:gd name="T68" fmla="*/ 2 w 378"/>
                    <a:gd name="T69" fmla="*/ 1407 h 1447"/>
                    <a:gd name="T70" fmla="*/ 2 w 378"/>
                    <a:gd name="T71" fmla="*/ 1410 h 1447"/>
                    <a:gd name="T72" fmla="*/ 4 w 378"/>
                    <a:gd name="T73" fmla="*/ 1412 h 144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8"/>
                    <a:gd name="T112" fmla="*/ 0 h 1447"/>
                    <a:gd name="T113" fmla="*/ 378 w 378"/>
                    <a:gd name="T114" fmla="*/ 1447 h 144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8" h="1447">
                      <a:moveTo>
                        <a:pt x="378" y="17"/>
                      </a:moveTo>
                      <a:lnTo>
                        <a:pt x="370" y="16"/>
                      </a:lnTo>
                      <a:lnTo>
                        <a:pt x="336" y="8"/>
                      </a:lnTo>
                      <a:lnTo>
                        <a:pt x="299" y="4"/>
                      </a:lnTo>
                      <a:lnTo>
                        <a:pt x="263" y="0"/>
                      </a:lnTo>
                      <a:lnTo>
                        <a:pt x="224" y="0"/>
                      </a:lnTo>
                      <a:lnTo>
                        <a:pt x="188" y="0"/>
                      </a:lnTo>
                      <a:lnTo>
                        <a:pt x="151" y="4"/>
                      </a:lnTo>
                      <a:lnTo>
                        <a:pt x="144" y="4"/>
                      </a:lnTo>
                      <a:lnTo>
                        <a:pt x="144" y="6"/>
                      </a:lnTo>
                      <a:lnTo>
                        <a:pt x="144" y="8"/>
                      </a:lnTo>
                      <a:lnTo>
                        <a:pt x="142" y="8"/>
                      </a:lnTo>
                      <a:lnTo>
                        <a:pt x="142" y="10"/>
                      </a:lnTo>
                      <a:lnTo>
                        <a:pt x="142" y="12"/>
                      </a:lnTo>
                      <a:lnTo>
                        <a:pt x="140" y="14"/>
                      </a:lnTo>
                      <a:lnTo>
                        <a:pt x="140" y="16"/>
                      </a:lnTo>
                      <a:lnTo>
                        <a:pt x="151" y="14"/>
                      </a:lnTo>
                      <a:lnTo>
                        <a:pt x="188" y="12"/>
                      </a:lnTo>
                      <a:lnTo>
                        <a:pt x="224" y="10"/>
                      </a:lnTo>
                      <a:lnTo>
                        <a:pt x="261" y="12"/>
                      </a:lnTo>
                      <a:lnTo>
                        <a:pt x="297" y="14"/>
                      </a:lnTo>
                      <a:lnTo>
                        <a:pt x="334" y="19"/>
                      </a:lnTo>
                      <a:lnTo>
                        <a:pt x="368" y="25"/>
                      </a:lnTo>
                      <a:lnTo>
                        <a:pt x="374" y="27"/>
                      </a:lnTo>
                      <a:lnTo>
                        <a:pt x="374" y="25"/>
                      </a:lnTo>
                      <a:lnTo>
                        <a:pt x="376" y="23"/>
                      </a:lnTo>
                      <a:lnTo>
                        <a:pt x="376" y="21"/>
                      </a:lnTo>
                      <a:lnTo>
                        <a:pt x="376" y="19"/>
                      </a:lnTo>
                      <a:lnTo>
                        <a:pt x="378" y="19"/>
                      </a:lnTo>
                      <a:lnTo>
                        <a:pt x="378" y="17"/>
                      </a:lnTo>
                      <a:close/>
                      <a:moveTo>
                        <a:pt x="4" y="1412"/>
                      </a:moveTo>
                      <a:lnTo>
                        <a:pt x="9" y="1414"/>
                      </a:lnTo>
                      <a:lnTo>
                        <a:pt x="44" y="1424"/>
                      </a:lnTo>
                      <a:lnTo>
                        <a:pt x="79" y="1433"/>
                      </a:lnTo>
                      <a:lnTo>
                        <a:pt x="115" y="1439"/>
                      </a:lnTo>
                      <a:lnTo>
                        <a:pt x="151" y="1443"/>
                      </a:lnTo>
                      <a:lnTo>
                        <a:pt x="188" y="1447"/>
                      </a:lnTo>
                      <a:lnTo>
                        <a:pt x="224" y="1447"/>
                      </a:lnTo>
                      <a:lnTo>
                        <a:pt x="263" y="1447"/>
                      </a:lnTo>
                      <a:lnTo>
                        <a:pt x="299" y="1443"/>
                      </a:lnTo>
                      <a:lnTo>
                        <a:pt x="336" y="1439"/>
                      </a:lnTo>
                      <a:lnTo>
                        <a:pt x="370" y="1433"/>
                      </a:lnTo>
                      <a:lnTo>
                        <a:pt x="376" y="1432"/>
                      </a:lnTo>
                      <a:lnTo>
                        <a:pt x="376" y="1430"/>
                      </a:lnTo>
                      <a:lnTo>
                        <a:pt x="374" y="1430"/>
                      </a:lnTo>
                      <a:lnTo>
                        <a:pt x="374" y="1428"/>
                      </a:lnTo>
                      <a:lnTo>
                        <a:pt x="374" y="1426"/>
                      </a:lnTo>
                      <a:lnTo>
                        <a:pt x="372" y="1424"/>
                      </a:lnTo>
                      <a:lnTo>
                        <a:pt x="372" y="1422"/>
                      </a:lnTo>
                      <a:lnTo>
                        <a:pt x="368" y="1422"/>
                      </a:lnTo>
                      <a:lnTo>
                        <a:pt x="334" y="1430"/>
                      </a:lnTo>
                      <a:lnTo>
                        <a:pt x="297" y="1433"/>
                      </a:lnTo>
                      <a:lnTo>
                        <a:pt x="261" y="1435"/>
                      </a:lnTo>
                      <a:lnTo>
                        <a:pt x="224" y="1437"/>
                      </a:lnTo>
                      <a:lnTo>
                        <a:pt x="188" y="1435"/>
                      </a:lnTo>
                      <a:lnTo>
                        <a:pt x="151" y="1433"/>
                      </a:lnTo>
                      <a:lnTo>
                        <a:pt x="117" y="1430"/>
                      </a:lnTo>
                      <a:lnTo>
                        <a:pt x="80" y="1422"/>
                      </a:lnTo>
                      <a:lnTo>
                        <a:pt x="46" y="1414"/>
                      </a:lnTo>
                      <a:lnTo>
                        <a:pt x="13" y="1405"/>
                      </a:lnTo>
                      <a:lnTo>
                        <a:pt x="0" y="1401"/>
                      </a:lnTo>
                      <a:lnTo>
                        <a:pt x="0" y="1403"/>
                      </a:lnTo>
                      <a:lnTo>
                        <a:pt x="2" y="1405"/>
                      </a:lnTo>
                      <a:lnTo>
                        <a:pt x="2" y="1407"/>
                      </a:lnTo>
                      <a:lnTo>
                        <a:pt x="2" y="1408"/>
                      </a:lnTo>
                      <a:lnTo>
                        <a:pt x="2" y="1410"/>
                      </a:lnTo>
                      <a:lnTo>
                        <a:pt x="4" y="1412"/>
                      </a:lnTo>
                      <a:close/>
                    </a:path>
                  </a:pathLst>
                </a:custGeom>
                <a:solidFill>
                  <a:srgbClr val="73C7FF"/>
                </a:solidFill>
                <a:ln w="9525">
                  <a:noFill/>
                  <a:round/>
                </a:ln>
              </p:spPr>
              <p:txBody>
                <a:bodyPr/>
                <a:lstStyle/>
                <a:p>
                  <a:endParaRPr lang="en-US"/>
                </a:p>
              </p:txBody>
            </p:sp>
            <p:sp>
              <p:nvSpPr>
                <p:cNvPr id="44474" name="Freeform 125"/>
                <p:cNvSpPr>
                  <a:spLocks noEditPoints="1"/>
                </p:cNvSpPr>
                <p:nvPr/>
              </p:nvSpPr>
              <p:spPr bwMode="auto">
                <a:xfrm>
                  <a:off x="1660" y="1417"/>
                  <a:ext cx="378" cy="1437"/>
                </a:xfrm>
                <a:custGeom>
                  <a:avLst/>
                  <a:gdLst>
                    <a:gd name="T0" fmla="*/ 372 w 378"/>
                    <a:gd name="T1" fmla="*/ 13 h 1437"/>
                    <a:gd name="T2" fmla="*/ 301 w 378"/>
                    <a:gd name="T3" fmla="*/ 4 h 1437"/>
                    <a:gd name="T4" fmla="*/ 226 w 378"/>
                    <a:gd name="T5" fmla="*/ 0 h 1437"/>
                    <a:gd name="T6" fmla="*/ 153 w 378"/>
                    <a:gd name="T7" fmla="*/ 4 h 1437"/>
                    <a:gd name="T8" fmla="*/ 144 w 378"/>
                    <a:gd name="T9" fmla="*/ 6 h 1437"/>
                    <a:gd name="T10" fmla="*/ 142 w 378"/>
                    <a:gd name="T11" fmla="*/ 8 h 1437"/>
                    <a:gd name="T12" fmla="*/ 142 w 378"/>
                    <a:gd name="T13" fmla="*/ 11 h 1437"/>
                    <a:gd name="T14" fmla="*/ 140 w 378"/>
                    <a:gd name="T15" fmla="*/ 13 h 1437"/>
                    <a:gd name="T16" fmla="*/ 155 w 378"/>
                    <a:gd name="T17" fmla="*/ 13 h 1437"/>
                    <a:gd name="T18" fmla="*/ 226 w 378"/>
                    <a:gd name="T19" fmla="*/ 10 h 1437"/>
                    <a:gd name="T20" fmla="*/ 299 w 378"/>
                    <a:gd name="T21" fmla="*/ 13 h 1437"/>
                    <a:gd name="T22" fmla="*/ 370 w 378"/>
                    <a:gd name="T23" fmla="*/ 23 h 1437"/>
                    <a:gd name="T24" fmla="*/ 374 w 378"/>
                    <a:gd name="T25" fmla="*/ 23 h 1437"/>
                    <a:gd name="T26" fmla="*/ 376 w 378"/>
                    <a:gd name="T27" fmla="*/ 21 h 1437"/>
                    <a:gd name="T28" fmla="*/ 376 w 378"/>
                    <a:gd name="T29" fmla="*/ 19 h 1437"/>
                    <a:gd name="T30" fmla="*/ 378 w 378"/>
                    <a:gd name="T31" fmla="*/ 17 h 1437"/>
                    <a:gd name="T32" fmla="*/ 4 w 378"/>
                    <a:gd name="T33" fmla="*/ 1401 h 1437"/>
                    <a:gd name="T34" fmla="*/ 48 w 378"/>
                    <a:gd name="T35" fmla="*/ 1414 h 1437"/>
                    <a:gd name="T36" fmla="*/ 117 w 378"/>
                    <a:gd name="T37" fmla="*/ 1427 h 1437"/>
                    <a:gd name="T38" fmla="*/ 190 w 378"/>
                    <a:gd name="T39" fmla="*/ 1435 h 1437"/>
                    <a:gd name="T40" fmla="*/ 265 w 378"/>
                    <a:gd name="T41" fmla="*/ 1435 h 1437"/>
                    <a:gd name="T42" fmla="*/ 336 w 378"/>
                    <a:gd name="T43" fmla="*/ 1427 h 1437"/>
                    <a:gd name="T44" fmla="*/ 376 w 378"/>
                    <a:gd name="T45" fmla="*/ 1422 h 1437"/>
                    <a:gd name="T46" fmla="*/ 374 w 378"/>
                    <a:gd name="T47" fmla="*/ 1418 h 1437"/>
                    <a:gd name="T48" fmla="*/ 374 w 378"/>
                    <a:gd name="T49" fmla="*/ 1416 h 1437"/>
                    <a:gd name="T50" fmla="*/ 374 w 378"/>
                    <a:gd name="T51" fmla="*/ 1414 h 1437"/>
                    <a:gd name="T52" fmla="*/ 372 w 378"/>
                    <a:gd name="T53" fmla="*/ 1410 h 1437"/>
                    <a:gd name="T54" fmla="*/ 336 w 378"/>
                    <a:gd name="T55" fmla="*/ 1418 h 1437"/>
                    <a:gd name="T56" fmla="*/ 263 w 378"/>
                    <a:gd name="T57" fmla="*/ 1426 h 1437"/>
                    <a:gd name="T58" fmla="*/ 190 w 378"/>
                    <a:gd name="T59" fmla="*/ 1426 h 1437"/>
                    <a:gd name="T60" fmla="*/ 119 w 378"/>
                    <a:gd name="T61" fmla="*/ 1418 h 1437"/>
                    <a:gd name="T62" fmla="*/ 50 w 378"/>
                    <a:gd name="T63" fmla="*/ 1404 h 1437"/>
                    <a:gd name="T64" fmla="*/ 0 w 378"/>
                    <a:gd name="T65" fmla="*/ 1389 h 1437"/>
                    <a:gd name="T66" fmla="*/ 2 w 378"/>
                    <a:gd name="T67" fmla="*/ 1393 h 1437"/>
                    <a:gd name="T68" fmla="*/ 2 w 378"/>
                    <a:gd name="T69" fmla="*/ 1395 h 1437"/>
                    <a:gd name="T70" fmla="*/ 4 w 378"/>
                    <a:gd name="T71" fmla="*/ 1399 h 1437"/>
                    <a:gd name="T72" fmla="*/ 4 w 378"/>
                    <a:gd name="T73" fmla="*/ 1401 h 143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8"/>
                    <a:gd name="T112" fmla="*/ 0 h 1437"/>
                    <a:gd name="T113" fmla="*/ 378 w 378"/>
                    <a:gd name="T114" fmla="*/ 1437 h 143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8" h="1437">
                      <a:moveTo>
                        <a:pt x="378" y="15"/>
                      </a:moveTo>
                      <a:lnTo>
                        <a:pt x="372" y="13"/>
                      </a:lnTo>
                      <a:lnTo>
                        <a:pt x="336" y="8"/>
                      </a:lnTo>
                      <a:lnTo>
                        <a:pt x="301" y="4"/>
                      </a:lnTo>
                      <a:lnTo>
                        <a:pt x="265" y="0"/>
                      </a:lnTo>
                      <a:lnTo>
                        <a:pt x="226" y="0"/>
                      </a:lnTo>
                      <a:lnTo>
                        <a:pt x="190" y="0"/>
                      </a:lnTo>
                      <a:lnTo>
                        <a:pt x="153" y="4"/>
                      </a:lnTo>
                      <a:lnTo>
                        <a:pt x="144" y="4"/>
                      </a:lnTo>
                      <a:lnTo>
                        <a:pt x="144" y="6"/>
                      </a:lnTo>
                      <a:lnTo>
                        <a:pt x="142" y="8"/>
                      </a:lnTo>
                      <a:lnTo>
                        <a:pt x="142" y="10"/>
                      </a:lnTo>
                      <a:lnTo>
                        <a:pt x="142" y="11"/>
                      </a:lnTo>
                      <a:lnTo>
                        <a:pt x="140" y="11"/>
                      </a:lnTo>
                      <a:lnTo>
                        <a:pt x="140" y="13"/>
                      </a:lnTo>
                      <a:lnTo>
                        <a:pt x="140" y="15"/>
                      </a:lnTo>
                      <a:lnTo>
                        <a:pt x="155" y="13"/>
                      </a:lnTo>
                      <a:lnTo>
                        <a:pt x="190" y="10"/>
                      </a:lnTo>
                      <a:lnTo>
                        <a:pt x="226" y="10"/>
                      </a:lnTo>
                      <a:lnTo>
                        <a:pt x="263" y="10"/>
                      </a:lnTo>
                      <a:lnTo>
                        <a:pt x="299" y="13"/>
                      </a:lnTo>
                      <a:lnTo>
                        <a:pt x="336" y="17"/>
                      </a:lnTo>
                      <a:lnTo>
                        <a:pt x="370" y="23"/>
                      </a:lnTo>
                      <a:lnTo>
                        <a:pt x="374" y="25"/>
                      </a:lnTo>
                      <a:lnTo>
                        <a:pt x="374" y="23"/>
                      </a:lnTo>
                      <a:lnTo>
                        <a:pt x="376" y="23"/>
                      </a:lnTo>
                      <a:lnTo>
                        <a:pt x="376" y="21"/>
                      </a:lnTo>
                      <a:lnTo>
                        <a:pt x="376" y="19"/>
                      </a:lnTo>
                      <a:lnTo>
                        <a:pt x="378" y="17"/>
                      </a:lnTo>
                      <a:lnTo>
                        <a:pt x="378" y="15"/>
                      </a:lnTo>
                      <a:close/>
                      <a:moveTo>
                        <a:pt x="4" y="1401"/>
                      </a:moveTo>
                      <a:lnTo>
                        <a:pt x="13" y="1404"/>
                      </a:lnTo>
                      <a:lnTo>
                        <a:pt x="48" y="1414"/>
                      </a:lnTo>
                      <a:lnTo>
                        <a:pt x="82" y="1422"/>
                      </a:lnTo>
                      <a:lnTo>
                        <a:pt x="117" y="1427"/>
                      </a:lnTo>
                      <a:lnTo>
                        <a:pt x="153" y="1433"/>
                      </a:lnTo>
                      <a:lnTo>
                        <a:pt x="190" y="1435"/>
                      </a:lnTo>
                      <a:lnTo>
                        <a:pt x="226" y="1437"/>
                      </a:lnTo>
                      <a:lnTo>
                        <a:pt x="265" y="1435"/>
                      </a:lnTo>
                      <a:lnTo>
                        <a:pt x="301" y="1433"/>
                      </a:lnTo>
                      <a:lnTo>
                        <a:pt x="336" y="1427"/>
                      </a:lnTo>
                      <a:lnTo>
                        <a:pt x="372" y="1422"/>
                      </a:lnTo>
                      <a:lnTo>
                        <a:pt x="376" y="1422"/>
                      </a:lnTo>
                      <a:lnTo>
                        <a:pt x="376" y="1420"/>
                      </a:lnTo>
                      <a:lnTo>
                        <a:pt x="374" y="1418"/>
                      </a:lnTo>
                      <a:lnTo>
                        <a:pt x="374" y="1416"/>
                      </a:lnTo>
                      <a:lnTo>
                        <a:pt x="374" y="1414"/>
                      </a:lnTo>
                      <a:lnTo>
                        <a:pt x="372" y="1412"/>
                      </a:lnTo>
                      <a:lnTo>
                        <a:pt x="372" y="1410"/>
                      </a:lnTo>
                      <a:lnTo>
                        <a:pt x="370" y="1412"/>
                      </a:lnTo>
                      <a:lnTo>
                        <a:pt x="336" y="1418"/>
                      </a:lnTo>
                      <a:lnTo>
                        <a:pt x="299" y="1422"/>
                      </a:lnTo>
                      <a:lnTo>
                        <a:pt x="263" y="1426"/>
                      </a:lnTo>
                      <a:lnTo>
                        <a:pt x="226" y="1426"/>
                      </a:lnTo>
                      <a:lnTo>
                        <a:pt x="190" y="1426"/>
                      </a:lnTo>
                      <a:lnTo>
                        <a:pt x="155" y="1422"/>
                      </a:lnTo>
                      <a:lnTo>
                        <a:pt x="119" y="1418"/>
                      </a:lnTo>
                      <a:lnTo>
                        <a:pt x="84" y="1412"/>
                      </a:lnTo>
                      <a:lnTo>
                        <a:pt x="50" y="1404"/>
                      </a:lnTo>
                      <a:lnTo>
                        <a:pt x="17" y="1395"/>
                      </a:lnTo>
                      <a:lnTo>
                        <a:pt x="0" y="1389"/>
                      </a:lnTo>
                      <a:lnTo>
                        <a:pt x="2" y="1391"/>
                      </a:lnTo>
                      <a:lnTo>
                        <a:pt x="2" y="1393"/>
                      </a:lnTo>
                      <a:lnTo>
                        <a:pt x="2" y="1395"/>
                      </a:lnTo>
                      <a:lnTo>
                        <a:pt x="2" y="1397"/>
                      </a:lnTo>
                      <a:lnTo>
                        <a:pt x="4" y="1399"/>
                      </a:lnTo>
                      <a:lnTo>
                        <a:pt x="4" y="1401"/>
                      </a:lnTo>
                      <a:close/>
                    </a:path>
                  </a:pathLst>
                </a:custGeom>
                <a:solidFill>
                  <a:srgbClr val="74C7FF"/>
                </a:solidFill>
                <a:ln w="9525">
                  <a:noFill/>
                  <a:round/>
                </a:ln>
              </p:spPr>
              <p:txBody>
                <a:bodyPr/>
                <a:lstStyle/>
                <a:p>
                  <a:endParaRPr lang="en-US"/>
                </a:p>
              </p:txBody>
            </p:sp>
            <p:sp>
              <p:nvSpPr>
                <p:cNvPr id="44475" name="Freeform 126"/>
                <p:cNvSpPr>
                  <a:spLocks noEditPoints="1"/>
                </p:cNvSpPr>
                <p:nvPr/>
              </p:nvSpPr>
              <p:spPr bwMode="auto">
                <a:xfrm>
                  <a:off x="1660" y="1421"/>
                  <a:ext cx="376" cy="1427"/>
                </a:xfrm>
                <a:custGeom>
                  <a:avLst/>
                  <a:gdLst>
                    <a:gd name="T0" fmla="*/ 370 w 376"/>
                    <a:gd name="T1" fmla="*/ 15 h 1427"/>
                    <a:gd name="T2" fmla="*/ 299 w 376"/>
                    <a:gd name="T3" fmla="*/ 4 h 1427"/>
                    <a:gd name="T4" fmla="*/ 226 w 376"/>
                    <a:gd name="T5" fmla="*/ 0 h 1427"/>
                    <a:gd name="T6" fmla="*/ 153 w 376"/>
                    <a:gd name="T7" fmla="*/ 4 h 1427"/>
                    <a:gd name="T8" fmla="*/ 142 w 376"/>
                    <a:gd name="T9" fmla="*/ 7 h 1427"/>
                    <a:gd name="T10" fmla="*/ 140 w 376"/>
                    <a:gd name="T11" fmla="*/ 9 h 1427"/>
                    <a:gd name="T12" fmla="*/ 138 w 376"/>
                    <a:gd name="T13" fmla="*/ 13 h 1427"/>
                    <a:gd name="T14" fmla="*/ 138 w 376"/>
                    <a:gd name="T15" fmla="*/ 15 h 1427"/>
                    <a:gd name="T16" fmla="*/ 155 w 376"/>
                    <a:gd name="T17" fmla="*/ 15 h 1427"/>
                    <a:gd name="T18" fmla="*/ 226 w 376"/>
                    <a:gd name="T19" fmla="*/ 11 h 1427"/>
                    <a:gd name="T20" fmla="*/ 299 w 376"/>
                    <a:gd name="T21" fmla="*/ 15 h 1427"/>
                    <a:gd name="T22" fmla="*/ 368 w 376"/>
                    <a:gd name="T23" fmla="*/ 25 h 1427"/>
                    <a:gd name="T24" fmla="*/ 372 w 376"/>
                    <a:gd name="T25" fmla="*/ 25 h 1427"/>
                    <a:gd name="T26" fmla="*/ 374 w 376"/>
                    <a:gd name="T27" fmla="*/ 23 h 1427"/>
                    <a:gd name="T28" fmla="*/ 374 w 376"/>
                    <a:gd name="T29" fmla="*/ 19 h 1427"/>
                    <a:gd name="T30" fmla="*/ 376 w 376"/>
                    <a:gd name="T31" fmla="*/ 17 h 1427"/>
                    <a:gd name="T32" fmla="*/ 2 w 376"/>
                    <a:gd name="T33" fmla="*/ 1391 h 1427"/>
                    <a:gd name="T34" fmla="*/ 48 w 376"/>
                    <a:gd name="T35" fmla="*/ 1404 h 1427"/>
                    <a:gd name="T36" fmla="*/ 119 w 376"/>
                    <a:gd name="T37" fmla="*/ 1420 h 1427"/>
                    <a:gd name="T38" fmla="*/ 190 w 376"/>
                    <a:gd name="T39" fmla="*/ 1425 h 1427"/>
                    <a:gd name="T40" fmla="*/ 263 w 376"/>
                    <a:gd name="T41" fmla="*/ 1425 h 1427"/>
                    <a:gd name="T42" fmla="*/ 336 w 376"/>
                    <a:gd name="T43" fmla="*/ 1420 h 1427"/>
                    <a:gd name="T44" fmla="*/ 374 w 376"/>
                    <a:gd name="T45" fmla="*/ 1412 h 1427"/>
                    <a:gd name="T46" fmla="*/ 374 w 376"/>
                    <a:gd name="T47" fmla="*/ 1410 h 1427"/>
                    <a:gd name="T48" fmla="*/ 372 w 376"/>
                    <a:gd name="T49" fmla="*/ 1406 h 1427"/>
                    <a:gd name="T50" fmla="*/ 372 w 376"/>
                    <a:gd name="T51" fmla="*/ 1404 h 1427"/>
                    <a:gd name="T52" fmla="*/ 370 w 376"/>
                    <a:gd name="T53" fmla="*/ 1402 h 1427"/>
                    <a:gd name="T54" fmla="*/ 334 w 376"/>
                    <a:gd name="T55" fmla="*/ 1408 h 1427"/>
                    <a:gd name="T56" fmla="*/ 263 w 376"/>
                    <a:gd name="T57" fmla="*/ 1416 h 1427"/>
                    <a:gd name="T58" fmla="*/ 190 w 376"/>
                    <a:gd name="T59" fmla="*/ 1416 h 1427"/>
                    <a:gd name="T60" fmla="*/ 121 w 376"/>
                    <a:gd name="T61" fmla="*/ 1408 h 1427"/>
                    <a:gd name="T62" fmla="*/ 52 w 376"/>
                    <a:gd name="T63" fmla="*/ 1395 h 1427"/>
                    <a:gd name="T64" fmla="*/ 0 w 376"/>
                    <a:gd name="T65" fmla="*/ 1379 h 1427"/>
                    <a:gd name="T66" fmla="*/ 0 w 376"/>
                    <a:gd name="T67" fmla="*/ 1381 h 1427"/>
                    <a:gd name="T68" fmla="*/ 0 w 376"/>
                    <a:gd name="T69" fmla="*/ 1385 h 1427"/>
                    <a:gd name="T70" fmla="*/ 2 w 376"/>
                    <a:gd name="T71" fmla="*/ 1389 h 1427"/>
                    <a:gd name="T72" fmla="*/ 2 w 376"/>
                    <a:gd name="T73" fmla="*/ 1391 h 142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6"/>
                    <a:gd name="T112" fmla="*/ 0 h 1427"/>
                    <a:gd name="T113" fmla="*/ 376 w 376"/>
                    <a:gd name="T114" fmla="*/ 1427 h 142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6" h="1427">
                      <a:moveTo>
                        <a:pt x="376" y="17"/>
                      </a:moveTo>
                      <a:lnTo>
                        <a:pt x="370" y="15"/>
                      </a:lnTo>
                      <a:lnTo>
                        <a:pt x="336" y="9"/>
                      </a:lnTo>
                      <a:lnTo>
                        <a:pt x="299" y="4"/>
                      </a:lnTo>
                      <a:lnTo>
                        <a:pt x="263" y="2"/>
                      </a:lnTo>
                      <a:lnTo>
                        <a:pt x="226" y="0"/>
                      </a:lnTo>
                      <a:lnTo>
                        <a:pt x="190" y="2"/>
                      </a:lnTo>
                      <a:lnTo>
                        <a:pt x="153" y="4"/>
                      </a:lnTo>
                      <a:lnTo>
                        <a:pt x="142" y="6"/>
                      </a:lnTo>
                      <a:lnTo>
                        <a:pt x="142" y="7"/>
                      </a:lnTo>
                      <a:lnTo>
                        <a:pt x="140" y="7"/>
                      </a:lnTo>
                      <a:lnTo>
                        <a:pt x="140" y="9"/>
                      </a:lnTo>
                      <a:lnTo>
                        <a:pt x="140" y="11"/>
                      </a:lnTo>
                      <a:lnTo>
                        <a:pt x="138" y="13"/>
                      </a:lnTo>
                      <a:lnTo>
                        <a:pt x="138" y="15"/>
                      </a:lnTo>
                      <a:lnTo>
                        <a:pt x="136" y="17"/>
                      </a:lnTo>
                      <a:lnTo>
                        <a:pt x="155" y="15"/>
                      </a:lnTo>
                      <a:lnTo>
                        <a:pt x="190" y="11"/>
                      </a:lnTo>
                      <a:lnTo>
                        <a:pt x="226" y="11"/>
                      </a:lnTo>
                      <a:lnTo>
                        <a:pt x="263" y="11"/>
                      </a:lnTo>
                      <a:lnTo>
                        <a:pt x="299" y="15"/>
                      </a:lnTo>
                      <a:lnTo>
                        <a:pt x="334" y="19"/>
                      </a:lnTo>
                      <a:lnTo>
                        <a:pt x="368" y="25"/>
                      </a:lnTo>
                      <a:lnTo>
                        <a:pt x="372" y="27"/>
                      </a:lnTo>
                      <a:lnTo>
                        <a:pt x="372" y="25"/>
                      </a:lnTo>
                      <a:lnTo>
                        <a:pt x="374" y="23"/>
                      </a:lnTo>
                      <a:lnTo>
                        <a:pt x="374" y="21"/>
                      </a:lnTo>
                      <a:lnTo>
                        <a:pt x="374" y="19"/>
                      </a:lnTo>
                      <a:lnTo>
                        <a:pt x="376" y="19"/>
                      </a:lnTo>
                      <a:lnTo>
                        <a:pt x="376" y="17"/>
                      </a:lnTo>
                      <a:close/>
                      <a:moveTo>
                        <a:pt x="2" y="1391"/>
                      </a:moveTo>
                      <a:lnTo>
                        <a:pt x="15" y="1395"/>
                      </a:lnTo>
                      <a:lnTo>
                        <a:pt x="48" y="1404"/>
                      </a:lnTo>
                      <a:lnTo>
                        <a:pt x="82" y="1412"/>
                      </a:lnTo>
                      <a:lnTo>
                        <a:pt x="119" y="1420"/>
                      </a:lnTo>
                      <a:lnTo>
                        <a:pt x="153" y="1423"/>
                      </a:lnTo>
                      <a:lnTo>
                        <a:pt x="190" y="1425"/>
                      </a:lnTo>
                      <a:lnTo>
                        <a:pt x="226" y="1427"/>
                      </a:lnTo>
                      <a:lnTo>
                        <a:pt x="263" y="1425"/>
                      </a:lnTo>
                      <a:lnTo>
                        <a:pt x="299" y="1423"/>
                      </a:lnTo>
                      <a:lnTo>
                        <a:pt x="336" y="1420"/>
                      </a:lnTo>
                      <a:lnTo>
                        <a:pt x="370" y="1412"/>
                      </a:lnTo>
                      <a:lnTo>
                        <a:pt x="374" y="1412"/>
                      </a:lnTo>
                      <a:lnTo>
                        <a:pt x="374" y="1410"/>
                      </a:lnTo>
                      <a:lnTo>
                        <a:pt x="372" y="1408"/>
                      </a:lnTo>
                      <a:lnTo>
                        <a:pt x="372" y="1406"/>
                      </a:lnTo>
                      <a:lnTo>
                        <a:pt x="372" y="1404"/>
                      </a:lnTo>
                      <a:lnTo>
                        <a:pt x="370" y="1404"/>
                      </a:lnTo>
                      <a:lnTo>
                        <a:pt x="370" y="1402"/>
                      </a:lnTo>
                      <a:lnTo>
                        <a:pt x="368" y="1402"/>
                      </a:lnTo>
                      <a:lnTo>
                        <a:pt x="334" y="1408"/>
                      </a:lnTo>
                      <a:lnTo>
                        <a:pt x="299" y="1414"/>
                      </a:lnTo>
                      <a:lnTo>
                        <a:pt x="263" y="1416"/>
                      </a:lnTo>
                      <a:lnTo>
                        <a:pt x="226" y="1418"/>
                      </a:lnTo>
                      <a:lnTo>
                        <a:pt x="190" y="1416"/>
                      </a:lnTo>
                      <a:lnTo>
                        <a:pt x="155" y="1414"/>
                      </a:lnTo>
                      <a:lnTo>
                        <a:pt x="121" y="1408"/>
                      </a:lnTo>
                      <a:lnTo>
                        <a:pt x="84" y="1402"/>
                      </a:lnTo>
                      <a:lnTo>
                        <a:pt x="52" y="1395"/>
                      </a:lnTo>
                      <a:lnTo>
                        <a:pt x="17" y="1385"/>
                      </a:lnTo>
                      <a:lnTo>
                        <a:pt x="0" y="1379"/>
                      </a:lnTo>
                      <a:lnTo>
                        <a:pt x="0" y="1381"/>
                      </a:lnTo>
                      <a:lnTo>
                        <a:pt x="0" y="1383"/>
                      </a:lnTo>
                      <a:lnTo>
                        <a:pt x="0" y="1385"/>
                      </a:lnTo>
                      <a:lnTo>
                        <a:pt x="2" y="1387"/>
                      </a:lnTo>
                      <a:lnTo>
                        <a:pt x="2" y="1389"/>
                      </a:lnTo>
                      <a:lnTo>
                        <a:pt x="2" y="1391"/>
                      </a:lnTo>
                      <a:close/>
                    </a:path>
                  </a:pathLst>
                </a:custGeom>
                <a:solidFill>
                  <a:srgbClr val="75C7FF"/>
                </a:solidFill>
                <a:ln w="9525">
                  <a:noFill/>
                  <a:round/>
                </a:ln>
              </p:spPr>
              <p:txBody>
                <a:bodyPr/>
                <a:lstStyle/>
                <a:p>
                  <a:endParaRPr lang="en-US"/>
                </a:p>
              </p:txBody>
            </p:sp>
            <p:sp>
              <p:nvSpPr>
                <p:cNvPr id="44476" name="Freeform 127"/>
                <p:cNvSpPr>
                  <a:spLocks noEditPoints="1"/>
                </p:cNvSpPr>
                <p:nvPr/>
              </p:nvSpPr>
              <p:spPr bwMode="auto">
                <a:xfrm>
                  <a:off x="1658" y="1427"/>
                  <a:ext cx="376" cy="1416"/>
                </a:xfrm>
                <a:custGeom>
                  <a:avLst/>
                  <a:gdLst>
                    <a:gd name="T0" fmla="*/ 372 w 376"/>
                    <a:gd name="T1" fmla="*/ 13 h 1416"/>
                    <a:gd name="T2" fmla="*/ 301 w 376"/>
                    <a:gd name="T3" fmla="*/ 3 h 1416"/>
                    <a:gd name="T4" fmla="*/ 228 w 376"/>
                    <a:gd name="T5" fmla="*/ 0 h 1416"/>
                    <a:gd name="T6" fmla="*/ 157 w 376"/>
                    <a:gd name="T7" fmla="*/ 3 h 1416"/>
                    <a:gd name="T8" fmla="*/ 140 w 376"/>
                    <a:gd name="T9" fmla="*/ 7 h 1416"/>
                    <a:gd name="T10" fmla="*/ 140 w 376"/>
                    <a:gd name="T11" fmla="*/ 9 h 1416"/>
                    <a:gd name="T12" fmla="*/ 138 w 376"/>
                    <a:gd name="T13" fmla="*/ 11 h 1416"/>
                    <a:gd name="T14" fmla="*/ 136 w 376"/>
                    <a:gd name="T15" fmla="*/ 15 h 1416"/>
                    <a:gd name="T16" fmla="*/ 157 w 376"/>
                    <a:gd name="T17" fmla="*/ 13 h 1416"/>
                    <a:gd name="T18" fmla="*/ 228 w 376"/>
                    <a:gd name="T19" fmla="*/ 9 h 1416"/>
                    <a:gd name="T20" fmla="*/ 301 w 376"/>
                    <a:gd name="T21" fmla="*/ 13 h 1416"/>
                    <a:gd name="T22" fmla="*/ 370 w 376"/>
                    <a:gd name="T23" fmla="*/ 24 h 1416"/>
                    <a:gd name="T24" fmla="*/ 372 w 376"/>
                    <a:gd name="T25" fmla="*/ 23 h 1416"/>
                    <a:gd name="T26" fmla="*/ 374 w 376"/>
                    <a:gd name="T27" fmla="*/ 21 h 1416"/>
                    <a:gd name="T28" fmla="*/ 374 w 376"/>
                    <a:gd name="T29" fmla="*/ 19 h 1416"/>
                    <a:gd name="T30" fmla="*/ 376 w 376"/>
                    <a:gd name="T31" fmla="*/ 17 h 1416"/>
                    <a:gd name="T32" fmla="*/ 2 w 376"/>
                    <a:gd name="T33" fmla="*/ 1379 h 1416"/>
                    <a:gd name="T34" fmla="*/ 52 w 376"/>
                    <a:gd name="T35" fmla="*/ 1394 h 1416"/>
                    <a:gd name="T36" fmla="*/ 121 w 376"/>
                    <a:gd name="T37" fmla="*/ 1408 h 1416"/>
                    <a:gd name="T38" fmla="*/ 192 w 376"/>
                    <a:gd name="T39" fmla="*/ 1416 h 1416"/>
                    <a:gd name="T40" fmla="*/ 265 w 376"/>
                    <a:gd name="T41" fmla="*/ 1416 h 1416"/>
                    <a:gd name="T42" fmla="*/ 338 w 376"/>
                    <a:gd name="T43" fmla="*/ 1408 h 1416"/>
                    <a:gd name="T44" fmla="*/ 374 w 376"/>
                    <a:gd name="T45" fmla="*/ 1400 h 1416"/>
                    <a:gd name="T46" fmla="*/ 374 w 376"/>
                    <a:gd name="T47" fmla="*/ 1398 h 1416"/>
                    <a:gd name="T48" fmla="*/ 372 w 376"/>
                    <a:gd name="T49" fmla="*/ 1396 h 1416"/>
                    <a:gd name="T50" fmla="*/ 372 w 376"/>
                    <a:gd name="T51" fmla="*/ 1394 h 1416"/>
                    <a:gd name="T52" fmla="*/ 370 w 376"/>
                    <a:gd name="T53" fmla="*/ 1391 h 1416"/>
                    <a:gd name="T54" fmla="*/ 336 w 376"/>
                    <a:gd name="T55" fmla="*/ 1398 h 1416"/>
                    <a:gd name="T56" fmla="*/ 265 w 376"/>
                    <a:gd name="T57" fmla="*/ 1404 h 1416"/>
                    <a:gd name="T58" fmla="*/ 194 w 376"/>
                    <a:gd name="T59" fmla="*/ 1404 h 1416"/>
                    <a:gd name="T60" fmla="*/ 123 w 376"/>
                    <a:gd name="T61" fmla="*/ 1398 h 1416"/>
                    <a:gd name="T62" fmla="*/ 54 w 376"/>
                    <a:gd name="T63" fmla="*/ 1383 h 1416"/>
                    <a:gd name="T64" fmla="*/ 0 w 376"/>
                    <a:gd name="T65" fmla="*/ 1368 h 1416"/>
                    <a:gd name="T66" fmla="*/ 0 w 376"/>
                    <a:gd name="T67" fmla="*/ 1369 h 1416"/>
                    <a:gd name="T68" fmla="*/ 2 w 376"/>
                    <a:gd name="T69" fmla="*/ 1373 h 1416"/>
                    <a:gd name="T70" fmla="*/ 2 w 376"/>
                    <a:gd name="T71" fmla="*/ 1375 h 1416"/>
                    <a:gd name="T72" fmla="*/ 2 w 376"/>
                    <a:gd name="T73" fmla="*/ 1379 h 141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6"/>
                    <a:gd name="T112" fmla="*/ 0 h 1416"/>
                    <a:gd name="T113" fmla="*/ 376 w 376"/>
                    <a:gd name="T114" fmla="*/ 1416 h 141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6" h="1416">
                      <a:moveTo>
                        <a:pt x="376" y="15"/>
                      </a:moveTo>
                      <a:lnTo>
                        <a:pt x="372" y="13"/>
                      </a:lnTo>
                      <a:lnTo>
                        <a:pt x="338" y="7"/>
                      </a:lnTo>
                      <a:lnTo>
                        <a:pt x="301" y="3"/>
                      </a:lnTo>
                      <a:lnTo>
                        <a:pt x="265" y="0"/>
                      </a:lnTo>
                      <a:lnTo>
                        <a:pt x="228" y="0"/>
                      </a:lnTo>
                      <a:lnTo>
                        <a:pt x="192" y="0"/>
                      </a:lnTo>
                      <a:lnTo>
                        <a:pt x="157" y="3"/>
                      </a:lnTo>
                      <a:lnTo>
                        <a:pt x="142" y="5"/>
                      </a:lnTo>
                      <a:lnTo>
                        <a:pt x="140" y="7"/>
                      </a:lnTo>
                      <a:lnTo>
                        <a:pt x="140" y="9"/>
                      </a:lnTo>
                      <a:lnTo>
                        <a:pt x="138" y="11"/>
                      </a:lnTo>
                      <a:lnTo>
                        <a:pt x="138" y="13"/>
                      </a:lnTo>
                      <a:lnTo>
                        <a:pt x="136" y="15"/>
                      </a:lnTo>
                      <a:lnTo>
                        <a:pt x="136" y="17"/>
                      </a:lnTo>
                      <a:lnTo>
                        <a:pt x="157" y="13"/>
                      </a:lnTo>
                      <a:lnTo>
                        <a:pt x="194" y="11"/>
                      </a:lnTo>
                      <a:lnTo>
                        <a:pt x="228" y="9"/>
                      </a:lnTo>
                      <a:lnTo>
                        <a:pt x="265" y="11"/>
                      </a:lnTo>
                      <a:lnTo>
                        <a:pt x="301" y="13"/>
                      </a:lnTo>
                      <a:lnTo>
                        <a:pt x="336" y="19"/>
                      </a:lnTo>
                      <a:lnTo>
                        <a:pt x="370" y="24"/>
                      </a:lnTo>
                      <a:lnTo>
                        <a:pt x="372" y="24"/>
                      </a:lnTo>
                      <a:lnTo>
                        <a:pt x="372" y="23"/>
                      </a:lnTo>
                      <a:lnTo>
                        <a:pt x="374" y="23"/>
                      </a:lnTo>
                      <a:lnTo>
                        <a:pt x="374" y="21"/>
                      </a:lnTo>
                      <a:lnTo>
                        <a:pt x="374" y="19"/>
                      </a:lnTo>
                      <a:lnTo>
                        <a:pt x="376" y="17"/>
                      </a:lnTo>
                      <a:lnTo>
                        <a:pt x="376" y="15"/>
                      </a:lnTo>
                      <a:close/>
                      <a:moveTo>
                        <a:pt x="2" y="1379"/>
                      </a:moveTo>
                      <a:lnTo>
                        <a:pt x="19" y="1385"/>
                      </a:lnTo>
                      <a:lnTo>
                        <a:pt x="52" y="1394"/>
                      </a:lnTo>
                      <a:lnTo>
                        <a:pt x="86" y="1402"/>
                      </a:lnTo>
                      <a:lnTo>
                        <a:pt x="121" y="1408"/>
                      </a:lnTo>
                      <a:lnTo>
                        <a:pt x="157" y="1412"/>
                      </a:lnTo>
                      <a:lnTo>
                        <a:pt x="192" y="1416"/>
                      </a:lnTo>
                      <a:lnTo>
                        <a:pt x="228" y="1416"/>
                      </a:lnTo>
                      <a:lnTo>
                        <a:pt x="265" y="1416"/>
                      </a:lnTo>
                      <a:lnTo>
                        <a:pt x="301" y="1412"/>
                      </a:lnTo>
                      <a:lnTo>
                        <a:pt x="338" y="1408"/>
                      </a:lnTo>
                      <a:lnTo>
                        <a:pt x="372" y="1402"/>
                      </a:lnTo>
                      <a:lnTo>
                        <a:pt x="374" y="1400"/>
                      </a:lnTo>
                      <a:lnTo>
                        <a:pt x="374" y="1398"/>
                      </a:lnTo>
                      <a:lnTo>
                        <a:pt x="372" y="1398"/>
                      </a:lnTo>
                      <a:lnTo>
                        <a:pt x="372" y="1396"/>
                      </a:lnTo>
                      <a:lnTo>
                        <a:pt x="372" y="1394"/>
                      </a:lnTo>
                      <a:lnTo>
                        <a:pt x="370" y="1392"/>
                      </a:lnTo>
                      <a:lnTo>
                        <a:pt x="370" y="1391"/>
                      </a:lnTo>
                      <a:lnTo>
                        <a:pt x="370" y="1392"/>
                      </a:lnTo>
                      <a:lnTo>
                        <a:pt x="336" y="1398"/>
                      </a:lnTo>
                      <a:lnTo>
                        <a:pt x="301" y="1402"/>
                      </a:lnTo>
                      <a:lnTo>
                        <a:pt x="265" y="1404"/>
                      </a:lnTo>
                      <a:lnTo>
                        <a:pt x="228" y="1406"/>
                      </a:lnTo>
                      <a:lnTo>
                        <a:pt x="194" y="1404"/>
                      </a:lnTo>
                      <a:lnTo>
                        <a:pt x="157" y="1402"/>
                      </a:lnTo>
                      <a:lnTo>
                        <a:pt x="123" y="1398"/>
                      </a:lnTo>
                      <a:lnTo>
                        <a:pt x="88" y="1392"/>
                      </a:lnTo>
                      <a:lnTo>
                        <a:pt x="54" y="1383"/>
                      </a:lnTo>
                      <a:lnTo>
                        <a:pt x="21" y="1375"/>
                      </a:lnTo>
                      <a:lnTo>
                        <a:pt x="0" y="1368"/>
                      </a:lnTo>
                      <a:lnTo>
                        <a:pt x="0" y="1369"/>
                      </a:lnTo>
                      <a:lnTo>
                        <a:pt x="2" y="1371"/>
                      </a:lnTo>
                      <a:lnTo>
                        <a:pt x="2" y="1373"/>
                      </a:lnTo>
                      <a:lnTo>
                        <a:pt x="2" y="1375"/>
                      </a:lnTo>
                      <a:lnTo>
                        <a:pt x="2" y="1377"/>
                      </a:lnTo>
                      <a:lnTo>
                        <a:pt x="2" y="1379"/>
                      </a:lnTo>
                      <a:close/>
                    </a:path>
                  </a:pathLst>
                </a:custGeom>
                <a:solidFill>
                  <a:srgbClr val="76C8FF"/>
                </a:solidFill>
                <a:ln w="9525">
                  <a:noFill/>
                  <a:round/>
                </a:ln>
              </p:spPr>
              <p:txBody>
                <a:bodyPr/>
                <a:lstStyle/>
                <a:p>
                  <a:endParaRPr lang="en-US"/>
                </a:p>
              </p:txBody>
            </p:sp>
            <p:sp>
              <p:nvSpPr>
                <p:cNvPr id="44477" name="Freeform 128"/>
                <p:cNvSpPr>
                  <a:spLocks noEditPoints="1"/>
                </p:cNvSpPr>
                <p:nvPr/>
              </p:nvSpPr>
              <p:spPr bwMode="auto">
                <a:xfrm>
                  <a:off x="1656" y="1432"/>
                  <a:ext cx="376" cy="1407"/>
                </a:xfrm>
                <a:custGeom>
                  <a:avLst/>
                  <a:gdLst>
                    <a:gd name="T0" fmla="*/ 372 w 376"/>
                    <a:gd name="T1" fmla="*/ 14 h 1407"/>
                    <a:gd name="T2" fmla="*/ 303 w 376"/>
                    <a:gd name="T3" fmla="*/ 4 h 1407"/>
                    <a:gd name="T4" fmla="*/ 230 w 376"/>
                    <a:gd name="T5" fmla="*/ 0 h 1407"/>
                    <a:gd name="T6" fmla="*/ 159 w 376"/>
                    <a:gd name="T7" fmla="*/ 4 h 1407"/>
                    <a:gd name="T8" fmla="*/ 140 w 376"/>
                    <a:gd name="T9" fmla="*/ 6 h 1407"/>
                    <a:gd name="T10" fmla="*/ 138 w 376"/>
                    <a:gd name="T11" fmla="*/ 10 h 1407"/>
                    <a:gd name="T12" fmla="*/ 138 w 376"/>
                    <a:gd name="T13" fmla="*/ 12 h 1407"/>
                    <a:gd name="T14" fmla="*/ 136 w 376"/>
                    <a:gd name="T15" fmla="*/ 16 h 1407"/>
                    <a:gd name="T16" fmla="*/ 159 w 376"/>
                    <a:gd name="T17" fmla="*/ 14 h 1407"/>
                    <a:gd name="T18" fmla="*/ 230 w 376"/>
                    <a:gd name="T19" fmla="*/ 10 h 1407"/>
                    <a:gd name="T20" fmla="*/ 301 w 376"/>
                    <a:gd name="T21" fmla="*/ 14 h 1407"/>
                    <a:gd name="T22" fmla="*/ 371 w 376"/>
                    <a:gd name="T23" fmla="*/ 23 h 1407"/>
                    <a:gd name="T24" fmla="*/ 372 w 376"/>
                    <a:gd name="T25" fmla="*/ 23 h 1407"/>
                    <a:gd name="T26" fmla="*/ 374 w 376"/>
                    <a:gd name="T27" fmla="*/ 21 h 1407"/>
                    <a:gd name="T28" fmla="*/ 374 w 376"/>
                    <a:gd name="T29" fmla="*/ 18 h 1407"/>
                    <a:gd name="T30" fmla="*/ 376 w 376"/>
                    <a:gd name="T31" fmla="*/ 16 h 1407"/>
                    <a:gd name="T32" fmla="*/ 4 w 376"/>
                    <a:gd name="T33" fmla="*/ 1368 h 1407"/>
                    <a:gd name="T34" fmla="*/ 56 w 376"/>
                    <a:gd name="T35" fmla="*/ 1384 h 1407"/>
                    <a:gd name="T36" fmla="*/ 125 w 376"/>
                    <a:gd name="T37" fmla="*/ 1397 h 1407"/>
                    <a:gd name="T38" fmla="*/ 194 w 376"/>
                    <a:gd name="T39" fmla="*/ 1405 h 1407"/>
                    <a:gd name="T40" fmla="*/ 267 w 376"/>
                    <a:gd name="T41" fmla="*/ 1405 h 1407"/>
                    <a:gd name="T42" fmla="*/ 338 w 376"/>
                    <a:gd name="T43" fmla="*/ 1397 h 1407"/>
                    <a:gd name="T44" fmla="*/ 374 w 376"/>
                    <a:gd name="T45" fmla="*/ 1391 h 1407"/>
                    <a:gd name="T46" fmla="*/ 374 w 376"/>
                    <a:gd name="T47" fmla="*/ 1389 h 1407"/>
                    <a:gd name="T48" fmla="*/ 372 w 376"/>
                    <a:gd name="T49" fmla="*/ 1386 h 1407"/>
                    <a:gd name="T50" fmla="*/ 372 w 376"/>
                    <a:gd name="T51" fmla="*/ 1384 h 1407"/>
                    <a:gd name="T52" fmla="*/ 371 w 376"/>
                    <a:gd name="T53" fmla="*/ 1382 h 1407"/>
                    <a:gd name="T54" fmla="*/ 336 w 376"/>
                    <a:gd name="T55" fmla="*/ 1387 h 1407"/>
                    <a:gd name="T56" fmla="*/ 267 w 376"/>
                    <a:gd name="T57" fmla="*/ 1395 h 1407"/>
                    <a:gd name="T58" fmla="*/ 196 w 376"/>
                    <a:gd name="T59" fmla="*/ 1395 h 1407"/>
                    <a:gd name="T60" fmla="*/ 125 w 376"/>
                    <a:gd name="T61" fmla="*/ 1387 h 1407"/>
                    <a:gd name="T62" fmla="*/ 58 w 376"/>
                    <a:gd name="T63" fmla="*/ 1374 h 1407"/>
                    <a:gd name="T64" fmla="*/ 0 w 376"/>
                    <a:gd name="T65" fmla="*/ 1357 h 1407"/>
                    <a:gd name="T66" fmla="*/ 2 w 376"/>
                    <a:gd name="T67" fmla="*/ 1359 h 1407"/>
                    <a:gd name="T68" fmla="*/ 2 w 376"/>
                    <a:gd name="T69" fmla="*/ 1363 h 1407"/>
                    <a:gd name="T70" fmla="*/ 2 w 376"/>
                    <a:gd name="T71" fmla="*/ 1364 h 1407"/>
                    <a:gd name="T72" fmla="*/ 4 w 376"/>
                    <a:gd name="T73" fmla="*/ 1368 h 140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6"/>
                    <a:gd name="T112" fmla="*/ 0 h 1407"/>
                    <a:gd name="T113" fmla="*/ 376 w 376"/>
                    <a:gd name="T114" fmla="*/ 1407 h 140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6" h="1407">
                      <a:moveTo>
                        <a:pt x="376" y="16"/>
                      </a:moveTo>
                      <a:lnTo>
                        <a:pt x="372" y="14"/>
                      </a:lnTo>
                      <a:lnTo>
                        <a:pt x="338" y="8"/>
                      </a:lnTo>
                      <a:lnTo>
                        <a:pt x="303" y="4"/>
                      </a:lnTo>
                      <a:lnTo>
                        <a:pt x="267" y="0"/>
                      </a:lnTo>
                      <a:lnTo>
                        <a:pt x="230" y="0"/>
                      </a:lnTo>
                      <a:lnTo>
                        <a:pt x="194" y="0"/>
                      </a:lnTo>
                      <a:lnTo>
                        <a:pt x="159" y="4"/>
                      </a:lnTo>
                      <a:lnTo>
                        <a:pt x="140" y="6"/>
                      </a:lnTo>
                      <a:lnTo>
                        <a:pt x="140" y="8"/>
                      </a:lnTo>
                      <a:lnTo>
                        <a:pt x="138" y="10"/>
                      </a:lnTo>
                      <a:lnTo>
                        <a:pt x="138" y="12"/>
                      </a:lnTo>
                      <a:lnTo>
                        <a:pt x="138" y="14"/>
                      </a:lnTo>
                      <a:lnTo>
                        <a:pt x="136" y="16"/>
                      </a:lnTo>
                      <a:lnTo>
                        <a:pt x="159" y="14"/>
                      </a:lnTo>
                      <a:lnTo>
                        <a:pt x="196" y="10"/>
                      </a:lnTo>
                      <a:lnTo>
                        <a:pt x="230" y="10"/>
                      </a:lnTo>
                      <a:lnTo>
                        <a:pt x="267" y="10"/>
                      </a:lnTo>
                      <a:lnTo>
                        <a:pt x="301" y="14"/>
                      </a:lnTo>
                      <a:lnTo>
                        <a:pt x="336" y="18"/>
                      </a:lnTo>
                      <a:lnTo>
                        <a:pt x="371" y="23"/>
                      </a:lnTo>
                      <a:lnTo>
                        <a:pt x="372" y="25"/>
                      </a:lnTo>
                      <a:lnTo>
                        <a:pt x="372" y="23"/>
                      </a:lnTo>
                      <a:lnTo>
                        <a:pt x="374" y="21"/>
                      </a:lnTo>
                      <a:lnTo>
                        <a:pt x="374" y="19"/>
                      </a:lnTo>
                      <a:lnTo>
                        <a:pt x="374" y="18"/>
                      </a:lnTo>
                      <a:lnTo>
                        <a:pt x="376" y="18"/>
                      </a:lnTo>
                      <a:lnTo>
                        <a:pt x="376" y="16"/>
                      </a:lnTo>
                      <a:close/>
                      <a:moveTo>
                        <a:pt x="4" y="1368"/>
                      </a:moveTo>
                      <a:lnTo>
                        <a:pt x="21" y="1374"/>
                      </a:lnTo>
                      <a:lnTo>
                        <a:pt x="56" y="1384"/>
                      </a:lnTo>
                      <a:lnTo>
                        <a:pt x="88" y="1391"/>
                      </a:lnTo>
                      <a:lnTo>
                        <a:pt x="125" y="1397"/>
                      </a:lnTo>
                      <a:lnTo>
                        <a:pt x="159" y="1403"/>
                      </a:lnTo>
                      <a:lnTo>
                        <a:pt x="194" y="1405"/>
                      </a:lnTo>
                      <a:lnTo>
                        <a:pt x="230" y="1407"/>
                      </a:lnTo>
                      <a:lnTo>
                        <a:pt x="267" y="1405"/>
                      </a:lnTo>
                      <a:lnTo>
                        <a:pt x="303" y="1403"/>
                      </a:lnTo>
                      <a:lnTo>
                        <a:pt x="338" y="1397"/>
                      </a:lnTo>
                      <a:lnTo>
                        <a:pt x="372" y="1391"/>
                      </a:lnTo>
                      <a:lnTo>
                        <a:pt x="374" y="1391"/>
                      </a:lnTo>
                      <a:lnTo>
                        <a:pt x="374" y="1389"/>
                      </a:lnTo>
                      <a:lnTo>
                        <a:pt x="372" y="1387"/>
                      </a:lnTo>
                      <a:lnTo>
                        <a:pt x="372" y="1386"/>
                      </a:lnTo>
                      <a:lnTo>
                        <a:pt x="372" y="1384"/>
                      </a:lnTo>
                      <a:lnTo>
                        <a:pt x="371" y="1382"/>
                      </a:lnTo>
                      <a:lnTo>
                        <a:pt x="336" y="1387"/>
                      </a:lnTo>
                      <a:lnTo>
                        <a:pt x="301" y="1391"/>
                      </a:lnTo>
                      <a:lnTo>
                        <a:pt x="267" y="1395"/>
                      </a:lnTo>
                      <a:lnTo>
                        <a:pt x="230" y="1395"/>
                      </a:lnTo>
                      <a:lnTo>
                        <a:pt x="196" y="1395"/>
                      </a:lnTo>
                      <a:lnTo>
                        <a:pt x="159" y="1391"/>
                      </a:lnTo>
                      <a:lnTo>
                        <a:pt x="125" y="1387"/>
                      </a:lnTo>
                      <a:lnTo>
                        <a:pt x="92" y="1382"/>
                      </a:lnTo>
                      <a:lnTo>
                        <a:pt x="58" y="1374"/>
                      </a:lnTo>
                      <a:lnTo>
                        <a:pt x="25" y="1364"/>
                      </a:lnTo>
                      <a:lnTo>
                        <a:pt x="0" y="1357"/>
                      </a:lnTo>
                      <a:lnTo>
                        <a:pt x="2" y="1359"/>
                      </a:lnTo>
                      <a:lnTo>
                        <a:pt x="2" y="1361"/>
                      </a:lnTo>
                      <a:lnTo>
                        <a:pt x="2" y="1363"/>
                      </a:lnTo>
                      <a:lnTo>
                        <a:pt x="2" y="1364"/>
                      </a:lnTo>
                      <a:lnTo>
                        <a:pt x="4" y="1366"/>
                      </a:lnTo>
                      <a:lnTo>
                        <a:pt x="4" y="1368"/>
                      </a:lnTo>
                      <a:close/>
                    </a:path>
                  </a:pathLst>
                </a:custGeom>
                <a:solidFill>
                  <a:srgbClr val="77C8FF"/>
                </a:solidFill>
                <a:ln w="9525">
                  <a:noFill/>
                  <a:round/>
                </a:ln>
              </p:spPr>
              <p:txBody>
                <a:bodyPr/>
                <a:lstStyle/>
                <a:p>
                  <a:endParaRPr lang="en-US"/>
                </a:p>
              </p:txBody>
            </p:sp>
            <p:sp>
              <p:nvSpPr>
                <p:cNvPr id="44478" name="Freeform 129"/>
                <p:cNvSpPr>
                  <a:spLocks noEditPoints="1"/>
                </p:cNvSpPr>
                <p:nvPr/>
              </p:nvSpPr>
              <p:spPr bwMode="auto">
                <a:xfrm>
                  <a:off x="1656" y="1436"/>
                  <a:ext cx="374" cy="1397"/>
                </a:xfrm>
                <a:custGeom>
                  <a:avLst/>
                  <a:gdLst>
                    <a:gd name="T0" fmla="*/ 372 w 374"/>
                    <a:gd name="T1" fmla="*/ 15 h 1397"/>
                    <a:gd name="T2" fmla="*/ 303 w 374"/>
                    <a:gd name="T3" fmla="*/ 4 h 1397"/>
                    <a:gd name="T4" fmla="*/ 230 w 374"/>
                    <a:gd name="T5" fmla="*/ 0 h 1397"/>
                    <a:gd name="T6" fmla="*/ 159 w 374"/>
                    <a:gd name="T7" fmla="*/ 4 h 1397"/>
                    <a:gd name="T8" fmla="*/ 138 w 374"/>
                    <a:gd name="T9" fmla="*/ 8 h 1397"/>
                    <a:gd name="T10" fmla="*/ 136 w 374"/>
                    <a:gd name="T11" fmla="*/ 12 h 1397"/>
                    <a:gd name="T12" fmla="*/ 136 w 374"/>
                    <a:gd name="T13" fmla="*/ 14 h 1397"/>
                    <a:gd name="T14" fmla="*/ 134 w 374"/>
                    <a:gd name="T15" fmla="*/ 17 h 1397"/>
                    <a:gd name="T16" fmla="*/ 161 w 374"/>
                    <a:gd name="T17" fmla="*/ 15 h 1397"/>
                    <a:gd name="T18" fmla="*/ 230 w 374"/>
                    <a:gd name="T19" fmla="*/ 12 h 1397"/>
                    <a:gd name="T20" fmla="*/ 301 w 374"/>
                    <a:gd name="T21" fmla="*/ 15 h 1397"/>
                    <a:gd name="T22" fmla="*/ 371 w 374"/>
                    <a:gd name="T23" fmla="*/ 25 h 1397"/>
                    <a:gd name="T24" fmla="*/ 371 w 374"/>
                    <a:gd name="T25" fmla="*/ 25 h 1397"/>
                    <a:gd name="T26" fmla="*/ 372 w 374"/>
                    <a:gd name="T27" fmla="*/ 21 h 1397"/>
                    <a:gd name="T28" fmla="*/ 372 w 374"/>
                    <a:gd name="T29" fmla="*/ 19 h 1397"/>
                    <a:gd name="T30" fmla="*/ 374 w 374"/>
                    <a:gd name="T31" fmla="*/ 17 h 1397"/>
                    <a:gd name="T32" fmla="*/ 2 w 374"/>
                    <a:gd name="T33" fmla="*/ 1359 h 1397"/>
                    <a:gd name="T34" fmla="*/ 56 w 374"/>
                    <a:gd name="T35" fmla="*/ 1374 h 1397"/>
                    <a:gd name="T36" fmla="*/ 125 w 374"/>
                    <a:gd name="T37" fmla="*/ 1389 h 1397"/>
                    <a:gd name="T38" fmla="*/ 196 w 374"/>
                    <a:gd name="T39" fmla="*/ 1395 h 1397"/>
                    <a:gd name="T40" fmla="*/ 267 w 374"/>
                    <a:gd name="T41" fmla="*/ 1395 h 1397"/>
                    <a:gd name="T42" fmla="*/ 338 w 374"/>
                    <a:gd name="T43" fmla="*/ 1389 h 1397"/>
                    <a:gd name="T44" fmla="*/ 372 w 374"/>
                    <a:gd name="T45" fmla="*/ 1382 h 1397"/>
                    <a:gd name="T46" fmla="*/ 372 w 374"/>
                    <a:gd name="T47" fmla="*/ 1380 h 1397"/>
                    <a:gd name="T48" fmla="*/ 371 w 374"/>
                    <a:gd name="T49" fmla="*/ 1378 h 1397"/>
                    <a:gd name="T50" fmla="*/ 371 w 374"/>
                    <a:gd name="T51" fmla="*/ 1376 h 1397"/>
                    <a:gd name="T52" fmla="*/ 369 w 374"/>
                    <a:gd name="T53" fmla="*/ 1372 h 1397"/>
                    <a:gd name="T54" fmla="*/ 301 w 374"/>
                    <a:gd name="T55" fmla="*/ 1383 h 1397"/>
                    <a:gd name="T56" fmla="*/ 230 w 374"/>
                    <a:gd name="T57" fmla="*/ 1387 h 1397"/>
                    <a:gd name="T58" fmla="*/ 161 w 374"/>
                    <a:gd name="T59" fmla="*/ 1383 h 1397"/>
                    <a:gd name="T60" fmla="*/ 92 w 374"/>
                    <a:gd name="T61" fmla="*/ 1372 h 1397"/>
                    <a:gd name="T62" fmla="*/ 27 w 374"/>
                    <a:gd name="T63" fmla="*/ 1355 h 1397"/>
                    <a:gd name="T64" fmla="*/ 0 w 374"/>
                    <a:gd name="T65" fmla="*/ 1347 h 1397"/>
                    <a:gd name="T66" fmla="*/ 0 w 374"/>
                    <a:gd name="T67" fmla="*/ 1351 h 1397"/>
                    <a:gd name="T68" fmla="*/ 2 w 374"/>
                    <a:gd name="T69" fmla="*/ 1355 h 1397"/>
                    <a:gd name="T70" fmla="*/ 2 w 374"/>
                    <a:gd name="T71" fmla="*/ 1357 h 13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4"/>
                    <a:gd name="T109" fmla="*/ 0 h 1397"/>
                    <a:gd name="T110" fmla="*/ 374 w 374"/>
                    <a:gd name="T111" fmla="*/ 1397 h 139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4" h="1397">
                      <a:moveTo>
                        <a:pt x="374" y="15"/>
                      </a:moveTo>
                      <a:lnTo>
                        <a:pt x="372" y="15"/>
                      </a:lnTo>
                      <a:lnTo>
                        <a:pt x="338" y="10"/>
                      </a:lnTo>
                      <a:lnTo>
                        <a:pt x="303" y="4"/>
                      </a:lnTo>
                      <a:lnTo>
                        <a:pt x="267" y="2"/>
                      </a:lnTo>
                      <a:lnTo>
                        <a:pt x="230" y="0"/>
                      </a:lnTo>
                      <a:lnTo>
                        <a:pt x="196" y="2"/>
                      </a:lnTo>
                      <a:lnTo>
                        <a:pt x="159" y="4"/>
                      </a:lnTo>
                      <a:lnTo>
                        <a:pt x="138" y="8"/>
                      </a:lnTo>
                      <a:lnTo>
                        <a:pt x="138" y="10"/>
                      </a:lnTo>
                      <a:lnTo>
                        <a:pt x="136" y="12"/>
                      </a:lnTo>
                      <a:lnTo>
                        <a:pt x="136" y="14"/>
                      </a:lnTo>
                      <a:lnTo>
                        <a:pt x="134" y="15"/>
                      </a:lnTo>
                      <a:lnTo>
                        <a:pt x="134" y="17"/>
                      </a:lnTo>
                      <a:lnTo>
                        <a:pt x="161" y="15"/>
                      </a:lnTo>
                      <a:lnTo>
                        <a:pt x="196" y="12"/>
                      </a:lnTo>
                      <a:lnTo>
                        <a:pt x="230" y="12"/>
                      </a:lnTo>
                      <a:lnTo>
                        <a:pt x="267" y="12"/>
                      </a:lnTo>
                      <a:lnTo>
                        <a:pt x="301" y="15"/>
                      </a:lnTo>
                      <a:lnTo>
                        <a:pt x="336" y="19"/>
                      </a:lnTo>
                      <a:lnTo>
                        <a:pt x="371" y="25"/>
                      </a:lnTo>
                      <a:lnTo>
                        <a:pt x="372" y="23"/>
                      </a:lnTo>
                      <a:lnTo>
                        <a:pt x="372" y="21"/>
                      </a:lnTo>
                      <a:lnTo>
                        <a:pt x="372" y="19"/>
                      </a:lnTo>
                      <a:lnTo>
                        <a:pt x="374" y="17"/>
                      </a:lnTo>
                      <a:lnTo>
                        <a:pt x="374" y="15"/>
                      </a:lnTo>
                      <a:close/>
                      <a:moveTo>
                        <a:pt x="2" y="1359"/>
                      </a:moveTo>
                      <a:lnTo>
                        <a:pt x="23" y="1366"/>
                      </a:lnTo>
                      <a:lnTo>
                        <a:pt x="56" y="1374"/>
                      </a:lnTo>
                      <a:lnTo>
                        <a:pt x="90" y="1383"/>
                      </a:lnTo>
                      <a:lnTo>
                        <a:pt x="125" y="1389"/>
                      </a:lnTo>
                      <a:lnTo>
                        <a:pt x="159" y="1393"/>
                      </a:lnTo>
                      <a:lnTo>
                        <a:pt x="196" y="1395"/>
                      </a:lnTo>
                      <a:lnTo>
                        <a:pt x="230" y="1397"/>
                      </a:lnTo>
                      <a:lnTo>
                        <a:pt x="267" y="1395"/>
                      </a:lnTo>
                      <a:lnTo>
                        <a:pt x="303" y="1393"/>
                      </a:lnTo>
                      <a:lnTo>
                        <a:pt x="338" y="1389"/>
                      </a:lnTo>
                      <a:lnTo>
                        <a:pt x="372" y="1383"/>
                      </a:lnTo>
                      <a:lnTo>
                        <a:pt x="372" y="1382"/>
                      </a:lnTo>
                      <a:lnTo>
                        <a:pt x="372" y="1380"/>
                      </a:lnTo>
                      <a:lnTo>
                        <a:pt x="371" y="1378"/>
                      </a:lnTo>
                      <a:lnTo>
                        <a:pt x="371" y="1376"/>
                      </a:lnTo>
                      <a:lnTo>
                        <a:pt x="371" y="1374"/>
                      </a:lnTo>
                      <a:lnTo>
                        <a:pt x="369" y="1372"/>
                      </a:lnTo>
                      <a:lnTo>
                        <a:pt x="336" y="1378"/>
                      </a:lnTo>
                      <a:lnTo>
                        <a:pt x="301" y="1383"/>
                      </a:lnTo>
                      <a:lnTo>
                        <a:pt x="267" y="1385"/>
                      </a:lnTo>
                      <a:lnTo>
                        <a:pt x="230" y="1387"/>
                      </a:lnTo>
                      <a:lnTo>
                        <a:pt x="196" y="1385"/>
                      </a:lnTo>
                      <a:lnTo>
                        <a:pt x="161" y="1383"/>
                      </a:lnTo>
                      <a:lnTo>
                        <a:pt x="127" y="1378"/>
                      </a:lnTo>
                      <a:lnTo>
                        <a:pt x="92" y="1372"/>
                      </a:lnTo>
                      <a:lnTo>
                        <a:pt x="60" y="1364"/>
                      </a:lnTo>
                      <a:lnTo>
                        <a:pt x="27" y="1355"/>
                      </a:lnTo>
                      <a:lnTo>
                        <a:pt x="0" y="1347"/>
                      </a:lnTo>
                      <a:lnTo>
                        <a:pt x="0" y="1349"/>
                      </a:lnTo>
                      <a:lnTo>
                        <a:pt x="0" y="1351"/>
                      </a:lnTo>
                      <a:lnTo>
                        <a:pt x="0" y="1353"/>
                      </a:lnTo>
                      <a:lnTo>
                        <a:pt x="2" y="1355"/>
                      </a:lnTo>
                      <a:lnTo>
                        <a:pt x="2" y="1357"/>
                      </a:lnTo>
                      <a:lnTo>
                        <a:pt x="2" y="1359"/>
                      </a:lnTo>
                      <a:close/>
                    </a:path>
                  </a:pathLst>
                </a:custGeom>
                <a:solidFill>
                  <a:srgbClr val="78C9FF"/>
                </a:solidFill>
                <a:ln w="9525">
                  <a:noFill/>
                  <a:round/>
                </a:ln>
              </p:spPr>
              <p:txBody>
                <a:bodyPr/>
                <a:lstStyle/>
                <a:p>
                  <a:endParaRPr lang="en-US"/>
                </a:p>
              </p:txBody>
            </p:sp>
            <p:sp>
              <p:nvSpPr>
                <p:cNvPr id="44479" name="Freeform 130"/>
                <p:cNvSpPr>
                  <a:spLocks noEditPoints="1"/>
                </p:cNvSpPr>
                <p:nvPr/>
              </p:nvSpPr>
              <p:spPr bwMode="auto">
                <a:xfrm>
                  <a:off x="1654" y="1442"/>
                  <a:ext cx="374" cy="1385"/>
                </a:xfrm>
                <a:custGeom>
                  <a:avLst/>
                  <a:gdLst>
                    <a:gd name="T0" fmla="*/ 373 w 374"/>
                    <a:gd name="T1" fmla="*/ 13 h 1385"/>
                    <a:gd name="T2" fmla="*/ 303 w 374"/>
                    <a:gd name="T3" fmla="*/ 4 h 1385"/>
                    <a:gd name="T4" fmla="*/ 232 w 374"/>
                    <a:gd name="T5" fmla="*/ 0 h 1385"/>
                    <a:gd name="T6" fmla="*/ 161 w 374"/>
                    <a:gd name="T7" fmla="*/ 4 h 1385"/>
                    <a:gd name="T8" fmla="*/ 138 w 374"/>
                    <a:gd name="T9" fmla="*/ 8 h 1385"/>
                    <a:gd name="T10" fmla="*/ 136 w 374"/>
                    <a:gd name="T11" fmla="*/ 11 h 1385"/>
                    <a:gd name="T12" fmla="*/ 135 w 374"/>
                    <a:gd name="T13" fmla="*/ 13 h 1385"/>
                    <a:gd name="T14" fmla="*/ 135 w 374"/>
                    <a:gd name="T15" fmla="*/ 15 h 1385"/>
                    <a:gd name="T16" fmla="*/ 163 w 374"/>
                    <a:gd name="T17" fmla="*/ 13 h 1385"/>
                    <a:gd name="T18" fmla="*/ 232 w 374"/>
                    <a:gd name="T19" fmla="*/ 9 h 1385"/>
                    <a:gd name="T20" fmla="*/ 303 w 374"/>
                    <a:gd name="T21" fmla="*/ 13 h 1385"/>
                    <a:gd name="T22" fmla="*/ 371 w 374"/>
                    <a:gd name="T23" fmla="*/ 25 h 1385"/>
                    <a:gd name="T24" fmla="*/ 373 w 374"/>
                    <a:gd name="T25" fmla="*/ 23 h 1385"/>
                    <a:gd name="T26" fmla="*/ 373 w 374"/>
                    <a:gd name="T27" fmla="*/ 21 h 1385"/>
                    <a:gd name="T28" fmla="*/ 373 w 374"/>
                    <a:gd name="T29" fmla="*/ 19 h 1385"/>
                    <a:gd name="T30" fmla="*/ 374 w 374"/>
                    <a:gd name="T31" fmla="*/ 15 h 1385"/>
                    <a:gd name="T32" fmla="*/ 2 w 374"/>
                    <a:gd name="T33" fmla="*/ 1347 h 1385"/>
                    <a:gd name="T34" fmla="*/ 60 w 374"/>
                    <a:gd name="T35" fmla="*/ 1364 h 1385"/>
                    <a:gd name="T36" fmla="*/ 127 w 374"/>
                    <a:gd name="T37" fmla="*/ 1377 h 1385"/>
                    <a:gd name="T38" fmla="*/ 198 w 374"/>
                    <a:gd name="T39" fmla="*/ 1385 h 1385"/>
                    <a:gd name="T40" fmla="*/ 269 w 374"/>
                    <a:gd name="T41" fmla="*/ 1385 h 1385"/>
                    <a:gd name="T42" fmla="*/ 338 w 374"/>
                    <a:gd name="T43" fmla="*/ 1377 h 1385"/>
                    <a:gd name="T44" fmla="*/ 373 w 374"/>
                    <a:gd name="T45" fmla="*/ 1372 h 1385"/>
                    <a:gd name="T46" fmla="*/ 373 w 374"/>
                    <a:gd name="T47" fmla="*/ 1370 h 1385"/>
                    <a:gd name="T48" fmla="*/ 371 w 374"/>
                    <a:gd name="T49" fmla="*/ 1366 h 1385"/>
                    <a:gd name="T50" fmla="*/ 371 w 374"/>
                    <a:gd name="T51" fmla="*/ 1364 h 1385"/>
                    <a:gd name="T52" fmla="*/ 369 w 374"/>
                    <a:gd name="T53" fmla="*/ 1362 h 1385"/>
                    <a:gd name="T54" fmla="*/ 303 w 374"/>
                    <a:gd name="T55" fmla="*/ 1372 h 1385"/>
                    <a:gd name="T56" fmla="*/ 232 w 374"/>
                    <a:gd name="T57" fmla="*/ 1376 h 1385"/>
                    <a:gd name="T58" fmla="*/ 163 w 374"/>
                    <a:gd name="T59" fmla="*/ 1372 h 1385"/>
                    <a:gd name="T60" fmla="*/ 96 w 374"/>
                    <a:gd name="T61" fmla="*/ 1362 h 1385"/>
                    <a:gd name="T62" fmla="*/ 31 w 374"/>
                    <a:gd name="T63" fmla="*/ 1345 h 1385"/>
                    <a:gd name="T64" fmla="*/ 0 w 374"/>
                    <a:gd name="T65" fmla="*/ 1335 h 1385"/>
                    <a:gd name="T66" fmla="*/ 2 w 374"/>
                    <a:gd name="T67" fmla="*/ 1339 h 1385"/>
                    <a:gd name="T68" fmla="*/ 2 w 374"/>
                    <a:gd name="T69" fmla="*/ 1341 h 1385"/>
                    <a:gd name="T70" fmla="*/ 2 w 374"/>
                    <a:gd name="T71" fmla="*/ 1345 h 138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4"/>
                    <a:gd name="T109" fmla="*/ 0 h 1385"/>
                    <a:gd name="T110" fmla="*/ 374 w 374"/>
                    <a:gd name="T111" fmla="*/ 1385 h 138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4" h="1385">
                      <a:moveTo>
                        <a:pt x="374" y="15"/>
                      </a:moveTo>
                      <a:lnTo>
                        <a:pt x="373" y="13"/>
                      </a:lnTo>
                      <a:lnTo>
                        <a:pt x="338" y="8"/>
                      </a:lnTo>
                      <a:lnTo>
                        <a:pt x="303" y="4"/>
                      </a:lnTo>
                      <a:lnTo>
                        <a:pt x="269" y="0"/>
                      </a:lnTo>
                      <a:lnTo>
                        <a:pt x="232" y="0"/>
                      </a:lnTo>
                      <a:lnTo>
                        <a:pt x="198" y="0"/>
                      </a:lnTo>
                      <a:lnTo>
                        <a:pt x="161" y="4"/>
                      </a:lnTo>
                      <a:lnTo>
                        <a:pt x="138" y="6"/>
                      </a:lnTo>
                      <a:lnTo>
                        <a:pt x="138" y="8"/>
                      </a:lnTo>
                      <a:lnTo>
                        <a:pt x="136" y="9"/>
                      </a:lnTo>
                      <a:lnTo>
                        <a:pt x="136" y="11"/>
                      </a:lnTo>
                      <a:lnTo>
                        <a:pt x="135" y="13"/>
                      </a:lnTo>
                      <a:lnTo>
                        <a:pt x="135" y="15"/>
                      </a:lnTo>
                      <a:lnTo>
                        <a:pt x="135" y="17"/>
                      </a:lnTo>
                      <a:lnTo>
                        <a:pt x="163" y="13"/>
                      </a:lnTo>
                      <a:lnTo>
                        <a:pt x="198" y="11"/>
                      </a:lnTo>
                      <a:lnTo>
                        <a:pt x="232" y="9"/>
                      </a:lnTo>
                      <a:lnTo>
                        <a:pt x="269" y="11"/>
                      </a:lnTo>
                      <a:lnTo>
                        <a:pt x="303" y="13"/>
                      </a:lnTo>
                      <a:lnTo>
                        <a:pt x="336" y="17"/>
                      </a:lnTo>
                      <a:lnTo>
                        <a:pt x="371" y="25"/>
                      </a:lnTo>
                      <a:lnTo>
                        <a:pt x="373" y="23"/>
                      </a:lnTo>
                      <a:lnTo>
                        <a:pt x="373" y="21"/>
                      </a:lnTo>
                      <a:lnTo>
                        <a:pt x="373" y="19"/>
                      </a:lnTo>
                      <a:lnTo>
                        <a:pt x="374" y="17"/>
                      </a:lnTo>
                      <a:lnTo>
                        <a:pt x="374" y="15"/>
                      </a:lnTo>
                      <a:close/>
                      <a:moveTo>
                        <a:pt x="2" y="1347"/>
                      </a:moveTo>
                      <a:lnTo>
                        <a:pt x="27" y="1354"/>
                      </a:lnTo>
                      <a:lnTo>
                        <a:pt x="60" y="1364"/>
                      </a:lnTo>
                      <a:lnTo>
                        <a:pt x="94" y="1372"/>
                      </a:lnTo>
                      <a:lnTo>
                        <a:pt x="127" y="1377"/>
                      </a:lnTo>
                      <a:lnTo>
                        <a:pt x="161" y="1381"/>
                      </a:lnTo>
                      <a:lnTo>
                        <a:pt x="198" y="1385"/>
                      </a:lnTo>
                      <a:lnTo>
                        <a:pt x="232" y="1385"/>
                      </a:lnTo>
                      <a:lnTo>
                        <a:pt x="269" y="1385"/>
                      </a:lnTo>
                      <a:lnTo>
                        <a:pt x="303" y="1381"/>
                      </a:lnTo>
                      <a:lnTo>
                        <a:pt x="338" y="1377"/>
                      </a:lnTo>
                      <a:lnTo>
                        <a:pt x="373" y="1372"/>
                      </a:lnTo>
                      <a:lnTo>
                        <a:pt x="373" y="1370"/>
                      </a:lnTo>
                      <a:lnTo>
                        <a:pt x="373" y="1368"/>
                      </a:lnTo>
                      <a:lnTo>
                        <a:pt x="371" y="1366"/>
                      </a:lnTo>
                      <a:lnTo>
                        <a:pt x="371" y="1364"/>
                      </a:lnTo>
                      <a:lnTo>
                        <a:pt x="371" y="1362"/>
                      </a:lnTo>
                      <a:lnTo>
                        <a:pt x="369" y="1362"/>
                      </a:lnTo>
                      <a:lnTo>
                        <a:pt x="336" y="1368"/>
                      </a:lnTo>
                      <a:lnTo>
                        <a:pt x="303" y="1372"/>
                      </a:lnTo>
                      <a:lnTo>
                        <a:pt x="269" y="1374"/>
                      </a:lnTo>
                      <a:lnTo>
                        <a:pt x="232" y="1376"/>
                      </a:lnTo>
                      <a:lnTo>
                        <a:pt x="198" y="1374"/>
                      </a:lnTo>
                      <a:lnTo>
                        <a:pt x="163" y="1372"/>
                      </a:lnTo>
                      <a:lnTo>
                        <a:pt x="129" y="1368"/>
                      </a:lnTo>
                      <a:lnTo>
                        <a:pt x="96" y="1362"/>
                      </a:lnTo>
                      <a:lnTo>
                        <a:pt x="62" y="1354"/>
                      </a:lnTo>
                      <a:lnTo>
                        <a:pt x="31" y="1345"/>
                      </a:lnTo>
                      <a:lnTo>
                        <a:pt x="0" y="1335"/>
                      </a:lnTo>
                      <a:lnTo>
                        <a:pt x="0" y="1337"/>
                      </a:lnTo>
                      <a:lnTo>
                        <a:pt x="2" y="1339"/>
                      </a:lnTo>
                      <a:lnTo>
                        <a:pt x="2" y="1341"/>
                      </a:lnTo>
                      <a:lnTo>
                        <a:pt x="2" y="1343"/>
                      </a:lnTo>
                      <a:lnTo>
                        <a:pt x="2" y="1345"/>
                      </a:lnTo>
                      <a:lnTo>
                        <a:pt x="2" y="1347"/>
                      </a:lnTo>
                      <a:close/>
                    </a:path>
                  </a:pathLst>
                </a:custGeom>
                <a:solidFill>
                  <a:srgbClr val="79C9FF"/>
                </a:solidFill>
                <a:ln w="9525">
                  <a:noFill/>
                  <a:round/>
                </a:ln>
              </p:spPr>
              <p:txBody>
                <a:bodyPr/>
                <a:lstStyle/>
                <a:p>
                  <a:endParaRPr lang="en-US"/>
                </a:p>
              </p:txBody>
            </p:sp>
            <p:sp>
              <p:nvSpPr>
                <p:cNvPr id="44480" name="Freeform 131"/>
                <p:cNvSpPr>
                  <a:spLocks noEditPoints="1"/>
                </p:cNvSpPr>
                <p:nvPr/>
              </p:nvSpPr>
              <p:spPr bwMode="auto">
                <a:xfrm>
                  <a:off x="1652" y="1448"/>
                  <a:ext cx="375" cy="1375"/>
                </a:xfrm>
                <a:custGeom>
                  <a:avLst/>
                  <a:gdLst>
                    <a:gd name="T0" fmla="*/ 375 w 375"/>
                    <a:gd name="T1" fmla="*/ 13 h 1375"/>
                    <a:gd name="T2" fmla="*/ 305 w 375"/>
                    <a:gd name="T3" fmla="*/ 3 h 1375"/>
                    <a:gd name="T4" fmla="*/ 234 w 375"/>
                    <a:gd name="T5" fmla="*/ 0 h 1375"/>
                    <a:gd name="T6" fmla="*/ 165 w 375"/>
                    <a:gd name="T7" fmla="*/ 3 h 1375"/>
                    <a:gd name="T8" fmla="*/ 137 w 375"/>
                    <a:gd name="T9" fmla="*/ 7 h 1375"/>
                    <a:gd name="T10" fmla="*/ 137 w 375"/>
                    <a:gd name="T11" fmla="*/ 9 h 1375"/>
                    <a:gd name="T12" fmla="*/ 135 w 375"/>
                    <a:gd name="T13" fmla="*/ 13 h 1375"/>
                    <a:gd name="T14" fmla="*/ 135 w 375"/>
                    <a:gd name="T15" fmla="*/ 15 h 1375"/>
                    <a:gd name="T16" fmla="*/ 165 w 375"/>
                    <a:gd name="T17" fmla="*/ 13 h 1375"/>
                    <a:gd name="T18" fmla="*/ 234 w 375"/>
                    <a:gd name="T19" fmla="*/ 9 h 1375"/>
                    <a:gd name="T20" fmla="*/ 304 w 375"/>
                    <a:gd name="T21" fmla="*/ 13 h 1375"/>
                    <a:gd name="T22" fmla="*/ 371 w 375"/>
                    <a:gd name="T23" fmla="*/ 23 h 1375"/>
                    <a:gd name="T24" fmla="*/ 373 w 375"/>
                    <a:gd name="T25" fmla="*/ 21 h 1375"/>
                    <a:gd name="T26" fmla="*/ 373 w 375"/>
                    <a:gd name="T27" fmla="*/ 19 h 1375"/>
                    <a:gd name="T28" fmla="*/ 375 w 375"/>
                    <a:gd name="T29" fmla="*/ 15 h 1375"/>
                    <a:gd name="T30" fmla="*/ 375 w 375"/>
                    <a:gd name="T31" fmla="*/ 13 h 1375"/>
                    <a:gd name="T32" fmla="*/ 31 w 375"/>
                    <a:gd name="T33" fmla="*/ 1343 h 1375"/>
                    <a:gd name="T34" fmla="*/ 96 w 375"/>
                    <a:gd name="T35" fmla="*/ 1360 h 1375"/>
                    <a:gd name="T36" fmla="*/ 165 w 375"/>
                    <a:gd name="T37" fmla="*/ 1371 h 1375"/>
                    <a:gd name="T38" fmla="*/ 234 w 375"/>
                    <a:gd name="T39" fmla="*/ 1375 h 1375"/>
                    <a:gd name="T40" fmla="*/ 305 w 375"/>
                    <a:gd name="T41" fmla="*/ 1371 h 1375"/>
                    <a:gd name="T42" fmla="*/ 373 w 375"/>
                    <a:gd name="T43" fmla="*/ 1360 h 1375"/>
                    <a:gd name="T44" fmla="*/ 373 w 375"/>
                    <a:gd name="T45" fmla="*/ 1358 h 1375"/>
                    <a:gd name="T46" fmla="*/ 371 w 375"/>
                    <a:gd name="T47" fmla="*/ 1356 h 1375"/>
                    <a:gd name="T48" fmla="*/ 371 w 375"/>
                    <a:gd name="T49" fmla="*/ 1354 h 1375"/>
                    <a:gd name="T50" fmla="*/ 371 w 375"/>
                    <a:gd name="T51" fmla="*/ 1350 h 1375"/>
                    <a:gd name="T52" fmla="*/ 304 w 375"/>
                    <a:gd name="T53" fmla="*/ 1360 h 1375"/>
                    <a:gd name="T54" fmla="*/ 234 w 375"/>
                    <a:gd name="T55" fmla="*/ 1364 h 1375"/>
                    <a:gd name="T56" fmla="*/ 165 w 375"/>
                    <a:gd name="T57" fmla="*/ 1360 h 1375"/>
                    <a:gd name="T58" fmla="*/ 98 w 375"/>
                    <a:gd name="T59" fmla="*/ 1350 h 1375"/>
                    <a:gd name="T60" fmla="*/ 33 w 375"/>
                    <a:gd name="T61" fmla="*/ 1333 h 1375"/>
                    <a:gd name="T62" fmla="*/ 0 w 375"/>
                    <a:gd name="T63" fmla="*/ 1324 h 1375"/>
                    <a:gd name="T64" fmla="*/ 2 w 375"/>
                    <a:gd name="T65" fmla="*/ 1325 h 1375"/>
                    <a:gd name="T66" fmla="*/ 2 w 375"/>
                    <a:gd name="T67" fmla="*/ 1329 h 1375"/>
                    <a:gd name="T68" fmla="*/ 2 w 375"/>
                    <a:gd name="T69" fmla="*/ 1331 h 1375"/>
                    <a:gd name="T70" fmla="*/ 4 w 375"/>
                    <a:gd name="T71" fmla="*/ 1335 h 13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5"/>
                    <a:gd name="T109" fmla="*/ 0 h 1375"/>
                    <a:gd name="T110" fmla="*/ 375 w 375"/>
                    <a:gd name="T111" fmla="*/ 1375 h 13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5" h="1375">
                      <a:moveTo>
                        <a:pt x="375" y="13"/>
                      </a:moveTo>
                      <a:lnTo>
                        <a:pt x="375" y="13"/>
                      </a:lnTo>
                      <a:lnTo>
                        <a:pt x="340" y="7"/>
                      </a:lnTo>
                      <a:lnTo>
                        <a:pt x="305" y="3"/>
                      </a:lnTo>
                      <a:lnTo>
                        <a:pt x="271" y="0"/>
                      </a:lnTo>
                      <a:lnTo>
                        <a:pt x="234" y="0"/>
                      </a:lnTo>
                      <a:lnTo>
                        <a:pt x="200" y="0"/>
                      </a:lnTo>
                      <a:lnTo>
                        <a:pt x="165" y="3"/>
                      </a:lnTo>
                      <a:lnTo>
                        <a:pt x="138" y="5"/>
                      </a:lnTo>
                      <a:lnTo>
                        <a:pt x="137" y="7"/>
                      </a:lnTo>
                      <a:lnTo>
                        <a:pt x="137" y="9"/>
                      </a:lnTo>
                      <a:lnTo>
                        <a:pt x="137" y="11"/>
                      </a:lnTo>
                      <a:lnTo>
                        <a:pt x="135" y="13"/>
                      </a:lnTo>
                      <a:lnTo>
                        <a:pt x="135" y="15"/>
                      </a:lnTo>
                      <a:lnTo>
                        <a:pt x="133" y="17"/>
                      </a:lnTo>
                      <a:lnTo>
                        <a:pt x="165" y="13"/>
                      </a:lnTo>
                      <a:lnTo>
                        <a:pt x="200" y="9"/>
                      </a:lnTo>
                      <a:lnTo>
                        <a:pt x="234" y="9"/>
                      </a:lnTo>
                      <a:lnTo>
                        <a:pt x="269" y="9"/>
                      </a:lnTo>
                      <a:lnTo>
                        <a:pt x="304" y="13"/>
                      </a:lnTo>
                      <a:lnTo>
                        <a:pt x="338" y="17"/>
                      </a:lnTo>
                      <a:lnTo>
                        <a:pt x="371" y="23"/>
                      </a:lnTo>
                      <a:lnTo>
                        <a:pt x="373" y="23"/>
                      </a:lnTo>
                      <a:lnTo>
                        <a:pt x="373" y="21"/>
                      </a:lnTo>
                      <a:lnTo>
                        <a:pt x="373" y="19"/>
                      </a:lnTo>
                      <a:lnTo>
                        <a:pt x="375" y="17"/>
                      </a:lnTo>
                      <a:lnTo>
                        <a:pt x="375" y="15"/>
                      </a:lnTo>
                      <a:lnTo>
                        <a:pt x="375" y="13"/>
                      </a:lnTo>
                      <a:close/>
                      <a:moveTo>
                        <a:pt x="4" y="1335"/>
                      </a:moveTo>
                      <a:lnTo>
                        <a:pt x="31" y="1343"/>
                      </a:lnTo>
                      <a:lnTo>
                        <a:pt x="64" y="1352"/>
                      </a:lnTo>
                      <a:lnTo>
                        <a:pt x="96" y="1360"/>
                      </a:lnTo>
                      <a:lnTo>
                        <a:pt x="131" y="1366"/>
                      </a:lnTo>
                      <a:lnTo>
                        <a:pt x="165" y="1371"/>
                      </a:lnTo>
                      <a:lnTo>
                        <a:pt x="200" y="1373"/>
                      </a:lnTo>
                      <a:lnTo>
                        <a:pt x="234" y="1375"/>
                      </a:lnTo>
                      <a:lnTo>
                        <a:pt x="271" y="1373"/>
                      </a:lnTo>
                      <a:lnTo>
                        <a:pt x="305" y="1371"/>
                      </a:lnTo>
                      <a:lnTo>
                        <a:pt x="340" y="1366"/>
                      </a:lnTo>
                      <a:lnTo>
                        <a:pt x="373" y="1360"/>
                      </a:lnTo>
                      <a:lnTo>
                        <a:pt x="373" y="1358"/>
                      </a:lnTo>
                      <a:lnTo>
                        <a:pt x="373" y="1356"/>
                      </a:lnTo>
                      <a:lnTo>
                        <a:pt x="371" y="1356"/>
                      </a:lnTo>
                      <a:lnTo>
                        <a:pt x="371" y="1354"/>
                      </a:lnTo>
                      <a:lnTo>
                        <a:pt x="371" y="1352"/>
                      </a:lnTo>
                      <a:lnTo>
                        <a:pt x="371" y="1350"/>
                      </a:lnTo>
                      <a:lnTo>
                        <a:pt x="338" y="1356"/>
                      </a:lnTo>
                      <a:lnTo>
                        <a:pt x="304" y="1360"/>
                      </a:lnTo>
                      <a:lnTo>
                        <a:pt x="269" y="1364"/>
                      </a:lnTo>
                      <a:lnTo>
                        <a:pt x="234" y="1364"/>
                      </a:lnTo>
                      <a:lnTo>
                        <a:pt x="200" y="1364"/>
                      </a:lnTo>
                      <a:lnTo>
                        <a:pt x="165" y="1360"/>
                      </a:lnTo>
                      <a:lnTo>
                        <a:pt x="133" y="1356"/>
                      </a:lnTo>
                      <a:lnTo>
                        <a:pt x="98" y="1350"/>
                      </a:lnTo>
                      <a:lnTo>
                        <a:pt x="66" y="1343"/>
                      </a:lnTo>
                      <a:lnTo>
                        <a:pt x="33" y="1333"/>
                      </a:lnTo>
                      <a:lnTo>
                        <a:pt x="2" y="1324"/>
                      </a:lnTo>
                      <a:lnTo>
                        <a:pt x="0" y="1324"/>
                      </a:lnTo>
                      <a:lnTo>
                        <a:pt x="2" y="1325"/>
                      </a:lnTo>
                      <a:lnTo>
                        <a:pt x="2" y="1327"/>
                      </a:lnTo>
                      <a:lnTo>
                        <a:pt x="2" y="1329"/>
                      </a:lnTo>
                      <a:lnTo>
                        <a:pt x="2" y="1331"/>
                      </a:lnTo>
                      <a:lnTo>
                        <a:pt x="4" y="1333"/>
                      </a:lnTo>
                      <a:lnTo>
                        <a:pt x="4" y="1335"/>
                      </a:lnTo>
                      <a:close/>
                    </a:path>
                  </a:pathLst>
                </a:custGeom>
                <a:solidFill>
                  <a:srgbClr val="7AC9FF"/>
                </a:solidFill>
                <a:ln w="9525">
                  <a:noFill/>
                  <a:round/>
                </a:ln>
              </p:spPr>
              <p:txBody>
                <a:bodyPr/>
                <a:lstStyle/>
                <a:p>
                  <a:endParaRPr lang="en-US"/>
                </a:p>
              </p:txBody>
            </p:sp>
            <p:sp>
              <p:nvSpPr>
                <p:cNvPr id="44481" name="Freeform 132"/>
                <p:cNvSpPr>
                  <a:spLocks noEditPoints="1"/>
                </p:cNvSpPr>
                <p:nvPr/>
              </p:nvSpPr>
              <p:spPr bwMode="auto">
                <a:xfrm>
                  <a:off x="1652" y="1451"/>
                  <a:ext cx="373" cy="1367"/>
                </a:xfrm>
                <a:custGeom>
                  <a:avLst/>
                  <a:gdLst>
                    <a:gd name="T0" fmla="*/ 373 w 373"/>
                    <a:gd name="T1" fmla="*/ 16 h 1367"/>
                    <a:gd name="T2" fmla="*/ 305 w 373"/>
                    <a:gd name="T3" fmla="*/ 4 h 1367"/>
                    <a:gd name="T4" fmla="*/ 234 w 373"/>
                    <a:gd name="T5" fmla="*/ 0 h 1367"/>
                    <a:gd name="T6" fmla="*/ 165 w 373"/>
                    <a:gd name="T7" fmla="*/ 4 h 1367"/>
                    <a:gd name="T8" fmla="*/ 135 w 373"/>
                    <a:gd name="T9" fmla="*/ 10 h 1367"/>
                    <a:gd name="T10" fmla="*/ 135 w 373"/>
                    <a:gd name="T11" fmla="*/ 12 h 1367"/>
                    <a:gd name="T12" fmla="*/ 133 w 373"/>
                    <a:gd name="T13" fmla="*/ 16 h 1367"/>
                    <a:gd name="T14" fmla="*/ 131 w 373"/>
                    <a:gd name="T15" fmla="*/ 18 h 1367"/>
                    <a:gd name="T16" fmla="*/ 133 w 373"/>
                    <a:gd name="T17" fmla="*/ 20 h 1367"/>
                    <a:gd name="T18" fmla="*/ 200 w 373"/>
                    <a:gd name="T19" fmla="*/ 12 h 1367"/>
                    <a:gd name="T20" fmla="*/ 269 w 373"/>
                    <a:gd name="T21" fmla="*/ 12 h 1367"/>
                    <a:gd name="T22" fmla="*/ 338 w 373"/>
                    <a:gd name="T23" fmla="*/ 20 h 1367"/>
                    <a:gd name="T24" fmla="*/ 371 w 373"/>
                    <a:gd name="T25" fmla="*/ 23 h 1367"/>
                    <a:gd name="T26" fmla="*/ 371 w 373"/>
                    <a:gd name="T27" fmla="*/ 22 h 1367"/>
                    <a:gd name="T28" fmla="*/ 373 w 373"/>
                    <a:gd name="T29" fmla="*/ 20 h 1367"/>
                    <a:gd name="T30" fmla="*/ 373 w 373"/>
                    <a:gd name="T31" fmla="*/ 16 h 1367"/>
                    <a:gd name="T32" fmla="*/ 2 w 373"/>
                    <a:gd name="T33" fmla="*/ 1326 h 1367"/>
                    <a:gd name="T34" fmla="*/ 64 w 373"/>
                    <a:gd name="T35" fmla="*/ 1345 h 1367"/>
                    <a:gd name="T36" fmla="*/ 131 w 373"/>
                    <a:gd name="T37" fmla="*/ 1359 h 1367"/>
                    <a:gd name="T38" fmla="*/ 200 w 373"/>
                    <a:gd name="T39" fmla="*/ 1365 h 1367"/>
                    <a:gd name="T40" fmla="*/ 271 w 373"/>
                    <a:gd name="T41" fmla="*/ 1365 h 1367"/>
                    <a:gd name="T42" fmla="*/ 338 w 373"/>
                    <a:gd name="T43" fmla="*/ 1359 h 1367"/>
                    <a:gd name="T44" fmla="*/ 371 w 373"/>
                    <a:gd name="T45" fmla="*/ 1351 h 1367"/>
                    <a:gd name="T46" fmla="*/ 371 w 373"/>
                    <a:gd name="T47" fmla="*/ 1349 h 1367"/>
                    <a:gd name="T48" fmla="*/ 369 w 373"/>
                    <a:gd name="T49" fmla="*/ 1347 h 1367"/>
                    <a:gd name="T50" fmla="*/ 369 w 373"/>
                    <a:gd name="T51" fmla="*/ 1344 h 1367"/>
                    <a:gd name="T52" fmla="*/ 338 w 373"/>
                    <a:gd name="T53" fmla="*/ 1349 h 1367"/>
                    <a:gd name="T54" fmla="*/ 269 w 373"/>
                    <a:gd name="T55" fmla="*/ 1355 h 1367"/>
                    <a:gd name="T56" fmla="*/ 200 w 373"/>
                    <a:gd name="T57" fmla="*/ 1355 h 1367"/>
                    <a:gd name="T58" fmla="*/ 133 w 373"/>
                    <a:gd name="T59" fmla="*/ 1349 h 1367"/>
                    <a:gd name="T60" fmla="*/ 67 w 373"/>
                    <a:gd name="T61" fmla="*/ 1336 h 1367"/>
                    <a:gd name="T62" fmla="*/ 4 w 373"/>
                    <a:gd name="T63" fmla="*/ 1315 h 1367"/>
                    <a:gd name="T64" fmla="*/ 0 w 373"/>
                    <a:gd name="T65" fmla="*/ 1315 h 1367"/>
                    <a:gd name="T66" fmla="*/ 0 w 373"/>
                    <a:gd name="T67" fmla="*/ 1319 h 1367"/>
                    <a:gd name="T68" fmla="*/ 0 w 373"/>
                    <a:gd name="T69" fmla="*/ 1321 h 1367"/>
                    <a:gd name="T70" fmla="*/ 2 w 373"/>
                    <a:gd name="T71" fmla="*/ 1324 h 136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3"/>
                    <a:gd name="T109" fmla="*/ 0 h 1367"/>
                    <a:gd name="T110" fmla="*/ 373 w 373"/>
                    <a:gd name="T111" fmla="*/ 1367 h 136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3" h="1367">
                      <a:moveTo>
                        <a:pt x="373" y="16"/>
                      </a:moveTo>
                      <a:lnTo>
                        <a:pt x="373" y="16"/>
                      </a:lnTo>
                      <a:lnTo>
                        <a:pt x="338" y="8"/>
                      </a:lnTo>
                      <a:lnTo>
                        <a:pt x="305" y="4"/>
                      </a:lnTo>
                      <a:lnTo>
                        <a:pt x="271" y="2"/>
                      </a:lnTo>
                      <a:lnTo>
                        <a:pt x="234" y="0"/>
                      </a:lnTo>
                      <a:lnTo>
                        <a:pt x="200" y="2"/>
                      </a:lnTo>
                      <a:lnTo>
                        <a:pt x="165" y="4"/>
                      </a:lnTo>
                      <a:lnTo>
                        <a:pt x="137" y="8"/>
                      </a:lnTo>
                      <a:lnTo>
                        <a:pt x="135" y="10"/>
                      </a:lnTo>
                      <a:lnTo>
                        <a:pt x="135" y="12"/>
                      </a:lnTo>
                      <a:lnTo>
                        <a:pt x="133" y="14"/>
                      </a:lnTo>
                      <a:lnTo>
                        <a:pt x="133" y="16"/>
                      </a:lnTo>
                      <a:lnTo>
                        <a:pt x="131" y="18"/>
                      </a:lnTo>
                      <a:lnTo>
                        <a:pt x="131" y="20"/>
                      </a:lnTo>
                      <a:lnTo>
                        <a:pt x="133" y="20"/>
                      </a:lnTo>
                      <a:lnTo>
                        <a:pt x="167" y="16"/>
                      </a:lnTo>
                      <a:lnTo>
                        <a:pt x="200" y="12"/>
                      </a:lnTo>
                      <a:lnTo>
                        <a:pt x="234" y="12"/>
                      </a:lnTo>
                      <a:lnTo>
                        <a:pt x="269" y="12"/>
                      </a:lnTo>
                      <a:lnTo>
                        <a:pt x="304" y="16"/>
                      </a:lnTo>
                      <a:lnTo>
                        <a:pt x="338" y="20"/>
                      </a:lnTo>
                      <a:lnTo>
                        <a:pt x="369" y="25"/>
                      </a:lnTo>
                      <a:lnTo>
                        <a:pt x="371" y="23"/>
                      </a:lnTo>
                      <a:lnTo>
                        <a:pt x="371" y="22"/>
                      </a:lnTo>
                      <a:lnTo>
                        <a:pt x="371" y="20"/>
                      </a:lnTo>
                      <a:lnTo>
                        <a:pt x="373" y="20"/>
                      </a:lnTo>
                      <a:lnTo>
                        <a:pt x="373" y="18"/>
                      </a:lnTo>
                      <a:lnTo>
                        <a:pt x="373" y="16"/>
                      </a:lnTo>
                      <a:close/>
                      <a:moveTo>
                        <a:pt x="2" y="1326"/>
                      </a:moveTo>
                      <a:lnTo>
                        <a:pt x="33" y="1336"/>
                      </a:lnTo>
                      <a:lnTo>
                        <a:pt x="64" y="1345"/>
                      </a:lnTo>
                      <a:lnTo>
                        <a:pt x="98" y="1353"/>
                      </a:lnTo>
                      <a:lnTo>
                        <a:pt x="131" y="1359"/>
                      </a:lnTo>
                      <a:lnTo>
                        <a:pt x="165" y="1363"/>
                      </a:lnTo>
                      <a:lnTo>
                        <a:pt x="200" y="1365"/>
                      </a:lnTo>
                      <a:lnTo>
                        <a:pt x="234" y="1367"/>
                      </a:lnTo>
                      <a:lnTo>
                        <a:pt x="271" y="1365"/>
                      </a:lnTo>
                      <a:lnTo>
                        <a:pt x="305" y="1363"/>
                      </a:lnTo>
                      <a:lnTo>
                        <a:pt x="338" y="1359"/>
                      </a:lnTo>
                      <a:lnTo>
                        <a:pt x="371" y="1353"/>
                      </a:lnTo>
                      <a:lnTo>
                        <a:pt x="371" y="1351"/>
                      </a:lnTo>
                      <a:lnTo>
                        <a:pt x="371" y="1349"/>
                      </a:lnTo>
                      <a:lnTo>
                        <a:pt x="371" y="1347"/>
                      </a:lnTo>
                      <a:lnTo>
                        <a:pt x="369" y="1347"/>
                      </a:lnTo>
                      <a:lnTo>
                        <a:pt x="369" y="1345"/>
                      </a:lnTo>
                      <a:lnTo>
                        <a:pt x="369" y="1344"/>
                      </a:lnTo>
                      <a:lnTo>
                        <a:pt x="338" y="1349"/>
                      </a:lnTo>
                      <a:lnTo>
                        <a:pt x="304" y="1353"/>
                      </a:lnTo>
                      <a:lnTo>
                        <a:pt x="269" y="1355"/>
                      </a:lnTo>
                      <a:lnTo>
                        <a:pt x="234" y="1357"/>
                      </a:lnTo>
                      <a:lnTo>
                        <a:pt x="200" y="1355"/>
                      </a:lnTo>
                      <a:lnTo>
                        <a:pt x="167" y="1353"/>
                      </a:lnTo>
                      <a:lnTo>
                        <a:pt x="133" y="1349"/>
                      </a:lnTo>
                      <a:lnTo>
                        <a:pt x="100" y="1342"/>
                      </a:lnTo>
                      <a:lnTo>
                        <a:pt x="67" y="1336"/>
                      </a:lnTo>
                      <a:lnTo>
                        <a:pt x="35" y="1326"/>
                      </a:lnTo>
                      <a:lnTo>
                        <a:pt x="4" y="1315"/>
                      </a:lnTo>
                      <a:lnTo>
                        <a:pt x="0" y="1313"/>
                      </a:lnTo>
                      <a:lnTo>
                        <a:pt x="0" y="1315"/>
                      </a:lnTo>
                      <a:lnTo>
                        <a:pt x="0" y="1317"/>
                      </a:lnTo>
                      <a:lnTo>
                        <a:pt x="0" y="1319"/>
                      </a:lnTo>
                      <a:lnTo>
                        <a:pt x="0" y="1321"/>
                      </a:lnTo>
                      <a:lnTo>
                        <a:pt x="2" y="1322"/>
                      </a:lnTo>
                      <a:lnTo>
                        <a:pt x="2" y="1324"/>
                      </a:lnTo>
                      <a:lnTo>
                        <a:pt x="2" y="1326"/>
                      </a:lnTo>
                      <a:close/>
                    </a:path>
                  </a:pathLst>
                </a:custGeom>
                <a:solidFill>
                  <a:srgbClr val="7BCAFF"/>
                </a:solidFill>
                <a:ln w="9525">
                  <a:noFill/>
                  <a:round/>
                </a:ln>
              </p:spPr>
              <p:txBody>
                <a:bodyPr/>
                <a:lstStyle/>
                <a:p>
                  <a:endParaRPr lang="en-US"/>
                </a:p>
              </p:txBody>
            </p:sp>
            <p:sp>
              <p:nvSpPr>
                <p:cNvPr id="44482" name="Freeform 133"/>
                <p:cNvSpPr>
                  <a:spLocks noEditPoints="1"/>
                </p:cNvSpPr>
                <p:nvPr/>
              </p:nvSpPr>
              <p:spPr bwMode="auto">
                <a:xfrm>
                  <a:off x="1650" y="1457"/>
                  <a:ext cx="373" cy="1355"/>
                </a:xfrm>
                <a:custGeom>
                  <a:avLst/>
                  <a:gdLst>
                    <a:gd name="T0" fmla="*/ 340 w 373"/>
                    <a:gd name="T1" fmla="*/ 8 h 1355"/>
                    <a:gd name="T2" fmla="*/ 271 w 373"/>
                    <a:gd name="T3" fmla="*/ 0 h 1355"/>
                    <a:gd name="T4" fmla="*/ 202 w 373"/>
                    <a:gd name="T5" fmla="*/ 0 h 1355"/>
                    <a:gd name="T6" fmla="*/ 135 w 373"/>
                    <a:gd name="T7" fmla="*/ 8 h 1355"/>
                    <a:gd name="T8" fmla="*/ 135 w 373"/>
                    <a:gd name="T9" fmla="*/ 10 h 1355"/>
                    <a:gd name="T10" fmla="*/ 133 w 373"/>
                    <a:gd name="T11" fmla="*/ 14 h 1355"/>
                    <a:gd name="T12" fmla="*/ 133 w 373"/>
                    <a:gd name="T13" fmla="*/ 16 h 1355"/>
                    <a:gd name="T14" fmla="*/ 131 w 373"/>
                    <a:gd name="T15" fmla="*/ 19 h 1355"/>
                    <a:gd name="T16" fmla="*/ 169 w 373"/>
                    <a:gd name="T17" fmla="*/ 14 h 1355"/>
                    <a:gd name="T18" fmla="*/ 236 w 373"/>
                    <a:gd name="T19" fmla="*/ 10 h 1355"/>
                    <a:gd name="T20" fmla="*/ 306 w 373"/>
                    <a:gd name="T21" fmla="*/ 14 h 1355"/>
                    <a:gd name="T22" fmla="*/ 369 w 373"/>
                    <a:gd name="T23" fmla="*/ 23 h 1355"/>
                    <a:gd name="T24" fmla="*/ 371 w 373"/>
                    <a:gd name="T25" fmla="*/ 21 h 1355"/>
                    <a:gd name="T26" fmla="*/ 371 w 373"/>
                    <a:gd name="T27" fmla="*/ 19 h 1355"/>
                    <a:gd name="T28" fmla="*/ 373 w 373"/>
                    <a:gd name="T29" fmla="*/ 16 h 1355"/>
                    <a:gd name="T30" fmla="*/ 373 w 373"/>
                    <a:gd name="T31" fmla="*/ 14 h 1355"/>
                    <a:gd name="T32" fmla="*/ 4 w 373"/>
                    <a:gd name="T33" fmla="*/ 1315 h 1355"/>
                    <a:gd name="T34" fmla="*/ 68 w 373"/>
                    <a:gd name="T35" fmla="*/ 1334 h 1355"/>
                    <a:gd name="T36" fmla="*/ 135 w 373"/>
                    <a:gd name="T37" fmla="*/ 1347 h 1355"/>
                    <a:gd name="T38" fmla="*/ 202 w 373"/>
                    <a:gd name="T39" fmla="*/ 1355 h 1355"/>
                    <a:gd name="T40" fmla="*/ 271 w 373"/>
                    <a:gd name="T41" fmla="*/ 1355 h 1355"/>
                    <a:gd name="T42" fmla="*/ 340 w 373"/>
                    <a:gd name="T43" fmla="*/ 1347 h 1355"/>
                    <a:gd name="T44" fmla="*/ 371 w 373"/>
                    <a:gd name="T45" fmla="*/ 1341 h 1355"/>
                    <a:gd name="T46" fmla="*/ 371 w 373"/>
                    <a:gd name="T47" fmla="*/ 1338 h 1355"/>
                    <a:gd name="T48" fmla="*/ 371 w 373"/>
                    <a:gd name="T49" fmla="*/ 1336 h 1355"/>
                    <a:gd name="T50" fmla="*/ 369 w 373"/>
                    <a:gd name="T51" fmla="*/ 1334 h 1355"/>
                    <a:gd name="T52" fmla="*/ 338 w 373"/>
                    <a:gd name="T53" fmla="*/ 1338 h 1355"/>
                    <a:gd name="T54" fmla="*/ 271 w 373"/>
                    <a:gd name="T55" fmla="*/ 1343 h 1355"/>
                    <a:gd name="T56" fmla="*/ 202 w 373"/>
                    <a:gd name="T57" fmla="*/ 1343 h 1355"/>
                    <a:gd name="T58" fmla="*/ 135 w 373"/>
                    <a:gd name="T59" fmla="*/ 1338 h 1355"/>
                    <a:gd name="T60" fmla="*/ 69 w 373"/>
                    <a:gd name="T61" fmla="*/ 1324 h 1355"/>
                    <a:gd name="T62" fmla="*/ 8 w 373"/>
                    <a:gd name="T63" fmla="*/ 1305 h 1355"/>
                    <a:gd name="T64" fmla="*/ 0 w 373"/>
                    <a:gd name="T65" fmla="*/ 1303 h 1355"/>
                    <a:gd name="T66" fmla="*/ 0 w 373"/>
                    <a:gd name="T67" fmla="*/ 1307 h 1355"/>
                    <a:gd name="T68" fmla="*/ 2 w 373"/>
                    <a:gd name="T69" fmla="*/ 1309 h 1355"/>
                    <a:gd name="T70" fmla="*/ 2 w 373"/>
                    <a:gd name="T71" fmla="*/ 1313 h 135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373"/>
                    <a:gd name="T109" fmla="*/ 0 h 1355"/>
                    <a:gd name="T110" fmla="*/ 373 w 373"/>
                    <a:gd name="T111" fmla="*/ 1355 h 135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373" h="1355">
                      <a:moveTo>
                        <a:pt x="373" y="14"/>
                      </a:moveTo>
                      <a:lnTo>
                        <a:pt x="340" y="8"/>
                      </a:lnTo>
                      <a:lnTo>
                        <a:pt x="306" y="4"/>
                      </a:lnTo>
                      <a:lnTo>
                        <a:pt x="271" y="0"/>
                      </a:lnTo>
                      <a:lnTo>
                        <a:pt x="236" y="0"/>
                      </a:lnTo>
                      <a:lnTo>
                        <a:pt x="202" y="0"/>
                      </a:lnTo>
                      <a:lnTo>
                        <a:pt x="167" y="4"/>
                      </a:lnTo>
                      <a:lnTo>
                        <a:pt x="135" y="8"/>
                      </a:lnTo>
                      <a:lnTo>
                        <a:pt x="135" y="10"/>
                      </a:lnTo>
                      <a:lnTo>
                        <a:pt x="133" y="12"/>
                      </a:lnTo>
                      <a:lnTo>
                        <a:pt x="133" y="14"/>
                      </a:lnTo>
                      <a:lnTo>
                        <a:pt x="133" y="16"/>
                      </a:lnTo>
                      <a:lnTo>
                        <a:pt x="131" y="17"/>
                      </a:lnTo>
                      <a:lnTo>
                        <a:pt x="131" y="19"/>
                      </a:lnTo>
                      <a:lnTo>
                        <a:pt x="135" y="17"/>
                      </a:lnTo>
                      <a:lnTo>
                        <a:pt x="169" y="14"/>
                      </a:lnTo>
                      <a:lnTo>
                        <a:pt x="202" y="12"/>
                      </a:lnTo>
                      <a:lnTo>
                        <a:pt x="236" y="10"/>
                      </a:lnTo>
                      <a:lnTo>
                        <a:pt x="271" y="12"/>
                      </a:lnTo>
                      <a:lnTo>
                        <a:pt x="306" y="14"/>
                      </a:lnTo>
                      <a:lnTo>
                        <a:pt x="338" y="17"/>
                      </a:lnTo>
                      <a:lnTo>
                        <a:pt x="369" y="23"/>
                      </a:lnTo>
                      <a:lnTo>
                        <a:pt x="371" y="23"/>
                      </a:lnTo>
                      <a:lnTo>
                        <a:pt x="371" y="21"/>
                      </a:lnTo>
                      <a:lnTo>
                        <a:pt x="371" y="19"/>
                      </a:lnTo>
                      <a:lnTo>
                        <a:pt x="373" y="17"/>
                      </a:lnTo>
                      <a:lnTo>
                        <a:pt x="373" y="16"/>
                      </a:lnTo>
                      <a:lnTo>
                        <a:pt x="373" y="14"/>
                      </a:lnTo>
                      <a:close/>
                      <a:moveTo>
                        <a:pt x="2" y="1315"/>
                      </a:moveTo>
                      <a:lnTo>
                        <a:pt x="4" y="1315"/>
                      </a:lnTo>
                      <a:lnTo>
                        <a:pt x="35" y="1324"/>
                      </a:lnTo>
                      <a:lnTo>
                        <a:pt x="68" y="1334"/>
                      </a:lnTo>
                      <a:lnTo>
                        <a:pt x="100" y="1341"/>
                      </a:lnTo>
                      <a:lnTo>
                        <a:pt x="135" y="1347"/>
                      </a:lnTo>
                      <a:lnTo>
                        <a:pt x="167" y="1351"/>
                      </a:lnTo>
                      <a:lnTo>
                        <a:pt x="202" y="1355"/>
                      </a:lnTo>
                      <a:lnTo>
                        <a:pt x="236" y="1355"/>
                      </a:lnTo>
                      <a:lnTo>
                        <a:pt x="271" y="1355"/>
                      </a:lnTo>
                      <a:lnTo>
                        <a:pt x="306" y="1351"/>
                      </a:lnTo>
                      <a:lnTo>
                        <a:pt x="340" y="1347"/>
                      </a:lnTo>
                      <a:lnTo>
                        <a:pt x="373" y="1341"/>
                      </a:lnTo>
                      <a:lnTo>
                        <a:pt x="371" y="1341"/>
                      </a:lnTo>
                      <a:lnTo>
                        <a:pt x="371" y="1339"/>
                      </a:lnTo>
                      <a:lnTo>
                        <a:pt x="371" y="1338"/>
                      </a:lnTo>
                      <a:lnTo>
                        <a:pt x="371" y="1336"/>
                      </a:lnTo>
                      <a:lnTo>
                        <a:pt x="369" y="1334"/>
                      </a:lnTo>
                      <a:lnTo>
                        <a:pt x="369" y="1332"/>
                      </a:lnTo>
                      <a:lnTo>
                        <a:pt x="338" y="1338"/>
                      </a:lnTo>
                      <a:lnTo>
                        <a:pt x="306" y="1341"/>
                      </a:lnTo>
                      <a:lnTo>
                        <a:pt x="271" y="1343"/>
                      </a:lnTo>
                      <a:lnTo>
                        <a:pt x="236" y="1345"/>
                      </a:lnTo>
                      <a:lnTo>
                        <a:pt x="202" y="1343"/>
                      </a:lnTo>
                      <a:lnTo>
                        <a:pt x="169" y="1341"/>
                      </a:lnTo>
                      <a:lnTo>
                        <a:pt x="135" y="1338"/>
                      </a:lnTo>
                      <a:lnTo>
                        <a:pt x="102" y="1332"/>
                      </a:lnTo>
                      <a:lnTo>
                        <a:pt x="69" y="1324"/>
                      </a:lnTo>
                      <a:lnTo>
                        <a:pt x="39" y="1315"/>
                      </a:lnTo>
                      <a:lnTo>
                        <a:pt x="8" y="1305"/>
                      </a:lnTo>
                      <a:lnTo>
                        <a:pt x="0" y="1301"/>
                      </a:lnTo>
                      <a:lnTo>
                        <a:pt x="0" y="1303"/>
                      </a:lnTo>
                      <a:lnTo>
                        <a:pt x="0" y="1305"/>
                      </a:lnTo>
                      <a:lnTo>
                        <a:pt x="0" y="1307"/>
                      </a:lnTo>
                      <a:lnTo>
                        <a:pt x="2" y="1307"/>
                      </a:lnTo>
                      <a:lnTo>
                        <a:pt x="2" y="1309"/>
                      </a:lnTo>
                      <a:lnTo>
                        <a:pt x="2" y="1311"/>
                      </a:lnTo>
                      <a:lnTo>
                        <a:pt x="2" y="1313"/>
                      </a:lnTo>
                      <a:lnTo>
                        <a:pt x="2" y="1315"/>
                      </a:lnTo>
                      <a:close/>
                    </a:path>
                  </a:pathLst>
                </a:custGeom>
                <a:solidFill>
                  <a:srgbClr val="7CCAFF"/>
                </a:solidFill>
                <a:ln w="9525">
                  <a:noFill/>
                  <a:round/>
                </a:ln>
              </p:spPr>
              <p:txBody>
                <a:bodyPr/>
                <a:lstStyle/>
                <a:p>
                  <a:endParaRPr lang="en-US"/>
                </a:p>
              </p:txBody>
            </p:sp>
            <p:sp>
              <p:nvSpPr>
                <p:cNvPr id="44483" name="Freeform 134"/>
                <p:cNvSpPr>
                  <a:spLocks noEditPoints="1"/>
                </p:cNvSpPr>
                <p:nvPr/>
              </p:nvSpPr>
              <p:spPr bwMode="auto">
                <a:xfrm>
                  <a:off x="1648" y="1463"/>
                  <a:ext cx="373" cy="1345"/>
                </a:xfrm>
                <a:custGeom>
                  <a:avLst/>
                  <a:gdLst>
                    <a:gd name="T0" fmla="*/ 342 w 373"/>
                    <a:gd name="T1" fmla="*/ 8 h 1345"/>
                    <a:gd name="T2" fmla="*/ 273 w 373"/>
                    <a:gd name="T3" fmla="*/ 0 h 1345"/>
                    <a:gd name="T4" fmla="*/ 204 w 373"/>
                    <a:gd name="T5" fmla="*/ 0 h 1345"/>
                    <a:gd name="T6" fmla="*/ 137 w 373"/>
                    <a:gd name="T7" fmla="*/ 8 h 1345"/>
                    <a:gd name="T8" fmla="*/ 135 w 373"/>
                    <a:gd name="T9" fmla="*/ 10 h 1345"/>
                    <a:gd name="T10" fmla="*/ 133 w 373"/>
                    <a:gd name="T11" fmla="*/ 11 h 1345"/>
                    <a:gd name="T12" fmla="*/ 133 w 373"/>
                    <a:gd name="T13" fmla="*/ 15 h 1345"/>
                    <a:gd name="T14" fmla="*/ 131 w 373"/>
                    <a:gd name="T15" fmla="*/ 17 h 1345"/>
                    <a:gd name="T16" fmla="*/ 139 w 373"/>
                    <a:gd name="T17" fmla="*/ 17 h 1345"/>
                    <a:gd name="T18" fmla="*/ 206 w 373"/>
                    <a:gd name="T19" fmla="*/ 11 h 1345"/>
                    <a:gd name="T20" fmla="*/ 273 w 373"/>
                    <a:gd name="T21" fmla="*/ 11 h 1345"/>
                    <a:gd name="T22" fmla="*/ 340 w 373"/>
                    <a:gd name="T23" fmla="*/ 17 h 1345"/>
                    <a:gd name="T24" fmla="*/ 371 w 373"/>
                    <a:gd name="T25" fmla="*/ 21 h 1345"/>
                    <a:gd name="T26" fmla="*/ 371 w 373"/>
                    <a:gd name="T27" fmla="*/ 19 h 1345"/>
                    <a:gd name="T28" fmla="*/ 373 w 373"/>
                    <a:gd name="T29" fmla="*/ 17 h 1345"/>
                    <a:gd name="T30" fmla="*/ 373 w 373"/>
                    <a:gd name="T31" fmla="*/ 13 h 1345"/>
                    <a:gd name="T32" fmla="*/ 4 w 373"/>
                    <a:gd name="T33" fmla="*/ 1301 h 1345"/>
                    <a:gd name="T34" fmla="*/ 39 w 373"/>
                    <a:gd name="T35" fmla="*/ 1314 h 1345"/>
                    <a:gd name="T36" fmla="*/ 104 w 373"/>
                    <a:gd name="T37" fmla="*/ 1330 h 1345"/>
                    <a:gd name="T38" fmla="*/ 171 w 373"/>
                    <a:gd name="T39" fmla="*/ 1341 h 1345"/>
                    <a:gd name="T40" fmla="*/ 238 w 373"/>
                    <a:gd name="T41" fmla="*/ 1345 h 1345"/>
                    <a:gd name="T42" fmla="*/ 308 w 373"/>
                    <a:gd name="T43" fmla="*/ 1341 h 1345"/>
                    <a:gd name="T44" fmla="*/ 373 w 373"/>
                    <a:gd name="T45" fmla="*/ 1332 h 1345"/>
                    <a:gd name="T46" fmla="*/ 371 w 373"/>
                    <a:gd name="T47" fmla="*/ 1328 h 1345"/>
                    <a:gd name="T48" fmla="*/ 371 w 373"/>
                    <a:gd name="T49" fmla="*/ 1326 h 1345"/>
                    <a:gd name="T50" fmla="*/ 369 w 373"/>
                    <a:gd name="T51" fmla="*/ 1324 h 1345"/>
                    <a:gd name="T52" fmla="*/ 369 w 373"/>
                    <a:gd name="T53" fmla="*/ 1322 h 1345"/>
                    <a:gd name="T54" fmla="*/ 308 w 373"/>
                    <a:gd name="T55" fmla="*/ 1330 h 1345"/>
                    <a:gd name="T56" fmla="*/ 238 w 373"/>
                    <a:gd name="T57" fmla="*/ 1333 h 1345"/>
                    <a:gd name="T58" fmla="*/ 171 w 373"/>
                    <a:gd name="T59" fmla="*/ 1330 h 1345"/>
                    <a:gd name="T60" fmla="*/ 106 w 373"/>
                    <a:gd name="T61" fmla="*/ 1320 h 1345"/>
                    <a:gd name="T62" fmla="*/ 43 w 373"/>
                    <a:gd name="T63" fmla="*/ 1305 h 1345"/>
                    <a:gd name="T64" fmla="*/ 0 w 373"/>
                    <a:gd name="T65" fmla="*/ 1289 h 1345"/>
                    <a:gd name="T66" fmla="*/ 2 w 373"/>
                    <a:gd name="T67" fmla="*/ 1293 h 1345"/>
                    <a:gd name="T68" fmla="*/ 2 w 373"/>
                    <a:gd name="T69" fmla="*/ 1295 h 1345"/>
                    <a:gd name="T70" fmla="*/ 2 w 373"/>
                    <a:gd name="T71" fmla="*/ 1299 h 1345"/>
                    <a:gd name="T72" fmla="*/ 4 w 373"/>
                    <a:gd name="T73" fmla="*/ 1301 h 134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3"/>
                    <a:gd name="T112" fmla="*/ 0 h 1345"/>
                    <a:gd name="T113" fmla="*/ 373 w 373"/>
                    <a:gd name="T114" fmla="*/ 1345 h 134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3" h="1345">
                      <a:moveTo>
                        <a:pt x="373" y="13"/>
                      </a:moveTo>
                      <a:lnTo>
                        <a:pt x="342" y="8"/>
                      </a:lnTo>
                      <a:lnTo>
                        <a:pt x="308" y="4"/>
                      </a:lnTo>
                      <a:lnTo>
                        <a:pt x="273" y="0"/>
                      </a:lnTo>
                      <a:lnTo>
                        <a:pt x="238" y="0"/>
                      </a:lnTo>
                      <a:lnTo>
                        <a:pt x="204" y="0"/>
                      </a:lnTo>
                      <a:lnTo>
                        <a:pt x="171" y="4"/>
                      </a:lnTo>
                      <a:lnTo>
                        <a:pt x="137" y="8"/>
                      </a:lnTo>
                      <a:lnTo>
                        <a:pt x="135" y="8"/>
                      </a:lnTo>
                      <a:lnTo>
                        <a:pt x="135" y="10"/>
                      </a:lnTo>
                      <a:lnTo>
                        <a:pt x="133" y="11"/>
                      </a:lnTo>
                      <a:lnTo>
                        <a:pt x="133" y="13"/>
                      </a:lnTo>
                      <a:lnTo>
                        <a:pt x="133" y="15"/>
                      </a:lnTo>
                      <a:lnTo>
                        <a:pt x="131" y="15"/>
                      </a:lnTo>
                      <a:lnTo>
                        <a:pt x="131" y="17"/>
                      </a:lnTo>
                      <a:lnTo>
                        <a:pt x="131" y="19"/>
                      </a:lnTo>
                      <a:lnTo>
                        <a:pt x="139" y="17"/>
                      </a:lnTo>
                      <a:lnTo>
                        <a:pt x="171" y="13"/>
                      </a:lnTo>
                      <a:lnTo>
                        <a:pt x="206" y="11"/>
                      </a:lnTo>
                      <a:lnTo>
                        <a:pt x="238" y="10"/>
                      </a:lnTo>
                      <a:lnTo>
                        <a:pt x="273" y="11"/>
                      </a:lnTo>
                      <a:lnTo>
                        <a:pt x="308" y="13"/>
                      </a:lnTo>
                      <a:lnTo>
                        <a:pt x="340" y="17"/>
                      </a:lnTo>
                      <a:lnTo>
                        <a:pt x="371" y="23"/>
                      </a:lnTo>
                      <a:lnTo>
                        <a:pt x="371" y="21"/>
                      </a:lnTo>
                      <a:lnTo>
                        <a:pt x="371" y="19"/>
                      </a:lnTo>
                      <a:lnTo>
                        <a:pt x="371" y="17"/>
                      </a:lnTo>
                      <a:lnTo>
                        <a:pt x="373" y="17"/>
                      </a:lnTo>
                      <a:lnTo>
                        <a:pt x="373" y="15"/>
                      </a:lnTo>
                      <a:lnTo>
                        <a:pt x="373" y="13"/>
                      </a:lnTo>
                      <a:close/>
                      <a:moveTo>
                        <a:pt x="4" y="1301"/>
                      </a:moveTo>
                      <a:lnTo>
                        <a:pt x="8" y="1303"/>
                      </a:lnTo>
                      <a:lnTo>
                        <a:pt x="39" y="1314"/>
                      </a:lnTo>
                      <a:lnTo>
                        <a:pt x="71" y="1324"/>
                      </a:lnTo>
                      <a:lnTo>
                        <a:pt x="104" y="1330"/>
                      </a:lnTo>
                      <a:lnTo>
                        <a:pt x="137" y="1337"/>
                      </a:lnTo>
                      <a:lnTo>
                        <a:pt x="171" y="1341"/>
                      </a:lnTo>
                      <a:lnTo>
                        <a:pt x="204" y="1343"/>
                      </a:lnTo>
                      <a:lnTo>
                        <a:pt x="238" y="1345"/>
                      </a:lnTo>
                      <a:lnTo>
                        <a:pt x="273" y="1343"/>
                      </a:lnTo>
                      <a:lnTo>
                        <a:pt x="308" y="1341"/>
                      </a:lnTo>
                      <a:lnTo>
                        <a:pt x="342" y="1337"/>
                      </a:lnTo>
                      <a:lnTo>
                        <a:pt x="373" y="1332"/>
                      </a:lnTo>
                      <a:lnTo>
                        <a:pt x="373" y="1330"/>
                      </a:lnTo>
                      <a:lnTo>
                        <a:pt x="371" y="1328"/>
                      </a:lnTo>
                      <a:lnTo>
                        <a:pt x="371" y="1326"/>
                      </a:lnTo>
                      <a:lnTo>
                        <a:pt x="371" y="1324"/>
                      </a:lnTo>
                      <a:lnTo>
                        <a:pt x="369" y="1324"/>
                      </a:lnTo>
                      <a:lnTo>
                        <a:pt x="369" y="1322"/>
                      </a:lnTo>
                      <a:lnTo>
                        <a:pt x="340" y="1326"/>
                      </a:lnTo>
                      <a:lnTo>
                        <a:pt x="308" y="1330"/>
                      </a:lnTo>
                      <a:lnTo>
                        <a:pt x="273" y="1333"/>
                      </a:lnTo>
                      <a:lnTo>
                        <a:pt x="238" y="1333"/>
                      </a:lnTo>
                      <a:lnTo>
                        <a:pt x="206" y="1333"/>
                      </a:lnTo>
                      <a:lnTo>
                        <a:pt x="171" y="1330"/>
                      </a:lnTo>
                      <a:lnTo>
                        <a:pt x="139" y="1326"/>
                      </a:lnTo>
                      <a:lnTo>
                        <a:pt x="106" y="1320"/>
                      </a:lnTo>
                      <a:lnTo>
                        <a:pt x="73" y="1312"/>
                      </a:lnTo>
                      <a:lnTo>
                        <a:pt x="43" y="1305"/>
                      </a:lnTo>
                      <a:lnTo>
                        <a:pt x="12" y="1293"/>
                      </a:lnTo>
                      <a:lnTo>
                        <a:pt x="0" y="1289"/>
                      </a:lnTo>
                      <a:lnTo>
                        <a:pt x="0" y="1291"/>
                      </a:lnTo>
                      <a:lnTo>
                        <a:pt x="2" y="1293"/>
                      </a:lnTo>
                      <a:lnTo>
                        <a:pt x="2" y="1295"/>
                      </a:lnTo>
                      <a:lnTo>
                        <a:pt x="2" y="1297"/>
                      </a:lnTo>
                      <a:lnTo>
                        <a:pt x="2" y="1299"/>
                      </a:lnTo>
                      <a:lnTo>
                        <a:pt x="2" y="1301"/>
                      </a:lnTo>
                      <a:lnTo>
                        <a:pt x="4" y="1301"/>
                      </a:lnTo>
                      <a:close/>
                    </a:path>
                  </a:pathLst>
                </a:custGeom>
                <a:solidFill>
                  <a:srgbClr val="7DCBFF"/>
                </a:solidFill>
                <a:ln w="9525">
                  <a:noFill/>
                  <a:round/>
                </a:ln>
              </p:spPr>
              <p:txBody>
                <a:bodyPr/>
                <a:lstStyle/>
                <a:p>
                  <a:endParaRPr lang="en-US"/>
                </a:p>
              </p:txBody>
            </p:sp>
            <p:sp>
              <p:nvSpPr>
                <p:cNvPr id="44484" name="Freeform 135"/>
                <p:cNvSpPr>
                  <a:spLocks noEditPoints="1"/>
                </p:cNvSpPr>
                <p:nvPr/>
              </p:nvSpPr>
              <p:spPr bwMode="auto">
                <a:xfrm>
                  <a:off x="1648" y="1467"/>
                  <a:ext cx="371" cy="1335"/>
                </a:xfrm>
                <a:custGeom>
                  <a:avLst/>
                  <a:gdLst>
                    <a:gd name="T0" fmla="*/ 340 w 371"/>
                    <a:gd name="T1" fmla="*/ 7 h 1335"/>
                    <a:gd name="T2" fmla="*/ 273 w 371"/>
                    <a:gd name="T3" fmla="*/ 2 h 1335"/>
                    <a:gd name="T4" fmla="*/ 204 w 371"/>
                    <a:gd name="T5" fmla="*/ 2 h 1335"/>
                    <a:gd name="T6" fmla="*/ 137 w 371"/>
                    <a:gd name="T7" fmla="*/ 7 h 1335"/>
                    <a:gd name="T8" fmla="*/ 133 w 371"/>
                    <a:gd name="T9" fmla="*/ 11 h 1335"/>
                    <a:gd name="T10" fmla="*/ 131 w 371"/>
                    <a:gd name="T11" fmla="*/ 13 h 1335"/>
                    <a:gd name="T12" fmla="*/ 129 w 371"/>
                    <a:gd name="T13" fmla="*/ 15 h 1335"/>
                    <a:gd name="T14" fmla="*/ 129 w 371"/>
                    <a:gd name="T15" fmla="*/ 19 h 1335"/>
                    <a:gd name="T16" fmla="*/ 139 w 371"/>
                    <a:gd name="T17" fmla="*/ 19 h 1335"/>
                    <a:gd name="T18" fmla="*/ 206 w 371"/>
                    <a:gd name="T19" fmla="*/ 11 h 1335"/>
                    <a:gd name="T20" fmla="*/ 273 w 371"/>
                    <a:gd name="T21" fmla="*/ 11 h 1335"/>
                    <a:gd name="T22" fmla="*/ 338 w 371"/>
                    <a:gd name="T23" fmla="*/ 19 h 1335"/>
                    <a:gd name="T24" fmla="*/ 369 w 371"/>
                    <a:gd name="T25" fmla="*/ 23 h 1335"/>
                    <a:gd name="T26" fmla="*/ 369 w 371"/>
                    <a:gd name="T27" fmla="*/ 19 h 1335"/>
                    <a:gd name="T28" fmla="*/ 371 w 371"/>
                    <a:gd name="T29" fmla="*/ 17 h 1335"/>
                    <a:gd name="T30" fmla="*/ 371 w 371"/>
                    <a:gd name="T31" fmla="*/ 15 h 1335"/>
                    <a:gd name="T32" fmla="*/ 2 w 371"/>
                    <a:gd name="T33" fmla="*/ 1291 h 1335"/>
                    <a:gd name="T34" fmla="*/ 41 w 371"/>
                    <a:gd name="T35" fmla="*/ 1305 h 1335"/>
                    <a:gd name="T36" fmla="*/ 104 w 371"/>
                    <a:gd name="T37" fmla="*/ 1322 h 1335"/>
                    <a:gd name="T38" fmla="*/ 171 w 371"/>
                    <a:gd name="T39" fmla="*/ 1331 h 1335"/>
                    <a:gd name="T40" fmla="*/ 238 w 371"/>
                    <a:gd name="T41" fmla="*/ 1335 h 1335"/>
                    <a:gd name="T42" fmla="*/ 308 w 371"/>
                    <a:gd name="T43" fmla="*/ 1331 h 1335"/>
                    <a:gd name="T44" fmla="*/ 371 w 371"/>
                    <a:gd name="T45" fmla="*/ 1322 h 1335"/>
                    <a:gd name="T46" fmla="*/ 369 w 371"/>
                    <a:gd name="T47" fmla="*/ 1320 h 1335"/>
                    <a:gd name="T48" fmla="*/ 369 w 371"/>
                    <a:gd name="T49" fmla="*/ 1318 h 1335"/>
                    <a:gd name="T50" fmla="*/ 369 w 371"/>
                    <a:gd name="T51" fmla="*/ 1314 h 1335"/>
                    <a:gd name="T52" fmla="*/ 367 w 371"/>
                    <a:gd name="T53" fmla="*/ 1312 h 1335"/>
                    <a:gd name="T54" fmla="*/ 306 w 371"/>
                    <a:gd name="T55" fmla="*/ 1322 h 1335"/>
                    <a:gd name="T56" fmla="*/ 238 w 371"/>
                    <a:gd name="T57" fmla="*/ 1326 h 1335"/>
                    <a:gd name="T58" fmla="*/ 171 w 371"/>
                    <a:gd name="T59" fmla="*/ 1322 h 1335"/>
                    <a:gd name="T60" fmla="*/ 106 w 371"/>
                    <a:gd name="T61" fmla="*/ 1312 h 1335"/>
                    <a:gd name="T62" fmla="*/ 45 w 371"/>
                    <a:gd name="T63" fmla="*/ 1295 h 1335"/>
                    <a:gd name="T64" fmla="*/ 0 w 371"/>
                    <a:gd name="T65" fmla="*/ 1280 h 1335"/>
                    <a:gd name="T66" fmla="*/ 0 w 371"/>
                    <a:gd name="T67" fmla="*/ 1283 h 1335"/>
                    <a:gd name="T68" fmla="*/ 0 w 371"/>
                    <a:gd name="T69" fmla="*/ 1285 h 1335"/>
                    <a:gd name="T70" fmla="*/ 2 w 371"/>
                    <a:gd name="T71" fmla="*/ 1289 h 1335"/>
                    <a:gd name="T72" fmla="*/ 2 w 371"/>
                    <a:gd name="T73" fmla="*/ 1291 h 133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1"/>
                    <a:gd name="T112" fmla="*/ 0 h 1335"/>
                    <a:gd name="T113" fmla="*/ 371 w 371"/>
                    <a:gd name="T114" fmla="*/ 1335 h 133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1" h="1335">
                      <a:moveTo>
                        <a:pt x="371" y="13"/>
                      </a:moveTo>
                      <a:lnTo>
                        <a:pt x="340" y="7"/>
                      </a:lnTo>
                      <a:lnTo>
                        <a:pt x="308" y="4"/>
                      </a:lnTo>
                      <a:lnTo>
                        <a:pt x="273" y="2"/>
                      </a:lnTo>
                      <a:lnTo>
                        <a:pt x="238" y="0"/>
                      </a:lnTo>
                      <a:lnTo>
                        <a:pt x="204" y="2"/>
                      </a:lnTo>
                      <a:lnTo>
                        <a:pt x="171" y="4"/>
                      </a:lnTo>
                      <a:lnTo>
                        <a:pt x="137" y="7"/>
                      </a:lnTo>
                      <a:lnTo>
                        <a:pt x="133" y="9"/>
                      </a:lnTo>
                      <a:lnTo>
                        <a:pt x="133" y="11"/>
                      </a:lnTo>
                      <a:lnTo>
                        <a:pt x="131" y="11"/>
                      </a:lnTo>
                      <a:lnTo>
                        <a:pt x="131" y="13"/>
                      </a:lnTo>
                      <a:lnTo>
                        <a:pt x="131" y="15"/>
                      </a:lnTo>
                      <a:lnTo>
                        <a:pt x="129" y="15"/>
                      </a:lnTo>
                      <a:lnTo>
                        <a:pt x="129" y="17"/>
                      </a:lnTo>
                      <a:lnTo>
                        <a:pt x="129" y="19"/>
                      </a:lnTo>
                      <a:lnTo>
                        <a:pt x="129" y="21"/>
                      </a:lnTo>
                      <a:lnTo>
                        <a:pt x="139" y="19"/>
                      </a:lnTo>
                      <a:lnTo>
                        <a:pt x="171" y="15"/>
                      </a:lnTo>
                      <a:lnTo>
                        <a:pt x="206" y="11"/>
                      </a:lnTo>
                      <a:lnTo>
                        <a:pt x="238" y="11"/>
                      </a:lnTo>
                      <a:lnTo>
                        <a:pt x="273" y="11"/>
                      </a:lnTo>
                      <a:lnTo>
                        <a:pt x="306" y="15"/>
                      </a:lnTo>
                      <a:lnTo>
                        <a:pt x="338" y="19"/>
                      </a:lnTo>
                      <a:lnTo>
                        <a:pt x="369" y="23"/>
                      </a:lnTo>
                      <a:lnTo>
                        <a:pt x="369" y="21"/>
                      </a:lnTo>
                      <a:lnTo>
                        <a:pt x="369" y="19"/>
                      </a:lnTo>
                      <a:lnTo>
                        <a:pt x="371" y="19"/>
                      </a:lnTo>
                      <a:lnTo>
                        <a:pt x="371" y="17"/>
                      </a:lnTo>
                      <a:lnTo>
                        <a:pt x="371" y="15"/>
                      </a:lnTo>
                      <a:lnTo>
                        <a:pt x="371" y="13"/>
                      </a:lnTo>
                      <a:close/>
                      <a:moveTo>
                        <a:pt x="2" y="1291"/>
                      </a:moveTo>
                      <a:lnTo>
                        <a:pt x="10" y="1295"/>
                      </a:lnTo>
                      <a:lnTo>
                        <a:pt x="41" y="1305"/>
                      </a:lnTo>
                      <a:lnTo>
                        <a:pt x="71" y="1314"/>
                      </a:lnTo>
                      <a:lnTo>
                        <a:pt x="104" y="1322"/>
                      </a:lnTo>
                      <a:lnTo>
                        <a:pt x="137" y="1328"/>
                      </a:lnTo>
                      <a:lnTo>
                        <a:pt x="171" y="1331"/>
                      </a:lnTo>
                      <a:lnTo>
                        <a:pt x="204" y="1333"/>
                      </a:lnTo>
                      <a:lnTo>
                        <a:pt x="238" y="1335"/>
                      </a:lnTo>
                      <a:lnTo>
                        <a:pt x="273" y="1333"/>
                      </a:lnTo>
                      <a:lnTo>
                        <a:pt x="308" y="1331"/>
                      </a:lnTo>
                      <a:lnTo>
                        <a:pt x="340" y="1328"/>
                      </a:lnTo>
                      <a:lnTo>
                        <a:pt x="371" y="1322"/>
                      </a:lnTo>
                      <a:lnTo>
                        <a:pt x="371" y="1320"/>
                      </a:lnTo>
                      <a:lnTo>
                        <a:pt x="369" y="1320"/>
                      </a:lnTo>
                      <a:lnTo>
                        <a:pt x="369" y="1318"/>
                      </a:lnTo>
                      <a:lnTo>
                        <a:pt x="369" y="1316"/>
                      </a:lnTo>
                      <a:lnTo>
                        <a:pt x="369" y="1314"/>
                      </a:lnTo>
                      <a:lnTo>
                        <a:pt x="367" y="1314"/>
                      </a:lnTo>
                      <a:lnTo>
                        <a:pt x="367" y="1312"/>
                      </a:lnTo>
                      <a:lnTo>
                        <a:pt x="338" y="1318"/>
                      </a:lnTo>
                      <a:lnTo>
                        <a:pt x="306" y="1322"/>
                      </a:lnTo>
                      <a:lnTo>
                        <a:pt x="273" y="1324"/>
                      </a:lnTo>
                      <a:lnTo>
                        <a:pt x="238" y="1326"/>
                      </a:lnTo>
                      <a:lnTo>
                        <a:pt x="206" y="1324"/>
                      </a:lnTo>
                      <a:lnTo>
                        <a:pt x="171" y="1322"/>
                      </a:lnTo>
                      <a:lnTo>
                        <a:pt x="139" y="1318"/>
                      </a:lnTo>
                      <a:lnTo>
                        <a:pt x="106" y="1312"/>
                      </a:lnTo>
                      <a:lnTo>
                        <a:pt x="75" y="1305"/>
                      </a:lnTo>
                      <a:lnTo>
                        <a:pt x="45" y="1295"/>
                      </a:lnTo>
                      <a:lnTo>
                        <a:pt x="14" y="1285"/>
                      </a:lnTo>
                      <a:lnTo>
                        <a:pt x="0" y="1280"/>
                      </a:lnTo>
                      <a:lnTo>
                        <a:pt x="0" y="1281"/>
                      </a:lnTo>
                      <a:lnTo>
                        <a:pt x="0" y="1283"/>
                      </a:lnTo>
                      <a:lnTo>
                        <a:pt x="0" y="1285"/>
                      </a:lnTo>
                      <a:lnTo>
                        <a:pt x="0" y="1287"/>
                      </a:lnTo>
                      <a:lnTo>
                        <a:pt x="2" y="1289"/>
                      </a:lnTo>
                      <a:lnTo>
                        <a:pt x="2" y="1291"/>
                      </a:lnTo>
                      <a:close/>
                    </a:path>
                  </a:pathLst>
                </a:custGeom>
                <a:solidFill>
                  <a:srgbClr val="7ECBFF"/>
                </a:solidFill>
                <a:ln w="9525">
                  <a:noFill/>
                  <a:round/>
                </a:ln>
              </p:spPr>
              <p:txBody>
                <a:bodyPr/>
                <a:lstStyle/>
                <a:p>
                  <a:endParaRPr lang="en-US"/>
                </a:p>
              </p:txBody>
            </p:sp>
            <p:sp>
              <p:nvSpPr>
                <p:cNvPr id="44485" name="Freeform 136"/>
                <p:cNvSpPr>
                  <a:spLocks noEditPoints="1"/>
                </p:cNvSpPr>
                <p:nvPr/>
              </p:nvSpPr>
              <p:spPr bwMode="auto">
                <a:xfrm>
                  <a:off x="1646" y="1473"/>
                  <a:ext cx="373" cy="1323"/>
                </a:xfrm>
                <a:custGeom>
                  <a:avLst/>
                  <a:gdLst>
                    <a:gd name="T0" fmla="*/ 342 w 373"/>
                    <a:gd name="T1" fmla="*/ 7 h 1323"/>
                    <a:gd name="T2" fmla="*/ 275 w 373"/>
                    <a:gd name="T3" fmla="*/ 1 h 1323"/>
                    <a:gd name="T4" fmla="*/ 208 w 373"/>
                    <a:gd name="T5" fmla="*/ 1 h 1323"/>
                    <a:gd name="T6" fmla="*/ 141 w 373"/>
                    <a:gd name="T7" fmla="*/ 7 h 1323"/>
                    <a:gd name="T8" fmla="*/ 131 w 373"/>
                    <a:gd name="T9" fmla="*/ 9 h 1323"/>
                    <a:gd name="T10" fmla="*/ 131 w 373"/>
                    <a:gd name="T11" fmla="*/ 13 h 1323"/>
                    <a:gd name="T12" fmla="*/ 129 w 373"/>
                    <a:gd name="T13" fmla="*/ 15 h 1323"/>
                    <a:gd name="T14" fmla="*/ 129 w 373"/>
                    <a:gd name="T15" fmla="*/ 19 h 1323"/>
                    <a:gd name="T16" fmla="*/ 143 w 373"/>
                    <a:gd name="T17" fmla="*/ 17 h 1323"/>
                    <a:gd name="T18" fmla="*/ 208 w 373"/>
                    <a:gd name="T19" fmla="*/ 11 h 1323"/>
                    <a:gd name="T20" fmla="*/ 275 w 373"/>
                    <a:gd name="T21" fmla="*/ 11 h 1323"/>
                    <a:gd name="T22" fmla="*/ 340 w 373"/>
                    <a:gd name="T23" fmla="*/ 17 h 1323"/>
                    <a:gd name="T24" fmla="*/ 369 w 373"/>
                    <a:gd name="T25" fmla="*/ 21 h 1323"/>
                    <a:gd name="T26" fmla="*/ 369 w 373"/>
                    <a:gd name="T27" fmla="*/ 19 h 1323"/>
                    <a:gd name="T28" fmla="*/ 371 w 373"/>
                    <a:gd name="T29" fmla="*/ 17 h 1323"/>
                    <a:gd name="T30" fmla="*/ 371 w 373"/>
                    <a:gd name="T31" fmla="*/ 13 h 1323"/>
                    <a:gd name="T32" fmla="*/ 2 w 373"/>
                    <a:gd name="T33" fmla="*/ 1279 h 1323"/>
                    <a:gd name="T34" fmla="*/ 45 w 373"/>
                    <a:gd name="T35" fmla="*/ 1295 h 1323"/>
                    <a:gd name="T36" fmla="*/ 108 w 373"/>
                    <a:gd name="T37" fmla="*/ 1310 h 1323"/>
                    <a:gd name="T38" fmla="*/ 173 w 373"/>
                    <a:gd name="T39" fmla="*/ 1320 h 1323"/>
                    <a:gd name="T40" fmla="*/ 240 w 373"/>
                    <a:gd name="T41" fmla="*/ 1323 h 1323"/>
                    <a:gd name="T42" fmla="*/ 310 w 373"/>
                    <a:gd name="T43" fmla="*/ 1320 h 1323"/>
                    <a:gd name="T44" fmla="*/ 371 w 373"/>
                    <a:gd name="T45" fmla="*/ 1312 h 1323"/>
                    <a:gd name="T46" fmla="*/ 371 w 373"/>
                    <a:gd name="T47" fmla="*/ 1308 h 1323"/>
                    <a:gd name="T48" fmla="*/ 369 w 373"/>
                    <a:gd name="T49" fmla="*/ 1306 h 1323"/>
                    <a:gd name="T50" fmla="*/ 369 w 373"/>
                    <a:gd name="T51" fmla="*/ 1304 h 1323"/>
                    <a:gd name="T52" fmla="*/ 367 w 373"/>
                    <a:gd name="T53" fmla="*/ 1300 h 1323"/>
                    <a:gd name="T54" fmla="*/ 308 w 373"/>
                    <a:gd name="T55" fmla="*/ 1310 h 1323"/>
                    <a:gd name="T56" fmla="*/ 240 w 373"/>
                    <a:gd name="T57" fmla="*/ 1314 h 1323"/>
                    <a:gd name="T58" fmla="*/ 175 w 373"/>
                    <a:gd name="T59" fmla="*/ 1310 h 1323"/>
                    <a:gd name="T60" fmla="*/ 110 w 373"/>
                    <a:gd name="T61" fmla="*/ 1300 h 1323"/>
                    <a:gd name="T62" fmla="*/ 47 w 373"/>
                    <a:gd name="T63" fmla="*/ 1285 h 1323"/>
                    <a:gd name="T64" fmla="*/ 0 w 373"/>
                    <a:gd name="T65" fmla="*/ 1268 h 1323"/>
                    <a:gd name="T66" fmla="*/ 0 w 373"/>
                    <a:gd name="T67" fmla="*/ 1270 h 1323"/>
                    <a:gd name="T68" fmla="*/ 2 w 373"/>
                    <a:gd name="T69" fmla="*/ 1274 h 1323"/>
                    <a:gd name="T70" fmla="*/ 2 w 373"/>
                    <a:gd name="T71" fmla="*/ 1277 h 1323"/>
                    <a:gd name="T72" fmla="*/ 2 w 373"/>
                    <a:gd name="T73" fmla="*/ 1279 h 13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3"/>
                    <a:gd name="T112" fmla="*/ 0 h 1323"/>
                    <a:gd name="T113" fmla="*/ 373 w 373"/>
                    <a:gd name="T114" fmla="*/ 1323 h 13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3" h="1323">
                      <a:moveTo>
                        <a:pt x="373" y="13"/>
                      </a:moveTo>
                      <a:lnTo>
                        <a:pt x="342" y="7"/>
                      </a:lnTo>
                      <a:lnTo>
                        <a:pt x="310" y="3"/>
                      </a:lnTo>
                      <a:lnTo>
                        <a:pt x="275" y="1"/>
                      </a:lnTo>
                      <a:lnTo>
                        <a:pt x="240" y="0"/>
                      </a:lnTo>
                      <a:lnTo>
                        <a:pt x="208" y="1"/>
                      </a:lnTo>
                      <a:lnTo>
                        <a:pt x="173" y="3"/>
                      </a:lnTo>
                      <a:lnTo>
                        <a:pt x="141" y="7"/>
                      </a:lnTo>
                      <a:lnTo>
                        <a:pt x="133" y="9"/>
                      </a:lnTo>
                      <a:lnTo>
                        <a:pt x="131" y="9"/>
                      </a:lnTo>
                      <a:lnTo>
                        <a:pt x="131" y="11"/>
                      </a:lnTo>
                      <a:lnTo>
                        <a:pt x="131" y="13"/>
                      </a:lnTo>
                      <a:lnTo>
                        <a:pt x="131" y="15"/>
                      </a:lnTo>
                      <a:lnTo>
                        <a:pt x="129" y="15"/>
                      </a:lnTo>
                      <a:lnTo>
                        <a:pt x="129" y="17"/>
                      </a:lnTo>
                      <a:lnTo>
                        <a:pt x="129" y="19"/>
                      </a:lnTo>
                      <a:lnTo>
                        <a:pt x="127" y="21"/>
                      </a:lnTo>
                      <a:lnTo>
                        <a:pt x="143" y="17"/>
                      </a:lnTo>
                      <a:lnTo>
                        <a:pt x="175" y="13"/>
                      </a:lnTo>
                      <a:lnTo>
                        <a:pt x="208" y="11"/>
                      </a:lnTo>
                      <a:lnTo>
                        <a:pt x="240" y="9"/>
                      </a:lnTo>
                      <a:lnTo>
                        <a:pt x="275" y="11"/>
                      </a:lnTo>
                      <a:lnTo>
                        <a:pt x="308" y="13"/>
                      </a:lnTo>
                      <a:lnTo>
                        <a:pt x="340" y="17"/>
                      </a:lnTo>
                      <a:lnTo>
                        <a:pt x="369" y="23"/>
                      </a:lnTo>
                      <a:lnTo>
                        <a:pt x="369" y="21"/>
                      </a:lnTo>
                      <a:lnTo>
                        <a:pt x="369" y="19"/>
                      </a:lnTo>
                      <a:lnTo>
                        <a:pt x="371" y="17"/>
                      </a:lnTo>
                      <a:lnTo>
                        <a:pt x="371" y="15"/>
                      </a:lnTo>
                      <a:lnTo>
                        <a:pt x="371" y="13"/>
                      </a:lnTo>
                      <a:lnTo>
                        <a:pt x="373" y="13"/>
                      </a:lnTo>
                      <a:close/>
                      <a:moveTo>
                        <a:pt x="2" y="1279"/>
                      </a:moveTo>
                      <a:lnTo>
                        <a:pt x="14" y="1283"/>
                      </a:lnTo>
                      <a:lnTo>
                        <a:pt x="45" y="1295"/>
                      </a:lnTo>
                      <a:lnTo>
                        <a:pt x="75" y="1302"/>
                      </a:lnTo>
                      <a:lnTo>
                        <a:pt x="108" y="1310"/>
                      </a:lnTo>
                      <a:lnTo>
                        <a:pt x="141" y="1316"/>
                      </a:lnTo>
                      <a:lnTo>
                        <a:pt x="173" y="1320"/>
                      </a:lnTo>
                      <a:lnTo>
                        <a:pt x="208" y="1323"/>
                      </a:lnTo>
                      <a:lnTo>
                        <a:pt x="240" y="1323"/>
                      </a:lnTo>
                      <a:lnTo>
                        <a:pt x="275" y="1323"/>
                      </a:lnTo>
                      <a:lnTo>
                        <a:pt x="310" y="1320"/>
                      </a:lnTo>
                      <a:lnTo>
                        <a:pt x="342" y="1316"/>
                      </a:lnTo>
                      <a:lnTo>
                        <a:pt x="371" y="1312"/>
                      </a:lnTo>
                      <a:lnTo>
                        <a:pt x="371" y="1310"/>
                      </a:lnTo>
                      <a:lnTo>
                        <a:pt x="371" y="1308"/>
                      </a:lnTo>
                      <a:lnTo>
                        <a:pt x="369" y="1308"/>
                      </a:lnTo>
                      <a:lnTo>
                        <a:pt x="369" y="1306"/>
                      </a:lnTo>
                      <a:lnTo>
                        <a:pt x="369" y="1304"/>
                      </a:lnTo>
                      <a:lnTo>
                        <a:pt x="367" y="1302"/>
                      </a:lnTo>
                      <a:lnTo>
                        <a:pt x="367" y="1300"/>
                      </a:lnTo>
                      <a:lnTo>
                        <a:pt x="340" y="1306"/>
                      </a:lnTo>
                      <a:lnTo>
                        <a:pt x="308" y="1310"/>
                      </a:lnTo>
                      <a:lnTo>
                        <a:pt x="275" y="1312"/>
                      </a:lnTo>
                      <a:lnTo>
                        <a:pt x="240" y="1314"/>
                      </a:lnTo>
                      <a:lnTo>
                        <a:pt x="208" y="1312"/>
                      </a:lnTo>
                      <a:lnTo>
                        <a:pt x="175" y="1310"/>
                      </a:lnTo>
                      <a:lnTo>
                        <a:pt x="143" y="1306"/>
                      </a:lnTo>
                      <a:lnTo>
                        <a:pt x="110" y="1300"/>
                      </a:lnTo>
                      <a:lnTo>
                        <a:pt x="77" y="1293"/>
                      </a:lnTo>
                      <a:lnTo>
                        <a:pt x="47" y="1285"/>
                      </a:lnTo>
                      <a:lnTo>
                        <a:pt x="18" y="1274"/>
                      </a:lnTo>
                      <a:lnTo>
                        <a:pt x="0" y="1268"/>
                      </a:lnTo>
                      <a:lnTo>
                        <a:pt x="0" y="1270"/>
                      </a:lnTo>
                      <a:lnTo>
                        <a:pt x="0" y="1272"/>
                      </a:lnTo>
                      <a:lnTo>
                        <a:pt x="2" y="1274"/>
                      </a:lnTo>
                      <a:lnTo>
                        <a:pt x="2" y="1275"/>
                      </a:lnTo>
                      <a:lnTo>
                        <a:pt x="2" y="1277"/>
                      </a:lnTo>
                      <a:lnTo>
                        <a:pt x="2" y="1279"/>
                      </a:lnTo>
                      <a:close/>
                    </a:path>
                  </a:pathLst>
                </a:custGeom>
                <a:solidFill>
                  <a:srgbClr val="7FCBFF"/>
                </a:solidFill>
                <a:ln w="9525">
                  <a:noFill/>
                  <a:round/>
                </a:ln>
              </p:spPr>
              <p:txBody>
                <a:bodyPr/>
                <a:lstStyle/>
                <a:p>
                  <a:endParaRPr lang="en-US"/>
                </a:p>
              </p:txBody>
            </p:sp>
            <p:sp>
              <p:nvSpPr>
                <p:cNvPr id="44486" name="Freeform 137"/>
                <p:cNvSpPr>
                  <a:spLocks noEditPoints="1"/>
                </p:cNvSpPr>
                <p:nvPr/>
              </p:nvSpPr>
              <p:spPr bwMode="auto">
                <a:xfrm>
                  <a:off x="1645" y="1478"/>
                  <a:ext cx="372" cy="1315"/>
                </a:xfrm>
                <a:custGeom>
                  <a:avLst/>
                  <a:gdLst>
                    <a:gd name="T0" fmla="*/ 341 w 372"/>
                    <a:gd name="T1" fmla="*/ 8 h 1315"/>
                    <a:gd name="T2" fmla="*/ 276 w 372"/>
                    <a:gd name="T3" fmla="*/ 0 h 1315"/>
                    <a:gd name="T4" fmla="*/ 209 w 372"/>
                    <a:gd name="T5" fmla="*/ 0 h 1315"/>
                    <a:gd name="T6" fmla="*/ 142 w 372"/>
                    <a:gd name="T7" fmla="*/ 8 h 1315"/>
                    <a:gd name="T8" fmla="*/ 130 w 372"/>
                    <a:gd name="T9" fmla="*/ 10 h 1315"/>
                    <a:gd name="T10" fmla="*/ 130 w 372"/>
                    <a:gd name="T11" fmla="*/ 14 h 1315"/>
                    <a:gd name="T12" fmla="*/ 128 w 372"/>
                    <a:gd name="T13" fmla="*/ 16 h 1315"/>
                    <a:gd name="T14" fmla="*/ 128 w 372"/>
                    <a:gd name="T15" fmla="*/ 20 h 1315"/>
                    <a:gd name="T16" fmla="*/ 144 w 372"/>
                    <a:gd name="T17" fmla="*/ 18 h 1315"/>
                    <a:gd name="T18" fmla="*/ 209 w 372"/>
                    <a:gd name="T19" fmla="*/ 12 h 1315"/>
                    <a:gd name="T20" fmla="*/ 276 w 372"/>
                    <a:gd name="T21" fmla="*/ 12 h 1315"/>
                    <a:gd name="T22" fmla="*/ 341 w 372"/>
                    <a:gd name="T23" fmla="*/ 18 h 1315"/>
                    <a:gd name="T24" fmla="*/ 368 w 372"/>
                    <a:gd name="T25" fmla="*/ 21 h 1315"/>
                    <a:gd name="T26" fmla="*/ 370 w 372"/>
                    <a:gd name="T27" fmla="*/ 20 h 1315"/>
                    <a:gd name="T28" fmla="*/ 370 w 372"/>
                    <a:gd name="T29" fmla="*/ 16 h 1315"/>
                    <a:gd name="T30" fmla="*/ 370 w 372"/>
                    <a:gd name="T31" fmla="*/ 14 h 1315"/>
                    <a:gd name="T32" fmla="*/ 3 w 372"/>
                    <a:gd name="T33" fmla="*/ 1269 h 1315"/>
                    <a:gd name="T34" fmla="*/ 48 w 372"/>
                    <a:gd name="T35" fmla="*/ 1284 h 1315"/>
                    <a:gd name="T36" fmla="*/ 109 w 372"/>
                    <a:gd name="T37" fmla="*/ 1301 h 1315"/>
                    <a:gd name="T38" fmla="*/ 174 w 372"/>
                    <a:gd name="T39" fmla="*/ 1311 h 1315"/>
                    <a:gd name="T40" fmla="*/ 241 w 372"/>
                    <a:gd name="T41" fmla="*/ 1315 h 1315"/>
                    <a:gd name="T42" fmla="*/ 309 w 372"/>
                    <a:gd name="T43" fmla="*/ 1311 h 1315"/>
                    <a:gd name="T44" fmla="*/ 370 w 372"/>
                    <a:gd name="T45" fmla="*/ 1301 h 1315"/>
                    <a:gd name="T46" fmla="*/ 370 w 372"/>
                    <a:gd name="T47" fmla="*/ 1299 h 1315"/>
                    <a:gd name="T48" fmla="*/ 368 w 372"/>
                    <a:gd name="T49" fmla="*/ 1295 h 1315"/>
                    <a:gd name="T50" fmla="*/ 368 w 372"/>
                    <a:gd name="T51" fmla="*/ 1294 h 1315"/>
                    <a:gd name="T52" fmla="*/ 366 w 372"/>
                    <a:gd name="T53" fmla="*/ 1292 h 1315"/>
                    <a:gd name="T54" fmla="*/ 309 w 372"/>
                    <a:gd name="T55" fmla="*/ 1299 h 1315"/>
                    <a:gd name="T56" fmla="*/ 241 w 372"/>
                    <a:gd name="T57" fmla="*/ 1303 h 1315"/>
                    <a:gd name="T58" fmla="*/ 176 w 372"/>
                    <a:gd name="T59" fmla="*/ 1299 h 1315"/>
                    <a:gd name="T60" fmla="*/ 111 w 372"/>
                    <a:gd name="T61" fmla="*/ 1290 h 1315"/>
                    <a:gd name="T62" fmla="*/ 49 w 372"/>
                    <a:gd name="T63" fmla="*/ 1274 h 1315"/>
                    <a:gd name="T64" fmla="*/ 0 w 372"/>
                    <a:gd name="T65" fmla="*/ 1257 h 1315"/>
                    <a:gd name="T66" fmla="*/ 1 w 372"/>
                    <a:gd name="T67" fmla="*/ 1259 h 1315"/>
                    <a:gd name="T68" fmla="*/ 1 w 372"/>
                    <a:gd name="T69" fmla="*/ 1263 h 1315"/>
                    <a:gd name="T70" fmla="*/ 1 w 372"/>
                    <a:gd name="T71" fmla="*/ 1265 h 1315"/>
                    <a:gd name="T72" fmla="*/ 3 w 372"/>
                    <a:gd name="T73" fmla="*/ 1269 h 131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2"/>
                    <a:gd name="T112" fmla="*/ 0 h 1315"/>
                    <a:gd name="T113" fmla="*/ 372 w 372"/>
                    <a:gd name="T114" fmla="*/ 1315 h 131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2" h="1315">
                      <a:moveTo>
                        <a:pt x="372" y="12"/>
                      </a:moveTo>
                      <a:lnTo>
                        <a:pt x="341" y="8"/>
                      </a:lnTo>
                      <a:lnTo>
                        <a:pt x="309" y="4"/>
                      </a:lnTo>
                      <a:lnTo>
                        <a:pt x="276" y="0"/>
                      </a:lnTo>
                      <a:lnTo>
                        <a:pt x="241" y="0"/>
                      </a:lnTo>
                      <a:lnTo>
                        <a:pt x="209" y="0"/>
                      </a:lnTo>
                      <a:lnTo>
                        <a:pt x="174" y="4"/>
                      </a:lnTo>
                      <a:lnTo>
                        <a:pt x="142" y="8"/>
                      </a:lnTo>
                      <a:lnTo>
                        <a:pt x="132" y="10"/>
                      </a:lnTo>
                      <a:lnTo>
                        <a:pt x="130" y="10"/>
                      </a:lnTo>
                      <a:lnTo>
                        <a:pt x="130" y="12"/>
                      </a:lnTo>
                      <a:lnTo>
                        <a:pt x="130" y="14"/>
                      </a:lnTo>
                      <a:lnTo>
                        <a:pt x="128" y="16"/>
                      </a:lnTo>
                      <a:lnTo>
                        <a:pt x="128" y="18"/>
                      </a:lnTo>
                      <a:lnTo>
                        <a:pt x="128" y="20"/>
                      </a:lnTo>
                      <a:lnTo>
                        <a:pt x="126" y="21"/>
                      </a:lnTo>
                      <a:lnTo>
                        <a:pt x="144" y="18"/>
                      </a:lnTo>
                      <a:lnTo>
                        <a:pt x="176" y="14"/>
                      </a:lnTo>
                      <a:lnTo>
                        <a:pt x="209" y="12"/>
                      </a:lnTo>
                      <a:lnTo>
                        <a:pt x="241" y="10"/>
                      </a:lnTo>
                      <a:lnTo>
                        <a:pt x="276" y="12"/>
                      </a:lnTo>
                      <a:lnTo>
                        <a:pt x="309" y="14"/>
                      </a:lnTo>
                      <a:lnTo>
                        <a:pt x="341" y="18"/>
                      </a:lnTo>
                      <a:lnTo>
                        <a:pt x="368" y="23"/>
                      </a:lnTo>
                      <a:lnTo>
                        <a:pt x="368" y="21"/>
                      </a:lnTo>
                      <a:lnTo>
                        <a:pt x="368" y="20"/>
                      </a:lnTo>
                      <a:lnTo>
                        <a:pt x="370" y="20"/>
                      </a:lnTo>
                      <a:lnTo>
                        <a:pt x="370" y="18"/>
                      </a:lnTo>
                      <a:lnTo>
                        <a:pt x="370" y="16"/>
                      </a:lnTo>
                      <a:lnTo>
                        <a:pt x="370" y="14"/>
                      </a:lnTo>
                      <a:lnTo>
                        <a:pt x="372" y="12"/>
                      </a:lnTo>
                      <a:close/>
                      <a:moveTo>
                        <a:pt x="3" y="1269"/>
                      </a:moveTo>
                      <a:lnTo>
                        <a:pt x="17" y="1274"/>
                      </a:lnTo>
                      <a:lnTo>
                        <a:pt x="48" y="1284"/>
                      </a:lnTo>
                      <a:lnTo>
                        <a:pt x="78" y="1294"/>
                      </a:lnTo>
                      <a:lnTo>
                        <a:pt x="109" y="1301"/>
                      </a:lnTo>
                      <a:lnTo>
                        <a:pt x="142" y="1307"/>
                      </a:lnTo>
                      <a:lnTo>
                        <a:pt x="174" y="1311"/>
                      </a:lnTo>
                      <a:lnTo>
                        <a:pt x="209" y="1313"/>
                      </a:lnTo>
                      <a:lnTo>
                        <a:pt x="241" y="1315"/>
                      </a:lnTo>
                      <a:lnTo>
                        <a:pt x="276" y="1313"/>
                      </a:lnTo>
                      <a:lnTo>
                        <a:pt x="309" y="1311"/>
                      </a:lnTo>
                      <a:lnTo>
                        <a:pt x="341" y="1307"/>
                      </a:lnTo>
                      <a:lnTo>
                        <a:pt x="370" y="1301"/>
                      </a:lnTo>
                      <a:lnTo>
                        <a:pt x="370" y="1299"/>
                      </a:lnTo>
                      <a:lnTo>
                        <a:pt x="368" y="1297"/>
                      </a:lnTo>
                      <a:lnTo>
                        <a:pt x="368" y="1295"/>
                      </a:lnTo>
                      <a:lnTo>
                        <a:pt x="368" y="1294"/>
                      </a:lnTo>
                      <a:lnTo>
                        <a:pt x="368" y="1292"/>
                      </a:lnTo>
                      <a:lnTo>
                        <a:pt x="366" y="1292"/>
                      </a:lnTo>
                      <a:lnTo>
                        <a:pt x="341" y="1295"/>
                      </a:lnTo>
                      <a:lnTo>
                        <a:pt x="309" y="1299"/>
                      </a:lnTo>
                      <a:lnTo>
                        <a:pt x="276" y="1303"/>
                      </a:lnTo>
                      <a:lnTo>
                        <a:pt x="241" y="1303"/>
                      </a:lnTo>
                      <a:lnTo>
                        <a:pt x="209" y="1303"/>
                      </a:lnTo>
                      <a:lnTo>
                        <a:pt x="176" y="1299"/>
                      </a:lnTo>
                      <a:lnTo>
                        <a:pt x="144" y="1295"/>
                      </a:lnTo>
                      <a:lnTo>
                        <a:pt x="111" y="1290"/>
                      </a:lnTo>
                      <a:lnTo>
                        <a:pt x="80" y="1284"/>
                      </a:lnTo>
                      <a:lnTo>
                        <a:pt x="49" y="1274"/>
                      </a:lnTo>
                      <a:lnTo>
                        <a:pt x="19" y="1265"/>
                      </a:lnTo>
                      <a:lnTo>
                        <a:pt x="0" y="1257"/>
                      </a:lnTo>
                      <a:lnTo>
                        <a:pt x="1" y="1259"/>
                      </a:lnTo>
                      <a:lnTo>
                        <a:pt x="1" y="1261"/>
                      </a:lnTo>
                      <a:lnTo>
                        <a:pt x="1" y="1263"/>
                      </a:lnTo>
                      <a:lnTo>
                        <a:pt x="1" y="1265"/>
                      </a:lnTo>
                      <a:lnTo>
                        <a:pt x="1" y="1267"/>
                      </a:lnTo>
                      <a:lnTo>
                        <a:pt x="3" y="1269"/>
                      </a:lnTo>
                      <a:close/>
                    </a:path>
                  </a:pathLst>
                </a:custGeom>
                <a:solidFill>
                  <a:srgbClr val="80CCFF"/>
                </a:solidFill>
                <a:ln w="9525">
                  <a:noFill/>
                  <a:round/>
                </a:ln>
              </p:spPr>
              <p:txBody>
                <a:bodyPr/>
                <a:lstStyle/>
                <a:p>
                  <a:endParaRPr lang="en-US"/>
                </a:p>
              </p:txBody>
            </p:sp>
            <p:sp>
              <p:nvSpPr>
                <p:cNvPr id="44487" name="Freeform 138"/>
                <p:cNvSpPr>
                  <a:spLocks noEditPoints="1"/>
                </p:cNvSpPr>
                <p:nvPr/>
              </p:nvSpPr>
              <p:spPr bwMode="auto">
                <a:xfrm>
                  <a:off x="1645" y="1482"/>
                  <a:ext cx="370" cy="1305"/>
                </a:xfrm>
                <a:custGeom>
                  <a:avLst/>
                  <a:gdLst>
                    <a:gd name="T0" fmla="*/ 341 w 370"/>
                    <a:gd name="T1" fmla="*/ 8 h 1305"/>
                    <a:gd name="T2" fmla="*/ 276 w 370"/>
                    <a:gd name="T3" fmla="*/ 2 h 1305"/>
                    <a:gd name="T4" fmla="*/ 209 w 370"/>
                    <a:gd name="T5" fmla="*/ 2 h 1305"/>
                    <a:gd name="T6" fmla="*/ 144 w 370"/>
                    <a:gd name="T7" fmla="*/ 8 h 1305"/>
                    <a:gd name="T8" fmla="*/ 128 w 370"/>
                    <a:gd name="T9" fmla="*/ 12 h 1305"/>
                    <a:gd name="T10" fmla="*/ 128 w 370"/>
                    <a:gd name="T11" fmla="*/ 16 h 1305"/>
                    <a:gd name="T12" fmla="*/ 126 w 370"/>
                    <a:gd name="T13" fmla="*/ 17 h 1305"/>
                    <a:gd name="T14" fmla="*/ 124 w 370"/>
                    <a:gd name="T15" fmla="*/ 21 h 1305"/>
                    <a:gd name="T16" fmla="*/ 144 w 370"/>
                    <a:gd name="T17" fmla="*/ 19 h 1305"/>
                    <a:gd name="T18" fmla="*/ 209 w 370"/>
                    <a:gd name="T19" fmla="*/ 12 h 1305"/>
                    <a:gd name="T20" fmla="*/ 276 w 370"/>
                    <a:gd name="T21" fmla="*/ 12 h 1305"/>
                    <a:gd name="T22" fmla="*/ 339 w 370"/>
                    <a:gd name="T23" fmla="*/ 19 h 1305"/>
                    <a:gd name="T24" fmla="*/ 366 w 370"/>
                    <a:gd name="T25" fmla="*/ 21 h 1305"/>
                    <a:gd name="T26" fmla="*/ 368 w 370"/>
                    <a:gd name="T27" fmla="*/ 19 h 1305"/>
                    <a:gd name="T28" fmla="*/ 368 w 370"/>
                    <a:gd name="T29" fmla="*/ 17 h 1305"/>
                    <a:gd name="T30" fmla="*/ 370 w 370"/>
                    <a:gd name="T31" fmla="*/ 16 h 1305"/>
                    <a:gd name="T32" fmla="*/ 1 w 370"/>
                    <a:gd name="T33" fmla="*/ 1259 h 1305"/>
                    <a:gd name="T34" fmla="*/ 48 w 370"/>
                    <a:gd name="T35" fmla="*/ 1276 h 1305"/>
                    <a:gd name="T36" fmla="*/ 111 w 370"/>
                    <a:gd name="T37" fmla="*/ 1291 h 1305"/>
                    <a:gd name="T38" fmla="*/ 176 w 370"/>
                    <a:gd name="T39" fmla="*/ 1301 h 1305"/>
                    <a:gd name="T40" fmla="*/ 241 w 370"/>
                    <a:gd name="T41" fmla="*/ 1305 h 1305"/>
                    <a:gd name="T42" fmla="*/ 309 w 370"/>
                    <a:gd name="T43" fmla="*/ 1301 h 1305"/>
                    <a:gd name="T44" fmla="*/ 368 w 370"/>
                    <a:gd name="T45" fmla="*/ 1291 h 1305"/>
                    <a:gd name="T46" fmla="*/ 368 w 370"/>
                    <a:gd name="T47" fmla="*/ 1290 h 1305"/>
                    <a:gd name="T48" fmla="*/ 366 w 370"/>
                    <a:gd name="T49" fmla="*/ 1288 h 1305"/>
                    <a:gd name="T50" fmla="*/ 366 w 370"/>
                    <a:gd name="T51" fmla="*/ 1286 h 1305"/>
                    <a:gd name="T52" fmla="*/ 366 w 370"/>
                    <a:gd name="T53" fmla="*/ 1282 h 1305"/>
                    <a:gd name="T54" fmla="*/ 307 w 370"/>
                    <a:gd name="T55" fmla="*/ 1291 h 1305"/>
                    <a:gd name="T56" fmla="*/ 241 w 370"/>
                    <a:gd name="T57" fmla="*/ 1295 h 1305"/>
                    <a:gd name="T58" fmla="*/ 176 w 370"/>
                    <a:gd name="T59" fmla="*/ 1291 h 1305"/>
                    <a:gd name="T60" fmla="*/ 113 w 370"/>
                    <a:gd name="T61" fmla="*/ 1282 h 1305"/>
                    <a:gd name="T62" fmla="*/ 51 w 370"/>
                    <a:gd name="T63" fmla="*/ 1265 h 1305"/>
                    <a:gd name="T64" fmla="*/ 0 w 370"/>
                    <a:gd name="T65" fmla="*/ 1247 h 1305"/>
                    <a:gd name="T66" fmla="*/ 0 w 370"/>
                    <a:gd name="T67" fmla="*/ 1249 h 1305"/>
                    <a:gd name="T68" fmla="*/ 0 w 370"/>
                    <a:gd name="T69" fmla="*/ 1253 h 1305"/>
                    <a:gd name="T70" fmla="*/ 1 w 370"/>
                    <a:gd name="T71" fmla="*/ 1255 h 1305"/>
                    <a:gd name="T72" fmla="*/ 1 w 370"/>
                    <a:gd name="T73" fmla="*/ 1259 h 130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0"/>
                    <a:gd name="T112" fmla="*/ 0 h 1305"/>
                    <a:gd name="T113" fmla="*/ 370 w 370"/>
                    <a:gd name="T114" fmla="*/ 1305 h 130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0" h="1305">
                      <a:moveTo>
                        <a:pt x="370" y="14"/>
                      </a:moveTo>
                      <a:lnTo>
                        <a:pt x="341" y="8"/>
                      </a:lnTo>
                      <a:lnTo>
                        <a:pt x="309" y="4"/>
                      </a:lnTo>
                      <a:lnTo>
                        <a:pt x="276" y="2"/>
                      </a:lnTo>
                      <a:lnTo>
                        <a:pt x="241" y="0"/>
                      </a:lnTo>
                      <a:lnTo>
                        <a:pt x="209" y="2"/>
                      </a:lnTo>
                      <a:lnTo>
                        <a:pt x="176" y="4"/>
                      </a:lnTo>
                      <a:lnTo>
                        <a:pt x="144" y="8"/>
                      </a:lnTo>
                      <a:lnTo>
                        <a:pt x="128" y="12"/>
                      </a:lnTo>
                      <a:lnTo>
                        <a:pt x="128" y="14"/>
                      </a:lnTo>
                      <a:lnTo>
                        <a:pt x="128" y="16"/>
                      </a:lnTo>
                      <a:lnTo>
                        <a:pt x="126" y="17"/>
                      </a:lnTo>
                      <a:lnTo>
                        <a:pt x="126" y="19"/>
                      </a:lnTo>
                      <a:lnTo>
                        <a:pt x="124" y="21"/>
                      </a:lnTo>
                      <a:lnTo>
                        <a:pt x="144" y="19"/>
                      </a:lnTo>
                      <a:lnTo>
                        <a:pt x="176" y="14"/>
                      </a:lnTo>
                      <a:lnTo>
                        <a:pt x="209" y="12"/>
                      </a:lnTo>
                      <a:lnTo>
                        <a:pt x="241" y="12"/>
                      </a:lnTo>
                      <a:lnTo>
                        <a:pt x="276" y="12"/>
                      </a:lnTo>
                      <a:lnTo>
                        <a:pt x="307" y="14"/>
                      </a:lnTo>
                      <a:lnTo>
                        <a:pt x="339" y="19"/>
                      </a:lnTo>
                      <a:lnTo>
                        <a:pt x="366" y="23"/>
                      </a:lnTo>
                      <a:lnTo>
                        <a:pt x="366" y="21"/>
                      </a:lnTo>
                      <a:lnTo>
                        <a:pt x="368" y="19"/>
                      </a:lnTo>
                      <a:lnTo>
                        <a:pt x="368" y="17"/>
                      </a:lnTo>
                      <a:lnTo>
                        <a:pt x="368" y="16"/>
                      </a:lnTo>
                      <a:lnTo>
                        <a:pt x="370" y="16"/>
                      </a:lnTo>
                      <a:lnTo>
                        <a:pt x="370" y="14"/>
                      </a:lnTo>
                      <a:close/>
                      <a:moveTo>
                        <a:pt x="1" y="1259"/>
                      </a:moveTo>
                      <a:lnTo>
                        <a:pt x="19" y="1265"/>
                      </a:lnTo>
                      <a:lnTo>
                        <a:pt x="48" y="1276"/>
                      </a:lnTo>
                      <a:lnTo>
                        <a:pt x="78" y="1284"/>
                      </a:lnTo>
                      <a:lnTo>
                        <a:pt x="111" y="1291"/>
                      </a:lnTo>
                      <a:lnTo>
                        <a:pt x="144" y="1297"/>
                      </a:lnTo>
                      <a:lnTo>
                        <a:pt x="176" y="1301"/>
                      </a:lnTo>
                      <a:lnTo>
                        <a:pt x="209" y="1303"/>
                      </a:lnTo>
                      <a:lnTo>
                        <a:pt x="241" y="1305"/>
                      </a:lnTo>
                      <a:lnTo>
                        <a:pt x="276" y="1303"/>
                      </a:lnTo>
                      <a:lnTo>
                        <a:pt x="309" y="1301"/>
                      </a:lnTo>
                      <a:lnTo>
                        <a:pt x="341" y="1297"/>
                      </a:lnTo>
                      <a:lnTo>
                        <a:pt x="368" y="1291"/>
                      </a:lnTo>
                      <a:lnTo>
                        <a:pt x="368" y="1290"/>
                      </a:lnTo>
                      <a:lnTo>
                        <a:pt x="368" y="1288"/>
                      </a:lnTo>
                      <a:lnTo>
                        <a:pt x="366" y="1288"/>
                      </a:lnTo>
                      <a:lnTo>
                        <a:pt x="366" y="1286"/>
                      </a:lnTo>
                      <a:lnTo>
                        <a:pt x="366" y="1284"/>
                      </a:lnTo>
                      <a:lnTo>
                        <a:pt x="366" y="1282"/>
                      </a:lnTo>
                      <a:lnTo>
                        <a:pt x="339" y="1288"/>
                      </a:lnTo>
                      <a:lnTo>
                        <a:pt x="307" y="1291"/>
                      </a:lnTo>
                      <a:lnTo>
                        <a:pt x="276" y="1293"/>
                      </a:lnTo>
                      <a:lnTo>
                        <a:pt x="241" y="1295"/>
                      </a:lnTo>
                      <a:lnTo>
                        <a:pt x="209" y="1293"/>
                      </a:lnTo>
                      <a:lnTo>
                        <a:pt x="176" y="1291"/>
                      </a:lnTo>
                      <a:lnTo>
                        <a:pt x="144" y="1288"/>
                      </a:lnTo>
                      <a:lnTo>
                        <a:pt x="113" y="1282"/>
                      </a:lnTo>
                      <a:lnTo>
                        <a:pt x="82" y="1274"/>
                      </a:lnTo>
                      <a:lnTo>
                        <a:pt x="51" y="1265"/>
                      </a:lnTo>
                      <a:lnTo>
                        <a:pt x="21" y="1255"/>
                      </a:lnTo>
                      <a:lnTo>
                        <a:pt x="0" y="1247"/>
                      </a:lnTo>
                      <a:lnTo>
                        <a:pt x="0" y="1249"/>
                      </a:lnTo>
                      <a:lnTo>
                        <a:pt x="0" y="1251"/>
                      </a:lnTo>
                      <a:lnTo>
                        <a:pt x="0" y="1253"/>
                      </a:lnTo>
                      <a:lnTo>
                        <a:pt x="1" y="1255"/>
                      </a:lnTo>
                      <a:lnTo>
                        <a:pt x="1" y="1257"/>
                      </a:lnTo>
                      <a:lnTo>
                        <a:pt x="1" y="1259"/>
                      </a:lnTo>
                      <a:close/>
                    </a:path>
                  </a:pathLst>
                </a:custGeom>
                <a:solidFill>
                  <a:srgbClr val="81CCFF"/>
                </a:solidFill>
                <a:ln w="9525">
                  <a:noFill/>
                  <a:round/>
                </a:ln>
              </p:spPr>
              <p:txBody>
                <a:bodyPr/>
                <a:lstStyle/>
                <a:p>
                  <a:endParaRPr lang="en-US"/>
                </a:p>
              </p:txBody>
            </p:sp>
            <p:sp>
              <p:nvSpPr>
                <p:cNvPr id="44488" name="Freeform 139"/>
                <p:cNvSpPr>
                  <a:spLocks noEditPoints="1"/>
                </p:cNvSpPr>
                <p:nvPr/>
              </p:nvSpPr>
              <p:spPr bwMode="auto">
                <a:xfrm>
                  <a:off x="1643" y="1488"/>
                  <a:ext cx="370" cy="1293"/>
                </a:xfrm>
                <a:custGeom>
                  <a:avLst/>
                  <a:gdLst>
                    <a:gd name="T0" fmla="*/ 343 w 370"/>
                    <a:gd name="T1" fmla="*/ 8 h 1293"/>
                    <a:gd name="T2" fmla="*/ 278 w 370"/>
                    <a:gd name="T3" fmla="*/ 2 h 1293"/>
                    <a:gd name="T4" fmla="*/ 211 w 370"/>
                    <a:gd name="T5" fmla="*/ 2 h 1293"/>
                    <a:gd name="T6" fmla="*/ 146 w 370"/>
                    <a:gd name="T7" fmla="*/ 8 h 1293"/>
                    <a:gd name="T8" fmla="*/ 128 w 370"/>
                    <a:gd name="T9" fmla="*/ 11 h 1293"/>
                    <a:gd name="T10" fmla="*/ 126 w 370"/>
                    <a:gd name="T11" fmla="*/ 15 h 1293"/>
                    <a:gd name="T12" fmla="*/ 126 w 370"/>
                    <a:gd name="T13" fmla="*/ 17 h 1293"/>
                    <a:gd name="T14" fmla="*/ 124 w 370"/>
                    <a:gd name="T15" fmla="*/ 21 h 1293"/>
                    <a:gd name="T16" fmla="*/ 147 w 370"/>
                    <a:gd name="T17" fmla="*/ 17 h 1293"/>
                    <a:gd name="T18" fmla="*/ 211 w 370"/>
                    <a:gd name="T19" fmla="*/ 11 h 1293"/>
                    <a:gd name="T20" fmla="*/ 276 w 370"/>
                    <a:gd name="T21" fmla="*/ 11 h 1293"/>
                    <a:gd name="T22" fmla="*/ 341 w 370"/>
                    <a:gd name="T23" fmla="*/ 17 h 1293"/>
                    <a:gd name="T24" fmla="*/ 366 w 370"/>
                    <a:gd name="T25" fmla="*/ 21 h 1293"/>
                    <a:gd name="T26" fmla="*/ 368 w 370"/>
                    <a:gd name="T27" fmla="*/ 19 h 1293"/>
                    <a:gd name="T28" fmla="*/ 368 w 370"/>
                    <a:gd name="T29" fmla="*/ 15 h 1293"/>
                    <a:gd name="T30" fmla="*/ 370 w 370"/>
                    <a:gd name="T31" fmla="*/ 13 h 1293"/>
                    <a:gd name="T32" fmla="*/ 2 w 370"/>
                    <a:gd name="T33" fmla="*/ 1247 h 1293"/>
                    <a:gd name="T34" fmla="*/ 51 w 370"/>
                    <a:gd name="T35" fmla="*/ 1264 h 1293"/>
                    <a:gd name="T36" fmla="*/ 113 w 370"/>
                    <a:gd name="T37" fmla="*/ 1280 h 1293"/>
                    <a:gd name="T38" fmla="*/ 178 w 370"/>
                    <a:gd name="T39" fmla="*/ 1289 h 1293"/>
                    <a:gd name="T40" fmla="*/ 243 w 370"/>
                    <a:gd name="T41" fmla="*/ 1293 h 1293"/>
                    <a:gd name="T42" fmla="*/ 311 w 370"/>
                    <a:gd name="T43" fmla="*/ 1289 h 1293"/>
                    <a:gd name="T44" fmla="*/ 368 w 370"/>
                    <a:gd name="T45" fmla="*/ 1282 h 1293"/>
                    <a:gd name="T46" fmla="*/ 368 w 370"/>
                    <a:gd name="T47" fmla="*/ 1280 h 1293"/>
                    <a:gd name="T48" fmla="*/ 368 w 370"/>
                    <a:gd name="T49" fmla="*/ 1276 h 1293"/>
                    <a:gd name="T50" fmla="*/ 366 w 370"/>
                    <a:gd name="T51" fmla="*/ 1274 h 1293"/>
                    <a:gd name="T52" fmla="*/ 366 w 370"/>
                    <a:gd name="T53" fmla="*/ 1272 h 1293"/>
                    <a:gd name="T54" fmla="*/ 309 w 370"/>
                    <a:gd name="T55" fmla="*/ 1280 h 1293"/>
                    <a:gd name="T56" fmla="*/ 243 w 370"/>
                    <a:gd name="T57" fmla="*/ 1284 h 1293"/>
                    <a:gd name="T58" fmla="*/ 178 w 370"/>
                    <a:gd name="T59" fmla="*/ 1280 h 1293"/>
                    <a:gd name="T60" fmla="*/ 115 w 370"/>
                    <a:gd name="T61" fmla="*/ 1270 h 1293"/>
                    <a:gd name="T62" fmla="*/ 55 w 370"/>
                    <a:gd name="T63" fmla="*/ 1255 h 1293"/>
                    <a:gd name="T64" fmla="*/ 0 w 370"/>
                    <a:gd name="T65" fmla="*/ 1236 h 1293"/>
                    <a:gd name="T66" fmla="*/ 0 w 370"/>
                    <a:gd name="T67" fmla="*/ 1237 h 1293"/>
                    <a:gd name="T68" fmla="*/ 2 w 370"/>
                    <a:gd name="T69" fmla="*/ 1241 h 1293"/>
                    <a:gd name="T70" fmla="*/ 2 w 370"/>
                    <a:gd name="T71" fmla="*/ 1243 h 1293"/>
                    <a:gd name="T72" fmla="*/ 2 w 370"/>
                    <a:gd name="T73" fmla="*/ 1247 h 129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0"/>
                    <a:gd name="T112" fmla="*/ 0 h 1293"/>
                    <a:gd name="T113" fmla="*/ 370 w 370"/>
                    <a:gd name="T114" fmla="*/ 1293 h 129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0" h="1293">
                      <a:moveTo>
                        <a:pt x="370" y="13"/>
                      </a:moveTo>
                      <a:lnTo>
                        <a:pt x="343" y="8"/>
                      </a:lnTo>
                      <a:lnTo>
                        <a:pt x="311" y="4"/>
                      </a:lnTo>
                      <a:lnTo>
                        <a:pt x="278" y="2"/>
                      </a:lnTo>
                      <a:lnTo>
                        <a:pt x="243" y="0"/>
                      </a:lnTo>
                      <a:lnTo>
                        <a:pt x="211" y="2"/>
                      </a:lnTo>
                      <a:lnTo>
                        <a:pt x="178" y="4"/>
                      </a:lnTo>
                      <a:lnTo>
                        <a:pt x="146" y="8"/>
                      </a:lnTo>
                      <a:lnTo>
                        <a:pt x="128" y="11"/>
                      </a:lnTo>
                      <a:lnTo>
                        <a:pt x="128" y="13"/>
                      </a:lnTo>
                      <a:lnTo>
                        <a:pt x="126" y="15"/>
                      </a:lnTo>
                      <a:lnTo>
                        <a:pt x="126" y="17"/>
                      </a:lnTo>
                      <a:lnTo>
                        <a:pt x="126" y="19"/>
                      </a:lnTo>
                      <a:lnTo>
                        <a:pt x="124" y="21"/>
                      </a:lnTo>
                      <a:lnTo>
                        <a:pt x="147" y="17"/>
                      </a:lnTo>
                      <a:lnTo>
                        <a:pt x="178" y="13"/>
                      </a:lnTo>
                      <a:lnTo>
                        <a:pt x="211" y="11"/>
                      </a:lnTo>
                      <a:lnTo>
                        <a:pt x="243" y="10"/>
                      </a:lnTo>
                      <a:lnTo>
                        <a:pt x="276" y="11"/>
                      </a:lnTo>
                      <a:lnTo>
                        <a:pt x="309" y="13"/>
                      </a:lnTo>
                      <a:lnTo>
                        <a:pt x="341" y="17"/>
                      </a:lnTo>
                      <a:lnTo>
                        <a:pt x="366" y="23"/>
                      </a:lnTo>
                      <a:lnTo>
                        <a:pt x="366" y="21"/>
                      </a:lnTo>
                      <a:lnTo>
                        <a:pt x="368" y="19"/>
                      </a:lnTo>
                      <a:lnTo>
                        <a:pt x="368" y="17"/>
                      </a:lnTo>
                      <a:lnTo>
                        <a:pt x="368" y="15"/>
                      </a:lnTo>
                      <a:lnTo>
                        <a:pt x="370" y="13"/>
                      </a:lnTo>
                      <a:close/>
                      <a:moveTo>
                        <a:pt x="2" y="1247"/>
                      </a:moveTo>
                      <a:lnTo>
                        <a:pt x="21" y="1255"/>
                      </a:lnTo>
                      <a:lnTo>
                        <a:pt x="51" y="1264"/>
                      </a:lnTo>
                      <a:lnTo>
                        <a:pt x="82" y="1274"/>
                      </a:lnTo>
                      <a:lnTo>
                        <a:pt x="113" y="1280"/>
                      </a:lnTo>
                      <a:lnTo>
                        <a:pt x="146" y="1285"/>
                      </a:lnTo>
                      <a:lnTo>
                        <a:pt x="178" y="1289"/>
                      </a:lnTo>
                      <a:lnTo>
                        <a:pt x="211" y="1293"/>
                      </a:lnTo>
                      <a:lnTo>
                        <a:pt x="243" y="1293"/>
                      </a:lnTo>
                      <a:lnTo>
                        <a:pt x="278" y="1293"/>
                      </a:lnTo>
                      <a:lnTo>
                        <a:pt x="311" y="1289"/>
                      </a:lnTo>
                      <a:lnTo>
                        <a:pt x="343" y="1285"/>
                      </a:lnTo>
                      <a:lnTo>
                        <a:pt x="368" y="1282"/>
                      </a:lnTo>
                      <a:lnTo>
                        <a:pt x="368" y="1280"/>
                      </a:lnTo>
                      <a:lnTo>
                        <a:pt x="368" y="1278"/>
                      </a:lnTo>
                      <a:lnTo>
                        <a:pt x="368" y="1276"/>
                      </a:lnTo>
                      <a:lnTo>
                        <a:pt x="366" y="1276"/>
                      </a:lnTo>
                      <a:lnTo>
                        <a:pt x="366" y="1274"/>
                      </a:lnTo>
                      <a:lnTo>
                        <a:pt x="366" y="1272"/>
                      </a:lnTo>
                      <a:lnTo>
                        <a:pt x="341" y="1276"/>
                      </a:lnTo>
                      <a:lnTo>
                        <a:pt x="309" y="1280"/>
                      </a:lnTo>
                      <a:lnTo>
                        <a:pt x="276" y="1282"/>
                      </a:lnTo>
                      <a:lnTo>
                        <a:pt x="243" y="1284"/>
                      </a:lnTo>
                      <a:lnTo>
                        <a:pt x="211" y="1282"/>
                      </a:lnTo>
                      <a:lnTo>
                        <a:pt x="178" y="1280"/>
                      </a:lnTo>
                      <a:lnTo>
                        <a:pt x="147" y="1276"/>
                      </a:lnTo>
                      <a:lnTo>
                        <a:pt x="115" y="1270"/>
                      </a:lnTo>
                      <a:lnTo>
                        <a:pt x="84" y="1262"/>
                      </a:lnTo>
                      <a:lnTo>
                        <a:pt x="55" y="1255"/>
                      </a:lnTo>
                      <a:lnTo>
                        <a:pt x="25" y="1245"/>
                      </a:lnTo>
                      <a:lnTo>
                        <a:pt x="0" y="1236"/>
                      </a:lnTo>
                      <a:lnTo>
                        <a:pt x="0" y="1237"/>
                      </a:lnTo>
                      <a:lnTo>
                        <a:pt x="2" y="1239"/>
                      </a:lnTo>
                      <a:lnTo>
                        <a:pt x="2" y="1241"/>
                      </a:lnTo>
                      <a:lnTo>
                        <a:pt x="2" y="1243"/>
                      </a:lnTo>
                      <a:lnTo>
                        <a:pt x="2" y="1245"/>
                      </a:lnTo>
                      <a:lnTo>
                        <a:pt x="2" y="1247"/>
                      </a:lnTo>
                      <a:close/>
                    </a:path>
                  </a:pathLst>
                </a:custGeom>
                <a:solidFill>
                  <a:srgbClr val="82CDFF"/>
                </a:solidFill>
                <a:ln w="9525">
                  <a:noFill/>
                  <a:round/>
                </a:ln>
              </p:spPr>
              <p:txBody>
                <a:bodyPr/>
                <a:lstStyle/>
                <a:p>
                  <a:endParaRPr lang="en-US"/>
                </a:p>
              </p:txBody>
            </p:sp>
            <p:sp>
              <p:nvSpPr>
                <p:cNvPr id="44489" name="Freeform 140"/>
                <p:cNvSpPr>
                  <a:spLocks noEditPoints="1"/>
                </p:cNvSpPr>
                <p:nvPr/>
              </p:nvSpPr>
              <p:spPr bwMode="auto">
                <a:xfrm>
                  <a:off x="1641" y="1494"/>
                  <a:ext cx="370" cy="1283"/>
                </a:xfrm>
                <a:custGeom>
                  <a:avLst/>
                  <a:gdLst>
                    <a:gd name="T0" fmla="*/ 343 w 370"/>
                    <a:gd name="T1" fmla="*/ 7 h 1283"/>
                    <a:gd name="T2" fmla="*/ 280 w 370"/>
                    <a:gd name="T3" fmla="*/ 0 h 1283"/>
                    <a:gd name="T4" fmla="*/ 213 w 370"/>
                    <a:gd name="T5" fmla="*/ 0 h 1283"/>
                    <a:gd name="T6" fmla="*/ 148 w 370"/>
                    <a:gd name="T7" fmla="*/ 7 h 1283"/>
                    <a:gd name="T8" fmla="*/ 128 w 370"/>
                    <a:gd name="T9" fmla="*/ 11 h 1283"/>
                    <a:gd name="T10" fmla="*/ 126 w 370"/>
                    <a:gd name="T11" fmla="*/ 15 h 1283"/>
                    <a:gd name="T12" fmla="*/ 126 w 370"/>
                    <a:gd name="T13" fmla="*/ 17 h 1283"/>
                    <a:gd name="T14" fmla="*/ 124 w 370"/>
                    <a:gd name="T15" fmla="*/ 21 h 1283"/>
                    <a:gd name="T16" fmla="*/ 149 w 370"/>
                    <a:gd name="T17" fmla="*/ 17 h 1283"/>
                    <a:gd name="T18" fmla="*/ 213 w 370"/>
                    <a:gd name="T19" fmla="*/ 11 h 1283"/>
                    <a:gd name="T20" fmla="*/ 278 w 370"/>
                    <a:gd name="T21" fmla="*/ 11 h 1283"/>
                    <a:gd name="T22" fmla="*/ 341 w 370"/>
                    <a:gd name="T23" fmla="*/ 17 h 1283"/>
                    <a:gd name="T24" fmla="*/ 366 w 370"/>
                    <a:gd name="T25" fmla="*/ 21 h 1283"/>
                    <a:gd name="T26" fmla="*/ 368 w 370"/>
                    <a:gd name="T27" fmla="*/ 17 h 1283"/>
                    <a:gd name="T28" fmla="*/ 368 w 370"/>
                    <a:gd name="T29" fmla="*/ 15 h 1283"/>
                    <a:gd name="T30" fmla="*/ 370 w 370"/>
                    <a:gd name="T31" fmla="*/ 13 h 1283"/>
                    <a:gd name="T32" fmla="*/ 4 w 370"/>
                    <a:gd name="T33" fmla="*/ 1235 h 1283"/>
                    <a:gd name="T34" fmla="*/ 55 w 370"/>
                    <a:gd name="T35" fmla="*/ 1253 h 1283"/>
                    <a:gd name="T36" fmla="*/ 117 w 370"/>
                    <a:gd name="T37" fmla="*/ 1270 h 1283"/>
                    <a:gd name="T38" fmla="*/ 180 w 370"/>
                    <a:gd name="T39" fmla="*/ 1279 h 1283"/>
                    <a:gd name="T40" fmla="*/ 245 w 370"/>
                    <a:gd name="T41" fmla="*/ 1283 h 1283"/>
                    <a:gd name="T42" fmla="*/ 311 w 370"/>
                    <a:gd name="T43" fmla="*/ 1279 h 1283"/>
                    <a:gd name="T44" fmla="*/ 370 w 370"/>
                    <a:gd name="T45" fmla="*/ 1270 h 1283"/>
                    <a:gd name="T46" fmla="*/ 368 w 370"/>
                    <a:gd name="T47" fmla="*/ 1268 h 1283"/>
                    <a:gd name="T48" fmla="*/ 368 w 370"/>
                    <a:gd name="T49" fmla="*/ 1266 h 1283"/>
                    <a:gd name="T50" fmla="*/ 366 w 370"/>
                    <a:gd name="T51" fmla="*/ 1262 h 1283"/>
                    <a:gd name="T52" fmla="*/ 366 w 370"/>
                    <a:gd name="T53" fmla="*/ 1260 h 1283"/>
                    <a:gd name="T54" fmla="*/ 311 w 370"/>
                    <a:gd name="T55" fmla="*/ 1268 h 1283"/>
                    <a:gd name="T56" fmla="*/ 245 w 370"/>
                    <a:gd name="T57" fmla="*/ 1272 h 1283"/>
                    <a:gd name="T58" fmla="*/ 182 w 370"/>
                    <a:gd name="T59" fmla="*/ 1268 h 1283"/>
                    <a:gd name="T60" fmla="*/ 119 w 370"/>
                    <a:gd name="T61" fmla="*/ 1258 h 1283"/>
                    <a:gd name="T62" fmla="*/ 59 w 370"/>
                    <a:gd name="T63" fmla="*/ 1243 h 1283"/>
                    <a:gd name="T64" fmla="*/ 0 w 370"/>
                    <a:gd name="T65" fmla="*/ 1222 h 1283"/>
                    <a:gd name="T66" fmla="*/ 2 w 370"/>
                    <a:gd name="T67" fmla="*/ 1226 h 1283"/>
                    <a:gd name="T68" fmla="*/ 2 w 370"/>
                    <a:gd name="T69" fmla="*/ 1230 h 1283"/>
                    <a:gd name="T70" fmla="*/ 2 w 370"/>
                    <a:gd name="T71" fmla="*/ 1231 h 1283"/>
                    <a:gd name="T72" fmla="*/ 4 w 370"/>
                    <a:gd name="T73" fmla="*/ 1235 h 128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70"/>
                    <a:gd name="T112" fmla="*/ 0 h 1283"/>
                    <a:gd name="T113" fmla="*/ 370 w 370"/>
                    <a:gd name="T114" fmla="*/ 1283 h 128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70" h="1283">
                      <a:moveTo>
                        <a:pt x="370" y="11"/>
                      </a:moveTo>
                      <a:lnTo>
                        <a:pt x="343" y="7"/>
                      </a:lnTo>
                      <a:lnTo>
                        <a:pt x="311" y="2"/>
                      </a:lnTo>
                      <a:lnTo>
                        <a:pt x="280" y="0"/>
                      </a:lnTo>
                      <a:lnTo>
                        <a:pt x="245" y="0"/>
                      </a:lnTo>
                      <a:lnTo>
                        <a:pt x="213" y="0"/>
                      </a:lnTo>
                      <a:lnTo>
                        <a:pt x="180" y="2"/>
                      </a:lnTo>
                      <a:lnTo>
                        <a:pt x="148" y="7"/>
                      </a:lnTo>
                      <a:lnTo>
                        <a:pt x="128" y="9"/>
                      </a:lnTo>
                      <a:lnTo>
                        <a:pt x="128" y="11"/>
                      </a:lnTo>
                      <a:lnTo>
                        <a:pt x="128" y="13"/>
                      </a:lnTo>
                      <a:lnTo>
                        <a:pt x="126" y="15"/>
                      </a:lnTo>
                      <a:lnTo>
                        <a:pt x="126" y="17"/>
                      </a:lnTo>
                      <a:lnTo>
                        <a:pt x="124" y="19"/>
                      </a:lnTo>
                      <a:lnTo>
                        <a:pt x="124" y="21"/>
                      </a:lnTo>
                      <a:lnTo>
                        <a:pt x="149" y="17"/>
                      </a:lnTo>
                      <a:lnTo>
                        <a:pt x="182" y="13"/>
                      </a:lnTo>
                      <a:lnTo>
                        <a:pt x="213" y="11"/>
                      </a:lnTo>
                      <a:lnTo>
                        <a:pt x="245" y="9"/>
                      </a:lnTo>
                      <a:lnTo>
                        <a:pt x="278" y="11"/>
                      </a:lnTo>
                      <a:lnTo>
                        <a:pt x="311" y="13"/>
                      </a:lnTo>
                      <a:lnTo>
                        <a:pt x="341" y="17"/>
                      </a:lnTo>
                      <a:lnTo>
                        <a:pt x="366" y="21"/>
                      </a:lnTo>
                      <a:lnTo>
                        <a:pt x="368" y="19"/>
                      </a:lnTo>
                      <a:lnTo>
                        <a:pt x="368" y="17"/>
                      </a:lnTo>
                      <a:lnTo>
                        <a:pt x="368" y="15"/>
                      </a:lnTo>
                      <a:lnTo>
                        <a:pt x="370" y="13"/>
                      </a:lnTo>
                      <a:lnTo>
                        <a:pt x="370" y="11"/>
                      </a:lnTo>
                      <a:close/>
                      <a:moveTo>
                        <a:pt x="4" y="1235"/>
                      </a:moveTo>
                      <a:lnTo>
                        <a:pt x="25" y="1243"/>
                      </a:lnTo>
                      <a:lnTo>
                        <a:pt x="55" y="1253"/>
                      </a:lnTo>
                      <a:lnTo>
                        <a:pt x="86" y="1262"/>
                      </a:lnTo>
                      <a:lnTo>
                        <a:pt x="117" y="1270"/>
                      </a:lnTo>
                      <a:lnTo>
                        <a:pt x="148" y="1276"/>
                      </a:lnTo>
                      <a:lnTo>
                        <a:pt x="180" y="1279"/>
                      </a:lnTo>
                      <a:lnTo>
                        <a:pt x="213" y="1281"/>
                      </a:lnTo>
                      <a:lnTo>
                        <a:pt x="245" y="1283"/>
                      </a:lnTo>
                      <a:lnTo>
                        <a:pt x="280" y="1281"/>
                      </a:lnTo>
                      <a:lnTo>
                        <a:pt x="311" y="1279"/>
                      </a:lnTo>
                      <a:lnTo>
                        <a:pt x="343" y="1276"/>
                      </a:lnTo>
                      <a:lnTo>
                        <a:pt x="370" y="1270"/>
                      </a:lnTo>
                      <a:lnTo>
                        <a:pt x="368" y="1270"/>
                      </a:lnTo>
                      <a:lnTo>
                        <a:pt x="368" y="1268"/>
                      </a:lnTo>
                      <a:lnTo>
                        <a:pt x="368" y="1266"/>
                      </a:lnTo>
                      <a:lnTo>
                        <a:pt x="368" y="1264"/>
                      </a:lnTo>
                      <a:lnTo>
                        <a:pt x="366" y="1262"/>
                      </a:lnTo>
                      <a:lnTo>
                        <a:pt x="366" y="1260"/>
                      </a:lnTo>
                      <a:lnTo>
                        <a:pt x="341" y="1264"/>
                      </a:lnTo>
                      <a:lnTo>
                        <a:pt x="311" y="1268"/>
                      </a:lnTo>
                      <a:lnTo>
                        <a:pt x="278" y="1272"/>
                      </a:lnTo>
                      <a:lnTo>
                        <a:pt x="245" y="1272"/>
                      </a:lnTo>
                      <a:lnTo>
                        <a:pt x="213" y="1272"/>
                      </a:lnTo>
                      <a:lnTo>
                        <a:pt x="182" y="1268"/>
                      </a:lnTo>
                      <a:lnTo>
                        <a:pt x="149" y="1264"/>
                      </a:lnTo>
                      <a:lnTo>
                        <a:pt x="119" y="1258"/>
                      </a:lnTo>
                      <a:lnTo>
                        <a:pt x="88" y="1253"/>
                      </a:lnTo>
                      <a:lnTo>
                        <a:pt x="59" y="1243"/>
                      </a:lnTo>
                      <a:lnTo>
                        <a:pt x="29" y="1233"/>
                      </a:lnTo>
                      <a:lnTo>
                        <a:pt x="0" y="1222"/>
                      </a:lnTo>
                      <a:lnTo>
                        <a:pt x="2" y="1224"/>
                      </a:lnTo>
                      <a:lnTo>
                        <a:pt x="2" y="1226"/>
                      </a:lnTo>
                      <a:lnTo>
                        <a:pt x="2" y="1228"/>
                      </a:lnTo>
                      <a:lnTo>
                        <a:pt x="2" y="1230"/>
                      </a:lnTo>
                      <a:lnTo>
                        <a:pt x="2" y="1231"/>
                      </a:lnTo>
                      <a:lnTo>
                        <a:pt x="4" y="1233"/>
                      </a:lnTo>
                      <a:lnTo>
                        <a:pt x="4" y="1235"/>
                      </a:lnTo>
                      <a:close/>
                    </a:path>
                  </a:pathLst>
                </a:custGeom>
                <a:solidFill>
                  <a:srgbClr val="83CDFF"/>
                </a:solidFill>
                <a:ln w="9525">
                  <a:noFill/>
                  <a:round/>
                </a:ln>
              </p:spPr>
              <p:txBody>
                <a:bodyPr/>
                <a:lstStyle/>
                <a:p>
                  <a:endParaRPr lang="en-US"/>
                </a:p>
              </p:txBody>
            </p:sp>
            <p:sp>
              <p:nvSpPr>
                <p:cNvPr id="44490" name="Freeform 141"/>
                <p:cNvSpPr>
                  <a:spLocks noEditPoints="1"/>
                </p:cNvSpPr>
                <p:nvPr/>
              </p:nvSpPr>
              <p:spPr bwMode="auto">
                <a:xfrm>
                  <a:off x="1641" y="1498"/>
                  <a:ext cx="368" cy="1274"/>
                </a:xfrm>
                <a:custGeom>
                  <a:avLst/>
                  <a:gdLst>
                    <a:gd name="T0" fmla="*/ 343 w 368"/>
                    <a:gd name="T1" fmla="*/ 7 h 1274"/>
                    <a:gd name="T2" fmla="*/ 278 w 368"/>
                    <a:gd name="T3" fmla="*/ 1 h 1274"/>
                    <a:gd name="T4" fmla="*/ 213 w 368"/>
                    <a:gd name="T5" fmla="*/ 1 h 1274"/>
                    <a:gd name="T6" fmla="*/ 149 w 368"/>
                    <a:gd name="T7" fmla="*/ 7 h 1274"/>
                    <a:gd name="T8" fmla="*/ 126 w 368"/>
                    <a:gd name="T9" fmla="*/ 13 h 1274"/>
                    <a:gd name="T10" fmla="*/ 124 w 368"/>
                    <a:gd name="T11" fmla="*/ 17 h 1274"/>
                    <a:gd name="T12" fmla="*/ 124 w 368"/>
                    <a:gd name="T13" fmla="*/ 19 h 1274"/>
                    <a:gd name="T14" fmla="*/ 123 w 368"/>
                    <a:gd name="T15" fmla="*/ 21 h 1274"/>
                    <a:gd name="T16" fmla="*/ 151 w 368"/>
                    <a:gd name="T17" fmla="*/ 19 h 1274"/>
                    <a:gd name="T18" fmla="*/ 215 w 368"/>
                    <a:gd name="T19" fmla="*/ 11 h 1274"/>
                    <a:gd name="T20" fmla="*/ 278 w 368"/>
                    <a:gd name="T21" fmla="*/ 11 h 1274"/>
                    <a:gd name="T22" fmla="*/ 341 w 368"/>
                    <a:gd name="T23" fmla="*/ 19 h 1274"/>
                    <a:gd name="T24" fmla="*/ 366 w 368"/>
                    <a:gd name="T25" fmla="*/ 21 h 1274"/>
                    <a:gd name="T26" fmla="*/ 366 w 368"/>
                    <a:gd name="T27" fmla="*/ 19 h 1274"/>
                    <a:gd name="T28" fmla="*/ 366 w 368"/>
                    <a:gd name="T29" fmla="*/ 17 h 1274"/>
                    <a:gd name="T30" fmla="*/ 368 w 368"/>
                    <a:gd name="T31" fmla="*/ 13 h 1274"/>
                    <a:gd name="T32" fmla="*/ 2 w 368"/>
                    <a:gd name="T33" fmla="*/ 1226 h 1274"/>
                    <a:gd name="T34" fmla="*/ 57 w 368"/>
                    <a:gd name="T35" fmla="*/ 1245 h 1274"/>
                    <a:gd name="T36" fmla="*/ 117 w 368"/>
                    <a:gd name="T37" fmla="*/ 1260 h 1274"/>
                    <a:gd name="T38" fmla="*/ 180 w 368"/>
                    <a:gd name="T39" fmla="*/ 1270 h 1274"/>
                    <a:gd name="T40" fmla="*/ 245 w 368"/>
                    <a:gd name="T41" fmla="*/ 1274 h 1274"/>
                    <a:gd name="T42" fmla="*/ 311 w 368"/>
                    <a:gd name="T43" fmla="*/ 1270 h 1274"/>
                    <a:gd name="T44" fmla="*/ 368 w 368"/>
                    <a:gd name="T45" fmla="*/ 1262 h 1274"/>
                    <a:gd name="T46" fmla="*/ 366 w 368"/>
                    <a:gd name="T47" fmla="*/ 1258 h 1274"/>
                    <a:gd name="T48" fmla="*/ 366 w 368"/>
                    <a:gd name="T49" fmla="*/ 1256 h 1274"/>
                    <a:gd name="T50" fmla="*/ 366 w 368"/>
                    <a:gd name="T51" fmla="*/ 1254 h 1274"/>
                    <a:gd name="T52" fmla="*/ 364 w 368"/>
                    <a:gd name="T53" fmla="*/ 1252 h 1274"/>
                    <a:gd name="T54" fmla="*/ 311 w 368"/>
                    <a:gd name="T55" fmla="*/ 1260 h 1274"/>
                    <a:gd name="T56" fmla="*/ 245 w 368"/>
                    <a:gd name="T57" fmla="*/ 1262 h 1274"/>
                    <a:gd name="T58" fmla="*/ 182 w 368"/>
                    <a:gd name="T59" fmla="*/ 1260 h 1274"/>
                    <a:gd name="T60" fmla="*/ 121 w 368"/>
                    <a:gd name="T61" fmla="*/ 1250 h 1274"/>
                    <a:gd name="T62" fmla="*/ 59 w 368"/>
                    <a:gd name="T63" fmla="*/ 1235 h 1274"/>
                    <a:gd name="T64" fmla="*/ 2 w 368"/>
                    <a:gd name="T65" fmla="*/ 1214 h 1274"/>
                    <a:gd name="T66" fmla="*/ 0 w 368"/>
                    <a:gd name="T67" fmla="*/ 1214 h 1274"/>
                    <a:gd name="T68" fmla="*/ 0 w 368"/>
                    <a:gd name="T69" fmla="*/ 1218 h 1274"/>
                    <a:gd name="T70" fmla="*/ 2 w 368"/>
                    <a:gd name="T71" fmla="*/ 1220 h 1274"/>
                    <a:gd name="T72" fmla="*/ 2 w 368"/>
                    <a:gd name="T73" fmla="*/ 1224 h 127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68"/>
                    <a:gd name="T112" fmla="*/ 0 h 1274"/>
                    <a:gd name="T113" fmla="*/ 368 w 368"/>
                    <a:gd name="T114" fmla="*/ 1274 h 127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68" h="1274">
                      <a:moveTo>
                        <a:pt x="368" y="13"/>
                      </a:moveTo>
                      <a:lnTo>
                        <a:pt x="343" y="7"/>
                      </a:lnTo>
                      <a:lnTo>
                        <a:pt x="311" y="3"/>
                      </a:lnTo>
                      <a:lnTo>
                        <a:pt x="278" y="1"/>
                      </a:lnTo>
                      <a:lnTo>
                        <a:pt x="245" y="0"/>
                      </a:lnTo>
                      <a:lnTo>
                        <a:pt x="213" y="1"/>
                      </a:lnTo>
                      <a:lnTo>
                        <a:pt x="180" y="3"/>
                      </a:lnTo>
                      <a:lnTo>
                        <a:pt x="149" y="7"/>
                      </a:lnTo>
                      <a:lnTo>
                        <a:pt x="126" y="11"/>
                      </a:lnTo>
                      <a:lnTo>
                        <a:pt x="126" y="13"/>
                      </a:lnTo>
                      <a:lnTo>
                        <a:pt x="124" y="15"/>
                      </a:lnTo>
                      <a:lnTo>
                        <a:pt x="124" y="17"/>
                      </a:lnTo>
                      <a:lnTo>
                        <a:pt x="124" y="19"/>
                      </a:lnTo>
                      <a:lnTo>
                        <a:pt x="123" y="21"/>
                      </a:lnTo>
                      <a:lnTo>
                        <a:pt x="123" y="23"/>
                      </a:lnTo>
                      <a:lnTo>
                        <a:pt x="151" y="19"/>
                      </a:lnTo>
                      <a:lnTo>
                        <a:pt x="182" y="13"/>
                      </a:lnTo>
                      <a:lnTo>
                        <a:pt x="215" y="11"/>
                      </a:lnTo>
                      <a:lnTo>
                        <a:pt x="245" y="11"/>
                      </a:lnTo>
                      <a:lnTo>
                        <a:pt x="278" y="11"/>
                      </a:lnTo>
                      <a:lnTo>
                        <a:pt x="311" y="13"/>
                      </a:lnTo>
                      <a:lnTo>
                        <a:pt x="341" y="19"/>
                      </a:lnTo>
                      <a:lnTo>
                        <a:pt x="364" y="23"/>
                      </a:lnTo>
                      <a:lnTo>
                        <a:pt x="366" y="21"/>
                      </a:lnTo>
                      <a:lnTo>
                        <a:pt x="366" y="19"/>
                      </a:lnTo>
                      <a:lnTo>
                        <a:pt x="366" y="17"/>
                      </a:lnTo>
                      <a:lnTo>
                        <a:pt x="368" y="15"/>
                      </a:lnTo>
                      <a:lnTo>
                        <a:pt x="368" y="13"/>
                      </a:lnTo>
                      <a:close/>
                      <a:moveTo>
                        <a:pt x="2" y="1226"/>
                      </a:moveTo>
                      <a:lnTo>
                        <a:pt x="27" y="1235"/>
                      </a:lnTo>
                      <a:lnTo>
                        <a:pt x="57" y="1245"/>
                      </a:lnTo>
                      <a:lnTo>
                        <a:pt x="86" y="1252"/>
                      </a:lnTo>
                      <a:lnTo>
                        <a:pt x="117" y="1260"/>
                      </a:lnTo>
                      <a:lnTo>
                        <a:pt x="149" y="1266"/>
                      </a:lnTo>
                      <a:lnTo>
                        <a:pt x="180" y="1270"/>
                      </a:lnTo>
                      <a:lnTo>
                        <a:pt x="213" y="1272"/>
                      </a:lnTo>
                      <a:lnTo>
                        <a:pt x="245" y="1274"/>
                      </a:lnTo>
                      <a:lnTo>
                        <a:pt x="278" y="1272"/>
                      </a:lnTo>
                      <a:lnTo>
                        <a:pt x="311" y="1270"/>
                      </a:lnTo>
                      <a:lnTo>
                        <a:pt x="343" y="1266"/>
                      </a:lnTo>
                      <a:lnTo>
                        <a:pt x="368" y="1262"/>
                      </a:lnTo>
                      <a:lnTo>
                        <a:pt x="368" y="1260"/>
                      </a:lnTo>
                      <a:lnTo>
                        <a:pt x="366" y="1258"/>
                      </a:lnTo>
                      <a:lnTo>
                        <a:pt x="366" y="1256"/>
                      </a:lnTo>
                      <a:lnTo>
                        <a:pt x="366" y="1254"/>
                      </a:lnTo>
                      <a:lnTo>
                        <a:pt x="364" y="1252"/>
                      </a:lnTo>
                      <a:lnTo>
                        <a:pt x="341" y="1256"/>
                      </a:lnTo>
                      <a:lnTo>
                        <a:pt x="311" y="1260"/>
                      </a:lnTo>
                      <a:lnTo>
                        <a:pt x="278" y="1262"/>
                      </a:lnTo>
                      <a:lnTo>
                        <a:pt x="245" y="1262"/>
                      </a:lnTo>
                      <a:lnTo>
                        <a:pt x="215" y="1262"/>
                      </a:lnTo>
                      <a:lnTo>
                        <a:pt x="182" y="1260"/>
                      </a:lnTo>
                      <a:lnTo>
                        <a:pt x="151" y="1256"/>
                      </a:lnTo>
                      <a:lnTo>
                        <a:pt x="121" y="1250"/>
                      </a:lnTo>
                      <a:lnTo>
                        <a:pt x="90" y="1243"/>
                      </a:lnTo>
                      <a:lnTo>
                        <a:pt x="59" y="1235"/>
                      </a:lnTo>
                      <a:lnTo>
                        <a:pt x="30" y="1226"/>
                      </a:lnTo>
                      <a:lnTo>
                        <a:pt x="2" y="1214"/>
                      </a:lnTo>
                      <a:lnTo>
                        <a:pt x="0" y="1212"/>
                      </a:lnTo>
                      <a:lnTo>
                        <a:pt x="0" y="1214"/>
                      </a:lnTo>
                      <a:lnTo>
                        <a:pt x="0" y="1216"/>
                      </a:lnTo>
                      <a:lnTo>
                        <a:pt x="0" y="1218"/>
                      </a:lnTo>
                      <a:lnTo>
                        <a:pt x="2" y="1220"/>
                      </a:lnTo>
                      <a:lnTo>
                        <a:pt x="2" y="1222"/>
                      </a:lnTo>
                      <a:lnTo>
                        <a:pt x="2" y="1224"/>
                      </a:lnTo>
                      <a:lnTo>
                        <a:pt x="2" y="1226"/>
                      </a:lnTo>
                      <a:close/>
                    </a:path>
                  </a:pathLst>
                </a:custGeom>
                <a:solidFill>
                  <a:srgbClr val="84CDFF"/>
                </a:solidFill>
                <a:ln w="9525">
                  <a:noFill/>
                  <a:round/>
                </a:ln>
              </p:spPr>
              <p:txBody>
                <a:bodyPr/>
                <a:lstStyle/>
                <a:p>
                  <a:endParaRPr lang="en-US"/>
                </a:p>
              </p:txBody>
            </p:sp>
            <p:sp>
              <p:nvSpPr>
                <p:cNvPr id="44491" name="Freeform 142"/>
                <p:cNvSpPr>
                  <a:spLocks noEditPoints="1"/>
                </p:cNvSpPr>
                <p:nvPr/>
              </p:nvSpPr>
              <p:spPr bwMode="auto">
                <a:xfrm>
                  <a:off x="1639" y="1503"/>
                  <a:ext cx="368" cy="1263"/>
                </a:xfrm>
                <a:custGeom>
                  <a:avLst/>
                  <a:gdLst>
                    <a:gd name="T0" fmla="*/ 343 w 368"/>
                    <a:gd name="T1" fmla="*/ 8 h 1263"/>
                    <a:gd name="T2" fmla="*/ 280 w 368"/>
                    <a:gd name="T3" fmla="*/ 2 h 1263"/>
                    <a:gd name="T4" fmla="*/ 215 w 368"/>
                    <a:gd name="T5" fmla="*/ 2 h 1263"/>
                    <a:gd name="T6" fmla="*/ 151 w 368"/>
                    <a:gd name="T7" fmla="*/ 8 h 1263"/>
                    <a:gd name="T8" fmla="*/ 126 w 368"/>
                    <a:gd name="T9" fmla="*/ 14 h 1263"/>
                    <a:gd name="T10" fmla="*/ 125 w 368"/>
                    <a:gd name="T11" fmla="*/ 18 h 1263"/>
                    <a:gd name="T12" fmla="*/ 123 w 368"/>
                    <a:gd name="T13" fmla="*/ 19 h 1263"/>
                    <a:gd name="T14" fmla="*/ 123 w 368"/>
                    <a:gd name="T15" fmla="*/ 21 h 1263"/>
                    <a:gd name="T16" fmla="*/ 123 w 368"/>
                    <a:gd name="T17" fmla="*/ 23 h 1263"/>
                    <a:gd name="T18" fmla="*/ 184 w 368"/>
                    <a:gd name="T19" fmla="*/ 14 h 1263"/>
                    <a:gd name="T20" fmla="*/ 247 w 368"/>
                    <a:gd name="T21" fmla="*/ 10 h 1263"/>
                    <a:gd name="T22" fmla="*/ 311 w 368"/>
                    <a:gd name="T23" fmla="*/ 14 h 1263"/>
                    <a:gd name="T24" fmla="*/ 366 w 368"/>
                    <a:gd name="T25" fmla="*/ 21 h 1263"/>
                    <a:gd name="T26" fmla="*/ 366 w 368"/>
                    <a:gd name="T27" fmla="*/ 19 h 1263"/>
                    <a:gd name="T28" fmla="*/ 366 w 368"/>
                    <a:gd name="T29" fmla="*/ 18 h 1263"/>
                    <a:gd name="T30" fmla="*/ 368 w 368"/>
                    <a:gd name="T31" fmla="*/ 14 h 1263"/>
                    <a:gd name="T32" fmla="*/ 368 w 368"/>
                    <a:gd name="T33" fmla="*/ 12 h 1263"/>
                    <a:gd name="T34" fmla="*/ 31 w 368"/>
                    <a:gd name="T35" fmla="*/ 1224 h 1263"/>
                    <a:gd name="T36" fmla="*/ 90 w 368"/>
                    <a:gd name="T37" fmla="*/ 1244 h 1263"/>
                    <a:gd name="T38" fmla="*/ 151 w 368"/>
                    <a:gd name="T39" fmla="*/ 1255 h 1263"/>
                    <a:gd name="T40" fmla="*/ 215 w 368"/>
                    <a:gd name="T41" fmla="*/ 1263 h 1263"/>
                    <a:gd name="T42" fmla="*/ 280 w 368"/>
                    <a:gd name="T43" fmla="*/ 1263 h 1263"/>
                    <a:gd name="T44" fmla="*/ 343 w 368"/>
                    <a:gd name="T45" fmla="*/ 1255 h 1263"/>
                    <a:gd name="T46" fmla="*/ 368 w 368"/>
                    <a:gd name="T47" fmla="*/ 1251 h 1263"/>
                    <a:gd name="T48" fmla="*/ 366 w 368"/>
                    <a:gd name="T49" fmla="*/ 1247 h 1263"/>
                    <a:gd name="T50" fmla="*/ 366 w 368"/>
                    <a:gd name="T51" fmla="*/ 1245 h 1263"/>
                    <a:gd name="T52" fmla="*/ 366 w 368"/>
                    <a:gd name="T53" fmla="*/ 1244 h 1263"/>
                    <a:gd name="T54" fmla="*/ 343 w 368"/>
                    <a:gd name="T55" fmla="*/ 1245 h 1263"/>
                    <a:gd name="T56" fmla="*/ 280 w 368"/>
                    <a:gd name="T57" fmla="*/ 1251 h 1263"/>
                    <a:gd name="T58" fmla="*/ 217 w 368"/>
                    <a:gd name="T59" fmla="*/ 1251 h 1263"/>
                    <a:gd name="T60" fmla="*/ 153 w 368"/>
                    <a:gd name="T61" fmla="*/ 1245 h 1263"/>
                    <a:gd name="T62" fmla="*/ 92 w 368"/>
                    <a:gd name="T63" fmla="*/ 1234 h 1263"/>
                    <a:gd name="T64" fmla="*/ 34 w 368"/>
                    <a:gd name="T65" fmla="*/ 1215 h 1263"/>
                    <a:gd name="T66" fmla="*/ 0 w 368"/>
                    <a:gd name="T67" fmla="*/ 1201 h 1263"/>
                    <a:gd name="T68" fmla="*/ 2 w 368"/>
                    <a:gd name="T69" fmla="*/ 1205 h 1263"/>
                    <a:gd name="T70" fmla="*/ 2 w 368"/>
                    <a:gd name="T71" fmla="*/ 1207 h 1263"/>
                    <a:gd name="T72" fmla="*/ 2 w 368"/>
                    <a:gd name="T73" fmla="*/ 1211 h 1263"/>
                    <a:gd name="T74" fmla="*/ 2 w 368"/>
                    <a:gd name="T75" fmla="*/ 1213 h 126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68"/>
                    <a:gd name="T115" fmla="*/ 0 h 1263"/>
                    <a:gd name="T116" fmla="*/ 368 w 368"/>
                    <a:gd name="T117" fmla="*/ 1263 h 126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68" h="1263">
                      <a:moveTo>
                        <a:pt x="368" y="12"/>
                      </a:moveTo>
                      <a:lnTo>
                        <a:pt x="343" y="8"/>
                      </a:lnTo>
                      <a:lnTo>
                        <a:pt x="313" y="4"/>
                      </a:lnTo>
                      <a:lnTo>
                        <a:pt x="280" y="2"/>
                      </a:lnTo>
                      <a:lnTo>
                        <a:pt x="247" y="0"/>
                      </a:lnTo>
                      <a:lnTo>
                        <a:pt x="215" y="2"/>
                      </a:lnTo>
                      <a:lnTo>
                        <a:pt x="184" y="4"/>
                      </a:lnTo>
                      <a:lnTo>
                        <a:pt x="151" y="8"/>
                      </a:lnTo>
                      <a:lnTo>
                        <a:pt x="126" y="12"/>
                      </a:lnTo>
                      <a:lnTo>
                        <a:pt x="126" y="14"/>
                      </a:lnTo>
                      <a:lnTo>
                        <a:pt x="125" y="16"/>
                      </a:lnTo>
                      <a:lnTo>
                        <a:pt x="125" y="18"/>
                      </a:lnTo>
                      <a:lnTo>
                        <a:pt x="123" y="19"/>
                      </a:lnTo>
                      <a:lnTo>
                        <a:pt x="123" y="21"/>
                      </a:lnTo>
                      <a:lnTo>
                        <a:pt x="123" y="23"/>
                      </a:lnTo>
                      <a:lnTo>
                        <a:pt x="153" y="18"/>
                      </a:lnTo>
                      <a:lnTo>
                        <a:pt x="184" y="14"/>
                      </a:lnTo>
                      <a:lnTo>
                        <a:pt x="217" y="12"/>
                      </a:lnTo>
                      <a:lnTo>
                        <a:pt x="247" y="10"/>
                      </a:lnTo>
                      <a:lnTo>
                        <a:pt x="280" y="12"/>
                      </a:lnTo>
                      <a:lnTo>
                        <a:pt x="311" y="14"/>
                      </a:lnTo>
                      <a:lnTo>
                        <a:pt x="343" y="18"/>
                      </a:lnTo>
                      <a:lnTo>
                        <a:pt x="366" y="21"/>
                      </a:lnTo>
                      <a:lnTo>
                        <a:pt x="366" y="19"/>
                      </a:lnTo>
                      <a:lnTo>
                        <a:pt x="366" y="18"/>
                      </a:lnTo>
                      <a:lnTo>
                        <a:pt x="368" y="16"/>
                      </a:lnTo>
                      <a:lnTo>
                        <a:pt x="368" y="14"/>
                      </a:lnTo>
                      <a:lnTo>
                        <a:pt x="368" y="12"/>
                      </a:lnTo>
                      <a:close/>
                      <a:moveTo>
                        <a:pt x="2" y="1213"/>
                      </a:moveTo>
                      <a:lnTo>
                        <a:pt x="31" y="1224"/>
                      </a:lnTo>
                      <a:lnTo>
                        <a:pt x="61" y="1234"/>
                      </a:lnTo>
                      <a:lnTo>
                        <a:pt x="90" y="1244"/>
                      </a:lnTo>
                      <a:lnTo>
                        <a:pt x="121" y="1249"/>
                      </a:lnTo>
                      <a:lnTo>
                        <a:pt x="151" y="1255"/>
                      </a:lnTo>
                      <a:lnTo>
                        <a:pt x="184" y="1259"/>
                      </a:lnTo>
                      <a:lnTo>
                        <a:pt x="215" y="1263"/>
                      </a:lnTo>
                      <a:lnTo>
                        <a:pt x="247" y="1263"/>
                      </a:lnTo>
                      <a:lnTo>
                        <a:pt x="280" y="1263"/>
                      </a:lnTo>
                      <a:lnTo>
                        <a:pt x="313" y="1259"/>
                      </a:lnTo>
                      <a:lnTo>
                        <a:pt x="343" y="1255"/>
                      </a:lnTo>
                      <a:lnTo>
                        <a:pt x="368" y="1251"/>
                      </a:lnTo>
                      <a:lnTo>
                        <a:pt x="368" y="1249"/>
                      </a:lnTo>
                      <a:lnTo>
                        <a:pt x="366" y="1247"/>
                      </a:lnTo>
                      <a:lnTo>
                        <a:pt x="366" y="1245"/>
                      </a:lnTo>
                      <a:lnTo>
                        <a:pt x="366" y="1244"/>
                      </a:lnTo>
                      <a:lnTo>
                        <a:pt x="364" y="1242"/>
                      </a:lnTo>
                      <a:lnTo>
                        <a:pt x="343" y="1245"/>
                      </a:lnTo>
                      <a:lnTo>
                        <a:pt x="311" y="1249"/>
                      </a:lnTo>
                      <a:lnTo>
                        <a:pt x="280" y="1251"/>
                      </a:lnTo>
                      <a:lnTo>
                        <a:pt x="247" y="1253"/>
                      </a:lnTo>
                      <a:lnTo>
                        <a:pt x="217" y="1251"/>
                      </a:lnTo>
                      <a:lnTo>
                        <a:pt x="184" y="1249"/>
                      </a:lnTo>
                      <a:lnTo>
                        <a:pt x="153" y="1245"/>
                      </a:lnTo>
                      <a:lnTo>
                        <a:pt x="123" y="1240"/>
                      </a:lnTo>
                      <a:lnTo>
                        <a:pt x="92" y="1234"/>
                      </a:lnTo>
                      <a:lnTo>
                        <a:pt x="63" y="1224"/>
                      </a:lnTo>
                      <a:lnTo>
                        <a:pt x="34" y="1215"/>
                      </a:lnTo>
                      <a:lnTo>
                        <a:pt x="6" y="1203"/>
                      </a:lnTo>
                      <a:lnTo>
                        <a:pt x="0" y="1201"/>
                      </a:lnTo>
                      <a:lnTo>
                        <a:pt x="0" y="1203"/>
                      </a:lnTo>
                      <a:lnTo>
                        <a:pt x="2" y="1205"/>
                      </a:lnTo>
                      <a:lnTo>
                        <a:pt x="2" y="1207"/>
                      </a:lnTo>
                      <a:lnTo>
                        <a:pt x="2" y="1209"/>
                      </a:lnTo>
                      <a:lnTo>
                        <a:pt x="2" y="1211"/>
                      </a:lnTo>
                      <a:lnTo>
                        <a:pt x="2" y="1213"/>
                      </a:lnTo>
                      <a:close/>
                    </a:path>
                  </a:pathLst>
                </a:custGeom>
                <a:solidFill>
                  <a:srgbClr val="85CEFF"/>
                </a:solidFill>
                <a:ln w="9525">
                  <a:noFill/>
                  <a:round/>
                </a:ln>
              </p:spPr>
              <p:txBody>
                <a:bodyPr/>
                <a:lstStyle/>
                <a:p>
                  <a:endParaRPr lang="en-US"/>
                </a:p>
              </p:txBody>
            </p:sp>
            <p:sp>
              <p:nvSpPr>
                <p:cNvPr id="44492" name="Freeform 143"/>
                <p:cNvSpPr>
                  <a:spLocks noEditPoints="1"/>
                </p:cNvSpPr>
                <p:nvPr/>
              </p:nvSpPr>
              <p:spPr bwMode="auto">
                <a:xfrm>
                  <a:off x="1639" y="1509"/>
                  <a:ext cx="366" cy="1251"/>
                </a:xfrm>
                <a:custGeom>
                  <a:avLst/>
                  <a:gdLst>
                    <a:gd name="T0" fmla="*/ 343 w 366"/>
                    <a:gd name="T1" fmla="*/ 8 h 1251"/>
                    <a:gd name="T2" fmla="*/ 280 w 366"/>
                    <a:gd name="T3" fmla="*/ 0 h 1251"/>
                    <a:gd name="T4" fmla="*/ 217 w 366"/>
                    <a:gd name="T5" fmla="*/ 0 h 1251"/>
                    <a:gd name="T6" fmla="*/ 153 w 366"/>
                    <a:gd name="T7" fmla="*/ 8 h 1251"/>
                    <a:gd name="T8" fmla="*/ 123 w 366"/>
                    <a:gd name="T9" fmla="*/ 13 h 1251"/>
                    <a:gd name="T10" fmla="*/ 123 w 366"/>
                    <a:gd name="T11" fmla="*/ 15 h 1251"/>
                    <a:gd name="T12" fmla="*/ 121 w 366"/>
                    <a:gd name="T13" fmla="*/ 19 h 1251"/>
                    <a:gd name="T14" fmla="*/ 121 w 366"/>
                    <a:gd name="T15" fmla="*/ 21 h 1251"/>
                    <a:gd name="T16" fmla="*/ 125 w 366"/>
                    <a:gd name="T17" fmla="*/ 23 h 1251"/>
                    <a:gd name="T18" fmla="*/ 186 w 366"/>
                    <a:gd name="T19" fmla="*/ 13 h 1251"/>
                    <a:gd name="T20" fmla="*/ 247 w 366"/>
                    <a:gd name="T21" fmla="*/ 10 h 1251"/>
                    <a:gd name="T22" fmla="*/ 311 w 366"/>
                    <a:gd name="T23" fmla="*/ 13 h 1251"/>
                    <a:gd name="T24" fmla="*/ 364 w 366"/>
                    <a:gd name="T25" fmla="*/ 21 h 1251"/>
                    <a:gd name="T26" fmla="*/ 364 w 366"/>
                    <a:gd name="T27" fmla="*/ 19 h 1251"/>
                    <a:gd name="T28" fmla="*/ 366 w 366"/>
                    <a:gd name="T29" fmla="*/ 15 h 1251"/>
                    <a:gd name="T30" fmla="*/ 366 w 366"/>
                    <a:gd name="T31" fmla="*/ 13 h 1251"/>
                    <a:gd name="T32" fmla="*/ 366 w 366"/>
                    <a:gd name="T33" fmla="*/ 12 h 1251"/>
                    <a:gd name="T34" fmla="*/ 4 w 366"/>
                    <a:gd name="T35" fmla="*/ 1203 h 1251"/>
                    <a:gd name="T36" fmla="*/ 61 w 366"/>
                    <a:gd name="T37" fmla="*/ 1224 h 1251"/>
                    <a:gd name="T38" fmla="*/ 123 w 366"/>
                    <a:gd name="T39" fmla="*/ 1239 h 1251"/>
                    <a:gd name="T40" fmla="*/ 184 w 366"/>
                    <a:gd name="T41" fmla="*/ 1249 h 1251"/>
                    <a:gd name="T42" fmla="*/ 247 w 366"/>
                    <a:gd name="T43" fmla="*/ 1251 h 1251"/>
                    <a:gd name="T44" fmla="*/ 313 w 366"/>
                    <a:gd name="T45" fmla="*/ 1249 h 1251"/>
                    <a:gd name="T46" fmla="*/ 366 w 366"/>
                    <a:gd name="T47" fmla="*/ 1241 h 1251"/>
                    <a:gd name="T48" fmla="*/ 366 w 366"/>
                    <a:gd name="T49" fmla="*/ 1238 h 1251"/>
                    <a:gd name="T50" fmla="*/ 364 w 366"/>
                    <a:gd name="T51" fmla="*/ 1236 h 1251"/>
                    <a:gd name="T52" fmla="*/ 364 w 366"/>
                    <a:gd name="T53" fmla="*/ 1234 h 1251"/>
                    <a:gd name="T54" fmla="*/ 364 w 366"/>
                    <a:gd name="T55" fmla="*/ 1230 h 1251"/>
                    <a:gd name="T56" fmla="*/ 311 w 366"/>
                    <a:gd name="T57" fmla="*/ 1238 h 1251"/>
                    <a:gd name="T58" fmla="*/ 247 w 366"/>
                    <a:gd name="T59" fmla="*/ 1241 h 1251"/>
                    <a:gd name="T60" fmla="*/ 186 w 366"/>
                    <a:gd name="T61" fmla="*/ 1238 h 1251"/>
                    <a:gd name="T62" fmla="*/ 125 w 366"/>
                    <a:gd name="T63" fmla="*/ 1230 h 1251"/>
                    <a:gd name="T64" fmla="*/ 65 w 366"/>
                    <a:gd name="T65" fmla="*/ 1215 h 1251"/>
                    <a:gd name="T66" fmla="*/ 7 w 366"/>
                    <a:gd name="T67" fmla="*/ 1193 h 1251"/>
                    <a:gd name="T68" fmla="*/ 0 w 366"/>
                    <a:gd name="T69" fmla="*/ 1192 h 1251"/>
                    <a:gd name="T70" fmla="*/ 0 w 366"/>
                    <a:gd name="T71" fmla="*/ 1193 h 1251"/>
                    <a:gd name="T72" fmla="*/ 0 w 366"/>
                    <a:gd name="T73" fmla="*/ 1197 h 1251"/>
                    <a:gd name="T74" fmla="*/ 2 w 366"/>
                    <a:gd name="T75" fmla="*/ 1199 h 125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66"/>
                    <a:gd name="T115" fmla="*/ 0 h 1251"/>
                    <a:gd name="T116" fmla="*/ 366 w 366"/>
                    <a:gd name="T117" fmla="*/ 1251 h 125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66" h="1251">
                      <a:moveTo>
                        <a:pt x="366" y="12"/>
                      </a:moveTo>
                      <a:lnTo>
                        <a:pt x="343" y="8"/>
                      </a:lnTo>
                      <a:lnTo>
                        <a:pt x="313" y="2"/>
                      </a:lnTo>
                      <a:lnTo>
                        <a:pt x="280" y="0"/>
                      </a:lnTo>
                      <a:lnTo>
                        <a:pt x="247" y="0"/>
                      </a:lnTo>
                      <a:lnTo>
                        <a:pt x="217" y="0"/>
                      </a:lnTo>
                      <a:lnTo>
                        <a:pt x="184" y="2"/>
                      </a:lnTo>
                      <a:lnTo>
                        <a:pt x="153" y="8"/>
                      </a:lnTo>
                      <a:lnTo>
                        <a:pt x="125" y="12"/>
                      </a:lnTo>
                      <a:lnTo>
                        <a:pt x="123" y="13"/>
                      </a:lnTo>
                      <a:lnTo>
                        <a:pt x="123" y="15"/>
                      </a:lnTo>
                      <a:lnTo>
                        <a:pt x="123" y="17"/>
                      </a:lnTo>
                      <a:lnTo>
                        <a:pt x="121" y="19"/>
                      </a:lnTo>
                      <a:lnTo>
                        <a:pt x="121" y="21"/>
                      </a:lnTo>
                      <a:lnTo>
                        <a:pt x="119" y="23"/>
                      </a:lnTo>
                      <a:lnTo>
                        <a:pt x="125" y="23"/>
                      </a:lnTo>
                      <a:lnTo>
                        <a:pt x="153" y="17"/>
                      </a:lnTo>
                      <a:lnTo>
                        <a:pt x="186" y="13"/>
                      </a:lnTo>
                      <a:lnTo>
                        <a:pt x="217" y="12"/>
                      </a:lnTo>
                      <a:lnTo>
                        <a:pt x="247" y="10"/>
                      </a:lnTo>
                      <a:lnTo>
                        <a:pt x="280" y="12"/>
                      </a:lnTo>
                      <a:lnTo>
                        <a:pt x="311" y="13"/>
                      </a:lnTo>
                      <a:lnTo>
                        <a:pt x="341" y="17"/>
                      </a:lnTo>
                      <a:lnTo>
                        <a:pt x="364" y="21"/>
                      </a:lnTo>
                      <a:lnTo>
                        <a:pt x="364" y="19"/>
                      </a:lnTo>
                      <a:lnTo>
                        <a:pt x="364" y="17"/>
                      </a:lnTo>
                      <a:lnTo>
                        <a:pt x="366" y="15"/>
                      </a:lnTo>
                      <a:lnTo>
                        <a:pt x="366" y="13"/>
                      </a:lnTo>
                      <a:lnTo>
                        <a:pt x="366" y="12"/>
                      </a:lnTo>
                      <a:close/>
                      <a:moveTo>
                        <a:pt x="2" y="1201"/>
                      </a:moveTo>
                      <a:lnTo>
                        <a:pt x="4" y="1203"/>
                      </a:lnTo>
                      <a:lnTo>
                        <a:pt x="32" y="1215"/>
                      </a:lnTo>
                      <a:lnTo>
                        <a:pt x="61" y="1224"/>
                      </a:lnTo>
                      <a:lnTo>
                        <a:pt x="92" y="1232"/>
                      </a:lnTo>
                      <a:lnTo>
                        <a:pt x="123" y="1239"/>
                      </a:lnTo>
                      <a:lnTo>
                        <a:pt x="153" y="1245"/>
                      </a:lnTo>
                      <a:lnTo>
                        <a:pt x="184" y="1249"/>
                      </a:lnTo>
                      <a:lnTo>
                        <a:pt x="217" y="1251"/>
                      </a:lnTo>
                      <a:lnTo>
                        <a:pt x="247" y="1251"/>
                      </a:lnTo>
                      <a:lnTo>
                        <a:pt x="280" y="1251"/>
                      </a:lnTo>
                      <a:lnTo>
                        <a:pt x="313" y="1249"/>
                      </a:lnTo>
                      <a:lnTo>
                        <a:pt x="343" y="1245"/>
                      </a:lnTo>
                      <a:lnTo>
                        <a:pt x="366" y="1241"/>
                      </a:lnTo>
                      <a:lnTo>
                        <a:pt x="366" y="1239"/>
                      </a:lnTo>
                      <a:lnTo>
                        <a:pt x="366" y="1238"/>
                      </a:lnTo>
                      <a:lnTo>
                        <a:pt x="364" y="1236"/>
                      </a:lnTo>
                      <a:lnTo>
                        <a:pt x="364" y="1234"/>
                      </a:lnTo>
                      <a:lnTo>
                        <a:pt x="364" y="1232"/>
                      </a:lnTo>
                      <a:lnTo>
                        <a:pt x="364" y="1230"/>
                      </a:lnTo>
                      <a:lnTo>
                        <a:pt x="341" y="1234"/>
                      </a:lnTo>
                      <a:lnTo>
                        <a:pt x="311" y="1238"/>
                      </a:lnTo>
                      <a:lnTo>
                        <a:pt x="280" y="1241"/>
                      </a:lnTo>
                      <a:lnTo>
                        <a:pt x="247" y="1241"/>
                      </a:lnTo>
                      <a:lnTo>
                        <a:pt x="217" y="1241"/>
                      </a:lnTo>
                      <a:lnTo>
                        <a:pt x="186" y="1238"/>
                      </a:lnTo>
                      <a:lnTo>
                        <a:pt x="153" y="1234"/>
                      </a:lnTo>
                      <a:lnTo>
                        <a:pt x="125" y="1230"/>
                      </a:lnTo>
                      <a:lnTo>
                        <a:pt x="94" y="1222"/>
                      </a:lnTo>
                      <a:lnTo>
                        <a:pt x="65" y="1215"/>
                      </a:lnTo>
                      <a:lnTo>
                        <a:pt x="36" y="1205"/>
                      </a:lnTo>
                      <a:lnTo>
                        <a:pt x="7" y="1193"/>
                      </a:lnTo>
                      <a:lnTo>
                        <a:pt x="0" y="1190"/>
                      </a:lnTo>
                      <a:lnTo>
                        <a:pt x="0" y="1192"/>
                      </a:lnTo>
                      <a:lnTo>
                        <a:pt x="0" y="1193"/>
                      </a:lnTo>
                      <a:lnTo>
                        <a:pt x="0" y="1195"/>
                      </a:lnTo>
                      <a:lnTo>
                        <a:pt x="0" y="1197"/>
                      </a:lnTo>
                      <a:lnTo>
                        <a:pt x="2" y="1199"/>
                      </a:lnTo>
                      <a:lnTo>
                        <a:pt x="2" y="1201"/>
                      </a:lnTo>
                      <a:close/>
                    </a:path>
                  </a:pathLst>
                </a:custGeom>
                <a:solidFill>
                  <a:srgbClr val="86CEFF"/>
                </a:solidFill>
                <a:ln w="9525">
                  <a:noFill/>
                  <a:round/>
                </a:ln>
              </p:spPr>
              <p:txBody>
                <a:bodyPr/>
                <a:lstStyle/>
                <a:p>
                  <a:endParaRPr lang="en-US"/>
                </a:p>
              </p:txBody>
            </p:sp>
            <p:sp>
              <p:nvSpPr>
                <p:cNvPr id="44493" name="Freeform 144"/>
                <p:cNvSpPr>
                  <a:spLocks noEditPoints="1"/>
                </p:cNvSpPr>
                <p:nvPr/>
              </p:nvSpPr>
              <p:spPr bwMode="auto">
                <a:xfrm>
                  <a:off x="1637" y="1513"/>
                  <a:ext cx="368" cy="1243"/>
                </a:xfrm>
                <a:custGeom>
                  <a:avLst/>
                  <a:gdLst>
                    <a:gd name="T0" fmla="*/ 345 w 368"/>
                    <a:gd name="T1" fmla="*/ 8 h 1243"/>
                    <a:gd name="T2" fmla="*/ 282 w 368"/>
                    <a:gd name="T3" fmla="*/ 2 h 1243"/>
                    <a:gd name="T4" fmla="*/ 219 w 368"/>
                    <a:gd name="T5" fmla="*/ 2 h 1243"/>
                    <a:gd name="T6" fmla="*/ 155 w 368"/>
                    <a:gd name="T7" fmla="*/ 8 h 1243"/>
                    <a:gd name="T8" fmla="*/ 125 w 368"/>
                    <a:gd name="T9" fmla="*/ 13 h 1243"/>
                    <a:gd name="T10" fmla="*/ 123 w 368"/>
                    <a:gd name="T11" fmla="*/ 17 h 1243"/>
                    <a:gd name="T12" fmla="*/ 121 w 368"/>
                    <a:gd name="T13" fmla="*/ 19 h 1243"/>
                    <a:gd name="T14" fmla="*/ 121 w 368"/>
                    <a:gd name="T15" fmla="*/ 23 h 1243"/>
                    <a:gd name="T16" fmla="*/ 119 w 368"/>
                    <a:gd name="T17" fmla="*/ 25 h 1243"/>
                    <a:gd name="T18" fmla="*/ 157 w 368"/>
                    <a:gd name="T19" fmla="*/ 17 h 1243"/>
                    <a:gd name="T20" fmla="*/ 219 w 368"/>
                    <a:gd name="T21" fmla="*/ 11 h 1243"/>
                    <a:gd name="T22" fmla="*/ 282 w 368"/>
                    <a:gd name="T23" fmla="*/ 11 h 1243"/>
                    <a:gd name="T24" fmla="*/ 343 w 368"/>
                    <a:gd name="T25" fmla="*/ 17 h 1243"/>
                    <a:gd name="T26" fmla="*/ 365 w 368"/>
                    <a:gd name="T27" fmla="*/ 21 h 1243"/>
                    <a:gd name="T28" fmla="*/ 365 w 368"/>
                    <a:gd name="T29" fmla="*/ 19 h 1243"/>
                    <a:gd name="T30" fmla="*/ 366 w 368"/>
                    <a:gd name="T31" fmla="*/ 15 h 1243"/>
                    <a:gd name="T32" fmla="*/ 366 w 368"/>
                    <a:gd name="T33" fmla="*/ 13 h 1243"/>
                    <a:gd name="T34" fmla="*/ 2 w 368"/>
                    <a:gd name="T35" fmla="*/ 1191 h 1243"/>
                    <a:gd name="T36" fmla="*/ 36 w 368"/>
                    <a:gd name="T37" fmla="*/ 1205 h 1243"/>
                    <a:gd name="T38" fmla="*/ 94 w 368"/>
                    <a:gd name="T39" fmla="*/ 1224 h 1243"/>
                    <a:gd name="T40" fmla="*/ 155 w 368"/>
                    <a:gd name="T41" fmla="*/ 1235 h 1243"/>
                    <a:gd name="T42" fmla="*/ 219 w 368"/>
                    <a:gd name="T43" fmla="*/ 1241 h 1243"/>
                    <a:gd name="T44" fmla="*/ 282 w 368"/>
                    <a:gd name="T45" fmla="*/ 1241 h 1243"/>
                    <a:gd name="T46" fmla="*/ 345 w 368"/>
                    <a:gd name="T47" fmla="*/ 1235 h 1243"/>
                    <a:gd name="T48" fmla="*/ 366 w 368"/>
                    <a:gd name="T49" fmla="*/ 1230 h 1243"/>
                    <a:gd name="T50" fmla="*/ 366 w 368"/>
                    <a:gd name="T51" fmla="*/ 1228 h 1243"/>
                    <a:gd name="T52" fmla="*/ 365 w 368"/>
                    <a:gd name="T53" fmla="*/ 1226 h 1243"/>
                    <a:gd name="T54" fmla="*/ 365 w 368"/>
                    <a:gd name="T55" fmla="*/ 1222 h 1243"/>
                    <a:gd name="T56" fmla="*/ 343 w 368"/>
                    <a:gd name="T57" fmla="*/ 1226 h 1243"/>
                    <a:gd name="T58" fmla="*/ 282 w 368"/>
                    <a:gd name="T59" fmla="*/ 1232 h 1243"/>
                    <a:gd name="T60" fmla="*/ 219 w 368"/>
                    <a:gd name="T61" fmla="*/ 1232 h 1243"/>
                    <a:gd name="T62" fmla="*/ 157 w 368"/>
                    <a:gd name="T63" fmla="*/ 1226 h 1243"/>
                    <a:gd name="T64" fmla="*/ 98 w 368"/>
                    <a:gd name="T65" fmla="*/ 1212 h 1243"/>
                    <a:gd name="T66" fmla="*/ 40 w 368"/>
                    <a:gd name="T67" fmla="*/ 1195 h 1243"/>
                    <a:gd name="T68" fmla="*/ 0 w 368"/>
                    <a:gd name="T69" fmla="*/ 1180 h 1243"/>
                    <a:gd name="T70" fmla="*/ 0 w 368"/>
                    <a:gd name="T71" fmla="*/ 1182 h 1243"/>
                    <a:gd name="T72" fmla="*/ 2 w 368"/>
                    <a:gd name="T73" fmla="*/ 1186 h 1243"/>
                    <a:gd name="T74" fmla="*/ 2 w 368"/>
                    <a:gd name="T75" fmla="*/ 1188 h 1243"/>
                    <a:gd name="T76" fmla="*/ 2 w 368"/>
                    <a:gd name="T77" fmla="*/ 1191 h 124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68"/>
                    <a:gd name="T118" fmla="*/ 0 h 1243"/>
                    <a:gd name="T119" fmla="*/ 368 w 368"/>
                    <a:gd name="T120" fmla="*/ 1243 h 124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68" h="1243">
                      <a:moveTo>
                        <a:pt x="368" y="11"/>
                      </a:moveTo>
                      <a:lnTo>
                        <a:pt x="345" y="8"/>
                      </a:lnTo>
                      <a:lnTo>
                        <a:pt x="313" y="4"/>
                      </a:lnTo>
                      <a:lnTo>
                        <a:pt x="282" y="2"/>
                      </a:lnTo>
                      <a:lnTo>
                        <a:pt x="249" y="0"/>
                      </a:lnTo>
                      <a:lnTo>
                        <a:pt x="219" y="2"/>
                      </a:lnTo>
                      <a:lnTo>
                        <a:pt x="186" y="4"/>
                      </a:lnTo>
                      <a:lnTo>
                        <a:pt x="155" y="8"/>
                      </a:lnTo>
                      <a:lnTo>
                        <a:pt x="125" y="13"/>
                      </a:lnTo>
                      <a:lnTo>
                        <a:pt x="123" y="15"/>
                      </a:lnTo>
                      <a:lnTo>
                        <a:pt x="123" y="17"/>
                      </a:lnTo>
                      <a:lnTo>
                        <a:pt x="121" y="19"/>
                      </a:lnTo>
                      <a:lnTo>
                        <a:pt x="121" y="21"/>
                      </a:lnTo>
                      <a:lnTo>
                        <a:pt x="121" y="23"/>
                      </a:lnTo>
                      <a:lnTo>
                        <a:pt x="119" y="25"/>
                      </a:lnTo>
                      <a:lnTo>
                        <a:pt x="127" y="23"/>
                      </a:lnTo>
                      <a:lnTo>
                        <a:pt x="157" y="17"/>
                      </a:lnTo>
                      <a:lnTo>
                        <a:pt x="188" y="13"/>
                      </a:lnTo>
                      <a:lnTo>
                        <a:pt x="219" y="11"/>
                      </a:lnTo>
                      <a:lnTo>
                        <a:pt x="249" y="11"/>
                      </a:lnTo>
                      <a:lnTo>
                        <a:pt x="282" y="11"/>
                      </a:lnTo>
                      <a:lnTo>
                        <a:pt x="313" y="13"/>
                      </a:lnTo>
                      <a:lnTo>
                        <a:pt x="343" y="17"/>
                      </a:lnTo>
                      <a:lnTo>
                        <a:pt x="365" y="21"/>
                      </a:lnTo>
                      <a:lnTo>
                        <a:pt x="365" y="19"/>
                      </a:lnTo>
                      <a:lnTo>
                        <a:pt x="366" y="17"/>
                      </a:lnTo>
                      <a:lnTo>
                        <a:pt x="366" y="15"/>
                      </a:lnTo>
                      <a:lnTo>
                        <a:pt x="366" y="13"/>
                      </a:lnTo>
                      <a:lnTo>
                        <a:pt x="368" y="11"/>
                      </a:lnTo>
                      <a:close/>
                      <a:moveTo>
                        <a:pt x="2" y="1191"/>
                      </a:moveTo>
                      <a:lnTo>
                        <a:pt x="8" y="1193"/>
                      </a:lnTo>
                      <a:lnTo>
                        <a:pt x="36" y="1205"/>
                      </a:lnTo>
                      <a:lnTo>
                        <a:pt x="65" y="1214"/>
                      </a:lnTo>
                      <a:lnTo>
                        <a:pt x="94" y="1224"/>
                      </a:lnTo>
                      <a:lnTo>
                        <a:pt x="125" y="1230"/>
                      </a:lnTo>
                      <a:lnTo>
                        <a:pt x="155" y="1235"/>
                      </a:lnTo>
                      <a:lnTo>
                        <a:pt x="186" y="1239"/>
                      </a:lnTo>
                      <a:lnTo>
                        <a:pt x="219" y="1241"/>
                      </a:lnTo>
                      <a:lnTo>
                        <a:pt x="249" y="1243"/>
                      </a:lnTo>
                      <a:lnTo>
                        <a:pt x="282" y="1241"/>
                      </a:lnTo>
                      <a:lnTo>
                        <a:pt x="313" y="1239"/>
                      </a:lnTo>
                      <a:lnTo>
                        <a:pt x="345" y="1235"/>
                      </a:lnTo>
                      <a:lnTo>
                        <a:pt x="366" y="1232"/>
                      </a:lnTo>
                      <a:lnTo>
                        <a:pt x="366" y="1230"/>
                      </a:lnTo>
                      <a:lnTo>
                        <a:pt x="366" y="1228"/>
                      </a:lnTo>
                      <a:lnTo>
                        <a:pt x="366" y="1226"/>
                      </a:lnTo>
                      <a:lnTo>
                        <a:pt x="365" y="1226"/>
                      </a:lnTo>
                      <a:lnTo>
                        <a:pt x="365" y="1224"/>
                      </a:lnTo>
                      <a:lnTo>
                        <a:pt x="365" y="1222"/>
                      </a:lnTo>
                      <a:lnTo>
                        <a:pt x="343" y="1226"/>
                      </a:lnTo>
                      <a:lnTo>
                        <a:pt x="313" y="1230"/>
                      </a:lnTo>
                      <a:lnTo>
                        <a:pt x="282" y="1232"/>
                      </a:lnTo>
                      <a:lnTo>
                        <a:pt x="249" y="1232"/>
                      </a:lnTo>
                      <a:lnTo>
                        <a:pt x="219" y="1232"/>
                      </a:lnTo>
                      <a:lnTo>
                        <a:pt x="188" y="1230"/>
                      </a:lnTo>
                      <a:lnTo>
                        <a:pt x="157" y="1226"/>
                      </a:lnTo>
                      <a:lnTo>
                        <a:pt x="127" y="1220"/>
                      </a:lnTo>
                      <a:lnTo>
                        <a:pt x="98" y="1212"/>
                      </a:lnTo>
                      <a:lnTo>
                        <a:pt x="69" y="1205"/>
                      </a:lnTo>
                      <a:lnTo>
                        <a:pt x="40" y="1195"/>
                      </a:lnTo>
                      <a:lnTo>
                        <a:pt x="11" y="1184"/>
                      </a:lnTo>
                      <a:lnTo>
                        <a:pt x="0" y="1180"/>
                      </a:lnTo>
                      <a:lnTo>
                        <a:pt x="0" y="1182"/>
                      </a:lnTo>
                      <a:lnTo>
                        <a:pt x="0" y="1184"/>
                      </a:lnTo>
                      <a:lnTo>
                        <a:pt x="2" y="1186"/>
                      </a:lnTo>
                      <a:lnTo>
                        <a:pt x="2" y="1188"/>
                      </a:lnTo>
                      <a:lnTo>
                        <a:pt x="2" y="1189"/>
                      </a:lnTo>
                      <a:lnTo>
                        <a:pt x="2" y="1191"/>
                      </a:lnTo>
                      <a:close/>
                    </a:path>
                  </a:pathLst>
                </a:custGeom>
                <a:solidFill>
                  <a:srgbClr val="87CFFF"/>
                </a:solidFill>
                <a:ln w="9525">
                  <a:noFill/>
                  <a:round/>
                </a:ln>
              </p:spPr>
              <p:txBody>
                <a:bodyPr/>
                <a:lstStyle/>
                <a:p>
                  <a:endParaRPr lang="en-US"/>
                </a:p>
              </p:txBody>
            </p:sp>
            <p:sp>
              <p:nvSpPr>
                <p:cNvPr id="44494" name="Freeform 145"/>
                <p:cNvSpPr>
                  <a:spLocks noEditPoints="1"/>
                </p:cNvSpPr>
                <p:nvPr/>
              </p:nvSpPr>
              <p:spPr bwMode="auto">
                <a:xfrm>
                  <a:off x="1635" y="1519"/>
                  <a:ext cx="368" cy="1231"/>
                </a:xfrm>
                <a:custGeom>
                  <a:avLst/>
                  <a:gdLst>
                    <a:gd name="T0" fmla="*/ 345 w 368"/>
                    <a:gd name="T1" fmla="*/ 7 h 1231"/>
                    <a:gd name="T2" fmla="*/ 284 w 368"/>
                    <a:gd name="T3" fmla="*/ 2 h 1231"/>
                    <a:gd name="T4" fmla="*/ 221 w 368"/>
                    <a:gd name="T5" fmla="*/ 2 h 1231"/>
                    <a:gd name="T6" fmla="*/ 157 w 368"/>
                    <a:gd name="T7" fmla="*/ 7 h 1231"/>
                    <a:gd name="T8" fmla="*/ 123 w 368"/>
                    <a:gd name="T9" fmla="*/ 13 h 1231"/>
                    <a:gd name="T10" fmla="*/ 123 w 368"/>
                    <a:gd name="T11" fmla="*/ 17 h 1231"/>
                    <a:gd name="T12" fmla="*/ 121 w 368"/>
                    <a:gd name="T13" fmla="*/ 19 h 1231"/>
                    <a:gd name="T14" fmla="*/ 121 w 368"/>
                    <a:gd name="T15" fmla="*/ 23 h 1231"/>
                    <a:gd name="T16" fmla="*/ 119 w 368"/>
                    <a:gd name="T17" fmla="*/ 25 h 1231"/>
                    <a:gd name="T18" fmla="*/ 159 w 368"/>
                    <a:gd name="T19" fmla="*/ 17 h 1231"/>
                    <a:gd name="T20" fmla="*/ 221 w 368"/>
                    <a:gd name="T21" fmla="*/ 11 h 1231"/>
                    <a:gd name="T22" fmla="*/ 284 w 368"/>
                    <a:gd name="T23" fmla="*/ 11 h 1231"/>
                    <a:gd name="T24" fmla="*/ 344 w 368"/>
                    <a:gd name="T25" fmla="*/ 17 h 1231"/>
                    <a:gd name="T26" fmla="*/ 365 w 368"/>
                    <a:gd name="T27" fmla="*/ 19 h 1231"/>
                    <a:gd name="T28" fmla="*/ 367 w 368"/>
                    <a:gd name="T29" fmla="*/ 17 h 1231"/>
                    <a:gd name="T30" fmla="*/ 367 w 368"/>
                    <a:gd name="T31" fmla="*/ 15 h 1231"/>
                    <a:gd name="T32" fmla="*/ 367 w 368"/>
                    <a:gd name="T33" fmla="*/ 13 h 1231"/>
                    <a:gd name="T34" fmla="*/ 4 w 368"/>
                    <a:gd name="T35" fmla="*/ 1180 h 1231"/>
                    <a:gd name="T36" fmla="*/ 40 w 368"/>
                    <a:gd name="T37" fmla="*/ 1195 h 1231"/>
                    <a:gd name="T38" fmla="*/ 98 w 368"/>
                    <a:gd name="T39" fmla="*/ 1212 h 1231"/>
                    <a:gd name="T40" fmla="*/ 157 w 368"/>
                    <a:gd name="T41" fmla="*/ 1224 h 1231"/>
                    <a:gd name="T42" fmla="*/ 221 w 368"/>
                    <a:gd name="T43" fmla="*/ 1231 h 1231"/>
                    <a:gd name="T44" fmla="*/ 284 w 368"/>
                    <a:gd name="T45" fmla="*/ 1231 h 1231"/>
                    <a:gd name="T46" fmla="*/ 345 w 368"/>
                    <a:gd name="T47" fmla="*/ 1224 h 1231"/>
                    <a:gd name="T48" fmla="*/ 367 w 368"/>
                    <a:gd name="T49" fmla="*/ 1220 h 1231"/>
                    <a:gd name="T50" fmla="*/ 367 w 368"/>
                    <a:gd name="T51" fmla="*/ 1216 h 1231"/>
                    <a:gd name="T52" fmla="*/ 367 w 368"/>
                    <a:gd name="T53" fmla="*/ 1214 h 1231"/>
                    <a:gd name="T54" fmla="*/ 365 w 368"/>
                    <a:gd name="T55" fmla="*/ 1212 h 1231"/>
                    <a:gd name="T56" fmla="*/ 344 w 368"/>
                    <a:gd name="T57" fmla="*/ 1214 h 1231"/>
                    <a:gd name="T58" fmla="*/ 284 w 368"/>
                    <a:gd name="T59" fmla="*/ 1220 h 1231"/>
                    <a:gd name="T60" fmla="*/ 221 w 368"/>
                    <a:gd name="T61" fmla="*/ 1220 h 1231"/>
                    <a:gd name="T62" fmla="*/ 159 w 368"/>
                    <a:gd name="T63" fmla="*/ 1214 h 1231"/>
                    <a:gd name="T64" fmla="*/ 100 w 368"/>
                    <a:gd name="T65" fmla="*/ 1203 h 1231"/>
                    <a:gd name="T66" fmla="*/ 44 w 368"/>
                    <a:gd name="T67" fmla="*/ 1185 h 1231"/>
                    <a:gd name="T68" fmla="*/ 0 w 368"/>
                    <a:gd name="T69" fmla="*/ 1166 h 1231"/>
                    <a:gd name="T70" fmla="*/ 2 w 368"/>
                    <a:gd name="T71" fmla="*/ 1170 h 1231"/>
                    <a:gd name="T72" fmla="*/ 2 w 368"/>
                    <a:gd name="T73" fmla="*/ 1174 h 1231"/>
                    <a:gd name="T74" fmla="*/ 2 w 368"/>
                    <a:gd name="T75" fmla="*/ 1176 h 1231"/>
                    <a:gd name="T76" fmla="*/ 4 w 368"/>
                    <a:gd name="T77" fmla="*/ 1180 h 12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68"/>
                    <a:gd name="T118" fmla="*/ 0 h 1231"/>
                    <a:gd name="T119" fmla="*/ 368 w 368"/>
                    <a:gd name="T120" fmla="*/ 1231 h 123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68" h="1231">
                      <a:moveTo>
                        <a:pt x="368" y="11"/>
                      </a:moveTo>
                      <a:lnTo>
                        <a:pt x="345" y="7"/>
                      </a:lnTo>
                      <a:lnTo>
                        <a:pt x="315" y="3"/>
                      </a:lnTo>
                      <a:lnTo>
                        <a:pt x="284" y="2"/>
                      </a:lnTo>
                      <a:lnTo>
                        <a:pt x="251" y="0"/>
                      </a:lnTo>
                      <a:lnTo>
                        <a:pt x="221" y="2"/>
                      </a:lnTo>
                      <a:lnTo>
                        <a:pt x="190" y="3"/>
                      </a:lnTo>
                      <a:lnTo>
                        <a:pt x="157" y="7"/>
                      </a:lnTo>
                      <a:lnTo>
                        <a:pt x="129" y="13"/>
                      </a:lnTo>
                      <a:lnTo>
                        <a:pt x="123" y="13"/>
                      </a:lnTo>
                      <a:lnTo>
                        <a:pt x="123" y="15"/>
                      </a:lnTo>
                      <a:lnTo>
                        <a:pt x="123" y="17"/>
                      </a:lnTo>
                      <a:lnTo>
                        <a:pt x="121" y="19"/>
                      </a:lnTo>
                      <a:lnTo>
                        <a:pt x="121" y="21"/>
                      </a:lnTo>
                      <a:lnTo>
                        <a:pt x="121" y="23"/>
                      </a:lnTo>
                      <a:lnTo>
                        <a:pt x="119" y="23"/>
                      </a:lnTo>
                      <a:lnTo>
                        <a:pt x="119" y="25"/>
                      </a:lnTo>
                      <a:lnTo>
                        <a:pt x="130" y="23"/>
                      </a:lnTo>
                      <a:lnTo>
                        <a:pt x="159" y="17"/>
                      </a:lnTo>
                      <a:lnTo>
                        <a:pt x="190" y="13"/>
                      </a:lnTo>
                      <a:lnTo>
                        <a:pt x="221" y="11"/>
                      </a:lnTo>
                      <a:lnTo>
                        <a:pt x="251" y="9"/>
                      </a:lnTo>
                      <a:lnTo>
                        <a:pt x="284" y="11"/>
                      </a:lnTo>
                      <a:lnTo>
                        <a:pt x="315" y="13"/>
                      </a:lnTo>
                      <a:lnTo>
                        <a:pt x="344" y="17"/>
                      </a:lnTo>
                      <a:lnTo>
                        <a:pt x="365" y="21"/>
                      </a:lnTo>
                      <a:lnTo>
                        <a:pt x="365" y="19"/>
                      </a:lnTo>
                      <a:lnTo>
                        <a:pt x="367" y="17"/>
                      </a:lnTo>
                      <a:lnTo>
                        <a:pt x="367" y="15"/>
                      </a:lnTo>
                      <a:lnTo>
                        <a:pt x="367" y="13"/>
                      </a:lnTo>
                      <a:lnTo>
                        <a:pt x="368" y="11"/>
                      </a:lnTo>
                      <a:close/>
                      <a:moveTo>
                        <a:pt x="4" y="1180"/>
                      </a:moveTo>
                      <a:lnTo>
                        <a:pt x="11" y="1183"/>
                      </a:lnTo>
                      <a:lnTo>
                        <a:pt x="40" y="1195"/>
                      </a:lnTo>
                      <a:lnTo>
                        <a:pt x="69" y="1205"/>
                      </a:lnTo>
                      <a:lnTo>
                        <a:pt x="98" y="1212"/>
                      </a:lnTo>
                      <a:lnTo>
                        <a:pt x="129" y="1220"/>
                      </a:lnTo>
                      <a:lnTo>
                        <a:pt x="157" y="1224"/>
                      </a:lnTo>
                      <a:lnTo>
                        <a:pt x="190" y="1228"/>
                      </a:lnTo>
                      <a:lnTo>
                        <a:pt x="221" y="1231"/>
                      </a:lnTo>
                      <a:lnTo>
                        <a:pt x="251" y="1231"/>
                      </a:lnTo>
                      <a:lnTo>
                        <a:pt x="284" y="1231"/>
                      </a:lnTo>
                      <a:lnTo>
                        <a:pt x="315" y="1228"/>
                      </a:lnTo>
                      <a:lnTo>
                        <a:pt x="345" y="1224"/>
                      </a:lnTo>
                      <a:lnTo>
                        <a:pt x="368" y="1220"/>
                      </a:lnTo>
                      <a:lnTo>
                        <a:pt x="367" y="1220"/>
                      </a:lnTo>
                      <a:lnTo>
                        <a:pt x="367" y="1218"/>
                      </a:lnTo>
                      <a:lnTo>
                        <a:pt x="367" y="1216"/>
                      </a:lnTo>
                      <a:lnTo>
                        <a:pt x="367" y="1214"/>
                      </a:lnTo>
                      <a:lnTo>
                        <a:pt x="365" y="1214"/>
                      </a:lnTo>
                      <a:lnTo>
                        <a:pt x="365" y="1212"/>
                      </a:lnTo>
                      <a:lnTo>
                        <a:pt x="365" y="1210"/>
                      </a:lnTo>
                      <a:lnTo>
                        <a:pt x="344" y="1214"/>
                      </a:lnTo>
                      <a:lnTo>
                        <a:pt x="315" y="1218"/>
                      </a:lnTo>
                      <a:lnTo>
                        <a:pt x="284" y="1220"/>
                      </a:lnTo>
                      <a:lnTo>
                        <a:pt x="251" y="1222"/>
                      </a:lnTo>
                      <a:lnTo>
                        <a:pt x="221" y="1220"/>
                      </a:lnTo>
                      <a:lnTo>
                        <a:pt x="190" y="1218"/>
                      </a:lnTo>
                      <a:lnTo>
                        <a:pt x="159" y="1214"/>
                      </a:lnTo>
                      <a:lnTo>
                        <a:pt x="130" y="1208"/>
                      </a:lnTo>
                      <a:lnTo>
                        <a:pt x="100" y="1203"/>
                      </a:lnTo>
                      <a:lnTo>
                        <a:pt x="71" y="1195"/>
                      </a:lnTo>
                      <a:lnTo>
                        <a:pt x="44" y="1185"/>
                      </a:lnTo>
                      <a:lnTo>
                        <a:pt x="15" y="1174"/>
                      </a:lnTo>
                      <a:lnTo>
                        <a:pt x="0" y="1166"/>
                      </a:lnTo>
                      <a:lnTo>
                        <a:pt x="2" y="1168"/>
                      </a:lnTo>
                      <a:lnTo>
                        <a:pt x="2" y="1170"/>
                      </a:lnTo>
                      <a:lnTo>
                        <a:pt x="2" y="1172"/>
                      </a:lnTo>
                      <a:lnTo>
                        <a:pt x="2" y="1174"/>
                      </a:lnTo>
                      <a:lnTo>
                        <a:pt x="2" y="1176"/>
                      </a:lnTo>
                      <a:lnTo>
                        <a:pt x="2" y="1178"/>
                      </a:lnTo>
                      <a:lnTo>
                        <a:pt x="4" y="1180"/>
                      </a:lnTo>
                      <a:close/>
                    </a:path>
                  </a:pathLst>
                </a:custGeom>
                <a:solidFill>
                  <a:srgbClr val="88CFFF"/>
                </a:solidFill>
                <a:ln w="9525">
                  <a:noFill/>
                  <a:round/>
                </a:ln>
              </p:spPr>
              <p:txBody>
                <a:bodyPr/>
                <a:lstStyle/>
                <a:p>
                  <a:endParaRPr lang="en-US"/>
                </a:p>
              </p:txBody>
            </p:sp>
            <p:sp>
              <p:nvSpPr>
                <p:cNvPr id="44495" name="Freeform 146"/>
                <p:cNvSpPr>
                  <a:spLocks noEditPoints="1"/>
                </p:cNvSpPr>
                <p:nvPr/>
              </p:nvSpPr>
              <p:spPr bwMode="auto">
                <a:xfrm>
                  <a:off x="1635" y="1524"/>
                  <a:ext cx="367" cy="1221"/>
                </a:xfrm>
                <a:custGeom>
                  <a:avLst/>
                  <a:gdLst>
                    <a:gd name="T0" fmla="*/ 345 w 367"/>
                    <a:gd name="T1" fmla="*/ 6 h 1221"/>
                    <a:gd name="T2" fmla="*/ 284 w 367"/>
                    <a:gd name="T3" fmla="*/ 0 h 1221"/>
                    <a:gd name="T4" fmla="*/ 221 w 367"/>
                    <a:gd name="T5" fmla="*/ 0 h 1221"/>
                    <a:gd name="T6" fmla="*/ 159 w 367"/>
                    <a:gd name="T7" fmla="*/ 6 h 1221"/>
                    <a:gd name="T8" fmla="*/ 121 w 367"/>
                    <a:gd name="T9" fmla="*/ 14 h 1221"/>
                    <a:gd name="T10" fmla="*/ 121 w 367"/>
                    <a:gd name="T11" fmla="*/ 18 h 1221"/>
                    <a:gd name="T12" fmla="*/ 119 w 367"/>
                    <a:gd name="T13" fmla="*/ 20 h 1221"/>
                    <a:gd name="T14" fmla="*/ 119 w 367"/>
                    <a:gd name="T15" fmla="*/ 23 h 1221"/>
                    <a:gd name="T16" fmla="*/ 117 w 367"/>
                    <a:gd name="T17" fmla="*/ 25 h 1221"/>
                    <a:gd name="T18" fmla="*/ 161 w 367"/>
                    <a:gd name="T19" fmla="*/ 18 h 1221"/>
                    <a:gd name="T20" fmla="*/ 221 w 367"/>
                    <a:gd name="T21" fmla="*/ 12 h 1221"/>
                    <a:gd name="T22" fmla="*/ 282 w 367"/>
                    <a:gd name="T23" fmla="*/ 12 h 1221"/>
                    <a:gd name="T24" fmla="*/ 344 w 367"/>
                    <a:gd name="T25" fmla="*/ 18 h 1221"/>
                    <a:gd name="T26" fmla="*/ 363 w 367"/>
                    <a:gd name="T27" fmla="*/ 20 h 1221"/>
                    <a:gd name="T28" fmla="*/ 365 w 367"/>
                    <a:gd name="T29" fmla="*/ 18 h 1221"/>
                    <a:gd name="T30" fmla="*/ 365 w 367"/>
                    <a:gd name="T31" fmla="*/ 14 h 1221"/>
                    <a:gd name="T32" fmla="*/ 367 w 367"/>
                    <a:gd name="T33" fmla="*/ 12 h 1221"/>
                    <a:gd name="T34" fmla="*/ 2 w 367"/>
                    <a:gd name="T35" fmla="*/ 1169 h 1221"/>
                    <a:gd name="T36" fmla="*/ 42 w 367"/>
                    <a:gd name="T37" fmla="*/ 1184 h 1221"/>
                    <a:gd name="T38" fmla="*/ 100 w 367"/>
                    <a:gd name="T39" fmla="*/ 1201 h 1221"/>
                    <a:gd name="T40" fmla="*/ 159 w 367"/>
                    <a:gd name="T41" fmla="*/ 1215 h 1221"/>
                    <a:gd name="T42" fmla="*/ 221 w 367"/>
                    <a:gd name="T43" fmla="*/ 1221 h 1221"/>
                    <a:gd name="T44" fmla="*/ 284 w 367"/>
                    <a:gd name="T45" fmla="*/ 1221 h 1221"/>
                    <a:gd name="T46" fmla="*/ 345 w 367"/>
                    <a:gd name="T47" fmla="*/ 1215 h 1221"/>
                    <a:gd name="T48" fmla="*/ 367 w 367"/>
                    <a:gd name="T49" fmla="*/ 1209 h 1221"/>
                    <a:gd name="T50" fmla="*/ 365 w 367"/>
                    <a:gd name="T51" fmla="*/ 1207 h 1221"/>
                    <a:gd name="T52" fmla="*/ 365 w 367"/>
                    <a:gd name="T53" fmla="*/ 1205 h 1221"/>
                    <a:gd name="T54" fmla="*/ 363 w 367"/>
                    <a:gd name="T55" fmla="*/ 1201 h 1221"/>
                    <a:gd name="T56" fmla="*/ 344 w 367"/>
                    <a:gd name="T57" fmla="*/ 1205 h 1221"/>
                    <a:gd name="T58" fmla="*/ 282 w 367"/>
                    <a:gd name="T59" fmla="*/ 1211 h 1221"/>
                    <a:gd name="T60" fmla="*/ 221 w 367"/>
                    <a:gd name="T61" fmla="*/ 1211 h 1221"/>
                    <a:gd name="T62" fmla="*/ 161 w 367"/>
                    <a:gd name="T63" fmla="*/ 1205 h 1221"/>
                    <a:gd name="T64" fmla="*/ 102 w 367"/>
                    <a:gd name="T65" fmla="*/ 1192 h 1221"/>
                    <a:gd name="T66" fmla="*/ 46 w 367"/>
                    <a:gd name="T67" fmla="*/ 1175 h 1221"/>
                    <a:gd name="T68" fmla="*/ 0 w 367"/>
                    <a:gd name="T69" fmla="*/ 1155 h 1221"/>
                    <a:gd name="T70" fmla="*/ 0 w 367"/>
                    <a:gd name="T71" fmla="*/ 1159 h 1221"/>
                    <a:gd name="T72" fmla="*/ 0 w 367"/>
                    <a:gd name="T73" fmla="*/ 1161 h 1221"/>
                    <a:gd name="T74" fmla="*/ 2 w 367"/>
                    <a:gd name="T75" fmla="*/ 1165 h 1221"/>
                    <a:gd name="T76" fmla="*/ 2 w 367"/>
                    <a:gd name="T77" fmla="*/ 1169 h 122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67"/>
                    <a:gd name="T118" fmla="*/ 0 h 1221"/>
                    <a:gd name="T119" fmla="*/ 367 w 367"/>
                    <a:gd name="T120" fmla="*/ 1221 h 122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67" h="1221">
                      <a:moveTo>
                        <a:pt x="367" y="10"/>
                      </a:moveTo>
                      <a:lnTo>
                        <a:pt x="345" y="6"/>
                      </a:lnTo>
                      <a:lnTo>
                        <a:pt x="315" y="2"/>
                      </a:lnTo>
                      <a:lnTo>
                        <a:pt x="284" y="0"/>
                      </a:lnTo>
                      <a:lnTo>
                        <a:pt x="251" y="0"/>
                      </a:lnTo>
                      <a:lnTo>
                        <a:pt x="221" y="0"/>
                      </a:lnTo>
                      <a:lnTo>
                        <a:pt x="190" y="2"/>
                      </a:lnTo>
                      <a:lnTo>
                        <a:pt x="159" y="6"/>
                      </a:lnTo>
                      <a:lnTo>
                        <a:pt x="129" y="12"/>
                      </a:lnTo>
                      <a:lnTo>
                        <a:pt x="121" y="14"/>
                      </a:lnTo>
                      <a:lnTo>
                        <a:pt x="121" y="16"/>
                      </a:lnTo>
                      <a:lnTo>
                        <a:pt x="121" y="18"/>
                      </a:lnTo>
                      <a:lnTo>
                        <a:pt x="119" y="18"/>
                      </a:lnTo>
                      <a:lnTo>
                        <a:pt x="119" y="20"/>
                      </a:lnTo>
                      <a:lnTo>
                        <a:pt x="119" y="21"/>
                      </a:lnTo>
                      <a:lnTo>
                        <a:pt x="119" y="23"/>
                      </a:lnTo>
                      <a:lnTo>
                        <a:pt x="117" y="23"/>
                      </a:lnTo>
                      <a:lnTo>
                        <a:pt x="117" y="25"/>
                      </a:lnTo>
                      <a:lnTo>
                        <a:pt x="130" y="23"/>
                      </a:lnTo>
                      <a:lnTo>
                        <a:pt x="161" y="18"/>
                      </a:lnTo>
                      <a:lnTo>
                        <a:pt x="190" y="14"/>
                      </a:lnTo>
                      <a:lnTo>
                        <a:pt x="221" y="12"/>
                      </a:lnTo>
                      <a:lnTo>
                        <a:pt x="251" y="10"/>
                      </a:lnTo>
                      <a:lnTo>
                        <a:pt x="282" y="12"/>
                      </a:lnTo>
                      <a:lnTo>
                        <a:pt x="313" y="14"/>
                      </a:lnTo>
                      <a:lnTo>
                        <a:pt x="344" y="18"/>
                      </a:lnTo>
                      <a:lnTo>
                        <a:pt x="363" y="21"/>
                      </a:lnTo>
                      <a:lnTo>
                        <a:pt x="363" y="20"/>
                      </a:lnTo>
                      <a:lnTo>
                        <a:pt x="365" y="18"/>
                      </a:lnTo>
                      <a:lnTo>
                        <a:pt x="365" y="16"/>
                      </a:lnTo>
                      <a:lnTo>
                        <a:pt x="365" y="14"/>
                      </a:lnTo>
                      <a:lnTo>
                        <a:pt x="367" y="12"/>
                      </a:lnTo>
                      <a:lnTo>
                        <a:pt x="367" y="10"/>
                      </a:lnTo>
                      <a:close/>
                      <a:moveTo>
                        <a:pt x="2" y="1169"/>
                      </a:moveTo>
                      <a:lnTo>
                        <a:pt x="13" y="1173"/>
                      </a:lnTo>
                      <a:lnTo>
                        <a:pt x="42" y="1184"/>
                      </a:lnTo>
                      <a:lnTo>
                        <a:pt x="71" y="1194"/>
                      </a:lnTo>
                      <a:lnTo>
                        <a:pt x="100" y="1201"/>
                      </a:lnTo>
                      <a:lnTo>
                        <a:pt x="129" y="1209"/>
                      </a:lnTo>
                      <a:lnTo>
                        <a:pt x="159" y="1215"/>
                      </a:lnTo>
                      <a:lnTo>
                        <a:pt x="190" y="1219"/>
                      </a:lnTo>
                      <a:lnTo>
                        <a:pt x="221" y="1221"/>
                      </a:lnTo>
                      <a:lnTo>
                        <a:pt x="251" y="1221"/>
                      </a:lnTo>
                      <a:lnTo>
                        <a:pt x="284" y="1221"/>
                      </a:lnTo>
                      <a:lnTo>
                        <a:pt x="315" y="1219"/>
                      </a:lnTo>
                      <a:lnTo>
                        <a:pt x="345" y="1215"/>
                      </a:lnTo>
                      <a:lnTo>
                        <a:pt x="367" y="1211"/>
                      </a:lnTo>
                      <a:lnTo>
                        <a:pt x="367" y="1209"/>
                      </a:lnTo>
                      <a:lnTo>
                        <a:pt x="365" y="1209"/>
                      </a:lnTo>
                      <a:lnTo>
                        <a:pt x="365" y="1207"/>
                      </a:lnTo>
                      <a:lnTo>
                        <a:pt x="365" y="1205"/>
                      </a:lnTo>
                      <a:lnTo>
                        <a:pt x="365" y="1203"/>
                      </a:lnTo>
                      <a:lnTo>
                        <a:pt x="363" y="1201"/>
                      </a:lnTo>
                      <a:lnTo>
                        <a:pt x="344" y="1205"/>
                      </a:lnTo>
                      <a:lnTo>
                        <a:pt x="313" y="1209"/>
                      </a:lnTo>
                      <a:lnTo>
                        <a:pt x="282" y="1211"/>
                      </a:lnTo>
                      <a:lnTo>
                        <a:pt x="251" y="1211"/>
                      </a:lnTo>
                      <a:lnTo>
                        <a:pt x="221" y="1211"/>
                      </a:lnTo>
                      <a:lnTo>
                        <a:pt x="190" y="1209"/>
                      </a:lnTo>
                      <a:lnTo>
                        <a:pt x="161" y="1205"/>
                      </a:lnTo>
                      <a:lnTo>
                        <a:pt x="130" y="1200"/>
                      </a:lnTo>
                      <a:lnTo>
                        <a:pt x="102" y="1192"/>
                      </a:lnTo>
                      <a:lnTo>
                        <a:pt x="73" y="1184"/>
                      </a:lnTo>
                      <a:lnTo>
                        <a:pt x="46" y="1175"/>
                      </a:lnTo>
                      <a:lnTo>
                        <a:pt x="19" y="1165"/>
                      </a:lnTo>
                      <a:lnTo>
                        <a:pt x="0" y="1155"/>
                      </a:lnTo>
                      <a:lnTo>
                        <a:pt x="0" y="1157"/>
                      </a:lnTo>
                      <a:lnTo>
                        <a:pt x="0" y="1159"/>
                      </a:lnTo>
                      <a:lnTo>
                        <a:pt x="0" y="1161"/>
                      </a:lnTo>
                      <a:lnTo>
                        <a:pt x="2" y="1163"/>
                      </a:lnTo>
                      <a:lnTo>
                        <a:pt x="2" y="1165"/>
                      </a:lnTo>
                      <a:lnTo>
                        <a:pt x="2" y="1167"/>
                      </a:lnTo>
                      <a:lnTo>
                        <a:pt x="2" y="1169"/>
                      </a:lnTo>
                      <a:close/>
                    </a:path>
                  </a:pathLst>
                </a:custGeom>
                <a:solidFill>
                  <a:srgbClr val="89CFFF"/>
                </a:solidFill>
                <a:ln w="9525">
                  <a:noFill/>
                  <a:round/>
                </a:ln>
              </p:spPr>
              <p:txBody>
                <a:bodyPr/>
                <a:lstStyle/>
                <a:p>
                  <a:endParaRPr lang="en-US"/>
                </a:p>
              </p:txBody>
            </p:sp>
            <p:sp>
              <p:nvSpPr>
                <p:cNvPr id="44496" name="Freeform 147"/>
                <p:cNvSpPr>
                  <a:spLocks noEditPoints="1"/>
                </p:cNvSpPr>
                <p:nvPr/>
              </p:nvSpPr>
              <p:spPr bwMode="auto">
                <a:xfrm>
                  <a:off x="1633" y="1528"/>
                  <a:ext cx="367" cy="1213"/>
                </a:xfrm>
                <a:custGeom>
                  <a:avLst/>
                  <a:gdLst>
                    <a:gd name="T0" fmla="*/ 346 w 367"/>
                    <a:gd name="T1" fmla="*/ 8 h 1213"/>
                    <a:gd name="T2" fmla="*/ 286 w 367"/>
                    <a:gd name="T3" fmla="*/ 2 h 1213"/>
                    <a:gd name="T4" fmla="*/ 223 w 367"/>
                    <a:gd name="T5" fmla="*/ 2 h 1213"/>
                    <a:gd name="T6" fmla="*/ 161 w 367"/>
                    <a:gd name="T7" fmla="*/ 8 h 1213"/>
                    <a:gd name="T8" fmla="*/ 121 w 367"/>
                    <a:gd name="T9" fmla="*/ 16 h 1213"/>
                    <a:gd name="T10" fmla="*/ 121 w 367"/>
                    <a:gd name="T11" fmla="*/ 19 h 1213"/>
                    <a:gd name="T12" fmla="*/ 119 w 367"/>
                    <a:gd name="T13" fmla="*/ 21 h 1213"/>
                    <a:gd name="T14" fmla="*/ 117 w 367"/>
                    <a:gd name="T15" fmla="*/ 25 h 1213"/>
                    <a:gd name="T16" fmla="*/ 117 w 367"/>
                    <a:gd name="T17" fmla="*/ 27 h 1213"/>
                    <a:gd name="T18" fmla="*/ 163 w 367"/>
                    <a:gd name="T19" fmla="*/ 17 h 1213"/>
                    <a:gd name="T20" fmla="*/ 223 w 367"/>
                    <a:gd name="T21" fmla="*/ 12 h 1213"/>
                    <a:gd name="T22" fmla="*/ 284 w 367"/>
                    <a:gd name="T23" fmla="*/ 12 h 1213"/>
                    <a:gd name="T24" fmla="*/ 346 w 367"/>
                    <a:gd name="T25" fmla="*/ 17 h 1213"/>
                    <a:gd name="T26" fmla="*/ 365 w 367"/>
                    <a:gd name="T27" fmla="*/ 21 h 1213"/>
                    <a:gd name="T28" fmla="*/ 365 w 367"/>
                    <a:gd name="T29" fmla="*/ 17 h 1213"/>
                    <a:gd name="T30" fmla="*/ 365 w 367"/>
                    <a:gd name="T31" fmla="*/ 16 h 1213"/>
                    <a:gd name="T32" fmla="*/ 367 w 367"/>
                    <a:gd name="T33" fmla="*/ 14 h 1213"/>
                    <a:gd name="T34" fmla="*/ 2 w 367"/>
                    <a:gd name="T35" fmla="*/ 1157 h 1213"/>
                    <a:gd name="T36" fmla="*/ 46 w 367"/>
                    <a:gd name="T37" fmla="*/ 1176 h 1213"/>
                    <a:gd name="T38" fmla="*/ 102 w 367"/>
                    <a:gd name="T39" fmla="*/ 1194 h 1213"/>
                    <a:gd name="T40" fmla="*/ 161 w 367"/>
                    <a:gd name="T41" fmla="*/ 1205 h 1213"/>
                    <a:gd name="T42" fmla="*/ 223 w 367"/>
                    <a:gd name="T43" fmla="*/ 1211 h 1213"/>
                    <a:gd name="T44" fmla="*/ 286 w 367"/>
                    <a:gd name="T45" fmla="*/ 1211 h 1213"/>
                    <a:gd name="T46" fmla="*/ 346 w 367"/>
                    <a:gd name="T47" fmla="*/ 1205 h 1213"/>
                    <a:gd name="T48" fmla="*/ 367 w 367"/>
                    <a:gd name="T49" fmla="*/ 1201 h 1213"/>
                    <a:gd name="T50" fmla="*/ 365 w 367"/>
                    <a:gd name="T51" fmla="*/ 1197 h 1213"/>
                    <a:gd name="T52" fmla="*/ 365 w 367"/>
                    <a:gd name="T53" fmla="*/ 1196 h 1213"/>
                    <a:gd name="T54" fmla="*/ 365 w 367"/>
                    <a:gd name="T55" fmla="*/ 1194 h 1213"/>
                    <a:gd name="T56" fmla="*/ 346 w 367"/>
                    <a:gd name="T57" fmla="*/ 1196 h 1213"/>
                    <a:gd name="T58" fmla="*/ 284 w 367"/>
                    <a:gd name="T59" fmla="*/ 1201 h 1213"/>
                    <a:gd name="T60" fmla="*/ 223 w 367"/>
                    <a:gd name="T61" fmla="*/ 1201 h 1213"/>
                    <a:gd name="T62" fmla="*/ 163 w 367"/>
                    <a:gd name="T63" fmla="*/ 1196 h 1213"/>
                    <a:gd name="T64" fmla="*/ 106 w 367"/>
                    <a:gd name="T65" fmla="*/ 1184 h 1213"/>
                    <a:gd name="T66" fmla="*/ 50 w 367"/>
                    <a:gd name="T67" fmla="*/ 1167 h 1213"/>
                    <a:gd name="T68" fmla="*/ 0 w 367"/>
                    <a:gd name="T69" fmla="*/ 1146 h 1213"/>
                    <a:gd name="T70" fmla="*/ 2 w 367"/>
                    <a:gd name="T71" fmla="*/ 1150 h 1213"/>
                    <a:gd name="T72" fmla="*/ 2 w 367"/>
                    <a:gd name="T73" fmla="*/ 1151 h 1213"/>
                    <a:gd name="T74" fmla="*/ 2 w 367"/>
                    <a:gd name="T75" fmla="*/ 1155 h 1213"/>
                    <a:gd name="T76" fmla="*/ 2 w 367"/>
                    <a:gd name="T77" fmla="*/ 1157 h 121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67"/>
                    <a:gd name="T118" fmla="*/ 0 h 1213"/>
                    <a:gd name="T119" fmla="*/ 367 w 367"/>
                    <a:gd name="T120" fmla="*/ 1213 h 121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67" h="1213">
                      <a:moveTo>
                        <a:pt x="367" y="12"/>
                      </a:moveTo>
                      <a:lnTo>
                        <a:pt x="346" y="8"/>
                      </a:lnTo>
                      <a:lnTo>
                        <a:pt x="317" y="4"/>
                      </a:lnTo>
                      <a:lnTo>
                        <a:pt x="286" y="2"/>
                      </a:lnTo>
                      <a:lnTo>
                        <a:pt x="253" y="0"/>
                      </a:lnTo>
                      <a:lnTo>
                        <a:pt x="223" y="2"/>
                      </a:lnTo>
                      <a:lnTo>
                        <a:pt x="192" y="4"/>
                      </a:lnTo>
                      <a:lnTo>
                        <a:pt x="161" y="8"/>
                      </a:lnTo>
                      <a:lnTo>
                        <a:pt x="132" y="14"/>
                      </a:lnTo>
                      <a:lnTo>
                        <a:pt x="121" y="16"/>
                      </a:lnTo>
                      <a:lnTo>
                        <a:pt x="121" y="17"/>
                      </a:lnTo>
                      <a:lnTo>
                        <a:pt x="121" y="19"/>
                      </a:lnTo>
                      <a:lnTo>
                        <a:pt x="119" y="19"/>
                      </a:lnTo>
                      <a:lnTo>
                        <a:pt x="119" y="21"/>
                      </a:lnTo>
                      <a:lnTo>
                        <a:pt x="119" y="23"/>
                      </a:lnTo>
                      <a:lnTo>
                        <a:pt x="117" y="25"/>
                      </a:lnTo>
                      <a:lnTo>
                        <a:pt x="117" y="27"/>
                      </a:lnTo>
                      <a:lnTo>
                        <a:pt x="134" y="23"/>
                      </a:lnTo>
                      <a:lnTo>
                        <a:pt x="163" y="17"/>
                      </a:lnTo>
                      <a:lnTo>
                        <a:pt x="194" y="14"/>
                      </a:lnTo>
                      <a:lnTo>
                        <a:pt x="223" y="12"/>
                      </a:lnTo>
                      <a:lnTo>
                        <a:pt x="253" y="12"/>
                      </a:lnTo>
                      <a:lnTo>
                        <a:pt x="284" y="12"/>
                      </a:lnTo>
                      <a:lnTo>
                        <a:pt x="315" y="14"/>
                      </a:lnTo>
                      <a:lnTo>
                        <a:pt x="346" y="17"/>
                      </a:lnTo>
                      <a:lnTo>
                        <a:pt x="363" y="21"/>
                      </a:lnTo>
                      <a:lnTo>
                        <a:pt x="365" y="21"/>
                      </a:lnTo>
                      <a:lnTo>
                        <a:pt x="365" y="19"/>
                      </a:lnTo>
                      <a:lnTo>
                        <a:pt x="365" y="17"/>
                      </a:lnTo>
                      <a:lnTo>
                        <a:pt x="365" y="16"/>
                      </a:lnTo>
                      <a:lnTo>
                        <a:pt x="367" y="14"/>
                      </a:lnTo>
                      <a:lnTo>
                        <a:pt x="367" y="12"/>
                      </a:lnTo>
                      <a:close/>
                      <a:moveTo>
                        <a:pt x="2" y="1157"/>
                      </a:moveTo>
                      <a:lnTo>
                        <a:pt x="17" y="1165"/>
                      </a:lnTo>
                      <a:lnTo>
                        <a:pt x="46" y="1176"/>
                      </a:lnTo>
                      <a:lnTo>
                        <a:pt x="73" y="1186"/>
                      </a:lnTo>
                      <a:lnTo>
                        <a:pt x="102" y="1194"/>
                      </a:lnTo>
                      <a:lnTo>
                        <a:pt x="132" y="1199"/>
                      </a:lnTo>
                      <a:lnTo>
                        <a:pt x="161" y="1205"/>
                      </a:lnTo>
                      <a:lnTo>
                        <a:pt x="192" y="1209"/>
                      </a:lnTo>
                      <a:lnTo>
                        <a:pt x="223" y="1211"/>
                      </a:lnTo>
                      <a:lnTo>
                        <a:pt x="253" y="1213"/>
                      </a:lnTo>
                      <a:lnTo>
                        <a:pt x="286" y="1211"/>
                      </a:lnTo>
                      <a:lnTo>
                        <a:pt x="317" y="1209"/>
                      </a:lnTo>
                      <a:lnTo>
                        <a:pt x="346" y="1205"/>
                      </a:lnTo>
                      <a:lnTo>
                        <a:pt x="367" y="1201"/>
                      </a:lnTo>
                      <a:lnTo>
                        <a:pt x="367" y="1199"/>
                      </a:lnTo>
                      <a:lnTo>
                        <a:pt x="365" y="1197"/>
                      </a:lnTo>
                      <a:lnTo>
                        <a:pt x="365" y="1196"/>
                      </a:lnTo>
                      <a:lnTo>
                        <a:pt x="365" y="1194"/>
                      </a:lnTo>
                      <a:lnTo>
                        <a:pt x="365" y="1192"/>
                      </a:lnTo>
                      <a:lnTo>
                        <a:pt x="346" y="1196"/>
                      </a:lnTo>
                      <a:lnTo>
                        <a:pt x="315" y="1199"/>
                      </a:lnTo>
                      <a:lnTo>
                        <a:pt x="284" y="1201"/>
                      </a:lnTo>
                      <a:lnTo>
                        <a:pt x="253" y="1201"/>
                      </a:lnTo>
                      <a:lnTo>
                        <a:pt x="223" y="1201"/>
                      </a:lnTo>
                      <a:lnTo>
                        <a:pt x="194" y="1199"/>
                      </a:lnTo>
                      <a:lnTo>
                        <a:pt x="163" y="1196"/>
                      </a:lnTo>
                      <a:lnTo>
                        <a:pt x="134" y="1190"/>
                      </a:lnTo>
                      <a:lnTo>
                        <a:pt x="106" y="1184"/>
                      </a:lnTo>
                      <a:lnTo>
                        <a:pt x="77" y="1174"/>
                      </a:lnTo>
                      <a:lnTo>
                        <a:pt x="50" y="1167"/>
                      </a:lnTo>
                      <a:lnTo>
                        <a:pt x="23" y="1155"/>
                      </a:lnTo>
                      <a:lnTo>
                        <a:pt x="0" y="1146"/>
                      </a:lnTo>
                      <a:lnTo>
                        <a:pt x="0" y="1148"/>
                      </a:lnTo>
                      <a:lnTo>
                        <a:pt x="2" y="1150"/>
                      </a:lnTo>
                      <a:lnTo>
                        <a:pt x="2" y="1151"/>
                      </a:lnTo>
                      <a:lnTo>
                        <a:pt x="2" y="1153"/>
                      </a:lnTo>
                      <a:lnTo>
                        <a:pt x="2" y="1155"/>
                      </a:lnTo>
                      <a:lnTo>
                        <a:pt x="2" y="1157"/>
                      </a:lnTo>
                      <a:close/>
                    </a:path>
                  </a:pathLst>
                </a:custGeom>
                <a:solidFill>
                  <a:srgbClr val="8AD0FF"/>
                </a:solidFill>
                <a:ln w="9525">
                  <a:noFill/>
                  <a:round/>
                </a:ln>
              </p:spPr>
              <p:txBody>
                <a:bodyPr/>
                <a:lstStyle/>
                <a:p>
                  <a:endParaRPr lang="en-US"/>
                </a:p>
              </p:txBody>
            </p:sp>
            <p:sp>
              <p:nvSpPr>
                <p:cNvPr id="44497" name="Freeform 148"/>
                <p:cNvSpPr>
                  <a:spLocks noEditPoints="1"/>
                </p:cNvSpPr>
                <p:nvPr/>
              </p:nvSpPr>
              <p:spPr bwMode="auto">
                <a:xfrm>
                  <a:off x="1633" y="1534"/>
                  <a:ext cx="365" cy="1201"/>
                </a:xfrm>
                <a:custGeom>
                  <a:avLst/>
                  <a:gdLst>
                    <a:gd name="T0" fmla="*/ 346 w 365"/>
                    <a:gd name="T1" fmla="*/ 8 h 1201"/>
                    <a:gd name="T2" fmla="*/ 284 w 365"/>
                    <a:gd name="T3" fmla="*/ 2 h 1201"/>
                    <a:gd name="T4" fmla="*/ 223 w 365"/>
                    <a:gd name="T5" fmla="*/ 2 h 1201"/>
                    <a:gd name="T6" fmla="*/ 163 w 365"/>
                    <a:gd name="T7" fmla="*/ 8 h 1201"/>
                    <a:gd name="T8" fmla="*/ 119 w 365"/>
                    <a:gd name="T9" fmla="*/ 15 h 1201"/>
                    <a:gd name="T10" fmla="*/ 117 w 365"/>
                    <a:gd name="T11" fmla="*/ 19 h 1201"/>
                    <a:gd name="T12" fmla="*/ 117 w 365"/>
                    <a:gd name="T13" fmla="*/ 21 h 1201"/>
                    <a:gd name="T14" fmla="*/ 115 w 365"/>
                    <a:gd name="T15" fmla="*/ 25 h 1201"/>
                    <a:gd name="T16" fmla="*/ 115 w 365"/>
                    <a:gd name="T17" fmla="*/ 27 h 1201"/>
                    <a:gd name="T18" fmla="*/ 163 w 365"/>
                    <a:gd name="T19" fmla="*/ 17 h 1201"/>
                    <a:gd name="T20" fmla="*/ 223 w 365"/>
                    <a:gd name="T21" fmla="*/ 11 h 1201"/>
                    <a:gd name="T22" fmla="*/ 284 w 365"/>
                    <a:gd name="T23" fmla="*/ 11 h 1201"/>
                    <a:gd name="T24" fmla="*/ 344 w 365"/>
                    <a:gd name="T25" fmla="*/ 17 h 1201"/>
                    <a:gd name="T26" fmla="*/ 363 w 365"/>
                    <a:gd name="T27" fmla="*/ 19 h 1201"/>
                    <a:gd name="T28" fmla="*/ 363 w 365"/>
                    <a:gd name="T29" fmla="*/ 17 h 1201"/>
                    <a:gd name="T30" fmla="*/ 365 w 365"/>
                    <a:gd name="T31" fmla="*/ 15 h 1201"/>
                    <a:gd name="T32" fmla="*/ 365 w 365"/>
                    <a:gd name="T33" fmla="*/ 11 h 1201"/>
                    <a:gd name="T34" fmla="*/ 2 w 365"/>
                    <a:gd name="T35" fmla="*/ 1145 h 1201"/>
                    <a:gd name="T36" fmla="*/ 48 w 365"/>
                    <a:gd name="T37" fmla="*/ 1165 h 1201"/>
                    <a:gd name="T38" fmla="*/ 104 w 365"/>
                    <a:gd name="T39" fmla="*/ 1182 h 1201"/>
                    <a:gd name="T40" fmla="*/ 163 w 365"/>
                    <a:gd name="T41" fmla="*/ 1195 h 1201"/>
                    <a:gd name="T42" fmla="*/ 223 w 365"/>
                    <a:gd name="T43" fmla="*/ 1201 h 1201"/>
                    <a:gd name="T44" fmla="*/ 284 w 365"/>
                    <a:gd name="T45" fmla="*/ 1201 h 1201"/>
                    <a:gd name="T46" fmla="*/ 346 w 365"/>
                    <a:gd name="T47" fmla="*/ 1195 h 1201"/>
                    <a:gd name="T48" fmla="*/ 365 w 365"/>
                    <a:gd name="T49" fmla="*/ 1190 h 1201"/>
                    <a:gd name="T50" fmla="*/ 365 w 365"/>
                    <a:gd name="T51" fmla="*/ 1188 h 1201"/>
                    <a:gd name="T52" fmla="*/ 363 w 365"/>
                    <a:gd name="T53" fmla="*/ 1184 h 1201"/>
                    <a:gd name="T54" fmla="*/ 363 w 365"/>
                    <a:gd name="T55" fmla="*/ 1182 h 1201"/>
                    <a:gd name="T56" fmla="*/ 344 w 365"/>
                    <a:gd name="T57" fmla="*/ 1184 h 1201"/>
                    <a:gd name="T58" fmla="*/ 284 w 365"/>
                    <a:gd name="T59" fmla="*/ 1190 h 1201"/>
                    <a:gd name="T60" fmla="*/ 223 w 365"/>
                    <a:gd name="T61" fmla="*/ 1190 h 1201"/>
                    <a:gd name="T62" fmla="*/ 163 w 365"/>
                    <a:gd name="T63" fmla="*/ 1184 h 1201"/>
                    <a:gd name="T64" fmla="*/ 106 w 365"/>
                    <a:gd name="T65" fmla="*/ 1172 h 1201"/>
                    <a:gd name="T66" fmla="*/ 52 w 365"/>
                    <a:gd name="T67" fmla="*/ 1155 h 1201"/>
                    <a:gd name="T68" fmla="*/ 0 w 365"/>
                    <a:gd name="T69" fmla="*/ 1134 h 1201"/>
                    <a:gd name="T70" fmla="*/ 0 w 365"/>
                    <a:gd name="T71" fmla="*/ 1136 h 1201"/>
                    <a:gd name="T72" fmla="*/ 0 w 365"/>
                    <a:gd name="T73" fmla="*/ 1140 h 1201"/>
                    <a:gd name="T74" fmla="*/ 2 w 365"/>
                    <a:gd name="T75" fmla="*/ 1144 h 1201"/>
                    <a:gd name="T76" fmla="*/ 2 w 365"/>
                    <a:gd name="T77" fmla="*/ 1145 h 120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65"/>
                    <a:gd name="T118" fmla="*/ 0 h 1201"/>
                    <a:gd name="T119" fmla="*/ 365 w 365"/>
                    <a:gd name="T120" fmla="*/ 1201 h 120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65" h="1201">
                      <a:moveTo>
                        <a:pt x="365" y="11"/>
                      </a:moveTo>
                      <a:lnTo>
                        <a:pt x="346" y="8"/>
                      </a:lnTo>
                      <a:lnTo>
                        <a:pt x="315" y="4"/>
                      </a:lnTo>
                      <a:lnTo>
                        <a:pt x="284" y="2"/>
                      </a:lnTo>
                      <a:lnTo>
                        <a:pt x="253" y="0"/>
                      </a:lnTo>
                      <a:lnTo>
                        <a:pt x="223" y="2"/>
                      </a:lnTo>
                      <a:lnTo>
                        <a:pt x="192" y="4"/>
                      </a:lnTo>
                      <a:lnTo>
                        <a:pt x="163" y="8"/>
                      </a:lnTo>
                      <a:lnTo>
                        <a:pt x="132" y="13"/>
                      </a:lnTo>
                      <a:lnTo>
                        <a:pt x="119" y="15"/>
                      </a:lnTo>
                      <a:lnTo>
                        <a:pt x="119" y="17"/>
                      </a:lnTo>
                      <a:lnTo>
                        <a:pt x="117" y="19"/>
                      </a:lnTo>
                      <a:lnTo>
                        <a:pt x="117" y="21"/>
                      </a:lnTo>
                      <a:lnTo>
                        <a:pt x="117" y="23"/>
                      </a:lnTo>
                      <a:lnTo>
                        <a:pt x="115" y="25"/>
                      </a:lnTo>
                      <a:lnTo>
                        <a:pt x="115" y="27"/>
                      </a:lnTo>
                      <a:lnTo>
                        <a:pt x="134" y="23"/>
                      </a:lnTo>
                      <a:lnTo>
                        <a:pt x="163" y="17"/>
                      </a:lnTo>
                      <a:lnTo>
                        <a:pt x="194" y="13"/>
                      </a:lnTo>
                      <a:lnTo>
                        <a:pt x="223" y="11"/>
                      </a:lnTo>
                      <a:lnTo>
                        <a:pt x="253" y="11"/>
                      </a:lnTo>
                      <a:lnTo>
                        <a:pt x="284" y="11"/>
                      </a:lnTo>
                      <a:lnTo>
                        <a:pt x="315" y="13"/>
                      </a:lnTo>
                      <a:lnTo>
                        <a:pt x="344" y="17"/>
                      </a:lnTo>
                      <a:lnTo>
                        <a:pt x="363" y="21"/>
                      </a:lnTo>
                      <a:lnTo>
                        <a:pt x="363" y="19"/>
                      </a:lnTo>
                      <a:lnTo>
                        <a:pt x="363" y="17"/>
                      </a:lnTo>
                      <a:lnTo>
                        <a:pt x="363" y="15"/>
                      </a:lnTo>
                      <a:lnTo>
                        <a:pt x="365" y="15"/>
                      </a:lnTo>
                      <a:lnTo>
                        <a:pt x="365" y="13"/>
                      </a:lnTo>
                      <a:lnTo>
                        <a:pt x="365" y="11"/>
                      </a:lnTo>
                      <a:close/>
                      <a:moveTo>
                        <a:pt x="2" y="1145"/>
                      </a:moveTo>
                      <a:lnTo>
                        <a:pt x="21" y="1155"/>
                      </a:lnTo>
                      <a:lnTo>
                        <a:pt x="48" y="1165"/>
                      </a:lnTo>
                      <a:lnTo>
                        <a:pt x="75" y="1174"/>
                      </a:lnTo>
                      <a:lnTo>
                        <a:pt x="104" y="1182"/>
                      </a:lnTo>
                      <a:lnTo>
                        <a:pt x="132" y="1190"/>
                      </a:lnTo>
                      <a:lnTo>
                        <a:pt x="163" y="1195"/>
                      </a:lnTo>
                      <a:lnTo>
                        <a:pt x="192" y="1199"/>
                      </a:lnTo>
                      <a:lnTo>
                        <a:pt x="223" y="1201"/>
                      </a:lnTo>
                      <a:lnTo>
                        <a:pt x="253" y="1201"/>
                      </a:lnTo>
                      <a:lnTo>
                        <a:pt x="284" y="1201"/>
                      </a:lnTo>
                      <a:lnTo>
                        <a:pt x="315" y="1199"/>
                      </a:lnTo>
                      <a:lnTo>
                        <a:pt x="346" y="1195"/>
                      </a:lnTo>
                      <a:lnTo>
                        <a:pt x="365" y="1191"/>
                      </a:lnTo>
                      <a:lnTo>
                        <a:pt x="365" y="1190"/>
                      </a:lnTo>
                      <a:lnTo>
                        <a:pt x="365" y="1188"/>
                      </a:lnTo>
                      <a:lnTo>
                        <a:pt x="365" y="1186"/>
                      </a:lnTo>
                      <a:lnTo>
                        <a:pt x="363" y="1184"/>
                      </a:lnTo>
                      <a:lnTo>
                        <a:pt x="363" y="1182"/>
                      </a:lnTo>
                      <a:lnTo>
                        <a:pt x="344" y="1184"/>
                      </a:lnTo>
                      <a:lnTo>
                        <a:pt x="315" y="1188"/>
                      </a:lnTo>
                      <a:lnTo>
                        <a:pt x="284" y="1190"/>
                      </a:lnTo>
                      <a:lnTo>
                        <a:pt x="253" y="1191"/>
                      </a:lnTo>
                      <a:lnTo>
                        <a:pt x="223" y="1190"/>
                      </a:lnTo>
                      <a:lnTo>
                        <a:pt x="194" y="1188"/>
                      </a:lnTo>
                      <a:lnTo>
                        <a:pt x="163" y="1184"/>
                      </a:lnTo>
                      <a:lnTo>
                        <a:pt x="134" y="1180"/>
                      </a:lnTo>
                      <a:lnTo>
                        <a:pt x="106" y="1172"/>
                      </a:lnTo>
                      <a:lnTo>
                        <a:pt x="79" y="1165"/>
                      </a:lnTo>
                      <a:lnTo>
                        <a:pt x="52" y="1155"/>
                      </a:lnTo>
                      <a:lnTo>
                        <a:pt x="25" y="1145"/>
                      </a:lnTo>
                      <a:lnTo>
                        <a:pt x="0" y="1134"/>
                      </a:lnTo>
                      <a:lnTo>
                        <a:pt x="0" y="1136"/>
                      </a:lnTo>
                      <a:lnTo>
                        <a:pt x="0" y="1138"/>
                      </a:lnTo>
                      <a:lnTo>
                        <a:pt x="0" y="1140"/>
                      </a:lnTo>
                      <a:lnTo>
                        <a:pt x="0" y="1142"/>
                      </a:lnTo>
                      <a:lnTo>
                        <a:pt x="2" y="1144"/>
                      </a:lnTo>
                      <a:lnTo>
                        <a:pt x="2" y="1145"/>
                      </a:lnTo>
                      <a:close/>
                    </a:path>
                  </a:pathLst>
                </a:custGeom>
                <a:solidFill>
                  <a:srgbClr val="8BD0FF"/>
                </a:solidFill>
                <a:ln w="9525">
                  <a:noFill/>
                  <a:round/>
                </a:ln>
              </p:spPr>
              <p:txBody>
                <a:bodyPr/>
                <a:lstStyle/>
                <a:p>
                  <a:endParaRPr lang="en-US"/>
                </a:p>
              </p:txBody>
            </p:sp>
            <p:sp>
              <p:nvSpPr>
                <p:cNvPr id="44498" name="Freeform 149"/>
                <p:cNvSpPr>
                  <a:spLocks noEditPoints="1"/>
                </p:cNvSpPr>
                <p:nvPr/>
              </p:nvSpPr>
              <p:spPr bwMode="auto">
                <a:xfrm>
                  <a:off x="1631" y="1540"/>
                  <a:ext cx="367" cy="1189"/>
                </a:xfrm>
                <a:custGeom>
                  <a:avLst/>
                  <a:gdLst>
                    <a:gd name="T0" fmla="*/ 348 w 367"/>
                    <a:gd name="T1" fmla="*/ 5 h 1189"/>
                    <a:gd name="T2" fmla="*/ 286 w 367"/>
                    <a:gd name="T3" fmla="*/ 0 h 1189"/>
                    <a:gd name="T4" fmla="*/ 225 w 367"/>
                    <a:gd name="T5" fmla="*/ 0 h 1189"/>
                    <a:gd name="T6" fmla="*/ 165 w 367"/>
                    <a:gd name="T7" fmla="*/ 5 h 1189"/>
                    <a:gd name="T8" fmla="*/ 119 w 367"/>
                    <a:gd name="T9" fmla="*/ 15 h 1189"/>
                    <a:gd name="T10" fmla="*/ 117 w 367"/>
                    <a:gd name="T11" fmla="*/ 19 h 1189"/>
                    <a:gd name="T12" fmla="*/ 117 w 367"/>
                    <a:gd name="T13" fmla="*/ 21 h 1189"/>
                    <a:gd name="T14" fmla="*/ 115 w 367"/>
                    <a:gd name="T15" fmla="*/ 25 h 1189"/>
                    <a:gd name="T16" fmla="*/ 115 w 367"/>
                    <a:gd name="T17" fmla="*/ 27 h 1189"/>
                    <a:gd name="T18" fmla="*/ 167 w 367"/>
                    <a:gd name="T19" fmla="*/ 17 h 1189"/>
                    <a:gd name="T20" fmla="*/ 227 w 367"/>
                    <a:gd name="T21" fmla="*/ 11 h 1189"/>
                    <a:gd name="T22" fmla="*/ 286 w 367"/>
                    <a:gd name="T23" fmla="*/ 11 h 1189"/>
                    <a:gd name="T24" fmla="*/ 346 w 367"/>
                    <a:gd name="T25" fmla="*/ 17 h 1189"/>
                    <a:gd name="T26" fmla="*/ 363 w 367"/>
                    <a:gd name="T27" fmla="*/ 19 h 1189"/>
                    <a:gd name="T28" fmla="*/ 363 w 367"/>
                    <a:gd name="T29" fmla="*/ 15 h 1189"/>
                    <a:gd name="T30" fmla="*/ 365 w 367"/>
                    <a:gd name="T31" fmla="*/ 13 h 1189"/>
                    <a:gd name="T32" fmla="*/ 365 w 367"/>
                    <a:gd name="T33" fmla="*/ 11 h 1189"/>
                    <a:gd name="T34" fmla="*/ 2 w 367"/>
                    <a:gd name="T35" fmla="*/ 1134 h 1189"/>
                    <a:gd name="T36" fmla="*/ 52 w 367"/>
                    <a:gd name="T37" fmla="*/ 1155 h 1189"/>
                    <a:gd name="T38" fmla="*/ 108 w 367"/>
                    <a:gd name="T39" fmla="*/ 1172 h 1189"/>
                    <a:gd name="T40" fmla="*/ 165 w 367"/>
                    <a:gd name="T41" fmla="*/ 1184 h 1189"/>
                    <a:gd name="T42" fmla="*/ 225 w 367"/>
                    <a:gd name="T43" fmla="*/ 1189 h 1189"/>
                    <a:gd name="T44" fmla="*/ 286 w 367"/>
                    <a:gd name="T45" fmla="*/ 1189 h 1189"/>
                    <a:gd name="T46" fmla="*/ 348 w 367"/>
                    <a:gd name="T47" fmla="*/ 1184 h 1189"/>
                    <a:gd name="T48" fmla="*/ 365 w 367"/>
                    <a:gd name="T49" fmla="*/ 1178 h 1189"/>
                    <a:gd name="T50" fmla="*/ 365 w 367"/>
                    <a:gd name="T51" fmla="*/ 1176 h 1189"/>
                    <a:gd name="T52" fmla="*/ 365 w 367"/>
                    <a:gd name="T53" fmla="*/ 1174 h 1189"/>
                    <a:gd name="T54" fmla="*/ 363 w 367"/>
                    <a:gd name="T55" fmla="*/ 1172 h 1189"/>
                    <a:gd name="T56" fmla="*/ 346 w 367"/>
                    <a:gd name="T57" fmla="*/ 1174 h 1189"/>
                    <a:gd name="T58" fmla="*/ 286 w 367"/>
                    <a:gd name="T59" fmla="*/ 1180 h 1189"/>
                    <a:gd name="T60" fmla="*/ 227 w 367"/>
                    <a:gd name="T61" fmla="*/ 1180 h 1189"/>
                    <a:gd name="T62" fmla="*/ 167 w 367"/>
                    <a:gd name="T63" fmla="*/ 1174 h 1189"/>
                    <a:gd name="T64" fmla="*/ 110 w 367"/>
                    <a:gd name="T65" fmla="*/ 1161 h 1189"/>
                    <a:gd name="T66" fmla="*/ 54 w 367"/>
                    <a:gd name="T67" fmla="*/ 1145 h 1189"/>
                    <a:gd name="T68" fmla="*/ 2 w 367"/>
                    <a:gd name="T69" fmla="*/ 1122 h 1189"/>
                    <a:gd name="T70" fmla="*/ 0 w 367"/>
                    <a:gd name="T71" fmla="*/ 1122 h 1189"/>
                    <a:gd name="T72" fmla="*/ 2 w 367"/>
                    <a:gd name="T73" fmla="*/ 1126 h 1189"/>
                    <a:gd name="T74" fmla="*/ 2 w 367"/>
                    <a:gd name="T75" fmla="*/ 1130 h 1189"/>
                    <a:gd name="T76" fmla="*/ 2 w 367"/>
                    <a:gd name="T77" fmla="*/ 1132 h 118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67"/>
                    <a:gd name="T118" fmla="*/ 0 h 1189"/>
                    <a:gd name="T119" fmla="*/ 367 w 367"/>
                    <a:gd name="T120" fmla="*/ 1189 h 118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67" h="1189">
                      <a:moveTo>
                        <a:pt x="365" y="9"/>
                      </a:moveTo>
                      <a:lnTo>
                        <a:pt x="348" y="5"/>
                      </a:lnTo>
                      <a:lnTo>
                        <a:pt x="317" y="2"/>
                      </a:lnTo>
                      <a:lnTo>
                        <a:pt x="286" y="0"/>
                      </a:lnTo>
                      <a:lnTo>
                        <a:pt x="255" y="0"/>
                      </a:lnTo>
                      <a:lnTo>
                        <a:pt x="225" y="0"/>
                      </a:lnTo>
                      <a:lnTo>
                        <a:pt x="196" y="2"/>
                      </a:lnTo>
                      <a:lnTo>
                        <a:pt x="165" y="5"/>
                      </a:lnTo>
                      <a:lnTo>
                        <a:pt x="136" y="11"/>
                      </a:lnTo>
                      <a:lnTo>
                        <a:pt x="119" y="15"/>
                      </a:lnTo>
                      <a:lnTo>
                        <a:pt x="119" y="17"/>
                      </a:lnTo>
                      <a:lnTo>
                        <a:pt x="117" y="19"/>
                      </a:lnTo>
                      <a:lnTo>
                        <a:pt x="117" y="21"/>
                      </a:lnTo>
                      <a:lnTo>
                        <a:pt x="117" y="23"/>
                      </a:lnTo>
                      <a:lnTo>
                        <a:pt x="115" y="25"/>
                      </a:lnTo>
                      <a:lnTo>
                        <a:pt x="115" y="27"/>
                      </a:lnTo>
                      <a:lnTo>
                        <a:pt x="138" y="21"/>
                      </a:lnTo>
                      <a:lnTo>
                        <a:pt x="167" y="17"/>
                      </a:lnTo>
                      <a:lnTo>
                        <a:pt x="196" y="13"/>
                      </a:lnTo>
                      <a:lnTo>
                        <a:pt x="227" y="11"/>
                      </a:lnTo>
                      <a:lnTo>
                        <a:pt x="255" y="9"/>
                      </a:lnTo>
                      <a:lnTo>
                        <a:pt x="286" y="11"/>
                      </a:lnTo>
                      <a:lnTo>
                        <a:pt x="315" y="13"/>
                      </a:lnTo>
                      <a:lnTo>
                        <a:pt x="346" y="17"/>
                      </a:lnTo>
                      <a:lnTo>
                        <a:pt x="363" y="19"/>
                      </a:lnTo>
                      <a:lnTo>
                        <a:pt x="363" y="17"/>
                      </a:lnTo>
                      <a:lnTo>
                        <a:pt x="363" y="15"/>
                      </a:lnTo>
                      <a:lnTo>
                        <a:pt x="365" y="15"/>
                      </a:lnTo>
                      <a:lnTo>
                        <a:pt x="365" y="13"/>
                      </a:lnTo>
                      <a:lnTo>
                        <a:pt x="365" y="11"/>
                      </a:lnTo>
                      <a:lnTo>
                        <a:pt x="365" y="9"/>
                      </a:lnTo>
                      <a:close/>
                      <a:moveTo>
                        <a:pt x="2" y="1134"/>
                      </a:moveTo>
                      <a:lnTo>
                        <a:pt x="25" y="1143"/>
                      </a:lnTo>
                      <a:lnTo>
                        <a:pt x="52" y="1155"/>
                      </a:lnTo>
                      <a:lnTo>
                        <a:pt x="79" y="1162"/>
                      </a:lnTo>
                      <a:lnTo>
                        <a:pt x="108" y="1172"/>
                      </a:lnTo>
                      <a:lnTo>
                        <a:pt x="136" y="1178"/>
                      </a:lnTo>
                      <a:lnTo>
                        <a:pt x="165" y="1184"/>
                      </a:lnTo>
                      <a:lnTo>
                        <a:pt x="196" y="1187"/>
                      </a:lnTo>
                      <a:lnTo>
                        <a:pt x="225" y="1189"/>
                      </a:lnTo>
                      <a:lnTo>
                        <a:pt x="255" y="1189"/>
                      </a:lnTo>
                      <a:lnTo>
                        <a:pt x="286" y="1189"/>
                      </a:lnTo>
                      <a:lnTo>
                        <a:pt x="317" y="1187"/>
                      </a:lnTo>
                      <a:lnTo>
                        <a:pt x="348" y="1184"/>
                      </a:lnTo>
                      <a:lnTo>
                        <a:pt x="367" y="1180"/>
                      </a:lnTo>
                      <a:lnTo>
                        <a:pt x="365" y="1178"/>
                      </a:lnTo>
                      <a:lnTo>
                        <a:pt x="365" y="1176"/>
                      </a:lnTo>
                      <a:lnTo>
                        <a:pt x="365" y="1174"/>
                      </a:lnTo>
                      <a:lnTo>
                        <a:pt x="363" y="1172"/>
                      </a:lnTo>
                      <a:lnTo>
                        <a:pt x="363" y="1170"/>
                      </a:lnTo>
                      <a:lnTo>
                        <a:pt x="346" y="1174"/>
                      </a:lnTo>
                      <a:lnTo>
                        <a:pt x="315" y="1178"/>
                      </a:lnTo>
                      <a:lnTo>
                        <a:pt x="286" y="1180"/>
                      </a:lnTo>
                      <a:lnTo>
                        <a:pt x="255" y="1180"/>
                      </a:lnTo>
                      <a:lnTo>
                        <a:pt x="227" y="1180"/>
                      </a:lnTo>
                      <a:lnTo>
                        <a:pt x="196" y="1178"/>
                      </a:lnTo>
                      <a:lnTo>
                        <a:pt x="167" y="1174"/>
                      </a:lnTo>
                      <a:lnTo>
                        <a:pt x="138" y="1168"/>
                      </a:lnTo>
                      <a:lnTo>
                        <a:pt x="110" y="1161"/>
                      </a:lnTo>
                      <a:lnTo>
                        <a:pt x="83" y="1153"/>
                      </a:lnTo>
                      <a:lnTo>
                        <a:pt x="54" y="1145"/>
                      </a:lnTo>
                      <a:lnTo>
                        <a:pt x="29" y="1134"/>
                      </a:lnTo>
                      <a:lnTo>
                        <a:pt x="2" y="1122"/>
                      </a:lnTo>
                      <a:lnTo>
                        <a:pt x="0" y="1122"/>
                      </a:lnTo>
                      <a:lnTo>
                        <a:pt x="0" y="1124"/>
                      </a:lnTo>
                      <a:lnTo>
                        <a:pt x="2" y="1126"/>
                      </a:lnTo>
                      <a:lnTo>
                        <a:pt x="2" y="1128"/>
                      </a:lnTo>
                      <a:lnTo>
                        <a:pt x="2" y="1130"/>
                      </a:lnTo>
                      <a:lnTo>
                        <a:pt x="2" y="1132"/>
                      </a:lnTo>
                      <a:lnTo>
                        <a:pt x="2" y="1134"/>
                      </a:lnTo>
                      <a:close/>
                    </a:path>
                  </a:pathLst>
                </a:custGeom>
                <a:solidFill>
                  <a:srgbClr val="8CD1FF"/>
                </a:solidFill>
                <a:ln w="9525">
                  <a:noFill/>
                  <a:round/>
                </a:ln>
              </p:spPr>
              <p:txBody>
                <a:bodyPr/>
                <a:lstStyle/>
                <a:p>
                  <a:endParaRPr lang="en-US"/>
                </a:p>
              </p:txBody>
            </p:sp>
            <p:sp>
              <p:nvSpPr>
                <p:cNvPr id="44499" name="Freeform 150"/>
                <p:cNvSpPr>
                  <a:spLocks noEditPoints="1"/>
                </p:cNvSpPr>
                <p:nvPr/>
              </p:nvSpPr>
              <p:spPr bwMode="auto">
                <a:xfrm>
                  <a:off x="1631" y="1545"/>
                  <a:ext cx="365" cy="1180"/>
                </a:xfrm>
                <a:custGeom>
                  <a:avLst/>
                  <a:gdLst>
                    <a:gd name="T0" fmla="*/ 346 w 365"/>
                    <a:gd name="T1" fmla="*/ 6 h 1180"/>
                    <a:gd name="T2" fmla="*/ 286 w 365"/>
                    <a:gd name="T3" fmla="*/ 0 h 1180"/>
                    <a:gd name="T4" fmla="*/ 225 w 365"/>
                    <a:gd name="T5" fmla="*/ 0 h 1180"/>
                    <a:gd name="T6" fmla="*/ 165 w 365"/>
                    <a:gd name="T7" fmla="*/ 6 h 1180"/>
                    <a:gd name="T8" fmla="*/ 117 w 365"/>
                    <a:gd name="T9" fmla="*/ 16 h 1180"/>
                    <a:gd name="T10" fmla="*/ 115 w 365"/>
                    <a:gd name="T11" fmla="*/ 20 h 1180"/>
                    <a:gd name="T12" fmla="*/ 115 w 365"/>
                    <a:gd name="T13" fmla="*/ 22 h 1180"/>
                    <a:gd name="T14" fmla="*/ 113 w 365"/>
                    <a:gd name="T15" fmla="*/ 25 h 1180"/>
                    <a:gd name="T16" fmla="*/ 113 w 365"/>
                    <a:gd name="T17" fmla="*/ 27 h 1180"/>
                    <a:gd name="T18" fmla="*/ 167 w 365"/>
                    <a:gd name="T19" fmla="*/ 16 h 1180"/>
                    <a:gd name="T20" fmla="*/ 227 w 365"/>
                    <a:gd name="T21" fmla="*/ 10 h 1180"/>
                    <a:gd name="T22" fmla="*/ 286 w 365"/>
                    <a:gd name="T23" fmla="*/ 10 h 1180"/>
                    <a:gd name="T24" fmla="*/ 344 w 365"/>
                    <a:gd name="T25" fmla="*/ 16 h 1180"/>
                    <a:gd name="T26" fmla="*/ 361 w 365"/>
                    <a:gd name="T27" fmla="*/ 18 h 1180"/>
                    <a:gd name="T28" fmla="*/ 363 w 365"/>
                    <a:gd name="T29" fmla="*/ 16 h 1180"/>
                    <a:gd name="T30" fmla="*/ 363 w 365"/>
                    <a:gd name="T31" fmla="*/ 14 h 1180"/>
                    <a:gd name="T32" fmla="*/ 363 w 365"/>
                    <a:gd name="T33" fmla="*/ 10 h 1180"/>
                    <a:gd name="T34" fmla="*/ 2 w 365"/>
                    <a:gd name="T35" fmla="*/ 1123 h 1180"/>
                    <a:gd name="T36" fmla="*/ 54 w 365"/>
                    <a:gd name="T37" fmla="*/ 1144 h 1180"/>
                    <a:gd name="T38" fmla="*/ 108 w 365"/>
                    <a:gd name="T39" fmla="*/ 1161 h 1180"/>
                    <a:gd name="T40" fmla="*/ 165 w 365"/>
                    <a:gd name="T41" fmla="*/ 1173 h 1180"/>
                    <a:gd name="T42" fmla="*/ 225 w 365"/>
                    <a:gd name="T43" fmla="*/ 1179 h 1180"/>
                    <a:gd name="T44" fmla="*/ 286 w 365"/>
                    <a:gd name="T45" fmla="*/ 1179 h 1180"/>
                    <a:gd name="T46" fmla="*/ 346 w 365"/>
                    <a:gd name="T47" fmla="*/ 1173 h 1180"/>
                    <a:gd name="T48" fmla="*/ 365 w 365"/>
                    <a:gd name="T49" fmla="*/ 1169 h 1180"/>
                    <a:gd name="T50" fmla="*/ 363 w 365"/>
                    <a:gd name="T51" fmla="*/ 1167 h 1180"/>
                    <a:gd name="T52" fmla="*/ 363 w 365"/>
                    <a:gd name="T53" fmla="*/ 1163 h 1180"/>
                    <a:gd name="T54" fmla="*/ 361 w 365"/>
                    <a:gd name="T55" fmla="*/ 1161 h 1180"/>
                    <a:gd name="T56" fmla="*/ 344 w 365"/>
                    <a:gd name="T57" fmla="*/ 1163 h 1180"/>
                    <a:gd name="T58" fmla="*/ 286 w 365"/>
                    <a:gd name="T59" fmla="*/ 1169 h 1180"/>
                    <a:gd name="T60" fmla="*/ 227 w 365"/>
                    <a:gd name="T61" fmla="*/ 1169 h 1180"/>
                    <a:gd name="T62" fmla="*/ 167 w 365"/>
                    <a:gd name="T63" fmla="*/ 1163 h 1180"/>
                    <a:gd name="T64" fmla="*/ 111 w 365"/>
                    <a:gd name="T65" fmla="*/ 1152 h 1180"/>
                    <a:gd name="T66" fmla="*/ 56 w 365"/>
                    <a:gd name="T67" fmla="*/ 1134 h 1180"/>
                    <a:gd name="T68" fmla="*/ 4 w 365"/>
                    <a:gd name="T69" fmla="*/ 1113 h 1180"/>
                    <a:gd name="T70" fmla="*/ 0 w 365"/>
                    <a:gd name="T71" fmla="*/ 1111 h 1180"/>
                    <a:gd name="T72" fmla="*/ 0 w 365"/>
                    <a:gd name="T73" fmla="*/ 1115 h 1180"/>
                    <a:gd name="T74" fmla="*/ 0 w 365"/>
                    <a:gd name="T75" fmla="*/ 1117 h 1180"/>
                    <a:gd name="T76" fmla="*/ 2 w 365"/>
                    <a:gd name="T77" fmla="*/ 1121 h 118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65"/>
                    <a:gd name="T118" fmla="*/ 0 h 1180"/>
                    <a:gd name="T119" fmla="*/ 365 w 365"/>
                    <a:gd name="T120" fmla="*/ 1180 h 118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65" h="1180">
                      <a:moveTo>
                        <a:pt x="365" y="10"/>
                      </a:moveTo>
                      <a:lnTo>
                        <a:pt x="346" y="6"/>
                      </a:lnTo>
                      <a:lnTo>
                        <a:pt x="317" y="2"/>
                      </a:lnTo>
                      <a:lnTo>
                        <a:pt x="286" y="0"/>
                      </a:lnTo>
                      <a:lnTo>
                        <a:pt x="255" y="0"/>
                      </a:lnTo>
                      <a:lnTo>
                        <a:pt x="225" y="0"/>
                      </a:lnTo>
                      <a:lnTo>
                        <a:pt x="196" y="2"/>
                      </a:lnTo>
                      <a:lnTo>
                        <a:pt x="165" y="6"/>
                      </a:lnTo>
                      <a:lnTo>
                        <a:pt x="136" y="12"/>
                      </a:lnTo>
                      <a:lnTo>
                        <a:pt x="117" y="16"/>
                      </a:lnTo>
                      <a:lnTo>
                        <a:pt x="117" y="18"/>
                      </a:lnTo>
                      <a:lnTo>
                        <a:pt x="115" y="20"/>
                      </a:lnTo>
                      <a:lnTo>
                        <a:pt x="115" y="22"/>
                      </a:lnTo>
                      <a:lnTo>
                        <a:pt x="113" y="24"/>
                      </a:lnTo>
                      <a:lnTo>
                        <a:pt x="113" y="25"/>
                      </a:lnTo>
                      <a:lnTo>
                        <a:pt x="113" y="27"/>
                      </a:lnTo>
                      <a:lnTo>
                        <a:pt x="138" y="22"/>
                      </a:lnTo>
                      <a:lnTo>
                        <a:pt x="167" y="16"/>
                      </a:lnTo>
                      <a:lnTo>
                        <a:pt x="196" y="12"/>
                      </a:lnTo>
                      <a:lnTo>
                        <a:pt x="227" y="10"/>
                      </a:lnTo>
                      <a:lnTo>
                        <a:pt x="255" y="10"/>
                      </a:lnTo>
                      <a:lnTo>
                        <a:pt x="286" y="10"/>
                      </a:lnTo>
                      <a:lnTo>
                        <a:pt x="315" y="12"/>
                      </a:lnTo>
                      <a:lnTo>
                        <a:pt x="344" y="16"/>
                      </a:lnTo>
                      <a:lnTo>
                        <a:pt x="361" y="20"/>
                      </a:lnTo>
                      <a:lnTo>
                        <a:pt x="361" y="18"/>
                      </a:lnTo>
                      <a:lnTo>
                        <a:pt x="363" y="16"/>
                      </a:lnTo>
                      <a:lnTo>
                        <a:pt x="363" y="14"/>
                      </a:lnTo>
                      <a:lnTo>
                        <a:pt x="363" y="12"/>
                      </a:lnTo>
                      <a:lnTo>
                        <a:pt x="363" y="10"/>
                      </a:lnTo>
                      <a:lnTo>
                        <a:pt x="365" y="10"/>
                      </a:lnTo>
                      <a:close/>
                      <a:moveTo>
                        <a:pt x="2" y="1123"/>
                      </a:moveTo>
                      <a:lnTo>
                        <a:pt x="27" y="1134"/>
                      </a:lnTo>
                      <a:lnTo>
                        <a:pt x="54" y="1144"/>
                      </a:lnTo>
                      <a:lnTo>
                        <a:pt x="81" y="1154"/>
                      </a:lnTo>
                      <a:lnTo>
                        <a:pt x="108" y="1161"/>
                      </a:lnTo>
                      <a:lnTo>
                        <a:pt x="136" y="1169"/>
                      </a:lnTo>
                      <a:lnTo>
                        <a:pt x="165" y="1173"/>
                      </a:lnTo>
                      <a:lnTo>
                        <a:pt x="196" y="1177"/>
                      </a:lnTo>
                      <a:lnTo>
                        <a:pt x="225" y="1179"/>
                      </a:lnTo>
                      <a:lnTo>
                        <a:pt x="255" y="1180"/>
                      </a:lnTo>
                      <a:lnTo>
                        <a:pt x="286" y="1179"/>
                      </a:lnTo>
                      <a:lnTo>
                        <a:pt x="317" y="1177"/>
                      </a:lnTo>
                      <a:lnTo>
                        <a:pt x="346" y="1173"/>
                      </a:lnTo>
                      <a:lnTo>
                        <a:pt x="365" y="1171"/>
                      </a:lnTo>
                      <a:lnTo>
                        <a:pt x="365" y="1169"/>
                      </a:lnTo>
                      <a:lnTo>
                        <a:pt x="363" y="1167"/>
                      </a:lnTo>
                      <a:lnTo>
                        <a:pt x="363" y="1165"/>
                      </a:lnTo>
                      <a:lnTo>
                        <a:pt x="363" y="1163"/>
                      </a:lnTo>
                      <a:lnTo>
                        <a:pt x="361" y="1161"/>
                      </a:lnTo>
                      <a:lnTo>
                        <a:pt x="361" y="1159"/>
                      </a:lnTo>
                      <a:lnTo>
                        <a:pt x="344" y="1163"/>
                      </a:lnTo>
                      <a:lnTo>
                        <a:pt x="315" y="1167"/>
                      </a:lnTo>
                      <a:lnTo>
                        <a:pt x="286" y="1169"/>
                      </a:lnTo>
                      <a:lnTo>
                        <a:pt x="255" y="1169"/>
                      </a:lnTo>
                      <a:lnTo>
                        <a:pt x="227" y="1169"/>
                      </a:lnTo>
                      <a:lnTo>
                        <a:pt x="196" y="1167"/>
                      </a:lnTo>
                      <a:lnTo>
                        <a:pt x="167" y="1163"/>
                      </a:lnTo>
                      <a:lnTo>
                        <a:pt x="138" y="1157"/>
                      </a:lnTo>
                      <a:lnTo>
                        <a:pt x="111" y="1152"/>
                      </a:lnTo>
                      <a:lnTo>
                        <a:pt x="83" y="1144"/>
                      </a:lnTo>
                      <a:lnTo>
                        <a:pt x="56" y="1134"/>
                      </a:lnTo>
                      <a:lnTo>
                        <a:pt x="31" y="1125"/>
                      </a:lnTo>
                      <a:lnTo>
                        <a:pt x="4" y="1113"/>
                      </a:lnTo>
                      <a:lnTo>
                        <a:pt x="0" y="1109"/>
                      </a:lnTo>
                      <a:lnTo>
                        <a:pt x="0" y="1111"/>
                      </a:lnTo>
                      <a:lnTo>
                        <a:pt x="0" y="1113"/>
                      </a:lnTo>
                      <a:lnTo>
                        <a:pt x="0" y="1115"/>
                      </a:lnTo>
                      <a:lnTo>
                        <a:pt x="0" y="1117"/>
                      </a:lnTo>
                      <a:lnTo>
                        <a:pt x="0" y="1119"/>
                      </a:lnTo>
                      <a:lnTo>
                        <a:pt x="2" y="1121"/>
                      </a:lnTo>
                      <a:lnTo>
                        <a:pt x="2" y="1123"/>
                      </a:lnTo>
                      <a:close/>
                    </a:path>
                  </a:pathLst>
                </a:custGeom>
                <a:solidFill>
                  <a:srgbClr val="8DD1FF"/>
                </a:solidFill>
                <a:ln w="9525">
                  <a:noFill/>
                  <a:round/>
                </a:ln>
              </p:spPr>
              <p:txBody>
                <a:bodyPr/>
                <a:lstStyle/>
                <a:p>
                  <a:endParaRPr lang="en-US"/>
                </a:p>
              </p:txBody>
            </p:sp>
            <p:sp>
              <p:nvSpPr>
                <p:cNvPr id="44500" name="Freeform 151"/>
                <p:cNvSpPr>
                  <a:spLocks noEditPoints="1"/>
                </p:cNvSpPr>
                <p:nvPr/>
              </p:nvSpPr>
              <p:spPr bwMode="auto">
                <a:xfrm>
                  <a:off x="1629" y="1549"/>
                  <a:ext cx="365" cy="1171"/>
                </a:xfrm>
                <a:custGeom>
                  <a:avLst/>
                  <a:gdLst>
                    <a:gd name="T0" fmla="*/ 348 w 365"/>
                    <a:gd name="T1" fmla="*/ 8 h 1171"/>
                    <a:gd name="T2" fmla="*/ 288 w 365"/>
                    <a:gd name="T3" fmla="*/ 2 h 1171"/>
                    <a:gd name="T4" fmla="*/ 229 w 365"/>
                    <a:gd name="T5" fmla="*/ 2 h 1171"/>
                    <a:gd name="T6" fmla="*/ 169 w 365"/>
                    <a:gd name="T7" fmla="*/ 8 h 1171"/>
                    <a:gd name="T8" fmla="*/ 117 w 365"/>
                    <a:gd name="T9" fmla="*/ 18 h 1171"/>
                    <a:gd name="T10" fmla="*/ 115 w 365"/>
                    <a:gd name="T11" fmla="*/ 21 h 1171"/>
                    <a:gd name="T12" fmla="*/ 115 w 365"/>
                    <a:gd name="T13" fmla="*/ 23 h 1171"/>
                    <a:gd name="T14" fmla="*/ 113 w 365"/>
                    <a:gd name="T15" fmla="*/ 27 h 1171"/>
                    <a:gd name="T16" fmla="*/ 113 w 365"/>
                    <a:gd name="T17" fmla="*/ 29 h 1171"/>
                    <a:gd name="T18" fmla="*/ 142 w 365"/>
                    <a:gd name="T19" fmla="*/ 23 h 1171"/>
                    <a:gd name="T20" fmla="*/ 200 w 365"/>
                    <a:gd name="T21" fmla="*/ 14 h 1171"/>
                    <a:gd name="T22" fmla="*/ 257 w 365"/>
                    <a:gd name="T23" fmla="*/ 12 h 1171"/>
                    <a:gd name="T24" fmla="*/ 317 w 365"/>
                    <a:gd name="T25" fmla="*/ 14 h 1171"/>
                    <a:gd name="T26" fmla="*/ 361 w 365"/>
                    <a:gd name="T27" fmla="*/ 20 h 1171"/>
                    <a:gd name="T28" fmla="*/ 363 w 365"/>
                    <a:gd name="T29" fmla="*/ 18 h 1171"/>
                    <a:gd name="T30" fmla="*/ 363 w 365"/>
                    <a:gd name="T31" fmla="*/ 16 h 1171"/>
                    <a:gd name="T32" fmla="*/ 363 w 365"/>
                    <a:gd name="T33" fmla="*/ 14 h 1171"/>
                    <a:gd name="T34" fmla="*/ 365 w 365"/>
                    <a:gd name="T35" fmla="*/ 10 h 1171"/>
                    <a:gd name="T36" fmla="*/ 4 w 365"/>
                    <a:gd name="T37" fmla="*/ 1113 h 1171"/>
                    <a:gd name="T38" fmla="*/ 56 w 365"/>
                    <a:gd name="T39" fmla="*/ 1136 h 1171"/>
                    <a:gd name="T40" fmla="*/ 112 w 365"/>
                    <a:gd name="T41" fmla="*/ 1152 h 1171"/>
                    <a:gd name="T42" fmla="*/ 169 w 365"/>
                    <a:gd name="T43" fmla="*/ 1165 h 1171"/>
                    <a:gd name="T44" fmla="*/ 229 w 365"/>
                    <a:gd name="T45" fmla="*/ 1171 h 1171"/>
                    <a:gd name="T46" fmla="*/ 288 w 365"/>
                    <a:gd name="T47" fmla="*/ 1171 h 1171"/>
                    <a:gd name="T48" fmla="*/ 348 w 365"/>
                    <a:gd name="T49" fmla="*/ 1165 h 1171"/>
                    <a:gd name="T50" fmla="*/ 365 w 365"/>
                    <a:gd name="T51" fmla="*/ 1159 h 1171"/>
                    <a:gd name="T52" fmla="*/ 363 w 365"/>
                    <a:gd name="T53" fmla="*/ 1157 h 1171"/>
                    <a:gd name="T54" fmla="*/ 363 w 365"/>
                    <a:gd name="T55" fmla="*/ 1155 h 1171"/>
                    <a:gd name="T56" fmla="*/ 363 w 365"/>
                    <a:gd name="T57" fmla="*/ 1152 h 1171"/>
                    <a:gd name="T58" fmla="*/ 346 w 365"/>
                    <a:gd name="T59" fmla="*/ 1153 h 1171"/>
                    <a:gd name="T60" fmla="*/ 288 w 365"/>
                    <a:gd name="T61" fmla="*/ 1159 h 1171"/>
                    <a:gd name="T62" fmla="*/ 229 w 365"/>
                    <a:gd name="T63" fmla="*/ 1159 h 1171"/>
                    <a:gd name="T64" fmla="*/ 171 w 365"/>
                    <a:gd name="T65" fmla="*/ 1153 h 1171"/>
                    <a:gd name="T66" fmla="*/ 113 w 365"/>
                    <a:gd name="T67" fmla="*/ 1142 h 1171"/>
                    <a:gd name="T68" fmla="*/ 60 w 365"/>
                    <a:gd name="T69" fmla="*/ 1127 h 1171"/>
                    <a:gd name="T70" fmla="*/ 8 w 365"/>
                    <a:gd name="T71" fmla="*/ 1104 h 1171"/>
                    <a:gd name="T72" fmla="*/ 0 w 365"/>
                    <a:gd name="T73" fmla="*/ 1102 h 1171"/>
                    <a:gd name="T74" fmla="*/ 0 w 365"/>
                    <a:gd name="T75" fmla="*/ 1104 h 1171"/>
                    <a:gd name="T76" fmla="*/ 2 w 365"/>
                    <a:gd name="T77" fmla="*/ 1107 h 1171"/>
                    <a:gd name="T78" fmla="*/ 2 w 365"/>
                    <a:gd name="T79" fmla="*/ 1111 h 117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65"/>
                    <a:gd name="T121" fmla="*/ 0 h 1171"/>
                    <a:gd name="T122" fmla="*/ 365 w 365"/>
                    <a:gd name="T123" fmla="*/ 1171 h 117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65" h="1171">
                      <a:moveTo>
                        <a:pt x="365" y="10"/>
                      </a:moveTo>
                      <a:lnTo>
                        <a:pt x="348" y="8"/>
                      </a:lnTo>
                      <a:lnTo>
                        <a:pt x="317" y="4"/>
                      </a:lnTo>
                      <a:lnTo>
                        <a:pt x="288" y="2"/>
                      </a:lnTo>
                      <a:lnTo>
                        <a:pt x="257" y="0"/>
                      </a:lnTo>
                      <a:lnTo>
                        <a:pt x="229" y="2"/>
                      </a:lnTo>
                      <a:lnTo>
                        <a:pt x="198" y="4"/>
                      </a:lnTo>
                      <a:lnTo>
                        <a:pt x="169" y="8"/>
                      </a:lnTo>
                      <a:lnTo>
                        <a:pt x="140" y="12"/>
                      </a:lnTo>
                      <a:lnTo>
                        <a:pt x="117" y="18"/>
                      </a:lnTo>
                      <a:lnTo>
                        <a:pt x="115" y="20"/>
                      </a:lnTo>
                      <a:lnTo>
                        <a:pt x="115" y="21"/>
                      </a:lnTo>
                      <a:lnTo>
                        <a:pt x="115" y="23"/>
                      </a:lnTo>
                      <a:lnTo>
                        <a:pt x="113" y="25"/>
                      </a:lnTo>
                      <a:lnTo>
                        <a:pt x="113" y="27"/>
                      </a:lnTo>
                      <a:lnTo>
                        <a:pt x="113" y="29"/>
                      </a:lnTo>
                      <a:lnTo>
                        <a:pt x="142" y="23"/>
                      </a:lnTo>
                      <a:lnTo>
                        <a:pt x="171" y="18"/>
                      </a:lnTo>
                      <a:lnTo>
                        <a:pt x="200" y="14"/>
                      </a:lnTo>
                      <a:lnTo>
                        <a:pt x="229" y="12"/>
                      </a:lnTo>
                      <a:lnTo>
                        <a:pt x="257" y="12"/>
                      </a:lnTo>
                      <a:lnTo>
                        <a:pt x="288" y="12"/>
                      </a:lnTo>
                      <a:lnTo>
                        <a:pt x="317" y="14"/>
                      </a:lnTo>
                      <a:lnTo>
                        <a:pt x="346" y="18"/>
                      </a:lnTo>
                      <a:lnTo>
                        <a:pt x="361" y="20"/>
                      </a:lnTo>
                      <a:lnTo>
                        <a:pt x="363" y="20"/>
                      </a:lnTo>
                      <a:lnTo>
                        <a:pt x="363" y="18"/>
                      </a:lnTo>
                      <a:lnTo>
                        <a:pt x="363" y="16"/>
                      </a:lnTo>
                      <a:lnTo>
                        <a:pt x="363" y="14"/>
                      </a:lnTo>
                      <a:lnTo>
                        <a:pt x="365" y="12"/>
                      </a:lnTo>
                      <a:lnTo>
                        <a:pt x="365" y="10"/>
                      </a:lnTo>
                      <a:close/>
                      <a:moveTo>
                        <a:pt x="2" y="1113"/>
                      </a:moveTo>
                      <a:lnTo>
                        <a:pt x="4" y="1113"/>
                      </a:lnTo>
                      <a:lnTo>
                        <a:pt x="31" y="1125"/>
                      </a:lnTo>
                      <a:lnTo>
                        <a:pt x="56" y="1136"/>
                      </a:lnTo>
                      <a:lnTo>
                        <a:pt x="85" y="1144"/>
                      </a:lnTo>
                      <a:lnTo>
                        <a:pt x="112" y="1152"/>
                      </a:lnTo>
                      <a:lnTo>
                        <a:pt x="140" y="1159"/>
                      </a:lnTo>
                      <a:lnTo>
                        <a:pt x="169" y="1165"/>
                      </a:lnTo>
                      <a:lnTo>
                        <a:pt x="198" y="1169"/>
                      </a:lnTo>
                      <a:lnTo>
                        <a:pt x="229" y="1171"/>
                      </a:lnTo>
                      <a:lnTo>
                        <a:pt x="257" y="1171"/>
                      </a:lnTo>
                      <a:lnTo>
                        <a:pt x="288" y="1171"/>
                      </a:lnTo>
                      <a:lnTo>
                        <a:pt x="317" y="1169"/>
                      </a:lnTo>
                      <a:lnTo>
                        <a:pt x="348" y="1165"/>
                      </a:lnTo>
                      <a:lnTo>
                        <a:pt x="365" y="1161"/>
                      </a:lnTo>
                      <a:lnTo>
                        <a:pt x="365" y="1159"/>
                      </a:lnTo>
                      <a:lnTo>
                        <a:pt x="363" y="1157"/>
                      </a:lnTo>
                      <a:lnTo>
                        <a:pt x="363" y="1155"/>
                      </a:lnTo>
                      <a:lnTo>
                        <a:pt x="363" y="1153"/>
                      </a:lnTo>
                      <a:lnTo>
                        <a:pt x="363" y="1152"/>
                      </a:lnTo>
                      <a:lnTo>
                        <a:pt x="346" y="1153"/>
                      </a:lnTo>
                      <a:lnTo>
                        <a:pt x="317" y="1157"/>
                      </a:lnTo>
                      <a:lnTo>
                        <a:pt x="288" y="1159"/>
                      </a:lnTo>
                      <a:lnTo>
                        <a:pt x="257" y="1161"/>
                      </a:lnTo>
                      <a:lnTo>
                        <a:pt x="229" y="1159"/>
                      </a:lnTo>
                      <a:lnTo>
                        <a:pt x="200" y="1157"/>
                      </a:lnTo>
                      <a:lnTo>
                        <a:pt x="171" y="1153"/>
                      </a:lnTo>
                      <a:lnTo>
                        <a:pt x="142" y="1150"/>
                      </a:lnTo>
                      <a:lnTo>
                        <a:pt x="113" y="1142"/>
                      </a:lnTo>
                      <a:lnTo>
                        <a:pt x="87" y="1134"/>
                      </a:lnTo>
                      <a:lnTo>
                        <a:pt x="60" y="1127"/>
                      </a:lnTo>
                      <a:lnTo>
                        <a:pt x="35" y="1115"/>
                      </a:lnTo>
                      <a:lnTo>
                        <a:pt x="8" y="1104"/>
                      </a:lnTo>
                      <a:lnTo>
                        <a:pt x="0" y="1100"/>
                      </a:lnTo>
                      <a:lnTo>
                        <a:pt x="0" y="1102"/>
                      </a:lnTo>
                      <a:lnTo>
                        <a:pt x="0" y="1104"/>
                      </a:lnTo>
                      <a:lnTo>
                        <a:pt x="2" y="1105"/>
                      </a:lnTo>
                      <a:lnTo>
                        <a:pt x="2" y="1107"/>
                      </a:lnTo>
                      <a:lnTo>
                        <a:pt x="2" y="1109"/>
                      </a:lnTo>
                      <a:lnTo>
                        <a:pt x="2" y="1111"/>
                      </a:lnTo>
                      <a:lnTo>
                        <a:pt x="2" y="1113"/>
                      </a:lnTo>
                      <a:close/>
                    </a:path>
                  </a:pathLst>
                </a:custGeom>
                <a:solidFill>
                  <a:srgbClr val="8ED1FF"/>
                </a:solidFill>
                <a:ln w="9525">
                  <a:noFill/>
                  <a:round/>
                </a:ln>
              </p:spPr>
              <p:txBody>
                <a:bodyPr/>
                <a:lstStyle/>
                <a:p>
                  <a:endParaRPr lang="en-US"/>
                </a:p>
              </p:txBody>
            </p:sp>
            <p:sp>
              <p:nvSpPr>
                <p:cNvPr id="44501" name="Freeform 152"/>
                <p:cNvSpPr>
                  <a:spLocks noEditPoints="1"/>
                </p:cNvSpPr>
                <p:nvPr/>
              </p:nvSpPr>
              <p:spPr bwMode="auto">
                <a:xfrm>
                  <a:off x="1627" y="1555"/>
                  <a:ext cx="365" cy="1159"/>
                </a:xfrm>
                <a:custGeom>
                  <a:avLst/>
                  <a:gdLst>
                    <a:gd name="T0" fmla="*/ 348 w 365"/>
                    <a:gd name="T1" fmla="*/ 6 h 1159"/>
                    <a:gd name="T2" fmla="*/ 290 w 365"/>
                    <a:gd name="T3" fmla="*/ 0 h 1159"/>
                    <a:gd name="T4" fmla="*/ 231 w 365"/>
                    <a:gd name="T5" fmla="*/ 0 h 1159"/>
                    <a:gd name="T6" fmla="*/ 171 w 365"/>
                    <a:gd name="T7" fmla="*/ 6 h 1159"/>
                    <a:gd name="T8" fmla="*/ 117 w 365"/>
                    <a:gd name="T9" fmla="*/ 17 h 1159"/>
                    <a:gd name="T10" fmla="*/ 115 w 365"/>
                    <a:gd name="T11" fmla="*/ 21 h 1159"/>
                    <a:gd name="T12" fmla="*/ 115 w 365"/>
                    <a:gd name="T13" fmla="*/ 23 h 1159"/>
                    <a:gd name="T14" fmla="*/ 114 w 365"/>
                    <a:gd name="T15" fmla="*/ 27 h 1159"/>
                    <a:gd name="T16" fmla="*/ 112 w 365"/>
                    <a:gd name="T17" fmla="*/ 29 h 1159"/>
                    <a:gd name="T18" fmla="*/ 144 w 365"/>
                    <a:gd name="T19" fmla="*/ 21 h 1159"/>
                    <a:gd name="T20" fmla="*/ 202 w 365"/>
                    <a:gd name="T21" fmla="*/ 14 h 1159"/>
                    <a:gd name="T22" fmla="*/ 259 w 365"/>
                    <a:gd name="T23" fmla="*/ 10 h 1159"/>
                    <a:gd name="T24" fmla="*/ 319 w 365"/>
                    <a:gd name="T25" fmla="*/ 14 h 1159"/>
                    <a:gd name="T26" fmla="*/ 363 w 365"/>
                    <a:gd name="T27" fmla="*/ 19 h 1159"/>
                    <a:gd name="T28" fmla="*/ 363 w 365"/>
                    <a:gd name="T29" fmla="*/ 17 h 1159"/>
                    <a:gd name="T30" fmla="*/ 363 w 365"/>
                    <a:gd name="T31" fmla="*/ 14 h 1159"/>
                    <a:gd name="T32" fmla="*/ 365 w 365"/>
                    <a:gd name="T33" fmla="*/ 12 h 1159"/>
                    <a:gd name="T34" fmla="*/ 365 w 365"/>
                    <a:gd name="T35" fmla="*/ 10 h 1159"/>
                    <a:gd name="T36" fmla="*/ 8 w 365"/>
                    <a:gd name="T37" fmla="*/ 1103 h 1159"/>
                    <a:gd name="T38" fmla="*/ 60 w 365"/>
                    <a:gd name="T39" fmla="*/ 1124 h 1159"/>
                    <a:gd name="T40" fmla="*/ 115 w 365"/>
                    <a:gd name="T41" fmla="*/ 1142 h 1159"/>
                    <a:gd name="T42" fmla="*/ 171 w 365"/>
                    <a:gd name="T43" fmla="*/ 1153 h 1159"/>
                    <a:gd name="T44" fmla="*/ 231 w 365"/>
                    <a:gd name="T45" fmla="*/ 1159 h 1159"/>
                    <a:gd name="T46" fmla="*/ 290 w 365"/>
                    <a:gd name="T47" fmla="*/ 1159 h 1159"/>
                    <a:gd name="T48" fmla="*/ 348 w 365"/>
                    <a:gd name="T49" fmla="*/ 1153 h 1159"/>
                    <a:gd name="T50" fmla="*/ 365 w 365"/>
                    <a:gd name="T51" fmla="*/ 1149 h 1159"/>
                    <a:gd name="T52" fmla="*/ 365 w 365"/>
                    <a:gd name="T53" fmla="*/ 1146 h 1159"/>
                    <a:gd name="T54" fmla="*/ 363 w 365"/>
                    <a:gd name="T55" fmla="*/ 1144 h 1159"/>
                    <a:gd name="T56" fmla="*/ 363 w 365"/>
                    <a:gd name="T57" fmla="*/ 1142 h 1159"/>
                    <a:gd name="T58" fmla="*/ 348 w 365"/>
                    <a:gd name="T59" fmla="*/ 1144 h 1159"/>
                    <a:gd name="T60" fmla="*/ 290 w 365"/>
                    <a:gd name="T61" fmla="*/ 1149 h 1159"/>
                    <a:gd name="T62" fmla="*/ 231 w 365"/>
                    <a:gd name="T63" fmla="*/ 1149 h 1159"/>
                    <a:gd name="T64" fmla="*/ 173 w 365"/>
                    <a:gd name="T65" fmla="*/ 1144 h 1159"/>
                    <a:gd name="T66" fmla="*/ 117 w 365"/>
                    <a:gd name="T67" fmla="*/ 1132 h 1159"/>
                    <a:gd name="T68" fmla="*/ 64 w 365"/>
                    <a:gd name="T69" fmla="*/ 1115 h 1159"/>
                    <a:gd name="T70" fmla="*/ 14 w 365"/>
                    <a:gd name="T71" fmla="*/ 1094 h 1159"/>
                    <a:gd name="T72" fmla="*/ 2 w 365"/>
                    <a:gd name="T73" fmla="*/ 1088 h 1159"/>
                    <a:gd name="T74" fmla="*/ 2 w 365"/>
                    <a:gd name="T75" fmla="*/ 1092 h 1159"/>
                    <a:gd name="T76" fmla="*/ 2 w 365"/>
                    <a:gd name="T77" fmla="*/ 1096 h 1159"/>
                    <a:gd name="T78" fmla="*/ 2 w 365"/>
                    <a:gd name="T79" fmla="*/ 1098 h 1159"/>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65"/>
                    <a:gd name="T121" fmla="*/ 0 h 1159"/>
                    <a:gd name="T122" fmla="*/ 365 w 365"/>
                    <a:gd name="T123" fmla="*/ 1159 h 1159"/>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65" h="1159">
                      <a:moveTo>
                        <a:pt x="365" y="10"/>
                      </a:moveTo>
                      <a:lnTo>
                        <a:pt x="348" y="6"/>
                      </a:lnTo>
                      <a:lnTo>
                        <a:pt x="319" y="2"/>
                      </a:lnTo>
                      <a:lnTo>
                        <a:pt x="290" y="0"/>
                      </a:lnTo>
                      <a:lnTo>
                        <a:pt x="259" y="0"/>
                      </a:lnTo>
                      <a:lnTo>
                        <a:pt x="231" y="0"/>
                      </a:lnTo>
                      <a:lnTo>
                        <a:pt x="200" y="2"/>
                      </a:lnTo>
                      <a:lnTo>
                        <a:pt x="171" y="6"/>
                      </a:lnTo>
                      <a:lnTo>
                        <a:pt x="142" y="12"/>
                      </a:lnTo>
                      <a:lnTo>
                        <a:pt x="117" y="17"/>
                      </a:lnTo>
                      <a:lnTo>
                        <a:pt x="115" y="19"/>
                      </a:lnTo>
                      <a:lnTo>
                        <a:pt x="115" y="21"/>
                      </a:lnTo>
                      <a:lnTo>
                        <a:pt x="115" y="23"/>
                      </a:lnTo>
                      <a:lnTo>
                        <a:pt x="114" y="25"/>
                      </a:lnTo>
                      <a:lnTo>
                        <a:pt x="114" y="27"/>
                      </a:lnTo>
                      <a:lnTo>
                        <a:pt x="114" y="29"/>
                      </a:lnTo>
                      <a:lnTo>
                        <a:pt x="112" y="29"/>
                      </a:lnTo>
                      <a:lnTo>
                        <a:pt x="117" y="29"/>
                      </a:lnTo>
                      <a:lnTo>
                        <a:pt x="144" y="21"/>
                      </a:lnTo>
                      <a:lnTo>
                        <a:pt x="173" y="17"/>
                      </a:lnTo>
                      <a:lnTo>
                        <a:pt x="202" y="14"/>
                      </a:lnTo>
                      <a:lnTo>
                        <a:pt x="231" y="12"/>
                      </a:lnTo>
                      <a:lnTo>
                        <a:pt x="259" y="10"/>
                      </a:lnTo>
                      <a:lnTo>
                        <a:pt x="290" y="12"/>
                      </a:lnTo>
                      <a:lnTo>
                        <a:pt x="319" y="14"/>
                      </a:lnTo>
                      <a:lnTo>
                        <a:pt x="348" y="17"/>
                      </a:lnTo>
                      <a:lnTo>
                        <a:pt x="363" y="19"/>
                      </a:lnTo>
                      <a:lnTo>
                        <a:pt x="363" y="17"/>
                      </a:lnTo>
                      <a:lnTo>
                        <a:pt x="363" y="15"/>
                      </a:lnTo>
                      <a:lnTo>
                        <a:pt x="363" y="14"/>
                      </a:lnTo>
                      <a:lnTo>
                        <a:pt x="365" y="12"/>
                      </a:lnTo>
                      <a:lnTo>
                        <a:pt x="365" y="10"/>
                      </a:lnTo>
                      <a:close/>
                      <a:moveTo>
                        <a:pt x="4" y="1099"/>
                      </a:moveTo>
                      <a:lnTo>
                        <a:pt x="8" y="1103"/>
                      </a:lnTo>
                      <a:lnTo>
                        <a:pt x="35" y="1115"/>
                      </a:lnTo>
                      <a:lnTo>
                        <a:pt x="60" y="1124"/>
                      </a:lnTo>
                      <a:lnTo>
                        <a:pt x="87" y="1134"/>
                      </a:lnTo>
                      <a:lnTo>
                        <a:pt x="115" y="1142"/>
                      </a:lnTo>
                      <a:lnTo>
                        <a:pt x="142" y="1147"/>
                      </a:lnTo>
                      <a:lnTo>
                        <a:pt x="171" y="1153"/>
                      </a:lnTo>
                      <a:lnTo>
                        <a:pt x="200" y="1157"/>
                      </a:lnTo>
                      <a:lnTo>
                        <a:pt x="231" y="1159"/>
                      </a:lnTo>
                      <a:lnTo>
                        <a:pt x="259" y="1159"/>
                      </a:lnTo>
                      <a:lnTo>
                        <a:pt x="290" y="1159"/>
                      </a:lnTo>
                      <a:lnTo>
                        <a:pt x="319" y="1157"/>
                      </a:lnTo>
                      <a:lnTo>
                        <a:pt x="348" y="1153"/>
                      </a:lnTo>
                      <a:lnTo>
                        <a:pt x="365" y="1149"/>
                      </a:lnTo>
                      <a:lnTo>
                        <a:pt x="365" y="1147"/>
                      </a:lnTo>
                      <a:lnTo>
                        <a:pt x="365" y="1146"/>
                      </a:lnTo>
                      <a:lnTo>
                        <a:pt x="363" y="1144"/>
                      </a:lnTo>
                      <a:lnTo>
                        <a:pt x="363" y="1142"/>
                      </a:lnTo>
                      <a:lnTo>
                        <a:pt x="363" y="1140"/>
                      </a:lnTo>
                      <a:lnTo>
                        <a:pt x="348" y="1144"/>
                      </a:lnTo>
                      <a:lnTo>
                        <a:pt x="319" y="1147"/>
                      </a:lnTo>
                      <a:lnTo>
                        <a:pt x="290" y="1149"/>
                      </a:lnTo>
                      <a:lnTo>
                        <a:pt x="259" y="1149"/>
                      </a:lnTo>
                      <a:lnTo>
                        <a:pt x="231" y="1149"/>
                      </a:lnTo>
                      <a:lnTo>
                        <a:pt x="202" y="1147"/>
                      </a:lnTo>
                      <a:lnTo>
                        <a:pt x="173" y="1144"/>
                      </a:lnTo>
                      <a:lnTo>
                        <a:pt x="144" y="1138"/>
                      </a:lnTo>
                      <a:lnTo>
                        <a:pt x="117" y="1132"/>
                      </a:lnTo>
                      <a:lnTo>
                        <a:pt x="91" y="1124"/>
                      </a:lnTo>
                      <a:lnTo>
                        <a:pt x="64" y="1115"/>
                      </a:lnTo>
                      <a:lnTo>
                        <a:pt x="39" y="1105"/>
                      </a:lnTo>
                      <a:lnTo>
                        <a:pt x="14" y="1094"/>
                      </a:lnTo>
                      <a:lnTo>
                        <a:pt x="0" y="1088"/>
                      </a:lnTo>
                      <a:lnTo>
                        <a:pt x="2" y="1088"/>
                      </a:lnTo>
                      <a:lnTo>
                        <a:pt x="2" y="1090"/>
                      </a:lnTo>
                      <a:lnTo>
                        <a:pt x="2" y="1092"/>
                      </a:lnTo>
                      <a:lnTo>
                        <a:pt x="2" y="1094"/>
                      </a:lnTo>
                      <a:lnTo>
                        <a:pt x="2" y="1096"/>
                      </a:lnTo>
                      <a:lnTo>
                        <a:pt x="2" y="1098"/>
                      </a:lnTo>
                      <a:lnTo>
                        <a:pt x="4" y="1099"/>
                      </a:lnTo>
                      <a:close/>
                    </a:path>
                  </a:pathLst>
                </a:custGeom>
                <a:solidFill>
                  <a:srgbClr val="8FD2FF"/>
                </a:solidFill>
                <a:ln w="9525">
                  <a:noFill/>
                  <a:round/>
                </a:ln>
              </p:spPr>
              <p:txBody>
                <a:bodyPr/>
                <a:lstStyle/>
                <a:p>
                  <a:endParaRPr lang="en-US"/>
                </a:p>
              </p:txBody>
            </p:sp>
            <p:sp>
              <p:nvSpPr>
                <p:cNvPr id="44502" name="Freeform 153"/>
                <p:cNvSpPr>
                  <a:spLocks noEditPoints="1"/>
                </p:cNvSpPr>
                <p:nvPr/>
              </p:nvSpPr>
              <p:spPr bwMode="auto">
                <a:xfrm>
                  <a:off x="1627" y="1561"/>
                  <a:ext cx="365" cy="1149"/>
                </a:xfrm>
                <a:custGeom>
                  <a:avLst/>
                  <a:gdLst>
                    <a:gd name="T0" fmla="*/ 348 w 365"/>
                    <a:gd name="T1" fmla="*/ 6 h 1149"/>
                    <a:gd name="T2" fmla="*/ 290 w 365"/>
                    <a:gd name="T3" fmla="*/ 0 h 1149"/>
                    <a:gd name="T4" fmla="*/ 231 w 365"/>
                    <a:gd name="T5" fmla="*/ 0 h 1149"/>
                    <a:gd name="T6" fmla="*/ 173 w 365"/>
                    <a:gd name="T7" fmla="*/ 6 h 1149"/>
                    <a:gd name="T8" fmla="*/ 115 w 365"/>
                    <a:gd name="T9" fmla="*/ 17 h 1149"/>
                    <a:gd name="T10" fmla="*/ 114 w 365"/>
                    <a:gd name="T11" fmla="*/ 19 h 1149"/>
                    <a:gd name="T12" fmla="*/ 114 w 365"/>
                    <a:gd name="T13" fmla="*/ 23 h 1149"/>
                    <a:gd name="T14" fmla="*/ 112 w 365"/>
                    <a:gd name="T15" fmla="*/ 25 h 1149"/>
                    <a:gd name="T16" fmla="*/ 112 w 365"/>
                    <a:gd name="T17" fmla="*/ 29 h 1149"/>
                    <a:gd name="T18" fmla="*/ 119 w 365"/>
                    <a:gd name="T19" fmla="*/ 27 h 1149"/>
                    <a:gd name="T20" fmla="*/ 175 w 365"/>
                    <a:gd name="T21" fmla="*/ 15 h 1149"/>
                    <a:gd name="T22" fmla="*/ 231 w 365"/>
                    <a:gd name="T23" fmla="*/ 9 h 1149"/>
                    <a:gd name="T24" fmla="*/ 288 w 365"/>
                    <a:gd name="T25" fmla="*/ 9 h 1149"/>
                    <a:gd name="T26" fmla="*/ 346 w 365"/>
                    <a:gd name="T27" fmla="*/ 15 h 1149"/>
                    <a:gd name="T28" fmla="*/ 361 w 365"/>
                    <a:gd name="T29" fmla="*/ 17 h 1149"/>
                    <a:gd name="T30" fmla="*/ 361 w 365"/>
                    <a:gd name="T31" fmla="*/ 15 h 1149"/>
                    <a:gd name="T32" fmla="*/ 363 w 365"/>
                    <a:gd name="T33" fmla="*/ 11 h 1149"/>
                    <a:gd name="T34" fmla="*/ 363 w 365"/>
                    <a:gd name="T35" fmla="*/ 9 h 1149"/>
                    <a:gd name="T36" fmla="*/ 2 w 365"/>
                    <a:gd name="T37" fmla="*/ 1088 h 1149"/>
                    <a:gd name="T38" fmla="*/ 37 w 365"/>
                    <a:gd name="T39" fmla="*/ 1103 h 1149"/>
                    <a:gd name="T40" fmla="*/ 89 w 365"/>
                    <a:gd name="T41" fmla="*/ 1122 h 1149"/>
                    <a:gd name="T42" fmla="*/ 144 w 365"/>
                    <a:gd name="T43" fmla="*/ 1138 h 1149"/>
                    <a:gd name="T44" fmla="*/ 202 w 365"/>
                    <a:gd name="T45" fmla="*/ 1145 h 1149"/>
                    <a:gd name="T46" fmla="*/ 259 w 365"/>
                    <a:gd name="T47" fmla="*/ 1149 h 1149"/>
                    <a:gd name="T48" fmla="*/ 319 w 365"/>
                    <a:gd name="T49" fmla="*/ 1145 h 1149"/>
                    <a:gd name="T50" fmla="*/ 365 w 365"/>
                    <a:gd name="T51" fmla="*/ 1140 h 1149"/>
                    <a:gd name="T52" fmla="*/ 363 w 365"/>
                    <a:gd name="T53" fmla="*/ 1136 h 1149"/>
                    <a:gd name="T54" fmla="*/ 363 w 365"/>
                    <a:gd name="T55" fmla="*/ 1134 h 1149"/>
                    <a:gd name="T56" fmla="*/ 361 w 365"/>
                    <a:gd name="T57" fmla="*/ 1132 h 1149"/>
                    <a:gd name="T58" fmla="*/ 361 w 365"/>
                    <a:gd name="T59" fmla="*/ 1130 h 1149"/>
                    <a:gd name="T60" fmla="*/ 317 w 365"/>
                    <a:gd name="T61" fmla="*/ 1136 h 1149"/>
                    <a:gd name="T62" fmla="*/ 259 w 365"/>
                    <a:gd name="T63" fmla="*/ 1138 h 1149"/>
                    <a:gd name="T64" fmla="*/ 202 w 365"/>
                    <a:gd name="T65" fmla="*/ 1136 h 1149"/>
                    <a:gd name="T66" fmla="*/ 146 w 365"/>
                    <a:gd name="T67" fmla="*/ 1126 h 1149"/>
                    <a:gd name="T68" fmla="*/ 92 w 365"/>
                    <a:gd name="T69" fmla="*/ 1113 h 1149"/>
                    <a:gd name="T70" fmla="*/ 41 w 365"/>
                    <a:gd name="T71" fmla="*/ 1093 h 1149"/>
                    <a:gd name="T72" fmla="*/ 0 w 365"/>
                    <a:gd name="T73" fmla="*/ 1074 h 1149"/>
                    <a:gd name="T74" fmla="*/ 0 w 365"/>
                    <a:gd name="T75" fmla="*/ 1078 h 1149"/>
                    <a:gd name="T76" fmla="*/ 2 w 365"/>
                    <a:gd name="T77" fmla="*/ 1082 h 1149"/>
                    <a:gd name="T78" fmla="*/ 2 w 365"/>
                    <a:gd name="T79" fmla="*/ 1084 h 1149"/>
                    <a:gd name="T80" fmla="*/ 2 w 365"/>
                    <a:gd name="T81" fmla="*/ 1088 h 114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5"/>
                    <a:gd name="T124" fmla="*/ 0 h 1149"/>
                    <a:gd name="T125" fmla="*/ 365 w 365"/>
                    <a:gd name="T126" fmla="*/ 1149 h 114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5" h="1149">
                      <a:moveTo>
                        <a:pt x="363" y="8"/>
                      </a:moveTo>
                      <a:lnTo>
                        <a:pt x="348" y="6"/>
                      </a:lnTo>
                      <a:lnTo>
                        <a:pt x="319" y="2"/>
                      </a:lnTo>
                      <a:lnTo>
                        <a:pt x="290" y="0"/>
                      </a:lnTo>
                      <a:lnTo>
                        <a:pt x="259" y="0"/>
                      </a:lnTo>
                      <a:lnTo>
                        <a:pt x="231" y="0"/>
                      </a:lnTo>
                      <a:lnTo>
                        <a:pt x="202" y="2"/>
                      </a:lnTo>
                      <a:lnTo>
                        <a:pt x="173" y="6"/>
                      </a:lnTo>
                      <a:lnTo>
                        <a:pt x="144" y="11"/>
                      </a:lnTo>
                      <a:lnTo>
                        <a:pt x="115" y="17"/>
                      </a:lnTo>
                      <a:lnTo>
                        <a:pt x="114" y="19"/>
                      </a:lnTo>
                      <a:lnTo>
                        <a:pt x="114" y="21"/>
                      </a:lnTo>
                      <a:lnTo>
                        <a:pt x="114" y="23"/>
                      </a:lnTo>
                      <a:lnTo>
                        <a:pt x="112" y="23"/>
                      </a:lnTo>
                      <a:lnTo>
                        <a:pt x="112" y="25"/>
                      </a:lnTo>
                      <a:lnTo>
                        <a:pt x="112" y="27"/>
                      </a:lnTo>
                      <a:lnTo>
                        <a:pt x="112" y="29"/>
                      </a:lnTo>
                      <a:lnTo>
                        <a:pt x="110" y="29"/>
                      </a:lnTo>
                      <a:lnTo>
                        <a:pt x="119" y="27"/>
                      </a:lnTo>
                      <a:lnTo>
                        <a:pt x="146" y="21"/>
                      </a:lnTo>
                      <a:lnTo>
                        <a:pt x="175" y="15"/>
                      </a:lnTo>
                      <a:lnTo>
                        <a:pt x="202" y="11"/>
                      </a:lnTo>
                      <a:lnTo>
                        <a:pt x="231" y="9"/>
                      </a:lnTo>
                      <a:lnTo>
                        <a:pt x="259" y="9"/>
                      </a:lnTo>
                      <a:lnTo>
                        <a:pt x="288" y="9"/>
                      </a:lnTo>
                      <a:lnTo>
                        <a:pt x="317" y="11"/>
                      </a:lnTo>
                      <a:lnTo>
                        <a:pt x="346" y="15"/>
                      </a:lnTo>
                      <a:lnTo>
                        <a:pt x="361" y="19"/>
                      </a:lnTo>
                      <a:lnTo>
                        <a:pt x="361" y="17"/>
                      </a:lnTo>
                      <a:lnTo>
                        <a:pt x="361" y="15"/>
                      </a:lnTo>
                      <a:lnTo>
                        <a:pt x="363" y="13"/>
                      </a:lnTo>
                      <a:lnTo>
                        <a:pt x="363" y="11"/>
                      </a:lnTo>
                      <a:lnTo>
                        <a:pt x="363" y="9"/>
                      </a:lnTo>
                      <a:lnTo>
                        <a:pt x="363" y="8"/>
                      </a:lnTo>
                      <a:close/>
                      <a:moveTo>
                        <a:pt x="2" y="1088"/>
                      </a:moveTo>
                      <a:lnTo>
                        <a:pt x="10" y="1092"/>
                      </a:lnTo>
                      <a:lnTo>
                        <a:pt x="37" y="1103"/>
                      </a:lnTo>
                      <a:lnTo>
                        <a:pt x="62" y="1115"/>
                      </a:lnTo>
                      <a:lnTo>
                        <a:pt x="89" y="1122"/>
                      </a:lnTo>
                      <a:lnTo>
                        <a:pt x="115" y="1130"/>
                      </a:lnTo>
                      <a:lnTo>
                        <a:pt x="144" y="1138"/>
                      </a:lnTo>
                      <a:lnTo>
                        <a:pt x="173" y="1141"/>
                      </a:lnTo>
                      <a:lnTo>
                        <a:pt x="202" y="1145"/>
                      </a:lnTo>
                      <a:lnTo>
                        <a:pt x="231" y="1147"/>
                      </a:lnTo>
                      <a:lnTo>
                        <a:pt x="259" y="1149"/>
                      </a:lnTo>
                      <a:lnTo>
                        <a:pt x="290" y="1147"/>
                      </a:lnTo>
                      <a:lnTo>
                        <a:pt x="319" y="1145"/>
                      </a:lnTo>
                      <a:lnTo>
                        <a:pt x="348" y="1141"/>
                      </a:lnTo>
                      <a:lnTo>
                        <a:pt x="365" y="1140"/>
                      </a:lnTo>
                      <a:lnTo>
                        <a:pt x="363" y="1138"/>
                      </a:lnTo>
                      <a:lnTo>
                        <a:pt x="363" y="1136"/>
                      </a:lnTo>
                      <a:lnTo>
                        <a:pt x="363" y="1134"/>
                      </a:lnTo>
                      <a:lnTo>
                        <a:pt x="361" y="1132"/>
                      </a:lnTo>
                      <a:lnTo>
                        <a:pt x="361" y="1130"/>
                      </a:lnTo>
                      <a:lnTo>
                        <a:pt x="346" y="1132"/>
                      </a:lnTo>
                      <a:lnTo>
                        <a:pt x="317" y="1136"/>
                      </a:lnTo>
                      <a:lnTo>
                        <a:pt x="288" y="1138"/>
                      </a:lnTo>
                      <a:lnTo>
                        <a:pt x="259" y="1138"/>
                      </a:lnTo>
                      <a:lnTo>
                        <a:pt x="231" y="1138"/>
                      </a:lnTo>
                      <a:lnTo>
                        <a:pt x="202" y="1136"/>
                      </a:lnTo>
                      <a:lnTo>
                        <a:pt x="175" y="1132"/>
                      </a:lnTo>
                      <a:lnTo>
                        <a:pt x="146" y="1126"/>
                      </a:lnTo>
                      <a:lnTo>
                        <a:pt x="119" y="1120"/>
                      </a:lnTo>
                      <a:lnTo>
                        <a:pt x="92" y="1113"/>
                      </a:lnTo>
                      <a:lnTo>
                        <a:pt x="66" y="1105"/>
                      </a:lnTo>
                      <a:lnTo>
                        <a:pt x="41" y="1093"/>
                      </a:lnTo>
                      <a:lnTo>
                        <a:pt x="16" y="1082"/>
                      </a:lnTo>
                      <a:lnTo>
                        <a:pt x="0" y="1074"/>
                      </a:lnTo>
                      <a:lnTo>
                        <a:pt x="0" y="1076"/>
                      </a:lnTo>
                      <a:lnTo>
                        <a:pt x="0" y="1078"/>
                      </a:lnTo>
                      <a:lnTo>
                        <a:pt x="0" y="1080"/>
                      </a:lnTo>
                      <a:lnTo>
                        <a:pt x="2" y="1082"/>
                      </a:lnTo>
                      <a:lnTo>
                        <a:pt x="2" y="1084"/>
                      </a:lnTo>
                      <a:lnTo>
                        <a:pt x="2" y="1086"/>
                      </a:lnTo>
                      <a:lnTo>
                        <a:pt x="2" y="1088"/>
                      </a:lnTo>
                      <a:close/>
                    </a:path>
                  </a:pathLst>
                </a:custGeom>
                <a:solidFill>
                  <a:srgbClr val="90D2FF"/>
                </a:solidFill>
                <a:ln w="9525">
                  <a:noFill/>
                  <a:round/>
                </a:ln>
              </p:spPr>
              <p:txBody>
                <a:bodyPr/>
                <a:lstStyle/>
                <a:p>
                  <a:endParaRPr lang="en-US"/>
                </a:p>
              </p:txBody>
            </p:sp>
            <p:sp>
              <p:nvSpPr>
                <p:cNvPr id="44503" name="Freeform 154"/>
                <p:cNvSpPr>
                  <a:spLocks noEditPoints="1"/>
                </p:cNvSpPr>
                <p:nvPr/>
              </p:nvSpPr>
              <p:spPr bwMode="auto">
                <a:xfrm>
                  <a:off x="1625" y="1565"/>
                  <a:ext cx="365" cy="1139"/>
                </a:xfrm>
                <a:custGeom>
                  <a:avLst/>
                  <a:gdLst>
                    <a:gd name="T0" fmla="*/ 350 w 365"/>
                    <a:gd name="T1" fmla="*/ 7 h 1139"/>
                    <a:gd name="T2" fmla="*/ 292 w 365"/>
                    <a:gd name="T3" fmla="*/ 2 h 1139"/>
                    <a:gd name="T4" fmla="*/ 233 w 365"/>
                    <a:gd name="T5" fmla="*/ 2 h 1139"/>
                    <a:gd name="T6" fmla="*/ 175 w 365"/>
                    <a:gd name="T7" fmla="*/ 7 h 1139"/>
                    <a:gd name="T8" fmla="*/ 119 w 365"/>
                    <a:gd name="T9" fmla="*/ 19 h 1139"/>
                    <a:gd name="T10" fmla="*/ 114 w 365"/>
                    <a:gd name="T11" fmla="*/ 21 h 1139"/>
                    <a:gd name="T12" fmla="*/ 114 w 365"/>
                    <a:gd name="T13" fmla="*/ 25 h 1139"/>
                    <a:gd name="T14" fmla="*/ 112 w 365"/>
                    <a:gd name="T15" fmla="*/ 27 h 1139"/>
                    <a:gd name="T16" fmla="*/ 112 w 365"/>
                    <a:gd name="T17" fmla="*/ 30 h 1139"/>
                    <a:gd name="T18" fmla="*/ 121 w 365"/>
                    <a:gd name="T19" fmla="*/ 28 h 1139"/>
                    <a:gd name="T20" fmla="*/ 177 w 365"/>
                    <a:gd name="T21" fmla="*/ 17 h 1139"/>
                    <a:gd name="T22" fmla="*/ 233 w 365"/>
                    <a:gd name="T23" fmla="*/ 11 h 1139"/>
                    <a:gd name="T24" fmla="*/ 290 w 365"/>
                    <a:gd name="T25" fmla="*/ 11 h 1139"/>
                    <a:gd name="T26" fmla="*/ 348 w 365"/>
                    <a:gd name="T27" fmla="*/ 17 h 1139"/>
                    <a:gd name="T28" fmla="*/ 361 w 365"/>
                    <a:gd name="T29" fmla="*/ 19 h 1139"/>
                    <a:gd name="T30" fmla="*/ 363 w 365"/>
                    <a:gd name="T31" fmla="*/ 15 h 1139"/>
                    <a:gd name="T32" fmla="*/ 363 w 365"/>
                    <a:gd name="T33" fmla="*/ 13 h 1139"/>
                    <a:gd name="T34" fmla="*/ 363 w 365"/>
                    <a:gd name="T35" fmla="*/ 11 h 1139"/>
                    <a:gd name="T36" fmla="*/ 2 w 365"/>
                    <a:gd name="T37" fmla="*/ 1078 h 1139"/>
                    <a:gd name="T38" fmla="*/ 41 w 365"/>
                    <a:gd name="T39" fmla="*/ 1095 h 1139"/>
                    <a:gd name="T40" fmla="*/ 93 w 365"/>
                    <a:gd name="T41" fmla="*/ 1114 h 1139"/>
                    <a:gd name="T42" fmla="*/ 146 w 365"/>
                    <a:gd name="T43" fmla="*/ 1128 h 1139"/>
                    <a:gd name="T44" fmla="*/ 204 w 365"/>
                    <a:gd name="T45" fmla="*/ 1137 h 1139"/>
                    <a:gd name="T46" fmla="*/ 261 w 365"/>
                    <a:gd name="T47" fmla="*/ 1139 h 1139"/>
                    <a:gd name="T48" fmla="*/ 321 w 365"/>
                    <a:gd name="T49" fmla="*/ 1137 h 1139"/>
                    <a:gd name="T50" fmla="*/ 365 w 365"/>
                    <a:gd name="T51" fmla="*/ 1130 h 1139"/>
                    <a:gd name="T52" fmla="*/ 363 w 365"/>
                    <a:gd name="T53" fmla="*/ 1128 h 1139"/>
                    <a:gd name="T54" fmla="*/ 363 w 365"/>
                    <a:gd name="T55" fmla="*/ 1126 h 1139"/>
                    <a:gd name="T56" fmla="*/ 363 w 365"/>
                    <a:gd name="T57" fmla="*/ 1122 h 1139"/>
                    <a:gd name="T58" fmla="*/ 361 w 365"/>
                    <a:gd name="T59" fmla="*/ 1120 h 1139"/>
                    <a:gd name="T60" fmla="*/ 319 w 365"/>
                    <a:gd name="T61" fmla="*/ 1126 h 1139"/>
                    <a:gd name="T62" fmla="*/ 261 w 365"/>
                    <a:gd name="T63" fmla="*/ 1130 h 1139"/>
                    <a:gd name="T64" fmla="*/ 206 w 365"/>
                    <a:gd name="T65" fmla="*/ 1126 h 1139"/>
                    <a:gd name="T66" fmla="*/ 150 w 365"/>
                    <a:gd name="T67" fmla="*/ 1118 h 1139"/>
                    <a:gd name="T68" fmla="*/ 96 w 365"/>
                    <a:gd name="T69" fmla="*/ 1105 h 1139"/>
                    <a:gd name="T70" fmla="*/ 45 w 365"/>
                    <a:gd name="T71" fmla="*/ 1086 h 1139"/>
                    <a:gd name="T72" fmla="*/ 0 w 365"/>
                    <a:gd name="T73" fmla="*/ 1065 h 1139"/>
                    <a:gd name="T74" fmla="*/ 2 w 365"/>
                    <a:gd name="T75" fmla="*/ 1068 h 1139"/>
                    <a:gd name="T76" fmla="*/ 2 w 365"/>
                    <a:gd name="T77" fmla="*/ 1070 h 1139"/>
                    <a:gd name="T78" fmla="*/ 2 w 365"/>
                    <a:gd name="T79" fmla="*/ 1074 h 1139"/>
                    <a:gd name="T80" fmla="*/ 2 w 365"/>
                    <a:gd name="T81" fmla="*/ 1078 h 113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5"/>
                    <a:gd name="T124" fmla="*/ 0 h 1139"/>
                    <a:gd name="T125" fmla="*/ 365 w 365"/>
                    <a:gd name="T126" fmla="*/ 1139 h 113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5" h="1139">
                      <a:moveTo>
                        <a:pt x="365" y="9"/>
                      </a:moveTo>
                      <a:lnTo>
                        <a:pt x="350" y="7"/>
                      </a:lnTo>
                      <a:lnTo>
                        <a:pt x="321" y="4"/>
                      </a:lnTo>
                      <a:lnTo>
                        <a:pt x="292" y="2"/>
                      </a:lnTo>
                      <a:lnTo>
                        <a:pt x="261" y="0"/>
                      </a:lnTo>
                      <a:lnTo>
                        <a:pt x="233" y="2"/>
                      </a:lnTo>
                      <a:lnTo>
                        <a:pt x="204" y="4"/>
                      </a:lnTo>
                      <a:lnTo>
                        <a:pt x="175" y="7"/>
                      </a:lnTo>
                      <a:lnTo>
                        <a:pt x="146" y="11"/>
                      </a:lnTo>
                      <a:lnTo>
                        <a:pt x="119" y="19"/>
                      </a:lnTo>
                      <a:lnTo>
                        <a:pt x="114" y="19"/>
                      </a:lnTo>
                      <a:lnTo>
                        <a:pt x="114" y="21"/>
                      </a:lnTo>
                      <a:lnTo>
                        <a:pt x="114" y="23"/>
                      </a:lnTo>
                      <a:lnTo>
                        <a:pt x="114" y="25"/>
                      </a:lnTo>
                      <a:lnTo>
                        <a:pt x="112" y="25"/>
                      </a:lnTo>
                      <a:lnTo>
                        <a:pt x="112" y="27"/>
                      </a:lnTo>
                      <a:lnTo>
                        <a:pt x="112" y="28"/>
                      </a:lnTo>
                      <a:lnTo>
                        <a:pt x="112" y="30"/>
                      </a:lnTo>
                      <a:lnTo>
                        <a:pt x="110" y="30"/>
                      </a:lnTo>
                      <a:lnTo>
                        <a:pt x="121" y="28"/>
                      </a:lnTo>
                      <a:lnTo>
                        <a:pt x="150" y="21"/>
                      </a:lnTo>
                      <a:lnTo>
                        <a:pt x="177" y="17"/>
                      </a:lnTo>
                      <a:lnTo>
                        <a:pt x="206" y="13"/>
                      </a:lnTo>
                      <a:lnTo>
                        <a:pt x="233" y="11"/>
                      </a:lnTo>
                      <a:lnTo>
                        <a:pt x="261" y="11"/>
                      </a:lnTo>
                      <a:lnTo>
                        <a:pt x="290" y="11"/>
                      </a:lnTo>
                      <a:lnTo>
                        <a:pt x="319" y="13"/>
                      </a:lnTo>
                      <a:lnTo>
                        <a:pt x="348" y="17"/>
                      </a:lnTo>
                      <a:lnTo>
                        <a:pt x="361" y="19"/>
                      </a:lnTo>
                      <a:lnTo>
                        <a:pt x="361" y="17"/>
                      </a:lnTo>
                      <a:lnTo>
                        <a:pt x="363" y="15"/>
                      </a:lnTo>
                      <a:lnTo>
                        <a:pt x="363" y="13"/>
                      </a:lnTo>
                      <a:lnTo>
                        <a:pt x="363" y="11"/>
                      </a:lnTo>
                      <a:lnTo>
                        <a:pt x="365" y="9"/>
                      </a:lnTo>
                      <a:close/>
                      <a:moveTo>
                        <a:pt x="2" y="1078"/>
                      </a:moveTo>
                      <a:lnTo>
                        <a:pt x="16" y="1084"/>
                      </a:lnTo>
                      <a:lnTo>
                        <a:pt x="41" y="1095"/>
                      </a:lnTo>
                      <a:lnTo>
                        <a:pt x="66" y="1105"/>
                      </a:lnTo>
                      <a:lnTo>
                        <a:pt x="93" y="1114"/>
                      </a:lnTo>
                      <a:lnTo>
                        <a:pt x="119" y="1122"/>
                      </a:lnTo>
                      <a:lnTo>
                        <a:pt x="146" y="1128"/>
                      </a:lnTo>
                      <a:lnTo>
                        <a:pt x="175" y="1134"/>
                      </a:lnTo>
                      <a:lnTo>
                        <a:pt x="204" y="1137"/>
                      </a:lnTo>
                      <a:lnTo>
                        <a:pt x="233" y="1139"/>
                      </a:lnTo>
                      <a:lnTo>
                        <a:pt x="261" y="1139"/>
                      </a:lnTo>
                      <a:lnTo>
                        <a:pt x="292" y="1139"/>
                      </a:lnTo>
                      <a:lnTo>
                        <a:pt x="321" y="1137"/>
                      </a:lnTo>
                      <a:lnTo>
                        <a:pt x="350" y="1134"/>
                      </a:lnTo>
                      <a:lnTo>
                        <a:pt x="365" y="1130"/>
                      </a:lnTo>
                      <a:lnTo>
                        <a:pt x="363" y="1128"/>
                      </a:lnTo>
                      <a:lnTo>
                        <a:pt x="363" y="1126"/>
                      </a:lnTo>
                      <a:lnTo>
                        <a:pt x="363" y="1124"/>
                      </a:lnTo>
                      <a:lnTo>
                        <a:pt x="363" y="1122"/>
                      </a:lnTo>
                      <a:lnTo>
                        <a:pt x="361" y="1120"/>
                      </a:lnTo>
                      <a:lnTo>
                        <a:pt x="348" y="1122"/>
                      </a:lnTo>
                      <a:lnTo>
                        <a:pt x="319" y="1126"/>
                      </a:lnTo>
                      <a:lnTo>
                        <a:pt x="290" y="1128"/>
                      </a:lnTo>
                      <a:lnTo>
                        <a:pt x="261" y="1130"/>
                      </a:lnTo>
                      <a:lnTo>
                        <a:pt x="233" y="1128"/>
                      </a:lnTo>
                      <a:lnTo>
                        <a:pt x="206" y="1126"/>
                      </a:lnTo>
                      <a:lnTo>
                        <a:pt x="177" y="1122"/>
                      </a:lnTo>
                      <a:lnTo>
                        <a:pt x="150" y="1118"/>
                      </a:lnTo>
                      <a:lnTo>
                        <a:pt x="121" y="1113"/>
                      </a:lnTo>
                      <a:lnTo>
                        <a:pt x="96" y="1105"/>
                      </a:lnTo>
                      <a:lnTo>
                        <a:pt x="69" y="1095"/>
                      </a:lnTo>
                      <a:lnTo>
                        <a:pt x="45" y="1086"/>
                      </a:lnTo>
                      <a:lnTo>
                        <a:pt x="20" y="1074"/>
                      </a:lnTo>
                      <a:lnTo>
                        <a:pt x="0" y="1065"/>
                      </a:lnTo>
                      <a:lnTo>
                        <a:pt x="2" y="1066"/>
                      </a:lnTo>
                      <a:lnTo>
                        <a:pt x="2" y="1068"/>
                      </a:lnTo>
                      <a:lnTo>
                        <a:pt x="2" y="1070"/>
                      </a:lnTo>
                      <a:lnTo>
                        <a:pt x="2" y="1072"/>
                      </a:lnTo>
                      <a:lnTo>
                        <a:pt x="2" y="1074"/>
                      </a:lnTo>
                      <a:lnTo>
                        <a:pt x="2" y="1076"/>
                      </a:lnTo>
                      <a:lnTo>
                        <a:pt x="2" y="1078"/>
                      </a:lnTo>
                      <a:close/>
                    </a:path>
                  </a:pathLst>
                </a:custGeom>
                <a:solidFill>
                  <a:srgbClr val="91D3FF"/>
                </a:solidFill>
                <a:ln w="9525">
                  <a:noFill/>
                  <a:round/>
                </a:ln>
              </p:spPr>
              <p:txBody>
                <a:bodyPr/>
                <a:lstStyle/>
                <a:p>
                  <a:endParaRPr lang="en-US"/>
                </a:p>
              </p:txBody>
            </p:sp>
            <p:sp>
              <p:nvSpPr>
                <p:cNvPr id="44504" name="Freeform 155"/>
                <p:cNvSpPr>
                  <a:spLocks noEditPoints="1"/>
                </p:cNvSpPr>
                <p:nvPr/>
              </p:nvSpPr>
              <p:spPr bwMode="auto">
                <a:xfrm>
                  <a:off x="1625" y="1570"/>
                  <a:ext cx="363" cy="1129"/>
                </a:xfrm>
                <a:custGeom>
                  <a:avLst/>
                  <a:gdLst>
                    <a:gd name="T0" fmla="*/ 348 w 363"/>
                    <a:gd name="T1" fmla="*/ 6 h 1129"/>
                    <a:gd name="T2" fmla="*/ 290 w 363"/>
                    <a:gd name="T3" fmla="*/ 0 h 1129"/>
                    <a:gd name="T4" fmla="*/ 233 w 363"/>
                    <a:gd name="T5" fmla="*/ 0 h 1129"/>
                    <a:gd name="T6" fmla="*/ 177 w 363"/>
                    <a:gd name="T7" fmla="*/ 6 h 1129"/>
                    <a:gd name="T8" fmla="*/ 121 w 363"/>
                    <a:gd name="T9" fmla="*/ 18 h 1129"/>
                    <a:gd name="T10" fmla="*/ 112 w 363"/>
                    <a:gd name="T11" fmla="*/ 22 h 1129"/>
                    <a:gd name="T12" fmla="*/ 112 w 363"/>
                    <a:gd name="T13" fmla="*/ 25 h 1129"/>
                    <a:gd name="T14" fmla="*/ 110 w 363"/>
                    <a:gd name="T15" fmla="*/ 27 h 1129"/>
                    <a:gd name="T16" fmla="*/ 110 w 363"/>
                    <a:gd name="T17" fmla="*/ 31 h 1129"/>
                    <a:gd name="T18" fmla="*/ 123 w 363"/>
                    <a:gd name="T19" fmla="*/ 27 h 1129"/>
                    <a:gd name="T20" fmla="*/ 177 w 363"/>
                    <a:gd name="T21" fmla="*/ 18 h 1129"/>
                    <a:gd name="T22" fmla="*/ 233 w 363"/>
                    <a:gd name="T23" fmla="*/ 12 h 1129"/>
                    <a:gd name="T24" fmla="*/ 290 w 363"/>
                    <a:gd name="T25" fmla="*/ 12 h 1129"/>
                    <a:gd name="T26" fmla="*/ 346 w 363"/>
                    <a:gd name="T27" fmla="*/ 18 h 1129"/>
                    <a:gd name="T28" fmla="*/ 361 w 363"/>
                    <a:gd name="T29" fmla="*/ 18 h 1129"/>
                    <a:gd name="T30" fmla="*/ 361 w 363"/>
                    <a:gd name="T31" fmla="*/ 16 h 1129"/>
                    <a:gd name="T32" fmla="*/ 361 w 363"/>
                    <a:gd name="T33" fmla="*/ 14 h 1129"/>
                    <a:gd name="T34" fmla="*/ 363 w 363"/>
                    <a:gd name="T35" fmla="*/ 10 h 1129"/>
                    <a:gd name="T36" fmla="*/ 2 w 363"/>
                    <a:gd name="T37" fmla="*/ 1065 h 1129"/>
                    <a:gd name="T38" fmla="*/ 43 w 363"/>
                    <a:gd name="T39" fmla="*/ 1084 h 1129"/>
                    <a:gd name="T40" fmla="*/ 94 w 363"/>
                    <a:gd name="T41" fmla="*/ 1104 h 1129"/>
                    <a:gd name="T42" fmla="*/ 148 w 363"/>
                    <a:gd name="T43" fmla="*/ 1117 h 1129"/>
                    <a:gd name="T44" fmla="*/ 204 w 363"/>
                    <a:gd name="T45" fmla="*/ 1127 h 1129"/>
                    <a:gd name="T46" fmla="*/ 261 w 363"/>
                    <a:gd name="T47" fmla="*/ 1129 h 1129"/>
                    <a:gd name="T48" fmla="*/ 319 w 363"/>
                    <a:gd name="T49" fmla="*/ 1127 h 1129"/>
                    <a:gd name="T50" fmla="*/ 363 w 363"/>
                    <a:gd name="T51" fmla="*/ 1121 h 1129"/>
                    <a:gd name="T52" fmla="*/ 363 w 363"/>
                    <a:gd name="T53" fmla="*/ 1117 h 1129"/>
                    <a:gd name="T54" fmla="*/ 361 w 363"/>
                    <a:gd name="T55" fmla="*/ 1115 h 1129"/>
                    <a:gd name="T56" fmla="*/ 361 w 363"/>
                    <a:gd name="T57" fmla="*/ 1113 h 1129"/>
                    <a:gd name="T58" fmla="*/ 361 w 363"/>
                    <a:gd name="T59" fmla="*/ 1109 h 1129"/>
                    <a:gd name="T60" fmla="*/ 319 w 363"/>
                    <a:gd name="T61" fmla="*/ 1117 h 1129"/>
                    <a:gd name="T62" fmla="*/ 261 w 363"/>
                    <a:gd name="T63" fmla="*/ 1119 h 1129"/>
                    <a:gd name="T64" fmla="*/ 206 w 363"/>
                    <a:gd name="T65" fmla="*/ 1117 h 1129"/>
                    <a:gd name="T66" fmla="*/ 150 w 363"/>
                    <a:gd name="T67" fmla="*/ 1108 h 1129"/>
                    <a:gd name="T68" fmla="*/ 96 w 363"/>
                    <a:gd name="T69" fmla="*/ 1094 h 1129"/>
                    <a:gd name="T70" fmla="*/ 46 w 363"/>
                    <a:gd name="T71" fmla="*/ 1075 h 1129"/>
                    <a:gd name="T72" fmla="*/ 0 w 363"/>
                    <a:gd name="T73" fmla="*/ 1054 h 1129"/>
                    <a:gd name="T74" fmla="*/ 0 w 363"/>
                    <a:gd name="T75" fmla="*/ 1056 h 1129"/>
                    <a:gd name="T76" fmla="*/ 0 w 363"/>
                    <a:gd name="T77" fmla="*/ 1060 h 1129"/>
                    <a:gd name="T78" fmla="*/ 2 w 363"/>
                    <a:gd name="T79" fmla="*/ 1063 h 1129"/>
                    <a:gd name="T80" fmla="*/ 2 w 363"/>
                    <a:gd name="T81" fmla="*/ 1065 h 112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3"/>
                    <a:gd name="T124" fmla="*/ 0 h 1129"/>
                    <a:gd name="T125" fmla="*/ 363 w 363"/>
                    <a:gd name="T126" fmla="*/ 1129 h 112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3" h="1129">
                      <a:moveTo>
                        <a:pt x="363" y="10"/>
                      </a:moveTo>
                      <a:lnTo>
                        <a:pt x="348" y="6"/>
                      </a:lnTo>
                      <a:lnTo>
                        <a:pt x="319" y="2"/>
                      </a:lnTo>
                      <a:lnTo>
                        <a:pt x="290" y="0"/>
                      </a:lnTo>
                      <a:lnTo>
                        <a:pt x="261" y="0"/>
                      </a:lnTo>
                      <a:lnTo>
                        <a:pt x="233" y="0"/>
                      </a:lnTo>
                      <a:lnTo>
                        <a:pt x="204" y="2"/>
                      </a:lnTo>
                      <a:lnTo>
                        <a:pt x="177" y="6"/>
                      </a:lnTo>
                      <a:lnTo>
                        <a:pt x="148" y="12"/>
                      </a:lnTo>
                      <a:lnTo>
                        <a:pt x="121" y="18"/>
                      </a:lnTo>
                      <a:lnTo>
                        <a:pt x="112" y="20"/>
                      </a:lnTo>
                      <a:lnTo>
                        <a:pt x="112" y="22"/>
                      </a:lnTo>
                      <a:lnTo>
                        <a:pt x="112" y="23"/>
                      </a:lnTo>
                      <a:lnTo>
                        <a:pt x="112" y="25"/>
                      </a:lnTo>
                      <a:lnTo>
                        <a:pt x="110" y="25"/>
                      </a:lnTo>
                      <a:lnTo>
                        <a:pt x="110" y="27"/>
                      </a:lnTo>
                      <a:lnTo>
                        <a:pt x="110" y="29"/>
                      </a:lnTo>
                      <a:lnTo>
                        <a:pt x="110" y="31"/>
                      </a:lnTo>
                      <a:lnTo>
                        <a:pt x="108" y="33"/>
                      </a:lnTo>
                      <a:lnTo>
                        <a:pt x="123" y="27"/>
                      </a:lnTo>
                      <a:lnTo>
                        <a:pt x="150" y="22"/>
                      </a:lnTo>
                      <a:lnTo>
                        <a:pt x="177" y="18"/>
                      </a:lnTo>
                      <a:lnTo>
                        <a:pt x="206" y="14"/>
                      </a:lnTo>
                      <a:lnTo>
                        <a:pt x="233" y="12"/>
                      </a:lnTo>
                      <a:lnTo>
                        <a:pt x="261" y="10"/>
                      </a:lnTo>
                      <a:lnTo>
                        <a:pt x="290" y="12"/>
                      </a:lnTo>
                      <a:lnTo>
                        <a:pt x="319" y="14"/>
                      </a:lnTo>
                      <a:lnTo>
                        <a:pt x="346" y="18"/>
                      </a:lnTo>
                      <a:lnTo>
                        <a:pt x="359" y="20"/>
                      </a:lnTo>
                      <a:lnTo>
                        <a:pt x="361" y="18"/>
                      </a:lnTo>
                      <a:lnTo>
                        <a:pt x="361" y="16"/>
                      </a:lnTo>
                      <a:lnTo>
                        <a:pt x="361" y="14"/>
                      </a:lnTo>
                      <a:lnTo>
                        <a:pt x="361" y="12"/>
                      </a:lnTo>
                      <a:lnTo>
                        <a:pt x="363" y="10"/>
                      </a:lnTo>
                      <a:close/>
                      <a:moveTo>
                        <a:pt x="2" y="1065"/>
                      </a:moveTo>
                      <a:lnTo>
                        <a:pt x="18" y="1073"/>
                      </a:lnTo>
                      <a:lnTo>
                        <a:pt x="43" y="1084"/>
                      </a:lnTo>
                      <a:lnTo>
                        <a:pt x="68" y="1096"/>
                      </a:lnTo>
                      <a:lnTo>
                        <a:pt x="94" y="1104"/>
                      </a:lnTo>
                      <a:lnTo>
                        <a:pt x="121" y="1111"/>
                      </a:lnTo>
                      <a:lnTo>
                        <a:pt x="148" y="1117"/>
                      </a:lnTo>
                      <a:lnTo>
                        <a:pt x="177" y="1123"/>
                      </a:lnTo>
                      <a:lnTo>
                        <a:pt x="204" y="1127"/>
                      </a:lnTo>
                      <a:lnTo>
                        <a:pt x="233" y="1129"/>
                      </a:lnTo>
                      <a:lnTo>
                        <a:pt x="261" y="1129"/>
                      </a:lnTo>
                      <a:lnTo>
                        <a:pt x="290" y="1129"/>
                      </a:lnTo>
                      <a:lnTo>
                        <a:pt x="319" y="1127"/>
                      </a:lnTo>
                      <a:lnTo>
                        <a:pt x="348" y="1123"/>
                      </a:lnTo>
                      <a:lnTo>
                        <a:pt x="363" y="1121"/>
                      </a:lnTo>
                      <a:lnTo>
                        <a:pt x="363" y="1119"/>
                      </a:lnTo>
                      <a:lnTo>
                        <a:pt x="363" y="1117"/>
                      </a:lnTo>
                      <a:lnTo>
                        <a:pt x="361" y="1115"/>
                      </a:lnTo>
                      <a:lnTo>
                        <a:pt x="361" y="1113"/>
                      </a:lnTo>
                      <a:lnTo>
                        <a:pt x="361" y="1111"/>
                      </a:lnTo>
                      <a:lnTo>
                        <a:pt x="361" y="1109"/>
                      </a:lnTo>
                      <a:lnTo>
                        <a:pt x="346" y="1113"/>
                      </a:lnTo>
                      <a:lnTo>
                        <a:pt x="319" y="1117"/>
                      </a:lnTo>
                      <a:lnTo>
                        <a:pt x="290" y="1119"/>
                      </a:lnTo>
                      <a:lnTo>
                        <a:pt x="261" y="1119"/>
                      </a:lnTo>
                      <a:lnTo>
                        <a:pt x="233" y="1119"/>
                      </a:lnTo>
                      <a:lnTo>
                        <a:pt x="206" y="1117"/>
                      </a:lnTo>
                      <a:lnTo>
                        <a:pt x="177" y="1113"/>
                      </a:lnTo>
                      <a:lnTo>
                        <a:pt x="150" y="1108"/>
                      </a:lnTo>
                      <a:lnTo>
                        <a:pt x="123" y="1102"/>
                      </a:lnTo>
                      <a:lnTo>
                        <a:pt x="96" y="1094"/>
                      </a:lnTo>
                      <a:lnTo>
                        <a:pt x="71" y="1086"/>
                      </a:lnTo>
                      <a:lnTo>
                        <a:pt x="46" y="1075"/>
                      </a:lnTo>
                      <a:lnTo>
                        <a:pt x="21" y="1065"/>
                      </a:lnTo>
                      <a:lnTo>
                        <a:pt x="0" y="1054"/>
                      </a:lnTo>
                      <a:lnTo>
                        <a:pt x="0" y="1056"/>
                      </a:lnTo>
                      <a:lnTo>
                        <a:pt x="0" y="1058"/>
                      </a:lnTo>
                      <a:lnTo>
                        <a:pt x="0" y="1060"/>
                      </a:lnTo>
                      <a:lnTo>
                        <a:pt x="2" y="1061"/>
                      </a:lnTo>
                      <a:lnTo>
                        <a:pt x="2" y="1063"/>
                      </a:lnTo>
                      <a:lnTo>
                        <a:pt x="2" y="1065"/>
                      </a:lnTo>
                      <a:close/>
                    </a:path>
                  </a:pathLst>
                </a:custGeom>
                <a:solidFill>
                  <a:srgbClr val="92D3FF"/>
                </a:solidFill>
                <a:ln w="9525">
                  <a:noFill/>
                  <a:round/>
                </a:ln>
              </p:spPr>
              <p:txBody>
                <a:bodyPr/>
                <a:lstStyle/>
                <a:p>
                  <a:endParaRPr lang="en-US"/>
                </a:p>
              </p:txBody>
            </p:sp>
            <p:sp>
              <p:nvSpPr>
                <p:cNvPr id="44505" name="Freeform 156"/>
                <p:cNvSpPr>
                  <a:spLocks noEditPoints="1"/>
                </p:cNvSpPr>
                <p:nvPr/>
              </p:nvSpPr>
              <p:spPr bwMode="auto">
                <a:xfrm>
                  <a:off x="1623" y="1576"/>
                  <a:ext cx="363" cy="1119"/>
                </a:xfrm>
                <a:custGeom>
                  <a:avLst/>
                  <a:gdLst>
                    <a:gd name="T0" fmla="*/ 350 w 363"/>
                    <a:gd name="T1" fmla="*/ 6 h 1119"/>
                    <a:gd name="T2" fmla="*/ 292 w 363"/>
                    <a:gd name="T3" fmla="*/ 0 h 1119"/>
                    <a:gd name="T4" fmla="*/ 235 w 363"/>
                    <a:gd name="T5" fmla="*/ 0 h 1119"/>
                    <a:gd name="T6" fmla="*/ 179 w 363"/>
                    <a:gd name="T7" fmla="*/ 6 h 1119"/>
                    <a:gd name="T8" fmla="*/ 123 w 363"/>
                    <a:gd name="T9" fmla="*/ 17 h 1119"/>
                    <a:gd name="T10" fmla="*/ 112 w 363"/>
                    <a:gd name="T11" fmla="*/ 21 h 1119"/>
                    <a:gd name="T12" fmla="*/ 112 w 363"/>
                    <a:gd name="T13" fmla="*/ 25 h 1119"/>
                    <a:gd name="T14" fmla="*/ 110 w 363"/>
                    <a:gd name="T15" fmla="*/ 27 h 1119"/>
                    <a:gd name="T16" fmla="*/ 108 w 363"/>
                    <a:gd name="T17" fmla="*/ 31 h 1119"/>
                    <a:gd name="T18" fmla="*/ 127 w 363"/>
                    <a:gd name="T19" fmla="*/ 27 h 1119"/>
                    <a:gd name="T20" fmla="*/ 181 w 363"/>
                    <a:gd name="T21" fmla="*/ 16 h 1119"/>
                    <a:gd name="T22" fmla="*/ 237 w 363"/>
                    <a:gd name="T23" fmla="*/ 10 h 1119"/>
                    <a:gd name="T24" fmla="*/ 292 w 363"/>
                    <a:gd name="T25" fmla="*/ 10 h 1119"/>
                    <a:gd name="T26" fmla="*/ 348 w 363"/>
                    <a:gd name="T27" fmla="*/ 16 h 1119"/>
                    <a:gd name="T28" fmla="*/ 361 w 363"/>
                    <a:gd name="T29" fmla="*/ 17 h 1119"/>
                    <a:gd name="T30" fmla="*/ 361 w 363"/>
                    <a:gd name="T31" fmla="*/ 14 h 1119"/>
                    <a:gd name="T32" fmla="*/ 363 w 363"/>
                    <a:gd name="T33" fmla="*/ 12 h 1119"/>
                    <a:gd name="T34" fmla="*/ 363 w 363"/>
                    <a:gd name="T35" fmla="*/ 10 h 1119"/>
                    <a:gd name="T36" fmla="*/ 2 w 363"/>
                    <a:gd name="T37" fmla="*/ 1054 h 1119"/>
                    <a:gd name="T38" fmla="*/ 47 w 363"/>
                    <a:gd name="T39" fmla="*/ 1075 h 1119"/>
                    <a:gd name="T40" fmla="*/ 98 w 363"/>
                    <a:gd name="T41" fmla="*/ 1094 h 1119"/>
                    <a:gd name="T42" fmla="*/ 152 w 363"/>
                    <a:gd name="T43" fmla="*/ 1107 h 1119"/>
                    <a:gd name="T44" fmla="*/ 208 w 363"/>
                    <a:gd name="T45" fmla="*/ 1115 h 1119"/>
                    <a:gd name="T46" fmla="*/ 263 w 363"/>
                    <a:gd name="T47" fmla="*/ 1119 h 1119"/>
                    <a:gd name="T48" fmla="*/ 321 w 363"/>
                    <a:gd name="T49" fmla="*/ 1115 h 1119"/>
                    <a:gd name="T50" fmla="*/ 363 w 363"/>
                    <a:gd name="T51" fmla="*/ 1109 h 1119"/>
                    <a:gd name="T52" fmla="*/ 363 w 363"/>
                    <a:gd name="T53" fmla="*/ 1107 h 1119"/>
                    <a:gd name="T54" fmla="*/ 363 w 363"/>
                    <a:gd name="T55" fmla="*/ 1103 h 1119"/>
                    <a:gd name="T56" fmla="*/ 361 w 363"/>
                    <a:gd name="T57" fmla="*/ 1102 h 1119"/>
                    <a:gd name="T58" fmla="*/ 361 w 363"/>
                    <a:gd name="T59" fmla="*/ 1100 h 1119"/>
                    <a:gd name="T60" fmla="*/ 321 w 363"/>
                    <a:gd name="T61" fmla="*/ 1105 h 1119"/>
                    <a:gd name="T62" fmla="*/ 263 w 363"/>
                    <a:gd name="T63" fmla="*/ 1107 h 1119"/>
                    <a:gd name="T64" fmla="*/ 208 w 363"/>
                    <a:gd name="T65" fmla="*/ 1105 h 1119"/>
                    <a:gd name="T66" fmla="*/ 154 w 363"/>
                    <a:gd name="T67" fmla="*/ 1098 h 1119"/>
                    <a:gd name="T68" fmla="*/ 100 w 363"/>
                    <a:gd name="T69" fmla="*/ 1084 h 1119"/>
                    <a:gd name="T70" fmla="*/ 50 w 363"/>
                    <a:gd name="T71" fmla="*/ 1065 h 1119"/>
                    <a:gd name="T72" fmla="*/ 2 w 363"/>
                    <a:gd name="T73" fmla="*/ 1042 h 1119"/>
                    <a:gd name="T74" fmla="*/ 2 w 363"/>
                    <a:gd name="T75" fmla="*/ 1042 h 1119"/>
                    <a:gd name="T76" fmla="*/ 2 w 363"/>
                    <a:gd name="T77" fmla="*/ 1046 h 1119"/>
                    <a:gd name="T78" fmla="*/ 2 w 363"/>
                    <a:gd name="T79" fmla="*/ 1050 h 1119"/>
                    <a:gd name="T80" fmla="*/ 2 w 363"/>
                    <a:gd name="T81" fmla="*/ 1052 h 111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3"/>
                    <a:gd name="T124" fmla="*/ 0 h 1119"/>
                    <a:gd name="T125" fmla="*/ 363 w 363"/>
                    <a:gd name="T126" fmla="*/ 1119 h 111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3" h="1119">
                      <a:moveTo>
                        <a:pt x="363" y="8"/>
                      </a:moveTo>
                      <a:lnTo>
                        <a:pt x="350" y="6"/>
                      </a:lnTo>
                      <a:lnTo>
                        <a:pt x="321" y="2"/>
                      </a:lnTo>
                      <a:lnTo>
                        <a:pt x="292" y="0"/>
                      </a:lnTo>
                      <a:lnTo>
                        <a:pt x="263" y="0"/>
                      </a:lnTo>
                      <a:lnTo>
                        <a:pt x="235" y="0"/>
                      </a:lnTo>
                      <a:lnTo>
                        <a:pt x="208" y="2"/>
                      </a:lnTo>
                      <a:lnTo>
                        <a:pt x="179" y="6"/>
                      </a:lnTo>
                      <a:lnTo>
                        <a:pt x="152" y="10"/>
                      </a:lnTo>
                      <a:lnTo>
                        <a:pt x="123" y="17"/>
                      </a:lnTo>
                      <a:lnTo>
                        <a:pt x="112" y="19"/>
                      </a:lnTo>
                      <a:lnTo>
                        <a:pt x="112" y="21"/>
                      </a:lnTo>
                      <a:lnTo>
                        <a:pt x="112" y="23"/>
                      </a:lnTo>
                      <a:lnTo>
                        <a:pt x="112" y="25"/>
                      </a:lnTo>
                      <a:lnTo>
                        <a:pt x="110" y="27"/>
                      </a:lnTo>
                      <a:lnTo>
                        <a:pt x="110" y="29"/>
                      </a:lnTo>
                      <a:lnTo>
                        <a:pt x="108" y="31"/>
                      </a:lnTo>
                      <a:lnTo>
                        <a:pt x="108" y="33"/>
                      </a:lnTo>
                      <a:lnTo>
                        <a:pt x="127" y="27"/>
                      </a:lnTo>
                      <a:lnTo>
                        <a:pt x="154" y="21"/>
                      </a:lnTo>
                      <a:lnTo>
                        <a:pt x="181" y="16"/>
                      </a:lnTo>
                      <a:lnTo>
                        <a:pt x="208" y="12"/>
                      </a:lnTo>
                      <a:lnTo>
                        <a:pt x="237" y="10"/>
                      </a:lnTo>
                      <a:lnTo>
                        <a:pt x="263" y="10"/>
                      </a:lnTo>
                      <a:lnTo>
                        <a:pt x="292" y="10"/>
                      </a:lnTo>
                      <a:lnTo>
                        <a:pt x="321" y="12"/>
                      </a:lnTo>
                      <a:lnTo>
                        <a:pt x="348" y="16"/>
                      </a:lnTo>
                      <a:lnTo>
                        <a:pt x="361" y="17"/>
                      </a:lnTo>
                      <a:lnTo>
                        <a:pt x="361" y="16"/>
                      </a:lnTo>
                      <a:lnTo>
                        <a:pt x="361" y="14"/>
                      </a:lnTo>
                      <a:lnTo>
                        <a:pt x="363" y="12"/>
                      </a:lnTo>
                      <a:lnTo>
                        <a:pt x="363" y="10"/>
                      </a:lnTo>
                      <a:lnTo>
                        <a:pt x="363" y="8"/>
                      </a:lnTo>
                      <a:close/>
                      <a:moveTo>
                        <a:pt x="2" y="1054"/>
                      </a:moveTo>
                      <a:lnTo>
                        <a:pt x="22" y="1063"/>
                      </a:lnTo>
                      <a:lnTo>
                        <a:pt x="47" y="1075"/>
                      </a:lnTo>
                      <a:lnTo>
                        <a:pt x="71" y="1084"/>
                      </a:lnTo>
                      <a:lnTo>
                        <a:pt x="98" y="1094"/>
                      </a:lnTo>
                      <a:lnTo>
                        <a:pt x="123" y="1102"/>
                      </a:lnTo>
                      <a:lnTo>
                        <a:pt x="152" y="1107"/>
                      </a:lnTo>
                      <a:lnTo>
                        <a:pt x="179" y="1111"/>
                      </a:lnTo>
                      <a:lnTo>
                        <a:pt x="208" y="1115"/>
                      </a:lnTo>
                      <a:lnTo>
                        <a:pt x="235" y="1117"/>
                      </a:lnTo>
                      <a:lnTo>
                        <a:pt x="263" y="1119"/>
                      </a:lnTo>
                      <a:lnTo>
                        <a:pt x="292" y="1117"/>
                      </a:lnTo>
                      <a:lnTo>
                        <a:pt x="321" y="1115"/>
                      </a:lnTo>
                      <a:lnTo>
                        <a:pt x="350" y="1111"/>
                      </a:lnTo>
                      <a:lnTo>
                        <a:pt x="363" y="1109"/>
                      </a:lnTo>
                      <a:lnTo>
                        <a:pt x="363" y="1107"/>
                      </a:lnTo>
                      <a:lnTo>
                        <a:pt x="363" y="1105"/>
                      </a:lnTo>
                      <a:lnTo>
                        <a:pt x="363" y="1103"/>
                      </a:lnTo>
                      <a:lnTo>
                        <a:pt x="361" y="1102"/>
                      </a:lnTo>
                      <a:lnTo>
                        <a:pt x="361" y="1100"/>
                      </a:lnTo>
                      <a:lnTo>
                        <a:pt x="348" y="1102"/>
                      </a:lnTo>
                      <a:lnTo>
                        <a:pt x="321" y="1105"/>
                      </a:lnTo>
                      <a:lnTo>
                        <a:pt x="292" y="1107"/>
                      </a:lnTo>
                      <a:lnTo>
                        <a:pt x="263" y="1107"/>
                      </a:lnTo>
                      <a:lnTo>
                        <a:pt x="237" y="1107"/>
                      </a:lnTo>
                      <a:lnTo>
                        <a:pt x="208" y="1105"/>
                      </a:lnTo>
                      <a:lnTo>
                        <a:pt x="181" y="1102"/>
                      </a:lnTo>
                      <a:lnTo>
                        <a:pt x="154" y="1098"/>
                      </a:lnTo>
                      <a:lnTo>
                        <a:pt x="127" y="1090"/>
                      </a:lnTo>
                      <a:lnTo>
                        <a:pt x="100" y="1084"/>
                      </a:lnTo>
                      <a:lnTo>
                        <a:pt x="75" y="1075"/>
                      </a:lnTo>
                      <a:lnTo>
                        <a:pt x="50" y="1065"/>
                      </a:lnTo>
                      <a:lnTo>
                        <a:pt x="25" y="1054"/>
                      </a:lnTo>
                      <a:lnTo>
                        <a:pt x="2" y="1042"/>
                      </a:lnTo>
                      <a:lnTo>
                        <a:pt x="0" y="1042"/>
                      </a:lnTo>
                      <a:lnTo>
                        <a:pt x="2" y="1042"/>
                      </a:lnTo>
                      <a:lnTo>
                        <a:pt x="2" y="1044"/>
                      </a:lnTo>
                      <a:lnTo>
                        <a:pt x="2" y="1046"/>
                      </a:lnTo>
                      <a:lnTo>
                        <a:pt x="2" y="1048"/>
                      </a:lnTo>
                      <a:lnTo>
                        <a:pt x="2" y="1050"/>
                      </a:lnTo>
                      <a:lnTo>
                        <a:pt x="2" y="1052"/>
                      </a:lnTo>
                      <a:lnTo>
                        <a:pt x="2" y="1054"/>
                      </a:lnTo>
                      <a:close/>
                    </a:path>
                  </a:pathLst>
                </a:custGeom>
                <a:solidFill>
                  <a:srgbClr val="93D3FF"/>
                </a:solidFill>
                <a:ln w="9525">
                  <a:noFill/>
                  <a:round/>
                </a:ln>
              </p:spPr>
              <p:txBody>
                <a:bodyPr/>
                <a:lstStyle/>
                <a:p>
                  <a:endParaRPr lang="en-US"/>
                </a:p>
              </p:txBody>
            </p:sp>
            <p:sp>
              <p:nvSpPr>
                <p:cNvPr id="44506" name="Freeform 157"/>
                <p:cNvSpPr>
                  <a:spLocks noEditPoints="1"/>
                </p:cNvSpPr>
                <p:nvPr/>
              </p:nvSpPr>
              <p:spPr bwMode="auto">
                <a:xfrm>
                  <a:off x="1623" y="1580"/>
                  <a:ext cx="363" cy="1109"/>
                </a:xfrm>
                <a:custGeom>
                  <a:avLst/>
                  <a:gdLst>
                    <a:gd name="T0" fmla="*/ 348 w 363"/>
                    <a:gd name="T1" fmla="*/ 8 h 1109"/>
                    <a:gd name="T2" fmla="*/ 292 w 363"/>
                    <a:gd name="T3" fmla="*/ 2 h 1109"/>
                    <a:gd name="T4" fmla="*/ 235 w 363"/>
                    <a:gd name="T5" fmla="*/ 2 h 1109"/>
                    <a:gd name="T6" fmla="*/ 179 w 363"/>
                    <a:gd name="T7" fmla="*/ 8 h 1109"/>
                    <a:gd name="T8" fmla="*/ 125 w 363"/>
                    <a:gd name="T9" fmla="*/ 17 h 1109"/>
                    <a:gd name="T10" fmla="*/ 110 w 363"/>
                    <a:gd name="T11" fmla="*/ 23 h 1109"/>
                    <a:gd name="T12" fmla="*/ 108 w 363"/>
                    <a:gd name="T13" fmla="*/ 27 h 1109"/>
                    <a:gd name="T14" fmla="*/ 108 w 363"/>
                    <a:gd name="T15" fmla="*/ 29 h 1109"/>
                    <a:gd name="T16" fmla="*/ 106 w 363"/>
                    <a:gd name="T17" fmla="*/ 33 h 1109"/>
                    <a:gd name="T18" fmla="*/ 127 w 363"/>
                    <a:gd name="T19" fmla="*/ 29 h 1109"/>
                    <a:gd name="T20" fmla="*/ 181 w 363"/>
                    <a:gd name="T21" fmla="*/ 17 h 1109"/>
                    <a:gd name="T22" fmla="*/ 237 w 363"/>
                    <a:gd name="T23" fmla="*/ 12 h 1109"/>
                    <a:gd name="T24" fmla="*/ 292 w 363"/>
                    <a:gd name="T25" fmla="*/ 12 h 1109"/>
                    <a:gd name="T26" fmla="*/ 346 w 363"/>
                    <a:gd name="T27" fmla="*/ 17 h 1109"/>
                    <a:gd name="T28" fmla="*/ 359 w 363"/>
                    <a:gd name="T29" fmla="*/ 17 h 1109"/>
                    <a:gd name="T30" fmla="*/ 359 w 363"/>
                    <a:gd name="T31" fmla="*/ 15 h 1109"/>
                    <a:gd name="T32" fmla="*/ 361 w 363"/>
                    <a:gd name="T33" fmla="*/ 13 h 1109"/>
                    <a:gd name="T34" fmla="*/ 361 w 363"/>
                    <a:gd name="T35" fmla="*/ 10 h 1109"/>
                    <a:gd name="T36" fmla="*/ 2 w 363"/>
                    <a:gd name="T37" fmla="*/ 1044 h 1109"/>
                    <a:gd name="T38" fmla="*/ 48 w 363"/>
                    <a:gd name="T39" fmla="*/ 1065 h 1109"/>
                    <a:gd name="T40" fmla="*/ 98 w 363"/>
                    <a:gd name="T41" fmla="*/ 1084 h 1109"/>
                    <a:gd name="T42" fmla="*/ 152 w 363"/>
                    <a:gd name="T43" fmla="*/ 1098 h 1109"/>
                    <a:gd name="T44" fmla="*/ 208 w 363"/>
                    <a:gd name="T45" fmla="*/ 1107 h 1109"/>
                    <a:gd name="T46" fmla="*/ 263 w 363"/>
                    <a:gd name="T47" fmla="*/ 1109 h 1109"/>
                    <a:gd name="T48" fmla="*/ 321 w 363"/>
                    <a:gd name="T49" fmla="*/ 1107 h 1109"/>
                    <a:gd name="T50" fmla="*/ 363 w 363"/>
                    <a:gd name="T51" fmla="*/ 1099 h 1109"/>
                    <a:gd name="T52" fmla="*/ 361 w 363"/>
                    <a:gd name="T53" fmla="*/ 1098 h 1109"/>
                    <a:gd name="T54" fmla="*/ 361 w 363"/>
                    <a:gd name="T55" fmla="*/ 1096 h 1109"/>
                    <a:gd name="T56" fmla="*/ 361 w 363"/>
                    <a:gd name="T57" fmla="*/ 1094 h 1109"/>
                    <a:gd name="T58" fmla="*/ 359 w 363"/>
                    <a:gd name="T59" fmla="*/ 1090 h 1109"/>
                    <a:gd name="T60" fmla="*/ 319 w 363"/>
                    <a:gd name="T61" fmla="*/ 1096 h 1109"/>
                    <a:gd name="T62" fmla="*/ 263 w 363"/>
                    <a:gd name="T63" fmla="*/ 1099 h 1109"/>
                    <a:gd name="T64" fmla="*/ 208 w 363"/>
                    <a:gd name="T65" fmla="*/ 1096 h 1109"/>
                    <a:gd name="T66" fmla="*/ 154 w 363"/>
                    <a:gd name="T67" fmla="*/ 1088 h 1109"/>
                    <a:gd name="T68" fmla="*/ 102 w 363"/>
                    <a:gd name="T69" fmla="*/ 1074 h 1109"/>
                    <a:gd name="T70" fmla="*/ 52 w 363"/>
                    <a:gd name="T71" fmla="*/ 1055 h 1109"/>
                    <a:gd name="T72" fmla="*/ 4 w 363"/>
                    <a:gd name="T73" fmla="*/ 1032 h 1109"/>
                    <a:gd name="T74" fmla="*/ 0 w 363"/>
                    <a:gd name="T75" fmla="*/ 1032 h 1109"/>
                    <a:gd name="T76" fmla="*/ 0 w 363"/>
                    <a:gd name="T77" fmla="*/ 1036 h 1109"/>
                    <a:gd name="T78" fmla="*/ 2 w 363"/>
                    <a:gd name="T79" fmla="*/ 1038 h 1109"/>
                    <a:gd name="T80" fmla="*/ 2 w 363"/>
                    <a:gd name="T81" fmla="*/ 1042 h 110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63"/>
                    <a:gd name="T124" fmla="*/ 0 h 1109"/>
                    <a:gd name="T125" fmla="*/ 363 w 363"/>
                    <a:gd name="T126" fmla="*/ 1109 h 110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63" h="1109">
                      <a:moveTo>
                        <a:pt x="361" y="10"/>
                      </a:moveTo>
                      <a:lnTo>
                        <a:pt x="348" y="8"/>
                      </a:lnTo>
                      <a:lnTo>
                        <a:pt x="321" y="4"/>
                      </a:lnTo>
                      <a:lnTo>
                        <a:pt x="292" y="2"/>
                      </a:lnTo>
                      <a:lnTo>
                        <a:pt x="263" y="0"/>
                      </a:lnTo>
                      <a:lnTo>
                        <a:pt x="235" y="2"/>
                      </a:lnTo>
                      <a:lnTo>
                        <a:pt x="208" y="4"/>
                      </a:lnTo>
                      <a:lnTo>
                        <a:pt x="179" y="8"/>
                      </a:lnTo>
                      <a:lnTo>
                        <a:pt x="152" y="12"/>
                      </a:lnTo>
                      <a:lnTo>
                        <a:pt x="125" y="17"/>
                      </a:lnTo>
                      <a:lnTo>
                        <a:pt x="110" y="23"/>
                      </a:lnTo>
                      <a:lnTo>
                        <a:pt x="110" y="25"/>
                      </a:lnTo>
                      <a:lnTo>
                        <a:pt x="108" y="27"/>
                      </a:lnTo>
                      <a:lnTo>
                        <a:pt x="108" y="29"/>
                      </a:lnTo>
                      <a:lnTo>
                        <a:pt x="108" y="31"/>
                      </a:lnTo>
                      <a:lnTo>
                        <a:pt x="106" y="33"/>
                      </a:lnTo>
                      <a:lnTo>
                        <a:pt x="106" y="35"/>
                      </a:lnTo>
                      <a:lnTo>
                        <a:pt x="127" y="29"/>
                      </a:lnTo>
                      <a:lnTo>
                        <a:pt x="154" y="21"/>
                      </a:lnTo>
                      <a:lnTo>
                        <a:pt x="181" y="17"/>
                      </a:lnTo>
                      <a:lnTo>
                        <a:pt x="208" y="13"/>
                      </a:lnTo>
                      <a:lnTo>
                        <a:pt x="237" y="12"/>
                      </a:lnTo>
                      <a:lnTo>
                        <a:pt x="263" y="12"/>
                      </a:lnTo>
                      <a:lnTo>
                        <a:pt x="292" y="12"/>
                      </a:lnTo>
                      <a:lnTo>
                        <a:pt x="319" y="13"/>
                      </a:lnTo>
                      <a:lnTo>
                        <a:pt x="346" y="17"/>
                      </a:lnTo>
                      <a:lnTo>
                        <a:pt x="359" y="19"/>
                      </a:lnTo>
                      <a:lnTo>
                        <a:pt x="359" y="17"/>
                      </a:lnTo>
                      <a:lnTo>
                        <a:pt x="359" y="15"/>
                      </a:lnTo>
                      <a:lnTo>
                        <a:pt x="361" y="13"/>
                      </a:lnTo>
                      <a:lnTo>
                        <a:pt x="361" y="12"/>
                      </a:lnTo>
                      <a:lnTo>
                        <a:pt x="361" y="10"/>
                      </a:lnTo>
                      <a:close/>
                      <a:moveTo>
                        <a:pt x="2" y="1044"/>
                      </a:moveTo>
                      <a:lnTo>
                        <a:pt x="23" y="1055"/>
                      </a:lnTo>
                      <a:lnTo>
                        <a:pt x="48" y="1065"/>
                      </a:lnTo>
                      <a:lnTo>
                        <a:pt x="73" y="1076"/>
                      </a:lnTo>
                      <a:lnTo>
                        <a:pt x="98" y="1084"/>
                      </a:lnTo>
                      <a:lnTo>
                        <a:pt x="125" y="1092"/>
                      </a:lnTo>
                      <a:lnTo>
                        <a:pt x="152" y="1098"/>
                      </a:lnTo>
                      <a:lnTo>
                        <a:pt x="179" y="1103"/>
                      </a:lnTo>
                      <a:lnTo>
                        <a:pt x="208" y="1107"/>
                      </a:lnTo>
                      <a:lnTo>
                        <a:pt x="235" y="1109"/>
                      </a:lnTo>
                      <a:lnTo>
                        <a:pt x="263" y="1109"/>
                      </a:lnTo>
                      <a:lnTo>
                        <a:pt x="292" y="1109"/>
                      </a:lnTo>
                      <a:lnTo>
                        <a:pt x="321" y="1107"/>
                      </a:lnTo>
                      <a:lnTo>
                        <a:pt x="348" y="1103"/>
                      </a:lnTo>
                      <a:lnTo>
                        <a:pt x="363" y="1099"/>
                      </a:lnTo>
                      <a:lnTo>
                        <a:pt x="361" y="1098"/>
                      </a:lnTo>
                      <a:lnTo>
                        <a:pt x="361" y="1096"/>
                      </a:lnTo>
                      <a:lnTo>
                        <a:pt x="361" y="1094"/>
                      </a:lnTo>
                      <a:lnTo>
                        <a:pt x="361" y="1092"/>
                      </a:lnTo>
                      <a:lnTo>
                        <a:pt x="359" y="1090"/>
                      </a:lnTo>
                      <a:lnTo>
                        <a:pt x="346" y="1092"/>
                      </a:lnTo>
                      <a:lnTo>
                        <a:pt x="319" y="1096"/>
                      </a:lnTo>
                      <a:lnTo>
                        <a:pt x="292" y="1098"/>
                      </a:lnTo>
                      <a:lnTo>
                        <a:pt x="263" y="1099"/>
                      </a:lnTo>
                      <a:lnTo>
                        <a:pt x="237" y="1098"/>
                      </a:lnTo>
                      <a:lnTo>
                        <a:pt x="208" y="1096"/>
                      </a:lnTo>
                      <a:lnTo>
                        <a:pt x="181" y="1092"/>
                      </a:lnTo>
                      <a:lnTo>
                        <a:pt x="154" y="1088"/>
                      </a:lnTo>
                      <a:lnTo>
                        <a:pt x="127" y="1082"/>
                      </a:lnTo>
                      <a:lnTo>
                        <a:pt x="102" y="1074"/>
                      </a:lnTo>
                      <a:lnTo>
                        <a:pt x="77" y="1065"/>
                      </a:lnTo>
                      <a:lnTo>
                        <a:pt x="52" y="1055"/>
                      </a:lnTo>
                      <a:lnTo>
                        <a:pt x="27" y="1046"/>
                      </a:lnTo>
                      <a:lnTo>
                        <a:pt x="4" y="1032"/>
                      </a:lnTo>
                      <a:lnTo>
                        <a:pt x="0" y="1030"/>
                      </a:lnTo>
                      <a:lnTo>
                        <a:pt x="0" y="1032"/>
                      </a:lnTo>
                      <a:lnTo>
                        <a:pt x="0" y="1034"/>
                      </a:lnTo>
                      <a:lnTo>
                        <a:pt x="0" y="1036"/>
                      </a:lnTo>
                      <a:lnTo>
                        <a:pt x="0" y="1038"/>
                      </a:lnTo>
                      <a:lnTo>
                        <a:pt x="2" y="1038"/>
                      </a:lnTo>
                      <a:lnTo>
                        <a:pt x="2" y="1040"/>
                      </a:lnTo>
                      <a:lnTo>
                        <a:pt x="2" y="1042"/>
                      </a:lnTo>
                      <a:lnTo>
                        <a:pt x="2" y="1044"/>
                      </a:lnTo>
                      <a:close/>
                    </a:path>
                  </a:pathLst>
                </a:custGeom>
                <a:solidFill>
                  <a:srgbClr val="94D4FF"/>
                </a:solidFill>
                <a:ln w="9525">
                  <a:noFill/>
                  <a:round/>
                </a:ln>
              </p:spPr>
              <p:txBody>
                <a:bodyPr/>
                <a:lstStyle/>
                <a:p>
                  <a:endParaRPr lang="en-US"/>
                </a:p>
              </p:txBody>
            </p:sp>
            <p:sp>
              <p:nvSpPr>
                <p:cNvPr id="44507" name="Freeform 158"/>
                <p:cNvSpPr>
                  <a:spLocks noEditPoints="1"/>
                </p:cNvSpPr>
                <p:nvPr/>
              </p:nvSpPr>
              <p:spPr bwMode="auto">
                <a:xfrm>
                  <a:off x="1622" y="1586"/>
                  <a:ext cx="362" cy="1097"/>
                </a:xfrm>
                <a:custGeom>
                  <a:avLst/>
                  <a:gdLst>
                    <a:gd name="T0" fmla="*/ 349 w 362"/>
                    <a:gd name="T1" fmla="*/ 6 h 1097"/>
                    <a:gd name="T2" fmla="*/ 293 w 362"/>
                    <a:gd name="T3" fmla="*/ 0 h 1097"/>
                    <a:gd name="T4" fmla="*/ 238 w 362"/>
                    <a:gd name="T5" fmla="*/ 0 h 1097"/>
                    <a:gd name="T6" fmla="*/ 182 w 362"/>
                    <a:gd name="T7" fmla="*/ 6 h 1097"/>
                    <a:gd name="T8" fmla="*/ 128 w 362"/>
                    <a:gd name="T9" fmla="*/ 17 h 1097"/>
                    <a:gd name="T10" fmla="*/ 109 w 362"/>
                    <a:gd name="T11" fmla="*/ 23 h 1097"/>
                    <a:gd name="T12" fmla="*/ 107 w 362"/>
                    <a:gd name="T13" fmla="*/ 27 h 1097"/>
                    <a:gd name="T14" fmla="*/ 107 w 362"/>
                    <a:gd name="T15" fmla="*/ 30 h 1097"/>
                    <a:gd name="T16" fmla="*/ 105 w 362"/>
                    <a:gd name="T17" fmla="*/ 32 h 1097"/>
                    <a:gd name="T18" fmla="*/ 130 w 362"/>
                    <a:gd name="T19" fmla="*/ 27 h 1097"/>
                    <a:gd name="T20" fmla="*/ 184 w 362"/>
                    <a:gd name="T21" fmla="*/ 17 h 1097"/>
                    <a:gd name="T22" fmla="*/ 238 w 362"/>
                    <a:gd name="T23" fmla="*/ 11 h 1097"/>
                    <a:gd name="T24" fmla="*/ 293 w 362"/>
                    <a:gd name="T25" fmla="*/ 11 h 1097"/>
                    <a:gd name="T26" fmla="*/ 347 w 362"/>
                    <a:gd name="T27" fmla="*/ 17 h 1097"/>
                    <a:gd name="T28" fmla="*/ 358 w 362"/>
                    <a:gd name="T29" fmla="*/ 17 h 1097"/>
                    <a:gd name="T30" fmla="*/ 360 w 362"/>
                    <a:gd name="T31" fmla="*/ 15 h 1097"/>
                    <a:gd name="T32" fmla="*/ 360 w 362"/>
                    <a:gd name="T33" fmla="*/ 11 h 1097"/>
                    <a:gd name="T34" fmla="*/ 360 w 362"/>
                    <a:gd name="T35" fmla="*/ 9 h 1097"/>
                    <a:gd name="T36" fmla="*/ 1 w 362"/>
                    <a:gd name="T37" fmla="*/ 1032 h 1097"/>
                    <a:gd name="T38" fmla="*/ 26 w 362"/>
                    <a:gd name="T39" fmla="*/ 1044 h 1097"/>
                    <a:gd name="T40" fmla="*/ 76 w 362"/>
                    <a:gd name="T41" fmla="*/ 1065 h 1097"/>
                    <a:gd name="T42" fmla="*/ 128 w 362"/>
                    <a:gd name="T43" fmla="*/ 1080 h 1097"/>
                    <a:gd name="T44" fmla="*/ 182 w 362"/>
                    <a:gd name="T45" fmla="*/ 1092 h 1097"/>
                    <a:gd name="T46" fmla="*/ 238 w 362"/>
                    <a:gd name="T47" fmla="*/ 1097 h 1097"/>
                    <a:gd name="T48" fmla="*/ 293 w 362"/>
                    <a:gd name="T49" fmla="*/ 1097 h 1097"/>
                    <a:gd name="T50" fmla="*/ 349 w 362"/>
                    <a:gd name="T51" fmla="*/ 1092 h 1097"/>
                    <a:gd name="T52" fmla="*/ 362 w 362"/>
                    <a:gd name="T53" fmla="*/ 1088 h 1097"/>
                    <a:gd name="T54" fmla="*/ 362 w 362"/>
                    <a:gd name="T55" fmla="*/ 1086 h 1097"/>
                    <a:gd name="T56" fmla="*/ 360 w 362"/>
                    <a:gd name="T57" fmla="*/ 1084 h 1097"/>
                    <a:gd name="T58" fmla="*/ 360 w 362"/>
                    <a:gd name="T59" fmla="*/ 1080 h 1097"/>
                    <a:gd name="T60" fmla="*/ 347 w 362"/>
                    <a:gd name="T61" fmla="*/ 1082 h 1097"/>
                    <a:gd name="T62" fmla="*/ 293 w 362"/>
                    <a:gd name="T63" fmla="*/ 1088 h 1097"/>
                    <a:gd name="T64" fmla="*/ 238 w 362"/>
                    <a:gd name="T65" fmla="*/ 1088 h 1097"/>
                    <a:gd name="T66" fmla="*/ 184 w 362"/>
                    <a:gd name="T67" fmla="*/ 1082 h 1097"/>
                    <a:gd name="T68" fmla="*/ 130 w 362"/>
                    <a:gd name="T69" fmla="*/ 1070 h 1097"/>
                    <a:gd name="T70" fmla="*/ 80 w 362"/>
                    <a:gd name="T71" fmla="*/ 1055 h 1097"/>
                    <a:gd name="T72" fmla="*/ 32 w 362"/>
                    <a:gd name="T73" fmla="*/ 1034 h 1097"/>
                    <a:gd name="T74" fmla="*/ 0 w 362"/>
                    <a:gd name="T75" fmla="*/ 1019 h 1097"/>
                    <a:gd name="T76" fmla="*/ 1 w 362"/>
                    <a:gd name="T77" fmla="*/ 1021 h 1097"/>
                    <a:gd name="T78" fmla="*/ 1 w 362"/>
                    <a:gd name="T79" fmla="*/ 1024 h 1097"/>
                    <a:gd name="T80" fmla="*/ 1 w 362"/>
                    <a:gd name="T81" fmla="*/ 1028 h 1097"/>
                    <a:gd name="T82" fmla="*/ 1 w 362"/>
                    <a:gd name="T83" fmla="*/ 1032 h 109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62"/>
                    <a:gd name="T127" fmla="*/ 0 h 1097"/>
                    <a:gd name="T128" fmla="*/ 362 w 362"/>
                    <a:gd name="T129" fmla="*/ 1097 h 109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62" h="1097">
                      <a:moveTo>
                        <a:pt x="362" y="7"/>
                      </a:moveTo>
                      <a:lnTo>
                        <a:pt x="349" y="6"/>
                      </a:lnTo>
                      <a:lnTo>
                        <a:pt x="322" y="2"/>
                      </a:lnTo>
                      <a:lnTo>
                        <a:pt x="293" y="0"/>
                      </a:lnTo>
                      <a:lnTo>
                        <a:pt x="264" y="0"/>
                      </a:lnTo>
                      <a:lnTo>
                        <a:pt x="238" y="0"/>
                      </a:lnTo>
                      <a:lnTo>
                        <a:pt x="209" y="2"/>
                      </a:lnTo>
                      <a:lnTo>
                        <a:pt x="182" y="6"/>
                      </a:lnTo>
                      <a:lnTo>
                        <a:pt x="155" y="11"/>
                      </a:lnTo>
                      <a:lnTo>
                        <a:pt x="128" y="17"/>
                      </a:lnTo>
                      <a:lnTo>
                        <a:pt x="109" y="23"/>
                      </a:lnTo>
                      <a:lnTo>
                        <a:pt x="109" y="25"/>
                      </a:lnTo>
                      <a:lnTo>
                        <a:pt x="107" y="27"/>
                      </a:lnTo>
                      <a:lnTo>
                        <a:pt x="107" y="29"/>
                      </a:lnTo>
                      <a:lnTo>
                        <a:pt x="107" y="30"/>
                      </a:lnTo>
                      <a:lnTo>
                        <a:pt x="105" y="32"/>
                      </a:lnTo>
                      <a:lnTo>
                        <a:pt x="105" y="34"/>
                      </a:lnTo>
                      <a:lnTo>
                        <a:pt x="130" y="27"/>
                      </a:lnTo>
                      <a:lnTo>
                        <a:pt x="157" y="21"/>
                      </a:lnTo>
                      <a:lnTo>
                        <a:pt x="184" y="17"/>
                      </a:lnTo>
                      <a:lnTo>
                        <a:pt x="211" y="13"/>
                      </a:lnTo>
                      <a:lnTo>
                        <a:pt x="238" y="11"/>
                      </a:lnTo>
                      <a:lnTo>
                        <a:pt x="264" y="9"/>
                      </a:lnTo>
                      <a:lnTo>
                        <a:pt x="293" y="11"/>
                      </a:lnTo>
                      <a:lnTo>
                        <a:pt x="320" y="13"/>
                      </a:lnTo>
                      <a:lnTo>
                        <a:pt x="347" y="17"/>
                      </a:lnTo>
                      <a:lnTo>
                        <a:pt x="358" y="19"/>
                      </a:lnTo>
                      <a:lnTo>
                        <a:pt x="358" y="17"/>
                      </a:lnTo>
                      <a:lnTo>
                        <a:pt x="360" y="15"/>
                      </a:lnTo>
                      <a:lnTo>
                        <a:pt x="360" y="13"/>
                      </a:lnTo>
                      <a:lnTo>
                        <a:pt x="360" y="11"/>
                      </a:lnTo>
                      <a:lnTo>
                        <a:pt x="360" y="9"/>
                      </a:lnTo>
                      <a:lnTo>
                        <a:pt x="362" y="7"/>
                      </a:lnTo>
                      <a:close/>
                      <a:moveTo>
                        <a:pt x="1" y="1032"/>
                      </a:moveTo>
                      <a:lnTo>
                        <a:pt x="3" y="1032"/>
                      </a:lnTo>
                      <a:lnTo>
                        <a:pt x="26" y="1044"/>
                      </a:lnTo>
                      <a:lnTo>
                        <a:pt x="51" y="1055"/>
                      </a:lnTo>
                      <a:lnTo>
                        <a:pt x="76" y="1065"/>
                      </a:lnTo>
                      <a:lnTo>
                        <a:pt x="101" y="1074"/>
                      </a:lnTo>
                      <a:lnTo>
                        <a:pt x="128" y="1080"/>
                      </a:lnTo>
                      <a:lnTo>
                        <a:pt x="155" y="1088"/>
                      </a:lnTo>
                      <a:lnTo>
                        <a:pt x="182" y="1092"/>
                      </a:lnTo>
                      <a:lnTo>
                        <a:pt x="209" y="1095"/>
                      </a:lnTo>
                      <a:lnTo>
                        <a:pt x="238" y="1097"/>
                      </a:lnTo>
                      <a:lnTo>
                        <a:pt x="264" y="1097"/>
                      </a:lnTo>
                      <a:lnTo>
                        <a:pt x="293" y="1097"/>
                      </a:lnTo>
                      <a:lnTo>
                        <a:pt x="322" y="1095"/>
                      </a:lnTo>
                      <a:lnTo>
                        <a:pt x="349" y="1092"/>
                      </a:lnTo>
                      <a:lnTo>
                        <a:pt x="362" y="1090"/>
                      </a:lnTo>
                      <a:lnTo>
                        <a:pt x="362" y="1088"/>
                      </a:lnTo>
                      <a:lnTo>
                        <a:pt x="362" y="1086"/>
                      </a:lnTo>
                      <a:lnTo>
                        <a:pt x="360" y="1084"/>
                      </a:lnTo>
                      <a:lnTo>
                        <a:pt x="360" y="1082"/>
                      </a:lnTo>
                      <a:lnTo>
                        <a:pt x="360" y="1080"/>
                      </a:lnTo>
                      <a:lnTo>
                        <a:pt x="347" y="1082"/>
                      </a:lnTo>
                      <a:lnTo>
                        <a:pt x="320" y="1086"/>
                      </a:lnTo>
                      <a:lnTo>
                        <a:pt x="293" y="1088"/>
                      </a:lnTo>
                      <a:lnTo>
                        <a:pt x="264" y="1088"/>
                      </a:lnTo>
                      <a:lnTo>
                        <a:pt x="238" y="1088"/>
                      </a:lnTo>
                      <a:lnTo>
                        <a:pt x="211" y="1086"/>
                      </a:lnTo>
                      <a:lnTo>
                        <a:pt x="184" y="1082"/>
                      </a:lnTo>
                      <a:lnTo>
                        <a:pt x="157" y="1076"/>
                      </a:lnTo>
                      <a:lnTo>
                        <a:pt x="130" y="1070"/>
                      </a:lnTo>
                      <a:lnTo>
                        <a:pt x="105" y="1063"/>
                      </a:lnTo>
                      <a:lnTo>
                        <a:pt x="80" y="1055"/>
                      </a:lnTo>
                      <a:lnTo>
                        <a:pt x="55" y="1045"/>
                      </a:lnTo>
                      <a:lnTo>
                        <a:pt x="32" y="1034"/>
                      </a:lnTo>
                      <a:lnTo>
                        <a:pt x="7" y="1022"/>
                      </a:lnTo>
                      <a:lnTo>
                        <a:pt x="0" y="1019"/>
                      </a:lnTo>
                      <a:lnTo>
                        <a:pt x="1" y="1021"/>
                      </a:lnTo>
                      <a:lnTo>
                        <a:pt x="1" y="1022"/>
                      </a:lnTo>
                      <a:lnTo>
                        <a:pt x="1" y="1024"/>
                      </a:lnTo>
                      <a:lnTo>
                        <a:pt x="1" y="1026"/>
                      </a:lnTo>
                      <a:lnTo>
                        <a:pt x="1" y="1028"/>
                      </a:lnTo>
                      <a:lnTo>
                        <a:pt x="1" y="1030"/>
                      </a:lnTo>
                      <a:lnTo>
                        <a:pt x="1" y="1032"/>
                      </a:lnTo>
                      <a:close/>
                    </a:path>
                  </a:pathLst>
                </a:custGeom>
                <a:solidFill>
                  <a:srgbClr val="95D4FF"/>
                </a:solidFill>
                <a:ln w="9525">
                  <a:noFill/>
                  <a:round/>
                </a:ln>
              </p:spPr>
              <p:txBody>
                <a:bodyPr/>
                <a:lstStyle/>
                <a:p>
                  <a:endParaRPr lang="en-US"/>
                </a:p>
              </p:txBody>
            </p:sp>
            <p:sp>
              <p:nvSpPr>
                <p:cNvPr id="44508" name="Freeform 159"/>
                <p:cNvSpPr>
                  <a:spLocks noEditPoints="1"/>
                </p:cNvSpPr>
                <p:nvPr/>
              </p:nvSpPr>
              <p:spPr bwMode="auto">
                <a:xfrm>
                  <a:off x="1622" y="1592"/>
                  <a:ext cx="360" cy="1087"/>
                </a:xfrm>
                <a:custGeom>
                  <a:avLst/>
                  <a:gdLst>
                    <a:gd name="T0" fmla="*/ 347 w 360"/>
                    <a:gd name="T1" fmla="*/ 5 h 1087"/>
                    <a:gd name="T2" fmla="*/ 293 w 360"/>
                    <a:gd name="T3" fmla="*/ 0 h 1087"/>
                    <a:gd name="T4" fmla="*/ 238 w 360"/>
                    <a:gd name="T5" fmla="*/ 0 h 1087"/>
                    <a:gd name="T6" fmla="*/ 182 w 360"/>
                    <a:gd name="T7" fmla="*/ 5 h 1087"/>
                    <a:gd name="T8" fmla="*/ 128 w 360"/>
                    <a:gd name="T9" fmla="*/ 17 h 1087"/>
                    <a:gd name="T10" fmla="*/ 107 w 360"/>
                    <a:gd name="T11" fmla="*/ 24 h 1087"/>
                    <a:gd name="T12" fmla="*/ 105 w 360"/>
                    <a:gd name="T13" fmla="*/ 26 h 1087"/>
                    <a:gd name="T14" fmla="*/ 105 w 360"/>
                    <a:gd name="T15" fmla="*/ 30 h 1087"/>
                    <a:gd name="T16" fmla="*/ 103 w 360"/>
                    <a:gd name="T17" fmla="*/ 32 h 1087"/>
                    <a:gd name="T18" fmla="*/ 107 w 360"/>
                    <a:gd name="T19" fmla="*/ 32 h 1087"/>
                    <a:gd name="T20" fmla="*/ 157 w 360"/>
                    <a:gd name="T21" fmla="*/ 21 h 1087"/>
                    <a:gd name="T22" fmla="*/ 211 w 360"/>
                    <a:gd name="T23" fmla="*/ 11 h 1087"/>
                    <a:gd name="T24" fmla="*/ 264 w 360"/>
                    <a:gd name="T25" fmla="*/ 9 h 1087"/>
                    <a:gd name="T26" fmla="*/ 320 w 360"/>
                    <a:gd name="T27" fmla="*/ 11 h 1087"/>
                    <a:gd name="T28" fmla="*/ 357 w 360"/>
                    <a:gd name="T29" fmla="*/ 17 h 1087"/>
                    <a:gd name="T30" fmla="*/ 358 w 360"/>
                    <a:gd name="T31" fmla="*/ 15 h 1087"/>
                    <a:gd name="T32" fmla="*/ 358 w 360"/>
                    <a:gd name="T33" fmla="*/ 13 h 1087"/>
                    <a:gd name="T34" fmla="*/ 360 w 360"/>
                    <a:gd name="T35" fmla="*/ 9 h 1087"/>
                    <a:gd name="T36" fmla="*/ 360 w 360"/>
                    <a:gd name="T37" fmla="*/ 7 h 1087"/>
                    <a:gd name="T38" fmla="*/ 5 w 360"/>
                    <a:gd name="T39" fmla="*/ 1020 h 1087"/>
                    <a:gd name="T40" fmla="*/ 53 w 360"/>
                    <a:gd name="T41" fmla="*/ 1043 h 1087"/>
                    <a:gd name="T42" fmla="*/ 103 w 360"/>
                    <a:gd name="T43" fmla="*/ 1062 h 1087"/>
                    <a:gd name="T44" fmla="*/ 155 w 360"/>
                    <a:gd name="T45" fmla="*/ 1076 h 1087"/>
                    <a:gd name="T46" fmla="*/ 209 w 360"/>
                    <a:gd name="T47" fmla="*/ 1084 h 1087"/>
                    <a:gd name="T48" fmla="*/ 264 w 360"/>
                    <a:gd name="T49" fmla="*/ 1087 h 1087"/>
                    <a:gd name="T50" fmla="*/ 320 w 360"/>
                    <a:gd name="T51" fmla="*/ 1084 h 1087"/>
                    <a:gd name="T52" fmla="*/ 360 w 360"/>
                    <a:gd name="T53" fmla="*/ 1078 h 1087"/>
                    <a:gd name="T54" fmla="*/ 360 w 360"/>
                    <a:gd name="T55" fmla="*/ 1076 h 1087"/>
                    <a:gd name="T56" fmla="*/ 360 w 360"/>
                    <a:gd name="T57" fmla="*/ 1074 h 1087"/>
                    <a:gd name="T58" fmla="*/ 358 w 360"/>
                    <a:gd name="T59" fmla="*/ 1070 h 1087"/>
                    <a:gd name="T60" fmla="*/ 358 w 360"/>
                    <a:gd name="T61" fmla="*/ 1068 h 1087"/>
                    <a:gd name="T62" fmla="*/ 320 w 360"/>
                    <a:gd name="T63" fmla="*/ 1074 h 1087"/>
                    <a:gd name="T64" fmla="*/ 264 w 360"/>
                    <a:gd name="T65" fmla="*/ 1076 h 1087"/>
                    <a:gd name="T66" fmla="*/ 211 w 360"/>
                    <a:gd name="T67" fmla="*/ 1074 h 1087"/>
                    <a:gd name="T68" fmla="*/ 157 w 360"/>
                    <a:gd name="T69" fmla="*/ 1066 h 1087"/>
                    <a:gd name="T70" fmla="*/ 107 w 360"/>
                    <a:gd name="T71" fmla="*/ 1053 h 1087"/>
                    <a:gd name="T72" fmla="*/ 57 w 360"/>
                    <a:gd name="T73" fmla="*/ 1034 h 1087"/>
                    <a:gd name="T74" fmla="*/ 11 w 360"/>
                    <a:gd name="T75" fmla="*/ 1013 h 1087"/>
                    <a:gd name="T76" fmla="*/ 0 w 360"/>
                    <a:gd name="T77" fmla="*/ 1007 h 1087"/>
                    <a:gd name="T78" fmla="*/ 0 w 360"/>
                    <a:gd name="T79" fmla="*/ 1011 h 1087"/>
                    <a:gd name="T80" fmla="*/ 1 w 360"/>
                    <a:gd name="T81" fmla="*/ 1015 h 1087"/>
                    <a:gd name="T82" fmla="*/ 1 w 360"/>
                    <a:gd name="T83" fmla="*/ 1016 h 108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60"/>
                    <a:gd name="T127" fmla="*/ 0 h 1087"/>
                    <a:gd name="T128" fmla="*/ 360 w 360"/>
                    <a:gd name="T129" fmla="*/ 1087 h 108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60" h="1087">
                      <a:moveTo>
                        <a:pt x="360" y="7"/>
                      </a:moveTo>
                      <a:lnTo>
                        <a:pt x="347" y="5"/>
                      </a:lnTo>
                      <a:lnTo>
                        <a:pt x="320" y="1"/>
                      </a:lnTo>
                      <a:lnTo>
                        <a:pt x="293" y="0"/>
                      </a:lnTo>
                      <a:lnTo>
                        <a:pt x="264" y="0"/>
                      </a:lnTo>
                      <a:lnTo>
                        <a:pt x="238" y="0"/>
                      </a:lnTo>
                      <a:lnTo>
                        <a:pt x="209" y="1"/>
                      </a:lnTo>
                      <a:lnTo>
                        <a:pt x="182" y="5"/>
                      </a:lnTo>
                      <a:lnTo>
                        <a:pt x="155" y="9"/>
                      </a:lnTo>
                      <a:lnTo>
                        <a:pt x="128" y="17"/>
                      </a:lnTo>
                      <a:lnTo>
                        <a:pt x="107" y="23"/>
                      </a:lnTo>
                      <a:lnTo>
                        <a:pt x="107" y="24"/>
                      </a:lnTo>
                      <a:lnTo>
                        <a:pt x="105" y="26"/>
                      </a:lnTo>
                      <a:lnTo>
                        <a:pt x="105" y="28"/>
                      </a:lnTo>
                      <a:lnTo>
                        <a:pt x="105" y="30"/>
                      </a:lnTo>
                      <a:lnTo>
                        <a:pt x="103" y="32"/>
                      </a:lnTo>
                      <a:lnTo>
                        <a:pt x="103" y="34"/>
                      </a:lnTo>
                      <a:lnTo>
                        <a:pt x="107" y="32"/>
                      </a:lnTo>
                      <a:lnTo>
                        <a:pt x="132" y="26"/>
                      </a:lnTo>
                      <a:lnTo>
                        <a:pt x="157" y="21"/>
                      </a:lnTo>
                      <a:lnTo>
                        <a:pt x="184" y="15"/>
                      </a:lnTo>
                      <a:lnTo>
                        <a:pt x="211" y="11"/>
                      </a:lnTo>
                      <a:lnTo>
                        <a:pt x="238" y="9"/>
                      </a:lnTo>
                      <a:lnTo>
                        <a:pt x="264" y="9"/>
                      </a:lnTo>
                      <a:lnTo>
                        <a:pt x="293" y="9"/>
                      </a:lnTo>
                      <a:lnTo>
                        <a:pt x="320" y="11"/>
                      </a:lnTo>
                      <a:lnTo>
                        <a:pt x="347" y="15"/>
                      </a:lnTo>
                      <a:lnTo>
                        <a:pt x="357" y="17"/>
                      </a:lnTo>
                      <a:lnTo>
                        <a:pt x="358" y="17"/>
                      </a:lnTo>
                      <a:lnTo>
                        <a:pt x="358" y="15"/>
                      </a:lnTo>
                      <a:lnTo>
                        <a:pt x="358" y="13"/>
                      </a:lnTo>
                      <a:lnTo>
                        <a:pt x="358" y="11"/>
                      </a:lnTo>
                      <a:lnTo>
                        <a:pt x="360" y="9"/>
                      </a:lnTo>
                      <a:lnTo>
                        <a:pt x="360" y="7"/>
                      </a:lnTo>
                      <a:close/>
                      <a:moveTo>
                        <a:pt x="1" y="1018"/>
                      </a:moveTo>
                      <a:lnTo>
                        <a:pt x="5" y="1020"/>
                      </a:lnTo>
                      <a:lnTo>
                        <a:pt x="28" y="1034"/>
                      </a:lnTo>
                      <a:lnTo>
                        <a:pt x="53" y="1043"/>
                      </a:lnTo>
                      <a:lnTo>
                        <a:pt x="78" y="1053"/>
                      </a:lnTo>
                      <a:lnTo>
                        <a:pt x="103" y="1062"/>
                      </a:lnTo>
                      <a:lnTo>
                        <a:pt x="128" y="1070"/>
                      </a:lnTo>
                      <a:lnTo>
                        <a:pt x="155" y="1076"/>
                      </a:lnTo>
                      <a:lnTo>
                        <a:pt x="182" y="1080"/>
                      </a:lnTo>
                      <a:lnTo>
                        <a:pt x="209" y="1084"/>
                      </a:lnTo>
                      <a:lnTo>
                        <a:pt x="238" y="1086"/>
                      </a:lnTo>
                      <a:lnTo>
                        <a:pt x="264" y="1087"/>
                      </a:lnTo>
                      <a:lnTo>
                        <a:pt x="293" y="1086"/>
                      </a:lnTo>
                      <a:lnTo>
                        <a:pt x="320" y="1084"/>
                      </a:lnTo>
                      <a:lnTo>
                        <a:pt x="347" y="1080"/>
                      </a:lnTo>
                      <a:lnTo>
                        <a:pt x="360" y="1078"/>
                      </a:lnTo>
                      <a:lnTo>
                        <a:pt x="360" y="1076"/>
                      </a:lnTo>
                      <a:lnTo>
                        <a:pt x="360" y="1074"/>
                      </a:lnTo>
                      <a:lnTo>
                        <a:pt x="360" y="1072"/>
                      </a:lnTo>
                      <a:lnTo>
                        <a:pt x="358" y="1070"/>
                      </a:lnTo>
                      <a:lnTo>
                        <a:pt x="358" y="1068"/>
                      </a:lnTo>
                      <a:lnTo>
                        <a:pt x="347" y="1070"/>
                      </a:lnTo>
                      <a:lnTo>
                        <a:pt x="320" y="1074"/>
                      </a:lnTo>
                      <a:lnTo>
                        <a:pt x="293" y="1076"/>
                      </a:lnTo>
                      <a:lnTo>
                        <a:pt x="264" y="1076"/>
                      </a:lnTo>
                      <a:lnTo>
                        <a:pt x="238" y="1076"/>
                      </a:lnTo>
                      <a:lnTo>
                        <a:pt x="211" y="1074"/>
                      </a:lnTo>
                      <a:lnTo>
                        <a:pt x="184" y="1070"/>
                      </a:lnTo>
                      <a:lnTo>
                        <a:pt x="157" y="1066"/>
                      </a:lnTo>
                      <a:lnTo>
                        <a:pt x="132" y="1061"/>
                      </a:lnTo>
                      <a:lnTo>
                        <a:pt x="107" y="1053"/>
                      </a:lnTo>
                      <a:lnTo>
                        <a:pt x="82" y="1043"/>
                      </a:lnTo>
                      <a:lnTo>
                        <a:pt x="57" y="1034"/>
                      </a:lnTo>
                      <a:lnTo>
                        <a:pt x="34" y="1024"/>
                      </a:lnTo>
                      <a:lnTo>
                        <a:pt x="11" y="1013"/>
                      </a:lnTo>
                      <a:lnTo>
                        <a:pt x="0" y="1005"/>
                      </a:lnTo>
                      <a:lnTo>
                        <a:pt x="0" y="1007"/>
                      </a:lnTo>
                      <a:lnTo>
                        <a:pt x="0" y="1009"/>
                      </a:lnTo>
                      <a:lnTo>
                        <a:pt x="0" y="1011"/>
                      </a:lnTo>
                      <a:lnTo>
                        <a:pt x="0" y="1013"/>
                      </a:lnTo>
                      <a:lnTo>
                        <a:pt x="1" y="1015"/>
                      </a:lnTo>
                      <a:lnTo>
                        <a:pt x="1" y="1016"/>
                      </a:lnTo>
                      <a:lnTo>
                        <a:pt x="1" y="1018"/>
                      </a:lnTo>
                      <a:close/>
                    </a:path>
                  </a:pathLst>
                </a:custGeom>
                <a:solidFill>
                  <a:srgbClr val="96D5FF"/>
                </a:solidFill>
                <a:ln w="9525">
                  <a:noFill/>
                  <a:round/>
                </a:ln>
              </p:spPr>
              <p:txBody>
                <a:bodyPr/>
                <a:lstStyle/>
                <a:p>
                  <a:endParaRPr lang="en-US"/>
                </a:p>
              </p:txBody>
            </p:sp>
            <p:sp>
              <p:nvSpPr>
                <p:cNvPr id="44509" name="Freeform 160"/>
                <p:cNvSpPr>
                  <a:spLocks noEditPoints="1"/>
                </p:cNvSpPr>
                <p:nvPr/>
              </p:nvSpPr>
              <p:spPr bwMode="auto">
                <a:xfrm>
                  <a:off x="1620" y="1595"/>
                  <a:ext cx="362" cy="1079"/>
                </a:xfrm>
                <a:custGeom>
                  <a:avLst/>
                  <a:gdLst>
                    <a:gd name="T0" fmla="*/ 349 w 362"/>
                    <a:gd name="T1" fmla="*/ 8 h 1079"/>
                    <a:gd name="T2" fmla="*/ 295 w 362"/>
                    <a:gd name="T3" fmla="*/ 2 h 1079"/>
                    <a:gd name="T4" fmla="*/ 240 w 362"/>
                    <a:gd name="T5" fmla="*/ 2 h 1079"/>
                    <a:gd name="T6" fmla="*/ 186 w 362"/>
                    <a:gd name="T7" fmla="*/ 8 h 1079"/>
                    <a:gd name="T8" fmla="*/ 132 w 362"/>
                    <a:gd name="T9" fmla="*/ 18 h 1079"/>
                    <a:gd name="T10" fmla="*/ 107 w 362"/>
                    <a:gd name="T11" fmla="*/ 27 h 1079"/>
                    <a:gd name="T12" fmla="*/ 105 w 362"/>
                    <a:gd name="T13" fmla="*/ 29 h 1079"/>
                    <a:gd name="T14" fmla="*/ 105 w 362"/>
                    <a:gd name="T15" fmla="*/ 33 h 1079"/>
                    <a:gd name="T16" fmla="*/ 103 w 362"/>
                    <a:gd name="T17" fmla="*/ 35 h 1079"/>
                    <a:gd name="T18" fmla="*/ 109 w 362"/>
                    <a:gd name="T19" fmla="*/ 35 h 1079"/>
                    <a:gd name="T20" fmla="*/ 161 w 362"/>
                    <a:gd name="T21" fmla="*/ 21 h 1079"/>
                    <a:gd name="T22" fmla="*/ 213 w 362"/>
                    <a:gd name="T23" fmla="*/ 14 h 1079"/>
                    <a:gd name="T24" fmla="*/ 266 w 362"/>
                    <a:gd name="T25" fmla="*/ 12 h 1079"/>
                    <a:gd name="T26" fmla="*/ 320 w 362"/>
                    <a:gd name="T27" fmla="*/ 14 h 1079"/>
                    <a:gd name="T28" fmla="*/ 359 w 362"/>
                    <a:gd name="T29" fmla="*/ 20 h 1079"/>
                    <a:gd name="T30" fmla="*/ 359 w 362"/>
                    <a:gd name="T31" fmla="*/ 16 h 1079"/>
                    <a:gd name="T32" fmla="*/ 359 w 362"/>
                    <a:gd name="T33" fmla="*/ 14 h 1079"/>
                    <a:gd name="T34" fmla="*/ 360 w 362"/>
                    <a:gd name="T35" fmla="*/ 12 h 1079"/>
                    <a:gd name="T36" fmla="*/ 360 w 362"/>
                    <a:gd name="T37" fmla="*/ 10 h 1079"/>
                    <a:gd name="T38" fmla="*/ 9 w 362"/>
                    <a:gd name="T39" fmla="*/ 1013 h 1079"/>
                    <a:gd name="T40" fmla="*/ 57 w 362"/>
                    <a:gd name="T41" fmla="*/ 1036 h 1079"/>
                    <a:gd name="T42" fmla="*/ 107 w 362"/>
                    <a:gd name="T43" fmla="*/ 1054 h 1079"/>
                    <a:gd name="T44" fmla="*/ 159 w 362"/>
                    <a:gd name="T45" fmla="*/ 1067 h 1079"/>
                    <a:gd name="T46" fmla="*/ 213 w 362"/>
                    <a:gd name="T47" fmla="*/ 1077 h 1079"/>
                    <a:gd name="T48" fmla="*/ 266 w 362"/>
                    <a:gd name="T49" fmla="*/ 1079 h 1079"/>
                    <a:gd name="T50" fmla="*/ 322 w 362"/>
                    <a:gd name="T51" fmla="*/ 1077 h 1079"/>
                    <a:gd name="T52" fmla="*/ 362 w 362"/>
                    <a:gd name="T53" fmla="*/ 1071 h 1079"/>
                    <a:gd name="T54" fmla="*/ 360 w 362"/>
                    <a:gd name="T55" fmla="*/ 1067 h 1079"/>
                    <a:gd name="T56" fmla="*/ 360 w 362"/>
                    <a:gd name="T57" fmla="*/ 1065 h 1079"/>
                    <a:gd name="T58" fmla="*/ 360 w 362"/>
                    <a:gd name="T59" fmla="*/ 1063 h 1079"/>
                    <a:gd name="T60" fmla="*/ 359 w 362"/>
                    <a:gd name="T61" fmla="*/ 1059 h 1079"/>
                    <a:gd name="T62" fmla="*/ 320 w 362"/>
                    <a:gd name="T63" fmla="*/ 1065 h 1079"/>
                    <a:gd name="T64" fmla="*/ 266 w 362"/>
                    <a:gd name="T65" fmla="*/ 1069 h 1079"/>
                    <a:gd name="T66" fmla="*/ 213 w 362"/>
                    <a:gd name="T67" fmla="*/ 1065 h 1079"/>
                    <a:gd name="T68" fmla="*/ 161 w 362"/>
                    <a:gd name="T69" fmla="*/ 1058 h 1079"/>
                    <a:gd name="T70" fmla="*/ 109 w 362"/>
                    <a:gd name="T71" fmla="*/ 1044 h 1079"/>
                    <a:gd name="T72" fmla="*/ 61 w 362"/>
                    <a:gd name="T73" fmla="*/ 1027 h 1079"/>
                    <a:gd name="T74" fmla="*/ 15 w 362"/>
                    <a:gd name="T75" fmla="*/ 1004 h 1079"/>
                    <a:gd name="T76" fmla="*/ 2 w 362"/>
                    <a:gd name="T77" fmla="*/ 998 h 1079"/>
                    <a:gd name="T78" fmla="*/ 2 w 362"/>
                    <a:gd name="T79" fmla="*/ 1002 h 1079"/>
                    <a:gd name="T80" fmla="*/ 2 w 362"/>
                    <a:gd name="T81" fmla="*/ 1004 h 1079"/>
                    <a:gd name="T82" fmla="*/ 2 w 362"/>
                    <a:gd name="T83" fmla="*/ 1008 h 107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62"/>
                    <a:gd name="T127" fmla="*/ 0 h 1079"/>
                    <a:gd name="T128" fmla="*/ 362 w 362"/>
                    <a:gd name="T129" fmla="*/ 1079 h 107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62" h="1079">
                      <a:moveTo>
                        <a:pt x="360" y="10"/>
                      </a:moveTo>
                      <a:lnTo>
                        <a:pt x="349" y="8"/>
                      </a:lnTo>
                      <a:lnTo>
                        <a:pt x="322" y="4"/>
                      </a:lnTo>
                      <a:lnTo>
                        <a:pt x="295" y="2"/>
                      </a:lnTo>
                      <a:lnTo>
                        <a:pt x="266" y="0"/>
                      </a:lnTo>
                      <a:lnTo>
                        <a:pt x="240" y="2"/>
                      </a:lnTo>
                      <a:lnTo>
                        <a:pt x="213" y="4"/>
                      </a:lnTo>
                      <a:lnTo>
                        <a:pt x="186" y="8"/>
                      </a:lnTo>
                      <a:lnTo>
                        <a:pt x="159" y="12"/>
                      </a:lnTo>
                      <a:lnTo>
                        <a:pt x="132" y="18"/>
                      </a:lnTo>
                      <a:lnTo>
                        <a:pt x="107" y="25"/>
                      </a:lnTo>
                      <a:lnTo>
                        <a:pt x="107" y="27"/>
                      </a:lnTo>
                      <a:lnTo>
                        <a:pt x="105" y="29"/>
                      </a:lnTo>
                      <a:lnTo>
                        <a:pt x="105" y="31"/>
                      </a:lnTo>
                      <a:lnTo>
                        <a:pt x="105" y="33"/>
                      </a:lnTo>
                      <a:lnTo>
                        <a:pt x="103" y="35"/>
                      </a:lnTo>
                      <a:lnTo>
                        <a:pt x="103" y="37"/>
                      </a:lnTo>
                      <a:lnTo>
                        <a:pt x="109" y="35"/>
                      </a:lnTo>
                      <a:lnTo>
                        <a:pt x="134" y="27"/>
                      </a:lnTo>
                      <a:lnTo>
                        <a:pt x="161" y="21"/>
                      </a:lnTo>
                      <a:lnTo>
                        <a:pt x="186" y="18"/>
                      </a:lnTo>
                      <a:lnTo>
                        <a:pt x="213" y="14"/>
                      </a:lnTo>
                      <a:lnTo>
                        <a:pt x="240" y="12"/>
                      </a:lnTo>
                      <a:lnTo>
                        <a:pt x="266" y="12"/>
                      </a:lnTo>
                      <a:lnTo>
                        <a:pt x="293" y="12"/>
                      </a:lnTo>
                      <a:lnTo>
                        <a:pt x="320" y="14"/>
                      </a:lnTo>
                      <a:lnTo>
                        <a:pt x="347" y="18"/>
                      </a:lnTo>
                      <a:lnTo>
                        <a:pt x="359" y="20"/>
                      </a:lnTo>
                      <a:lnTo>
                        <a:pt x="359" y="18"/>
                      </a:lnTo>
                      <a:lnTo>
                        <a:pt x="359" y="16"/>
                      </a:lnTo>
                      <a:lnTo>
                        <a:pt x="359" y="14"/>
                      </a:lnTo>
                      <a:lnTo>
                        <a:pt x="360" y="14"/>
                      </a:lnTo>
                      <a:lnTo>
                        <a:pt x="360" y="12"/>
                      </a:lnTo>
                      <a:lnTo>
                        <a:pt x="360" y="10"/>
                      </a:lnTo>
                      <a:close/>
                      <a:moveTo>
                        <a:pt x="2" y="1010"/>
                      </a:moveTo>
                      <a:lnTo>
                        <a:pt x="9" y="1013"/>
                      </a:lnTo>
                      <a:lnTo>
                        <a:pt x="34" y="1025"/>
                      </a:lnTo>
                      <a:lnTo>
                        <a:pt x="57" y="1036"/>
                      </a:lnTo>
                      <a:lnTo>
                        <a:pt x="82" y="1046"/>
                      </a:lnTo>
                      <a:lnTo>
                        <a:pt x="107" y="1054"/>
                      </a:lnTo>
                      <a:lnTo>
                        <a:pt x="132" y="1061"/>
                      </a:lnTo>
                      <a:lnTo>
                        <a:pt x="159" y="1067"/>
                      </a:lnTo>
                      <a:lnTo>
                        <a:pt x="186" y="1073"/>
                      </a:lnTo>
                      <a:lnTo>
                        <a:pt x="213" y="1077"/>
                      </a:lnTo>
                      <a:lnTo>
                        <a:pt x="240" y="1079"/>
                      </a:lnTo>
                      <a:lnTo>
                        <a:pt x="266" y="1079"/>
                      </a:lnTo>
                      <a:lnTo>
                        <a:pt x="295" y="1079"/>
                      </a:lnTo>
                      <a:lnTo>
                        <a:pt x="322" y="1077"/>
                      </a:lnTo>
                      <a:lnTo>
                        <a:pt x="349" y="1073"/>
                      </a:lnTo>
                      <a:lnTo>
                        <a:pt x="362" y="1071"/>
                      </a:lnTo>
                      <a:lnTo>
                        <a:pt x="362" y="1069"/>
                      </a:lnTo>
                      <a:lnTo>
                        <a:pt x="360" y="1067"/>
                      </a:lnTo>
                      <a:lnTo>
                        <a:pt x="360" y="1065"/>
                      </a:lnTo>
                      <a:lnTo>
                        <a:pt x="360" y="1063"/>
                      </a:lnTo>
                      <a:lnTo>
                        <a:pt x="360" y="1061"/>
                      </a:lnTo>
                      <a:lnTo>
                        <a:pt x="359" y="1059"/>
                      </a:lnTo>
                      <a:lnTo>
                        <a:pt x="347" y="1061"/>
                      </a:lnTo>
                      <a:lnTo>
                        <a:pt x="320" y="1065"/>
                      </a:lnTo>
                      <a:lnTo>
                        <a:pt x="293" y="1067"/>
                      </a:lnTo>
                      <a:lnTo>
                        <a:pt x="266" y="1069"/>
                      </a:lnTo>
                      <a:lnTo>
                        <a:pt x="240" y="1067"/>
                      </a:lnTo>
                      <a:lnTo>
                        <a:pt x="213" y="1065"/>
                      </a:lnTo>
                      <a:lnTo>
                        <a:pt x="186" y="1061"/>
                      </a:lnTo>
                      <a:lnTo>
                        <a:pt x="161" y="1058"/>
                      </a:lnTo>
                      <a:lnTo>
                        <a:pt x="134" y="1052"/>
                      </a:lnTo>
                      <a:lnTo>
                        <a:pt x="109" y="1044"/>
                      </a:lnTo>
                      <a:lnTo>
                        <a:pt x="86" y="1036"/>
                      </a:lnTo>
                      <a:lnTo>
                        <a:pt x="61" y="1027"/>
                      </a:lnTo>
                      <a:lnTo>
                        <a:pt x="38" y="1015"/>
                      </a:lnTo>
                      <a:lnTo>
                        <a:pt x="15" y="1004"/>
                      </a:lnTo>
                      <a:lnTo>
                        <a:pt x="0" y="996"/>
                      </a:lnTo>
                      <a:lnTo>
                        <a:pt x="2" y="998"/>
                      </a:lnTo>
                      <a:lnTo>
                        <a:pt x="2" y="1000"/>
                      </a:lnTo>
                      <a:lnTo>
                        <a:pt x="2" y="1002"/>
                      </a:lnTo>
                      <a:lnTo>
                        <a:pt x="2" y="1004"/>
                      </a:lnTo>
                      <a:lnTo>
                        <a:pt x="2" y="1006"/>
                      </a:lnTo>
                      <a:lnTo>
                        <a:pt x="2" y="1008"/>
                      </a:lnTo>
                      <a:lnTo>
                        <a:pt x="2" y="1010"/>
                      </a:lnTo>
                      <a:close/>
                    </a:path>
                  </a:pathLst>
                </a:custGeom>
                <a:solidFill>
                  <a:srgbClr val="97D5FF"/>
                </a:solidFill>
                <a:ln w="9525">
                  <a:noFill/>
                  <a:round/>
                </a:ln>
              </p:spPr>
              <p:txBody>
                <a:bodyPr/>
                <a:lstStyle/>
                <a:p>
                  <a:endParaRPr lang="en-US"/>
                </a:p>
              </p:txBody>
            </p:sp>
            <p:sp>
              <p:nvSpPr>
                <p:cNvPr id="44510" name="Freeform 161"/>
                <p:cNvSpPr>
                  <a:spLocks noEditPoints="1"/>
                </p:cNvSpPr>
                <p:nvPr/>
              </p:nvSpPr>
              <p:spPr bwMode="auto">
                <a:xfrm>
                  <a:off x="1620" y="1601"/>
                  <a:ext cx="360" cy="1067"/>
                </a:xfrm>
                <a:custGeom>
                  <a:avLst/>
                  <a:gdLst>
                    <a:gd name="T0" fmla="*/ 349 w 360"/>
                    <a:gd name="T1" fmla="*/ 6 h 1067"/>
                    <a:gd name="T2" fmla="*/ 295 w 360"/>
                    <a:gd name="T3" fmla="*/ 0 h 1067"/>
                    <a:gd name="T4" fmla="*/ 240 w 360"/>
                    <a:gd name="T5" fmla="*/ 0 h 1067"/>
                    <a:gd name="T6" fmla="*/ 186 w 360"/>
                    <a:gd name="T7" fmla="*/ 6 h 1067"/>
                    <a:gd name="T8" fmla="*/ 134 w 360"/>
                    <a:gd name="T9" fmla="*/ 17 h 1067"/>
                    <a:gd name="T10" fmla="*/ 105 w 360"/>
                    <a:gd name="T11" fmla="*/ 25 h 1067"/>
                    <a:gd name="T12" fmla="*/ 103 w 360"/>
                    <a:gd name="T13" fmla="*/ 29 h 1067"/>
                    <a:gd name="T14" fmla="*/ 103 w 360"/>
                    <a:gd name="T15" fmla="*/ 31 h 1067"/>
                    <a:gd name="T16" fmla="*/ 101 w 360"/>
                    <a:gd name="T17" fmla="*/ 35 h 1067"/>
                    <a:gd name="T18" fmla="*/ 101 w 360"/>
                    <a:gd name="T19" fmla="*/ 37 h 1067"/>
                    <a:gd name="T20" fmla="*/ 136 w 360"/>
                    <a:gd name="T21" fmla="*/ 27 h 1067"/>
                    <a:gd name="T22" fmla="*/ 188 w 360"/>
                    <a:gd name="T23" fmla="*/ 15 h 1067"/>
                    <a:gd name="T24" fmla="*/ 240 w 360"/>
                    <a:gd name="T25" fmla="*/ 12 h 1067"/>
                    <a:gd name="T26" fmla="*/ 293 w 360"/>
                    <a:gd name="T27" fmla="*/ 12 h 1067"/>
                    <a:gd name="T28" fmla="*/ 347 w 360"/>
                    <a:gd name="T29" fmla="*/ 15 h 1067"/>
                    <a:gd name="T30" fmla="*/ 357 w 360"/>
                    <a:gd name="T31" fmla="*/ 17 h 1067"/>
                    <a:gd name="T32" fmla="*/ 359 w 360"/>
                    <a:gd name="T33" fmla="*/ 14 h 1067"/>
                    <a:gd name="T34" fmla="*/ 359 w 360"/>
                    <a:gd name="T35" fmla="*/ 12 h 1067"/>
                    <a:gd name="T36" fmla="*/ 359 w 360"/>
                    <a:gd name="T37" fmla="*/ 10 h 1067"/>
                    <a:gd name="T38" fmla="*/ 2 w 360"/>
                    <a:gd name="T39" fmla="*/ 996 h 1067"/>
                    <a:gd name="T40" fmla="*/ 36 w 360"/>
                    <a:gd name="T41" fmla="*/ 1015 h 1067"/>
                    <a:gd name="T42" fmla="*/ 84 w 360"/>
                    <a:gd name="T43" fmla="*/ 1034 h 1067"/>
                    <a:gd name="T44" fmla="*/ 134 w 360"/>
                    <a:gd name="T45" fmla="*/ 1052 h 1067"/>
                    <a:gd name="T46" fmla="*/ 186 w 360"/>
                    <a:gd name="T47" fmla="*/ 1061 h 1067"/>
                    <a:gd name="T48" fmla="*/ 240 w 360"/>
                    <a:gd name="T49" fmla="*/ 1067 h 1067"/>
                    <a:gd name="T50" fmla="*/ 295 w 360"/>
                    <a:gd name="T51" fmla="*/ 1067 h 1067"/>
                    <a:gd name="T52" fmla="*/ 349 w 360"/>
                    <a:gd name="T53" fmla="*/ 1061 h 1067"/>
                    <a:gd name="T54" fmla="*/ 360 w 360"/>
                    <a:gd name="T55" fmla="*/ 1057 h 1067"/>
                    <a:gd name="T56" fmla="*/ 360 w 360"/>
                    <a:gd name="T57" fmla="*/ 1055 h 1067"/>
                    <a:gd name="T58" fmla="*/ 359 w 360"/>
                    <a:gd name="T59" fmla="*/ 1053 h 1067"/>
                    <a:gd name="T60" fmla="*/ 359 w 360"/>
                    <a:gd name="T61" fmla="*/ 1050 h 1067"/>
                    <a:gd name="T62" fmla="*/ 347 w 360"/>
                    <a:gd name="T63" fmla="*/ 1052 h 1067"/>
                    <a:gd name="T64" fmla="*/ 293 w 360"/>
                    <a:gd name="T65" fmla="*/ 1057 h 1067"/>
                    <a:gd name="T66" fmla="*/ 240 w 360"/>
                    <a:gd name="T67" fmla="*/ 1057 h 1067"/>
                    <a:gd name="T68" fmla="*/ 188 w 360"/>
                    <a:gd name="T69" fmla="*/ 1052 h 1067"/>
                    <a:gd name="T70" fmla="*/ 136 w 360"/>
                    <a:gd name="T71" fmla="*/ 1040 h 1067"/>
                    <a:gd name="T72" fmla="*/ 88 w 360"/>
                    <a:gd name="T73" fmla="*/ 1025 h 1067"/>
                    <a:gd name="T74" fmla="*/ 40 w 360"/>
                    <a:gd name="T75" fmla="*/ 1006 h 1067"/>
                    <a:gd name="T76" fmla="*/ 0 w 360"/>
                    <a:gd name="T77" fmla="*/ 984 h 1067"/>
                    <a:gd name="T78" fmla="*/ 0 w 360"/>
                    <a:gd name="T79" fmla="*/ 986 h 1067"/>
                    <a:gd name="T80" fmla="*/ 0 w 360"/>
                    <a:gd name="T81" fmla="*/ 990 h 1067"/>
                    <a:gd name="T82" fmla="*/ 2 w 360"/>
                    <a:gd name="T83" fmla="*/ 994 h 1067"/>
                    <a:gd name="T84" fmla="*/ 2 w 360"/>
                    <a:gd name="T85" fmla="*/ 996 h 106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0"/>
                    <a:gd name="T130" fmla="*/ 0 h 1067"/>
                    <a:gd name="T131" fmla="*/ 360 w 360"/>
                    <a:gd name="T132" fmla="*/ 1067 h 106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0" h="1067">
                      <a:moveTo>
                        <a:pt x="359" y="8"/>
                      </a:moveTo>
                      <a:lnTo>
                        <a:pt x="349" y="6"/>
                      </a:lnTo>
                      <a:lnTo>
                        <a:pt x="322" y="2"/>
                      </a:lnTo>
                      <a:lnTo>
                        <a:pt x="295" y="0"/>
                      </a:lnTo>
                      <a:lnTo>
                        <a:pt x="266" y="0"/>
                      </a:lnTo>
                      <a:lnTo>
                        <a:pt x="240" y="0"/>
                      </a:lnTo>
                      <a:lnTo>
                        <a:pt x="213" y="2"/>
                      </a:lnTo>
                      <a:lnTo>
                        <a:pt x="186" y="6"/>
                      </a:lnTo>
                      <a:lnTo>
                        <a:pt x="159" y="12"/>
                      </a:lnTo>
                      <a:lnTo>
                        <a:pt x="134" y="17"/>
                      </a:lnTo>
                      <a:lnTo>
                        <a:pt x="109" y="23"/>
                      </a:lnTo>
                      <a:lnTo>
                        <a:pt x="105" y="25"/>
                      </a:lnTo>
                      <a:lnTo>
                        <a:pt x="105" y="27"/>
                      </a:lnTo>
                      <a:lnTo>
                        <a:pt x="103" y="29"/>
                      </a:lnTo>
                      <a:lnTo>
                        <a:pt x="103" y="31"/>
                      </a:lnTo>
                      <a:lnTo>
                        <a:pt x="103" y="33"/>
                      </a:lnTo>
                      <a:lnTo>
                        <a:pt x="101" y="35"/>
                      </a:lnTo>
                      <a:lnTo>
                        <a:pt x="101" y="37"/>
                      </a:lnTo>
                      <a:lnTo>
                        <a:pt x="111" y="35"/>
                      </a:lnTo>
                      <a:lnTo>
                        <a:pt x="136" y="27"/>
                      </a:lnTo>
                      <a:lnTo>
                        <a:pt x="161" y="21"/>
                      </a:lnTo>
                      <a:lnTo>
                        <a:pt x="188" y="15"/>
                      </a:lnTo>
                      <a:lnTo>
                        <a:pt x="213" y="14"/>
                      </a:lnTo>
                      <a:lnTo>
                        <a:pt x="240" y="12"/>
                      </a:lnTo>
                      <a:lnTo>
                        <a:pt x="266" y="10"/>
                      </a:lnTo>
                      <a:lnTo>
                        <a:pt x="293" y="12"/>
                      </a:lnTo>
                      <a:lnTo>
                        <a:pt x="320" y="14"/>
                      </a:lnTo>
                      <a:lnTo>
                        <a:pt x="347" y="15"/>
                      </a:lnTo>
                      <a:lnTo>
                        <a:pt x="357" y="17"/>
                      </a:lnTo>
                      <a:lnTo>
                        <a:pt x="357" y="15"/>
                      </a:lnTo>
                      <a:lnTo>
                        <a:pt x="359" y="14"/>
                      </a:lnTo>
                      <a:lnTo>
                        <a:pt x="359" y="12"/>
                      </a:lnTo>
                      <a:lnTo>
                        <a:pt x="359" y="10"/>
                      </a:lnTo>
                      <a:lnTo>
                        <a:pt x="359" y="8"/>
                      </a:lnTo>
                      <a:close/>
                      <a:moveTo>
                        <a:pt x="2" y="996"/>
                      </a:moveTo>
                      <a:lnTo>
                        <a:pt x="13" y="1004"/>
                      </a:lnTo>
                      <a:lnTo>
                        <a:pt x="36" y="1015"/>
                      </a:lnTo>
                      <a:lnTo>
                        <a:pt x="59" y="1025"/>
                      </a:lnTo>
                      <a:lnTo>
                        <a:pt x="84" y="1034"/>
                      </a:lnTo>
                      <a:lnTo>
                        <a:pt x="109" y="1044"/>
                      </a:lnTo>
                      <a:lnTo>
                        <a:pt x="134" y="1052"/>
                      </a:lnTo>
                      <a:lnTo>
                        <a:pt x="159" y="1057"/>
                      </a:lnTo>
                      <a:lnTo>
                        <a:pt x="186" y="1061"/>
                      </a:lnTo>
                      <a:lnTo>
                        <a:pt x="213" y="1065"/>
                      </a:lnTo>
                      <a:lnTo>
                        <a:pt x="240" y="1067"/>
                      </a:lnTo>
                      <a:lnTo>
                        <a:pt x="266" y="1067"/>
                      </a:lnTo>
                      <a:lnTo>
                        <a:pt x="295" y="1067"/>
                      </a:lnTo>
                      <a:lnTo>
                        <a:pt x="322" y="1065"/>
                      </a:lnTo>
                      <a:lnTo>
                        <a:pt x="349" y="1061"/>
                      </a:lnTo>
                      <a:lnTo>
                        <a:pt x="360" y="1059"/>
                      </a:lnTo>
                      <a:lnTo>
                        <a:pt x="360" y="1057"/>
                      </a:lnTo>
                      <a:lnTo>
                        <a:pt x="360" y="1055"/>
                      </a:lnTo>
                      <a:lnTo>
                        <a:pt x="359" y="1053"/>
                      </a:lnTo>
                      <a:lnTo>
                        <a:pt x="359" y="1052"/>
                      </a:lnTo>
                      <a:lnTo>
                        <a:pt x="359" y="1050"/>
                      </a:lnTo>
                      <a:lnTo>
                        <a:pt x="347" y="1052"/>
                      </a:lnTo>
                      <a:lnTo>
                        <a:pt x="320" y="1055"/>
                      </a:lnTo>
                      <a:lnTo>
                        <a:pt x="293" y="1057"/>
                      </a:lnTo>
                      <a:lnTo>
                        <a:pt x="266" y="1057"/>
                      </a:lnTo>
                      <a:lnTo>
                        <a:pt x="240" y="1057"/>
                      </a:lnTo>
                      <a:lnTo>
                        <a:pt x="213" y="1055"/>
                      </a:lnTo>
                      <a:lnTo>
                        <a:pt x="188" y="1052"/>
                      </a:lnTo>
                      <a:lnTo>
                        <a:pt x="161" y="1046"/>
                      </a:lnTo>
                      <a:lnTo>
                        <a:pt x="136" y="1040"/>
                      </a:lnTo>
                      <a:lnTo>
                        <a:pt x="111" y="1034"/>
                      </a:lnTo>
                      <a:lnTo>
                        <a:pt x="88" y="1025"/>
                      </a:lnTo>
                      <a:lnTo>
                        <a:pt x="63" y="1017"/>
                      </a:lnTo>
                      <a:lnTo>
                        <a:pt x="40" y="1006"/>
                      </a:lnTo>
                      <a:lnTo>
                        <a:pt x="17" y="994"/>
                      </a:lnTo>
                      <a:lnTo>
                        <a:pt x="0" y="984"/>
                      </a:lnTo>
                      <a:lnTo>
                        <a:pt x="0" y="986"/>
                      </a:lnTo>
                      <a:lnTo>
                        <a:pt x="0" y="988"/>
                      </a:lnTo>
                      <a:lnTo>
                        <a:pt x="0" y="990"/>
                      </a:lnTo>
                      <a:lnTo>
                        <a:pt x="2" y="992"/>
                      </a:lnTo>
                      <a:lnTo>
                        <a:pt x="2" y="994"/>
                      </a:lnTo>
                      <a:lnTo>
                        <a:pt x="2" y="996"/>
                      </a:lnTo>
                      <a:close/>
                    </a:path>
                  </a:pathLst>
                </a:custGeom>
                <a:solidFill>
                  <a:srgbClr val="98D5FF"/>
                </a:solidFill>
                <a:ln w="9525">
                  <a:noFill/>
                  <a:round/>
                </a:ln>
              </p:spPr>
              <p:txBody>
                <a:bodyPr/>
                <a:lstStyle/>
                <a:p>
                  <a:endParaRPr lang="en-US"/>
                </a:p>
              </p:txBody>
            </p:sp>
            <p:sp>
              <p:nvSpPr>
                <p:cNvPr id="44511" name="Freeform 162"/>
                <p:cNvSpPr>
                  <a:spLocks noEditPoints="1"/>
                </p:cNvSpPr>
                <p:nvPr/>
              </p:nvSpPr>
              <p:spPr bwMode="auto">
                <a:xfrm>
                  <a:off x="1620" y="1607"/>
                  <a:ext cx="359" cy="1057"/>
                </a:xfrm>
                <a:custGeom>
                  <a:avLst/>
                  <a:gdLst>
                    <a:gd name="T0" fmla="*/ 347 w 359"/>
                    <a:gd name="T1" fmla="*/ 6 h 1057"/>
                    <a:gd name="T2" fmla="*/ 293 w 359"/>
                    <a:gd name="T3" fmla="*/ 0 h 1057"/>
                    <a:gd name="T4" fmla="*/ 240 w 359"/>
                    <a:gd name="T5" fmla="*/ 0 h 1057"/>
                    <a:gd name="T6" fmla="*/ 186 w 359"/>
                    <a:gd name="T7" fmla="*/ 6 h 1057"/>
                    <a:gd name="T8" fmla="*/ 134 w 359"/>
                    <a:gd name="T9" fmla="*/ 15 h 1057"/>
                    <a:gd name="T10" fmla="*/ 103 w 359"/>
                    <a:gd name="T11" fmla="*/ 25 h 1057"/>
                    <a:gd name="T12" fmla="*/ 101 w 359"/>
                    <a:gd name="T13" fmla="*/ 29 h 1057"/>
                    <a:gd name="T14" fmla="*/ 101 w 359"/>
                    <a:gd name="T15" fmla="*/ 31 h 1057"/>
                    <a:gd name="T16" fmla="*/ 99 w 359"/>
                    <a:gd name="T17" fmla="*/ 34 h 1057"/>
                    <a:gd name="T18" fmla="*/ 99 w 359"/>
                    <a:gd name="T19" fmla="*/ 38 h 1057"/>
                    <a:gd name="T20" fmla="*/ 138 w 359"/>
                    <a:gd name="T21" fmla="*/ 25 h 1057"/>
                    <a:gd name="T22" fmla="*/ 188 w 359"/>
                    <a:gd name="T23" fmla="*/ 15 h 1057"/>
                    <a:gd name="T24" fmla="*/ 240 w 359"/>
                    <a:gd name="T25" fmla="*/ 9 h 1057"/>
                    <a:gd name="T26" fmla="*/ 293 w 359"/>
                    <a:gd name="T27" fmla="*/ 9 h 1057"/>
                    <a:gd name="T28" fmla="*/ 345 w 359"/>
                    <a:gd name="T29" fmla="*/ 15 h 1057"/>
                    <a:gd name="T30" fmla="*/ 357 w 359"/>
                    <a:gd name="T31" fmla="*/ 15 h 1057"/>
                    <a:gd name="T32" fmla="*/ 357 w 359"/>
                    <a:gd name="T33" fmla="*/ 13 h 1057"/>
                    <a:gd name="T34" fmla="*/ 357 w 359"/>
                    <a:gd name="T35" fmla="*/ 11 h 1057"/>
                    <a:gd name="T36" fmla="*/ 359 w 359"/>
                    <a:gd name="T37" fmla="*/ 8 h 1057"/>
                    <a:gd name="T38" fmla="*/ 0 w 359"/>
                    <a:gd name="T39" fmla="*/ 984 h 1057"/>
                    <a:gd name="T40" fmla="*/ 38 w 359"/>
                    <a:gd name="T41" fmla="*/ 1005 h 1057"/>
                    <a:gd name="T42" fmla="*/ 86 w 359"/>
                    <a:gd name="T43" fmla="*/ 1024 h 1057"/>
                    <a:gd name="T44" fmla="*/ 134 w 359"/>
                    <a:gd name="T45" fmla="*/ 1040 h 1057"/>
                    <a:gd name="T46" fmla="*/ 186 w 359"/>
                    <a:gd name="T47" fmla="*/ 1049 h 1057"/>
                    <a:gd name="T48" fmla="*/ 240 w 359"/>
                    <a:gd name="T49" fmla="*/ 1055 h 1057"/>
                    <a:gd name="T50" fmla="*/ 293 w 359"/>
                    <a:gd name="T51" fmla="*/ 1055 h 1057"/>
                    <a:gd name="T52" fmla="*/ 347 w 359"/>
                    <a:gd name="T53" fmla="*/ 1049 h 1057"/>
                    <a:gd name="T54" fmla="*/ 359 w 359"/>
                    <a:gd name="T55" fmla="*/ 1047 h 1057"/>
                    <a:gd name="T56" fmla="*/ 359 w 359"/>
                    <a:gd name="T57" fmla="*/ 1044 h 1057"/>
                    <a:gd name="T58" fmla="*/ 359 w 359"/>
                    <a:gd name="T59" fmla="*/ 1042 h 1057"/>
                    <a:gd name="T60" fmla="*/ 357 w 359"/>
                    <a:gd name="T61" fmla="*/ 1040 h 1057"/>
                    <a:gd name="T62" fmla="*/ 345 w 359"/>
                    <a:gd name="T63" fmla="*/ 1040 h 1057"/>
                    <a:gd name="T64" fmla="*/ 293 w 359"/>
                    <a:gd name="T65" fmla="*/ 1046 h 1057"/>
                    <a:gd name="T66" fmla="*/ 240 w 359"/>
                    <a:gd name="T67" fmla="*/ 1046 h 1057"/>
                    <a:gd name="T68" fmla="*/ 188 w 359"/>
                    <a:gd name="T69" fmla="*/ 1040 h 1057"/>
                    <a:gd name="T70" fmla="*/ 138 w 359"/>
                    <a:gd name="T71" fmla="*/ 1030 h 1057"/>
                    <a:gd name="T72" fmla="*/ 88 w 359"/>
                    <a:gd name="T73" fmla="*/ 1015 h 1057"/>
                    <a:gd name="T74" fmla="*/ 42 w 359"/>
                    <a:gd name="T75" fmla="*/ 996 h 1057"/>
                    <a:gd name="T76" fmla="*/ 0 w 359"/>
                    <a:gd name="T77" fmla="*/ 971 h 1057"/>
                    <a:gd name="T78" fmla="*/ 0 w 359"/>
                    <a:gd name="T79" fmla="*/ 975 h 1057"/>
                    <a:gd name="T80" fmla="*/ 0 w 359"/>
                    <a:gd name="T81" fmla="*/ 978 h 1057"/>
                    <a:gd name="T82" fmla="*/ 0 w 359"/>
                    <a:gd name="T83" fmla="*/ 980 h 1057"/>
                    <a:gd name="T84" fmla="*/ 0 w 359"/>
                    <a:gd name="T85" fmla="*/ 984 h 10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59"/>
                    <a:gd name="T130" fmla="*/ 0 h 1057"/>
                    <a:gd name="T131" fmla="*/ 359 w 359"/>
                    <a:gd name="T132" fmla="*/ 1057 h 10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59" h="1057">
                      <a:moveTo>
                        <a:pt x="359" y="8"/>
                      </a:moveTo>
                      <a:lnTo>
                        <a:pt x="347" y="6"/>
                      </a:lnTo>
                      <a:lnTo>
                        <a:pt x="320" y="2"/>
                      </a:lnTo>
                      <a:lnTo>
                        <a:pt x="293" y="0"/>
                      </a:lnTo>
                      <a:lnTo>
                        <a:pt x="266" y="0"/>
                      </a:lnTo>
                      <a:lnTo>
                        <a:pt x="240" y="0"/>
                      </a:lnTo>
                      <a:lnTo>
                        <a:pt x="213" y="2"/>
                      </a:lnTo>
                      <a:lnTo>
                        <a:pt x="186" y="6"/>
                      </a:lnTo>
                      <a:lnTo>
                        <a:pt x="161" y="9"/>
                      </a:lnTo>
                      <a:lnTo>
                        <a:pt x="134" y="15"/>
                      </a:lnTo>
                      <a:lnTo>
                        <a:pt x="109" y="23"/>
                      </a:lnTo>
                      <a:lnTo>
                        <a:pt x="103" y="25"/>
                      </a:lnTo>
                      <a:lnTo>
                        <a:pt x="103" y="27"/>
                      </a:lnTo>
                      <a:lnTo>
                        <a:pt x="101" y="29"/>
                      </a:lnTo>
                      <a:lnTo>
                        <a:pt x="101" y="31"/>
                      </a:lnTo>
                      <a:lnTo>
                        <a:pt x="101" y="32"/>
                      </a:lnTo>
                      <a:lnTo>
                        <a:pt x="99" y="34"/>
                      </a:lnTo>
                      <a:lnTo>
                        <a:pt x="99" y="36"/>
                      </a:lnTo>
                      <a:lnTo>
                        <a:pt x="99" y="38"/>
                      </a:lnTo>
                      <a:lnTo>
                        <a:pt x="113" y="32"/>
                      </a:lnTo>
                      <a:lnTo>
                        <a:pt x="138" y="25"/>
                      </a:lnTo>
                      <a:lnTo>
                        <a:pt x="163" y="19"/>
                      </a:lnTo>
                      <a:lnTo>
                        <a:pt x="188" y="15"/>
                      </a:lnTo>
                      <a:lnTo>
                        <a:pt x="215" y="11"/>
                      </a:lnTo>
                      <a:lnTo>
                        <a:pt x="240" y="9"/>
                      </a:lnTo>
                      <a:lnTo>
                        <a:pt x="266" y="9"/>
                      </a:lnTo>
                      <a:lnTo>
                        <a:pt x="293" y="9"/>
                      </a:lnTo>
                      <a:lnTo>
                        <a:pt x="320" y="11"/>
                      </a:lnTo>
                      <a:lnTo>
                        <a:pt x="345" y="15"/>
                      </a:lnTo>
                      <a:lnTo>
                        <a:pt x="355" y="17"/>
                      </a:lnTo>
                      <a:lnTo>
                        <a:pt x="357" y="15"/>
                      </a:lnTo>
                      <a:lnTo>
                        <a:pt x="357" y="13"/>
                      </a:lnTo>
                      <a:lnTo>
                        <a:pt x="357" y="11"/>
                      </a:lnTo>
                      <a:lnTo>
                        <a:pt x="357" y="9"/>
                      </a:lnTo>
                      <a:lnTo>
                        <a:pt x="359" y="8"/>
                      </a:lnTo>
                      <a:close/>
                      <a:moveTo>
                        <a:pt x="0" y="984"/>
                      </a:moveTo>
                      <a:lnTo>
                        <a:pt x="15" y="992"/>
                      </a:lnTo>
                      <a:lnTo>
                        <a:pt x="38" y="1005"/>
                      </a:lnTo>
                      <a:lnTo>
                        <a:pt x="61" y="1015"/>
                      </a:lnTo>
                      <a:lnTo>
                        <a:pt x="86" y="1024"/>
                      </a:lnTo>
                      <a:lnTo>
                        <a:pt x="109" y="1032"/>
                      </a:lnTo>
                      <a:lnTo>
                        <a:pt x="134" y="1040"/>
                      </a:lnTo>
                      <a:lnTo>
                        <a:pt x="161" y="1046"/>
                      </a:lnTo>
                      <a:lnTo>
                        <a:pt x="186" y="1049"/>
                      </a:lnTo>
                      <a:lnTo>
                        <a:pt x="213" y="1053"/>
                      </a:lnTo>
                      <a:lnTo>
                        <a:pt x="240" y="1055"/>
                      </a:lnTo>
                      <a:lnTo>
                        <a:pt x="266" y="1057"/>
                      </a:lnTo>
                      <a:lnTo>
                        <a:pt x="293" y="1055"/>
                      </a:lnTo>
                      <a:lnTo>
                        <a:pt x="320" y="1053"/>
                      </a:lnTo>
                      <a:lnTo>
                        <a:pt x="347" y="1049"/>
                      </a:lnTo>
                      <a:lnTo>
                        <a:pt x="359" y="1047"/>
                      </a:lnTo>
                      <a:lnTo>
                        <a:pt x="359" y="1046"/>
                      </a:lnTo>
                      <a:lnTo>
                        <a:pt x="359" y="1044"/>
                      </a:lnTo>
                      <a:lnTo>
                        <a:pt x="359" y="1042"/>
                      </a:lnTo>
                      <a:lnTo>
                        <a:pt x="357" y="1042"/>
                      </a:lnTo>
                      <a:lnTo>
                        <a:pt x="357" y="1040"/>
                      </a:lnTo>
                      <a:lnTo>
                        <a:pt x="357" y="1038"/>
                      </a:lnTo>
                      <a:lnTo>
                        <a:pt x="345" y="1040"/>
                      </a:lnTo>
                      <a:lnTo>
                        <a:pt x="320" y="1044"/>
                      </a:lnTo>
                      <a:lnTo>
                        <a:pt x="293" y="1046"/>
                      </a:lnTo>
                      <a:lnTo>
                        <a:pt x="266" y="1046"/>
                      </a:lnTo>
                      <a:lnTo>
                        <a:pt x="240" y="1046"/>
                      </a:lnTo>
                      <a:lnTo>
                        <a:pt x="215" y="1044"/>
                      </a:lnTo>
                      <a:lnTo>
                        <a:pt x="188" y="1040"/>
                      </a:lnTo>
                      <a:lnTo>
                        <a:pt x="163" y="1036"/>
                      </a:lnTo>
                      <a:lnTo>
                        <a:pt x="138" y="1030"/>
                      </a:lnTo>
                      <a:lnTo>
                        <a:pt x="113" y="1023"/>
                      </a:lnTo>
                      <a:lnTo>
                        <a:pt x="88" y="1015"/>
                      </a:lnTo>
                      <a:lnTo>
                        <a:pt x="65" y="1005"/>
                      </a:lnTo>
                      <a:lnTo>
                        <a:pt x="42" y="996"/>
                      </a:lnTo>
                      <a:lnTo>
                        <a:pt x="21" y="984"/>
                      </a:lnTo>
                      <a:lnTo>
                        <a:pt x="0" y="971"/>
                      </a:lnTo>
                      <a:lnTo>
                        <a:pt x="0" y="973"/>
                      </a:lnTo>
                      <a:lnTo>
                        <a:pt x="0" y="975"/>
                      </a:lnTo>
                      <a:lnTo>
                        <a:pt x="0" y="976"/>
                      </a:lnTo>
                      <a:lnTo>
                        <a:pt x="0" y="978"/>
                      </a:lnTo>
                      <a:lnTo>
                        <a:pt x="0" y="980"/>
                      </a:lnTo>
                      <a:lnTo>
                        <a:pt x="0" y="982"/>
                      </a:lnTo>
                      <a:lnTo>
                        <a:pt x="0" y="984"/>
                      </a:lnTo>
                      <a:close/>
                    </a:path>
                  </a:pathLst>
                </a:custGeom>
                <a:solidFill>
                  <a:srgbClr val="99D6FF"/>
                </a:solidFill>
                <a:ln w="9525">
                  <a:noFill/>
                  <a:round/>
                </a:ln>
              </p:spPr>
              <p:txBody>
                <a:bodyPr/>
                <a:lstStyle/>
                <a:p>
                  <a:endParaRPr lang="en-US"/>
                </a:p>
              </p:txBody>
            </p:sp>
            <p:sp>
              <p:nvSpPr>
                <p:cNvPr id="44512" name="Freeform 163"/>
                <p:cNvSpPr>
                  <a:spLocks noEditPoints="1"/>
                </p:cNvSpPr>
                <p:nvPr/>
              </p:nvSpPr>
              <p:spPr bwMode="auto">
                <a:xfrm>
                  <a:off x="1618" y="1611"/>
                  <a:ext cx="361" cy="1047"/>
                </a:xfrm>
                <a:custGeom>
                  <a:avLst/>
                  <a:gdLst>
                    <a:gd name="T0" fmla="*/ 349 w 361"/>
                    <a:gd name="T1" fmla="*/ 5 h 1047"/>
                    <a:gd name="T2" fmla="*/ 295 w 361"/>
                    <a:gd name="T3" fmla="*/ 2 h 1047"/>
                    <a:gd name="T4" fmla="*/ 242 w 361"/>
                    <a:gd name="T5" fmla="*/ 2 h 1047"/>
                    <a:gd name="T6" fmla="*/ 190 w 361"/>
                    <a:gd name="T7" fmla="*/ 5 h 1047"/>
                    <a:gd name="T8" fmla="*/ 138 w 361"/>
                    <a:gd name="T9" fmla="*/ 17 h 1047"/>
                    <a:gd name="T10" fmla="*/ 103 w 361"/>
                    <a:gd name="T11" fmla="*/ 27 h 1047"/>
                    <a:gd name="T12" fmla="*/ 101 w 361"/>
                    <a:gd name="T13" fmla="*/ 30 h 1047"/>
                    <a:gd name="T14" fmla="*/ 101 w 361"/>
                    <a:gd name="T15" fmla="*/ 34 h 1047"/>
                    <a:gd name="T16" fmla="*/ 100 w 361"/>
                    <a:gd name="T17" fmla="*/ 36 h 1047"/>
                    <a:gd name="T18" fmla="*/ 100 w 361"/>
                    <a:gd name="T19" fmla="*/ 40 h 1047"/>
                    <a:gd name="T20" fmla="*/ 140 w 361"/>
                    <a:gd name="T21" fmla="*/ 27 h 1047"/>
                    <a:gd name="T22" fmla="*/ 192 w 361"/>
                    <a:gd name="T23" fmla="*/ 17 h 1047"/>
                    <a:gd name="T24" fmla="*/ 243 w 361"/>
                    <a:gd name="T25" fmla="*/ 11 h 1047"/>
                    <a:gd name="T26" fmla="*/ 295 w 361"/>
                    <a:gd name="T27" fmla="*/ 11 h 1047"/>
                    <a:gd name="T28" fmla="*/ 347 w 361"/>
                    <a:gd name="T29" fmla="*/ 17 h 1047"/>
                    <a:gd name="T30" fmla="*/ 357 w 361"/>
                    <a:gd name="T31" fmla="*/ 17 h 1047"/>
                    <a:gd name="T32" fmla="*/ 357 w 361"/>
                    <a:gd name="T33" fmla="*/ 15 h 1047"/>
                    <a:gd name="T34" fmla="*/ 359 w 361"/>
                    <a:gd name="T35" fmla="*/ 11 h 1047"/>
                    <a:gd name="T36" fmla="*/ 359 w 361"/>
                    <a:gd name="T37" fmla="*/ 9 h 1047"/>
                    <a:gd name="T38" fmla="*/ 2 w 361"/>
                    <a:gd name="T39" fmla="*/ 974 h 1047"/>
                    <a:gd name="T40" fmla="*/ 42 w 361"/>
                    <a:gd name="T41" fmla="*/ 996 h 1047"/>
                    <a:gd name="T42" fmla="*/ 90 w 361"/>
                    <a:gd name="T43" fmla="*/ 1015 h 1047"/>
                    <a:gd name="T44" fmla="*/ 138 w 361"/>
                    <a:gd name="T45" fmla="*/ 1030 h 1047"/>
                    <a:gd name="T46" fmla="*/ 190 w 361"/>
                    <a:gd name="T47" fmla="*/ 1042 h 1047"/>
                    <a:gd name="T48" fmla="*/ 242 w 361"/>
                    <a:gd name="T49" fmla="*/ 1047 h 1047"/>
                    <a:gd name="T50" fmla="*/ 295 w 361"/>
                    <a:gd name="T51" fmla="*/ 1047 h 1047"/>
                    <a:gd name="T52" fmla="*/ 349 w 361"/>
                    <a:gd name="T53" fmla="*/ 1042 h 1047"/>
                    <a:gd name="T54" fmla="*/ 361 w 361"/>
                    <a:gd name="T55" fmla="*/ 1038 h 1047"/>
                    <a:gd name="T56" fmla="*/ 359 w 361"/>
                    <a:gd name="T57" fmla="*/ 1036 h 1047"/>
                    <a:gd name="T58" fmla="*/ 359 w 361"/>
                    <a:gd name="T59" fmla="*/ 1034 h 1047"/>
                    <a:gd name="T60" fmla="*/ 359 w 361"/>
                    <a:gd name="T61" fmla="*/ 1030 h 1047"/>
                    <a:gd name="T62" fmla="*/ 347 w 361"/>
                    <a:gd name="T63" fmla="*/ 1032 h 1047"/>
                    <a:gd name="T64" fmla="*/ 295 w 361"/>
                    <a:gd name="T65" fmla="*/ 1036 h 1047"/>
                    <a:gd name="T66" fmla="*/ 243 w 361"/>
                    <a:gd name="T67" fmla="*/ 1036 h 1047"/>
                    <a:gd name="T68" fmla="*/ 192 w 361"/>
                    <a:gd name="T69" fmla="*/ 1032 h 1047"/>
                    <a:gd name="T70" fmla="*/ 140 w 361"/>
                    <a:gd name="T71" fmla="*/ 1020 h 1047"/>
                    <a:gd name="T72" fmla="*/ 92 w 361"/>
                    <a:gd name="T73" fmla="*/ 1005 h 1047"/>
                    <a:gd name="T74" fmla="*/ 46 w 361"/>
                    <a:gd name="T75" fmla="*/ 986 h 1047"/>
                    <a:gd name="T76" fmla="*/ 4 w 361"/>
                    <a:gd name="T77" fmla="*/ 963 h 1047"/>
                    <a:gd name="T78" fmla="*/ 0 w 361"/>
                    <a:gd name="T79" fmla="*/ 963 h 1047"/>
                    <a:gd name="T80" fmla="*/ 0 w 361"/>
                    <a:gd name="T81" fmla="*/ 965 h 1047"/>
                    <a:gd name="T82" fmla="*/ 2 w 361"/>
                    <a:gd name="T83" fmla="*/ 969 h 1047"/>
                    <a:gd name="T84" fmla="*/ 2 w 361"/>
                    <a:gd name="T85" fmla="*/ 972 h 104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1"/>
                    <a:gd name="T130" fmla="*/ 0 h 1047"/>
                    <a:gd name="T131" fmla="*/ 361 w 361"/>
                    <a:gd name="T132" fmla="*/ 1047 h 104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1" h="1047">
                      <a:moveTo>
                        <a:pt x="359" y="7"/>
                      </a:moveTo>
                      <a:lnTo>
                        <a:pt x="349" y="5"/>
                      </a:lnTo>
                      <a:lnTo>
                        <a:pt x="322" y="4"/>
                      </a:lnTo>
                      <a:lnTo>
                        <a:pt x="295" y="2"/>
                      </a:lnTo>
                      <a:lnTo>
                        <a:pt x="268" y="0"/>
                      </a:lnTo>
                      <a:lnTo>
                        <a:pt x="242" y="2"/>
                      </a:lnTo>
                      <a:lnTo>
                        <a:pt x="215" y="4"/>
                      </a:lnTo>
                      <a:lnTo>
                        <a:pt x="190" y="5"/>
                      </a:lnTo>
                      <a:lnTo>
                        <a:pt x="163" y="11"/>
                      </a:lnTo>
                      <a:lnTo>
                        <a:pt x="138" y="17"/>
                      </a:lnTo>
                      <a:lnTo>
                        <a:pt x="113" y="25"/>
                      </a:lnTo>
                      <a:lnTo>
                        <a:pt x="103" y="27"/>
                      </a:lnTo>
                      <a:lnTo>
                        <a:pt x="103" y="28"/>
                      </a:lnTo>
                      <a:lnTo>
                        <a:pt x="101" y="30"/>
                      </a:lnTo>
                      <a:lnTo>
                        <a:pt x="101" y="32"/>
                      </a:lnTo>
                      <a:lnTo>
                        <a:pt x="101" y="34"/>
                      </a:lnTo>
                      <a:lnTo>
                        <a:pt x="100" y="36"/>
                      </a:lnTo>
                      <a:lnTo>
                        <a:pt x="100" y="38"/>
                      </a:lnTo>
                      <a:lnTo>
                        <a:pt x="100" y="40"/>
                      </a:lnTo>
                      <a:lnTo>
                        <a:pt x="117" y="34"/>
                      </a:lnTo>
                      <a:lnTo>
                        <a:pt x="140" y="27"/>
                      </a:lnTo>
                      <a:lnTo>
                        <a:pt x="165" y="21"/>
                      </a:lnTo>
                      <a:lnTo>
                        <a:pt x="192" y="17"/>
                      </a:lnTo>
                      <a:lnTo>
                        <a:pt x="217" y="13"/>
                      </a:lnTo>
                      <a:lnTo>
                        <a:pt x="243" y="11"/>
                      </a:lnTo>
                      <a:lnTo>
                        <a:pt x="268" y="11"/>
                      </a:lnTo>
                      <a:lnTo>
                        <a:pt x="295" y="11"/>
                      </a:lnTo>
                      <a:lnTo>
                        <a:pt x="322" y="13"/>
                      </a:lnTo>
                      <a:lnTo>
                        <a:pt x="347" y="17"/>
                      </a:lnTo>
                      <a:lnTo>
                        <a:pt x="357" y="19"/>
                      </a:lnTo>
                      <a:lnTo>
                        <a:pt x="357" y="17"/>
                      </a:lnTo>
                      <a:lnTo>
                        <a:pt x="357" y="15"/>
                      </a:lnTo>
                      <a:lnTo>
                        <a:pt x="357" y="13"/>
                      </a:lnTo>
                      <a:lnTo>
                        <a:pt x="359" y="11"/>
                      </a:lnTo>
                      <a:lnTo>
                        <a:pt x="359" y="9"/>
                      </a:lnTo>
                      <a:lnTo>
                        <a:pt x="359" y="7"/>
                      </a:lnTo>
                      <a:close/>
                      <a:moveTo>
                        <a:pt x="2" y="974"/>
                      </a:moveTo>
                      <a:lnTo>
                        <a:pt x="19" y="984"/>
                      </a:lnTo>
                      <a:lnTo>
                        <a:pt x="42" y="996"/>
                      </a:lnTo>
                      <a:lnTo>
                        <a:pt x="65" y="1007"/>
                      </a:lnTo>
                      <a:lnTo>
                        <a:pt x="90" y="1015"/>
                      </a:lnTo>
                      <a:lnTo>
                        <a:pt x="113" y="1024"/>
                      </a:lnTo>
                      <a:lnTo>
                        <a:pt x="138" y="1030"/>
                      </a:lnTo>
                      <a:lnTo>
                        <a:pt x="163" y="1036"/>
                      </a:lnTo>
                      <a:lnTo>
                        <a:pt x="190" y="1042"/>
                      </a:lnTo>
                      <a:lnTo>
                        <a:pt x="215" y="1045"/>
                      </a:lnTo>
                      <a:lnTo>
                        <a:pt x="242" y="1047"/>
                      </a:lnTo>
                      <a:lnTo>
                        <a:pt x="268" y="1047"/>
                      </a:lnTo>
                      <a:lnTo>
                        <a:pt x="295" y="1047"/>
                      </a:lnTo>
                      <a:lnTo>
                        <a:pt x="322" y="1045"/>
                      </a:lnTo>
                      <a:lnTo>
                        <a:pt x="349" y="1042"/>
                      </a:lnTo>
                      <a:lnTo>
                        <a:pt x="361" y="1040"/>
                      </a:lnTo>
                      <a:lnTo>
                        <a:pt x="361" y="1038"/>
                      </a:lnTo>
                      <a:lnTo>
                        <a:pt x="359" y="1038"/>
                      </a:lnTo>
                      <a:lnTo>
                        <a:pt x="359" y="1036"/>
                      </a:lnTo>
                      <a:lnTo>
                        <a:pt x="359" y="1034"/>
                      </a:lnTo>
                      <a:lnTo>
                        <a:pt x="359" y="1032"/>
                      </a:lnTo>
                      <a:lnTo>
                        <a:pt x="359" y="1030"/>
                      </a:lnTo>
                      <a:lnTo>
                        <a:pt x="357" y="1030"/>
                      </a:lnTo>
                      <a:lnTo>
                        <a:pt x="347" y="1032"/>
                      </a:lnTo>
                      <a:lnTo>
                        <a:pt x="322" y="1034"/>
                      </a:lnTo>
                      <a:lnTo>
                        <a:pt x="295" y="1036"/>
                      </a:lnTo>
                      <a:lnTo>
                        <a:pt x="268" y="1038"/>
                      </a:lnTo>
                      <a:lnTo>
                        <a:pt x="243" y="1036"/>
                      </a:lnTo>
                      <a:lnTo>
                        <a:pt x="217" y="1034"/>
                      </a:lnTo>
                      <a:lnTo>
                        <a:pt x="192" y="1032"/>
                      </a:lnTo>
                      <a:lnTo>
                        <a:pt x="165" y="1026"/>
                      </a:lnTo>
                      <a:lnTo>
                        <a:pt x="140" y="1020"/>
                      </a:lnTo>
                      <a:lnTo>
                        <a:pt x="117" y="1015"/>
                      </a:lnTo>
                      <a:lnTo>
                        <a:pt x="92" y="1005"/>
                      </a:lnTo>
                      <a:lnTo>
                        <a:pt x="69" y="997"/>
                      </a:lnTo>
                      <a:lnTo>
                        <a:pt x="46" y="986"/>
                      </a:lnTo>
                      <a:lnTo>
                        <a:pt x="25" y="974"/>
                      </a:lnTo>
                      <a:lnTo>
                        <a:pt x="4" y="963"/>
                      </a:lnTo>
                      <a:lnTo>
                        <a:pt x="0" y="961"/>
                      </a:lnTo>
                      <a:lnTo>
                        <a:pt x="0" y="963"/>
                      </a:lnTo>
                      <a:lnTo>
                        <a:pt x="0" y="965"/>
                      </a:lnTo>
                      <a:lnTo>
                        <a:pt x="2" y="967"/>
                      </a:lnTo>
                      <a:lnTo>
                        <a:pt x="2" y="969"/>
                      </a:lnTo>
                      <a:lnTo>
                        <a:pt x="2" y="971"/>
                      </a:lnTo>
                      <a:lnTo>
                        <a:pt x="2" y="972"/>
                      </a:lnTo>
                      <a:lnTo>
                        <a:pt x="2" y="974"/>
                      </a:lnTo>
                      <a:close/>
                    </a:path>
                  </a:pathLst>
                </a:custGeom>
                <a:solidFill>
                  <a:srgbClr val="9AD6FF"/>
                </a:solidFill>
                <a:ln w="9525">
                  <a:noFill/>
                  <a:round/>
                </a:ln>
              </p:spPr>
              <p:txBody>
                <a:bodyPr/>
                <a:lstStyle/>
                <a:p>
                  <a:endParaRPr lang="en-US"/>
                </a:p>
              </p:txBody>
            </p:sp>
            <p:sp>
              <p:nvSpPr>
                <p:cNvPr id="44513" name="Freeform 164"/>
                <p:cNvSpPr>
                  <a:spLocks noEditPoints="1"/>
                </p:cNvSpPr>
                <p:nvPr/>
              </p:nvSpPr>
              <p:spPr bwMode="auto">
                <a:xfrm>
                  <a:off x="1618" y="1616"/>
                  <a:ext cx="359" cy="1037"/>
                </a:xfrm>
                <a:custGeom>
                  <a:avLst/>
                  <a:gdLst>
                    <a:gd name="T0" fmla="*/ 347 w 359"/>
                    <a:gd name="T1" fmla="*/ 6 h 1037"/>
                    <a:gd name="T2" fmla="*/ 295 w 359"/>
                    <a:gd name="T3" fmla="*/ 0 h 1037"/>
                    <a:gd name="T4" fmla="*/ 242 w 359"/>
                    <a:gd name="T5" fmla="*/ 0 h 1037"/>
                    <a:gd name="T6" fmla="*/ 190 w 359"/>
                    <a:gd name="T7" fmla="*/ 6 h 1037"/>
                    <a:gd name="T8" fmla="*/ 140 w 359"/>
                    <a:gd name="T9" fmla="*/ 16 h 1037"/>
                    <a:gd name="T10" fmla="*/ 101 w 359"/>
                    <a:gd name="T11" fmla="*/ 29 h 1037"/>
                    <a:gd name="T12" fmla="*/ 100 w 359"/>
                    <a:gd name="T13" fmla="*/ 31 h 1037"/>
                    <a:gd name="T14" fmla="*/ 100 w 359"/>
                    <a:gd name="T15" fmla="*/ 35 h 1037"/>
                    <a:gd name="T16" fmla="*/ 98 w 359"/>
                    <a:gd name="T17" fmla="*/ 37 h 1037"/>
                    <a:gd name="T18" fmla="*/ 98 w 359"/>
                    <a:gd name="T19" fmla="*/ 41 h 1037"/>
                    <a:gd name="T20" fmla="*/ 142 w 359"/>
                    <a:gd name="T21" fmla="*/ 27 h 1037"/>
                    <a:gd name="T22" fmla="*/ 192 w 359"/>
                    <a:gd name="T23" fmla="*/ 16 h 1037"/>
                    <a:gd name="T24" fmla="*/ 243 w 359"/>
                    <a:gd name="T25" fmla="*/ 12 h 1037"/>
                    <a:gd name="T26" fmla="*/ 295 w 359"/>
                    <a:gd name="T27" fmla="*/ 12 h 1037"/>
                    <a:gd name="T28" fmla="*/ 347 w 359"/>
                    <a:gd name="T29" fmla="*/ 16 h 1037"/>
                    <a:gd name="T30" fmla="*/ 355 w 359"/>
                    <a:gd name="T31" fmla="*/ 18 h 1037"/>
                    <a:gd name="T32" fmla="*/ 357 w 359"/>
                    <a:gd name="T33" fmla="*/ 14 h 1037"/>
                    <a:gd name="T34" fmla="*/ 357 w 359"/>
                    <a:gd name="T35" fmla="*/ 12 h 1037"/>
                    <a:gd name="T36" fmla="*/ 357 w 359"/>
                    <a:gd name="T37" fmla="*/ 10 h 1037"/>
                    <a:gd name="T38" fmla="*/ 2 w 359"/>
                    <a:gd name="T39" fmla="*/ 962 h 1037"/>
                    <a:gd name="T40" fmla="*/ 44 w 359"/>
                    <a:gd name="T41" fmla="*/ 987 h 1037"/>
                    <a:gd name="T42" fmla="*/ 90 w 359"/>
                    <a:gd name="T43" fmla="*/ 1006 h 1037"/>
                    <a:gd name="T44" fmla="*/ 140 w 359"/>
                    <a:gd name="T45" fmla="*/ 1021 h 1037"/>
                    <a:gd name="T46" fmla="*/ 190 w 359"/>
                    <a:gd name="T47" fmla="*/ 1031 h 1037"/>
                    <a:gd name="T48" fmla="*/ 242 w 359"/>
                    <a:gd name="T49" fmla="*/ 1037 h 1037"/>
                    <a:gd name="T50" fmla="*/ 295 w 359"/>
                    <a:gd name="T51" fmla="*/ 1037 h 1037"/>
                    <a:gd name="T52" fmla="*/ 347 w 359"/>
                    <a:gd name="T53" fmla="*/ 1031 h 1037"/>
                    <a:gd name="T54" fmla="*/ 359 w 359"/>
                    <a:gd name="T55" fmla="*/ 1029 h 1037"/>
                    <a:gd name="T56" fmla="*/ 359 w 359"/>
                    <a:gd name="T57" fmla="*/ 1025 h 1037"/>
                    <a:gd name="T58" fmla="*/ 357 w 359"/>
                    <a:gd name="T59" fmla="*/ 1023 h 1037"/>
                    <a:gd name="T60" fmla="*/ 357 w 359"/>
                    <a:gd name="T61" fmla="*/ 1021 h 1037"/>
                    <a:gd name="T62" fmla="*/ 347 w 359"/>
                    <a:gd name="T63" fmla="*/ 1021 h 1037"/>
                    <a:gd name="T64" fmla="*/ 295 w 359"/>
                    <a:gd name="T65" fmla="*/ 1027 h 1037"/>
                    <a:gd name="T66" fmla="*/ 243 w 359"/>
                    <a:gd name="T67" fmla="*/ 1027 h 1037"/>
                    <a:gd name="T68" fmla="*/ 192 w 359"/>
                    <a:gd name="T69" fmla="*/ 1021 h 1037"/>
                    <a:gd name="T70" fmla="*/ 142 w 359"/>
                    <a:gd name="T71" fmla="*/ 1012 h 1037"/>
                    <a:gd name="T72" fmla="*/ 94 w 359"/>
                    <a:gd name="T73" fmla="*/ 996 h 1037"/>
                    <a:gd name="T74" fmla="*/ 50 w 359"/>
                    <a:gd name="T75" fmla="*/ 977 h 1037"/>
                    <a:gd name="T76" fmla="*/ 5 w 359"/>
                    <a:gd name="T77" fmla="*/ 954 h 1037"/>
                    <a:gd name="T78" fmla="*/ 0 w 359"/>
                    <a:gd name="T79" fmla="*/ 950 h 1037"/>
                    <a:gd name="T80" fmla="*/ 0 w 359"/>
                    <a:gd name="T81" fmla="*/ 954 h 1037"/>
                    <a:gd name="T82" fmla="*/ 0 w 359"/>
                    <a:gd name="T83" fmla="*/ 958 h 1037"/>
                    <a:gd name="T84" fmla="*/ 0 w 359"/>
                    <a:gd name="T85" fmla="*/ 962 h 10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59"/>
                    <a:gd name="T130" fmla="*/ 0 h 1037"/>
                    <a:gd name="T131" fmla="*/ 359 w 359"/>
                    <a:gd name="T132" fmla="*/ 1037 h 10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59" h="1037">
                      <a:moveTo>
                        <a:pt x="357" y="8"/>
                      </a:moveTo>
                      <a:lnTo>
                        <a:pt x="347" y="6"/>
                      </a:lnTo>
                      <a:lnTo>
                        <a:pt x="322" y="2"/>
                      </a:lnTo>
                      <a:lnTo>
                        <a:pt x="295" y="0"/>
                      </a:lnTo>
                      <a:lnTo>
                        <a:pt x="268" y="0"/>
                      </a:lnTo>
                      <a:lnTo>
                        <a:pt x="242" y="0"/>
                      </a:lnTo>
                      <a:lnTo>
                        <a:pt x="217" y="2"/>
                      </a:lnTo>
                      <a:lnTo>
                        <a:pt x="190" y="6"/>
                      </a:lnTo>
                      <a:lnTo>
                        <a:pt x="165" y="10"/>
                      </a:lnTo>
                      <a:lnTo>
                        <a:pt x="140" y="16"/>
                      </a:lnTo>
                      <a:lnTo>
                        <a:pt x="115" y="23"/>
                      </a:lnTo>
                      <a:lnTo>
                        <a:pt x="101" y="29"/>
                      </a:lnTo>
                      <a:lnTo>
                        <a:pt x="100" y="31"/>
                      </a:lnTo>
                      <a:lnTo>
                        <a:pt x="100" y="33"/>
                      </a:lnTo>
                      <a:lnTo>
                        <a:pt x="100" y="35"/>
                      </a:lnTo>
                      <a:lnTo>
                        <a:pt x="98" y="37"/>
                      </a:lnTo>
                      <a:lnTo>
                        <a:pt x="98" y="39"/>
                      </a:lnTo>
                      <a:lnTo>
                        <a:pt x="98" y="41"/>
                      </a:lnTo>
                      <a:lnTo>
                        <a:pt x="119" y="33"/>
                      </a:lnTo>
                      <a:lnTo>
                        <a:pt x="142" y="27"/>
                      </a:lnTo>
                      <a:lnTo>
                        <a:pt x="167" y="22"/>
                      </a:lnTo>
                      <a:lnTo>
                        <a:pt x="192" y="16"/>
                      </a:lnTo>
                      <a:lnTo>
                        <a:pt x="217" y="14"/>
                      </a:lnTo>
                      <a:lnTo>
                        <a:pt x="243" y="12"/>
                      </a:lnTo>
                      <a:lnTo>
                        <a:pt x="268" y="10"/>
                      </a:lnTo>
                      <a:lnTo>
                        <a:pt x="295" y="12"/>
                      </a:lnTo>
                      <a:lnTo>
                        <a:pt x="320" y="14"/>
                      </a:lnTo>
                      <a:lnTo>
                        <a:pt x="347" y="16"/>
                      </a:lnTo>
                      <a:lnTo>
                        <a:pt x="355" y="18"/>
                      </a:lnTo>
                      <a:lnTo>
                        <a:pt x="355" y="16"/>
                      </a:lnTo>
                      <a:lnTo>
                        <a:pt x="357" y="14"/>
                      </a:lnTo>
                      <a:lnTo>
                        <a:pt x="357" y="12"/>
                      </a:lnTo>
                      <a:lnTo>
                        <a:pt x="357" y="10"/>
                      </a:lnTo>
                      <a:lnTo>
                        <a:pt x="357" y="8"/>
                      </a:lnTo>
                      <a:close/>
                      <a:moveTo>
                        <a:pt x="2" y="962"/>
                      </a:moveTo>
                      <a:lnTo>
                        <a:pt x="23" y="975"/>
                      </a:lnTo>
                      <a:lnTo>
                        <a:pt x="44" y="987"/>
                      </a:lnTo>
                      <a:lnTo>
                        <a:pt x="67" y="996"/>
                      </a:lnTo>
                      <a:lnTo>
                        <a:pt x="90" y="1006"/>
                      </a:lnTo>
                      <a:lnTo>
                        <a:pt x="115" y="1014"/>
                      </a:lnTo>
                      <a:lnTo>
                        <a:pt x="140" y="1021"/>
                      </a:lnTo>
                      <a:lnTo>
                        <a:pt x="165" y="1027"/>
                      </a:lnTo>
                      <a:lnTo>
                        <a:pt x="190" y="1031"/>
                      </a:lnTo>
                      <a:lnTo>
                        <a:pt x="217" y="1035"/>
                      </a:lnTo>
                      <a:lnTo>
                        <a:pt x="242" y="1037"/>
                      </a:lnTo>
                      <a:lnTo>
                        <a:pt x="268" y="1037"/>
                      </a:lnTo>
                      <a:lnTo>
                        <a:pt x="295" y="1037"/>
                      </a:lnTo>
                      <a:lnTo>
                        <a:pt x="322" y="1035"/>
                      </a:lnTo>
                      <a:lnTo>
                        <a:pt x="347" y="1031"/>
                      </a:lnTo>
                      <a:lnTo>
                        <a:pt x="359" y="1029"/>
                      </a:lnTo>
                      <a:lnTo>
                        <a:pt x="359" y="1027"/>
                      </a:lnTo>
                      <a:lnTo>
                        <a:pt x="359" y="1025"/>
                      </a:lnTo>
                      <a:lnTo>
                        <a:pt x="357" y="1025"/>
                      </a:lnTo>
                      <a:lnTo>
                        <a:pt x="357" y="1023"/>
                      </a:lnTo>
                      <a:lnTo>
                        <a:pt x="357" y="1021"/>
                      </a:lnTo>
                      <a:lnTo>
                        <a:pt x="357" y="1019"/>
                      </a:lnTo>
                      <a:lnTo>
                        <a:pt x="347" y="1021"/>
                      </a:lnTo>
                      <a:lnTo>
                        <a:pt x="320" y="1025"/>
                      </a:lnTo>
                      <a:lnTo>
                        <a:pt x="295" y="1027"/>
                      </a:lnTo>
                      <a:lnTo>
                        <a:pt x="268" y="1027"/>
                      </a:lnTo>
                      <a:lnTo>
                        <a:pt x="243" y="1027"/>
                      </a:lnTo>
                      <a:lnTo>
                        <a:pt x="217" y="1025"/>
                      </a:lnTo>
                      <a:lnTo>
                        <a:pt x="192" y="1021"/>
                      </a:lnTo>
                      <a:lnTo>
                        <a:pt x="167" y="1017"/>
                      </a:lnTo>
                      <a:lnTo>
                        <a:pt x="142" y="1012"/>
                      </a:lnTo>
                      <a:lnTo>
                        <a:pt x="119" y="1004"/>
                      </a:lnTo>
                      <a:lnTo>
                        <a:pt x="94" y="996"/>
                      </a:lnTo>
                      <a:lnTo>
                        <a:pt x="71" y="987"/>
                      </a:lnTo>
                      <a:lnTo>
                        <a:pt x="50" y="977"/>
                      </a:lnTo>
                      <a:lnTo>
                        <a:pt x="27" y="966"/>
                      </a:lnTo>
                      <a:lnTo>
                        <a:pt x="5" y="954"/>
                      </a:lnTo>
                      <a:lnTo>
                        <a:pt x="0" y="948"/>
                      </a:lnTo>
                      <a:lnTo>
                        <a:pt x="0" y="950"/>
                      </a:lnTo>
                      <a:lnTo>
                        <a:pt x="0" y="952"/>
                      </a:lnTo>
                      <a:lnTo>
                        <a:pt x="0" y="954"/>
                      </a:lnTo>
                      <a:lnTo>
                        <a:pt x="0" y="956"/>
                      </a:lnTo>
                      <a:lnTo>
                        <a:pt x="0" y="958"/>
                      </a:lnTo>
                      <a:lnTo>
                        <a:pt x="0" y="960"/>
                      </a:lnTo>
                      <a:lnTo>
                        <a:pt x="0" y="962"/>
                      </a:lnTo>
                      <a:lnTo>
                        <a:pt x="2" y="962"/>
                      </a:lnTo>
                      <a:close/>
                    </a:path>
                  </a:pathLst>
                </a:custGeom>
                <a:solidFill>
                  <a:srgbClr val="9BD7FF"/>
                </a:solidFill>
                <a:ln w="9525">
                  <a:noFill/>
                  <a:round/>
                </a:ln>
              </p:spPr>
              <p:txBody>
                <a:bodyPr/>
                <a:lstStyle/>
                <a:p>
                  <a:endParaRPr lang="en-US"/>
                </a:p>
              </p:txBody>
            </p:sp>
            <p:sp>
              <p:nvSpPr>
                <p:cNvPr id="44514" name="Freeform 165"/>
                <p:cNvSpPr>
                  <a:spLocks noEditPoints="1"/>
                </p:cNvSpPr>
                <p:nvPr/>
              </p:nvSpPr>
              <p:spPr bwMode="auto">
                <a:xfrm>
                  <a:off x="1616" y="1622"/>
                  <a:ext cx="359" cy="1027"/>
                </a:xfrm>
                <a:custGeom>
                  <a:avLst/>
                  <a:gdLst>
                    <a:gd name="T0" fmla="*/ 349 w 359"/>
                    <a:gd name="T1" fmla="*/ 6 h 1027"/>
                    <a:gd name="T2" fmla="*/ 297 w 359"/>
                    <a:gd name="T3" fmla="*/ 0 h 1027"/>
                    <a:gd name="T4" fmla="*/ 245 w 359"/>
                    <a:gd name="T5" fmla="*/ 0 h 1027"/>
                    <a:gd name="T6" fmla="*/ 194 w 359"/>
                    <a:gd name="T7" fmla="*/ 6 h 1027"/>
                    <a:gd name="T8" fmla="*/ 142 w 359"/>
                    <a:gd name="T9" fmla="*/ 16 h 1027"/>
                    <a:gd name="T10" fmla="*/ 102 w 359"/>
                    <a:gd name="T11" fmla="*/ 29 h 1027"/>
                    <a:gd name="T12" fmla="*/ 100 w 359"/>
                    <a:gd name="T13" fmla="*/ 31 h 1027"/>
                    <a:gd name="T14" fmla="*/ 100 w 359"/>
                    <a:gd name="T15" fmla="*/ 35 h 1027"/>
                    <a:gd name="T16" fmla="*/ 98 w 359"/>
                    <a:gd name="T17" fmla="*/ 37 h 1027"/>
                    <a:gd name="T18" fmla="*/ 98 w 359"/>
                    <a:gd name="T19" fmla="*/ 41 h 1027"/>
                    <a:gd name="T20" fmla="*/ 121 w 359"/>
                    <a:gd name="T21" fmla="*/ 33 h 1027"/>
                    <a:gd name="T22" fmla="*/ 171 w 359"/>
                    <a:gd name="T23" fmla="*/ 19 h 1027"/>
                    <a:gd name="T24" fmla="*/ 221 w 359"/>
                    <a:gd name="T25" fmla="*/ 12 h 1027"/>
                    <a:gd name="T26" fmla="*/ 270 w 359"/>
                    <a:gd name="T27" fmla="*/ 10 h 1027"/>
                    <a:gd name="T28" fmla="*/ 322 w 359"/>
                    <a:gd name="T29" fmla="*/ 12 h 1027"/>
                    <a:gd name="T30" fmla="*/ 355 w 359"/>
                    <a:gd name="T31" fmla="*/ 17 h 1027"/>
                    <a:gd name="T32" fmla="*/ 357 w 359"/>
                    <a:gd name="T33" fmla="*/ 14 h 1027"/>
                    <a:gd name="T34" fmla="*/ 357 w 359"/>
                    <a:gd name="T35" fmla="*/ 12 h 1027"/>
                    <a:gd name="T36" fmla="*/ 357 w 359"/>
                    <a:gd name="T37" fmla="*/ 10 h 1027"/>
                    <a:gd name="T38" fmla="*/ 359 w 359"/>
                    <a:gd name="T39" fmla="*/ 8 h 1027"/>
                    <a:gd name="T40" fmla="*/ 6 w 359"/>
                    <a:gd name="T41" fmla="*/ 952 h 1027"/>
                    <a:gd name="T42" fmla="*/ 48 w 359"/>
                    <a:gd name="T43" fmla="*/ 975 h 1027"/>
                    <a:gd name="T44" fmla="*/ 94 w 359"/>
                    <a:gd name="T45" fmla="*/ 994 h 1027"/>
                    <a:gd name="T46" fmla="*/ 142 w 359"/>
                    <a:gd name="T47" fmla="*/ 1009 h 1027"/>
                    <a:gd name="T48" fmla="*/ 194 w 359"/>
                    <a:gd name="T49" fmla="*/ 1021 h 1027"/>
                    <a:gd name="T50" fmla="*/ 245 w 359"/>
                    <a:gd name="T51" fmla="*/ 1025 h 1027"/>
                    <a:gd name="T52" fmla="*/ 297 w 359"/>
                    <a:gd name="T53" fmla="*/ 1025 h 1027"/>
                    <a:gd name="T54" fmla="*/ 349 w 359"/>
                    <a:gd name="T55" fmla="*/ 1021 h 1027"/>
                    <a:gd name="T56" fmla="*/ 359 w 359"/>
                    <a:gd name="T57" fmla="*/ 1017 h 1027"/>
                    <a:gd name="T58" fmla="*/ 359 w 359"/>
                    <a:gd name="T59" fmla="*/ 1015 h 1027"/>
                    <a:gd name="T60" fmla="*/ 359 w 359"/>
                    <a:gd name="T61" fmla="*/ 1011 h 1027"/>
                    <a:gd name="T62" fmla="*/ 357 w 359"/>
                    <a:gd name="T63" fmla="*/ 1009 h 1027"/>
                    <a:gd name="T64" fmla="*/ 347 w 359"/>
                    <a:gd name="T65" fmla="*/ 1009 h 1027"/>
                    <a:gd name="T66" fmla="*/ 297 w 359"/>
                    <a:gd name="T67" fmla="*/ 1015 h 1027"/>
                    <a:gd name="T68" fmla="*/ 245 w 359"/>
                    <a:gd name="T69" fmla="*/ 1015 h 1027"/>
                    <a:gd name="T70" fmla="*/ 194 w 359"/>
                    <a:gd name="T71" fmla="*/ 1009 h 1027"/>
                    <a:gd name="T72" fmla="*/ 146 w 359"/>
                    <a:gd name="T73" fmla="*/ 1000 h 1027"/>
                    <a:gd name="T74" fmla="*/ 98 w 359"/>
                    <a:gd name="T75" fmla="*/ 985 h 1027"/>
                    <a:gd name="T76" fmla="*/ 54 w 359"/>
                    <a:gd name="T77" fmla="*/ 965 h 1027"/>
                    <a:gd name="T78" fmla="*/ 9 w 359"/>
                    <a:gd name="T79" fmla="*/ 942 h 1027"/>
                    <a:gd name="T80" fmla="*/ 0 w 359"/>
                    <a:gd name="T81" fmla="*/ 938 h 1027"/>
                    <a:gd name="T82" fmla="*/ 2 w 359"/>
                    <a:gd name="T83" fmla="*/ 942 h 1027"/>
                    <a:gd name="T84" fmla="*/ 2 w 359"/>
                    <a:gd name="T85" fmla="*/ 944 h 1027"/>
                    <a:gd name="T86" fmla="*/ 2 w 359"/>
                    <a:gd name="T87" fmla="*/ 948 h 102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9"/>
                    <a:gd name="T133" fmla="*/ 0 h 1027"/>
                    <a:gd name="T134" fmla="*/ 359 w 359"/>
                    <a:gd name="T135" fmla="*/ 1027 h 102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9" h="1027">
                      <a:moveTo>
                        <a:pt x="359" y="8"/>
                      </a:moveTo>
                      <a:lnTo>
                        <a:pt x="349" y="6"/>
                      </a:lnTo>
                      <a:lnTo>
                        <a:pt x="324" y="2"/>
                      </a:lnTo>
                      <a:lnTo>
                        <a:pt x="297" y="0"/>
                      </a:lnTo>
                      <a:lnTo>
                        <a:pt x="270" y="0"/>
                      </a:lnTo>
                      <a:lnTo>
                        <a:pt x="245" y="0"/>
                      </a:lnTo>
                      <a:lnTo>
                        <a:pt x="219" y="2"/>
                      </a:lnTo>
                      <a:lnTo>
                        <a:pt x="194" y="6"/>
                      </a:lnTo>
                      <a:lnTo>
                        <a:pt x="167" y="10"/>
                      </a:lnTo>
                      <a:lnTo>
                        <a:pt x="142" y="16"/>
                      </a:lnTo>
                      <a:lnTo>
                        <a:pt x="119" y="23"/>
                      </a:lnTo>
                      <a:lnTo>
                        <a:pt x="102" y="29"/>
                      </a:lnTo>
                      <a:lnTo>
                        <a:pt x="100" y="31"/>
                      </a:lnTo>
                      <a:lnTo>
                        <a:pt x="100" y="33"/>
                      </a:lnTo>
                      <a:lnTo>
                        <a:pt x="100" y="35"/>
                      </a:lnTo>
                      <a:lnTo>
                        <a:pt x="100" y="37"/>
                      </a:lnTo>
                      <a:lnTo>
                        <a:pt x="98" y="37"/>
                      </a:lnTo>
                      <a:lnTo>
                        <a:pt x="98" y="39"/>
                      </a:lnTo>
                      <a:lnTo>
                        <a:pt x="98" y="41"/>
                      </a:lnTo>
                      <a:lnTo>
                        <a:pt x="121" y="33"/>
                      </a:lnTo>
                      <a:lnTo>
                        <a:pt x="146" y="25"/>
                      </a:lnTo>
                      <a:lnTo>
                        <a:pt x="171" y="19"/>
                      </a:lnTo>
                      <a:lnTo>
                        <a:pt x="194" y="16"/>
                      </a:lnTo>
                      <a:lnTo>
                        <a:pt x="221" y="12"/>
                      </a:lnTo>
                      <a:lnTo>
                        <a:pt x="245" y="10"/>
                      </a:lnTo>
                      <a:lnTo>
                        <a:pt x="270" y="10"/>
                      </a:lnTo>
                      <a:lnTo>
                        <a:pt x="297" y="10"/>
                      </a:lnTo>
                      <a:lnTo>
                        <a:pt x="322" y="12"/>
                      </a:lnTo>
                      <a:lnTo>
                        <a:pt x="347" y="16"/>
                      </a:lnTo>
                      <a:lnTo>
                        <a:pt x="355" y="17"/>
                      </a:lnTo>
                      <a:lnTo>
                        <a:pt x="357" y="16"/>
                      </a:lnTo>
                      <a:lnTo>
                        <a:pt x="357" y="14"/>
                      </a:lnTo>
                      <a:lnTo>
                        <a:pt x="357" y="12"/>
                      </a:lnTo>
                      <a:lnTo>
                        <a:pt x="357" y="10"/>
                      </a:lnTo>
                      <a:lnTo>
                        <a:pt x="359" y="8"/>
                      </a:lnTo>
                      <a:close/>
                      <a:moveTo>
                        <a:pt x="2" y="950"/>
                      </a:moveTo>
                      <a:lnTo>
                        <a:pt x="6" y="952"/>
                      </a:lnTo>
                      <a:lnTo>
                        <a:pt x="27" y="963"/>
                      </a:lnTo>
                      <a:lnTo>
                        <a:pt x="48" y="975"/>
                      </a:lnTo>
                      <a:lnTo>
                        <a:pt x="71" y="986"/>
                      </a:lnTo>
                      <a:lnTo>
                        <a:pt x="94" y="994"/>
                      </a:lnTo>
                      <a:lnTo>
                        <a:pt x="119" y="1004"/>
                      </a:lnTo>
                      <a:lnTo>
                        <a:pt x="142" y="1009"/>
                      </a:lnTo>
                      <a:lnTo>
                        <a:pt x="167" y="1015"/>
                      </a:lnTo>
                      <a:lnTo>
                        <a:pt x="194" y="1021"/>
                      </a:lnTo>
                      <a:lnTo>
                        <a:pt x="219" y="1023"/>
                      </a:lnTo>
                      <a:lnTo>
                        <a:pt x="245" y="1025"/>
                      </a:lnTo>
                      <a:lnTo>
                        <a:pt x="270" y="1027"/>
                      </a:lnTo>
                      <a:lnTo>
                        <a:pt x="297" y="1025"/>
                      </a:lnTo>
                      <a:lnTo>
                        <a:pt x="324" y="1023"/>
                      </a:lnTo>
                      <a:lnTo>
                        <a:pt x="349" y="1021"/>
                      </a:lnTo>
                      <a:lnTo>
                        <a:pt x="359" y="1019"/>
                      </a:lnTo>
                      <a:lnTo>
                        <a:pt x="359" y="1017"/>
                      </a:lnTo>
                      <a:lnTo>
                        <a:pt x="359" y="1015"/>
                      </a:lnTo>
                      <a:lnTo>
                        <a:pt x="359" y="1013"/>
                      </a:lnTo>
                      <a:lnTo>
                        <a:pt x="359" y="1011"/>
                      </a:lnTo>
                      <a:lnTo>
                        <a:pt x="357" y="1011"/>
                      </a:lnTo>
                      <a:lnTo>
                        <a:pt x="357" y="1009"/>
                      </a:lnTo>
                      <a:lnTo>
                        <a:pt x="357" y="1008"/>
                      </a:lnTo>
                      <a:lnTo>
                        <a:pt x="347" y="1009"/>
                      </a:lnTo>
                      <a:lnTo>
                        <a:pt x="322" y="1013"/>
                      </a:lnTo>
                      <a:lnTo>
                        <a:pt x="297" y="1015"/>
                      </a:lnTo>
                      <a:lnTo>
                        <a:pt x="270" y="1015"/>
                      </a:lnTo>
                      <a:lnTo>
                        <a:pt x="245" y="1015"/>
                      </a:lnTo>
                      <a:lnTo>
                        <a:pt x="221" y="1013"/>
                      </a:lnTo>
                      <a:lnTo>
                        <a:pt x="194" y="1009"/>
                      </a:lnTo>
                      <a:lnTo>
                        <a:pt x="171" y="1006"/>
                      </a:lnTo>
                      <a:lnTo>
                        <a:pt x="146" y="1000"/>
                      </a:lnTo>
                      <a:lnTo>
                        <a:pt x="121" y="994"/>
                      </a:lnTo>
                      <a:lnTo>
                        <a:pt x="98" y="985"/>
                      </a:lnTo>
                      <a:lnTo>
                        <a:pt x="75" y="977"/>
                      </a:lnTo>
                      <a:lnTo>
                        <a:pt x="54" y="965"/>
                      </a:lnTo>
                      <a:lnTo>
                        <a:pt x="30" y="956"/>
                      </a:lnTo>
                      <a:lnTo>
                        <a:pt x="9" y="942"/>
                      </a:lnTo>
                      <a:lnTo>
                        <a:pt x="0" y="937"/>
                      </a:lnTo>
                      <a:lnTo>
                        <a:pt x="0" y="938"/>
                      </a:lnTo>
                      <a:lnTo>
                        <a:pt x="0" y="940"/>
                      </a:lnTo>
                      <a:lnTo>
                        <a:pt x="2" y="942"/>
                      </a:lnTo>
                      <a:lnTo>
                        <a:pt x="2" y="944"/>
                      </a:lnTo>
                      <a:lnTo>
                        <a:pt x="2" y="946"/>
                      </a:lnTo>
                      <a:lnTo>
                        <a:pt x="2" y="948"/>
                      </a:lnTo>
                      <a:lnTo>
                        <a:pt x="2" y="950"/>
                      </a:lnTo>
                      <a:close/>
                    </a:path>
                  </a:pathLst>
                </a:custGeom>
                <a:solidFill>
                  <a:srgbClr val="9CD7FF"/>
                </a:solidFill>
                <a:ln w="9525">
                  <a:noFill/>
                  <a:round/>
                </a:ln>
              </p:spPr>
              <p:txBody>
                <a:bodyPr/>
                <a:lstStyle/>
                <a:p>
                  <a:endParaRPr lang="en-US"/>
                </a:p>
              </p:txBody>
            </p:sp>
            <p:sp>
              <p:nvSpPr>
                <p:cNvPr id="44515" name="Freeform 166"/>
                <p:cNvSpPr>
                  <a:spLocks noEditPoints="1"/>
                </p:cNvSpPr>
                <p:nvPr/>
              </p:nvSpPr>
              <p:spPr bwMode="auto">
                <a:xfrm>
                  <a:off x="1616" y="1626"/>
                  <a:ext cx="359" cy="1017"/>
                </a:xfrm>
                <a:custGeom>
                  <a:avLst/>
                  <a:gdLst>
                    <a:gd name="T0" fmla="*/ 349 w 359"/>
                    <a:gd name="T1" fmla="*/ 6 h 1017"/>
                    <a:gd name="T2" fmla="*/ 297 w 359"/>
                    <a:gd name="T3" fmla="*/ 2 h 1017"/>
                    <a:gd name="T4" fmla="*/ 245 w 359"/>
                    <a:gd name="T5" fmla="*/ 2 h 1017"/>
                    <a:gd name="T6" fmla="*/ 194 w 359"/>
                    <a:gd name="T7" fmla="*/ 6 h 1017"/>
                    <a:gd name="T8" fmla="*/ 144 w 359"/>
                    <a:gd name="T9" fmla="*/ 17 h 1017"/>
                    <a:gd name="T10" fmla="*/ 100 w 359"/>
                    <a:gd name="T11" fmla="*/ 31 h 1017"/>
                    <a:gd name="T12" fmla="*/ 98 w 359"/>
                    <a:gd name="T13" fmla="*/ 33 h 1017"/>
                    <a:gd name="T14" fmla="*/ 98 w 359"/>
                    <a:gd name="T15" fmla="*/ 37 h 1017"/>
                    <a:gd name="T16" fmla="*/ 96 w 359"/>
                    <a:gd name="T17" fmla="*/ 40 h 1017"/>
                    <a:gd name="T18" fmla="*/ 96 w 359"/>
                    <a:gd name="T19" fmla="*/ 42 h 1017"/>
                    <a:gd name="T20" fmla="*/ 123 w 359"/>
                    <a:gd name="T21" fmla="*/ 33 h 1017"/>
                    <a:gd name="T22" fmla="*/ 171 w 359"/>
                    <a:gd name="T23" fmla="*/ 21 h 1017"/>
                    <a:gd name="T24" fmla="*/ 221 w 359"/>
                    <a:gd name="T25" fmla="*/ 13 h 1017"/>
                    <a:gd name="T26" fmla="*/ 270 w 359"/>
                    <a:gd name="T27" fmla="*/ 12 h 1017"/>
                    <a:gd name="T28" fmla="*/ 322 w 359"/>
                    <a:gd name="T29" fmla="*/ 13 h 1017"/>
                    <a:gd name="T30" fmla="*/ 355 w 359"/>
                    <a:gd name="T31" fmla="*/ 17 h 1017"/>
                    <a:gd name="T32" fmla="*/ 355 w 359"/>
                    <a:gd name="T33" fmla="*/ 15 h 1017"/>
                    <a:gd name="T34" fmla="*/ 355 w 359"/>
                    <a:gd name="T35" fmla="*/ 13 h 1017"/>
                    <a:gd name="T36" fmla="*/ 357 w 359"/>
                    <a:gd name="T37" fmla="*/ 10 h 1017"/>
                    <a:gd name="T38" fmla="*/ 357 w 359"/>
                    <a:gd name="T39" fmla="*/ 8 h 1017"/>
                    <a:gd name="T40" fmla="*/ 7 w 359"/>
                    <a:gd name="T41" fmla="*/ 944 h 1017"/>
                    <a:gd name="T42" fmla="*/ 52 w 359"/>
                    <a:gd name="T43" fmla="*/ 967 h 1017"/>
                    <a:gd name="T44" fmla="*/ 96 w 359"/>
                    <a:gd name="T45" fmla="*/ 986 h 1017"/>
                    <a:gd name="T46" fmla="*/ 144 w 359"/>
                    <a:gd name="T47" fmla="*/ 1002 h 1017"/>
                    <a:gd name="T48" fmla="*/ 194 w 359"/>
                    <a:gd name="T49" fmla="*/ 1011 h 1017"/>
                    <a:gd name="T50" fmla="*/ 245 w 359"/>
                    <a:gd name="T51" fmla="*/ 1017 h 1017"/>
                    <a:gd name="T52" fmla="*/ 297 w 359"/>
                    <a:gd name="T53" fmla="*/ 1017 h 1017"/>
                    <a:gd name="T54" fmla="*/ 349 w 359"/>
                    <a:gd name="T55" fmla="*/ 1011 h 1017"/>
                    <a:gd name="T56" fmla="*/ 359 w 359"/>
                    <a:gd name="T57" fmla="*/ 1007 h 1017"/>
                    <a:gd name="T58" fmla="*/ 357 w 359"/>
                    <a:gd name="T59" fmla="*/ 1005 h 1017"/>
                    <a:gd name="T60" fmla="*/ 357 w 359"/>
                    <a:gd name="T61" fmla="*/ 1004 h 1017"/>
                    <a:gd name="T62" fmla="*/ 357 w 359"/>
                    <a:gd name="T63" fmla="*/ 1000 h 1017"/>
                    <a:gd name="T64" fmla="*/ 347 w 359"/>
                    <a:gd name="T65" fmla="*/ 1002 h 1017"/>
                    <a:gd name="T66" fmla="*/ 297 w 359"/>
                    <a:gd name="T67" fmla="*/ 1005 h 1017"/>
                    <a:gd name="T68" fmla="*/ 245 w 359"/>
                    <a:gd name="T69" fmla="*/ 1005 h 1017"/>
                    <a:gd name="T70" fmla="*/ 196 w 359"/>
                    <a:gd name="T71" fmla="*/ 1002 h 1017"/>
                    <a:gd name="T72" fmla="*/ 146 w 359"/>
                    <a:gd name="T73" fmla="*/ 990 h 1017"/>
                    <a:gd name="T74" fmla="*/ 100 w 359"/>
                    <a:gd name="T75" fmla="*/ 977 h 1017"/>
                    <a:gd name="T76" fmla="*/ 55 w 359"/>
                    <a:gd name="T77" fmla="*/ 957 h 1017"/>
                    <a:gd name="T78" fmla="*/ 13 w 359"/>
                    <a:gd name="T79" fmla="*/ 934 h 1017"/>
                    <a:gd name="T80" fmla="*/ 0 w 359"/>
                    <a:gd name="T81" fmla="*/ 927 h 1017"/>
                    <a:gd name="T82" fmla="*/ 0 w 359"/>
                    <a:gd name="T83" fmla="*/ 931 h 1017"/>
                    <a:gd name="T84" fmla="*/ 0 w 359"/>
                    <a:gd name="T85" fmla="*/ 934 h 1017"/>
                    <a:gd name="T86" fmla="*/ 2 w 359"/>
                    <a:gd name="T87" fmla="*/ 938 h 101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9"/>
                    <a:gd name="T133" fmla="*/ 0 h 1017"/>
                    <a:gd name="T134" fmla="*/ 359 w 359"/>
                    <a:gd name="T135" fmla="*/ 1017 h 101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9" h="1017">
                      <a:moveTo>
                        <a:pt x="357" y="8"/>
                      </a:moveTo>
                      <a:lnTo>
                        <a:pt x="349" y="6"/>
                      </a:lnTo>
                      <a:lnTo>
                        <a:pt x="322" y="4"/>
                      </a:lnTo>
                      <a:lnTo>
                        <a:pt x="297" y="2"/>
                      </a:lnTo>
                      <a:lnTo>
                        <a:pt x="270" y="0"/>
                      </a:lnTo>
                      <a:lnTo>
                        <a:pt x="245" y="2"/>
                      </a:lnTo>
                      <a:lnTo>
                        <a:pt x="219" y="4"/>
                      </a:lnTo>
                      <a:lnTo>
                        <a:pt x="194" y="6"/>
                      </a:lnTo>
                      <a:lnTo>
                        <a:pt x="169" y="12"/>
                      </a:lnTo>
                      <a:lnTo>
                        <a:pt x="144" y="17"/>
                      </a:lnTo>
                      <a:lnTo>
                        <a:pt x="121" y="23"/>
                      </a:lnTo>
                      <a:lnTo>
                        <a:pt x="100" y="31"/>
                      </a:lnTo>
                      <a:lnTo>
                        <a:pt x="100" y="33"/>
                      </a:lnTo>
                      <a:lnTo>
                        <a:pt x="98" y="33"/>
                      </a:lnTo>
                      <a:lnTo>
                        <a:pt x="98" y="35"/>
                      </a:lnTo>
                      <a:lnTo>
                        <a:pt x="98" y="37"/>
                      </a:lnTo>
                      <a:lnTo>
                        <a:pt x="98" y="38"/>
                      </a:lnTo>
                      <a:lnTo>
                        <a:pt x="96" y="40"/>
                      </a:lnTo>
                      <a:lnTo>
                        <a:pt x="96" y="42"/>
                      </a:lnTo>
                      <a:lnTo>
                        <a:pt x="100" y="40"/>
                      </a:lnTo>
                      <a:lnTo>
                        <a:pt x="123" y="33"/>
                      </a:lnTo>
                      <a:lnTo>
                        <a:pt x="146" y="27"/>
                      </a:lnTo>
                      <a:lnTo>
                        <a:pt x="171" y="21"/>
                      </a:lnTo>
                      <a:lnTo>
                        <a:pt x="196" y="17"/>
                      </a:lnTo>
                      <a:lnTo>
                        <a:pt x="221" y="13"/>
                      </a:lnTo>
                      <a:lnTo>
                        <a:pt x="245" y="12"/>
                      </a:lnTo>
                      <a:lnTo>
                        <a:pt x="270" y="12"/>
                      </a:lnTo>
                      <a:lnTo>
                        <a:pt x="297" y="12"/>
                      </a:lnTo>
                      <a:lnTo>
                        <a:pt x="322" y="13"/>
                      </a:lnTo>
                      <a:lnTo>
                        <a:pt x="347" y="17"/>
                      </a:lnTo>
                      <a:lnTo>
                        <a:pt x="355" y="17"/>
                      </a:lnTo>
                      <a:lnTo>
                        <a:pt x="355" y="15"/>
                      </a:lnTo>
                      <a:lnTo>
                        <a:pt x="355" y="13"/>
                      </a:lnTo>
                      <a:lnTo>
                        <a:pt x="357" y="12"/>
                      </a:lnTo>
                      <a:lnTo>
                        <a:pt x="357" y="10"/>
                      </a:lnTo>
                      <a:lnTo>
                        <a:pt x="357" y="8"/>
                      </a:lnTo>
                      <a:close/>
                      <a:moveTo>
                        <a:pt x="2" y="938"/>
                      </a:moveTo>
                      <a:lnTo>
                        <a:pt x="7" y="944"/>
                      </a:lnTo>
                      <a:lnTo>
                        <a:pt x="29" y="956"/>
                      </a:lnTo>
                      <a:lnTo>
                        <a:pt x="52" y="967"/>
                      </a:lnTo>
                      <a:lnTo>
                        <a:pt x="73" y="977"/>
                      </a:lnTo>
                      <a:lnTo>
                        <a:pt x="96" y="986"/>
                      </a:lnTo>
                      <a:lnTo>
                        <a:pt x="121" y="994"/>
                      </a:lnTo>
                      <a:lnTo>
                        <a:pt x="144" y="1002"/>
                      </a:lnTo>
                      <a:lnTo>
                        <a:pt x="169" y="1007"/>
                      </a:lnTo>
                      <a:lnTo>
                        <a:pt x="194" y="1011"/>
                      </a:lnTo>
                      <a:lnTo>
                        <a:pt x="219" y="1015"/>
                      </a:lnTo>
                      <a:lnTo>
                        <a:pt x="245" y="1017"/>
                      </a:lnTo>
                      <a:lnTo>
                        <a:pt x="270" y="1017"/>
                      </a:lnTo>
                      <a:lnTo>
                        <a:pt x="297" y="1017"/>
                      </a:lnTo>
                      <a:lnTo>
                        <a:pt x="322" y="1015"/>
                      </a:lnTo>
                      <a:lnTo>
                        <a:pt x="349" y="1011"/>
                      </a:lnTo>
                      <a:lnTo>
                        <a:pt x="359" y="1009"/>
                      </a:lnTo>
                      <a:lnTo>
                        <a:pt x="359" y="1007"/>
                      </a:lnTo>
                      <a:lnTo>
                        <a:pt x="357" y="1007"/>
                      </a:lnTo>
                      <a:lnTo>
                        <a:pt x="357" y="1005"/>
                      </a:lnTo>
                      <a:lnTo>
                        <a:pt x="357" y="1004"/>
                      </a:lnTo>
                      <a:lnTo>
                        <a:pt x="357" y="1002"/>
                      </a:lnTo>
                      <a:lnTo>
                        <a:pt x="357" y="1000"/>
                      </a:lnTo>
                      <a:lnTo>
                        <a:pt x="347" y="1002"/>
                      </a:lnTo>
                      <a:lnTo>
                        <a:pt x="322" y="1004"/>
                      </a:lnTo>
                      <a:lnTo>
                        <a:pt x="297" y="1005"/>
                      </a:lnTo>
                      <a:lnTo>
                        <a:pt x="270" y="1007"/>
                      </a:lnTo>
                      <a:lnTo>
                        <a:pt x="245" y="1005"/>
                      </a:lnTo>
                      <a:lnTo>
                        <a:pt x="221" y="1004"/>
                      </a:lnTo>
                      <a:lnTo>
                        <a:pt x="196" y="1002"/>
                      </a:lnTo>
                      <a:lnTo>
                        <a:pt x="171" y="996"/>
                      </a:lnTo>
                      <a:lnTo>
                        <a:pt x="146" y="990"/>
                      </a:lnTo>
                      <a:lnTo>
                        <a:pt x="123" y="984"/>
                      </a:lnTo>
                      <a:lnTo>
                        <a:pt x="100" y="977"/>
                      </a:lnTo>
                      <a:lnTo>
                        <a:pt x="77" y="967"/>
                      </a:lnTo>
                      <a:lnTo>
                        <a:pt x="55" y="957"/>
                      </a:lnTo>
                      <a:lnTo>
                        <a:pt x="34" y="946"/>
                      </a:lnTo>
                      <a:lnTo>
                        <a:pt x="13" y="934"/>
                      </a:lnTo>
                      <a:lnTo>
                        <a:pt x="0" y="927"/>
                      </a:lnTo>
                      <a:lnTo>
                        <a:pt x="0" y="929"/>
                      </a:lnTo>
                      <a:lnTo>
                        <a:pt x="0" y="931"/>
                      </a:lnTo>
                      <a:lnTo>
                        <a:pt x="0" y="933"/>
                      </a:lnTo>
                      <a:lnTo>
                        <a:pt x="0" y="934"/>
                      </a:lnTo>
                      <a:lnTo>
                        <a:pt x="0" y="936"/>
                      </a:lnTo>
                      <a:lnTo>
                        <a:pt x="2" y="938"/>
                      </a:lnTo>
                      <a:close/>
                    </a:path>
                  </a:pathLst>
                </a:custGeom>
                <a:solidFill>
                  <a:srgbClr val="9DD7FF"/>
                </a:solidFill>
                <a:ln w="9525">
                  <a:noFill/>
                  <a:round/>
                </a:ln>
              </p:spPr>
              <p:txBody>
                <a:bodyPr/>
                <a:lstStyle/>
                <a:p>
                  <a:endParaRPr lang="en-US"/>
                </a:p>
              </p:txBody>
            </p:sp>
            <p:sp>
              <p:nvSpPr>
                <p:cNvPr id="44516" name="Freeform 167"/>
                <p:cNvSpPr>
                  <a:spLocks noEditPoints="1"/>
                </p:cNvSpPr>
                <p:nvPr/>
              </p:nvSpPr>
              <p:spPr bwMode="auto">
                <a:xfrm>
                  <a:off x="1614" y="1632"/>
                  <a:ext cx="359" cy="1005"/>
                </a:xfrm>
                <a:custGeom>
                  <a:avLst/>
                  <a:gdLst>
                    <a:gd name="T0" fmla="*/ 349 w 359"/>
                    <a:gd name="T1" fmla="*/ 6 h 1005"/>
                    <a:gd name="T2" fmla="*/ 299 w 359"/>
                    <a:gd name="T3" fmla="*/ 0 h 1005"/>
                    <a:gd name="T4" fmla="*/ 247 w 359"/>
                    <a:gd name="T5" fmla="*/ 0 h 1005"/>
                    <a:gd name="T6" fmla="*/ 196 w 359"/>
                    <a:gd name="T7" fmla="*/ 6 h 1005"/>
                    <a:gd name="T8" fmla="*/ 148 w 359"/>
                    <a:gd name="T9" fmla="*/ 15 h 1005"/>
                    <a:gd name="T10" fmla="*/ 100 w 359"/>
                    <a:gd name="T11" fmla="*/ 31 h 1005"/>
                    <a:gd name="T12" fmla="*/ 100 w 359"/>
                    <a:gd name="T13" fmla="*/ 32 h 1005"/>
                    <a:gd name="T14" fmla="*/ 98 w 359"/>
                    <a:gd name="T15" fmla="*/ 36 h 1005"/>
                    <a:gd name="T16" fmla="*/ 96 w 359"/>
                    <a:gd name="T17" fmla="*/ 38 h 1005"/>
                    <a:gd name="T18" fmla="*/ 96 w 359"/>
                    <a:gd name="T19" fmla="*/ 42 h 1005"/>
                    <a:gd name="T20" fmla="*/ 104 w 359"/>
                    <a:gd name="T21" fmla="*/ 40 h 1005"/>
                    <a:gd name="T22" fmla="*/ 150 w 359"/>
                    <a:gd name="T23" fmla="*/ 25 h 1005"/>
                    <a:gd name="T24" fmla="*/ 198 w 359"/>
                    <a:gd name="T25" fmla="*/ 15 h 1005"/>
                    <a:gd name="T26" fmla="*/ 247 w 359"/>
                    <a:gd name="T27" fmla="*/ 11 h 1005"/>
                    <a:gd name="T28" fmla="*/ 299 w 359"/>
                    <a:gd name="T29" fmla="*/ 11 h 1005"/>
                    <a:gd name="T30" fmla="*/ 347 w 359"/>
                    <a:gd name="T31" fmla="*/ 15 h 1005"/>
                    <a:gd name="T32" fmla="*/ 355 w 359"/>
                    <a:gd name="T33" fmla="*/ 15 h 1005"/>
                    <a:gd name="T34" fmla="*/ 357 w 359"/>
                    <a:gd name="T35" fmla="*/ 13 h 1005"/>
                    <a:gd name="T36" fmla="*/ 357 w 359"/>
                    <a:gd name="T37" fmla="*/ 11 h 1005"/>
                    <a:gd name="T38" fmla="*/ 357 w 359"/>
                    <a:gd name="T39" fmla="*/ 7 h 1005"/>
                    <a:gd name="T40" fmla="*/ 2 w 359"/>
                    <a:gd name="T41" fmla="*/ 927 h 1005"/>
                    <a:gd name="T42" fmla="*/ 32 w 359"/>
                    <a:gd name="T43" fmla="*/ 946 h 1005"/>
                    <a:gd name="T44" fmla="*/ 77 w 359"/>
                    <a:gd name="T45" fmla="*/ 967 h 1005"/>
                    <a:gd name="T46" fmla="*/ 123 w 359"/>
                    <a:gd name="T47" fmla="*/ 984 h 1005"/>
                    <a:gd name="T48" fmla="*/ 173 w 359"/>
                    <a:gd name="T49" fmla="*/ 996 h 1005"/>
                    <a:gd name="T50" fmla="*/ 223 w 359"/>
                    <a:gd name="T51" fmla="*/ 1003 h 1005"/>
                    <a:gd name="T52" fmla="*/ 272 w 359"/>
                    <a:gd name="T53" fmla="*/ 1005 h 1005"/>
                    <a:gd name="T54" fmla="*/ 324 w 359"/>
                    <a:gd name="T55" fmla="*/ 1003 h 1005"/>
                    <a:gd name="T56" fmla="*/ 359 w 359"/>
                    <a:gd name="T57" fmla="*/ 998 h 1005"/>
                    <a:gd name="T58" fmla="*/ 359 w 359"/>
                    <a:gd name="T59" fmla="*/ 996 h 1005"/>
                    <a:gd name="T60" fmla="*/ 359 w 359"/>
                    <a:gd name="T61" fmla="*/ 994 h 1005"/>
                    <a:gd name="T62" fmla="*/ 357 w 359"/>
                    <a:gd name="T63" fmla="*/ 990 h 1005"/>
                    <a:gd name="T64" fmla="*/ 357 w 359"/>
                    <a:gd name="T65" fmla="*/ 988 h 1005"/>
                    <a:gd name="T66" fmla="*/ 324 w 359"/>
                    <a:gd name="T67" fmla="*/ 994 h 1005"/>
                    <a:gd name="T68" fmla="*/ 272 w 359"/>
                    <a:gd name="T69" fmla="*/ 996 h 1005"/>
                    <a:gd name="T70" fmla="*/ 223 w 359"/>
                    <a:gd name="T71" fmla="*/ 994 h 1005"/>
                    <a:gd name="T72" fmla="*/ 175 w 359"/>
                    <a:gd name="T73" fmla="*/ 986 h 1005"/>
                    <a:gd name="T74" fmla="*/ 127 w 359"/>
                    <a:gd name="T75" fmla="*/ 973 h 1005"/>
                    <a:gd name="T76" fmla="*/ 80 w 359"/>
                    <a:gd name="T77" fmla="*/ 957 h 1005"/>
                    <a:gd name="T78" fmla="*/ 38 w 359"/>
                    <a:gd name="T79" fmla="*/ 936 h 1005"/>
                    <a:gd name="T80" fmla="*/ 0 w 359"/>
                    <a:gd name="T81" fmla="*/ 913 h 1005"/>
                    <a:gd name="T82" fmla="*/ 2 w 359"/>
                    <a:gd name="T83" fmla="*/ 917 h 1005"/>
                    <a:gd name="T84" fmla="*/ 2 w 359"/>
                    <a:gd name="T85" fmla="*/ 921 h 1005"/>
                    <a:gd name="T86" fmla="*/ 2 w 359"/>
                    <a:gd name="T87" fmla="*/ 923 h 1005"/>
                    <a:gd name="T88" fmla="*/ 2 w 359"/>
                    <a:gd name="T89" fmla="*/ 927 h 100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59"/>
                    <a:gd name="T136" fmla="*/ 0 h 1005"/>
                    <a:gd name="T137" fmla="*/ 359 w 359"/>
                    <a:gd name="T138" fmla="*/ 1005 h 100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59" h="1005">
                      <a:moveTo>
                        <a:pt x="357" y="7"/>
                      </a:moveTo>
                      <a:lnTo>
                        <a:pt x="349" y="6"/>
                      </a:lnTo>
                      <a:lnTo>
                        <a:pt x="324" y="2"/>
                      </a:lnTo>
                      <a:lnTo>
                        <a:pt x="299" y="0"/>
                      </a:lnTo>
                      <a:lnTo>
                        <a:pt x="272" y="0"/>
                      </a:lnTo>
                      <a:lnTo>
                        <a:pt x="247" y="0"/>
                      </a:lnTo>
                      <a:lnTo>
                        <a:pt x="223" y="2"/>
                      </a:lnTo>
                      <a:lnTo>
                        <a:pt x="196" y="6"/>
                      </a:lnTo>
                      <a:lnTo>
                        <a:pt x="173" y="9"/>
                      </a:lnTo>
                      <a:lnTo>
                        <a:pt x="148" y="15"/>
                      </a:lnTo>
                      <a:lnTo>
                        <a:pt x="123" y="23"/>
                      </a:lnTo>
                      <a:lnTo>
                        <a:pt x="100" y="31"/>
                      </a:lnTo>
                      <a:lnTo>
                        <a:pt x="100" y="32"/>
                      </a:lnTo>
                      <a:lnTo>
                        <a:pt x="98" y="34"/>
                      </a:lnTo>
                      <a:lnTo>
                        <a:pt x="98" y="36"/>
                      </a:lnTo>
                      <a:lnTo>
                        <a:pt x="96" y="38"/>
                      </a:lnTo>
                      <a:lnTo>
                        <a:pt x="96" y="40"/>
                      </a:lnTo>
                      <a:lnTo>
                        <a:pt x="96" y="42"/>
                      </a:lnTo>
                      <a:lnTo>
                        <a:pt x="96" y="44"/>
                      </a:lnTo>
                      <a:lnTo>
                        <a:pt x="104" y="40"/>
                      </a:lnTo>
                      <a:lnTo>
                        <a:pt x="127" y="32"/>
                      </a:lnTo>
                      <a:lnTo>
                        <a:pt x="150" y="25"/>
                      </a:lnTo>
                      <a:lnTo>
                        <a:pt x="175" y="21"/>
                      </a:lnTo>
                      <a:lnTo>
                        <a:pt x="198" y="15"/>
                      </a:lnTo>
                      <a:lnTo>
                        <a:pt x="223" y="13"/>
                      </a:lnTo>
                      <a:lnTo>
                        <a:pt x="247" y="11"/>
                      </a:lnTo>
                      <a:lnTo>
                        <a:pt x="272" y="9"/>
                      </a:lnTo>
                      <a:lnTo>
                        <a:pt x="299" y="11"/>
                      </a:lnTo>
                      <a:lnTo>
                        <a:pt x="324" y="13"/>
                      </a:lnTo>
                      <a:lnTo>
                        <a:pt x="347" y="15"/>
                      </a:lnTo>
                      <a:lnTo>
                        <a:pt x="355" y="17"/>
                      </a:lnTo>
                      <a:lnTo>
                        <a:pt x="355" y="15"/>
                      </a:lnTo>
                      <a:lnTo>
                        <a:pt x="357" y="13"/>
                      </a:lnTo>
                      <a:lnTo>
                        <a:pt x="357" y="11"/>
                      </a:lnTo>
                      <a:lnTo>
                        <a:pt x="357" y="9"/>
                      </a:lnTo>
                      <a:lnTo>
                        <a:pt x="357" y="7"/>
                      </a:lnTo>
                      <a:close/>
                      <a:moveTo>
                        <a:pt x="2" y="927"/>
                      </a:moveTo>
                      <a:lnTo>
                        <a:pt x="11" y="932"/>
                      </a:lnTo>
                      <a:lnTo>
                        <a:pt x="32" y="946"/>
                      </a:lnTo>
                      <a:lnTo>
                        <a:pt x="56" y="955"/>
                      </a:lnTo>
                      <a:lnTo>
                        <a:pt x="77" y="967"/>
                      </a:lnTo>
                      <a:lnTo>
                        <a:pt x="100" y="975"/>
                      </a:lnTo>
                      <a:lnTo>
                        <a:pt x="123" y="984"/>
                      </a:lnTo>
                      <a:lnTo>
                        <a:pt x="148" y="990"/>
                      </a:lnTo>
                      <a:lnTo>
                        <a:pt x="173" y="996"/>
                      </a:lnTo>
                      <a:lnTo>
                        <a:pt x="196" y="999"/>
                      </a:lnTo>
                      <a:lnTo>
                        <a:pt x="223" y="1003"/>
                      </a:lnTo>
                      <a:lnTo>
                        <a:pt x="247" y="1005"/>
                      </a:lnTo>
                      <a:lnTo>
                        <a:pt x="272" y="1005"/>
                      </a:lnTo>
                      <a:lnTo>
                        <a:pt x="299" y="1005"/>
                      </a:lnTo>
                      <a:lnTo>
                        <a:pt x="324" y="1003"/>
                      </a:lnTo>
                      <a:lnTo>
                        <a:pt x="349" y="999"/>
                      </a:lnTo>
                      <a:lnTo>
                        <a:pt x="359" y="998"/>
                      </a:lnTo>
                      <a:lnTo>
                        <a:pt x="359" y="996"/>
                      </a:lnTo>
                      <a:lnTo>
                        <a:pt x="359" y="994"/>
                      </a:lnTo>
                      <a:lnTo>
                        <a:pt x="357" y="992"/>
                      </a:lnTo>
                      <a:lnTo>
                        <a:pt x="357" y="990"/>
                      </a:lnTo>
                      <a:lnTo>
                        <a:pt x="357" y="988"/>
                      </a:lnTo>
                      <a:lnTo>
                        <a:pt x="347" y="990"/>
                      </a:lnTo>
                      <a:lnTo>
                        <a:pt x="324" y="994"/>
                      </a:lnTo>
                      <a:lnTo>
                        <a:pt x="299" y="996"/>
                      </a:lnTo>
                      <a:lnTo>
                        <a:pt x="272" y="996"/>
                      </a:lnTo>
                      <a:lnTo>
                        <a:pt x="247" y="996"/>
                      </a:lnTo>
                      <a:lnTo>
                        <a:pt x="223" y="994"/>
                      </a:lnTo>
                      <a:lnTo>
                        <a:pt x="198" y="990"/>
                      </a:lnTo>
                      <a:lnTo>
                        <a:pt x="175" y="986"/>
                      </a:lnTo>
                      <a:lnTo>
                        <a:pt x="150" y="980"/>
                      </a:lnTo>
                      <a:lnTo>
                        <a:pt x="127" y="973"/>
                      </a:lnTo>
                      <a:lnTo>
                        <a:pt x="104" y="965"/>
                      </a:lnTo>
                      <a:lnTo>
                        <a:pt x="80" y="957"/>
                      </a:lnTo>
                      <a:lnTo>
                        <a:pt x="59" y="948"/>
                      </a:lnTo>
                      <a:lnTo>
                        <a:pt x="38" y="936"/>
                      </a:lnTo>
                      <a:lnTo>
                        <a:pt x="17" y="925"/>
                      </a:lnTo>
                      <a:lnTo>
                        <a:pt x="0" y="913"/>
                      </a:lnTo>
                      <a:lnTo>
                        <a:pt x="0" y="915"/>
                      </a:lnTo>
                      <a:lnTo>
                        <a:pt x="2" y="917"/>
                      </a:lnTo>
                      <a:lnTo>
                        <a:pt x="2" y="919"/>
                      </a:lnTo>
                      <a:lnTo>
                        <a:pt x="2" y="921"/>
                      </a:lnTo>
                      <a:lnTo>
                        <a:pt x="2" y="923"/>
                      </a:lnTo>
                      <a:lnTo>
                        <a:pt x="2" y="925"/>
                      </a:lnTo>
                      <a:lnTo>
                        <a:pt x="2" y="927"/>
                      </a:lnTo>
                      <a:close/>
                    </a:path>
                  </a:pathLst>
                </a:custGeom>
                <a:solidFill>
                  <a:srgbClr val="9ED8FF"/>
                </a:solidFill>
                <a:ln w="9525">
                  <a:noFill/>
                  <a:round/>
                </a:ln>
              </p:spPr>
              <p:txBody>
                <a:bodyPr/>
                <a:lstStyle/>
                <a:p>
                  <a:endParaRPr lang="en-US"/>
                </a:p>
              </p:txBody>
            </p:sp>
            <p:sp>
              <p:nvSpPr>
                <p:cNvPr id="44517" name="Freeform 168"/>
                <p:cNvSpPr>
                  <a:spLocks noEditPoints="1"/>
                </p:cNvSpPr>
                <p:nvPr/>
              </p:nvSpPr>
              <p:spPr bwMode="auto">
                <a:xfrm>
                  <a:off x="1614" y="1638"/>
                  <a:ext cx="359" cy="995"/>
                </a:xfrm>
                <a:custGeom>
                  <a:avLst/>
                  <a:gdLst>
                    <a:gd name="T0" fmla="*/ 349 w 359"/>
                    <a:gd name="T1" fmla="*/ 5 h 995"/>
                    <a:gd name="T2" fmla="*/ 299 w 359"/>
                    <a:gd name="T3" fmla="*/ 0 h 995"/>
                    <a:gd name="T4" fmla="*/ 247 w 359"/>
                    <a:gd name="T5" fmla="*/ 0 h 995"/>
                    <a:gd name="T6" fmla="*/ 198 w 359"/>
                    <a:gd name="T7" fmla="*/ 5 h 995"/>
                    <a:gd name="T8" fmla="*/ 148 w 359"/>
                    <a:gd name="T9" fmla="*/ 15 h 995"/>
                    <a:gd name="T10" fmla="*/ 102 w 359"/>
                    <a:gd name="T11" fmla="*/ 28 h 995"/>
                    <a:gd name="T12" fmla="*/ 96 w 359"/>
                    <a:gd name="T13" fmla="*/ 32 h 995"/>
                    <a:gd name="T14" fmla="*/ 96 w 359"/>
                    <a:gd name="T15" fmla="*/ 36 h 995"/>
                    <a:gd name="T16" fmla="*/ 94 w 359"/>
                    <a:gd name="T17" fmla="*/ 38 h 995"/>
                    <a:gd name="T18" fmla="*/ 94 w 359"/>
                    <a:gd name="T19" fmla="*/ 42 h 995"/>
                    <a:gd name="T20" fmla="*/ 105 w 359"/>
                    <a:gd name="T21" fmla="*/ 38 h 995"/>
                    <a:gd name="T22" fmla="*/ 151 w 359"/>
                    <a:gd name="T23" fmla="*/ 25 h 995"/>
                    <a:gd name="T24" fmla="*/ 199 w 359"/>
                    <a:gd name="T25" fmla="*/ 15 h 995"/>
                    <a:gd name="T26" fmla="*/ 247 w 359"/>
                    <a:gd name="T27" fmla="*/ 9 h 995"/>
                    <a:gd name="T28" fmla="*/ 297 w 359"/>
                    <a:gd name="T29" fmla="*/ 9 h 995"/>
                    <a:gd name="T30" fmla="*/ 347 w 359"/>
                    <a:gd name="T31" fmla="*/ 15 h 995"/>
                    <a:gd name="T32" fmla="*/ 355 w 359"/>
                    <a:gd name="T33" fmla="*/ 15 h 995"/>
                    <a:gd name="T34" fmla="*/ 355 w 359"/>
                    <a:gd name="T35" fmla="*/ 13 h 995"/>
                    <a:gd name="T36" fmla="*/ 355 w 359"/>
                    <a:gd name="T37" fmla="*/ 9 h 995"/>
                    <a:gd name="T38" fmla="*/ 357 w 359"/>
                    <a:gd name="T39" fmla="*/ 7 h 995"/>
                    <a:gd name="T40" fmla="*/ 2 w 359"/>
                    <a:gd name="T41" fmla="*/ 915 h 995"/>
                    <a:gd name="T42" fmla="*/ 36 w 359"/>
                    <a:gd name="T43" fmla="*/ 934 h 995"/>
                    <a:gd name="T44" fmla="*/ 79 w 359"/>
                    <a:gd name="T45" fmla="*/ 955 h 995"/>
                    <a:gd name="T46" fmla="*/ 125 w 359"/>
                    <a:gd name="T47" fmla="*/ 972 h 995"/>
                    <a:gd name="T48" fmla="*/ 173 w 359"/>
                    <a:gd name="T49" fmla="*/ 984 h 995"/>
                    <a:gd name="T50" fmla="*/ 223 w 359"/>
                    <a:gd name="T51" fmla="*/ 992 h 995"/>
                    <a:gd name="T52" fmla="*/ 272 w 359"/>
                    <a:gd name="T53" fmla="*/ 995 h 995"/>
                    <a:gd name="T54" fmla="*/ 324 w 359"/>
                    <a:gd name="T55" fmla="*/ 992 h 995"/>
                    <a:gd name="T56" fmla="*/ 359 w 359"/>
                    <a:gd name="T57" fmla="*/ 988 h 995"/>
                    <a:gd name="T58" fmla="*/ 357 w 359"/>
                    <a:gd name="T59" fmla="*/ 984 h 995"/>
                    <a:gd name="T60" fmla="*/ 357 w 359"/>
                    <a:gd name="T61" fmla="*/ 982 h 995"/>
                    <a:gd name="T62" fmla="*/ 357 w 359"/>
                    <a:gd name="T63" fmla="*/ 980 h 995"/>
                    <a:gd name="T64" fmla="*/ 355 w 359"/>
                    <a:gd name="T65" fmla="*/ 978 h 995"/>
                    <a:gd name="T66" fmla="*/ 322 w 359"/>
                    <a:gd name="T67" fmla="*/ 982 h 995"/>
                    <a:gd name="T68" fmla="*/ 272 w 359"/>
                    <a:gd name="T69" fmla="*/ 984 h 995"/>
                    <a:gd name="T70" fmla="*/ 223 w 359"/>
                    <a:gd name="T71" fmla="*/ 982 h 995"/>
                    <a:gd name="T72" fmla="*/ 175 w 359"/>
                    <a:gd name="T73" fmla="*/ 974 h 995"/>
                    <a:gd name="T74" fmla="*/ 128 w 359"/>
                    <a:gd name="T75" fmla="*/ 963 h 995"/>
                    <a:gd name="T76" fmla="*/ 82 w 359"/>
                    <a:gd name="T77" fmla="*/ 945 h 995"/>
                    <a:gd name="T78" fmla="*/ 40 w 359"/>
                    <a:gd name="T79" fmla="*/ 926 h 995"/>
                    <a:gd name="T80" fmla="*/ 0 w 359"/>
                    <a:gd name="T81" fmla="*/ 901 h 995"/>
                    <a:gd name="T82" fmla="*/ 0 w 359"/>
                    <a:gd name="T83" fmla="*/ 903 h 995"/>
                    <a:gd name="T84" fmla="*/ 0 w 359"/>
                    <a:gd name="T85" fmla="*/ 905 h 995"/>
                    <a:gd name="T86" fmla="*/ 0 w 359"/>
                    <a:gd name="T87" fmla="*/ 909 h 995"/>
                    <a:gd name="T88" fmla="*/ 2 w 359"/>
                    <a:gd name="T89" fmla="*/ 913 h 99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59"/>
                    <a:gd name="T136" fmla="*/ 0 h 995"/>
                    <a:gd name="T137" fmla="*/ 359 w 359"/>
                    <a:gd name="T138" fmla="*/ 995 h 99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59" h="995">
                      <a:moveTo>
                        <a:pt x="357" y="5"/>
                      </a:moveTo>
                      <a:lnTo>
                        <a:pt x="349" y="5"/>
                      </a:lnTo>
                      <a:lnTo>
                        <a:pt x="324" y="1"/>
                      </a:lnTo>
                      <a:lnTo>
                        <a:pt x="299" y="0"/>
                      </a:lnTo>
                      <a:lnTo>
                        <a:pt x="272" y="0"/>
                      </a:lnTo>
                      <a:lnTo>
                        <a:pt x="247" y="0"/>
                      </a:lnTo>
                      <a:lnTo>
                        <a:pt x="223" y="1"/>
                      </a:lnTo>
                      <a:lnTo>
                        <a:pt x="198" y="5"/>
                      </a:lnTo>
                      <a:lnTo>
                        <a:pt x="173" y="9"/>
                      </a:lnTo>
                      <a:lnTo>
                        <a:pt x="148" y="15"/>
                      </a:lnTo>
                      <a:lnTo>
                        <a:pt x="125" y="21"/>
                      </a:lnTo>
                      <a:lnTo>
                        <a:pt x="102" y="28"/>
                      </a:lnTo>
                      <a:lnTo>
                        <a:pt x="98" y="30"/>
                      </a:lnTo>
                      <a:lnTo>
                        <a:pt x="96" y="32"/>
                      </a:lnTo>
                      <a:lnTo>
                        <a:pt x="96" y="34"/>
                      </a:lnTo>
                      <a:lnTo>
                        <a:pt x="96" y="36"/>
                      </a:lnTo>
                      <a:lnTo>
                        <a:pt x="96" y="38"/>
                      </a:lnTo>
                      <a:lnTo>
                        <a:pt x="94" y="38"/>
                      </a:lnTo>
                      <a:lnTo>
                        <a:pt x="94" y="40"/>
                      </a:lnTo>
                      <a:lnTo>
                        <a:pt x="94" y="42"/>
                      </a:lnTo>
                      <a:lnTo>
                        <a:pt x="94" y="44"/>
                      </a:lnTo>
                      <a:lnTo>
                        <a:pt x="105" y="38"/>
                      </a:lnTo>
                      <a:lnTo>
                        <a:pt x="128" y="30"/>
                      </a:lnTo>
                      <a:lnTo>
                        <a:pt x="151" y="25"/>
                      </a:lnTo>
                      <a:lnTo>
                        <a:pt x="175" y="19"/>
                      </a:lnTo>
                      <a:lnTo>
                        <a:pt x="199" y="15"/>
                      </a:lnTo>
                      <a:lnTo>
                        <a:pt x="223" y="11"/>
                      </a:lnTo>
                      <a:lnTo>
                        <a:pt x="247" y="9"/>
                      </a:lnTo>
                      <a:lnTo>
                        <a:pt x="272" y="9"/>
                      </a:lnTo>
                      <a:lnTo>
                        <a:pt x="297" y="9"/>
                      </a:lnTo>
                      <a:lnTo>
                        <a:pt x="322" y="11"/>
                      </a:lnTo>
                      <a:lnTo>
                        <a:pt x="347" y="15"/>
                      </a:lnTo>
                      <a:lnTo>
                        <a:pt x="353" y="17"/>
                      </a:lnTo>
                      <a:lnTo>
                        <a:pt x="355" y="15"/>
                      </a:lnTo>
                      <a:lnTo>
                        <a:pt x="355" y="13"/>
                      </a:lnTo>
                      <a:lnTo>
                        <a:pt x="355" y="11"/>
                      </a:lnTo>
                      <a:lnTo>
                        <a:pt x="355" y="9"/>
                      </a:lnTo>
                      <a:lnTo>
                        <a:pt x="357" y="7"/>
                      </a:lnTo>
                      <a:lnTo>
                        <a:pt x="357" y="5"/>
                      </a:lnTo>
                      <a:close/>
                      <a:moveTo>
                        <a:pt x="2" y="915"/>
                      </a:moveTo>
                      <a:lnTo>
                        <a:pt x="15" y="922"/>
                      </a:lnTo>
                      <a:lnTo>
                        <a:pt x="36" y="934"/>
                      </a:lnTo>
                      <a:lnTo>
                        <a:pt x="57" y="945"/>
                      </a:lnTo>
                      <a:lnTo>
                        <a:pt x="79" y="955"/>
                      </a:lnTo>
                      <a:lnTo>
                        <a:pt x="102" y="965"/>
                      </a:lnTo>
                      <a:lnTo>
                        <a:pt x="125" y="972"/>
                      </a:lnTo>
                      <a:lnTo>
                        <a:pt x="148" y="978"/>
                      </a:lnTo>
                      <a:lnTo>
                        <a:pt x="173" y="984"/>
                      </a:lnTo>
                      <a:lnTo>
                        <a:pt x="198" y="990"/>
                      </a:lnTo>
                      <a:lnTo>
                        <a:pt x="223" y="992"/>
                      </a:lnTo>
                      <a:lnTo>
                        <a:pt x="247" y="993"/>
                      </a:lnTo>
                      <a:lnTo>
                        <a:pt x="272" y="995"/>
                      </a:lnTo>
                      <a:lnTo>
                        <a:pt x="299" y="993"/>
                      </a:lnTo>
                      <a:lnTo>
                        <a:pt x="324" y="992"/>
                      </a:lnTo>
                      <a:lnTo>
                        <a:pt x="349" y="990"/>
                      </a:lnTo>
                      <a:lnTo>
                        <a:pt x="359" y="988"/>
                      </a:lnTo>
                      <a:lnTo>
                        <a:pt x="357" y="986"/>
                      </a:lnTo>
                      <a:lnTo>
                        <a:pt x="357" y="984"/>
                      </a:lnTo>
                      <a:lnTo>
                        <a:pt x="357" y="982"/>
                      </a:lnTo>
                      <a:lnTo>
                        <a:pt x="357" y="980"/>
                      </a:lnTo>
                      <a:lnTo>
                        <a:pt x="355" y="978"/>
                      </a:lnTo>
                      <a:lnTo>
                        <a:pt x="347" y="978"/>
                      </a:lnTo>
                      <a:lnTo>
                        <a:pt x="322" y="982"/>
                      </a:lnTo>
                      <a:lnTo>
                        <a:pt x="297" y="984"/>
                      </a:lnTo>
                      <a:lnTo>
                        <a:pt x="272" y="984"/>
                      </a:lnTo>
                      <a:lnTo>
                        <a:pt x="247" y="984"/>
                      </a:lnTo>
                      <a:lnTo>
                        <a:pt x="223" y="982"/>
                      </a:lnTo>
                      <a:lnTo>
                        <a:pt x="199" y="978"/>
                      </a:lnTo>
                      <a:lnTo>
                        <a:pt x="175" y="974"/>
                      </a:lnTo>
                      <a:lnTo>
                        <a:pt x="151" y="969"/>
                      </a:lnTo>
                      <a:lnTo>
                        <a:pt x="128" y="963"/>
                      </a:lnTo>
                      <a:lnTo>
                        <a:pt x="105" y="955"/>
                      </a:lnTo>
                      <a:lnTo>
                        <a:pt x="82" y="945"/>
                      </a:lnTo>
                      <a:lnTo>
                        <a:pt x="61" y="936"/>
                      </a:lnTo>
                      <a:lnTo>
                        <a:pt x="40" y="926"/>
                      </a:lnTo>
                      <a:lnTo>
                        <a:pt x="21" y="913"/>
                      </a:lnTo>
                      <a:lnTo>
                        <a:pt x="0" y="901"/>
                      </a:lnTo>
                      <a:lnTo>
                        <a:pt x="0" y="903"/>
                      </a:lnTo>
                      <a:lnTo>
                        <a:pt x="0" y="905"/>
                      </a:lnTo>
                      <a:lnTo>
                        <a:pt x="0" y="907"/>
                      </a:lnTo>
                      <a:lnTo>
                        <a:pt x="0" y="909"/>
                      </a:lnTo>
                      <a:lnTo>
                        <a:pt x="2" y="911"/>
                      </a:lnTo>
                      <a:lnTo>
                        <a:pt x="2" y="913"/>
                      </a:lnTo>
                      <a:lnTo>
                        <a:pt x="2" y="915"/>
                      </a:lnTo>
                      <a:close/>
                    </a:path>
                  </a:pathLst>
                </a:custGeom>
                <a:solidFill>
                  <a:srgbClr val="9FD8FF"/>
                </a:solidFill>
                <a:ln w="9525">
                  <a:noFill/>
                  <a:round/>
                </a:ln>
              </p:spPr>
              <p:txBody>
                <a:bodyPr/>
                <a:lstStyle/>
                <a:p>
                  <a:endParaRPr lang="en-US"/>
                </a:p>
              </p:txBody>
            </p:sp>
            <p:sp>
              <p:nvSpPr>
                <p:cNvPr id="44518" name="Freeform 169"/>
                <p:cNvSpPr>
                  <a:spLocks noEditPoints="1"/>
                </p:cNvSpPr>
                <p:nvPr/>
              </p:nvSpPr>
              <p:spPr bwMode="auto">
                <a:xfrm>
                  <a:off x="1614" y="1641"/>
                  <a:ext cx="357" cy="987"/>
                </a:xfrm>
                <a:custGeom>
                  <a:avLst/>
                  <a:gdLst>
                    <a:gd name="T0" fmla="*/ 347 w 357"/>
                    <a:gd name="T1" fmla="*/ 6 h 987"/>
                    <a:gd name="T2" fmla="*/ 299 w 357"/>
                    <a:gd name="T3" fmla="*/ 2 h 987"/>
                    <a:gd name="T4" fmla="*/ 247 w 357"/>
                    <a:gd name="T5" fmla="*/ 2 h 987"/>
                    <a:gd name="T6" fmla="*/ 198 w 357"/>
                    <a:gd name="T7" fmla="*/ 6 h 987"/>
                    <a:gd name="T8" fmla="*/ 150 w 357"/>
                    <a:gd name="T9" fmla="*/ 16 h 987"/>
                    <a:gd name="T10" fmla="*/ 104 w 357"/>
                    <a:gd name="T11" fmla="*/ 31 h 987"/>
                    <a:gd name="T12" fmla="*/ 94 w 357"/>
                    <a:gd name="T13" fmla="*/ 35 h 987"/>
                    <a:gd name="T14" fmla="*/ 94 w 357"/>
                    <a:gd name="T15" fmla="*/ 39 h 987"/>
                    <a:gd name="T16" fmla="*/ 92 w 357"/>
                    <a:gd name="T17" fmla="*/ 43 h 987"/>
                    <a:gd name="T18" fmla="*/ 92 w 357"/>
                    <a:gd name="T19" fmla="*/ 45 h 987"/>
                    <a:gd name="T20" fmla="*/ 107 w 357"/>
                    <a:gd name="T21" fmla="*/ 41 h 987"/>
                    <a:gd name="T22" fmla="*/ 151 w 357"/>
                    <a:gd name="T23" fmla="*/ 27 h 987"/>
                    <a:gd name="T24" fmla="*/ 199 w 357"/>
                    <a:gd name="T25" fmla="*/ 18 h 987"/>
                    <a:gd name="T26" fmla="*/ 247 w 357"/>
                    <a:gd name="T27" fmla="*/ 12 h 987"/>
                    <a:gd name="T28" fmla="*/ 297 w 357"/>
                    <a:gd name="T29" fmla="*/ 12 h 987"/>
                    <a:gd name="T30" fmla="*/ 347 w 357"/>
                    <a:gd name="T31" fmla="*/ 18 h 987"/>
                    <a:gd name="T32" fmla="*/ 353 w 357"/>
                    <a:gd name="T33" fmla="*/ 18 h 987"/>
                    <a:gd name="T34" fmla="*/ 353 w 357"/>
                    <a:gd name="T35" fmla="*/ 14 h 987"/>
                    <a:gd name="T36" fmla="*/ 355 w 357"/>
                    <a:gd name="T37" fmla="*/ 12 h 987"/>
                    <a:gd name="T38" fmla="*/ 355 w 357"/>
                    <a:gd name="T39" fmla="*/ 10 h 987"/>
                    <a:gd name="T40" fmla="*/ 0 w 357"/>
                    <a:gd name="T41" fmla="*/ 904 h 987"/>
                    <a:gd name="T42" fmla="*/ 38 w 357"/>
                    <a:gd name="T43" fmla="*/ 927 h 987"/>
                    <a:gd name="T44" fmla="*/ 80 w 357"/>
                    <a:gd name="T45" fmla="*/ 948 h 987"/>
                    <a:gd name="T46" fmla="*/ 127 w 357"/>
                    <a:gd name="T47" fmla="*/ 964 h 987"/>
                    <a:gd name="T48" fmla="*/ 175 w 357"/>
                    <a:gd name="T49" fmla="*/ 977 h 987"/>
                    <a:gd name="T50" fmla="*/ 223 w 357"/>
                    <a:gd name="T51" fmla="*/ 985 h 987"/>
                    <a:gd name="T52" fmla="*/ 272 w 357"/>
                    <a:gd name="T53" fmla="*/ 987 h 987"/>
                    <a:gd name="T54" fmla="*/ 324 w 357"/>
                    <a:gd name="T55" fmla="*/ 985 h 987"/>
                    <a:gd name="T56" fmla="*/ 357 w 357"/>
                    <a:gd name="T57" fmla="*/ 979 h 987"/>
                    <a:gd name="T58" fmla="*/ 357 w 357"/>
                    <a:gd name="T59" fmla="*/ 977 h 987"/>
                    <a:gd name="T60" fmla="*/ 355 w 357"/>
                    <a:gd name="T61" fmla="*/ 975 h 987"/>
                    <a:gd name="T62" fmla="*/ 355 w 357"/>
                    <a:gd name="T63" fmla="*/ 971 h 987"/>
                    <a:gd name="T64" fmla="*/ 355 w 357"/>
                    <a:gd name="T65" fmla="*/ 969 h 987"/>
                    <a:gd name="T66" fmla="*/ 322 w 357"/>
                    <a:gd name="T67" fmla="*/ 973 h 987"/>
                    <a:gd name="T68" fmla="*/ 272 w 357"/>
                    <a:gd name="T69" fmla="*/ 977 h 987"/>
                    <a:gd name="T70" fmla="*/ 224 w 357"/>
                    <a:gd name="T71" fmla="*/ 973 h 987"/>
                    <a:gd name="T72" fmla="*/ 176 w 357"/>
                    <a:gd name="T73" fmla="*/ 966 h 987"/>
                    <a:gd name="T74" fmla="*/ 130 w 357"/>
                    <a:gd name="T75" fmla="*/ 954 h 987"/>
                    <a:gd name="T76" fmla="*/ 84 w 357"/>
                    <a:gd name="T77" fmla="*/ 939 h 987"/>
                    <a:gd name="T78" fmla="*/ 42 w 357"/>
                    <a:gd name="T79" fmla="*/ 918 h 987"/>
                    <a:gd name="T80" fmla="*/ 4 w 357"/>
                    <a:gd name="T81" fmla="*/ 895 h 987"/>
                    <a:gd name="T82" fmla="*/ 0 w 357"/>
                    <a:gd name="T83" fmla="*/ 893 h 987"/>
                    <a:gd name="T84" fmla="*/ 0 w 357"/>
                    <a:gd name="T85" fmla="*/ 896 h 987"/>
                    <a:gd name="T86" fmla="*/ 0 w 357"/>
                    <a:gd name="T87" fmla="*/ 898 h 987"/>
                    <a:gd name="T88" fmla="*/ 0 w 357"/>
                    <a:gd name="T89" fmla="*/ 902 h 98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57"/>
                    <a:gd name="T136" fmla="*/ 0 h 987"/>
                    <a:gd name="T137" fmla="*/ 357 w 357"/>
                    <a:gd name="T138" fmla="*/ 987 h 98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57" h="987">
                      <a:moveTo>
                        <a:pt x="355" y="8"/>
                      </a:moveTo>
                      <a:lnTo>
                        <a:pt x="347" y="6"/>
                      </a:lnTo>
                      <a:lnTo>
                        <a:pt x="324" y="4"/>
                      </a:lnTo>
                      <a:lnTo>
                        <a:pt x="299" y="2"/>
                      </a:lnTo>
                      <a:lnTo>
                        <a:pt x="272" y="0"/>
                      </a:lnTo>
                      <a:lnTo>
                        <a:pt x="247" y="2"/>
                      </a:lnTo>
                      <a:lnTo>
                        <a:pt x="223" y="4"/>
                      </a:lnTo>
                      <a:lnTo>
                        <a:pt x="198" y="6"/>
                      </a:lnTo>
                      <a:lnTo>
                        <a:pt x="175" y="12"/>
                      </a:lnTo>
                      <a:lnTo>
                        <a:pt x="150" y="16"/>
                      </a:lnTo>
                      <a:lnTo>
                        <a:pt x="127" y="23"/>
                      </a:lnTo>
                      <a:lnTo>
                        <a:pt x="104" y="31"/>
                      </a:lnTo>
                      <a:lnTo>
                        <a:pt x="96" y="35"/>
                      </a:lnTo>
                      <a:lnTo>
                        <a:pt x="94" y="35"/>
                      </a:lnTo>
                      <a:lnTo>
                        <a:pt x="94" y="37"/>
                      </a:lnTo>
                      <a:lnTo>
                        <a:pt x="94" y="39"/>
                      </a:lnTo>
                      <a:lnTo>
                        <a:pt x="94" y="41"/>
                      </a:lnTo>
                      <a:lnTo>
                        <a:pt x="92" y="43"/>
                      </a:lnTo>
                      <a:lnTo>
                        <a:pt x="92" y="45"/>
                      </a:lnTo>
                      <a:lnTo>
                        <a:pt x="92" y="46"/>
                      </a:lnTo>
                      <a:lnTo>
                        <a:pt x="107" y="41"/>
                      </a:lnTo>
                      <a:lnTo>
                        <a:pt x="130" y="33"/>
                      </a:lnTo>
                      <a:lnTo>
                        <a:pt x="151" y="27"/>
                      </a:lnTo>
                      <a:lnTo>
                        <a:pt x="176" y="22"/>
                      </a:lnTo>
                      <a:lnTo>
                        <a:pt x="199" y="18"/>
                      </a:lnTo>
                      <a:lnTo>
                        <a:pt x="224" y="14"/>
                      </a:lnTo>
                      <a:lnTo>
                        <a:pt x="247" y="12"/>
                      </a:lnTo>
                      <a:lnTo>
                        <a:pt x="272" y="12"/>
                      </a:lnTo>
                      <a:lnTo>
                        <a:pt x="297" y="12"/>
                      </a:lnTo>
                      <a:lnTo>
                        <a:pt x="322" y="14"/>
                      </a:lnTo>
                      <a:lnTo>
                        <a:pt x="347" y="18"/>
                      </a:lnTo>
                      <a:lnTo>
                        <a:pt x="353" y="18"/>
                      </a:lnTo>
                      <a:lnTo>
                        <a:pt x="353" y="16"/>
                      </a:lnTo>
                      <a:lnTo>
                        <a:pt x="353" y="14"/>
                      </a:lnTo>
                      <a:lnTo>
                        <a:pt x="355" y="12"/>
                      </a:lnTo>
                      <a:lnTo>
                        <a:pt x="355" y="10"/>
                      </a:lnTo>
                      <a:lnTo>
                        <a:pt x="355" y="8"/>
                      </a:lnTo>
                      <a:close/>
                      <a:moveTo>
                        <a:pt x="0" y="904"/>
                      </a:moveTo>
                      <a:lnTo>
                        <a:pt x="17" y="916"/>
                      </a:lnTo>
                      <a:lnTo>
                        <a:pt x="38" y="927"/>
                      </a:lnTo>
                      <a:lnTo>
                        <a:pt x="59" y="939"/>
                      </a:lnTo>
                      <a:lnTo>
                        <a:pt x="80" y="948"/>
                      </a:lnTo>
                      <a:lnTo>
                        <a:pt x="104" y="956"/>
                      </a:lnTo>
                      <a:lnTo>
                        <a:pt x="127" y="964"/>
                      </a:lnTo>
                      <a:lnTo>
                        <a:pt x="150" y="971"/>
                      </a:lnTo>
                      <a:lnTo>
                        <a:pt x="175" y="977"/>
                      </a:lnTo>
                      <a:lnTo>
                        <a:pt x="198" y="981"/>
                      </a:lnTo>
                      <a:lnTo>
                        <a:pt x="223" y="985"/>
                      </a:lnTo>
                      <a:lnTo>
                        <a:pt x="247" y="987"/>
                      </a:lnTo>
                      <a:lnTo>
                        <a:pt x="272" y="987"/>
                      </a:lnTo>
                      <a:lnTo>
                        <a:pt x="299" y="987"/>
                      </a:lnTo>
                      <a:lnTo>
                        <a:pt x="324" y="985"/>
                      </a:lnTo>
                      <a:lnTo>
                        <a:pt x="347" y="981"/>
                      </a:lnTo>
                      <a:lnTo>
                        <a:pt x="357" y="979"/>
                      </a:lnTo>
                      <a:lnTo>
                        <a:pt x="357" y="977"/>
                      </a:lnTo>
                      <a:lnTo>
                        <a:pt x="355" y="975"/>
                      </a:lnTo>
                      <a:lnTo>
                        <a:pt x="355" y="973"/>
                      </a:lnTo>
                      <a:lnTo>
                        <a:pt x="355" y="971"/>
                      </a:lnTo>
                      <a:lnTo>
                        <a:pt x="355" y="969"/>
                      </a:lnTo>
                      <a:lnTo>
                        <a:pt x="347" y="971"/>
                      </a:lnTo>
                      <a:lnTo>
                        <a:pt x="322" y="973"/>
                      </a:lnTo>
                      <a:lnTo>
                        <a:pt x="297" y="975"/>
                      </a:lnTo>
                      <a:lnTo>
                        <a:pt x="272" y="977"/>
                      </a:lnTo>
                      <a:lnTo>
                        <a:pt x="247" y="975"/>
                      </a:lnTo>
                      <a:lnTo>
                        <a:pt x="224" y="973"/>
                      </a:lnTo>
                      <a:lnTo>
                        <a:pt x="199" y="971"/>
                      </a:lnTo>
                      <a:lnTo>
                        <a:pt x="176" y="966"/>
                      </a:lnTo>
                      <a:lnTo>
                        <a:pt x="151" y="962"/>
                      </a:lnTo>
                      <a:lnTo>
                        <a:pt x="130" y="954"/>
                      </a:lnTo>
                      <a:lnTo>
                        <a:pt x="107" y="946"/>
                      </a:lnTo>
                      <a:lnTo>
                        <a:pt x="84" y="939"/>
                      </a:lnTo>
                      <a:lnTo>
                        <a:pt x="63" y="929"/>
                      </a:lnTo>
                      <a:lnTo>
                        <a:pt x="42" y="918"/>
                      </a:lnTo>
                      <a:lnTo>
                        <a:pt x="23" y="906"/>
                      </a:lnTo>
                      <a:lnTo>
                        <a:pt x="4" y="895"/>
                      </a:lnTo>
                      <a:lnTo>
                        <a:pt x="0" y="891"/>
                      </a:lnTo>
                      <a:lnTo>
                        <a:pt x="0" y="893"/>
                      </a:lnTo>
                      <a:lnTo>
                        <a:pt x="0" y="895"/>
                      </a:lnTo>
                      <a:lnTo>
                        <a:pt x="0" y="896"/>
                      </a:lnTo>
                      <a:lnTo>
                        <a:pt x="0" y="898"/>
                      </a:lnTo>
                      <a:lnTo>
                        <a:pt x="0" y="900"/>
                      </a:lnTo>
                      <a:lnTo>
                        <a:pt x="0" y="902"/>
                      </a:lnTo>
                      <a:lnTo>
                        <a:pt x="0" y="904"/>
                      </a:lnTo>
                      <a:close/>
                    </a:path>
                  </a:pathLst>
                </a:custGeom>
                <a:solidFill>
                  <a:srgbClr val="A0D9FF"/>
                </a:solidFill>
                <a:ln w="9525">
                  <a:noFill/>
                  <a:round/>
                </a:ln>
              </p:spPr>
              <p:txBody>
                <a:bodyPr/>
                <a:lstStyle/>
                <a:p>
                  <a:endParaRPr lang="en-US"/>
                </a:p>
              </p:txBody>
            </p:sp>
            <p:sp>
              <p:nvSpPr>
                <p:cNvPr id="44519" name="Freeform 170"/>
                <p:cNvSpPr>
                  <a:spLocks noEditPoints="1"/>
                </p:cNvSpPr>
                <p:nvPr/>
              </p:nvSpPr>
              <p:spPr bwMode="auto">
                <a:xfrm>
                  <a:off x="1612" y="1647"/>
                  <a:ext cx="357" cy="975"/>
                </a:xfrm>
                <a:custGeom>
                  <a:avLst/>
                  <a:gdLst>
                    <a:gd name="T0" fmla="*/ 349 w 357"/>
                    <a:gd name="T1" fmla="*/ 6 h 975"/>
                    <a:gd name="T2" fmla="*/ 299 w 357"/>
                    <a:gd name="T3" fmla="*/ 0 h 975"/>
                    <a:gd name="T4" fmla="*/ 249 w 357"/>
                    <a:gd name="T5" fmla="*/ 0 h 975"/>
                    <a:gd name="T6" fmla="*/ 201 w 357"/>
                    <a:gd name="T7" fmla="*/ 6 h 975"/>
                    <a:gd name="T8" fmla="*/ 153 w 357"/>
                    <a:gd name="T9" fmla="*/ 16 h 975"/>
                    <a:gd name="T10" fmla="*/ 107 w 357"/>
                    <a:gd name="T11" fmla="*/ 29 h 975"/>
                    <a:gd name="T12" fmla="*/ 94 w 357"/>
                    <a:gd name="T13" fmla="*/ 37 h 975"/>
                    <a:gd name="T14" fmla="*/ 94 w 357"/>
                    <a:gd name="T15" fmla="*/ 39 h 975"/>
                    <a:gd name="T16" fmla="*/ 92 w 357"/>
                    <a:gd name="T17" fmla="*/ 42 h 975"/>
                    <a:gd name="T18" fmla="*/ 92 w 357"/>
                    <a:gd name="T19" fmla="*/ 46 h 975"/>
                    <a:gd name="T20" fmla="*/ 111 w 357"/>
                    <a:gd name="T21" fmla="*/ 39 h 975"/>
                    <a:gd name="T22" fmla="*/ 155 w 357"/>
                    <a:gd name="T23" fmla="*/ 25 h 975"/>
                    <a:gd name="T24" fmla="*/ 201 w 357"/>
                    <a:gd name="T25" fmla="*/ 16 h 975"/>
                    <a:gd name="T26" fmla="*/ 251 w 357"/>
                    <a:gd name="T27" fmla="*/ 12 h 975"/>
                    <a:gd name="T28" fmla="*/ 299 w 357"/>
                    <a:gd name="T29" fmla="*/ 12 h 975"/>
                    <a:gd name="T30" fmla="*/ 347 w 357"/>
                    <a:gd name="T31" fmla="*/ 16 h 975"/>
                    <a:gd name="T32" fmla="*/ 353 w 357"/>
                    <a:gd name="T33" fmla="*/ 16 h 975"/>
                    <a:gd name="T34" fmla="*/ 355 w 357"/>
                    <a:gd name="T35" fmla="*/ 14 h 975"/>
                    <a:gd name="T36" fmla="*/ 355 w 357"/>
                    <a:gd name="T37" fmla="*/ 12 h 975"/>
                    <a:gd name="T38" fmla="*/ 355 w 357"/>
                    <a:gd name="T39" fmla="*/ 8 h 975"/>
                    <a:gd name="T40" fmla="*/ 2 w 357"/>
                    <a:gd name="T41" fmla="*/ 892 h 975"/>
                    <a:gd name="T42" fmla="*/ 23 w 357"/>
                    <a:gd name="T43" fmla="*/ 904 h 975"/>
                    <a:gd name="T44" fmla="*/ 63 w 357"/>
                    <a:gd name="T45" fmla="*/ 927 h 975"/>
                    <a:gd name="T46" fmla="*/ 107 w 357"/>
                    <a:gd name="T47" fmla="*/ 946 h 975"/>
                    <a:gd name="T48" fmla="*/ 153 w 357"/>
                    <a:gd name="T49" fmla="*/ 960 h 975"/>
                    <a:gd name="T50" fmla="*/ 201 w 357"/>
                    <a:gd name="T51" fmla="*/ 969 h 975"/>
                    <a:gd name="T52" fmla="*/ 249 w 357"/>
                    <a:gd name="T53" fmla="*/ 975 h 975"/>
                    <a:gd name="T54" fmla="*/ 299 w 357"/>
                    <a:gd name="T55" fmla="*/ 975 h 975"/>
                    <a:gd name="T56" fmla="*/ 349 w 357"/>
                    <a:gd name="T57" fmla="*/ 969 h 975"/>
                    <a:gd name="T58" fmla="*/ 357 w 357"/>
                    <a:gd name="T59" fmla="*/ 967 h 975"/>
                    <a:gd name="T60" fmla="*/ 357 w 357"/>
                    <a:gd name="T61" fmla="*/ 965 h 975"/>
                    <a:gd name="T62" fmla="*/ 357 w 357"/>
                    <a:gd name="T63" fmla="*/ 961 h 975"/>
                    <a:gd name="T64" fmla="*/ 355 w 357"/>
                    <a:gd name="T65" fmla="*/ 960 h 975"/>
                    <a:gd name="T66" fmla="*/ 347 w 357"/>
                    <a:gd name="T67" fmla="*/ 960 h 975"/>
                    <a:gd name="T68" fmla="*/ 299 w 357"/>
                    <a:gd name="T69" fmla="*/ 965 h 975"/>
                    <a:gd name="T70" fmla="*/ 251 w 357"/>
                    <a:gd name="T71" fmla="*/ 965 h 975"/>
                    <a:gd name="T72" fmla="*/ 201 w 357"/>
                    <a:gd name="T73" fmla="*/ 960 h 975"/>
                    <a:gd name="T74" fmla="*/ 155 w 357"/>
                    <a:gd name="T75" fmla="*/ 950 h 975"/>
                    <a:gd name="T76" fmla="*/ 111 w 357"/>
                    <a:gd name="T77" fmla="*/ 936 h 975"/>
                    <a:gd name="T78" fmla="*/ 67 w 357"/>
                    <a:gd name="T79" fmla="*/ 917 h 975"/>
                    <a:gd name="T80" fmla="*/ 27 w 357"/>
                    <a:gd name="T81" fmla="*/ 896 h 975"/>
                    <a:gd name="T82" fmla="*/ 0 w 357"/>
                    <a:gd name="T83" fmla="*/ 879 h 975"/>
                    <a:gd name="T84" fmla="*/ 0 w 357"/>
                    <a:gd name="T85" fmla="*/ 881 h 975"/>
                    <a:gd name="T86" fmla="*/ 2 w 357"/>
                    <a:gd name="T87" fmla="*/ 885 h 975"/>
                    <a:gd name="T88" fmla="*/ 2 w 357"/>
                    <a:gd name="T89" fmla="*/ 889 h 975"/>
                    <a:gd name="T90" fmla="*/ 2 w 357"/>
                    <a:gd name="T91" fmla="*/ 892 h 97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57"/>
                    <a:gd name="T139" fmla="*/ 0 h 975"/>
                    <a:gd name="T140" fmla="*/ 357 w 357"/>
                    <a:gd name="T141" fmla="*/ 975 h 97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57" h="975">
                      <a:moveTo>
                        <a:pt x="355" y="8"/>
                      </a:moveTo>
                      <a:lnTo>
                        <a:pt x="349" y="6"/>
                      </a:lnTo>
                      <a:lnTo>
                        <a:pt x="324" y="2"/>
                      </a:lnTo>
                      <a:lnTo>
                        <a:pt x="299" y="0"/>
                      </a:lnTo>
                      <a:lnTo>
                        <a:pt x="274" y="0"/>
                      </a:lnTo>
                      <a:lnTo>
                        <a:pt x="249" y="0"/>
                      </a:lnTo>
                      <a:lnTo>
                        <a:pt x="225" y="2"/>
                      </a:lnTo>
                      <a:lnTo>
                        <a:pt x="201" y="6"/>
                      </a:lnTo>
                      <a:lnTo>
                        <a:pt x="177" y="10"/>
                      </a:lnTo>
                      <a:lnTo>
                        <a:pt x="153" y="16"/>
                      </a:lnTo>
                      <a:lnTo>
                        <a:pt x="130" y="21"/>
                      </a:lnTo>
                      <a:lnTo>
                        <a:pt x="107" y="29"/>
                      </a:lnTo>
                      <a:lnTo>
                        <a:pt x="96" y="35"/>
                      </a:lnTo>
                      <a:lnTo>
                        <a:pt x="94" y="37"/>
                      </a:lnTo>
                      <a:lnTo>
                        <a:pt x="94" y="39"/>
                      </a:lnTo>
                      <a:lnTo>
                        <a:pt x="94" y="40"/>
                      </a:lnTo>
                      <a:lnTo>
                        <a:pt x="92" y="42"/>
                      </a:lnTo>
                      <a:lnTo>
                        <a:pt x="92" y="44"/>
                      </a:lnTo>
                      <a:lnTo>
                        <a:pt x="92" y="46"/>
                      </a:lnTo>
                      <a:lnTo>
                        <a:pt x="111" y="39"/>
                      </a:lnTo>
                      <a:lnTo>
                        <a:pt x="132" y="33"/>
                      </a:lnTo>
                      <a:lnTo>
                        <a:pt x="155" y="25"/>
                      </a:lnTo>
                      <a:lnTo>
                        <a:pt x="178" y="19"/>
                      </a:lnTo>
                      <a:lnTo>
                        <a:pt x="201" y="16"/>
                      </a:lnTo>
                      <a:lnTo>
                        <a:pt x="226" y="14"/>
                      </a:lnTo>
                      <a:lnTo>
                        <a:pt x="251" y="12"/>
                      </a:lnTo>
                      <a:lnTo>
                        <a:pt x="274" y="10"/>
                      </a:lnTo>
                      <a:lnTo>
                        <a:pt x="299" y="12"/>
                      </a:lnTo>
                      <a:lnTo>
                        <a:pt x="324" y="14"/>
                      </a:lnTo>
                      <a:lnTo>
                        <a:pt x="347" y="16"/>
                      </a:lnTo>
                      <a:lnTo>
                        <a:pt x="353" y="17"/>
                      </a:lnTo>
                      <a:lnTo>
                        <a:pt x="353" y="16"/>
                      </a:lnTo>
                      <a:lnTo>
                        <a:pt x="355" y="14"/>
                      </a:lnTo>
                      <a:lnTo>
                        <a:pt x="355" y="12"/>
                      </a:lnTo>
                      <a:lnTo>
                        <a:pt x="355" y="10"/>
                      </a:lnTo>
                      <a:lnTo>
                        <a:pt x="355" y="8"/>
                      </a:lnTo>
                      <a:close/>
                      <a:moveTo>
                        <a:pt x="2" y="892"/>
                      </a:moveTo>
                      <a:lnTo>
                        <a:pt x="2" y="892"/>
                      </a:lnTo>
                      <a:lnTo>
                        <a:pt x="23" y="904"/>
                      </a:lnTo>
                      <a:lnTo>
                        <a:pt x="42" y="917"/>
                      </a:lnTo>
                      <a:lnTo>
                        <a:pt x="63" y="927"/>
                      </a:lnTo>
                      <a:lnTo>
                        <a:pt x="84" y="936"/>
                      </a:lnTo>
                      <a:lnTo>
                        <a:pt x="107" y="946"/>
                      </a:lnTo>
                      <a:lnTo>
                        <a:pt x="130" y="954"/>
                      </a:lnTo>
                      <a:lnTo>
                        <a:pt x="153" y="960"/>
                      </a:lnTo>
                      <a:lnTo>
                        <a:pt x="177" y="965"/>
                      </a:lnTo>
                      <a:lnTo>
                        <a:pt x="201" y="969"/>
                      </a:lnTo>
                      <a:lnTo>
                        <a:pt x="225" y="973"/>
                      </a:lnTo>
                      <a:lnTo>
                        <a:pt x="249" y="975"/>
                      </a:lnTo>
                      <a:lnTo>
                        <a:pt x="274" y="975"/>
                      </a:lnTo>
                      <a:lnTo>
                        <a:pt x="299" y="975"/>
                      </a:lnTo>
                      <a:lnTo>
                        <a:pt x="324" y="973"/>
                      </a:lnTo>
                      <a:lnTo>
                        <a:pt x="349" y="969"/>
                      </a:lnTo>
                      <a:lnTo>
                        <a:pt x="357" y="969"/>
                      </a:lnTo>
                      <a:lnTo>
                        <a:pt x="357" y="967"/>
                      </a:lnTo>
                      <a:lnTo>
                        <a:pt x="357" y="965"/>
                      </a:lnTo>
                      <a:lnTo>
                        <a:pt x="357" y="963"/>
                      </a:lnTo>
                      <a:lnTo>
                        <a:pt x="357" y="961"/>
                      </a:lnTo>
                      <a:lnTo>
                        <a:pt x="355" y="961"/>
                      </a:lnTo>
                      <a:lnTo>
                        <a:pt x="355" y="960"/>
                      </a:lnTo>
                      <a:lnTo>
                        <a:pt x="355" y="958"/>
                      </a:lnTo>
                      <a:lnTo>
                        <a:pt x="347" y="960"/>
                      </a:lnTo>
                      <a:lnTo>
                        <a:pt x="324" y="963"/>
                      </a:lnTo>
                      <a:lnTo>
                        <a:pt x="299" y="965"/>
                      </a:lnTo>
                      <a:lnTo>
                        <a:pt x="274" y="965"/>
                      </a:lnTo>
                      <a:lnTo>
                        <a:pt x="251" y="965"/>
                      </a:lnTo>
                      <a:lnTo>
                        <a:pt x="226" y="963"/>
                      </a:lnTo>
                      <a:lnTo>
                        <a:pt x="201" y="960"/>
                      </a:lnTo>
                      <a:lnTo>
                        <a:pt x="178" y="956"/>
                      </a:lnTo>
                      <a:lnTo>
                        <a:pt x="155" y="950"/>
                      </a:lnTo>
                      <a:lnTo>
                        <a:pt x="132" y="944"/>
                      </a:lnTo>
                      <a:lnTo>
                        <a:pt x="111" y="936"/>
                      </a:lnTo>
                      <a:lnTo>
                        <a:pt x="90" y="927"/>
                      </a:lnTo>
                      <a:lnTo>
                        <a:pt x="67" y="917"/>
                      </a:lnTo>
                      <a:lnTo>
                        <a:pt x="48" y="908"/>
                      </a:lnTo>
                      <a:lnTo>
                        <a:pt x="27" y="896"/>
                      </a:lnTo>
                      <a:lnTo>
                        <a:pt x="8" y="883"/>
                      </a:lnTo>
                      <a:lnTo>
                        <a:pt x="0" y="879"/>
                      </a:lnTo>
                      <a:lnTo>
                        <a:pt x="0" y="881"/>
                      </a:lnTo>
                      <a:lnTo>
                        <a:pt x="0" y="883"/>
                      </a:lnTo>
                      <a:lnTo>
                        <a:pt x="2" y="885"/>
                      </a:lnTo>
                      <a:lnTo>
                        <a:pt x="2" y="887"/>
                      </a:lnTo>
                      <a:lnTo>
                        <a:pt x="2" y="889"/>
                      </a:lnTo>
                      <a:lnTo>
                        <a:pt x="2" y="890"/>
                      </a:lnTo>
                      <a:lnTo>
                        <a:pt x="2" y="892"/>
                      </a:lnTo>
                      <a:close/>
                    </a:path>
                  </a:pathLst>
                </a:custGeom>
                <a:solidFill>
                  <a:srgbClr val="A1D9FF"/>
                </a:solidFill>
                <a:ln w="9525">
                  <a:noFill/>
                  <a:round/>
                </a:ln>
              </p:spPr>
              <p:txBody>
                <a:bodyPr/>
                <a:lstStyle/>
                <a:p>
                  <a:endParaRPr lang="en-US"/>
                </a:p>
              </p:txBody>
            </p:sp>
            <p:sp>
              <p:nvSpPr>
                <p:cNvPr id="44520" name="Freeform 171"/>
                <p:cNvSpPr>
                  <a:spLocks noEditPoints="1"/>
                </p:cNvSpPr>
                <p:nvPr/>
              </p:nvSpPr>
              <p:spPr bwMode="auto">
                <a:xfrm>
                  <a:off x="1612" y="1653"/>
                  <a:ext cx="357" cy="965"/>
                </a:xfrm>
                <a:custGeom>
                  <a:avLst/>
                  <a:gdLst>
                    <a:gd name="T0" fmla="*/ 349 w 357"/>
                    <a:gd name="T1" fmla="*/ 6 h 965"/>
                    <a:gd name="T2" fmla="*/ 299 w 357"/>
                    <a:gd name="T3" fmla="*/ 0 h 965"/>
                    <a:gd name="T4" fmla="*/ 249 w 357"/>
                    <a:gd name="T5" fmla="*/ 0 h 965"/>
                    <a:gd name="T6" fmla="*/ 201 w 357"/>
                    <a:gd name="T7" fmla="*/ 6 h 965"/>
                    <a:gd name="T8" fmla="*/ 153 w 357"/>
                    <a:gd name="T9" fmla="*/ 15 h 965"/>
                    <a:gd name="T10" fmla="*/ 109 w 357"/>
                    <a:gd name="T11" fmla="*/ 29 h 965"/>
                    <a:gd name="T12" fmla="*/ 92 w 357"/>
                    <a:gd name="T13" fmla="*/ 36 h 965"/>
                    <a:gd name="T14" fmla="*/ 92 w 357"/>
                    <a:gd name="T15" fmla="*/ 40 h 965"/>
                    <a:gd name="T16" fmla="*/ 90 w 357"/>
                    <a:gd name="T17" fmla="*/ 42 h 965"/>
                    <a:gd name="T18" fmla="*/ 90 w 357"/>
                    <a:gd name="T19" fmla="*/ 46 h 965"/>
                    <a:gd name="T20" fmla="*/ 92 w 357"/>
                    <a:gd name="T21" fmla="*/ 46 h 965"/>
                    <a:gd name="T22" fmla="*/ 134 w 357"/>
                    <a:gd name="T23" fmla="*/ 31 h 965"/>
                    <a:gd name="T24" fmla="*/ 180 w 357"/>
                    <a:gd name="T25" fmla="*/ 19 h 965"/>
                    <a:gd name="T26" fmla="*/ 226 w 357"/>
                    <a:gd name="T27" fmla="*/ 11 h 965"/>
                    <a:gd name="T28" fmla="*/ 274 w 357"/>
                    <a:gd name="T29" fmla="*/ 10 h 965"/>
                    <a:gd name="T30" fmla="*/ 322 w 357"/>
                    <a:gd name="T31" fmla="*/ 11 h 965"/>
                    <a:gd name="T32" fmla="*/ 353 w 357"/>
                    <a:gd name="T33" fmla="*/ 15 h 965"/>
                    <a:gd name="T34" fmla="*/ 353 w 357"/>
                    <a:gd name="T35" fmla="*/ 13 h 965"/>
                    <a:gd name="T36" fmla="*/ 353 w 357"/>
                    <a:gd name="T37" fmla="*/ 11 h 965"/>
                    <a:gd name="T38" fmla="*/ 355 w 357"/>
                    <a:gd name="T39" fmla="*/ 8 h 965"/>
                    <a:gd name="T40" fmla="*/ 355 w 357"/>
                    <a:gd name="T41" fmla="*/ 6 h 965"/>
                    <a:gd name="T42" fmla="*/ 6 w 357"/>
                    <a:gd name="T43" fmla="*/ 883 h 965"/>
                    <a:gd name="T44" fmla="*/ 44 w 357"/>
                    <a:gd name="T45" fmla="*/ 906 h 965"/>
                    <a:gd name="T46" fmla="*/ 86 w 357"/>
                    <a:gd name="T47" fmla="*/ 927 h 965"/>
                    <a:gd name="T48" fmla="*/ 132 w 357"/>
                    <a:gd name="T49" fmla="*/ 942 h 965"/>
                    <a:gd name="T50" fmla="*/ 178 w 357"/>
                    <a:gd name="T51" fmla="*/ 954 h 965"/>
                    <a:gd name="T52" fmla="*/ 226 w 357"/>
                    <a:gd name="T53" fmla="*/ 961 h 965"/>
                    <a:gd name="T54" fmla="*/ 274 w 357"/>
                    <a:gd name="T55" fmla="*/ 965 h 965"/>
                    <a:gd name="T56" fmla="*/ 324 w 357"/>
                    <a:gd name="T57" fmla="*/ 961 h 965"/>
                    <a:gd name="T58" fmla="*/ 357 w 357"/>
                    <a:gd name="T59" fmla="*/ 957 h 965"/>
                    <a:gd name="T60" fmla="*/ 355 w 357"/>
                    <a:gd name="T61" fmla="*/ 955 h 965"/>
                    <a:gd name="T62" fmla="*/ 355 w 357"/>
                    <a:gd name="T63" fmla="*/ 952 h 965"/>
                    <a:gd name="T64" fmla="*/ 355 w 357"/>
                    <a:gd name="T65" fmla="*/ 950 h 965"/>
                    <a:gd name="T66" fmla="*/ 355 w 357"/>
                    <a:gd name="T67" fmla="*/ 948 h 965"/>
                    <a:gd name="T68" fmla="*/ 322 w 357"/>
                    <a:gd name="T69" fmla="*/ 952 h 965"/>
                    <a:gd name="T70" fmla="*/ 274 w 357"/>
                    <a:gd name="T71" fmla="*/ 954 h 965"/>
                    <a:gd name="T72" fmla="*/ 226 w 357"/>
                    <a:gd name="T73" fmla="*/ 952 h 965"/>
                    <a:gd name="T74" fmla="*/ 180 w 357"/>
                    <a:gd name="T75" fmla="*/ 944 h 965"/>
                    <a:gd name="T76" fmla="*/ 134 w 357"/>
                    <a:gd name="T77" fmla="*/ 932 h 965"/>
                    <a:gd name="T78" fmla="*/ 92 w 357"/>
                    <a:gd name="T79" fmla="*/ 917 h 965"/>
                    <a:gd name="T80" fmla="*/ 50 w 357"/>
                    <a:gd name="T81" fmla="*/ 898 h 965"/>
                    <a:gd name="T82" fmla="*/ 11 w 357"/>
                    <a:gd name="T83" fmla="*/ 873 h 965"/>
                    <a:gd name="T84" fmla="*/ 0 w 357"/>
                    <a:gd name="T85" fmla="*/ 867 h 965"/>
                    <a:gd name="T86" fmla="*/ 0 w 357"/>
                    <a:gd name="T87" fmla="*/ 871 h 965"/>
                    <a:gd name="T88" fmla="*/ 0 w 357"/>
                    <a:gd name="T89" fmla="*/ 873 h 965"/>
                    <a:gd name="T90" fmla="*/ 0 w 357"/>
                    <a:gd name="T91" fmla="*/ 877 h 96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57"/>
                    <a:gd name="T139" fmla="*/ 0 h 965"/>
                    <a:gd name="T140" fmla="*/ 357 w 357"/>
                    <a:gd name="T141" fmla="*/ 965 h 96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57" h="965">
                      <a:moveTo>
                        <a:pt x="355" y="6"/>
                      </a:moveTo>
                      <a:lnTo>
                        <a:pt x="349" y="6"/>
                      </a:lnTo>
                      <a:lnTo>
                        <a:pt x="324" y="2"/>
                      </a:lnTo>
                      <a:lnTo>
                        <a:pt x="299" y="0"/>
                      </a:lnTo>
                      <a:lnTo>
                        <a:pt x="274" y="0"/>
                      </a:lnTo>
                      <a:lnTo>
                        <a:pt x="249" y="0"/>
                      </a:lnTo>
                      <a:lnTo>
                        <a:pt x="226" y="2"/>
                      </a:lnTo>
                      <a:lnTo>
                        <a:pt x="201" y="6"/>
                      </a:lnTo>
                      <a:lnTo>
                        <a:pt x="178" y="10"/>
                      </a:lnTo>
                      <a:lnTo>
                        <a:pt x="153" y="15"/>
                      </a:lnTo>
                      <a:lnTo>
                        <a:pt x="132" y="21"/>
                      </a:lnTo>
                      <a:lnTo>
                        <a:pt x="109" y="29"/>
                      </a:lnTo>
                      <a:lnTo>
                        <a:pt x="94" y="34"/>
                      </a:lnTo>
                      <a:lnTo>
                        <a:pt x="92" y="36"/>
                      </a:lnTo>
                      <a:lnTo>
                        <a:pt x="92" y="38"/>
                      </a:lnTo>
                      <a:lnTo>
                        <a:pt x="92" y="40"/>
                      </a:lnTo>
                      <a:lnTo>
                        <a:pt x="90" y="42"/>
                      </a:lnTo>
                      <a:lnTo>
                        <a:pt x="90" y="44"/>
                      </a:lnTo>
                      <a:lnTo>
                        <a:pt x="90" y="46"/>
                      </a:lnTo>
                      <a:lnTo>
                        <a:pt x="90" y="48"/>
                      </a:lnTo>
                      <a:lnTo>
                        <a:pt x="92" y="46"/>
                      </a:lnTo>
                      <a:lnTo>
                        <a:pt x="113" y="38"/>
                      </a:lnTo>
                      <a:lnTo>
                        <a:pt x="134" y="31"/>
                      </a:lnTo>
                      <a:lnTo>
                        <a:pt x="157" y="25"/>
                      </a:lnTo>
                      <a:lnTo>
                        <a:pt x="180" y="19"/>
                      </a:lnTo>
                      <a:lnTo>
                        <a:pt x="203" y="15"/>
                      </a:lnTo>
                      <a:lnTo>
                        <a:pt x="226" y="11"/>
                      </a:lnTo>
                      <a:lnTo>
                        <a:pt x="251" y="10"/>
                      </a:lnTo>
                      <a:lnTo>
                        <a:pt x="274" y="10"/>
                      </a:lnTo>
                      <a:lnTo>
                        <a:pt x="299" y="10"/>
                      </a:lnTo>
                      <a:lnTo>
                        <a:pt x="322" y="11"/>
                      </a:lnTo>
                      <a:lnTo>
                        <a:pt x="347" y="15"/>
                      </a:lnTo>
                      <a:lnTo>
                        <a:pt x="353" y="15"/>
                      </a:lnTo>
                      <a:lnTo>
                        <a:pt x="353" y="13"/>
                      </a:lnTo>
                      <a:lnTo>
                        <a:pt x="353" y="11"/>
                      </a:lnTo>
                      <a:lnTo>
                        <a:pt x="353" y="10"/>
                      </a:lnTo>
                      <a:lnTo>
                        <a:pt x="355" y="8"/>
                      </a:lnTo>
                      <a:lnTo>
                        <a:pt x="355" y="6"/>
                      </a:lnTo>
                      <a:close/>
                      <a:moveTo>
                        <a:pt x="2" y="879"/>
                      </a:moveTo>
                      <a:lnTo>
                        <a:pt x="6" y="883"/>
                      </a:lnTo>
                      <a:lnTo>
                        <a:pt x="25" y="894"/>
                      </a:lnTo>
                      <a:lnTo>
                        <a:pt x="44" y="906"/>
                      </a:lnTo>
                      <a:lnTo>
                        <a:pt x="65" y="917"/>
                      </a:lnTo>
                      <a:lnTo>
                        <a:pt x="86" y="927"/>
                      </a:lnTo>
                      <a:lnTo>
                        <a:pt x="109" y="934"/>
                      </a:lnTo>
                      <a:lnTo>
                        <a:pt x="132" y="942"/>
                      </a:lnTo>
                      <a:lnTo>
                        <a:pt x="153" y="950"/>
                      </a:lnTo>
                      <a:lnTo>
                        <a:pt x="178" y="954"/>
                      </a:lnTo>
                      <a:lnTo>
                        <a:pt x="201" y="959"/>
                      </a:lnTo>
                      <a:lnTo>
                        <a:pt x="226" y="961"/>
                      </a:lnTo>
                      <a:lnTo>
                        <a:pt x="249" y="963"/>
                      </a:lnTo>
                      <a:lnTo>
                        <a:pt x="274" y="965"/>
                      </a:lnTo>
                      <a:lnTo>
                        <a:pt x="299" y="963"/>
                      </a:lnTo>
                      <a:lnTo>
                        <a:pt x="324" y="961"/>
                      </a:lnTo>
                      <a:lnTo>
                        <a:pt x="349" y="959"/>
                      </a:lnTo>
                      <a:lnTo>
                        <a:pt x="357" y="957"/>
                      </a:lnTo>
                      <a:lnTo>
                        <a:pt x="357" y="955"/>
                      </a:lnTo>
                      <a:lnTo>
                        <a:pt x="355" y="955"/>
                      </a:lnTo>
                      <a:lnTo>
                        <a:pt x="355" y="954"/>
                      </a:lnTo>
                      <a:lnTo>
                        <a:pt x="355" y="952"/>
                      </a:lnTo>
                      <a:lnTo>
                        <a:pt x="355" y="950"/>
                      </a:lnTo>
                      <a:lnTo>
                        <a:pt x="355" y="948"/>
                      </a:lnTo>
                      <a:lnTo>
                        <a:pt x="347" y="948"/>
                      </a:lnTo>
                      <a:lnTo>
                        <a:pt x="322" y="952"/>
                      </a:lnTo>
                      <a:lnTo>
                        <a:pt x="299" y="954"/>
                      </a:lnTo>
                      <a:lnTo>
                        <a:pt x="274" y="954"/>
                      </a:lnTo>
                      <a:lnTo>
                        <a:pt x="251" y="954"/>
                      </a:lnTo>
                      <a:lnTo>
                        <a:pt x="226" y="952"/>
                      </a:lnTo>
                      <a:lnTo>
                        <a:pt x="203" y="948"/>
                      </a:lnTo>
                      <a:lnTo>
                        <a:pt x="180" y="944"/>
                      </a:lnTo>
                      <a:lnTo>
                        <a:pt x="157" y="938"/>
                      </a:lnTo>
                      <a:lnTo>
                        <a:pt x="134" y="932"/>
                      </a:lnTo>
                      <a:lnTo>
                        <a:pt x="113" y="925"/>
                      </a:lnTo>
                      <a:lnTo>
                        <a:pt x="92" y="917"/>
                      </a:lnTo>
                      <a:lnTo>
                        <a:pt x="71" y="907"/>
                      </a:lnTo>
                      <a:lnTo>
                        <a:pt x="50" y="898"/>
                      </a:lnTo>
                      <a:lnTo>
                        <a:pt x="31" y="886"/>
                      </a:lnTo>
                      <a:lnTo>
                        <a:pt x="11" y="873"/>
                      </a:lnTo>
                      <a:lnTo>
                        <a:pt x="0" y="865"/>
                      </a:lnTo>
                      <a:lnTo>
                        <a:pt x="0" y="867"/>
                      </a:lnTo>
                      <a:lnTo>
                        <a:pt x="0" y="869"/>
                      </a:lnTo>
                      <a:lnTo>
                        <a:pt x="0" y="871"/>
                      </a:lnTo>
                      <a:lnTo>
                        <a:pt x="0" y="873"/>
                      </a:lnTo>
                      <a:lnTo>
                        <a:pt x="0" y="875"/>
                      </a:lnTo>
                      <a:lnTo>
                        <a:pt x="0" y="877"/>
                      </a:lnTo>
                      <a:lnTo>
                        <a:pt x="2" y="879"/>
                      </a:lnTo>
                      <a:close/>
                    </a:path>
                  </a:pathLst>
                </a:custGeom>
                <a:solidFill>
                  <a:srgbClr val="A2D9FF"/>
                </a:solidFill>
                <a:ln w="9525">
                  <a:noFill/>
                  <a:round/>
                </a:ln>
              </p:spPr>
              <p:txBody>
                <a:bodyPr/>
                <a:lstStyle/>
                <a:p>
                  <a:endParaRPr lang="en-US"/>
                </a:p>
              </p:txBody>
            </p:sp>
            <p:sp>
              <p:nvSpPr>
                <p:cNvPr id="44521" name="Freeform 172"/>
                <p:cNvSpPr>
                  <a:spLocks noEditPoints="1"/>
                </p:cNvSpPr>
                <p:nvPr/>
              </p:nvSpPr>
              <p:spPr bwMode="auto">
                <a:xfrm>
                  <a:off x="1610" y="1657"/>
                  <a:ext cx="357" cy="955"/>
                </a:xfrm>
                <a:custGeom>
                  <a:avLst/>
                  <a:gdLst>
                    <a:gd name="T0" fmla="*/ 349 w 357"/>
                    <a:gd name="T1" fmla="*/ 6 h 955"/>
                    <a:gd name="T2" fmla="*/ 301 w 357"/>
                    <a:gd name="T3" fmla="*/ 2 h 955"/>
                    <a:gd name="T4" fmla="*/ 253 w 357"/>
                    <a:gd name="T5" fmla="*/ 2 h 955"/>
                    <a:gd name="T6" fmla="*/ 203 w 357"/>
                    <a:gd name="T7" fmla="*/ 6 h 955"/>
                    <a:gd name="T8" fmla="*/ 157 w 357"/>
                    <a:gd name="T9" fmla="*/ 15 h 955"/>
                    <a:gd name="T10" fmla="*/ 113 w 357"/>
                    <a:gd name="T11" fmla="*/ 29 h 955"/>
                    <a:gd name="T12" fmla="*/ 92 w 357"/>
                    <a:gd name="T13" fmla="*/ 38 h 955"/>
                    <a:gd name="T14" fmla="*/ 92 w 357"/>
                    <a:gd name="T15" fmla="*/ 42 h 955"/>
                    <a:gd name="T16" fmla="*/ 90 w 357"/>
                    <a:gd name="T17" fmla="*/ 46 h 955"/>
                    <a:gd name="T18" fmla="*/ 90 w 357"/>
                    <a:gd name="T19" fmla="*/ 48 h 955"/>
                    <a:gd name="T20" fmla="*/ 96 w 357"/>
                    <a:gd name="T21" fmla="*/ 48 h 955"/>
                    <a:gd name="T22" fmla="*/ 138 w 357"/>
                    <a:gd name="T23" fmla="*/ 32 h 955"/>
                    <a:gd name="T24" fmla="*/ 182 w 357"/>
                    <a:gd name="T25" fmla="*/ 21 h 955"/>
                    <a:gd name="T26" fmla="*/ 228 w 357"/>
                    <a:gd name="T27" fmla="*/ 13 h 955"/>
                    <a:gd name="T28" fmla="*/ 276 w 357"/>
                    <a:gd name="T29" fmla="*/ 11 h 955"/>
                    <a:gd name="T30" fmla="*/ 324 w 357"/>
                    <a:gd name="T31" fmla="*/ 13 h 955"/>
                    <a:gd name="T32" fmla="*/ 353 w 357"/>
                    <a:gd name="T33" fmla="*/ 17 h 955"/>
                    <a:gd name="T34" fmla="*/ 353 w 357"/>
                    <a:gd name="T35" fmla="*/ 15 h 955"/>
                    <a:gd name="T36" fmla="*/ 355 w 357"/>
                    <a:gd name="T37" fmla="*/ 11 h 955"/>
                    <a:gd name="T38" fmla="*/ 355 w 357"/>
                    <a:gd name="T39" fmla="*/ 9 h 955"/>
                    <a:gd name="T40" fmla="*/ 355 w 357"/>
                    <a:gd name="T41" fmla="*/ 7 h 955"/>
                    <a:gd name="T42" fmla="*/ 10 w 357"/>
                    <a:gd name="T43" fmla="*/ 873 h 955"/>
                    <a:gd name="T44" fmla="*/ 50 w 357"/>
                    <a:gd name="T45" fmla="*/ 898 h 955"/>
                    <a:gd name="T46" fmla="*/ 92 w 357"/>
                    <a:gd name="T47" fmla="*/ 917 h 955"/>
                    <a:gd name="T48" fmla="*/ 134 w 357"/>
                    <a:gd name="T49" fmla="*/ 934 h 955"/>
                    <a:gd name="T50" fmla="*/ 180 w 357"/>
                    <a:gd name="T51" fmla="*/ 946 h 955"/>
                    <a:gd name="T52" fmla="*/ 228 w 357"/>
                    <a:gd name="T53" fmla="*/ 953 h 955"/>
                    <a:gd name="T54" fmla="*/ 276 w 357"/>
                    <a:gd name="T55" fmla="*/ 955 h 955"/>
                    <a:gd name="T56" fmla="*/ 326 w 357"/>
                    <a:gd name="T57" fmla="*/ 953 h 955"/>
                    <a:gd name="T58" fmla="*/ 357 w 357"/>
                    <a:gd name="T59" fmla="*/ 948 h 955"/>
                    <a:gd name="T60" fmla="*/ 357 w 357"/>
                    <a:gd name="T61" fmla="*/ 946 h 955"/>
                    <a:gd name="T62" fmla="*/ 357 w 357"/>
                    <a:gd name="T63" fmla="*/ 944 h 955"/>
                    <a:gd name="T64" fmla="*/ 355 w 357"/>
                    <a:gd name="T65" fmla="*/ 940 h 955"/>
                    <a:gd name="T66" fmla="*/ 355 w 357"/>
                    <a:gd name="T67" fmla="*/ 938 h 955"/>
                    <a:gd name="T68" fmla="*/ 324 w 357"/>
                    <a:gd name="T69" fmla="*/ 942 h 955"/>
                    <a:gd name="T70" fmla="*/ 276 w 357"/>
                    <a:gd name="T71" fmla="*/ 946 h 955"/>
                    <a:gd name="T72" fmla="*/ 228 w 357"/>
                    <a:gd name="T73" fmla="*/ 942 h 955"/>
                    <a:gd name="T74" fmla="*/ 182 w 357"/>
                    <a:gd name="T75" fmla="*/ 936 h 955"/>
                    <a:gd name="T76" fmla="*/ 138 w 357"/>
                    <a:gd name="T77" fmla="*/ 925 h 955"/>
                    <a:gd name="T78" fmla="*/ 96 w 357"/>
                    <a:gd name="T79" fmla="*/ 907 h 955"/>
                    <a:gd name="T80" fmla="*/ 54 w 357"/>
                    <a:gd name="T81" fmla="*/ 888 h 955"/>
                    <a:gd name="T82" fmla="*/ 15 w 357"/>
                    <a:gd name="T83" fmla="*/ 865 h 955"/>
                    <a:gd name="T84" fmla="*/ 2 w 357"/>
                    <a:gd name="T85" fmla="*/ 855 h 955"/>
                    <a:gd name="T86" fmla="*/ 2 w 357"/>
                    <a:gd name="T87" fmla="*/ 859 h 955"/>
                    <a:gd name="T88" fmla="*/ 2 w 357"/>
                    <a:gd name="T89" fmla="*/ 863 h 955"/>
                    <a:gd name="T90" fmla="*/ 2 w 357"/>
                    <a:gd name="T91" fmla="*/ 867 h 95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57"/>
                    <a:gd name="T139" fmla="*/ 0 h 955"/>
                    <a:gd name="T140" fmla="*/ 357 w 357"/>
                    <a:gd name="T141" fmla="*/ 955 h 95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57" h="955">
                      <a:moveTo>
                        <a:pt x="355" y="7"/>
                      </a:moveTo>
                      <a:lnTo>
                        <a:pt x="349" y="6"/>
                      </a:lnTo>
                      <a:lnTo>
                        <a:pt x="326" y="4"/>
                      </a:lnTo>
                      <a:lnTo>
                        <a:pt x="301" y="2"/>
                      </a:lnTo>
                      <a:lnTo>
                        <a:pt x="276" y="0"/>
                      </a:lnTo>
                      <a:lnTo>
                        <a:pt x="253" y="2"/>
                      </a:lnTo>
                      <a:lnTo>
                        <a:pt x="228" y="4"/>
                      </a:lnTo>
                      <a:lnTo>
                        <a:pt x="203" y="6"/>
                      </a:lnTo>
                      <a:lnTo>
                        <a:pt x="180" y="9"/>
                      </a:lnTo>
                      <a:lnTo>
                        <a:pt x="157" y="15"/>
                      </a:lnTo>
                      <a:lnTo>
                        <a:pt x="134" y="23"/>
                      </a:lnTo>
                      <a:lnTo>
                        <a:pt x="113" y="29"/>
                      </a:lnTo>
                      <a:lnTo>
                        <a:pt x="94" y="36"/>
                      </a:lnTo>
                      <a:lnTo>
                        <a:pt x="92" y="38"/>
                      </a:lnTo>
                      <a:lnTo>
                        <a:pt x="92" y="40"/>
                      </a:lnTo>
                      <a:lnTo>
                        <a:pt x="92" y="42"/>
                      </a:lnTo>
                      <a:lnTo>
                        <a:pt x="92" y="44"/>
                      </a:lnTo>
                      <a:lnTo>
                        <a:pt x="90" y="46"/>
                      </a:lnTo>
                      <a:lnTo>
                        <a:pt x="90" y="48"/>
                      </a:lnTo>
                      <a:lnTo>
                        <a:pt x="90" y="50"/>
                      </a:lnTo>
                      <a:lnTo>
                        <a:pt x="96" y="48"/>
                      </a:lnTo>
                      <a:lnTo>
                        <a:pt x="117" y="38"/>
                      </a:lnTo>
                      <a:lnTo>
                        <a:pt x="138" y="32"/>
                      </a:lnTo>
                      <a:lnTo>
                        <a:pt x="161" y="25"/>
                      </a:lnTo>
                      <a:lnTo>
                        <a:pt x="182" y="21"/>
                      </a:lnTo>
                      <a:lnTo>
                        <a:pt x="205" y="17"/>
                      </a:lnTo>
                      <a:lnTo>
                        <a:pt x="228" y="13"/>
                      </a:lnTo>
                      <a:lnTo>
                        <a:pt x="253" y="11"/>
                      </a:lnTo>
                      <a:lnTo>
                        <a:pt x="276" y="11"/>
                      </a:lnTo>
                      <a:lnTo>
                        <a:pt x="301" y="11"/>
                      </a:lnTo>
                      <a:lnTo>
                        <a:pt x="324" y="13"/>
                      </a:lnTo>
                      <a:lnTo>
                        <a:pt x="347" y="17"/>
                      </a:lnTo>
                      <a:lnTo>
                        <a:pt x="353" y="17"/>
                      </a:lnTo>
                      <a:lnTo>
                        <a:pt x="353" y="15"/>
                      </a:lnTo>
                      <a:lnTo>
                        <a:pt x="353" y="13"/>
                      </a:lnTo>
                      <a:lnTo>
                        <a:pt x="355" y="11"/>
                      </a:lnTo>
                      <a:lnTo>
                        <a:pt x="355" y="9"/>
                      </a:lnTo>
                      <a:lnTo>
                        <a:pt x="355" y="7"/>
                      </a:lnTo>
                      <a:close/>
                      <a:moveTo>
                        <a:pt x="2" y="869"/>
                      </a:moveTo>
                      <a:lnTo>
                        <a:pt x="10" y="873"/>
                      </a:lnTo>
                      <a:lnTo>
                        <a:pt x="29" y="886"/>
                      </a:lnTo>
                      <a:lnTo>
                        <a:pt x="50" y="898"/>
                      </a:lnTo>
                      <a:lnTo>
                        <a:pt x="69" y="907"/>
                      </a:lnTo>
                      <a:lnTo>
                        <a:pt x="92" y="917"/>
                      </a:lnTo>
                      <a:lnTo>
                        <a:pt x="113" y="926"/>
                      </a:lnTo>
                      <a:lnTo>
                        <a:pt x="134" y="934"/>
                      </a:lnTo>
                      <a:lnTo>
                        <a:pt x="157" y="940"/>
                      </a:lnTo>
                      <a:lnTo>
                        <a:pt x="180" y="946"/>
                      </a:lnTo>
                      <a:lnTo>
                        <a:pt x="203" y="950"/>
                      </a:lnTo>
                      <a:lnTo>
                        <a:pt x="228" y="953"/>
                      </a:lnTo>
                      <a:lnTo>
                        <a:pt x="253" y="955"/>
                      </a:lnTo>
                      <a:lnTo>
                        <a:pt x="276" y="955"/>
                      </a:lnTo>
                      <a:lnTo>
                        <a:pt x="301" y="955"/>
                      </a:lnTo>
                      <a:lnTo>
                        <a:pt x="326" y="953"/>
                      </a:lnTo>
                      <a:lnTo>
                        <a:pt x="349" y="950"/>
                      </a:lnTo>
                      <a:lnTo>
                        <a:pt x="357" y="948"/>
                      </a:lnTo>
                      <a:lnTo>
                        <a:pt x="357" y="946"/>
                      </a:lnTo>
                      <a:lnTo>
                        <a:pt x="357" y="944"/>
                      </a:lnTo>
                      <a:lnTo>
                        <a:pt x="355" y="942"/>
                      </a:lnTo>
                      <a:lnTo>
                        <a:pt x="355" y="940"/>
                      </a:lnTo>
                      <a:lnTo>
                        <a:pt x="355" y="938"/>
                      </a:lnTo>
                      <a:lnTo>
                        <a:pt x="347" y="940"/>
                      </a:lnTo>
                      <a:lnTo>
                        <a:pt x="324" y="942"/>
                      </a:lnTo>
                      <a:lnTo>
                        <a:pt x="301" y="944"/>
                      </a:lnTo>
                      <a:lnTo>
                        <a:pt x="276" y="946"/>
                      </a:lnTo>
                      <a:lnTo>
                        <a:pt x="253" y="944"/>
                      </a:lnTo>
                      <a:lnTo>
                        <a:pt x="228" y="942"/>
                      </a:lnTo>
                      <a:lnTo>
                        <a:pt x="205" y="940"/>
                      </a:lnTo>
                      <a:lnTo>
                        <a:pt x="182" y="936"/>
                      </a:lnTo>
                      <a:lnTo>
                        <a:pt x="161" y="930"/>
                      </a:lnTo>
                      <a:lnTo>
                        <a:pt x="138" y="925"/>
                      </a:lnTo>
                      <a:lnTo>
                        <a:pt x="117" y="917"/>
                      </a:lnTo>
                      <a:lnTo>
                        <a:pt x="96" y="907"/>
                      </a:lnTo>
                      <a:lnTo>
                        <a:pt x="75" y="900"/>
                      </a:lnTo>
                      <a:lnTo>
                        <a:pt x="54" y="888"/>
                      </a:lnTo>
                      <a:lnTo>
                        <a:pt x="35" y="877"/>
                      </a:lnTo>
                      <a:lnTo>
                        <a:pt x="15" y="865"/>
                      </a:lnTo>
                      <a:lnTo>
                        <a:pt x="0" y="854"/>
                      </a:lnTo>
                      <a:lnTo>
                        <a:pt x="2" y="855"/>
                      </a:lnTo>
                      <a:lnTo>
                        <a:pt x="2" y="857"/>
                      </a:lnTo>
                      <a:lnTo>
                        <a:pt x="2" y="859"/>
                      </a:lnTo>
                      <a:lnTo>
                        <a:pt x="2" y="861"/>
                      </a:lnTo>
                      <a:lnTo>
                        <a:pt x="2" y="863"/>
                      </a:lnTo>
                      <a:lnTo>
                        <a:pt x="2" y="865"/>
                      </a:lnTo>
                      <a:lnTo>
                        <a:pt x="2" y="867"/>
                      </a:lnTo>
                      <a:lnTo>
                        <a:pt x="2" y="869"/>
                      </a:lnTo>
                      <a:close/>
                    </a:path>
                  </a:pathLst>
                </a:custGeom>
                <a:solidFill>
                  <a:srgbClr val="A3DAFF"/>
                </a:solidFill>
                <a:ln w="9525">
                  <a:noFill/>
                  <a:round/>
                </a:ln>
              </p:spPr>
              <p:txBody>
                <a:bodyPr/>
                <a:lstStyle/>
                <a:p>
                  <a:endParaRPr lang="en-US"/>
                </a:p>
              </p:txBody>
            </p:sp>
            <p:sp>
              <p:nvSpPr>
                <p:cNvPr id="44522" name="Freeform 173"/>
                <p:cNvSpPr>
                  <a:spLocks noEditPoints="1"/>
                </p:cNvSpPr>
                <p:nvPr/>
              </p:nvSpPr>
              <p:spPr bwMode="auto">
                <a:xfrm>
                  <a:off x="1610" y="1663"/>
                  <a:ext cx="357" cy="944"/>
                </a:xfrm>
                <a:custGeom>
                  <a:avLst/>
                  <a:gdLst>
                    <a:gd name="T0" fmla="*/ 349 w 357"/>
                    <a:gd name="T1" fmla="*/ 5 h 944"/>
                    <a:gd name="T2" fmla="*/ 301 w 357"/>
                    <a:gd name="T3" fmla="*/ 0 h 944"/>
                    <a:gd name="T4" fmla="*/ 253 w 357"/>
                    <a:gd name="T5" fmla="*/ 0 h 944"/>
                    <a:gd name="T6" fmla="*/ 205 w 357"/>
                    <a:gd name="T7" fmla="*/ 5 h 944"/>
                    <a:gd name="T8" fmla="*/ 159 w 357"/>
                    <a:gd name="T9" fmla="*/ 15 h 944"/>
                    <a:gd name="T10" fmla="*/ 115 w 357"/>
                    <a:gd name="T11" fmla="*/ 28 h 944"/>
                    <a:gd name="T12" fmla="*/ 92 w 357"/>
                    <a:gd name="T13" fmla="*/ 38 h 944"/>
                    <a:gd name="T14" fmla="*/ 90 w 357"/>
                    <a:gd name="T15" fmla="*/ 40 h 944"/>
                    <a:gd name="T16" fmla="*/ 90 w 357"/>
                    <a:gd name="T17" fmla="*/ 44 h 944"/>
                    <a:gd name="T18" fmla="*/ 88 w 357"/>
                    <a:gd name="T19" fmla="*/ 47 h 944"/>
                    <a:gd name="T20" fmla="*/ 88 w 357"/>
                    <a:gd name="T21" fmla="*/ 51 h 944"/>
                    <a:gd name="T22" fmla="*/ 119 w 357"/>
                    <a:gd name="T23" fmla="*/ 38 h 944"/>
                    <a:gd name="T24" fmla="*/ 161 w 357"/>
                    <a:gd name="T25" fmla="*/ 24 h 944"/>
                    <a:gd name="T26" fmla="*/ 207 w 357"/>
                    <a:gd name="T27" fmla="*/ 15 h 944"/>
                    <a:gd name="T28" fmla="*/ 253 w 357"/>
                    <a:gd name="T29" fmla="*/ 11 h 944"/>
                    <a:gd name="T30" fmla="*/ 301 w 357"/>
                    <a:gd name="T31" fmla="*/ 11 h 944"/>
                    <a:gd name="T32" fmla="*/ 347 w 357"/>
                    <a:gd name="T33" fmla="*/ 15 h 944"/>
                    <a:gd name="T34" fmla="*/ 353 w 357"/>
                    <a:gd name="T35" fmla="*/ 15 h 944"/>
                    <a:gd name="T36" fmla="*/ 353 w 357"/>
                    <a:gd name="T37" fmla="*/ 13 h 944"/>
                    <a:gd name="T38" fmla="*/ 353 w 357"/>
                    <a:gd name="T39" fmla="*/ 9 h 944"/>
                    <a:gd name="T40" fmla="*/ 353 w 357"/>
                    <a:gd name="T41" fmla="*/ 7 h 944"/>
                    <a:gd name="T42" fmla="*/ 2 w 357"/>
                    <a:gd name="T43" fmla="*/ 855 h 944"/>
                    <a:gd name="T44" fmla="*/ 33 w 357"/>
                    <a:gd name="T45" fmla="*/ 876 h 944"/>
                    <a:gd name="T46" fmla="*/ 73 w 357"/>
                    <a:gd name="T47" fmla="*/ 897 h 944"/>
                    <a:gd name="T48" fmla="*/ 115 w 357"/>
                    <a:gd name="T49" fmla="*/ 915 h 944"/>
                    <a:gd name="T50" fmla="*/ 159 w 357"/>
                    <a:gd name="T51" fmla="*/ 928 h 944"/>
                    <a:gd name="T52" fmla="*/ 205 w 357"/>
                    <a:gd name="T53" fmla="*/ 938 h 944"/>
                    <a:gd name="T54" fmla="*/ 253 w 357"/>
                    <a:gd name="T55" fmla="*/ 944 h 944"/>
                    <a:gd name="T56" fmla="*/ 301 w 357"/>
                    <a:gd name="T57" fmla="*/ 944 h 944"/>
                    <a:gd name="T58" fmla="*/ 349 w 357"/>
                    <a:gd name="T59" fmla="*/ 938 h 944"/>
                    <a:gd name="T60" fmla="*/ 355 w 357"/>
                    <a:gd name="T61" fmla="*/ 936 h 944"/>
                    <a:gd name="T62" fmla="*/ 355 w 357"/>
                    <a:gd name="T63" fmla="*/ 934 h 944"/>
                    <a:gd name="T64" fmla="*/ 355 w 357"/>
                    <a:gd name="T65" fmla="*/ 930 h 944"/>
                    <a:gd name="T66" fmla="*/ 355 w 357"/>
                    <a:gd name="T67" fmla="*/ 928 h 944"/>
                    <a:gd name="T68" fmla="*/ 347 w 357"/>
                    <a:gd name="T69" fmla="*/ 928 h 944"/>
                    <a:gd name="T70" fmla="*/ 301 w 357"/>
                    <a:gd name="T71" fmla="*/ 934 h 944"/>
                    <a:gd name="T72" fmla="*/ 253 w 357"/>
                    <a:gd name="T73" fmla="*/ 934 h 944"/>
                    <a:gd name="T74" fmla="*/ 207 w 357"/>
                    <a:gd name="T75" fmla="*/ 928 h 944"/>
                    <a:gd name="T76" fmla="*/ 161 w 357"/>
                    <a:gd name="T77" fmla="*/ 919 h 944"/>
                    <a:gd name="T78" fmla="*/ 119 w 357"/>
                    <a:gd name="T79" fmla="*/ 905 h 944"/>
                    <a:gd name="T80" fmla="*/ 77 w 357"/>
                    <a:gd name="T81" fmla="*/ 888 h 944"/>
                    <a:gd name="T82" fmla="*/ 38 w 357"/>
                    <a:gd name="T83" fmla="*/ 867 h 944"/>
                    <a:gd name="T84" fmla="*/ 0 w 357"/>
                    <a:gd name="T85" fmla="*/ 842 h 944"/>
                    <a:gd name="T86" fmla="*/ 0 w 357"/>
                    <a:gd name="T87" fmla="*/ 844 h 944"/>
                    <a:gd name="T88" fmla="*/ 0 w 357"/>
                    <a:gd name="T89" fmla="*/ 848 h 944"/>
                    <a:gd name="T90" fmla="*/ 2 w 357"/>
                    <a:gd name="T91" fmla="*/ 849 h 944"/>
                    <a:gd name="T92" fmla="*/ 2 w 357"/>
                    <a:gd name="T93" fmla="*/ 853 h 94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7"/>
                    <a:gd name="T142" fmla="*/ 0 h 944"/>
                    <a:gd name="T143" fmla="*/ 357 w 357"/>
                    <a:gd name="T144" fmla="*/ 944 h 94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7" h="944">
                      <a:moveTo>
                        <a:pt x="355" y="5"/>
                      </a:moveTo>
                      <a:lnTo>
                        <a:pt x="349" y="5"/>
                      </a:lnTo>
                      <a:lnTo>
                        <a:pt x="324" y="1"/>
                      </a:lnTo>
                      <a:lnTo>
                        <a:pt x="301" y="0"/>
                      </a:lnTo>
                      <a:lnTo>
                        <a:pt x="276" y="0"/>
                      </a:lnTo>
                      <a:lnTo>
                        <a:pt x="253" y="0"/>
                      </a:lnTo>
                      <a:lnTo>
                        <a:pt x="228" y="1"/>
                      </a:lnTo>
                      <a:lnTo>
                        <a:pt x="205" y="5"/>
                      </a:lnTo>
                      <a:lnTo>
                        <a:pt x="182" y="9"/>
                      </a:lnTo>
                      <a:lnTo>
                        <a:pt x="159" y="15"/>
                      </a:lnTo>
                      <a:lnTo>
                        <a:pt x="136" y="21"/>
                      </a:lnTo>
                      <a:lnTo>
                        <a:pt x="115" y="28"/>
                      </a:lnTo>
                      <a:lnTo>
                        <a:pt x="94" y="36"/>
                      </a:lnTo>
                      <a:lnTo>
                        <a:pt x="92" y="38"/>
                      </a:lnTo>
                      <a:lnTo>
                        <a:pt x="90" y="40"/>
                      </a:lnTo>
                      <a:lnTo>
                        <a:pt x="90" y="42"/>
                      </a:lnTo>
                      <a:lnTo>
                        <a:pt x="90" y="44"/>
                      </a:lnTo>
                      <a:lnTo>
                        <a:pt x="88" y="46"/>
                      </a:lnTo>
                      <a:lnTo>
                        <a:pt x="88" y="47"/>
                      </a:lnTo>
                      <a:lnTo>
                        <a:pt x="88" y="49"/>
                      </a:lnTo>
                      <a:lnTo>
                        <a:pt x="88" y="51"/>
                      </a:lnTo>
                      <a:lnTo>
                        <a:pt x="98" y="46"/>
                      </a:lnTo>
                      <a:lnTo>
                        <a:pt x="119" y="38"/>
                      </a:lnTo>
                      <a:lnTo>
                        <a:pt x="140" y="30"/>
                      </a:lnTo>
                      <a:lnTo>
                        <a:pt x="161" y="24"/>
                      </a:lnTo>
                      <a:lnTo>
                        <a:pt x="184" y="19"/>
                      </a:lnTo>
                      <a:lnTo>
                        <a:pt x="207" y="15"/>
                      </a:lnTo>
                      <a:lnTo>
                        <a:pt x="230" y="13"/>
                      </a:lnTo>
                      <a:lnTo>
                        <a:pt x="253" y="11"/>
                      </a:lnTo>
                      <a:lnTo>
                        <a:pt x="276" y="9"/>
                      </a:lnTo>
                      <a:lnTo>
                        <a:pt x="301" y="11"/>
                      </a:lnTo>
                      <a:lnTo>
                        <a:pt x="324" y="13"/>
                      </a:lnTo>
                      <a:lnTo>
                        <a:pt x="347" y="15"/>
                      </a:lnTo>
                      <a:lnTo>
                        <a:pt x="351" y="17"/>
                      </a:lnTo>
                      <a:lnTo>
                        <a:pt x="353" y="15"/>
                      </a:lnTo>
                      <a:lnTo>
                        <a:pt x="353" y="13"/>
                      </a:lnTo>
                      <a:lnTo>
                        <a:pt x="353" y="11"/>
                      </a:lnTo>
                      <a:lnTo>
                        <a:pt x="353" y="9"/>
                      </a:lnTo>
                      <a:lnTo>
                        <a:pt x="353" y="7"/>
                      </a:lnTo>
                      <a:lnTo>
                        <a:pt x="355" y="5"/>
                      </a:lnTo>
                      <a:close/>
                      <a:moveTo>
                        <a:pt x="2" y="855"/>
                      </a:moveTo>
                      <a:lnTo>
                        <a:pt x="13" y="863"/>
                      </a:lnTo>
                      <a:lnTo>
                        <a:pt x="33" y="876"/>
                      </a:lnTo>
                      <a:lnTo>
                        <a:pt x="52" y="888"/>
                      </a:lnTo>
                      <a:lnTo>
                        <a:pt x="73" y="897"/>
                      </a:lnTo>
                      <a:lnTo>
                        <a:pt x="94" y="907"/>
                      </a:lnTo>
                      <a:lnTo>
                        <a:pt x="115" y="915"/>
                      </a:lnTo>
                      <a:lnTo>
                        <a:pt x="136" y="922"/>
                      </a:lnTo>
                      <a:lnTo>
                        <a:pt x="159" y="928"/>
                      </a:lnTo>
                      <a:lnTo>
                        <a:pt x="182" y="934"/>
                      </a:lnTo>
                      <a:lnTo>
                        <a:pt x="205" y="938"/>
                      </a:lnTo>
                      <a:lnTo>
                        <a:pt x="228" y="942"/>
                      </a:lnTo>
                      <a:lnTo>
                        <a:pt x="253" y="944"/>
                      </a:lnTo>
                      <a:lnTo>
                        <a:pt x="276" y="944"/>
                      </a:lnTo>
                      <a:lnTo>
                        <a:pt x="301" y="944"/>
                      </a:lnTo>
                      <a:lnTo>
                        <a:pt x="324" y="942"/>
                      </a:lnTo>
                      <a:lnTo>
                        <a:pt x="349" y="938"/>
                      </a:lnTo>
                      <a:lnTo>
                        <a:pt x="357" y="938"/>
                      </a:lnTo>
                      <a:lnTo>
                        <a:pt x="355" y="936"/>
                      </a:lnTo>
                      <a:lnTo>
                        <a:pt x="355" y="934"/>
                      </a:lnTo>
                      <a:lnTo>
                        <a:pt x="355" y="932"/>
                      </a:lnTo>
                      <a:lnTo>
                        <a:pt x="355" y="930"/>
                      </a:lnTo>
                      <a:lnTo>
                        <a:pt x="355" y="928"/>
                      </a:lnTo>
                      <a:lnTo>
                        <a:pt x="353" y="928"/>
                      </a:lnTo>
                      <a:lnTo>
                        <a:pt x="347" y="928"/>
                      </a:lnTo>
                      <a:lnTo>
                        <a:pt x="324" y="932"/>
                      </a:lnTo>
                      <a:lnTo>
                        <a:pt x="301" y="934"/>
                      </a:lnTo>
                      <a:lnTo>
                        <a:pt x="276" y="934"/>
                      </a:lnTo>
                      <a:lnTo>
                        <a:pt x="253" y="934"/>
                      </a:lnTo>
                      <a:lnTo>
                        <a:pt x="230" y="932"/>
                      </a:lnTo>
                      <a:lnTo>
                        <a:pt x="207" y="928"/>
                      </a:lnTo>
                      <a:lnTo>
                        <a:pt x="184" y="924"/>
                      </a:lnTo>
                      <a:lnTo>
                        <a:pt x="161" y="919"/>
                      </a:lnTo>
                      <a:lnTo>
                        <a:pt x="140" y="913"/>
                      </a:lnTo>
                      <a:lnTo>
                        <a:pt x="119" y="905"/>
                      </a:lnTo>
                      <a:lnTo>
                        <a:pt x="98" y="897"/>
                      </a:lnTo>
                      <a:lnTo>
                        <a:pt x="77" y="888"/>
                      </a:lnTo>
                      <a:lnTo>
                        <a:pt x="58" y="878"/>
                      </a:lnTo>
                      <a:lnTo>
                        <a:pt x="38" y="867"/>
                      </a:lnTo>
                      <a:lnTo>
                        <a:pt x="19" y="855"/>
                      </a:lnTo>
                      <a:lnTo>
                        <a:pt x="0" y="842"/>
                      </a:lnTo>
                      <a:lnTo>
                        <a:pt x="0" y="844"/>
                      </a:lnTo>
                      <a:lnTo>
                        <a:pt x="0" y="846"/>
                      </a:lnTo>
                      <a:lnTo>
                        <a:pt x="0" y="848"/>
                      </a:lnTo>
                      <a:lnTo>
                        <a:pt x="2" y="849"/>
                      </a:lnTo>
                      <a:lnTo>
                        <a:pt x="2" y="851"/>
                      </a:lnTo>
                      <a:lnTo>
                        <a:pt x="2" y="853"/>
                      </a:lnTo>
                      <a:lnTo>
                        <a:pt x="2" y="855"/>
                      </a:lnTo>
                      <a:close/>
                    </a:path>
                  </a:pathLst>
                </a:custGeom>
                <a:solidFill>
                  <a:srgbClr val="A4DAFF"/>
                </a:solidFill>
                <a:ln w="9525">
                  <a:noFill/>
                  <a:round/>
                </a:ln>
              </p:spPr>
              <p:txBody>
                <a:bodyPr/>
                <a:lstStyle/>
                <a:p>
                  <a:endParaRPr lang="en-US"/>
                </a:p>
              </p:txBody>
            </p:sp>
            <p:sp>
              <p:nvSpPr>
                <p:cNvPr id="44523" name="Freeform 174"/>
                <p:cNvSpPr>
                  <a:spLocks noEditPoints="1"/>
                </p:cNvSpPr>
                <p:nvPr/>
              </p:nvSpPr>
              <p:spPr bwMode="auto">
                <a:xfrm>
                  <a:off x="1610" y="1668"/>
                  <a:ext cx="355" cy="935"/>
                </a:xfrm>
                <a:custGeom>
                  <a:avLst/>
                  <a:gdLst>
                    <a:gd name="T0" fmla="*/ 347 w 355"/>
                    <a:gd name="T1" fmla="*/ 6 h 935"/>
                    <a:gd name="T2" fmla="*/ 301 w 355"/>
                    <a:gd name="T3" fmla="*/ 0 h 935"/>
                    <a:gd name="T4" fmla="*/ 253 w 355"/>
                    <a:gd name="T5" fmla="*/ 0 h 935"/>
                    <a:gd name="T6" fmla="*/ 205 w 355"/>
                    <a:gd name="T7" fmla="*/ 6 h 935"/>
                    <a:gd name="T8" fmla="*/ 161 w 355"/>
                    <a:gd name="T9" fmla="*/ 14 h 935"/>
                    <a:gd name="T10" fmla="*/ 117 w 355"/>
                    <a:gd name="T11" fmla="*/ 27 h 935"/>
                    <a:gd name="T12" fmla="*/ 90 w 355"/>
                    <a:gd name="T13" fmla="*/ 39 h 935"/>
                    <a:gd name="T14" fmla="*/ 88 w 355"/>
                    <a:gd name="T15" fmla="*/ 42 h 935"/>
                    <a:gd name="T16" fmla="*/ 88 w 355"/>
                    <a:gd name="T17" fmla="*/ 46 h 935"/>
                    <a:gd name="T18" fmla="*/ 86 w 355"/>
                    <a:gd name="T19" fmla="*/ 48 h 935"/>
                    <a:gd name="T20" fmla="*/ 86 w 355"/>
                    <a:gd name="T21" fmla="*/ 52 h 935"/>
                    <a:gd name="T22" fmla="*/ 119 w 355"/>
                    <a:gd name="T23" fmla="*/ 39 h 935"/>
                    <a:gd name="T24" fmla="*/ 163 w 355"/>
                    <a:gd name="T25" fmla="*/ 25 h 935"/>
                    <a:gd name="T26" fmla="*/ 207 w 355"/>
                    <a:gd name="T27" fmla="*/ 16 h 935"/>
                    <a:gd name="T28" fmla="*/ 253 w 355"/>
                    <a:gd name="T29" fmla="*/ 10 h 935"/>
                    <a:gd name="T30" fmla="*/ 301 w 355"/>
                    <a:gd name="T31" fmla="*/ 10 h 935"/>
                    <a:gd name="T32" fmla="*/ 347 w 355"/>
                    <a:gd name="T33" fmla="*/ 16 h 935"/>
                    <a:gd name="T34" fmla="*/ 351 w 355"/>
                    <a:gd name="T35" fmla="*/ 16 h 935"/>
                    <a:gd name="T36" fmla="*/ 351 w 355"/>
                    <a:gd name="T37" fmla="*/ 12 h 935"/>
                    <a:gd name="T38" fmla="*/ 353 w 355"/>
                    <a:gd name="T39" fmla="*/ 10 h 935"/>
                    <a:gd name="T40" fmla="*/ 353 w 355"/>
                    <a:gd name="T41" fmla="*/ 8 h 935"/>
                    <a:gd name="T42" fmla="*/ 0 w 355"/>
                    <a:gd name="T43" fmla="*/ 843 h 935"/>
                    <a:gd name="T44" fmla="*/ 35 w 355"/>
                    <a:gd name="T45" fmla="*/ 866 h 935"/>
                    <a:gd name="T46" fmla="*/ 75 w 355"/>
                    <a:gd name="T47" fmla="*/ 889 h 935"/>
                    <a:gd name="T48" fmla="*/ 117 w 355"/>
                    <a:gd name="T49" fmla="*/ 906 h 935"/>
                    <a:gd name="T50" fmla="*/ 161 w 355"/>
                    <a:gd name="T51" fmla="*/ 919 h 935"/>
                    <a:gd name="T52" fmla="*/ 205 w 355"/>
                    <a:gd name="T53" fmla="*/ 929 h 935"/>
                    <a:gd name="T54" fmla="*/ 253 w 355"/>
                    <a:gd name="T55" fmla="*/ 933 h 935"/>
                    <a:gd name="T56" fmla="*/ 301 w 355"/>
                    <a:gd name="T57" fmla="*/ 933 h 935"/>
                    <a:gd name="T58" fmla="*/ 347 w 355"/>
                    <a:gd name="T59" fmla="*/ 929 h 935"/>
                    <a:gd name="T60" fmla="*/ 355 w 355"/>
                    <a:gd name="T61" fmla="*/ 925 h 935"/>
                    <a:gd name="T62" fmla="*/ 355 w 355"/>
                    <a:gd name="T63" fmla="*/ 923 h 935"/>
                    <a:gd name="T64" fmla="*/ 353 w 355"/>
                    <a:gd name="T65" fmla="*/ 921 h 935"/>
                    <a:gd name="T66" fmla="*/ 353 w 355"/>
                    <a:gd name="T67" fmla="*/ 919 h 935"/>
                    <a:gd name="T68" fmla="*/ 347 w 355"/>
                    <a:gd name="T69" fmla="*/ 917 h 935"/>
                    <a:gd name="T70" fmla="*/ 301 w 355"/>
                    <a:gd name="T71" fmla="*/ 923 h 935"/>
                    <a:gd name="T72" fmla="*/ 253 w 355"/>
                    <a:gd name="T73" fmla="*/ 923 h 935"/>
                    <a:gd name="T74" fmla="*/ 207 w 355"/>
                    <a:gd name="T75" fmla="*/ 917 h 935"/>
                    <a:gd name="T76" fmla="*/ 163 w 355"/>
                    <a:gd name="T77" fmla="*/ 910 h 935"/>
                    <a:gd name="T78" fmla="*/ 119 w 355"/>
                    <a:gd name="T79" fmla="*/ 896 h 935"/>
                    <a:gd name="T80" fmla="*/ 79 w 355"/>
                    <a:gd name="T81" fmla="*/ 879 h 935"/>
                    <a:gd name="T82" fmla="*/ 40 w 355"/>
                    <a:gd name="T83" fmla="*/ 858 h 935"/>
                    <a:gd name="T84" fmla="*/ 4 w 355"/>
                    <a:gd name="T85" fmla="*/ 833 h 935"/>
                    <a:gd name="T86" fmla="*/ 0 w 355"/>
                    <a:gd name="T87" fmla="*/ 831 h 935"/>
                    <a:gd name="T88" fmla="*/ 0 w 355"/>
                    <a:gd name="T89" fmla="*/ 835 h 935"/>
                    <a:gd name="T90" fmla="*/ 0 w 355"/>
                    <a:gd name="T91" fmla="*/ 839 h 935"/>
                    <a:gd name="T92" fmla="*/ 0 w 355"/>
                    <a:gd name="T93" fmla="*/ 843 h 93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5"/>
                    <a:gd name="T142" fmla="*/ 0 h 935"/>
                    <a:gd name="T143" fmla="*/ 355 w 355"/>
                    <a:gd name="T144" fmla="*/ 935 h 93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5" h="935">
                      <a:moveTo>
                        <a:pt x="353" y="6"/>
                      </a:moveTo>
                      <a:lnTo>
                        <a:pt x="347" y="6"/>
                      </a:lnTo>
                      <a:lnTo>
                        <a:pt x="324" y="2"/>
                      </a:lnTo>
                      <a:lnTo>
                        <a:pt x="301" y="0"/>
                      </a:lnTo>
                      <a:lnTo>
                        <a:pt x="276" y="0"/>
                      </a:lnTo>
                      <a:lnTo>
                        <a:pt x="253" y="0"/>
                      </a:lnTo>
                      <a:lnTo>
                        <a:pt x="228" y="2"/>
                      </a:lnTo>
                      <a:lnTo>
                        <a:pt x="205" y="6"/>
                      </a:lnTo>
                      <a:lnTo>
                        <a:pt x="182" y="10"/>
                      </a:lnTo>
                      <a:lnTo>
                        <a:pt x="161" y="14"/>
                      </a:lnTo>
                      <a:lnTo>
                        <a:pt x="138" y="21"/>
                      </a:lnTo>
                      <a:lnTo>
                        <a:pt x="117" y="27"/>
                      </a:lnTo>
                      <a:lnTo>
                        <a:pt x="96" y="37"/>
                      </a:lnTo>
                      <a:lnTo>
                        <a:pt x="90" y="39"/>
                      </a:lnTo>
                      <a:lnTo>
                        <a:pt x="88" y="41"/>
                      </a:lnTo>
                      <a:lnTo>
                        <a:pt x="88" y="42"/>
                      </a:lnTo>
                      <a:lnTo>
                        <a:pt x="88" y="44"/>
                      </a:lnTo>
                      <a:lnTo>
                        <a:pt x="88" y="46"/>
                      </a:lnTo>
                      <a:lnTo>
                        <a:pt x="86" y="46"/>
                      </a:lnTo>
                      <a:lnTo>
                        <a:pt x="86" y="48"/>
                      </a:lnTo>
                      <a:lnTo>
                        <a:pt x="86" y="50"/>
                      </a:lnTo>
                      <a:lnTo>
                        <a:pt x="86" y="52"/>
                      </a:lnTo>
                      <a:lnTo>
                        <a:pt x="100" y="46"/>
                      </a:lnTo>
                      <a:lnTo>
                        <a:pt x="119" y="39"/>
                      </a:lnTo>
                      <a:lnTo>
                        <a:pt x="142" y="31"/>
                      </a:lnTo>
                      <a:lnTo>
                        <a:pt x="163" y="25"/>
                      </a:lnTo>
                      <a:lnTo>
                        <a:pt x="184" y="19"/>
                      </a:lnTo>
                      <a:lnTo>
                        <a:pt x="207" y="16"/>
                      </a:lnTo>
                      <a:lnTo>
                        <a:pt x="230" y="12"/>
                      </a:lnTo>
                      <a:lnTo>
                        <a:pt x="253" y="10"/>
                      </a:lnTo>
                      <a:lnTo>
                        <a:pt x="276" y="10"/>
                      </a:lnTo>
                      <a:lnTo>
                        <a:pt x="301" y="10"/>
                      </a:lnTo>
                      <a:lnTo>
                        <a:pt x="324" y="12"/>
                      </a:lnTo>
                      <a:lnTo>
                        <a:pt x="347" y="16"/>
                      </a:lnTo>
                      <a:lnTo>
                        <a:pt x="351" y="16"/>
                      </a:lnTo>
                      <a:lnTo>
                        <a:pt x="351" y="14"/>
                      </a:lnTo>
                      <a:lnTo>
                        <a:pt x="351" y="12"/>
                      </a:lnTo>
                      <a:lnTo>
                        <a:pt x="353" y="10"/>
                      </a:lnTo>
                      <a:lnTo>
                        <a:pt x="353" y="8"/>
                      </a:lnTo>
                      <a:lnTo>
                        <a:pt x="353" y="6"/>
                      </a:lnTo>
                      <a:close/>
                      <a:moveTo>
                        <a:pt x="0" y="843"/>
                      </a:moveTo>
                      <a:lnTo>
                        <a:pt x="15" y="854"/>
                      </a:lnTo>
                      <a:lnTo>
                        <a:pt x="35" y="866"/>
                      </a:lnTo>
                      <a:lnTo>
                        <a:pt x="54" y="877"/>
                      </a:lnTo>
                      <a:lnTo>
                        <a:pt x="75" y="889"/>
                      </a:lnTo>
                      <a:lnTo>
                        <a:pt x="96" y="896"/>
                      </a:lnTo>
                      <a:lnTo>
                        <a:pt x="117" y="906"/>
                      </a:lnTo>
                      <a:lnTo>
                        <a:pt x="138" y="914"/>
                      </a:lnTo>
                      <a:lnTo>
                        <a:pt x="161" y="919"/>
                      </a:lnTo>
                      <a:lnTo>
                        <a:pt x="182" y="925"/>
                      </a:lnTo>
                      <a:lnTo>
                        <a:pt x="205" y="929"/>
                      </a:lnTo>
                      <a:lnTo>
                        <a:pt x="228" y="931"/>
                      </a:lnTo>
                      <a:lnTo>
                        <a:pt x="253" y="933"/>
                      </a:lnTo>
                      <a:lnTo>
                        <a:pt x="276" y="935"/>
                      </a:lnTo>
                      <a:lnTo>
                        <a:pt x="301" y="933"/>
                      </a:lnTo>
                      <a:lnTo>
                        <a:pt x="324" y="931"/>
                      </a:lnTo>
                      <a:lnTo>
                        <a:pt x="347" y="929"/>
                      </a:lnTo>
                      <a:lnTo>
                        <a:pt x="355" y="927"/>
                      </a:lnTo>
                      <a:lnTo>
                        <a:pt x="355" y="925"/>
                      </a:lnTo>
                      <a:lnTo>
                        <a:pt x="355" y="923"/>
                      </a:lnTo>
                      <a:lnTo>
                        <a:pt x="353" y="923"/>
                      </a:lnTo>
                      <a:lnTo>
                        <a:pt x="353" y="921"/>
                      </a:lnTo>
                      <a:lnTo>
                        <a:pt x="353" y="919"/>
                      </a:lnTo>
                      <a:lnTo>
                        <a:pt x="353" y="917"/>
                      </a:lnTo>
                      <a:lnTo>
                        <a:pt x="347" y="917"/>
                      </a:lnTo>
                      <a:lnTo>
                        <a:pt x="324" y="921"/>
                      </a:lnTo>
                      <a:lnTo>
                        <a:pt x="301" y="923"/>
                      </a:lnTo>
                      <a:lnTo>
                        <a:pt x="276" y="923"/>
                      </a:lnTo>
                      <a:lnTo>
                        <a:pt x="253" y="923"/>
                      </a:lnTo>
                      <a:lnTo>
                        <a:pt x="230" y="921"/>
                      </a:lnTo>
                      <a:lnTo>
                        <a:pt x="207" y="917"/>
                      </a:lnTo>
                      <a:lnTo>
                        <a:pt x="184" y="914"/>
                      </a:lnTo>
                      <a:lnTo>
                        <a:pt x="163" y="910"/>
                      </a:lnTo>
                      <a:lnTo>
                        <a:pt x="142" y="904"/>
                      </a:lnTo>
                      <a:lnTo>
                        <a:pt x="119" y="896"/>
                      </a:lnTo>
                      <a:lnTo>
                        <a:pt x="100" y="889"/>
                      </a:lnTo>
                      <a:lnTo>
                        <a:pt x="79" y="879"/>
                      </a:lnTo>
                      <a:lnTo>
                        <a:pt x="60" y="868"/>
                      </a:lnTo>
                      <a:lnTo>
                        <a:pt x="40" y="858"/>
                      </a:lnTo>
                      <a:lnTo>
                        <a:pt x="21" y="846"/>
                      </a:lnTo>
                      <a:lnTo>
                        <a:pt x="4" y="833"/>
                      </a:lnTo>
                      <a:lnTo>
                        <a:pt x="0" y="829"/>
                      </a:lnTo>
                      <a:lnTo>
                        <a:pt x="0" y="831"/>
                      </a:lnTo>
                      <a:lnTo>
                        <a:pt x="0" y="833"/>
                      </a:lnTo>
                      <a:lnTo>
                        <a:pt x="0" y="835"/>
                      </a:lnTo>
                      <a:lnTo>
                        <a:pt x="0" y="837"/>
                      </a:lnTo>
                      <a:lnTo>
                        <a:pt x="0" y="839"/>
                      </a:lnTo>
                      <a:lnTo>
                        <a:pt x="0" y="841"/>
                      </a:lnTo>
                      <a:lnTo>
                        <a:pt x="0" y="843"/>
                      </a:lnTo>
                      <a:close/>
                    </a:path>
                  </a:pathLst>
                </a:custGeom>
                <a:solidFill>
                  <a:srgbClr val="A5DBFF"/>
                </a:solidFill>
                <a:ln w="9525">
                  <a:noFill/>
                  <a:round/>
                </a:ln>
              </p:spPr>
              <p:txBody>
                <a:bodyPr/>
                <a:lstStyle/>
                <a:p>
                  <a:endParaRPr lang="en-US"/>
                </a:p>
              </p:txBody>
            </p:sp>
            <p:sp>
              <p:nvSpPr>
                <p:cNvPr id="44524" name="Freeform 175"/>
                <p:cNvSpPr>
                  <a:spLocks noEditPoints="1"/>
                </p:cNvSpPr>
                <p:nvPr/>
              </p:nvSpPr>
              <p:spPr bwMode="auto">
                <a:xfrm>
                  <a:off x="1608" y="1672"/>
                  <a:ext cx="355" cy="925"/>
                </a:xfrm>
                <a:custGeom>
                  <a:avLst/>
                  <a:gdLst>
                    <a:gd name="T0" fmla="*/ 349 w 355"/>
                    <a:gd name="T1" fmla="*/ 6 h 925"/>
                    <a:gd name="T2" fmla="*/ 303 w 355"/>
                    <a:gd name="T3" fmla="*/ 2 h 925"/>
                    <a:gd name="T4" fmla="*/ 255 w 355"/>
                    <a:gd name="T5" fmla="*/ 2 h 925"/>
                    <a:gd name="T6" fmla="*/ 209 w 355"/>
                    <a:gd name="T7" fmla="*/ 6 h 925"/>
                    <a:gd name="T8" fmla="*/ 163 w 355"/>
                    <a:gd name="T9" fmla="*/ 15 h 925"/>
                    <a:gd name="T10" fmla="*/ 121 w 355"/>
                    <a:gd name="T11" fmla="*/ 29 h 925"/>
                    <a:gd name="T12" fmla="*/ 90 w 355"/>
                    <a:gd name="T13" fmla="*/ 42 h 925"/>
                    <a:gd name="T14" fmla="*/ 88 w 355"/>
                    <a:gd name="T15" fmla="*/ 44 h 925"/>
                    <a:gd name="T16" fmla="*/ 88 w 355"/>
                    <a:gd name="T17" fmla="*/ 48 h 925"/>
                    <a:gd name="T18" fmla="*/ 86 w 355"/>
                    <a:gd name="T19" fmla="*/ 52 h 925"/>
                    <a:gd name="T20" fmla="*/ 86 w 355"/>
                    <a:gd name="T21" fmla="*/ 54 h 925"/>
                    <a:gd name="T22" fmla="*/ 123 w 355"/>
                    <a:gd name="T23" fmla="*/ 38 h 925"/>
                    <a:gd name="T24" fmla="*/ 167 w 355"/>
                    <a:gd name="T25" fmla="*/ 25 h 925"/>
                    <a:gd name="T26" fmla="*/ 209 w 355"/>
                    <a:gd name="T27" fmla="*/ 15 h 925"/>
                    <a:gd name="T28" fmla="*/ 255 w 355"/>
                    <a:gd name="T29" fmla="*/ 12 h 925"/>
                    <a:gd name="T30" fmla="*/ 301 w 355"/>
                    <a:gd name="T31" fmla="*/ 12 h 925"/>
                    <a:gd name="T32" fmla="*/ 348 w 355"/>
                    <a:gd name="T33" fmla="*/ 15 h 925"/>
                    <a:gd name="T34" fmla="*/ 351 w 355"/>
                    <a:gd name="T35" fmla="*/ 15 h 925"/>
                    <a:gd name="T36" fmla="*/ 353 w 355"/>
                    <a:gd name="T37" fmla="*/ 14 h 925"/>
                    <a:gd name="T38" fmla="*/ 353 w 355"/>
                    <a:gd name="T39" fmla="*/ 12 h 925"/>
                    <a:gd name="T40" fmla="*/ 353 w 355"/>
                    <a:gd name="T41" fmla="*/ 8 h 925"/>
                    <a:gd name="T42" fmla="*/ 2 w 355"/>
                    <a:gd name="T43" fmla="*/ 833 h 925"/>
                    <a:gd name="T44" fmla="*/ 21 w 355"/>
                    <a:gd name="T45" fmla="*/ 846 h 925"/>
                    <a:gd name="T46" fmla="*/ 60 w 355"/>
                    <a:gd name="T47" fmla="*/ 869 h 925"/>
                    <a:gd name="T48" fmla="*/ 100 w 355"/>
                    <a:gd name="T49" fmla="*/ 888 h 925"/>
                    <a:gd name="T50" fmla="*/ 142 w 355"/>
                    <a:gd name="T51" fmla="*/ 904 h 925"/>
                    <a:gd name="T52" fmla="*/ 186 w 355"/>
                    <a:gd name="T53" fmla="*/ 915 h 925"/>
                    <a:gd name="T54" fmla="*/ 232 w 355"/>
                    <a:gd name="T55" fmla="*/ 923 h 925"/>
                    <a:gd name="T56" fmla="*/ 278 w 355"/>
                    <a:gd name="T57" fmla="*/ 925 h 925"/>
                    <a:gd name="T58" fmla="*/ 326 w 355"/>
                    <a:gd name="T59" fmla="*/ 923 h 925"/>
                    <a:gd name="T60" fmla="*/ 355 w 355"/>
                    <a:gd name="T61" fmla="*/ 919 h 925"/>
                    <a:gd name="T62" fmla="*/ 355 w 355"/>
                    <a:gd name="T63" fmla="*/ 915 h 925"/>
                    <a:gd name="T64" fmla="*/ 355 w 355"/>
                    <a:gd name="T65" fmla="*/ 913 h 925"/>
                    <a:gd name="T66" fmla="*/ 355 w 355"/>
                    <a:gd name="T67" fmla="*/ 911 h 925"/>
                    <a:gd name="T68" fmla="*/ 353 w 355"/>
                    <a:gd name="T69" fmla="*/ 908 h 925"/>
                    <a:gd name="T70" fmla="*/ 324 w 355"/>
                    <a:gd name="T71" fmla="*/ 911 h 925"/>
                    <a:gd name="T72" fmla="*/ 278 w 355"/>
                    <a:gd name="T73" fmla="*/ 915 h 925"/>
                    <a:gd name="T74" fmla="*/ 232 w 355"/>
                    <a:gd name="T75" fmla="*/ 911 h 925"/>
                    <a:gd name="T76" fmla="*/ 188 w 355"/>
                    <a:gd name="T77" fmla="*/ 906 h 925"/>
                    <a:gd name="T78" fmla="*/ 144 w 355"/>
                    <a:gd name="T79" fmla="*/ 894 h 925"/>
                    <a:gd name="T80" fmla="*/ 104 w 355"/>
                    <a:gd name="T81" fmla="*/ 879 h 925"/>
                    <a:gd name="T82" fmla="*/ 63 w 355"/>
                    <a:gd name="T83" fmla="*/ 860 h 925"/>
                    <a:gd name="T84" fmla="*/ 27 w 355"/>
                    <a:gd name="T85" fmla="*/ 837 h 925"/>
                    <a:gd name="T86" fmla="*/ 0 w 355"/>
                    <a:gd name="T87" fmla="*/ 819 h 925"/>
                    <a:gd name="T88" fmla="*/ 2 w 355"/>
                    <a:gd name="T89" fmla="*/ 821 h 925"/>
                    <a:gd name="T90" fmla="*/ 2 w 355"/>
                    <a:gd name="T91" fmla="*/ 825 h 925"/>
                    <a:gd name="T92" fmla="*/ 2 w 355"/>
                    <a:gd name="T93" fmla="*/ 829 h 925"/>
                    <a:gd name="T94" fmla="*/ 2 w 355"/>
                    <a:gd name="T95" fmla="*/ 833 h 92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5"/>
                    <a:gd name="T145" fmla="*/ 0 h 925"/>
                    <a:gd name="T146" fmla="*/ 355 w 355"/>
                    <a:gd name="T147" fmla="*/ 925 h 92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5" h="925">
                      <a:moveTo>
                        <a:pt x="353" y="8"/>
                      </a:moveTo>
                      <a:lnTo>
                        <a:pt x="349" y="6"/>
                      </a:lnTo>
                      <a:lnTo>
                        <a:pt x="326" y="4"/>
                      </a:lnTo>
                      <a:lnTo>
                        <a:pt x="303" y="2"/>
                      </a:lnTo>
                      <a:lnTo>
                        <a:pt x="278" y="0"/>
                      </a:lnTo>
                      <a:lnTo>
                        <a:pt x="255" y="2"/>
                      </a:lnTo>
                      <a:lnTo>
                        <a:pt x="232" y="4"/>
                      </a:lnTo>
                      <a:lnTo>
                        <a:pt x="209" y="6"/>
                      </a:lnTo>
                      <a:lnTo>
                        <a:pt x="186" y="10"/>
                      </a:lnTo>
                      <a:lnTo>
                        <a:pt x="163" y="15"/>
                      </a:lnTo>
                      <a:lnTo>
                        <a:pt x="142" y="21"/>
                      </a:lnTo>
                      <a:lnTo>
                        <a:pt x="121" y="29"/>
                      </a:lnTo>
                      <a:lnTo>
                        <a:pt x="100" y="37"/>
                      </a:lnTo>
                      <a:lnTo>
                        <a:pt x="90" y="42"/>
                      </a:lnTo>
                      <a:lnTo>
                        <a:pt x="88" y="42"/>
                      </a:lnTo>
                      <a:lnTo>
                        <a:pt x="88" y="44"/>
                      </a:lnTo>
                      <a:lnTo>
                        <a:pt x="88" y="46"/>
                      </a:lnTo>
                      <a:lnTo>
                        <a:pt x="88" y="48"/>
                      </a:lnTo>
                      <a:lnTo>
                        <a:pt x="86" y="50"/>
                      </a:lnTo>
                      <a:lnTo>
                        <a:pt x="86" y="52"/>
                      </a:lnTo>
                      <a:lnTo>
                        <a:pt x="86" y="54"/>
                      </a:lnTo>
                      <a:lnTo>
                        <a:pt x="104" y="46"/>
                      </a:lnTo>
                      <a:lnTo>
                        <a:pt x="123" y="38"/>
                      </a:lnTo>
                      <a:lnTo>
                        <a:pt x="144" y="31"/>
                      </a:lnTo>
                      <a:lnTo>
                        <a:pt x="167" y="25"/>
                      </a:lnTo>
                      <a:lnTo>
                        <a:pt x="188" y="21"/>
                      </a:lnTo>
                      <a:lnTo>
                        <a:pt x="209" y="15"/>
                      </a:lnTo>
                      <a:lnTo>
                        <a:pt x="232" y="14"/>
                      </a:lnTo>
                      <a:lnTo>
                        <a:pt x="255" y="12"/>
                      </a:lnTo>
                      <a:lnTo>
                        <a:pt x="278" y="12"/>
                      </a:lnTo>
                      <a:lnTo>
                        <a:pt x="301" y="12"/>
                      </a:lnTo>
                      <a:lnTo>
                        <a:pt x="324" y="14"/>
                      </a:lnTo>
                      <a:lnTo>
                        <a:pt x="348" y="15"/>
                      </a:lnTo>
                      <a:lnTo>
                        <a:pt x="351" y="17"/>
                      </a:lnTo>
                      <a:lnTo>
                        <a:pt x="351" y="15"/>
                      </a:lnTo>
                      <a:lnTo>
                        <a:pt x="353" y="15"/>
                      </a:lnTo>
                      <a:lnTo>
                        <a:pt x="353" y="14"/>
                      </a:lnTo>
                      <a:lnTo>
                        <a:pt x="353" y="12"/>
                      </a:lnTo>
                      <a:lnTo>
                        <a:pt x="353" y="10"/>
                      </a:lnTo>
                      <a:lnTo>
                        <a:pt x="353" y="8"/>
                      </a:lnTo>
                      <a:close/>
                      <a:moveTo>
                        <a:pt x="2" y="833"/>
                      </a:moveTo>
                      <a:lnTo>
                        <a:pt x="2" y="833"/>
                      </a:lnTo>
                      <a:lnTo>
                        <a:pt x="21" y="846"/>
                      </a:lnTo>
                      <a:lnTo>
                        <a:pt x="40" y="858"/>
                      </a:lnTo>
                      <a:lnTo>
                        <a:pt x="60" y="869"/>
                      </a:lnTo>
                      <a:lnTo>
                        <a:pt x="79" y="879"/>
                      </a:lnTo>
                      <a:lnTo>
                        <a:pt x="100" y="888"/>
                      </a:lnTo>
                      <a:lnTo>
                        <a:pt x="121" y="896"/>
                      </a:lnTo>
                      <a:lnTo>
                        <a:pt x="142" y="904"/>
                      </a:lnTo>
                      <a:lnTo>
                        <a:pt x="163" y="910"/>
                      </a:lnTo>
                      <a:lnTo>
                        <a:pt x="186" y="915"/>
                      </a:lnTo>
                      <a:lnTo>
                        <a:pt x="209" y="919"/>
                      </a:lnTo>
                      <a:lnTo>
                        <a:pt x="232" y="923"/>
                      </a:lnTo>
                      <a:lnTo>
                        <a:pt x="255" y="925"/>
                      </a:lnTo>
                      <a:lnTo>
                        <a:pt x="278" y="925"/>
                      </a:lnTo>
                      <a:lnTo>
                        <a:pt x="303" y="925"/>
                      </a:lnTo>
                      <a:lnTo>
                        <a:pt x="326" y="923"/>
                      </a:lnTo>
                      <a:lnTo>
                        <a:pt x="349" y="919"/>
                      </a:lnTo>
                      <a:lnTo>
                        <a:pt x="355" y="919"/>
                      </a:lnTo>
                      <a:lnTo>
                        <a:pt x="355" y="917"/>
                      </a:lnTo>
                      <a:lnTo>
                        <a:pt x="355" y="915"/>
                      </a:lnTo>
                      <a:lnTo>
                        <a:pt x="355" y="913"/>
                      </a:lnTo>
                      <a:lnTo>
                        <a:pt x="355" y="911"/>
                      </a:lnTo>
                      <a:lnTo>
                        <a:pt x="353" y="910"/>
                      </a:lnTo>
                      <a:lnTo>
                        <a:pt x="353" y="908"/>
                      </a:lnTo>
                      <a:lnTo>
                        <a:pt x="348" y="910"/>
                      </a:lnTo>
                      <a:lnTo>
                        <a:pt x="324" y="911"/>
                      </a:lnTo>
                      <a:lnTo>
                        <a:pt x="301" y="913"/>
                      </a:lnTo>
                      <a:lnTo>
                        <a:pt x="278" y="915"/>
                      </a:lnTo>
                      <a:lnTo>
                        <a:pt x="255" y="913"/>
                      </a:lnTo>
                      <a:lnTo>
                        <a:pt x="232" y="911"/>
                      </a:lnTo>
                      <a:lnTo>
                        <a:pt x="209" y="910"/>
                      </a:lnTo>
                      <a:lnTo>
                        <a:pt x="188" y="906"/>
                      </a:lnTo>
                      <a:lnTo>
                        <a:pt x="167" y="900"/>
                      </a:lnTo>
                      <a:lnTo>
                        <a:pt x="144" y="894"/>
                      </a:lnTo>
                      <a:lnTo>
                        <a:pt x="123" y="887"/>
                      </a:lnTo>
                      <a:lnTo>
                        <a:pt x="104" y="879"/>
                      </a:lnTo>
                      <a:lnTo>
                        <a:pt x="83" y="869"/>
                      </a:lnTo>
                      <a:lnTo>
                        <a:pt x="63" y="860"/>
                      </a:lnTo>
                      <a:lnTo>
                        <a:pt x="44" y="848"/>
                      </a:lnTo>
                      <a:lnTo>
                        <a:pt x="27" y="837"/>
                      </a:lnTo>
                      <a:lnTo>
                        <a:pt x="10" y="825"/>
                      </a:lnTo>
                      <a:lnTo>
                        <a:pt x="0" y="819"/>
                      </a:lnTo>
                      <a:lnTo>
                        <a:pt x="2" y="821"/>
                      </a:lnTo>
                      <a:lnTo>
                        <a:pt x="2" y="823"/>
                      </a:lnTo>
                      <a:lnTo>
                        <a:pt x="2" y="825"/>
                      </a:lnTo>
                      <a:lnTo>
                        <a:pt x="2" y="827"/>
                      </a:lnTo>
                      <a:lnTo>
                        <a:pt x="2" y="829"/>
                      </a:lnTo>
                      <a:lnTo>
                        <a:pt x="2" y="831"/>
                      </a:lnTo>
                      <a:lnTo>
                        <a:pt x="2" y="833"/>
                      </a:lnTo>
                      <a:close/>
                    </a:path>
                  </a:pathLst>
                </a:custGeom>
                <a:solidFill>
                  <a:srgbClr val="A6DBFF"/>
                </a:solidFill>
                <a:ln w="9525">
                  <a:noFill/>
                  <a:round/>
                </a:ln>
              </p:spPr>
              <p:txBody>
                <a:bodyPr/>
                <a:lstStyle/>
                <a:p>
                  <a:endParaRPr lang="en-US"/>
                </a:p>
              </p:txBody>
            </p:sp>
            <p:sp>
              <p:nvSpPr>
                <p:cNvPr id="44525" name="Freeform 176"/>
                <p:cNvSpPr>
                  <a:spLocks noEditPoints="1"/>
                </p:cNvSpPr>
                <p:nvPr/>
              </p:nvSpPr>
              <p:spPr bwMode="auto">
                <a:xfrm>
                  <a:off x="1608" y="1678"/>
                  <a:ext cx="355" cy="913"/>
                </a:xfrm>
                <a:custGeom>
                  <a:avLst/>
                  <a:gdLst>
                    <a:gd name="T0" fmla="*/ 349 w 355"/>
                    <a:gd name="T1" fmla="*/ 6 h 913"/>
                    <a:gd name="T2" fmla="*/ 303 w 355"/>
                    <a:gd name="T3" fmla="*/ 0 h 913"/>
                    <a:gd name="T4" fmla="*/ 255 w 355"/>
                    <a:gd name="T5" fmla="*/ 0 h 913"/>
                    <a:gd name="T6" fmla="*/ 209 w 355"/>
                    <a:gd name="T7" fmla="*/ 6 h 913"/>
                    <a:gd name="T8" fmla="*/ 165 w 355"/>
                    <a:gd name="T9" fmla="*/ 15 h 913"/>
                    <a:gd name="T10" fmla="*/ 121 w 355"/>
                    <a:gd name="T11" fmla="*/ 29 h 913"/>
                    <a:gd name="T12" fmla="*/ 88 w 355"/>
                    <a:gd name="T13" fmla="*/ 42 h 913"/>
                    <a:gd name="T14" fmla="*/ 86 w 355"/>
                    <a:gd name="T15" fmla="*/ 46 h 913"/>
                    <a:gd name="T16" fmla="*/ 86 w 355"/>
                    <a:gd name="T17" fmla="*/ 48 h 913"/>
                    <a:gd name="T18" fmla="*/ 85 w 355"/>
                    <a:gd name="T19" fmla="*/ 52 h 913"/>
                    <a:gd name="T20" fmla="*/ 85 w 355"/>
                    <a:gd name="T21" fmla="*/ 56 h 913"/>
                    <a:gd name="T22" fmla="*/ 106 w 355"/>
                    <a:gd name="T23" fmla="*/ 46 h 913"/>
                    <a:gd name="T24" fmla="*/ 146 w 355"/>
                    <a:gd name="T25" fmla="*/ 31 h 913"/>
                    <a:gd name="T26" fmla="*/ 188 w 355"/>
                    <a:gd name="T27" fmla="*/ 19 h 913"/>
                    <a:gd name="T28" fmla="*/ 234 w 355"/>
                    <a:gd name="T29" fmla="*/ 13 h 913"/>
                    <a:gd name="T30" fmla="*/ 278 w 355"/>
                    <a:gd name="T31" fmla="*/ 9 h 913"/>
                    <a:gd name="T32" fmla="*/ 324 w 355"/>
                    <a:gd name="T33" fmla="*/ 13 h 913"/>
                    <a:gd name="T34" fmla="*/ 351 w 355"/>
                    <a:gd name="T35" fmla="*/ 15 h 913"/>
                    <a:gd name="T36" fmla="*/ 351 w 355"/>
                    <a:gd name="T37" fmla="*/ 13 h 913"/>
                    <a:gd name="T38" fmla="*/ 351 w 355"/>
                    <a:gd name="T39" fmla="*/ 11 h 913"/>
                    <a:gd name="T40" fmla="*/ 353 w 355"/>
                    <a:gd name="T41" fmla="*/ 9 h 913"/>
                    <a:gd name="T42" fmla="*/ 353 w 355"/>
                    <a:gd name="T43" fmla="*/ 6 h 913"/>
                    <a:gd name="T44" fmla="*/ 6 w 355"/>
                    <a:gd name="T45" fmla="*/ 823 h 913"/>
                    <a:gd name="T46" fmla="*/ 42 w 355"/>
                    <a:gd name="T47" fmla="*/ 848 h 913"/>
                    <a:gd name="T48" fmla="*/ 81 w 355"/>
                    <a:gd name="T49" fmla="*/ 869 h 913"/>
                    <a:gd name="T50" fmla="*/ 121 w 355"/>
                    <a:gd name="T51" fmla="*/ 886 h 913"/>
                    <a:gd name="T52" fmla="*/ 165 w 355"/>
                    <a:gd name="T53" fmla="*/ 900 h 913"/>
                    <a:gd name="T54" fmla="*/ 209 w 355"/>
                    <a:gd name="T55" fmla="*/ 907 h 913"/>
                    <a:gd name="T56" fmla="*/ 255 w 355"/>
                    <a:gd name="T57" fmla="*/ 913 h 913"/>
                    <a:gd name="T58" fmla="*/ 303 w 355"/>
                    <a:gd name="T59" fmla="*/ 913 h 913"/>
                    <a:gd name="T60" fmla="*/ 349 w 355"/>
                    <a:gd name="T61" fmla="*/ 907 h 913"/>
                    <a:gd name="T62" fmla="*/ 355 w 355"/>
                    <a:gd name="T63" fmla="*/ 905 h 913"/>
                    <a:gd name="T64" fmla="*/ 353 w 355"/>
                    <a:gd name="T65" fmla="*/ 904 h 913"/>
                    <a:gd name="T66" fmla="*/ 353 w 355"/>
                    <a:gd name="T67" fmla="*/ 902 h 913"/>
                    <a:gd name="T68" fmla="*/ 353 w 355"/>
                    <a:gd name="T69" fmla="*/ 898 h 913"/>
                    <a:gd name="T70" fmla="*/ 348 w 355"/>
                    <a:gd name="T71" fmla="*/ 898 h 913"/>
                    <a:gd name="T72" fmla="*/ 301 w 355"/>
                    <a:gd name="T73" fmla="*/ 904 h 913"/>
                    <a:gd name="T74" fmla="*/ 255 w 355"/>
                    <a:gd name="T75" fmla="*/ 904 h 913"/>
                    <a:gd name="T76" fmla="*/ 211 w 355"/>
                    <a:gd name="T77" fmla="*/ 898 h 913"/>
                    <a:gd name="T78" fmla="*/ 167 w 355"/>
                    <a:gd name="T79" fmla="*/ 890 h 913"/>
                    <a:gd name="T80" fmla="*/ 125 w 355"/>
                    <a:gd name="T81" fmla="*/ 877 h 913"/>
                    <a:gd name="T82" fmla="*/ 85 w 355"/>
                    <a:gd name="T83" fmla="*/ 859 h 913"/>
                    <a:gd name="T84" fmla="*/ 48 w 355"/>
                    <a:gd name="T85" fmla="*/ 838 h 913"/>
                    <a:gd name="T86" fmla="*/ 12 w 355"/>
                    <a:gd name="T87" fmla="*/ 815 h 913"/>
                    <a:gd name="T88" fmla="*/ 0 w 355"/>
                    <a:gd name="T89" fmla="*/ 808 h 913"/>
                    <a:gd name="T90" fmla="*/ 0 w 355"/>
                    <a:gd name="T91" fmla="*/ 811 h 913"/>
                    <a:gd name="T92" fmla="*/ 0 w 355"/>
                    <a:gd name="T93" fmla="*/ 813 h 913"/>
                    <a:gd name="T94" fmla="*/ 2 w 355"/>
                    <a:gd name="T95" fmla="*/ 817 h 91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5"/>
                    <a:gd name="T145" fmla="*/ 0 h 913"/>
                    <a:gd name="T146" fmla="*/ 355 w 355"/>
                    <a:gd name="T147" fmla="*/ 913 h 91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5" h="913">
                      <a:moveTo>
                        <a:pt x="353" y="6"/>
                      </a:moveTo>
                      <a:lnTo>
                        <a:pt x="349" y="6"/>
                      </a:lnTo>
                      <a:lnTo>
                        <a:pt x="326" y="2"/>
                      </a:lnTo>
                      <a:lnTo>
                        <a:pt x="303" y="0"/>
                      </a:lnTo>
                      <a:lnTo>
                        <a:pt x="278" y="0"/>
                      </a:lnTo>
                      <a:lnTo>
                        <a:pt x="255" y="0"/>
                      </a:lnTo>
                      <a:lnTo>
                        <a:pt x="232" y="2"/>
                      </a:lnTo>
                      <a:lnTo>
                        <a:pt x="209" y="6"/>
                      </a:lnTo>
                      <a:lnTo>
                        <a:pt x="186" y="9"/>
                      </a:lnTo>
                      <a:lnTo>
                        <a:pt x="165" y="15"/>
                      </a:lnTo>
                      <a:lnTo>
                        <a:pt x="144" y="21"/>
                      </a:lnTo>
                      <a:lnTo>
                        <a:pt x="121" y="29"/>
                      </a:lnTo>
                      <a:lnTo>
                        <a:pt x="102" y="36"/>
                      </a:lnTo>
                      <a:lnTo>
                        <a:pt x="88" y="42"/>
                      </a:lnTo>
                      <a:lnTo>
                        <a:pt x="86" y="44"/>
                      </a:lnTo>
                      <a:lnTo>
                        <a:pt x="86" y="46"/>
                      </a:lnTo>
                      <a:lnTo>
                        <a:pt x="86" y="48"/>
                      </a:lnTo>
                      <a:lnTo>
                        <a:pt x="85" y="50"/>
                      </a:lnTo>
                      <a:lnTo>
                        <a:pt x="85" y="52"/>
                      </a:lnTo>
                      <a:lnTo>
                        <a:pt x="85" y="54"/>
                      </a:lnTo>
                      <a:lnTo>
                        <a:pt x="85" y="56"/>
                      </a:lnTo>
                      <a:lnTo>
                        <a:pt x="85" y="54"/>
                      </a:lnTo>
                      <a:lnTo>
                        <a:pt x="106" y="46"/>
                      </a:lnTo>
                      <a:lnTo>
                        <a:pt x="125" y="38"/>
                      </a:lnTo>
                      <a:lnTo>
                        <a:pt x="146" y="31"/>
                      </a:lnTo>
                      <a:lnTo>
                        <a:pt x="167" y="25"/>
                      </a:lnTo>
                      <a:lnTo>
                        <a:pt x="188" y="19"/>
                      </a:lnTo>
                      <a:lnTo>
                        <a:pt x="211" y="15"/>
                      </a:lnTo>
                      <a:lnTo>
                        <a:pt x="234" y="13"/>
                      </a:lnTo>
                      <a:lnTo>
                        <a:pt x="255" y="11"/>
                      </a:lnTo>
                      <a:lnTo>
                        <a:pt x="278" y="9"/>
                      </a:lnTo>
                      <a:lnTo>
                        <a:pt x="301" y="11"/>
                      </a:lnTo>
                      <a:lnTo>
                        <a:pt x="324" y="13"/>
                      </a:lnTo>
                      <a:lnTo>
                        <a:pt x="348" y="15"/>
                      </a:lnTo>
                      <a:lnTo>
                        <a:pt x="351" y="15"/>
                      </a:lnTo>
                      <a:lnTo>
                        <a:pt x="351" y="13"/>
                      </a:lnTo>
                      <a:lnTo>
                        <a:pt x="351" y="11"/>
                      </a:lnTo>
                      <a:lnTo>
                        <a:pt x="351" y="9"/>
                      </a:lnTo>
                      <a:lnTo>
                        <a:pt x="353" y="9"/>
                      </a:lnTo>
                      <a:lnTo>
                        <a:pt x="353" y="8"/>
                      </a:lnTo>
                      <a:lnTo>
                        <a:pt x="353" y="6"/>
                      </a:lnTo>
                      <a:close/>
                      <a:moveTo>
                        <a:pt x="2" y="819"/>
                      </a:moveTo>
                      <a:lnTo>
                        <a:pt x="6" y="823"/>
                      </a:lnTo>
                      <a:lnTo>
                        <a:pt x="23" y="836"/>
                      </a:lnTo>
                      <a:lnTo>
                        <a:pt x="42" y="848"/>
                      </a:lnTo>
                      <a:lnTo>
                        <a:pt x="62" y="858"/>
                      </a:lnTo>
                      <a:lnTo>
                        <a:pt x="81" y="869"/>
                      </a:lnTo>
                      <a:lnTo>
                        <a:pt x="102" y="879"/>
                      </a:lnTo>
                      <a:lnTo>
                        <a:pt x="121" y="886"/>
                      </a:lnTo>
                      <a:lnTo>
                        <a:pt x="144" y="894"/>
                      </a:lnTo>
                      <a:lnTo>
                        <a:pt x="165" y="900"/>
                      </a:lnTo>
                      <a:lnTo>
                        <a:pt x="186" y="904"/>
                      </a:lnTo>
                      <a:lnTo>
                        <a:pt x="209" y="907"/>
                      </a:lnTo>
                      <a:lnTo>
                        <a:pt x="232" y="911"/>
                      </a:lnTo>
                      <a:lnTo>
                        <a:pt x="255" y="913"/>
                      </a:lnTo>
                      <a:lnTo>
                        <a:pt x="278" y="913"/>
                      </a:lnTo>
                      <a:lnTo>
                        <a:pt x="303" y="913"/>
                      </a:lnTo>
                      <a:lnTo>
                        <a:pt x="326" y="911"/>
                      </a:lnTo>
                      <a:lnTo>
                        <a:pt x="349" y="907"/>
                      </a:lnTo>
                      <a:lnTo>
                        <a:pt x="355" y="907"/>
                      </a:lnTo>
                      <a:lnTo>
                        <a:pt x="355" y="905"/>
                      </a:lnTo>
                      <a:lnTo>
                        <a:pt x="353" y="904"/>
                      </a:lnTo>
                      <a:lnTo>
                        <a:pt x="353" y="902"/>
                      </a:lnTo>
                      <a:lnTo>
                        <a:pt x="353" y="900"/>
                      </a:lnTo>
                      <a:lnTo>
                        <a:pt x="353" y="898"/>
                      </a:lnTo>
                      <a:lnTo>
                        <a:pt x="348" y="898"/>
                      </a:lnTo>
                      <a:lnTo>
                        <a:pt x="324" y="902"/>
                      </a:lnTo>
                      <a:lnTo>
                        <a:pt x="301" y="904"/>
                      </a:lnTo>
                      <a:lnTo>
                        <a:pt x="278" y="904"/>
                      </a:lnTo>
                      <a:lnTo>
                        <a:pt x="255" y="904"/>
                      </a:lnTo>
                      <a:lnTo>
                        <a:pt x="234" y="902"/>
                      </a:lnTo>
                      <a:lnTo>
                        <a:pt x="211" y="898"/>
                      </a:lnTo>
                      <a:lnTo>
                        <a:pt x="188" y="894"/>
                      </a:lnTo>
                      <a:lnTo>
                        <a:pt x="167" y="890"/>
                      </a:lnTo>
                      <a:lnTo>
                        <a:pt x="146" y="882"/>
                      </a:lnTo>
                      <a:lnTo>
                        <a:pt x="125" y="877"/>
                      </a:lnTo>
                      <a:lnTo>
                        <a:pt x="106" y="869"/>
                      </a:lnTo>
                      <a:lnTo>
                        <a:pt x="85" y="859"/>
                      </a:lnTo>
                      <a:lnTo>
                        <a:pt x="65" y="850"/>
                      </a:lnTo>
                      <a:lnTo>
                        <a:pt x="48" y="838"/>
                      </a:lnTo>
                      <a:lnTo>
                        <a:pt x="29" y="827"/>
                      </a:lnTo>
                      <a:lnTo>
                        <a:pt x="12" y="815"/>
                      </a:lnTo>
                      <a:lnTo>
                        <a:pt x="0" y="806"/>
                      </a:lnTo>
                      <a:lnTo>
                        <a:pt x="0" y="808"/>
                      </a:lnTo>
                      <a:lnTo>
                        <a:pt x="0" y="810"/>
                      </a:lnTo>
                      <a:lnTo>
                        <a:pt x="0" y="811"/>
                      </a:lnTo>
                      <a:lnTo>
                        <a:pt x="0" y="813"/>
                      </a:lnTo>
                      <a:lnTo>
                        <a:pt x="2" y="815"/>
                      </a:lnTo>
                      <a:lnTo>
                        <a:pt x="2" y="817"/>
                      </a:lnTo>
                      <a:lnTo>
                        <a:pt x="2" y="819"/>
                      </a:lnTo>
                      <a:close/>
                    </a:path>
                  </a:pathLst>
                </a:custGeom>
                <a:solidFill>
                  <a:srgbClr val="A7DBFF"/>
                </a:solidFill>
                <a:ln w="9525">
                  <a:noFill/>
                  <a:round/>
                </a:ln>
              </p:spPr>
              <p:txBody>
                <a:bodyPr/>
                <a:lstStyle/>
                <a:p>
                  <a:endParaRPr lang="en-US"/>
                </a:p>
              </p:txBody>
            </p:sp>
            <p:sp>
              <p:nvSpPr>
                <p:cNvPr id="44526" name="Freeform 177"/>
                <p:cNvSpPr>
                  <a:spLocks noEditPoints="1"/>
                </p:cNvSpPr>
                <p:nvPr/>
              </p:nvSpPr>
              <p:spPr bwMode="auto">
                <a:xfrm>
                  <a:off x="1608" y="1684"/>
                  <a:ext cx="353" cy="903"/>
                </a:xfrm>
                <a:custGeom>
                  <a:avLst/>
                  <a:gdLst>
                    <a:gd name="T0" fmla="*/ 348 w 353"/>
                    <a:gd name="T1" fmla="*/ 3 h 903"/>
                    <a:gd name="T2" fmla="*/ 301 w 353"/>
                    <a:gd name="T3" fmla="*/ 0 h 903"/>
                    <a:gd name="T4" fmla="*/ 255 w 353"/>
                    <a:gd name="T5" fmla="*/ 0 h 903"/>
                    <a:gd name="T6" fmla="*/ 209 w 353"/>
                    <a:gd name="T7" fmla="*/ 3 h 903"/>
                    <a:gd name="T8" fmla="*/ 167 w 353"/>
                    <a:gd name="T9" fmla="*/ 13 h 903"/>
                    <a:gd name="T10" fmla="*/ 123 w 353"/>
                    <a:gd name="T11" fmla="*/ 26 h 903"/>
                    <a:gd name="T12" fmla="*/ 86 w 353"/>
                    <a:gd name="T13" fmla="*/ 42 h 903"/>
                    <a:gd name="T14" fmla="*/ 85 w 353"/>
                    <a:gd name="T15" fmla="*/ 46 h 903"/>
                    <a:gd name="T16" fmla="*/ 85 w 353"/>
                    <a:gd name="T17" fmla="*/ 50 h 903"/>
                    <a:gd name="T18" fmla="*/ 83 w 353"/>
                    <a:gd name="T19" fmla="*/ 53 h 903"/>
                    <a:gd name="T20" fmla="*/ 83 w 353"/>
                    <a:gd name="T21" fmla="*/ 55 h 903"/>
                    <a:gd name="T22" fmla="*/ 108 w 353"/>
                    <a:gd name="T23" fmla="*/ 44 h 903"/>
                    <a:gd name="T24" fmla="*/ 148 w 353"/>
                    <a:gd name="T25" fmla="*/ 28 h 903"/>
                    <a:gd name="T26" fmla="*/ 190 w 353"/>
                    <a:gd name="T27" fmla="*/ 19 h 903"/>
                    <a:gd name="T28" fmla="*/ 234 w 353"/>
                    <a:gd name="T29" fmla="*/ 11 h 903"/>
                    <a:gd name="T30" fmla="*/ 278 w 353"/>
                    <a:gd name="T31" fmla="*/ 9 h 903"/>
                    <a:gd name="T32" fmla="*/ 324 w 353"/>
                    <a:gd name="T33" fmla="*/ 11 h 903"/>
                    <a:gd name="T34" fmla="*/ 349 w 353"/>
                    <a:gd name="T35" fmla="*/ 15 h 903"/>
                    <a:gd name="T36" fmla="*/ 349 w 353"/>
                    <a:gd name="T37" fmla="*/ 13 h 903"/>
                    <a:gd name="T38" fmla="*/ 351 w 353"/>
                    <a:gd name="T39" fmla="*/ 9 h 903"/>
                    <a:gd name="T40" fmla="*/ 351 w 353"/>
                    <a:gd name="T41" fmla="*/ 7 h 903"/>
                    <a:gd name="T42" fmla="*/ 351 w 353"/>
                    <a:gd name="T43" fmla="*/ 5 h 903"/>
                    <a:gd name="T44" fmla="*/ 10 w 353"/>
                    <a:gd name="T45" fmla="*/ 813 h 903"/>
                    <a:gd name="T46" fmla="*/ 44 w 353"/>
                    <a:gd name="T47" fmla="*/ 836 h 903"/>
                    <a:gd name="T48" fmla="*/ 83 w 353"/>
                    <a:gd name="T49" fmla="*/ 857 h 903"/>
                    <a:gd name="T50" fmla="*/ 123 w 353"/>
                    <a:gd name="T51" fmla="*/ 875 h 903"/>
                    <a:gd name="T52" fmla="*/ 167 w 353"/>
                    <a:gd name="T53" fmla="*/ 888 h 903"/>
                    <a:gd name="T54" fmla="*/ 209 w 353"/>
                    <a:gd name="T55" fmla="*/ 898 h 903"/>
                    <a:gd name="T56" fmla="*/ 255 w 353"/>
                    <a:gd name="T57" fmla="*/ 901 h 903"/>
                    <a:gd name="T58" fmla="*/ 301 w 353"/>
                    <a:gd name="T59" fmla="*/ 901 h 903"/>
                    <a:gd name="T60" fmla="*/ 348 w 353"/>
                    <a:gd name="T61" fmla="*/ 898 h 903"/>
                    <a:gd name="T62" fmla="*/ 353 w 353"/>
                    <a:gd name="T63" fmla="*/ 896 h 903"/>
                    <a:gd name="T64" fmla="*/ 353 w 353"/>
                    <a:gd name="T65" fmla="*/ 892 h 903"/>
                    <a:gd name="T66" fmla="*/ 353 w 353"/>
                    <a:gd name="T67" fmla="*/ 890 h 903"/>
                    <a:gd name="T68" fmla="*/ 351 w 353"/>
                    <a:gd name="T69" fmla="*/ 888 h 903"/>
                    <a:gd name="T70" fmla="*/ 346 w 353"/>
                    <a:gd name="T71" fmla="*/ 888 h 903"/>
                    <a:gd name="T72" fmla="*/ 301 w 353"/>
                    <a:gd name="T73" fmla="*/ 892 h 903"/>
                    <a:gd name="T74" fmla="*/ 255 w 353"/>
                    <a:gd name="T75" fmla="*/ 892 h 903"/>
                    <a:gd name="T76" fmla="*/ 211 w 353"/>
                    <a:gd name="T77" fmla="*/ 888 h 903"/>
                    <a:gd name="T78" fmla="*/ 169 w 353"/>
                    <a:gd name="T79" fmla="*/ 878 h 903"/>
                    <a:gd name="T80" fmla="*/ 127 w 353"/>
                    <a:gd name="T81" fmla="*/ 865 h 903"/>
                    <a:gd name="T82" fmla="*/ 88 w 353"/>
                    <a:gd name="T83" fmla="*/ 850 h 903"/>
                    <a:gd name="T84" fmla="*/ 50 w 353"/>
                    <a:gd name="T85" fmla="*/ 828 h 903"/>
                    <a:gd name="T86" fmla="*/ 15 w 353"/>
                    <a:gd name="T87" fmla="*/ 804 h 903"/>
                    <a:gd name="T88" fmla="*/ 0 w 353"/>
                    <a:gd name="T89" fmla="*/ 794 h 903"/>
                    <a:gd name="T90" fmla="*/ 0 w 353"/>
                    <a:gd name="T91" fmla="*/ 798 h 903"/>
                    <a:gd name="T92" fmla="*/ 0 w 353"/>
                    <a:gd name="T93" fmla="*/ 802 h 903"/>
                    <a:gd name="T94" fmla="*/ 0 w 353"/>
                    <a:gd name="T95" fmla="*/ 805 h 90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3"/>
                    <a:gd name="T145" fmla="*/ 0 h 903"/>
                    <a:gd name="T146" fmla="*/ 353 w 353"/>
                    <a:gd name="T147" fmla="*/ 903 h 90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3" h="903">
                      <a:moveTo>
                        <a:pt x="351" y="5"/>
                      </a:moveTo>
                      <a:lnTo>
                        <a:pt x="348" y="3"/>
                      </a:lnTo>
                      <a:lnTo>
                        <a:pt x="324" y="2"/>
                      </a:lnTo>
                      <a:lnTo>
                        <a:pt x="301" y="0"/>
                      </a:lnTo>
                      <a:lnTo>
                        <a:pt x="278" y="0"/>
                      </a:lnTo>
                      <a:lnTo>
                        <a:pt x="255" y="0"/>
                      </a:lnTo>
                      <a:lnTo>
                        <a:pt x="232" y="2"/>
                      </a:lnTo>
                      <a:lnTo>
                        <a:pt x="209" y="3"/>
                      </a:lnTo>
                      <a:lnTo>
                        <a:pt x="188" y="9"/>
                      </a:lnTo>
                      <a:lnTo>
                        <a:pt x="167" y="13"/>
                      </a:lnTo>
                      <a:lnTo>
                        <a:pt x="144" y="19"/>
                      </a:lnTo>
                      <a:lnTo>
                        <a:pt x="123" y="26"/>
                      </a:lnTo>
                      <a:lnTo>
                        <a:pt x="104" y="34"/>
                      </a:lnTo>
                      <a:lnTo>
                        <a:pt x="86" y="42"/>
                      </a:lnTo>
                      <a:lnTo>
                        <a:pt x="85" y="44"/>
                      </a:lnTo>
                      <a:lnTo>
                        <a:pt x="85" y="46"/>
                      </a:lnTo>
                      <a:lnTo>
                        <a:pt x="85" y="48"/>
                      </a:lnTo>
                      <a:lnTo>
                        <a:pt x="85" y="50"/>
                      </a:lnTo>
                      <a:lnTo>
                        <a:pt x="83" y="51"/>
                      </a:lnTo>
                      <a:lnTo>
                        <a:pt x="83" y="53"/>
                      </a:lnTo>
                      <a:lnTo>
                        <a:pt x="83" y="55"/>
                      </a:lnTo>
                      <a:lnTo>
                        <a:pt x="88" y="53"/>
                      </a:lnTo>
                      <a:lnTo>
                        <a:pt x="108" y="44"/>
                      </a:lnTo>
                      <a:lnTo>
                        <a:pt x="127" y="36"/>
                      </a:lnTo>
                      <a:lnTo>
                        <a:pt x="148" y="28"/>
                      </a:lnTo>
                      <a:lnTo>
                        <a:pt x="169" y="23"/>
                      </a:lnTo>
                      <a:lnTo>
                        <a:pt x="190" y="19"/>
                      </a:lnTo>
                      <a:lnTo>
                        <a:pt x="211" y="15"/>
                      </a:lnTo>
                      <a:lnTo>
                        <a:pt x="234" y="11"/>
                      </a:lnTo>
                      <a:lnTo>
                        <a:pt x="255" y="9"/>
                      </a:lnTo>
                      <a:lnTo>
                        <a:pt x="278" y="9"/>
                      </a:lnTo>
                      <a:lnTo>
                        <a:pt x="301" y="9"/>
                      </a:lnTo>
                      <a:lnTo>
                        <a:pt x="324" y="11"/>
                      </a:lnTo>
                      <a:lnTo>
                        <a:pt x="346" y="15"/>
                      </a:lnTo>
                      <a:lnTo>
                        <a:pt x="349" y="15"/>
                      </a:lnTo>
                      <a:lnTo>
                        <a:pt x="349" y="13"/>
                      </a:lnTo>
                      <a:lnTo>
                        <a:pt x="351" y="11"/>
                      </a:lnTo>
                      <a:lnTo>
                        <a:pt x="351" y="9"/>
                      </a:lnTo>
                      <a:lnTo>
                        <a:pt x="351" y="7"/>
                      </a:lnTo>
                      <a:lnTo>
                        <a:pt x="351" y="5"/>
                      </a:lnTo>
                      <a:close/>
                      <a:moveTo>
                        <a:pt x="0" y="807"/>
                      </a:moveTo>
                      <a:lnTo>
                        <a:pt x="10" y="813"/>
                      </a:lnTo>
                      <a:lnTo>
                        <a:pt x="27" y="825"/>
                      </a:lnTo>
                      <a:lnTo>
                        <a:pt x="44" y="836"/>
                      </a:lnTo>
                      <a:lnTo>
                        <a:pt x="63" y="848"/>
                      </a:lnTo>
                      <a:lnTo>
                        <a:pt x="83" y="857"/>
                      </a:lnTo>
                      <a:lnTo>
                        <a:pt x="104" y="867"/>
                      </a:lnTo>
                      <a:lnTo>
                        <a:pt x="123" y="875"/>
                      </a:lnTo>
                      <a:lnTo>
                        <a:pt x="144" y="882"/>
                      </a:lnTo>
                      <a:lnTo>
                        <a:pt x="167" y="888"/>
                      </a:lnTo>
                      <a:lnTo>
                        <a:pt x="188" y="894"/>
                      </a:lnTo>
                      <a:lnTo>
                        <a:pt x="209" y="898"/>
                      </a:lnTo>
                      <a:lnTo>
                        <a:pt x="232" y="899"/>
                      </a:lnTo>
                      <a:lnTo>
                        <a:pt x="255" y="901"/>
                      </a:lnTo>
                      <a:lnTo>
                        <a:pt x="278" y="903"/>
                      </a:lnTo>
                      <a:lnTo>
                        <a:pt x="301" y="901"/>
                      </a:lnTo>
                      <a:lnTo>
                        <a:pt x="324" y="899"/>
                      </a:lnTo>
                      <a:lnTo>
                        <a:pt x="348" y="898"/>
                      </a:lnTo>
                      <a:lnTo>
                        <a:pt x="353" y="896"/>
                      </a:lnTo>
                      <a:lnTo>
                        <a:pt x="353" y="894"/>
                      </a:lnTo>
                      <a:lnTo>
                        <a:pt x="353" y="892"/>
                      </a:lnTo>
                      <a:lnTo>
                        <a:pt x="353" y="890"/>
                      </a:lnTo>
                      <a:lnTo>
                        <a:pt x="351" y="888"/>
                      </a:lnTo>
                      <a:lnTo>
                        <a:pt x="351" y="886"/>
                      </a:lnTo>
                      <a:lnTo>
                        <a:pt x="346" y="888"/>
                      </a:lnTo>
                      <a:lnTo>
                        <a:pt x="324" y="890"/>
                      </a:lnTo>
                      <a:lnTo>
                        <a:pt x="301" y="892"/>
                      </a:lnTo>
                      <a:lnTo>
                        <a:pt x="278" y="892"/>
                      </a:lnTo>
                      <a:lnTo>
                        <a:pt x="255" y="892"/>
                      </a:lnTo>
                      <a:lnTo>
                        <a:pt x="234" y="890"/>
                      </a:lnTo>
                      <a:lnTo>
                        <a:pt x="211" y="888"/>
                      </a:lnTo>
                      <a:lnTo>
                        <a:pt x="190" y="884"/>
                      </a:lnTo>
                      <a:lnTo>
                        <a:pt x="169" y="878"/>
                      </a:lnTo>
                      <a:lnTo>
                        <a:pt x="148" y="873"/>
                      </a:lnTo>
                      <a:lnTo>
                        <a:pt x="127" y="865"/>
                      </a:lnTo>
                      <a:lnTo>
                        <a:pt x="108" y="857"/>
                      </a:lnTo>
                      <a:lnTo>
                        <a:pt x="88" y="850"/>
                      </a:lnTo>
                      <a:lnTo>
                        <a:pt x="69" y="838"/>
                      </a:lnTo>
                      <a:lnTo>
                        <a:pt x="50" y="828"/>
                      </a:lnTo>
                      <a:lnTo>
                        <a:pt x="33" y="817"/>
                      </a:lnTo>
                      <a:lnTo>
                        <a:pt x="15" y="804"/>
                      </a:lnTo>
                      <a:lnTo>
                        <a:pt x="0" y="792"/>
                      </a:lnTo>
                      <a:lnTo>
                        <a:pt x="0" y="794"/>
                      </a:lnTo>
                      <a:lnTo>
                        <a:pt x="0" y="796"/>
                      </a:lnTo>
                      <a:lnTo>
                        <a:pt x="0" y="798"/>
                      </a:lnTo>
                      <a:lnTo>
                        <a:pt x="0" y="800"/>
                      </a:lnTo>
                      <a:lnTo>
                        <a:pt x="0" y="802"/>
                      </a:lnTo>
                      <a:lnTo>
                        <a:pt x="0" y="804"/>
                      </a:lnTo>
                      <a:lnTo>
                        <a:pt x="0" y="805"/>
                      </a:lnTo>
                      <a:lnTo>
                        <a:pt x="0" y="807"/>
                      </a:lnTo>
                      <a:close/>
                    </a:path>
                  </a:pathLst>
                </a:custGeom>
                <a:solidFill>
                  <a:srgbClr val="A8DCFF"/>
                </a:solidFill>
                <a:ln w="9525">
                  <a:noFill/>
                  <a:round/>
                </a:ln>
              </p:spPr>
              <p:txBody>
                <a:bodyPr/>
                <a:lstStyle/>
                <a:p>
                  <a:endParaRPr lang="en-US"/>
                </a:p>
              </p:txBody>
            </p:sp>
            <p:sp>
              <p:nvSpPr>
                <p:cNvPr id="44527" name="Freeform 178"/>
                <p:cNvSpPr>
                  <a:spLocks noEditPoints="1"/>
                </p:cNvSpPr>
                <p:nvPr/>
              </p:nvSpPr>
              <p:spPr bwMode="auto">
                <a:xfrm>
                  <a:off x="1606" y="1687"/>
                  <a:ext cx="355" cy="895"/>
                </a:xfrm>
                <a:custGeom>
                  <a:avLst/>
                  <a:gdLst>
                    <a:gd name="T0" fmla="*/ 350 w 355"/>
                    <a:gd name="T1" fmla="*/ 6 h 895"/>
                    <a:gd name="T2" fmla="*/ 303 w 355"/>
                    <a:gd name="T3" fmla="*/ 2 h 895"/>
                    <a:gd name="T4" fmla="*/ 257 w 355"/>
                    <a:gd name="T5" fmla="*/ 2 h 895"/>
                    <a:gd name="T6" fmla="*/ 213 w 355"/>
                    <a:gd name="T7" fmla="*/ 6 h 895"/>
                    <a:gd name="T8" fmla="*/ 169 w 355"/>
                    <a:gd name="T9" fmla="*/ 16 h 895"/>
                    <a:gd name="T10" fmla="*/ 127 w 355"/>
                    <a:gd name="T11" fmla="*/ 29 h 895"/>
                    <a:gd name="T12" fmla="*/ 87 w 355"/>
                    <a:gd name="T13" fmla="*/ 45 h 895"/>
                    <a:gd name="T14" fmla="*/ 85 w 355"/>
                    <a:gd name="T15" fmla="*/ 48 h 895"/>
                    <a:gd name="T16" fmla="*/ 85 w 355"/>
                    <a:gd name="T17" fmla="*/ 50 h 895"/>
                    <a:gd name="T18" fmla="*/ 83 w 355"/>
                    <a:gd name="T19" fmla="*/ 54 h 895"/>
                    <a:gd name="T20" fmla="*/ 83 w 355"/>
                    <a:gd name="T21" fmla="*/ 58 h 895"/>
                    <a:gd name="T22" fmla="*/ 92 w 355"/>
                    <a:gd name="T23" fmla="*/ 54 h 895"/>
                    <a:gd name="T24" fmla="*/ 131 w 355"/>
                    <a:gd name="T25" fmla="*/ 39 h 895"/>
                    <a:gd name="T26" fmla="*/ 173 w 355"/>
                    <a:gd name="T27" fmla="*/ 25 h 895"/>
                    <a:gd name="T28" fmla="*/ 215 w 355"/>
                    <a:gd name="T29" fmla="*/ 16 h 895"/>
                    <a:gd name="T30" fmla="*/ 259 w 355"/>
                    <a:gd name="T31" fmla="*/ 12 h 895"/>
                    <a:gd name="T32" fmla="*/ 303 w 355"/>
                    <a:gd name="T33" fmla="*/ 12 h 895"/>
                    <a:gd name="T34" fmla="*/ 348 w 355"/>
                    <a:gd name="T35" fmla="*/ 16 h 895"/>
                    <a:gd name="T36" fmla="*/ 351 w 355"/>
                    <a:gd name="T37" fmla="*/ 16 h 895"/>
                    <a:gd name="T38" fmla="*/ 351 w 355"/>
                    <a:gd name="T39" fmla="*/ 14 h 895"/>
                    <a:gd name="T40" fmla="*/ 351 w 355"/>
                    <a:gd name="T41" fmla="*/ 10 h 895"/>
                    <a:gd name="T42" fmla="*/ 353 w 355"/>
                    <a:gd name="T43" fmla="*/ 8 h 895"/>
                    <a:gd name="T44" fmla="*/ 2 w 355"/>
                    <a:gd name="T45" fmla="*/ 797 h 895"/>
                    <a:gd name="T46" fmla="*/ 31 w 355"/>
                    <a:gd name="T47" fmla="*/ 818 h 895"/>
                    <a:gd name="T48" fmla="*/ 67 w 355"/>
                    <a:gd name="T49" fmla="*/ 841 h 895"/>
                    <a:gd name="T50" fmla="*/ 108 w 355"/>
                    <a:gd name="T51" fmla="*/ 860 h 895"/>
                    <a:gd name="T52" fmla="*/ 148 w 355"/>
                    <a:gd name="T53" fmla="*/ 873 h 895"/>
                    <a:gd name="T54" fmla="*/ 190 w 355"/>
                    <a:gd name="T55" fmla="*/ 885 h 895"/>
                    <a:gd name="T56" fmla="*/ 236 w 355"/>
                    <a:gd name="T57" fmla="*/ 893 h 895"/>
                    <a:gd name="T58" fmla="*/ 280 w 355"/>
                    <a:gd name="T59" fmla="*/ 895 h 895"/>
                    <a:gd name="T60" fmla="*/ 326 w 355"/>
                    <a:gd name="T61" fmla="*/ 893 h 895"/>
                    <a:gd name="T62" fmla="*/ 355 w 355"/>
                    <a:gd name="T63" fmla="*/ 889 h 895"/>
                    <a:gd name="T64" fmla="*/ 353 w 355"/>
                    <a:gd name="T65" fmla="*/ 885 h 895"/>
                    <a:gd name="T66" fmla="*/ 353 w 355"/>
                    <a:gd name="T67" fmla="*/ 883 h 895"/>
                    <a:gd name="T68" fmla="*/ 353 w 355"/>
                    <a:gd name="T69" fmla="*/ 881 h 895"/>
                    <a:gd name="T70" fmla="*/ 353 w 355"/>
                    <a:gd name="T71" fmla="*/ 877 h 895"/>
                    <a:gd name="T72" fmla="*/ 326 w 355"/>
                    <a:gd name="T73" fmla="*/ 881 h 895"/>
                    <a:gd name="T74" fmla="*/ 280 w 355"/>
                    <a:gd name="T75" fmla="*/ 885 h 895"/>
                    <a:gd name="T76" fmla="*/ 236 w 355"/>
                    <a:gd name="T77" fmla="*/ 881 h 895"/>
                    <a:gd name="T78" fmla="*/ 194 w 355"/>
                    <a:gd name="T79" fmla="*/ 875 h 895"/>
                    <a:gd name="T80" fmla="*/ 152 w 355"/>
                    <a:gd name="T81" fmla="*/ 864 h 895"/>
                    <a:gd name="T82" fmla="*/ 112 w 355"/>
                    <a:gd name="T83" fmla="*/ 850 h 895"/>
                    <a:gd name="T84" fmla="*/ 73 w 355"/>
                    <a:gd name="T85" fmla="*/ 831 h 895"/>
                    <a:gd name="T86" fmla="*/ 37 w 355"/>
                    <a:gd name="T87" fmla="*/ 810 h 895"/>
                    <a:gd name="T88" fmla="*/ 4 w 355"/>
                    <a:gd name="T89" fmla="*/ 785 h 895"/>
                    <a:gd name="T90" fmla="*/ 0 w 355"/>
                    <a:gd name="T91" fmla="*/ 783 h 895"/>
                    <a:gd name="T92" fmla="*/ 2 w 355"/>
                    <a:gd name="T93" fmla="*/ 787 h 895"/>
                    <a:gd name="T94" fmla="*/ 2 w 355"/>
                    <a:gd name="T95" fmla="*/ 791 h 895"/>
                    <a:gd name="T96" fmla="*/ 2 w 355"/>
                    <a:gd name="T97" fmla="*/ 795 h 89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5"/>
                    <a:gd name="T148" fmla="*/ 0 h 895"/>
                    <a:gd name="T149" fmla="*/ 355 w 355"/>
                    <a:gd name="T150" fmla="*/ 895 h 89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5" h="895">
                      <a:moveTo>
                        <a:pt x="353" y="6"/>
                      </a:moveTo>
                      <a:lnTo>
                        <a:pt x="350" y="6"/>
                      </a:lnTo>
                      <a:lnTo>
                        <a:pt x="326" y="4"/>
                      </a:lnTo>
                      <a:lnTo>
                        <a:pt x="303" y="2"/>
                      </a:lnTo>
                      <a:lnTo>
                        <a:pt x="280" y="0"/>
                      </a:lnTo>
                      <a:lnTo>
                        <a:pt x="257" y="2"/>
                      </a:lnTo>
                      <a:lnTo>
                        <a:pt x="236" y="4"/>
                      </a:lnTo>
                      <a:lnTo>
                        <a:pt x="213" y="6"/>
                      </a:lnTo>
                      <a:lnTo>
                        <a:pt x="190" y="10"/>
                      </a:lnTo>
                      <a:lnTo>
                        <a:pt x="169" y="16"/>
                      </a:lnTo>
                      <a:lnTo>
                        <a:pt x="148" y="22"/>
                      </a:lnTo>
                      <a:lnTo>
                        <a:pt x="127" y="29"/>
                      </a:lnTo>
                      <a:lnTo>
                        <a:pt x="108" y="37"/>
                      </a:lnTo>
                      <a:lnTo>
                        <a:pt x="87" y="45"/>
                      </a:lnTo>
                      <a:lnTo>
                        <a:pt x="87" y="47"/>
                      </a:lnTo>
                      <a:lnTo>
                        <a:pt x="85" y="48"/>
                      </a:lnTo>
                      <a:lnTo>
                        <a:pt x="85" y="50"/>
                      </a:lnTo>
                      <a:lnTo>
                        <a:pt x="85" y="52"/>
                      </a:lnTo>
                      <a:lnTo>
                        <a:pt x="83" y="54"/>
                      </a:lnTo>
                      <a:lnTo>
                        <a:pt x="83" y="56"/>
                      </a:lnTo>
                      <a:lnTo>
                        <a:pt x="83" y="58"/>
                      </a:lnTo>
                      <a:lnTo>
                        <a:pt x="83" y="60"/>
                      </a:lnTo>
                      <a:lnTo>
                        <a:pt x="92" y="54"/>
                      </a:lnTo>
                      <a:lnTo>
                        <a:pt x="112" y="47"/>
                      </a:lnTo>
                      <a:lnTo>
                        <a:pt x="131" y="39"/>
                      </a:lnTo>
                      <a:lnTo>
                        <a:pt x="152" y="31"/>
                      </a:lnTo>
                      <a:lnTo>
                        <a:pt x="173" y="25"/>
                      </a:lnTo>
                      <a:lnTo>
                        <a:pt x="194" y="20"/>
                      </a:lnTo>
                      <a:lnTo>
                        <a:pt x="215" y="16"/>
                      </a:lnTo>
                      <a:lnTo>
                        <a:pt x="236" y="14"/>
                      </a:lnTo>
                      <a:lnTo>
                        <a:pt x="259" y="12"/>
                      </a:lnTo>
                      <a:lnTo>
                        <a:pt x="280" y="12"/>
                      </a:lnTo>
                      <a:lnTo>
                        <a:pt x="303" y="12"/>
                      </a:lnTo>
                      <a:lnTo>
                        <a:pt x="326" y="14"/>
                      </a:lnTo>
                      <a:lnTo>
                        <a:pt x="348" y="16"/>
                      </a:lnTo>
                      <a:lnTo>
                        <a:pt x="351" y="18"/>
                      </a:lnTo>
                      <a:lnTo>
                        <a:pt x="351" y="16"/>
                      </a:lnTo>
                      <a:lnTo>
                        <a:pt x="351" y="14"/>
                      </a:lnTo>
                      <a:lnTo>
                        <a:pt x="351" y="12"/>
                      </a:lnTo>
                      <a:lnTo>
                        <a:pt x="351" y="10"/>
                      </a:lnTo>
                      <a:lnTo>
                        <a:pt x="353" y="8"/>
                      </a:lnTo>
                      <a:lnTo>
                        <a:pt x="353" y="6"/>
                      </a:lnTo>
                      <a:close/>
                      <a:moveTo>
                        <a:pt x="2" y="797"/>
                      </a:moveTo>
                      <a:lnTo>
                        <a:pt x="14" y="806"/>
                      </a:lnTo>
                      <a:lnTo>
                        <a:pt x="31" y="818"/>
                      </a:lnTo>
                      <a:lnTo>
                        <a:pt x="50" y="829"/>
                      </a:lnTo>
                      <a:lnTo>
                        <a:pt x="67" y="841"/>
                      </a:lnTo>
                      <a:lnTo>
                        <a:pt x="87" y="850"/>
                      </a:lnTo>
                      <a:lnTo>
                        <a:pt x="108" y="860"/>
                      </a:lnTo>
                      <a:lnTo>
                        <a:pt x="127" y="868"/>
                      </a:lnTo>
                      <a:lnTo>
                        <a:pt x="148" y="873"/>
                      </a:lnTo>
                      <a:lnTo>
                        <a:pt x="169" y="881"/>
                      </a:lnTo>
                      <a:lnTo>
                        <a:pt x="190" y="885"/>
                      </a:lnTo>
                      <a:lnTo>
                        <a:pt x="213" y="889"/>
                      </a:lnTo>
                      <a:lnTo>
                        <a:pt x="236" y="893"/>
                      </a:lnTo>
                      <a:lnTo>
                        <a:pt x="257" y="895"/>
                      </a:lnTo>
                      <a:lnTo>
                        <a:pt x="280" y="895"/>
                      </a:lnTo>
                      <a:lnTo>
                        <a:pt x="303" y="895"/>
                      </a:lnTo>
                      <a:lnTo>
                        <a:pt x="326" y="893"/>
                      </a:lnTo>
                      <a:lnTo>
                        <a:pt x="350" y="889"/>
                      </a:lnTo>
                      <a:lnTo>
                        <a:pt x="355" y="889"/>
                      </a:lnTo>
                      <a:lnTo>
                        <a:pt x="355" y="887"/>
                      </a:lnTo>
                      <a:lnTo>
                        <a:pt x="353" y="885"/>
                      </a:lnTo>
                      <a:lnTo>
                        <a:pt x="353" y="883"/>
                      </a:lnTo>
                      <a:lnTo>
                        <a:pt x="353" y="881"/>
                      </a:lnTo>
                      <a:lnTo>
                        <a:pt x="353" y="879"/>
                      </a:lnTo>
                      <a:lnTo>
                        <a:pt x="353" y="877"/>
                      </a:lnTo>
                      <a:lnTo>
                        <a:pt x="348" y="879"/>
                      </a:lnTo>
                      <a:lnTo>
                        <a:pt x="326" y="881"/>
                      </a:lnTo>
                      <a:lnTo>
                        <a:pt x="303" y="883"/>
                      </a:lnTo>
                      <a:lnTo>
                        <a:pt x="280" y="885"/>
                      </a:lnTo>
                      <a:lnTo>
                        <a:pt x="259" y="883"/>
                      </a:lnTo>
                      <a:lnTo>
                        <a:pt x="236" y="881"/>
                      </a:lnTo>
                      <a:lnTo>
                        <a:pt x="215" y="879"/>
                      </a:lnTo>
                      <a:lnTo>
                        <a:pt x="194" y="875"/>
                      </a:lnTo>
                      <a:lnTo>
                        <a:pt x="173" y="870"/>
                      </a:lnTo>
                      <a:lnTo>
                        <a:pt x="152" y="864"/>
                      </a:lnTo>
                      <a:lnTo>
                        <a:pt x="131" y="858"/>
                      </a:lnTo>
                      <a:lnTo>
                        <a:pt x="112" y="850"/>
                      </a:lnTo>
                      <a:lnTo>
                        <a:pt x="92" y="841"/>
                      </a:lnTo>
                      <a:lnTo>
                        <a:pt x="73" y="831"/>
                      </a:lnTo>
                      <a:lnTo>
                        <a:pt x="54" y="822"/>
                      </a:lnTo>
                      <a:lnTo>
                        <a:pt x="37" y="810"/>
                      </a:lnTo>
                      <a:lnTo>
                        <a:pt x="19" y="797"/>
                      </a:lnTo>
                      <a:lnTo>
                        <a:pt x="4" y="785"/>
                      </a:lnTo>
                      <a:lnTo>
                        <a:pt x="0" y="781"/>
                      </a:lnTo>
                      <a:lnTo>
                        <a:pt x="0" y="783"/>
                      </a:lnTo>
                      <a:lnTo>
                        <a:pt x="2" y="785"/>
                      </a:lnTo>
                      <a:lnTo>
                        <a:pt x="2" y="787"/>
                      </a:lnTo>
                      <a:lnTo>
                        <a:pt x="2" y="789"/>
                      </a:lnTo>
                      <a:lnTo>
                        <a:pt x="2" y="791"/>
                      </a:lnTo>
                      <a:lnTo>
                        <a:pt x="2" y="793"/>
                      </a:lnTo>
                      <a:lnTo>
                        <a:pt x="2" y="795"/>
                      </a:lnTo>
                      <a:lnTo>
                        <a:pt x="2" y="797"/>
                      </a:lnTo>
                      <a:close/>
                    </a:path>
                  </a:pathLst>
                </a:custGeom>
                <a:solidFill>
                  <a:srgbClr val="A9DCFF"/>
                </a:solidFill>
                <a:ln w="9525">
                  <a:noFill/>
                  <a:round/>
                </a:ln>
              </p:spPr>
              <p:txBody>
                <a:bodyPr/>
                <a:lstStyle/>
                <a:p>
                  <a:endParaRPr lang="en-US"/>
                </a:p>
              </p:txBody>
            </p:sp>
            <p:sp>
              <p:nvSpPr>
                <p:cNvPr id="44528" name="Freeform 179"/>
                <p:cNvSpPr>
                  <a:spLocks noEditPoints="1"/>
                </p:cNvSpPr>
                <p:nvPr/>
              </p:nvSpPr>
              <p:spPr bwMode="auto">
                <a:xfrm>
                  <a:off x="1606" y="1693"/>
                  <a:ext cx="353" cy="883"/>
                </a:xfrm>
                <a:custGeom>
                  <a:avLst/>
                  <a:gdLst>
                    <a:gd name="T0" fmla="*/ 348 w 353"/>
                    <a:gd name="T1" fmla="*/ 6 h 883"/>
                    <a:gd name="T2" fmla="*/ 303 w 353"/>
                    <a:gd name="T3" fmla="*/ 0 h 883"/>
                    <a:gd name="T4" fmla="*/ 257 w 353"/>
                    <a:gd name="T5" fmla="*/ 0 h 883"/>
                    <a:gd name="T6" fmla="*/ 213 w 353"/>
                    <a:gd name="T7" fmla="*/ 6 h 883"/>
                    <a:gd name="T8" fmla="*/ 171 w 353"/>
                    <a:gd name="T9" fmla="*/ 14 h 883"/>
                    <a:gd name="T10" fmla="*/ 129 w 353"/>
                    <a:gd name="T11" fmla="*/ 27 h 883"/>
                    <a:gd name="T12" fmla="*/ 90 w 353"/>
                    <a:gd name="T13" fmla="*/ 44 h 883"/>
                    <a:gd name="T14" fmla="*/ 83 w 353"/>
                    <a:gd name="T15" fmla="*/ 48 h 883"/>
                    <a:gd name="T16" fmla="*/ 83 w 353"/>
                    <a:gd name="T17" fmla="*/ 52 h 883"/>
                    <a:gd name="T18" fmla="*/ 81 w 353"/>
                    <a:gd name="T19" fmla="*/ 56 h 883"/>
                    <a:gd name="T20" fmla="*/ 81 w 353"/>
                    <a:gd name="T21" fmla="*/ 60 h 883"/>
                    <a:gd name="T22" fmla="*/ 94 w 353"/>
                    <a:gd name="T23" fmla="*/ 54 h 883"/>
                    <a:gd name="T24" fmla="*/ 133 w 353"/>
                    <a:gd name="T25" fmla="*/ 37 h 883"/>
                    <a:gd name="T26" fmla="*/ 173 w 353"/>
                    <a:gd name="T27" fmla="*/ 25 h 883"/>
                    <a:gd name="T28" fmla="*/ 215 w 353"/>
                    <a:gd name="T29" fmla="*/ 16 h 883"/>
                    <a:gd name="T30" fmla="*/ 259 w 353"/>
                    <a:gd name="T31" fmla="*/ 12 h 883"/>
                    <a:gd name="T32" fmla="*/ 303 w 353"/>
                    <a:gd name="T33" fmla="*/ 12 h 883"/>
                    <a:gd name="T34" fmla="*/ 348 w 353"/>
                    <a:gd name="T35" fmla="*/ 16 h 883"/>
                    <a:gd name="T36" fmla="*/ 350 w 353"/>
                    <a:gd name="T37" fmla="*/ 16 h 883"/>
                    <a:gd name="T38" fmla="*/ 350 w 353"/>
                    <a:gd name="T39" fmla="*/ 12 h 883"/>
                    <a:gd name="T40" fmla="*/ 351 w 353"/>
                    <a:gd name="T41" fmla="*/ 10 h 883"/>
                    <a:gd name="T42" fmla="*/ 351 w 353"/>
                    <a:gd name="T43" fmla="*/ 8 h 883"/>
                    <a:gd name="T44" fmla="*/ 2 w 353"/>
                    <a:gd name="T45" fmla="*/ 783 h 883"/>
                    <a:gd name="T46" fmla="*/ 35 w 353"/>
                    <a:gd name="T47" fmla="*/ 808 h 883"/>
                    <a:gd name="T48" fmla="*/ 71 w 353"/>
                    <a:gd name="T49" fmla="*/ 829 h 883"/>
                    <a:gd name="T50" fmla="*/ 110 w 353"/>
                    <a:gd name="T51" fmla="*/ 848 h 883"/>
                    <a:gd name="T52" fmla="*/ 150 w 353"/>
                    <a:gd name="T53" fmla="*/ 864 h 883"/>
                    <a:gd name="T54" fmla="*/ 192 w 353"/>
                    <a:gd name="T55" fmla="*/ 875 h 883"/>
                    <a:gd name="T56" fmla="*/ 236 w 353"/>
                    <a:gd name="T57" fmla="*/ 881 h 883"/>
                    <a:gd name="T58" fmla="*/ 280 w 353"/>
                    <a:gd name="T59" fmla="*/ 883 h 883"/>
                    <a:gd name="T60" fmla="*/ 326 w 353"/>
                    <a:gd name="T61" fmla="*/ 881 h 883"/>
                    <a:gd name="T62" fmla="*/ 353 w 353"/>
                    <a:gd name="T63" fmla="*/ 877 h 883"/>
                    <a:gd name="T64" fmla="*/ 353 w 353"/>
                    <a:gd name="T65" fmla="*/ 875 h 883"/>
                    <a:gd name="T66" fmla="*/ 353 w 353"/>
                    <a:gd name="T67" fmla="*/ 871 h 883"/>
                    <a:gd name="T68" fmla="*/ 351 w 353"/>
                    <a:gd name="T69" fmla="*/ 869 h 883"/>
                    <a:gd name="T70" fmla="*/ 351 w 353"/>
                    <a:gd name="T71" fmla="*/ 867 h 883"/>
                    <a:gd name="T72" fmla="*/ 325 w 353"/>
                    <a:gd name="T73" fmla="*/ 871 h 883"/>
                    <a:gd name="T74" fmla="*/ 280 w 353"/>
                    <a:gd name="T75" fmla="*/ 873 h 883"/>
                    <a:gd name="T76" fmla="*/ 236 w 353"/>
                    <a:gd name="T77" fmla="*/ 871 h 883"/>
                    <a:gd name="T78" fmla="*/ 194 w 353"/>
                    <a:gd name="T79" fmla="*/ 864 h 883"/>
                    <a:gd name="T80" fmla="*/ 154 w 353"/>
                    <a:gd name="T81" fmla="*/ 854 h 883"/>
                    <a:gd name="T82" fmla="*/ 113 w 353"/>
                    <a:gd name="T83" fmla="*/ 839 h 883"/>
                    <a:gd name="T84" fmla="*/ 75 w 353"/>
                    <a:gd name="T85" fmla="*/ 821 h 883"/>
                    <a:gd name="T86" fmla="*/ 40 w 353"/>
                    <a:gd name="T87" fmla="*/ 798 h 883"/>
                    <a:gd name="T88" fmla="*/ 6 w 353"/>
                    <a:gd name="T89" fmla="*/ 775 h 883"/>
                    <a:gd name="T90" fmla="*/ 0 w 353"/>
                    <a:gd name="T91" fmla="*/ 772 h 883"/>
                    <a:gd name="T92" fmla="*/ 0 w 353"/>
                    <a:gd name="T93" fmla="*/ 773 h 883"/>
                    <a:gd name="T94" fmla="*/ 0 w 353"/>
                    <a:gd name="T95" fmla="*/ 777 h 883"/>
                    <a:gd name="T96" fmla="*/ 2 w 353"/>
                    <a:gd name="T97" fmla="*/ 781 h 88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3"/>
                    <a:gd name="T148" fmla="*/ 0 h 883"/>
                    <a:gd name="T149" fmla="*/ 353 w 353"/>
                    <a:gd name="T150" fmla="*/ 883 h 88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3" h="883">
                      <a:moveTo>
                        <a:pt x="351" y="6"/>
                      </a:moveTo>
                      <a:lnTo>
                        <a:pt x="348" y="6"/>
                      </a:lnTo>
                      <a:lnTo>
                        <a:pt x="326" y="2"/>
                      </a:lnTo>
                      <a:lnTo>
                        <a:pt x="303" y="0"/>
                      </a:lnTo>
                      <a:lnTo>
                        <a:pt x="280" y="0"/>
                      </a:lnTo>
                      <a:lnTo>
                        <a:pt x="257" y="0"/>
                      </a:lnTo>
                      <a:lnTo>
                        <a:pt x="236" y="2"/>
                      </a:lnTo>
                      <a:lnTo>
                        <a:pt x="213" y="6"/>
                      </a:lnTo>
                      <a:lnTo>
                        <a:pt x="192" y="10"/>
                      </a:lnTo>
                      <a:lnTo>
                        <a:pt x="171" y="14"/>
                      </a:lnTo>
                      <a:lnTo>
                        <a:pt x="150" y="19"/>
                      </a:lnTo>
                      <a:lnTo>
                        <a:pt x="129" y="27"/>
                      </a:lnTo>
                      <a:lnTo>
                        <a:pt x="110" y="35"/>
                      </a:lnTo>
                      <a:lnTo>
                        <a:pt x="90" y="44"/>
                      </a:lnTo>
                      <a:lnTo>
                        <a:pt x="85" y="46"/>
                      </a:lnTo>
                      <a:lnTo>
                        <a:pt x="83" y="48"/>
                      </a:lnTo>
                      <a:lnTo>
                        <a:pt x="83" y="50"/>
                      </a:lnTo>
                      <a:lnTo>
                        <a:pt x="83" y="52"/>
                      </a:lnTo>
                      <a:lnTo>
                        <a:pt x="83" y="54"/>
                      </a:lnTo>
                      <a:lnTo>
                        <a:pt x="81" y="56"/>
                      </a:lnTo>
                      <a:lnTo>
                        <a:pt x="81" y="58"/>
                      </a:lnTo>
                      <a:lnTo>
                        <a:pt x="81" y="60"/>
                      </a:lnTo>
                      <a:lnTo>
                        <a:pt x="94" y="54"/>
                      </a:lnTo>
                      <a:lnTo>
                        <a:pt x="113" y="44"/>
                      </a:lnTo>
                      <a:lnTo>
                        <a:pt x="133" y="37"/>
                      </a:lnTo>
                      <a:lnTo>
                        <a:pt x="154" y="31"/>
                      </a:lnTo>
                      <a:lnTo>
                        <a:pt x="173" y="25"/>
                      </a:lnTo>
                      <a:lnTo>
                        <a:pt x="194" y="19"/>
                      </a:lnTo>
                      <a:lnTo>
                        <a:pt x="215" y="16"/>
                      </a:lnTo>
                      <a:lnTo>
                        <a:pt x="236" y="14"/>
                      </a:lnTo>
                      <a:lnTo>
                        <a:pt x="259" y="12"/>
                      </a:lnTo>
                      <a:lnTo>
                        <a:pt x="280" y="10"/>
                      </a:lnTo>
                      <a:lnTo>
                        <a:pt x="303" y="12"/>
                      </a:lnTo>
                      <a:lnTo>
                        <a:pt x="325" y="14"/>
                      </a:lnTo>
                      <a:lnTo>
                        <a:pt x="348" y="16"/>
                      </a:lnTo>
                      <a:lnTo>
                        <a:pt x="350" y="16"/>
                      </a:lnTo>
                      <a:lnTo>
                        <a:pt x="350" y="14"/>
                      </a:lnTo>
                      <a:lnTo>
                        <a:pt x="350" y="12"/>
                      </a:lnTo>
                      <a:lnTo>
                        <a:pt x="351" y="12"/>
                      </a:lnTo>
                      <a:lnTo>
                        <a:pt x="351" y="10"/>
                      </a:lnTo>
                      <a:lnTo>
                        <a:pt x="351" y="8"/>
                      </a:lnTo>
                      <a:lnTo>
                        <a:pt x="351" y="6"/>
                      </a:lnTo>
                      <a:close/>
                      <a:moveTo>
                        <a:pt x="2" y="783"/>
                      </a:moveTo>
                      <a:lnTo>
                        <a:pt x="17" y="795"/>
                      </a:lnTo>
                      <a:lnTo>
                        <a:pt x="35" y="808"/>
                      </a:lnTo>
                      <a:lnTo>
                        <a:pt x="52" y="819"/>
                      </a:lnTo>
                      <a:lnTo>
                        <a:pt x="71" y="829"/>
                      </a:lnTo>
                      <a:lnTo>
                        <a:pt x="90" y="841"/>
                      </a:lnTo>
                      <a:lnTo>
                        <a:pt x="110" y="848"/>
                      </a:lnTo>
                      <a:lnTo>
                        <a:pt x="129" y="856"/>
                      </a:lnTo>
                      <a:lnTo>
                        <a:pt x="150" y="864"/>
                      </a:lnTo>
                      <a:lnTo>
                        <a:pt x="171" y="869"/>
                      </a:lnTo>
                      <a:lnTo>
                        <a:pt x="192" y="875"/>
                      </a:lnTo>
                      <a:lnTo>
                        <a:pt x="213" y="879"/>
                      </a:lnTo>
                      <a:lnTo>
                        <a:pt x="236" y="881"/>
                      </a:lnTo>
                      <a:lnTo>
                        <a:pt x="257" y="883"/>
                      </a:lnTo>
                      <a:lnTo>
                        <a:pt x="280" y="883"/>
                      </a:lnTo>
                      <a:lnTo>
                        <a:pt x="303" y="883"/>
                      </a:lnTo>
                      <a:lnTo>
                        <a:pt x="326" y="881"/>
                      </a:lnTo>
                      <a:lnTo>
                        <a:pt x="348" y="879"/>
                      </a:lnTo>
                      <a:lnTo>
                        <a:pt x="353" y="877"/>
                      </a:lnTo>
                      <a:lnTo>
                        <a:pt x="353" y="875"/>
                      </a:lnTo>
                      <a:lnTo>
                        <a:pt x="353" y="873"/>
                      </a:lnTo>
                      <a:lnTo>
                        <a:pt x="353" y="871"/>
                      </a:lnTo>
                      <a:lnTo>
                        <a:pt x="351" y="869"/>
                      </a:lnTo>
                      <a:lnTo>
                        <a:pt x="351" y="867"/>
                      </a:lnTo>
                      <a:lnTo>
                        <a:pt x="348" y="867"/>
                      </a:lnTo>
                      <a:lnTo>
                        <a:pt x="325" y="871"/>
                      </a:lnTo>
                      <a:lnTo>
                        <a:pt x="303" y="873"/>
                      </a:lnTo>
                      <a:lnTo>
                        <a:pt x="280" y="873"/>
                      </a:lnTo>
                      <a:lnTo>
                        <a:pt x="259" y="873"/>
                      </a:lnTo>
                      <a:lnTo>
                        <a:pt x="236" y="871"/>
                      </a:lnTo>
                      <a:lnTo>
                        <a:pt x="215" y="867"/>
                      </a:lnTo>
                      <a:lnTo>
                        <a:pt x="194" y="864"/>
                      </a:lnTo>
                      <a:lnTo>
                        <a:pt x="173" y="860"/>
                      </a:lnTo>
                      <a:lnTo>
                        <a:pt x="154" y="854"/>
                      </a:lnTo>
                      <a:lnTo>
                        <a:pt x="133" y="846"/>
                      </a:lnTo>
                      <a:lnTo>
                        <a:pt x="113" y="839"/>
                      </a:lnTo>
                      <a:lnTo>
                        <a:pt x="94" y="831"/>
                      </a:lnTo>
                      <a:lnTo>
                        <a:pt x="75" y="821"/>
                      </a:lnTo>
                      <a:lnTo>
                        <a:pt x="58" y="810"/>
                      </a:lnTo>
                      <a:lnTo>
                        <a:pt x="40" y="798"/>
                      </a:lnTo>
                      <a:lnTo>
                        <a:pt x="23" y="787"/>
                      </a:lnTo>
                      <a:lnTo>
                        <a:pt x="6" y="775"/>
                      </a:lnTo>
                      <a:lnTo>
                        <a:pt x="0" y="770"/>
                      </a:lnTo>
                      <a:lnTo>
                        <a:pt x="0" y="772"/>
                      </a:lnTo>
                      <a:lnTo>
                        <a:pt x="0" y="773"/>
                      </a:lnTo>
                      <a:lnTo>
                        <a:pt x="0" y="775"/>
                      </a:lnTo>
                      <a:lnTo>
                        <a:pt x="0" y="777"/>
                      </a:lnTo>
                      <a:lnTo>
                        <a:pt x="2" y="779"/>
                      </a:lnTo>
                      <a:lnTo>
                        <a:pt x="2" y="781"/>
                      </a:lnTo>
                      <a:lnTo>
                        <a:pt x="2" y="783"/>
                      </a:lnTo>
                      <a:close/>
                    </a:path>
                  </a:pathLst>
                </a:custGeom>
                <a:solidFill>
                  <a:srgbClr val="AADDFF"/>
                </a:solidFill>
                <a:ln w="9525">
                  <a:noFill/>
                  <a:round/>
                </a:ln>
              </p:spPr>
              <p:txBody>
                <a:bodyPr/>
                <a:lstStyle/>
                <a:p>
                  <a:endParaRPr lang="en-US"/>
                </a:p>
              </p:txBody>
            </p:sp>
            <p:sp>
              <p:nvSpPr>
                <p:cNvPr id="44529" name="Freeform 180"/>
                <p:cNvSpPr>
                  <a:spLocks noEditPoints="1"/>
                </p:cNvSpPr>
                <p:nvPr/>
              </p:nvSpPr>
              <p:spPr bwMode="auto">
                <a:xfrm>
                  <a:off x="1606" y="1699"/>
                  <a:ext cx="353" cy="873"/>
                </a:xfrm>
                <a:custGeom>
                  <a:avLst/>
                  <a:gdLst>
                    <a:gd name="T0" fmla="*/ 348 w 353"/>
                    <a:gd name="T1" fmla="*/ 4 h 873"/>
                    <a:gd name="T2" fmla="*/ 303 w 353"/>
                    <a:gd name="T3" fmla="*/ 0 h 873"/>
                    <a:gd name="T4" fmla="*/ 259 w 353"/>
                    <a:gd name="T5" fmla="*/ 0 h 873"/>
                    <a:gd name="T6" fmla="*/ 215 w 353"/>
                    <a:gd name="T7" fmla="*/ 4 h 873"/>
                    <a:gd name="T8" fmla="*/ 173 w 353"/>
                    <a:gd name="T9" fmla="*/ 13 h 873"/>
                    <a:gd name="T10" fmla="*/ 131 w 353"/>
                    <a:gd name="T11" fmla="*/ 27 h 873"/>
                    <a:gd name="T12" fmla="*/ 92 w 353"/>
                    <a:gd name="T13" fmla="*/ 42 h 873"/>
                    <a:gd name="T14" fmla="*/ 81 w 353"/>
                    <a:gd name="T15" fmla="*/ 50 h 873"/>
                    <a:gd name="T16" fmla="*/ 81 w 353"/>
                    <a:gd name="T17" fmla="*/ 54 h 873"/>
                    <a:gd name="T18" fmla="*/ 79 w 353"/>
                    <a:gd name="T19" fmla="*/ 56 h 873"/>
                    <a:gd name="T20" fmla="*/ 79 w 353"/>
                    <a:gd name="T21" fmla="*/ 59 h 873"/>
                    <a:gd name="T22" fmla="*/ 96 w 353"/>
                    <a:gd name="T23" fmla="*/ 52 h 873"/>
                    <a:gd name="T24" fmla="*/ 135 w 353"/>
                    <a:gd name="T25" fmla="*/ 36 h 873"/>
                    <a:gd name="T26" fmla="*/ 175 w 353"/>
                    <a:gd name="T27" fmla="*/ 23 h 873"/>
                    <a:gd name="T28" fmla="*/ 217 w 353"/>
                    <a:gd name="T29" fmla="*/ 15 h 873"/>
                    <a:gd name="T30" fmla="*/ 259 w 353"/>
                    <a:gd name="T31" fmla="*/ 10 h 873"/>
                    <a:gd name="T32" fmla="*/ 303 w 353"/>
                    <a:gd name="T33" fmla="*/ 10 h 873"/>
                    <a:gd name="T34" fmla="*/ 346 w 353"/>
                    <a:gd name="T35" fmla="*/ 15 h 873"/>
                    <a:gd name="T36" fmla="*/ 350 w 353"/>
                    <a:gd name="T37" fmla="*/ 13 h 873"/>
                    <a:gd name="T38" fmla="*/ 350 w 353"/>
                    <a:gd name="T39" fmla="*/ 11 h 873"/>
                    <a:gd name="T40" fmla="*/ 350 w 353"/>
                    <a:gd name="T41" fmla="*/ 10 h 873"/>
                    <a:gd name="T42" fmla="*/ 350 w 353"/>
                    <a:gd name="T43" fmla="*/ 6 h 873"/>
                    <a:gd name="T44" fmla="*/ 0 w 353"/>
                    <a:gd name="T45" fmla="*/ 769 h 873"/>
                    <a:gd name="T46" fmla="*/ 19 w 353"/>
                    <a:gd name="T47" fmla="*/ 785 h 873"/>
                    <a:gd name="T48" fmla="*/ 54 w 353"/>
                    <a:gd name="T49" fmla="*/ 810 h 873"/>
                    <a:gd name="T50" fmla="*/ 92 w 353"/>
                    <a:gd name="T51" fmla="*/ 829 h 873"/>
                    <a:gd name="T52" fmla="*/ 131 w 353"/>
                    <a:gd name="T53" fmla="*/ 846 h 873"/>
                    <a:gd name="T54" fmla="*/ 173 w 353"/>
                    <a:gd name="T55" fmla="*/ 858 h 873"/>
                    <a:gd name="T56" fmla="*/ 215 w 353"/>
                    <a:gd name="T57" fmla="*/ 867 h 873"/>
                    <a:gd name="T58" fmla="*/ 259 w 353"/>
                    <a:gd name="T59" fmla="*/ 871 h 873"/>
                    <a:gd name="T60" fmla="*/ 303 w 353"/>
                    <a:gd name="T61" fmla="*/ 871 h 873"/>
                    <a:gd name="T62" fmla="*/ 348 w 353"/>
                    <a:gd name="T63" fmla="*/ 867 h 873"/>
                    <a:gd name="T64" fmla="*/ 353 w 353"/>
                    <a:gd name="T65" fmla="*/ 865 h 873"/>
                    <a:gd name="T66" fmla="*/ 351 w 353"/>
                    <a:gd name="T67" fmla="*/ 861 h 873"/>
                    <a:gd name="T68" fmla="*/ 351 w 353"/>
                    <a:gd name="T69" fmla="*/ 860 h 873"/>
                    <a:gd name="T70" fmla="*/ 351 w 353"/>
                    <a:gd name="T71" fmla="*/ 858 h 873"/>
                    <a:gd name="T72" fmla="*/ 346 w 353"/>
                    <a:gd name="T73" fmla="*/ 858 h 873"/>
                    <a:gd name="T74" fmla="*/ 303 w 353"/>
                    <a:gd name="T75" fmla="*/ 861 h 873"/>
                    <a:gd name="T76" fmla="*/ 259 w 353"/>
                    <a:gd name="T77" fmla="*/ 861 h 873"/>
                    <a:gd name="T78" fmla="*/ 217 w 353"/>
                    <a:gd name="T79" fmla="*/ 858 h 873"/>
                    <a:gd name="T80" fmla="*/ 175 w 353"/>
                    <a:gd name="T81" fmla="*/ 848 h 873"/>
                    <a:gd name="T82" fmla="*/ 135 w 353"/>
                    <a:gd name="T83" fmla="*/ 837 h 873"/>
                    <a:gd name="T84" fmla="*/ 96 w 353"/>
                    <a:gd name="T85" fmla="*/ 819 h 873"/>
                    <a:gd name="T86" fmla="*/ 60 w 353"/>
                    <a:gd name="T87" fmla="*/ 800 h 873"/>
                    <a:gd name="T88" fmla="*/ 27 w 353"/>
                    <a:gd name="T89" fmla="*/ 777 h 873"/>
                    <a:gd name="T90" fmla="*/ 0 w 353"/>
                    <a:gd name="T91" fmla="*/ 756 h 873"/>
                    <a:gd name="T92" fmla="*/ 0 w 353"/>
                    <a:gd name="T93" fmla="*/ 760 h 873"/>
                    <a:gd name="T94" fmla="*/ 0 w 353"/>
                    <a:gd name="T95" fmla="*/ 764 h 873"/>
                    <a:gd name="T96" fmla="*/ 0 w 353"/>
                    <a:gd name="T97" fmla="*/ 767 h 873"/>
                    <a:gd name="T98" fmla="*/ 0 w 353"/>
                    <a:gd name="T99" fmla="*/ 769 h 87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53"/>
                    <a:gd name="T151" fmla="*/ 0 h 873"/>
                    <a:gd name="T152" fmla="*/ 353 w 353"/>
                    <a:gd name="T153" fmla="*/ 873 h 87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53" h="873">
                      <a:moveTo>
                        <a:pt x="351" y="6"/>
                      </a:moveTo>
                      <a:lnTo>
                        <a:pt x="348" y="4"/>
                      </a:lnTo>
                      <a:lnTo>
                        <a:pt x="326" y="2"/>
                      </a:lnTo>
                      <a:lnTo>
                        <a:pt x="303" y="0"/>
                      </a:lnTo>
                      <a:lnTo>
                        <a:pt x="280" y="0"/>
                      </a:lnTo>
                      <a:lnTo>
                        <a:pt x="259" y="0"/>
                      </a:lnTo>
                      <a:lnTo>
                        <a:pt x="236" y="2"/>
                      </a:lnTo>
                      <a:lnTo>
                        <a:pt x="215" y="4"/>
                      </a:lnTo>
                      <a:lnTo>
                        <a:pt x="194" y="8"/>
                      </a:lnTo>
                      <a:lnTo>
                        <a:pt x="173" y="13"/>
                      </a:lnTo>
                      <a:lnTo>
                        <a:pt x="152" y="19"/>
                      </a:lnTo>
                      <a:lnTo>
                        <a:pt x="131" y="27"/>
                      </a:lnTo>
                      <a:lnTo>
                        <a:pt x="112" y="35"/>
                      </a:lnTo>
                      <a:lnTo>
                        <a:pt x="92" y="42"/>
                      </a:lnTo>
                      <a:lnTo>
                        <a:pt x="83" y="48"/>
                      </a:lnTo>
                      <a:lnTo>
                        <a:pt x="81" y="50"/>
                      </a:lnTo>
                      <a:lnTo>
                        <a:pt x="81" y="52"/>
                      </a:lnTo>
                      <a:lnTo>
                        <a:pt x="81" y="54"/>
                      </a:lnTo>
                      <a:lnTo>
                        <a:pt x="79" y="56"/>
                      </a:lnTo>
                      <a:lnTo>
                        <a:pt x="79" y="58"/>
                      </a:lnTo>
                      <a:lnTo>
                        <a:pt x="79" y="59"/>
                      </a:lnTo>
                      <a:lnTo>
                        <a:pt x="79" y="61"/>
                      </a:lnTo>
                      <a:lnTo>
                        <a:pt x="96" y="52"/>
                      </a:lnTo>
                      <a:lnTo>
                        <a:pt x="115" y="44"/>
                      </a:lnTo>
                      <a:lnTo>
                        <a:pt x="135" y="36"/>
                      </a:lnTo>
                      <a:lnTo>
                        <a:pt x="154" y="29"/>
                      </a:lnTo>
                      <a:lnTo>
                        <a:pt x="175" y="23"/>
                      </a:lnTo>
                      <a:lnTo>
                        <a:pt x="196" y="19"/>
                      </a:lnTo>
                      <a:lnTo>
                        <a:pt x="217" y="15"/>
                      </a:lnTo>
                      <a:lnTo>
                        <a:pt x="238" y="11"/>
                      </a:lnTo>
                      <a:lnTo>
                        <a:pt x="259" y="10"/>
                      </a:lnTo>
                      <a:lnTo>
                        <a:pt x="280" y="10"/>
                      </a:lnTo>
                      <a:lnTo>
                        <a:pt x="303" y="10"/>
                      </a:lnTo>
                      <a:lnTo>
                        <a:pt x="325" y="11"/>
                      </a:lnTo>
                      <a:lnTo>
                        <a:pt x="346" y="15"/>
                      </a:lnTo>
                      <a:lnTo>
                        <a:pt x="348" y="15"/>
                      </a:lnTo>
                      <a:lnTo>
                        <a:pt x="350" y="13"/>
                      </a:lnTo>
                      <a:lnTo>
                        <a:pt x="350" y="11"/>
                      </a:lnTo>
                      <a:lnTo>
                        <a:pt x="350" y="10"/>
                      </a:lnTo>
                      <a:lnTo>
                        <a:pt x="350" y="8"/>
                      </a:lnTo>
                      <a:lnTo>
                        <a:pt x="350" y="6"/>
                      </a:lnTo>
                      <a:lnTo>
                        <a:pt x="351" y="6"/>
                      </a:lnTo>
                      <a:close/>
                      <a:moveTo>
                        <a:pt x="0" y="769"/>
                      </a:moveTo>
                      <a:lnTo>
                        <a:pt x="4" y="773"/>
                      </a:lnTo>
                      <a:lnTo>
                        <a:pt x="19" y="785"/>
                      </a:lnTo>
                      <a:lnTo>
                        <a:pt x="37" y="798"/>
                      </a:lnTo>
                      <a:lnTo>
                        <a:pt x="54" y="810"/>
                      </a:lnTo>
                      <a:lnTo>
                        <a:pt x="73" y="819"/>
                      </a:lnTo>
                      <a:lnTo>
                        <a:pt x="92" y="829"/>
                      </a:lnTo>
                      <a:lnTo>
                        <a:pt x="112" y="838"/>
                      </a:lnTo>
                      <a:lnTo>
                        <a:pt x="131" y="846"/>
                      </a:lnTo>
                      <a:lnTo>
                        <a:pt x="152" y="852"/>
                      </a:lnTo>
                      <a:lnTo>
                        <a:pt x="173" y="858"/>
                      </a:lnTo>
                      <a:lnTo>
                        <a:pt x="194" y="863"/>
                      </a:lnTo>
                      <a:lnTo>
                        <a:pt x="215" y="867"/>
                      </a:lnTo>
                      <a:lnTo>
                        <a:pt x="236" y="869"/>
                      </a:lnTo>
                      <a:lnTo>
                        <a:pt x="259" y="871"/>
                      </a:lnTo>
                      <a:lnTo>
                        <a:pt x="280" y="873"/>
                      </a:lnTo>
                      <a:lnTo>
                        <a:pt x="303" y="871"/>
                      </a:lnTo>
                      <a:lnTo>
                        <a:pt x="326" y="869"/>
                      </a:lnTo>
                      <a:lnTo>
                        <a:pt x="348" y="867"/>
                      </a:lnTo>
                      <a:lnTo>
                        <a:pt x="353" y="865"/>
                      </a:lnTo>
                      <a:lnTo>
                        <a:pt x="351" y="863"/>
                      </a:lnTo>
                      <a:lnTo>
                        <a:pt x="351" y="861"/>
                      </a:lnTo>
                      <a:lnTo>
                        <a:pt x="351" y="860"/>
                      </a:lnTo>
                      <a:lnTo>
                        <a:pt x="351" y="858"/>
                      </a:lnTo>
                      <a:lnTo>
                        <a:pt x="351" y="856"/>
                      </a:lnTo>
                      <a:lnTo>
                        <a:pt x="346" y="858"/>
                      </a:lnTo>
                      <a:lnTo>
                        <a:pt x="325" y="860"/>
                      </a:lnTo>
                      <a:lnTo>
                        <a:pt x="303" y="861"/>
                      </a:lnTo>
                      <a:lnTo>
                        <a:pt x="280" y="861"/>
                      </a:lnTo>
                      <a:lnTo>
                        <a:pt x="259" y="861"/>
                      </a:lnTo>
                      <a:lnTo>
                        <a:pt x="238" y="860"/>
                      </a:lnTo>
                      <a:lnTo>
                        <a:pt x="217" y="858"/>
                      </a:lnTo>
                      <a:lnTo>
                        <a:pt x="196" y="854"/>
                      </a:lnTo>
                      <a:lnTo>
                        <a:pt x="175" y="848"/>
                      </a:lnTo>
                      <a:lnTo>
                        <a:pt x="154" y="842"/>
                      </a:lnTo>
                      <a:lnTo>
                        <a:pt x="135" y="837"/>
                      </a:lnTo>
                      <a:lnTo>
                        <a:pt x="115" y="829"/>
                      </a:lnTo>
                      <a:lnTo>
                        <a:pt x="96" y="819"/>
                      </a:lnTo>
                      <a:lnTo>
                        <a:pt x="79" y="810"/>
                      </a:lnTo>
                      <a:lnTo>
                        <a:pt x="60" y="800"/>
                      </a:lnTo>
                      <a:lnTo>
                        <a:pt x="42" y="789"/>
                      </a:lnTo>
                      <a:lnTo>
                        <a:pt x="27" y="777"/>
                      </a:lnTo>
                      <a:lnTo>
                        <a:pt x="10" y="764"/>
                      </a:lnTo>
                      <a:lnTo>
                        <a:pt x="0" y="756"/>
                      </a:lnTo>
                      <a:lnTo>
                        <a:pt x="0" y="758"/>
                      </a:lnTo>
                      <a:lnTo>
                        <a:pt x="0" y="760"/>
                      </a:lnTo>
                      <a:lnTo>
                        <a:pt x="0" y="762"/>
                      </a:lnTo>
                      <a:lnTo>
                        <a:pt x="0" y="764"/>
                      </a:lnTo>
                      <a:lnTo>
                        <a:pt x="0" y="766"/>
                      </a:lnTo>
                      <a:lnTo>
                        <a:pt x="0" y="767"/>
                      </a:lnTo>
                      <a:lnTo>
                        <a:pt x="0" y="769"/>
                      </a:lnTo>
                      <a:close/>
                    </a:path>
                  </a:pathLst>
                </a:custGeom>
                <a:solidFill>
                  <a:srgbClr val="ABDDFF"/>
                </a:solidFill>
                <a:ln w="9525">
                  <a:noFill/>
                  <a:round/>
                </a:ln>
              </p:spPr>
              <p:txBody>
                <a:bodyPr/>
                <a:lstStyle/>
                <a:p>
                  <a:endParaRPr lang="en-US"/>
                </a:p>
              </p:txBody>
            </p:sp>
            <p:sp>
              <p:nvSpPr>
                <p:cNvPr id="44530" name="Freeform 181"/>
                <p:cNvSpPr>
                  <a:spLocks noEditPoints="1"/>
                </p:cNvSpPr>
                <p:nvPr/>
              </p:nvSpPr>
              <p:spPr bwMode="auto">
                <a:xfrm>
                  <a:off x="1606" y="1703"/>
                  <a:ext cx="351" cy="863"/>
                </a:xfrm>
                <a:custGeom>
                  <a:avLst/>
                  <a:gdLst>
                    <a:gd name="T0" fmla="*/ 348 w 351"/>
                    <a:gd name="T1" fmla="*/ 6 h 863"/>
                    <a:gd name="T2" fmla="*/ 303 w 351"/>
                    <a:gd name="T3" fmla="*/ 2 h 863"/>
                    <a:gd name="T4" fmla="*/ 259 w 351"/>
                    <a:gd name="T5" fmla="*/ 2 h 863"/>
                    <a:gd name="T6" fmla="*/ 215 w 351"/>
                    <a:gd name="T7" fmla="*/ 6 h 863"/>
                    <a:gd name="T8" fmla="*/ 173 w 351"/>
                    <a:gd name="T9" fmla="*/ 15 h 863"/>
                    <a:gd name="T10" fmla="*/ 133 w 351"/>
                    <a:gd name="T11" fmla="*/ 27 h 863"/>
                    <a:gd name="T12" fmla="*/ 94 w 351"/>
                    <a:gd name="T13" fmla="*/ 44 h 863"/>
                    <a:gd name="T14" fmla="*/ 79 w 351"/>
                    <a:gd name="T15" fmla="*/ 52 h 863"/>
                    <a:gd name="T16" fmla="*/ 79 w 351"/>
                    <a:gd name="T17" fmla="*/ 55 h 863"/>
                    <a:gd name="T18" fmla="*/ 77 w 351"/>
                    <a:gd name="T19" fmla="*/ 59 h 863"/>
                    <a:gd name="T20" fmla="*/ 77 w 351"/>
                    <a:gd name="T21" fmla="*/ 63 h 863"/>
                    <a:gd name="T22" fmla="*/ 81 w 351"/>
                    <a:gd name="T23" fmla="*/ 61 h 863"/>
                    <a:gd name="T24" fmla="*/ 117 w 351"/>
                    <a:gd name="T25" fmla="*/ 44 h 863"/>
                    <a:gd name="T26" fmla="*/ 156 w 351"/>
                    <a:gd name="T27" fmla="*/ 31 h 863"/>
                    <a:gd name="T28" fmla="*/ 196 w 351"/>
                    <a:gd name="T29" fmla="*/ 19 h 863"/>
                    <a:gd name="T30" fmla="*/ 238 w 351"/>
                    <a:gd name="T31" fmla="*/ 13 h 863"/>
                    <a:gd name="T32" fmla="*/ 280 w 351"/>
                    <a:gd name="T33" fmla="*/ 11 h 863"/>
                    <a:gd name="T34" fmla="*/ 325 w 351"/>
                    <a:gd name="T35" fmla="*/ 13 h 863"/>
                    <a:gd name="T36" fmla="*/ 348 w 351"/>
                    <a:gd name="T37" fmla="*/ 17 h 863"/>
                    <a:gd name="T38" fmla="*/ 348 w 351"/>
                    <a:gd name="T39" fmla="*/ 13 h 863"/>
                    <a:gd name="T40" fmla="*/ 348 w 351"/>
                    <a:gd name="T41" fmla="*/ 11 h 863"/>
                    <a:gd name="T42" fmla="*/ 350 w 351"/>
                    <a:gd name="T43" fmla="*/ 9 h 863"/>
                    <a:gd name="T44" fmla="*/ 350 w 351"/>
                    <a:gd name="T45" fmla="*/ 6 h 863"/>
                    <a:gd name="T46" fmla="*/ 6 w 351"/>
                    <a:gd name="T47" fmla="*/ 765 h 863"/>
                    <a:gd name="T48" fmla="*/ 40 w 351"/>
                    <a:gd name="T49" fmla="*/ 788 h 863"/>
                    <a:gd name="T50" fmla="*/ 75 w 351"/>
                    <a:gd name="T51" fmla="*/ 811 h 863"/>
                    <a:gd name="T52" fmla="*/ 113 w 351"/>
                    <a:gd name="T53" fmla="*/ 829 h 863"/>
                    <a:gd name="T54" fmla="*/ 154 w 351"/>
                    <a:gd name="T55" fmla="*/ 844 h 863"/>
                    <a:gd name="T56" fmla="*/ 194 w 351"/>
                    <a:gd name="T57" fmla="*/ 854 h 863"/>
                    <a:gd name="T58" fmla="*/ 236 w 351"/>
                    <a:gd name="T59" fmla="*/ 861 h 863"/>
                    <a:gd name="T60" fmla="*/ 280 w 351"/>
                    <a:gd name="T61" fmla="*/ 863 h 863"/>
                    <a:gd name="T62" fmla="*/ 325 w 351"/>
                    <a:gd name="T63" fmla="*/ 861 h 863"/>
                    <a:gd name="T64" fmla="*/ 351 w 351"/>
                    <a:gd name="T65" fmla="*/ 857 h 863"/>
                    <a:gd name="T66" fmla="*/ 351 w 351"/>
                    <a:gd name="T67" fmla="*/ 854 h 863"/>
                    <a:gd name="T68" fmla="*/ 351 w 351"/>
                    <a:gd name="T69" fmla="*/ 852 h 863"/>
                    <a:gd name="T70" fmla="*/ 350 w 351"/>
                    <a:gd name="T71" fmla="*/ 850 h 863"/>
                    <a:gd name="T72" fmla="*/ 350 w 351"/>
                    <a:gd name="T73" fmla="*/ 848 h 863"/>
                    <a:gd name="T74" fmla="*/ 325 w 351"/>
                    <a:gd name="T75" fmla="*/ 850 h 863"/>
                    <a:gd name="T76" fmla="*/ 280 w 351"/>
                    <a:gd name="T77" fmla="*/ 852 h 863"/>
                    <a:gd name="T78" fmla="*/ 238 w 351"/>
                    <a:gd name="T79" fmla="*/ 850 h 863"/>
                    <a:gd name="T80" fmla="*/ 196 w 351"/>
                    <a:gd name="T81" fmla="*/ 844 h 863"/>
                    <a:gd name="T82" fmla="*/ 156 w 351"/>
                    <a:gd name="T83" fmla="*/ 834 h 863"/>
                    <a:gd name="T84" fmla="*/ 117 w 351"/>
                    <a:gd name="T85" fmla="*/ 819 h 863"/>
                    <a:gd name="T86" fmla="*/ 81 w 351"/>
                    <a:gd name="T87" fmla="*/ 802 h 863"/>
                    <a:gd name="T88" fmla="*/ 46 w 351"/>
                    <a:gd name="T89" fmla="*/ 781 h 863"/>
                    <a:gd name="T90" fmla="*/ 14 w 351"/>
                    <a:gd name="T91" fmla="*/ 756 h 863"/>
                    <a:gd name="T92" fmla="*/ 0 w 351"/>
                    <a:gd name="T93" fmla="*/ 746 h 863"/>
                    <a:gd name="T94" fmla="*/ 0 w 351"/>
                    <a:gd name="T95" fmla="*/ 750 h 863"/>
                    <a:gd name="T96" fmla="*/ 0 w 351"/>
                    <a:gd name="T97" fmla="*/ 754 h 863"/>
                    <a:gd name="T98" fmla="*/ 0 w 351"/>
                    <a:gd name="T99" fmla="*/ 758 h 86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51"/>
                    <a:gd name="T151" fmla="*/ 0 h 863"/>
                    <a:gd name="T152" fmla="*/ 351 w 351"/>
                    <a:gd name="T153" fmla="*/ 863 h 86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51" h="863">
                      <a:moveTo>
                        <a:pt x="350" y="6"/>
                      </a:moveTo>
                      <a:lnTo>
                        <a:pt x="348" y="6"/>
                      </a:lnTo>
                      <a:lnTo>
                        <a:pt x="325" y="4"/>
                      </a:lnTo>
                      <a:lnTo>
                        <a:pt x="303" y="2"/>
                      </a:lnTo>
                      <a:lnTo>
                        <a:pt x="280" y="0"/>
                      </a:lnTo>
                      <a:lnTo>
                        <a:pt x="259" y="2"/>
                      </a:lnTo>
                      <a:lnTo>
                        <a:pt x="236" y="4"/>
                      </a:lnTo>
                      <a:lnTo>
                        <a:pt x="215" y="6"/>
                      </a:lnTo>
                      <a:lnTo>
                        <a:pt x="194" y="9"/>
                      </a:lnTo>
                      <a:lnTo>
                        <a:pt x="173" y="15"/>
                      </a:lnTo>
                      <a:lnTo>
                        <a:pt x="154" y="21"/>
                      </a:lnTo>
                      <a:lnTo>
                        <a:pt x="133" y="27"/>
                      </a:lnTo>
                      <a:lnTo>
                        <a:pt x="113" y="34"/>
                      </a:lnTo>
                      <a:lnTo>
                        <a:pt x="94" y="44"/>
                      </a:lnTo>
                      <a:lnTo>
                        <a:pt x="81" y="50"/>
                      </a:lnTo>
                      <a:lnTo>
                        <a:pt x="79" y="52"/>
                      </a:lnTo>
                      <a:lnTo>
                        <a:pt x="79" y="54"/>
                      </a:lnTo>
                      <a:lnTo>
                        <a:pt x="79" y="55"/>
                      </a:lnTo>
                      <a:lnTo>
                        <a:pt x="79" y="57"/>
                      </a:lnTo>
                      <a:lnTo>
                        <a:pt x="77" y="59"/>
                      </a:lnTo>
                      <a:lnTo>
                        <a:pt x="77" y="61"/>
                      </a:lnTo>
                      <a:lnTo>
                        <a:pt x="77" y="63"/>
                      </a:lnTo>
                      <a:lnTo>
                        <a:pt x="77" y="65"/>
                      </a:lnTo>
                      <a:lnTo>
                        <a:pt x="81" y="61"/>
                      </a:lnTo>
                      <a:lnTo>
                        <a:pt x="98" y="52"/>
                      </a:lnTo>
                      <a:lnTo>
                        <a:pt x="117" y="44"/>
                      </a:lnTo>
                      <a:lnTo>
                        <a:pt x="136" y="36"/>
                      </a:lnTo>
                      <a:lnTo>
                        <a:pt x="156" y="31"/>
                      </a:lnTo>
                      <a:lnTo>
                        <a:pt x="177" y="25"/>
                      </a:lnTo>
                      <a:lnTo>
                        <a:pt x="196" y="19"/>
                      </a:lnTo>
                      <a:lnTo>
                        <a:pt x="217" y="15"/>
                      </a:lnTo>
                      <a:lnTo>
                        <a:pt x="238" y="13"/>
                      </a:lnTo>
                      <a:lnTo>
                        <a:pt x="259" y="11"/>
                      </a:lnTo>
                      <a:lnTo>
                        <a:pt x="280" y="11"/>
                      </a:lnTo>
                      <a:lnTo>
                        <a:pt x="303" y="11"/>
                      </a:lnTo>
                      <a:lnTo>
                        <a:pt x="325" y="13"/>
                      </a:lnTo>
                      <a:lnTo>
                        <a:pt x="346" y="15"/>
                      </a:lnTo>
                      <a:lnTo>
                        <a:pt x="348" y="17"/>
                      </a:lnTo>
                      <a:lnTo>
                        <a:pt x="348" y="15"/>
                      </a:lnTo>
                      <a:lnTo>
                        <a:pt x="348" y="13"/>
                      </a:lnTo>
                      <a:lnTo>
                        <a:pt x="348" y="11"/>
                      </a:lnTo>
                      <a:lnTo>
                        <a:pt x="350" y="9"/>
                      </a:lnTo>
                      <a:lnTo>
                        <a:pt x="350" y="7"/>
                      </a:lnTo>
                      <a:lnTo>
                        <a:pt x="350" y="6"/>
                      </a:lnTo>
                      <a:close/>
                      <a:moveTo>
                        <a:pt x="0" y="760"/>
                      </a:moveTo>
                      <a:lnTo>
                        <a:pt x="6" y="765"/>
                      </a:lnTo>
                      <a:lnTo>
                        <a:pt x="23" y="777"/>
                      </a:lnTo>
                      <a:lnTo>
                        <a:pt x="40" y="788"/>
                      </a:lnTo>
                      <a:lnTo>
                        <a:pt x="58" y="800"/>
                      </a:lnTo>
                      <a:lnTo>
                        <a:pt x="75" y="811"/>
                      </a:lnTo>
                      <a:lnTo>
                        <a:pt x="94" y="821"/>
                      </a:lnTo>
                      <a:lnTo>
                        <a:pt x="113" y="829"/>
                      </a:lnTo>
                      <a:lnTo>
                        <a:pt x="133" y="836"/>
                      </a:lnTo>
                      <a:lnTo>
                        <a:pt x="154" y="844"/>
                      </a:lnTo>
                      <a:lnTo>
                        <a:pt x="173" y="850"/>
                      </a:lnTo>
                      <a:lnTo>
                        <a:pt x="194" y="854"/>
                      </a:lnTo>
                      <a:lnTo>
                        <a:pt x="215" y="857"/>
                      </a:lnTo>
                      <a:lnTo>
                        <a:pt x="236" y="861"/>
                      </a:lnTo>
                      <a:lnTo>
                        <a:pt x="259" y="863"/>
                      </a:lnTo>
                      <a:lnTo>
                        <a:pt x="280" y="863"/>
                      </a:lnTo>
                      <a:lnTo>
                        <a:pt x="303" y="863"/>
                      </a:lnTo>
                      <a:lnTo>
                        <a:pt x="325" y="861"/>
                      </a:lnTo>
                      <a:lnTo>
                        <a:pt x="348" y="857"/>
                      </a:lnTo>
                      <a:lnTo>
                        <a:pt x="351" y="857"/>
                      </a:lnTo>
                      <a:lnTo>
                        <a:pt x="351" y="856"/>
                      </a:lnTo>
                      <a:lnTo>
                        <a:pt x="351" y="854"/>
                      </a:lnTo>
                      <a:lnTo>
                        <a:pt x="351" y="852"/>
                      </a:lnTo>
                      <a:lnTo>
                        <a:pt x="350" y="852"/>
                      </a:lnTo>
                      <a:lnTo>
                        <a:pt x="350" y="850"/>
                      </a:lnTo>
                      <a:lnTo>
                        <a:pt x="350" y="848"/>
                      </a:lnTo>
                      <a:lnTo>
                        <a:pt x="346" y="848"/>
                      </a:lnTo>
                      <a:lnTo>
                        <a:pt x="325" y="850"/>
                      </a:lnTo>
                      <a:lnTo>
                        <a:pt x="303" y="852"/>
                      </a:lnTo>
                      <a:lnTo>
                        <a:pt x="280" y="852"/>
                      </a:lnTo>
                      <a:lnTo>
                        <a:pt x="259" y="852"/>
                      </a:lnTo>
                      <a:lnTo>
                        <a:pt x="238" y="850"/>
                      </a:lnTo>
                      <a:lnTo>
                        <a:pt x="217" y="848"/>
                      </a:lnTo>
                      <a:lnTo>
                        <a:pt x="196" y="844"/>
                      </a:lnTo>
                      <a:lnTo>
                        <a:pt x="177" y="840"/>
                      </a:lnTo>
                      <a:lnTo>
                        <a:pt x="156" y="834"/>
                      </a:lnTo>
                      <a:lnTo>
                        <a:pt x="136" y="827"/>
                      </a:lnTo>
                      <a:lnTo>
                        <a:pt x="117" y="819"/>
                      </a:lnTo>
                      <a:lnTo>
                        <a:pt x="98" y="811"/>
                      </a:lnTo>
                      <a:lnTo>
                        <a:pt x="81" y="802"/>
                      </a:lnTo>
                      <a:lnTo>
                        <a:pt x="64" y="792"/>
                      </a:lnTo>
                      <a:lnTo>
                        <a:pt x="46" y="781"/>
                      </a:lnTo>
                      <a:lnTo>
                        <a:pt x="29" y="769"/>
                      </a:lnTo>
                      <a:lnTo>
                        <a:pt x="14" y="756"/>
                      </a:lnTo>
                      <a:lnTo>
                        <a:pt x="0" y="744"/>
                      </a:lnTo>
                      <a:lnTo>
                        <a:pt x="0" y="746"/>
                      </a:lnTo>
                      <a:lnTo>
                        <a:pt x="0" y="748"/>
                      </a:lnTo>
                      <a:lnTo>
                        <a:pt x="0" y="750"/>
                      </a:lnTo>
                      <a:lnTo>
                        <a:pt x="0" y="752"/>
                      </a:lnTo>
                      <a:lnTo>
                        <a:pt x="0" y="754"/>
                      </a:lnTo>
                      <a:lnTo>
                        <a:pt x="0" y="756"/>
                      </a:lnTo>
                      <a:lnTo>
                        <a:pt x="0" y="758"/>
                      </a:lnTo>
                      <a:lnTo>
                        <a:pt x="0" y="760"/>
                      </a:lnTo>
                      <a:close/>
                    </a:path>
                  </a:pathLst>
                </a:custGeom>
                <a:solidFill>
                  <a:srgbClr val="ACDDFF"/>
                </a:solidFill>
                <a:ln w="9525">
                  <a:noFill/>
                  <a:round/>
                </a:ln>
              </p:spPr>
              <p:txBody>
                <a:bodyPr/>
                <a:lstStyle/>
                <a:p>
                  <a:endParaRPr lang="en-US"/>
                </a:p>
              </p:txBody>
            </p:sp>
            <p:sp>
              <p:nvSpPr>
                <p:cNvPr id="44531" name="Freeform 182"/>
                <p:cNvSpPr>
                  <a:spLocks noEditPoints="1"/>
                </p:cNvSpPr>
                <p:nvPr/>
              </p:nvSpPr>
              <p:spPr bwMode="auto">
                <a:xfrm>
                  <a:off x="1604" y="1709"/>
                  <a:ext cx="353" cy="851"/>
                </a:xfrm>
                <a:custGeom>
                  <a:avLst/>
                  <a:gdLst>
                    <a:gd name="T0" fmla="*/ 348 w 353"/>
                    <a:gd name="T1" fmla="*/ 5 h 851"/>
                    <a:gd name="T2" fmla="*/ 305 w 353"/>
                    <a:gd name="T3" fmla="*/ 0 h 851"/>
                    <a:gd name="T4" fmla="*/ 261 w 353"/>
                    <a:gd name="T5" fmla="*/ 0 h 851"/>
                    <a:gd name="T6" fmla="*/ 219 w 353"/>
                    <a:gd name="T7" fmla="*/ 5 h 851"/>
                    <a:gd name="T8" fmla="*/ 177 w 353"/>
                    <a:gd name="T9" fmla="*/ 13 h 851"/>
                    <a:gd name="T10" fmla="*/ 137 w 353"/>
                    <a:gd name="T11" fmla="*/ 26 h 851"/>
                    <a:gd name="T12" fmla="*/ 98 w 353"/>
                    <a:gd name="T13" fmla="*/ 42 h 851"/>
                    <a:gd name="T14" fmla="*/ 79 w 353"/>
                    <a:gd name="T15" fmla="*/ 53 h 851"/>
                    <a:gd name="T16" fmla="*/ 79 w 353"/>
                    <a:gd name="T17" fmla="*/ 57 h 851"/>
                    <a:gd name="T18" fmla="*/ 77 w 353"/>
                    <a:gd name="T19" fmla="*/ 59 h 851"/>
                    <a:gd name="T20" fmla="*/ 77 w 353"/>
                    <a:gd name="T21" fmla="*/ 63 h 851"/>
                    <a:gd name="T22" fmla="*/ 85 w 353"/>
                    <a:gd name="T23" fmla="*/ 61 h 851"/>
                    <a:gd name="T24" fmla="*/ 121 w 353"/>
                    <a:gd name="T25" fmla="*/ 42 h 851"/>
                    <a:gd name="T26" fmla="*/ 160 w 353"/>
                    <a:gd name="T27" fmla="*/ 28 h 851"/>
                    <a:gd name="T28" fmla="*/ 200 w 353"/>
                    <a:gd name="T29" fmla="*/ 19 h 851"/>
                    <a:gd name="T30" fmla="*/ 240 w 353"/>
                    <a:gd name="T31" fmla="*/ 13 h 851"/>
                    <a:gd name="T32" fmla="*/ 282 w 353"/>
                    <a:gd name="T33" fmla="*/ 9 h 851"/>
                    <a:gd name="T34" fmla="*/ 325 w 353"/>
                    <a:gd name="T35" fmla="*/ 13 h 851"/>
                    <a:gd name="T36" fmla="*/ 348 w 353"/>
                    <a:gd name="T37" fmla="*/ 15 h 851"/>
                    <a:gd name="T38" fmla="*/ 350 w 353"/>
                    <a:gd name="T39" fmla="*/ 13 h 851"/>
                    <a:gd name="T40" fmla="*/ 350 w 353"/>
                    <a:gd name="T41" fmla="*/ 11 h 851"/>
                    <a:gd name="T42" fmla="*/ 350 w 353"/>
                    <a:gd name="T43" fmla="*/ 7 h 851"/>
                    <a:gd name="T44" fmla="*/ 350 w 353"/>
                    <a:gd name="T45" fmla="*/ 5 h 851"/>
                    <a:gd name="T46" fmla="*/ 12 w 353"/>
                    <a:gd name="T47" fmla="*/ 754 h 851"/>
                    <a:gd name="T48" fmla="*/ 44 w 353"/>
                    <a:gd name="T49" fmla="*/ 779 h 851"/>
                    <a:gd name="T50" fmla="*/ 81 w 353"/>
                    <a:gd name="T51" fmla="*/ 800 h 851"/>
                    <a:gd name="T52" fmla="*/ 117 w 353"/>
                    <a:gd name="T53" fmla="*/ 819 h 851"/>
                    <a:gd name="T54" fmla="*/ 156 w 353"/>
                    <a:gd name="T55" fmla="*/ 832 h 851"/>
                    <a:gd name="T56" fmla="*/ 198 w 353"/>
                    <a:gd name="T57" fmla="*/ 844 h 851"/>
                    <a:gd name="T58" fmla="*/ 240 w 353"/>
                    <a:gd name="T59" fmla="*/ 850 h 851"/>
                    <a:gd name="T60" fmla="*/ 282 w 353"/>
                    <a:gd name="T61" fmla="*/ 851 h 851"/>
                    <a:gd name="T62" fmla="*/ 327 w 353"/>
                    <a:gd name="T63" fmla="*/ 850 h 851"/>
                    <a:gd name="T64" fmla="*/ 353 w 353"/>
                    <a:gd name="T65" fmla="*/ 846 h 851"/>
                    <a:gd name="T66" fmla="*/ 352 w 353"/>
                    <a:gd name="T67" fmla="*/ 844 h 851"/>
                    <a:gd name="T68" fmla="*/ 352 w 353"/>
                    <a:gd name="T69" fmla="*/ 842 h 851"/>
                    <a:gd name="T70" fmla="*/ 352 w 353"/>
                    <a:gd name="T71" fmla="*/ 838 h 851"/>
                    <a:gd name="T72" fmla="*/ 352 w 353"/>
                    <a:gd name="T73" fmla="*/ 836 h 851"/>
                    <a:gd name="T74" fmla="*/ 325 w 353"/>
                    <a:gd name="T75" fmla="*/ 840 h 851"/>
                    <a:gd name="T76" fmla="*/ 282 w 353"/>
                    <a:gd name="T77" fmla="*/ 842 h 851"/>
                    <a:gd name="T78" fmla="*/ 240 w 353"/>
                    <a:gd name="T79" fmla="*/ 840 h 851"/>
                    <a:gd name="T80" fmla="*/ 200 w 353"/>
                    <a:gd name="T81" fmla="*/ 832 h 851"/>
                    <a:gd name="T82" fmla="*/ 160 w 353"/>
                    <a:gd name="T83" fmla="*/ 823 h 851"/>
                    <a:gd name="T84" fmla="*/ 121 w 353"/>
                    <a:gd name="T85" fmla="*/ 809 h 851"/>
                    <a:gd name="T86" fmla="*/ 85 w 353"/>
                    <a:gd name="T87" fmla="*/ 792 h 851"/>
                    <a:gd name="T88" fmla="*/ 50 w 353"/>
                    <a:gd name="T89" fmla="*/ 771 h 851"/>
                    <a:gd name="T90" fmla="*/ 0 w 353"/>
                    <a:gd name="T91" fmla="*/ 731 h 851"/>
                    <a:gd name="T92" fmla="*/ 0 w 353"/>
                    <a:gd name="T93" fmla="*/ 734 h 851"/>
                    <a:gd name="T94" fmla="*/ 0 w 353"/>
                    <a:gd name="T95" fmla="*/ 738 h 851"/>
                    <a:gd name="T96" fmla="*/ 2 w 353"/>
                    <a:gd name="T97" fmla="*/ 742 h 851"/>
                    <a:gd name="T98" fmla="*/ 2 w 353"/>
                    <a:gd name="T99" fmla="*/ 746 h 8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53"/>
                    <a:gd name="T151" fmla="*/ 0 h 851"/>
                    <a:gd name="T152" fmla="*/ 353 w 353"/>
                    <a:gd name="T153" fmla="*/ 851 h 85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53" h="851">
                      <a:moveTo>
                        <a:pt x="350" y="5"/>
                      </a:moveTo>
                      <a:lnTo>
                        <a:pt x="348" y="5"/>
                      </a:lnTo>
                      <a:lnTo>
                        <a:pt x="327" y="1"/>
                      </a:lnTo>
                      <a:lnTo>
                        <a:pt x="305" y="0"/>
                      </a:lnTo>
                      <a:lnTo>
                        <a:pt x="282" y="0"/>
                      </a:lnTo>
                      <a:lnTo>
                        <a:pt x="261" y="0"/>
                      </a:lnTo>
                      <a:lnTo>
                        <a:pt x="240" y="1"/>
                      </a:lnTo>
                      <a:lnTo>
                        <a:pt x="219" y="5"/>
                      </a:lnTo>
                      <a:lnTo>
                        <a:pt x="198" y="9"/>
                      </a:lnTo>
                      <a:lnTo>
                        <a:pt x="177" y="13"/>
                      </a:lnTo>
                      <a:lnTo>
                        <a:pt x="156" y="19"/>
                      </a:lnTo>
                      <a:lnTo>
                        <a:pt x="137" y="26"/>
                      </a:lnTo>
                      <a:lnTo>
                        <a:pt x="117" y="34"/>
                      </a:lnTo>
                      <a:lnTo>
                        <a:pt x="98" y="42"/>
                      </a:lnTo>
                      <a:lnTo>
                        <a:pt x="81" y="51"/>
                      </a:lnTo>
                      <a:lnTo>
                        <a:pt x="79" y="53"/>
                      </a:lnTo>
                      <a:lnTo>
                        <a:pt x="79" y="55"/>
                      </a:lnTo>
                      <a:lnTo>
                        <a:pt x="79" y="57"/>
                      </a:lnTo>
                      <a:lnTo>
                        <a:pt x="79" y="59"/>
                      </a:lnTo>
                      <a:lnTo>
                        <a:pt x="77" y="59"/>
                      </a:lnTo>
                      <a:lnTo>
                        <a:pt x="77" y="61"/>
                      </a:lnTo>
                      <a:lnTo>
                        <a:pt x="77" y="63"/>
                      </a:lnTo>
                      <a:lnTo>
                        <a:pt x="77" y="65"/>
                      </a:lnTo>
                      <a:lnTo>
                        <a:pt x="85" y="61"/>
                      </a:lnTo>
                      <a:lnTo>
                        <a:pt x="102" y="51"/>
                      </a:lnTo>
                      <a:lnTo>
                        <a:pt x="121" y="42"/>
                      </a:lnTo>
                      <a:lnTo>
                        <a:pt x="140" y="36"/>
                      </a:lnTo>
                      <a:lnTo>
                        <a:pt x="160" y="28"/>
                      </a:lnTo>
                      <a:lnTo>
                        <a:pt x="179" y="23"/>
                      </a:lnTo>
                      <a:lnTo>
                        <a:pt x="200" y="19"/>
                      </a:lnTo>
                      <a:lnTo>
                        <a:pt x="219" y="15"/>
                      </a:lnTo>
                      <a:lnTo>
                        <a:pt x="240" y="13"/>
                      </a:lnTo>
                      <a:lnTo>
                        <a:pt x="261" y="11"/>
                      </a:lnTo>
                      <a:lnTo>
                        <a:pt x="282" y="9"/>
                      </a:lnTo>
                      <a:lnTo>
                        <a:pt x="304" y="11"/>
                      </a:lnTo>
                      <a:lnTo>
                        <a:pt x="325" y="13"/>
                      </a:lnTo>
                      <a:lnTo>
                        <a:pt x="346" y="15"/>
                      </a:lnTo>
                      <a:lnTo>
                        <a:pt x="348" y="15"/>
                      </a:lnTo>
                      <a:lnTo>
                        <a:pt x="350" y="15"/>
                      </a:lnTo>
                      <a:lnTo>
                        <a:pt x="350" y="13"/>
                      </a:lnTo>
                      <a:lnTo>
                        <a:pt x="350" y="11"/>
                      </a:lnTo>
                      <a:lnTo>
                        <a:pt x="350" y="9"/>
                      </a:lnTo>
                      <a:lnTo>
                        <a:pt x="350" y="7"/>
                      </a:lnTo>
                      <a:lnTo>
                        <a:pt x="350" y="5"/>
                      </a:lnTo>
                      <a:close/>
                      <a:moveTo>
                        <a:pt x="2" y="746"/>
                      </a:moveTo>
                      <a:lnTo>
                        <a:pt x="12" y="754"/>
                      </a:lnTo>
                      <a:lnTo>
                        <a:pt x="29" y="767"/>
                      </a:lnTo>
                      <a:lnTo>
                        <a:pt x="44" y="779"/>
                      </a:lnTo>
                      <a:lnTo>
                        <a:pt x="62" y="790"/>
                      </a:lnTo>
                      <a:lnTo>
                        <a:pt x="81" y="800"/>
                      </a:lnTo>
                      <a:lnTo>
                        <a:pt x="98" y="809"/>
                      </a:lnTo>
                      <a:lnTo>
                        <a:pt x="117" y="819"/>
                      </a:lnTo>
                      <a:lnTo>
                        <a:pt x="137" y="827"/>
                      </a:lnTo>
                      <a:lnTo>
                        <a:pt x="156" y="832"/>
                      </a:lnTo>
                      <a:lnTo>
                        <a:pt x="177" y="838"/>
                      </a:lnTo>
                      <a:lnTo>
                        <a:pt x="198" y="844"/>
                      </a:lnTo>
                      <a:lnTo>
                        <a:pt x="219" y="848"/>
                      </a:lnTo>
                      <a:lnTo>
                        <a:pt x="240" y="850"/>
                      </a:lnTo>
                      <a:lnTo>
                        <a:pt x="261" y="851"/>
                      </a:lnTo>
                      <a:lnTo>
                        <a:pt x="282" y="851"/>
                      </a:lnTo>
                      <a:lnTo>
                        <a:pt x="305" y="851"/>
                      </a:lnTo>
                      <a:lnTo>
                        <a:pt x="327" y="850"/>
                      </a:lnTo>
                      <a:lnTo>
                        <a:pt x="348" y="848"/>
                      </a:lnTo>
                      <a:lnTo>
                        <a:pt x="353" y="846"/>
                      </a:lnTo>
                      <a:lnTo>
                        <a:pt x="352" y="846"/>
                      </a:lnTo>
                      <a:lnTo>
                        <a:pt x="352" y="844"/>
                      </a:lnTo>
                      <a:lnTo>
                        <a:pt x="352" y="842"/>
                      </a:lnTo>
                      <a:lnTo>
                        <a:pt x="352" y="840"/>
                      </a:lnTo>
                      <a:lnTo>
                        <a:pt x="352" y="838"/>
                      </a:lnTo>
                      <a:lnTo>
                        <a:pt x="352" y="836"/>
                      </a:lnTo>
                      <a:lnTo>
                        <a:pt x="346" y="836"/>
                      </a:lnTo>
                      <a:lnTo>
                        <a:pt x="325" y="840"/>
                      </a:lnTo>
                      <a:lnTo>
                        <a:pt x="304" y="842"/>
                      </a:lnTo>
                      <a:lnTo>
                        <a:pt x="282" y="842"/>
                      </a:lnTo>
                      <a:lnTo>
                        <a:pt x="261" y="842"/>
                      </a:lnTo>
                      <a:lnTo>
                        <a:pt x="240" y="840"/>
                      </a:lnTo>
                      <a:lnTo>
                        <a:pt x="219" y="836"/>
                      </a:lnTo>
                      <a:lnTo>
                        <a:pt x="200" y="832"/>
                      </a:lnTo>
                      <a:lnTo>
                        <a:pt x="179" y="828"/>
                      </a:lnTo>
                      <a:lnTo>
                        <a:pt x="160" y="823"/>
                      </a:lnTo>
                      <a:lnTo>
                        <a:pt x="140" y="817"/>
                      </a:lnTo>
                      <a:lnTo>
                        <a:pt x="121" y="809"/>
                      </a:lnTo>
                      <a:lnTo>
                        <a:pt x="102" y="800"/>
                      </a:lnTo>
                      <a:lnTo>
                        <a:pt x="85" y="792"/>
                      </a:lnTo>
                      <a:lnTo>
                        <a:pt x="67" y="780"/>
                      </a:lnTo>
                      <a:lnTo>
                        <a:pt x="50" y="771"/>
                      </a:lnTo>
                      <a:lnTo>
                        <a:pt x="19" y="746"/>
                      </a:lnTo>
                      <a:lnTo>
                        <a:pt x="0" y="731"/>
                      </a:lnTo>
                      <a:lnTo>
                        <a:pt x="0" y="733"/>
                      </a:lnTo>
                      <a:lnTo>
                        <a:pt x="0" y="734"/>
                      </a:lnTo>
                      <a:lnTo>
                        <a:pt x="0" y="736"/>
                      </a:lnTo>
                      <a:lnTo>
                        <a:pt x="0" y="738"/>
                      </a:lnTo>
                      <a:lnTo>
                        <a:pt x="2" y="740"/>
                      </a:lnTo>
                      <a:lnTo>
                        <a:pt x="2" y="742"/>
                      </a:lnTo>
                      <a:lnTo>
                        <a:pt x="2" y="744"/>
                      </a:lnTo>
                      <a:lnTo>
                        <a:pt x="2" y="746"/>
                      </a:lnTo>
                      <a:close/>
                    </a:path>
                  </a:pathLst>
                </a:custGeom>
                <a:solidFill>
                  <a:srgbClr val="ADDEFF"/>
                </a:solidFill>
                <a:ln w="9525">
                  <a:noFill/>
                  <a:round/>
                </a:ln>
              </p:spPr>
              <p:txBody>
                <a:bodyPr/>
                <a:lstStyle/>
                <a:p>
                  <a:endParaRPr lang="en-US"/>
                </a:p>
              </p:txBody>
            </p:sp>
            <p:sp>
              <p:nvSpPr>
                <p:cNvPr id="44532" name="Freeform 183"/>
                <p:cNvSpPr>
                  <a:spLocks noEditPoints="1"/>
                </p:cNvSpPr>
                <p:nvPr/>
              </p:nvSpPr>
              <p:spPr bwMode="auto">
                <a:xfrm>
                  <a:off x="1604" y="1714"/>
                  <a:ext cx="352" cy="841"/>
                </a:xfrm>
                <a:custGeom>
                  <a:avLst/>
                  <a:gdLst>
                    <a:gd name="T0" fmla="*/ 348 w 352"/>
                    <a:gd name="T1" fmla="*/ 4 h 841"/>
                    <a:gd name="T2" fmla="*/ 305 w 352"/>
                    <a:gd name="T3" fmla="*/ 0 h 841"/>
                    <a:gd name="T4" fmla="*/ 261 w 352"/>
                    <a:gd name="T5" fmla="*/ 0 h 841"/>
                    <a:gd name="T6" fmla="*/ 219 w 352"/>
                    <a:gd name="T7" fmla="*/ 4 h 841"/>
                    <a:gd name="T8" fmla="*/ 179 w 352"/>
                    <a:gd name="T9" fmla="*/ 14 h 841"/>
                    <a:gd name="T10" fmla="*/ 138 w 352"/>
                    <a:gd name="T11" fmla="*/ 25 h 841"/>
                    <a:gd name="T12" fmla="*/ 100 w 352"/>
                    <a:gd name="T13" fmla="*/ 41 h 841"/>
                    <a:gd name="T14" fmla="*/ 79 w 352"/>
                    <a:gd name="T15" fmla="*/ 54 h 841"/>
                    <a:gd name="T16" fmla="*/ 77 w 352"/>
                    <a:gd name="T17" fmla="*/ 56 h 841"/>
                    <a:gd name="T18" fmla="*/ 77 w 352"/>
                    <a:gd name="T19" fmla="*/ 60 h 841"/>
                    <a:gd name="T20" fmla="*/ 75 w 352"/>
                    <a:gd name="T21" fmla="*/ 64 h 841"/>
                    <a:gd name="T22" fmla="*/ 75 w 352"/>
                    <a:gd name="T23" fmla="*/ 67 h 841"/>
                    <a:gd name="T24" fmla="*/ 106 w 352"/>
                    <a:gd name="T25" fmla="*/ 50 h 841"/>
                    <a:gd name="T26" fmla="*/ 142 w 352"/>
                    <a:gd name="T27" fmla="*/ 35 h 841"/>
                    <a:gd name="T28" fmla="*/ 181 w 352"/>
                    <a:gd name="T29" fmla="*/ 23 h 841"/>
                    <a:gd name="T30" fmla="*/ 221 w 352"/>
                    <a:gd name="T31" fmla="*/ 16 h 841"/>
                    <a:gd name="T32" fmla="*/ 261 w 352"/>
                    <a:gd name="T33" fmla="*/ 10 h 841"/>
                    <a:gd name="T34" fmla="*/ 304 w 352"/>
                    <a:gd name="T35" fmla="*/ 10 h 841"/>
                    <a:gd name="T36" fmla="*/ 346 w 352"/>
                    <a:gd name="T37" fmla="*/ 16 h 841"/>
                    <a:gd name="T38" fmla="*/ 348 w 352"/>
                    <a:gd name="T39" fmla="*/ 14 h 841"/>
                    <a:gd name="T40" fmla="*/ 348 w 352"/>
                    <a:gd name="T41" fmla="*/ 12 h 841"/>
                    <a:gd name="T42" fmla="*/ 350 w 352"/>
                    <a:gd name="T43" fmla="*/ 8 h 841"/>
                    <a:gd name="T44" fmla="*/ 350 w 352"/>
                    <a:gd name="T45" fmla="*/ 6 h 841"/>
                    <a:gd name="T46" fmla="*/ 2 w 352"/>
                    <a:gd name="T47" fmla="*/ 733 h 841"/>
                    <a:gd name="T48" fmla="*/ 31 w 352"/>
                    <a:gd name="T49" fmla="*/ 758 h 841"/>
                    <a:gd name="T50" fmla="*/ 66 w 352"/>
                    <a:gd name="T51" fmla="*/ 781 h 841"/>
                    <a:gd name="T52" fmla="*/ 100 w 352"/>
                    <a:gd name="T53" fmla="*/ 800 h 841"/>
                    <a:gd name="T54" fmla="*/ 138 w 352"/>
                    <a:gd name="T55" fmla="*/ 816 h 841"/>
                    <a:gd name="T56" fmla="*/ 179 w 352"/>
                    <a:gd name="T57" fmla="*/ 829 h 841"/>
                    <a:gd name="T58" fmla="*/ 219 w 352"/>
                    <a:gd name="T59" fmla="*/ 837 h 841"/>
                    <a:gd name="T60" fmla="*/ 261 w 352"/>
                    <a:gd name="T61" fmla="*/ 841 h 841"/>
                    <a:gd name="T62" fmla="*/ 305 w 352"/>
                    <a:gd name="T63" fmla="*/ 841 h 841"/>
                    <a:gd name="T64" fmla="*/ 348 w 352"/>
                    <a:gd name="T65" fmla="*/ 837 h 841"/>
                    <a:gd name="T66" fmla="*/ 352 w 352"/>
                    <a:gd name="T67" fmla="*/ 835 h 841"/>
                    <a:gd name="T68" fmla="*/ 352 w 352"/>
                    <a:gd name="T69" fmla="*/ 833 h 841"/>
                    <a:gd name="T70" fmla="*/ 350 w 352"/>
                    <a:gd name="T71" fmla="*/ 829 h 841"/>
                    <a:gd name="T72" fmla="*/ 350 w 352"/>
                    <a:gd name="T73" fmla="*/ 827 h 841"/>
                    <a:gd name="T74" fmla="*/ 346 w 352"/>
                    <a:gd name="T75" fmla="*/ 827 h 841"/>
                    <a:gd name="T76" fmla="*/ 304 w 352"/>
                    <a:gd name="T77" fmla="*/ 831 h 841"/>
                    <a:gd name="T78" fmla="*/ 261 w 352"/>
                    <a:gd name="T79" fmla="*/ 831 h 841"/>
                    <a:gd name="T80" fmla="*/ 221 w 352"/>
                    <a:gd name="T81" fmla="*/ 827 h 841"/>
                    <a:gd name="T82" fmla="*/ 181 w 352"/>
                    <a:gd name="T83" fmla="*/ 818 h 841"/>
                    <a:gd name="T84" fmla="*/ 142 w 352"/>
                    <a:gd name="T85" fmla="*/ 806 h 841"/>
                    <a:gd name="T86" fmla="*/ 106 w 352"/>
                    <a:gd name="T87" fmla="*/ 791 h 841"/>
                    <a:gd name="T88" fmla="*/ 69 w 352"/>
                    <a:gd name="T89" fmla="*/ 772 h 841"/>
                    <a:gd name="T90" fmla="*/ 21 w 352"/>
                    <a:gd name="T91" fmla="*/ 737 h 841"/>
                    <a:gd name="T92" fmla="*/ 0 w 352"/>
                    <a:gd name="T93" fmla="*/ 720 h 841"/>
                    <a:gd name="T94" fmla="*/ 0 w 352"/>
                    <a:gd name="T95" fmla="*/ 724 h 841"/>
                    <a:gd name="T96" fmla="*/ 0 w 352"/>
                    <a:gd name="T97" fmla="*/ 728 h 841"/>
                    <a:gd name="T98" fmla="*/ 0 w 352"/>
                    <a:gd name="T99" fmla="*/ 731 h 84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52"/>
                    <a:gd name="T151" fmla="*/ 0 h 841"/>
                    <a:gd name="T152" fmla="*/ 352 w 352"/>
                    <a:gd name="T153" fmla="*/ 841 h 84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52" h="841">
                      <a:moveTo>
                        <a:pt x="350" y="6"/>
                      </a:moveTo>
                      <a:lnTo>
                        <a:pt x="348" y="4"/>
                      </a:lnTo>
                      <a:lnTo>
                        <a:pt x="327" y="2"/>
                      </a:lnTo>
                      <a:lnTo>
                        <a:pt x="305" y="0"/>
                      </a:lnTo>
                      <a:lnTo>
                        <a:pt x="282" y="0"/>
                      </a:lnTo>
                      <a:lnTo>
                        <a:pt x="261" y="0"/>
                      </a:lnTo>
                      <a:lnTo>
                        <a:pt x="240" y="2"/>
                      </a:lnTo>
                      <a:lnTo>
                        <a:pt x="219" y="4"/>
                      </a:lnTo>
                      <a:lnTo>
                        <a:pt x="198" y="8"/>
                      </a:lnTo>
                      <a:lnTo>
                        <a:pt x="179" y="14"/>
                      </a:lnTo>
                      <a:lnTo>
                        <a:pt x="158" y="20"/>
                      </a:lnTo>
                      <a:lnTo>
                        <a:pt x="138" y="25"/>
                      </a:lnTo>
                      <a:lnTo>
                        <a:pt x="119" y="33"/>
                      </a:lnTo>
                      <a:lnTo>
                        <a:pt x="100" y="41"/>
                      </a:lnTo>
                      <a:lnTo>
                        <a:pt x="83" y="50"/>
                      </a:lnTo>
                      <a:lnTo>
                        <a:pt x="79" y="54"/>
                      </a:lnTo>
                      <a:lnTo>
                        <a:pt x="77" y="54"/>
                      </a:lnTo>
                      <a:lnTo>
                        <a:pt x="77" y="56"/>
                      </a:lnTo>
                      <a:lnTo>
                        <a:pt x="77" y="58"/>
                      </a:lnTo>
                      <a:lnTo>
                        <a:pt x="77" y="60"/>
                      </a:lnTo>
                      <a:lnTo>
                        <a:pt x="75" y="62"/>
                      </a:lnTo>
                      <a:lnTo>
                        <a:pt x="75" y="64"/>
                      </a:lnTo>
                      <a:lnTo>
                        <a:pt x="75" y="66"/>
                      </a:lnTo>
                      <a:lnTo>
                        <a:pt x="75" y="67"/>
                      </a:lnTo>
                      <a:lnTo>
                        <a:pt x="87" y="60"/>
                      </a:lnTo>
                      <a:lnTo>
                        <a:pt x="106" y="50"/>
                      </a:lnTo>
                      <a:lnTo>
                        <a:pt x="123" y="43"/>
                      </a:lnTo>
                      <a:lnTo>
                        <a:pt x="142" y="35"/>
                      </a:lnTo>
                      <a:lnTo>
                        <a:pt x="161" y="29"/>
                      </a:lnTo>
                      <a:lnTo>
                        <a:pt x="181" y="23"/>
                      </a:lnTo>
                      <a:lnTo>
                        <a:pt x="200" y="18"/>
                      </a:lnTo>
                      <a:lnTo>
                        <a:pt x="221" y="16"/>
                      </a:lnTo>
                      <a:lnTo>
                        <a:pt x="240" y="12"/>
                      </a:lnTo>
                      <a:lnTo>
                        <a:pt x="261" y="10"/>
                      </a:lnTo>
                      <a:lnTo>
                        <a:pt x="282" y="10"/>
                      </a:lnTo>
                      <a:lnTo>
                        <a:pt x="304" y="10"/>
                      </a:lnTo>
                      <a:lnTo>
                        <a:pt x="325" y="12"/>
                      </a:lnTo>
                      <a:lnTo>
                        <a:pt x="346" y="16"/>
                      </a:lnTo>
                      <a:lnTo>
                        <a:pt x="348" y="16"/>
                      </a:lnTo>
                      <a:lnTo>
                        <a:pt x="348" y="14"/>
                      </a:lnTo>
                      <a:lnTo>
                        <a:pt x="348" y="12"/>
                      </a:lnTo>
                      <a:lnTo>
                        <a:pt x="348" y="10"/>
                      </a:lnTo>
                      <a:lnTo>
                        <a:pt x="350" y="8"/>
                      </a:lnTo>
                      <a:lnTo>
                        <a:pt x="350" y="6"/>
                      </a:lnTo>
                      <a:close/>
                      <a:moveTo>
                        <a:pt x="2" y="733"/>
                      </a:moveTo>
                      <a:lnTo>
                        <a:pt x="16" y="745"/>
                      </a:lnTo>
                      <a:lnTo>
                        <a:pt x="31" y="758"/>
                      </a:lnTo>
                      <a:lnTo>
                        <a:pt x="48" y="770"/>
                      </a:lnTo>
                      <a:lnTo>
                        <a:pt x="66" y="781"/>
                      </a:lnTo>
                      <a:lnTo>
                        <a:pt x="83" y="791"/>
                      </a:lnTo>
                      <a:lnTo>
                        <a:pt x="100" y="800"/>
                      </a:lnTo>
                      <a:lnTo>
                        <a:pt x="119" y="808"/>
                      </a:lnTo>
                      <a:lnTo>
                        <a:pt x="138" y="816"/>
                      </a:lnTo>
                      <a:lnTo>
                        <a:pt x="158" y="823"/>
                      </a:lnTo>
                      <a:lnTo>
                        <a:pt x="179" y="829"/>
                      </a:lnTo>
                      <a:lnTo>
                        <a:pt x="198" y="833"/>
                      </a:lnTo>
                      <a:lnTo>
                        <a:pt x="219" y="837"/>
                      </a:lnTo>
                      <a:lnTo>
                        <a:pt x="240" y="839"/>
                      </a:lnTo>
                      <a:lnTo>
                        <a:pt x="261" y="841"/>
                      </a:lnTo>
                      <a:lnTo>
                        <a:pt x="282" y="841"/>
                      </a:lnTo>
                      <a:lnTo>
                        <a:pt x="305" y="841"/>
                      </a:lnTo>
                      <a:lnTo>
                        <a:pt x="327" y="839"/>
                      </a:lnTo>
                      <a:lnTo>
                        <a:pt x="348" y="837"/>
                      </a:lnTo>
                      <a:lnTo>
                        <a:pt x="352" y="837"/>
                      </a:lnTo>
                      <a:lnTo>
                        <a:pt x="352" y="835"/>
                      </a:lnTo>
                      <a:lnTo>
                        <a:pt x="352" y="833"/>
                      </a:lnTo>
                      <a:lnTo>
                        <a:pt x="352" y="831"/>
                      </a:lnTo>
                      <a:lnTo>
                        <a:pt x="350" y="829"/>
                      </a:lnTo>
                      <a:lnTo>
                        <a:pt x="350" y="827"/>
                      </a:lnTo>
                      <a:lnTo>
                        <a:pt x="350" y="825"/>
                      </a:lnTo>
                      <a:lnTo>
                        <a:pt x="346" y="827"/>
                      </a:lnTo>
                      <a:lnTo>
                        <a:pt x="325" y="829"/>
                      </a:lnTo>
                      <a:lnTo>
                        <a:pt x="304" y="831"/>
                      </a:lnTo>
                      <a:lnTo>
                        <a:pt x="282" y="831"/>
                      </a:lnTo>
                      <a:lnTo>
                        <a:pt x="261" y="831"/>
                      </a:lnTo>
                      <a:lnTo>
                        <a:pt x="240" y="829"/>
                      </a:lnTo>
                      <a:lnTo>
                        <a:pt x="221" y="827"/>
                      </a:lnTo>
                      <a:lnTo>
                        <a:pt x="200" y="823"/>
                      </a:lnTo>
                      <a:lnTo>
                        <a:pt x="181" y="818"/>
                      </a:lnTo>
                      <a:lnTo>
                        <a:pt x="161" y="814"/>
                      </a:lnTo>
                      <a:lnTo>
                        <a:pt x="142" y="806"/>
                      </a:lnTo>
                      <a:lnTo>
                        <a:pt x="123" y="798"/>
                      </a:lnTo>
                      <a:lnTo>
                        <a:pt x="106" y="791"/>
                      </a:lnTo>
                      <a:lnTo>
                        <a:pt x="87" y="781"/>
                      </a:lnTo>
                      <a:lnTo>
                        <a:pt x="69" y="772"/>
                      </a:lnTo>
                      <a:lnTo>
                        <a:pt x="54" y="762"/>
                      </a:lnTo>
                      <a:lnTo>
                        <a:pt x="21" y="737"/>
                      </a:lnTo>
                      <a:lnTo>
                        <a:pt x="0" y="718"/>
                      </a:lnTo>
                      <a:lnTo>
                        <a:pt x="0" y="720"/>
                      </a:lnTo>
                      <a:lnTo>
                        <a:pt x="0" y="722"/>
                      </a:lnTo>
                      <a:lnTo>
                        <a:pt x="0" y="724"/>
                      </a:lnTo>
                      <a:lnTo>
                        <a:pt x="0" y="726"/>
                      </a:lnTo>
                      <a:lnTo>
                        <a:pt x="0" y="728"/>
                      </a:lnTo>
                      <a:lnTo>
                        <a:pt x="0" y="729"/>
                      </a:lnTo>
                      <a:lnTo>
                        <a:pt x="0" y="731"/>
                      </a:lnTo>
                      <a:lnTo>
                        <a:pt x="2" y="733"/>
                      </a:lnTo>
                      <a:close/>
                    </a:path>
                  </a:pathLst>
                </a:custGeom>
                <a:solidFill>
                  <a:srgbClr val="AEDEFF"/>
                </a:solidFill>
                <a:ln w="9525">
                  <a:noFill/>
                  <a:round/>
                </a:ln>
              </p:spPr>
              <p:txBody>
                <a:bodyPr/>
                <a:lstStyle/>
                <a:p>
                  <a:endParaRPr lang="en-US"/>
                </a:p>
              </p:txBody>
            </p:sp>
            <p:sp>
              <p:nvSpPr>
                <p:cNvPr id="44533" name="Freeform 184"/>
                <p:cNvSpPr>
                  <a:spLocks noEditPoints="1"/>
                </p:cNvSpPr>
                <p:nvPr/>
              </p:nvSpPr>
              <p:spPr bwMode="auto">
                <a:xfrm>
                  <a:off x="1604" y="1718"/>
                  <a:ext cx="352" cy="833"/>
                </a:xfrm>
                <a:custGeom>
                  <a:avLst/>
                  <a:gdLst>
                    <a:gd name="T0" fmla="*/ 346 w 352"/>
                    <a:gd name="T1" fmla="*/ 6 h 833"/>
                    <a:gd name="T2" fmla="*/ 304 w 352"/>
                    <a:gd name="T3" fmla="*/ 2 h 833"/>
                    <a:gd name="T4" fmla="*/ 261 w 352"/>
                    <a:gd name="T5" fmla="*/ 2 h 833"/>
                    <a:gd name="T6" fmla="*/ 219 w 352"/>
                    <a:gd name="T7" fmla="*/ 6 h 833"/>
                    <a:gd name="T8" fmla="*/ 179 w 352"/>
                    <a:gd name="T9" fmla="*/ 14 h 833"/>
                    <a:gd name="T10" fmla="*/ 140 w 352"/>
                    <a:gd name="T11" fmla="*/ 27 h 833"/>
                    <a:gd name="T12" fmla="*/ 102 w 352"/>
                    <a:gd name="T13" fmla="*/ 42 h 833"/>
                    <a:gd name="T14" fmla="*/ 77 w 352"/>
                    <a:gd name="T15" fmla="*/ 56 h 833"/>
                    <a:gd name="T16" fmla="*/ 75 w 352"/>
                    <a:gd name="T17" fmla="*/ 60 h 833"/>
                    <a:gd name="T18" fmla="*/ 73 w 352"/>
                    <a:gd name="T19" fmla="*/ 63 h 833"/>
                    <a:gd name="T20" fmla="*/ 73 w 352"/>
                    <a:gd name="T21" fmla="*/ 67 h 833"/>
                    <a:gd name="T22" fmla="*/ 71 w 352"/>
                    <a:gd name="T23" fmla="*/ 71 h 833"/>
                    <a:gd name="T24" fmla="*/ 125 w 352"/>
                    <a:gd name="T25" fmla="*/ 42 h 833"/>
                    <a:gd name="T26" fmla="*/ 161 w 352"/>
                    <a:gd name="T27" fmla="*/ 29 h 833"/>
                    <a:gd name="T28" fmla="*/ 202 w 352"/>
                    <a:gd name="T29" fmla="*/ 19 h 833"/>
                    <a:gd name="T30" fmla="*/ 242 w 352"/>
                    <a:gd name="T31" fmla="*/ 14 h 833"/>
                    <a:gd name="T32" fmla="*/ 282 w 352"/>
                    <a:gd name="T33" fmla="*/ 12 h 833"/>
                    <a:gd name="T34" fmla="*/ 325 w 352"/>
                    <a:gd name="T35" fmla="*/ 14 h 833"/>
                    <a:gd name="T36" fmla="*/ 346 w 352"/>
                    <a:gd name="T37" fmla="*/ 16 h 833"/>
                    <a:gd name="T38" fmla="*/ 348 w 352"/>
                    <a:gd name="T39" fmla="*/ 14 h 833"/>
                    <a:gd name="T40" fmla="*/ 348 w 352"/>
                    <a:gd name="T41" fmla="*/ 12 h 833"/>
                    <a:gd name="T42" fmla="*/ 348 w 352"/>
                    <a:gd name="T43" fmla="*/ 8 h 833"/>
                    <a:gd name="T44" fmla="*/ 348 w 352"/>
                    <a:gd name="T45" fmla="*/ 6 h 833"/>
                    <a:gd name="T46" fmla="*/ 19 w 352"/>
                    <a:gd name="T47" fmla="*/ 737 h 833"/>
                    <a:gd name="T48" fmla="*/ 67 w 352"/>
                    <a:gd name="T49" fmla="*/ 771 h 833"/>
                    <a:gd name="T50" fmla="*/ 102 w 352"/>
                    <a:gd name="T51" fmla="*/ 791 h 833"/>
                    <a:gd name="T52" fmla="*/ 140 w 352"/>
                    <a:gd name="T53" fmla="*/ 808 h 833"/>
                    <a:gd name="T54" fmla="*/ 179 w 352"/>
                    <a:gd name="T55" fmla="*/ 819 h 833"/>
                    <a:gd name="T56" fmla="*/ 219 w 352"/>
                    <a:gd name="T57" fmla="*/ 827 h 833"/>
                    <a:gd name="T58" fmla="*/ 261 w 352"/>
                    <a:gd name="T59" fmla="*/ 833 h 833"/>
                    <a:gd name="T60" fmla="*/ 304 w 352"/>
                    <a:gd name="T61" fmla="*/ 833 h 833"/>
                    <a:gd name="T62" fmla="*/ 346 w 352"/>
                    <a:gd name="T63" fmla="*/ 827 h 833"/>
                    <a:gd name="T64" fmla="*/ 350 w 352"/>
                    <a:gd name="T65" fmla="*/ 825 h 833"/>
                    <a:gd name="T66" fmla="*/ 350 w 352"/>
                    <a:gd name="T67" fmla="*/ 823 h 833"/>
                    <a:gd name="T68" fmla="*/ 350 w 352"/>
                    <a:gd name="T69" fmla="*/ 821 h 833"/>
                    <a:gd name="T70" fmla="*/ 350 w 352"/>
                    <a:gd name="T71" fmla="*/ 818 h 833"/>
                    <a:gd name="T72" fmla="*/ 344 w 352"/>
                    <a:gd name="T73" fmla="*/ 818 h 833"/>
                    <a:gd name="T74" fmla="*/ 304 w 352"/>
                    <a:gd name="T75" fmla="*/ 821 h 833"/>
                    <a:gd name="T76" fmla="*/ 261 w 352"/>
                    <a:gd name="T77" fmla="*/ 821 h 833"/>
                    <a:gd name="T78" fmla="*/ 221 w 352"/>
                    <a:gd name="T79" fmla="*/ 818 h 833"/>
                    <a:gd name="T80" fmla="*/ 183 w 352"/>
                    <a:gd name="T81" fmla="*/ 810 h 833"/>
                    <a:gd name="T82" fmla="*/ 144 w 352"/>
                    <a:gd name="T83" fmla="*/ 798 h 833"/>
                    <a:gd name="T84" fmla="*/ 90 w 352"/>
                    <a:gd name="T85" fmla="*/ 773 h 833"/>
                    <a:gd name="T86" fmla="*/ 25 w 352"/>
                    <a:gd name="T87" fmla="*/ 729 h 833"/>
                    <a:gd name="T88" fmla="*/ 0 w 352"/>
                    <a:gd name="T89" fmla="*/ 708 h 833"/>
                    <a:gd name="T90" fmla="*/ 0 w 352"/>
                    <a:gd name="T91" fmla="*/ 712 h 833"/>
                    <a:gd name="T92" fmla="*/ 0 w 352"/>
                    <a:gd name="T93" fmla="*/ 716 h 833"/>
                    <a:gd name="T94" fmla="*/ 0 w 352"/>
                    <a:gd name="T95" fmla="*/ 720 h 8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2"/>
                    <a:gd name="T145" fmla="*/ 0 h 833"/>
                    <a:gd name="T146" fmla="*/ 352 w 352"/>
                    <a:gd name="T147" fmla="*/ 833 h 83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2" h="833">
                      <a:moveTo>
                        <a:pt x="348" y="6"/>
                      </a:moveTo>
                      <a:lnTo>
                        <a:pt x="346" y="6"/>
                      </a:lnTo>
                      <a:lnTo>
                        <a:pt x="325" y="4"/>
                      </a:lnTo>
                      <a:lnTo>
                        <a:pt x="304" y="2"/>
                      </a:lnTo>
                      <a:lnTo>
                        <a:pt x="282" y="0"/>
                      </a:lnTo>
                      <a:lnTo>
                        <a:pt x="261" y="2"/>
                      </a:lnTo>
                      <a:lnTo>
                        <a:pt x="240" y="4"/>
                      </a:lnTo>
                      <a:lnTo>
                        <a:pt x="219" y="6"/>
                      </a:lnTo>
                      <a:lnTo>
                        <a:pt x="200" y="10"/>
                      </a:lnTo>
                      <a:lnTo>
                        <a:pt x="179" y="14"/>
                      </a:lnTo>
                      <a:lnTo>
                        <a:pt x="160" y="19"/>
                      </a:lnTo>
                      <a:lnTo>
                        <a:pt x="140" y="27"/>
                      </a:lnTo>
                      <a:lnTo>
                        <a:pt x="121" y="33"/>
                      </a:lnTo>
                      <a:lnTo>
                        <a:pt x="102" y="42"/>
                      </a:lnTo>
                      <a:lnTo>
                        <a:pt x="85" y="52"/>
                      </a:lnTo>
                      <a:lnTo>
                        <a:pt x="77" y="56"/>
                      </a:lnTo>
                      <a:lnTo>
                        <a:pt x="75" y="58"/>
                      </a:lnTo>
                      <a:lnTo>
                        <a:pt x="75" y="60"/>
                      </a:lnTo>
                      <a:lnTo>
                        <a:pt x="75" y="62"/>
                      </a:lnTo>
                      <a:lnTo>
                        <a:pt x="73" y="63"/>
                      </a:lnTo>
                      <a:lnTo>
                        <a:pt x="73" y="65"/>
                      </a:lnTo>
                      <a:lnTo>
                        <a:pt x="73" y="67"/>
                      </a:lnTo>
                      <a:lnTo>
                        <a:pt x="73" y="69"/>
                      </a:lnTo>
                      <a:lnTo>
                        <a:pt x="71" y="71"/>
                      </a:lnTo>
                      <a:lnTo>
                        <a:pt x="90" y="60"/>
                      </a:lnTo>
                      <a:lnTo>
                        <a:pt x="125" y="42"/>
                      </a:lnTo>
                      <a:lnTo>
                        <a:pt x="144" y="37"/>
                      </a:lnTo>
                      <a:lnTo>
                        <a:pt x="161" y="29"/>
                      </a:lnTo>
                      <a:lnTo>
                        <a:pt x="183" y="23"/>
                      </a:lnTo>
                      <a:lnTo>
                        <a:pt x="202" y="19"/>
                      </a:lnTo>
                      <a:lnTo>
                        <a:pt x="221" y="16"/>
                      </a:lnTo>
                      <a:lnTo>
                        <a:pt x="242" y="14"/>
                      </a:lnTo>
                      <a:lnTo>
                        <a:pt x="261" y="12"/>
                      </a:lnTo>
                      <a:lnTo>
                        <a:pt x="282" y="12"/>
                      </a:lnTo>
                      <a:lnTo>
                        <a:pt x="304" y="12"/>
                      </a:lnTo>
                      <a:lnTo>
                        <a:pt x="325" y="14"/>
                      </a:lnTo>
                      <a:lnTo>
                        <a:pt x="344" y="16"/>
                      </a:lnTo>
                      <a:lnTo>
                        <a:pt x="346" y="16"/>
                      </a:lnTo>
                      <a:lnTo>
                        <a:pt x="348" y="14"/>
                      </a:lnTo>
                      <a:lnTo>
                        <a:pt x="348" y="12"/>
                      </a:lnTo>
                      <a:lnTo>
                        <a:pt x="348" y="10"/>
                      </a:lnTo>
                      <a:lnTo>
                        <a:pt x="348" y="8"/>
                      </a:lnTo>
                      <a:lnTo>
                        <a:pt x="348" y="6"/>
                      </a:lnTo>
                      <a:close/>
                      <a:moveTo>
                        <a:pt x="0" y="722"/>
                      </a:moveTo>
                      <a:lnTo>
                        <a:pt x="19" y="737"/>
                      </a:lnTo>
                      <a:lnTo>
                        <a:pt x="50" y="762"/>
                      </a:lnTo>
                      <a:lnTo>
                        <a:pt x="67" y="771"/>
                      </a:lnTo>
                      <a:lnTo>
                        <a:pt x="85" y="783"/>
                      </a:lnTo>
                      <a:lnTo>
                        <a:pt x="102" y="791"/>
                      </a:lnTo>
                      <a:lnTo>
                        <a:pt x="121" y="800"/>
                      </a:lnTo>
                      <a:lnTo>
                        <a:pt x="140" y="808"/>
                      </a:lnTo>
                      <a:lnTo>
                        <a:pt x="160" y="814"/>
                      </a:lnTo>
                      <a:lnTo>
                        <a:pt x="179" y="819"/>
                      </a:lnTo>
                      <a:lnTo>
                        <a:pt x="200" y="823"/>
                      </a:lnTo>
                      <a:lnTo>
                        <a:pt x="219" y="827"/>
                      </a:lnTo>
                      <a:lnTo>
                        <a:pt x="240" y="831"/>
                      </a:lnTo>
                      <a:lnTo>
                        <a:pt x="261" y="833"/>
                      </a:lnTo>
                      <a:lnTo>
                        <a:pt x="282" y="833"/>
                      </a:lnTo>
                      <a:lnTo>
                        <a:pt x="304" y="833"/>
                      </a:lnTo>
                      <a:lnTo>
                        <a:pt x="325" y="831"/>
                      </a:lnTo>
                      <a:lnTo>
                        <a:pt x="346" y="827"/>
                      </a:lnTo>
                      <a:lnTo>
                        <a:pt x="352" y="827"/>
                      </a:lnTo>
                      <a:lnTo>
                        <a:pt x="350" y="825"/>
                      </a:lnTo>
                      <a:lnTo>
                        <a:pt x="350" y="823"/>
                      </a:lnTo>
                      <a:lnTo>
                        <a:pt x="350" y="821"/>
                      </a:lnTo>
                      <a:lnTo>
                        <a:pt x="350" y="819"/>
                      </a:lnTo>
                      <a:lnTo>
                        <a:pt x="350" y="818"/>
                      </a:lnTo>
                      <a:lnTo>
                        <a:pt x="344" y="818"/>
                      </a:lnTo>
                      <a:lnTo>
                        <a:pt x="325" y="819"/>
                      </a:lnTo>
                      <a:lnTo>
                        <a:pt x="304" y="821"/>
                      </a:lnTo>
                      <a:lnTo>
                        <a:pt x="282" y="821"/>
                      </a:lnTo>
                      <a:lnTo>
                        <a:pt x="261" y="821"/>
                      </a:lnTo>
                      <a:lnTo>
                        <a:pt x="242" y="819"/>
                      </a:lnTo>
                      <a:lnTo>
                        <a:pt x="221" y="818"/>
                      </a:lnTo>
                      <a:lnTo>
                        <a:pt x="202" y="814"/>
                      </a:lnTo>
                      <a:lnTo>
                        <a:pt x="183" y="810"/>
                      </a:lnTo>
                      <a:lnTo>
                        <a:pt x="161" y="804"/>
                      </a:lnTo>
                      <a:lnTo>
                        <a:pt x="144" y="798"/>
                      </a:lnTo>
                      <a:lnTo>
                        <a:pt x="125" y="791"/>
                      </a:lnTo>
                      <a:lnTo>
                        <a:pt x="90" y="773"/>
                      </a:lnTo>
                      <a:lnTo>
                        <a:pt x="56" y="752"/>
                      </a:lnTo>
                      <a:lnTo>
                        <a:pt x="25" y="729"/>
                      </a:lnTo>
                      <a:lnTo>
                        <a:pt x="0" y="706"/>
                      </a:lnTo>
                      <a:lnTo>
                        <a:pt x="0" y="708"/>
                      </a:lnTo>
                      <a:lnTo>
                        <a:pt x="0" y="710"/>
                      </a:lnTo>
                      <a:lnTo>
                        <a:pt x="0" y="712"/>
                      </a:lnTo>
                      <a:lnTo>
                        <a:pt x="0" y="714"/>
                      </a:lnTo>
                      <a:lnTo>
                        <a:pt x="0" y="716"/>
                      </a:lnTo>
                      <a:lnTo>
                        <a:pt x="0" y="718"/>
                      </a:lnTo>
                      <a:lnTo>
                        <a:pt x="0" y="720"/>
                      </a:lnTo>
                      <a:lnTo>
                        <a:pt x="0" y="722"/>
                      </a:lnTo>
                      <a:close/>
                    </a:path>
                  </a:pathLst>
                </a:custGeom>
                <a:solidFill>
                  <a:srgbClr val="AFDFFF"/>
                </a:solidFill>
                <a:ln w="9525">
                  <a:noFill/>
                  <a:round/>
                </a:ln>
              </p:spPr>
              <p:txBody>
                <a:bodyPr/>
                <a:lstStyle/>
                <a:p>
                  <a:endParaRPr lang="en-US"/>
                </a:p>
              </p:txBody>
            </p:sp>
            <p:sp>
              <p:nvSpPr>
                <p:cNvPr id="44534" name="Freeform 185"/>
                <p:cNvSpPr>
                  <a:spLocks noEditPoints="1"/>
                </p:cNvSpPr>
                <p:nvPr/>
              </p:nvSpPr>
              <p:spPr bwMode="auto">
                <a:xfrm>
                  <a:off x="1602" y="1724"/>
                  <a:ext cx="352" cy="821"/>
                </a:xfrm>
                <a:custGeom>
                  <a:avLst/>
                  <a:gdLst>
                    <a:gd name="T0" fmla="*/ 348 w 352"/>
                    <a:gd name="T1" fmla="*/ 6 h 821"/>
                    <a:gd name="T2" fmla="*/ 306 w 352"/>
                    <a:gd name="T3" fmla="*/ 0 h 821"/>
                    <a:gd name="T4" fmla="*/ 263 w 352"/>
                    <a:gd name="T5" fmla="*/ 0 h 821"/>
                    <a:gd name="T6" fmla="*/ 223 w 352"/>
                    <a:gd name="T7" fmla="*/ 6 h 821"/>
                    <a:gd name="T8" fmla="*/ 183 w 352"/>
                    <a:gd name="T9" fmla="*/ 13 h 821"/>
                    <a:gd name="T10" fmla="*/ 144 w 352"/>
                    <a:gd name="T11" fmla="*/ 25 h 821"/>
                    <a:gd name="T12" fmla="*/ 108 w 352"/>
                    <a:gd name="T13" fmla="*/ 40 h 821"/>
                    <a:gd name="T14" fmla="*/ 77 w 352"/>
                    <a:gd name="T15" fmla="*/ 57 h 821"/>
                    <a:gd name="T16" fmla="*/ 75 w 352"/>
                    <a:gd name="T17" fmla="*/ 61 h 821"/>
                    <a:gd name="T18" fmla="*/ 73 w 352"/>
                    <a:gd name="T19" fmla="*/ 65 h 821"/>
                    <a:gd name="T20" fmla="*/ 73 w 352"/>
                    <a:gd name="T21" fmla="*/ 69 h 821"/>
                    <a:gd name="T22" fmla="*/ 71 w 352"/>
                    <a:gd name="T23" fmla="*/ 73 h 821"/>
                    <a:gd name="T24" fmla="*/ 129 w 352"/>
                    <a:gd name="T25" fmla="*/ 42 h 821"/>
                    <a:gd name="T26" fmla="*/ 165 w 352"/>
                    <a:gd name="T27" fmla="*/ 29 h 821"/>
                    <a:gd name="T28" fmla="*/ 204 w 352"/>
                    <a:gd name="T29" fmla="*/ 19 h 821"/>
                    <a:gd name="T30" fmla="*/ 244 w 352"/>
                    <a:gd name="T31" fmla="*/ 13 h 821"/>
                    <a:gd name="T32" fmla="*/ 284 w 352"/>
                    <a:gd name="T33" fmla="*/ 10 h 821"/>
                    <a:gd name="T34" fmla="*/ 327 w 352"/>
                    <a:gd name="T35" fmla="*/ 13 h 821"/>
                    <a:gd name="T36" fmla="*/ 348 w 352"/>
                    <a:gd name="T37" fmla="*/ 15 h 821"/>
                    <a:gd name="T38" fmla="*/ 348 w 352"/>
                    <a:gd name="T39" fmla="*/ 13 h 821"/>
                    <a:gd name="T40" fmla="*/ 348 w 352"/>
                    <a:gd name="T41" fmla="*/ 10 h 821"/>
                    <a:gd name="T42" fmla="*/ 350 w 352"/>
                    <a:gd name="T43" fmla="*/ 8 h 821"/>
                    <a:gd name="T44" fmla="*/ 350 w 352"/>
                    <a:gd name="T45" fmla="*/ 6 h 821"/>
                    <a:gd name="T46" fmla="*/ 23 w 352"/>
                    <a:gd name="T47" fmla="*/ 727 h 821"/>
                    <a:gd name="T48" fmla="*/ 71 w 352"/>
                    <a:gd name="T49" fmla="*/ 762 h 821"/>
                    <a:gd name="T50" fmla="*/ 108 w 352"/>
                    <a:gd name="T51" fmla="*/ 781 h 821"/>
                    <a:gd name="T52" fmla="*/ 144 w 352"/>
                    <a:gd name="T53" fmla="*/ 796 h 821"/>
                    <a:gd name="T54" fmla="*/ 183 w 352"/>
                    <a:gd name="T55" fmla="*/ 808 h 821"/>
                    <a:gd name="T56" fmla="*/ 223 w 352"/>
                    <a:gd name="T57" fmla="*/ 817 h 821"/>
                    <a:gd name="T58" fmla="*/ 263 w 352"/>
                    <a:gd name="T59" fmla="*/ 821 h 821"/>
                    <a:gd name="T60" fmla="*/ 306 w 352"/>
                    <a:gd name="T61" fmla="*/ 821 h 821"/>
                    <a:gd name="T62" fmla="*/ 348 w 352"/>
                    <a:gd name="T63" fmla="*/ 817 h 821"/>
                    <a:gd name="T64" fmla="*/ 352 w 352"/>
                    <a:gd name="T65" fmla="*/ 815 h 821"/>
                    <a:gd name="T66" fmla="*/ 352 w 352"/>
                    <a:gd name="T67" fmla="*/ 812 h 821"/>
                    <a:gd name="T68" fmla="*/ 350 w 352"/>
                    <a:gd name="T69" fmla="*/ 810 h 821"/>
                    <a:gd name="T70" fmla="*/ 350 w 352"/>
                    <a:gd name="T71" fmla="*/ 808 h 821"/>
                    <a:gd name="T72" fmla="*/ 346 w 352"/>
                    <a:gd name="T73" fmla="*/ 806 h 821"/>
                    <a:gd name="T74" fmla="*/ 306 w 352"/>
                    <a:gd name="T75" fmla="*/ 812 h 821"/>
                    <a:gd name="T76" fmla="*/ 265 w 352"/>
                    <a:gd name="T77" fmla="*/ 812 h 821"/>
                    <a:gd name="T78" fmla="*/ 225 w 352"/>
                    <a:gd name="T79" fmla="*/ 806 h 821"/>
                    <a:gd name="T80" fmla="*/ 185 w 352"/>
                    <a:gd name="T81" fmla="*/ 798 h 821"/>
                    <a:gd name="T82" fmla="*/ 148 w 352"/>
                    <a:gd name="T83" fmla="*/ 787 h 821"/>
                    <a:gd name="T84" fmla="*/ 94 w 352"/>
                    <a:gd name="T85" fmla="*/ 764 h 821"/>
                    <a:gd name="T86" fmla="*/ 31 w 352"/>
                    <a:gd name="T87" fmla="*/ 719 h 821"/>
                    <a:gd name="T88" fmla="*/ 0 w 352"/>
                    <a:gd name="T89" fmla="*/ 693 h 821"/>
                    <a:gd name="T90" fmla="*/ 2 w 352"/>
                    <a:gd name="T91" fmla="*/ 696 h 821"/>
                    <a:gd name="T92" fmla="*/ 2 w 352"/>
                    <a:gd name="T93" fmla="*/ 700 h 821"/>
                    <a:gd name="T94" fmla="*/ 2 w 352"/>
                    <a:gd name="T95" fmla="*/ 704 h 821"/>
                    <a:gd name="T96" fmla="*/ 2 w 352"/>
                    <a:gd name="T97" fmla="*/ 708 h 82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52"/>
                    <a:gd name="T148" fmla="*/ 0 h 821"/>
                    <a:gd name="T149" fmla="*/ 352 w 352"/>
                    <a:gd name="T150" fmla="*/ 821 h 82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52" h="821">
                      <a:moveTo>
                        <a:pt x="350" y="6"/>
                      </a:moveTo>
                      <a:lnTo>
                        <a:pt x="348" y="6"/>
                      </a:lnTo>
                      <a:lnTo>
                        <a:pt x="327" y="2"/>
                      </a:lnTo>
                      <a:lnTo>
                        <a:pt x="306" y="0"/>
                      </a:lnTo>
                      <a:lnTo>
                        <a:pt x="284" y="0"/>
                      </a:lnTo>
                      <a:lnTo>
                        <a:pt x="263" y="0"/>
                      </a:lnTo>
                      <a:lnTo>
                        <a:pt x="242" y="2"/>
                      </a:lnTo>
                      <a:lnTo>
                        <a:pt x="223" y="6"/>
                      </a:lnTo>
                      <a:lnTo>
                        <a:pt x="202" y="8"/>
                      </a:lnTo>
                      <a:lnTo>
                        <a:pt x="183" y="13"/>
                      </a:lnTo>
                      <a:lnTo>
                        <a:pt x="163" y="19"/>
                      </a:lnTo>
                      <a:lnTo>
                        <a:pt x="144" y="25"/>
                      </a:lnTo>
                      <a:lnTo>
                        <a:pt x="125" y="33"/>
                      </a:lnTo>
                      <a:lnTo>
                        <a:pt x="108" y="40"/>
                      </a:lnTo>
                      <a:lnTo>
                        <a:pt x="89" y="50"/>
                      </a:lnTo>
                      <a:lnTo>
                        <a:pt x="77" y="57"/>
                      </a:lnTo>
                      <a:lnTo>
                        <a:pt x="75" y="59"/>
                      </a:lnTo>
                      <a:lnTo>
                        <a:pt x="75" y="61"/>
                      </a:lnTo>
                      <a:lnTo>
                        <a:pt x="75" y="63"/>
                      </a:lnTo>
                      <a:lnTo>
                        <a:pt x="73" y="65"/>
                      </a:lnTo>
                      <a:lnTo>
                        <a:pt x="73" y="67"/>
                      </a:lnTo>
                      <a:lnTo>
                        <a:pt x="73" y="69"/>
                      </a:lnTo>
                      <a:lnTo>
                        <a:pt x="73" y="71"/>
                      </a:lnTo>
                      <a:lnTo>
                        <a:pt x="71" y="73"/>
                      </a:lnTo>
                      <a:lnTo>
                        <a:pt x="94" y="59"/>
                      </a:lnTo>
                      <a:lnTo>
                        <a:pt x="129" y="42"/>
                      </a:lnTo>
                      <a:lnTo>
                        <a:pt x="148" y="34"/>
                      </a:lnTo>
                      <a:lnTo>
                        <a:pt x="165" y="29"/>
                      </a:lnTo>
                      <a:lnTo>
                        <a:pt x="185" y="23"/>
                      </a:lnTo>
                      <a:lnTo>
                        <a:pt x="204" y="19"/>
                      </a:lnTo>
                      <a:lnTo>
                        <a:pt x="225" y="15"/>
                      </a:lnTo>
                      <a:lnTo>
                        <a:pt x="244" y="13"/>
                      </a:lnTo>
                      <a:lnTo>
                        <a:pt x="265" y="11"/>
                      </a:lnTo>
                      <a:lnTo>
                        <a:pt x="284" y="10"/>
                      </a:lnTo>
                      <a:lnTo>
                        <a:pt x="306" y="11"/>
                      </a:lnTo>
                      <a:lnTo>
                        <a:pt x="327" y="13"/>
                      </a:lnTo>
                      <a:lnTo>
                        <a:pt x="346" y="15"/>
                      </a:lnTo>
                      <a:lnTo>
                        <a:pt x="348" y="15"/>
                      </a:lnTo>
                      <a:lnTo>
                        <a:pt x="348" y="13"/>
                      </a:lnTo>
                      <a:lnTo>
                        <a:pt x="348" y="11"/>
                      </a:lnTo>
                      <a:lnTo>
                        <a:pt x="348" y="10"/>
                      </a:lnTo>
                      <a:lnTo>
                        <a:pt x="350" y="8"/>
                      </a:lnTo>
                      <a:lnTo>
                        <a:pt x="350" y="6"/>
                      </a:lnTo>
                      <a:close/>
                      <a:moveTo>
                        <a:pt x="2" y="708"/>
                      </a:moveTo>
                      <a:lnTo>
                        <a:pt x="23" y="727"/>
                      </a:lnTo>
                      <a:lnTo>
                        <a:pt x="56" y="752"/>
                      </a:lnTo>
                      <a:lnTo>
                        <a:pt x="71" y="762"/>
                      </a:lnTo>
                      <a:lnTo>
                        <a:pt x="89" y="771"/>
                      </a:lnTo>
                      <a:lnTo>
                        <a:pt x="108" y="781"/>
                      </a:lnTo>
                      <a:lnTo>
                        <a:pt x="125" y="788"/>
                      </a:lnTo>
                      <a:lnTo>
                        <a:pt x="144" y="796"/>
                      </a:lnTo>
                      <a:lnTo>
                        <a:pt x="163" y="804"/>
                      </a:lnTo>
                      <a:lnTo>
                        <a:pt x="183" y="808"/>
                      </a:lnTo>
                      <a:lnTo>
                        <a:pt x="202" y="813"/>
                      </a:lnTo>
                      <a:lnTo>
                        <a:pt x="223" y="817"/>
                      </a:lnTo>
                      <a:lnTo>
                        <a:pt x="242" y="819"/>
                      </a:lnTo>
                      <a:lnTo>
                        <a:pt x="263" y="821"/>
                      </a:lnTo>
                      <a:lnTo>
                        <a:pt x="284" y="821"/>
                      </a:lnTo>
                      <a:lnTo>
                        <a:pt x="306" y="821"/>
                      </a:lnTo>
                      <a:lnTo>
                        <a:pt x="327" y="819"/>
                      </a:lnTo>
                      <a:lnTo>
                        <a:pt x="348" y="817"/>
                      </a:lnTo>
                      <a:lnTo>
                        <a:pt x="352" y="815"/>
                      </a:lnTo>
                      <a:lnTo>
                        <a:pt x="352" y="813"/>
                      </a:lnTo>
                      <a:lnTo>
                        <a:pt x="352" y="812"/>
                      </a:lnTo>
                      <a:lnTo>
                        <a:pt x="350" y="810"/>
                      </a:lnTo>
                      <a:lnTo>
                        <a:pt x="350" y="808"/>
                      </a:lnTo>
                      <a:lnTo>
                        <a:pt x="350" y="806"/>
                      </a:lnTo>
                      <a:lnTo>
                        <a:pt x="346" y="806"/>
                      </a:lnTo>
                      <a:lnTo>
                        <a:pt x="327" y="810"/>
                      </a:lnTo>
                      <a:lnTo>
                        <a:pt x="306" y="812"/>
                      </a:lnTo>
                      <a:lnTo>
                        <a:pt x="284" y="812"/>
                      </a:lnTo>
                      <a:lnTo>
                        <a:pt x="265" y="812"/>
                      </a:lnTo>
                      <a:lnTo>
                        <a:pt x="244" y="810"/>
                      </a:lnTo>
                      <a:lnTo>
                        <a:pt x="225" y="806"/>
                      </a:lnTo>
                      <a:lnTo>
                        <a:pt x="204" y="804"/>
                      </a:lnTo>
                      <a:lnTo>
                        <a:pt x="185" y="798"/>
                      </a:lnTo>
                      <a:lnTo>
                        <a:pt x="165" y="792"/>
                      </a:lnTo>
                      <a:lnTo>
                        <a:pt x="148" y="787"/>
                      </a:lnTo>
                      <a:lnTo>
                        <a:pt x="129" y="779"/>
                      </a:lnTo>
                      <a:lnTo>
                        <a:pt x="94" y="764"/>
                      </a:lnTo>
                      <a:lnTo>
                        <a:pt x="62" y="742"/>
                      </a:lnTo>
                      <a:lnTo>
                        <a:pt x="31" y="719"/>
                      </a:lnTo>
                      <a:lnTo>
                        <a:pt x="2" y="694"/>
                      </a:lnTo>
                      <a:lnTo>
                        <a:pt x="0" y="693"/>
                      </a:lnTo>
                      <a:lnTo>
                        <a:pt x="2" y="694"/>
                      </a:lnTo>
                      <a:lnTo>
                        <a:pt x="2" y="696"/>
                      </a:lnTo>
                      <a:lnTo>
                        <a:pt x="2" y="698"/>
                      </a:lnTo>
                      <a:lnTo>
                        <a:pt x="2" y="700"/>
                      </a:lnTo>
                      <a:lnTo>
                        <a:pt x="2" y="702"/>
                      </a:lnTo>
                      <a:lnTo>
                        <a:pt x="2" y="704"/>
                      </a:lnTo>
                      <a:lnTo>
                        <a:pt x="2" y="706"/>
                      </a:lnTo>
                      <a:lnTo>
                        <a:pt x="2" y="708"/>
                      </a:lnTo>
                      <a:close/>
                    </a:path>
                  </a:pathLst>
                </a:custGeom>
                <a:solidFill>
                  <a:srgbClr val="B0DFFF"/>
                </a:solidFill>
                <a:ln w="9525">
                  <a:noFill/>
                  <a:round/>
                </a:ln>
              </p:spPr>
              <p:txBody>
                <a:bodyPr/>
                <a:lstStyle/>
                <a:p>
                  <a:endParaRPr lang="en-US"/>
                </a:p>
              </p:txBody>
            </p:sp>
            <p:sp>
              <p:nvSpPr>
                <p:cNvPr id="44535" name="Freeform 186"/>
                <p:cNvSpPr>
                  <a:spLocks noEditPoints="1"/>
                </p:cNvSpPr>
                <p:nvPr/>
              </p:nvSpPr>
              <p:spPr bwMode="auto">
                <a:xfrm>
                  <a:off x="1602" y="1730"/>
                  <a:ext cx="352" cy="809"/>
                </a:xfrm>
                <a:custGeom>
                  <a:avLst/>
                  <a:gdLst>
                    <a:gd name="T0" fmla="*/ 346 w 352"/>
                    <a:gd name="T1" fmla="*/ 4 h 809"/>
                    <a:gd name="T2" fmla="*/ 306 w 352"/>
                    <a:gd name="T3" fmla="*/ 0 h 809"/>
                    <a:gd name="T4" fmla="*/ 263 w 352"/>
                    <a:gd name="T5" fmla="*/ 0 h 809"/>
                    <a:gd name="T6" fmla="*/ 223 w 352"/>
                    <a:gd name="T7" fmla="*/ 4 h 809"/>
                    <a:gd name="T8" fmla="*/ 185 w 352"/>
                    <a:gd name="T9" fmla="*/ 11 h 809"/>
                    <a:gd name="T10" fmla="*/ 146 w 352"/>
                    <a:gd name="T11" fmla="*/ 25 h 809"/>
                    <a:gd name="T12" fmla="*/ 92 w 352"/>
                    <a:gd name="T13" fmla="*/ 48 h 809"/>
                    <a:gd name="T14" fmla="*/ 73 w 352"/>
                    <a:gd name="T15" fmla="*/ 61 h 809"/>
                    <a:gd name="T16" fmla="*/ 73 w 352"/>
                    <a:gd name="T17" fmla="*/ 65 h 809"/>
                    <a:gd name="T18" fmla="*/ 71 w 352"/>
                    <a:gd name="T19" fmla="*/ 69 h 809"/>
                    <a:gd name="T20" fmla="*/ 71 w 352"/>
                    <a:gd name="T21" fmla="*/ 71 h 809"/>
                    <a:gd name="T22" fmla="*/ 96 w 352"/>
                    <a:gd name="T23" fmla="*/ 57 h 809"/>
                    <a:gd name="T24" fmla="*/ 150 w 352"/>
                    <a:gd name="T25" fmla="*/ 34 h 809"/>
                    <a:gd name="T26" fmla="*/ 187 w 352"/>
                    <a:gd name="T27" fmla="*/ 23 h 809"/>
                    <a:gd name="T28" fmla="*/ 225 w 352"/>
                    <a:gd name="T29" fmla="*/ 15 h 809"/>
                    <a:gd name="T30" fmla="*/ 265 w 352"/>
                    <a:gd name="T31" fmla="*/ 9 h 809"/>
                    <a:gd name="T32" fmla="*/ 306 w 352"/>
                    <a:gd name="T33" fmla="*/ 9 h 809"/>
                    <a:gd name="T34" fmla="*/ 346 w 352"/>
                    <a:gd name="T35" fmla="*/ 15 h 809"/>
                    <a:gd name="T36" fmla="*/ 346 w 352"/>
                    <a:gd name="T37" fmla="*/ 13 h 809"/>
                    <a:gd name="T38" fmla="*/ 348 w 352"/>
                    <a:gd name="T39" fmla="*/ 11 h 809"/>
                    <a:gd name="T40" fmla="*/ 348 w 352"/>
                    <a:gd name="T41" fmla="*/ 7 h 809"/>
                    <a:gd name="T42" fmla="*/ 348 w 352"/>
                    <a:gd name="T43" fmla="*/ 5 h 809"/>
                    <a:gd name="T44" fmla="*/ 2 w 352"/>
                    <a:gd name="T45" fmla="*/ 694 h 809"/>
                    <a:gd name="T46" fmla="*/ 58 w 352"/>
                    <a:gd name="T47" fmla="*/ 740 h 809"/>
                    <a:gd name="T48" fmla="*/ 127 w 352"/>
                    <a:gd name="T49" fmla="*/ 779 h 809"/>
                    <a:gd name="T50" fmla="*/ 163 w 352"/>
                    <a:gd name="T51" fmla="*/ 792 h 809"/>
                    <a:gd name="T52" fmla="*/ 204 w 352"/>
                    <a:gd name="T53" fmla="*/ 802 h 809"/>
                    <a:gd name="T54" fmla="*/ 244 w 352"/>
                    <a:gd name="T55" fmla="*/ 807 h 809"/>
                    <a:gd name="T56" fmla="*/ 284 w 352"/>
                    <a:gd name="T57" fmla="*/ 809 h 809"/>
                    <a:gd name="T58" fmla="*/ 327 w 352"/>
                    <a:gd name="T59" fmla="*/ 807 h 809"/>
                    <a:gd name="T60" fmla="*/ 352 w 352"/>
                    <a:gd name="T61" fmla="*/ 806 h 809"/>
                    <a:gd name="T62" fmla="*/ 350 w 352"/>
                    <a:gd name="T63" fmla="*/ 802 h 809"/>
                    <a:gd name="T64" fmla="*/ 350 w 352"/>
                    <a:gd name="T65" fmla="*/ 800 h 809"/>
                    <a:gd name="T66" fmla="*/ 350 w 352"/>
                    <a:gd name="T67" fmla="*/ 798 h 809"/>
                    <a:gd name="T68" fmla="*/ 350 w 352"/>
                    <a:gd name="T69" fmla="*/ 794 h 809"/>
                    <a:gd name="T70" fmla="*/ 325 w 352"/>
                    <a:gd name="T71" fmla="*/ 798 h 809"/>
                    <a:gd name="T72" fmla="*/ 284 w 352"/>
                    <a:gd name="T73" fmla="*/ 800 h 809"/>
                    <a:gd name="T74" fmla="*/ 244 w 352"/>
                    <a:gd name="T75" fmla="*/ 798 h 809"/>
                    <a:gd name="T76" fmla="*/ 206 w 352"/>
                    <a:gd name="T77" fmla="*/ 792 h 809"/>
                    <a:gd name="T78" fmla="*/ 167 w 352"/>
                    <a:gd name="T79" fmla="*/ 782 h 809"/>
                    <a:gd name="T80" fmla="*/ 131 w 352"/>
                    <a:gd name="T81" fmla="*/ 769 h 809"/>
                    <a:gd name="T82" fmla="*/ 64 w 352"/>
                    <a:gd name="T83" fmla="*/ 733 h 809"/>
                    <a:gd name="T84" fmla="*/ 6 w 352"/>
                    <a:gd name="T85" fmla="*/ 685 h 809"/>
                    <a:gd name="T86" fmla="*/ 0 w 352"/>
                    <a:gd name="T87" fmla="*/ 681 h 809"/>
                    <a:gd name="T88" fmla="*/ 0 w 352"/>
                    <a:gd name="T89" fmla="*/ 685 h 809"/>
                    <a:gd name="T90" fmla="*/ 2 w 352"/>
                    <a:gd name="T91" fmla="*/ 688 h 809"/>
                    <a:gd name="T92" fmla="*/ 2 w 352"/>
                    <a:gd name="T93" fmla="*/ 692 h 8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52"/>
                    <a:gd name="T142" fmla="*/ 0 h 809"/>
                    <a:gd name="T143" fmla="*/ 352 w 352"/>
                    <a:gd name="T144" fmla="*/ 809 h 8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52" h="809">
                      <a:moveTo>
                        <a:pt x="348" y="4"/>
                      </a:moveTo>
                      <a:lnTo>
                        <a:pt x="346" y="4"/>
                      </a:lnTo>
                      <a:lnTo>
                        <a:pt x="327" y="2"/>
                      </a:lnTo>
                      <a:lnTo>
                        <a:pt x="306" y="0"/>
                      </a:lnTo>
                      <a:lnTo>
                        <a:pt x="284" y="0"/>
                      </a:lnTo>
                      <a:lnTo>
                        <a:pt x="263" y="0"/>
                      </a:lnTo>
                      <a:lnTo>
                        <a:pt x="244" y="2"/>
                      </a:lnTo>
                      <a:lnTo>
                        <a:pt x="223" y="4"/>
                      </a:lnTo>
                      <a:lnTo>
                        <a:pt x="204" y="7"/>
                      </a:lnTo>
                      <a:lnTo>
                        <a:pt x="185" y="11"/>
                      </a:lnTo>
                      <a:lnTo>
                        <a:pt x="163" y="17"/>
                      </a:lnTo>
                      <a:lnTo>
                        <a:pt x="146" y="25"/>
                      </a:lnTo>
                      <a:lnTo>
                        <a:pt x="127" y="30"/>
                      </a:lnTo>
                      <a:lnTo>
                        <a:pt x="92" y="48"/>
                      </a:lnTo>
                      <a:lnTo>
                        <a:pt x="73" y="59"/>
                      </a:lnTo>
                      <a:lnTo>
                        <a:pt x="73" y="61"/>
                      </a:lnTo>
                      <a:lnTo>
                        <a:pt x="73" y="63"/>
                      </a:lnTo>
                      <a:lnTo>
                        <a:pt x="73" y="65"/>
                      </a:lnTo>
                      <a:lnTo>
                        <a:pt x="71" y="67"/>
                      </a:lnTo>
                      <a:lnTo>
                        <a:pt x="71" y="69"/>
                      </a:lnTo>
                      <a:lnTo>
                        <a:pt x="71" y="71"/>
                      </a:lnTo>
                      <a:lnTo>
                        <a:pt x="69" y="73"/>
                      </a:lnTo>
                      <a:lnTo>
                        <a:pt x="96" y="57"/>
                      </a:lnTo>
                      <a:lnTo>
                        <a:pt x="131" y="40"/>
                      </a:lnTo>
                      <a:lnTo>
                        <a:pt x="150" y="34"/>
                      </a:lnTo>
                      <a:lnTo>
                        <a:pt x="167" y="27"/>
                      </a:lnTo>
                      <a:lnTo>
                        <a:pt x="187" y="23"/>
                      </a:lnTo>
                      <a:lnTo>
                        <a:pt x="206" y="17"/>
                      </a:lnTo>
                      <a:lnTo>
                        <a:pt x="225" y="15"/>
                      </a:lnTo>
                      <a:lnTo>
                        <a:pt x="244" y="11"/>
                      </a:lnTo>
                      <a:lnTo>
                        <a:pt x="265" y="9"/>
                      </a:lnTo>
                      <a:lnTo>
                        <a:pt x="284" y="9"/>
                      </a:lnTo>
                      <a:lnTo>
                        <a:pt x="306" y="9"/>
                      </a:lnTo>
                      <a:lnTo>
                        <a:pt x="325" y="11"/>
                      </a:lnTo>
                      <a:lnTo>
                        <a:pt x="346" y="15"/>
                      </a:lnTo>
                      <a:lnTo>
                        <a:pt x="346" y="13"/>
                      </a:lnTo>
                      <a:lnTo>
                        <a:pt x="348" y="11"/>
                      </a:lnTo>
                      <a:lnTo>
                        <a:pt x="348" y="9"/>
                      </a:lnTo>
                      <a:lnTo>
                        <a:pt x="348" y="7"/>
                      </a:lnTo>
                      <a:lnTo>
                        <a:pt x="348" y="5"/>
                      </a:lnTo>
                      <a:lnTo>
                        <a:pt x="348" y="4"/>
                      </a:lnTo>
                      <a:close/>
                      <a:moveTo>
                        <a:pt x="2" y="694"/>
                      </a:moveTo>
                      <a:lnTo>
                        <a:pt x="27" y="717"/>
                      </a:lnTo>
                      <a:lnTo>
                        <a:pt x="58" y="740"/>
                      </a:lnTo>
                      <a:lnTo>
                        <a:pt x="92" y="761"/>
                      </a:lnTo>
                      <a:lnTo>
                        <a:pt x="127" y="779"/>
                      </a:lnTo>
                      <a:lnTo>
                        <a:pt x="146" y="786"/>
                      </a:lnTo>
                      <a:lnTo>
                        <a:pt x="163" y="792"/>
                      </a:lnTo>
                      <a:lnTo>
                        <a:pt x="185" y="798"/>
                      </a:lnTo>
                      <a:lnTo>
                        <a:pt x="204" y="802"/>
                      </a:lnTo>
                      <a:lnTo>
                        <a:pt x="223" y="806"/>
                      </a:lnTo>
                      <a:lnTo>
                        <a:pt x="244" y="807"/>
                      </a:lnTo>
                      <a:lnTo>
                        <a:pt x="263" y="809"/>
                      </a:lnTo>
                      <a:lnTo>
                        <a:pt x="284" y="809"/>
                      </a:lnTo>
                      <a:lnTo>
                        <a:pt x="306" y="809"/>
                      </a:lnTo>
                      <a:lnTo>
                        <a:pt x="327" y="807"/>
                      </a:lnTo>
                      <a:lnTo>
                        <a:pt x="346" y="806"/>
                      </a:lnTo>
                      <a:lnTo>
                        <a:pt x="352" y="806"/>
                      </a:lnTo>
                      <a:lnTo>
                        <a:pt x="350" y="804"/>
                      </a:lnTo>
                      <a:lnTo>
                        <a:pt x="350" y="802"/>
                      </a:lnTo>
                      <a:lnTo>
                        <a:pt x="350" y="800"/>
                      </a:lnTo>
                      <a:lnTo>
                        <a:pt x="350" y="798"/>
                      </a:lnTo>
                      <a:lnTo>
                        <a:pt x="350" y="796"/>
                      </a:lnTo>
                      <a:lnTo>
                        <a:pt x="350" y="794"/>
                      </a:lnTo>
                      <a:lnTo>
                        <a:pt x="346" y="796"/>
                      </a:lnTo>
                      <a:lnTo>
                        <a:pt x="325" y="798"/>
                      </a:lnTo>
                      <a:lnTo>
                        <a:pt x="306" y="800"/>
                      </a:lnTo>
                      <a:lnTo>
                        <a:pt x="284" y="800"/>
                      </a:lnTo>
                      <a:lnTo>
                        <a:pt x="265" y="800"/>
                      </a:lnTo>
                      <a:lnTo>
                        <a:pt x="244" y="798"/>
                      </a:lnTo>
                      <a:lnTo>
                        <a:pt x="225" y="796"/>
                      </a:lnTo>
                      <a:lnTo>
                        <a:pt x="206" y="792"/>
                      </a:lnTo>
                      <a:lnTo>
                        <a:pt x="187" y="788"/>
                      </a:lnTo>
                      <a:lnTo>
                        <a:pt x="167" y="782"/>
                      </a:lnTo>
                      <a:lnTo>
                        <a:pt x="150" y="777"/>
                      </a:lnTo>
                      <a:lnTo>
                        <a:pt x="131" y="769"/>
                      </a:lnTo>
                      <a:lnTo>
                        <a:pt x="96" y="752"/>
                      </a:lnTo>
                      <a:lnTo>
                        <a:pt x="64" y="733"/>
                      </a:lnTo>
                      <a:lnTo>
                        <a:pt x="33" y="710"/>
                      </a:lnTo>
                      <a:lnTo>
                        <a:pt x="6" y="685"/>
                      </a:lnTo>
                      <a:lnTo>
                        <a:pt x="0" y="679"/>
                      </a:lnTo>
                      <a:lnTo>
                        <a:pt x="0" y="681"/>
                      </a:lnTo>
                      <a:lnTo>
                        <a:pt x="0" y="683"/>
                      </a:lnTo>
                      <a:lnTo>
                        <a:pt x="0" y="685"/>
                      </a:lnTo>
                      <a:lnTo>
                        <a:pt x="0" y="687"/>
                      </a:lnTo>
                      <a:lnTo>
                        <a:pt x="2" y="688"/>
                      </a:lnTo>
                      <a:lnTo>
                        <a:pt x="2" y="690"/>
                      </a:lnTo>
                      <a:lnTo>
                        <a:pt x="2" y="692"/>
                      </a:lnTo>
                      <a:lnTo>
                        <a:pt x="2" y="694"/>
                      </a:lnTo>
                      <a:close/>
                    </a:path>
                  </a:pathLst>
                </a:custGeom>
                <a:solidFill>
                  <a:srgbClr val="B1DFFF"/>
                </a:solidFill>
                <a:ln w="9525">
                  <a:noFill/>
                  <a:round/>
                </a:ln>
              </p:spPr>
              <p:txBody>
                <a:bodyPr/>
                <a:lstStyle/>
                <a:p>
                  <a:endParaRPr lang="en-US"/>
                </a:p>
              </p:txBody>
            </p:sp>
            <p:sp>
              <p:nvSpPr>
                <p:cNvPr id="44536" name="Freeform 187"/>
                <p:cNvSpPr>
                  <a:spLocks noEditPoints="1"/>
                </p:cNvSpPr>
                <p:nvPr/>
              </p:nvSpPr>
              <p:spPr bwMode="auto">
                <a:xfrm>
                  <a:off x="1602" y="1734"/>
                  <a:ext cx="350" cy="802"/>
                </a:xfrm>
                <a:custGeom>
                  <a:avLst/>
                  <a:gdLst>
                    <a:gd name="T0" fmla="*/ 346 w 350"/>
                    <a:gd name="T1" fmla="*/ 5 h 802"/>
                    <a:gd name="T2" fmla="*/ 306 w 350"/>
                    <a:gd name="T3" fmla="*/ 1 h 802"/>
                    <a:gd name="T4" fmla="*/ 265 w 350"/>
                    <a:gd name="T5" fmla="*/ 1 h 802"/>
                    <a:gd name="T6" fmla="*/ 225 w 350"/>
                    <a:gd name="T7" fmla="*/ 5 h 802"/>
                    <a:gd name="T8" fmla="*/ 185 w 350"/>
                    <a:gd name="T9" fmla="*/ 13 h 802"/>
                    <a:gd name="T10" fmla="*/ 148 w 350"/>
                    <a:gd name="T11" fmla="*/ 24 h 802"/>
                    <a:gd name="T12" fmla="*/ 94 w 350"/>
                    <a:gd name="T13" fmla="*/ 49 h 802"/>
                    <a:gd name="T14" fmla="*/ 71 w 350"/>
                    <a:gd name="T15" fmla="*/ 65 h 802"/>
                    <a:gd name="T16" fmla="*/ 71 w 350"/>
                    <a:gd name="T17" fmla="*/ 67 h 802"/>
                    <a:gd name="T18" fmla="*/ 69 w 350"/>
                    <a:gd name="T19" fmla="*/ 71 h 802"/>
                    <a:gd name="T20" fmla="*/ 69 w 350"/>
                    <a:gd name="T21" fmla="*/ 74 h 802"/>
                    <a:gd name="T22" fmla="*/ 98 w 350"/>
                    <a:gd name="T23" fmla="*/ 57 h 802"/>
                    <a:gd name="T24" fmla="*/ 169 w 350"/>
                    <a:gd name="T25" fmla="*/ 28 h 802"/>
                    <a:gd name="T26" fmla="*/ 225 w 350"/>
                    <a:gd name="T27" fmla="*/ 15 h 802"/>
                    <a:gd name="T28" fmla="*/ 265 w 350"/>
                    <a:gd name="T29" fmla="*/ 11 h 802"/>
                    <a:gd name="T30" fmla="*/ 306 w 350"/>
                    <a:gd name="T31" fmla="*/ 11 h 802"/>
                    <a:gd name="T32" fmla="*/ 344 w 350"/>
                    <a:gd name="T33" fmla="*/ 15 h 802"/>
                    <a:gd name="T34" fmla="*/ 346 w 350"/>
                    <a:gd name="T35" fmla="*/ 15 h 802"/>
                    <a:gd name="T36" fmla="*/ 346 w 350"/>
                    <a:gd name="T37" fmla="*/ 11 h 802"/>
                    <a:gd name="T38" fmla="*/ 346 w 350"/>
                    <a:gd name="T39" fmla="*/ 9 h 802"/>
                    <a:gd name="T40" fmla="*/ 348 w 350"/>
                    <a:gd name="T41" fmla="*/ 7 h 802"/>
                    <a:gd name="T42" fmla="*/ 0 w 350"/>
                    <a:gd name="T43" fmla="*/ 683 h 802"/>
                    <a:gd name="T44" fmla="*/ 31 w 350"/>
                    <a:gd name="T45" fmla="*/ 709 h 802"/>
                    <a:gd name="T46" fmla="*/ 94 w 350"/>
                    <a:gd name="T47" fmla="*/ 754 h 802"/>
                    <a:gd name="T48" fmla="*/ 148 w 350"/>
                    <a:gd name="T49" fmla="*/ 777 h 802"/>
                    <a:gd name="T50" fmla="*/ 185 w 350"/>
                    <a:gd name="T51" fmla="*/ 788 h 802"/>
                    <a:gd name="T52" fmla="*/ 225 w 350"/>
                    <a:gd name="T53" fmla="*/ 796 h 802"/>
                    <a:gd name="T54" fmla="*/ 265 w 350"/>
                    <a:gd name="T55" fmla="*/ 802 h 802"/>
                    <a:gd name="T56" fmla="*/ 306 w 350"/>
                    <a:gd name="T57" fmla="*/ 802 h 802"/>
                    <a:gd name="T58" fmla="*/ 346 w 350"/>
                    <a:gd name="T59" fmla="*/ 796 h 802"/>
                    <a:gd name="T60" fmla="*/ 350 w 350"/>
                    <a:gd name="T61" fmla="*/ 794 h 802"/>
                    <a:gd name="T62" fmla="*/ 350 w 350"/>
                    <a:gd name="T63" fmla="*/ 792 h 802"/>
                    <a:gd name="T64" fmla="*/ 348 w 350"/>
                    <a:gd name="T65" fmla="*/ 790 h 802"/>
                    <a:gd name="T66" fmla="*/ 348 w 350"/>
                    <a:gd name="T67" fmla="*/ 786 h 802"/>
                    <a:gd name="T68" fmla="*/ 344 w 350"/>
                    <a:gd name="T69" fmla="*/ 786 h 802"/>
                    <a:gd name="T70" fmla="*/ 306 w 350"/>
                    <a:gd name="T71" fmla="*/ 790 h 802"/>
                    <a:gd name="T72" fmla="*/ 265 w 350"/>
                    <a:gd name="T73" fmla="*/ 790 h 802"/>
                    <a:gd name="T74" fmla="*/ 225 w 350"/>
                    <a:gd name="T75" fmla="*/ 786 h 802"/>
                    <a:gd name="T76" fmla="*/ 169 w 350"/>
                    <a:gd name="T77" fmla="*/ 773 h 802"/>
                    <a:gd name="T78" fmla="*/ 98 w 350"/>
                    <a:gd name="T79" fmla="*/ 744 h 802"/>
                    <a:gd name="T80" fmla="*/ 37 w 350"/>
                    <a:gd name="T81" fmla="*/ 702 h 802"/>
                    <a:gd name="T82" fmla="*/ 0 w 350"/>
                    <a:gd name="T83" fmla="*/ 667 h 802"/>
                    <a:gd name="T84" fmla="*/ 0 w 350"/>
                    <a:gd name="T85" fmla="*/ 671 h 802"/>
                    <a:gd name="T86" fmla="*/ 0 w 350"/>
                    <a:gd name="T87" fmla="*/ 675 h 802"/>
                    <a:gd name="T88" fmla="*/ 0 w 350"/>
                    <a:gd name="T89" fmla="*/ 679 h 802"/>
                    <a:gd name="T90" fmla="*/ 0 w 350"/>
                    <a:gd name="T91" fmla="*/ 683 h 80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50"/>
                    <a:gd name="T139" fmla="*/ 0 h 802"/>
                    <a:gd name="T140" fmla="*/ 350 w 350"/>
                    <a:gd name="T141" fmla="*/ 802 h 80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50" h="802">
                      <a:moveTo>
                        <a:pt x="348" y="5"/>
                      </a:moveTo>
                      <a:lnTo>
                        <a:pt x="346" y="5"/>
                      </a:lnTo>
                      <a:lnTo>
                        <a:pt x="327" y="3"/>
                      </a:lnTo>
                      <a:lnTo>
                        <a:pt x="306" y="1"/>
                      </a:lnTo>
                      <a:lnTo>
                        <a:pt x="284" y="0"/>
                      </a:lnTo>
                      <a:lnTo>
                        <a:pt x="265" y="1"/>
                      </a:lnTo>
                      <a:lnTo>
                        <a:pt x="244" y="3"/>
                      </a:lnTo>
                      <a:lnTo>
                        <a:pt x="225" y="5"/>
                      </a:lnTo>
                      <a:lnTo>
                        <a:pt x="204" y="9"/>
                      </a:lnTo>
                      <a:lnTo>
                        <a:pt x="185" y="13"/>
                      </a:lnTo>
                      <a:lnTo>
                        <a:pt x="165" y="19"/>
                      </a:lnTo>
                      <a:lnTo>
                        <a:pt x="148" y="24"/>
                      </a:lnTo>
                      <a:lnTo>
                        <a:pt x="129" y="32"/>
                      </a:lnTo>
                      <a:lnTo>
                        <a:pt x="94" y="49"/>
                      </a:lnTo>
                      <a:lnTo>
                        <a:pt x="71" y="63"/>
                      </a:lnTo>
                      <a:lnTo>
                        <a:pt x="71" y="65"/>
                      </a:lnTo>
                      <a:lnTo>
                        <a:pt x="71" y="67"/>
                      </a:lnTo>
                      <a:lnTo>
                        <a:pt x="69" y="69"/>
                      </a:lnTo>
                      <a:lnTo>
                        <a:pt x="69" y="71"/>
                      </a:lnTo>
                      <a:lnTo>
                        <a:pt x="69" y="72"/>
                      </a:lnTo>
                      <a:lnTo>
                        <a:pt x="69" y="74"/>
                      </a:lnTo>
                      <a:lnTo>
                        <a:pt x="69" y="76"/>
                      </a:lnTo>
                      <a:lnTo>
                        <a:pt x="98" y="57"/>
                      </a:lnTo>
                      <a:lnTo>
                        <a:pt x="133" y="42"/>
                      </a:lnTo>
                      <a:lnTo>
                        <a:pt x="169" y="28"/>
                      </a:lnTo>
                      <a:lnTo>
                        <a:pt x="206" y="19"/>
                      </a:lnTo>
                      <a:lnTo>
                        <a:pt x="225" y="15"/>
                      </a:lnTo>
                      <a:lnTo>
                        <a:pt x="246" y="13"/>
                      </a:lnTo>
                      <a:lnTo>
                        <a:pt x="265" y="11"/>
                      </a:lnTo>
                      <a:lnTo>
                        <a:pt x="284" y="11"/>
                      </a:lnTo>
                      <a:lnTo>
                        <a:pt x="306" y="11"/>
                      </a:lnTo>
                      <a:lnTo>
                        <a:pt x="325" y="13"/>
                      </a:lnTo>
                      <a:lnTo>
                        <a:pt x="344" y="15"/>
                      </a:lnTo>
                      <a:lnTo>
                        <a:pt x="346" y="15"/>
                      </a:lnTo>
                      <a:lnTo>
                        <a:pt x="346" y="13"/>
                      </a:lnTo>
                      <a:lnTo>
                        <a:pt x="346" y="11"/>
                      </a:lnTo>
                      <a:lnTo>
                        <a:pt x="346" y="9"/>
                      </a:lnTo>
                      <a:lnTo>
                        <a:pt x="348" y="7"/>
                      </a:lnTo>
                      <a:lnTo>
                        <a:pt x="348" y="5"/>
                      </a:lnTo>
                      <a:close/>
                      <a:moveTo>
                        <a:pt x="0" y="683"/>
                      </a:moveTo>
                      <a:lnTo>
                        <a:pt x="2" y="684"/>
                      </a:lnTo>
                      <a:lnTo>
                        <a:pt x="31" y="709"/>
                      </a:lnTo>
                      <a:lnTo>
                        <a:pt x="62" y="732"/>
                      </a:lnTo>
                      <a:lnTo>
                        <a:pt x="94" y="754"/>
                      </a:lnTo>
                      <a:lnTo>
                        <a:pt x="129" y="769"/>
                      </a:lnTo>
                      <a:lnTo>
                        <a:pt x="148" y="777"/>
                      </a:lnTo>
                      <a:lnTo>
                        <a:pt x="165" y="782"/>
                      </a:lnTo>
                      <a:lnTo>
                        <a:pt x="185" y="788"/>
                      </a:lnTo>
                      <a:lnTo>
                        <a:pt x="204" y="794"/>
                      </a:lnTo>
                      <a:lnTo>
                        <a:pt x="225" y="796"/>
                      </a:lnTo>
                      <a:lnTo>
                        <a:pt x="244" y="800"/>
                      </a:lnTo>
                      <a:lnTo>
                        <a:pt x="265" y="802"/>
                      </a:lnTo>
                      <a:lnTo>
                        <a:pt x="284" y="802"/>
                      </a:lnTo>
                      <a:lnTo>
                        <a:pt x="306" y="802"/>
                      </a:lnTo>
                      <a:lnTo>
                        <a:pt x="327" y="800"/>
                      </a:lnTo>
                      <a:lnTo>
                        <a:pt x="346" y="796"/>
                      </a:lnTo>
                      <a:lnTo>
                        <a:pt x="350" y="796"/>
                      </a:lnTo>
                      <a:lnTo>
                        <a:pt x="350" y="794"/>
                      </a:lnTo>
                      <a:lnTo>
                        <a:pt x="350" y="792"/>
                      </a:lnTo>
                      <a:lnTo>
                        <a:pt x="350" y="790"/>
                      </a:lnTo>
                      <a:lnTo>
                        <a:pt x="348" y="790"/>
                      </a:lnTo>
                      <a:lnTo>
                        <a:pt x="348" y="788"/>
                      </a:lnTo>
                      <a:lnTo>
                        <a:pt x="348" y="786"/>
                      </a:lnTo>
                      <a:lnTo>
                        <a:pt x="344" y="786"/>
                      </a:lnTo>
                      <a:lnTo>
                        <a:pt x="325" y="788"/>
                      </a:lnTo>
                      <a:lnTo>
                        <a:pt x="306" y="790"/>
                      </a:lnTo>
                      <a:lnTo>
                        <a:pt x="284" y="790"/>
                      </a:lnTo>
                      <a:lnTo>
                        <a:pt x="265" y="790"/>
                      </a:lnTo>
                      <a:lnTo>
                        <a:pt x="246" y="788"/>
                      </a:lnTo>
                      <a:lnTo>
                        <a:pt x="225" y="786"/>
                      </a:lnTo>
                      <a:lnTo>
                        <a:pt x="206" y="782"/>
                      </a:lnTo>
                      <a:lnTo>
                        <a:pt x="169" y="773"/>
                      </a:lnTo>
                      <a:lnTo>
                        <a:pt x="133" y="759"/>
                      </a:lnTo>
                      <a:lnTo>
                        <a:pt x="98" y="744"/>
                      </a:lnTo>
                      <a:lnTo>
                        <a:pt x="68" y="725"/>
                      </a:lnTo>
                      <a:lnTo>
                        <a:pt x="37" y="702"/>
                      </a:lnTo>
                      <a:lnTo>
                        <a:pt x="10" y="677"/>
                      </a:lnTo>
                      <a:lnTo>
                        <a:pt x="0" y="667"/>
                      </a:lnTo>
                      <a:lnTo>
                        <a:pt x="0" y="669"/>
                      </a:lnTo>
                      <a:lnTo>
                        <a:pt x="0" y="671"/>
                      </a:lnTo>
                      <a:lnTo>
                        <a:pt x="0" y="673"/>
                      </a:lnTo>
                      <a:lnTo>
                        <a:pt x="0" y="675"/>
                      </a:lnTo>
                      <a:lnTo>
                        <a:pt x="0" y="677"/>
                      </a:lnTo>
                      <a:lnTo>
                        <a:pt x="0" y="679"/>
                      </a:lnTo>
                      <a:lnTo>
                        <a:pt x="0" y="681"/>
                      </a:lnTo>
                      <a:lnTo>
                        <a:pt x="0" y="683"/>
                      </a:lnTo>
                      <a:close/>
                    </a:path>
                  </a:pathLst>
                </a:custGeom>
                <a:solidFill>
                  <a:srgbClr val="B2E0FF"/>
                </a:solidFill>
                <a:ln w="9525">
                  <a:noFill/>
                  <a:round/>
                </a:ln>
              </p:spPr>
              <p:txBody>
                <a:bodyPr/>
                <a:lstStyle/>
                <a:p>
                  <a:endParaRPr lang="en-US"/>
                </a:p>
              </p:txBody>
            </p:sp>
            <p:sp>
              <p:nvSpPr>
                <p:cNvPr id="44537" name="Freeform 188"/>
                <p:cNvSpPr>
                  <a:spLocks noEditPoints="1"/>
                </p:cNvSpPr>
                <p:nvPr/>
              </p:nvSpPr>
              <p:spPr bwMode="auto">
                <a:xfrm>
                  <a:off x="1602" y="1739"/>
                  <a:ext cx="350" cy="791"/>
                </a:xfrm>
                <a:custGeom>
                  <a:avLst/>
                  <a:gdLst>
                    <a:gd name="T0" fmla="*/ 346 w 350"/>
                    <a:gd name="T1" fmla="*/ 6 h 791"/>
                    <a:gd name="T2" fmla="*/ 306 w 350"/>
                    <a:gd name="T3" fmla="*/ 0 h 791"/>
                    <a:gd name="T4" fmla="*/ 265 w 350"/>
                    <a:gd name="T5" fmla="*/ 0 h 791"/>
                    <a:gd name="T6" fmla="*/ 225 w 350"/>
                    <a:gd name="T7" fmla="*/ 6 h 791"/>
                    <a:gd name="T8" fmla="*/ 187 w 350"/>
                    <a:gd name="T9" fmla="*/ 14 h 791"/>
                    <a:gd name="T10" fmla="*/ 150 w 350"/>
                    <a:gd name="T11" fmla="*/ 25 h 791"/>
                    <a:gd name="T12" fmla="*/ 96 w 350"/>
                    <a:gd name="T13" fmla="*/ 48 h 791"/>
                    <a:gd name="T14" fmla="*/ 69 w 350"/>
                    <a:gd name="T15" fmla="*/ 66 h 791"/>
                    <a:gd name="T16" fmla="*/ 69 w 350"/>
                    <a:gd name="T17" fmla="*/ 69 h 791"/>
                    <a:gd name="T18" fmla="*/ 68 w 350"/>
                    <a:gd name="T19" fmla="*/ 73 h 791"/>
                    <a:gd name="T20" fmla="*/ 68 w 350"/>
                    <a:gd name="T21" fmla="*/ 77 h 791"/>
                    <a:gd name="T22" fmla="*/ 69 w 350"/>
                    <a:gd name="T23" fmla="*/ 77 h 791"/>
                    <a:gd name="T24" fmla="*/ 135 w 350"/>
                    <a:gd name="T25" fmla="*/ 41 h 791"/>
                    <a:gd name="T26" fmla="*/ 208 w 350"/>
                    <a:gd name="T27" fmla="*/ 19 h 791"/>
                    <a:gd name="T28" fmla="*/ 246 w 350"/>
                    <a:gd name="T29" fmla="*/ 14 h 791"/>
                    <a:gd name="T30" fmla="*/ 284 w 350"/>
                    <a:gd name="T31" fmla="*/ 12 h 791"/>
                    <a:gd name="T32" fmla="*/ 325 w 350"/>
                    <a:gd name="T33" fmla="*/ 14 h 791"/>
                    <a:gd name="T34" fmla="*/ 344 w 350"/>
                    <a:gd name="T35" fmla="*/ 16 h 791"/>
                    <a:gd name="T36" fmla="*/ 346 w 350"/>
                    <a:gd name="T37" fmla="*/ 14 h 791"/>
                    <a:gd name="T38" fmla="*/ 346 w 350"/>
                    <a:gd name="T39" fmla="*/ 10 h 791"/>
                    <a:gd name="T40" fmla="*/ 346 w 350"/>
                    <a:gd name="T41" fmla="*/ 8 h 791"/>
                    <a:gd name="T42" fmla="*/ 346 w 350"/>
                    <a:gd name="T43" fmla="*/ 6 h 791"/>
                    <a:gd name="T44" fmla="*/ 6 w 350"/>
                    <a:gd name="T45" fmla="*/ 676 h 791"/>
                    <a:gd name="T46" fmla="*/ 64 w 350"/>
                    <a:gd name="T47" fmla="*/ 724 h 791"/>
                    <a:gd name="T48" fmla="*/ 131 w 350"/>
                    <a:gd name="T49" fmla="*/ 760 h 791"/>
                    <a:gd name="T50" fmla="*/ 167 w 350"/>
                    <a:gd name="T51" fmla="*/ 773 h 791"/>
                    <a:gd name="T52" fmla="*/ 206 w 350"/>
                    <a:gd name="T53" fmla="*/ 783 h 791"/>
                    <a:gd name="T54" fmla="*/ 244 w 350"/>
                    <a:gd name="T55" fmla="*/ 789 h 791"/>
                    <a:gd name="T56" fmla="*/ 284 w 350"/>
                    <a:gd name="T57" fmla="*/ 791 h 791"/>
                    <a:gd name="T58" fmla="*/ 325 w 350"/>
                    <a:gd name="T59" fmla="*/ 789 h 791"/>
                    <a:gd name="T60" fmla="*/ 350 w 350"/>
                    <a:gd name="T61" fmla="*/ 785 h 791"/>
                    <a:gd name="T62" fmla="*/ 348 w 350"/>
                    <a:gd name="T63" fmla="*/ 783 h 791"/>
                    <a:gd name="T64" fmla="*/ 348 w 350"/>
                    <a:gd name="T65" fmla="*/ 781 h 791"/>
                    <a:gd name="T66" fmla="*/ 348 w 350"/>
                    <a:gd name="T67" fmla="*/ 777 h 791"/>
                    <a:gd name="T68" fmla="*/ 348 w 350"/>
                    <a:gd name="T69" fmla="*/ 775 h 791"/>
                    <a:gd name="T70" fmla="*/ 325 w 350"/>
                    <a:gd name="T71" fmla="*/ 779 h 791"/>
                    <a:gd name="T72" fmla="*/ 284 w 350"/>
                    <a:gd name="T73" fmla="*/ 781 h 791"/>
                    <a:gd name="T74" fmla="*/ 246 w 350"/>
                    <a:gd name="T75" fmla="*/ 779 h 791"/>
                    <a:gd name="T76" fmla="*/ 208 w 350"/>
                    <a:gd name="T77" fmla="*/ 773 h 791"/>
                    <a:gd name="T78" fmla="*/ 135 w 350"/>
                    <a:gd name="T79" fmla="*/ 750 h 791"/>
                    <a:gd name="T80" fmla="*/ 69 w 350"/>
                    <a:gd name="T81" fmla="*/ 716 h 791"/>
                    <a:gd name="T82" fmla="*/ 12 w 350"/>
                    <a:gd name="T83" fmla="*/ 668 h 791"/>
                    <a:gd name="T84" fmla="*/ 0 w 350"/>
                    <a:gd name="T85" fmla="*/ 656 h 791"/>
                    <a:gd name="T86" fmla="*/ 0 w 350"/>
                    <a:gd name="T87" fmla="*/ 660 h 791"/>
                    <a:gd name="T88" fmla="*/ 0 w 350"/>
                    <a:gd name="T89" fmla="*/ 664 h 791"/>
                    <a:gd name="T90" fmla="*/ 0 w 350"/>
                    <a:gd name="T91" fmla="*/ 668 h 79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50"/>
                    <a:gd name="T139" fmla="*/ 0 h 791"/>
                    <a:gd name="T140" fmla="*/ 350 w 350"/>
                    <a:gd name="T141" fmla="*/ 791 h 79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50" h="791">
                      <a:moveTo>
                        <a:pt x="346" y="6"/>
                      </a:moveTo>
                      <a:lnTo>
                        <a:pt x="346" y="6"/>
                      </a:lnTo>
                      <a:lnTo>
                        <a:pt x="325" y="2"/>
                      </a:lnTo>
                      <a:lnTo>
                        <a:pt x="306" y="0"/>
                      </a:lnTo>
                      <a:lnTo>
                        <a:pt x="284" y="0"/>
                      </a:lnTo>
                      <a:lnTo>
                        <a:pt x="265" y="0"/>
                      </a:lnTo>
                      <a:lnTo>
                        <a:pt x="244" y="2"/>
                      </a:lnTo>
                      <a:lnTo>
                        <a:pt x="225" y="6"/>
                      </a:lnTo>
                      <a:lnTo>
                        <a:pt x="206" y="8"/>
                      </a:lnTo>
                      <a:lnTo>
                        <a:pt x="187" y="14"/>
                      </a:lnTo>
                      <a:lnTo>
                        <a:pt x="167" y="18"/>
                      </a:lnTo>
                      <a:lnTo>
                        <a:pt x="150" y="25"/>
                      </a:lnTo>
                      <a:lnTo>
                        <a:pt x="131" y="31"/>
                      </a:lnTo>
                      <a:lnTo>
                        <a:pt x="96" y="48"/>
                      </a:lnTo>
                      <a:lnTo>
                        <a:pt x="69" y="64"/>
                      </a:lnTo>
                      <a:lnTo>
                        <a:pt x="69" y="66"/>
                      </a:lnTo>
                      <a:lnTo>
                        <a:pt x="69" y="67"/>
                      </a:lnTo>
                      <a:lnTo>
                        <a:pt x="69" y="69"/>
                      </a:lnTo>
                      <a:lnTo>
                        <a:pt x="68" y="71"/>
                      </a:lnTo>
                      <a:lnTo>
                        <a:pt x="68" y="73"/>
                      </a:lnTo>
                      <a:lnTo>
                        <a:pt x="68" y="75"/>
                      </a:lnTo>
                      <a:lnTo>
                        <a:pt x="68" y="77"/>
                      </a:lnTo>
                      <a:lnTo>
                        <a:pt x="66" y="79"/>
                      </a:lnTo>
                      <a:lnTo>
                        <a:pt x="69" y="77"/>
                      </a:lnTo>
                      <a:lnTo>
                        <a:pt x="102" y="58"/>
                      </a:lnTo>
                      <a:lnTo>
                        <a:pt x="135" y="41"/>
                      </a:lnTo>
                      <a:lnTo>
                        <a:pt x="171" y="29"/>
                      </a:lnTo>
                      <a:lnTo>
                        <a:pt x="208" y="19"/>
                      </a:lnTo>
                      <a:lnTo>
                        <a:pt x="227" y="16"/>
                      </a:lnTo>
                      <a:lnTo>
                        <a:pt x="246" y="14"/>
                      </a:lnTo>
                      <a:lnTo>
                        <a:pt x="265" y="12"/>
                      </a:lnTo>
                      <a:lnTo>
                        <a:pt x="284" y="12"/>
                      </a:lnTo>
                      <a:lnTo>
                        <a:pt x="306" y="12"/>
                      </a:lnTo>
                      <a:lnTo>
                        <a:pt x="325" y="14"/>
                      </a:lnTo>
                      <a:lnTo>
                        <a:pt x="344" y="16"/>
                      </a:lnTo>
                      <a:lnTo>
                        <a:pt x="344" y="14"/>
                      </a:lnTo>
                      <a:lnTo>
                        <a:pt x="346" y="14"/>
                      </a:lnTo>
                      <a:lnTo>
                        <a:pt x="346" y="12"/>
                      </a:lnTo>
                      <a:lnTo>
                        <a:pt x="346" y="10"/>
                      </a:lnTo>
                      <a:lnTo>
                        <a:pt x="346" y="8"/>
                      </a:lnTo>
                      <a:lnTo>
                        <a:pt x="346" y="6"/>
                      </a:lnTo>
                      <a:close/>
                      <a:moveTo>
                        <a:pt x="0" y="670"/>
                      </a:moveTo>
                      <a:lnTo>
                        <a:pt x="6" y="676"/>
                      </a:lnTo>
                      <a:lnTo>
                        <a:pt x="33" y="701"/>
                      </a:lnTo>
                      <a:lnTo>
                        <a:pt x="64" y="724"/>
                      </a:lnTo>
                      <a:lnTo>
                        <a:pt x="96" y="743"/>
                      </a:lnTo>
                      <a:lnTo>
                        <a:pt x="131" y="760"/>
                      </a:lnTo>
                      <a:lnTo>
                        <a:pt x="150" y="768"/>
                      </a:lnTo>
                      <a:lnTo>
                        <a:pt x="167" y="773"/>
                      </a:lnTo>
                      <a:lnTo>
                        <a:pt x="187" y="779"/>
                      </a:lnTo>
                      <a:lnTo>
                        <a:pt x="206" y="783"/>
                      </a:lnTo>
                      <a:lnTo>
                        <a:pt x="225" y="787"/>
                      </a:lnTo>
                      <a:lnTo>
                        <a:pt x="244" y="789"/>
                      </a:lnTo>
                      <a:lnTo>
                        <a:pt x="265" y="791"/>
                      </a:lnTo>
                      <a:lnTo>
                        <a:pt x="284" y="791"/>
                      </a:lnTo>
                      <a:lnTo>
                        <a:pt x="306" y="791"/>
                      </a:lnTo>
                      <a:lnTo>
                        <a:pt x="325" y="789"/>
                      </a:lnTo>
                      <a:lnTo>
                        <a:pt x="346" y="787"/>
                      </a:lnTo>
                      <a:lnTo>
                        <a:pt x="350" y="785"/>
                      </a:lnTo>
                      <a:lnTo>
                        <a:pt x="348" y="785"/>
                      </a:lnTo>
                      <a:lnTo>
                        <a:pt x="348" y="783"/>
                      </a:lnTo>
                      <a:lnTo>
                        <a:pt x="348" y="781"/>
                      </a:lnTo>
                      <a:lnTo>
                        <a:pt x="348" y="779"/>
                      </a:lnTo>
                      <a:lnTo>
                        <a:pt x="348" y="777"/>
                      </a:lnTo>
                      <a:lnTo>
                        <a:pt x="348" y="775"/>
                      </a:lnTo>
                      <a:lnTo>
                        <a:pt x="344" y="775"/>
                      </a:lnTo>
                      <a:lnTo>
                        <a:pt x="325" y="779"/>
                      </a:lnTo>
                      <a:lnTo>
                        <a:pt x="306" y="781"/>
                      </a:lnTo>
                      <a:lnTo>
                        <a:pt x="284" y="781"/>
                      </a:lnTo>
                      <a:lnTo>
                        <a:pt x="265" y="781"/>
                      </a:lnTo>
                      <a:lnTo>
                        <a:pt x="246" y="779"/>
                      </a:lnTo>
                      <a:lnTo>
                        <a:pt x="227" y="775"/>
                      </a:lnTo>
                      <a:lnTo>
                        <a:pt x="208" y="773"/>
                      </a:lnTo>
                      <a:lnTo>
                        <a:pt x="171" y="764"/>
                      </a:lnTo>
                      <a:lnTo>
                        <a:pt x="135" y="750"/>
                      </a:lnTo>
                      <a:lnTo>
                        <a:pt x="102" y="735"/>
                      </a:lnTo>
                      <a:lnTo>
                        <a:pt x="69" y="716"/>
                      </a:lnTo>
                      <a:lnTo>
                        <a:pt x="41" y="693"/>
                      </a:lnTo>
                      <a:lnTo>
                        <a:pt x="12" y="668"/>
                      </a:lnTo>
                      <a:lnTo>
                        <a:pt x="0" y="655"/>
                      </a:lnTo>
                      <a:lnTo>
                        <a:pt x="0" y="656"/>
                      </a:lnTo>
                      <a:lnTo>
                        <a:pt x="0" y="658"/>
                      </a:lnTo>
                      <a:lnTo>
                        <a:pt x="0" y="660"/>
                      </a:lnTo>
                      <a:lnTo>
                        <a:pt x="0" y="662"/>
                      </a:lnTo>
                      <a:lnTo>
                        <a:pt x="0" y="664"/>
                      </a:lnTo>
                      <a:lnTo>
                        <a:pt x="0" y="666"/>
                      </a:lnTo>
                      <a:lnTo>
                        <a:pt x="0" y="668"/>
                      </a:lnTo>
                      <a:lnTo>
                        <a:pt x="0" y="670"/>
                      </a:lnTo>
                      <a:close/>
                    </a:path>
                  </a:pathLst>
                </a:custGeom>
                <a:solidFill>
                  <a:srgbClr val="B3E0FF"/>
                </a:solidFill>
                <a:ln w="9525">
                  <a:noFill/>
                  <a:round/>
                </a:ln>
              </p:spPr>
              <p:txBody>
                <a:bodyPr/>
                <a:lstStyle/>
                <a:p>
                  <a:endParaRPr lang="en-US"/>
                </a:p>
              </p:txBody>
            </p:sp>
            <p:sp>
              <p:nvSpPr>
                <p:cNvPr id="44538" name="Freeform 189"/>
                <p:cNvSpPr>
                  <a:spLocks noEditPoints="1"/>
                </p:cNvSpPr>
                <p:nvPr/>
              </p:nvSpPr>
              <p:spPr bwMode="auto">
                <a:xfrm>
                  <a:off x="1602" y="1745"/>
                  <a:ext cx="348" cy="779"/>
                </a:xfrm>
                <a:custGeom>
                  <a:avLst/>
                  <a:gdLst>
                    <a:gd name="T0" fmla="*/ 344 w 348"/>
                    <a:gd name="T1" fmla="*/ 4 h 779"/>
                    <a:gd name="T2" fmla="*/ 306 w 348"/>
                    <a:gd name="T3" fmla="*/ 0 h 779"/>
                    <a:gd name="T4" fmla="*/ 265 w 348"/>
                    <a:gd name="T5" fmla="*/ 0 h 779"/>
                    <a:gd name="T6" fmla="*/ 225 w 348"/>
                    <a:gd name="T7" fmla="*/ 4 h 779"/>
                    <a:gd name="T8" fmla="*/ 169 w 348"/>
                    <a:gd name="T9" fmla="*/ 17 h 779"/>
                    <a:gd name="T10" fmla="*/ 98 w 348"/>
                    <a:gd name="T11" fmla="*/ 46 h 779"/>
                    <a:gd name="T12" fmla="*/ 68 w 348"/>
                    <a:gd name="T13" fmla="*/ 67 h 779"/>
                    <a:gd name="T14" fmla="*/ 68 w 348"/>
                    <a:gd name="T15" fmla="*/ 71 h 779"/>
                    <a:gd name="T16" fmla="*/ 66 w 348"/>
                    <a:gd name="T17" fmla="*/ 75 h 779"/>
                    <a:gd name="T18" fmla="*/ 66 w 348"/>
                    <a:gd name="T19" fmla="*/ 79 h 779"/>
                    <a:gd name="T20" fmla="*/ 73 w 348"/>
                    <a:gd name="T21" fmla="*/ 75 h 779"/>
                    <a:gd name="T22" fmla="*/ 137 w 348"/>
                    <a:gd name="T23" fmla="*/ 40 h 779"/>
                    <a:gd name="T24" fmla="*/ 208 w 348"/>
                    <a:gd name="T25" fmla="*/ 17 h 779"/>
                    <a:gd name="T26" fmla="*/ 246 w 348"/>
                    <a:gd name="T27" fmla="*/ 12 h 779"/>
                    <a:gd name="T28" fmla="*/ 284 w 348"/>
                    <a:gd name="T29" fmla="*/ 10 h 779"/>
                    <a:gd name="T30" fmla="*/ 325 w 348"/>
                    <a:gd name="T31" fmla="*/ 12 h 779"/>
                    <a:gd name="T32" fmla="*/ 344 w 348"/>
                    <a:gd name="T33" fmla="*/ 15 h 779"/>
                    <a:gd name="T34" fmla="*/ 344 w 348"/>
                    <a:gd name="T35" fmla="*/ 12 h 779"/>
                    <a:gd name="T36" fmla="*/ 344 w 348"/>
                    <a:gd name="T37" fmla="*/ 10 h 779"/>
                    <a:gd name="T38" fmla="*/ 346 w 348"/>
                    <a:gd name="T39" fmla="*/ 8 h 779"/>
                    <a:gd name="T40" fmla="*/ 346 w 348"/>
                    <a:gd name="T41" fmla="*/ 4 h 779"/>
                    <a:gd name="T42" fmla="*/ 10 w 348"/>
                    <a:gd name="T43" fmla="*/ 666 h 779"/>
                    <a:gd name="T44" fmla="*/ 68 w 348"/>
                    <a:gd name="T45" fmla="*/ 714 h 779"/>
                    <a:gd name="T46" fmla="*/ 133 w 348"/>
                    <a:gd name="T47" fmla="*/ 748 h 779"/>
                    <a:gd name="T48" fmla="*/ 206 w 348"/>
                    <a:gd name="T49" fmla="*/ 771 h 779"/>
                    <a:gd name="T50" fmla="*/ 246 w 348"/>
                    <a:gd name="T51" fmla="*/ 777 h 779"/>
                    <a:gd name="T52" fmla="*/ 284 w 348"/>
                    <a:gd name="T53" fmla="*/ 779 h 779"/>
                    <a:gd name="T54" fmla="*/ 325 w 348"/>
                    <a:gd name="T55" fmla="*/ 777 h 779"/>
                    <a:gd name="T56" fmla="*/ 348 w 348"/>
                    <a:gd name="T57" fmla="*/ 775 h 779"/>
                    <a:gd name="T58" fmla="*/ 348 w 348"/>
                    <a:gd name="T59" fmla="*/ 771 h 779"/>
                    <a:gd name="T60" fmla="*/ 348 w 348"/>
                    <a:gd name="T61" fmla="*/ 769 h 779"/>
                    <a:gd name="T62" fmla="*/ 346 w 348"/>
                    <a:gd name="T63" fmla="*/ 767 h 779"/>
                    <a:gd name="T64" fmla="*/ 346 w 348"/>
                    <a:gd name="T65" fmla="*/ 766 h 779"/>
                    <a:gd name="T66" fmla="*/ 325 w 348"/>
                    <a:gd name="T67" fmla="*/ 767 h 779"/>
                    <a:gd name="T68" fmla="*/ 284 w 348"/>
                    <a:gd name="T69" fmla="*/ 769 h 779"/>
                    <a:gd name="T70" fmla="*/ 246 w 348"/>
                    <a:gd name="T71" fmla="*/ 767 h 779"/>
                    <a:gd name="T72" fmla="*/ 208 w 348"/>
                    <a:gd name="T73" fmla="*/ 762 h 779"/>
                    <a:gd name="T74" fmla="*/ 137 w 348"/>
                    <a:gd name="T75" fmla="*/ 741 h 779"/>
                    <a:gd name="T76" fmla="*/ 73 w 348"/>
                    <a:gd name="T77" fmla="*/ 704 h 779"/>
                    <a:gd name="T78" fmla="*/ 16 w 348"/>
                    <a:gd name="T79" fmla="*/ 658 h 779"/>
                    <a:gd name="T80" fmla="*/ 0 w 348"/>
                    <a:gd name="T81" fmla="*/ 643 h 779"/>
                    <a:gd name="T82" fmla="*/ 0 w 348"/>
                    <a:gd name="T83" fmla="*/ 647 h 779"/>
                    <a:gd name="T84" fmla="*/ 0 w 348"/>
                    <a:gd name="T85" fmla="*/ 650 h 779"/>
                    <a:gd name="T86" fmla="*/ 0 w 348"/>
                    <a:gd name="T87" fmla="*/ 654 h 7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8"/>
                    <a:gd name="T133" fmla="*/ 0 h 779"/>
                    <a:gd name="T134" fmla="*/ 348 w 348"/>
                    <a:gd name="T135" fmla="*/ 779 h 7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8" h="779">
                      <a:moveTo>
                        <a:pt x="346" y="4"/>
                      </a:moveTo>
                      <a:lnTo>
                        <a:pt x="344" y="4"/>
                      </a:lnTo>
                      <a:lnTo>
                        <a:pt x="325" y="2"/>
                      </a:lnTo>
                      <a:lnTo>
                        <a:pt x="306" y="0"/>
                      </a:lnTo>
                      <a:lnTo>
                        <a:pt x="284" y="0"/>
                      </a:lnTo>
                      <a:lnTo>
                        <a:pt x="265" y="0"/>
                      </a:lnTo>
                      <a:lnTo>
                        <a:pt x="246" y="2"/>
                      </a:lnTo>
                      <a:lnTo>
                        <a:pt x="225" y="4"/>
                      </a:lnTo>
                      <a:lnTo>
                        <a:pt x="206" y="8"/>
                      </a:lnTo>
                      <a:lnTo>
                        <a:pt x="169" y="17"/>
                      </a:lnTo>
                      <a:lnTo>
                        <a:pt x="133" y="31"/>
                      </a:lnTo>
                      <a:lnTo>
                        <a:pt x="98" y="46"/>
                      </a:lnTo>
                      <a:lnTo>
                        <a:pt x="69" y="65"/>
                      </a:lnTo>
                      <a:lnTo>
                        <a:pt x="68" y="67"/>
                      </a:lnTo>
                      <a:lnTo>
                        <a:pt x="68" y="69"/>
                      </a:lnTo>
                      <a:lnTo>
                        <a:pt x="68" y="71"/>
                      </a:lnTo>
                      <a:lnTo>
                        <a:pt x="66" y="73"/>
                      </a:lnTo>
                      <a:lnTo>
                        <a:pt x="66" y="75"/>
                      </a:lnTo>
                      <a:lnTo>
                        <a:pt x="66" y="77"/>
                      </a:lnTo>
                      <a:lnTo>
                        <a:pt x="66" y="79"/>
                      </a:lnTo>
                      <a:lnTo>
                        <a:pt x="64" y="81"/>
                      </a:lnTo>
                      <a:lnTo>
                        <a:pt x="73" y="75"/>
                      </a:lnTo>
                      <a:lnTo>
                        <a:pt x="104" y="56"/>
                      </a:lnTo>
                      <a:lnTo>
                        <a:pt x="137" y="40"/>
                      </a:lnTo>
                      <a:lnTo>
                        <a:pt x="171" y="27"/>
                      </a:lnTo>
                      <a:lnTo>
                        <a:pt x="208" y="17"/>
                      </a:lnTo>
                      <a:lnTo>
                        <a:pt x="227" y="13"/>
                      </a:lnTo>
                      <a:lnTo>
                        <a:pt x="246" y="12"/>
                      </a:lnTo>
                      <a:lnTo>
                        <a:pt x="265" y="10"/>
                      </a:lnTo>
                      <a:lnTo>
                        <a:pt x="284" y="10"/>
                      </a:lnTo>
                      <a:lnTo>
                        <a:pt x="306" y="10"/>
                      </a:lnTo>
                      <a:lnTo>
                        <a:pt x="325" y="12"/>
                      </a:lnTo>
                      <a:lnTo>
                        <a:pt x="342" y="13"/>
                      </a:lnTo>
                      <a:lnTo>
                        <a:pt x="344" y="15"/>
                      </a:lnTo>
                      <a:lnTo>
                        <a:pt x="344" y="13"/>
                      </a:lnTo>
                      <a:lnTo>
                        <a:pt x="344" y="12"/>
                      </a:lnTo>
                      <a:lnTo>
                        <a:pt x="344" y="10"/>
                      </a:lnTo>
                      <a:lnTo>
                        <a:pt x="344" y="8"/>
                      </a:lnTo>
                      <a:lnTo>
                        <a:pt x="346" y="8"/>
                      </a:lnTo>
                      <a:lnTo>
                        <a:pt x="346" y="6"/>
                      </a:lnTo>
                      <a:lnTo>
                        <a:pt x="346" y="4"/>
                      </a:lnTo>
                      <a:close/>
                      <a:moveTo>
                        <a:pt x="0" y="656"/>
                      </a:moveTo>
                      <a:lnTo>
                        <a:pt x="10" y="666"/>
                      </a:lnTo>
                      <a:lnTo>
                        <a:pt x="37" y="691"/>
                      </a:lnTo>
                      <a:lnTo>
                        <a:pt x="68" y="714"/>
                      </a:lnTo>
                      <a:lnTo>
                        <a:pt x="98" y="733"/>
                      </a:lnTo>
                      <a:lnTo>
                        <a:pt x="133" y="748"/>
                      </a:lnTo>
                      <a:lnTo>
                        <a:pt x="169" y="762"/>
                      </a:lnTo>
                      <a:lnTo>
                        <a:pt x="206" y="771"/>
                      </a:lnTo>
                      <a:lnTo>
                        <a:pt x="225" y="775"/>
                      </a:lnTo>
                      <a:lnTo>
                        <a:pt x="246" y="777"/>
                      </a:lnTo>
                      <a:lnTo>
                        <a:pt x="265" y="779"/>
                      </a:lnTo>
                      <a:lnTo>
                        <a:pt x="284" y="779"/>
                      </a:lnTo>
                      <a:lnTo>
                        <a:pt x="306" y="779"/>
                      </a:lnTo>
                      <a:lnTo>
                        <a:pt x="325" y="777"/>
                      </a:lnTo>
                      <a:lnTo>
                        <a:pt x="344" y="775"/>
                      </a:lnTo>
                      <a:lnTo>
                        <a:pt x="348" y="775"/>
                      </a:lnTo>
                      <a:lnTo>
                        <a:pt x="348" y="773"/>
                      </a:lnTo>
                      <a:lnTo>
                        <a:pt x="348" y="771"/>
                      </a:lnTo>
                      <a:lnTo>
                        <a:pt x="348" y="769"/>
                      </a:lnTo>
                      <a:lnTo>
                        <a:pt x="346" y="767"/>
                      </a:lnTo>
                      <a:lnTo>
                        <a:pt x="346" y="766"/>
                      </a:lnTo>
                      <a:lnTo>
                        <a:pt x="342" y="766"/>
                      </a:lnTo>
                      <a:lnTo>
                        <a:pt x="325" y="767"/>
                      </a:lnTo>
                      <a:lnTo>
                        <a:pt x="306" y="769"/>
                      </a:lnTo>
                      <a:lnTo>
                        <a:pt x="284" y="769"/>
                      </a:lnTo>
                      <a:lnTo>
                        <a:pt x="265" y="769"/>
                      </a:lnTo>
                      <a:lnTo>
                        <a:pt x="246" y="767"/>
                      </a:lnTo>
                      <a:lnTo>
                        <a:pt x="227" y="766"/>
                      </a:lnTo>
                      <a:lnTo>
                        <a:pt x="208" y="762"/>
                      </a:lnTo>
                      <a:lnTo>
                        <a:pt x="171" y="752"/>
                      </a:lnTo>
                      <a:lnTo>
                        <a:pt x="137" y="741"/>
                      </a:lnTo>
                      <a:lnTo>
                        <a:pt x="104" y="723"/>
                      </a:lnTo>
                      <a:lnTo>
                        <a:pt x="73" y="704"/>
                      </a:lnTo>
                      <a:lnTo>
                        <a:pt x="43" y="683"/>
                      </a:lnTo>
                      <a:lnTo>
                        <a:pt x="16" y="658"/>
                      </a:lnTo>
                      <a:lnTo>
                        <a:pt x="0" y="639"/>
                      </a:lnTo>
                      <a:lnTo>
                        <a:pt x="0" y="643"/>
                      </a:lnTo>
                      <a:lnTo>
                        <a:pt x="0" y="645"/>
                      </a:lnTo>
                      <a:lnTo>
                        <a:pt x="0" y="647"/>
                      </a:lnTo>
                      <a:lnTo>
                        <a:pt x="0" y="649"/>
                      </a:lnTo>
                      <a:lnTo>
                        <a:pt x="0" y="650"/>
                      </a:lnTo>
                      <a:lnTo>
                        <a:pt x="0" y="652"/>
                      </a:lnTo>
                      <a:lnTo>
                        <a:pt x="0" y="654"/>
                      </a:lnTo>
                      <a:lnTo>
                        <a:pt x="0" y="656"/>
                      </a:lnTo>
                      <a:close/>
                    </a:path>
                  </a:pathLst>
                </a:custGeom>
                <a:solidFill>
                  <a:srgbClr val="B4E1FF"/>
                </a:solidFill>
                <a:ln w="9525">
                  <a:noFill/>
                  <a:round/>
                </a:ln>
              </p:spPr>
              <p:txBody>
                <a:bodyPr/>
                <a:lstStyle/>
                <a:p>
                  <a:endParaRPr lang="en-US"/>
                </a:p>
              </p:txBody>
            </p:sp>
            <p:sp>
              <p:nvSpPr>
                <p:cNvPr id="44539" name="Freeform 190"/>
                <p:cNvSpPr>
                  <a:spLocks noEditPoints="1"/>
                </p:cNvSpPr>
                <p:nvPr/>
              </p:nvSpPr>
              <p:spPr bwMode="auto">
                <a:xfrm>
                  <a:off x="1600" y="1751"/>
                  <a:ext cx="350" cy="769"/>
                </a:xfrm>
                <a:custGeom>
                  <a:avLst/>
                  <a:gdLst>
                    <a:gd name="T0" fmla="*/ 346 w 350"/>
                    <a:gd name="T1" fmla="*/ 4 h 769"/>
                    <a:gd name="T2" fmla="*/ 308 w 350"/>
                    <a:gd name="T3" fmla="*/ 0 h 769"/>
                    <a:gd name="T4" fmla="*/ 267 w 350"/>
                    <a:gd name="T5" fmla="*/ 0 h 769"/>
                    <a:gd name="T6" fmla="*/ 229 w 350"/>
                    <a:gd name="T7" fmla="*/ 4 h 769"/>
                    <a:gd name="T8" fmla="*/ 173 w 350"/>
                    <a:gd name="T9" fmla="*/ 17 h 769"/>
                    <a:gd name="T10" fmla="*/ 104 w 350"/>
                    <a:gd name="T11" fmla="*/ 46 h 769"/>
                    <a:gd name="T12" fmla="*/ 68 w 350"/>
                    <a:gd name="T13" fmla="*/ 67 h 769"/>
                    <a:gd name="T14" fmla="*/ 68 w 350"/>
                    <a:gd name="T15" fmla="*/ 71 h 769"/>
                    <a:gd name="T16" fmla="*/ 66 w 350"/>
                    <a:gd name="T17" fmla="*/ 75 h 769"/>
                    <a:gd name="T18" fmla="*/ 66 w 350"/>
                    <a:gd name="T19" fmla="*/ 78 h 769"/>
                    <a:gd name="T20" fmla="*/ 64 w 350"/>
                    <a:gd name="T21" fmla="*/ 82 h 769"/>
                    <a:gd name="T22" fmla="*/ 108 w 350"/>
                    <a:gd name="T23" fmla="*/ 54 h 769"/>
                    <a:gd name="T24" fmla="*/ 175 w 350"/>
                    <a:gd name="T25" fmla="*/ 27 h 769"/>
                    <a:gd name="T26" fmla="*/ 248 w 350"/>
                    <a:gd name="T27" fmla="*/ 11 h 769"/>
                    <a:gd name="T28" fmla="*/ 325 w 350"/>
                    <a:gd name="T29" fmla="*/ 11 h 769"/>
                    <a:gd name="T30" fmla="*/ 346 w 350"/>
                    <a:gd name="T31" fmla="*/ 13 h 769"/>
                    <a:gd name="T32" fmla="*/ 346 w 350"/>
                    <a:gd name="T33" fmla="*/ 9 h 769"/>
                    <a:gd name="T34" fmla="*/ 346 w 350"/>
                    <a:gd name="T35" fmla="*/ 7 h 769"/>
                    <a:gd name="T36" fmla="*/ 346 w 350"/>
                    <a:gd name="T37" fmla="*/ 6 h 769"/>
                    <a:gd name="T38" fmla="*/ 2 w 350"/>
                    <a:gd name="T39" fmla="*/ 643 h 769"/>
                    <a:gd name="T40" fmla="*/ 43 w 350"/>
                    <a:gd name="T41" fmla="*/ 681 h 769"/>
                    <a:gd name="T42" fmla="*/ 104 w 350"/>
                    <a:gd name="T43" fmla="*/ 723 h 769"/>
                    <a:gd name="T44" fmla="*/ 173 w 350"/>
                    <a:gd name="T45" fmla="*/ 752 h 769"/>
                    <a:gd name="T46" fmla="*/ 229 w 350"/>
                    <a:gd name="T47" fmla="*/ 763 h 769"/>
                    <a:gd name="T48" fmla="*/ 267 w 350"/>
                    <a:gd name="T49" fmla="*/ 769 h 769"/>
                    <a:gd name="T50" fmla="*/ 308 w 350"/>
                    <a:gd name="T51" fmla="*/ 769 h 769"/>
                    <a:gd name="T52" fmla="*/ 346 w 350"/>
                    <a:gd name="T53" fmla="*/ 763 h 769"/>
                    <a:gd name="T54" fmla="*/ 348 w 350"/>
                    <a:gd name="T55" fmla="*/ 761 h 769"/>
                    <a:gd name="T56" fmla="*/ 348 w 350"/>
                    <a:gd name="T57" fmla="*/ 760 h 769"/>
                    <a:gd name="T58" fmla="*/ 348 w 350"/>
                    <a:gd name="T59" fmla="*/ 758 h 769"/>
                    <a:gd name="T60" fmla="*/ 348 w 350"/>
                    <a:gd name="T61" fmla="*/ 754 h 769"/>
                    <a:gd name="T62" fmla="*/ 325 w 350"/>
                    <a:gd name="T63" fmla="*/ 756 h 769"/>
                    <a:gd name="T64" fmla="*/ 248 w 350"/>
                    <a:gd name="T65" fmla="*/ 756 h 769"/>
                    <a:gd name="T66" fmla="*/ 175 w 350"/>
                    <a:gd name="T67" fmla="*/ 742 h 769"/>
                    <a:gd name="T68" fmla="*/ 108 w 350"/>
                    <a:gd name="T69" fmla="*/ 714 h 769"/>
                    <a:gd name="T70" fmla="*/ 48 w 350"/>
                    <a:gd name="T71" fmla="*/ 673 h 769"/>
                    <a:gd name="T72" fmla="*/ 0 w 350"/>
                    <a:gd name="T73" fmla="*/ 625 h 769"/>
                    <a:gd name="T74" fmla="*/ 2 w 350"/>
                    <a:gd name="T75" fmla="*/ 629 h 769"/>
                    <a:gd name="T76" fmla="*/ 2 w 350"/>
                    <a:gd name="T77" fmla="*/ 633 h 769"/>
                    <a:gd name="T78" fmla="*/ 2 w 350"/>
                    <a:gd name="T79" fmla="*/ 639 h 769"/>
                    <a:gd name="T80" fmla="*/ 2 w 350"/>
                    <a:gd name="T81" fmla="*/ 643 h 76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50"/>
                    <a:gd name="T124" fmla="*/ 0 h 769"/>
                    <a:gd name="T125" fmla="*/ 350 w 350"/>
                    <a:gd name="T126" fmla="*/ 769 h 76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50" h="769">
                      <a:moveTo>
                        <a:pt x="346" y="4"/>
                      </a:moveTo>
                      <a:lnTo>
                        <a:pt x="346" y="4"/>
                      </a:lnTo>
                      <a:lnTo>
                        <a:pt x="327" y="2"/>
                      </a:lnTo>
                      <a:lnTo>
                        <a:pt x="308" y="0"/>
                      </a:lnTo>
                      <a:lnTo>
                        <a:pt x="286" y="0"/>
                      </a:lnTo>
                      <a:lnTo>
                        <a:pt x="267" y="0"/>
                      </a:lnTo>
                      <a:lnTo>
                        <a:pt x="248" y="2"/>
                      </a:lnTo>
                      <a:lnTo>
                        <a:pt x="229" y="4"/>
                      </a:lnTo>
                      <a:lnTo>
                        <a:pt x="210" y="7"/>
                      </a:lnTo>
                      <a:lnTo>
                        <a:pt x="173" y="17"/>
                      </a:lnTo>
                      <a:lnTo>
                        <a:pt x="137" y="29"/>
                      </a:lnTo>
                      <a:lnTo>
                        <a:pt x="104" y="46"/>
                      </a:lnTo>
                      <a:lnTo>
                        <a:pt x="71" y="65"/>
                      </a:lnTo>
                      <a:lnTo>
                        <a:pt x="68" y="67"/>
                      </a:lnTo>
                      <a:lnTo>
                        <a:pt x="68" y="69"/>
                      </a:lnTo>
                      <a:lnTo>
                        <a:pt x="68" y="71"/>
                      </a:lnTo>
                      <a:lnTo>
                        <a:pt x="68" y="73"/>
                      </a:lnTo>
                      <a:lnTo>
                        <a:pt x="66" y="75"/>
                      </a:lnTo>
                      <a:lnTo>
                        <a:pt x="66" y="77"/>
                      </a:lnTo>
                      <a:lnTo>
                        <a:pt x="66" y="78"/>
                      </a:lnTo>
                      <a:lnTo>
                        <a:pt x="66" y="80"/>
                      </a:lnTo>
                      <a:lnTo>
                        <a:pt x="64" y="82"/>
                      </a:lnTo>
                      <a:lnTo>
                        <a:pt x="77" y="73"/>
                      </a:lnTo>
                      <a:lnTo>
                        <a:pt x="108" y="54"/>
                      </a:lnTo>
                      <a:lnTo>
                        <a:pt x="141" y="38"/>
                      </a:lnTo>
                      <a:lnTo>
                        <a:pt x="175" y="27"/>
                      </a:lnTo>
                      <a:lnTo>
                        <a:pt x="212" y="17"/>
                      </a:lnTo>
                      <a:lnTo>
                        <a:pt x="248" y="11"/>
                      </a:lnTo>
                      <a:lnTo>
                        <a:pt x="286" y="9"/>
                      </a:lnTo>
                      <a:lnTo>
                        <a:pt x="325" y="11"/>
                      </a:lnTo>
                      <a:lnTo>
                        <a:pt x="344" y="13"/>
                      </a:lnTo>
                      <a:lnTo>
                        <a:pt x="346" y="13"/>
                      </a:lnTo>
                      <a:lnTo>
                        <a:pt x="346" y="11"/>
                      </a:lnTo>
                      <a:lnTo>
                        <a:pt x="346" y="9"/>
                      </a:lnTo>
                      <a:lnTo>
                        <a:pt x="346" y="7"/>
                      </a:lnTo>
                      <a:lnTo>
                        <a:pt x="346" y="6"/>
                      </a:lnTo>
                      <a:lnTo>
                        <a:pt x="346" y="4"/>
                      </a:lnTo>
                      <a:close/>
                      <a:moveTo>
                        <a:pt x="2" y="643"/>
                      </a:moveTo>
                      <a:lnTo>
                        <a:pt x="14" y="656"/>
                      </a:lnTo>
                      <a:lnTo>
                        <a:pt x="43" y="681"/>
                      </a:lnTo>
                      <a:lnTo>
                        <a:pt x="71" y="704"/>
                      </a:lnTo>
                      <a:lnTo>
                        <a:pt x="104" y="723"/>
                      </a:lnTo>
                      <a:lnTo>
                        <a:pt x="137" y="738"/>
                      </a:lnTo>
                      <a:lnTo>
                        <a:pt x="173" y="752"/>
                      </a:lnTo>
                      <a:lnTo>
                        <a:pt x="210" y="761"/>
                      </a:lnTo>
                      <a:lnTo>
                        <a:pt x="229" y="763"/>
                      </a:lnTo>
                      <a:lnTo>
                        <a:pt x="248" y="767"/>
                      </a:lnTo>
                      <a:lnTo>
                        <a:pt x="267" y="769"/>
                      </a:lnTo>
                      <a:lnTo>
                        <a:pt x="286" y="769"/>
                      </a:lnTo>
                      <a:lnTo>
                        <a:pt x="308" y="769"/>
                      </a:lnTo>
                      <a:lnTo>
                        <a:pt x="327" y="767"/>
                      </a:lnTo>
                      <a:lnTo>
                        <a:pt x="346" y="763"/>
                      </a:lnTo>
                      <a:lnTo>
                        <a:pt x="350" y="763"/>
                      </a:lnTo>
                      <a:lnTo>
                        <a:pt x="348" y="761"/>
                      </a:lnTo>
                      <a:lnTo>
                        <a:pt x="348" y="760"/>
                      </a:lnTo>
                      <a:lnTo>
                        <a:pt x="348" y="758"/>
                      </a:lnTo>
                      <a:lnTo>
                        <a:pt x="348" y="756"/>
                      </a:lnTo>
                      <a:lnTo>
                        <a:pt x="348" y="754"/>
                      </a:lnTo>
                      <a:lnTo>
                        <a:pt x="325" y="756"/>
                      </a:lnTo>
                      <a:lnTo>
                        <a:pt x="286" y="758"/>
                      </a:lnTo>
                      <a:lnTo>
                        <a:pt x="248" y="756"/>
                      </a:lnTo>
                      <a:lnTo>
                        <a:pt x="212" y="750"/>
                      </a:lnTo>
                      <a:lnTo>
                        <a:pt x="175" y="742"/>
                      </a:lnTo>
                      <a:lnTo>
                        <a:pt x="141" y="729"/>
                      </a:lnTo>
                      <a:lnTo>
                        <a:pt x="108" y="714"/>
                      </a:lnTo>
                      <a:lnTo>
                        <a:pt x="77" y="694"/>
                      </a:lnTo>
                      <a:lnTo>
                        <a:pt x="48" y="673"/>
                      </a:lnTo>
                      <a:lnTo>
                        <a:pt x="22" y="648"/>
                      </a:lnTo>
                      <a:lnTo>
                        <a:pt x="0" y="625"/>
                      </a:lnTo>
                      <a:lnTo>
                        <a:pt x="0" y="627"/>
                      </a:lnTo>
                      <a:lnTo>
                        <a:pt x="2" y="629"/>
                      </a:lnTo>
                      <a:lnTo>
                        <a:pt x="2" y="631"/>
                      </a:lnTo>
                      <a:lnTo>
                        <a:pt x="2" y="633"/>
                      </a:lnTo>
                      <a:lnTo>
                        <a:pt x="2" y="637"/>
                      </a:lnTo>
                      <a:lnTo>
                        <a:pt x="2" y="639"/>
                      </a:lnTo>
                      <a:lnTo>
                        <a:pt x="2" y="641"/>
                      </a:lnTo>
                      <a:lnTo>
                        <a:pt x="2" y="643"/>
                      </a:lnTo>
                      <a:close/>
                    </a:path>
                  </a:pathLst>
                </a:custGeom>
                <a:solidFill>
                  <a:srgbClr val="B5E1FF"/>
                </a:solidFill>
                <a:ln w="9525">
                  <a:noFill/>
                  <a:round/>
                </a:ln>
              </p:spPr>
              <p:txBody>
                <a:bodyPr/>
                <a:lstStyle/>
                <a:p>
                  <a:endParaRPr lang="en-US"/>
                </a:p>
              </p:txBody>
            </p:sp>
            <p:sp>
              <p:nvSpPr>
                <p:cNvPr id="44540" name="Freeform 191"/>
                <p:cNvSpPr>
                  <a:spLocks noEditPoints="1"/>
                </p:cNvSpPr>
                <p:nvPr/>
              </p:nvSpPr>
              <p:spPr bwMode="auto">
                <a:xfrm>
                  <a:off x="1600" y="1755"/>
                  <a:ext cx="348" cy="759"/>
                </a:xfrm>
                <a:custGeom>
                  <a:avLst/>
                  <a:gdLst>
                    <a:gd name="T0" fmla="*/ 344 w 348"/>
                    <a:gd name="T1" fmla="*/ 3 h 759"/>
                    <a:gd name="T2" fmla="*/ 308 w 348"/>
                    <a:gd name="T3" fmla="*/ 0 h 759"/>
                    <a:gd name="T4" fmla="*/ 267 w 348"/>
                    <a:gd name="T5" fmla="*/ 0 h 759"/>
                    <a:gd name="T6" fmla="*/ 229 w 348"/>
                    <a:gd name="T7" fmla="*/ 3 h 759"/>
                    <a:gd name="T8" fmla="*/ 173 w 348"/>
                    <a:gd name="T9" fmla="*/ 17 h 759"/>
                    <a:gd name="T10" fmla="*/ 106 w 348"/>
                    <a:gd name="T11" fmla="*/ 46 h 759"/>
                    <a:gd name="T12" fmla="*/ 66 w 348"/>
                    <a:gd name="T13" fmla="*/ 71 h 759"/>
                    <a:gd name="T14" fmla="*/ 66 w 348"/>
                    <a:gd name="T15" fmla="*/ 74 h 759"/>
                    <a:gd name="T16" fmla="*/ 64 w 348"/>
                    <a:gd name="T17" fmla="*/ 78 h 759"/>
                    <a:gd name="T18" fmla="*/ 64 w 348"/>
                    <a:gd name="T19" fmla="*/ 82 h 759"/>
                    <a:gd name="T20" fmla="*/ 62 w 348"/>
                    <a:gd name="T21" fmla="*/ 86 h 759"/>
                    <a:gd name="T22" fmla="*/ 112 w 348"/>
                    <a:gd name="T23" fmla="*/ 55 h 759"/>
                    <a:gd name="T24" fmla="*/ 177 w 348"/>
                    <a:gd name="T25" fmla="*/ 26 h 759"/>
                    <a:gd name="T26" fmla="*/ 250 w 348"/>
                    <a:gd name="T27" fmla="*/ 13 h 759"/>
                    <a:gd name="T28" fmla="*/ 325 w 348"/>
                    <a:gd name="T29" fmla="*/ 13 h 759"/>
                    <a:gd name="T30" fmla="*/ 344 w 348"/>
                    <a:gd name="T31" fmla="*/ 13 h 759"/>
                    <a:gd name="T32" fmla="*/ 344 w 348"/>
                    <a:gd name="T33" fmla="*/ 11 h 759"/>
                    <a:gd name="T34" fmla="*/ 346 w 348"/>
                    <a:gd name="T35" fmla="*/ 9 h 759"/>
                    <a:gd name="T36" fmla="*/ 346 w 348"/>
                    <a:gd name="T37" fmla="*/ 5 h 759"/>
                    <a:gd name="T38" fmla="*/ 2 w 348"/>
                    <a:gd name="T39" fmla="*/ 629 h 759"/>
                    <a:gd name="T40" fmla="*/ 45 w 348"/>
                    <a:gd name="T41" fmla="*/ 673 h 759"/>
                    <a:gd name="T42" fmla="*/ 106 w 348"/>
                    <a:gd name="T43" fmla="*/ 713 h 759"/>
                    <a:gd name="T44" fmla="*/ 173 w 348"/>
                    <a:gd name="T45" fmla="*/ 742 h 759"/>
                    <a:gd name="T46" fmla="*/ 229 w 348"/>
                    <a:gd name="T47" fmla="*/ 756 h 759"/>
                    <a:gd name="T48" fmla="*/ 267 w 348"/>
                    <a:gd name="T49" fmla="*/ 759 h 759"/>
                    <a:gd name="T50" fmla="*/ 308 w 348"/>
                    <a:gd name="T51" fmla="*/ 759 h 759"/>
                    <a:gd name="T52" fmla="*/ 344 w 348"/>
                    <a:gd name="T53" fmla="*/ 756 h 759"/>
                    <a:gd name="T54" fmla="*/ 348 w 348"/>
                    <a:gd name="T55" fmla="*/ 754 h 759"/>
                    <a:gd name="T56" fmla="*/ 348 w 348"/>
                    <a:gd name="T57" fmla="*/ 750 h 759"/>
                    <a:gd name="T58" fmla="*/ 348 w 348"/>
                    <a:gd name="T59" fmla="*/ 748 h 759"/>
                    <a:gd name="T60" fmla="*/ 346 w 348"/>
                    <a:gd name="T61" fmla="*/ 746 h 759"/>
                    <a:gd name="T62" fmla="*/ 325 w 348"/>
                    <a:gd name="T63" fmla="*/ 748 h 759"/>
                    <a:gd name="T64" fmla="*/ 250 w 348"/>
                    <a:gd name="T65" fmla="*/ 748 h 759"/>
                    <a:gd name="T66" fmla="*/ 177 w 348"/>
                    <a:gd name="T67" fmla="*/ 733 h 759"/>
                    <a:gd name="T68" fmla="*/ 112 w 348"/>
                    <a:gd name="T69" fmla="*/ 704 h 759"/>
                    <a:gd name="T70" fmla="*/ 52 w 348"/>
                    <a:gd name="T71" fmla="*/ 665 h 759"/>
                    <a:gd name="T72" fmla="*/ 2 w 348"/>
                    <a:gd name="T73" fmla="*/ 616 h 759"/>
                    <a:gd name="T74" fmla="*/ 0 w 348"/>
                    <a:gd name="T75" fmla="*/ 616 h 759"/>
                    <a:gd name="T76" fmla="*/ 0 w 348"/>
                    <a:gd name="T77" fmla="*/ 619 h 759"/>
                    <a:gd name="T78" fmla="*/ 0 w 348"/>
                    <a:gd name="T79" fmla="*/ 623 h 759"/>
                    <a:gd name="T80" fmla="*/ 2 w 348"/>
                    <a:gd name="T81" fmla="*/ 627 h 7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48"/>
                    <a:gd name="T124" fmla="*/ 0 h 759"/>
                    <a:gd name="T125" fmla="*/ 348 w 348"/>
                    <a:gd name="T126" fmla="*/ 759 h 7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48" h="759">
                      <a:moveTo>
                        <a:pt x="346" y="5"/>
                      </a:moveTo>
                      <a:lnTo>
                        <a:pt x="344" y="3"/>
                      </a:lnTo>
                      <a:lnTo>
                        <a:pt x="327" y="2"/>
                      </a:lnTo>
                      <a:lnTo>
                        <a:pt x="308" y="0"/>
                      </a:lnTo>
                      <a:lnTo>
                        <a:pt x="286" y="0"/>
                      </a:lnTo>
                      <a:lnTo>
                        <a:pt x="267" y="0"/>
                      </a:lnTo>
                      <a:lnTo>
                        <a:pt x="248" y="2"/>
                      </a:lnTo>
                      <a:lnTo>
                        <a:pt x="229" y="3"/>
                      </a:lnTo>
                      <a:lnTo>
                        <a:pt x="210" y="7"/>
                      </a:lnTo>
                      <a:lnTo>
                        <a:pt x="173" y="17"/>
                      </a:lnTo>
                      <a:lnTo>
                        <a:pt x="139" y="30"/>
                      </a:lnTo>
                      <a:lnTo>
                        <a:pt x="106" y="46"/>
                      </a:lnTo>
                      <a:lnTo>
                        <a:pt x="75" y="65"/>
                      </a:lnTo>
                      <a:lnTo>
                        <a:pt x="66" y="71"/>
                      </a:lnTo>
                      <a:lnTo>
                        <a:pt x="66" y="73"/>
                      </a:lnTo>
                      <a:lnTo>
                        <a:pt x="66" y="74"/>
                      </a:lnTo>
                      <a:lnTo>
                        <a:pt x="66" y="76"/>
                      </a:lnTo>
                      <a:lnTo>
                        <a:pt x="64" y="78"/>
                      </a:lnTo>
                      <a:lnTo>
                        <a:pt x="64" y="80"/>
                      </a:lnTo>
                      <a:lnTo>
                        <a:pt x="64" y="82"/>
                      </a:lnTo>
                      <a:lnTo>
                        <a:pt x="64" y="84"/>
                      </a:lnTo>
                      <a:lnTo>
                        <a:pt x="62" y="86"/>
                      </a:lnTo>
                      <a:lnTo>
                        <a:pt x="81" y="73"/>
                      </a:lnTo>
                      <a:lnTo>
                        <a:pt x="112" y="55"/>
                      </a:lnTo>
                      <a:lnTo>
                        <a:pt x="142" y="40"/>
                      </a:lnTo>
                      <a:lnTo>
                        <a:pt x="177" y="26"/>
                      </a:lnTo>
                      <a:lnTo>
                        <a:pt x="213" y="17"/>
                      </a:lnTo>
                      <a:lnTo>
                        <a:pt x="250" y="13"/>
                      </a:lnTo>
                      <a:lnTo>
                        <a:pt x="286" y="11"/>
                      </a:lnTo>
                      <a:lnTo>
                        <a:pt x="325" y="13"/>
                      </a:lnTo>
                      <a:lnTo>
                        <a:pt x="344" y="15"/>
                      </a:lnTo>
                      <a:lnTo>
                        <a:pt x="344" y="13"/>
                      </a:lnTo>
                      <a:lnTo>
                        <a:pt x="344" y="11"/>
                      </a:lnTo>
                      <a:lnTo>
                        <a:pt x="344" y="9"/>
                      </a:lnTo>
                      <a:lnTo>
                        <a:pt x="346" y="9"/>
                      </a:lnTo>
                      <a:lnTo>
                        <a:pt x="346" y="7"/>
                      </a:lnTo>
                      <a:lnTo>
                        <a:pt x="346" y="5"/>
                      </a:lnTo>
                      <a:close/>
                      <a:moveTo>
                        <a:pt x="2" y="629"/>
                      </a:moveTo>
                      <a:lnTo>
                        <a:pt x="18" y="648"/>
                      </a:lnTo>
                      <a:lnTo>
                        <a:pt x="45" y="673"/>
                      </a:lnTo>
                      <a:lnTo>
                        <a:pt x="75" y="694"/>
                      </a:lnTo>
                      <a:lnTo>
                        <a:pt x="106" y="713"/>
                      </a:lnTo>
                      <a:lnTo>
                        <a:pt x="139" y="731"/>
                      </a:lnTo>
                      <a:lnTo>
                        <a:pt x="173" y="742"/>
                      </a:lnTo>
                      <a:lnTo>
                        <a:pt x="210" y="752"/>
                      </a:lnTo>
                      <a:lnTo>
                        <a:pt x="229" y="756"/>
                      </a:lnTo>
                      <a:lnTo>
                        <a:pt x="248" y="757"/>
                      </a:lnTo>
                      <a:lnTo>
                        <a:pt x="267" y="759"/>
                      </a:lnTo>
                      <a:lnTo>
                        <a:pt x="286" y="759"/>
                      </a:lnTo>
                      <a:lnTo>
                        <a:pt x="308" y="759"/>
                      </a:lnTo>
                      <a:lnTo>
                        <a:pt x="327" y="757"/>
                      </a:lnTo>
                      <a:lnTo>
                        <a:pt x="344" y="756"/>
                      </a:lnTo>
                      <a:lnTo>
                        <a:pt x="348" y="756"/>
                      </a:lnTo>
                      <a:lnTo>
                        <a:pt x="348" y="754"/>
                      </a:lnTo>
                      <a:lnTo>
                        <a:pt x="348" y="752"/>
                      </a:lnTo>
                      <a:lnTo>
                        <a:pt x="348" y="750"/>
                      </a:lnTo>
                      <a:lnTo>
                        <a:pt x="348" y="748"/>
                      </a:lnTo>
                      <a:lnTo>
                        <a:pt x="346" y="746"/>
                      </a:lnTo>
                      <a:lnTo>
                        <a:pt x="346" y="744"/>
                      </a:lnTo>
                      <a:lnTo>
                        <a:pt x="325" y="748"/>
                      </a:lnTo>
                      <a:lnTo>
                        <a:pt x="286" y="750"/>
                      </a:lnTo>
                      <a:lnTo>
                        <a:pt x="250" y="748"/>
                      </a:lnTo>
                      <a:lnTo>
                        <a:pt x="213" y="742"/>
                      </a:lnTo>
                      <a:lnTo>
                        <a:pt x="177" y="733"/>
                      </a:lnTo>
                      <a:lnTo>
                        <a:pt x="142" y="721"/>
                      </a:lnTo>
                      <a:lnTo>
                        <a:pt x="112" y="704"/>
                      </a:lnTo>
                      <a:lnTo>
                        <a:pt x="81" y="687"/>
                      </a:lnTo>
                      <a:lnTo>
                        <a:pt x="52" y="665"/>
                      </a:lnTo>
                      <a:lnTo>
                        <a:pt x="25" y="640"/>
                      </a:lnTo>
                      <a:lnTo>
                        <a:pt x="2" y="616"/>
                      </a:lnTo>
                      <a:lnTo>
                        <a:pt x="0" y="614"/>
                      </a:lnTo>
                      <a:lnTo>
                        <a:pt x="0" y="616"/>
                      </a:lnTo>
                      <a:lnTo>
                        <a:pt x="0" y="617"/>
                      </a:lnTo>
                      <a:lnTo>
                        <a:pt x="0" y="619"/>
                      </a:lnTo>
                      <a:lnTo>
                        <a:pt x="0" y="621"/>
                      </a:lnTo>
                      <a:lnTo>
                        <a:pt x="0" y="623"/>
                      </a:lnTo>
                      <a:lnTo>
                        <a:pt x="2" y="625"/>
                      </a:lnTo>
                      <a:lnTo>
                        <a:pt x="2" y="627"/>
                      </a:lnTo>
                      <a:lnTo>
                        <a:pt x="2" y="629"/>
                      </a:lnTo>
                      <a:close/>
                    </a:path>
                  </a:pathLst>
                </a:custGeom>
                <a:solidFill>
                  <a:srgbClr val="B6E1FF"/>
                </a:solidFill>
                <a:ln w="9525">
                  <a:noFill/>
                  <a:round/>
                </a:ln>
              </p:spPr>
              <p:txBody>
                <a:bodyPr/>
                <a:lstStyle/>
                <a:p>
                  <a:endParaRPr lang="en-US"/>
                </a:p>
              </p:txBody>
            </p:sp>
            <p:sp>
              <p:nvSpPr>
                <p:cNvPr id="44541" name="Freeform 192"/>
                <p:cNvSpPr>
                  <a:spLocks noEditPoints="1"/>
                </p:cNvSpPr>
                <p:nvPr/>
              </p:nvSpPr>
              <p:spPr bwMode="auto">
                <a:xfrm>
                  <a:off x="1600" y="1760"/>
                  <a:ext cx="348" cy="749"/>
                </a:xfrm>
                <a:custGeom>
                  <a:avLst/>
                  <a:gdLst>
                    <a:gd name="T0" fmla="*/ 325 w 348"/>
                    <a:gd name="T1" fmla="*/ 2 h 749"/>
                    <a:gd name="T2" fmla="*/ 248 w 348"/>
                    <a:gd name="T3" fmla="*/ 2 h 749"/>
                    <a:gd name="T4" fmla="*/ 175 w 348"/>
                    <a:gd name="T5" fmla="*/ 18 h 749"/>
                    <a:gd name="T6" fmla="*/ 108 w 348"/>
                    <a:gd name="T7" fmla="*/ 45 h 749"/>
                    <a:gd name="T8" fmla="*/ 64 w 348"/>
                    <a:gd name="T9" fmla="*/ 73 h 749"/>
                    <a:gd name="T10" fmla="*/ 64 w 348"/>
                    <a:gd name="T11" fmla="*/ 77 h 749"/>
                    <a:gd name="T12" fmla="*/ 62 w 348"/>
                    <a:gd name="T13" fmla="*/ 81 h 749"/>
                    <a:gd name="T14" fmla="*/ 62 w 348"/>
                    <a:gd name="T15" fmla="*/ 85 h 749"/>
                    <a:gd name="T16" fmla="*/ 60 w 348"/>
                    <a:gd name="T17" fmla="*/ 91 h 749"/>
                    <a:gd name="T18" fmla="*/ 114 w 348"/>
                    <a:gd name="T19" fmla="*/ 54 h 749"/>
                    <a:gd name="T20" fmla="*/ 179 w 348"/>
                    <a:gd name="T21" fmla="*/ 27 h 749"/>
                    <a:gd name="T22" fmla="*/ 250 w 348"/>
                    <a:gd name="T23" fmla="*/ 12 h 749"/>
                    <a:gd name="T24" fmla="*/ 325 w 348"/>
                    <a:gd name="T25" fmla="*/ 12 h 749"/>
                    <a:gd name="T26" fmla="*/ 344 w 348"/>
                    <a:gd name="T27" fmla="*/ 14 h 749"/>
                    <a:gd name="T28" fmla="*/ 344 w 348"/>
                    <a:gd name="T29" fmla="*/ 12 h 749"/>
                    <a:gd name="T30" fmla="*/ 344 w 348"/>
                    <a:gd name="T31" fmla="*/ 8 h 749"/>
                    <a:gd name="T32" fmla="*/ 344 w 348"/>
                    <a:gd name="T33" fmla="*/ 6 h 749"/>
                    <a:gd name="T34" fmla="*/ 0 w 348"/>
                    <a:gd name="T35" fmla="*/ 616 h 749"/>
                    <a:gd name="T36" fmla="*/ 48 w 348"/>
                    <a:gd name="T37" fmla="*/ 664 h 749"/>
                    <a:gd name="T38" fmla="*/ 108 w 348"/>
                    <a:gd name="T39" fmla="*/ 705 h 749"/>
                    <a:gd name="T40" fmla="*/ 175 w 348"/>
                    <a:gd name="T41" fmla="*/ 733 h 749"/>
                    <a:gd name="T42" fmla="*/ 248 w 348"/>
                    <a:gd name="T43" fmla="*/ 747 h 749"/>
                    <a:gd name="T44" fmla="*/ 325 w 348"/>
                    <a:gd name="T45" fmla="*/ 747 h 749"/>
                    <a:gd name="T46" fmla="*/ 348 w 348"/>
                    <a:gd name="T47" fmla="*/ 743 h 749"/>
                    <a:gd name="T48" fmla="*/ 346 w 348"/>
                    <a:gd name="T49" fmla="*/ 741 h 749"/>
                    <a:gd name="T50" fmla="*/ 346 w 348"/>
                    <a:gd name="T51" fmla="*/ 737 h 749"/>
                    <a:gd name="T52" fmla="*/ 346 w 348"/>
                    <a:gd name="T53" fmla="*/ 735 h 749"/>
                    <a:gd name="T54" fmla="*/ 325 w 348"/>
                    <a:gd name="T55" fmla="*/ 737 h 749"/>
                    <a:gd name="T56" fmla="*/ 250 w 348"/>
                    <a:gd name="T57" fmla="*/ 737 h 749"/>
                    <a:gd name="T58" fmla="*/ 179 w 348"/>
                    <a:gd name="T59" fmla="*/ 724 h 749"/>
                    <a:gd name="T60" fmla="*/ 114 w 348"/>
                    <a:gd name="T61" fmla="*/ 695 h 749"/>
                    <a:gd name="T62" fmla="*/ 56 w 348"/>
                    <a:gd name="T63" fmla="*/ 657 h 749"/>
                    <a:gd name="T64" fmla="*/ 6 w 348"/>
                    <a:gd name="T65" fmla="*/ 607 h 749"/>
                    <a:gd name="T66" fmla="*/ 0 w 348"/>
                    <a:gd name="T67" fmla="*/ 603 h 749"/>
                    <a:gd name="T68" fmla="*/ 0 w 348"/>
                    <a:gd name="T69" fmla="*/ 607 h 749"/>
                    <a:gd name="T70" fmla="*/ 0 w 348"/>
                    <a:gd name="T71" fmla="*/ 611 h 749"/>
                    <a:gd name="T72" fmla="*/ 0 w 348"/>
                    <a:gd name="T73" fmla="*/ 614 h 74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48"/>
                    <a:gd name="T112" fmla="*/ 0 h 749"/>
                    <a:gd name="T113" fmla="*/ 348 w 348"/>
                    <a:gd name="T114" fmla="*/ 749 h 74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48" h="749">
                      <a:moveTo>
                        <a:pt x="344" y="4"/>
                      </a:moveTo>
                      <a:lnTo>
                        <a:pt x="325" y="2"/>
                      </a:lnTo>
                      <a:lnTo>
                        <a:pt x="286" y="0"/>
                      </a:lnTo>
                      <a:lnTo>
                        <a:pt x="248" y="2"/>
                      </a:lnTo>
                      <a:lnTo>
                        <a:pt x="212" y="8"/>
                      </a:lnTo>
                      <a:lnTo>
                        <a:pt x="175" y="18"/>
                      </a:lnTo>
                      <a:lnTo>
                        <a:pt x="141" y="29"/>
                      </a:lnTo>
                      <a:lnTo>
                        <a:pt x="108" y="45"/>
                      </a:lnTo>
                      <a:lnTo>
                        <a:pt x="77" y="64"/>
                      </a:lnTo>
                      <a:lnTo>
                        <a:pt x="64" y="73"/>
                      </a:lnTo>
                      <a:lnTo>
                        <a:pt x="64" y="75"/>
                      </a:lnTo>
                      <a:lnTo>
                        <a:pt x="64" y="77"/>
                      </a:lnTo>
                      <a:lnTo>
                        <a:pt x="64" y="79"/>
                      </a:lnTo>
                      <a:lnTo>
                        <a:pt x="62" y="81"/>
                      </a:lnTo>
                      <a:lnTo>
                        <a:pt x="62" y="83"/>
                      </a:lnTo>
                      <a:lnTo>
                        <a:pt x="62" y="85"/>
                      </a:lnTo>
                      <a:lnTo>
                        <a:pt x="62" y="87"/>
                      </a:lnTo>
                      <a:lnTo>
                        <a:pt x="60" y="91"/>
                      </a:lnTo>
                      <a:lnTo>
                        <a:pt x="83" y="73"/>
                      </a:lnTo>
                      <a:lnTo>
                        <a:pt x="114" y="54"/>
                      </a:lnTo>
                      <a:lnTo>
                        <a:pt x="144" y="39"/>
                      </a:lnTo>
                      <a:lnTo>
                        <a:pt x="179" y="27"/>
                      </a:lnTo>
                      <a:lnTo>
                        <a:pt x="213" y="18"/>
                      </a:lnTo>
                      <a:lnTo>
                        <a:pt x="250" y="12"/>
                      </a:lnTo>
                      <a:lnTo>
                        <a:pt x="286" y="10"/>
                      </a:lnTo>
                      <a:lnTo>
                        <a:pt x="325" y="12"/>
                      </a:lnTo>
                      <a:lnTo>
                        <a:pt x="342" y="16"/>
                      </a:lnTo>
                      <a:lnTo>
                        <a:pt x="344" y="14"/>
                      </a:lnTo>
                      <a:lnTo>
                        <a:pt x="344" y="12"/>
                      </a:lnTo>
                      <a:lnTo>
                        <a:pt x="344" y="10"/>
                      </a:lnTo>
                      <a:lnTo>
                        <a:pt x="344" y="8"/>
                      </a:lnTo>
                      <a:lnTo>
                        <a:pt x="344" y="6"/>
                      </a:lnTo>
                      <a:lnTo>
                        <a:pt x="344" y="4"/>
                      </a:lnTo>
                      <a:close/>
                      <a:moveTo>
                        <a:pt x="0" y="616"/>
                      </a:moveTo>
                      <a:lnTo>
                        <a:pt x="22" y="639"/>
                      </a:lnTo>
                      <a:lnTo>
                        <a:pt x="48" y="664"/>
                      </a:lnTo>
                      <a:lnTo>
                        <a:pt x="77" y="685"/>
                      </a:lnTo>
                      <a:lnTo>
                        <a:pt x="108" y="705"/>
                      </a:lnTo>
                      <a:lnTo>
                        <a:pt x="141" y="720"/>
                      </a:lnTo>
                      <a:lnTo>
                        <a:pt x="175" y="733"/>
                      </a:lnTo>
                      <a:lnTo>
                        <a:pt x="212" y="741"/>
                      </a:lnTo>
                      <a:lnTo>
                        <a:pt x="248" y="747"/>
                      </a:lnTo>
                      <a:lnTo>
                        <a:pt x="286" y="749"/>
                      </a:lnTo>
                      <a:lnTo>
                        <a:pt x="325" y="747"/>
                      </a:lnTo>
                      <a:lnTo>
                        <a:pt x="348" y="745"/>
                      </a:lnTo>
                      <a:lnTo>
                        <a:pt x="348" y="743"/>
                      </a:lnTo>
                      <a:lnTo>
                        <a:pt x="346" y="741"/>
                      </a:lnTo>
                      <a:lnTo>
                        <a:pt x="346" y="739"/>
                      </a:lnTo>
                      <a:lnTo>
                        <a:pt x="346" y="737"/>
                      </a:lnTo>
                      <a:lnTo>
                        <a:pt x="346" y="735"/>
                      </a:lnTo>
                      <a:lnTo>
                        <a:pt x="346" y="733"/>
                      </a:lnTo>
                      <a:lnTo>
                        <a:pt x="325" y="737"/>
                      </a:lnTo>
                      <a:lnTo>
                        <a:pt x="286" y="739"/>
                      </a:lnTo>
                      <a:lnTo>
                        <a:pt x="250" y="737"/>
                      </a:lnTo>
                      <a:lnTo>
                        <a:pt x="213" y="731"/>
                      </a:lnTo>
                      <a:lnTo>
                        <a:pt x="179" y="724"/>
                      </a:lnTo>
                      <a:lnTo>
                        <a:pt x="144" y="710"/>
                      </a:lnTo>
                      <a:lnTo>
                        <a:pt x="114" y="695"/>
                      </a:lnTo>
                      <a:lnTo>
                        <a:pt x="83" y="678"/>
                      </a:lnTo>
                      <a:lnTo>
                        <a:pt x="56" y="657"/>
                      </a:lnTo>
                      <a:lnTo>
                        <a:pt x="29" y="632"/>
                      </a:lnTo>
                      <a:lnTo>
                        <a:pt x="6" y="607"/>
                      </a:lnTo>
                      <a:lnTo>
                        <a:pt x="0" y="599"/>
                      </a:lnTo>
                      <a:lnTo>
                        <a:pt x="0" y="603"/>
                      </a:lnTo>
                      <a:lnTo>
                        <a:pt x="0" y="605"/>
                      </a:lnTo>
                      <a:lnTo>
                        <a:pt x="0" y="607"/>
                      </a:lnTo>
                      <a:lnTo>
                        <a:pt x="0" y="609"/>
                      </a:lnTo>
                      <a:lnTo>
                        <a:pt x="0" y="611"/>
                      </a:lnTo>
                      <a:lnTo>
                        <a:pt x="0" y="612"/>
                      </a:lnTo>
                      <a:lnTo>
                        <a:pt x="0" y="614"/>
                      </a:lnTo>
                      <a:lnTo>
                        <a:pt x="0" y="616"/>
                      </a:lnTo>
                      <a:close/>
                    </a:path>
                  </a:pathLst>
                </a:custGeom>
                <a:solidFill>
                  <a:srgbClr val="B7E2FF"/>
                </a:solidFill>
                <a:ln w="9525">
                  <a:noFill/>
                  <a:round/>
                </a:ln>
              </p:spPr>
              <p:txBody>
                <a:bodyPr/>
                <a:lstStyle/>
                <a:p>
                  <a:endParaRPr lang="en-US"/>
                </a:p>
              </p:txBody>
            </p:sp>
            <p:sp>
              <p:nvSpPr>
                <p:cNvPr id="44542" name="Freeform 193"/>
                <p:cNvSpPr>
                  <a:spLocks noEditPoints="1"/>
                </p:cNvSpPr>
                <p:nvPr/>
              </p:nvSpPr>
              <p:spPr bwMode="auto">
                <a:xfrm>
                  <a:off x="1600" y="1766"/>
                  <a:ext cx="346" cy="739"/>
                </a:xfrm>
                <a:custGeom>
                  <a:avLst/>
                  <a:gdLst>
                    <a:gd name="T0" fmla="*/ 325 w 346"/>
                    <a:gd name="T1" fmla="*/ 2 h 739"/>
                    <a:gd name="T2" fmla="*/ 250 w 346"/>
                    <a:gd name="T3" fmla="*/ 2 h 739"/>
                    <a:gd name="T4" fmla="*/ 177 w 346"/>
                    <a:gd name="T5" fmla="*/ 15 h 739"/>
                    <a:gd name="T6" fmla="*/ 112 w 346"/>
                    <a:gd name="T7" fmla="*/ 44 h 739"/>
                    <a:gd name="T8" fmla="*/ 62 w 346"/>
                    <a:gd name="T9" fmla="*/ 75 h 739"/>
                    <a:gd name="T10" fmla="*/ 62 w 346"/>
                    <a:gd name="T11" fmla="*/ 79 h 739"/>
                    <a:gd name="T12" fmla="*/ 60 w 346"/>
                    <a:gd name="T13" fmla="*/ 85 h 739"/>
                    <a:gd name="T14" fmla="*/ 60 w 346"/>
                    <a:gd name="T15" fmla="*/ 88 h 739"/>
                    <a:gd name="T16" fmla="*/ 58 w 346"/>
                    <a:gd name="T17" fmla="*/ 92 h 739"/>
                    <a:gd name="T18" fmla="*/ 116 w 346"/>
                    <a:gd name="T19" fmla="*/ 52 h 739"/>
                    <a:gd name="T20" fmla="*/ 181 w 346"/>
                    <a:gd name="T21" fmla="*/ 25 h 739"/>
                    <a:gd name="T22" fmla="*/ 250 w 346"/>
                    <a:gd name="T23" fmla="*/ 12 h 739"/>
                    <a:gd name="T24" fmla="*/ 323 w 346"/>
                    <a:gd name="T25" fmla="*/ 12 h 739"/>
                    <a:gd name="T26" fmla="*/ 342 w 346"/>
                    <a:gd name="T27" fmla="*/ 14 h 739"/>
                    <a:gd name="T28" fmla="*/ 342 w 346"/>
                    <a:gd name="T29" fmla="*/ 10 h 739"/>
                    <a:gd name="T30" fmla="*/ 344 w 346"/>
                    <a:gd name="T31" fmla="*/ 8 h 739"/>
                    <a:gd name="T32" fmla="*/ 344 w 346"/>
                    <a:gd name="T33" fmla="*/ 6 h 739"/>
                    <a:gd name="T34" fmla="*/ 0 w 346"/>
                    <a:gd name="T35" fmla="*/ 603 h 739"/>
                    <a:gd name="T36" fmla="*/ 25 w 346"/>
                    <a:gd name="T37" fmla="*/ 629 h 739"/>
                    <a:gd name="T38" fmla="*/ 81 w 346"/>
                    <a:gd name="T39" fmla="*/ 676 h 739"/>
                    <a:gd name="T40" fmla="*/ 142 w 346"/>
                    <a:gd name="T41" fmla="*/ 710 h 739"/>
                    <a:gd name="T42" fmla="*/ 213 w 346"/>
                    <a:gd name="T43" fmla="*/ 731 h 739"/>
                    <a:gd name="T44" fmla="*/ 286 w 346"/>
                    <a:gd name="T45" fmla="*/ 739 h 739"/>
                    <a:gd name="T46" fmla="*/ 346 w 346"/>
                    <a:gd name="T47" fmla="*/ 733 h 739"/>
                    <a:gd name="T48" fmla="*/ 346 w 346"/>
                    <a:gd name="T49" fmla="*/ 731 h 739"/>
                    <a:gd name="T50" fmla="*/ 346 w 346"/>
                    <a:gd name="T51" fmla="*/ 727 h 739"/>
                    <a:gd name="T52" fmla="*/ 346 w 346"/>
                    <a:gd name="T53" fmla="*/ 725 h 739"/>
                    <a:gd name="T54" fmla="*/ 344 w 346"/>
                    <a:gd name="T55" fmla="*/ 723 h 739"/>
                    <a:gd name="T56" fmla="*/ 286 w 346"/>
                    <a:gd name="T57" fmla="*/ 727 h 739"/>
                    <a:gd name="T58" fmla="*/ 215 w 346"/>
                    <a:gd name="T59" fmla="*/ 722 h 739"/>
                    <a:gd name="T60" fmla="*/ 146 w 346"/>
                    <a:gd name="T61" fmla="*/ 700 h 739"/>
                    <a:gd name="T62" fmla="*/ 87 w 346"/>
                    <a:gd name="T63" fmla="*/ 666 h 739"/>
                    <a:gd name="T64" fmla="*/ 33 w 346"/>
                    <a:gd name="T65" fmla="*/ 624 h 739"/>
                    <a:gd name="T66" fmla="*/ 0 w 346"/>
                    <a:gd name="T67" fmla="*/ 585 h 739"/>
                    <a:gd name="T68" fmla="*/ 0 w 346"/>
                    <a:gd name="T69" fmla="*/ 589 h 739"/>
                    <a:gd name="T70" fmla="*/ 0 w 346"/>
                    <a:gd name="T71" fmla="*/ 593 h 739"/>
                    <a:gd name="T72" fmla="*/ 0 w 346"/>
                    <a:gd name="T73" fmla="*/ 599 h 739"/>
                    <a:gd name="T74" fmla="*/ 0 w 346"/>
                    <a:gd name="T75" fmla="*/ 603 h 73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46"/>
                    <a:gd name="T115" fmla="*/ 0 h 739"/>
                    <a:gd name="T116" fmla="*/ 346 w 346"/>
                    <a:gd name="T117" fmla="*/ 739 h 73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46" h="739">
                      <a:moveTo>
                        <a:pt x="344" y="4"/>
                      </a:moveTo>
                      <a:lnTo>
                        <a:pt x="325" y="2"/>
                      </a:lnTo>
                      <a:lnTo>
                        <a:pt x="286" y="0"/>
                      </a:lnTo>
                      <a:lnTo>
                        <a:pt x="250" y="2"/>
                      </a:lnTo>
                      <a:lnTo>
                        <a:pt x="213" y="6"/>
                      </a:lnTo>
                      <a:lnTo>
                        <a:pt x="177" y="15"/>
                      </a:lnTo>
                      <a:lnTo>
                        <a:pt x="142" y="29"/>
                      </a:lnTo>
                      <a:lnTo>
                        <a:pt x="112" y="44"/>
                      </a:lnTo>
                      <a:lnTo>
                        <a:pt x="81" y="62"/>
                      </a:lnTo>
                      <a:lnTo>
                        <a:pt x="62" y="75"/>
                      </a:lnTo>
                      <a:lnTo>
                        <a:pt x="62" y="77"/>
                      </a:lnTo>
                      <a:lnTo>
                        <a:pt x="62" y="79"/>
                      </a:lnTo>
                      <a:lnTo>
                        <a:pt x="62" y="81"/>
                      </a:lnTo>
                      <a:lnTo>
                        <a:pt x="60" y="85"/>
                      </a:lnTo>
                      <a:lnTo>
                        <a:pt x="60" y="86"/>
                      </a:lnTo>
                      <a:lnTo>
                        <a:pt x="60" y="88"/>
                      </a:lnTo>
                      <a:lnTo>
                        <a:pt x="60" y="90"/>
                      </a:lnTo>
                      <a:lnTo>
                        <a:pt x="58" y="92"/>
                      </a:lnTo>
                      <a:lnTo>
                        <a:pt x="87" y="71"/>
                      </a:lnTo>
                      <a:lnTo>
                        <a:pt x="116" y="52"/>
                      </a:lnTo>
                      <a:lnTo>
                        <a:pt x="146" y="39"/>
                      </a:lnTo>
                      <a:lnTo>
                        <a:pt x="181" y="25"/>
                      </a:lnTo>
                      <a:lnTo>
                        <a:pt x="215" y="17"/>
                      </a:lnTo>
                      <a:lnTo>
                        <a:pt x="250" y="12"/>
                      </a:lnTo>
                      <a:lnTo>
                        <a:pt x="286" y="10"/>
                      </a:lnTo>
                      <a:lnTo>
                        <a:pt x="323" y="12"/>
                      </a:lnTo>
                      <a:lnTo>
                        <a:pt x="342" y="14"/>
                      </a:lnTo>
                      <a:lnTo>
                        <a:pt x="342" y="12"/>
                      </a:lnTo>
                      <a:lnTo>
                        <a:pt x="342" y="10"/>
                      </a:lnTo>
                      <a:lnTo>
                        <a:pt x="344" y="8"/>
                      </a:lnTo>
                      <a:lnTo>
                        <a:pt x="344" y="6"/>
                      </a:lnTo>
                      <a:lnTo>
                        <a:pt x="344" y="4"/>
                      </a:lnTo>
                      <a:close/>
                      <a:moveTo>
                        <a:pt x="0" y="603"/>
                      </a:moveTo>
                      <a:lnTo>
                        <a:pt x="2" y="605"/>
                      </a:lnTo>
                      <a:lnTo>
                        <a:pt x="25" y="629"/>
                      </a:lnTo>
                      <a:lnTo>
                        <a:pt x="52" y="654"/>
                      </a:lnTo>
                      <a:lnTo>
                        <a:pt x="81" y="676"/>
                      </a:lnTo>
                      <a:lnTo>
                        <a:pt x="112" y="693"/>
                      </a:lnTo>
                      <a:lnTo>
                        <a:pt x="142" y="710"/>
                      </a:lnTo>
                      <a:lnTo>
                        <a:pt x="177" y="722"/>
                      </a:lnTo>
                      <a:lnTo>
                        <a:pt x="213" y="731"/>
                      </a:lnTo>
                      <a:lnTo>
                        <a:pt x="250" y="737"/>
                      </a:lnTo>
                      <a:lnTo>
                        <a:pt x="286" y="739"/>
                      </a:lnTo>
                      <a:lnTo>
                        <a:pt x="325" y="737"/>
                      </a:lnTo>
                      <a:lnTo>
                        <a:pt x="346" y="733"/>
                      </a:lnTo>
                      <a:lnTo>
                        <a:pt x="346" y="731"/>
                      </a:lnTo>
                      <a:lnTo>
                        <a:pt x="346" y="729"/>
                      </a:lnTo>
                      <a:lnTo>
                        <a:pt x="346" y="727"/>
                      </a:lnTo>
                      <a:lnTo>
                        <a:pt x="346" y="725"/>
                      </a:lnTo>
                      <a:lnTo>
                        <a:pt x="344" y="723"/>
                      </a:lnTo>
                      <a:lnTo>
                        <a:pt x="323" y="725"/>
                      </a:lnTo>
                      <a:lnTo>
                        <a:pt x="286" y="727"/>
                      </a:lnTo>
                      <a:lnTo>
                        <a:pt x="250" y="725"/>
                      </a:lnTo>
                      <a:lnTo>
                        <a:pt x="215" y="722"/>
                      </a:lnTo>
                      <a:lnTo>
                        <a:pt x="181" y="712"/>
                      </a:lnTo>
                      <a:lnTo>
                        <a:pt x="146" y="700"/>
                      </a:lnTo>
                      <a:lnTo>
                        <a:pt x="116" y="685"/>
                      </a:lnTo>
                      <a:lnTo>
                        <a:pt x="87" y="666"/>
                      </a:lnTo>
                      <a:lnTo>
                        <a:pt x="58" y="647"/>
                      </a:lnTo>
                      <a:lnTo>
                        <a:pt x="33" y="624"/>
                      </a:lnTo>
                      <a:lnTo>
                        <a:pt x="10" y="597"/>
                      </a:lnTo>
                      <a:lnTo>
                        <a:pt x="0" y="585"/>
                      </a:lnTo>
                      <a:lnTo>
                        <a:pt x="0" y="587"/>
                      </a:lnTo>
                      <a:lnTo>
                        <a:pt x="0" y="589"/>
                      </a:lnTo>
                      <a:lnTo>
                        <a:pt x="0" y="591"/>
                      </a:lnTo>
                      <a:lnTo>
                        <a:pt x="0" y="593"/>
                      </a:lnTo>
                      <a:lnTo>
                        <a:pt x="0" y="597"/>
                      </a:lnTo>
                      <a:lnTo>
                        <a:pt x="0" y="599"/>
                      </a:lnTo>
                      <a:lnTo>
                        <a:pt x="0" y="601"/>
                      </a:lnTo>
                      <a:lnTo>
                        <a:pt x="0" y="603"/>
                      </a:lnTo>
                      <a:close/>
                    </a:path>
                  </a:pathLst>
                </a:custGeom>
                <a:solidFill>
                  <a:srgbClr val="B8E2FF"/>
                </a:solidFill>
                <a:ln w="9525">
                  <a:noFill/>
                  <a:round/>
                </a:ln>
              </p:spPr>
              <p:txBody>
                <a:bodyPr/>
                <a:lstStyle/>
                <a:p>
                  <a:endParaRPr lang="en-US"/>
                </a:p>
              </p:txBody>
            </p:sp>
            <p:sp>
              <p:nvSpPr>
                <p:cNvPr id="44543" name="Freeform 194"/>
                <p:cNvSpPr>
                  <a:spLocks noEditPoints="1"/>
                </p:cNvSpPr>
                <p:nvPr/>
              </p:nvSpPr>
              <p:spPr bwMode="auto">
                <a:xfrm>
                  <a:off x="1600" y="1770"/>
                  <a:ext cx="346" cy="729"/>
                </a:xfrm>
                <a:custGeom>
                  <a:avLst/>
                  <a:gdLst>
                    <a:gd name="T0" fmla="*/ 325 w 346"/>
                    <a:gd name="T1" fmla="*/ 2 h 729"/>
                    <a:gd name="T2" fmla="*/ 250 w 346"/>
                    <a:gd name="T3" fmla="*/ 2 h 729"/>
                    <a:gd name="T4" fmla="*/ 179 w 346"/>
                    <a:gd name="T5" fmla="*/ 17 h 729"/>
                    <a:gd name="T6" fmla="*/ 114 w 346"/>
                    <a:gd name="T7" fmla="*/ 44 h 729"/>
                    <a:gd name="T8" fmla="*/ 60 w 346"/>
                    <a:gd name="T9" fmla="*/ 81 h 729"/>
                    <a:gd name="T10" fmla="*/ 60 w 346"/>
                    <a:gd name="T11" fmla="*/ 84 h 729"/>
                    <a:gd name="T12" fmla="*/ 58 w 346"/>
                    <a:gd name="T13" fmla="*/ 88 h 729"/>
                    <a:gd name="T14" fmla="*/ 58 w 346"/>
                    <a:gd name="T15" fmla="*/ 92 h 729"/>
                    <a:gd name="T16" fmla="*/ 56 w 346"/>
                    <a:gd name="T17" fmla="*/ 96 h 729"/>
                    <a:gd name="T18" fmla="*/ 89 w 346"/>
                    <a:gd name="T19" fmla="*/ 71 h 729"/>
                    <a:gd name="T20" fmla="*/ 148 w 346"/>
                    <a:gd name="T21" fmla="*/ 38 h 729"/>
                    <a:gd name="T22" fmla="*/ 215 w 346"/>
                    <a:gd name="T23" fmla="*/ 17 h 729"/>
                    <a:gd name="T24" fmla="*/ 286 w 346"/>
                    <a:gd name="T25" fmla="*/ 11 h 729"/>
                    <a:gd name="T26" fmla="*/ 342 w 346"/>
                    <a:gd name="T27" fmla="*/ 15 h 729"/>
                    <a:gd name="T28" fmla="*/ 342 w 346"/>
                    <a:gd name="T29" fmla="*/ 13 h 729"/>
                    <a:gd name="T30" fmla="*/ 342 w 346"/>
                    <a:gd name="T31" fmla="*/ 10 h 729"/>
                    <a:gd name="T32" fmla="*/ 342 w 346"/>
                    <a:gd name="T33" fmla="*/ 8 h 729"/>
                    <a:gd name="T34" fmla="*/ 342 w 346"/>
                    <a:gd name="T35" fmla="*/ 6 h 729"/>
                    <a:gd name="T36" fmla="*/ 6 w 346"/>
                    <a:gd name="T37" fmla="*/ 597 h 729"/>
                    <a:gd name="T38" fmla="*/ 56 w 346"/>
                    <a:gd name="T39" fmla="*/ 647 h 729"/>
                    <a:gd name="T40" fmla="*/ 114 w 346"/>
                    <a:gd name="T41" fmla="*/ 685 h 729"/>
                    <a:gd name="T42" fmla="*/ 179 w 346"/>
                    <a:gd name="T43" fmla="*/ 714 h 729"/>
                    <a:gd name="T44" fmla="*/ 250 w 346"/>
                    <a:gd name="T45" fmla="*/ 727 h 729"/>
                    <a:gd name="T46" fmla="*/ 325 w 346"/>
                    <a:gd name="T47" fmla="*/ 727 h 729"/>
                    <a:gd name="T48" fmla="*/ 346 w 346"/>
                    <a:gd name="T49" fmla="*/ 723 h 729"/>
                    <a:gd name="T50" fmla="*/ 344 w 346"/>
                    <a:gd name="T51" fmla="*/ 719 h 729"/>
                    <a:gd name="T52" fmla="*/ 344 w 346"/>
                    <a:gd name="T53" fmla="*/ 718 h 729"/>
                    <a:gd name="T54" fmla="*/ 344 w 346"/>
                    <a:gd name="T55" fmla="*/ 716 h 729"/>
                    <a:gd name="T56" fmla="*/ 323 w 346"/>
                    <a:gd name="T57" fmla="*/ 718 h 729"/>
                    <a:gd name="T58" fmla="*/ 250 w 346"/>
                    <a:gd name="T59" fmla="*/ 718 h 729"/>
                    <a:gd name="T60" fmla="*/ 181 w 346"/>
                    <a:gd name="T61" fmla="*/ 702 h 729"/>
                    <a:gd name="T62" fmla="*/ 118 w 346"/>
                    <a:gd name="T63" fmla="*/ 675 h 729"/>
                    <a:gd name="T64" fmla="*/ 62 w 346"/>
                    <a:gd name="T65" fmla="*/ 639 h 729"/>
                    <a:gd name="T66" fmla="*/ 14 w 346"/>
                    <a:gd name="T67" fmla="*/ 591 h 729"/>
                    <a:gd name="T68" fmla="*/ 0 w 346"/>
                    <a:gd name="T69" fmla="*/ 574 h 729"/>
                    <a:gd name="T70" fmla="*/ 0 w 346"/>
                    <a:gd name="T71" fmla="*/ 579 h 729"/>
                    <a:gd name="T72" fmla="*/ 0 w 346"/>
                    <a:gd name="T73" fmla="*/ 583 h 729"/>
                    <a:gd name="T74" fmla="*/ 0 w 346"/>
                    <a:gd name="T75" fmla="*/ 587 h 7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46"/>
                    <a:gd name="T115" fmla="*/ 0 h 729"/>
                    <a:gd name="T116" fmla="*/ 346 w 346"/>
                    <a:gd name="T117" fmla="*/ 729 h 7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46" h="729">
                      <a:moveTo>
                        <a:pt x="342" y="6"/>
                      </a:moveTo>
                      <a:lnTo>
                        <a:pt x="325" y="2"/>
                      </a:lnTo>
                      <a:lnTo>
                        <a:pt x="286" y="0"/>
                      </a:lnTo>
                      <a:lnTo>
                        <a:pt x="250" y="2"/>
                      </a:lnTo>
                      <a:lnTo>
                        <a:pt x="213" y="8"/>
                      </a:lnTo>
                      <a:lnTo>
                        <a:pt x="179" y="17"/>
                      </a:lnTo>
                      <a:lnTo>
                        <a:pt x="144" y="29"/>
                      </a:lnTo>
                      <a:lnTo>
                        <a:pt x="114" y="44"/>
                      </a:lnTo>
                      <a:lnTo>
                        <a:pt x="83" y="63"/>
                      </a:lnTo>
                      <a:lnTo>
                        <a:pt x="60" y="81"/>
                      </a:lnTo>
                      <a:lnTo>
                        <a:pt x="60" y="82"/>
                      </a:lnTo>
                      <a:lnTo>
                        <a:pt x="60" y="84"/>
                      </a:lnTo>
                      <a:lnTo>
                        <a:pt x="60" y="86"/>
                      </a:lnTo>
                      <a:lnTo>
                        <a:pt x="58" y="88"/>
                      </a:lnTo>
                      <a:lnTo>
                        <a:pt x="58" y="90"/>
                      </a:lnTo>
                      <a:lnTo>
                        <a:pt x="58" y="92"/>
                      </a:lnTo>
                      <a:lnTo>
                        <a:pt x="56" y="94"/>
                      </a:lnTo>
                      <a:lnTo>
                        <a:pt x="56" y="96"/>
                      </a:lnTo>
                      <a:lnTo>
                        <a:pt x="62" y="92"/>
                      </a:lnTo>
                      <a:lnTo>
                        <a:pt x="89" y="71"/>
                      </a:lnTo>
                      <a:lnTo>
                        <a:pt x="118" y="54"/>
                      </a:lnTo>
                      <a:lnTo>
                        <a:pt x="148" y="38"/>
                      </a:lnTo>
                      <a:lnTo>
                        <a:pt x="181" y="27"/>
                      </a:lnTo>
                      <a:lnTo>
                        <a:pt x="215" y="17"/>
                      </a:lnTo>
                      <a:lnTo>
                        <a:pt x="250" y="13"/>
                      </a:lnTo>
                      <a:lnTo>
                        <a:pt x="286" y="11"/>
                      </a:lnTo>
                      <a:lnTo>
                        <a:pt x="323" y="13"/>
                      </a:lnTo>
                      <a:lnTo>
                        <a:pt x="342" y="15"/>
                      </a:lnTo>
                      <a:lnTo>
                        <a:pt x="342" y="13"/>
                      </a:lnTo>
                      <a:lnTo>
                        <a:pt x="342" y="11"/>
                      </a:lnTo>
                      <a:lnTo>
                        <a:pt x="342" y="10"/>
                      </a:lnTo>
                      <a:lnTo>
                        <a:pt x="342" y="8"/>
                      </a:lnTo>
                      <a:lnTo>
                        <a:pt x="342" y="6"/>
                      </a:lnTo>
                      <a:close/>
                      <a:moveTo>
                        <a:pt x="0" y="589"/>
                      </a:moveTo>
                      <a:lnTo>
                        <a:pt x="6" y="597"/>
                      </a:lnTo>
                      <a:lnTo>
                        <a:pt x="29" y="622"/>
                      </a:lnTo>
                      <a:lnTo>
                        <a:pt x="56" y="647"/>
                      </a:lnTo>
                      <a:lnTo>
                        <a:pt x="83" y="668"/>
                      </a:lnTo>
                      <a:lnTo>
                        <a:pt x="114" y="685"/>
                      </a:lnTo>
                      <a:lnTo>
                        <a:pt x="144" y="700"/>
                      </a:lnTo>
                      <a:lnTo>
                        <a:pt x="179" y="714"/>
                      </a:lnTo>
                      <a:lnTo>
                        <a:pt x="213" y="721"/>
                      </a:lnTo>
                      <a:lnTo>
                        <a:pt x="250" y="727"/>
                      </a:lnTo>
                      <a:lnTo>
                        <a:pt x="286" y="729"/>
                      </a:lnTo>
                      <a:lnTo>
                        <a:pt x="325" y="727"/>
                      </a:lnTo>
                      <a:lnTo>
                        <a:pt x="346" y="723"/>
                      </a:lnTo>
                      <a:lnTo>
                        <a:pt x="346" y="721"/>
                      </a:lnTo>
                      <a:lnTo>
                        <a:pt x="344" y="719"/>
                      </a:lnTo>
                      <a:lnTo>
                        <a:pt x="344" y="718"/>
                      </a:lnTo>
                      <a:lnTo>
                        <a:pt x="344" y="716"/>
                      </a:lnTo>
                      <a:lnTo>
                        <a:pt x="344" y="714"/>
                      </a:lnTo>
                      <a:lnTo>
                        <a:pt x="323" y="718"/>
                      </a:lnTo>
                      <a:lnTo>
                        <a:pt x="286" y="719"/>
                      </a:lnTo>
                      <a:lnTo>
                        <a:pt x="250" y="718"/>
                      </a:lnTo>
                      <a:lnTo>
                        <a:pt x="215" y="712"/>
                      </a:lnTo>
                      <a:lnTo>
                        <a:pt x="181" y="702"/>
                      </a:lnTo>
                      <a:lnTo>
                        <a:pt x="148" y="691"/>
                      </a:lnTo>
                      <a:lnTo>
                        <a:pt x="118" y="675"/>
                      </a:lnTo>
                      <a:lnTo>
                        <a:pt x="89" y="658"/>
                      </a:lnTo>
                      <a:lnTo>
                        <a:pt x="62" y="639"/>
                      </a:lnTo>
                      <a:lnTo>
                        <a:pt x="37" y="616"/>
                      </a:lnTo>
                      <a:lnTo>
                        <a:pt x="14" y="591"/>
                      </a:lnTo>
                      <a:lnTo>
                        <a:pt x="0" y="572"/>
                      </a:lnTo>
                      <a:lnTo>
                        <a:pt x="0" y="574"/>
                      </a:lnTo>
                      <a:lnTo>
                        <a:pt x="0" y="576"/>
                      </a:lnTo>
                      <a:lnTo>
                        <a:pt x="0" y="579"/>
                      </a:lnTo>
                      <a:lnTo>
                        <a:pt x="0" y="581"/>
                      </a:lnTo>
                      <a:lnTo>
                        <a:pt x="0" y="583"/>
                      </a:lnTo>
                      <a:lnTo>
                        <a:pt x="0" y="585"/>
                      </a:lnTo>
                      <a:lnTo>
                        <a:pt x="0" y="587"/>
                      </a:lnTo>
                      <a:lnTo>
                        <a:pt x="0" y="589"/>
                      </a:lnTo>
                      <a:close/>
                    </a:path>
                  </a:pathLst>
                </a:custGeom>
                <a:solidFill>
                  <a:srgbClr val="B9E3FF"/>
                </a:solidFill>
                <a:ln w="9525">
                  <a:noFill/>
                  <a:round/>
                </a:ln>
              </p:spPr>
              <p:txBody>
                <a:bodyPr/>
                <a:lstStyle/>
                <a:p>
                  <a:endParaRPr lang="en-US"/>
                </a:p>
              </p:txBody>
            </p:sp>
            <p:sp>
              <p:nvSpPr>
                <p:cNvPr id="44544" name="Freeform 195"/>
                <p:cNvSpPr>
                  <a:spLocks noEditPoints="1"/>
                </p:cNvSpPr>
                <p:nvPr/>
              </p:nvSpPr>
              <p:spPr bwMode="auto">
                <a:xfrm>
                  <a:off x="1600" y="1776"/>
                  <a:ext cx="344" cy="717"/>
                </a:xfrm>
                <a:custGeom>
                  <a:avLst/>
                  <a:gdLst>
                    <a:gd name="T0" fmla="*/ 323 w 344"/>
                    <a:gd name="T1" fmla="*/ 2 h 717"/>
                    <a:gd name="T2" fmla="*/ 250 w 344"/>
                    <a:gd name="T3" fmla="*/ 2 h 717"/>
                    <a:gd name="T4" fmla="*/ 181 w 344"/>
                    <a:gd name="T5" fmla="*/ 15 h 717"/>
                    <a:gd name="T6" fmla="*/ 116 w 344"/>
                    <a:gd name="T7" fmla="*/ 42 h 717"/>
                    <a:gd name="T8" fmla="*/ 58 w 344"/>
                    <a:gd name="T9" fmla="*/ 82 h 717"/>
                    <a:gd name="T10" fmla="*/ 58 w 344"/>
                    <a:gd name="T11" fmla="*/ 86 h 717"/>
                    <a:gd name="T12" fmla="*/ 56 w 344"/>
                    <a:gd name="T13" fmla="*/ 90 h 717"/>
                    <a:gd name="T14" fmla="*/ 56 w 344"/>
                    <a:gd name="T15" fmla="*/ 96 h 717"/>
                    <a:gd name="T16" fmla="*/ 54 w 344"/>
                    <a:gd name="T17" fmla="*/ 99 h 717"/>
                    <a:gd name="T18" fmla="*/ 93 w 344"/>
                    <a:gd name="T19" fmla="*/ 69 h 717"/>
                    <a:gd name="T20" fmla="*/ 152 w 344"/>
                    <a:gd name="T21" fmla="*/ 38 h 717"/>
                    <a:gd name="T22" fmla="*/ 217 w 344"/>
                    <a:gd name="T23" fmla="*/ 17 h 717"/>
                    <a:gd name="T24" fmla="*/ 286 w 344"/>
                    <a:gd name="T25" fmla="*/ 9 h 717"/>
                    <a:gd name="T26" fmla="*/ 340 w 344"/>
                    <a:gd name="T27" fmla="*/ 15 h 717"/>
                    <a:gd name="T28" fmla="*/ 340 w 344"/>
                    <a:gd name="T29" fmla="*/ 11 h 717"/>
                    <a:gd name="T30" fmla="*/ 342 w 344"/>
                    <a:gd name="T31" fmla="*/ 9 h 717"/>
                    <a:gd name="T32" fmla="*/ 342 w 344"/>
                    <a:gd name="T33" fmla="*/ 7 h 717"/>
                    <a:gd name="T34" fmla="*/ 342 w 344"/>
                    <a:gd name="T35" fmla="*/ 4 h 717"/>
                    <a:gd name="T36" fmla="*/ 10 w 344"/>
                    <a:gd name="T37" fmla="*/ 587 h 717"/>
                    <a:gd name="T38" fmla="*/ 58 w 344"/>
                    <a:gd name="T39" fmla="*/ 637 h 717"/>
                    <a:gd name="T40" fmla="*/ 116 w 344"/>
                    <a:gd name="T41" fmla="*/ 675 h 717"/>
                    <a:gd name="T42" fmla="*/ 181 w 344"/>
                    <a:gd name="T43" fmla="*/ 702 h 717"/>
                    <a:gd name="T44" fmla="*/ 250 w 344"/>
                    <a:gd name="T45" fmla="*/ 715 h 717"/>
                    <a:gd name="T46" fmla="*/ 323 w 344"/>
                    <a:gd name="T47" fmla="*/ 715 h 717"/>
                    <a:gd name="T48" fmla="*/ 344 w 344"/>
                    <a:gd name="T49" fmla="*/ 712 h 717"/>
                    <a:gd name="T50" fmla="*/ 344 w 344"/>
                    <a:gd name="T51" fmla="*/ 710 h 717"/>
                    <a:gd name="T52" fmla="*/ 344 w 344"/>
                    <a:gd name="T53" fmla="*/ 706 h 717"/>
                    <a:gd name="T54" fmla="*/ 344 w 344"/>
                    <a:gd name="T55" fmla="*/ 704 h 717"/>
                    <a:gd name="T56" fmla="*/ 323 w 344"/>
                    <a:gd name="T57" fmla="*/ 706 h 717"/>
                    <a:gd name="T58" fmla="*/ 252 w 344"/>
                    <a:gd name="T59" fmla="*/ 706 h 717"/>
                    <a:gd name="T60" fmla="*/ 183 w 344"/>
                    <a:gd name="T61" fmla="*/ 692 h 717"/>
                    <a:gd name="T62" fmla="*/ 121 w 344"/>
                    <a:gd name="T63" fmla="*/ 666 h 717"/>
                    <a:gd name="T64" fmla="*/ 66 w 344"/>
                    <a:gd name="T65" fmla="*/ 629 h 717"/>
                    <a:gd name="T66" fmla="*/ 18 w 344"/>
                    <a:gd name="T67" fmla="*/ 581 h 717"/>
                    <a:gd name="T68" fmla="*/ 0 w 344"/>
                    <a:gd name="T69" fmla="*/ 560 h 717"/>
                    <a:gd name="T70" fmla="*/ 0 w 344"/>
                    <a:gd name="T71" fmla="*/ 564 h 717"/>
                    <a:gd name="T72" fmla="*/ 0 w 344"/>
                    <a:gd name="T73" fmla="*/ 568 h 717"/>
                    <a:gd name="T74" fmla="*/ 0 w 344"/>
                    <a:gd name="T75" fmla="*/ 573 h 71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44"/>
                    <a:gd name="T115" fmla="*/ 0 h 717"/>
                    <a:gd name="T116" fmla="*/ 344 w 344"/>
                    <a:gd name="T117" fmla="*/ 717 h 71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44" h="717">
                      <a:moveTo>
                        <a:pt x="342" y="4"/>
                      </a:moveTo>
                      <a:lnTo>
                        <a:pt x="323" y="2"/>
                      </a:lnTo>
                      <a:lnTo>
                        <a:pt x="286" y="0"/>
                      </a:lnTo>
                      <a:lnTo>
                        <a:pt x="250" y="2"/>
                      </a:lnTo>
                      <a:lnTo>
                        <a:pt x="215" y="7"/>
                      </a:lnTo>
                      <a:lnTo>
                        <a:pt x="181" y="15"/>
                      </a:lnTo>
                      <a:lnTo>
                        <a:pt x="146" y="29"/>
                      </a:lnTo>
                      <a:lnTo>
                        <a:pt x="116" y="42"/>
                      </a:lnTo>
                      <a:lnTo>
                        <a:pt x="87" y="61"/>
                      </a:lnTo>
                      <a:lnTo>
                        <a:pt x="58" y="82"/>
                      </a:lnTo>
                      <a:lnTo>
                        <a:pt x="58" y="84"/>
                      </a:lnTo>
                      <a:lnTo>
                        <a:pt x="58" y="86"/>
                      </a:lnTo>
                      <a:lnTo>
                        <a:pt x="56" y="88"/>
                      </a:lnTo>
                      <a:lnTo>
                        <a:pt x="56" y="90"/>
                      </a:lnTo>
                      <a:lnTo>
                        <a:pt x="56" y="92"/>
                      </a:lnTo>
                      <a:lnTo>
                        <a:pt x="56" y="96"/>
                      </a:lnTo>
                      <a:lnTo>
                        <a:pt x="54" y="98"/>
                      </a:lnTo>
                      <a:lnTo>
                        <a:pt x="54" y="99"/>
                      </a:lnTo>
                      <a:lnTo>
                        <a:pt x="66" y="90"/>
                      </a:lnTo>
                      <a:lnTo>
                        <a:pt x="93" y="69"/>
                      </a:lnTo>
                      <a:lnTo>
                        <a:pt x="121" y="52"/>
                      </a:lnTo>
                      <a:lnTo>
                        <a:pt x="152" y="38"/>
                      </a:lnTo>
                      <a:lnTo>
                        <a:pt x="183" y="25"/>
                      </a:lnTo>
                      <a:lnTo>
                        <a:pt x="217" y="17"/>
                      </a:lnTo>
                      <a:lnTo>
                        <a:pt x="252" y="11"/>
                      </a:lnTo>
                      <a:lnTo>
                        <a:pt x="286" y="9"/>
                      </a:lnTo>
                      <a:lnTo>
                        <a:pt x="323" y="11"/>
                      </a:lnTo>
                      <a:lnTo>
                        <a:pt x="340" y="15"/>
                      </a:lnTo>
                      <a:lnTo>
                        <a:pt x="340" y="13"/>
                      </a:lnTo>
                      <a:lnTo>
                        <a:pt x="340" y="11"/>
                      </a:lnTo>
                      <a:lnTo>
                        <a:pt x="342" y="9"/>
                      </a:lnTo>
                      <a:lnTo>
                        <a:pt x="342" y="7"/>
                      </a:lnTo>
                      <a:lnTo>
                        <a:pt x="342" y="5"/>
                      </a:lnTo>
                      <a:lnTo>
                        <a:pt x="342" y="4"/>
                      </a:lnTo>
                      <a:close/>
                      <a:moveTo>
                        <a:pt x="0" y="575"/>
                      </a:moveTo>
                      <a:lnTo>
                        <a:pt x="10" y="587"/>
                      </a:lnTo>
                      <a:lnTo>
                        <a:pt x="33" y="614"/>
                      </a:lnTo>
                      <a:lnTo>
                        <a:pt x="58" y="637"/>
                      </a:lnTo>
                      <a:lnTo>
                        <a:pt x="87" y="656"/>
                      </a:lnTo>
                      <a:lnTo>
                        <a:pt x="116" y="675"/>
                      </a:lnTo>
                      <a:lnTo>
                        <a:pt x="146" y="690"/>
                      </a:lnTo>
                      <a:lnTo>
                        <a:pt x="181" y="702"/>
                      </a:lnTo>
                      <a:lnTo>
                        <a:pt x="215" y="712"/>
                      </a:lnTo>
                      <a:lnTo>
                        <a:pt x="250" y="715"/>
                      </a:lnTo>
                      <a:lnTo>
                        <a:pt x="286" y="717"/>
                      </a:lnTo>
                      <a:lnTo>
                        <a:pt x="323" y="715"/>
                      </a:lnTo>
                      <a:lnTo>
                        <a:pt x="344" y="713"/>
                      </a:lnTo>
                      <a:lnTo>
                        <a:pt x="344" y="712"/>
                      </a:lnTo>
                      <a:lnTo>
                        <a:pt x="344" y="710"/>
                      </a:lnTo>
                      <a:lnTo>
                        <a:pt x="344" y="708"/>
                      </a:lnTo>
                      <a:lnTo>
                        <a:pt x="344" y="706"/>
                      </a:lnTo>
                      <a:lnTo>
                        <a:pt x="344" y="704"/>
                      </a:lnTo>
                      <a:lnTo>
                        <a:pt x="342" y="702"/>
                      </a:lnTo>
                      <a:lnTo>
                        <a:pt x="323" y="706"/>
                      </a:lnTo>
                      <a:lnTo>
                        <a:pt x="286" y="708"/>
                      </a:lnTo>
                      <a:lnTo>
                        <a:pt x="252" y="706"/>
                      </a:lnTo>
                      <a:lnTo>
                        <a:pt x="217" y="700"/>
                      </a:lnTo>
                      <a:lnTo>
                        <a:pt x="183" y="692"/>
                      </a:lnTo>
                      <a:lnTo>
                        <a:pt x="152" y="681"/>
                      </a:lnTo>
                      <a:lnTo>
                        <a:pt x="121" y="666"/>
                      </a:lnTo>
                      <a:lnTo>
                        <a:pt x="93" y="648"/>
                      </a:lnTo>
                      <a:lnTo>
                        <a:pt x="66" y="629"/>
                      </a:lnTo>
                      <a:lnTo>
                        <a:pt x="41" y="606"/>
                      </a:lnTo>
                      <a:lnTo>
                        <a:pt x="18" y="581"/>
                      </a:lnTo>
                      <a:lnTo>
                        <a:pt x="0" y="558"/>
                      </a:lnTo>
                      <a:lnTo>
                        <a:pt x="0" y="560"/>
                      </a:lnTo>
                      <a:lnTo>
                        <a:pt x="0" y="562"/>
                      </a:lnTo>
                      <a:lnTo>
                        <a:pt x="0" y="564"/>
                      </a:lnTo>
                      <a:lnTo>
                        <a:pt x="0" y="566"/>
                      </a:lnTo>
                      <a:lnTo>
                        <a:pt x="0" y="568"/>
                      </a:lnTo>
                      <a:lnTo>
                        <a:pt x="0" y="570"/>
                      </a:lnTo>
                      <a:lnTo>
                        <a:pt x="0" y="573"/>
                      </a:lnTo>
                      <a:lnTo>
                        <a:pt x="0" y="575"/>
                      </a:lnTo>
                      <a:close/>
                    </a:path>
                  </a:pathLst>
                </a:custGeom>
                <a:solidFill>
                  <a:srgbClr val="BAE3FF"/>
                </a:solidFill>
                <a:ln w="9525">
                  <a:noFill/>
                  <a:round/>
                </a:ln>
              </p:spPr>
              <p:txBody>
                <a:bodyPr/>
                <a:lstStyle/>
                <a:p>
                  <a:endParaRPr lang="en-US"/>
                </a:p>
              </p:txBody>
            </p:sp>
            <p:sp>
              <p:nvSpPr>
                <p:cNvPr id="44545" name="Freeform 196"/>
                <p:cNvSpPr>
                  <a:spLocks noEditPoints="1"/>
                </p:cNvSpPr>
                <p:nvPr/>
              </p:nvSpPr>
              <p:spPr bwMode="auto">
                <a:xfrm>
                  <a:off x="1600" y="1781"/>
                  <a:ext cx="344" cy="708"/>
                </a:xfrm>
                <a:custGeom>
                  <a:avLst/>
                  <a:gdLst>
                    <a:gd name="T0" fmla="*/ 323 w 344"/>
                    <a:gd name="T1" fmla="*/ 2 h 708"/>
                    <a:gd name="T2" fmla="*/ 250 w 344"/>
                    <a:gd name="T3" fmla="*/ 2 h 708"/>
                    <a:gd name="T4" fmla="*/ 181 w 344"/>
                    <a:gd name="T5" fmla="*/ 16 h 708"/>
                    <a:gd name="T6" fmla="*/ 118 w 344"/>
                    <a:gd name="T7" fmla="*/ 43 h 708"/>
                    <a:gd name="T8" fmla="*/ 62 w 344"/>
                    <a:gd name="T9" fmla="*/ 81 h 708"/>
                    <a:gd name="T10" fmla="*/ 56 w 344"/>
                    <a:gd name="T11" fmla="*/ 87 h 708"/>
                    <a:gd name="T12" fmla="*/ 54 w 344"/>
                    <a:gd name="T13" fmla="*/ 93 h 708"/>
                    <a:gd name="T14" fmla="*/ 54 w 344"/>
                    <a:gd name="T15" fmla="*/ 96 h 708"/>
                    <a:gd name="T16" fmla="*/ 52 w 344"/>
                    <a:gd name="T17" fmla="*/ 100 h 708"/>
                    <a:gd name="T18" fmla="*/ 68 w 344"/>
                    <a:gd name="T19" fmla="*/ 89 h 708"/>
                    <a:gd name="T20" fmla="*/ 123 w 344"/>
                    <a:gd name="T21" fmla="*/ 52 h 708"/>
                    <a:gd name="T22" fmla="*/ 185 w 344"/>
                    <a:gd name="T23" fmla="*/ 25 h 708"/>
                    <a:gd name="T24" fmla="*/ 252 w 344"/>
                    <a:gd name="T25" fmla="*/ 12 h 708"/>
                    <a:gd name="T26" fmla="*/ 323 w 344"/>
                    <a:gd name="T27" fmla="*/ 12 h 708"/>
                    <a:gd name="T28" fmla="*/ 340 w 344"/>
                    <a:gd name="T29" fmla="*/ 14 h 708"/>
                    <a:gd name="T30" fmla="*/ 340 w 344"/>
                    <a:gd name="T31" fmla="*/ 10 h 708"/>
                    <a:gd name="T32" fmla="*/ 340 w 344"/>
                    <a:gd name="T33" fmla="*/ 8 h 708"/>
                    <a:gd name="T34" fmla="*/ 340 w 344"/>
                    <a:gd name="T35" fmla="*/ 6 h 708"/>
                    <a:gd name="T36" fmla="*/ 0 w 344"/>
                    <a:gd name="T37" fmla="*/ 561 h 708"/>
                    <a:gd name="T38" fmla="*/ 37 w 344"/>
                    <a:gd name="T39" fmla="*/ 605 h 708"/>
                    <a:gd name="T40" fmla="*/ 89 w 344"/>
                    <a:gd name="T41" fmla="*/ 647 h 708"/>
                    <a:gd name="T42" fmla="*/ 148 w 344"/>
                    <a:gd name="T43" fmla="*/ 680 h 708"/>
                    <a:gd name="T44" fmla="*/ 215 w 344"/>
                    <a:gd name="T45" fmla="*/ 701 h 708"/>
                    <a:gd name="T46" fmla="*/ 286 w 344"/>
                    <a:gd name="T47" fmla="*/ 708 h 708"/>
                    <a:gd name="T48" fmla="*/ 344 w 344"/>
                    <a:gd name="T49" fmla="*/ 703 h 708"/>
                    <a:gd name="T50" fmla="*/ 344 w 344"/>
                    <a:gd name="T51" fmla="*/ 701 h 708"/>
                    <a:gd name="T52" fmla="*/ 342 w 344"/>
                    <a:gd name="T53" fmla="*/ 699 h 708"/>
                    <a:gd name="T54" fmla="*/ 342 w 344"/>
                    <a:gd name="T55" fmla="*/ 695 h 708"/>
                    <a:gd name="T56" fmla="*/ 342 w 344"/>
                    <a:gd name="T57" fmla="*/ 693 h 708"/>
                    <a:gd name="T58" fmla="*/ 286 w 344"/>
                    <a:gd name="T59" fmla="*/ 697 h 708"/>
                    <a:gd name="T60" fmla="*/ 217 w 344"/>
                    <a:gd name="T61" fmla="*/ 691 h 708"/>
                    <a:gd name="T62" fmla="*/ 154 w 344"/>
                    <a:gd name="T63" fmla="*/ 670 h 708"/>
                    <a:gd name="T64" fmla="*/ 94 w 344"/>
                    <a:gd name="T65" fmla="*/ 639 h 708"/>
                    <a:gd name="T66" fmla="*/ 45 w 344"/>
                    <a:gd name="T67" fmla="*/ 597 h 708"/>
                    <a:gd name="T68" fmla="*/ 2 w 344"/>
                    <a:gd name="T69" fmla="*/ 545 h 708"/>
                    <a:gd name="T70" fmla="*/ 0 w 344"/>
                    <a:gd name="T71" fmla="*/ 545 h 708"/>
                    <a:gd name="T72" fmla="*/ 0 w 344"/>
                    <a:gd name="T73" fmla="*/ 549 h 708"/>
                    <a:gd name="T74" fmla="*/ 0 w 344"/>
                    <a:gd name="T75" fmla="*/ 555 h 708"/>
                    <a:gd name="T76" fmla="*/ 0 w 344"/>
                    <a:gd name="T77" fmla="*/ 559 h 70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44"/>
                    <a:gd name="T118" fmla="*/ 0 h 708"/>
                    <a:gd name="T119" fmla="*/ 344 w 344"/>
                    <a:gd name="T120" fmla="*/ 708 h 70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44" h="708">
                      <a:moveTo>
                        <a:pt x="342" y="4"/>
                      </a:moveTo>
                      <a:lnTo>
                        <a:pt x="323" y="2"/>
                      </a:lnTo>
                      <a:lnTo>
                        <a:pt x="286" y="0"/>
                      </a:lnTo>
                      <a:lnTo>
                        <a:pt x="250" y="2"/>
                      </a:lnTo>
                      <a:lnTo>
                        <a:pt x="215" y="6"/>
                      </a:lnTo>
                      <a:lnTo>
                        <a:pt x="181" y="16"/>
                      </a:lnTo>
                      <a:lnTo>
                        <a:pt x="148" y="27"/>
                      </a:lnTo>
                      <a:lnTo>
                        <a:pt x="118" y="43"/>
                      </a:lnTo>
                      <a:lnTo>
                        <a:pt x="89" y="60"/>
                      </a:lnTo>
                      <a:lnTo>
                        <a:pt x="62" y="81"/>
                      </a:lnTo>
                      <a:lnTo>
                        <a:pt x="56" y="85"/>
                      </a:lnTo>
                      <a:lnTo>
                        <a:pt x="56" y="87"/>
                      </a:lnTo>
                      <a:lnTo>
                        <a:pt x="56" y="91"/>
                      </a:lnTo>
                      <a:lnTo>
                        <a:pt x="54" y="93"/>
                      </a:lnTo>
                      <a:lnTo>
                        <a:pt x="54" y="94"/>
                      </a:lnTo>
                      <a:lnTo>
                        <a:pt x="54" y="96"/>
                      </a:lnTo>
                      <a:lnTo>
                        <a:pt x="54" y="98"/>
                      </a:lnTo>
                      <a:lnTo>
                        <a:pt x="52" y="100"/>
                      </a:lnTo>
                      <a:lnTo>
                        <a:pt x="52" y="102"/>
                      </a:lnTo>
                      <a:lnTo>
                        <a:pt x="68" y="89"/>
                      </a:lnTo>
                      <a:lnTo>
                        <a:pt x="94" y="70"/>
                      </a:lnTo>
                      <a:lnTo>
                        <a:pt x="123" y="52"/>
                      </a:lnTo>
                      <a:lnTo>
                        <a:pt x="154" y="37"/>
                      </a:lnTo>
                      <a:lnTo>
                        <a:pt x="185" y="25"/>
                      </a:lnTo>
                      <a:lnTo>
                        <a:pt x="217" y="18"/>
                      </a:lnTo>
                      <a:lnTo>
                        <a:pt x="252" y="12"/>
                      </a:lnTo>
                      <a:lnTo>
                        <a:pt x="286" y="10"/>
                      </a:lnTo>
                      <a:lnTo>
                        <a:pt x="323" y="12"/>
                      </a:lnTo>
                      <a:lnTo>
                        <a:pt x="340" y="14"/>
                      </a:lnTo>
                      <a:lnTo>
                        <a:pt x="340" y="12"/>
                      </a:lnTo>
                      <a:lnTo>
                        <a:pt x="340" y="10"/>
                      </a:lnTo>
                      <a:lnTo>
                        <a:pt x="340" y="8"/>
                      </a:lnTo>
                      <a:lnTo>
                        <a:pt x="340" y="6"/>
                      </a:lnTo>
                      <a:lnTo>
                        <a:pt x="342" y="4"/>
                      </a:lnTo>
                      <a:close/>
                      <a:moveTo>
                        <a:pt x="0" y="561"/>
                      </a:moveTo>
                      <a:lnTo>
                        <a:pt x="14" y="580"/>
                      </a:lnTo>
                      <a:lnTo>
                        <a:pt x="37" y="605"/>
                      </a:lnTo>
                      <a:lnTo>
                        <a:pt x="62" y="628"/>
                      </a:lnTo>
                      <a:lnTo>
                        <a:pt x="89" y="647"/>
                      </a:lnTo>
                      <a:lnTo>
                        <a:pt x="118" y="664"/>
                      </a:lnTo>
                      <a:lnTo>
                        <a:pt x="148" y="680"/>
                      </a:lnTo>
                      <a:lnTo>
                        <a:pt x="181" y="691"/>
                      </a:lnTo>
                      <a:lnTo>
                        <a:pt x="215" y="701"/>
                      </a:lnTo>
                      <a:lnTo>
                        <a:pt x="250" y="707"/>
                      </a:lnTo>
                      <a:lnTo>
                        <a:pt x="286" y="708"/>
                      </a:lnTo>
                      <a:lnTo>
                        <a:pt x="323" y="707"/>
                      </a:lnTo>
                      <a:lnTo>
                        <a:pt x="344" y="703"/>
                      </a:lnTo>
                      <a:lnTo>
                        <a:pt x="344" y="701"/>
                      </a:lnTo>
                      <a:lnTo>
                        <a:pt x="344" y="699"/>
                      </a:lnTo>
                      <a:lnTo>
                        <a:pt x="342" y="699"/>
                      </a:lnTo>
                      <a:lnTo>
                        <a:pt x="342" y="697"/>
                      </a:lnTo>
                      <a:lnTo>
                        <a:pt x="342" y="695"/>
                      </a:lnTo>
                      <a:lnTo>
                        <a:pt x="342" y="693"/>
                      </a:lnTo>
                      <a:lnTo>
                        <a:pt x="323" y="695"/>
                      </a:lnTo>
                      <a:lnTo>
                        <a:pt x="286" y="697"/>
                      </a:lnTo>
                      <a:lnTo>
                        <a:pt x="252" y="695"/>
                      </a:lnTo>
                      <a:lnTo>
                        <a:pt x="217" y="691"/>
                      </a:lnTo>
                      <a:lnTo>
                        <a:pt x="185" y="682"/>
                      </a:lnTo>
                      <a:lnTo>
                        <a:pt x="154" y="670"/>
                      </a:lnTo>
                      <a:lnTo>
                        <a:pt x="123" y="657"/>
                      </a:lnTo>
                      <a:lnTo>
                        <a:pt x="94" y="639"/>
                      </a:lnTo>
                      <a:lnTo>
                        <a:pt x="68" y="618"/>
                      </a:lnTo>
                      <a:lnTo>
                        <a:pt x="45" y="597"/>
                      </a:lnTo>
                      <a:lnTo>
                        <a:pt x="22" y="572"/>
                      </a:lnTo>
                      <a:lnTo>
                        <a:pt x="2" y="545"/>
                      </a:lnTo>
                      <a:lnTo>
                        <a:pt x="0" y="543"/>
                      </a:lnTo>
                      <a:lnTo>
                        <a:pt x="0" y="545"/>
                      </a:lnTo>
                      <a:lnTo>
                        <a:pt x="0" y="547"/>
                      </a:lnTo>
                      <a:lnTo>
                        <a:pt x="0" y="549"/>
                      </a:lnTo>
                      <a:lnTo>
                        <a:pt x="0" y="551"/>
                      </a:lnTo>
                      <a:lnTo>
                        <a:pt x="0" y="555"/>
                      </a:lnTo>
                      <a:lnTo>
                        <a:pt x="0" y="557"/>
                      </a:lnTo>
                      <a:lnTo>
                        <a:pt x="0" y="559"/>
                      </a:lnTo>
                      <a:lnTo>
                        <a:pt x="0" y="561"/>
                      </a:lnTo>
                      <a:close/>
                    </a:path>
                  </a:pathLst>
                </a:custGeom>
                <a:solidFill>
                  <a:srgbClr val="BBE3FF"/>
                </a:solidFill>
                <a:ln w="9525">
                  <a:noFill/>
                  <a:round/>
                </a:ln>
              </p:spPr>
              <p:txBody>
                <a:bodyPr/>
                <a:lstStyle/>
                <a:p>
                  <a:endParaRPr lang="en-US"/>
                </a:p>
              </p:txBody>
            </p:sp>
            <p:sp>
              <p:nvSpPr>
                <p:cNvPr id="44546" name="Freeform 197"/>
                <p:cNvSpPr>
                  <a:spLocks noEditPoints="1"/>
                </p:cNvSpPr>
                <p:nvPr/>
              </p:nvSpPr>
              <p:spPr bwMode="auto">
                <a:xfrm>
                  <a:off x="1600" y="1785"/>
                  <a:ext cx="342" cy="699"/>
                </a:xfrm>
                <a:custGeom>
                  <a:avLst/>
                  <a:gdLst>
                    <a:gd name="T0" fmla="*/ 323 w 342"/>
                    <a:gd name="T1" fmla="*/ 2 h 699"/>
                    <a:gd name="T2" fmla="*/ 252 w 342"/>
                    <a:gd name="T3" fmla="*/ 2 h 699"/>
                    <a:gd name="T4" fmla="*/ 183 w 342"/>
                    <a:gd name="T5" fmla="*/ 16 h 699"/>
                    <a:gd name="T6" fmla="*/ 121 w 342"/>
                    <a:gd name="T7" fmla="*/ 43 h 699"/>
                    <a:gd name="T8" fmla="*/ 66 w 342"/>
                    <a:gd name="T9" fmla="*/ 81 h 699"/>
                    <a:gd name="T10" fmla="*/ 54 w 342"/>
                    <a:gd name="T11" fmla="*/ 92 h 699"/>
                    <a:gd name="T12" fmla="*/ 52 w 342"/>
                    <a:gd name="T13" fmla="*/ 96 h 699"/>
                    <a:gd name="T14" fmla="*/ 52 w 342"/>
                    <a:gd name="T15" fmla="*/ 102 h 699"/>
                    <a:gd name="T16" fmla="*/ 50 w 342"/>
                    <a:gd name="T17" fmla="*/ 106 h 699"/>
                    <a:gd name="T18" fmla="*/ 71 w 342"/>
                    <a:gd name="T19" fmla="*/ 89 h 699"/>
                    <a:gd name="T20" fmla="*/ 125 w 342"/>
                    <a:gd name="T21" fmla="*/ 52 h 699"/>
                    <a:gd name="T22" fmla="*/ 187 w 342"/>
                    <a:gd name="T23" fmla="*/ 27 h 699"/>
                    <a:gd name="T24" fmla="*/ 252 w 342"/>
                    <a:gd name="T25" fmla="*/ 14 h 699"/>
                    <a:gd name="T26" fmla="*/ 321 w 342"/>
                    <a:gd name="T27" fmla="*/ 14 h 699"/>
                    <a:gd name="T28" fmla="*/ 338 w 342"/>
                    <a:gd name="T29" fmla="*/ 14 h 699"/>
                    <a:gd name="T30" fmla="*/ 340 w 342"/>
                    <a:gd name="T31" fmla="*/ 12 h 699"/>
                    <a:gd name="T32" fmla="*/ 340 w 342"/>
                    <a:gd name="T33" fmla="*/ 10 h 699"/>
                    <a:gd name="T34" fmla="*/ 340 w 342"/>
                    <a:gd name="T35" fmla="*/ 6 h 699"/>
                    <a:gd name="T36" fmla="*/ 0 w 342"/>
                    <a:gd name="T37" fmla="*/ 549 h 699"/>
                    <a:gd name="T38" fmla="*/ 41 w 342"/>
                    <a:gd name="T39" fmla="*/ 597 h 699"/>
                    <a:gd name="T40" fmla="*/ 93 w 342"/>
                    <a:gd name="T41" fmla="*/ 639 h 699"/>
                    <a:gd name="T42" fmla="*/ 152 w 342"/>
                    <a:gd name="T43" fmla="*/ 672 h 699"/>
                    <a:gd name="T44" fmla="*/ 217 w 342"/>
                    <a:gd name="T45" fmla="*/ 691 h 699"/>
                    <a:gd name="T46" fmla="*/ 286 w 342"/>
                    <a:gd name="T47" fmla="*/ 699 h 699"/>
                    <a:gd name="T48" fmla="*/ 342 w 342"/>
                    <a:gd name="T49" fmla="*/ 693 h 699"/>
                    <a:gd name="T50" fmla="*/ 342 w 342"/>
                    <a:gd name="T51" fmla="*/ 691 h 699"/>
                    <a:gd name="T52" fmla="*/ 342 w 342"/>
                    <a:gd name="T53" fmla="*/ 689 h 699"/>
                    <a:gd name="T54" fmla="*/ 342 w 342"/>
                    <a:gd name="T55" fmla="*/ 687 h 699"/>
                    <a:gd name="T56" fmla="*/ 342 w 342"/>
                    <a:gd name="T57" fmla="*/ 683 h 699"/>
                    <a:gd name="T58" fmla="*/ 286 w 342"/>
                    <a:gd name="T59" fmla="*/ 689 h 699"/>
                    <a:gd name="T60" fmla="*/ 219 w 342"/>
                    <a:gd name="T61" fmla="*/ 681 h 699"/>
                    <a:gd name="T62" fmla="*/ 156 w 342"/>
                    <a:gd name="T63" fmla="*/ 662 h 699"/>
                    <a:gd name="T64" fmla="*/ 98 w 342"/>
                    <a:gd name="T65" fmla="*/ 632 h 699"/>
                    <a:gd name="T66" fmla="*/ 48 w 342"/>
                    <a:gd name="T67" fmla="*/ 589 h 699"/>
                    <a:gd name="T68" fmla="*/ 6 w 342"/>
                    <a:gd name="T69" fmla="*/ 539 h 699"/>
                    <a:gd name="T70" fmla="*/ 0 w 342"/>
                    <a:gd name="T71" fmla="*/ 532 h 699"/>
                    <a:gd name="T72" fmla="*/ 0 w 342"/>
                    <a:gd name="T73" fmla="*/ 536 h 699"/>
                    <a:gd name="T74" fmla="*/ 0 w 342"/>
                    <a:gd name="T75" fmla="*/ 541 h 699"/>
                    <a:gd name="T76" fmla="*/ 0 w 342"/>
                    <a:gd name="T77" fmla="*/ 545 h 69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42"/>
                    <a:gd name="T118" fmla="*/ 0 h 699"/>
                    <a:gd name="T119" fmla="*/ 342 w 342"/>
                    <a:gd name="T120" fmla="*/ 699 h 69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42" h="699">
                      <a:moveTo>
                        <a:pt x="340" y="6"/>
                      </a:moveTo>
                      <a:lnTo>
                        <a:pt x="323" y="2"/>
                      </a:lnTo>
                      <a:lnTo>
                        <a:pt x="286" y="0"/>
                      </a:lnTo>
                      <a:lnTo>
                        <a:pt x="252" y="2"/>
                      </a:lnTo>
                      <a:lnTo>
                        <a:pt x="217" y="8"/>
                      </a:lnTo>
                      <a:lnTo>
                        <a:pt x="183" y="16"/>
                      </a:lnTo>
                      <a:lnTo>
                        <a:pt x="152" y="29"/>
                      </a:lnTo>
                      <a:lnTo>
                        <a:pt x="121" y="43"/>
                      </a:lnTo>
                      <a:lnTo>
                        <a:pt x="93" y="60"/>
                      </a:lnTo>
                      <a:lnTo>
                        <a:pt x="66" y="81"/>
                      </a:lnTo>
                      <a:lnTo>
                        <a:pt x="54" y="90"/>
                      </a:lnTo>
                      <a:lnTo>
                        <a:pt x="54" y="92"/>
                      </a:lnTo>
                      <a:lnTo>
                        <a:pt x="54" y="94"/>
                      </a:lnTo>
                      <a:lnTo>
                        <a:pt x="52" y="96"/>
                      </a:lnTo>
                      <a:lnTo>
                        <a:pt x="52" y="98"/>
                      </a:lnTo>
                      <a:lnTo>
                        <a:pt x="52" y="102"/>
                      </a:lnTo>
                      <a:lnTo>
                        <a:pt x="52" y="104"/>
                      </a:lnTo>
                      <a:lnTo>
                        <a:pt x="50" y="106"/>
                      </a:lnTo>
                      <a:lnTo>
                        <a:pt x="50" y="108"/>
                      </a:lnTo>
                      <a:lnTo>
                        <a:pt x="71" y="89"/>
                      </a:lnTo>
                      <a:lnTo>
                        <a:pt x="98" y="69"/>
                      </a:lnTo>
                      <a:lnTo>
                        <a:pt x="125" y="52"/>
                      </a:lnTo>
                      <a:lnTo>
                        <a:pt x="156" y="37"/>
                      </a:lnTo>
                      <a:lnTo>
                        <a:pt x="187" y="27"/>
                      </a:lnTo>
                      <a:lnTo>
                        <a:pt x="219" y="18"/>
                      </a:lnTo>
                      <a:lnTo>
                        <a:pt x="252" y="14"/>
                      </a:lnTo>
                      <a:lnTo>
                        <a:pt x="286" y="12"/>
                      </a:lnTo>
                      <a:lnTo>
                        <a:pt x="321" y="14"/>
                      </a:lnTo>
                      <a:lnTo>
                        <a:pt x="338" y="16"/>
                      </a:lnTo>
                      <a:lnTo>
                        <a:pt x="338" y="14"/>
                      </a:lnTo>
                      <a:lnTo>
                        <a:pt x="340" y="14"/>
                      </a:lnTo>
                      <a:lnTo>
                        <a:pt x="340" y="12"/>
                      </a:lnTo>
                      <a:lnTo>
                        <a:pt x="340" y="10"/>
                      </a:lnTo>
                      <a:lnTo>
                        <a:pt x="340" y="8"/>
                      </a:lnTo>
                      <a:lnTo>
                        <a:pt x="340" y="6"/>
                      </a:lnTo>
                      <a:close/>
                      <a:moveTo>
                        <a:pt x="0" y="549"/>
                      </a:moveTo>
                      <a:lnTo>
                        <a:pt x="18" y="572"/>
                      </a:lnTo>
                      <a:lnTo>
                        <a:pt x="41" y="597"/>
                      </a:lnTo>
                      <a:lnTo>
                        <a:pt x="66" y="620"/>
                      </a:lnTo>
                      <a:lnTo>
                        <a:pt x="93" y="639"/>
                      </a:lnTo>
                      <a:lnTo>
                        <a:pt x="121" y="657"/>
                      </a:lnTo>
                      <a:lnTo>
                        <a:pt x="152" y="672"/>
                      </a:lnTo>
                      <a:lnTo>
                        <a:pt x="183" y="683"/>
                      </a:lnTo>
                      <a:lnTo>
                        <a:pt x="217" y="691"/>
                      </a:lnTo>
                      <a:lnTo>
                        <a:pt x="252" y="697"/>
                      </a:lnTo>
                      <a:lnTo>
                        <a:pt x="286" y="699"/>
                      </a:lnTo>
                      <a:lnTo>
                        <a:pt x="323" y="697"/>
                      </a:lnTo>
                      <a:lnTo>
                        <a:pt x="342" y="693"/>
                      </a:lnTo>
                      <a:lnTo>
                        <a:pt x="342" y="691"/>
                      </a:lnTo>
                      <a:lnTo>
                        <a:pt x="342" y="689"/>
                      </a:lnTo>
                      <a:lnTo>
                        <a:pt x="342" y="687"/>
                      </a:lnTo>
                      <a:lnTo>
                        <a:pt x="342" y="685"/>
                      </a:lnTo>
                      <a:lnTo>
                        <a:pt x="342" y="683"/>
                      </a:lnTo>
                      <a:lnTo>
                        <a:pt x="321" y="687"/>
                      </a:lnTo>
                      <a:lnTo>
                        <a:pt x="286" y="689"/>
                      </a:lnTo>
                      <a:lnTo>
                        <a:pt x="252" y="687"/>
                      </a:lnTo>
                      <a:lnTo>
                        <a:pt x="219" y="681"/>
                      </a:lnTo>
                      <a:lnTo>
                        <a:pt x="187" y="674"/>
                      </a:lnTo>
                      <a:lnTo>
                        <a:pt x="156" y="662"/>
                      </a:lnTo>
                      <a:lnTo>
                        <a:pt x="125" y="647"/>
                      </a:lnTo>
                      <a:lnTo>
                        <a:pt x="98" y="632"/>
                      </a:lnTo>
                      <a:lnTo>
                        <a:pt x="71" y="610"/>
                      </a:lnTo>
                      <a:lnTo>
                        <a:pt x="48" y="589"/>
                      </a:lnTo>
                      <a:lnTo>
                        <a:pt x="25" y="564"/>
                      </a:lnTo>
                      <a:lnTo>
                        <a:pt x="6" y="539"/>
                      </a:lnTo>
                      <a:lnTo>
                        <a:pt x="0" y="528"/>
                      </a:lnTo>
                      <a:lnTo>
                        <a:pt x="0" y="532"/>
                      </a:lnTo>
                      <a:lnTo>
                        <a:pt x="0" y="534"/>
                      </a:lnTo>
                      <a:lnTo>
                        <a:pt x="0" y="536"/>
                      </a:lnTo>
                      <a:lnTo>
                        <a:pt x="0" y="538"/>
                      </a:lnTo>
                      <a:lnTo>
                        <a:pt x="0" y="541"/>
                      </a:lnTo>
                      <a:lnTo>
                        <a:pt x="0" y="543"/>
                      </a:lnTo>
                      <a:lnTo>
                        <a:pt x="0" y="545"/>
                      </a:lnTo>
                      <a:lnTo>
                        <a:pt x="0" y="549"/>
                      </a:lnTo>
                      <a:close/>
                    </a:path>
                  </a:pathLst>
                </a:custGeom>
                <a:solidFill>
                  <a:srgbClr val="BCE4FF"/>
                </a:solidFill>
                <a:ln w="9525">
                  <a:noFill/>
                  <a:round/>
                </a:ln>
              </p:spPr>
              <p:txBody>
                <a:bodyPr/>
                <a:lstStyle/>
                <a:p>
                  <a:endParaRPr lang="en-US"/>
                </a:p>
              </p:txBody>
            </p:sp>
            <p:sp>
              <p:nvSpPr>
                <p:cNvPr id="44547" name="Freeform 198"/>
                <p:cNvSpPr>
                  <a:spLocks noEditPoints="1"/>
                </p:cNvSpPr>
                <p:nvPr/>
              </p:nvSpPr>
              <p:spPr bwMode="auto">
                <a:xfrm>
                  <a:off x="1600" y="1791"/>
                  <a:ext cx="342" cy="687"/>
                </a:xfrm>
                <a:custGeom>
                  <a:avLst/>
                  <a:gdLst>
                    <a:gd name="T0" fmla="*/ 323 w 342"/>
                    <a:gd name="T1" fmla="*/ 2 h 687"/>
                    <a:gd name="T2" fmla="*/ 252 w 342"/>
                    <a:gd name="T3" fmla="*/ 2 h 687"/>
                    <a:gd name="T4" fmla="*/ 185 w 342"/>
                    <a:gd name="T5" fmla="*/ 15 h 687"/>
                    <a:gd name="T6" fmla="*/ 123 w 342"/>
                    <a:gd name="T7" fmla="*/ 42 h 687"/>
                    <a:gd name="T8" fmla="*/ 68 w 342"/>
                    <a:gd name="T9" fmla="*/ 79 h 687"/>
                    <a:gd name="T10" fmla="*/ 52 w 342"/>
                    <a:gd name="T11" fmla="*/ 96 h 687"/>
                    <a:gd name="T12" fmla="*/ 50 w 342"/>
                    <a:gd name="T13" fmla="*/ 100 h 687"/>
                    <a:gd name="T14" fmla="*/ 50 w 342"/>
                    <a:gd name="T15" fmla="*/ 104 h 687"/>
                    <a:gd name="T16" fmla="*/ 48 w 342"/>
                    <a:gd name="T17" fmla="*/ 109 h 687"/>
                    <a:gd name="T18" fmla="*/ 50 w 342"/>
                    <a:gd name="T19" fmla="*/ 108 h 687"/>
                    <a:gd name="T20" fmla="*/ 100 w 342"/>
                    <a:gd name="T21" fmla="*/ 67 h 687"/>
                    <a:gd name="T22" fmla="*/ 158 w 342"/>
                    <a:gd name="T23" fmla="*/ 37 h 687"/>
                    <a:gd name="T24" fmla="*/ 219 w 342"/>
                    <a:gd name="T25" fmla="*/ 17 h 687"/>
                    <a:gd name="T26" fmla="*/ 286 w 342"/>
                    <a:gd name="T27" fmla="*/ 10 h 687"/>
                    <a:gd name="T28" fmla="*/ 338 w 342"/>
                    <a:gd name="T29" fmla="*/ 15 h 687"/>
                    <a:gd name="T30" fmla="*/ 338 w 342"/>
                    <a:gd name="T31" fmla="*/ 12 h 687"/>
                    <a:gd name="T32" fmla="*/ 338 w 342"/>
                    <a:gd name="T33" fmla="*/ 10 h 687"/>
                    <a:gd name="T34" fmla="*/ 340 w 342"/>
                    <a:gd name="T35" fmla="*/ 8 h 687"/>
                    <a:gd name="T36" fmla="*/ 340 w 342"/>
                    <a:gd name="T37" fmla="*/ 4 h 687"/>
                    <a:gd name="T38" fmla="*/ 2 w 342"/>
                    <a:gd name="T39" fmla="*/ 535 h 687"/>
                    <a:gd name="T40" fmla="*/ 45 w 342"/>
                    <a:gd name="T41" fmla="*/ 587 h 687"/>
                    <a:gd name="T42" fmla="*/ 94 w 342"/>
                    <a:gd name="T43" fmla="*/ 629 h 687"/>
                    <a:gd name="T44" fmla="*/ 154 w 342"/>
                    <a:gd name="T45" fmla="*/ 660 h 687"/>
                    <a:gd name="T46" fmla="*/ 217 w 342"/>
                    <a:gd name="T47" fmla="*/ 681 h 687"/>
                    <a:gd name="T48" fmla="*/ 286 w 342"/>
                    <a:gd name="T49" fmla="*/ 687 h 687"/>
                    <a:gd name="T50" fmla="*/ 342 w 342"/>
                    <a:gd name="T51" fmla="*/ 683 h 687"/>
                    <a:gd name="T52" fmla="*/ 342 w 342"/>
                    <a:gd name="T53" fmla="*/ 681 h 687"/>
                    <a:gd name="T54" fmla="*/ 342 w 342"/>
                    <a:gd name="T55" fmla="*/ 677 h 687"/>
                    <a:gd name="T56" fmla="*/ 340 w 342"/>
                    <a:gd name="T57" fmla="*/ 675 h 687"/>
                    <a:gd name="T58" fmla="*/ 340 w 342"/>
                    <a:gd name="T59" fmla="*/ 674 h 687"/>
                    <a:gd name="T60" fmla="*/ 286 w 342"/>
                    <a:gd name="T61" fmla="*/ 677 h 687"/>
                    <a:gd name="T62" fmla="*/ 219 w 342"/>
                    <a:gd name="T63" fmla="*/ 670 h 687"/>
                    <a:gd name="T64" fmla="*/ 158 w 342"/>
                    <a:gd name="T65" fmla="*/ 651 h 687"/>
                    <a:gd name="T66" fmla="*/ 100 w 342"/>
                    <a:gd name="T67" fmla="*/ 620 h 687"/>
                    <a:gd name="T68" fmla="*/ 50 w 342"/>
                    <a:gd name="T69" fmla="*/ 580 h 687"/>
                    <a:gd name="T70" fmla="*/ 10 w 342"/>
                    <a:gd name="T71" fmla="*/ 530 h 687"/>
                    <a:gd name="T72" fmla="*/ 0 w 342"/>
                    <a:gd name="T73" fmla="*/ 516 h 687"/>
                    <a:gd name="T74" fmla="*/ 0 w 342"/>
                    <a:gd name="T75" fmla="*/ 520 h 687"/>
                    <a:gd name="T76" fmla="*/ 0 w 342"/>
                    <a:gd name="T77" fmla="*/ 526 h 687"/>
                    <a:gd name="T78" fmla="*/ 0 w 342"/>
                    <a:gd name="T79" fmla="*/ 530 h 68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42"/>
                    <a:gd name="T121" fmla="*/ 0 h 687"/>
                    <a:gd name="T122" fmla="*/ 342 w 342"/>
                    <a:gd name="T123" fmla="*/ 687 h 68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42" h="687">
                      <a:moveTo>
                        <a:pt x="340" y="4"/>
                      </a:moveTo>
                      <a:lnTo>
                        <a:pt x="323" y="2"/>
                      </a:lnTo>
                      <a:lnTo>
                        <a:pt x="286" y="0"/>
                      </a:lnTo>
                      <a:lnTo>
                        <a:pt x="252" y="2"/>
                      </a:lnTo>
                      <a:lnTo>
                        <a:pt x="217" y="8"/>
                      </a:lnTo>
                      <a:lnTo>
                        <a:pt x="185" y="15"/>
                      </a:lnTo>
                      <a:lnTo>
                        <a:pt x="154" y="27"/>
                      </a:lnTo>
                      <a:lnTo>
                        <a:pt x="123" y="42"/>
                      </a:lnTo>
                      <a:lnTo>
                        <a:pt x="94" y="60"/>
                      </a:lnTo>
                      <a:lnTo>
                        <a:pt x="68" y="79"/>
                      </a:lnTo>
                      <a:lnTo>
                        <a:pt x="52" y="92"/>
                      </a:lnTo>
                      <a:lnTo>
                        <a:pt x="52" y="96"/>
                      </a:lnTo>
                      <a:lnTo>
                        <a:pt x="50" y="98"/>
                      </a:lnTo>
                      <a:lnTo>
                        <a:pt x="50" y="100"/>
                      </a:lnTo>
                      <a:lnTo>
                        <a:pt x="50" y="102"/>
                      </a:lnTo>
                      <a:lnTo>
                        <a:pt x="50" y="104"/>
                      </a:lnTo>
                      <a:lnTo>
                        <a:pt x="48" y="108"/>
                      </a:lnTo>
                      <a:lnTo>
                        <a:pt x="48" y="109"/>
                      </a:lnTo>
                      <a:lnTo>
                        <a:pt x="48" y="111"/>
                      </a:lnTo>
                      <a:lnTo>
                        <a:pt x="50" y="108"/>
                      </a:lnTo>
                      <a:lnTo>
                        <a:pt x="75" y="86"/>
                      </a:lnTo>
                      <a:lnTo>
                        <a:pt x="100" y="67"/>
                      </a:lnTo>
                      <a:lnTo>
                        <a:pt x="127" y="50"/>
                      </a:lnTo>
                      <a:lnTo>
                        <a:pt x="158" y="37"/>
                      </a:lnTo>
                      <a:lnTo>
                        <a:pt x="189" y="25"/>
                      </a:lnTo>
                      <a:lnTo>
                        <a:pt x="219" y="17"/>
                      </a:lnTo>
                      <a:lnTo>
                        <a:pt x="254" y="12"/>
                      </a:lnTo>
                      <a:lnTo>
                        <a:pt x="286" y="10"/>
                      </a:lnTo>
                      <a:lnTo>
                        <a:pt x="321" y="12"/>
                      </a:lnTo>
                      <a:lnTo>
                        <a:pt x="338" y="15"/>
                      </a:lnTo>
                      <a:lnTo>
                        <a:pt x="338" y="14"/>
                      </a:lnTo>
                      <a:lnTo>
                        <a:pt x="338" y="12"/>
                      </a:lnTo>
                      <a:lnTo>
                        <a:pt x="338" y="10"/>
                      </a:lnTo>
                      <a:lnTo>
                        <a:pt x="338" y="8"/>
                      </a:lnTo>
                      <a:lnTo>
                        <a:pt x="340" y="8"/>
                      </a:lnTo>
                      <a:lnTo>
                        <a:pt x="340" y="6"/>
                      </a:lnTo>
                      <a:lnTo>
                        <a:pt x="340" y="4"/>
                      </a:lnTo>
                      <a:close/>
                      <a:moveTo>
                        <a:pt x="0" y="533"/>
                      </a:moveTo>
                      <a:lnTo>
                        <a:pt x="2" y="535"/>
                      </a:lnTo>
                      <a:lnTo>
                        <a:pt x="22" y="562"/>
                      </a:lnTo>
                      <a:lnTo>
                        <a:pt x="45" y="587"/>
                      </a:lnTo>
                      <a:lnTo>
                        <a:pt x="68" y="608"/>
                      </a:lnTo>
                      <a:lnTo>
                        <a:pt x="94" y="629"/>
                      </a:lnTo>
                      <a:lnTo>
                        <a:pt x="123" y="647"/>
                      </a:lnTo>
                      <a:lnTo>
                        <a:pt x="154" y="660"/>
                      </a:lnTo>
                      <a:lnTo>
                        <a:pt x="185" y="672"/>
                      </a:lnTo>
                      <a:lnTo>
                        <a:pt x="217" y="681"/>
                      </a:lnTo>
                      <a:lnTo>
                        <a:pt x="252" y="685"/>
                      </a:lnTo>
                      <a:lnTo>
                        <a:pt x="286" y="687"/>
                      </a:lnTo>
                      <a:lnTo>
                        <a:pt x="323" y="685"/>
                      </a:lnTo>
                      <a:lnTo>
                        <a:pt x="342" y="683"/>
                      </a:lnTo>
                      <a:lnTo>
                        <a:pt x="342" y="681"/>
                      </a:lnTo>
                      <a:lnTo>
                        <a:pt x="342" y="679"/>
                      </a:lnTo>
                      <a:lnTo>
                        <a:pt x="342" y="677"/>
                      </a:lnTo>
                      <a:lnTo>
                        <a:pt x="340" y="677"/>
                      </a:lnTo>
                      <a:lnTo>
                        <a:pt x="340" y="675"/>
                      </a:lnTo>
                      <a:lnTo>
                        <a:pt x="340" y="674"/>
                      </a:lnTo>
                      <a:lnTo>
                        <a:pt x="321" y="675"/>
                      </a:lnTo>
                      <a:lnTo>
                        <a:pt x="286" y="677"/>
                      </a:lnTo>
                      <a:lnTo>
                        <a:pt x="254" y="675"/>
                      </a:lnTo>
                      <a:lnTo>
                        <a:pt x="219" y="670"/>
                      </a:lnTo>
                      <a:lnTo>
                        <a:pt x="189" y="662"/>
                      </a:lnTo>
                      <a:lnTo>
                        <a:pt x="158" y="651"/>
                      </a:lnTo>
                      <a:lnTo>
                        <a:pt x="127" y="637"/>
                      </a:lnTo>
                      <a:lnTo>
                        <a:pt x="100" y="620"/>
                      </a:lnTo>
                      <a:lnTo>
                        <a:pt x="75" y="601"/>
                      </a:lnTo>
                      <a:lnTo>
                        <a:pt x="50" y="580"/>
                      </a:lnTo>
                      <a:lnTo>
                        <a:pt x="29" y="556"/>
                      </a:lnTo>
                      <a:lnTo>
                        <a:pt x="10" y="530"/>
                      </a:lnTo>
                      <a:lnTo>
                        <a:pt x="0" y="512"/>
                      </a:lnTo>
                      <a:lnTo>
                        <a:pt x="0" y="516"/>
                      </a:lnTo>
                      <a:lnTo>
                        <a:pt x="0" y="518"/>
                      </a:lnTo>
                      <a:lnTo>
                        <a:pt x="0" y="520"/>
                      </a:lnTo>
                      <a:lnTo>
                        <a:pt x="0" y="522"/>
                      </a:lnTo>
                      <a:lnTo>
                        <a:pt x="0" y="526"/>
                      </a:lnTo>
                      <a:lnTo>
                        <a:pt x="0" y="528"/>
                      </a:lnTo>
                      <a:lnTo>
                        <a:pt x="0" y="530"/>
                      </a:lnTo>
                      <a:lnTo>
                        <a:pt x="0" y="533"/>
                      </a:lnTo>
                      <a:close/>
                    </a:path>
                  </a:pathLst>
                </a:custGeom>
                <a:solidFill>
                  <a:srgbClr val="BDE4FF"/>
                </a:solidFill>
                <a:ln w="9525">
                  <a:noFill/>
                  <a:round/>
                </a:ln>
              </p:spPr>
              <p:txBody>
                <a:bodyPr/>
                <a:lstStyle/>
                <a:p>
                  <a:endParaRPr lang="en-US"/>
                </a:p>
              </p:txBody>
            </p:sp>
            <p:sp>
              <p:nvSpPr>
                <p:cNvPr id="44548" name="Freeform 199"/>
                <p:cNvSpPr>
                  <a:spLocks noEditPoints="1"/>
                </p:cNvSpPr>
                <p:nvPr/>
              </p:nvSpPr>
              <p:spPr bwMode="auto">
                <a:xfrm>
                  <a:off x="1600" y="1797"/>
                  <a:ext cx="342" cy="677"/>
                </a:xfrm>
                <a:custGeom>
                  <a:avLst/>
                  <a:gdLst>
                    <a:gd name="T0" fmla="*/ 321 w 342"/>
                    <a:gd name="T1" fmla="*/ 2 h 677"/>
                    <a:gd name="T2" fmla="*/ 252 w 342"/>
                    <a:gd name="T3" fmla="*/ 2 h 677"/>
                    <a:gd name="T4" fmla="*/ 187 w 342"/>
                    <a:gd name="T5" fmla="*/ 15 h 677"/>
                    <a:gd name="T6" fmla="*/ 125 w 342"/>
                    <a:gd name="T7" fmla="*/ 40 h 677"/>
                    <a:gd name="T8" fmla="*/ 71 w 342"/>
                    <a:gd name="T9" fmla="*/ 77 h 677"/>
                    <a:gd name="T10" fmla="*/ 50 w 342"/>
                    <a:gd name="T11" fmla="*/ 98 h 677"/>
                    <a:gd name="T12" fmla="*/ 48 w 342"/>
                    <a:gd name="T13" fmla="*/ 103 h 677"/>
                    <a:gd name="T14" fmla="*/ 48 w 342"/>
                    <a:gd name="T15" fmla="*/ 107 h 677"/>
                    <a:gd name="T16" fmla="*/ 46 w 342"/>
                    <a:gd name="T17" fmla="*/ 113 h 677"/>
                    <a:gd name="T18" fmla="*/ 54 w 342"/>
                    <a:gd name="T19" fmla="*/ 105 h 677"/>
                    <a:gd name="T20" fmla="*/ 104 w 342"/>
                    <a:gd name="T21" fmla="*/ 65 h 677"/>
                    <a:gd name="T22" fmla="*/ 160 w 342"/>
                    <a:gd name="T23" fmla="*/ 34 h 677"/>
                    <a:gd name="T24" fmla="*/ 221 w 342"/>
                    <a:gd name="T25" fmla="*/ 15 h 677"/>
                    <a:gd name="T26" fmla="*/ 286 w 342"/>
                    <a:gd name="T27" fmla="*/ 9 h 677"/>
                    <a:gd name="T28" fmla="*/ 336 w 342"/>
                    <a:gd name="T29" fmla="*/ 13 h 677"/>
                    <a:gd name="T30" fmla="*/ 338 w 342"/>
                    <a:gd name="T31" fmla="*/ 11 h 677"/>
                    <a:gd name="T32" fmla="*/ 338 w 342"/>
                    <a:gd name="T33" fmla="*/ 9 h 677"/>
                    <a:gd name="T34" fmla="*/ 338 w 342"/>
                    <a:gd name="T35" fmla="*/ 6 h 677"/>
                    <a:gd name="T36" fmla="*/ 338 w 342"/>
                    <a:gd name="T37" fmla="*/ 4 h 677"/>
                    <a:gd name="T38" fmla="*/ 6 w 342"/>
                    <a:gd name="T39" fmla="*/ 527 h 677"/>
                    <a:gd name="T40" fmla="*/ 48 w 342"/>
                    <a:gd name="T41" fmla="*/ 577 h 677"/>
                    <a:gd name="T42" fmla="*/ 98 w 342"/>
                    <a:gd name="T43" fmla="*/ 620 h 677"/>
                    <a:gd name="T44" fmla="*/ 156 w 342"/>
                    <a:gd name="T45" fmla="*/ 650 h 677"/>
                    <a:gd name="T46" fmla="*/ 219 w 342"/>
                    <a:gd name="T47" fmla="*/ 669 h 677"/>
                    <a:gd name="T48" fmla="*/ 286 w 342"/>
                    <a:gd name="T49" fmla="*/ 677 h 677"/>
                    <a:gd name="T50" fmla="*/ 342 w 342"/>
                    <a:gd name="T51" fmla="*/ 671 h 677"/>
                    <a:gd name="T52" fmla="*/ 340 w 342"/>
                    <a:gd name="T53" fmla="*/ 669 h 677"/>
                    <a:gd name="T54" fmla="*/ 340 w 342"/>
                    <a:gd name="T55" fmla="*/ 668 h 677"/>
                    <a:gd name="T56" fmla="*/ 340 w 342"/>
                    <a:gd name="T57" fmla="*/ 664 h 677"/>
                    <a:gd name="T58" fmla="*/ 340 w 342"/>
                    <a:gd name="T59" fmla="*/ 662 h 677"/>
                    <a:gd name="T60" fmla="*/ 286 w 342"/>
                    <a:gd name="T61" fmla="*/ 666 h 677"/>
                    <a:gd name="T62" fmla="*/ 221 w 342"/>
                    <a:gd name="T63" fmla="*/ 660 h 677"/>
                    <a:gd name="T64" fmla="*/ 160 w 342"/>
                    <a:gd name="T65" fmla="*/ 641 h 677"/>
                    <a:gd name="T66" fmla="*/ 104 w 342"/>
                    <a:gd name="T67" fmla="*/ 610 h 677"/>
                    <a:gd name="T68" fmla="*/ 54 w 342"/>
                    <a:gd name="T69" fmla="*/ 570 h 677"/>
                    <a:gd name="T70" fmla="*/ 14 w 342"/>
                    <a:gd name="T71" fmla="*/ 522 h 677"/>
                    <a:gd name="T72" fmla="*/ 0 w 342"/>
                    <a:gd name="T73" fmla="*/ 499 h 677"/>
                    <a:gd name="T74" fmla="*/ 0 w 342"/>
                    <a:gd name="T75" fmla="*/ 504 h 677"/>
                    <a:gd name="T76" fmla="*/ 0 w 342"/>
                    <a:gd name="T77" fmla="*/ 510 h 677"/>
                    <a:gd name="T78" fmla="*/ 0 w 342"/>
                    <a:gd name="T79" fmla="*/ 514 h 67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342"/>
                    <a:gd name="T121" fmla="*/ 0 h 677"/>
                    <a:gd name="T122" fmla="*/ 342 w 342"/>
                    <a:gd name="T123" fmla="*/ 677 h 67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342" h="677">
                      <a:moveTo>
                        <a:pt x="338" y="4"/>
                      </a:moveTo>
                      <a:lnTo>
                        <a:pt x="321" y="2"/>
                      </a:lnTo>
                      <a:lnTo>
                        <a:pt x="286" y="0"/>
                      </a:lnTo>
                      <a:lnTo>
                        <a:pt x="252" y="2"/>
                      </a:lnTo>
                      <a:lnTo>
                        <a:pt x="219" y="6"/>
                      </a:lnTo>
                      <a:lnTo>
                        <a:pt x="187" y="15"/>
                      </a:lnTo>
                      <a:lnTo>
                        <a:pt x="156" y="25"/>
                      </a:lnTo>
                      <a:lnTo>
                        <a:pt x="125" y="40"/>
                      </a:lnTo>
                      <a:lnTo>
                        <a:pt x="98" y="57"/>
                      </a:lnTo>
                      <a:lnTo>
                        <a:pt x="71" y="77"/>
                      </a:lnTo>
                      <a:lnTo>
                        <a:pt x="50" y="96"/>
                      </a:lnTo>
                      <a:lnTo>
                        <a:pt x="50" y="98"/>
                      </a:lnTo>
                      <a:lnTo>
                        <a:pt x="48" y="102"/>
                      </a:lnTo>
                      <a:lnTo>
                        <a:pt x="48" y="103"/>
                      </a:lnTo>
                      <a:lnTo>
                        <a:pt x="48" y="105"/>
                      </a:lnTo>
                      <a:lnTo>
                        <a:pt x="48" y="107"/>
                      </a:lnTo>
                      <a:lnTo>
                        <a:pt x="46" y="111"/>
                      </a:lnTo>
                      <a:lnTo>
                        <a:pt x="46" y="113"/>
                      </a:lnTo>
                      <a:lnTo>
                        <a:pt x="46" y="115"/>
                      </a:lnTo>
                      <a:lnTo>
                        <a:pt x="54" y="105"/>
                      </a:lnTo>
                      <a:lnTo>
                        <a:pt x="77" y="84"/>
                      </a:lnTo>
                      <a:lnTo>
                        <a:pt x="104" y="65"/>
                      </a:lnTo>
                      <a:lnTo>
                        <a:pt x="131" y="50"/>
                      </a:lnTo>
                      <a:lnTo>
                        <a:pt x="160" y="34"/>
                      </a:lnTo>
                      <a:lnTo>
                        <a:pt x="189" y="25"/>
                      </a:lnTo>
                      <a:lnTo>
                        <a:pt x="221" y="15"/>
                      </a:lnTo>
                      <a:lnTo>
                        <a:pt x="254" y="11"/>
                      </a:lnTo>
                      <a:lnTo>
                        <a:pt x="286" y="9"/>
                      </a:lnTo>
                      <a:lnTo>
                        <a:pt x="321" y="11"/>
                      </a:lnTo>
                      <a:lnTo>
                        <a:pt x="336" y="13"/>
                      </a:lnTo>
                      <a:lnTo>
                        <a:pt x="338" y="11"/>
                      </a:lnTo>
                      <a:lnTo>
                        <a:pt x="338" y="9"/>
                      </a:lnTo>
                      <a:lnTo>
                        <a:pt x="338" y="8"/>
                      </a:lnTo>
                      <a:lnTo>
                        <a:pt x="338" y="6"/>
                      </a:lnTo>
                      <a:lnTo>
                        <a:pt x="338" y="4"/>
                      </a:lnTo>
                      <a:close/>
                      <a:moveTo>
                        <a:pt x="0" y="516"/>
                      </a:moveTo>
                      <a:lnTo>
                        <a:pt x="6" y="527"/>
                      </a:lnTo>
                      <a:lnTo>
                        <a:pt x="25" y="552"/>
                      </a:lnTo>
                      <a:lnTo>
                        <a:pt x="48" y="577"/>
                      </a:lnTo>
                      <a:lnTo>
                        <a:pt x="71" y="598"/>
                      </a:lnTo>
                      <a:lnTo>
                        <a:pt x="98" y="620"/>
                      </a:lnTo>
                      <a:lnTo>
                        <a:pt x="125" y="635"/>
                      </a:lnTo>
                      <a:lnTo>
                        <a:pt x="156" y="650"/>
                      </a:lnTo>
                      <a:lnTo>
                        <a:pt x="187" y="662"/>
                      </a:lnTo>
                      <a:lnTo>
                        <a:pt x="219" y="669"/>
                      </a:lnTo>
                      <a:lnTo>
                        <a:pt x="252" y="675"/>
                      </a:lnTo>
                      <a:lnTo>
                        <a:pt x="286" y="677"/>
                      </a:lnTo>
                      <a:lnTo>
                        <a:pt x="321" y="675"/>
                      </a:lnTo>
                      <a:lnTo>
                        <a:pt x="342" y="671"/>
                      </a:lnTo>
                      <a:lnTo>
                        <a:pt x="340" y="671"/>
                      </a:lnTo>
                      <a:lnTo>
                        <a:pt x="340" y="669"/>
                      </a:lnTo>
                      <a:lnTo>
                        <a:pt x="340" y="668"/>
                      </a:lnTo>
                      <a:lnTo>
                        <a:pt x="340" y="666"/>
                      </a:lnTo>
                      <a:lnTo>
                        <a:pt x="340" y="664"/>
                      </a:lnTo>
                      <a:lnTo>
                        <a:pt x="340" y="662"/>
                      </a:lnTo>
                      <a:lnTo>
                        <a:pt x="321" y="664"/>
                      </a:lnTo>
                      <a:lnTo>
                        <a:pt x="286" y="666"/>
                      </a:lnTo>
                      <a:lnTo>
                        <a:pt x="254" y="664"/>
                      </a:lnTo>
                      <a:lnTo>
                        <a:pt x="221" y="660"/>
                      </a:lnTo>
                      <a:lnTo>
                        <a:pt x="189" y="652"/>
                      </a:lnTo>
                      <a:lnTo>
                        <a:pt x="160" y="641"/>
                      </a:lnTo>
                      <a:lnTo>
                        <a:pt x="131" y="627"/>
                      </a:lnTo>
                      <a:lnTo>
                        <a:pt x="104" y="610"/>
                      </a:lnTo>
                      <a:lnTo>
                        <a:pt x="77" y="591"/>
                      </a:lnTo>
                      <a:lnTo>
                        <a:pt x="54" y="570"/>
                      </a:lnTo>
                      <a:lnTo>
                        <a:pt x="33" y="547"/>
                      </a:lnTo>
                      <a:lnTo>
                        <a:pt x="14" y="522"/>
                      </a:lnTo>
                      <a:lnTo>
                        <a:pt x="0" y="497"/>
                      </a:lnTo>
                      <a:lnTo>
                        <a:pt x="0" y="499"/>
                      </a:lnTo>
                      <a:lnTo>
                        <a:pt x="0" y="503"/>
                      </a:lnTo>
                      <a:lnTo>
                        <a:pt x="0" y="504"/>
                      </a:lnTo>
                      <a:lnTo>
                        <a:pt x="0" y="506"/>
                      </a:lnTo>
                      <a:lnTo>
                        <a:pt x="0" y="510"/>
                      </a:lnTo>
                      <a:lnTo>
                        <a:pt x="0" y="512"/>
                      </a:lnTo>
                      <a:lnTo>
                        <a:pt x="0" y="514"/>
                      </a:lnTo>
                      <a:lnTo>
                        <a:pt x="0" y="516"/>
                      </a:lnTo>
                      <a:close/>
                    </a:path>
                  </a:pathLst>
                </a:custGeom>
                <a:solidFill>
                  <a:srgbClr val="BEE5FF"/>
                </a:solidFill>
                <a:ln w="9525">
                  <a:noFill/>
                  <a:round/>
                </a:ln>
              </p:spPr>
              <p:txBody>
                <a:bodyPr/>
                <a:lstStyle/>
                <a:p>
                  <a:endParaRPr lang="en-US"/>
                </a:p>
              </p:txBody>
            </p:sp>
            <p:sp>
              <p:nvSpPr>
                <p:cNvPr id="44549" name="Freeform 200"/>
                <p:cNvSpPr>
                  <a:spLocks noEditPoints="1"/>
                </p:cNvSpPr>
                <p:nvPr/>
              </p:nvSpPr>
              <p:spPr bwMode="auto">
                <a:xfrm>
                  <a:off x="1600" y="1801"/>
                  <a:ext cx="340" cy="667"/>
                </a:xfrm>
                <a:custGeom>
                  <a:avLst/>
                  <a:gdLst>
                    <a:gd name="T0" fmla="*/ 321 w 340"/>
                    <a:gd name="T1" fmla="*/ 2 h 667"/>
                    <a:gd name="T2" fmla="*/ 254 w 340"/>
                    <a:gd name="T3" fmla="*/ 2 h 667"/>
                    <a:gd name="T4" fmla="*/ 189 w 340"/>
                    <a:gd name="T5" fmla="*/ 15 h 667"/>
                    <a:gd name="T6" fmla="*/ 127 w 340"/>
                    <a:gd name="T7" fmla="*/ 40 h 667"/>
                    <a:gd name="T8" fmla="*/ 75 w 340"/>
                    <a:gd name="T9" fmla="*/ 76 h 667"/>
                    <a:gd name="T10" fmla="*/ 48 w 340"/>
                    <a:gd name="T11" fmla="*/ 101 h 667"/>
                    <a:gd name="T12" fmla="*/ 46 w 340"/>
                    <a:gd name="T13" fmla="*/ 107 h 667"/>
                    <a:gd name="T14" fmla="*/ 46 w 340"/>
                    <a:gd name="T15" fmla="*/ 111 h 667"/>
                    <a:gd name="T16" fmla="*/ 45 w 340"/>
                    <a:gd name="T17" fmla="*/ 117 h 667"/>
                    <a:gd name="T18" fmla="*/ 43 w 340"/>
                    <a:gd name="T19" fmla="*/ 121 h 667"/>
                    <a:gd name="T20" fmla="*/ 81 w 340"/>
                    <a:gd name="T21" fmla="*/ 84 h 667"/>
                    <a:gd name="T22" fmla="*/ 133 w 340"/>
                    <a:gd name="T23" fmla="*/ 50 h 667"/>
                    <a:gd name="T24" fmla="*/ 190 w 340"/>
                    <a:gd name="T25" fmla="*/ 25 h 667"/>
                    <a:gd name="T26" fmla="*/ 254 w 340"/>
                    <a:gd name="T27" fmla="*/ 11 h 667"/>
                    <a:gd name="T28" fmla="*/ 321 w 340"/>
                    <a:gd name="T29" fmla="*/ 11 h 667"/>
                    <a:gd name="T30" fmla="*/ 336 w 340"/>
                    <a:gd name="T31" fmla="*/ 13 h 667"/>
                    <a:gd name="T32" fmla="*/ 336 w 340"/>
                    <a:gd name="T33" fmla="*/ 11 h 667"/>
                    <a:gd name="T34" fmla="*/ 338 w 340"/>
                    <a:gd name="T35" fmla="*/ 7 h 667"/>
                    <a:gd name="T36" fmla="*/ 338 w 340"/>
                    <a:gd name="T37" fmla="*/ 5 h 667"/>
                    <a:gd name="T38" fmla="*/ 0 w 340"/>
                    <a:gd name="T39" fmla="*/ 502 h 667"/>
                    <a:gd name="T40" fmla="*/ 29 w 340"/>
                    <a:gd name="T41" fmla="*/ 546 h 667"/>
                    <a:gd name="T42" fmla="*/ 75 w 340"/>
                    <a:gd name="T43" fmla="*/ 591 h 667"/>
                    <a:gd name="T44" fmla="*/ 127 w 340"/>
                    <a:gd name="T45" fmla="*/ 627 h 667"/>
                    <a:gd name="T46" fmla="*/ 189 w 340"/>
                    <a:gd name="T47" fmla="*/ 652 h 667"/>
                    <a:gd name="T48" fmla="*/ 254 w 340"/>
                    <a:gd name="T49" fmla="*/ 665 h 667"/>
                    <a:gd name="T50" fmla="*/ 321 w 340"/>
                    <a:gd name="T51" fmla="*/ 665 h 667"/>
                    <a:gd name="T52" fmla="*/ 340 w 340"/>
                    <a:gd name="T53" fmla="*/ 662 h 667"/>
                    <a:gd name="T54" fmla="*/ 340 w 340"/>
                    <a:gd name="T55" fmla="*/ 660 h 667"/>
                    <a:gd name="T56" fmla="*/ 340 w 340"/>
                    <a:gd name="T57" fmla="*/ 656 h 667"/>
                    <a:gd name="T58" fmla="*/ 338 w 340"/>
                    <a:gd name="T59" fmla="*/ 654 h 667"/>
                    <a:gd name="T60" fmla="*/ 321 w 340"/>
                    <a:gd name="T61" fmla="*/ 656 h 667"/>
                    <a:gd name="T62" fmla="*/ 254 w 340"/>
                    <a:gd name="T63" fmla="*/ 656 h 667"/>
                    <a:gd name="T64" fmla="*/ 190 w 340"/>
                    <a:gd name="T65" fmla="*/ 642 h 667"/>
                    <a:gd name="T66" fmla="*/ 133 w 340"/>
                    <a:gd name="T67" fmla="*/ 617 h 667"/>
                    <a:gd name="T68" fmla="*/ 81 w 340"/>
                    <a:gd name="T69" fmla="*/ 583 h 667"/>
                    <a:gd name="T70" fmla="*/ 37 w 340"/>
                    <a:gd name="T71" fmla="*/ 539 h 667"/>
                    <a:gd name="T72" fmla="*/ 2 w 340"/>
                    <a:gd name="T73" fmla="*/ 487 h 667"/>
                    <a:gd name="T74" fmla="*/ 0 w 340"/>
                    <a:gd name="T75" fmla="*/ 485 h 667"/>
                    <a:gd name="T76" fmla="*/ 0 w 340"/>
                    <a:gd name="T77" fmla="*/ 489 h 667"/>
                    <a:gd name="T78" fmla="*/ 0 w 340"/>
                    <a:gd name="T79" fmla="*/ 495 h 667"/>
                    <a:gd name="T80" fmla="*/ 0 w 340"/>
                    <a:gd name="T81" fmla="*/ 500 h 6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40"/>
                    <a:gd name="T124" fmla="*/ 0 h 667"/>
                    <a:gd name="T125" fmla="*/ 340 w 340"/>
                    <a:gd name="T126" fmla="*/ 667 h 66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40" h="667">
                      <a:moveTo>
                        <a:pt x="338" y="5"/>
                      </a:moveTo>
                      <a:lnTo>
                        <a:pt x="321" y="2"/>
                      </a:lnTo>
                      <a:lnTo>
                        <a:pt x="286" y="0"/>
                      </a:lnTo>
                      <a:lnTo>
                        <a:pt x="254" y="2"/>
                      </a:lnTo>
                      <a:lnTo>
                        <a:pt x="219" y="7"/>
                      </a:lnTo>
                      <a:lnTo>
                        <a:pt x="189" y="15"/>
                      </a:lnTo>
                      <a:lnTo>
                        <a:pt x="158" y="27"/>
                      </a:lnTo>
                      <a:lnTo>
                        <a:pt x="127" y="40"/>
                      </a:lnTo>
                      <a:lnTo>
                        <a:pt x="100" y="57"/>
                      </a:lnTo>
                      <a:lnTo>
                        <a:pt x="75" y="76"/>
                      </a:lnTo>
                      <a:lnTo>
                        <a:pt x="50" y="98"/>
                      </a:lnTo>
                      <a:lnTo>
                        <a:pt x="48" y="101"/>
                      </a:lnTo>
                      <a:lnTo>
                        <a:pt x="48" y="103"/>
                      </a:lnTo>
                      <a:lnTo>
                        <a:pt x="46" y="107"/>
                      </a:lnTo>
                      <a:lnTo>
                        <a:pt x="46" y="109"/>
                      </a:lnTo>
                      <a:lnTo>
                        <a:pt x="46" y="111"/>
                      </a:lnTo>
                      <a:lnTo>
                        <a:pt x="45" y="113"/>
                      </a:lnTo>
                      <a:lnTo>
                        <a:pt x="45" y="117"/>
                      </a:lnTo>
                      <a:lnTo>
                        <a:pt x="45" y="119"/>
                      </a:lnTo>
                      <a:lnTo>
                        <a:pt x="43" y="121"/>
                      </a:lnTo>
                      <a:lnTo>
                        <a:pt x="58" y="105"/>
                      </a:lnTo>
                      <a:lnTo>
                        <a:pt x="81" y="84"/>
                      </a:lnTo>
                      <a:lnTo>
                        <a:pt x="106" y="65"/>
                      </a:lnTo>
                      <a:lnTo>
                        <a:pt x="133" y="50"/>
                      </a:lnTo>
                      <a:lnTo>
                        <a:pt x="162" y="36"/>
                      </a:lnTo>
                      <a:lnTo>
                        <a:pt x="190" y="25"/>
                      </a:lnTo>
                      <a:lnTo>
                        <a:pt x="221" y="17"/>
                      </a:lnTo>
                      <a:lnTo>
                        <a:pt x="254" y="11"/>
                      </a:lnTo>
                      <a:lnTo>
                        <a:pt x="286" y="11"/>
                      </a:lnTo>
                      <a:lnTo>
                        <a:pt x="321" y="11"/>
                      </a:lnTo>
                      <a:lnTo>
                        <a:pt x="336" y="15"/>
                      </a:lnTo>
                      <a:lnTo>
                        <a:pt x="336" y="13"/>
                      </a:lnTo>
                      <a:lnTo>
                        <a:pt x="336" y="11"/>
                      </a:lnTo>
                      <a:lnTo>
                        <a:pt x="336" y="9"/>
                      </a:lnTo>
                      <a:lnTo>
                        <a:pt x="338" y="7"/>
                      </a:lnTo>
                      <a:lnTo>
                        <a:pt x="338" y="5"/>
                      </a:lnTo>
                      <a:close/>
                      <a:moveTo>
                        <a:pt x="0" y="502"/>
                      </a:moveTo>
                      <a:lnTo>
                        <a:pt x="10" y="520"/>
                      </a:lnTo>
                      <a:lnTo>
                        <a:pt x="29" y="546"/>
                      </a:lnTo>
                      <a:lnTo>
                        <a:pt x="50" y="570"/>
                      </a:lnTo>
                      <a:lnTo>
                        <a:pt x="75" y="591"/>
                      </a:lnTo>
                      <a:lnTo>
                        <a:pt x="100" y="610"/>
                      </a:lnTo>
                      <a:lnTo>
                        <a:pt x="127" y="627"/>
                      </a:lnTo>
                      <a:lnTo>
                        <a:pt x="158" y="641"/>
                      </a:lnTo>
                      <a:lnTo>
                        <a:pt x="189" y="652"/>
                      </a:lnTo>
                      <a:lnTo>
                        <a:pt x="219" y="660"/>
                      </a:lnTo>
                      <a:lnTo>
                        <a:pt x="254" y="665"/>
                      </a:lnTo>
                      <a:lnTo>
                        <a:pt x="286" y="667"/>
                      </a:lnTo>
                      <a:lnTo>
                        <a:pt x="321" y="665"/>
                      </a:lnTo>
                      <a:lnTo>
                        <a:pt x="340" y="664"/>
                      </a:lnTo>
                      <a:lnTo>
                        <a:pt x="340" y="662"/>
                      </a:lnTo>
                      <a:lnTo>
                        <a:pt x="340" y="660"/>
                      </a:lnTo>
                      <a:lnTo>
                        <a:pt x="340" y="658"/>
                      </a:lnTo>
                      <a:lnTo>
                        <a:pt x="340" y="656"/>
                      </a:lnTo>
                      <a:lnTo>
                        <a:pt x="338" y="654"/>
                      </a:lnTo>
                      <a:lnTo>
                        <a:pt x="338" y="652"/>
                      </a:lnTo>
                      <a:lnTo>
                        <a:pt x="321" y="656"/>
                      </a:lnTo>
                      <a:lnTo>
                        <a:pt x="286" y="658"/>
                      </a:lnTo>
                      <a:lnTo>
                        <a:pt x="254" y="656"/>
                      </a:lnTo>
                      <a:lnTo>
                        <a:pt x="221" y="650"/>
                      </a:lnTo>
                      <a:lnTo>
                        <a:pt x="190" y="642"/>
                      </a:lnTo>
                      <a:lnTo>
                        <a:pt x="162" y="631"/>
                      </a:lnTo>
                      <a:lnTo>
                        <a:pt x="133" y="617"/>
                      </a:lnTo>
                      <a:lnTo>
                        <a:pt x="106" y="602"/>
                      </a:lnTo>
                      <a:lnTo>
                        <a:pt x="81" y="583"/>
                      </a:lnTo>
                      <a:lnTo>
                        <a:pt x="58" y="562"/>
                      </a:lnTo>
                      <a:lnTo>
                        <a:pt x="37" y="539"/>
                      </a:lnTo>
                      <a:lnTo>
                        <a:pt x="20" y="514"/>
                      </a:lnTo>
                      <a:lnTo>
                        <a:pt x="2" y="487"/>
                      </a:lnTo>
                      <a:lnTo>
                        <a:pt x="0" y="481"/>
                      </a:lnTo>
                      <a:lnTo>
                        <a:pt x="0" y="485"/>
                      </a:lnTo>
                      <a:lnTo>
                        <a:pt x="0" y="487"/>
                      </a:lnTo>
                      <a:lnTo>
                        <a:pt x="0" y="489"/>
                      </a:lnTo>
                      <a:lnTo>
                        <a:pt x="0" y="493"/>
                      </a:lnTo>
                      <a:lnTo>
                        <a:pt x="0" y="495"/>
                      </a:lnTo>
                      <a:lnTo>
                        <a:pt x="0" y="499"/>
                      </a:lnTo>
                      <a:lnTo>
                        <a:pt x="0" y="500"/>
                      </a:lnTo>
                      <a:lnTo>
                        <a:pt x="0" y="502"/>
                      </a:lnTo>
                      <a:close/>
                    </a:path>
                  </a:pathLst>
                </a:custGeom>
                <a:solidFill>
                  <a:srgbClr val="BFE5FF"/>
                </a:solidFill>
                <a:ln w="9525">
                  <a:noFill/>
                  <a:round/>
                </a:ln>
              </p:spPr>
              <p:txBody>
                <a:bodyPr/>
                <a:lstStyle/>
                <a:p>
                  <a:endParaRPr lang="en-US"/>
                </a:p>
              </p:txBody>
            </p:sp>
            <p:sp>
              <p:nvSpPr>
                <p:cNvPr id="44550" name="Freeform 201"/>
                <p:cNvSpPr>
                  <a:spLocks noEditPoints="1"/>
                </p:cNvSpPr>
                <p:nvPr/>
              </p:nvSpPr>
              <p:spPr bwMode="auto">
                <a:xfrm>
                  <a:off x="1600" y="1806"/>
                  <a:ext cx="340" cy="657"/>
                </a:xfrm>
                <a:custGeom>
                  <a:avLst/>
                  <a:gdLst>
                    <a:gd name="T0" fmla="*/ 321 w 340"/>
                    <a:gd name="T1" fmla="*/ 2 h 657"/>
                    <a:gd name="T2" fmla="*/ 254 w 340"/>
                    <a:gd name="T3" fmla="*/ 2 h 657"/>
                    <a:gd name="T4" fmla="*/ 189 w 340"/>
                    <a:gd name="T5" fmla="*/ 16 h 657"/>
                    <a:gd name="T6" fmla="*/ 131 w 340"/>
                    <a:gd name="T7" fmla="*/ 41 h 657"/>
                    <a:gd name="T8" fmla="*/ 77 w 340"/>
                    <a:gd name="T9" fmla="*/ 75 h 657"/>
                    <a:gd name="T10" fmla="*/ 46 w 340"/>
                    <a:gd name="T11" fmla="*/ 106 h 657"/>
                    <a:gd name="T12" fmla="*/ 45 w 340"/>
                    <a:gd name="T13" fmla="*/ 112 h 657"/>
                    <a:gd name="T14" fmla="*/ 43 w 340"/>
                    <a:gd name="T15" fmla="*/ 116 h 657"/>
                    <a:gd name="T16" fmla="*/ 43 w 340"/>
                    <a:gd name="T17" fmla="*/ 121 h 657"/>
                    <a:gd name="T18" fmla="*/ 41 w 340"/>
                    <a:gd name="T19" fmla="*/ 127 h 657"/>
                    <a:gd name="T20" fmla="*/ 62 w 340"/>
                    <a:gd name="T21" fmla="*/ 104 h 657"/>
                    <a:gd name="T22" fmla="*/ 110 w 340"/>
                    <a:gd name="T23" fmla="*/ 66 h 657"/>
                    <a:gd name="T24" fmla="*/ 164 w 340"/>
                    <a:gd name="T25" fmla="*/ 35 h 657"/>
                    <a:gd name="T26" fmla="*/ 223 w 340"/>
                    <a:gd name="T27" fmla="*/ 18 h 657"/>
                    <a:gd name="T28" fmla="*/ 286 w 340"/>
                    <a:gd name="T29" fmla="*/ 10 h 657"/>
                    <a:gd name="T30" fmla="*/ 336 w 340"/>
                    <a:gd name="T31" fmla="*/ 14 h 657"/>
                    <a:gd name="T32" fmla="*/ 336 w 340"/>
                    <a:gd name="T33" fmla="*/ 12 h 657"/>
                    <a:gd name="T34" fmla="*/ 336 w 340"/>
                    <a:gd name="T35" fmla="*/ 10 h 657"/>
                    <a:gd name="T36" fmla="*/ 336 w 340"/>
                    <a:gd name="T37" fmla="*/ 6 h 657"/>
                    <a:gd name="T38" fmla="*/ 336 w 340"/>
                    <a:gd name="T39" fmla="*/ 4 h 657"/>
                    <a:gd name="T40" fmla="*/ 14 w 340"/>
                    <a:gd name="T41" fmla="*/ 513 h 657"/>
                    <a:gd name="T42" fmla="*/ 54 w 340"/>
                    <a:gd name="T43" fmla="*/ 561 h 657"/>
                    <a:gd name="T44" fmla="*/ 104 w 340"/>
                    <a:gd name="T45" fmla="*/ 601 h 657"/>
                    <a:gd name="T46" fmla="*/ 160 w 340"/>
                    <a:gd name="T47" fmla="*/ 632 h 657"/>
                    <a:gd name="T48" fmla="*/ 221 w 340"/>
                    <a:gd name="T49" fmla="*/ 651 h 657"/>
                    <a:gd name="T50" fmla="*/ 286 w 340"/>
                    <a:gd name="T51" fmla="*/ 657 h 657"/>
                    <a:gd name="T52" fmla="*/ 340 w 340"/>
                    <a:gd name="T53" fmla="*/ 653 h 657"/>
                    <a:gd name="T54" fmla="*/ 340 w 340"/>
                    <a:gd name="T55" fmla="*/ 651 h 657"/>
                    <a:gd name="T56" fmla="*/ 338 w 340"/>
                    <a:gd name="T57" fmla="*/ 647 h 657"/>
                    <a:gd name="T58" fmla="*/ 338 w 340"/>
                    <a:gd name="T59" fmla="*/ 645 h 657"/>
                    <a:gd name="T60" fmla="*/ 338 w 340"/>
                    <a:gd name="T61" fmla="*/ 643 h 657"/>
                    <a:gd name="T62" fmla="*/ 286 w 340"/>
                    <a:gd name="T63" fmla="*/ 647 h 657"/>
                    <a:gd name="T64" fmla="*/ 223 w 340"/>
                    <a:gd name="T65" fmla="*/ 641 h 657"/>
                    <a:gd name="T66" fmla="*/ 164 w 340"/>
                    <a:gd name="T67" fmla="*/ 622 h 657"/>
                    <a:gd name="T68" fmla="*/ 110 w 340"/>
                    <a:gd name="T69" fmla="*/ 593 h 657"/>
                    <a:gd name="T70" fmla="*/ 62 w 340"/>
                    <a:gd name="T71" fmla="*/ 553 h 657"/>
                    <a:gd name="T72" fmla="*/ 23 w 340"/>
                    <a:gd name="T73" fmla="*/ 507 h 657"/>
                    <a:gd name="T74" fmla="*/ 0 w 340"/>
                    <a:gd name="T75" fmla="*/ 465 h 657"/>
                    <a:gd name="T76" fmla="*/ 0 w 340"/>
                    <a:gd name="T77" fmla="*/ 470 h 657"/>
                    <a:gd name="T78" fmla="*/ 0 w 340"/>
                    <a:gd name="T79" fmla="*/ 476 h 657"/>
                    <a:gd name="T80" fmla="*/ 0 w 340"/>
                    <a:gd name="T81" fmla="*/ 482 h 657"/>
                    <a:gd name="T82" fmla="*/ 0 w 340"/>
                    <a:gd name="T83" fmla="*/ 488 h 65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40"/>
                    <a:gd name="T127" fmla="*/ 0 h 657"/>
                    <a:gd name="T128" fmla="*/ 340 w 340"/>
                    <a:gd name="T129" fmla="*/ 657 h 65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40" h="657">
                      <a:moveTo>
                        <a:pt x="336" y="4"/>
                      </a:moveTo>
                      <a:lnTo>
                        <a:pt x="321" y="2"/>
                      </a:lnTo>
                      <a:lnTo>
                        <a:pt x="286" y="0"/>
                      </a:lnTo>
                      <a:lnTo>
                        <a:pt x="254" y="2"/>
                      </a:lnTo>
                      <a:lnTo>
                        <a:pt x="221" y="6"/>
                      </a:lnTo>
                      <a:lnTo>
                        <a:pt x="189" y="16"/>
                      </a:lnTo>
                      <a:lnTo>
                        <a:pt x="160" y="25"/>
                      </a:lnTo>
                      <a:lnTo>
                        <a:pt x="131" y="41"/>
                      </a:lnTo>
                      <a:lnTo>
                        <a:pt x="104" y="56"/>
                      </a:lnTo>
                      <a:lnTo>
                        <a:pt x="77" y="75"/>
                      </a:lnTo>
                      <a:lnTo>
                        <a:pt x="54" y="96"/>
                      </a:lnTo>
                      <a:lnTo>
                        <a:pt x="46" y="106"/>
                      </a:lnTo>
                      <a:lnTo>
                        <a:pt x="45" y="110"/>
                      </a:lnTo>
                      <a:lnTo>
                        <a:pt x="45" y="112"/>
                      </a:lnTo>
                      <a:lnTo>
                        <a:pt x="45" y="114"/>
                      </a:lnTo>
                      <a:lnTo>
                        <a:pt x="43" y="116"/>
                      </a:lnTo>
                      <a:lnTo>
                        <a:pt x="43" y="119"/>
                      </a:lnTo>
                      <a:lnTo>
                        <a:pt x="43" y="121"/>
                      </a:lnTo>
                      <a:lnTo>
                        <a:pt x="43" y="123"/>
                      </a:lnTo>
                      <a:lnTo>
                        <a:pt x="41" y="127"/>
                      </a:lnTo>
                      <a:lnTo>
                        <a:pt x="62" y="104"/>
                      </a:lnTo>
                      <a:lnTo>
                        <a:pt x="85" y="83"/>
                      </a:lnTo>
                      <a:lnTo>
                        <a:pt x="110" y="66"/>
                      </a:lnTo>
                      <a:lnTo>
                        <a:pt x="135" y="48"/>
                      </a:lnTo>
                      <a:lnTo>
                        <a:pt x="164" y="35"/>
                      </a:lnTo>
                      <a:lnTo>
                        <a:pt x="192" y="25"/>
                      </a:lnTo>
                      <a:lnTo>
                        <a:pt x="223" y="18"/>
                      </a:lnTo>
                      <a:lnTo>
                        <a:pt x="254" y="12"/>
                      </a:lnTo>
                      <a:lnTo>
                        <a:pt x="286" y="10"/>
                      </a:lnTo>
                      <a:lnTo>
                        <a:pt x="319" y="12"/>
                      </a:lnTo>
                      <a:lnTo>
                        <a:pt x="336" y="14"/>
                      </a:lnTo>
                      <a:lnTo>
                        <a:pt x="336" y="12"/>
                      </a:lnTo>
                      <a:lnTo>
                        <a:pt x="336" y="10"/>
                      </a:lnTo>
                      <a:lnTo>
                        <a:pt x="336" y="8"/>
                      </a:lnTo>
                      <a:lnTo>
                        <a:pt x="336" y="6"/>
                      </a:lnTo>
                      <a:lnTo>
                        <a:pt x="336" y="4"/>
                      </a:lnTo>
                      <a:close/>
                      <a:moveTo>
                        <a:pt x="0" y="488"/>
                      </a:moveTo>
                      <a:lnTo>
                        <a:pt x="14" y="513"/>
                      </a:lnTo>
                      <a:lnTo>
                        <a:pt x="33" y="538"/>
                      </a:lnTo>
                      <a:lnTo>
                        <a:pt x="54" y="561"/>
                      </a:lnTo>
                      <a:lnTo>
                        <a:pt x="77" y="582"/>
                      </a:lnTo>
                      <a:lnTo>
                        <a:pt x="104" y="601"/>
                      </a:lnTo>
                      <a:lnTo>
                        <a:pt x="131" y="618"/>
                      </a:lnTo>
                      <a:lnTo>
                        <a:pt x="160" y="632"/>
                      </a:lnTo>
                      <a:lnTo>
                        <a:pt x="189" y="643"/>
                      </a:lnTo>
                      <a:lnTo>
                        <a:pt x="221" y="651"/>
                      </a:lnTo>
                      <a:lnTo>
                        <a:pt x="254" y="655"/>
                      </a:lnTo>
                      <a:lnTo>
                        <a:pt x="286" y="657"/>
                      </a:lnTo>
                      <a:lnTo>
                        <a:pt x="321" y="655"/>
                      </a:lnTo>
                      <a:lnTo>
                        <a:pt x="340" y="653"/>
                      </a:lnTo>
                      <a:lnTo>
                        <a:pt x="340" y="651"/>
                      </a:lnTo>
                      <a:lnTo>
                        <a:pt x="338" y="649"/>
                      </a:lnTo>
                      <a:lnTo>
                        <a:pt x="338" y="647"/>
                      </a:lnTo>
                      <a:lnTo>
                        <a:pt x="338" y="645"/>
                      </a:lnTo>
                      <a:lnTo>
                        <a:pt x="338" y="643"/>
                      </a:lnTo>
                      <a:lnTo>
                        <a:pt x="319" y="645"/>
                      </a:lnTo>
                      <a:lnTo>
                        <a:pt x="286" y="647"/>
                      </a:lnTo>
                      <a:lnTo>
                        <a:pt x="254" y="645"/>
                      </a:lnTo>
                      <a:lnTo>
                        <a:pt x="223" y="641"/>
                      </a:lnTo>
                      <a:lnTo>
                        <a:pt x="192" y="634"/>
                      </a:lnTo>
                      <a:lnTo>
                        <a:pt x="164" y="622"/>
                      </a:lnTo>
                      <a:lnTo>
                        <a:pt x="135" y="609"/>
                      </a:lnTo>
                      <a:lnTo>
                        <a:pt x="110" y="593"/>
                      </a:lnTo>
                      <a:lnTo>
                        <a:pt x="85" y="574"/>
                      </a:lnTo>
                      <a:lnTo>
                        <a:pt x="62" y="553"/>
                      </a:lnTo>
                      <a:lnTo>
                        <a:pt x="41" y="532"/>
                      </a:lnTo>
                      <a:lnTo>
                        <a:pt x="23" y="507"/>
                      </a:lnTo>
                      <a:lnTo>
                        <a:pt x="8" y="480"/>
                      </a:lnTo>
                      <a:lnTo>
                        <a:pt x="0" y="465"/>
                      </a:lnTo>
                      <a:lnTo>
                        <a:pt x="0" y="469"/>
                      </a:lnTo>
                      <a:lnTo>
                        <a:pt x="0" y="470"/>
                      </a:lnTo>
                      <a:lnTo>
                        <a:pt x="0" y="474"/>
                      </a:lnTo>
                      <a:lnTo>
                        <a:pt x="0" y="476"/>
                      </a:lnTo>
                      <a:lnTo>
                        <a:pt x="0" y="480"/>
                      </a:lnTo>
                      <a:lnTo>
                        <a:pt x="0" y="482"/>
                      </a:lnTo>
                      <a:lnTo>
                        <a:pt x="0" y="486"/>
                      </a:lnTo>
                      <a:lnTo>
                        <a:pt x="0" y="488"/>
                      </a:lnTo>
                      <a:close/>
                    </a:path>
                  </a:pathLst>
                </a:custGeom>
                <a:solidFill>
                  <a:srgbClr val="C0E5FF"/>
                </a:solidFill>
                <a:ln w="9525">
                  <a:noFill/>
                  <a:round/>
                </a:ln>
              </p:spPr>
              <p:txBody>
                <a:bodyPr/>
                <a:lstStyle/>
                <a:p>
                  <a:endParaRPr lang="en-US"/>
                </a:p>
              </p:txBody>
            </p:sp>
            <p:sp>
              <p:nvSpPr>
                <p:cNvPr id="44551" name="Freeform 202"/>
                <p:cNvSpPr>
                  <a:spLocks noEditPoints="1"/>
                </p:cNvSpPr>
                <p:nvPr/>
              </p:nvSpPr>
              <p:spPr bwMode="auto">
                <a:xfrm>
                  <a:off x="1600" y="1812"/>
                  <a:ext cx="338" cy="647"/>
                </a:xfrm>
                <a:custGeom>
                  <a:avLst/>
                  <a:gdLst>
                    <a:gd name="T0" fmla="*/ 321 w 338"/>
                    <a:gd name="T1" fmla="*/ 0 h 647"/>
                    <a:gd name="T2" fmla="*/ 254 w 338"/>
                    <a:gd name="T3" fmla="*/ 0 h 647"/>
                    <a:gd name="T4" fmla="*/ 190 w 338"/>
                    <a:gd name="T5" fmla="*/ 14 h 647"/>
                    <a:gd name="T6" fmla="*/ 133 w 338"/>
                    <a:gd name="T7" fmla="*/ 39 h 647"/>
                    <a:gd name="T8" fmla="*/ 81 w 338"/>
                    <a:gd name="T9" fmla="*/ 73 h 647"/>
                    <a:gd name="T10" fmla="*/ 43 w 338"/>
                    <a:gd name="T11" fmla="*/ 110 h 647"/>
                    <a:gd name="T12" fmla="*/ 43 w 338"/>
                    <a:gd name="T13" fmla="*/ 115 h 647"/>
                    <a:gd name="T14" fmla="*/ 41 w 338"/>
                    <a:gd name="T15" fmla="*/ 121 h 647"/>
                    <a:gd name="T16" fmla="*/ 41 w 338"/>
                    <a:gd name="T17" fmla="*/ 127 h 647"/>
                    <a:gd name="T18" fmla="*/ 39 w 338"/>
                    <a:gd name="T19" fmla="*/ 133 h 647"/>
                    <a:gd name="T20" fmla="*/ 66 w 338"/>
                    <a:gd name="T21" fmla="*/ 102 h 647"/>
                    <a:gd name="T22" fmla="*/ 112 w 338"/>
                    <a:gd name="T23" fmla="*/ 63 h 647"/>
                    <a:gd name="T24" fmla="*/ 165 w 338"/>
                    <a:gd name="T25" fmla="*/ 35 h 647"/>
                    <a:gd name="T26" fmla="*/ 223 w 338"/>
                    <a:gd name="T27" fmla="*/ 16 h 647"/>
                    <a:gd name="T28" fmla="*/ 286 w 338"/>
                    <a:gd name="T29" fmla="*/ 10 h 647"/>
                    <a:gd name="T30" fmla="*/ 334 w 338"/>
                    <a:gd name="T31" fmla="*/ 14 h 647"/>
                    <a:gd name="T32" fmla="*/ 336 w 338"/>
                    <a:gd name="T33" fmla="*/ 12 h 647"/>
                    <a:gd name="T34" fmla="*/ 336 w 338"/>
                    <a:gd name="T35" fmla="*/ 8 h 647"/>
                    <a:gd name="T36" fmla="*/ 336 w 338"/>
                    <a:gd name="T37" fmla="*/ 6 h 647"/>
                    <a:gd name="T38" fmla="*/ 336 w 338"/>
                    <a:gd name="T39" fmla="*/ 4 h 647"/>
                    <a:gd name="T40" fmla="*/ 2 w 338"/>
                    <a:gd name="T41" fmla="*/ 476 h 647"/>
                    <a:gd name="T42" fmla="*/ 37 w 338"/>
                    <a:gd name="T43" fmla="*/ 528 h 647"/>
                    <a:gd name="T44" fmla="*/ 81 w 338"/>
                    <a:gd name="T45" fmla="*/ 572 h 647"/>
                    <a:gd name="T46" fmla="*/ 133 w 338"/>
                    <a:gd name="T47" fmla="*/ 606 h 647"/>
                    <a:gd name="T48" fmla="*/ 190 w 338"/>
                    <a:gd name="T49" fmla="*/ 631 h 647"/>
                    <a:gd name="T50" fmla="*/ 254 w 338"/>
                    <a:gd name="T51" fmla="*/ 645 h 647"/>
                    <a:gd name="T52" fmla="*/ 321 w 338"/>
                    <a:gd name="T53" fmla="*/ 645 h 647"/>
                    <a:gd name="T54" fmla="*/ 338 w 338"/>
                    <a:gd name="T55" fmla="*/ 641 h 647"/>
                    <a:gd name="T56" fmla="*/ 338 w 338"/>
                    <a:gd name="T57" fmla="*/ 637 h 647"/>
                    <a:gd name="T58" fmla="*/ 338 w 338"/>
                    <a:gd name="T59" fmla="*/ 635 h 647"/>
                    <a:gd name="T60" fmla="*/ 338 w 338"/>
                    <a:gd name="T61" fmla="*/ 633 h 647"/>
                    <a:gd name="T62" fmla="*/ 319 w 338"/>
                    <a:gd name="T63" fmla="*/ 633 h 647"/>
                    <a:gd name="T64" fmla="*/ 256 w 338"/>
                    <a:gd name="T65" fmla="*/ 633 h 647"/>
                    <a:gd name="T66" fmla="*/ 194 w 338"/>
                    <a:gd name="T67" fmla="*/ 622 h 647"/>
                    <a:gd name="T68" fmla="*/ 139 w 338"/>
                    <a:gd name="T69" fmla="*/ 599 h 647"/>
                    <a:gd name="T70" fmla="*/ 89 w 338"/>
                    <a:gd name="T71" fmla="*/ 564 h 647"/>
                    <a:gd name="T72" fmla="*/ 45 w 338"/>
                    <a:gd name="T73" fmla="*/ 522 h 647"/>
                    <a:gd name="T74" fmla="*/ 12 w 338"/>
                    <a:gd name="T75" fmla="*/ 472 h 647"/>
                    <a:gd name="T76" fmla="*/ 0 w 338"/>
                    <a:gd name="T77" fmla="*/ 451 h 647"/>
                    <a:gd name="T78" fmla="*/ 0 w 338"/>
                    <a:gd name="T79" fmla="*/ 457 h 647"/>
                    <a:gd name="T80" fmla="*/ 0 w 338"/>
                    <a:gd name="T81" fmla="*/ 463 h 647"/>
                    <a:gd name="T82" fmla="*/ 0 w 338"/>
                    <a:gd name="T83" fmla="*/ 468 h 64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38"/>
                    <a:gd name="T127" fmla="*/ 0 h 647"/>
                    <a:gd name="T128" fmla="*/ 338 w 338"/>
                    <a:gd name="T129" fmla="*/ 647 h 64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38" h="647">
                      <a:moveTo>
                        <a:pt x="336" y="4"/>
                      </a:moveTo>
                      <a:lnTo>
                        <a:pt x="321" y="0"/>
                      </a:lnTo>
                      <a:lnTo>
                        <a:pt x="286" y="0"/>
                      </a:lnTo>
                      <a:lnTo>
                        <a:pt x="254" y="0"/>
                      </a:lnTo>
                      <a:lnTo>
                        <a:pt x="221" y="6"/>
                      </a:lnTo>
                      <a:lnTo>
                        <a:pt x="190" y="14"/>
                      </a:lnTo>
                      <a:lnTo>
                        <a:pt x="162" y="25"/>
                      </a:lnTo>
                      <a:lnTo>
                        <a:pt x="133" y="39"/>
                      </a:lnTo>
                      <a:lnTo>
                        <a:pt x="106" y="54"/>
                      </a:lnTo>
                      <a:lnTo>
                        <a:pt x="81" y="73"/>
                      </a:lnTo>
                      <a:lnTo>
                        <a:pt x="58" y="94"/>
                      </a:lnTo>
                      <a:lnTo>
                        <a:pt x="43" y="110"/>
                      </a:lnTo>
                      <a:lnTo>
                        <a:pt x="43" y="113"/>
                      </a:lnTo>
                      <a:lnTo>
                        <a:pt x="43" y="115"/>
                      </a:lnTo>
                      <a:lnTo>
                        <a:pt x="43" y="119"/>
                      </a:lnTo>
                      <a:lnTo>
                        <a:pt x="41" y="121"/>
                      </a:lnTo>
                      <a:lnTo>
                        <a:pt x="41" y="125"/>
                      </a:lnTo>
                      <a:lnTo>
                        <a:pt x="41" y="127"/>
                      </a:lnTo>
                      <a:lnTo>
                        <a:pt x="39" y="129"/>
                      </a:lnTo>
                      <a:lnTo>
                        <a:pt x="39" y="133"/>
                      </a:lnTo>
                      <a:lnTo>
                        <a:pt x="45" y="123"/>
                      </a:lnTo>
                      <a:lnTo>
                        <a:pt x="66" y="102"/>
                      </a:lnTo>
                      <a:lnTo>
                        <a:pt x="89" y="81"/>
                      </a:lnTo>
                      <a:lnTo>
                        <a:pt x="112" y="63"/>
                      </a:lnTo>
                      <a:lnTo>
                        <a:pt x="139" y="48"/>
                      </a:lnTo>
                      <a:lnTo>
                        <a:pt x="165" y="35"/>
                      </a:lnTo>
                      <a:lnTo>
                        <a:pt x="194" y="23"/>
                      </a:lnTo>
                      <a:lnTo>
                        <a:pt x="223" y="16"/>
                      </a:lnTo>
                      <a:lnTo>
                        <a:pt x="256" y="12"/>
                      </a:lnTo>
                      <a:lnTo>
                        <a:pt x="286" y="10"/>
                      </a:lnTo>
                      <a:lnTo>
                        <a:pt x="319" y="12"/>
                      </a:lnTo>
                      <a:lnTo>
                        <a:pt x="334" y="14"/>
                      </a:lnTo>
                      <a:lnTo>
                        <a:pt x="334" y="12"/>
                      </a:lnTo>
                      <a:lnTo>
                        <a:pt x="336" y="12"/>
                      </a:lnTo>
                      <a:lnTo>
                        <a:pt x="336" y="10"/>
                      </a:lnTo>
                      <a:lnTo>
                        <a:pt x="336" y="8"/>
                      </a:lnTo>
                      <a:lnTo>
                        <a:pt x="336" y="6"/>
                      </a:lnTo>
                      <a:lnTo>
                        <a:pt x="336" y="4"/>
                      </a:lnTo>
                      <a:close/>
                      <a:moveTo>
                        <a:pt x="0" y="470"/>
                      </a:moveTo>
                      <a:lnTo>
                        <a:pt x="2" y="476"/>
                      </a:lnTo>
                      <a:lnTo>
                        <a:pt x="20" y="503"/>
                      </a:lnTo>
                      <a:lnTo>
                        <a:pt x="37" y="528"/>
                      </a:lnTo>
                      <a:lnTo>
                        <a:pt x="58" y="551"/>
                      </a:lnTo>
                      <a:lnTo>
                        <a:pt x="81" y="572"/>
                      </a:lnTo>
                      <a:lnTo>
                        <a:pt x="106" y="591"/>
                      </a:lnTo>
                      <a:lnTo>
                        <a:pt x="133" y="606"/>
                      </a:lnTo>
                      <a:lnTo>
                        <a:pt x="162" y="620"/>
                      </a:lnTo>
                      <a:lnTo>
                        <a:pt x="190" y="631"/>
                      </a:lnTo>
                      <a:lnTo>
                        <a:pt x="221" y="639"/>
                      </a:lnTo>
                      <a:lnTo>
                        <a:pt x="254" y="645"/>
                      </a:lnTo>
                      <a:lnTo>
                        <a:pt x="286" y="647"/>
                      </a:lnTo>
                      <a:lnTo>
                        <a:pt x="321" y="645"/>
                      </a:lnTo>
                      <a:lnTo>
                        <a:pt x="338" y="641"/>
                      </a:lnTo>
                      <a:lnTo>
                        <a:pt x="338" y="639"/>
                      </a:lnTo>
                      <a:lnTo>
                        <a:pt x="338" y="637"/>
                      </a:lnTo>
                      <a:lnTo>
                        <a:pt x="338" y="635"/>
                      </a:lnTo>
                      <a:lnTo>
                        <a:pt x="338" y="633"/>
                      </a:lnTo>
                      <a:lnTo>
                        <a:pt x="338" y="631"/>
                      </a:lnTo>
                      <a:lnTo>
                        <a:pt x="319" y="633"/>
                      </a:lnTo>
                      <a:lnTo>
                        <a:pt x="286" y="635"/>
                      </a:lnTo>
                      <a:lnTo>
                        <a:pt x="256" y="633"/>
                      </a:lnTo>
                      <a:lnTo>
                        <a:pt x="223" y="630"/>
                      </a:lnTo>
                      <a:lnTo>
                        <a:pt x="194" y="622"/>
                      </a:lnTo>
                      <a:lnTo>
                        <a:pt x="165" y="610"/>
                      </a:lnTo>
                      <a:lnTo>
                        <a:pt x="139" y="599"/>
                      </a:lnTo>
                      <a:lnTo>
                        <a:pt x="112" y="582"/>
                      </a:lnTo>
                      <a:lnTo>
                        <a:pt x="89" y="564"/>
                      </a:lnTo>
                      <a:lnTo>
                        <a:pt x="66" y="545"/>
                      </a:lnTo>
                      <a:lnTo>
                        <a:pt x="45" y="522"/>
                      </a:lnTo>
                      <a:lnTo>
                        <a:pt x="27" y="497"/>
                      </a:lnTo>
                      <a:lnTo>
                        <a:pt x="12" y="472"/>
                      </a:lnTo>
                      <a:lnTo>
                        <a:pt x="0" y="447"/>
                      </a:lnTo>
                      <a:lnTo>
                        <a:pt x="0" y="451"/>
                      </a:lnTo>
                      <a:lnTo>
                        <a:pt x="0" y="453"/>
                      </a:lnTo>
                      <a:lnTo>
                        <a:pt x="0" y="457"/>
                      </a:lnTo>
                      <a:lnTo>
                        <a:pt x="0" y="459"/>
                      </a:lnTo>
                      <a:lnTo>
                        <a:pt x="0" y="463"/>
                      </a:lnTo>
                      <a:lnTo>
                        <a:pt x="0" y="464"/>
                      </a:lnTo>
                      <a:lnTo>
                        <a:pt x="0" y="468"/>
                      </a:lnTo>
                      <a:lnTo>
                        <a:pt x="0" y="470"/>
                      </a:lnTo>
                      <a:close/>
                    </a:path>
                  </a:pathLst>
                </a:custGeom>
                <a:solidFill>
                  <a:srgbClr val="C1E6FF"/>
                </a:solidFill>
                <a:ln w="9525">
                  <a:noFill/>
                  <a:round/>
                </a:ln>
              </p:spPr>
              <p:txBody>
                <a:bodyPr/>
                <a:lstStyle/>
                <a:p>
                  <a:endParaRPr lang="en-US"/>
                </a:p>
              </p:txBody>
            </p:sp>
            <p:sp>
              <p:nvSpPr>
                <p:cNvPr id="44552" name="Freeform 203"/>
                <p:cNvSpPr>
                  <a:spLocks noEditPoints="1"/>
                </p:cNvSpPr>
                <p:nvPr/>
              </p:nvSpPr>
              <p:spPr bwMode="auto">
                <a:xfrm>
                  <a:off x="1600" y="1816"/>
                  <a:ext cx="338" cy="637"/>
                </a:xfrm>
                <a:custGeom>
                  <a:avLst/>
                  <a:gdLst>
                    <a:gd name="T0" fmla="*/ 319 w 338"/>
                    <a:gd name="T1" fmla="*/ 2 h 637"/>
                    <a:gd name="T2" fmla="*/ 254 w 338"/>
                    <a:gd name="T3" fmla="*/ 2 h 637"/>
                    <a:gd name="T4" fmla="*/ 192 w 338"/>
                    <a:gd name="T5" fmla="*/ 15 h 637"/>
                    <a:gd name="T6" fmla="*/ 135 w 338"/>
                    <a:gd name="T7" fmla="*/ 38 h 637"/>
                    <a:gd name="T8" fmla="*/ 85 w 338"/>
                    <a:gd name="T9" fmla="*/ 73 h 637"/>
                    <a:gd name="T10" fmla="*/ 41 w 338"/>
                    <a:gd name="T11" fmla="*/ 117 h 637"/>
                    <a:gd name="T12" fmla="*/ 41 w 338"/>
                    <a:gd name="T13" fmla="*/ 119 h 637"/>
                    <a:gd name="T14" fmla="*/ 39 w 338"/>
                    <a:gd name="T15" fmla="*/ 125 h 637"/>
                    <a:gd name="T16" fmla="*/ 39 w 338"/>
                    <a:gd name="T17" fmla="*/ 130 h 637"/>
                    <a:gd name="T18" fmla="*/ 37 w 338"/>
                    <a:gd name="T19" fmla="*/ 138 h 637"/>
                    <a:gd name="T20" fmla="*/ 50 w 338"/>
                    <a:gd name="T21" fmla="*/ 123 h 637"/>
                    <a:gd name="T22" fmla="*/ 91 w 338"/>
                    <a:gd name="T23" fmla="*/ 81 h 637"/>
                    <a:gd name="T24" fmla="*/ 141 w 338"/>
                    <a:gd name="T25" fmla="*/ 48 h 637"/>
                    <a:gd name="T26" fmla="*/ 196 w 338"/>
                    <a:gd name="T27" fmla="*/ 25 h 637"/>
                    <a:gd name="T28" fmla="*/ 256 w 338"/>
                    <a:gd name="T29" fmla="*/ 12 h 637"/>
                    <a:gd name="T30" fmla="*/ 319 w 338"/>
                    <a:gd name="T31" fmla="*/ 12 h 637"/>
                    <a:gd name="T32" fmla="*/ 334 w 338"/>
                    <a:gd name="T33" fmla="*/ 13 h 637"/>
                    <a:gd name="T34" fmla="*/ 334 w 338"/>
                    <a:gd name="T35" fmla="*/ 12 h 637"/>
                    <a:gd name="T36" fmla="*/ 334 w 338"/>
                    <a:gd name="T37" fmla="*/ 8 h 637"/>
                    <a:gd name="T38" fmla="*/ 336 w 338"/>
                    <a:gd name="T39" fmla="*/ 6 h 637"/>
                    <a:gd name="T40" fmla="*/ 0 w 338"/>
                    <a:gd name="T41" fmla="*/ 455 h 637"/>
                    <a:gd name="T42" fmla="*/ 23 w 338"/>
                    <a:gd name="T43" fmla="*/ 497 h 637"/>
                    <a:gd name="T44" fmla="*/ 62 w 338"/>
                    <a:gd name="T45" fmla="*/ 543 h 637"/>
                    <a:gd name="T46" fmla="*/ 110 w 338"/>
                    <a:gd name="T47" fmla="*/ 583 h 637"/>
                    <a:gd name="T48" fmla="*/ 164 w 338"/>
                    <a:gd name="T49" fmla="*/ 612 h 637"/>
                    <a:gd name="T50" fmla="*/ 223 w 338"/>
                    <a:gd name="T51" fmla="*/ 631 h 637"/>
                    <a:gd name="T52" fmla="*/ 286 w 338"/>
                    <a:gd name="T53" fmla="*/ 637 h 637"/>
                    <a:gd name="T54" fmla="*/ 338 w 338"/>
                    <a:gd name="T55" fmla="*/ 633 h 637"/>
                    <a:gd name="T56" fmla="*/ 338 w 338"/>
                    <a:gd name="T57" fmla="*/ 629 h 637"/>
                    <a:gd name="T58" fmla="*/ 338 w 338"/>
                    <a:gd name="T59" fmla="*/ 627 h 637"/>
                    <a:gd name="T60" fmla="*/ 336 w 338"/>
                    <a:gd name="T61" fmla="*/ 626 h 637"/>
                    <a:gd name="T62" fmla="*/ 336 w 338"/>
                    <a:gd name="T63" fmla="*/ 622 h 637"/>
                    <a:gd name="T64" fmla="*/ 286 w 338"/>
                    <a:gd name="T65" fmla="*/ 627 h 637"/>
                    <a:gd name="T66" fmla="*/ 225 w 338"/>
                    <a:gd name="T67" fmla="*/ 620 h 637"/>
                    <a:gd name="T68" fmla="*/ 167 w 338"/>
                    <a:gd name="T69" fmla="*/ 602 h 637"/>
                    <a:gd name="T70" fmla="*/ 116 w 338"/>
                    <a:gd name="T71" fmla="*/ 574 h 637"/>
                    <a:gd name="T72" fmla="*/ 70 w 338"/>
                    <a:gd name="T73" fmla="*/ 537 h 637"/>
                    <a:gd name="T74" fmla="*/ 31 w 338"/>
                    <a:gd name="T75" fmla="*/ 491 h 637"/>
                    <a:gd name="T76" fmla="*/ 2 w 338"/>
                    <a:gd name="T77" fmla="*/ 439 h 637"/>
                    <a:gd name="T78" fmla="*/ 0 w 338"/>
                    <a:gd name="T79" fmla="*/ 434 h 637"/>
                    <a:gd name="T80" fmla="*/ 0 w 338"/>
                    <a:gd name="T81" fmla="*/ 439 h 637"/>
                    <a:gd name="T82" fmla="*/ 0 w 338"/>
                    <a:gd name="T83" fmla="*/ 445 h 637"/>
                    <a:gd name="T84" fmla="*/ 0 w 338"/>
                    <a:gd name="T85" fmla="*/ 453 h 63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8"/>
                    <a:gd name="T130" fmla="*/ 0 h 637"/>
                    <a:gd name="T131" fmla="*/ 338 w 338"/>
                    <a:gd name="T132" fmla="*/ 637 h 63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8" h="637">
                      <a:moveTo>
                        <a:pt x="336" y="4"/>
                      </a:moveTo>
                      <a:lnTo>
                        <a:pt x="319" y="2"/>
                      </a:lnTo>
                      <a:lnTo>
                        <a:pt x="286" y="0"/>
                      </a:lnTo>
                      <a:lnTo>
                        <a:pt x="254" y="2"/>
                      </a:lnTo>
                      <a:lnTo>
                        <a:pt x="223" y="8"/>
                      </a:lnTo>
                      <a:lnTo>
                        <a:pt x="192" y="15"/>
                      </a:lnTo>
                      <a:lnTo>
                        <a:pt x="164" y="25"/>
                      </a:lnTo>
                      <a:lnTo>
                        <a:pt x="135" y="38"/>
                      </a:lnTo>
                      <a:lnTo>
                        <a:pt x="110" y="56"/>
                      </a:lnTo>
                      <a:lnTo>
                        <a:pt x="85" y="73"/>
                      </a:lnTo>
                      <a:lnTo>
                        <a:pt x="62" y="94"/>
                      </a:lnTo>
                      <a:lnTo>
                        <a:pt x="41" y="117"/>
                      </a:lnTo>
                      <a:lnTo>
                        <a:pt x="41" y="119"/>
                      </a:lnTo>
                      <a:lnTo>
                        <a:pt x="41" y="123"/>
                      </a:lnTo>
                      <a:lnTo>
                        <a:pt x="39" y="125"/>
                      </a:lnTo>
                      <a:lnTo>
                        <a:pt x="39" y="129"/>
                      </a:lnTo>
                      <a:lnTo>
                        <a:pt x="39" y="130"/>
                      </a:lnTo>
                      <a:lnTo>
                        <a:pt x="37" y="134"/>
                      </a:lnTo>
                      <a:lnTo>
                        <a:pt x="37" y="138"/>
                      </a:lnTo>
                      <a:lnTo>
                        <a:pt x="37" y="140"/>
                      </a:lnTo>
                      <a:lnTo>
                        <a:pt x="50" y="123"/>
                      </a:lnTo>
                      <a:lnTo>
                        <a:pt x="70" y="102"/>
                      </a:lnTo>
                      <a:lnTo>
                        <a:pt x="91" y="81"/>
                      </a:lnTo>
                      <a:lnTo>
                        <a:pt x="116" y="63"/>
                      </a:lnTo>
                      <a:lnTo>
                        <a:pt x="141" y="48"/>
                      </a:lnTo>
                      <a:lnTo>
                        <a:pt x="167" y="35"/>
                      </a:lnTo>
                      <a:lnTo>
                        <a:pt x="196" y="25"/>
                      </a:lnTo>
                      <a:lnTo>
                        <a:pt x="225" y="17"/>
                      </a:lnTo>
                      <a:lnTo>
                        <a:pt x="256" y="12"/>
                      </a:lnTo>
                      <a:lnTo>
                        <a:pt x="286" y="12"/>
                      </a:lnTo>
                      <a:lnTo>
                        <a:pt x="319" y="12"/>
                      </a:lnTo>
                      <a:lnTo>
                        <a:pt x="334" y="15"/>
                      </a:lnTo>
                      <a:lnTo>
                        <a:pt x="334" y="13"/>
                      </a:lnTo>
                      <a:lnTo>
                        <a:pt x="334" y="12"/>
                      </a:lnTo>
                      <a:lnTo>
                        <a:pt x="334" y="10"/>
                      </a:lnTo>
                      <a:lnTo>
                        <a:pt x="334" y="8"/>
                      </a:lnTo>
                      <a:lnTo>
                        <a:pt x="336" y="8"/>
                      </a:lnTo>
                      <a:lnTo>
                        <a:pt x="336" y="6"/>
                      </a:lnTo>
                      <a:lnTo>
                        <a:pt x="336" y="4"/>
                      </a:lnTo>
                      <a:close/>
                      <a:moveTo>
                        <a:pt x="0" y="455"/>
                      </a:moveTo>
                      <a:lnTo>
                        <a:pt x="8" y="470"/>
                      </a:lnTo>
                      <a:lnTo>
                        <a:pt x="23" y="497"/>
                      </a:lnTo>
                      <a:lnTo>
                        <a:pt x="41" y="522"/>
                      </a:lnTo>
                      <a:lnTo>
                        <a:pt x="62" y="543"/>
                      </a:lnTo>
                      <a:lnTo>
                        <a:pt x="85" y="564"/>
                      </a:lnTo>
                      <a:lnTo>
                        <a:pt x="110" y="583"/>
                      </a:lnTo>
                      <a:lnTo>
                        <a:pt x="135" y="599"/>
                      </a:lnTo>
                      <a:lnTo>
                        <a:pt x="164" y="612"/>
                      </a:lnTo>
                      <a:lnTo>
                        <a:pt x="192" y="624"/>
                      </a:lnTo>
                      <a:lnTo>
                        <a:pt x="223" y="631"/>
                      </a:lnTo>
                      <a:lnTo>
                        <a:pt x="254" y="635"/>
                      </a:lnTo>
                      <a:lnTo>
                        <a:pt x="286" y="637"/>
                      </a:lnTo>
                      <a:lnTo>
                        <a:pt x="319" y="635"/>
                      </a:lnTo>
                      <a:lnTo>
                        <a:pt x="338" y="633"/>
                      </a:lnTo>
                      <a:lnTo>
                        <a:pt x="338" y="631"/>
                      </a:lnTo>
                      <a:lnTo>
                        <a:pt x="338" y="629"/>
                      </a:lnTo>
                      <a:lnTo>
                        <a:pt x="338" y="627"/>
                      </a:lnTo>
                      <a:lnTo>
                        <a:pt x="336" y="626"/>
                      </a:lnTo>
                      <a:lnTo>
                        <a:pt x="336" y="624"/>
                      </a:lnTo>
                      <a:lnTo>
                        <a:pt x="336" y="622"/>
                      </a:lnTo>
                      <a:lnTo>
                        <a:pt x="319" y="626"/>
                      </a:lnTo>
                      <a:lnTo>
                        <a:pt x="286" y="627"/>
                      </a:lnTo>
                      <a:lnTo>
                        <a:pt x="256" y="626"/>
                      </a:lnTo>
                      <a:lnTo>
                        <a:pt x="225" y="620"/>
                      </a:lnTo>
                      <a:lnTo>
                        <a:pt x="196" y="612"/>
                      </a:lnTo>
                      <a:lnTo>
                        <a:pt x="167" y="602"/>
                      </a:lnTo>
                      <a:lnTo>
                        <a:pt x="141" y="589"/>
                      </a:lnTo>
                      <a:lnTo>
                        <a:pt x="116" y="574"/>
                      </a:lnTo>
                      <a:lnTo>
                        <a:pt x="91" y="556"/>
                      </a:lnTo>
                      <a:lnTo>
                        <a:pt x="70" y="537"/>
                      </a:lnTo>
                      <a:lnTo>
                        <a:pt x="50" y="514"/>
                      </a:lnTo>
                      <a:lnTo>
                        <a:pt x="31" y="491"/>
                      </a:lnTo>
                      <a:lnTo>
                        <a:pt x="16" y="466"/>
                      </a:lnTo>
                      <a:lnTo>
                        <a:pt x="2" y="439"/>
                      </a:lnTo>
                      <a:lnTo>
                        <a:pt x="0" y="430"/>
                      </a:lnTo>
                      <a:lnTo>
                        <a:pt x="0" y="434"/>
                      </a:lnTo>
                      <a:lnTo>
                        <a:pt x="0" y="437"/>
                      </a:lnTo>
                      <a:lnTo>
                        <a:pt x="0" y="439"/>
                      </a:lnTo>
                      <a:lnTo>
                        <a:pt x="0" y="443"/>
                      </a:lnTo>
                      <a:lnTo>
                        <a:pt x="0" y="445"/>
                      </a:lnTo>
                      <a:lnTo>
                        <a:pt x="0" y="449"/>
                      </a:lnTo>
                      <a:lnTo>
                        <a:pt x="0" y="453"/>
                      </a:lnTo>
                      <a:lnTo>
                        <a:pt x="0" y="455"/>
                      </a:lnTo>
                      <a:close/>
                    </a:path>
                  </a:pathLst>
                </a:custGeom>
                <a:solidFill>
                  <a:srgbClr val="C2E6FF"/>
                </a:solidFill>
                <a:ln w="9525">
                  <a:noFill/>
                  <a:round/>
                </a:ln>
              </p:spPr>
              <p:txBody>
                <a:bodyPr/>
                <a:lstStyle/>
                <a:p>
                  <a:endParaRPr lang="en-US"/>
                </a:p>
              </p:txBody>
            </p:sp>
            <p:sp>
              <p:nvSpPr>
                <p:cNvPr id="44553" name="Freeform 204"/>
                <p:cNvSpPr>
                  <a:spLocks noEditPoints="1"/>
                </p:cNvSpPr>
                <p:nvPr/>
              </p:nvSpPr>
              <p:spPr bwMode="auto">
                <a:xfrm>
                  <a:off x="1600" y="1822"/>
                  <a:ext cx="338" cy="625"/>
                </a:xfrm>
                <a:custGeom>
                  <a:avLst/>
                  <a:gdLst>
                    <a:gd name="T0" fmla="*/ 319 w 338"/>
                    <a:gd name="T1" fmla="*/ 2 h 625"/>
                    <a:gd name="T2" fmla="*/ 256 w 338"/>
                    <a:gd name="T3" fmla="*/ 2 h 625"/>
                    <a:gd name="T4" fmla="*/ 194 w 338"/>
                    <a:gd name="T5" fmla="*/ 13 h 625"/>
                    <a:gd name="T6" fmla="*/ 139 w 338"/>
                    <a:gd name="T7" fmla="*/ 38 h 625"/>
                    <a:gd name="T8" fmla="*/ 89 w 338"/>
                    <a:gd name="T9" fmla="*/ 71 h 625"/>
                    <a:gd name="T10" fmla="*/ 45 w 338"/>
                    <a:gd name="T11" fmla="*/ 113 h 625"/>
                    <a:gd name="T12" fmla="*/ 39 w 338"/>
                    <a:gd name="T13" fmla="*/ 126 h 625"/>
                    <a:gd name="T14" fmla="*/ 37 w 338"/>
                    <a:gd name="T15" fmla="*/ 132 h 625"/>
                    <a:gd name="T16" fmla="*/ 35 w 338"/>
                    <a:gd name="T17" fmla="*/ 138 h 625"/>
                    <a:gd name="T18" fmla="*/ 35 w 338"/>
                    <a:gd name="T19" fmla="*/ 144 h 625"/>
                    <a:gd name="T20" fmla="*/ 35 w 338"/>
                    <a:gd name="T21" fmla="*/ 144 h 625"/>
                    <a:gd name="T22" fmla="*/ 73 w 338"/>
                    <a:gd name="T23" fmla="*/ 100 h 625"/>
                    <a:gd name="T24" fmla="*/ 118 w 338"/>
                    <a:gd name="T25" fmla="*/ 61 h 625"/>
                    <a:gd name="T26" fmla="*/ 169 w 338"/>
                    <a:gd name="T27" fmla="*/ 34 h 625"/>
                    <a:gd name="T28" fmla="*/ 227 w 338"/>
                    <a:gd name="T29" fmla="*/ 17 h 625"/>
                    <a:gd name="T30" fmla="*/ 286 w 338"/>
                    <a:gd name="T31" fmla="*/ 9 h 625"/>
                    <a:gd name="T32" fmla="*/ 334 w 338"/>
                    <a:gd name="T33" fmla="*/ 13 h 625"/>
                    <a:gd name="T34" fmla="*/ 334 w 338"/>
                    <a:gd name="T35" fmla="*/ 11 h 625"/>
                    <a:gd name="T36" fmla="*/ 334 w 338"/>
                    <a:gd name="T37" fmla="*/ 9 h 625"/>
                    <a:gd name="T38" fmla="*/ 334 w 338"/>
                    <a:gd name="T39" fmla="*/ 6 h 625"/>
                    <a:gd name="T40" fmla="*/ 334 w 338"/>
                    <a:gd name="T41" fmla="*/ 4 h 625"/>
                    <a:gd name="T42" fmla="*/ 12 w 338"/>
                    <a:gd name="T43" fmla="*/ 462 h 625"/>
                    <a:gd name="T44" fmla="*/ 45 w 338"/>
                    <a:gd name="T45" fmla="*/ 512 h 625"/>
                    <a:gd name="T46" fmla="*/ 89 w 338"/>
                    <a:gd name="T47" fmla="*/ 554 h 625"/>
                    <a:gd name="T48" fmla="*/ 139 w 338"/>
                    <a:gd name="T49" fmla="*/ 589 h 625"/>
                    <a:gd name="T50" fmla="*/ 194 w 338"/>
                    <a:gd name="T51" fmla="*/ 612 h 625"/>
                    <a:gd name="T52" fmla="*/ 256 w 338"/>
                    <a:gd name="T53" fmla="*/ 623 h 625"/>
                    <a:gd name="T54" fmla="*/ 319 w 338"/>
                    <a:gd name="T55" fmla="*/ 623 h 625"/>
                    <a:gd name="T56" fmla="*/ 336 w 338"/>
                    <a:gd name="T57" fmla="*/ 620 h 625"/>
                    <a:gd name="T58" fmla="*/ 336 w 338"/>
                    <a:gd name="T59" fmla="*/ 618 h 625"/>
                    <a:gd name="T60" fmla="*/ 336 w 338"/>
                    <a:gd name="T61" fmla="*/ 616 h 625"/>
                    <a:gd name="T62" fmla="*/ 336 w 338"/>
                    <a:gd name="T63" fmla="*/ 612 h 625"/>
                    <a:gd name="T64" fmla="*/ 317 w 338"/>
                    <a:gd name="T65" fmla="*/ 614 h 625"/>
                    <a:gd name="T66" fmla="*/ 256 w 338"/>
                    <a:gd name="T67" fmla="*/ 614 h 625"/>
                    <a:gd name="T68" fmla="*/ 196 w 338"/>
                    <a:gd name="T69" fmla="*/ 602 h 625"/>
                    <a:gd name="T70" fmla="*/ 142 w 338"/>
                    <a:gd name="T71" fmla="*/ 579 h 625"/>
                    <a:gd name="T72" fmla="*/ 94 w 338"/>
                    <a:gd name="T73" fmla="*/ 547 h 625"/>
                    <a:gd name="T74" fmla="*/ 54 w 338"/>
                    <a:gd name="T75" fmla="*/ 506 h 625"/>
                    <a:gd name="T76" fmla="*/ 22 w 338"/>
                    <a:gd name="T77" fmla="*/ 456 h 625"/>
                    <a:gd name="T78" fmla="*/ 0 w 338"/>
                    <a:gd name="T79" fmla="*/ 410 h 625"/>
                    <a:gd name="T80" fmla="*/ 0 w 338"/>
                    <a:gd name="T81" fmla="*/ 418 h 625"/>
                    <a:gd name="T82" fmla="*/ 0 w 338"/>
                    <a:gd name="T83" fmla="*/ 424 h 625"/>
                    <a:gd name="T84" fmla="*/ 0 w 338"/>
                    <a:gd name="T85" fmla="*/ 431 h 625"/>
                    <a:gd name="T86" fmla="*/ 0 w 338"/>
                    <a:gd name="T87" fmla="*/ 437 h 62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38"/>
                    <a:gd name="T133" fmla="*/ 0 h 625"/>
                    <a:gd name="T134" fmla="*/ 338 w 338"/>
                    <a:gd name="T135" fmla="*/ 625 h 62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38" h="625">
                      <a:moveTo>
                        <a:pt x="334" y="4"/>
                      </a:moveTo>
                      <a:lnTo>
                        <a:pt x="319" y="2"/>
                      </a:lnTo>
                      <a:lnTo>
                        <a:pt x="286" y="0"/>
                      </a:lnTo>
                      <a:lnTo>
                        <a:pt x="256" y="2"/>
                      </a:lnTo>
                      <a:lnTo>
                        <a:pt x="223" y="6"/>
                      </a:lnTo>
                      <a:lnTo>
                        <a:pt x="194" y="13"/>
                      </a:lnTo>
                      <a:lnTo>
                        <a:pt x="165" y="25"/>
                      </a:lnTo>
                      <a:lnTo>
                        <a:pt x="139" y="38"/>
                      </a:lnTo>
                      <a:lnTo>
                        <a:pt x="112" y="53"/>
                      </a:lnTo>
                      <a:lnTo>
                        <a:pt x="89" y="71"/>
                      </a:lnTo>
                      <a:lnTo>
                        <a:pt x="66" y="92"/>
                      </a:lnTo>
                      <a:lnTo>
                        <a:pt x="45" y="113"/>
                      </a:lnTo>
                      <a:lnTo>
                        <a:pt x="39" y="123"/>
                      </a:lnTo>
                      <a:lnTo>
                        <a:pt x="39" y="126"/>
                      </a:lnTo>
                      <a:lnTo>
                        <a:pt x="37" y="128"/>
                      </a:lnTo>
                      <a:lnTo>
                        <a:pt x="37" y="132"/>
                      </a:lnTo>
                      <a:lnTo>
                        <a:pt x="37" y="134"/>
                      </a:lnTo>
                      <a:lnTo>
                        <a:pt x="35" y="138"/>
                      </a:lnTo>
                      <a:lnTo>
                        <a:pt x="35" y="142"/>
                      </a:lnTo>
                      <a:lnTo>
                        <a:pt x="35" y="144"/>
                      </a:lnTo>
                      <a:lnTo>
                        <a:pt x="33" y="148"/>
                      </a:lnTo>
                      <a:lnTo>
                        <a:pt x="35" y="144"/>
                      </a:lnTo>
                      <a:lnTo>
                        <a:pt x="54" y="121"/>
                      </a:lnTo>
                      <a:lnTo>
                        <a:pt x="73" y="100"/>
                      </a:lnTo>
                      <a:lnTo>
                        <a:pt x="94" y="78"/>
                      </a:lnTo>
                      <a:lnTo>
                        <a:pt x="118" y="61"/>
                      </a:lnTo>
                      <a:lnTo>
                        <a:pt x="142" y="46"/>
                      </a:lnTo>
                      <a:lnTo>
                        <a:pt x="169" y="34"/>
                      </a:lnTo>
                      <a:lnTo>
                        <a:pt x="196" y="23"/>
                      </a:lnTo>
                      <a:lnTo>
                        <a:pt x="227" y="17"/>
                      </a:lnTo>
                      <a:lnTo>
                        <a:pt x="256" y="11"/>
                      </a:lnTo>
                      <a:lnTo>
                        <a:pt x="286" y="9"/>
                      </a:lnTo>
                      <a:lnTo>
                        <a:pt x="317" y="11"/>
                      </a:lnTo>
                      <a:lnTo>
                        <a:pt x="334" y="13"/>
                      </a:lnTo>
                      <a:lnTo>
                        <a:pt x="334" y="11"/>
                      </a:lnTo>
                      <a:lnTo>
                        <a:pt x="334" y="9"/>
                      </a:lnTo>
                      <a:lnTo>
                        <a:pt x="334" y="7"/>
                      </a:lnTo>
                      <a:lnTo>
                        <a:pt x="334" y="6"/>
                      </a:lnTo>
                      <a:lnTo>
                        <a:pt x="334" y="4"/>
                      </a:lnTo>
                      <a:close/>
                      <a:moveTo>
                        <a:pt x="0" y="437"/>
                      </a:moveTo>
                      <a:lnTo>
                        <a:pt x="12" y="462"/>
                      </a:lnTo>
                      <a:lnTo>
                        <a:pt x="27" y="487"/>
                      </a:lnTo>
                      <a:lnTo>
                        <a:pt x="45" y="512"/>
                      </a:lnTo>
                      <a:lnTo>
                        <a:pt x="66" y="535"/>
                      </a:lnTo>
                      <a:lnTo>
                        <a:pt x="89" y="554"/>
                      </a:lnTo>
                      <a:lnTo>
                        <a:pt x="112" y="572"/>
                      </a:lnTo>
                      <a:lnTo>
                        <a:pt x="139" y="589"/>
                      </a:lnTo>
                      <a:lnTo>
                        <a:pt x="165" y="600"/>
                      </a:lnTo>
                      <a:lnTo>
                        <a:pt x="194" y="612"/>
                      </a:lnTo>
                      <a:lnTo>
                        <a:pt x="223" y="620"/>
                      </a:lnTo>
                      <a:lnTo>
                        <a:pt x="256" y="623"/>
                      </a:lnTo>
                      <a:lnTo>
                        <a:pt x="286" y="625"/>
                      </a:lnTo>
                      <a:lnTo>
                        <a:pt x="319" y="623"/>
                      </a:lnTo>
                      <a:lnTo>
                        <a:pt x="338" y="621"/>
                      </a:lnTo>
                      <a:lnTo>
                        <a:pt x="336" y="620"/>
                      </a:lnTo>
                      <a:lnTo>
                        <a:pt x="336" y="618"/>
                      </a:lnTo>
                      <a:lnTo>
                        <a:pt x="336" y="616"/>
                      </a:lnTo>
                      <a:lnTo>
                        <a:pt x="336" y="614"/>
                      </a:lnTo>
                      <a:lnTo>
                        <a:pt x="336" y="612"/>
                      </a:lnTo>
                      <a:lnTo>
                        <a:pt x="317" y="614"/>
                      </a:lnTo>
                      <a:lnTo>
                        <a:pt x="286" y="616"/>
                      </a:lnTo>
                      <a:lnTo>
                        <a:pt x="256" y="614"/>
                      </a:lnTo>
                      <a:lnTo>
                        <a:pt x="227" y="610"/>
                      </a:lnTo>
                      <a:lnTo>
                        <a:pt x="196" y="602"/>
                      </a:lnTo>
                      <a:lnTo>
                        <a:pt x="169" y="593"/>
                      </a:lnTo>
                      <a:lnTo>
                        <a:pt x="142" y="579"/>
                      </a:lnTo>
                      <a:lnTo>
                        <a:pt x="118" y="564"/>
                      </a:lnTo>
                      <a:lnTo>
                        <a:pt x="94" y="547"/>
                      </a:lnTo>
                      <a:lnTo>
                        <a:pt x="73" y="527"/>
                      </a:lnTo>
                      <a:lnTo>
                        <a:pt x="54" y="506"/>
                      </a:lnTo>
                      <a:lnTo>
                        <a:pt x="35" y="481"/>
                      </a:lnTo>
                      <a:lnTo>
                        <a:pt x="22" y="456"/>
                      </a:lnTo>
                      <a:lnTo>
                        <a:pt x="8" y="431"/>
                      </a:lnTo>
                      <a:lnTo>
                        <a:pt x="0" y="410"/>
                      </a:lnTo>
                      <a:lnTo>
                        <a:pt x="0" y="414"/>
                      </a:lnTo>
                      <a:lnTo>
                        <a:pt x="0" y="418"/>
                      </a:lnTo>
                      <a:lnTo>
                        <a:pt x="0" y="420"/>
                      </a:lnTo>
                      <a:lnTo>
                        <a:pt x="0" y="424"/>
                      </a:lnTo>
                      <a:lnTo>
                        <a:pt x="0" y="428"/>
                      </a:lnTo>
                      <a:lnTo>
                        <a:pt x="0" y="431"/>
                      </a:lnTo>
                      <a:lnTo>
                        <a:pt x="0" y="433"/>
                      </a:lnTo>
                      <a:lnTo>
                        <a:pt x="0" y="437"/>
                      </a:lnTo>
                      <a:close/>
                    </a:path>
                  </a:pathLst>
                </a:custGeom>
                <a:solidFill>
                  <a:srgbClr val="C3E7FF"/>
                </a:solidFill>
                <a:ln w="9525">
                  <a:noFill/>
                  <a:round/>
                </a:ln>
              </p:spPr>
              <p:txBody>
                <a:bodyPr/>
                <a:lstStyle/>
                <a:p>
                  <a:endParaRPr lang="en-US"/>
                </a:p>
              </p:txBody>
            </p:sp>
            <p:sp>
              <p:nvSpPr>
                <p:cNvPr id="44554" name="Freeform 205"/>
                <p:cNvSpPr>
                  <a:spLocks noEditPoints="1"/>
                </p:cNvSpPr>
                <p:nvPr/>
              </p:nvSpPr>
              <p:spPr bwMode="auto">
                <a:xfrm>
                  <a:off x="1600" y="1828"/>
                  <a:ext cx="336" cy="615"/>
                </a:xfrm>
                <a:custGeom>
                  <a:avLst/>
                  <a:gdLst>
                    <a:gd name="T0" fmla="*/ 319 w 336"/>
                    <a:gd name="T1" fmla="*/ 0 h 615"/>
                    <a:gd name="T2" fmla="*/ 256 w 336"/>
                    <a:gd name="T3" fmla="*/ 0 h 615"/>
                    <a:gd name="T4" fmla="*/ 196 w 336"/>
                    <a:gd name="T5" fmla="*/ 13 h 615"/>
                    <a:gd name="T6" fmla="*/ 141 w 336"/>
                    <a:gd name="T7" fmla="*/ 36 h 615"/>
                    <a:gd name="T8" fmla="*/ 91 w 336"/>
                    <a:gd name="T9" fmla="*/ 69 h 615"/>
                    <a:gd name="T10" fmla="*/ 50 w 336"/>
                    <a:gd name="T11" fmla="*/ 111 h 615"/>
                    <a:gd name="T12" fmla="*/ 35 w 336"/>
                    <a:gd name="T13" fmla="*/ 132 h 615"/>
                    <a:gd name="T14" fmla="*/ 35 w 336"/>
                    <a:gd name="T15" fmla="*/ 140 h 615"/>
                    <a:gd name="T16" fmla="*/ 33 w 336"/>
                    <a:gd name="T17" fmla="*/ 145 h 615"/>
                    <a:gd name="T18" fmla="*/ 31 w 336"/>
                    <a:gd name="T19" fmla="*/ 153 h 615"/>
                    <a:gd name="T20" fmla="*/ 41 w 336"/>
                    <a:gd name="T21" fmla="*/ 140 h 615"/>
                    <a:gd name="T22" fmla="*/ 77 w 336"/>
                    <a:gd name="T23" fmla="*/ 95 h 615"/>
                    <a:gd name="T24" fmla="*/ 121 w 336"/>
                    <a:gd name="T25" fmla="*/ 59 h 615"/>
                    <a:gd name="T26" fmla="*/ 171 w 336"/>
                    <a:gd name="T27" fmla="*/ 32 h 615"/>
                    <a:gd name="T28" fmla="*/ 227 w 336"/>
                    <a:gd name="T29" fmla="*/ 15 h 615"/>
                    <a:gd name="T30" fmla="*/ 286 w 336"/>
                    <a:gd name="T31" fmla="*/ 9 h 615"/>
                    <a:gd name="T32" fmla="*/ 332 w 336"/>
                    <a:gd name="T33" fmla="*/ 13 h 615"/>
                    <a:gd name="T34" fmla="*/ 332 w 336"/>
                    <a:gd name="T35" fmla="*/ 11 h 615"/>
                    <a:gd name="T36" fmla="*/ 334 w 336"/>
                    <a:gd name="T37" fmla="*/ 7 h 615"/>
                    <a:gd name="T38" fmla="*/ 334 w 336"/>
                    <a:gd name="T39" fmla="*/ 5 h 615"/>
                    <a:gd name="T40" fmla="*/ 334 w 336"/>
                    <a:gd name="T41" fmla="*/ 3 h 615"/>
                    <a:gd name="T42" fmla="*/ 2 w 336"/>
                    <a:gd name="T43" fmla="*/ 427 h 615"/>
                    <a:gd name="T44" fmla="*/ 31 w 336"/>
                    <a:gd name="T45" fmla="*/ 479 h 615"/>
                    <a:gd name="T46" fmla="*/ 70 w 336"/>
                    <a:gd name="T47" fmla="*/ 525 h 615"/>
                    <a:gd name="T48" fmla="*/ 116 w 336"/>
                    <a:gd name="T49" fmla="*/ 562 h 615"/>
                    <a:gd name="T50" fmla="*/ 167 w 336"/>
                    <a:gd name="T51" fmla="*/ 590 h 615"/>
                    <a:gd name="T52" fmla="*/ 225 w 336"/>
                    <a:gd name="T53" fmla="*/ 608 h 615"/>
                    <a:gd name="T54" fmla="*/ 286 w 336"/>
                    <a:gd name="T55" fmla="*/ 615 h 615"/>
                    <a:gd name="T56" fmla="*/ 336 w 336"/>
                    <a:gd name="T57" fmla="*/ 610 h 615"/>
                    <a:gd name="T58" fmla="*/ 336 w 336"/>
                    <a:gd name="T59" fmla="*/ 608 h 615"/>
                    <a:gd name="T60" fmla="*/ 336 w 336"/>
                    <a:gd name="T61" fmla="*/ 606 h 615"/>
                    <a:gd name="T62" fmla="*/ 336 w 336"/>
                    <a:gd name="T63" fmla="*/ 602 h 615"/>
                    <a:gd name="T64" fmla="*/ 334 w 336"/>
                    <a:gd name="T65" fmla="*/ 600 h 615"/>
                    <a:gd name="T66" fmla="*/ 286 w 336"/>
                    <a:gd name="T67" fmla="*/ 604 h 615"/>
                    <a:gd name="T68" fmla="*/ 227 w 336"/>
                    <a:gd name="T69" fmla="*/ 598 h 615"/>
                    <a:gd name="T70" fmla="*/ 171 w 336"/>
                    <a:gd name="T71" fmla="*/ 581 h 615"/>
                    <a:gd name="T72" fmla="*/ 121 w 336"/>
                    <a:gd name="T73" fmla="*/ 554 h 615"/>
                    <a:gd name="T74" fmla="*/ 77 w 336"/>
                    <a:gd name="T75" fmla="*/ 518 h 615"/>
                    <a:gd name="T76" fmla="*/ 41 w 336"/>
                    <a:gd name="T77" fmla="*/ 473 h 615"/>
                    <a:gd name="T78" fmla="*/ 12 w 336"/>
                    <a:gd name="T79" fmla="*/ 424 h 615"/>
                    <a:gd name="T80" fmla="*/ 0 w 336"/>
                    <a:gd name="T81" fmla="*/ 389 h 615"/>
                    <a:gd name="T82" fmla="*/ 0 w 336"/>
                    <a:gd name="T83" fmla="*/ 397 h 615"/>
                    <a:gd name="T84" fmla="*/ 0 w 336"/>
                    <a:gd name="T85" fmla="*/ 404 h 615"/>
                    <a:gd name="T86" fmla="*/ 0 w 336"/>
                    <a:gd name="T87" fmla="*/ 410 h 615"/>
                    <a:gd name="T88" fmla="*/ 0 w 336"/>
                    <a:gd name="T89" fmla="*/ 418 h 61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36"/>
                    <a:gd name="T136" fmla="*/ 0 h 615"/>
                    <a:gd name="T137" fmla="*/ 336 w 336"/>
                    <a:gd name="T138" fmla="*/ 615 h 61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36" h="615">
                      <a:moveTo>
                        <a:pt x="334" y="3"/>
                      </a:moveTo>
                      <a:lnTo>
                        <a:pt x="319" y="0"/>
                      </a:lnTo>
                      <a:lnTo>
                        <a:pt x="286" y="0"/>
                      </a:lnTo>
                      <a:lnTo>
                        <a:pt x="256" y="0"/>
                      </a:lnTo>
                      <a:lnTo>
                        <a:pt x="225" y="5"/>
                      </a:lnTo>
                      <a:lnTo>
                        <a:pt x="196" y="13"/>
                      </a:lnTo>
                      <a:lnTo>
                        <a:pt x="167" y="23"/>
                      </a:lnTo>
                      <a:lnTo>
                        <a:pt x="141" y="36"/>
                      </a:lnTo>
                      <a:lnTo>
                        <a:pt x="116" y="51"/>
                      </a:lnTo>
                      <a:lnTo>
                        <a:pt x="91" y="69"/>
                      </a:lnTo>
                      <a:lnTo>
                        <a:pt x="70" y="90"/>
                      </a:lnTo>
                      <a:lnTo>
                        <a:pt x="50" y="111"/>
                      </a:lnTo>
                      <a:lnTo>
                        <a:pt x="37" y="128"/>
                      </a:lnTo>
                      <a:lnTo>
                        <a:pt x="35" y="132"/>
                      </a:lnTo>
                      <a:lnTo>
                        <a:pt x="35" y="136"/>
                      </a:lnTo>
                      <a:lnTo>
                        <a:pt x="35" y="140"/>
                      </a:lnTo>
                      <a:lnTo>
                        <a:pt x="33" y="142"/>
                      </a:lnTo>
                      <a:lnTo>
                        <a:pt x="33" y="145"/>
                      </a:lnTo>
                      <a:lnTo>
                        <a:pt x="33" y="149"/>
                      </a:lnTo>
                      <a:lnTo>
                        <a:pt x="31" y="153"/>
                      </a:lnTo>
                      <a:lnTo>
                        <a:pt x="31" y="155"/>
                      </a:lnTo>
                      <a:lnTo>
                        <a:pt x="41" y="140"/>
                      </a:lnTo>
                      <a:lnTo>
                        <a:pt x="58" y="117"/>
                      </a:lnTo>
                      <a:lnTo>
                        <a:pt x="77" y="95"/>
                      </a:lnTo>
                      <a:lnTo>
                        <a:pt x="98" y="76"/>
                      </a:lnTo>
                      <a:lnTo>
                        <a:pt x="121" y="59"/>
                      </a:lnTo>
                      <a:lnTo>
                        <a:pt x="144" y="46"/>
                      </a:lnTo>
                      <a:lnTo>
                        <a:pt x="171" y="32"/>
                      </a:lnTo>
                      <a:lnTo>
                        <a:pt x="198" y="23"/>
                      </a:lnTo>
                      <a:lnTo>
                        <a:pt x="227" y="15"/>
                      </a:lnTo>
                      <a:lnTo>
                        <a:pt x="256" y="11"/>
                      </a:lnTo>
                      <a:lnTo>
                        <a:pt x="286" y="9"/>
                      </a:lnTo>
                      <a:lnTo>
                        <a:pt x="317" y="11"/>
                      </a:lnTo>
                      <a:lnTo>
                        <a:pt x="332" y="13"/>
                      </a:lnTo>
                      <a:lnTo>
                        <a:pt x="332" y="11"/>
                      </a:lnTo>
                      <a:lnTo>
                        <a:pt x="332" y="9"/>
                      </a:lnTo>
                      <a:lnTo>
                        <a:pt x="334" y="7"/>
                      </a:lnTo>
                      <a:lnTo>
                        <a:pt x="334" y="5"/>
                      </a:lnTo>
                      <a:lnTo>
                        <a:pt x="334" y="3"/>
                      </a:lnTo>
                      <a:close/>
                      <a:moveTo>
                        <a:pt x="0" y="418"/>
                      </a:moveTo>
                      <a:lnTo>
                        <a:pt x="2" y="427"/>
                      </a:lnTo>
                      <a:lnTo>
                        <a:pt x="16" y="454"/>
                      </a:lnTo>
                      <a:lnTo>
                        <a:pt x="31" y="479"/>
                      </a:lnTo>
                      <a:lnTo>
                        <a:pt x="50" y="502"/>
                      </a:lnTo>
                      <a:lnTo>
                        <a:pt x="70" y="525"/>
                      </a:lnTo>
                      <a:lnTo>
                        <a:pt x="91" y="544"/>
                      </a:lnTo>
                      <a:lnTo>
                        <a:pt x="116" y="562"/>
                      </a:lnTo>
                      <a:lnTo>
                        <a:pt x="141" y="577"/>
                      </a:lnTo>
                      <a:lnTo>
                        <a:pt x="167" y="590"/>
                      </a:lnTo>
                      <a:lnTo>
                        <a:pt x="196" y="600"/>
                      </a:lnTo>
                      <a:lnTo>
                        <a:pt x="225" y="608"/>
                      </a:lnTo>
                      <a:lnTo>
                        <a:pt x="256" y="614"/>
                      </a:lnTo>
                      <a:lnTo>
                        <a:pt x="286" y="615"/>
                      </a:lnTo>
                      <a:lnTo>
                        <a:pt x="319" y="614"/>
                      </a:lnTo>
                      <a:lnTo>
                        <a:pt x="336" y="610"/>
                      </a:lnTo>
                      <a:lnTo>
                        <a:pt x="336" y="608"/>
                      </a:lnTo>
                      <a:lnTo>
                        <a:pt x="336" y="606"/>
                      </a:lnTo>
                      <a:lnTo>
                        <a:pt x="336" y="604"/>
                      </a:lnTo>
                      <a:lnTo>
                        <a:pt x="336" y="602"/>
                      </a:lnTo>
                      <a:lnTo>
                        <a:pt x="334" y="600"/>
                      </a:lnTo>
                      <a:lnTo>
                        <a:pt x="317" y="602"/>
                      </a:lnTo>
                      <a:lnTo>
                        <a:pt x="286" y="604"/>
                      </a:lnTo>
                      <a:lnTo>
                        <a:pt x="256" y="602"/>
                      </a:lnTo>
                      <a:lnTo>
                        <a:pt x="227" y="598"/>
                      </a:lnTo>
                      <a:lnTo>
                        <a:pt x="198" y="590"/>
                      </a:lnTo>
                      <a:lnTo>
                        <a:pt x="171" y="581"/>
                      </a:lnTo>
                      <a:lnTo>
                        <a:pt x="144" y="569"/>
                      </a:lnTo>
                      <a:lnTo>
                        <a:pt x="121" y="554"/>
                      </a:lnTo>
                      <a:lnTo>
                        <a:pt x="98" y="537"/>
                      </a:lnTo>
                      <a:lnTo>
                        <a:pt x="77" y="518"/>
                      </a:lnTo>
                      <a:lnTo>
                        <a:pt x="58" y="496"/>
                      </a:lnTo>
                      <a:lnTo>
                        <a:pt x="41" y="473"/>
                      </a:lnTo>
                      <a:lnTo>
                        <a:pt x="25" y="448"/>
                      </a:lnTo>
                      <a:lnTo>
                        <a:pt x="12" y="424"/>
                      </a:lnTo>
                      <a:lnTo>
                        <a:pt x="2" y="395"/>
                      </a:lnTo>
                      <a:lnTo>
                        <a:pt x="0" y="389"/>
                      </a:lnTo>
                      <a:lnTo>
                        <a:pt x="0" y="393"/>
                      </a:lnTo>
                      <a:lnTo>
                        <a:pt x="0" y="397"/>
                      </a:lnTo>
                      <a:lnTo>
                        <a:pt x="0" y="401"/>
                      </a:lnTo>
                      <a:lnTo>
                        <a:pt x="0" y="404"/>
                      </a:lnTo>
                      <a:lnTo>
                        <a:pt x="0" y="408"/>
                      </a:lnTo>
                      <a:lnTo>
                        <a:pt x="0" y="410"/>
                      </a:lnTo>
                      <a:lnTo>
                        <a:pt x="0" y="414"/>
                      </a:lnTo>
                      <a:lnTo>
                        <a:pt x="0" y="418"/>
                      </a:lnTo>
                      <a:close/>
                    </a:path>
                  </a:pathLst>
                </a:custGeom>
                <a:solidFill>
                  <a:srgbClr val="C4E7FF"/>
                </a:solidFill>
                <a:ln w="9525">
                  <a:noFill/>
                  <a:round/>
                </a:ln>
              </p:spPr>
              <p:txBody>
                <a:bodyPr/>
                <a:lstStyle/>
                <a:p>
                  <a:endParaRPr lang="en-US"/>
                </a:p>
              </p:txBody>
            </p:sp>
            <p:sp>
              <p:nvSpPr>
                <p:cNvPr id="44555" name="Freeform 206"/>
                <p:cNvSpPr>
                  <a:spLocks noEditPoints="1"/>
                </p:cNvSpPr>
                <p:nvPr/>
              </p:nvSpPr>
              <p:spPr bwMode="auto">
                <a:xfrm>
                  <a:off x="1600" y="1831"/>
                  <a:ext cx="336" cy="607"/>
                </a:xfrm>
                <a:custGeom>
                  <a:avLst/>
                  <a:gdLst>
                    <a:gd name="T0" fmla="*/ 317 w 336"/>
                    <a:gd name="T1" fmla="*/ 2 h 607"/>
                    <a:gd name="T2" fmla="*/ 256 w 336"/>
                    <a:gd name="T3" fmla="*/ 2 h 607"/>
                    <a:gd name="T4" fmla="*/ 196 w 336"/>
                    <a:gd name="T5" fmla="*/ 14 h 607"/>
                    <a:gd name="T6" fmla="*/ 142 w 336"/>
                    <a:gd name="T7" fmla="*/ 37 h 607"/>
                    <a:gd name="T8" fmla="*/ 94 w 336"/>
                    <a:gd name="T9" fmla="*/ 69 h 607"/>
                    <a:gd name="T10" fmla="*/ 54 w 336"/>
                    <a:gd name="T11" fmla="*/ 112 h 607"/>
                    <a:gd name="T12" fmla="*/ 33 w 336"/>
                    <a:gd name="T13" fmla="*/ 139 h 607"/>
                    <a:gd name="T14" fmla="*/ 33 w 336"/>
                    <a:gd name="T15" fmla="*/ 146 h 607"/>
                    <a:gd name="T16" fmla="*/ 31 w 336"/>
                    <a:gd name="T17" fmla="*/ 154 h 607"/>
                    <a:gd name="T18" fmla="*/ 29 w 336"/>
                    <a:gd name="T19" fmla="*/ 162 h 607"/>
                    <a:gd name="T20" fmla="*/ 27 w 336"/>
                    <a:gd name="T21" fmla="*/ 169 h 607"/>
                    <a:gd name="T22" fmla="*/ 45 w 336"/>
                    <a:gd name="T23" fmla="*/ 140 h 607"/>
                    <a:gd name="T24" fmla="*/ 81 w 336"/>
                    <a:gd name="T25" fmla="*/ 96 h 607"/>
                    <a:gd name="T26" fmla="*/ 123 w 336"/>
                    <a:gd name="T27" fmla="*/ 62 h 607"/>
                    <a:gd name="T28" fmla="*/ 173 w 336"/>
                    <a:gd name="T29" fmla="*/ 35 h 607"/>
                    <a:gd name="T30" fmla="*/ 229 w 336"/>
                    <a:gd name="T31" fmla="*/ 18 h 607"/>
                    <a:gd name="T32" fmla="*/ 286 w 336"/>
                    <a:gd name="T33" fmla="*/ 12 h 607"/>
                    <a:gd name="T34" fmla="*/ 332 w 336"/>
                    <a:gd name="T35" fmla="*/ 16 h 607"/>
                    <a:gd name="T36" fmla="*/ 332 w 336"/>
                    <a:gd name="T37" fmla="*/ 12 h 607"/>
                    <a:gd name="T38" fmla="*/ 332 w 336"/>
                    <a:gd name="T39" fmla="*/ 10 h 607"/>
                    <a:gd name="T40" fmla="*/ 332 w 336"/>
                    <a:gd name="T41" fmla="*/ 8 h 607"/>
                    <a:gd name="T42" fmla="*/ 334 w 336"/>
                    <a:gd name="T43" fmla="*/ 4 h 607"/>
                    <a:gd name="T44" fmla="*/ 8 w 336"/>
                    <a:gd name="T45" fmla="*/ 422 h 607"/>
                    <a:gd name="T46" fmla="*/ 35 w 336"/>
                    <a:gd name="T47" fmla="*/ 472 h 607"/>
                    <a:gd name="T48" fmla="*/ 73 w 336"/>
                    <a:gd name="T49" fmla="*/ 518 h 607"/>
                    <a:gd name="T50" fmla="*/ 118 w 336"/>
                    <a:gd name="T51" fmla="*/ 555 h 607"/>
                    <a:gd name="T52" fmla="*/ 169 w 336"/>
                    <a:gd name="T53" fmla="*/ 584 h 607"/>
                    <a:gd name="T54" fmla="*/ 227 w 336"/>
                    <a:gd name="T55" fmla="*/ 601 h 607"/>
                    <a:gd name="T56" fmla="*/ 286 w 336"/>
                    <a:gd name="T57" fmla="*/ 607 h 607"/>
                    <a:gd name="T58" fmla="*/ 336 w 336"/>
                    <a:gd name="T59" fmla="*/ 603 h 607"/>
                    <a:gd name="T60" fmla="*/ 336 w 336"/>
                    <a:gd name="T61" fmla="*/ 599 h 607"/>
                    <a:gd name="T62" fmla="*/ 334 w 336"/>
                    <a:gd name="T63" fmla="*/ 597 h 607"/>
                    <a:gd name="T64" fmla="*/ 334 w 336"/>
                    <a:gd name="T65" fmla="*/ 595 h 607"/>
                    <a:gd name="T66" fmla="*/ 334 w 336"/>
                    <a:gd name="T67" fmla="*/ 591 h 607"/>
                    <a:gd name="T68" fmla="*/ 286 w 336"/>
                    <a:gd name="T69" fmla="*/ 597 h 607"/>
                    <a:gd name="T70" fmla="*/ 229 w 336"/>
                    <a:gd name="T71" fmla="*/ 591 h 607"/>
                    <a:gd name="T72" fmla="*/ 173 w 336"/>
                    <a:gd name="T73" fmla="*/ 574 h 607"/>
                    <a:gd name="T74" fmla="*/ 123 w 336"/>
                    <a:gd name="T75" fmla="*/ 547 h 607"/>
                    <a:gd name="T76" fmla="*/ 81 w 336"/>
                    <a:gd name="T77" fmla="*/ 511 h 607"/>
                    <a:gd name="T78" fmla="*/ 45 w 336"/>
                    <a:gd name="T79" fmla="*/ 467 h 607"/>
                    <a:gd name="T80" fmla="*/ 18 w 336"/>
                    <a:gd name="T81" fmla="*/ 417 h 607"/>
                    <a:gd name="T82" fmla="*/ 2 w 336"/>
                    <a:gd name="T83" fmla="*/ 369 h 607"/>
                    <a:gd name="T84" fmla="*/ 2 w 336"/>
                    <a:gd name="T85" fmla="*/ 376 h 607"/>
                    <a:gd name="T86" fmla="*/ 0 w 336"/>
                    <a:gd name="T87" fmla="*/ 384 h 607"/>
                    <a:gd name="T88" fmla="*/ 0 w 336"/>
                    <a:gd name="T89" fmla="*/ 394 h 607"/>
                    <a:gd name="T90" fmla="*/ 0 w 336"/>
                    <a:gd name="T91" fmla="*/ 401 h 6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36"/>
                    <a:gd name="T139" fmla="*/ 0 h 607"/>
                    <a:gd name="T140" fmla="*/ 336 w 336"/>
                    <a:gd name="T141" fmla="*/ 607 h 6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36" h="607">
                      <a:moveTo>
                        <a:pt x="334" y="4"/>
                      </a:moveTo>
                      <a:lnTo>
                        <a:pt x="317" y="2"/>
                      </a:lnTo>
                      <a:lnTo>
                        <a:pt x="286" y="0"/>
                      </a:lnTo>
                      <a:lnTo>
                        <a:pt x="256" y="2"/>
                      </a:lnTo>
                      <a:lnTo>
                        <a:pt x="227" y="8"/>
                      </a:lnTo>
                      <a:lnTo>
                        <a:pt x="196" y="14"/>
                      </a:lnTo>
                      <a:lnTo>
                        <a:pt x="169" y="25"/>
                      </a:lnTo>
                      <a:lnTo>
                        <a:pt x="142" y="37"/>
                      </a:lnTo>
                      <a:lnTo>
                        <a:pt x="118" y="52"/>
                      </a:lnTo>
                      <a:lnTo>
                        <a:pt x="94" y="69"/>
                      </a:lnTo>
                      <a:lnTo>
                        <a:pt x="73" y="91"/>
                      </a:lnTo>
                      <a:lnTo>
                        <a:pt x="54" y="112"/>
                      </a:lnTo>
                      <a:lnTo>
                        <a:pt x="35" y="135"/>
                      </a:lnTo>
                      <a:lnTo>
                        <a:pt x="33" y="139"/>
                      </a:lnTo>
                      <a:lnTo>
                        <a:pt x="33" y="142"/>
                      </a:lnTo>
                      <a:lnTo>
                        <a:pt x="33" y="146"/>
                      </a:lnTo>
                      <a:lnTo>
                        <a:pt x="31" y="150"/>
                      </a:lnTo>
                      <a:lnTo>
                        <a:pt x="31" y="154"/>
                      </a:lnTo>
                      <a:lnTo>
                        <a:pt x="29" y="158"/>
                      </a:lnTo>
                      <a:lnTo>
                        <a:pt x="29" y="162"/>
                      </a:lnTo>
                      <a:lnTo>
                        <a:pt x="29" y="165"/>
                      </a:lnTo>
                      <a:lnTo>
                        <a:pt x="27" y="169"/>
                      </a:lnTo>
                      <a:lnTo>
                        <a:pt x="29" y="163"/>
                      </a:lnTo>
                      <a:lnTo>
                        <a:pt x="45" y="140"/>
                      </a:lnTo>
                      <a:lnTo>
                        <a:pt x="62" y="117"/>
                      </a:lnTo>
                      <a:lnTo>
                        <a:pt x="81" y="96"/>
                      </a:lnTo>
                      <a:lnTo>
                        <a:pt x="100" y="77"/>
                      </a:lnTo>
                      <a:lnTo>
                        <a:pt x="123" y="62"/>
                      </a:lnTo>
                      <a:lnTo>
                        <a:pt x="148" y="46"/>
                      </a:lnTo>
                      <a:lnTo>
                        <a:pt x="173" y="35"/>
                      </a:lnTo>
                      <a:lnTo>
                        <a:pt x="200" y="25"/>
                      </a:lnTo>
                      <a:lnTo>
                        <a:pt x="229" y="18"/>
                      </a:lnTo>
                      <a:lnTo>
                        <a:pt x="258" y="12"/>
                      </a:lnTo>
                      <a:lnTo>
                        <a:pt x="286" y="12"/>
                      </a:lnTo>
                      <a:lnTo>
                        <a:pt x="317" y="12"/>
                      </a:lnTo>
                      <a:lnTo>
                        <a:pt x="332" y="16"/>
                      </a:lnTo>
                      <a:lnTo>
                        <a:pt x="332" y="14"/>
                      </a:lnTo>
                      <a:lnTo>
                        <a:pt x="332" y="12"/>
                      </a:lnTo>
                      <a:lnTo>
                        <a:pt x="332" y="10"/>
                      </a:lnTo>
                      <a:lnTo>
                        <a:pt x="332" y="8"/>
                      </a:lnTo>
                      <a:lnTo>
                        <a:pt x="332" y="6"/>
                      </a:lnTo>
                      <a:lnTo>
                        <a:pt x="334" y="4"/>
                      </a:lnTo>
                      <a:close/>
                      <a:moveTo>
                        <a:pt x="0" y="401"/>
                      </a:moveTo>
                      <a:lnTo>
                        <a:pt x="8" y="422"/>
                      </a:lnTo>
                      <a:lnTo>
                        <a:pt x="22" y="447"/>
                      </a:lnTo>
                      <a:lnTo>
                        <a:pt x="35" y="472"/>
                      </a:lnTo>
                      <a:lnTo>
                        <a:pt x="54" y="497"/>
                      </a:lnTo>
                      <a:lnTo>
                        <a:pt x="73" y="518"/>
                      </a:lnTo>
                      <a:lnTo>
                        <a:pt x="94" y="538"/>
                      </a:lnTo>
                      <a:lnTo>
                        <a:pt x="118" y="555"/>
                      </a:lnTo>
                      <a:lnTo>
                        <a:pt x="142" y="570"/>
                      </a:lnTo>
                      <a:lnTo>
                        <a:pt x="169" y="584"/>
                      </a:lnTo>
                      <a:lnTo>
                        <a:pt x="196" y="593"/>
                      </a:lnTo>
                      <a:lnTo>
                        <a:pt x="227" y="601"/>
                      </a:lnTo>
                      <a:lnTo>
                        <a:pt x="256" y="605"/>
                      </a:lnTo>
                      <a:lnTo>
                        <a:pt x="286" y="607"/>
                      </a:lnTo>
                      <a:lnTo>
                        <a:pt x="317" y="605"/>
                      </a:lnTo>
                      <a:lnTo>
                        <a:pt x="336" y="603"/>
                      </a:lnTo>
                      <a:lnTo>
                        <a:pt x="336" y="601"/>
                      </a:lnTo>
                      <a:lnTo>
                        <a:pt x="336" y="599"/>
                      </a:lnTo>
                      <a:lnTo>
                        <a:pt x="334" y="597"/>
                      </a:lnTo>
                      <a:lnTo>
                        <a:pt x="334" y="595"/>
                      </a:lnTo>
                      <a:lnTo>
                        <a:pt x="334" y="593"/>
                      </a:lnTo>
                      <a:lnTo>
                        <a:pt x="334" y="591"/>
                      </a:lnTo>
                      <a:lnTo>
                        <a:pt x="317" y="595"/>
                      </a:lnTo>
                      <a:lnTo>
                        <a:pt x="286" y="597"/>
                      </a:lnTo>
                      <a:lnTo>
                        <a:pt x="258" y="595"/>
                      </a:lnTo>
                      <a:lnTo>
                        <a:pt x="229" y="591"/>
                      </a:lnTo>
                      <a:lnTo>
                        <a:pt x="200" y="584"/>
                      </a:lnTo>
                      <a:lnTo>
                        <a:pt x="173" y="574"/>
                      </a:lnTo>
                      <a:lnTo>
                        <a:pt x="148" y="561"/>
                      </a:lnTo>
                      <a:lnTo>
                        <a:pt x="123" y="547"/>
                      </a:lnTo>
                      <a:lnTo>
                        <a:pt x="100" y="530"/>
                      </a:lnTo>
                      <a:lnTo>
                        <a:pt x="81" y="511"/>
                      </a:lnTo>
                      <a:lnTo>
                        <a:pt x="62" y="490"/>
                      </a:lnTo>
                      <a:lnTo>
                        <a:pt x="45" y="467"/>
                      </a:lnTo>
                      <a:lnTo>
                        <a:pt x="29" y="444"/>
                      </a:lnTo>
                      <a:lnTo>
                        <a:pt x="18" y="417"/>
                      </a:lnTo>
                      <a:lnTo>
                        <a:pt x="8" y="390"/>
                      </a:lnTo>
                      <a:lnTo>
                        <a:pt x="2" y="369"/>
                      </a:lnTo>
                      <a:lnTo>
                        <a:pt x="2" y="373"/>
                      </a:lnTo>
                      <a:lnTo>
                        <a:pt x="2" y="376"/>
                      </a:lnTo>
                      <a:lnTo>
                        <a:pt x="0" y="380"/>
                      </a:lnTo>
                      <a:lnTo>
                        <a:pt x="0" y="384"/>
                      </a:lnTo>
                      <a:lnTo>
                        <a:pt x="0" y="390"/>
                      </a:lnTo>
                      <a:lnTo>
                        <a:pt x="0" y="394"/>
                      </a:lnTo>
                      <a:lnTo>
                        <a:pt x="0" y="398"/>
                      </a:lnTo>
                      <a:lnTo>
                        <a:pt x="0" y="401"/>
                      </a:lnTo>
                      <a:close/>
                    </a:path>
                  </a:pathLst>
                </a:custGeom>
                <a:solidFill>
                  <a:srgbClr val="C5E7FF"/>
                </a:solidFill>
                <a:ln w="9525">
                  <a:noFill/>
                  <a:round/>
                </a:ln>
              </p:spPr>
              <p:txBody>
                <a:bodyPr/>
                <a:lstStyle/>
                <a:p>
                  <a:endParaRPr lang="en-US"/>
                </a:p>
              </p:txBody>
            </p:sp>
            <p:sp>
              <p:nvSpPr>
                <p:cNvPr id="44556" name="Freeform 207"/>
                <p:cNvSpPr>
                  <a:spLocks noEditPoints="1"/>
                </p:cNvSpPr>
                <p:nvPr/>
              </p:nvSpPr>
              <p:spPr bwMode="auto">
                <a:xfrm>
                  <a:off x="1600" y="1837"/>
                  <a:ext cx="334" cy="595"/>
                </a:xfrm>
                <a:custGeom>
                  <a:avLst/>
                  <a:gdLst>
                    <a:gd name="T0" fmla="*/ 317 w 334"/>
                    <a:gd name="T1" fmla="*/ 2 h 595"/>
                    <a:gd name="T2" fmla="*/ 256 w 334"/>
                    <a:gd name="T3" fmla="*/ 2 h 595"/>
                    <a:gd name="T4" fmla="*/ 198 w 334"/>
                    <a:gd name="T5" fmla="*/ 14 h 595"/>
                    <a:gd name="T6" fmla="*/ 144 w 334"/>
                    <a:gd name="T7" fmla="*/ 37 h 595"/>
                    <a:gd name="T8" fmla="*/ 98 w 334"/>
                    <a:gd name="T9" fmla="*/ 67 h 595"/>
                    <a:gd name="T10" fmla="*/ 58 w 334"/>
                    <a:gd name="T11" fmla="*/ 108 h 595"/>
                    <a:gd name="T12" fmla="*/ 31 w 334"/>
                    <a:gd name="T13" fmla="*/ 146 h 595"/>
                    <a:gd name="T14" fmla="*/ 29 w 334"/>
                    <a:gd name="T15" fmla="*/ 156 h 595"/>
                    <a:gd name="T16" fmla="*/ 27 w 334"/>
                    <a:gd name="T17" fmla="*/ 165 h 595"/>
                    <a:gd name="T18" fmla="*/ 25 w 334"/>
                    <a:gd name="T19" fmla="*/ 173 h 595"/>
                    <a:gd name="T20" fmla="*/ 23 w 334"/>
                    <a:gd name="T21" fmla="*/ 182 h 595"/>
                    <a:gd name="T22" fmla="*/ 48 w 334"/>
                    <a:gd name="T23" fmla="*/ 136 h 595"/>
                    <a:gd name="T24" fmla="*/ 83 w 334"/>
                    <a:gd name="T25" fmla="*/ 94 h 595"/>
                    <a:gd name="T26" fmla="*/ 127 w 334"/>
                    <a:gd name="T27" fmla="*/ 60 h 595"/>
                    <a:gd name="T28" fmla="*/ 175 w 334"/>
                    <a:gd name="T29" fmla="*/ 33 h 595"/>
                    <a:gd name="T30" fmla="*/ 229 w 334"/>
                    <a:gd name="T31" fmla="*/ 15 h 595"/>
                    <a:gd name="T32" fmla="*/ 286 w 334"/>
                    <a:gd name="T33" fmla="*/ 10 h 595"/>
                    <a:gd name="T34" fmla="*/ 332 w 334"/>
                    <a:gd name="T35" fmla="*/ 14 h 595"/>
                    <a:gd name="T36" fmla="*/ 332 w 334"/>
                    <a:gd name="T37" fmla="*/ 12 h 595"/>
                    <a:gd name="T38" fmla="*/ 332 w 334"/>
                    <a:gd name="T39" fmla="*/ 10 h 595"/>
                    <a:gd name="T40" fmla="*/ 332 w 334"/>
                    <a:gd name="T41" fmla="*/ 6 h 595"/>
                    <a:gd name="T42" fmla="*/ 332 w 334"/>
                    <a:gd name="T43" fmla="*/ 4 h 595"/>
                    <a:gd name="T44" fmla="*/ 2 w 334"/>
                    <a:gd name="T45" fmla="*/ 386 h 595"/>
                    <a:gd name="T46" fmla="*/ 25 w 334"/>
                    <a:gd name="T47" fmla="*/ 439 h 595"/>
                    <a:gd name="T48" fmla="*/ 58 w 334"/>
                    <a:gd name="T49" fmla="*/ 487 h 595"/>
                    <a:gd name="T50" fmla="*/ 98 w 334"/>
                    <a:gd name="T51" fmla="*/ 528 h 595"/>
                    <a:gd name="T52" fmla="*/ 144 w 334"/>
                    <a:gd name="T53" fmla="*/ 560 h 595"/>
                    <a:gd name="T54" fmla="*/ 198 w 334"/>
                    <a:gd name="T55" fmla="*/ 581 h 595"/>
                    <a:gd name="T56" fmla="*/ 256 w 334"/>
                    <a:gd name="T57" fmla="*/ 593 h 595"/>
                    <a:gd name="T58" fmla="*/ 317 w 334"/>
                    <a:gd name="T59" fmla="*/ 593 h 595"/>
                    <a:gd name="T60" fmla="*/ 334 w 334"/>
                    <a:gd name="T61" fmla="*/ 589 h 595"/>
                    <a:gd name="T62" fmla="*/ 334 w 334"/>
                    <a:gd name="T63" fmla="*/ 587 h 595"/>
                    <a:gd name="T64" fmla="*/ 334 w 334"/>
                    <a:gd name="T65" fmla="*/ 585 h 595"/>
                    <a:gd name="T66" fmla="*/ 334 w 334"/>
                    <a:gd name="T67" fmla="*/ 581 h 595"/>
                    <a:gd name="T68" fmla="*/ 317 w 334"/>
                    <a:gd name="T69" fmla="*/ 583 h 595"/>
                    <a:gd name="T70" fmla="*/ 258 w 334"/>
                    <a:gd name="T71" fmla="*/ 583 h 595"/>
                    <a:gd name="T72" fmla="*/ 202 w 334"/>
                    <a:gd name="T73" fmla="*/ 572 h 595"/>
                    <a:gd name="T74" fmla="*/ 150 w 334"/>
                    <a:gd name="T75" fmla="*/ 551 h 595"/>
                    <a:gd name="T76" fmla="*/ 104 w 334"/>
                    <a:gd name="T77" fmla="*/ 520 h 595"/>
                    <a:gd name="T78" fmla="*/ 66 w 334"/>
                    <a:gd name="T79" fmla="*/ 480 h 595"/>
                    <a:gd name="T80" fmla="*/ 35 w 334"/>
                    <a:gd name="T81" fmla="*/ 436 h 595"/>
                    <a:gd name="T82" fmla="*/ 12 w 334"/>
                    <a:gd name="T83" fmla="*/ 384 h 595"/>
                    <a:gd name="T84" fmla="*/ 2 w 334"/>
                    <a:gd name="T85" fmla="*/ 340 h 595"/>
                    <a:gd name="T86" fmla="*/ 2 w 334"/>
                    <a:gd name="T87" fmla="*/ 349 h 595"/>
                    <a:gd name="T88" fmla="*/ 2 w 334"/>
                    <a:gd name="T89" fmla="*/ 359 h 595"/>
                    <a:gd name="T90" fmla="*/ 2 w 334"/>
                    <a:gd name="T91" fmla="*/ 370 h 595"/>
                    <a:gd name="T92" fmla="*/ 0 w 334"/>
                    <a:gd name="T93" fmla="*/ 380 h 59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34"/>
                    <a:gd name="T142" fmla="*/ 0 h 595"/>
                    <a:gd name="T143" fmla="*/ 334 w 334"/>
                    <a:gd name="T144" fmla="*/ 595 h 59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34" h="595">
                      <a:moveTo>
                        <a:pt x="332" y="4"/>
                      </a:moveTo>
                      <a:lnTo>
                        <a:pt x="317" y="2"/>
                      </a:lnTo>
                      <a:lnTo>
                        <a:pt x="286" y="0"/>
                      </a:lnTo>
                      <a:lnTo>
                        <a:pt x="256" y="2"/>
                      </a:lnTo>
                      <a:lnTo>
                        <a:pt x="227" y="6"/>
                      </a:lnTo>
                      <a:lnTo>
                        <a:pt x="198" y="14"/>
                      </a:lnTo>
                      <a:lnTo>
                        <a:pt x="171" y="23"/>
                      </a:lnTo>
                      <a:lnTo>
                        <a:pt x="144" y="37"/>
                      </a:lnTo>
                      <a:lnTo>
                        <a:pt x="121" y="50"/>
                      </a:lnTo>
                      <a:lnTo>
                        <a:pt x="98" y="67"/>
                      </a:lnTo>
                      <a:lnTo>
                        <a:pt x="77" y="86"/>
                      </a:lnTo>
                      <a:lnTo>
                        <a:pt x="58" y="108"/>
                      </a:lnTo>
                      <a:lnTo>
                        <a:pt x="41" y="131"/>
                      </a:lnTo>
                      <a:lnTo>
                        <a:pt x="31" y="146"/>
                      </a:lnTo>
                      <a:lnTo>
                        <a:pt x="29" y="152"/>
                      </a:lnTo>
                      <a:lnTo>
                        <a:pt x="29" y="156"/>
                      </a:lnTo>
                      <a:lnTo>
                        <a:pt x="27" y="159"/>
                      </a:lnTo>
                      <a:lnTo>
                        <a:pt x="27" y="165"/>
                      </a:lnTo>
                      <a:lnTo>
                        <a:pt x="27" y="169"/>
                      </a:lnTo>
                      <a:lnTo>
                        <a:pt x="25" y="173"/>
                      </a:lnTo>
                      <a:lnTo>
                        <a:pt x="25" y="179"/>
                      </a:lnTo>
                      <a:lnTo>
                        <a:pt x="23" y="182"/>
                      </a:lnTo>
                      <a:lnTo>
                        <a:pt x="35" y="161"/>
                      </a:lnTo>
                      <a:lnTo>
                        <a:pt x="48" y="136"/>
                      </a:lnTo>
                      <a:lnTo>
                        <a:pt x="66" y="115"/>
                      </a:lnTo>
                      <a:lnTo>
                        <a:pt x="83" y="94"/>
                      </a:lnTo>
                      <a:lnTo>
                        <a:pt x="104" y="77"/>
                      </a:lnTo>
                      <a:lnTo>
                        <a:pt x="127" y="60"/>
                      </a:lnTo>
                      <a:lnTo>
                        <a:pt x="150" y="44"/>
                      </a:lnTo>
                      <a:lnTo>
                        <a:pt x="175" y="33"/>
                      </a:lnTo>
                      <a:lnTo>
                        <a:pt x="202" y="23"/>
                      </a:lnTo>
                      <a:lnTo>
                        <a:pt x="229" y="15"/>
                      </a:lnTo>
                      <a:lnTo>
                        <a:pt x="258" y="12"/>
                      </a:lnTo>
                      <a:lnTo>
                        <a:pt x="286" y="10"/>
                      </a:lnTo>
                      <a:lnTo>
                        <a:pt x="317" y="12"/>
                      </a:lnTo>
                      <a:lnTo>
                        <a:pt x="332" y="14"/>
                      </a:lnTo>
                      <a:lnTo>
                        <a:pt x="332" y="12"/>
                      </a:lnTo>
                      <a:lnTo>
                        <a:pt x="332" y="10"/>
                      </a:lnTo>
                      <a:lnTo>
                        <a:pt x="332" y="8"/>
                      </a:lnTo>
                      <a:lnTo>
                        <a:pt x="332" y="6"/>
                      </a:lnTo>
                      <a:lnTo>
                        <a:pt x="332" y="4"/>
                      </a:lnTo>
                      <a:close/>
                      <a:moveTo>
                        <a:pt x="0" y="380"/>
                      </a:moveTo>
                      <a:lnTo>
                        <a:pt x="2" y="386"/>
                      </a:lnTo>
                      <a:lnTo>
                        <a:pt x="12" y="415"/>
                      </a:lnTo>
                      <a:lnTo>
                        <a:pt x="25" y="439"/>
                      </a:lnTo>
                      <a:lnTo>
                        <a:pt x="41" y="464"/>
                      </a:lnTo>
                      <a:lnTo>
                        <a:pt x="58" y="487"/>
                      </a:lnTo>
                      <a:lnTo>
                        <a:pt x="77" y="509"/>
                      </a:lnTo>
                      <a:lnTo>
                        <a:pt x="98" y="528"/>
                      </a:lnTo>
                      <a:lnTo>
                        <a:pt x="121" y="545"/>
                      </a:lnTo>
                      <a:lnTo>
                        <a:pt x="144" y="560"/>
                      </a:lnTo>
                      <a:lnTo>
                        <a:pt x="171" y="572"/>
                      </a:lnTo>
                      <a:lnTo>
                        <a:pt x="198" y="581"/>
                      </a:lnTo>
                      <a:lnTo>
                        <a:pt x="227" y="589"/>
                      </a:lnTo>
                      <a:lnTo>
                        <a:pt x="256" y="593"/>
                      </a:lnTo>
                      <a:lnTo>
                        <a:pt x="286" y="595"/>
                      </a:lnTo>
                      <a:lnTo>
                        <a:pt x="317" y="593"/>
                      </a:lnTo>
                      <a:lnTo>
                        <a:pt x="334" y="591"/>
                      </a:lnTo>
                      <a:lnTo>
                        <a:pt x="334" y="589"/>
                      </a:lnTo>
                      <a:lnTo>
                        <a:pt x="334" y="587"/>
                      </a:lnTo>
                      <a:lnTo>
                        <a:pt x="334" y="585"/>
                      </a:lnTo>
                      <a:lnTo>
                        <a:pt x="334" y="583"/>
                      </a:lnTo>
                      <a:lnTo>
                        <a:pt x="334" y="581"/>
                      </a:lnTo>
                      <a:lnTo>
                        <a:pt x="317" y="583"/>
                      </a:lnTo>
                      <a:lnTo>
                        <a:pt x="286" y="585"/>
                      </a:lnTo>
                      <a:lnTo>
                        <a:pt x="258" y="583"/>
                      </a:lnTo>
                      <a:lnTo>
                        <a:pt x="229" y="580"/>
                      </a:lnTo>
                      <a:lnTo>
                        <a:pt x="202" y="572"/>
                      </a:lnTo>
                      <a:lnTo>
                        <a:pt x="175" y="562"/>
                      </a:lnTo>
                      <a:lnTo>
                        <a:pt x="150" y="551"/>
                      </a:lnTo>
                      <a:lnTo>
                        <a:pt x="127" y="535"/>
                      </a:lnTo>
                      <a:lnTo>
                        <a:pt x="104" y="520"/>
                      </a:lnTo>
                      <a:lnTo>
                        <a:pt x="83" y="501"/>
                      </a:lnTo>
                      <a:lnTo>
                        <a:pt x="66" y="480"/>
                      </a:lnTo>
                      <a:lnTo>
                        <a:pt x="48" y="459"/>
                      </a:lnTo>
                      <a:lnTo>
                        <a:pt x="35" y="436"/>
                      </a:lnTo>
                      <a:lnTo>
                        <a:pt x="22" y="409"/>
                      </a:lnTo>
                      <a:lnTo>
                        <a:pt x="12" y="384"/>
                      </a:lnTo>
                      <a:lnTo>
                        <a:pt x="6" y="355"/>
                      </a:lnTo>
                      <a:lnTo>
                        <a:pt x="2" y="340"/>
                      </a:lnTo>
                      <a:lnTo>
                        <a:pt x="2" y="344"/>
                      </a:lnTo>
                      <a:lnTo>
                        <a:pt x="2" y="349"/>
                      </a:lnTo>
                      <a:lnTo>
                        <a:pt x="2" y="355"/>
                      </a:lnTo>
                      <a:lnTo>
                        <a:pt x="2" y="359"/>
                      </a:lnTo>
                      <a:lnTo>
                        <a:pt x="2" y="365"/>
                      </a:lnTo>
                      <a:lnTo>
                        <a:pt x="2" y="370"/>
                      </a:lnTo>
                      <a:lnTo>
                        <a:pt x="0" y="374"/>
                      </a:lnTo>
                      <a:lnTo>
                        <a:pt x="0" y="380"/>
                      </a:lnTo>
                      <a:close/>
                    </a:path>
                  </a:pathLst>
                </a:custGeom>
                <a:solidFill>
                  <a:srgbClr val="C6E8FF"/>
                </a:solidFill>
                <a:ln w="9525">
                  <a:noFill/>
                  <a:round/>
                </a:ln>
              </p:spPr>
              <p:txBody>
                <a:bodyPr/>
                <a:lstStyle/>
                <a:p>
                  <a:endParaRPr lang="en-US"/>
                </a:p>
              </p:txBody>
            </p:sp>
            <p:sp>
              <p:nvSpPr>
                <p:cNvPr id="44557" name="Freeform 208"/>
                <p:cNvSpPr>
                  <a:spLocks noEditPoints="1"/>
                </p:cNvSpPr>
                <p:nvPr/>
              </p:nvSpPr>
              <p:spPr bwMode="auto">
                <a:xfrm>
                  <a:off x="1602" y="1843"/>
                  <a:ext cx="332" cy="585"/>
                </a:xfrm>
                <a:custGeom>
                  <a:avLst/>
                  <a:gdLst>
                    <a:gd name="T0" fmla="*/ 315 w 332"/>
                    <a:gd name="T1" fmla="*/ 0 h 585"/>
                    <a:gd name="T2" fmla="*/ 256 w 332"/>
                    <a:gd name="T3" fmla="*/ 0 h 585"/>
                    <a:gd name="T4" fmla="*/ 198 w 332"/>
                    <a:gd name="T5" fmla="*/ 13 h 585"/>
                    <a:gd name="T6" fmla="*/ 146 w 332"/>
                    <a:gd name="T7" fmla="*/ 34 h 585"/>
                    <a:gd name="T8" fmla="*/ 98 w 332"/>
                    <a:gd name="T9" fmla="*/ 65 h 585"/>
                    <a:gd name="T10" fmla="*/ 60 w 332"/>
                    <a:gd name="T11" fmla="*/ 105 h 585"/>
                    <a:gd name="T12" fmla="*/ 27 w 332"/>
                    <a:gd name="T13" fmla="*/ 151 h 585"/>
                    <a:gd name="T14" fmla="*/ 25 w 332"/>
                    <a:gd name="T15" fmla="*/ 163 h 585"/>
                    <a:gd name="T16" fmla="*/ 21 w 332"/>
                    <a:gd name="T17" fmla="*/ 174 h 585"/>
                    <a:gd name="T18" fmla="*/ 20 w 332"/>
                    <a:gd name="T19" fmla="*/ 186 h 585"/>
                    <a:gd name="T20" fmla="*/ 18 w 332"/>
                    <a:gd name="T21" fmla="*/ 198 h 585"/>
                    <a:gd name="T22" fmla="*/ 25 w 332"/>
                    <a:gd name="T23" fmla="*/ 182 h 585"/>
                    <a:gd name="T24" fmla="*/ 50 w 332"/>
                    <a:gd name="T25" fmla="*/ 134 h 585"/>
                    <a:gd name="T26" fmla="*/ 85 w 332"/>
                    <a:gd name="T27" fmla="*/ 92 h 585"/>
                    <a:gd name="T28" fmla="*/ 127 w 332"/>
                    <a:gd name="T29" fmla="*/ 57 h 585"/>
                    <a:gd name="T30" fmla="*/ 175 w 332"/>
                    <a:gd name="T31" fmla="*/ 32 h 585"/>
                    <a:gd name="T32" fmla="*/ 229 w 332"/>
                    <a:gd name="T33" fmla="*/ 15 h 585"/>
                    <a:gd name="T34" fmla="*/ 284 w 332"/>
                    <a:gd name="T35" fmla="*/ 9 h 585"/>
                    <a:gd name="T36" fmla="*/ 329 w 332"/>
                    <a:gd name="T37" fmla="*/ 13 h 585"/>
                    <a:gd name="T38" fmla="*/ 329 w 332"/>
                    <a:gd name="T39" fmla="*/ 11 h 585"/>
                    <a:gd name="T40" fmla="*/ 330 w 332"/>
                    <a:gd name="T41" fmla="*/ 8 h 585"/>
                    <a:gd name="T42" fmla="*/ 330 w 332"/>
                    <a:gd name="T43" fmla="*/ 6 h 585"/>
                    <a:gd name="T44" fmla="*/ 330 w 332"/>
                    <a:gd name="T45" fmla="*/ 4 h 585"/>
                    <a:gd name="T46" fmla="*/ 6 w 332"/>
                    <a:gd name="T47" fmla="*/ 378 h 585"/>
                    <a:gd name="T48" fmla="*/ 27 w 332"/>
                    <a:gd name="T49" fmla="*/ 432 h 585"/>
                    <a:gd name="T50" fmla="*/ 60 w 332"/>
                    <a:gd name="T51" fmla="*/ 478 h 585"/>
                    <a:gd name="T52" fmla="*/ 98 w 332"/>
                    <a:gd name="T53" fmla="*/ 518 h 585"/>
                    <a:gd name="T54" fmla="*/ 146 w 332"/>
                    <a:gd name="T55" fmla="*/ 549 h 585"/>
                    <a:gd name="T56" fmla="*/ 198 w 332"/>
                    <a:gd name="T57" fmla="*/ 572 h 585"/>
                    <a:gd name="T58" fmla="*/ 256 w 332"/>
                    <a:gd name="T59" fmla="*/ 583 h 585"/>
                    <a:gd name="T60" fmla="*/ 315 w 332"/>
                    <a:gd name="T61" fmla="*/ 583 h 585"/>
                    <a:gd name="T62" fmla="*/ 332 w 332"/>
                    <a:gd name="T63" fmla="*/ 579 h 585"/>
                    <a:gd name="T64" fmla="*/ 332 w 332"/>
                    <a:gd name="T65" fmla="*/ 575 h 585"/>
                    <a:gd name="T66" fmla="*/ 332 w 332"/>
                    <a:gd name="T67" fmla="*/ 574 h 585"/>
                    <a:gd name="T68" fmla="*/ 330 w 332"/>
                    <a:gd name="T69" fmla="*/ 572 h 585"/>
                    <a:gd name="T70" fmla="*/ 313 w 332"/>
                    <a:gd name="T71" fmla="*/ 574 h 585"/>
                    <a:gd name="T72" fmla="*/ 256 w 332"/>
                    <a:gd name="T73" fmla="*/ 574 h 585"/>
                    <a:gd name="T74" fmla="*/ 202 w 332"/>
                    <a:gd name="T75" fmla="*/ 562 h 585"/>
                    <a:gd name="T76" fmla="*/ 150 w 332"/>
                    <a:gd name="T77" fmla="*/ 541 h 585"/>
                    <a:gd name="T78" fmla="*/ 106 w 332"/>
                    <a:gd name="T79" fmla="*/ 510 h 585"/>
                    <a:gd name="T80" fmla="*/ 68 w 332"/>
                    <a:gd name="T81" fmla="*/ 472 h 585"/>
                    <a:gd name="T82" fmla="*/ 37 w 332"/>
                    <a:gd name="T83" fmla="*/ 426 h 585"/>
                    <a:gd name="T84" fmla="*/ 16 w 332"/>
                    <a:gd name="T85" fmla="*/ 376 h 585"/>
                    <a:gd name="T86" fmla="*/ 4 w 332"/>
                    <a:gd name="T87" fmla="*/ 320 h 585"/>
                    <a:gd name="T88" fmla="*/ 2 w 332"/>
                    <a:gd name="T89" fmla="*/ 307 h 585"/>
                    <a:gd name="T90" fmla="*/ 2 w 332"/>
                    <a:gd name="T91" fmla="*/ 320 h 585"/>
                    <a:gd name="T92" fmla="*/ 0 w 332"/>
                    <a:gd name="T93" fmla="*/ 336 h 585"/>
                    <a:gd name="T94" fmla="*/ 0 w 332"/>
                    <a:gd name="T95" fmla="*/ 349 h 58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32"/>
                    <a:gd name="T145" fmla="*/ 0 h 585"/>
                    <a:gd name="T146" fmla="*/ 332 w 332"/>
                    <a:gd name="T147" fmla="*/ 585 h 58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32" h="585">
                      <a:moveTo>
                        <a:pt x="330" y="4"/>
                      </a:moveTo>
                      <a:lnTo>
                        <a:pt x="315" y="0"/>
                      </a:lnTo>
                      <a:lnTo>
                        <a:pt x="284" y="0"/>
                      </a:lnTo>
                      <a:lnTo>
                        <a:pt x="256" y="0"/>
                      </a:lnTo>
                      <a:lnTo>
                        <a:pt x="227" y="6"/>
                      </a:lnTo>
                      <a:lnTo>
                        <a:pt x="198" y="13"/>
                      </a:lnTo>
                      <a:lnTo>
                        <a:pt x="171" y="23"/>
                      </a:lnTo>
                      <a:lnTo>
                        <a:pt x="146" y="34"/>
                      </a:lnTo>
                      <a:lnTo>
                        <a:pt x="121" y="50"/>
                      </a:lnTo>
                      <a:lnTo>
                        <a:pt x="98" y="65"/>
                      </a:lnTo>
                      <a:lnTo>
                        <a:pt x="79" y="84"/>
                      </a:lnTo>
                      <a:lnTo>
                        <a:pt x="60" y="105"/>
                      </a:lnTo>
                      <a:lnTo>
                        <a:pt x="43" y="128"/>
                      </a:lnTo>
                      <a:lnTo>
                        <a:pt x="27" y="151"/>
                      </a:lnTo>
                      <a:lnTo>
                        <a:pt x="25" y="157"/>
                      </a:lnTo>
                      <a:lnTo>
                        <a:pt x="25" y="163"/>
                      </a:lnTo>
                      <a:lnTo>
                        <a:pt x="23" y="169"/>
                      </a:lnTo>
                      <a:lnTo>
                        <a:pt x="21" y="174"/>
                      </a:lnTo>
                      <a:lnTo>
                        <a:pt x="21" y="180"/>
                      </a:lnTo>
                      <a:lnTo>
                        <a:pt x="20" y="186"/>
                      </a:lnTo>
                      <a:lnTo>
                        <a:pt x="20" y="192"/>
                      </a:lnTo>
                      <a:lnTo>
                        <a:pt x="18" y="198"/>
                      </a:lnTo>
                      <a:lnTo>
                        <a:pt x="18" y="203"/>
                      </a:lnTo>
                      <a:lnTo>
                        <a:pt x="25" y="182"/>
                      </a:lnTo>
                      <a:lnTo>
                        <a:pt x="37" y="157"/>
                      </a:lnTo>
                      <a:lnTo>
                        <a:pt x="50" y="134"/>
                      </a:lnTo>
                      <a:lnTo>
                        <a:pt x="68" y="113"/>
                      </a:lnTo>
                      <a:lnTo>
                        <a:pt x="85" y="92"/>
                      </a:lnTo>
                      <a:lnTo>
                        <a:pt x="106" y="75"/>
                      </a:lnTo>
                      <a:lnTo>
                        <a:pt x="127" y="57"/>
                      </a:lnTo>
                      <a:lnTo>
                        <a:pt x="150" y="44"/>
                      </a:lnTo>
                      <a:lnTo>
                        <a:pt x="175" y="32"/>
                      </a:lnTo>
                      <a:lnTo>
                        <a:pt x="202" y="23"/>
                      </a:lnTo>
                      <a:lnTo>
                        <a:pt x="229" y="15"/>
                      </a:lnTo>
                      <a:lnTo>
                        <a:pt x="256" y="11"/>
                      </a:lnTo>
                      <a:lnTo>
                        <a:pt x="284" y="9"/>
                      </a:lnTo>
                      <a:lnTo>
                        <a:pt x="313" y="11"/>
                      </a:lnTo>
                      <a:lnTo>
                        <a:pt x="329" y="13"/>
                      </a:lnTo>
                      <a:lnTo>
                        <a:pt x="329" y="11"/>
                      </a:lnTo>
                      <a:lnTo>
                        <a:pt x="329" y="9"/>
                      </a:lnTo>
                      <a:lnTo>
                        <a:pt x="330" y="8"/>
                      </a:lnTo>
                      <a:lnTo>
                        <a:pt x="330" y="6"/>
                      </a:lnTo>
                      <a:lnTo>
                        <a:pt x="330" y="4"/>
                      </a:lnTo>
                      <a:close/>
                      <a:moveTo>
                        <a:pt x="0" y="357"/>
                      </a:moveTo>
                      <a:lnTo>
                        <a:pt x="6" y="378"/>
                      </a:lnTo>
                      <a:lnTo>
                        <a:pt x="16" y="405"/>
                      </a:lnTo>
                      <a:lnTo>
                        <a:pt x="27" y="432"/>
                      </a:lnTo>
                      <a:lnTo>
                        <a:pt x="43" y="455"/>
                      </a:lnTo>
                      <a:lnTo>
                        <a:pt x="60" y="478"/>
                      </a:lnTo>
                      <a:lnTo>
                        <a:pt x="79" y="499"/>
                      </a:lnTo>
                      <a:lnTo>
                        <a:pt x="98" y="518"/>
                      </a:lnTo>
                      <a:lnTo>
                        <a:pt x="121" y="535"/>
                      </a:lnTo>
                      <a:lnTo>
                        <a:pt x="146" y="549"/>
                      </a:lnTo>
                      <a:lnTo>
                        <a:pt x="171" y="562"/>
                      </a:lnTo>
                      <a:lnTo>
                        <a:pt x="198" y="572"/>
                      </a:lnTo>
                      <a:lnTo>
                        <a:pt x="227" y="579"/>
                      </a:lnTo>
                      <a:lnTo>
                        <a:pt x="256" y="583"/>
                      </a:lnTo>
                      <a:lnTo>
                        <a:pt x="284" y="585"/>
                      </a:lnTo>
                      <a:lnTo>
                        <a:pt x="315" y="583"/>
                      </a:lnTo>
                      <a:lnTo>
                        <a:pt x="332" y="579"/>
                      </a:lnTo>
                      <a:lnTo>
                        <a:pt x="332" y="577"/>
                      </a:lnTo>
                      <a:lnTo>
                        <a:pt x="332" y="575"/>
                      </a:lnTo>
                      <a:lnTo>
                        <a:pt x="332" y="574"/>
                      </a:lnTo>
                      <a:lnTo>
                        <a:pt x="332" y="572"/>
                      </a:lnTo>
                      <a:lnTo>
                        <a:pt x="330" y="572"/>
                      </a:lnTo>
                      <a:lnTo>
                        <a:pt x="330" y="570"/>
                      </a:lnTo>
                      <a:lnTo>
                        <a:pt x="313" y="574"/>
                      </a:lnTo>
                      <a:lnTo>
                        <a:pt x="284" y="574"/>
                      </a:lnTo>
                      <a:lnTo>
                        <a:pt x="256" y="574"/>
                      </a:lnTo>
                      <a:lnTo>
                        <a:pt x="229" y="568"/>
                      </a:lnTo>
                      <a:lnTo>
                        <a:pt x="202" y="562"/>
                      </a:lnTo>
                      <a:lnTo>
                        <a:pt x="175" y="552"/>
                      </a:lnTo>
                      <a:lnTo>
                        <a:pt x="150" y="541"/>
                      </a:lnTo>
                      <a:lnTo>
                        <a:pt x="127" y="526"/>
                      </a:lnTo>
                      <a:lnTo>
                        <a:pt x="106" y="510"/>
                      </a:lnTo>
                      <a:lnTo>
                        <a:pt x="85" y="491"/>
                      </a:lnTo>
                      <a:lnTo>
                        <a:pt x="68" y="472"/>
                      </a:lnTo>
                      <a:lnTo>
                        <a:pt x="50" y="449"/>
                      </a:lnTo>
                      <a:lnTo>
                        <a:pt x="37" y="426"/>
                      </a:lnTo>
                      <a:lnTo>
                        <a:pt x="25" y="401"/>
                      </a:lnTo>
                      <a:lnTo>
                        <a:pt x="16" y="376"/>
                      </a:lnTo>
                      <a:lnTo>
                        <a:pt x="8" y="349"/>
                      </a:lnTo>
                      <a:lnTo>
                        <a:pt x="4" y="320"/>
                      </a:lnTo>
                      <a:lnTo>
                        <a:pt x="2" y="299"/>
                      </a:lnTo>
                      <a:lnTo>
                        <a:pt x="2" y="307"/>
                      </a:lnTo>
                      <a:lnTo>
                        <a:pt x="2" y="313"/>
                      </a:lnTo>
                      <a:lnTo>
                        <a:pt x="2" y="320"/>
                      </a:lnTo>
                      <a:lnTo>
                        <a:pt x="0" y="328"/>
                      </a:lnTo>
                      <a:lnTo>
                        <a:pt x="0" y="336"/>
                      </a:lnTo>
                      <a:lnTo>
                        <a:pt x="0" y="341"/>
                      </a:lnTo>
                      <a:lnTo>
                        <a:pt x="0" y="349"/>
                      </a:lnTo>
                      <a:lnTo>
                        <a:pt x="0" y="357"/>
                      </a:lnTo>
                      <a:close/>
                    </a:path>
                  </a:pathLst>
                </a:custGeom>
                <a:solidFill>
                  <a:srgbClr val="C7E8FF"/>
                </a:solidFill>
                <a:ln w="9525">
                  <a:noFill/>
                  <a:round/>
                </a:ln>
              </p:spPr>
              <p:txBody>
                <a:bodyPr/>
                <a:lstStyle/>
                <a:p>
                  <a:endParaRPr lang="en-US"/>
                </a:p>
              </p:txBody>
            </p:sp>
          </p:grpSp>
          <p:sp>
            <p:nvSpPr>
              <p:cNvPr id="44042" name="Freeform 210"/>
              <p:cNvSpPr/>
              <p:nvPr/>
            </p:nvSpPr>
            <p:spPr bwMode="auto">
              <a:xfrm>
                <a:off x="1602" y="1756"/>
                <a:ext cx="332" cy="575"/>
              </a:xfrm>
              <a:custGeom>
                <a:avLst/>
                <a:gdLst>
                  <a:gd name="T0" fmla="*/ 315 w 332"/>
                  <a:gd name="T1" fmla="*/ 2 h 575"/>
                  <a:gd name="T2" fmla="*/ 256 w 332"/>
                  <a:gd name="T3" fmla="*/ 2 h 575"/>
                  <a:gd name="T4" fmla="*/ 200 w 332"/>
                  <a:gd name="T5" fmla="*/ 13 h 575"/>
                  <a:gd name="T6" fmla="*/ 148 w 332"/>
                  <a:gd name="T7" fmla="*/ 34 h 575"/>
                  <a:gd name="T8" fmla="*/ 102 w 332"/>
                  <a:gd name="T9" fmla="*/ 67 h 575"/>
                  <a:gd name="T10" fmla="*/ 64 w 332"/>
                  <a:gd name="T11" fmla="*/ 105 h 575"/>
                  <a:gd name="T12" fmla="*/ 33 w 332"/>
                  <a:gd name="T13" fmla="*/ 151 h 575"/>
                  <a:gd name="T14" fmla="*/ 20 w 332"/>
                  <a:gd name="T15" fmla="*/ 186 h 575"/>
                  <a:gd name="T16" fmla="*/ 16 w 332"/>
                  <a:gd name="T17" fmla="*/ 213 h 575"/>
                  <a:gd name="T18" fmla="*/ 10 w 332"/>
                  <a:gd name="T19" fmla="*/ 240 h 575"/>
                  <a:gd name="T20" fmla="*/ 6 w 332"/>
                  <a:gd name="T21" fmla="*/ 264 h 575"/>
                  <a:gd name="T22" fmla="*/ 4 w 332"/>
                  <a:gd name="T23" fmla="*/ 286 h 575"/>
                  <a:gd name="T24" fmla="*/ 2 w 332"/>
                  <a:gd name="T25" fmla="*/ 297 h 575"/>
                  <a:gd name="T26" fmla="*/ 2 w 332"/>
                  <a:gd name="T27" fmla="*/ 311 h 575"/>
                  <a:gd name="T28" fmla="*/ 0 w 332"/>
                  <a:gd name="T29" fmla="*/ 322 h 575"/>
                  <a:gd name="T30" fmla="*/ 4 w 332"/>
                  <a:gd name="T31" fmla="*/ 345 h 575"/>
                  <a:gd name="T32" fmla="*/ 20 w 332"/>
                  <a:gd name="T33" fmla="*/ 399 h 575"/>
                  <a:gd name="T34" fmla="*/ 46 w 332"/>
                  <a:gd name="T35" fmla="*/ 449 h 575"/>
                  <a:gd name="T36" fmla="*/ 81 w 332"/>
                  <a:gd name="T37" fmla="*/ 491 h 575"/>
                  <a:gd name="T38" fmla="*/ 125 w 332"/>
                  <a:gd name="T39" fmla="*/ 525 h 575"/>
                  <a:gd name="T40" fmla="*/ 173 w 332"/>
                  <a:gd name="T41" fmla="*/ 552 h 575"/>
                  <a:gd name="T42" fmla="*/ 227 w 332"/>
                  <a:gd name="T43" fmla="*/ 570 h 575"/>
                  <a:gd name="T44" fmla="*/ 284 w 332"/>
                  <a:gd name="T45" fmla="*/ 575 h 575"/>
                  <a:gd name="T46" fmla="*/ 332 w 332"/>
                  <a:gd name="T47" fmla="*/ 571 h 575"/>
                  <a:gd name="T48" fmla="*/ 332 w 332"/>
                  <a:gd name="T49" fmla="*/ 568 h 575"/>
                  <a:gd name="T50" fmla="*/ 330 w 332"/>
                  <a:gd name="T51" fmla="*/ 566 h 575"/>
                  <a:gd name="T52" fmla="*/ 330 w 332"/>
                  <a:gd name="T53" fmla="*/ 564 h 575"/>
                  <a:gd name="T54" fmla="*/ 330 w 332"/>
                  <a:gd name="T55" fmla="*/ 560 h 575"/>
                  <a:gd name="T56" fmla="*/ 284 w 332"/>
                  <a:gd name="T57" fmla="*/ 566 h 575"/>
                  <a:gd name="T58" fmla="*/ 229 w 332"/>
                  <a:gd name="T59" fmla="*/ 560 h 575"/>
                  <a:gd name="T60" fmla="*/ 177 w 332"/>
                  <a:gd name="T61" fmla="*/ 543 h 575"/>
                  <a:gd name="T62" fmla="*/ 131 w 332"/>
                  <a:gd name="T63" fmla="*/ 518 h 575"/>
                  <a:gd name="T64" fmla="*/ 89 w 332"/>
                  <a:gd name="T65" fmla="*/ 483 h 575"/>
                  <a:gd name="T66" fmla="*/ 56 w 332"/>
                  <a:gd name="T67" fmla="*/ 443 h 575"/>
                  <a:gd name="T68" fmla="*/ 29 w 332"/>
                  <a:gd name="T69" fmla="*/ 395 h 575"/>
                  <a:gd name="T70" fmla="*/ 14 w 332"/>
                  <a:gd name="T71" fmla="*/ 343 h 575"/>
                  <a:gd name="T72" fmla="*/ 8 w 332"/>
                  <a:gd name="T73" fmla="*/ 288 h 575"/>
                  <a:gd name="T74" fmla="*/ 14 w 332"/>
                  <a:gd name="T75" fmla="*/ 232 h 575"/>
                  <a:gd name="T76" fmla="*/ 29 w 332"/>
                  <a:gd name="T77" fmla="*/ 180 h 575"/>
                  <a:gd name="T78" fmla="*/ 56 w 332"/>
                  <a:gd name="T79" fmla="*/ 132 h 575"/>
                  <a:gd name="T80" fmla="*/ 89 w 332"/>
                  <a:gd name="T81" fmla="*/ 92 h 575"/>
                  <a:gd name="T82" fmla="*/ 131 w 332"/>
                  <a:gd name="T83" fmla="*/ 57 h 575"/>
                  <a:gd name="T84" fmla="*/ 177 w 332"/>
                  <a:gd name="T85" fmla="*/ 32 h 575"/>
                  <a:gd name="T86" fmla="*/ 229 w 332"/>
                  <a:gd name="T87" fmla="*/ 17 h 575"/>
                  <a:gd name="T88" fmla="*/ 284 w 332"/>
                  <a:gd name="T89" fmla="*/ 11 h 575"/>
                  <a:gd name="T90" fmla="*/ 329 w 332"/>
                  <a:gd name="T91" fmla="*/ 15 h 575"/>
                  <a:gd name="T92" fmla="*/ 329 w 332"/>
                  <a:gd name="T93" fmla="*/ 11 h 575"/>
                  <a:gd name="T94" fmla="*/ 329 w 332"/>
                  <a:gd name="T95" fmla="*/ 9 h 575"/>
                  <a:gd name="T96" fmla="*/ 329 w 332"/>
                  <a:gd name="T97" fmla="*/ 7 h 575"/>
                  <a:gd name="T98" fmla="*/ 330 w 332"/>
                  <a:gd name="T99" fmla="*/ 4 h 57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32"/>
                  <a:gd name="T151" fmla="*/ 0 h 575"/>
                  <a:gd name="T152" fmla="*/ 332 w 332"/>
                  <a:gd name="T153" fmla="*/ 575 h 57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32" h="575">
                    <a:moveTo>
                      <a:pt x="330" y="4"/>
                    </a:moveTo>
                    <a:lnTo>
                      <a:pt x="315" y="2"/>
                    </a:lnTo>
                    <a:lnTo>
                      <a:pt x="284" y="0"/>
                    </a:lnTo>
                    <a:lnTo>
                      <a:pt x="256" y="2"/>
                    </a:lnTo>
                    <a:lnTo>
                      <a:pt x="227" y="5"/>
                    </a:lnTo>
                    <a:lnTo>
                      <a:pt x="200" y="13"/>
                    </a:lnTo>
                    <a:lnTo>
                      <a:pt x="173" y="23"/>
                    </a:lnTo>
                    <a:lnTo>
                      <a:pt x="148" y="34"/>
                    </a:lnTo>
                    <a:lnTo>
                      <a:pt x="125" y="50"/>
                    </a:lnTo>
                    <a:lnTo>
                      <a:pt x="102" y="67"/>
                    </a:lnTo>
                    <a:lnTo>
                      <a:pt x="81" y="84"/>
                    </a:lnTo>
                    <a:lnTo>
                      <a:pt x="64" y="105"/>
                    </a:lnTo>
                    <a:lnTo>
                      <a:pt x="46" y="126"/>
                    </a:lnTo>
                    <a:lnTo>
                      <a:pt x="33" y="151"/>
                    </a:lnTo>
                    <a:lnTo>
                      <a:pt x="21" y="172"/>
                    </a:lnTo>
                    <a:lnTo>
                      <a:pt x="20" y="186"/>
                    </a:lnTo>
                    <a:lnTo>
                      <a:pt x="18" y="199"/>
                    </a:lnTo>
                    <a:lnTo>
                      <a:pt x="16" y="213"/>
                    </a:lnTo>
                    <a:lnTo>
                      <a:pt x="12" y="226"/>
                    </a:lnTo>
                    <a:lnTo>
                      <a:pt x="10" y="240"/>
                    </a:lnTo>
                    <a:lnTo>
                      <a:pt x="8" y="253"/>
                    </a:lnTo>
                    <a:lnTo>
                      <a:pt x="6" y="264"/>
                    </a:lnTo>
                    <a:lnTo>
                      <a:pt x="4" y="278"/>
                    </a:lnTo>
                    <a:lnTo>
                      <a:pt x="4" y="286"/>
                    </a:lnTo>
                    <a:lnTo>
                      <a:pt x="4" y="291"/>
                    </a:lnTo>
                    <a:lnTo>
                      <a:pt x="2" y="297"/>
                    </a:lnTo>
                    <a:lnTo>
                      <a:pt x="2" y="305"/>
                    </a:lnTo>
                    <a:lnTo>
                      <a:pt x="2" y="311"/>
                    </a:lnTo>
                    <a:lnTo>
                      <a:pt x="2" y="316"/>
                    </a:lnTo>
                    <a:lnTo>
                      <a:pt x="0" y="322"/>
                    </a:lnTo>
                    <a:lnTo>
                      <a:pt x="0" y="330"/>
                    </a:lnTo>
                    <a:lnTo>
                      <a:pt x="4" y="345"/>
                    </a:lnTo>
                    <a:lnTo>
                      <a:pt x="10" y="374"/>
                    </a:lnTo>
                    <a:lnTo>
                      <a:pt x="20" y="399"/>
                    </a:lnTo>
                    <a:lnTo>
                      <a:pt x="33" y="426"/>
                    </a:lnTo>
                    <a:lnTo>
                      <a:pt x="46" y="449"/>
                    </a:lnTo>
                    <a:lnTo>
                      <a:pt x="64" y="470"/>
                    </a:lnTo>
                    <a:lnTo>
                      <a:pt x="81" y="491"/>
                    </a:lnTo>
                    <a:lnTo>
                      <a:pt x="102" y="510"/>
                    </a:lnTo>
                    <a:lnTo>
                      <a:pt x="125" y="525"/>
                    </a:lnTo>
                    <a:lnTo>
                      <a:pt x="148" y="541"/>
                    </a:lnTo>
                    <a:lnTo>
                      <a:pt x="173" y="552"/>
                    </a:lnTo>
                    <a:lnTo>
                      <a:pt x="200" y="562"/>
                    </a:lnTo>
                    <a:lnTo>
                      <a:pt x="227" y="570"/>
                    </a:lnTo>
                    <a:lnTo>
                      <a:pt x="256" y="573"/>
                    </a:lnTo>
                    <a:lnTo>
                      <a:pt x="284" y="575"/>
                    </a:lnTo>
                    <a:lnTo>
                      <a:pt x="315" y="573"/>
                    </a:lnTo>
                    <a:lnTo>
                      <a:pt x="332" y="571"/>
                    </a:lnTo>
                    <a:lnTo>
                      <a:pt x="332" y="570"/>
                    </a:lnTo>
                    <a:lnTo>
                      <a:pt x="332" y="568"/>
                    </a:lnTo>
                    <a:lnTo>
                      <a:pt x="330" y="568"/>
                    </a:lnTo>
                    <a:lnTo>
                      <a:pt x="330" y="566"/>
                    </a:lnTo>
                    <a:lnTo>
                      <a:pt x="330" y="564"/>
                    </a:lnTo>
                    <a:lnTo>
                      <a:pt x="330" y="562"/>
                    </a:lnTo>
                    <a:lnTo>
                      <a:pt x="330" y="560"/>
                    </a:lnTo>
                    <a:lnTo>
                      <a:pt x="313" y="564"/>
                    </a:lnTo>
                    <a:lnTo>
                      <a:pt x="284" y="566"/>
                    </a:lnTo>
                    <a:lnTo>
                      <a:pt x="258" y="564"/>
                    </a:lnTo>
                    <a:lnTo>
                      <a:pt x="229" y="560"/>
                    </a:lnTo>
                    <a:lnTo>
                      <a:pt x="202" y="552"/>
                    </a:lnTo>
                    <a:lnTo>
                      <a:pt x="177" y="543"/>
                    </a:lnTo>
                    <a:lnTo>
                      <a:pt x="152" y="531"/>
                    </a:lnTo>
                    <a:lnTo>
                      <a:pt x="131" y="518"/>
                    </a:lnTo>
                    <a:lnTo>
                      <a:pt x="108" y="502"/>
                    </a:lnTo>
                    <a:lnTo>
                      <a:pt x="89" y="483"/>
                    </a:lnTo>
                    <a:lnTo>
                      <a:pt x="71" y="464"/>
                    </a:lnTo>
                    <a:lnTo>
                      <a:pt x="56" y="443"/>
                    </a:lnTo>
                    <a:lnTo>
                      <a:pt x="41" y="420"/>
                    </a:lnTo>
                    <a:lnTo>
                      <a:pt x="29" y="395"/>
                    </a:lnTo>
                    <a:lnTo>
                      <a:pt x="20" y="370"/>
                    </a:lnTo>
                    <a:lnTo>
                      <a:pt x="14" y="343"/>
                    </a:lnTo>
                    <a:lnTo>
                      <a:pt x="10" y="316"/>
                    </a:lnTo>
                    <a:lnTo>
                      <a:pt x="8" y="288"/>
                    </a:lnTo>
                    <a:lnTo>
                      <a:pt x="10" y="259"/>
                    </a:lnTo>
                    <a:lnTo>
                      <a:pt x="14" y="232"/>
                    </a:lnTo>
                    <a:lnTo>
                      <a:pt x="20" y="205"/>
                    </a:lnTo>
                    <a:lnTo>
                      <a:pt x="29" y="180"/>
                    </a:lnTo>
                    <a:lnTo>
                      <a:pt x="41" y="155"/>
                    </a:lnTo>
                    <a:lnTo>
                      <a:pt x="56" y="132"/>
                    </a:lnTo>
                    <a:lnTo>
                      <a:pt x="71" y="111"/>
                    </a:lnTo>
                    <a:lnTo>
                      <a:pt x="89" y="92"/>
                    </a:lnTo>
                    <a:lnTo>
                      <a:pt x="108" y="75"/>
                    </a:lnTo>
                    <a:lnTo>
                      <a:pt x="131" y="57"/>
                    </a:lnTo>
                    <a:lnTo>
                      <a:pt x="152" y="44"/>
                    </a:lnTo>
                    <a:lnTo>
                      <a:pt x="177" y="32"/>
                    </a:lnTo>
                    <a:lnTo>
                      <a:pt x="202" y="23"/>
                    </a:lnTo>
                    <a:lnTo>
                      <a:pt x="229" y="17"/>
                    </a:lnTo>
                    <a:lnTo>
                      <a:pt x="258" y="11"/>
                    </a:lnTo>
                    <a:lnTo>
                      <a:pt x="284" y="11"/>
                    </a:lnTo>
                    <a:lnTo>
                      <a:pt x="313" y="11"/>
                    </a:lnTo>
                    <a:lnTo>
                      <a:pt x="329" y="15"/>
                    </a:lnTo>
                    <a:lnTo>
                      <a:pt x="329" y="13"/>
                    </a:lnTo>
                    <a:lnTo>
                      <a:pt x="329" y="11"/>
                    </a:lnTo>
                    <a:lnTo>
                      <a:pt x="329" y="9"/>
                    </a:lnTo>
                    <a:lnTo>
                      <a:pt x="329" y="7"/>
                    </a:lnTo>
                    <a:lnTo>
                      <a:pt x="329" y="5"/>
                    </a:lnTo>
                    <a:lnTo>
                      <a:pt x="330" y="4"/>
                    </a:lnTo>
                    <a:close/>
                  </a:path>
                </a:pathLst>
              </a:custGeom>
              <a:solidFill>
                <a:srgbClr val="C8E9FF"/>
              </a:solidFill>
              <a:ln w="9525">
                <a:noFill/>
                <a:round/>
              </a:ln>
            </p:spPr>
            <p:txBody>
              <a:bodyPr/>
              <a:lstStyle/>
              <a:p>
                <a:endParaRPr lang="en-US"/>
              </a:p>
            </p:txBody>
          </p:sp>
          <p:sp>
            <p:nvSpPr>
              <p:cNvPr id="44043" name="Freeform 211"/>
              <p:cNvSpPr/>
              <p:nvPr/>
            </p:nvSpPr>
            <p:spPr bwMode="auto">
              <a:xfrm>
                <a:off x="1604" y="1761"/>
                <a:ext cx="328" cy="565"/>
              </a:xfrm>
              <a:custGeom>
                <a:avLst/>
                <a:gdLst>
                  <a:gd name="T0" fmla="*/ 311 w 328"/>
                  <a:gd name="T1" fmla="*/ 2 h 565"/>
                  <a:gd name="T2" fmla="*/ 254 w 328"/>
                  <a:gd name="T3" fmla="*/ 2 h 565"/>
                  <a:gd name="T4" fmla="*/ 200 w 328"/>
                  <a:gd name="T5" fmla="*/ 14 h 565"/>
                  <a:gd name="T6" fmla="*/ 148 w 328"/>
                  <a:gd name="T7" fmla="*/ 35 h 565"/>
                  <a:gd name="T8" fmla="*/ 104 w 328"/>
                  <a:gd name="T9" fmla="*/ 66 h 565"/>
                  <a:gd name="T10" fmla="*/ 66 w 328"/>
                  <a:gd name="T11" fmla="*/ 104 h 565"/>
                  <a:gd name="T12" fmla="*/ 35 w 328"/>
                  <a:gd name="T13" fmla="*/ 148 h 565"/>
                  <a:gd name="T14" fmla="*/ 16 w 328"/>
                  <a:gd name="T15" fmla="*/ 194 h 565"/>
                  <a:gd name="T16" fmla="*/ 12 w 328"/>
                  <a:gd name="T17" fmla="*/ 213 h 565"/>
                  <a:gd name="T18" fmla="*/ 8 w 328"/>
                  <a:gd name="T19" fmla="*/ 235 h 565"/>
                  <a:gd name="T20" fmla="*/ 6 w 328"/>
                  <a:gd name="T21" fmla="*/ 254 h 565"/>
                  <a:gd name="T22" fmla="*/ 2 w 328"/>
                  <a:gd name="T23" fmla="*/ 273 h 565"/>
                  <a:gd name="T24" fmla="*/ 2 w 328"/>
                  <a:gd name="T25" fmla="*/ 277 h 565"/>
                  <a:gd name="T26" fmla="*/ 2 w 328"/>
                  <a:gd name="T27" fmla="*/ 283 h 565"/>
                  <a:gd name="T28" fmla="*/ 2 w 328"/>
                  <a:gd name="T29" fmla="*/ 286 h 565"/>
                  <a:gd name="T30" fmla="*/ 0 w 328"/>
                  <a:gd name="T31" fmla="*/ 290 h 565"/>
                  <a:gd name="T32" fmla="*/ 6 w 328"/>
                  <a:gd name="T33" fmla="*/ 340 h 565"/>
                  <a:gd name="T34" fmla="*/ 23 w 328"/>
                  <a:gd name="T35" fmla="*/ 392 h 565"/>
                  <a:gd name="T36" fmla="*/ 48 w 328"/>
                  <a:gd name="T37" fmla="*/ 440 h 565"/>
                  <a:gd name="T38" fmla="*/ 83 w 328"/>
                  <a:gd name="T39" fmla="*/ 482 h 565"/>
                  <a:gd name="T40" fmla="*/ 125 w 328"/>
                  <a:gd name="T41" fmla="*/ 517 h 565"/>
                  <a:gd name="T42" fmla="*/ 173 w 328"/>
                  <a:gd name="T43" fmla="*/ 543 h 565"/>
                  <a:gd name="T44" fmla="*/ 227 w 328"/>
                  <a:gd name="T45" fmla="*/ 559 h 565"/>
                  <a:gd name="T46" fmla="*/ 282 w 328"/>
                  <a:gd name="T47" fmla="*/ 565 h 565"/>
                  <a:gd name="T48" fmla="*/ 328 w 328"/>
                  <a:gd name="T49" fmla="*/ 561 h 565"/>
                  <a:gd name="T50" fmla="*/ 328 w 328"/>
                  <a:gd name="T51" fmla="*/ 559 h 565"/>
                  <a:gd name="T52" fmla="*/ 328 w 328"/>
                  <a:gd name="T53" fmla="*/ 555 h 565"/>
                  <a:gd name="T54" fmla="*/ 328 w 328"/>
                  <a:gd name="T55" fmla="*/ 553 h 565"/>
                  <a:gd name="T56" fmla="*/ 328 w 328"/>
                  <a:gd name="T57" fmla="*/ 551 h 565"/>
                  <a:gd name="T58" fmla="*/ 282 w 328"/>
                  <a:gd name="T59" fmla="*/ 555 h 565"/>
                  <a:gd name="T60" fmla="*/ 229 w 328"/>
                  <a:gd name="T61" fmla="*/ 549 h 565"/>
                  <a:gd name="T62" fmla="*/ 177 w 328"/>
                  <a:gd name="T63" fmla="*/ 534 h 565"/>
                  <a:gd name="T64" fmla="*/ 131 w 328"/>
                  <a:gd name="T65" fmla="*/ 509 h 565"/>
                  <a:gd name="T66" fmla="*/ 90 w 328"/>
                  <a:gd name="T67" fmla="*/ 474 h 565"/>
                  <a:gd name="T68" fmla="*/ 58 w 328"/>
                  <a:gd name="T69" fmla="*/ 434 h 565"/>
                  <a:gd name="T70" fmla="*/ 33 w 328"/>
                  <a:gd name="T71" fmla="*/ 388 h 565"/>
                  <a:gd name="T72" fmla="*/ 16 w 328"/>
                  <a:gd name="T73" fmla="*/ 338 h 565"/>
                  <a:gd name="T74" fmla="*/ 12 w 328"/>
                  <a:gd name="T75" fmla="*/ 283 h 565"/>
                  <a:gd name="T76" fmla="*/ 16 w 328"/>
                  <a:gd name="T77" fmla="*/ 229 h 565"/>
                  <a:gd name="T78" fmla="*/ 33 w 328"/>
                  <a:gd name="T79" fmla="*/ 177 h 565"/>
                  <a:gd name="T80" fmla="*/ 58 w 328"/>
                  <a:gd name="T81" fmla="*/ 131 h 565"/>
                  <a:gd name="T82" fmla="*/ 90 w 328"/>
                  <a:gd name="T83" fmla="*/ 91 h 565"/>
                  <a:gd name="T84" fmla="*/ 131 w 328"/>
                  <a:gd name="T85" fmla="*/ 58 h 565"/>
                  <a:gd name="T86" fmla="*/ 177 w 328"/>
                  <a:gd name="T87" fmla="*/ 33 h 565"/>
                  <a:gd name="T88" fmla="*/ 229 w 328"/>
                  <a:gd name="T89" fmla="*/ 16 h 565"/>
                  <a:gd name="T90" fmla="*/ 282 w 328"/>
                  <a:gd name="T91" fmla="*/ 10 h 565"/>
                  <a:gd name="T92" fmla="*/ 325 w 328"/>
                  <a:gd name="T93" fmla="*/ 14 h 565"/>
                  <a:gd name="T94" fmla="*/ 327 w 328"/>
                  <a:gd name="T95" fmla="*/ 12 h 565"/>
                  <a:gd name="T96" fmla="*/ 327 w 328"/>
                  <a:gd name="T97" fmla="*/ 10 h 565"/>
                  <a:gd name="T98" fmla="*/ 327 w 328"/>
                  <a:gd name="T99" fmla="*/ 6 h 565"/>
                  <a:gd name="T100" fmla="*/ 327 w 328"/>
                  <a:gd name="T101" fmla="*/ 4 h 56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28"/>
                  <a:gd name="T154" fmla="*/ 0 h 565"/>
                  <a:gd name="T155" fmla="*/ 328 w 328"/>
                  <a:gd name="T156" fmla="*/ 565 h 56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28" h="565">
                    <a:moveTo>
                      <a:pt x="327" y="4"/>
                    </a:moveTo>
                    <a:lnTo>
                      <a:pt x="311" y="2"/>
                    </a:lnTo>
                    <a:lnTo>
                      <a:pt x="282" y="0"/>
                    </a:lnTo>
                    <a:lnTo>
                      <a:pt x="254" y="2"/>
                    </a:lnTo>
                    <a:lnTo>
                      <a:pt x="227" y="6"/>
                    </a:lnTo>
                    <a:lnTo>
                      <a:pt x="200" y="14"/>
                    </a:lnTo>
                    <a:lnTo>
                      <a:pt x="173" y="23"/>
                    </a:lnTo>
                    <a:lnTo>
                      <a:pt x="148" y="35"/>
                    </a:lnTo>
                    <a:lnTo>
                      <a:pt x="125" y="48"/>
                    </a:lnTo>
                    <a:lnTo>
                      <a:pt x="104" y="66"/>
                    </a:lnTo>
                    <a:lnTo>
                      <a:pt x="83" y="83"/>
                    </a:lnTo>
                    <a:lnTo>
                      <a:pt x="66" y="104"/>
                    </a:lnTo>
                    <a:lnTo>
                      <a:pt x="48" y="125"/>
                    </a:lnTo>
                    <a:lnTo>
                      <a:pt x="35" y="148"/>
                    </a:lnTo>
                    <a:lnTo>
                      <a:pt x="23" y="173"/>
                    </a:lnTo>
                    <a:lnTo>
                      <a:pt x="16" y="194"/>
                    </a:lnTo>
                    <a:lnTo>
                      <a:pt x="14" y="204"/>
                    </a:lnTo>
                    <a:lnTo>
                      <a:pt x="12" y="213"/>
                    </a:lnTo>
                    <a:lnTo>
                      <a:pt x="10" y="225"/>
                    </a:lnTo>
                    <a:lnTo>
                      <a:pt x="8" y="235"/>
                    </a:lnTo>
                    <a:lnTo>
                      <a:pt x="6" y="244"/>
                    </a:lnTo>
                    <a:lnTo>
                      <a:pt x="6" y="254"/>
                    </a:lnTo>
                    <a:lnTo>
                      <a:pt x="4" y="263"/>
                    </a:lnTo>
                    <a:lnTo>
                      <a:pt x="2" y="273"/>
                    </a:lnTo>
                    <a:lnTo>
                      <a:pt x="2" y="275"/>
                    </a:lnTo>
                    <a:lnTo>
                      <a:pt x="2" y="277"/>
                    </a:lnTo>
                    <a:lnTo>
                      <a:pt x="2" y="281"/>
                    </a:lnTo>
                    <a:lnTo>
                      <a:pt x="2" y="283"/>
                    </a:lnTo>
                    <a:lnTo>
                      <a:pt x="2" y="284"/>
                    </a:lnTo>
                    <a:lnTo>
                      <a:pt x="2" y="286"/>
                    </a:lnTo>
                    <a:lnTo>
                      <a:pt x="0" y="288"/>
                    </a:lnTo>
                    <a:lnTo>
                      <a:pt x="0" y="290"/>
                    </a:lnTo>
                    <a:lnTo>
                      <a:pt x="2" y="311"/>
                    </a:lnTo>
                    <a:lnTo>
                      <a:pt x="6" y="340"/>
                    </a:lnTo>
                    <a:lnTo>
                      <a:pt x="14" y="367"/>
                    </a:lnTo>
                    <a:lnTo>
                      <a:pt x="23" y="392"/>
                    </a:lnTo>
                    <a:lnTo>
                      <a:pt x="35" y="417"/>
                    </a:lnTo>
                    <a:lnTo>
                      <a:pt x="48" y="440"/>
                    </a:lnTo>
                    <a:lnTo>
                      <a:pt x="66" y="463"/>
                    </a:lnTo>
                    <a:lnTo>
                      <a:pt x="83" y="482"/>
                    </a:lnTo>
                    <a:lnTo>
                      <a:pt x="104" y="501"/>
                    </a:lnTo>
                    <a:lnTo>
                      <a:pt x="125" y="517"/>
                    </a:lnTo>
                    <a:lnTo>
                      <a:pt x="148" y="532"/>
                    </a:lnTo>
                    <a:lnTo>
                      <a:pt x="173" y="543"/>
                    </a:lnTo>
                    <a:lnTo>
                      <a:pt x="200" y="553"/>
                    </a:lnTo>
                    <a:lnTo>
                      <a:pt x="227" y="559"/>
                    </a:lnTo>
                    <a:lnTo>
                      <a:pt x="254" y="565"/>
                    </a:lnTo>
                    <a:lnTo>
                      <a:pt x="282" y="565"/>
                    </a:lnTo>
                    <a:lnTo>
                      <a:pt x="311" y="565"/>
                    </a:lnTo>
                    <a:lnTo>
                      <a:pt x="328" y="561"/>
                    </a:lnTo>
                    <a:lnTo>
                      <a:pt x="328" y="559"/>
                    </a:lnTo>
                    <a:lnTo>
                      <a:pt x="328" y="557"/>
                    </a:lnTo>
                    <a:lnTo>
                      <a:pt x="328" y="555"/>
                    </a:lnTo>
                    <a:lnTo>
                      <a:pt x="328" y="553"/>
                    </a:lnTo>
                    <a:lnTo>
                      <a:pt x="328" y="551"/>
                    </a:lnTo>
                    <a:lnTo>
                      <a:pt x="311" y="553"/>
                    </a:lnTo>
                    <a:lnTo>
                      <a:pt x="282" y="555"/>
                    </a:lnTo>
                    <a:lnTo>
                      <a:pt x="256" y="553"/>
                    </a:lnTo>
                    <a:lnTo>
                      <a:pt x="229" y="549"/>
                    </a:lnTo>
                    <a:lnTo>
                      <a:pt x="202" y="543"/>
                    </a:lnTo>
                    <a:lnTo>
                      <a:pt x="177" y="534"/>
                    </a:lnTo>
                    <a:lnTo>
                      <a:pt x="154" y="522"/>
                    </a:lnTo>
                    <a:lnTo>
                      <a:pt x="131" y="509"/>
                    </a:lnTo>
                    <a:lnTo>
                      <a:pt x="110" y="494"/>
                    </a:lnTo>
                    <a:lnTo>
                      <a:pt x="90" y="474"/>
                    </a:lnTo>
                    <a:lnTo>
                      <a:pt x="73" y="455"/>
                    </a:lnTo>
                    <a:lnTo>
                      <a:pt x="58" y="434"/>
                    </a:lnTo>
                    <a:lnTo>
                      <a:pt x="44" y="413"/>
                    </a:lnTo>
                    <a:lnTo>
                      <a:pt x="33" y="388"/>
                    </a:lnTo>
                    <a:lnTo>
                      <a:pt x="23" y="363"/>
                    </a:lnTo>
                    <a:lnTo>
                      <a:pt x="16" y="338"/>
                    </a:lnTo>
                    <a:lnTo>
                      <a:pt x="12" y="311"/>
                    </a:lnTo>
                    <a:lnTo>
                      <a:pt x="12" y="283"/>
                    </a:lnTo>
                    <a:lnTo>
                      <a:pt x="12" y="256"/>
                    </a:lnTo>
                    <a:lnTo>
                      <a:pt x="16" y="229"/>
                    </a:lnTo>
                    <a:lnTo>
                      <a:pt x="23" y="202"/>
                    </a:lnTo>
                    <a:lnTo>
                      <a:pt x="33" y="177"/>
                    </a:lnTo>
                    <a:lnTo>
                      <a:pt x="44" y="154"/>
                    </a:lnTo>
                    <a:lnTo>
                      <a:pt x="58" y="131"/>
                    </a:lnTo>
                    <a:lnTo>
                      <a:pt x="73" y="110"/>
                    </a:lnTo>
                    <a:lnTo>
                      <a:pt x="90" y="91"/>
                    </a:lnTo>
                    <a:lnTo>
                      <a:pt x="110" y="73"/>
                    </a:lnTo>
                    <a:lnTo>
                      <a:pt x="131" y="58"/>
                    </a:lnTo>
                    <a:lnTo>
                      <a:pt x="154" y="43"/>
                    </a:lnTo>
                    <a:lnTo>
                      <a:pt x="177" y="33"/>
                    </a:lnTo>
                    <a:lnTo>
                      <a:pt x="202" y="23"/>
                    </a:lnTo>
                    <a:lnTo>
                      <a:pt x="229" y="16"/>
                    </a:lnTo>
                    <a:lnTo>
                      <a:pt x="256" y="12"/>
                    </a:lnTo>
                    <a:lnTo>
                      <a:pt x="282" y="10"/>
                    </a:lnTo>
                    <a:lnTo>
                      <a:pt x="311" y="12"/>
                    </a:lnTo>
                    <a:lnTo>
                      <a:pt x="325" y="14"/>
                    </a:lnTo>
                    <a:lnTo>
                      <a:pt x="327" y="14"/>
                    </a:lnTo>
                    <a:lnTo>
                      <a:pt x="327" y="12"/>
                    </a:lnTo>
                    <a:lnTo>
                      <a:pt x="327" y="10"/>
                    </a:lnTo>
                    <a:lnTo>
                      <a:pt x="327" y="8"/>
                    </a:lnTo>
                    <a:lnTo>
                      <a:pt x="327" y="6"/>
                    </a:lnTo>
                    <a:lnTo>
                      <a:pt x="327" y="4"/>
                    </a:lnTo>
                    <a:close/>
                  </a:path>
                </a:pathLst>
              </a:custGeom>
              <a:solidFill>
                <a:srgbClr val="C9E9FF"/>
              </a:solidFill>
              <a:ln w="9525">
                <a:noFill/>
                <a:round/>
              </a:ln>
            </p:spPr>
            <p:txBody>
              <a:bodyPr/>
              <a:lstStyle/>
              <a:p>
                <a:endParaRPr lang="en-US"/>
              </a:p>
            </p:txBody>
          </p:sp>
          <p:sp>
            <p:nvSpPr>
              <p:cNvPr id="44044" name="Freeform 212"/>
              <p:cNvSpPr/>
              <p:nvPr/>
            </p:nvSpPr>
            <p:spPr bwMode="auto">
              <a:xfrm>
                <a:off x="1610" y="1767"/>
                <a:ext cx="322" cy="555"/>
              </a:xfrm>
              <a:custGeom>
                <a:avLst/>
                <a:gdLst>
                  <a:gd name="T0" fmla="*/ 305 w 322"/>
                  <a:gd name="T1" fmla="*/ 0 h 555"/>
                  <a:gd name="T2" fmla="*/ 250 w 322"/>
                  <a:gd name="T3" fmla="*/ 0 h 555"/>
                  <a:gd name="T4" fmla="*/ 194 w 322"/>
                  <a:gd name="T5" fmla="*/ 12 h 555"/>
                  <a:gd name="T6" fmla="*/ 144 w 322"/>
                  <a:gd name="T7" fmla="*/ 33 h 555"/>
                  <a:gd name="T8" fmla="*/ 100 w 322"/>
                  <a:gd name="T9" fmla="*/ 64 h 555"/>
                  <a:gd name="T10" fmla="*/ 63 w 322"/>
                  <a:gd name="T11" fmla="*/ 100 h 555"/>
                  <a:gd name="T12" fmla="*/ 33 w 322"/>
                  <a:gd name="T13" fmla="*/ 144 h 555"/>
                  <a:gd name="T14" fmla="*/ 12 w 322"/>
                  <a:gd name="T15" fmla="*/ 194 h 555"/>
                  <a:gd name="T16" fmla="*/ 2 w 322"/>
                  <a:gd name="T17" fmla="*/ 248 h 555"/>
                  <a:gd name="T18" fmla="*/ 2 w 322"/>
                  <a:gd name="T19" fmla="*/ 305 h 555"/>
                  <a:gd name="T20" fmla="*/ 12 w 322"/>
                  <a:gd name="T21" fmla="*/ 359 h 555"/>
                  <a:gd name="T22" fmla="*/ 33 w 322"/>
                  <a:gd name="T23" fmla="*/ 409 h 555"/>
                  <a:gd name="T24" fmla="*/ 63 w 322"/>
                  <a:gd name="T25" fmla="*/ 453 h 555"/>
                  <a:gd name="T26" fmla="*/ 100 w 322"/>
                  <a:gd name="T27" fmla="*/ 491 h 555"/>
                  <a:gd name="T28" fmla="*/ 144 w 322"/>
                  <a:gd name="T29" fmla="*/ 520 h 555"/>
                  <a:gd name="T30" fmla="*/ 194 w 322"/>
                  <a:gd name="T31" fmla="*/ 541 h 555"/>
                  <a:gd name="T32" fmla="*/ 250 w 322"/>
                  <a:gd name="T33" fmla="*/ 553 h 555"/>
                  <a:gd name="T34" fmla="*/ 305 w 322"/>
                  <a:gd name="T35" fmla="*/ 553 h 555"/>
                  <a:gd name="T36" fmla="*/ 322 w 322"/>
                  <a:gd name="T37" fmla="*/ 549 h 555"/>
                  <a:gd name="T38" fmla="*/ 322 w 322"/>
                  <a:gd name="T39" fmla="*/ 545 h 555"/>
                  <a:gd name="T40" fmla="*/ 322 w 322"/>
                  <a:gd name="T41" fmla="*/ 543 h 555"/>
                  <a:gd name="T42" fmla="*/ 321 w 322"/>
                  <a:gd name="T43" fmla="*/ 541 h 555"/>
                  <a:gd name="T44" fmla="*/ 305 w 322"/>
                  <a:gd name="T45" fmla="*/ 543 h 555"/>
                  <a:gd name="T46" fmla="*/ 250 w 322"/>
                  <a:gd name="T47" fmla="*/ 543 h 555"/>
                  <a:gd name="T48" fmla="*/ 198 w 322"/>
                  <a:gd name="T49" fmla="*/ 532 h 555"/>
                  <a:gd name="T50" fmla="*/ 150 w 322"/>
                  <a:gd name="T51" fmla="*/ 511 h 555"/>
                  <a:gd name="T52" fmla="*/ 108 w 322"/>
                  <a:gd name="T53" fmla="*/ 482 h 555"/>
                  <a:gd name="T54" fmla="*/ 71 w 322"/>
                  <a:gd name="T55" fmla="*/ 447 h 555"/>
                  <a:gd name="T56" fmla="*/ 42 w 322"/>
                  <a:gd name="T57" fmla="*/ 403 h 555"/>
                  <a:gd name="T58" fmla="*/ 23 w 322"/>
                  <a:gd name="T59" fmla="*/ 357 h 555"/>
                  <a:gd name="T60" fmla="*/ 12 w 322"/>
                  <a:gd name="T61" fmla="*/ 303 h 555"/>
                  <a:gd name="T62" fmla="*/ 12 w 322"/>
                  <a:gd name="T63" fmla="*/ 250 h 555"/>
                  <a:gd name="T64" fmla="*/ 23 w 322"/>
                  <a:gd name="T65" fmla="*/ 198 h 555"/>
                  <a:gd name="T66" fmla="*/ 42 w 322"/>
                  <a:gd name="T67" fmla="*/ 150 h 555"/>
                  <a:gd name="T68" fmla="*/ 71 w 322"/>
                  <a:gd name="T69" fmla="*/ 108 h 555"/>
                  <a:gd name="T70" fmla="*/ 108 w 322"/>
                  <a:gd name="T71" fmla="*/ 71 h 555"/>
                  <a:gd name="T72" fmla="*/ 150 w 322"/>
                  <a:gd name="T73" fmla="*/ 42 h 555"/>
                  <a:gd name="T74" fmla="*/ 198 w 322"/>
                  <a:gd name="T75" fmla="*/ 21 h 555"/>
                  <a:gd name="T76" fmla="*/ 250 w 322"/>
                  <a:gd name="T77" fmla="*/ 12 h 555"/>
                  <a:gd name="T78" fmla="*/ 305 w 322"/>
                  <a:gd name="T79" fmla="*/ 12 h 555"/>
                  <a:gd name="T80" fmla="*/ 319 w 322"/>
                  <a:gd name="T81" fmla="*/ 12 h 555"/>
                  <a:gd name="T82" fmla="*/ 319 w 322"/>
                  <a:gd name="T83" fmla="*/ 10 h 555"/>
                  <a:gd name="T84" fmla="*/ 321 w 322"/>
                  <a:gd name="T85" fmla="*/ 8 h 555"/>
                  <a:gd name="T86" fmla="*/ 321 w 322"/>
                  <a:gd name="T87" fmla="*/ 4 h 55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22"/>
                  <a:gd name="T133" fmla="*/ 0 h 555"/>
                  <a:gd name="T134" fmla="*/ 322 w 322"/>
                  <a:gd name="T135" fmla="*/ 555 h 55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22" h="555">
                    <a:moveTo>
                      <a:pt x="321" y="4"/>
                    </a:moveTo>
                    <a:lnTo>
                      <a:pt x="305" y="0"/>
                    </a:lnTo>
                    <a:lnTo>
                      <a:pt x="276" y="0"/>
                    </a:lnTo>
                    <a:lnTo>
                      <a:pt x="250" y="0"/>
                    </a:lnTo>
                    <a:lnTo>
                      <a:pt x="221" y="6"/>
                    </a:lnTo>
                    <a:lnTo>
                      <a:pt x="194" y="12"/>
                    </a:lnTo>
                    <a:lnTo>
                      <a:pt x="169" y="21"/>
                    </a:lnTo>
                    <a:lnTo>
                      <a:pt x="144" y="33"/>
                    </a:lnTo>
                    <a:lnTo>
                      <a:pt x="123" y="46"/>
                    </a:lnTo>
                    <a:lnTo>
                      <a:pt x="100" y="64"/>
                    </a:lnTo>
                    <a:lnTo>
                      <a:pt x="81" y="81"/>
                    </a:lnTo>
                    <a:lnTo>
                      <a:pt x="63" y="100"/>
                    </a:lnTo>
                    <a:lnTo>
                      <a:pt x="48" y="121"/>
                    </a:lnTo>
                    <a:lnTo>
                      <a:pt x="33" y="144"/>
                    </a:lnTo>
                    <a:lnTo>
                      <a:pt x="21" y="169"/>
                    </a:lnTo>
                    <a:lnTo>
                      <a:pt x="12" y="194"/>
                    </a:lnTo>
                    <a:lnTo>
                      <a:pt x="6" y="221"/>
                    </a:lnTo>
                    <a:lnTo>
                      <a:pt x="2" y="248"/>
                    </a:lnTo>
                    <a:lnTo>
                      <a:pt x="0" y="277"/>
                    </a:lnTo>
                    <a:lnTo>
                      <a:pt x="2" y="305"/>
                    </a:lnTo>
                    <a:lnTo>
                      <a:pt x="6" y="332"/>
                    </a:lnTo>
                    <a:lnTo>
                      <a:pt x="12" y="359"/>
                    </a:lnTo>
                    <a:lnTo>
                      <a:pt x="21" y="384"/>
                    </a:lnTo>
                    <a:lnTo>
                      <a:pt x="33" y="409"/>
                    </a:lnTo>
                    <a:lnTo>
                      <a:pt x="48" y="432"/>
                    </a:lnTo>
                    <a:lnTo>
                      <a:pt x="63" y="453"/>
                    </a:lnTo>
                    <a:lnTo>
                      <a:pt x="81" y="472"/>
                    </a:lnTo>
                    <a:lnTo>
                      <a:pt x="100" y="491"/>
                    </a:lnTo>
                    <a:lnTo>
                      <a:pt x="123" y="507"/>
                    </a:lnTo>
                    <a:lnTo>
                      <a:pt x="144" y="520"/>
                    </a:lnTo>
                    <a:lnTo>
                      <a:pt x="169" y="532"/>
                    </a:lnTo>
                    <a:lnTo>
                      <a:pt x="194" y="541"/>
                    </a:lnTo>
                    <a:lnTo>
                      <a:pt x="221" y="549"/>
                    </a:lnTo>
                    <a:lnTo>
                      <a:pt x="250" y="553"/>
                    </a:lnTo>
                    <a:lnTo>
                      <a:pt x="276" y="555"/>
                    </a:lnTo>
                    <a:lnTo>
                      <a:pt x="305" y="553"/>
                    </a:lnTo>
                    <a:lnTo>
                      <a:pt x="322" y="549"/>
                    </a:lnTo>
                    <a:lnTo>
                      <a:pt x="322" y="547"/>
                    </a:lnTo>
                    <a:lnTo>
                      <a:pt x="322" y="545"/>
                    </a:lnTo>
                    <a:lnTo>
                      <a:pt x="322" y="543"/>
                    </a:lnTo>
                    <a:lnTo>
                      <a:pt x="321" y="541"/>
                    </a:lnTo>
                    <a:lnTo>
                      <a:pt x="321" y="539"/>
                    </a:lnTo>
                    <a:lnTo>
                      <a:pt x="305" y="543"/>
                    </a:lnTo>
                    <a:lnTo>
                      <a:pt x="276" y="543"/>
                    </a:lnTo>
                    <a:lnTo>
                      <a:pt x="250" y="543"/>
                    </a:lnTo>
                    <a:lnTo>
                      <a:pt x="223" y="537"/>
                    </a:lnTo>
                    <a:lnTo>
                      <a:pt x="198" y="532"/>
                    </a:lnTo>
                    <a:lnTo>
                      <a:pt x="173" y="522"/>
                    </a:lnTo>
                    <a:lnTo>
                      <a:pt x="150" y="511"/>
                    </a:lnTo>
                    <a:lnTo>
                      <a:pt x="129" y="497"/>
                    </a:lnTo>
                    <a:lnTo>
                      <a:pt x="108" y="482"/>
                    </a:lnTo>
                    <a:lnTo>
                      <a:pt x="88" y="465"/>
                    </a:lnTo>
                    <a:lnTo>
                      <a:pt x="71" y="447"/>
                    </a:lnTo>
                    <a:lnTo>
                      <a:pt x="56" y="426"/>
                    </a:lnTo>
                    <a:lnTo>
                      <a:pt x="42" y="403"/>
                    </a:lnTo>
                    <a:lnTo>
                      <a:pt x="31" y="380"/>
                    </a:lnTo>
                    <a:lnTo>
                      <a:pt x="23" y="357"/>
                    </a:lnTo>
                    <a:lnTo>
                      <a:pt x="15" y="330"/>
                    </a:lnTo>
                    <a:lnTo>
                      <a:pt x="12" y="303"/>
                    </a:lnTo>
                    <a:lnTo>
                      <a:pt x="10" y="277"/>
                    </a:lnTo>
                    <a:lnTo>
                      <a:pt x="12" y="250"/>
                    </a:lnTo>
                    <a:lnTo>
                      <a:pt x="15" y="223"/>
                    </a:lnTo>
                    <a:lnTo>
                      <a:pt x="23" y="198"/>
                    </a:lnTo>
                    <a:lnTo>
                      <a:pt x="31" y="173"/>
                    </a:lnTo>
                    <a:lnTo>
                      <a:pt x="42" y="150"/>
                    </a:lnTo>
                    <a:lnTo>
                      <a:pt x="56" y="127"/>
                    </a:lnTo>
                    <a:lnTo>
                      <a:pt x="71" y="108"/>
                    </a:lnTo>
                    <a:lnTo>
                      <a:pt x="88" y="88"/>
                    </a:lnTo>
                    <a:lnTo>
                      <a:pt x="108" y="71"/>
                    </a:lnTo>
                    <a:lnTo>
                      <a:pt x="129" y="56"/>
                    </a:lnTo>
                    <a:lnTo>
                      <a:pt x="150" y="42"/>
                    </a:lnTo>
                    <a:lnTo>
                      <a:pt x="173" y="31"/>
                    </a:lnTo>
                    <a:lnTo>
                      <a:pt x="198" y="21"/>
                    </a:lnTo>
                    <a:lnTo>
                      <a:pt x="223" y="16"/>
                    </a:lnTo>
                    <a:lnTo>
                      <a:pt x="250" y="12"/>
                    </a:lnTo>
                    <a:lnTo>
                      <a:pt x="276" y="10"/>
                    </a:lnTo>
                    <a:lnTo>
                      <a:pt x="305" y="12"/>
                    </a:lnTo>
                    <a:lnTo>
                      <a:pt x="319" y="14"/>
                    </a:lnTo>
                    <a:lnTo>
                      <a:pt x="319" y="12"/>
                    </a:lnTo>
                    <a:lnTo>
                      <a:pt x="319" y="10"/>
                    </a:lnTo>
                    <a:lnTo>
                      <a:pt x="319" y="8"/>
                    </a:lnTo>
                    <a:lnTo>
                      <a:pt x="321" y="8"/>
                    </a:lnTo>
                    <a:lnTo>
                      <a:pt x="321" y="6"/>
                    </a:lnTo>
                    <a:lnTo>
                      <a:pt x="321" y="4"/>
                    </a:lnTo>
                    <a:close/>
                  </a:path>
                </a:pathLst>
              </a:custGeom>
              <a:solidFill>
                <a:srgbClr val="CAE9FF"/>
              </a:solidFill>
              <a:ln w="9525">
                <a:noFill/>
                <a:round/>
              </a:ln>
            </p:spPr>
            <p:txBody>
              <a:bodyPr/>
              <a:lstStyle/>
              <a:p>
                <a:endParaRPr lang="en-US"/>
              </a:p>
            </p:txBody>
          </p:sp>
          <p:sp>
            <p:nvSpPr>
              <p:cNvPr id="44045" name="Freeform 213"/>
              <p:cNvSpPr/>
              <p:nvPr/>
            </p:nvSpPr>
            <p:spPr bwMode="auto">
              <a:xfrm>
                <a:off x="1616" y="1771"/>
                <a:ext cx="316" cy="545"/>
              </a:xfrm>
              <a:custGeom>
                <a:avLst/>
                <a:gdLst>
                  <a:gd name="T0" fmla="*/ 299 w 316"/>
                  <a:gd name="T1" fmla="*/ 2 h 545"/>
                  <a:gd name="T2" fmla="*/ 244 w 316"/>
                  <a:gd name="T3" fmla="*/ 2 h 545"/>
                  <a:gd name="T4" fmla="*/ 190 w 316"/>
                  <a:gd name="T5" fmla="*/ 13 h 545"/>
                  <a:gd name="T6" fmla="*/ 142 w 316"/>
                  <a:gd name="T7" fmla="*/ 33 h 545"/>
                  <a:gd name="T8" fmla="*/ 98 w 316"/>
                  <a:gd name="T9" fmla="*/ 63 h 545"/>
                  <a:gd name="T10" fmla="*/ 61 w 316"/>
                  <a:gd name="T11" fmla="*/ 100 h 545"/>
                  <a:gd name="T12" fmla="*/ 32 w 316"/>
                  <a:gd name="T13" fmla="*/ 144 h 545"/>
                  <a:gd name="T14" fmla="*/ 11 w 316"/>
                  <a:gd name="T15" fmla="*/ 192 h 545"/>
                  <a:gd name="T16" fmla="*/ 0 w 316"/>
                  <a:gd name="T17" fmla="*/ 246 h 545"/>
                  <a:gd name="T18" fmla="*/ 0 w 316"/>
                  <a:gd name="T19" fmla="*/ 301 h 545"/>
                  <a:gd name="T20" fmla="*/ 11 w 316"/>
                  <a:gd name="T21" fmla="*/ 353 h 545"/>
                  <a:gd name="T22" fmla="*/ 32 w 316"/>
                  <a:gd name="T23" fmla="*/ 403 h 545"/>
                  <a:gd name="T24" fmla="*/ 61 w 316"/>
                  <a:gd name="T25" fmla="*/ 445 h 545"/>
                  <a:gd name="T26" fmla="*/ 98 w 316"/>
                  <a:gd name="T27" fmla="*/ 484 h 545"/>
                  <a:gd name="T28" fmla="*/ 142 w 316"/>
                  <a:gd name="T29" fmla="*/ 512 h 545"/>
                  <a:gd name="T30" fmla="*/ 190 w 316"/>
                  <a:gd name="T31" fmla="*/ 533 h 545"/>
                  <a:gd name="T32" fmla="*/ 244 w 316"/>
                  <a:gd name="T33" fmla="*/ 543 h 545"/>
                  <a:gd name="T34" fmla="*/ 299 w 316"/>
                  <a:gd name="T35" fmla="*/ 543 h 545"/>
                  <a:gd name="T36" fmla="*/ 316 w 316"/>
                  <a:gd name="T37" fmla="*/ 539 h 545"/>
                  <a:gd name="T38" fmla="*/ 315 w 316"/>
                  <a:gd name="T39" fmla="*/ 537 h 545"/>
                  <a:gd name="T40" fmla="*/ 315 w 316"/>
                  <a:gd name="T41" fmla="*/ 535 h 545"/>
                  <a:gd name="T42" fmla="*/ 315 w 316"/>
                  <a:gd name="T43" fmla="*/ 532 h 545"/>
                  <a:gd name="T44" fmla="*/ 297 w 316"/>
                  <a:gd name="T45" fmla="*/ 533 h 545"/>
                  <a:gd name="T46" fmla="*/ 244 w 316"/>
                  <a:gd name="T47" fmla="*/ 533 h 545"/>
                  <a:gd name="T48" fmla="*/ 194 w 316"/>
                  <a:gd name="T49" fmla="*/ 522 h 545"/>
                  <a:gd name="T50" fmla="*/ 146 w 316"/>
                  <a:gd name="T51" fmla="*/ 503 h 545"/>
                  <a:gd name="T52" fmla="*/ 105 w 316"/>
                  <a:gd name="T53" fmla="*/ 474 h 545"/>
                  <a:gd name="T54" fmla="*/ 69 w 316"/>
                  <a:gd name="T55" fmla="*/ 439 h 545"/>
                  <a:gd name="T56" fmla="*/ 40 w 316"/>
                  <a:gd name="T57" fmla="*/ 397 h 545"/>
                  <a:gd name="T58" fmla="*/ 21 w 316"/>
                  <a:gd name="T59" fmla="*/ 351 h 545"/>
                  <a:gd name="T60" fmla="*/ 11 w 316"/>
                  <a:gd name="T61" fmla="*/ 299 h 545"/>
                  <a:gd name="T62" fmla="*/ 11 w 316"/>
                  <a:gd name="T63" fmla="*/ 246 h 545"/>
                  <a:gd name="T64" fmla="*/ 21 w 316"/>
                  <a:gd name="T65" fmla="*/ 196 h 545"/>
                  <a:gd name="T66" fmla="*/ 40 w 316"/>
                  <a:gd name="T67" fmla="*/ 148 h 545"/>
                  <a:gd name="T68" fmla="*/ 69 w 316"/>
                  <a:gd name="T69" fmla="*/ 106 h 545"/>
                  <a:gd name="T70" fmla="*/ 105 w 316"/>
                  <a:gd name="T71" fmla="*/ 71 h 545"/>
                  <a:gd name="T72" fmla="*/ 146 w 316"/>
                  <a:gd name="T73" fmla="*/ 42 h 545"/>
                  <a:gd name="T74" fmla="*/ 194 w 316"/>
                  <a:gd name="T75" fmla="*/ 23 h 545"/>
                  <a:gd name="T76" fmla="*/ 244 w 316"/>
                  <a:gd name="T77" fmla="*/ 12 h 545"/>
                  <a:gd name="T78" fmla="*/ 297 w 316"/>
                  <a:gd name="T79" fmla="*/ 12 h 545"/>
                  <a:gd name="T80" fmla="*/ 313 w 316"/>
                  <a:gd name="T81" fmla="*/ 13 h 545"/>
                  <a:gd name="T82" fmla="*/ 313 w 316"/>
                  <a:gd name="T83" fmla="*/ 12 h 545"/>
                  <a:gd name="T84" fmla="*/ 313 w 316"/>
                  <a:gd name="T85" fmla="*/ 8 h 545"/>
                  <a:gd name="T86" fmla="*/ 313 w 316"/>
                  <a:gd name="T87" fmla="*/ 6 h 54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16"/>
                  <a:gd name="T133" fmla="*/ 0 h 545"/>
                  <a:gd name="T134" fmla="*/ 316 w 316"/>
                  <a:gd name="T135" fmla="*/ 545 h 54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16" h="545">
                    <a:moveTo>
                      <a:pt x="313" y="4"/>
                    </a:moveTo>
                    <a:lnTo>
                      <a:pt x="299" y="2"/>
                    </a:lnTo>
                    <a:lnTo>
                      <a:pt x="270" y="0"/>
                    </a:lnTo>
                    <a:lnTo>
                      <a:pt x="244" y="2"/>
                    </a:lnTo>
                    <a:lnTo>
                      <a:pt x="217" y="6"/>
                    </a:lnTo>
                    <a:lnTo>
                      <a:pt x="190" y="13"/>
                    </a:lnTo>
                    <a:lnTo>
                      <a:pt x="165" y="23"/>
                    </a:lnTo>
                    <a:lnTo>
                      <a:pt x="142" y="33"/>
                    </a:lnTo>
                    <a:lnTo>
                      <a:pt x="119" y="48"/>
                    </a:lnTo>
                    <a:lnTo>
                      <a:pt x="98" y="63"/>
                    </a:lnTo>
                    <a:lnTo>
                      <a:pt x="78" y="81"/>
                    </a:lnTo>
                    <a:lnTo>
                      <a:pt x="61" y="100"/>
                    </a:lnTo>
                    <a:lnTo>
                      <a:pt x="46" y="121"/>
                    </a:lnTo>
                    <a:lnTo>
                      <a:pt x="32" y="144"/>
                    </a:lnTo>
                    <a:lnTo>
                      <a:pt x="21" y="167"/>
                    </a:lnTo>
                    <a:lnTo>
                      <a:pt x="11" y="192"/>
                    </a:lnTo>
                    <a:lnTo>
                      <a:pt x="4" y="219"/>
                    </a:lnTo>
                    <a:lnTo>
                      <a:pt x="0" y="246"/>
                    </a:lnTo>
                    <a:lnTo>
                      <a:pt x="0" y="273"/>
                    </a:lnTo>
                    <a:lnTo>
                      <a:pt x="0" y="301"/>
                    </a:lnTo>
                    <a:lnTo>
                      <a:pt x="4" y="328"/>
                    </a:lnTo>
                    <a:lnTo>
                      <a:pt x="11" y="353"/>
                    </a:lnTo>
                    <a:lnTo>
                      <a:pt x="21" y="378"/>
                    </a:lnTo>
                    <a:lnTo>
                      <a:pt x="32" y="403"/>
                    </a:lnTo>
                    <a:lnTo>
                      <a:pt x="46" y="424"/>
                    </a:lnTo>
                    <a:lnTo>
                      <a:pt x="61" y="445"/>
                    </a:lnTo>
                    <a:lnTo>
                      <a:pt x="78" y="464"/>
                    </a:lnTo>
                    <a:lnTo>
                      <a:pt x="98" y="484"/>
                    </a:lnTo>
                    <a:lnTo>
                      <a:pt x="119" y="499"/>
                    </a:lnTo>
                    <a:lnTo>
                      <a:pt x="142" y="512"/>
                    </a:lnTo>
                    <a:lnTo>
                      <a:pt x="165" y="524"/>
                    </a:lnTo>
                    <a:lnTo>
                      <a:pt x="190" y="533"/>
                    </a:lnTo>
                    <a:lnTo>
                      <a:pt x="217" y="539"/>
                    </a:lnTo>
                    <a:lnTo>
                      <a:pt x="244" y="543"/>
                    </a:lnTo>
                    <a:lnTo>
                      <a:pt x="270" y="545"/>
                    </a:lnTo>
                    <a:lnTo>
                      <a:pt x="299" y="543"/>
                    </a:lnTo>
                    <a:lnTo>
                      <a:pt x="316" y="541"/>
                    </a:lnTo>
                    <a:lnTo>
                      <a:pt x="316" y="539"/>
                    </a:lnTo>
                    <a:lnTo>
                      <a:pt x="315" y="537"/>
                    </a:lnTo>
                    <a:lnTo>
                      <a:pt x="315" y="535"/>
                    </a:lnTo>
                    <a:lnTo>
                      <a:pt x="315" y="533"/>
                    </a:lnTo>
                    <a:lnTo>
                      <a:pt x="315" y="532"/>
                    </a:lnTo>
                    <a:lnTo>
                      <a:pt x="297" y="533"/>
                    </a:lnTo>
                    <a:lnTo>
                      <a:pt x="270" y="535"/>
                    </a:lnTo>
                    <a:lnTo>
                      <a:pt x="244" y="533"/>
                    </a:lnTo>
                    <a:lnTo>
                      <a:pt x="219" y="530"/>
                    </a:lnTo>
                    <a:lnTo>
                      <a:pt x="194" y="522"/>
                    </a:lnTo>
                    <a:lnTo>
                      <a:pt x="169" y="514"/>
                    </a:lnTo>
                    <a:lnTo>
                      <a:pt x="146" y="503"/>
                    </a:lnTo>
                    <a:lnTo>
                      <a:pt x="125" y="489"/>
                    </a:lnTo>
                    <a:lnTo>
                      <a:pt x="105" y="474"/>
                    </a:lnTo>
                    <a:lnTo>
                      <a:pt x="86" y="459"/>
                    </a:lnTo>
                    <a:lnTo>
                      <a:pt x="69" y="439"/>
                    </a:lnTo>
                    <a:lnTo>
                      <a:pt x="54" y="418"/>
                    </a:lnTo>
                    <a:lnTo>
                      <a:pt x="40" y="397"/>
                    </a:lnTo>
                    <a:lnTo>
                      <a:pt x="30" y="374"/>
                    </a:lnTo>
                    <a:lnTo>
                      <a:pt x="21" y="351"/>
                    </a:lnTo>
                    <a:lnTo>
                      <a:pt x="15" y="326"/>
                    </a:lnTo>
                    <a:lnTo>
                      <a:pt x="11" y="299"/>
                    </a:lnTo>
                    <a:lnTo>
                      <a:pt x="9" y="273"/>
                    </a:lnTo>
                    <a:lnTo>
                      <a:pt x="11" y="246"/>
                    </a:lnTo>
                    <a:lnTo>
                      <a:pt x="15" y="221"/>
                    </a:lnTo>
                    <a:lnTo>
                      <a:pt x="21" y="196"/>
                    </a:lnTo>
                    <a:lnTo>
                      <a:pt x="30" y="171"/>
                    </a:lnTo>
                    <a:lnTo>
                      <a:pt x="40" y="148"/>
                    </a:lnTo>
                    <a:lnTo>
                      <a:pt x="54" y="127"/>
                    </a:lnTo>
                    <a:lnTo>
                      <a:pt x="69" y="106"/>
                    </a:lnTo>
                    <a:lnTo>
                      <a:pt x="86" y="88"/>
                    </a:lnTo>
                    <a:lnTo>
                      <a:pt x="105" y="71"/>
                    </a:lnTo>
                    <a:lnTo>
                      <a:pt x="125" y="56"/>
                    </a:lnTo>
                    <a:lnTo>
                      <a:pt x="146" y="42"/>
                    </a:lnTo>
                    <a:lnTo>
                      <a:pt x="169" y="31"/>
                    </a:lnTo>
                    <a:lnTo>
                      <a:pt x="194" y="23"/>
                    </a:lnTo>
                    <a:lnTo>
                      <a:pt x="219" y="15"/>
                    </a:lnTo>
                    <a:lnTo>
                      <a:pt x="244" y="12"/>
                    </a:lnTo>
                    <a:lnTo>
                      <a:pt x="270" y="12"/>
                    </a:lnTo>
                    <a:lnTo>
                      <a:pt x="297" y="12"/>
                    </a:lnTo>
                    <a:lnTo>
                      <a:pt x="313" y="15"/>
                    </a:lnTo>
                    <a:lnTo>
                      <a:pt x="313" y="13"/>
                    </a:lnTo>
                    <a:lnTo>
                      <a:pt x="313" y="12"/>
                    </a:lnTo>
                    <a:lnTo>
                      <a:pt x="313" y="10"/>
                    </a:lnTo>
                    <a:lnTo>
                      <a:pt x="313" y="8"/>
                    </a:lnTo>
                    <a:lnTo>
                      <a:pt x="313" y="6"/>
                    </a:lnTo>
                    <a:lnTo>
                      <a:pt x="313" y="4"/>
                    </a:lnTo>
                    <a:close/>
                  </a:path>
                </a:pathLst>
              </a:custGeom>
              <a:solidFill>
                <a:srgbClr val="CBEAFF"/>
              </a:solidFill>
              <a:ln w="9525">
                <a:noFill/>
                <a:round/>
              </a:ln>
            </p:spPr>
            <p:txBody>
              <a:bodyPr/>
              <a:lstStyle/>
              <a:p>
                <a:endParaRPr lang="en-US"/>
              </a:p>
            </p:txBody>
          </p:sp>
          <p:sp>
            <p:nvSpPr>
              <p:cNvPr id="44046" name="Freeform 214"/>
              <p:cNvSpPr/>
              <p:nvPr/>
            </p:nvSpPr>
            <p:spPr bwMode="auto">
              <a:xfrm>
                <a:off x="1620" y="1777"/>
                <a:ext cx="311" cy="533"/>
              </a:xfrm>
              <a:custGeom>
                <a:avLst/>
                <a:gdLst>
                  <a:gd name="T0" fmla="*/ 295 w 311"/>
                  <a:gd name="T1" fmla="*/ 2 h 533"/>
                  <a:gd name="T2" fmla="*/ 240 w 311"/>
                  <a:gd name="T3" fmla="*/ 2 h 533"/>
                  <a:gd name="T4" fmla="*/ 188 w 311"/>
                  <a:gd name="T5" fmla="*/ 11 h 533"/>
                  <a:gd name="T6" fmla="*/ 140 w 311"/>
                  <a:gd name="T7" fmla="*/ 32 h 533"/>
                  <a:gd name="T8" fmla="*/ 98 w 311"/>
                  <a:gd name="T9" fmla="*/ 61 h 533"/>
                  <a:gd name="T10" fmla="*/ 61 w 311"/>
                  <a:gd name="T11" fmla="*/ 98 h 533"/>
                  <a:gd name="T12" fmla="*/ 32 w 311"/>
                  <a:gd name="T13" fmla="*/ 140 h 533"/>
                  <a:gd name="T14" fmla="*/ 13 w 311"/>
                  <a:gd name="T15" fmla="*/ 188 h 533"/>
                  <a:gd name="T16" fmla="*/ 2 w 311"/>
                  <a:gd name="T17" fmla="*/ 240 h 533"/>
                  <a:gd name="T18" fmla="*/ 2 w 311"/>
                  <a:gd name="T19" fmla="*/ 293 h 533"/>
                  <a:gd name="T20" fmla="*/ 13 w 311"/>
                  <a:gd name="T21" fmla="*/ 347 h 533"/>
                  <a:gd name="T22" fmla="*/ 32 w 311"/>
                  <a:gd name="T23" fmla="*/ 393 h 533"/>
                  <a:gd name="T24" fmla="*/ 61 w 311"/>
                  <a:gd name="T25" fmla="*/ 437 h 533"/>
                  <a:gd name="T26" fmla="*/ 98 w 311"/>
                  <a:gd name="T27" fmla="*/ 472 h 533"/>
                  <a:gd name="T28" fmla="*/ 140 w 311"/>
                  <a:gd name="T29" fmla="*/ 501 h 533"/>
                  <a:gd name="T30" fmla="*/ 188 w 311"/>
                  <a:gd name="T31" fmla="*/ 522 h 533"/>
                  <a:gd name="T32" fmla="*/ 240 w 311"/>
                  <a:gd name="T33" fmla="*/ 533 h 533"/>
                  <a:gd name="T34" fmla="*/ 295 w 311"/>
                  <a:gd name="T35" fmla="*/ 533 h 533"/>
                  <a:gd name="T36" fmla="*/ 311 w 311"/>
                  <a:gd name="T37" fmla="*/ 529 h 533"/>
                  <a:gd name="T38" fmla="*/ 311 w 311"/>
                  <a:gd name="T39" fmla="*/ 526 h 533"/>
                  <a:gd name="T40" fmla="*/ 311 w 311"/>
                  <a:gd name="T41" fmla="*/ 524 h 533"/>
                  <a:gd name="T42" fmla="*/ 311 w 311"/>
                  <a:gd name="T43" fmla="*/ 522 h 533"/>
                  <a:gd name="T44" fmla="*/ 293 w 311"/>
                  <a:gd name="T45" fmla="*/ 522 h 533"/>
                  <a:gd name="T46" fmla="*/ 241 w 311"/>
                  <a:gd name="T47" fmla="*/ 522 h 533"/>
                  <a:gd name="T48" fmla="*/ 192 w 311"/>
                  <a:gd name="T49" fmla="*/ 512 h 533"/>
                  <a:gd name="T50" fmla="*/ 145 w 311"/>
                  <a:gd name="T51" fmla="*/ 493 h 533"/>
                  <a:gd name="T52" fmla="*/ 103 w 311"/>
                  <a:gd name="T53" fmla="*/ 464 h 533"/>
                  <a:gd name="T54" fmla="*/ 69 w 311"/>
                  <a:gd name="T55" fmla="*/ 430 h 533"/>
                  <a:gd name="T56" fmla="*/ 42 w 311"/>
                  <a:gd name="T57" fmla="*/ 389 h 533"/>
                  <a:gd name="T58" fmla="*/ 23 w 311"/>
                  <a:gd name="T59" fmla="*/ 343 h 533"/>
                  <a:gd name="T60" fmla="*/ 11 w 311"/>
                  <a:gd name="T61" fmla="*/ 293 h 533"/>
                  <a:gd name="T62" fmla="*/ 11 w 311"/>
                  <a:gd name="T63" fmla="*/ 240 h 533"/>
                  <a:gd name="T64" fmla="*/ 23 w 311"/>
                  <a:gd name="T65" fmla="*/ 190 h 533"/>
                  <a:gd name="T66" fmla="*/ 42 w 311"/>
                  <a:gd name="T67" fmla="*/ 144 h 533"/>
                  <a:gd name="T68" fmla="*/ 69 w 311"/>
                  <a:gd name="T69" fmla="*/ 103 h 533"/>
                  <a:gd name="T70" fmla="*/ 103 w 311"/>
                  <a:gd name="T71" fmla="*/ 69 h 533"/>
                  <a:gd name="T72" fmla="*/ 145 w 311"/>
                  <a:gd name="T73" fmla="*/ 42 h 533"/>
                  <a:gd name="T74" fmla="*/ 192 w 311"/>
                  <a:gd name="T75" fmla="*/ 21 h 533"/>
                  <a:gd name="T76" fmla="*/ 241 w 311"/>
                  <a:gd name="T77" fmla="*/ 11 h 533"/>
                  <a:gd name="T78" fmla="*/ 293 w 311"/>
                  <a:gd name="T79" fmla="*/ 11 h 533"/>
                  <a:gd name="T80" fmla="*/ 309 w 311"/>
                  <a:gd name="T81" fmla="*/ 13 h 533"/>
                  <a:gd name="T82" fmla="*/ 309 w 311"/>
                  <a:gd name="T83" fmla="*/ 9 h 533"/>
                  <a:gd name="T84" fmla="*/ 309 w 311"/>
                  <a:gd name="T85" fmla="*/ 7 h 533"/>
                  <a:gd name="T86" fmla="*/ 309 w 311"/>
                  <a:gd name="T87" fmla="*/ 6 h 53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11"/>
                  <a:gd name="T133" fmla="*/ 0 h 533"/>
                  <a:gd name="T134" fmla="*/ 311 w 311"/>
                  <a:gd name="T135" fmla="*/ 533 h 53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11" h="533">
                    <a:moveTo>
                      <a:pt x="309" y="4"/>
                    </a:moveTo>
                    <a:lnTo>
                      <a:pt x="295" y="2"/>
                    </a:lnTo>
                    <a:lnTo>
                      <a:pt x="266" y="0"/>
                    </a:lnTo>
                    <a:lnTo>
                      <a:pt x="240" y="2"/>
                    </a:lnTo>
                    <a:lnTo>
                      <a:pt x="213" y="6"/>
                    </a:lnTo>
                    <a:lnTo>
                      <a:pt x="188" y="11"/>
                    </a:lnTo>
                    <a:lnTo>
                      <a:pt x="163" y="21"/>
                    </a:lnTo>
                    <a:lnTo>
                      <a:pt x="140" y="32"/>
                    </a:lnTo>
                    <a:lnTo>
                      <a:pt x="119" y="46"/>
                    </a:lnTo>
                    <a:lnTo>
                      <a:pt x="98" y="61"/>
                    </a:lnTo>
                    <a:lnTo>
                      <a:pt x="78" y="78"/>
                    </a:lnTo>
                    <a:lnTo>
                      <a:pt x="61" y="98"/>
                    </a:lnTo>
                    <a:lnTo>
                      <a:pt x="46" y="117"/>
                    </a:lnTo>
                    <a:lnTo>
                      <a:pt x="32" y="140"/>
                    </a:lnTo>
                    <a:lnTo>
                      <a:pt x="21" y="163"/>
                    </a:lnTo>
                    <a:lnTo>
                      <a:pt x="13" y="188"/>
                    </a:lnTo>
                    <a:lnTo>
                      <a:pt x="5" y="213"/>
                    </a:lnTo>
                    <a:lnTo>
                      <a:pt x="2" y="240"/>
                    </a:lnTo>
                    <a:lnTo>
                      <a:pt x="0" y="267"/>
                    </a:lnTo>
                    <a:lnTo>
                      <a:pt x="2" y="293"/>
                    </a:lnTo>
                    <a:lnTo>
                      <a:pt x="5" y="320"/>
                    </a:lnTo>
                    <a:lnTo>
                      <a:pt x="13" y="347"/>
                    </a:lnTo>
                    <a:lnTo>
                      <a:pt x="21" y="370"/>
                    </a:lnTo>
                    <a:lnTo>
                      <a:pt x="32" y="393"/>
                    </a:lnTo>
                    <a:lnTo>
                      <a:pt x="46" y="416"/>
                    </a:lnTo>
                    <a:lnTo>
                      <a:pt x="61" y="437"/>
                    </a:lnTo>
                    <a:lnTo>
                      <a:pt x="78" y="455"/>
                    </a:lnTo>
                    <a:lnTo>
                      <a:pt x="98" y="472"/>
                    </a:lnTo>
                    <a:lnTo>
                      <a:pt x="119" y="487"/>
                    </a:lnTo>
                    <a:lnTo>
                      <a:pt x="140" y="501"/>
                    </a:lnTo>
                    <a:lnTo>
                      <a:pt x="163" y="512"/>
                    </a:lnTo>
                    <a:lnTo>
                      <a:pt x="188" y="522"/>
                    </a:lnTo>
                    <a:lnTo>
                      <a:pt x="213" y="527"/>
                    </a:lnTo>
                    <a:lnTo>
                      <a:pt x="240" y="533"/>
                    </a:lnTo>
                    <a:lnTo>
                      <a:pt x="266" y="533"/>
                    </a:lnTo>
                    <a:lnTo>
                      <a:pt x="295" y="533"/>
                    </a:lnTo>
                    <a:lnTo>
                      <a:pt x="311" y="529"/>
                    </a:lnTo>
                    <a:lnTo>
                      <a:pt x="311" y="527"/>
                    </a:lnTo>
                    <a:lnTo>
                      <a:pt x="311" y="526"/>
                    </a:lnTo>
                    <a:lnTo>
                      <a:pt x="311" y="524"/>
                    </a:lnTo>
                    <a:lnTo>
                      <a:pt x="311" y="522"/>
                    </a:lnTo>
                    <a:lnTo>
                      <a:pt x="311" y="520"/>
                    </a:lnTo>
                    <a:lnTo>
                      <a:pt x="293" y="522"/>
                    </a:lnTo>
                    <a:lnTo>
                      <a:pt x="266" y="524"/>
                    </a:lnTo>
                    <a:lnTo>
                      <a:pt x="241" y="522"/>
                    </a:lnTo>
                    <a:lnTo>
                      <a:pt x="215" y="518"/>
                    </a:lnTo>
                    <a:lnTo>
                      <a:pt x="192" y="512"/>
                    </a:lnTo>
                    <a:lnTo>
                      <a:pt x="167" y="503"/>
                    </a:lnTo>
                    <a:lnTo>
                      <a:pt x="145" y="493"/>
                    </a:lnTo>
                    <a:lnTo>
                      <a:pt x="124" y="479"/>
                    </a:lnTo>
                    <a:lnTo>
                      <a:pt x="103" y="464"/>
                    </a:lnTo>
                    <a:lnTo>
                      <a:pt x="86" y="449"/>
                    </a:lnTo>
                    <a:lnTo>
                      <a:pt x="69" y="430"/>
                    </a:lnTo>
                    <a:lnTo>
                      <a:pt x="53" y="410"/>
                    </a:lnTo>
                    <a:lnTo>
                      <a:pt x="42" y="389"/>
                    </a:lnTo>
                    <a:lnTo>
                      <a:pt x="30" y="366"/>
                    </a:lnTo>
                    <a:lnTo>
                      <a:pt x="23" y="343"/>
                    </a:lnTo>
                    <a:lnTo>
                      <a:pt x="15" y="318"/>
                    </a:lnTo>
                    <a:lnTo>
                      <a:pt x="11" y="293"/>
                    </a:lnTo>
                    <a:lnTo>
                      <a:pt x="11" y="267"/>
                    </a:lnTo>
                    <a:lnTo>
                      <a:pt x="11" y="240"/>
                    </a:lnTo>
                    <a:lnTo>
                      <a:pt x="15" y="215"/>
                    </a:lnTo>
                    <a:lnTo>
                      <a:pt x="23" y="190"/>
                    </a:lnTo>
                    <a:lnTo>
                      <a:pt x="30" y="167"/>
                    </a:lnTo>
                    <a:lnTo>
                      <a:pt x="42" y="144"/>
                    </a:lnTo>
                    <a:lnTo>
                      <a:pt x="53" y="123"/>
                    </a:lnTo>
                    <a:lnTo>
                      <a:pt x="69" y="103"/>
                    </a:lnTo>
                    <a:lnTo>
                      <a:pt x="86" y="86"/>
                    </a:lnTo>
                    <a:lnTo>
                      <a:pt x="103" y="69"/>
                    </a:lnTo>
                    <a:lnTo>
                      <a:pt x="124" y="54"/>
                    </a:lnTo>
                    <a:lnTo>
                      <a:pt x="145" y="42"/>
                    </a:lnTo>
                    <a:lnTo>
                      <a:pt x="167" y="31"/>
                    </a:lnTo>
                    <a:lnTo>
                      <a:pt x="192" y="21"/>
                    </a:lnTo>
                    <a:lnTo>
                      <a:pt x="215" y="15"/>
                    </a:lnTo>
                    <a:lnTo>
                      <a:pt x="241" y="11"/>
                    </a:lnTo>
                    <a:lnTo>
                      <a:pt x="266" y="9"/>
                    </a:lnTo>
                    <a:lnTo>
                      <a:pt x="293" y="11"/>
                    </a:lnTo>
                    <a:lnTo>
                      <a:pt x="309" y="13"/>
                    </a:lnTo>
                    <a:lnTo>
                      <a:pt x="309" y="11"/>
                    </a:lnTo>
                    <a:lnTo>
                      <a:pt x="309" y="9"/>
                    </a:lnTo>
                    <a:lnTo>
                      <a:pt x="309" y="7"/>
                    </a:lnTo>
                    <a:lnTo>
                      <a:pt x="309" y="6"/>
                    </a:lnTo>
                    <a:lnTo>
                      <a:pt x="309" y="4"/>
                    </a:lnTo>
                    <a:close/>
                  </a:path>
                </a:pathLst>
              </a:custGeom>
              <a:solidFill>
                <a:srgbClr val="CCEAFF"/>
              </a:solidFill>
              <a:ln w="9525">
                <a:noFill/>
                <a:round/>
              </a:ln>
            </p:spPr>
            <p:txBody>
              <a:bodyPr/>
              <a:lstStyle/>
              <a:p>
                <a:endParaRPr lang="en-US"/>
              </a:p>
            </p:txBody>
          </p:sp>
          <p:sp>
            <p:nvSpPr>
              <p:cNvPr id="44047" name="Freeform 215"/>
              <p:cNvSpPr/>
              <p:nvPr/>
            </p:nvSpPr>
            <p:spPr bwMode="auto">
              <a:xfrm>
                <a:off x="1625" y="1783"/>
                <a:ext cx="306" cy="523"/>
              </a:xfrm>
              <a:custGeom>
                <a:avLst/>
                <a:gdLst>
                  <a:gd name="T0" fmla="*/ 288 w 306"/>
                  <a:gd name="T1" fmla="*/ 0 h 523"/>
                  <a:gd name="T2" fmla="*/ 235 w 306"/>
                  <a:gd name="T3" fmla="*/ 0 h 523"/>
                  <a:gd name="T4" fmla="*/ 185 w 306"/>
                  <a:gd name="T5" fmla="*/ 11 h 523"/>
                  <a:gd name="T6" fmla="*/ 137 w 306"/>
                  <a:gd name="T7" fmla="*/ 30 h 523"/>
                  <a:gd name="T8" fmla="*/ 96 w 306"/>
                  <a:gd name="T9" fmla="*/ 59 h 523"/>
                  <a:gd name="T10" fmla="*/ 60 w 306"/>
                  <a:gd name="T11" fmla="*/ 94 h 523"/>
                  <a:gd name="T12" fmla="*/ 31 w 306"/>
                  <a:gd name="T13" fmla="*/ 136 h 523"/>
                  <a:gd name="T14" fmla="*/ 12 w 306"/>
                  <a:gd name="T15" fmla="*/ 184 h 523"/>
                  <a:gd name="T16" fmla="*/ 2 w 306"/>
                  <a:gd name="T17" fmla="*/ 234 h 523"/>
                  <a:gd name="T18" fmla="*/ 2 w 306"/>
                  <a:gd name="T19" fmla="*/ 287 h 523"/>
                  <a:gd name="T20" fmla="*/ 12 w 306"/>
                  <a:gd name="T21" fmla="*/ 339 h 523"/>
                  <a:gd name="T22" fmla="*/ 31 w 306"/>
                  <a:gd name="T23" fmla="*/ 385 h 523"/>
                  <a:gd name="T24" fmla="*/ 60 w 306"/>
                  <a:gd name="T25" fmla="*/ 427 h 523"/>
                  <a:gd name="T26" fmla="*/ 96 w 306"/>
                  <a:gd name="T27" fmla="*/ 462 h 523"/>
                  <a:gd name="T28" fmla="*/ 137 w 306"/>
                  <a:gd name="T29" fmla="*/ 491 h 523"/>
                  <a:gd name="T30" fmla="*/ 185 w 306"/>
                  <a:gd name="T31" fmla="*/ 510 h 523"/>
                  <a:gd name="T32" fmla="*/ 235 w 306"/>
                  <a:gd name="T33" fmla="*/ 521 h 523"/>
                  <a:gd name="T34" fmla="*/ 288 w 306"/>
                  <a:gd name="T35" fmla="*/ 521 h 523"/>
                  <a:gd name="T36" fmla="*/ 306 w 306"/>
                  <a:gd name="T37" fmla="*/ 518 h 523"/>
                  <a:gd name="T38" fmla="*/ 306 w 306"/>
                  <a:gd name="T39" fmla="*/ 516 h 523"/>
                  <a:gd name="T40" fmla="*/ 306 w 306"/>
                  <a:gd name="T41" fmla="*/ 512 h 523"/>
                  <a:gd name="T42" fmla="*/ 306 w 306"/>
                  <a:gd name="T43" fmla="*/ 510 h 523"/>
                  <a:gd name="T44" fmla="*/ 288 w 306"/>
                  <a:gd name="T45" fmla="*/ 512 h 523"/>
                  <a:gd name="T46" fmla="*/ 236 w 306"/>
                  <a:gd name="T47" fmla="*/ 512 h 523"/>
                  <a:gd name="T48" fmla="*/ 187 w 306"/>
                  <a:gd name="T49" fmla="*/ 500 h 523"/>
                  <a:gd name="T50" fmla="*/ 142 w 306"/>
                  <a:gd name="T51" fmla="*/ 481 h 523"/>
                  <a:gd name="T52" fmla="*/ 102 w 306"/>
                  <a:gd name="T53" fmla="*/ 454 h 523"/>
                  <a:gd name="T54" fmla="*/ 68 w 306"/>
                  <a:gd name="T55" fmla="*/ 422 h 523"/>
                  <a:gd name="T56" fmla="*/ 41 w 306"/>
                  <a:gd name="T57" fmla="*/ 381 h 523"/>
                  <a:gd name="T58" fmla="*/ 21 w 306"/>
                  <a:gd name="T59" fmla="*/ 335 h 523"/>
                  <a:gd name="T60" fmla="*/ 12 w 306"/>
                  <a:gd name="T61" fmla="*/ 287 h 523"/>
                  <a:gd name="T62" fmla="*/ 12 w 306"/>
                  <a:gd name="T63" fmla="*/ 236 h 523"/>
                  <a:gd name="T64" fmla="*/ 21 w 306"/>
                  <a:gd name="T65" fmla="*/ 186 h 523"/>
                  <a:gd name="T66" fmla="*/ 41 w 306"/>
                  <a:gd name="T67" fmla="*/ 142 h 523"/>
                  <a:gd name="T68" fmla="*/ 68 w 306"/>
                  <a:gd name="T69" fmla="*/ 101 h 523"/>
                  <a:gd name="T70" fmla="*/ 102 w 306"/>
                  <a:gd name="T71" fmla="*/ 67 h 523"/>
                  <a:gd name="T72" fmla="*/ 142 w 306"/>
                  <a:gd name="T73" fmla="*/ 40 h 523"/>
                  <a:gd name="T74" fmla="*/ 187 w 306"/>
                  <a:gd name="T75" fmla="*/ 21 h 523"/>
                  <a:gd name="T76" fmla="*/ 236 w 306"/>
                  <a:gd name="T77" fmla="*/ 11 h 523"/>
                  <a:gd name="T78" fmla="*/ 288 w 306"/>
                  <a:gd name="T79" fmla="*/ 11 h 523"/>
                  <a:gd name="T80" fmla="*/ 302 w 306"/>
                  <a:gd name="T81" fmla="*/ 11 h 523"/>
                  <a:gd name="T82" fmla="*/ 302 w 306"/>
                  <a:gd name="T83" fmla="*/ 9 h 523"/>
                  <a:gd name="T84" fmla="*/ 304 w 306"/>
                  <a:gd name="T85" fmla="*/ 7 h 523"/>
                  <a:gd name="T86" fmla="*/ 304 w 306"/>
                  <a:gd name="T87" fmla="*/ 3 h 52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06"/>
                  <a:gd name="T133" fmla="*/ 0 h 523"/>
                  <a:gd name="T134" fmla="*/ 306 w 306"/>
                  <a:gd name="T135" fmla="*/ 523 h 52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06" h="523">
                    <a:moveTo>
                      <a:pt x="304" y="3"/>
                    </a:moveTo>
                    <a:lnTo>
                      <a:pt x="288" y="0"/>
                    </a:lnTo>
                    <a:lnTo>
                      <a:pt x="261" y="0"/>
                    </a:lnTo>
                    <a:lnTo>
                      <a:pt x="235" y="0"/>
                    </a:lnTo>
                    <a:lnTo>
                      <a:pt x="210" y="3"/>
                    </a:lnTo>
                    <a:lnTo>
                      <a:pt x="185" y="11"/>
                    </a:lnTo>
                    <a:lnTo>
                      <a:pt x="160" y="19"/>
                    </a:lnTo>
                    <a:lnTo>
                      <a:pt x="137" y="30"/>
                    </a:lnTo>
                    <a:lnTo>
                      <a:pt x="116" y="44"/>
                    </a:lnTo>
                    <a:lnTo>
                      <a:pt x="96" y="59"/>
                    </a:lnTo>
                    <a:lnTo>
                      <a:pt x="77" y="76"/>
                    </a:lnTo>
                    <a:lnTo>
                      <a:pt x="60" y="94"/>
                    </a:lnTo>
                    <a:lnTo>
                      <a:pt x="45" y="115"/>
                    </a:lnTo>
                    <a:lnTo>
                      <a:pt x="31" y="136"/>
                    </a:lnTo>
                    <a:lnTo>
                      <a:pt x="21" y="159"/>
                    </a:lnTo>
                    <a:lnTo>
                      <a:pt x="12" y="184"/>
                    </a:lnTo>
                    <a:lnTo>
                      <a:pt x="6" y="209"/>
                    </a:lnTo>
                    <a:lnTo>
                      <a:pt x="2" y="234"/>
                    </a:lnTo>
                    <a:lnTo>
                      <a:pt x="0" y="261"/>
                    </a:lnTo>
                    <a:lnTo>
                      <a:pt x="2" y="287"/>
                    </a:lnTo>
                    <a:lnTo>
                      <a:pt x="6" y="314"/>
                    </a:lnTo>
                    <a:lnTo>
                      <a:pt x="12" y="339"/>
                    </a:lnTo>
                    <a:lnTo>
                      <a:pt x="21" y="362"/>
                    </a:lnTo>
                    <a:lnTo>
                      <a:pt x="31" y="385"/>
                    </a:lnTo>
                    <a:lnTo>
                      <a:pt x="45" y="406"/>
                    </a:lnTo>
                    <a:lnTo>
                      <a:pt x="60" y="427"/>
                    </a:lnTo>
                    <a:lnTo>
                      <a:pt x="77" y="447"/>
                    </a:lnTo>
                    <a:lnTo>
                      <a:pt x="96" y="462"/>
                    </a:lnTo>
                    <a:lnTo>
                      <a:pt x="116" y="477"/>
                    </a:lnTo>
                    <a:lnTo>
                      <a:pt x="137" y="491"/>
                    </a:lnTo>
                    <a:lnTo>
                      <a:pt x="160" y="502"/>
                    </a:lnTo>
                    <a:lnTo>
                      <a:pt x="185" y="510"/>
                    </a:lnTo>
                    <a:lnTo>
                      <a:pt x="210" y="518"/>
                    </a:lnTo>
                    <a:lnTo>
                      <a:pt x="235" y="521"/>
                    </a:lnTo>
                    <a:lnTo>
                      <a:pt x="261" y="523"/>
                    </a:lnTo>
                    <a:lnTo>
                      <a:pt x="288" y="521"/>
                    </a:lnTo>
                    <a:lnTo>
                      <a:pt x="306" y="520"/>
                    </a:lnTo>
                    <a:lnTo>
                      <a:pt x="306" y="518"/>
                    </a:lnTo>
                    <a:lnTo>
                      <a:pt x="306" y="516"/>
                    </a:lnTo>
                    <a:lnTo>
                      <a:pt x="306" y="514"/>
                    </a:lnTo>
                    <a:lnTo>
                      <a:pt x="306" y="512"/>
                    </a:lnTo>
                    <a:lnTo>
                      <a:pt x="306" y="510"/>
                    </a:lnTo>
                    <a:lnTo>
                      <a:pt x="304" y="508"/>
                    </a:lnTo>
                    <a:lnTo>
                      <a:pt x="288" y="512"/>
                    </a:lnTo>
                    <a:lnTo>
                      <a:pt x="261" y="512"/>
                    </a:lnTo>
                    <a:lnTo>
                      <a:pt x="236" y="512"/>
                    </a:lnTo>
                    <a:lnTo>
                      <a:pt x="212" y="508"/>
                    </a:lnTo>
                    <a:lnTo>
                      <a:pt x="187" y="500"/>
                    </a:lnTo>
                    <a:lnTo>
                      <a:pt x="164" y="493"/>
                    </a:lnTo>
                    <a:lnTo>
                      <a:pt x="142" y="481"/>
                    </a:lnTo>
                    <a:lnTo>
                      <a:pt x="121" y="470"/>
                    </a:lnTo>
                    <a:lnTo>
                      <a:pt x="102" y="454"/>
                    </a:lnTo>
                    <a:lnTo>
                      <a:pt x="85" y="439"/>
                    </a:lnTo>
                    <a:lnTo>
                      <a:pt x="68" y="422"/>
                    </a:lnTo>
                    <a:lnTo>
                      <a:pt x="54" y="401"/>
                    </a:lnTo>
                    <a:lnTo>
                      <a:pt x="41" y="381"/>
                    </a:lnTo>
                    <a:lnTo>
                      <a:pt x="31" y="358"/>
                    </a:lnTo>
                    <a:lnTo>
                      <a:pt x="21" y="335"/>
                    </a:lnTo>
                    <a:lnTo>
                      <a:pt x="16" y="312"/>
                    </a:lnTo>
                    <a:lnTo>
                      <a:pt x="12" y="287"/>
                    </a:lnTo>
                    <a:lnTo>
                      <a:pt x="10" y="261"/>
                    </a:lnTo>
                    <a:lnTo>
                      <a:pt x="12" y="236"/>
                    </a:lnTo>
                    <a:lnTo>
                      <a:pt x="16" y="211"/>
                    </a:lnTo>
                    <a:lnTo>
                      <a:pt x="21" y="186"/>
                    </a:lnTo>
                    <a:lnTo>
                      <a:pt x="31" y="163"/>
                    </a:lnTo>
                    <a:lnTo>
                      <a:pt x="41" y="142"/>
                    </a:lnTo>
                    <a:lnTo>
                      <a:pt x="54" y="120"/>
                    </a:lnTo>
                    <a:lnTo>
                      <a:pt x="68" y="101"/>
                    </a:lnTo>
                    <a:lnTo>
                      <a:pt x="85" y="82"/>
                    </a:lnTo>
                    <a:lnTo>
                      <a:pt x="102" y="67"/>
                    </a:lnTo>
                    <a:lnTo>
                      <a:pt x="121" y="51"/>
                    </a:lnTo>
                    <a:lnTo>
                      <a:pt x="142" y="40"/>
                    </a:lnTo>
                    <a:lnTo>
                      <a:pt x="164" y="28"/>
                    </a:lnTo>
                    <a:lnTo>
                      <a:pt x="187" y="21"/>
                    </a:lnTo>
                    <a:lnTo>
                      <a:pt x="212" y="15"/>
                    </a:lnTo>
                    <a:lnTo>
                      <a:pt x="236" y="11"/>
                    </a:lnTo>
                    <a:lnTo>
                      <a:pt x="261" y="9"/>
                    </a:lnTo>
                    <a:lnTo>
                      <a:pt x="288" y="11"/>
                    </a:lnTo>
                    <a:lnTo>
                      <a:pt x="302" y="13"/>
                    </a:lnTo>
                    <a:lnTo>
                      <a:pt x="302" y="11"/>
                    </a:lnTo>
                    <a:lnTo>
                      <a:pt x="302" y="9"/>
                    </a:lnTo>
                    <a:lnTo>
                      <a:pt x="304" y="7"/>
                    </a:lnTo>
                    <a:lnTo>
                      <a:pt x="304" y="5"/>
                    </a:lnTo>
                    <a:lnTo>
                      <a:pt x="304" y="3"/>
                    </a:lnTo>
                    <a:close/>
                  </a:path>
                </a:pathLst>
              </a:custGeom>
              <a:solidFill>
                <a:srgbClr val="CDEBFF"/>
              </a:solidFill>
              <a:ln w="9525">
                <a:noFill/>
                <a:round/>
              </a:ln>
            </p:spPr>
            <p:txBody>
              <a:bodyPr/>
              <a:lstStyle/>
              <a:p>
                <a:endParaRPr lang="en-US"/>
              </a:p>
            </p:txBody>
          </p:sp>
          <p:sp>
            <p:nvSpPr>
              <p:cNvPr id="44048" name="Freeform 216"/>
              <p:cNvSpPr/>
              <p:nvPr/>
            </p:nvSpPr>
            <p:spPr bwMode="auto">
              <a:xfrm>
                <a:off x="1631" y="1786"/>
                <a:ext cx="300" cy="515"/>
              </a:xfrm>
              <a:custGeom>
                <a:avLst/>
                <a:gdLst>
                  <a:gd name="T0" fmla="*/ 282 w 300"/>
                  <a:gd name="T1" fmla="*/ 2 h 515"/>
                  <a:gd name="T2" fmla="*/ 230 w 300"/>
                  <a:gd name="T3" fmla="*/ 2 h 515"/>
                  <a:gd name="T4" fmla="*/ 181 w 300"/>
                  <a:gd name="T5" fmla="*/ 12 h 515"/>
                  <a:gd name="T6" fmla="*/ 134 w 300"/>
                  <a:gd name="T7" fmla="*/ 33 h 515"/>
                  <a:gd name="T8" fmla="*/ 92 w 300"/>
                  <a:gd name="T9" fmla="*/ 60 h 515"/>
                  <a:gd name="T10" fmla="*/ 58 w 300"/>
                  <a:gd name="T11" fmla="*/ 94 h 515"/>
                  <a:gd name="T12" fmla="*/ 31 w 300"/>
                  <a:gd name="T13" fmla="*/ 135 h 515"/>
                  <a:gd name="T14" fmla="*/ 12 w 300"/>
                  <a:gd name="T15" fmla="*/ 181 h 515"/>
                  <a:gd name="T16" fmla="*/ 0 w 300"/>
                  <a:gd name="T17" fmla="*/ 231 h 515"/>
                  <a:gd name="T18" fmla="*/ 0 w 300"/>
                  <a:gd name="T19" fmla="*/ 284 h 515"/>
                  <a:gd name="T20" fmla="*/ 12 w 300"/>
                  <a:gd name="T21" fmla="*/ 334 h 515"/>
                  <a:gd name="T22" fmla="*/ 31 w 300"/>
                  <a:gd name="T23" fmla="*/ 380 h 515"/>
                  <a:gd name="T24" fmla="*/ 58 w 300"/>
                  <a:gd name="T25" fmla="*/ 421 h 515"/>
                  <a:gd name="T26" fmla="*/ 92 w 300"/>
                  <a:gd name="T27" fmla="*/ 455 h 515"/>
                  <a:gd name="T28" fmla="*/ 134 w 300"/>
                  <a:gd name="T29" fmla="*/ 484 h 515"/>
                  <a:gd name="T30" fmla="*/ 181 w 300"/>
                  <a:gd name="T31" fmla="*/ 503 h 515"/>
                  <a:gd name="T32" fmla="*/ 230 w 300"/>
                  <a:gd name="T33" fmla="*/ 513 h 515"/>
                  <a:gd name="T34" fmla="*/ 282 w 300"/>
                  <a:gd name="T35" fmla="*/ 513 h 515"/>
                  <a:gd name="T36" fmla="*/ 300 w 300"/>
                  <a:gd name="T37" fmla="*/ 509 h 515"/>
                  <a:gd name="T38" fmla="*/ 300 w 300"/>
                  <a:gd name="T39" fmla="*/ 507 h 515"/>
                  <a:gd name="T40" fmla="*/ 298 w 300"/>
                  <a:gd name="T41" fmla="*/ 505 h 515"/>
                  <a:gd name="T42" fmla="*/ 298 w 300"/>
                  <a:gd name="T43" fmla="*/ 501 h 515"/>
                  <a:gd name="T44" fmla="*/ 280 w 300"/>
                  <a:gd name="T45" fmla="*/ 503 h 515"/>
                  <a:gd name="T46" fmla="*/ 230 w 300"/>
                  <a:gd name="T47" fmla="*/ 503 h 515"/>
                  <a:gd name="T48" fmla="*/ 182 w 300"/>
                  <a:gd name="T49" fmla="*/ 494 h 515"/>
                  <a:gd name="T50" fmla="*/ 138 w 300"/>
                  <a:gd name="T51" fmla="*/ 474 h 515"/>
                  <a:gd name="T52" fmla="*/ 100 w 300"/>
                  <a:gd name="T53" fmla="*/ 447 h 515"/>
                  <a:gd name="T54" fmla="*/ 65 w 300"/>
                  <a:gd name="T55" fmla="*/ 415 h 515"/>
                  <a:gd name="T56" fmla="*/ 39 w 300"/>
                  <a:gd name="T57" fmla="*/ 375 h 515"/>
                  <a:gd name="T58" fmla="*/ 21 w 300"/>
                  <a:gd name="T59" fmla="*/ 330 h 515"/>
                  <a:gd name="T60" fmla="*/ 12 w 300"/>
                  <a:gd name="T61" fmla="*/ 282 h 515"/>
                  <a:gd name="T62" fmla="*/ 12 w 300"/>
                  <a:gd name="T63" fmla="*/ 233 h 515"/>
                  <a:gd name="T64" fmla="*/ 21 w 300"/>
                  <a:gd name="T65" fmla="*/ 185 h 515"/>
                  <a:gd name="T66" fmla="*/ 39 w 300"/>
                  <a:gd name="T67" fmla="*/ 140 h 515"/>
                  <a:gd name="T68" fmla="*/ 65 w 300"/>
                  <a:gd name="T69" fmla="*/ 100 h 515"/>
                  <a:gd name="T70" fmla="*/ 100 w 300"/>
                  <a:gd name="T71" fmla="*/ 68 h 515"/>
                  <a:gd name="T72" fmla="*/ 138 w 300"/>
                  <a:gd name="T73" fmla="*/ 41 h 515"/>
                  <a:gd name="T74" fmla="*/ 182 w 300"/>
                  <a:gd name="T75" fmla="*/ 23 h 515"/>
                  <a:gd name="T76" fmla="*/ 230 w 300"/>
                  <a:gd name="T77" fmla="*/ 12 h 515"/>
                  <a:gd name="T78" fmla="*/ 280 w 300"/>
                  <a:gd name="T79" fmla="*/ 12 h 515"/>
                  <a:gd name="T80" fmla="*/ 296 w 300"/>
                  <a:gd name="T81" fmla="*/ 14 h 515"/>
                  <a:gd name="T82" fmla="*/ 296 w 300"/>
                  <a:gd name="T83" fmla="*/ 12 h 515"/>
                  <a:gd name="T84" fmla="*/ 296 w 300"/>
                  <a:gd name="T85" fmla="*/ 8 h 515"/>
                  <a:gd name="T86" fmla="*/ 296 w 300"/>
                  <a:gd name="T87" fmla="*/ 6 h 5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00"/>
                  <a:gd name="T133" fmla="*/ 0 h 515"/>
                  <a:gd name="T134" fmla="*/ 300 w 300"/>
                  <a:gd name="T135" fmla="*/ 515 h 5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00" h="515">
                    <a:moveTo>
                      <a:pt x="298" y="4"/>
                    </a:moveTo>
                    <a:lnTo>
                      <a:pt x="282" y="2"/>
                    </a:lnTo>
                    <a:lnTo>
                      <a:pt x="255" y="0"/>
                    </a:lnTo>
                    <a:lnTo>
                      <a:pt x="230" y="2"/>
                    </a:lnTo>
                    <a:lnTo>
                      <a:pt x="204" y="6"/>
                    </a:lnTo>
                    <a:lnTo>
                      <a:pt x="181" y="12"/>
                    </a:lnTo>
                    <a:lnTo>
                      <a:pt x="156" y="22"/>
                    </a:lnTo>
                    <a:lnTo>
                      <a:pt x="134" y="33"/>
                    </a:lnTo>
                    <a:lnTo>
                      <a:pt x="113" y="45"/>
                    </a:lnTo>
                    <a:lnTo>
                      <a:pt x="92" y="60"/>
                    </a:lnTo>
                    <a:lnTo>
                      <a:pt x="75" y="77"/>
                    </a:lnTo>
                    <a:lnTo>
                      <a:pt x="58" y="94"/>
                    </a:lnTo>
                    <a:lnTo>
                      <a:pt x="42" y="114"/>
                    </a:lnTo>
                    <a:lnTo>
                      <a:pt x="31" y="135"/>
                    </a:lnTo>
                    <a:lnTo>
                      <a:pt x="19" y="158"/>
                    </a:lnTo>
                    <a:lnTo>
                      <a:pt x="12" y="181"/>
                    </a:lnTo>
                    <a:lnTo>
                      <a:pt x="4" y="206"/>
                    </a:lnTo>
                    <a:lnTo>
                      <a:pt x="0" y="231"/>
                    </a:lnTo>
                    <a:lnTo>
                      <a:pt x="0" y="258"/>
                    </a:lnTo>
                    <a:lnTo>
                      <a:pt x="0" y="284"/>
                    </a:lnTo>
                    <a:lnTo>
                      <a:pt x="4" y="309"/>
                    </a:lnTo>
                    <a:lnTo>
                      <a:pt x="12" y="334"/>
                    </a:lnTo>
                    <a:lnTo>
                      <a:pt x="19" y="357"/>
                    </a:lnTo>
                    <a:lnTo>
                      <a:pt x="31" y="380"/>
                    </a:lnTo>
                    <a:lnTo>
                      <a:pt x="42" y="401"/>
                    </a:lnTo>
                    <a:lnTo>
                      <a:pt x="58" y="421"/>
                    </a:lnTo>
                    <a:lnTo>
                      <a:pt x="75" y="440"/>
                    </a:lnTo>
                    <a:lnTo>
                      <a:pt x="92" y="455"/>
                    </a:lnTo>
                    <a:lnTo>
                      <a:pt x="113" y="470"/>
                    </a:lnTo>
                    <a:lnTo>
                      <a:pt x="134" y="484"/>
                    </a:lnTo>
                    <a:lnTo>
                      <a:pt x="156" y="494"/>
                    </a:lnTo>
                    <a:lnTo>
                      <a:pt x="181" y="503"/>
                    </a:lnTo>
                    <a:lnTo>
                      <a:pt x="204" y="509"/>
                    </a:lnTo>
                    <a:lnTo>
                      <a:pt x="230" y="513"/>
                    </a:lnTo>
                    <a:lnTo>
                      <a:pt x="255" y="515"/>
                    </a:lnTo>
                    <a:lnTo>
                      <a:pt x="282" y="513"/>
                    </a:lnTo>
                    <a:lnTo>
                      <a:pt x="300" y="511"/>
                    </a:lnTo>
                    <a:lnTo>
                      <a:pt x="300" y="509"/>
                    </a:lnTo>
                    <a:lnTo>
                      <a:pt x="300" y="507"/>
                    </a:lnTo>
                    <a:lnTo>
                      <a:pt x="298" y="505"/>
                    </a:lnTo>
                    <a:lnTo>
                      <a:pt x="298" y="503"/>
                    </a:lnTo>
                    <a:lnTo>
                      <a:pt x="298" y="501"/>
                    </a:lnTo>
                    <a:lnTo>
                      <a:pt x="280" y="503"/>
                    </a:lnTo>
                    <a:lnTo>
                      <a:pt x="255" y="505"/>
                    </a:lnTo>
                    <a:lnTo>
                      <a:pt x="230" y="503"/>
                    </a:lnTo>
                    <a:lnTo>
                      <a:pt x="206" y="499"/>
                    </a:lnTo>
                    <a:lnTo>
                      <a:pt x="182" y="494"/>
                    </a:lnTo>
                    <a:lnTo>
                      <a:pt x="159" y="484"/>
                    </a:lnTo>
                    <a:lnTo>
                      <a:pt x="138" y="474"/>
                    </a:lnTo>
                    <a:lnTo>
                      <a:pt x="119" y="463"/>
                    </a:lnTo>
                    <a:lnTo>
                      <a:pt x="100" y="447"/>
                    </a:lnTo>
                    <a:lnTo>
                      <a:pt x="83" y="432"/>
                    </a:lnTo>
                    <a:lnTo>
                      <a:pt x="65" y="415"/>
                    </a:lnTo>
                    <a:lnTo>
                      <a:pt x="52" y="396"/>
                    </a:lnTo>
                    <a:lnTo>
                      <a:pt x="39" y="375"/>
                    </a:lnTo>
                    <a:lnTo>
                      <a:pt x="29" y="353"/>
                    </a:lnTo>
                    <a:lnTo>
                      <a:pt x="21" y="330"/>
                    </a:lnTo>
                    <a:lnTo>
                      <a:pt x="15" y="307"/>
                    </a:lnTo>
                    <a:lnTo>
                      <a:pt x="12" y="282"/>
                    </a:lnTo>
                    <a:lnTo>
                      <a:pt x="10" y="258"/>
                    </a:lnTo>
                    <a:lnTo>
                      <a:pt x="12" y="233"/>
                    </a:lnTo>
                    <a:lnTo>
                      <a:pt x="15" y="208"/>
                    </a:lnTo>
                    <a:lnTo>
                      <a:pt x="21" y="185"/>
                    </a:lnTo>
                    <a:lnTo>
                      <a:pt x="29" y="162"/>
                    </a:lnTo>
                    <a:lnTo>
                      <a:pt x="39" y="140"/>
                    </a:lnTo>
                    <a:lnTo>
                      <a:pt x="52" y="119"/>
                    </a:lnTo>
                    <a:lnTo>
                      <a:pt x="65" y="100"/>
                    </a:lnTo>
                    <a:lnTo>
                      <a:pt x="83" y="83"/>
                    </a:lnTo>
                    <a:lnTo>
                      <a:pt x="100" y="68"/>
                    </a:lnTo>
                    <a:lnTo>
                      <a:pt x="119" y="54"/>
                    </a:lnTo>
                    <a:lnTo>
                      <a:pt x="138" y="41"/>
                    </a:lnTo>
                    <a:lnTo>
                      <a:pt x="159" y="31"/>
                    </a:lnTo>
                    <a:lnTo>
                      <a:pt x="182" y="23"/>
                    </a:lnTo>
                    <a:lnTo>
                      <a:pt x="206" y="16"/>
                    </a:lnTo>
                    <a:lnTo>
                      <a:pt x="230" y="12"/>
                    </a:lnTo>
                    <a:lnTo>
                      <a:pt x="255" y="12"/>
                    </a:lnTo>
                    <a:lnTo>
                      <a:pt x="280" y="12"/>
                    </a:lnTo>
                    <a:lnTo>
                      <a:pt x="296" y="16"/>
                    </a:lnTo>
                    <a:lnTo>
                      <a:pt x="296" y="14"/>
                    </a:lnTo>
                    <a:lnTo>
                      <a:pt x="296" y="12"/>
                    </a:lnTo>
                    <a:lnTo>
                      <a:pt x="296" y="10"/>
                    </a:lnTo>
                    <a:lnTo>
                      <a:pt x="296" y="8"/>
                    </a:lnTo>
                    <a:lnTo>
                      <a:pt x="296" y="6"/>
                    </a:lnTo>
                    <a:lnTo>
                      <a:pt x="298" y="4"/>
                    </a:lnTo>
                    <a:close/>
                  </a:path>
                </a:pathLst>
              </a:custGeom>
              <a:solidFill>
                <a:srgbClr val="CEEBFF"/>
              </a:solidFill>
              <a:ln w="9525">
                <a:noFill/>
                <a:round/>
              </a:ln>
            </p:spPr>
            <p:txBody>
              <a:bodyPr/>
              <a:lstStyle/>
              <a:p>
                <a:endParaRPr lang="en-US"/>
              </a:p>
            </p:txBody>
          </p:sp>
          <p:sp>
            <p:nvSpPr>
              <p:cNvPr id="44049" name="Freeform 217"/>
              <p:cNvSpPr/>
              <p:nvPr/>
            </p:nvSpPr>
            <p:spPr bwMode="auto">
              <a:xfrm>
                <a:off x="1635" y="1792"/>
                <a:ext cx="294" cy="503"/>
              </a:xfrm>
              <a:custGeom>
                <a:avLst/>
                <a:gdLst>
                  <a:gd name="T0" fmla="*/ 278 w 294"/>
                  <a:gd name="T1" fmla="*/ 2 h 503"/>
                  <a:gd name="T2" fmla="*/ 226 w 294"/>
                  <a:gd name="T3" fmla="*/ 2 h 503"/>
                  <a:gd name="T4" fmla="*/ 177 w 294"/>
                  <a:gd name="T5" fmla="*/ 12 h 503"/>
                  <a:gd name="T6" fmla="*/ 132 w 294"/>
                  <a:gd name="T7" fmla="*/ 31 h 503"/>
                  <a:gd name="T8" fmla="*/ 92 w 294"/>
                  <a:gd name="T9" fmla="*/ 58 h 503"/>
                  <a:gd name="T10" fmla="*/ 58 w 294"/>
                  <a:gd name="T11" fmla="*/ 92 h 503"/>
                  <a:gd name="T12" fmla="*/ 31 w 294"/>
                  <a:gd name="T13" fmla="*/ 133 h 503"/>
                  <a:gd name="T14" fmla="*/ 11 w 294"/>
                  <a:gd name="T15" fmla="*/ 177 h 503"/>
                  <a:gd name="T16" fmla="*/ 2 w 294"/>
                  <a:gd name="T17" fmla="*/ 227 h 503"/>
                  <a:gd name="T18" fmla="*/ 2 w 294"/>
                  <a:gd name="T19" fmla="*/ 278 h 503"/>
                  <a:gd name="T20" fmla="*/ 11 w 294"/>
                  <a:gd name="T21" fmla="*/ 326 h 503"/>
                  <a:gd name="T22" fmla="*/ 31 w 294"/>
                  <a:gd name="T23" fmla="*/ 372 h 503"/>
                  <a:gd name="T24" fmla="*/ 58 w 294"/>
                  <a:gd name="T25" fmla="*/ 413 h 503"/>
                  <a:gd name="T26" fmla="*/ 92 w 294"/>
                  <a:gd name="T27" fmla="*/ 445 h 503"/>
                  <a:gd name="T28" fmla="*/ 132 w 294"/>
                  <a:gd name="T29" fmla="*/ 472 h 503"/>
                  <a:gd name="T30" fmla="*/ 177 w 294"/>
                  <a:gd name="T31" fmla="*/ 491 h 503"/>
                  <a:gd name="T32" fmla="*/ 226 w 294"/>
                  <a:gd name="T33" fmla="*/ 503 h 503"/>
                  <a:gd name="T34" fmla="*/ 278 w 294"/>
                  <a:gd name="T35" fmla="*/ 503 h 503"/>
                  <a:gd name="T36" fmla="*/ 294 w 294"/>
                  <a:gd name="T37" fmla="*/ 499 h 503"/>
                  <a:gd name="T38" fmla="*/ 294 w 294"/>
                  <a:gd name="T39" fmla="*/ 495 h 503"/>
                  <a:gd name="T40" fmla="*/ 294 w 294"/>
                  <a:gd name="T41" fmla="*/ 493 h 503"/>
                  <a:gd name="T42" fmla="*/ 294 w 294"/>
                  <a:gd name="T43" fmla="*/ 491 h 503"/>
                  <a:gd name="T44" fmla="*/ 276 w 294"/>
                  <a:gd name="T45" fmla="*/ 491 h 503"/>
                  <a:gd name="T46" fmla="*/ 226 w 294"/>
                  <a:gd name="T47" fmla="*/ 491 h 503"/>
                  <a:gd name="T48" fmla="*/ 180 w 294"/>
                  <a:gd name="T49" fmla="*/ 482 h 503"/>
                  <a:gd name="T50" fmla="*/ 136 w 294"/>
                  <a:gd name="T51" fmla="*/ 464 h 503"/>
                  <a:gd name="T52" fmla="*/ 98 w 294"/>
                  <a:gd name="T53" fmla="*/ 438 h 503"/>
                  <a:gd name="T54" fmla="*/ 65 w 294"/>
                  <a:gd name="T55" fmla="*/ 405 h 503"/>
                  <a:gd name="T56" fmla="*/ 40 w 294"/>
                  <a:gd name="T57" fmla="*/ 367 h 503"/>
                  <a:gd name="T58" fmla="*/ 21 w 294"/>
                  <a:gd name="T59" fmla="*/ 324 h 503"/>
                  <a:gd name="T60" fmla="*/ 11 w 294"/>
                  <a:gd name="T61" fmla="*/ 276 h 503"/>
                  <a:gd name="T62" fmla="*/ 11 w 294"/>
                  <a:gd name="T63" fmla="*/ 227 h 503"/>
                  <a:gd name="T64" fmla="*/ 21 w 294"/>
                  <a:gd name="T65" fmla="*/ 181 h 503"/>
                  <a:gd name="T66" fmla="*/ 40 w 294"/>
                  <a:gd name="T67" fmla="*/ 136 h 503"/>
                  <a:gd name="T68" fmla="*/ 65 w 294"/>
                  <a:gd name="T69" fmla="*/ 98 h 503"/>
                  <a:gd name="T70" fmla="*/ 98 w 294"/>
                  <a:gd name="T71" fmla="*/ 65 h 503"/>
                  <a:gd name="T72" fmla="*/ 136 w 294"/>
                  <a:gd name="T73" fmla="*/ 40 h 503"/>
                  <a:gd name="T74" fmla="*/ 180 w 294"/>
                  <a:gd name="T75" fmla="*/ 21 h 503"/>
                  <a:gd name="T76" fmla="*/ 226 w 294"/>
                  <a:gd name="T77" fmla="*/ 12 h 503"/>
                  <a:gd name="T78" fmla="*/ 276 w 294"/>
                  <a:gd name="T79" fmla="*/ 12 h 503"/>
                  <a:gd name="T80" fmla="*/ 292 w 294"/>
                  <a:gd name="T81" fmla="*/ 14 h 503"/>
                  <a:gd name="T82" fmla="*/ 292 w 294"/>
                  <a:gd name="T83" fmla="*/ 10 h 503"/>
                  <a:gd name="T84" fmla="*/ 292 w 294"/>
                  <a:gd name="T85" fmla="*/ 8 h 503"/>
                  <a:gd name="T86" fmla="*/ 292 w 294"/>
                  <a:gd name="T87" fmla="*/ 6 h 50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94"/>
                  <a:gd name="T133" fmla="*/ 0 h 503"/>
                  <a:gd name="T134" fmla="*/ 294 w 294"/>
                  <a:gd name="T135" fmla="*/ 503 h 50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94" h="503">
                    <a:moveTo>
                      <a:pt x="292" y="4"/>
                    </a:moveTo>
                    <a:lnTo>
                      <a:pt x="278" y="2"/>
                    </a:lnTo>
                    <a:lnTo>
                      <a:pt x="251" y="0"/>
                    </a:lnTo>
                    <a:lnTo>
                      <a:pt x="226" y="2"/>
                    </a:lnTo>
                    <a:lnTo>
                      <a:pt x="202" y="6"/>
                    </a:lnTo>
                    <a:lnTo>
                      <a:pt x="177" y="12"/>
                    </a:lnTo>
                    <a:lnTo>
                      <a:pt x="154" y="19"/>
                    </a:lnTo>
                    <a:lnTo>
                      <a:pt x="132" y="31"/>
                    </a:lnTo>
                    <a:lnTo>
                      <a:pt x="111" y="42"/>
                    </a:lnTo>
                    <a:lnTo>
                      <a:pt x="92" y="58"/>
                    </a:lnTo>
                    <a:lnTo>
                      <a:pt x="75" y="73"/>
                    </a:lnTo>
                    <a:lnTo>
                      <a:pt x="58" y="92"/>
                    </a:lnTo>
                    <a:lnTo>
                      <a:pt x="44" y="111"/>
                    </a:lnTo>
                    <a:lnTo>
                      <a:pt x="31" y="133"/>
                    </a:lnTo>
                    <a:lnTo>
                      <a:pt x="21" y="154"/>
                    </a:lnTo>
                    <a:lnTo>
                      <a:pt x="11" y="177"/>
                    </a:lnTo>
                    <a:lnTo>
                      <a:pt x="6" y="202"/>
                    </a:lnTo>
                    <a:lnTo>
                      <a:pt x="2" y="227"/>
                    </a:lnTo>
                    <a:lnTo>
                      <a:pt x="0" y="252"/>
                    </a:lnTo>
                    <a:lnTo>
                      <a:pt x="2" y="278"/>
                    </a:lnTo>
                    <a:lnTo>
                      <a:pt x="6" y="303"/>
                    </a:lnTo>
                    <a:lnTo>
                      <a:pt x="11" y="326"/>
                    </a:lnTo>
                    <a:lnTo>
                      <a:pt x="21" y="349"/>
                    </a:lnTo>
                    <a:lnTo>
                      <a:pt x="31" y="372"/>
                    </a:lnTo>
                    <a:lnTo>
                      <a:pt x="44" y="392"/>
                    </a:lnTo>
                    <a:lnTo>
                      <a:pt x="58" y="413"/>
                    </a:lnTo>
                    <a:lnTo>
                      <a:pt x="75" y="430"/>
                    </a:lnTo>
                    <a:lnTo>
                      <a:pt x="92" y="445"/>
                    </a:lnTo>
                    <a:lnTo>
                      <a:pt x="111" y="461"/>
                    </a:lnTo>
                    <a:lnTo>
                      <a:pt x="132" y="472"/>
                    </a:lnTo>
                    <a:lnTo>
                      <a:pt x="154" y="484"/>
                    </a:lnTo>
                    <a:lnTo>
                      <a:pt x="177" y="491"/>
                    </a:lnTo>
                    <a:lnTo>
                      <a:pt x="202" y="499"/>
                    </a:lnTo>
                    <a:lnTo>
                      <a:pt x="226" y="503"/>
                    </a:lnTo>
                    <a:lnTo>
                      <a:pt x="251" y="503"/>
                    </a:lnTo>
                    <a:lnTo>
                      <a:pt x="278" y="503"/>
                    </a:lnTo>
                    <a:lnTo>
                      <a:pt x="294" y="499"/>
                    </a:lnTo>
                    <a:lnTo>
                      <a:pt x="294" y="497"/>
                    </a:lnTo>
                    <a:lnTo>
                      <a:pt x="294" y="495"/>
                    </a:lnTo>
                    <a:lnTo>
                      <a:pt x="294" y="493"/>
                    </a:lnTo>
                    <a:lnTo>
                      <a:pt x="294" y="491"/>
                    </a:lnTo>
                    <a:lnTo>
                      <a:pt x="294" y="489"/>
                    </a:lnTo>
                    <a:lnTo>
                      <a:pt x="276" y="491"/>
                    </a:lnTo>
                    <a:lnTo>
                      <a:pt x="251" y="493"/>
                    </a:lnTo>
                    <a:lnTo>
                      <a:pt x="226" y="491"/>
                    </a:lnTo>
                    <a:lnTo>
                      <a:pt x="203" y="488"/>
                    </a:lnTo>
                    <a:lnTo>
                      <a:pt x="180" y="482"/>
                    </a:lnTo>
                    <a:lnTo>
                      <a:pt x="157" y="474"/>
                    </a:lnTo>
                    <a:lnTo>
                      <a:pt x="136" y="464"/>
                    </a:lnTo>
                    <a:lnTo>
                      <a:pt x="117" y="451"/>
                    </a:lnTo>
                    <a:lnTo>
                      <a:pt x="98" y="438"/>
                    </a:lnTo>
                    <a:lnTo>
                      <a:pt x="81" y="422"/>
                    </a:lnTo>
                    <a:lnTo>
                      <a:pt x="65" y="405"/>
                    </a:lnTo>
                    <a:lnTo>
                      <a:pt x="52" y="386"/>
                    </a:lnTo>
                    <a:lnTo>
                      <a:pt x="40" y="367"/>
                    </a:lnTo>
                    <a:lnTo>
                      <a:pt x="31" y="346"/>
                    </a:lnTo>
                    <a:lnTo>
                      <a:pt x="21" y="324"/>
                    </a:lnTo>
                    <a:lnTo>
                      <a:pt x="15" y="299"/>
                    </a:lnTo>
                    <a:lnTo>
                      <a:pt x="11" y="276"/>
                    </a:lnTo>
                    <a:lnTo>
                      <a:pt x="11" y="252"/>
                    </a:lnTo>
                    <a:lnTo>
                      <a:pt x="11" y="227"/>
                    </a:lnTo>
                    <a:lnTo>
                      <a:pt x="15" y="204"/>
                    </a:lnTo>
                    <a:lnTo>
                      <a:pt x="21" y="181"/>
                    </a:lnTo>
                    <a:lnTo>
                      <a:pt x="31" y="158"/>
                    </a:lnTo>
                    <a:lnTo>
                      <a:pt x="40" y="136"/>
                    </a:lnTo>
                    <a:lnTo>
                      <a:pt x="52" y="117"/>
                    </a:lnTo>
                    <a:lnTo>
                      <a:pt x="65" y="98"/>
                    </a:lnTo>
                    <a:lnTo>
                      <a:pt x="81" y="81"/>
                    </a:lnTo>
                    <a:lnTo>
                      <a:pt x="98" y="65"/>
                    </a:lnTo>
                    <a:lnTo>
                      <a:pt x="117" y="52"/>
                    </a:lnTo>
                    <a:lnTo>
                      <a:pt x="136" y="40"/>
                    </a:lnTo>
                    <a:lnTo>
                      <a:pt x="157" y="29"/>
                    </a:lnTo>
                    <a:lnTo>
                      <a:pt x="180" y="21"/>
                    </a:lnTo>
                    <a:lnTo>
                      <a:pt x="203" y="16"/>
                    </a:lnTo>
                    <a:lnTo>
                      <a:pt x="226" y="12"/>
                    </a:lnTo>
                    <a:lnTo>
                      <a:pt x="251" y="10"/>
                    </a:lnTo>
                    <a:lnTo>
                      <a:pt x="276" y="12"/>
                    </a:lnTo>
                    <a:lnTo>
                      <a:pt x="292" y="14"/>
                    </a:lnTo>
                    <a:lnTo>
                      <a:pt x="292" y="12"/>
                    </a:lnTo>
                    <a:lnTo>
                      <a:pt x="292" y="10"/>
                    </a:lnTo>
                    <a:lnTo>
                      <a:pt x="292" y="8"/>
                    </a:lnTo>
                    <a:lnTo>
                      <a:pt x="292" y="6"/>
                    </a:lnTo>
                    <a:lnTo>
                      <a:pt x="292" y="4"/>
                    </a:lnTo>
                    <a:close/>
                  </a:path>
                </a:pathLst>
              </a:custGeom>
              <a:solidFill>
                <a:srgbClr val="CFEBFF"/>
              </a:solidFill>
              <a:ln w="9525">
                <a:noFill/>
                <a:round/>
              </a:ln>
            </p:spPr>
            <p:txBody>
              <a:bodyPr/>
              <a:lstStyle/>
              <a:p>
                <a:endParaRPr lang="en-US"/>
              </a:p>
            </p:txBody>
          </p:sp>
          <p:sp>
            <p:nvSpPr>
              <p:cNvPr id="44050" name="Freeform 218"/>
              <p:cNvSpPr/>
              <p:nvPr/>
            </p:nvSpPr>
            <p:spPr bwMode="auto">
              <a:xfrm>
                <a:off x="1641" y="1798"/>
                <a:ext cx="288" cy="493"/>
              </a:xfrm>
              <a:custGeom>
                <a:avLst/>
                <a:gdLst>
                  <a:gd name="T0" fmla="*/ 270 w 288"/>
                  <a:gd name="T1" fmla="*/ 0 h 493"/>
                  <a:gd name="T2" fmla="*/ 220 w 288"/>
                  <a:gd name="T3" fmla="*/ 0 h 493"/>
                  <a:gd name="T4" fmla="*/ 172 w 288"/>
                  <a:gd name="T5" fmla="*/ 11 h 493"/>
                  <a:gd name="T6" fmla="*/ 128 w 288"/>
                  <a:gd name="T7" fmla="*/ 29 h 493"/>
                  <a:gd name="T8" fmla="*/ 90 w 288"/>
                  <a:gd name="T9" fmla="*/ 56 h 493"/>
                  <a:gd name="T10" fmla="*/ 55 w 288"/>
                  <a:gd name="T11" fmla="*/ 88 h 493"/>
                  <a:gd name="T12" fmla="*/ 29 w 288"/>
                  <a:gd name="T13" fmla="*/ 128 h 493"/>
                  <a:gd name="T14" fmla="*/ 11 w 288"/>
                  <a:gd name="T15" fmla="*/ 173 h 493"/>
                  <a:gd name="T16" fmla="*/ 2 w 288"/>
                  <a:gd name="T17" fmla="*/ 221 h 493"/>
                  <a:gd name="T18" fmla="*/ 2 w 288"/>
                  <a:gd name="T19" fmla="*/ 270 h 493"/>
                  <a:gd name="T20" fmla="*/ 11 w 288"/>
                  <a:gd name="T21" fmla="*/ 318 h 493"/>
                  <a:gd name="T22" fmla="*/ 29 w 288"/>
                  <a:gd name="T23" fmla="*/ 363 h 493"/>
                  <a:gd name="T24" fmla="*/ 55 w 288"/>
                  <a:gd name="T25" fmla="*/ 403 h 493"/>
                  <a:gd name="T26" fmla="*/ 90 w 288"/>
                  <a:gd name="T27" fmla="*/ 435 h 493"/>
                  <a:gd name="T28" fmla="*/ 128 w 288"/>
                  <a:gd name="T29" fmla="*/ 462 h 493"/>
                  <a:gd name="T30" fmla="*/ 172 w 288"/>
                  <a:gd name="T31" fmla="*/ 482 h 493"/>
                  <a:gd name="T32" fmla="*/ 220 w 288"/>
                  <a:gd name="T33" fmla="*/ 491 h 493"/>
                  <a:gd name="T34" fmla="*/ 270 w 288"/>
                  <a:gd name="T35" fmla="*/ 491 h 493"/>
                  <a:gd name="T36" fmla="*/ 288 w 288"/>
                  <a:gd name="T37" fmla="*/ 487 h 493"/>
                  <a:gd name="T38" fmla="*/ 288 w 288"/>
                  <a:gd name="T39" fmla="*/ 485 h 493"/>
                  <a:gd name="T40" fmla="*/ 288 w 288"/>
                  <a:gd name="T41" fmla="*/ 482 h 493"/>
                  <a:gd name="T42" fmla="*/ 288 w 288"/>
                  <a:gd name="T43" fmla="*/ 480 h 493"/>
                  <a:gd name="T44" fmla="*/ 270 w 288"/>
                  <a:gd name="T45" fmla="*/ 482 h 493"/>
                  <a:gd name="T46" fmla="*/ 222 w 288"/>
                  <a:gd name="T47" fmla="*/ 482 h 493"/>
                  <a:gd name="T48" fmla="*/ 176 w 288"/>
                  <a:gd name="T49" fmla="*/ 472 h 493"/>
                  <a:gd name="T50" fmla="*/ 134 w 288"/>
                  <a:gd name="T51" fmla="*/ 453 h 493"/>
                  <a:gd name="T52" fmla="*/ 96 w 288"/>
                  <a:gd name="T53" fmla="*/ 428 h 493"/>
                  <a:gd name="T54" fmla="*/ 63 w 288"/>
                  <a:gd name="T55" fmla="*/ 395 h 493"/>
                  <a:gd name="T56" fmla="*/ 38 w 288"/>
                  <a:gd name="T57" fmla="*/ 359 h 493"/>
                  <a:gd name="T58" fmla="*/ 21 w 288"/>
                  <a:gd name="T59" fmla="*/ 317 h 493"/>
                  <a:gd name="T60" fmla="*/ 11 w 288"/>
                  <a:gd name="T61" fmla="*/ 270 h 493"/>
                  <a:gd name="T62" fmla="*/ 11 w 288"/>
                  <a:gd name="T63" fmla="*/ 222 h 493"/>
                  <a:gd name="T64" fmla="*/ 21 w 288"/>
                  <a:gd name="T65" fmla="*/ 176 h 493"/>
                  <a:gd name="T66" fmla="*/ 38 w 288"/>
                  <a:gd name="T67" fmla="*/ 132 h 493"/>
                  <a:gd name="T68" fmla="*/ 63 w 288"/>
                  <a:gd name="T69" fmla="*/ 96 h 493"/>
                  <a:gd name="T70" fmla="*/ 96 w 288"/>
                  <a:gd name="T71" fmla="*/ 63 h 493"/>
                  <a:gd name="T72" fmla="*/ 134 w 288"/>
                  <a:gd name="T73" fmla="*/ 38 h 493"/>
                  <a:gd name="T74" fmla="*/ 176 w 288"/>
                  <a:gd name="T75" fmla="*/ 21 h 493"/>
                  <a:gd name="T76" fmla="*/ 222 w 288"/>
                  <a:gd name="T77" fmla="*/ 11 h 493"/>
                  <a:gd name="T78" fmla="*/ 270 w 288"/>
                  <a:gd name="T79" fmla="*/ 11 h 493"/>
                  <a:gd name="T80" fmla="*/ 284 w 288"/>
                  <a:gd name="T81" fmla="*/ 11 h 493"/>
                  <a:gd name="T82" fmla="*/ 286 w 288"/>
                  <a:gd name="T83" fmla="*/ 10 h 493"/>
                  <a:gd name="T84" fmla="*/ 286 w 288"/>
                  <a:gd name="T85" fmla="*/ 8 h 493"/>
                  <a:gd name="T86" fmla="*/ 286 w 288"/>
                  <a:gd name="T87" fmla="*/ 4 h 49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88"/>
                  <a:gd name="T133" fmla="*/ 0 h 493"/>
                  <a:gd name="T134" fmla="*/ 288 w 288"/>
                  <a:gd name="T135" fmla="*/ 493 h 49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88" h="493">
                    <a:moveTo>
                      <a:pt x="286" y="4"/>
                    </a:moveTo>
                    <a:lnTo>
                      <a:pt x="270" y="0"/>
                    </a:lnTo>
                    <a:lnTo>
                      <a:pt x="245" y="0"/>
                    </a:lnTo>
                    <a:lnTo>
                      <a:pt x="220" y="0"/>
                    </a:lnTo>
                    <a:lnTo>
                      <a:pt x="196" y="4"/>
                    </a:lnTo>
                    <a:lnTo>
                      <a:pt x="172" y="11"/>
                    </a:lnTo>
                    <a:lnTo>
                      <a:pt x="149" y="19"/>
                    </a:lnTo>
                    <a:lnTo>
                      <a:pt x="128" y="29"/>
                    </a:lnTo>
                    <a:lnTo>
                      <a:pt x="109" y="42"/>
                    </a:lnTo>
                    <a:lnTo>
                      <a:pt x="90" y="56"/>
                    </a:lnTo>
                    <a:lnTo>
                      <a:pt x="73" y="71"/>
                    </a:lnTo>
                    <a:lnTo>
                      <a:pt x="55" y="88"/>
                    </a:lnTo>
                    <a:lnTo>
                      <a:pt x="42" y="107"/>
                    </a:lnTo>
                    <a:lnTo>
                      <a:pt x="29" y="128"/>
                    </a:lnTo>
                    <a:lnTo>
                      <a:pt x="19" y="150"/>
                    </a:lnTo>
                    <a:lnTo>
                      <a:pt x="11" y="173"/>
                    </a:lnTo>
                    <a:lnTo>
                      <a:pt x="5" y="196"/>
                    </a:lnTo>
                    <a:lnTo>
                      <a:pt x="2" y="221"/>
                    </a:lnTo>
                    <a:lnTo>
                      <a:pt x="0" y="246"/>
                    </a:lnTo>
                    <a:lnTo>
                      <a:pt x="2" y="270"/>
                    </a:lnTo>
                    <a:lnTo>
                      <a:pt x="5" y="295"/>
                    </a:lnTo>
                    <a:lnTo>
                      <a:pt x="11" y="318"/>
                    </a:lnTo>
                    <a:lnTo>
                      <a:pt x="19" y="341"/>
                    </a:lnTo>
                    <a:lnTo>
                      <a:pt x="29" y="363"/>
                    </a:lnTo>
                    <a:lnTo>
                      <a:pt x="42" y="384"/>
                    </a:lnTo>
                    <a:lnTo>
                      <a:pt x="55" y="403"/>
                    </a:lnTo>
                    <a:lnTo>
                      <a:pt x="73" y="420"/>
                    </a:lnTo>
                    <a:lnTo>
                      <a:pt x="90" y="435"/>
                    </a:lnTo>
                    <a:lnTo>
                      <a:pt x="109" y="451"/>
                    </a:lnTo>
                    <a:lnTo>
                      <a:pt x="128" y="462"/>
                    </a:lnTo>
                    <a:lnTo>
                      <a:pt x="149" y="472"/>
                    </a:lnTo>
                    <a:lnTo>
                      <a:pt x="172" y="482"/>
                    </a:lnTo>
                    <a:lnTo>
                      <a:pt x="196" y="487"/>
                    </a:lnTo>
                    <a:lnTo>
                      <a:pt x="220" y="491"/>
                    </a:lnTo>
                    <a:lnTo>
                      <a:pt x="245" y="493"/>
                    </a:lnTo>
                    <a:lnTo>
                      <a:pt x="270" y="491"/>
                    </a:lnTo>
                    <a:lnTo>
                      <a:pt x="288" y="489"/>
                    </a:lnTo>
                    <a:lnTo>
                      <a:pt x="288" y="487"/>
                    </a:lnTo>
                    <a:lnTo>
                      <a:pt x="288" y="485"/>
                    </a:lnTo>
                    <a:lnTo>
                      <a:pt x="288" y="483"/>
                    </a:lnTo>
                    <a:lnTo>
                      <a:pt x="288" y="482"/>
                    </a:lnTo>
                    <a:lnTo>
                      <a:pt x="288" y="480"/>
                    </a:lnTo>
                    <a:lnTo>
                      <a:pt x="288" y="478"/>
                    </a:lnTo>
                    <a:lnTo>
                      <a:pt x="270" y="482"/>
                    </a:lnTo>
                    <a:lnTo>
                      <a:pt x="245" y="482"/>
                    </a:lnTo>
                    <a:lnTo>
                      <a:pt x="222" y="482"/>
                    </a:lnTo>
                    <a:lnTo>
                      <a:pt x="199" y="478"/>
                    </a:lnTo>
                    <a:lnTo>
                      <a:pt x="176" y="472"/>
                    </a:lnTo>
                    <a:lnTo>
                      <a:pt x="153" y="464"/>
                    </a:lnTo>
                    <a:lnTo>
                      <a:pt x="134" y="453"/>
                    </a:lnTo>
                    <a:lnTo>
                      <a:pt x="115" y="441"/>
                    </a:lnTo>
                    <a:lnTo>
                      <a:pt x="96" y="428"/>
                    </a:lnTo>
                    <a:lnTo>
                      <a:pt x="78" y="412"/>
                    </a:lnTo>
                    <a:lnTo>
                      <a:pt x="63" y="395"/>
                    </a:lnTo>
                    <a:lnTo>
                      <a:pt x="50" y="378"/>
                    </a:lnTo>
                    <a:lnTo>
                      <a:pt x="38" y="359"/>
                    </a:lnTo>
                    <a:lnTo>
                      <a:pt x="29" y="338"/>
                    </a:lnTo>
                    <a:lnTo>
                      <a:pt x="21" y="317"/>
                    </a:lnTo>
                    <a:lnTo>
                      <a:pt x="15" y="293"/>
                    </a:lnTo>
                    <a:lnTo>
                      <a:pt x="11" y="270"/>
                    </a:lnTo>
                    <a:lnTo>
                      <a:pt x="9" y="246"/>
                    </a:lnTo>
                    <a:lnTo>
                      <a:pt x="11" y="222"/>
                    </a:lnTo>
                    <a:lnTo>
                      <a:pt x="15" y="198"/>
                    </a:lnTo>
                    <a:lnTo>
                      <a:pt x="21" y="176"/>
                    </a:lnTo>
                    <a:lnTo>
                      <a:pt x="29" y="153"/>
                    </a:lnTo>
                    <a:lnTo>
                      <a:pt x="38" y="132"/>
                    </a:lnTo>
                    <a:lnTo>
                      <a:pt x="50" y="113"/>
                    </a:lnTo>
                    <a:lnTo>
                      <a:pt x="63" y="96"/>
                    </a:lnTo>
                    <a:lnTo>
                      <a:pt x="78" y="79"/>
                    </a:lnTo>
                    <a:lnTo>
                      <a:pt x="96" y="63"/>
                    </a:lnTo>
                    <a:lnTo>
                      <a:pt x="115" y="50"/>
                    </a:lnTo>
                    <a:lnTo>
                      <a:pt x="134" y="38"/>
                    </a:lnTo>
                    <a:lnTo>
                      <a:pt x="153" y="29"/>
                    </a:lnTo>
                    <a:lnTo>
                      <a:pt x="176" y="21"/>
                    </a:lnTo>
                    <a:lnTo>
                      <a:pt x="199" y="15"/>
                    </a:lnTo>
                    <a:lnTo>
                      <a:pt x="222" y="11"/>
                    </a:lnTo>
                    <a:lnTo>
                      <a:pt x="245" y="10"/>
                    </a:lnTo>
                    <a:lnTo>
                      <a:pt x="270" y="11"/>
                    </a:lnTo>
                    <a:lnTo>
                      <a:pt x="284" y="13"/>
                    </a:lnTo>
                    <a:lnTo>
                      <a:pt x="284" y="11"/>
                    </a:lnTo>
                    <a:lnTo>
                      <a:pt x="286" y="11"/>
                    </a:lnTo>
                    <a:lnTo>
                      <a:pt x="286" y="10"/>
                    </a:lnTo>
                    <a:lnTo>
                      <a:pt x="286" y="8"/>
                    </a:lnTo>
                    <a:lnTo>
                      <a:pt x="286" y="6"/>
                    </a:lnTo>
                    <a:lnTo>
                      <a:pt x="286" y="4"/>
                    </a:lnTo>
                    <a:close/>
                  </a:path>
                </a:pathLst>
              </a:custGeom>
              <a:solidFill>
                <a:srgbClr val="D0ECFF"/>
              </a:solidFill>
              <a:ln w="9525">
                <a:noFill/>
                <a:round/>
              </a:ln>
            </p:spPr>
            <p:txBody>
              <a:bodyPr/>
              <a:lstStyle/>
              <a:p>
                <a:endParaRPr lang="en-US"/>
              </a:p>
            </p:txBody>
          </p:sp>
          <p:sp>
            <p:nvSpPr>
              <p:cNvPr id="44051" name="Freeform 219"/>
              <p:cNvSpPr/>
              <p:nvPr/>
            </p:nvSpPr>
            <p:spPr bwMode="auto">
              <a:xfrm>
                <a:off x="1646" y="1802"/>
                <a:ext cx="283" cy="483"/>
              </a:xfrm>
              <a:custGeom>
                <a:avLst/>
                <a:gdLst>
                  <a:gd name="T0" fmla="*/ 265 w 283"/>
                  <a:gd name="T1" fmla="*/ 2 h 483"/>
                  <a:gd name="T2" fmla="*/ 215 w 283"/>
                  <a:gd name="T3" fmla="*/ 2 h 483"/>
                  <a:gd name="T4" fmla="*/ 169 w 283"/>
                  <a:gd name="T5" fmla="*/ 11 h 483"/>
                  <a:gd name="T6" fmla="*/ 125 w 283"/>
                  <a:gd name="T7" fmla="*/ 30 h 483"/>
                  <a:gd name="T8" fmla="*/ 87 w 283"/>
                  <a:gd name="T9" fmla="*/ 55 h 483"/>
                  <a:gd name="T10" fmla="*/ 54 w 283"/>
                  <a:gd name="T11" fmla="*/ 88 h 483"/>
                  <a:gd name="T12" fmla="*/ 29 w 283"/>
                  <a:gd name="T13" fmla="*/ 126 h 483"/>
                  <a:gd name="T14" fmla="*/ 10 w 283"/>
                  <a:gd name="T15" fmla="*/ 171 h 483"/>
                  <a:gd name="T16" fmla="*/ 0 w 283"/>
                  <a:gd name="T17" fmla="*/ 217 h 483"/>
                  <a:gd name="T18" fmla="*/ 0 w 283"/>
                  <a:gd name="T19" fmla="*/ 266 h 483"/>
                  <a:gd name="T20" fmla="*/ 10 w 283"/>
                  <a:gd name="T21" fmla="*/ 314 h 483"/>
                  <a:gd name="T22" fmla="*/ 29 w 283"/>
                  <a:gd name="T23" fmla="*/ 357 h 483"/>
                  <a:gd name="T24" fmla="*/ 54 w 283"/>
                  <a:gd name="T25" fmla="*/ 395 h 483"/>
                  <a:gd name="T26" fmla="*/ 87 w 283"/>
                  <a:gd name="T27" fmla="*/ 428 h 483"/>
                  <a:gd name="T28" fmla="*/ 125 w 283"/>
                  <a:gd name="T29" fmla="*/ 454 h 483"/>
                  <a:gd name="T30" fmla="*/ 169 w 283"/>
                  <a:gd name="T31" fmla="*/ 472 h 483"/>
                  <a:gd name="T32" fmla="*/ 215 w 283"/>
                  <a:gd name="T33" fmla="*/ 481 h 483"/>
                  <a:gd name="T34" fmla="*/ 265 w 283"/>
                  <a:gd name="T35" fmla="*/ 481 h 483"/>
                  <a:gd name="T36" fmla="*/ 283 w 283"/>
                  <a:gd name="T37" fmla="*/ 478 h 483"/>
                  <a:gd name="T38" fmla="*/ 283 w 283"/>
                  <a:gd name="T39" fmla="*/ 476 h 483"/>
                  <a:gd name="T40" fmla="*/ 281 w 283"/>
                  <a:gd name="T41" fmla="*/ 474 h 483"/>
                  <a:gd name="T42" fmla="*/ 281 w 283"/>
                  <a:gd name="T43" fmla="*/ 470 h 483"/>
                  <a:gd name="T44" fmla="*/ 265 w 283"/>
                  <a:gd name="T45" fmla="*/ 472 h 483"/>
                  <a:gd name="T46" fmla="*/ 217 w 283"/>
                  <a:gd name="T47" fmla="*/ 472 h 483"/>
                  <a:gd name="T48" fmla="*/ 173 w 283"/>
                  <a:gd name="T49" fmla="*/ 462 h 483"/>
                  <a:gd name="T50" fmla="*/ 131 w 283"/>
                  <a:gd name="T51" fmla="*/ 445 h 483"/>
                  <a:gd name="T52" fmla="*/ 95 w 283"/>
                  <a:gd name="T53" fmla="*/ 420 h 483"/>
                  <a:gd name="T54" fmla="*/ 62 w 283"/>
                  <a:gd name="T55" fmla="*/ 389 h 483"/>
                  <a:gd name="T56" fmla="*/ 37 w 283"/>
                  <a:gd name="T57" fmla="*/ 353 h 483"/>
                  <a:gd name="T58" fmla="*/ 20 w 283"/>
                  <a:gd name="T59" fmla="*/ 311 h 483"/>
                  <a:gd name="T60" fmla="*/ 12 w 283"/>
                  <a:gd name="T61" fmla="*/ 265 h 483"/>
                  <a:gd name="T62" fmla="*/ 12 w 283"/>
                  <a:gd name="T63" fmla="*/ 218 h 483"/>
                  <a:gd name="T64" fmla="*/ 20 w 283"/>
                  <a:gd name="T65" fmla="*/ 172 h 483"/>
                  <a:gd name="T66" fmla="*/ 37 w 283"/>
                  <a:gd name="T67" fmla="*/ 132 h 483"/>
                  <a:gd name="T68" fmla="*/ 62 w 283"/>
                  <a:gd name="T69" fmla="*/ 96 h 483"/>
                  <a:gd name="T70" fmla="*/ 95 w 283"/>
                  <a:gd name="T71" fmla="*/ 63 h 483"/>
                  <a:gd name="T72" fmla="*/ 131 w 283"/>
                  <a:gd name="T73" fmla="*/ 38 h 483"/>
                  <a:gd name="T74" fmla="*/ 173 w 283"/>
                  <a:gd name="T75" fmla="*/ 21 h 483"/>
                  <a:gd name="T76" fmla="*/ 217 w 283"/>
                  <a:gd name="T77" fmla="*/ 11 h 483"/>
                  <a:gd name="T78" fmla="*/ 265 w 283"/>
                  <a:gd name="T79" fmla="*/ 11 h 483"/>
                  <a:gd name="T80" fmla="*/ 279 w 283"/>
                  <a:gd name="T81" fmla="*/ 13 h 483"/>
                  <a:gd name="T82" fmla="*/ 279 w 283"/>
                  <a:gd name="T83" fmla="*/ 11 h 483"/>
                  <a:gd name="T84" fmla="*/ 279 w 283"/>
                  <a:gd name="T85" fmla="*/ 7 h 483"/>
                  <a:gd name="T86" fmla="*/ 281 w 283"/>
                  <a:gd name="T87" fmla="*/ 6 h 48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83"/>
                  <a:gd name="T133" fmla="*/ 0 h 483"/>
                  <a:gd name="T134" fmla="*/ 283 w 283"/>
                  <a:gd name="T135" fmla="*/ 483 h 48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83" h="483">
                    <a:moveTo>
                      <a:pt x="281" y="4"/>
                    </a:moveTo>
                    <a:lnTo>
                      <a:pt x="265" y="2"/>
                    </a:lnTo>
                    <a:lnTo>
                      <a:pt x="240" y="0"/>
                    </a:lnTo>
                    <a:lnTo>
                      <a:pt x="215" y="2"/>
                    </a:lnTo>
                    <a:lnTo>
                      <a:pt x="192" y="6"/>
                    </a:lnTo>
                    <a:lnTo>
                      <a:pt x="169" y="11"/>
                    </a:lnTo>
                    <a:lnTo>
                      <a:pt x="146" y="19"/>
                    </a:lnTo>
                    <a:lnTo>
                      <a:pt x="125" y="30"/>
                    </a:lnTo>
                    <a:lnTo>
                      <a:pt x="106" y="42"/>
                    </a:lnTo>
                    <a:lnTo>
                      <a:pt x="87" y="55"/>
                    </a:lnTo>
                    <a:lnTo>
                      <a:pt x="70" y="71"/>
                    </a:lnTo>
                    <a:lnTo>
                      <a:pt x="54" y="88"/>
                    </a:lnTo>
                    <a:lnTo>
                      <a:pt x="41" y="107"/>
                    </a:lnTo>
                    <a:lnTo>
                      <a:pt x="29" y="126"/>
                    </a:lnTo>
                    <a:lnTo>
                      <a:pt x="20" y="148"/>
                    </a:lnTo>
                    <a:lnTo>
                      <a:pt x="10" y="171"/>
                    </a:lnTo>
                    <a:lnTo>
                      <a:pt x="4" y="194"/>
                    </a:lnTo>
                    <a:lnTo>
                      <a:pt x="0" y="217"/>
                    </a:lnTo>
                    <a:lnTo>
                      <a:pt x="0" y="242"/>
                    </a:lnTo>
                    <a:lnTo>
                      <a:pt x="0" y="266"/>
                    </a:lnTo>
                    <a:lnTo>
                      <a:pt x="4" y="289"/>
                    </a:lnTo>
                    <a:lnTo>
                      <a:pt x="10" y="314"/>
                    </a:lnTo>
                    <a:lnTo>
                      <a:pt x="20" y="336"/>
                    </a:lnTo>
                    <a:lnTo>
                      <a:pt x="29" y="357"/>
                    </a:lnTo>
                    <a:lnTo>
                      <a:pt x="41" y="376"/>
                    </a:lnTo>
                    <a:lnTo>
                      <a:pt x="54" y="395"/>
                    </a:lnTo>
                    <a:lnTo>
                      <a:pt x="70" y="412"/>
                    </a:lnTo>
                    <a:lnTo>
                      <a:pt x="87" y="428"/>
                    </a:lnTo>
                    <a:lnTo>
                      <a:pt x="106" y="441"/>
                    </a:lnTo>
                    <a:lnTo>
                      <a:pt x="125" y="454"/>
                    </a:lnTo>
                    <a:lnTo>
                      <a:pt x="146" y="464"/>
                    </a:lnTo>
                    <a:lnTo>
                      <a:pt x="169" y="472"/>
                    </a:lnTo>
                    <a:lnTo>
                      <a:pt x="192" y="478"/>
                    </a:lnTo>
                    <a:lnTo>
                      <a:pt x="215" y="481"/>
                    </a:lnTo>
                    <a:lnTo>
                      <a:pt x="240" y="483"/>
                    </a:lnTo>
                    <a:lnTo>
                      <a:pt x="265" y="481"/>
                    </a:lnTo>
                    <a:lnTo>
                      <a:pt x="283" y="479"/>
                    </a:lnTo>
                    <a:lnTo>
                      <a:pt x="283" y="478"/>
                    </a:lnTo>
                    <a:lnTo>
                      <a:pt x="283" y="476"/>
                    </a:lnTo>
                    <a:lnTo>
                      <a:pt x="283" y="474"/>
                    </a:lnTo>
                    <a:lnTo>
                      <a:pt x="281" y="474"/>
                    </a:lnTo>
                    <a:lnTo>
                      <a:pt x="281" y="472"/>
                    </a:lnTo>
                    <a:lnTo>
                      <a:pt x="281" y="470"/>
                    </a:lnTo>
                    <a:lnTo>
                      <a:pt x="265" y="472"/>
                    </a:lnTo>
                    <a:lnTo>
                      <a:pt x="240" y="474"/>
                    </a:lnTo>
                    <a:lnTo>
                      <a:pt x="217" y="472"/>
                    </a:lnTo>
                    <a:lnTo>
                      <a:pt x="194" y="468"/>
                    </a:lnTo>
                    <a:lnTo>
                      <a:pt x="173" y="462"/>
                    </a:lnTo>
                    <a:lnTo>
                      <a:pt x="150" y="454"/>
                    </a:lnTo>
                    <a:lnTo>
                      <a:pt x="131" y="445"/>
                    </a:lnTo>
                    <a:lnTo>
                      <a:pt x="112" y="433"/>
                    </a:lnTo>
                    <a:lnTo>
                      <a:pt x="95" y="420"/>
                    </a:lnTo>
                    <a:lnTo>
                      <a:pt x="77" y="405"/>
                    </a:lnTo>
                    <a:lnTo>
                      <a:pt x="62" y="389"/>
                    </a:lnTo>
                    <a:lnTo>
                      <a:pt x="50" y="370"/>
                    </a:lnTo>
                    <a:lnTo>
                      <a:pt x="37" y="353"/>
                    </a:lnTo>
                    <a:lnTo>
                      <a:pt x="27" y="332"/>
                    </a:lnTo>
                    <a:lnTo>
                      <a:pt x="20" y="311"/>
                    </a:lnTo>
                    <a:lnTo>
                      <a:pt x="14" y="288"/>
                    </a:lnTo>
                    <a:lnTo>
                      <a:pt x="12" y="265"/>
                    </a:lnTo>
                    <a:lnTo>
                      <a:pt x="10" y="242"/>
                    </a:lnTo>
                    <a:lnTo>
                      <a:pt x="12" y="218"/>
                    </a:lnTo>
                    <a:lnTo>
                      <a:pt x="14" y="195"/>
                    </a:lnTo>
                    <a:lnTo>
                      <a:pt x="20" y="172"/>
                    </a:lnTo>
                    <a:lnTo>
                      <a:pt x="27" y="151"/>
                    </a:lnTo>
                    <a:lnTo>
                      <a:pt x="37" y="132"/>
                    </a:lnTo>
                    <a:lnTo>
                      <a:pt x="50" y="113"/>
                    </a:lnTo>
                    <a:lnTo>
                      <a:pt x="62" y="96"/>
                    </a:lnTo>
                    <a:lnTo>
                      <a:pt x="77" y="78"/>
                    </a:lnTo>
                    <a:lnTo>
                      <a:pt x="95" y="63"/>
                    </a:lnTo>
                    <a:lnTo>
                      <a:pt x="112" y="50"/>
                    </a:lnTo>
                    <a:lnTo>
                      <a:pt x="131" y="38"/>
                    </a:lnTo>
                    <a:lnTo>
                      <a:pt x="150" y="29"/>
                    </a:lnTo>
                    <a:lnTo>
                      <a:pt x="173" y="21"/>
                    </a:lnTo>
                    <a:lnTo>
                      <a:pt x="194" y="15"/>
                    </a:lnTo>
                    <a:lnTo>
                      <a:pt x="217" y="11"/>
                    </a:lnTo>
                    <a:lnTo>
                      <a:pt x="240" y="11"/>
                    </a:lnTo>
                    <a:lnTo>
                      <a:pt x="265" y="11"/>
                    </a:lnTo>
                    <a:lnTo>
                      <a:pt x="279" y="15"/>
                    </a:lnTo>
                    <a:lnTo>
                      <a:pt x="279" y="13"/>
                    </a:lnTo>
                    <a:lnTo>
                      <a:pt x="279" y="11"/>
                    </a:lnTo>
                    <a:lnTo>
                      <a:pt x="279" y="9"/>
                    </a:lnTo>
                    <a:lnTo>
                      <a:pt x="279" y="7"/>
                    </a:lnTo>
                    <a:lnTo>
                      <a:pt x="281" y="7"/>
                    </a:lnTo>
                    <a:lnTo>
                      <a:pt x="281" y="6"/>
                    </a:lnTo>
                    <a:lnTo>
                      <a:pt x="281" y="4"/>
                    </a:lnTo>
                    <a:close/>
                  </a:path>
                </a:pathLst>
              </a:custGeom>
              <a:solidFill>
                <a:srgbClr val="D1ECFF"/>
              </a:solidFill>
              <a:ln w="9525">
                <a:noFill/>
                <a:round/>
              </a:ln>
            </p:spPr>
            <p:txBody>
              <a:bodyPr/>
              <a:lstStyle/>
              <a:p>
                <a:endParaRPr lang="en-US"/>
              </a:p>
            </p:txBody>
          </p:sp>
          <p:sp>
            <p:nvSpPr>
              <p:cNvPr id="44052" name="Freeform 220"/>
              <p:cNvSpPr/>
              <p:nvPr/>
            </p:nvSpPr>
            <p:spPr bwMode="auto">
              <a:xfrm>
                <a:off x="1650" y="1808"/>
                <a:ext cx="279" cy="472"/>
              </a:xfrm>
              <a:custGeom>
                <a:avLst/>
                <a:gdLst>
                  <a:gd name="T0" fmla="*/ 261 w 279"/>
                  <a:gd name="T1" fmla="*/ 1 h 472"/>
                  <a:gd name="T2" fmla="*/ 213 w 279"/>
                  <a:gd name="T3" fmla="*/ 1 h 472"/>
                  <a:gd name="T4" fmla="*/ 167 w 279"/>
                  <a:gd name="T5" fmla="*/ 11 h 472"/>
                  <a:gd name="T6" fmla="*/ 125 w 279"/>
                  <a:gd name="T7" fmla="*/ 28 h 472"/>
                  <a:gd name="T8" fmla="*/ 87 w 279"/>
                  <a:gd name="T9" fmla="*/ 53 h 472"/>
                  <a:gd name="T10" fmla="*/ 54 w 279"/>
                  <a:gd name="T11" fmla="*/ 86 h 472"/>
                  <a:gd name="T12" fmla="*/ 29 w 279"/>
                  <a:gd name="T13" fmla="*/ 122 h 472"/>
                  <a:gd name="T14" fmla="*/ 12 w 279"/>
                  <a:gd name="T15" fmla="*/ 166 h 472"/>
                  <a:gd name="T16" fmla="*/ 2 w 279"/>
                  <a:gd name="T17" fmla="*/ 212 h 472"/>
                  <a:gd name="T18" fmla="*/ 2 w 279"/>
                  <a:gd name="T19" fmla="*/ 260 h 472"/>
                  <a:gd name="T20" fmla="*/ 12 w 279"/>
                  <a:gd name="T21" fmla="*/ 307 h 472"/>
                  <a:gd name="T22" fmla="*/ 29 w 279"/>
                  <a:gd name="T23" fmla="*/ 349 h 472"/>
                  <a:gd name="T24" fmla="*/ 54 w 279"/>
                  <a:gd name="T25" fmla="*/ 385 h 472"/>
                  <a:gd name="T26" fmla="*/ 87 w 279"/>
                  <a:gd name="T27" fmla="*/ 418 h 472"/>
                  <a:gd name="T28" fmla="*/ 125 w 279"/>
                  <a:gd name="T29" fmla="*/ 443 h 472"/>
                  <a:gd name="T30" fmla="*/ 167 w 279"/>
                  <a:gd name="T31" fmla="*/ 462 h 472"/>
                  <a:gd name="T32" fmla="*/ 213 w 279"/>
                  <a:gd name="T33" fmla="*/ 472 h 472"/>
                  <a:gd name="T34" fmla="*/ 261 w 279"/>
                  <a:gd name="T35" fmla="*/ 472 h 472"/>
                  <a:gd name="T36" fmla="*/ 277 w 279"/>
                  <a:gd name="T37" fmla="*/ 468 h 472"/>
                  <a:gd name="T38" fmla="*/ 277 w 279"/>
                  <a:gd name="T39" fmla="*/ 464 h 472"/>
                  <a:gd name="T40" fmla="*/ 277 w 279"/>
                  <a:gd name="T41" fmla="*/ 462 h 472"/>
                  <a:gd name="T42" fmla="*/ 277 w 279"/>
                  <a:gd name="T43" fmla="*/ 460 h 472"/>
                  <a:gd name="T44" fmla="*/ 259 w 279"/>
                  <a:gd name="T45" fmla="*/ 460 h 472"/>
                  <a:gd name="T46" fmla="*/ 213 w 279"/>
                  <a:gd name="T47" fmla="*/ 460 h 472"/>
                  <a:gd name="T48" fmla="*/ 169 w 279"/>
                  <a:gd name="T49" fmla="*/ 452 h 472"/>
                  <a:gd name="T50" fmla="*/ 129 w 279"/>
                  <a:gd name="T51" fmla="*/ 435 h 472"/>
                  <a:gd name="T52" fmla="*/ 92 w 279"/>
                  <a:gd name="T53" fmla="*/ 410 h 472"/>
                  <a:gd name="T54" fmla="*/ 64 w 279"/>
                  <a:gd name="T55" fmla="*/ 379 h 472"/>
                  <a:gd name="T56" fmla="*/ 39 w 279"/>
                  <a:gd name="T57" fmla="*/ 343 h 472"/>
                  <a:gd name="T58" fmla="*/ 21 w 279"/>
                  <a:gd name="T59" fmla="*/ 303 h 472"/>
                  <a:gd name="T60" fmla="*/ 12 w 279"/>
                  <a:gd name="T61" fmla="*/ 259 h 472"/>
                  <a:gd name="T62" fmla="*/ 12 w 279"/>
                  <a:gd name="T63" fmla="*/ 212 h 472"/>
                  <a:gd name="T64" fmla="*/ 21 w 279"/>
                  <a:gd name="T65" fmla="*/ 168 h 472"/>
                  <a:gd name="T66" fmla="*/ 39 w 279"/>
                  <a:gd name="T67" fmla="*/ 128 h 472"/>
                  <a:gd name="T68" fmla="*/ 64 w 279"/>
                  <a:gd name="T69" fmla="*/ 92 h 472"/>
                  <a:gd name="T70" fmla="*/ 92 w 279"/>
                  <a:gd name="T71" fmla="*/ 61 h 472"/>
                  <a:gd name="T72" fmla="*/ 129 w 279"/>
                  <a:gd name="T73" fmla="*/ 38 h 472"/>
                  <a:gd name="T74" fmla="*/ 169 w 279"/>
                  <a:gd name="T75" fmla="*/ 21 h 472"/>
                  <a:gd name="T76" fmla="*/ 213 w 279"/>
                  <a:gd name="T77" fmla="*/ 11 h 472"/>
                  <a:gd name="T78" fmla="*/ 259 w 279"/>
                  <a:gd name="T79" fmla="*/ 11 h 472"/>
                  <a:gd name="T80" fmla="*/ 275 w 279"/>
                  <a:gd name="T81" fmla="*/ 13 h 472"/>
                  <a:gd name="T82" fmla="*/ 275 w 279"/>
                  <a:gd name="T83" fmla="*/ 9 h 472"/>
                  <a:gd name="T84" fmla="*/ 275 w 279"/>
                  <a:gd name="T85" fmla="*/ 7 h 472"/>
                  <a:gd name="T86" fmla="*/ 275 w 279"/>
                  <a:gd name="T87" fmla="*/ 5 h 472"/>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9"/>
                  <a:gd name="T133" fmla="*/ 0 h 472"/>
                  <a:gd name="T134" fmla="*/ 279 w 279"/>
                  <a:gd name="T135" fmla="*/ 472 h 472"/>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9" h="472">
                    <a:moveTo>
                      <a:pt x="275" y="3"/>
                    </a:moveTo>
                    <a:lnTo>
                      <a:pt x="261" y="1"/>
                    </a:lnTo>
                    <a:lnTo>
                      <a:pt x="236" y="0"/>
                    </a:lnTo>
                    <a:lnTo>
                      <a:pt x="213" y="1"/>
                    </a:lnTo>
                    <a:lnTo>
                      <a:pt x="190" y="5"/>
                    </a:lnTo>
                    <a:lnTo>
                      <a:pt x="167" y="11"/>
                    </a:lnTo>
                    <a:lnTo>
                      <a:pt x="144" y="19"/>
                    </a:lnTo>
                    <a:lnTo>
                      <a:pt x="125" y="28"/>
                    </a:lnTo>
                    <a:lnTo>
                      <a:pt x="106" y="40"/>
                    </a:lnTo>
                    <a:lnTo>
                      <a:pt x="87" y="53"/>
                    </a:lnTo>
                    <a:lnTo>
                      <a:pt x="69" y="69"/>
                    </a:lnTo>
                    <a:lnTo>
                      <a:pt x="54" y="86"/>
                    </a:lnTo>
                    <a:lnTo>
                      <a:pt x="41" y="103"/>
                    </a:lnTo>
                    <a:lnTo>
                      <a:pt x="29" y="122"/>
                    </a:lnTo>
                    <a:lnTo>
                      <a:pt x="20" y="143"/>
                    </a:lnTo>
                    <a:lnTo>
                      <a:pt x="12" y="166"/>
                    </a:lnTo>
                    <a:lnTo>
                      <a:pt x="6" y="188"/>
                    </a:lnTo>
                    <a:lnTo>
                      <a:pt x="2" y="212"/>
                    </a:lnTo>
                    <a:lnTo>
                      <a:pt x="0" y="236"/>
                    </a:lnTo>
                    <a:lnTo>
                      <a:pt x="2" y="260"/>
                    </a:lnTo>
                    <a:lnTo>
                      <a:pt x="6" y="283"/>
                    </a:lnTo>
                    <a:lnTo>
                      <a:pt x="12" y="307"/>
                    </a:lnTo>
                    <a:lnTo>
                      <a:pt x="20" y="328"/>
                    </a:lnTo>
                    <a:lnTo>
                      <a:pt x="29" y="349"/>
                    </a:lnTo>
                    <a:lnTo>
                      <a:pt x="41" y="368"/>
                    </a:lnTo>
                    <a:lnTo>
                      <a:pt x="54" y="385"/>
                    </a:lnTo>
                    <a:lnTo>
                      <a:pt x="69" y="402"/>
                    </a:lnTo>
                    <a:lnTo>
                      <a:pt x="87" y="418"/>
                    </a:lnTo>
                    <a:lnTo>
                      <a:pt x="106" y="431"/>
                    </a:lnTo>
                    <a:lnTo>
                      <a:pt x="125" y="443"/>
                    </a:lnTo>
                    <a:lnTo>
                      <a:pt x="144" y="454"/>
                    </a:lnTo>
                    <a:lnTo>
                      <a:pt x="167" y="462"/>
                    </a:lnTo>
                    <a:lnTo>
                      <a:pt x="190" y="468"/>
                    </a:lnTo>
                    <a:lnTo>
                      <a:pt x="213" y="472"/>
                    </a:lnTo>
                    <a:lnTo>
                      <a:pt x="236" y="472"/>
                    </a:lnTo>
                    <a:lnTo>
                      <a:pt x="261" y="472"/>
                    </a:lnTo>
                    <a:lnTo>
                      <a:pt x="279" y="468"/>
                    </a:lnTo>
                    <a:lnTo>
                      <a:pt x="277" y="468"/>
                    </a:lnTo>
                    <a:lnTo>
                      <a:pt x="277" y="466"/>
                    </a:lnTo>
                    <a:lnTo>
                      <a:pt x="277" y="464"/>
                    </a:lnTo>
                    <a:lnTo>
                      <a:pt x="277" y="462"/>
                    </a:lnTo>
                    <a:lnTo>
                      <a:pt x="277" y="460"/>
                    </a:lnTo>
                    <a:lnTo>
                      <a:pt x="277" y="458"/>
                    </a:lnTo>
                    <a:lnTo>
                      <a:pt x="259" y="460"/>
                    </a:lnTo>
                    <a:lnTo>
                      <a:pt x="236" y="462"/>
                    </a:lnTo>
                    <a:lnTo>
                      <a:pt x="213" y="460"/>
                    </a:lnTo>
                    <a:lnTo>
                      <a:pt x="192" y="456"/>
                    </a:lnTo>
                    <a:lnTo>
                      <a:pt x="169" y="452"/>
                    </a:lnTo>
                    <a:lnTo>
                      <a:pt x="150" y="445"/>
                    </a:lnTo>
                    <a:lnTo>
                      <a:pt x="129" y="435"/>
                    </a:lnTo>
                    <a:lnTo>
                      <a:pt x="112" y="424"/>
                    </a:lnTo>
                    <a:lnTo>
                      <a:pt x="92" y="410"/>
                    </a:lnTo>
                    <a:lnTo>
                      <a:pt x="77" y="395"/>
                    </a:lnTo>
                    <a:lnTo>
                      <a:pt x="64" y="379"/>
                    </a:lnTo>
                    <a:lnTo>
                      <a:pt x="50" y="362"/>
                    </a:lnTo>
                    <a:lnTo>
                      <a:pt x="39" y="343"/>
                    </a:lnTo>
                    <a:lnTo>
                      <a:pt x="29" y="324"/>
                    </a:lnTo>
                    <a:lnTo>
                      <a:pt x="21" y="303"/>
                    </a:lnTo>
                    <a:lnTo>
                      <a:pt x="16" y="282"/>
                    </a:lnTo>
                    <a:lnTo>
                      <a:pt x="12" y="259"/>
                    </a:lnTo>
                    <a:lnTo>
                      <a:pt x="12" y="236"/>
                    </a:lnTo>
                    <a:lnTo>
                      <a:pt x="12" y="212"/>
                    </a:lnTo>
                    <a:lnTo>
                      <a:pt x="16" y="189"/>
                    </a:lnTo>
                    <a:lnTo>
                      <a:pt x="21" y="168"/>
                    </a:lnTo>
                    <a:lnTo>
                      <a:pt x="29" y="147"/>
                    </a:lnTo>
                    <a:lnTo>
                      <a:pt x="39" y="128"/>
                    </a:lnTo>
                    <a:lnTo>
                      <a:pt x="50" y="109"/>
                    </a:lnTo>
                    <a:lnTo>
                      <a:pt x="64" y="92"/>
                    </a:lnTo>
                    <a:lnTo>
                      <a:pt x="77" y="76"/>
                    </a:lnTo>
                    <a:lnTo>
                      <a:pt x="92" y="61"/>
                    </a:lnTo>
                    <a:lnTo>
                      <a:pt x="112" y="49"/>
                    </a:lnTo>
                    <a:lnTo>
                      <a:pt x="129" y="38"/>
                    </a:lnTo>
                    <a:lnTo>
                      <a:pt x="150" y="28"/>
                    </a:lnTo>
                    <a:lnTo>
                      <a:pt x="169" y="21"/>
                    </a:lnTo>
                    <a:lnTo>
                      <a:pt x="192" y="15"/>
                    </a:lnTo>
                    <a:lnTo>
                      <a:pt x="213" y="11"/>
                    </a:lnTo>
                    <a:lnTo>
                      <a:pt x="236" y="9"/>
                    </a:lnTo>
                    <a:lnTo>
                      <a:pt x="259" y="11"/>
                    </a:lnTo>
                    <a:lnTo>
                      <a:pt x="275" y="13"/>
                    </a:lnTo>
                    <a:lnTo>
                      <a:pt x="275" y="11"/>
                    </a:lnTo>
                    <a:lnTo>
                      <a:pt x="275" y="9"/>
                    </a:lnTo>
                    <a:lnTo>
                      <a:pt x="275" y="7"/>
                    </a:lnTo>
                    <a:lnTo>
                      <a:pt x="275" y="5"/>
                    </a:lnTo>
                    <a:lnTo>
                      <a:pt x="275" y="3"/>
                    </a:lnTo>
                    <a:close/>
                  </a:path>
                </a:pathLst>
              </a:custGeom>
              <a:solidFill>
                <a:srgbClr val="D2EDFF"/>
              </a:solidFill>
              <a:ln w="9525">
                <a:noFill/>
                <a:round/>
              </a:ln>
            </p:spPr>
            <p:txBody>
              <a:bodyPr/>
              <a:lstStyle/>
              <a:p>
                <a:endParaRPr lang="en-US"/>
              </a:p>
            </p:txBody>
          </p:sp>
          <p:sp>
            <p:nvSpPr>
              <p:cNvPr id="44053" name="Freeform 221"/>
              <p:cNvSpPr/>
              <p:nvPr/>
            </p:nvSpPr>
            <p:spPr bwMode="auto">
              <a:xfrm>
                <a:off x="1656" y="1813"/>
                <a:ext cx="271" cy="463"/>
              </a:xfrm>
              <a:custGeom>
                <a:avLst/>
                <a:gdLst>
                  <a:gd name="T0" fmla="*/ 255 w 271"/>
                  <a:gd name="T1" fmla="*/ 0 h 463"/>
                  <a:gd name="T2" fmla="*/ 207 w 271"/>
                  <a:gd name="T3" fmla="*/ 0 h 463"/>
                  <a:gd name="T4" fmla="*/ 163 w 271"/>
                  <a:gd name="T5" fmla="*/ 10 h 463"/>
                  <a:gd name="T6" fmla="*/ 121 w 271"/>
                  <a:gd name="T7" fmla="*/ 27 h 463"/>
                  <a:gd name="T8" fmla="*/ 85 w 271"/>
                  <a:gd name="T9" fmla="*/ 52 h 463"/>
                  <a:gd name="T10" fmla="*/ 52 w 271"/>
                  <a:gd name="T11" fmla="*/ 85 h 463"/>
                  <a:gd name="T12" fmla="*/ 27 w 271"/>
                  <a:gd name="T13" fmla="*/ 121 h 463"/>
                  <a:gd name="T14" fmla="*/ 10 w 271"/>
                  <a:gd name="T15" fmla="*/ 161 h 463"/>
                  <a:gd name="T16" fmla="*/ 2 w 271"/>
                  <a:gd name="T17" fmla="*/ 207 h 463"/>
                  <a:gd name="T18" fmla="*/ 2 w 271"/>
                  <a:gd name="T19" fmla="*/ 254 h 463"/>
                  <a:gd name="T20" fmla="*/ 10 w 271"/>
                  <a:gd name="T21" fmla="*/ 300 h 463"/>
                  <a:gd name="T22" fmla="*/ 27 w 271"/>
                  <a:gd name="T23" fmla="*/ 342 h 463"/>
                  <a:gd name="T24" fmla="*/ 52 w 271"/>
                  <a:gd name="T25" fmla="*/ 378 h 463"/>
                  <a:gd name="T26" fmla="*/ 85 w 271"/>
                  <a:gd name="T27" fmla="*/ 409 h 463"/>
                  <a:gd name="T28" fmla="*/ 121 w 271"/>
                  <a:gd name="T29" fmla="*/ 434 h 463"/>
                  <a:gd name="T30" fmla="*/ 163 w 271"/>
                  <a:gd name="T31" fmla="*/ 451 h 463"/>
                  <a:gd name="T32" fmla="*/ 207 w 271"/>
                  <a:gd name="T33" fmla="*/ 461 h 463"/>
                  <a:gd name="T34" fmla="*/ 255 w 271"/>
                  <a:gd name="T35" fmla="*/ 461 h 463"/>
                  <a:gd name="T36" fmla="*/ 271 w 271"/>
                  <a:gd name="T37" fmla="*/ 457 h 463"/>
                  <a:gd name="T38" fmla="*/ 271 w 271"/>
                  <a:gd name="T39" fmla="*/ 455 h 463"/>
                  <a:gd name="T40" fmla="*/ 271 w 271"/>
                  <a:gd name="T41" fmla="*/ 451 h 463"/>
                  <a:gd name="T42" fmla="*/ 271 w 271"/>
                  <a:gd name="T43" fmla="*/ 449 h 463"/>
                  <a:gd name="T44" fmla="*/ 253 w 271"/>
                  <a:gd name="T45" fmla="*/ 451 h 463"/>
                  <a:gd name="T46" fmla="*/ 209 w 271"/>
                  <a:gd name="T47" fmla="*/ 451 h 463"/>
                  <a:gd name="T48" fmla="*/ 165 w 271"/>
                  <a:gd name="T49" fmla="*/ 442 h 463"/>
                  <a:gd name="T50" fmla="*/ 127 w 271"/>
                  <a:gd name="T51" fmla="*/ 424 h 463"/>
                  <a:gd name="T52" fmla="*/ 90 w 271"/>
                  <a:gd name="T53" fmla="*/ 401 h 463"/>
                  <a:gd name="T54" fmla="*/ 62 w 271"/>
                  <a:gd name="T55" fmla="*/ 371 h 463"/>
                  <a:gd name="T56" fmla="*/ 37 w 271"/>
                  <a:gd name="T57" fmla="*/ 336 h 463"/>
                  <a:gd name="T58" fmla="*/ 19 w 271"/>
                  <a:gd name="T59" fmla="*/ 296 h 463"/>
                  <a:gd name="T60" fmla="*/ 12 w 271"/>
                  <a:gd name="T61" fmla="*/ 254 h 463"/>
                  <a:gd name="T62" fmla="*/ 12 w 271"/>
                  <a:gd name="T63" fmla="*/ 207 h 463"/>
                  <a:gd name="T64" fmla="*/ 19 w 271"/>
                  <a:gd name="T65" fmla="*/ 165 h 463"/>
                  <a:gd name="T66" fmla="*/ 37 w 271"/>
                  <a:gd name="T67" fmla="*/ 125 h 463"/>
                  <a:gd name="T68" fmla="*/ 62 w 271"/>
                  <a:gd name="T69" fmla="*/ 90 h 463"/>
                  <a:gd name="T70" fmla="*/ 90 w 271"/>
                  <a:gd name="T71" fmla="*/ 60 h 463"/>
                  <a:gd name="T72" fmla="*/ 127 w 271"/>
                  <a:gd name="T73" fmla="*/ 37 h 463"/>
                  <a:gd name="T74" fmla="*/ 165 w 271"/>
                  <a:gd name="T75" fmla="*/ 19 h 463"/>
                  <a:gd name="T76" fmla="*/ 209 w 271"/>
                  <a:gd name="T77" fmla="*/ 12 h 463"/>
                  <a:gd name="T78" fmla="*/ 253 w 271"/>
                  <a:gd name="T79" fmla="*/ 12 h 463"/>
                  <a:gd name="T80" fmla="*/ 269 w 271"/>
                  <a:gd name="T81" fmla="*/ 12 h 463"/>
                  <a:gd name="T82" fmla="*/ 269 w 271"/>
                  <a:gd name="T83" fmla="*/ 10 h 463"/>
                  <a:gd name="T84" fmla="*/ 269 w 271"/>
                  <a:gd name="T85" fmla="*/ 8 h 463"/>
                  <a:gd name="T86" fmla="*/ 269 w 271"/>
                  <a:gd name="T87" fmla="*/ 4 h 46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71"/>
                  <a:gd name="T133" fmla="*/ 0 h 463"/>
                  <a:gd name="T134" fmla="*/ 271 w 271"/>
                  <a:gd name="T135" fmla="*/ 463 h 46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71" h="463">
                    <a:moveTo>
                      <a:pt x="269" y="4"/>
                    </a:moveTo>
                    <a:lnTo>
                      <a:pt x="255" y="0"/>
                    </a:lnTo>
                    <a:lnTo>
                      <a:pt x="230" y="0"/>
                    </a:lnTo>
                    <a:lnTo>
                      <a:pt x="207" y="0"/>
                    </a:lnTo>
                    <a:lnTo>
                      <a:pt x="184" y="4"/>
                    </a:lnTo>
                    <a:lnTo>
                      <a:pt x="163" y="10"/>
                    </a:lnTo>
                    <a:lnTo>
                      <a:pt x="140" y="18"/>
                    </a:lnTo>
                    <a:lnTo>
                      <a:pt x="121" y="27"/>
                    </a:lnTo>
                    <a:lnTo>
                      <a:pt x="102" y="39"/>
                    </a:lnTo>
                    <a:lnTo>
                      <a:pt x="85" y="52"/>
                    </a:lnTo>
                    <a:lnTo>
                      <a:pt x="67" y="67"/>
                    </a:lnTo>
                    <a:lnTo>
                      <a:pt x="52" y="85"/>
                    </a:lnTo>
                    <a:lnTo>
                      <a:pt x="40" y="102"/>
                    </a:lnTo>
                    <a:lnTo>
                      <a:pt x="27" y="121"/>
                    </a:lnTo>
                    <a:lnTo>
                      <a:pt x="17" y="140"/>
                    </a:lnTo>
                    <a:lnTo>
                      <a:pt x="10" y="161"/>
                    </a:lnTo>
                    <a:lnTo>
                      <a:pt x="4" y="184"/>
                    </a:lnTo>
                    <a:lnTo>
                      <a:pt x="2" y="207"/>
                    </a:lnTo>
                    <a:lnTo>
                      <a:pt x="0" y="231"/>
                    </a:lnTo>
                    <a:lnTo>
                      <a:pt x="2" y="254"/>
                    </a:lnTo>
                    <a:lnTo>
                      <a:pt x="4" y="277"/>
                    </a:lnTo>
                    <a:lnTo>
                      <a:pt x="10" y="300"/>
                    </a:lnTo>
                    <a:lnTo>
                      <a:pt x="17" y="321"/>
                    </a:lnTo>
                    <a:lnTo>
                      <a:pt x="27" y="342"/>
                    </a:lnTo>
                    <a:lnTo>
                      <a:pt x="40" y="359"/>
                    </a:lnTo>
                    <a:lnTo>
                      <a:pt x="52" y="378"/>
                    </a:lnTo>
                    <a:lnTo>
                      <a:pt x="67" y="394"/>
                    </a:lnTo>
                    <a:lnTo>
                      <a:pt x="85" y="409"/>
                    </a:lnTo>
                    <a:lnTo>
                      <a:pt x="102" y="422"/>
                    </a:lnTo>
                    <a:lnTo>
                      <a:pt x="121" y="434"/>
                    </a:lnTo>
                    <a:lnTo>
                      <a:pt x="140" y="443"/>
                    </a:lnTo>
                    <a:lnTo>
                      <a:pt x="163" y="451"/>
                    </a:lnTo>
                    <a:lnTo>
                      <a:pt x="184" y="457"/>
                    </a:lnTo>
                    <a:lnTo>
                      <a:pt x="207" y="461"/>
                    </a:lnTo>
                    <a:lnTo>
                      <a:pt x="230" y="463"/>
                    </a:lnTo>
                    <a:lnTo>
                      <a:pt x="255" y="461"/>
                    </a:lnTo>
                    <a:lnTo>
                      <a:pt x="271" y="459"/>
                    </a:lnTo>
                    <a:lnTo>
                      <a:pt x="271" y="457"/>
                    </a:lnTo>
                    <a:lnTo>
                      <a:pt x="271" y="455"/>
                    </a:lnTo>
                    <a:lnTo>
                      <a:pt x="271" y="453"/>
                    </a:lnTo>
                    <a:lnTo>
                      <a:pt x="271" y="451"/>
                    </a:lnTo>
                    <a:lnTo>
                      <a:pt x="271" y="449"/>
                    </a:lnTo>
                    <a:lnTo>
                      <a:pt x="271" y="447"/>
                    </a:lnTo>
                    <a:lnTo>
                      <a:pt x="253" y="451"/>
                    </a:lnTo>
                    <a:lnTo>
                      <a:pt x="230" y="451"/>
                    </a:lnTo>
                    <a:lnTo>
                      <a:pt x="209" y="451"/>
                    </a:lnTo>
                    <a:lnTo>
                      <a:pt x="186" y="447"/>
                    </a:lnTo>
                    <a:lnTo>
                      <a:pt x="165" y="442"/>
                    </a:lnTo>
                    <a:lnTo>
                      <a:pt x="146" y="434"/>
                    </a:lnTo>
                    <a:lnTo>
                      <a:pt x="127" y="424"/>
                    </a:lnTo>
                    <a:lnTo>
                      <a:pt x="108" y="415"/>
                    </a:lnTo>
                    <a:lnTo>
                      <a:pt x="90" y="401"/>
                    </a:lnTo>
                    <a:lnTo>
                      <a:pt x="75" y="386"/>
                    </a:lnTo>
                    <a:lnTo>
                      <a:pt x="62" y="371"/>
                    </a:lnTo>
                    <a:lnTo>
                      <a:pt x="48" y="353"/>
                    </a:lnTo>
                    <a:lnTo>
                      <a:pt x="37" y="336"/>
                    </a:lnTo>
                    <a:lnTo>
                      <a:pt x="27" y="317"/>
                    </a:lnTo>
                    <a:lnTo>
                      <a:pt x="19" y="296"/>
                    </a:lnTo>
                    <a:lnTo>
                      <a:pt x="15" y="275"/>
                    </a:lnTo>
                    <a:lnTo>
                      <a:pt x="12" y="254"/>
                    </a:lnTo>
                    <a:lnTo>
                      <a:pt x="10" y="231"/>
                    </a:lnTo>
                    <a:lnTo>
                      <a:pt x="12" y="207"/>
                    </a:lnTo>
                    <a:lnTo>
                      <a:pt x="15" y="186"/>
                    </a:lnTo>
                    <a:lnTo>
                      <a:pt x="19" y="165"/>
                    </a:lnTo>
                    <a:lnTo>
                      <a:pt x="27" y="144"/>
                    </a:lnTo>
                    <a:lnTo>
                      <a:pt x="37" y="125"/>
                    </a:lnTo>
                    <a:lnTo>
                      <a:pt x="48" y="108"/>
                    </a:lnTo>
                    <a:lnTo>
                      <a:pt x="62" y="90"/>
                    </a:lnTo>
                    <a:lnTo>
                      <a:pt x="75" y="75"/>
                    </a:lnTo>
                    <a:lnTo>
                      <a:pt x="90" y="60"/>
                    </a:lnTo>
                    <a:lnTo>
                      <a:pt x="108" y="48"/>
                    </a:lnTo>
                    <a:lnTo>
                      <a:pt x="127" y="37"/>
                    </a:lnTo>
                    <a:lnTo>
                      <a:pt x="146" y="27"/>
                    </a:lnTo>
                    <a:lnTo>
                      <a:pt x="165" y="19"/>
                    </a:lnTo>
                    <a:lnTo>
                      <a:pt x="186" y="14"/>
                    </a:lnTo>
                    <a:lnTo>
                      <a:pt x="209" y="12"/>
                    </a:lnTo>
                    <a:lnTo>
                      <a:pt x="230" y="10"/>
                    </a:lnTo>
                    <a:lnTo>
                      <a:pt x="253" y="12"/>
                    </a:lnTo>
                    <a:lnTo>
                      <a:pt x="269" y="14"/>
                    </a:lnTo>
                    <a:lnTo>
                      <a:pt x="269" y="12"/>
                    </a:lnTo>
                    <a:lnTo>
                      <a:pt x="269" y="10"/>
                    </a:lnTo>
                    <a:lnTo>
                      <a:pt x="269" y="8"/>
                    </a:lnTo>
                    <a:lnTo>
                      <a:pt x="269" y="6"/>
                    </a:lnTo>
                    <a:lnTo>
                      <a:pt x="269" y="4"/>
                    </a:lnTo>
                    <a:close/>
                  </a:path>
                </a:pathLst>
              </a:custGeom>
              <a:solidFill>
                <a:srgbClr val="D3EDFF"/>
              </a:solidFill>
              <a:ln w="9525">
                <a:noFill/>
                <a:round/>
              </a:ln>
            </p:spPr>
            <p:txBody>
              <a:bodyPr/>
              <a:lstStyle/>
              <a:p>
                <a:endParaRPr lang="en-US"/>
              </a:p>
            </p:txBody>
          </p:sp>
          <p:sp>
            <p:nvSpPr>
              <p:cNvPr id="44054" name="Freeform 222"/>
              <p:cNvSpPr/>
              <p:nvPr/>
            </p:nvSpPr>
            <p:spPr bwMode="auto">
              <a:xfrm>
                <a:off x="1662" y="1817"/>
                <a:ext cx="265" cy="453"/>
              </a:xfrm>
              <a:custGeom>
                <a:avLst/>
                <a:gdLst>
                  <a:gd name="T0" fmla="*/ 247 w 265"/>
                  <a:gd name="T1" fmla="*/ 2 h 453"/>
                  <a:gd name="T2" fmla="*/ 201 w 265"/>
                  <a:gd name="T3" fmla="*/ 2 h 453"/>
                  <a:gd name="T4" fmla="*/ 157 w 265"/>
                  <a:gd name="T5" fmla="*/ 12 h 453"/>
                  <a:gd name="T6" fmla="*/ 117 w 265"/>
                  <a:gd name="T7" fmla="*/ 29 h 453"/>
                  <a:gd name="T8" fmla="*/ 80 w 265"/>
                  <a:gd name="T9" fmla="*/ 52 h 453"/>
                  <a:gd name="T10" fmla="*/ 52 w 265"/>
                  <a:gd name="T11" fmla="*/ 83 h 453"/>
                  <a:gd name="T12" fmla="*/ 27 w 265"/>
                  <a:gd name="T13" fmla="*/ 119 h 453"/>
                  <a:gd name="T14" fmla="*/ 9 w 265"/>
                  <a:gd name="T15" fmla="*/ 159 h 453"/>
                  <a:gd name="T16" fmla="*/ 0 w 265"/>
                  <a:gd name="T17" fmla="*/ 203 h 453"/>
                  <a:gd name="T18" fmla="*/ 0 w 265"/>
                  <a:gd name="T19" fmla="*/ 250 h 453"/>
                  <a:gd name="T20" fmla="*/ 9 w 265"/>
                  <a:gd name="T21" fmla="*/ 294 h 453"/>
                  <a:gd name="T22" fmla="*/ 27 w 265"/>
                  <a:gd name="T23" fmla="*/ 334 h 453"/>
                  <a:gd name="T24" fmla="*/ 52 w 265"/>
                  <a:gd name="T25" fmla="*/ 370 h 453"/>
                  <a:gd name="T26" fmla="*/ 80 w 265"/>
                  <a:gd name="T27" fmla="*/ 401 h 453"/>
                  <a:gd name="T28" fmla="*/ 117 w 265"/>
                  <a:gd name="T29" fmla="*/ 426 h 453"/>
                  <a:gd name="T30" fmla="*/ 157 w 265"/>
                  <a:gd name="T31" fmla="*/ 443 h 453"/>
                  <a:gd name="T32" fmla="*/ 201 w 265"/>
                  <a:gd name="T33" fmla="*/ 451 h 453"/>
                  <a:gd name="T34" fmla="*/ 247 w 265"/>
                  <a:gd name="T35" fmla="*/ 451 h 453"/>
                  <a:gd name="T36" fmla="*/ 265 w 265"/>
                  <a:gd name="T37" fmla="*/ 447 h 453"/>
                  <a:gd name="T38" fmla="*/ 265 w 265"/>
                  <a:gd name="T39" fmla="*/ 445 h 453"/>
                  <a:gd name="T40" fmla="*/ 265 w 265"/>
                  <a:gd name="T41" fmla="*/ 443 h 453"/>
                  <a:gd name="T42" fmla="*/ 263 w 265"/>
                  <a:gd name="T43" fmla="*/ 439 h 453"/>
                  <a:gd name="T44" fmla="*/ 247 w 265"/>
                  <a:gd name="T45" fmla="*/ 441 h 453"/>
                  <a:gd name="T46" fmla="*/ 203 w 265"/>
                  <a:gd name="T47" fmla="*/ 441 h 453"/>
                  <a:gd name="T48" fmla="*/ 161 w 265"/>
                  <a:gd name="T49" fmla="*/ 432 h 453"/>
                  <a:gd name="T50" fmla="*/ 123 w 265"/>
                  <a:gd name="T51" fmla="*/ 416 h 453"/>
                  <a:gd name="T52" fmla="*/ 88 w 265"/>
                  <a:gd name="T53" fmla="*/ 393 h 453"/>
                  <a:gd name="T54" fmla="*/ 59 w 265"/>
                  <a:gd name="T55" fmla="*/ 365 h 453"/>
                  <a:gd name="T56" fmla="*/ 36 w 265"/>
                  <a:gd name="T57" fmla="*/ 330 h 453"/>
                  <a:gd name="T58" fmla="*/ 19 w 265"/>
                  <a:gd name="T59" fmla="*/ 292 h 453"/>
                  <a:gd name="T60" fmla="*/ 11 w 265"/>
                  <a:gd name="T61" fmla="*/ 250 h 453"/>
                  <a:gd name="T62" fmla="*/ 11 w 265"/>
                  <a:gd name="T63" fmla="*/ 205 h 453"/>
                  <a:gd name="T64" fmla="*/ 19 w 265"/>
                  <a:gd name="T65" fmla="*/ 163 h 453"/>
                  <a:gd name="T66" fmla="*/ 36 w 265"/>
                  <a:gd name="T67" fmla="*/ 125 h 453"/>
                  <a:gd name="T68" fmla="*/ 59 w 265"/>
                  <a:gd name="T69" fmla="*/ 90 h 453"/>
                  <a:gd name="T70" fmla="*/ 88 w 265"/>
                  <a:gd name="T71" fmla="*/ 60 h 453"/>
                  <a:gd name="T72" fmla="*/ 123 w 265"/>
                  <a:gd name="T73" fmla="*/ 37 h 453"/>
                  <a:gd name="T74" fmla="*/ 161 w 265"/>
                  <a:gd name="T75" fmla="*/ 21 h 453"/>
                  <a:gd name="T76" fmla="*/ 203 w 265"/>
                  <a:gd name="T77" fmla="*/ 12 h 453"/>
                  <a:gd name="T78" fmla="*/ 247 w 265"/>
                  <a:gd name="T79" fmla="*/ 12 h 453"/>
                  <a:gd name="T80" fmla="*/ 261 w 265"/>
                  <a:gd name="T81" fmla="*/ 14 h 453"/>
                  <a:gd name="T82" fmla="*/ 263 w 265"/>
                  <a:gd name="T83" fmla="*/ 12 h 453"/>
                  <a:gd name="T84" fmla="*/ 263 w 265"/>
                  <a:gd name="T85" fmla="*/ 8 h 453"/>
                  <a:gd name="T86" fmla="*/ 263 w 265"/>
                  <a:gd name="T87" fmla="*/ 6 h 45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65"/>
                  <a:gd name="T133" fmla="*/ 0 h 453"/>
                  <a:gd name="T134" fmla="*/ 265 w 265"/>
                  <a:gd name="T135" fmla="*/ 453 h 45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65" h="453">
                    <a:moveTo>
                      <a:pt x="263" y="4"/>
                    </a:moveTo>
                    <a:lnTo>
                      <a:pt x="247" y="2"/>
                    </a:lnTo>
                    <a:lnTo>
                      <a:pt x="224" y="0"/>
                    </a:lnTo>
                    <a:lnTo>
                      <a:pt x="201" y="2"/>
                    </a:lnTo>
                    <a:lnTo>
                      <a:pt x="180" y="6"/>
                    </a:lnTo>
                    <a:lnTo>
                      <a:pt x="157" y="12"/>
                    </a:lnTo>
                    <a:lnTo>
                      <a:pt x="138" y="19"/>
                    </a:lnTo>
                    <a:lnTo>
                      <a:pt x="117" y="29"/>
                    </a:lnTo>
                    <a:lnTo>
                      <a:pt x="100" y="40"/>
                    </a:lnTo>
                    <a:lnTo>
                      <a:pt x="80" y="52"/>
                    </a:lnTo>
                    <a:lnTo>
                      <a:pt x="65" y="67"/>
                    </a:lnTo>
                    <a:lnTo>
                      <a:pt x="52" y="83"/>
                    </a:lnTo>
                    <a:lnTo>
                      <a:pt x="38" y="100"/>
                    </a:lnTo>
                    <a:lnTo>
                      <a:pt x="27" y="119"/>
                    </a:lnTo>
                    <a:lnTo>
                      <a:pt x="17" y="138"/>
                    </a:lnTo>
                    <a:lnTo>
                      <a:pt x="9" y="159"/>
                    </a:lnTo>
                    <a:lnTo>
                      <a:pt x="4" y="180"/>
                    </a:lnTo>
                    <a:lnTo>
                      <a:pt x="0" y="203"/>
                    </a:lnTo>
                    <a:lnTo>
                      <a:pt x="0" y="227"/>
                    </a:lnTo>
                    <a:lnTo>
                      <a:pt x="0" y="250"/>
                    </a:lnTo>
                    <a:lnTo>
                      <a:pt x="4" y="273"/>
                    </a:lnTo>
                    <a:lnTo>
                      <a:pt x="9" y="294"/>
                    </a:lnTo>
                    <a:lnTo>
                      <a:pt x="17" y="315"/>
                    </a:lnTo>
                    <a:lnTo>
                      <a:pt x="27" y="334"/>
                    </a:lnTo>
                    <a:lnTo>
                      <a:pt x="38" y="353"/>
                    </a:lnTo>
                    <a:lnTo>
                      <a:pt x="52" y="370"/>
                    </a:lnTo>
                    <a:lnTo>
                      <a:pt x="65" y="386"/>
                    </a:lnTo>
                    <a:lnTo>
                      <a:pt x="80" y="401"/>
                    </a:lnTo>
                    <a:lnTo>
                      <a:pt x="100" y="415"/>
                    </a:lnTo>
                    <a:lnTo>
                      <a:pt x="117" y="426"/>
                    </a:lnTo>
                    <a:lnTo>
                      <a:pt x="138" y="436"/>
                    </a:lnTo>
                    <a:lnTo>
                      <a:pt x="157" y="443"/>
                    </a:lnTo>
                    <a:lnTo>
                      <a:pt x="180" y="447"/>
                    </a:lnTo>
                    <a:lnTo>
                      <a:pt x="201" y="451"/>
                    </a:lnTo>
                    <a:lnTo>
                      <a:pt x="224" y="453"/>
                    </a:lnTo>
                    <a:lnTo>
                      <a:pt x="247" y="451"/>
                    </a:lnTo>
                    <a:lnTo>
                      <a:pt x="265" y="449"/>
                    </a:lnTo>
                    <a:lnTo>
                      <a:pt x="265" y="447"/>
                    </a:lnTo>
                    <a:lnTo>
                      <a:pt x="265" y="445"/>
                    </a:lnTo>
                    <a:lnTo>
                      <a:pt x="265" y="443"/>
                    </a:lnTo>
                    <a:lnTo>
                      <a:pt x="265" y="441"/>
                    </a:lnTo>
                    <a:lnTo>
                      <a:pt x="263" y="439"/>
                    </a:lnTo>
                    <a:lnTo>
                      <a:pt x="247" y="441"/>
                    </a:lnTo>
                    <a:lnTo>
                      <a:pt x="224" y="441"/>
                    </a:lnTo>
                    <a:lnTo>
                      <a:pt x="203" y="441"/>
                    </a:lnTo>
                    <a:lnTo>
                      <a:pt x="182" y="438"/>
                    </a:lnTo>
                    <a:lnTo>
                      <a:pt x="161" y="432"/>
                    </a:lnTo>
                    <a:lnTo>
                      <a:pt x="142" y="426"/>
                    </a:lnTo>
                    <a:lnTo>
                      <a:pt x="123" y="416"/>
                    </a:lnTo>
                    <a:lnTo>
                      <a:pt x="105" y="405"/>
                    </a:lnTo>
                    <a:lnTo>
                      <a:pt x="88" y="393"/>
                    </a:lnTo>
                    <a:lnTo>
                      <a:pt x="73" y="380"/>
                    </a:lnTo>
                    <a:lnTo>
                      <a:pt x="59" y="365"/>
                    </a:lnTo>
                    <a:lnTo>
                      <a:pt x="46" y="347"/>
                    </a:lnTo>
                    <a:lnTo>
                      <a:pt x="36" y="330"/>
                    </a:lnTo>
                    <a:lnTo>
                      <a:pt x="27" y="311"/>
                    </a:lnTo>
                    <a:lnTo>
                      <a:pt x="19" y="292"/>
                    </a:lnTo>
                    <a:lnTo>
                      <a:pt x="13" y="271"/>
                    </a:lnTo>
                    <a:lnTo>
                      <a:pt x="11" y="250"/>
                    </a:lnTo>
                    <a:lnTo>
                      <a:pt x="9" y="227"/>
                    </a:lnTo>
                    <a:lnTo>
                      <a:pt x="11" y="205"/>
                    </a:lnTo>
                    <a:lnTo>
                      <a:pt x="13" y="184"/>
                    </a:lnTo>
                    <a:lnTo>
                      <a:pt x="19" y="163"/>
                    </a:lnTo>
                    <a:lnTo>
                      <a:pt x="27" y="142"/>
                    </a:lnTo>
                    <a:lnTo>
                      <a:pt x="36" y="125"/>
                    </a:lnTo>
                    <a:lnTo>
                      <a:pt x="46" y="106"/>
                    </a:lnTo>
                    <a:lnTo>
                      <a:pt x="59" y="90"/>
                    </a:lnTo>
                    <a:lnTo>
                      <a:pt x="73" y="75"/>
                    </a:lnTo>
                    <a:lnTo>
                      <a:pt x="88" y="60"/>
                    </a:lnTo>
                    <a:lnTo>
                      <a:pt x="105" y="48"/>
                    </a:lnTo>
                    <a:lnTo>
                      <a:pt x="123" y="37"/>
                    </a:lnTo>
                    <a:lnTo>
                      <a:pt x="142" y="29"/>
                    </a:lnTo>
                    <a:lnTo>
                      <a:pt x="161" y="21"/>
                    </a:lnTo>
                    <a:lnTo>
                      <a:pt x="182" y="15"/>
                    </a:lnTo>
                    <a:lnTo>
                      <a:pt x="203" y="12"/>
                    </a:lnTo>
                    <a:lnTo>
                      <a:pt x="224" y="12"/>
                    </a:lnTo>
                    <a:lnTo>
                      <a:pt x="247" y="12"/>
                    </a:lnTo>
                    <a:lnTo>
                      <a:pt x="261" y="15"/>
                    </a:lnTo>
                    <a:lnTo>
                      <a:pt x="261" y="14"/>
                    </a:lnTo>
                    <a:lnTo>
                      <a:pt x="261" y="12"/>
                    </a:lnTo>
                    <a:lnTo>
                      <a:pt x="263" y="12"/>
                    </a:lnTo>
                    <a:lnTo>
                      <a:pt x="263" y="10"/>
                    </a:lnTo>
                    <a:lnTo>
                      <a:pt x="263" y="8"/>
                    </a:lnTo>
                    <a:lnTo>
                      <a:pt x="263" y="6"/>
                    </a:lnTo>
                    <a:lnTo>
                      <a:pt x="263" y="4"/>
                    </a:lnTo>
                    <a:close/>
                  </a:path>
                </a:pathLst>
              </a:custGeom>
              <a:solidFill>
                <a:srgbClr val="D4EDFF"/>
              </a:solidFill>
              <a:ln w="9525">
                <a:noFill/>
                <a:round/>
              </a:ln>
            </p:spPr>
            <p:txBody>
              <a:bodyPr/>
              <a:lstStyle/>
              <a:p>
                <a:endParaRPr lang="en-US"/>
              </a:p>
            </p:txBody>
          </p:sp>
          <p:sp>
            <p:nvSpPr>
              <p:cNvPr id="44055" name="Freeform 223"/>
              <p:cNvSpPr/>
              <p:nvPr/>
            </p:nvSpPr>
            <p:spPr bwMode="auto">
              <a:xfrm>
                <a:off x="1666" y="1823"/>
                <a:ext cx="261" cy="441"/>
              </a:xfrm>
              <a:custGeom>
                <a:avLst/>
                <a:gdLst>
                  <a:gd name="T0" fmla="*/ 243 w 261"/>
                  <a:gd name="T1" fmla="*/ 2 h 441"/>
                  <a:gd name="T2" fmla="*/ 199 w 261"/>
                  <a:gd name="T3" fmla="*/ 2 h 441"/>
                  <a:gd name="T4" fmla="*/ 155 w 261"/>
                  <a:gd name="T5" fmla="*/ 9 h 441"/>
                  <a:gd name="T6" fmla="*/ 117 w 261"/>
                  <a:gd name="T7" fmla="*/ 27 h 441"/>
                  <a:gd name="T8" fmla="*/ 80 w 261"/>
                  <a:gd name="T9" fmla="*/ 50 h 441"/>
                  <a:gd name="T10" fmla="*/ 52 w 261"/>
                  <a:gd name="T11" fmla="*/ 80 h 441"/>
                  <a:gd name="T12" fmla="*/ 27 w 261"/>
                  <a:gd name="T13" fmla="*/ 115 h 441"/>
                  <a:gd name="T14" fmla="*/ 9 w 261"/>
                  <a:gd name="T15" fmla="*/ 155 h 441"/>
                  <a:gd name="T16" fmla="*/ 2 w 261"/>
                  <a:gd name="T17" fmla="*/ 197 h 441"/>
                  <a:gd name="T18" fmla="*/ 2 w 261"/>
                  <a:gd name="T19" fmla="*/ 244 h 441"/>
                  <a:gd name="T20" fmla="*/ 9 w 261"/>
                  <a:gd name="T21" fmla="*/ 286 h 441"/>
                  <a:gd name="T22" fmla="*/ 27 w 261"/>
                  <a:gd name="T23" fmla="*/ 326 h 441"/>
                  <a:gd name="T24" fmla="*/ 52 w 261"/>
                  <a:gd name="T25" fmla="*/ 361 h 441"/>
                  <a:gd name="T26" fmla="*/ 80 w 261"/>
                  <a:gd name="T27" fmla="*/ 391 h 441"/>
                  <a:gd name="T28" fmla="*/ 117 w 261"/>
                  <a:gd name="T29" fmla="*/ 414 h 441"/>
                  <a:gd name="T30" fmla="*/ 155 w 261"/>
                  <a:gd name="T31" fmla="*/ 432 h 441"/>
                  <a:gd name="T32" fmla="*/ 199 w 261"/>
                  <a:gd name="T33" fmla="*/ 441 h 441"/>
                  <a:gd name="T34" fmla="*/ 243 w 261"/>
                  <a:gd name="T35" fmla="*/ 441 h 441"/>
                  <a:gd name="T36" fmla="*/ 261 w 261"/>
                  <a:gd name="T37" fmla="*/ 437 h 441"/>
                  <a:gd name="T38" fmla="*/ 259 w 261"/>
                  <a:gd name="T39" fmla="*/ 433 h 441"/>
                  <a:gd name="T40" fmla="*/ 259 w 261"/>
                  <a:gd name="T41" fmla="*/ 432 h 441"/>
                  <a:gd name="T42" fmla="*/ 259 w 261"/>
                  <a:gd name="T43" fmla="*/ 430 h 441"/>
                  <a:gd name="T44" fmla="*/ 243 w 261"/>
                  <a:gd name="T45" fmla="*/ 430 h 441"/>
                  <a:gd name="T46" fmla="*/ 199 w 261"/>
                  <a:gd name="T47" fmla="*/ 430 h 441"/>
                  <a:gd name="T48" fmla="*/ 159 w 261"/>
                  <a:gd name="T49" fmla="*/ 422 h 441"/>
                  <a:gd name="T50" fmla="*/ 121 w 261"/>
                  <a:gd name="T51" fmla="*/ 407 h 441"/>
                  <a:gd name="T52" fmla="*/ 88 w 261"/>
                  <a:gd name="T53" fmla="*/ 384 h 441"/>
                  <a:gd name="T54" fmla="*/ 59 w 261"/>
                  <a:gd name="T55" fmla="*/ 355 h 441"/>
                  <a:gd name="T56" fmla="*/ 36 w 261"/>
                  <a:gd name="T57" fmla="*/ 320 h 441"/>
                  <a:gd name="T58" fmla="*/ 21 w 261"/>
                  <a:gd name="T59" fmla="*/ 284 h 441"/>
                  <a:gd name="T60" fmla="*/ 11 w 261"/>
                  <a:gd name="T61" fmla="*/ 242 h 441"/>
                  <a:gd name="T62" fmla="*/ 11 w 261"/>
                  <a:gd name="T63" fmla="*/ 199 h 441"/>
                  <a:gd name="T64" fmla="*/ 21 w 261"/>
                  <a:gd name="T65" fmla="*/ 159 h 441"/>
                  <a:gd name="T66" fmla="*/ 36 w 261"/>
                  <a:gd name="T67" fmla="*/ 121 h 441"/>
                  <a:gd name="T68" fmla="*/ 59 w 261"/>
                  <a:gd name="T69" fmla="*/ 86 h 441"/>
                  <a:gd name="T70" fmla="*/ 88 w 261"/>
                  <a:gd name="T71" fmla="*/ 59 h 441"/>
                  <a:gd name="T72" fmla="*/ 121 w 261"/>
                  <a:gd name="T73" fmla="*/ 36 h 441"/>
                  <a:gd name="T74" fmla="*/ 159 w 261"/>
                  <a:gd name="T75" fmla="*/ 19 h 441"/>
                  <a:gd name="T76" fmla="*/ 199 w 261"/>
                  <a:gd name="T77" fmla="*/ 11 h 441"/>
                  <a:gd name="T78" fmla="*/ 243 w 261"/>
                  <a:gd name="T79" fmla="*/ 11 h 441"/>
                  <a:gd name="T80" fmla="*/ 257 w 261"/>
                  <a:gd name="T81" fmla="*/ 13 h 441"/>
                  <a:gd name="T82" fmla="*/ 257 w 261"/>
                  <a:gd name="T83" fmla="*/ 9 h 441"/>
                  <a:gd name="T84" fmla="*/ 257 w 261"/>
                  <a:gd name="T85" fmla="*/ 8 h 441"/>
                  <a:gd name="T86" fmla="*/ 259 w 261"/>
                  <a:gd name="T87" fmla="*/ 6 h 44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61"/>
                  <a:gd name="T133" fmla="*/ 0 h 441"/>
                  <a:gd name="T134" fmla="*/ 261 w 261"/>
                  <a:gd name="T135" fmla="*/ 441 h 44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61" h="441">
                    <a:moveTo>
                      <a:pt x="259" y="4"/>
                    </a:moveTo>
                    <a:lnTo>
                      <a:pt x="243" y="2"/>
                    </a:lnTo>
                    <a:lnTo>
                      <a:pt x="220" y="0"/>
                    </a:lnTo>
                    <a:lnTo>
                      <a:pt x="199" y="2"/>
                    </a:lnTo>
                    <a:lnTo>
                      <a:pt x="176" y="4"/>
                    </a:lnTo>
                    <a:lnTo>
                      <a:pt x="155" y="9"/>
                    </a:lnTo>
                    <a:lnTo>
                      <a:pt x="136" y="17"/>
                    </a:lnTo>
                    <a:lnTo>
                      <a:pt x="117" y="27"/>
                    </a:lnTo>
                    <a:lnTo>
                      <a:pt x="98" y="38"/>
                    </a:lnTo>
                    <a:lnTo>
                      <a:pt x="80" y="50"/>
                    </a:lnTo>
                    <a:lnTo>
                      <a:pt x="65" y="65"/>
                    </a:lnTo>
                    <a:lnTo>
                      <a:pt x="52" y="80"/>
                    </a:lnTo>
                    <a:lnTo>
                      <a:pt x="38" y="98"/>
                    </a:lnTo>
                    <a:lnTo>
                      <a:pt x="27" y="115"/>
                    </a:lnTo>
                    <a:lnTo>
                      <a:pt x="17" y="134"/>
                    </a:lnTo>
                    <a:lnTo>
                      <a:pt x="9" y="155"/>
                    </a:lnTo>
                    <a:lnTo>
                      <a:pt x="5" y="176"/>
                    </a:lnTo>
                    <a:lnTo>
                      <a:pt x="2" y="197"/>
                    </a:lnTo>
                    <a:lnTo>
                      <a:pt x="0" y="221"/>
                    </a:lnTo>
                    <a:lnTo>
                      <a:pt x="2" y="244"/>
                    </a:lnTo>
                    <a:lnTo>
                      <a:pt x="5" y="265"/>
                    </a:lnTo>
                    <a:lnTo>
                      <a:pt x="9" y="286"/>
                    </a:lnTo>
                    <a:lnTo>
                      <a:pt x="17" y="307"/>
                    </a:lnTo>
                    <a:lnTo>
                      <a:pt x="27" y="326"/>
                    </a:lnTo>
                    <a:lnTo>
                      <a:pt x="38" y="343"/>
                    </a:lnTo>
                    <a:lnTo>
                      <a:pt x="52" y="361"/>
                    </a:lnTo>
                    <a:lnTo>
                      <a:pt x="65" y="376"/>
                    </a:lnTo>
                    <a:lnTo>
                      <a:pt x="80" y="391"/>
                    </a:lnTo>
                    <a:lnTo>
                      <a:pt x="98" y="405"/>
                    </a:lnTo>
                    <a:lnTo>
                      <a:pt x="117" y="414"/>
                    </a:lnTo>
                    <a:lnTo>
                      <a:pt x="136" y="424"/>
                    </a:lnTo>
                    <a:lnTo>
                      <a:pt x="155" y="432"/>
                    </a:lnTo>
                    <a:lnTo>
                      <a:pt x="176" y="437"/>
                    </a:lnTo>
                    <a:lnTo>
                      <a:pt x="199" y="441"/>
                    </a:lnTo>
                    <a:lnTo>
                      <a:pt x="220" y="441"/>
                    </a:lnTo>
                    <a:lnTo>
                      <a:pt x="243" y="441"/>
                    </a:lnTo>
                    <a:lnTo>
                      <a:pt x="261" y="437"/>
                    </a:lnTo>
                    <a:lnTo>
                      <a:pt x="261" y="435"/>
                    </a:lnTo>
                    <a:lnTo>
                      <a:pt x="259" y="433"/>
                    </a:lnTo>
                    <a:lnTo>
                      <a:pt x="259" y="432"/>
                    </a:lnTo>
                    <a:lnTo>
                      <a:pt x="259" y="430"/>
                    </a:lnTo>
                    <a:lnTo>
                      <a:pt x="259" y="428"/>
                    </a:lnTo>
                    <a:lnTo>
                      <a:pt x="243" y="430"/>
                    </a:lnTo>
                    <a:lnTo>
                      <a:pt x="220" y="432"/>
                    </a:lnTo>
                    <a:lnTo>
                      <a:pt x="199" y="430"/>
                    </a:lnTo>
                    <a:lnTo>
                      <a:pt x="178" y="428"/>
                    </a:lnTo>
                    <a:lnTo>
                      <a:pt x="159" y="422"/>
                    </a:lnTo>
                    <a:lnTo>
                      <a:pt x="140" y="414"/>
                    </a:lnTo>
                    <a:lnTo>
                      <a:pt x="121" y="407"/>
                    </a:lnTo>
                    <a:lnTo>
                      <a:pt x="103" y="395"/>
                    </a:lnTo>
                    <a:lnTo>
                      <a:pt x="88" y="384"/>
                    </a:lnTo>
                    <a:lnTo>
                      <a:pt x="73" y="370"/>
                    </a:lnTo>
                    <a:lnTo>
                      <a:pt x="59" y="355"/>
                    </a:lnTo>
                    <a:lnTo>
                      <a:pt x="46" y="338"/>
                    </a:lnTo>
                    <a:lnTo>
                      <a:pt x="36" y="320"/>
                    </a:lnTo>
                    <a:lnTo>
                      <a:pt x="27" y="303"/>
                    </a:lnTo>
                    <a:lnTo>
                      <a:pt x="21" y="284"/>
                    </a:lnTo>
                    <a:lnTo>
                      <a:pt x="15" y="263"/>
                    </a:lnTo>
                    <a:lnTo>
                      <a:pt x="11" y="242"/>
                    </a:lnTo>
                    <a:lnTo>
                      <a:pt x="11" y="221"/>
                    </a:lnTo>
                    <a:lnTo>
                      <a:pt x="11" y="199"/>
                    </a:lnTo>
                    <a:lnTo>
                      <a:pt x="15" y="178"/>
                    </a:lnTo>
                    <a:lnTo>
                      <a:pt x="21" y="159"/>
                    </a:lnTo>
                    <a:lnTo>
                      <a:pt x="27" y="138"/>
                    </a:lnTo>
                    <a:lnTo>
                      <a:pt x="36" y="121"/>
                    </a:lnTo>
                    <a:lnTo>
                      <a:pt x="46" y="103"/>
                    </a:lnTo>
                    <a:lnTo>
                      <a:pt x="59" y="86"/>
                    </a:lnTo>
                    <a:lnTo>
                      <a:pt x="73" y="73"/>
                    </a:lnTo>
                    <a:lnTo>
                      <a:pt x="88" y="59"/>
                    </a:lnTo>
                    <a:lnTo>
                      <a:pt x="103" y="46"/>
                    </a:lnTo>
                    <a:lnTo>
                      <a:pt x="121" y="36"/>
                    </a:lnTo>
                    <a:lnTo>
                      <a:pt x="140" y="27"/>
                    </a:lnTo>
                    <a:lnTo>
                      <a:pt x="159" y="19"/>
                    </a:lnTo>
                    <a:lnTo>
                      <a:pt x="178" y="15"/>
                    </a:lnTo>
                    <a:lnTo>
                      <a:pt x="199" y="11"/>
                    </a:lnTo>
                    <a:lnTo>
                      <a:pt x="220" y="9"/>
                    </a:lnTo>
                    <a:lnTo>
                      <a:pt x="243" y="11"/>
                    </a:lnTo>
                    <a:lnTo>
                      <a:pt x="257" y="13"/>
                    </a:lnTo>
                    <a:lnTo>
                      <a:pt x="257" y="11"/>
                    </a:lnTo>
                    <a:lnTo>
                      <a:pt x="257" y="9"/>
                    </a:lnTo>
                    <a:lnTo>
                      <a:pt x="257" y="8"/>
                    </a:lnTo>
                    <a:lnTo>
                      <a:pt x="257" y="6"/>
                    </a:lnTo>
                    <a:lnTo>
                      <a:pt x="259" y="6"/>
                    </a:lnTo>
                    <a:lnTo>
                      <a:pt x="259" y="4"/>
                    </a:lnTo>
                    <a:close/>
                  </a:path>
                </a:pathLst>
              </a:custGeom>
              <a:solidFill>
                <a:srgbClr val="D5EEFF"/>
              </a:solidFill>
              <a:ln w="9525">
                <a:noFill/>
                <a:round/>
              </a:ln>
            </p:spPr>
            <p:txBody>
              <a:bodyPr/>
              <a:lstStyle/>
              <a:p>
                <a:endParaRPr lang="en-US"/>
              </a:p>
            </p:txBody>
          </p:sp>
          <p:sp>
            <p:nvSpPr>
              <p:cNvPr id="44056" name="Freeform 224"/>
              <p:cNvSpPr/>
              <p:nvPr/>
            </p:nvSpPr>
            <p:spPr bwMode="auto">
              <a:xfrm>
                <a:off x="1671" y="1829"/>
                <a:ext cx="254" cy="429"/>
              </a:xfrm>
              <a:custGeom>
                <a:avLst/>
                <a:gdLst>
                  <a:gd name="T0" fmla="*/ 238 w 254"/>
                  <a:gd name="T1" fmla="*/ 0 h 429"/>
                  <a:gd name="T2" fmla="*/ 194 w 254"/>
                  <a:gd name="T3" fmla="*/ 0 h 429"/>
                  <a:gd name="T4" fmla="*/ 152 w 254"/>
                  <a:gd name="T5" fmla="*/ 9 h 429"/>
                  <a:gd name="T6" fmla="*/ 114 w 254"/>
                  <a:gd name="T7" fmla="*/ 25 h 429"/>
                  <a:gd name="T8" fmla="*/ 79 w 254"/>
                  <a:gd name="T9" fmla="*/ 48 h 429"/>
                  <a:gd name="T10" fmla="*/ 50 w 254"/>
                  <a:gd name="T11" fmla="*/ 78 h 429"/>
                  <a:gd name="T12" fmla="*/ 27 w 254"/>
                  <a:gd name="T13" fmla="*/ 113 h 429"/>
                  <a:gd name="T14" fmla="*/ 10 w 254"/>
                  <a:gd name="T15" fmla="*/ 151 h 429"/>
                  <a:gd name="T16" fmla="*/ 2 w 254"/>
                  <a:gd name="T17" fmla="*/ 193 h 429"/>
                  <a:gd name="T18" fmla="*/ 2 w 254"/>
                  <a:gd name="T19" fmla="*/ 238 h 429"/>
                  <a:gd name="T20" fmla="*/ 10 w 254"/>
                  <a:gd name="T21" fmla="*/ 280 h 429"/>
                  <a:gd name="T22" fmla="*/ 27 w 254"/>
                  <a:gd name="T23" fmla="*/ 318 h 429"/>
                  <a:gd name="T24" fmla="*/ 50 w 254"/>
                  <a:gd name="T25" fmla="*/ 353 h 429"/>
                  <a:gd name="T26" fmla="*/ 79 w 254"/>
                  <a:gd name="T27" fmla="*/ 381 h 429"/>
                  <a:gd name="T28" fmla="*/ 114 w 254"/>
                  <a:gd name="T29" fmla="*/ 404 h 429"/>
                  <a:gd name="T30" fmla="*/ 152 w 254"/>
                  <a:gd name="T31" fmla="*/ 420 h 429"/>
                  <a:gd name="T32" fmla="*/ 194 w 254"/>
                  <a:gd name="T33" fmla="*/ 429 h 429"/>
                  <a:gd name="T34" fmla="*/ 238 w 254"/>
                  <a:gd name="T35" fmla="*/ 429 h 429"/>
                  <a:gd name="T36" fmla="*/ 254 w 254"/>
                  <a:gd name="T37" fmla="*/ 426 h 429"/>
                  <a:gd name="T38" fmla="*/ 254 w 254"/>
                  <a:gd name="T39" fmla="*/ 424 h 429"/>
                  <a:gd name="T40" fmla="*/ 254 w 254"/>
                  <a:gd name="T41" fmla="*/ 420 h 429"/>
                  <a:gd name="T42" fmla="*/ 254 w 254"/>
                  <a:gd name="T43" fmla="*/ 418 h 429"/>
                  <a:gd name="T44" fmla="*/ 237 w 254"/>
                  <a:gd name="T45" fmla="*/ 420 h 429"/>
                  <a:gd name="T46" fmla="*/ 194 w 254"/>
                  <a:gd name="T47" fmla="*/ 420 h 429"/>
                  <a:gd name="T48" fmla="*/ 156 w 254"/>
                  <a:gd name="T49" fmla="*/ 410 h 429"/>
                  <a:gd name="T50" fmla="*/ 118 w 254"/>
                  <a:gd name="T51" fmla="*/ 395 h 429"/>
                  <a:gd name="T52" fmla="*/ 85 w 254"/>
                  <a:gd name="T53" fmla="*/ 374 h 429"/>
                  <a:gd name="T54" fmla="*/ 58 w 254"/>
                  <a:gd name="T55" fmla="*/ 345 h 429"/>
                  <a:gd name="T56" fmla="*/ 35 w 254"/>
                  <a:gd name="T57" fmla="*/ 312 h 429"/>
                  <a:gd name="T58" fmla="*/ 20 w 254"/>
                  <a:gd name="T59" fmla="*/ 276 h 429"/>
                  <a:gd name="T60" fmla="*/ 12 w 254"/>
                  <a:gd name="T61" fmla="*/ 236 h 429"/>
                  <a:gd name="T62" fmla="*/ 12 w 254"/>
                  <a:gd name="T63" fmla="*/ 193 h 429"/>
                  <a:gd name="T64" fmla="*/ 20 w 254"/>
                  <a:gd name="T65" fmla="*/ 153 h 429"/>
                  <a:gd name="T66" fmla="*/ 35 w 254"/>
                  <a:gd name="T67" fmla="*/ 117 h 429"/>
                  <a:gd name="T68" fmla="*/ 58 w 254"/>
                  <a:gd name="T69" fmla="*/ 84 h 429"/>
                  <a:gd name="T70" fmla="*/ 85 w 254"/>
                  <a:gd name="T71" fmla="*/ 57 h 429"/>
                  <a:gd name="T72" fmla="*/ 118 w 254"/>
                  <a:gd name="T73" fmla="*/ 34 h 429"/>
                  <a:gd name="T74" fmla="*/ 156 w 254"/>
                  <a:gd name="T75" fmla="*/ 19 h 429"/>
                  <a:gd name="T76" fmla="*/ 194 w 254"/>
                  <a:gd name="T77" fmla="*/ 11 h 429"/>
                  <a:gd name="T78" fmla="*/ 237 w 254"/>
                  <a:gd name="T79" fmla="*/ 11 h 429"/>
                  <a:gd name="T80" fmla="*/ 252 w 254"/>
                  <a:gd name="T81" fmla="*/ 11 h 429"/>
                  <a:gd name="T82" fmla="*/ 252 w 254"/>
                  <a:gd name="T83" fmla="*/ 9 h 429"/>
                  <a:gd name="T84" fmla="*/ 252 w 254"/>
                  <a:gd name="T85" fmla="*/ 7 h 429"/>
                  <a:gd name="T86" fmla="*/ 252 w 254"/>
                  <a:gd name="T87" fmla="*/ 3 h 42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54"/>
                  <a:gd name="T133" fmla="*/ 0 h 429"/>
                  <a:gd name="T134" fmla="*/ 254 w 254"/>
                  <a:gd name="T135" fmla="*/ 429 h 42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54" h="429">
                    <a:moveTo>
                      <a:pt x="252" y="3"/>
                    </a:moveTo>
                    <a:lnTo>
                      <a:pt x="238" y="0"/>
                    </a:lnTo>
                    <a:lnTo>
                      <a:pt x="215" y="0"/>
                    </a:lnTo>
                    <a:lnTo>
                      <a:pt x="194" y="0"/>
                    </a:lnTo>
                    <a:lnTo>
                      <a:pt x="173" y="3"/>
                    </a:lnTo>
                    <a:lnTo>
                      <a:pt x="152" y="9"/>
                    </a:lnTo>
                    <a:lnTo>
                      <a:pt x="133" y="17"/>
                    </a:lnTo>
                    <a:lnTo>
                      <a:pt x="114" y="25"/>
                    </a:lnTo>
                    <a:lnTo>
                      <a:pt x="96" y="36"/>
                    </a:lnTo>
                    <a:lnTo>
                      <a:pt x="79" y="48"/>
                    </a:lnTo>
                    <a:lnTo>
                      <a:pt x="64" y="63"/>
                    </a:lnTo>
                    <a:lnTo>
                      <a:pt x="50" y="78"/>
                    </a:lnTo>
                    <a:lnTo>
                      <a:pt x="37" y="94"/>
                    </a:lnTo>
                    <a:lnTo>
                      <a:pt x="27" y="113"/>
                    </a:lnTo>
                    <a:lnTo>
                      <a:pt x="18" y="130"/>
                    </a:lnTo>
                    <a:lnTo>
                      <a:pt x="10" y="151"/>
                    </a:lnTo>
                    <a:lnTo>
                      <a:pt x="4" y="172"/>
                    </a:lnTo>
                    <a:lnTo>
                      <a:pt x="2" y="193"/>
                    </a:lnTo>
                    <a:lnTo>
                      <a:pt x="0" y="215"/>
                    </a:lnTo>
                    <a:lnTo>
                      <a:pt x="2" y="238"/>
                    </a:lnTo>
                    <a:lnTo>
                      <a:pt x="4" y="259"/>
                    </a:lnTo>
                    <a:lnTo>
                      <a:pt x="10" y="280"/>
                    </a:lnTo>
                    <a:lnTo>
                      <a:pt x="18" y="299"/>
                    </a:lnTo>
                    <a:lnTo>
                      <a:pt x="27" y="318"/>
                    </a:lnTo>
                    <a:lnTo>
                      <a:pt x="37" y="335"/>
                    </a:lnTo>
                    <a:lnTo>
                      <a:pt x="50" y="353"/>
                    </a:lnTo>
                    <a:lnTo>
                      <a:pt x="64" y="368"/>
                    </a:lnTo>
                    <a:lnTo>
                      <a:pt x="79" y="381"/>
                    </a:lnTo>
                    <a:lnTo>
                      <a:pt x="96" y="393"/>
                    </a:lnTo>
                    <a:lnTo>
                      <a:pt x="114" y="404"/>
                    </a:lnTo>
                    <a:lnTo>
                      <a:pt x="133" y="414"/>
                    </a:lnTo>
                    <a:lnTo>
                      <a:pt x="152" y="420"/>
                    </a:lnTo>
                    <a:lnTo>
                      <a:pt x="173" y="426"/>
                    </a:lnTo>
                    <a:lnTo>
                      <a:pt x="194" y="429"/>
                    </a:lnTo>
                    <a:lnTo>
                      <a:pt x="215" y="429"/>
                    </a:lnTo>
                    <a:lnTo>
                      <a:pt x="238" y="429"/>
                    </a:lnTo>
                    <a:lnTo>
                      <a:pt x="254" y="427"/>
                    </a:lnTo>
                    <a:lnTo>
                      <a:pt x="254" y="426"/>
                    </a:lnTo>
                    <a:lnTo>
                      <a:pt x="254" y="424"/>
                    </a:lnTo>
                    <a:lnTo>
                      <a:pt x="254" y="422"/>
                    </a:lnTo>
                    <a:lnTo>
                      <a:pt x="254" y="420"/>
                    </a:lnTo>
                    <a:lnTo>
                      <a:pt x="254" y="418"/>
                    </a:lnTo>
                    <a:lnTo>
                      <a:pt x="254" y="416"/>
                    </a:lnTo>
                    <a:lnTo>
                      <a:pt x="237" y="420"/>
                    </a:lnTo>
                    <a:lnTo>
                      <a:pt x="215" y="420"/>
                    </a:lnTo>
                    <a:lnTo>
                      <a:pt x="194" y="420"/>
                    </a:lnTo>
                    <a:lnTo>
                      <a:pt x="175" y="416"/>
                    </a:lnTo>
                    <a:lnTo>
                      <a:pt x="156" y="410"/>
                    </a:lnTo>
                    <a:lnTo>
                      <a:pt x="137" y="404"/>
                    </a:lnTo>
                    <a:lnTo>
                      <a:pt x="118" y="395"/>
                    </a:lnTo>
                    <a:lnTo>
                      <a:pt x="102" y="385"/>
                    </a:lnTo>
                    <a:lnTo>
                      <a:pt x="85" y="374"/>
                    </a:lnTo>
                    <a:lnTo>
                      <a:pt x="71" y="360"/>
                    </a:lnTo>
                    <a:lnTo>
                      <a:pt x="58" y="345"/>
                    </a:lnTo>
                    <a:lnTo>
                      <a:pt x="47" y="330"/>
                    </a:lnTo>
                    <a:lnTo>
                      <a:pt x="35" y="312"/>
                    </a:lnTo>
                    <a:lnTo>
                      <a:pt x="27" y="295"/>
                    </a:lnTo>
                    <a:lnTo>
                      <a:pt x="20" y="276"/>
                    </a:lnTo>
                    <a:lnTo>
                      <a:pt x="16" y="257"/>
                    </a:lnTo>
                    <a:lnTo>
                      <a:pt x="12" y="236"/>
                    </a:lnTo>
                    <a:lnTo>
                      <a:pt x="10" y="215"/>
                    </a:lnTo>
                    <a:lnTo>
                      <a:pt x="12" y="193"/>
                    </a:lnTo>
                    <a:lnTo>
                      <a:pt x="16" y="174"/>
                    </a:lnTo>
                    <a:lnTo>
                      <a:pt x="20" y="153"/>
                    </a:lnTo>
                    <a:lnTo>
                      <a:pt x="27" y="134"/>
                    </a:lnTo>
                    <a:lnTo>
                      <a:pt x="35" y="117"/>
                    </a:lnTo>
                    <a:lnTo>
                      <a:pt x="47" y="99"/>
                    </a:lnTo>
                    <a:lnTo>
                      <a:pt x="58" y="84"/>
                    </a:lnTo>
                    <a:lnTo>
                      <a:pt x="71" y="69"/>
                    </a:lnTo>
                    <a:lnTo>
                      <a:pt x="85" y="57"/>
                    </a:lnTo>
                    <a:lnTo>
                      <a:pt x="102" y="44"/>
                    </a:lnTo>
                    <a:lnTo>
                      <a:pt x="118" y="34"/>
                    </a:lnTo>
                    <a:lnTo>
                      <a:pt x="137" y="26"/>
                    </a:lnTo>
                    <a:lnTo>
                      <a:pt x="156" y="19"/>
                    </a:lnTo>
                    <a:lnTo>
                      <a:pt x="175" y="13"/>
                    </a:lnTo>
                    <a:lnTo>
                      <a:pt x="194" y="11"/>
                    </a:lnTo>
                    <a:lnTo>
                      <a:pt x="215" y="9"/>
                    </a:lnTo>
                    <a:lnTo>
                      <a:pt x="237" y="11"/>
                    </a:lnTo>
                    <a:lnTo>
                      <a:pt x="252" y="13"/>
                    </a:lnTo>
                    <a:lnTo>
                      <a:pt x="252" y="11"/>
                    </a:lnTo>
                    <a:lnTo>
                      <a:pt x="252" y="9"/>
                    </a:lnTo>
                    <a:lnTo>
                      <a:pt x="252" y="7"/>
                    </a:lnTo>
                    <a:lnTo>
                      <a:pt x="252" y="5"/>
                    </a:lnTo>
                    <a:lnTo>
                      <a:pt x="252" y="3"/>
                    </a:lnTo>
                    <a:close/>
                  </a:path>
                </a:pathLst>
              </a:custGeom>
              <a:solidFill>
                <a:srgbClr val="D6EEFF"/>
              </a:solidFill>
              <a:ln w="9525">
                <a:noFill/>
                <a:round/>
              </a:ln>
            </p:spPr>
            <p:txBody>
              <a:bodyPr/>
              <a:lstStyle/>
              <a:p>
                <a:endParaRPr lang="en-US"/>
              </a:p>
            </p:txBody>
          </p:sp>
          <p:sp>
            <p:nvSpPr>
              <p:cNvPr id="44057" name="Freeform 225"/>
              <p:cNvSpPr/>
              <p:nvPr/>
            </p:nvSpPr>
            <p:spPr bwMode="auto">
              <a:xfrm>
                <a:off x="1677" y="1832"/>
                <a:ext cx="248" cy="423"/>
              </a:xfrm>
              <a:custGeom>
                <a:avLst/>
                <a:gdLst>
                  <a:gd name="T0" fmla="*/ 232 w 248"/>
                  <a:gd name="T1" fmla="*/ 2 h 423"/>
                  <a:gd name="T2" fmla="*/ 188 w 248"/>
                  <a:gd name="T3" fmla="*/ 2 h 423"/>
                  <a:gd name="T4" fmla="*/ 148 w 248"/>
                  <a:gd name="T5" fmla="*/ 10 h 423"/>
                  <a:gd name="T6" fmla="*/ 110 w 248"/>
                  <a:gd name="T7" fmla="*/ 27 h 423"/>
                  <a:gd name="T8" fmla="*/ 77 w 248"/>
                  <a:gd name="T9" fmla="*/ 50 h 423"/>
                  <a:gd name="T10" fmla="*/ 48 w 248"/>
                  <a:gd name="T11" fmla="*/ 77 h 423"/>
                  <a:gd name="T12" fmla="*/ 25 w 248"/>
                  <a:gd name="T13" fmla="*/ 112 h 423"/>
                  <a:gd name="T14" fmla="*/ 10 w 248"/>
                  <a:gd name="T15" fmla="*/ 150 h 423"/>
                  <a:gd name="T16" fmla="*/ 0 w 248"/>
                  <a:gd name="T17" fmla="*/ 190 h 423"/>
                  <a:gd name="T18" fmla="*/ 0 w 248"/>
                  <a:gd name="T19" fmla="*/ 233 h 423"/>
                  <a:gd name="T20" fmla="*/ 10 w 248"/>
                  <a:gd name="T21" fmla="*/ 275 h 423"/>
                  <a:gd name="T22" fmla="*/ 25 w 248"/>
                  <a:gd name="T23" fmla="*/ 311 h 423"/>
                  <a:gd name="T24" fmla="*/ 48 w 248"/>
                  <a:gd name="T25" fmla="*/ 346 h 423"/>
                  <a:gd name="T26" fmla="*/ 77 w 248"/>
                  <a:gd name="T27" fmla="*/ 375 h 423"/>
                  <a:gd name="T28" fmla="*/ 110 w 248"/>
                  <a:gd name="T29" fmla="*/ 398 h 423"/>
                  <a:gd name="T30" fmla="*/ 148 w 248"/>
                  <a:gd name="T31" fmla="*/ 413 h 423"/>
                  <a:gd name="T32" fmla="*/ 188 w 248"/>
                  <a:gd name="T33" fmla="*/ 421 h 423"/>
                  <a:gd name="T34" fmla="*/ 232 w 248"/>
                  <a:gd name="T35" fmla="*/ 421 h 423"/>
                  <a:gd name="T36" fmla="*/ 248 w 248"/>
                  <a:gd name="T37" fmla="*/ 417 h 423"/>
                  <a:gd name="T38" fmla="*/ 248 w 248"/>
                  <a:gd name="T39" fmla="*/ 415 h 423"/>
                  <a:gd name="T40" fmla="*/ 248 w 248"/>
                  <a:gd name="T41" fmla="*/ 413 h 423"/>
                  <a:gd name="T42" fmla="*/ 248 w 248"/>
                  <a:gd name="T43" fmla="*/ 409 h 423"/>
                  <a:gd name="T44" fmla="*/ 231 w 248"/>
                  <a:gd name="T45" fmla="*/ 411 h 423"/>
                  <a:gd name="T46" fmla="*/ 190 w 248"/>
                  <a:gd name="T47" fmla="*/ 411 h 423"/>
                  <a:gd name="T48" fmla="*/ 150 w 248"/>
                  <a:gd name="T49" fmla="*/ 403 h 423"/>
                  <a:gd name="T50" fmla="*/ 115 w 248"/>
                  <a:gd name="T51" fmla="*/ 388 h 423"/>
                  <a:gd name="T52" fmla="*/ 83 w 248"/>
                  <a:gd name="T53" fmla="*/ 367 h 423"/>
                  <a:gd name="T54" fmla="*/ 56 w 248"/>
                  <a:gd name="T55" fmla="*/ 340 h 423"/>
                  <a:gd name="T56" fmla="*/ 35 w 248"/>
                  <a:gd name="T57" fmla="*/ 307 h 423"/>
                  <a:gd name="T58" fmla="*/ 19 w 248"/>
                  <a:gd name="T59" fmla="*/ 271 h 423"/>
                  <a:gd name="T60" fmla="*/ 12 w 248"/>
                  <a:gd name="T61" fmla="*/ 233 h 423"/>
                  <a:gd name="T62" fmla="*/ 12 w 248"/>
                  <a:gd name="T63" fmla="*/ 190 h 423"/>
                  <a:gd name="T64" fmla="*/ 19 w 248"/>
                  <a:gd name="T65" fmla="*/ 152 h 423"/>
                  <a:gd name="T66" fmla="*/ 35 w 248"/>
                  <a:gd name="T67" fmla="*/ 116 h 423"/>
                  <a:gd name="T68" fmla="*/ 56 w 248"/>
                  <a:gd name="T69" fmla="*/ 85 h 423"/>
                  <a:gd name="T70" fmla="*/ 83 w 248"/>
                  <a:gd name="T71" fmla="*/ 58 h 423"/>
                  <a:gd name="T72" fmla="*/ 115 w 248"/>
                  <a:gd name="T73" fmla="*/ 35 h 423"/>
                  <a:gd name="T74" fmla="*/ 150 w 248"/>
                  <a:gd name="T75" fmla="*/ 22 h 423"/>
                  <a:gd name="T76" fmla="*/ 190 w 248"/>
                  <a:gd name="T77" fmla="*/ 12 h 423"/>
                  <a:gd name="T78" fmla="*/ 231 w 248"/>
                  <a:gd name="T79" fmla="*/ 12 h 423"/>
                  <a:gd name="T80" fmla="*/ 246 w 248"/>
                  <a:gd name="T81" fmla="*/ 14 h 423"/>
                  <a:gd name="T82" fmla="*/ 246 w 248"/>
                  <a:gd name="T83" fmla="*/ 12 h 423"/>
                  <a:gd name="T84" fmla="*/ 246 w 248"/>
                  <a:gd name="T85" fmla="*/ 8 h 423"/>
                  <a:gd name="T86" fmla="*/ 246 w 248"/>
                  <a:gd name="T87" fmla="*/ 6 h 423"/>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8"/>
                  <a:gd name="T133" fmla="*/ 0 h 423"/>
                  <a:gd name="T134" fmla="*/ 248 w 248"/>
                  <a:gd name="T135" fmla="*/ 423 h 423"/>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8" h="423">
                    <a:moveTo>
                      <a:pt x="246" y="4"/>
                    </a:moveTo>
                    <a:lnTo>
                      <a:pt x="232" y="2"/>
                    </a:lnTo>
                    <a:lnTo>
                      <a:pt x="209" y="0"/>
                    </a:lnTo>
                    <a:lnTo>
                      <a:pt x="188" y="2"/>
                    </a:lnTo>
                    <a:lnTo>
                      <a:pt x="167" y="6"/>
                    </a:lnTo>
                    <a:lnTo>
                      <a:pt x="148" y="10"/>
                    </a:lnTo>
                    <a:lnTo>
                      <a:pt x="129" y="18"/>
                    </a:lnTo>
                    <a:lnTo>
                      <a:pt x="110" y="27"/>
                    </a:lnTo>
                    <a:lnTo>
                      <a:pt x="92" y="37"/>
                    </a:lnTo>
                    <a:lnTo>
                      <a:pt x="77" y="50"/>
                    </a:lnTo>
                    <a:lnTo>
                      <a:pt x="62" y="64"/>
                    </a:lnTo>
                    <a:lnTo>
                      <a:pt x="48" y="77"/>
                    </a:lnTo>
                    <a:lnTo>
                      <a:pt x="35" y="94"/>
                    </a:lnTo>
                    <a:lnTo>
                      <a:pt x="25" y="112"/>
                    </a:lnTo>
                    <a:lnTo>
                      <a:pt x="16" y="129"/>
                    </a:lnTo>
                    <a:lnTo>
                      <a:pt x="10" y="150"/>
                    </a:lnTo>
                    <a:lnTo>
                      <a:pt x="4" y="169"/>
                    </a:lnTo>
                    <a:lnTo>
                      <a:pt x="0" y="190"/>
                    </a:lnTo>
                    <a:lnTo>
                      <a:pt x="0" y="212"/>
                    </a:lnTo>
                    <a:lnTo>
                      <a:pt x="0" y="233"/>
                    </a:lnTo>
                    <a:lnTo>
                      <a:pt x="4" y="254"/>
                    </a:lnTo>
                    <a:lnTo>
                      <a:pt x="10" y="275"/>
                    </a:lnTo>
                    <a:lnTo>
                      <a:pt x="16" y="294"/>
                    </a:lnTo>
                    <a:lnTo>
                      <a:pt x="25" y="311"/>
                    </a:lnTo>
                    <a:lnTo>
                      <a:pt x="35" y="329"/>
                    </a:lnTo>
                    <a:lnTo>
                      <a:pt x="48" y="346"/>
                    </a:lnTo>
                    <a:lnTo>
                      <a:pt x="62" y="361"/>
                    </a:lnTo>
                    <a:lnTo>
                      <a:pt x="77" y="375"/>
                    </a:lnTo>
                    <a:lnTo>
                      <a:pt x="92" y="386"/>
                    </a:lnTo>
                    <a:lnTo>
                      <a:pt x="110" y="398"/>
                    </a:lnTo>
                    <a:lnTo>
                      <a:pt x="129" y="405"/>
                    </a:lnTo>
                    <a:lnTo>
                      <a:pt x="148" y="413"/>
                    </a:lnTo>
                    <a:lnTo>
                      <a:pt x="167" y="419"/>
                    </a:lnTo>
                    <a:lnTo>
                      <a:pt x="188" y="421"/>
                    </a:lnTo>
                    <a:lnTo>
                      <a:pt x="209" y="423"/>
                    </a:lnTo>
                    <a:lnTo>
                      <a:pt x="232" y="421"/>
                    </a:lnTo>
                    <a:lnTo>
                      <a:pt x="248" y="419"/>
                    </a:lnTo>
                    <a:lnTo>
                      <a:pt x="248" y="417"/>
                    </a:lnTo>
                    <a:lnTo>
                      <a:pt x="248" y="415"/>
                    </a:lnTo>
                    <a:lnTo>
                      <a:pt x="248" y="413"/>
                    </a:lnTo>
                    <a:lnTo>
                      <a:pt x="248" y="411"/>
                    </a:lnTo>
                    <a:lnTo>
                      <a:pt x="248" y="409"/>
                    </a:lnTo>
                    <a:lnTo>
                      <a:pt x="231" y="411"/>
                    </a:lnTo>
                    <a:lnTo>
                      <a:pt x="209" y="411"/>
                    </a:lnTo>
                    <a:lnTo>
                      <a:pt x="190" y="411"/>
                    </a:lnTo>
                    <a:lnTo>
                      <a:pt x="169" y="407"/>
                    </a:lnTo>
                    <a:lnTo>
                      <a:pt x="150" y="403"/>
                    </a:lnTo>
                    <a:lnTo>
                      <a:pt x="133" y="396"/>
                    </a:lnTo>
                    <a:lnTo>
                      <a:pt x="115" y="388"/>
                    </a:lnTo>
                    <a:lnTo>
                      <a:pt x="98" y="378"/>
                    </a:lnTo>
                    <a:lnTo>
                      <a:pt x="83" y="367"/>
                    </a:lnTo>
                    <a:lnTo>
                      <a:pt x="69" y="353"/>
                    </a:lnTo>
                    <a:lnTo>
                      <a:pt x="56" y="340"/>
                    </a:lnTo>
                    <a:lnTo>
                      <a:pt x="44" y="323"/>
                    </a:lnTo>
                    <a:lnTo>
                      <a:pt x="35" y="307"/>
                    </a:lnTo>
                    <a:lnTo>
                      <a:pt x="25" y="290"/>
                    </a:lnTo>
                    <a:lnTo>
                      <a:pt x="19" y="271"/>
                    </a:lnTo>
                    <a:lnTo>
                      <a:pt x="14" y="252"/>
                    </a:lnTo>
                    <a:lnTo>
                      <a:pt x="12" y="233"/>
                    </a:lnTo>
                    <a:lnTo>
                      <a:pt x="10" y="212"/>
                    </a:lnTo>
                    <a:lnTo>
                      <a:pt x="12" y="190"/>
                    </a:lnTo>
                    <a:lnTo>
                      <a:pt x="14" y="171"/>
                    </a:lnTo>
                    <a:lnTo>
                      <a:pt x="19" y="152"/>
                    </a:lnTo>
                    <a:lnTo>
                      <a:pt x="25" y="135"/>
                    </a:lnTo>
                    <a:lnTo>
                      <a:pt x="35" y="116"/>
                    </a:lnTo>
                    <a:lnTo>
                      <a:pt x="44" y="100"/>
                    </a:lnTo>
                    <a:lnTo>
                      <a:pt x="56" y="85"/>
                    </a:lnTo>
                    <a:lnTo>
                      <a:pt x="69" y="70"/>
                    </a:lnTo>
                    <a:lnTo>
                      <a:pt x="83" y="58"/>
                    </a:lnTo>
                    <a:lnTo>
                      <a:pt x="98" y="47"/>
                    </a:lnTo>
                    <a:lnTo>
                      <a:pt x="115" y="35"/>
                    </a:lnTo>
                    <a:lnTo>
                      <a:pt x="133" y="27"/>
                    </a:lnTo>
                    <a:lnTo>
                      <a:pt x="150" y="22"/>
                    </a:lnTo>
                    <a:lnTo>
                      <a:pt x="169" y="16"/>
                    </a:lnTo>
                    <a:lnTo>
                      <a:pt x="190" y="12"/>
                    </a:lnTo>
                    <a:lnTo>
                      <a:pt x="209" y="12"/>
                    </a:lnTo>
                    <a:lnTo>
                      <a:pt x="231" y="12"/>
                    </a:lnTo>
                    <a:lnTo>
                      <a:pt x="246" y="16"/>
                    </a:lnTo>
                    <a:lnTo>
                      <a:pt x="246" y="14"/>
                    </a:lnTo>
                    <a:lnTo>
                      <a:pt x="246" y="12"/>
                    </a:lnTo>
                    <a:lnTo>
                      <a:pt x="246" y="10"/>
                    </a:lnTo>
                    <a:lnTo>
                      <a:pt x="246" y="8"/>
                    </a:lnTo>
                    <a:lnTo>
                      <a:pt x="246" y="6"/>
                    </a:lnTo>
                    <a:lnTo>
                      <a:pt x="246" y="4"/>
                    </a:lnTo>
                    <a:close/>
                  </a:path>
                </a:pathLst>
              </a:custGeom>
              <a:solidFill>
                <a:srgbClr val="D7EFFF"/>
              </a:solidFill>
              <a:ln w="9525">
                <a:noFill/>
                <a:round/>
              </a:ln>
            </p:spPr>
            <p:txBody>
              <a:bodyPr/>
              <a:lstStyle/>
              <a:p>
                <a:endParaRPr lang="en-US"/>
              </a:p>
            </p:txBody>
          </p:sp>
          <p:sp>
            <p:nvSpPr>
              <p:cNvPr id="44058" name="Freeform 226"/>
              <p:cNvSpPr/>
              <p:nvPr/>
            </p:nvSpPr>
            <p:spPr bwMode="auto">
              <a:xfrm>
                <a:off x="1681" y="1838"/>
                <a:ext cx="244" cy="411"/>
              </a:xfrm>
              <a:custGeom>
                <a:avLst/>
                <a:gdLst>
                  <a:gd name="T0" fmla="*/ 227 w 244"/>
                  <a:gd name="T1" fmla="*/ 2 h 411"/>
                  <a:gd name="T2" fmla="*/ 184 w 244"/>
                  <a:gd name="T3" fmla="*/ 2 h 411"/>
                  <a:gd name="T4" fmla="*/ 146 w 244"/>
                  <a:gd name="T5" fmla="*/ 10 h 411"/>
                  <a:gd name="T6" fmla="*/ 108 w 244"/>
                  <a:gd name="T7" fmla="*/ 25 h 411"/>
                  <a:gd name="T8" fmla="*/ 75 w 244"/>
                  <a:gd name="T9" fmla="*/ 48 h 411"/>
                  <a:gd name="T10" fmla="*/ 48 w 244"/>
                  <a:gd name="T11" fmla="*/ 75 h 411"/>
                  <a:gd name="T12" fmla="*/ 25 w 244"/>
                  <a:gd name="T13" fmla="*/ 108 h 411"/>
                  <a:gd name="T14" fmla="*/ 10 w 244"/>
                  <a:gd name="T15" fmla="*/ 144 h 411"/>
                  <a:gd name="T16" fmla="*/ 2 w 244"/>
                  <a:gd name="T17" fmla="*/ 184 h 411"/>
                  <a:gd name="T18" fmla="*/ 2 w 244"/>
                  <a:gd name="T19" fmla="*/ 227 h 411"/>
                  <a:gd name="T20" fmla="*/ 10 w 244"/>
                  <a:gd name="T21" fmla="*/ 267 h 411"/>
                  <a:gd name="T22" fmla="*/ 25 w 244"/>
                  <a:gd name="T23" fmla="*/ 303 h 411"/>
                  <a:gd name="T24" fmla="*/ 48 w 244"/>
                  <a:gd name="T25" fmla="*/ 336 h 411"/>
                  <a:gd name="T26" fmla="*/ 75 w 244"/>
                  <a:gd name="T27" fmla="*/ 365 h 411"/>
                  <a:gd name="T28" fmla="*/ 108 w 244"/>
                  <a:gd name="T29" fmla="*/ 386 h 411"/>
                  <a:gd name="T30" fmla="*/ 146 w 244"/>
                  <a:gd name="T31" fmla="*/ 401 h 411"/>
                  <a:gd name="T32" fmla="*/ 184 w 244"/>
                  <a:gd name="T33" fmla="*/ 411 h 411"/>
                  <a:gd name="T34" fmla="*/ 227 w 244"/>
                  <a:gd name="T35" fmla="*/ 411 h 411"/>
                  <a:gd name="T36" fmla="*/ 244 w 244"/>
                  <a:gd name="T37" fmla="*/ 407 h 411"/>
                  <a:gd name="T38" fmla="*/ 244 w 244"/>
                  <a:gd name="T39" fmla="*/ 403 h 411"/>
                  <a:gd name="T40" fmla="*/ 244 w 244"/>
                  <a:gd name="T41" fmla="*/ 401 h 411"/>
                  <a:gd name="T42" fmla="*/ 242 w 244"/>
                  <a:gd name="T43" fmla="*/ 399 h 411"/>
                  <a:gd name="T44" fmla="*/ 227 w 244"/>
                  <a:gd name="T45" fmla="*/ 399 h 411"/>
                  <a:gd name="T46" fmla="*/ 186 w 244"/>
                  <a:gd name="T47" fmla="*/ 399 h 411"/>
                  <a:gd name="T48" fmla="*/ 148 w 244"/>
                  <a:gd name="T49" fmla="*/ 392 h 411"/>
                  <a:gd name="T50" fmla="*/ 113 w 244"/>
                  <a:gd name="T51" fmla="*/ 378 h 411"/>
                  <a:gd name="T52" fmla="*/ 83 w 244"/>
                  <a:gd name="T53" fmla="*/ 357 h 411"/>
                  <a:gd name="T54" fmla="*/ 56 w 244"/>
                  <a:gd name="T55" fmla="*/ 330 h 411"/>
                  <a:gd name="T56" fmla="*/ 35 w 244"/>
                  <a:gd name="T57" fmla="*/ 300 h 411"/>
                  <a:gd name="T58" fmla="*/ 19 w 244"/>
                  <a:gd name="T59" fmla="*/ 263 h 411"/>
                  <a:gd name="T60" fmla="*/ 12 w 244"/>
                  <a:gd name="T61" fmla="*/ 227 h 411"/>
                  <a:gd name="T62" fmla="*/ 12 w 244"/>
                  <a:gd name="T63" fmla="*/ 186 h 411"/>
                  <a:gd name="T64" fmla="*/ 19 w 244"/>
                  <a:gd name="T65" fmla="*/ 148 h 411"/>
                  <a:gd name="T66" fmla="*/ 35 w 244"/>
                  <a:gd name="T67" fmla="*/ 113 h 411"/>
                  <a:gd name="T68" fmla="*/ 56 w 244"/>
                  <a:gd name="T69" fmla="*/ 81 h 411"/>
                  <a:gd name="T70" fmla="*/ 83 w 244"/>
                  <a:gd name="T71" fmla="*/ 56 h 411"/>
                  <a:gd name="T72" fmla="*/ 113 w 244"/>
                  <a:gd name="T73" fmla="*/ 35 h 411"/>
                  <a:gd name="T74" fmla="*/ 148 w 244"/>
                  <a:gd name="T75" fmla="*/ 19 h 411"/>
                  <a:gd name="T76" fmla="*/ 186 w 244"/>
                  <a:gd name="T77" fmla="*/ 12 h 411"/>
                  <a:gd name="T78" fmla="*/ 227 w 244"/>
                  <a:gd name="T79" fmla="*/ 12 h 411"/>
                  <a:gd name="T80" fmla="*/ 240 w 244"/>
                  <a:gd name="T81" fmla="*/ 14 h 411"/>
                  <a:gd name="T82" fmla="*/ 242 w 244"/>
                  <a:gd name="T83" fmla="*/ 10 h 411"/>
                  <a:gd name="T84" fmla="*/ 242 w 244"/>
                  <a:gd name="T85" fmla="*/ 8 h 411"/>
                  <a:gd name="T86" fmla="*/ 242 w 244"/>
                  <a:gd name="T87" fmla="*/ 6 h 41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4"/>
                  <a:gd name="T133" fmla="*/ 0 h 411"/>
                  <a:gd name="T134" fmla="*/ 244 w 244"/>
                  <a:gd name="T135" fmla="*/ 411 h 41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4" h="411">
                    <a:moveTo>
                      <a:pt x="242" y="4"/>
                    </a:moveTo>
                    <a:lnTo>
                      <a:pt x="227" y="2"/>
                    </a:lnTo>
                    <a:lnTo>
                      <a:pt x="205" y="0"/>
                    </a:lnTo>
                    <a:lnTo>
                      <a:pt x="184" y="2"/>
                    </a:lnTo>
                    <a:lnTo>
                      <a:pt x="165" y="4"/>
                    </a:lnTo>
                    <a:lnTo>
                      <a:pt x="146" y="10"/>
                    </a:lnTo>
                    <a:lnTo>
                      <a:pt x="127" y="17"/>
                    </a:lnTo>
                    <a:lnTo>
                      <a:pt x="108" y="25"/>
                    </a:lnTo>
                    <a:lnTo>
                      <a:pt x="92" y="35"/>
                    </a:lnTo>
                    <a:lnTo>
                      <a:pt x="75" y="48"/>
                    </a:lnTo>
                    <a:lnTo>
                      <a:pt x="61" y="60"/>
                    </a:lnTo>
                    <a:lnTo>
                      <a:pt x="48" y="75"/>
                    </a:lnTo>
                    <a:lnTo>
                      <a:pt x="37" y="90"/>
                    </a:lnTo>
                    <a:lnTo>
                      <a:pt x="25" y="108"/>
                    </a:lnTo>
                    <a:lnTo>
                      <a:pt x="17" y="125"/>
                    </a:lnTo>
                    <a:lnTo>
                      <a:pt x="10" y="144"/>
                    </a:lnTo>
                    <a:lnTo>
                      <a:pt x="6" y="165"/>
                    </a:lnTo>
                    <a:lnTo>
                      <a:pt x="2" y="184"/>
                    </a:lnTo>
                    <a:lnTo>
                      <a:pt x="0" y="206"/>
                    </a:lnTo>
                    <a:lnTo>
                      <a:pt x="2" y="227"/>
                    </a:lnTo>
                    <a:lnTo>
                      <a:pt x="6" y="248"/>
                    </a:lnTo>
                    <a:lnTo>
                      <a:pt x="10" y="267"/>
                    </a:lnTo>
                    <a:lnTo>
                      <a:pt x="17" y="286"/>
                    </a:lnTo>
                    <a:lnTo>
                      <a:pt x="25" y="303"/>
                    </a:lnTo>
                    <a:lnTo>
                      <a:pt x="37" y="321"/>
                    </a:lnTo>
                    <a:lnTo>
                      <a:pt x="48" y="336"/>
                    </a:lnTo>
                    <a:lnTo>
                      <a:pt x="61" y="351"/>
                    </a:lnTo>
                    <a:lnTo>
                      <a:pt x="75" y="365"/>
                    </a:lnTo>
                    <a:lnTo>
                      <a:pt x="92" y="376"/>
                    </a:lnTo>
                    <a:lnTo>
                      <a:pt x="108" y="386"/>
                    </a:lnTo>
                    <a:lnTo>
                      <a:pt x="127" y="395"/>
                    </a:lnTo>
                    <a:lnTo>
                      <a:pt x="146" y="401"/>
                    </a:lnTo>
                    <a:lnTo>
                      <a:pt x="165" y="407"/>
                    </a:lnTo>
                    <a:lnTo>
                      <a:pt x="184" y="411"/>
                    </a:lnTo>
                    <a:lnTo>
                      <a:pt x="205" y="411"/>
                    </a:lnTo>
                    <a:lnTo>
                      <a:pt x="227" y="411"/>
                    </a:lnTo>
                    <a:lnTo>
                      <a:pt x="244" y="407"/>
                    </a:lnTo>
                    <a:lnTo>
                      <a:pt x="244" y="405"/>
                    </a:lnTo>
                    <a:lnTo>
                      <a:pt x="244" y="403"/>
                    </a:lnTo>
                    <a:lnTo>
                      <a:pt x="244" y="401"/>
                    </a:lnTo>
                    <a:lnTo>
                      <a:pt x="242" y="399"/>
                    </a:lnTo>
                    <a:lnTo>
                      <a:pt x="242" y="397"/>
                    </a:lnTo>
                    <a:lnTo>
                      <a:pt x="227" y="399"/>
                    </a:lnTo>
                    <a:lnTo>
                      <a:pt x="205" y="401"/>
                    </a:lnTo>
                    <a:lnTo>
                      <a:pt x="186" y="399"/>
                    </a:lnTo>
                    <a:lnTo>
                      <a:pt x="167" y="397"/>
                    </a:lnTo>
                    <a:lnTo>
                      <a:pt x="148" y="392"/>
                    </a:lnTo>
                    <a:lnTo>
                      <a:pt x="131" y="386"/>
                    </a:lnTo>
                    <a:lnTo>
                      <a:pt x="113" y="378"/>
                    </a:lnTo>
                    <a:lnTo>
                      <a:pt x="98" y="367"/>
                    </a:lnTo>
                    <a:lnTo>
                      <a:pt x="83" y="357"/>
                    </a:lnTo>
                    <a:lnTo>
                      <a:pt x="67" y="344"/>
                    </a:lnTo>
                    <a:lnTo>
                      <a:pt x="56" y="330"/>
                    </a:lnTo>
                    <a:lnTo>
                      <a:pt x="44" y="315"/>
                    </a:lnTo>
                    <a:lnTo>
                      <a:pt x="35" y="300"/>
                    </a:lnTo>
                    <a:lnTo>
                      <a:pt x="27" y="282"/>
                    </a:lnTo>
                    <a:lnTo>
                      <a:pt x="19" y="263"/>
                    </a:lnTo>
                    <a:lnTo>
                      <a:pt x="15" y="246"/>
                    </a:lnTo>
                    <a:lnTo>
                      <a:pt x="12" y="227"/>
                    </a:lnTo>
                    <a:lnTo>
                      <a:pt x="12" y="206"/>
                    </a:lnTo>
                    <a:lnTo>
                      <a:pt x="12" y="186"/>
                    </a:lnTo>
                    <a:lnTo>
                      <a:pt x="15" y="167"/>
                    </a:lnTo>
                    <a:lnTo>
                      <a:pt x="19" y="148"/>
                    </a:lnTo>
                    <a:lnTo>
                      <a:pt x="27" y="131"/>
                    </a:lnTo>
                    <a:lnTo>
                      <a:pt x="35" y="113"/>
                    </a:lnTo>
                    <a:lnTo>
                      <a:pt x="44" y="96"/>
                    </a:lnTo>
                    <a:lnTo>
                      <a:pt x="56" y="81"/>
                    </a:lnTo>
                    <a:lnTo>
                      <a:pt x="67" y="67"/>
                    </a:lnTo>
                    <a:lnTo>
                      <a:pt x="83" y="56"/>
                    </a:lnTo>
                    <a:lnTo>
                      <a:pt x="98" y="44"/>
                    </a:lnTo>
                    <a:lnTo>
                      <a:pt x="113" y="35"/>
                    </a:lnTo>
                    <a:lnTo>
                      <a:pt x="131" y="25"/>
                    </a:lnTo>
                    <a:lnTo>
                      <a:pt x="148" y="19"/>
                    </a:lnTo>
                    <a:lnTo>
                      <a:pt x="167" y="16"/>
                    </a:lnTo>
                    <a:lnTo>
                      <a:pt x="186" y="12"/>
                    </a:lnTo>
                    <a:lnTo>
                      <a:pt x="205" y="10"/>
                    </a:lnTo>
                    <a:lnTo>
                      <a:pt x="227" y="12"/>
                    </a:lnTo>
                    <a:lnTo>
                      <a:pt x="240" y="14"/>
                    </a:lnTo>
                    <a:lnTo>
                      <a:pt x="240" y="12"/>
                    </a:lnTo>
                    <a:lnTo>
                      <a:pt x="242" y="10"/>
                    </a:lnTo>
                    <a:lnTo>
                      <a:pt x="242" y="8"/>
                    </a:lnTo>
                    <a:lnTo>
                      <a:pt x="242" y="6"/>
                    </a:lnTo>
                    <a:lnTo>
                      <a:pt x="242" y="4"/>
                    </a:lnTo>
                    <a:close/>
                  </a:path>
                </a:pathLst>
              </a:custGeom>
              <a:solidFill>
                <a:srgbClr val="D8EFFF"/>
              </a:solidFill>
              <a:ln w="9525">
                <a:noFill/>
                <a:round/>
              </a:ln>
            </p:spPr>
            <p:txBody>
              <a:bodyPr/>
              <a:lstStyle/>
              <a:p>
                <a:endParaRPr lang="en-US"/>
              </a:p>
            </p:txBody>
          </p:sp>
          <p:sp>
            <p:nvSpPr>
              <p:cNvPr id="44059" name="Freeform 227"/>
              <p:cNvSpPr/>
              <p:nvPr/>
            </p:nvSpPr>
            <p:spPr bwMode="auto">
              <a:xfrm>
                <a:off x="1687" y="1844"/>
                <a:ext cx="238" cy="399"/>
              </a:xfrm>
              <a:custGeom>
                <a:avLst/>
                <a:gdLst>
                  <a:gd name="T0" fmla="*/ 221 w 238"/>
                  <a:gd name="T1" fmla="*/ 0 h 399"/>
                  <a:gd name="T2" fmla="*/ 180 w 238"/>
                  <a:gd name="T3" fmla="*/ 0 h 399"/>
                  <a:gd name="T4" fmla="*/ 140 w 238"/>
                  <a:gd name="T5" fmla="*/ 10 h 399"/>
                  <a:gd name="T6" fmla="*/ 105 w 238"/>
                  <a:gd name="T7" fmla="*/ 23 h 399"/>
                  <a:gd name="T8" fmla="*/ 73 w 238"/>
                  <a:gd name="T9" fmla="*/ 46 h 399"/>
                  <a:gd name="T10" fmla="*/ 46 w 238"/>
                  <a:gd name="T11" fmla="*/ 73 h 399"/>
                  <a:gd name="T12" fmla="*/ 25 w 238"/>
                  <a:gd name="T13" fmla="*/ 104 h 399"/>
                  <a:gd name="T14" fmla="*/ 9 w 238"/>
                  <a:gd name="T15" fmla="*/ 140 h 399"/>
                  <a:gd name="T16" fmla="*/ 2 w 238"/>
                  <a:gd name="T17" fmla="*/ 178 h 399"/>
                  <a:gd name="T18" fmla="*/ 2 w 238"/>
                  <a:gd name="T19" fmla="*/ 221 h 399"/>
                  <a:gd name="T20" fmla="*/ 9 w 238"/>
                  <a:gd name="T21" fmla="*/ 259 h 399"/>
                  <a:gd name="T22" fmla="*/ 25 w 238"/>
                  <a:gd name="T23" fmla="*/ 295 h 399"/>
                  <a:gd name="T24" fmla="*/ 46 w 238"/>
                  <a:gd name="T25" fmla="*/ 328 h 399"/>
                  <a:gd name="T26" fmla="*/ 73 w 238"/>
                  <a:gd name="T27" fmla="*/ 355 h 399"/>
                  <a:gd name="T28" fmla="*/ 105 w 238"/>
                  <a:gd name="T29" fmla="*/ 376 h 399"/>
                  <a:gd name="T30" fmla="*/ 140 w 238"/>
                  <a:gd name="T31" fmla="*/ 391 h 399"/>
                  <a:gd name="T32" fmla="*/ 180 w 238"/>
                  <a:gd name="T33" fmla="*/ 399 h 399"/>
                  <a:gd name="T34" fmla="*/ 221 w 238"/>
                  <a:gd name="T35" fmla="*/ 399 h 399"/>
                  <a:gd name="T36" fmla="*/ 238 w 238"/>
                  <a:gd name="T37" fmla="*/ 395 h 399"/>
                  <a:gd name="T38" fmla="*/ 236 w 238"/>
                  <a:gd name="T39" fmla="*/ 393 h 399"/>
                  <a:gd name="T40" fmla="*/ 236 w 238"/>
                  <a:gd name="T41" fmla="*/ 389 h 399"/>
                  <a:gd name="T42" fmla="*/ 236 w 238"/>
                  <a:gd name="T43" fmla="*/ 388 h 399"/>
                  <a:gd name="T44" fmla="*/ 219 w 238"/>
                  <a:gd name="T45" fmla="*/ 389 h 399"/>
                  <a:gd name="T46" fmla="*/ 180 w 238"/>
                  <a:gd name="T47" fmla="*/ 389 h 399"/>
                  <a:gd name="T48" fmla="*/ 144 w 238"/>
                  <a:gd name="T49" fmla="*/ 382 h 399"/>
                  <a:gd name="T50" fmla="*/ 109 w 238"/>
                  <a:gd name="T51" fmla="*/ 366 h 399"/>
                  <a:gd name="T52" fmla="*/ 78 w 238"/>
                  <a:gd name="T53" fmla="*/ 347 h 399"/>
                  <a:gd name="T54" fmla="*/ 54 w 238"/>
                  <a:gd name="T55" fmla="*/ 320 h 399"/>
                  <a:gd name="T56" fmla="*/ 32 w 238"/>
                  <a:gd name="T57" fmla="*/ 290 h 399"/>
                  <a:gd name="T58" fmla="*/ 19 w 238"/>
                  <a:gd name="T59" fmla="*/ 257 h 399"/>
                  <a:gd name="T60" fmla="*/ 11 w 238"/>
                  <a:gd name="T61" fmla="*/ 219 h 399"/>
                  <a:gd name="T62" fmla="*/ 11 w 238"/>
                  <a:gd name="T63" fmla="*/ 180 h 399"/>
                  <a:gd name="T64" fmla="*/ 19 w 238"/>
                  <a:gd name="T65" fmla="*/ 144 h 399"/>
                  <a:gd name="T66" fmla="*/ 32 w 238"/>
                  <a:gd name="T67" fmla="*/ 109 h 399"/>
                  <a:gd name="T68" fmla="*/ 54 w 238"/>
                  <a:gd name="T69" fmla="*/ 79 h 399"/>
                  <a:gd name="T70" fmla="*/ 78 w 238"/>
                  <a:gd name="T71" fmla="*/ 54 h 399"/>
                  <a:gd name="T72" fmla="*/ 109 w 238"/>
                  <a:gd name="T73" fmla="*/ 33 h 399"/>
                  <a:gd name="T74" fmla="*/ 144 w 238"/>
                  <a:gd name="T75" fmla="*/ 19 h 399"/>
                  <a:gd name="T76" fmla="*/ 180 w 238"/>
                  <a:gd name="T77" fmla="*/ 11 h 399"/>
                  <a:gd name="T78" fmla="*/ 219 w 238"/>
                  <a:gd name="T79" fmla="*/ 11 h 399"/>
                  <a:gd name="T80" fmla="*/ 234 w 238"/>
                  <a:gd name="T81" fmla="*/ 11 h 399"/>
                  <a:gd name="T82" fmla="*/ 234 w 238"/>
                  <a:gd name="T83" fmla="*/ 10 h 399"/>
                  <a:gd name="T84" fmla="*/ 234 w 238"/>
                  <a:gd name="T85" fmla="*/ 8 h 399"/>
                  <a:gd name="T86" fmla="*/ 236 w 238"/>
                  <a:gd name="T87" fmla="*/ 4 h 39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8"/>
                  <a:gd name="T133" fmla="*/ 0 h 399"/>
                  <a:gd name="T134" fmla="*/ 238 w 238"/>
                  <a:gd name="T135" fmla="*/ 399 h 39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8" h="399">
                    <a:moveTo>
                      <a:pt x="236" y="4"/>
                    </a:moveTo>
                    <a:lnTo>
                      <a:pt x="221" y="0"/>
                    </a:lnTo>
                    <a:lnTo>
                      <a:pt x="199" y="0"/>
                    </a:lnTo>
                    <a:lnTo>
                      <a:pt x="180" y="0"/>
                    </a:lnTo>
                    <a:lnTo>
                      <a:pt x="159" y="4"/>
                    </a:lnTo>
                    <a:lnTo>
                      <a:pt x="140" y="10"/>
                    </a:lnTo>
                    <a:lnTo>
                      <a:pt x="123" y="15"/>
                    </a:lnTo>
                    <a:lnTo>
                      <a:pt x="105" y="23"/>
                    </a:lnTo>
                    <a:lnTo>
                      <a:pt x="88" y="35"/>
                    </a:lnTo>
                    <a:lnTo>
                      <a:pt x="73" y="46"/>
                    </a:lnTo>
                    <a:lnTo>
                      <a:pt x="59" y="58"/>
                    </a:lnTo>
                    <a:lnTo>
                      <a:pt x="46" y="73"/>
                    </a:lnTo>
                    <a:lnTo>
                      <a:pt x="34" y="88"/>
                    </a:lnTo>
                    <a:lnTo>
                      <a:pt x="25" y="104"/>
                    </a:lnTo>
                    <a:lnTo>
                      <a:pt x="15" y="123"/>
                    </a:lnTo>
                    <a:lnTo>
                      <a:pt x="9" y="140"/>
                    </a:lnTo>
                    <a:lnTo>
                      <a:pt x="4" y="159"/>
                    </a:lnTo>
                    <a:lnTo>
                      <a:pt x="2" y="178"/>
                    </a:lnTo>
                    <a:lnTo>
                      <a:pt x="0" y="200"/>
                    </a:lnTo>
                    <a:lnTo>
                      <a:pt x="2" y="221"/>
                    </a:lnTo>
                    <a:lnTo>
                      <a:pt x="4" y="240"/>
                    </a:lnTo>
                    <a:lnTo>
                      <a:pt x="9" y="259"/>
                    </a:lnTo>
                    <a:lnTo>
                      <a:pt x="15" y="278"/>
                    </a:lnTo>
                    <a:lnTo>
                      <a:pt x="25" y="295"/>
                    </a:lnTo>
                    <a:lnTo>
                      <a:pt x="34" y="311"/>
                    </a:lnTo>
                    <a:lnTo>
                      <a:pt x="46" y="328"/>
                    </a:lnTo>
                    <a:lnTo>
                      <a:pt x="59" y="341"/>
                    </a:lnTo>
                    <a:lnTo>
                      <a:pt x="73" y="355"/>
                    </a:lnTo>
                    <a:lnTo>
                      <a:pt x="88" y="366"/>
                    </a:lnTo>
                    <a:lnTo>
                      <a:pt x="105" y="376"/>
                    </a:lnTo>
                    <a:lnTo>
                      <a:pt x="123" y="384"/>
                    </a:lnTo>
                    <a:lnTo>
                      <a:pt x="140" y="391"/>
                    </a:lnTo>
                    <a:lnTo>
                      <a:pt x="159" y="395"/>
                    </a:lnTo>
                    <a:lnTo>
                      <a:pt x="180" y="399"/>
                    </a:lnTo>
                    <a:lnTo>
                      <a:pt x="199" y="399"/>
                    </a:lnTo>
                    <a:lnTo>
                      <a:pt x="221" y="399"/>
                    </a:lnTo>
                    <a:lnTo>
                      <a:pt x="238" y="397"/>
                    </a:lnTo>
                    <a:lnTo>
                      <a:pt x="238" y="395"/>
                    </a:lnTo>
                    <a:lnTo>
                      <a:pt x="238" y="393"/>
                    </a:lnTo>
                    <a:lnTo>
                      <a:pt x="236" y="393"/>
                    </a:lnTo>
                    <a:lnTo>
                      <a:pt x="236" y="391"/>
                    </a:lnTo>
                    <a:lnTo>
                      <a:pt x="236" y="389"/>
                    </a:lnTo>
                    <a:lnTo>
                      <a:pt x="236" y="388"/>
                    </a:lnTo>
                    <a:lnTo>
                      <a:pt x="236" y="386"/>
                    </a:lnTo>
                    <a:lnTo>
                      <a:pt x="219" y="389"/>
                    </a:lnTo>
                    <a:lnTo>
                      <a:pt x="199" y="389"/>
                    </a:lnTo>
                    <a:lnTo>
                      <a:pt x="180" y="389"/>
                    </a:lnTo>
                    <a:lnTo>
                      <a:pt x="161" y="386"/>
                    </a:lnTo>
                    <a:lnTo>
                      <a:pt x="144" y="382"/>
                    </a:lnTo>
                    <a:lnTo>
                      <a:pt x="126" y="374"/>
                    </a:lnTo>
                    <a:lnTo>
                      <a:pt x="109" y="366"/>
                    </a:lnTo>
                    <a:lnTo>
                      <a:pt x="94" y="357"/>
                    </a:lnTo>
                    <a:lnTo>
                      <a:pt x="78" y="347"/>
                    </a:lnTo>
                    <a:lnTo>
                      <a:pt x="65" y="334"/>
                    </a:lnTo>
                    <a:lnTo>
                      <a:pt x="54" y="320"/>
                    </a:lnTo>
                    <a:lnTo>
                      <a:pt x="42" y="305"/>
                    </a:lnTo>
                    <a:lnTo>
                      <a:pt x="32" y="290"/>
                    </a:lnTo>
                    <a:lnTo>
                      <a:pt x="25" y="274"/>
                    </a:lnTo>
                    <a:lnTo>
                      <a:pt x="19" y="257"/>
                    </a:lnTo>
                    <a:lnTo>
                      <a:pt x="13" y="238"/>
                    </a:lnTo>
                    <a:lnTo>
                      <a:pt x="11" y="219"/>
                    </a:lnTo>
                    <a:lnTo>
                      <a:pt x="9" y="200"/>
                    </a:lnTo>
                    <a:lnTo>
                      <a:pt x="11" y="180"/>
                    </a:lnTo>
                    <a:lnTo>
                      <a:pt x="13" y="161"/>
                    </a:lnTo>
                    <a:lnTo>
                      <a:pt x="19" y="144"/>
                    </a:lnTo>
                    <a:lnTo>
                      <a:pt x="25" y="127"/>
                    </a:lnTo>
                    <a:lnTo>
                      <a:pt x="32" y="109"/>
                    </a:lnTo>
                    <a:lnTo>
                      <a:pt x="42" y="94"/>
                    </a:lnTo>
                    <a:lnTo>
                      <a:pt x="54" y="79"/>
                    </a:lnTo>
                    <a:lnTo>
                      <a:pt x="65" y="65"/>
                    </a:lnTo>
                    <a:lnTo>
                      <a:pt x="78" y="54"/>
                    </a:lnTo>
                    <a:lnTo>
                      <a:pt x="94" y="42"/>
                    </a:lnTo>
                    <a:lnTo>
                      <a:pt x="109" y="33"/>
                    </a:lnTo>
                    <a:lnTo>
                      <a:pt x="126" y="25"/>
                    </a:lnTo>
                    <a:lnTo>
                      <a:pt x="144" y="19"/>
                    </a:lnTo>
                    <a:lnTo>
                      <a:pt x="161" y="13"/>
                    </a:lnTo>
                    <a:lnTo>
                      <a:pt x="180" y="11"/>
                    </a:lnTo>
                    <a:lnTo>
                      <a:pt x="199" y="10"/>
                    </a:lnTo>
                    <a:lnTo>
                      <a:pt x="219" y="11"/>
                    </a:lnTo>
                    <a:lnTo>
                      <a:pt x="234" y="13"/>
                    </a:lnTo>
                    <a:lnTo>
                      <a:pt x="234" y="11"/>
                    </a:lnTo>
                    <a:lnTo>
                      <a:pt x="234" y="10"/>
                    </a:lnTo>
                    <a:lnTo>
                      <a:pt x="234" y="8"/>
                    </a:lnTo>
                    <a:lnTo>
                      <a:pt x="234" y="6"/>
                    </a:lnTo>
                    <a:lnTo>
                      <a:pt x="236" y="4"/>
                    </a:lnTo>
                    <a:close/>
                  </a:path>
                </a:pathLst>
              </a:custGeom>
              <a:solidFill>
                <a:srgbClr val="D9EFFF"/>
              </a:solidFill>
              <a:ln w="9525">
                <a:noFill/>
                <a:round/>
              </a:ln>
            </p:spPr>
            <p:txBody>
              <a:bodyPr/>
              <a:lstStyle/>
              <a:p>
                <a:endParaRPr lang="en-US"/>
              </a:p>
            </p:txBody>
          </p:sp>
          <p:sp>
            <p:nvSpPr>
              <p:cNvPr id="44060" name="Freeform 228"/>
              <p:cNvSpPr/>
              <p:nvPr/>
            </p:nvSpPr>
            <p:spPr bwMode="auto">
              <a:xfrm>
                <a:off x="1693" y="1848"/>
                <a:ext cx="230" cy="391"/>
              </a:xfrm>
              <a:custGeom>
                <a:avLst/>
                <a:gdLst>
                  <a:gd name="T0" fmla="*/ 215 w 230"/>
                  <a:gd name="T1" fmla="*/ 2 h 391"/>
                  <a:gd name="T2" fmla="*/ 174 w 230"/>
                  <a:gd name="T3" fmla="*/ 2 h 391"/>
                  <a:gd name="T4" fmla="*/ 136 w 230"/>
                  <a:gd name="T5" fmla="*/ 9 h 391"/>
                  <a:gd name="T6" fmla="*/ 101 w 230"/>
                  <a:gd name="T7" fmla="*/ 25 h 391"/>
                  <a:gd name="T8" fmla="*/ 71 w 230"/>
                  <a:gd name="T9" fmla="*/ 46 h 391"/>
                  <a:gd name="T10" fmla="*/ 44 w 230"/>
                  <a:gd name="T11" fmla="*/ 71 h 391"/>
                  <a:gd name="T12" fmla="*/ 23 w 230"/>
                  <a:gd name="T13" fmla="*/ 103 h 391"/>
                  <a:gd name="T14" fmla="*/ 7 w 230"/>
                  <a:gd name="T15" fmla="*/ 138 h 391"/>
                  <a:gd name="T16" fmla="*/ 0 w 230"/>
                  <a:gd name="T17" fmla="*/ 176 h 391"/>
                  <a:gd name="T18" fmla="*/ 0 w 230"/>
                  <a:gd name="T19" fmla="*/ 217 h 391"/>
                  <a:gd name="T20" fmla="*/ 7 w 230"/>
                  <a:gd name="T21" fmla="*/ 253 h 391"/>
                  <a:gd name="T22" fmla="*/ 23 w 230"/>
                  <a:gd name="T23" fmla="*/ 290 h 391"/>
                  <a:gd name="T24" fmla="*/ 44 w 230"/>
                  <a:gd name="T25" fmla="*/ 320 h 391"/>
                  <a:gd name="T26" fmla="*/ 71 w 230"/>
                  <a:gd name="T27" fmla="*/ 347 h 391"/>
                  <a:gd name="T28" fmla="*/ 101 w 230"/>
                  <a:gd name="T29" fmla="*/ 368 h 391"/>
                  <a:gd name="T30" fmla="*/ 136 w 230"/>
                  <a:gd name="T31" fmla="*/ 382 h 391"/>
                  <a:gd name="T32" fmla="*/ 174 w 230"/>
                  <a:gd name="T33" fmla="*/ 389 h 391"/>
                  <a:gd name="T34" fmla="*/ 215 w 230"/>
                  <a:gd name="T35" fmla="*/ 389 h 391"/>
                  <a:gd name="T36" fmla="*/ 230 w 230"/>
                  <a:gd name="T37" fmla="*/ 385 h 391"/>
                  <a:gd name="T38" fmla="*/ 230 w 230"/>
                  <a:gd name="T39" fmla="*/ 384 h 391"/>
                  <a:gd name="T40" fmla="*/ 230 w 230"/>
                  <a:gd name="T41" fmla="*/ 382 h 391"/>
                  <a:gd name="T42" fmla="*/ 230 w 230"/>
                  <a:gd name="T43" fmla="*/ 378 h 391"/>
                  <a:gd name="T44" fmla="*/ 213 w 230"/>
                  <a:gd name="T45" fmla="*/ 380 h 391"/>
                  <a:gd name="T46" fmla="*/ 174 w 230"/>
                  <a:gd name="T47" fmla="*/ 380 h 391"/>
                  <a:gd name="T48" fmla="*/ 140 w 230"/>
                  <a:gd name="T49" fmla="*/ 372 h 391"/>
                  <a:gd name="T50" fmla="*/ 105 w 230"/>
                  <a:gd name="T51" fmla="*/ 359 h 391"/>
                  <a:gd name="T52" fmla="*/ 76 w 230"/>
                  <a:gd name="T53" fmla="*/ 337 h 391"/>
                  <a:gd name="T54" fmla="*/ 51 w 230"/>
                  <a:gd name="T55" fmla="*/ 313 h 391"/>
                  <a:gd name="T56" fmla="*/ 32 w 230"/>
                  <a:gd name="T57" fmla="*/ 284 h 391"/>
                  <a:gd name="T58" fmla="*/ 17 w 230"/>
                  <a:gd name="T59" fmla="*/ 251 h 391"/>
                  <a:gd name="T60" fmla="*/ 11 w 230"/>
                  <a:gd name="T61" fmla="*/ 215 h 391"/>
                  <a:gd name="T62" fmla="*/ 11 w 230"/>
                  <a:gd name="T63" fmla="*/ 176 h 391"/>
                  <a:gd name="T64" fmla="*/ 17 w 230"/>
                  <a:gd name="T65" fmla="*/ 142 h 391"/>
                  <a:gd name="T66" fmla="*/ 32 w 230"/>
                  <a:gd name="T67" fmla="*/ 107 h 391"/>
                  <a:gd name="T68" fmla="*/ 51 w 230"/>
                  <a:gd name="T69" fmla="*/ 78 h 391"/>
                  <a:gd name="T70" fmla="*/ 76 w 230"/>
                  <a:gd name="T71" fmla="*/ 54 h 391"/>
                  <a:gd name="T72" fmla="*/ 105 w 230"/>
                  <a:gd name="T73" fmla="*/ 32 h 391"/>
                  <a:gd name="T74" fmla="*/ 140 w 230"/>
                  <a:gd name="T75" fmla="*/ 19 h 391"/>
                  <a:gd name="T76" fmla="*/ 174 w 230"/>
                  <a:gd name="T77" fmla="*/ 11 h 391"/>
                  <a:gd name="T78" fmla="*/ 213 w 230"/>
                  <a:gd name="T79" fmla="*/ 11 h 391"/>
                  <a:gd name="T80" fmla="*/ 228 w 230"/>
                  <a:gd name="T81" fmla="*/ 13 h 391"/>
                  <a:gd name="T82" fmla="*/ 228 w 230"/>
                  <a:gd name="T83" fmla="*/ 11 h 391"/>
                  <a:gd name="T84" fmla="*/ 228 w 230"/>
                  <a:gd name="T85" fmla="*/ 7 h 391"/>
                  <a:gd name="T86" fmla="*/ 228 w 230"/>
                  <a:gd name="T87" fmla="*/ 6 h 391"/>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30"/>
                  <a:gd name="T133" fmla="*/ 0 h 391"/>
                  <a:gd name="T134" fmla="*/ 230 w 230"/>
                  <a:gd name="T135" fmla="*/ 391 h 391"/>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30" h="391">
                    <a:moveTo>
                      <a:pt x="228" y="4"/>
                    </a:moveTo>
                    <a:lnTo>
                      <a:pt x="215" y="2"/>
                    </a:lnTo>
                    <a:lnTo>
                      <a:pt x="193" y="0"/>
                    </a:lnTo>
                    <a:lnTo>
                      <a:pt x="174" y="2"/>
                    </a:lnTo>
                    <a:lnTo>
                      <a:pt x="155" y="6"/>
                    </a:lnTo>
                    <a:lnTo>
                      <a:pt x="136" y="9"/>
                    </a:lnTo>
                    <a:lnTo>
                      <a:pt x="119" y="15"/>
                    </a:lnTo>
                    <a:lnTo>
                      <a:pt x="101" y="25"/>
                    </a:lnTo>
                    <a:lnTo>
                      <a:pt x="86" y="34"/>
                    </a:lnTo>
                    <a:lnTo>
                      <a:pt x="71" y="46"/>
                    </a:lnTo>
                    <a:lnTo>
                      <a:pt x="55" y="57"/>
                    </a:lnTo>
                    <a:lnTo>
                      <a:pt x="44" y="71"/>
                    </a:lnTo>
                    <a:lnTo>
                      <a:pt x="32" y="86"/>
                    </a:lnTo>
                    <a:lnTo>
                      <a:pt x="23" y="103"/>
                    </a:lnTo>
                    <a:lnTo>
                      <a:pt x="15" y="121"/>
                    </a:lnTo>
                    <a:lnTo>
                      <a:pt x="7" y="138"/>
                    </a:lnTo>
                    <a:lnTo>
                      <a:pt x="3" y="157"/>
                    </a:lnTo>
                    <a:lnTo>
                      <a:pt x="0" y="176"/>
                    </a:lnTo>
                    <a:lnTo>
                      <a:pt x="0" y="196"/>
                    </a:lnTo>
                    <a:lnTo>
                      <a:pt x="0" y="217"/>
                    </a:lnTo>
                    <a:lnTo>
                      <a:pt x="3" y="236"/>
                    </a:lnTo>
                    <a:lnTo>
                      <a:pt x="7" y="253"/>
                    </a:lnTo>
                    <a:lnTo>
                      <a:pt x="15" y="272"/>
                    </a:lnTo>
                    <a:lnTo>
                      <a:pt x="23" y="290"/>
                    </a:lnTo>
                    <a:lnTo>
                      <a:pt x="32" y="305"/>
                    </a:lnTo>
                    <a:lnTo>
                      <a:pt x="44" y="320"/>
                    </a:lnTo>
                    <a:lnTo>
                      <a:pt x="55" y="334"/>
                    </a:lnTo>
                    <a:lnTo>
                      <a:pt x="71" y="347"/>
                    </a:lnTo>
                    <a:lnTo>
                      <a:pt x="86" y="357"/>
                    </a:lnTo>
                    <a:lnTo>
                      <a:pt x="101" y="368"/>
                    </a:lnTo>
                    <a:lnTo>
                      <a:pt x="119" y="376"/>
                    </a:lnTo>
                    <a:lnTo>
                      <a:pt x="136" y="382"/>
                    </a:lnTo>
                    <a:lnTo>
                      <a:pt x="155" y="387"/>
                    </a:lnTo>
                    <a:lnTo>
                      <a:pt x="174" y="389"/>
                    </a:lnTo>
                    <a:lnTo>
                      <a:pt x="193" y="391"/>
                    </a:lnTo>
                    <a:lnTo>
                      <a:pt x="215" y="389"/>
                    </a:lnTo>
                    <a:lnTo>
                      <a:pt x="230" y="387"/>
                    </a:lnTo>
                    <a:lnTo>
                      <a:pt x="230" y="385"/>
                    </a:lnTo>
                    <a:lnTo>
                      <a:pt x="230" y="384"/>
                    </a:lnTo>
                    <a:lnTo>
                      <a:pt x="230" y="382"/>
                    </a:lnTo>
                    <a:lnTo>
                      <a:pt x="230" y="380"/>
                    </a:lnTo>
                    <a:lnTo>
                      <a:pt x="230" y="378"/>
                    </a:lnTo>
                    <a:lnTo>
                      <a:pt x="213" y="380"/>
                    </a:lnTo>
                    <a:lnTo>
                      <a:pt x="193" y="380"/>
                    </a:lnTo>
                    <a:lnTo>
                      <a:pt x="174" y="380"/>
                    </a:lnTo>
                    <a:lnTo>
                      <a:pt x="157" y="376"/>
                    </a:lnTo>
                    <a:lnTo>
                      <a:pt x="140" y="372"/>
                    </a:lnTo>
                    <a:lnTo>
                      <a:pt x="122" y="366"/>
                    </a:lnTo>
                    <a:lnTo>
                      <a:pt x="105" y="359"/>
                    </a:lnTo>
                    <a:lnTo>
                      <a:pt x="90" y="349"/>
                    </a:lnTo>
                    <a:lnTo>
                      <a:pt x="76" y="337"/>
                    </a:lnTo>
                    <a:lnTo>
                      <a:pt x="63" y="326"/>
                    </a:lnTo>
                    <a:lnTo>
                      <a:pt x="51" y="313"/>
                    </a:lnTo>
                    <a:lnTo>
                      <a:pt x="40" y="299"/>
                    </a:lnTo>
                    <a:lnTo>
                      <a:pt x="32" y="284"/>
                    </a:lnTo>
                    <a:lnTo>
                      <a:pt x="25" y="268"/>
                    </a:lnTo>
                    <a:lnTo>
                      <a:pt x="17" y="251"/>
                    </a:lnTo>
                    <a:lnTo>
                      <a:pt x="13" y="234"/>
                    </a:lnTo>
                    <a:lnTo>
                      <a:pt x="11" y="215"/>
                    </a:lnTo>
                    <a:lnTo>
                      <a:pt x="9" y="196"/>
                    </a:lnTo>
                    <a:lnTo>
                      <a:pt x="11" y="176"/>
                    </a:lnTo>
                    <a:lnTo>
                      <a:pt x="13" y="159"/>
                    </a:lnTo>
                    <a:lnTo>
                      <a:pt x="17" y="142"/>
                    </a:lnTo>
                    <a:lnTo>
                      <a:pt x="25" y="125"/>
                    </a:lnTo>
                    <a:lnTo>
                      <a:pt x="32" y="107"/>
                    </a:lnTo>
                    <a:lnTo>
                      <a:pt x="40" y="92"/>
                    </a:lnTo>
                    <a:lnTo>
                      <a:pt x="51" y="78"/>
                    </a:lnTo>
                    <a:lnTo>
                      <a:pt x="63" y="65"/>
                    </a:lnTo>
                    <a:lnTo>
                      <a:pt x="76" y="54"/>
                    </a:lnTo>
                    <a:lnTo>
                      <a:pt x="90" y="42"/>
                    </a:lnTo>
                    <a:lnTo>
                      <a:pt x="105" y="32"/>
                    </a:lnTo>
                    <a:lnTo>
                      <a:pt x="122" y="25"/>
                    </a:lnTo>
                    <a:lnTo>
                      <a:pt x="140" y="19"/>
                    </a:lnTo>
                    <a:lnTo>
                      <a:pt x="157" y="15"/>
                    </a:lnTo>
                    <a:lnTo>
                      <a:pt x="174" y="11"/>
                    </a:lnTo>
                    <a:lnTo>
                      <a:pt x="193" y="11"/>
                    </a:lnTo>
                    <a:lnTo>
                      <a:pt x="213" y="11"/>
                    </a:lnTo>
                    <a:lnTo>
                      <a:pt x="228" y="15"/>
                    </a:lnTo>
                    <a:lnTo>
                      <a:pt x="228" y="13"/>
                    </a:lnTo>
                    <a:lnTo>
                      <a:pt x="228" y="11"/>
                    </a:lnTo>
                    <a:lnTo>
                      <a:pt x="228" y="9"/>
                    </a:lnTo>
                    <a:lnTo>
                      <a:pt x="228" y="7"/>
                    </a:lnTo>
                    <a:lnTo>
                      <a:pt x="228" y="6"/>
                    </a:lnTo>
                    <a:lnTo>
                      <a:pt x="228" y="4"/>
                    </a:lnTo>
                    <a:close/>
                  </a:path>
                </a:pathLst>
              </a:custGeom>
              <a:solidFill>
                <a:srgbClr val="DAF0FF"/>
              </a:solidFill>
              <a:ln w="9525">
                <a:noFill/>
                <a:round/>
              </a:ln>
            </p:spPr>
            <p:txBody>
              <a:bodyPr/>
              <a:lstStyle/>
              <a:p>
                <a:endParaRPr lang="en-US"/>
              </a:p>
            </p:txBody>
          </p:sp>
          <p:sp>
            <p:nvSpPr>
              <p:cNvPr id="44061" name="Freeform 229"/>
              <p:cNvSpPr/>
              <p:nvPr/>
            </p:nvSpPr>
            <p:spPr bwMode="auto">
              <a:xfrm>
                <a:off x="1696" y="1854"/>
                <a:ext cx="227" cy="379"/>
              </a:xfrm>
              <a:custGeom>
                <a:avLst/>
                <a:gdLst>
                  <a:gd name="T0" fmla="*/ 210 w 227"/>
                  <a:gd name="T1" fmla="*/ 1 h 379"/>
                  <a:gd name="T2" fmla="*/ 171 w 227"/>
                  <a:gd name="T3" fmla="*/ 1 h 379"/>
                  <a:gd name="T4" fmla="*/ 135 w 227"/>
                  <a:gd name="T5" fmla="*/ 9 h 379"/>
                  <a:gd name="T6" fmla="*/ 100 w 227"/>
                  <a:gd name="T7" fmla="*/ 23 h 379"/>
                  <a:gd name="T8" fmla="*/ 69 w 227"/>
                  <a:gd name="T9" fmla="*/ 44 h 379"/>
                  <a:gd name="T10" fmla="*/ 45 w 227"/>
                  <a:gd name="T11" fmla="*/ 69 h 379"/>
                  <a:gd name="T12" fmla="*/ 23 w 227"/>
                  <a:gd name="T13" fmla="*/ 99 h 379"/>
                  <a:gd name="T14" fmla="*/ 10 w 227"/>
                  <a:gd name="T15" fmla="*/ 134 h 379"/>
                  <a:gd name="T16" fmla="*/ 2 w 227"/>
                  <a:gd name="T17" fmla="*/ 170 h 379"/>
                  <a:gd name="T18" fmla="*/ 2 w 227"/>
                  <a:gd name="T19" fmla="*/ 209 h 379"/>
                  <a:gd name="T20" fmla="*/ 10 w 227"/>
                  <a:gd name="T21" fmla="*/ 247 h 379"/>
                  <a:gd name="T22" fmla="*/ 23 w 227"/>
                  <a:gd name="T23" fmla="*/ 280 h 379"/>
                  <a:gd name="T24" fmla="*/ 45 w 227"/>
                  <a:gd name="T25" fmla="*/ 310 h 379"/>
                  <a:gd name="T26" fmla="*/ 69 w 227"/>
                  <a:gd name="T27" fmla="*/ 337 h 379"/>
                  <a:gd name="T28" fmla="*/ 100 w 227"/>
                  <a:gd name="T29" fmla="*/ 356 h 379"/>
                  <a:gd name="T30" fmla="*/ 135 w 227"/>
                  <a:gd name="T31" fmla="*/ 372 h 379"/>
                  <a:gd name="T32" fmla="*/ 171 w 227"/>
                  <a:gd name="T33" fmla="*/ 379 h 379"/>
                  <a:gd name="T34" fmla="*/ 210 w 227"/>
                  <a:gd name="T35" fmla="*/ 379 h 379"/>
                  <a:gd name="T36" fmla="*/ 227 w 227"/>
                  <a:gd name="T37" fmla="*/ 376 h 379"/>
                  <a:gd name="T38" fmla="*/ 227 w 227"/>
                  <a:gd name="T39" fmla="*/ 372 h 379"/>
                  <a:gd name="T40" fmla="*/ 227 w 227"/>
                  <a:gd name="T41" fmla="*/ 370 h 379"/>
                  <a:gd name="T42" fmla="*/ 227 w 227"/>
                  <a:gd name="T43" fmla="*/ 368 h 379"/>
                  <a:gd name="T44" fmla="*/ 210 w 227"/>
                  <a:gd name="T45" fmla="*/ 368 h 379"/>
                  <a:gd name="T46" fmla="*/ 173 w 227"/>
                  <a:gd name="T47" fmla="*/ 368 h 379"/>
                  <a:gd name="T48" fmla="*/ 137 w 227"/>
                  <a:gd name="T49" fmla="*/ 362 h 379"/>
                  <a:gd name="T50" fmla="*/ 106 w 227"/>
                  <a:gd name="T51" fmla="*/ 347 h 379"/>
                  <a:gd name="T52" fmla="*/ 77 w 227"/>
                  <a:gd name="T53" fmla="*/ 328 h 379"/>
                  <a:gd name="T54" fmla="*/ 52 w 227"/>
                  <a:gd name="T55" fmla="*/ 305 h 379"/>
                  <a:gd name="T56" fmla="*/ 33 w 227"/>
                  <a:gd name="T57" fmla="*/ 276 h 379"/>
                  <a:gd name="T58" fmla="*/ 20 w 227"/>
                  <a:gd name="T59" fmla="*/ 243 h 379"/>
                  <a:gd name="T60" fmla="*/ 12 w 227"/>
                  <a:gd name="T61" fmla="*/ 209 h 379"/>
                  <a:gd name="T62" fmla="*/ 12 w 227"/>
                  <a:gd name="T63" fmla="*/ 172 h 379"/>
                  <a:gd name="T64" fmla="*/ 20 w 227"/>
                  <a:gd name="T65" fmla="*/ 136 h 379"/>
                  <a:gd name="T66" fmla="*/ 33 w 227"/>
                  <a:gd name="T67" fmla="*/ 105 h 379"/>
                  <a:gd name="T68" fmla="*/ 52 w 227"/>
                  <a:gd name="T69" fmla="*/ 76 h 379"/>
                  <a:gd name="T70" fmla="*/ 77 w 227"/>
                  <a:gd name="T71" fmla="*/ 51 h 379"/>
                  <a:gd name="T72" fmla="*/ 106 w 227"/>
                  <a:gd name="T73" fmla="*/ 32 h 379"/>
                  <a:gd name="T74" fmla="*/ 137 w 227"/>
                  <a:gd name="T75" fmla="*/ 19 h 379"/>
                  <a:gd name="T76" fmla="*/ 173 w 227"/>
                  <a:gd name="T77" fmla="*/ 11 h 379"/>
                  <a:gd name="T78" fmla="*/ 210 w 227"/>
                  <a:gd name="T79" fmla="*/ 11 h 379"/>
                  <a:gd name="T80" fmla="*/ 225 w 227"/>
                  <a:gd name="T81" fmla="*/ 13 h 379"/>
                  <a:gd name="T82" fmla="*/ 225 w 227"/>
                  <a:gd name="T83" fmla="*/ 9 h 379"/>
                  <a:gd name="T84" fmla="*/ 225 w 227"/>
                  <a:gd name="T85" fmla="*/ 7 h 379"/>
                  <a:gd name="T86" fmla="*/ 225 w 227"/>
                  <a:gd name="T87" fmla="*/ 5 h 37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7"/>
                  <a:gd name="T133" fmla="*/ 0 h 379"/>
                  <a:gd name="T134" fmla="*/ 227 w 227"/>
                  <a:gd name="T135" fmla="*/ 379 h 37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7" h="379">
                    <a:moveTo>
                      <a:pt x="225" y="3"/>
                    </a:moveTo>
                    <a:lnTo>
                      <a:pt x="210" y="1"/>
                    </a:lnTo>
                    <a:lnTo>
                      <a:pt x="190" y="0"/>
                    </a:lnTo>
                    <a:lnTo>
                      <a:pt x="171" y="1"/>
                    </a:lnTo>
                    <a:lnTo>
                      <a:pt x="152" y="3"/>
                    </a:lnTo>
                    <a:lnTo>
                      <a:pt x="135" y="9"/>
                    </a:lnTo>
                    <a:lnTo>
                      <a:pt x="117" y="15"/>
                    </a:lnTo>
                    <a:lnTo>
                      <a:pt x="100" y="23"/>
                    </a:lnTo>
                    <a:lnTo>
                      <a:pt x="85" y="32"/>
                    </a:lnTo>
                    <a:lnTo>
                      <a:pt x="69" y="44"/>
                    </a:lnTo>
                    <a:lnTo>
                      <a:pt x="56" y="55"/>
                    </a:lnTo>
                    <a:lnTo>
                      <a:pt x="45" y="69"/>
                    </a:lnTo>
                    <a:lnTo>
                      <a:pt x="33" y="84"/>
                    </a:lnTo>
                    <a:lnTo>
                      <a:pt x="23" y="99"/>
                    </a:lnTo>
                    <a:lnTo>
                      <a:pt x="16" y="117"/>
                    </a:lnTo>
                    <a:lnTo>
                      <a:pt x="10" y="134"/>
                    </a:lnTo>
                    <a:lnTo>
                      <a:pt x="4" y="151"/>
                    </a:lnTo>
                    <a:lnTo>
                      <a:pt x="2" y="170"/>
                    </a:lnTo>
                    <a:lnTo>
                      <a:pt x="0" y="190"/>
                    </a:lnTo>
                    <a:lnTo>
                      <a:pt x="2" y="209"/>
                    </a:lnTo>
                    <a:lnTo>
                      <a:pt x="4" y="228"/>
                    </a:lnTo>
                    <a:lnTo>
                      <a:pt x="10" y="247"/>
                    </a:lnTo>
                    <a:lnTo>
                      <a:pt x="16" y="264"/>
                    </a:lnTo>
                    <a:lnTo>
                      <a:pt x="23" y="280"/>
                    </a:lnTo>
                    <a:lnTo>
                      <a:pt x="33" y="295"/>
                    </a:lnTo>
                    <a:lnTo>
                      <a:pt x="45" y="310"/>
                    </a:lnTo>
                    <a:lnTo>
                      <a:pt x="56" y="324"/>
                    </a:lnTo>
                    <a:lnTo>
                      <a:pt x="69" y="337"/>
                    </a:lnTo>
                    <a:lnTo>
                      <a:pt x="85" y="347"/>
                    </a:lnTo>
                    <a:lnTo>
                      <a:pt x="100" y="356"/>
                    </a:lnTo>
                    <a:lnTo>
                      <a:pt x="117" y="364"/>
                    </a:lnTo>
                    <a:lnTo>
                      <a:pt x="135" y="372"/>
                    </a:lnTo>
                    <a:lnTo>
                      <a:pt x="152" y="376"/>
                    </a:lnTo>
                    <a:lnTo>
                      <a:pt x="171" y="379"/>
                    </a:lnTo>
                    <a:lnTo>
                      <a:pt x="190" y="379"/>
                    </a:lnTo>
                    <a:lnTo>
                      <a:pt x="210" y="379"/>
                    </a:lnTo>
                    <a:lnTo>
                      <a:pt x="227" y="376"/>
                    </a:lnTo>
                    <a:lnTo>
                      <a:pt x="227" y="374"/>
                    </a:lnTo>
                    <a:lnTo>
                      <a:pt x="227" y="372"/>
                    </a:lnTo>
                    <a:lnTo>
                      <a:pt x="227" y="370"/>
                    </a:lnTo>
                    <a:lnTo>
                      <a:pt x="227" y="368"/>
                    </a:lnTo>
                    <a:lnTo>
                      <a:pt x="227" y="366"/>
                    </a:lnTo>
                    <a:lnTo>
                      <a:pt x="210" y="368"/>
                    </a:lnTo>
                    <a:lnTo>
                      <a:pt x="190" y="370"/>
                    </a:lnTo>
                    <a:lnTo>
                      <a:pt x="173" y="368"/>
                    </a:lnTo>
                    <a:lnTo>
                      <a:pt x="154" y="366"/>
                    </a:lnTo>
                    <a:lnTo>
                      <a:pt x="137" y="362"/>
                    </a:lnTo>
                    <a:lnTo>
                      <a:pt x="121" y="355"/>
                    </a:lnTo>
                    <a:lnTo>
                      <a:pt x="106" y="347"/>
                    </a:lnTo>
                    <a:lnTo>
                      <a:pt x="91" y="339"/>
                    </a:lnTo>
                    <a:lnTo>
                      <a:pt x="77" y="328"/>
                    </a:lnTo>
                    <a:lnTo>
                      <a:pt x="64" y="316"/>
                    </a:lnTo>
                    <a:lnTo>
                      <a:pt x="52" y="305"/>
                    </a:lnTo>
                    <a:lnTo>
                      <a:pt x="43" y="289"/>
                    </a:lnTo>
                    <a:lnTo>
                      <a:pt x="33" y="276"/>
                    </a:lnTo>
                    <a:lnTo>
                      <a:pt x="25" y="261"/>
                    </a:lnTo>
                    <a:lnTo>
                      <a:pt x="20" y="243"/>
                    </a:lnTo>
                    <a:lnTo>
                      <a:pt x="16" y="226"/>
                    </a:lnTo>
                    <a:lnTo>
                      <a:pt x="12" y="209"/>
                    </a:lnTo>
                    <a:lnTo>
                      <a:pt x="12" y="190"/>
                    </a:lnTo>
                    <a:lnTo>
                      <a:pt x="12" y="172"/>
                    </a:lnTo>
                    <a:lnTo>
                      <a:pt x="16" y="153"/>
                    </a:lnTo>
                    <a:lnTo>
                      <a:pt x="20" y="136"/>
                    </a:lnTo>
                    <a:lnTo>
                      <a:pt x="25" y="120"/>
                    </a:lnTo>
                    <a:lnTo>
                      <a:pt x="33" y="105"/>
                    </a:lnTo>
                    <a:lnTo>
                      <a:pt x="43" y="90"/>
                    </a:lnTo>
                    <a:lnTo>
                      <a:pt x="52" y="76"/>
                    </a:lnTo>
                    <a:lnTo>
                      <a:pt x="64" y="63"/>
                    </a:lnTo>
                    <a:lnTo>
                      <a:pt x="77" y="51"/>
                    </a:lnTo>
                    <a:lnTo>
                      <a:pt x="91" y="42"/>
                    </a:lnTo>
                    <a:lnTo>
                      <a:pt x="106" y="32"/>
                    </a:lnTo>
                    <a:lnTo>
                      <a:pt x="121" y="25"/>
                    </a:lnTo>
                    <a:lnTo>
                      <a:pt x="137" y="19"/>
                    </a:lnTo>
                    <a:lnTo>
                      <a:pt x="154" y="13"/>
                    </a:lnTo>
                    <a:lnTo>
                      <a:pt x="173" y="11"/>
                    </a:lnTo>
                    <a:lnTo>
                      <a:pt x="190" y="11"/>
                    </a:lnTo>
                    <a:lnTo>
                      <a:pt x="210" y="11"/>
                    </a:lnTo>
                    <a:lnTo>
                      <a:pt x="225" y="13"/>
                    </a:lnTo>
                    <a:lnTo>
                      <a:pt x="225" y="11"/>
                    </a:lnTo>
                    <a:lnTo>
                      <a:pt x="225" y="9"/>
                    </a:lnTo>
                    <a:lnTo>
                      <a:pt x="225" y="7"/>
                    </a:lnTo>
                    <a:lnTo>
                      <a:pt x="225" y="5"/>
                    </a:lnTo>
                    <a:lnTo>
                      <a:pt x="225" y="3"/>
                    </a:lnTo>
                    <a:close/>
                  </a:path>
                </a:pathLst>
              </a:custGeom>
              <a:solidFill>
                <a:srgbClr val="DBF0FF"/>
              </a:solidFill>
              <a:ln w="9525">
                <a:noFill/>
                <a:round/>
              </a:ln>
            </p:spPr>
            <p:txBody>
              <a:bodyPr/>
              <a:lstStyle/>
              <a:p>
                <a:endParaRPr lang="en-US"/>
              </a:p>
            </p:txBody>
          </p:sp>
          <p:sp>
            <p:nvSpPr>
              <p:cNvPr id="44062" name="Freeform 230"/>
              <p:cNvSpPr/>
              <p:nvPr/>
            </p:nvSpPr>
            <p:spPr bwMode="auto">
              <a:xfrm>
                <a:off x="1702" y="1859"/>
                <a:ext cx="221" cy="369"/>
              </a:xfrm>
              <a:custGeom>
                <a:avLst/>
                <a:gdLst>
                  <a:gd name="T0" fmla="*/ 204 w 221"/>
                  <a:gd name="T1" fmla="*/ 0 h 369"/>
                  <a:gd name="T2" fmla="*/ 165 w 221"/>
                  <a:gd name="T3" fmla="*/ 0 h 369"/>
                  <a:gd name="T4" fmla="*/ 131 w 221"/>
                  <a:gd name="T5" fmla="*/ 8 h 369"/>
                  <a:gd name="T6" fmla="*/ 96 w 221"/>
                  <a:gd name="T7" fmla="*/ 21 h 369"/>
                  <a:gd name="T8" fmla="*/ 67 w 221"/>
                  <a:gd name="T9" fmla="*/ 43 h 369"/>
                  <a:gd name="T10" fmla="*/ 42 w 221"/>
                  <a:gd name="T11" fmla="*/ 67 h 369"/>
                  <a:gd name="T12" fmla="*/ 23 w 221"/>
                  <a:gd name="T13" fmla="*/ 96 h 369"/>
                  <a:gd name="T14" fmla="*/ 8 w 221"/>
                  <a:gd name="T15" fmla="*/ 131 h 369"/>
                  <a:gd name="T16" fmla="*/ 2 w 221"/>
                  <a:gd name="T17" fmla="*/ 165 h 369"/>
                  <a:gd name="T18" fmla="*/ 2 w 221"/>
                  <a:gd name="T19" fmla="*/ 204 h 369"/>
                  <a:gd name="T20" fmla="*/ 8 w 221"/>
                  <a:gd name="T21" fmla="*/ 240 h 369"/>
                  <a:gd name="T22" fmla="*/ 23 w 221"/>
                  <a:gd name="T23" fmla="*/ 273 h 369"/>
                  <a:gd name="T24" fmla="*/ 42 w 221"/>
                  <a:gd name="T25" fmla="*/ 302 h 369"/>
                  <a:gd name="T26" fmla="*/ 67 w 221"/>
                  <a:gd name="T27" fmla="*/ 326 h 369"/>
                  <a:gd name="T28" fmla="*/ 96 w 221"/>
                  <a:gd name="T29" fmla="*/ 348 h 369"/>
                  <a:gd name="T30" fmla="*/ 131 w 221"/>
                  <a:gd name="T31" fmla="*/ 361 h 369"/>
                  <a:gd name="T32" fmla="*/ 165 w 221"/>
                  <a:gd name="T33" fmla="*/ 369 h 369"/>
                  <a:gd name="T34" fmla="*/ 204 w 221"/>
                  <a:gd name="T35" fmla="*/ 369 h 369"/>
                  <a:gd name="T36" fmla="*/ 221 w 221"/>
                  <a:gd name="T37" fmla="*/ 365 h 369"/>
                  <a:gd name="T38" fmla="*/ 221 w 221"/>
                  <a:gd name="T39" fmla="*/ 363 h 369"/>
                  <a:gd name="T40" fmla="*/ 221 w 221"/>
                  <a:gd name="T41" fmla="*/ 359 h 369"/>
                  <a:gd name="T42" fmla="*/ 221 w 221"/>
                  <a:gd name="T43" fmla="*/ 357 h 369"/>
                  <a:gd name="T44" fmla="*/ 204 w 221"/>
                  <a:gd name="T45" fmla="*/ 359 h 369"/>
                  <a:gd name="T46" fmla="*/ 167 w 221"/>
                  <a:gd name="T47" fmla="*/ 359 h 369"/>
                  <a:gd name="T48" fmla="*/ 133 w 221"/>
                  <a:gd name="T49" fmla="*/ 351 h 369"/>
                  <a:gd name="T50" fmla="*/ 102 w 221"/>
                  <a:gd name="T51" fmla="*/ 338 h 369"/>
                  <a:gd name="T52" fmla="*/ 73 w 221"/>
                  <a:gd name="T53" fmla="*/ 319 h 369"/>
                  <a:gd name="T54" fmla="*/ 50 w 221"/>
                  <a:gd name="T55" fmla="*/ 296 h 369"/>
                  <a:gd name="T56" fmla="*/ 31 w 221"/>
                  <a:gd name="T57" fmla="*/ 267 h 369"/>
                  <a:gd name="T58" fmla="*/ 17 w 221"/>
                  <a:gd name="T59" fmla="*/ 236 h 369"/>
                  <a:gd name="T60" fmla="*/ 12 w 221"/>
                  <a:gd name="T61" fmla="*/ 202 h 369"/>
                  <a:gd name="T62" fmla="*/ 12 w 221"/>
                  <a:gd name="T63" fmla="*/ 167 h 369"/>
                  <a:gd name="T64" fmla="*/ 17 w 221"/>
                  <a:gd name="T65" fmla="*/ 133 h 369"/>
                  <a:gd name="T66" fmla="*/ 31 w 221"/>
                  <a:gd name="T67" fmla="*/ 102 h 369"/>
                  <a:gd name="T68" fmla="*/ 50 w 221"/>
                  <a:gd name="T69" fmla="*/ 73 h 369"/>
                  <a:gd name="T70" fmla="*/ 73 w 221"/>
                  <a:gd name="T71" fmla="*/ 50 h 369"/>
                  <a:gd name="T72" fmla="*/ 102 w 221"/>
                  <a:gd name="T73" fmla="*/ 31 h 369"/>
                  <a:gd name="T74" fmla="*/ 133 w 221"/>
                  <a:gd name="T75" fmla="*/ 18 h 369"/>
                  <a:gd name="T76" fmla="*/ 167 w 221"/>
                  <a:gd name="T77" fmla="*/ 12 h 369"/>
                  <a:gd name="T78" fmla="*/ 204 w 221"/>
                  <a:gd name="T79" fmla="*/ 12 h 369"/>
                  <a:gd name="T80" fmla="*/ 219 w 221"/>
                  <a:gd name="T81" fmla="*/ 12 h 369"/>
                  <a:gd name="T82" fmla="*/ 219 w 221"/>
                  <a:gd name="T83" fmla="*/ 10 h 369"/>
                  <a:gd name="T84" fmla="*/ 219 w 221"/>
                  <a:gd name="T85" fmla="*/ 8 h 369"/>
                  <a:gd name="T86" fmla="*/ 219 w 221"/>
                  <a:gd name="T87" fmla="*/ 4 h 36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1"/>
                  <a:gd name="T133" fmla="*/ 0 h 369"/>
                  <a:gd name="T134" fmla="*/ 221 w 221"/>
                  <a:gd name="T135" fmla="*/ 369 h 36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1" h="369">
                    <a:moveTo>
                      <a:pt x="219" y="4"/>
                    </a:moveTo>
                    <a:lnTo>
                      <a:pt x="204" y="0"/>
                    </a:lnTo>
                    <a:lnTo>
                      <a:pt x="184" y="0"/>
                    </a:lnTo>
                    <a:lnTo>
                      <a:pt x="165" y="0"/>
                    </a:lnTo>
                    <a:lnTo>
                      <a:pt x="148" y="4"/>
                    </a:lnTo>
                    <a:lnTo>
                      <a:pt x="131" y="8"/>
                    </a:lnTo>
                    <a:lnTo>
                      <a:pt x="113" y="14"/>
                    </a:lnTo>
                    <a:lnTo>
                      <a:pt x="96" y="21"/>
                    </a:lnTo>
                    <a:lnTo>
                      <a:pt x="81" y="31"/>
                    </a:lnTo>
                    <a:lnTo>
                      <a:pt x="67" y="43"/>
                    </a:lnTo>
                    <a:lnTo>
                      <a:pt x="54" y="54"/>
                    </a:lnTo>
                    <a:lnTo>
                      <a:pt x="42" y="67"/>
                    </a:lnTo>
                    <a:lnTo>
                      <a:pt x="31" y="81"/>
                    </a:lnTo>
                    <a:lnTo>
                      <a:pt x="23" y="96"/>
                    </a:lnTo>
                    <a:lnTo>
                      <a:pt x="16" y="114"/>
                    </a:lnTo>
                    <a:lnTo>
                      <a:pt x="8" y="131"/>
                    </a:lnTo>
                    <a:lnTo>
                      <a:pt x="4" y="148"/>
                    </a:lnTo>
                    <a:lnTo>
                      <a:pt x="2" y="165"/>
                    </a:lnTo>
                    <a:lnTo>
                      <a:pt x="0" y="185"/>
                    </a:lnTo>
                    <a:lnTo>
                      <a:pt x="2" y="204"/>
                    </a:lnTo>
                    <a:lnTo>
                      <a:pt x="4" y="223"/>
                    </a:lnTo>
                    <a:lnTo>
                      <a:pt x="8" y="240"/>
                    </a:lnTo>
                    <a:lnTo>
                      <a:pt x="16" y="257"/>
                    </a:lnTo>
                    <a:lnTo>
                      <a:pt x="23" y="273"/>
                    </a:lnTo>
                    <a:lnTo>
                      <a:pt x="31" y="288"/>
                    </a:lnTo>
                    <a:lnTo>
                      <a:pt x="42" y="302"/>
                    </a:lnTo>
                    <a:lnTo>
                      <a:pt x="54" y="315"/>
                    </a:lnTo>
                    <a:lnTo>
                      <a:pt x="67" y="326"/>
                    </a:lnTo>
                    <a:lnTo>
                      <a:pt x="81" y="338"/>
                    </a:lnTo>
                    <a:lnTo>
                      <a:pt x="96" y="348"/>
                    </a:lnTo>
                    <a:lnTo>
                      <a:pt x="113" y="355"/>
                    </a:lnTo>
                    <a:lnTo>
                      <a:pt x="131" y="361"/>
                    </a:lnTo>
                    <a:lnTo>
                      <a:pt x="148" y="365"/>
                    </a:lnTo>
                    <a:lnTo>
                      <a:pt x="165" y="369"/>
                    </a:lnTo>
                    <a:lnTo>
                      <a:pt x="184" y="369"/>
                    </a:lnTo>
                    <a:lnTo>
                      <a:pt x="204" y="369"/>
                    </a:lnTo>
                    <a:lnTo>
                      <a:pt x="221" y="367"/>
                    </a:lnTo>
                    <a:lnTo>
                      <a:pt x="221" y="365"/>
                    </a:lnTo>
                    <a:lnTo>
                      <a:pt x="221" y="363"/>
                    </a:lnTo>
                    <a:lnTo>
                      <a:pt x="221" y="361"/>
                    </a:lnTo>
                    <a:lnTo>
                      <a:pt x="221" y="359"/>
                    </a:lnTo>
                    <a:lnTo>
                      <a:pt x="221" y="357"/>
                    </a:lnTo>
                    <a:lnTo>
                      <a:pt x="219" y="355"/>
                    </a:lnTo>
                    <a:lnTo>
                      <a:pt x="204" y="359"/>
                    </a:lnTo>
                    <a:lnTo>
                      <a:pt x="184" y="359"/>
                    </a:lnTo>
                    <a:lnTo>
                      <a:pt x="167" y="359"/>
                    </a:lnTo>
                    <a:lnTo>
                      <a:pt x="150" y="355"/>
                    </a:lnTo>
                    <a:lnTo>
                      <a:pt x="133" y="351"/>
                    </a:lnTo>
                    <a:lnTo>
                      <a:pt x="117" y="346"/>
                    </a:lnTo>
                    <a:lnTo>
                      <a:pt x="102" y="338"/>
                    </a:lnTo>
                    <a:lnTo>
                      <a:pt x="87" y="330"/>
                    </a:lnTo>
                    <a:lnTo>
                      <a:pt x="73" y="319"/>
                    </a:lnTo>
                    <a:lnTo>
                      <a:pt x="62" y="307"/>
                    </a:lnTo>
                    <a:lnTo>
                      <a:pt x="50" y="296"/>
                    </a:lnTo>
                    <a:lnTo>
                      <a:pt x="40" y="282"/>
                    </a:lnTo>
                    <a:lnTo>
                      <a:pt x="31" y="267"/>
                    </a:lnTo>
                    <a:lnTo>
                      <a:pt x="25" y="254"/>
                    </a:lnTo>
                    <a:lnTo>
                      <a:pt x="17" y="236"/>
                    </a:lnTo>
                    <a:lnTo>
                      <a:pt x="14" y="219"/>
                    </a:lnTo>
                    <a:lnTo>
                      <a:pt x="12" y="202"/>
                    </a:lnTo>
                    <a:lnTo>
                      <a:pt x="10" y="185"/>
                    </a:lnTo>
                    <a:lnTo>
                      <a:pt x="12" y="167"/>
                    </a:lnTo>
                    <a:lnTo>
                      <a:pt x="14" y="150"/>
                    </a:lnTo>
                    <a:lnTo>
                      <a:pt x="17" y="133"/>
                    </a:lnTo>
                    <a:lnTo>
                      <a:pt x="25" y="117"/>
                    </a:lnTo>
                    <a:lnTo>
                      <a:pt x="31" y="102"/>
                    </a:lnTo>
                    <a:lnTo>
                      <a:pt x="40" y="87"/>
                    </a:lnTo>
                    <a:lnTo>
                      <a:pt x="50" y="73"/>
                    </a:lnTo>
                    <a:lnTo>
                      <a:pt x="62" y="62"/>
                    </a:lnTo>
                    <a:lnTo>
                      <a:pt x="73" y="50"/>
                    </a:lnTo>
                    <a:lnTo>
                      <a:pt x="87" y="41"/>
                    </a:lnTo>
                    <a:lnTo>
                      <a:pt x="102" y="31"/>
                    </a:lnTo>
                    <a:lnTo>
                      <a:pt x="117" y="23"/>
                    </a:lnTo>
                    <a:lnTo>
                      <a:pt x="133" y="18"/>
                    </a:lnTo>
                    <a:lnTo>
                      <a:pt x="150" y="14"/>
                    </a:lnTo>
                    <a:lnTo>
                      <a:pt x="167" y="12"/>
                    </a:lnTo>
                    <a:lnTo>
                      <a:pt x="184" y="10"/>
                    </a:lnTo>
                    <a:lnTo>
                      <a:pt x="204" y="12"/>
                    </a:lnTo>
                    <a:lnTo>
                      <a:pt x="219" y="14"/>
                    </a:lnTo>
                    <a:lnTo>
                      <a:pt x="219" y="12"/>
                    </a:lnTo>
                    <a:lnTo>
                      <a:pt x="219" y="10"/>
                    </a:lnTo>
                    <a:lnTo>
                      <a:pt x="219" y="8"/>
                    </a:lnTo>
                    <a:lnTo>
                      <a:pt x="219" y="6"/>
                    </a:lnTo>
                    <a:lnTo>
                      <a:pt x="219" y="4"/>
                    </a:lnTo>
                    <a:close/>
                  </a:path>
                </a:pathLst>
              </a:custGeom>
              <a:solidFill>
                <a:srgbClr val="DCF1FF"/>
              </a:solidFill>
              <a:ln w="9525">
                <a:noFill/>
                <a:round/>
              </a:ln>
            </p:spPr>
            <p:txBody>
              <a:bodyPr/>
              <a:lstStyle/>
              <a:p>
                <a:endParaRPr lang="en-US"/>
              </a:p>
            </p:txBody>
          </p:sp>
          <p:sp>
            <p:nvSpPr>
              <p:cNvPr id="44063" name="Freeform 231"/>
              <p:cNvSpPr/>
              <p:nvPr/>
            </p:nvSpPr>
            <p:spPr bwMode="auto">
              <a:xfrm>
                <a:off x="1708" y="1865"/>
                <a:ext cx="215" cy="359"/>
              </a:xfrm>
              <a:custGeom>
                <a:avLst/>
                <a:gdLst>
                  <a:gd name="T0" fmla="*/ 198 w 215"/>
                  <a:gd name="T1" fmla="*/ 0 h 359"/>
                  <a:gd name="T2" fmla="*/ 161 w 215"/>
                  <a:gd name="T3" fmla="*/ 0 h 359"/>
                  <a:gd name="T4" fmla="*/ 125 w 215"/>
                  <a:gd name="T5" fmla="*/ 8 h 359"/>
                  <a:gd name="T6" fmla="*/ 94 w 215"/>
                  <a:gd name="T7" fmla="*/ 21 h 359"/>
                  <a:gd name="T8" fmla="*/ 65 w 215"/>
                  <a:gd name="T9" fmla="*/ 40 h 359"/>
                  <a:gd name="T10" fmla="*/ 40 w 215"/>
                  <a:gd name="T11" fmla="*/ 65 h 359"/>
                  <a:gd name="T12" fmla="*/ 21 w 215"/>
                  <a:gd name="T13" fmla="*/ 94 h 359"/>
                  <a:gd name="T14" fmla="*/ 8 w 215"/>
                  <a:gd name="T15" fmla="*/ 125 h 359"/>
                  <a:gd name="T16" fmla="*/ 0 w 215"/>
                  <a:gd name="T17" fmla="*/ 161 h 359"/>
                  <a:gd name="T18" fmla="*/ 0 w 215"/>
                  <a:gd name="T19" fmla="*/ 198 h 359"/>
                  <a:gd name="T20" fmla="*/ 8 w 215"/>
                  <a:gd name="T21" fmla="*/ 232 h 359"/>
                  <a:gd name="T22" fmla="*/ 21 w 215"/>
                  <a:gd name="T23" fmla="*/ 265 h 359"/>
                  <a:gd name="T24" fmla="*/ 40 w 215"/>
                  <a:gd name="T25" fmla="*/ 294 h 359"/>
                  <a:gd name="T26" fmla="*/ 65 w 215"/>
                  <a:gd name="T27" fmla="*/ 317 h 359"/>
                  <a:gd name="T28" fmla="*/ 94 w 215"/>
                  <a:gd name="T29" fmla="*/ 336 h 359"/>
                  <a:gd name="T30" fmla="*/ 125 w 215"/>
                  <a:gd name="T31" fmla="*/ 351 h 359"/>
                  <a:gd name="T32" fmla="*/ 161 w 215"/>
                  <a:gd name="T33" fmla="*/ 357 h 359"/>
                  <a:gd name="T34" fmla="*/ 198 w 215"/>
                  <a:gd name="T35" fmla="*/ 357 h 359"/>
                  <a:gd name="T36" fmla="*/ 215 w 215"/>
                  <a:gd name="T37" fmla="*/ 353 h 359"/>
                  <a:gd name="T38" fmla="*/ 215 w 215"/>
                  <a:gd name="T39" fmla="*/ 351 h 359"/>
                  <a:gd name="T40" fmla="*/ 213 w 215"/>
                  <a:gd name="T41" fmla="*/ 349 h 359"/>
                  <a:gd name="T42" fmla="*/ 213 w 215"/>
                  <a:gd name="T43" fmla="*/ 345 h 359"/>
                  <a:gd name="T44" fmla="*/ 213 w 215"/>
                  <a:gd name="T45" fmla="*/ 345 h 359"/>
                  <a:gd name="T46" fmla="*/ 178 w 215"/>
                  <a:gd name="T47" fmla="*/ 347 h 359"/>
                  <a:gd name="T48" fmla="*/ 146 w 215"/>
                  <a:gd name="T49" fmla="*/ 345 h 359"/>
                  <a:gd name="T50" fmla="*/ 113 w 215"/>
                  <a:gd name="T51" fmla="*/ 334 h 359"/>
                  <a:gd name="T52" fmla="*/ 84 w 215"/>
                  <a:gd name="T53" fmla="*/ 319 h 359"/>
                  <a:gd name="T54" fmla="*/ 59 w 215"/>
                  <a:gd name="T55" fmla="*/ 299 h 359"/>
                  <a:gd name="T56" fmla="*/ 38 w 215"/>
                  <a:gd name="T57" fmla="*/ 273 h 359"/>
                  <a:gd name="T58" fmla="*/ 23 w 215"/>
                  <a:gd name="T59" fmla="*/ 246 h 359"/>
                  <a:gd name="T60" fmla="*/ 13 w 215"/>
                  <a:gd name="T61" fmla="*/ 213 h 359"/>
                  <a:gd name="T62" fmla="*/ 10 w 215"/>
                  <a:gd name="T63" fmla="*/ 179 h 359"/>
                  <a:gd name="T64" fmla="*/ 13 w 215"/>
                  <a:gd name="T65" fmla="*/ 144 h 359"/>
                  <a:gd name="T66" fmla="*/ 23 w 215"/>
                  <a:gd name="T67" fmla="*/ 113 h 359"/>
                  <a:gd name="T68" fmla="*/ 38 w 215"/>
                  <a:gd name="T69" fmla="*/ 85 h 359"/>
                  <a:gd name="T70" fmla="*/ 59 w 215"/>
                  <a:gd name="T71" fmla="*/ 60 h 359"/>
                  <a:gd name="T72" fmla="*/ 84 w 215"/>
                  <a:gd name="T73" fmla="*/ 38 h 359"/>
                  <a:gd name="T74" fmla="*/ 113 w 215"/>
                  <a:gd name="T75" fmla="*/ 23 h 359"/>
                  <a:gd name="T76" fmla="*/ 146 w 215"/>
                  <a:gd name="T77" fmla="*/ 14 h 359"/>
                  <a:gd name="T78" fmla="*/ 178 w 215"/>
                  <a:gd name="T79" fmla="*/ 10 h 359"/>
                  <a:gd name="T80" fmla="*/ 211 w 215"/>
                  <a:gd name="T81" fmla="*/ 14 h 359"/>
                  <a:gd name="T82" fmla="*/ 211 w 215"/>
                  <a:gd name="T83" fmla="*/ 10 h 359"/>
                  <a:gd name="T84" fmla="*/ 213 w 215"/>
                  <a:gd name="T85" fmla="*/ 8 h 359"/>
                  <a:gd name="T86" fmla="*/ 213 w 215"/>
                  <a:gd name="T87" fmla="*/ 6 h 359"/>
                  <a:gd name="T88" fmla="*/ 213 w 215"/>
                  <a:gd name="T89" fmla="*/ 2 h 35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15"/>
                  <a:gd name="T136" fmla="*/ 0 h 359"/>
                  <a:gd name="T137" fmla="*/ 215 w 215"/>
                  <a:gd name="T138" fmla="*/ 359 h 35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15" h="359">
                    <a:moveTo>
                      <a:pt x="213" y="2"/>
                    </a:moveTo>
                    <a:lnTo>
                      <a:pt x="198" y="0"/>
                    </a:lnTo>
                    <a:lnTo>
                      <a:pt x="178" y="0"/>
                    </a:lnTo>
                    <a:lnTo>
                      <a:pt x="161" y="0"/>
                    </a:lnTo>
                    <a:lnTo>
                      <a:pt x="142" y="2"/>
                    </a:lnTo>
                    <a:lnTo>
                      <a:pt x="125" y="8"/>
                    </a:lnTo>
                    <a:lnTo>
                      <a:pt x="109" y="14"/>
                    </a:lnTo>
                    <a:lnTo>
                      <a:pt x="94" y="21"/>
                    </a:lnTo>
                    <a:lnTo>
                      <a:pt x="79" y="31"/>
                    </a:lnTo>
                    <a:lnTo>
                      <a:pt x="65" y="40"/>
                    </a:lnTo>
                    <a:lnTo>
                      <a:pt x="52" y="52"/>
                    </a:lnTo>
                    <a:lnTo>
                      <a:pt x="40" y="65"/>
                    </a:lnTo>
                    <a:lnTo>
                      <a:pt x="31" y="79"/>
                    </a:lnTo>
                    <a:lnTo>
                      <a:pt x="21" y="94"/>
                    </a:lnTo>
                    <a:lnTo>
                      <a:pt x="13" y="109"/>
                    </a:lnTo>
                    <a:lnTo>
                      <a:pt x="8" y="125"/>
                    </a:lnTo>
                    <a:lnTo>
                      <a:pt x="4" y="142"/>
                    </a:lnTo>
                    <a:lnTo>
                      <a:pt x="0" y="161"/>
                    </a:lnTo>
                    <a:lnTo>
                      <a:pt x="0" y="179"/>
                    </a:lnTo>
                    <a:lnTo>
                      <a:pt x="0" y="198"/>
                    </a:lnTo>
                    <a:lnTo>
                      <a:pt x="4" y="215"/>
                    </a:lnTo>
                    <a:lnTo>
                      <a:pt x="8" y="232"/>
                    </a:lnTo>
                    <a:lnTo>
                      <a:pt x="13" y="250"/>
                    </a:lnTo>
                    <a:lnTo>
                      <a:pt x="21" y="265"/>
                    </a:lnTo>
                    <a:lnTo>
                      <a:pt x="31" y="278"/>
                    </a:lnTo>
                    <a:lnTo>
                      <a:pt x="40" y="294"/>
                    </a:lnTo>
                    <a:lnTo>
                      <a:pt x="52" y="305"/>
                    </a:lnTo>
                    <a:lnTo>
                      <a:pt x="65" y="317"/>
                    </a:lnTo>
                    <a:lnTo>
                      <a:pt x="79" y="328"/>
                    </a:lnTo>
                    <a:lnTo>
                      <a:pt x="94" y="336"/>
                    </a:lnTo>
                    <a:lnTo>
                      <a:pt x="109" y="344"/>
                    </a:lnTo>
                    <a:lnTo>
                      <a:pt x="125" y="351"/>
                    </a:lnTo>
                    <a:lnTo>
                      <a:pt x="142" y="355"/>
                    </a:lnTo>
                    <a:lnTo>
                      <a:pt x="161" y="357"/>
                    </a:lnTo>
                    <a:lnTo>
                      <a:pt x="178" y="359"/>
                    </a:lnTo>
                    <a:lnTo>
                      <a:pt x="198" y="357"/>
                    </a:lnTo>
                    <a:lnTo>
                      <a:pt x="215" y="355"/>
                    </a:lnTo>
                    <a:lnTo>
                      <a:pt x="215" y="353"/>
                    </a:lnTo>
                    <a:lnTo>
                      <a:pt x="215" y="351"/>
                    </a:lnTo>
                    <a:lnTo>
                      <a:pt x="213" y="349"/>
                    </a:lnTo>
                    <a:lnTo>
                      <a:pt x="213" y="347"/>
                    </a:lnTo>
                    <a:lnTo>
                      <a:pt x="213" y="345"/>
                    </a:lnTo>
                    <a:lnTo>
                      <a:pt x="196" y="347"/>
                    </a:lnTo>
                    <a:lnTo>
                      <a:pt x="178" y="347"/>
                    </a:lnTo>
                    <a:lnTo>
                      <a:pt x="161" y="347"/>
                    </a:lnTo>
                    <a:lnTo>
                      <a:pt x="146" y="345"/>
                    </a:lnTo>
                    <a:lnTo>
                      <a:pt x="129" y="340"/>
                    </a:lnTo>
                    <a:lnTo>
                      <a:pt x="113" y="334"/>
                    </a:lnTo>
                    <a:lnTo>
                      <a:pt x="98" y="328"/>
                    </a:lnTo>
                    <a:lnTo>
                      <a:pt x="84" y="319"/>
                    </a:lnTo>
                    <a:lnTo>
                      <a:pt x="71" y="309"/>
                    </a:lnTo>
                    <a:lnTo>
                      <a:pt x="59" y="299"/>
                    </a:lnTo>
                    <a:lnTo>
                      <a:pt x="48" y="286"/>
                    </a:lnTo>
                    <a:lnTo>
                      <a:pt x="38" y="273"/>
                    </a:lnTo>
                    <a:lnTo>
                      <a:pt x="31" y="259"/>
                    </a:lnTo>
                    <a:lnTo>
                      <a:pt x="23" y="246"/>
                    </a:lnTo>
                    <a:lnTo>
                      <a:pt x="17" y="228"/>
                    </a:lnTo>
                    <a:lnTo>
                      <a:pt x="13" y="213"/>
                    </a:lnTo>
                    <a:lnTo>
                      <a:pt x="11" y="196"/>
                    </a:lnTo>
                    <a:lnTo>
                      <a:pt x="10" y="179"/>
                    </a:lnTo>
                    <a:lnTo>
                      <a:pt x="11" y="161"/>
                    </a:lnTo>
                    <a:lnTo>
                      <a:pt x="13" y="144"/>
                    </a:lnTo>
                    <a:lnTo>
                      <a:pt x="17" y="129"/>
                    </a:lnTo>
                    <a:lnTo>
                      <a:pt x="23" y="113"/>
                    </a:lnTo>
                    <a:lnTo>
                      <a:pt x="31" y="98"/>
                    </a:lnTo>
                    <a:lnTo>
                      <a:pt x="38" y="85"/>
                    </a:lnTo>
                    <a:lnTo>
                      <a:pt x="48" y="71"/>
                    </a:lnTo>
                    <a:lnTo>
                      <a:pt x="59" y="60"/>
                    </a:lnTo>
                    <a:lnTo>
                      <a:pt x="71" y="48"/>
                    </a:lnTo>
                    <a:lnTo>
                      <a:pt x="84" y="38"/>
                    </a:lnTo>
                    <a:lnTo>
                      <a:pt x="98" y="31"/>
                    </a:lnTo>
                    <a:lnTo>
                      <a:pt x="113" y="23"/>
                    </a:lnTo>
                    <a:lnTo>
                      <a:pt x="129" y="17"/>
                    </a:lnTo>
                    <a:lnTo>
                      <a:pt x="146" y="14"/>
                    </a:lnTo>
                    <a:lnTo>
                      <a:pt x="161" y="10"/>
                    </a:lnTo>
                    <a:lnTo>
                      <a:pt x="178" y="10"/>
                    </a:lnTo>
                    <a:lnTo>
                      <a:pt x="196" y="10"/>
                    </a:lnTo>
                    <a:lnTo>
                      <a:pt x="211" y="14"/>
                    </a:lnTo>
                    <a:lnTo>
                      <a:pt x="211" y="12"/>
                    </a:lnTo>
                    <a:lnTo>
                      <a:pt x="211" y="10"/>
                    </a:lnTo>
                    <a:lnTo>
                      <a:pt x="213" y="8"/>
                    </a:lnTo>
                    <a:lnTo>
                      <a:pt x="213" y="6"/>
                    </a:lnTo>
                    <a:lnTo>
                      <a:pt x="213" y="4"/>
                    </a:lnTo>
                    <a:lnTo>
                      <a:pt x="213" y="2"/>
                    </a:lnTo>
                    <a:close/>
                  </a:path>
                </a:pathLst>
              </a:custGeom>
              <a:solidFill>
                <a:srgbClr val="DDF1FF"/>
              </a:solidFill>
              <a:ln w="9525">
                <a:noFill/>
                <a:round/>
              </a:ln>
            </p:spPr>
            <p:txBody>
              <a:bodyPr/>
              <a:lstStyle/>
              <a:p>
                <a:endParaRPr lang="en-US"/>
              </a:p>
            </p:txBody>
          </p:sp>
          <p:sp>
            <p:nvSpPr>
              <p:cNvPr id="44064" name="Freeform 232"/>
              <p:cNvSpPr/>
              <p:nvPr/>
            </p:nvSpPr>
            <p:spPr bwMode="auto">
              <a:xfrm>
                <a:off x="1712" y="1869"/>
                <a:ext cx="209" cy="349"/>
              </a:xfrm>
              <a:custGeom>
                <a:avLst/>
                <a:gdLst>
                  <a:gd name="T0" fmla="*/ 194 w 209"/>
                  <a:gd name="T1" fmla="*/ 2 h 349"/>
                  <a:gd name="T2" fmla="*/ 157 w 209"/>
                  <a:gd name="T3" fmla="*/ 2 h 349"/>
                  <a:gd name="T4" fmla="*/ 123 w 209"/>
                  <a:gd name="T5" fmla="*/ 8 h 349"/>
                  <a:gd name="T6" fmla="*/ 92 w 209"/>
                  <a:gd name="T7" fmla="*/ 21 h 349"/>
                  <a:gd name="T8" fmla="*/ 63 w 209"/>
                  <a:gd name="T9" fmla="*/ 40 h 349"/>
                  <a:gd name="T10" fmla="*/ 40 w 209"/>
                  <a:gd name="T11" fmla="*/ 63 h 349"/>
                  <a:gd name="T12" fmla="*/ 21 w 209"/>
                  <a:gd name="T13" fmla="*/ 92 h 349"/>
                  <a:gd name="T14" fmla="*/ 7 w 209"/>
                  <a:gd name="T15" fmla="*/ 123 h 349"/>
                  <a:gd name="T16" fmla="*/ 2 w 209"/>
                  <a:gd name="T17" fmla="*/ 157 h 349"/>
                  <a:gd name="T18" fmla="*/ 2 w 209"/>
                  <a:gd name="T19" fmla="*/ 192 h 349"/>
                  <a:gd name="T20" fmla="*/ 7 w 209"/>
                  <a:gd name="T21" fmla="*/ 226 h 349"/>
                  <a:gd name="T22" fmla="*/ 21 w 209"/>
                  <a:gd name="T23" fmla="*/ 257 h 349"/>
                  <a:gd name="T24" fmla="*/ 40 w 209"/>
                  <a:gd name="T25" fmla="*/ 286 h 349"/>
                  <a:gd name="T26" fmla="*/ 63 w 209"/>
                  <a:gd name="T27" fmla="*/ 309 h 349"/>
                  <a:gd name="T28" fmla="*/ 92 w 209"/>
                  <a:gd name="T29" fmla="*/ 328 h 349"/>
                  <a:gd name="T30" fmla="*/ 123 w 209"/>
                  <a:gd name="T31" fmla="*/ 341 h 349"/>
                  <a:gd name="T32" fmla="*/ 157 w 209"/>
                  <a:gd name="T33" fmla="*/ 349 h 349"/>
                  <a:gd name="T34" fmla="*/ 194 w 209"/>
                  <a:gd name="T35" fmla="*/ 349 h 349"/>
                  <a:gd name="T36" fmla="*/ 209 w 209"/>
                  <a:gd name="T37" fmla="*/ 345 h 349"/>
                  <a:gd name="T38" fmla="*/ 209 w 209"/>
                  <a:gd name="T39" fmla="*/ 341 h 349"/>
                  <a:gd name="T40" fmla="*/ 209 w 209"/>
                  <a:gd name="T41" fmla="*/ 340 h 349"/>
                  <a:gd name="T42" fmla="*/ 209 w 209"/>
                  <a:gd name="T43" fmla="*/ 338 h 349"/>
                  <a:gd name="T44" fmla="*/ 209 w 209"/>
                  <a:gd name="T45" fmla="*/ 336 h 349"/>
                  <a:gd name="T46" fmla="*/ 174 w 209"/>
                  <a:gd name="T47" fmla="*/ 340 h 349"/>
                  <a:gd name="T48" fmla="*/ 142 w 209"/>
                  <a:gd name="T49" fmla="*/ 336 h 349"/>
                  <a:gd name="T50" fmla="*/ 111 w 209"/>
                  <a:gd name="T51" fmla="*/ 326 h 349"/>
                  <a:gd name="T52" fmla="*/ 82 w 209"/>
                  <a:gd name="T53" fmla="*/ 311 h 349"/>
                  <a:gd name="T54" fmla="*/ 59 w 209"/>
                  <a:gd name="T55" fmla="*/ 292 h 349"/>
                  <a:gd name="T56" fmla="*/ 38 w 209"/>
                  <a:gd name="T57" fmla="*/ 267 h 349"/>
                  <a:gd name="T58" fmla="*/ 23 w 209"/>
                  <a:gd name="T59" fmla="*/ 238 h 349"/>
                  <a:gd name="T60" fmla="*/ 13 w 209"/>
                  <a:gd name="T61" fmla="*/ 207 h 349"/>
                  <a:gd name="T62" fmla="*/ 11 w 209"/>
                  <a:gd name="T63" fmla="*/ 175 h 349"/>
                  <a:gd name="T64" fmla="*/ 13 w 209"/>
                  <a:gd name="T65" fmla="*/ 142 h 349"/>
                  <a:gd name="T66" fmla="*/ 23 w 209"/>
                  <a:gd name="T67" fmla="*/ 111 h 349"/>
                  <a:gd name="T68" fmla="*/ 38 w 209"/>
                  <a:gd name="T69" fmla="*/ 82 h 349"/>
                  <a:gd name="T70" fmla="*/ 59 w 209"/>
                  <a:gd name="T71" fmla="*/ 59 h 349"/>
                  <a:gd name="T72" fmla="*/ 82 w 209"/>
                  <a:gd name="T73" fmla="*/ 38 h 349"/>
                  <a:gd name="T74" fmla="*/ 111 w 209"/>
                  <a:gd name="T75" fmla="*/ 23 h 349"/>
                  <a:gd name="T76" fmla="*/ 142 w 209"/>
                  <a:gd name="T77" fmla="*/ 13 h 349"/>
                  <a:gd name="T78" fmla="*/ 174 w 209"/>
                  <a:gd name="T79" fmla="*/ 11 h 349"/>
                  <a:gd name="T80" fmla="*/ 207 w 209"/>
                  <a:gd name="T81" fmla="*/ 13 h 349"/>
                  <a:gd name="T82" fmla="*/ 207 w 209"/>
                  <a:gd name="T83" fmla="*/ 11 h 349"/>
                  <a:gd name="T84" fmla="*/ 207 w 209"/>
                  <a:gd name="T85" fmla="*/ 10 h 349"/>
                  <a:gd name="T86" fmla="*/ 207 w 209"/>
                  <a:gd name="T87" fmla="*/ 6 h 349"/>
                  <a:gd name="T88" fmla="*/ 209 w 209"/>
                  <a:gd name="T89" fmla="*/ 4 h 349"/>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09"/>
                  <a:gd name="T136" fmla="*/ 0 h 349"/>
                  <a:gd name="T137" fmla="*/ 209 w 209"/>
                  <a:gd name="T138" fmla="*/ 349 h 349"/>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09" h="349">
                    <a:moveTo>
                      <a:pt x="209" y="4"/>
                    </a:moveTo>
                    <a:lnTo>
                      <a:pt x="194" y="2"/>
                    </a:lnTo>
                    <a:lnTo>
                      <a:pt x="174" y="0"/>
                    </a:lnTo>
                    <a:lnTo>
                      <a:pt x="157" y="2"/>
                    </a:lnTo>
                    <a:lnTo>
                      <a:pt x="140" y="4"/>
                    </a:lnTo>
                    <a:lnTo>
                      <a:pt x="123" y="8"/>
                    </a:lnTo>
                    <a:lnTo>
                      <a:pt x="107" y="13"/>
                    </a:lnTo>
                    <a:lnTo>
                      <a:pt x="92" y="21"/>
                    </a:lnTo>
                    <a:lnTo>
                      <a:pt x="77" y="31"/>
                    </a:lnTo>
                    <a:lnTo>
                      <a:pt x="63" y="40"/>
                    </a:lnTo>
                    <a:lnTo>
                      <a:pt x="52" y="52"/>
                    </a:lnTo>
                    <a:lnTo>
                      <a:pt x="40" y="63"/>
                    </a:lnTo>
                    <a:lnTo>
                      <a:pt x="30" y="77"/>
                    </a:lnTo>
                    <a:lnTo>
                      <a:pt x="21" y="92"/>
                    </a:lnTo>
                    <a:lnTo>
                      <a:pt x="15" y="107"/>
                    </a:lnTo>
                    <a:lnTo>
                      <a:pt x="7" y="123"/>
                    </a:lnTo>
                    <a:lnTo>
                      <a:pt x="4" y="140"/>
                    </a:lnTo>
                    <a:lnTo>
                      <a:pt x="2" y="157"/>
                    </a:lnTo>
                    <a:lnTo>
                      <a:pt x="0" y="175"/>
                    </a:lnTo>
                    <a:lnTo>
                      <a:pt x="2" y="192"/>
                    </a:lnTo>
                    <a:lnTo>
                      <a:pt x="4" y="209"/>
                    </a:lnTo>
                    <a:lnTo>
                      <a:pt x="7" y="226"/>
                    </a:lnTo>
                    <a:lnTo>
                      <a:pt x="15" y="244"/>
                    </a:lnTo>
                    <a:lnTo>
                      <a:pt x="21" y="257"/>
                    </a:lnTo>
                    <a:lnTo>
                      <a:pt x="30" y="272"/>
                    </a:lnTo>
                    <a:lnTo>
                      <a:pt x="40" y="286"/>
                    </a:lnTo>
                    <a:lnTo>
                      <a:pt x="52" y="297"/>
                    </a:lnTo>
                    <a:lnTo>
                      <a:pt x="63" y="309"/>
                    </a:lnTo>
                    <a:lnTo>
                      <a:pt x="77" y="320"/>
                    </a:lnTo>
                    <a:lnTo>
                      <a:pt x="92" y="328"/>
                    </a:lnTo>
                    <a:lnTo>
                      <a:pt x="107" y="336"/>
                    </a:lnTo>
                    <a:lnTo>
                      <a:pt x="123" y="341"/>
                    </a:lnTo>
                    <a:lnTo>
                      <a:pt x="140" y="345"/>
                    </a:lnTo>
                    <a:lnTo>
                      <a:pt x="157" y="349"/>
                    </a:lnTo>
                    <a:lnTo>
                      <a:pt x="174" y="349"/>
                    </a:lnTo>
                    <a:lnTo>
                      <a:pt x="194" y="349"/>
                    </a:lnTo>
                    <a:lnTo>
                      <a:pt x="209" y="345"/>
                    </a:lnTo>
                    <a:lnTo>
                      <a:pt x="209" y="343"/>
                    </a:lnTo>
                    <a:lnTo>
                      <a:pt x="209" y="341"/>
                    </a:lnTo>
                    <a:lnTo>
                      <a:pt x="209" y="340"/>
                    </a:lnTo>
                    <a:lnTo>
                      <a:pt x="209" y="338"/>
                    </a:lnTo>
                    <a:lnTo>
                      <a:pt x="209" y="336"/>
                    </a:lnTo>
                    <a:lnTo>
                      <a:pt x="192" y="338"/>
                    </a:lnTo>
                    <a:lnTo>
                      <a:pt x="174" y="340"/>
                    </a:lnTo>
                    <a:lnTo>
                      <a:pt x="159" y="338"/>
                    </a:lnTo>
                    <a:lnTo>
                      <a:pt x="142" y="336"/>
                    </a:lnTo>
                    <a:lnTo>
                      <a:pt x="126" y="332"/>
                    </a:lnTo>
                    <a:lnTo>
                      <a:pt x="111" y="326"/>
                    </a:lnTo>
                    <a:lnTo>
                      <a:pt x="98" y="318"/>
                    </a:lnTo>
                    <a:lnTo>
                      <a:pt x="82" y="311"/>
                    </a:lnTo>
                    <a:lnTo>
                      <a:pt x="71" y="301"/>
                    </a:lnTo>
                    <a:lnTo>
                      <a:pt x="59" y="292"/>
                    </a:lnTo>
                    <a:lnTo>
                      <a:pt x="48" y="280"/>
                    </a:lnTo>
                    <a:lnTo>
                      <a:pt x="38" y="267"/>
                    </a:lnTo>
                    <a:lnTo>
                      <a:pt x="30" y="253"/>
                    </a:lnTo>
                    <a:lnTo>
                      <a:pt x="23" y="238"/>
                    </a:lnTo>
                    <a:lnTo>
                      <a:pt x="19" y="224"/>
                    </a:lnTo>
                    <a:lnTo>
                      <a:pt x="13" y="207"/>
                    </a:lnTo>
                    <a:lnTo>
                      <a:pt x="11" y="192"/>
                    </a:lnTo>
                    <a:lnTo>
                      <a:pt x="11" y="175"/>
                    </a:lnTo>
                    <a:lnTo>
                      <a:pt x="11" y="157"/>
                    </a:lnTo>
                    <a:lnTo>
                      <a:pt x="13" y="142"/>
                    </a:lnTo>
                    <a:lnTo>
                      <a:pt x="19" y="127"/>
                    </a:lnTo>
                    <a:lnTo>
                      <a:pt x="23" y="111"/>
                    </a:lnTo>
                    <a:lnTo>
                      <a:pt x="30" y="96"/>
                    </a:lnTo>
                    <a:lnTo>
                      <a:pt x="38" y="82"/>
                    </a:lnTo>
                    <a:lnTo>
                      <a:pt x="48" y="71"/>
                    </a:lnTo>
                    <a:lnTo>
                      <a:pt x="59" y="59"/>
                    </a:lnTo>
                    <a:lnTo>
                      <a:pt x="71" y="48"/>
                    </a:lnTo>
                    <a:lnTo>
                      <a:pt x="82" y="38"/>
                    </a:lnTo>
                    <a:lnTo>
                      <a:pt x="98" y="31"/>
                    </a:lnTo>
                    <a:lnTo>
                      <a:pt x="111" y="23"/>
                    </a:lnTo>
                    <a:lnTo>
                      <a:pt x="126" y="17"/>
                    </a:lnTo>
                    <a:lnTo>
                      <a:pt x="142" y="13"/>
                    </a:lnTo>
                    <a:lnTo>
                      <a:pt x="159" y="11"/>
                    </a:lnTo>
                    <a:lnTo>
                      <a:pt x="174" y="11"/>
                    </a:lnTo>
                    <a:lnTo>
                      <a:pt x="192" y="11"/>
                    </a:lnTo>
                    <a:lnTo>
                      <a:pt x="207" y="13"/>
                    </a:lnTo>
                    <a:lnTo>
                      <a:pt x="207" y="11"/>
                    </a:lnTo>
                    <a:lnTo>
                      <a:pt x="207" y="10"/>
                    </a:lnTo>
                    <a:lnTo>
                      <a:pt x="207" y="8"/>
                    </a:lnTo>
                    <a:lnTo>
                      <a:pt x="207" y="6"/>
                    </a:lnTo>
                    <a:lnTo>
                      <a:pt x="209" y="4"/>
                    </a:lnTo>
                    <a:close/>
                  </a:path>
                </a:pathLst>
              </a:custGeom>
              <a:solidFill>
                <a:srgbClr val="DEF1FF"/>
              </a:solidFill>
              <a:ln w="9525">
                <a:noFill/>
                <a:round/>
              </a:ln>
            </p:spPr>
            <p:txBody>
              <a:bodyPr/>
              <a:lstStyle/>
              <a:p>
                <a:endParaRPr lang="en-US"/>
              </a:p>
            </p:txBody>
          </p:sp>
          <p:sp>
            <p:nvSpPr>
              <p:cNvPr id="44065" name="Freeform 233"/>
              <p:cNvSpPr/>
              <p:nvPr/>
            </p:nvSpPr>
            <p:spPr bwMode="auto">
              <a:xfrm>
                <a:off x="1718" y="1875"/>
                <a:ext cx="203" cy="337"/>
              </a:xfrm>
              <a:custGeom>
                <a:avLst/>
                <a:gdLst>
                  <a:gd name="T0" fmla="*/ 186 w 203"/>
                  <a:gd name="T1" fmla="*/ 0 h 337"/>
                  <a:gd name="T2" fmla="*/ 151 w 203"/>
                  <a:gd name="T3" fmla="*/ 0 h 337"/>
                  <a:gd name="T4" fmla="*/ 119 w 203"/>
                  <a:gd name="T5" fmla="*/ 7 h 337"/>
                  <a:gd name="T6" fmla="*/ 88 w 203"/>
                  <a:gd name="T7" fmla="*/ 21 h 337"/>
                  <a:gd name="T8" fmla="*/ 61 w 203"/>
                  <a:gd name="T9" fmla="*/ 38 h 337"/>
                  <a:gd name="T10" fmla="*/ 38 w 203"/>
                  <a:gd name="T11" fmla="*/ 61 h 337"/>
                  <a:gd name="T12" fmla="*/ 21 w 203"/>
                  <a:gd name="T13" fmla="*/ 88 h 337"/>
                  <a:gd name="T14" fmla="*/ 7 w 203"/>
                  <a:gd name="T15" fmla="*/ 119 h 337"/>
                  <a:gd name="T16" fmla="*/ 1 w 203"/>
                  <a:gd name="T17" fmla="*/ 151 h 337"/>
                  <a:gd name="T18" fmla="*/ 1 w 203"/>
                  <a:gd name="T19" fmla="*/ 186 h 337"/>
                  <a:gd name="T20" fmla="*/ 7 w 203"/>
                  <a:gd name="T21" fmla="*/ 218 h 337"/>
                  <a:gd name="T22" fmla="*/ 21 w 203"/>
                  <a:gd name="T23" fmla="*/ 249 h 337"/>
                  <a:gd name="T24" fmla="*/ 38 w 203"/>
                  <a:gd name="T25" fmla="*/ 276 h 337"/>
                  <a:gd name="T26" fmla="*/ 61 w 203"/>
                  <a:gd name="T27" fmla="*/ 299 h 337"/>
                  <a:gd name="T28" fmla="*/ 88 w 203"/>
                  <a:gd name="T29" fmla="*/ 318 h 337"/>
                  <a:gd name="T30" fmla="*/ 119 w 203"/>
                  <a:gd name="T31" fmla="*/ 330 h 337"/>
                  <a:gd name="T32" fmla="*/ 151 w 203"/>
                  <a:gd name="T33" fmla="*/ 337 h 337"/>
                  <a:gd name="T34" fmla="*/ 186 w 203"/>
                  <a:gd name="T35" fmla="*/ 337 h 337"/>
                  <a:gd name="T36" fmla="*/ 203 w 203"/>
                  <a:gd name="T37" fmla="*/ 335 h 337"/>
                  <a:gd name="T38" fmla="*/ 203 w 203"/>
                  <a:gd name="T39" fmla="*/ 332 h 337"/>
                  <a:gd name="T40" fmla="*/ 203 w 203"/>
                  <a:gd name="T41" fmla="*/ 330 h 337"/>
                  <a:gd name="T42" fmla="*/ 203 w 203"/>
                  <a:gd name="T43" fmla="*/ 328 h 337"/>
                  <a:gd name="T44" fmla="*/ 203 w 203"/>
                  <a:gd name="T45" fmla="*/ 324 h 337"/>
                  <a:gd name="T46" fmla="*/ 186 w 203"/>
                  <a:gd name="T47" fmla="*/ 328 h 337"/>
                  <a:gd name="T48" fmla="*/ 153 w 203"/>
                  <a:gd name="T49" fmla="*/ 328 h 337"/>
                  <a:gd name="T50" fmla="*/ 122 w 203"/>
                  <a:gd name="T51" fmla="*/ 320 h 337"/>
                  <a:gd name="T52" fmla="*/ 94 w 203"/>
                  <a:gd name="T53" fmla="*/ 309 h 337"/>
                  <a:gd name="T54" fmla="*/ 69 w 203"/>
                  <a:gd name="T55" fmla="*/ 291 h 337"/>
                  <a:gd name="T56" fmla="*/ 46 w 203"/>
                  <a:gd name="T57" fmla="*/ 270 h 337"/>
                  <a:gd name="T58" fmla="*/ 28 w 203"/>
                  <a:gd name="T59" fmla="*/ 245 h 337"/>
                  <a:gd name="T60" fmla="*/ 17 w 203"/>
                  <a:gd name="T61" fmla="*/ 216 h 337"/>
                  <a:gd name="T62" fmla="*/ 11 w 203"/>
                  <a:gd name="T63" fmla="*/ 186 h 337"/>
                  <a:gd name="T64" fmla="*/ 11 w 203"/>
                  <a:gd name="T65" fmla="*/ 153 h 337"/>
                  <a:gd name="T66" fmla="*/ 17 w 203"/>
                  <a:gd name="T67" fmla="*/ 121 h 337"/>
                  <a:gd name="T68" fmla="*/ 28 w 203"/>
                  <a:gd name="T69" fmla="*/ 94 h 337"/>
                  <a:gd name="T70" fmla="*/ 46 w 203"/>
                  <a:gd name="T71" fmla="*/ 67 h 337"/>
                  <a:gd name="T72" fmla="*/ 69 w 203"/>
                  <a:gd name="T73" fmla="*/ 46 h 337"/>
                  <a:gd name="T74" fmla="*/ 94 w 203"/>
                  <a:gd name="T75" fmla="*/ 28 h 337"/>
                  <a:gd name="T76" fmla="*/ 122 w 203"/>
                  <a:gd name="T77" fmla="*/ 17 h 337"/>
                  <a:gd name="T78" fmla="*/ 153 w 203"/>
                  <a:gd name="T79" fmla="*/ 11 h 337"/>
                  <a:gd name="T80" fmla="*/ 186 w 203"/>
                  <a:gd name="T81" fmla="*/ 11 h 337"/>
                  <a:gd name="T82" fmla="*/ 201 w 203"/>
                  <a:gd name="T83" fmla="*/ 11 h 337"/>
                  <a:gd name="T84" fmla="*/ 201 w 203"/>
                  <a:gd name="T85" fmla="*/ 9 h 337"/>
                  <a:gd name="T86" fmla="*/ 201 w 203"/>
                  <a:gd name="T87" fmla="*/ 7 h 337"/>
                  <a:gd name="T88" fmla="*/ 201 w 203"/>
                  <a:gd name="T89" fmla="*/ 4 h 33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03"/>
                  <a:gd name="T136" fmla="*/ 0 h 337"/>
                  <a:gd name="T137" fmla="*/ 203 w 203"/>
                  <a:gd name="T138" fmla="*/ 337 h 33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03" h="337">
                    <a:moveTo>
                      <a:pt x="201" y="4"/>
                    </a:moveTo>
                    <a:lnTo>
                      <a:pt x="186" y="0"/>
                    </a:lnTo>
                    <a:lnTo>
                      <a:pt x="168" y="0"/>
                    </a:lnTo>
                    <a:lnTo>
                      <a:pt x="151" y="0"/>
                    </a:lnTo>
                    <a:lnTo>
                      <a:pt x="136" y="4"/>
                    </a:lnTo>
                    <a:lnTo>
                      <a:pt x="119" y="7"/>
                    </a:lnTo>
                    <a:lnTo>
                      <a:pt x="103" y="13"/>
                    </a:lnTo>
                    <a:lnTo>
                      <a:pt x="88" y="21"/>
                    </a:lnTo>
                    <a:lnTo>
                      <a:pt x="74" y="28"/>
                    </a:lnTo>
                    <a:lnTo>
                      <a:pt x="61" y="38"/>
                    </a:lnTo>
                    <a:lnTo>
                      <a:pt x="49" y="50"/>
                    </a:lnTo>
                    <a:lnTo>
                      <a:pt x="38" y="61"/>
                    </a:lnTo>
                    <a:lnTo>
                      <a:pt x="28" y="75"/>
                    </a:lnTo>
                    <a:lnTo>
                      <a:pt x="21" y="88"/>
                    </a:lnTo>
                    <a:lnTo>
                      <a:pt x="13" y="103"/>
                    </a:lnTo>
                    <a:lnTo>
                      <a:pt x="7" y="119"/>
                    </a:lnTo>
                    <a:lnTo>
                      <a:pt x="3" y="134"/>
                    </a:lnTo>
                    <a:lnTo>
                      <a:pt x="1" y="151"/>
                    </a:lnTo>
                    <a:lnTo>
                      <a:pt x="0" y="169"/>
                    </a:lnTo>
                    <a:lnTo>
                      <a:pt x="1" y="186"/>
                    </a:lnTo>
                    <a:lnTo>
                      <a:pt x="3" y="203"/>
                    </a:lnTo>
                    <a:lnTo>
                      <a:pt x="7" y="218"/>
                    </a:lnTo>
                    <a:lnTo>
                      <a:pt x="13" y="236"/>
                    </a:lnTo>
                    <a:lnTo>
                      <a:pt x="21" y="249"/>
                    </a:lnTo>
                    <a:lnTo>
                      <a:pt x="28" y="263"/>
                    </a:lnTo>
                    <a:lnTo>
                      <a:pt x="38" y="276"/>
                    </a:lnTo>
                    <a:lnTo>
                      <a:pt x="49" y="289"/>
                    </a:lnTo>
                    <a:lnTo>
                      <a:pt x="61" y="299"/>
                    </a:lnTo>
                    <a:lnTo>
                      <a:pt x="74" y="309"/>
                    </a:lnTo>
                    <a:lnTo>
                      <a:pt x="88" y="318"/>
                    </a:lnTo>
                    <a:lnTo>
                      <a:pt x="103" y="324"/>
                    </a:lnTo>
                    <a:lnTo>
                      <a:pt x="119" y="330"/>
                    </a:lnTo>
                    <a:lnTo>
                      <a:pt x="136" y="335"/>
                    </a:lnTo>
                    <a:lnTo>
                      <a:pt x="151" y="337"/>
                    </a:lnTo>
                    <a:lnTo>
                      <a:pt x="168" y="337"/>
                    </a:lnTo>
                    <a:lnTo>
                      <a:pt x="186" y="337"/>
                    </a:lnTo>
                    <a:lnTo>
                      <a:pt x="203" y="335"/>
                    </a:lnTo>
                    <a:lnTo>
                      <a:pt x="203" y="334"/>
                    </a:lnTo>
                    <a:lnTo>
                      <a:pt x="203" y="332"/>
                    </a:lnTo>
                    <a:lnTo>
                      <a:pt x="203" y="330"/>
                    </a:lnTo>
                    <a:lnTo>
                      <a:pt x="203" y="328"/>
                    </a:lnTo>
                    <a:lnTo>
                      <a:pt x="203" y="326"/>
                    </a:lnTo>
                    <a:lnTo>
                      <a:pt x="203" y="324"/>
                    </a:lnTo>
                    <a:lnTo>
                      <a:pt x="201" y="324"/>
                    </a:lnTo>
                    <a:lnTo>
                      <a:pt x="186" y="328"/>
                    </a:lnTo>
                    <a:lnTo>
                      <a:pt x="168" y="328"/>
                    </a:lnTo>
                    <a:lnTo>
                      <a:pt x="153" y="328"/>
                    </a:lnTo>
                    <a:lnTo>
                      <a:pt x="138" y="324"/>
                    </a:lnTo>
                    <a:lnTo>
                      <a:pt x="122" y="320"/>
                    </a:lnTo>
                    <a:lnTo>
                      <a:pt x="107" y="316"/>
                    </a:lnTo>
                    <a:lnTo>
                      <a:pt x="94" y="309"/>
                    </a:lnTo>
                    <a:lnTo>
                      <a:pt x="80" y="301"/>
                    </a:lnTo>
                    <a:lnTo>
                      <a:pt x="69" y="291"/>
                    </a:lnTo>
                    <a:lnTo>
                      <a:pt x="57" y="282"/>
                    </a:lnTo>
                    <a:lnTo>
                      <a:pt x="46" y="270"/>
                    </a:lnTo>
                    <a:lnTo>
                      <a:pt x="38" y="259"/>
                    </a:lnTo>
                    <a:lnTo>
                      <a:pt x="28" y="245"/>
                    </a:lnTo>
                    <a:lnTo>
                      <a:pt x="23" y="230"/>
                    </a:lnTo>
                    <a:lnTo>
                      <a:pt x="17" y="216"/>
                    </a:lnTo>
                    <a:lnTo>
                      <a:pt x="13" y="201"/>
                    </a:lnTo>
                    <a:lnTo>
                      <a:pt x="11" y="186"/>
                    </a:lnTo>
                    <a:lnTo>
                      <a:pt x="9" y="169"/>
                    </a:lnTo>
                    <a:lnTo>
                      <a:pt x="11" y="153"/>
                    </a:lnTo>
                    <a:lnTo>
                      <a:pt x="13" y="136"/>
                    </a:lnTo>
                    <a:lnTo>
                      <a:pt x="17" y="121"/>
                    </a:lnTo>
                    <a:lnTo>
                      <a:pt x="23" y="107"/>
                    </a:lnTo>
                    <a:lnTo>
                      <a:pt x="28" y="94"/>
                    </a:lnTo>
                    <a:lnTo>
                      <a:pt x="38" y="80"/>
                    </a:lnTo>
                    <a:lnTo>
                      <a:pt x="46" y="67"/>
                    </a:lnTo>
                    <a:lnTo>
                      <a:pt x="57" y="57"/>
                    </a:lnTo>
                    <a:lnTo>
                      <a:pt x="69" y="46"/>
                    </a:lnTo>
                    <a:lnTo>
                      <a:pt x="80" y="36"/>
                    </a:lnTo>
                    <a:lnTo>
                      <a:pt x="94" y="28"/>
                    </a:lnTo>
                    <a:lnTo>
                      <a:pt x="107" y="23"/>
                    </a:lnTo>
                    <a:lnTo>
                      <a:pt x="122" y="17"/>
                    </a:lnTo>
                    <a:lnTo>
                      <a:pt x="138" y="13"/>
                    </a:lnTo>
                    <a:lnTo>
                      <a:pt x="153" y="11"/>
                    </a:lnTo>
                    <a:lnTo>
                      <a:pt x="168" y="9"/>
                    </a:lnTo>
                    <a:lnTo>
                      <a:pt x="186" y="11"/>
                    </a:lnTo>
                    <a:lnTo>
                      <a:pt x="201" y="13"/>
                    </a:lnTo>
                    <a:lnTo>
                      <a:pt x="201" y="11"/>
                    </a:lnTo>
                    <a:lnTo>
                      <a:pt x="201" y="9"/>
                    </a:lnTo>
                    <a:lnTo>
                      <a:pt x="201" y="7"/>
                    </a:lnTo>
                    <a:lnTo>
                      <a:pt x="201" y="5"/>
                    </a:lnTo>
                    <a:lnTo>
                      <a:pt x="201" y="4"/>
                    </a:lnTo>
                    <a:close/>
                  </a:path>
                </a:pathLst>
              </a:custGeom>
              <a:solidFill>
                <a:srgbClr val="DFF2FF"/>
              </a:solidFill>
              <a:ln w="9525">
                <a:noFill/>
                <a:round/>
              </a:ln>
            </p:spPr>
            <p:txBody>
              <a:bodyPr/>
              <a:lstStyle/>
              <a:p>
                <a:endParaRPr lang="en-US"/>
              </a:p>
            </p:txBody>
          </p:sp>
          <p:sp>
            <p:nvSpPr>
              <p:cNvPr id="44066" name="Freeform 234"/>
              <p:cNvSpPr/>
              <p:nvPr/>
            </p:nvSpPr>
            <p:spPr bwMode="auto">
              <a:xfrm>
                <a:off x="1723" y="1880"/>
                <a:ext cx="198" cy="329"/>
              </a:xfrm>
              <a:custGeom>
                <a:avLst/>
                <a:gdLst>
                  <a:gd name="T0" fmla="*/ 181 w 198"/>
                  <a:gd name="T1" fmla="*/ 0 h 329"/>
                  <a:gd name="T2" fmla="*/ 148 w 198"/>
                  <a:gd name="T3" fmla="*/ 0 h 329"/>
                  <a:gd name="T4" fmla="*/ 115 w 198"/>
                  <a:gd name="T5" fmla="*/ 6 h 329"/>
                  <a:gd name="T6" fmla="*/ 87 w 198"/>
                  <a:gd name="T7" fmla="*/ 20 h 329"/>
                  <a:gd name="T8" fmla="*/ 60 w 198"/>
                  <a:gd name="T9" fmla="*/ 37 h 329"/>
                  <a:gd name="T10" fmla="*/ 37 w 198"/>
                  <a:gd name="T11" fmla="*/ 60 h 329"/>
                  <a:gd name="T12" fmla="*/ 19 w 198"/>
                  <a:gd name="T13" fmla="*/ 85 h 329"/>
                  <a:gd name="T14" fmla="*/ 8 w 198"/>
                  <a:gd name="T15" fmla="*/ 116 h 329"/>
                  <a:gd name="T16" fmla="*/ 0 w 198"/>
                  <a:gd name="T17" fmla="*/ 146 h 329"/>
                  <a:gd name="T18" fmla="*/ 0 w 198"/>
                  <a:gd name="T19" fmla="*/ 181 h 329"/>
                  <a:gd name="T20" fmla="*/ 8 w 198"/>
                  <a:gd name="T21" fmla="*/ 213 h 329"/>
                  <a:gd name="T22" fmla="*/ 19 w 198"/>
                  <a:gd name="T23" fmla="*/ 242 h 329"/>
                  <a:gd name="T24" fmla="*/ 37 w 198"/>
                  <a:gd name="T25" fmla="*/ 269 h 329"/>
                  <a:gd name="T26" fmla="*/ 60 w 198"/>
                  <a:gd name="T27" fmla="*/ 290 h 329"/>
                  <a:gd name="T28" fmla="*/ 87 w 198"/>
                  <a:gd name="T29" fmla="*/ 307 h 329"/>
                  <a:gd name="T30" fmla="*/ 115 w 198"/>
                  <a:gd name="T31" fmla="*/ 321 h 329"/>
                  <a:gd name="T32" fmla="*/ 148 w 198"/>
                  <a:gd name="T33" fmla="*/ 327 h 329"/>
                  <a:gd name="T34" fmla="*/ 181 w 198"/>
                  <a:gd name="T35" fmla="*/ 327 h 329"/>
                  <a:gd name="T36" fmla="*/ 198 w 198"/>
                  <a:gd name="T37" fmla="*/ 325 h 329"/>
                  <a:gd name="T38" fmla="*/ 198 w 198"/>
                  <a:gd name="T39" fmla="*/ 323 h 329"/>
                  <a:gd name="T40" fmla="*/ 198 w 198"/>
                  <a:gd name="T41" fmla="*/ 319 h 329"/>
                  <a:gd name="T42" fmla="*/ 198 w 198"/>
                  <a:gd name="T43" fmla="*/ 317 h 329"/>
                  <a:gd name="T44" fmla="*/ 198 w 198"/>
                  <a:gd name="T45" fmla="*/ 313 h 329"/>
                  <a:gd name="T46" fmla="*/ 181 w 198"/>
                  <a:gd name="T47" fmla="*/ 317 h 329"/>
                  <a:gd name="T48" fmla="*/ 148 w 198"/>
                  <a:gd name="T49" fmla="*/ 317 h 329"/>
                  <a:gd name="T50" fmla="*/ 117 w 198"/>
                  <a:gd name="T51" fmla="*/ 311 h 329"/>
                  <a:gd name="T52" fmla="*/ 90 w 198"/>
                  <a:gd name="T53" fmla="*/ 300 h 329"/>
                  <a:gd name="T54" fmla="*/ 66 w 198"/>
                  <a:gd name="T55" fmla="*/ 282 h 329"/>
                  <a:gd name="T56" fmla="*/ 44 w 198"/>
                  <a:gd name="T57" fmla="*/ 261 h 329"/>
                  <a:gd name="T58" fmla="*/ 29 w 198"/>
                  <a:gd name="T59" fmla="*/ 236 h 329"/>
                  <a:gd name="T60" fmla="*/ 18 w 198"/>
                  <a:gd name="T61" fmla="*/ 210 h 329"/>
                  <a:gd name="T62" fmla="*/ 12 w 198"/>
                  <a:gd name="T63" fmla="*/ 179 h 329"/>
                  <a:gd name="T64" fmla="*/ 12 w 198"/>
                  <a:gd name="T65" fmla="*/ 148 h 329"/>
                  <a:gd name="T66" fmla="*/ 18 w 198"/>
                  <a:gd name="T67" fmla="*/ 117 h 329"/>
                  <a:gd name="T68" fmla="*/ 29 w 198"/>
                  <a:gd name="T69" fmla="*/ 91 h 329"/>
                  <a:gd name="T70" fmla="*/ 44 w 198"/>
                  <a:gd name="T71" fmla="*/ 66 h 329"/>
                  <a:gd name="T72" fmla="*/ 66 w 198"/>
                  <a:gd name="T73" fmla="*/ 45 h 329"/>
                  <a:gd name="T74" fmla="*/ 90 w 198"/>
                  <a:gd name="T75" fmla="*/ 29 h 329"/>
                  <a:gd name="T76" fmla="*/ 117 w 198"/>
                  <a:gd name="T77" fmla="*/ 18 h 329"/>
                  <a:gd name="T78" fmla="*/ 148 w 198"/>
                  <a:gd name="T79" fmla="*/ 10 h 329"/>
                  <a:gd name="T80" fmla="*/ 181 w 198"/>
                  <a:gd name="T81" fmla="*/ 10 h 329"/>
                  <a:gd name="T82" fmla="*/ 196 w 198"/>
                  <a:gd name="T83" fmla="*/ 14 h 329"/>
                  <a:gd name="T84" fmla="*/ 196 w 198"/>
                  <a:gd name="T85" fmla="*/ 10 h 329"/>
                  <a:gd name="T86" fmla="*/ 196 w 198"/>
                  <a:gd name="T87" fmla="*/ 8 h 329"/>
                  <a:gd name="T88" fmla="*/ 196 w 198"/>
                  <a:gd name="T89" fmla="*/ 6 h 329"/>
                  <a:gd name="T90" fmla="*/ 196 w 198"/>
                  <a:gd name="T91" fmla="*/ 2 h 3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98"/>
                  <a:gd name="T139" fmla="*/ 0 h 329"/>
                  <a:gd name="T140" fmla="*/ 198 w 198"/>
                  <a:gd name="T141" fmla="*/ 329 h 32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98" h="329">
                    <a:moveTo>
                      <a:pt x="196" y="2"/>
                    </a:moveTo>
                    <a:lnTo>
                      <a:pt x="181" y="0"/>
                    </a:lnTo>
                    <a:lnTo>
                      <a:pt x="163" y="0"/>
                    </a:lnTo>
                    <a:lnTo>
                      <a:pt x="148" y="0"/>
                    </a:lnTo>
                    <a:lnTo>
                      <a:pt x="131" y="2"/>
                    </a:lnTo>
                    <a:lnTo>
                      <a:pt x="115" y="6"/>
                    </a:lnTo>
                    <a:lnTo>
                      <a:pt x="100" y="12"/>
                    </a:lnTo>
                    <a:lnTo>
                      <a:pt x="87" y="20"/>
                    </a:lnTo>
                    <a:lnTo>
                      <a:pt x="71" y="27"/>
                    </a:lnTo>
                    <a:lnTo>
                      <a:pt x="60" y="37"/>
                    </a:lnTo>
                    <a:lnTo>
                      <a:pt x="48" y="48"/>
                    </a:lnTo>
                    <a:lnTo>
                      <a:pt x="37" y="60"/>
                    </a:lnTo>
                    <a:lnTo>
                      <a:pt x="27" y="71"/>
                    </a:lnTo>
                    <a:lnTo>
                      <a:pt x="19" y="85"/>
                    </a:lnTo>
                    <a:lnTo>
                      <a:pt x="12" y="100"/>
                    </a:lnTo>
                    <a:lnTo>
                      <a:pt x="8" y="116"/>
                    </a:lnTo>
                    <a:lnTo>
                      <a:pt x="2" y="131"/>
                    </a:lnTo>
                    <a:lnTo>
                      <a:pt x="0" y="146"/>
                    </a:lnTo>
                    <a:lnTo>
                      <a:pt x="0" y="164"/>
                    </a:lnTo>
                    <a:lnTo>
                      <a:pt x="0" y="181"/>
                    </a:lnTo>
                    <a:lnTo>
                      <a:pt x="2" y="196"/>
                    </a:lnTo>
                    <a:lnTo>
                      <a:pt x="8" y="213"/>
                    </a:lnTo>
                    <a:lnTo>
                      <a:pt x="12" y="227"/>
                    </a:lnTo>
                    <a:lnTo>
                      <a:pt x="19" y="242"/>
                    </a:lnTo>
                    <a:lnTo>
                      <a:pt x="27" y="256"/>
                    </a:lnTo>
                    <a:lnTo>
                      <a:pt x="37" y="269"/>
                    </a:lnTo>
                    <a:lnTo>
                      <a:pt x="48" y="281"/>
                    </a:lnTo>
                    <a:lnTo>
                      <a:pt x="60" y="290"/>
                    </a:lnTo>
                    <a:lnTo>
                      <a:pt x="71" y="300"/>
                    </a:lnTo>
                    <a:lnTo>
                      <a:pt x="87" y="307"/>
                    </a:lnTo>
                    <a:lnTo>
                      <a:pt x="100" y="315"/>
                    </a:lnTo>
                    <a:lnTo>
                      <a:pt x="115" y="321"/>
                    </a:lnTo>
                    <a:lnTo>
                      <a:pt x="131" y="325"/>
                    </a:lnTo>
                    <a:lnTo>
                      <a:pt x="148" y="327"/>
                    </a:lnTo>
                    <a:lnTo>
                      <a:pt x="163" y="329"/>
                    </a:lnTo>
                    <a:lnTo>
                      <a:pt x="181" y="327"/>
                    </a:lnTo>
                    <a:lnTo>
                      <a:pt x="198" y="325"/>
                    </a:lnTo>
                    <a:lnTo>
                      <a:pt x="198" y="323"/>
                    </a:lnTo>
                    <a:lnTo>
                      <a:pt x="198" y="321"/>
                    </a:lnTo>
                    <a:lnTo>
                      <a:pt x="198" y="319"/>
                    </a:lnTo>
                    <a:lnTo>
                      <a:pt x="198" y="317"/>
                    </a:lnTo>
                    <a:lnTo>
                      <a:pt x="198" y="315"/>
                    </a:lnTo>
                    <a:lnTo>
                      <a:pt x="198" y="313"/>
                    </a:lnTo>
                    <a:lnTo>
                      <a:pt x="194" y="315"/>
                    </a:lnTo>
                    <a:lnTo>
                      <a:pt x="181" y="317"/>
                    </a:lnTo>
                    <a:lnTo>
                      <a:pt x="163" y="317"/>
                    </a:lnTo>
                    <a:lnTo>
                      <a:pt x="148" y="317"/>
                    </a:lnTo>
                    <a:lnTo>
                      <a:pt x="133" y="315"/>
                    </a:lnTo>
                    <a:lnTo>
                      <a:pt x="117" y="311"/>
                    </a:lnTo>
                    <a:lnTo>
                      <a:pt x="104" y="305"/>
                    </a:lnTo>
                    <a:lnTo>
                      <a:pt x="90" y="300"/>
                    </a:lnTo>
                    <a:lnTo>
                      <a:pt x="77" y="292"/>
                    </a:lnTo>
                    <a:lnTo>
                      <a:pt x="66" y="282"/>
                    </a:lnTo>
                    <a:lnTo>
                      <a:pt x="56" y="273"/>
                    </a:lnTo>
                    <a:lnTo>
                      <a:pt x="44" y="261"/>
                    </a:lnTo>
                    <a:lnTo>
                      <a:pt x="37" y="250"/>
                    </a:lnTo>
                    <a:lnTo>
                      <a:pt x="29" y="236"/>
                    </a:lnTo>
                    <a:lnTo>
                      <a:pt x="21" y="223"/>
                    </a:lnTo>
                    <a:lnTo>
                      <a:pt x="18" y="210"/>
                    </a:lnTo>
                    <a:lnTo>
                      <a:pt x="14" y="194"/>
                    </a:lnTo>
                    <a:lnTo>
                      <a:pt x="12" y="179"/>
                    </a:lnTo>
                    <a:lnTo>
                      <a:pt x="10" y="164"/>
                    </a:lnTo>
                    <a:lnTo>
                      <a:pt x="12" y="148"/>
                    </a:lnTo>
                    <a:lnTo>
                      <a:pt x="14" y="133"/>
                    </a:lnTo>
                    <a:lnTo>
                      <a:pt x="18" y="117"/>
                    </a:lnTo>
                    <a:lnTo>
                      <a:pt x="21" y="104"/>
                    </a:lnTo>
                    <a:lnTo>
                      <a:pt x="29" y="91"/>
                    </a:lnTo>
                    <a:lnTo>
                      <a:pt x="37" y="77"/>
                    </a:lnTo>
                    <a:lnTo>
                      <a:pt x="44" y="66"/>
                    </a:lnTo>
                    <a:lnTo>
                      <a:pt x="56" y="54"/>
                    </a:lnTo>
                    <a:lnTo>
                      <a:pt x="66" y="45"/>
                    </a:lnTo>
                    <a:lnTo>
                      <a:pt x="77" y="37"/>
                    </a:lnTo>
                    <a:lnTo>
                      <a:pt x="90" y="29"/>
                    </a:lnTo>
                    <a:lnTo>
                      <a:pt x="104" y="22"/>
                    </a:lnTo>
                    <a:lnTo>
                      <a:pt x="117" y="18"/>
                    </a:lnTo>
                    <a:lnTo>
                      <a:pt x="133" y="14"/>
                    </a:lnTo>
                    <a:lnTo>
                      <a:pt x="148" y="10"/>
                    </a:lnTo>
                    <a:lnTo>
                      <a:pt x="163" y="10"/>
                    </a:lnTo>
                    <a:lnTo>
                      <a:pt x="181" y="10"/>
                    </a:lnTo>
                    <a:lnTo>
                      <a:pt x="194" y="14"/>
                    </a:lnTo>
                    <a:lnTo>
                      <a:pt x="196" y="14"/>
                    </a:lnTo>
                    <a:lnTo>
                      <a:pt x="196" y="12"/>
                    </a:lnTo>
                    <a:lnTo>
                      <a:pt x="196" y="10"/>
                    </a:lnTo>
                    <a:lnTo>
                      <a:pt x="196" y="8"/>
                    </a:lnTo>
                    <a:lnTo>
                      <a:pt x="196" y="6"/>
                    </a:lnTo>
                    <a:lnTo>
                      <a:pt x="196" y="4"/>
                    </a:lnTo>
                    <a:lnTo>
                      <a:pt x="196" y="2"/>
                    </a:lnTo>
                    <a:close/>
                  </a:path>
                </a:pathLst>
              </a:custGeom>
              <a:solidFill>
                <a:srgbClr val="E0F2FF"/>
              </a:solidFill>
              <a:ln w="9525">
                <a:noFill/>
                <a:round/>
              </a:ln>
            </p:spPr>
            <p:txBody>
              <a:bodyPr/>
              <a:lstStyle/>
              <a:p>
                <a:endParaRPr lang="en-US"/>
              </a:p>
            </p:txBody>
          </p:sp>
          <p:sp>
            <p:nvSpPr>
              <p:cNvPr id="44067" name="Freeform 235"/>
              <p:cNvSpPr/>
              <p:nvPr/>
            </p:nvSpPr>
            <p:spPr bwMode="auto">
              <a:xfrm>
                <a:off x="1727" y="1884"/>
                <a:ext cx="194" cy="319"/>
              </a:xfrm>
              <a:custGeom>
                <a:avLst/>
                <a:gdLst>
                  <a:gd name="T0" fmla="*/ 177 w 194"/>
                  <a:gd name="T1" fmla="*/ 2 h 319"/>
                  <a:gd name="T2" fmla="*/ 144 w 194"/>
                  <a:gd name="T3" fmla="*/ 2 h 319"/>
                  <a:gd name="T4" fmla="*/ 113 w 194"/>
                  <a:gd name="T5" fmla="*/ 8 h 319"/>
                  <a:gd name="T6" fmla="*/ 85 w 194"/>
                  <a:gd name="T7" fmla="*/ 19 h 319"/>
                  <a:gd name="T8" fmla="*/ 60 w 194"/>
                  <a:gd name="T9" fmla="*/ 37 h 319"/>
                  <a:gd name="T10" fmla="*/ 37 w 194"/>
                  <a:gd name="T11" fmla="*/ 58 h 319"/>
                  <a:gd name="T12" fmla="*/ 19 w 194"/>
                  <a:gd name="T13" fmla="*/ 85 h 319"/>
                  <a:gd name="T14" fmla="*/ 8 w 194"/>
                  <a:gd name="T15" fmla="*/ 112 h 319"/>
                  <a:gd name="T16" fmla="*/ 2 w 194"/>
                  <a:gd name="T17" fmla="*/ 144 h 319"/>
                  <a:gd name="T18" fmla="*/ 2 w 194"/>
                  <a:gd name="T19" fmla="*/ 177 h 319"/>
                  <a:gd name="T20" fmla="*/ 8 w 194"/>
                  <a:gd name="T21" fmla="*/ 207 h 319"/>
                  <a:gd name="T22" fmla="*/ 19 w 194"/>
                  <a:gd name="T23" fmla="*/ 236 h 319"/>
                  <a:gd name="T24" fmla="*/ 37 w 194"/>
                  <a:gd name="T25" fmla="*/ 261 h 319"/>
                  <a:gd name="T26" fmla="*/ 60 w 194"/>
                  <a:gd name="T27" fmla="*/ 282 h 319"/>
                  <a:gd name="T28" fmla="*/ 85 w 194"/>
                  <a:gd name="T29" fmla="*/ 300 h 319"/>
                  <a:gd name="T30" fmla="*/ 113 w 194"/>
                  <a:gd name="T31" fmla="*/ 311 h 319"/>
                  <a:gd name="T32" fmla="*/ 144 w 194"/>
                  <a:gd name="T33" fmla="*/ 319 h 319"/>
                  <a:gd name="T34" fmla="*/ 177 w 194"/>
                  <a:gd name="T35" fmla="*/ 319 h 319"/>
                  <a:gd name="T36" fmla="*/ 194 w 194"/>
                  <a:gd name="T37" fmla="*/ 315 h 319"/>
                  <a:gd name="T38" fmla="*/ 194 w 194"/>
                  <a:gd name="T39" fmla="*/ 313 h 319"/>
                  <a:gd name="T40" fmla="*/ 194 w 194"/>
                  <a:gd name="T41" fmla="*/ 309 h 319"/>
                  <a:gd name="T42" fmla="*/ 194 w 194"/>
                  <a:gd name="T43" fmla="*/ 307 h 319"/>
                  <a:gd name="T44" fmla="*/ 192 w 194"/>
                  <a:gd name="T45" fmla="*/ 305 h 319"/>
                  <a:gd name="T46" fmla="*/ 175 w 194"/>
                  <a:gd name="T47" fmla="*/ 307 h 319"/>
                  <a:gd name="T48" fmla="*/ 144 w 194"/>
                  <a:gd name="T49" fmla="*/ 307 h 319"/>
                  <a:gd name="T50" fmla="*/ 115 w 194"/>
                  <a:gd name="T51" fmla="*/ 301 h 319"/>
                  <a:gd name="T52" fmla="*/ 88 w 194"/>
                  <a:gd name="T53" fmla="*/ 290 h 319"/>
                  <a:gd name="T54" fmla="*/ 65 w 194"/>
                  <a:gd name="T55" fmla="*/ 275 h 319"/>
                  <a:gd name="T56" fmla="*/ 44 w 194"/>
                  <a:gd name="T57" fmla="*/ 254 h 319"/>
                  <a:gd name="T58" fmla="*/ 29 w 194"/>
                  <a:gd name="T59" fmla="*/ 231 h 319"/>
                  <a:gd name="T60" fmla="*/ 17 w 194"/>
                  <a:gd name="T61" fmla="*/ 204 h 319"/>
                  <a:gd name="T62" fmla="*/ 12 w 194"/>
                  <a:gd name="T63" fmla="*/ 175 h 319"/>
                  <a:gd name="T64" fmla="*/ 12 w 194"/>
                  <a:gd name="T65" fmla="*/ 144 h 319"/>
                  <a:gd name="T66" fmla="*/ 17 w 194"/>
                  <a:gd name="T67" fmla="*/ 115 h 319"/>
                  <a:gd name="T68" fmla="*/ 29 w 194"/>
                  <a:gd name="T69" fmla="*/ 89 h 319"/>
                  <a:gd name="T70" fmla="*/ 44 w 194"/>
                  <a:gd name="T71" fmla="*/ 66 h 319"/>
                  <a:gd name="T72" fmla="*/ 65 w 194"/>
                  <a:gd name="T73" fmla="*/ 44 h 319"/>
                  <a:gd name="T74" fmla="*/ 88 w 194"/>
                  <a:gd name="T75" fmla="*/ 29 h 319"/>
                  <a:gd name="T76" fmla="*/ 115 w 194"/>
                  <a:gd name="T77" fmla="*/ 18 h 319"/>
                  <a:gd name="T78" fmla="*/ 144 w 194"/>
                  <a:gd name="T79" fmla="*/ 12 h 319"/>
                  <a:gd name="T80" fmla="*/ 175 w 194"/>
                  <a:gd name="T81" fmla="*/ 12 h 319"/>
                  <a:gd name="T82" fmla="*/ 192 w 194"/>
                  <a:gd name="T83" fmla="*/ 14 h 319"/>
                  <a:gd name="T84" fmla="*/ 192 w 194"/>
                  <a:gd name="T85" fmla="*/ 12 h 319"/>
                  <a:gd name="T86" fmla="*/ 192 w 194"/>
                  <a:gd name="T87" fmla="*/ 10 h 319"/>
                  <a:gd name="T88" fmla="*/ 192 w 194"/>
                  <a:gd name="T89" fmla="*/ 6 h 319"/>
                  <a:gd name="T90" fmla="*/ 192 w 194"/>
                  <a:gd name="T91" fmla="*/ 4 h 31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94"/>
                  <a:gd name="T139" fmla="*/ 0 h 319"/>
                  <a:gd name="T140" fmla="*/ 194 w 194"/>
                  <a:gd name="T141" fmla="*/ 319 h 31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94" h="319">
                    <a:moveTo>
                      <a:pt x="192" y="4"/>
                    </a:moveTo>
                    <a:lnTo>
                      <a:pt x="177" y="2"/>
                    </a:lnTo>
                    <a:lnTo>
                      <a:pt x="159" y="0"/>
                    </a:lnTo>
                    <a:lnTo>
                      <a:pt x="144" y="2"/>
                    </a:lnTo>
                    <a:lnTo>
                      <a:pt x="129" y="4"/>
                    </a:lnTo>
                    <a:lnTo>
                      <a:pt x="113" y="8"/>
                    </a:lnTo>
                    <a:lnTo>
                      <a:pt x="98" y="14"/>
                    </a:lnTo>
                    <a:lnTo>
                      <a:pt x="85" y="19"/>
                    </a:lnTo>
                    <a:lnTo>
                      <a:pt x="71" y="27"/>
                    </a:lnTo>
                    <a:lnTo>
                      <a:pt x="60" y="37"/>
                    </a:lnTo>
                    <a:lnTo>
                      <a:pt x="48" y="48"/>
                    </a:lnTo>
                    <a:lnTo>
                      <a:pt x="37" y="58"/>
                    </a:lnTo>
                    <a:lnTo>
                      <a:pt x="29" y="71"/>
                    </a:lnTo>
                    <a:lnTo>
                      <a:pt x="19" y="85"/>
                    </a:lnTo>
                    <a:lnTo>
                      <a:pt x="14" y="98"/>
                    </a:lnTo>
                    <a:lnTo>
                      <a:pt x="8" y="112"/>
                    </a:lnTo>
                    <a:lnTo>
                      <a:pt x="4" y="127"/>
                    </a:lnTo>
                    <a:lnTo>
                      <a:pt x="2" y="144"/>
                    </a:lnTo>
                    <a:lnTo>
                      <a:pt x="0" y="160"/>
                    </a:lnTo>
                    <a:lnTo>
                      <a:pt x="2" y="177"/>
                    </a:lnTo>
                    <a:lnTo>
                      <a:pt x="4" y="192"/>
                    </a:lnTo>
                    <a:lnTo>
                      <a:pt x="8" y="207"/>
                    </a:lnTo>
                    <a:lnTo>
                      <a:pt x="14" y="221"/>
                    </a:lnTo>
                    <a:lnTo>
                      <a:pt x="19" y="236"/>
                    </a:lnTo>
                    <a:lnTo>
                      <a:pt x="29" y="250"/>
                    </a:lnTo>
                    <a:lnTo>
                      <a:pt x="37" y="261"/>
                    </a:lnTo>
                    <a:lnTo>
                      <a:pt x="48" y="273"/>
                    </a:lnTo>
                    <a:lnTo>
                      <a:pt x="60" y="282"/>
                    </a:lnTo>
                    <a:lnTo>
                      <a:pt x="71" y="292"/>
                    </a:lnTo>
                    <a:lnTo>
                      <a:pt x="85" y="300"/>
                    </a:lnTo>
                    <a:lnTo>
                      <a:pt x="98" y="307"/>
                    </a:lnTo>
                    <a:lnTo>
                      <a:pt x="113" y="311"/>
                    </a:lnTo>
                    <a:lnTo>
                      <a:pt x="129" y="315"/>
                    </a:lnTo>
                    <a:lnTo>
                      <a:pt x="144" y="319"/>
                    </a:lnTo>
                    <a:lnTo>
                      <a:pt x="159" y="319"/>
                    </a:lnTo>
                    <a:lnTo>
                      <a:pt x="177" y="319"/>
                    </a:lnTo>
                    <a:lnTo>
                      <a:pt x="192" y="315"/>
                    </a:lnTo>
                    <a:lnTo>
                      <a:pt x="194" y="315"/>
                    </a:lnTo>
                    <a:lnTo>
                      <a:pt x="194" y="313"/>
                    </a:lnTo>
                    <a:lnTo>
                      <a:pt x="194" y="311"/>
                    </a:lnTo>
                    <a:lnTo>
                      <a:pt x="194" y="309"/>
                    </a:lnTo>
                    <a:lnTo>
                      <a:pt x="194" y="307"/>
                    </a:lnTo>
                    <a:lnTo>
                      <a:pt x="192" y="305"/>
                    </a:lnTo>
                    <a:lnTo>
                      <a:pt x="190" y="305"/>
                    </a:lnTo>
                    <a:lnTo>
                      <a:pt x="175" y="307"/>
                    </a:lnTo>
                    <a:lnTo>
                      <a:pt x="159" y="309"/>
                    </a:lnTo>
                    <a:lnTo>
                      <a:pt x="144" y="307"/>
                    </a:lnTo>
                    <a:lnTo>
                      <a:pt x="131" y="305"/>
                    </a:lnTo>
                    <a:lnTo>
                      <a:pt x="115" y="301"/>
                    </a:lnTo>
                    <a:lnTo>
                      <a:pt x="102" y="298"/>
                    </a:lnTo>
                    <a:lnTo>
                      <a:pt x="88" y="290"/>
                    </a:lnTo>
                    <a:lnTo>
                      <a:pt x="77" y="282"/>
                    </a:lnTo>
                    <a:lnTo>
                      <a:pt x="65" y="275"/>
                    </a:lnTo>
                    <a:lnTo>
                      <a:pt x="54" y="265"/>
                    </a:lnTo>
                    <a:lnTo>
                      <a:pt x="44" y="254"/>
                    </a:lnTo>
                    <a:lnTo>
                      <a:pt x="37" y="244"/>
                    </a:lnTo>
                    <a:lnTo>
                      <a:pt x="29" y="231"/>
                    </a:lnTo>
                    <a:lnTo>
                      <a:pt x="23" y="217"/>
                    </a:lnTo>
                    <a:lnTo>
                      <a:pt x="17" y="204"/>
                    </a:lnTo>
                    <a:lnTo>
                      <a:pt x="14" y="190"/>
                    </a:lnTo>
                    <a:lnTo>
                      <a:pt x="12" y="175"/>
                    </a:lnTo>
                    <a:lnTo>
                      <a:pt x="12" y="160"/>
                    </a:lnTo>
                    <a:lnTo>
                      <a:pt x="12" y="144"/>
                    </a:lnTo>
                    <a:lnTo>
                      <a:pt x="14" y="131"/>
                    </a:lnTo>
                    <a:lnTo>
                      <a:pt x="17" y="115"/>
                    </a:lnTo>
                    <a:lnTo>
                      <a:pt x="23" y="102"/>
                    </a:lnTo>
                    <a:lnTo>
                      <a:pt x="29" y="89"/>
                    </a:lnTo>
                    <a:lnTo>
                      <a:pt x="37" y="77"/>
                    </a:lnTo>
                    <a:lnTo>
                      <a:pt x="44" y="66"/>
                    </a:lnTo>
                    <a:lnTo>
                      <a:pt x="54" y="54"/>
                    </a:lnTo>
                    <a:lnTo>
                      <a:pt x="65" y="44"/>
                    </a:lnTo>
                    <a:lnTo>
                      <a:pt x="77" y="37"/>
                    </a:lnTo>
                    <a:lnTo>
                      <a:pt x="88" y="29"/>
                    </a:lnTo>
                    <a:lnTo>
                      <a:pt x="102" y="23"/>
                    </a:lnTo>
                    <a:lnTo>
                      <a:pt x="115" y="18"/>
                    </a:lnTo>
                    <a:lnTo>
                      <a:pt x="131" y="14"/>
                    </a:lnTo>
                    <a:lnTo>
                      <a:pt x="144" y="12"/>
                    </a:lnTo>
                    <a:lnTo>
                      <a:pt x="159" y="12"/>
                    </a:lnTo>
                    <a:lnTo>
                      <a:pt x="175" y="12"/>
                    </a:lnTo>
                    <a:lnTo>
                      <a:pt x="190" y="14"/>
                    </a:lnTo>
                    <a:lnTo>
                      <a:pt x="192" y="14"/>
                    </a:lnTo>
                    <a:lnTo>
                      <a:pt x="192" y="12"/>
                    </a:lnTo>
                    <a:lnTo>
                      <a:pt x="192" y="10"/>
                    </a:lnTo>
                    <a:lnTo>
                      <a:pt x="192" y="8"/>
                    </a:lnTo>
                    <a:lnTo>
                      <a:pt x="192" y="6"/>
                    </a:lnTo>
                    <a:lnTo>
                      <a:pt x="192" y="4"/>
                    </a:lnTo>
                    <a:close/>
                  </a:path>
                </a:pathLst>
              </a:custGeom>
              <a:solidFill>
                <a:srgbClr val="E1F3FF"/>
              </a:solidFill>
              <a:ln w="9525">
                <a:noFill/>
                <a:round/>
              </a:ln>
            </p:spPr>
            <p:txBody>
              <a:bodyPr/>
              <a:lstStyle/>
              <a:p>
                <a:endParaRPr lang="en-US"/>
              </a:p>
            </p:txBody>
          </p:sp>
          <p:sp>
            <p:nvSpPr>
              <p:cNvPr id="44068" name="Freeform 236"/>
              <p:cNvSpPr/>
              <p:nvPr/>
            </p:nvSpPr>
            <p:spPr bwMode="auto">
              <a:xfrm>
                <a:off x="1733" y="1890"/>
                <a:ext cx="188" cy="307"/>
              </a:xfrm>
              <a:custGeom>
                <a:avLst/>
                <a:gdLst>
                  <a:gd name="T0" fmla="*/ 184 w 188"/>
                  <a:gd name="T1" fmla="*/ 4 h 307"/>
                  <a:gd name="T2" fmla="*/ 153 w 188"/>
                  <a:gd name="T3" fmla="*/ 0 h 307"/>
                  <a:gd name="T4" fmla="*/ 123 w 188"/>
                  <a:gd name="T5" fmla="*/ 4 h 307"/>
                  <a:gd name="T6" fmla="*/ 94 w 188"/>
                  <a:gd name="T7" fmla="*/ 12 h 307"/>
                  <a:gd name="T8" fmla="*/ 67 w 188"/>
                  <a:gd name="T9" fmla="*/ 27 h 307"/>
                  <a:gd name="T10" fmla="*/ 46 w 188"/>
                  <a:gd name="T11" fmla="*/ 44 h 307"/>
                  <a:gd name="T12" fmla="*/ 27 w 188"/>
                  <a:gd name="T13" fmla="*/ 67 h 307"/>
                  <a:gd name="T14" fmla="*/ 11 w 188"/>
                  <a:gd name="T15" fmla="*/ 94 h 307"/>
                  <a:gd name="T16" fmla="*/ 4 w 188"/>
                  <a:gd name="T17" fmla="*/ 123 h 307"/>
                  <a:gd name="T18" fmla="*/ 0 w 188"/>
                  <a:gd name="T19" fmla="*/ 154 h 307"/>
                  <a:gd name="T20" fmla="*/ 4 w 188"/>
                  <a:gd name="T21" fmla="*/ 184 h 307"/>
                  <a:gd name="T22" fmla="*/ 11 w 188"/>
                  <a:gd name="T23" fmla="*/ 213 h 307"/>
                  <a:gd name="T24" fmla="*/ 27 w 188"/>
                  <a:gd name="T25" fmla="*/ 240 h 307"/>
                  <a:gd name="T26" fmla="*/ 46 w 188"/>
                  <a:gd name="T27" fmla="*/ 263 h 307"/>
                  <a:gd name="T28" fmla="*/ 67 w 188"/>
                  <a:gd name="T29" fmla="*/ 282 h 307"/>
                  <a:gd name="T30" fmla="*/ 94 w 188"/>
                  <a:gd name="T31" fmla="*/ 295 h 307"/>
                  <a:gd name="T32" fmla="*/ 123 w 188"/>
                  <a:gd name="T33" fmla="*/ 305 h 307"/>
                  <a:gd name="T34" fmla="*/ 153 w 188"/>
                  <a:gd name="T35" fmla="*/ 307 h 307"/>
                  <a:gd name="T36" fmla="*/ 184 w 188"/>
                  <a:gd name="T37" fmla="*/ 305 h 307"/>
                  <a:gd name="T38" fmla="*/ 188 w 188"/>
                  <a:gd name="T39" fmla="*/ 303 h 307"/>
                  <a:gd name="T40" fmla="*/ 186 w 188"/>
                  <a:gd name="T41" fmla="*/ 299 h 307"/>
                  <a:gd name="T42" fmla="*/ 186 w 188"/>
                  <a:gd name="T43" fmla="*/ 297 h 307"/>
                  <a:gd name="T44" fmla="*/ 186 w 188"/>
                  <a:gd name="T45" fmla="*/ 295 h 307"/>
                  <a:gd name="T46" fmla="*/ 182 w 188"/>
                  <a:gd name="T47" fmla="*/ 295 h 307"/>
                  <a:gd name="T48" fmla="*/ 153 w 188"/>
                  <a:gd name="T49" fmla="*/ 297 h 307"/>
                  <a:gd name="T50" fmla="*/ 125 w 188"/>
                  <a:gd name="T51" fmla="*/ 295 h 307"/>
                  <a:gd name="T52" fmla="*/ 98 w 188"/>
                  <a:gd name="T53" fmla="*/ 286 h 307"/>
                  <a:gd name="T54" fmla="*/ 73 w 188"/>
                  <a:gd name="T55" fmla="*/ 272 h 307"/>
                  <a:gd name="T56" fmla="*/ 52 w 188"/>
                  <a:gd name="T57" fmla="*/ 255 h 307"/>
                  <a:gd name="T58" fmla="*/ 34 w 188"/>
                  <a:gd name="T59" fmla="*/ 234 h 307"/>
                  <a:gd name="T60" fmla="*/ 21 w 188"/>
                  <a:gd name="T61" fmla="*/ 209 h 307"/>
                  <a:gd name="T62" fmla="*/ 13 w 188"/>
                  <a:gd name="T63" fmla="*/ 182 h 307"/>
                  <a:gd name="T64" fmla="*/ 9 w 188"/>
                  <a:gd name="T65" fmla="*/ 154 h 307"/>
                  <a:gd name="T66" fmla="*/ 13 w 188"/>
                  <a:gd name="T67" fmla="*/ 125 h 307"/>
                  <a:gd name="T68" fmla="*/ 21 w 188"/>
                  <a:gd name="T69" fmla="*/ 98 h 307"/>
                  <a:gd name="T70" fmla="*/ 34 w 188"/>
                  <a:gd name="T71" fmla="*/ 73 h 307"/>
                  <a:gd name="T72" fmla="*/ 52 w 188"/>
                  <a:gd name="T73" fmla="*/ 52 h 307"/>
                  <a:gd name="T74" fmla="*/ 73 w 188"/>
                  <a:gd name="T75" fmla="*/ 35 h 307"/>
                  <a:gd name="T76" fmla="*/ 98 w 188"/>
                  <a:gd name="T77" fmla="*/ 21 h 307"/>
                  <a:gd name="T78" fmla="*/ 125 w 188"/>
                  <a:gd name="T79" fmla="*/ 13 h 307"/>
                  <a:gd name="T80" fmla="*/ 153 w 188"/>
                  <a:gd name="T81" fmla="*/ 10 h 307"/>
                  <a:gd name="T82" fmla="*/ 182 w 188"/>
                  <a:gd name="T83" fmla="*/ 13 h 307"/>
                  <a:gd name="T84" fmla="*/ 184 w 188"/>
                  <a:gd name="T85" fmla="*/ 12 h 307"/>
                  <a:gd name="T86" fmla="*/ 186 w 188"/>
                  <a:gd name="T87" fmla="*/ 10 h 307"/>
                  <a:gd name="T88" fmla="*/ 186 w 188"/>
                  <a:gd name="T89" fmla="*/ 8 h 307"/>
                  <a:gd name="T90" fmla="*/ 186 w 188"/>
                  <a:gd name="T91" fmla="*/ 4 h 30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8"/>
                  <a:gd name="T139" fmla="*/ 0 h 307"/>
                  <a:gd name="T140" fmla="*/ 188 w 188"/>
                  <a:gd name="T141" fmla="*/ 307 h 30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8" h="307">
                    <a:moveTo>
                      <a:pt x="186" y="4"/>
                    </a:moveTo>
                    <a:lnTo>
                      <a:pt x="184" y="4"/>
                    </a:lnTo>
                    <a:lnTo>
                      <a:pt x="171" y="0"/>
                    </a:lnTo>
                    <a:lnTo>
                      <a:pt x="153" y="0"/>
                    </a:lnTo>
                    <a:lnTo>
                      <a:pt x="138" y="0"/>
                    </a:lnTo>
                    <a:lnTo>
                      <a:pt x="123" y="4"/>
                    </a:lnTo>
                    <a:lnTo>
                      <a:pt x="107" y="8"/>
                    </a:lnTo>
                    <a:lnTo>
                      <a:pt x="94" y="12"/>
                    </a:lnTo>
                    <a:lnTo>
                      <a:pt x="80" y="19"/>
                    </a:lnTo>
                    <a:lnTo>
                      <a:pt x="67" y="27"/>
                    </a:lnTo>
                    <a:lnTo>
                      <a:pt x="56" y="35"/>
                    </a:lnTo>
                    <a:lnTo>
                      <a:pt x="46" y="44"/>
                    </a:lnTo>
                    <a:lnTo>
                      <a:pt x="34" y="56"/>
                    </a:lnTo>
                    <a:lnTo>
                      <a:pt x="27" y="67"/>
                    </a:lnTo>
                    <a:lnTo>
                      <a:pt x="19" y="81"/>
                    </a:lnTo>
                    <a:lnTo>
                      <a:pt x="11" y="94"/>
                    </a:lnTo>
                    <a:lnTo>
                      <a:pt x="8" y="107"/>
                    </a:lnTo>
                    <a:lnTo>
                      <a:pt x="4" y="123"/>
                    </a:lnTo>
                    <a:lnTo>
                      <a:pt x="2" y="138"/>
                    </a:lnTo>
                    <a:lnTo>
                      <a:pt x="0" y="154"/>
                    </a:lnTo>
                    <a:lnTo>
                      <a:pt x="2" y="169"/>
                    </a:lnTo>
                    <a:lnTo>
                      <a:pt x="4" y="184"/>
                    </a:lnTo>
                    <a:lnTo>
                      <a:pt x="8" y="200"/>
                    </a:lnTo>
                    <a:lnTo>
                      <a:pt x="11" y="213"/>
                    </a:lnTo>
                    <a:lnTo>
                      <a:pt x="19" y="226"/>
                    </a:lnTo>
                    <a:lnTo>
                      <a:pt x="27" y="240"/>
                    </a:lnTo>
                    <a:lnTo>
                      <a:pt x="34" y="251"/>
                    </a:lnTo>
                    <a:lnTo>
                      <a:pt x="46" y="263"/>
                    </a:lnTo>
                    <a:lnTo>
                      <a:pt x="56" y="272"/>
                    </a:lnTo>
                    <a:lnTo>
                      <a:pt x="67" y="282"/>
                    </a:lnTo>
                    <a:lnTo>
                      <a:pt x="80" y="290"/>
                    </a:lnTo>
                    <a:lnTo>
                      <a:pt x="94" y="295"/>
                    </a:lnTo>
                    <a:lnTo>
                      <a:pt x="107" y="301"/>
                    </a:lnTo>
                    <a:lnTo>
                      <a:pt x="123" y="305"/>
                    </a:lnTo>
                    <a:lnTo>
                      <a:pt x="138" y="307"/>
                    </a:lnTo>
                    <a:lnTo>
                      <a:pt x="153" y="307"/>
                    </a:lnTo>
                    <a:lnTo>
                      <a:pt x="171" y="307"/>
                    </a:lnTo>
                    <a:lnTo>
                      <a:pt x="184" y="305"/>
                    </a:lnTo>
                    <a:lnTo>
                      <a:pt x="188" y="303"/>
                    </a:lnTo>
                    <a:lnTo>
                      <a:pt x="188" y="301"/>
                    </a:lnTo>
                    <a:lnTo>
                      <a:pt x="186" y="299"/>
                    </a:lnTo>
                    <a:lnTo>
                      <a:pt x="186" y="297"/>
                    </a:lnTo>
                    <a:lnTo>
                      <a:pt x="186" y="295"/>
                    </a:lnTo>
                    <a:lnTo>
                      <a:pt x="186" y="294"/>
                    </a:lnTo>
                    <a:lnTo>
                      <a:pt x="182" y="295"/>
                    </a:lnTo>
                    <a:lnTo>
                      <a:pt x="169" y="297"/>
                    </a:lnTo>
                    <a:lnTo>
                      <a:pt x="153" y="297"/>
                    </a:lnTo>
                    <a:lnTo>
                      <a:pt x="140" y="297"/>
                    </a:lnTo>
                    <a:lnTo>
                      <a:pt x="125" y="295"/>
                    </a:lnTo>
                    <a:lnTo>
                      <a:pt x="111" y="292"/>
                    </a:lnTo>
                    <a:lnTo>
                      <a:pt x="98" y="286"/>
                    </a:lnTo>
                    <a:lnTo>
                      <a:pt x="86" y="280"/>
                    </a:lnTo>
                    <a:lnTo>
                      <a:pt x="73" y="272"/>
                    </a:lnTo>
                    <a:lnTo>
                      <a:pt x="63" y="265"/>
                    </a:lnTo>
                    <a:lnTo>
                      <a:pt x="52" y="255"/>
                    </a:lnTo>
                    <a:lnTo>
                      <a:pt x="44" y="246"/>
                    </a:lnTo>
                    <a:lnTo>
                      <a:pt x="34" y="234"/>
                    </a:lnTo>
                    <a:lnTo>
                      <a:pt x="27" y="223"/>
                    </a:lnTo>
                    <a:lnTo>
                      <a:pt x="21" y="209"/>
                    </a:lnTo>
                    <a:lnTo>
                      <a:pt x="17" y="196"/>
                    </a:lnTo>
                    <a:lnTo>
                      <a:pt x="13" y="182"/>
                    </a:lnTo>
                    <a:lnTo>
                      <a:pt x="11" y="169"/>
                    </a:lnTo>
                    <a:lnTo>
                      <a:pt x="9" y="154"/>
                    </a:lnTo>
                    <a:lnTo>
                      <a:pt x="11" y="138"/>
                    </a:lnTo>
                    <a:lnTo>
                      <a:pt x="13" y="125"/>
                    </a:lnTo>
                    <a:lnTo>
                      <a:pt x="17" y="111"/>
                    </a:lnTo>
                    <a:lnTo>
                      <a:pt x="21" y="98"/>
                    </a:lnTo>
                    <a:lnTo>
                      <a:pt x="27" y="84"/>
                    </a:lnTo>
                    <a:lnTo>
                      <a:pt x="34" y="73"/>
                    </a:lnTo>
                    <a:lnTo>
                      <a:pt x="44" y="63"/>
                    </a:lnTo>
                    <a:lnTo>
                      <a:pt x="52" y="52"/>
                    </a:lnTo>
                    <a:lnTo>
                      <a:pt x="63" y="42"/>
                    </a:lnTo>
                    <a:lnTo>
                      <a:pt x="73" y="35"/>
                    </a:lnTo>
                    <a:lnTo>
                      <a:pt x="86" y="27"/>
                    </a:lnTo>
                    <a:lnTo>
                      <a:pt x="98" y="21"/>
                    </a:lnTo>
                    <a:lnTo>
                      <a:pt x="111" y="17"/>
                    </a:lnTo>
                    <a:lnTo>
                      <a:pt x="125" y="13"/>
                    </a:lnTo>
                    <a:lnTo>
                      <a:pt x="140" y="12"/>
                    </a:lnTo>
                    <a:lnTo>
                      <a:pt x="153" y="10"/>
                    </a:lnTo>
                    <a:lnTo>
                      <a:pt x="169" y="12"/>
                    </a:lnTo>
                    <a:lnTo>
                      <a:pt x="182" y="13"/>
                    </a:lnTo>
                    <a:lnTo>
                      <a:pt x="184" y="13"/>
                    </a:lnTo>
                    <a:lnTo>
                      <a:pt x="184" y="12"/>
                    </a:lnTo>
                    <a:lnTo>
                      <a:pt x="186" y="12"/>
                    </a:lnTo>
                    <a:lnTo>
                      <a:pt x="186" y="10"/>
                    </a:lnTo>
                    <a:lnTo>
                      <a:pt x="186" y="8"/>
                    </a:lnTo>
                    <a:lnTo>
                      <a:pt x="186" y="6"/>
                    </a:lnTo>
                    <a:lnTo>
                      <a:pt x="186" y="4"/>
                    </a:lnTo>
                    <a:close/>
                  </a:path>
                </a:pathLst>
              </a:custGeom>
              <a:solidFill>
                <a:srgbClr val="E2F3FF"/>
              </a:solidFill>
              <a:ln w="9525">
                <a:noFill/>
                <a:round/>
              </a:ln>
            </p:spPr>
            <p:txBody>
              <a:bodyPr/>
              <a:lstStyle/>
              <a:p>
                <a:endParaRPr lang="en-US"/>
              </a:p>
            </p:txBody>
          </p:sp>
          <p:sp>
            <p:nvSpPr>
              <p:cNvPr id="44069" name="Freeform 237"/>
              <p:cNvSpPr/>
              <p:nvPr/>
            </p:nvSpPr>
            <p:spPr bwMode="auto">
              <a:xfrm>
                <a:off x="1739" y="1896"/>
                <a:ext cx="180" cy="297"/>
              </a:xfrm>
              <a:custGeom>
                <a:avLst/>
                <a:gdLst>
                  <a:gd name="T0" fmla="*/ 178 w 180"/>
                  <a:gd name="T1" fmla="*/ 2 h 297"/>
                  <a:gd name="T2" fmla="*/ 147 w 180"/>
                  <a:gd name="T3" fmla="*/ 0 h 297"/>
                  <a:gd name="T4" fmla="*/ 119 w 180"/>
                  <a:gd name="T5" fmla="*/ 2 h 297"/>
                  <a:gd name="T6" fmla="*/ 90 w 180"/>
                  <a:gd name="T7" fmla="*/ 11 h 297"/>
                  <a:gd name="T8" fmla="*/ 65 w 180"/>
                  <a:gd name="T9" fmla="*/ 25 h 297"/>
                  <a:gd name="T10" fmla="*/ 42 w 180"/>
                  <a:gd name="T11" fmla="*/ 42 h 297"/>
                  <a:gd name="T12" fmla="*/ 25 w 180"/>
                  <a:gd name="T13" fmla="*/ 65 h 297"/>
                  <a:gd name="T14" fmla="*/ 11 w 180"/>
                  <a:gd name="T15" fmla="*/ 90 h 297"/>
                  <a:gd name="T16" fmla="*/ 2 w 180"/>
                  <a:gd name="T17" fmla="*/ 119 h 297"/>
                  <a:gd name="T18" fmla="*/ 0 w 180"/>
                  <a:gd name="T19" fmla="*/ 148 h 297"/>
                  <a:gd name="T20" fmla="*/ 2 w 180"/>
                  <a:gd name="T21" fmla="*/ 178 h 297"/>
                  <a:gd name="T22" fmla="*/ 11 w 180"/>
                  <a:gd name="T23" fmla="*/ 205 h 297"/>
                  <a:gd name="T24" fmla="*/ 25 w 180"/>
                  <a:gd name="T25" fmla="*/ 232 h 297"/>
                  <a:gd name="T26" fmla="*/ 42 w 180"/>
                  <a:gd name="T27" fmla="*/ 253 h 297"/>
                  <a:gd name="T28" fmla="*/ 65 w 180"/>
                  <a:gd name="T29" fmla="*/ 270 h 297"/>
                  <a:gd name="T30" fmla="*/ 90 w 180"/>
                  <a:gd name="T31" fmla="*/ 286 h 297"/>
                  <a:gd name="T32" fmla="*/ 119 w 180"/>
                  <a:gd name="T33" fmla="*/ 293 h 297"/>
                  <a:gd name="T34" fmla="*/ 147 w 180"/>
                  <a:gd name="T35" fmla="*/ 297 h 297"/>
                  <a:gd name="T36" fmla="*/ 178 w 180"/>
                  <a:gd name="T37" fmla="*/ 293 h 297"/>
                  <a:gd name="T38" fmla="*/ 180 w 180"/>
                  <a:gd name="T39" fmla="*/ 291 h 297"/>
                  <a:gd name="T40" fmla="*/ 180 w 180"/>
                  <a:gd name="T41" fmla="*/ 289 h 297"/>
                  <a:gd name="T42" fmla="*/ 180 w 180"/>
                  <a:gd name="T43" fmla="*/ 286 h 297"/>
                  <a:gd name="T44" fmla="*/ 180 w 180"/>
                  <a:gd name="T45" fmla="*/ 284 h 297"/>
                  <a:gd name="T46" fmla="*/ 176 w 180"/>
                  <a:gd name="T47" fmla="*/ 284 h 297"/>
                  <a:gd name="T48" fmla="*/ 147 w 180"/>
                  <a:gd name="T49" fmla="*/ 286 h 297"/>
                  <a:gd name="T50" fmla="*/ 121 w 180"/>
                  <a:gd name="T51" fmla="*/ 284 h 297"/>
                  <a:gd name="T52" fmla="*/ 94 w 180"/>
                  <a:gd name="T53" fmla="*/ 276 h 297"/>
                  <a:gd name="T54" fmla="*/ 71 w 180"/>
                  <a:gd name="T55" fmla="*/ 263 h 297"/>
                  <a:gd name="T56" fmla="*/ 50 w 180"/>
                  <a:gd name="T57" fmla="*/ 245 h 297"/>
                  <a:gd name="T58" fmla="*/ 32 w 180"/>
                  <a:gd name="T59" fmla="*/ 226 h 297"/>
                  <a:gd name="T60" fmla="*/ 21 w 180"/>
                  <a:gd name="T61" fmla="*/ 201 h 297"/>
                  <a:gd name="T62" fmla="*/ 13 w 180"/>
                  <a:gd name="T63" fmla="*/ 176 h 297"/>
                  <a:gd name="T64" fmla="*/ 9 w 180"/>
                  <a:gd name="T65" fmla="*/ 148 h 297"/>
                  <a:gd name="T66" fmla="*/ 13 w 180"/>
                  <a:gd name="T67" fmla="*/ 121 h 297"/>
                  <a:gd name="T68" fmla="*/ 21 w 180"/>
                  <a:gd name="T69" fmla="*/ 94 h 297"/>
                  <a:gd name="T70" fmla="*/ 32 w 180"/>
                  <a:gd name="T71" fmla="*/ 71 h 297"/>
                  <a:gd name="T72" fmla="*/ 50 w 180"/>
                  <a:gd name="T73" fmla="*/ 50 h 297"/>
                  <a:gd name="T74" fmla="*/ 71 w 180"/>
                  <a:gd name="T75" fmla="*/ 32 h 297"/>
                  <a:gd name="T76" fmla="*/ 94 w 180"/>
                  <a:gd name="T77" fmla="*/ 21 h 297"/>
                  <a:gd name="T78" fmla="*/ 121 w 180"/>
                  <a:gd name="T79" fmla="*/ 11 h 297"/>
                  <a:gd name="T80" fmla="*/ 147 w 180"/>
                  <a:gd name="T81" fmla="*/ 9 h 297"/>
                  <a:gd name="T82" fmla="*/ 176 w 180"/>
                  <a:gd name="T83" fmla="*/ 11 h 297"/>
                  <a:gd name="T84" fmla="*/ 178 w 180"/>
                  <a:gd name="T85" fmla="*/ 11 h 297"/>
                  <a:gd name="T86" fmla="*/ 178 w 180"/>
                  <a:gd name="T87" fmla="*/ 9 h 297"/>
                  <a:gd name="T88" fmla="*/ 180 w 180"/>
                  <a:gd name="T89" fmla="*/ 6 h 297"/>
                  <a:gd name="T90" fmla="*/ 180 w 180"/>
                  <a:gd name="T91" fmla="*/ 4 h 29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80"/>
                  <a:gd name="T139" fmla="*/ 0 h 297"/>
                  <a:gd name="T140" fmla="*/ 180 w 180"/>
                  <a:gd name="T141" fmla="*/ 297 h 29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80" h="297">
                    <a:moveTo>
                      <a:pt x="180" y="2"/>
                    </a:moveTo>
                    <a:lnTo>
                      <a:pt x="178" y="2"/>
                    </a:lnTo>
                    <a:lnTo>
                      <a:pt x="163" y="0"/>
                    </a:lnTo>
                    <a:lnTo>
                      <a:pt x="147" y="0"/>
                    </a:lnTo>
                    <a:lnTo>
                      <a:pt x="132" y="0"/>
                    </a:lnTo>
                    <a:lnTo>
                      <a:pt x="119" y="2"/>
                    </a:lnTo>
                    <a:lnTo>
                      <a:pt x="103" y="6"/>
                    </a:lnTo>
                    <a:lnTo>
                      <a:pt x="90" y="11"/>
                    </a:lnTo>
                    <a:lnTo>
                      <a:pt x="76" y="17"/>
                    </a:lnTo>
                    <a:lnTo>
                      <a:pt x="65" y="25"/>
                    </a:lnTo>
                    <a:lnTo>
                      <a:pt x="53" y="32"/>
                    </a:lnTo>
                    <a:lnTo>
                      <a:pt x="42" y="42"/>
                    </a:lnTo>
                    <a:lnTo>
                      <a:pt x="32" y="54"/>
                    </a:lnTo>
                    <a:lnTo>
                      <a:pt x="25" y="65"/>
                    </a:lnTo>
                    <a:lnTo>
                      <a:pt x="17" y="77"/>
                    </a:lnTo>
                    <a:lnTo>
                      <a:pt x="11" y="90"/>
                    </a:lnTo>
                    <a:lnTo>
                      <a:pt x="5" y="103"/>
                    </a:lnTo>
                    <a:lnTo>
                      <a:pt x="2" y="119"/>
                    </a:lnTo>
                    <a:lnTo>
                      <a:pt x="0" y="132"/>
                    </a:lnTo>
                    <a:lnTo>
                      <a:pt x="0" y="148"/>
                    </a:lnTo>
                    <a:lnTo>
                      <a:pt x="0" y="163"/>
                    </a:lnTo>
                    <a:lnTo>
                      <a:pt x="2" y="178"/>
                    </a:lnTo>
                    <a:lnTo>
                      <a:pt x="5" y="192"/>
                    </a:lnTo>
                    <a:lnTo>
                      <a:pt x="11" y="205"/>
                    </a:lnTo>
                    <a:lnTo>
                      <a:pt x="17" y="219"/>
                    </a:lnTo>
                    <a:lnTo>
                      <a:pt x="25" y="232"/>
                    </a:lnTo>
                    <a:lnTo>
                      <a:pt x="32" y="242"/>
                    </a:lnTo>
                    <a:lnTo>
                      <a:pt x="42" y="253"/>
                    </a:lnTo>
                    <a:lnTo>
                      <a:pt x="53" y="263"/>
                    </a:lnTo>
                    <a:lnTo>
                      <a:pt x="65" y="270"/>
                    </a:lnTo>
                    <a:lnTo>
                      <a:pt x="76" y="278"/>
                    </a:lnTo>
                    <a:lnTo>
                      <a:pt x="90" y="286"/>
                    </a:lnTo>
                    <a:lnTo>
                      <a:pt x="103" y="289"/>
                    </a:lnTo>
                    <a:lnTo>
                      <a:pt x="119" y="293"/>
                    </a:lnTo>
                    <a:lnTo>
                      <a:pt x="132" y="295"/>
                    </a:lnTo>
                    <a:lnTo>
                      <a:pt x="147" y="297"/>
                    </a:lnTo>
                    <a:lnTo>
                      <a:pt x="163" y="295"/>
                    </a:lnTo>
                    <a:lnTo>
                      <a:pt x="178" y="293"/>
                    </a:lnTo>
                    <a:lnTo>
                      <a:pt x="180" y="293"/>
                    </a:lnTo>
                    <a:lnTo>
                      <a:pt x="180" y="291"/>
                    </a:lnTo>
                    <a:lnTo>
                      <a:pt x="180" y="289"/>
                    </a:lnTo>
                    <a:lnTo>
                      <a:pt x="180" y="288"/>
                    </a:lnTo>
                    <a:lnTo>
                      <a:pt x="180" y="286"/>
                    </a:lnTo>
                    <a:lnTo>
                      <a:pt x="180" y="284"/>
                    </a:lnTo>
                    <a:lnTo>
                      <a:pt x="180" y="282"/>
                    </a:lnTo>
                    <a:lnTo>
                      <a:pt x="176" y="284"/>
                    </a:lnTo>
                    <a:lnTo>
                      <a:pt x="163" y="286"/>
                    </a:lnTo>
                    <a:lnTo>
                      <a:pt x="147" y="286"/>
                    </a:lnTo>
                    <a:lnTo>
                      <a:pt x="134" y="286"/>
                    </a:lnTo>
                    <a:lnTo>
                      <a:pt x="121" y="284"/>
                    </a:lnTo>
                    <a:lnTo>
                      <a:pt x="107" y="280"/>
                    </a:lnTo>
                    <a:lnTo>
                      <a:pt x="94" y="276"/>
                    </a:lnTo>
                    <a:lnTo>
                      <a:pt x="82" y="270"/>
                    </a:lnTo>
                    <a:lnTo>
                      <a:pt x="71" y="263"/>
                    </a:lnTo>
                    <a:lnTo>
                      <a:pt x="59" y="255"/>
                    </a:lnTo>
                    <a:lnTo>
                      <a:pt x="50" y="245"/>
                    </a:lnTo>
                    <a:lnTo>
                      <a:pt x="42" y="236"/>
                    </a:lnTo>
                    <a:lnTo>
                      <a:pt x="32" y="226"/>
                    </a:lnTo>
                    <a:lnTo>
                      <a:pt x="26" y="215"/>
                    </a:lnTo>
                    <a:lnTo>
                      <a:pt x="21" y="201"/>
                    </a:lnTo>
                    <a:lnTo>
                      <a:pt x="15" y="190"/>
                    </a:lnTo>
                    <a:lnTo>
                      <a:pt x="13" y="176"/>
                    </a:lnTo>
                    <a:lnTo>
                      <a:pt x="9" y="163"/>
                    </a:lnTo>
                    <a:lnTo>
                      <a:pt x="9" y="148"/>
                    </a:lnTo>
                    <a:lnTo>
                      <a:pt x="9" y="134"/>
                    </a:lnTo>
                    <a:lnTo>
                      <a:pt x="13" y="121"/>
                    </a:lnTo>
                    <a:lnTo>
                      <a:pt x="15" y="107"/>
                    </a:lnTo>
                    <a:lnTo>
                      <a:pt x="21" y="94"/>
                    </a:lnTo>
                    <a:lnTo>
                      <a:pt x="26" y="82"/>
                    </a:lnTo>
                    <a:lnTo>
                      <a:pt x="32" y="71"/>
                    </a:lnTo>
                    <a:lnTo>
                      <a:pt x="42" y="59"/>
                    </a:lnTo>
                    <a:lnTo>
                      <a:pt x="50" y="50"/>
                    </a:lnTo>
                    <a:lnTo>
                      <a:pt x="59" y="40"/>
                    </a:lnTo>
                    <a:lnTo>
                      <a:pt x="71" y="32"/>
                    </a:lnTo>
                    <a:lnTo>
                      <a:pt x="82" y="27"/>
                    </a:lnTo>
                    <a:lnTo>
                      <a:pt x="94" y="21"/>
                    </a:lnTo>
                    <a:lnTo>
                      <a:pt x="107" y="15"/>
                    </a:lnTo>
                    <a:lnTo>
                      <a:pt x="121" y="11"/>
                    </a:lnTo>
                    <a:lnTo>
                      <a:pt x="134" y="9"/>
                    </a:lnTo>
                    <a:lnTo>
                      <a:pt x="147" y="9"/>
                    </a:lnTo>
                    <a:lnTo>
                      <a:pt x="163" y="9"/>
                    </a:lnTo>
                    <a:lnTo>
                      <a:pt x="176" y="11"/>
                    </a:lnTo>
                    <a:lnTo>
                      <a:pt x="178" y="13"/>
                    </a:lnTo>
                    <a:lnTo>
                      <a:pt x="178" y="11"/>
                    </a:lnTo>
                    <a:lnTo>
                      <a:pt x="178" y="9"/>
                    </a:lnTo>
                    <a:lnTo>
                      <a:pt x="178" y="7"/>
                    </a:lnTo>
                    <a:lnTo>
                      <a:pt x="180" y="6"/>
                    </a:lnTo>
                    <a:lnTo>
                      <a:pt x="180" y="4"/>
                    </a:lnTo>
                    <a:lnTo>
                      <a:pt x="180" y="2"/>
                    </a:lnTo>
                    <a:close/>
                  </a:path>
                </a:pathLst>
              </a:custGeom>
              <a:solidFill>
                <a:srgbClr val="E3F3FF"/>
              </a:solidFill>
              <a:ln w="9525">
                <a:noFill/>
                <a:round/>
              </a:ln>
            </p:spPr>
            <p:txBody>
              <a:bodyPr/>
              <a:lstStyle/>
              <a:p>
                <a:endParaRPr lang="en-US"/>
              </a:p>
            </p:txBody>
          </p:sp>
          <p:sp>
            <p:nvSpPr>
              <p:cNvPr id="44070" name="Freeform 238"/>
              <p:cNvSpPr/>
              <p:nvPr/>
            </p:nvSpPr>
            <p:spPr bwMode="auto">
              <a:xfrm>
                <a:off x="1742" y="1900"/>
                <a:ext cx="177" cy="287"/>
              </a:xfrm>
              <a:custGeom>
                <a:avLst/>
                <a:gdLst>
                  <a:gd name="T0" fmla="*/ 173 w 177"/>
                  <a:gd name="T1" fmla="*/ 3 h 287"/>
                  <a:gd name="T2" fmla="*/ 144 w 177"/>
                  <a:gd name="T3" fmla="*/ 0 h 287"/>
                  <a:gd name="T4" fmla="*/ 116 w 177"/>
                  <a:gd name="T5" fmla="*/ 3 h 287"/>
                  <a:gd name="T6" fmla="*/ 89 w 177"/>
                  <a:gd name="T7" fmla="*/ 11 h 287"/>
                  <a:gd name="T8" fmla="*/ 64 w 177"/>
                  <a:gd name="T9" fmla="*/ 25 h 287"/>
                  <a:gd name="T10" fmla="*/ 43 w 177"/>
                  <a:gd name="T11" fmla="*/ 42 h 287"/>
                  <a:gd name="T12" fmla="*/ 25 w 177"/>
                  <a:gd name="T13" fmla="*/ 63 h 287"/>
                  <a:gd name="T14" fmla="*/ 12 w 177"/>
                  <a:gd name="T15" fmla="*/ 88 h 287"/>
                  <a:gd name="T16" fmla="*/ 4 w 177"/>
                  <a:gd name="T17" fmla="*/ 115 h 287"/>
                  <a:gd name="T18" fmla="*/ 0 w 177"/>
                  <a:gd name="T19" fmla="*/ 144 h 287"/>
                  <a:gd name="T20" fmla="*/ 4 w 177"/>
                  <a:gd name="T21" fmla="*/ 172 h 287"/>
                  <a:gd name="T22" fmla="*/ 12 w 177"/>
                  <a:gd name="T23" fmla="*/ 199 h 287"/>
                  <a:gd name="T24" fmla="*/ 25 w 177"/>
                  <a:gd name="T25" fmla="*/ 224 h 287"/>
                  <a:gd name="T26" fmla="*/ 43 w 177"/>
                  <a:gd name="T27" fmla="*/ 245 h 287"/>
                  <a:gd name="T28" fmla="*/ 64 w 177"/>
                  <a:gd name="T29" fmla="*/ 262 h 287"/>
                  <a:gd name="T30" fmla="*/ 89 w 177"/>
                  <a:gd name="T31" fmla="*/ 276 h 287"/>
                  <a:gd name="T32" fmla="*/ 116 w 177"/>
                  <a:gd name="T33" fmla="*/ 285 h 287"/>
                  <a:gd name="T34" fmla="*/ 144 w 177"/>
                  <a:gd name="T35" fmla="*/ 287 h 287"/>
                  <a:gd name="T36" fmla="*/ 173 w 177"/>
                  <a:gd name="T37" fmla="*/ 285 h 287"/>
                  <a:gd name="T38" fmla="*/ 177 w 177"/>
                  <a:gd name="T39" fmla="*/ 282 h 287"/>
                  <a:gd name="T40" fmla="*/ 177 w 177"/>
                  <a:gd name="T41" fmla="*/ 280 h 287"/>
                  <a:gd name="T42" fmla="*/ 177 w 177"/>
                  <a:gd name="T43" fmla="*/ 278 h 287"/>
                  <a:gd name="T44" fmla="*/ 177 w 177"/>
                  <a:gd name="T45" fmla="*/ 274 h 287"/>
                  <a:gd name="T46" fmla="*/ 171 w 177"/>
                  <a:gd name="T47" fmla="*/ 274 h 287"/>
                  <a:gd name="T48" fmla="*/ 144 w 177"/>
                  <a:gd name="T49" fmla="*/ 278 h 287"/>
                  <a:gd name="T50" fmla="*/ 118 w 177"/>
                  <a:gd name="T51" fmla="*/ 274 h 287"/>
                  <a:gd name="T52" fmla="*/ 93 w 177"/>
                  <a:gd name="T53" fmla="*/ 266 h 287"/>
                  <a:gd name="T54" fmla="*/ 70 w 177"/>
                  <a:gd name="T55" fmla="*/ 255 h 287"/>
                  <a:gd name="T56" fmla="*/ 50 w 177"/>
                  <a:gd name="T57" fmla="*/ 238 h 287"/>
                  <a:gd name="T58" fmla="*/ 35 w 177"/>
                  <a:gd name="T59" fmla="*/ 218 h 287"/>
                  <a:gd name="T60" fmla="*/ 22 w 177"/>
                  <a:gd name="T61" fmla="*/ 195 h 287"/>
                  <a:gd name="T62" fmla="*/ 14 w 177"/>
                  <a:gd name="T63" fmla="*/ 170 h 287"/>
                  <a:gd name="T64" fmla="*/ 12 w 177"/>
                  <a:gd name="T65" fmla="*/ 144 h 287"/>
                  <a:gd name="T66" fmla="*/ 14 w 177"/>
                  <a:gd name="T67" fmla="*/ 117 h 287"/>
                  <a:gd name="T68" fmla="*/ 22 w 177"/>
                  <a:gd name="T69" fmla="*/ 92 h 287"/>
                  <a:gd name="T70" fmla="*/ 35 w 177"/>
                  <a:gd name="T71" fmla="*/ 69 h 287"/>
                  <a:gd name="T72" fmla="*/ 50 w 177"/>
                  <a:gd name="T73" fmla="*/ 50 h 287"/>
                  <a:gd name="T74" fmla="*/ 70 w 177"/>
                  <a:gd name="T75" fmla="*/ 32 h 287"/>
                  <a:gd name="T76" fmla="*/ 93 w 177"/>
                  <a:gd name="T77" fmla="*/ 21 h 287"/>
                  <a:gd name="T78" fmla="*/ 118 w 177"/>
                  <a:gd name="T79" fmla="*/ 13 h 287"/>
                  <a:gd name="T80" fmla="*/ 144 w 177"/>
                  <a:gd name="T81" fmla="*/ 11 h 287"/>
                  <a:gd name="T82" fmla="*/ 171 w 177"/>
                  <a:gd name="T83" fmla="*/ 13 h 287"/>
                  <a:gd name="T84" fmla="*/ 175 w 177"/>
                  <a:gd name="T85" fmla="*/ 13 h 287"/>
                  <a:gd name="T86" fmla="*/ 175 w 177"/>
                  <a:gd name="T87" fmla="*/ 9 h 287"/>
                  <a:gd name="T88" fmla="*/ 175 w 177"/>
                  <a:gd name="T89" fmla="*/ 7 h 287"/>
                  <a:gd name="T90" fmla="*/ 175 w 177"/>
                  <a:gd name="T91" fmla="*/ 5 h 28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7"/>
                  <a:gd name="T139" fmla="*/ 0 h 287"/>
                  <a:gd name="T140" fmla="*/ 177 w 177"/>
                  <a:gd name="T141" fmla="*/ 287 h 28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7" h="287">
                    <a:moveTo>
                      <a:pt x="175" y="3"/>
                    </a:moveTo>
                    <a:lnTo>
                      <a:pt x="173" y="3"/>
                    </a:lnTo>
                    <a:lnTo>
                      <a:pt x="160" y="2"/>
                    </a:lnTo>
                    <a:lnTo>
                      <a:pt x="144" y="0"/>
                    </a:lnTo>
                    <a:lnTo>
                      <a:pt x="131" y="2"/>
                    </a:lnTo>
                    <a:lnTo>
                      <a:pt x="116" y="3"/>
                    </a:lnTo>
                    <a:lnTo>
                      <a:pt x="102" y="7"/>
                    </a:lnTo>
                    <a:lnTo>
                      <a:pt x="89" y="11"/>
                    </a:lnTo>
                    <a:lnTo>
                      <a:pt x="77" y="17"/>
                    </a:lnTo>
                    <a:lnTo>
                      <a:pt x="64" y="25"/>
                    </a:lnTo>
                    <a:lnTo>
                      <a:pt x="54" y="32"/>
                    </a:lnTo>
                    <a:lnTo>
                      <a:pt x="43" y="42"/>
                    </a:lnTo>
                    <a:lnTo>
                      <a:pt x="35" y="53"/>
                    </a:lnTo>
                    <a:lnTo>
                      <a:pt x="25" y="63"/>
                    </a:lnTo>
                    <a:lnTo>
                      <a:pt x="18" y="74"/>
                    </a:lnTo>
                    <a:lnTo>
                      <a:pt x="12" y="88"/>
                    </a:lnTo>
                    <a:lnTo>
                      <a:pt x="8" y="101"/>
                    </a:lnTo>
                    <a:lnTo>
                      <a:pt x="4" y="115"/>
                    </a:lnTo>
                    <a:lnTo>
                      <a:pt x="2" y="128"/>
                    </a:lnTo>
                    <a:lnTo>
                      <a:pt x="0" y="144"/>
                    </a:lnTo>
                    <a:lnTo>
                      <a:pt x="2" y="159"/>
                    </a:lnTo>
                    <a:lnTo>
                      <a:pt x="4" y="172"/>
                    </a:lnTo>
                    <a:lnTo>
                      <a:pt x="8" y="186"/>
                    </a:lnTo>
                    <a:lnTo>
                      <a:pt x="12" y="199"/>
                    </a:lnTo>
                    <a:lnTo>
                      <a:pt x="18" y="213"/>
                    </a:lnTo>
                    <a:lnTo>
                      <a:pt x="25" y="224"/>
                    </a:lnTo>
                    <a:lnTo>
                      <a:pt x="35" y="236"/>
                    </a:lnTo>
                    <a:lnTo>
                      <a:pt x="43" y="245"/>
                    </a:lnTo>
                    <a:lnTo>
                      <a:pt x="54" y="255"/>
                    </a:lnTo>
                    <a:lnTo>
                      <a:pt x="64" y="262"/>
                    </a:lnTo>
                    <a:lnTo>
                      <a:pt x="77" y="270"/>
                    </a:lnTo>
                    <a:lnTo>
                      <a:pt x="89" y="276"/>
                    </a:lnTo>
                    <a:lnTo>
                      <a:pt x="102" y="282"/>
                    </a:lnTo>
                    <a:lnTo>
                      <a:pt x="116" y="285"/>
                    </a:lnTo>
                    <a:lnTo>
                      <a:pt x="131" y="287"/>
                    </a:lnTo>
                    <a:lnTo>
                      <a:pt x="144" y="287"/>
                    </a:lnTo>
                    <a:lnTo>
                      <a:pt x="160" y="287"/>
                    </a:lnTo>
                    <a:lnTo>
                      <a:pt x="173" y="285"/>
                    </a:lnTo>
                    <a:lnTo>
                      <a:pt x="177" y="284"/>
                    </a:lnTo>
                    <a:lnTo>
                      <a:pt x="177" y="282"/>
                    </a:lnTo>
                    <a:lnTo>
                      <a:pt x="177" y="280"/>
                    </a:lnTo>
                    <a:lnTo>
                      <a:pt x="177" y="278"/>
                    </a:lnTo>
                    <a:lnTo>
                      <a:pt x="177" y="276"/>
                    </a:lnTo>
                    <a:lnTo>
                      <a:pt x="177" y="274"/>
                    </a:lnTo>
                    <a:lnTo>
                      <a:pt x="171" y="274"/>
                    </a:lnTo>
                    <a:lnTo>
                      <a:pt x="158" y="276"/>
                    </a:lnTo>
                    <a:lnTo>
                      <a:pt x="144" y="278"/>
                    </a:lnTo>
                    <a:lnTo>
                      <a:pt x="131" y="276"/>
                    </a:lnTo>
                    <a:lnTo>
                      <a:pt x="118" y="274"/>
                    </a:lnTo>
                    <a:lnTo>
                      <a:pt x="106" y="272"/>
                    </a:lnTo>
                    <a:lnTo>
                      <a:pt x="93" y="266"/>
                    </a:lnTo>
                    <a:lnTo>
                      <a:pt x="81" y="261"/>
                    </a:lnTo>
                    <a:lnTo>
                      <a:pt x="70" y="255"/>
                    </a:lnTo>
                    <a:lnTo>
                      <a:pt x="60" y="247"/>
                    </a:lnTo>
                    <a:lnTo>
                      <a:pt x="50" y="238"/>
                    </a:lnTo>
                    <a:lnTo>
                      <a:pt x="43" y="228"/>
                    </a:lnTo>
                    <a:lnTo>
                      <a:pt x="35" y="218"/>
                    </a:lnTo>
                    <a:lnTo>
                      <a:pt x="27" y="207"/>
                    </a:lnTo>
                    <a:lnTo>
                      <a:pt x="22" y="195"/>
                    </a:lnTo>
                    <a:lnTo>
                      <a:pt x="18" y="184"/>
                    </a:lnTo>
                    <a:lnTo>
                      <a:pt x="14" y="170"/>
                    </a:lnTo>
                    <a:lnTo>
                      <a:pt x="12" y="157"/>
                    </a:lnTo>
                    <a:lnTo>
                      <a:pt x="12" y="144"/>
                    </a:lnTo>
                    <a:lnTo>
                      <a:pt x="12" y="130"/>
                    </a:lnTo>
                    <a:lnTo>
                      <a:pt x="14" y="117"/>
                    </a:lnTo>
                    <a:lnTo>
                      <a:pt x="18" y="103"/>
                    </a:lnTo>
                    <a:lnTo>
                      <a:pt x="22" y="92"/>
                    </a:lnTo>
                    <a:lnTo>
                      <a:pt x="27" y="80"/>
                    </a:lnTo>
                    <a:lnTo>
                      <a:pt x="35" y="69"/>
                    </a:lnTo>
                    <a:lnTo>
                      <a:pt x="43" y="59"/>
                    </a:lnTo>
                    <a:lnTo>
                      <a:pt x="50" y="50"/>
                    </a:lnTo>
                    <a:lnTo>
                      <a:pt x="60" y="40"/>
                    </a:lnTo>
                    <a:lnTo>
                      <a:pt x="70" y="32"/>
                    </a:lnTo>
                    <a:lnTo>
                      <a:pt x="81" y="26"/>
                    </a:lnTo>
                    <a:lnTo>
                      <a:pt x="93" y="21"/>
                    </a:lnTo>
                    <a:lnTo>
                      <a:pt x="106" y="17"/>
                    </a:lnTo>
                    <a:lnTo>
                      <a:pt x="118" y="13"/>
                    </a:lnTo>
                    <a:lnTo>
                      <a:pt x="131" y="11"/>
                    </a:lnTo>
                    <a:lnTo>
                      <a:pt x="144" y="11"/>
                    </a:lnTo>
                    <a:lnTo>
                      <a:pt x="158" y="11"/>
                    </a:lnTo>
                    <a:lnTo>
                      <a:pt x="171" y="13"/>
                    </a:lnTo>
                    <a:lnTo>
                      <a:pt x="175" y="13"/>
                    </a:lnTo>
                    <a:lnTo>
                      <a:pt x="175" y="11"/>
                    </a:lnTo>
                    <a:lnTo>
                      <a:pt x="175" y="9"/>
                    </a:lnTo>
                    <a:lnTo>
                      <a:pt x="175" y="7"/>
                    </a:lnTo>
                    <a:lnTo>
                      <a:pt x="175" y="5"/>
                    </a:lnTo>
                    <a:lnTo>
                      <a:pt x="175" y="3"/>
                    </a:lnTo>
                    <a:close/>
                  </a:path>
                </a:pathLst>
              </a:custGeom>
              <a:solidFill>
                <a:srgbClr val="E4F4FF"/>
              </a:solidFill>
              <a:ln w="9525">
                <a:noFill/>
                <a:round/>
              </a:ln>
            </p:spPr>
            <p:txBody>
              <a:bodyPr/>
              <a:lstStyle/>
              <a:p>
                <a:endParaRPr lang="en-US"/>
              </a:p>
            </p:txBody>
          </p:sp>
          <p:sp>
            <p:nvSpPr>
              <p:cNvPr id="44071" name="Freeform 239"/>
              <p:cNvSpPr/>
              <p:nvPr/>
            </p:nvSpPr>
            <p:spPr bwMode="auto">
              <a:xfrm>
                <a:off x="1748" y="1905"/>
                <a:ext cx="171" cy="277"/>
              </a:xfrm>
              <a:custGeom>
                <a:avLst/>
                <a:gdLst>
                  <a:gd name="T0" fmla="*/ 167 w 171"/>
                  <a:gd name="T1" fmla="*/ 2 h 277"/>
                  <a:gd name="T2" fmla="*/ 138 w 171"/>
                  <a:gd name="T3" fmla="*/ 0 h 277"/>
                  <a:gd name="T4" fmla="*/ 112 w 171"/>
                  <a:gd name="T5" fmla="*/ 2 h 277"/>
                  <a:gd name="T6" fmla="*/ 85 w 171"/>
                  <a:gd name="T7" fmla="*/ 12 h 277"/>
                  <a:gd name="T8" fmla="*/ 62 w 171"/>
                  <a:gd name="T9" fmla="*/ 23 h 277"/>
                  <a:gd name="T10" fmla="*/ 41 w 171"/>
                  <a:gd name="T11" fmla="*/ 41 h 277"/>
                  <a:gd name="T12" fmla="*/ 23 w 171"/>
                  <a:gd name="T13" fmla="*/ 62 h 277"/>
                  <a:gd name="T14" fmla="*/ 12 w 171"/>
                  <a:gd name="T15" fmla="*/ 85 h 277"/>
                  <a:gd name="T16" fmla="*/ 4 w 171"/>
                  <a:gd name="T17" fmla="*/ 112 h 277"/>
                  <a:gd name="T18" fmla="*/ 0 w 171"/>
                  <a:gd name="T19" fmla="*/ 139 h 277"/>
                  <a:gd name="T20" fmla="*/ 4 w 171"/>
                  <a:gd name="T21" fmla="*/ 167 h 277"/>
                  <a:gd name="T22" fmla="*/ 12 w 171"/>
                  <a:gd name="T23" fmla="*/ 192 h 277"/>
                  <a:gd name="T24" fmla="*/ 23 w 171"/>
                  <a:gd name="T25" fmla="*/ 217 h 277"/>
                  <a:gd name="T26" fmla="*/ 41 w 171"/>
                  <a:gd name="T27" fmla="*/ 236 h 277"/>
                  <a:gd name="T28" fmla="*/ 62 w 171"/>
                  <a:gd name="T29" fmla="*/ 254 h 277"/>
                  <a:gd name="T30" fmla="*/ 85 w 171"/>
                  <a:gd name="T31" fmla="*/ 267 h 277"/>
                  <a:gd name="T32" fmla="*/ 112 w 171"/>
                  <a:gd name="T33" fmla="*/ 275 h 277"/>
                  <a:gd name="T34" fmla="*/ 138 w 171"/>
                  <a:gd name="T35" fmla="*/ 277 h 277"/>
                  <a:gd name="T36" fmla="*/ 167 w 171"/>
                  <a:gd name="T37" fmla="*/ 275 h 277"/>
                  <a:gd name="T38" fmla="*/ 171 w 171"/>
                  <a:gd name="T39" fmla="*/ 273 h 277"/>
                  <a:gd name="T40" fmla="*/ 171 w 171"/>
                  <a:gd name="T41" fmla="*/ 269 h 277"/>
                  <a:gd name="T42" fmla="*/ 171 w 171"/>
                  <a:gd name="T43" fmla="*/ 267 h 277"/>
                  <a:gd name="T44" fmla="*/ 171 w 171"/>
                  <a:gd name="T45" fmla="*/ 265 h 277"/>
                  <a:gd name="T46" fmla="*/ 165 w 171"/>
                  <a:gd name="T47" fmla="*/ 265 h 277"/>
                  <a:gd name="T48" fmla="*/ 138 w 171"/>
                  <a:gd name="T49" fmla="*/ 267 h 277"/>
                  <a:gd name="T50" fmla="*/ 113 w 171"/>
                  <a:gd name="T51" fmla="*/ 265 h 277"/>
                  <a:gd name="T52" fmla="*/ 89 w 171"/>
                  <a:gd name="T53" fmla="*/ 257 h 277"/>
                  <a:gd name="T54" fmla="*/ 67 w 171"/>
                  <a:gd name="T55" fmla="*/ 246 h 277"/>
                  <a:gd name="T56" fmla="*/ 48 w 171"/>
                  <a:gd name="T57" fmla="*/ 229 h 277"/>
                  <a:gd name="T58" fmla="*/ 33 w 171"/>
                  <a:gd name="T59" fmla="*/ 211 h 277"/>
                  <a:gd name="T60" fmla="*/ 21 w 171"/>
                  <a:gd name="T61" fmla="*/ 188 h 277"/>
                  <a:gd name="T62" fmla="*/ 14 w 171"/>
                  <a:gd name="T63" fmla="*/ 165 h 277"/>
                  <a:gd name="T64" fmla="*/ 10 w 171"/>
                  <a:gd name="T65" fmla="*/ 139 h 277"/>
                  <a:gd name="T66" fmla="*/ 14 w 171"/>
                  <a:gd name="T67" fmla="*/ 114 h 277"/>
                  <a:gd name="T68" fmla="*/ 21 w 171"/>
                  <a:gd name="T69" fmla="*/ 89 h 277"/>
                  <a:gd name="T70" fmla="*/ 33 w 171"/>
                  <a:gd name="T71" fmla="*/ 68 h 277"/>
                  <a:gd name="T72" fmla="*/ 48 w 171"/>
                  <a:gd name="T73" fmla="*/ 48 h 277"/>
                  <a:gd name="T74" fmla="*/ 67 w 171"/>
                  <a:gd name="T75" fmla="*/ 33 h 277"/>
                  <a:gd name="T76" fmla="*/ 89 w 171"/>
                  <a:gd name="T77" fmla="*/ 21 h 277"/>
                  <a:gd name="T78" fmla="*/ 113 w 171"/>
                  <a:gd name="T79" fmla="*/ 14 h 277"/>
                  <a:gd name="T80" fmla="*/ 138 w 171"/>
                  <a:gd name="T81" fmla="*/ 10 h 277"/>
                  <a:gd name="T82" fmla="*/ 165 w 171"/>
                  <a:gd name="T83" fmla="*/ 14 h 277"/>
                  <a:gd name="T84" fmla="*/ 169 w 171"/>
                  <a:gd name="T85" fmla="*/ 14 h 277"/>
                  <a:gd name="T86" fmla="*/ 169 w 171"/>
                  <a:gd name="T87" fmla="*/ 10 h 277"/>
                  <a:gd name="T88" fmla="*/ 169 w 171"/>
                  <a:gd name="T89" fmla="*/ 8 h 277"/>
                  <a:gd name="T90" fmla="*/ 169 w 171"/>
                  <a:gd name="T91" fmla="*/ 4 h 2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71"/>
                  <a:gd name="T139" fmla="*/ 0 h 277"/>
                  <a:gd name="T140" fmla="*/ 171 w 171"/>
                  <a:gd name="T141" fmla="*/ 277 h 2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71" h="277">
                    <a:moveTo>
                      <a:pt x="169" y="4"/>
                    </a:moveTo>
                    <a:lnTo>
                      <a:pt x="167" y="2"/>
                    </a:lnTo>
                    <a:lnTo>
                      <a:pt x="154" y="0"/>
                    </a:lnTo>
                    <a:lnTo>
                      <a:pt x="138" y="0"/>
                    </a:lnTo>
                    <a:lnTo>
                      <a:pt x="125" y="0"/>
                    </a:lnTo>
                    <a:lnTo>
                      <a:pt x="112" y="2"/>
                    </a:lnTo>
                    <a:lnTo>
                      <a:pt x="98" y="6"/>
                    </a:lnTo>
                    <a:lnTo>
                      <a:pt x="85" y="12"/>
                    </a:lnTo>
                    <a:lnTo>
                      <a:pt x="73" y="18"/>
                    </a:lnTo>
                    <a:lnTo>
                      <a:pt x="62" y="23"/>
                    </a:lnTo>
                    <a:lnTo>
                      <a:pt x="50" y="31"/>
                    </a:lnTo>
                    <a:lnTo>
                      <a:pt x="41" y="41"/>
                    </a:lnTo>
                    <a:lnTo>
                      <a:pt x="33" y="50"/>
                    </a:lnTo>
                    <a:lnTo>
                      <a:pt x="23" y="62"/>
                    </a:lnTo>
                    <a:lnTo>
                      <a:pt x="17" y="73"/>
                    </a:lnTo>
                    <a:lnTo>
                      <a:pt x="12" y="85"/>
                    </a:lnTo>
                    <a:lnTo>
                      <a:pt x="6" y="98"/>
                    </a:lnTo>
                    <a:lnTo>
                      <a:pt x="4" y="112"/>
                    </a:lnTo>
                    <a:lnTo>
                      <a:pt x="0" y="125"/>
                    </a:lnTo>
                    <a:lnTo>
                      <a:pt x="0" y="139"/>
                    </a:lnTo>
                    <a:lnTo>
                      <a:pt x="0" y="154"/>
                    </a:lnTo>
                    <a:lnTo>
                      <a:pt x="4" y="167"/>
                    </a:lnTo>
                    <a:lnTo>
                      <a:pt x="6" y="181"/>
                    </a:lnTo>
                    <a:lnTo>
                      <a:pt x="12" y="192"/>
                    </a:lnTo>
                    <a:lnTo>
                      <a:pt x="17" y="206"/>
                    </a:lnTo>
                    <a:lnTo>
                      <a:pt x="23" y="217"/>
                    </a:lnTo>
                    <a:lnTo>
                      <a:pt x="33" y="227"/>
                    </a:lnTo>
                    <a:lnTo>
                      <a:pt x="41" y="236"/>
                    </a:lnTo>
                    <a:lnTo>
                      <a:pt x="50" y="246"/>
                    </a:lnTo>
                    <a:lnTo>
                      <a:pt x="62" y="254"/>
                    </a:lnTo>
                    <a:lnTo>
                      <a:pt x="73" y="261"/>
                    </a:lnTo>
                    <a:lnTo>
                      <a:pt x="85" y="267"/>
                    </a:lnTo>
                    <a:lnTo>
                      <a:pt x="98" y="271"/>
                    </a:lnTo>
                    <a:lnTo>
                      <a:pt x="112" y="275"/>
                    </a:lnTo>
                    <a:lnTo>
                      <a:pt x="125" y="277"/>
                    </a:lnTo>
                    <a:lnTo>
                      <a:pt x="138" y="277"/>
                    </a:lnTo>
                    <a:lnTo>
                      <a:pt x="154" y="277"/>
                    </a:lnTo>
                    <a:lnTo>
                      <a:pt x="167" y="275"/>
                    </a:lnTo>
                    <a:lnTo>
                      <a:pt x="171" y="273"/>
                    </a:lnTo>
                    <a:lnTo>
                      <a:pt x="171" y="271"/>
                    </a:lnTo>
                    <a:lnTo>
                      <a:pt x="171" y="269"/>
                    </a:lnTo>
                    <a:lnTo>
                      <a:pt x="171" y="267"/>
                    </a:lnTo>
                    <a:lnTo>
                      <a:pt x="171" y="265"/>
                    </a:lnTo>
                    <a:lnTo>
                      <a:pt x="171" y="263"/>
                    </a:lnTo>
                    <a:lnTo>
                      <a:pt x="165" y="265"/>
                    </a:lnTo>
                    <a:lnTo>
                      <a:pt x="152" y="267"/>
                    </a:lnTo>
                    <a:lnTo>
                      <a:pt x="138" y="267"/>
                    </a:lnTo>
                    <a:lnTo>
                      <a:pt x="125" y="267"/>
                    </a:lnTo>
                    <a:lnTo>
                      <a:pt x="113" y="265"/>
                    </a:lnTo>
                    <a:lnTo>
                      <a:pt x="100" y="261"/>
                    </a:lnTo>
                    <a:lnTo>
                      <a:pt x="89" y="257"/>
                    </a:lnTo>
                    <a:lnTo>
                      <a:pt x="77" y="252"/>
                    </a:lnTo>
                    <a:lnTo>
                      <a:pt x="67" y="246"/>
                    </a:lnTo>
                    <a:lnTo>
                      <a:pt x="58" y="238"/>
                    </a:lnTo>
                    <a:lnTo>
                      <a:pt x="48" y="229"/>
                    </a:lnTo>
                    <a:lnTo>
                      <a:pt x="41" y="221"/>
                    </a:lnTo>
                    <a:lnTo>
                      <a:pt x="33" y="211"/>
                    </a:lnTo>
                    <a:lnTo>
                      <a:pt x="27" y="200"/>
                    </a:lnTo>
                    <a:lnTo>
                      <a:pt x="21" y="188"/>
                    </a:lnTo>
                    <a:lnTo>
                      <a:pt x="16" y="177"/>
                    </a:lnTo>
                    <a:lnTo>
                      <a:pt x="14" y="165"/>
                    </a:lnTo>
                    <a:lnTo>
                      <a:pt x="12" y="152"/>
                    </a:lnTo>
                    <a:lnTo>
                      <a:pt x="10" y="139"/>
                    </a:lnTo>
                    <a:lnTo>
                      <a:pt x="12" y="125"/>
                    </a:lnTo>
                    <a:lnTo>
                      <a:pt x="14" y="114"/>
                    </a:lnTo>
                    <a:lnTo>
                      <a:pt x="16" y="100"/>
                    </a:lnTo>
                    <a:lnTo>
                      <a:pt x="21" y="89"/>
                    </a:lnTo>
                    <a:lnTo>
                      <a:pt x="27" y="77"/>
                    </a:lnTo>
                    <a:lnTo>
                      <a:pt x="33" y="68"/>
                    </a:lnTo>
                    <a:lnTo>
                      <a:pt x="41" y="58"/>
                    </a:lnTo>
                    <a:lnTo>
                      <a:pt x="48" y="48"/>
                    </a:lnTo>
                    <a:lnTo>
                      <a:pt x="58" y="41"/>
                    </a:lnTo>
                    <a:lnTo>
                      <a:pt x="67" y="33"/>
                    </a:lnTo>
                    <a:lnTo>
                      <a:pt x="77" y="25"/>
                    </a:lnTo>
                    <a:lnTo>
                      <a:pt x="89" y="21"/>
                    </a:lnTo>
                    <a:lnTo>
                      <a:pt x="100" y="16"/>
                    </a:lnTo>
                    <a:lnTo>
                      <a:pt x="113" y="14"/>
                    </a:lnTo>
                    <a:lnTo>
                      <a:pt x="125" y="12"/>
                    </a:lnTo>
                    <a:lnTo>
                      <a:pt x="138" y="10"/>
                    </a:lnTo>
                    <a:lnTo>
                      <a:pt x="152" y="12"/>
                    </a:lnTo>
                    <a:lnTo>
                      <a:pt x="165" y="14"/>
                    </a:lnTo>
                    <a:lnTo>
                      <a:pt x="169" y="14"/>
                    </a:lnTo>
                    <a:lnTo>
                      <a:pt x="169" y="12"/>
                    </a:lnTo>
                    <a:lnTo>
                      <a:pt x="169" y="10"/>
                    </a:lnTo>
                    <a:lnTo>
                      <a:pt x="169" y="8"/>
                    </a:lnTo>
                    <a:lnTo>
                      <a:pt x="169" y="6"/>
                    </a:lnTo>
                    <a:lnTo>
                      <a:pt x="169" y="4"/>
                    </a:lnTo>
                    <a:close/>
                  </a:path>
                </a:pathLst>
              </a:custGeom>
              <a:solidFill>
                <a:srgbClr val="E5F4FF"/>
              </a:solidFill>
              <a:ln w="9525">
                <a:noFill/>
                <a:round/>
              </a:ln>
            </p:spPr>
            <p:txBody>
              <a:bodyPr/>
              <a:lstStyle/>
              <a:p>
                <a:endParaRPr lang="en-US"/>
              </a:p>
            </p:txBody>
          </p:sp>
          <p:sp>
            <p:nvSpPr>
              <p:cNvPr id="44072" name="Freeform 240"/>
              <p:cNvSpPr/>
              <p:nvPr/>
            </p:nvSpPr>
            <p:spPr bwMode="auto">
              <a:xfrm>
                <a:off x="1754" y="1911"/>
                <a:ext cx="165" cy="267"/>
              </a:xfrm>
              <a:custGeom>
                <a:avLst/>
                <a:gdLst>
                  <a:gd name="T0" fmla="*/ 159 w 165"/>
                  <a:gd name="T1" fmla="*/ 2 h 267"/>
                  <a:gd name="T2" fmla="*/ 132 w 165"/>
                  <a:gd name="T3" fmla="*/ 0 h 267"/>
                  <a:gd name="T4" fmla="*/ 106 w 165"/>
                  <a:gd name="T5" fmla="*/ 2 h 267"/>
                  <a:gd name="T6" fmla="*/ 81 w 165"/>
                  <a:gd name="T7" fmla="*/ 10 h 267"/>
                  <a:gd name="T8" fmla="*/ 58 w 165"/>
                  <a:gd name="T9" fmla="*/ 21 h 267"/>
                  <a:gd name="T10" fmla="*/ 38 w 165"/>
                  <a:gd name="T11" fmla="*/ 39 h 267"/>
                  <a:gd name="T12" fmla="*/ 23 w 165"/>
                  <a:gd name="T13" fmla="*/ 58 h 267"/>
                  <a:gd name="T14" fmla="*/ 10 w 165"/>
                  <a:gd name="T15" fmla="*/ 81 h 267"/>
                  <a:gd name="T16" fmla="*/ 2 w 165"/>
                  <a:gd name="T17" fmla="*/ 106 h 267"/>
                  <a:gd name="T18" fmla="*/ 0 w 165"/>
                  <a:gd name="T19" fmla="*/ 133 h 267"/>
                  <a:gd name="T20" fmla="*/ 2 w 165"/>
                  <a:gd name="T21" fmla="*/ 159 h 267"/>
                  <a:gd name="T22" fmla="*/ 10 w 165"/>
                  <a:gd name="T23" fmla="*/ 184 h 267"/>
                  <a:gd name="T24" fmla="*/ 23 w 165"/>
                  <a:gd name="T25" fmla="*/ 207 h 267"/>
                  <a:gd name="T26" fmla="*/ 38 w 165"/>
                  <a:gd name="T27" fmla="*/ 227 h 267"/>
                  <a:gd name="T28" fmla="*/ 58 w 165"/>
                  <a:gd name="T29" fmla="*/ 244 h 267"/>
                  <a:gd name="T30" fmla="*/ 81 w 165"/>
                  <a:gd name="T31" fmla="*/ 255 h 267"/>
                  <a:gd name="T32" fmla="*/ 106 w 165"/>
                  <a:gd name="T33" fmla="*/ 263 h 267"/>
                  <a:gd name="T34" fmla="*/ 132 w 165"/>
                  <a:gd name="T35" fmla="*/ 267 h 267"/>
                  <a:gd name="T36" fmla="*/ 159 w 165"/>
                  <a:gd name="T37" fmla="*/ 263 h 267"/>
                  <a:gd name="T38" fmla="*/ 165 w 165"/>
                  <a:gd name="T39" fmla="*/ 261 h 267"/>
                  <a:gd name="T40" fmla="*/ 165 w 165"/>
                  <a:gd name="T41" fmla="*/ 259 h 267"/>
                  <a:gd name="T42" fmla="*/ 165 w 165"/>
                  <a:gd name="T43" fmla="*/ 255 h 267"/>
                  <a:gd name="T44" fmla="*/ 165 w 165"/>
                  <a:gd name="T45" fmla="*/ 253 h 267"/>
                  <a:gd name="T46" fmla="*/ 157 w 165"/>
                  <a:gd name="T47" fmla="*/ 253 h 267"/>
                  <a:gd name="T48" fmla="*/ 132 w 165"/>
                  <a:gd name="T49" fmla="*/ 255 h 267"/>
                  <a:gd name="T50" fmla="*/ 107 w 165"/>
                  <a:gd name="T51" fmla="*/ 253 h 267"/>
                  <a:gd name="T52" fmla="*/ 84 w 165"/>
                  <a:gd name="T53" fmla="*/ 246 h 267"/>
                  <a:gd name="T54" fmla="*/ 63 w 165"/>
                  <a:gd name="T55" fmla="*/ 234 h 267"/>
                  <a:gd name="T56" fmla="*/ 46 w 165"/>
                  <a:gd name="T57" fmla="*/ 221 h 267"/>
                  <a:gd name="T58" fmla="*/ 31 w 165"/>
                  <a:gd name="T59" fmla="*/ 202 h 267"/>
                  <a:gd name="T60" fmla="*/ 19 w 165"/>
                  <a:gd name="T61" fmla="*/ 180 h 267"/>
                  <a:gd name="T62" fmla="*/ 11 w 165"/>
                  <a:gd name="T63" fmla="*/ 157 h 267"/>
                  <a:gd name="T64" fmla="*/ 10 w 165"/>
                  <a:gd name="T65" fmla="*/ 133 h 267"/>
                  <a:gd name="T66" fmla="*/ 11 w 165"/>
                  <a:gd name="T67" fmla="*/ 108 h 267"/>
                  <a:gd name="T68" fmla="*/ 19 w 165"/>
                  <a:gd name="T69" fmla="*/ 85 h 267"/>
                  <a:gd name="T70" fmla="*/ 31 w 165"/>
                  <a:gd name="T71" fmla="*/ 63 h 267"/>
                  <a:gd name="T72" fmla="*/ 46 w 165"/>
                  <a:gd name="T73" fmla="*/ 46 h 267"/>
                  <a:gd name="T74" fmla="*/ 63 w 165"/>
                  <a:gd name="T75" fmla="*/ 31 h 267"/>
                  <a:gd name="T76" fmla="*/ 84 w 165"/>
                  <a:gd name="T77" fmla="*/ 19 h 267"/>
                  <a:gd name="T78" fmla="*/ 107 w 165"/>
                  <a:gd name="T79" fmla="*/ 12 h 267"/>
                  <a:gd name="T80" fmla="*/ 132 w 165"/>
                  <a:gd name="T81" fmla="*/ 10 h 267"/>
                  <a:gd name="T82" fmla="*/ 157 w 165"/>
                  <a:gd name="T83" fmla="*/ 12 h 267"/>
                  <a:gd name="T84" fmla="*/ 163 w 165"/>
                  <a:gd name="T85" fmla="*/ 12 h 267"/>
                  <a:gd name="T86" fmla="*/ 163 w 165"/>
                  <a:gd name="T87" fmla="*/ 10 h 267"/>
                  <a:gd name="T88" fmla="*/ 163 w 165"/>
                  <a:gd name="T89" fmla="*/ 8 h 267"/>
                  <a:gd name="T90" fmla="*/ 163 w 165"/>
                  <a:gd name="T91" fmla="*/ 4 h 26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5"/>
                  <a:gd name="T139" fmla="*/ 0 h 267"/>
                  <a:gd name="T140" fmla="*/ 165 w 165"/>
                  <a:gd name="T141" fmla="*/ 267 h 26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5" h="267">
                    <a:moveTo>
                      <a:pt x="163" y="2"/>
                    </a:moveTo>
                    <a:lnTo>
                      <a:pt x="159" y="2"/>
                    </a:lnTo>
                    <a:lnTo>
                      <a:pt x="146" y="0"/>
                    </a:lnTo>
                    <a:lnTo>
                      <a:pt x="132" y="0"/>
                    </a:lnTo>
                    <a:lnTo>
                      <a:pt x="119" y="0"/>
                    </a:lnTo>
                    <a:lnTo>
                      <a:pt x="106" y="2"/>
                    </a:lnTo>
                    <a:lnTo>
                      <a:pt x="94" y="6"/>
                    </a:lnTo>
                    <a:lnTo>
                      <a:pt x="81" y="10"/>
                    </a:lnTo>
                    <a:lnTo>
                      <a:pt x="69" y="15"/>
                    </a:lnTo>
                    <a:lnTo>
                      <a:pt x="58" y="21"/>
                    </a:lnTo>
                    <a:lnTo>
                      <a:pt x="48" y="29"/>
                    </a:lnTo>
                    <a:lnTo>
                      <a:pt x="38" y="39"/>
                    </a:lnTo>
                    <a:lnTo>
                      <a:pt x="31" y="48"/>
                    </a:lnTo>
                    <a:lnTo>
                      <a:pt x="23" y="58"/>
                    </a:lnTo>
                    <a:lnTo>
                      <a:pt x="15" y="69"/>
                    </a:lnTo>
                    <a:lnTo>
                      <a:pt x="10" y="81"/>
                    </a:lnTo>
                    <a:lnTo>
                      <a:pt x="6" y="92"/>
                    </a:lnTo>
                    <a:lnTo>
                      <a:pt x="2" y="106"/>
                    </a:lnTo>
                    <a:lnTo>
                      <a:pt x="0" y="119"/>
                    </a:lnTo>
                    <a:lnTo>
                      <a:pt x="0" y="133"/>
                    </a:lnTo>
                    <a:lnTo>
                      <a:pt x="0" y="146"/>
                    </a:lnTo>
                    <a:lnTo>
                      <a:pt x="2" y="159"/>
                    </a:lnTo>
                    <a:lnTo>
                      <a:pt x="6" y="173"/>
                    </a:lnTo>
                    <a:lnTo>
                      <a:pt x="10" y="184"/>
                    </a:lnTo>
                    <a:lnTo>
                      <a:pt x="15" y="196"/>
                    </a:lnTo>
                    <a:lnTo>
                      <a:pt x="23" y="207"/>
                    </a:lnTo>
                    <a:lnTo>
                      <a:pt x="31" y="217"/>
                    </a:lnTo>
                    <a:lnTo>
                      <a:pt x="38" y="227"/>
                    </a:lnTo>
                    <a:lnTo>
                      <a:pt x="48" y="236"/>
                    </a:lnTo>
                    <a:lnTo>
                      <a:pt x="58" y="244"/>
                    </a:lnTo>
                    <a:lnTo>
                      <a:pt x="69" y="250"/>
                    </a:lnTo>
                    <a:lnTo>
                      <a:pt x="81" y="255"/>
                    </a:lnTo>
                    <a:lnTo>
                      <a:pt x="94" y="261"/>
                    </a:lnTo>
                    <a:lnTo>
                      <a:pt x="106" y="263"/>
                    </a:lnTo>
                    <a:lnTo>
                      <a:pt x="119" y="265"/>
                    </a:lnTo>
                    <a:lnTo>
                      <a:pt x="132" y="267"/>
                    </a:lnTo>
                    <a:lnTo>
                      <a:pt x="146" y="265"/>
                    </a:lnTo>
                    <a:lnTo>
                      <a:pt x="159" y="263"/>
                    </a:lnTo>
                    <a:lnTo>
                      <a:pt x="165" y="263"/>
                    </a:lnTo>
                    <a:lnTo>
                      <a:pt x="165" y="261"/>
                    </a:lnTo>
                    <a:lnTo>
                      <a:pt x="165" y="259"/>
                    </a:lnTo>
                    <a:lnTo>
                      <a:pt x="165" y="257"/>
                    </a:lnTo>
                    <a:lnTo>
                      <a:pt x="165" y="255"/>
                    </a:lnTo>
                    <a:lnTo>
                      <a:pt x="165" y="253"/>
                    </a:lnTo>
                    <a:lnTo>
                      <a:pt x="165" y="251"/>
                    </a:lnTo>
                    <a:lnTo>
                      <a:pt x="157" y="253"/>
                    </a:lnTo>
                    <a:lnTo>
                      <a:pt x="146" y="255"/>
                    </a:lnTo>
                    <a:lnTo>
                      <a:pt x="132" y="255"/>
                    </a:lnTo>
                    <a:lnTo>
                      <a:pt x="121" y="255"/>
                    </a:lnTo>
                    <a:lnTo>
                      <a:pt x="107" y="253"/>
                    </a:lnTo>
                    <a:lnTo>
                      <a:pt x="96" y="250"/>
                    </a:lnTo>
                    <a:lnTo>
                      <a:pt x="84" y="246"/>
                    </a:lnTo>
                    <a:lnTo>
                      <a:pt x="75" y="242"/>
                    </a:lnTo>
                    <a:lnTo>
                      <a:pt x="63" y="234"/>
                    </a:lnTo>
                    <a:lnTo>
                      <a:pt x="54" y="228"/>
                    </a:lnTo>
                    <a:lnTo>
                      <a:pt x="46" y="221"/>
                    </a:lnTo>
                    <a:lnTo>
                      <a:pt x="38" y="211"/>
                    </a:lnTo>
                    <a:lnTo>
                      <a:pt x="31" y="202"/>
                    </a:lnTo>
                    <a:lnTo>
                      <a:pt x="25" y="192"/>
                    </a:lnTo>
                    <a:lnTo>
                      <a:pt x="19" y="180"/>
                    </a:lnTo>
                    <a:lnTo>
                      <a:pt x="15" y="169"/>
                    </a:lnTo>
                    <a:lnTo>
                      <a:pt x="11" y="157"/>
                    </a:lnTo>
                    <a:lnTo>
                      <a:pt x="10" y="146"/>
                    </a:lnTo>
                    <a:lnTo>
                      <a:pt x="10" y="133"/>
                    </a:lnTo>
                    <a:lnTo>
                      <a:pt x="10" y="121"/>
                    </a:lnTo>
                    <a:lnTo>
                      <a:pt x="11" y="108"/>
                    </a:lnTo>
                    <a:lnTo>
                      <a:pt x="15" y="96"/>
                    </a:lnTo>
                    <a:lnTo>
                      <a:pt x="19" y="85"/>
                    </a:lnTo>
                    <a:lnTo>
                      <a:pt x="25" y="75"/>
                    </a:lnTo>
                    <a:lnTo>
                      <a:pt x="31" y="63"/>
                    </a:lnTo>
                    <a:lnTo>
                      <a:pt x="38" y="54"/>
                    </a:lnTo>
                    <a:lnTo>
                      <a:pt x="46" y="46"/>
                    </a:lnTo>
                    <a:lnTo>
                      <a:pt x="54" y="39"/>
                    </a:lnTo>
                    <a:lnTo>
                      <a:pt x="63" y="31"/>
                    </a:lnTo>
                    <a:lnTo>
                      <a:pt x="75" y="25"/>
                    </a:lnTo>
                    <a:lnTo>
                      <a:pt x="84" y="19"/>
                    </a:lnTo>
                    <a:lnTo>
                      <a:pt x="96" y="15"/>
                    </a:lnTo>
                    <a:lnTo>
                      <a:pt x="107" y="12"/>
                    </a:lnTo>
                    <a:lnTo>
                      <a:pt x="121" y="10"/>
                    </a:lnTo>
                    <a:lnTo>
                      <a:pt x="132" y="10"/>
                    </a:lnTo>
                    <a:lnTo>
                      <a:pt x="146" y="10"/>
                    </a:lnTo>
                    <a:lnTo>
                      <a:pt x="157" y="12"/>
                    </a:lnTo>
                    <a:lnTo>
                      <a:pt x="163" y="14"/>
                    </a:lnTo>
                    <a:lnTo>
                      <a:pt x="163" y="12"/>
                    </a:lnTo>
                    <a:lnTo>
                      <a:pt x="163" y="10"/>
                    </a:lnTo>
                    <a:lnTo>
                      <a:pt x="163" y="8"/>
                    </a:lnTo>
                    <a:lnTo>
                      <a:pt x="163" y="6"/>
                    </a:lnTo>
                    <a:lnTo>
                      <a:pt x="163" y="4"/>
                    </a:lnTo>
                    <a:lnTo>
                      <a:pt x="163" y="2"/>
                    </a:lnTo>
                    <a:close/>
                  </a:path>
                </a:pathLst>
              </a:custGeom>
              <a:solidFill>
                <a:srgbClr val="E6F5FF"/>
              </a:solidFill>
              <a:ln w="9525">
                <a:noFill/>
                <a:round/>
              </a:ln>
            </p:spPr>
            <p:txBody>
              <a:bodyPr/>
              <a:lstStyle/>
              <a:p>
                <a:endParaRPr lang="en-US"/>
              </a:p>
            </p:txBody>
          </p:sp>
          <p:sp>
            <p:nvSpPr>
              <p:cNvPr id="44073" name="Freeform 241"/>
              <p:cNvSpPr/>
              <p:nvPr/>
            </p:nvSpPr>
            <p:spPr bwMode="auto">
              <a:xfrm>
                <a:off x="1758" y="1915"/>
                <a:ext cx="161" cy="257"/>
              </a:xfrm>
              <a:custGeom>
                <a:avLst/>
                <a:gdLst>
                  <a:gd name="T0" fmla="*/ 155 w 161"/>
                  <a:gd name="T1" fmla="*/ 4 h 257"/>
                  <a:gd name="T2" fmla="*/ 128 w 161"/>
                  <a:gd name="T3" fmla="*/ 0 h 257"/>
                  <a:gd name="T4" fmla="*/ 103 w 161"/>
                  <a:gd name="T5" fmla="*/ 4 h 257"/>
                  <a:gd name="T6" fmla="*/ 79 w 161"/>
                  <a:gd name="T7" fmla="*/ 11 h 257"/>
                  <a:gd name="T8" fmla="*/ 57 w 161"/>
                  <a:gd name="T9" fmla="*/ 23 h 257"/>
                  <a:gd name="T10" fmla="*/ 38 w 161"/>
                  <a:gd name="T11" fmla="*/ 38 h 257"/>
                  <a:gd name="T12" fmla="*/ 23 w 161"/>
                  <a:gd name="T13" fmla="*/ 58 h 257"/>
                  <a:gd name="T14" fmla="*/ 11 w 161"/>
                  <a:gd name="T15" fmla="*/ 79 h 257"/>
                  <a:gd name="T16" fmla="*/ 4 w 161"/>
                  <a:gd name="T17" fmla="*/ 104 h 257"/>
                  <a:gd name="T18" fmla="*/ 0 w 161"/>
                  <a:gd name="T19" fmla="*/ 129 h 257"/>
                  <a:gd name="T20" fmla="*/ 4 w 161"/>
                  <a:gd name="T21" fmla="*/ 155 h 257"/>
                  <a:gd name="T22" fmla="*/ 11 w 161"/>
                  <a:gd name="T23" fmla="*/ 178 h 257"/>
                  <a:gd name="T24" fmla="*/ 23 w 161"/>
                  <a:gd name="T25" fmla="*/ 201 h 257"/>
                  <a:gd name="T26" fmla="*/ 38 w 161"/>
                  <a:gd name="T27" fmla="*/ 219 h 257"/>
                  <a:gd name="T28" fmla="*/ 57 w 161"/>
                  <a:gd name="T29" fmla="*/ 236 h 257"/>
                  <a:gd name="T30" fmla="*/ 79 w 161"/>
                  <a:gd name="T31" fmla="*/ 247 h 257"/>
                  <a:gd name="T32" fmla="*/ 103 w 161"/>
                  <a:gd name="T33" fmla="*/ 255 h 257"/>
                  <a:gd name="T34" fmla="*/ 128 w 161"/>
                  <a:gd name="T35" fmla="*/ 257 h 257"/>
                  <a:gd name="T36" fmla="*/ 155 w 161"/>
                  <a:gd name="T37" fmla="*/ 255 h 257"/>
                  <a:gd name="T38" fmla="*/ 161 w 161"/>
                  <a:gd name="T39" fmla="*/ 251 h 257"/>
                  <a:gd name="T40" fmla="*/ 161 w 161"/>
                  <a:gd name="T41" fmla="*/ 249 h 257"/>
                  <a:gd name="T42" fmla="*/ 161 w 161"/>
                  <a:gd name="T43" fmla="*/ 247 h 257"/>
                  <a:gd name="T44" fmla="*/ 159 w 161"/>
                  <a:gd name="T45" fmla="*/ 244 h 257"/>
                  <a:gd name="T46" fmla="*/ 153 w 161"/>
                  <a:gd name="T47" fmla="*/ 244 h 257"/>
                  <a:gd name="T48" fmla="*/ 128 w 161"/>
                  <a:gd name="T49" fmla="*/ 247 h 257"/>
                  <a:gd name="T50" fmla="*/ 105 w 161"/>
                  <a:gd name="T51" fmla="*/ 244 h 257"/>
                  <a:gd name="T52" fmla="*/ 82 w 161"/>
                  <a:gd name="T53" fmla="*/ 238 h 257"/>
                  <a:gd name="T54" fmla="*/ 63 w 161"/>
                  <a:gd name="T55" fmla="*/ 226 h 257"/>
                  <a:gd name="T56" fmla="*/ 46 w 161"/>
                  <a:gd name="T57" fmla="*/ 213 h 257"/>
                  <a:gd name="T58" fmla="*/ 31 w 161"/>
                  <a:gd name="T59" fmla="*/ 196 h 257"/>
                  <a:gd name="T60" fmla="*/ 21 w 161"/>
                  <a:gd name="T61" fmla="*/ 175 h 257"/>
                  <a:gd name="T62" fmla="*/ 13 w 161"/>
                  <a:gd name="T63" fmla="*/ 153 h 257"/>
                  <a:gd name="T64" fmla="*/ 11 w 161"/>
                  <a:gd name="T65" fmla="*/ 129 h 257"/>
                  <a:gd name="T66" fmla="*/ 13 w 161"/>
                  <a:gd name="T67" fmla="*/ 105 h 257"/>
                  <a:gd name="T68" fmla="*/ 21 w 161"/>
                  <a:gd name="T69" fmla="*/ 82 h 257"/>
                  <a:gd name="T70" fmla="*/ 31 w 161"/>
                  <a:gd name="T71" fmla="*/ 63 h 257"/>
                  <a:gd name="T72" fmla="*/ 46 w 161"/>
                  <a:gd name="T73" fmla="*/ 46 h 257"/>
                  <a:gd name="T74" fmla="*/ 63 w 161"/>
                  <a:gd name="T75" fmla="*/ 31 h 257"/>
                  <a:gd name="T76" fmla="*/ 82 w 161"/>
                  <a:gd name="T77" fmla="*/ 19 h 257"/>
                  <a:gd name="T78" fmla="*/ 105 w 161"/>
                  <a:gd name="T79" fmla="*/ 13 h 257"/>
                  <a:gd name="T80" fmla="*/ 128 w 161"/>
                  <a:gd name="T81" fmla="*/ 11 h 257"/>
                  <a:gd name="T82" fmla="*/ 153 w 161"/>
                  <a:gd name="T83" fmla="*/ 13 h 257"/>
                  <a:gd name="T84" fmla="*/ 159 w 161"/>
                  <a:gd name="T85" fmla="*/ 13 h 257"/>
                  <a:gd name="T86" fmla="*/ 159 w 161"/>
                  <a:gd name="T87" fmla="*/ 11 h 257"/>
                  <a:gd name="T88" fmla="*/ 159 w 161"/>
                  <a:gd name="T89" fmla="*/ 8 h 257"/>
                  <a:gd name="T90" fmla="*/ 159 w 161"/>
                  <a:gd name="T91" fmla="*/ 6 h 25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61"/>
                  <a:gd name="T139" fmla="*/ 0 h 257"/>
                  <a:gd name="T140" fmla="*/ 161 w 161"/>
                  <a:gd name="T141" fmla="*/ 257 h 25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61" h="257">
                    <a:moveTo>
                      <a:pt x="159" y="4"/>
                    </a:moveTo>
                    <a:lnTo>
                      <a:pt x="155" y="4"/>
                    </a:lnTo>
                    <a:lnTo>
                      <a:pt x="142" y="2"/>
                    </a:lnTo>
                    <a:lnTo>
                      <a:pt x="128" y="0"/>
                    </a:lnTo>
                    <a:lnTo>
                      <a:pt x="115" y="2"/>
                    </a:lnTo>
                    <a:lnTo>
                      <a:pt x="103" y="4"/>
                    </a:lnTo>
                    <a:lnTo>
                      <a:pt x="90" y="6"/>
                    </a:lnTo>
                    <a:lnTo>
                      <a:pt x="79" y="11"/>
                    </a:lnTo>
                    <a:lnTo>
                      <a:pt x="67" y="15"/>
                    </a:lnTo>
                    <a:lnTo>
                      <a:pt x="57" y="23"/>
                    </a:lnTo>
                    <a:lnTo>
                      <a:pt x="48" y="31"/>
                    </a:lnTo>
                    <a:lnTo>
                      <a:pt x="38" y="38"/>
                    </a:lnTo>
                    <a:lnTo>
                      <a:pt x="31" y="48"/>
                    </a:lnTo>
                    <a:lnTo>
                      <a:pt x="23" y="58"/>
                    </a:lnTo>
                    <a:lnTo>
                      <a:pt x="17" y="67"/>
                    </a:lnTo>
                    <a:lnTo>
                      <a:pt x="11" y="79"/>
                    </a:lnTo>
                    <a:lnTo>
                      <a:pt x="6" y="90"/>
                    </a:lnTo>
                    <a:lnTo>
                      <a:pt x="4" y="104"/>
                    </a:lnTo>
                    <a:lnTo>
                      <a:pt x="2" y="115"/>
                    </a:lnTo>
                    <a:lnTo>
                      <a:pt x="0" y="129"/>
                    </a:lnTo>
                    <a:lnTo>
                      <a:pt x="2" y="142"/>
                    </a:lnTo>
                    <a:lnTo>
                      <a:pt x="4" y="155"/>
                    </a:lnTo>
                    <a:lnTo>
                      <a:pt x="6" y="167"/>
                    </a:lnTo>
                    <a:lnTo>
                      <a:pt x="11" y="178"/>
                    </a:lnTo>
                    <a:lnTo>
                      <a:pt x="17" y="190"/>
                    </a:lnTo>
                    <a:lnTo>
                      <a:pt x="23" y="201"/>
                    </a:lnTo>
                    <a:lnTo>
                      <a:pt x="31" y="211"/>
                    </a:lnTo>
                    <a:lnTo>
                      <a:pt x="38" y="219"/>
                    </a:lnTo>
                    <a:lnTo>
                      <a:pt x="48" y="228"/>
                    </a:lnTo>
                    <a:lnTo>
                      <a:pt x="57" y="236"/>
                    </a:lnTo>
                    <a:lnTo>
                      <a:pt x="67" y="242"/>
                    </a:lnTo>
                    <a:lnTo>
                      <a:pt x="79" y="247"/>
                    </a:lnTo>
                    <a:lnTo>
                      <a:pt x="90" y="251"/>
                    </a:lnTo>
                    <a:lnTo>
                      <a:pt x="103" y="255"/>
                    </a:lnTo>
                    <a:lnTo>
                      <a:pt x="115" y="257"/>
                    </a:lnTo>
                    <a:lnTo>
                      <a:pt x="128" y="257"/>
                    </a:lnTo>
                    <a:lnTo>
                      <a:pt x="142" y="257"/>
                    </a:lnTo>
                    <a:lnTo>
                      <a:pt x="155" y="255"/>
                    </a:lnTo>
                    <a:lnTo>
                      <a:pt x="161" y="253"/>
                    </a:lnTo>
                    <a:lnTo>
                      <a:pt x="161" y="251"/>
                    </a:lnTo>
                    <a:lnTo>
                      <a:pt x="161" y="249"/>
                    </a:lnTo>
                    <a:lnTo>
                      <a:pt x="161" y="247"/>
                    </a:lnTo>
                    <a:lnTo>
                      <a:pt x="159" y="246"/>
                    </a:lnTo>
                    <a:lnTo>
                      <a:pt x="159" y="244"/>
                    </a:lnTo>
                    <a:lnTo>
                      <a:pt x="159" y="242"/>
                    </a:lnTo>
                    <a:lnTo>
                      <a:pt x="153" y="244"/>
                    </a:lnTo>
                    <a:lnTo>
                      <a:pt x="142" y="246"/>
                    </a:lnTo>
                    <a:lnTo>
                      <a:pt x="128" y="247"/>
                    </a:lnTo>
                    <a:lnTo>
                      <a:pt x="117" y="246"/>
                    </a:lnTo>
                    <a:lnTo>
                      <a:pt x="105" y="244"/>
                    </a:lnTo>
                    <a:lnTo>
                      <a:pt x="94" y="242"/>
                    </a:lnTo>
                    <a:lnTo>
                      <a:pt x="82" y="238"/>
                    </a:lnTo>
                    <a:lnTo>
                      <a:pt x="73" y="232"/>
                    </a:lnTo>
                    <a:lnTo>
                      <a:pt x="63" y="226"/>
                    </a:lnTo>
                    <a:lnTo>
                      <a:pt x="54" y="221"/>
                    </a:lnTo>
                    <a:lnTo>
                      <a:pt x="46" y="213"/>
                    </a:lnTo>
                    <a:lnTo>
                      <a:pt x="38" y="203"/>
                    </a:lnTo>
                    <a:lnTo>
                      <a:pt x="31" y="196"/>
                    </a:lnTo>
                    <a:lnTo>
                      <a:pt x="25" y="184"/>
                    </a:lnTo>
                    <a:lnTo>
                      <a:pt x="21" y="175"/>
                    </a:lnTo>
                    <a:lnTo>
                      <a:pt x="17" y="163"/>
                    </a:lnTo>
                    <a:lnTo>
                      <a:pt x="13" y="153"/>
                    </a:lnTo>
                    <a:lnTo>
                      <a:pt x="11" y="140"/>
                    </a:lnTo>
                    <a:lnTo>
                      <a:pt x="11" y="129"/>
                    </a:lnTo>
                    <a:lnTo>
                      <a:pt x="11" y="117"/>
                    </a:lnTo>
                    <a:lnTo>
                      <a:pt x="13" y="105"/>
                    </a:lnTo>
                    <a:lnTo>
                      <a:pt x="17" y="94"/>
                    </a:lnTo>
                    <a:lnTo>
                      <a:pt x="21" y="82"/>
                    </a:lnTo>
                    <a:lnTo>
                      <a:pt x="25" y="73"/>
                    </a:lnTo>
                    <a:lnTo>
                      <a:pt x="31" y="63"/>
                    </a:lnTo>
                    <a:lnTo>
                      <a:pt x="38" y="54"/>
                    </a:lnTo>
                    <a:lnTo>
                      <a:pt x="46" y="46"/>
                    </a:lnTo>
                    <a:lnTo>
                      <a:pt x="54" y="38"/>
                    </a:lnTo>
                    <a:lnTo>
                      <a:pt x="63" y="31"/>
                    </a:lnTo>
                    <a:lnTo>
                      <a:pt x="73" y="25"/>
                    </a:lnTo>
                    <a:lnTo>
                      <a:pt x="82" y="19"/>
                    </a:lnTo>
                    <a:lnTo>
                      <a:pt x="94" y="15"/>
                    </a:lnTo>
                    <a:lnTo>
                      <a:pt x="105" y="13"/>
                    </a:lnTo>
                    <a:lnTo>
                      <a:pt x="117" y="11"/>
                    </a:lnTo>
                    <a:lnTo>
                      <a:pt x="128" y="11"/>
                    </a:lnTo>
                    <a:lnTo>
                      <a:pt x="142" y="11"/>
                    </a:lnTo>
                    <a:lnTo>
                      <a:pt x="153" y="13"/>
                    </a:lnTo>
                    <a:lnTo>
                      <a:pt x="159" y="15"/>
                    </a:lnTo>
                    <a:lnTo>
                      <a:pt x="159" y="13"/>
                    </a:lnTo>
                    <a:lnTo>
                      <a:pt x="159" y="11"/>
                    </a:lnTo>
                    <a:lnTo>
                      <a:pt x="159" y="10"/>
                    </a:lnTo>
                    <a:lnTo>
                      <a:pt x="159" y="8"/>
                    </a:lnTo>
                    <a:lnTo>
                      <a:pt x="159" y="6"/>
                    </a:lnTo>
                    <a:lnTo>
                      <a:pt x="159" y="4"/>
                    </a:lnTo>
                    <a:close/>
                  </a:path>
                </a:pathLst>
              </a:custGeom>
              <a:solidFill>
                <a:srgbClr val="E7F5FF"/>
              </a:solidFill>
              <a:ln w="9525">
                <a:noFill/>
                <a:round/>
              </a:ln>
            </p:spPr>
            <p:txBody>
              <a:bodyPr/>
              <a:lstStyle/>
              <a:p>
                <a:endParaRPr lang="en-US"/>
              </a:p>
            </p:txBody>
          </p:sp>
          <p:sp>
            <p:nvSpPr>
              <p:cNvPr id="44074" name="Freeform 242"/>
              <p:cNvSpPr/>
              <p:nvPr/>
            </p:nvSpPr>
            <p:spPr bwMode="auto">
              <a:xfrm>
                <a:off x="1764" y="1921"/>
                <a:ext cx="155" cy="245"/>
              </a:xfrm>
              <a:custGeom>
                <a:avLst/>
                <a:gdLst>
                  <a:gd name="T0" fmla="*/ 147 w 155"/>
                  <a:gd name="T1" fmla="*/ 2 h 245"/>
                  <a:gd name="T2" fmla="*/ 122 w 155"/>
                  <a:gd name="T3" fmla="*/ 0 h 245"/>
                  <a:gd name="T4" fmla="*/ 97 w 155"/>
                  <a:gd name="T5" fmla="*/ 2 h 245"/>
                  <a:gd name="T6" fmla="*/ 74 w 155"/>
                  <a:gd name="T7" fmla="*/ 9 h 245"/>
                  <a:gd name="T8" fmla="*/ 53 w 155"/>
                  <a:gd name="T9" fmla="*/ 21 h 245"/>
                  <a:gd name="T10" fmla="*/ 36 w 155"/>
                  <a:gd name="T11" fmla="*/ 36 h 245"/>
                  <a:gd name="T12" fmla="*/ 21 w 155"/>
                  <a:gd name="T13" fmla="*/ 53 h 245"/>
                  <a:gd name="T14" fmla="*/ 9 w 155"/>
                  <a:gd name="T15" fmla="*/ 75 h 245"/>
                  <a:gd name="T16" fmla="*/ 1 w 155"/>
                  <a:gd name="T17" fmla="*/ 98 h 245"/>
                  <a:gd name="T18" fmla="*/ 0 w 155"/>
                  <a:gd name="T19" fmla="*/ 123 h 245"/>
                  <a:gd name="T20" fmla="*/ 1 w 155"/>
                  <a:gd name="T21" fmla="*/ 147 h 245"/>
                  <a:gd name="T22" fmla="*/ 9 w 155"/>
                  <a:gd name="T23" fmla="*/ 170 h 245"/>
                  <a:gd name="T24" fmla="*/ 21 w 155"/>
                  <a:gd name="T25" fmla="*/ 192 h 245"/>
                  <a:gd name="T26" fmla="*/ 36 w 155"/>
                  <a:gd name="T27" fmla="*/ 211 h 245"/>
                  <a:gd name="T28" fmla="*/ 53 w 155"/>
                  <a:gd name="T29" fmla="*/ 224 h 245"/>
                  <a:gd name="T30" fmla="*/ 74 w 155"/>
                  <a:gd name="T31" fmla="*/ 236 h 245"/>
                  <a:gd name="T32" fmla="*/ 97 w 155"/>
                  <a:gd name="T33" fmla="*/ 243 h 245"/>
                  <a:gd name="T34" fmla="*/ 122 w 155"/>
                  <a:gd name="T35" fmla="*/ 245 h 245"/>
                  <a:gd name="T36" fmla="*/ 147 w 155"/>
                  <a:gd name="T37" fmla="*/ 243 h 245"/>
                  <a:gd name="T38" fmla="*/ 155 w 155"/>
                  <a:gd name="T39" fmla="*/ 241 h 245"/>
                  <a:gd name="T40" fmla="*/ 153 w 155"/>
                  <a:gd name="T41" fmla="*/ 238 h 245"/>
                  <a:gd name="T42" fmla="*/ 153 w 155"/>
                  <a:gd name="T43" fmla="*/ 236 h 245"/>
                  <a:gd name="T44" fmla="*/ 153 w 155"/>
                  <a:gd name="T45" fmla="*/ 232 h 245"/>
                  <a:gd name="T46" fmla="*/ 145 w 155"/>
                  <a:gd name="T47" fmla="*/ 234 h 245"/>
                  <a:gd name="T48" fmla="*/ 122 w 155"/>
                  <a:gd name="T49" fmla="*/ 236 h 245"/>
                  <a:gd name="T50" fmla="*/ 99 w 155"/>
                  <a:gd name="T51" fmla="*/ 234 h 245"/>
                  <a:gd name="T52" fmla="*/ 78 w 155"/>
                  <a:gd name="T53" fmla="*/ 226 h 245"/>
                  <a:gd name="T54" fmla="*/ 59 w 155"/>
                  <a:gd name="T55" fmla="*/ 217 h 245"/>
                  <a:gd name="T56" fmla="*/ 44 w 155"/>
                  <a:gd name="T57" fmla="*/ 203 h 245"/>
                  <a:gd name="T58" fmla="*/ 30 w 155"/>
                  <a:gd name="T59" fmla="*/ 186 h 245"/>
                  <a:gd name="T60" fmla="*/ 19 w 155"/>
                  <a:gd name="T61" fmla="*/ 167 h 245"/>
                  <a:gd name="T62" fmla="*/ 13 w 155"/>
                  <a:gd name="T63" fmla="*/ 146 h 245"/>
                  <a:gd name="T64" fmla="*/ 9 w 155"/>
                  <a:gd name="T65" fmla="*/ 123 h 245"/>
                  <a:gd name="T66" fmla="*/ 13 w 155"/>
                  <a:gd name="T67" fmla="*/ 99 h 245"/>
                  <a:gd name="T68" fmla="*/ 19 w 155"/>
                  <a:gd name="T69" fmla="*/ 78 h 245"/>
                  <a:gd name="T70" fmla="*/ 30 w 155"/>
                  <a:gd name="T71" fmla="*/ 59 h 245"/>
                  <a:gd name="T72" fmla="*/ 44 w 155"/>
                  <a:gd name="T73" fmla="*/ 44 h 245"/>
                  <a:gd name="T74" fmla="*/ 59 w 155"/>
                  <a:gd name="T75" fmla="*/ 29 h 245"/>
                  <a:gd name="T76" fmla="*/ 78 w 155"/>
                  <a:gd name="T77" fmla="*/ 19 h 245"/>
                  <a:gd name="T78" fmla="*/ 99 w 155"/>
                  <a:gd name="T79" fmla="*/ 11 h 245"/>
                  <a:gd name="T80" fmla="*/ 122 w 155"/>
                  <a:gd name="T81" fmla="*/ 9 h 245"/>
                  <a:gd name="T82" fmla="*/ 145 w 155"/>
                  <a:gd name="T83" fmla="*/ 11 h 245"/>
                  <a:gd name="T84" fmla="*/ 153 w 155"/>
                  <a:gd name="T85" fmla="*/ 13 h 245"/>
                  <a:gd name="T86" fmla="*/ 153 w 155"/>
                  <a:gd name="T87" fmla="*/ 9 h 245"/>
                  <a:gd name="T88" fmla="*/ 153 w 155"/>
                  <a:gd name="T89" fmla="*/ 7 h 245"/>
                  <a:gd name="T90" fmla="*/ 153 w 155"/>
                  <a:gd name="T91" fmla="*/ 5 h 24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55"/>
                  <a:gd name="T139" fmla="*/ 0 h 245"/>
                  <a:gd name="T140" fmla="*/ 155 w 155"/>
                  <a:gd name="T141" fmla="*/ 245 h 24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55" h="245">
                    <a:moveTo>
                      <a:pt x="153" y="4"/>
                    </a:moveTo>
                    <a:lnTo>
                      <a:pt x="147" y="2"/>
                    </a:lnTo>
                    <a:lnTo>
                      <a:pt x="136" y="0"/>
                    </a:lnTo>
                    <a:lnTo>
                      <a:pt x="122" y="0"/>
                    </a:lnTo>
                    <a:lnTo>
                      <a:pt x="111" y="0"/>
                    </a:lnTo>
                    <a:lnTo>
                      <a:pt x="97" y="2"/>
                    </a:lnTo>
                    <a:lnTo>
                      <a:pt x="86" y="5"/>
                    </a:lnTo>
                    <a:lnTo>
                      <a:pt x="74" y="9"/>
                    </a:lnTo>
                    <a:lnTo>
                      <a:pt x="65" y="15"/>
                    </a:lnTo>
                    <a:lnTo>
                      <a:pt x="53" y="21"/>
                    </a:lnTo>
                    <a:lnTo>
                      <a:pt x="44" y="29"/>
                    </a:lnTo>
                    <a:lnTo>
                      <a:pt x="36" y="36"/>
                    </a:lnTo>
                    <a:lnTo>
                      <a:pt x="28" y="44"/>
                    </a:lnTo>
                    <a:lnTo>
                      <a:pt x="21" y="53"/>
                    </a:lnTo>
                    <a:lnTo>
                      <a:pt x="15" y="65"/>
                    </a:lnTo>
                    <a:lnTo>
                      <a:pt x="9" y="75"/>
                    </a:lnTo>
                    <a:lnTo>
                      <a:pt x="5" y="86"/>
                    </a:lnTo>
                    <a:lnTo>
                      <a:pt x="1" y="98"/>
                    </a:lnTo>
                    <a:lnTo>
                      <a:pt x="0" y="111"/>
                    </a:lnTo>
                    <a:lnTo>
                      <a:pt x="0" y="123"/>
                    </a:lnTo>
                    <a:lnTo>
                      <a:pt x="0" y="136"/>
                    </a:lnTo>
                    <a:lnTo>
                      <a:pt x="1" y="147"/>
                    </a:lnTo>
                    <a:lnTo>
                      <a:pt x="5" y="159"/>
                    </a:lnTo>
                    <a:lnTo>
                      <a:pt x="9" y="170"/>
                    </a:lnTo>
                    <a:lnTo>
                      <a:pt x="15" y="182"/>
                    </a:lnTo>
                    <a:lnTo>
                      <a:pt x="21" y="192"/>
                    </a:lnTo>
                    <a:lnTo>
                      <a:pt x="28" y="201"/>
                    </a:lnTo>
                    <a:lnTo>
                      <a:pt x="36" y="211"/>
                    </a:lnTo>
                    <a:lnTo>
                      <a:pt x="44" y="218"/>
                    </a:lnTo>
                    <a:lnTo>
                      <a:pt x="53" y="224"/>
                    </a:lnTo>
                    <a:lnTo>
                      <a:pt x="65" y="232"/>
                    </a:lnTo>
                    <a:lnTo>
                      <a:pt x="74" y="236"/>
                    </a:lnTo>
                    <a:lnTo>
                      <a:pt x="86" y="240"/>
                    </a:lnTo>
                    <a:lnTo>
                      <a:pt x="97" y="243"/>
                    </a:lnTo>
                    <a:lnTo>
                      <a:pt x="111" y="245"/>
                    </a:lnTo>
                    <a:lnTo>
                      <a:pt x="122" y="245"/>
                    </a:lnTo>
                    <a:lnTo>
                      <a:pt x="136" y="245"/>
                    </a:lnTo>
                    <a:lnTo>
                      <a:pt x="147" y="243"/>
                    </a:lnTo>
                    <a:lnTo>
                      <a:pt x="155" y="241"/>
                    </a:lnTo>
                    <a:lnTo>
                      <a:pt x="153" y="240"/>
                    </a:lnTo>
                    <a:lnTo>
                      <a:pt x="153" y="238"/>
                    </a:lnTo>
                    <a:lnTo>
                      <a:pt x="153" y="236"/>
                    </a:lnTo>
                    <a:lnTo>
                      <a:pt x="153" y="234"/>
                    </a:lnTo>
                    <a:lnTo>
                      <a:pt x="153" y="232"/>
                    </a:lnTo>
                    <a:lnTo>
                      <a:pt x="145" y="234"/>
                    </a:lnTo>
                    <a:lnTo>
                      <a:pt x="134" y="236"/>
                    </a:lnTo>
                    <a:lnTo>
                      <a:pt x="122" y="236"/>
                    </a:lnTo>
                    <a:lnTo>
                      <a:pt x="111" y="236"/>
                    </a:lnTo>
                    <a:lnTo>
                      <a:pt x="99" y="234"/>
                    </a:lnTo>
                    <a:lnTo>
                      <a:pt x="90" y="230"/>
                    </a:lnTo>
                    <a:lnTo>
                      <a:pt x="78" y="226"/>
                    </a:lnTo>
                    <a:lnTo>
                      <a:pt x="69" y="222"/>
                    </a:lnTo>
                    <a:lnTo>
                      <a:pt x="59" y="217"/>
                    </a:lnTo>
                    <a:lnTo>
                      <a:pt x="51" y="211"/>
                    </a:lnTo>
                    <a:lnTo>
                      <a:pt x="44" y="203"/>
                    </a:lnTo>
                    <a:lnTo>
                      <a:pt x="36" y="195"/>
                    </a:lnTo>
                    <a:lnTo>
                      <a:pt x="30" y="186"/>
                    </a:lnTo>
                    <a:lnTo>
                      <a:pt x="25" y="176"/>
                    </a:lnTo>
                    <a:lnTo>
                      <a:pt x="19" y="167"/>
                    </a:lnTo>
                    <a:lnTo>
                      <a:pt x="15" y="157"/>
                    </a:lnTo>
                    <a:lnTo>
                      <a:pt x="13" y="146"/>
                    </a:lnTo>
                    <a:lnTo>
                      <a:pt x="11" y="134"/>
                    </a:lnTo>
                    <a:lnTo>
                      <a:pt x="9" y="123"/>
                    </a:lnTo>
                    <a:lnTo>
                      <a:pt x="11" y="111"/>
                    </a:lnTo>
                    <a:lnTo>
                      <a:pt x="13" y="99"/>
                    </a:lnTo>
                    <a:lnTo>
                      <a:pt x="15" y="90"/>
                    </a:lnTo>
                    <a:lnTo>
                      <a:pt x="19" y="78"/>
                    </a:lnTo>
                    <a:lnTo>
                      <a:pt x="25" y="69"/>
                    </a:lnTo>
                    <a:lnTo>
                      <a:pt x="30" y="59"/>
                    </a:lnTo>
                    <a:lnTo>
                      <a:pt x="36" y="52"/>
                    </a:lnTo>
                    <a:lnTo>
                      <a:pt x="44" y="44"/>
                    </a:lnTo>
                    <a:lnTo>
                      <a:pt x="51" y="36"/>
                    </a:lnTo>
                    <a:lnTo>
                      <a:pt x="59" y="29"/>
                    </a:lnTo>
                    <a:lnTo>
                      <a:pt x="69" y="23"/>
                    </a:lnTo>
                    <a:lnTo>
                      <a:pt x="78" y="19"/>
                    </a:lnTo>
                    <a:lnTo>
                      <a:pt x="90" y="15"/>
                    </a:lnTo>
                    <a:lnTo>
                      <a:pt x="99" y="11"/>
                    </a:lnTo>
                    <a:lnTo>
                      <a:pt x="111" y="11"/>
                    </a:lnTo>
                    <a:lnTo>
                      <a:pt x="122" y="9"/>
                    </a:lnTo>
                    <a:lnTo>
                      <a:pt x="134" y="11"/>
                    </a:lnTo>
                    <a:lnTo>
                      <a:pt x="145" y="11"/>
                    </a:lnTo>
                    <a:lnTo>
                      <a:pt x="153" y="13"/>
                    </a:lnTo>
                    <a:lnTo>
                      <a:pt x="153" y="11"/>
                    </a:lnTo>
                    <a:lnTo>
                      <a:pt x="153" y="9"/>
                    </a:lnTo>
                    <a:lnTo>
                      <a:pt x="153" y="7"/>
                    </a:lnTo>
                    <a:lnTo>
                      <a:pt x="153" y="5"/>
                    </a:lnTo>
                    <a:lnTo>
                      <a:pt x="153" y="4"/>
                    </a:lnTo>
                    <a:close/>
                  </a:path>
                </a:pathLst>
              </a:custGeom>
              <a:solidFill>
                <a:srgbClr val="E8F5FF"/>
              </a:solidFill>
              <a:ln w="9525">
                <a:noFill/>
                <a:round/>
              </a:ln>
            </p:spPr>
            <p:txBody>
              <a:bodyPr/>
              <a:lstStyle/>
              <a:p>
                <a:endParaRPr lang="en-US"/>
              </a:p>
            </p:txBody>
          </p:sp>
          <p:sp>
            <p:nvSpPr>
              <p:cNvPr id="44075" name="Freeform 243"/>
              <p:cNvSpPr/>
              <p:nvPr/>
            </p:nvSpPr>
            <p:spPr bwMode="auto">
              <a:xfrm>
                <a:off x="1769" y="1926"/>
                <a:ext cx="148" cy="236"/>
              </a:xfrm>
              <a:custGeom>
                <a:avLst/>
                <a:gdLst>
                  <a:gd name="T0" fmla="*/ 142 w 148"/>
                  <a:gd name="T1" fmla="*/ 2 h 236"/>
                  <a:gd name="T2" fmla="*/ 117 w 148"/>
                  <a:gd name="T3" fmla="*/ 0 h 236"/>
                  <a:gd name="T4" fmla="*/ 94 w 148"/>
                  <a:gd name="T5" fmla="*/ 2 h 236"/>
                  <a:gd name="T6" fmla="*/ 71 w 148"/>
                  <a:gd name="T7" fmla="*/ 8 h 236"/>
                  <a:gd name="T8" fmla="*/ 52 w 148"/>
                  <a:gd name="T9" fmla="*/ 20 h 236"/>
                  <a:gd name="T10" fmla="*/ 35 w 148"/>
                  <a:gd name="T11" fmla="*/ 35 h 236"/>
                  <a:gd name="T12" fmla="*/ 20 w 148"/>
                  <a:gd name="T13" fmla="*/ 52 h 236"/>
                  <a:gd name="T14" fmla="*/ 10 w 148"/>
                  <a:gd name="T15" fmla="*/ 71 h 236"/>
                  <a:gd name="T16" fmla="*/ 2 w 148"/>
                  <a:gd name="T17" fmla="*/ 94 h 236"/>
                  <a:gd name="T18" fmla="*/ 0 w 148"/>
                  <a:gd name="T19" fmla="*/ 118 h 236"/>
                  <a:gd name="T20" fmla="*/ 2 w 148"/>
                  <a:gd name="T21" fmla="*/ 142 h 236"/>
                  <a:gd name="T22" fmla="*/ 10 w 148"/>
                  <a:gd name="T23" fmla="*/ 164 h 236"/>
                  <a:gd name="T24" fmla="*/ 20 w 148"/>
                  <a:gd name="T25" fmla="*/ 185 h 236"/>
                  <a:gd name="T26" fmla="*/ 35 w 148"/>
                  <a:gd name="T27" fmla="*/ 202 h 236"/>
                  <a:gd name="T28" fmla="*/ 52 w 148"/>
                  <a:gd name="T29" fmla="*/ 215 h 236"/>
                  <a:gd name="T30" fmla="*/ 71 w 148"/>
                  <a:gd name="T31" fmla="*/ 227 h 236"/>
                  <a:gd name="T32" fmla="*/ 94 w 148"/>
                  <a:gd name="T33" fmla="*/ 233 h 236"/>
                  <a:gd name="T34" fmla="*/ 117 w 148"/>
                  <a:gd name="T35" fmla="*/ 236 h 236"/>
                  <a:gd name="T36" fmla="*/ 142 w 148"/>
                  <a:gd name="T37" fmla="*/ 233 h 236"/>
                  <a:gd name="T38" fmla="*/ 148 w 148"/>
                  <a:gd name="T39" fmla="*/ 231 h 236"/>
                  <a:gd name="T40" fmla="*/ 148 w 148"/>
                  <a:gd name="T41" fmla="*/ 227 h 236"/>
                  <a:gd name="T42" fmla="*/ 148 w 148"/>
                  <a:gd name="T43" fmla="*/ 225 h 236"/>
                  <a:gd name="T44" fmla="*/ 148 w 148"/>
                  <a:gd name="T45" fmla="*/ 223 h 236"/>
                  <a:gd name="T46" fmla="*/ 140 w 148"/>
                  <a:gd name="T47" fmla="*/ 223 h 236"/>
                  <a:gd name="T48" fmla="*/ 117 w 148"/>
                  <a:gd name="T49" fmla="*/ 225 h 236"/>
                  <a:gd name="T50" fmla="*/ 96 w 148"/>
                  <a:gd name="T51" fmla="*/ 223 h 236"/>
                  <a:gd name="T52" fmla="*/ 75 w 148"/>
                  <a:gd name="T53" fmla="*/ 217 h 236"/>
                  <a:gd name="T54" fmla="*/ 58 w 148"/>
                  <a:gd name="T55" fmla="*/ 208 h 236"/>
                  <a:gd name="T56" fmla="*/ 43 w 148"/>
                  <a:gd name="T57" fmla="*/ 194 h 236"/>
                  <a:gd name="T58" fmla="*/ 29 w 148"/>
                  <a:gd name="T59" fmla="*/ 179 h 236"/>
                  <a:gd name="T60" fmla="*/ 20 w 148"/>
                  <a:gd name="T61" fmla="*/ 160 h 236"/>
                  <a:gd name="T62" fmla="*/ 12 w 148"/>
                  <a:gd name="T63" fmla="*/ 139 h 236"/>
                  <a:gd name="T64" fmla="*/ 10 w 148"/>
                  <a:gd name="T65" fmla="*/ 118 h 236"/>
                  <a:gd name="T66" fmla="*/ 12 w 148"/>
                  <a:gd name="T67" fmla="*/ 96 h 236"/>
                  <a:gd name="T68" fmla="*/ 20 w 148"/>
                  <a:gd name="T69" fmla="*/ 75 h 236"/>
                  <a:gd name="T70" fmla="*/ 29 w 148"/>
                  <a:gd name="T71" fmla="*/ 58 h 236"/>
                  <a:gd name="T72" fmla="*/ 43 w 148"/>
                  <a:gd name="T73" fmla="*/ 41 h 236"/>
                  <a:gd name="T74" fmla="*/ 58 w 148"/>
                  <a:gd name="T75" fmla="*/ 29 h 236"/>
                  <a:gd name="T76" fmla="*/ 75 w 148"/>
                  <a:gd name="T77" fmla="*/ 18 h 236"/>
                  <a:gd name="T78" fmla="*/ 96 w 148"/>
                  <a:gd name="T79" fmla="*/ 12 h 236"/>
                  <a:gd name="T80" fmla="*/ 117 w 148"/>
                  <a:gd name="T81" fmla="*/ 10 h 236"/>
                  <a:gd name="T82" fmla="*/ 140 w 148"/>
                  <a:gd name="T83" fmla="*/ 12 h 236"/>
                  <a:gd name="T84" fmla="*/ 148 w 148"/>
                  <a:gd name="T85" fmla="*/ 12 h 236"/>
                  <a:gd name="T86" fmla="*/ 148 w 148"/>
                  <a:gd name="T87" fmla="*/ 10 h 236"/>
                  <a:gd name="T88" fmla="*/ 148 w 148"/>
                  <a:gd name="T89" fmla="*/ 8 h 236"/>
                  <a:gd name="T90" fmla="*/ 148 w 148"/>
                  <a:gd name="T91" fmla="*/ 4 h 2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48"/>
                  <a:gd name="T139" fmla="*/ 0 h 236"/>
                  <a:gd name="T140" fmla="*/ 148 w 148"/>
                  <a:gd name="T141" fmla="*/ 236 h 23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48" h="236">
                    <a:moveTo>
                      <a:pt x="148" y="4"/>
                    </a:moveTo>
                    <a:lnTo>
                      <a:pt x="142" y="2"/>
                    </a:lnTo>
                    <a:lnTo>
                      <a:pt x="131" y="0"/>
                    </a:lnTo>
                    <a:lnTo>
                      <a:pt x="117" y="0"/>
                    </a:lnTo>
                    <a:lnTo>
                      <a:pt x="106" y="0"/>
                    </a:lnTo>
                    <a:lnTo>
                      <a:pt x="94" y="2"/>
                    </a:lnTo>
                    <a:lnTo>
                      <a:pt x="83" y="4"/>
                    </a:lnTo>
                    <a:lnTo>
                      <a:pt x="71" y="8"/>
                    </a:lnTo>
                    <a:lnTo>
                      <a:pt x="62" y="14"/>
                    </a:lnTo>
                    <a:lnTo>
                      <a:pt x="52" y="20"/>
                    </a:lnTo>
                    <a:lnTo>
                      <a:pt x="43" y="27"/>
                    </a:lnTo>
                    <a:lnTo>
                      <a:pt x="35" y="35"/>
                    </a:lnTo>
                    <a:lnTo>
                      <a:pt x="27" y="43"/>
                    </a:lnTo>
                    <a:lnTo>
                      <a:pt x="20" y="52"/>
                    </a:lnTo>
                    <a:lnTo>
                      <a:pt x="14" y="62"/>
                    </a:lnTo>
                    <a:lnTo>
                      <a:pt x="10" y="71"/>
                    </a:lnTo>
                    <a:lnTo>
                      <a:pt x="6" y="83"/>
                    </a:lnTo>
                    <a:lnTo>
                      <a:pt x="2" y="94"/>
                    </a:lnTo>
                    <a:lnTo>
                      <a:pt x="0" y="106"/>
                    </a:lnTo>
                    <a:lnTo>
                      <a:pt x="0" y="118"/>
                    </a:lnTo>
                    <a:lnTo>
                      <a:pt x="0" y="129"/>
                    </a:lnTo>
                    <a:lnTo>
                      <a:pt x="2" y="142"/>
                    </a:lnTo>
                    <a:lnTo>
                      <a:pt x="6" y="152"/>
                    </a:lnTo>
                    <a:lnTo>
                      <a:pt x="10" y="164"/>
                    </a:lnTo>
                    <a:lnTo>
                      <a:pt x="14" y="173"/>
                    </a:lnTo>
                    <a:lnTo>
                      <a:pt x="20" y="185"/>
                    </a:lnTo>
                    <a:lnTo>
                      <a:pt x="27" y="192"/>
                    </a:lnTo>
                    <a:lnTo>
                      <a:pt x="35" y="202"/>
                    </a:lnTo>
                    <a:lnTo>
                      <a:pt x="43" y="210"/>
                    </a:lnTo>
                    <a:lnTo>
                      <a:pt x="52" y="215"/>
                    </a:lnTo>
                    <a:lnTo>
                      <a:pt x="62" y="221"/>
                    </a:lnTo>
                    <a:lnTo>
                      <a:pt x="71" y="227"/>
                    </a:lnTo>
                    <a:lnTo>
                      <a:pt x="83" y="231"/>
                    </a:lnTo>
                    <a:lnTo>
                      <a:pt x="94" y="233"/>
                    </a:lnTo>
                    <a:lnTo>
                      <a:pt x="106" y="235"/>
                    </a:lnTo>
                    <a:lnTo>
                      <a:pt x="117" y="236"/>
                    </a:lnTo>
                    <a:lnTo>
                      <a:pt x="131" y="235"/>
                    </a:lnTo>
                    <a:lnTo>
                      <a:pt x="142" y="233"/>
                    </a:lnTo>
                    <a:lnTo>
                      <a:pt x="148" y="231"/>
                    </a:lnTo>
                    <a:lnTo>
                      <a:pt x="148" y="229"/>
                    </a:lnTo>
                    <a:lnTo>
                      <a:pt x="148" y="227"/>
                    </a:lnTo>
                    <a:lnTo>
                      <a:pt x="148" y="225"/>
                    </a:lnTo>
                    <a:lnTo>
                      <a:pt x="148" y="223"/>
                    </a:lnTo>
                    <a:lnTo>
                      <a:pt x="148" y="221"/>
                    </a:lnTo>
                    <a:lnTo>
                      <a:pt x="140" y="223"/>
                    </a:lnTo>
                    <a:lnTo>
                      <a:pt x="129" y="225"/>
                    </a:lnTo>
                    <a:lnTo>
                      <a:pt x="117" y="225"/>
                    </a:lnTo>
                    <a:lnTo>
                      <a:pt x="108" y="225"/>
                    </a:lnTo>
                    <a:lnTo>
                      <a:pt x="96" y="223"/>
                    </a:lnTo>
                    <a:lnTo>
                      <a:pt x="87" y="221"/>
                    </a:lnTo>
                    <a:lnTo>
                      <a:pt x="75" y="217"/>
                    </a:lnTo>
                    <a:lnTo>
                      <a:pt x="68" y="213"/>
                    </a:lnTo>
                    <a:lnTo>
                      <a:pt x="58" y="208"/>
                    </a:lnTo>
                    <a:lnTo>
                      <a:pt x="50" y="200"/>
                    </a:lnTo>
                    <a:lnTo>
                      <a:pt x="43" y="194"/>
                    </a:lnTo>
                    <a:lnTo>
                      <a:pt x="35" y="187"/>
                    </a:lnTo>
                    <a:lnTo>
                      <a:pt x="29" y="179"/>
                    </a:lnTo>
                    <a:lnTo>
                      <a:pt x="23" y="169"/>
                    </a:lnTo>
                    <a:lnTo>
                      <a:pt x="20" y="160"/>
                    </a:lnTo>
                    <a:lnTo>
                      <a:pt x="16" y="150"/>
                    </a:lnTo>
                    <a:lnTo>
                      <a:pt x="12" y="139"/>
                    </a:lnTo>
                    <a:lnTo>
                      <a:pt x="10" y="129"/>
                    </a:lnTo>
                    <a:lnTo>
                      <a:pt x="10" y="118"/>
                    </a:lnTo>
                    <a:lnTo>
                      <a:pt x="10" y="106"/>
                    </a:lnTo>
                    <a:lnTo>
                      <a:pt x="12" y="96"/>
                    </a:lnTo>
                    <a:lnTo>
                      <a:pt x="16" y="85"/>
                    </a:lnTo>
                    <a:lnTo>
                      <a:pt x="20" y="75"/>
                    </a:lnTo>
                    <a:lnTo>
                      <a:pt x="23" y="66"/>
                    </a:lnTo>
                    <a:lnTo>
                      <a:pt x="29" y="58"/>
                    </a:lnTo>
                    <a:lnTo>
                      <a:pt x="35" y="48"/>
                    </a:lnTo>
                    <a:lnTo>
                      <a:pt x="43" y="41"/>
                    </a:lnTo>
                    <a:lnTo>
                      <a:pt x="50" y="35"/>
                    </a:lnTo>
                    <a:lnTo>
                      <a:pt x="58" y="29"/>
                    </a:lnTo>
                    <a:lnTo>
                      <a:pt x="68" y="24"/>
                    </a:lnTo>
                    <a:lnTo>
                      <a:pt x="75" y="18"/>
                    </a:lnTo>
                    <a:lnTo>
                      <a:pt x="87" y="14"/>
                    </a:lnTo>
                    <a:lnTo>
                      <a:pt x="96" y="12"/>
                    </a:lnTo>
                    <a:lnTo>
                      <a:pt x="108" y="10"/>
                    </a:lnTo>
                    <a:lnTo>
                      <a:pt x="117" y="10"/>
                    </a:lnTo>
                    <a:lnTo>
                      <a:pt x="129" y="10"/>
                    </a:lnTo>
                    <a:lnTo>
                      <a:pt x="140" y="12"/>
                    </a:lnTo>
                    <a:lnTo>
                      <a:pt x="146" y="14"/>
                    </a:lnTo>
                    <a:lnTo>
                      <a:pt x="148" y="12"/>
                    </a:lnTo>
                    <a:lnTo>
                      <a:pt x="148" y="10"/>
                    </a:lnTo>
                    <a:lnTo>
                      <a:pt x="148" y="8"/>
                    </a:lnTo>
                    <a:lnTo>
                      <a:pt x="148" y="6"/>
                    </a:lnTo>
                    <a:lnTo>
                      <a:pt x="148" y="4"/>
                    </a:lnTo>
                    <a:close/>
                  </a:path>
                </a:pathLst>
              </a:custGeom>
              <a:solidFill>
                <a:srgbClr val="E9F6FF"/>
              </a:solidFill>
              <a:ln w="9525">
                <a:noFill/>
                <a:round/>
              </a:ln>
            </p:spPr>
            <p:txBody>
              <a:bodyPr/>
              <a:lstStyle/>
              <a:p>
                <a:endParaRPr lang="en-US"/>
              </a:p>
            </p:txBody>
          </p:sp>
          <p:sp>
            <p:nvSpPr>
              <p:cNvPr id="44076" name="Freeform 244"/>
              <p:cNvSpPr/>
              <p:nvPr/>
            </p:nvSpPr>
            <p:spPr bwMode="auto">
              <a:xfrm>
                <a:off x="1773" y="1930"/>
                <a:ext cx="144" cy="227"/>
              </a:xfrm>
              <a:custGeom>
                <a:avLst/>
                <a:gdLst>
                  <a:gd name="T0" fmla="*/ 136 w 144"/>
                  <a:gd name="T1" fmla="*/ 2 h 227"/>
                  <a:gd name="T2" fmla="*/ 113 w 144"/>
                  <a:gd name="T3" fmla="*/ 0 h 227"/>
                  <a:gd name="T4" fmla="*/ 90 w 144"/>
                  <a:gd name="T5" fmla="*/ 2 h 227"/>
                  <a:gd name="T6" fmla="*/ 69 w 144"/>
                  <a:gd name="T7" fmla="*/ 10 h 227"/>
                  <a:gd name="T8" fmla="*/ 50 w 144"/>
                  <a:gd name="T9" fmla="*/ 20 h 227"/>
                  <a:gd name="T10" fmla="*/ 35 w 144"/>
                  <a:gd name="T11" fmla="*/ 35 h 227"/>
                  <a:gd name="T12" fmla="*/ 21 w 144"/>
                  <a:gd name="T13" fmla="*/ 50 h 227"/>
                  <a:gd name="T14" fmla="*/ 10 w 144"/>
                  <a:gd name="T15" fmla="*/ 69 h 227"/>
                  <a:gd name="T16" fmla="*/ 4 w 144"/>
                  <a:gd name="T17" fmla="*/ 90 h 227"/>
                  <a:gd name="T18" fmla="*/ 0 w 144"/>
                  <a:gd name="T19" fmla="*/ 114 h 227"/>
                  <a:gd name="T20" fmla="*/ 4 w 144"/>
                  <a:gd name="T21" fmla="*/ 137 h 227"/>
                  <a:gd name="T22" fmla="*/ 10 w 144"/>
                  <a:gd name="T23" fmla="*/ 158 h 227"/>
                  <a:gd name="T24" fmla="*/ 21 w 144"/>
                  <a:gd name="T25" fmla="*/ 177 h 227"/>
                  <a:gd name="T26" fmla="*/ 35 w 144"/>
                  <a:gd name="T27" fmla="*/ 194 h 227"/>
                  <a:gd name="T28" fmla="*/ 50 w 144"/>
                  <a:gd name="T29" fmla="*/ 208 h 227"/>
                  <a:gd name="T30" fmla="*/ 69 w 144"/>
                  <a:gd name="T31" fmla="*/ 217 h 227"/>
                  <a:gd name="T32" fmla="*/ 90 w 144"/>
                  <a:gd name="T33" fmla="*/ 225 h 227"/>
                  <a:gd name="T34" fmla="*/ 113 w 144"/>
                  <a:gd name="T35" fmla="*/ 227 h 227"/>
                  <a:gd name="T36" fmla="*/ 136 w 144"/>
                  <a:gd name="T37" fmla="*/ 225 h 227"/>
                  <a:gd name="T38" fmla="*/ 144 w 144"/>
                  <a:gd name="T39" fmla="*/ 221 h 227"/>
                  <a:gd name="T40" fmla="*/ 144 w 144"/>
                  <a:gd name="T41" fmla="*/ 219 h 227"/>
                  <a:gd name="T42" fmla="*/ 144 w 144"/>
                  <a:gd name="T43" fmla="*/ 215 h 227"/>
                  <a:gd name="T44" fmla="*/ 144 w 144"/>
                  <a:gd name="T45" fmla="*/ 213 h 227"/>
                  <a:gd name="T46" fmla="*/ 135 w 144"/>
                  <a:gd name="T47" fmla="*/ 215 h 227"/>
                  <a:gd name="T48" fmla="*/ 113 w 144"/>
                  <a:gd name="T49" fmla="*/ 217 h 227"/>
                  <a:gd name="T50" fmla="*/ 94 w 144"/>
                  <a:gd name="T51" fmla="*/ 215 h 227"/>
                  <a:gd name="T52" fmla="*/ 75 w 144"/>
                  <a:gd name="T53" fmla="*/ 208 h 227"/>
                  <a:gd name="T54" fmla="*/ 42 w 144"/>
                  <a:gd name="T55" fmla="*/ 186 h 227"/>
                  <a:gd name="T56" fmla="*/ 19 w 144"/>
                  <a:gd name="T57" fmla="*/ 154 h 227"/>
                  <a:gd name="T58" fmla="*/ 14 w 144"/>
                  <a:gd name="T59" fmla="*/ 135 h 227"/>
                  <a:gd name="T60" fmla="*/ 12 w 144"/>
                  <a:gd name="T61" fmla="*/ 114 h 227"/>
                  <a:gd name="T62" fmla="*/ 14 w 144"/>
                  <a:gd name="T63" fmla="*/ 92 h 227"/>
                  <a:gd name="T64" fmla="*/ 19 w 144"/>
                  <a:gd name="T65" fmla="*/ 73 h 227"/>
                  <a:gd name="T66" fmla="*/ 42 w 144"/>
                  <a:gd name="T67" fmla="*/ 41 h 227"/>
                  <a:gd name="T68" fmla="*/ 75 w 144"/>
                  <a:gd name="T69" fmla="*/ 20 h 227"/>
                  <a:gd name="T70" fmla="*/ 94 w 144"/>
                  <a:gd name="T71" fmla="*/ 14 h 227"/>
                  <a:gd name="T72" fmla="*/ 113 w 144"/>
                  <a:gd name="T73" fmla="*/ 12 h 227"/>
                  <a:gd name="T74" fmla="*/ 135 w 144"/>
                  <a:gd name="T75" fmla="*/ 14 h 227"/>
                  <a:gd name="T76" fmla="*/ 142 w 144"/>
                  <a:gd name="T77" fmla="*/ 14 h 227"/>
                  <a:gd name="T78" fmla="*/ 142 w 144"/>
                  <a:gd name="T79" fmla="*/ 12 h 227"/>
                  <a:gd name="T80" fmla="*/ 144 w 144"/>
                  <a:gd name="T81" fmla="*/ 8 h 227"/>
                  <a:gd name="T82" fmla="*/ 144 w 144"/>
                  <a:gd name="T83" fmla="*/ 6 h 22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44"/>
                  <a:gd name="T127" fmla="*/ 0 h 227"/>
                  <a:gd name="T128" fmla="*/ 144 w 144"/>
                  <a:gd name="T129" fmla="*/ 227 h 22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44" h="227">
                    <a:moveTo>
                      <a:pt x="144" y="4"/>
                    </a:moveTo>
                    <a:lnTo>
                      <a:pt x="136" y="2"/>
                    </a:lnTo>
                    <a:lnTo>
                      <a:pt x="125" y="2"/>
                    </a:lnTo>
                    <a:lnTo>
                      <a:pt x="113" y="0"/>
                    </a:lnTo>
                    <a:lnTo>
                      <a:pt x="102" y="2"/>
                    </a:lnTo>
                    <a:lnTo>
                      <a:pt x="90" y="2"/>
                    </a:lnTo>
                    <a:lnTo>
                      <a:pt x="81" y="6"/>
                    </a:lnTo>
                    <a:lnTo>
                      <a:pt x="69" y="10"/>
                    </a:lnTo>
                    <a:lnTo>
                      <a:pt x="60" y="14"/>
                    </a:lnTo>
                    <a:lnTo>
                      <a:pt x="50" y="20"/>
                    </a:lnTo>
                    <a:lnTo>
                      <a:pt x="42" y="27"/>
                    </a:lnTo>
                    <a:lnTo>
                      <a:pt x="35" y="35"/>
                    </a:lnTo>
                    <a:lnTo>
                      <a:pt x="27" y="43"/>
                    </a:lnTo>
                    <a:lnTo>
                      <a:pt x="21" y="50"/>
                    </a:lnTo>
                    <a:lnTo>
                      <a:pt x="16" y="60"/>
                    </a:lnTo>
                    <a:lnTo>
                      <a:pt x="10" y="69"/>
                    </a:lnTo>
                    <a:lnTo>
                      <a:pt x="6" y="81"/>
                    </a:lnTo>
                    <a:lnTo>
                      <a:pt x="4" y="90"/>
                    </a:lnTo>
                    <a:lnTo>
                      <a:pt x="2" y="102"/>
                    </a:lnTo>
                    <a:lnTo>
                      <a:pt x="0" y="114"/>
                    </a:lnTo>
                    <a:lnTo>
                      <a:pt x="2" y="125"/>
                    </a:lnTo>
                    <a:lnTo>
                      <a:pt x="4" y="137"/>
                    </a:lnTo>
                    <a:lnTo>
                      <a:pt x="6" y="148"/>
                    </a:lnTo>
                    <a:lnTo>
                      <a:pt x="10" y="158"/>
                    </a:lnTo>
                    <a:lnTo>
                      <a:pt x="16" y="167"/>
                    </a:lnTo>
                    <a:lnTo>
                      <a:pt x="21" y="177"/>
                    </a:lnTo>
                    <a:lnTo>
                      <a:pt x="27" y="186"/>
                    </a:lnTo>
                    <a:lnTo>
                      <a:pt x="35" y="194"/>
                    </a:lnTo>
                    <a:lnTo>
                      <a:pt x="42" y="202"/>
                    </a:lnTo>
                    <a:lnTo>
                      <a:pt x="50" y="208"/>
                    </a:lnTo>
                    <a:lnTo>
                      <a:pt x="60" y="213"/>
                    </a:lnTo>
                    <a:lnTo>
                      <a:pt x="69" y="217"/>
                    </a:lnTo>
                    <a:lnTo>
                      <a:pt x="81" y="221"/>
                    </a:lnTo>
                    <a:lnTo>
                      <a:pt x="90" y="225"/>
                    </a:lnTo>
                    <a:lnTo>
                      <a:pt x="102" y="227"/>
                    </a:lnTo>
                    <a:lnTo>
                      <a:pt x="113" y="227"/>
                    </a:lnTo>
                    <a:lnTo>
                      <a:pt x="125" y="227"/>
                    </a:lnTo>
                    <a:lnTo>
                      <a:pt x="136" y="225"/>
                    </a:lnTo>
                    <a:lnTo>
                      <a:pt x="144" y="223"/>
                    </a:lnTo>
                    <a:lnTo>
                      <a:pt x="144" y="221"/>
                    </a:lnTo>
                    <a:lnTo>
                      <a:pt x="144" y="219"/>
                    </a:lnTo>
                    <a:lnTo>
                      <a:pt x="144" y="217"/>
                    </a:lnTo>
                    <a:lnTo>
                      <a:pt x="144" y="215"/>
                    </a:lnTo>
                    <a:lnTo>
                      <a:pt x="144" y="213"/>
                    </a:lnTo>
                    <a:lnTo>
                      <a:pt x="144" y="211"/>
                    </a:lnTo>
                    <a:lnTo>
                      <a:pt x="135" y="215"/>
                    </a:lnTo>
                    <a:lnTo>
                      <a:pt x="125" y="215"/>
                    </a:lnTo>
                    <a:lnTo>
                      <a:pt x="113" y="217"/>
                    </a:lnTo>
                    <a:lnTo>
                      <a:pt x="104" y="215"/>
                    </a:lnTo>
                    <a:lnTo>
                      <a:pt x="94" y="215"/>
                    </a:lnTo>
                    <a:lnTo>
                      <a:pt x="83" y="211"/>
                    </a:lnTo>
                    <a:lnTo>
                      <a:pt x="75" y="208"/>
                    </a:lnTo>
                    <a:lnTo>
                      <a:pt x="56" y="200"/>
                    </a:lnTo>
                    <a:lnTo>
                      <a:pt x="42" y="186"/>
                    </a:lnTo>
                    <a:lnTo>
                      <a:pt x="29" y="171"/>
                    </a:lnTo>
                    <a:lnTo>
                      <a:pt x="19" y="154"/>
                    </a:lnTo>
                    <a:lnTo>
                      <a:pt x="16" y="144"/>
                    </a:lnTo>
                    <a:lnTo>
                      <a:pt x="14" y="135"/>
                    </a:lnTo>
                    <a:lnTo>
                      <a:pt x="12" y="125"/>
                    </a:lnTo>
                    <a:lnTo>
                      <a:pt x="12" y="114"/>
                    </a:lnTo>
                    <a:lnTo>
                      <a:pt x="12" y="104"/>
                    </a:lnTo>
                    <a:lnTo>
                      <a:pt x="14" y="92"/>
                    </a:lnTo>
                    <a:lnTo>
                      <a:pt x="16" y="83"/>
                    </a:lnTo>
                    <a:lnTo>
                      <a:pt x="19" y="73"/>
                    </a:lnTo>
                    <a:lnTo>
                      <a:pt x="29" y="56"/>
                    </a:lnTo>
                    <a:lnTo>
                      <a:pt x="42" y="41"/>
                    </a:lnTo>
                    <a:lnTo>
                      <a:pt x="56" y="29"/>
                    </a:lnTo>
                    <a:lnTo>
                      <a:pt x="75" y="20"/>
                    </a:lnTo>
                    <a:lnTo>
                      <a:pt x="83" y="16"/>
                    </a:lnTo>
                    <a:lnTo>
                      <a:pt x="94" y="14"/>
                    </a:lnTo>
                    <a:lnTo>
                      <a:pt x="104" y="12"/>
                    </a:lnTo>
                    <a:lnTo>
                      <a:pt x="113" y="12"/>
                    </a:lnTo>
                    <a:lnTo>
                      <a:pt x="125" y="12"/>
                    </a:lnTo>
                    <a:lnTo>
                      <a:pt x="135" y="14"/>
                    </a:lnTo>
                    <a:lnTo>
                      <a:pt x="142" y="16"/>
                    </a:lnTo>
                    <a:lnTo>
                      <a:pt x="142" y="14"/>
                    </a:lnTo>
                    <a:lnTo>
                      <a:pt x="142" y="12"/>
                    </a:lnTo>
                    <a:lnTo>
                      <a:pt x="142" y="10"/>
                    </a:lnTo>
                    <a:lnTo>
                      <a:pt x="144" y="8"/>
                    </a:lnTo>
                    <a:lnTo>
                      <a:pt x="144" y="6"/>
                    </a:lnTo>
                    <a:lnTo>
                      <a:pt x="144" y="4"/>
                    </a:lnTo>
                    <a:close/>
                  </a:path>
                </a:pathLst>
              </a:custGeom>
              <a:solidFill>
                <a:srgbClr val="EAF6FF"/>
              </a:solidFill>
              <a:ln w="9525">
                <a:noFill/>
                <a:round/>
              </a:ln>
            </p:spPr>
            <p:txBody>
              <a:bodyPr/>
              <a:lstStyle/>
              <a:p>
                <a:endParaRPr lang="en-US"/>
              </a:p>
            </p:txBody>
          </p:sp>
          <p:sp>
            <p:nvSpPr>
              <p:cNvPr id="44077" name="Freeform 245"/>
              <p:cNvSpPr/>
              <p:nvPr/>
            </p:nvSpPr>
            <p:spPr bwMode="auto">
              <a:xfrm>
                <a:off x="1779" y="1936"/>
                <a:ext cx="138" cy="215"/>
              </a:xfrm>
              <a:custGeom>
                <a:avLst/>
                <a:gdLst>
                  <a:gd name="T0" fmla="*/ 130 w 138"/>
                  <a:gd name="T1" fmla="*/ 2 h 215"/>
                  <a:gd name="T2" fmla="*/ 107 w 138"/>
                  <a:gd name="T3" fmla="*/ 0 h 215"/>
                  <a:gd name="T4" fmla="*/ 86 w 138"/>
                  <a:gd name="T5" fmla="*/ 2 h 215"/>
                  <a:gd name="T6" fmla="*/ 65 w 138"/>
                  <a:gd name="T7" fmla="*/ 8 h 215"/>
                  <a:gd name="T8" fmla="*/ 48 w 138"/>
                  <a:gd name="T9" fmla="*/ 19 h 215"/>
                  <a:gd name="T10" fmla="*/ 33 w 138"/>
                  <a:gd name="T11" fmla="*/ 31 h 215"/>
                  <a:gd name="T12" fmla="*/ 19 w 138"/>
                  <a:gd name="T13" fmla="*/ 48 h 215"/>
                  <a:gd name="T14" fmla="*/ 10 w 138"/>
                  <a:gd name="T15" fmla="*/ 65 h 215"/>
                  <a:gd name="T16" fmla="*/ 2 w 138"/>
                  <a:gd name="T17" fmla="*/ 86 h 215"/>
                  <a:gd name="T18" fmla="*/ 0 w 138"/>
                  <a:gd name="T19" fmla="*/ 108 h 215"/>
                  <a:gd name="T20" fmla="*/ 2 w 138"/>
                  <a:gd name="T21" fmla="*/ 129 h 215"/>
                  <a:gd name="T22" fmla="*/ 10 w 138"/>
                  <a:gd name="T23" fmla="*/ 150 h 215"/>
                  <a:gd name="T24" fmla="*/ 19 w 138"/>
                  <a:gd name="T25" fmla="*/ 169 h 215"/>
                  <a:gd name="T26" fmla="*/ 33 w 138"/>
                  <a:gd name="T27" fmla="*/ 184 h 215"/>
                  <a:gd name="T28" fmla="*/ 48 w 138"/>
                  <a:gd name="T29" fmla="*/ 198 h 215"/>
                  <a:gd name="T30" fmla="*/ 65 w 138"/>
                  <a:gd name="T31" fmla="*/ 207 h 215"/>
                  <a:gd name="T32" fmla="*/ 86 w 138"/>
                  <a:gd name="T33" fmla="*/ 213 h 215"/>
                  <a:gd name="T34" fmla="*/ 107 w 138"/>
                  <a:gd name="T35" fmla="*/ 215 h 215"/>
                  <a:gd name="T36" fmla="*/ 130 w 138"/>
                  <a:gd name="T37" fmla="*/ 213 h 215"/>
                  <a:gd name="T38" fmla="*/ 138 w 138"/>
                  <a:gd name="T39" fmla="*/ 209 h 215"/>
                  <a:gd name="T40" fmla="*/ 138 w 138"/>
                  <a:gd name="T41" fmla="*/ 207 h 215"/>
                  <a:gd name="T42" fmla="*/ 138 w 138"/>
                  <a:gd name="T43" fmla="*/ 205 h 215"/>
                  <a:gd name="T44" fmla="*/ 138 w 138"/>
                  <a:gd name="T45" fmla="*/ 202 h 215"/>
                  <a:gd name="T46" fmla="*/ 136 w 138"/>
                  <a:gd name="T47" fmla="*/ 202 h 215"/>
                  <a:gd name="T48" fmla="*/ 119 w 138"/>
                  <a:gd name="T49" fmla="*/ 205 h 215"/>
                  <a:gd name="T50" fmla="*/ 98 w 138"/>
                  <a:gd name="T51" fmla="*/ 205 h 215"/>
                  <a:gd name="T52" fmla="*/ 79 w 138"/>
                  <a:gd name="T53" fmla="*/ 202 h 215"/>
                  <a:gd name="T54" fmla="*/ 54 w 138"/>
                  <a:gd name="T55" fmla="*/ 188 h 215"/>
                  <a:gd name="T56" fmla="*/ 27 w 138"/>
                  <a:gd name="T57" fmla="*/ 163 h 215"/>
                  <a:gd name="T58" fmla="*/ 15 w 138"/>
                  <a:gd name="T59" fmla="*/ 136 h 215"/>
                  <a:gd name="T60" fmla="*/ 11 w 138"/>
                  <a:gd name="T61" fmla="*/ 117 h 215"/>
                  <a:gd name="T62" fmla="*/ 11 w 138"/>
                  <a:gd name="T63" fmla="*/ 98 h 215"/>
                  <a:gd name="T64" fmla="*/ 15 w 138"/>
                  <a:gd name="T65" fmla="*/ 79 h 215"/>
                  <a:gd name="T66" fmla="*/ 27 w 138"/>
                  <a:gd name="T67" fmla="*/ 54 h 215"/>
                  <a:gd name="T68" fmla="*/ 54 w 138"/>
                  <a:gd name="T69" fmla="*/ 27 h 215"/>
                  <a:gd name="T70" fmla="*/ 79 w 138"/>
                  <a:gd name="T71" fmla="*/ 15 h 215"/>
                  <a:gd name="T72" fmla="*/ 98 w 138"/>
                  <a:gd name="T73" fmla="*/ 12 h 215"/>
                  <a:gd name="T74" fmla="*/ 119 w 138"/>
                  <a:gd name="T75" fmla="*/ 12 h 215"/>
                  <a:gd name="T76" fmla="*/ 136 w 138"/>
                  <a:gd name="T77" fmla="*/ 15 h 215"/>
                  <a:gd name="T78" fmla="*/ 136 w 138"/>
                  <a:gd name="T79" fmla="*/ 12 h 215"/>
                  <a:gd name="T80" fmla="*/ 136 w 138"/>
                  <a:gd name="T81" fmla="*/ 10 h 215"/>
                  <a:gd name="T82" fmla="*/ 136 w 138"/>
                  <a:gd name="T83" fmla="*/ 6 h 215"/>
                  <a:gd name="T84" fmla="*/ 136 w 138"/>
                  <a:gd name="T85" fmla="*/ 4 h 21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38"/>
                  <a:gd name="T130" fmla="*/ 0 h 215"/>
                  <a:gd name="T131" fmla="*/ 138 w 138"/>
                  <a:gd name="T132" fmla="*/ 215 h 21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38" h="215">
                    <a:moveTo>
                      <a:pt x="136" y="4"/>
                    </a:moveTo>
                    <a:lnTo>
                      <a:pt x="130" y="2"/>
                    </a:lnTo>
                    <a:lnTo>
                      <a:pt x="119" y="0"/>
                    </a:lnTo>
                    <a:lnTo>
                      <a:pt x="107" y="0"/>
                    </a:lnTo>
                    <a:lnTo>
                      <a:pt x="98" y="0"/>
                    </a:lnTo>
                    <a:lnTo>
                      <a:pt x="86" y="2"/>
                    </a:lnTo>
                    <a:lnTo>
                      <a:pt x="77" y="4"/>
                    </a:lnTo>
                    <a:lnTo>
                      <a:pt x="65" y="8"/>
                    </a:lnTo>
                    <a:lnTo>
                      <a:pt x="58" y="14"/>
                    </a:lnTo>
                    <a:lnTo>
                      <a:pt x="48" y="19"/>
                    </a:lnTo>
                    <a:lnTo>
                      <a:pt x="40" y="25"/>
                    </a:lnTo>
                    <a:lnTo>
                      <a:pt x="33" y="31"/>
                    </a:lnTo>
                    <a:lnTo>
                      <a:pt x="25" y="38"/>
                    </a:lnTo>
                    <a:lnTo>
                      <a:pt x="19" y="48"/>
                    </a:lnTo>
                    <a:lnTo>
                      <a:pt x="13" y="56"/>
                    </a:lnTo>
                    <a:lnTo>
                      <a:pt x="10" y="65"/>
                    </a:lnTo>
                    <a:lnTo>
                      <a:pt x="6" y="75"/>
                    </a:lnTo>
                    <a:lnTo>
                      <a:pt x="2" y="86"/>
                    </a:lnTo>
                    <a:lnTo>
                      <a:pt x="0" y="96"/>
                    </a:lnTo>
                    <a:lnTo>
                      <a:pt x="0" y="108"/>
                    </a:lnTo>
                    <a:lnTo>
                      <a:pt x="0" y="119"/>
                    </a:lnTo>
                    <a:lnTo>
                      <a:pt x="2" y="129"/>
                    </a:lnTo>
                    <a:lnTo>
                      <a:pt x="6" y="140"/>
                    </a:lnTo>
                    <a:lnTo>
                      <a:pt x="10" y="150"/>
                    </a:lnTo>
                    <a:lnTo>
                      <a:pt x="13" y="159"/>
                    </a:lnTo>
                    <a:lnTo>
                      <a:pt x="19" y="169"/>
                    </a:lnTo>
                    <a:lnTo>
                      <a:pt x="25" y="177"/>
                    </a:lnTo>
                    <a:lnTo>
                      <a:pt x="33" y="184"/>
                    </a:lnTo>
                    <a:lnTo>
                      <a:pt x="40" y="190"/>
                    </a:lnTo>
                    <a:lnTo>
                      <a:pt x="48" y="198"/>
                    </a:lnTo>
                    <a:lnTo>
                      <a:pt x="58" y="203"/>
                    </a:lnTo>
                    <a:lnTo>
                      <a:pt x="65" y="207"/>
                    </a:lnTo>
                    <a:lnTo>
                      <a:pt x="77" y="211"/>
                    </a:lnTo>
                    <a:lnTo>
                      <a:pt x="86" y="213"/>
                    </a:lnTo>
                    <a:lnTo>
                      <a:pt x="98" y="215"/>
                    </a:lnTo>
                    <a:lnTo>
                      <a:pt x="107" y="215"/>
                    </a:lnTo>
                    <a:lnTo>
                      <a:pt x="119" y="215"/>
                    </a:lnTo>
                    <a:lnTo>
                      <a:pt x="130" y="213"/>
                    </a:lnTo>
                    <a:lnTo>
                      <a:pt x="138" y="211"/>
                    </a:lnTo>
                    <a:lnTo>
                      <a:pt x="138" y="209"/>
                    </a:lnTo>
                    <a:lnTo>
                      <a:pt x="138" y="207"/>
                    </a:lnTo>
                    <a:lnTo>
                      <a:pt x="138" y="205"/>
                    </a:lnTo>
                    <a:lnTo>
                      <a:pt x="138" y="203"/>
                    </a:lnTo>
                    <a:lnTo>
                      <a:pt x="138" y="202"/>
                    </a:lnTo>
                    <a:lnTo>
                      <a:pt x="136" y="202"/>
                    </a:lnTo>
                    <a:lnTo>
                      <a:pt x="129" y="203"/>
                    </a:lnTo>
                    <a:lnTo>
                      <a:pt x="119" y="205"/>
                    </a:lnTo>
                    <a:lnTo>
                      <a:pt x="107" y="205"/>
                    </a:lnTo>
                    <a:lnTo>
                      <a:pt x="98" y="205"/>
                    </a:lnTo>
                    <a:lnTo>
                      <a:pt x="88" y="203"/>
                    </a:lnTo>
                    <a:lnTo>
                      <a:pt x="79" y="202"/>
                    </a:lnTo>
                    <a:lnTo>
                      <a:pt x="71" y="198"/>
                    </a:lnTo>
                    <a:lnTo>
                      <a:pt x="54" y="188"/>
                    </a:lnTo>
                    <a:lnTo>
                      <a:pt x="38" y="177"/>
                    </a:lnTo>
                    <a:lnTo>
                      <a:pt x="27" y="163"/>
                    </a:lnTo>
                    <a:lnTo>
                      <a:pt x="19" y="146"/>
                    </a:lnTo>
                    <a:lnTo>
                      <a:pt x="15" y="136"/>
                    </a:lnTo>
                    <a:lnTo>
                      <a:pt x="13" y="127"/>
                    </a:lnTo>
                    <a:lnTo>
                      <a:pt x="11" y="117"/>
                    </a:lnTo>
                    <a:lnTo>
                      <a:pt x="11" y="108"/>
                    </a:lnTo>
                    <a:lnTo>
                      <a:pt x="11" y="98"/>
                    </a:lnTo>
                    <a:lnTo>
                      <a:pt x="13" y="88"/>
                    </a:lnTo>
                    <a:lnTo>
                      <a:pt x="15" y="79"/>
                    </a:lnTo>
                    <a:lnTo>
                      <a:pt x="19" y="69"/>
                    </a:lnTo>
                    <a:lnTo>
                      <a:pt x="27" y="54"/>
                    </a:lnTo>
                    <a:lnTo>
                      <a:pt x="38" y="38"/>
                    </a:lnTo>
                    <a:lnTo>
                      <a:pt x="54" y="27"/>
                    </a:lnTo>
                    <a:lnTo>
                      <a:pt x="71" y="17"/>
                    </a:lnTo>
                    <a:lnTo>
                      <a:pt x="79" y="15"/>
                    </a:lnTo>
                    <a:lnTo>
                      <a:pt x="88" y="12"/>
                    </a:lnTo>
                    <a:lnTo>
                      <a:pt x="98" y="12"/>
                    </a:lnTo>
                    <a:lnTo>
                      <a:pt x="107" y="10"/>
                    </a:lnTo>
                    <a:lnTo>
                      <a:pt x="119" y="12"/>
                    </a:lnTo>
                    <a:lnTo>
                      <a:pt x="129" y="12"/>
                    </a:lnTo>
                    <a:lnTo>
                      <a:pt x="136" y="15"/>
                    </a:lnTo>
                    <a:lnTo>
                      <a:pt x="136" y="14"/>
                    </a:lnTo>
                    <a:lnTo>
                      <a:pt x="136" y="12"/>
                    </a:lnTo>
                    <a:lnTo>
                      <a:pt x="136" y="10"/>
                    </a:lnTo>
                    <a:lnTo>
                      <a:pt x="136" y="8"/>
                    </a:lnTo>
                    <a:lnTo>
                      <a:pt x="136" y="6"/>
                    </a:lnTo>
                    <a:lnTo>
                      <a:pt x="136" y="4"/>
                    </a:lnTo>
                    <a:close/>
                  </a:path>
                </a:pathLst>
              </a:custGeom>
              <a:solidFill>
                <a:srgbClr val="EBF7FF"/>
              </a:solidFill>
              <a:ln w="9525">
                <a:noFill/>
                <a:round/>
              </a:ln>
            </p:spPr>
            <p:txBody>
              <a:bodyPr/>
              <a:lstStyle/>
              <a:p>
                <a:endParaRPr lang="en-US"/>
              </a:p>
            </p:txBody>
          </p:sp>
          <p:sp>
            <p:nvSpPr>
              <p:cNvPr id="44078" name="Freeform 246"/>
              <p:cNvSpPr/>
              <p:nvPr/>
            </p:nvSpPr>
            <p:spPr bwMode="auto">
              <a:xfrm>
                <a:off x="1785" y="1942"/>
                <a:ext cx="132" cy="205"/>
              </a:xfrm>
              <a:custGeom>
                <a:avLst/>
                <a:gdLst>
                  <a:gd name="T0" fmla="*/ 123 w 132"/>
                  <a:gd name="T1" fmla="*/ 2 h 205"/>
                  <a:gd name="T2" fmla="*/ 101 w 132"/>
                  <a:gd name="T3" fmla="*/ 0 h 205"/>
                  <a:gd name="T4" fmla="*/ 82 w 132"/>
                  <a:gd name="T5" fmla="*/ 2 h 205"/>
                  <a:gd name="T6" fmla="*/ 63 w 132"/>
                  <a:gd name="T7" fmla="*/ 8 h 205"/>
                  <a:gd name="T8" fmla="*/ 30 w 132"/>
                  <a:gd name="T9" fmla="*/ 29 h 205"/>
                  <a:gd name="T10" fmla="*/ 7 w 132"/>
                  <a:gd name="T11" fmla="*/ 61 h 205"/>
                  <a:gd name="T12" fmla="*/ 2 w 132"/>
                  <a:gd name="T13" fmla="*/ 80 h 205"/>
                  <a:gd name="T14" fmla="*/ 0 w 132"/>
                  <a:gd name="T15" fmla="*/ 102 h 205"/>
                  <a:gd name="T16" fmla="*/ 2 w 132"/>
                  <a:gd name="T17" fmla="*/ 123 h 205"/>
                  <a:gd name="T18" fmla="*/ 7 w 132"/>
                  <a:gd name="T19" fmla="*/ 142 h 205"/>
                  <a:gd name="T20" fmla="*/ 30 w 132"/>
                  <a:gd name="T21" fmla="*/ 174 h 205"/>
                  <a:gd name="T22" fmla="*/ 63 w 132"/>
                  <a:gd name="T23" fmla="*/ 196 h 205"/>
                  <a:gd name="T24" fmla="*/ 82 w 132"/>
                  <a:gd name="T25" fmla="*/ 203 h 205"/>
                  <a:gd name="T26" fmla="*/ 101 w 132"/>
                  <a:gd name="T27" fmla="*/ 205 h 205"/>
                  <a:gd name="T28" fmla="*/ 123 w 132"/>
                  <a:gd name="T29" fmla="*/ 203 h 205"/>
                  <a:gd name="T30" fmla="*/ 132 w 132"/>
                  <a:gd name="T31" fmla="*/ 199 h 205"/>
                  <a:gd name="T32" fmla="*/ 132 w 132"/>
                  <a:gd name="T33" fmla="*/ 196 h 205"/>
                  <a:gd name="T34" fmla="*/ 132 w 132"/>
                  <a:gd name="T35" fmla="*/ 194 h 205"/>
                  <a:gd name="T36" fmla="*/ 132 w 132"/>
                  <a:gd name="T37" fmla="*/ 190 h 205"/>
                  <a:gd name="T38" fmla="*/ 121 w 132"/>
                  <a:gd name="T39" fmla="*/ 192 h 205"/>
                  <a:gd name="T40" fmla="*/ 84 w 132"/>
                  <a:gd name="T41" fmla="*/ 192 h 205"/>
                  <a:gd name="T42" fmla="*/ 50 w 132"/>
                  <a:gd name="T43" fmla="*/ 178 h 205"/>
                  <a:gd name="T44" fmla="*/ 25 w 132"/>
                  <a:gd name="T45" fmla="*/ 153 h 205"/>
                  <a:gd name="T46" fmla="*/ 11 w 132"/>
                  <a:gd name="T47" fmla="*/ 121 h 205"/>
                  <a:gd name="T48" fmla="*/ 11 w 132"/>
                  <a:gd name="T49" fmla="*/ 82 h 205"/>
                  <a:gd name="T50" fmla="*/ 25 w 132"/>
                  <a:gd name="T51" fmla="*/ 50 h 205"/>
                  <a:gd name="T52" fmla="*/ 50 w 132"/>
                  <a:gd name="T53" fmla="*/ 25 h 205"/>
                  <a:gd name="T54" fmla="*/ 84 w 132"/>
                  <a:gd name="T55" fmla="*/ 11 h 205"/>
                  <a:gd name="T56" fmla="*/ 121 w 132"/>
                  <a:gd name="T57" fmla="*/ 11 h 205"/>
                  <a:gd name="T58" fmla="*/ 130 w 132"/>
                  <a:gd name="T59" fmla="*/ 13 h 205"/>
                  <a:gd name="T60" fmla="*/ 130 w 132"/>
                  <a:gd name="T61" fmla="*/ 9 h 205"/>
                  <a:gd name="T62" fmla="*/ 130 w 132"/>
                  <a:gd name="T63" fmla="*/ 8 h 205"/>
                  <a:gd name="T64" fmla="*/ 130 w 132"/>
                  <a:gd name="T65" fmla="*/ 6 h 20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2"/>
                  <a:gd name="T100" fmla="*/ 0 h 205"/>
                  <a:gd name="T101" fmla="*/ 132 w 132"/>
                  <a:gd name="T102" fmla="*/ 205 h 20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2" h="205">
                    <a:moveTo>
                      <a:pt x="130" y="4"/>
                    </a:moveTo>
                    <a:lnTo>
                      <a:pt x="123" y="2"/>
                    </a:lnTo>
                    <a:lnTo>
                      <a:pt x="113" y="0"/>
                    </a:lnTo>
                    <a:lnTo>
                      <a:pt x="101" y="0"/>
                    </a:lnTo>
                    <a:lnTo>
                      <a:pt x="92" y="0"/>
                    </a:lnTo>
                    <a:lnTo>
                      <a:pt x="82" y="2"/>
                    </a:lnTo>
                    <a:lnTo>
                      <a:pt x="71" y="4"/>
                    </a:lnTo>
                    <a:lnTo>
                      <a:pt x="63" y="8"/>
                    </a:lnTo>
                    <a:lnTo>
                      <a:pt x="44" y="17"/>
                    </a:lnTo>
                    <a:lnTo>
                      <a:pt x="30" y="29"/>
                    </a:lnTo>
                    <a:lnTo>
                      <a:pt x="17" y="44"/>
                    </a:lnTo>
                    <a:lnTo>
                      <a:pt x="7" y="61"/>
                    </a:lnTo>
                    <a:lnTo>
                      <a:pt x="4" y="71"/>
                    </a:lnTo>
                    <a:lnTo>
                      <a:pt x="2" y="80"/>
                    </a:lnTo>
                    <a:lnTo>
                      <a:pt x="0" y="92"/>
                    </a:lnTo>
                    <a:lnTo>
                      <a:pt x="0" y="102"/>
                    </a:lnTo>
                    <a:lnTo>
                      <a:pt x="0" y="113"/>
                    </a:lnTo>
                    <a:lnTo>
                      <a:pt x="2" y="123"/>
                    </a:lnTo>
                    <a:lnTo>
                      <a:pt x="4" y="132"/>
                    </a:lnTo>
                    <a:lnTo>
                      <a:pt x="7" y="142"/>
                    </a:lnTo>
                    <a:lnTo>
                      <a:pt x="17" y="159"/>
                    </a:lnTo>
                    <a:lnTo>
                      <a:pt x="30" y="174"/>
                    </a:lnTo>
                    <a:lnTo>
                      <a:pt x="44" y="188"/>
                    </a:lnTo>
                    <a:lnTo>
                      <a:pt x="63" y="196"/>
                    </a:lnTo>
                    <a:lnTo>
                      <a:pt x="71" y="199"/>
                    </a:lnTo>
                    <a:lnTo>
                      <a:pt x="82" y="203"/>
                    </a:lnTo>
                    <a:lnTo>
                      <a:pt x="92" y="203"/>
                    </a:lnTo>
                    <a:lnTo>
                      <a:pt x="101" y="205"/>
                    </a:lnTo>
                    <a:lnTo>
                      <a:pt x="113" y="203"/>
                    </a:lnTo>
                    <a:lnTo>
                      <a:pt x="123" y="203"/>
                    </a:lnTo>
                    <a:lnTo>
                      <a:pt x="132" y="199"/>
                    </a:lnTo>
                    <a:lnTo>
                      <a:pt x="132" y="197"/>
                    </a:lnTo>
                    <a:lnTo>
                      <a:pt x="132" y="196"/>
                    </a:lnTo>
                    <a:lnTo>
                      <a:pt x="132" y="194"/>
                    </a:lnTo>
                    <a:lnTo>
                      <a:pt x="132" y="192"/>
                    </a:lnTo>
                    <a:lnTo>
                      <a:pt x="132" y="190"/>
                    </a:lnTo>
                    <a:lnTo>
                      <a:pt x="121" y="192"/>
                    </a:lnTo>
                    <a:lnTo>
                      <a:pt x="101" y="194"/>
                    </a:lnTo>
                    <a:lnTo>
                      <a:pt x="84" y="192"/>
                    </a:lnTo>
                    <a:lnTo>
                      <a:pt x="67" y="188"/>
                    </a:lnTo>
                    <a:lnTo>
                      <a:pt x="50" y="178"/>
                    </a:lnTo>
                    <a:lnTo>
                      <a:pt x="36" y="167"/>
                    </a:lnTo>
                    <a:lnTo>
                      <a:pt x="25" y="153"/>
                    </a:lnTo>
                    <a:lnTo>
                      <a:pt x="17" y="138"/>
                    </a:lnTo>
                    <a:lnTo>
                      <a:pt x="11" y="121"/>
                    </a:lnTo>
                    <a:lnTo>
                      <a:pt x="9" y="102"/>
                    </a:lnTo>
                    <a:lnTo>
                      <a:pt x="11" y="82"/>
                    </a:lnTo>
                    <a:lnTo>
                      <a:pt x="17" y="65"/>
                    </a:lnTo>
                    <a:lnTo>
                      <a:pt x="25" y="50"/>
                    </a:lnTo>
                    <a:lnTo>
                      <a:pt x="36" y="36"/>
                    </a:lnTo>
                    <a:lnTo>
                      <a:pt x="50" y="25"/>
                    </a:lnTo>
                    <a:lnTo>
                      <a:pt x="67" y="17"/>
                    </a:lnTo>
                    <a:lnTo>
                      <a:pt x="84" y="11"/>
                    </a:lnTo>
                    <a:lnTo>
                      <a:pt x="101" y="9"/>
                    </a:lnTo>
                    <a:lnTo>
                      <a:pt x="121" y="11"/>
                    </a:lnTo>
                    <a:lnTo>
                      <a:pt x="130" y="15"/>
                    </a:lnTo>
                    <a:lnTo>
                      <a:pt x="130" y="13"/>
                    </a:lnTo>
                    <a:lnTo>
                      <a:pt x="130" y="11"/>
                    </a:lnTo>
                    <a:lnTo>
                      <a:pt x="130" y="9"/>
                    </a:lnTo>
                    <a:lnTo>
                      <a:pt x="130" y="8"/>
                    </a:lnTo>
                    <a:lnTo>
                      <a:pt x="130" y="6"/>
                    </a:lnTo>
                    <a:lnTo>
                      <a:pt x="130" y="4"/>
                    </a:lnTo>
                    <a:close/>
                  </a:path>
                </a:pathLst>
              </a:custGeom>
              <a:solidFill>
                <a:srgbClr val="ECF7FF"/>
              </a:solidFill>
              <a:ln w="9525">
                <a:noFill/>
                <a:round/>
              </a:ln>
            </p:spPr>
            <p:txBody>
              <a:bodyPr/>
              <a:lstStyle/>
              <a:p>
                <a:endParaRPr lang="en-US"/>
              </a:p>
            </p:txBody>
          </p:sp>
          <p:sp>
            <p:nvSpPr>
              <p:cNvPr id="44079" name="Freeform 247"/>
              <p:cNvSpPr/>
              <p:nvPr/>
            </p:nvSpPr>
            <p:spPr bwMode="auto">
              <a:xfrm>
                <a:off x="1790" y="1946"/>
                <a:ext cx="127" cy="195"/>
              </a:xfrm>
              <a:custGeom>
                <a:avLst/>
                <a:gdLst>
                  <a:gd name="T0" fmla="*/ 118 w 127"/>
                  <a:gd name="T1" fmla="*/ 2 h 195"/>
                  <a:gd name="T2" fmla="*/ 96 w 127"/>
                  <a:gd name="T3" fmla="*/ 0 h 195"/>
                  <a:gd name="T4" fmla="*/ 77 w 127"/>
                  <a:gd name="T5" fmla="*/ 2 h 195"/>
                  <a:gd name="T6" fmla="*/ 60 w 127"/>
                  <a:gd name="T7" fmla="*/ 7 h 195"/>
                  <a:gd name="T8" fmla="*/ 27 w 127"/>
                  <a:gd name="T9" fmla="*/ 28 h 195"/>
                  <a:gd name="T10" fmla="*/ 8 w 127"/>
                  <a:gd name="T11" fmla="*/ 59 h 195"/>
                  <a:gd name="T12" fmla="*/ 2 w 127"/>
                  <a:gd name="T13" fmla="*/ 78 h 195"/>
                  <a:gd name="T14" fmla="*/ 0 w 127"/>
                  <a:gd name="T15" fmla="*/ 98 h 195"/>
                  <a:gd name="T16" fmla="*/ 2 w 127"/>
                  <a:gd name="T17" fmla="*/ 117 h 195"/>
                  <a:gd name="T18" fmla="*/ 8 w 127"/>
                  <a:gd name="T19" fmla="*/ 136 h 195"/>
                  <a:gd name="T20" fmla="*/ 27 w 127"/>
                  <a:gd name="T21" fmla="*/ 167 h 195"/>
                  <a:gd name="T22" fmla="*/ 60 w 127"/>
                  <a:gd name="T23" fmla="*/ 188 h 195"/>
                  <a:gd name="T24" fmla="*/ 77 w 127"/>
                  <a:gd name="T25" fmla="*/ 193 h 195"/>
                  <a:gd name="T26" fmla="*/ 96 w 127"/>
                  <a:gd name="T27" fmla="*/ 195 h 195"/>
                  <a:gd name="T28" fmla="*/ 118 w 127"/>
                  <a:gd name="T29" fmla="*/ 193 h 195"/>
                  <a:gd name="T30" fmla="*/ 127 w 127"/>
                  <a:gd name="T31" fmla="*/ 192 h 195"/>
                  <a:gd name="T32" fmla="*/ 127 w 127"/>
                  <a:gd name="T33" fmla="*/ 188 h 195"/>
                  <a:gd name="T34" fmla="*/ 127 w 127"/>
                  <a:gd name="T35" fmla="*/ 186 h 195"/>
                  <a:gd name="T36" fmla="*/ 127 w 127"/>
                  <a:gd name="T37" fmla="*/ 182 h 195"/>
                  <a:gd name="T38" fmla="*/ 127 w 127"/>
                  <a:gd name="T39" fmla="*/ 180 h 195"/>
                  <a:gd name="T40" fmla="*/ 96 w 127"/>
                  <a:gd name="T41" fmla="*/ 186 h 195"/>
                  <a:gd name="T42" fmla="*/ 64 w 127"/>
                  <a:gd name="T43" fmla="*/ 178 h 195"/>
                  <a:gd name="T44" fmla="*/ 35 w 127"/>
                  <a:gd name="T45" fmla="*/ 159 h 195"/>
                  <a:gd name="T46" fmla="*/ 16 w 127"/>
                  <a:gd name="T47" fmla="*/ 132 h 195"/>
                  <a:gd name="T48" fmla="*/ 10 w 127"/>
                  <a:gd name="T49" fmla="*/ 98 h 195"/>
                  <a:gd name="T50" fmla="*/ 16 w 127"/>
                  <a:gd name="T51" fmla="*/ 63 h 195"/>
                  <a:gd name="T52" fmla="*/ 35 w 127"/>
                  <a:gd name="T53" fmla="*/ 36 h 195"/>
                  <a:gd name="T54" fmla="*/ 64 w 127"/>
                  <a:gd name="T55" fmla="*/ 17 h 195"/>
                  <a:gd name="T56" fmla="*/ 96 w 127"/>
                  <a:gd name="T57" fmla="*/ 11 h 195"/>
                  <a:gd name="T58" fmla="*/ 125 w 127"/>
                  <a:gd name="T59" fmla="*/ 15 h 195"/>
                  <a:gd name="T60" fmla="*/ 125 w 127"/>
                  <a:gd name="T61" fmla="*/ 13 h 195"/>
                  <a:gd name="T62" fmla="*/ 125 w 127"/>
                  <a:gd name="T63" fmla="*/ 9 h 195"/>
                  <a:gd name="T64" fmla="*/ 125 w 127"/>
                  <a:gd name="T65" fmla="*/ 7 h 195"/>
                  <a:gd name="T66" fmla="*/ 125 w 127"/>
                  <a:gd name="T67" fmla="*/ 5 h 19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7"/>
                  <a:gd name="T103" fmla="*/ 0 h 195"/>
                  <a:gd name="T104" fmla="*/ 127 w 127"/>
                  <a:gd name="T105" fmla="*/ 195 h 19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7" h="195">
                    <a:moveTo>
                      <a:pt x="125" y="5"/>
                    </a:moveTo>
                    <a:lnTo>
                      <a:pt x="118" y="2"/>
                    </a:lnTo>
                    <a:lnTo>
                      <a:pt x="108" y="2"/>
                    </a:lnTo>
                    <a:lnTo>
                      <a:pt x="96" y="0"/>
                    </a:lnTo>
                    <a:lnTo>
                      <a:pt x="87" y="2"/>
                    </a:lnTo>
                    <a:lnTo>
                      <a:pt x="77" y="2"/>
                    </a:lnTo>
                    <a:lnTo>
                      <a:pt x="68" y="5"/>
                    </a:lnTo>
                    <a:lnTo>
                      <a:pt x="60" y="7"/>
                    </a:lnTo>
                    <a:lnTo>
                      <a:pt x="43" y="17"/>
                    </a:lnTo>
                    <a:lnTo>
                      <a:pt x="27" y="28"/>
                    </a:lnTo>
                    <a:lnTo>
                      <a:pt x="16" y="44"/>
                    </a:lnTo>
                    <a:lnTo>
                      <a:pt x="8" y="59"/>
                    </a:lnTo>
                    <a:lnTo>
                      <a:pt x="4" y="69"/>
                    </a:lnTo>
                    <a:lnTo>
                      <a:pt x="2" y="78"/>
                    </a:lnTo>
                    <a:lnTo>
                      <a:pt x="0" y="88"/>
                    </a:lnTo>
                    <a:lnTo>
                      <a:pt x="0" y="98"/>
                    </a:lnTo>
                    <a:lnTo>
                      <a:pt x="0" y="107"/>
                    </a:lnTo>
                    <a:lnTo>
                      <a:pt x="2" y="117"/>
                    </a:lnTo>
                    <a:lnTo>
                      <a:pt x="4" y="126"/>
                    </a:lnTo>
                    <a:lnTo>
                      <a:pt x="8" y="136"/>
                    </a:lnTo>
                    <a:lnTo>
                      <a:pt x="16" y="153"/>
                    </a:lnTo>
                    <a:lnTo>
                      <a:pt x="27" y="167"/>
                    </a:lnTo>
                    <a:lnTo>
                      <a:pt x="43" y="178"/>
                    </a:lnTo>
                    <a:lnTo>
                      <a:pt x="60" y="188"/>
                    </a:lnTo>
                    <a:lnTo>
                      <a:pt x="68" y="192"/>
                    </a:lnTo>
                    <a:lnTo>
                      <a:pt x="77" y="193"/>
                    </a:lnTo>
                    <a:lnTo>
                      <a:pt x="87" y="195"/>
                    </a:lnTo>
                    <a:lnTo>
                      <a:pt x="96" y="195"/>
                    </a:lnTo>
                    <a:lnTo>
                      <a:pt x="108" y="195"/>
                    </a:lnTo>
                    <a:lnTo>
                      <a:pt x="118" y="193"/>
                    </a:lnTo>
                    <a:lnTo>
                      <a:pt x="125" y="192"/>
                    </a:lnTo>
                    <a:lnTo>
                      <a:pt x="127" y="192"/>
                    </a:lnTo>
                    <a:lnTo>
                      <a:pt x="127" y="190"/>
                    </a:lnTo>
                    <a:lnTo>
                      <a:pt x="127" y="188"/>
                    </a:lnTo>
                    <a:lnTo>
                      <a:pt x="127" y="186"/>
                    </a:lnTo>
                    <a:lnTo>
                      <a:pt x="127" y="184"/>
                    </a:lnTo>
                    <a:lnTo>
                      <a:pt x="127" y="182"/>
                    </a:lnTo>
                    <a:lnTo>
                      <a:pt x="127" y="180"/>
                    </a:lnTo>
                    <a:lnTo>
                      <a:pt x="114" y="184"/>
                    </a:lnTo>
                    <a:lnTo>
                      <a:pt x="96" y="186"/>
                    </a:lnTo>
                    <a:lnTo>
                      <a:pt x="79" y="184"/>
                    </a:lnTo>
                    <a:lnTo>
                      <a:pt x="64" y="178"/>
                    </a:lnTo>
                    <a:lnTo>
                      <a:pt x="48" y="170"/>
                    </a:lnTo>
                    <a:lnTo>
                      <a:pt x="35" y="159"/>
                    </a:lnTo>
                    <a:lnTo>
                      <a:pt x="25" y="147"/>
                    </a:lnTo>
                    <a:lnTo>
                      <a:pt x="16" y="132"/>
                    </a:lnTo>
                    <a:lnTo>
                      <a:pt x="12" y="115"/>
                    </a:lnTo>
                    <a:lnTo>
                      <a:pt x="10" y="98"/>
                    </a:lnTo>
                    <a:lnTo>
                      <a:pt x="12" y="80"/>
                    </a:lnTo>
                    <a:lnTo>
                      <a:pt x="16" y="63"/>
                    </a:lnTo>
                    <a:lnTo>
                      <a:pt x="25" y="50"/>
                    </a:lnTo>
                    <a:lnTo>
                      <a:pt x="35" y="36"/>
                    </a:lnTo>
                    <a:lnTo>
                      <a:pt x="48" y="25"/>
                    </a:lnTo>
                    <a:lnTo>
                      <a:pt x="64" y="17"/>
                    </a:lnTo>
                    <a:lnTo>
                      <a:pt x="79" y="13"/>
                    </a:lnTo>
                    <a:lnTo>
                      <a:pt x="96" y="11"/>
                    </a:lnTo>
                    <a:lnTo>
                      <a:pt x="114" y="13"/>
                    </a:lnTo>
                    <a:lnTo>
                      <a:pt x="125" y="15"/>
                    </a:lnTo>
                    <a:lnTo>
                      <a:pt x="125" y="13"/>
                    </a:lnTo>
                    <a:lnTo>
                      <a:pt x="125" y="11"/>
                    </a:lnTo>
                    <a:lnTo>
                      <a:pt x="125" y="9"/>
                    </a:lnTo>
                    <a:lnTo>
                      <a:pt x="125" y="7"/>
                    </a:lnTo>
                    <a:lnTo>
                      <a:pt x="125" y="5"/>
                    </a:lnTo>
                    <a:close/>
                  </a:path>
                </a:pathLst>
              </a:custGeom>
              <a:solidFill>
                <a:srgbClr val="EDF7FF"/>
              </a:solidFill>
              <a:ln w="9525">
                <a:noFill/>
                <a:round/>
              </a:ln>
            </p:spPr>
            <p:txBody>
              <a:bodyPr/>
              <a:lstStyle/>
              <a:p>
                <a:endParaRPr lang="en-US"/>
              </a:p>
            </p:txBody>
          </p:sp>
          <p:sp>
            <p:nvSpPr>
              <p:cNvPr id="44080" name="Freeform 248"/>
              <p:cNvSpPr/>
              <p:nvPr/>
            </p:nvSpPr>
            <p:spPr bwMode="auto">
              <a:xfrm>
                <a:off x="1794" y="1951"/>
                <a:ext cx="123" cy="185"/>
              </a:xfrm>
              <a:custGeom>
                <a:avLst/>
                <a:gdLst>
                  <a:gd name="T0" fmla="*/ 121 w 123"/>
                  <a:gd name="T1" fmla="*/ 6 h 185"/>
                  <a:gd name="T2" fmla="*/ 112 w 123"/>
                  <a:gd name="T3" fmla="*/ 2 h 185"/>
                  <a:gd name="T4" fmla="*/ 92 w 123"/>
                  <a:gd name="T5" fmla="*/ 0 h 185"/>
                  <a:gd name="T6" fmla="*/ 75 w 123"/>
                  <a:gd name="T7" fmla="*/ 2 h 185"/>
                  <a:gd name="T8" fmla="*/ 58 w 123"/>
                  <a:gd name="T9" fmla="*/ 8 h 185"/>
                  <a:gd name="T10" fmla="*/ 41 w 123"/>
                  <a:gd name="T11" fmla="*/ 16 h 185"/>
                  <a:gd name="T12" fmla="*/ 27 w 123"/>
                  <a:gd name="T13" fmla="*/ 27 h 185"/>
                  <a:gd name="T14" fmla="*/ 16 w 123"/>
                  <a:gd name="T15" fmla="*/ 41 h 185"/>
                  <a:gd name="T16" fmla="*/ 8 w 123"/>
                  <a:gd name="T17" fmla="*/ 56 h 185"/>
                  <a:gd name="T18" fmla="*/ 2 w 123"/>
                  <a:gd name="T19" fmla="*/ 73 h 185"/>
                  <a:gd name="T20" fmla="*/ 0 w 123"/>
                  <a:gd name="T21" fmla="*/ 93 h 185"/>
                  <a:gd name="T22" fmla="*/ 2 w 123"/>
                  <a:gd name="T23" fmla="*/ 112 h 185"/>
                  <a:gd name="T24" fmla="*/ 8 w 123"/>
                  <a:gd name="T25" fmla="*/ 129 h 185"/>
                  <a:gd name="T26" fmla="*/ 16 w 123"/>
                  <a:gd name="T27" fmla="*/ 144 h 185"/>
                  <a:gd name="T28" fmla="*/ 27 w 123"/>
                  <a:gd name="T29" fmla="*/ 158 h 185"/>
                  <a:gd name="T30" fmla="*/ 41 w 123"/>
                  <a:gd name="T31" fmla="*/ 169 h 185"/>
                  <a:gd name="T32" fmla="*/ 58 w 123"/>
                  <a:gd name="T33" fmla="*/ 179 h 185"/>
                  <a:gd name="T34" fmla="*/ 75 w 123"/>
                  <a:gd name="T35" fmla="*/ 183 h 185"/>
                  <a:gd name="T36" fmla="*/ 92 w 123"/>
                  <a:gd name="T37" fmla="*/ 185 h 185"/>
                  <a:gd name="T38" fmla="*/ 112 w 123"/>
                  <a:gd name="T39" fmla="*/ 183 h 185"/>
                  <a:gd name="T40" fmla="*/ 123 w 123"/>
                  <a:gd name="T41" fmla="*/ 181 h 185"/>
                  <a:gd name="T42" fmla="*/ 123 w 123"/>
                  <a:gd name="T43" fmla="*/ 179 h 185"/>
                  <a:gd name="T44" fmla="*/ 123 w 123"/>
                  <a:gd name="T45" fmla="*/ 177 h 185"/>
                  <a:gd name="T46" fmla="*/ 123 w 123"/>
                  <a:gd name="T47" fmla="*/ 175 h 185"/>
                  <a:gd name="T48" fmla="*/ 123 w 123"/>
                  <a:gd name="T49" fmla="*/ 175 h 185"/>
                  <a:gd name="T50" fmla="*/ 123 w 123"/>
                  <a:gd name="T51" fmla="*/ 173 h 185"/>
                  <a:gd name="T52" fmla="*/ 121 w 123"/>
                  <a:gd name="T53" fmla="*/ 171 h 185"/>
                  <a:gd name="T54" fmla="*/ 121 w 123"/>
                  <a:gd name="T55" fmla="*/ 171 h 185"/>
                  <a:gd name="T56" fmla="*/ 121 w 123"/>
                  <a:gd name="T57" fmla="*/ 169 h 185"/>
                  <a:gd name="T58" fmla="*/ 110 w 123"/>
                  <a:gd name="T59" fmla="*/ 173 h 185"/>
                  <a:gd name="T60" fmla="*/ 92 w 123"/>
                  <a:gd name="T61" fmla="*/ 175 h 185"/>
                  <a:gd name="T62" fmla="*/ 77 w 123"/>
                  <a:gd name="T63" fmla="*/ 173 h 185"/>
                  <a:gd name="T64" fmla="*/ 62 w 123"/>
                  <a:gd name="T65" fmla="*/ 169 h 185"/>
                  <a:gd name="T66" fmla="*/ 46 w 123"/>
                  <a:gd name="T67" fmla="*/ 162 h 185"/>
                  <a:gd name="T68" fmla="*/ 35 w 123"/>
                  <a:gd name="T69" fmla="*/ 150 h 185"/>
                  <a:gd name="T70" fmla="*/ 25 w 123"/>
                  <a:gd name="T71" fmla="*/ 139 h 185"/>
                  <a:gd name="T72" fmla="*/ 18 w 123"/>
                  <a:gd name="T73" fmla="*/ 125 h 185"/>
                  <a:gd name="T74" fmla="*/ 12 w 123"/>
                  <a:gd name="T75" fmla="*/ 110 h 185"/>
                  <a:gd name="T76" fmla="*/ 12 w 123"/>
                  <a:gd name="T77" fmla="*/ 93 h 185"/>
                  <a:gd name="T78" fmla="*/ 12 w 123"/>
                  <a:gd name="T79" fmla="*/ 77 h 185"/>
                  <a:gd name="T80" fmla="*/ 18 w 123"/>
                  <a:gd name="T81" fmla="*/ 60 h 185"/>
                  <a:gd name="T82" fmla="*/ 25 w 123"/>
                  <a:gd name="T83" fmla="*/ 46 h 185"/>
                  <a:gd name="T84" fmla="*/ 35 w 123"/>
                  <a:gd name="T85" fmla="*/ 35 h 185"/>
                  <a:gd name="T86" fmla="*/ 46 w 123"/>
                  <a:gd name="T87" fmla="*/ 25 h 185"/>
                  <a:gd name="T88" fmla="*/ 62 w 123"/>
                  <a:gd name="T89" fmla="*/ 18 h 185"/>
                  <a:gd name="T90" fmla="*/ 77 w 123"/>
                  <a:gd name="T91" fmla="*/ 12 h 185"/>
                  <a:gd name="T92" fmla="*/ 92 w 123"/>
                  <a:gd name="T93" fmla="*/ 10 h 185"/>
                  <a:gd name="T94" fmla="*/ 110 w 123"/>
                  <a:gd name="T95" fmla="*/ 12 h 185"/>
                  <a:gd name="T96" fmla="*/ 121 w 123"/>
                  <a:gd name="T97" fmla="*/ 16 h 185"/>
                  <a:gd name="T98" fmla="*/ 121 w 123"/>
                  <a:gd name="T99" fmla="*/ 14 h 185"/>
                  <a:gd name="T100" fmla="*/ 121 w 123"/>
                  <a:gd name="T101" fmla="*/ 14 h 185"/>
                  <a:gd name="T102" fmla="*/ 121 w 123"/>
                  <a:gd name="T103" fmla="*/ 12 h 185"/>
                  <a:gd name="T104" fmla="*/ 121 w 123"/>
                  <a:gd name="T105" fmla="*/ 10 h 185"/>
                  <a:gd name="T106" fmla="*/ 121 w 123"/>
                  <a:gd name="T107" fmla="*/ 10 h 185"/>
                  <a:gd name="T108" fmla="*/ 121 w 123"/>
                  <a:gd name="T109" fmla="*/ 8 h 185"/>
                  <a:gd name="T110" fmla="*/ 121 w 123"/>
                  <a:gd name="T111" fmla="*/ 6 h 185"/>
                  <a:gd name="T112" fmla="*/ 121 w 123"/>
                  <a:gd name="T113" fmla="*/ 6 h 1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23"/>
                  <a:gd name="T172" fmla="*/ 0 h 185"/>
                  <a:gd name="T173" fmla="*/ 123 w 123"/>
                  <a:gd name="T174" fmla="*/ 185 h 1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23" h="185">
                    <a:moveTo>
                      <a:pt x="121" y="6"/>
                    </a:moveTo>
                    <a:lnTo>
                      <a:pt x="112" y="2"/>
                    </a:lnTo>
                    <a:lnTo>
                      <a:pt x="92" y="0"/>
                    </a:lnTo>
                    <a:lnTo>
                      <a:pt x="75" y="2"/>
                    </a:lnTo>
                    <a:lnTo>
                      <a:pt x="58" y="8"/>
                    </a:lnTo>
                    <a:lnTo>
                      <a:pt x="41" y="16"/>
                    </a:lnTo>
                    <a:lnTo>
                      <a:pt x="27" y="27"/>
                    </a:lnTo>
                    <a:lnTo>
                      <a:pt x="16" y="41"/>
                    </a:lnTo>
                    <a:lnTo>
                      <a:pt x="8" y="56"/>
                    </a:lnTo>
                    <a:lnTo>
                      <a:pt x="2" y="73"/>
                    </a:lnTo>
                    <a:lnTo>
                      <a:pt x="0" y="93"/>
                    </a:lnTo>
                    <a:lnTo>
                      <a:pt x="2" y="112"/>
                    </a:lnTo>
                    <a:lnTo>
                      <a:pt x="8" y="129"/>
                    </a:lnTo>
                    <a:lnTo>
                      <a:pt x="16" y="144"/>
                    </a:lnTo>
                    <a:lnTo>
                      <a:pt x="27" y="158"/>
                    </a:lnTo>
                    <a:lnTo>
                      <a:pt x="41" y="169"/>
                    </a:lnTo>
                    <a:lnTo>
                      <a:pt x="58" y="179"/>
                    </a:lnTo>
                    <a:lnTo>
                      <a:pt x="75" y="183"/>
                    </a:lnTo>
                    <a:lnTo>
                      <a:pt x="92" y="185"/>
                    </a:lnTo>
                    <a:lnTo>
                      <a:pt x="112" y="183"/>
                    </a:lnTo>
                    <a:lnTo>
                      <a:pt x="123" y="181"/>
                    </a:lnTo>
                    <a:lnTo>
                      <a:pt x="123" y="179"/>
                    </a:lnTo>
                    <a:lnTo>
                      <a:pt x="123" y="177"/>
                    </a:lnTo>
                    <a:lnTo>
                      <a:pt x="123" y="175"/>
                    </a:lnTo>
                    <a:lnTo>
                      <a:pt x="123" y="173"/>
                    </a:lnTo>
                    <a:lnTo>
                      <a:pt x="121" y="171"/>
                    </a:lnTo>
                    <a:lnTo>
                      <a:pt x="121" y="169"/>
                    </a:lnTo>
                    <a:lnTo>
                      <a:pt x="110" y="173"/>
                    </a:lnTo>
                    <a:lnTo>
                      <a:pt x="92" y="175"/>
                    </a:lnTo>
                    <a:lnTo>
                      <a:pt x="77" y="173"/>
                    </a:lnTo>
                    <a:lnTo>
                      <a:pt x="62" y="169"/>
                    </a:lnTo>
                    <a:lnTo>
                      <a:pt x="46" y="162"/>
                    </a:lnTo>
                    <a:lnTo>
                      <a:pt x="35" y="150"/>
                    </a:lnTo>
                    <a:lnTo>
                      <a:pt x="25" y="139"/>
                    </a:lnTo>
                    <a:lnTo>
                      <a:pt x="18" y="125"/>
                    </a:lnTo>
                    <a:lnTo>
                      <a:pt x="12" y="110"/>
                    </a:lnTo>
                    <a:lnTo>
                      <a:pt x="12" y="93"/>
                    </a:lnTo>
                    <a:lnTo>
                      <a:pt x="12" y="77"/>
                    </a:lnTo>
                    <a:lnTo>
                      <a:pt x="18" y="60"/>
                    </a:lnTo>
                    <a:lnTo>
                      <a:pt x="25" y="46"/>
                    </a:lnTo>
                    <a:lnTo>
                      <a:pt x="35" y="35"/>
                    </a:lnTo>
                    <a:lnTo>
                      <a:pt x="46" y="25"/>
                    </a:lnTo>
                    <a:lnTo>
                      <a:pt x="62" y="18"/>
                    </a:lnTo>
                    <a:lnTo>
                      <a:pt x="77" y="12"/>
                    </a:lnTo>
                    <a:lnTo>
                      <a:pt x="92" y="10"/>
                    </a:lnTo>
                    <a:lnTo>
                      <a:pt x="110" y="12"/>
                    </a:lnTo>
                    <a:lnTo>
                      <a:pt x="121" y="16"/>
                    </a:lnTo>
                    <a:lnTo>
                      <a:pt x="121" y="14"/>
                    </a:lnTo>
                    <a:lnTo>
                      <a:pt x="121" y="12"/>
                    </a:lnTo>
                    <a:lnTo>
                      <a:pt x="121" y="10"/>
                    </a:lnTo>
                    <a:lnTo>
                      <a:pt x="121" y="8"/>
                    </a:lnTo>
                    <a:lnTo>
                      <a:pt x="121" y="6"/>
                    </a:lnTo>
                    <a:close/>
                  </a:path>
                </a:pathLst>
              </a:custGeom>
              <a:solidFill>
                <a:srgbClr val="EEF8FF"/>
              </a:solidFill>
              <a:ln w="9525">
                <a:noFill/>
                <a:round/>
              </a:ln>
            </p:spPr>
            <p:txBody>
              <a:bodyPr/>
              <a:lstStyle/>
              <a:p>
                <a:endParaRPr lang="en-US"/>
              </a:p>
            </p:txBody>
          </p:sp>
          <p:sp>
            <p:nvSpPr>
              <p:cNvPr id="44081" name="Freeform 249"/>
              <p:cNvSpPr/>
              <p:nvPr/>
            </p:nvSpPr>
            <p:spPr bwMode="auto">
              <a:xfrm>
                <a:off x="1800" y="1957"/>
                <a:ext cx="117" cy="175"/>
              </a:xfrm>
              <a:custGeom>
                <a:avLst/>
                <a:gdLst>
                  <a:gd name="T0" fmla="*/ 115 w 117"/>
                  <a:gd name="T1" fmla="*/ 4 h 175"/>
                  <a:gd name="T2" fmla="*/ 104 w 117"/>
                  <a:gd name="T3" fmla="*/ 2 h 175"/>
                  <a:gd name="T4" fmla="*/ 86 w 117"/>
                  <a:gd name="T5" fmla="*/ 0 h 175"/>
                  <a:gd name="T6" fmla="*/ 69 w 117"/>
                  <a:gd name="T7" fmla="*/ 2 h 175"/>
                  <a:gd name="T8" fmla="*/ 54 w 117"/>
                  <a:gd name="T9" fmla="*/ 6 h 175"/>
                  <a:gd name="T10" fmla="*/ 38 w 117"/>
                  <a:gd name="T11" fmla="*/ 14 h 175"/>
                  <a:gd name="T12" fmla="*/ 25 w 117"/>
                  <a:gd name="T13" fmla="*/ 25 h 175"/>
                  <a:gd name="T14" fmla="*/ 15 w 117"/>
                  <a:gd name="T15" fmla="*/ 39 h 175"/>
                  <a:gd name="T16" fmla="*/ 6 w 117"/>
                  <a:gd name="T17" fmla="*/ 52 h 175"/>
                  <a:gd name="T18" fmla="*/ 2 w 117"/>
                  <a:gd name="T19" fmla="*/ 69 h 175"/>
                  <a:gd name="T20" fmla="*/ 0 w 117"/>
                  <a:gd name="T21" fmla="*/ 87 h 175"/>
                  <a:gd name="T22" fmla="*/ 2 w 117"/>
                  <a:gd name="T23" fmla="*/ 104 h 175"/>
                  <a:gd name="T24" fmla="*/ 6 w 117"/>
                  <a:gd name="T25" fmla="*/ 121 h 175"/>
                  <a:gd name="T26" fmla="*/ 15 w 117"/>
                  <a:gd name="T27" fmla="*/ 136 h 175"/>
                  <a:gd name="T28" fmla="*/ 25 w 117"/>
                  <a:gd name="T29" fmla="*/ 148 h 175"/>
                  <a:gd name="T30" fmla="*/ 38 w 117"/>
                  <a:gd name="T31" fmla="*/ 159 h 175"/>
                  <a:gd name="T32" fmla="*/ 54 w 117"/>
                  <a:gd name="T33" fmla="*/ 167 h 175"/>
                  <a:gd name="T34" fmla="*/ 69 w 117"/>
                  <a:gd name="T35" fmla="*/ 173 h 175"/>
                  <a:gd name="T36" fmla="*/ 86 w 117"/>
                  <a:gd name="T37" fmla="*/ 175 h 175"/>
                  <a:gd name="T38" fmla="*/ 104 w 117"/>
                  <a:gd name="T39" fmla="*/ 173 h 175"/>
                  <a:gd name="T40" fmla="*/ 117 w 117"/>
                  <a:gd name="T41" fmla="*/ 169 h 175"/>
                  <a:gd name="T42" fmla="*/ 117 w 117"/>
                  <a:gd name="T43" fmla="*/ 167 h 175"/>
                  <a:gd name="T44" fmla="*/ 115 w 117"/>
                  <a:gd name="T45" fmla="*/ 165 h 175"/>
                  <a:gd name="T46" fmla="*/ 115 w 117"/>
                  <a:gd name="T47" fmla="*/ 165 h 175"/>
                  <a:gd name="T48" fmla="*/ 115 w 117"/>
                  <a:gd name="T49" fmla="*/ 163 h 175"/>
                  <a:gd name="T50" fmla="*/ 115 w 117"/>
                  <a:gd name="T51" fmla="*/ 161 h 175"/>
                  <a:gd name="T52" fmla="*/ 115 w 117"/>
                  <a:gd name="T53" fmla="*/ 161 h 175"/>
                  <a:gd name="T54" fmla="*/ 115 w 117"/>
                  <a:gd name="T55" fmla="*/ 159 h 175"/>
                  <a:gd name="T56" fmla="*/ 115 w 117"/>
                  <a:gd name="T57" fmla="*/ 158 h 175"/>
                  <a:gd name="T58" fmla="*/ 102 w 117"/>
                  <a:gd name="T59" fmla="*/ 161 h 175"/>
                  <a:gd name="T60" fmla="*/ 86 w 117"/>
                  <a:gd name="T61" fmla="*/ 163 h 175"/>
                  <a:gd name="T62" fmla="*/ 71 w 117"/>
                  <a:gd name="T63" fmla="*/ 161 h 175"/>
                  <a:gd name="T64" fmla="*/ 58 w 117"/>
                  <a:gd name="T65" fmla="*/ 158 h 175"/>
                  <a:gd name="T66" fmla="*/ 44 w 117"/>
                  <a:gd name="T67" fmla="*/ 150 h 175"/>
                  <a:gd name="T68" fmla="*/ 33 w 117"/>
                  <a:gd name="T69" fmla="*/ 142 h 175"/>
                  <a:gd name="T70" fmla="*/ 23 w 117"/>
                  <a:gd name="T71" fmla="*/ 131 h 175"/>
                  <a:gd name="T72" fmla="*/ 15 w 117"/>
                  <a:gd name="T73" fmla="*/ 117 h 175"/>
                  <a:gd name="T74" fmla="*/ 12 w 117"/>
                  <a:gd name="T75" fmla="*/ 102 h 175"/>
                  <a:gd name="T76" fmla="*/ 10 w 117"/>
                  <a:gd name="T77" fmla="*/ 87 h 175"/>
                  <a:gd name="T78" fmla="*/ 12 w 117"/>
                  <a:gd name="T79" fmla="*/ 71 h 175"/>
                  <a:gd name="T80" fmla="*/ 15 w 117"/>
                  <a:gd name="T81" fmla="*/ 58 h 175"/>
                  <a:gd name="T82" fmla="*/ 23 w 117"/>
                  <a:gd name="T83" fmla="*/ 44 h 175"/>
                  <a:gd name="T84" fmla="*/ 33 w 117"/>
                  <a:gd name="T85" fmla="*/ 33 h 175"/>
                  <a:gd name="T86" fmla="*/ 44 w 117"/>
                  <a:gd name="T87" fmla="*/ 23 h 175"/>
                  <a:gd name="T88" fmla="*/ 58 w 117"/>
                  <a:gd name="T89" fmla="*/ 16 h 175"/>
                  <a:gd name="T90" fmla="*/ 71 w 117"/>
                  <a:gd name="T91" fmla="*/ 12 h 175"/>
                  <a:gd name="T92" fmla="*/ 86 w 117"/>
                  <a:gd name="T93" fmla="*/ 10 h 175"/>
                  <a:gd name="T94" fmla="*/ 102 w 117"/>
                  <a:gd name="T95" fmla="*/ 12 h 175"/>
                  <a:gd name="T96" fmla="*/ 115 w 117"/>
                  <a:gd name="T97" fmla="*/ 16 h 175"/>
                  <a:gd name="T98" fmla="*/ 115 w 117"/>
                  <a:gd name="T99" fmla="*/ 14 h 175"/>
                  <a:gd name="T100" fmla="*/ 115 w 117"/>
                  <a:gd name="T101" fmla="*/ 12 h 175"/>
                  <a:gd name="T102" fmla="*/ 115 w 117"/>
                  <a:gd name="T103" fmla="*/ 12 h 175"/>
                  <a:gd name="T104" fmla="*/ 115 w 117"/>
                  <a:gd name="T105" fmla="*/ 10 h 175"/>
                  <a:gd name="T106" fmla="*/ 115 w 117"/>
                  <a:gd name="T107" fmla="*/ 8 h 175"/>
                  <a:gd name="T108" fmla="*/ 115 w 117"/>
                  <a:gd name="T109" fmla="*/ 8 h 175"/>
                  <a:gd name="T110" fmla="*/ 115 w 117"/>
                  <a:gd name="T111" fmla="*/ 6 h 175"/>
                  <a:gd name="T112" fmla="*/ 115 w 117"/>
                  <a:gd name="T113" fmla="*/ 4 h 17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7"/>
                  <a:gd name="T172" fmla="*/ 0 h 175"/>
                  <a:gd name="T173" fmla="*/ 117 w 117"/>
                  <a:gd name="T174" fmla="*/ 175 h 17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7" h="175">
                    <a:moveTo>
                      <a:pt x="115" y="4"/>
                    </a:moveTo>
                    <a:lnTo>
                      <a:pt x="104" y="2"/>
                    </a:lnTo>
                    <a:lnTo>
                      <a:pt x="86" y="0"/>
                    </a:lnTo>
                    <a:lnTo>
                      <a:pt x="69" y="2"/>
                    </a:lnTo>
                    <a:lnTo>
                      <a:pt x="54" y="6"/>
                    </a:lnTo>
                    <a:lnTo>
                      <a:pt x="38" y="14"/>
                    </a:lnTo>
                    <a:lnTo>
                      <a:pt x="25" y="25"/>
                    </a:lnTo>
                    <a:lnTo>
                      <a:pt x="15" y="39"/>
                    </a:lnTo>
                    <a:lnTo>
                      <a:pt x="6" y="52"/>
                    </a:lnTo>
                    <a:lnTo>
                      <a:pt x="2" y="69"/>
                    </a:lnTo>
                    <a:lnTo>
                      <a:pt x="0" y="87"/>
                    </a:lnTo>
                    <a:lnTo>
                      <a:pt x="2" y="104"/>
                    </a:lnTo>
                    <a:lnTo>
                      <a:pt x="6" y="121"/>
                    </a:lnTo>
                    <a:lnTo>
                      <a:pt x="15" y="136"/>
                    </a:lnTo>
                    <a:lnTo>
                      <a:pt x="25" y="148"/>
                    </a:lnTo>
                    <a:lnTo>
                      <a:pt x="38" y="159"/>
                    </a:lnTo>
                    <a:lnTo>
                      <a:pt x="54" y="167"/>
                    </a:lnTo>
                    <a:lnTo>
                      <a:pt x="69" y="173"/>
                    </a:lnTo>
                    <a:lnTo>
                      <a:pt x="86" y="175"/>
                    </a:lnTo>
                    <a:lnTo>
                      <a:pt x="104" y="173"/>
                    </a:lnTo>
                    <a:lnTo>
                      <a:pt x="117" y="169"/>
                    </a:lnTo>
                    <a:lnTo>
                      <a:pt x="117" y="167"/>
                    </a:lnTo>
                    <a:lnTo>
                      <a:pt x="115" y="165"/>
                    </a:lnTo>
                    <a:lnTo>
                      <a:pt x="115" y="163"/>
                    </a:lnTo>
                    <a:lnTo>
                      <a:pt x="115" y="161"/>
                    </a:lnTo>
                    <a:lnTo>
                      <a:pt x="115" y="159"/>
                    </a:lnTo>
                    <a:lnTo>
                      <a:pt x="115" y="158"/>
                    </a:lnTo>
                    <a:lnTo>
                      <a:pt x="102" y="161"/>
                    </a:lnTo>
                    <a:lnTo>
                      <a:pt x="86" y="163"/>
                    </a:lnTo>
                    <a:lnTo>
                      <a:pt x="71" y="161"/>
                    </a:lnTo>
                    <a:lnTo>
                      <a:pt x="58" y="158"/>
                    </a:lnTo>
                    <a:lnTo>
                      <a:pt x="44" y="150"/>
                    </a:lnTo>
                    <a:lnTo>
                      <a:pt x="33" y="142"/>
                    </a:lnTo>
                    <a:lnTo>
                      <a:pt x="23" y="131"/>
                    </a:lnTo>
                    <a:lnTo>
                      <a:pt x="15" y="117"/>
                    </a:lnTo>
                    <a:lnTo>
                      <a:pt x="12" y="102"/>
                    </a:lnTo>
                    <a:lnTo>
                      <a:pt x="10" y="87"/>
                    </a:lnTo>
                    <a:lnTo>
                      <a:pt x="12" y="71"/>
                    </a:lnTo>
                    <a:lnTo>
                      <a:pt x="15" y="58"/>
                    </a:lnTo>
                    <a:lnTo>
                      <a:pt x="23" y="44"/>
                    </a:lnTo>
                    <a:lnTo>
                      <a:pt x="33" y="33"/>
                    </a:lnTo>
                    <a:lnTo>
                      <a:pt x="44" y="23"/>
                    </a:lnTo>
                    <a:lnTo>
                      <a:pt x="58" y="16"/>
                    </a:lnTo>
                    <a:lnTo>
                      <a:pt x="71" y="12"/>
                    </a:lnTo>
                    <a:lnTo>
                      <a:pt x="86" y="10"/>
                    </a:lnTo>
                    <a:lnTo>
                      <a:pt x="102" y="12"/>
                    </a:lnTo>
                    <a:lnTo>
                      <a:pt x="115" y="16"/>
                    </a:lnTo>
                    <a:lnTo>
                      <a:pt x="115" y="14"/>
                    </a:lnTo>
                    <a:lnTo>
                      <a:pt x="115" y="12"/>
                    </a:lnTo>
                    <a:lnTo>
                      <a:pt x="115" y="10"/>
                    </a:lnTo>
                    <a:lnTo>
                      <a:pt x="115" y="8"/>
                    </a:lnTo>
                    <a:lnTo>
                      <a:pt x="115" y="6"/>
                    </a:lnTo>
                    <a:lnTo>
                      <a:pt x="115" y="4"/>
                    </a:lnTo>
                    <a:close/>
                  </a:path>
                </a:pathLst>
              </a:custGeom>
              <a:solidFill>
                <a:srgbClr val="EFF8FF"/>
              </a:solidFill>
              <a:ln w="9525">
                <a:noFill/>
                <a:round/>
              </a:ln>
            </p:spPr>
            <p:txBody>
              <a:bodyPr/>
              <a:lstStyle/>
              <a:p>
                <a:endParaRPr lang="en-US"/>
              </a:p>
            </p:txBody>
          </p:sp>
          <p:sp>
            <p:nvSpPr>
              <p:cNvPr id="44082" name="Freeform 250"/>
              <p:cNvSpPr/>
              <p:nvPr/>
            </p:nvSpPr>
            <p:spPr bwMode="auto">
              <a:xfrm>
                <a:off x="1806" y="1961"/>
                <a:ext cx="109" cy="165"/>
              </a:xfrm>
              <a:custGeom>
                <a:avLst/>
                <a:gdLst>
                  <a:gd name="T0" fmla="*/ 109 w 109"/>
                  <a:gd name="T1" fmla="*/ 6 h 165"/>
                  <a:gd name="T2" fmla="*/ 98 w 109"/>
                  <a:gd name="T3" fmla="*/ 2 h 165"/>
                  <a:gd name="T4" fmla="*/ 80 w 109"/>
                  <a:gd name="T5" fmla="*/ 0 h 165"/>
                  <a:gd name="T6" fmla="*/ 65 w 109"/>
                  <a:gd name="T7" fmla="*/ 2 h 165"/>
                  <a:gd name="T8" fmla="*/ 50 w 109"/>
                  <a:gd name="T9" fmla="*/ 8 h 165"/>
                  <a:gd name="T10" fmla="*/ 34 w 109"/>
                  <a:gd name="T11" fmla="*/ 15 h 165"/>
                  <a:gd name="T12" fmla="*/ 23 w 109"/>
                  <a:gd name="T13" fmla="*/ 25 h 165"/>
                  <a:gd name="T14" fmla="*/ 13 w 109"/>
                  <a:gd name="T15" fmla="*/ 36 h 165"/>
                  <a:gd name="T16" fmla="*/ 6 w 109"/>
                  <a:gd name="T17" fmla="*/ 50 h 165"/>
                  <a:gd name="T18" fmla="*/ 0 w 109"/>
                  <a:gd name="T19" fmla="*/ 67 h 165"/>
                  <a:gd name="T20" fmla="*/ 0 w 109"/>
                  <a:gd name="T21" fmla="*/ 83 h 165"/>
                  <a:gd name="T22" fmla="*/ 0 w 109"/>
                  <a:gd name="T23" fmla="*/ 100 h 165"/>
                  <a:gd name="T24" fmla="*/ 6 w 109"/>
                  <a:gd name="T25" fmla="*/ 115 h 165"/>
                  <a:gd name="T26" fmla="*/ 13 w 109"/>
                  <a:gd name="T27" fmla="*/ 129 h 165"/>
                  <a:gd name="T28" fmla="*/ 23 w 109"/>
                  <a:gd name="T29" fmla="*/ 140 h 165"/>
                  <a:gd name="T30" fmla="*/ 34 w 109"/>
                  <a:gd name="T31" fmla="*/ 152 h 165"/>
                  <a:gd name="T32" fmla="*/ 50 w 109"/>
                  <a:gd name="T33" fmla="*/ 159 h 165"/>
                  <a:gd name="T34" fmla="*/ 65 w 109"/>
                  <a:gd name="T35" fmla="*/ 163 h 165"/>
                  <a:gd name="T36" fmla="*/ 80 w 109"/>
                  <a:gd name="T37" fmla="*/ 165 h 165"/>
                  <a:gd name="T38" fmla="*/ 98 w 109"/>
                  <a:gd name="T39" fmla="*/ 163 h 165"/>
                  <a:gd name="T40" fmla="*/ 109 w 109"/>
                  <a:gd name="T41" fmla="*/ 159 h 165"/>
                  <a:gd name="T42" fmla="*/ 109 w 109"/>
                  <a:gd name="T43" fmla="*/ 157 h 165"/>
                  <a:gd name="T44" fmla="*/ 109 w 109"/>
                  <a:gd name="T45" fmla="*/ 157 h 165"/>
                  <a:gd name="T46" fmla="*/ 109 w 109"/>
                  <a:gd name="T47" fmla="*/ 155 h 165"/>
                  <a:gd name="T48" fmla="*/ 109 w 109"/>
                  <a:gd name="T49" fmla="*/ 154 h 165"/>
                  <a:gd name="T50" fmla="*/ 109 w 109"/>
                  <a:gd name="T51" fmla="*/ 154 h 165"/>
                  <a:gd name="T52" fmla="*/ 109 w 109"/>
                  <a:gd name="T53" fmla="*/ 152 h 165"/>
                  <a:gd name="T54" fmla="*/ 109 w 109"/>
                  <a:gd name="T55" fmla="*/ 150 h 165"/>
                  <a:gd name="T56" fmla="*/ 109 w 109"/>
                  <a:gd name="T57" fmla="*/ 148 h 165"/>
                  <a:gd name="T58" fmla="*/ 109 w 109"/>
                  <a:gd name="T59" fmla="*/ 150 h 165"/>
                  <a:gd name="T60" fmla="*/ 96 w 109"/>
                  <a:gd name="T61" fmla="*/ 154 h 165"/>
                  <a:gd name="T62" fmla="*/ 80 w 109"/>
                  <a:gd name="T63" fmla="*/ 155 h 165"/>
                  <a:gd name="T64" fmla="*/ 67 w 109"/>
                  <a:gd name="T65" fmla="*/ 154 h 165"/>
                  <a:gd name="T66" fmla="*/ 54 w 109"/>
                  <a:gd name="T67" fmla="*/ 150 h 165"/>
                  <a:gd name="T68" fmla="*/ 40 w 109"/>
                  <a:gd name="T69" fmla="*/ 142 h 165"/>
                  <a:gd name="T70" fmla="*/ 31 w 109"/>
                  <a:gd name="T71" fmla="*/ 134 h 165"/>
                  <a:gd name="T72" fmla="*/ 21 w 109"/>
                  <a:gd name="T73" fmla="*/ 123 h 165"/>
                  <a:gd name="T74" fmla="*/ 15 w 109"/>
                  <a:gd name="T75" fmla="*/ 111 h 165"/>
                  <a:gd name="T76" fmla="*/ 11 w 109"/>
                  <a:gd name="T77" fmla="*/ 98 h 165"/>
                  <a:gd name="T78" fmla="*/ 9 w 109"/>
                  <a:gd name="T79" fmla="*/ 83 h 165"/>
                  <a:gd name="T80" fmla="*/ 11 w 109"/>
                  <a:gd name="T81" fmla="*/ 69 h 165"/>
                  <a:gd name="T82" fmla="*/ 15 w 109"/>
                  <a:gd name="T83" fmla="*/ 56 h 165"/>
                  <a:gd name="T84" fmla="*/ 21 w 109"/>
                  <a:gd name="T85" fmla="*/ 42 h 165"/>
                  <a:gd name="T86" fmla="*/ 31 w 109"/>
                  <a:gd name="T87" fmla="*/ 33 h 165"/>
                  <a:gd name="T88" fmla="*/ 40 w 109"/>
                  <a:gd name="T89" fmla="*/ 23 h 165"/>
                  <a:gd name="T90" fmla="*/ 54 w 109"/>
                  <a:gd name="T91" fmla="*/ 17 h 165"/>
                  <a:gd name="T92" fmla="*/ 67 w 109"/>
                  <a:gd name="T93" fmla="*/ 12 h 165"/>
                  <a:gd name="T94" fmla="*/ 80 w 109"/>
                  <a:gd name="T95" fmla="*/ 12 h 165"/>
                  <a:gd name="T96" fmla="*/ 96 w 109"/>
                  <a:gd name="T97" fmla="*/ 12 h 165"/>
                  <a:gd name="T98" fmla="*/ 109 w 109"/>
                  <a:gd name="T99" fmla="*/ 17 h 165"/>
                  <a:gd name="T100" fmla="*/ 109 w 109"/>
                  <a:gd name="T101" fmla="*/ 15 h 165"/>
                  <a:gd name="T102" fmla="*/ 109 w 109"/>
                  <a:gd name="T103" fmla="*/ 13 h 165"/>
                  <a:gd name="T104" fmla="*/ 109 w 109"/>
                  <a:gd name="T105" fmla="*/ 13 h 165"/>
                  <a:gd name="T106" fmla="*/ 109 w 109"/>
                  <a:gd name="T107" fmla="*/ 12 h 165"/>
                  <a:gd name="T108" fmla="*/ 109 w 109"/>
                  <a:gd name="T109" fmla="*/ 10 h 165"/>
                  <a:gd name="T110" fmla="*/ 109 w 109"/>
                  <a:gd name="T111" fmla="*/ 8 h 165"/>
                  <a:gd name="T112" fmla="*/ 109 w 109"/>
                  <a:gd name="T113" fmla="*/ 8 h 165"/>
                  <a:gd name="T114" fmla="*/ 109 w 109"/>
                  <a:gd name="T115" fmla="*/ 6 h 16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9"/>
                  <a:gd name="T175" fmla="*/ 0 h 165"/>
                  <a:gd name="T176" fmla="*/ 109 w 109"/>
                  <a:gd name="T177" fmla="*/ 165 h 16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9" h="165">
                    <a:moveTo>
                      <a:pt x="109" y="6"/>
                    </a:moveTo>
                    <a:lnTo>
                      <a:pt x="98" y="2"/>
                    </a:lnTo>
                    <a:lnTo>
                      <a:pt x="80" y="0"/>
                    </a:lnTo>
                    <a:lnTo>
                      <a:pt x="65" y="2"/>
                    </a:lnTo>
                    <a:lnTo>
                      <a:pt x="50" y="8"/>
                    </a:lnTo>
                    <a:lnTo>
                      <a:pt x="34" y="15"/>
                    </a:lnTo>
                    <a:lnTo>
                      <a:pt x="23" y="25"/>
                    </a:lnTo>
                    <a:lnTo>
                      <a:pt x="13" y="36"/>
                    </a:lnTo>
                    <a:lnTo>
                      <a:pt x="6" y="50"/>
                    </a:lnTo>
                    <a:lnTo>
                      <a:pt x="0" y="67"/>
                    </a:lnTo>
                    <a:lnTo>
                      <a:pt x="0" y="83"/>
                    </a:lnTo>
                    <a:lnTo>
                      <a:pt x="0" y="100"/>
                    </a:lnTo>
                    <a:lnTo>
                      <a:pt x="6" y="115"/>
                    </a:lnTo>
                    <a:lnTo>
                      <a:pt x="13" y="129"/>
                    </a:lnTo>
                    <a:lnTo>
                      <a:pt x="23" y="140"/>
                    </a:lnTo>
                    <a:lnTo>
                      <a:pt x="34" y="152"/>
                    </a:lnTo>
                    <a:lnTo>
                      <a:pt x="50" y="159"/>
                    </a:lnTo>
                    <a:lnTo>
                      <a:pt x="65" y="163"/>
                    </a:lnTo>
                    <a:lnTo>
                      <a:pt x="80" y="165"/>
                    </a:lnTo>
                    <a:lnTo>
                      <a:pt x="98" y="163"/>
                    </a:lnTo>
                    <a:lnTo>
                      <a:pt x="109" y="159"/>
                    </a:lnTo>
                    <a:lnTo>
                      <a:pt x="109" y="157"/>
                    </a:lnTo>
                    <a:lnTo>
                      <a:pt x="109" y="155"/>
                    </a:lnTo>
                    <a:lnTo>
                      <a:pt x="109" y="154"/>
                    </a:lnTo>
                    <a:lnTo>
                      <a:pt x="109" y="152"/>
                    </a:lnTo>
                    <a:lnTo>
                      <a:pt x="109" y="150"/>
                    </a:lnTo>
                    <a:lnTo>
                      <a:pt x="109" y="148"/>
                    </a:lnTo>
                    <a:lnTo>
                      <a:pt x="109" y="150"/>
                    </a:lnTo>
                    <a:lnTo>
                      <a:pt x="96" y="154"/>
                    </a:lnTo>
                    <a:lnTo>
                      <a:pt x="80" y="155"/>
                    </a:lnTo>
                    <a:lnTo>
                      <a:pt x="67" y="154"/>
                    </a:lnTo>
                    <a:lnTo>
                      <a:pt x="54" y="150"/>
                    </a:lnTo>
                    <a:lnTo>
                      <a:pt x="40" y="142"/>
                    </a:lnTo>
                    <a:lnTo>
                      <a:pt x="31" y="134"/>
                    </a:lnTo>
                    <a:lnTo>
                      <a:pt x="21" y="123"/>
                    </a:lnTo>
                    <a:lnTo>
                      <a:pt x="15" y="111"/>
                    </a:lnTo>
                    <a:lnTo>
                      <a:pt x="11" y="98"/>
                    </a:lnTo>
                    <a:lnTo>
                      <a:pt x="9" y="83"/>
                    </a:lnTo>
                    <a:lnTo>
                      <a:pt x="11" y="69"/>
                    </a:lnTo>
                    <a:lnTo>
                      <a:pt x="15" y="56"/>
                    </a:lnTo>
                    <a:lnTo>
                      <a:pt x="21" y="42"/>
                    </a:lnTo>
                    <a:lnTo>
                      <a:pt x="31" y="33"/>
                    </a:lnTo>
                    <a:lnTo>
                      <a:pt x="40" y="23"/>
                    </a:lnTo>
                    <a:lnTo>
                      <a:pt x="54" y="17"/>
                    </a:lnTo>
                    <a:lnTo>
                      <a:pt x="67" y="12"/>
                    </a:lnTo>
                    <a:lnTo>
                      <a:pt x="80" y="12"/>
                    </a:lnTo>
                    <a:lnTo>
                      <a:pt x="96" y="12"/>
                    </a:lnTo>
                    <a:lnTo>
                      <a:pt x="109" y="17"/>
                    </a:lnTo>
                    <a:lnTo>
                      <a:pt x="109" y="15"/>
                    </a:lnTo>
                    <a:lnTo>
                      <a:pt x="109" y="13"/>
                    </a:lnTo>
                    <a:lnTo>
                      <a:pt x="109" y="12"/>
                    </a:lnTo>
                    <a:lnTo>
                      <a:pt x="109" y="10"/>
                    </a:lnTo>
                    <a:lnTo>
                      <a:pt x="109" y="8"/>
                    </a:lnTo>
                    <a:lnTo>
                      <a:pt x="109" y="6"/>
                    </a:lnTo>
                    <a:close/>
                  </a:path>
                </a:pathLst>
              </a:custGeom>
              <a:solidFill>
                <a:srgbClr val="F0F9FF"/>
              </a:solidFill>
              <a:ln w="9525">
                <a:noFill/>
                <a:round/>
              </a:ln>
            </p:spPr>
            <p:txBody>
              <a:bodyPr/>
              <a:lstStyle/>
              <a:p>
                <a:endParaRPr lang="en-US"/>
              </a:p>
            </p:txBody>
          </p:sp>
          <p:sp>
            <p:nvSpPr>
              <p:cNvPr id="44083" name="Freeform 251"/>
              <p:cNvSpPr/>
              <p:nvPr/>
            </p:nvSpPr>
            <p:spPr bwMode="auto">
              <a:xfrm>
                <a:off x="1810" y="1967"/>
                <a:ext cx="105" cy="153"/>
              </a:xfrm>
              <a:custGeom>
                <a:avLst/>
                <a:gdLst>
                  <a:gd name="T0" fmla="*/ 105 w 105"/>
                  <a:gd name="T1" fmla="*/ 6 h 153"/>
                  <a:gd name="T2" fmla="*/ 92 w 105"/>
                  <a:gd name="T3" fmla="*/ 2 h 153"/>
                  <a:gd name="T4" fmla="*/ 76 w 105"/>
                  <a:gd name="T5" fmla="*/ 0 h 153"/>
                  <a:gd name="T6" fmla="*/ 61 w 105"/>
                  <a:gd name="T7" fmla="*/ 2 h 153"/>
                  <a:gd name="T8" fmla="*/ 48 w 105"/>
                  <a:gd name="T9" fmla="*/ 6 h 153"/>
                  <a:gd name="T10" fmla="*/ 34 w 105"/>
                  <a:gd name="T11" fmla="*/ 13 h 153"/>
                  <a:gd name="T12" fmla="*/ 23 w 105"/>
                  <a:gd name="T13" fmla="*/ 23 h 153"/>
                  <a:gd name="T14" fmla="*/ 13 w 105"/>
                  <a:gd name="T15" fmla="*/ 34 h 153"/>
                  <a:gd name="T16" fmla="*/ 5 w 105"/>
                  <a:gd name="T17" fmla="*/ 48 h 153"/>
                  <a:gd name="T18" fmla="*/ 2 w 105"/>
                  <a:gd name="T19" fmla="*/ 61 h 153"/>
                  <a:gd name="T20" fmla="*/ 0 w 105"/>
                  <a:gd name="T21" fmla="*/ 77 h 153"/>
                  <a:gd name="T22" fmla="*/ 2 w 105"/>
                  <a:gd name="T23" fmla="*/ 92 h 153"/>
                  <a:gd name="T24" fmla="*/ 5 w 105"/>
                  <a:gd name="T25" fmla="*/ 107 h 153"/>
                  <a:gd name="T26" fmla="*/ 13 w 105"/>
                  <a:gd name="T27" fmla="*/ 121 h 153"/>
                  <a:gd name="T28" fmla="*/ 23 w 105"/>
                  <a:gd name="T29" fmla="*/ 132 h 153"/>
                  <a:gd name="T30" fmla="*/ 34 w 105"/>
                  <a:gd name="T31" fmla="*/ 140 h 153"/>
                  <a:gd name="T32" fmla="*/ 48 w 105"/>
                  <a:gd name="T33" fmla="*/ 148 h 153"/>
                  <a:gd name="T34" fmla="*/ 61 w 105"/>
                  <a:gd name="T35" fmla="*/ 151 h 153"/>
                  <a:gd name="T36" fmla="*/ 76 w 105"/>
                  <a:gd name="T37" fmla="*/ 153 h 153"/>
                  <a:gd name="T38" fmla="*/ 92 w 105"/>
                  <a:gd name="T39" fmla="*/ 151 h 153"/>
                  <a:gd name="T40" fmla="*/ 105 w 105"/>
                  <a:gd name="T41" fmla="*/ 148 h 153"/>
                  <a:gd name="T42" fmla="*/ 105 w 105"/>
                  <a:gd name="T43" fmla="*/ 148 h 153"/>
                  <a:gd name="T44" fmla="*/ 105 w 105"/>
                  <a:gd name="T45" fmla="*/ 146 h 153"/>
                  <a:gd name="T46" fmla="*/ 105 w 105"/>
                  <a:gd name="T47" fmla="*/ 144 h 153"/>
                  <a:gd name="T48" fmla="*/ 105 w 105"/>
                  <a:gd name="T49" fmla="*/ 142 h 153"/>
                  <a:gd name="T50" fmla="*/ 105 w 105"/>
                  <a:gd name="T51" fmla="*/ 142 h 153"/>
                  <a:gd name="T52" fmla="*/ 105 w 105"/>
                  <a:gd name="T53" fmla="*/ 140 h 153"/>
                  <a:gd name="T54" fmla="*/ 105 w 105"/>
                  <a:gd name="T55" fmla="*/ 138 h 153"/>
                  <a:gd name="T56" fmla="*/ 105 w 105"/>
                  <a:gd name="T57" fmla="*/ 136 h 153"/>
                  <a:gd name="T58" fmla="*/ 103 w 105"/>
                  <a:gd name="T59" fmla="*/ 138 h 153"/>
                  <a:gd name="T60" fmla="*/ 90 w 105"/>
                  <a:gd name="T61" fmla="*/ 142 h 153"/>
                  <a:gd name="T62" fmla="*/ 76 w 105"/>
                  <a:gd name="T63" fmla="*/ 144 h 153"/>
                  <a:gd name="T64" fmla="*/ 63 w 105"/>
                  <a:gd name="T65" fmla="*/ 142 h 153"/>
                  <a:gd name="T66" fmla="*/ 51 w 105"/>
                  <a:gd name="T67" fmla="*/ 138 h 153"/>
                  <a:gd name="T68" fmla="*/ 40 w 105"/>
                  <a:gd name="T69" fmla="*/ 132 h 153"/>
                  <a:gd name="T70" fmla="*/ 30 w 105"/>
                  <a:gd name="T71" fmla="*/ 124 h 153"/>
                  <a:gd name="T72" fmla="*/ 21 w 105"/>
                  <a:gd name="T73" fmla="*/ 115 h 153"/>
                  <a:gd name="T74" fmla="*/ 15 w 105"/>
                  <a:gd name="T75" fmla="*/ 103 h 153"/>
                  <a:gd name="T76" fmla="*/ 11 w 105"/>
                  <a:gd name="T77" fmla="*/ 90 h 153"/>
                  <a:gd name="T78" fmla="*/ 11 w 105"/>
                  <a:gd name="T79" fmla="*/ 77 h 153"/>
                  <a:gd name="T80" fmla="*/ 11 w 105"/>
                  <a:gd name="T81" fmla="*/ 63 h 153"/>
                  <a:gd name="T82" fmla="*/ 15 w 105"/>
                  <a:gd name="T83" fmla="*/ 52 h 153"/>
                  <a:gd name="T84" fmla="*/ 21 w 105"/>
                  <a:gd name="T85" fmla="*/ 40 h 153"/>
                  <a:gd name="T86" fmla="*/ 30 w 105"/>
                  <a:gd name="T87" fmla="*/ 30 h 153"/>
                  <a:gd name="T88" fmla="*/ 40 w 105"/>
                  <a:gd name="T89" fmla="*/ 21 h 153"/>
                  <a:gd name="T90" fmla="*/ 51 w 105"/>
                  <a:gd name="T91" fmla="*/ 15 h 153"/>
                  <a:gd name="T92" fmla="*/ 63 w 105"/>
                  <a:gd name="T93" fmla="*/ 11 h 153"/>
                  <a:gd name="T94" fmla="*/ 76 w 105"/>
                  <a:gd name="T95" fmla="*/ 9 h 153"/>
                  <a:gd name="T96" fmla="*/ 90 w 105"/>
                  <a:gd name="T97" fmla="*/ 11 h 153"/>
                  <a:gd name="T98" fmla="*/ 103 w 105"/>
                  <a:gd name="T99" fmla="*/ 15 h 153"/>
                  <a:gd name="T100" fmla="*/ 105 w 105"/>
                  <a:gd name="T101" fmla="*/ 17 h 153"/>
                  <a:gd name="T102" fmla="*/ 105 w 105"/>
                  <a:gd name="T103" fmla="*/ 15 h 153"/>
                  <a:gd name="T104" fmla="*/ 105 w 105"/>
                  <a:gd name="T105" fmla="*/ 13 h 153"/>
                  <a:gd name="T106" fmla="*/ 105 w 105"/>
                  <a:gd name="T107" fmla="*/ 11 h 153"/>
                  <a:gd name="T108" fmla="*/ 105 w 105"/>
                  <a:gd name="T109" fmla="*/ 11 h 153"/>
                  <a:gd name="T110" fmla="*/ 105 w 105"/>
                  <a:gd name="T111" fmla="*/ 9 h 153"/>
                  <a:gd name="T112" fmla="*/ 105 w 105"/>
                  <a:gd name="T113" fmla="*/ 7 h 153"/>
                  <a:gd name="T114" fmla="*/ 105 w 105"/>
                  <a:gd name="T115" fmla="*/ 7 h 153"/>
                  <a:gd name="T116" fmla="*/ 105 w 105"/>
                  <a:gd name="T117" fmla="*/ 6 h 1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5"/>
                  <a:gd name="T178" fmla="*/ 0 h 153"/>
                  <a:gd name="T179" fmla="*/ 105 w 105"/>
                  <a:gd name="T180" fmla="*/ 153 h 1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5" h="153">
                    <a:moveTo>
                      <a:pt x="105" y="6"/>
                    </a:moveTo>
                    <a:lnTo>
                      <a:pt x="92" y="2"/>
                    </a:lnTo>
                    <a:lnTo>
                      <a:pt x="76" y="0"/>
                    </a:lnTo>
                    <a:lnTo>
                      <a:pt x="61" y="2"/>
                    </a:lnTo>
                    <a:lnTo>
                      <a:pt x="48" y="6"/>
                    </a:lnTo>
                    <a:lnTo>
                      <a:pt x="34" y="13"/>
                    </a:lnTo>
                    <a:lnTo>
                      <a:pt x="23" y="23"/>
                    </a:lnTo>
                    <a:lnTo>
                      <a:pt x="13" y="34"/>
                    </a:lnTo>
                    <a:lnTo>
                      <a:pt x="5" y="48"/>
                    </a:lnTo>
                    <a:lnTo>
                      <a:pt x="2" y="61"/>
                    </a:lnTo>
                    <a:lnTo>
                      <a:pt x="0" y="77"/>
                    </a:lnTo>
                    <a:lnTo>
                      <a:pt x="2" y="92"/>
                    </a:lnTo>
                    <a:lnTo>
                      <a:pt x="5" y="107"/>
                    </a:lnTo>
                    <a:lnTo>
                      <a:pt x="13" y="121"/>
                    </a:lnTo>
                    <a:lnTo>
                      <a:pt x="23" y="132"/>
                    </a:lnTo>
                    <a:lnTo>
                      <a:pt x="34" y="140"/>
                    </a:lnTo>
                    <a:lnTo>
                      <a:pt x="48" y="148"/>
                    </a:lnTo>
                    <a:lnTo>
                      <a:pt x="61" y="151"/>
                    </a:lnTo>
                    <a:lnTo>
                      <a:pt x="76" y="153"/>
                    </a:lnTo>
                    <a:lnTo>
                      <a:pt x="92" y="151"/>
                    </a:lnTo>
                    <a:lnTo>
                      <a:pt x="105" y="148"/>
                    </a:lnTo>
                    <a:lnTo>
                      <a:pt x="105" y="146"/>
                    </a:lnTo>
                    <a:lnTo>
                      <a:pt x="105" y="144"/>
                    </a:lnTo>
                    <a:lnTo>
                      <a:pt x="105" y="142"/>
                    </a:lnTo>
                    <a:lnTo>
                      <a:pt x="105" y="140"/>
                    </a:lnTo>
                    <a:lnTo>
                      <a:pt x="105" y="138"/>
                    </a:lnTo>
                    <a:lnTo>
                      <a:pt x="105" y="136"/>
                    </a:lnTo>
                    <a:lnTo>
                      <a:pt x="103" y="138"/>
                    </a:lnTo>
                    <a:lnTo>
                      <a:pt x="90" y="142"/>
                    </a:lnTo>
                    <a:lnTo>
                      <a:pt x="76" y="144"/>
                    </a:lnTo>
                    <a:lnTo>
                      <a:pt x="63" y="142"/>
                    </a:lnTo>
                    <a:lnTo>
                      <a:pt x="51" y="138"/>
                    </a:lnTo>
                    <a:lnTo>
                      <a:pt x="40" y="132"/>
                    </a:lnTo>
                    <a:lnTo>
                      <a:pt x="30" y="124"/>
                    </a:lnTo>
                    <a:lnTo>
                      <a:pt x="21" y="115"/>
                    </a:lnTo>
                    <a:lnTo>
                      <a:pt x="15" y="103"/>
                    </a:lnTo>
                    <a:lnTo>
                      <a:pt x="11" y="90"/>
                    </a:lnTo>
                    <a:lnTo>
                      <a:pt x="11" y="77"/>
                    </a:lnTo>
                    <a:lnTo>
                      <a:pt x="11" y="63"/>
                    </a:lnTo>
                    <a:lnTo>
                      <a:pt x="15" y="52"/>
                    </a:lnTo>
                    <a:lnTo>
                      <a:pt x="21" y="40"/>
                    </a:lnTo>
                    <a:lnTo>
                      <a:pt x="30" y="30"/>
                    </a:lnTo>
                    <a:lnTo>
                      <a:pt x="40" y="21"/>
                    </a:lnTo>
                    <a:lnTo>
                      <a:pt x="51" y="15"/>
                    </a:lnTo>
                    <a:lnTo>
                      <a:pt x="63" y="11"/>
                    </a:lnTo>
                    <a:lnTo>
                      <a:pt x="76" y="9"/>
                    </a:lnTo>
                    <a:lnTo>
                      <a:pt x="90" y="11"/>
                    </a:lnTo>
                    <a:lnTo>
                      <a:pt x="103" y="15"/>
                    </a:lnTo>
                    <a:lnTo>
                      <a:pt x="105" y="17"/>
                    </a:lnTo>
                    <a:lnTo>
                      <a:pt x="105" y="15"/>
                    </a:lnTo>
                    <a:lnTo>
                      <a:pt x="105" y="13"/>
                    </a:lnTo>
                    <a:lnTo>
                      <a:pt x="105" y="11"/>
                    </a:lnTo>
                    <a:lnTo>
                      <a:pt x="105" y="9"/>
                    </a:lnTo>
                    <a:lnTo>
                      <a:pt x="105" y="7"/>
                    </a:lnTo>
                    <a:lnTo>
                      <a:pt x="105" y="6"/>
                    </a:lnTo>
                    <a:close/>
                  </a:path>
                </a:pathLst>
              </a:custGeom>
              <a:solidFill>
                <a:srgbClr val="F1F9FF"/>
              </a:solidFill>
              <a:ln w="9525">
                <a:noFill/>
                <a:round/>
              </a:ln>
            </p:spPr>
            <p:txBody>
              <a:bodyPr/>
              <a:lstStyle/>
              <a:p>
                <a:endParaRPr lang="en-US"/>
              </a:p>
            </p:txBody>
          </p:sp>
          <p:sp>
            <p:nvSpPr>
              <p:cNvPr id="44084" name="Freeform 252"/>
              <p:cNvSpPr/>
              <p:nvPr/>
            </p:nvSpPr>
            <p:spPr bwMode="auto">
              <a:xfrm>
                <a:off x="1815" y="1973"/>
                <a:ext cx="100" cy="143"/>
              </a:xfrm>
              <a:custGeom>
                <a:avLst/>
                <a:gdLst>
                  <a:gd name="T0" fmla="*/ 100 w 100"/>
                  <a:gd name="T1" fmla="*/ 5 h 143"/>
                  <a:gd name="T2" fmla="*/ 87 w 100"/>
                  <a:gd name="T3" fmla="*/ 0 h 143"/>
                  <a:gd name="T4" fmla="*/ 71 w 100"/>
                  <a:gd name="T5" fmla="*/ 0 h 143"/>
                  <a:gd name="T6" fmla="*/ 58 w 100"/>
                  <a:gd name="T7" fmla="*/ 0 h 143"/>
                  <a:gd name="T8" fmla="*/ 45 w 100"/>
                  <a:gd name="T9" fmla="*/ 5 h 143"/>
                  <a:gd name="T10" fmla="*/ 31 w 100"/>
                  <a:gd name="T11" fmla="*/ 11 h 143"/>
                  <a:gd name="T12" fmla="*/ 22 w 100"/>
                  <a:gd name="T13" fmla="*/ 21 h 143"/>
                  <a:gd name="T14" fmla="*/ 12 w 100"/>
                  <a:gd name="T15" fmla="*/ 30 h 143"/>
                  <a:gd name="T16" fmla="*/ 6 w 100"/>
                  <a:gd name="T17" fmla="*/ 44 h 143"/>
                  <a:gd name="T18" fmla="*/ 2 w 100"/>
                  <a:gd name="T19" fmla="*/ 57 h 143"/>
                  <a:gd name="T20" fmla="*/ 0 w 100"/>
                  <a:gd name="T21" fmla="*/ 71 h 143"/>
                  <a:gd name="T22" fmla="*/ 2 w 100"/>
                  <a:gd name="T23" fmla="*/ 86 h 143"/>
                  <a:gd name="T24" fmla="*/ 6 w 100"/>
                  <a:gd name="T25" fmla="*/ 99 h 143"/>
                  <a:gd name="T26" fmla="*/ 12 w 100"/>
                  <a:gd name="T27" fmla="*/ 111 h 143"/>
                  <a:gd name="T28" fmla="*/ 22 w 100"/>
                  <a:gd name="T29" fmla="*/ 122 h 143"/>
                  <a:gd name="T30" fmla="*/ 31 w 100"/>
                  <a:gd name="T31" fmla="*/ 130 h 143"/>
                  <a:gd name="T32" fmla="*/ 45 w 100"/>
                  <a:gd name="T33" fmla="*/ 138 h 143"/>
                  <a:gd name="T34" fmla="*/ 58 w 100"/>
                  <a:gd name="T35" fmla="*/ 142 h 143"/>
                  <a:gd name="T36" fmla="*/ 71 w 100"/>
                  <a:gd name="T37" fmla="*/ 143 h 143"/>
                  <a:gd name="T38" fmla="*/ 87 w 100"/>
                  <a:gd name="T39" fmla="*/ 142 h 143"/>
                  <a:gd name="T40" fmla="*/ 100 w 100"/>
                  <a:gd name="T41" fmla="*/ 138 h 143"/>
                  <a:gd name="T42" fmla="*/ 100 w 100"/>
                  <a:gd name="T43" fmla="*/ 136 h 143"/>
                  <a:gd name="T44" fmla="*/ 100 w 100"/>
                  <a:gd name="T45" fmla="*/ 136 h 143"/>
                  <a:gd name="T46" fmla="*/ 100 w 100"/>
                  <a:gd name="T47" fmla="*/ 134 h 143"/>
                  <a:gd name="T48" fmla="*/ 100 w 100"/>
                  <a:gd name="T49" fmla="*/ 132 h 143"/>
                  <a:gd name="T50" fmla="*/ 100 w 100"/>
                  <a:gd name="T51" fmla="*/ 130 h 143"/>
                  <a:gd name="T52" fmla="*/ 100 w 100"/>
                  <a:gd name="T53" fmla="*/ 130 h 143"/>
                  <a:gd name="T54" fmla="*/ 100 w 100"/>
                  <a:gd name="T55" fmla="*/ 128 h 143"/>
                  <a:gd name="T56" fmla="*/ 100 w 100"/>
                  <a:gd name="T57" fmla="*/ 126 h 143"/>
                  <a:gd name="T58" fmla="*/ 100 w 100"/>
                  <a:gd name="T59" fmla="*/ 126 h 143"/>
                  <a:gd name="T60" fmla="*/ 96 w 100"/>
                  <a:gd name="T61" fmla="*/ 128 h 143"/>
                  <a:gd name="T62" fmla="*/ 85 w 100"/>
                  <a:gd name="T63" fmla="*/ 132 h 143"/>
                  <a:gd name="T64" fmla="*/ 71 w 100"/>
                  <a:gd name="T65" fmla="*/ 132 h 143"/>
                  <a:gd name="T66" fmla="*/ 60 w 100"/>
                  <a:gd name="T67" fmla="*/ 132 h 143"/>
                  <a:gd name="T68" fmla="*/ 48 w 100"/>
                  <a:gd name="T69" fmla="*/ 128 h 143"/>
                  <a:gd name="T70" fmla="*/ 37 w 100"/>
                  <a:gd name="T71" fmla="*/ 122 h 143"/>
                  <a:gd name="T72" fmla="*/ 29 w 100"/>
                  <a:gd name="T73" fmla="*/ 115 h 143"/>
                  <a:gd name="T74" fmla="*/ 22 w 100"/>
                  <a:gd name="T75" fmla="*/ 105 h 143"/>
                  <a:gd name="T76" fmla="*/ 16 w 100"/>
                  <a:gd name="T77" fmla="*/ 95 h 143"/>
                  <a:gd name="T78" fmla="*/ 12 w 100"/>
                  <a:gd name="T79" fmla="*/ 84 h 143"/>
                  <a:gd name="T80" fmla="*/ 10 w 100"/>
                  <a:gd name="T81" fmla="*/ 71 h 143"/>
                  <a:gd name="T82" fmla="*/ 12 w 100"/>
                  <a:gd name="T83" fmla="*/ 59 h 143"/>
                  <a:gd name="T84" fmla="*/ 16 w 100"/>
                  <a:gd name="T85" fmla="*/ 47 h 143"/>
                  <a:gd name="T86" fmla="*/ 22 w 100"/>
                  <a:gd name="T87" fmla="*/ 36 h 143"/>
                  <a:gd name="T88" fmla="*/ 29 w 100"/>
                  <a:gd name="T89" fmla="*/ 26 h 143"/>
                  <a:gd name="T90" fmla="*/ 37 w 100"/>
                  <a:gd name="T91" fmla="*/ 21 h 143"/>
                  <a:gd name="T92" fmla="*/ 48 w 100"/>
                  <a:gd name="T93" fmla="*/ 15 h 143"/>
                  <a:gd name="T94" fmla="*/ 60 w 100"/>
                  <a:gd name="T95" fmla="*/ 11 h 143"/>
                  <a:gd name="T96" fmla="*/ 71 w 100"/>
                  <a:gd name="T97" fmla="*/ 9 h 143"/>
                  <a:gd name="T98" fmla="*/ 85 w 100"/>
                  <a:gd name="T99" fmla="*/ 11 h 143"/>
                  <a:gd name="T100" fmla="*/ 96 w 100"/>
                  <a:gd name="T101" fmla="*/ 15 h 143"/>
                  <a:gd name="T102" fmla="*/ 100 w 100"/>
                  <a:gd name="T103" fmla="*/ 17 h 143"/>
                  <a:gd name="T104" fmla="*/ 100 w 100"/>
                  <a:gd name="T105" fmla="*/ 15 h 143"/>
                  <a:gd name="T106" fmla="*/ 100 w 100"/>
                  <a:gd name="T107" fmla="*/ 13 h 143"/>
                  <a:gd name="T108" fmla="*/ 100 w 100"/>
                  <a:gd name="T109" fmla="*/ 11 h 143"/>
                  <a:gd name="T110" fmla="*/ 100 w 100"/>
                  <a:gd name="T111" fmla="*/ 11 h 143"/>
                  <a:gd name="T112" fmla="*/ 100 w 100"/>
                  <a:gd name="T113" fmla="*/ 9 h 143"/>
                  <a:gd name="T114" fmla="*/ 100 w 100"/>
                  <a:gd name="T115" fmla="*/ 7 h 143"/>
                  <a:gd name="T116" fmla="*/ 100 w 100"/>
                  <a:gd name="T117" fmla="*/ 5 h 143"/>
                  <a:gd name="T118" fmla="*/ 100 w 100"/>
                  <a:gd name="T119" fmla="*/ 5 h 14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0"/>
                  <a:gd name="T181" fmla="*/ 0 h 143"/>
                  <a:gd name="T182" fmla="*/ 100 w 100"/>
                  <a:gd name="T183" fmla="*/ 143 h 14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0" h="143">
                    <a:moveTo>
                      <a:pt x="100" y="5"/>
                    </a:moveTo>
                    <a:lnTo>
                      <a:pt x="87" y="0"/>
                    </a:lnTo>
                    <a:lnTo>
                      <a:pt x="71" y="0"/>
                    </a:lnTo>
                    <a:lnTo>
                      <a:pt x="58" y="0"/>
                    </a:lnTo>
                    <a:lnTo>
                      <a:pt x="45" y="5"/>
                    </a:lnTo>
                    <a:lnTo>
                      <a:pt x="31" y="11"/>
                    </a:lnTo>
                    <a:lnTo>
                      <a:pt x="22" y="21"/>
                    </a:lnTo>
                    <a:lnTo>
                      <a:pt x="12" y="30"/>
                    </a:lnTo>
                    <a:lnTo>
                      <a:pt x="6" y="44"/>
                    </a:lnTo>
                    <a:lnTo>
                      <a:pt x="2" y="57"/>
                    </a:lnTo>
                    <a:lnTo>
                      <a:pt x="0" y="71"/>
                    </a:lnTo>
                    <a:lnTo>
                      <a:pt x="2" y="86"/>
                    </a:lnTo>
                    <a:lnTo>
                      <a:pt x="6" y="99"/>
                    </a:lnTo>
                    <a:lnTo>
                      <a:pt x="12" y="111"/>
                    </a:lnTo>
                    <a:lnTo>
                      <a:pt x="22" y="122"/>
                    </a:lnTo>
                    <a:lnTo>
                      <a:pt x="31" y="130"/>
                    </a:lnTo>
                    <a:lnTo>
                      <a:pt x="45" y="138"/>
                    </a:lnTo>
                    <a:lnTo>
                      <a:pt x="58" y="142"/>
                    </a:lnTo>
                    <a:lnTo>
                      <a:pt x="71" y="143"/>
                    </a:lnTo>
                    <a:lnTo>
                      <a:pt x="87" y="142"/>
                    </a:lnTo>
                    <a:lnTo>
                      <a:pt x="100" y="138"/>
                    </a:lnTo>
                    <a:lnTo>
                      <a:pt x="100" y="136"/>
                    </a:lnTo>
                    <a:lnTo>
                      <a:pt x="100" y="134"/>
                    </a:lnTo>
                    <a:lnTo>
                      <a:pt x="100" y="132"/>
                    </a:lnTo>
                    <a:lnTo>
                      <a:pt x="100" y="130"/>
                    </a:lnTo>
                    <a:lnTo>
                      <a:pt x="100" y="128"/>
                    </a:lnTo>
                    <a:lnTo>
                      <a:pt x="100" y="126"/>
                    </a:lnTo>
                    <a:lnTo>
                      <a:pt x="96" y="128"/>
                    </a:lnTo>
                    <a:lnTo>
                      <a:pt x="85" y="132"/>
                    </a:lnTo>
                    <a:lnTo>
                      <a:pt x="71" y="132"/>
                    </a:lnTo>
                    <a:lnTo>
                      <a:pt x="60" y="132"/>
                    </a:lnTo>
                    <a:lnTo>
                      <a:pt x="48" y="128"/>
                    </a:lnTo>
                    <a:lnTo>
                      <a:pt x="37" y="122"/>
                    </a:lnTo>
                    <a:lnTo>
                      <a:pt x="29" y="115"/>
                    </a:lnTo>
                    <a:lnTo>
                      <a:pt x="22" y="105"/>
                    </a:lnTo>
                    <a:lnTo>
                      <a:pt x="16" y="95"/>
                    </a:lnTo>
                    <a:lnTo>
                      <a:pt x="12" y="84"/>
                    </a:lnTo>
                    <a:lnTo>
                      <a:pt x="10" y="71"/>
                    </a:lnTo>
                    <a:lnTo>
                      <a:pt x="12" y="59"/>
                    </a:lnTo>
                    <a:lnTo>
                      <a:pt x="16" y="47"/>
                    </a:lnTo>
                    <a:lnTo>
                      <a:pt x="22" y="36"/>
                    </a:lnTo>
                    <a:lnTo>
                      <a:pt x="29" y="26"/>
                    </a:lnTo>
                    <a:lnTo>
                      <a:pt x="37" y="21"/>
                    </a:lnTo>
                    <a:lnTo>
                      <a:pt x="48" y="15"/>
                    </a:lnTo>
                    <a:lnTo>
                      <a:pt x="60" y="11"/>
                    </a:lnTo>
                    <a:lnTo>
                      <a:pt x="71" y="9"/>
                    </a:lnTo>
                    <a:lnTo>
                      <a:pt x="85" y="11"/>
                    </a:lnTo>
                    <a:lnTo>
                      <a:pt x="96" y="15"/>
                    </a:lnTo>
                    <a:lnTo>
                      <a:pt x="100" y="17"/>
                    </a:lnTo>
                    <a:lnTo>
                      <a:pt x="100" y="15"/>
                    </a:lnTo>
                    <a:lnTo>
                      <a:pt x="100" y="13"/>
                    </a:lnTo>
                    <a:lnTo>
                      <a:pt x="100" y="11"/>
                    </a:lnTo>
                    <a:lnTo>
                      <a:pt x="100" y="9"/>
                    </a:lnTo>
                    <a:lnTo>
                      <a:pt x="100" y="7"/>
                    </a:lnTo>
                    <a:lnTo>
                      <a:pt x="100" y="5"/>
                    </a:lnTo>
                    <a:close/>
                  </a:path>
                </a:pathLst>
              </a:custGeom>
              <a:solidFill>
                <a:srgbClr val="F2F9FF"/>
              </a:solidFill>
              <a:ln w="9525">
                <a:noFill/>
                <a:round/>
              </a:ln>
            </p:spPr>
            <p:txBody>
              <a:bodyPr/>
              <a:lstStyle/>
              <a:p>
                <a:endParaRPr lang="en-US"/>
              </a:p>
            </p:txBody>
          </p:sp>
          <p:sp>
            <p:nvSpPr>
              <p:cNvPr id="44085" name="Freeform 253"/>
              <p:cNvSpPr/>
              <p:nvPr/>
            </p:nvSpPr>
            <p:spPr bwMode="auto">
              <a:xfrm>
                <a:off x="1821" y="1976"/>
                <a:ext cx="94" cy="135"/>
              </a:xfrm>
              <a:custGeom>
                <a:avLst/>
                <a:gdLst>
                  <a:gd name="T0" fmla="*/ 94 w 94"/>
                  <a:gd name="T1" fmla="*/ 8 h 135"/>
                  <a:gd name="T2" fmla="*/ 92 w 94"/>
                  <a:gd name="T3" fmla="*/ 6 h 135"/>
                  <a:gd name="T4" fmla="*/ 79 w 94"/>
                  <a:gd name="T5" fmla="*/ 2 h 135"/>
                  <a:gd name="T6" fmla="*/ 65 w 94"/>
                  <a:gd name="T7" fmla="*/ 0 h 135"/>
                  <a:gd name="T8" fmla="*/ 52 w 94"/>
                  <a:gd name="T9" fmla="*/ 2 h 135"/>
                  <a:gd name="T10" fmla="*/ 40 w 94"/>
                  <a:gd name="T11" fmla="*/ 6 h 135"/>
                  <a:gd name="T12" fmla="*/ 29 w 94"/>
                  <a:gd name="T13" fmla="*/ 12 h 135"/>
                  <a:gd name="T14" fmla="*/ 19 w 94"/>
                  <a:gd name="T15" fmla="*/ 21 h 135"/>
                  <a:gd name="T16" fmla="*/ 10 w 94"/>
                  <a:gd name="T17" fmla="*/ 31 h 135"/>
                  <a:gd name="T18" fmla="*/ 4 w 94"/>
                  <a:gd name="T19" fmla="*/ 43 h 135"/>
                  <a:gd name="T20" fmla="*/ 0 w 94"/>
                  <a:gd name="T21" fmla="*/ 54 h 135"/>
                  <a:gd name="T22" fmla="*/ 0 w 94"/>
                  <a:gd name="T23" fmla="*/ 68 h 135"/>
                  <a:gd name="T24" fmla="*/ 0 w 94"/>
                  <a:gd name="T25" fmla="*/ 81 h 135"/>
                  <a:gd name="T26" fmla="*/ 4 w 94"/>
                  <a:gd name="T27" fmla="*/ 94 h 135"/>
                  <a:gd name="T28" fmla="*/ 10 w 94"/>
                  <a:gd name="T29" fmla="*/ 106 h 135"/>
                  <a:gd name="T30" fmla="*/ 19 w 94"/>
                  <a:gd name="T31" fmla="*/ 115 h 135"/>
                  <a:gd name="T32" fmla="*/ 29 w 94"/>
                  <a:gd name="T33" fmla="*/ 123 h 135"/>
                  <a:gd name="T34" fmla="*/ 40 w 94"/>
                  <a:gd name="T35" fmla="*/ 129 h 135"/>
                  <a:gd name="T36" fmla="*/ 52 w 94"/>
                  <a:gd name="T37" fmla="*/ 133 h 135"/>
                  <a:gd name="T38" fmla="*/ 65 w 94"/>
                  <a:gd name="T39" fmla="*/ 135 h 135"/>
                  <a:gd name="T40" fmla="*/ 79 w 94"/>
                  <a:gd name="T41" fmla="*/ 133 h 135"/>
                  <a:gd name="T42" fmla="*/ 92 w 94"/>
                  <a:gd name="T43" fmla="*/ 129 h 135"/>
                  <a:gd name="T44" fmla="*/ 94 w 94"/>
                  <a:gd name="T45" fmla="*/ 127 h 135"/>
                  <a:gd name="T46" fmla="*/ 94 w 94"/>
                  <a:gd name="T47" fmla="*/ 127 h 135"/>
                  <a:gd name="T48" fmla="*/ 94 w 94"/>
                  <a:gd name="T49" fmla="*/ 125 h 135"/>
                  <a:gd name="T50" fmla="*/ 94 w 94"/>
                  <a:gd name="T51" fmla="*/ 123 h 135"/>
                  <a:gd name="T52" fmla="*/ 94 w 94"/>
                  <a:gd name="T53" fmla="*/ 123 h 135"/>
                  <a:gd name="T54" fmla="*/ 94 w 94"/>
                  <a:gd name="T55" fmla="*/ 121 h 135"/>
                  <a:gd name="T56" fmla="*/ 94 w 94"/>
                  <a:gd name="T57" fmla="*/ 119 h 135"/>
                  <a:gd name="T58" fmla="*/ 94 w 94"/>
                  <a:gd name="T59" fmla="*/ 117 h 135"/>
                  <a:gd name="T60" fmla="*/ 94 w 94"/>
                  <a:gd name="T61" fmla="*/ 117 h 135"/>
                  <a:gd name="T62" fmla="*/ 88 w 94"/>
                  <a:gd name="T63" fmla="*/ 119 h 135"/>
                  <a:gd name="T64" fmla="*/ 77 w 94"/>
                  <a:gd name="T65" fmla="*/ 123 h 135"/>
                  <a:gd name="T66" fmla="*/ 65 w 94"/>
                  <a:gd name="T67" fmla="*/ 125 h 135"/>
                  <a:gd name="T68" fmla="*/ 54 w 94"/>
                  <a:gd name="T69" fmla="*/ 123 h 135"/>
                  <a:gd name="T70" fmla="*/ 44 w 94"/>
                  <a:gd name="T71" fmla="*/ 119 h 135"/>
                  <a:gd name="T72" fmla="*/ 35 w 94"/>
                  <a:gd name="T73" fmla="*/ 115 h 135"/>
                  <a:gd name="T74" fmla="*/ 27 w 94"/>
                  <a:gd name="T75" fmla="*/ 108 h 135"/>
                  <a:gd name="T76" fmla="*/ 19 w 94"/>
                  <a:gd name="T77" fmla="*/ 100 h 135"/>
                  <a:gd name="T78" fmla="*/ 14 w 94"/>
                  <a:gd name="T79" fmla="*/ 91 h 135"/>
                  <a:gd name="T80" fmla="*/ 12 w 94"/>
                  <a:gd name="T81" fmla="*/ 79 h 135"/>
                  <a:gd name="T82" fmla="*/ 10 w 94"/>
                  <a:gd name="T83" fmla="*/ 68 h 135"/>
                  <a:gd name="T84" fmla="*/ 12 w 94"/>
                  <a:gd name="T85" fmla="*/ 56 h 135"/>
                  <a:gd name="T86" fmla="*/ 14 w 94"/>
                  <a:gd name="T87" fmla="*/ 46 h 135"/>
                  <a:gd name="T88" fmla="*/ 19 w 94"/>
                  <a:gd name="T89" fmla="*/ 37 h 135"/>
                  <a:gd name="T90" fmla="*/ 27 w 94"/>
                  <a:gd name="T91" fmla="*/ 27 h 135"/>
                  <a:gd name="T92" fmla="*/ 35 w 94"/>
                  <a:gd name="T93" fmla="*/ 21 h 135"/>
                  <a:gd name="T94" fmla="*/ 44 w 94"/>
                  <a:gd name="T95" fmla="*/ 16 h 135"/>
                  <a:gd name="T96" fmla="*/ 54 w 94"/>
                  <a:gd name="T97" fmla="*/ 12 h 135"/>
                  <a:gd name="T98" fmla="*/ 65 w 94"/>
                  <a:gd name="T99" fmla="*/ 12 h 135"/>
                  <a:gd name="T100" fmla="*/ 77 w 94"/>
                  <a:gd name="T101" fmla="*/ 12 h 135"/>
                  <a:gd name="T102" fmla="*/ 88 w 94"/>
                  <a:gd name="T103" fmla="*/ 16 h 135"/>
                  <a:gd name="T104" fmla="*/ 94 w 94"/>
                  <a:gd name="T105" fmla="*/ 20 h 135"/>
                  <a:gd name="T106" fmla="*/ 94 w 94"/>
                  <a:gd name="T107" fmla="*/ 18 h 135"/>
                  <a:gd name="T108" fmla="*/ 94 w 94"/>
                  <a:gd name="T109" fmla="*/ 16 h 135"/>
                  <a:gd name="T110" fmla="*/ 94 w 94"/>
                  <a:gd name="T111" fmla="*/ 14 h 135"/>
                  <a:gd name="T112" fmla="*/ 94 w 94"/>
                  <a:gd name="T113" fmla="*/ 14 h 135"/>
                  <a:gd name="T114" fmla="*/ 94 w 94"/>
                  <a:gd name="T115" fmla="*/ 12 h 135"/>
                  <a:gd name="T116" fmla="*/ 94 w 94"/>
                  <a:gd name="T117" fmla="*/ 10 h 135"/>
                  <a:gd name="T118" fmla="*/ 94 w 94"/>
                  <a:gd name="T119" fmla="*/ 8 h 135"/>
                  <a:gd name="T120" fmla="*/ 94 w 94"/>
                  <a:gd name="T121" fmla="*/ 8 h 13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4"/>
                  <a:gd name="T184" fmla="*/ 0 h 135"/>
                  <a:gd name="T185" fmla="*/ 94 w 94"/>
                  <a:gd name="T186" fmla="*/ 135 h 13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4" h="135">
                    <a:moveTo>
                      <a:pt x="94" y="8"/>
                    </a:moveTo>
                    <a:lnTo>
                      <a:pt x="92" y="6"/>
                    </a:lnTo>
                    <a:lnTo>
                      <a:pt x="79" y="2"/>
                    </a:lnTo>
                    <a:lnTo>
                      <a:pt x="65" y="0"/>
                    </a:lnTo>
                    <a:lnTo>
                      <a:pt x="52" y="2"/>
                    </a:lnTo>
                    <a:lnTo>
                      <a:pt x="40" y="6"/>
                    </a:lnTo>
                    <a:lnTo>
                      <a:pt x="29" y="12"/>
                    </a:lnTo>
                    <a:lnTo>
                      <a:pt x="19" y="21"/>
                    </a:lnTo>
                    <a:lnTo>
                      <a:pt x="10" y="31"/>
                    </a:lnTo>
                    <a:lnTo>
                      <a:pt x="4" y="43"/>
                    </a:lnTo>
                    <a:lnTo>
                      <a:pt x="0" y="54"/>
                    </a:lnTo>
                    <a:lnTo>
                      <a:pt x="0" y="68"/>
                    </a:lnTo>
                    <a:lnTo>
                      <a:pt x="0" y="81"/>
                    </a:lnTo>
                    <a:lnTo>
                      <a:pt x="4" y="94"/>
                    </a:lnTo>
                    <a:lnTo>
                      <a:pt x="10" y="106"/>
                    </a:lnTo>
                    <a:lnTo>
                      <a:pt x="19" y="115"/>
                    </a:lnTo>
                    <a:lnTo>
                      <a:pt x="29" y="123"/>
                    </a:lnTo>
                    <a:lnTo>
                      <a:pt x="40" y="129"/>
                    </a:lnTo>
                    <a:lnTo>
                      <a:pt x="52" y="133"/>
                    </a:lnTo>
                    <a:lnTo>
                      <a:pt x="65" y="135"/>
                    </a:lnTo>
                    <a:lnTo>
                      <a:pt x="79" y="133"/>
                    </a:lnTo>
                    <a:lnTo>
                      <a:pt x="92" y="129"/>
                    </a:lnTo>
                    <a:lnTo>
                      <a:pt x="94" y="127"/>
                    </a:lnTo>
                    <a:lnTo>
                      <a:pt x="94" y="125"/>
                    </a:lnTo>
                    <a:lnTo>
                      <a:pt x="94" y="123"/>
                    </a:lnTo>
                    <a:lnTo>
                      <a:pt x="94" y="121"/>
                    </a:lnTo>
                    <a:lnTo>
                      <a:pt x="94" y="119"/>
                    </a:lnTo>
                    <a:lnTo>
                      <a:pt x="94" y="117"/>
                    </a:lnTo>
                    <a:lnTo>
                      <a:pt x="88" y="119"/>
                    </a:lnTo>
                    <a:lnTo>
                      <a:pt x="77" y="123"/>
                    </a:lnTo>
                    <a:lnTo>
                      <a:pt x="65" y="125"/>
                    </a:lnTo>
                    <a:lnTo>
                      <a:pt x="54" y="123"/>
                    </a:lnTo>
                    <a:lnTo>
                      <a:pt x="44" y="119"/>
                    </a:lnTo>
                    <a:lnTo>
                      <a:pt x="35" y="115"/>
                    </a:lnTo>
                    <a:lnTo>
                      <a:pt x="27" y="108"/>
                    </a:lnTo>
                    <a:lnTo>
                      <a:pt x="19" y="100"/>
                    </a:lnTo>
                    <a:lnTo>
                      <a:pt x="14" y="91"/>
                    </a:lnTo>
                    <a:lnTo>
                      <a:pt x="12" y="79"/>
                    </a:lnTo>
                    <a:lnTo>
                      <a:pt x="10" y="68"/>
                    </a:lnTo>
                    <a:lnTo>
                      <a:pt x="12" y="56"/>
                    </a:lnTo>
                    <a:lnTo>
                      <a:pt x="14" y="46"/>
                    </a:lnTo>
                    <a:lnTo>
                      <a:pt x="19" y="37"/>
                    </a:lnTo>
                    <a:lnTo>
                      <a:pt x="27" y="27"/>
                    </a:lnTo>
                    <a:lnTo>
                      <a:pt x="35" y="21"/>
                    </a:lnTo>
                    <a:lnTo>
                      <a:pt x="44" y="16"/>
                    </a:lnTo>
                    <a:lnTo>
                      <a:pt x="54" y="12"/>
                    </a:lnTo>
                    <a:lnTo>
                      <a:pt x="65" y="12"/>
                    </a:lnTo>
                    <a:lnTo>
                      <a:pt x="77" y="12"/>
                    </a:lnTo>
                    <a:lnTo>
                      <a:pt x="88" y="16"/>
                    </a:lnTo>
                    <a:lnTo>
                      <a:pt x="94" y="20"/>
                    </a:lnTo>
                    <a:lnTo>
                      <a:pt x="94" y="18"/>
                    </a:lnTo>
                    <a:lnTo>
                      <a:pt x="94" y="16"/>
                    </a:lnTo>
                    <a:lnTo>
                      <a:pt x="94" y="14"/>
                    </a:lnTo>
                    <a:lnTo>
                      <a:pt x="94" y="12"/>
                    </a:lnTo>
                    <a:lnTo>
                      <a:pt x="94" y="10"/>
                    </a:lnTo>
                    <a:lnTo>
                      <a:pt x="94" y="8"/>
                    </a:lnTo>
                    <a:close/>
                  </a:path>
                </a:pathLst>
              </a:custGeom>
              <a:solidFill>
                <a:srgbClr val="F3FAFF"/>
              </a:solidFill>
              <a:ln w="9525">
                <a:noFill/>
                <a:round/>
              </a:ln>
            </p:spPr>
            <p:txBody>
              <a:bodyPr/>
              <a:lstStyle/>
              <a:p>
                <a:endParaRPr lang="en-US"/>
              </a:p>
            </p:txBody>
          </p:sp>
          <p:sp>
            <p:nvSpPr>
              <p:cNvPr id="44086" name="Freeform 254"/>
              <p:cNvSpPr/>
              <p:nvPr/>
            </p:nvSpPr>
            <p:spPr bwMode="auto">
              <a:xfrm>
                <a:off x="1825" y="1982"/>
                <a:ext cx="90" cy="123"/>
              </a:xfrm>
              <a:custGeom>
                <a:avLst/>
                <a:gdLst>
                  <a:gd name="T0" fmla="*/ 90 w 90"/>
                  <a:gd name="T1" fmla="*/ 8 h 123"/>
                  <a:gd name="T2" fmla="*/ 86 w 90"/>
                  <a:gd name="T3" fmla="*/ 6 h 123"/>
                  <a:gd name="T4" fmla="*/ 75 w 90"/>
                  <a:gd name="T5" fmla="*/ 2 h 123"/>
                  <a:gd name="T6" fmla="*/ 61 w 90"/>
                  <a:gd name="T7" fmla="*/ 0 h 123"/>
                  <a:gd name="T8" fmla="*/ 50 w 90"/>
                  <a:gd name="T9" fmla="*/ 2 h 123"/>
                  <a:gd name="T10" fmla="*/ 38 w 90"/>
                  <a:gd name="T11" fmla="*/ 6 h 123"/>
                  <a:gd name="T12" fmla="*/ 27 w 90"/>
                  <a:gd name="T13" fmla="*/ 12 h 123"/>
                  <a:gd name="T14" fmla="*/ 19 w 90"/>
                  <a:gd name="T15" fmla="*/ 17 h 123"/>
                  <a:gd name="T16" fmla="*/ 12 w 90"/>
                  <a:gd name="T17" fmla="*/ 27 h 123"/>
                  <a:gd name="T18" fmla="*/ 6 w 90"/>
                  <a:gd name="T19" fmla="*/ 38 h 123"/>
                  <a:gd name="T20" fmla="*/ 2 w 90"/>
                  <a:gd name="T21" fmla="*/ 50 h 123"/>
                  <a:gd name="T22" fmla="*/ 0 w 90"/>
                  <a:gd name="T23" fmla="*/ 62 h 123"/>
                  <a:gd name="T24" fmla="*/ 2 w 90"/>
                  <a:gd name="T25" fmla="*/ 75 h 123"/>
                  <a:gd name="T26" fmla="*/ 6 w 90"/>
                  <a:gd name="T27" fmla="*/ 86 h 123"/>
                  <a:gd name="T28" fmla="*/ 12 w 90"/>
                  <a:gd name="T29" fmla="*/ 96 h 123"/>
                  <a:gd name="T30" fmla="*/ 19 w 90"/>
                  <a:gd name="T31" fmla="*/ 106 h 123"/>
                  <a:gd name="T32" fmla="*/ 27 w 90"/>
                  <a:gd name="T33" fmla="*/ 113 h 123"/>
                  <a:gd name="T34" fmla="*/ 38 w 90"/>
                  <a:gd name="T35" fmla="*/ 119 h 123"/>
                  <a:gd name="T36" fmla="*/ 50 w 90"/>
                  <a:gd name="T37" fmla="*/ 123 h 123"/>
                  <a:gd name="T38" fmla="*/ 61 w 90"/>
                  <a:gd name="T39" fmla="*/ 123 h 123"/>
                  <a:gd name="T40" fmla="*/ 75 w 90"/>
                  <a:gd name="T41" fmla="*/ 123 h 123"/>
                  <a:gd name="T42" fmla="*/ 86 w 90"/>
                  <a:gd name="T43" fmla="*/ 119 h 123"/>
                  <a:gd name="T44" fmla="*/ 90 w 90"/>
                  <a:gd name="T45" fmla="*/ 117 h 123"/>
                  <a:gd name="T46" fmla="*/ 90 w 90"/>
                  <a:gd name="T47" fmla="*/ 115 h 123"/>
                  <a:gd name="T48" fmla="*/ 90 w 90"/>
                  <a:gd name="T49" fmla="*/ 113 h 123"/>
                  <a:gd name="T50" fmla="*/ 90 w 90"/>
                  <a:gd name="T51" fmla="*/ 111 h 123"/>
                  <a:gd name="T52" fmla="*/ 90 w 90"/>
                  <a:gd name="T53" fmla="*/ 111 h 123"/>
                  <a:gd name="T54" fmla="*/ 90 w 90"/>
                  <a:gd name="T55" fmla="*/ 109 h 123"/>
                  <a:gd name="T56" fmla="*/ 90 w 90"/>
                  <a:gd name="T57" fmla="*/ 108 h 123"/>
                  <a:gd name="T58" fmla="*/ 90 w 90"/>
                  <a:gd name="T59" fmla="*/ 106 h 123"/>
                  <a:gd name="T60" fmla="*/ 90 w 90"/>
                  <a:gd name="T61" fmla="*/ 106 h 123"/>
                  <a:gd name="T62" fmla="*/ 83 w 90"/>
                  <a:gd name="T63" fmla="*/ 109 h 123"/>
                  <a:gd name="T64" fmla="*/ 73 w 90"/>
                  <a:gd name="T65" fmla="*/ 111 h 123"/>
                  <a:gd name="T66" fmla="*/ 61 w 90"/>
                  <a:gd name="T67" fmla="*/ 113 h 123"/>
                  <a:gd name="T68" fmla="*/ 52 w 90"/>
                  <a:gd name="T69" fmla="*/ 111 h 123"/>
                  <a:gd name="T70" fmla="*/ 42 w 90"/>
                  <a:gd name="T71" fmla="*/ 109 h 123"/>
                  <a:gd name="T72" fmla="*/ 33 w 90"/>
                  <a:gd name="T73" fmla="*/ 104 h 123"/>
                  <a:gd name="T74" fmla="*/ 25 w 90"/>
                  <a:gd name="T75" fmla="*/ 98 h 123"/>
                  <a:gd name="T76" fmla="*/ 19 w 90"/>
                  <a:gd name="T77" fmla="*/ 90 h 123"/>
                  <a:gd name="T78" fmla="*/ 15 w 90"/>
                  <a:gd name="T79" fmla="*/ 83 h 123"/>
                  <a:gd name="T80" fmla="*/ 12 w 90"/>
                  <a:gd name="T81" fmla="*/ 73 h 123"/>
                  <a:gd name="T82" fmla="*/ 12 w 90"/>
                  <a:gd name="T83" fmla="*/ 62 h 123"/>
                  <a:gd name="T84" fmla="*/ 12 w 90"/>
                  <a:gd name="T85" fmla="*/ 52 h 123"/>
                  <a:gd name="T86" fmla="*/ 15 w 90"/>
                  <a:gd name="T87" fmla="*/ 42 h 123"/>
                  <a:gd name="T88" fmla="*/ 19 w 90"/>
                  <a:gd name="T89" fmla="*/ 33 h 123"/>
                  <a:gd name="T90" fmla="*/ 25 w 90"/>
                  <a:gd name="T91" fmla="*/ 25 h 123"/>
                  <a:gd name="T92" fmla="*/ 33 w 90"/>
                  <a:gd name="T93" fmla="*/ 19 h 123"/>
                  <a:gd name="T94" fmla="*/ 42 w 90"/>
                  <a:gd name="T95" fmla="*/ 14 h 123"/>
                  <a:gd name="T96" fmla="*/ 52 w 90"/>
                  <a:gd name="T97" fmla="*/ 12 h 123"/>
                  <a:gd name="T98" fmla="*/ 61 w 90"/>
                  <a:gd name="T99" fmla="*/ 10 h 123"/>
                  <a:gd name="T100" fmla="*/ 73 w 90"/>
                  <a:gd name="T101" fmla="*/ 12 h 123"/>
                  <a:gd name="T102" fmla="*/ 83 w 90"/>
                  <a:gd name="T103" fmla="*/ 14 h 123"/>
                  <a:gd name="T104" fmla="*/ 90 w 90"/>
                  <a:gd name="T105" fmla="*/ 19 h 123"/>
                  <a:gd name="T106" fmla="*/ 90 w 90"/>
                  <a:gd name="T107" fmla="*/ 17 h 123"/>
                  <a:gd name="T108" fmla="*/ 90 w 90"/>
                  <a:gd name="T109" fmla="*/ 15 h 123"/>
                  <a:gd name="T110" fmla="*/ 90 w 90"/>
                  <a:gd name="T111" fmla="*/ 14 h 123"/>
                  <a:gd name="T112" fmla="*/ 90 w 90"/>
                  <a:gd name="T113" fmla="*/ 14 h 123"/>
                  <a:gd name="T114" fmla="*/ 90 w 90"/>
                  <a:gd name="T115" fmla="*/ 12 h 123"/>
                  <a:gd name="T116" fmla="*/ 90 w 90"/>
                  <a:gd name="T117" fmla="*/ 10 h 123"/>
                  <a:gd name="T118" fmla="*/ 90 w 90"/>
                  <a:gd name="T119" fmla="*/ 8 h 123"/>
                  <a:gd name="T120" fmla="*/ 90 w 90"/>
                  <a:gd name="T121" fmla="*/ 8 h 12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0"/>
                  <a:gd name="T184" fmla="*/ 0 h 123"/>
                  <a:gd name="T185" fmla="*/ 90 w 90"/>
                  <a:gd name="T186" fmla="*/ 123 h 12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0" h="123">
                    <a:moveTo>
                      <a:pt x="90" y="8"/>
                    </a:moveTo>
                    <a:lnTo>
                      <a:pt x="86" y="6"/>
                    </a:lnTo>
                    <a:lnTo>
                      <a:pt x="75" y="2"/>
                    </a:lnTo>
                    <a:lnTo>
                      <a:pt x="61" y="0"/>
                    </a:lnTo>
                    <a:lnTo>
                      <a:pt x="50" y="2"/>
                    </a:lnTo>
                    <a:lnTo>
                      <a:pt x="38" y="6"/>
                    </a:lnTo>
                    <a:lnTo>
                      <a:pt x="27" y="12"/>
                    </a:lnTo>
                    <a:lnTo>
                      <a:pt x="19" y="17"/>
                    </a:lnTo>
                    <a:lnTo>
                      <a:pt x="12" y="27"/>
                    </a:lnTo>
                    <a:lnTo>
                      <a:pt x="6" y="38"/>
                    </a:lnTo>
                    <a:lnTo>
                      <a:pt x="2" y="50"/>
                    </a:lnTo>
                    <a:lnTo>
                      <a:pt x="0" y="62"/>
                    </a:lnTo>
                    <a:lnTo>
                      <a:pt x="2" y="75"/>
                    </a:lnTo>
                    <a:lnTo>
                      <a:pt x="6" y="86"/>
                    </a:lnTo>
                    <a:lnTo>
                      <a:pt x="12" y="96"/>
                    </a:lnTo>
                    <a:lnTo>
                      <a:pt x="19" y="106"/>
                    </a:lnTo>
                    <a:lnTo>
                      <a:pt x="27" y="113"/>
                    </a:lnTo>
                    <a:lnTo>
                      <a:pt x="38" y="119"/>
                    </a:lnTo>
                    <a:lnTo>
                      <a:pt x="50" y="123"/>
                    </a:lnTo>
                    <a:lnTo>
                      <a:pt x="61" y="123"/>
                    </a:lnTo>
                    <a:lnTo>
                      <a:pt x="75" y="123"/>
                    </a:lnTo>
                    <a:lnTo>
                      <a:pt x="86" y="119"/>
                    </a:lnTo>
                    <a:lnTo>
                      <a:pt x="90" y="117"/>
                    </a:lnTo>
                    <a:lnTo>
                      <a:pt x="90" y="115"/>
                    </a:lnTo>
                    <a:lnTo>
                      <a:pt x="90" y="113"/>
                    </a:lnTo>
                    <a:lnTo>
                      <a:pt x="90" y="111"/>
                    </a:lnTo>
                    <a:lnTo>
                      <a:pt x="90" y="109"/>
                    </a:lnTo>
                    <a:lnTo>
                      <a:pt x="90" y="108"/>
                    </a:lnTo>
                    <a:lnTo>
                      <a:pt x="90" y="106"/>
                    </a:lnTo>
                    <a:lnTo>
                      <a:pt x="83" y="109"/>
                    </a:lnTo>
                    <a:lnTo>
                      <a:pt x="73" y="111"/>
                    </a:lnTo>
                    <a:lnTo>
                      <a:pt x="61" y="113"/>
                    </a:lnTo>
                    <a:lnTo>
                      <a:pt x="52" y="111"/>
                    </a:lnTo>
                    <a:lnTo>
                      <a:pt x="42" y="109"/>
                    </a:lnTo>
                    <a:lnTo>
                      <a:pt x="33" y="104"/>
                    </a:lnTo>
                    <a:lnTo>
                      <a:pt x="25" y="98"/>
                    </a:lnTo>
                    <a:lnTo>
                      <a:pt x="19" y="90"/>
                    </a:lnTo>
                    <a:lnTo>
                      <a:pt x="15" y="83"/>
                    </a:lnTo>
                    <a:lnTo>
                      <a:pt x="12" y="73"/>
                    </a:lnTo>
                    <a:lnTo>
                      <a:pt x="12" y="62"/>
                    </a:lnTo>
                    <a:lnTo>
                      <a:pt x="12" y="52"/>
                    </a:lnTo>
                    <a:lnTo>
                      <a:pt x="15" y="42"/>
                    </a:lnTo>
                    <a:lnTo>
                      <a:pt x="19" y="33"/>
                    </a:lnTo>
                    <a:lnTo>
                      <a:pt x="25" y="25"/>
                    </a:lnTo>
                    <a:lnTo>
                      <a:pt x="33" y="19"/>
                    </a:lnTo>
                    <a:lnTo>
                      <a:pt x="42" y="14"/>
                    </a:lnTo>
                    <a:lnTo>
                      <a:pt x="52" y="12"/>
                    </a:lnTo>
                    <a:lnTo>
                      <a:pt x="61" y="10"/>
                    </a:lnTo>
                    <a:lnTo>
                      <a:pt x="73" y="12"/>
                    </a:lnTo>
                    <a:lnTo>
                      <a:pt x="83" y="14"/>
                    </a:lnTo>
                    <a:lnTo>
                      <a:pt x="90" y="19"/>
                    </a:lnTo>
                    <a:lnTo>
                      <a:pt x="90" y="17"/>
                    </a:lnTo>
                    <a:lnTo>
                      <a:pt x="90" y="15"/>
                    </a:lnTo>
                    <a:lnTo>
                      <a:pt x="90" y="14"/>
                    </a:lnTo>
                    <a:lnTo>
                      <a:pt x="90" y="12"/>
                    </a:lnTo>
                    <a:lnTo>
                      <a:pt x="90" y="10"/>
                    </a:lnTo>
                    <a:lnTo>
                      <a:pt x="90" y="8"/>
                    </a:lnTo>
                    <a:close/>
                  </a:path>
                </a:pathLst>
              </a:custGeom>
              <a:solidFill>
                <a:srgbClr val="F4FAFF"/>
              </a:solidFill>
              <a:ln w="9525">
                <a:noFill/>
                <a:round/>
              </a:ln>
            </p:spPr>
            <p:txBody>
              <a:bodyPr/>
              <a:lstStyle/>
              <a:p>
                <a:endParaRPr lang="en-US"/>
              </a:p>
            </p:txBody>
          </p:sp>
          <p:sp>
            <p:nvSpPr>
              <p:cNvPr id="44087" name="Freeform 255"/>
              <p:cNvSpPr/>
              <p:nvPr/>
            </p:nvSpPr>
            <p:spPr bwMode="auto">
              <a:xfrm>
                <a:off x="1831" y="1988"/>
                <a:ext cx="84" cy="113"/>
              </a:xfrm>
              <a:custGeom>
                <a:avLst/>
                <a:gdLst>
                  <a:gd name="T0" fmla="*/ 84 w 84"/>
                  <a:gd name="T1" fmla="*/ 8 h 113"/>
                  <a:gd name="T2" fmla="*/ 78 w 84"/>
                  <a:gd name="T3" fmla="*/ 4 h 113"/>
                  <a:gd name="T4" fmla="*/ 67 w 84"/>
                  <a:gd name="T5" fmla="*/ 0 h 113"/>
                  <a:gd name="T6" fmla="*/ 55 w 84"/>
                  <a:gd name="T7" fmla="*/ 0 h 113"/>
                  <a:gd name="T8" fmla="*/ 44 w 84"/>
                  <a:gd name="T9" fmla="*/ 0 h 113"/>
                  <a:gd name="T10" fmla="*/ 34 w 84"/>
                  <a:gd name="T11" fmla="*/ 4 h 113"/>
                  <a:gd name="T12" fmla="*/ 25 w 84"/>
                  <a:gd name="T13" fmla="*/ 9 h 113"/>
                  <a:gd name="T14" fmla="*/ 17 w 84"/>
                  <a:gd name="T15" fmla="*/ 15 h 113"/>
                  <a:gd name="T16" fmla="*/ 9 w 84"/>
                  <a:gd name="T17" fmla="*/ 25 h 113"/>
                  <a:gd name="T18" fmla="*/ 4 w 84"/>
                  <a:gd name="T19" fmla="*/ 34 h 113"/>
                  <a:gd name="T20" fmla="*/ 2 w 84"/>
                  <a:gd name="T21" fmla="*/ 44 h 113"/>
                  <a:gd name="T22" fmla="*/ 0 w 84"/>
                  <a:gd name="T23" fmla="*/ 56 h 113"/>
                  <a:gd name="T24" fmla="*/ 2 w 84"/>
                  <a:gd name="T25" fmla="*/ 67 h 113"/>
                  <a:gd name="T26" fmla="*/ 4 w 84"/>
                  <a:gd name="T27" fmla="*/ 79 h 113"/>
                  <a:gd name="T28" fmla="*/ 9 w 84"/>
                  <a:gd name="T29" fmla="*/ 88 h 113"/>
                  <a:gd name="T30" fmla="*/ 17 w 84"/>
                  <a:gd name="T31" fmla="*/ 96 h 113"/>
                  <a:gd name="T32" fmla="*/ 25 w 84"/>
                  <a:gd name="T33" fmla="*/ 103 h 113"/>
                  <a:gd name="T34" fmla="*/ 34 w 84"/>
                  <a:gd name="T35" fmla="*/ 107 h 113"/>
                  <a:gd name="T36" fmla="*/ 44 w 84"/>
                  <a:gd name="T37" fmla="*/ 111 h 113"/>
                  <a:gd name="T38" fmla="*/ 55 w 84"/>
                  <a:gd name="T39" fmla="*/ 113 h 113"/>
                  <a:gd name="T40" fmla="*/ 67 w 84"/>
                  <a:gd name="T41" fmla="*/ 111 h 113"/>
                  <a:gd name="T42" fmla="*/ 78 w 84"/>
                  <a:gd name="T43" fmla="*/ 107 h 113"/>
                  <a:gd name="T44" fmla="*/ 84 w 84"/>
                  <a:gd name="T45" fmla="*/ 105 h 113"/>
                  <a:gd name="T46" fmla="*/ 84 w 84"/>
                  <a:gd name="T47" fmla="*/ 103 h 113"/>
                  <a:gd name="T48" fmla="*/ 84 w 84"/>
                  <a:gd name="T49" fmla="*/ 102 h 113"/>
                  <a:gd name="T50" fmla="*/ 84 w 84"/>
                  <a:gd name="T51" fmla="*/ 100 h 113"/>
                  <a:gd name="T52" fmla="*/ 84 w 84"/>
                  <a:gd name="T53" fmla="*/ 98 h 113"/>
                  <a:gd name="T54" fmla="*/ 84 w 84"/>
                  <a:gd name="T55" fmla="*/ 98 h 113"/>
                  <a:gd name="T56" fmla="*/ 84 w 84"/>
                  <a:gd name="T57" fmla="*/ 96 h 113"/>
                  <a:gd name="T58" fmla="*/ 84 w 84"/>
                  <a:gd name="T59" fmla="*/ 94 h 113"/>
                  <a:gd name="T60" fmla="*/ 84 w 84"/>
                  <a:gd name="T61" fmla="*/ 92 h 113"/>
                  <a:gd name="T62" fmla="*/ 82 w 84"/>
                  <a:gd name="T63" fmla="*/ 94 h 113"/>
                  <a:gd name="T64" fmla="*/ 75 w 84"/>
                  <a:gd name="T65" fmla="*/ 98 h 113"/>
                  <a:gd name="T66" fmla="*/ 65 w 84"/>
                  <a:gd name="T67" fmla="*/ 102 h 113"/>
                  <a:gd name="T68" fmla="*/ 55 w 84"/>
                  <a:gd name="T69" fmla="*/ 102 h 113"/>
                  <a:gd name="T70" fmla="*/ 46 w 84"/>
                  <a:gd name="T71" fmla="*/ 102 h 113"/>
                  <a:gd name="T72" fmla="*/ 38 w 84"/>
                  <a:gd name="T73" fmla="*/ 98 h 113"/>
                  <a:gd name="T74" fmla="*/ 30 w 84"/>
                  <a:gd name="T75" fmla="*/ 94 h 113"/>
                  <a:gd name="T76" fmla="*/ 23 w 84"/>
                  <a:gd name="T77" fmla="*/ 88 h 113"/>
                  <a:gd name="T78" fmla="*/ 17 w 84"/>
                  <a:gd name="T79" fmla="*/ 82 h 113"/>
                  <a:gd name="T80" fmla="*/ 13 w 84"/>
                  <a:gd name="T81" fmla="*/ 75 h 113"/>
                  <a:gd name="T82" fmla="*/ 11 w 84"/>
                  <a:gd name="T83" fmla="*/ 65 h 113"/>
                  <a:gd name="T84" fmla="*/ 9 w 84"/>
                  <a:gd name="T85" fmla="*/ 56 h 113"/>
                  <a:gd name="T86" fmla="*/ 11 w 84"/>
                  <a:gd name="T87" fmla="*/ 46 h 113"/>
                  <a:gd name="T88" fmla="*/ 13 w 84"/>
                  <a:gd name="T89" fmla="*/ 38 h 113"/>
                  <a:gd name="T90" fmla="*/ 17 w 84"/>
                  <a:gd name="T91" fmla="*/ 31 h 113"/>
                  <a:gd name="T92" fmla="*/ 23 w 84"/>
                  <a:gd name="T93" fmla="*/ 23 h 113"/>
                  <a:gd name="T94" fmla="*/ 30 w 84"/>
                  <a:gd name="T95" fmla="*/ 17 h 113"/>
                  <a:gd name="T96" fmla="*/ 38 w 84"/>
                  <a:gd name="T97" fmla="*/ 13 h 113"/>
                  <a:gd name="T98" fmla="*/ 46 w 84"/>
                  <a:gd name="T99" fmla="*/ 11 h 113"/>
                  <a:gd name="T100" fmla="*/ 55 w 84"/>
                  <a:gd name="T101" fmla="*/ 9 h 113"/>
                  <a:gd name="T102" fmla="*/ 65 w 84"/>
                  <a:gd name="T103" fmla="*/ 11 h 113"/>
                  <a:gd name="T104" fmla="*/ 75 w 84"/>
                  <a:gd name="T105" fmla="*/ 13 h 113"/>
                  <a:gd name="T106" fmla="*/ 82 w 84"/>
                  <a:gd name="T107" fmla="*/ 17 h 113"/>
                  <a:gd name="T108" fmla="*/ 84 w 84"/>
                  <a:gd name="T109" fmla="*/ 19 h 113"/>
                  <a:gd name="T110" fmla="*/ 84 w 84"/>
                  <a:gd name="T111" fmla="*/ 17 h 113"/>
                  <a:gd name="T112" fmla="*/ 84 w 84"/>
                  <a:gd name="T113" fmla="*/ 15 h 113"/>
                  <a:gd name="T114" fmla="*/ 84 w 84"/>
                  <a:gd name="T115" fmla="*/ 15 h 113"/>
                  <a:gd name="T116" fmla="*/ 84 w 84"/>
                  <a:gd name="T117" fmla="*/ 13 h 113"/>
                  <a:gd name="T118" fmla="*/ 84 w 84"/>
                  <a:gd name="T119" fmla="*/ 11 h 113"/>
                  <a:gd name="T120" fmla="*/ 84 w 84"/>
                  <a:gd name="T121" fmla="*/ 9 h 113"/>
                  <a:gd name="T122" fmla="*/ 84 w 84"/>
                  <a:gd name="T123" fmla="*/ 8 h 113"/>
                  <a:gd name="T124" fmla="*/ 84 w 84"/>
                  <a:gd name="T125" fmla="*/ 8 h 11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4"/>
                  <a:gd name="T190" fmla="*/ 0 h 113"/>
                  <a:gd name="T191" fmla="*/ 84 w 84"/>
                  <a:gd name="T192" fmla="*/ 113 h 11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4" h="113">
                    <a:moveTo>
                      <a:pt x="84" y="8"/>
                    </a:moveTo>
                    <a:lnTo>
                      <a:pt x="78" y="4"/>
                    </a:lnTo>
                    <a:lnTo>
                      <a:pt x="67" y="0"/>
                    </a:lnTo>
                    <a:lnTo>
                      <a:pt x="55" y="0"/>
                    </a:lnTo>
                    <a:lnTo>
                      <a:pt x="44" y="0"/>
                    </a:lnTo>
                    <a:lnTo>
                      <a:pt x="34" y="4"/>
                    </a:lnTo>
                    <a:lnTo>
                      <a:pt x="25" y="9"/>
                    </a:lnTo>
                    <a:lnTo>
                      <a:pt x="17" y="15"/>
                    </a:lnTo>
                    <a:lnTo>
                      <a:pt x="9" y="25"/>
                    </a:lnTo>
                    <a:lnTo>
                      <a:pt x="4" y="34"/>
                    </a:lnTo>
                    <a:lnTo>
                      <a:pt x="2" y="44"/>
                    </a:lnTo>
                    <a:lnTo>
                      <a:pt x="0" y="56"/>
                    </a:lnTo>
                    <a:lnTo>
                      <a:pt x="2" y="67"/>
                    </a:lnTo>
                    <a:lnTo>
                      <a:pt x="4" y="79"/>
                    </a:lnTo>
                    <a:lnTo>
                      <a:pt x="9" y="88"/>
                    </a:lnTo>
                    <a:lnTo>
                      <a:pt x="17" y="96"/>
                    </a:lnTo>
                    <a:lnTo>
                      <a:pt x="25" y="103"/>
                    </a:lnTo>
                    <a:lnTo>
                      <a:pt x="34" y="107"/>
                    </a:lnTo>
                    <a:lnTo>
                      <a:pt x="44" y="111"/>
                    </a:lnTo>
                    <a:lnTo>
                      <a:pt x="55" y="113"/>
                    </a:lnTo>
                    <a:lnTo>
                      <a:pt x="67" y="111"/>
                    </a:lnTo>
                    <a:lnTo>
                      <a:pt x="78" y="107"/>
                    </a:lnTo>
                    <a:lnTo>
                      <a:pt x="84" y="105"/>
                    </a:lnTo>
                    <a:lnTo>
                      <a:pt x="84" y="103"/>
                    </a:lnTo>
                    <a:lnTo>
                      <a:pt x="84" y="102"/>
                    </a:lnTo>
                    <a:lnTo>
                      <a:pt x="84" y="100"/>
                    </a:lnTo>
                    <a:lnTo>
                      <a:pt x="84" y="98"/>
                    </a:lnTo>
                    <a:lnTo>
                      <a:pt x="84" y="96"/>
                    </a:lnTo>
                    <a:lnTo>
                      <a:pt x="84" y="94"/>
                    </a:lnTo>
                    <a:lnTo>
                      <a:pt x="84" y="92"/>
                    </a:lnTo>
                    <a:lnTo>
                      <a:pt x="82" y="94"/>
                    </a:lnTo>
                    <a:lnTo>
                      <a:pt x="75" y="98"/>
                    </a:lnTo>
                    <a:lnTo>
                      <a:pt x="65" y="102"/>
                    </a:lnTo>
                    <a:lnTo>
                      <a:pt x="55" y="102"/>
                    </a:lnTo>
                    <a:lnTo>
                      <a:pt x="46" y="102"/>
                    </a:lnTo>
                    <a:lnTo>
                      <a:pt x="38" y="98"/>
                    </a:lnTo>
                    <a:lnTo>
                      <a:pt x="30" y="94"/>
                    </a:lnTo>
                    <a:lnTo>
                      <a:pt x="23" y="88"/>
                    </a:lnTo>
                    <a:lnTo>
                      <a:pt x="17" y="82"/>
                    </a:lnTo>
                    <a:lnTo>
                      <a:pt x="13" y="75"/>
                    </a:lnTo>
                    <a:lnTo>
                      <a:pt x="11" y="65"/>
                    </a:lnTo>
                    <a:lnTo>
                      <a:pt x="9" y="56"/>
                    </a:lnTo>
                    <a:lnTo>
                      <a:pt x="11" y="46"/>
                    </a:lnTo>
                    <a:lnTo>
                      <a:pt x="13" y="38"/>
                    </a:lnTo>
                    <a:lnTo>
                      <a:pt x="17" y="31"/>
                    </a:lnTo>
                    <a:lnTo>
                      <a:pt x="23" y="23"/>
                    </a:lnTo>
                    <a:lnTo>
                      <a:pt x="30" y="17"/>
                    </a:lnTo>
                    <a:lnTo>
                      <a:pt x="38" y="13"/>
                    </a:lnTo>
                    <a:lnTo>
                      <a:pt x="46" y="11"/>
                    </a:lnTo>
                    <a:lnTo>
                      <a:pt x="55" y="9"/>
                    </a:lnTo>
                    <a:lnTo>
                      <a:pt x="65" y="11"/>
                    </a:lnTo>
                    <a:lnTo>
                      <a:pt x="75" y="13"/>
                    </a:lnTo>
                    <a:lnTo>
                      <a:pt x="82" y="17"/>
                    </a:lnTo>
                    <a:lnTo>
                      <a:pt x="84" y="19"/>
                    </a:lnTo>
                    <a:lnTo>
                      <a:pt x="84" y="17"/>
                    </a:lnTo>
                    <a:lnTo>
                      <a:pt x="84" y="15"/>
                    </a:lnTo>
                    <a:lnTo>
                      <a:pt x="84" y="13"/>
                    </a:lnTo>
                    <a:lnTo>
                      <a:pt x="84" y="11"/>
                    </a:lnTo>
                    <a:lnTo>
                      <a:pt x="84" y="9"/>
                    </a:lnTo>
                    <a:lnTo>
                      <a:pt x="84" y="8"/>
                    </a:lnTo>
                    <a:close/>
                  </a:path>
                </a:pathLst>
              </a:custGeom>
              <a:solidFill>
                <a:srgbClr val="F5FBFF"/>
              </a:solidFill>
              <a:ln w="9525">
                <a:noFill/>
                <a:round/>
              </a:ln>
            </p:spPr>
            <p:txBody>
              <a:bodyPr/>
              <a:lstStyle/>
              <a:p>
                <a:endParaRPr lang="en-US"/>
              </a:p>
            </p:txBody>
          </p:sp>
          <p:sp>
            <p:nvSpPr>
              <p:cNvPr id="44088" name="Freeform 256"/>
              <p:cNvSpPr/>
              <p:nvPr/>
            </p:nvSpPr>
            <p:spPr bwMode="auto">
              <a:xfrm>
                <a:off x="1837" y="1992"/>
                <a:ext cx="78" cy="103"/>
              </a:xfrm>
              <a:custGeom>
                <a:avLst/>
                <a:gdLst>
                  <a:gd name="T0" fmla="*/ 78 w 78"/>
                  <a:gd name="T1" fmla="*/ 9 h 103"/>
                  <a:gd name="T2" fmla="*/ 71 w 78"/>
                  <a:gd name="T3" fmla="*/ 4 h 103"/>
                  <a:gd name="T4" fmla="*/ 61 w 78"/>
                  <a:gd name="T5" fmla="*/ 2 h 103"/>
                  <a:gd name="T6" fmla="*/ 49 w 78"/>
                  <a:gd name="T7" fmla="*/ 0 h 103"/>
                  <a:gd name="T8" fmla="*/ 40 w 78"/>
                  <a:gd name="T9" fmla="*/ 2 h 103"/>
                  <a:gd name="T10" fmla="*/ 30 w 78"/>
                  <a:gd name="T11" fmla="*/ 4 h 103"/>
                  <a:gd name="T12" fmla="*/ 21 w 78"/>
                  <a:gd name="T13" fmla="*/ 9 h 103"/>
                  <a:gd name="T14" fmla="*/ 13 w 78"/>
                  <a:gd name="T15" fmla="*/ 15 h 103"/>
                  <a:gd name="T16" fmla="*/ 7 w 78"/>
                  <a:gd name="T17" fmla="*/ 23 h 103"/>
                  <a:gd name="T18" fmla="*/ 3 w 78"/>
                  <a:gd name="T19" fmla="*/ 32 h 103"/>
                  <a:gd name="T20" fmla="*/ 0 w 78"/>
                  <a:gd name="T21" fmla="*/ 42 h 103"/>
                  <a:gd name="T22" fmla="*/ 0 w 78"/>
                  <a:gd name="T23" fmla="*/ 52 h 103"/>
                  <a:gd name="T24" fmla="*/ 0 w 78"/>
                  <a:gd name="T25" fmla="*/ 63 h 103"/>
                  <a:gd name="T26" fmla="*/ 3 w 78"/>
                  <a:gd name="T27" fmla="*/ 73 h 103"/>
                  <a:gd name="T28" fmla="*/ 7 w 78"/>
                  <a:gd name="T29" fmla="*/ 80 h 103"/>
                  <a:gd name="T30" fmla="*/ 13 w 78"/>
                  <a:gd name="T31" fmla="*/ 88 h 103"/>
                  <a:gd name="T32" fmla="*/ 21 w 78"/>
                  <a:gd name="T33" fmla="*/ 94 h 103"/>
                  <a:gd name="T34" fmla="*/ 30 w 78"/>
                  <a:gd name="T35" fmla="*/ 99 h 103"/>
                  <a:gd name="T36" fmla="*/ 40 w 78"/>
                  <a:gd name="T37" fmla="*/ 101 h 103"/>
                  <a:gd name="T38" fmla="*/ 49 w 78"/>
                  <a:gd name="T39" fmla="*/ 103 h 103"/>
                  <a:gd name="T40" fmla="*/ 61 w 78"/>
                  <a:gd name="T41" fmla="*/ 101 h 103"/>
                  <a:gd name="T42" fmla="*/ 71 w 78"/>
                  <a:gd name="T43" fmla="*/ 99 h 103"/>
                  <a:gd name="T44" fmla="*/ 78 w 78"/>
                  <a:gd name="T45" fmla="*/ 96 h 103"/>
                  <a:gd name="T46" fmla="*/ 78 w 78"/>
                  <a:gd name="T47" fmla="*/ 94 h 103"/>
                  <a:gd name="T48" fmla="*/ 78 w 78"/>
                  <a:gd name="T49" fmla="*/ 92 h 103"/>
                  <a:gd name="T50" fmla="*/ 78 w 78"/>
                  <a:gd name="T51" fmla="*/ 90 h 103"/>
                  <a:gd name="T52" fmla="*/ 78 w 78"/>
                  <a:gd name="T53" fmla="*/ 88 h 103"/>
                  <a:gd name="T54" fmla="*/ 78 w 78"/>
                  <a:gd name="T55" fmla="*/ 86 h 103"/>
                  <a:gd name="T56" fmla="*/ 78 w 78"/>
                  <a:gd name="T57" fmla="*/ 86 h 103"/>
                  <a:gd name="T58" fmla="*/ 78 w 78"/>
                  <a:gd name="T59" fmla="*/ 84 h 103"/>
                  <a:gd name="T60" fmla="*/ 78 w 78"/>
                  <a:gd name="T61" fmla="*/ 82 h 103"/>
                  <a:gd name="T62" fmla="*/ 72 w 78"/>
                  <a:gd name="T63" fmla="*/ 86 h 103"/>
                  <a:gd name="T64" fmla="*/ 67 w 78"/>
                  <a:gd name="T65" fmla="*/ 90 h 103"/>
                  <a:gd name="T66" fmla="*/ 59 w 78"/>
                  <a:gd name="T67" fmla="*/ 92 h 103"/>
                  <a:gd name="T68" fmla="*/ 49 w 78"/>
                  <a:gd name="T69" fmla="*/ 94 h 103"/>
                  <a:gd name="T70" fmla="*/ 42 w 78"/>
                  <a:gd name="T71" fmla="*/ 92 h 103"/>
                  <a:gd name="T72" fmla="*/ 34 w 78"/>
                  <a:gd name="T73" fmla="*/ 90 h 103"/>
                  <a:gd name="T74" fmla="*/ 26 w 78"/>
                  <a:gd name="T75" fmla="*/ 86 h 103"/>
                  <a:gd name="T76" fmla="*/ 21 w 78"/>
                  <a:gd name="T77" fmla="*/ 80 h 103"/>
                  <a:gd name="T78" fmla="*/ 17 w 78"/>
                  <a:gd name="T79" fmla="*/ 75 h 103"/>
                  <a:gd name="T80" fmla="*/ 13 w 78"/>
                  <a:gd name="T81" fmla="*/ 67 h 103"/>
                  <a:gd name="T82" fmla="*/ 9 w 78"/>
                  <a:gd name="T83" fmla="*/ 59 h 103"/>
                  <a:gd name="T84" fmla="*/ 9 w 78"/>
                  <a:gd name="T85" fmla="*/ 52 h 103"/>
                  <a:gd name="T86" fmla="*/ 9 w 78"/>
                  <a:gd name="T87" fmla="*/ 44 h 103"/>
                  <a:gd name="T88" fmla="*/ 13 w 78"/>
                  <a:gd name="T89" fmla="*/ 36 h 103"/>
                  <a:gd name="T90" fmla="*/ 17 w 78"/>
                  <a:gd name="T91" fmla="*/ 28 h 103"/>
                  <a:gd name="T92" fmla="*/ 21 w 78"/>
                  <a:gd name="T93" fmla="*/ 23 h 103"/>
                  <a:gd name="T94" fmla="*/ 26 w 78"/>
                  <a:gd name="T95" fmla="*/ 17 h 103"/>
                  <a:gd name="T96" fmla="*/ 34 w 78"/>
                  <a:gd name="T97" fmla="*/ 13 h 103"/>
                  <a:gd name="T98" fmla="*/ 42 w 78"/>
                  <a:gd name="T99" fmla="*/ 11 h 103"/>
                  <a:gd name="T100" fmla="*/ 49 w 78"/>
                  <a:gd name="T101" fmla="*/ 11 h 103"/>
                  <a:gd name="T102" fmla="*/ 59 w 78"/>
                  <a:gd name="T103" fmla="*/ 11 h 103"/>
                  <a:gd name="T104" fmla="*/ 67 w 78"/>
                  <a:gd name="T105" fmla="*/ 13 h 103"/>
                  <a:gd name="T106" fmla="*/ 72 w 78"/>
                  <a:gd name="T107" fmla="*/ 17 h 103"/>
                  <a:gd name="T108" fmla="*/ 78 w 78"/>
                  <a:gd name="T109" fmla="*/ 21 h 103"/>
                  <a:gd name="T110" fmla="*/ 78 w 78"/>
                  <a:gd name="T111" fmla="*/ 19 h 103"/>
                  <a:gd name="T112" fmla="*/ 78 w 78"/>
                  <a:gd name="T113" fmla="*/ 19 h 103"/>
                  <a:gd name="T114" fmla="*/ 78 w 78"/>
                  <a:gd name="T115" fmla="*/ 17 h 103"/>
                  <a:gd name="T116" fmla="*/ 78 w 78"/>
                  <a:gd name="T117" fmla="*/ 15 h 103"/>
                  <a:gd name="T118" fmla="*/ 78 w 78"/>
                  <a:gd name="T119" fmla="*/ 13 h 103"/>
                  <a:gd name="T120" fmla="*/ 78 w 78"/>
                  <a:gd name="T121" fmla="*/ 11 h 103"/>
                  <a:gd name="T122" fmla="*/ 78 w 78"/>
                  <a:gd name="T123" fmla="*/ 9 h 103"/>
                  <a:gd name="T124" fmla="*/ 78 w 78"/>
                  <a:gd name="T125" fmla="*/ 9 h 10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8"/>
                  <a:gd name="T190" fmla="*/ 0 h 103"/>
                  <a:gd name="T191" fmla="*/ 78 w 78"/>
                  <a:gd name="T192" fmla="*/ 103 h 10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8" h="103">
                    <a:moveTo>
                      <a:pt x="78" y="9"/>
                    </a:moveTo>
                    <a:lnTo>
                      <a:pt x="71" y="4"/>
                    </a:lnTo>
                    <a:lnTo>
                      <a:pt x="61" y="2"/>
                    </a:lnTo>
                    <a:lnTo>
                      <a:pt x="49" y="0"/>
                    </a:lnTo>
                    <a:lnTo>
                      <a:pt x="40" y="2"/>
                    </a:lnTo>
                    <a:lnTo>
                      <a:pt x="30" y="4"/>
                    </a:lnTo>
                    <a:lnTo>
                      <a:pt x="21" y="9"/>
                    </a:lnTo>
                    <a:lnTo>
                      <a:pt x="13" y="15"/>
                    </a:lnTo>
                    <a:lnTo>
                      <a:pt x="7" y="23"/>
                    </a:lnTo>
                    <a:lnTo>
                      <a:pt x="3" y="32"/>
                    </a:lnTo>
                    <a:lnTo>
                      <a:pt x="0" y="42"/>
                    </a:lnTo>
                    <a:lnTo>
                      <a:pt x="0" y="52"/>
                    </a:lnTo>
                    <a:lnTo>
                      <a:pt x="0" y="63"/>
                    </a:lnTo>
                    <a:lnTo>
                      <a:pt x="3" y="73"/>
                    </a:lnTo>
                    <a:lnTo>
                      <a:pt x="7" y="80"/>
                    </a:lnTo>
                    <a:lnTo>
                      <a:pt x="13" y="88"/>
                    </a:lnTo>
                    <a:lnTo>
                      <a:pt x="21" y="94"/>
                    </a:lnTo>
                    <a:lnTo>
                      <a:pt x="30" y="99"/>
                    </a:lnTo>
                    <a:lnTo>
                      <a:pt x="40" y="101"/>
                    </a:lnTo>
                    <a:lnTo>
                      <a:pt x="49" y="103"/>
                    </a:lnTo>
                    <a:lnTo>
                      <a:pt x="61" y="101"/>
                    </a:lnTo>
                    <a:lnTo>
                      <a:pt x="71" y="99"/>
                    </a:lnTo>
                    <a:lnTo>
                      <a:pt x="78" y="96"/>
                    </a:lnTo>
                    <a:lnTo>
                      <a:pt x="78" y="94"/>
                    </a:lnTo>
                    <a:lnTo>
                      <a:pt x="78" y="92"/>
                    </a:lnTo>
                    <a:lnTo>
                      <a:pt x="78" y="90"/>
                    </a:lnTo>
                    <a:lnTo>
                      <a:pt x="78" y="88"/>
                    </a:lnTo>
                    <a:lnTo>
                      <a:pt x="78" y="86"/>
                    </a:lnTo>
                    <a:lnTo>
                      <a:pt x="78" y="84"/>
                    </a:lnTo>
                    <a:lnTo>
                      <a:pt x="78" y="82"/>
                    </a:lnTo>
                    <a:lnTo>
                      <a:pt x="72" y="86"/>
                    </a:lnTo>
                    <a:lnTo>
                      <a:pt x="67" y="90"/>
                    </a:lnTo>
                    <a:lnTo>
                      <a:pt x="59" y="92"/>
                    </a:lnTo>
                    <a:lnTo>
                      <a:pt x="49" y="94"/>
                    </a:lnTo>
                    <a:lnTo>
                      <a:pt x="42" y="92"/>
                    </a:lnTo>
                    <a:lnTo>
                      <a:pt x="34" y="90"/>
                    </a:lnTo>
                    <a:lnTo>
                      <a:pt x="26" y="86"/>
                    </a:lnTo>
                    <a:lnTo>
                      <a:pt x="21" y="80"/>
                    </a:lnTo>
                    <a:lnTo>
                      <a:pt x="17" y="75"/>
                    </a:lnTo>
                    <a:lnTo>
                      <a:pt x="13" y="67"/>
                    </a:lnTo>
                    <a:lnTo>
                      <a:pt x="9" y="59"/>
                    </a:lnTo>
                    <a:lnTo>
                      <a:pt x="9" y="52"/>
                    </a:lnTo>
                    <a:lnTo>
                      <a:pt x="9" y="44"/>
                    </a:lnTo>
                    <a:lnTo>
                      <a:pt x="13" y="36"/>
                    </a:lnTo>
                    <a:lnTo>
                      <a:pt x="17" y="28"/>
                    </a:lnTo>
                    <a:lnTo>
                      <a:pt x="21" y="23"/>
                    </a:lnTo>
                    <a:lnTo>
                      <a:pt x="26" y="17"/>
                    </a:lnTo>
                    <a:lnTo>
                      <a:pt x="34" y="13"/>
                    </a:lnTo>
                    <a:lnTo>
                      <a:pt x="42" y="11"/>
                    </a:lnTo>
                    <a:lnTo>
                      <a:pt x="49" y="11"/>
                    </a:lnTo>
                    <a:lnTo>
                      <a:pt x="59" y="11"/>
                    </a:lnTo>
                    <a:lnTo>
                      <a:pt x="67" y="13"/>
                    </a:lnTo>
                    <a:lnTo>
                      <a:pt x="72" y="17"/>
                    </a:lnTo>
                    <a:lnTo>
                      <a:pt x="78" y="21"/>
                    </a:lnTo>
                    <a:lnTo>
                      <a:pt x="78" y="19"/>
                    </a:lnTo>
                    <a:lnTo>
                      <a:pt x="78" y="17"/>
                    </a:lnTo>
                    <a:lnTo>
                      <a:pt x="78" y="15"/>
                    </a:lnTo>
                    <a:lnTo>
                      <a:pt x="78" y="13"/>
                    </a:lnTo>
                    <a:lnTo>
                      <a:pt x="78" y="11"/>
                    </a:lnTo>
                    <a:lnTo>
                      <a:pt x="78" y="9"/>
                    </a:lnTo>
                    <a:close/>
                  </a:path>
                </a:pathLst>
              </a:custGeom>
              <a:solidFill>
                <a:srgbClr val="F6FBFF"/>
              </a:solidFill>
              <a:ln w="9525">
                <a:noFill/>
                <a:round/>
              </a:ln>
            </p:spPr>
            <p:txBody>
              <a:bodyPr/>
              <a:lstStyle/>
              <a:p>
                <a:endParaRPr lang="en-US"/>
              </a:p>
            </p:txBody>
          </p:sp>
          <p:sp>
            <p:nvSpPr>
              <p:cNvPr id="44089" name="Freeform 257"/>
              <p:cNvSpPr/>
              <p:nvPr/>
            </p:nvSpPr>
            <p:spPr bwMode="auto">
              <a:xfrm>
                <a:off x="1840" y="1997"/>
                <a:ext cx="75" cy="93"/>
              </a:xfrm>
              <a:custGeom>
                <a:avLst/>
                <a:gdLst>
                  <a:gd name="T0" fmla="*/ 73 w 75"/>
                  <a:gd name="T1" fmla="*/ 8 h 93"/>
                  <a:gd name="T2" fmla="*/ 56 w 75"/>
                  <a:gd name="T3" fmla="*/ 2 h 93"/>
                  <a:gd name="T4" fmla="*/ 37 w 75"/>
                  <a:gd name="T5" fmla="*/ 2 h 93"/>
                  <a:gd name="T6" fmla="*/ 21 w 75"/>
                  <a:gd name="T7" fmla="*/ 8 h 93"/>
                  <a:gd name="T8" fmla="*/ 8 w 75"/>
                  <a:gd name="T9" fmla="*/ 22 h 93"/>
                  <a:gd name="T10" fmla="*/ 2 w 75"/>
                  <a:gd name="T11" fmla="*/ 37 h 93"/>
                  <a:gd name="T12" fmla="*/ 2 w 75"/>
                  <a:gd name="T13" fmla="*/ 56 h 93"/>
                  <a:gd name="T14" fmla="*/ 8 w 75"/>
                  <a:gd name="T15" fmla="*/ 73 h 93"/>
                  <a:gd name="T16" fmla="*/ 21 w 75"/>
                  <a:gd name="T17" fmla="*/ 85 h 93"/>
                  <a:gd name="T18" fmla="*/ 37 w 75"/>
                  <a:gd name="T19" fmla="*/ 93 h 93"/>
                  <a:gd name="T20" fmla="*/ 56 w 75"/>
                  <a:gd name="T21" fmla="*/ 93 h 93"/>
                  <a:gd name="T22" fmla="*/ 73 w 75"/>
                  <a:gd name="T23" fmla="*/ 85 h 93"/>
                  <a:gd name="T24" fmla="*/ 75 w 75"/>
                  <a:gd name="T25" fmla="*/ 81 h 93"/>
                  <a:gd name="T26" fmla="*/ 75 w 75"/>
                  <a:gd name="T27" fmla="*/ 79 h 93"/>
                  <a:gd name="T28" fmla="*/ 75 w 75"/>
                  <a:gd name="T29" fmla="*/ 75 h 93"/>
                  <a:gd name="T30" fmla="*/ 75 w 75"/>
                  <a:gd name="T31" fmla="*/ 71 h 93"/>
                  <a:gd name="T32" fmla="*/ 73 w 75"/>
                  <a:gd name="T33" fmla="*/ 71 h 93"/>
                  <a:gd name="T34" fmla="*/ 62 w 75"/>
                  <a:gd name="T35" fmla="*/ 79 h 93"/>
                  <a:gd name="T36" fmla="*/ 46 w 75"/>
                  <a:gd name="T37" fmla="*/ 83 h 93"/>
                  <a:gd name="T38" fmla="*/ 33 w 75"/>
                  <a:gd name="T39" fmla="*/ 79 h 93"/>
                  <a:gd name="T40" fmla="*/ 21 w 75"/>
                  <a:gd name="T41" fmla="*/ 71 h 93"/>
                  <a:gd name="T42" fmla="*/ 14 w 75"/>
                  <a:gd name="T43" fmla="*/ 60 h 93"/>
                  <a:gd name="T44" fmla="*/ 12 w 75"/>
                  <a:gd name="T45" fmla="*/ 47 h 93"/>
                  <a:gd name="T46" fmla="*/ 14 w 75"/>
                  <a:gd name="T47" fmla="*/ 33 h 93"/>
                  <a:gd name="T48" fmla="*/ 21 w 75"/>
                  <a:gd name="T49" fmla="*/ 22 h 93"/>
                  <a:gd name="T50" fmla="*/ 33 w 75"/>
                  <a:gd name="T51" fmla="*/ 14 h 93"/>
                  <a:gd name="T52" fmla="*/ 46 w 75"/>
                  <a:gd name="T53" fmla="*/ 10 h 93"/>
                  <a:gd name="T54" fmla="*/ 62 w 75"/>
                  <a:gd name="T55" fmla="*/ 14 h 93"/>
                  <a:gd name="T56" fmla="*/ 73 w 75"/>
                  <a:gd name="T57" fmla="*/ 22 h 93"/>
                  <a:gd name="T58" fmla="*/ 75 w 75"/>
                  <a:gd name="T59" fmla="*/ 22 h 93"/>
                  <a:gd name="T60" fmla="*/ 75 w 75"/>
                  <a:gd name="T61" fmla="*/ 18 h 93"/>
                  <a:gd name="T62" fmla="*/ 75 w 75"/>
                  <a:gd name="T63" fmla="*/ 16 h 93"/>
                  <a:gd name="T64" fmla="*/ 75 w 75"/>
                  <a:gd name="T65" fmla="*/ 12 h 9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5"/>
                  <a:gd name="T100" fmla="*/ 0 h 93"/>
                  <a:gd name="T101" fmla="*/ 75 w 75"/>
                  <a:gd name="T102" fmla="*/ 93 h 9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5" h="93">
                    <a:moveTo>
                      <a:pt x="75" y="10"/>
                    </a:moveTo>
                    <a:lnTo>
                      <a:pt x="73" y="8"/>
                    </a:lnTo>
                    <a:lnTo>
                      <a:pt x="66" y="4"/>
                    </a:lnTo>
                    <a:lnTo>
                      <a:pt x="56" y="2"/>
                    </a:lnTo>
                    <a:lnTo>
                      <a:pt x="46" y="0"/>
                    </a:lnTo>
                    <a:lnTo>
                      <a:pt x="37" y="2"/>
                    </a:lnTo>
                    <a:lnTo>
                      <a:pt x="29" y="4"/>
                    </a:lnTo>
                    <a:lnTo>
                      <a:pt x="21" y="8"/>
                    </a:lnTo>
                    <a:lnTo>
                      <a:pt x="14" y="14"/>
                    </a:lnTo>
                    <a:lnTo>
                      <a:pt x="8" y="22"/>
                    </a:lnTo>
                    <a:lnTo>
                      <a:pt x="4" y="29"/>
                    </a:lnTo>
                    <a:lnTo>
                      <a:pt x="2" y="37"/>
                    </a:lnTo>
                    <a:lnTo>
                      <a:pt x="0" y="47"/>
                    </a:lnTo>
                    <a:lnTo>
                      <a:pt x="2" y="56"/>
                    </a:lnTo>
                    <a:lnTo>
                      <a:pt x="4" y="66"/>
                    </a:lnTo>
                    <a:lnTo>
                      <a:pt x="8" y="73"/>
                    </a:lnTo>
                    <a:lnTo>
                      <a:pt x="14" y="79"/>
                    </a:lnTo>
                    <a:lnTo>
                      <a:pt x="21" y="85"/>
                    </a:lnTo>
                    <a:lnTo>
                      <a:pt x="29" y="89"/>
                    </a:lnTo>
                    <a:lnTo>
                      <a:pt x="37" y="93"/>
                    </a:lnTo>
                    <a:lnTo>
                      <a:pt x="46" y="93"/>
                    </a:lnTo>
                    <a:lnTo>
                      <a:pt x="56" y="93"/>
                    </a:lnTo>
                    <a:lnTo>
                      <a:pt x="66" y="89"/>
                    </a:lnTo>
                    <a:lnTo>
                      <a:pt x="73" y="85"/>
                    </a:lnTo>
                    <a:lnTo>
                      <a:pt x="75" y="83"/>
                    </a:lnTo>
                    <a:lnTo>
                      <a:pt x="75" y="81"/>
                    </a:lnTo>
                    <a:lnTo>
                      <a:pt x="75" y="79"/>
                    </a:lnTo>
                    <a:lnTo>
                      <a:pt x="75" y="77"/>
                    </a:lnTo>
                    <a:lnTo>
                      <a:pt x="75" y="75"/>
                    </a:lnTo>
                    <a:lnTo>
                      <a:pt x="75" y="73"/>
                    </a:lnTo>
                    <a:lnTo>
                      <a:pt x="75" y="71"/>
                    </a:lnTo>
                    <a:lnTo>
                      <a:pt x="75" y="70"/>
                    </a:lnTo>
                    <a:lnTo>
                      <a:pt x="73" y="71"/>
                    </a:lnTo>
                    <a:lnTo>
                      <a:pt x="68" y="77"/>
                    </a:lnTo>
                    <a:lnTo>
                      <a:pt x="62" y="79"/>
                    </a:lnTo>
                    <a:lnTo>
                      <a:pt x="54" y="81"/>
                    </a:lnTo>
                    <a:lnTo>
                      <a:pt x="46" y="83"/>
                    </a:lnTo>
                    <a:lnTo>
                      <a:pt x="41" y="81"/>
                    </a:lnTo>
                    <a:lnTo>
                      <a:pt x="33" y="79"/>
                    </a:lnTo>
                    <a:lnTo>
                      <a:pt x="27" y="77"/>
                    </a:lnTo>
                    <a:lnTo>
                      <a:pt x="21" y="71"/>
                    </a:lnTo>
                    <a:lnTo>
                      <a:pt x="18" y="68"/>
                    </a:lnTo>
                    <a:lnTo>
                      <a:pt x="14" y="60"/>
                    </a:lnTo>
                    <a:lnTo>
                      <a:pt x="12" y="54"/>
                    </a:lnTo>
                    <a:lnTo>
                      <a:pt x="12" y="47"/>
                    </a:lnTo>
                    <a:lnTo>
                      <a:pt x="12" y="39"/>
                    </a:lnTo>
                    <a:lnTo>
                      <a:pt x="14" y="33"/>
                    </a:lnTo>
                    <a:lnTo>
                      <a:pt x="18" y="27"/>
                    </a:lnTo>
                    <a:lnTo>
                      <a:pt x="21" y="22"/>
                    </a:lnTo>
                    <a:lnTo>
                      <a:pt x="27" y="18"/>
                    </a:lnTo>
                    <a:lnTo>
                      <a:pt x="33" y="14"/>
                    </a:lnTo>
                    <a:lnTo>
                      <a:pt x="41" y="12"/>
                    </a:lnTo>
                    <a:lnTo>
                      <a:pt x="46" y="10"/>
                    </a:lnTo>
                    <a:lnTo>
                      <a:pt x="54" y="12"/>
                    </a:lnTo>
                    <a:lnTo>
                      <a:pt x="62" y="14"/>
                    </a:lnTo>
                    <a:lnTo>
                      <a:pt x="68" y="18"/>
                    </a:lnTo>
                    <a:lnTo>
                      <a:pt x="73" y="22"/>
                    </a:lnTo>
                    <a:lnTo>
                      <a:pt x="75" y="23"/>
                    </a:lnTo>
                    <a:lnTo>
                      <a:pt x="75" y="22"/>
                    </a:lnTo>
                    <a:lnTo>
                      <a:pt x="75" y="20"/>
                    </a:lnTo>
                    <a:lnTo>
                      <a:pt x="75" y="18"/>
                    </a:lnTo>
                    <a:lnTo>
                      <a:pt x="75" y="16"/>
                    </a:lnTo>
                    <a:lnTo>
                      <a:pt x="75" y="14"/>
                    </a:lnTo>
                    <a:lnTo>
                      <a:pt x="75" y="12"/>
                    </a:lnTo>
                    <a:lnTo>
                      <a:pt x="75" y="10"/>
                    </a:lnTo>
                    <a:close/>
                  </a:path>
                </a:pathLst>
              </a:custGeom>
              <a:solidFill>
                <a:srgbClr val="F7FBFF"/>
              </a:solidFill>
              <a:ln w="9525">
                <a:noFill/>
                <a:round/>
              </a:ln>
            </p:spPr>
            <p:txBody>
              <a:bodyPr/>
              <a:lstStyle/>
              <a:p>
                <a:endParaRPr lang="en-US"/>
              </a:p>
            </p:txBody>
          </p:sp>
          <p:sp>
            <p:nvSpPr>
              <p:cNvPr id="44090" name="Freeform 258"/>
              <p:cNvSpPr/>
              <p:nvPr/>
            </p:nvSpPr>
            <p:spPr bwMode="auto">
              <a:xfrm>
                <a:off x="1846" y="2003"/>
                <a:ext cx="69" cy="83"/>
              </a:xfrm>
              <a:custGeom>
                <a:avLst/>
                <a:gdLst>
                  <a:gd name="T0" fmla="*/ 63 w 69"/>
                  <a:gd name="T1" fmla="*/ 6 h 83"/>
                  <a:gd name="T2" fmla="*/ 50 w 69"/>
                  <a:gd name="T3" fmla="*/ 0 h 83"/>
                  <a:gd name="T4" fmla="*/ 33 w 69"/>
                  <a:gd name="T5" fmla="*/ 0 h 83"/>
                  <a:gd name="T6" fmla="*/ 17 w 69"/>
                  <a:gd name="T7" fmla="*/ 6 h 83"/>
                  <a:gd name="T8" fmla="*/ 8 w 69"/>
                  <a:gd name="T9" fmla="*/ 17 h 83"/>
                  <a:gd name="T10" fmla="*/ 0 w 69"/>
                  <a:gd name="T11" fmla="*/ 33 h 83"/>
                  <a:gd name="T12" fmla="*/ 0 w 69"/>
                  <a:gd name="T13" fmla="*/ 48 h 83"/>
                  <a:gd name="T14" fmla="*/ 8 w 69"/>
                  <a:gd name="T15" fmla="*/ 64 h 83"/>
                  <a:gd name="T16" fmla="*/ 17 w 69"/>
                  <a:gd name="T17" fmla="*/ 75 h 83"/>
                  <a:gd name="T18" fmla="*/ 33 w 69"/>
                  <a:gd name="T19" fmla="*/ 81 h 83"/>
                  <a:gd name="T20" fmla="*/ 50 w 69"/>
                  <a:gd name="T21" fmla="*/ 81 h 83"/>
                  <a:gd name="T22" fmla="*/ 63 w 69"/>
                  <a:gd name="T23" fmla="*/ 75 h 83"/>
                  <a:gd name="T24" fmla="*/ 69 w 69"/>
                  <a:gd name="T25" fmla="*/ 69 h 83"/>
                  <a:gd name="T26" fmla="*/ 69 w 69"/>
                  <a:gd name="T27" fmla="*/ 65 h 83"/>
                  <a:gd name="T28" fmla="*/ 69 w 69"/>
                  <a:gd name="T29" fmla="*/ 62 h 83"/>
                  <a:gd name="T30" fmla="*/ 69 w 69"/>
                  <a:gd name="T31" fmla="*/ 56 h 83"/>
                  <a:gd name="T32" fmla="*/ 67 w 69"/>
                  <a:gd name="T33" fmla="*/ 58 h 83"/>
                  <a:gd name="T34" fmla="*/ 58 w 69"/>
                  <a:gd name="T35" fmla="*/ 65 h 83"/>
                  <a:gd name="T36" fmla="*/ 48 w 69"/>
                  <a:gd name="T37" fmla="*/ 71 h 83"/>
                  <a:gd name="T38" fmla="*/ 35 w 69"/>
                  <a:gd name="T39" fmla="*/ 71 h 83"/>
                  <a:gd name="T40" fmla="*/ 23 w 69"/>
                  <a:gd name="T41" fmla="*/ 65 h 83"/>
                  <a:gd name="T42" fmla="*/ 15 w 69"/>
                  <a:gd name="T43" fmla="*/ 58 h 83"/>
                  <a:gd name="T44" fmla="*/ 12 w 69"/>
                  <a:gd name="T45" fmla="*/ 46 h 83"/>
                  <a:gd name="T46" fmla="*/ 12 w 69"/>
                  <a:gd name="T47" fmla="*/ 35 h 83"/>
                  <a:gd name="T48" fmla="*/ 15 w 69"/>
                  <a:gd name="T49" fmla="*/ 23 h 83"/>
                  <a:gd name="T50" fmla="*/ 23 w 69"/>
                  <a:gd name="T51" fmla="*/ 16 h 83"/>
                  <a:gd name="T52" fmla="*/ 35 w 69"/>
                  <a:gd name="T53" fmla="*/ 10 h 83"/>
                  <a:gd name="T54" fmla="*/ 48 w 69"/>
                  <a:gd name="T55" fmla="*/ 10 h 83"/>
                  <a:gd name="T56" fmla="*/ 58 w 69"/>
                  <a:gd name="T57" fmla="*/ 16 h 83"/>
                  <a:gd name="T58" fmla="*/ 67 w 69"/>
                  <a:gd name="T59" fmla="*/ 23 h 83"/>
                  <a:gd name="T60" fmla="*/ 67 w 69"/>
                  <a:gd name="T61" fmla="*/ 25 h 83"/>
                  <a:gd name="T62" fmla="*/ 69 w 69"/>
                  <a:gd name="T63" fmla="*/ 21 h 83"/>
                  <a:gd name="T64" fmla="*/ 69 w 69"/>
                  <a:gd name="T65" fmla="*/ 16 h 83"/>
                  <a:gd name="T66" fmla="*/ 69 w 69"/>
                  <a:gd name="T67" fmla="*/ 12 h 8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9"/>
                  <a:gd name="T103" fmla="*/ 0 h 83"/>
                  <a:gd name="T104" fmla="*/ 69 w 69"/>
                  <a:gd name="T105" fmla="*/ 83 h 8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9" h="83">
                    <a:moveTo>
                      <a:pt x="69" y="10"/>
                    </a:moveTo>
                    <a:lnTo>
                      <a:pt x="63" y="6"/>
                    </a:lnTo>
                    <a:lnTo>
                      <a:pt x="58" y="2"/>
                    </a:lnTo>
                    <a:lnTo>
                      <a:pt x="50" y="0"/>
                    </a:lnTo>
                    <a:lnTo>
                      <a:pt x="40" y="0"/>
                    </a:lnTo>
                    <a:lnTo>
                      <a:pt x="33" y="0"/>
                    </a:lnTo>
                    <a:lnTo>
                      <a:pt x="25" y="2"/>
                    </a:lnTo>
                    <a:lnTo>
                      <a:pt x="17" y="6"/>
                    </a:lnTo>
                    <a:lnTo>
                      <a:pt x="12" y="12"/>
                    </a:lnTo>
                    <a:lnTo>
                      <a:pt x="8" y="17"/>
                    </a:lnTo>
                    <a:lnTo>
                      <a:pt x="4" y="25"/>
                    </a:lnTo>
                    <a:lnTo>
                      <a:pt x="0" y="33"/>
                    </a:lnTo>
                    <a:lnTo>
                      <a:pt x="0" y="41"/>
                    </a:lnTo>
                    <a:lnTo>
                      <a:pt x="0" y="48"/>
                    </a:lnTo>
                    <a:lnTo>
                      <a:pt x="4" y="56"/>
                    </a:lnTo>
                    <a:lnTo>
                      <a:pt x="8" y="64"/>
                    </a:lnTo>
                    <a:lnTo>
                      <a:pt x="12" y="69"/>
                    </a:lnTo>
                    <a:lnTo>
                      <a:pt x="17" y="75"/>
                    </a:lnTo>
                    <a:lnTo>
                      <a:pt x="25" y="79"/>
                    </a:lnTo>
                    <a:lnTo>
                      <a:pt x="33" y="81"/>
                    </a:lnTo>
                    <a:lnTo>
                      <a:pt x="40" y="83"/>
                    </a:lnTo>
                    <a:lnTo>
                      <a:pt x="50" y="81"/>
                    </a:lnTo>
                    <a:lnTo>
                      <a:pt x="58" y="79"/>
                    </a:lnTo>
                    <a:lnTo>
                      <a:pt x="63" y="75"/>
                    </a:lnTo>
                    <a:lnTo>
                      <a:pt x="69" y="71"/>
                    </a:lnTo>
                    <a:lnTo>
                      <a:pt x="69" y="69"/>
                    </a:lnTo>
                    <a:lnTo>
                      <a:pt x="69" y="67"/>
                    </a:lnTo>
                    <a:lnTo>
                      <a:pt x="69" y="65"/>
                    </a:lnTo>
                    <a:lnTo>
                      <a:pt x="69" y="64"/>
                    </a:lnTo>
                    <a:lnTo>
                      <a:pt x="69" y="62"/>
                    </a:lnTo>
                    <a:lnTo>
                      <a:pt x="69" y="58"/>
                    </a:lnTo>
                    <a:lnTo>
                      <a:pt x="69" y="56"/>
                    </a:lnTo>
                    <a:lnTo>
                      <a:pt x="69" y="54"/>
                    </a:lnTo>
                    <a:lnTo>
                      <a:pt x="67" y="58"/>
                    </a:lnTo>
                    <a:lnTo>
                      <a:pt x="63" y="62"/>
                    </a:lnTo>
                    <a:lnTo>
                      <a:pt x="58" y="65"/>
                    </a:lnTo>
                    <a:lnTo>
                      <a:pt x="54" y="69"/>
                    </a:lnTo>
                    <a:lnTo>
                      <a:pt x="48" y="71"/>
                    </a:lnTo>
                    <a:lnTo>
                      <a:pt x="40" y="71"/>
                    </a:lnTo>
                    <a:lnTo>
                      <a:pt x="35" y="71"/>
                    </a:lnTo>
                    <a:lnTo>
                      <a:pt x="29" y="69"/>
                    </a:lnTo>
                    <a:lnTo>
                      <a:pt x="23" y="65"/>
                    </a:lnTo>
                    <a:lnTo>
                      <a:pt x="19" y="62"/>
                    </a:lnTo>
                    <a:lnTo>
                      <a:pt x="15" y="58"/>
                    </a:lnTo>
                    <a:lnTo>
                      <a:pt x="14" y="52"/>
                    </a:lnTo>
                    <a:lnTo>
                      <a:pt x="12" y="46"/>
                    </a:lnTo>
                    <a:lnTo>
                      <a:pt x="10" y="41"/>
                    </a:lnTo>
                    <a:lnTo>
                      <a:pt x="12" y="35"/>
                    </a:lnTo>
                    <a:lnTo>
                      <a:pt x="14" y="29"/>
                    </a:lnTo>
                    <a:lnTo>
                      <a:pt x="15" y="23"/>
                    </a:lnTo>
                    <a:lnTo>
                      <a:pt x="19" y="19"/>
                    </a:lnTo>
                    <a:lnTo>
                      <a:pt x="23" y="16"/>
                    </a:lnTo>
                    <a:lnTo>
                      <a:pt x="29" y="12"/>
                    </a:lnTo>
                    <a:lnTo>
                      <a:pt x="35" y="10"/>
                    </a:lnTo>
                    <a:lnTo>
                      <a:pt x="40" y="10"/>
                    </a:lnTo>
                    <a:lnTo>
                      <a:pt x="48" y="10"/>
                    </a:lnTo>
                    <a:lnTo>
                      <a:pt x="54" y="12"/>
                    </a:lnTo>
                    <a:lnTo>
                      <a:pt x="58" y="16"/>
                    </a:lnTo>
                    <a:lnTo>
                      <a:pt x="63" y="19"/>
                    </a:lnTo>
                    <a:lnTo>
                      <a:pt x="67" y="23"/>
                    </a:lnTo>
                    <a:lnTo>
                      <a:pt x="67" y="27"/>
                    </a:lnTo>
                    <a:lnTo>
                      <a:pt x="67" y="25"/>
                    </a:lnTo>
                    <a:lnTo>
                      <a:pt x="69" y="23"/>
                    </a:lnTo>
                    <a:lnTo>
                      <a:pt x="69" y="21"/>
                    </a:lnTo>
                    <a:lnTo>
                      <a:pt x="69" y="19"/>
                    </a:lnTo>
                    <a:lnTo>
                      <a:pt x="69" y="16"/>
                    </a:lnTo>
                    <a:lnTo>
                      <a:pt x="69" y="14"/>
                    </a:lnTo>
                    <a:lnTo>
                      <a:pt x="69" y="12"/>
                    </a:lnTo>
                    <a:lnTo>
                      <a:pt x="69" y="10"/>
                    </a:lnTo>
                    <a:close/>
                  </a:path>
                </a:pathLst>
              </a:custGeom>
              <a:solidFill>
                <a:srgbClr val="F8FCFF"/>
              </a:solidFill>
              <a:ln w="9525">
                <a:noFill/>
                <a:round/>
              </a:ln>
            </p:spPr>
            <p:txBody>
              <a:bodyPr/>
              <a:lstStyle/>
              <a:p>
                <a:endParaRPr lang="en-US"/>
              </a:p>
            </p:txBody>
          </p:sp>
          <p:sp>
            <p:nvSpPr>
              <p:cNvPr id="44091" name="Freeform 259"/>
              <p:cNvSpPr/>
              <p:nvPr/>
            </p:nvSpPr>
            <p:spPr bwMode="auto">
              <a:xfrm>
                <a:off x="1852" y="2007"/>
                <a:ext cx="63" cy="73"/>
              </a:xfrm>
              <a:custGeom>
                <a:avLst/>
                <a:gdLst>
                  <a:gd name="T0" fmla="*/ 61 w 63"/>
                  <a:gd name="T1" fmla="*/ 12 h 73"/>
                  <a:gd name="T2" fmla="*/ 50 w 63"/>
                  <a:gd name="T3" fmla="*/ 4 h 73"/>
                  <a:gd name="T4" fmla="*/ 34 w 63"/>
                  <a:gd name="T5" fmla="*/ 0 h 73"/>
                  <a:gd name="T6" fmla="*/ 21 w 63"/>
                  <a:gd name="T7" fmla="*/ 4 h 73"/>
                  <a:gd name="T8" fmla="*/ 9 w 63"/>
                  <a:gd name="T9" fmla="*/ 12 h 73"/>
                  <a:gd name="T10" fmla="*/ 2 w 63"/>
                  <a:gd name="T11" fmla="*/ 23 h 73"/>
                  <a:gd name="T12" fmla="*/ 0 w 63"/>
                  <a:gd name="T13" fmla="*/ 37 h 73"/>
                  <a:gd name="T14" fmla="*/ 2 w 63"/>
                  <a:gd name="T15" fmla="*/ 50 h 73"/>
                  <a:gd name="T16" fmla="*/ 9 w 63"/>
                  <a:gd name="T17" fmla="*/ 61 h 73"/>
                  <a:gd name="T18" fmla="*/ 21 w 63"/>
                  <a:gd name="T19" fmla="*/ 69 h 73"/>
                  <a:gd name="T20" fmla="*/ 34 w 63"/>
                  <a:gd name="T21" fmla="*/ 73 h 73"/>
                  <a:gd name="T22" fmla="*/ 50 w 63"/>
                  <a:gd name="T23" fmla="*/ 69 h 73"/>
                  <a:gd name="T24" fmla="*/ 61 w 63"/>
                  <a:gd name="T25" fmla="*/ 61 h 73"/>
                  <a:gd name="T26" fmla="*/ 63 w 63"/>
                  <a:gd name="T27" fmla="*/ 58 h 73"/>
                  <a:gd name="T28" fmla="*/ 63 w 63"/>
                  <a:gd name="T29" fmla="*/ 52 h 73"/>
                  <a:gd name="T30" fmla="*/ 63 w 63"/>
                  <a:gd name="T31" fmla="*/ 46 h 73"/>
                  <a:gd name="T32" fmla="*/ 63 w 63"/>
                  <a:gd name="T33" fmla="*/ 40 h 73"/>
                  <a:gd name="T34" fmla="*/ 61 w 63"/>
                  <a:gd name="T35" fmla="*/ 37 h 73"/>
                  <a:gd name="T36" fmla="*/ 59 w 63"/>
                  <a:gd name="T37" fmla="*/ 27 h 73"/>
                  <a:gd name="T38" fmla="*/ 54 w 63"/>
                  <a:gd name="T39" fmla="*/ 19 h 73"/>
                  <a:gd name="T40" fmla="*/ 46 w 63"/>
                  <a:gd name="T41" fmla="*/ 13 h 73"/>
                  <a:gd name="T42" fmla="*/ 34 w 63"/>
                  <a:gd name="T43" fmla="*/ 12 h 73"/>
                  <a:gd name="T44" fmla="*/ 25 w 63"/>
                  <a:gd name="T45" fmla="*/ 13 h 73"/>
                  <a:gd name="T46" fmla="*/ 17 w 63"/>
                  <a:gd name="T47" fmla="*/ 19 h 73"/>
                  <a:gd name="T48" fmla="*/ 11 w 63"/>
                  <a:gd name="T49" fmla="*/ 27 h 73"/>
                  <a:gd name="T50" fmla="*/ 9 w 63"/>
                  <a:gd name="T51" fmla="*/ 37 h 73"/>
                  <a:gd name="T52" fmla="*/ 11 w 63"/>
                  <a:gd name="T53" fmla="*/ 46 h 73"/>
                  <a:gd name="T54" fmla="*/ 17 w 63"/>
                  <a:gd name="T55" fmla="*/ 56 h 73"/>
                  <a:gd name="T56" fmla="*/ 25 w 63"/>
                  <a:gd name="T57" fmla="*/ 60 h 73"/>
                  <a:gd name="T58" fmla="*/ 34 w 63"/>
                  <a:gd name="T59" fmla="*/ 63 h 73"/>
                  <a:gd name="T60" fmla="*/ 46 w 63"/>
                  <a:gd name="T61" fmla="*/ 60 h 73"/>
                  <a:gd name="T62" fmla="*/ 54 w 63"/>
                  <a:gd name="T63" fmla="*/ 56 h 73"/>
                  <a:gd name="T64" fmla="*/ 59 w 63"/>
                  <a:gd name="T65" fmla="*/ 46 h 73"/>
                  <a:gd name="T66" fmla="*/ 61 w 63"/>
                  <a:gd name="T67" fmla="*/ 37 h 73"/>
                  <a:gd name="T68" fmla="*/ 63 w 63"/>
                  <a:gd name="T69" fmla="*/ 35 h 73"/>
                  <a:gd name="T70" fmla="*/ 63 w 63"/>
                  <a:gd name="T71" fmla="*/ 29 h 73"/>
                  <a:gd name="T72" fmla="*/ 63 w 63"/>
                  <a:gd name="T73" fmla="*/ 23 h 73"/>
                  <a:gd name="T74" fmla="*/ 63 w 63"/>
                  <a:gd name="T75" fmla="*/ 17 h 73"/>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3"/>
                  <a:gd name="T115" fmla="*/ 0 h 73"/>
                  <a:gd name="T116" fmla="*/ 63 w 63"/>
                  <a:gd name="T117" fmla="*/ 73 h 73"/>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3" h="73">
                    <a:moveTo>
                      <a:pt x="63" y="13"/>
                    </a:moveTo>
                    <a:lnTo>
                      <a:pt x="61" y="12"/>
                    </a:lnTo>
                    <a:lnTo>
                      <a:pt x="56" y="8"/>
                    </a:lnTo>
                    <a:lnTo>
                      <a:pt x="50" y="4"/>
                    </a:lnTo>
                    <a:lnTo>
                      <a:pt x="42" y="2"/>
                    </a:lnTo>
                    <a:lnTo>
                      <a:pt x="34" y="0"/>
                    </a:lnTo>
                    <a:lnTo>
                      <a:pt x="29" y="2"/>
                    </a:lnTo>
                    <a:lnTo>
                      <a:pt x="21" y="4"/>
                    </a:lnTo>
                    <a:lnTo>
                      <a:pt x="15" y="8"/>
                    </a:lnTo>
                    <a:lnTo>
                      <a:pt x="9" y="12"/>
                    </a:lnTo>
                    <a:lnTo>
                      <a:pt x="6" y="17"/>
                    </a:lnTo>
                    <a:lnTo>
                      <a:pt x="2" y="23"/>
                    </a:lnTo>
                    <a:lnTo>
                      <a:pt x="0" y="29"/>
                    </a:lnTo>
                    <a:lnTo>
                      <a:pt x="0" y="37"/>
                    </a:lnTo>
                    <a:lnTo>
                      <a:pt x="0" y="44"/>
                    </a:lnTo>
                    <a:lnTo>
                      <a:pt x="2" y="50"/>
                    </a:lnTo>
                    <a:lnTo>
                      <a:pt x="6" y="58"/>
                    </a:lnTo>
                    <a:lnTo>
                      <a:pt x="9" y="61"/>
                    </a:lnTo>
                    <a:lnTo>
                      <a:pt x="15" y="67"/>
                    </a:lnTo>
                    <a:lnTo>
                      <a:pt x="21" y="69"/>
                    </a:lnTo>
                    <a:lnTo>
                      <a:pt x="29" y="71"/>
                    </a:lnTo>
                    <a:lnTo>
                      <a:pt x="34" y="73"/>
                    </a:lnTo>
                    <a:lnTo>
                      <a:pt x="42" y="71"/>
                    </a:lnTo>
                    <a:lnTo>
                      <a:pt x="50" y="69"/>
                    </a:lnTo>
                    <a:lnTo>
                      <a:pt x="56" y="67"/>
                    </a:lnTo>
                    <a:lnTo>
                      <a:pt x="61" y="61"/>
                    </a:lnTo>
                    <a:lnTo>
                      <a:pt x="63" y="60"/>
                    </a:lnTo>
                    <a:lnTo>
                      <a:pt x="63" y="58"/>
                    </a:lnTo>
                    <a:lnTo>
                      <a:pt x="63" y="54"/>
                    </a:lnTo>
                    <a:lnTo>
                      <a:pt x="63" y="52"/>
                    </a:lnTo>
                    <a:lnTo>
                      <a:pt x="63" y="48"/>
                    </a:lnTo>
                    <a:lnTo>
                      <a:pt x="63" y="46"/>
                    </a:lnTo>
                    <a:lnTo>
                      <a:pt x="63" y="42"/>
                    </a:lnTo>
                    <a:lnTo>
                      <a:pt x="63" y="40"/>
                    </a:lnTo>
                    <a:lnTo>
                      <a:pt x="63" y="37"/>
                    </a:lnTo>
                    <a:lnTo>
                      <a:pt x="61" y="37"/>
                    </a:lnTo>
                    <a:lnTo>
                      <a:pt x="59" y="31"/>
                    </a:lnTo>
                    <a:lnTo>
                      <a:pt x="59" y="27"/>
                    </a:lnTo>
                    <a:lnTo>
                      <a:pt x="56" y="23"/>
                    </a:lnTo>
                    <a:lnTo>
                      <a:pt x="54" y="19"/>
                    </a:lnTo>
                    <a:lnTo>
                      <a:pt x="50" y="15"/>
                    </a:lnTo>
                    <a:lnTo>
                      <a:pt x="46" y="13"/>
                    </a:lnTo>
                    <a:lnTo>
                      <a:pt x="40" y="12"/>
                    </a:lnTo>
                    <a:lnTo>
                      <a:pt x="34" y="12"/>
                    </a:lnTo>
                    <a:lnTo>
                      <a:pt x="31" y="12"/>
                    </a:lnTo>
                    <a:lnTo>
                      <a:pt x="25" y="13"/>
                    </a:lnTo>
                    <a:lnTo>
                      <a:pt x="21" y="15"/>
                    </a:lnTo>
                    <a:lnTo>
                      <a:pt x="17" y="19"/>
                    </a:lnTo>
                    <a:lnTo>
                      <a:pt x="13" y="23"/>
                    </a:lnTo>
                    <a:lnTo>
                      <a:pt x="11" y="27"/>
                    </a:lnTo>
                    <a:lnTo>
                      <a:pt x="9" y="31"/>
                    </a:lnTo>
                    <a:lnTo>
                      <a:pt x="9" y="37"/>
                    </a:lnTo>
                    <a:lnTo>
                      <a:pt x="9" y="42"/>
                    </a:lnTo>
                    <a:lnTo>
                      <a:pt x="11" y="46"/>
                    </a:lnTo>
                    <a:lnTo>
                      <a:pt x="13" y="52"/>
                    </a:lnTo>
                    <a:lnTo>
                      <a:pt x="17" y="56"/>
                    </a:lnTo>
                    <a:lnTo>
                      <a:pt x="21" y="58"/>
                    </a:lnTo>
                    <a:lnTo>
                      <a:pt x="25" y="60"/>
                    </a:lnTo>
                    <a:lnTo>
                      <a:pt x="31" y="61"/>
                    </a:lnTo>
                    <a:lnTo>
                      <a:pt x="34" y="63"/>
                    </a:lnTo>
                    <a:lnTo>
                      <a:pt x="40" y="61"/>
                    </a:lnTo>
                    <a:lnTo>
                      <a:pt x="46" y="60"/>
                    </a:lnTo>
                    <a:lnTo>
                      <a:pt x="50" y="58"/>
                    </a:lnTo>
                    <a:lnTo>
                      <a:pt x="54" y="56"/>
                    </a:lnTo>
                    <a:lnTo>
                      <a:pt x="56" y="52"/>
                    </a:lnTo>
                    <a:lnTo>
                      <a:pt x="59" y="46"/>
                    </a:lnTo>
                    <a:lnTo>
                      <a:pt x="59" y="42"/>
                    </a:lnTo>
                    <a:lnTo>
                      <a:pt x="61" y="37"/>
                    </a:lnTo>
                    <a:lnTo>
                      <a:pt x="63" y="37"/>
                    </a:lnTo>
                    <a:lnTo>
                      <a:pt x="63" y="35"/>
                    </a:lnTo>
                    <a:lnTo>
                      <a:pt x="63" y="31"/>
                    </a:lnTo>
                    <a:lnTo>
                      <a:pt x="63" y="29"/>
                    </a:lnTo>
                    <a:lnTo>
                      <a:pt x="63" y="25"/>
                    </a:lnTo>
                    <a:lnTo>
                      <a:pt x="63" y="23"/>
                    </a:lnTo>
                    <a:lnTo>
                      <a:pt x="63" y="19"/>
                    </a:lnTo>
                    <a:lnTo>
                      <a:pt x="63" y="17"/>
                    </a:lnTo>
                    <a:lnTo>
                      <a:pt x="63" y="13"/>
                    </a:lnTo>
                    <a:close/>
                  </a:path>
                </a:pathLst>
              </a:custGeom>
              <a:solidFill>
                <a:srgbClr val="F9FCFF"/>
              </a:solidFill>
              <a:ln w="9525">
                <a:noFill/>
                <a:round/>
              </a:ln>
            </p:spPr>
            <p:txBody>
              <a:bodyPr/>
              <a:lstStyle/>
              <a:p>
                <a:endParaRPr lang="en-US"/>
              </a:p>
            </p:txBody>
          </p:sp>
          <p:sp>
            <p:nvSpPr>
              <p:cNvPr id="44092" name="Freeform 260"/>
              <p:cNvSpPr/>
              <p:nvPr/>
            </p:nvSpPr>
            <p:spPr bwMode="auto">
              <a:xfrm>
                <a:off x="1856" y="2013"/>
                <a:ext cx="59" cy="61"/>
              </a:xfrm>
              <a:custGeom>
                <a:avLst/>
                <a:gdLst>
                  <a:gd name="T0" fmla="*/ 57 w 59"/>
                  <a:gd name="T1" fmla="*/ 13 h 61"/>
                  <a:gd name="T2" fmla="*/ 48 w 59"/>
                  <a:gd name="T3" fmla="*/ 6 h 61"/>
                  <a:gd name="T4" fmla="*/ 38 w 59"/>
                  <a:gd name="T5" fmla="*/ 0 h 61"/>
                  <a:gd name="T6" fmla="*/ 25 w 59"/>
                  <a:gd name="T7" fmla="*/ 0 h 61"/>
                  <a:gd name="T8" fmla="*/ 13 w 59"/>
                  <a:gd name="T9" fmla="*/ 6 h 61"/>
                  <a:gd name="T10" fmla="*/ 5 w 59"/>
                  <a:gd name="T11" fmla="*/ 13 h 61"/>
                  <a:gd name="T12" fmla="*/ 2 w 59"/>
                  <a:gd name="T13" fmla="*/ 25 h 61"/>
                  <a:gd name="T14" fmla="*/ 2 w 59"/>
                  <a:gd name="T15" fmla="*/ 36 h 61"/>
                  <a:gd name="T16" fmla="*/ 5 w 59"/>
                  <a:gd name="T17" fmla="*/ 48 h 61"/>
                  <a:gd name="T18" fmla="*/ 13 w 59"/>
                  <a:gd name="T19" fmla="*/ 55 h 61"/>
                  <a:gd name="T20" fmla="*/ 25 w 59"/>
                  <a:gd name="T21" fmla="*/ 61 h 61"/>
                  <a:gd name="T22" fmla="*/ 38 w 59"/>
                  <a:gd name="T23" fmla="*/ 61 h 61"/>
                  <a:gd name="T24" fmla="*/ 48 w 59"/>
                  <a:gd name="T25" fmla="*/ 55 h 61"/>
                  <a:gd name="T26" fmla="*/ 57 w 59"/>
                  <a:gd name="T27" fmla="*/ 48 h 61"/>
                  <a:gd name="T28" fmla="*/ 59 w 59"/>
                  <a:gd name="T29" fmla="*/ 42 h 61"/>
                  <a:gd name="T30" fmla="*/ 59 w 59"/>
                  <a:gd name="T31" fmla="*/ 40 h 61"/>
                  <a:gd name="T32" fmla="*/ 59 w 59"/>
                  <a:gd name="T33" fmla="*/ 36 h 61"/>
                  <a:gd name="T34" fmla="*/ 59 w 59"/>
                  <a:gd name="T35" fmla="*/ 32 h 61"/>
                  <a:gd name="T36" fmla="*/ 52 w 59"/>
                  <a:gd name="T37" fmla="*/ 31 h 61"/>
                  <a:gd name="T38" fmla="*/ 50 w 59"/>
                  <a:gd name="T39" fmla="*/ 23 h 61"/>
                  <a:gd name="T40" fmla="*/ 46 w 59"/>
                  <a:gd name="T41" fmla="*/ 17 h 61"/>
                  <a:gd name="T42" fmla="*/ 38 w 59"/>
                  <a:gd name="T43" fmla="*/ 11 h 61"/>
                  <a:gd name="T44" fmla="*/ 30 w 59"/>
                  <a:gd name="T45" fmla="*/ 9 h 61"/>
                  <a:gd name="T46" fmla="*/ 23 w 59"/>
                  <a:gd name="T47" fmla="*/ 11 h 61"/>
                  <a:gd name="T48" fmla="*/ 17 w 59"/>
                  <a:gd name="T49" fmla="*/ 17 h 61"/>
                  <a:gd name="T50" fmla="*/ 11 w 59"/>
                  <a:gd name="T51" fmla="*/ 23 h 61"/>
                  <a:gd name="T52" fmla="*/ 11 w 59"/>
                  <a:gd name="T53" fmla="*/ 31 h 61"/>
                  <a:gd name="T54" fmla="*/ 11 w 59"/>
                  <a:gd name="T55" fmla="*/ 38 h 61"/>
                  <a:gd name="T56" fmla="*/ 17 w 59"/>
                  <a:gd name="T57" fmla="*/ 46 h 61"/>
                  <a:gd name="T58" fmla="*/ 23 w 59"/>
                  <a:gd name="T59" fmla="*/ 50 h 61"/>
                  <a:gd name="T60" fmla="*/ 30 w 59"/>
                  <a:gd name="T61" fmla="*/ 52 h 61"/>
                  <a:gd name="T62" fmla="*/ 38 w 59"/>
                  <a:gd name="T63" fmla="*/ 50 h 61"/>
                  <a:gd name="T64" fmla="*/ 46 w 59"/>
                  <a:gd name="T65" fmla="*/ 46 h 61"/>
                  <a:gd name="T66" fmla="*/ 50 w 59"/>
                  <a:gd name="T67" fmla="*/ 38 h 61"/>
                  <a:gd name="T68" fmla="*/ 52 w 59"/>
                  <a:gd name="T69" fmla="*/ 31 h 61"/>
                  <a:gd name="T70" fmla="*/ 59 w 59"/>
                  <a:gd name="T71" fmla="*/ 29 h 61"/>
                  <a:gd name="T72" fmla="*/ 59 w 59"/>
                  <a:gd name="T73" fmla="*/ 25 h 61"/>
                  <a:gd name="T74" fmla="*/ 59 w 59"/>
                  <a:gd name="T75" fmla="*/ 23 h 61"/>
                  <a:gd name="T76" fmla="*/ 57 w 59"/>
                  <a:gd name="T77" fmla="*/ 19 h 6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9"/>
                  <a:gd name="T118" fmla="*/ 0 h 61"/>
                  <a:gd name="T119" fmla="*/ 59 w 59"/>
                  <a:gd name="T120" fmla="*/ 61 h 6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9" h="61">
                    <a:moveTo>
                      <a:pt x="57" y="17"/>
                    </a:moveTo>
                    <a:lnTo>
                      <a:pt x="57" y="13"/>
                    </a:lnTo>
                    <a:lnTo>
                      <a:pt x="53" y="9"/>
                    </a:lnTo>
                    <a:lnTo>
                      <a:pt x="48" y="6"/>
                    </a:lnTo>
                    <a:lnTo>
                      <a:pt x="44" y="2"/>
                    </a:lnTo>
                    <a:lnTo>
                      <a:pt x="38" y="0"/>
                    </a:lnTo>
                    <a:lnTo>
                      <a:pt x="30" y="0"/>
                    </a:lnTo>
                    <a:lnTo>
                      <a:pt x="25" y="0"/>
                    </a:lnTo>
                    <a:lnTo>
                      <a:pt x="19" y="2"/>
                    </a:lnTo>
                    <a:lnTo>
                      <a:pt x="13" y="6"/>
                    </a:lnTo>
                    <a:lnTo>
                      <a:pt x="9" y="9"/>
                    </a:lnTo>
                    <a:lnTo>
                      <a:pt x="5" y="13"/>
                    </a:lnTo>
                    <a:lnTo>
                      <a:pt x="4" y="19"/>
                    </a:lnTo>
                    <a:lnTo>
                      <a:pt x="2" y="25"/>
                    </a:lnTo>
                    <a:lnTo>
                      <a:pt x="0" y="31"/>
                    </a:lnTo>
                    <a:lnTo>
                      <a:pt x="2" y="36"/>
                    </a:lnTo>
                    <a:lnTo>
                      <a:pt x="4" y="42"/>
                    </a:lnTo>
                    <a:lnTo>
                      <a:pt x="5" y="48"/>
                    </a:lnTo>
                    <a:lnTo>
                      <a:pt x="9" y="52"/>
                    </a:lnTo>
                    <a:lnTo>
                      <a:pt x="13" y="55"/>
                    </a:lnTo>
                    <a:lnTo>
                      <a:pt x="19" y="59"/>
                    </a:lnTo>
                    <a:lnTo>
                      <a:pt x="25" y="61"/>
                    </a:lnTo>
                    <a:lnTo>
                      <a:pt x="30" y="61"/>
                    </a:lnTo>
                    <a:lnTo>
                      <a:pt x="38" y="61"/>
                    </a:lnTo>
                    <a:lnTo>
                      <a:pt x="44" y="59"/>
                    </a:lnTo>
                    <a:lnTo>
                      <a:pt x="48" y="55"/>
                    </a:lnTo>
                    <a:lnTo>
                      <a:pt x="53" y="52"/>
                    </a:lnTo>
                    <a:lnTo>
                      <a:pt x="57" y="48"/>
                    </a:lnTo>
                    <a:lnTo>
                      <a:pt x="59" y="44"/>
                    </a:lnTo>
                    <a:lnTo>
                      <a:pt x="59" y="42"/>
                    </a:lnTo>
                    <a:lnTo>
                      <a:pt x="59" y="40"/>
                    </a:lnTo>
                    <a:lnTo>
                      <a:pt x="59" y="38"/>
                    </a:lnTo>
                    <a:lnTo>
                      <a:pt x="59" y="36"/>
                    </a:lnTo>
                    <a:lnTo>
                      <a:pt x="59" y="34"/>
                    </a:lnTo>
                    <a:lnTo>
                      <a:pt x="59" y="32"/>
                    </a:lnTo>
                    <a:lnTo>
                      <a:pt x="59" y="31"/>
                    </a:lnTo>
                    <a:lnTo>
                      <a:pt x="52" y="31"/>
                    </a:lnTo>
                    <a:lnTo>
                      <a:pt x="52" y="27"/>
                    </a:lnTo>
                    <a:lnTo>
                      <a:pt x="50" y="23"/>
                    </a:lnTo>
                    <a:lnTo>
                      <a:pt x="48" y="19"/>
                    </a:lnTo>
                    <a:lnTo>
                      <a:pt x="46" y="17"/>
                    </a:lnTo>
                    <a:lnTo>
                      <a:pt x="42" y="13"/>
                    </a:lnTo>
                    <a:lnTo>
                      <a:pt x="38" y="11"/>
                    </a:lnTo>
                    <a:lnTo>
                      <a:pt x="34" y="11"/>
                    </a:lnTo>
                    <a:lnTo>
                      <a:pt x="30" y="9"/>
                    </a:lnTo>
                    <a:lnTo>
                      <a:pt x="27" y="11"/>
                    </a:lnTo>
                    <a:lnTo>
                      <a:pt x="23" y="11"/>
                    </a:lnTo>
                    <a:lnTo>
                      <a:pt x="19" y="13"/>
                    </a:lnTo>
                    <a:lnTo>
                      <a:pt x="17" y="17"/>
                    </a:lnTo>
                    <a:lnTo>
                      <a:pt x="13" y="19"/>
                    </a:lnTo>
                    <a:lnTo>
                      <a:pt x="11" y="23"/>
                    </a:lnTo>
                    <a:lnTo>
                      <a:pt x="11" y="27"/>
                    </a:lnTo>
                    <a:lnTo>
                      <a:pt x="11" y="31"/>
                    </a:lnTo>
                    <a:lnTo>
                      <a:pt x="11" y="34"/>
                    </a:lnTo>
                    <a:lnTo>
                      <a:pt x="11" y="38"/>
                    </a:lnTo>
                    <a:lnTo>
                      <a:pt x="13" y="42"/>
                    </a:lnTo>
                    <a:lnTo>
                      <a:pt x="17" y="46"/>
                    </a:lnTo>
                    <a:lnTo>
                      <a:pt x="19" y="48"/>
                    </a:lnTo>
                    <a:lnTo>
                      <a:pt x="23" y="50"/>
                    </a:lnTo>
                    <a:lnTo>
                      <a:pt x="27" y="52"/>
                    </a:lnTo>
                    <a:lnTo>
                      <a:pt x="30" y="52"/>
                    </a:lnTo>
                    <a:lnTo>
                      <a:pt x="34" y="52"/>
                    </a:lnTo>
                    <a:lnTo>
                      <a:pt x="38" y="50"/>
                    </a:lnTo>
                    <a:lnTo>
                      <a:pt x="42" y="48"/>
                    </a:lnTo>
                    <a:lnTo>
                      <a:pt x="46" y="46"/>
                    </a:lnTo>
                    <a:lnTo>
                      <a:pt x="48" y="42"/>
                    </a:lnTo>
                    <a:lnTo>
                      <a:pt x="50" y="38"/>
                    </a:lnTo>
                    <a:lnTo>
                      <a:pt x="52" y="34"/>
                    </a:lnTo>
                    <a:lnTo>
                      <a:pt x="52" y="31"/>
                    </a:lnTo>
                    <a:lnTo>
                      <a:pt x="59" y="31"/>
                    </a:lnTo>
                    <a:lnTo>
                      <a:pt x="59" y="29"/>
                    </a:lnTo>
                    <a:lnTo>
                      <a:pt x="59" y="27"/>
                    </a:lnTo>
                    <a:lnTo>
                      <a:pt x="59" y="25"/>
                    </a:lnTo>
                    <a:lnTo>
                      <a:pt x="59" y="23"/>
                    </a:lnTo>
                    <a:lnTo>
                      <a:pt x="57" y="21"/>
                    </a:lnTo>
                    <a:lnTo>
                      <a:pt x="57" y="19"/>
                    </a:lnTo>
                    <a:lnTo>
                      <a:pt x="57" y="17"/>
                    </a:lnTo>
                    <a:close/>
                  </a:path>
                </a:pathLst>
              </a:custGeom>
              <a:solidFill>
                <a:srgbClr val="FAFDFF"/>
              </a:solidFill>
              <a:ln w="9525">
                <a:noFill/>
                <a:round/>
              </a:ln>
            </p:spPr>
            <p:txBody>
              <a:bodyPr/>
              <a:lstStyle/>
              <a:p>
                <a:endParaRPr lang="en-US"/>
              </a:p>
            </p:txBody>
          </p:sp>
          <p:sp>
            <p:nvSpPr>
              <p:cNvPr id="44093" name="Freeform 261"/>
              <p:cNvSpPr/>
              <p:nvPr/>
            </p:nvSpPr>
            <p:spPr bwMode="auto">
              <a:xfrm>
                <a:off x="1861" y="2019"/>
                <a:ext cx="52" cy="51"/>
              </a:xfrm>
              <a:custGeom>
                <a:avLst/>
                <a:gdLst>
                  <a:gd name="T0" fmla="*/ 50 w 52"/>
                  <a:gd name="T1" fmla="*/ 19 h 51"/>
                  <a:gd name="T2" fmla="*/ 47 w 52"/>
                  <a:gd name="T3" fmla="*/ 11 h 51"/>
                  <a:gd name="T4" fmla="*/ 41 w 52"/>
                  <a:gd name="T5" fmla="*/ 3 h 51"/>
                  <a:gd name="T6" fmla="*/ 31 w 52"/>
                  <a:gd name="T7" fmla="*/ 0 h 51"/>
                  <a:gd name="T8" fmla="*/ 22 w 52"/>
                  <a:gd name="T9" fmla="*/ 0 h 51"/>
                  <a:gd name="T10" fmla="*/ 12 w 52"/>
                  <a:gd name="T11" fmla="*/ 3 h 51"/>
                  <a:gd name="T12" fmla="*/ 4 w 52"/>
                  <a:gd name="T13" fmla="*/ 11 h 51"/>
                  <a:gd name="T14" fmla="*/ 0 w 52"/>
                  <a:gd name="T15" fmla="*/ 19 h 51"/>
                  <a:gd name="T16" fmla="*/ 0 w 52"/>
                  <a:gd name="T17" fmla="*/ 30 h 51"/>
                  <a:gd name="T18" fmla="*/ 4 w 52"/>
                  <a:gd name="T19" fmla="*/ 40 h 51"/>
                  <a:gd name="T20" fmla="*/ 12 w 52"/>
                  <a:gd name="T21" fmla="*/ 46 h 51"/>
                  <a:gd name="T22" fmla="*/ 22 w 52"/>
                  <a:gd name="T23" fmla="*/ 49 h 51"/>
                  <a:gd name="T24" fmla="*/ 31 w 52"/>
                  <a:gd name="T25" fmla="*/ 49 h 51"/>
                  <a:gd name="T26" fmla="*/ 41 w 52"/>
                  <a:gd name="T27" fmla="*/ 46 h 51"/>
                  <a:gd name="T28" fmla="*/ 47 w 52"/>
                  <a:gd name="T29" fmla="*/ 40 h 51"/>
                  <a:gd name="T30" fmla="*/ 50 w 52"/>
                  <a:gd name="T31" fmla="*/ 30 h 51"/>
                  <a:gd name="T32" fmla="*/ 41 w 52"/>
                  <a:gd name="T33" fmla="*/ 25 h 51"/>
                  <a:gd name="T34" fmla="*/ 41 w 52"/>
                  <a:gd name="T35" fmla="*/ 19 h 51"/>
                  <a:gd name="T36" fmla="*/ 37 w 52"/>
                  <a:gd name="T37" fmla="*/ 13 h 51"/>
                  <a:gd name="T38" fmla="*/ 31 w 52"/>
                  <a:gd name="T39" fmla="*/ 11 h 51"/>
                  <a:gd name="T40" fmla="*/ 25 w 52"/>
                  <a:gd name="T41" fmla="*/ 9 h 51"/>
                  <a:gd name="T42" fmla="*/ 20 w 52"/>
                  <a:gd name="T43" fmla="*/ 11 h 51"/>
                  <a:gd name="T44" fmla="*/ 16 w 52"/>
                  <a:gd name="T45" fmla="*/ 13 h 51"/>
                  <a:gd name="T46" fmla="*/ 12 w 52"/>
                  <a:gd name="T47" fmla="*/ 19 h 51"/>
                  <a:gd name="T48" fmla="*/ 10 w 52"/>
                  <a:gd name="T49" fmla="*/ 25 h 51"/>
                  <a:gd name="T50" fmla="*/ 12 w 52"/>
                  <a:gd name="T51" fmla="*/ 30 h 51"/>
                  <a:gd name="T52" fmla="*/ 16 w 52"/>
                  <a:gd name="T53" fmla="*/ 36 h 51"/>
                  <a:gd name="T54" fmla="*/ 20 w 52"/>
                  <a:gd name="T55" fmla="*/ 40 h 51"/>
                  <a:gd name="T56" fmla="*/ 25 w 52"/>
                  <a:gd name="T57" fmla="*/ 40 h 51"/>
                  <a:gd name="T58" fmla="*/ 31 w 52"/>
                  <a:gd name="T59" fmla="*/ 40 h 51"/>
                  <a:gd name="T60" fmla="*/ 37 w 52"/>
                  <a:gd name="T61" fmla="*/ 36 h 51"/>
                  <a:gd name="T62" fmla="*/ 41 w 52"/>
                  <a:gd name="T63" fmla="*/ 30 h 51"/>
                  <a:gd name="T64" fmla="*/ 41 w 52"/>
                  <a:gd name="T65" fmla="*/ 25 h 5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2"/>
                  <a:gd name="T100" fmla="*/ 0 h 51"/>
                  <a:gd name="T101" fmla="*/ 52 w 52"/>
                  <a:gd name="T102" fmla="*/ 51 h 5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2" h="51">
                    <a:moveTo>
                      <a:pt x="52" y="25"/>
                    </a:moveTo>
                    <a:lnTo>
                      <a:pt x="50" y="19"/>
                    </a:lnTo>
                    <a:lnTo>
                      <a:pt x="50" y="15"/>
                    </a:lnTo>
                    <a:lnTo>
                      <a:pt x="47" y="11"/>
                    </a:lnTo>
                    <a:lnTo>
                      <a:pt x="45" y="7"/>
                    </a:lnTo>
                    <a:lnTo>
                      <a:pt x="41" y="3"/>
                    </a:lnTo>
                    <a:lnTo>
                      <a:pt x="37" y="1"/>
                    </a:lnTo>
                    <a:lnTo>
                      <a:pt x="31" y="0"/>
                    </a:lnTo>
                    <a:lnTo>
                      <a:pt x="25" y="0"/>
                    </a:lnTo>
                    <a:lnTo>
                      <a:pt x="22" y="0"/>
                    </a:lnTo>
                    <a:lnTo>
                      <a:pt x="16" y="1"/>
                    </a:lnTo>
                    <a:lnTo>
                      <a:pt x="12" y="3"/>
                    </a:lnTo>
                    <a:lnTo>
                      <a:pt x="8" y="7"/>
                    </a:lnTo>
                    <a:lnTo>
                      <a:pt x="4" y="11"/>
                    </a:lnTo>
                    <a:lnTo>
                      <a:pt x="2" y="15"/>
                    </a:lnTo>
                    <a:lnTo>
                      <a:pt x="0" y="19"/>
                    </a:lnTo>
                    <a:lnTo>
                      <a:pt x="0" y="25"/>
                    </a:lnTo>
                    <a:lnTo>
                      <a:pt x="0" y="30"/>
                    </a:lnTo>
                    <a:lnTo>
                      <a:pt x="2" y="34"/>
                    </a:lnTo>
                    <a:lnTo>
                      <a:pt x="4" y="40"/>
                    </a:lnTo>
                    <a:lnTo>
                      <a:pt x="8" y="44"/>
                    </a:lnTo>
                    <a:lnTo>
                      <a:pt x="12" y="46"/>
                    </a:lnTo>
                    <a:lnTo>
                      <a:pt x="16" y="48"/>
                    </a:lnTo>
                    <a:lnTo>
                      <a:pt x="22" y="49"/>
                    </a:lnTo>
                    <a:lnTo>
                      <a:pt x="25" y="51"/>
                    </a:lnTo>
                    <a:lnTo>
                      <a:pt x="31" y="49"/>
                    </a:lnTo>
                    <a:lnTo>
                      <a:pt x="37" y="48"/>
                    </a:lnTo>
                    <a:lnTo>
                      <a:pt x="41" y="46"/>
                    </a:lnTo>
                    <a:lnTo>
                      <a:pt x="45" y="44"/>
                    </a:lnTo>
                    <a:lnTo>
                      <a:pt x="47" y="40"/>
                    </a:lnTo>
                    <a:lnTo>
                      <a:pt x="50" y="34"/>
                    </a:lnTo>
                    <a:lnTo>
                      <a:pt x="50" y="30"/>
                    </a:lnTo>
                    <a:lnTo>
                      <a:pt x="52" y="25"/>
                    </a:lnTo>
                    <a:lnTo>
                      <a:pt x="41" y="25"/>
                    </a:lnTo>
                    <a:lnTo>
                      <a:pt x="41" y="23"/>
                    </a:lnTo>
                    <a:lnTo>
                      <a:pt x="41" y="19"/>
                    </a:lnTo>
                    <a:lnTo>
                      <a:pt x="39" y="17"/>
                    </a:lnTo>
                    <a:lnTo>
                      <a:pt x="37" y="13"/>
                    </a:lnTo>
                    <a:lnTo>
                      <a:pt x="35" y="11"/>
                    </a:lnTo>
                    <a:lnTo>
                      <a:pt x="31" y="11"/>
                    </a:lnTo>
                    <a:lnTo>
                      <a:pt x="29" y="9"/>
                    </a:lnTo>
                    <a:lnTo>
                      <a:pt x="25" y="9"/>
                    </a:lnTo>
                    <a:lnTo>
                      <a:pt x="23" y="9"/>
                    </a:lnTo>
                    <a:lnTo>
                      <a:pt x="20" y="11"/>
                    </a:lnTo>
                    <a:lnTo>
                      <a:pt x="18" y="11"/>
                    </a:lnTo>
                    <a:lnTo>
                      <a:pt x="16" y="13"/>
                    </a:lnTo>
                    <a:lnTo>
                      <a:pt x="14" y="17"/>
                    </a:lnTo>
                    <a:lnTo>
                      <a:pt x="12" y="19"/>
                    </a:lnTo>
                    <a:lnTo>
                      <a:pt x="10" y="23"/>
                    </a:lnTo>
                    <a:lnTo>
                      <a:pt x="10" y="25"/>
                    </a:lnTo>
                    <a:lnTo>
                      <a:pt x="10" y="28"/>
                    </a:lnTo>
                    <a:lnTo>
                      <a:pt x="12" y="30"/>
                    </a:lnTo>
                    <a:lnTo>
                      <a:pt x="14" y="34"/>
                    </a:lnTo>
                    <a:lnTo>
                      <a:pt x="16" y="36"/>
                    </a:lnTo>
                    <a:lnTo>
                      <a:pt x="18" y="38"/>
                    </a:lnTo>
                    <a:lnTo>
                      <a:pt x="20" y="40"/>
                    </a:lnTo>
                    <a:lnTo>
                      <a:pt x="23" y="40"/>
                    </a:lnTo>
                    <a:lnTo>
                      <a:pt x="25" y="40"/>
                    </a:lnTo>
                    <a:lnTo>
                      <a:pt x="29" y="40"/>
                    </a:lnTo>
                    <a:lnTo>
                      <a:pt x="31" y="40"/>
                    </a:lnTo>
                    <a:lnTo>
                      <a:pt x="35" y="38"/>
                    </a:lnTo>
                    <a:lnTo>
                      <a:pt x="37" y="36"/>
                    </a:lnTo>
                    <a:lnTo>
                      <a:pt x="39" y="34"/>
                    </a:lnTo>
                    <a:lnTo>
                      <a:pt x="41" y="30"/>
                    </a:lnTo>
                    <a:lnTo>
                      <a:pt x="41" y="28"/>
                    </a:lnTo>
                    <a:lnTo>
                      <a:pt x="41" y="25"/>
                    </a:lnTo>
                    <a:lnTo>
                      <a:pt x="52" y="25"/>
                    </a:lnTo>
                    <a:close/>
                  </a:path>
                </a:pathLst>
              </a:custGeom>
              <a:solidFill>
                <a:srgbClr val="FBFDFF"/>
              </a:solidFill>
              <a:ln w="9525">
                <a:noFill/>
                <a:round/>
              </a:ln>
            </p:spPr>
            <p:txBody>
              <a:bodyPr/>
              <a:lstStyle/>
              <a:p>
                <a:endParaRPr lang="en-US"/>
              </a:p>
            </p:txBody>
          </p:sp>
          <p:sp>
            <p:nvSpPr>
              <p:cNvPr id="44094" name="Freeform 262"/>
              <p:cNvSpPr/>
              <p:nvPr/>
            </p:nvSpPr>
            <p:spPr bwMode="auto">
              <a:xfrm>
                <a:off x="1867" y="2022"/>
                <a:ext cx="41" cy="43"/>
              </a:xfrm>
              <a:custGeom>
                <a:avLst/>
                <a:gdLst>
                  <a:gd name="T0" fmla="*/ 41 w 41"/>
                  <a:gd name="T1" fmla="*/ 18 h 43"/>
                  <a:gd name="T2" fmla="*/ 37 w 41"/>
                  <a:gd name="T3" fmla="*/ 10 h 43"/>
                  <a:gd name="T4" fmla="*/ 31 w 41"/>
                  <a:gd name="T5" fmla="*/ 4 h 43"/>
                  <a:gd name="T6" fmla="*/ 23 w 41"/>
                  <a:gd name="T7" fmla="*/ 2 h 43"/>
                  <a:gd name="T8" fmla="*/ 16 w 41"/>
                  <a:gd name="T9" fmla="*/ 2 h 43"/>
                  <a:gd name="T10" fmla="*/ 8 w 41"/>
                  <a:gd name="T11" fmla="*/ 4 h 43"/>
                  <a:gd name="T12" fmla="*/ 2 w 41"/>
                  <a:gd name="T13" fmla="*/ 10 h 43"/>
                  <a:gd name="T14" fmla="*/ 0 w 41"/>
                  <a:gd name="T15" fmla="*/ 18 h 43"/>
                  <a:gd name="T16" fmla="*/ 0 w 41"/>
                  <a:gd name="T17" fmla="*/ 25 h 43"/>
                  <a:gd name="T18" fmla="*/ 2 w 41"/>
                  <a:gd name="T19" fmla="*/ 33 h 43"/>
                  <a:gd name="T20" fmla="*/ 8 w 41"/>
                  <a:gd name="T21" fmla="*/ 39 h 43"/>
                  <a:gd name="T22" fmla="*/ 16 w 41"/>
                  <a:gd name="T23" fmla="*/ 43 h 43"/>
                  <a:gd name="T24" fmla="*/ 23 w 41"/>
                  <a:gd name="T25" fmla="*/ 43 h 43"/>
                  <a:gd name="T26" fmla="*/ 31 w 41"/>
                  <a:gd name="T27" fmla="*/ 39 h 43"/>
                  <a:gd name="T28" fmla="*/ 37 w 41"/>
                  <a:gd name="T29" fmla="*/ 33 h 43"/>
                  <a:gd name="T30" fmla="*/ 41 w 41"/>
                  <a:gd name="T31" fmla="*/ 25 h 43"/>
                  <a:gd name="T32" fmla="*/ 31 w 41"/>
                  <a:gd name="T33" fmla="*/ 22 h 43"/>
                  <a:gd name="T34" fmla="*/ 29 w 41"/>
                  <a:gd name="T35" fmla="*/ 18 h 43"/>
                  <a:gd name="T36" fmla="*/ 27 w 41"/>
                  <a:gd name="T37" fmla="*/ 14 h 43"/>
                  <a:gd name="T38" fmla="*/ 23 w 41"/>
                  <a:gd name="T39" fmla="*/ 12 h 43"/>
                  <a:gd name="T40" fmla="*/ 19 w 41"/>
                  <a:gd name="T41" fmla="*/ 12 h 43"/>
                  <a:gd name="T42" fmla="*/ 16 w 41"/>
                  <a:gd name="T43" fmla="*/ 12 h 43"/>
                  <a:gd name="T44" fmla="*/ 14 w 41"/>
                  <a:gd name="T45" fmla="*/ 14 h 43"/>
                  <a:gd name="T46" fmla="*/ 10 w 41"/>
                  <a:gd name="T47" fmla="*/ 18 h 43"/>
                  <a:gd name="T48" fmla="*/ 10 w 41"/>
                  <a:gd name="T49" fmla="*/ 22 h 43"/>
                  <a:gd name="T50" fmla="*/ 10 w 41"/>
                  <a:gd name="T51" fmla="*/ 25 h 43"/>
                  <a:gd name="T52" fmla="*/ 14 w 41"/>
                  <a:gd name="T53" fmla="*/ 29 h 43"/>
                  <a:gd name="T54" fmla="*/ 16 w 41"/>
                  <a:gd name="T55" fmla="*/ 31 h 43"/>
                  <a:gd name="T56" fmla="*/ 19 w 41"/>
                  <a:gd name="T57" fmla="*/ 31 h 43"/>
                  <a:gd name="T58" fmla="*/ 23 w 41"/>
                  <a:gd name="T59" fmla="*/ 31 h 43"/>
                  <a:gd name="T60" fmla="*/ 27 w 41"/>
                  <a:gd name="T61" fmla="*/ 29 h 43"/>
                  <a:gd name="T62" fmla="*/ 29 w 41"/>
                  <a:gd name="T63" fmla="*/ 25 h 43"/>
                  <a:gd name="T64" fmla="*/ 31 w 41"/>
                  <a:gd name="T65" fmla="*/ 22 h 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1"/>
                  <a:gd name="T100" fmla="*/ 0 h 43"/>
                  <a:gd name="T101" fmla="*/ 41 w 41"/>
                  <a:gd name="T102" fmla="*/ 43 h 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1" h="43">
                    <a:moveTo>
                      <a:pt x="41" y="22"/>
                    </a:moveTo>
                    <a:lnTo>
                      <a:pt x="41" y="18"/>
                    </a:lnTo>
                    <a:lnTo>
                      <a:pt x="39" y="14"/>
                    </a:lnTo>
                    <a:lnTo>
                      <a:pt x="37" y="10"/>
                    </a:lnTo>
                    <a:lnTo>
                      <a:pt x="35" y="8"/>
                    </a:lnTo>
                    <a:lnTo>
                      <a:pt x="31" y="4"/>
                    </a:lnTo>
                    <a:lnTo>
                      <a:pt x="27" y="2"/>
                    </a:lnTo>
                    <a:lnTo>
                      <a:pt x="23" y="2"/>
                    </a:lnTo>
                    <a:lnTo>
                      <a:pt x="19" y="0"/>
                    </a:lnTo>
                    <a:lnTo>
                      <a:pt x="16" y="2"/>
                    </a:lnTo>
                    <a:lnTo>
                      <a:pt x="12" y="2"/>
                    </a:lnTo>
                    <a:lnTo>
                      <a:pt x="8" y="4"/>
                    </a:lnTo>
                    <a:lnTo>
                      <a:pt x="6" y="8"/>
                    </a:lnTo>
                    <a:lnTo>
                      <a:pt x="2" y="10"/>
                    </a:lnTo>
                    <a:lnTo>
                      <a:pt x="0" y="14"/>
                    </a:lnTo>
                    <a:lnTo>
                      <a:pt x="0" y="18"/>
                    </a:lnTo>
                    <a:lnTo>
                      <a:pt x="0" y="22"/>
                    </a:lnTo>
                    <a:lnTo>
                      <a:pt x="0" y="25"/>
                    </a:lnTo>
                    <a:lnTo>
                      <a:pt x="0" y="29"/>
                    </a:lnTo>
                    <a:lnTo>
                      <a:pt x="2" y="33"/>
                    </a:lnTo>
                    <a:lnTo>
                      <a:pt x="6" y="37"/>
                    </a:lnTo>
                    <a:lnTo>
                      <a:pt x="8" y="39"/>
                    </a:lnTo>
                    <a:lnTo>
                      <a:pt x="12" y="41"/>
                    </a:lnTo>
                    <a:lnTo>
                      <a:pt x="16" y="43"/>
                    </a:lnTo>
                    <a:lnTo>
                      <a:pt x="19" y="43"/>
                    </a:lnTo>
                    <a:lnTo>
                      <a:pt x="23" y="43"/>
                    </a:lnTo>
                    <a:lnTo>
                      <a:pt x="27" y="41"/>
                    </a:lnTo>
                    <a:lnTo>
                      <a:pt x="31" y="39"/>
                    </a:lnTo>
                    <a:lnTo>
                      <a:pt x="35" y="37"/>
                    </a:lnTo>
                    <a:lnTo>
                      <a:pt x="37" y="33"/>
                    </a:lnTo>
                    <a:lnTo>
                      <a:pt x="39" y="29"/>
                    </a:lnTo>
                    <a:lnTo>
                      <a:pt x="41" y="25"/>
                    </a:lnTo>
                    <a:lnTo>
                      <a:pt x="41" y="22"/>
                    </a:lnTo>
                    <a:lnTo>
                      <a:pt x="31" y="22"/>
                    </a:lnTo>
                    <a:lnTo>
                      <a:pt x="31" y="20"/>
                    </a:lnTo>
                    <a:lnTo>
                      <a:pt x="29" y="18"/>
                    </a:lnTo>
                    <a:lnTo>
                      <a:pt x="29" y="16"/>
                    </a:lnTo>
                    <a:lnTo>
                      <a:pt x="27" y="14"/>
                    </a:lnTo>
                    <a:lnTo>
                      <a:pt x="25" y="14"/>
                    </a:lnTo>
                    <a:lnTo>
                      <a:pt x="23" y="12"/>
                    </a:lnTo>
                    <a:lnTo>
                      <a:pt x="21" y="12"/>
                    </a:lnTo>
                    <a:lnTo>
                      <a:pt x="19" y="12"/>
                    </a:lnTo>
                    <a:lnTo>
                      <a:pt x="17" y="12"/>
                    </a:lnTo>
                    <a:lnTo>
                      <a:pt x="16" y="12"/>
                    </a:lnTo>
                    <a:lnTo>
                      <a:pt x="14" y="14"/>
                    </a:lnTo>
                    <a:lnTo>
                      <a:pt x="12" y="16"/>
                    </a:lnTo>
                    <a:lnTo>
                      <a:pt x="10" y="18"/>
                    </a:lnTo>
                    <a:lnTo>
                      <a:pt x="10" y="20"/>
                    </a:lnTo>
                    <a:lnTo>
                      <a:pt x="10" y="22"/>
                    </a:lnTo>
                    <a:lnTo>
                      <a:pt x="10" y="23"/>
                    </a:lnTo>
                    <a:lnTo>
                      <a:pt x="10" y="25"/>
                    </a:lnTo>
                    <a:lnTo>
                      <a:pt x="12" y="27"/>
                    </a:lnTo>
                    <a:lnTo>
                      <a:pt x="14" y="29"/>
                    </a:lnTo>
                    <a:lnTo>
                      <a:pt x="14" y="31"/>
                    </a:lnTo>
                    <a:lnTo>
                      <a:pt x="16" y="31"/>
                    </a:lnTo>
                    <a:lnTo>
                      <a:pt x="17" y="31"/>
                    </a:lnTo>
                    <a:lnTo>
                      <a:pt x="19" y="31"/>
                    </a:lnTo>
                    <a:lnTo>
                      <a:pt x="21" y="31"/>
                    </a:lnTo>
                    <a:lnTo>
                      <a:pt x="23" y="31"/>
                    </a:lnTo>
                    <a:lnTo>
                      <a:pt x="25" y="31"/>
                    </a:lnTo>
                    <a:lnTo>
                      <a:pt x="27" y="29"/>
                    </a:lnTo>
                    <a:lnTo>
                      <a:pt x="29" y="27"/>
                    </a:lnTo>
                    <a:lnTo>
                      <a:pt x="29" y="25"/>
                    </a:lnTo>
                    <a:lnTo>
                      <a:pt x="31" y="23"/>
                    </a:lnTo>
                    <a:lnTo>
                      <a:pt x="31" y="22"/>
                    </a:lnTo>
                    <a:lnTo>
                      <a:pt x="41" y="22"/>
                    </a:lnTo>
                    <a:close/>
                  </a:path>
                </a:pathLst>
              </a:custGeom>
              <a:solidFill>
                <a:srgbClr val="FCFDFF"/>
              </a:solidFill>
              <a:ln w="9525">
                <a:noFill/>
                <a:round/>
              </a:ln>
            </p:spPr>
            <p:txBody>
              <a:bodyPr/>
              <a:lstStyle/>
              <a:p>
                <a:endParaRPr lang="en-US"/>
              </a:p>
            </p:txBody>
          </p:sp>
          <p:sp>
            <p:nvSpPr>
              <p:cNvPr id="44095" name="Freeform 263"/>
              <p:cNvSpPr/>
              <p:nvPr/>
            </p:nvSpPr>
            <p:spPr bwMode="auto">
              <a:xfrm>
                <a:off x="1871" y="2028"/>
                <a:ext cx="31" cy="31"/>
              </a:xfrm>
              <a:custGeom>
                <a:avLst/>
                <a:gdLst>
                  <a:gd name="T0" fmla="*/ 31 w 31"/>
                  <a:gd name="T1" fmla="*/ 14 h 31"/>
                  <a:gd name="T2" fmla="*/ 29 w 31"/>
                  <a:gd name="T3" fmla="*/ 8 h 31"/>
                  <a:gd name="T4" fmla="*/ 25 w 31"/>
                  <a:gd name="T5" fmla="*/ 2 h 31"/>
                  <a:gd name="T6" fmla="*/ 19 w 31"/>
                  <a:gd name="T7" fmla="*/ 0 h 31"/>
                  <a:gd name="T8" fmla="*/ 13 w 31"/>
                  <a:gd name="T9" fmla="*/ 0 h 31"/>
                  <a:gd name="T10" fmla="*/ 8 w 31"/>
                  <a:gd name="T11" fmla="*/ 2 h 31"/>
                  <a:gd name="T12" fmla="*/ 4 w 31"/>
                  <a:gd name="T13" fmla="*/ 8 h 31"/>
                  <a:gd name="T14" fmla="*/ 0 w 31"/>
                  <a:gd name="T15" fmla="*/ 14 h 31"/>
                  <a:gd name="T16" fmla="*/ 0 w 31"/>
                  <a:gd name="T17" fmla="*/ 19 h 31"/>
                  <a:gd name="T18" fmla="*/ 4 w 31"/>
                  <a:gd name="T19" fmla="*/ 25 h 31"/>
                  <a:gd name="T20" fmla="*/ 8 w 31"/>
                  <a:gd name="T21" fmla="*/ 29 h 31"/>
                  <a:gd name="T22" fmla="*/ 13 w 31"/>
                  <a:gd name="T23" fmla="*/ 31 h 31"/>
                  <a:gd name="T24" fmla="*/ 19 w 31"/>
                  <a:gd name="T25" fmla="*/ 31 h 31"/>
                  <a:gd name="T26" fmla="*/ 25 w 31"/>
                  <a:gd name="T27" fmla="*/ 29 h 31"/>
                  <a:gd name="T28" fmla="*/ 29 w 31"/>
                  <a:gd name="T29" fmla="*/ 25 h 31"/>
                  <a:gd name="T30" fmla="*/ 31 w 31"/>
                  <a:gd name="T31" fmla="*/ 19 h 31"/>
                  <a:gd name="T32" fmla="*/ 21 w 31"/>
                  <a:gd name="T33" fmla="*/ 16 h 31"/>
                  <a:gd name="T34" fmla="*/ 21 w 31"/>
                  <a:gd name="T35" fmla="*/ 14 h 31"/>
                  <a:gd name="T36" fmla="*/ 19 w 31"/>
                  <a:gd name="T37" fmla="*/ 12 h 31"/>
                  <a:gd name="T38" fmla="*/ 17 w 31"/>
                  <a:gd name="T39" fmla="*/ 12 h 31"/>
                  <a:gd name="T40" fmla="*/ 15 w 31"/>
                  <a:gd name="T41" fmla="*/ 10 h 31"/>
                  <a:gd name="T42" fmla="*/ 13 w 31"/>
                  <a:gd name="T43" fmla="*/ 12 h 31"/>
                  <a:gd name="T44" fmla="*/ 12 w 31"/>
                  <a:gd name="T45" fmla="*/ 12 h 31"/>
                  <a:gd name="T46" fmla="*/ 12 w 31"/>
                  <a:gd name="T47" fmla="*/ 14 h 31"/>
                  <a:gd name="T48" fmla="*/ 12 w 31"/>
                  <a:gd name="T49" fmla="*/ 16 h 31"/>
                  <a:gd name="T50" fmla="*/ 12 w 31"/>
                  <a:gd name="T51" fmla="*/ 17 h 31"/>
                  <a:gd name="T52" fmla="*/ 12 w 31"/>
                  <a:gd name="T53" fmla="*/ 19 h 31"/>
                  <a:gd name="T54" fmla="*/ 13 w 31"/>
                  <a:gd name="T55" fmla="*/ 21 h 31"/>
                  <a:gd name="T56" fmla="*/ 15 w 31"/>
                  <a:gd name="T57" fmla="*/ 21 h 31"/>
                  <a:gd name="T58" fmla="*/ 17 w 31"/>
                  <a:gd name="T59" fmla="*/ 21 h 31"/>
                  <a:gd name="T60" fmla="*/ 19 w 31"/>
                  <a:gd name="T61" fmla="*/ 19 h 31"/>
                  <a:gd name="T62" fmla="*/ 21 w 31"/>
                  <a:gd name="T63" fmla="*/ 17 h 31"/>
                  <a:gd name="T64" fmla="*/ 21 w 31"/>
                  <a:gd name="T65" fmla="*/ 16 h 3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1"/>
                  <a:gd name="T100" fmla="*/ 0 h 31"/>
                  <a:gd name="T101" fmla="*/ 31 w 31"/>
                  <a:gd name="T102" fmla="*/ 31 h 3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1" h="31">
                    <a:moveTo>
                      <a:pt x="31" y="16"/>
                    </a:moveTo>
                    <a:lnTo>
                      <a:pt x="31" y="14"/>
                    </a:lnTo>
                    <a:lnTo>
                      <a:pt x="31" y="10"/>
                    </a:lnTo>
                    <a:lnTo>
                      <a:pt x="29" y="8"/>
                    </a:lnTo>
                    <a:lnTo>
                      <a:pt x="27" y="4"/>
                    </a:lnTo>
                    <a:lnTo>
                      <a:pt x="25" y="2"/>
                    </a:lnTo>
                    <a:lnTo>
                      <a:pt x="21" y="2"/>
                    </a:lnTo>
                    <a:lnTo>
                      <a:pt x="19" y="0"/>
                    </a:lnTo>
                    <a:lnTo>
                      <a:pt x="15" y="0"/>
                    </a:lnTo>
                    <a:lnTo>
                      <a:pt x="13" y="0"/>
                    </a:lnTo>
                    <a:lnTo>
                      <a:pt x="10" y="2"/>
                    </a:lnTo>
                    <a:lnTo>
                      <a:pt x="8" y="2"/>
                    </a:lnTo>
                    <a:lnTo>
                      <a:pt x="6" y="4"/>
                    </a:lnTo>
                    <a:lnTo>
                      <a:pt x="4" y="8"/>
                    </a:lnTo>
                    <a:lnTo>
                      <a:pt x="2" y="10"/>
                    </a:lnTo>
                    <a:lnTo>
                      <a:pt x="0" y="14"/>
                    </a:lnTo>
                    <a:lnTo>
                      <a:pt x="0" y="16"/>
                    </a:lnTo>
                    <a:lnTo>
                      <a:pt x="0" y="19"/>
                    </a:lnTo>
                    <a:lnTo>
                      <a:pt x="2" y="21"/>
                    </a:lnTo>
                    <a:lnTo>
                      <a:pt x="4" y="25"/>
                    </a:lnTo>
                    <a:lnTo>
                      <a:pt x="6" y="27"/>
                    </a:lnTo>
                    <a:lnTo>
                      <a:pt x="8" y="29"/>
                    </a:lnTo>
                    <a:lnTo>
                      <a:pt x="10" y="31"/>
                    </a:lnTo>
                    <a:lnTo>
                      <a:pt x="13" y="31"/>
                    </a:lnTo>
                    <a:lnTo>
                      <a:pt x="15" y="31"/>
                    </a:lnTo>
                    <a:lnTo>
                      <a:pt x="19" y="31"/>
                    </a:lnTo>
                    <a:lnTo>
                      <a:pt x="21" y="31"/>
                    </a:lnTo>
                    <a:lnTo>
                      <a:pt x="25" y="29"/>
                    </a:lnTo>
                    <a:lnTo>
                      <a:pt x="27" y="27"/>
                    </a:lnTo>
                    <a:lnTo>
                      <a:pt x="29" y="25"/>
                    </a:lnTo>
                    <a:lnTo>
                      <a:pt x="31" y="21"/>
                    </a:lnTo>
                    <a:lnTo>
                      <a:pt x="31" y="19"/>
                    </a:lnTo>
                    <a:lnTo>
                      <a:pt x="31" y="16"/>
                    </a:lnTo>
                    <a:lnTo>
                      <a:pt x="21" y="16"/>
                    </a:lnTo>
                    <a:lnTo>
                      <a:pt x="21" y="14"/>
                    </a:lnTo>
                    <a:lnTo>
                      <a:pt x="19" y="12"/>
                    </a:lnTo>
                    <a:lnTo>
                      <a:pt x="17" y="12"/>
                    </a:lnTo>
                    <a:lnTo>
                      <a:pt x="15" y="10"/>
                    </a:lnTo>
                    <a:lnTo>
                      <a:pt x="15" y="12"/>
                    </a:lnTo>
                    <a:lnTo>
                      <a:pt x="13" y="12"/>
                    </a:lnTo>
                    <a:lnTo>
                      <a:pt x="12" y="12"/>
                    </a:lnTo>
                    <a:lnTo>
                      <a:pt x="12" y="14"/>
                    </a:lnTo>
                    <a:lnTo>
                      <a:pt x="12" y="16"/>
                    </a:lnTo>
                    <a:lnTo>
                      <a:pt x="12" y="17"/>
                    </a:lnTo>
                    <a:lnTo>
                      <a:pt x="12" y="19"/>
                    </a:lnTo>
                    <a:lnTo>
                      <a:pt x="13" y="19"/>
                    </a:lnTo>
                    <a:lnTo>
                      <a:pt x="13" y="21"/>
                    </a:lnTo>
                    <a:lnTo>
                      <a:pt x="15" y="21"/>
                    </a:lnTo>
                    <a:lnTo>
                      <a:pt x="17" y="21"/>
                    </a:lnTo>
                    <a:lnTo>
                      <a:pt x="19" y="19"/>
                    </a:lnTo>
                    <a:lnTo>
                      <a:pt x="21" y="19"/>
                    </a:lnTo>
                    <a:lnTo>
                      <a:pt x="21" y="17"/>
                    </a:lnTo>
                    <a:lnTo>
                      <a:pt x="21" y="16"/>
                    </a:lnTo>
                    <a:lnTo>
                      <a:pt x="31" y="16"/>
                    </a:lnTo>
                    <a:close/>
                  </a:path>
                </a:pathLst>
              </a:custGeom>
              <a:solidFill>
                <a:srgbClr val="FDFEFF"/>
              </a:solidFill>
              <a:ln w="9525">
                <a:noFill/>
                <a:round/>
              </a:ln>
            </p:spPr>
            <p:txBody>
              <a:bodyPr/>
              <a:lstStyle/>
              <a:p>
                <a:endParaRPr lang="en-US"/>
              </a:p>
            </p:txBody>
          </p:sp>
          <p:sp>
            <p:nvSpPr>
              <p:cNvPr id="44096" name="Freeform 266"/>
              <p:cNvSpPr/>
              <p:nvPr/>
            </p:nvSpPr>
            <p:spPr bwMode="auto">
              <a:xfrm>
                <a:off x="2142" y="770"/>
                <a:ext cx="71" cy="360"/>
              </a:xfrm>
              <a:custGeom>
                <a:avLst/>
                <a:gdLst>
                  <a:gd name="T0" fmla="*/ 5 w 71"/>
                  <a:gd name="T1" fmla="*/ 360 h 360"/>
                  <a:gd name="T2" fmla="*/ 7 w 71"/>
                  <a:gd name="T3" fmla="*/ 358 h 360"/>
                  <a:gd name="T4" fmla="*/ 15 w 71"/>
                  <a:gd name="T5" fmla="*/ 314 h 360"/>
                  <a:gd name="T6" fmla="*/ 23 w 71"/>
                  <a:gd name="T7" fmla="*/ 268 h 360"/>
                  <a:gd name="T8" fmla="*/ 30 w 71"/>
                  <a:gd name="T9" fmla="*/ 224 h 360"/>
                  <a:gd name="T10" fmla="*/ 38 w 71"/>
                  <a:gd name="T11" fmla="*/ 180 h 360"/>
                  <a:gd name="T12" fmla="*/ 46 w 71"/>
                  <a:gd name="T13" fmla="*/ 134 h 360"/>
                  <a:gd name="T14" fmla="*/ 55 w 71"/>
                  <a:gd name="T15" fmla="*/ 90 h 360"/>
                  <a:gd name="T16" fmla="*/ 63 w 71"/>
                  <a:gd name="T17" fmla="*/ 46 h 360"/>
                  <a:gd name="T18" fmla="*/ 71 w 71"/>
                  <a:gd name="T19" fmla="*/ 1 h 360"/>
                  <a:gd name="T20" fmla="*/ 63 w 71"/>
                  <a:gd name="T21" fmla="*/ 0 h 360"/>
                  <a:gd name="T22" fmla="*/ 55 w 71"/>
                  <a:gd name="T23" fmla="*/ 44 h 360"/>
                  <a:gd name="T24" fmla="*/ 48 w 71"/>
                  <a:gd name="T25" fmla="*/ 88 h 360"/>
                  <a:gd name="T26" fmla="*/ 38 w 71"/>
                  <a:gd name="T27" fmla="*/ 134 h 360"/>
                  <a:gd name="T28" fmla="*/ 30 w 71"/>
                  <a:gd name="T29" fmla="*/ 178 h 360"/>
                  <a:gd name="T30" fmla="*/ 23 w 71"/>
                  <a:gd name="T31" fmla="*/ 222 h 360"/>
                  <a:gd name="T32" fmla="*/ 15 w 71"/>
                  <a:gd name="T33" fmla="*/ 268 h 360"/>
                  <a:gd name="T34" fmla="*/ 7 w 71"/>
                  <a:gd name="T35" fmla="*/ 312 h 360"/>
                  <a:gd name="T36" fmla="*/ 0 w 71"/>
                  <a:gd name="T37" fmla="*/ 356 h 360"/>
                  <a:gd name="T38" fmla="*/ 0 w 71"/>
                  <a:gd name="T39" fmla="*/ 354 h 360"/>
                  <a:gd name="T40" fmla="*/ 5 w 71"/>
                  <a:gd name="T41" fmla="*/ 360 h 36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1"/>
                  <a:gd name="T64" fmla="*/ 0 h 360"/>
                  <a:gd name="T65" fmla="*/ 71 w 71"/>
                  <a:gd name="T66" fmla="*/ 360 h 36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1" h="360">
                    <a:moveTo>
                      <a:pt x="5" y="360"/>
                    </a:moveTo>
                    <a:lnTo>
                      <a:pt x="7" y="358"/>
                    </a:lnTo>
                    <a:lnTo>
                      <a:pt x="15" y="314"/>
                    </a:lnTo>
                    <a:lnTo>
                      <a:pt x="23" y="268"/>
                    </a:lnTo>
                    <a:lnTo>
                      <a:pt x="30" y="224"/>
                    </a:lnTo>
                    <a:lnTo>
                      <a:pt x="38" y="180"/>
                    </a:lnTo>
                    <a:lnTo>
                      <a:pt x="46" y="134"/>
                    </a:lnTo>
                    <a:lnTo>
                      <a:pt x="55" y="90"/>
                    </a:lnTo>
                    <a:lnTo>
                      <a:pt x="63" y="46"/>
                    </a:lnTo>
                    <a:lnTo>
                      <a:pt x="71" y="1"/>
                    </a:lnTo>
                    <a:lnTo>
                      <a:pt x="63" y="0"/>
                    </a:lnTo>
                    <a:lnTo>
                      <a:pt x="55" y="44"/>
                    </a:lnTo>
                    <a:lnTo>
                      <a:pt x="48" y="88"/>
                    </a:lnTo>
                    <a:lnTo>
                      <a:pt x="38" y="134"/>
                    </a:lnTo>
                    <a:lnTo>
                      <a:pt x="30" y="178"/>
                    </a:lnTo>
                    <a:lnTo>
                      <a:pt x="23" y="222"/>
                    </a:lnTo>
                    <a:lnTo>
                      <a:pt x="15" y="268"/>
                    </a:lnTo>
                    <a:lnTo>
                      <a:pt x="7" y="312"/>
                    </a:lnTo>
                    <a:lnTo>
                      <a:pt x="0" y="356"/>
                    </a:lnTo>
                    <a:lnTo>
                      <a:pt x="0" y="354"/>
                    </a:lnTo>
                    <a:lnTo>
                      <a:pt x="5" y="360"/>
                    </a:lnTo>
                    <a:close/>
                  </a:path>
                </a:pathLst>
              </a:custGeom>
              <a:solidFill>
                <a:srgbClr val="000000"/>
              </a:solidFill>
              <a:ln w="9525">
                <a:noFill/>
                <a:round/>
              </a:ln>
            </p:spPr>
            <p:txBody>
              <a:bodyPr/>
              <a:lstStyle/>
              <a:p>
                <a:endParaRPr lang="en-US"/>
              </a:p>
            </p:txBody>
          </p:sp>
          <p:sp>
            <p:nvSpPr>
              <p:cNvPr id="44097" name="Freeform 267"/>
              <p:cNvSpPr/>
              <p:nvPr/>
            </p:nvSpPr>
            <p:spPr bwMode="auto">
              <a:xfrm>
                <a:off x="1909" y="1124"/>
                <a:ext cx="238" cy="1766"/>
              </a:xfrm>
              <a:custGeom>
                <a:avLst/>
                <a:gdLst>
                  <a:gd name="T0" fmla="*/ 194 w 238"/>
                  <a:gd name="T1" fmla="*/ 1762 h 1766"/>
                  <a:gd name="T2" fmla="*/ 158 w 238"/>
                  <a:gd name="T3" fmla="*/ 1689 h 1766"/>
                  <a:gd name="T4" fmla="*/ 125 w 238"/>
                  <a:gd name="T5" fmla="*/ 1606 h 1766"/>
                  <a:gd name="T6" fmla="*/ 94 w 238"/>
                  <a:gd name="T7" fmla="*/ 1514 h 1766"/>
                  <a:gd name="T8" fmla="*/ 68 w 238"/>
                  <a:gd name="T9" fmla="*/ 1416 h 1766"/>
                  <a:gd name="T10" fmla="*/ 47 w 238"/>
                  <a:gd name="T11" fmla="*/ 1311 h 1766"/>
                  <a:gd name="T12" fmla="*/ 29 w 238"/>
                  <a:gd name="T13" fmla="*/ 1200 h 1766"/>
                  <a:gd name="T14" fmla="*/ 16 w 238"/>
                  <a:gd name="T15" fmla="*/ 1085 h 1766"/>
                  <a:gd name="T16" fmla="*/ 10 w 238"/>
                  <a:gd name="T17" fmla="*/ 964 h 1766"/>
                  <a:gd name="T18" fmla="*/ 10 w 238"/>
                  <a:gd name="T19" fmla="*/ 843 h 1766"/>
                  <a:gd name="T20" fmla="*/ 18 w 238"/>
                  <a:gd name="T21" fmla="*/ 720 h 1766"/>
                  <a:gd name="T22" fmla="*/ 33 w 238"/>
                  <a:gd name="T23" fmla="*/ 595 h 1766"/>
                  <a:gd name="T24" fmla="*/ 54 w 238"/>
                  <a:gd name="T25" fmla="*/ 472 h 1766"/>
                  <a:gd name="T26" fmla="*/ 87 w 238"/>
                  <a:gd name="T27" fmla="*/ 352 h 1766"/>
                  <a:gd name="T28" fmla="*/ 127 w 238"/>
                  <a:gd name="T29" fmla="*/ 233 h 1766"/>
                  <a:gd name="T30" fmla="*/ 179 w 238"/>
                  <a:gd name="T31" fmla="*/ 118 h 1766"/>
                  <a:gd name="T32" fmla="*/ 238 w 238"/>
                  <a:gd name="T33" fmla="*/ 6 h 1766"/>
                  <a:gd name="T34" fmla="*/ 200 w 238"/>
                  <a:gd name="T35" fmla="*/ 56 h 1766"/>
                  <a:gd name="T36" fmla="*/ 144 w 238"/>
                  <a:gd name="T37" fmla="*/ 171 h 1766"/>
                  <a:gd name="T38" fmla="*/ 98 w 238"/>
                  <a:gd name="T39" fmla="*/ 288 h 1766"/>
                  <a:gd name="T40" fmla="*/ 62 w 238"/>
                  <a:gd name="T41" fmla="*/ 409 h 1766"/>
                  <a:gd name="T42" fmla="*/ 35 w 238"/>
                  <a:gd name="T43" fmla="*/ 532 h 1766"/>
                  <a:gd name="T44" fmla="*/ 16 w 238"/>
                  <a:gd name="T45" fmla="*/ 657 h 1766"/>
                  <a:gd name="T46" fmla="*/ 4 w 238"/>
                  <a:gd name="T47" fmla="*/ 781 h 1766"/>
                  <a:gd name="T48" fmla="*/ 0 w 238"/>
                  <a:gd name="T49" fmla="*/ 904 h 1766"/>
                  <a:gd name="T50" fmla="*/ 4 w 238"/>
                  <a:gd name="T51" fmla="*/ 1025 h 1766"/>
                  <a:gd name="T52" fmla="*/ 14 w 238"/>
                  <a:gd name="T53" fmla="*/ 1142 h 1766"/>
                  <a:gd name="T54" fmla="*/ 29 w 238"/>
                  <a:gd name="T55" fmla="*/ 1257 h 1766"/>
                  <a:gd name="T56" fmla="*/ 48 w 238"/>
                  <a:gd name="T57" fmla="*/ 1365 h 1766"/>
                  <a:gd name="T58" fmla="*/ 73 w 238"/>
                  <a:gd name="T59" fmla="*/ 1468 h 1766"/>
                  <a:gd name="T60" fmla="*/ 102 w 238"/>
                  <a:gd name="T61" fmla="*/ 1564 h 1766"/>
                  <a:gd name="T62" fmla="*/ 135 w 238"/>
                  <a:gd name="T63" fmla="*/ 1652 h 1766"/>
                  <a:gd name="T64" fmla="*/ 169 w 238"/>
                  <a:gd name="T65" fmla="*/ 1731 h 1766"/>
                  <a:gd name="T66" fmla="*/ 194 w 238"/>
                  <a:gd name="T67" fmla="*/ 1764 h 176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38"/>
                  <a:gd name="T103" fmla="*/ 0 h 1766"/>
                  <a:gd name="T104" fmla="*/ 238 w 238"/>
                  <a:gd name="T105" fmla="*/ 1766 h 176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38" h="1766">
                    <a:moveTo>
                      <a:pt x="194" y="1764"/>
                    </a:moveTo>
                    <a:lnTo>
                      <a:pt x="194" y="1762"/>
                    </a:lnTo>
                    <a:lnTo>
                      <a:pt x="177" y="1727"/>
                    </a:lnTo>
                    <a:lnTo>
                      <a:pt x="158" y="1689"/>
                    </a:lnTo>
                    <a:lnTo>
                      <a:pt x="141" y="1649"/>
                    </a:lnTo>
                    <a:lnTo>
                      <a:pt x="125" y="1606"/>
                    </a:lnTo>
                    <a:lnTo>
                      <a:pt x="110" y="1562"/>
                    </a:lnTo>
                    <a:lnTo>
                      <a:pt x="94" y="1514"/>
                    </a:lnTo>
                    <a:lnTo>
                      <a:pt x="81" y="1466"/>
                    </a:lnTo>
                    <a:lnTo>
                      <a:pt x="68" y="1416"/>
                    </a:lnTo>
                    <a:lnTo>
                      <a:pt x="56" y="1365"/>
                    </a:lnTo>
                    <a:lnTo>
                      <a:pt x="47" y="1311"/>
                    </a:lnTo>
                    <a:lnTo>
                      <a:pt x="37" y="1255"/>
                    </a:lnTo>
                    <a:lnTo>
                      <a:pt x="29" y="1200"/>
                    </a:lnTo>
                    <a:lnTo>
                      <a:pt x="22" y="1142"/>
                    </a:lnTo>
                    <a:lnTo>
                      <a:pt x="16" y="1085"/>
                    </a:lnTo>
                    <a:lnTo>
                      <a:pt x="12" y="1025"/>
                    </a:lnTo>
                    <a:lnTo>
                      <a:pt x="10" y="964"/>
                    </a:lnTo>
                    <a:lnTo>
                      <a:pt x="10" y="904"/>
                    </a:lnTo>
                    <a:lnTo>
                      <a:pt x="10" y="843"/>
                    </a:lnTo>
                    <a:lnTo>
                      <a:pt x="12" y="781"/>
                    </a:lnTo>
                    <a:lnTo>
                      <a:pt x="18" y="720"/>
                    </a:lnTo>
                    <a:lnTo>
                      <a:pt x="23" y="659"/>
                    </a:lnTo>
                    <a:lnTo>
                      <a:pt x="33" y="595"/>
                    </a:lnTo>
                    <a:lnTo>
                      <a:pt x="43" y="534"/>
                    </a:lnTo>
                    <a:lnTo>
                      <a:pt x="54" y="472"/>
                    </a:lnTo>
                    <a:lnTo>
                      <a:pt x="70" y="411"/>
                    </a:lnTo>
                    <a:lnTo>
                      <a:pt x="87" y="352"/>
                    </a:lnTo>
                    <a:lnTo>
                      <a:pt x="106" y="292"/>
                    </a:lnTo>
                    <a:lnTo>
                      <a:pt x="127" y="233"/>
                    </a:lnTo>
                    <a:lnTo>
                      <a:pt x="152" y="173"/>
                    </a:lnTo>
                    <a:lnTo>
                      <a:pt x="179" y="118"/>
                    </a:lnTo>
                    <a:lnTo>
                      <a:pt x="208" y="60"/>
                    </a:lnTo>
                    <a:lnTo>
                      <a:pt x="238" y="6"/>
                    </a:lnTo>
                    <a:lnTo>
                      <a:pt x="233" y="0"/>
                    </a:lnTo>
                    <a:lnTo>
                      <a:pt x="200" y="56"/>
                    </a:lnTo>
                    <a:lnTo>
                      <a:pt x="171" y="114"/>
                    </a:lnTo>
                    <a:lnTo>
                      <a:pt x="144" y="171"/>
                    </a:lnTo>
                    <a:lnTo>
                      <a:pt x="119" y="229"/>
                    </a:lnTo>
                    <a:lnTo>
                      <a:pt x="98" y="288"/>
                    </a:lnTo>
                    <a:lnTo>
                      <a:pt x="79" y="350"/>
                    </a:lnTo>
                    <a:lnTo>
                      <a:pt x="62" y="409"/>
                    </a:lnTo>
                    <a:lnTo>
                      <a:pt x="47" y="471"/>
                    </a:lnTo>
                    <a:lnTo>
                      <a:pt x="35" y="532"/>
                    </a:lnTo>
                    <a:lnTo>
                      <a:pt x="23" y="595"/>
                    </a:lnTo>
                    <a:lnTo>
                      <a:pt x="16" y="657"/>
                    </a:lnTo>
                    <a:lnTo>
                      <a:pt x="10" y="718"/>
                    </a:lnTo>
                    <a:lnTo>
                      <a:pt x="4" y="781"/>
                    </a:lnTo>
                    <a:lnTo>
                      <a:pt x="2" y="843"/>
                    </a:lnTo>
                    <a:lnTo>
                      <a:pt x="0" y="904"/>
                    </a:lnTo>
                    <a:lnTo>
                      <a:pt x="2" y="966"/>
                    </a:lnTo>
                    <a:lnTo>
                      <a:pt x="4" y="1025"/>
                    </a:lnTo>
                    <a:lnTo>
                      <a:pt x="8" y="1085"/>
                    </a:lnTo>
                    <a:lnTo>
                      <a:pt x="14" y="1142"/>
                    </a:lnTo>
                    <a:lnTo>
                      <a:pt x="20" y="1200"/>
                    </a:lnTo>
                    <a:lnTo>
                      <a:pt x="29" y="1257"/>
                    </a:lnTo>
                    <a:lnTo>
                      <a:pt x="39" y="1311"/>
                    </a:lnTo>
                    <a:lnTo>
                      <a:pt x="48" y="1365"/>
                    </a:lnTo>
                    <a:lnTo>
                      <a:pt x="60" y="1418"/>
                    </a:lnTo>
                    <a:lnTo>
                      <a:pt x="73" y="1468"/>
                    </a:lnTo>
                    <a:lnTo>
                      <a:pt x="87" y="1516"/>
                    </a:lnTo>
                    <a:lnTo>
                      <a:pt x="102" y="1564"/>
                    </a:lnTo>
                    <a:lnTo>
                      <a:pt x="118" y="1608"/>
                    </a:lnTo>
                    <a:lnTo>
                      <a:pt x="135" y="1652"/>
                    </a:lnTo>
                    <a:lnTo>
                      <a:pt x="152" y="1693"/>
                    </a:lnTo>
                    <a:lnTo>
                      <a:pt x="169" y="1731"/>
                    </a:lnTo>
                    <a:lnTo>
                      <a:pt x="187" y="1766"/>
                    </a:lnTo>
                    <a:lnTo>
                      <a:pt x="194" y="1764"/>
                    </a:lnTo>
                    <a:close/>
                  </a:path>
                </a:pathLst>
              </a:custGeom>
              <a:solidFill>
                <a:srgbClr val="000000"/>
              </a:solidFill>
              <a:ln w="9525">
                <a:noFill/>
                <a:round/>
              </a:ln>
            </p:spPr>
            <p:txBody>
              <a:bodyPr/>
              <a:lstStyle/>
              <a:p>
                <a:endParaRPr lang="en-US"/>
              </a:p>
            </p:txBody>
          </p:sp>
          <p:sp>
            <p:nvSpPr>
              <p:cNvPr id="44098" name="Freeform 268"/>
              <p:cNvSpPr/>
              <p:nvPr/>
            </p:nvSpPr>
            <p:spPr bwMode="auto">
              <a:xfrm>
                <a:off x="2096" y="2888"/>
                <a:ext cx="80" cy="433"/>
              </a:xfrm>
              <a:custGeom>
                <a:avLst/>
                <a:gdLst>
                  <a:gd name="T0" fmla="*/ 76 w 80"/>
                  <a:gd name="T1" fmla="*/ 433 h 433"/>
                  <a:gd name="T2" fmla="*/ 80 w 80"/>
                  <a:gd name="T3" fmla="*/ 430 h 433"/>
                  <a:gd name="T4" fmla="*/ 69 w 80"/>
                  <a:gd name="T5" fmla="*/ 374 h 433"/>
                  <a:gd name="T6" fmla="*/ 61 w 80"/>
                  <a:gd name="T7" fmla="*/ 320 h 433"/>
                  <a:gd name="T8" fmla="*/ 51 w 80"/>
                  <a:gd name="T9" fmla="*/ 266 h 433"/>
                  <a:gd name="T10" fmla="*/ 44 w 80"/>
                  <a:gd name="T11" fmla="*/ 215 h 433"/>
                  <a:gd name="T12" fmla="*/ 36 w 80"/>
                  <a:gd name="T13" fmla="*/ 161 h 433"/>
                  <a:gd name="T14" fmla="*/ 28 w 80"/>
                  <a:gd name="T15" fmla="*/ 109 h 433"/>
                  <a:gd name="T16" fmla="*/ 19 w 80"/>
                  <a:gd name="T17" fmla="*/ 55 h 433"/>
                  <a:gd name="T18" fmla="*/ 7 w 80"/>
                  <a:gd name="T19" fmla="*/ 0 h 433"/>
                  <a:gd name="T20" fmla="*/ 0 w 80"/>
                  <a:gd name="T21" fmla="*/ 2 h 433"/>
                  <a:gd name="T22" fmla="*/ 11 w 80"/>
                  <a:gd name="T23" fmla="*/ 55 h 433"/>
                  <a:gd name="T24" fmla="*/ 21 w 80"/>
                  <a:gd name="T25" fmla="*/ 109 h 433"/>
                  <a:gd name="T26" fmla="*/ 28 w 80"/>
                  <a:gd name="T27" fmla="*/ 163 h 433"/>
                  <a:gd name="T28" fmla="*/ 36 w 80"/>
                  <a:gd name="T29" fmla="*/ 215 h 433"/>
                  <a:gd name="T30" fmla="*/ 44 w 80"/>
                  <a:gd name="T31" fmla="*/ 268 h 433"/>
                  <a:gd name="T32" fmla="*/ 51 w 80"/>
                  <a:gd name="T33" fmla="*/ 322 h 433"/>
                  <a:gd name="T34" fmla="*/ 61 w 80"/>
                  <a:gd name="T35" fmla="*/ 376 h 433"/>
                  <a:gd name="T36" fmla="*/ 73 w 80"/>
                  <a:gd name="T37" fmla="*/ 431 h 433"/>
                  <a:gd name="T38" fmla="*/ 76 w 80"/>
                  <a:gd name="T39" fmla="*/ 426 h 433"/>
                  <a:gd name="T40" fmla="*/ 76 w 80"/>
                  <a:gd name="T41" fmla="*/ 433 h 433"/>
                  <a:gd name="T42" fmla="*/ 80 w 80"/>
                  <a:gd name="T43" fmla="*/ 433 h 433"/>
                  <a:gd name="T44" fmla="*/ 80 w 80"/>
                  <a:gd name="T45" fmla="*/ 430 h 433"/>
                  <a:gd name="T46" fmla="*/ 76 w 80"/>
                  <a:gd name="T47" fmla="*/ 433 h 43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0"/>
                  <a:gd name="T73" fmla="*/ 0 h 433"/>
                  <a:gd name="T74" fmla="*/ 80 w 80"/>
                  <a:gd name="T75" fmla="*/ 433 h 43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0" h="433">
                    <a:moveTo>
                      <a:pt x="76" y="433"/>
                    </a:moveTo>
                    <a:lnTo>
                      <a:pt x="80" y="430"/>
                    </a:lnTo>
                    <a:lnTo>
                      <a:pt x="69" y="374"/>
                    </a:lnTo>
                    <a:lnTo>
                      <a:pt x="61" y="320"/>
                    </a:lnTo>
                    <a:lnTo>
                      <a:pt x="51" y="266"/>
                    </a:lnTo>
                    <a:lnTo>
                      <a:pt x="44" y="215"/>
                    </a:lnTo>
                    <a:lnTo>
                      <a:pt x="36" y="161"/>
                    </a:lnTo>
                    <a:lnTo>
                      <a:pt x="28" y="109"/>
                    </a:lnTo>
                    <a:lnTo>
                      <a:pt x="19" y="55"/>
                    </a:lnTo>
                    <a:lnTo>
                      <a:pt x="7" y="0"/>
                    </a:lnTo>
                    <a:lnTo>
                      <a:pt x="0" y="2"/>
                    </a:lnTo>
                    <a:lnTo>
                      <a:pt x="11" y="55"/>
                    </a:lnTo>
                    <a:lnTo>
                      <a:pt x="21" y="109"/>
                    </a:lnTo>
                    <a:lnTo>
                      <a:pt x="28" y="163"/>
                    </a:lnTo>
                    <a:lnTo>
                      <a:pt x="36" y="215"/>
                    </a:lnTo>
                    <a:lnTo>
                      <a:pt x="44" y="268"/>
                    </a:lnTo>
                    <a:lnTo>
                      <a:pt x="51" y="322"/>
                    </a:lnTo>
                    <a:lnTo>
                      <a:pt x="61" y="376"/>
                    </a:lnTo>
                    <a:lnTo>
                      <a:pt x="73" y="431"/>
                    </a:lnTo>
                    <a:lnTo>
                      <a:pt x="76" y="426"/>
                    </a:lnTo>
                    <a:lnTo>
                      <a:pt x="76" y="433"/>
                    </a:lnTo>
                    <a:lnTo>
                      <a:pt x="80" y="433"/>
                    </a:lnTo>
                    <a:lnTo>
                      <a:pt x="80" y="430"/>
                    </a:lnTo>
                    <a:lnTo>
                      <a:pt x="76" y="433"/>
                    </a:lnTo>
                    <a:close/>
                  </a:path>
                </a:pathLst>
              </a:custGeom>
              <a:solidFill>
                <a:srgbClr val="000000"/>
              </a:solidFill>
              <a:ln w="9525">
                <a:noFill/>
                <a:round/>
              </a:ln>
            </p:spPr>
            <p:txBody>
              <a:bodyPr/>
              <a:lstStyle/>
              <a:p>
                <a:endParaRPr lang="en-US"/>
              </a:p>
            </p:txBody>
          </p:sp>
          <p:sp>
            <p:nvSpPr>
              <p:cNvPr id="44099" name="Freeform 269"/>
              <p:cNvSpPr/>
              <p:nvPr/>
            </p:nvSpPr>
            <p:spPr bwMode="auto">
              <a:xfrm>
                <a:off x="1844" y="3314"/>
                <a:ext cx="328" cy="7"/>
              </a:xfrm>
              <a:custGeom>
                <a:avLst/>
                <a:gdLst>
                  <a:gd name="T0" fmla="*/ 0 w 328"/>
                  <a:gd name="T1" fmla="*/ 5 h 7"/>
                  <a:gd name="T2" fmla="*/ 4 w 328"/>
                  <a:gd name="T3" fmla="*/ 7 h 7"/>
                  <a:gd name="T4" fmla="*/ 46 w 328"/>
                  <a:gd name="T5" fmla="*/ 7 h 7"/>
                  <a:gd name="T6" fmla="*/ 88 w 328"/>
                  <a:gd name="T7" fmla="*/ 7 h 7"/>
                  <a:gd name="T8" fmla="*/ 127 w 328"/>
                  <a:gd name="T9" fmla="*/ 7 h 7"/>
                  <a:gd name="T10" fmla="*/ 167 w 328"/>
                  <a:gd name="T11" fmla="*/ 7 h 7"/>
                  <a:gd name="T12" fmla="*/ 206 w 328"/>
                  <a:gd name="T13" fmla="*/ 7 h 7"/>
                  <a:gd name="T14" fmla="*/ 246 w 328"/>
                  <a:gd name="T15" fmla="*/ 7 h 7"/>
                  <a:gd name="T16" fmla="*/ 286 w 328"/>
                  <a:gd name="T17" fmla="*/ 7 h 7"/>
                  <a:gd name="T18" fmla="*/ 328 w 328"/>
                  <a:gd name="T19" fmla="*/ 7 h 7"/>
                  <a:gd name="T20" fmla="*/ 328 w 328"/>
                  <a:gd name="T21" fmla="*/ 0 h 7"/>
                  <a:gd name="T22" fmla="*/ 286 w 328"/>
                  <a:gd name="T23" fmla="*/ 0 h 7"/>
                  <a:gd name="T24" fmla="*/ 246 w 328"/>
                  <a:gd name="T25" fmla="*/ 0 h 7"/>
                  <a:gd name="T26" fmla="*/ 206 w 328"/>
                  <a:gd name="T27" fmla="*/ 0 h 7"/>
                  <a:gd name="T28" fmla="*/ 167 w 328"/>
                  <a:gd name="T29" fmla="*/ 0 h 7"/>
                  <a:gd name="T30" fmla="*/ 127 w 328"/>
                  <a:gd name="T31" fmla="*/ 0 h 7"/>
                  <a:gd name="T32" fmla="*/ 88 w 328"/>
                  <a:gd name="T33" fmla="*/ 0 h 7"/>
                  <a:gd name="T34" fmla="*/ 46 w 328"/>
                  <a:gd name="T35" fmla="*/ 0 h 7"/>
                  <a:gd name="T36" fmla="*/ 4 w 328"/>
                  <a:gd name="T37" fmla="*/ 0 h 7"/>
                  <a:gd name="T38" fmla="*/ 8 w 328"/>
                  <a:gd name="T39" fmla="*/ 2 h 7"/>
                  <a:gd name="T40" fmla="*/ 0 w 328"/>
                  <a:gd name="T41" fmla="*/ 5 h 7"/>
                  <a:gd name="T42" fmla="*/ 2 w 328"/>
                  <a:gd name="T43" fmla="*/ 7 h 7"/>
                  <a:gd name="T44" fmla="*/ 4 w 328"/>
                  <a:gd name="T45" fmla="*/ 7 h 7"/>
                  <a:gd name="T46" fmla="*/ 0 w 328"/>
                  <a:gd name="T47" fmla="*/ 5 h 7"/>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28"/>
                  <a:gd name="T73" fmla="*/ 0 h 7"/>
                  <a:gd name="T74" fmla="*/ 328 w 328"/>
                  <a:gd name="T75" fmla="*/ 7 h 7"/>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28" h="7">
                    <a:moveTo>
                      <a:pt x="0" y="5"/>
                    </a:moveTo>
                    <a:lnTo>
                      <a:pt x="4" y="7"/>
                    </a:lnTo>
                    <a:lnTo>
                      <a:pt x="46" y="7"/>
                    </a:lnTo>
                    <a:lnTo>
                      <a:pt x="88" y="7"/>
                    </a:lnTo>
                    <a:lnTo>
                      <a:pt x="127" y="7"/>
                    </a:lnTo>
                    <a:lnTo>
                      <a:pt x="167" y="7"/>
                    </a:lnTo>
                    <a:lnTo>
                      <a:pt x="206" y="7"/>
                    </a:lnTo>
                    <a:lnTo>
                      <a:pt x="246" y="7"/>
                    </a:lnTo>
                    <a:lnTo>
                      <a:pt x="286" y="7"/>
                    </a:lnTo>
                    <a:lnTo>
                      <a:pt x="328" y="7"/>
                    </a:lnTo>
                    <a:lnTo>
                      <a:pt x="328" y="0"/>
                    </a:lnTo>
                    <a:lnTo>
                      <a:pt x="286" y="0"/>
                    </a:lnTo>
                    <a:lnTo>
                      <a:pt x="246" y="0"/>
                    </a:lnTo>
                    <a:lnTo>
                      <a:pt x="206" y="0"/>
                    </a:lnTo>
                    <a:lnTo>
                      <a:pt x="167" y="0"/>
                    </a:lnTo>
                    <a:lnTo>
                      <a:pt x="127" y="0"/>
                    </a:lnTo>
                    <a:lnTo>
                      <a:pt x="88" y="0"/>
                    </a:lnTo>
                    <a:lnTo>
                      <a:pt x="46" y="0"/>
                    </a:lnTo>
                    <a:lnTo>
                      <a:pt x="4" y="0"/>
                    </a:lnTo>
                    <a:lnTo>
                      <a:pt x="8" y="2"/>
                    </a:lnTo>
                    <a:lnTo>
                      <a:pt x="0" y="5"/>
                    </a:lnTo>
                    <a:lnTo>
                      <a:pt x="2" y="7"/>
                    </a:lnTo>
                    <a:lnTo>
                      <a:pt x="4" y="7"/>
                    </a:lnTo>
                    <a:lnTo>
                      <a:pt x="0" y="5"/>
                    </a:lnTo>
                    <a:close/>
                  </a:path>
                </a:pathLst>
              </a:custGeom>
              <a:solidFill>
                <a:srgbClr val="000000"/>
              </a:solidFill>
              <a:ln w="9525">
                <a:noFill/>
                <a:round/>
              </a:ln>
            </p:spPr>
            <p:txBody>
              <a:bodyPr/>
              <a:lstStyle/>
              <a:p>
                <a:endParaRPr lang="en-US"/>
              </a:p>
            </p:txBody>
          </p:sp>
          <p:sp>
            <p:nvSpPr>
              <p:cNvPr id="44100" name="Freeform 270"/>
              <p:cNvSpPr/>
              <p:nvPr/>
            </p:nvSpPr>
            <p:spPr bwMode="auto">
              <a:xfrm>
                <a:off x="1597" y="2034"/>
                <a:ext cx="255" cy="1285"/>
              </a:xfrm>
              <a:custGeom>
                <a:avLst/>
                <a:gdLst>
                  <a:gd name="T0" fmla="*/ 5 w 255"/>
                  <a:gd name="T1" fmla="*/ 0 h 1285"/>
                  <a:gd name="T2" fmla="*/ 2 w 255"/>
                  <a:gd name="T3" fmla="*/ 50 h 1285"/>
                  <a:gd name="T4" fmla="*/ 0 w 255"/>
                  <a:gd name="T5" fmla="*/ 98 h 1285"/>
                  <a:gd name="T6" fmla="*/ 0 w 255"/>
                  <a:gd name="T7" fmla="*/ 146 h 1285"/>
                  <a:gd name="T8" fmla="*/ 0 w 255"/>
                  <a:gd name="T9" fmla="*/ 192 h 1285"/>
                  <a:gd name="T10" fmla="*/ 2 w 255"/>
                  <a:gd name="T11" fmla="*/ 284 h 1285"/>
                  <a:gd name="T12" fmla="*/ 9 w 255"/>
                  <a:gd name="T13" fmla="*/ 372 h 1285"/>
                  <a:gd name="T14" fmla="*/ 19 w 255"/>
                  <a:gd name="T15" fmla="*/ 457 h 1285"/>
                  <a:gd name="T16" fmla="*/ 30 w 255"/>
                  <a:gd name="T17" fmla="*/ 541 h 1285"/>
                  <a:gd name="T18" fmla="*/ 46 w 255"/>
                  <a:gd name="T19" fmla="*/ 622 h 1285"/>
                  <a:gd name="T20" fmla="*/ 65 w 255"/>
                  <a:gd name="T21" fmla="*/ 700 h 1285"/>
                  <a:gd name="T22" fmla="*/ 84 w 255"/>
                  <a:gd name="T23" fmla="*/ 777 h 1285"/>
                  <a:gd name="T24" fmla="*/ 105 w 255"/>
                  <a:gd name="T25" fmla="*/ 854 h 1285"/>
                  <a:gd name="T26" fmla="*/ 128 w 255"/>
                  <a:gd name="T27" fmla="*/ 927 h 1285"/>
                  <a:gd name="T28" fmla="*/ 151 w 255"/>
                  <a:gd name="T29" fmla="*/ 1001 h 1285"/>
                  <a:gd name="T30" fmla="*/ 199 w 255"/>
                  <a:gd name="T31" fmla="*/ 1143 h 1285"/>
                  <a:gd name="T32" fmla="*/ 247 w 255"/>
                  <a:gd name="T33" fmla="*/ 1285 h 1285"/>
                  <a:gd name="T34" fmla="*/ 255 w 255"/>
                  <a:gd name="T35" fmla="*/ 1282 h 1285"/>
                  <a:gd name="T36" fmla="*/ 207 w 255"/>
                  <a:gd name="T37" fmla="*/ 1142 h 1285"/>
                  <a:gd name="T38" fmla="*/ 159 w 255"/>
                  <a:gd name="T39" fmla="*/ 998 h 1285"/>
                  <a:gd name="T40" fmla="*/ 136 w 255"/>
                  <a:gd name="T41" fmla="*/ 925 h 1285"/>
                  <a:gd name="T42" fmla="*/ 113 w 255"/>
                  <a:gd name="T43" fmla="*/ 852 h 1285"/>
                  <a:gd name="T44" fmla="*/ 92 w 255"/>
                  <a:gd name="T45" fmla="*/ 775 h 1285"/>
                  <a:gd name="T46" fmla="*/ 73 w 255"/>
                  <a:gd name="T47" fmla="*/ 698 h 1285"/>
                  <a:gd name="T48" fmla="*/ 55 w 255"/>
                  <a:gd name="T49" fmla="*/ 620 h 1285"/>
                  <a:gd name="T50" fmla="*/ 40 w 255"/>
                  <a:gd name="T51" fmla="*/ 539 h 1285"/>
                  <a:gd name="T52" fmla="*/ 26 w 255"/>
                  <a:gd name="T53" fmla="*/ 457 h 1285"/>
                  <a:gd name="T54" fmla="*/ 17 w 255"/>
                  <a:gd name="T55" fmla="*/ 370 h 1285"/>
                  <a:gd name="T56" fmla="*/ 9 w 255"/>
                  <a:gd name="T57" fmla="*/ 282 h 1285"/>
                  <a:gd name="T58" fmla="*/ 7 w 255"/>
                  <a:gd name="T59" fmla="*/ 192 h 1285"/>
                  <a:gd name="T60" fmla="*/ 7 w 255"/>
                  <a:gd name="T61" fmla="*/ 146 h 1285"/>
                  <a:gd name="T62" fmla="*/ 7 w 255"/>
                  <a:gd name="T63" fmla="*/ 98 h 1285"/>
                  <a:gd name="T64" fmla="*/ 9 w 255"/>
                  <a:gd name="T65" fmla="*/ 50 h 1285"/>
                  <a:gd name="T66" fmla="*/ 13 w 255"/>
                  <a:gd name="T67" fmla="*/ 0 h 1285"/>
                  <a:gd name="T68" fmla="*/ 13 w 255"/>
                  <a:gd name="T69" fmla="*/ 2 h 1285"/>
                  <a:gd name="T70" fmla="*/ 5 w 255"/>
                  <a:gd name="T71" fmla="*/ 0 h 128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55"/>
                  <a:gd name="T109" fmla="*/ 0 h 1285"/>
                  <a:gd name="T110" fmla="*/ 255 w 255"/>
                  <a:gd name="T111" fmla="*/ 1285 h 128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55" h="1285">
                    <a:moveTo>
                      <a:pt x="5" y="0"/>
                    </a:moveTo>
                    <a:lnTo>
                      <a:pt x="2" y="50"/>
                    </a:lnTo>
                    <a:lnTo>
                      <a:pt x="0" y="98"/>
                    </a:lnTo>
                    <a:lnTo>
                      <a:pt x="0" y="146"/>
                    </a:lnTo>
                    <a:lnTo>
                      <a:pt x="0" y="192"/>
                    </a:lnTo>
                    <a:lnTo>
                      <a:pt x="2" y="284"/>
                    </a:lnTo>
                    <a:lnTo>
                      <a:pt x="9" y="372"/>
                    </a:lnTo>
                    <a:lnTo>
                      <a:pt x="19" y="457"/>
                    </a:lnTo>
                    <a:lnTo>
                      <a:pt x="30" y="541"/>
                    </a:lnTo>
                    <a:lnTo>
                      <a:pt x="46" y="622"/>
                    </a:lnTo>
                    <a:lnTo>
                      <a:pt x="65" y="700"/>
                    </a:lnTo>
                    <a:lnTo>
                      <a:pt x="84" y="777"/>
                    </a:lnTo>
                    <a:lnTo>
                      <a:pt x="105" y="854"/>
                    </a:lnTo>
                    <a:lnTo>
                      <a:pt x="128" y="927"/>
                    </a:lnTo>
                    <a:lnTo>
                      <a:pt x="151" y="1001"/>
                    </a:lnTo>
                    <a:lnTo>
                      <a:pt x="199" y="1143"/>
                    </a:lnTo>
                    <a:lnTo>
                      <a:pt x="247" y="1285"/>
                    </a:lnTo>
                    <a:lnTo>
                      <a:pt x="255" y="1282"/>
                    </a:lnTo>
                    <a:lnTo>
                      <a:pt x="207" y="1142"/>
                    </a:lnTo>
                    <a:lnTo>
                      <a:pt x="159" y="998"/>
                    </a:lnTo>
                    <a:lnTo>
                      <a:pt x="136" y="925"/>
                    </a:lnTo>
                    <a:lnTo>
                      <a:pt x="113" y="852"/>
                    </a:lnTo>
                    <a:lnTo>
                      <a:pt x="92" y="775"/>
                    </a:lnTo>
                    <a:lnTo>
                      <a:pt x="73" y="698"/>
                    </a:lnTo>
                    <a:lnTo>
                      <a:pt x="55" y="620"/>
                    </a:lnTo>
                    <a:lnTo>
                      <a:pt x="40" y="539"/>
                    </a:lnTo>
                    <a:lnTo>
                      <a:pt x="26" y="457"/>
                    </a:lnTo>
                    <a:lnTo>
                      <a:pt x="17" y="370"/>
                    </a:lnTo>
                    <a:lnTo>
                      <a:pt x="9" y="282"/>
                    </a:lnTo>
                    <a:lnTo>
                      <a:pt x="7" y="192"/>
                    </a:lnTo>
                    <a:lnTo>
                      <a:pt x="7" y="146"/>
                    </a:lnTo>
                    <a:lnTo>
                      <a:pt x="7" y="98"/>
                    </a:lnTo>
                    <a:lnTo>
                      <a:pt x="9" y="50"/>
                    </a:lnTo>
                    <a:lnTo>
                      <a:pt x="13" y="0"/>
                    </a:lnTo>
                    <a:lnTo>
                      <a:pt x="13" y="2"/>
                    </a:lnTo>
                    <a:lnTo>
                      <a:pt x="5" y="0"/>
                    </a:lnTo>
                    <a:close/>
                  </a:path>
                </a:pathLst>
              </a:custGeom>
              <a:solidFill>
                <a:srgbClr val="000000"/>
              </a:solidFill>
              <a:ln w="9525">
                <a:noFill/>
                <a:round/>
              </a:ln>
            </p:spPr>
            <p:txBody>
              <a:bodyPr/>
              <a:lstStyle/>
              <a:p>
                <a:endParaRPr lang="en-US"/>
              </a:p>
            </p:txBody>
          </p:sp>
          <p:sp>
            <p:nvSpPr>
              <p:cNvPr id="44101" name="Freeform 271"/>
              <p:cNvSpPr/>
              <p:nvPr/>
            </p:nvSpPr>
            <p:spPr bwMode="auto">
              <a:xfrm>
                <a:off x="1602" y="768"/>
                <a:ext cx="611" cy="1268"/>
              </a:xfrm>
              <a:custGeom>
                <a:avLst/>
                <a:gdLst>
                  <a:gd name="T0" fmla="*/ 611 w 611"/>
                  <a:gd name="T1" fmla="*/ 3 h 1268"/>
                  <a:gd name="T2" fmla="*/ 605 w 611"/>
                  <a:gd name="T3" fmla="*/ 0 h 1268"/>
                  <a:gd name="T4" fmla="*/ 572 w 611"/>
                  <a:gd name="T5" fmla="*/ 25 h 1268"/>
                  <a:gd name="T6" fmla="*/ 542 w 611"/>
                  <a:gd name="T7" fmla="*/ 51 h 1268"/>
                  <a:gd name="T8" fmla="*/ 511 w 611"/>
                  <a:gd name="T9" fmla="*/ 80 h 1268"/>
                  <a:gd name="T10" fmla="*/ 482 w 611"/>
                  <a:gd name="T11" fmla="*/ 111 h 1268"/>
                  <a:gd name="T12" fmla="*/ 453 w 611"/>
                  <a:gd name="T13" fmla="*/ 142 h 1268"/>
                  <a:gd name="T14" fmla="*/ 426 w 611"/>
                  <a:gd name="T15" fmla="*/ 174 h 1268"/>
                  <a:gd name="T16" fmla="*/ 400 w 611"/>
                  <a:gd name="T17" fmla="*/ 209 h 1268"/>
                  <a:gd name="T18" fmla="*/ 375 w 611"/>
                  <a:gd name="T19" fmla="*/ 243 h 1268"/>
                  <a:gd name="T20" fmla="*/ 350 w 611"/>
                  <a:gd name="T21" fmla="*/ 280 h 1268"/>
                  <a:gd name="T22" fmla="*/ 325 w 611"/>
                  <a:gd name="T23" fmla="*/ 318 h 1268"/>
                  <a:gd name="T24" fmla="*/ 302 w 611"/>
                  <a:gd name="T25" fmla="*/ 356 h 1268"/>
                  <a:gd name="T26" fmla="*/ 279 w 611"/>
                  <a:gd name="T27" fmla="*/ 395 h 1268"/>
                  <a:gd name="T28" fmla="*/ 258 w 611"/>
                  <a:gd name="T29" fmla="*/ 435 h 1268"/>
                  <a:gd name="T30" fmla="*/ 236 w 611"/>
                  <a:gd name="T31" fmla="*/ 477 h 1268"/>
                  <a:gd name="T32" fmla="*/ 217 w 611"/>
                  <a:gd name="T33" fmla="*/ 518 h 1268"/>
                  <a:gd name="T34" fmla="*/ 198 w 611"/>
                  <a:gd name="T35" fmla="*/ 560 h 1268"/>
                  <a:gd name="T36" fmla="*/ 163 w 611"/>
                  <a:gd name="T37" fmla="*/ 646 h 1268"/>
                  <a:gd name="T38" fmla="*/ 131 w 611"/>
                  <a:gd name="T39" fmla="*/ 734 h 1268"/>
                  <a:gd name="T40" fmla="*/ 100 w 611"/>
                  <a:gd name="T41" fmla="*/ 823 h 1268"/>
                  <a:gd name="T42" fmla="*/ 75 w 611"/>
                  <a:gd name="T43" fmla="*/ 913 h 1268"/>
                  <a:gd name="T44" fmla="*/ 52 w 611"/>
                  <a:gd name="T45" fmla="*/ 1003 h 1268"/>
                  <a:gd name="T46" fmla="*/ 31 w 611"/>
                  <a:gd name="T47" fmla="*/ 1091 h 1268"/>
                  <a:gd name="T48" fmla="*/ 14 w 611"/>
                  <a:gd name="T49" fmla="*/ 1180 h 1268"/>
                  <a:gd name="T50" fmla="*/ 0 w 611"/>
                  <a:gd name="T51" fmla="*/ 1266 h 1268"/>
                  <a:gd name="T52" fmla="*/ 8 w 611"/>
                  <a:gd name="T53" fmla="*/ 1268 h 1268"/>
                  <a:gd name="T54" fmla="*/ 21 w 611"/>
                  <a:gd name="T55" fmla="*/ 1182 h 1268"/>
                  <a:gd name="T56" fmla="*/ 39 w 611"/>
                  <a:gd name="T57" fmla="*/ 1093 h 1268"/>
                  <a:gd name="T58" fmla="*/ 60 w 611"/>
                  <a:gd name="T59" fmla="*/ 1005 h 1268"/>
                  <a:gd name="T60" fmla="*/ 83 w 611"/>
                  <a:gd name="T61" fmla="*/ 915 h 1268"/>
                  <a:gd name="T62" fmla="*/ 108 w 611"/>
                  <a:gd name="T63" fmla="*/ 827 h 1268"/>
                  <a:gd name="T64" fmla="*/ 139 w 611"/>
                  <a:gd name="T65" fmla="*/ 736 h 1268"/>
                  <a:gd name="T66" fmla="*/ 169 w 611"/>
                  <a:gd name="T67" fmla="*/ 650 h 1268"/>
                  <a:gd name="T68" fmla="*/ 206 w 611"/>
                  <a:gd name="T69" fmla="*/ 564 h 1268"/>
                  <a:gd name="T70" fmla="*/ 225 w 611"/>
                  <a:gd name="T71" fmla="*/ 521 h 1268"/>
                  <a:gd name="T72" fmla="*/ 244 w 611"/>
                  <a:gd name="T73" fmla="*/ 479 h 1268"/>
                  <a:gd name="T74" fmla="*/ 265 w 611"/>
                  <a:gd name="T75" fmla="*/ 439 h 1268"/>
                  <a:gd name="T76" fmla="*/ 286 w 611"/>
                  <a:gd name="T77" fmla="*/ 399 h 1268"/>
                  <a:gd name="T78" fmla="*/ 309 w 611"/>
                  <a:gd name="T79" fmla="*/ 360 h 1268"/>
                  <a:gd name="T80" fmla="*/ 332 w 611"/>
                  <a:gd name="T81" fmla="*/ 322 h 1268"/>
                  <a:gd name="T82" fmla="*/ 355 w 611"/>
                  <a:gd name="T83" fmla="*/ 285 h 1268"/>
                  <a:gd name="T84" fmla="*/ 380 w 611"/>
                  <a:gd name="T85" fmla="*/ 249 h 1268"/>
                  <a:gd name="T86" fmla="*/ 405 w 611"/>
                  <a:gd name="T87" fmla="*/ 214 h 1268"/>
                  <a:gd name="T88" fmla="*/ 432 w 611"/>
                  <a:gd name="T89" fmla="*/ 180 h 1268"/>
                  <a:gd name="T90" fmla="*/ 459 w 611"/>
                  <a:gd name="T91" fmla="*/ 147 h 1268"/>
                  <a:gd name="T92" fmla="*/ 488 w 611"/>
                  <a:gd name="T93" fmla="*/ 117 h 1268"/>
                  <a:gd name="T94" fmla="*/ 517 w 611"/>
                  <a:gd name="T95" fmla="*/ 86 h 1268"/>
                  <a:gd name="T96" fmla="*/ 547 w 611"/>
                  <a:gd name="T97" fmla="*/ 57 h 1268"/>
                  <a:gd name="T98" fmla="*/ 578 w 611"/>
                  <a:gd name="T99" fmla="*/ 30 h 1268"/>
                  <a:gd name="T100" fmla="*/ 609 w 611"/>
                  <a:gd name="T101" fmla="*/ 5 h 1268"/>
                  <a:gd name="T102" fmla="*/ 603 w 611"/>
                  <a:gd name="T103" fmla="*/ 2 h 1268"/>
                  <a:gd name="T104" fmla="*/ 611 w 611"/>
                  <a:gd name="T105" fmla="*/ 3 h 126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11"/>
                  <a:gd name="T160" fmla="*/ 0 h 1268"/>
                  <a:gd name="T161" fmla="*/ 611 w 611"/>
                  <a:gd name="T162" fmla="*/ 1268 h 126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11" h="1268">
                    <a:moveTo>
                      <a:pt x="611" y="3"/>
                    </a:moveTo>
                    <a:lnTo>
                      <a:pt x="605" y="0"/>
                    </a:lnTo>
                    <a:lnTo>
                      <a:pt x="572" y="25"/>
                    </a:lnTo>
                    <a:lnTo>
                      <a:pt x="542" y="51"/>
                    </a:lnTo>
                    <a:lnTo>
                      <a:pt x="511" y="80"/>
                    </a:lnTo>
                    <a:lnTo>
                      <a:pt x="482" y="111"/>
                    </a:lnTo>
                    <a:lnTo>
                      <a:pt x="453" y="142"/>
                    </a:lnTo>
                    <a:lnTo>
                      <a:pt x="426" y="174"/>
                    </a:lnTo>
                    <a:lnTo>
                      <a:pt x="400" y="209"/>
                    </a:lnTo>
                    <a:lnTo>
                      <a:pt x="375" y="243"/>
                    </a:lnTo>
                    <a:lnTo>
                      <a:pt x="350" y="280"/>
                    </a:lnTo>
                    <a:lnTo>
                      <a:pt x="325" y="318"/>
                    </a:lnTo>
                    <a:lnTo>
                      <a:pt x="302" y="356"/>
                    </a:lnTo>
                    <a:lnTo>
                      <a:pt x="279" y="395"/>
                    </a:lnTo>
                    <a:lnTo>
                      <a:pt x="258" y="435"/>
                    </a:lnTo>
                    <a:lnTo>
                      <a:pt x="236" y="477"/>
                    </a:lnTo>
                    <a:lnTo>
                      <a:pt x="217" y="518"/>
                    </a:lnTo>
                    <a:lnTo>
                      <a:pt x="198" y="560"/>
                    </a:lnTo>
                    <a:lnTo>
                      <a:pt x="163" y="646"/>
                    </a:lnTo>
                    <a:lnTo>
                      <a:pt x="131" y="734"/>
                    </a:lnTo>
                    <a:lnTo>
                      <a:pt x="100" y="823"/>
                    </a:lnTo>
                    <a:lnTo>
                      <a:pt x="75" y="913"/>
                    </a:lnTo>
                    <a:lnTo>
                      <a:pt x="52" y="1003"/>
                    </a:lnTo>
                    <a:lnTo>
                      <a:pt x="31" y="1091"/>
                    </a:lnTo>
                    <a:lnTo>
                      <a:pt x="14" y="1180"/>
                    </a:lnTo>
                    <a:lnTo>
                      <a:pt x="0" y="1266"/>
                    </a:lnTo>
                    <a:lnTo>
                      <a:pt x="8" y="1268"/>
                    </a:lnTo>
                    <a:lnTo>
                      <a:pt x="21" y="1182"/>
                    </a:lnTo>
                    <a:lnTo>
                      <a:pt x="39" y="1093"/>
                    </a:lnTo>
                    <a:lnTo>
                      <a:pt x="60" y="1005"/>
                    </a:lnTo>
                    <a:lnTo>
                      <a:pt x="83" y="915"/>
                    </a:lnTo>
                    <a:lnTo>
                      <a:pt x="108" y="827"/>
                    </a:lnTo>
                    <a:lnTo>
                      <a:pt x="139" y="736"/>
                    </a:lnTo>
                    <a:lnTo>
                      <a:pt x="169" y="650"/>
                    </a:lnTo>
                    <a:lnTo>
                      <a:pt x="206" y="564"/>
                    </a:lnTo>
                    <a:lnTo>
                      <a:pt x="225" y="521"/>
                    </a:lnTo>
                    <a:lnTo>
                      <a:pt x="244" y="479"/>
                    </a:lnTo>
                    <a:lnTo>
                      <a:pt x="265" y="439"/>
                    </a:lnTo>
                    <a:lnTo>
                      <a:pt x="286" y="399"/>
                    </a:lnTo>
                    <a:lnTo>
                      <a:pt x="309" y="360"/>
                    </a:lnTo>
                    <a:lnTo>
                      <a:pt x="332" y="322"/>
                    </a:lnTo>
                    <a:lnTo>
                      <a:pt x="355" y="285"/>
                    </a:lnTo>
                    <a:lnTo>
                      <a:pt x="380" y="249"/>
                    </a:lnTo>
                    <a:lnTo>
                      <a:pt x="405" y="214"/>
                    </a:lnTo>
                    <a:lnTo>
                      <a:pt x="432" y="180"/>
                    </a:lnTo>
                    <a:lnTo>
                      <a:pt x="459" y="147"/>
                    </a:lnTo>
                    <a:lnTo>
                      <a:pt x="488" y="117"/>
                    </a:lnTo>
                    <a:lnTo>
                      <a:pt x="517" y="86"/>
                    </a:lnTo>
                    <a:lnTo>
                      <a:pt x="547" y="57"/>
                    </a:lnTo>
                    <a:lnTo>
                      <a:pt x="578" y="30"/>
                    </a:lnTo>
                    <a:lnTo>
                      <a:pt x="609" y="5"/>
                    </a:lnTo>
                    <a:lnTo>
                      <a:pt x="603" y="2"/>
                    </a:lnTo>
                    <a:lnTo>
                      <a:pt x="611" y="3"/>
                    </a:lnTo>
                    <a:close/>
                  </a:path>
                </a:pathLst>
              </a:custGeom>
              <a:solidFill>
                <a:srgbClr val="000000"/>
              </a:solidFill>
              <a:ln w="9525">
                <a:noFill/>
                <a:round/>
              </a:ln>
            </p:spPr>
            <p:txBody>
              <a:bodyPr/>
              <a:lstStyle/>
              <a:p>
                <a:endParaRPr lang="en-US"/>
              </a:p>
            </p:txBody>
          </p:sp>
          <p:sp>
            <p:nvSpPr>
              <p:cNvPr id="44102" name="Freeform 272"/>
              <p:cNvSpPr/>
              <p:nvPr/>
            </p:nvSpPr>
            <p:spPr bwMode="auto">
              <a:xfrm>
                <a:off x="4850" y="3354"/>
                <a:ext cx="29" cy="10"/>
              </a:xfrm>
              <a:custGeom>
                <a:avLst/>
                <a:gdLst>
                  <a:gd name="T0" fmla="*/ 29 w 29"/>
                  <a:gd name="T1" fmla="*/ 10 h 10"/>
                  <a:gd name="T2" fmla="*/ 29 w 29"/>
                  <a:gd name="T3" fmla="*/ 10 h 10"/>
                  <a:gd name="T4" fmla="*/ 25 w 29"/>
                  <a:gd name="T5" fmla="*/ 0 h 10"/>
                  <a:gd name="T6" fmla="*/ 0 w 29"/>
                  <a:gd name="T7" fmla="*/ 10 h 10"/>
                  <a:gd name="T8" fmla="*/ 29 w 29"/>
                  <a:gd name="T9" fmla="*/ 10 h 10"/>
                  <a:gd name="T10" fmla="*/ 0 60000 65536"/>
                  <a:gd name="T11" fmla="*/ 0 60000 65536"/>
                  <a:gd name="T12" fmla="*/ 0 60000 65536"/>
                  <a:gd name="T13" fmla="*/ 0 60000 65536"/>
                  <a:gd name="T14" fmla="*/ 0 60000 65536"/>
                  <a:gd name="T15" fmla="*/ 0 w 29"/>
                  <a:gd name="T16" fmla="*/ 0 h 10"/>
                  <a:gd name="T17" fmla="*/ 29 w 29"/>
                  <a:gd name="T18" fmla="*/ 10 h 10"/>
                </a:gdLst>
                <a:ahLst/>
                <a:cxnLst>
                  <a:cxn ang="T10">
                    <a:pos x="T0" y="T1"/>
                  </a:cxn>
                  <a:cxn ang="T11">
                    <a:pos x="T2" y="T3"/>
                  </a:cxn>
                  <a:cxn ang="T12">
                    <a:pos x="T4" y="T5"/>
                  </a:cxn>
                  <a:cxn ang="T13">
                    <a:pos x="T6" y="T7"/>
                  </a:cxn>
                  <a:cxn ang="T14">
                    <a:pos x="T8" y="T9"/>
                  </a:cxn>
                </a:cxnLst>
                <a:rect l="T15" t="T16" r="T17" b="T18"/>
                <a:pathLst>
                  <a:path w="29" h="10">
                    <a:moveTo>
                      <a:pt x="29" y="10"/>
                    </a:moveTo>
                    <a:lnTo>
                      <a:pt x="29" y="10"/>
                    </a:lnTo>
                    <a:lnTo>
                      <a:pt x="25" y="0"/>
                    </a:lnTo>
                    <a:lnTo>
                      <a:pt x="0" y="10"/>
                    </a:lnTo>
                    <a:lnTo>
                      <a:pt x="29" y="10"/>
                    </a:lnTo>
                    <a:close/>
                  </a:path>
                </a:pathLst>
              </a:custGeom>
              <a:solidFill>
                <a:srgbClr val="0099FF"/>
              </a:solidFill>
              <a:ln w="9525">
                <a:noFill/>
                <a:round/>
              </a:ln>
            </p:spPr>
            <p:txBody>
              <a:bodyPr/>
              <a:lstStyle/>
              <a:p>
                <a:endParaRPr lang="en-US"/>
              </a:p>
            </p:txBody>
          </p:sp>
          <p:sp>
            <p:nvSpPr>
              <p:cNvPr id="44103" name="Freeform 273"/>
              <p:cNvSpPr/>
              <p:nvPr/>
            </p:nvSpPr>
            <p:spPr bwMode="auto">
              <a:xfrm>
                <a:off x="4835" y="3350"/>
                <a:ext cx="42" cy="14"/>
              </a:xfrm>
              <a:custGeom>
                <a:avLst/>
                <a:gdLst>
                  <a:gd name="T0" fmla="*/ 30 w 42"/>
                  <a:gd name="T1" fmla="*/ 14 h 14"/>
                  <a:gd name="T2" fmla="*/ 42 w 42"/>
                  <a:gd name="T3" fmla="*/ 10 h 14"/>
                  <a:gd name="T4" fmla="*/ 38 w 42"/>
                  <a:gd name="T5" fmla="*/ 0 h 14"/>
                  <a:gd name="T6" fmla="*/ 5 w 42"/>
                  <a:gd name="T7" fmla="*/ 12 h 14"/>
                  <a:gd name="T8" fmla="*/ 0 w 42"/>
                  <a:gd name="T9" fmla="*/ 14 h 14"/>
                  <a:gd name="T10" fmla="*/ 30 w 42"/>
                  <a:gd name="T11" fmla="*/ 14 h 14"/>
                  <a:gd name="T12" fmla="*/ 0 60000 65536"/>
                  <a:gd name="T13" fmla="*/ 0 60000 65536"/>
                  <a:gd name="T14" fmla="*/ 0 60000 65536"/>
                  <a:gd name="T15" fmla="*/ 0 60000 65536"/>
                  <a:gd name="T16" fmla="*/ 0 60000 65536"/>
                  <a:gd name="T17" fmla="*/ 0 60000 65536"/>
                  <a:gd name="T18" fmla="*/ 0 w 42"/>
                  <a:gd name="T19" fmla="*/ 0 h 14"/>
                  <a:gd name="T20" fmla="*/ 42 w 42"/>
                  <a:gd name="T21" fmla="*/ 14 h 14"/>
                </a:gdLst>
                <a:ahLst/>
                <a:cxnLst>
                  <a:cxn ang="T12">
                    <a:pos x="T0" y="T1"/>
                  </a:cxn>
                  <a:cxn ang="T13">
                    <a:pos x="T2" y="T3"/>
                  </a:cxn>
                  <a:cxn ang="T14">
                    <a:pos x="T4" y="T5"/>
                  </a:cxn>
                  <a:cxn ang="T15">
                    <a:pos x="T6" y="T7"/>
                  </a:cxn>
                  <a:cxn ang="T16">
                    <a:pos x="T8" y="T9"/>
                  </a:cxn>
                  <a:cxn ang="T17">
                    <a:pos x="T10" y="T11"/>
                  </a:cxn>
                </a:cxnLst>
                <a:rect l="T18" t="T19" r="T20" b="T21"/>
                <a:pathLst>
                  <a:path w="42" h="14">
                    <a:moveTo>
                      <a:pt x="30" y="14"/>
                    </a:moveTo>
                    <a:lnTo>
                      <a:pt x="42" y="10"/>
                    </a:lnTo>
                    <a:lnTo>
                      <a:pt x="38" y="0"/>
                    </a:lnTo>
                    <a:lnTo>
                      <a:pt x="5" y="12"/>
                    </a:lnTo>
                    <a:lnTo>
                      <a:pt x="0" y="14"/>
                    </a:lnTo>
                    <a:lnTo>
                      <a:pt x="30" y="14"/>
                    </a:lnTo>
                    <a:close/>
                  </a:path>
                </a:pathLst>
              </a:custGeom>
              <a:solidFill>
                <a:srgbClr val="0199FF"/>
              </a:solidFill>
              <a:ln w="9525">
                <a:noFill/>
                <a:round/>
              </a:ln>
            </p:spPr>
            <p:txBody>
              <a:bodyPr/>
              <a:lstStyle/>
              <a:p>
                <a:endParaRPr lang="en-US"/>
              </a:p>
            </p:txBody>
          </p:sp>
          <p:sp>
            <p:nvSpPr>
              <p:cNvPr id="44104" name="Freeform 274"/>
              <p:cNvSpPr/>
              <p:nvPr/>
            </p:nvSpPr>
            <p:spPr bwMode="auto">
              <a:xfrm>
                <a:off x="4817" y="3344"/>
                <a:ext cx="58" cy="20"/>
              </a:xfrm>
              <a:custGeom>
                <a:avLst/>
                <a:gdLst>
                  <a:gd name="T0" fmla="*/ 33 w 58"/>
                  <a:gd name="T1" fmla="*/ 20 h 20"/>
                  <a:gd name="T2" fmla="*/ 58 w 58"/>
                  <a:gd name="T3" fmla="*/ 10 h 20"/>
                  <a:gd name="T4" fmla="*/ 52 w 58"/>
                  <a:gd name="T5" fmla="*/ 0 h 20"/>
                  <a:gd name="T6" fmla="*/ 21 w 58"/>
                  <a:gd name="T7" fmla="*/ 12 h 20"/>
                  <a:gd name="T8" fmla="*/ 0 w 58"/>
                  <a:gd name="T9" fmla="*/ 20 h 20"/>
                  <a:gd name="T10" fmla="*/ 33 w 58"/>
                  <a:gd name="T11" fmla="*/ 20 h 20"/>
                  <a:gd name="T12" fmla="*/ 0 60000 65536"/>
                  <a:gd name="T13" fmla="*/ 0 60000 65536"/>
                  <a:gd name="T14" fmla="*/ 0 60000 65536"/>
                  <a:gd name="T15" fmla="*/ 0 60000 65536"/>
                  <a:gd name="T16" fmla="*/ 0 60000 65536"/>
                  <a:gd name="T17" fmla="*/ 0 60000 65536"/>
                  <a:gd name="T18" fmla="*/ 0 w 58"/>
                  <a:gd name="T19" fmla="*/ 0 h 20"/>
                  <a:gd name="T20" fmla="*/ 58 w 58"/>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58" h="20">
                    <a:moveTo>
                      <a:pt x="33" y="20"/>
                    </a:moveTo>
                    <a:lnTo>
                      <a:pt x="58" y="10"/>
                    </a:lnTo>
                    <a:lnTo>
                      <a:pt x="52" y="0"/>
                    </a:lnTo>
                    <a:lnTo>
                      <a:pt x="21" y="12"/>
                    </a:lnTo>
                    <a:lnTo>
                      <a:pt x="0" y="20"/>
                    </a:lnTo>
                    <a:lnTo>
                      <a:pt x="33" y="20"/>
                    </a:lnTo>
                    <a:close/>
                  </a:path>
                </a:pathLst>
              </a:custGeom>
              <a:solidFill>
                <a:srgbClr val="0299FF"/>
              </a:solidFill>
              <a:ln w="9525">
                <a:noFill/>
                <a:round/>
              </a:ln>
            </p:spPr>
            <p:txBody>
              <a:bodyPr/>
              <a:lstStyle/>
              <a:p>
                <a:endParaRPr lang="en-US"/>
              </a:p>
            </p:txBody>
          </p:sp>
          <p:sp>
            <p:nvSpPr>
              <p:cNvPr id="44105" name="Freeform 275"/>
              <p:cNvSpPr>
                <a:spLocks noEditPoints="1"/>
              </p:cNvSpPr>
              <p:nvPr/>
            </p:nvSpPr>
            <p:spPr bwMode="auto">
              <a:xfrm>
                <a:off x="4802" y="829"/>
                <a:ext cx="71" cy="2535"/>
              </a:xfrm>
              <a:custGeom>
                <a:avLst/>
                <a:gdLst>
                  <a:gd name="T0" fmla="*/ 33 w 71"/>
                  <a:gd name="T1" fmla="*/ 2535 h 2535"/>
                  <a:gd name="T2" fmla="*/ 38 w 71"/>
                  <a:gd name="T3" fmla="*/ 2533 h 2535"/>
                  <a:gd name="T4" fmla="*/ 71 w 71"/>
                  <a:gd name="T5" fmla="*/ 2521 h 2535"/>
                  <a:gd name="T6" fmla="*/ 65 w 71"/>
                  <a:gd name="T7" fmla="*/ 2512 h 2535"/>
                  <a:gd name="T8" fmla="*/ 34 w 71"/>
                  <a:gd name="T9" fmla="*/ 2523 h 2535"/>
                  <a:gd name="T10" fmla="*/ 0 w 71"/>
                  <a:gd name="T11" fmla="*/ 2535 h 2535"/>
                  <a:gd name="T12" fmla="*/ 33 w 71"/>
                  <a:gd name="T13" fmla="*/ 2535 h 2535"/>
                  <a:gd name="T14" fmla="*/ 11 w 71"/>
                  <a:gd name="T15" fmla="*/ 6 h 2535"/>
                  <a:gd name="T16" fmla="*/ 0 w 71"/>
                  <a:gd name="T17" fmla="*/ 0 h 2535"/>
                  <a:gd name="T18" fmla="*/ 13 w 71"/>
                  <a:gd name="T19" fmla="*/ 0 h 2535"/>
                  <a:gd name="T20" fmla="*/ 13 w 71"/>
                  <a:gd name="T21" fmla="*/ 2 h 2535"/>
                  <a:gd name="T22" fmla="*/ 13 w 71"/>
                  <a:gd name="T23" fmla="*/ 2 h 2535"/>
                  <a:gd name="T24" fmla="*/ 13 w 71"/>
                  <a:gd name="T25" fmla="*/ 2 h 2535"/>
                  <a:gd name="T26" fmla="*/ 13 w 71"/>
                  <a:gd name="T27" fmla="*/ 4 h 2535"/>
                  <a:gd name="T28" fmla="*/ 13 w 71"/>
                  <a:gd name="T29" fmla="*/ 4 h 2535"/>
                  <a:gd name="T30" fmla="*/ 13 w 71"/>
                  <a:gd name="T31" fmla="*/ 4 h 2535"/>
                  <a:gd name="T32" fmla="*/ 13 w 71"/>
                  <a:gd name="T33" fmla="*/ 4 h 2535"/>
                  <a:gd name="T34" fmla="*/ 11 w 71"/>
                  <a:gd name="T35" fmla="*/ 6 h 25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71"/>
                  <a:gd name="T55" fmla="*/ 0 h 2535"/>
                  <a:gd name="T56" fmla="*/ 71 w 71"/>
                  <a:gd name="T57" fmla="*/ 2535 h 253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71" h="2535">
                    <a:moveTo>
                      <a:pt x="33" y="2535"/>
                    </a:moveTo>
                    <a:lnTo>
                      <a:pt x="38" y="2533"/>
                    </a:lnTo>
                    <a:lnTo>
                      <a:pt x="71" y="2521"/>
                    </a:lnTo>
                    <a:lnTo>
                      <a:pt x="65" y="2512"/>
                    </a:lnTo>
                    <a:lnTo>
                      <a:pt x="34" y="2523"/>
                    </a:lnTo>
                    <a:lnTo>
                      <a:pt x="0" y="2535"/>
                    </a:lnTo>
                    <a:lnTo>
                      <a:pt x="33" y="2535"/>
                    </a:lnTo>
                    <a:close/>
                    <a:moveTo>
                      <a:pt x="11" y="6"/>
                    </a:moveTo>
                    <a:lnTo>
                      <a:pt x="0" y="0"/>
                    </a:lnTo>
                    <a:lnTo>
                      <a:pt x="13" y="0"/>
                    </a:lnTo>
                    <a:lnTo>
                      <a:pt x="13" y="2"/>
                    </a:lnTo>
                    <a:lnTo>
                      <a:pt x="13" y="4"/>
                    </a:lnTo>
                    <a:lnTo>
                      <a:pt x="11" y="6"/>
                    </a:lnTo>
                    <a:close/>
                  </a:path>
                </a:pathLst>
              </a:custGeom>
              <a:solidFill>
                <a:srgbClr val="039AFF"/>
              </a:solidFill>
              <a:ln w="9525">
                <a:noFill/>
                <a:round/>
              </a:ln>
            </p:spPr>
            <p:txBody>
              <a:bodyPr/>
              <a:lstStyle/>
              <a:p>
                <a:endParaRPr lang="en-US"/>
              </a:p>
            </p:txBody>
          </p:sp>
          <p:sp>
            <p:nvSpPr>
              <p:cNvPr id="44106" name="Freeform 276"/>
              <p:cNvSpPr>
                <a:spLocks noEditPoints="1"/>
              </p:cNvSpPr>
              <p:nvPr/>
            </p:nvSpPr>
            <p:spPr bwMode="auto">
              <a:xfrm>
                <a:off x="4785" y="829"/>
                <a:ext cx="84" cy="2535"/>
              </a:xfrm>
              <a:custGeom>
                <a:avLst/>
                <a:gdLst>
                  <a:gd name="T0" fmla="*/ 32 w 84"/>
                  <a:gd name="T1" fmla="*/ 2535 h 2535"/>
                  <a:gd name="T2" fmla="*/ 53 w 84"/>
                  <a:gd name="T3" fmla="*/ 2527 h 2535"/>
                  <a:gd name="T4" fmla="*/ 84 w 84"/>
                  <a:gd name="T5" fmla="*/ 2515 h 2535"/>
                  <a:gd name="T6" fmla="*/ 80 w 84"/>
                  <a:gd name="T7" fmla="*/ 2506 h 2535"/>
                  <a:gd name="T8" fmla="*/ 50 w 84"/>
                  <a:gd name="T9" fmla="*/ 2517 h 2535"/>
                  <a:gd name="T10" fmla="*/ 0 w 84"/>
                  <a:gd name="T11" fmla="*/ 2535 h 2535"/>
                  <a:gd name="T12" fmla="*/ 32 w 84"/>
                  <a:gd name="T13" fmla="*/ 2535 h 2535"/>
                  <a:gd name="T14" fmla="*/ 28 w 84"/>
                  <a:gd name="T15" fmla="*/ 10 h 2535"/>
                  <a:gd name="T16" fmla="*/ 0 w 84"/>
                  <a:gd name="T17" fmla="*/ 0 h 2535"/>
                  <a:gd name="T18" fmla="*/ 30 w 84"/>
                  <a:gd name="T19" fmla="*/ 0 h 2535"/>
                  <a:gd name="T20" fmla="*/ 30 w 84"/>
                  <a:gd name="T21" fmla="*/ 2 h 2535"/>
                  <a:gd name="T22" fmla="*/ 30 w 84"/>
                  <a:gd name="T23" fmla="*/ 4 h 2535"/>
                  <a:gd name="T24" fmla="*/ 30 w 84"/>
                  <a:gd name="T25" fmla="*/ 4 h 2535"/>
                  <a:gd name="T26" fmla="*/ 28 w 84"/>
                  <a:gd name="T27" fmla="*/ 6 h 2535"/>
                  <a:gd name="T28" fmla="*/ 28 w 84"/>
                  <a:gd name="T29" fmla="*/ 6 h 2535"/>
                  <a:gd name="T30" fmla="*/ 28 w 84"/>
                  <a:gd name="T31" fmla="*/ 8 h 2535"/>
                  <a:gd name="T32" fmla="*/ 28 w 84"/>
                  <a:gd name="T33" fmla="*/ 10 h 2535"/>
                  <a:gd name="T34" fmla="*/ 28 w 84"/>
                  <a:gd name="T35" fmla="*/ 10 h 2535"/>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84"/>
                  <a:gd name="T55" fmla="*/ 0 h 2535"/>
                  <a:gd name="T56" fmla="*/ 84 w 84"/>
                  <a:gd name="T57" fmla="*/ 2535 h 2535"/>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84" h="2535">
                    <a:moveTo>
                      <a:pt x="32" y="2535"/>
                    </a:moveTo>
                    <a:lnTo>
                      <a:pt x="53" y="2527"/>
                    </a:lnTo>
                    <a:lnTo>
                      <a:pt x="84" y="2515"/>
                    </a:lnTo>
                    <a:lnTo>
                      <a:pt x="80" y="2506"/>
                    </a:lnTo>
                    <a:lnTo>
                      <a:pt x="50" y="2517"/>
                    </a:lnTo>
                    <a:lnTo>
                      <a:pt x="0" y="2535"/>
                    </a:lnTo>
                    <a:lnTo>
                      <a:pt x="32" y="2535"/>
                    </a:lnTo>
                    <a:close/>
                    <a:moveTo>
                      <a:pt x="28" y="10"/>
                    </a:moveTo>
                    <a:lnTo>
                      <a:pt x="0" y="0"/>
                    </a:lnTo>
                    <a:lnTo>
                      <a:pt x="30" y="0"/>
                    </a:lnTo>
                    <a:lnTo>
                      <a:pt x="30" y="2"/>
                    </a:lnTo>
                    <a:lnTo>
                      <a:pt x="30" y="4"/>
                    </a:lnTo>
                    <a:lnTo>
                      <a:pt x="28" y="6"/>
                    </a:lnTo>
                    <a:lnTo>
                      <a:pt x="28" y="8"/>
                    </a:lnTo>
                    <a:lnTo>
                      <a:pt x="28" y="10"/>
                    </a:lnTo>
                    <a:close/>
                  </a:path>
                </a:pathLst>
              </a:custGeom>
              <a:solidFill>
                <a:srgbClr val="049AFF"/>
              </a:solidFill>
              <a:ln w="9525">
                <a:noFill/>
                <a:round/>
              </a:ln>
            </p:spPr>
            <p:txBody>
              <a:bodyPr/>
              <a:lstStyle/>
              <a:p>
                <a:endParaRPr lang="en-US"/>
              </a:p>
            </p:txBody>
          </p:sp>
          <p:sp>
            <p:nvSpPr>
              <p:cNvPr id="44107" name="Freeform 277"/>
              <p:cNvSpPr>
                <a:spLocks noEditPoints="1"/>
              </p:cNvSpPr>
              <p:nvPr/>
            </p:nvSpPr>
            <p:spPr bwMode="auto">
              <a:xfrm>
                <a:off x="4767" y="829"/>
                <a:ext cx="100" cy="2535"/>
              </a:xfrm>
              <a:custGeom>
                <a:avLst/>
                <a:gdLst>
                  <a:gd name="T0" fmla="*/ 46 w 100"/>
                  <a:gd name="T1" fmla="*/ 6 h 2535"/>
                  <a:gd name="T2" fmla="*/ 35 w 100"/>
                  <a:gd name="T3" fmla="*/ 0 h 2535"/>
                  <a:gd name="T4" fmla="*/ 0 w 100"/>
                  <a:gd name="T5" fmla="*/ 0 h 2535"/>
                  <a:gd name="T6" fmla="*/ 4 w 100"/>
                  <a:gd name="T7" fmla="*/ 2 h 2535"/>
                  <a:gd name="T8" fmla="*/ 44 w 100"/>
                  <a:gd name="T9" fmla="*/ 15 h 2535"/>
                  <a:gd name="T10" fmla="*/ 44 w 100"/>
                  <a:gd name="T11" fmla="*/ 13 h 2535"/>
                  <a:gd name="T12" fmla="*/ 44 w 100"/>
                  <a:gd name="T13" fmla="*/ 13 h 2535"/>
                  <a:gd name="T14" fmla="*/ 44 w 100"/>
                  <a:gd name="T15" fmla="*/ 12 h 2535"/>
                  <a:gd name="T16" fmla="*/ 46 w 100"/>
                  <a:gd name="T17" fmla="*/ 10 h 2535"/>
                  <a:gd name="T18" fmla="*/ 46 w 100"/>
                  <a:gd name="T19" fmla="*/ 10 h 2535"/>
                  <a:gd name="T20" fmla="*/ 46 w 100"/>
                  <a:gd name="T21" fmla="*/ 8 h 2535"/>
                  <a:gd name="T22" fmla="*/ 46 w 100"/>
                  <a:gd name="T23" fmla="*/ 6 h 2535"/>
                  <a:gd name="T24" fmla="*/ 46 w 100"/>
                  <a:gd name="T25" fmla="*/ 6 h 2535"/>
                  <a:gd name="T26" fmla="*/ 35 w 100"/>
                  <a:gd name="T27" fmla="*/ 2535 h 2535"/>
                  <a:gd name="T28" fmla="*/ 69 w 100"/>
                  <a:gd name="T29" fmla="*/ 2523 h 2535"/>
                  <a:gd name="T30" fmla="*/ 100 w 100"/>
                  <a:gd name="T31" fmla="*/ 2512 h 2535"/>
                  <a:gd name="T32" fmla="*/ 96 w 100"/>
                  <a:gd name="T33" fmla="*/ 2502 h 2535"/>
                  <a:gd name="T34" fmla="*/ 68 w 100"/>
                  <a:gd name="T35" fmla="*/ 2513 h 2535"/>
                  <a:gd name="T36" fmla="*/ 4 w 100"/>
                  <a:gd name="T37" fmla="*/ 2533 h 2535"/>
                  <a:gd name="T38" fmla="*/ 0 w 100"/>
                  <a:gd name="T39" fmla="*/ 2535 h 2535"/>
                  <a:gd name="T40" fmla="*/ 35 w 100"/>
                  <a:gd name="T41" fmla="*/ 2535 h 25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0"/>
                  <a:gd name="T64" fmla="*/ 0 h 2535"/>
                  <a:gd name="T65" fmla="*/ 100 w 100"/>
                  <a:gd name="T66" fmla="*/ 2535 h 253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0" h="2535">
                    <a:moveTo>
                      <a:pt x="46" y="6"/>
                    </a:moveTo>
                    <a:lnTo>
                      <a:pt x="35" y="0"/>
                    </a:lnTo>
                    <a:lnTo>
                      <a:pt x="0" y="0"/>
                    </a:lnTo>
                    <a:lnTo>
                      <a:pt x="4" y="2"/>
                    </a:lnTo>
                    <a:lnTo>
                      <a:pt x="44" y="15"/>
                    </a:lnTo>
                    <a:lnTo>
                      <a:pt x="44" y="13"/>
                    </a:lnTo>
                    <a:lnTo>
                      <a:pt x="44" y="12"/>
                    </a:lnTo>
                    <a:lnTo>
                      <a:pt x="46" y="10"/>
                    </a:lnTo>
                    <a:lnTo>
                      <a:pt x="46" y="8"/>
                    </a:lnTo>
                    <a:lnTo>
                      <a:pt x="46" y="6"/>
                    </a:lnTo>
                    <a:close/>
                    <a:moveTo>
                      <a:pt x="35" y="2535"/>
                    </a:moveTo>
                    <a:lnTo>
                      <a:pt x="69" y="2523"/>
                    </a:lnTo>
                    <a:lnTo>
                      <a:pt x="100" y="2512"/>
                    </a:lnTo>
                    <a:lnTo>
                      <a:pt x="96" y="2502"/>
                    </a:lnTo>
                    <a:lnTo>
                      <a:pt x="68" y="2513"/>
                    </a:lnTo>
                    <a:lnTo>
                      <a:pt x="4" y="2533"/>
                    </a:lnTo>
                    <a:lnTo>
                      <a:pt x="0" y="2535"/>
                    </a:lnTo>
                    <a:lnTo>
                      <a:pt x="35" y="2535"/>
                    </a:lnTo>
                    <a:close/>
                  </a:path>
                </a:pathLst>
              </a:custGeom>
              <a:solidFill>
                <a:srgbClr val="059BFF"/>
              </a:solidFill>
              <a:ln w="9525">
                <a:noFill/>
                <a:round/>
              </a:ln>
            </p:spPr>
            <p:txBody>
              <a:bodyPr/>
              <a:lstStyle/>
              <a:p>
                <a:endParaRPr lang="en-US"/>
              </a:p>
            </p:txBody>
          </p:sp>
          <p:sp>
            <p:nvSpPr>
              <p:cNvPr id="44108" name="Freeform 278"/>
              <p:cNvSpPr>
                <a:spLocks noEditPoints="1"/>
              </p:cNvSpPr>
              <p:nvPr/>
            </p:nvSpPr>
            <p:spPr bwMode="auto">
              <a:xfrm>
                <a:off x="4748" y="829"/>
                <a:ext cx="117" cy="2535"/>
              </a:xfrm>
              <a:custGeom>
                <a:avLst/>
                <a:gdLst>
                  <a:gd name="T0" fmla="*/ 65 w 117"/>
                  <a:gd name="T1" fmla="*/ 10 h 2535"/>
                  <a:gd name="T2" fmla="*/ 37 w 117"/>
                  <a:gd name="T3" fmla="*/ 0 h 2535"/>
                  <a:gd name="T4" fmla="*/ 0 w 117"/>
                  <a:gd name="T5" fmla="*/ 0 h 2535"/>
                  <a:gd name="T6" fmla="*/ 23 w 117"/>
                  <a:gd name="T7" fmla="*/ 8 h 2535"/>
                  <a:gd name="T8" fmla="*/ 62 w 117"/>
                  <a:gd name="T9" fmla="*/ 21 h 2535"/>
                  <a:gd name="T10" fmla="*/ 62 w 117"/>
                  <a:gd name="T11" fmla="*/ 19 h 2535"/>
                  <a:gd name="T12" fmla="*/ 62 w 117"/>
                  <a:gd name="T13" fmla="*/ 17 h 2535"/>
                  <a:gd name="T14" fmla="*/ 63 w 117"/>
                  <a:gd name="T15" fmla="*/ 17 h 2535"/>
                  <a:gd name="T16" fmla="*/ 63 w 117"/>
                  <a:gd name="T17" fmla="*/ 15 h 2535"/>
                  <a:gd name="T18" fmla="*/ 63 w 117"/>
                  <a:gd name="T19" fmla="*/ 13 h 2535"/>
                  <a:gd name="T20" fmla="*/ 63 w 117"/>
                  <a:gd name="T21" fmla="*/ 13 h 2535"/>
                  <a:gd name="T22" fmla="*/ 63 w 117"/>
                  <a:gd name="T23" fmla="*/ 12 h 2535"/>
                  <a:gd name="T24" fmla="*/ 65 w 117"/>
                  <a:gd name="T25" fmla="*/ 10 h 2535"/>
                  <a:gd name="T26" fmla="*/ 37 w 117"/>
                  <a:gd name="T27" fmla="*/ 2535 h 2535"/>
                  <a:gd name="T28" fmla="*/ 87 w 117"/>
                  <a:gd name="T29" fmla="*/ 2517 h 2535"/>
                  <a:gd name="T30" fmla="*/ 117 w 117"/>
                  <a:gd name="T31" fmla="*/ 2506 h 2535"/>
                  <a:gd name="T32" fmla="*/ 111 w 117"/>
                  <a:gd name="T33" fmla="*/ 2496 h 2535"/>
                  <a:gd name="T34" fmla="*/ 85 w 117"/>
                  <a:gd name="T35" fmla="*/ 2508 h 2535"/>
                  <a:gd name="T36" fmla="*/ 23 w 117"/>
                  <a:gd name="T37" fmla="*/ 2529 h 2535"/>
                  <a:gd name="T38" fmla="*/ 0 w 117"/>
                  <a:gd name="T39" fmla="*/ 2535 h 2535"/>
                  <a:gd name="T40" fmla="*/ 37 w 117"/>
                  <a:gd name="T41" fmla="*/ 2535 h 253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17"/>
                  <a:gd name="T64" fmla="*/ 0 h 2535"/>
                  <a:gd name="T65" fmla="*/ 117 w 117"/>
                  <a:gd name="T66" fmla="*/ 2535 h 253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17" h="2535">
                    <a:moveTo>
                      <a:pt x="65" y="10"/>
                    </a:moveTo>
                    <a:lnTo>
                      <a:pt x="37" y="0"/>
                    </a:lnTo>
                    <a:lnTo>
                      <a:pt x="0" y="0"/>
                    </a:lnTo>
                    <a:lnTo>
                      <a:pt x="23" y="8"/>
                    </a:lnTo>
                    <a:lnTo>
                      <a:pt x="62" y="21"/>
                    </a:lnTo>
                    <a:lnTo>
                      <a:pt x="62" y="19"/>
                    </a:lnTo>
                    <a:lnTo>
                      <a:pt x="62" y="17"/>
                    </a:lnTo>
                    <a:lnTo>
                      <a:pt x="63" y="17"/>
                    </a:lnTo>
                    <a:lnTo>
                      <a:pt x="63" y="15"/>
                    </a:lnTo>
                    <a:lnTo>
                      <a:pt x="63" y="13"/>
                    </a:lnTo>
                    <a:lnTo>
                      <a:pt x="63" y="12"/>
                    </a:lnTo>
                    <a:lnTo>
                      <a:pt x="65" y="10"/>
                    </a:lnTo>
                    <a:close/>
                    <a:moveTo>
                      <a:pt x="37" y="2535"/>
                    </a:moveTo>
                    <a:lnTo>
                      <a:pt x="87" y="2517"/>
                    </a:lnTo>
                    <a:lnTo>
                      <a:pt x="117" y="2506"/>
                    </a:lnTo>
                    <a:lnTo>
                      <a:pt x="111" y="2496"/>
                    </a:lnTo>
                    <a:lnTo>
                      <a:pt x="85" y="2508"/>
                    </a:lnTo>
                    <a:lnTo>
                      <a:pt x="23" y="2529"/>
                    </a:lnTo>
                    <a:lnTo>
                      <a:pt x="0" y="2535"/>
                    </a:lnTo>
                    <a:lnTo>
                      <a:pt x="37" y="2535"/>
                    </a:lnTo>
                    <a:close/>
                  </a:path>
                </a:pathLst>
              </a:custGeom>
              <a:solidFill>
                <a:srgbClr val="069BFF"/>
              </a:solidFill>
              <a:ln w="9525">
                <a:noFill/>
                <a:round/>
              </a:ln>
            </p:spPr>
            <p:txBody>
              <a:bodyPr/>
              <a:lstStyle/>
              <a:p>
                <a:endParaRPr lang="en-US"/>
              </a:p>
            </p:txBody>
          </p:sp>
          <p:sp>
            <p:nvSpPr>
              <p:cNvPr id="44109" name="Freeform 279"/>
              <p:cNvSpPr>
                <a:spLocks noEditPoints="1"/>
              </p:cNvSpPr>
              <p:nvPr/>
            </p:nvSpPr>
            <p:spPr bwMode="auto">
              <a:xfrm>
                <a:off x="4729" y="829"/>
                <a:ext cx="134" cy="2535"/>
              </a:xfrm>
              <a:custGeom>
                <a:avLst/>
                <a:gdLst>
                  <a:gd name="T0" fmla="*/ 82 w 134"/>
                  <a:gd name="T1" fmla="*/ 15 h 2535"/>
                  <a:gd name="T2" fmla="*/ 42 w 134"/>
                  <a:gd name="T3" fmla="*/ 2 h 2535"/>
                  <a:gd name="T4" fmla="*/ 38 w 134"/>
                  <a:gd name="T5" fmla="*/ 0 h 2535"/>
                  <a:gd name="T6" fmla="*/ 0 w 134"/>
                  <a:gd name="T7" fmla="*/ 0 h 2535"/>
                  <a:gd name="T8" fmla="*/ 40 w 134"/>
                  <a:gd name="T9" fmla="*/ 12 h 2535"/>
                  <a:gd name="T10" fmla="*/ 79 w 134"/>
                  <a:gd name="T11" fmla="*/ 25 h 2535"/>
                  <a:gd name="T12" fmla="*/ 79 w 134"/>
                  <a:gd name="T13" fmla="*/ 25 h 2535"/>
                  <a:gd name="T14" fmla="*/ 79 w 134"/>
                  <a:gd name="T15" fmla="*/ 23 h 2535"/>
                  <a:gd name="T16" fmla="*/ 81 w 134"/>
                  <a:gd name="T17" fmla="*/ 21 h 2535"/>
                  <a:gd name="T18" fmla="*/ 81 w 134"/>
                  <a:gd name="T19" fmla="*/ 21 h 2535"/>
                  <a:gd name="T20" fmla="*/ 81 w 134"/>
                  <a:gd name="T21" fmla="*/ 19 h 2535"/>
                  <a:gd name="T22" fmla="*/ 81 w 134"/>
                  <a:gd name="T23" fmla="*/ 17 h 2535"/>
                  <a:gd name="T24" fmla="*/ 82 w 134"/>
                  <a:gd name="T25" fmla="*/ 17 h 2535"/>
                  <a:gd name="T26" fmla="*/ 82 w 134"/>
                  <a:gd name="T27" fmla="*/ 15 h 2535"/>
                  <a:gd name="T28" fmla="*/ 38 w 134"/>
                  <a:gd name="T29" fmla="*/ 2535 h 2535"/>
                  <a:gd name="T30" fmla="*/ 42 w 134"/>
                  <a:gd name="T31" fmla="*/ 2533 h 2535"/>
                  <a:gd name="T32" fmla="*/ 106 w 134"/>
                  <a:gd name="T33" fmla="*/ 2513 h 2535"/>
                  <a:gd name="T34" fmla="*/ 134 w 134"/>
                  <a:gd name="T35" fmla="*/ 2502 h 2535"/>
                  <a:gd name="T36" fmla="*/ 129 w 134"/>
                  <a:gd name="T37" fmla="*/ 2492 h 2535"/>
                  <a:gd name="T38" fmla="*/ 102 w 134"/>
                  <a:gd name="T39" fmla="*/ 2502 h 2535"/>
                  <a:gd name="T40" fmla="*/ 40 w 134"/>
                  <a:gd name="T41" fmla="*/ 2523 h 2535"/>
                  <a:gd name="T42" fmla="*/ 0 w 134"/>
                  <a:gd name="T43" fmla="*/ 2535 h 2535"/>
                  <a:gd name="T44" fmla="*/ 38 w 134"/>
                  <a:gd name="T45" fmla="*/ 2535 h 253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34"/>
                  <a:gd name="T70" fmla="*/ 0 h 2535"/>
                  <a:gd name="T71" fmla="*/ 134 w 134"/>
                  <a:gd name="T72" fmla="*/ 2535 h 253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34" h="2535">
                    <a:moveTo>
                      <a:pt x="82" y="15"/>
                    </a:moveTo>
                    <a:lnTo>
                      <a:pt x="42" y="2"/>
                    </a:lnTo>
                    <a:lnTo>
                      <a:pt x="38" y="0"/>
                    </a:lnTo>
                    <a:lnTo>
                      <a:pt x="0" y="0"/>
                    </a:lnTo>
                    <a:lnTo>
                      <a:pt x="40" y="12"/>
                    </a:lnTo>
                    <a:lnTo>
                      <a:pt x="79" y="25"/>
                    </a:lnTo>
                    <a:lnTo>
                      <a:pt x="79" y="23"/>
                    </a:lnTo>
                    <a:lnTo>
                      <a:pt x="81" y="21"/>
                    </a:lnTo>
                    <a:lnTo>
                      <a:pt x="81" y="19"/>
                    </a:lnTo>
                    <a:lnTo>
                      <a:pt x="81" y="17"/>
                    </a:lnTo>
                    <a:lnTo>
                      <a:pt x="82" y="17"/>
                    </a:lnTo>
                    <a:lnTo>
                      <a:pt x="82" y="15"/>
                    </a:lnTo>
                    <a:close/>
                    <a:moveTo>
                      <a:pt x="38" y="2535"/>
                    </a:moveTo>
                    <a:lnTo>
                      <a:pt x="42" y="2533"/>
                    </a:lnTo>
                    <a:lnTo>
                      <a:pt x="106" y="2513"/>
                    </a:lnTo>
                    <a:lnTo>
                      <a:pt x="134" y="2502"/>
                    </a:lnTo>
                    <a:lnTo>
                      <a:pt x="129" y="2492"/>
                    </a:lnTo>
                    <a:lnTo>
                      <a:pt x="102" y="2502"/>
                    </a:lnTo>
                    <a:lnTo>
                      <a:pt x="40" y="2523"/>
                    </a:lnTo>
                    <a:lnTo>
                      <a:pt x="0" y="2535"/>
                    </a:lnTo>
                    <a:lnTo>
                      <a:pt x="38" y="2535"/>
                    </a:lnTo>
                    <a:close/>
                  </a:path>
                </a:pathLst>
              </a:custGeom>
              <a:solidFill>
                <a:srgbClr val="079BFF"/>
              </a:solidFill>
              <a:ln w="9525">
                <a:noFill/>
                <a:round/>
              </a:ln>
            </p:spPr>
            <p:txBody>
              <a:bodyPr/>
              <a:lstStyle/>
              <a:p>
                <a:endParaRPr lang="en-US"/>
              </a:p>
            </p:txBody>
          </p:sp>
          <p:sp>
            <p:nvSpPr>
              <p:cNvPr id="44110" name="Freeform 280"/>
              <p:cNvSpPr>
                <a:spLocks noEditPoints="1"/>
              </p:cNvSpPr>
              <p:nvPr/>
            </p:nvSpPr>
            <p:spPr bwMode="auto">
              <a:xfrm>
                <a:off x="4708" y="829"/>
                <a:ext cx="151" cy="2535"/>
              </a:xfrm>
              <a:custGeom>
                <a:avLst/>
                <a:gdLst>
                  <a:gd name="T0" fmla="*/ 102 w 151"/>
                  <a:gd name="T1" fmla="*/ 21 h 2535"/>
                  <a:gd name="T2" fmla="*/ 63 w 151"/>
                  <a:gd name="T3" fmla="*/ 8 h 2535"/>
                  <a:gd name="T4" fmla="*/ 40 w 151"/>
                  <a:gd name="T5" fmla="*/ 0 h 2535"/>
                  <a:gd name="T6" fmla="*/ 0 w 151"/>
                  <a:gd name="T7" fmla="*/ 0 h 2535"/>
                  <a:gd name="T8" fmla="*/ 59 w 151"/>
                  <a:gd name="T9" fmla="*/ 17 h 2535"/>
                  <a:gd name="T10" fmla="*/ 98 w 151"/>
                  <a:gd name="T11" fmla="*/ 31 h 2535"/>
                  <a:gd name="T12" fmla="*/ 98 w 151"/>
                  <a:gd name="T13" fmla="*/ 29 h 2535"/>
                  <a:gd name="T14" fmla="*/ 100 w 151"/>
                  <a:gd name="T15" fmla="*/ 29 h 2535"/>
                  <a:gd name="T16" fmla="*/ 100 w 151"/>
                  <a:gd name="T17" fmla="*/ 27 h 2535"/>
                  <a:gd name="T18" fmla="*/ 100 w 151"/>
                  <a:gd name="T19" fmla="*/ 25 h 2535"/>
                  <a:gd name="T20" fmla="*/ 100 w 151"/>
                  <a:gd name="T21" fmla="*/ 25 h 2535"/>
                  <a:gd name="T22" fmla="*/ 100 w 151"/>
                  <a:gd name="T23" fmla="*/ 23 h 2535"/>
                  <a:gd name="T24" fmla="*/ 102 w 151"/>
                  <a:gd name="T25" fmla="*/ 21 h 2535"/>
                  <a:gd name="T26" fmla="*/ 102 w 151"/>
                  <a:gd name="T27" fmla="*/ 21 h 2535"/>
                  <a:gd name="T28" fmla="*/ 40 w 151"/>
                  <a:gd name="T29" fmla="*/ 2535 h 2535"/>
                  <a:gd name="T30" fmla="*/ 63 w 151"/>
                  <a:gd name="T31" fmla="*/ 2529 h 2535"/>
                  <a:gd name="T32" fmla="*/ 125 w 151"/>
                  <a:gd name="T33" fmla="*/ 2508 h 2535"/>
                  <a:gd name="T34" fmla="*/ 151 w 151"/>
                  <a:gd name="T35" fmla="*/ 2496 h 2535"/>
                  <a:gd name="T36" fmla="*/ 148 w 151"/>
                  <a:gd name="T37" fmla="*/ 2487 h 2535"/>
                  <a:gd name="T38" fmla="*/ 121 w 151"/>
                  <a:gd name="T39" fmla="*/ 2498 h 2535"/>
                  <a:gd name="T40" fmla="*/ 59 w 151"/>
                  <a:gd name="T41" fmla="*/ 2517 h 2535"/>
                  <a:gd name="T42" fmla="*/ 0 w 151"/>
                  <a:gd name="T43" fmla="*/ 2535 h 2535"/>
                  <a:gd name="T44" fmla="*/ 40 w 151"/>
                  <a:gd name="T45" fmla="*/ 2535 h 2535"/>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51"/>
                  <a:gd name="T70" fmla="*/ 0 h 2535"/>
                  <a:gd name="T71" fmla="*/ 151 w 151"/>
                  <a:gd name="T72" fmla="*/ 2535 h 2535"/>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51" h="2535">
                    <a:moveTo>
                      <a:pt x="102" y="21"/>
                    </a:moveTo>
                    <a:lnTo>
                      <a:pt x="63" y="8"/>
                    </a:lnTo>
                    <a:lnTo>
                      <a:pt x="40" y="0"/>
                    </a:lnTo>
                    <a:lnTo>
                      <a:pt x="0" y="0"/>
                    </a:lnTo>
                    <a:lnTo>
                      <a:pt x="59" y="17"/>
                    </a:lnTo>
                    <a:lnTo>
                      <a:pt x="98" y="31"/>
                    </a:lnTo>
                    <a:lnTo>
                      <a:pt x="98" y="29"/>
                    </a:lnTo>
                    <a:lnTo>
                      <a:pt x="100" y="29"/>
                    </a:lnTo>
                    <a:lnTo>
                      <a:pt x="100" y="27"/>
                    </a:lnTo>
                    <a:lnTo>
                      <a:pt x="100" y="25"/>
                    </a:lnTo>
                    <a:lnTo>
                      <a:pt x="100" y="23"/>
                    </a:lnTo>
                    <a:lnTo>
                      <a:pt x="102" y="21"/>
                    </a:lnTo>
                    <a:close/>
                    <a:moveTo>
                      <a:pt x="40" y="2535"/>
                    </a:moveTo>
                    <a:lnTo>
                      <a:pt x="63" y="2529"/>
                    </a:lnTo>
                    <a:lnTo>
                      <a:pt x="125" y="2508"/>
                    </a:lnTo>
                    <a:lnTo>
                      <a:pt x="151" y="2496"/>
                    </a:lnTo>
                    <a:lnTo>
                      <a:pt x="148" y="2487"/>
                    </a:lnTo>
                    <a:lnTo>
                      <a:pt x="121" y="2498"/>
                    </a:lnTo>
                    <a:lnTo>
                      <a:pt x="59" y="2517"/>
                    </a:lnTo>
                    <a:lnTo>
                      <a:pt x="0" y="2535"/>
                    </a:lnTo>
                    <a:lnTo>
                      <a:pt x="40" y="2535"/>
                    </a:lnTo>
                    <a:close/>
                  </a:path>
                </a:pathLst>
              </a:custGeom>
              <a:solidFill>
                <a:srgbClr val="089CFF"/>
              </a:solidFill>
              <a:ln w="9525">
                <a:noFill/>
                <a:round/>
              </a:ln>
            </p:spPr>
            <p:txBody>
              <a:bodyPr/>
              <a:lstStyle/>
              <a:p>
                <a:endParaRPr lang="en-US"/>
              </a:p>
            </p:txBody>
          </p:sp>
          <p:sp>
            <p:nvSpPr>
              <p:cNvPr id="44111" name="Freeform 281"/>
              <p:cNvSpPr>
                <a:spLocks noEditPoints="1"/>
              </p:cNvSpPr>
              <p:nvPr/>
            </p:nvSpPr>
            <p:spPr bwMode="auto">
              <a:xfrm>
                <a:off x="4687" y="829"/>
                <a:ext cx="171" cy="2535"/>
              </a:xfrm>
              <a:custGeom>
                <a:avLst/>
                <a:gdLst>
                  <a:gd name="T0" fmla="*/ 121 w 171"/>
                  <a:gd name="T1" fmla="*/ 25 h 2535"/>
                  <a:gd name="T2" fmla="*/ 82 w 171"/>
                  <a:gd name="T3" fmla="*/ 12 h 2535"/>
                  <a:gd name="T4" fmla="*/ 42 w 171"/>
                  <a:gd name="T5" fmla="*/ 0 h 2535"/>
                  <a:gd name="T6" fmla="*/ 0 w 171"/>
                  <a:gd name="T7" fmla="*/ 0 h 2535"/>
                  <a:gd name="T8" fmla="*/ 17 w 171"/>
                  <a:gd name="T9" fmla="*/ 6 h 2535"/>
                  <a:gd name="T10" fmla="*/ 78 w 171"/>
                  <a:gd name="T11" fmla="*/ 23 h 2535"/>
                  <a:gd name="T12" fmla="*/ 117 w 171"/>
                  <a:gd name="T13" fmla="*/ 35 h 2535"/>
                  <a:gd name="T14" fmla="*/ 117 w 171"/>
                  <a:gd name="T15" fmla="*/ 35 h 2535"/>
                  <a:gd name="T16" fmla="*/ 119 w 171"/>
                  <a:gd name="T17" fmla="*/ 33 h 2535"/>
                  <a:gd name="T18" fmla="*/ 119 w 171"/>
                  <a:gd name="T19" fmla="*/ 31 h 2535"/>
                  <a:gd name="T20" fmla="*/ 119 w 171"/>
                  <a:gd name="T21" fmla="*/ 31 h 2535"/>
                  <a:gd name="T22" fmla="*/ 119 w 171"/>
                  <a:gd name="T23" fmla="*/ 29 h 2535"/>
                  <a:gd name="T24" fmla="*/ 121 w 171"/>
                  <a:gd name="T25" fmla="*/ 29 h 2535"/>
                  <a:gd name="T26" fmla="*/ 121 w 171"/>
                  <a:gd name="T27" fmla="*/ 27 h 2535"/>
                  <a:gd name="T28" fmla="*/ 121 w 171"/>
                  <a:gd name="T29" fmla="*/ 25 h 2535"/>
                  <a:gd name="T30" fmla="*/ 42 w 171"/>
                  <a:gd name="T31" fmla="*/ 2535 h 2535"/>
                  <a:gd name="T32" fmla="*/ 82 w 171"/>
                  <a:gd name="T33" fmla="*/ 2523 h 2535"/>
                  <a:gd name="T34" fmla="*/ 144 w 171"/>
                  <a:gd name="T35" fmla="*/ 2502 h 2535"/>
                  <a:gd name="T36" fmla="*/ 171 w 171"/>
                  <a:gd name="T37" fmla="*/ 2492 h 2535"/>
                  <a:gd name="T38" fmla="*/ 167 w 171"/>
                  <a:gd name="T39" fmla="*/ 2483 h 2535"/>
                  <a:gd name="T40" fmla="*/ 140 w 171"/>
                  <a:gd name="T41" fmla="*/ 2492 h 2535"/>
                  <a:gd name="T42" fmla="*/ 78 w 171"/>
                  <a:gd name="T43" fmla="*/ 2513 h 2535"/>
                  <a:gd name="T44" fmla="*/ 17 w 171"/>
                  <a:gd name="T45" fmla="*/ 2531 h 2535"/>
                  <a:gd name="T46" fmla="*/ 0 w 171"/>
                  <a:gd name="T47" fmla="*/ 2535 h 2535"/>
                  <a:gd name="T48" fmla="*/ 42 w 171"/>
                  <a:gd name="T49" fmla="*/ 2535 h 253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71"/>
                  <a:gd name="T76" fmla="*/ 0 h 2535"/>
                  <a:gd name="T77" fmla="*/ 171 w 171"/>
                  <a:gd name="T78" fmla="*/ 2535 h 253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71" h="2535">
                    <a:moveTo>
                      <a:pt x="121" y="25"/>
                    </a:moveTo>
                    <a:lnTo>
                      <a:pt x="82" y="12"/>
                    </a:lnTo>
                    <a:lnTo>
                      <a:pt x="42" y="0"/>
                    </a:lnTo>
                    <a:lnTo>
                      <a:pt x="0" y="0"/>
                    </a:lnTo>
                    <a:lnTo>
                      <a:pt x="17" y="6"/>
                    </a:lnTo>
                    <a:lnTo>
                      <a:pt x="78" y="23"/>
                    </a:lnTo>
                    <a:lnTo>
                      <a:pt x="117" y="35"/>
                    </a:lnTo>
                    <a:lnTo>
                      <a:pt x="119" y="33"/>
                    </a:lnTo>
                    <a:lnTo>
                      <a:pt x="119" y="31"/>
                    </a:lnTo>
                    <a:lnTo>
                      <a:pt x="119" y="29"/>
                    </a:lnTo>
                    <a:lnTo>
                      <a:pt x="121" y="29"/>
                    </a:lnTo>
                    <a:lnTo>
                      <a:pt x="121" y="27"/>
                    </a:lnTo>
                    <a:lnTo>
                      <a:pt x="121" y="25"/>
                    </a:lnTo>
                    <a:close/>
                    <a:moveTo>
                      <a:pt x="42" y="2535"/>
                    </a:moveTo>
                    <a:lnTo>
                      <a:pt x="82" y="2523"/>
                    </a:lnTo>
                    <a:lnTo>
                      <a:pt x="144" y="2502"/>
                    </a:lnTo>
                    <a:lnTo>
                      <a:pt x="171" y="2492"/>
                    </a:lnTo>
                    <a:lnTo>
                      <a:pt x="167" y="2483"/>
                    </a:lnTo>
                    <a:lnTo>
                      <a:pt x="140" y="2492"/>
                    </a:lnTo>
                    <a:lnTo>
                      <a:pt x="78" y="2513"/>
                    </a:lnTo>
                    <a:lnTo>
                      <a:pt x="17" y="2531"/>
                    </a:lnTo>
                    <a:lnTo>
                      <a:pt x="0" y="2535"/>
                    </a:lnTo>
                    <a:lnTo>
                      <a:pt x="42" y="2535"/>
                    </a:lnTo>
                    <a:close/>
                  </a:path>
                </a:pathLst>
              </a:custGeom>
              <a:solidFill>
                <a:srgbClr val="099CFF"/>
              </a:solidFill>
              <a:ln w="9525">
                <a:noFill/>
                <a:round/>
              </a:ln>
            </p:spPr>
            <p:txBody>
              <a:bodyPr/>
              <a:lstStyle/>
              <a:p>
                <a:endParaRPr lang="en-US"/>
              </a:p>
            </p:txBody>
          </p:sp>
          <p:sp>
            <p:nvSpPr>
              <p:cNvPr id="44112" name="Freeform 282"/>
              <p:cNvSpPr>
                <a:spLocks noEditPoints="1"/>
              </p:cNvSpPr>
              <p:nvPr/>
            </p:nvSpPr>
            <p:spPr bwMode="auto">
              <a:xfrm>
                <a:off x="4662" y="829"/>
                <a:ext cx="194" cy="2535"/>
              </a:xfrm>
              <a:custGeom>
                <a:avLst/>
                <a:gdLst>
                  <a:gd name="T0" fmla="*/ 144 w 194"/>
                  <a:gd name="T1" fmla="*/ 31 h 2535"/>
                  <a:gd name="T2" fmla="*/ 105 w 194"/>
                  <a:gd name="T3" fmla="*/ 17 h 2535"/>
                  <a:gd name="T4" fmla="*/ 46 w 194"/>
                  <a:gd name="T5" fmla="*/ 0 h 2535"/>
                  <a:gd name="T6" fmla="*/ 0 w 194"/>
                  <a:gd name="T7" fmla="*/ 0 h 2535"/>
                  <a:gd name="T8" fmla="*/ 40 w 194"/>
                  <a:gd name="T9" fmla="*/ 10 h 2535"/>
                  <a:gd name="T10" fmla="*/ 101 w 194"/>
                  <a:gd name="T11" fmla="*/ 27 h 2535"/>
                  <a:gd name="T12" fmla="*/ 140 w 194"/>
                  <a:gd name="T13" fmla="*/ 40 h 2535"/>
                  <a:gd name="T14" fmla="*/ 140 w 194"/>
                  <a:gd name="T15" fmla="*/ 38 h 2535"/>
                  <a:gd name="T16" fmla="*/ 142 w 194"/>
                  <a:gd name="T17" fmla="*/ 38 h 2535"/>
                  <a:gd name="T18" fmla="*/ 142 w 194"/>
                  <a:gd name="T19" fmla="*/ 36 h 2535"/>
                  <a:gd name="T20" fmla="*/ 142 w 194"/>
                  <a:gd name="T21" fmla="*/ 35 h 2535"/>
                  <a:gd name="T22" fmla="*/ 142 w 194"/>
                  <a:gd name="T23" fmla="*/ 35 h 2535"/>
                  <a:gd name="T24" fmla="*/ 144 w 194"/>
                  <a:gd name="T25" fmla="*/ 33 h 2535"/>
                  <a:gd name="T26" fmla="*/ 144 w 194"/>
                  <a:gd name="T27" fmla="*/ 33 h 2535"/>
                  <a:gd name="T28" fmla="*/ 144 w 194"/>
                  <a:gd name="T29" fmla="*/ 31 h 2535"/>
                  <a:gd name="T30" fmla="*/ 46 w 194"/>
                  <a:gd name="T31" fmla="*/ 2535 h 2535"/>
                  <a:gd name="T32" fmla="*/ 105 w 194"/>
                  <a:gd name="T33" fmla="*/ 2517 h 2535"/>
                  <a:gd name="T34" fmla="*/ 167 w 194"/>
                  <a:gd name="T35" fmla="*/ 2498 h 2535"/>
                  <a:gd name="T36" fmla="*/ 194 w 194"/>
                  <a:gd name="T37" fmla="*/ 2487 h 2535"/>
                  <a:gd name="T38" fmla="*/ 190 w 194"/>
                  <a:gd name="T39" fmla="*/ 2477 h 2535"/>
                  <a:gd name="T40" fmla="*/ 163 w 194"/>
                  <a:gd name="T41" fmla="*/ 2489 h 2535"/>
                  <a:gd name="T42" fmla="*/ 101 w 194"/>
                  <a:gd name="T43" fmla="*/ 2508 h 2535"/>
                  <a:gd name="T44" fmla="*/ 40 w 194"/>
                  <a:gd name="T45" fmla="*/ 2525 h 2535"/>
                  <a:gd name="T46" fmla="*/ 0 w 194"/>
                  <a:gd name="T47" fmla="*/ 2535 h 2535"/>
                  <a:gd name="T48" fmla="*/ 46 w 194"/>
                  <a:gd name="T49" fmla="*/ 2535 h 253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94"/>
                  <a:gd name="T76" fmla="*/ 0 h 2535"/>
                  <a:gd name="T77" fmla="*/ 194 w 194"/>
                  <a:gd name="T78" fmla="*/ 2535 h 253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94" h="2535">
                    <a:moveTo>
                      <a:pt x="144" y="31"/>
                    </a:moveTo>
                    <a:lnTo>
                      <a:pt x="105" y="17"/>
                    </a:lnTo>
                    <a:lnTo>
                      <a:pt x="46" y="0"/>
                    </a:lnTo>
                    <a:lnTo>
                      <a:pt x="0" y="0"/>
                    </a:lnTo>
                    <a:lnTo>
                      <a:pt x="40" y="10"/>
                    </a:lnTo>
                    <a:lnTo>
                      <a:pt x="101" y="27"/>
                    </a:lnTo>
                    <a:lnTo>
                      <a:pt x="140" y="40"/>
                    </a:lnTo>
                    <a:lnTo>
                      <a:pt x="140" y="38"/>
                    </a:lnTo>
                    <a:lnTo>
                      <a:pt x="142" y="38"/>
                    </a:lnTo>
                    <a:lnTo>
                      <a:pt x="142" y="36"/>
                    </a:lnTo>
                    <a:lnTo>
                      <a:pt x="142" y="35"/>
                    </a:lnTo>
                    <a:lnTo>
                      <a:pt x="144" y="33"/>
                    </a:lnTo>
                    <a:lnTo>
                      <a:pt x="144" y="31"/>
                    </a:lnTo>
                    <a:close/>
                    <a:moveTo>
                      <a:pt x="46" y="2535"/>
                    </a:moveTo>
                    <a:lnTo>
                      <a:pt x="105" y="2517"/>
                    </a:lnTo>
                    <a:lnTo>
                      <a:pt x="167" y="2498"/>
                    </a:lnTo>
                    <a:lnTo>
                      <a:pt x="194" y="2487"/>
                    </a:lnTo>
                    <a:lnTo>
                      <a:pt x="190" y="2477"/>
                    </a:lnTo>
                    <a:lnTo>
                      <a:pt x="163" y="2489"/>
                    </a:lnTo>
                    <a:lnTo>
                      <a:pt x="101" y="2508"/>
                    </a:lnTo>
                    <a:lnTo>
                      <a:pt x="40" y="2525"/>
                    </a:lnTo>
                    <a:lnTo>
                      <a:pt x="0" y="2535"/>
                    </a:lnTo>
                    <a:lnTo>
                      <a:pt x="46" y="2535"/>
                    </a:lnTo>
                    <a:close/>
                  </a:path>
                </a:pathLst>
              </a:custGeom>
              <a:solidFill>
                <a:srgbClr val="0A9DFF"/>
              </a:solidFill>
              <a:ln w="9525">
                <a:noFill/>
                <a:round/>
              </a:ln>
            </p:spPr>
            <p:txBody>
              <a:bodyPr/>
              <a:lstStyle/>
              <a:p>
                <a:endParaRPr lang="en-US"/>
              </a:p>
            </p:txBody>
          </p:sp>
          <p:sp>
            <p:nvSpPr>
              <p:cNvPr id="44113" name="Freeform 283"/>
              <p:cNvSpPr>
                <a:spLocks noEditPoints="1"/>
              </p:cNvSpPr>
              <p:nvPr/>
            </p:nvSpPr>
            <p:spPr bwMode="auto">
              <a:xfrm>
                <a:off x="4103" y="829"/>
                <a:ext cx="751" cy="2535"/>
              </a:xfrm>
              <a:custGeom>
                <a:avLst/>
                <a:gdLst>
                  <a:gd name="T0" fmla="*/ 701 w 751"/>
                  <a:gd name="T1" fmla="*/ 35 h 2535"/>
                  <a:gd name="T2" fmla="*/ 662 w 751"/>
                  <a:gd name="T3" fmla="*/ 23 h 2535"/>
                  <a:gd name="T4" fmla="*/ 601 w 751"/>
                  <a:gd name="T5" fmla="*/ 6 h 2535"/>
                  <a:gd name="T6" fmla="*/ 584 w 751"/>
                  <a:gd name="T7" fmla="*/ 0 h 2535"/>
                  <a:gd name="T8" fmla="*/ 536 w 751"/>
                  <a:gd name="T9" fmla="*/ 0 h 2535"/>
                  <a:gd name="T10" fmla="*/ 597 w 751"/>
                  <a:gd name="T11" fmla="*/ 15 h 2535"/>
                  <a:gd name="T12" fmla="*/ 659 w 751"/>
                  <a:gd name="T13" fmla="*/ 33 h 2535"/>
                  <a:gd name="T14" fmla="*/ 697 w 751"/>
                  <a:gd name="T15" fmla="*/ 46 h 2535"/>
                  <a:gd name="T16" fmla="*/ 697 w 751"/>
                  <a:gd name="T17" fmla="*/ 44 h 2535"/>
                  <a:gd name="T18" fmla="*/ 699 w 751"/>
                  <a:gd name="T19" fmla="*/ 42 h 2535"/>
                  <a:gd name="T20" fmla="*/ 699 w 751"/>
                  <a:gd name="T21" fmla="*/ 42 h 2535"/>
                  <a:gd name="T22" fmla="*/ 699 w 751"/>
                  <a:gd name="T23" fmla="*/ 40 h 2535"/>
                  <a:gd name="T24" fmla="*/ 699 w 751"/>
                  <a:gd name="T25" fmla="*/ 38 h 2535"/>
                  <a:gd name="T26" fmla="*/ 701 w 751"/>
                  <a:gd name="T27" fmla="*/ 38 h 2535"/>
                  <a:gd name="T28" fmla="*/ 701 w 751"/>
                  <a:gd name="T29" fmla="*/ 36 h 2535"/>
                  <a:gd name="T30" fmla="*/ 701 w 751"/>
                  <a:gd name="T31" fmla="*/ 35 h 2535"/>
                  <a:gd name="T32" fmla="*/ 584 w 751"/>
                  <a:gd name="T33" fmla="*/ 2535 h 2535"/>
                  <a:gd name="T34" fmla="*/ 601 w 751"/>
                  <a:gd name="T35" fmla="*/ 2531 h 2535"/>
                  <a:gd name="T36" fmla="*/ 662 w 751"/>
                  <a:gd name="T37" fmla="*/ 2513 h 2535"/>
                  <a:gd name="T38" fmla="*/ 724 w 751"/>
                  <a:gd name="T39" fmla="*/ 2492 h 2535"/>
                  <a:gd name="T40" fmla="*/ 751 w 751"/>
                  <a:gd name="T41" fmla="*/ 2483 h 2535"/>
                  <a:gd name="T42" fmla="*/ 745 w 751"/>
                  <a:gd name="T43" fmla="*/ 2473 h 2535"/>
                  <a:gd name="T44" fmla="*/ 720 w 751"/>
                  <a:gd name="T45" fmla="*/ 2483 h 2535"/>
                  <a:gd name="T46" fmla="*/ 659 w 751"/>
                  <a:gd name="T47" fmla="*/ 2504 h 2535"/>
                  <a:gd name="T48" fmla="*/ 597 w 751"/>
                  <a:gd name="T49" fmla="*/ 2521 h 2535"/>
                  <a:gd name="T50" fmla="*/ 536 w 751"/>
                  <a:gd name="T51" fmla="*/ 2535 h 2535"/>
                  <a:gd name="T52" fmla="*/ 584 w 751"/>
                  <a:gd name="T53" fmla="*/ 2535 h 2535"/>
                  <a:gd name="T54" fmla="*/ 0 w 751"/>
                  <a:gd name="T55" fmla="*/ 2531 h 2535"/>
                  <a:gd name="T56" fmla="*/ 14 w 751"/>
                  <a:gd name="T57" fmla="*/ 2535 h 2535"/>
                  <a:gd name="T58" fmla="*/ 0 w 751"/>
                  <a:gd name="T59" fmla="*/ 2535 h 2535"/>
                  <a:gd name="T60" fmla="*/ 0 w 751"/>
                  <a:gd name="T61" fmla="*/ 2535 h 2535"/>
                  <a:gd name="T62" fmla="*/ 0 w 751"/>
                  <a:gd name="T63" fmla="*/ 2535 h 2535"/>
                  <a:gd name="T64" fmla="*/ 0 w 751"/>
                  <a:gd name="T65" fmla="*/ 2533 h 2535"/>
                  <a:gd name="T66" fmla="*/ 0 w 751"/>
                  <a:gd name="T67" fmla="*/ 2533 h 2535"/>
                  <a:gd name="T68" fmla="*/ 0 w 751"/>
                  <a:gd name="T69" fmla="*/ 2533 h 2535"/>
                  <a:gd name="T70" fmla="*/ 0 w 751"/>
                  <a:gd name="T71" fmla="*/ 2533 h 2535"/>
                  <a:gd name="T72" fmla="*/ 0 w 751"/>
                  <a:gd name="T73" fmla="*/ 2533 h 2535"/>
                  <a:gd name="T74" fmla="*/ 0 w 751"/>
                  <a:gd name="T75" fmla="*/ 2531 h 253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51"/>
                  <a:gd name="T115" fmla="*/ 0 h 2535"/>
                  <a:gd name="T116" fmla="*/ 751 w 751"/>
                  <a:gd name="T117" fmla="*/ 2535 h 253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51" h="2535">
                    <a:moveTo>
                      <a:pt x="701" y="35"/>
                    </a:moveTo>
                    <a:lnTo>
                      <a:pt x="662" y="23"/>
                    </a:lnTo>
                    <a:lnTo>
                      <a:pt x="601" y="6"/>
                    </a:lnTo>
                    <a:lnTo>
                      <a:pt x="584" y="0"/>
                    </a:lnTo>
                    <a:lnTo>
                      <a:pt x="536" y="0"/>
                    </a:lnTo>
                    <a:lnTo>
                      <a:pt x="597" y="15"/>
                    </a:lnTo>
                    <a:lnTo>
                      <a:pt x="659" y="33"/>
                    </a:lnTo>
                    <a:lnTo>
                      <a:pt x="697" y="46"/>
                    </a:lnTo>
                    <a:lnTo>
                      <a:pt x="697" y="44"/>
                    </a:lnTo>
                    <a:lnTo>
                      <a:pt x="699" y="42"/>
                    </a:lnTo>
                    <a:lnTo>
                      <a:pt x="699" y="40"/>
                    </a:lnTo>
                    <a:lnTo>
                      <a:pt x="699" y="38"/>
                    </a:lnTo>
                    <a:lnTo>
                      <a:pt x="701" y="38"/>
                    </a:lnTo>
                    <a:lnTo>
                      <a:pt x="701" y="36"/>
                    </a:lnTo>
                    <a:lnTo>
                      <a:pt x="701" y="35"/>
                    </a:lnTo>
                    <a:close/>
                    <a:moveTo>
                      <a:pt x="584" y="2535"/>
                    </a:moveTo>
                    <a:lnTo>
                      <a:pt x="601" y="2531"/>
                    </a:lnTo>
                    <a:lnTo>
                      <a:pt x="662" y="2513"/>
                    </a:lnTo>
                    <a:lnTo>
                      <a:pt x="724" y="2492"/>
                    </a:lnTo>
                    <a:lnTo>
                      <a:pt x="751" y="2483"/>
                    </a:lnTo>
                    <a:lnTo>
                      <a:pt x="745" y="2473"/>
                    </a:lnTo>
                    <a:lnTo>
                      <a:pt x="720" y="2483"/>
                    </a:lnTo>
                    <a:lnTo>
                      <a:pt x="659" y="2504"/>
                    </a:lnTo>
                    <a:lnTo>
                      <a:pt x="597" y="2521"/>
                    </a:lnTo>
                    <a:lnTo>
                      <a:pt x="536" y="2535"/>
                    </a:lnTo>
                    <a:lnTo>
                      <a:pt x="584" y="2535"/>
                    </a:lnTo>
                    <a:close/>
                    <a:moveTo>
                      <a:pt x="0" y="2531"/>
                    </a:moveTo>
                    <a:lnTo>
                      <a:pt x="14" y="2535"/>
                    </a:lnTo>
                    <a:lnTo>
                      <a:pt x="0" y="2535"/>
                    </a:lnTo>
                    <a:lnTo>
                      <a:pt x="0" y="2533"/>
                    </a:lnTo>
                    <a:lnTo>
                      <a:pt x="0" y="2531"/>
                    </a:lnTo>
                    <a:close/>
                  </a:path>
                </a:pathLst>
              </a:custGeom>
              <a:solidFill>
                <a:srgbClr val="0B9DFF"/>
              </a:solidFill>
              <a:ln w="9525">
                <a:noFill/>
                <a:round/>
              </a:ln>
            </p:spPr>
            <p:txBody>
              <a:bodyPr/>
              <a:lstStyle/>
              <a:p>
                <a:endParaRPr lang="en-US"/>
              </a:p>
            </p:txBody>
          </p:sp>
          <p:sp>
            <p:nvSpPr>
              <p:cNvPr id="44114" name="Freeform 284"/>
              <p:cNvSpPr>
                <a:spLocks noEditPoints="1"/>
              </p:cNvSpPr>
              <p:nvPr/>
            </p:nvSpPr>
            <p:spPr bwMode="auto">
              <a:xfrm>
                <a:off x="4101" y="829"/>
                <a:ext cx="751" cy="2535"/>
              </a:xfrm>
              <a:custGeom>
                <a:avLst/>
                <a:gdLst>
                  <a:gd name="T0" fmla="*/ 701 w 751"/>
                  <a:gd name="T1" fmla="*/ 40 h 2535"/>
                  <a:gd name="T2" fmla="*/ 662 w 751"/>
                  <a:gd name="T3" fmla="*/ 27 h 2535"/>
                  <a:gd name="T4" fmla="*/ 601 w 751"/>
                  <a:gd name="T5" fmla="*/ 10 h 2535"/>
                  <a:gd name="T6" fmla="*/ 561 w 751"/>
                  <a:gd name="T7" fmla="*/ 0 h 2535"/>
                  <a:gd name="T8" fmla="*/ 507 w 751"/>
                  <a:gd name="T9" fmla="*/ 0 h 2535"/>
                  <a:gd name="T10" fmla="*/ 536 w 751"/>
                  <a:gd name="T11" fmla="*/ 6 h 2535"/>
                  <a:gd name="T12" fmla="*/ 599 w 751"/>
                  <a:gd name="T13" fmla="*/ 21 h 2535"/>
                  <a:gd name="T14" fmla="*/ 661 w 751"/>
                  <a:gd name="T15" fmla="*/ 38 h 2535"/>
                  <a:gd name="T16" fmla="*/ 697 w 751"/>
                  <a:gd name="T17" fmla="*/ 50 h 2535"/>
                  <a:gd name="T18" fmla="*/ 697 w 751"/>
                  <a:gd name="T19" fmla="*/ 50 h 2535"/>
                  <a:gd name="T20" fmla="*/ 699 w 751"/>
                  <a:gd name="T21" fmla="*/ 48 h 2535"/>
                  <a:gd name="T22" fmla="*/ 699 w 751"/>
                  <a:gd name="T23" fmla="*/ 46 h 2535"/>
                  <a:gd name="T24" fmla="*/ 699 w 751"/>
                  <a:gd name="T25" fmla="*/ 46 h 2535"/>
                  <a:gd name="T26" fmla="*/ 699 w 751"/>
                  <a:gd name="T27" fmla="*/ 44 h 2535"/>
                  <a:gd name="T28" fmla="*/ 701 w 751"/>
                  <a:gd name="T29" fmla="*/ 42 h 2535"/>
                  <a:gd name="T30" fmla="*/ 701 w 751"/>
                  <a:gd name="T31" fmla="*/ 42 h 2535"/>
                  <a:gd name="T32" fmla="*/ 701 w 751"/>
                  <a:gd name="T33" fmla="*/ 40 h 2535"/>
                  <a:gd name="T34" fmla="*/ 561 w 751"/>
                  <a:gd name="T35" fmla="*/ 2535 h 2535"/>
                  <a:gd name="T36" fmla="*/ 601 w 751"/>
                  <a:gd name="T37" fmla="*/ 2525 h 2535"/>
                  <a:gd name="T38" fmla="*/ 662 w 751"/>
                  <a:gd name="T39" fmla="*/ 2508 h 2535"/>
                  <a:gd name="T40" fmla="*/ 724 w 751"/>
                  <a:gd name="T41" fmla="*/ 2489 h 2535"/>
                  <a:gd name="T42" fmla="*/ 751 w 751"/>
                  <a:gd name="T43" fmla="*/ 2477 h 2535"/>
                  <a:gd name="T44" fmla="*/ 745 w 751"/>
                  <a:gd name="T45" fmla="*/ 2467 h 2535"/>
                  <a:gd name="T46" fmla="*/ 720 w 751"/>
                  <a:gd name="T47" fmla="*/ 2477 h 2535"/>
                  <a:gd name="T48" fmla="*/ 661 w 751"/>
                  <a:gd name="T49" fmla="*/ 2498 h 2535"/>
                  <a:gd name="T50" fmla="*/ 599 w 751"/>
                  <a:gd name="T51" fmla="*/ 2515 h 2535"/>
                  <a:gd name="T52" fmla="*/ 536 w 751"/>
                  <a:gd name="T53" fmla="*/ 2529 h 2535"/>
                  <a:gd name="T54" fmla="*/ 507 w 751"/>
                  <a:gd name="T55" fmla="*/ 2535 h 2535"/>
                  <a:gd name="T56" fmla="*/ 561 w 751"/>
                  <a:gd name="T57" fmla="*/ 2535 h 2535"/>
                  <a:gd name="T58" fmla="*/ 0 w 751"/>
                  <a:gd name="T59" fmla="*/ 2525 h 2535"/>
                  <a:gd name="T60" fmla="*/ 18 w 751"/>
                  <a:gd name="T61" fmla="*/ 2529 h 2535"/>
                  <a:gd name="T62" fmla="*/ 46 w 751"/>
                  <a:gd name="T63" fmla="*/ 2535 h 2535"/>
                  <a:gd name="T64" fmla="*/ 2 w 751"/>
                  <a:gd name="T65" fmla="*/ 2535 h 2535"/>
                  <a:gd name="T66" fmla="*/ 2 w 751"/>
                  <a:gd name="T67" fmla="*/ 2535 h 2535"/>
                  <a:gd name="T68" fmla="*/ 2 w 751"/>
                  <a:gd name="T69" fmla="*/ 2533 h 2535"/>
                  <a:gd name="T70" fmla="*/ 2 w 751"/>
                  <a:gd name="T71" fmla="*/ 2531 h 2535"/>
                  <a:gd name="T72" fmla="*/ 2 w 751"/>
                  <a:gd name="T73" fmla="*/ 2531 h 2535"/>
                  <a:gd name="T74" fmla="*/ 2 w 751"/>
                  <a:gd name="T75" fmla="*/ 2529 h 2535"/>
                  <a:gd name="T76" fmla="*/ 2 w 751"/>
                  <a:gd name="T77" fmla="*/ 2529 h 2535"/>
                  <a:gd name="T78" fmla="*/ 2 w 751"/>
                  <a:gd name="T79" fmla="*/ 2527 h 2535"/>
                  <a:gd name="T80" fmla="*/ 0 w 751"/>
                  <a:gd name="T81" fmla="*/ 2525 h 253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51"/>
                  <a:gd name="T124" fmla="*/ 0 h 2535"/>
                  <a:gd name="T125" fmla="*/ 751 w 751"/>
                  <a:gd name="T126" fmla="*/ 2535 h 253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51" h="2535">
                    <a:moveTo>
                      <a:pt x="701" y="40"/>
                    </a:moveTo>
                    <a:lnTo>
                      <a:pt x="662" y="27"/>
                    </a:lnTo>
                    <a:lnTo>
                      <a:pt x="601" y="10"/>
                    </a:lnTo>
                    <a:lnTo>
                      <a:pt x="561" y="0"/>
                    </a:lnTo>
                    <a:lnTo>
                      <a:pt x="507" y="0"/>
                    </a:lnTo>
                    <a:lnTo>
                      <a:pt x="536" y="6"/>
                    </a:lnTo>
                    <a:lnTo>
                      <a:pt x="599" y="21"/>
                    </a:lnTo>
                    <a:lnTo>
                      <a:pt x="661" y="38"/>
                    </a:lnTo>
                    <a:lnTo>
                      <a:pt x="697" y="50"/>
                    </a:lnTo>
                    <a:lnTo>
                      <a:pt x="699" y="48"/>
                    </a:lnTo>
                    <a:lnTo>
                      <a:pt x="699" y="46"/>
                    </a:lnTo>
                    <a:lnTo>
                      <a:pt x="699" y="44"/>
                    </a:lnTo>
                    <a:lnTo>
                      <a:pt x="701" y="42"/>
                    </a:lnTo>
                    <a:lnTo>
                      <a:pt x="701" y="40"/>
                    </a:lnTo>
                    <a:close/>
                    <a:moveTo>
                      <a:pt x="561" y="2535"/>
                    </a:moveTo>
                    <a:lnTo>
                      <a:pt x="601" y="2525"/>
                    </a:lnTo>
                    <a:lnTo>
                      <a:pt x="662" y="2508"/>
                    </a:lnTo>
                    <a:lnTo>
                      <a:pt x="724" y="2489"/>
                    </a:lnTo>
                    <a:lnTo>
                      <a:pt x="751" y="2477"/>
                    </a:lnTo>
                    <a:lnTo>
                      <a:pt x="745" y="2467"/>
                    </a:lnTo>
                    <a:lnTo>
                      <a:pt x="720" y="2477"/>
                    </a:lnTo>
                    <a:lnTo>
                      <a:pt x="661" y="2498"/>
                    </a:lnTo>
                    <a:lnTo>
                      <a:pt x="599" y="2515"/>
                    </a:lnTo>
                    <a:lnTo>
                      <a:pt x="536" y="2529"/>
                    </a:lnTo>
                    <a:lnTo>
                      <a:pt x="507" y="2535"/>
                    </a:lnTo>
                    <a:lnTo>
                      <a:pt x="561" y="2535"/>
                    </a:lnTo>
                    <a:close/>
                    <a:moveTo>
                      <a:pt x="0" y="2525"/>
                    </a:moveTo>
                    <a:lnTo>
                      <a:pt x="18" y="2529"/>
                    </a:lnTo>
                    <a:lnTo>
                      <a:pt x="46" y="2535"/>
                    </a:lnTo>
                    <a:lnTo>
                      <a:pt x="2" y="2535"/>
                    </a:lnTo>
                    <a:lnTo>
                      <a:pt x="2" y="2533"/>
                    </a:lnTo>
                    <a:lnTo>
                      <a:pt x="2" y="2531"/>
                    </a:lnTo>
                    <a:lnTo>
                      <a:pt x="2" y="2529"/>
                    </a:lnTo>
                    <a:lnTo>
                      <a:pt x="2" y="2527"/>
                    </a:lnTo>
                    <a:lnTo>
                      <a:pt x="0" y="2525"/>
                    </a:lnTo>
                    <a:close/>
                  </a:path>
                </a:pathLst>
              </a:custGeom>
              <a:solidFill>
                <a:srgbClr val="0C9DFF"/>
              </a:solidFill>
              <a:ln w="9525">
                <a:noFill/>
                <a:round/>
              </a:ln>
            </p:spPr>
            <p:txBody>
              <a:bodyPr/>
              <a:lstStyle/>
              <a:p>
                <a:endParaRPr lang="en-US"/>
              </a:p>
            </p:txBody>
          </p:sp>
          <p:sp>
            <p:nvSpPr>
              <p:cNvPr id="44115" name="Freeform 285"/>
              <p:cNvSpPr>
                <a:spLocks noEditPoints="1"/>
              </p:cNvSpPr>
              <p:nvPr/>
            </p:nvSpPr>
            <p:spPr bwMode="auto">
              <a:xfrm>
                <a:off x="4101" y="829"/>
                <a:ext cx="747" cy="2535"/>
              </a:xfrm>
              <a:custGeom>
                <a:avLst/>
                <a:gdLst>
                  <a:gd name="T0" fmla="*/ 699 w 747"/>
                  <a:gd name="T1" fmla="*/ 46 h 2535"/>
                  <a:gd name="T2" fmla="*/ 661 w 747"/>
                  <a:gd name="T3" fmla="*/ 33 h 2535"/>
                  <a:gd name="T4" fmla="*/ 599 w 747"/>
                  <a:gd name="T5" fmla="*/ 15 h 2535"/>
                  <a:gd name="T6" fmla="*/ 538 w 747"/>
                  <a:gd name="T7" fmla="*/ 0 h 2535"/>
                  <a:gd name="T8" fmla="*/ 476 w 747"/>
                  <a:gd name="T9" fmla="*/ 0 h 2535"/>
                  <a:gd name="T10" fmla="*/ 536 w 747"/>
                  <a:gd name="T11" fmla="*/ 12 h 2535"/>
                  <a:gd name="T12" fmla="*/ 597 w 747"/>
                  <a:gd name="T13" fmla="*/ 25 h 2535"/>
                  <a:gd name="T14" fmla="*/ 659 w 747"/>
                  <a:gd name="T15" fmla="*/ 42 h 2535"/>
                  <a:gd name="T16" fmla="*/ 695 w 747"/>
                  <a:gd name="T17" fmla="*/ 56 h 2535"/>
                  <a:gd name="T18" fmla="*/ 695 w 747"/>
                  <a:gd name="T19" fmla="*/ 54 h 2535"/>
                  <a:gd name="T20" fmla="*/ 695 w 747"/>
                  <a:gd name="T21" fmla="*/ 52 h 2535"/>
                  <a:gd name="T22" fmla="*/ 697 w 747"/>
                  <a:gd name="T23" fmla="*/ 52 h 2535"/>
                  <a:gd name="T24" fmla="*/ 697 w 747"/>
                  <a:gd name="T25" fmla="*/ 50 h 2535"/>
                  <a:gd name="T26" fmla="*/ 697 w 747"/>
                  <a:gd name="T27" fmla="*/ 50 h 2535"/>
                  <a:gd name="T28" fmla="*/ 699 w 747"/>
                  <a:gd name="T29" fmla="*/ 48 h 2535"/>
                  <a:gd name="T30" fmla="*/ 699 w 747"/>
                  <a:gd name="T31" fmla="*/ 46 h 2535"/>
                  <a:gd name="T32" fmla="*/ 699 w 747"/>
                  <a:gd name="T33" fmla="*/ 46 h 2535"/>
                  <a:gd name="T34" fmla="*/ 2 w 747"/>
                  <a:gd name="T35" fmla="*/ 2531 h 2535"/>
                  <a:gd name="T36" fmla="*/ 16 w 747"/>
                  <a:gd name="T37" fmla="*/ 2535 h 2535"/>
                  <a:gd name="T38" fmla="*/ 77 w 747"/>
                  <a:gd name="T39" fmla="*/ 2535 h 2535"/>
                  <a:gd name="T40" fmla="*/ 18 w 747"/>
                  <a:gd name="T41" fmla="*/ 2525 h 2535"/>
                  <a:gd name="T42" fmla="*/ 0 w 747"/>
                  <a:gd name="T43" fmla="*/ 2521 h 2535"/>
                  <a:gd name="T44" fmla="*/ 0 w 747"/>
                  <a:gd name="T45" fmla="*/ 2521 h 2535"/>
                  <a:gd name="T46" fmla="*/ 0 w 747"/>
                  <a:gd name="T47" fmla="*/ 2523 h 2535"/>
                  <a:gd name="T48" fmla="*/ 0 w 747"/>
                  <a:gd name="T49" fmla="*/ 2525 h 2535"/>
                  <a:gd name="T50" fmla="*/ 0 w 747"/>
                  <a:gd name="T51" fmla="*/ 2525 h 2535"/>
                  <a:gd name="T52" fmla="*/ 2 w 747"/>
                  <a:gd name="T53" fmla="*/ 2527 h 2535"/>
                  <a:gd name="T54" fmla="*/ 2 w 747"/>
                  <a:gd name="T55" fmla="*/ 2529 h 2535"/>
                  <a:gd name="T56" fmla="*/ 2 w 747"/>
                  <a:gd name="T57" fmla="*/ 2531 h 2535"/>
                  <a:gd name="T58" fmla="*/ 2 w 747"/>
                  <a:gd name="T59" fmla="*/ 2531 h 2535"/>
                  <a:gd name="T60" fmla="*/ 538 w 747"/>
                  <a:gd name="T61" fmla="*/ 2535 h 2535"/>
                  <a:gd name="T62" fmla="*/ 599 w 747"/>
                  <a:gd name="T63" fmla="*/ 2521 h 2535"/>
                  <a:gd name="T64" fmla="*/ 661 w 747"/>
                  <a:gd name="T65" fmla="*/ 2504 h 2535"/>
                  <a:gd name="T66" fmla="*/ 722 w 747"/>
                  <a:gd name="T67" fmla="*/ 2483 h 2535"/>
                  <a:gd name="T68" fmla="*/ 747 w 747"/>
                  <a:gd name="T69" fmla="*/ 2473 h 2535"/>
                  <a:gd name="T70" fmla="*/ 743 w 747"/>
                  <a:gd name="T71" fmla="*/ 2464 h 2535"/>
                  <a:gd name="T72" fmla="*/ 718 w 747"/>
                  <a:gd name="T73" fmla="*/ 2473 h 2535"/>
                  <a:gd name="T74" fmla="*/ 659 w 747"/>
                  <a:gd name="T75" fmla="*/ 2492 h 2535"/>
                  <a:gd name="T76" fmla="*/ 597 w 747"/>
                  <a:gd name="T77" fmla="*/ 2510 h 2535"/>
                  <a:gd name="T78" fmla="*/ 536 w 747"/>
                  <a:gd name="T79" fmla="*/ 2525 h 2535"/>
                  <a:gd name="T80" fmla="*/ 476 w 747"/>
                  <a:gd name="T81" fmla="*/ 2535 h 2535"/>
                  <a:gd name="T82" fmla="*/ 538 w 747"/>
                  <a:gd name="T83" fmla="*/ 2535 h 2535"/>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747"/>
                  <a:gd name="T127" fmla="*/ 0 h 2535"/>
                  <a:gd name="T128" fmla="*/ 747 w 747"/>
                  <a:gd name="T129" fmla="*/ 2535 h 2535"/>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747" h="2535">
                    <a:moveTo>
                      <a:pt x="699" y="46"/>
                    </a:moveTo>
                    <a:lnTo>
                      <a:pt x="661" y="33"/>
                    </a:lnTo>
                    <a:lnTo>
                      <a:pt x="599" y="15"/>
                    </a:lnTo>
                    <a:lnTo>
                      <a:pt x="538" y="0"/>
                    </a:lnTo>
                    <a:lnTo>
                      <a:pt x="476" y="0"/>
                    </a:lnTo>
                    <a:lnTo>
                      <a:pt x="536" y="12"/>
                    </a:lnTo>
                    <a:lnTo>
                      <a:pt x="597" y="25"/>
                    </a:lnTo>
                    <a:lnTo>
                      <a:pt x="659" y="42"/>
                    </a:lnTo>
                    <a:lnTo>
                      <a:pt x="695" y="56"/>
                    </a:lnTo>
                    <a:lnTo>
                      <a:pt x="695" y="54"/>
                    </a:lnTo>
                    <a:lnTo>
                      <a:pt x="695" y="52"/>
                    </a:lnTo>
                    <a:lnTo>
                      <a:pt x="697" y="52"/>
                    </a:lnTo>
                    <a:lnTo>
                      <a:pt x="697" y="50"/>
                    </a:lnTo>
                    <a:lnTo>
                      <a:pt x="699" y="48"/>
                    </a:lnTo>
                    <a:lnTo>
                      <a:pt x="699" y="46"/>
                    </a:lnTo>
                    <a:close/>
                    <a:moveTo>
                      <a:pt x="2" y="2531"/>
                    </a:moveTo>
                    <a:lnTo>
                      <a:pt x="16" y="2535"/>
                    </a:lnTo>
                    <a:lnTo>
                      <a:pt x="77" y="2535"/>
                    </a:lnTo>
                    <a:lnTo>
                      <a:pt x="18" y="2525"/>
                    </a:lnTo>
                    <a:lnTo>
                      <a:pt x="0" y="2521"/>
                    </a:lnTo>
                    <a:lnTo>
                      <a:pt x="0" y="2523"/>
                    </a:lnTo>
                    <a:lnTo>
                      <a:pt x="0" y="2525"/>
                    </a:lnTo>
                    <a:lnTo>
                      <a:pt x="2" y="2527"/>
                    </a:lnTo>
                    <a:lnTo>
                      <a:pt x="2" y="2529"/>
                    </a:lnTo>
                    <a:lnTo>
                      <a:pt x="2" y="2531"/>
                    </a:lnTo>
                    <a:close/>
                    <a:moveTo>
                      <a:pt x="538" y="2535"/>
                    </a:moveTo>
                    <a:lnTo>
                      <a:pt x="599" y="2521"/>
                    </a:lnTo>
                    <a:lnTo>
                      <a:pt x="661" y="2504"/>
                    </a:lnTo>
                    <a:lnTo>
                      <a:pt x="722" y="2483"/>
                    </a:lnTo>
                    <a:lnTo>
                      <a:pt x="747" y="2473"/>
                    </a:lnTo>
                    <a:lnTo>
                      <a:pt x="743" y="2464"/>
                    </a:lnTo>
                    <a:lnTo>
                      <a:pt x="718" y="2473"/>
                    </a:lnTo>
                    <a:lnTo>
                      <a:pt x="659" y="2492"/>
                    </a:lnTo>
                    <a:lnTo>
                      <a:pt x="597" y="2510"/>
                    </a:lnTo>
                    <a:lnTo>
                      <a:pt x="536" y="2525"/>
                    </a:lnTo>
                    <a:lnTo>
                      <a:pt x="476" y="2535"/>
                    </a:lnTo>
                    <a:lnTo>
                      <a:pt x="538" y="2535"/>
                    </a:lnTo>
                    <a:close/>
                  </a:path>
                </a:pathLst>
              </a:custGeom>
              <a:solidFill>
                <a:srgbClr val="0D9EFF"/>
              </a:solidFill>
              <a:ln w="9525">
                <a:noFill/>
                <a:round/>
              </a:ln>
            </p:spPr>
            <p:txBody>
              <a:bodyPr/>
              <a:lstStyle/>
              <a:p>
                <a:endParaRPr lang="en-US"/>
              </a:p>
            </p:txBody>
          </p:sp>
          <p:sp>
            <p:nvSpPr>
              <p:cNvPr id="44116" name="Freeform 286"/>
              <p:cNvSpPr>
                <a:spLocks noEditPoints="1"/>
              </p:cNvSpPr>
              <p:nvPr/>
            </p:nvSpPr>
            <p:spPr bwMode="auto">
              <a:xfrm>
                <a:off x="4099" y="829"/>
                <a:ext cx="747" cy="2535"/>
              </a:xfrm>
              <a:custGeom>
                <a:avLst/>
                <a:gdLst>
                  <a:gd name="T0" fmla="*/ 699 w 747"/>
                  <a:gd name="T1" fmla="*/ 50 h 2535"/>
                  <a:gd name="T2" fmla="*/ 663 w 747"/>
                  <a:gd name="T3" fmla="*/ 38 h 2535"/>
                  <a:gd name="T4" fmla="*/ 601 w 747"/>
                  <a:gd name="T5" fmla="*/ 21 h 2535"/>
                  <a:gd name="T6" fmla="*/ 538 w 747"/>
                  <a:gd name="T7" fmla="*/ 6 h 2535"/>
                  <a:gd name="T8" fmla="*/ 509 w 747"/>
                  <a:gd name="T9" fmla="*/ 0 h 2535"/>
                  <a:gd name="T10" fmla="*/ 438 w 747"/>
                  <a:gd name="T11" fmla="*/ 0 h 2535"/>
                  <a:gd name="T12" fmla="*/ 473 w 747"/>
                  <a:gd name="T13" fmla="*/ 6 h 2535"/>
                  <a:gd name="T14" fmla="*/ 536 w 747"/>
                  <a:gd name="T15" fmla="*/ 17 h 2535"/>
                  <a:gd name="T16" fmla="*/ 597 w 747"/>
                  <a:gd name="T17" fmla="*/ 31 h 2535"/>
                  <a:gd name="T18" fmla="*/ 659 w 747"/>
                  <a:gd name="T19" fmla="*/ 48 h 2535"/>
                  <a:gd name="T20" fmla="*/ 695 w 747"/>
                  <a:gd name="T21" fmla="*/ 59 h 2535"/>
                  <a:gd name="T22" fmla="*/ 695 w 747"/>
                  <a:gd name="T23" fmla="*/ 59 h 2535"/>
                  <a:gd name="T24" fmla="*/ 695 w 747"/>
                  <a:gd name="T25" fmla="*/ 58 h 2535"/>
                  <a:gd name="T26" fmla="*/ 697 w 747"/>
                  <a:gd name="T27" fmla="*/ 56 h 2535"/>
                  <a:gd name="T28" fmla="*/ 697 w 747"/>
                  <a:gd name="T29" fmla="*/ 56 h 2535"/>
                  <a:gd name="T30" fmla="*/ 697 w 747"/>
                  <a:gd name="T31" fmla="*/ 54 h 2535"/>
                  <a:gd name="T32" fmla="*/ 697 w 747"/>
                  <a:gd name="T33" fmla="*/ 52 h 2535"/>
                  <a:gd name="T34" fmla="*/ 699 w 747"/>
                  <a:gd name="T35" fmla="*/ 52 h 2535"/>
                  <a:gd name="T36" fmla="*/ 699 w 747"/>
                  <a:gd name="T37" fmla="*/ 50 h 2535"/>
                  <a:gd name="T38" fmla="*/ 2 w 747"/>
                  <a:gd name="T39" fmla="*/ 2525 h 2535"/>
                  <a:gd name="T40" fmla="*/ 20 w 747"/>
                  <a:gd name="T41" fmla="*/ 2529 h 2535"/>
                  <a:gd name="T42" fmla="*/ 48 w 747"/>
                  <a:gd name="T43" fmla="*/ 2535 h 2535"/>
                  <a:gd name="T44" fmla="*/ 119 w 747"/>
                  <a:gd name="T45" fmla="*/ 2535 h 2535"/>
                  <a:gd name="T46" fmla="*/ 85 w 747"/>
                  <a:gd name="T47" fmla="*/ 2531 h 2535"/>
                  <a:gd name="T48" fmla="*/ 22 w 747"/>
                  <a:gd name="T49" fmla="*/ 2519 h 2535"/>
                  <a:gd name="T50" fmla="*/ 0 w 747"/>
                  <a:gd name="T51" fmla="*/ 2515 h 2535"/>
                  <a:gd name="T52" fmla="*/ 2 w 747"/>
                  <a:gd name="T53" fmla="*/ 2515 h 2535"/>
                  <a:gd name="T54" fmla="*/ 2 w 747"/>
                  <a:gd name="T55" fmla="*/ 2517 h 2535"/>
                  <a:gd name="T56" fmla="*/ 2 w 747"/>
                  <a:gd name="T57" fmla="*/ 2519 h 2535"/>
                  <a:gd name="T58" fmla="*/ 2 w 747"/>
                  <a:gd name="T59" fmla="*/ 2521 h 2535"/>
                  <a:gd name="T60" fmla="*/ 2 w 747"/>
                  <a:gd name="T61" fmla="*/ 2521 h 2535"/>
                  <a:gd name="T62" fmla="*/ 2 w 747"/>
                  <a:gd name="T63" fmla="*/ 2523 h 2535"/>
                  <a:gd name="T64" fmla="*/ 2 w 747"/>
                  <a:gd name="T65" fmla="*/ 2525 h 2535"/>
                  <a:gd name="T66" fmla="*/ 2 w 747"/>
                  <a:gd name="T67" fmla="*/ 2525 h 2535"/>
                  <a:gd name="T68" fmla="*/ 509 w 747"/>
                  <a:gd name="T69" fmla="*/ 2535 h 2535"/>
                  <a:gd name="T70" fmla="*/ 538 w 747"/>
                  <a:gd name="T71" fmla="*/ 2529 h 2535"/>
                  <a:gd name="T72" fmla="*/ 601 w 747"/>
                  <a:gd name="T73" fmla="*/ 2515 h 2535"/>
                  <a:gd name="T74" fmla="*/ 663 w 747"/>
                  <a:gd name="T75" fmla="*/ 2498 h 2535"/>
                  <a:gd name="T76" fmla="*/ 722 w 747"/>
                  <a:gd name="T77" fmla="*/ 2477 h 2535"/>
                  <a:gd name="T78" fmla="*/ 747 w 747"/>
                  <a:gd name="T79" fmla="*/ 2467 h 2535"/>
                  <a:gd name="T80" fmla="*/ 743 w 747"/>
                  <a:gd name="T81" fmla="*/ 2458 h 2535"/>
                  <a:gd name="T82" fmla="*/ 718 w 747"/>
                  <a:gd name="T83" fmla="*/ 2467 h 2535"/>
                  <a:gd name="T84" fmla="*/ 659 w 747"/>
                  <a:gd name="T85" fmla="*/ 2489 h 2535"/>
                  <a:gd name="T86" fmla="*/ 597 w 747"/>
                  <a:gd name="T87" fmla="*/ 2506 h 2535"/>
                  <a:gd name="T88" fmla="*/ 536 w 747"/>
                  <a:gd name="T89" fmla="*/ 2519 h 2535"/>
                  <a:gd name="T90" fmla="*/ 473 w 747"/>
                  <a:gd name="T91" fmla="*/ 2531 h 2535"/>
                  <a:gd name="T92" fmla="*/ 438 w 747"/>
                  <a:gd name="T93" fmla="*/ 2535 h 2535"/>
                  <a:gd name="T94" fmla="*/ 509 w 747"/>
                  <a:gd name="T95" fmla="*/ 2535 h 253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47"/>
                  <a:gd name="T145" fmla="*/ 0 h 2535"/>
                  <a:gd name="T146" fmla="*/ 747 w 747"/>
                  <a:gd name="T147" fmla="*/ 2535 h 253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47" h="2535">
                    <a:moveTo>
                      <a:pt x="699" y="50"/>
                    </a:moveTo>
                    <a:lnTo>
                      <a:pt x="663" y="38"/>
                    </a:lnTo>
                    <a:lnTo>
                      <a:pt x="601" y="21"/>
                    </a:lnTo>
                    <a:lnTo>
                      <a:pt x="538" y="6"/>
                    </a:lnTo>
                    <a:lnTo>
                      <a:pt x="509" y="0"/>
                    </a:lnTo>
                    <a:lnTo>
                      <a:pt x="438" y="0"/>
                    </a:lnTo>
                    <a:lnTo>
                      <a:pt x="473" y="6"/>
                    </a:lnTo>
                    <a:lnTo>
                      <a:pt x="536" y="17"/>
                    </a:lnTo>
                    <a:lnTo>
                      <a:pt x="597" y="31"/>
                    </a:lnTo>
                    <a:lnTo>
                      <a:pt x="659" y="48"/>
                    </a:lnTo>
                    <a:lnTo>
                      <a:pt x="695" y="59"/>
                    </a:lnTo>
                    <a:lnTo>
                      <a:pt x="695" y="58"/>
                    </a:lnTo>
                    <a:lnTo>
                      <a:pt x="697" y="56"/>
                    </a:lnTo>
                    <a:lnTo>
                      <a:pt x="697" y="54"/>
                    </a:lnTo>
                    <a:lnTo>
                      <a:pt x="697" y="52"/>
                    </a:lnTo>
                    <a:lnTo>
                      <a:pt x="699" y="52"/>
                    </a:lnTo>
                    <a:lnTo>
                      <a:pt x="699" y="50"/>
                    </a:lnTo>
                    <a:close/>
                    <a:moveTo>
                      <a:pt x="2" y="2525"/>
                    </a:moveTo>
                    <a:lnTo>
                      <a:pt x="20" y="2529"/>
                    </a:lnTo>
                    <a:lnTo>
                      <a:pt x="48" y="2535"/>
                    </a:lnTo>
                    <a:lnTo>
                      <a:pt x="119" y="2535"/>
                    </a:lnTo>
                    <a:lnTo>
                      <a:pt x="85" y="2531"/>
                    </a:lnTo>
                    <a:lnTo>
                      <a:pt x="22" y="2519"/>
                    </a:lnTo>
                    <a:lnTo>
                      <a:pt x="0" y="2515"/>
                    </a:lnTo>
                    <a:lnTo>
                      <a:pt x="2" y="2515"/>
                    </a:lnTo>
                    <a:lnTo>
                      <a:pt x="2" y="2517"/>
                    </a:lnTo>
                    <a:lnTo>
                      <a:pt x="2" y="2519"/>
                    </a:lnTo>
                    <a:lnTo>
                      <a:pt x="2" y="2521"/>
                    </a:lnTo>
                    <a:lnTo>
                      <a:pt x="2" y="2523"/>
                    </a:lnTo>
                    <a:lnTo>
                      <a:pt x="2" y="2525"/>
                    </a:lnTo>
                    <a:close/>
                    <a:moveTo>
                      <a:pt x="509" y="2535"/>
                    </a:moveTo>
                    <a:lnTo>
                      <a:pt x="538" y="2529"/>
                    </a:lnTo>
                    <a:lnTo>
                      <a:pt x="601" y="2515"/>
                    </a:lnTo>
                    <a:lnTo>
                      <a:pt x="663" y="2498"/>
                    </a:lnTo>
                    <a:lnTo>
                      <a:pt x="722" y="2477"/>
                    </a:lnTo>
                    <a:lnTo>
                      <a:pt x="747" y="2467"/>
                    </a:lnTo>
                    <a:lnTo>
                      <a:pt x="743" y="2458"/>
                    </a:lnTo>
                    <a:lnTo>
                      <a:pt x="718" y="2467"/>
                    </a:lnTo>
                    <a:lnTo>
                      <a:pt x="659" y="2489"/>
                    </a:lnTo>
                    <a:lnTo>
                      <a:pt x="597" y="2506"/>
                    </a:lnTo>
                    <a:lnTo>
                      <a:pt x="536" y="2519"/>
                    </a:lnTo>
                    <a:lnTo>
                      <a:pt x="473" y="2531"/>
                    </a:lnTo>
                    <a:lnTo>
                      <a:pt x="438" y="2535"/>
                    </a:lnTo>
                    <a:lnTo>
                      <a:pt x="509" y="2535"/>
                    </a:lnTo>
                    <a:close/>
                  </a:path>
                </a:pathLst>
              </a:custGeom>
              <a:solidFill>
                <a:srgbClr val="0E9EFF"/>
              </a:solidFill>
              <a:ln w="9525">
                <a:noFill/>
                <a:round/>
              </a:ln>
            </p:spPr>
            <p:txBody>
              <a:bodyPr/>
              <a:lstStyle/>
              <a:p>
                <a:endParaRPr lang="en-US"/>
              </a:p>
            </p:txBody>
          </p:sp>
          <p:sp>
            <p:nvSpPr>
              <p:cNvPr id="44117" name="Freeform 287"/>
              <p:cNvSpPr>
                <a:spLocks noEditPoints="1"/>
              </p:cNvSpPr>
              <p:nvPr/>
            </p:nvSpPr>
            <p:spPr bwMode="auto">
              <a:xfrm>
                <a:off x="4099" y="829"/>
                <a:ext cx="745" cy="2535"/>
              </a:xfrm>
              <a:custGeom>
                <a:avLst/>
                <a:gdLst>
                  <a:gd name="T0" fmla="*/ 697 w 745"/>
                  <a:gd name="T1" fmla="*/ 56 h 2535"/>
                  <a:gd name="T2" fmla="*/ 661 w 745"/>
                  <a:gd name="T3" fmla="*/ 42 h 2535"/>
                  <a:gd name="T4" fmla="*/ 599 w 745"/>
                  <a:gd name="T5" fmla="*/ 25 h 2535"/>
                  <a:gd name="T6" fmla="*/ 538 w 745"/>
                  <a:gd name="T7" fmla="*/ 12 h 2535"/>
                  <a:gd name="T8" fmla="*/ 478 w 745"/>
                  <a:gd name="T9" fmla="*/ 0 h 2535"/>
                  <a:gd name="T10" fmla="*/ 388 w 745"/>
                  <a:gd name="T11" fmla="*/ 0 h 2535"/>
                  <a:gd name="T12" fmla="*/ 409 w 745"/>
                  <a:gd name="T13" fmla="*/ 2 h 2535"/>
                  <a:gd name="T14" fmla="*/ 473 w 745"/>
                  <a:gd name="T15" fmla="*/ 10 h 2535"/>
                  <a:gd name="T16" fmla="*/ 536 w 745"/>
                  <a:gd name="T17" fmla="*/ 21 h 2535"/>
                  <a:gd name="T18" fmla="*/ 597 w 745"/>
                  <a:gd name="T19" fmla="*/ 36 h 2535"/>
                  <a:gd name="T20" fmla="*/ 657 w 745"/>
                  <a:gd name="T21" fmla="*/ 54 h 2535"/>
                  <a:gd name="T22" fmla="*/ 693 w 745"/>
                  <a:gd name="T23" fmla="*/ 65 h 2535"/>
                  <a:gd name="T24" fmla="*/ 693 w 745"/>
                  <a:gd name="T25" fmla="*/ 63 h 2535"/>
                  <a:gd name="T26" fmla="*/ 693 w 745"/>
                  <a:gd name="T27" fmla="*/ 63 h 2535"/>
                  <a:gd name="T28" fmla="*/ 695 w 745"/>
                  <a:gd name="T29" fmla="*/ 61 h 2535"/>
                  <a:gd name="T30" fmla="*/ 695 w 745"/>
                  <a:gd name="T31" fmla="*/ 59 h 2535"/>
                  <a:gd name="T32" fmla="*/ 695 w 745"/>
                  <a:gd name="T33" fmla="*/ 59 h 2535"/>
                  <a:gd name="T34" fmla="*/ 695 w 745"/>
                  <a:gd name="T35" fmla="*/ 58 h 2535"/>
                  <a:gd name="T36" fmla="*/ 697 w 745"/>
                  <a:gd name="T37" fmla="*/ 56 h 2535"/>
                  <a:gd name="T38" fmla="*/ 697 w 745"/>
                  <a:gd name="T39" fmla="*/ 56 h 2535"/>
                  <a:gd name="T40" fmla="*/ 2 w 745"/>
                  <a:gd name="T41" fmla="*/ 2521 h 2535"/>
                  <a:gd name="T42" fmla="*/ 20 w 745"/>
                  <a:gd name="T43" fmla="*/ 2525 h 2535"/>
                  <a:gd name="T44" fmla="*/ 79 w 745"/>
                  <a:gd name="T45" fmla="*/ 2535 h 2535"/>
                  <a:gd name="T46" fmla="*/ 169 w 745"/>
                  <a:gd name="T47" fmla="*/ 2535 h 2535"/>
                  <a:gd name="T48" fmla="*/ 148 w 745"/>
                  <a:gd name="T49" fmla="*/ 2533 h 2535"/>
                  <a:gd name="T50" fmla="*/ 85 w 745"/>
                  <a:gd name="T51" fmla="*/ 2525 h 2535"/>
                  <a:gd name="T52" fmla="*/ 23 w 745"/>
                  <a:gd name="T53" fmla="*/ 2513 h 2535"/>
                  <a:gd name="T54" fmla="*/ 0 w 745"/>
                  <a:gd name="T55" fmla="*/ 2510 h 2535"/>
                  <a:gd name="T56" fmla="*/ 0 w 745"/>
                  <a:gd name="T57" fmla="*/ 2510 h 2535"/>
                  <a:gd name="T58" fmla="*/ 0 w 745"/>
                  <a:gd name="T59" fmla="*/ 2512 h 2535"/>
                  <a:gd name="T60" fmla="*/ 0 w 745"/>
                  <a:gd name="T61" fmla="*/ 2513 h 2535"/>
                  <a:gd name="T62" fmla="*/ 0 w 745"/>
                  <a:gd name="T63" fmla="*/ 2515 h 2535"/>
                  <a:gd name="T64" fmla="*/ 2 w 745"/>
                  <a:gd name="T65" fmla="*/ 2515 h 2535"/>
                  <a:gd name="T66" fmla="*/ 2 w 745"/>
                  <a:gd name="T67" fmla="*/ 2517 h 2535"/>
                  <a:gd name="T68" fmla="*/ 2 w 745"/>
                  <a:gd name="T69" fmla="*/ 2519 h 2535"/>
                  <a:gd name="T70" fmla="*/ 2 w 745"/>
                  <a:gd name="T71" fmla="*/ 2521 h 2535"/>
                  <a:gd name="T72" fmla="*/ 478 w 745"/>
                  <a:gd name="T73" fmla="*/ 2535 h 2535"/>
                  <a:gd name="T74" fmla="*/ 538 w 745"/>
                  <a:gd name="T75" fmla="*/ 2525 h 2535"/>
                  <a:gd name="T76" fmla="*/ 599 w 745"/>
                  <a:gd name="T77" fmla="*/ 2510 h 2535"/>
                  <a:gd name="T78" fmla="*/ 661 w 745"/>
                  <a:gd name="T79" fmla="*/ 2492 h 2535"/>
                  <a:gd name="T80" fmla="*/ 720 w 745"/>
                  <a:gd name="T81" fmla="*/ 2473 h 2535"/>
                  <a:gd name="T82" fmla="*/ 745 w 745"/>
                  <a:gd name="T83" fmla="*/ 2464 h 2535"/>
                  <a:gd name="T84" fmla="*/ 741 w 745"/>
                  <a:gd name="T85" fmla="*/ 2454 h 2535"/>
                  <a:gd name="T86" fmla="*/ 716 w 745"/>
                  <a:gd name="T87" fmla="*/ 2464 h 2535"/>
                  <a:gd name="T88" fmla="*/ 657 w 745"/>
                  <a:gd name="T89" fmla="*/ 2483 h 2535"/>
                  <a:gd name="T90" fmla="*/ 597 w 745"/>
                  <a:gd name="T91" fmla="*/ 2500 h 2535"/>
                  <a:gd name="T92" fmla="*/ 536 w 745"/>
                  <a:gd name="T93" fmla="*/ 2513 h 2535"/>
                  <a:gd name="T94" fmla="*/ 473 w 745"/>
                  <a:gd name="T95" fmla="*/ 2525 h 2535"/>
                  <a:gd name="T96" fmla="*/ 409 w 745"/>
                  <a:gd name="T97" fmla="*/ 2533 h 2535"/>
                  <a:gd name="T98" fmla="*/ 388 w 745"/>
                  <a:gd name="T99" fmla="*/ 2535 h 2535"/>
                  <a:gd name="T100" fmla="*/ 478 w 745"/>
                  <a:gd name="T101" fmla="*/ 2535 h 253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45"/>
                  <a:gd name="T154" fmla="*/ 0 h 2535"/>
                  <a:gd name="T155" fmla="*/ 745 w 745"/>
                  <a:gd name="T156" fmla="*/ 2535 h 253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45" h="2535">
                    <a:moveTo>
                      <a:pt x="697" y="56"/>
                    </a:moveTo>
                    <a:lnTo>
                      <a:pt x="661" y="42"/>
                    </a:lnTo>
                    <a:lnTo>
                      <a:pt x="599" y="25"/>
                    </a:lnTo>
                    <a:lnTo>
                      <a:pt x="538" y="12"/>
                    </a:lnTo>
                    <a:lnTo>
                      <a:pt x="478" y="0"/>
                    </a:lnTo>
                    <a:lnTo>
                      <a:pt x="388" y="0"/>
                    </a:lnTo>
                    <a:lnTo>
                      <a:pt x="409" y="2"/>
                    </a:lnTo>
                    <a:lnTo>
                      <a:pt x="473" y="10"/>
                    </a:lnTo>
                    <a:lnTo>
                      <a:pt x="536" y="21"/>
                    </a:lnTo>
                    <a:lnTo>
                      <a:pt x="597" y="36"/>
                    </a:lnTo>
                    <a:lnTo>
                      <a:pt x="657" y="54"/>
                    </a:lnTo>
                    <a:lnTo>
                      <a:pt x="693" y="65"/>
                    </a:lnTo>
                    <a:lnTo>
                      <a:pt x="693" y="63"/>
                    </a:lnTo>
                    <a:lnTo>
                      <a:pt x="695" y="61"/>
                    </a:lnTo>
                    <a:lnTo>
                      <a:pt x="695" y="59"/>
                    </a:lnTo>
                    <a:lnTo>
                      <a:pt x="695" y="58"/>
                    </a:lnTo>
                    <a:lnTo>
                      <a:pt x="697" y="56"/>
                    </a:lnTo>
                    <a:close/>
                    <a:moveTo>
                      <a:pt x="2" y="2521"/>
                    </a:moveTo>
                    <a:lnTo>
                      <a:pt x="20" y="2525"/>
                    </a:lnTo>
                    <a:lnTo>
                      <a:pt x="79" y="2535"/>
                    </a:lnTo>
                    <a:lnTo>
                      <a:pt x="169" y="2535"/>
                    </a:lnTo>
                    <a:lnTo>
                      <a:pt x="148" y="2533"/>
                    </a:lnTo>
                    <a:lnTo>
                      <a:pt x="85" y="2525"/>
                    </a:lnTo>
                    <a:lnTo>
                      <a:pt x="23" y="2513"/>
                    </a:lnTo>
                    <a:lnTo>
                      <a:pt x="0" y="2510"/>
                    </a:lnTo>
                    <a:lnTo>
                      <a:pt x="0" y="2512"/>
                    </a:lnTo>
                    <a:lnTo>
                      <a:pt x="0" y="2513"/>
                    </a:lnTo>
                    <a:lnTo>
                      <a:pt x="0" y="2515"/>
                    </a:lnTo>
                    <a:lnTo>
                      <a:pt x="2" y="2515"/>
                    </a:lnTo>
                    <a:lnTo>
                      <a:pt x="2" y="2517"/>
                    </a:lnTo>
                    <a:lnTo>
                      <a:pt x="2" y="2519"/>
                    </a:lnTo>
                    <a:lnTo>
                      <a:pt x="2" y="2521"/>
                    </a:lnTo>
                    <a:close/>
                    <a:moveTo>
                      <a:pt x="478" y="2535"/>
                    </a:moveTo>
                    <a:lnTo>
                      <a:pt x="538" y="2525"/>
                    </a:lnTo>
                    <a:lnTo>
                      <a:pt x="599" y="2510"/>
                    </a:lnTo>
                    <a:lnTo>
                      <a:pt x="661" y="2492"/>
                    </a:lnTo>
                    <a:lnTo>
                      <a:pt x="720" y="2473"/>
                    </a:lnTo>
                    <a:lnTo>
                      <a:pt x="745" y="2464"/>
                    </a:lnTo>
                    <a:lnTo>
                      <a:pt x="741" y="2454"/>
                    </a:lnTo>
                    <a:lnTo>
                      <a:pt x="716" y="2464"/>
                    </a:lnTo>
                    <a:lnTo>
                      <a:pt x="657" y="2483"/>
                    </a:lnTo>
                    <a:lnTo>
                      <a:pt x="597" y="2500"/>
                    </a:lnTo>
                    <a:lnTo>
                      <a:pt x="536" y="2513"/>
                    </a:lnTo>
                    <a:lnTo>
                      <a:pt x="473" y="2525"/>
                    </a:lnTo>
                    <a:lnTo>
                      <a:pt x="409" y="2533"/>
                    </a:lnTo>
                    <a:lnTo>
                      <a:pt x="388" y="2535"/>
                    </a:lnTo>
                    <a:lnTo>
                      <a:pt x="478" y="2535"/>
                    </a:lnTo>
                    <a:close/>
                  </a:path>
                </a:pathLst>
              </a:custGeom>
              <a:solidFill>
                <a:srgbClr val="0F9FFF"/>
              </a:solidFill>
              <a:ln w="9525">
                <a:noFill/>
                <a:round/>
              </a:ln>
            </p:spPr>
            <p:txBody>
              <a:bodyPr/>
              <a:lstStyle/>
              <a:p>
                <a:endParaRPr lang="en-US"/>
              </a:p>
            </p:txBody>
          </p:sp>
          <p:sp>
            <p:nvSpPr>
              <p:cNvPr id="44118" name="Freeform 288"/>
              <p:cNvSpPr>
                <a:spLocks noEditPoints="1"/>
              </p:cNvSpPr>
              <p:nvPr/>
            </p:nvSpPr>
            <p:spPr bwMode="auto">
              <a:xfrm>
                <a:off x="4097" y="829"/>
                <a:ext cx="745" cy="2535"/>
              </a:xfrm>
              <a:custGeom>
                <a:avLst/>
                <a:gdLst>
                  <a:gd name="T0" fmla="*/ 697 w 745"/>
                  <a:gd name="T1" fmla="*/ 59 h 2535"/>
                  <a:gd name="T2" fmla="*/ 661 w 745"/>
                  <a:gd name="T3" fmla="*/ 48 h 2535"/>
                  <a:gd name="T4" fmla="*/ 599 w 745"/>
                  <a:gd name="T5" fmla="*/ 31 h 2535"/>
                  <a:gd name="T6" fmla="*/ 538 w 745"/>
                  <a:gd name="T7" fmla="*/ 17 h 2535"/>
                  <a:gd name="T8" fmla="*/ 475 w 745"/>
                  <a:gd name="T9" fmla="*/ 6 h 2535"/>
                  <a:gd name="T10" fmla="*/ 440 w 745"/>
                  <a:gd name="T11" fmla="*/ 0 h 2535"/>
                  <a:gd name="T12" fmla="*/ 311 w 745"/>
                  <a:gd name="T13" fmla="*/ 0 h 2535"/>
                  <a:gd name="T14" fmla="*/ 311 w 745"/>
                  <a:gd name="T15" fmla="*/ 0 h 2535"/>
                  <a:gd name="T16" fmla="*/ 311 w 745"/>
                  <a:gd name="T17" fmla="*/ 2 h 2535"/>
                  <a:gd name="T18" fmla="*/ 311 w 745"/>
                  <a:gd name="T19" fmla="*/ 2 h 2535"/>
                  <a:gd name="T20" fmla="*/ 311 w 745"/>
                  <a:gd name="T21" fmla="*/ 2 h 2535"/>
                  <a:gd name="T22" fmla="*/ 311 w 745"/>
                  <a:gd name="T23" fmla="*/ 2 h 2535"/>
                  <a:gd name="T24" fmla="*/ 311 w 745"/>
                  <a:gd name="T25" fmla="*/ 2 h 2535"/>
                  <a:gd name="T26" fmla="*/ 311 w 745"/>
                  <a:gd name="T27" fmla="*/ 2 h 2535"/>
                  <a:gd name="T28" fmla="*/ 311 w 745"/>
                  <a:gd name="T29" fmla="*/ 2 h 2535"/>
                  <a:gd name="T30" fmla="*/ 346 w 745"/>
                  <a:gd name="T31" fmla="*/ 2 h 2535"/>
                  <a:gd name="T32" fmla="*/ 411 w 745"/>
                  <a:gd name="T33" fmla="*/ 8 h 2535"/>
                  <a:gd name="T34" fmla="*/ 475 w 745"/>
                  <a:gd name="T35" fmla="*/ 15 h 2535"/>
                  <a:gd name="T36" fmla="*/ 536 w 745"/>
                  <a:gd name="T37" fmla="*/ 27 h 2535"/>
                  <a:gd name="T38" fmla="*/ 597 w 745"/>
                  <a:gd name="T39" fmla="*/ 40 h 2535"/>
                  <a:gd name="T40" fmla="*/ 657 w 745"/>
                  <a:gd name="T41" fmla="*/ 58 h 2535"/>
                  <a:gd name="T42" fmla="*/ 693 w 745"/>
                  <a:gd name="T43" fmla="*/ 69 h 2535"/>
                  <a:gd name="T44" fmla="*/ 693 w 745"/>
                  <a:gd name="T45" fmla="*/ 69 h 2535"/>
                  <a:gd name="T46" fmla="*/ 693 w 745"/>
                  <a:gd name="T47" fmla="*/ 67 h 2535"/>
                  <a:gd name="T48" fmla="*/ 693 w 745"/>
                  <a:gd name="T49" fmla="*/ 65 h 2535"/>
                  <a:gd name="T50" fmla="*/ 695 w 745"/>
                  <a:gd name="T51" fmla="*/ 65 h 2535"/>
                  <a:gd name="T52" fmla="*/ 695 w 745"/>
                  <a:gd name="T53" fmla="*/ 63 h 2535"/>
                  <a:gd name="T54" fmla="*/ 695 w 745"/>
                  <a:gd name="T55" fmla="*/ 63 h 2535"/>
                  <a:gd name="T56" fmla="*/ 697 w 745"/>
                  <a:gd name="T57" fmla="*/ 61 h 2535"/>
                  <a:gd name="T58" fmla="*/ 697 w 745"/>
                  <a:gd name="T59" fmla="*/ 59 h 2535"/>
                  <a:gd name="T60" fmla="*/ 2 w 745"/>
                  <a:gd name="T61" fmla="*/ 2515 h 2535"/>
                  <a:gd name="T62" fmla="*/ 24 w 745"/>
                  <a:gd name="T63" fmla="*/ 2519 h 2535"/>
                  <a:gd name="T64" fmla="*/ 87 w 745"/>
                  <a:gd name="T65" fmla="*/ 2531 h 2535"/>
                  <a:gd name="T66" fmla="*/ 121 w 745"/>
                  <a:gd name="T67" fmla="*/ 2535 h 2535"/>
                  <a:gd name="T68" fmla="*/ 440 w 745"/>
                  <a:gd name="T69" fmla="*/ 2535 h 2535"/>
                  <a:gd name="T70" fmla="*/ 475 w 745"/>
                  <a:gd name="T71" fmla="*/ 2531 h 2535"/>
                  <a:gd name="T72" fmla="*/ 538 w 745"/>
                  <a:gd name="T73" fmla="*/ 2519 h 2535"/>
                  <a:gd name="T74" fmla="*/ 599 w 745"/>
                  <a:gd name="T75" fmla="*/ 2506 h 2535"/>
                  <a:gd name="T76" fmla="*/ 661 w 745"/>
                  <a:gd name="T77" fmla="*/ 2489 h 2535"/>
                  <a:gd name="T78" fmla="*/ 720 w 745"/>
                  <a:gd name="T79" fmla="*/ 2467 h 2535"/>
                  <a:gd name="T80" fmla="*/ 745 w 745"/>
                  <a:gd name="T81" fmla="*/ 2458 h 2535"/>
                  <a:gd name="T82" fmla="*/ 739 w 745"/>
                  <a:gd name="T83" fmla="*/ 2448 h 2535"/>
                  <a:gd name="T84" fmla="*/ 716 w 745"/>
                  <a:gd name="T85" fmla="*/ 2458 h 2535"/>
                  <a:gd name="T86" fmla="*/ 657 w 745"/>
                  <a:gd name="T87" fmla="*/ 2477 h 2535"/>
                  <a:gd name="T88" fmla="*/ 597 w 745"/>
                  <a:gd name="T89" fmla="*/ 2494 h 2535"/>
                  <a:gd name="T90" fmla="*/ 536 w 745"/>
                  <a:gd name="T91" fmla="*/ 2510 h 2535"/>
                  <a:gd name="T92" fmla="*/ 475 w 745"/>
                  <a:gd name="T93" fmla="*/ 2519 h 2535"/>
                  <a:gd name="T94" fmla="*/ 411 w 745"/>
                  <a:gd name="T95" fmla="*/ 2529 h 2535"/>
                  <a:gd name="T96" fmla="*/ 346 w 745"/>
                  <a:gd name="T97" fmla="*/ 2533 h 2535"/>
                  <a:gd name="T98" fmla="*/ 281 w 745"/>
                  <a:gd name="T99" fmla="*/ 2535 h 2535"/>
                  <a:gd name="T100" fmla="*/ 215 w 745"/>
                  <a:gd name="T101" fmla="*/ 2533 h 2535"/>
                  <a:gd name="T102" fmla="*/ 152 w 745"/>
                  <a:gd name="T103" fmla="*/ 2529 h 2535"/>
                  <a:gd name="T104" fmla="*/ 89 w 745"/>
                  <a:gd name="T105" fmla="*/ 2519 h 2535"/>
                  <a:gd name="T106" fmla="*/ 25 w 745"/>
                  <a:gd name="T107" fmla="*/ 2510 h 2535"/>
                  <a:gd name="T108" fmla="*/ 0 w 745"/>
                  <a:gd name="T109" fmla="*/ 2504 h 2535"/>
                  <a:gd name="T110" fmla="*/ 0 w 745"/>
                  <a:gd name="T111" fmla="*/ 2504 h 2535"/>
                  <a:gd name="T112" fmla="*/ 2 w 745"/>
                  <a:gd name="T113" fmla="*/ 2506 h 2535"/>
                  <a:gd name="T114" fmla="*/ 2 w 745"/>
                  <a:gd name="T115" fmla="*/ 2508 h 2535"/>
                  <a:gd name="T116" fmla="*/ 2 w 745"/>
                  <a:gd name="T117" fmla="*/ 2510 h 2535"/>
                  <a:gd name="T118" fmla="*/ 2 w 745"/>
                  <a:gd name="T119" fmla="*/ 2510 h 2535"/>
                  <a:gd name="T120" fmla="*/ 2 w 745"/>
                  <a:gd name="T121" fmla="*/ 2512 h 2535"/>
                  <a:gd name="T122" fmla="*/ 2 w 745"/>
                  <a:gd name="T123" fmla="*/ 2513 h 2535"/>
                  <a:gd name="T124" fmla="*/ 2 w 745"/>
                  <a:gd name="T125" fmla="*/ 2515 h 253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45"/>
                  <a:gd name="T190" fmla="*/ 0 h 2535"/>
                  <a:gd name="T191" fmla="*/ 745 w 745"/>
                  <a:gd name="T192" fmla="*/ 2535 h 253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45" h="2535">
                    <a:moveTo>
                      <a:pt x="697" y="59"/>
                    </a:moveTo>
                    <a:lnTo>
                      <a:pt x="661" y="48"/>
                    </a:lnTo>
                    <a:lnTo>
                      <a:pt x="599" y="31"/>
                    </a:lnTo>
                    <a:lnTo>
                      <a:pt x="538" y="17"/>
                    </a:lnTo>
                    <a:lnTo>
                      <a:pt x="475" y="6"/>
                    </a:lnTo>
                    <a:lnTo>
                      <a:pt x="440" y="0"/>
                    </a:lnTo>
                    <a:lnTo>
                      <a:pt x="311" y="0"/>
                    </a:lnTo>
                    <a:lnTo>
                      <a:pt x="311" y="2"/>
                    </a:lnTo>
                    <a:lnTo>
                      <a:pt x="346" y="2"/>
                    </a:lnTo>
                    <a:lnTo>
                      <a:pt x="411" y="8"/>
                    </a:lnTo>
                    <a:lnTo>
                      <a:pt x="475" y="15"/>
                    </a:lnTo>
                    <a:lnTo>
                      <a:pt x="536" y="27"/>
                    </a:lnTo>
                    <a:lnTo>
                      <a:pt x="597" y="40"/>
                    </a:lnTo>
                    <a:lnTo>
                      <a:pt x="657" y="58"/>
                    </a:lnTo>
                    <a:lnTo>
                      <a:pt x="693" y="69"/>
                    </a:lnTo>
                    <a:lnTo>
                      <a:pt x="693" y="67"/>
                    </a:lnTo>
                    <a:lnTo>
                      <a:pt x="693" y="65"/>
                    </a:lnTo>
                    <a:lnTo>
                      <a:pt x="695" y="65"/>
                    </a:lnTo>
                    <a:lnTo>
                      <a:pt x="695" y="63"/>
                    </a:lnTo>
                    <a:lnTo>
                      <a:pt x="697" y="61"/>
                    </a:lnTo>
                    <a:lnTo>
                      <a:pt x="697" y="59"/>
                    </a:lnTo>
                    <a:close/>
                    <a:moveTo>
                      <a:pt x="2" y="2515"/>
                    </a:moveTo>
                    <a:lnTo>
                      <a:pt x="24" y="2519"/>
                    </a:lnTo>
                    <a:lnTo>
                      <a:pt x="87" y="2531"/>
                    </a:lnTo>
                    <a:lnTo>
                      <a:pt x="121" y="2535"/>
                    </a:lnTo>
                    <a:lnTo>
                      <a:pt x="440" y="2535"/>
                    </a:lnTo>
                    <a:lnTo>
                      <a:pt x="475" y="2531"/>
                    </a:lnTo>
                    <a:lnTo>
                      <a:pt x="538" y="2519"/>
                    </a:lnTo>
                    <a:lnTo>
                      <a:pt x="599" y="2506"/>
                    </a:lnTo>
                    <a:lnTo>
                      <a:pt x="661" y="2489"/>
                    </a:lnTo>
                    <a:lnTo>
                      <a:pt x="720" y="2467"/>
                    </a:lnTo>
                    <a:lnTo>
                      <a:pt x="745" y="2458"/>
                    </a:lnTo>
                    <a:lnTo>
                      <a:pt x="739" y="2448"/>
                    </a:lnTo>
                    <a:lnTo>
                      <a:pt x="716" y="2458"/>
                    </a:lnTo>
                    <a:lnTo>
                      <a:pt x="657" y="2477"/>
                    </a:lnTo>
                    <a:lnTo>
                      <a:pt x="597" y="2494"/>
                    </a:lnTo>
                    <a:lnTo>
                      <a:pt x="536" y="2510"/>
                    </a:lnTo>
                    <a:lnTo>
                      <a:pt x="475" y="2519"/>
                    </a:lnTo>
                    <a:lnTo>
                      <a:pt x="411" y="2529"/>
                    </a:lnTo>
                    <a:lnTo>
                      <a:pt x="346" y="2533"/>
                    </a:lnTo>
                    <a:lnTo>
                      <a:pt x="281" y="2535"/>
                    </a:lnTo>
                    <a:lnTo>
                      <a:pt x="215" y="2533"/>
                    </a:lnTo>
                    <a:lnTo>
                      <a:pt x="152" y="2529"/>
                    </a:lnTo>
                    <a:lnTo>
                      <a:pt x="89" y="2519"/>
                    </a:lnTo>
                    <a:lnTo>
                      <a:pt x="25" y="2510"/>
                    </a:lnTo>
                    <a:lnTo>
                      <a:pt x="0" y="2504"/>
                    </a:lnTo>
                    <a:lnTo>
                      <a:pt x="2" y="2506"/>
                    </a:lnTo>
                    <a:lnTo>
                      <a:pt x="2" y="2508"/>
                    </a:lnTo>
                    <a:lnTo>
                      <a:pt x="2" y="2510"/>
                    </a:lnTo>
                    <a:lnTo>
                      <a:pt x="2" y="2512"/>
                    </a:lnTo>
                    <a:lnTo>
                      <a:pt x="2" y="2513"/>
                    </a:lnTo>
                    <a:lnTo>
                      <a:pt x="2" y="2515"/>
                    </a:lnTo>
                    <a:close/>
                  </a:path>
                </a:pathLst>
              </a:custGeom>
              <a:solidFill>
                <a:srgbClr val="109FFF"/>
              </a:solidFill>
              <a:ln w="9525">
                <a:noFill/>
                <a:round/>
              </a:ln>
            </p:spPr>
            <p:txBody>
              <a:bodyPr/>
              <a:lstStyle/>
              <a:p>
                <a:endParaRPr lang="en-US"/>
              </a:p>
            </p:txBody>
          </p:sp>
          <p:sp>
            <p:nvSpPr>
              <p:cNvPr id="44119" name="Freeform 289"/>
              <p:cNvSpPr>
                <a:spLocks noEditPoints="1"/>
              </p:cNvSpPr>
              <p:nvPr/>
            </p:nvSpPr>
            <p:spPr bwMode="auto">
              <a:xfrm>
                <a:off x="4097" y="829"/>
                <a:ext cx="743" cy="2535"/>
              </a:xfrm>
              <a:custGeom>
                <a:avLst/>
                <a:gdLst>
                  <a:gd name="T0" fmla="*/ 659 w 743"/>
                  <a:gd name="T1" fmla="*/ 54 h 2535"/>
                  <a:gd name="T2" fmla="*/ 538 w 743"/>
                  <a:gd name="T3" fmla="*/ 21 h 2535"/>
                  <a:gd name="T4" fmla="*/ 411 w 743"/>
                  <a:gd name="T5" fmla="*/ 2 h 2535"/>
                  <a:gd name="T6" fmla="*/ 311 w 743"/>
                  <a:gd name="T7" fmla="*/ 0 h 2535"/>
                  <a:gd name="T8" fmla="*/ 311 w 743"/>
                  <a:gd name="T9" fmla="*/ 2 h 2535"/>
                  <a:gd name="T10" fmla="*/ 309 w 743"/>
                  <a:gd name="T11" fmla="*/ 4 h 2535"/>
                  <a:gd name="T12" fmla="*/ 309 w 743"/>
                  <a:gd name="T13" fmla="*/ 6 h 2535"/>
                  <a:gd name="T14" fmla="*/ 308 w 743"/>
                  <a:gd name="T15" fmla="*/ 8 h 2535"/>
                  <a:gd name="T16" fmla="*/ 409 w 743"/>
                  <a:gd name="T17" fmla="*/ 13 h 2535"/>
                  <a:gd name="T18" fmla="*/ 536 w 743"/>
                  <a:gd name="T19" fmla="*/ 33 h 2535"/>
                  <a:gd name="T20" fmla="*/ 657 w 743"/>
                  <a:gd name="T21" fmla="*/ 63 h 2535"/>
                  <a:gd name="T22" fmla="*/ 691 w 743"/>
                  <a:gd name="T23" fmla="*/ 73 h 2535"/>
                  <a:gd name="T24" fmla="*/ 691 w 743"/>
                  <a:gd name="T25" fmla="*/ 71 h 2535"/>
                  <a:gd name="T26" fmla="*/ 693 w 743"/>
                  <a:gd name="T27" fmla="*/ 69 h 2535"/>
                  <a:gd name="T28" fmla="*/ 693 w 743"/>
                  <a:gd name="T29" fmla="*/ 67 h 2535"/>
                  <a:gd name="T30" fmla="*/ 2 w 743"/>
                  <a:gd name="T31" fmla="*/ 2510 h 2535"/>
                  <a:gd name="T32" fmla="*/ 87 w 743"/>
                  <a:gd name="T33" fmla="*/ 2525 h 2535"/>
                  <a:gd name="T34" fmla="*/ 171 w 743"/>
                  <a:gd name="T35" fmla="*/ 2535 h 2535"/>
                  <a:gd name="T36" fmla="*/ 411 w 743"/>
                  <a:gd name="T37" fmla="*/ 2533 h 2535"/>
                  <a:gd name="T38" fmla="*/ 538 w 743"/>
                  <a:gd name="T39" fmla="*/ 2513 h 2535"/>
                  <a:gd name="T40" fmla="*/ 659 w 743"/>
                  <a:gd name="T41" fmla="*/ 2483 h 2535"/>
                  <a:gd name="T42" fmla="*/ 743 w 743"/>
                  <a:gd name="T43" fmla="*/ 2454 h 2535"/>
                  <a:gd name="T44" fmla="*/ 714 w 743"/>
                  <a:gd name="T45" fmla="*/ 2452 h 2535"/>
                  <a:gd name="T46" fmla="*/ 595 w 743"/>
                  <a:gd name="T47" fmla="*/ 2489 h 2535"/>
                  <a:gd name="T48" fmla="*/ 473 w 743"/>
                  <a:gd name="T49" fmla="*/ 2515 h 2535"/>
                  <a:gd name="T50" fmla="*/ 346 w 743"/>
                  <a:gd name="T51" fmla="*/ 2527 h 2535"/>
                  <a:gd name="T52" fmla="*/ 215 w 743"/>
                  <a:gd name="T53" fmla="*/ 2527 h 2535"/>
                  <a:gd name="T54" fmla="*/ 89 w 743"/>
                  <a:gd name="T55" fmla="*/ 2515 h 2535"/>
                  <a:gd name="T56" fmla="*/ 0 w 743"/>
                  <a:gd name="T57" fmla="*/ 2498 h 2535"/>
                  <a:gd name="T58" fmla="*/ 0 w 743"/>
                  <a:gd name="T59" fmla="*/ 2500 h 2535"/>
                  <a:gd name="T60" fmla="*/ 0 w 743"/>
                  <a:gd name="T61" fmla="*/ 2504 h 2535"/>
                  <a:gd name="T62" fmla="*/ 2 w 743"/>
                  <a:gd name="T63" fmla="*/ 2506 h 2535"/>
                  <a:gd name="T64" fmla="*/ 2 w 743"/>
                  <a:gd name="T65" fmla="*/ 2510 h 25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3"/>
                  <a:gd name="T100" fmla="*/ 0 h 2535"/>
                  <a:gd name="T101" fmla="*/ 743 w 743"/>
                  <a:gd name="T102" fmla="*/ 2535 h 25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3" h="2535">
                    <a:moveTo>
                      <a:pt x="695" y="65"/>
                    </a:moveTo>
                    <a:lnTo>
                      <a:pt x="659" y="54"/>
                    </a:lnTo>
                    <a:lnTo>
                      <a:pt x="599" y="36"/>
                    </a:lnTo>
                    <a:lnTo>
                      <a:pt x="538" y="21"/>
                    </a:lnTo>
                    <a:lnTo>
                      <a:pt x="475" y="10"/>
                    </a:lnTo>
                    <a:lnTo>
                      <a:pt x="411" y="2"/>
                    </a:lnTo>
                    <a:lnTo>
                      <a:pt x="390" y="0"/>
                    </a:lnTo>
                    <a:lnTo>
                      <a:pt x="311" y="0"/>
                    </a:lnTo>
                    <a:lnTo>
                      <a:pt x="311" y="2"/>
                    </a:lnTo>
                    <a:lnTo>
                      <a:pt x="309" y="4"/>
                    </a:lnTo>
                    <a:lnTo>
                      <a:pt x="309" y="6"/>
                    </a:lnTo>
                    <a:lnTo>
                      <a:pt x="308" y="8"/>
                    </a:lnTo>
                    <a:lnTo>
                      <a:pt x="346" y="8"/>
                    </a:lnTo>
                    <a:lnTo>
                      <a:pt x="409" y="13"/>
                    </a:lnTo>
                    <a:lnTo>
                      <a:pt x="473" y="21"/>
                    </a:lnTo>
                    <a:lnTo>
                      <a:pt x="536" y="33"/>
                    </a:lnTo>
                    <a:lnTo>
                      <a:pt x="595" y="46"/>
                    </a:lnTo>
                    <a:lnTo>
                      <a:pt x="657" y="63"/>
                    </a:lnTo>
                    <a:lnTo>
                      <a:pt x="690" y="75"/>
                    </a:lnTo>
                    <a:lnTo>
                      <a:pt x="691" y="73"/>
                    </a:lnTo>
                    <a:lnTo>
                      <a:pt x="691" y="71"/>
                    </a:lnTo>
                    <a:lnTo>
                      <a:pt x="693" y="69"/>
                    </a:lnTo>
                    <a:lnTo>
                      <a:pt x="693" y="67"/>
                    </a:lnTo>
                    <a:lnTo>
                      <a:pt x="695" y="65"/>
                    </a:lnTo>
                    <a:close/>
                    <a:moveTo>
                      <a:pt x="2" y="2510"/>
                    </a:moveTo>
                    <a:lnTo>
                      <a:pt x="25" y="2513"/>
                    </a:lnTo>
                    <a:lnTo>
                      <a:pt x="87" y="2525"/>
                    </a:lnTo>
                    <a:lnTo>
                      <a:pt x="150" y="2533"/>
                    </a:lnTo>
                    <a:lnTo>
                      <a:pt x="171" y="2535"/>
                    </a:lnTo>
                    <a:lnTo>
                      <a:pt x="390" y="2535"/>
                    </a:lnTo>
                    <a:lnTo>
                      <a:pt x="411" y="2533"/>
                    </a:lnTo>
                    <a:lnTo>
                      <a:pt x="475" y="2525"/>
                    </a:lnTo>
                    <a:lnTo>
                      <a:pt x="538" y="2513"/>
                    </a:lnTo>
                    <a:lnTo>
                      <a:pt x="599" y="2500"/>
                    </a:lnTo>
                    <a:lnTo>
                      <a:pt x="659" y="2483"/>
                    </a:lnTo>
                    <a:lnTo>
                      <a:pt x="718" y="2464"/>
                    </a:lnTo>
                    <a:lnTo>
                      <a:pt x="743" y="2454"/>
                    </a:lnTo>
                    <a:lnTo>
                      <a:pt x="738" y="2444"/>
                    </a:lnTo>
                    <a:lnTo>
                      <a:pt x="714" y="2452"/>
                    </a:lnTo>
                    <a:lnTo>
                      <a:pt x="657" y="2473"/>
                    </a:lnTo>
                    <a:lnTo>
                      <a:pt x="595" y="2489"/>
                    </a:lnTo>
                    <a:lnTo>
                      <a:pt x="536" y="2504"/>
                    </a:lnTo>
                    <a:lnTo>
                      <a:pt x="473" y="2515"/>
                    </a:lnTo>
                    <a:lnTo>
                      <a:pt x="409" y="2523"/>
                    </a:lnTo>
                    <a:lnTo>
                      <a:pt x="346" y="2527"/>
                    </a:lnTo>
                    <a:lnTo>
                      <a:pt x="281" y="2529"/>
                    </a:lnTo>
                    <a:lnTo>
                      <a:pt x="215" y="2527"/>
                    </a:lnTo>
                    <a:lnTo>
                      <a:pt x="152" y="2523"/>
                    </a:lnTo>
                    <a:lnTo>
                      <a:pt x="89" y="2515"/>
                    </a:lnTo>
                    <a:lnTo>
                      <a:pt x="27" y="2504"/>
                    </a:lnTo>
                    <a:lnTo>
                      <a:pt x="0" y="2498"/>
                    </a:lnTo>
                    <a:lnTo>
                      <a:pt x="0" y="2500"/>
                    </a:lnTo>
                    <a:lnTo>
                      <a:pt x="0" y="2502"/>
                    </a:lnTo>
                    <a:lnTo>
                      <a:pt x="0" y="2504"/>
                    </a:lnTo>
                    <a:lnTo>
                      <a:pt x="2" y="2506"/>
                    </a:lnTo>
                    <a:lnTo>
                      <a:pt x="2" y="2508"/>
                    </a:lnTo>
                    <a:lnTo>
                      <a:pt x="2" y="2510"/>
                    </a:lnTo>
                    <a:close/>
                  </a:path>
                </a:pathLst>
              </a:custGeom>
              <a:solidFill>
                <a:srgbClr val="119FFF"/>
              </a:solidFill>
              <a:ln w="9525">
                <a:noFill/>
                <a:round/>
              </a:ln>
            </p:spPr>
            <p:txBody>
              <a:bodyPr/>
              <a:lstStyle/>
              <a:p>
                <a:endParaRPr lang="en-US"/>
              </a:p>
            </p:txBody>
          </p:sp>
          <p:sp>
            <p:nvSpPr>
              <p:cNvPr id="44120" name="Freeform 290"/>
              <p:cNvSpPr>
                <a:spLocks noEditPoints="1"/>
              </p:cNvSpPr>
              <p:nvPr/>
            </p:nvSpPr>
            <p:spPr bwMode="auto">
              <a:xfrm>
                <a:off x="4096" y="831"/>
                <a:ext cx="740" cy="2533"/>
              </a:xfrm>
              <a:custGeom>
                <a:avLst/>
                <a:gdLst>
                  <a:gd name="T0" fmla="*/ 658 w 740"/>
                  <a:gd name="T1" fmla="*/ 56 h 2533"/>
                  <a:gd name="T2" fmla="*/ 537 w 740"/>
                  <a:gd name="T3" fmla="*/ 25 h 2533"/>
                  <a:gd name="T4" fmla="*/ 412 w 740"/>
                  <a:gd name="T5" fmla="*/ 6 h 2533"/>
                  <a:gd name="T6" fmla="*/ 312 w 740"/>
                  <a:gd name="T7" fmla="*/ 0 h 2533"/>
                  <a:gd name="T8" fmla="*/ 310 w 740"/>
                  <a:gd name="T9" fmla="*/ 2 h 2533"/>
                  <a:gd name="T10" fmla="*/ 309 w 740"/>
                  <a:gd name="T11" fmla="*/ 6 h 2533"/>
                  <a:gd name="T12" fmla="*/ 309 w 740"/>
                  <a:gd name="T13" fmla="*/ 8 h 2533"/>
                  <a:gd name="T14" fmla="*/ 307 w 740"/>
                  <a:gd name="T15" fmla="*/ 10 h 2533"/>
                  <a:gd name="T16" fmla="*/ 410 w 740"/>
                  <a:gd name="T17" fmla="*/ 15 h 2533"/>
                  <a:gd name="T18" fmla="*/ 535 w 740"/>
                  <a:gd name="T19" fmla="*/ 34 h 2533"/>
                  <a:gd name="T20" fmla="*/ 656 w 740"/>
                  <a:gd name="T21" fmla="*/ 67 h 2533"/>
                  <a:gd name="T22" fmla="*/ 691 w 740"/>
                  <a:gd name="T23" fmla="*/ 77 h 2533"/>
                  <a:gd name="T24" fmla="*/ 691 w 740"/>
                  <a:gd name="T25" fmla="*/ 75 h 2533"/>
                  <a:gd name="T26" fmla="*/ 692 w 740"/>
                  <a:gd name="T27" fmla="*/ 71 h 2533"/>
                  <a:gd name="T28" fmla="*/ 692 w 740"/>
                  <a:gd name="T29" fmla="*/ 69 h 2533"/>
                  <a:gd name="T30" fmla="*/ 1 w 740"/>
                  <a:gd name="T31" fmla="*/ 2502 h 2533"/>
                  <a:gd name="T32" fmla="*/ 90 w 740"/>
                  <a:gd name="T33" fmla="*/ 2517 h 2533"/>
                  <a:gd name="T34" fmla="*/ 216 w 740"/>
                  <a:gd name="T35" fmla="*/ 2531 h 2533"/>
                  <a:gd name="T36" fmla="*/ 347 w 740"/>
                  <a:gd name="T37" fmla="*/ 2531 h 2533"/>
                  <a:gd name="T38" fmla="*/ 476 w 740"/>
                  <a:gd name="T39" fmla="*/ 2517 h 2533"/>
                  <a:gd name="T40" fmla="*/ 598 w 740"/>
                  <a:gd name="T41" fmla="*/ 2492 h 2533"/>
                  <a:gd name="T42" fmla="*/ 717 w 740"/>
                  <a:gd name="T43" fmla="*/ 2456 h 2533"/>
                  <a:gd name="T44" fmla="*/ 737 w 740"/>
                  <a:gd name="T45" fmla="*/ 2437 h 2533"/>
                  <a:gd name="T46" fmla="*/ 656 w 740"/>
                  <a:gd name="T47" fmla="*/ 2465 h 2533"/>
                  <a:gd name="T48" fmla="*/ 535 w 740"/>
                  <a:gd name="T49" fmla="*/ 2496 h 2533"/>
                  <a:gd name="T50" fmla="*/ 410 w 740"/>
                  <a:gd name="T51" fmla="*/ 2515 h 2533"/>
                  <a:gd name="T52" fmla="*/ 282 w 740"/>
                  <a:gd name="T53" fmla="*/ 2521 h 2533"/>
                  <a:gd name="T54" fmla="*/ 153 w 740"/>
                  <a:gd name="T55" fmla="*/ 2515 h 2533"/>
                  <a:gd name="T56" fmla="*/ 28 w 740"/>
                  <a:gd name="T57" fmla="*/ 2496 h 2533"/>
                  <a:gd name="T58" fmla="*/ 0 w 740"/>
                  <a:gd name="T59" fmla="*/ 2490 h 2533"/>
                  <a:gd name="T60" fmla="*/ 1 w 740"/>
                  <a:gd name="T61" fmla="*/ 2494 h 2533"/>
                  <a:gd name="T62" fmla="*/ 1 w 740"/>
                  <a:gd name="T63" fmla="*/ 2496 h 2533"/>
                  <a:gd name="T64" fmla="*/ 1 w 740"/>
                  <a:gd name="T65" fmla="*/ 2500 h 25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40"/>
                  <a:gd name="T100" fmla="*/ 0 h 2533"/>
                  <a:gd name="T101" fmla="*/ 740 w 740"/>
                  <a:gd name="T102" fmla="*/ 2533 h 25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40" h="2533">
                    <a:moveTo>
                      <a:pt x="694" y="67"/>
                    </a:moveTo>
                    <a:lnTo>
                      <a:pt x="658" y="56"/>
                    </a:lnTo>
                    <a:lnTo>
                      <a:pt x="598" y="38"/>
                    </a:lnTo>
                    <a:lnTo>
                      <a:pt x="537" y="25"/>
                    </a:lnTo>
                    <a:lnTo>
                      <a:pt x="476" y="13"/>
                    </a:lnTo>
                    <a:lnTo>
                      <a:pt x="412" y="6"/>
                    </a:lnTo>
                    <a:lnTo>
                      <a:pt x="347" y="0"/>
                    </a:lnTo>
                    <a:lnTo>
                      <a:pt x="312" y="0"/>
                    </a:lnTo>
                    <a:lnTo>
                      <a:pt x="310" y="2"/>
                    </a:lnTo>
                    <a:lnTo>
                      <a:pt x="310" y="4"/>
                    </a:lnTo>
                    <a:lnTo>
                      <a:pt x="309" y="6"/>
                    </a:lnTo>
                    <a:lnTo>
                      <a:pt x="309" y="8"/>
                    </a:lnTo>
                    <a:lnTo>
                      <a:pt x="307" y="10"/>
                    </a:lnTo>
                    <a:lnTo>
                      <a:pt x="347" y="11"/>
                    </a:lnTo>
                    <a:lnTo>
                      <a:pt x="410" y="15"/>
                    </a:lnTo>
                    <a:lnTo>
                      <a:pt x="474" y="25"/>
                    </a:lnTo>
                    <a:lnTo>
                      <a:pt x="535" y="34"/>
                    </a:lnTo>
                    <a:lnTo>
                      <a:pt x="596" y="50"/>
                    </a:lnTo>
                    <a:lnTo>
                      <a:pt x="656" y="67"/>
                    </a:lnTo>
                    <a:lnTo>
                      <a:pt x="689" y="77"/>
                    </a:lnTo>
                    <a:lnTo>
                      <a:pt x="691" y="77"/>
                    </a:lnTo>
                    <a:lnTo>
                      <a:pt x="691" y="75"/>
                    </a:lnTo>
                    <a:lnTo>
                      <a:pt x="691" y="73"/>
                    </a:lnTo>
                    <a:lnTo>
                      <a:pt x="692" y="71"/>
                    </a:lnTo>
                    <a:lnTo>
                      <a:pt x="692" y="69"/>
                    </a:lnTo>
                    <a:lnTo>
                      <a:pt x="694" y="67"/>
                    </a:lnTo>
                    <a:close/>
                    <a:moveTo>
                      <a:pt x="1" y="2502"/>
                    </a:moveTo>
                    <a:lnTo>
                      <a:pt x="26" y="2508"/>
                    </a:lnTo>
                    <a:lnTo>
                      <a:pt x="90" y="2517"/>
                    </a:lnTo>
                    <a:lnTo>
                      <a:pt x="153" y="2527"/>
                    </a:lnTo>
                    <a:lnTo>
                      <a:pt x="216" y="2531"/>
                    </a:lnTo>
                    <a:lnTo>
                      <a:pt x="282" y="2533"/>
                    </a:lnTo>
                    <a:lnTo>
                      <a:pt x="347" y="2531"/>
                    </a:lnTo>
                    <a:lnTo>
                      <a:pt x="412" y="2527"/>
                    </a:lnTo>
                    <a:lnTo>
                      <a:pt x="476" y="2517"/>
                    </a:lnTo>
                    <a:lnTo>
                      <a:pt x="537" y="2508"/>
                    </a:lnTo>
                    <a:lnTo>
                      <a:pt x="598" y="2492"/>
                    </a:lnTo>
                    <a:lnTo>
                      <a:pt x="658" y="2475"/>
                    </a:lnTo>
                    <a:lnTo>
                      <a:pt x="717" y="2456"/>
                    </a:lnTo>
                    <a:lnTo>
                      <a:pt x="740" y="2446"/>
                    </a:lnTo>
                    <a:lnTo>
                      <a:pt x="737" y="2437"/>
                    </a:lnTo>
                    <a:lnTo>
                      <a:pt x="714" y="2446"/>
                    </a:lnTo>
                    <a:lnTo>
                      <a:pt x="656" y="2465"/>
                    </a:lnTo>
                    <a:lnTo>
                      <a:pt x="596" y="2483"/>
                    </a:lnTo>
                    <a:lnTo>
                      <a:pt x="535" y="2496"/>
                    </a:lnTo>
                    <a:lnTo>
                      <a:pt x="474" y="2508"/>
                    </a:lnTo>
                    <a:lnTo>
                      <a:pt x="410" y="2515"/>
                    </a:lnTo>
                    <a:lnTo>
                      <a:pt x="347" y="2521"/>
                    </a:lnTo>
                    <a:lnTo>
                      <a:pt x="282" y="2521"/>
                    </a:lnTo>
                    <a:lnTo>
                      <a:pt x="216" y="2521"/>
                    </a:lnTo>
                    <a:lnTo>
                      <a:pt x="153" y="2515"/>
                    </a:lnTo>
                    <a:lnTo>
                      <a:pt x="90" y="2508"/>
                    </a:lnTo>
                    <a:lnTo>
                      <a:pt x="28" y="2496"/>
                    </a:lnTo>
                    <a:lnTo>
                      <a:pt x="0" y="2490"/>
                    </a:lnTo>
                    <a:lnTo>
                      <a:pt x="1" y="2492"/>
                    </a:lnTo>
                    <a:lnTo>
                      <a:pt x="1" y="2494"/>
                    </a:lnTo>
                    <a:lnTo>
                      <a:pt x="1" y="2496"/>
                    </a:lnTo>
                    <a:lnTo>
                      <a:pt x="1" y="2498"/>
                    </a:lnTo>
                    <a:lnTo>
                      <a:pt x="1" y="2500"/>
                    </a:lnTo>
                    <a:lnTo>
                      <a:pt x="1" y="2502"/>
                    </a:lnTo>
                    <a:close/>
                  </a:path>
                </a:pathLst>
              </a:custGeom>
              <a:solidFill>
                <a:srgbClr val="12A0FF"/>
              </a:solidFill>
              <a:ln w="9525">
                <a:noFill/>
                <a:round/>
              </a:ln>
            </p:spPr>
            <p:txBody>
              <a:bodyPr/>
              <a:lstStyle/>
              <a:p>
                <a:endParaRPr lang="en-US"/>
              </a:p>
            </p:txBody>
          </p:sp>
          <p:sp>
            <p:nvSpPr>
              <p:cNvPr id="44121" name="Freeform 291"/>
              <p:cNvSpPr>
                <a:spLocks noEditPoints="1"/>
              </p:cNvSpPr>
              <p:nvPr/>
            </p:nvSpPr>
            <p:spPr bwMode="auto">
              <a:xfrm>
                <a:off x="4096" y="837"/>
                <a:ext cx="739" cy="2521"/>
              </a:xfrm>
              <a:custGeom>
                <a:avLst/>
                <a:gdLst>
                  <a:gd name="T0" fmla="*/ 658 w 739"/>
                  <a:gd name="T1" fmla="*/ 55 h 2521"/>
                  <a:gd name="T2" fmla="*/ 537 w 739"/>
                  <a:gd name="T3" fmla="*/ 25 h 2521"/>
                  <a:gd name="T4" fmla="*/ 410 w 739"/>
                  <a:gd name="T5" fmla="*/ 5 h 2521"/>
                  <a:gd name="T6" fmla="*/ 309 w 739"/>
                  <a:gd name="T7" fmla="*/ 0 h 2521"/>
                  <a:gd name="T8" fmla="*/ 309 w 739"/>
                  <a:gd name="T9" fmla="*/ 2 h 2521"/>
                  <a:gd name="T10" fmla="*/ 307 w 739"/>
                  <a:gd name="T11" fmla="*/ 4 h 2521"/>
                  <a:gd name="T12" fmla="*/ 307 w 739"/>
                  <a:gd name="T13" fmla="*/ 7 h 2521"/>
                  <a:gd name="T14" fmla="*/ 305 w 739"/>
                  <a:gd name="T15" fmla="*/ 9 h 2521"/>
                  <a:gd name="T16" fmla="*/ 410 w 739"/>
                  <a:gd name="T17" fmla="*/ 15 h 2521"/>
                  <a:gd name="T18" fmla="*/ 533 w 739"/>
                  <a:gd name="T19" fmla="*/ 34 h 2521"/>
                  <a:gd name="T20" fmla="*/ 654 w 739"/>
                  <a:gd name="T21" fmla="*/ 65 h 2521"/>
                  <a:gd name="T22" fmla="*/ 687 w 739"/>
                  <a:gd name="T23" fmla="*/ 74 h 2521"/>
                  <a:gd name="T24" fmla="*/ 689 w 739"/>
                  <a:gd name="T25" fmla="*/ 73 h 2521"/>
                  <a:gd name="T26" fmla="*/ 691 w 739"/>
                  <a:gd name="T27" fmla="*/ 71 h 2521"/>
                  <a:gd name="T28" fmla="*/ 691 w 739"/>
                  <a:gd name="T29" fmla="*/ 69 h 2521"/>
                  <a:gd name="T30" fmla="*/ 1 w 739"/>
                  <a:gd name="T31" fmla="*/ 2490 h 2521"/>
                  <a:gd name="T32" fmla="*/ 90 w 739"/>
                  <a:gd name="T33" fmla="*/ 2507 h 2521"/>
                  <a:gd name="T34" fmla="*/ 216 w 739"/>
                  <a:gd name="T35" fmla="*/ 2519 h 2521"/>
                  <a:gd name="T36" fmla="*/ 347 w 739"/>
                  <a:gd name="T37" fmla="*/ 2519 h 2521"/>
                  <a:gd name="T38" fmla="*/ 474 w 739"/>
                  <a:gd name="T39" fmla="*/ 2507 h 2521"/>
                  <a:gd name="T40" fmla="*/ 596 w 739"/>
                  <a:gd name="T41" fmla="*/ 2481 h 2521"/>
                  <a:gd name="T42" fmla="*/ 715 w 739"/>
                  <a:gd name="T43" fmla="*/ 2444 h 2521"/>
                  <a:gd name="T44" fmla="*/ 735 w 739"/>
                  <a:gd name="T45" fmla="*/ 2427 h 2521"/>
                  <a:gd name="T46" fmla="*/ 654 w 739"/>
                  <a:gd name="T47" fmla="*/ 2454 h 2521"/>
                  <a:gd name="T48" fmla="*/ 533 w 739"/>
                  <a:gd name="T49" fmla="*/ 2484 h 2521"/>
                  <a:gd name="T50" fmla="*/ 410 w 739"/>
                  <a:gd name="T51" fmla="*/ 2504 h 2521"/>
                  <a:gd name="T52" fmla="*/ 282 w 739"/>
                  <a:gd name="T53" fmla="*/ 2511 h 2521"/>
                  <a:gd name="T54" fmla="*/ 153 w 739"/>
                  <a:gd name="T55" fmla="*/ 2504 h 2521"/>
                  <a:gd name="T56" fmla="*/ 30 w 739"/>
                  <a:gd name="T57" fmla="*/ 2484 h 2521"/>
                  <a:gd name="T58" fmla="*/ 0 w 739"/>
                  <a:gd name="T59" fmla="*/ 2479 h 2521"/>
                  <a:gd name="T60" fmla="*/ 0 w 739"/>
                  <a:gd name="T61" fmla="*/ 2482 h 2521"/>
                  <a:gd name="T62" fmla="*/ 0 w 739"/>
                  <a:gd name="T63" fmla="*/ 2484 h 2521"/>
                  <a:gd name="T64" fmla="*/ 1 w 739"/>
                  <a:gd name="T65" fmla="*/ 2488 h 25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9"/>
                  <a:gd name="T100" fmla="*/ 0 h 2521"/>
                  <a:gd name="T101" fmla="*/ 739 w 739"/>
                  <a:gd name="T102" fmla="*/ 2521 h 25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9" h="2521">
                    <a:moveTo>
                      <a:pt x="691" y="67"/>
                    </a:moveTo>
                    <a:lnTo>
                      <a:pt x="658" y="55"/>
                    </a:lnTo>
                    <a:lnTo>
                      <a:pt x="596" y="38"/>
                    </a:lnTo>
                    <a:lnTo>
                      <a:pt x="537" y="25"/>
                    </a:lnTo>
                    <a:lnTo>
                      <a:pt x="474" y="13"/>
                    </a:lnTo>
                    <a:lnTo>
                      <a:pt x="410" y="5"/>
                    </a:lnTo>
                    <a:lnTo>
                      <a:pt x="347" y="0"/>
                    </a:lnTo>
                    <a:lnTo>
                      <a:pt x="309" y="0"/>
                    </a:lnTo>
                    <a:lnTo>
                      <a:pt x="309" y="2"/>
                    </a:lnTo>
                    <a:lnTo>
                      <a:pt x="307" y="4"/>
                    </a:lnTo>
                    <a:lnTo>
                      <a:pt x="307" y="5"/>
                    </a:lnTo>
                    <a:lnTo>
                      <a:pt x="307" y="7"/>
                    </a:lnTo>
                    <a:lnTo>
                      <a:pt x="305" y="7"/>
                    </a:lnTo>
                    <a:lnTo>
                      <a:pt x="305" y="9"/>
                    </a:lnTo>
                    <a:lnTo>
                      <a:pt x="347" y="11"/>
                    </a:lnTo>
                    <a:lnTo>
                      <a:pt x="410" y="15"/>
                    </a:lnTo>
                    <a:lnTo>
                      <a:pt x="472" y="23"/>
                    </a:lnTo>
                    <a:lnTo>
                      <a:pt x="533" y="34"/>
                    </a:lnTo>
                    <a:lnTo>
                      <a:pt x="595" y="48"/>
                    </a:lnTo>
                    <a:lnTo>
                      <a:pt x="654" y="65"/>
                    </a:lnTo>
                    <a:lnTo>
                      <a:pt x="687" y="76"/>
                    </a:lnTo>
                    <a:lnTo>
                      <a:pt x="687" y="74"/>
                    </a:lnTo>
                    <a:lnTo>
                      <a:pt x="689" y="74"/>
                    </a:lnTo>
                    <a:lnTo>
                      <a:pt x="689" y="73"/>
                    </a:lnTo>
                    <a:lnTo>
                      <a:pt x="689" y="71"/>
                    </a:lnTo>
                    <a:lnTo>
                      <a:pt x="691" y="71"/>
                    </a:lnTo>
                    <a:lnTo>
                      <a:pt x="691" y="69"/>
                    </a:lnTo>
                    <a:lnTo>
                      <a:pt x="691" y="67"/>
                    </a:lnTo>
                    <a:close/>
                    <a:moveTo>
                      <a:pt x="1" y="2490"/>
                    </a:moveTo>
                    <a:lnTo>
                      <a:pt x="28" y="2496"/>
                    </a:lnTo>
                    <a:lnTo>
                      <a:pt x="90" y="2507"/>
                    </a:lnTo>
                    <a:lnTo>
                      <a:pt x="153" y="2515"/>
                    </a:lnTo>
                    <a:lnTo>
                      <a:pt x="216" y="2519"/>
                    </a:lnTo>
                    <a:lnTo>
                      <a:pt x="282" y="2521"/>
                    </a:lnTo>
                    <a:lnTo>
                      <a:pt x="347" y="2519"/>
                    </a:lnTo>
                    <a:lnTo>
                      <a:pt x="410" y="2515"/>
                    </a:lnTo>
                    <a:lnTo>
                      <a:pt x="474" y="2507"/>
                    </a:lnTo>
                    <a:lnTo>
                      <a:pt x="537" y="2496"/>
                    </a:lnTo>
                    <a:lnTo>
                      <a:pt x="596" y="2481"/>
                    </a:lnTo>
                    <a:lnTo>
                      <a:pt x="658" y="2465"/>
                    </a:lnTo>
                    <a:lnTo>
                      <a:pt x="715" y="2444"/>
                    </a:lnTo>
                    <a:lnTo>
                      <a:pt x="739" y="2436"/>
                    </a:lnTo>
                    <a:lnTo>
                      <a:pt x="735" y="2427"/>
                    </a:lnTo>
                    <a:lnTo>
                      <a:pt x="712" y="2434"/>
                    </a:lnTo>
                    <a:lnTo>
                      <a:pt x="654" y="2454"/>
                    </a:lnTo>
                    <a:lnTo>
                      <a:pt x="595" y="2471"/>
                    </a:lnTo>
                    <a:lnTo>
                      <a:pt x="533" y="2484"/>
                    </a:lnTo>
                    <a:lnTo>
                      <a:pt x="472" y="2496"/>
                    </a:lnTo>
                    <a:lnTo>
                      <a:pt x="410" y="2504"/>
                    </a:lnTo>
                    <a:lnTo>
                      <a:pt x="347" y="2509"/>
                    </a:lnTo>
                    <a:lnTo>
                      <a:pt x="282" y="2511"/>
                    </a:lnTo>
                    <a:lnTo>
                      <a:pt x="218" y="2509"/>
                    </a:lnTo>
                    <a:lnTo>
                      <a:pt x="153" y="2504"/>
                    </a:lnTo>
                    <a:lnTo>
                      <a:pt x="92" y="2496"/>
                    </a:lnTo>
                    <a:lnTo>
                      <a:pt x="30" y="2484"/>
                    </a:lnTo>
                    <a:lnTo>
                      <a:pt x="0" y="2479"/>
                    </a:lnTo>
                    <a:lnTo>
                      <a:pt x="0" y="2481"/>
                    </a:lnTo>
                    <a:lnTo>
                      <a:pt x="0" y="2482"/>
                    </a:lnTo>
                    <a:lnTo>
                      <a:pt x="0" y="2484"/>
                    </a:lnTo>
                    <a:lnTo>
                      <a:pt x="1" y="2486"/>
                    </a:lnTo>
                    <a:lnTo>
                      <a:pt x="1" y="2488"/>
                    </a:lnTo>
                    <a:lnTo>
                      <a:pt x="1" y="2490"/>
                    </a:lnTo>
                    <a:close/>
                  </a:path>
                </a:pathLst>
              </a:custGeom>
              <a:solidFill>
                <a:srgbClr val="13A0FF"/>
              </a:solidFill>
              <a:ln w="9525">
                <a:noFill/>
                <a:round/>
              </a:ln>
            </p:spPr>
            <p:txBody>
              <a:bodyPr/>
              <a:lstStyle/>
              <a:p>
                <a:endParaRPr lang="en-US"/>
              </a:p>
            </p:txBody>
          </p:sp>
          <p:sp>
            <p:nvSpPr>
              <p:cNvPr id="44122" name="Freeform 292"/>
              <p:cNvSpPr>
                <a:spLocks noEditPoints="1"/>
              </p:cNvSpPr>
              <p:nvPr/>
            </p:nvSpPr>
            <p:spPr bwMode="auto">
              <a:xfrm>
                <a:off x="4094" y="841"/>
                <a:ext cx="739" cy="2511"/>
              </a:xfrm>
              <a:custGeom>
                <a:avLst/>
                <a:gdLst>
                  <a:gd name="T0" fmla="*/ 658 w 739"/>
                  <a:gd name="T1" fmla="*/ 57 h 2511"/>
                  <a:gd name="T2" fmla="*/ 537 w 739"/>
                  <a:gd name="T3" fmla="*/ 24 h 2511"/>
                  <a:gd name="T4" fmla="*/ 412 w 739"/>
                  <a:gd name="T5" fmla="*/ 5 h 2511"/>
                  <a:gd name="T6" fmla="*/ 309 w 739"/>
                  <a:gd name="T7" fmla="*/ 0 h 2511"/>
                  <a:gd name="T8" fmla="*/ 309 w 739"/>
                  <a:gd name="T9" fmla="*/ 3 h 2511"/>
                  <a:gd name="T10" fmla="*/ 307 w 739"/>
                  <a:gd name="T11" fmla="*/ 5 h 2511"/>
                  <a:gd name="T12" fmla="*/ 305 w 739"/>
                  <a:gd name="T13" fmla="*/ 9 h 2511"/>
                  <a:gd name="T14" fmla="*/ 305 w 739"/>
                  <a:gd name="T15" fmla="*/ 11 h 2511"/>
                  <a:gd name="T16" fmla="*/ 410 w 739"/>
                  <a:gd name="T17" fmla="*/ 17 h 2511"/>
                  <a:gd name="T18" fmla="*/ 535 w 739"/>
                  <a:gd name="T19" fmla="*/ 36 h 2511"/>
                  <a:gd name="T20" fmla="*/ 654 w 739"/>
                  <a:gd name="T21" fmla="*/ 67 h 2511"/>
                  <a:gd name="T22" fmla="*/ 687 w 739"/>
                  <a:gd name="T23" fmla="*/ 76 h 2511"/>
                  <a:gd name="T24" fmla="*/ 689 w 739"/>
                  <a:gd name="T25" fmla="*/ 74 h 2511"/>
                  <a:gd name="T26" fmla="*/ 689 w 739"/>
                  <a:gd name="T27" fmla="*/ 70 h 2511"/>
                  <a:gd name="T28" fmla="*/ 691 w 739"/>
                  <a:gd name="T29" fmla="*/ 69 h 2511"/>
                  <a:gd name="T30" fmla="*/ 2 w 739"/>
                  <a:gd name="T31" fmla="*/ 2480 h 2511"/>
                  <a:gd name="T32" fmla="*/ 92 w 739"/>
                  <a:gd name="T33" fmla="*/ 2498 h 2511"/>
                  <a:gd name="T34" fmla="*/ 218 w 739"/>
                  <a:gd name="T35" fmla="*/ 2511 h 2511"/>
                  <a:gd name="T36" fmla="*/ 349 w 739"/>
                  <a:gd name="T37" fmla="*/ 2511 h 2511"/>
                  <a:gd name="T38" fmla="*/ 476 w 739"/>
                  <a:gd name="T39" fmla="*/ 2498 h 2511"/>
                  <a:gd name="T40" fmla="*/ 598 w 739"/>
                  <a:gd name="T41" fmla="*/ 2473 h 2511"/>
                  <a:gd name="T42" fmla="*/ 716 w 739"/>
                  <a:gd name="T43" fmla="*/ 2436 h 2511"/>
                  <a:gd name="T44" fmla="*/ 733 w 739"/>
                  <a:gd name="T45" fmla="*/ 2417 h 2511"/>
                  <a:gd name="T46" fmla="*/ 654 w 739"/>
                  <a:gd name="T47" fmla="*/ 2446 h 2511"/>
                  <a:gd name="T48" fmla="*/ 535 w 739"/>
                  <a:gd name="T49" fmla="*/ 2477 h 2511"/>
                  <a:gd name="T50" fmla="*/ 410 w 739"/>
                  <a:gd name="T51" fmla="*/ 2496 h 2511"/>
                  <a:gd name="T52" fmla="*/ 284 w 739"/>
                  <a:gd name="T53" fmla="*/ 2501 h 2511"/>
                  <a:gd name="T54" fmla="*/ 157 w 739"/>
                  <a:gd name="T55" fmla="*/ 2496 h 2511"/>
                  <a:gd name="T56" fmla="*/ 32 w 739"/>
                  <a:gd name="T57" fmla="*/ 2477 h 2511"/>
                  <a:gd name="T58" fmla="*/ 0 w 739"/>
                  <a:gd name="T59" fmla="*/ 2469 h 2511"/>
                  <a:gd name="T60" fmla="*/ 2 w 739"/>
                  <a:gd name="T61" fmla="*/ 2473 h 2511"/>
                  <a:gd name="T62" fmla="*/ 2 w 739"/>
                  <a:gd name="T63" fmla="*/ 2475 h 2511"/>
                  <a:gd name="T64" fmla="*/ 2 w 739"/>
                  <a:gd name="T65" fmla="*/ 2478 h 251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9"/>
                  <a:gd name="T100" fmla="*/ 0 h 2511"/>
                  <a:gd name="T101" fmla="*/ 739 w 739"/>
                  <a:gd name="T102" fmla="*/ 2511 h 251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9" h="2511">
                    <a:moveTo>
                      <a:pt x="691" y="67"/>
                    </a:moveTo>
                    <a:lnTo>
                      <a:pt x="658" y="57"/>
                    </a:lnTo>
                    <a:lnTo>
                      <a:pt x="598" y="40"/>
                    </a:lnTo>
                    <a:lnTo>
                      <a:pt x="537" y="24"/>
                    </a:lnTo>
                    <a:lnTo>
                      <a:pt x="476" y="15"/>
                    </a:lnTo>
                    <a:lnTo>
                      <a:pt x="412" y="5"/>
                    </a:lnTo>
                    <a:lnTo>
                      <a:pt x="349" y="1"/>
                    </a:lnTo>
                    <a:lnTo>
                      <a:pt x="309" y="0"/>
                    </a:lnTo>
                    <a:lnTo>
                      <a:pt x="309" y="1"/>
                    </a:lnTo>
                    <a:lnTo>
                      <a:pt x="309" y="3"/>
                    </a:lnTo>
                    <a:lnTo>
                      <a:pt x="307" y="3"/>
                    </a:lnTo>
                    <a:lnTo>
                      <a:pt x="307" y="5"/>
                    </a:lnTo>
                    <a:lnTo>
                      <a:pt x="307" y="7"/>
                    </a:lnTo>
                    <a:lnTo>
                      <a:pt x="305" y="9"/>
                    </a:lnTo>
                    <a:lnTo>
                      <a:pt x="305" y="11"/>
                    </a:lnTo>
                    <a:lnTo>
                      <a:pt x="347" y="13"/>
                    </a:lnTo>
                    <a:lnTo>
                      <a:pt x="410" y="17"/>
                    </a:lnTo>
                    <a:lnTo>
                      <a:pt x="474" y="24"/>
                    </a:lnTo>
                    <a:lnTo>
                      <a:pt x="535" y="36"/>
                    </a:lnTo>
                    <a:lnTo>
                      <a:pt x="595" y="49"/>
                    </a:lnTo>
                    <a:lnTo>
                      <a:pt x="654" y="67"/>
                    </a:lnTo>
                    <a:lnTo>
                      <a:pt x="687" y="78"/>
                    </a:lnTo>
                    <a:lnTo>
                      <a:pt x="687" y="76"/>
                    </a:lnTo>
                    <a:lnTo>
                      <a:pt x="689" y="74"/>
                    </a:lnTo>
                    <a:lnTo>
                      <a:pt x="689" y="72"/>
                    </a:lnTo>
                    <a:lnTo>
                      <a:pt x="689" y="70"/>
                    </a:lnTo>
                    <a:lnTo>
                      <a:pt x="691" y="70"/>
                    </a:lnTo>
                    <a:lnTo>
                      <a:pt x="691" y="69"/>
                    </a:lnTo>
                    <a:lnTo>
                      <a:pt x="691" y="67"/>
                    </a:lnTo>
                    <a:close/>
                    <a:moveTo>
                      <a:pt x="2" y="2480"/>
                    </a:moveTo>
                    <a:lnTo>
                      <a:pt x="30" y="2486"/>
                    </a:lnTo>
                    <a:lnTo>
                      <a:pt x="92" y="2498"/>
                    </a:lnTo>
                    <a:lnTo>
                      <a:pt x="155" y="2505"/>
                    </a:lnTo>
                    <a:lnTo>
                      <a:pt x="218" y="2511"/>
                    </a:lnTo>
                    <a:lnTo>
                      <a:pt x="284" y="2511"/>
                    </a:lnTo>
                    <a:lnTo>
                      <a:pt x="349" y="2511"/>
                    </a:lnTo>
                    <a:lnTo>
                      <a:pt x="412" y="2505"/>
                    </a:lnTo>
                    <a:lnTo>
                      <a:pt x="476" y="2498"/>
                    </a:lnTo>
                    <a:lnTo>
                      <a:pt x="537" y="2486"/>
                    </a:lnTo>
                    <a:lnTo>
                      <a:pt x="598" y="2473"/>
                    </a:lnTo>
                    <a:lnTo>
                      <a:pt x="658" y="2455"/>
                    </a:lnTo>
                    <a:lnTo>
                      <a:pt x="716" y="2436"/>
                    </a:lnTo>
                    <a:lnTo>
                      <a:pt x="739" y="2427"/>
                    </a:lnTo>
                    <a:lnTo>
                      <a:pt x="733" y="2417"/>
                    </a:lnTo>
                    <a:lnTo>
                      <a:pt x="712" y="2425"/>
                    </a:lnTo>
                    <a:lnTo>
                      <a:pt x="654" y="2446"/>
                    </a:lnTo>
                    <a:lnTo>
                      <a:pt x="595" y="2461"/>
                    </a:lnTo>
                    <a:lnTo>
                      <a:pt x="535" y="2477"/>
                    </a:lnTo>
                    <a:lnTo>
                      <a:pt x="474" y="2486"/>
                    </a:lnTo>
                    <a:lnTo>
                      <a:pt x="410" y="2496"/>
                    </a:lnTo>
                    <a:lnTo>
                      <a:pt x="347" y="2500"/>
                    </a:lnTo>
                    <a:lnTo>
                      <a:pt x="284" y="2501"/>
                    </a:lnTo>
                    <a:lnTo>
                      <a:pt x="220" y="2500"/>
                    </a:lnTo>
                    <a:lnTo>
                      <a:pt x="157" y="2496"/>
                    </a:lnTo>
                    <a:lnTo>
                      <a:pt x="94" y="2486"/>
                    </a:lnTo>
                    <a:lnTo>
                      <a:pt x="32" y="2477"/>
                    </a:lnTo>
                    <a:lnTo>
                      <a:pt x="0" y="2469"/>
                    </a:lnTo>
                    <a:lnTo>
                      <a:pt x="2" y="2471"/>
                    </a:lnTo>
                    <a:lnTo>
                      <a:pt x="2" y="2473"/>
                    </a:lnTo>
                    <a:lnTo>
                      <a:pt x="2" y="2475"/>
                    </a:lnTo>
                    <a:lnTo>
                      <a:pt x="2" y="2477"/>
                    </a:lnTo>
                    <a:lnTo>
                      <a:pt x="2" y="2478"/>
                    </a:lnTo>
                    <a:lnTo>
                      <a:pt x="2" y="2480"/>
                    </a:lnTo>
                    <a:close/>
                  </a:path>
                </a:pathLst>
              </a:custGeom>
              <a:solidFill>
                <a:srgbClr val="14A1FF"/>
              </a:solidFill>
              <a:ln w="9525">
                <a:noFill/>
                <a:round/>
              </a:ln>
            </p:spPr>
            <p:txBody>
              <a:bodyPr/>
              <a:lstStyle/>
              <a:p>
                <a:endParaRPr lang="en-US"/>
              </a:p>
            </p:txBody>
          </p:sp>
          <p:sp>
            <p:nvSpPr>
              <p:cNvPr id="44123" name="Freeform 293"/>
              <p:cNvSpPr>
                <a:spLocks noEditPoints="1"/>
              </p:cNvSpPr>
              <p:nvPr/>
            </p:nvSpPr>
            <p:spPr bwMode="auto">
              <a:xfrm>
                <a:off x="4094" y="846"/>
                <a:ext cx="737" cy="2502"/>
              </a:xfrm>
              <a:custGeom>
                <a:avLst/>
                <a:gdLst>
                  <a:gd name="T0" fmla="*/ 656 w 737"/>
                  <a:gd name="T1" fmla="*/ 56 h 2502"/>
                  <a:gd name="T2" fmla="*/ 535 w 737"/>
                  <a:gd name="T3" fmla="*/ 25 h 2502"/>
                  <a:gd name="T4" fmla="*/ 412 w 737"/>
                  <a:gd name="T5" fmla="*/ 6 h 2502"/>
                  <a:gd name="T6" fmla="*/ 307 w 737"/>
                  <a:gd name="T7" fmla="*/ 0 h 2502"/>
                  <a:gd name="T8" fmla="*/ 305 w 737"/>
                  <a:gd name="T9" fmla="*/ 4 h 2502"/>
                  <a:gd name="T10" fmla="*/ 305 w 737"/>
                  <a:gd name="T11" fmla="*/ 6 h 2502"/>
                  <a:gd name="T12" fmla="*/ 303 w 737"/>
                  <a:gd name="T13" fmla="*/ 8 h 2502"/>
                  <a:gd name="T14" fmla="*/ 301 w 737"/>
                  <a:gd name="T15" fmla="*/ 12 h 2502"/>
                  <a:gd name="T16" fmla="*/ 410 w 737"/>
                  <a:gd name="T17" fmla="*/ 18 h 2502"/>
                  <a:gd name="T18" fmla="*/ 533 w 737"/>
                  <a:gd name="T19" fmla="*/ 37 h 2502"/>
                  <a:gd name="T20" fmla="*/ 652 w 737"/>
                  <a:gd name="T21" fmla="*/ 65 h 2502"/>
                  <a:gd name="T22" fmla="*/ 685 w 737"/>
                  <a:gd name="T23" fmla="*/ 75 h 2502"/>
                  <a:gd name="T24" fmla="*/ 687 w 737"/>
                  <a:gd name="T25" fmla="*/ 73 h 2502"/>
                  <a:gd name="T26" fmla="*/ 687 w 737"/>
                  <a:gd name="T27" fmla="*/ 71 h 2502"/>
                  <a:gd name="T28" fmla="*/ 689 w 737"/>
                  <a:gd name="T29" fmla="*/ 69 h 2502"/>
                  <a:gd name="T30" fmla="*/ 2 w 737"/>
                  <a:gd name="T31" fmla="*/ 2470 h 2502"/>
                  <a:gd name="T32" fmla="*/ 94 w 737"/>
                  <a:gd name="T33" fmla="*/ 2487 h 2502"/>
                  <a:gd name="T34" fmla="*/ 220 w 737"/>
                  <a:gd name="T35" fmla="*/ 2500 h 2502"/>
                  <a:gd name="T36" fmla="*/ 349 w 737"/>
                  <a:gd name="T37" fmla="*/ 2500 h 2502"/>
                  <a:gd name="T38" fmla="*/ 474 w 737"/>
                  <a:gd name="T39" fmla="*/ 2487 h 2502"/>
                  <a:gd name="T40" fmla="*/ 597 w 737"/>
                  <a:gd name="T41" fmla="*/ 2462 h 2502"/>
                  <a:gd name="T42" fmla="*/ 714 w 737"/>
                  <a:gd name="T43" fmla="*/ 2425 h 2502"/>
                  <a:gd name="T44" fmla="*/ 731 w 737"/>
                  <a:gd name="T45" fmla="*/ 2408 h 2502"/>
                  <a:gd name="T46" fmla="*/ 652 w 737"/>
                  <a:gd name="T47" fmla="*/ 2435 h 2502"/>
                  <a:gd name="T48" fmla="*/ 533 w 737"/>
                  <a:gd name="T49" fmla="*/ 2466 h 2502"/>
                  <a:gd name="T50" fmla="*/ 410 w 737"/>
                  <a:gd name="T51" fmla="*/ 2485 h 2502"/>
                  <a:gd name="T52" fmla="*/ 284 w 737"/>
                  <a:gd name="T53" fmla="*/ 2491 h 2502"/>
                  <a:gd name="T54" fmla="*/ 157 w 737"/>
                  <a:gd name="T55" fmla="*/ 2485 h 2502"/>
                  <a:gd name="T56" fmla="*/ 34 w 737"/>
                  <a:gd name="T57" fmla="*/ 2466 h 2502"/>
                  <a:gd name="T58" fmla="*/ 0 w 737"/>
                  <a:gd name="T59" fmla="*/ 2460 h 2502"/>
                  <a:gd name="T60" fmla="*/ 0 w 737"/>
                  <a:gd name="T61" fmla="*/ 2462 h 2502"/>
                  <a:gd name="T62" fmla="*/ 0 w 737"/>
                  <a:gd name="T63" fmla="*/ 2464 h 2502"/>
                  <a:gd name="T64" fmla="*/ 2 w 737"/>
                  <a:gd name="T65" fmla="*/ 2468 h 250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7"/>
                  <a:gd name="T100" fmla="*/ 0 h 2502"/>
                  <a:gd name="T101" fmla="*/ 737 w 737"/>
                  <a:gd name="T102" fmla="*/ 2502 h 250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7" h="2502">
                    <a:moveTo>
                      <a:pt x="689" y="67"/>
                    </a:moveTo>
                    <a:lnTo>
                      <a:pt x="656" y="56"/>
                    </a:lnTo>
                    <a:lnTo>
                      <a:pt x="597" y="39"/>
                    </a:lnTo>
                    <a:lnTo>
                      <a:pt x="535" y="25"/>
                    </a:lnTo>
                    <a:lnTo>
                      <a:pt x="474" y="14"/>
                    </a:lnTo>
                    <a:lnTo>
                      <a:pt x="412" y="6"/>
                    </a:lnTo>
                    <a:lnTo>
                      <a:pt x="349" y="2"/>
                    </a:lnTo>
                    <a:lnTo>
                      <a:pt x="307" y="0"/>
                    </a:lnTo>
                    <a:lnTo>
                      <a:pt x="307" y="2"/>
                    </a:lnTo>
                    <a:lnTo>
                      <a:pt x="305" y="4"/>
                    </a:lnTo>
                    <a:lnTo>
                      <a:pt x="305" y="6"/>
                    </a:lnTo>
                    <a:lnTo>
                      <a:pt x="303" y="8"/>
                    </a:lnTo>
                    <a:lnTo>
                      <a:pt x="303" y="10"/>
                    </a:lnTo>
                    <a:lnTo>
                      <a:pt x="301" y="12"/>
                    </a:lnTo>
                    <a:lnTo>
                      <a:pt x="347" y="12"/>
                    </a:lnTo>
                    <a:lnTo>
                      <a:pt x="410" y="18"/>
                    </a:lnTo>
                    <a:lnTo>
                      <a:pt x="472" y="25"/>
                    </a:lnTo>
                    <a:lnTo>
                      <a:pt x="533" y="37"/>
                    </a:lnTo>
                    <a:lnTo>
                      <a:pt x="595" y="50"/>
                    </a:lnTo>
                    <a:lnTo>
                      <a:pt x="652" y="65"/>
                    </a:lnTo>
                    <a:lnTo>
                      <a:pt x="685" y="77"/>
                    </a:lnTo>
                    <a:lnTo>
                      <a:pt x="685" y="75"/>
                    </a:lnTo>
                    <a:lnTo>
                      <a:pt x="687" y="73"/>
                    </a:lnTo>
                    <a:lnTo>
                      <a:pt x="687" y="71"/>
                    </a:lnTo>
                    <a:lnTo>
                      <a:pt x="689" y="69"/>
                    </a:lnTo>
                    <a:lnTo>
                      <a:pt x="689" y="67"/>
                    </a:lnTo>
                    <a:close/>
                    <a:moveTo>
                      <a:pt x="2" y="2470"/>
                    </a:moveTo>
                    <a:lnTo>
                      <a:pt x="32" y="2475"/>
                    </a:lnTo>
                    <a:lnTo>
                      <a:pt x="94" y="2487"/>
                    </a:lnTo>
                    <a:lnTo>
                      <a:pt x="155" y="2495"/>
                    </a:lnTo>
                    <a:lnTo>
                      <a:pt x="220" y="2500"/>
                    </a:lnTo>
                    <a:lnTo>
                      <a:pt x="284" y="2502"/>
                    </a:lnTo>
                    <a:lnTo>
                      <a:pt x="349" y="2500"/>
                    </a:lnTo>
                    <a:lnTo>
                      <a:pt x="412" y="2495"/>
                    </a:lnTo>
                    <a:lnTo>
                      <a:pt x="474" y="2487"/>
                    </a:lnTo>
                    <a:lnTo>
                      <a:pt x="535" y="2475"/>
                    </a:lnTo>
                    <a:lnTo>
                      <a:pt x="597" y="2462"/>
                    </a:lnTo>
                    <a:lnTo>
                      <a:pt x="656" y="2445"/>
                    </a:lnTo>
                    <a:lnTo>
                      <a:pt x="714" y="2425"/>
                    </a:lnTo>
                    <a:lnTo>
                      <a:pt x="737" y="2418"/>
                    </a:lnTo>
                    <a:lnTo>
                      <a:pt x="731" y="2408"/>
                    </a:lnTo>
                    <a:lnTo>
                      <a:pt x="710" y="2416"/>
                    </a:lnTo>
                    <a:lnTo>
                      <a:pt x="652" y="2435"/>
                    </a:lnTo>
                    <a:lnTo>
                      <a:pt x="595" y="2452"/>
                    </a:lnTo>
                    <a:lnTo>
                      <a:pt x="533" y="2466"/>
                    </a:lnTo>
                    <a:lnTo>
                      <a:pt x="472" y="2477"/>
                    </a:lnTo>
                    <a:lnTo>
                      <a:pt x="410" y="2485"/>
                    </a:lnTo>
                    <a:lnTo>
                      <a:pt x="347" y="2489"/>
                    </a:lnTo>
                    <a:lnTo>
                      <a:pt x="284" y="2491"/>
                    </a:lnTo>
                    <a:lnTo>
                      <a:pt x="220" y="2489"/>
                    </a:lnTo>
                    <a:lnTo>
                      <a:pt x="157" y="2485"/>
                    </a:lnTo>
                    <a:lnTo>
                      <a:pt x="96" y="2477"/>
                    </a:lnTo>
                    <a:lnTo>
                      <a:pt x="34" y="2466"/>
                    </a:lnTo>
                    <a:lnTo>
                      <a:pt x="0" y="2458"/>
                    </a:lnTo>
                    <a:lnTo>
                      <a:pt x="0" y="2460"/>
                    </a:lnTo>
                    <a:lnTo>
                      <a:pt x="0" y="2462"/>
                    </a:lnTo>
                    <a:lnTo>
                      <a:pt x="0" y="2464"/>
                    </a:lnTo>
                    <a:lnTo>
                      <a:pt x="2" y="2466"/>
                    </a:lnTo>
                    <a:lnTo>
                      <a:pt x="2" y="2468"/>
                    </a:lnTo>
                    <a:lnTo>
                      <a:pt x="2" y="2470"/>
                    </a:lnTo>
                    <a:close/>
                  </a:path>
                </a:pathLst>
              </a:custGeom>
              <a:solidFill>
                <a:srgbClr val="15A1FF"/>
              </a:solidFill>
              <a:ln w="9525">
                <a:noFill/>
                <a:round/>
              </a:ln>
            </p:spPr>
            <p:txBody>
              <a:bodyPr/>
              <a:lstStyle/>
              <a:p>
                <a:endParaRPr lang="en-US"/>
              </a:p>
            </p:txBody>
          </p:sp>
          <p:sp>
            <p:nvSpPr>
              <p:cNvPr id="44124" name="Freeform 294"/>
              <p:cNvSpPr>
                <a:spLocks noEditPoints="1"/>
              </p:cNvSpPr>
              <p:nvPr/>
            </p:nvSpPr>
            <p:spPr bwMode="auto">
              <a:xfrm>
                <a:off x="4092" y="852"/>
                <a:ext cx="735" cy="2490"/>
              </a:xfrm>
              <a:custGeom>
                <a:avLst/>
                <a:gdLst>
                  <a:gd name="T0" fmla="*/ 656 w 735"/>
                  <a:gd name="T1" fmla="*/ 56 h 2490"/>
                  <a:gd name="T2" fmla="*/ 537 w 735"/>
                  <a:gd name="T3" fmla="*/ 25 h 2490"/>
                  <a:gd name="T4" fmla="*/ 412 w 735"/>
                  <a:gd name="T5" fmla="*/ 6 h 2490"/>
                  <a:gd name="T6" fmla="*/ 307 w 735"/>
                  <a:gd name="T7" fmla="*/ 0 h 2490"/>
                  <a:gd name="T8" fmla="*/ 305 w 735"/>
                  <a:gd name="T9" fmla="*/ 2 h 2490"/>
                  <a:gd name="T10" fmla="*/ 303 w 735"/>
                  <a:gd name="T11" fmla="*/ 6 h 2490"/>
                  <a:gd name="T12" fmla="*/ 303 w 735"/>
                  <a:gd name="T13" fmla="*/ 8 h 2490"/>
                  <a:gd name="T14" fmla="*/ 301 w 735"/>
                  <a:gd name="T15" fmla="*/ 10 h 2490"/>
                  <a:gd name="T16" fmla="*/ 412 w 735"/>
                  <a:gd name="T17" fmla="*/ 17 h 2490"/>
                  <a:gd name="T18" fmla="*/ 535 w 735"/>
                  <a:gd name="T19" fmla="*/ 35 h 2490"/>
                  <a:gd name="T20" fmla="*/ 652 w 735"/>
                  <a:gd name="T21" fmla="*/ 65 h 2490"/>
                  <a:gd name="T22" fmla="*/ 685 w 735"/>
                  <a:gd name="T23" fmla="*/ 75 h 2490"/>
                  <a:gd name="T24" fmla="*/ 685 w 735"/>
                  <a:gd name="T25" fmla="*/ 73 h 2490"/>
                  <a:gd name="T26" fmla="*/ 687 w 735"/>
                  <a:gd name="T27" fmla="*/ 69 h 2490"/>
                  <a:gd name="T28" fmla="*/ 689 w 735"/>
                  <a:gd name="T29" fmla="*/ 67 h 2490"/>
                  <a:gd name="T30" fmla="*/ 2 w 735"/>
                  <a:gd name="T31" fmla="*/ 2458 h 2490"/>
                  <a:gd name="T32" fmla="*/ 96 w 735"/>
                  <a:gd name="T33" fmla="*/ 2475 h 2490"/>
                  <a:gd name="T34" fmla="*/ 222 w 735"/>
                  <a:gd name="T35" fmla="*/ 2489 h 2490"/>
                  <a:gd name="T36" fmla="*/ 349 w 735"/>
                  <a:gd name="T37" fmla="*/ 2489 h 2490"/>
                  <a:gd name="T38" fmla="*/ 476 w 735"/>
                  <a:gd name="T39" fmla="*/ 2475 h 2490"/>
                  <a:gd name="T40" fmla="*/ 597 w 735"/>
                  <a:gd name="T41" fmla="*/ 2450 h 2490"/>
                  <a:gd name="T42" fmla="*/ 714 w 735"/>
                  <a:gd name="T43" fmla="*/ 2414 h 2490"/>
                  <a:gd name="T44" fmla="*/ 731 w 735"/>
                  <a:gd name="T45" fmla="*/ 2396 h 2490"/>
                  <a:gd name="T46" fmla="*/ 652 w 735"/>
                  <a:gd name="T47" fmla="*/ 2423 h 2490"/>
                  <a:gd name="T48" fmla="*/ 535 w 735"/>
                  <a:gd name="T49" fmla="*/ 2454 h 2490"/>
                  <a:gd name="T50" fmla="*/ 412 w 735"/>
                  <a:gd name="T51" fmla="*/ 2473 h 2490"/>
                  <a:gd name="T52" fmla="*/ 286 w 735"/>
                  <a:gd name="T53" fmla="*/ 2479 h 2490"/>
                  <a:gd name="T54" fmla="*/ 159 w 735"/>
                  <a:gd name="T55" fmla="*/ 2473 h 2490"/>
                  <a:gd name="T56" fmla="*/ 36 w 735"/>
                  <a:gd name="T57" fmla="*/ 2454 h 2490"/>
                  <a:gd name="T58" fmla="*/ 0 w 735"/>
                  <a:gd name="T59" fmla="*/ 2448 h 2490"/>
                  <a:gd name="T60" fmla="*/ 2 w 735"/>
                  <a:gd name="T61" fmla="*/ 2450 h 2490"/>
                  <a:gd name="T62" fmla="*/ 2 w 735"/>
                  <a:gd name="T63" fmla="*/ 2454 h 2490"/>
                  <a:gd name="T64" fmla="*/ 2 w 735"/>
                  <a:gd name="T65" fmla="*/ 2456 h 249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5"/>
                  <a:gd name="T100" fmla="*/ 0 h 2490"/>
                  <a:gd name="T101" fmla="*/ 735 w 735"/>
                  <a:gd name="T102" fmla="*/ 2490 h 249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5" h="2490">
                    <a:moveTo>
                      <a:pt x="689" y="67"/>
                    </a:moveTo>
                    <a:lnTo>
                      <a:pt x="656" y="56"/>
                    </a:lnTo>
                    <a:lnTo>
                      <a:pt x="597" y="38"/>
                    </a:lnTo>
                    <a:lnTo>
                      <a:pt x="537" y="25"/>
                    </a:lnTo>
                    <a:lnTo>
                      <a:pt x="476" y="13"/>
                    </a:lnTo>
                    <a:lnTo>
                      <a:pt x="412" y="6"/>
                    </a:lnTo>
                    <a:lnTo>
                      <a:pt x="349" y="0"/>
                    </a:lnTo>
                    <a:lnTo>
                      <a:pt x="307" y="0"/>
                    </a:lnTo>
                    <a:lnTo>
                      <a:pt x="305" y="2"/>
                    </a:lnTo>
                    <a:lnTo>
                      <a:pt x="305" y="4"/>
                    </a:lnTo>
                    <a:lnTo>
                      <a:pt x="303" y="6"/>
                    </a:lnTo>
                    <a:lnTo>
                      <a:pt x="303" y="8"/>
                    </a:lnTo>
                    <a:lnTo>
                      <a:pt x="301" y="10"/>
                    </a:lnTo>
                    <a:lnTo>
                      <a:pt x="349" y="12"/>
                    </a:lnTo>
                    <a:lnTo>
                      <a:pt x="412" y="17"/>
                    </a:lnTo>
                    <a:lnTo>
                      <a:pt x="474" y="25"/>
                    </a:lnTo>
                    <a:lnTo>
                      <a:pt x="535" y="35"/>
                    </a:lnTo>
                    <a:lnTo>
                      <a:pt x="595" y="48"/>
                    </a:lnTo>
                    <a:lnTo>
                      <a:pt x="652" y="65"/>
                    </a:lnTo>
                    <a:lnTo>
                      <a:pt x="683" y="77"/>
                    </a:lnTo>
                    <a:lnTo>
                      <a:pt x="685" y="75"/>
                    </a:lnTo>
                    <a:lnTo>
                      <a:pt x="685" y="73"/>
                    </a:lnTo>
                    <a:lnTo>
                      <a:pt x="687" y="71"/>
                    </a:lnTo>
                    <a:lnTo>
                      <a:pt x="687" y="69"/>
                    </a:lnTo>
                    <a:lnTo>
                      <a:pt x="689" y="67"/>
                    </a:lnTo>
                    <a:close/>
                    <a:moveTo>
                      <a:pt x="2" y="2458"/>
                    </a:moveTo>
                    <a:lnTo>
                      <a:pt x="34" y="2466"/>
                    </a:lnTo>
                    <a:lnTo>
                      <a:pt x="96" y="2475"/>
                    </a:lnTo>
                    <a:lnTo>
                      <a:pt x="159" y="2485"/>
                    </a:lnTo>
                    <a:lnTo>
                      <a:pt x="222" y="2489"/>
                    </a:lnTo>
                    <a:lnTo>
                      <a:pt x="286" y="2490"/>
                    </a:lnTo>
                    <a:lnTo>
                      <a:pt x="349" y="2489"/>
                    </a:lnTo>
                    <a:lnTo>
                      <a:pt x="412" y="2485"/>
                    </a:lnTo>
                    <a:lnTo>
                      <a:pt x="476" y="2475"/>
                    </a:lnTo>
                    <a:lnTo>
                      <a:pt x="537" y="2466"/>
                    </a:lnTo>
                    <a:lnTo>
                      <a:pt x="597" y="2450"/>
                    </a:lnTo>
                    <a:lnTo>
                      <a:pt x="656" y="2435"/>
                    </a:lnTo>
                    <a:lnTo>
                      <a:pt x="714" y="2414"/>
                    </a:lnTo>
                    <a:lnTo>
                      <a:pt x="735" y="2406"/>
                    </a:lnTo>
                    <a:lnTo>
                      <a:pt x="731" y="2396"/>
                    </a:lnTo>
                    <a:lnTo>
                      <a:pt x="710" y="2404"/>
                    </a:lnTo>
                    <a:lnTo>
                      <a:pt x="652" y="2423"/>
                    </a:lnTo>
                    <a:lnTo>
                      <a:pt x="595" y="2441"/>
                    </a:lnTo>
                    <a:lnTo>
                      <a:pt x="535" y="2454"/>
                    </a:lnTo>
                    <a:lnTo>
                      <a:pt x="474" y="2466"/>
                    </a:lnTo>
                    <a:lnTo>
                      <a:pt x="412" y="2473"/>
                    </a:lnTo>
                    <a:lnTo>
                      <a:pt x="349" y="2477"/>
                    </a:lnTo>
                    <a:lnTo>
                      <a:pt x="286" y="2479"/>
                    </a:lnTo>
                    <a:lnTo>
                      <a:pt x="222" y="2477"/>
                    </a:lnTo>
                    <a:lnTo>
                      <a:pt x="159" y="2473"/>
                    </a:lnTo>
                    <a:lnTo>
                      <a:pt x="98" y="2466"/>
                    </a:lnTo>
                    <a:lnTo>
                      <a:pt x="36" y="2454"/>
                    </a:lnTo>
                    <a:lnTo>
                      <a:pt x="0" y="2446"/>
                    </a:lnTo>
                    <a:lnTo>
                      <a:pt x="0" y="2448"/>
                    </a:lnTo>
                    <a:lnTo>
                      <a:pt x="2" y="2448"/>
                    </a:lnTo>
                    <a:lnTo>
                      <a:pt x="2" y="2450"/>
                    </a:lnTo>
                    <a:lnTo>
                      <a:pt x="2" y="2452"/>
                    </a:lnTo>
                    <a:lnTo>
                      <a:pt x="2" y="2454"/>
                    </a:lnTo>
                    <a:lnTo>
                      <a:pt x="2" y="2456"/>
                    </a:lnTo>
                    <a:lnTo>
                      <a:pt x="2" y="2458"/>
                    </a:lnTo>
                    <a:close/>
                  </a:path>
                </a:pathLst>
              </a:custGeom>
              <a:solidFill>
                <a:srgbClr val="16A1FF"/>
              </a:solidFill>
              <a:ln w="9525">
                <a:noFill/>
                <a:round/>
              </a:ln>
            </p:spPr>
            <p:txBody>
              <a:bodyPr/>
              <a:lstStyle/>
              <a:p>
                <a:endParaRPr lang="en-US"/>
              </a:p>
            </p:txBody>
          </p:sp>
          <p:sp>
            <p:nvSpPr>
              <p:cNvPr id="44125" name="Freeform 295"/>
              <p:cNvSpPr>
                <a:spLocks noEditPoints="1"/>
              </p:cNvSpPr>
              <p:nvPr/>
            </p:nvSpPr>
            <p:spPr bwMode="auto">
              <a:xfrm>
                <a:off x="4092" y="858"/>
                <a:ext cx="733" cy="2479"/>
              </a:xfrm>
              <a:custGeom>
                <a:avLst/>
                <a:gdLst>
                  <a:gd name="T0" fmla="*/ 654 w 733"/>
                  <a:gd name="T1" fmla="*/ 53 h 2479"/>
                  <a:gd name="T2" fmla="*/ 535 w 733"/>
                  <a:gd name="T3" fmla="*/ 25 h 2479"/>
                  <a:gd name="T4" fmla="*/ 412 w 733"/>
                  <a:gd name="T5" fmla="*/ 6 h 2479"/>
                  <a:gd name="T6" fmla="*/ 303 w 733"/>
                  <a:gd name="T7" fmla="*/ 0 h 2479"/>
                  <a:gd name="T8" fmla="*/ 303 w 733"/>
                  <a:gd name="T9" fmla="*/ 2 h 2479"/>
                  <a:gd name="T10" fmla="*/ 301 w 733"/>
                  <a:gd name="T11" fmla="*/ 4 h 2479"/>
                  <a:gd name="T12" fmla="*/ 299 w 733"/>
                  <a:gd name="T13" fmla="*/ 7 h 2479"/>
                  <a:gd name="T14" fmla="*/ 299 w 733"/>
                  <a:gd name="T15" fmla="*/ 9 h 2479"/>
                  <a:gd name="T16" fmla="*/ 412 w 733"/>
                  <a:gd name="T17" fmla="*/ 15 h 2479"/>
                  <a:gd name="T18" fmla="*/ 533 w 733"/>
                  <a:gd name="T19" fmla="*/ 34 h 2479"/>
                  <a:gd name="T20" fmla="*/ 652 w 733"/>
                  <a:gd name="T21" fmla="*/ 65 h 2479"/>
                  <a:gd name="T22" fmla="*/ 683 w 733"/>
                  <a:gd name="T23" fmla="*/ 73 h 2479"/>
                  <a:gd name="T24" fmla="*/ 683 w 733"/>
                  <a:gd name="T25" fmla="*/ 71 h 2479"/>
                  <a:gd name="T26" fmla="*/ 685 w 733"/>
                  <a:gd name="T27" fmla="*/ 69 h 2479"/>
                  <a:gd name="T28" fmla="*/ 685 w 733"/>
                  <a:gd name="T29" fmla="*/ 67 h 2479"/>
                  <a:gd name="T30" fmla="*/ 2 w 733"/>
                  <a:gd name="T31" fmla="*/ 2446 h 2479"/>
                  <a:gd name="T32" fmla="*/ 98 w 733"/>
                  <a:gd name="T33" fmla="*/ 2465 h 2479"/>
                  <a:gd name="T34" fmla="*/ 222 w 733"/>
                  <a:gd name="T35" fmla="*/ 2477 h 2479"/>
                  <a:gd name="T36" fmla="*/ 349 w 733"/>
                  <a:gd name="T37" fmla="*/ 2477 h 2479"/>
                  <a:gd name="T38" fmla="*/ 474 w 733"/>
                  <a:gd name="T39" fmla="*/ 2465 h 2479"/>
                  <a:gd name="T40" fmla="*/ 597 w 733"/>
                  <a:gd name="T41" fmla="*/ 2440 h 2479"/>
                  <a:gd name="T42" fmla="*/ 712 w 733"/>
                  <a:gd name="T43" fmla="*/ 2404 h 2479"/>
                  <a:gd name="T44" fmla="*/ 729 w 733"/>
                  <a:gd name="T45" fmla="*/ 2387 h 2479"/>
                  <a:gd name="T46" fmla="*/ 652 w 733"/>
                  <a:gd name="T47" fmla="*/ 2413 h 2479"/>
                  <a:gd name="T48" fmla="*/ 533 w 733"/>
                  <a:gd name="T49" fmla="*/ 2444 h 2479"/>
                  <a:gd name="T50" fmla="*/ 412 w 733"/>
                  <a:gd name="T51" fmla="*/ 2461 h 2479"/>
                  <a:gd name="T52" fmla="*/ 286 w 733"/>
                  <a:gd name="T53" fmla="*/ 2469 h 2479"/>
                  <a:gd name="T54" fmla="*/ 161 w 733"/>
                  <a:gd name="T55" fmla="*/ 2461 h 2479"/>
                  <a:gd name="T56" fmla="*/ 38 w 733"/>
                  <a:gd name="T57" fmla="*/ 2444 h 2479"/>
                  <a:gd name="T58" fmla="*/ 0 w 733"/>
                  <a:gd name="T59" fmla="*/ 2436 h 2479"/>
                  <a:gd name="T60" fmla="*/ 0 w 733"/>
                  <a:gd name="T61" fmla="*/ 2438 h 2479"/>
                  <a:gd name="T62" fmla="*/ 0 w 733"/>
                  <a:gd name="T63" fmla="*/ 2442 h 2479"/>
                  <a:gd name="T64" fmla="*/ 2 w 733"/>
                  <a:gd name="T65" fmla="*/ 2444 h 24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3"/>
                  <a:gd name="T100" fmla="*/ 0 h 2479"/>
                  <a:gd name="T101" fmla="*/ 733 w 733"/>
                  <a:gd name="T102" fmla="*/ 2479 h 24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3" h="2479">
                    <a:moveTo>
                      <a:pt x="687" y="65"/>
                    </a:moveTo>
                    <a:lnTo>
                      <a:pt x="654" y="53"/>
                    </a:lnTo>
                    <a:lnTo>
                      <a:pt x="597" y="38"/>
                    </a:lnTo>
                    <a:lnTo>
                      <a:pt x="535" y="25"/>
                    </a:lnTo>
                    <a:lnTo>
                      <a:pt x="474" y="13"/>
                    </a:lnTo>
                    <a:lnTo>
                      <a:pt x="412" y="6"/>
                    </a:lnTo>
                    <a:lnTo>
                      <a:pt x="349" y="0"/>
                    </a:lnTo>
                    <a:lnTo>
                      <a:pt x="303" y="0"/>
                    </a:lnTo>
                    <a:lnTo>
                      <a:pt x="303" y="2"/>
                    </a:lnTo>
                    <a:lnTo>
                      <a:pt x="301" y="4"/>
                    </a:lnTo>
                    <a:lnTo>
                      <a:pt x="301" y="6"/>
                    </a:lnTo>
                    <a:lnTo>
                      <a:pt x="299" y="7"/>
                    </a:lnTo>
                    <a:lnTo>
                      <a:pt x="299" y="9"/>
                    </a:lnTo>
                    <a:lnTo>
                      <a:pt x="349" y="11"/>
                    </a:lnTo>
                    <a:lnTo>
                      <a:pt x="412" y="15"/>
                    </a:lnTo>
                    <a:lnTo>
                      <a:pt x="474" y="23"/>
                    </a:lnTo>
                    <a:lnTo>
                      <a:pt x="533" y="34"/>
                    </a:lnTo>
                    <a:lnTo>
                      <a:pt x="593" y="48"/>
                    </a:lnTo>
                    <a:lnTo>
                      <a:pt x="652" y="65"/>
                    </a:lnTo>
                    <a:lnTo>
                      <a:pt x="681" y="75"/>
                    </a:lnTo>
                    <a:lnTo>
                      <a:pt x="683" y="73"/>
                    </a:lnTo>
                    <a:lnTo>
                      <a:pt x="683" y="71"/>
                    </a:lnTo>
                    <a:lnTo>
                      <a:pt x="685" y="69"/>
                    </a:lnTo>
                    <a:lnTo>
                      <a:pt x="685" y="67"/>
                    </a:lnTo>
                    <a:lnTo>
                      <a:pt x="687" y="65"/>
                    </a:lnTo>
                    <a:close/>
                    <a:moveTo>
                      <a:pt x="2" y="2446"/>
                    </a:moveTo>
                    <a:lnTo>
                      <a:pt x="36" y="2454"/>
                    </a:lnTo>
                    <a:lnTo>
                      <a:pt x="98" y="2465"/>
                    </a:lnTo>
                    <a:lnTo>
                      <a:pt x="159" y="2473"/>
                    </a:lnTo>
                    <a:lnTo>
                      <a:pt x="222" y="2477"/>
                    </a:lnTo>
                    <a:lnTo>
                      <a:pt x="286" y="2479"/>
                    </a:lnTo>
                    <a:lnTo>
                      <a:pt x="349" y="2477"/>
                    </a:lnTo>
                    <a:lnTo>
                      <a:pt x="412" y="2473"/>
                    </a:lnTo>
                    <a:lnTo>
                      <a:pt x="474" y="2465"/>
                    </a:lnTo>
                    <a:lnTo>
                      <a:pt x="535" y="2454"/>
                    </a:lnTo>
                    <a:lnTo>
                      <a:pt x="597" y="2440"/>
                    </a:lnTo>
                    <a:lnTo>
                      <a:pt x="654" y="2423"/>
                    </a:lnTo>
                    <a:lnTo>
                      <a:pt x="712" y="2404"/>
                    </a:lnTo>
                    <a:lnTo>
                      <a:pt x="733" y="2396"/>
                    </a:lnTo>
                    <a:lnTo>
                      <a:pt x="729" y="2387"/>
                    </a:lnTo>
                    <a:lnTo>
                      <a:pt x="708" y="2394"/>
                    </a:lnTo>
                    <a:lnTo>
                      <a:pt x="652" y="2413"/>
                    </a:lnTo>
                    <a:lnTo>
                      <a:pt x="593" y="2429"/>
                    </a:lnTo>
                    <a:lnTo>
                      <a:pt x="533" y="2444"/>
                    </a:lnTo>
                    <a:lnTo>
                      <a:pt x="474" y="2454"/>
                    </a:lnTo>
                    <a:lnTo>
                      <a:pt x="412" y="2461"/>
                    </a:lnTo>
                    <a:lnTo>
                      <a:pt x="349" y="2467"/>
                    </a:lnTo>
                    <a:lnTo>
                      <a:pt x="286" y="2469"/>
                    </a:lnTo>
                    <a:lnTo>
                      <a:pt x="222" y="2467"/>
                    </a:lnTo>
                    <a:lnTo>
                      <a:pt x="161" y="2461"/>
                    </a:lnTo>
                    <a:lnTo>
                      <a:pt x="100" y="2454"/>
                    </a:lnTo>
                    <a:lnTo>
                      <a:pt x="38" y="2444"/>
                    </a:lnTo>
                    <a:lnTo>
                      <a:pt x="0" y="2435"/>
                    </a:lnTo>
                    <a:lnTo>
                      <a:pt x="0" y="2436"/>
                    </a:lnTo>
                    <a:lnTo>
                      <a:pt x="0" y="2438"/>
                    </a:lnTo>
                    <a:lnTo>
                      <a:pt x="0" y="2440"/>
                    </a:lnTo>
                    <a:lnTo>
                      <a:pt x="0" y="2442"/>
                    </a:lnTo>
                    <a:lnTo>
                      <a:pt x="2" y="2442"/>
                    </a:lnTo>
                    <a:lnTo>
                      <a:pt x="2" y="2444"/>
                    </a:lnTo>
                    <a:lnTo>
                      <a:pt x="2" y="2446"/>
                    </a:lnTo>
                    <a:close/>
                  </a:path>
                </a:pathLst>
              </a:custGeom>
              <a:solidFill>
                <a:srgbClr val="17A2FF"/>
              </a:solidFill>
              <a:ln w="9525">
                <a:noFill/>
                <a:round/>
              </a:ln>
            </p:spPr>
            <p:txBody>
              <a:bodyPr/>
              <a:lstStyle/>
              <a:p>
                <a:endParaRPr lang="en-US"/>
              </a:p>
            </p:txBody>
          </p:sp>
          <p:sp>
            <p:nvSpPr>
              <p:cNvPr id="44126" name="Freeform 296"/>
              <p:cNvSpPr>
                <a:spLocks noEditPoints="1"/>
              </p:cNvSpPr>
              <p:nvPr/>
            </p:nvSpPr>
            <p:spPr bwMode="auto">
              <a:xfrm>
                <a:off x="4090" y="862"/>
                <a:ext cx="733" cy="2469"/>
              </a:xfrm>
              <a:custGeom>
                <a:avLst/>
                <a:gdLst>
                  <a:gd name="T0" fmla="*/ 654 w 733"/>
                  <a:gd name="T1" fmla="*/ 55 h 2469"/>
                  <a:gd name="T2" fmla="*/ 537 w 733"/>
                  <a:gd name="T3" fmla="*/ 25 h 2469"/>
                  <a:gd name="T4" fmla="*/ 414 w 733"/>
                  <a:gd name="T5" fmla="*/ 7 h 2469"/>
                  <a:gd name="T6" fmla="*/ 303 w 733"/>
                  <a:gd name="T7" fmla="*/ 0 h 2469"/>
                  <a:gd name="T8" fmla="*/ 301 w 733"/>
                  <a:gd name="T9" fmla="*/ 3 h 2469"/>
                  <a:gd name="T10" fmla="*/ 301 w 733"/>
                  <a:gd name="T11" fmla="*/ 5 h 2469"/>
                  <a:gd name="T12" fmla="*/ 299 w 733"/>
                  <a:gd name="T13" fmla="*/ 9 h 2469"/>
                  <a:gd name="T14" fmla="*/ 299 w 733"/>
                  <a:gd name="T15" fmla="*/ 11 h 2469"/>
                  <a:gd name="T16" fmla="*/ 412 w 733"/>
                  <a:gd name="T17" fmla="*/ 17 h 2469"/>
                  <a:gd name="T18" fmla="*/ 535 w 733"/>
                  <a:gd name="T19" fmla="*/ 36 h 2469"/>
                  <a:gd name="T20" fmla="*/ 652 w 733"/>
                  <a:gd name="T21" fmla="*/ 65 h 2469"/>
                  <a:gd name="T22" fmla="*/ 681 w 733"/>
                  <a:gd name="T23" fmla="*/ 74 h 2469"/>
                  <a:gd name="T24" fmla="*/ 683 w 733"/>
                  <a:gd name="T25" fmla="*/ 73 h 2469"/>
                  <a:gd name="T26" fmla="*/ 685 w 733"/>
                  <a:gd name="T27" fmla="*/ 69 h 2469"/>
                  <a:gd name="T28" fmla="*/ 685 w 733"/>
                  <a:gd name="T29" fmla="*/ 67 h 2469"/>
                  <a:gd name="T30" fmla="*/ 2 w 733"/>
                  <a:gd name="T31" fmla="*/ 2436 h 2469"/>
                  <a:gd name="T32" fmla="*/ 100 w 733"/>
                  <a:gd name="T33" fmla="*/ 2456 h 2469"/>
                  <a:gd name="T34" fmla="*/ 224 w 733"/>
                  <a:gd name="T35" fmla="*/ 2467 h 2469"/>
                  <a:gd name="T36" fmla="*/ 351 w 733"/>
                  <a:gd name="T37" fmla="*/ 2467 h 2469"/>
                  <a:gd name="T38" fmla="*/ 476 w 733"/>
                  <a:gd name="T39" fmla="*/ 2456 h 2469"/>
                  <a:gd name="T40" fmla="*/ 597 w 733"/>
                  <a:gd name="T41" fmla="*/ 2431 h 2469"/>
                  <a:gd name="T42" fmla="*/ 712 w 733"/>
                  <a:gd name="T43" fmla="*/ 2394 h 2469"/>
                  <a:gd name="T44" fmla="*/ 729 w 733"/>
                  <a:gd name="T45" fmla="*/ 2377 h 2469"/>
                  <a:gd name="T46" fmla="*/ 652 w 733"/>
                  <a:gd name="T47" fmla="*/ 2404 h 2469"/>
                  <a:gd name="T48" fmla="*/ 535 w 733"/>
                  <a:gd name="T49" fmla="*/ 2434 h 2469"/>
                  <a:gd name="T50" fmla="*/ 412 w 733"/>
                  <a:gd name="T51" fmla="*/ 2452 h 2469"/>
                  <a:gd name="T52" fmla="*/ 288 w 733"/>
                  <a:gd name="T53" fmla="*/ 2459 h 2469"/>
                  <a:gd name="T54" fmla="*/ 163 w 733"/>
                  <a:gd name="T55" fmla="*/ 2452 h 2469"/>
                  <a:gd name="T56" fmla="*/ 42 w 733"/>
                  <a:gd name="T57" fmla="*/ 2434 h 2469"/>
                  <a:gd name="T58" fmla="*/ 0 w 733"/>
                  <a:gd name="T59" fmla="*/ 2427 h 2469"/>
                  <a:gd name="T60" fmla="*/ 2 w 733"/>
                  <a:gd name="T61" fmla="*/ 2429 h 2469"/>
                  <a:gd name="T62" fmla="*/ 2 w 733"/>
                  <a:gd name="T63" fmla="*/ 2432 h 2469"/>
                  <a:gd name="T64" fmla="*/ 2 w 733"/>
                  <a:gd name="T65" fmla="*/ 2434 h 246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3"/>
                  <a:gd name="T100" fmla="*/ 0 h 2469"/>
                  <a:gd name="T101" fmla="*/ 733 w 733"/>
                  <a:gd name="T102" fmla="*/ 2469 h 246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3" h="2469">
                    <a:moveTo>
                      <a:pt x="685" y="67"/>
                    </a:moveTo>
                    <a:lnTo>
                      <a:pt x="654" y="55"/>
                    </a:lnTo>
                    <a:lnTo>
                      <a:pt x="597" y="38"/>
                    </a:lnTo>
                    <a:lnTo>
                      <a:pt x="537" y="25"/>
                    </a:lnTo>
                    <a:lnTo>
                      <a:pt x="476" y="15"/>
                    </a:lnTo>
                    <a:lnTo>
                      <a:pt x="414" y="7"/>
                    </a:lnTo>
                    <a:lnTo>
                      <a:pt x="351" y="2"/>
                    </a:lnTo>
                    <a:lnTo>
                      <a:pt x="303" y="0"/>
                    </a:lnTo>
                    <a:lnTo>
                      <a:pt x="303" y="2"/>
                    </a:lnTo>
                    <a:lnTo>
                      <a:pt x="301" y="3"/>
                    </a:lnTo>
                    <a:lnTo>
                      <a:pt x="301" y="5"/>
                    </a:lnTo>
                    <a:lnTo>
                      <a:pt x="299" y="7"/>
                    </a:lnTo>
                    <a:lnTo>
                      <a:pt x="299" y="9"/>
                    </a:lnTo>
                    <a:lnTo>
                      <a:pt x="299" y="11"/>
                    </a:lnTo>
                    <a:lnTo>
                      <a:pt x="351" y="13"/>
                    </a:lnTo>
                    <a:lnTo>
                      <a:pt x="412" y="17"/>
                    </a:lnTo>
                    <a:lnTo>
                      <a:pt x="474" y="25"/>
                    </a:lnTo>
                    <a:lnTo>
                      <a:pt x="535" y="36"/>
                    </a:lnTo>
                    <a:lnTo>
                      <a:pt x="593" y="49"/>
                    </a:lnTo>
                    <a:lnTo>
                      <a:pt x="652" y="65"/>
                    </a:lnTo>
                    <a:lnTo>
                      <a:pt x="681" y="76"/>
                    </a:lnTo>
                    <a:lnTo>
                      <a:pt x="681" y="74"/>
                    </a:lnTo>
                    <a:lnTo>
                      <a:pt x="683" y="73"/>
                    </a:lnTo>
                    <a:lnTo>
                      <a:pt x="683" y="71"/>
                    </a:lnTo>
                    <a:lnTo>
                      <a:pt x="685" y="69"/>
                    </a:lnTo>
                    <a:lnTo>
                      <a:pt x="685" y="67"/>
                    </a:lnTo>
                    <a:close/>
                    <a:moveTo>
                      <a:pt x="2" y="2436"/>
                    </a:moveTo>
                    <a:lnTo>
                      <a:pt x="38" y="2444"/>
                    </a:lnTo>
                    <a:lnTo>
                      <a:pt x="100" y="2456"/>
                    </a:lnTo>
                    <a:lnTo>
                      <a:pt x="161" y="2463"/>
                    </a:lnTo>
                    <a:lnTo>
                      <a:pt x="224" y="2467"/>
                    </a:lnTo>
                    <a:lnTo>
                      <a:pt x="288" y="2469"/>
                    </a:lnTo>
                    <a:lnTo>
                      <a:pt x="351" y="2467"/>
                    </a:lnTo>
                    <a:lnTo>
                      <a:pt x="414" y="2463"/>
                    </a:lnTo>
                    <a:lnTo>
                      <a:pt x="476" y="2456"/>
                    </a:lnTo>
                    <a:lnTo>
                      <a:pt x="537" y="2444"/>
                    </a:lnTo>
                    <a:lnTo>
                      <a:pt x="597" y="2431"/>
                    </a:lnTo>
                    <a:lnTo>
                      <a:pt x="654" y="2413"/>
                    </a:lnTo>
                    <a:lnTo>
                      <a:pt x="712" y="2394"/>
                    </a:lnTo>
                    <a:lnTo>
                      <a:pt x="733" y="2386"/>
                    </a:lnTo>
                    <a:lnTo>
                      <a:pt x="729" y="2377"/>
                    </a:lnTo>
                    <a:lnTo>
                      <a:pt x="708" y="2385"/>
                    </a:lnTo>
                    <a:lnTo>
                      <a:pt x="652" y="2404"/>
                    </a:lnTo>
                    <a:lnTo>
                      <a:pt x="593" y="2421"/>
                    </a:lnTo>
                    <a:lnTo>
                      <a:pt x="535" y="2434"/>
                    </a:lnTo>
                    <a:lnTo>
                      <a:pt x="474" y="2444"/>
                    </a:lnTo>
                    <a:lnTo>
                      <a:pt x="412" y="2452"/>
                    </a:lnTo>
                    <a:lnTo>
                      <a:pt x="351" y="2457"/>
                    </a:lnTo>
                    <a:lnTo>
                      <a:pt x="288" y="2459"/>
                    </a:lnTo>
                    <a:lnTo>
                      <a:pt x="224" y="2457"/>
                    </a:lnTo>
                    <a:lnTo>
                      <a:pt x="163" y="2452"/>
                    </a:lnTo>
                    <a:lnTo>
                      <a:pt x="102" y="2444"/>
                    </a:lnTo>
                    <a:lnTo>
                      <a:pt x="42" y="2434"/>
                    </a:lnTo>
                    <a:lnTo>
                      <a:pt x="0" y="2425"/>
                    </a:lnTo>
                    <a:lnTo>
                      <a:pt x="0" y="2427"/>
                    </a:lnTo>
                    <a:lnTo>
                      <a:pt x="2" y="2429"/>
                    </a:lnTo>
                    <a:lnTo>
                      <a:pt x="2" y="2431"/>
                    </a:lnTo>
                    <a:lnTo>
                      <a:pt x="2" y="2432"/>
                    </a:lnTo>
                    <a:lnTo>
                      <a:pt x="2" y="2434"/>
                    </a:lnTo>
                    <a:lnTo>
                      <a:pt x="2" y="2436"/>
                    </a:lnTo>
                    <a:close/>
                  </a:path>
                </a:pathLst>
              </a:custGeom>
              <a:solidFill>
                <a:srgbClr val="18A2FF"/>
              </a:solidFill>
              <a:ln w="9525">
                <a:noFill/>
                <a:round/>
              </a:ln>
            </p:spPr>
            <p:txBody>
              <a:bodyPr/>
              <a:lstStyle/>
              <a:p>
                <a:endParaRPr lang="en-US"/>
              </a:p>
            </p:txBody>
          </p:sp>
          <p:sp>
            <p:nvSpPr>
              <p:cNvPr id="44127" name="Freeform 297"/>
              <p:cNvSpPr>
                <a:spLocks noEditPoints="1"/>
              </p:cNvSpPr>
              <p:nvPr/>
            </p:nvSpPr>
            <p:spPr bwMode="auto">
              <a:xfrm>
                <a:off x="4090" y="867"/>
                <a:ext cx="731" cy="2460"/>
              </a:xfrm>
              <a:custGeom>
                <a:avLst/>
                <a:gdLst>
                  <a:gd name="T0" fmla="*/ 654 w 731"/>
                  <a:gd name="T1" fmla="*/ 56 h 2460"/>
                  <a:gd name="T2" fmla="*/ 535 w 731"/>
                  <a:gd name="T3" fmla="*/ 25 h 2460"/>
                  <a:gd name="T4" fmla="*/ 414 w 731"/>
                  <a:gd name="T5" fmla="*/ 6 h 2460"/>
                  <a:gd name="T6" fmla="*/ 301 w 731"/>
                  <a:gd name="T7" fmla="*/ 0 h 2460"/>
                  <a:gd name="T8" fmla="*/ 299 w 731"/>
                  <a:gd name="T9" fmla="*/ 4 h 2460"/>
                  <a:gd name="T10" fmla="*/ 299 w 731"/>
                  <a:gd name="T11" fmla="*/ 6 h 2460"/>
                  <a:gd name="T12" fmla="*/ 297 w 731"/>
                  <a:gd name="T13" fmla="*/ 8 h 2460"/>
                  <a:gd name="T14" fmla="*/ 295 w 731"/>
                  <a:gd name="T15" fmla="*/ 12 h 2460"/>
                  <a:gd name="T16" fmla="*/ 412 w 731"/>
                  <a:gd name="T17" fmla="*/ 18 h 2460"/>
                  <a:gd name="T18" fmla="*/ 533 w 731"/>
                  <a:gd name="T19" fmla="*/ 35 h 2460"/>
                  <a:gd name="T20" fmla="*/ 650 w 731"/>
                  <a:gd name="T21" fmla="*/ 66 h 2460"/>
                  <a:gd name="T22" fmla="*/ 679 w 731"/>
                  <a:gd name="T23" fmla="*/ 73 h 2460"/>
                  <a:gd name="T24" fmla="*/ 681 w 731"/>
                  <a:gd name="T25" fmla="*/ 71 h 2460"/>
                  <a:gd name="T26" fmla="*/ 681 w 731"/>
                  <a:gd name="T27" fmla="*/ 69 h 2460"/>
                  <a:gd name="T28" fmla="*/ 683 w 731"/>
                  <a:gd name="T29" fmla="*/ 68 h 2460"/>
                  <a:gd name="T30" fmla="*/ 2 w 731"/>
                  <a:gd name="T31" fmla="*/ 2426 h 2460"/>
                  <a:gd name="T32" fmla="*/ 102 w 731"/>
                  <a:gd name="T33" fmla="*/ 2445 h 2460"/>
                  <a:gd name="T34" fmla="*/ 224 w 731"/>
                  <a:gd name="T35" fmla="*/ 2458 h 2460"/>
                  <a:gd name="T36" fmla="*/ 351 w 731"/>
                  <a:gd name="T37" fmla="*/ 2458 h 2460"/>
                  <a:gd name="T38" fmla="*/ 476 w 731"/>
                  <a:gd name="T39" fmla="*/ 2445 h 2460"/>
                  <a:gd name="T40" fmla="*/ 595 w 731"/>
                  <a:gd name="T41" fmla="*/ 2420 h 2460"/>
                  <a:gd name="T42" fmla="*/ 710 w 731"/>
                  <a:gd name="T43" fmla="*/ 2385 h 2460"/>
                  <a:gd name="T44" fmla="*/ 725 w 731"/>
                  <a:gd name="T45" fmla="*/ 2366 h 2460"/>
                  <a:gd name="T46" fmla="*/ 650 w 731"/>
                  <a:gd name="T47" fmla="*/ 2393 h 2460"/>
                  <a:gd name="T48" fmla="*/ 533 w 731"/>
                  <a:gd name="T49" fmla="*/ 2424 h 2460"/>
                  <a:gd name="T50" fmla="*/ 412 w 731"/>
                  <a:gd name="T51" fmla="*/ 2443 h 2460"/>
                  <a:gd name="T52" fmla="*/ 288 w 731"/>
                  <a:gd name="T53" fmla="*/ 2449 h 2460"/>
                  <a:gd name="T54" fmla="*/ 163 w 731"/>
                  <a:gd name="T55" fmla="*/ 2443 h 2460"/>
                  <a:gd name="T56" fmla="*/ 42 w 731"/>
                  <a:gd name="T57" fmla="*/ 2424 h 2460"/>
                  <a:gd name="T58" fmla="*/ 0 w 731"/>
                  <a:gd name="T59" fmla="*/ 2416 h 2460"/>
                  <a:gd name="T60" fmla="*/ 0 w 731"/>
                  <a:gd name="T61" fmla="*/ 2418 h 2460"/>
                  <a:gd name="T62" fmla="*/ 0 w 731"/>
                  <a:gd name="T63" fmla="*/ 2422 h 2460"/>
                  <a:gd name="T64" fmla="*/ 2 w 731"/>
                  <a:gd name="T65" fmla="*/ 2424 h 246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1"/>
                  <a:gd name="T100" fmla="*/ 0 h 2460"/>
                  <a:gd name="T101" fmla="*/ 731 w 731"/>
                  <a:gd name="T102" fmla="*/ 2460 h 246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1" h="2460">
                    <a:moveTo>
                      <a:pt x="683" y="66"/>
                    </a:moveTo>
                    <a:lnTo>
                      <a:pt x="654" y="56"/>
                    </a:lnTo>
                    <a:lnTo>
                      <a:pt x="595" y="39"/>
                    </a:lnTo>
                    <a:lnTo>
                      <a:pt x="535" y="25"/>
                    </a:lnTo>
                    <a:lnTo>
                      <a:pt x="476" y="14"/>
                    </a:lnTo>
                    <a:lnTo>
                      <a:pt x="414" y="6"/>
                    </a:lnTo>
                    <a:lnTo>
                      <a:pt x="351" y="2"/>
                    </a:lnTo>
                    <a:lnTo>
                      <a:pt x="301" y="0"/>
                    </a:lnTo>
                    <a:lnTo>
                      <a:pt x="299" y="2"/>
                    </a:lnTo>
                    <a:lnTo>
                      <a:pt x="299" y="4"/>
                    </a:lnTo>
                    <a:lnTo>
                      <a:pt x="299" y="6"/>
                    </a:lnTo>
                    <a:lnTo>
                      <a:pt x="297" y="8"/>
                    </a:lnTo>
                    <a:lnTo>
                      <a:pt x="297" y="10"/>
                    </a:lnTo>
                    <a:lnTo>
                      <a:pt x="295" y="12"/>
                    </a:lnTo>
                    <a:lnTo>
                      <a:pt x="351" y="12"/>
                    </a:lnTo>
                    <a:lnTo>
                      <a:pt x="412" y="18"/>
                    </a:lnTo>
                    <a:lnTo>
                      <a:pt x="474" y="25"/>
                    </a:lnTo>
                    <a:lnTo>
                      <a:pt x="533" y="35"/>
                    </a:lnTo>
                    <a:lnTo>
                      <a:pt x="593" y="50"/>
                    </a:lnTo>
                    <a:lnTo>
                      <a:pt x="650" y="66"/>
                    </a:lnTo>
                    <a:lnTo>
                      <a:pt x="679" y="75"/>
                    </a:lnTo>
                    <a:lnTo>
                      <a:pt x="679" y="73"/>
                    </a:lnTo>
                    <a:lnTo>
                      <a:pt x="681" y="71"/>
                    </a:lnTo>
                    <a:lnTo>
                      <a:pt x="681" y="69"/>
                    </a:lnTo>
                    <a:lnTo>
                      <a:pt x="683" y="68"/>
                    </a:lnTo>
                    <a:lnTo>
                      <a:pt x="683" y="66"/>
                    </a:lnTo>
                    <a:close/>
                    <a:moveTo>
                      <a:pt x="2" y="2426"/>
                    </a:moveTo>
                    <a:lnTo>
                      <a:pt x="40" y="2435"/>
                    </a:lnTo>
                    <a:lnTo>
                      <a:pt x="102" y="2445"/>
                    </a:lnTo>
                    <a:lnTo>
                      <a:pt x="163" y="2452"/>
                    </a:lnTo>
                    <a:lnTo>
                      <a:pt x="224" y="2458"/>
                    </a:lnTo>
                    <a:lnTo>
                      <a:pt x="288" y="2460"/>
                    </a:lnTo>
                    <a:lnTo>
                      <a:pt x="351" y="2458"/>
                    </a:lnTo>
                    <a:lnTo>
                      <a:pt x="414" y="2452"/>
                    </a:lnTo>
                    <a:lnTo>
                      <a:pt x="476" y="2445"/>
                    </a:lnTo>
                    <a:lnTo>
                      <a:pt x="535" y="2435"/>
                    </a:lnTo>
                    <a:lnTo>
                      <a:pt x="595" y="2420"/>
                    </a:lnTo>
                    <a:lnTo>
                      <a:pt x="654" y="2404"/>
                    </a:lnTo>
                    <a:lnTo>
                      <a:pt x="710" y="2385"/>
                    </a:lnTo>
                    <a:lnTo>
                      <a:pt x="731" y="2378"/>
                    </a:lnTo>
                    <a:lnTo>
                      <a:pt x="725" y="2366"/>
                    </a:lnTo>
                    <a:lnTo>
                      <a:pt x="706" y="2374"/>
                    </a:lnTo>
                    <a:lnTo>
                      <a:pt x="650" y="2393"/>
                    </a:lnTo>
                    <a:lnTo>
                      <a:pt x="593" y="2410"/>
                    </a:lnTo>
                    <a:lnTo>
                      <a:pt x="533" y="2424"/>
                    </a:lnTo>
                    <a:lnTo>
                      <a:pt x="474" y="2435"/>
                    </a:lnTo>
                    <a:lnTo>
                      <a:pt x="412" y="2443"/>
                    </a:lnTo>
                    <a:lnTo>
                      <a:pt x="351" y="2447"/>
                    </a:lnTo>
                    <a:lnTo>
                      <a:pt x="288" y="2449"/>
                    </a:lnTo>
                    <a:lnTo>
                      <a:pt x="224" y="2447"/>
                    </a:lnTo>
                    <a:lnTo>
                      <a:pt x="163" y="2443"/>
                    </a:lnTo>
                    <a:lnTo>
                      <a:pt x="102" y="2435"/>
                    </a:lnTo>
                    <a:lnTo>
                      <a:pt x="42" y="2424"/>
                    </a:lnTo>
                    <a:lnTo>
                      <a:pt x="0" y="2414"/>
                    </a:lnTo>
                    <a:lnTo>
                      <a:pt x="0" y="2416"/>
                    </a:lnTo>
                    <a:lnTo>
                      <a:pt x="0" y="2418"/>
                    </a:lnTo>
                    <a:lnTo>
                      <a:pt x="0" y="2420"/>
                    </a:lnTo>
                    <a:lnTo>
                      <a:pt x="0" y="2422"/>
                    </a:lnTo>
                    <a:lnTo>
                      <a:pt x="2" y="2422"/>
                    </a:lnTo>
                    <a:lnTo>
                      <a:pt x="2" y="2424"/>
                    </a:lnTo>
                    <a:lnTo>
                      <a:pt x="2" y="2426"/>
                    </a:lnTo>
                    <a:close/>
                  </a:path>
                </a:pathLst>
              </a:custGeom>
              <a:solidFill>
                <a:srgbClr val="19A3FF"/>
              </a:solidFill>
              <a:ln w="9525">
                <a:noFill/>
                <a:round/>
              </a:ln>
            </p:spPr>
            <p:txBody>
              <a:bodyPr/>
              <a:lstStyle/>
              <a:p>
                <a:endParaRPr lang="en-US"/>
              </a:p>
            </p:txBody>
          </p:sp>
          <p:sp>
            <p:nvSpPr>
              <p:cNvPr id="44128" name="Freeform 298"/>
              <p:cNvSpPr>
                <a:spLocks noEditPoints="1"/>
              </p:cNvSpPr>
              <p:nvPr/>
            </p:nvSpPr>
            <p:spPr bwMode="auto">
              <a:xfrm>
                <a:off x="4088" y="873"/>
                <a:ext cx="731" cy="2448"/>
              </a:xfrm>
              <a:custGeom>
                <a:avLst/>
                <a:gdLst>
                  <a:gd name="T0" fmla="*/ 654 w 731"/>
                  <a:gd name="T1" fmla="*/ 54 h 2448"/>
                  <a:gd name="T2" fmla="*/ 537 w 731"/>
                  <a:gd name="T3" fmla="*/ 25 h 2448"/>
                  <a:gd name="T4" fmla="*/ 414 w 731"/>
                  <a:gd name="T5" fmla="*/ 6 h 2448"/>
                  <a:gd name="T6" fmla="*/ 301 w 731"/>
                  <a:gd name="T7" fmla="*/ 0 h 2448"/>
                  <a:gd name="T8" fmla="*/ 299 w 731"/>
                  <a:gd name="T9" fmla="*/ 2 h 2448"/>
                  <a:gd name="T10" fmla="*/ 297 w 731"/>
                  <a:gd name="T11" fmla="*/ 6 h 2448"/>
                  <a:gd name="T12" fmla="*/ 297 w 731"/>
                  <a:gd name="T13" fmla="*/ 8 h 2448"/>
                  <a:gd name="T14" fmla="*/ 295 w 731"/>
                  <a:gd name="T15" fmla="*/ 10 h 2448"/>
                  <a:gd name="T16" fmla="*/ 414 w 731"/>
                  <a:gd name="T17" fmla="*/ 17 h 2448"/>
                  <a:gd name="T18" fmla="*/ 535 w 731"/>
                  <a:gd name="T19" fmla="*/ 35 h 2448"/>
                  <a:gd name="T20" fmla="*/ 651 w 731"/>
                  <a:gd name="T21" fmla="*/ 65 h 2448"/>
                  <a:gd name="T22" fmla="*/ 679 w 731"/>
                  <a:gd name="T23" fmla="*/ 73 h 2448"/>
                  <a:gd name="T24" fmla="*/ 679 w 731"/>
                  <a:gd name="T25" fmla="*/ 71 h 2448"/>
                  <a:gd name="T26" fmla="*/ 681 w 731"/>
                  <a:gd name="T27" fmla="*/ 67 h 2448"/>
                  <a:gd name="T28" fmla="*/ 683 w 731"/>
                  <a:gd name="T29" fmla="*/ 65 h 2448"/>
                  <a:gd name="T30" fmla="*/ 2 w 731"/>
                  <a:gd name="T31" fmla="*/ 2414 h 2448"/>
                  <a:gd name="T32" fmla="*/ 104 w 731"/>
                  <a:gd name="T33" fmla="*/ 2433 h 2448"/>
                  <a:gd name="T34" fmla="*/ 226 w 731"/>
                  <a:gd name="T35" fmla="*/ 2446 h 2448"/>
                  <a:gd name="T36" fmla="*/ 353 w 731"/>
                  <a:gd name="T37" fmla="*/ 2446 h 2448"/>
                  <a:gd name="T38" fmla="*/ 476 w 731"/>
                  <a:gd name="T39" fmla="*/ 2433 h 2448"/>
                  <a:gd name="T40" fmla="*/ 595 w 731"/>
                  <a:gd name="T41" fmla="*/ 2410 h 2448"/>
                  <a:gd name="T42" fmla="*/ 710 w 731"/>
                  <a:gd name="T43" fmla="*/ 2374 h 2448"/>
                  <a:gd name="T44" fmla="*/ 725 w 731"/>
                  <a:gd name="T45" fmla="*/ 2356 h 2448"/>
                  <a:gd name="T46" fmla="*/ 651 w 731"/>
                  <a:gd name="T47" fmla="*/ 2383 h 2448"/>
                  <a:gd name="T48" fmla="*/ 535 w 731"/>
                  <a:gd name="T49" fmla="*/ 2412 h 2448"/>
                  <a:gd name="T50" fmla="*/ 414 w 731"/>
                  <a:gd name="T51" fmla="*/ 2431 h 2448"/>
                  <a:gd name="T52" fmla="*/ 290 w 731"/>
                  <a:gd name="T53" fmla="*/ 2437 h 2448"/>
                  <a:gd name="T54" fmla="*/ 165 w 731"/>
                  <a:gd name="T55" fmla="*/ 2431 h 2448"/>
                  <a:gd name="T56" fmla="*/ 46 w 731"/>
                  <a:gd name="T57" fmla="*/ 2412 h 2448"/>
                  <a:gd name="T58" fmla="*/ 0 w 731"/>
                  <a:gd name="T59" fmla="*/ 2404 h 2448"/>
                  <a:gd name="T60" fmla="*/ 2 w 731"/>
                  <a:gd name="T61" fmla="*/ 2406 h 2448"/>
                  <a:gd name="T62" fmla="*/ 2 w 731"/>
                  <a:gd name="T63" fmla="*/ 2410 h 2448"/>
                  <a:gd name="T64" fmla="*/ 2 w 731"/>
                  <a:gd name="T65" fmla="*/ 2412 h 244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1"/>
                  <a:gd name="T100" fmla="*/ 0 h 2448"/>
                  <a:gd name="T101" fmla="*/ 731 w 731"/>
                  <a:gd name="T102" fmla="*/ 2448 h 244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1" h="2448">
                    <a:moveTo>
                      <a:pt x="683" y="65"/>
                    </a:moveTo>
                    <a:lnTo>
                      <a:pt x="654" y="54"/>
                    </a:lnTo>
                    <a:lnTo>
                      <a:pt x="595" y="38"/>
                    </a:lnTo>
                    <a:lnTo>
                      <a:pt x="537" y="25"/>
                    </a:lnTo>
                    <a:lnTo>
                      <a:pt x="476" y="14"/>
                    </a:lnTo>
                    <a:lnTo>
                      <a:pt x="414" y="6"/>
                    </a:lnTo>
                    <a:lnTo>
                      <a:pt x="353" y="2"/>
                    </a:lnTo>
                    <a:lnTo>
                      <a:pt x="301" y="0"/>
                    </a:lnTo>
                    <a:lnTo>
                      <a:pt x="299" y="2"/>
                    </a:lnTo>
                    <a:lnTo>
                      <a:pt x="299" y="4"/>
                    </a:lnTo>
                    <a:lnTo>
                      <a:pt x="297" y="6"/>
                    </a:lnTo>
                    <a:lnTo>
                      <a:pt x="297" y="8"/>
                    </a:lnTo>
                    <a:lnTo>
                      <a:pt x="295" y="10"/>
                    </a:lnTo>
                    <a:lnTo>
                      <a:pt x="353" y="12"/>
                    </a:lnTo>
                    <a:lnTo>
                      <a:pt x="414" y="17"/>
                    </a:lnTo>
                    <a:lnTo>
                      <a:pt x="474" y="25"/>
                    </a:lnTo>
                    <a:lnTo>
                      <a:pt x="535" y="35"/>
                    </a:lnTo>
                    <a:lnTo>
                      <a:pt x="593" y="48"/>
                    </a:lnTo>
                    <a:lnTo>
                      <a:pt x="651" y="65"/>
                    </a:lnTo>
                    <a:lnTo>
                      <a:pt x="679" y="75"/>
                    </a:lnTo>
                    <a:lnTo>
                      <a:pt x="679" y="73"/>
                    </a:lnTo>
                    <a:lnTo>
                      <a:pt x="679" y="71"/>
                    </a:lnTo>
                    <a:lnTo>
                      <a:pt x="681" y="69"/>
                    </a:lnTo>
                    <a:lnTo>
                      <a:pt x="681" y="67"/>
                    </a:lnTo>
                    <a:lnTo>
                      <a:pt x="683" y="65"/>
                    </a:lnTo>
                    <a:close/>
                    <a:moveTo>
                      <a:pt x="2" y="2414"/>
                    </a:moveTo>
                    <a:lnTo>
                      <a:pt x="44" y="2423"/>
                    </a:lnTo>
                    <a:lnTo>
                      <a:pt x="104" y="2433"/>
                    </a:lnTo>
                    <a:lnTo>
                      <a:pt x="165" y="2441"/>
                    </a:lnTo>
                    <a:lnTo>
                      <a:pt x="226" y="2446"/>
                    </a:lnTo>
                    <a:lnTo>
                      <a:pt x="290" y="2448"/>
                    </a:lnTo>
                    <a:lnTo>
                      <a:pt x="353" y="2446"/>
                    </a:lnTo>
                    <a:lnTo>
                      <a:pt x="414" y="2441"/>
                    </a:lnTo>
                    <a:lnTo>
                      <a:pt x="476" y="2433"/>
                    </a:lnTo>
                    <a:lnTo>
                      <a:pt x="537" y="2423"/>
                    </a:lnTo>
                    <a:lnTo>
                      <a:pt x="595" y="2410"/>
                    </a:lnTo>
                    <a:lnTo>
                      <a:pt x="654" y="2393"/>
                    </a:lnTo>
                    <a:lnTo>
                      <a:pt x="710" y="2374"/>
                    </a:lnTo>
                    <a:lnTo>
                      <a:pt x="731" y="2366"/>
                    </a:lnTo>
                    <a:lnTo>
                      <a:pt x="725" y="2356"/>
                    </a:lnTo>
                    <a:lnTo>
                      <a:pt x="706" y="2364"/>
                    </a:lnTo>
                    <a:lnTo>
                      <a:pt x="651" y="2383"/>
                    </a:lnTo>
                    <a:lnTo>
                      <a:pt x="593" y="2398"/>
                    </a:lnTo>
                    <a:lnTo>
                      <a:pt x="535" y="2412"/>
                    </a:lnTo>
                    <a:lnTo>
                      <a:pt x="474" y="2423"/>
                    </a:lnTo>
                    <a:lnTo>
                      <a:pt x="414" y="2431"/>
                    </a:lnTo>
                    <a:lnTo>
                      <a:pt x="353" y="2435"/>
                    </a:lnTo>
                    <a:lnTo>
                      <a:pt x="290" y="2437"/>
                    </a:lnTo>
                    <a:lnTo>
                      <a:pt x="228" y="2435"/>
                    </a:lnTo>
                    <a:lnTo>
                      <a:pt x="165" y="2431"/>
                    </a:lnTo>
                    <a:lnTo>
                      <a:pt x="105" y="2423"/>
                    </a:lnTo>
                    <a:lnTo>
                      <a:pt x="46" y="2412"/>
                    </a:lnTo>
                    <a:lnTo>
                      <a:pt x="0" y="2402"/>
                    </a:lnTo>
                    <a:lnTo>
                      <a:pt x="0" y="2404"/>
                    </a:lnTo>
                    <a:lnTo>
                      <a:pt x="2" y="2406"/>
                    </a:lnTo>
                    <a:lnTo>
                      <a:pt x="2" y="2408"/>
                    </a:lnTo>
                    <a:lnTo>
                      <a:pt x="2" y="2410"/>
                    </a:lnTo>
                    <a:lnTo>
                      <a:pt x="2" y="2412"/>
                    </a:lnTo>
                    <a:lnTo>
                      <a:pt x="2" y="2414"/>
                    </a:lnTo>
                    <a:close/>
                  </a:path>
                </a:pathLst>
              </a:custGeom>
              <a:solidFill>
                <a:srgbClr val="1AA3FF"/>
              </a:solidFill>
              <a:ln w="9525">
                <a:noFill/>
                <a:round/>
              </a:ln>
            </p:spPr>
            <p:txBody>
              <a:bodyPr/>
              <a:lstStyle/>
              <a:p>
                <a:endParaRPr lang="en-US"/>
              </a:p>
            </p:txBody>
          </p:sp>
          <p:sp>
            <p:nvSpPr>
              <p:cNvPr id="44129" name="Freeform 299"/>
              <p:cNvSpPr>
                <a:spLocks noEditPoints="1"/>
              </p:cNvSpPr>
              <p:nvPr/>
            </p:nvSpPr>
            <p:spPr bwMode="auto">
              <a:xfrm>
                <a:off x="4088" y="879"/>
                <a:ext cx="727" cy="2437"/>
              </a:xfrm>
              <a:custGeom>
                <a:avLst/>
                <a:gdLst>
                  <a:gd name="T0" fmla="*/ 652 w 727"/>
                  <a:gd name="T1" fmla="*/ 54 h 2437"/>
                  <a:gd name="T2" fmla="*/ 535 w 727"/>
                  <a:gd name="T3" fmla="*/ 23 h 2437"/>
                  <a:gd name="T4" fmla="*/ 414 w 727"/>
                  <a:gd name="T5" fmla="*/ 6 h 2437"/>
                  <a:gd name="T6" fmla="*/ 297 w 727"/>
                  <a:gd name="T7" fmla="*/ 0 h 2437"/>
                  <a:gd name="T8" fmla="*/ 297 w 727"/>
                  <a:gd name="T9" fmla="*/ 2 h 2437"/>
                  <a:gd name="T10" fmla="*/ 295 w 727"/>
                  <a:gd name="T11" fmla="*/ 4 h 2437"/>
                  <a:gd name="T12" fmla="*/ 294 w 727"/>
                  <a:gd name="T13" fmla="*/ 8 h 2437"/>
                  <a:gd name="T14" fmla="*/ 294 w 727"/>
                  <a:gd name="T15" fmla="*/ 9 h 2437"/>
                  <a:gd name="T16" fmla="*/ 413 w 727"/>
                  <a:gd name="T17" fmla="*/ 15 h 2437"/>
                  <a:gd name="T18" fmla="*/ 533 w 727"/>
                  <a:gd name="T19" fmla="*/ 34 h 2437"/>
                  <a:gd name="T20" fmla="*/ 649 w 727"/>
                  <a:gd name="T21" fmla="*/ 63 h 2437"/>
                  <a:gd name="T22" fmla="*/ 677 w 727"/>
                  <a:gd name="T23" fmla="*/ 71 h 2437"/>
                  <a:gd name="T24" fmla="*/ 677 w 727"/>
                  <a:gd name="T25" fmla="*/ 69 h 2437"/>
                  <a:gd name="T26" fmla="*/ 679 w 727"/>
                  <a:gd name="T27" fmla="*/ 67 h 2437"/>
                  <a:gd name="T28" fmla="*/ 679 w 727"/>
                  <a:gd name="T29" fmla="*/ 65 h 2437"/>
                  <a:gd name="T30" fmla="*/ 2 w 727"/>
                  <a:gd name="T31" fmla="*/ 2402 h 2437"/>
                  <a:gd name="T32" fmla="*/ 104 w 727"/>
                  <a:gd name="T33" fmla="*/ 2423 h 2437"/>
                  <a:gd name="T34" fmla="*/ 226 w 727"/>
                  <a:gd name="T35" fmla="*/ 2435 h 2437"/>
                  <a:gd name="T36" fmla="*/ 353 w 727"/>
                  <a:gd name="T37" fmla="*/ 2435 h 2437"/>
                  <a:gd name="T38" fmla="*/ 476 w 727"/>
                  <a:gd name="T39" fmla="*/ 2423 h 2437"/>
                  <a:gd name="T40" fmla="*/ 595 w 727"/>
                  <a:gd name="T41" fmla="*/ 2398 h 2437"/>
                  <a:gd name="T42" fmla="*/ 708 w 727"/>
                  <a:gd name="T43" fmla="*/ 2362 h 2437"/>
                  <a:gd name="T44" fmla="*/ 723 w 727"/>
                  <a:gd name="T45" fmla="*/ 2345 h 2437"/>
                  <a:gd name="T46" fmla="*/ 649 w 727"/>
                  <a:gd name="T47" fmla="*/ 2371 h 2437"/>
                  <a:gd name="T48" fmla="*/ 533 w 727"/>
                  <a:gd name="T49" fmla="*/ 2402 h 2437"/>
                  <a:gd name="T50" fmla="*/ 413 w 727"/>
                  <a:gd name="T51" fmla="*/ 2419 h 2437"/>
                  <a:gd name="T52" fmla="*/ 290 w 727"/>
                  <a:gd name="T53" fmla="*/ 2425 h 2437"/>
                  <a:gd name="T54" fmla="*/ 167 w 727"/>
                  <a:gd name="T55" fmla="*/ 2419 h 2437"/>
                  <a:gd name="T56" fmla="*/ 46 w 727"/>
                  <a:gd name="T57" fmla="*/ 2402 h 2437"/>
                  <a:gd name="T58" fmla="*/ 0 w 727"/>
                  <a:gd name="T59" fmla="*/ 2392 h 2437"/>
                  <a:gd name="T60" fmla="*/ 0 w 727"/>
                  <a:gd name="T61" fmla="*/ 2394 h 2437"/>
                  <a:gd name="T62" fmla="*/ 0 w 727"/>
                  <a:gd name="T63" fmla="*/ 2398 h 2437"/>
                  <a:gd name="T64" fmla="*/ 2 w 727"/>
                  <a:gd name="T65" fmla="*/ 2400 h 24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27"/>
                  <a:gd name="T100" fmla="*/ 0 h 2437"/>
                  <a:gd name="T101" fmla="*/ 727 w 727"/>
                  <a:gd name="T102" fmla="*/ 2437 h 243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27" h="2437">
                    <a:moveTo>
                      <a:pt x="681" y="63"/>
                    </a:moveTo>
                    <a:lnTo>
                      <a:pt x="652" y="54"/>
                    </a:lnTo>
                    <a:lnTo>
                      <a:pt x="595" y="38"/>
                    </a:lnTo>
                    <a:lnTo>
                      <a:pt x="535" y="23"/>
                    </a:lnTo>
                    <a:lnTo>
                      <a:pt x="476" y="13"/>
                    </a:lnTo>
                    <a:lnTo>
                      <a:pt x="414" y="6"/>
                    </a:lnTo>
                    <a:lnTo>
                      <a:pt x="353" y="0"/>
                    </a:lnTo>
                    <a:lnTo>
                      <a:pt x="297" y="0"/>
                    </a:lnTo>
                    <a:lnTo>
                      <a:pt x="297" y="2"/>
                    </a:lnTo>
                    <a:lnTo>
                      <a:pt x="295" y="4"/>
                    </a:lnTo>
                    <a:lnTo>
                      <a:pt x="295" y="6"/>
                    </a:lnTo>
                    <a:lnTo>
                      <a:pt x="294" y="8"/>
                    </a:lnTo>
                    <a:lnTo>
                      <a:pt x="294" y="9"/>
                    </a:lnTo>
                    <a:lnTo>
                      <a:pt x="351" y="11"/>
                    </a:lnTo>
                    <a:lnTo>
                      <a:pt x="413" y="15"/>
                    </a:lnTo>
                    <a:lnTo>
                      <a:pt x="474" y="23"/>
                    </a:lnTo>
                    <a:lnTo>
                      <a:pt x="533" y="34"/>
                    </a:lnTo>
                    <a:lnTo>
                      <a:pt x="591" y="48"/>
                    </a:lnTo>
                    <a:lnTo>
                      <a:pt x="649" y="63"/>
                    </a:lnTo>
                    <a:lnTo>
                      <a:pt x="675" y="73"/>
                    </a:lnTo>
                    <a:lnTo>
                      <a:pt x="677" y="71"/>
                    </a:lnTo>
                    <a:lnTo>
                      <a:pt x="677" y="69"/>
                    </a:lnTo>
                    <a:lnTo>
                      <a:pt x="679" y="69"/>
                    </a:lnTo>
                    <a:lnTo>
                      <a:pt x="679" y="67"/>
                    </a:lnTo>
                    <a:lnTo>
                      <a:pt x="679" y="65"/>
                    </a:lnTo>
                    <a:lnTo>
                      <a:pt x="681" y="63"/>
                    </a:lnTo>
                    <a:close/>
                    <a:moveTo>
                      <a:pt x="2" y="2402"/>
                    </a:moveTo>
                    <a:lnTo>
                      <a:pt x="44" y="2412"/>
                    </a:lnTo>
                    <a:lnTo>
                      <a:pt x="104" y="2423"/>
                    </a:lnTo>
                    <a:lnTo>
                      <a:pt x="165" y="2431"/>
                    </a:lnTo>
                    <a:lnTo>
                      <a:pt x="226" y="2435"/>
                    </a:lnTo>
                    <a:lnTo>
                      <a:pt x="290" y="2437"/>
                    </a:lnTo>
                    <a:lnTo>
                      <a:pt x="353" y="2435"/>
                    </a:lnTo>
                    <a:lnTo>
                      <a:pt x="414" y="2431"/>
                    </a:lnTo>
                    <a:lnTo>
                      <a:pt x="476" y="2423"/>
                    </a:lnTo>
                    <a:lnTo>
                      <a:pt x="535" y="2412"/>
                    </a:lnTo>
                    <a:lnTo>
                      <a:pt x="595" y="2398"/>
                    </a:lnTo>
                    <a:lnTo>
                      <a:pt x="652" y="2381"/>
                    </a:lnTo>
                    <a:lnTo>
                      <a:pt x="708" y="2362"/>
                    </a:lnTo>
                    <a:lnTo>
                      <a:pt x="727" y="2354"/>
                    </a:lnTo>
                    <a:lnTo>
                      <a:pt x="723" y="2345"/>
                    </a:lnTo>
                    <a:lnTo>
                      <a:pt x="706" y="2352"/>
                    </a:lnTo>
                    <a:lnTo>
                      <a:pt x="649" y="2371"/>
                    </a:lnTo>
                    <a:lnTo>
                      <a:pt x="591" y="2389"/>
                    </a:lnTo>
                    <a:lnTo>
                      <a:pt x="533" y="2402"/>
                    </a:lnTo>
                    <a:lnTo>
                      <a:pt x="474" y="2412"/>
                    </a:lnTo>
                    <a:lnTo>
                      <a:pt x="413" y="2419"/>
                    </a:lnTo>
                    <a:lnTo>
                      <a:pt x="351" y="2425"/>
                    </a:lnTo>
                    <a:lnTo>
                      <a:pt x="290" y="2425"/>
                    </a:lnTo>
                    <a:lnTo>
                      <a:pt x="228" y="2425"/>
                    </a:lnTo>
                    <a:lnTo>
                      <a:pt x="167" y="2419"/>
                    </a:lnTo>
                    <a:lnTo>
                      <a:pt x="105" y="2412"/>
                    </a:lnTo>
                    <a:lnTo>
                      <a:pt x="46" y="2402"/>
                    </a:lnTo>
                    <a:lnTo>
                      <a:pt x="0" y="2391"/>
                    </a:lnTo>
                    <a:lnTo>
                      <a:pt x="0" y="2392"/>
                    </a:lnTo>
                    <a:lnTo>
                      <a:pt x="0" y="2394"/>
                    </a:lnTo>
                    <a:lnTo>
                      <a:pt x="0" y="2396"/>
                    </a:lnTo>
                    <a:lnTo>
                      <a:pt x="0" y="2398"/>
                    </a:lnTo>
                    <a:lnTo>
                      <a:pt x="2" y="2400"/>
                    </a:lnTo>
                    <a:lnTo>
                      <a:pt x="2" y="2402"/>
                    </a:lnTo>
                    <a:close/>
                  </a:path>
                </a:pathLst>
              </a:custGeom>
              <a:solidFill>
                <a:srgbClr val="1BA3FF"/>
              </a:solidFill>
              <a:ln w="9525">
                <a:noFill/>
                <a:round/>
              </a:ln>
            </p:spPr>
            <p:txBody>
              <a:bodyPr/>
              <a:lstStyle/>
              <a:p>
                <a:endParaRPr lang="en-US"/>
              </a:p>
            </p:txBody>
          </p:sp>
          <p:sp>
            <p:nvSpPr>
              <p:cNvPr id="44130" name="Freeform 300"/>
              <p:cNvSpPr>
                <a:spLocks noEditPoints="1"/>
              </p:cNvSpPr>
              <p:nvPr/>
            </p:nvSpPr>
            <p:spPr bwMode="auto">
              <a:xfrm>
                <a:off x="4086" y="883"/>
                <a:ext cx="727" cy="2427"/>
              </a:xfrm>
              <a:custGeom>
                <a:avLst/>
                <a:gdLst>
                  <a:gd name="T0" fmla="*/ 653 w 727"/>
                  <a:gd name="T1" fmla="*/ 55 h 2427"/>
                  <a:gd name="T2" fmla="*/ 537 w 727"/>
                  <a:gd name="T3" fmla="*/ 25 h 2427"/>
                  <a:gd name="T4" fmla="*/ 416 w 727"/>
                  <a:gd name="T5" fmla="*/ 7 h 2427"/>
                  <a:gd name="T6" fmla="*/ 297 w 727"/>
                  <a:gd name="T7" fmla="*/ 0 h 2427"/>
                  <a:gd name="T8" fmla="*/ 296 w 727"/>
                  <a:gd name="T9" fmla="*/ 4 h 2427"/>
                  <a:gd name="T10" fmla="*/ 296 w 727"/>
                  <a:gd name="T11" fmla="*/ 5 h 2427"/>
                  <a:gd name="T12" fmla="*/ 294 w 727"/>
                  <a:gd name="T13" fmla="*/ 7 h 2427"/>
                  <a:gd name="T14" fmla="*/ 292 w 727"/>
                  <a:gd name="T15" fmla="*/ 11 h 2427"/>
                  <a:gd name="T16" fmla="*/ 415 w 727"/>
                  <a:gd name="T17" fmla="*/ 17 h 2427"/>
                  <a:gd name="T18" fmla="*/ 534 w 727"/>
                  <a:gd name="T19" fmla="*/ 36 h 2427"/>
                  <a:gd name="T20" fmla="*/ 649 w 727"/>
                  <a:gd name="T21" fmla="*/ 65 h 2427"/>
                  <a:gd name="T22" fmla="*/ 676 w 727"/>
                  <a:gd name="T23" fmla="*/ 73 h 2427"/>
                  <a:gd name="T24" fmla="*/ 677 w 727"/>
                  <a:gd name="T25" fmla="*/ 71 h 2427"/>
                  <a:gd name="T26" fmla="*/ 679 w 727"/>
                  <a:gd name="T27" fmla="*/ 67 h 2427"/>
                  <a:gd name="T28" fmla="*/ 679 w 727"/>
                  <a:gd name="T29" fmla="*/ 65 h 2427"/>
                  <a:gd name="T30" fmla="*/ 2 w 727"/>
                  <a:gd name="T31" fmla="*/ 2392 h 2427"/>
                  <a:gd name="T32" fmla="*/ 107 w 727"/>
                  <a:gd name="T33" fmla="*/ 2413 h 2427"/>
                  <a:gd name="T34" fmla="*/ 230 w 727"/>
                  <a:gd name="T35" fmla="*/ 2425 h 2427"/>
                  <a:gd name="T36" fmla="*/ 355 w 727"/>
                  <a:gd name="T37" fmla="*/ 2425 h 2427"/>
                  <a:gd name="T38" fmla="*/ 476 w 727"/>
                  <a:gd name="T39" fmla="*/ 2413 h 2427"/>
                  <a:gd name="T40" fmla="*/ 595 w 727"/>
                  <a:gd name="T41" fmla="*/ 2388 h 2427"/>
                  <a:gd name="T42" fmla="*/ 708 w 727"/>
                  <a:gd name="T43" fmla="*/ 2354 h 2427"/>
                  <a:gd name="T44" fmla="*/ 724 w 727"/>
                  <a:gd name="T45" fmla="*/ 2337 h 2427"/>
                  <a:gd name="T46" fmla="*/ 649 w 727"/>
                  <a:gd name="T47" fmla="*/ 2362 h 2427"/>
                  <a:gd name="T48" fmla="*/ 534 w 727"/>
                  <a:gd name="T49" fmla="*/ 2392 h 2427"/>
                  <a:gd name="T50" fmla="*/ 415 w 727"/>
                  <a:gd name="T51" fmla="*/ 2410 h 2427"/>
                  <a:gd name="T52" fmla="*/ 292 w 727"/>
                  <a:gd name="T53" fmla="*/ 2417 h 2427"/>
                  <a:gd name="T54" fmla="*/ 169 w 727"/>
                  <a:gd name="T55" fmla="*/ 2410 h 2427"/>
                  <a:gd name="T56" fmla="*/ 50 w 727"/>
                  <a:gd name="T57" fmla="*/ 2392 h 2427"/>
                  <a:gd name="T58" fmla="*/ 0 w 727"/>
                  <a:gd name="T59" fmla="*/ 2383 h 2427"/>
                  <a:gd name="T60" fmla="*/ 2 w 727"/>
                  <a:gd name="T61" fmla="*/ 2385 h 2427"/>
                  <a:gd name="T62" fmla="*/ 2 w 727"/>
                  <a:gd name="T63" fmla="*/ 2388 h 2427"/>
                  <a:gd name="T64" fmla="*/ 2 w 727"/>
                  <a:gd name="T65" fmla="*/ 2390 h 24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27"/>
                  <a:gd name="T100" fmla="*/ 0 h 2427"/>
                  <a:gd name="T101" fmla="*/ 727 w 727"/>
                  <a:gd name="T102" fmla="*/ 2427 h 24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27" h="2427">
                    <a:moveTo>
                      <a:pt x="681" y="65"/>
                    </a:moveTo>
                    <a:lnTo>
                      <a:pt x="653" y="55"/>
                    </a:lnTo>
                    <a:lnTo>
                      <a:pt x="595" y="38"/>
                    </a:lnTo>
                    <a:lnTo>
                      <a:pt x="537" y="25"/>
                    </a:lnTo>
                    <a:lnTo>
                      <a:pt x="476" y="15"/>
                    </a:lnTo>
                    <a:lnTo>
                      <a:pt x="416" y="7"/>
                    </a:lnTo>
                    <a:lnTo>
                      <a:pt x="355" y="2"/>
                    </a:lnTo>
                    <a:lnTo>
                      <a:pt x="297" y="0"/>
                    </a:lnTo>
                    <a:lnTo>
                      <a:pt x="297" y="2"/>
                    </a:lnTo>
                    <a:lnTo>
                      <a:pt x="296" y="4"/>
                    </a:lnTo>
                    <a:lnTo>
                      <a:pt x="296" y="5"/>
                    </a:lnTo>
                    <a:lnTo>
                      <a:pt x="294" y="7"/>
                    </a:lnTo>
                    <a:lnTo>
                      <a:pt x="294" y="9"/>
                    </a:lnTo>
                    <a:lnTo>
                      <a:pt x="292" y="11"/>
                    </a:lnTo>
                    <a:lnTo>
                      <a:pt x="353" y="13"/>
                    </a:lnTo>
                    <a:lnTo>
                      <a:pt x="415" y="17"/>
                    </a:lnTo>
                    <a:lnTo>
                      <a:pt x="476" y="25"/>
                    </a:lnTo>
                    <a:lnTo>
                      <a:pt x="534" y="36"/>
                    </a:lnTo>
                    <a:lnTo>
                      <a:pt x="593" y="50"/>
                    </a:lnTo>
                    <a:lnTo>
                      <a:pt x="649" y="65"/>
                    </a:lnTo>
                    <a:lnTo>
                      <a:pt x="676" y="75"/>
                    </a:lnTo>
                    <a:lnTo>
                      <a:pt x="676" y="73"/>
                    </a:lnTo>
                    <a:lnTo>
                      <a:pt x="677" y="71"/>
                    </a:lnTo>
                    <a:lnTo>
                      <a:pt x="677" y="69"/>
                    </a:lnTo>
                    <a:lnTo>
                      <a:pt x="679" y="67"/>
                    </a:lnTo>
                    <a:lnTo>
                      <a:pt x="679" y="65"/>
                    </a:lnTo>
                    <a:lnTo>
                      <a:pt x="681" y="65"/>
                    </a:lnTo>
                    <a:close/>
                    <a:moveTo>
                      <a:pt x="2" y="2392"/>
                    </a:moveTo>
                    <a:lnTo>
                      <a:pt x="48" y="2402"/>
                    </a:lnTo>
                    <a:lnTo>
                      <a:pt x="107" y="2413"/>
                    </a:lnTo>
                    <a:lnTo>
                      <a:pt x="167" y="2421"/>
                    </a:lnTo>
                    <a:lnTo>
                      <a:pt x="230" y="2425"/>
                    </a:lnTo>
                    <a:lnTo>
                      <a:pt x="292" y="2427"/>
                    </a:lnTo>
                    <a:lnTo>
                      <a:pt x="355" y="2425"/>
                    </a:lnTo>
                    <a:lnTo>
                      <a:pt x="416" y="2421"/>
                    </a:lnTo>
                    <a:lnTo>
                      <a:pt x="476" y="2413"/>
                    </a:lnTo>
                    <a:lnTo>
                      <a:pt x="537" y="2402"/>
                    </a:lnTo>
                    <a:lnTo>
                      <a:pt x="595" y="2388"/>
                    </a:lnTo>
                    <a:lnTo>
                      <a:pt x="653" y="2373"/>
                    </a:lnTo>
                    <a:lnTo>
                      <a:pt x="708" y="2354"/>
                    </a:lnTo>
                    <a:lnTo>
                      <a:pt x="727" y="2346"/>
                    </a:lnTo>
                    <a:lnTo>
                      <a:pt x="724" y="2337"/>
                    </a:lnTo>
                    <a:lnTo>
                      <a:pt x="706" y="2344"/>
                    </a:lnTo>
                    <a:lnTo>
                      <a:pt x="649" y="2362"/>
                    </a:lnTo>
                    <a:lnTo>
                      <a:pt x="593" y="2379"/>
                    </a:lnTo>
                    <a:lnTo>
                      <a:pt x="534" y="2392"/>
                    </a:lnTo>
                    <a:lnTo>
                      <a:pt x="476" y="2402"/>
                    </a:lnTo>
                    <a:lnTo>
                      <a:pt x="415" y="2410"/>
                    </a:lnTo>
                    <a:lnTo>
                      <a:pt x="353" y="2415"/>
                    </a:lnTo>
                    <a:lnTo>
                      <a:pt x="292" y="2417"/>
                    </a:lnTo>
                    <a:lnTo>
                      <a:pt x="230" y="2415"/>
                    </a:lnTo>
                    <a:lnTo>
                      <a:pt x="169" y="2410"/>
                    </a:lnTo>
                    <a:lnTo>
                      <a:pt x="109" y="2402"/>
                    </a:lnTo>
                    <a:lnTo>
                      <a:pt x="50" y="2392"/>
                    </a:lnTo>
                    <a:lnTo>
                      <a:pt x="0" y="2381"/>
                    </a:lnTo>
                    <a:lnTo>
                      <a:pt x="0" y="2383"/>
                    </a:lnTo>
                    <a:lnTo>
                      <a:pt x="0" y="2385"/>
                    </a:lnTo>
                    <a:lnTo>
                      <a:pt x="2" y="2385"/>
                    </a:lnTo>
                    <a:lnTo>
                      <a:pt x="2" y="2387"/>
                    </a:lnTo>
                    <a:lnTo>
                      <a:pt x="2" y="2388"/>
                    </a:lnTo>
                    <a:lnTo>
                      <a:pt x="2" y="2390"/>
                    </a:lnTo>
                    <a:lnTo>
                      <a:pt x="2" y="2392"/>
                    </a:lnTo>
                    <a:close/>
                  </a:path>
                </a:pathLst>
              </a:custGeom>
              <a:solidFill>
                <a:srgbClr val="1CA4FF"/>
              </a:solidFill>
              <a:ln w="9525">
                <a:noFill/>
                <a:round/>
              </a:ln>
            </p:spPr>
            <p:txBody>
              <a:bodyPr/>
              <a:lstStyle/>
              <a:p>
                <a:endParaRPr lang="en-US"/>
              </a:p>
            </p:txBody>
          </p:sp>
          <p:sp>
            <p:nvSpPr>
              <p:cNvPr id="44131" name="Freeform 301"/>
              <p:cNvSpPr>
                <a:spLocks noEditPoints="1"/>
              </p:cNvSpPr>
              <p:nvPr/>
            </p:nvSpPr>
            <p:spPr bwMode="auto">
              <a:xfrm>
                <a:off x="4086" y="888"/>
                <a:ext cx="725" cy="2416"/>
              </a:xfrm>
              <a:custGeom>
                <a:avLst/>
                <a:gdLst>
                  <a:gd name="T0" fmla="*/ 651 w 725"/>
                  <a:gd name="T1" fmla="*/ 54 h 2416"/>
                  <a:gd name="T2" fmla="*/ 535 w 725"/>
                  <a:gd name="T3" fmla="*/ 25 h 2416"/>
                  <a:gd name="T4" fmla="*/ 415 w 725"/>
                  <a:gd name="T5" fmla="*/ 6 h 2416"/>
                  <a:gd name="T6" fmla="*/ 296 w 725"/>
                  <a:gd name="T7" fmla="*/ 0 h 2416"/>
                  <a:gd name="T8" fmla="*/ 294 w 725"/>
                  <a:gd name="T9" fmla="*/ 2 h 2416"/>
                  <a:gd name="T10" fmla="*/ 292 w 725"/>
                  <a:gd name="T11" fmla="*/ 6 h 2416"/>
                  <a:gd name="T12" fmla="*/ 292 w 725"/>
                  <a:gd name="T13" fmla="*/ 8 h 2416"/>
                  <a:gd name="T14" fmla="*/ 290 w 725"/>
                  <a:gd name="T15" fmla="*/ 12 h 2416"/>
                  <a:gd name="T16" fmla="*/ 353 w 725"/>
                  <a:gd name="T17" fmla="*/ 12 h 2416"/>
                  <a:gd name="T18" fmla="*/ 474 w 725"/>
                  <a:gd name="T19" fmla="*/ 25 h 2416"/>
                  <a:gd name="T20" fmla="*/ 591 w 725"/>
                  <a:gd name="T21" fmla="*/ 48 h 2416"/>
                  <a:gd name="T22" fmla="*/ 674 w 725"/>
                  <a:gd name="T23" fmla="*/ 73 h 2416"/>
                  <a:gd name="T24" fmla="*/ 674 w 725"/>
                  <a:gd name="T25" fmla="*/ 71 h 2416"/>
                  <a:gd name="T26" fmla="*/ 676 w 725"/>
                  <a:gd name="T27" fmla="*/ 70 h 2416"/>
                  <a:gd name="T28" fmla="*/ 677 w 725"/>
                  <a:gd name="T29" fmla="*/ 66 h 2416"/>
                  <a:gd name="T30" fmla="*/ 677 w 725"/>
                  <a:gd name="T31" fmla="*/ 64 h 2416"/>
                  <a:gd name="T32" fmla="*/ 48 w 725"/>
                  <a:gd name="T33" fmla="*/ 2393 h 2416"/>
                  <a:gd name="T34" fmla="*/ 169 w 725"/>
                  <a:gd name="T35" fmla="*/ 2410 h 2416"/>
                  <a:gd name="T36" fmla="*/ 292 w 725"/>
                  <a:gd name="T37" fmla="*/ 2416 h 2416"/>
                  <a:gd name="T38" fmla="*/ 415 w 725"/>
                  <a:gd name="T39" fmla="*/ 2410 h 2416"/>
                  <a:gd name="T40" fmla="*/ 535 w 725"/>
                  <a:gd name="T41" fmla="*/ 2393 h 2416"/>
                  <a:gd name="T42" fmla="*/ 651 w 725"/>
                  <a:gd name="T43" fmla="*/ 2362 h 2416"/>
                  <a:gd name="T44" fmla="*/ 725 w 725"/>
                  <a:gd name="T45" fmla="*/ 2336 h 2416"/>
                  <a:gd name="T46" fmla="*/ 704 w 725"/>
                  <a:gd name="T47" fmla="*/ 2334 h 2416"/>
                  <a:gd name="T48" fmla="*/ 591 w 725"/>
                  <a:gd name="T49" fmla="*/ 2368 h 2416"/>
                  <a:gd name="T50" fmla="*/ 474 w 725"/>
                  <a:gd name="T51" fmla="*/ 2393 h 2416"/>
                  <a:gd name="T52" fmla="*/ 353 w 725"/>
                  <a:gd name="T53" fmla="*/ 2405 h 2416"/>
                  <a:gd name="T54" fmla="*/ 230 w 725"/>
                  <a:gd name="T55" fmla="*/ 2405 h 2416"/>
                  <a:gd name="T56" fmla="*/ 109 w 725"/>
                  <a:gd name="T57" fmla="*/ 2393 h 2416"/>
                  <a:gd name="T58" fmla="*/ 0 w 725"/>
                  <a:gd name="T59" fmla="*/ 2370 h 2416"/>
                  <a:gd name="T60" fmla="*/ 0 w 725"/>
                  <a:gd name="T61" fmla="*/ 2374 h 2416"/>
                  <a:gd name="T62" fmla="*/ 0 w 725"/>
                  <a:gd name="T63" fmla="*/ 2376 h 2416"/>
                  <a:gd name="T64" fmla="*/ 0 w 725"/>
                  <a:gd name="T65" fmla="*/ 2380 h 2416"/>
                  <a:gd name="T66" fmla="*/ 2 w 725"/>
                  <a:gd name="T67" fmla="*/ 2382 h 241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25"/>
                  <a:gd name="T103" fmla="*/ 0 h 2416"/>
                  <a:gd name="T104" fmla="*/ 725 w 725"/>
                  <a:gd name="T105" fmla="*/ 2416 h 241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25" h="2416">
                    <a:moveTo>
                      <a:pt x="677" y="64"/>
                    </a:moveTo>
                    <a:lnTo>
                      <a:pt x="651" y="54"/>
                    </a:lnTo>
                    <a:lnTo>
                      <a:pt x="593" y="39"/>
                    </a:lnTo>
                    <a:lnTo>
                      <a:pt x="535" y="25"/>
                    </a:lnTo>
                    <a:lnTo>
                      <a:pt x="476" y="14"/>
                    </a:lnTo>
                    <a:lnTo>
                      <a:pt x="415" y="6"/>
                    </a:lnTo>
                    <a:lnTo>
                      <a:pt x="353" y="2"/>
                    </a:lnTo>
                    <a:lnTo>
                      <a:pt x="296" y="0"/>
                    </a:lnTo>
                    <a:lnTo>
                      <a:pt x="294" y="2"/>
                    </a:lnTo>
                    <a:lnTo>
                      <a:pt x="294" y="4"/>
                    </a:lnTo>
                    <a:lnTo>
                      <a:pt x="292" y="6"/>
                    </a:lnTo>
                    <a:lnTo>
                      <a:pt x="292" y="8"/>
                    </a:lnTo>
                    <a:lnTo>
                      <a:pt x="292" y="10"/>
                    </a:lnTo>
                    <a:lnTo>
                      <a:pt x="290" y="12"/>
                    </a:lnTo>
                    <a:lnTo>
                      <a:pt x="292" y="12"/>
                    </a:lnTo>
                    <a:lnTo>
                      <a:pt x="353" y="12"/>
                    </a:lnTo>
                    <a:lnTo>
                      <a:pt x="415" y="18"/>
                    </a:lnTo>
                    <a:lnTo>
                      <a:pt x="474" y="25"/>
                    </a:lnTo>
                    <a:lnTo>
                      <a:pt x="534" y="35"/>
                    </a:lnTo>
                    <a:lnTo>
                      <a:pt x="591" y="48"/>
                    </a:lnTo>
                    <a:lnTo>
                      <a:pt x="649" y="66"/>
                    </a:lnTo>
                    <a:lnTo>
                      <a:pt x="674" y="73"/>
                    </a:lnTo>
                    <a:lnTo>
                      <a:pt x="674" y="71"/>
                    </a:lnTo>
                    <a:lnTo>
                      <a:pt x="676" y="70"/>
                    </a:lnTo>
                    <a:lnTo>
                      <a:pt x="676" y="68"/>
                    </a:lnTo>
                    <a:lnTo>
                      <a:pt x="677" y="66"/>
                    </a:lnTo>
                    <a:lnTo>
                      <a:pt x="677" y="64"/>
                    </a:lnTo>
                    <a:close/>
                    <a:moveTo>
                      <a:pt x="2" y="2382"/>
                    </a:moveTo>
                    <a:lnTo>
                      <a:pt x="48" y="2393"/>
                    </a:lnTo>
                    <a:lnTo>
                      <a:pt x="107" y="2403"/>
                    </a:lnTo>
                    <a:lnTo>
                      <a:pt x="169" y="2410"/>
                    </a:lnTo>
                    <a:lnTo>
                      <a:pt x="230" y="2416"/>
                    </a:lnTo>
                    <a:lnTo>
                      <a:pt x="292" y="2416"/>
                    </a:lnTo>
                    <a:lnTo>
                      <a:pt x="353" y="2416"/>
                    </a:lnTo>
                    <a:lnTo>
                      <a:pt x="415" y="2410"/>
                    </a:lnTo>
                    <a:lnTo>
                      <a:pt x="476" y="2403"/>
                    </a:lnTo>
                    <a:lnTo>
                      <a:pt x="535" y="2393"/>
                    </a:lnTo>
                    <a:lnTo>
                      <a:pt x="593" y="2380"/>
                    </a:lnTo>
                    <a:lnTo>
                      <a:pt x="651" y="2362"/>
                    </a:lnTo>
                    <a:lnTo>
                      <a:pt x="708" y="2343"/>
                    </a:lnTo>
                    <a:lnTo>
                      <a:pt x="725" y="2336"/>
                    </a:lnTo>
                    <a:lnTo>
                      <a:pt x="722" y="2326"/>
                    </a:lnTo>
                    <a:lnTo>
                      <a:pt x="704" y="2334"/>
                    </a:lnTo>
                    <a:lnTo>
                      <a:pt x="649" y="2353"/>
                    </a:lnTo>
                    <a:lnTo>
                      <a:pt x="591" y="2368"/>
                    </a:lnTo>
                    <a:lnTo>
                      <a:pt x="534" y="2382"/>
                    </a:lnTo>
                    <a:lnTo>
                      <a:pt x="474" y="2393"/>
                    </a:lnTo>
                    <a:lnTo>
                      <a:pt x="415" y="2401"/>
                    </a:lnTo>
                    <a:lnTo>
                      <a:pt x="353" y="2405"/>
                    </a:lnTo>
                    <a:lnTo>
                      <a:pt x="292" y="2406"/>
                    </a:lnTo>
                    <a:lnTo>
                      <a:pt x="230" y="2405"/>
                    </a:lnTo>
                    <a:lnTo>
                      <a:pt x="169" y="2401"/>
                    </a:lnTo>
                    <a:lnTo>
                      <a:pt x="109" y="2393"/>
                    </a:lnTo>
                    <a:lnTo>
                      <a:pt x="50" y="2382"/>
                    </a:lnTo>
                    <a:lnTo>
                      <a:pt x="0" y="2370"/>
                    </a:lnTo>
                    <a:lnTo>
                      <a:pt x="0" y="2372"/>
                    </a:lnTo>
                    <a:lnTo>
                      <a:pt x="0" y="2374"/>
                    </a:lnTo>
                    <a:lnTo>
                      <a:pt x="0" y="2376"/>
                    </a:lnTo>
                    <a:lnTo>
                      <a:pt x="0" y="2378"/>
                    </a:lnTo>
                    <a:lnTo>
                      <a:pt x="0" y="2380"/>
                    </a:lnTo>
                    <a:lnTo>
                      <a:pt x="2" y="2380"/>
                    </a:lnTo>
                    <a:lnTo>
                      <a:pt x="2" y="2382"/>
                    </a:lnTo>
                    <a:close/>
                  </a:path>
                </a:pathLst>
              </a:custGeom>
              <a:solidFill>
                <a:srgbClr val="1DA4FF"/>
              </a:solidFill>
              <a:ln w="9525">
                <a:noFill/>
                <a:round/>
              </a:ln>
            </p:spPr>
            <p:txBody>
              <a:bodyPr/>
              <a:lstStyle/>
              <a:p>
                <a:endParaRPr lang="en-US"/>
              </a:p>
            </p:txBody>
          </p:sp>
          <p:sp>
            <p:nvSpPr>
              <p:cNvPr id="44132" name="Freeform 302"/>
              <p:cNvSpPr>
                <a:spLocks noEditPoints="1"/>
              </p:cNvSpPr>
              <p:nvPr/>
            </p:nvSpPr>
            <p:spPr bwMode="auto">
              <a:xfrm>
                <a:off x="4084" y="894"/>
                <a:ext cx="726" cy="2406"/>
              </a:xfrm>
              <a:custGeom>
                <a:avLst/>
                <a:gdLst>
                  <a:gd name="T0" fmla="*/ 651 w 726"/>
                  <a:gd name="T1" fmla="*/ 54 h 2406"/>
                  <a:gd name="T2" fmla="*/ 536 w 726"/>
                  <a:gd name="T3" fmla="*/ 25 h 2406"/>
                  <a:gd name="T4" fmla="*/ 417 w 726"/>
                  <a:gd name="T5" fmla="*/ 6 h 2406"/>
                  <a:gd name="T6" fmla="*/ 294 w 726"/>
                  <a:gd name="T7" fmla="*/ 0 h 2406"/>
                  <a:gd name="T8" fmla="*/ 294 w 726"/>
                  <a:gd name="T9" fmla="*/ 2 h 2406"/>
                  <a:gd name="T10" fmla="*/ 292 w 726"/>
                  <a:gd name="T11" fmla="*/ 6 h 2406"/>
                  <a:gd name="T12" fmla="*/ 292 w 726"/>
                  <a:gd name="T13" fmla="*/ 8 h 2406"/>
                  <a:gd name="T14" fmla="*/ 290 w 726"/>
                  <a:gd name="T15" fmla="*/ 10 h 2406"/>
                  <a:gd name="T16" fmla="*/ 355 w 726"/>
                  <a:gd name="T17" fmla="*/ 12 h 2406"/>
                  <a:gd name="T18" fmla="*/ 476 w 726"/>
                  <a:gd name="T19" fmla="*/ 25 h 2406"/>
                  <a:gd name="T20" fmla="*/ 591 w 726"/>
                  <a:gd name="T21" fmla="*/ 48 h 2406"/>
                  <a:gd name="T22" fmla="*/ 672 w 726"/>
                  <a:gd name="T23" fmla="*/ 73 h 2406"/>
                  <a:gd name="T24" fmla="*/ 674 w 726"/>
                  <a:gd name="T25" fmla="*/ 69 h 2406"/>
                  <a:gd name="T26" fmla="*/ 676 w 726"/>
                  <a:gd name="T27" fmla="*/ 67 h 2406"/>
                  <a:gd name="T28" fmla="*/ 676 w 726"/>
                  <a:gd name="T29" fmla="*/ 65 h 2406"/>
                  <a:gd name="T30" fmla="*/ 678 w 726"/>
                  <a:gd name="T31" fmla="*/ 64 h 2406"/>
                  <a:gd name="T32" fmla="*/ 52 w 726"/>
                  <a:gd name="T33" fmla="*/ 2381 h 2406"/>
                  <a:gd name="T34" fmla="*/ 171 w 726"/>
                  <a:gd name="T35" fmla="*/ 2399 h 2406"/>
                  <a:gd name="T36" fmla="*/ 294 w 726"/>
                  <a:gd name="T37" fmla="*/ 2406 h 2406"/>
                  <a:gd name="T38" fmla="*/ 417 w 726"/>
                  <a:gd name="T39" fmla="*/ 2399 h 2406"/>
                  <a:gd name="T40" fmla="*/ 536 w 726"/>
                  <a:gd name="T41" fmla="*/ 2381 h 2406"/>
                  <a:gd name="T42" fmla="*/ 651 w 726"/>
                  <a:gd name="T43" fmla="*/ 2351 h 2406"/>
                  <a:gd name="T44" fmla="*/ 726 w 726"/>
                  <a:gd name="T45" fmla="*/ 2326 h 2406"/>
                  <a:gd name="T46" fmla="*/ 704 w 726"/>
                  <a:gd name="T47" fmla="*/ 2322 h 2406"/>
                  <a:gd name="T48" fmla="*/ 591 w 726"/>
                  <a:gd name="T49" fmla="*/ 2358 h 2406"/>
                  <a:gd name="T50" fmla="*/ 476 w 726"/>
                  <a:gd name="T51" fmla="*/ 2381 h 2406"/>
                  <a:gd name="T52" fmla="*/ 355 w 726"/>
                  <a:gd name="T53" fmla="*/ 2393 h 2406"/>
                  <a:gd name="T54" fmla="*/ 232 w 726"/>
                  <a:gd name="T55" fmla="*/ 2393 h 2406"/>
                  <a:gd name="T56" fmla="*/ 111 w 726"/>
                  <a:gd name="T57" fmla="*/ 2381 h 2406"/>
                  <a:gd name="T58" fmla="*/ 0 w 726"/>
                  <a:gd name="T59" fmla="*/ 2358 h 2406"/>
                  <a:gd name="T60" fmla="*/ 0 w 726"/>
                  <a:gd name="T61" fmla="*/ 2362 h 2406"/>
                  <a:gd name="T62" fmla="*/ 2 w 726"/>
                  <a:gd name="T63" fmla="*/ 2364 h 2406"/>
                  <a:gd name="T64" fmla="*/ 2 w 726"/>
                  <a:gd name="T65" fmla="*/ 2368 h 2406"/>
                  <a:gd name="T66" fmla="*/ 2 w 726"/>
                  <a:gd name="T67" fmla="*/ 2370 h 240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26"/>
                  <a:gd name="T103" fmla="*/ 0 h 2406"/>
                  <a:gd name="T104" fmla="*/ 726 w 726"/>
                  <a:gd name="T105" fmla="*/ 2406 h 240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26" h="2406">
                    <a:moveTo>
                      <a:pt x="678" y="64"/>
                    </a:moveTo>
                    <a:lnTo>
                      <a:pt x="651" y="54"/>
                    </a:lnTo>
                    <a:lnTo>
                      <a:pt x="595" y="39"/>
                    </a:lnTo>
                    <a:lnTo>
                      <a:pt x="536" y="25"/>
                    </a:lnTo>
                    <a:lnTo>
                      <a:pt x="478" y="14"/>
                    </a:lnTo>
                    <a:lnTo>
                      <a:pt x="417" y="6"/>
                    </a:lnTo>
                    <a:lnTo>
                      <a:pt x="355" y="2"/>
                    </a:lnTo>
                    <a:lnTo>
                      <a:pt x="294" y="0"/>
                    </a:lnTo>
                    <a:lnTo>
                      <a:pt x="294" y="2"/>
                    </a:lnTo>
                    <a:lnTo>
                      <a:pt x="294" y="4"/>
                    </a:lnTo>
                    <a:lnTo>
                      <a:pt x="292" y="6"/>
                    </a:lnTo>
                    <a:lnTo>
                      <a:pt x="292" y="8"/>
                    </a:lnTo>
                    <a:lnTo>
                      <a:pt x="290" y="10"/>
                    </a:lnTo>
                    <a:lnTo>
                      <a:pt x="294" y="10"/>
                    </a:lnTo>
                    <a:lnTo>
                      <a:pt x="355" y="12"/>
                    </a:lnTo>
                    <a:lnTo>
                      <a:pt x="417" y="17"/>
                    </a:lnTo>
                    <a:lnTo>
                      <a:pt x="476" y="25"/>
                    </a:lnTo>
                    <a:lnTo>
                      <a:pt x="534" y="35"/>
                    </a:lnTo>
                    <a:lnTo>
                      <a:pt x="591" y="48"/>
                    </a:lnTo>
                    <a:lnTo>
                      <a:pt x="649" y="64"/>
                    </a:lnTo>
                    <a:lnTo>
                      <a:pt x="672" y="73"/>
                    </a:lnTo>
                    <a:lnTo>
                      <a:pt x="674" y="71"/>
                    </a:lnTo>
                    <a:lnTo>
                      <a:pt x="674" y="69"/>
                    </a:lnTo>
                    <a:lnTo>
                      <a:pt x="676" y="67"/>
                    </a:lnTo>
                    <a:lnTo>
                      <a:pt x="676" y="65"/>
                    </a:lnTo>
                    <a:lnTo>
                      <a:pt x="678" y="64"/>
                    </a:lnTo>
                    <a:close/>
                    <a:moveTo>
                      <a:pt x="2" y="2370"/>
                    </a:moveTo>
                    <a:lnTo>
                      <a:pt x="52" y="2381"/>
                    </a:lnTo>
                    <a:lnTo>
                      <a:pt x="111" y="2391"/>
                    </a:lnTo>
                    <a:lnTo>
                      <a:pt x="171" y="2399"/>
                    </a:lnTo>
                    <a:lnTo>
                      <a:pt x="232" y="2404"/>
                    </a:lnTo>
                    <a:lnTo>
                      <a:pt x="294" y="2406"/>
                    </a:lnTo>
                    <a:lnTo>
                      <a:pt x="355" y="2404"/>
                    </a:lnTo>
                    <a:lnTo>
                      <a:pt x="417" y="2399"/>
                    </a:lnTo>
                    <a:lnTo>
                      <a:pt x="478" y="2391"/>
                    </a:lnTo>
                    <a:lnTo>
                      <a:pt x="536" y="2381"/>
                    </a:lnTo>
                    <a:lnTo>
                      <a:pt x="595" y="2368"/>
                    </a:lnTo>
                    <a:lnTo>
                      <a:pt x="651" y="2351"/>
                    </a:lnTo>
                    <a:lnTo>
                      <a:pt x="708" y="2333"/>
                    </a:lnTo>
                    <a:lnTo>
                      <a:pt x="726" y="2326"/>
                    </a:lnTo>
                    <a:lnTo>
                      <a:pt x="720" y="2316"/>
                    </a:lnTo>
                    <a:lnTo>
                      <a:pt x="704" y="2322"/>
                    </a:lnTo>
                    <a:lnTo>
                      <a:pt x="649" y="2341"/>
                    </a:lnTo>
                    <a:lnTo>
                      <a:pt x="591" y="2358"/>
                    </a:lnTo>
                    <a:lnTo>
                      <a:pt x="534" y="2370"/>
                    </a:lnTo>
                    <a:lnTo>
                      <a:pt x="476" y="2381"/>
                    </a:lnTo>
                    <a:lnTo>
                      <a:pt x="417" y="2389"/>
                    </a:lnTo>
                    <a:lnTo>
                      <a:pt x="355" y="2393"/>
                    </a:lnTo>
                    <a:lnTo>
                      <a:pt x="294" y="2395"/>
                    </a:lnTo>
                    <a:lnTo>
                      <a:pt x="232" y="2393"/>
                    </a:lnTo>
                    <a:lnTo>
                      <a:pt x="173" y="2389"/>
                    </a:lnTo>
                    <a:lnTo>
                      <a:pt x="111" y="2381"/>
                    </a:lnTo>
                    <a:lnTo>
                      <a:pt x="54" y="2370"/>
                    </a:lnTo>
                    <a:lnTo>
                      <a:pt x="0" y="2358"/>
                    </a:lnTo>
                    <a:lnTo>
                      <a:pt x="0" y="2360"/>
                    </a:lnTo>
                    <a:lnTo>
                      <a:pt x="0" y="2362"/>
                    </a:lnTo>
                    <a:lnTo>
                      <a:pt x="2" y="2362"/>
                    </a:lnTo>
                    <a:lnTo>
                      <a:pt x="2" y="2364"/>
                    </a:lnTo>
                    <a:lnTo>
                      <a:pt x="2" y="2366"/>
                    </a:lnTo>
                    <a:lnTo>
                      <a:pt x="2" y="2368"/>
                    </a:lnTo>
                    <a:lnTo>
                      <a:pt x="2" y="2370"/>
                    </a:lnTo>
                    <a:close/>
                  </a:path>
                </a:pathLst>
              </a:custGeom>
              <a:solidFill>
                <a:srgbClr val="1EA5FF"/>
              </a:solidFill>
              <a:ln w="9525">
                <a:noFill/>
                <a:round/>
              </a:ln>
            </p:spPr>
            <p:txBody>
              <a:bodyPr/>
              <a:lstStyle/>
              <a:p>
                <a:endParaRPr lang="en-US"/>
              </a:p>
            </p:txBody>
          </p:sp>
          <p:sp>
            <p:nvSpPr>
              <p:cNvPr id="44133" name="Freeform 303"/>
              <p:cNvSpPr>
                <a:spLocks noEditPoints="1"/>
              </p:cNvSpPr>
              <p:nvPr/>
            </p:nvSpPr>
            <p:spPr bwMode="auto">
              <a:xfrm>
                <a:off x="4084" y="900"/>
                <a:ext cx="724" cy="2394"/>
              </a:xfrm>
              <a:custGeom>
                <a:avLst/>
                <a:gdLst>
                  <a:gd name="T0" fmla="*/ 651 w 724"/>
                  <a:gd name="T1" fmla="*/ 54 h 2394"/>
                  <a:gd name="T2" fmla="*/ 536 w 724"/>
                  <a:gd name="T3" fmla="*/ 23 h 2394"/>
                  <a:gd name="T4" fmla="*/ 417 w 724"/>
                  <a:gd name="T5" fmla="*/ 6 h 2394"/>
                  <a:gd name="T6" fmla="*/ 294 w 724"/>
                  <a:gd name="T7" fmla="*/ 0 h 2394"/>
                  <a:gd name="T8" fmla="*/ 292 w 724"/>
                  <a:gd name="T9" fmla="*/ 0 h 2394"/>
                  <a:gd name="T10" fmla="*/ 290 w 724"/>
                  <a:gd name="T11" fmla="*/ 4 h 2394"/>
                  <a:gd name="T12" fmla="*/ 290 w 724"/>
                  <a:gd name="T13" fmla="*/ 6 h 2394"/>
                  <a:gd name="T14" fmla="*/ 288 w 724"/>
                  <a:gd name="T15" fmla="*/ 10 h 2394"/>
                  <a:gd name="T16" fmla="*/ 294 w 724"/>
                  <a:gd name="T17" fmla="*/ 10 h 2394"/>
                  <a:gd name="T18" fmla="*/ 415 w 724"/>
                  <a:gd name="T19" fmla="*/ 15 h 2394"/>
                  <a:gd name="T20" fmla="*/ 534 w 724"/>
                  <a:gd name="T21" fmla="*/ 35 h 2394"/>
                  <a:gd name="T22" fmla="*/ 647 w 724"/>
                  <a:gd name="T23" fmla="*/ 63 h 2394"/>
                  <a:gd name="T24" fmla="*/ 670 w 724"/>
                  <a:gd name="T25" fmla="*/ 69 h 2394"/>
                  <a:gd name="T26" fmla="*/ 672 w 724"/>
                  <a:gd name="T27" fmla="*/ 67 h 2394"/>
                  <a:gd name="T28" fmla="*/ 674 w 724"/>
                  <a:gd name="T29" fmla="*/ 65 h 2394"/>
                  <a:gd name="T30" fmla="*/ 674 w 724"/>
                  <a:gd name="T31" fmla="*/ 63 h 2394"/>
                  <a:gd name="T32" fmla="*/ 2 w 724"/>
                  <a:gd name="T33" fmla="*/ 2358 h 2394"/>
                  <a:gd name="T34" fmla="*/ 111 w 724"/>
                  <a:gd name="T35" fmla="*/ 2381 h 2394"/>
                  <a:gd name="T36" fmla="*/ 232 w 724"/>
                  <a:gd name="T37" fmla="*/ 2393 h 2394"/>
                  <a:gd name="T38" fmla="*/ 355 w 724"/>
                  <a:gd name="T39" fmla="*/ 2393 h 2394"/>
                  <a:gd name="T40" fmla="*/ 476 w 724"/>
                  <a:gd name="T41" fmla="*/ 2381 h 2394"/>
                  <a:gd name="T42" fmla="*/ 593 w 724"/>
                  <a:gd name="T43" fmla="*/ 2356 h 2394"/>
                  <a:gd name="T44" fmla="*/ 706 w 724"/>
                  <a:gd name="T45" fmla="*/ 2322 h 2394"/>
                  <a:gd name="T46" fmla="*/ 718 w 724"/>
                  <a:gd name="T47" fmla="*/ 2304 h 2394"/>
                  <a:gd name="T48" fmla="*/ 647 w 724"/>
                  <a:gd name="T49" fmla="*/ 2331 h 2394"/>
                  <a:gd name="T50" fmla="*/ 534 w 724"/>
                  <a:gd name="T51" fmla="*/ 2360 h 2394"/>
                  <a:gd name="T52" fmla="*/ 415 w 724"/>
                  <a:gd name="T53" fmla="*/ 2377 h 2394"/>
                  <a:gd name="T54" fmla="*/ 294 w 724"/>
                  <a:gd name="T55" fmla="*/ 2383 h 2394"/>
                  <a:gd name="T56" fmla="*/ 173 w 724"/>
                  <a:gd name="T57" fmla="*/ 2377 h 2394"/>
                  <a:gd name="T58" fmla="*/ 54 w 724"/>
                  <a:gd name="T59" fmla="*/ 2360 h 2394"/>
                  <a:gd name="T60" fmla="*/ 0 w 724"/>
                  <a:gd name="T61" fmla="*/ 2348 h 2394"/>
                  <a:gd name="T62" fmla="*/ 0 w 724"/>
                  <a:gd name="T63" fmla="*/ 2350 h 2394"/>
                  <a:gd name="T64" fmla="*/ 0 w 724"/>
                  <a:gd name="T65" fmla="*/ 2354 h 2394"/>
                  <a:gd name="T66" fmla="*/ 2 w 724"/>
                  <a:gd name="T67" fmla="*/ 2356 h 239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24"/>
                  <a:gd name="T103" fmla="*/ 0 h 2394"/>
                  <a:gd name="T104" fmla="*/ 724 w 724"/>
                  <a:gd name="T105" fmla="*/ 2394 h 239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24" h="2394">
                    <a:moveTo>
                      <a:pt x="676" y="61"/>
                    </a:moveTo>
                    <a:lnTo>
                      <a:pt x="651" y="54"/>
                    </a:lnTo>
                    <a:lnTo>
                      <a:pt x="593" y="36"/>
                    </a:lnTo>
                    <a:lnTo>
                      <a:pt x="536" y="23"/>
                    </a:lnTo>
                    <a:lnTo>
                      <a:pt x="476" y="13"/>
                    </a:lnTo>
                    <a:lnTo>
                      <a:pt x="417" y="6"/>
                    </a:lnTo>
                    <a:lnTo>
                      <a:pt x="355" y="0"/>
                    </a:lnTo>
                    <a:lnTo>
                      <a:pt x="294" y="0"/>
                    </a:lnTo>
                    <a:lnTo>
                      <a:pt x="292" y="0"/>
                    </a:lnTo>
                    <a:lnTo>
                      <a:pt x="292" y="2"/>
                    </a:lnTo>
                    <a:lnTo>
                      <a:pt x="290" y="4"/>
                    </a:lnTo>
                    <a:lnTo>
                      <a:pt x="290" y="6"/>
                    </a:lnTo>
                    <a:lnTo>
                      <a:pt x="288" y="8"/>
                    </a:lnTo>
                    <a:lnTo>
                      <a:pt x="288" y="10"/>
                    </a:lnTo>
                    <a:lnTo>
                      <a:pt x="294" y="10"/>
                    </a:lnTo>
                    <a:lnTo>
                      <a:pt x="355" y="11"/>
                    </a:lnTo>
                    <a:lnTo>
                      <a:pt x="415" y="15"/>
                    </a:lnTo>
                    <a:lnTo>
                      <a:pt x="474" y="23"/>
                    </a:lnTo>
                    <a:lnTo>
                      <a:pt x="534" y="35"/>
                    </a:lnTo>
                    <a:lnTo>
                      <a:pt x="591" y="48"/>
                    </a:lnTo>
                    <a:lnTo>
                      <a:pt x="647" y="63"/>
                    </a:lnTo>
                    <a:lnTo>
                      <a:pt x="670" y="71"/>
                    </a:lnTo>
                    <a:lnTo>
                      <a:pt x="670" y="69"/>
                    </a:lnTo>
                    <a:lnTo>
                      <a:pt x="672" y="69"/>
                    </a:lnTo>
                    <a:lnTo>
                      <a:pt x="672" y="67"/>
                    </a:lnTo>
                    <a:lnTo>
                      <a:pt x="674" y="65"/>
                    </a:lnTo>
                    <a:lnTo>
                      <a:pt x="674" y="63"/>
                    </a:lnTo>
                    <a:lnTo>
                      <a:pt x="676" y="61"/>
                    </a:lnTo>
                    <a:close/>
                    <a:moveTo>
                      <a:pt x="2" y="2358"/>
                    </a:moveTo>
                    <a:lnTo>
                      <a:pt x="52" y="2370"/>
                    </a:lnTo>
                    <a:lnTo>
                      <a:pt x="111" y="2381"/>
                    </a:lnTo>
                    <a:lnTo>
                      <a:pt x="171" y="2389"/>
                    </a:lnTo>
                    <a:lnTo>
                      <a:pt x="232" y="2393"/>
                    </a:lnTo>
                    <a:lnTo>
                      <a:pt x="294" y="2394"/>
                    </a:lnTo>
                    <a:lnTo>
                      <a:pt x="355" y="2393"/>
                    </a:lnTo>
                    <a:lnTo>
                      <a:pt x="417" y="2389"/>
                    </a:lnTo>
                    <a:lnTo>
                      <a:pt x="476" y="2381"/>
                    </a:lnTo>
                    <a:lnTo>
                      <a:pt x="536" y="2370"/>
                    </a:lnTo>
                    <a:lnTo>
                      <a:pt x="593" y="2356"/>
                    </a:lnTo>
                    <a:lnTo>
                      <a:pt x="651" y="2341"/>
                    </a:lnTo>
                    <a:lnTo>
                      <a:pt x="706" y="2322"/>
                    </a:lnTo>
                    <a:lnTo>
                      <a:pt x="724" y="2314"/>
                    </a:lnTo>
                    <a:lnTo>
                      <a:pt x="718" y="2304"/>
                    </a:lnTo>
                    <a:lnTo>
                      <a:pt x="703" y="2312"/>
                    </a:lnTo>
                    <a:lnTo>
                      <a:pt x="647" y="2331"/>
                    </a:lnTo>
                    <a:lnTo>
                      <a:pt x="591" y="2347"/>
                    </a:lnTo>
                    <a:lnTo>
                      <a:pt x="534" y="2360"/>
                    </a:lnTo>
                    <a:lnTo>
                      <a:pt x="474" y="2370"/>
                    </a:lnTo>
                    <a:lnTo>
                      <a:pt x="415" y="2377"/>
                    </a:lnTo>
                    <a:lnTo>
                      <a:pt x="355" y="2383"/>
                    </a:lnTo>
                    <a:lnTo>
                      <a:pt x="294" y="2383"/>
                    </a:lnTo>
                    <a:lnTo>
                      <a:pt x="232" y="2383"/>
                    </a:lnTo>
                    <a:lnTo>
                      <a:pt x="173" y="2377"/>
                    </a:lnTo>
                    <a:lnTo>
                      <a:pt x="113" y="2370"/>
                    </a:lnTo>
                    <a:lnTo>
                      <a:pt x="54" y="2360"/>
                    </a:lnTo>
                    <a:lnTo>
                      <a:pt x="0" y="2347"/>
                    </a:lnTo>
                    <a:lnTo>
                      <a:pt x="0" y="2348"/>
                    </a:lnTo>
                    <a:lnTo>
                      <a:pt x="0" y="2350"/>
                    </a:lnTo>
                    <a:lnTo>
                      <a:pt x="0" y="2352"/>
                    </a:lnTo>
                    <a:lnTo>
                      <a:pt x="0" y="2354"/>
                    </a:lnTo>
                    <a:lnTo>
                      <a:pt x="0" y="2356"/>
                    </a:lnTo>
                    <a:lnTo>
                      <a:pt x="2" y="2356"/>
                    </a:lnTo>
                    <a:lnTo>
                      <a:pt x="2" y="2358"/>
                    </a:lnTo>
                    <a:close/>
                  </a:path>
                </a:pathLst>
              </a:custGeom>
              <a:solidFill>
                <a:srgbClr val="1FA5FF"/>
              </a:solidFill>
              <a:ln w="9525">
                <a:noFill/>
                <a:round/>
              </a:ln>
            </p:spPr>
            <p:txBody>
              <a:bodyPr/>
              <a:lstStyle/>
              <a:p>
                <a:endParaRPr lang="en-US"/>
              </a:p>
            </p:txBody>
          </p:sp>
          <p:sp>
            <p:nvSpPr>
              <p:cNvPr id="44134" name="Freeform 304"/>
              <p:cNvSpPr>
                <a:spLocks noEditPoints="1"/>
              </p:cNvSpPr>
              <p:nvPr/>
            </p:nvSpPr>
            <p:spPr bwMode="auto">
              <a:xfrm>
                <a:off x="4082" y="904"/>
                <a:ext cx="722" cy="2385"/>
              </a:xfrm>
              <a:custGeom>
                <a:avLst/>
                <a:gdLst>
                  <a:gd name="T0" fmla="*/ 651 w 722"/>
                  <a:gd name="T1" fmla="*/ 54 h 2385"/>
                  <a:gd name="T2" fmla="*/ 536 w 722"/>
                  <a:gd name="T3" fmla="*/ 25 h 2385"/>
                  <a:gd name="T4" fmla="*/ 419 w 722"/>
                  <a:gd name="T5" fmla="*/ 7 h 2385"/>
                  <a:gd name="T6" fmla="*/ 296 w 722"/>
                  <a:gd name="T7" fmla="*/ 0 h 2385"/>
                  <a:gd name="T8" fmla="*/ 292 w 722"/>
                  <a:gd name="T9" fmla="*/ 2 h 2385"/>
                  <a:gd name="T10" fmla="*/ 290 w 722"/>
                  <a:gd name="T11" fmla="*/ 6 h 2385"/>
                  <a:gd name="T12" fmla="*/ 288 w 722"/>
                  <a:gd name="T13" fmla="*/ 7 h 2385"/>
                  <a:gd name="T14" fmla="*/ 288 w 722"/>
                  <a:gd name="T15" fmla="*/ 9 h 2385"/>
                  <a:gd name="T16" fmla="*/ 296 w 722"/>
                  <a:gd name="T17" fmla="*/ 11 h 2385"/>
                  <a:gd name="T18" fmla="*/ 417 w 722"/>
                  <a:gd name="T19" fmla="*/ 17 h 2385"/>
                  <a:gd name="T20" fmla="*/ 534 w 722"/>
                  <a:gd name="T21" fmla="*/ 34 h 2385"/>
                  <a:gd name="T22" fmla="*/ 647 w 722"/>
                  <a:gd name="T23" fmla="*/ 65 h 2385"/>
                  <a:gd name="T24" fmla="*/ 670 w 722"/>
                  <a:gd name="T25" fmla="*/ 71 h 2385"/>
                  <a:gd name="T26" fmla="*/ 672 w 722"/>
                  <a:gd name="T27" fmla="*/ 69 h 2385"/>
                  <a:gd name="T28" fmla="*/ 672 w 722"/>
                  <a:gd name="T29" fmla="*/ 65 h 2385"/>
                  <a:gd name="T30" fmla="*/ 674 w 722"/>
                  <a:gd name="T31" fmla="*/ 63 h 2385"/>
                  <a:gd name="T32" fmla="*/ 2 w 722"/>
                  <a:gd name="T33" fmla="*/ 2348 h 2385"/>
                  <a:gd name="T34" fmla="*/ 113 w 722"/>
                  <a:gd name="T35" fmla="*/ 2371 h 2385"/>
                  <a:gd name="T36" fmla="*/ 234 w 722"/>
                  <a:gd name="T37" fmla="*/ 2383 h 2385"/>
                  <a:gd name="T38" fmla="*/ 357 w 722"/>
                  <a:gd name="T39" fmla="*/ 2383 h 2385"/>
                  <a:gd name="T40" fmla="*/ 478 w 722"/>
                  <a:gd name="T41" fmla="*/ 2371 h 2385"/>
                  <a:gd name="T42" fmla="*/ 593 w 722"/>
                  <a:gd name="T43" fmla="*/ 2348 h 2385"/>
                  <a:gd name="T44" fmla="*/ 706 w 722"/>
                  <a:gd name="T45" fmla="*/ 2312 h 2385"/>
                  <a:gd name="T46" fmla="*/ 718 w 722"/>
                  <a:gd name="T47" fmla="*/ 2296 h 2385"/>
                  <a:gd name="T48" fmla="*/ 647 w 722"/>
                  <a:gd name="T49" fmla="*/ 2321 h 2385"/>
                  <a:gd name="T50" fmla="*/ 534 w 722"/>
                  <a:gd name="T51" fmla="*/ 2350 h 2385"/>
                  <a:gd name="T52" fmla="*/ 417 w 722"/>
                  <a:gd name="T53" fmla="*/ 2367 h 2385"/>
                  <a:gd name="T54" fmla="*/ 296 w 722"/>
                  <a:gd name="T55" fmla="*/ 2375 h 2385"/>
                  <a:gd name="T56" fmla="*/ 175 w 722"/>
                  <a:gd name="T57" fmla="*/ 2367 h 2385"/>
                  <a:gd name="T58" fmla="*/ 58 w 722"/>
                  <a:gd name="T59" fmla="*/ 2350 h 2385"/>
                  <a:gd name="T60" fmla="*/ 0 w 722"/>
                  <a:gd name="T61" fmla="*/ 2337 h 2385"/>
                  <a:gd name="T62" fmla="*/ 0 w 722"/>
                  <a:gd name="T63" fmla="*/ 2341 h 2385"/>
                  <a:gd name="T64" fmla="*/ 2 w 722"/>
                  <a:gd name="T65" fmla="*/ 2343 h 2385"/>
                  <a:gd name="T66" fmla="*/ 2 w 722"/>
                  <a:gd name="T67" fmla="*/ 2346 h 2385"/>
                  <a:gd name="T68" fmla="*/ 2 w 722"/>
                  <a:gd name="T69" fmla="*/ 2348 h 238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22"/>
                  <a:gd name="T106" fmla="*/ 0 h 2385"/>
                  <a:gd name="T107" fmla="*/ 722 w 722"/>
                  <a:gd name="T108" fmla="*/ 2385 h 238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22" h="2385">
                    <a:moveTo>
                      <a:pt x="674" y="63"/>
                    </a:moveTo>
                    <a:lnTo>
                      <a:pt x="651" y="54"/>
                    </a:lnTo>
                    <a:lnTo>
                      <a:pt x="593" y="38"/>
                    </a:lnTo>
                    <a:lnTo>
                      <a:pt x="536" y="25"/>
                    </a:lnTo>
                    <a:lnTo>
                      <a:pt x="478" y="15"/>
                    </a:lnTo>
                    <a:lnTo>
                      <a:pt x="419" y="7"/>
                    </a:lnTo>
                    <a:lnTo>
                      <a:pt x="357" y="2"/>
                    </a:lnTo>
                    <a:lnTo>
                      <a:pt x="296" y="0"/>
                    </a:lnTo>
                    <a:lnTo>
                      <a:pt x="292" y="0"/>
                    </a:lnTo>
                    <a:lnTo>
                      <a:pt x="292" y="2"/>
                    </a:lnTo>
                    <a:lnTo>
                      <a:pt x="290" y="4"/>
                    </a:lnTo>
                    <a:lnTo>
                      <a:pt x="290" y="6"/>
                    </a:lnTo>
                    <a:lnTo>
                      <a:pt x="288" y="7"/>
                    </a:lnTo>
                    <a:lnTo>
                      <a:pt x="288" y="9"/>
                    </a:lnTo>
                    <a:lnTo>
                      <a:pt x="286" y="11"/>
                    </a:lnTo>
                    <a:lnTo>
                      <a:pt x="296" y="11"/>
                    </a:lnTo>
                    <a:lnTo>
                      <a:pt x="357" y="13"/>
                    </a:lnTo>
                    <a:lnTo>
                      <a:pt x="417" y="17"/>
                    </a:lnTo>
                    <a:lnTo>
                      <a:pt x="476" y="25"/>
                    </a:lnTo>
                    <a:lnTo>
                      <a:pt x="534" y="34"/>
                    </a:lnTo>
                    <a:lnTo>
                      <a:pt x="591" y="48"/>
                    </a:lnTo>
                    <a:lnTo>
                      <a:pt x="647" y="65"/>
                    </a:lnTo>
                    <a:lnTo>
                      <a:pt x="670" y="73"/>
                    </a:lnTo>
                    <a:lnTo>
                      <a:pt x="670" y="71"/>
                    </a:lnTo>
                    <a:lnTo>
                      <a:pt x="670" y="69"/>
                    </a:lnTo>
                    <a:lnTo>
                      <a:pt x="672" y="69"/>
                    </a:lnTo>
                    <a:lnTo>
                      <a:pt x="672" y="67"/>
                    </a:lnTo>
                    <a:lnTo>
                      <a:pt x="672" y="65"/>
                    </a:lnTo>
                    <a:lnTo>
                      <a:pt x="674" y="65"/>
                    </a:lnTo>
                    <a:lnTo>
                      <a:pt x="674" y="63"/>
                    </a:lnTo>
                    <a:close/>
                    <a:moveTo>
                      <a:pt x="2" y="2348"/>
                    </a:moveTo>
                    <a:lnTo>
                      <a:pt x="56" y="2360"/>
                    </a:lnTo>
                    <a:lnTo>
                      <a:pt x="113" y="2371"/>
                    </a:lnTo>
                    <a:lnTo>
                      <a:pt x="175" y="2379"/>
                    </a:lnTo>
                    <a:lnTo>
                      <a:pt x="234" y="2383"/>
                    </a:lnTo>
                    <a:lnTo>
                      <a:pt x="296" y="2385"/>
                    </a:lnTo>
                    <a:lnTo>
                      <a:pt x="357" y="2383"/>
                    </a:lnTo>
                    <a:lnTo>
                      <a:pt x="419" y="2379"/>
                    </a:lnTo>
                    <a:lnTo>
                      <a:pt x="478" y="2371"/>
                    </a:lnTo>
                    <a:lnTo>
                      <a:pt x="536" y="2360"/>
                    </a:lnTo>
                    <a:lnTo>
                      <a:pt x="593" y="2348"/>
                    </a:lnTo>
                    <a:lnTo>
                      <a:pt x="651" y="2331"/>
                    </a:lnTo>
                    <a:lnTo>
                      <a:pt x="706" y="2312"/>
                    </a:lnTo>
                    <a:lnTo>
                      <a:pt x="722" y="2306"/>
                    </a:lnTo>
                    <a:lnTo>
                      <a:pt x="718" y="2296"/>
                    </a:lnTo>
                    <a:lnTo>
                      <a:pt x="703" y="2302"/>
                    </a:lnTo>
                    <a:lnTo>
                      <a:pt x="647" y="2321"/>
                    </a:lnTo>
                    <a:lnTo>
                      <a:pt x="591" y="2337"/>
                    </a:lnTo>
                    <a:lnTo>
                      <a:pt x="534" y="2350"/>
                    </a:lnTo>
                    <a:lnTo>
                      <a:pt x="476" y="2360"/>
                    </a:lnTo>
                    <a:lnTo>
                      <a:pt x="417" y="2367"/>
                    </a:lnTo>
                    <a:lnTo>
                      <a:pt x="357" y="2373"/>
                    </a:lnTo>
                    <a:lnTo>
                      <a:pt x="296" y="2375"/>
                    </a:lnTo>
                    <a:lnTo>
                      <a:pt x="234" y="2373"/>
                    </a:lnTo>
                    <a:lnTo>
                      <a:pt x="175" y="2367"/>
                    </a:lnTo>
                    <a:lnTo>
                      <a:pt x="115" y="2360"/>
                    </a:lnTo>
                    <a:lnTo>
                      <a:pt x="58" y="2350"/>
                    </a:lnTo>
                    <a:lnTo>
                      <a:pt x="0" y="2337"/>
                    </a:lnTo>
                    <a:lnTo>
                      <a:pt x="0" y="2339"/>
                    </a:lnTo>
                    <a:lnTo>
                      <a:pt x="0" y="2341"/>
                    </a:lnTo>
                    <a:lnTo>
                      <a:pt x="2" y="2341"/>
                    </a:lnTo>
                    <a:lnTo>
                      <a:pt x="2" y="2343"/>
                    </a:lnTo>
                    <a:lnTo>
                      <a:pt x="2" y="2344"/>
                    </a:lnTo>
                    <a:lnTo>
                      <a:pt x="2" y="2346"/>
                    </a:lnTo>
                    <a:lnTo>
                      <a:pt x="2" y="2348"/>
                    </a:lnTo>
                    <a:close/>
                  </a:path>
                </a:pathLst>
              </a:custGeom>
              <a:solidFill>
                <a:srgbClr val="20A5FF"/>
              </a:solidFill>
              <a:ln w="9525">
                <a:noFill/>
                <a:round/>
              </a:ln>
            </p:spPr>
            <p:txBody>
              <a:bodyPr/>
              <a:lstStyle/>
              <a:p>
                <a:endParaRPr lang="en-US"/>
              </a:p>
            </p:txBody>
          </p:sp>
          <p:sp>
            <p:nvSpPr>
              <p:cNvPr id="44135" name="Freeform 305"/>
              <p:cNvSpPr>
                <a:spLocks noEditPoints="1"/>
              </p:cNvSpPr>
              <p:nvPr/>
            </p:nvSpPr>
            <p:spPr bwMode="auto">
              <a:xfrm>
                <a:off x="4082" y="910"/>
                <a:ext cx="720" cy="2373"/>
              </a:xfrm>
              <a:custGeom>
                <a:avLst/>
                <a:gdLst>
                  <a:gd name="T0" fmla="*/ 649 w 720"/>
                  <a:gd name="T1" fmla="*/ 53 h 2373"/>
                  <a:gd name="T2" fmla="*/ 536 w 720"/>
                  <a:gd name="T3" fmla="*/ 25 h 2373"/>
                  <a:gd name="T4" fmla="*/ 417 w 720"/>
                  <a:gd name="T5" fmla="*/ 5 h 2373"/>
                  <a:gd name="T6" fmla="*/ 296 w 720"/>
                  <a:gd name="T7" fmla="*/ 0 h 2373"/>
                  <a:gd name="T8" fmla="*/ 288 w 720"/>
                  <a:gd name="T9" fmla="*/ 1 h 2373"/>
                  <a:gd name="T10" fmla="*/ 288 w 720"/>
                  <a:gd name="T11" fmla="*/ 3 h 2373"/>
                  <a:gd name="T12" fmla="*/ 286 w 720"/>
                  <a:gd name="T13" fmla="*/ 7 h 2373"/>
                  <a:gd name="T14" fmla="*/ 284 w 720"/>
                  <a:gd name="T15" fmla="*/ 9 h 2373"/>
                  <a:gd name="T16" fmla="*/ 296 w 720"/>
                  <a:gd name="T17" fmla="*/ 11 h 2373"/>
                  <a:gd name="T18" fmla="*/ 417 w 720"/>
                  <a:gd name="T19" fmla="*/ 17 h 2373"/>
                  <a:gd name="T20" fmla="*/ 534 w 720"/>
                  <a:gd name="T21" fmla="*/ 34 h 2373"/>
                  <a:gd name="T22" fmla="*/ 645 w 720"/>
                  <a:gd name="T23" fmla="*/ 63 h 2373"/>
                  <a:gd name="T24" fmla="*/ 668 w 720"/>
                  <a:gd name="T25" fmla="*/ 69 h 2373"/>
                  <a:gd name="T26" fmla="*/ 670 w 720"/>
                  <a:gd name="T27" fmla="*/ 67 h 2373"/>
                  <a:gd name="T28" fmla="*/ 670 w 720"/>
                  <a:gd name="T29" fmla="*/ 65 h 2373"/>
                  <a:gd name="T30" fmla="*/ 672 w 720"/>
                  <a:gd name="T31" fmla="*/ 63 h 2373"/>
                  <a:gd name="T32" fmla="*/ 2 w 720"/>
                  <a:gd name="T33" fmla="*/ 2337 h 2373"/>
                  <a:gd name="T34" fmla="*/ 115 w 720"/>
                  <a:gd name="T35" fmla="*/ 2360 h 2373"/>
                  <a:gd name="T36" fmla="*/ 234 w 720"/>
                  <a:gd name="T37" fmla="*/ 2373 h 2373"/>
                  <a:gd name="T38" fmla="*/ 357 w 720"/>
                  <a:gd name="T39" fmla="*/ 2373 h 2373"/>
                  <a:gd name="T40" fmla="*/ 476 w 720"/>
                  <a:gd name="T41" fmla="*/ 2360 h 2373"/>
                  <a:gd name="T42" fmla="*/ 593 w 720"/>
                  <a:gd name="T43" fmla="*/ 2337 h 2373"/>
                  <a:gd name="T44" fmla="*/ 705 w 720"/>
                  <a:gd name="T45" fmla="*/ 2302 h 2373"/>
                  <a:gd name="T46" fmla="*/ 716 w 720"/>
                  <a:gd name="T47" fmla="*/ 2285 h 2373"/>
                  <a:gd name="T48" fmla="*/ 645 w 720"/>
                  <a:gd name="T49" fmla="*/ 2310 h 2373"/>
                  <a:gd name="T50" fmla="*/ 534 w 720"/>
                  <a:gd name="T51" fmla="*/ 2338 h 2373"/>
                  <a:gd name="T52" fmla="*/ 417 w 720"/>
                  <a:gd name="T53" fmla="*/ 2358 h 2373"/>
                  <a:gd name="T54" fmla="*/ 296 w 720"/>
                  <a:gd name="T55" fmla="*/ 2363 h 2373"/>
                  <a:gd name="T56" fmla="*/ 175 w 720"/>
                  <a:gd name="T57" fmla="*/ 2358 h 2373"/>
                  <a:gd name="T58" fmla="*/ 60 w 720"/>
                  <a:gd name="T59" fmla="*/ 2338 h 2373"/>
                  <a:gd name="T60" fmla="*/ 0 w 720"/>
                  <a:gd name="T61" fmla="*/ 2325 h 2373"/>
                  <a:gd name="T62" fmla="*/ 0 w 720"/>
                  <a:gd name="T63" fmla="*/ 2329 h 2373"/>
                  <a:gd name="T64" fmla="*/ 0 w 720"/>
                  <a:gd name="T65" fmla="*/ 2331 h 2373"/>
                  <a:gd name="T66" fmla="*/ 0 w 720"/>
                  <a:gd name="T67" fmla="*/ 2335 h 2373"/>
                  <a:gd name="T68" fmla="*/ 2 w 720"/>
                  <a:gd name="T69" fmla="*/ 2337 h 237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20"/>
                  <a:gd name="T106" fmla="*/ 0 h 2373"/>
                  <a:gd name="T107" fmla="*/ 720 w 720"/>
                  <a:gd name="T108" fmla="*/ 2373 h 237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20" h="2373">
                    <a:moveTo>
                      <a:pt x="672" y="61"/>
                    </a:moveTo>
                    <a:lnTo>
                      <a:pt x="649" y="53"/>
                    </a:lnTo>
                    <a:lnTo>
                      <a:pt x="593" y="38"/>
                    </a:lnTo>
                    <a:lnTo>
                      <a:pt x="536" y="25"/>
                    </a:lnTo>
                    <a:lnTo>
                      <a:pt x="476" y="13"/>
                    </a:lnTo>
                    <a:lnTo>
                      <a:pt x="417" y="5"/>
                    </a:lnTo>
                    <a:lnTo>
                      <a:pt x="357" y="1"/>
                    </a:lnTo>
                    <a:lnTo>
                      <a:pt x="296" y="0"/>
                    </a:lnTo>
                    <a:lnTo>
                      <a:pt x="290" y="0"/>
                    </a:lnTo>
                    <a:lnTo>
                      <a:pt x="288" y="1"/>
                    </a:lnTo>
                    <a:lnTo>
                      <a:pt x="288" y="3"/>
                    </a:lnTo>
                    <a:lnTo>
                      <a:pt x="286" y="5"/>
                    </a:lnTo>
                    <a:lnTo>
                      <a:pt x="286" y="7"/>
                    </a:lnTo>
                    <a:lnTo>
                      <a:pt x="284" y="9"/>
                    </a:lnTo>
                    <a:lnTo>
                      <a:pt x="284" y="11"/>
                    </a:lnTo>
                    <a:lnTo>
                      <a:pt x="296" y="11"/>
                    </a:lnTo>
                    <a:lnTo>
                      <a:pt x="357" y="13"/>
                    </a:lnTo>
                    <a:lnTo>
                      <a:pt x="417" y="17"/>
                    </a:lnTo>
                    <a:lnTo>
                      <a:pt x="474" y="25"/>
                    </a:lnTo>
                    <a:lnTo>
                      <a:pt x="534" y="34"/>
                    </a:lnTo>
                    <a:lnTo>
                      <a:pt x="589" y="48"/>
                    </a:lnTo>
                    <a:lnTo>
                      <a:pt x="645" y="63"/>
                    </a:lnTo>
                    <a:lnTo>
                      <a:pt x="668" y="71"/>
                    </a:lnTo>
                    <a:lnTo>
                      <a:pt x="668" y="69"/>
                    </a:lnTo>
                    <a:lnTo>
                      <a:pt x="670" y="67"/>
                    </a:lnTo>
                    <a:lnTo>
                      <a:pt x="670" y="65"/>
                    </a:lnTo>
                    <a:lnTo>
                      <a:pt x="670" y="63"/>
                    </a:lnTo>
                    <a:lnTo>
                      <a:pt x="672" y="63"/>
                    </a:lnTo>
                    <a:lnTo>
                      <a:pt x="672" y="61"/>
                    </a:lnTo>
                    <a:close/>
                    <a:moveTo>
                      <a:pt x="2" y="2337"/>
                    </a:moveTo>
                    <a:lnTo>
                      <a:pt x="56" y="2350"/>
                    </a:lnTo>
                    <a:lnTo>
                      <a:pt x="115" y="2360"/>
                    </a:lnTo>
                    <a:lnTo>
                      <a:pt x="175" y="2367"/>
                    </a:lnTo>
                    <a:lnTo>
                      <a:pt x="234" y="2373"/>
                    </a:lnTo>
                    <a:lnTo>
                      <a:pt x="296" y="2373"/>
                    </a:lnTo>
                    <a:lnTo>
                      <a:pt x="357" y="2373"/>
                    </a:lnTo>
                    <a:lnTo>
                      <a:pt x="417" y="2367"/>
                    </a:lnTo>
                    <a:lnTo>
                      <a:pt x="476" y="2360"/>
                    </a:lnTo>
                    <a:lnTo>
                      <a:pt x="536" y="2350"/>
                    </a:lnTo>
                    <a:lnTo>
                      <a:pt x="593" y="2337"/>
                    </a:lnTo>
                    <a:lnTo>
                      <a:pt x="649" y="2321"/>
                    </a:lnTo>
                    <a:lnTo>
                      <a:pt x="705" y="2302"/>
                    </a:lnTo>
                    <a:lnTo>
                      <a:pt x="720" y="2294"/>
                    </a:lnTo>
                    <a:lnTo>
                      <a:pt x="716" y="2285"/>
                    </a:lnTo>
                    <a:lnTo>
                      <a:pt x="701" y="2292"/>
                    </a:lnTo>
                    <a:lnTo>
                      <a:pt x="645" y="2310"/>
                    </a:lnTo>
                    <a:lnTo>
                      <a:pt x="589" y="2327"/>
                    </a:lnTo>
                    <a:lnTo>
                      <a:pt x="534" y="2338"/>
                    </a:lnTo>
                    <a:lnTo>
                      <a:pt x="474" y="2350"/>
                    </a:lnTo>
                    <a:lnTo>
                      <a:pt x="417" y="2358"/>
                    </a:lnTo>
                    <a:lnTo>
                      <a:pt x="357" y="2361"/>
                    </a:lnTo>
                    <a:lnTo>
                      <a:pt x="296" y="2363"/>
                    </a:lnTo>
                    <a:lnTo>
                      <a:pt x="236" y="2361"/>
                    </a:lnTo>
                    <a:lnTo>
                      <a:pt x="175" y="2358"/>
                    </a:lnTo>
                    <a:lnTo>
                      <a:pt x="117" y="2350"/>
                    </a:lnTo>
                    <a:lnTo>
                      <a:pt x="60" y="2338"/>
                    </a:lnTo>
                    <a:lnTo>
                      <a:pt x="2" y="2327"/>
                    </a:lnTo>
                    <a:lnTo>
                      <a:pt x="0" y="2325"/>
                    </a:lnTo>
                    <a:lnTo>
                      <a:pt x="0" y="2327"/>
                    </a:lnTo>
                    <a:lnTo>
                      <a:pt x="0" y="2329"/>
                    </a:lnTo>
                    <a:lnTo>
                      <a:pt x="0" y="2331"/>
                    </a:lnTo>
                    <a:lnTo>
                      <a:pt x="0" y="2333"/>
                    </a:lnTo>
                    <a:lnTo>
                      <a:pt x="0" y="2335"/>
                    </a:lnTo>
                    <a:lnTo>
                      <a:pt x="2" y="2335"/>
                    </a:lnTo>
                    <a:lnTo>
                      <a:pt x="2" y="2337"/>
                    </a:lnTo>
                    <a:close/>
                  </a:path>
                </a:pathLst>
              </a:custGeom>
              <a:solidFill>
                <a:srgbClr val="21A6FF"/>
              </a:solidFill>
              <a:ln w="9525">
                <a:noFill/>
                <a:round/>
              </a:ln>
            </p:spPr>
            <p:txBody>
              <a:bodyPr/>
              <a:lstStyle/>
              <a:p>
                <a:endParaRPr lang="en-US"/>
              </a:p>
            </p:txBody>
          </p:sp>
          <p:sp>
            <p:nvSpPr>
              <p:cNvPr id="44136" name="Freeform 306"/>
              <p:cNvSpPr>
                <a:spLocks noEditPoints="1"/>
              </p:cNvSpPr>
              <p:nvPr/>
            </p:nvSpPr>
            <p:spPr bwMode="auto">
              <a:xfrm>
                <a:off x="4080" y="915"/>
                <a:ext cx="720" cy="2364"/>
              </a:xfrm>
              <a:custGeom>
                <a:avLst/>
                <a:gdLst>
                  <a:gd name="T0" fmla="*/ 649 w 720"/>
                  <a:gd name="T1" fmla="*/ 54 h 2364"/>
                  <a:gd name="T2" fmla="*/ 536 w 720"/>
                  <a:gd name="T3" fmla="*/ 23 h 2364"/>
                  <a:gd name="T4" fmla="*/ 419 w 720"/>
                  <a:gd name="T5" fmla="*/ 6 h 2364"/>
                  <a:gd name="T6" fmla="*/ 298 w 720"/>
                  <a:gd name="T7" fmla="*/ 0 h 2364"/>
                  <a:gd name="T8" fmla="*/ 288 w 720"/>
                  <a:gd name="T9" fmla="*/ 2 h 2364"/>
                  <a:gd name="T10" fmla="*/ 286 w 720"/>
                  <a:gd name="T11" fmla="*/ 4 h 2364"/>
                  <a:gd name="T12" fmla="*/ 286 w 720"/>
                  <a:gd name="T13" fmla="*/ 8 h 2364"/>
                  <a:gd name="T14" fmla="*/ 284 w 720"/>
                  <a:gd name="T15" fmla="*/ 10 h 2364"/>
                  <a:gd name="T16" fmla="*/ 298 w 720"/>
                  <a:gd name="T17" fmla="*/ 10 h 2364"/>
                  <a:gd name="T18" fmla="*/ 417 w 720"/>
                  <a:gd name="T19" fmla="*/ 18 h 2364"/>
                  <a:gd name="T20" fmla="*/ 534 w 720"/>
                  <a:gd name="T21" fmla="*/ 35 h 2364"/>
                  <a:gd name="T22" fmla="*/ 647 w 720"/>
                  <a:gd name="T23" fmla="*/ 64 h 2364"/>
                  <a:gd name="T24" fmla="*/ 668 w 720"/>
                  <a:gd name="T25" fmla="*/ 69 h 2364"/>
                  <a:gd name="T26" fmla="*/ 668 w 720"/>
                  <a:gd name="T27" fmla="*/ 67 h 2364"/>
                  <a:gd name="T28" fmla="*/ 670 w 720"/>
                  <a:gd name="T29" fmla="*/ 64 h 2364"/>
                  <a:gd name="T30" fmla="*/ 672 w 720"/>
                  <a:gd name="T31" fmla="*/ 62 h 2364"/>
                  <a:gd name="T32" fmla="*/ 2 w 720"/>
                  <a:gd name="T33" fmla="*/ 2326 h 2364"/>
                  <a:gd name="T34" fmla="*/ 60 w 720"/>
                  <a:gd name="T35" fmla="*/ 2339 h 2364"/>
                  <a:gd name="T36" fmla="*/ 177 w 720"/>
                  <a:gd name="T37" fmla="*/ 2356 h 2364"/>
                  <a:gd name="T38" fmla="*/ 298 w 720"/>
                  <a:gd name="T39" fmla="*/ 2364 h 2364"/>
                  <a:gd name="T40" fmla="*/ 419 w 720"/>
                  <a:gd name="T41" fmla="*/ 2356 h 2364"/>
                  <a:gd name="T42" fmla="*/ 536 w 720"/>
                  <a:gd name="T43" fmla="*/ 2339 h 2364"/>
                  <a:gd name="T44" fmla="*/ 649 w 720"/>
                  <a:gd name="T45" fmla="*/ 2310 h 2364"/>
                  <a:gd name="T46" fmla="*/ 720 w 720"/>
                  <a:gd name="T47" fmla="*/ 2285 h 2364"/>
                  <a:gd name="T48" fmla="*/ 701 w 720"/>
                  <a:gd name="T49" fmla="*/ 2282 h 2364"/>
                  <a:gd name="T50" fmla="*/ 591 w 720"/>
                  <a:gd name="T51" fmla="*/ 2316 h 2364"/>
                  <a:gd name="T52" fmla="*/ 476 w 720"/>
                  <a:gd name="T53" fmla="*/ 2339 h 2364"/>
                  <a:gd name="T54" fmla="*/ 357 w 720"/>
                  <a:gd name="T55" fmla="*/ 2351 h 2364"/>
                  <a:gd name="T56" fmla="*/ 238 w 720"/>
                  <a:gd name="T57" fmla="*/ 2351 h 2364"/>
                  <a:gd name="T58" fmla="*/ 119 w 720"/>
                  <a:gd name="T59" fmla="*/ 2339 h 2364"/>
                  <a:gd name="T60" fmla="*/ 6 w 720"/>
                  <a:gd name="T61" fmla="*/ 2316 h 2364"/>
                  <a:gd name="T62" fmla="*/ 0 w 720"/>
                  <a:gd name="T63" fmla="*/ 2316 h 2364"/>
                  <a:gd name="T64" fmla="*/ 2 w 720"/>
                  <a:gd name="T65" fmla="*/ 2318 h 2364"/>
                  <a:gd name="T66" fmla="*/ 2 w 720"/>
                  <a:gd name="T67" fmla="*/ 2322 h 2364"/>
                  <a:gd name="T68" fmla="*/ 2 w 720"/>
                  <a:gd name="T69" fmla="*/ 2324 h 23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20"/>
                  <a:gd name="T106" fmla="*/ 0 h 2364"/>
                  <a:gd name="T107" fmla="*/ 720 w 720"/>
                  <a:gd name="T108" fmla="*/ 2364 h 236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20" h="2364">
                    <a:moveTo>
                      <a:pt x="672" y="62"/>
                    </a:moveTo>
                    <a:lnTo>
                      <a:pt x="649" y="54"/>
                    </a:lnTo>
                    <a:lnTo>
                      <a:pt x="593" y="37"/>
                    </a:lnTo>
                    <a:lnTo>
                      <a:pt x="536" y="23"/>
                    </a:lnTo>
                    <a:lnTo>
                      <a:pt x="478" y="14"/>
                    </a:lnTo>
                    <a:lnTo>
                      <a:pt x="419" y="6"/>
                    </a:lnTo>
                    <a:lnTo>
                      <a:pt x="359" y="2"/>
                    </a:lnTo>
                    <a:lnTo>
                      <a:pt x="298" y="0"/>
                    </a:lnTo>
                    <a:lnTo>
                      <a:pt x="288" y="0"/>
                    </a:lnTo>
                    <a:lnTo>
                      <a:pt x="288" y="2"/>
                    </a:lnTo>
                    <a:lnTo>
                      <a:pt x="286" y="4"/>
                    </a:lnTo>
                    <a:lnTo>
                      <a:pt x="286" y="6"/>
                    </a:lnTo>
                    <a:lnTo>
                      <a:pt x="286" y="8"/>
                    </a:lnTo>
                    <a:lnTo>
                      <a:pt x="284" y="8"/>
                    </a:lnTo>
                    <a:lnTo>
                      <a:pt x="284" y="10"/>
                    </a:lnTo>
                    <a:lnTo>
                      <a:pt x="284" y="12"/>
                    </a:lnTo>
                    <a:lnTo>
                      <a:pt x="298" y="10"/>
                    </a:lnTo>
                    <a:lnTo>
                      <a:pt x="357" y="12"/>
                    </a:lnTo>
                    <a:lnTo>
                      <a:pt x="417" y="18"/>
                    </a:lnTo>
                    <a:lnTo>
                      <a:pt x="476" y="25"/>
                    </a:lnTo>
                    <a:lnTo>
                      <a:pt x="534" y="35"/>
                    </a:lnTo>
                    <a:lnTo>
                      <a:pt x="591" y="48"/>
                    </a:lnTo>
                    <a:lnTo>
                      <a:pt x="647" y="64"/>
                    </a:lnTo>
                    <a:lnTo>
                      <a:pt x="666" y="71"/>
                    </a:lnTo>
                    <a:lnTo>
                      <a:pt x="668" y="69"/>
                    </a:lnTo>
                    <a:lnTo>
                      <a:pt x="668" y="67"/>
                    </a:lnTo>
                    <a:lnTo>
                      <a:pt x="670" y="66"/>
                    </a:lnTo>
                    <a:lnTo>
                      <a:pt x="670" y="64"/>
                    </a:lnTo>
                    <a:lnTo>
                      <a:pt x="672" y="62"/>
                    </a:lnTo>
                    <a:close/>
                    <a:moveTo>
                      <a:pt x="2" y="2326"/>
                    </a:moveTo>
                    <a:lnTo>
                      <a:pt x="2" y="2326"/>
                    </a:lnTo>
                    <a:lnTo>
                      <a:pt x="60" y="2339"/>
                    </a:lnTo>
                    <a:lnTo>
                      <a:pt x="117" y="2349"/>
                    </a:lnTo>
                    <a:lnTo>
                      <a:pt x="177" y="2356"/>
                    </a:lnTo>
                    <a:lnTo>
                      <a:pt x="236" y="2362"/>
                    </a:lnTo>
                    <a:lnTo>
                      <a:pt x="298" y="2364"/>
                    </a:lnTo>
                    <a:lnTo>
                      <a:pt x="359" y="2362"/>
                    </a:lnTo>
                    <a:lnTo>
                      <a:pt x="419" y="2356"/>
                    </a:lnTo>
                    <a:lnTo>
                      <a:pt x="478" y="2349"/>
                    </a:lnTo>
                    <a:lnTo>
                      <a:pt x="536" y="2339"/>
                    </a:lnTo>
                    <a:lnTo>
                      <a:pt x="593" y="2326"/>
                    </a:lnTo>
                    <a:lnTo>
                      <a:pt x="649" y="2310"/>
                    </a:lnTo>
                    <a:lnTo>
                      <a:pt x="705" y="2291"/>
                    </a:lnTo>
                    <a:lnTo>
                      <a:pt x="720" y="2285"/>
                    </a:lnTo>
                    <a:lnTo>
                      <a:pt x="716" y="2276"/>
                    </a:lnTo>
                    <a:lnTo>
                      <a:pt x="701" y="2282"/>
                    </a:lnTo>
                    <a:lnTo>
                      <a:pt x="647" y="2301"/>
                    </a:lnTo>
                    <a:lnTo>
                      <a:pt x="591" y="2316"/>
                    </a:lnTo>
                    <a:lnTo>
                      <a:pt x="534" y="2330"/>
                    </a:lnTo>
                    <a:lnTo>
                      <a:pt x="476" y="2339"/>
                    </a:lnTo>
                    <a:lnTo>
                      <a:pt x="417" y="2347"/>
                    </a:lnTo>
                    <a:lnTo>
                      <a:pt x="357" y="2351"/>
                    </a:lnTo>
                    <a:lnTo>
                      <a:pt x="298" y="2353"/>
                    </a:lnTo>
                    <a:lnTo>
                      <a:pt x="238" y="2351"/>
                    </a:lnTo>
                    <a:lnTo>
                      <a:pt x="179" y="2347"/>
                    </a:lnTo>
                    <a:lnTo>
                      <a:pt x="119" y="2339"/>
                    </a:lnTo>
                    <a:lnTo>
                      <a:pt x="62" y="2330"/>
                    </a:lnTo>
                    <a:lnTo>
                      <a:pt x="6" y="2316"/>
                    </a:lnTo>
                    <a:lnTo>
                      <a:pt x="0" y="2314"/>
                    </a:lnTo>
                    <a:lnTo>
                      <a:pt x="0" y="2316"/>
                    </a:lnTo>
                    <a:lnTo>
                      <a:pt x="0" y="2318"/>
                    </a:lnTo>
                    <a:lnTo>
                      <a:pt x="2" y="2318"/>
                    </a:lnTo>
                    <a:lnTo>
                      <a:pt x="2" y="2320"/>
                    </a:lnTo>
                    <a:lnTo>
                      <a:pt x="2" y="2322"/>
                    </a:lnTo>
                    <a:lnTo>
                      <a:pt x="2" y="2324"/>
                    </a:lnTo>
                    <a:lnTo>
                      <a:pt x="2" y="2326"/>
                    </a:lnTo>
                    <a:close/>
                  </a:path>
                </a:pathLst>
              </a:custGeom>
              <a:solidFill>
                <a:srgbClr val="22A6FF"/>
              </a:solidFill>
              <a:ln w="9525">
                <a:noFill/>
                <a:round/>
              </a:ln>
            </p:spPr>
            <p:txBody>
              <a:bodyPr/>
              <a:lstStyle/>
              <a:p>
                <a:endParaRPr lang="en-US"/>
              </a:p>
            </p:txBody>
          </p:sp>
          <p:sp>
            <p:nvSpPr>
              <p:cNvPr id="44137" name="Freeform 307"/>
              <p:cNvSpPr>
                <a:spLocks noEditPoints="1"/>
              </p:cNvSpPr>
              <p:nvPr/>
            </p:nvSpPr>
            <p:spPr bwMode="auto">
              <a:xfrm>
                <a:off x="4080" y="921"/>
                <a:ext cx="718" cy="2352"/>
              </a:xfrm>
              <a:custGeom>
                <a:avLst/>
                <a:gdLst>
                  <a:gd name="T0" fmla="*/ 647 w 718"/>
                  <a:gd name="T1" fmla="*/ 52 h 2352"/>
                  <a:gd name="T2" fmla="*/ 536 w 718"/>
                  <a:gd name="T3" fmla="*/ 23 h 2352"/>
                  <a:gd name="T4" fmla="*/ 419 w 718"/>
                  <a:gd name="T5" fmla="*/ 6 h 2352"/>
                  <a:gd name="T6" fmla="*/ 298 w 718"/>
                  <a:gd name="T7" fmla="*/ 0 h 2352"/>
                  <a:gd name="T8" fmla="*/ 286 w 718"/>
                  <a:gd name="T9" fmla="*/ 2 h 2352"/>
                  <a:gd name="T10" fmla="*/ 284 w 718"/>
                  <a:gd name="T11" fmla="*/ 4 h 2352"/>
                  <a:gd name="T12" fmla="*/ 282 w 718"/>
                  <a:gd name="T13" fmla="*/ 6 h 2352"/>
                  <a:gd name="T14" fmla="*/ 282 w 718"/>
                  <a:gd name="T15" fmla="*/ 10 h 2352"/>
                  <a:gd name="T16" fmla="*/ 298 w 718"/>
                  <a:gd name="T17" fmla="*/ 10 h 2352"/>
                  <a:gd name="T18" fmla="*/ 417 w 718"/>
                  <a:gd name="T19" fmla="*/ 15 h 2352"/>
                  <a:gd name="T20" fmla="*/ 532 w 718"/>
                  <a:gd name="T21" fmla="*/ 35 h 2352"/>
                  <a:gd name="T22" fmla="*/ 645 w 718"/>
                  <a:gd name="T23" fmla="*/ 63 h 2352"/>
                  <a:gd name="T24" fmla="*/ 664 w 718"/>
                  <a:gd name="T25" fmla="*/ 67 h 2352"/>
                  <a:gd name="T26" fmla="*/ 666 w 718"/>
                  <a:gd name="T27" fmla="*/ 65 h 2352"/>
                  <a:gd name="T28" fmla="*/ 668 w 718"/>
                  <a:gd name="T29" fmla="*/ 63 h 2352"/>
                  <a:gd name="T30" fmla="*/ 668 w 718"/>
                  <a:gd name="T31" fmla="*/ 61 h 2352"/>
                  <a:gd name="T32" fmla="*/ 2 w 718"/>
                  <a:gd name="T33" fmla="*/ 2314 h 2352"/>
                  <a:gd name="T34" fmla="*/ 62 w 718"/>
                  <a:gd name="T35" fmla="*/ 2327 h 2352"/>
                  <a:gd name="T36" fmla="*/ 177 w 718"/>
                  <a:gd name="T37" fmla="*/ 2347 h 2352"/>
                  <a:gd name="T38" fmla="*/ 298 w 718"/>
                  <a:gd name="T39" fmla="*/ 2352 h 2352"/>
                  <a:gd name="T40" fmla="*/ 419 w 718"/>
                  <a:gd name="T41" fmla="*/ 2347 h 2352"/>
                  <a:gd name="T42" fmla="*/ 536 w 718"/>
                  <a:gd name="T43" fmla="*/ 2327 h 2352"/>
                  <a:gd name="T44" fmla="*/ 647 w 718"/>
                  <a:gd name="T45" fmla="*/ 2299 h 2352"/>
                  <a:gd name="T46" fmla="*/ 718 w 718"/>
                  <a:gd name="T47" fmla="*/ 2274 h 2352"/>
                  <a:gd name="T48" fmla="*/ 699 w 718"/>
                  <a:gd name="T49" fmla="*/ 2270 h 2352"/>
                  <a:gd name="T50" fmla="*/ 589 w 718"/>
                  <a:gd name="T51" fmla="*/ 2304 h 2352"/>
                  <a:gd name="T52" fmla="*/ 476 w 718"/>
                  <a:gd name="T53" fmla="*/ 2327 h 2352"/>
                  <a:gd name="T54" fmla="*/ 357 w 718"/>
                  <a:gd name="T55" fmla="*/ 2339 h 2352"/>
                  <a:gd name="T56" fmla="*/ 238 w 718"/>
                  <a:gd name="T57" fmla="*/ 2339 h 2352"/>
                  <a:gd name="T58" fmla="*/ 121 w 718"/>
                  <a:gd name="T59" fmla="*/ 2327 h 2352"/>
                  <a:gd name="T60" fmla="*/ 6 w 718"/>
                  <a:gd name="T61" fmla="*/ 2304 h 2352"/>
                  <a:gd name="T62" fmla="*/ 0 w 718"/>
                  <a:gd name="T63" fmla="*/ 2304 h 2352"/>
                  <a:gd name="T64" fmla="*/ 0 w 718"/>
                  <a:gd name="T65" fmla="*/ 2306 h 2352"/>
                  <a:gd name="T66" fmla="*/ 0 w 718"/>
                  <a:gd name="T67" fmla="*/ 2310 h 2352"/>
                  <a:gd name="T68" fmla="*/ 2 w 718"/>
                  <a:gd name="T69" fmla="*/ 2312 h 235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18"/>
                  <a:gd name="T106" fmla="*/ 0 h 2352"/>
                  <a:gd name="T107" fmla="*/ 718 w 718"/>
                  <a:gd name="T108" fmla="*/ 2352 h 235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18" h="2352">
                    <a:moveTo>
                      <a:pt x="670" y="60"/>
                    </a:moveTo>
                    <a:lnTo>
                      <a:pt x="647" y="52"/>
                    </a:lnTo>
                    <a:lnTo>
                      <a:pt x="591" y="37"/>
                    </a:lnTo>
                    <a:lnTo>
                      <a:pt x="536" y="23"/>
                    </a:lnTo>
                    <a:lnTo>
                      <a:pt x="476" y="14"/>
                    </a:lnTo>
                    <a:lnTo>
                      <a:pt x="419" y="6"/>
                    </a:lnTo>
                    <a:lnTo>
                      <a:pt x="359" y="2"/>
                    </a:lnTo>
                    <a:lnTo>
                      <a:pt x="298" y="0"/>
                    </a:lnTo>
                    <a:lnTo>
                      <a:pt x="286" y="0"/>
                    </a:lnTo>
                    <a:lnTo>
                      <a:pt x="286" y="2"/>
                    </a:lnTo>
                    <a:lnTo>
                      <a:pt x="284" y="2"/>
                    </a:lnTo>
                    <a:lnTo>
                      <a:pt x="284" y="4"/>
                    </a:lnTo>
                    <a:lnTo>
                      <a:pt x="284" y="6"/>
                    </a:lnTo>
                    <a:lnTo>
                      <a:pt x="282" y="6"/>
                    </a:lnTo>
                    <a:lnTo>
                      <a:pt x="282" y="8"/>
                    </a:lnTo>
                    <a:lnTo>
                      <a:pt x="282" y="10"/>
                    </a:lnTo>
                    <a:lnTo>
                      <a:pt x="298" y="10"/>
                    </a:lnTo>
                    <a:lnTo>
                      <a:pt x="357" y="12"/>
                    </a:lnTo>
                    <a:lnTo>
                      <a:pt x="417" y="15"/>
                    </a:lnTo>
                    <a:lnTo>
                      <a:pt x="476" y="23"/>
                    </a:lnTo>
                    <a:lnTo>
                      <a:pt x="532" y="35"/>
                    </a:lnTo>
                    <a:lnTo>
                      <a:pt x="589" y="46"/>
                    </a:lnTo>
                    <a:lnTo>
                      <a:pt x="645" y="63"/>
                    </a:lnTo>
                    <a:lnTo>
                      <a:pt x="664" y="69"/>
                    </a:lnTo>
                    <a:lnTo>
                      <a:pt x="664" y="67"/>
                    </a:lnTo>
                    <a:lnTo>
                      <a:pt x="666" y="67"/>
                    </a:lnTo>
                    <a:lnTo>
                      <a:pt x="666" y="65"/>
                    </a:lnTo>
                    <a:lnTo>
                      <a:pt x="668" y="63"/>
                    </a:lnTo>
                    <a:lnTo>
                      <a:pt x="668" y="61"/>
                    </a:lnTo>
                    <a:lnTo>
                      <a:pt x="670" y="60"/>
                    </a:lnTo>
                    <a:close/>
                    <a:moveTo>
                      <a:pt x="2" y="2314"/>
                    </a:moveTo>
                    <a:lnTo>
                      <a:pt x="4" y="2316"/>
                    </a:lnTo>
                    <a:lnTo>
                      <a:pt x="62" y="2327"/>
                    </a:lnTo>
                    <a:lnTo>
                      <a:pt x="119" y="2339"/>
                    </a:lnTo>
                    <a:lnTo>
                      <a:pt x="177" y="2347"/>
                    </a:lnTo>
                    <a:lnTo>
                      <a:pt x="238" y="2350"/>
                    </a:lnTo>
                    <a:lnTo>
                      <a:pt x="298" y="2352"/>
                    </a:lnTo>
                    <a:lnTo>
                      <a:pt x="359" y="2350"/>
                    </a:lnTo>
                    <a:lnTo>
                      <a:pt x="419" y="2347"/>
                    </a:lnTo>
                    <a:lnTo>
                      <a:pt x="476" y="2339"/>
                    </a:lnTo>
                    <a:lnTo>
                      <a:pt x="536" y="2327"/>
                    </a:lnTo>
                    <a:lnTo>
                      <a:pt x="591" y="2316"/>
                    </a:lnTo>
                    <a:lnTo>
                      <a:pt x="647" y="2299"/>
                    </a:lnTo>
                    <a:lnTo>
                      <a:pt x="703" y="2281"/>
                    </a:lnTo>
                    <a:lnTo>
                      <a:pt x="718" y="2274"/>
                    </a:lnTo>
                    <a:lnTo>
                      <a:pt x="712" y="2264"/>
                    </a:lnTo>
                    <a:lnTo>
                      <a:pt x="699" y="2270"/>
                    </a:lnTo>
                    <a:lnTo>
                      <a:pt x="645" y="2289"/>
                    </a:lnTo>
                    <a:lnTo>
                      <a:pt x="589" y="2304"/>
                    </a:lnTo>
                    <a:lnTo>
                      <a:pt x="532" y="2318"/>
                    </a:lnTo>
                    <a:lnTo>
                      <a:pt x="476" y="2327"/>
                    </a:lnTo>
                    <a:lnTo>
                      <a:pt x="417" y="2335"/>
                    </a:lnTo>
                    <a:lnTo>
                      <a:pt x="357" y="2339"/>
                    </a:lnTo>
                    <a:lnTo>
                      <a:pt x="298" y="2341"/>
                    </a:lnTo>
                    <a:lnTo>
                      <a:pt x="238" y="2339"/>
                    </a:lnTo>
                    <a:lnTo>
                      <a:pt x="179" y="2335"/>
                    </a:lnTo>
                    <a:lnTo>
                      <a:pt x="121" y="2327"/>
                    </a:lnTo>
                    <a:lnTo>
                      <a:pt x="64" y="2318"/>
                    </a:lnTo>
                    <a:lnTo>
                      <a:pt x="6" y="2304"/>
                    </a:lnTo>
                    <a:lnTo>
                      <a:pt x="0" y="2303"/>
                    </a:lnTo>
                    <a:lnTo>
                      <a:pt x="0" y="2304"/>
                    </a:lnTo>
                    <a:lnTo>
                      <a:pt x="0" y="2306"/>
                    </a:lnTo>
                    <a:lnTo>
                      <a:pt x="0" y="2308"/>
                    </a:lnTo>
                    <a:lnTo>
                      <a:pt x="0" y="2310"/>
                    </a:lnTo>
                    <a:lnTo>
                      <a:pt x="0" y="2312"/>
                    </a:lnTo>
                    <a:lnTo>
                      <a:pt x="2" y="2312"/>
                    </a:lnTo>
                    <a:lnTo>
                      <a:pt x="2" y="2314"/>
                    </a:lnTo>
                    <a:close/>
                  </a:path>
                </a:pathLst>
              </a:custGeom>
              <a:solidFill>
                <a:srgbClr val="23A7FF"/>
              </a:solidFill>
              <a:ln w="9525">
                <a:noFill/>
                <a:round/>
              </a:ln>
            </p:spPr>
            <p:txBody>
              <a:bodyPr/>
              <a:lstStyle/>
              <a:p>
                <a:endParaRPr lang="en-US"/>
              </a:p>
            </p:txBody>
          </p:sp>
          <p:sp>
            <p:nvSpPr>
              <p:cNvPr id="44138" name="Freeform 308"/>
              <p:cNvSpPr>
                <a:spLocks noEditPoints="1"/>
              </p:cNvSpPr>
              <p:nvPr/>
            </p:nvSpPr>
            <p:spPr bwMode="auto">
              <a:xfrm>
                <a:off x="4078" y="925"/>
                <a:ext cx="718" cy="2343"/>
              </a:xfrm>
              <a:custGeom>
                <a:avLst/>
                <a:gdLst>
                  <a:gd name="T0" fmla="*/ 649 w 718"/>
                  <a:gd name="T1" fmla="*/ 54 h 2343"/>
                  <a:gd name="T2" fmla="*/ 536 w 718"/>
                  <a:gd name="T3" fmla="*/ 25 h 2343"/>
                  <a:gd name="T4" fmla="*/ 419 w 718"/>
                  <a:gd name="T5" fmla="*/ 8 h 2343"/>
                  <a:gd name="T6" fmla="*/ 300 w 718"/>
                  <a:gd name="T7" fmla="*/ 0 h 2343"/>
                  <a:gd name="T8" fmla="*/ 284 w 718"/>
                  <a:gd name="T9" fmla="*/ 2 h 2343"/>
                  <a:gd name="T10" fmla="*/ 284 w 718"/>
                  <a:gd name="T11" fmla="*/ 6 h 2343"/>
                  <a:gd name="T12" fmla="*/ 282 w 718"/>
                  <a:gd name="T13" fmla="*/ 8 h 2343"/>
                  <a:gd name="T14" fmla="*/ 282 w 718"/>
                  <a:gd name="T15" fmla="*/ 11 h 2343"/>
                  <a:gd name="T16" fmla="*/ 300 w 718"/>
                  <a:gd name="T17" fmla="*/ 11 h 2343"/>
                  <a:gd name="T18" fmla="*/ 419 w 718"/>
                  <a:gd name="T19" fmla="*/ 17 h 2343"/>
                  <a:gd name="T20" fmla="*/ 534 w 718"/>
                  <a:gd name="T21" fmla="*/ 34 h 2343"/>
                  <a:gd name="T22" fmla="*/ 645 w 718"/>
                  <a:gd name="T23" fmla="*/ 63 h 2343"/>
                  <a:gd name="T24" fmla="*/ 664 w 718"/>
                  <a:gd name="T25" fmla="*/ 69 h 2343"/>
                  <a:gd name="T26" fmla="*/ 666 w 718"/>
                  <a:gd name="T27" fmla="*/ 67 h 2343"/>
                  <a:gd name="T28" fmla="*/ 666 w 718"/>
                  <a:gd name="T29" fmla="*/ 63 h 2343"/>
                  <a:gd name="T30" fmla="*/ 668 w 718"/>
                  <a:gd name="T31" fmla="*/ 61 h 2343"/>
                  <a:gd name="T32" fmla="*/ 2 w 718"/>
                  <a:gd name="T33" fmla="*/ 2304 h 2343"/>
                  <a:gd name="T34" fmla="*/ 64 w 718"/>
                  <a:gd name="T35" fmla="*/ 2320 h 2343"/>
                  <a:gd name="T36" fmla="*/ 181 w 718"/>
                  <a:gd name="T37" fmla="*/ 2337 h 2343"/>
                  <a:gd name="T38" fmla="*/ 300 w 718"/>
                  <a:gd name="T39" fmla="*/ 2343 h 2343"/>
                  <a:gd name="T40" fmla="*/ 419 w 718"/>
                  <a:gd name="T41" fmla="*/ 2337 h 2343"/>
                  <a:gd name="T42" fmla="*/ 536 w 718"/>
                  <a:gd name="T43" fmla="*/ 2320 h 2343"/>
                  <a:gd name="T44" fmla="*/ 649 w 718"/>
                  <a:gd name="T45" fmla="*/ 2291 h 2343"/>
                  <a:gd name="T46" fmla="*/ 718 w 718"/>
                  <a:gd name="T47" fmla="*/ 2266 h 2343"/>
                  <a:gd name="T48" fmla="*/ 699 w 718"/>
                  <a:gd name="T49" fmla="*/ 2262 h 2343"/>
                  <a:gd name="T50" fmla="*/ 590 w 718"/>
                  <a:gd name="T51" fmla="*/ 2295 h 2343"/>
                  <a:gd name="T52" fmla="*/ 476 w 718"/>
                  <a:gd name="T53" fmla="*/ 2320 h 2343"/>
                  <a:gd name="T54" fmla="*/ 359 w 718"/>
                  <a:gd name="T55" fmla="*/ 2331 h 2343"/>
                  <a:gd name="T56" fmla="*/ 240 w 718"/>
                  <a:gd name="T57" fmla="*/ 2331 h 2343"/>
                  <a:gd name="T58" fmla="*/ 123 w 718"/>
                  <a:gd name="T59" fmla="*/ 2320 h 2343"/>
                  <a:gd name="T60" fmla="*/ 10 w 718"/>
                  <a:gd name="T61" fmla="*/ 2295 h 2343"/>
                  <a:gd name="T62" fmla="*/ 0 w 718"/>
                  <a:gd name="T63" fmla="*/ 2295 h 2343"/>
                  <a:gd name="T64" fmla="*/ 2 w 718"/>
                  <a:gd name="T65" fmla="*/ 2297 h 2343"/>
                  <a:gd name="T66" fmla="*/ 2 w 718"/>
                  <a:gd name="T67" fmla="*/ 2300 h 2343"/>
                  <a:gd name="T68" fmla="*/ 2 w 718"/>
                  <a:gd name="T69" fmla="*/ 2302 h 234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18"/>
                  <a:gd name="T106" fmla="*/ 0 h 2343"/>
                  <a:gd name="T107" fmla="*/ 718 w 718"/>
                  <a:gd name="T108" fmla="*/ 2343 h 234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18" h="2343">
                    <a:moveTo>
                      <a:pt x="668" y="61"/>
                    </a:moveTo>
                    <a:lnTo>
                      <a:pt x="649" y="54"/>
                    </a:lnTo>
                    <a:lnTo>
                      <a:pt x="593" y="38"/>
                    </a:lnTo>
                    <a:lnTo>
                      <a:pt x="536" y="25"/>
                    </a:lnTo>
                    <a:lnTo>
                      <a:pt x="478" y="15"/>
                    </a:lnTo>
                    <a:lnTo>
                      <a:pt x="419" y="8"/>
                    </a:lnTo>
                    <a:lnTo>
                      <a:pt x="359" y="2"/>
                    </a:lnTo>
                    <a:lnTo>
                      <a:pt x="300" y="0"/>
                    </a:lnTo>
                    <a:lnTo>
                      <a:pt x="286" y="2"/>
                    </a:lnTo>
                    <a:lnTo>
                      <a:pt x="284" y="2"/>
                    </a:lnTo>
                    <a:lnTo>
                      <a:pt x="284" y="4"/>
                    </a:lnTo>
                    <a:lnTo>
                      <a:pt x="284" y="6"/>
                    </a:lnTo>
                    <a:lnTo>
                      <a:pt x="282" y="8"/>
                    </a:lnTo>
                    <a:lnTo>
                      <a:pt x="282" y="10"/>
                    </a:lnTo>
                    <a:lnTo>
                      <a:pt x="282" y="11"/>
                    </a:lnTo>
                    <a:lnTo>
                      <a:pt x="281" y="11"/>
                    </a:lnTo>
                    <a:lnTo>
                      <a:pt x="300" y="11"/>
                    </a:lnTo>
                    <a:lnTo>
                      <a:pt x="359" y="13"/>
                    </a:lnTo>
                    <a:lnTo>
                      <a:pt x="419" y="17"/>
                    </a:lnTo>
                    <a:lnTo>
                      <a:pt x="476" y="25"/>
                    </a:lnTo>
                    <a:lnTo>
                      <a:pt x="534" y="34"/>
                    </a:lnTo>
                    <a:lnTo>
                      <a:pt x="590" y="48"/>
                    </a:lnTo>
                    <a:lnTo>
                      <a:pt x="645" y="63"/>
                    </a:lnTo>
                    <a:lnTo>
                      <a:pt x="664" y="71"/>
                    </a:lnTo>
                    <a:lnTo>
                      <a:pt x="664" y="69"/>
                    </a:lnTo>
                    <a:lnTo>
                      <a:pt x="664" y="67"/>
                    </a:lnTo>
                    <a:lnTo>
                      <a:pt x="666" y="67"/>
                    </a:lnTo>
                    <a:lnTo>
                      <a:pt x="666" y="65"/>
                    </a:lnTo>
                    <a:lnTo>
                      <a:pt x="666" y="63"/>
                    </a:lnTo>
                    <a:lnTo>
                      <a:pt x="668" y="63"/>
                    </a:lnTo>
                    <a:lnTo>
                      <a:pt x="668" y="61"/>
                    </a:lnTo>
                    <a:close/>
                    <a:moveTo>
                      <a:pt x="2" y="2304"/>
                    </a:moveTo>
                    <a:lnTo>
                      <a:pt x="8" y="2306"/>
                    </a:lnTo>
                    <a:lnTo>
                      <a:pt x="64" y="2320"/>
                    </a:lnTo>
                    <a:lnTo>
                      <a:pt x="121" y="2329"/>
                    </a:lnTo>
                    <a:lnTo>
                      <a:pt x="181" y="2337"/>
                    </a:lnTo>
                    <a:lnTo>
                      <a:pt x="240" y="2341"/>
                    </a:lnTo>
                    <a:lnTo>
                      <a:pt x="300" y="2343"/>
                    </a:lnTo>
                    <a:lnTo>
                      <a:pt x="359" y="2341"/>
                    </a:lnTo>
                    <a:lnTo>
                      <a:pt x="419" y="2337"/>
                    </a:lnTo>
                    <a:lnTo>
                      <a:pt x="478" y="2329"/>
                    </a:lnTo>
                    <a:lnTo>
                      <a:pt x="536" y="2320"/>
                    </a:lnTo>
                    <a:lnTo>
                      <a:pt x="593" y="2306"/>
                    </a:lnTo>
                    <a:lnTo>
                      <a:pt x="649" y="2291"/>
                    </a:lnTo>
                    <a:lnTo>
                      <a:pt x="703" y="2272"/>
                    </a:lnTo>
                    <a:lnTo>
                      <a:pt x="718" y="2266"/>
                    </a:lnTo>
                    <a:lnTo>
                      <a:pt x="712" y="2256"/>
                    </a:lnTo>
                    <a:lnTo>
                      <a:pt x="699" y="2262"/>
                    </a:lnTo>
                    <a:lnTo>
                      <a:pt x="645" y="2279"/>
                    </a:lnTo>
                    <a:lnTo>
                      <a:pt x="590" y="2295"/>
                    </a:lnTo>
                    <a:lnTo>
                      <a:pt x="534" y="2308"/>
                    </a:lnTo>
                    <a:lnTo>
                      <a:pt x="476" y="2320"/>
                    </a:lnTo>
                    <a:lnTo>
                      <a:pt x="419" y="2325"/>
                    </a:lnTo>
                    <a:lnTo>
                      <a:pt x="359" y="2331"/>
                    </a:lnTo>
                    <a:lnTo>
                      <a:pt x="300" y="2331"/>
                    </a:lnTo>
                    <a:lnTo>
                      <a:pt x="240" y="2331"/>
                    </a:lnTo>
                    <a:lnTo>
                      <a:pt x="181" y="2325"/>
                    </a:lnTo>
                    <a:lnTo>
                      <a:pt x="123" y="2320"/>
                    </a:lnTo>
                    <a:lnTo>
                      <a:pt x="66" y="2308"/>
                    </a:lnTo>
                    <a:lnTo>
                      <a:pt x="10" y="2295"/>
                    </a:lnTo>
                    <a:lnTo>
                      <a:pt x="0" y="2293"/>
                    </a:lnTo>
                    <a:lnTo>
                      <a:pt x="0" y="2295"/>
                    </a:lnTo>
                    <a:lnTo>
                      <a:pt x="0" y="2297"/>
                    </a:lnTo>
                    <a:lnTo>
                      <a:pt x="2" y="2297"/>
                    </a:lnTo>
                    <a:lnTo>
                      <a:pt x="2" y="2299"/>
                    </a:lnTo>
                    <a:lnTo>
                      <a:pt x="2" y="2300"/>
                    </a:lnTo>
                    <a:lnTo>
                      <a:pt x="2" y="2302"/>
                    </a:lnTo>
                    <a:lnTo>
                      <a:pt x="2" y="2304"/>
                    </a:lnTo>
                    <a:close/>
                  </a:path>
                </a:pathLst>
              </a:custGeom>
              <a:solidFill>
                <a:srgbClr val="24A7FF"/>
              </a:solidFill>
              <a:ln w="9525">
                <a:noFill/>
                <a:round/>
              </a:ln>
            </p:spPr>
            <p:txBody>
              <a:bodyPr/>
              <a:lstStyle/>
              <a:p>
                <a:endParaRPr lang="en-US"/>
              </a:p>
            </p:txBody>
          </p:sp>
          <p:sp>
            <p:nvSpPr>
              <p:cNvPr id="44139" name="Freeform 309"/>
              <p:cNvSpPr>
                <a:spLocks noEditPoints="1"/>
              </p:cNvSpPr>
              <p:nvPr/>
            </p:nvSpPr>
            <p:spPr bwMode="auto">
              <a:xfrm>
                <a:off x="4078" y="931"/>
                <a:ext cx="714" cy="2331"/>
              </a:xfrm>
              <a:custGeom>
                <a:avLst/>
                <a:gdLst>
                  <a:gd name="T0" fmla="*/ 647 w 714"/>
                  <a:gd name="T1" fmla="*/ 53 h 2331"/>
                  <a:gd name="T2" fmla="*/ 534 w 714"/>
                  <a:gd name="T3" fmla="*/ 25 h 2331"/>
                  <a:gd name="T4" fmla="*/ 419 w 714"/>
                  <a:gd name="T5" fmla="*/ 5 h 2331"/>
                  <a:gd name="T6" fmla="*/ 300 w 714"/>
                  <a:gd name="T7" fmla="*/ 0 h 2331"/>
                  <a:gd name="T8" fmla="*/ 282 w 714"/>
                  <a:gd name="T9" fmla="*/ 2 h 2331"/>
                  <a:gd name="T10" fmla="*/ 282 w 714"/>
                  <a:gd name="T11" fmla="*/ 5 h 2331"/>
                  <a:gd name="T12" fmla="*/ 281 w 714"/>
                  <a:gd name="T13" fmla="*/ 7 h 2331"/>
                  <a:gd name="T14" fmla="*/ 279 w 714"/>
                  <a:gd name="T15" fmla="*/ 9 h 2331"/>
                  <a:gd name="T16" fmla="*/ 300 w 714"/>
                  <a:gd name="T17" fmla="*/ 11 h 2331"/>
                  <a:gd name="T18" fmla="*/ 419 w 714"/>
                  <a:gd name="T19" fmla="*/ 17 h 2331"/>
                  <a:gd name="T20" fmla="*/ 532 w 714"/>
                  <a:gd name="T21" fmla="*/ 34 h 2331"/>
                  <a:gd name="T22" fmla="*/ 643 w 714"/>
                  <a:gd name="T23" fmla="*/ 63 h 2331"/>
                  <a:gd name="T24" fmla="*/ 662 w 714"/>
                  <a:gd name="T25" fmla="*/ 67 h 2331"/>
                  <a:gd name="T26" fmla="*/ 662 w 714"/>
                  <a:gd name="T27" fmla="*/ 65 h 2331"/>
                  <a:gd name="T28" fmla="*/ 664 w 714"/>
                  <a:gd name="T29" fmla="*/ 63 h 2331"/>
                  <a:gd name="T30" fmla="*/ 666 w 714"/>
                  <a:gd name="T31" fmla="*/ 61 h 2331"/>
                  <a:gd name="T32" fmla="*/ 2 w 714"/>
                  <a:gd name="T33" fmla="*/ 2293 h 2331"/>
                  <a:gd name="T34" fmla="*/ 66 w 714"/>
                  <a:gd name="T35" fmla="*/ 2308 h 2331"/>
                  <a:gd name="T36" fmla="*/ 181 w 714"/>
                  <a:gd name="T37" fmla="*/ 2325 h 2331"/>
                  <a:gd name="T38" fmla="*/ 300 w 714"/>
                  <a:gd name="T39" fmla="*/ 2331 h 2331"/>
                  <a:gd name="T40" fmla="*/ 419 w 714"/>
                  <a:gd name="T41" fmla="*/ 2325 h 2331"/>
                  <a:gd name="T42" fmla="*/ 534 w 714"/>
                  <a:gd name="T43" fmla="*/ 2308 h 2331"/>
                  <a:gd name="T44" fmla="*/ 647 w 714"/>
                  <a:gd name="T45" fmla="*/ 2279 h 2331"/>
                  <a:gd name="T46" fmla="*/ 714 w 714"/>
                  <a:gd name="T47" fmla="*/ 2254 h 2331"/>
                  <a:gd name="T48" fmla="*/ 697 w 714"/>
                  <a:gd name="T49" fmla="*/ 2250 h 2331"/>
                  <a:gd name="T50" fmla="*/ 588 w 714"/>
                  <a:gd name="T51" fmla="*/ 2285 h 2331"/>
                  <a:gd name="T52" fmla="*/ 476 w 714"/>
                  <a:gd name="T53" fmla="*/ 2308 h 2331"/>
                  <a:gd name="T54" fmla="*/ 359 w 714"/>
                  <a:gd name="T55" fmla="*/ 2319 h 2331"/>
                  <a:gd name="T56" fmla="*/ 240 w 714"/>
                  <a:gd name="T57" fmla="*/ 2319 h 2331"/>
                  <a:gd name="T58" fmla="*/ 123 w 714"/>
                  <a:gd name="T59" fmla="*/ 2308 h 2331"/>
                  <a:gd name="T60" fmla="*/ 12 w 714"/>
                  <a:gd name="T61" fmla="*/ 2285 h 2331"/>
                  <a:gd name="T62" fmla="*/ 0 w 714"/>
                  <a:gd name="T63" fmla="*/ 2283 h 2331"/>
                  <a:gd name="T64" fmla="*/ 0 w 714"/>
                  <a:gd name="T65" fmla="*/ 2285 h 2331"/>
                  <a:gd name="T66" fmla="*/ 0 w 714"/>
                  <a:gd name="T67" fmla="*/ 2289 h 2331"/>
                  <a:gd name="T68" fmla="*/ 2 w 714"/>
                  <a:gd name="T69" fmla="*/ 2291 h 233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14"/>
                  <a:gd name="T106" fmla="*/ 0 h 2331"/>
                  <a:gd name="T107" fmla="*/ 714 w 714"/>
                  <a:gd name="T108" fmla="*/ 2331 h 233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14" h="2331">
                    <a:moveTo>
                      <a:pt x="666" y="59"/>
                    </a:moveTo>
                    <a:lnTo>
                      <a:pt x="647" y="53"/>
                    </a:lnTo>
                    <a:lnTo>
                      <a:pt x="591" y="36"/>
                    </a:lnTo>
                    <a:lnTo>
                      <a:pt x="534" y="25"/>
                    </a:lnTo>
                    <a:lnTo>
                      <a:pt x="478" y="13"/>
                    </a:lnTo>
                    <a:lnTo>
                      <a:pt x="419" y="5"/>
                    </a:lnTo>
                    <a:lnTo>
                      <a:pt x="359" y="2"/>
                    </a:lnTo>
                    <a:lnTo>
                      <a:pt x="300" y="0"/>
                    </a:lnTo>
                    <a:lnTo>
                      <a:pt x="284" y="0"/>
                    </a:lnTo>
                    <a:lnTo>
                      <a:pt x="282" y="2"/>
                    </a:lnTo>
                    <a:lnTo>
                      <a:pt x="282" y="4"/>
                    </a:lnTo>
                    <a:lnTo>
                      <a:pt x="282" y="5"/>
                    </a:lnTo>
                    <a:lnTo>
                      <a:pt x="281" y="5"/>
                    </a:lnTo>
                    <a:lnTo>
                      <a:pt x="281" y="7"/>
                    </a:lnTo>
                    <a:lnTo>
                      <a:pt x="281" y="9"/>
                    </a:lnTo>
                    <a:lnTo>
                      <a:pt x="279" y="9"/>
                    </a:lnTo>
                    <a:lnTo>
                      <a:pt x="279" y="11"/>
                    </a:lnTo>
                    <a:lnTo>
                      <a:pt x="300" y="11"/>
                    </a:lnTo>
                    <a:lnTo>
                      <a:pt x="359" y="13"/>
                    </a:lnTo>
                    <a:lnTo>
                      <a:pt x="419" y="17"/>
                    </a:lnTo>
                    <a:lnTo>
                      <a:pt x="476" y="25"/>
                    </a:lnTo>
                    <a:lnTo>
                      <a:pt x="532" y="34"/>
                    </a:lnTo>
                    <a:lnTo>
                      <a:pt x="588" y="48"/>
                    </a:lnTo>
                    <a:lnTo>
                      <a:pt x="643" y="63"/>
                    </a:lnTo>
                    <a:lnTo>
                      <a:pt x="661" y="69"/>
                    </a:lnTo>
                    <a:lnTo>
                      <a:pt x="662" y="67"/>
                    </a:lnTo>
                    <a:lnTo>
                      <a:pt x="662" y="65"/>
                    </a:lnTo>
                    <a:lnTo>
                      <a:pt x="664" y="65"/>
                    </a:lnTo>
                    <a:lnTo>
                      <a:pt x="664" y="63"/>
                    </a:lnTo>
                    <a:lnTo>
                      <a:pt x="664" y="61"/>
                    </a:lnTo>
                    <a:lnTo>
                      <a:pt x="666" y="61"/>
                    </a:lnTo>
                    <a:lnTo>
                      <a:pt x="666" y="59"/>
                    </a:lnTo>
                    <a:close/>
                    <a:moveTo>
                      <a:pt x="2" y="2293"/>
                    </a:moveTo>
                    <a:lnTo>
                      <a:pt x="8" y="2294"/>
                    </a:lnTo>
                    <a:lnTo>
                      <a:pt x="66" y="2308"/>
                    </a:lnTo>
                    <a:lnTo>
                      <a:pt x="123" y="2317"/>
                    </a:lnTo>
                    <a:lnTo>
                      <a:pt x="181" y="2325"/>
                    </a:lnTo>
                    <a:lnTo>
                      <a:pt x="240" y="2329"/>
                    </a:lnTo>
                    <a:lnTo>
                      <a:pt x="300" y="2331"/>
                    </a:lnTo>
                    <a:lnTo>
                      <a:pt x="359" y="2329"/>
                    </a:lnTo>
                    <a:lnTo>
                      <a:pt x="419" y="2325"/>
                    </a:lnTo>
                    <a:lnTo>
                      <a:pt x="478" y="2317"/>
                    </a:lnTo>
                    <a:lnTo>
                      <a:pt x="534" y="2308"/>
                    </a:lnTo>
                    <a:lnTo>
                      <a:pt x="591" y="2294"/>
                    </a:lnTo>
                    <a:lnTo>
                      <a:pt x="647" y="2279"/>
                    </a:lnTo>
                    <a:lnTo>
                      <a:pt x="701" y="2260"/>
                    </a:lnTo>
                    <a:lnTo>
                      <a:pt x="714" y="2254"/>
                    </a:lnTo>
                    <a:lnTo>
                      <a:pt x="710" y="2245"/>
                    </a:lnTo>
                    <a:lnTo>
                      <a:pt x="697" y="2250"/>
                    </a:lnTo>
                    <a:lnTo>
                      <a:pt x="643" y="2269"/>
                    </a:lnTo>
                    <a:lnTo>
                      <a:pt x="588" y="2285"/>
                    </a:lnTo>
                    <a:lnTo>
                      <a:pt x="532" y="2296"/>
                    </a:lnTo>
                    <a:lnTo>
                      <a:pt x="476" y="2308"/>
                    </a:lnTo>
                    <a:lnTo>
                      <a:pt x="419" y="2316"/>
                    </a:lnTo>
                    <a:lnTo>
                      <a:pt x="359" y="2319"/>
                    </a:lnTo>
                    <a:lnTo>
                      <a:pt x="300" y="2321"/>
                    </a:lnTo>
                    <a:lnTo>
                      <a:pt x="240" y="2319"/>
                    </a:lnTo>
                    <a:lnTo>
                      <a:pt x="183" y="2316"/>
                    </a:lnTo>
                    <a:lnTo>
                      <a:pt x="123" y="2308"/>
                    </a:lnTo>
                    <a:lnTo>
                      <a:pt x="67" y="2296"/>
                    </a:lnTo>
                    <a:lnTo>
                      <a:pt x="12" y="2285"/>
                    </a:lnTo>
                    <a:lnTo>
                      <a:pt x="0" y="2281"/>
                    </a:lnTo>
                    <a:lnTo>
                      <a:pt x="0" y="2283"/>
                    </a:lnTo>
                    <a:lnTo>
                      <a:pt x="0" y="2285"/>
                    </a:lnTo>
                    <a:lnTo>
                      <a:pt x="0" y="2287"/>
                    </a:lnTo>
                    <a:lnTo>
                      <a:pt x="0" y="2289"/>
                    </a:lnTo>
                    <a:lnTo>
                      <a:pt x="0" y="2291"/>
                    </a:lnTo>
                    <a:lnTo>
                      <a:pt x="2" y="2291"/>
                    </a:lnTo>
                    <a:lnTo>
                      <a:pt x="2" y="2293"/>
                    </a:lnTo>
                    <a:close/>
                  </a:path>
                </a:pathLst>
              </a:custGeom>
              <a:solidFill>
                <a:srgbClr val="25A7FF"/>
              </a:solidFill>
              <a:ln w="9525">
                <a:noFill/>
                <a:round/>
              </a:ln>
            </p:spPr>
            <p:txBody>
              <a:bodyPr/>
              <a:lstStyle/>
              <a:p>
                <a:endParaRPr lang="en-US"/>
              </a:p>
            </p:txBody>
          </p:sp>
          <p:sp>
            <p:nvSpPr>
              <p:cNvPr id="44140" name="Freeform 310"/>
              <p:cNvSpPr>
                <a:spLocks noEditPoints="1"/>
              </p:cNvSpPr>
              <p:nvPr/>
            </p:nvSpPr>
            <p:spPr bwMode="auto">
              <a:xfrm>
                <a:off x="4076" y="936"/>
                <a:ext cx="714" cy="2320"/>
              </a:xfrm>
              <a:custGeom>
                <a:avLst/>
                <a:gdLst>
                  <a:gd name="T0" fmla="*/ 647 w 714"/>
                  <a:gd name="T1" fmla="*/ 52 h 2320"/>
                  <a:gd name="T2" fmla="*/ 536 w 714"/>
                  <a:gd name="T3" fmla="*/ 23 h 2320"/>
                  <a:gd name="T4" fmla="*/ 421 w 714"/>
                  <a:gd name="T5" fmla="*/ 6 h 2320"/>
                  <a:gd name="T6" fmla="*/ 302 w 714"/>
                  <a:gd name="T7" fmla="*/ 0 h 2320"/>
                  <a:gd name="T8" fmla="*/ 283 w 714"/>
                  <a:gd name="T9" fmla="*/ 2 h 2320"/>
                  <a:gd name="T10" fmla="*/ 281 w 714"/>
                  <a:gd name="T11" fmla="*/ 4 h 2320"/>
                  <a:gd name="T12" fmla="*/ 281 w 714"/>
                  <a:gd name="T13" fmla="*/ 8 h 2320"/>
                  <a:gd name="T14" fmla="*/ 279 w 714"/>
                  <a:gd name="T15" fmla="*/ 10 h 2320"/>
                  <a:gd name="T16" fmla="*/ 302 w 714"/>
                  <a:gd name="T17" fmla="*/ 12 h 2320"/>
                  <a:gd name="T18" fmla="*/ 419 w 714"/>
                  <a:gd name="T19" fmla="*/ 18 h 2320"/>
                  <a:gd name="T20" fmla="*/ 534 w 714"/>
                  <a:gd name="T21" fmla="*/ 35 h 2320"/>
                  <a:gd name="T22" fmla="*/ 643 w 714"/>
                  <a:gd name="T23" fmla="*/ 64 h 2320"/>
                  <a:gd name="T24" fmla="*/ 661 w 714"/>
                  <a:gd name="T25" fmla="*/ 68 h 2320"/>
                  <a:gd name="T26" fmla="*/ 663 w 714"/>
                  <a:gd name="T27" fmla="*/ 66 h 2320"/>
                  <a:gd name="T28" fmla="*/ 664 w 714"/>
                  <a:gd name="T29" fmla="*/ 62 h 2320"/>
                  <a:gd name="T30" fmla="*/ 664 w 714"/>
                  <a:gd name="T31" fmla="*/ 60 h 2320"/>
                  <a:gd name="T32" fmla="*/ 2 w 714"/>
                  <a:gd name="T33" fmla="*/ 2282 h 2320"/>
                  <a:gd name="T34" fmla="*/ 68 w 714"/>
                  <a:gd name="T35" fmla="*/ 2297 h 2320"/>
                  <a:gd name="T36" fmla="*/ 183 w 714"/>
                  <a:gd name="T37" fmla="*/ 2314 h 2320"/>
                  <a:gd name="T38" fmla="*/ 302 w 714"/>
                  <a:gd name="T39" fmla="*/ 2320 h 2320"/>
                  <a:gd name="T40" fmla="*/ 421 w 714"/>
                  <a:gd name="T41" fmla="*/ 2314 h 2320"/>
                  <a:gd name="T42" fmla="*/ 536 w 714"/>
                  <a:gd name="T43" fmla="*/ 2297 h 2320"/>
                  <a:gd name="T44" fmla="*/ 647 w 714"/>
                  <a:gd name="T45" fmla="*/ 2268 h 2320"/>
                  <a:gd name="T46" fmla="*/ 714 w 714"/>
                  <a:gd name="T47" fmla="*/ 2245 h 2320"/>
                  <a:gd name="T48" fmla="*/ 697 w 714"/>
                  <a:gd name="T49" fmla="*/ 2241 h 2320"/>
                  <a:gd name="T50" fmla="*/ 590 w 714"/>
                  <a:gd name="T51" fmla="*/ 2274 h 2320"/>
                  <a:gd name="T52" fmla="*/ 476 w 714"/>
                  <a:gd name="T53" fmla="*/ 2297 h 2320"/>
                  <a:gd name="T54" fmla="*/ 361 w 714"/>
                  <a:gd name="T55" fmla="*/ 2309 h 2320"/>
                  <a:gd name="T56" fmla="*/ 242 w 714"/>
                  <a:gd name="T57" fmla="*/ 2309 h 2320"/>
                  <a:gd name="T58" fmla="*/ 127 w 714"/>
                  <a:gd name="T59" fmla="*/ 2297 h 2320"/>
                  <a:gd name="T60" fmla="*/ 14 w 714"/>
                  <a:gd name="T61" fmla="*/ 2274 h 2320"/>
                  <a:gd name="T62" fmla="*/ 0 w 714"/>
                  <a:gd name="T63" fmla="*/ 2272 h 2320"/>
                  <a:gd name="T64" fmla="*/ 0 w 714"/>
                  <a:gd name="T65" fmla="*/ 2274 h 2320"/>
                  <a:gd name="T66" fmla="*/ 2 w 714"/>
                  <a:gd name="T67" fmla="*/ 2278 h 2320"/>
                  <a:gd name="T68" fmla="*/ 2 w 714"/>
                  <a:gd name="T69" fmla="*/ 2280 h 232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14"/>
                  <a:gd name="T106" fmla="*/ 0 h 2320"/>
                  <a:gd name="T107" fmla="*/ 714 w 714"/>
                  <a:gd name="T108" fmla="*/ 2320 h 232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14" h="2320">
                    <a:moveTo>
                      <a:pt x="666" y="60"/>
                    </a:moveTo>
                    <a:lnTo>
                      <a:pt x="647" y="52"/>
                    </a:lnTo>
                    <a:lnTo>
                      <a:pt x="592" y="37"/>
                    </a:lnTo>
                    <a:lnTo>
                      <a:pt x="536" y="23"/>
                    </a:lnTo>
                    <a:lnTo>
                      <a:pt x="478" y="14"/>
                    </a:lnTo>
                    <a:lnTo>
                      <a:pt x="421" y="6"/>
                    </a:lnTo>
                    <a:lnTo>
                      <a:pt x="361" y="2"/>
                    </a:lnTo>
                    <a:lnTo>
                      <a:pt x="302" y="0"/>
                    </a:lnTo>
                    <a:lnTo>
                      <a:pt x="283" y="0"/>
                    </a:lnTo>
                    <a:lnTo>
                      <a:pt x="283" y="2"/>
                    </a:lnTo>
                    <a:lnTo>
                      <a:pt x="283" y="4"/>
                    </a:lnTo>
                    <a:lnTo>
                      <a:pt x="281" y="4"/>
                    </a:lnTo>
                    <a:lnTo>
                      <a:pt x="281" y="6"/>
                    </a:lnTo>
                    <a:lnTo>
                      <a:pt x="281" y="8"/>
                    </a:lnTo>
                    <a:lnTo>
                      <a:pt x="279" y="8"/>
                    </a:lnTo>
                    <a:lnTo>
                      <a:pt x="279" y="10"/>
                    </a:lnTo>
                    <a:lnTo>
                      <a:pt x="279" y="12"/>
                    </a:lnTo>
                    <a:lnTo>
                      <a:pt x="302" y="12"/>
                    </a:lnTo>
                    <a:lnTo>
                      <a:pt x="361" y="12"/>
                    </a:lnTo>
                    <a:lnTo>
                      <a:pt x="419" y="18"/>
                    </a:lnTo>
                    <a:lnTo>
                      <a:pt x="476" y="23"/>
                    </a:lnTo>
                    <a:lnTo>
                      <a:pt x="534" y="35"/>
                    </a:lnTo>
                    <a:lnTo>
                      <a:pt x="590" y="46"/>
                    </a:lnTo>
                    <a:lnTo>
                      <a:pt x="643" y="64"/>
                    </a:lnTo>
                    <a:lnTo>
                      <a:pt x="661" y="68"/>
                    </a:lnTo>
                    <a:lnTo>
                      <a:pt x="663" y="66"/>
                    </a:lnTo>
                    <a:lnTo>
                      <a:pt x="663" y="64"/>
                    </a:lnTo>
                    <a:lnTo>
                      <a:pt x="664" y="62"/>
                    </a:lnTo>
                    <a:lnTo>
                      <a:pt x="664" y="60"/>
                    </a:lnTo>
                    <a:lnTo>
                      <a:pt x="666" y="60"/>
                    </a:lnTo>
                    <a:close/>
                    <a:moveTo>
                      <a:pt x="2" y="2282"/>
                    </a:moveTo>
                    <a:lnTo>
                      <a:pt x="12" y="2284"/>
                    </a:lnTo>
                    <a:lnTo>
                      <a:pt x="68" y="2297"/>
                    </a:lnTo>
                    <a:lnTo>
                      <a:pt x="125" y="2309"/>
                    </a:lnTo>
                    <a:lnTo>
                      <a:pt x="183" y="2314"/>
                    </a:lnTo>
                    <a:lnTo>
                      <a:pt x="242" y="2320"/>
                    </a:lnTo>
                    <a:lnTo>
                      <a:pt x="302" y="2320"/>
                    </a:lnTo>
                    <a:lnTo>
                      <a:pt x="361" y="2320"/>
                    </a:lnTo>
                    <a:lnTo>
                      <a:pt x="421" y="2314"/>
                    </a:lnTo>
                    <a:lnTo>
                      <a:pt x="478" y="2309"/>
                    </a:lnTo>
                    <a:lnTo>
                      <a:pt x="536" y="2297"/>
                    </a:lnTo>
                    <a:lnTo>
                      <a:pt x="592" y="2284"/>
                    </a:lnTo>
                    <a:lnTo>
                      <a:pt x="647" y="2268"/>
                    </a:lnTo>
                    <a:lnTo>
                      <a:pt x="701" y="2251"/>
                    </a:lnTo>
                    <a:lnTo>
                      <a:pt x="714" y="2245"/>
                    </a:lnTo>
                    <a:lnTo>
                      <a:pt x="711" y="2236"/>
                    </a:lnTo>
                    <a:lnTo>
                      <a:pt x="697" y="2241"/>
                    </a:lnTo>
                    <a:lnTo>
                      <a:pt x="643" y="2259"/>
                    </a:lnTo>
                    <a:lnTo>
                      <a:pt x="590" y="2274"/>
                    </a:lnTo>
                    <a:lnTo>
                      <a:pt x="534" y="2288"/>
                    </a:lnTo>
                    <a:lnTo>
                      <a:pt x="476" y="2297"/>
                    </a:lnTo>
                    <a:lnTo>
                      <a:pt x="419" y="2305"/>
                    </a:lnTo>
                    <a:lnTo>
                      <a:pt x="361" y="2309"/>
                    </a:lnTo>
                    <a:lnTo>
                      <a:pt x="302" y="2311"/>
                    </a:lnTo>
                    <a:lnTo>
                      <a:pt x="242" y="2309"/>
                    </a:lnTo>
                    <a:lnTo>
                      <a:pt x="185" y="2305"/>
                    </a:lnTo>
                    <a:lnTo>
                      <a:pt x="127" y="2297"/>
                    </a:lnTo>
                    <a:lnTo>
                      <a:pt x="69" y="2288"/>
                    </a:lnTo>
                    <a:lnTo>
                      <a:pt x="14" y="2274"/>
                    </a:lnTo>
                    <a:lnTo>
                      <a:pt x="0" y="2270"/>
                    </a:lnTo>
                    <a:lnTo>
                      <a:pt x="0" y="2272"/>
                    </a:lnTo>
                    <a:lnTo>
                      <a:pt x="0" y="2274"/>
                    </a:lnTo>
                    <a:lnTo>
                      <a:pt x="2" y="2276"/>
                    </a:lnTo>
                    <a:lnTo>
                      <a:pt x="2" y="2278"/>
                    </a:lnTo>
                    <a:lnTo>
                      <a:pt x="2" y="2280"/>
                    </a:lnTo>
                    <a:lnTo>
                      <a:pt x="2" y="2282"/>
                    </a:lnTo>
                    <a:close/>
                  </a:path>
                </a:pathLst>
              </a:custGeom>
              <a:solidFill>
                <a:srgbClr val="26A8FF"/>
              </a:solidFill>
              <a:ln w="9525">
                <a:noFill/>
                <a:round/>
              </a:ln>
            </p:spPr>
            <p:txBody>
              <a:bodyPr/>
              <a:lstStyle/>
              <a:p>
                <a:endParaRPr lang="en-US"/>
              </a:p>
            </p:txBody>
          </p:sp>
          <p:sp>
            <p:nvSpPr>
              <p:cNvPr id="44141" name="Freeform 311"/>
              <p:cNvSpPr>
                <a:spLocks noEditPoints="1"/>
              </p:cNvSpPr>
              <p:nvPr/>
            </p:nvSpPr>
            <p:spPr bwMode="auto">
              <a:xfrm>
                <a:off x="4076" y="942"/>
                <a:ext cx="712" cy="2310"/>
              </a:xfrm>
              <a:custGeom>
                <a:avLst/>
                <a:gdLst>
                  <a:gd name="T0" fmla="*/ 645 w 712"/>
                  <a:gd name="T1" fmla="*/ 52 h 2310"/>
                  <a:gd name="T2" fmla="*/ 534 w 712"/>
                  <a:gd name="T3" fmla="*/ 23 h 2310"/>
                  <a:gd name="T4" fmla="*/ 421 w 712"/>
                  <a:gd name="T5" fmla="*/ 6 h 2310"/>
                  <a:gd name="T6" fmla="*/ 302 w 712"/>
                  <a:gd name="T7" fmla="*/ 0 h 2310"/>
                  <a:gd name="T8" fmla="*/ 281 w 712"/>
                  <a:gd name="T9" fmla="*/ 2 h 2310"/>
                  <a:gd name="T10" fmla="*/ 279 w 712"/>
                  <a:gd name="T11" fmla="*/ 4 h 2310"/>
                  <a:gd name="T12" fmla="*/ 277 w 712"/>
                  <a:gd name="T13" fmla="*/ 8 h 2310"/>
                  <a:gd name="T14" fmla="*/ 277 w 712"/>
                  <a:gd name="T15" fmla="*/ 10 h 2310"/>
                  <a:gd name="T16" fmla="*/ 302 w 712"/>
                  <a:gd name="T17" fmla="*/ 10 h 2310"/>
                  <a:gd name="T18" fmla="*/ 419 w 712"/>
                  <a:gd name="T19" fmla="*/ 16 h 2310"/>
                  <a:gd name="T20" fmla="*/ 532 w 712"/>
                  <a:gd name="T21" fmla="*/ 33 h 2310"/>
                  <a:gd name="T22" fmla="*/ 641 w 712"/>
                  <a:gd name="T23" fmla="*/ 62 h 2310"/>
                  <a:gd name="T24" fmla="*/ 659 w 712"/>
                  <a:gd name="T25" fmla="*/ 65 h 2310"/>
                  <a:gd name="T26" fmla="*/ 661 w 712"/>
                  <a:gd name="T27" fmla="*/ 64 h 2310"/>
                  <a:gd name="T28" fmla="*/ 661 w 712"/>
                  <a:gd name="T29" fmla="*/ 62 h 2310"/>
                  <a:gd name="T30" fmla="*/ 663 w 712"/>
                  <a:gd name="T31" fmla="*/ 60 h 2310"/>
                  <a:gd name="T32" fmla="*/ 2 w 712"/>
                  <a:gd name="T33" fmla="*/ 2270 h 2310"/>
                  <a:gd name="T34" fmla="*/ 69 w 712"/>
                  <a:gd name="T35" fmla="*/ 2285 h 2310"/>
                  <a:gd name="T36" fmla="*/ 185 w 712"/>
                  <a:gd name="T37" fmla="*/ 2305 h 2310"/>
                  <a:gd name="T38" fmla="*/ 302 w 712"/>
                  <a:gd name="T39" fmla="*/ 2310 h 2310"/>
                  <a:gd name="T40" fmla="*/ 421 w 712"/>
                  <a:gd name="T41" fmla="*/ 2305 h 2310"/>
                  <a:gd name="T42" fmla="*/ 534 w 712"/>
                  <a:gd name="T43" fmla="*/ 2285 h 2310"/>
                  <a:gd name="T44" fmla="*/ 645 w 712"/>
                  <a:gd name="T45" fmla="*/ 2258 h 2310"/>
                  <a:gd name="T46" fmla="*/ 712 w 712"/>
                  <a:gd name="T47" fmla="*/ 2234 h 2310"/>
                  <a:gd name="T48" fmla="*/ 695 w 712"/>
                  <a:gd name="T49" fmla="*/ 2230 h 2310"/>
                  <a:gd name="T50" fmla="*/ 588 w 712"/>
                  <a:gd name="T51" fmla="*/ 2262 h 2310"/>
                  <a:gd name="T52" fmla="*/ 476 w 712"/>
                  <a:gd name="T53" fmla="*/ 2285 h 2310"/>
                  <a:gd name="T54" fmla="*/ 361 w 712"/>
                  <a:gd name="T55" fmla="*/ 2297 h 2310"/>
                  <a:gd name="T56" fmla="*/ 242 w 712"/>
                  <a:gd name="T57" fmla="*/ 2297 h 2310"/>
                  <a:gd name="T58" fmla="*/ 127 w 712"/>
                  <a:gd name="T59" fmla="*/ 2285 h 2310"/>
                  <a:gd name="T60" fmla="*/ 16 w 712"/>
                  <a:gd name="T61" fmla="*/ 2262 h 2310"/>
                  <a:gd name="T62" fmla="*/ 0 w 712"/>
                  <a:gd name="T63" fmla="*/ 2260 h 2310"/>
                  <a:gd name="T64" fmla="*/ 0 w 712"/>
                  <a:gd name="T65" fmla="*/ 2262 h 2310"/>
                  <a:gd name="T66" fmla="*/ 0 w 712"/>
                  <a:gd name="T67" fmla="*/ 2266 h 2310"/>
                  <a:gd name="T68" fmla="*/ 0 w 712"/>
                  <a:gd name="T69" fmla="*/ 2268 h 23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12"/>
                  <a:gd name="T106" fmla="*/ 0 h 2310"/>
                  <a:gd name="T107" fmla="*/ 712 w 712"/>
                  <a:gd name="T108" fmla="*/ 2310 h 23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12" h="2310">
                    <a:moveTo>
                      <a:pt x="663" y="58"/>
                    </a:moveTo>
                    <a:lnTo>
                      <a:pt x="645" y="52"/>
                    </a:lnTo>
                    <a:lnTo>
                      <a:pt x="590" y="37"/>
                    </a:lnTo>
                    <a:lnTo>
                      <a:pt x="534" y="23"/>
                    </a:lnTo>
                    <a:lnTo>
                      <a:pt x="478" y="14"/>
                    </a:lnTo>
                    <a:lnTo>
                      <a:pt x="421" y="6"/>
                    </a:lnTo>
                    <a:lnTo>
                      <a:pt x="361" y="2"/>
                    </a:lnTo>
                    <a:lnTo>
                      <a:pt x="302" y="0"/>
                    </a:lnTo>
                    <a:lnTo>
                      <a:pt x="281" y="0"/>
                    </a:lnTo>
                    <a:lnTo>
                      <a:pt x="281" y="2"/>
                    </a:lnTo>
                    <a:lnTo>
                      <a:pt x="279" y="2"/>
                    </a:lnTo>
                    <a:lnTo>
                      <a:pt x="279" y="4"/>
                    </a:lnTo>
                    <a:lnTo>
                      <a:pt x="279" y="6"/>
                    </a:lnTo>
                    <a:lnTo>
                      <a:pt x="277" y="8"/>
                    </a:lnTo>
                    <a:lnTo>
                      <a:pt x="277" y="10"/>
                    </a:lnTo>
                    <a:lnTo>
                      <a:pt x="277" y="12"/>
                    </a:lnTo>
                    <a:lnTo>
                      <a:pt x="302" y="10"/>
                    </a:lnTo>
                    <a:lnTo>
                      <a:pt x="361" y="12"/>
                    </a:lnTo>
                    <a:lnTo>
                      <a:pt x="419" y="16"/>
                    </a:lnTo>
                    <a:lnTo>
                      <a:pt x="476" y="23"/>
                    </a:lnTo>
                    <a:lnTo>
                      <a:pt x="532" y="33"/>
                    </a:lnTo>
                    <a:lnTo>
                      <a:pt x="588" y="46"/>
                    </a:lnTo>
                    <a:lnTo>
                      <a:pt x="641" y="62"/>
                    </a:lnTo>
                    <a:lnTo>
                      <a:pt x="659" y="67"/>
                    </a:lnTo>
                    <a:lnTo>
                      <a:pt x="659" y="65"/>
                    </a:lnTo>
                    <a:lnTo>
                      <a:pt x="661" y="64"/>
                    </a:lnTo>
                    <a:lnTo>
                      <a:pt x="661" y="62"/>
                    </a:lnTo>
                    <a:lnTo>
                      <a:pt x="663" y="60"/>
                    </a:lnTo>
                    <a:lnTo>
                      <a:pt x="663" y="58"/>
                    </a:lnTo>
                    <a:close/>
                    <a:moveTo>
                      <a:pt x="2" y="2270"/>
                    </a:moveTo>
                    <a:lnTo>
                      <a:pt x="14" y="2274"/>
                    </a:lnTo>
                    <a:lnTo>
                      <a:pt x="69" y="2285"/>
                    </a:lnTo>
                    <a:lnTo>
                      <a:pt x="125" y="2297"/>
                    </a:lnTo>
                    <a:lnTo>
                      <a:pt x="185" y="2305"/>
                    </a:lnTo>
                    <a:lnTo>
                      <a:pt x="242" y="2308"/>
                    </a:lnTo>
                    <a:lnTo>
                      <a:pt x="302" y="2310"/>
                    </a:lnTo>
                    <a:lnTo>
                      <a:pt x="361" y="2308"/>
                    </a:lnTo>
                    <a:lnTo>
                      <a:pt x="421" y="2305"/>
                    </a:lnTo>
                    <a:lnTo>
                      <a:pt x="478" y="2297"/>
                    </a:lnTo>
                    <a:lnTo>
                      <a:pt x="534" y="2285"/>
                    </a:lnTo>
                    <a:lnTo>
                      <a:pt x="590" y="2274"/>
                    </a:lnTo>
                    <a:lnTo>
                      <a:pt x="645" y="2258"/>
                    </a:lnTo>
                    <a:lnTo>
                      <a:pt x="699" y="2239"/>
                    </a:lnTo>
                    <a:lnTo>
                      <a:pt x="712" y="2234"/>
                    </a:lnTo>
                    <a:lnTo>
                      <a:pt x="707" y="2224"/>
                    </a:lnTo>
                    <a:lnTo>
                      <a:pt x="695" y="2230"/>
                    </a:lnTo>
                    <a:lnTo>
                      <a:pt x="641" y="2247"/>
                    </a:lnTo>
                    <a:lnTo>
                      <a:pt x="588" y="2262"/>
                    </a:lnTo>
                    <a:lnTo>
                      <a:pt x="532" y="2276"/>
                    </a:lnTo>
                    <a:lnTo>
                      <a:pt x="476" y="2285"/>
                    </a:lnTo>
                    <a:lnTo>
                      <a:pt x="419" y="2293"/>
                    </a:lnTo>
                    <a:lnTo>
                      <a:pt x="361" y="2297"/>
                    </a:lnTo>
                    <a:lnTo>
                      <a:pt x="302" y="2299"/>
                    </a:lnTo>
                    <a:lnTo>
                      <a:pt x="242" y="2297"/>
                    </a:lnTo>
                    <a:lnTo>
                      <a:pt x="185" y="2293"/>
                    </a:lnTo>
                    <a:lnTo>
                      <a:pt x="127" y="2285"/>
                    </a:lnTo>
                    <a:lnTo>
                      <a:pt x="71" y="2276"/>
                    </a:lnTo>
                    <a:lnTo>
                      <a:pt x="16" y="2262"/>
                    </a:lnTo>
                    <a:lnTo>
                      <a:pt x="0" y="2258"/>
                    </a:lnTo>
                    <a:lnTo>
                      <a:pt x="0" y="2260"/>
                    </a:lnTo>
                    <a:lnTo>
                      <a:pt x="0" y="2262"/>
                    </a:lnTo>
                    <a:lnTo>
                      <a:pt x="0" y="2264"/>
                    </a:lnTo>
                    <a:lnTo>
                      <a:pt x="0" y="2266"/>
                    </a:lnTo>
                    <a:lnTo>
                      <a:pt x="0" y="2268"/>
                    </a:lnTo>
                    <a:lnTo>
                      <a:pt x="2" y="2270"/>
                    </a:lnTo>
                    <a:close/>
                  </a:path>
                </a:pathLst>
              </a:custGeom>
              <a:solidFill>
                <a:srgbClr val="27A8FF"/>
              </a:solidFill>
              <a:ln w="9525">
                <a:noFill/>
                <a:round/>
              </a:ln>
            </p:spPr>
            <p:txBody>
              <a:bodyPr/>
              <a:lstStyle/>
              <a:p>
                <a:endParaRPr lang="en-US"/>
              </a:p>
            </p:txBody>
          </p:sp>
          <p:sp>
            <p:nvSpPr>
              <p:cNvPr id="44142" name="Freeform 312"/>
              <p:cNvSpPr>
                <a:spLocks noEditPoints="1"/>
              </p:cNvSpPr>
              <p:nvPr/>
            </p:nvSpPr>
            <p:spPr bwMode="auto">
              <a:xfrm>
                <a:off x="4074" y="948"/>
                <a:ext cx="713" cy="2299"/>
              </a:xfrm>
              <a:custGeom>
                <a:avLst/>
                <a:gdLst>
                  <a:gd name="T0" fmla="*/ 645 w 713"/>
                  <a:gd name="T1" fmla="*/ 52 h 2299"/>
                  <a:gd name="T2" fmla="*/ 536 w 713"/>
                  <a:gd name="T3" fmla="*/ 23 h 2299"/>
                  <a:gd name="T4" fmla="*/ 421 w 713"/>
                  <a:gd name="T5" fmla="*/ 6 h 2299"/>
                  <a:gd name="T6" fmla="*/ 304 w 713"/>
                  <a:gd name="T7" fmla="*/ 0 h 2299"/>
                  <a:gd name="T8" fmla="*/ 279 w 713"/>
                  <a:gd name="T9" fmla="*/ 2 h 2299"/>
                  <a:gd name="T10" fmla="*/ 279 w 713"/>
                  <a:gd name="T11" fmla="*/ 4 h 2299"/>
                  <a:gd name="T12" fmla="*/ 277 w 713"/>
                  <a:gd name="T13" fmla="*/ 6 h 2299"/>
                  <a:gd name="T14" fmla="*/ 277 w 713"/>
                  <a:gd name="T15" fmla="*/ 10 h 2299"/>
                  <a:gd name="T16" fmla="*/ 304 w 713"/>
                  <a:gd name="T17" fmla="*/ 10 h 2299"/>
                  <a:gd name="T18" fmla="*/ 421 w 713"/>
                  <a:gd name="T19" fmla="*/ 15 h 2299"/>
                  <a:gd name="T20" fmla="*/ 534 w 713"/>
                  <a:gd name="T21" fmla="*/ 33 h 2299"/>
                  <a:gd name="T22" fmla="*/ 643 w 713"/>
                  <a:gd name="T23" fmla="*/ 61 h 2299"/>
                  <a:gd name="T24" fmla="*/ 659 w 713"/>
                  <a:gd name="T25" fmla="*/ 65 h 2299"/>
                  <a:gd name="T26" fmla="*/ 659 w 713"/>
                  <a:gd name="T27" fmla="*/ 63 h 2299"/>
                  <a:gd name="T28" fmla="*/ 661 w 713"/>
                  <a:gd name="T29" fmla="*/ 59 h 2299"/>
                  <a:gd name="T30" fmla="*/ 663 w 713"/>
                  <a:gd name="T31" fmla="*/ 58 h 2299"/>
                  <a:gd name="T32" fmla="*/ 2 w 713"/>
                  <a:gd name="T33" fmla="*/ 2258 h 2299"/>
                  <a:gd name="T34" fmla="*/ 71 w 713"/>
                  <a:gd name="T35" fmla="*/ 2276 h 2299"/>
                  <a:gd name="T36" fmla="*/ 187 w 713"/>
                  <a:gd name="T37" fmla="*/ 2293 h 2299"/>
                  <a:gd name="T38" fmla="*/ 304 w 713"/>
                  <a:gd name="T39" fmla="*/ 2299 h 2299"/>
                  <a:gd name="T40" fmla="*/ 421 w 713"/>
                  <a:gd name="T41" fmla="*/ 2293 h 2299"/>
                  <a:gd name="T42" fmla="*/ 536 w 713"/>
                  <a:gd name="T43" fmla="*/ 2276 h 2299"/>
                  <a:gd name="T44" fmla="*/ 645 w 713"/>
                  <a:gd name="T45" fmla="*/ 2247 h 2299"/>
                  <a:gd name="T46" fmla="*/ 713 w 713"/>
                  <a:gd name="T47" fmla="*/ 2224 h 2299"/>
                  <a:gd name="T48" fmla="*/ 695 w 713"/>
                  <a:gd name="T49" fmla="*/ 2218 h 2299"/>
                  <a:gd name="T50" fmla="*/ 588 w 713"/>
                  <a:gd name="T51" fmla="*/ 2252 h 2299"/>
                  <a:gd name="T52" fmla="*/ 476 w 713"/>
                  <a:gd name="T53" fmla="*/ 2276 h 2299"/>
                  <a:gd name="T54" fmla="*/ 363 w 713"/>
                  <a:gd name="T55" fmla="*/ 2287 h 2299"/>
                  <a:gd name="T56" fmla="*/ 246 w 713"/>
                  <a:gd name="T57" fmla="*/ 2287 h 2299"/>
                  <a:gd name="T58" fmla="*/ 131 w 713"/>
                  <a:gd name="T59" fmla="*/ 2276 h 2299"/>
                  <a:gd name="T60" fmla="*/ 20 w 713"/>
                  <a:gd name="T61" fmla="*/ 2252 h 2299"/>
                  <a:gd name="T62" fmla="*/ 0 w 713"/>
                  <a:gd name="T63" fmla="*/ 2249 h 2299"/>
                  <a:gd name="T64" fmla="*/ 0 w 713"/>
                  <a:gd name="T65" fmla="*/ 2251 h 2299"/>
                  <a:gd name="T66" fmla="*/ 2 w 713"/>
                  <a:gd name="T67" fmla="*/ 2254 h 2299"/>
                  <a:gd name="T68" fmla="*/ 2 w 713"/>
                  <a:gd name="T69" fmla="*/ 2256 h 229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13"/>
                  <a:gd name="T106" fmla="*/ 0 h 2299"/>
                  <a:gd name="T107" fmla="*/ 713 w 713"/>
                  <a:gd name="T108" fmla="*/ 2299 h 229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13" h="2299">
                    <a:moveTo>
                      <a:pt x="663" y="56"/>
                    </a:moveTo>
                    <a:lnTo>
                      <a:pt x="645" y="52"/>
                    </a:lnTo>
                    <a:lnTo>
                      <a:pt x="592" y="34"/>
                    </a:lnTo>
                    <a:lnTo>
                      <a:pt x="536" y="23"/>
                    </a:lnTo>
                    <a:lnTo>
                      <a:pt x="478" y="11"/>
                    </a:lnTo>
                    <a:lnTo>
                      <a:pt x="421" y="6"/>
                    </a:lnTo>
                    <a:lnTo>
                      <a:pt x="363" y="0"/>
                    </a:lnTo>
                    <a:lnTo>
                      <a:pt x="304" y="0"/>
                    </a:lnTo>
                    <a:lnTo>
                      <a:pt x="281" y="0"/>
                    </a:lnTo>
                    <a:lnTo>
                      <a:pt x="279" y="2"/>
                    </a:lnTo>
                    <a:lnTo>
                      <a:pt x="279" y="4"/>
                    </a:lnTo>
                    <a:lnTo>
                      <a:pt x="277" y="6"/>
                    </a:lnTo>
                    <a:lnTo>
                      <a:pt x="277" y="8"/>
                    </a:lnTo>
                    <a:lnTo>
                      <a:pt x="277" y="10"/>
                    </a:lnTo>
                    <a:lnTo>
                      <a:pt x="275" y="11"/>
                    </a:lnTo>
                    <a:lnTo>
                      <a:pt x="304" y="10"/>
                    </a:lnTo>
                    <a:lnTo>
                      <a:pt x="363" y="11"/>
                    </a:lnTo>
                    <a:lnTo>
                      <a:pt x="421" y="15"/>
                    </a:lnTo>
                    <a:lnTo>
                      <a:pt x="476" y="23"/>
                    </a:lnTo>
                    <a:lnTo>
                      <a:pt x="534" y="33"/>
                    </a:lnTo>
                    <a:lnTo>
                      <a:pt x="588" y="46"/>
                    </a:lnTo>
                    <a:lnTo>
                      <a:pt x="643" y="61"/>
                    </a:lnTo>
                    <a:lnTo>
                      <a:pt x="657" y="65"/>
                    </a:lnTo>
                    <a:lnTo>
                      <a:pt x="659" y="65"/>
                    </a:lnTo>
                    <a:lnTo>
                      <a:pt x="659" y="63"/>
                    </a:lnTo>
                    <a:lnTo>
                      <a:pt x="661" y="61"/>
                    </a:lnTo>
                    <a:lnTo>
                      <a:pt x="661" y="59"/>
                    </a:lnTo>
                    <a:lnTo>
                      <a:pt x="663" y="58"/>
                    </a:lnTo>
                    <a:lnTo>
                      <a:pt x="663" y="56"/>
                    </a:lnTo>
                    <a:close/>
                    <a:moveTo>
                      <a:pt x="2" y="2258"/>
                    </a:moveTo>
                    <a:lnTo>
                      <a:pt x="16" y="2262"/>
                    </a:lnTo>
                    <a:lnTo>
                      <a:pt x="71" y="2276"/>
                    </a:lnTo>
                    <a:lnTo>
                      <a:pt x="129" y="2285"/>
                    </a:lnTo>
                    <a:lnTo>
                      <a:pt x="187" y="2293"/>
                    </a:lnTo>
                    <a:lnTo>
                      <a:pt x="244" y="2297"/>
                    </a:lnTo>
                    <a:lnTo>
                      <a:pt x="304" y="2299"/>
                    </a:lnTo>
                    <a:lnTo>
                      <a:pt x="363" y="2297"/>
                    </a:lnTo>
                    <a:lnTo>
                      <a:pt x="421" y="2293"/>
                    </a:lnTo>
                    <a:lnTo>
                      <a:pt x="478" y="2285"/>
                    </a:lnTo>
                    <a:lnTo>
                      <a:pt x="536" y="2276"/>
                    </a:lnTo>
                    <a:lnTo>
                      <a:pt x="592" y="2262"/>
                    </a:lnTo>
                    <a:lnTo>
                      <a:pt x="645" y="2247"/>
                    </a:lnTo>
                    <a:lnTo>
                      <a:pt x="699" y="2229"/>
                    </a:lnTo>
                    <a:lnTo>
                      <a:pt x="713" y="2224"/>
                    </a:lnTo>
                    <a:lnTo>
                      <a:pt x="707" y="2214"/>
                    </a:lnTo>
                    <a:lnTo>
                      <a:pt x="695" y="2218"/>
                    </a:lnTo>
                    <a:lnTo>
                      <a:pt x="643" y="2237"/>
                    </a:lnTo>
                    <a:lnTo>
                      <a:pt x="588" y="2252"/>
                    </a:lnTo>
                    <a:lnTo>
                      <a:pt x="534" y="2264"/>
                    </a:lnTo>
                    <a:lnTo>
                      <a:pt x="476" y="2276"/>
                    </a:lnTo>
                    <a:lnTo>
                      <a:pt x="421" y="2281"/>
                    </a:lnTo>
                    <a:lnTo>
                      <a:pt x="363" y="2287"/>
                    </a:lnTo>
                    <a:lnTo>
                      <a:pt x="304" y="2287"/>
                    </a:lnTo>
                    <a:lnTo>
                      <a:pt x="246" y="2287"/>
                    </a:lnTo>
                    <a:lnTo>
                      <a:pt x="187" y="2281"/>
                    </a:lnTo>
                    <a:lnTo>
                      <a:pt x="131" y="2276"/>
                    </a:lnTo>
                    <a:lnTo>
                      <a:pt x="73" y="2264"/>
                    </a:lnTo>
                    <a:lnTo>
                      <a:pt x="20" y="2252"/>
                    </a:lnTo>
                    <a:lnTo>
                      <a:pt x="0" y="2247"/>
                    </a:lnTo>
                    <a:lnTo>
                      <a:pt x="0" y="2249"/>
                    </a:lnTo>
                    <a:lnTo>
                      <a:pt x="0" y="2251"/>
                    </a:lnTo>
                    <a:lnTo>
                      <a:pt x="2" y="2252"/>
                    </a:lnTo>
                    <a:lnTo>
                      <a:pt x="2" y="2254"/>
                    </a:lnTo>
                    <a:lnTo>
                      <a:pt x="2" y="2256"/>
                    </a:lnTo>
                    <a:lnTo>
                      <a:pt x="2" y="2258"/>
                    </a:lnTo>
                    <a:close/>
                  </a:path>
                </a:pathLst>
              </a:custGeom>
              <a:solidFill>
                <a:srgbClr val="28A9FF"/>
              </a:solidFill>
              <a:ln w="9525">
                <a:noFill/>
                <a:round/>
              </a:ln>
            </p:spPr>
            <p:txBody>
              <a:bodyPr/>
              <a:lstStyle/>
              <a:p>
                <a:endParaRPr lang="en-US"/>
              </a:p>
            </p:txBody>
          </p:sp>
          <p:sp>
            <p:nvSpPr>
              <p:cNvPr id="44143" name="Freeform 313"/>
              <p:cNvSpPr>
                <a:spLocks noEditPoints="1"/>
              </p:cNvSpPr>
              <p:nvPr/>
            </p:nvSpPr>
            <p:spPr bwMode="auto">
              <a:xfrm>
                <a:off x="4074" y="952"/>
                <a:ext cx="709" cy="2289"/>
              </a:xfrm>
              <a:custGeom>
                <a:avLst/>
                <a:gdLst>
                  <a:gd name="T0" fmla="*/ 643 w 709"/>
                  <a:gd name="T1" fmla="*/ 52 h 2289"/>
                  <a:gd name="T2" fmla="*/ 534 w 709"/>
                  <a:gd name="T3" fmla="*/ 23 h 2289"/>
                  <a:gd name="T4" fmla="*/ 421 w 709"/>
                  <a:gd name="T5" fmla="*/ 6 h 2289"/>
                  <a:gd name="T6" fmla="*/ 304 w 709"/>
                  <a:gd name="T7" fmla="*/ 0 h 2289"/>
                  <a:gd name="T8" fmla="*/ 277 w 709"/>
                  <a:gd name="T9" fmla="*/ 2 h 2289"/>
                  <a:gd name="T10" fmla="*/ 277 w 709"/>
                  <a:gd name="T11" fmla="*/ 6 h 2289"/>
                  <a:gd name="T12" fmla="*/ 275 w 709"/>
                  <a:gd name="T13" fmla="*/ 7 h 2289"/>
                  <a:gd name="T14" fmla="*/ 273 w 709"/>
                  <a:gd name="T15" fmla="*/ 11 h 2289"/>
                  <a:gd name="T16" fmla="*/ 304 w 709"/>
                  <a:gd name="T17" fmla="*/ 11 h 2289"/>
                  <a:gd name="T18" fmla="*/ 419 w 709"/>
                  <a:gd name="T19" fmla="*/ 17 h 2289"/>
                  <a:gd name="T20" fmla="*/ 532 w 709"/>
                  <a:gd name="T21" fmla="*/ 34 h 2289"/>
                  <a:gd name="T22" fmla="*/ 642 w 709"/>
                  <a:gd name="T23" fmla="*/ 61 h 2289"/>
                  <a:gd name="T24" fmla="*/ 655 w 709"/>
                  <a:gd name="T25" fmla="*/ 65 h 2289"/>
                  <a:gd name="T26" fmla="*/ 657 w 709"/>
                  <a:gd name="T27" fmla="*/ 63 h 2289"/>
                  <a:gd name="T28" fmla="*/ 659 w 709"/>
                  <a:gd name="T29" fmla="*/ 61 h 2289"/>
                  <a:gd name="T30" fmla="*/ 659 w 709"/>
                  <a:gd name="T31" fmla="*/ 59 h 2289"/>
                  <a:gd name="T32" fmla="*/ 2 w 709"/>
                  <a:gd name="T33" fmla="*/ 2248 h 2289"/>
                  <a:gd name="T34" fmla="*/ 73 w 709"/>
                  <a:gd name="T35" fmla="*/ 2266 h 2289"/>
                  <a:gd name="T36" fmla="*/ 187 w 709"/>
                  <a:gd name="T37" fmla="*/ 2283 h 2289"/>
                  <a:gd name="T38" fmla="*/ 304 w 709"/>
                  <a:gd name="T39" fmla="*/ 2289 h 2289"/>
                  <a:gd name="T40" fmla="*/ 421 w 709"/>
                  <a:gd name="T41" fmla="*/ 2283 h 2289"/>
                  <a:gd name="T42" fmla="*/ 534 w 709"/>
                  <a:gd name="T43" fmla="*/ 2266 h 2289"/>
                  <a:gd name="T44" fmla="*/ 643 w 709"/>
                  <a:gd name="T45" fmla="*/ 2237 h 2289"/>
                  <a:gd name="T46" fmla="*/ 709 w 709"/>
                  <a:gd name="T47" fmla="*/ 2214 h 2289"/>
                  <a:gd name="T48" fmla="*/ 693 w 709"/>
                  <a:gd name="T49" fmla="*/ 2210 h 2289"/>
                  <a:gd name="T50" fmla="*/ 588 w 709"/>
                  <a:gd name="T51" fmla="*/ 2243 h 2289"/>
                  <a:gd name="T52" fmla="*/ 476 w 709"/>
                  <a:gd name="T53" fmla="*/ 2266 h 2289"/>
                  <a:gd name="T54" fmla="*/ 361 w 709"/>
                  <a:gd name="T55" fmla="*/ 2277 h 2289"/>
                  <a:gd name="T56" fmla="*/ 246 w 709"/>
                  <a:gd name="T57" fmla="*/ 2277 h 2289"/>
                  <a:gd name="T58" fmla="*/ 131 w 709"/>
                  <a:gd name="T59" fmla="*/ 2266 h 2289"/>
                  <a:gd name="T60" fmla="*/ 20 w 709"/>
                  <a:gd name="T61" fmla="*/ 2243 h 2289"/>
                  <a:gd name="T62" fmla="*/ 0 w 709"/>
                  <a:gd name="T63" fmla="*/ 2239 h 2289"/>
                  <a:gd name="T64" fmla="*/ 0 w 709"/>
                  <a:gd name="T65" fmla="*/ 2241 h 2289"/>
                  <a:gd name="T66" fmla="*/ 0 w 709"/>
                  <a:gd name="T67" fmla="*/ 2245 h 2289"/>
                  <a:gd name="T68" fmla="*/ 0 w 709"/>
                  <a:gd name="T69" fmla="*/ 2247 h 228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09"/>
                  <a:gd name="T106" fmla="*/ 0 h 2289"/>
                  <a:gd name="T107" fmla="*/ 709 w 709"/>
                  <a:gd name="T108" fmla="*/ 2289 h 228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09" h="2289">
                    <a:moveTo>
                      <a:pt x="661" y="57"/>
                    </a:moveTo>
                    <a:lnTo>
                      <a:pt x="643" y="52"/>
                    </a:lnTo>
                    <a:lnTo>
                      <a:pt x="590" y="36"/>
                    </a:lnTo>
                    <a:lnTo>
                      <a:pt x="534" y="23"/>
                    </a:lnTo>
                    <a:lnTo>
                      <a:pt x="478" y="13"/>
                    </a:lnTo>
                    <a:lnTo>
                      <a:pt x="421" y="6"/>
                    </a:lnTo>
                    <a:lnTo>
                      <a:pt x="363" y="2"/>
                    </a:lnTo>
                    <a:lnTo>
                      <a:pt x="304" y="0"/>
                    </a:lnTo>
                    <a:lnTo>
                      <a:pt x="279" y="2"/>
                    </a:lnTo>
                    <a:lnTo>
                      <a:pt x="277" y="2"/>
                    </a:lnTo>
                    <a:lnTo>
                      <a:pt x="277" y="4"/>
                    </a:lnTo>
                    <a:lnTo>
                      <a:pt x="277" y="6"/>
                    </a:lnTo>
                    <a:lnTo>
                      <a:pt x="275" y="7"/>
                    </a:lnTo>
                    <a:lnTo>
                      <a:pt x="275" y="9"/>
                    </a:lnTo>
                    <a:lnTo>
                      <a:pt x="273" y="11"/>
                    </a:lnTo>
                    <a:lnTo>
                      <a:pt x="304" y="11"/>
                    </a:lnTo>
                    <a:lnTo>
                      <a:pt x="361" y="13"/>
                    </a:lnTo>
                    <a:lnTo>
                      <a:pt x="419" y="17"/>
                    </a:lnTo>
                    <a:lnTo>
                      <a:pt x="476" y="25"/>
                    </a:lnTo>
                    <a:lnTo>
                      <a:pt x="532" y="34"/>
                    </a:lnTo>
                    <a:lnTo>
                      <a:pt x="588" y="48"/>
                    </a:lnTo>
                    <a:lnTo>
                      <a:pt x="642" y="61"/>
                    </a:lnTo>
                    <a:lnTo>
                      <a:pt x="655" y="67"/>
                    </a:lnTo>
                    <a:lnTo>
                      <a:pt x="655" y="65"/>
                    </a:lnTo>
                    <a:lnTo>
                      <a:pt x="657" y="65"/>
                    </a:lnTo>
                    <a:lnTo>
                      <a:pt x="657" y="63"/>
                    </a:lnTo>
                    <a:lnTo>
                      <a:pt x="657" y="61"/>
                    </a:lnTo>
                    <a:lnTo>
                      <a:pt x="659" y="61"/>
                    </a:lnTo>
                    <a:lnTo>
                      <a:pt x="659" y="59"/>
                    </a:lnTo>
                    <a:lnTo>
                      <a:pt x="661" y="57"/>
                    </a:lnTo>
                    <a:close/>
                    <a:moveTo>
                      <a:pt x="2" y="2248"/>
                    </a:moveTo>
                    <a:lnTo>
                      <a:pt x="18" y="2252"/>
                    </a:lnTo>
                    <a:lnTo>
                      <a:pt x="73" y="2266"/>
                    </a:lnTo>
                    <a:lnTo>
                      <a:pt x="129" y="2275"/>
                    </a:lnTo>
                    <a:lnTo>
                      <a:pt x="187" y="2283"/>
                    </a:lnTo>
                    <a:lnTo>
                      <a:pt x="244" y="2287"/>
                    </a:lnTo>
                    <a:lnTo>
                      <a:pt x="304" y="2289"/>
                    </a:lnTo>
                    <a:lnTo>
                      <a:pt x="363" y="2287"/>
                    </a:lnTo>
                    <a:lnTo>
                      <a:pt x="421" y="2283"/>
                    </a:lnTo>
                    <a:lnTo>
                      <a:pt x="478" y="2275"/>
                    </a:lnTo>
                    <a:lnTo>
                      <a:pt x="534" y="2266"/>
                    </a:lnTo>
                    <a:lnTo>
                      <a:pt x="590" y="2252"/>
                    </a:lnTo>
                    <a:lnTo>
                      <a:pt x="643" y="2237"/>
                    </a:lnTo>
                    <a:lnTo>
                      <a:pt x="697" y="2220"/>
                    </a:lnTo>
                    <a:lnTo>
                      <a:pt x="709" y="2214"/>
                    </a:lnTo>
                    <a:lnTo>
                      <a:pt x="705" y="2204"/>
                    </a:lnTo>
                    <a:lnTo>
                      <a:pt x="693" y="2210"/>
                    </a:lnTo>
                    <a:lnTo>
                      <a:pt x="642" y="2227"/>
                    </a:lnTo>
                    <a:lnTo>
                      <a:pt x="588" y="2243"/>
                    </a:lnTo>
                    <a:lnTo>
                      <a:pt x="532" y="2256"/>
                    </a:lnTo>
                    <a:lnTo>
                      <a:pt x="476" y="2266"/>
                    </a:lnTo>
                    <a:lnTo>
                      <a:pt x="419" y="2273"/>
                    </a:lnTo>
                    <a:lnTo>
                      <a:pt x="361" y="2277"/>
                    </a:lnTo>
                    <a:lnTo>
                      <a:pt x="304" y="2279"/>
                    </a:lnTo>
                    <a:lnTo>
                      <a:pt x="246" y="2277"/>
                    </a:lnTo>
                    <a:lnTo>
                      <a:pt x="189" y="2273"/>
                    </a:lnTo>
                    <a:lnTo>
                      <a:pt x="131" y="2266"/>
                    </a:lnTo>
                    <a:lnTo>
                      <a:pt x="75" y="2256"/>
                    </a:lnTo>
                    <a:lnTo>
                      <a:pt x="20" y="2243"/>
                    </a:lnTo>
                    <a:lnTo>
                      <a:pt x="0" y="2237"/>
                    </a:lnTo>
                    <a:lnTo>
                      <a:pt x="0" y="2239"/>
                    </a:lnTo>
                    <a:lnTo>
                      <a:pt x="0" y="2241"/>
                    </a:lnTo>
                    <a:lnTo>
                      <a:pt x="0" y="2243"/>
                    </a:lnTo>
                    <a:lnTo>
                      <a:pt x="0" y="2245"/>
                    </a:lnTo>
                    <a:lnTo>
                      <a:pt x="0" y="2247"/>
                    </a:lnTo>
                    <a:lnTo>
                      <a:pt x="2" y="2248"/>
                    </a:lnTo>
                    <a:close/>
                  </a:path>
                </a:pathLst>
              </a:custGeom>
              <a:solidFill>
                <a:srgbClr val="29A9FF"/>
              </a:solidFill>
              <a:ln w="9525">
                <a:noFill/>
                <a:round/>
              </a:ln>
            </p:spPr>
            <p:txBody>
              <a:bodyPr/>
              <a:lstStyle/>
              <a:p>
                <a:endParaRPr lang="en-US"/>
              </a:p>
            </p:txBody>
          </p:sp>
          <p:sp>
            <p:nvSpPr>
              <p:cNvPr id="44144" name="Freeform 314"/>
              <p:cNvSpPr>
                <a:spLocks noEditPoints="1"/>
              </p:cNvSpPr>
              <p:nvPr/>
            </p:nvSpPr>
            <p:spPr bwMode="auto">
              <a:xfrm>
                <a:off x="4073" y="958"/>
                <a:ext cx="708" cy="2277"/>
              </a:xfrm>
              <a:custGeom>
                <a:avLst/>
                <a:gdLst>
                  <a:gd name="T0" fmla="*/ 644 w 708"/>
                  <a:gd name="T1" fmla="*/ 51 h 2277"/>
                  <a:gd name="T2" fmla="*/ 535 w 708"/>
                  <a:gd name="T3" fmla="*/ 23 h 2277"/>
                  <a:gd name="T4" fmla="*/ 422 w 708"/>
                  <a:gd name="T5" fmla="*/ 5 h 2277"/>
                  <a:gd name="T6" fmla="*/ 305 w 708"/>
                  <a:gd name="T7" fmla="*/ 0 h 2277"/>
                  <a:gd name="T8" fmla="*/ 276 w 708"/>
                  <a:gd name="T9" fmla="*/ 1 h 2277"/>
                  <a:gd name="T10" fmla="*/ 274 w 708"/>
                  <a:gd name="T11" fmla="*/ 5 h 2277"/>
                  <a:gd name="T12" fmla="*/ 274 w 708"/>
                  <a:gd name="T13" fmla="*/ 7 h 2277"/>
                  <a:gd name="T14" fmla="*/ 272 w 708"/>
                  <a:gd name="T15" fmla="*/ 9 h 2277"/>
                  <a:gd name="T16" fmla="*/ 305 w 708"/>
                  <a:gd name="T17" fmla="*/ 11 h 2277"/>
                  <a:gd name="T18" fmla="*/ 420 w 708"/>
                  <a:gd name="T19" fmla="*/ 17 h 2277"/>
                  <a:gd name="T20" fmla="*/ 533 w 708"/>
                  <a:gd name="T21" fmla="*/ 34 h 2277"/>
                  <a:gd name="T22" fmla="*/ 641 w 708"/>
                  <a:gd name="T23" fmla="*/ 61 h 2277"/>
                  <a:gd name="T24" fmla="*/ 654 w 708"/>
                  <a:gd name="T25" fmla="*/ 65 h 2277"/>
                  <a:gd name="T26" fmla="*/ 656 w 708"/>
                  <a:gd name="T27" fmla="*/ 63 h 2277"/>
                  <a:gd name="T28" fmla="*/ 656 w 708"/>
                  <a:gd name="T29" fmla="*/ 59 h 2277"/>
                  <a:gd name="T30" fmla="*/ 658 w 708"/>
                  <a:gd name="T31" fmla="*/ 57 h 2277"/>
                  <a:gd name="T32" fmla="*/ 1 w 708"/>
                  <a:gd name="T33" fmla="*/ 2237 h 2277"/>
                  <a:gd name="T34" fmla="*/ 74 w 708"/>
                  <a:gd name="T35" fmla="*/ 2254 h 2277"/>
                  <a:gd name="T36" fmla="*/ 188 w 708"/>
                  <a:gd name="T37" fmla="*/ 2271 h 2277"/>
                  <a:gd name="T38" fmla="*/ 305 w 708"/>
                  <a:gd name="T39" fmla="*/ 2277 h 2277"/>
                  <a:gd name="T40" fmla="*/ 422 w 708"/>
                  <a:gd name="T41" fmla="*/ 2271 h 2277"/>
                  <a:gd name="T42" fmla="*/ 535 w 708"/>
                  <a:gd name="T43" fmla="*/ 2254 h 2277"/>
                  <a:gd name="T44" fmla="*/ 644 w 708"/>
                  <a:gd name="T45" fmla="*/ 2227 h 2277"/>
                  <a:gd name="T46" fmla="*/ 708 w 708"/>
                  <a:gd name="T47" fmla="*/ 2204 h 2277"/>
                  <a:gd name="T48" fmla="*/ 692 w 708"/>
                  <a:gd name="T49" fmla="*/ 2198 h 2277"/>
                  <a:gd name="T50" fmla="*/ 587 w 708"/>
                  <a:gd name="T51" fmla="*/ 2231 h 2277"/>
                  <a:gd name="T52" fmla="*/ 477 w 708"/>
                  <a:gd name="T53" fmla="*/ 2254 h 2277"/>
                  <a:gd name="T54" fmla="*/ 362 w 708"/>
                  <a:gd name="T55" fmla="*/ 2266 h 2277"/>
                  <a:gd name="T56" fmla="*/ 247 w 708"/>
                  <a:gd name="T57" fmla="*/ 2266 h 2277"/>
                  <a:gd name="T58" fmla="*/ 134 w 708"/>
                  <a:gd name="T59" fmla="*/ 2254 h 2277"/>
                  <a:gd name="T60" fmla="*/ 23 w 708"/>
                  <a:gd name="T61" fmla="*/ 2231 h 2277"/>
                  <a:gd name="T62" fmla="*/ 0 w 708"/>
                  <a:gd name="T63" fmla="*/ 2227 h 2277"/>
                  <a:gd name="T64" fmla="*/ 0 w 708"/>
                  <a:gd name="T65" fmla="*/ 2229 h 2277"/>
                  <a:gd name="T66" fmla="*/ 1 w 708"/>
                  <a:gd name="T67" fmla="*/ 2233 h 2277"/>
                  <a:gd name="T68" fmla="*/ 1 w 708"/>
                  <a:gd name="T69" fmla="*/ 2235 h 227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08"/>
                  <a:gd name="T106" fmla="*/ 0 h 2277"/>
                  <a:gd name="T107" fmla="*/ 708 w 708"/>
                  <a:gd name="T108" fmla="*/ 2277 h 227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08" h="2277">
                    <a:moveTo>
                      <a:pt x="658" y="55"/>
                    </a:moveTo>
                    <a:lnTo>
                      <a:pt x="644" y="51"/>
                    </a:lnTo>
                    <a:lnTo>
                      <a:pt x="589" y="36"/>
                    </a:lnTo>
                    <a:lnTo>
                      <a:pt x="535" y="23"/>
                    </a:lnTo>
                    <a:lnTo>
                      <a:pt x="477" y="13"/>
                    </a:lnTo>
                    <a:lnTo>
                      <a:pt x="422" y="5"/>
                    </a:lnTo>
                    <a:lnTo>
                      <a:pt x="364" y="1"/>
                    </a:lnTo>
                    <a:lnTo>
                      <a:pt x="305" y="0"/>
                    </a:lnTo>
                    <a:lnTo>
                      <a:pt x="276" y="1"/>
                    </a:lnTo>
                    <a:lnTo>
                      <a:pt x="276" y="3"/>
                    </a:lnTo>
                    <a:lnTo>
                      <a:pt x="274" y="5"/>
                    </a:lnTo>
                    <a:lnTo>
                      <a:pt x="274" y="7"/>
                    </a:lnTo>
                    <a:lnTo>
                      <a:pt x="272" y="9"/>
                    </a:lnTo>
                    <a:lnTo>
                      <a:pt x="272" y="11"/>
                    </a:lnTo>
                    <a:lnTo>
                      <a:pt x="305" y="11"/>
                    </a:lnTo>
                    <a:lnTo>
                      <a:pt x="362" y="11"/>
                    </a:lnTo>
                    <a:lnTo>
                      <a:pt x="420" y="17"/>
                    </a:lnTo>
                    <a:lnTo>
                      <a:pt x="477" y="23"/>
                    </a:lnTo>
                    <a:lnTo>
                      <a:pt x="533" y="34"/>
                    </a:lnTo>
                    <a:lnTo>
                      <a:pt x="587" y="46"/>
                    </a:lnTo>
                    <a:lnTo>
                      <a:pt x="641" y="61"/>
                    </a:lnTo>
                    <a:lnTo>
                      <a:pt x="654" y="65"/>
                    </a:lnTo>
                    <a:lnTo>
                      <a:pt x="654" y="63"/>
                    </a:lnTo>
                    <a:lnTo>
                      <a:pt x="656" y="63"/>
                    </a:lnTo>
                    <a:lnTo>
                      <a:pt x="656" y="61"/>
                    </a:lnTo>
                    <a:lnTo>
                      <a:pt x="656" y="59"/>
                    </a:lnTo>
                    <a:lnTo>
                      <a:pt x="658" y="59"/>
                    </a:lnTo>
                    <a:lnTo>
                      <a:pt x="658" y="57"/>
                    </a:lnTo>
                    <a:lnTo>
                      <a:pt x="658" y="55"/>
                    </a:lnTo>
                    <a:close/>
                    <a:moveTo>
                      <a:pt x="1" y="2237"/>
                    </a:moveTo>
                    <a:lnTo>
                      <a:pt x="21" y="2242"/>
                    </a:lnTo>
                    <a:lnTo>
                      <a:pt x="74" y="2254"/>
                    </a:lnTo>
                    <a:lnTo>
                      <a:pt x="132" y="2266"/>
                    </a:lnTo>
                    <a:lnTo>
                      <a:pt x="188" y="2271"/>
                    </a:lnTo>
                    <a:lnTo>
                      <a:pt x="247" y="2277"/>
                    </a:lnTo>
                    <a:lnTo>
                      <a:pt x="305" y="2277"/>
                    </a:lnTo>
                    <a:lnTo>
                      <a:pt x="364" y="2277"/>
                    </a:lnTo>
                    <a:lnTo>
                      <a:pt x="422" y="2271"/>
                    </a:lnTo>
                    <a:lnTo>
                      <a:pt x="477" y="2266"/>
                    </a:lnTo>
                    <a:lnTo>
                      <a:pt x="535" y="2254"/>
                    </a:lnTo>
                    <a:lnTo>
                      <a:pt x="589" y="2242"/>
                    </a:lnTo>
                    <a:lnTo>
                      <a:pt x="644" y="2227"/>
                    </a:lnTo>
                    <a:lnTo>
                      <a:pt x="696" y="2208"/>
                    </a:lnTo>
                    <a:lnTo>
                      <a:pt x="708" y="2204"/>
                    </a:lnTo>
                    <a:lnTo>
                      <a:pt x="704" y="2195"/>
                    </a:lnTo>
                    <a:lnTo>
                      <a:pt x="692" y="2198"/>
                    </a:lnTo>
                    <a:lnTo>
                      <a:pt x="641" y="2216"/>
                    </a:lnTo>
                    <a:lnTo>
                      <a:pt x="587" y="2231"/>
                    </a:lnTo>
                    <a:lnTo>
                      <a:pt x="533" y="2244"/>
                    </a:lnTo>
                    <a:lnTo>
                      <a:pt x="477" y="2254"/>
                    </a:lnTo>
                    <a:lnTo>
                      <a:pt x="420" y="2262"/>
                    </a:lnTo>
                    <a:lnTo>
                      <a:pt x="362" y="2266"/>
                    </a:lnTo>
                    <a:lnTo>
                      <a:pt x="305" y="2267"/>
                    </a:lnTo>
                    <a:lnTo>
                      <a:pt x="247" y="2266"/>
                    </a:lnTo>
                    <a:lnTo>
                      <a:pt x="190" y="2262"/>
                    </a:lnTo>
                    <a:lnTo>
                      <a:pt x="134" y="2254"/>
                    </a:lnTo>
                    <a:lnTo>
                      <a:pt x="78" y="2244"/>
                    </a:lnTo>
                    <a:lnTo>
                      <a:pt x="23" y="2231"/>
                    </a:lnTo>
                    <a:lnTo>
                      <a:pt x="0" y="2225"/>
                    </a:lnTo>
                    <a:lnTo>
                      <a:pt x="0" y="2227"/>
                    </a:lnTo>
                    <a:lnTo>
                      <a:pt x="0" y="2229"/>
                    </a:lnTo>
                    <a:lnTo>
                      <a:pt x="1" y="2231"/>
                    </a:lnTo>
                    <a:lnTo>
                      <a:pt x="1" y="2233"/>
                    </a:lnTo>
                    <a:lnTo>
                      <a:pt x="1" y="2235"/>
                    </a:lnTo>
                    <a:lnTo>
                      <a:pt x="1" y="2237"/>
                    </a:lnTo>
                    <a:close/>
                  </a:path>
                </a:pathLst>
              </a:custGeom>
              <a:solidFill>
                <a:srgbClr val="2AA9FF"/>
              </a:solidFill>
              <a:ln w="9525">
                <a:noFill/>
                <a:round/>
              </a:ln>
            </p:spPr>
            <p:txBody>
              <a:bodyPr/>
              <a:lstStyle/>
              <a:p>
                <a:endParaRPr lang="en-US"/>
              </a:p>
            </p:txBody>
          </p:sp>
          <p:sp>
            <p:nvSpPr>
              <p:cNvPr id="44145" name="Freeform 315"/>
              <p:cNvSpPr>
                <a:spLocks noEditPoints="1"/>
              </p:cNvSpPr>
              <p:nvPr/>
            </p:nvSpPr>
            <p:spPr bwMode="auto">
              <a:xfrm>
                <a:off x="4073" y="963"/>
                <a:ext cx="706" cy="2268"/>
              </a:xfrm>
              <a:custGeom>
                <a:avLst/>
                <a:gdLst>
                  <a:gd name="T0" fmla="*/ 643 w 706"/>
                  <a:gd name="T1" fmla="*/ 50 h 2268"/>
                  <a:gd name="T2" fmla="*/ 533 w 706"/>
                  <a:gd name="T3" fmla="*/ 23 h 2268"/>
                  <a:gd name="T4" fmla="*/ 420 w 706"/>
                  <a:gd name="T5" fmla="*/ 6 h 2268"/>
                  <a:gd name="T6" fmla="*/ 305 w 706"/>
                  <a:gd name="T7" fmla="*/ 0 h 2268"/>
                  <a:gd name="T8" fmla="*/ 274 w 706"/>
                  <a:gd name="T9" fmla="*/ 2 h 2268"/>
                  <a:gd name="T10" fmla="*/ 272 w 706"/>
                  <a:gd name="T11" fmla="*/ 4 h 2268"/>
                  <a:gd name="T12" fmla="*/ 270 w 706"/>
                  <a:gd name="T13" fmla="*/ 8 h 2268"/>
                  <a:gd name="T14" fmla="*/ 270 w 706"/>
                  <a:gd name="T15" fmla="*/ 10 h 2268"/>
                  <a:gd name="T16" fmla="*/ 305 w 706"/>
                  <a:gd name="T17" fmla="*/ 10 h 2268"/>
                  <a:gd name="T18" fmla="*/ 420 w 706"/>
                  <a:gd name="T19" fmla="*/ 16 h 2268"/>
                  <a:gd name="T20" fmla="*/ 531 w 706"/>
                  <a:gd name="T21" fmla="*/ 33 h 2268"/>
                  <a:gd name="T22" fmla="*/ 639 w 706"/>
                  <a:gd name="T23" fmla="*/ 62 h 2268"/>
                  <a:gd name="T24" fmla="*/ 652 w 706"/>
                  <a:gd name="T25" fmla="*/ 64 h 2268"/>
                  <a:gd name="T26" fmla="*/ 652 w 706"/>
                  <a:gd name="T27" fmla="*/ 62 h 2268"/>
                  <a:gd name="T28" fmla="*/ 654 w 706"/>
                  <a:gd name="T29" fmla="*/ 60 h 2268"/>
                  <a:gd name="T30" fmla="*/ 656 w 706"/>
                  <a:gd name="T31" fmla="*/ 58 h 2268"/>
                  <a:gd name="T32" fmla="*/ 1 w 706"/>
                  <a:gd name="T33" fmla="*/ 2226 h 2268"/>
                  <a:gd name="T34" fmla="*/ 76 w 706"/>
                  <a:gd name="T35" fmla="*/ 2245 h 2268"/>
                  <a:gd name="T36" fmla="*/ 190 w 706"/>
                  <a:gd name="T37" fmla="*/ 2262 h 2268"/>
                  <a:gd name="T38" fmla="*/ 305 w 706"/>
                  <a:gd name="T39" fmla="*/ 2268 h 2268"/>
                  <a:gd name="T40" fmla="*/ 420 w 706"/>
                  <a:gd name="T41" fmla="*/ 2262 h 2268"/>
                  <a:gd name="T42" fmla="*/ 533 w 706"/>
                  <a:gd name="T43" fmla="*/ 2245 h 2268"/>
                  <a:gd name="T44" fmla="*/ 643 w 706"/>
                  <a:gd name="T45" fmla="*/ 2216 h 2268"/>
                  <a:gd name="T46" fmla="*/ 706 w 706"/>
                  <a:gd name="T47" fmla="*/ 2193 h 2268"/>
                  <a:gd name="T48" fmla="*/ 690 w 706"/>
                  <a:gd name="T49" fmla="*/ 2190 h 2268"/>
                  <a:gd name="T50" fmla="*/ 585 w 706"/>
                  <a:gd name="T51" fmla="*/ 2222 h 2268"/>
                  <a:gd name="T52" fmla="*/ 476 w 706"/>
                  <a:gd name="T53" fmla="*/ 2243 h 2268"/>
                  <a:gd name="T54" fmla="*/ 362 w 706"/>
                  <a:gd name="T55" fmla="*/ 2255 h 2268"/>
                  <a:gd name="T56" fmla="*/ 247 w 706"/>
                  <a:gd name="T57" fmla="*/ 2255 h 2268"/>
                  <a:gd name="T58" fmla="*/ 134 w 706"/>
                  <a:gd name="T59" fmla="*/ 2243 h 2268"/>
                  <a:gd name="T60" fmla="*/ 24 w 706"/>
                  <a:gd name="T61" fmla="*/ 2222 h 2268"/>
                  <a:gd name="T62" fmla="*/ 0 w 706"/>
                  <a:gd name="T63" fmla="*/ 2216 h 2268"/>
                  <a:gd name="T64" fmla="*/ 0 w 706"/>
                  <a:gd name="T65" fmla="*/ 2218 h 2268"/>
                  <a:gd name="T66" fmla="*/ 0 w 706"/>
                  <a:gd name="T67" fmla="*/ 2222 h 2268"/>
                  <a:gd name="T68" fmla="*/ 0 w 706"/>
                  <a:gd name="T69" fmla="*/ 2224 h 226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06"/>
                  <a:gd name="T106" fmla="*/ 0 h 2268"/>
                  <a:gd name="T107" fmla="*/ 706 w 706"/>
                  <a:gd name="T108" fmla="*/ 2268 h 226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06" h="2268">
                    <a:moveTo>
                      <a:pt x="656" y="56"/>
                    </a:moveTo>
                    <a:lnTo>
                      <a:pt x="643" y="50"/>
                    </a:lnTo>
                    <a:lnTo>
                      <a:pt x="589" y="37"/>
                    </a:lnTo>
                    <a:lnTo>
                      <a:pt x="533" y="23"/>
                    </a:lnTo>
                    <a:lnTo>
                      <a:pt x="477" y="14"/>
                    </a:lnTo>
                    <a:lnTo>
                      <a:pt x="420" y="6"/>
                    </a:lnTo>
                    <a:lnTo>
                      <a:pt x="362" y="2"/>
                    </a:lnTo>
                    <a:lnTo>
                      <a:pt x="305" y="0"/>
                    </a:lnTo>
                    <a:lnTo>
                      <a:pt x="274" y="0"/>
                    </a:lnTo>
                    <a:lnTo>
                      <a:pt x="274" y="2"/>
                    </a:lnTo>
                    <a:lnTo>
                      <a:pt x="272" y="4"/>
                    </a:lnTo>
                    <a:lnTo>
                      <a:pt x="272" y="6"/>
                    </a:lnTo>
                    <a:lnTo>
                      <a:pt x="270" y="8"/>
                    </a:lnTo>
                    <a:lnTo>
                      <a:pt x="270" y="10"/>
                    </a:lnTo>
                    <a:lnTo>
                      <a:pt x="268" y="12"/>
                    </a:lnTo>
                    <a:lnTo>
                      <a:pt x="305" y="10"/>
                    </a:lnTo>
                    <a:lnTo>
                      <a:pt x="362" y="12"/>
                    </a:lnTo>
                    <a:lnTo>
                      <a:pt x="420" y="16"/>
                    </a:lnTo>
                    <a:lnTo>
                      <a:pt x="476" y="23"/>
                    </a:lnTo>
                    <a:lnTo>
                      <a:pt x="531" y="33"/>
                    </a:lnTo>
                    <a:lnTo>
                      <a:pt x="585" y="46"/>
                    </a:lnTo>
                    <a:lnTo>
                      <a:pt x="639" y="62"/>
                    </a:lnTo>
                    <a:lnTo>
                      <a:pt x="650" y="66"/>
                    </a:lnTo>
                    <a:lnTo>
                      <a:pt x="652" y="64"/>
                    </a:lnTo>
                    <a:lnTo>
                      <a:pt x="652" y="62"/>
                    </a:lnTo>
                    <a:lnTo>
                      <a:pt x="654" y="60"/>
                    </a:lnTo>
                    <a:lnTo>
                      <a:pt x="654" y="58"/>
                    </a:lnTo>
                    <a:lnTo>
                      <a:pt x="656" y="58"/>
                    </a:lnTo>
                    <a:lnTo>
                      <a:pt x="656" y="56"/>
                    </a:lnTo>
                    <a:close/>
                    <a:moveTo>
                      <a:pt x="1" y="2226"/>
                    </a:moveTo>
                    <a:lnTo>
                      <a:pt x="21" y="2232"/>
                    </a:lnTo>
                    <a:lnTo>
                      <a:pt x="76" y="2245"/>
                    </a:lnTo>
                    <a:lnTo>
                      <a:pt x="132" y="2255"/>
                    </a:lnTo>
                    <a:lnTo>
                      <a:pt x="190" y="2262"/>
                    </a:lnTo>
                    <a:lnTo>
                      <a:pt x="247" y="2266"/>
                    </a:lnTo>
                    <a:lnTo>
                      <a:pt x="305" y="2268"/>
                    </a:lnTo>
                    <a:lnTo>
                      <a:pt x="362" y="2266"/>
                    </a:lnTo>
                    <a:lnTo>
                      <a:pt x="420" y="2262"/>
                    </a:lnTo>
                    <a:lnTo>
                      <a:pt x="477" y="2255"/>
                    </a:lnTo>
                    <a:lnTo>
                      <a:pt x="533" y="2245"/>
                    </a:lnTo>
                    <a:lnTo>
                      <a:pt x="589" y="2232"/>
                    </a:lnTo>
                    <a:lnTo>
                      <a:pt x="643" y="2216"/>
                    </a:lnTo>
                    <a:lnTo>
                      <a:pt x="694" y="2199"/>
                    </a:lnTo>
                    <a:lnTo>
                      <a:pt x="706" y="2193"/>
                    </a:lnTo>
                    <a:lnTo>
                      <a:pt x="702" y="2184"/>
                    </a:lnTo>
                    <a:lnTo>
                      <a:pt x="690" y="2190"/>
                    </a:lnTo>
                    <a:lnTo>
                      <a:pt x="639" y="2207"/>
                    </a:lnTo>
                    <a:lnTo>
                      <a:pt x="585" y="2222"/>
                    </a:lnTo>
                    <a:lnTo>
                      <a:pt x="531" y="2234"/>
                    </a:lnTo>
                    <a:lnTo>
                      <a:pt x="476" y="2243"/>
                    </a:lnTo>
                    <a:lnTo>
                      <a:pt x="420" y="2251"/>
                    </a:lnTo>
                    <a:lnTo>
                      <a:pt x="362" y="2255"/>
                    </a:lnTo>
                    <a:lnTo>
                      <a:pt x="305" y="2257"/>
                    </a:lnTo>
                    <a:lnTo>
                      <a:pt x="247" y="2255"/>
                    </a:lnTo>
                    <a:lnTo>
                      <a:pt x="190" y="2251"/>
                    </a:lnTo>
                    <a:lnTo>
                      <a:pt x="134" y="2243"/>
                    </a:lnTo>
                    <a:lnTo>
                      <a:pt x="78" y="2234"/>
                    </a:lnTo>
                    <a:lnTo>
                      <a:pt x="24" y="2222"/>
                    </a:lnTo>
                    <a:lnTo>
                      <a:pt x="0" y="2214"/>
                    </a:lnTo>
                    <a:lnTo>
                      <a:pt x="0" y="2216"/>
                    </a:lnTo>
                    <a:lnTo>
                      <a:pt x="0" y="2218"/>
                    </a:lnTo>
                    <a:lnTo>
                      <a:pt x="0" y="2220"/>
                    </a:lnTo>
                    <a:lnTo>
                      <a:pt x="0" y="2222"/>
                    </a:lnTo>
                    <a:lnTo>
                      <a:pt x="0" y="2224"/>
                    </a:lnTo>
                    <a:lnTo>
                      <a:pt x="1" y="2226"/>
                    </a:lnTo>
                    <a:close/>
                  </a:path>
                </a:pathLst>
              </a:custGeom>
              <a:solidFill>
                <a:srgbClr val="2BAAFF"/>
              </a:solidFill>
              <a:ln w="9525">
                <a:noFill/>
                <a:round/>
              </a:ln>
            </p:spPr>
            <p:txBody>
              <a:bodyPr/>
              <a:lstStyle/>
              <a:p>
                <a:endParaRPr lang="en-US"/>
              </a:p>
            </p:txBody>
          </p:sp>
          <p:sp>
            <p:nvSpPr>
              <p:cNvPr id="44146" name="Freeform 316"/>
              <p:cNvSpPr>
                <a:spLocks noEditPoints="1"/>
              </p:cNvSpPr>
              <p:nvPr/>
            </p:nvSpPr>
            <p:spPr bwMode="auto">
              <a:xfrm>
                <a:off x="4071" y="969"/>
                <a:ext cx="706" cy="2256"/>
              </a:xfrm>
              <a:custGeom>
                <a:avLst/>
                <a:gdLst>
                  <a:gd name="T0" fmla="*/ 643 w 706"/>
                  <a:gd name="T1" fmla="*/ 50 h 2256"/>
                  <a:gd name="T2" fmla="*/ 535 w 706"/>
                  <a:gd name="T3" fmla="*/ 23 h 2256"/>
                  <a:gd name="T4" fmla="*/ 422 w 706"/>
                  <a:gd name="T5" fmla="*/ 6 h 2256"/>
                  <a:gd name="T6" fmla="*/ 307 w 706"/>
                  <a:gd name="T7" fmla="*/ 0 h 2256"/>
                  <a:gd name="T8" fmla="*/ 272 w 706"/>
                  <a:gd name="T9" fmla="*/ 2 h 2256"/>
                  <a:gd name="T10" fmla="*/ 272 w 706"/>
                  <a:gd name="T11" fmla="*/ 4 h 2256"/>
                  <a:gd name="T12" fmla="*/ 270 w 706"/>
                  <a:gd name="T13" fmla="*/ 8 h 2256"/>
                  <a:gd name="T14" fmla="*/ 270 w 706"/>
                  <a:gd name="T15" fmla="*/ 10 h 2256"/>
                  <a:gd name="T16" fmla="*/ 307 w 706"/>
                  <a:gd name="T17" fmla="*/ 10 h 2256"/>
                  <a:gd name="T18" fmla="*/ 422 w 706"/>
                  <a:gd name="T19" fmla="*/ 15 h 2256"/>
                  <a:gd name="T20" fmla="*/ 531 w 706"/>
                  <a:gd name="T21" fmla="*/ 33 h 2256"/>
                  <a:gd name="T22" fmla="*/ 639 w 706"/>
                  <a:gd name="T23" fmla="*/ 60 h 2256"/>
                  <a:gd name="T24" fmla="*/ 650 w 706"/>
                  <a:gd name="T25" fmla="*/ 63 h 2256"/>
                  <a:gd name="T26" fmla="*/ 652 w 706"/>
                  <a:gd name="T27" fmla="*/ 61 h 2256"/>
                  <a:gd name="T28" fmla="*/ 654 w 706"/>
                  <a:gd name="T29" fmla="*/ 58 h 2256"/>
                  <a:gd name="T30" fmla="*/ 654 w 706"/>
                  <a:gd name="T31" fmla="*/ 56 h 2256"/>
                  <a:gd name="T32" fmla="*/ 2 w 706"/>
                  <a:gd name="T33" fmla="*/ 2214 h 2256"/>
                  <a:gd name="T34" fmla="*/ 80 w 706"/>
                  <a:gd name="T35" fmla="*/ 2233 h 2256"/>
                  <a:gd name="T36" fmla="*/ 192 w 706"/>
                  <a:gd name="T37" fmla="*/ 2251 h 2256"/>
                  <a:gd name="T38" fmla="*/ 307 w 706"/>
                  <a:gd name="T39" fmla="*/ 2256 h 2256"/>
                  <a:gd name="T40" fmla="*/ 422 w 706"/>
                  <a:gd name="T41" fmla="*/ 2251 h 2256"/>
                  <a:gd name="T42" fmla="*/ 535 w 706"/>
                  <a:gd name="T43" fmla="*/ 2233 h 2256"/>
                  <a:gd name="T44" fmla="*/ 643 w 706"/>
                  <a:gd name="T45" fmla="*/ 2205 h 2256"/>
                  <a:gd name="T46" fmla="*/ 706 w 706"/>
                  <a:gd name="T47" fmla="*/ 2184 h 2256"/>
                  <a:gd name="T48" fmla="*/ 691 w 706"/>
                  <a:gd name="T49" fmla="*/ 2178 h 2256"/>
                  <a:gd name="T50" fmla="*/ 587 w 706"/>
                  <a:gd name="T51" fmla="*/ 2210 h 2256"/>
                  <a:gd name="T52" fmla="*/ 478 w 706"/>
                  <a:gd name="T53" fmla="*/ 2233 h 2256"/>
                  <a:gd name="T54" fmla="*/ 364 w 706"/>
                  <a:gd name="T55" fmla="*/ 2245 h 2256"/>
                  <a:gd name="T56" fmla="*/ 249 w 706"/>
                  <a:gd name="T57" fmla="*/ 2245 h 2256"/>
                  <a:gd name="T58" fmla="*/ 136 w 706"/>
                  <a:gd name="T59" fmla="*/ 2233 h 2256"/>
                  <a:gd name="T60" fmla="*/ 28 w 706"/>
                  <a:gd name="T61" fmla="*/ 2210 h 2256"/>
                  <a:gd name="T62" fmla="*/ 0 w 706"/>
                  <a:gd name="T63" fmla="*/ 2205 h 2256"/>
                  <a:gd name="T64" fmla="*/ 0 w 706"/>
                  <a:gd name="T65" fmla="*/ 2207 h 2256"/>
                  <a:gd name="T66" fmla="*/ 2 w 706"/>
                  <a:gd name="T67" fmla="*/ 2210 h 2256"/>
                  <a:gd name="T68" fmla="*/ 2 w 706"/>
                  <a:gd name="T69" fmla="*/ 2212 h 22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06"/>
                  <a:gd name="T106" fmla="*/ 0 h 2256"/>
                  <a:gd name="T107" fmla="*/ 706 w 706"/>
                  <a:gd name="T108" fmla="*/ 2256 h 22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06" h="2256">
                    <a:moveTo>
                      <a:pt x="656" y="54"/>
                    </a:moveTo>
                    <a:lnTo>
                      <a:pt x="643" y="50"/>
                    </a:lnTo>
                    <a:lnTo>
                      <a:pt x="589" y="35"/>
                    </a:lnTo>
                    <a:lnTo>
                      <a:pt x="535" y="23"/>
                    </a:lnTo>
                    <a:lnTo>
                      <a:pt x="479" y="12"/>
                    </a:lnTo>
                    <a:lnTo>
                      <a:pt x="422" y="6"/>
                    </a:lnTo>
                    <a:lnTo>
                      <a:pt x="364" y="0"/>
                    </a:lnTo>
                    <a:lnTo>
                      <a:pt x="307" y="0"/>
                    </a:lnTo>
                    <a:lnTo>
                      <a:pt x="274" y="0"/>
                    </a:lnTo>
                    <a:lnTo>
                      <a:pt x="272" y="2"/>
                    </a:lnTo>
                    <a:lnTo>
                      <a:pt x="272" y="4"/>
                    </a:lnTo>
                    <a:lnTo>
                      <a:pt x="270" y="6"/>
                    </a:lnTo>
                    <a:lnTo>
                      <a:pt x="270" y="8"/>
                    </a:lnTo>
                    <a:lnTo>
                      <a:pt x="270" y="10"/>
                    </a:lnTo>
                    <a:lnTo>
                      <a:pt x="268" y="12"/>
                    </a:lnTo>
                    <a:lnTo>
                      <a:pt x="307" y="10"/>
                    </a:lnTo>
                    <a:lnTo>
                      <a:pt x="364" y="12"/>
                    </a:lnTo>
                    <a:lnTo>
                      <a:pt x="422" y="15"/>
                    </a:lnTo>
                    <a:lnTo>
                      <a:pt x="478" y="23"/>
                    </a:lnTo>
                    <a:lnTo>
                      <a:pt x="531" y="33"/>
                    </a:lnTo>
                    <a:lnTo>
                      <a:pt x="587" y="46"/>
                    </a:lnTo>
                    <a:lnTo>
                      <a:pt x="639" y="60"/>
                    </a:lnTo>
                    <a:lnTo>
                      <a:pt x="650" y="63"/>
                    </a:lnTo>
                    <a:lnTo>
                      <a:pt x="652" y="61"/>
                    </a:lnTo>
                    <a:lnTo>
                      <a:pt x="652" y="60"/>
                    </a:lnTo>
                    <a:lnTo>
                      <a:pt x="654" y="58"/>
                    </a:lnTo>
                    <a:lnTo>
                      <a:pt x="654" y="56"/>
                    </a:lnTo>
                    <a:lnTo>
                      <a:pt x="656" y="54"/>
                    </a:lnTo>
                    <a:close/>
                    <a:moveTo>
                      <a:pt x="2" y="2214"/>
                    </a:moveTo>
                    <a:lnTo>
                      <a:pt x="25" y="2220"/>
                    </a:lnTo>
                    <a:lnTo>
                      <a:pt x="80" y="2233"/>
                    </a:lnTo>
                    <a:lnTo>
                      <a:pt x="136" y="2243"/>
                    </a:lnTo>
                    <a:lnTo>
                      <a:pt x="192" y="2251"/>
                    </a:lnTo>
                    <a:lnTo>
                      <a:pt x="249" y="2255"/>
                    </a:lnTo>
                    <a:lnTo>
                      <a:pt x="307" y="2256"/>
                    </a:lnTo>
                    <a:lnTo>
                      <a:pt x="364" y="2255"/>
                    </a:lnTo>
                    <a:lnTo>
                      <a:pt x="422" y="2251"/>
                    </a:lnTo>
                    <a:lnTo>
                      <a:pt x="479" y="2243"/>
                    </a:lnTo>
                    <a:lnTo>
                      <a:pt x="535" y="2233"/>
                    </a:lnTo>
                    <a:lnTo>
                      <a:pt x="589" y="2220"/>
                    </a:lnTo>
                    <a:lnTo>
                      <a:pt x="643" y="2205"/>
                    </a:lnTo>
                    <a:lnTo>
                      <a:pt x="694" y="2187"/>
                    </a:lnTo>
                    <a:lnTo>
                      <a:pt x="706" y="2184"/>
                    </a:lnTo>
                    <a:lnTo>
                      <a:pt x="700" y="2174"/>
                    </a:lnTo>
                    <a:lnTo>
                      <a:pt x="691" y="2178"/>
                    </a:lnTo>
                    <a:lnTo>
                      <a:pt x="639" y="2195"/>
                    </a:lnTo>
                    <a:lnTo>
                      <a:pt x="587" y="2210"/>
                    </a:lnTo>
                    <a:lnTo>
                      <a:pt x="531" y="2222"/>
                    </a:lnTo>
                    <a:lnTo>
                      <a:pt x="478" y="2233"/>
                    </a:lnTo>
                    <a:lnTo>
                      <a:pt x="422" y="2239"/>
                    </a:lnTo>
                    <a:lnTo>
                      <a:pt x="364" y="2245"/>
                    </a:lnTo>
                    <a:lnTo>
                      <a:pt x="307" y="2245"/>
                    </a:lnTo>
                    <a:lnTo>
                      <a:pt x="249" y="2245"/>
                    </a:lnTo>
                    <a:lnTo>
                      <a:pt x="193" y="2239"/>
                    </a:lnTo>
                    <a:lnTo>
                      <a:pt x="136" y="2233"/>
                    </a:lnTo>
                    <a:lnTo>
                      <a:pt x="82" y="2222"/>
                    </a:lnTo>
                    <a:lnTo>
                      <a:pt x="28" y="2210"/>
                    </a:lnTo>
                    <a:lnTo>
                      <a:pt x="0" y="2203"/>
                    </a:lnTo>
                    <a:lnTo>
                      <a:pt x="0" y="2205"/>
                    </a:lnTo>
                    <a:lnTo>
                      <a:pt x="0" y="2207"/>
                    </a:lnTo>
                    <a:lnTo>
                      <a:pt x="2" y="2208"/>
                    </a:lnTo>
                    <a:lnTo>
                      <a:pt x="2" y="2210"/>
                    </a:lnTo>
                    <a:lnTo>
                      <a:pt x="2" y="2212"/>
                    </a:lnTo>
                    <a:lnTo>
                      <a:pt x="2" y="2214"/>
                    </a:lnTo>
                    <a:close/>
                  </a:path>
                </a:pathLst>
              </a:custGeom>
              <a:solidFill>
                <a:srgbClr val="2CAAFF"/>
              </a:solidFill>
              <a:ln w="9525">
                <a:noFill/>
                <a:round/>
              </a:ln>
            </p:spPr>
            <p:txBody>
              <a:bodyPr/>
              <a:lstStyle/>
              <a:p>
                <a:endParaRPr lang="en-US"/>
              </a:p>
            </p:txBody>
          </p:sp>
          <p:sp>
            <p:nvSpPr>
              <p:cNvPr id="44147" name="Freeform 317"/>
              <p:cNvSpPr>
                <a:spLocks noEditPoints="1"/>
              </p:cNvSpPr>
              <p:nvPr/>
            </p:nvSpPr>
            <p:spPr bwMode="auto">
              <a:xfrm>
                <a:off x="4071" y="973"/>
                <a:ext cx="704" cy="2247"/>
              </a:xfrm>
              <a:custGeom>
                <a:avLst/>
                <a:gdLst>
                  <a:gd name="T0" fmla="*/ 641 w 704"/>
                  <a:gd name="T1" fmla="*/ 52 h 2247"/>
                  <a:gd name="T2" fmla="*/ 533 w 704"/>
                  <a:gd name="T3" fmla="*/ 23 h 2247"/>
                  <a:gd name="T4" fmla="*/ 422 w 704"/>
                  <a:gd name="T5" fmla="*/ 6 h 2247"/>
                  <a:gd name="T6" fmla="*/ 307 w 704"/>
                  <a:gd name="T7" fmla="*/ 0 h 2247"/>
                  <a:gd name="T8" fmla="*/ 270 w 704"/>
                  <a:gd name="T9" fmla="*/ 4 h 2247"/>
                  <a:gd name="T10" fmla="*/ 270 w 704"/>
                  <a:gd name="T11" fmla="*/ 6 h 2247"/>
                  <a:gd name="T12" fmla="*/ 268 w 704"/>
                  <a:gd name="T13" fmla="*/ 8 h 2247"/>
                  <a:gd name="T14" fmla="*/ 266 w 704"/>
                  <a:gd name="T15" fmla="*/ 11 h 2247"/>
                  <a:gd name="T16" fmla="*/ 307 w 704"/>
                  <a:gd name="T17" fmla="*/ 11 h 2247"/>
                  <a:gd name="T18" fmla="*/ 420 w 704"/>
                  <a:gd name="T19" fmla="*/ 17 h 2247"/>
                  <a:gd name="T20" fmla="*/ 531 w 704"/>
                  <a:gd name="T21" fmla="*/ 34 h 2247"/>
                  <a:gd name="T22" fmla="*/ 637 w 704"/>
                  <a:gd name="T23" fmla="*/ 61 h 2247"/>
                  <a:gd name="T24" fmla="*/ 648 w 704"/>
                  <a:gd name="T25" fmla="*/ 63 h 2247"/>
                  <a:gd name="T26" fmla="*/ 650 w 704"/>
                  <a:gd name="T27" fmla="*/ 61 h 2247"/>
                  <a:gd name="T28" fmla="*/ 650 w 704"/>
                  <a:gd name="T29" fmla="*/ 59 h 2247"/>
                  <a:gd name="T30" fmla="*/ 652 w 704"/>
                  <a:gd name="T31" fmla="*/ 57 h 2247"/>
                  <a:gd name="T32" fmla="*/ 2 w 704"/>
                  <a:gd name="T33" fmla="*/ 2204 h 2247"/>
                  <a:gd name="T34" fmla="*/ 80 w 704"/>
                  <a:gd name="T35" fmla="*/ 2224 h 2247"/>
                  <a:gd name="T36" fmla="*/ 192 w 704"/>
                  <a:gd name="T37" fmla="*/ 2241 h 2247"/>
                  <a:gd name="T38" fmla="*/ 307 w 704"/>
                  <a:gd name="T39" fmla="*/ 2247 h 2247"/>
                  <a:gd name="T40" fmla="*/ 422 w 704"/>
                  <a:gd name="T41" fmla="*/ 2241 h 2247"/>
                  <a:gd name="T42" fmla="*/ 533 w 704"/>
                  <a:gd name="T43" fmla="*/ 2224 h 2247"/>
                  <a:gd name="T44" fmla="*/ 641 w 704"/>
                  <a:gd name="T45" fmla="*/ 2197 h 2247"/>
                  <a:gd name="T46" fmla="*/ 704 w 704"/>
                  <a:gd name="T47" fmla="*/ 2174 h 2247"/>
                  <a:gd name="T48" fmla="*/ 689 w 704"/>
                  <a:gd name="T49" fmla="*/ 2168 h 2247"/>
                  <a:gd name="T50" fmla="*/ 585 w 704"/>
                  <a:gd name="T51" fmla="*/ 2201 h 2247"/>
                  <a:gd name="T52" fmla="*/ 476 w 704"/>
                  <a:gd name="T53" fmla="*/ 2224 h 2247"/>
                  <a:gd name="T54" fmla="*/ 364 w 704"/>
                  <a:gd name="T55" fmla="*/ 2235 h 2247"/>
                  <a:gd name="T56" fmla="*/ 249 w 704"/>
                  <a:gd name="T57" fmla="*/ 2235 h 2247"/>
                  <a:gd name="T58" fmla="*/ 138 w 704"/>
                  <a:gd name="T59" fmla="*/ 2224 h 2247"/>
                  <a:gd name="T60" fmla="*/ 28 w 704"/>
                  <a:gd name="T61" fmla="*/ 2201 h 2247"/>
                  <a:gd name="T62" fmla="*/ 0 w 704"/>
                  <a:gd name="T63" fmla="*/ 2195 h 2247"/>
                  <a:gd name="T64" fmla="*/ 0 w 704"/>
                  <a:gd name="T65" fmla="*/ 2197 h 2247"/>
                  <a:gd name="T66" fmla="*/ 0 w 704"/>
                  <a:gd name="T67" fmla="*/ 2201 h 2247"/>
                  <a:gd name="T68" fmla="*/ 0 w 704"/>
                  <a:gd name="T69" fmla="*/ 2203 h 224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04"/>
                  <a:gd name="T106" fmla="*/ 0 h 2247"/>
                  <a:gd name="T107" fmla="*/ 704 w 704"/>
                  <a:gd name="T108" fmla="*/ 2247 h 224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04" h="2247">
                    <a:moveTo>
                      <a:pt x="652" y="56"/>
                    </a:moveTo>
                    <a:lnTo>
                      <a:pt x="641" y="52"/>
                    </a:lnTo>
                    <a:lnTo>
                      <a:pt x="587" y="36"/>
                    </a:lnTo>
                    <a:lnTo>
                      <a:pt x="533" y="23"/>
                    </a:lnTo>
                    <a:lnTo>
                      <a:pt x="478" y="13"/>
                    </a:lnTo>
                    <a:lnTo>
                      <a:pt x="422" y="6"/>
                    </a:lnTo>
                    <a:lnTo>
                      <a:pt x="364" y="2"/>
                    </a:lnTo>
                    <a:lnTo>
                      <a:pt x="307" y="0"/>
                    </a:lnTo>
                    <a:lnTo>
                      <a:pt x="270" y="2"/>
                    </a:lnTo>
                    <a:lnTo>
                      <a:pt x="270" y="4"/>
                    </a:lnTo>
                    <a:lnTo>
                      <a:pt x="270" y="6"/>
                    </a:lnTo>
                    <a:lnTo>
                      <a:pt x="268" y="8"/>
                    </a:lnTo>
                    <a:lnTo>
                      <a:pt x="268" y="9"/>
                    </a:lnTo>
                    <a:lnTo>
                      <a:pt x="266" y="11"/>
                    </a:lnTo>
                    <a:lnTo>
                      <a:pt x="266" y="13"/>
                    </a:lnTo>
                    <a:lnTo>
                      <a:pt x="307" y="11"/>
                    </a:lnTo>
                    <a:lnTo>
                      <a:pt x="364" y="13"/>
                    </a:lnTo>
                    <a:lnTo>
                      <a:pt x="420" y="17"/>
                    </a:lnTo>
                    <a:lnTo>
                      <a:pt x="476" y="25"/>
                    </a:lnTo>
                    <a:lnTo>
                      <a:pt x="531" y="34"/>
                    </a:lnTo>
                    <a:lnTo>
                      <a:pt x="585" y="46"/>
                    </a:lnTo>
                    <a:lnTo>
                      <a:pt x="637" y="61"/>
                    </a:lnTo>
                    <a:lnTo>
                      <a:pt x="648" y="65"/>
                    </a:lnTo>
                    <a:lnTo>
                      <a:pt x="648" y="63"/>
                    </a:lnTo>
                    <a:lnTo>
                      <a:pt x="650" y="61"/>
                    </a:lnTo>
                    <a:lnTo>
                      <a:pt x="650" y="59"/>
                    </a:lnTo>
                    <a:lnTo>
                      <a:pt x="652" y="57"/>
                    </a:lnTo>
                    <a:lnTo>
                      <a:pt x="652" y="56"/>
                    </a:lnTo>
                    <a:close/>
                    <a:moveTo>
                      <a:pt x="2" y="2204"/>
                    </a:moveTo>
                    <a:lnTo>
                      <a:pt x="26" y="2212"/>
                    </a:lnTo>
                    <a:lnTo>
                      <a:pt x="80" y="2224"/>
                    </a:lnTo>
                    <a:lnTo>
                      <a:pt x="136" y="2233"/>
                    </a:lnTo>
                    <a:lnTo>
                      <a:pt x="192" y="2241"/>
                    </a:lnTo>
                    <a:lnTo>
                      <a:pt x="249" y="2245"/>
                    </a:lnTo>
                    <a:lnTo>
                      <a:pt x="307" y="2247"/>
                    </a:lnTo>
                    <a:lnTo>
                      <a:pt x="364" y="2245"/>
                    </a:lnTo>
                    <a:lnTo>
                      <a:pt x="422" y="2241"/>
                    </a:lnTo>
                    <a:lnTo>
                      <a:pt x="478" y="2233"/>
                    </a:lnTo>
                    <a:lnTo>
                      <a:pt x="533" y="2224"/>
                    </a:lnTo>
                    <a:lnTo>
                      <a:pt x="587" y="2212"/>
                    </a:lnTo>
                    <a:lnTo>
                      <a:pt x="641" y="2197"/>
                    </a:lnTo>
                    <a:lnTo>
                      <a:pt x="692" y="2180"/>
                    </a:lnTo>
                    <a:lnTo>
                      <a:pt x="704" y="2174"/>
                    </a:lnTo>
                    <a:lnTo>
                      <a:pt x="698" y="2164"/>
                    </a:lnTo>
                    <a:lnTo>
                      <a:pt x="689" y="2168"/>
                    </a:lnTo>
                    <a:lnTo>
                      <a:pt x="637" y="2185"/>
                    </a:lnTo>
                    <a:lnTo>
                      <a:pt x="585" y="2201"/>
                    </a:lnTo>
                    <a:lnTo>
                      <a:pt x="531" y="2214"/>
                    </a:lnTo>
                    <a:lnTo>
                      <a:pt x="476" y="2224"/>
                    </a:lnTo>
                    <a:lnTo>
                      <a:pt x="420" y="2231"/>
                    </a:lnTo>
                    <a:lnTo>
                      <a:pt x="364" y="2235"/>
                    </a:lnTo>
                    <a:lnTo>
                      <a:pt x="307" y="2237"/>
                    </a:lnTo>
                    <a:lnTo>
                      <a:pt x="249" y="2235"/>
                    </a:lnTo>
                    <a:lnTo>
                      <a:pt x="193" y="2231"/>
                    </a:lnTo>
                    <a:lnTo>
                      <a:pt x="138" y="2224"/>
                    </a:lnTo>
                    <a:lnTo>
                      <a:pt x="82" y="2214"/>
                    </a:lnTo>
                    <a:lnTo>
                      <a:pt x="28" y="2201"/>
                    </a:lnTo>
                    <a:lnTo>
                      <a:pt x="0" y="2193"/>
                    </a:lnTo>
                    <a:lnTo>
                      <a:pt x="0" y="2195"/>
                    </a:lnTo>
                    <a:lnTo>
                      <a:pt x="0" y="2197"/>
                    </a:lnTo>
                    <a:lnTo>
                      <a:pt x="0" y="2199"/>
                    </a:lnTo>
                    <a:lnTo>
                      <a:pt x="0" y="2201"/>
                    </a:lnTo>
                    <a:lnTo>
                      <a:pt x="0" y="2203"/>
                    </a:lnTo>
                    <a:lnTo>
                      <a:pt x="2" y="2204"/>
                    </a:lnTo>
                    <a:close/>
                  </a:path>
                </a:pathLst>
              </a:custGeom>
              <a:solidFill>
                <a:srgbClr val="2DABFF"/>
              </a:solidFill>
              <a:ln w="9525">
                <a:noFill/>
                <a:round/>
              </a:ln>
            </p:spPr>
            <p:txBody>
              <a:bodyPr/>
              <a:lstStyle/>
              <a:p>
                <a:endParaRPr lang="en-US"/>
              </a:p>
            </p:txBody>
          </p:sp>
          <p:sp>
            <p:nvSpPr>
              <p:cNvPr id="44148" name="Freeform 318"/>
              <p:cNvSpPr>
                <a:spLocks noEditPoints="1"/>
              </p:cNvSpPr>
              <p:nvPr/>
            </p:nvSpPr>
            <p:spPr bwMode="auto">
              <a:xfrm>
                <a:off x="4069" y="979"/>
                <a:ext cx="702" cy="2235"/>
              </a:xfrm>
              <a:custGeom>
                <a:avLst/>
                <a:gdLst>
                  <a:gd name="T0" fmla="*/ 641 w 702"/>
                  <a:gd name="T1" fmla="*/ 50 h 2235"/>
                  <a:gd name="T2" fmla="*/ 533 w 702"/>
                  <a:gd name="T3" fmla="*/ 23 h 2235"/>
                  <a:gd name="T4" fmla="*/ 424 w 702"/>
                  <a:gd name="T5" fmla="*/ 5 h 2235"/>
                  <a:gd name="T6" fmla="*/ 309 w 702"/>
                  <a:gd name="T7" fmla="*/ 0 h 2235"/>
                  <a:gd name="T8" fmla="*/ 270 w 702"/>
                  <a:gd name="T9" fmla="*/ 2 h 2235"/>
                  <a:gd name="T10" fmla="*/ 268 w 702"/>
                  <a:gd name="T11" fmla="*/ 5 h 2235"/>
                  <a:gd name="T12" fmla="*/ 268 w 702"/>
                  <a:gd name="T13" fmla="*/ 7 h 2235"/>
                  <a:gd name="T14" fmla="*/ 266 w 702"/>
                  <a:gd name="T15" fmla="*/ 11 h 2235"/>
                  <a:gd name="T16" fmla="*/ 309 w 702"/>
                  <a:gd name="T17" fmla="*/ 11 h 2235"/>
                  <a:gd name="T18" fmla="*/ 422 w 702"/>
                  <a:gd name="T19" fmla="*/ 17 h 2235"/>
                  <a:gd name="T20" fmla="*/ 531 w 702"/>
                  <a:gd name="T21" fmla="*/ 32 h 2235"/>
                  <a:gd name="T22" fmla="*/ 639 w 702"/>
                  <a:gd name="T23" fmla="*/ 61 h 2235"/>
                  <a:gd name="T24" fmla="*/ 648 w 702"/>
                  <a:gd name="T25" fmla="*/ 63 h 2235"/>
                  <a:gd name="T26" fmla="*/ 648 w 702"/>
                  <a:gd name="T27" fmla="*/ 59 h 2235"/>
                  <a:gd name="T28" fmla="*/ 650 w 702"/>
                  <a:gd name="T29" fmla="*/ 57 h 2235"/>
                  <a:gd name="T30" fmla="*/ 652 w 702"/>
                  <a:gd name="T31" fmla="*/ 55 h 2235"/>
                  <a:gd name="T32" fmla="*/ 2 w 702"/>
                  <a:gd name="T33" fmla="*/ 2193 h 2235"/>
                  <a:gd name="T34" fmla="*/ 84 w 702"/>
                  <a:gd name="T35" fmla="*/ 2212 h 2235"/>
                  <a:gd name="T36" fmla="*/ 195 w 702"/>
                  <a:gd name="T37" fmla="*/ 2229 h 2235"/>
                  <a:gd name="T38" fmla="*/ 309 w 702"/>
                  <a:gd name="T39" fmla="*/ 2235 h 2235"/>
                  <a:gd name="T40" fmla="*/ 424 w 702"/>
                  <a:gd name="T41" fmla="*/ 2229 h 2235"/>
                  <a:gd name="T42" fmla="*/ 533 w 702"/>
                  <a:gd name="T43" fmla="*/ 2212 h 2235"/>
                  <a:gd name="T44" fmla="*/ 641 w 702"/>
                  <a:gd name="T45" fmla="*/ 2185 h 2235"/>
                  <a:gd name="T46" fmla="*/ 702 w 702"/>
                  <a:gd name="T47" fmla="*/ 2164 h 2235"/>
                  <a:gd name="T48" fmla="*/ 689 w 702"/>
                  <a:gd name="T49" fmla="*/ 2158 h 2235"/>
                  <a:gd name="T50" fmla="*/ 585 w 702"/>
                  <a:gd name="T51" fmla="*/ 2191 h 2235"/>
                  <a:gd name="T52" fmla="*/ 478 w 702"/>
                  <a:gd name="T53" fmla="*/ 2212 h 2235"/>
                  <a:gd name="T54" fmla="*/ 366 w 702"/>
                  <a:gd name="T55" fmla="*/ 2223 h 2235"/>
                  <a:gd name="T56" fmla="*/ 251 w 702"/>
                  <a:gd name="T57" fmla="*/ 2223 h 2235"/>
                  <a:gd name="T58" fmla="*/ 140 w 702"/>
                  <a:gd name="T59" fmla="*/ 2212 h 2235"/>
                  <a:gd name="T60" fmla="*/ 32 w 702"/>
                  <a:gd name="T61" fmla="*/ 2191 h 2235"/>
                  <a:gd name="T62" fmla="*/ 0 w 702"/>
                  <a:gd name="T63" fmla="*/ 2183 h 2235"/>
                  <a:gd name="T64" fmla="*/ 0 w 702"/>
                  <a:gd name="T65" fmla="*/ 2185 h 2235"/>
                  <a:gd name="T66" fmla="*/ 2 w 702"/>
                  <a:gd name="T67" fmla="*/ 2189 h 2235"/>
                  <a:gd name="T68" fmla="*/ 2 w 702"/>
                  <a:gd name="T69" fmla="*/ 2191 h 223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02"/>
                  <a:gd name="T106" fmla="*/ 0 h 2235"/>
                  <a:gd name="T107" fmla="*/ 702 w 702"/>
                  <a:gd name="T108" fmla="*/ 2235 h 223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02" h="2235">
                    <a:moveTo>
                      <a:pt x="652" y="53"/>
                    </a:moveTo>
                    <a:lnTo>
                      <a:pt x="641" y="50"/>
                    </a:lnTo>
                    <a:lnTo>
                      <a:pt x="589" y="36"/>
                    </a:lnTo>
                    <a:lnTo>
                      <a:pt x="533" y="23"/>
                    </a:lnTo>
                    <a:lnTo>
                      <a:pt x="480" y="13"/>
                    </a:lnTo>
                    <a:lnTo>
                      <a:pt x="424" y="5"/>
                    </a:lnTo>
                    <a:lnTo>
                      <a:pt x="366" y="2"/>
                    </a:lnTo>
                    <a:lnTo>
                      <a:pt x="309" y="0"/>
                    </a:lnTo>
                    <a:lnTo>
                      <a:pt x="270" y="2"/>
                    </a:lnTo>
                    <a:lnTo>
                      <a:pt x="270" y="3"/>
                    </a:lnTo>
                    <a:lnTo>
                      <a:pt x="268" y="5"/>
                    </a:lnTo>
                    <a:lnTo>
                      <a:pt x="268" y="7"/>
                    </a:lnTo>
                    <a:lnTo>
                      <a:pt x="266" y="9"/>
                    </a:lnTo>
                    <a:lnTo>
                      <a:pt x="266" y="11"/>
                    </a:lnTo>
                    <a:lnTo>
                      <a:pt x="309" y="11"/>
                    </a:lnTo>
                    <a:lnTo>
                      <a:pt x="366" y="13"/>
                    </a:lnTo>
                    <a:lnTo>
                      <a:pt x="422" y="17"/>
                    </a:lnTo>
                    <a:lnTo>
                      <a:pt x="478" y="23"/>
                    </a:lnTo>
                    <a:lnTo>
                      <a:pt x="531" y="32"/>
                    </a:lnTo>
                    <a:lnTo>
                      <a:pt x="585" y="46"/>
                    </a:lnTo>
                    <a:lnTo>
                      <a:pt x="639" y="61"/>
                    </a:lnTo>
                    <a:lnTo>
                      <a:pt x="647" y="63"/>
                    </a:lnTo>
                    <a:lnTo>
                      <a:pt x="648" y="63"/>
                    </a:lnTo>
                    <a:lnTo>
                      <a:pt x="648" y="61"/>
                    </a:lnTo>
                    <a:lnTo>
                      <a:pt x="648" y="59"/>
                    </a:lnTo>
                    <a:lnTo>
                      <a:pt x="650" y="59"/>
                    </a:lnTo>
                    <a:lnTo>
                      <a:pt x="650" y="57"/>
                    </a:lnTo>
                    <a:lnTo>
                      <a:pt x="652" y="55"/>
                    </a:lnTo>
                    <a:lnTo>
                      <a:pt x="652" y="53"/>
                    </a:lnTo>
                    <a:close/>
                    <a:moveTo>
                      <a:pt x="2" y="2193"/>
                    </a:moveTo>
                    <a:lnTo>
                      <a:pt x="30" y="2200"/>
                    </a:lnTo>
                    <a:lnTo>
                      <a:pt x="84" y="2212"/>
                    </a:lnTo>
                    <a:lnTo>
                      <a:pt x="138" y="2223"/>
                    </a:lnTo>
                    <a:lnTo>
                      <a:pt x="195" y="2229"/>
                    </a:lnTo>
                    <a:lnTo>
                      <a:pt x="251" y="2235"/>
                    </a:lnTo>
                    <a:lnTo>
                      <a:pt x="309" y="2235"/>
                    </a:lnTo>
                    <a:lnTo>
                      <a:pt x="366" y="2235"/>
                    </a:lnTo>
                    <a:lnTo>
                      <a:pt x="424" y="2229"/>
                    </a:lnTo>
                    <a:lnTo>
                      <a:pt x="480" y="2223"/>
                    </a:lnTo>
                    <a:lnTo>
                      <a:pt x="533" y="2212"/>
                    </a:lnTo>
                    <a:lnTo>
                      <a:pt x="589" y="2200"/>
                    </a:lnTo>
                    <a:lnTo>
                      <a:pt x="641" y="2185"/>
                    </a:lnTo>
                    <a:lnTo>
                      <a:pt x="693" y="2168"/>
                    </a:lnTo>
                    <a:lnTo>
                      <a:pt x="702" y="2164"/>
                    </a:lnTo>
                    <a:lnTo>
                      <a:pt x="698" y="2154"/>
                    </a:lnTo>
                    <a:lnTo>
                      <a:pt x="689" y="2158"/>
                    </a:lnTo>
                    <a:lnTo>
                      <a:pt x="639" y="2175"/>
                    </a:lnTo>
                    <a:lnTo>
                      <a:pt x="585" y="2191"/>
                    </a:lnTo>
                    <a:lnTo>
                      <a:pt x="531" y="2202"/>
                    </a:lnTo>
                    <a:lnTo>
                      <a:pt x="478" y="2212"/>
                    </a:lnTo>
                    <a:lnTo>
                      <a:pt x="422" y="2220"/>
                    </a:lnTo>
                    <a:lnTo>
                      <a:pt x="366" y="2223"/>
                    </a:lnTo>
                    <a:lnTo>
                      <a:pt x="309" y="2225"/>
                    </a:lnTo>
                    <a:lnTo>
                      <a:pt x="251" y="2223"/>
                    </a:lnTo>
                    <a:lnTo>
                      <a:pt x="195" y="2220"/>
                    </a:lnTo>
                    <a:lnTo>
                      <a:pt x="140" y="2212"/>
                    </a:lnTo>
                    <a:lnTo>
                      <a:pt x="86" y="2202"/>
                    </a:lnTo>
                    <a:lnTo>
                      <a:pt x="32" y="2191"/>
                    </a:lnTo>
                    <a:lnTo>
                      <a:pt x="0" y="2181"/>
                    </a:lnTo>
                    <a:lnTo>
                      <a:pt x="0" y="2183"/>
                    </a:lnTo>
                    <a:lnTo>
                      <a:pt x="0" y="2185"/>
                    </a:lnTo>
                    <a:lnTo>
                      <a:pt x="2" y="2187"/>
                    </a:lnTo>
                    <a:lnTo>
                      <a:pt x="2" y="2189"/>
                    </a:lnTo>
                    <a:lnTo>
                      <a:pt x="2" y="2191"/>
                    </a:lnTo>
                    <a:lnTo>
                      <a:pt x="2" y="2193"/>
                    </a:lnTo>
                    <a:close/>
                  </a:path>
                </a:pathLst>
              </a:custGeom>
              <a:solidFill>
                <a:srgbClr val="2EABFF"/>
              </a:solidFill>
              <a:ln w="9525">
                <a:noFill/>
                <a:round/>
              </a:ln>
            </p:spPr>
            <p:txBody>
              <a:bodyPr/>
              <a:lstStyle/>
              <a:p>
                <a:endParaRPr lang="en-US"/>
              </a:p>
            </p:txBody>
          </p:sp>
          <p:sp>
            <p:nvSpPr>
              <p:cNvPr id="44149" name="Freeform 319"/>
              <p:cNvSpPr>
                <a:spLocks noEditPoints="1"/>
              </p:cNvSpPr>
              <p:nvPr/>
            </p:nvSpPr>
            <p:spPr bwMode="auto">
              <a:xfrm>
                <a:off x="4069" y="984"/>
                <a:ext cx="700" cy="2226"/>
              </a:xfrm>
              <a:custGeom>
                <a:avLst/>
                <a:gdLst>
                  <a:gd name="T0" fmla="*/ 639 w 700"/>
                  <a:gd name="T1" fmla="*/ 50 h 2226"/>
                  <a:gd name="T2" fmla="*/ 533 w 700"/>
                  <a:gd name="T3" fmla="*/ 23 h 2226"/>
                  <a:gd name="T4" fmla="*/ 422 w 700"/>
                  <a:gd name="T5" fmla="*/ 6 h 2226"/>
                  <a:gd name="T6" fmla="*/ 309 w 700"/>
                  <a:gd name="T7" fmla="*/ 0 h 2226"/>
                  <a:gd name="T8" fmla="*/ 268 w 700"/>
                  <a:gd name="T9" fmla="*/ 2 h 2226"/>
                  <a:gd name="T10" fmla="*/ 266 w 700"/>
                  <a:gd name="T11" fmla="*/ 6 h 2226"/>
                  <a:gd name="T12" fmla="*/ 265 w 700"/>
                  <a:gd name="T13" fmla="*/ 8 h 2226"/>
                  <a:gd name="T14" fmla="*/ 265 w 700"/>
                  <a:gd name="T15" fmla="*/ 10 h 2226"/>
                  <a:gd name="T16" fmla="*/ 309 w 700"/>
                  <a:gd name="T17" fmla="*/ 12 h 2226"/>
                  <a:gd name="T18" fmla="*/ 422 w 700"/>
                  <a:gd name="T19" fmla="*/ 18 h 2226"/>
                  <a:gd name="T20" fmla="*/ 531 w 700"/>
                  <a:gd name="T21" fmla="*/ 33 h 2226"/>
                  <a:gd name="T22" fmla="*/ 637 w 700"/>
                  <a:gd name="T23" fmla="*/ 60 h 2226"/>
                  <a:gd name="T24" fmla="*/ 645 w 700"/>
                  <a:gd name="T25" fmla="*/ 62 h 2226"/>
                  <a:gd name="T26" fmla="*/ 647 w 700"/>
                  <a:gd name="T27" fmla="*/ 60 h 2226"/>
                  <a:gd name="T28" fmla="*/ 648 w 700"/>
                  <a:gd name="T29" fmla="*/ 58 h 2226"/>
                  <a:gd name="T30" fmla="*/ 648 w 700"/>
                  <a:gd name="T31" fmla="*/ 54 h 2226"/>
                  <a:gd name="T32" fmla="*/ 2 w 700"/>
                  <a:gd name="T33" fmla="*/ 2182 h 2226"/>
                  <a:gd name="T34" fmla="*/ 84 w 700"/>
                  <a:gd name="T35" fmla="*/ 2203 h 2226"/>
                  <a:gd name="T36" fmla="*/ 195 w 700"/>
                  <a:gd name="T37" fmla="*/ 2220 h 2226"/>
                  <a:gd name="T38" fmla="*/ 309 w 700"/>
                  <a:gd name="T39" fmla="*/ 2226 h 2226"/>
                  <a:gd name="T40" fmla="*/ 422 w 700"/>
                  <a:gd name="T41" fmla="*/ 2220 h 2226"/>
                  <a:gd name="T42" fmla="*/ 533 w 700"/>
                  <a:gd name="T43" fmla="*/ 2203 h 2226"/>
                  <a:gd name="T44" fmla="*/ 639 w 700"/>
                  <a:gd name="T45" fmla="*/ 2174 h 2226"/>
                  <a:gd name="T46" fmla="*/ 700 w 700"/>
                  <a:gd name="T47" fmla="*/ 2153 h 2226"/>
                  <a:gd name="T48" fmla="*/ 687 w 700"/>
                  <a:gd name="T49" fmla="*/ 2147 h 2226"/>
                  <a:gd name="T50" fmla="*/ 585 w 700"/>
                  <a:gd name="T51" fmla="*/ 2180 h 2226"/>
                  <a:gd name="T52" fmla="*/ 478 w 700"/>
                  <a:gd name="T53" fmla="*/ 2201 h 2226"/>
                  <a:gd name="T54" fmla="*/ 366 w 700"/>
                  <a:gd name="T55" fmla="*/ 2213 h 2226"/>
                  <a:gd name="T56" fmla="*/ 253 w 700"/>
                  <a:gd name="T57" fmla="*/ 2213 h 2226"/>
                  <a:gd name="T58" fmla="*/ 142 w 700"/>
                  <a:gd name="T59" fmla="*/ 2201 h 2226"/>
                  <a:gd name="T60" fmla="*/ 34 w 700"/>
                  <a:gd name="T61" fmla="*/ 2180 h 2226"/>
                  <a:gd name="T62" fmla="*/ 0 w 700"/>
                  <a:gd name="T63" fmla="*/ 2172 h 2226"/>
                  <a:gd name="T64" fmla="*/ 0 w 700"/>
                  <a:gd name="T65" fmla="*/ 2174 h 2226"/>
                  <a:gd name="T66" fmla="*/ 0 w 700"/>
                  <a:gd name="T67" fmla="*/ 2178 h 2226"/>
                  <a:gd name="T68" fmla="*/ 0 w 700"/>
                  <a:gd name="T69" fmla="*/ 2180 h 22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00"/>
                  <a:gd name="T106" fmla="*/ 0 h 2226"/>
                  <a:gd name="T107" fmla="*/ 700 w 700"/>
                  <a:gd name="T108" fmla="*/ 2226 h 22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00" h="2226">
                    <a:moveTo>
                      <a:pt x="650" y="54"/>
                    </a:moveTo>
                    <a:lnTo>
                      <a:pt x="639" y="50"/>
                    </a:lnTo>
                    <a:lnTo>
                      <a:pt x="587" y="35"/>
                    </a:lnTo>
                    <a:lnTo>
                      <a:pt x="533" y="23"/>
                    </a:lnTo>
                    <a:lnTo>
                      <a:pt x="478" y="14"/>
                    </a:lnTo>
                    <a:lnTo>
                      <a:pt x="422" y="6"/>
                    </a:lnTo>
                    <a:lnTo>
                      <a:pt x="366" y="2"/>
                    </a:lnTo>
                    <a:lnTo>
                      <a:pt x="309" y="0"/>
                    </a:lnTo>
                    <a:lnTo>
                      <a:pt x="268" y="2"/>
                    </a:lnTo>
                    <a:lnTo>
                      <a:pt x="266" y="4"/>
                    </a:lnTo>
                    <a:lnTo>
                      <a:pt x="266" y="6"/>
                    </a:lnTo>
                    <a:lnTo>
                      <a:pt x="265" y="8"/>
                    </a:lnTo>
                    <a:lnTo>
                      <a:pt x="265" y="10"/>
                    </a:lnTo>
                    <a:lnTo>
                      <a:pt x="265" y="12"/>
                    </a:lnTo>
                    <a:lnTo>
                      <a:pt x="309" y="12"/>
                    </a:lnTo>
                    <a:lnTo>
                      <a:pt x="366" y="12"/>
                    </a:lnTo>
                    <a:lnTo>
                      <a:pt x="422" y="18"/>
                    </a:lnTo>
                    <a:lnTo>
                      <a:pt x="478" y="23"/>
                    </a:lnTo>
                    <a:lnTo>
                      <a:pt x="531" y="33"/>
                    </a:lnTo>
                    <a:lnTo>
                      <a:pt x="585" y="46"/>
                    </a:lnTo>
                    <a:lnTo>
                      <a:pt x="637" y="60"/>
                    </a:lnTo>
                    <a:lnTo>
                      <a:pt x="645" y="64"/>
                    </a:lnTo>
                    <a:lnTo>
                      <a:pt x="645" y="62"/>
                    </a:lnTo>
                    <a:lnTo>
                      <a:pt x="647" y="62"/>
                    </a:lnTo>
                    <a:lnTo>
                      <a:pt x="647" y="60"/>
                    </a:lnTo>
                    <a:lnTo>
                      <a:pt x="647" y="58"/>
                    </a:lnTo>
                    <a:lnTo>
                      <a:pt x="648" y="58"/>
                    </a:lnTo>
                    <a:lnTo>
                      <a:pt x="648" y="56"/>
                    </a:lnTo>
                    <a:lnTo>
                      <a:pt x="648" y="54"/>
                    </a:lnTo>
                    <a:lnTo>
                      <a:pt x="650" y="54"/>
                    </a:lnTo>
                    <a:close/>
                    <a:moveTo>
                      <a:pt x="2" y="2182"/>
                    </a:moveTo>
                    <a:lnTo>
                      <a:pt x="30" y="2190"/>
                    </a:lnTo>
                    <a:lnTo>
                      <a:pt x="84" y="2203"/>
                    </a:lnTo>
                    <a:lnTo>
                      <a:pt x="140" y="2213"/>
                    </a:lnTo>
                    <a:lnTo>
                      <a:pt x="195" y="2220"/>
                    </a:lnTo>
                    <a:lnTo>
                      <a:pt x="251" y="2224"/>
                    </a:lnTo>
                    <a:lnTo>
                      <a:pt x="309" y="2226"/>
                    </a:lnTo>
                    <a:lnTo>
                      <a:pt x="366" y="2224"/>
                    </a:lnTo>
                    <a:lnTo>
                      <a:pt x="422" y="2220"/>
                    </a:lnTo>
                    <a:lnTo>
                      <a:pt x="478" y="2213"/>
                    </a:lnTo>
                    <a:lnTo>
                      <a:pt x="533" y="2203"/>
                    </a:lnTo>
                    <a:lnTo>
                      <a:pt x="587" y="2190"/>
                    </a:lnTo>
                    <a:lnTo>
                      <a:pt x="639" y="2174"/>
                    </a:lnTo>
                    <a:lnTo>
                      <a:pt x="691" y="2157"/>
                    </a:lnTo>
                    <a:lnTo>
                      <a:pt x="700" y="2153"/>
                    </a:lnTo>
                    <a:lnTo>
                      <a:pt x="696" y="2144"/>
                    </a:lnTo>
                    <a:lnTo>
                      <a:pt x="687" y="2147"/>
                    </a:lnTo>
                    <a:lnTo>
                      <a:pt x="637" y="2165"/>
                    </a:lnTo>
                    <a:lnTo>
                      <a:pt x="585" y="2180"/>
                    </a:lnTo>
                    <a:lnTo>
                      <a:pt x="531" y="2192"/>
                    </a:lnTo>
                    <a:lnTo>
                      <a:pt x="478" y="2201"/>
                    </a:lnTo>
                    <a:lnTo>
                      <a:pt x="422" y="2209"/>
                    </a:lnTo>
                    <a:lnTo>
                      <a:pt x="366" y="2213"/>
                    </a:lnTo>
                    <a:lnTo>
                      <a:pt x="309" y="2215"/>
                    </a:lnTo>
                    <a:lnTo>
                      <a:pt x="253" y="2213"/>
                    </a:lnTo>
                    <a:lnTo>
                      <a:pt x="195" y="2209"/>
                    </a:lnTo>
                    <a:lnTo>
                      <a:pt x="142" y="2201"/>
                    </a:lnTo>
                    <a:lnTo>
                      <a:pt x="86" y="2192"/>
                    </a:lnTo>
                    <a:lnTo>
                      <a:pt x="34" y="2180"/>
                    </a:lnTo>
                    <a:lnTo>
                      <a:pt x="0" y="2170"/>
                    </a:lnTo>
                    <a:lnTo>
                      <a:pt x="0" y="2172"/>
                    </a:lnTo>
                    <a:lnTo>
                      <a:pt x="0" y="2174"/>
                    </a:lnTo>
                    <a:lnTo>
                      <a:pt x="0" y="2176"/>
                    </a:lnTo>
                    <a:lnTo>
                      <a:pt x="0" y="2178"/>
                    </a:lnTo>
                    <a:lnTo>
                      <a:pt x="0" y="2180"/>
                    </a:lnTo>
                    <a:lnTo>
                      <a:pt x="2" y="2182"/>
                    </a:lnTo>
                    <a:close/>
                  </a:path>
                </a:pathLst>
              </a:custGeom>
              <a:solidFill>
                <a:srgbClr val="2FABFF"/>
              </a:solidFill>
              <a:ln w="9525">
                <a:noFill/>
                <a:round/>
              </a:ln>
            </p:spPr>
            <p:txBody>
              <a:bodyPr/>
              <a:lstStyle/>
              <a:p>
                <a:endParaRPr lang="en-US"/>
              </a:p>
            </p:txBody>
          </p:sp>
          <p:sp>
            <p:nvSpPr>
              <p:cNvPr id="44150" name="Freeform 320"/>
              <p:cNvSpPr>
                <a:spLocks noEditPoints="1"/>
              </p:cNvSpPr>
              <p:nvPr/>
            </p:nvSpPr>
            <p:spPr bwMode="auto">
              <a:xfrm>
                <a:off x="4067" y="990"/>
                <a:ext cx="700" cy="2214"/>
              </a:xfrm>
              <a:custGeom>
                <a:avLst/>
                <a:gdLst>
                  <a:gd name="T0" fmla="*/ 641 w 700"/>
                  <a:gd name="T1" fmla="*/ 50 h 2214"/>
                  <a:gd name="T2" fmla="*/ 533 w 700"/>
                  <a:gd name="T3" fmla="*/ 23 h 2214"/>
                  <a:gd name="T4" fmla="*/ 424 w 700"/>
                  <a:gd name="T5" fmla="*/ 6 h 2214"/>
                  <a:gd name="T6" fmla="*/ 311 w 700"/>
                  <a:gd name="T7" fmla="*/ 0 h 2214"/>
                  <a:gd name="T8" fmla="*/ 267 w 700"/>
                  <a:gd name="T9" fmla="*/ 2 h 2214"/>
                  <a:gd name="T10" fmla="*/ 267 w 700"/>
                  <a:gd name="T11" fmla="*/ 4 h 2214"/>
                  <a:gd name="T12" fmla="*/ 265 w 700"/>
                  <a:gd name="T13" fmla="*/ 8 h 2214"/>
                  <a:gd name="T14" fmla="*/ 265 w 700"/>
                  <a:gd name="T15" fmla="*/ 10 h 2214"/>
                  <a:gd name="T16" fmla="*/ 311 w 700"/>
                  <a:gd name="T17" fmla="*/ 10 h 2214"/>
                  <a:gd name="T18" fmla="*/ 422 w 700"/>
                  <a:gd name="T19" fmla="*/ 16 h 2214"/>
                  <a:gd name="T20" fmla="*/ 531 w 700"/>
                  <a:gd name="T21" fmla="*/ 33 h 2214"/>
                  <a:gd name="T22" fmla="*/ 637 w 700"/>
                  <a:gd name="T23" fmla="*/ 60 h 2214"/>
                  <a:gd name="T24" fmla="*/ 645 w 700"/>
                  <a:gd name="T25" fmla="*/ 62 h 2214"/>
                  <a:gd name="T26" fmla="*/ 647 w 700"/>
                  <a:gd name="T27" fmla="*/ 58 h 2214"/>
                  <a:gd name="T28" fmla="*/ 647 w 700"/>
                  <a:gd name="T29" fmla="*/ 56 h 2214"/>
                  <a:gd name="T30" fmla="*/ 649 w 700"/>
                  <a:gd name="T31" fmla="*/ 54 h 2214"/>
                  <a:gd name="T32" fmla="*/ 2 w 700"/>
                  <a:gd name="T33" fmla="*/ 2170 h 2214"/>
                  <a:gd name="T34" fmla="*/ 88 w 700"/>
                  <a:gd name="T35" fmla="*/ 2191 h 2214"/>
                  <a:gd name="T36" fmla="*/ 197 w 700"/>
                  <a:gd name="T37" fmla="*/ 2209 h 2214"/>
                  <a:gd name="T38" fmla="*/ 311 w 700"/>
                  <a:gd name="T39" fmla="*/ 2214 h 2214"/>
                  <a:gd name="T40" fmla="*/ 424 w 700"/>
                  <a:gd name="T41" fmla="*/ 2209 h 2214"/>
                  <a:gd name="T42" fmla="*/ 533 w 700"/>
                  <a:gd name="T43" fmla="*/ 2191 h 2214"/>
                  <a:gd name="T44" fmla="*/ 641 w 700"/>
                  <a:gd name="T45" fmla="*/ 2164 h 2214"/>
                  <a:gd name="T46" fmla="*/ 700 w 700"/>
                  <a:gd name="T47" fmla="*/ 2143 h 2214"/>
                  <a:gd name="T48" fmla="*/ 689 w 700"/>
                  <a:gd name="T49" fmla="*/ 2138 h 2214"/>
                  <a:gd name="T50" fmla="*/ 585 w 700"/>
                  <a:gd name="T51" fmla="*/ 2168 h 2214"/>
                  <a:gd name="T52" fmla="*/ 478 w 700"/>
                  <a:gd name="T53" fmla="*/ 2191 h 2214"/>
                  <a:gd name="T54" fmla="*/ 366 w 700"/>
                  <a:gd name="T55" fmla="*/ 2201 h 2214"/>
                  <a:gd name="T56" fmla="*/ 255 w 700"/>
                  <a:gd name="T57" fmla="*/ 2201 h 2214"/>
                  <a:gd name="T58" fmla="*/ 144 w 700"/>
                  <a:gd name="T59" fmla="*/ 2191 h 2214"/>
                  <a:gd name="T60" fmla="*/ 36 w 700"/>
                  <a:gd name="T61" fmla="*/ 2168 h 2214"/>
                  <a:gd name="T62" fmla="*/ 0 w 700"/>
                  <a:gd name="T63" fmla="*/ 2159 h 2214"/>
                  <a:gd name="T64" fmla="*/ 0 w 700"/>
                  <a:gd name="T65" fmla="*/ 2163 h 2214"/>
                  <a:gd name="T66" fmla="*/ 2 w 700"/>
                  <a:gd name="T67" fmla="*/ 2166 h 2214"/>
                  <a:gd name="T68" fmla="*/ 2 w 700"/>
                  <a:gd name="T69" fmla="*/ 2168 h 221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700"/>
                  <a:gd name="T106" fmla="*/ 0 h 2214"/>
                  <a:gd name="T107" fmla="*/ 700 w 700"/>
                  <a:gd name="T108" fmla="*/ 2214 h 221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700" h="2214">
                    <a:moveTo>
                      <a:pt x="649" y="52"/>
                    </a:moveTo>
                    <a:lnTo>
                      <a:pt x="641" y="50"/>
                    </a:lnTo>
                    <a:lnTo>
                      <a:pt x="587" y="35"/>
                    </a:lnTo>
                    <a:lnTo>
                      <a:pt x="533" y="23"/>
                    </a:lnTo>
                    <a:lnTo>
                      <a:pt x="480" y="12"/>
                    </a:lnTo>
                    <a:lnTo>
                      <a:pt x="424" y="6"/>
                    </a:lnTo>
                    <a:lnTo>
                      <a:pt x="368" y="2"/>
                    </a:lnTo>
                    <a:lnTo>
                      <a:pt x="311" y="0"/>
                    </a:lnTo>
                    <a:lnTo>
                      <a:pt x="268" y="0"/>
                    </a:lnTo>
                    <a:lnTo>
                      <a:pt x="267" y="2"/>
                    </a:lnTo>
                    <a:lnTo>
                      <a:pt x="267" y="4"/>
                    </a:lnTo>
                    <a:lnTo>
                      <a:pt x="267" y="6"/>
                    </a:lnTo>
                    <a:lnTo>
                      <a:pt x="265" y="8"/>
                    </a:lnTo>
                    <a:lnTo>
                      <a:pt x="265" y="10"/>
                    </a:lnTo>
                    <a:lnTo>
                      <a:pt x="263" y="12"/>
                    </a:lnTo>
                    <a:lnTo>
                      <a:pt x="311" y="10"/>
                    </a:lnTo>
                    <a:lnTo>
                      <a:pt x="366" y="12"/>
                    </a:lnTo>
                    <a:lnTo>
                      <a:pt x="422" y="16"/>
                    </a:lnTo>
                    <a:lnTo>
                      <a:pt x="478" y="23"/>
                    </a:lnTo>
                    <a:lnTo>
                      <a:pt x="531" y="33"/>
                    </a:lnTo>
                    <a:lnTo>
                      <a:pt x="585" y="44"/>
                    </a:lnTo>
                    <a:lnTo>
                      <a:pt x="637" y="60"/>
                    </a:lnTo>
                    <a:lnTo>
                      <a:pt x="645" y="62"/>
                    </a:lnTo>
                    <a:lnTo>
                      <a:pt x="645" y="60"/>
                    </a:lnTo>
                    <a:lnTo>
                      <a:pt x="647" y="58"/>
                    </a:lnTo>
                    <a:lnTo>
                      <a:pt x="647" y="56"/>
                    </a:lnTo>
                    <a:lnTo>
                      <a:pt x="649" y="56"/>
                    </a:lnTo>
                    <a:lnTo>
                      <a:pt x="649" y="54"/>
                    </a:lnTo>
                    <a:lnTo>
                      <a:pt x="649" y="52"/>
                    </a:lnTo>
                    <a:close/>
                    <a:moveTo>
                      <a:pt x="2" y="2170"/>
                    </a:moveTo>
                    <a:lnTo>
                      <a:pt x="34" y="2180"/>
                    </a:lnTo>
                    <a:lnTo>
                      <a:pt x="88" y="2191"/>
                    </a:lnTo>
                    <a:lnTo>
                      <a:pt x="142" y="2201"/>
                    </a:lnTo>
                    <a:lnTo>
                      <a:pt x="197" y="2209"/>
                    </a:lnTo>
                    <a:lnTo>
                      <a:pt x="253" y="2212"/>
                    </a:lnTo>
                    <a:lnTo>
                      <a:pt x="311" y="2214"/>
                    </a:lnTo>
                    <a:lnTo>
                      <a:pt x="368" y="2212"/>
                    </a:lnTo>
                    <a:lnTo>
                      <a:pt x="424" y="2209"/>
                    </a:lnTo>
                    <a:lnTo>
                      <a:pt x="480" y="2201"/>
                    </a:lnTo>
                    <a:lnTo>
                      <a:pt x="533" y="2191"/>
                    </a:lnTo>
                    <a:lnTo>
                      <a:pt x="587" y="2180"/>
                    </a:lnTo>
                    <a:lnTo>
                      <a:pt x="641" y="2164"/>
                    </a:lnTo>
                    <a:lnTo>
                      <a:pt x="691" y="2147"/>
                    </a:lnTo>
                    <a:lnTo>
                      <a:pt x="700" y="2143"/>
                    </a:lnTo>
                    <a:lnTo>
                      <a:pt x="696" y="2134"/>
                    </a:lnTo>
                    <a:lnTo>
                      <a:pt x="689" y="2138"/>
                    </a:lnTo>
                    <a:lnTo>
                      <a:pt x="637" y="2153"/>
                    </a:lnTo>
                    <a:lnTo>
                      <a:pt x="585" y="2168"/>
                    </a:lnTo>
                    <a:lnTo>
                      <a:pt x="531" y="2182"/>
                    </a:lnTo>
                    <a:lnTo>
                      <a:pt x="478" y="2191"/>
                    </a:lnTo>
                    <a:lnTo>
                      <a:pt x="422" y="2197"/>
                    </a:lnTo>
                    <a:lnTo>
                      <a:pt x="366" y="2201"/>
                    </a:lnTo>
                    <a:lnTo>
                      <a:pt x="311" y="2203"/>
                    </a:lnTo>
                    <a:lnTo>
                      <a:pt x="255" y="2201"/>
                    </a:lnTo>
                    <a:lnTo>
                      <a:pt x="199" y="2197"/>
                    </a:lnTo>
                    <a:lnTo>
                      <a:pt x="144" y="2191"/>
                    </a:lnTo>
                    <a:lnTo>
                      <a:pt x="90" y="2182"/>
                    </a:lnTo>
                    <a:lnTo>
                      <a:pt x="36" y="2168"/>
                    </a:lnTo>
                    <a:lnTo>
                      <a:pt x="0" y="2159"/>
                    </a:lnTo>
                    <a:lnTo>
                      <a:pt x="0" y="2161"/>
                    </a:lnTo>
                    <a:lnTo>
                      <a:pt x="0" y="2163"/>
                    </a:lnTo>
                    <a:lnTo>
                      <a:pt x="2" y="2164"/>
                    </a:lnTo>
                    <a:lnTo>
                      <a:pt x="2" y="2166"/>
                    </a:lnTo>
                    <a:lnTo>
                      <a:pt x="2" y="2168"/>
                    </a:lnTo>
                    <a:lnTo>
                      <a:pt x="2" y="2170"/>
                    </a:lnTo>
                    <a:close/>
                  </a:path>
                </a:pathLst>
              </a:custGeom>
              <a:solidFill>
                <a:srgbClr val="30ACFF"/>
              </a:solidFill>
              <a:ln w="9525">
                <a:noFill/>
                <a:round/>
              </a:ln>
            </p:spPr>
            <p:txBody>
              <a:bodyPr/>
              <a:lstStyle/>
              <a:p>
                <a:endParaRPr lang="en-US"/>
              </a:p>
            </p:txBody>
          </p:sp>
          <p:sp>
            <p:nvSpPr>
              <p:cNvPr id="44151" name="Freeform 321"/>
              <p:cNvSpPr>
                <a:spLocks noEditPoints="1"/>
              </p:cNvSpPr>
              <p:nvPr/>
            </p:nvSpPr>
            <p:spPr bwMode="auto">
              <a:xfrm>
                <a:off x="4067" y="996"/>
                <a:ext cx="698" cy="2203"/>
              </a:xfrm>
              <a:custGeom>
                <a:avLst/>
                <a:gdLst>
                  <a:gd name="T0" fmla="*/ 639 w 698"/>
                  <a:gd name="T1" fmla="*/ 48 h 2203"/>
                  <a:gd name="T2" fmla="*/ 533 w 698"/>
                  <a:gd name="T3" fmla="*/ 21 h 2203"/>
                  <a:gd name="T4" fmla="*/ 424 w 698"/>
                  <a:gd name="T5" fmla="*/ 6 h 2203"/>
                  <a:gd name="T6" fmla="*/ 311 w 698"/>
                  <a:gd name="T7" fmla="*/ 0 h 2203"/>
                  <a:gd name="T8" fmla="*/ 265 w 698"/>
                  <a:gd name="T9" fmla="*/ 2 h 2203"/>
                  <a:gd name="T10" fmla="*/ 265 w 698"/>
                  <a:gd name="T11" fmla="*/ 4 h 2203"/>
                  <a:gd name="T12" fmla="*/ 263 w 698"/>
                  <a:gd name="T13" fmla="*/ 8 h 2203"/>
                  <a:gd name="T14" fmla="*/ 261 w 698"/>
                  <a:gd name="T15" fmla="*/ 10 h 2203"/>
                  <a:gd name="T16" fmla="*/ 311 w 698"/>
                  <a:gd name="T17" fmla="*/ 10 h 2203"/>
                  <a:gd name="T18" fmla="*/ 422 w 698"/>
                  <a:gd name="T19" fmla="*/ 15 h 2203"/>
                  <a:gd name="T20" fmla="*/ 531 w 698"/>
                  <a:gd name="T21" fmla="*/ 33 h 2203"/>
                  <a:gd name="T22" fmla="*/ 635 w 698"/>
                  <a:gd name="T23" fmla="*/ 59 h 2203"/>
                  <a:gd name="T24" fmla="*/ 643 w 698"/>
                  <a:gd name="T25" fmla="*/ 59 h 2203"/>
                  <a:gd name="T26" fmla="*/ 643 w 698"/>
                  <a:gd name="T27" fmla="*/ 57 h 2203"/>
                  <a:gd name="T28" fmla="*/ 645 w 698"/>
                  <a:gd name="T29" fmla="*/ 56 h 2203"/>
                  <a:gd name="T30" fmla="*/ 647 w 698"/>
                  <a:gd name="T31" fmla="*/ 52 h 2203"/>
                  <a:gd name="T32" fmla="*/ 2 w 698"/>
                  <a:gd name="T33" fmla="*/ 2158 h 2203"/>
                  <a:gd name="T34" fmla="*/ 88 w 698"/>
                  <a:gd name="T35" fmla="*/ 2180 h 2203"/>
                  <a:gd name="T36" fmla="*/ 197 w 698"/>
                  <a:gd name="T37" fmla="*/ 2197 h 2203"/>
                  <a:gd name="T38" fmla="*/ 311 w 698"/>
                  <a:gd name="T39" fmla="*/ 2203 h 2203"/>
                  <a:gd name="T40" fmla="*/ 424 w 698"/>
                  <a:gd name="T41" fmla="*/ 2197 h 2203"/>
                  <a:gd name="T42" fmla="*/ 533 w 698"/>
                  <a:gd name="T43" fmla="*/ 2180 h 2203"/>
                  <a:gd name="T44" fmla="*/ 639 w 698"/>
                  <a:gd name="T45" fmla="*/ 2153 h 2203"/>
                  <a:gd name="T46" fmla="*/ 698 w 698"/>
                  <a:gd name="T47" fmla="*/ 2132 h 2203"/>
                  <a:gd name="T48" fmla="*/ 687 w 698"/>
                  <a:gd name="T49" fmla="*/ 2126 h 2203"/>
                  <a:gd name="T50" fmla="*/ 583 w 698"/>
                  <a:gd name="T51" fmla="*/ 2158 h 2203"/>
                  <a:gd name="T52" fmla="*/ 478 w 698"/>
                  <a:gd name="T53" fmla="*/ 2180 h 2203"/>
                  <a:gd name="T54" fmla="*/ 366 w 698"/>
                  <a:gd name="T55" fmla="*/ 2191 h 2203"/>
                  <a:gd name="T56" fmla="*/ 255 w 698"/>
                  <a:gd name="T57" fmla="*/ 2191 h 2203"/>
                  <a:gd name="T58" fmla="*/ 146 w 698"/>
                  <a:gd name="T59" fmla="*/ 2180 h 2203"/>
                  <a:gd name="T60" fmla="*/ 38 w 698"/>
                  <a:gd name="T61" fmla="*/ 2158 h 2203"/>
                  <a:gd name="T62" fmla="*/ 0 w 698"/>
                  <a:gd name="T63" fmla="*/ 2147 h 2203"/>
                  <a:gd name="T64" fmla="*/ 0 w 698"/>
                  <a:gd name="T65" fmla="*/ 2151 h 2203"/>
                  <a:gd name="T66" fmla="*/ 0 w 698"/>
                  <a:gd name="T67" fmla="*/ 2153 h 2203"/>
                  <a:gd name="T68" fmla="*/ 0 w 698"/>
                  <a:gd name="T69" fmla="*/ 2157 h 220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98"/>
                  <a:gd name="T106" fmla="*/ 0 h 2203"/>
                  <a:gd name="T107" fmla="*/ 698 w 698"/>
                  <a:gd name="T108" fmla="*/ 2203 h 220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98" h="2203">
                    <a:moveTo>
                      <a:pt x="647" y="52"/>
                    </a:moveTo>
                    <a:lnTo>
                      <a:pt x="639" y="48"/>
                    </a:lnTo>
                    <a:lnTo>
                      <a:pt x="587" y="34"/>
                    </a:lnTo>
                    <a:lnTo>
                      <a:pt x="533" y="21"/>
                    </a:lnTo>
                    <a:lnTo>
                      <a:pt x="480" y="11"/>
                    </a:lnTo>
                    <a:lnTo>
                      <a:pt x="424" y="6"/>
                    </a:lnTo>
                    <a:lnTo>
                      <a:pt x="368" y="0"/>
                    </a:lnTo>
                    <a:lnTo>
                      <a:pt x="311" y="0"/>
                    </a:lnTo>
                    <a:lnTo>
                      <a:pt x="267" y="0"/>
                    </a:lnTo>
                    <a:lnTo>
                      <a:pt x="265" y="2"/>
                    </a:lnTo>
                    <a:lnTo>
                      <a:pt x="265" y="4"/>
                    </a:lnTo>
                    <a:lnTo>
                      <a:pt x="263" y="6"/>
                    </a:lnTo>
                    <a:lnTo>
                      <a:pt x="263" y="8"/>
                    </a:lnTo>
                    <a:lnTo>
                      <a:pt x="261" y="10"/>
                    </a:lnTo>
                    <a:lnTo>
                      <a:pt x="261" y="11"/>
                    </a:lnTo>
                    <a:lnTo>
                      <a:pt x="311" y="10"/>
                    </a:lnTo>
                    <a:lnTo>
                      <a:pt x="366" y="11"/>
                    </a:lnTo>
                    <a:lnTo>
                      <a:pt x="422" y="15"/>
                    </a:lnTo>
                    <a:lnTo>
                      <a:pt x="478" y="23"/>
                    </a:lnTo>
                    <a:lnTo>
                      <a:pt x="531" y="33"/>
                    </a:lnTo>
                    <a:lnTo>
                      <a:pt x="583" y="44"/>
                    </a:lnTo>
                    <a:lnTo>
                      <a:pt x="635" y="59"/>
                    </a:lnTo>
                    <a:lnTo>
                      <a:pt x="641" y="61"/>
                    </a:lnTo>
                    <a:lnTo>
                      <a:pt x="643" y="59"/>
                    </a:lnTo>
                    <a:lnTo>
                      <a:pt x="643" y="57"/>
                    </a:lnTo>
                    <a:lnTo>
                      <a:pt x="645" y="56"/>
                    </a:lnTo>
                    <a:lnTo>
                      <a:pt x="645" y="54"/>
                    </a:lnTo>
                    <a:lnTo>
                      <a:pt x="647" y="52"/>
                    </a:lnTo>
                    <a:close/>
                    <a:moveTo>
                      <a:pt x="2" y="2158"/>
                    </a:moveTo>
                    <a:lnTo>
                      <a:pt x="36" y="2168"/>
                    </a:lnTo>
                    <a:lnTo>
                      <a:pt x="88" y="2180"/>
                    </a:lnTo>
                    <a:lnTo>
                      <a:pt x="144" y="2189"/>
                    </a:lnTo>
                    <a:lnTo>
                      <a:pt x="197" y="2197"/>
                    </a:lnTo>
                    <a:lnTo>
                      <a:pt x="255" y="2201"/>
                    </a:lnTo>
                    <a:lnTo>
                      <a:pt x="311" y="2203"/>
                    </a:lnTo>
                    <a:lnTo>
                      <a:pt x="368" y="2201"/>
                    </a:lnTo>
                    <a:lnTo>
                      <a:pt x="424" y="2197"/>
                    </a:lnTo>
                    <a:lnTo>
                      <a:pt x="480" y="2189"/>
                    </a:lnTo>
                    <a:lnTo>
                      <a:pt x="533" y="2180"/>
                    </a:lnTo>
                    <a:lnTo>
                      <a:pt x="587" y="2168"/>
                    </a:lnTo>
                    <a:lnTo>
                      <a:pt x="639" y="2153"/>
                    </a:lnTo>
                    <a:lnTo>
                      <a:pt x="689" y="2135"/>
                    </a:lnTo>
                    <a:lnTo>
                      <a:pt x="698" y="2132"/>
                    </a:lnTo>
                    <a:lnTo>
                      <a:pt x="693" y="2122"/>
                    </a:lnTo>
                    <a:lnTo>
                      <a:pt x="687" y="2126"/>
                    </a:lnTo>
                    <a:lnTo>
                      <a:pt x="635" y="2143"/>
                    </a:lnTo>
                    <a:lnTo>
                      <a:pt x="583" y="2158"/>
                    </a:lnTo>
                    <a:lnTo>
                      <a:pt x="531" y="2170"/>
                    </a:lnTo>
                    <a:lnTo>
                      <a:pt x="478" y="2180"/>
                    </a:lnTo>
                    <a:lnTo>
                      <a:pt x="422" y="2185"/>
                    </a:lnTo>
                    <a:lnTo>
                      <a:pt x="366" y="2191"/>
                    </a:lnTo>
                    <a:lnTo>
                      <a:pt x="311" y="2191"/>
                    </a:lnTo>
                    <a:lnTo>
                      <a:pt x="255" y="2191"/>
                    </a:lnTo>
                    <a:lnTo>
                      <a:pt x="199" y="2185"/>
                    </a:lnTo>
                    <a:lnTo>
                      <a:pt x="146" y="2180"/>
                    </a:lnTo>
                    <a:lnTo>
                      <a:pt x="92" y="2170"/>
                    </a:lnTo>
                    <a:lnTo>
                      <a:pt x="38" y="2158"/>
                    </a:lnTo>
                    <a:lnTo>
                      <a:pt x="0" y="2147"/>
                    </a:lnTo>
                    <a:lnTo>
                      <a:pt x="0" y="2149"/>
                    </a:lnTo>
                    <a:lnTo>
                      <a:pt x="0" y="2151"/>
                    </a:lnTo>
                    <a:lnTo>
                      <a:pt x="0" y="2153"/>
                    </a:lnTo>
                    <a:lnTo>
                      <a:pt x="0" y="2155"/>
                    </a:lnTo>
                    <a:lnTo>
                      <a:pt x="0" y="2157"/>
                    </a:lnTo>
                    <a:lnTo>
                      <a:pt x="2" y="2158"/>
                    </a:lnTo>
                    <a:close/>
                  </a:path>
                </a:pathLst>
              </a:custGeom>
              <a:solidFill>
                <a:srgbClr val="31ACFF"/>
              </a:solidFill>
              <a:ln w="9525">
                <a:noFill/>
                <a:round/>
              </a:ln>
            </p:spPr>
            <p:txBody>
              <a:bodyPr/>
              <a:lstStyle/>
              <a:p>
                <a:endParaRPr lang="en-US"/>
              </a:p>
            </p:txBody>
          </p:sp>
          <p:sp>
            <p:nvSpPr>
              <p:cNvPr id="44152" name="Freeform 322"/>
              <p:cNvSpPr>
                <a:spLocks noEditPoints="1"/>
              </p:cNvSpPr>
              <p:nvPr/>
            </p:nvSpPr>
            <p:spPr bwMode="auto">
              <a:xfrm>
                <a:off x="4065" y="1000"/>
                <a:ext cx="698" cy="2193"/>
              </a:xfrm>
              <a:custGeom>
                <a:avLst/>
                <a:gdLst>
                  <a:gd name="T0" fmla="*/ 639 w 698"/>
                  <a:gd name="T1" fmla="*/ 50 h 2193"/>
                  <a:gd name="T2" fmla="*/ 533 w 698"/>
                  <a:gd name="T3" fmla="*/ 23 h 2193"/>
                  <a:gd name="T4" fmla="*/ 424 w 698"/>
                  <a:gd name="T5" fmla="*/ 6 h 2193"/>
                  <a:gd name="T6" fmla="*/ 313 w 698"/>
                  <a:gd name="T7" fmla="*/ 0 h 2193"/>
                  <a:gd name="T8" fmla="*/ 265 w 698"/>
                  <a:gd name="T9" fmla="*/ 4 h 2193"/>
                  <a:gd name="T10" fmla="*/ 263 w 698"/>
                  <a:gd name="T11" fmla="*/ 6 h 2193"/>
                  <a:gd name="T12" fmla="*/ 263 w 698"/>
                  <a:gd name="T13" fmla="*/ 7 h 2193"/>
                  <a:gd name="T14" fmla="*/ 261 w 698"/>
                  <a:gd name="T15" fmla="*/ 11 h 2193"/>
                  <a:gd name="T16" fmla="*/ 313 w 698"/>
                  <a:gd name="T17" fmla="*/ 11 h 2193"/>
                  <a:gd name="T18" fmla="*/ 424 w 698"/>
                  <a:gd name="T19" fmla="*/ 17 h 2193"/>
                  <a:gd name="T20" fmla="*/ 532 w 698"/>
                  <a:gd name="T21" fmla="*/ 32 h 2193"/>
                  <a:gd name="T22" fmla="*/ 635 w 698"/>
                  <a:gd name="T23" fmla="*/ 59 h 2193"/>
                  <a:gd name="T24" fmla="*/ 641 w 698"/>
                  <a:gd name="T25" fmla="*/ 61 h 2193"/>
                  <a:gd name="T26" fmla="*/ 643 w 698"/>
                  <a:gd name="T27" fmla="*/ 57 h 2193"/>
                  <a:gd name="T28" fmla="*/ 645 w 698"/>
                  <a:gd name="T29" fmla="*/ 55 h 2193"/>
                  <a:gd name="T30" fmla="*/ 645 w 698"/>
                  <a:gd name="T31" fmla="*/ 53 h 2193"/>
                  <a:gd name="T32" fmla="*/ 2 w 698"/>
                  <a:gd name="T33" fmla="*/ 2149 h 2193"/>
                  <a:gd name="T34" fmla="*/ 92 w 698"/>
                  <a:gd name="T35" fmla="*/ 2172 h 2193"/>
                  <a:gd name="T36" fmla="*/ 201 w 698"/>
                  <a:gd name="T37" fmla="*/ 2187 h 2193"/>
                  <a:gd name="T38" fmla="*/ 313 w 698"/>
                  <a:gd name="T39" fmla="*/ 2193 h 2193"/>
                  <a:gd name="T40" fmla="*/ 424 w 698"/>
                  <a:gd name="T41" fmla="*/ 2187 h 2193"/>
                  <a:gd name="T42" fmla="*/ 533 w 698"/>
                  <a:gd name="T43" fmla="*/ 2172 h 2193"/>
                  <a:gd name="T44" fmla="*/ 639 w 698"/>
                  <a:gd name="T45" fmla="*/ 2143 h 2193"/>
                  <a:gd name="T46" fmla="*/ 698 w 698"/>
                  <a:gd name="T47" fmla="*/ 2124 h 2193"/>
                  <a:gd name="T48" fmla="*/ 687 w 698"/>
                  <a:gd name="T49" fmla="*/ 2116 h 2193"/>
                  <a:gd name="T50" fmla="*/ 583 w 698"/>
                  <a:gd name="T51" fmla="*/ 2149 h 2193"/>
                  <a:gd name="T52" fmla="*/ 478 w 698"/>
                  <a:gd name="T53" fmla="*/ 2170 h 2193"/>
                  <a:gd name="T54" fmla="*/ 368 w 698"/>
                  <a:gd name="T55" fmla="*/ 2181 h 2193"/>
                  <a:gd name="T56" fmla="*/ 257 w 698"/>
                  <a:gd name="T57" fmla="*/ 2181 h 2193"/>
                  <a:gd name="T58" fmla="*/ 148 w 698"/>
                  <a:gd name="T59" fmla="*/ 2170 h 2193"/>
                  <a:gd name="T60" fmla="*/ 42 w 698"/>
                  <a:gd name="T61" fmla="*/ 2149 h 2193"/>
                  <a:gd name="T62" fmla="*/ 0 w 698"/>
                  <a:gd name="T63" fmla="*/ 2137 h 2193"/>
                  <a:gd name="T64" fmla="*/ 0 w 698"/>
                  <a:gd name="T65" fmla="*/ 2141 h 2193"/>
                  <a:gd name="T66" fmla="*/ 2 w 698"/>
                  <a:gd name="T67" fmla="*/ 2143 h 2193"/>
                  <a:gd name="T68" fmla="*/ 2 w 698"/>
                  <a:gd name="T69" fmla="*/ 2147 h 219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98"/>
                  <a:gd name="T106" fmla="*/ 0 h 2193"/>
                  <a:gd name="T107" fmla="*/ 698 w 698"/>
                  <a:gd name="T108" fmla="*/ 2193 h 219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98" h="2193">
                    <a:moveTo>
                      <a:pt x="647" y="52"/>
                    </a:moveTo>
                    <a:lnTo>
                      <a:pt x="639" y="50"/>
                    </a:lnTo>
                    <a:lnTo>
                      <a:pt x="587" y="34"/>
                    </a:lnTo>
                    <a:lnTo>
                      <a:pt x="533" y="23"/>
                    </a:lnTo>
                    <a:lnTo>
                      <a:pt x="480" y="13"/>
                    </a:lnTo>
                    <a:lnTo>
                      <a:pt x="424" y="6"/>
                    </a:lnTo>
                    <a:lnTo>
                      <a:pt x="368" y="2"/>
                    </a:lnTo>
                    <a:lnTo>
                      <a:pt x="313" y="0"/>
                    </a:lnTo>
                    <a:lnTo>
                      <a:pt x="265" y="2"/>
                    </a:lnTo>
                    <a:lnTo>
                      <a:pt x="265" y="4"/>
                    </a:lnTo>
                    <a:lnTo>
                      <a:pt x="263" y="6"/>
                    </a:lnTo>
                    <a:lnTo>
                      <a:pt x="263" y="7"/>
                    </a:lnTo>
                    <a:lnTo>
                      <a:pt x="261" y="9"/>
                    </a:lnTo>
                    <a:lnTo>
                      <a:pt x="261" y="11"/>
                    </a:lnTo>
                    <a:lnTo>
                      <a:pt x="261" y="13"/>
                    </a:lnTo>
                    <a:lnTo>
                      <a:pt x="313" y="11"/>
                    </a:lnTo>
                    <a:lnTo>
                      <a:pt x="368" y="13"/>
                    </a:lnTo>
                    <a:lnTo>
                      <a:pt x="424" y="17"/>
                    </a:lnTo>
                    <a:lnTo>
                      <a:pt x="478" y="23"/>
                    </a:lnTo>
                    <a:lnTo>
                      <a:pt x="532" y="32"/>
                    </a:lnTo>
                    <a:lnTo>
                      <a:pt x="583" y="46"/>
                    </a:lnTo>
                    <a:lnTo>
                      <a:pt x="635" y="59"/>
                    </a:lnTo>
                    <a:lnTo>
                      <a:pt x="641" y="61"/>
                    </a:lnTo>
                    <a:lnTo>
                      <a:pt x="643" y="59"/>
                    </a:lnTo>
                    <a:lnTo>
                      <a:pt x="643" y="57"/>
                    </a:lnTo>
                    <a:lnTo>
                      <a:pt x="645" y="55"/>
                    </a:lnTo>
                    <a:lnTo>
                      <a:pt x="645" y="53"/>
                    </a:lnTo>
                    <a:lnTo>
                      <a:pt x="647" y="52"/>
                    </a:lnTo>
                    <a:close/>
                    <a:moveTo>
                      <a:pt x="2" y="2149"/>
                    </a:moveTo>
                    <a:lnTo>
                      <a:pt x="38" y="2158"/>
                    </a:lnTo>
                    <a:lnTo>
                      <a:pt x="92" y="2172"/>
                    </a:lnTo>
                    <a:lnTo>
                      <a:pt x="146" y="2181"/>
                    </a:lnTo>
                    <a:lnTo>
                      <a:pt x="201" y="2187"/>
                    </a:lnTo>
                    <a:lnTo>
                      <a:pt x="257" y="2191"/>
                    </a:lnTo>
                    <a:lnTo>
                      <a:pt x="313" y="2193"/>
                    </a:lnTo>
                    <a:lnTo>
                      <a:pt x="368" y="2191"/>
                    </a:lnTo>
                    <a:lnTo>
                      <a:pt x="424" y="2187"/>
                    </a:lnTo>
                    <a:lnTo>
                      <a:pt x="480" y="2181"/>
                    </a:lnTo>
                    <a:lnTo>
                      <a:pt x="533" y="2172"/>
                    </a:lnTo>
                    <a:lnTo>
                      <a:pt x="587" y="2158"/>
                    </a:lnTo>
                    <a:lnTo>
                      <a:pt x="639" y="2143"/>
                    </a:lnTo>
                    <a:lnTo>
                      <a:pt x="691" y="2128"/>
                    </a:lnTo>
                    <a:lnTo>
                      <a:pt x="698" y="2124"/>
                    </a:lnTo>
                    <a:lnTo>
                      <a:pt x="693" y="2114"/>
                    </a:lnTo>
                    <a:lnTo>
                      <a:pt x="687" y="2116"/>
                    </a:lnTo>
                    <a:lnTo>
                      <a:pt x="635" y="2133"/>
                    </a:lnTo>
                    <a:lnTo>
                      <a:pt x="583" y="2149"/>
                    </a:lnTo>
                    <a:lnTo>
                      <a:pt x="532" y="2160"/>
                    </a:lnTo>
                    <a:lnTo>
                      <a:pt x="478" y="2170"/>
                    </a:lnTo>
                    <a:lnTo>
                      <a:pt x="424" y="2177"/>
                    </a:lnTo>
                    <a:lnTo>
                      <a:pt x="368" y="2181"/>
                    </a:lnTo>
                    <a:lnTo>
                      <a:pt x="313" y="2183"/>
                    </a:lnTo>
                    <a:lnTo>
                      <a:pt x="257" y="2181"/>
                    </a:lnTo>
                    <a:lnTo>
                      <a:pt x="201" y="2177"/>
                    </a:lnTo>
                    <a:lnTo>
                      <a:pt x="148" y="2170"/>
                    </a:lnTo>
                    <a:lnTo>
                      <a:pt x="94" y="2160"/>
                    </a:lnTo>
                    <a:lnTo>
                      <a:pt x="42" y="2149"/>
                    </a:lnTo>
                    <a:lnTo>
                      <a:pt x="0" y="2137"/>
                    </a:lnTo>
                    <a:lnTo>
                      <a:pt x="0" y="2139"/>
                    </a:lnTo>
                    <a:lnTo>
                      <a:pt x="0" y="2141"/>
                    </a:lnTo>
                    <a:lnTo>
                      <a:pt x="2" y="2143"/>
                    </a:lnTo>
                    <a:lnTo>
                      <a:pt x="2" y="2145"/>
                    </a:lnTo>
                    <a:lnTo>
                      <a:pt x="2" y="2147"/>
                    </a:lnTo>
                    <a:lnTo>
                      <a:pt x="2" y="2149"/>
                    </a:lnTo>
                    <a:close/>
                  </a:path>
                </a:pathLst>
              </a:custGeom>
              <a:solidFill>
                <a:srgbClr val="32ADFF"/>
              </a:solidFill>
              <a:ln w="9525">
                <a:noFill/>
                <a:round/>
              </a:ln>
            </p:spPr>
            <p:txBody>
              <a:bodyPr/>
              <a:lstStyle/>
              <a:p>
                <a:endParaRPr lang="en-US"/>
              </a:p>
            </p:txBody>
          </p:sp>
          <p:sp>
            <p:nvSpPr>
              <p:cNvPr id="44153" name="Freeform 323"/>
              <p:cNvSpPr>
                <a:spLocks noEditPoints="1"/>
              </p:cNvSpPr>
              <p:nvPr/>
            </p:nvSpPr>
            <p:spPr bwMode="auto">
              <a:xfrm>
                <a:off x="4065" y="1006"/>
                <a:ext cx="695" cy="2181"/>
              </a:xfrm>
              <a:custGeom>
                <a:avLst/>
                <a:gdLst>
                  <a:gd name="T0" fmla="*/ 637 w 695"/>
                  <a:gd name="T1" fmla="*/ 49 h 2181"/>
                  <a:gd name="T2" fmla="*/ 533 w 695"/>
                  <a:gd name="T3" fmla="*/ 23 h 2181"/>
                  <a:gd name="T4" fmla="*/ 424 w 695"/>
                  <a:gd name="T5" fmla="*/ 5 h 2181"/>
                  <a:gd name="T6" fmla="*/ 313 w 695"/>
                  <a:gd name="T7" fmla="*/ 0 h 2181"/>
                  <a:gd name="T8" fmla="*/ 263 w 695"/>
                  <a:gd name="T9" fmla="*/ 1 h 2181"/>
                  <a:gd name="T10" fmla="*/ 261 w 695"/>
                  <a:gd name="T11" fmla="*/ 5 h 2181"/>
                  <a:gd name="T12" fmla="*/ 261 w 695"/>
                  <a:gd name="T13" fmla="*/ 7 h 2181"/>
                  <a:gd name="T14" fmla="*/ 259 w 695"/>
                  <a:gd name="T15" fmla="*/ 11 h 2181"/>
                  <a:gd name="T16" fmla="*/ 313 w 695"/>
                  <a:gd name="T17" fmla="*/ 11 h 2181"/>
                  <a:gd name="T18" fmla="*/ 424 w 695"/>
                  <a:gd name="T19" fmla="*/ 17 h 2181"/>
                  <a:gd name="T20" fmla="*/ 532 w 695"/>
                  <a:gd name="T21" fmla="*/ 32 h 2181"/>
                  <a:gd name="T22" fmla="*/ 633 w 695"/>
                  <a:gd name="T23" fmla="*/ 59 h 2181"/>
                  <a:gd name="T24" fmla="*/ 639 w 695"/>
                  <a:gd name="T25" fmla="*/ 59 h 2181"/>
                  <a:gd name="T26" fmla="*/ 641 w 695"/>
                  <a:gd name="T27" fmla="*/ 57 h 2181"/>
                  <a:gd name="T28" fmla="*/ 641 w 695"/>
                  <a:gd name="T29" fmla="*/ 55 h 2181"/>
                  <a:gd name="T30" fmla="*/ 643 w 695"/>
                  <a:gd name="T31" fmla="*/ 51 h 2181"/>
                  <a:gd name="T32" fmla="*/ 2 w 695"/>
                  <a:gd name="T33" fmla="*/ 2137 h 2181"/>
                  <a:gd name="T34" fmla="*/ 94 w 695"/>
                  <a:gd name="T35" fmla="*/ 2160 h 2181"/>
                  <a:gd name="T36" fmla="*/ 201 w 695"/>
                  <a:gd name="T37" fmla="*/ 2175 h 2181"/>
                  <a:gd name="T38" fmla="*/ 313 w 695"/>
                  <a:gd name="T39" fmla="*/ 2181 h 2181"/>
                  <a:gd name="T40" fmla="*/ 424 w 695"/>
                  <a:gd name="T41" fmla="*/ 2175 h 2181"/>
                  <a:gd name="T42" fmla="*/ 533 w 695"/>
                  <a:gd name="T43" fmla="*/ 2160 h 2181"/>
                  <a:gd name="T44" fmla="*/ 637 w 695"/>
                  <a:gd name="T45" fmla="*/ 2133 h 2181"/>
                  <a:gd name="T46" fmla="*/ 695 w 695"/>
                  <a:gd name="T47" fmla="*/ 2112 h 2181"/>
                  <a:gd name="T48" fmla="*/ 685 w 695"/>
                  <a:gd name="T49" fmla="*/ 2106 h 2181"/>
                  <a:gd name="T50" fmla="*/ 583 w 695"/>
                  <a:gd name="T51" fmla="*/ 2137 h 2181"/>
                  <a:gd name="T52" fmla="*/ 478 w 695"/>
                  <a:gd name="T53" fmla="*/ 2158 h 2181"/>
                  <a:gd name="T54" fmla="*/ 368 w 695"/>
                  <a:gd name="T55" fmla="*/ 2170 h 2181"/>
                  <a:gd name="T56" fmla="*/ 257 w 695"/>
                  <a:gd name="T57" fmla="*/ 2170 h 2181"/>
                  <a:gd name="T58" fmla="*/ 148 w 695"/>
                  <a:gd name="T59" fmla="*/ 2158 h 2181"/>
                  <a:gd name="T60" fmla="*/ 42 w 695"/>
                  <a:gd name="T61" fmla="*/ 2137 h 2181"/>
                  <a:gd name="T62" fmla="*/ 0 w 695"/>
                  <a:gd name="T63" fmla="*/ 2125 h 2181"/>
                  <a:gd name="T64" fmla="*/ 0 w 695"/>
                  <a:gd name="T65" fmla="*/ 2129 h 2181"/>
                  <a:gd name="T66" fmla="*/ 0 w 695"/>
                  <a:gd name="T67" fmla="*/ 2131 h 2181"/>
                  <a:gd name="T68" fmla="*/ 0 w 695"/>
                  <a:gd name="T69" fmla="*/ 2135 h 218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95"/>
                  <a:gd name="T106" fmla="*/ 0 h 2181"/>
                  <a:gd name="T107" fmla="*/ 695 w 695"/>
                  <a:gd name="T108" fmla="*/ 2181 h 218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95" h="2181">
                    <a:moveTo>
                      <a:pt x="643" y="51"/>
                    </a:moveTo>
                    <a:lnTo>
                      <a:pt x="637" y="49"/>
                    </a:lnTo>
                    <a:lnTo>
                      <a:pt x="585" y="34"/>
                    </a:lnTo>
                    <a:lnTo>
                      <a:pt x="533" y="23"/>
                    </a:lnTo>
                    <a:lnTo>
                      <a:pt x="480" y="13"/>
                    </a:lnTo>
                    <a:lnTo>
                      <a:pt x="424" y="5"/>
                    </a:lnTo>
                    <a:lnTo>
                      <a:pt x="368" y="1"/>
                    </a:lnTo>
                    <a:lnTo>
                      <a:pt x="313" y="0"/>
                    </a:lnTo>
                    <a:lnTo>
                      <a:pt x="263" y="1"/>
                    </a:lnTo>
                    <a:lnTo>
                      <a:pt x="261" y="3"/>
                    </a:lnTo>
                    <a:lnTo>
                      <a:pt x="261" y="5"/>
                    </a:lnTo>
                    <a:lnTo>
                      <a:pt x="261" y="7"/>
                    </a:lnTo>
                    <a:lnTo>
                      <a:pt x="259" y="9"/>
                    </a:lnTo>
                    <a:lnTo>
                      <a:pt x="259" y="11"/>
                    </a:lnTo>
                    <a:lnTo>
                      <a:pt x="313" y="11"/>
                    </a:lnTo>
                    <a:lnTo>
                      <a:pt x="368" y="11"/>
                    </a:lnTo>
                    <a:lnTo>
                      <a:pt x="424" y="17"/>
                    </a:lnTo>
                    <a:lnTo>
                      <a:pt x="478" y="23"/>
                    </a:lnTo>
                    <a:lnTo>
                      <a:pt x="532" y="32"/>
                    </a:lnTo>
                    <a:lnTo>
                      <a:pt x="583" y="44"/>
                    </a:lnTo>
                    <a:lnTo>
                      <a:pt x="633" y="59"/>
                    </a:lnTo>
                    <a:lnTo>
                      <a:pt x="639" y="61"/>
                    </a:lnTo>
                    <a:lnTo>
                      <a:pt x="639" y="59"/>
                    </a:lnTo>
                    <a:lnTo>
                      <a:pt x="639" y="57"/>
                    </a:lnTo>
                    <a:lnTo>
                      <a:pt x="641" y="57"/>
                    </a:lnTo>
                    <a:lnTo>
                      <a:pt x="641" y="55"/>
                    </a:lnTo>
                    <a:lnTo>
                      <a:pt x="643" y="53"/>
                    </a:lnTo>
                    <a:lnTo>
                      <a:pt x="643" y="51"/>
                    </a:lnTo>
                    <a:close/>
                    <a:moveTo>
                      <a:pt x="2" y="2137"/>
                    </a:moveTo>
                    <a:lnTo>
                      <a:pt x="40" y="2148"/>
                    </a:lnTo>
                    <a:lnTo>
                      <a:pt x="94" y="2160"/>
                    </a:lnTo>
                    <a:lnTo>
                      <a:pt x="148" y="2170"/>
                    </a:lnTo>
                    <a:lnTo>
                      <a:pt x="201" y="2175"/>
                    </a:lnTo>
                    <a:lnTo>
                      <a:pt x="257" y="2181"/>
                    </a:lnTo>
                    <a:lnTo>
                      <a:pt x="313" y="2181"/>
                    </a:lnTo>
                    <a:lnTo>
                      <a:pt x="368" y="2181"/>
                    </a:lnTo>
                    <a:lnTo>
                      <a:pt x="424" y="2175"/>
                    </a:lnTo>
                    <a:lnTo>
                      <a:pt x="480" y="2170"/>
                    </a:lnTo>
                    <a:lnTo>
                      <a:pt x="533" y="2160"/>
                    </a:lnTo>
                    <a:lnTo>
                      <a:pt x="585" y="2148"/>
                    </a:lnTo>
                    <a:lnTo>
                      <a:pt x="637" y="2133"/>
                    </a:lnTo>
                    <a:lnTo>
                      <a:pt x="689" y="2116"/>
                    </a:lnTo>
                    <a:lnTo>
                      <a:pt x="695" y="2112"/>
                    </a:lnTo>
                    <a:lnTo>
                      <a:pt x="691" y="2102"/>
                    </a:lnTo>
                    <a:lnTo>
                      <a:pt x="685" y="2106"/>
                    </a:lnTo>
                    <a:lnTo>
                      <a:pt x="633" y="2123"/>
                    </a:lnTo>
                    <a:lnTo>
                      <a:pt x="583" y="2137"/>
                    </a:lnTo>
                    <a:lnTo>
                      <a:pt x="532" y="2148"/>
                    </a:lnTo>
                    <a:lnTo>
                      <a:pt x="478" y="2158"/>
                    </a:lnTo>
                    <a:lnTo>
                      <a:pt x="424" y="2166"/>
                    </a:lnTo>
                    <a:lnTo>
                      <a:pt x="368" y="2170"/>
                    </a:lnTo>
                    <a:lnTo>
                      <a:pt x="313" y="2171"/>
                    </a:lnTo>
                    <a:lnTo>
                      <a:pt x="257" y="2170"/>
                    </a:lnTo>
                    <a:lnTo>
                      <a:pt x="203" y="2166"/>
                    </a:lnTo>
                    <a:lnTo>
                      <a:pt x="148" y="2158"/>
                    </a:lnTo>
                    <a:lnTo>
                      <a:pt x="96" y="2148"/>
                    </a:lnTo>
                    <a:lnTo>
                      <a:pt x="42" y="2137"/>
                    </a:lnTo>
                    <a:lnTo>
                      <a:pt x="0" y="2125"/>
                    </a:lnTo>
                    <a:lnTo>
                      <a:pt x="0" y="2127"/>
                    </a:lnTo>
                    <a:lnTo>
                      <a:pt x="0" y="2129"/>
                    </a:lnTo>
                    <a:lnTo>
                      <a:pt x="0" y="2131"/>
                    </a:lnTo>
                    <a:lnTo>
                      <a:pt x="0" y="2133"/>
                    </a:lnTo>
                    <a:lnTo>
                      <a:pt x="0" y="2135"/>
                    </a:lnTo>
                    <a:lnTo>
                      <a:pt x="2" y="2137"/>
                    </a:lnTo>
                    <a:close/>
                  </a:path>
                </a:pathLst>
              </a:custGeom>
              <a:solidFill>
                <a:srgbClr val="33ADFF"/>
              </a:solidFill>
              <a:ln w="9525">
                <a:noFill/>
                <a:round/>
              </a:ln>
            </p:spPr>
            <p:txBody>
              <a:bodyPr/>
              <a:lstStyle/>
              <a:p>
                <a:endParaRPr lang="en-US"/>
              </a:p>
            </p:txBody>
          </p:sp>
          <p:sp>
            <p:nvSpPr>
              <p:cNvPr id="44154" name="Freeform 324"/>
              <p:cNvSpPr>
                <a:spLocks noEditPoints="1"/>
              </p:cNvSpPr>
              <p:nvPr/>
            </p:nvSpPr>
            <p:spPr bwMode="auto">
              <a:xfrm>
                <a:off x="4063" y="1011"/>
                <a:ext cx="695" cy="2172"/>
              </a:xfrm>
              <a:custGeom>
                <a:avLst/>
                <a:gdLst>
                  <a:gd name="T0" fmla="*/ 637 w 695"/>
                  <a:gd name="T1" fmla="*/ 48 h 2172"/>
                  <a:gd name="T2" fmla="*/ 534 w 695"/>
                  <a:gd name="T3" fmla="*/ 21 h 2172"/>
                  <a:gd name="T4" fmla="*/ 426 w 695"/>
                  <a:gd name="T5" fmla="*/ 6 h 2172"/>
                  <a:gd name="T6" fmla="*/ 315 w 695"/>
                  <a:gd name="T7" fmla="*/ 0 h 2172"/>
                  <a:gd name="T8" fmla="*/ 263 w 695"/>
                  <a:gd name="T9" fmla="*/ 2 h 2172"/>
                  <a:gd name="T10" fmla="*/ 261 w 695"/>
                  <a:gd name="T11" fmla="*/ 6 h 2172"/>
                  <a:gd name="T12" fmla="*/ 259 w 695"/>
                  <a:gd name="T13" fmla="*/ 8 h 2172"/>
                  <a:gd name="T14" fmla="*/ 259 w 695"/>
                  <a:gd name="T15" fmla="*/ 12 h 2172"/>
                  <a:gd name="T16" fmla="*/ 259 w 695"/>
                  <a:gd name="T17" fmla="*/ 12 h 2172"/>
                  <a:gd name="T18" fmla="*/ 370 w 695"/>
                  <a:gd name="T19" fmla="*/ 12 h 2172"/>
                  <a:gd name="T20" fmla="*/ 478 w 695"/>
                  <a:gd name="T21" fmla="*/ 23 h 2172"/>
                  <a:gd name="T22" fmla="*/ 583 w 695"/>
                  <a:gd name="T23" fmla="*/ 44 h 2172"/>
                  <a:gd name="T24" fmla="*/ 637 w 695"/>
                  <a:gd name="T25" fmla="*/ 60 h 2172"/>
                  <a:gd name="T26" fmla="*/ 639 w 695"/>
                  <a:gd name="T27" fmla="*/ 58 h 2172"/>
                  <a:gd name="T28" fmla="*/ 641 w 695"/>
                  <a:gd name="T29" fmla="*/ 56 h 2172"/>
                  <a:gd name="T30" fmla="*/ 641 w 695"/>
                  <a:gd name="T31" fmla="*/ 54 h 2172"/>
                  <a:gd name="T32" fmla="*/ 643 w 695"/>
                  <a:gd name="T33" fmla="*/ 50 h 2172"/>
                  <a:gd name="T34" fmla="*/ 44 w 695"/>
                  <a:gd name="T35" fmla="*/ 2138 h 2172"/>
                  <a:gd name="T36" fmla="*/ 150 w 695"/>
                  <a:gd name="T37" fmla="*/ 2159 h 2172"/>
                  <a:gd name="T38" fmla="*/ 259 w 695"/>
                  <a:gd name="T39" fmla="*/ 2170 h 2172"/>
                  <a:gd name="T40" fmla="*/ 370 w 695"/>
                  <a:gd name="T41" fmla="*/ 2170 h 2172"/>
                  <a:gd name="T42" fmla="*/ 480 w 695"/>
                  <a:gd name="T43" fmla="*/ 2159 h 2172"/>
                  <a:gd name="T44" fmla="*/ 585 w 695"/>
                  <a:gd name="T45" fmla="*/ 2138 h 2172"/>
                  <a:gd name="T46" fmla="*/ 689 w 695"/>
                  <a:gd name="T47" fmla="*/ 2105 h 2172"/>
                  <a:gd name="T48" fmla="*/ 691 w 695"/>
                  <a:gd name="T49" fmla="*/ 2094 h 2172"/>
                  <a:gd name="T50" fmla="*/ 635 w 695"/>
                  <a:gd name="T51" fmla="*/ 2113 h 2172"/>
                  <a:gd name="T52" fmla="*/ 532 w 695"/>
                  <a:gd name="T53" fmla="*/ 2140 h 2172"/>
                  <a:gd name="T54" fmla="*/ 424 w 695"/>
                  <a:gd name="T55" fmla="*/ 2155 h 2172"/>
                  <a:gd name="T56" fmla="*/ 315 w 695"/>
                  <a:gd name="T57" fmla="*/ 2161 h 2172"/>
                  <a:gd name="T58" fmla="*/ 205 w 695"/>
                  <a:gd name="T59" fmla="*/ 2155 h 2172"/>
                  <a:gd name="T60" fmla="*/ 98 w 695"/>
                  <a:gd name="T61" fmla="*/ 2140 h 2172"/>
                  <a:gd name="T62" fmla="*/ 0 w 695"/>
                  <a:gd name="T63" fmla="*/ 2115 h 2172"/>
                  <a:gd name="T64" fmla="*/ 0 w 695"/>
                  <a:gd name="T65" fmla="*/ 2117 h 2172"/>
                  <a:gd name="T66" fmla="*/ 2 w 695"/>
                  <a:gd name="T67" fmla="*/ 2120 h 2172"/>
                  <a:gd name="T68" fmla="*/ 2 w 695"/>
                  <a:gd name="T69" fmla="*/ 2122 h 2172"/>
                  <a:gd name="T70" fmla="*/ 2 w 695"/>
                  <a:gd name="T71" fmla="*/ 2126 h 217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95"/>
                  <a:gd name="T109" fmla="*/ 0 h 2172"/>
                  <a:gd name="T110" fmla="*/ 695 w 695"/>
                  <a:gd name="T111" fmla="*/ 2172 h 217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95" h="2172">
                    <a:moveTo>
                      <a:pt x="643" y="50"/>
                    </a:moveTo>
                    <a:lnTo>
                      <a:pt x="637" y="48"/>
                    </a:lnTo>
                    <a:lnTo>
                      <a:pt x="585" y="35"/>
                    </a:lnTo>
                    <a:lnTo>
                      <a:pt x="534" y="21"/>
                    </a:lnTo>
                    <a:lnTo>
                      <a:pt x="480" y="12"/>
                    </a:lnTo>
                    <a:lnTo>
                      <a:pt x="426" y="6"/>
                    </a:lnTo>
                    <a:lnTo>
                      <a:pt x="370" y="2"/>
                    </a:lnTo>
                    <a:lnTo>
                      <a:pt x="315" y="0"/>
                    </a:lnTo>
                    <a:lnTo>
                      <a:pt x="263" y="2"/>
                    </a:lnTo>
                    <a:lnTo>
                      <a:pt x="261" y="4"/>
                    </a:lnTo>
                    <a:lnTo>
                      <a:pt x="261" y="6"/>
                    </a:lnTo>
                    <a:lnTo>
                      <a:pt x="259" y="8"/>
                    </a:lnTo>
                    <a:lnTo>
                      <a:pt x="259" y="10"/>
                    </a:lnTo>
                    <a:lnTo>
                      <a:pt x="259" y="12"/>
                    </a:lnTo>
                    <a:lnTo>
                      <a:pt x="257" y="12"/>
                    </a:lnTo>
                    <a:lnTo>
                      <a:pt x="259" y="12"/>
                    </a:lnTo>
                    <a:lnTo>
                      <a:pt x="315" y="10"/>
                    </a:lnTo>
                    <a:lnTo>
                      <a:pt x="370" y="12"/>
                    </a:lnTo>
                    <a:lnTo>
                      <a:pt x="424" y="16"/>
                    </a:lnTo>
                    <a:lnTo>
                      <a:pt x="478" y="23"/>
                    </a:lnTo>
                    <a:lnTo>
                      <a:pt x="532" y="33"/>
                    </a:lnTo>
                    <a:lnTo>
                      <a:pt x="583" y="44"/>
                    </a:lnTo>
                    <a:lnTo>
                      <a:pt x="635" y="60"/>
                    </a:lnTo>
                    <a:lnTo>
                      <a:pt x="637" y="60"/>
                    </a:lnTo>
                    <a:lnTo>
                      <a:pt x="639" y="60"/>
                    </a:lnTo>
                    <a:lnTo>
                      <a:pt x="639" y="58"/>
                    </a:lnTo>
                    <a:lnTo>
                      <a:pt x="639" y="56"/>
                    </a:lnTo>
                    <a:lnTo>
                      <a:pt x="641" y="56"/>
                    </a:lnTo>
                    <a:lnTo>
                      <a:pt x="641" y="54"/>
                    </a:lnTo>
                    <a:lnTo>
                      <a:pt x="643" y="52"/>
                    </a:lnTo>
                    <a:lnTo>
                      <a:pt x="643" y="50"/>
                    </a:lnTo>
                    <a:close/>
                    <a:moveTo>
                      <a:pt x="2" y="2126"/>
                    </a:moveTo>
                    <a:lnTo>
                      <a:pt x="44" y="2138"/>
                    </a:lnTo>
                    <a:lnTo>
                      <a:pt x="96" y="2149"/>
                    </a:lnTo>
                    <a:lnTo>
                      <a:pt x="150" y="2159"/>
                    </a:lnTo>
                    <a:lnTo>
                      <a:pt x="203" y="2166"/>
                    </a:lnTo>
                    <a:lnTo>
                      <a:pt x="259" y="2170"/>
                    </a:lnTo>
                    <a:lnTo>
                      <a:pt x="315" y="2172"/>
                    </a:lnTo>
                    <a:lnTo>
                      <a:pt x="370" y="2170"/>
                    </a:lnTo>
                    <a:lnTo>
                      <a:pt x="426" y="2166"/>
                    </a:lnTo>
                    <a:lnTo>
                      <a:pt x="480" y="2159"/>
                    </a:lnTo>
                    <a:lnTo>
                      <a:pt x="534" y="2149"/>
                    </a:lnTo>
                    <a:lnTo>
                      <a:pt x="585" y="2138"/>
                    </a:lnTo>
                    <a:lnTo>
                      <a:pt x="637" y="2122"/>
                    </a:lnTo>
                    <a:lnTo>
                      <a:pt x="689" y="2105"/>
                    </a:lnTo>
                    <a:lnTo>
                      <a:pt x="695" y="2103"/>
                    </a:lnTo>
                    <a:lnTo>
                      <a:pt x="691" y="2094"/>
                    </a:lnTo>
                    <a:lnTo>
                      <a:pt x="685" y="2095"/>
                    </a:lnTo>
                    <a:lnTo>
                      <a:pt x="635" y="2113"/>
                    </a:lnTo>
                    <a:lnTo>
                      <a:pt x="583" y="2126"/>
                    </a:lnTo>
                    <a:lnTo>
                      <a:pt x="532" y="2140"/>
                    </a:lnTo>
                    <a:lnTo>
                      <a:pt x="478" y="2149"/>
                    </a:lnTo>
                    <a:lnTo>
                      <a:pt x="424" y="2155"/>
                    </a:lnTo>
                    <a:lnTo>
                      <a:pt x="370" y="2159"/>
                    </a:lnTo>
                    <a:lnTo>
                      <a:pt x="315" y="2161"/>
                    </a:lnTo>
                    <a:lnTo>
                      <a:pt x="259" y="2159"/>
                    </a:lnTo>
                    <a:lnTo>
                      <a:pt x="205" y="2155"/>
                    </a:lnTo>
                    <a:lnTo>
                      <a:pt x="152" y="2149"/>
                    </a:lnTo>
                    <a:lnTo>
                      <a:pt x="98" y="2140"/>
                    </a:lnTo>
                    <a:lnTo>
                      <a:pt x="46" y="2126"/>
                    </a:lnTo>
                    <a:lnTo>
                      <a:pt x="0" y="2115"/>
                    </a:lnTo>
                    <a:lnTo>
                      <a:pt x="0" y="2117"/>
                    </a:lnTo>
                    <a:lnTo>
                      <a:pt x="0" y="2118"/>
                    </a:lnTo>
                    <a:lnTo>
                      <a:pt x="2" y="2120"/>
                    </a:lnTo>
                    <a:lnTo>
                      <a:pt x="2" y="2122"/>
                    </a:lnTo>
                    <a:lnTo>
                      <a:pt x="2" y="2124"/>
                    </a:lnTo>
                    <a:lnTo>
                      <a:pt x="2" y="2126"/>
                    </a:lnTo>
                    <a:close/>
                  </a:path>
                </a:pathLst>
              </a:custGeom>
              <a:solidFill>
                <a:srgbClr val="34ADFF"/>
              </a:solidFill>
              <a:ln w="9525">
                <a:noFill/>
                <a:round/>
              </a:ln>
            </p:spPr>
            <p:txBody>
              <a:bodyPr/>
              <a:lstStyle/>
              <a:p>
                <a:endParaRPr lang="en-US"/>
              </a:p>
            </p:txBody>
          </p:sp>
          <p:sp>
            <p:nvSpPr>
              <p:cNvPr id="44155" name="Freeform 325"/>
              <p:cNvSpPr>
                <a:spLocks noEditPoints="1"/>
              </p:cNvSpPr>
              <p:nvPr/>
            </p:nvSpPr>
            <p:spPr bwMode="auto">
              <a:xfrm>
                <a:off x="4063" y="1017"/>
                <a:ext cx="693" cy="2160"/>
              </a:xfrm>
              <a:custGeom>
                <a:avLst/>
                <a:gdLst>
                  <a:gd name="T0" fmla="*/ 635 w 693"/>
                  <a:gd name="T1" fmla="*/ 48 h 2160"/>
                  <a:gd name="T2" fmla="*/ 534 w 693"/>
                  <a:gd name="T3" fmla="*/ 21 h 2160"/>
                  <a:gd name="T4" fmla="*/ 426 w 693"/>
                  <a:gd name="T5" fmla="*/ 6 h 2160"/>
                  <a:gd name="T6" fmla="*/ 315 w 693"/>
                  <a:gd name="T7" fmla="*/ 0 h 2160"/>
                  <a:gd name="T8" fmla="*/ 259 w 693"/>
                  <a:gd name="T9" fmla="*/ 2 h 2160"/>
                  <a:gd name="T10" fmla="*/ 259 w 693"/>
                  <a:gd name="T11" fmla="*/ 6 h 2160"/>
                  <a:gd name="T12" fmla="*/ 257 w 693"/>
                  <a:gd name="T13" fmla="*/ 8 h 2160"/>
                  <a:gd name="T14" fmla="*/ 255 w 693"/>
                  <a:gd name="T15" fmla="*/ 10 h 2160"/>
                  <a:gd name="T16" fmla="*/ 259 w 693"/>
                  <a:gd name="T17" fmla="*/ 12 h 2160"/>
                  <a:gd name="T18" fmla="*/ 370 w 693"/>
                  <a:gd name="T19" fmla="*/ 12 h 2160"/>
                  <a:gd name="T20" fmla="*/ 478 w 693"/>
                  <a:gd name="T21" fmla="*/ 23 h 2160"/>
                  <a:gd name="T22" fmla="*/ 581 w 693"/>
                  <a:gd name="T23" fmla="*/ 44 h 2160"/>
                  <a:gd name="T24" fmla="*/ 635 w 693"/>
                  <a:gd name="T25" fmla="*/ 60 h 2160"/>
                  <a:gd name="T26" fmla="*/ 637 w 693"/>
                  <a:gd name="T27" fmla="*/ 56 h 2160"/>
                  <a:gd name="T28" fmla="*/ 637 w 693"/>
                  <a:gd name="T29" fmla="*/ 54 h 2160"/>
                  <a:gd name="T30" fmla="*/ 639 w 693"/>
                  <a:gd name="T31" fmla="*/ 52 h 2160"/>
                  <a:gd name="T32" fmla="*/ 641 w 693"/>
                  <a:gd name="T33" fmla="*/ 50 h 2160"/>
                  <a:gd name="T34" fmla="*/ 44 w 693"/>
                  <a:gd name="T35" fmla="*/ 2126 h 2160"/>
                  <a:gd name="T36" fmla="*/ 150 w 693"/>
                  <a:gd name="T37" fmla="*/ 2147 h 2160"/>
                  <a:gd name="T38" fmla="*/ 259 w 693"/>
                  <a:gd name="T39" fmla="*/ 2159 h 2160"/>
                  <a:gd name="T40" fmla="*/ 370 w 693"/>
                  <a:gd name="T41" fmla="*/ 2159 h 2160"/>
                  <a:gd name="T42" fmla="*/ 480 w 693"/>
                  <a:gd name="T43" fmla="*/ 2147 h 2160"/>
                  <a:gd name="T44" fmla="*/ 585 w 693"/>
                  <a:gd name="T45" fmla="*/ 2126 h 2160"/>
                  <a:gd name="T46" fmla="*/ 687 w 693"/>
                  <a:gd name="T47" fmla="*/ 2095 h 2160"/>
                  <a:gd name="T48" fmla="*/ 689 w 693"/>
                  <a:gd name="T49" fmla="*/ 2082 h 2160"/>
                  <a:gd name="T50" fmla="*/ 633 w 693"/>
                  <a:gd name="T51" fmla="*/ 2101 h 2160"/>
                  <a:gd name="T52" fmla="*/ 530 w 693"/>
                  <a:gd name="T53" fmla="*/ 2128 h 2160"/>
                  <a:gd name="T54" fmla="*/ 424 w 693"/>
                  <a:gd name="T55" fmla="*/ 2143 h 2160"/>
                  <a:gd name="T56" fmla="*/ 315 w 693"/>
                  <a:gd name="T57" fmla="*/ 2149 h 2160"/>
                  <a:gd name="T58" fmla="*/ 205 w 693"/>
                  <a:gd name="T59" fmla="*/ 2143 h 2160"/>
                  <a:gd name="T60" fmla="*/ 100 w 693"/>
                  <a:gd name="T61" fmla="*/ 2128 h 2160"/>
                  <a:gd name="T62" fmla="*/ 0 w 693"/>
                  <a:gd name="T63" fmla="*/ 2103 h 2160"/>
                  <a:gd name="T64" fmla="*/ 0 w 693"/>
                  <a:gd name="T65" fmla="*/ 2105 h 2160"/>
                  <a:gd name="T66" fmla="*/ 0 w 693"/>
                  <a:gd name="T67" fmla="*/ 2109 h 2160"/>
                  <a:gd name="T68" fmla="*/ 0 w 693"/>
                  <a:gd name="T69" fmla="*/ 2111 h 2160"/>
                  <a:gd name="T70" fmla="*/ 2 w 693"/>
                  <a:gd name="T71" fmla="*/ 2114 h 216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93"/>
                  <a:gd name="T109" fmla="*/ 0 h 2160"/>
                  <a:gd name="T110" fmla="*/ 693 w 693"/>
                  <a:gd name="T111" fmla="*/ 2160 h 216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93" h="2160">
                    <a:moveTo>
                      <a:pt x="641" y="50"/>
                    </a:moveTo>
                    <a:lnTo>
                      <a:pt x="635" y="48"/>
                    </a:lnTo>
                    <a:lnTo>
                      <a:pt x="585" y="33"/>
                    </a:lnTo>
                    <a:lnTo>
                      <a:pt x="534" y="21"/>
                    </a:lnTo>
                    <a:lnTo>
                      <a:pt x="480" y="12"/>
                    </a:lnTo>
                    <a:lnTo>
                      <a:pt x="426" y="6"/>
                    </a:lnTo>
                    <a:lnTo>
                      <a:pt x="370" y="0"/>
                    </a:lnTo>
                    <a:lnTo>
                      <a:pt x="315" y="0"/>
                    </a:lnTo>
                    <a:lnTo>
                      <a:pt x="261" y="0"/>
                    </a:lnTo>
                    <a:lnTo>
                      <a:pt x="259" y="2"/>
                    </a:lnTo>
                    <a:lnTo>
                      <a:pt x="259" y="4"/>
                    </a:lnTo>
                    <a:lnTo>
                      <a:pt x="259" y="6"/>
                    </a:lnTo>
                    <a:lnTo>
                      <a:pt x="257" y="6"/>
                    </a:lnTo>
                    <a:lnTo>
                      <a:pt x="257" y="8"/>
                    </a:lnTo>
                    <a:lnTo>
                      <a:pt x="257" y="10"/>
                    </a:lnTo>
                    <a:lnTo>
                      <a:pt x="255" y="10"/>
                    </a:lnTo>
                    <a:lnTo>
                      <a:pt x="255" y="12"/>
                    </a:lnTo>
                    <a:lnTo>
                      <a:pt x="259" y="12"/>
                    </a:lnTo>
                    <a:lnTo>
                      <a:pt x="315" y="10"/>
                    </a:lnTo>
                    <a:lnTo>
                      <a:pt x="370" y="12"/>
                    </a:lnTo>
                    <a:lnTo>
                      <a:pt x="424" y="15"/>
                    </a:lnTo>
                    <a:lnTo>
                      <a:pt x="478" y="23"/>
                    </a:lnTo>
                    <a:lnTo>
                      <a:pt x="530" y="33"/>
                    </a:lnTo>
                    <a:lnTo>
                      <a:pt x="581" y="44"/>
                    </a:lnTo>
                    <a:lnTo>
                      <a:pt x="633" y="58"/>
                    </a:lnTo>
                    <a:lnTo>
                      <a:pt x="635" y="60"/>
                    </a:lnTo>
                    <a:lnTo>
                      <a:pt x="635" y="58"/>
                    </a:lnTo>
                    <a:lnTo>
                      <a:pt x="637" y="56"/>
                    </a:lnTo>
                    <a:lnTo>
                      <a:pt x="637" y="54"/>
                    </a:lnTo>
                    <a:lnTo>
                      <a:pt x="639" y="54"/>
                    </a:lnTo>
                    <a:lnTo>
                      <a:pt x="639" y="52"/>
                    </a:lnTo>
                    <a:lnTo>
                      <a:pt x="639" y="50"/>
                    </a:lnTo>
                    <a:lnTo>
                      <a:pt x="641" y="50"/>
                    </a:lnTo>
                    <a:close/>
                    <a:moveTo>
                      <a:pt x="2" y="2114"/>
                    </a:moveTo>
                    <a:lnTo>
                      <a:pt x="44" y="2126"/>
                    </a:lnTo>
                    <a:lnTo>
                      <a:pt x="98" y="2137"/>
                    </a:lnTo>
                    <a:lnTo>
                      <a:pt x="150" y="2147"/>
                    </a:lnTo>
                    <a:lnTo>
                      <a:pt x="205" y="2155"/>
                    </a:lnTo>
                    <a:lnTo>
                      <a:pt x="259" y="2159"/>
                    </a:lnTo>
                    <a:lnTo>
                      <a:pt x="315" y="2160"/>
                    </a:lnTo>
                    <a:lnTo>
                      <a:pt x="370" y="2159"/>
                    </a:lnTo>
                    <a:lnTo>
                      <a:pt x="426" y="2155"/>
                    </a:lnTo>
                    <a:lnTo>
                      <a:pt x="480" y="2147"/>
                    </a:lnTo>
                    <a:lnTo>
                      <a:pt x="534" y="2137"/>
                    </a:lnTo>
                    <a:lnTo>
                      <a:pt x="585" y="2126"/>
                    </a:lnTo>
                    <a:lnTo>
                      <a:pt x="635" y="2112"/>
                    </a:lnTo>
                    <a:lnTo>
                      <a:pt x="687" y="2095"/>
                    </a:lnTo>
                    <a:lnTo>
                      <a:pt x="693" y="2091"/>
                    </a:lnTo>
                    <a:lnTo>
                      <a:pt x="689" y="2082"/>
                    </a:lnTo>
                    <a:lnTo>
                      <a:pt x="683" y="2084"/>
                    </a:lnTo>
                    <a:lnTo>
                      <a:pt x="633" y="2101"/>
                    </a:lnTo>
                    <a:lnTo>
                      <a:pt x="581" y="2116"/>
                    </a:lnTo>
                    <a:lnTo>
                      <a:pt x="530" y="2128"/>
                    </a:lnTo>
                    <a:lnTo>
                      <a:pt x="478" y="2137"/>
                    </a:lnTo>
                    <a:lnTo>
                      <a:pt x="424" y="2143"/>
                    </a:lnTo>
                    <a:lnTo>
                      <a:pt x="370" y="2149"/>
                    </a:lnTo>
                    <a:lnTo>
                      <a:pt x="315" y="2149"/>
                    </a:lnTo>
                    <a:lnTo>
                      <a:pt x="259" y="2149"/>
                    </a:lnTo>
                    <a:lnTo>
                      <a:pt x="205" y="2143"/>
                    </a:lnTo>
                    <a:lnTo>
                      <a:pt x="152" y="2137"/>
                    </a:lnTo>
                    <a:lnTo>
                      <a:pt x="100" y="2128"/>
                    </a:lnTo>
                    <a:lnTo>
                      <a:pt x="48" y="2116"/>
                    </a:lnTo>
                    <a:lnTo>
                      <a:pt x="0" y="2103"/>
                    </a:lnTo>
                    <a:lnTo>
                      <a:pt x="0" y="2105"/>
                    </a:lnTo>
                    <a:lnTo>
                      <a:pt x="0" y="2107"/>
                    </a:lnTo>
                    <a:lnTo>
                      <a:pt x="0" y="2109"/>
                    </a:lnTo>
                    <a:lnTo>
                      <a:pt x="0" y="2111"/>
                    </a:lnTo>
                    <a:lnTo>
                      <a:pt x="0" y="2112"/>
                    </a:lnTo>
                    <a:lnTo>
                      <a:pt x="2" y="2114"/>
                    </a:lnTo>
                    <a:close/>
                  </a:path>
                </a:pathLst>
              </a:custGeom>
              <a:solidFill>
                <a:srgbClr val="35AEFF"/>
              </a:solidFill>
              <a:ln w="9525">
                <a:noFill/>
                <a:round/>
              </a:ln>
            </p:spPr>
            <p:txBody>
              <a:bodyPr/>
              <a:lstStyle/>
              <a:p>
                <a:endParaRPr lang="en-US"/>
              </a:p>
            </p:txBody>
          </p:sp>
          <p:sp>
            <p:nvSpPr>
              <p:cNvPr id="44156" name="Freeform 326"/>
              <p:cNvSpPr>
                <a:spLocks noEditPoints="1"/>
              </p:cNvSpPr>
              <p:nvPr/>
            </p:nvSpPr>
            <p:spPr bwMode="auto">
              <a:xfrm>
                <a:off x="4061" y="1021"/>
                <a:ext cx="693" cy="2151"/>
              </a:xfrm>
              <a:custGeom>
                <a:avLst/>
                <a:gdLst>
                  <a:gd name="T0" fmla="*/ 637 w 693"/>
                  <a:gd name="T1" fmla="*/ 50 h 2151"/>
                  <a:gd name="T2" fmla="*/ 534 w 693"/>
                  <a:gd name="T3" fmla="*/ 23 h 2151"/>
                  <a:gd name="T4" fmla="*/ 426 w 693"/>
                  <a:gd name="T5" fmla="*/ 6 h 2151"/>
                  <a:gd name="T6" fmla="*/ 317 w 693"/>
                  <a:gd name="T7" fmla="*/ 0 h 2151"/>
                  <a:gd name="T8" fmla="*/ 259 w 693"/>
                  <a:gd name="T9" fmla="*/ 2 h 2151"/>
                  <a:gd name="T10" fmla="*/ 259 w 693"/>
                  <a:gd name="T11" fmla="*/ 6 h 2151"/>
                  <a:gd name="T12" fmla="*/ 257 w 693"/>
                  <a:gd name="T13" fmla="*/ 8 h 2151"/>
                  <a:gd name="T14" fmla="*/ 257 w 693"/>
                  <a:gd name="T15" fmla="*/ 11 h 2151"/>
                  <a:gd name="T16" fmla="*/ 255 w 693"/>
                  <a:gd name="T17" fmla="*/ 13 h 2151"/>
                  <a:gd name="T18" fmla="*/ 317 w 693"/>
                  <a:gd name="T19" fmla="*/ 11 h 2151"/>
                  <a:gd name="T20" fmla="*/ 426 w 693"/>
                  <a:gd name="T21" fmla="*/ 17 h 2151"/>
                  <a:gd name="T22" fmla="*/ 532 w 693"/>
                  <a:gd name="T23" fmla="*/ 32 h 2151"/>
                  <a:gd name="T24" fmla="*/ 633 w 693"/>
                  <a:gd name="T25" fmla="*/ 59 h 2151"/>
                  <a:gd name="T26" fmla="*/ 635 w 693"/>
                  <a:gd name="T27" fmla="*/ 59 h 2151"/>
                  <a:gd name="T28" fmla="*/ 637 w 693"/>
                  <a:gd name="T29" fmla="*/ 56 h 2151"/>
                  <a:gd name="T30" fmla="*/ 637 w 693"/>
                  <a:gd name="T31" fmla="*/ 54 h 2151"/>
                  <a:gd name="T32" fmla="*/ 639 w 693"/>
                  <a:gd name="T33" fmla="*/ 52 h 2151"/>
                  <a:gd name="T34" fmla="*/ 2 w 693"/>
                  <a:gd name="T35" fmla="*/ 2105 h 2151"/>
                  <a:gd name="T36" fmla="*/ 100 w 693"/>
                  <a:gd name="T37" fmla="*/ 2130 h 2151"/>
                  <a:gd name="T38" fmla="*/ 207 w 693"/>
                  <a:gd name="T39" fmla="*/ 2145 h 2151"/>
                  <a:gd name="T40" fmla="*/ 317 w 693"/>
                  <a:gd name="T41" fmla="*/ 2151 h 2151"/>
                  <a:gd name="T42" fmla="*/ 426 w 693"/>
                  <a:gd name="T43" fmla="*/ 2145 h 2151"/>
                  <a:gd name="T44" fmla="*/ 534 w 693"/>
                  <a:gd name="T45" fmla="*/ 2130 h 2151"/>
                  <a:gd name="T46" fmla="*/ 637 w 693"/>
                  <a:gd name="T47" fmla="*/ 2103 h 2151"/>
                  <a:gd name="T48" fmla="*/ 693 w 693"/>
                  <a:gd name="T49" fmla="*/ 2084 h 2151"/>
                  <a:gd name="T50" fmla="*/ 683 w 693"/>
                  <a:gd name="T51" fmla="*/ 2076 h 2151"/>
                  <a:gd name="T52" fmla="*/ 583 w 693"/>
                  <a:gd name="T53" fmla="*/ 2107 h 2151"/>
                  <a:gd name="T54" fmla="*/ 480 w 693"/>
                  <a:gd name="T55" fmla="*/ 2128 h 2151"/>
                  <a:gd name="T56" fmla="*/ 372 w 693"/>
                  <a:gd name="T57" fmla="*/ 2139 h 2151"/>
                  <a:gd name="T58" fmla="*/ 263 w 693"/>
                  <a:gd name="T59" fmla="*/ 2139 h 2151"/>
                  <a:gd name="T60" fmla="*/ 155 w 693"/>
                  <a:gd name="T61" fmla="*/ 2128 h 2151"/>
                  <a:gd name="T62" fmla="*/ 50 w 693"/>
                  <a:gd name="T63" fmla="*/ 2107 h 2151"/>
                  <a:gd name="T64" fmla="*/ 0 w 693"/>
                  <a:gd name="T65" fmla="*/ 2093 h 2151"/>
                  <a:gd name="T66" fmla="*/ 0 w 693"/>
                  <a:gd name="T67" fmla="*/ 2095 h 2151"/>
                  <a:gd name="T68" fmla="*/ 2 w 693"/>
                  <a:gd name="T69" fmla="*/ 2099 h 2151"/>
                  <a:gd name="T70" fmla="*/ 2 w 693"/>
                  <a:gd name="T71" fmla="*/ 2101 h 2151"/>
                  <a:gd name="T72" fmla="*/ 2 w 693"/>
                  <a:gd name="T73" fmla="*/ 2105 h 215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93"/>
                  <a:gd name="T112" fmla="*/ 0 h 2151"/>
                  <a:gd name="T113" fmla="*/ 693 w 693"/>
                  <a:gd name="T114" fmla="*/ 2151 h 215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93" h="2151">
                    <a:moveTo>
                      <a:pt x="639" y="50"/>
                    </a:moveTo>
                    <a:lnTo>
                      <a:pt x="637" y="50"/>
                    </a:lnTo>
                    <a:lnTo>
                      <a:pt x="585" y="34"/>
                    </a:lnTo>
                    <a:lnTo>
                      <a:pt x="534" y="23"/>
                    </a:lnTo>
                    <a:lnTo>
                      <a:pt x="480" y="13"/>
                    </a:lnTo>
                    <a:lnTo>
                      <a:pt x="426" y="6"/>
                    </a:lnTo>
                    <a:lnTo>
                      <a:pt x="372" y="2"/>
                    </a:lnTo>
                    <a:lnTo>
                      <a:pt x="317" y="0"/>
                    </a:lnTo>
                    <a:lnTo>
                      <a:pt x="261" y="2"/>
                    </a:lnTo>
                    <a:lnTo>
                      <a:pt x="259" y="2"/>
                    </a:lnTo>
                    <a:lnTo>
                      <a:pt x="259" y="4"/>
                    </a:lnTo>
                    <a:lnTo>
                      <a:pt x="259" y="6"/>
                    </a:lnTo>
                    <a:lnTo>
                      <a:pt x="257" y="6"/>
                    </a:lnTo>
                    <a:lnTo>
                      <a:pt x="257" y="8"/>
                    </a:lnTo>
                    <a:lnTo>
                      <a:pt x="257" y="9"/>
                    </a:lnTo>
                    <a:lnTo>
                      <a:pt x="257" y="11"/>
                    </a:lnTo>
                    <a:lnTo>
                      <a:pt x="255" y="11"/>
                    </a:lnTo>
                    <a:lnTo>
                      <a:pt x="255" y="13"/>
                    </a:lnTo>
                    <a:lnTo>
                      <a:pt x="263" y="13"/>
                    </a:lnTo>
                    <a:lnTo>
                      <a:pt x="317" y="11"/>
                    </a:lnTo>
                    <a:lnTo>
                      <a:pt x="372" y="13"/>
                    </a:lnTo>
                    <a:lnTo>
                      <a:pt x="426" y="17"/>
                    </a:lnTo>
                    <a:lnTo>
                      <a:pt x="480" y="23"/>
                    </a:lnTo>
                    <a:lnTo>
                      <a:pt x="532" y="32"/>
                    </a:lnTo>
                    <a:lnTo>
                      <a:pt x="583" y="44"/>
                    </a:lnTo>
                    <a:lnTo>
                      <a:pt x="633" y="59"/>
                    </a:lnTo>
                    <a:lnTo>
                      <a:pt x="635" y="59"/>
                    </a:lnTo>
                    <a:lnTo>
                      <a:pt x="635" y="57"/>
                    </a:lnTo>
                    <a:lnTo>
                      <a:pt x="637" y="56"/>
                    </a:lnTo>
                    <a:lnTo>
                      <a:pt x="637" y="54"/>
                    </a:lnTo>
                    <a:lnTo>
                      <a:pt x="639" y="52"/>
                    </a:lnTo>
                    <a:lnTo>
                      <a:pt x="639" y="50"/>
                    </a:lnTo>
                    <a:close/>
                    <a:moveTo>
                      <a:pt x="2" y="2105"/>
                    </a:moveTo>
                    <a:lnTo>
                      <a:pt x="48" y="2116"/>
                    </a:lnTo>
                    <a:lnTo>
                      <a:pt x="100" y="2130"/>
                    </a:lnTo>
                    <a:lnTo>
                      <a:pt x="154" y="2139"/>
                    </a:lnTo>
                    <a:lnTo>
                      <a:pt x="207" y="2145"/>
                    </a:lnTo>
                    <a:lnTo>
                      <a:pt x="261" y="2149"/>
                    </a:lnTo>
                    <a:lnTo>
                      <a:pt x="317" y="2151"/>
                    </a:lnTo>
                    <a:lnTo>
                      <a:pt x="372" y="2149"/>
                    </a:lnTo>
                    <a:lnTo>
                      <a:pt x="426" y="2145"/>
                    </a:lnTo>
                    <a:lnTo>
                      <a:pt x="480" y="2139"/>
                    </a:lnTo>
                    <a:lnTo>
                      <a:pt x="534" y="2130"/>
                    </a:lnTo>
                    <a:lnTo>
                      <a:pt x="585" y="2116"/>
                    </a:lnTo>
                    <a:lnTo>
                      <a:pt x="637" y="2103"/>
                    </a:lnTo>
                    <a:lnTo>
                      <a:pt x="687" y="2085"/>
                    </a:lnTo>
                    <a:lnTo>
                      <a:pt x="693" y="2084"/>
                    </a:lnTo>
                    <a:lnTo>
                      <a:pt x="687" y="2074"/>
                    </a:lnTo>
                    <a:lnTo>
                      <a:pt x="683" y="2076"/>
                    </a:lnTo>
                    <a:lnTo>
                      <a:pt x="633" y="2093"/>
                    </a:lnTo>
                    <a:lnTo>
                      <a:pt x="583" y="2107"/>
                    </a:lnTo>
                    <a:lnTo>
                      <a:pt x="532" y="2118"/>
                    </a:lnTo>
                    <a:lnTo>
                      <a:pt x="480" y="2128"/>
                    </a:lnTo>
                    <a:lnTo>
                      <a:pt x="426" y="2135"/>
                    </a:lnTo>
                    <a:lnTo>
                      <a:pt x="372" y="2139"/>
                    </a:lnTo>
                    <a:lnTo>
                      <a:pt x="317" y="2141"/>
                    </a:lnTo>
                    <a:lnTo>
                      <a:pt x="263" y="2139"/>
                    </a:lnTo>
                    <a:lnTo>
                      <a:pt x="207" y="2135"/>
                    </a:lnTo>
                    <a:lnTo>
                      <a:pt x="155" y="2128"/>
                    </a:lnTo>
                    <a:lnTo>
                      <a:pt x="102" y="2118"/>
                    </a:lnTo>
                    <a:lnTo>
                      <a:pt x="50" y="2107"/>
                    </a:lnTo>
                    <a:lnTo>
                      <a:pt x="0" y="2093"/>
                    </a:lnTo>
                    <a:lnTo>
                      <a:pt x="0" y="2095"/>
                    </a:lnTo>
                    <a:lnTo>
                      <a:pt x="0" y="2097"/>
                    </a:lnTo>
                    <a:lnTo>
                      <a:pt x="2" y="2099"/>
                    </a:lnTo>
                    <a:lnTo>
                      <a:pt x="2" y="2101"/>
                    </a:lnTo>
                    <a:lnTo>
                      <a:pt x="2" y="2103"/>
                    </a:lnTo>
                    <a:lnTo>
                      <a:pt x="2" y="2105"/>
                    </a:lnTo>
                    <a:close/>
                  </a:path>
                </a:pathLst>
              </a:custGeom>
              <a:solidFill>
                <a:srgbClr val="36AEFF"/>
              </a:solidFill>
              <a:ln w="9525">
                <a:noFill/>
                <a:round/>
              </a:ln>
            </p:spPr>
            <p:txBody>
              <a:bodyPr/>
              <a:lstStyle/>
              <a:p>
                <a:endParaRPr lang="en-US"/>
              </a:p>
            </p:txBody>
          </p:sp>
          <p:sp>
            <p:nvSpPr>
              <p:cNvPr id="44157" name="Freeform 327"/>
              <p:cNvSpPr>
                <a:spLocks noEditPoints="1"/>
              </p:cNvSpPr>
              <p:nvPr/>
            </p:nvSpPr>
            <p:spPr bwMode="auto">
              <a:xfrm>
                <a:off x="4061" y="1027"/>
                <a:ext cx="691" cy="2139"/>
              </a:xfrm>
              <a:custGeom>
                <a:avLst/>
                <a:gdLst>
                  <a:gd name="T0" fmla="*/ 635 w 691"/>
                  <a:gd name="T1" fmla="*/ 48 h 2139"/>
                  <a:gd name="T2" fmla="*/ 532 w 691"/>
                  <a:gd name="T3" fmla="*/ 23 h 2139"/>
                  <a:gd name="T4" fmla="*/ 426 w 691"/>
                  <a:gd name="T5" fmla="*/ 5 h 2139"/>
                  <a:gd name="T6" fmla="*/ 317 w 691"/>
                  <a:gd name="T7" fmla="*/ 0 h 2139"/>
                  <a:gd name="T8" fmla="*/ 257 w 691"/>
                  <a:gd name="T9" fmla="*/ 2 h 2139"/>
                  <a:gd name="T10" fmla="*/ 257 w 691"/>
                  <a:gd name="T11" fmla="*/ 5 h 2139"/>
                  <a:gd name="T12" fmla="*/ 255 w 691"/>
                  <a:gd name="T13" fmla="*/ 7 h 2139"/>
                  <a:gd name="T14" fmla="*/ 253 w 691"/>
                  <a:gd name="T15" fmla="*/ 9 h 2139"/>
                  <a:gd name="T16" fmla="*/ 253 w 691"/>
                  <a:gd name="T17" fmla="*/ 13 h 2139"/>
                  <a:gd name="T18" fmla="*/ 317 w 691"/>
                  <a:gd name="T19" fmla="*/ 11 h 2139"/>
                  <a:gd name="T20" fmla="*/ 426 w 691"/>
                  <a:gd name="T21" fmla="*/ 17 h 2139"/>
                  <a:gd name="T22" fmla="*/ 530 w 691"/>
                  <a:gd name="T23" fmla="*/ 32 h 2139"/>
                  <a:gd name="T24" fmla="*/ 631 w 691"/>
                  <a:gd name="T25" fmla="*/ 59 h 2139"/>
                  <a:gd name="T26" fmla="*/ 633 w 691"/>
                  <a:gd name="T27" fmla="*/ 57 h 2139"/>
                  <a:gd name="T28" fmla="*/ 633 w 691"/>
                  <a:gd name="T29" fmla="*/ 55 h 2139"/>
                  <a:gd name="T30" fmla="*/ 635 w 691"/>
                  <a:gd name="T31" fmla="*/ 53 h 2139"/>
                  <a:gd name="T32" fmla="*/ 637 w 691"/>
                  <a:gd name="T33" fmla="*/ 50 h 2139"/>
                  <a:gd name="T34" fmla="*/ 2 w 691"/>
                  <a:gd name="T35" fmla="*/ 2093 h 2139"/>
                  <a:gd name="T36" fmla="*/ 102 w 691"/>
                  <a:gd name="T37" fmla="*/ 2118 h 2139"/>
                  <a:gd name="T38" fmla="*/ 207 w 691"/>
                  <a:gd name="T39" fmla="*/ 2133 h 2139"/>
                  <a:gd name="T40" fmla="*/ 317 w 691"/>
                  <a:gd name="T41" fmla="*/ 2139 h 2139"/>
                  <a:gd name="T42" fmla="*/ 426 w 691"/>
                  <a:gd name="T43" fmla="*/ 2133 h 2139"/>
                  <a:gd name="T44" fmla="*/ 532 w 691"/>
                  <a:gd name="T45" fmla="*/ 2118 h 2139"/>
                  <a:gd name="T46" fmla="*/ 635 w 691"/>
                  <a:gd name="T47" fmla="*/ 2091 h 2139"/>
                  <a:gd name="T48" fmla="*/ 691 w 691"/>
                  <a:gd name="T49" fmla="*/ 2072 h 2139"/>
                  <a:gd name="T50" fmla="*/ 681 w 691"/>
                  <a:gd name="T51" fmla="*/ 2064 h 2139"/>
                  <a:gd name="T52" fmla="*/ 582 w 691"/>
                  <a:gd name="T53" fmla="*/ 2095 h 2139"/>
                  <a:gd name="T54" fmla="*/ 478 w 691"/>
                  <a:gd name="T55" fmla="*/ 2116 h 2139"/>
                  <a:gd name="T56" fmla="*/ 370 w 691"/>
                  <a:gd name="T57" fmla="*/ 2127 h 2139"/>
                  <a:gd name="T58" fmla="*/ 263 w 691"/>
                  <a:gd name="T59" fmla="*/ 2127 h 2139"/>
                  <a:gd name="T60" fmla="*/ 155 w 691"/>
                  <a:gd name="T61" fmla="*/ 2116 h 2139"/>
                  <a:gd name="T62" fmla="*/ 52 w 691"/>
                  <a:gd name="T63" fmla="*/ 2095 h 2139"/>
                  <a:gd name="T64" fmla="*/ 0 w 691"/>
                  <a:gd name="T65" fmla="*/ 2079 h 2139"/>
                  <a:gd name="T66" fmla="*/ 0 w 691"/>
                  <a:gd name="T67" fmla="*/ 2083 h 2139"/>
                  <a:gd name="T68" fmla="*/ 0 w 691"/>
                  <a:gd name="T69" fmla="*/ 2087 h 2139"/>
                  <a:gd name="T70" fmla="*/ 0 w 691"/>
                  <a:gd name="T71" fmla="*/ 2089 h 2139"/>
                  <a:gd name="T72" fmla="*/ 2 w 691"/>
                  <a:gd name="T73" fmla="*/ 2093 h 213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91"/>
                  <a:gd name="T112" fmla="*/ 0 h 2139"/>
                  <a:gd name="T113" fmla="*/ 691 w 691"/>
                  <a:gd name="T114" fmla="*/ 2139 h 213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91" h="2139">
                    <a:moveTo>
                      <a:pt x="637" y="50"/>
                    </a:moveTo>
                    <a:lnTo>
                      <a:pt x="635" y="48"/>
                    </a:lnTo>
                    <a:lnTo>
                      <a:pt x="583" y="34"/>
                    </a:lnTo>
                    <a:lnTo>
                      <a:pt x="532" y="23"/>
                    </a:lnTo>
                    <a:lnTo>
                      <a:pt x="480" y="13"/>
                    </a:lnTo>
                    <a:lnTo>
                      <a:pt x="426" y="5"/>
                    </a:lnTo>
                    <a:lnTo>
                      <a:pt x="372" y="2"/>
                    </a:lnTo>
                    <a:lnTo>
                      <a:pt x="317" y="0"/>
                    </a:lnTo>
                    <a:lnTo>
                      <a:pt x="261" y="2"/>
                    </a:lnTo>
                    <a:lnTo>
                      <a:pt x="257" y="2"/>
                    </a:lnTo>
                    <a:lnTo>
                      <a:pt x="257" y="3"/>
                    </a:lnTo>
                    <a:lnTo>
                      <a:pt x="257" y="5"/>
                    </a:lnTo>
                    <a:lnTo>
                      <a:pt x="255" y="5"/>
                    </a:lnTo>
                    <a:lnTo>
                      <a:pt x="255" y="7"/>
                    </a:lnTo>
                    <a:lnTo>
                      <a:pt x="255" y="9"/>
                    </a:lnTo>
                    <a:lnTo>
                      <a:pt x="253" y="9"/>
                    </a:lnTo>
                    <a:lnTo>
                      <a:pt x="253" y="11"/>
                    </a:lnTo>
                    <a:lnTo>
                      <a:pt x="253" y="13"/>
                    </a:lnTo>
                    <a:lnTo>
                      <a:pt x="263" y="11"/>
                    </a:lnTo>
                    <a:lnTo>
                      <a:pt x="317" y="11"/>
                    </a:lnTo>
                    <a:lnTo>
                      <a:pt x="370" y="11"/>
                    </a:lnTo>
                    <a:lnTo>
                      <a:pt x="426" y="17"/>
                    </a:lnTo>
                    <a:lnTo>
                      <a:pt x="478" y="23"/>
                    </a:lnTo>
                    <a:lnTo>
                      <a:pt x="530" y="32"/>
                    </a:lnTo>
                    <a:lnTo>
                      <a:pt x="582" y="44"/>
                    </a:lnTo>
                    <a:lnTo>
                      <a:pt x="631" y="59"/>
                    </a:lnTo>
                    <a:lnTo>
                      <a:pt x="633" y="59"/>
                    </a:lnTo>
                    <a:lnTo>
                      <a:pt x="633" y="57"/>
                    </a:lnTo>
                    <a:lnTo>
                      <a:pt x="633" y="55"/>
                    </a:lnTo>
                    <a:lnTo>
                      <a:pt x="635" y="53"/>
                    </a:lnTo>
                    <a:lnTo>
                      <a:pt x="635" y="51"/>
                    </a:lnTo>
                    <a:lnTo>
                      <a:pt x="637" y="50"/>
                    </a:lnTo>
                    <a:close/>
                    <a:moveTo>
                      <a:pt x="2" y="2093"/>
                    </a:moveTo>
                    <a:lnTo>
                      <a:pt x="50" y="2106"/>
                    </a:lnTo>
                    <a:lnTo>
                      <a:pt x="102" y="2118"/>
                    </a:lnTo>
                    <a:lnTo>
                      <a:pt x="154" y="2127"/>
                    </a:lnTo>
                    <a:lnTo>
                      <a:pt x="207" y="2133"/>
                    </a:lnTo>
                    <a:lnTo>
                      <a:pt x="261" y="2139"/>
                    </a:lnTo>
                    <a:lnTo>
                      <a:pt x="317" y="2139"/>
                    </a:lnTo>
                    <a:lnTo>
                      <a:pt x="372" y="2139"/>
                    </a:lnTo>
                    <a:lnTo>
                      <a:pt x="426" y="2133"/>
                    </a:lnTo>
                    <a:lnTo>
                      <a:pt x="480" y="2127"/>
                    </a:lnTo>
                    <a:lnTo>
                      <a:pt x="532" y="2118"/>
                    </a:lnTo>
                    <a:lnTo>
                      <a:pt x="583" y="2106"/>
                    </a:lnTo>
                    <a:lnTo>
                      <a:pt x="635" y="2091"/>
                    </a:lnTo>
                    <a:lnTo>
                      <a:pt x="685" y="2074"/>
                    </a:lnTo>
                    <a:lnTo>
                      <a:pt x="691" y="2072"/>
                    </a:lnTo>
                    <a:lnTo>
                      <a:pt x="685" y="2062"/>
                    </a:lnTo>
                    <a:lnTo>
                      <a:pt x="681" y="2064"/>
                    </a:lnTo>
                    <a:lnTo>
                      <a:pt x="631" y="2081"/>
                    </a:lnTo>
                    <a:lnTo>
                      <a:pt x="582" y="2095"/>
                    </a:lnTo>
                    <a:lnTo>
                      <a:pt x="530" y="2108"/>
                    </a:lnTo>
                    <a:lnTo>
                      <a:pt x="478" y="2116"/>
                    </a:lnTo>
                    <a:lnTo>
                      <a:pt x="426" y="2124"/>
                    </a:lnTo>
                    <a:lnTo>
                      <a:pt x="370" y="2127"/>
                    </a:lnTo>
                    <a:lnTo>
                      <a:pt x="317" y="2129"/>
                    </a:lnTo>
                    <a:lnTo>
                      <a:pt x="263" y="2127"/>
                    </a:lnTo>
                    <a:lnTo>
                      <a:pt x="209" y="2124"/>
                    </a:lnTo>
                    <a:lnTo>
                      <a:pt x="155" y="2116"/>
                    </a:lnTo>
                    <a:lnTo>
                      <a:pt x="104" y="2108"/>
                    </a:lnTo>
                    <a:lnTo>
                      <a:pt x="52" y="2095"/>
                    </a:lnTo>
                    <a:lnTo>
                      <a:pt x="2" y="2081"/>
                    </a:lnTo>
                    <a:lnTo>
                      <a:pt x="0" y="2079"/>
                    </a:lnTo>
                    <a:lnTo>
                      <a:pt x="0" y="2081"/>
                    </a:lnTo>
                    <a:lnTo>
                      <a:pt x="0" y="2083"/>
                    </a:lnTo>
                    <a:lnTo>
                      <a:pt x="0" y="2085"/>
                    </a:lnTo>
                    <a:lnTo>
                      <a:pt x="0" y="2087"/>
                    </a:lnTo>
                    <a:lnTo>
                      <a:pt x="0" y="2089"/>
                    </a:lnTo>
                    <a:lnTo>
                      <a:pt x="0" y="2091"/>
                    </a:lnTo>
                    <a:lnTo>
                      <a:pt x="2" y="2093"/>
                    </a:lnTo>
                    <a:close/>
                  </a:path>
                </a:pathLst>
              </a:custGeom>
              <a:solidFill>
                <a:srgbClr val="37AFFF"/>
              </a:solidFill>
              <a:ln w="9525">
                <a:noFill/>
                <a:round/>
              </a:ln>
            </p:spPr>
            <p:txBody>
              <a:bodyPr/>
              <a:lstStyle/>
              <a:p>
                <a:endParaRPr lang="en-US"/>
              </a:p>
            </p:txBody>
          </p:sp>
          <p:sp>
            <p:nvSpPr>
              <p:cNvPr id="44158" name="Freeform 328"/>
              <p:cNvSpPr>
                <a:spLocks noEditPoints="1"/>
              </p:cNvSpPr>
              <p:nvPr/>
            </p:nvSpPr>
            <p:spPr bwMode="auto">
              <a:xfrm>
                <a:off x="4059" y="1032"/>
                <a:ext cx="689" cy="2130"/>
              </a:xfrm>
              <a:custGeom>
                <a:avLst/>
                <a:gdLst>
                  <a:gd name="T0" fmla="*/ 635 w 689"/>
                  <a:gd name="T1" fmla="*/ 48 h 2130"/>
                  <a:gd name="T2" fmla="*/ 534 w 689"/>
                  <a:gd name="T3" fmla="*/ 21 h 2130"/>
                  <a:gd name="T4" fmla="*/ 428 w 689"/>
                  <a:gd name="T5" fmla="*/ 6 h 2130"/>
                  <a:gd name="T6" fmla="*/ 319 w 689"/>
                  <a:gd name="T7" fmla="*/ 0 h 2130"/>
                  <a:gd name="T8" fmla="*/ 257 w 689"/>
                  <a:gd name="T9" fmla="*/ 2 h 2130"/>
                  <a:gd name="T10" fmla="*/ 255 w 689"/>
                  <a:gd name="T11" fmla="*/ 4 h 2130"/>
                  <a:gd name="T12" fmla="*/ 255 w 689"/>
                  <a:gd name="T13" fmla="*/ 8 h 2130"/>
                  <a:gd name="T14" fmla="*/ 253 w 689"/>
                  <a:gd name="T15" fmla="*/ 10 h 2130"/>
                  <a:gd name="T16" fmla="*/ 252 w 689"/>
                  <a:gd name="T17" fmla="*/ 14 h 2130"/>
                  <a:gd name="T18" fmla="*/ 319 w 689"/>
                  <a:gd name="T19" fmla="*/ 12 h 2130"/>
                  <a:gd name="T20" fmla="*/ 426 w 689"/>
                  <a:gd name="T21" fmla="*/ 16 h 2130"/>
                  <a:gd name="T22" fmla="*/ 532 w 689"/>
                  <a:gd name="T23" fmla="*/ 33 h 2130"/>
                  <a:gd name="T24" fmla="*/ 632 w 689"/>
                  <a:gd name="T25" fmla="*/ 58 h 2130"/>
                  <a:gd name="T26" fmla="*/ 633 w 689"/>
                  <a:gd name="T27" fmla="*/ 56 h 2130"/>
                  <a:gd name="T28" fmla="*/ 635 w 689"/>
                  <a:gd name="T29" fmla="*/ 54 h 2130"/>
                  <a:gd name="T30" fmla="*/ 635 w 689"/>
                  <a:gd name="T31" fmla="*/ 50 h 2130"/>
                  <a:gd name="T32" fmla="*/ 637 w 689"/>
                  <a:gd name="T33" fmla="*/ 48 h 2130"/>
                  <a:gd name="T34" fmla="*/ 2 w 689"/>
                  <a:gd name="T35" fmla="*/ 2082 h 2130"/>
                  <a:gd name="T36" fmla="*/ 104 w 689"/>
                  <a:gd name="T37" fmla="*/ 2107 h 2130"/>
                  <a:gd name="T38" fmla="*/ 209 w 689"/>
                  <a:gd name="T39" fmla="*/ 2124 h 2130"/>
                  <a:gd name="T40" fmla="*/ 319 w 689"/>
                  <a:gd name="T41" fmla="*/ 2130 h 2130"/>
                  <a:gd name="T42" fmla="*/ 428 w 689"/>
                  <a:gd name="T43" fmla="*/ 2124 h 2130"/>
                  <a:gd name="T44" fmla="*/ 534 w 689"/>
                  <a:gd name="T45" fmla="*/ 2107 h 2130"/>
                  <a:gd name="T46" fmla="*/ 635 w 689"/>
                  <a:gd name="T47" fmla="*/ 2082 h 2130"/>
                  <a:gd name="T48" fmla="*/ 689 w 689"/>
                  <a:gd name="T49" fmla="*/ 2063 h 2130"/>
                  <a:gd name="T50" fmla="*/ 681 w 689"/>
                  <a:gd name="T51" fmla="*/ 2055 h 2130"/>
                  <a:gd name="T52" fmla="*/ 582 w 689"/>
                  <a:gd name="T53" fmla="*/ 2086 h 2130"/>
                  <a:gd name="T54" fmla="*/ 480 w 689"/>
                  <a:gd name="T55" fmla="*/ 2107 h 2130"/>
                  <a:gd name="T56" fmla="*/ 372 w 689"/>
                  <a:gd name="T57" fmla="*/ 2117 h 2130"/>
                  <a:gd name="T58" fmla="*/ 265 w 689"/>
                  <a:gd name="T59" fmla="*/ 2117 h 2130"/>
                  <a:gd name="T60" fmla="*/ 157 w 689"/>
                  <a:gd name="T61" fmla="*/ 2107 h 2130"/>
                  <a:gd name="T62" fmla="*/ 56 w 689"/>
                  <a:gd name="T63" fmla="*/ 2086 h 2130"/>
                  <a:gd name="T64" fmla="*/ 0 w 689"/>
                  <a:gd name="T65" fmla="*/ 2069 h 2130"/>
                  <a:gd name="T66" fmla="*/ 0 w 689"/>
                  <a:gd name="T67" fmla="*/ 2073 h 2130"/>
                  <a:gd name="T68" fmla="*/ 2 w 689"/>
                  <a:gd name="T69" fmla="*/ 2074 h 2130"/>
                  <a:gd name="T70" fmla="*/ 2 w 689"/>
                  <a:gd name="T71" fmla="*/ 2078 h 2130"/>
                  <a:gd name="T72" fmla="*/ 2 w 689"/>
                  <a:gd name="T73" fmla="*/ 2082 h 2130"/>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89"/>
                  <a:gd name="T112" fmla="*/ 0 h 2130"/>
                  <a:gd name="T113" fmla="*/ 689 w 689"/>
                  <a:gd name="T114" fmla="*/ 2130 h 2130"/>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89" h="2130">
                    <a:moveTo>
                      <a:pt x="637" y="48"/>
                    </a:moveTo>
                    <a:lnTo>
                      <a:pt x="635" y="48"/>
                    </a:lnTo>
                    <a:lnTo>
                      <a:pt x="585" y="33"/>
                    </a:lnTo>
                    <a:lnTo>
                      <a:pt x="534" y="21"/>
                    </a:lnTo>
                    <a:lnTo>
                      <a:pt x="482" y="12"/>
                    </a:lnTo>
                    <a:lnTo>
                      <a:pt x="428" y="6"/>
                    </a:lnTo>
                    <a:lnTo>
                      <a:pt x="374" y="2"/>
                    </a:lnTo>
                    <a:lnTo>
                      <a:pt x="319" y="0"/>
                    </a:lnTo>
                    <a:lnTo>
                      <a:pt x="265" y="2"/>
                    </a:lnTo>
                    <a:lnTo>
                      <a:pt x="257" y="2"/>
                    </a:lnTo>
                    <a:lnTo>
                      <a:pt x="257" y="4"/>
                    </a:lnTo>
                    <a:lnTo>
                      <a:pt x="255" y="4"/>
                    </a:lnTo>
                    <a:lnTo>
                      <a:pt x="255" y="6"/>
                    </a:lnTo>
                    <a:lnTo>
                      <a:pt x="255" y="8"/>
                    </a:lnTo>
                    <a:lnTo>
                      <a:pt x="253" y="10"/>
                    </a:lnTo>
                    <a:lnTo>
                      <a:pt x="253" y="12"/>
                    </a:lnTo>
                    <a:lnTo>
                      <a:pt x="252" y="14"/>
                    </a:lnTo>
                    <a:lnTo>
                      <a:pt x="265" y="12"/>
                    </a:lnTo>
                    <a:lnTo>
                      <a:pt x="319" y="12"/>
                    </a:lnTo>
                    <a:lnTo>
                      <a:pt x="372" y="12"/>
                    </a:lnTo>
                    <a:lnTo>
                      <a:pt x="426" y="16"/>
                    </a:lnTo>
                    <a:lnTo>
                      <a:pt x="480" y="23"/>
                    </a:lnTo>
                    <a:lnTo>
                      <a:pt x="532" y="33"/>
                    </a:lnTo>
                    <a:lnTo>
                      <a:pt x="582" y="45"/>
                    </a:lnTo>
                    <a:lnTo>
                      <a:pt x="632" y="58"/>
                    </a:lnTo>
                    <a:lnTo>
                      <a:pt x="633" y="58"/>
                    </a:lnTo>
                    <a:lnTo>
                      <a:pt x="633" y="56"/>
                    </a:lnTo>
                    <a:lnTo>
                      <a:pt x="633" y="54"/>
                    </a:lnTo>
                    <a:lnTo>
                      <a:pt x="635" y="54"/>
                    </a:lnTo>
                    <a:lnTo>
                      <a:pt x="635" y="52"/>
                    </a:lnTo>
                    <a:lnTo>
                      <a:pt x="635" y="50"/>
                    </a:lnTo>
                    <a:lnTo>
                      <a:pt x="637" y="48"/>
                    </a:lnTo>
                    <a:close/>
                    <a:moveTo>
                      <a:pt x="2" y="2082"/>
                    </a:moveTo>
                    <a:lnTo>
                      <a:pt x="2" y="2082"/>
                    </a:lnTo>
                    <a:lnTo>
                      <a:pt x="52" y="2096"/>
                    </a:lnTo>
                    <a:lnTo>
                      <a:pt x="104" y="2107"/>
                    </a:lnTo>
                    <a:lnTo>
                      <a:pt x="157" y="2117"/>
                    </a:lnTo>
                    <a:lnTo>
                      <a:pt x="209" y="2124"/>
                    </a:lnTo>
                    <a:lnTo>
                      <a:pt x="265" y="2128"/>
                    </a:lnTo>
                    <a:lnTo>
                      <a:pt x="319" y="2130"/>
                    </a:lnTo>
                    <a:lnTo>
                      <a:pt x="374" y="2128"/>
                    </a:lnTo>
                    <a:lnTo>
                      <a:pt x="428" y="2124"/>
                    </a:lnTo>
                    <a:lnTo>
                      <a:pt x="482" y="2117"/>
                    </a:lnTo>
                    <a:lnTo>
                      <a:pt x="534" y="2107"/>
                    </a:lnTo>
                    <a:lnTo>
                      <a:pt x="585" y="2096"/>
                    </a:lnTo>
                    <a:lnTo>
                      <a:pt x="635" y="2082"/>
                    </a:lnTo>
                    <a:lnTo>
                      <a:pt x="685" y="2065"/>
                    </a:lnTo>
                    <a:lnTo>
                      <a:pt x="689" y="2063"/>
                    </a:lnTo>
                    <a:lnTo>
                      <a:pt x="685" y="2053"/>
                    </a:lnTo>
                    <a:lnTo>
                      <a:pt x="681" y="2055"/>
                    </a:lnTo>
                    <a:lnTo>
                      <a:pt x="632" y="2071"/>
                    </a:lnTo>
                    <a:lnTo>
                      <a:pt x="582" y="2086"/>
                    </a:lnTo>
                    <a:lnTo>
                      <a:pt x="532" y="2097"/>
                    </a:lnTo>
                    <a:lnTo>
                      <a:pt x="480" y="2107"/>
                    </a:lnTo>
                    <a:lnTo>
                      <a:pt x="426" y="2113"/>
                    </a:lnTo>
                    <a:lnTo>
                      <a:pt x="372" y="2117"/>
                    </a:lnTo>
                    <a:lnTo>
                      <a:pt x="319" y="2119"/>
                    </a:lnTo>
                    <a:lnTo>
                      <a:pt x="265" y="2117"/>
                    </a:lnTo>
                    <a:lnTo>
                      <a:pt x="211" y="2113"/>
                    </a:lnTo>
                    <a:lnTo>
                      <a:pt x="157" y="2107"/>
                    </a:lnTo>
                    <a:lnTo>
                      <a:pt x="106" y="2097"/>
                    </a:lnTo>
                    <a:lnTo>
                      <a:pt x="56" y="2086"/>
                    </a:lnTo>
                    <a:lnTo>
                      <a:pt x="6" y="2071"/>
                    </a:lnTo>
                    <a:lnTo>
                      <a:pt x="0" y="2069"/>
                    </a:lnTo>
                    <a:lnTo>
                      <a:pt x="0" y="2071"/>
                    </a:lnTo>
                    <a:lnTo>
                      <a:pt x="0" y="2073"/>
                    </a:lnTo>
                    <a:lnTo>
                      <a:pt x="0" y="2074"/>
                    </a:lnTo>
                    <a:lnTo>
                      <a:pt x="2" y="2074"/>
                    </a:lnTo>
                    <a:lnTo>
                      <a:pt x="2" y="2076"/>
                    </a:lnTo>
                    <a:lnTo>
                      <a:pt x="2" y="2078"/>
                    </a:lnTo>
                    <a:lnTo>
                      <a:pt x="2" y="2080"/>
                    </a:lnTo>
                    <a:lnTo>
                      <a:pt x="2" y="2082"/>
                    </a:lnTo>
                    <a:close/>
                  </a:path>
                </a:pathLst>
              </a:custGeom>
              <a:solidFill>
                <a:srgbClr val="38AFFF"/>
              </a:solidFill>
              <a:ln w="9525">
                <a:noFill/>
                <a:round/>
              </a:ln>
            </p:spPr>
            <p:txBody>
              <a:bodyPr/>
              <a:lstStyle/>
              <a:p>
                <a:endParaRPr lang="en-US"/>
              </a:p>
            </p:txBody>
          </p:sp>
          <p:sp>
            <p:nvSpPr>
              <p:cNvPr id="44159" name="Freeform 329"/>
              <p:cNvSpPr>
                <a:spLocks noEditPoints="1"/>
              </p:cNvSpPr>
              <p:nvPr/>
            </p:nvSpPr>
            <p:spPr bwMode="auto">
              <a:xfrm>
                <a:off x="4059" y="1038"/>
                <a:ext cx="687" cy="2118"/>
              </a:xfrm>
              <a:custGeom>
                <a:avLst/>
                <a:gdLst>
                  <a:gd name="T0" fmla="*/ 633 w 687"/>
                  <a:gd name="T1" fmla="*/ 48 h 2118"/>
                  <a:gd name="T2" fmla="*/ 532 w 687"/>
                  <a:gd name="T3" fmla="*/ 21 h 2118"/>
                  <a:gd name="T4" fmla="*/ 428 w 687"/>
                  <a:gd name="T5" fmla="*/ 6 h 2118"/>
                  <a:gd name="T6" fmla="*/ 319 w 687"/>
                  <a:gd name="T7" fmla="*/ 0 h 2118"/>
                  <a:gd name="T8" fmla="*/ 255 w 687"/>
                  <a:gd name="T9" fmla="*/ 2 h 2118"/>
                  <a:gd name="T10" fmla="*/ 253 w 687"/>
                  <a:gd name="T11" fmla="*/ 4 h 2118"/>
                  <a:gd name="T12" fmla="*/ 252 w 687"/>
                  <a:gd name="T13" fmla="*/ 8 h 2118"/>
                  <a:gd name="T14" fmla="*/ 252 w 687"/>
                  <a:gd name="T15" fmla="*/ 10 h 2118"/>
                  <a:gd name="T16" fmla="*/ 250 w 687"/>
                  <a:gd name="T17" fmla="*/ 14 h 2118"/>
                  <a:gd name="T18" fmla="*/ 319 w 687"/>
                  <a:gd name="T19" fmla="*/ 10 h 2118"/>
                  <a:gd name="T20" fmla="*/ 426 w 687"/>
                  <a:gd name="T21" fmla="*/ 15 h 2118"/>
                  <a:gd name="T22" fmla="*/ 530 w 687"/>
                  <a:gd name="T23" fmla="*/ 31 h 2118"/>
                  <a:gd name="T24" fmla="*/ 630 w 687"/>
                  <a:gd name="T25" fmla="*/ 58 h 2118"/>
                  <a:gd name="T26" fmla="*/ 632 w 687"/>
                  <a:gd name="T27" fmla="*/ 54 h 2118"/>
                  <a:gd name="T28" fmla="*/ 632 w 687"/>
                  <a:gd name="T29" fmla="*/ 52 h 2118"/>
                  <a:gd name="T30" fmla="*/ 633 w 687"/>
                  <a:gd name="T31" fmla="*/ 50 h 2118"/>
                  <a:gd name="T32" fmla="*/ 635 w 687"/>
                  <a:gd name="T33" fmla="*/ 48 h 2118"/>
                  <a:gd name="T34" fmla="*/ 4 w 687"/>
                  <a:gd name="T35" fmla="*/ 2070 h 2118"/>
                  <a:gd name="T36" fmla="*/ 106 w 687"/>
                  <a:gd name="T37" fmla="*/ 2097 h 2118"/>
                  <a:gd name="T38" fmla="*/ 211 w 687"/>
                  <a:gd name="T39" fmla="*/ 2113 h 2118"/>
                  <a:gd name="T40" fmla="*/ 319 w 687"/>
                  <a:gd name="T41" fmla="*/ 2118 h 2118"/>
                  <a:gd name="T42" fmla="*/ 428 w 687"/>
                  <a:gd name="T43" fmla="*/ 2113 h 2118"/>
                  <a:gd name="T44" fmla="*/ 532 w 687"/>
                  <a:gd name="T45" fmla="*/ 2097 h 2118"/>
                  <a:gd name="T46" fmla="*/ 633 w 687"/>
                  <a:gd name="T47" fmla="*/ 2070 h 2118"/>
                  <a:gd name="T48" fmla="*/ 687 w 687"/>
                  <a:gd name="T49" fmla="*/ 2051 h 2118"/>
                  <a:gd name="T50" fmla="*/ 680 w 687"/>
                  <a:gd name="T51" fmla="*/ 2044 h 2118"/>
                  <a:gd name="T52" fmla="*/ 582 w 687"/>
                  <a:gd name="T53" fmla="*/ 2074 h 2118"/>
                  <a:gd name="T54" fmla="*/ 478 w 687"/>
                  <a:gd name="T55" fmla="*/ 2095 h 2118"/>
                  <a:gd name="T56" fmla="*/ 372 w 687"/>
                  <a:gd name="T57" fmla="*/ 2107 h 2118"/>
                  <a:gd name="T58" fmla="*/ 265 w 687"/>
                  <a:gd name="T59" fmla="*/ 2107 h 2118"/>
                  <a:gd name="T60" fmla="*/ 159 w 687"/>
                  <a:gd name="T61" fmla="*/ 2095 h 2118"/>
                  <a:gd name="T62" fmla="*/ 58 w 687"/>
                  <a:gd name="T63" fmla="*/ 2074 h 2118"/>
                  <a:gd name="T64" fmla="*/ 0 w 687"/>
                  <a:gd name="T65" fmla="*/ 2057 h 2118"/>
                  <a:gd name="T66" fmla="*/ 0 w 687"/>
                  <a:gd name="T67" fmla="*/ 2061 h 2118"/>
                  <a:gd name="T68" fmla="*/ 0 w 687"/>
                  <a:gd name="T69" fmla="*/ 2063 h 2118"/>
                  <a:gd name="T70" fmla="*/ 0 w 687"/>
                  <a:gd name="T71" fmla="*/ 2067 h 2118"/>
                  <a:gd name="T72" fmla="*/ 2 w 687"/>
                  <a:gd name="T73" fmla="*/ 2068 h 21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87"/>
                  <a:gd name="T112" fmla="*/ 0 h 2118"/>
                  <a:gd name="T113" fmla="*/ 687 w 687"/>
                  <a:gd name="T114" fmla="*/ 2118 h 21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87" h="2118">
                    <a:moveTo>
                      <a:pt x="635" y="48"/>
                    </a:moveTo>
                    <a:lnTo>
                      <a:pt x="633" y="48"/>
                    </a:lnTo>
                    <a:lnTo>
                      <a:pt x="584" y="33"/>
                    </a:lnTo>
                    <a:lnTo>
                      <a:pt x="532" y="21"/>
                    </a:lnTo>
                    <a:lnTo>
                      <a:pt x="480" y="12"/>
                    </a:lnTo>
                    <a:lnTo>
                      <a:pt x="428" y="6"/>
                    </a:lnTo>
                    <a:lnTo>
                      <a:pt x="372" y="0"/>
                    </a:lnTo>
                    <a:lnTo>
                      <a:pt x="319" y="0"/>
                    </a:lnTo>
                    <a:lnTo>
                      <a:pt x="265" y="0"/>
                    </a:lnTo>
                    <a:lnTo>
                      <a:pt x="255" y="2"/>
                    </a:lnTo>
                    <a:lnTo>
                      <a:pt x="253" y="4"/>
                    </a:lnTo>
                    <a:lnTo>
                      <a:pt x="253" y="6"/>
                    </a:lnTo>
                    <a:lnTo>
                      <a:pt x="252" y="8"/>
                    </a:lnTo>
                    <a:lnTo>
                      <a:pt x="252" y="10"/>
                    </a:lnTo>
                    <a:lnTo>
                      <a:pt x="252" y="12"/>
                    </a:lnTo>
                    <a:lnTo>
                      <a:pt x="250" y="14"/>
                    </a:lnTo>
                    <a:lnTo>
                      <a:pt x="265" y="12"/>
                    </a:lnTo>
                    <a:lnTo>
                      <a:pt x="319" y="10"/>
                    </a:lnTo>
                    <a:lnTo>
                      <a:pt x="372" y="12"/>
                    </a:lnTo>
                    <a:lnTo>
                      <a:pt x="426" y="15"/>
                    </a:lnTo>
                    <a:lnTo>
                      <a:pt x="478" y="23"/>
                    </a:lnTo>
                    <a:lnTo>
                      <a:pt x="530" y="31"/>
                    </a:lnTo>
                    <a:lnTo>
                      <a:pt x="582" y="42"/>
                    </a:lnTo>
                    <a:lnTo>
                      <a:pt x="630" y="58"/>
                    </a:lnTo>
                    <a:lnTo>
                      <a:pt x="630" y="56"/>
                    </a:lnTo>
                    <a:lnTo>
                      <a:pt x="632" y="54"/>
                    </a:lnTo>
                    <a:lnTo>
                      <a:pt x="632" y="52"/>
                    </a:lnTo>
                    <a:lnTo>
                      <a:pt x="633" y="52"/>
                    </a:lnTo>
                    <a:lnTo>
                      <a:pt x="633" y="50"/>
                    </a:lnTo>
                    <a:lnTo>
                      <a:pt x="633" y="48"/>
                    </a:lnTo>
                    <a:lnTo>
                      <a:pt x="635" y="48"/>
                    </a:lnTo>
                    <a:close/>
                    <a:moveTo>
                      <a:pt x="2" y="2068"/>
                    </a:moveTo>
                    <a:lnTo>
                      <a:pt x="4" y="2070"/>
                    </a:lnTo>
                    <a:lnTo>
                      <a:pt x="54" y="2084"/>
                    </a:lnTo>
                    <a:lnTo>
                      <a:pt x="106" y="2097"/>
                    </a:lnTo>
                    <a:lnTo>
                      <a:pt x="157" y="2105"/>
                    </a:lnTo>
                    <a:lnTo>
                      <a:pt x="211" y="2113"/>
                    </a:lnTo>
                    <a:lnTo>
                      <a:pt x="265" y="2116"/>
                    </a:lnTo>
                    <a:lnTo>
                      <a:pt x="319" y="2118"/>
                    </a:lnTo>
                    <a:lnTo>
                      <a:pt x="372" y="2116"/>
                    </a:lnTo>
                    <a:lnTo>
                      <a:pt x="428" y="2113"/>
                    </a:lnTo>
                    <a:lnTo>
                      <a:pt x="480" y="2105"/>
                    </a:lnTo>
                    <a:lnTo>
                      <a:pt x="532" y="2097"/>
                    </a:lnTo>
                    <a:lnTo>
                      <a:pt x="584" y="2084"/>
                    </a:lnTo>
                    <a:lnTo>
                      <a:pt x="633" y="2070"/>
                    </a:lnTo>
                    <a:lnTo>
                      <a:pt x="683" y="2053"/>
                    </a:lnTo>
                    <a:lnTo>
                      <a:pt x="687" y="2051"/>
                    </a:lnTo>
                    <a:lnTo>
                      <a:pt x="683" y="2042"/>
                    </a:lnTo>
                    <a:lnTo>
                      <a:pt x="680" y="2044"/>
                    </a:lnTo>
                    <a:lnTo>
                      <a:pt x="632" y="2061"/>
                    </a:lnTo>
                    <a:lnTo>
                      <a:pt x="582" y="2074"/>
                    </a:lnTo>
                    <a:lnTo>
                      <a:pt x="530" y="2086"/>
                    </a:lnTo>
                    <a:lnTo>
                      <a:pt x="478" y="2095"/>
                    </a:lnTo>
                    <a:lnTo>
                      <a:pt x="426" y="2101"/>
                    </a:lnTo>
                    <a:lnTo>
                      <a:pt x="372" y="2107"/>
                    </a:lnTo>
                    <a:lnTo>
                      <a:pt x="319" y="2107"/>
                    </a:lnTo>
                    <a:lnTo>
                      <a:pt x="265" y="2107"/>
                    </a:lnTo>
                    <a:lnTo>
                      <a:pt x="211" y="2101"/>
                    </a:lnTo>
                    <a:lnTo>
                      <a:pt x="159" y="2095"/>
                    </a:lnTo>
                    <a:lnTo>
                      <a:pt x="108" y="2086"/>
                    </a:lnTo>
                    <a:lnTo>
                      <a:pt x="58" y="2074"/>
                    </a:lnTo>
                    <a:lnTo>
                      <a:pt x="8" y="2061"/>
                    </a:lnTo>
                    <a:lnTo>
                      <a:pt x="0" y="2057"/>
                    </a:lnTo>
                    <a:lnTo>
                      <a:pt x="0" y="2059"/>
                    </a:lnTo>
                    <a:lnTo>
                      <a:pt x="0" y="2061"/>
                    </a:lnTo>
                    <a:lnTo>
                      <a:pt x="0" y="2063"/>
                    </a:lnTo>
                    <a:lnTo>
                      <a:pt x="0" y="2065"/>
                    </a:lnTo>
                    <a:lnTo>
                      <a:pt x="0" y="2067"/>
                    </a:lnTo>
                    <a:lnTo>
                      <a:pt x="0" y="2068"/>
                    </a:lnTo>
                    <a:lnTo>
                      <a:pt x="2" y="2068"/>
                    </a:lnTo>
                    <a:close/>
                  </a:path>
                </a:pathLst>
              </a:custGeom>
              <a:solidFill>
                <a:srgbClr val="39AFFF"/>
              </a:solidFill>
              <a:ln w="9525">
                <a:noFill/>
                <a:round/>
              </a:ln>
            </p:spPr>
            <p:txBody>
              <a:bodyPr/>
              <a:lstStyle/>
              <a:p>
                <a:endParaRPr lang="en-US"/>
              </a:p>
            </p:txBody>
          </p:sp>
          <p:sp>
            <p:nvSpPr>
              <p:cNvPr id="44160" name="Freeform 330"/>
              <p:cNvSpPr>
                <a:spLocks noEditPoints="1"/>
              </p:cNvSpPr>
              <p:nvPr/>
            </p:nvSpPr>
            <p:spPr bwMode="auto">
              <a:xfrm>
                <a:off x="4057" y="1044"/>
                <a:ext cx="687" cy="2107"/>
              </a:xfrm>
              <a:custGeom>
                <a:avLst/>
                <a:gdLst>
                  <a:gd name="T0" fmla="*/ 584 w 687"/>
                  <a:gd name="T1" fmla="*/ 33 h 2107"/>
                  <a:gd name="T2" fmla="*/ 482 w 687"/>
                  <a:gd name="T3" fmla="*/ 11 h 2107"/>
                  <a:gd name="T4" fmla="*/ 374 w 687"/>
                  <a:gd name="T5" fmla="*/ 0 h 2107"/>
                  <a:gd name="T6" fmla="*/ 267 w 687"/>
                  <a:gd name="T7" fmla="*/ 0 h 2107"/>
                  <a:gd name="T8" fmla="*/ 254 w 687"/>
                  <a:gd name="T9" fmla="*/ 2 h 2107"/>
                  <a:gd name="T10" fmla="*/ 254 w 687"/>
                  <a:gd name="T11" fmla="*/ 6 h 2107"/>
                  <a:gd name="T12" fmla="*/ 252 w 687"/>
                  <a:gd name="T13" fmla="*/ 8 h 2107"/>
                  <a:gd name="T14" fmla="*/ 250 w 687"/>
                  <a:gd name="T15" fmla="*/ 11 h 2107"/>
                  <a:gd name="T16" fmla="*/ 267 w 687"/>
                  <a:gd name="T17" fmla="*/ 11 h 2107"/>
                  <a:gd name="T18" fmla="*/ 374 w 687"/>
                  <a:gd name="T19" fmla="*/ 11 h 2107"/>
                  <a:gd name="T20" fmla="*/ 480 w 687"/>
                  <a:gd name="T21" fmla="*/ 21 h 2107"/>
                  <a:gd name="T22" fmla="*/ 582 w 687"/>
                  <a:gd name="T23" fmla="*/ 42 h 2107"/>
                  <a:gd name="T24" fmla="*/ 630 w 687"/>
                  <a:gd name="T25" fmla="*/ 56 h 2107"/>
                  <a:gd name="T26" fmla="*/ 632 w 687"/>
                  <a:gd name="T27" fmla="*/ 52 h 2107"/>
                  <a:gd name="T28" fmla="*/ 632 w 687"/>
                  <a:gd name="T29" fmla="*/ 50 h 2107"/>
                  <a:gd name="T30" fmla="*/ 634 w 687"/>
                  <a:gd name="T31" fmla="*/ 48 h 2107"/>
                  <a:gd name="T32" fmla="*/ 2 w 687"/>
                  <a:gd name="T33" fmla="*/ 2057 h 2107"/>
                  <a:gd name="T34" fmla="*/ 58 w 687"/>
                  <a:gd name="T35" fmla="*/ 2074 h 2107"/>
                  <a:gd name="T36" fmla="*/ 159 w 687"/>
                  <a:gd name="T37" fmla="*/ 2095 h 2107"/>
                  <a:gd name="T38" fmla="*/ 267 w 687"/>
                  <a:gd name="T39" fmla="*/ 2105 h 2107"/>
                  <a:gd name="T40" fmla="*/ 374 w 687"/>
                  <a:gd name="T41" fmla="*/ 2105 h 2107"/>
                  <a:gd name="T42" fmla="*/ 482 w 687"/>
                  <a:gd name="T43" fmla="*/ 2095 h 2107"/>
                  <a:gd name="T44" fmla="*/ 584 w 687"/>
                  <a:gd name="T45" fmla="*/ 2074 h 2107"/>
                  <a:gd name="T46" fmla="*/ 683 w 687"/>
                  <a:gd name="T47" fmla="*/ 2043 h 2107"/>
                  <a:gd name="T48" fmla="*/ 682 w 687"/>
                  <a:gd name="T49" fmla="*/ 2032 h 2107"/>
                  <a:gd name="T50" fmla="*/ 632 w 687"/>
                  <a:gd name="T51" fmla="*/ 2049 h 2107"/>
                  <a:gd name="T52" fmla="*/ 532 w 687"/>
                  <a:gd name="T53" fmla="*/ 2074 h 2107"/>
                  <a:gd name="T54" fmla="*/ 428 w 687"/>
                  <a:gd name="T55" fmla="*/ 2091 h 2107"/>
                  <a:gd name="T56" fmla="*/ 321 w 687"/>
                  <a:gd name="T57" fmla="*/ 2095 h 2107"/>
                  <a:gd name="T58" fmla="*/ 215 w 687"/>
                  <a:gd name="T59" fmla="*/ 2091 h 2107"/>
                  <a:gd name="T60" fmla="*/ 111 w 687"/>
                  <a:gd name="T61" fmla="*/ 2074 h 2107"/>
                  <a:gd name="T62" fmla="*/ 10 w 687"/>
                  <a:gd name="T63" fmla="*/ 2049 h 2107"/>
                  <a:gd name="T64" fmla="*/ 0 w 687"/>
                  <a:gd name="T65" fmla="*/ 2047 h 2107"/>
                  <a:gd name="T66" fmla="*/ 2 w 687"/>
                  <a:gd name="T67" fmla="*/ 2051 h 2107"/>
                  <a:gd name="T68" fmla="*/ 2 w 687"/>
                  <a:gd name="T69" fmla="*/ 2053 h 2107"/>
                  <a:gd name="T70" fmla="*/ 2 w 687"/>
                  <a:gd name="T71" fmla="*/ 2057 h 210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87"/>
                  <a:gd name="T109" fmla="*/ 0 h 2107"/>
                  <a:gd name="T110" fmla="*/ 687 w 687"/>
                  <a:gd name="T111" fmla="*/ 2107 h 210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87" h="2107">
                    <a:moveTo>
                      <a:pt x="634" y="46"/>
                    </a:moveTo>
                    <a:lnTo>
                      <a:pt x="584" y="33"/>
                    </a:lnTo>
                    <a:lnTo>
                      <a:pt x="534" y="21"/>
                    </a:lnTo>
                    <a:lnTo>
                      <a:pt x="482" y="11"/>
                    </a:lnTo>
                    <a:lnTo>
                      <a:pt x="428" y="4"/>
                    </a:lnTo>
                    <a:lnTo>
                      <a:pt x="374" y="0"/>
                    </a:lnTo>
                    <a:lnTo>
                      <a:pt x="321" y="0"/>
                    </a:lnTo>
                    <a:lnTo>
                      <a:pt x="267" y="0"/>
                    </a:lnTo>
                    <a:lnTo>
                      <a:pt x="254" y="2"/>
                    </a:lnTo>
                    <a:lnTo>
                      <a:pt x="254" y="4"/>
                    </a:lnTo>
                    <a:lnTo>
                      <a:pt x="254" y="6"/>
                    </a:lnTo>
                    <a:lnTo>
                      <a:pt x="252" y="8"/>
                    </a:lnTo>
                    <a:lnTo>
                      <a:pt x="252" y="9"/>
                    </a:lnTo>
                    <a:lnTo>
                      <a:pt x="250" y="11"/>
                    </a:lnTo>
                    <a:lnTo>
                      <a:pt x="267" y="11"/>
                    </a:lnTo>
                    <a:lnTo>
                      <a:pt x="321" y="9"/>
                    </a:lnTo>
                    <a:lnTo>
                      <a:pt x="374" y="11"/>
                    </a:lnTo>
                    <a:lnTo>
                      <a:pt x="428" y="15"/>
                    </a:lnTo>
                    <a:lnTo>
                      <a:pt x="480" y="21"/>
                    </a:lnTo>
                    <a:lnTo>
                      <a:pt x="532" y="31"/>
                    </a:lnTo>
                    <a:lnTo>
                      <a:pt x="582" y="42"/>
                    </a:lnTo>
                    <a:lnTo>
                      <a:pt x="630" y="56"/>
                    </a:lnTo>
                    <a:lnTo>
                      <a:pt x="630" y="54"/>
                    </a:lnTo>
                    <a:lnTo>
                      <a:pt x="632" y="52"/>
                    </a:lnTo>
                    <a:lnTo>
                      <a:pt x="632" y="50"/>
                    </a:lnTo>
                    <a:lnTo>
                      <a:pt x="634" y="48"/>
                    </a:lnTo>
                    <a:lnTo>
                      <a:pt x="634" y="46"/>
                    </a:lnTo>
                    <a:close/>
                    <a:moveTo>
                      <a:pt x="2" y="2057"/>
                    </a:moveTo>
                    <a:lnTo>
                      <a:pt x="8" y="2059"/>
                    </a:lnTo>
                    <a:lnTo>
                      <a:pt x="58" y="2074"/>
                    </a:lnTo>
                    <a:lnTo>
                      <a:pt x="108" y="2085"/>
                    </a:lnTo>
                    <a:lnTo>
                      <a:pt x="159" y="2095"/>
                    </a:lnTo>
                    <a:lnTo>
                      <a:pt x="213" y="2101"/>
                    </a:lnTo>
                    <a:lnTo>
                      <a:pt x="267" y="2105"/>
                    </a:lnTo>
                    <a:lnTo>
                      <a:pt x="321" y="2107"/>
                    </a:lnTo>
                    <a:lnTo>
                      <a:pt x="374" y="2105"/>
                    </a:lnTo>
                    <a:lnTo>
                      <a:pt x="428" y="2101"/>
                    </a:lnTo>
                    <a:lnTo>
                      <a:pt x="482" y="2095"/>
                    </a:lnTo>
                    <a:lnTo>
                      <a:pt x="534" y="2085"/>
                    </a:lnTo>
                    <a:lnTo>
                      <a:pt x="584" y="2074"/>
                    </a:lnTo>
                    <a:lnTo>
                      <a:pt x="634" y="2059"/>
                    </a:lnTo>
                    <a:lnTo>
                      <a:pt x="683" y="2043"/>
                    </a:lnTo>
                    <a:lnTo>
                      <a:pt x="687" y="2041"/>
                    </a:lnTo>
                    <a:lnTo>
                      <a:pt x="682" y="2032"/>
                    </a:lnTo>
                    <a:lnTo>
                      <a:pt x="680" y="2032"/>
                    </a:lnTo>
                    <a:lnTo>
                      <a:pt x="632" y="2049"/>
                    </a:lnTo>
                    <a:lnTo>
                      <a:pt x="582" y="2062"/>
                    </a:lnTo>
                    <a:lnTo>
                      <a:pt x="532" y="2074"/>
                    </a:lnTo>
                    <a:lnTo>
                      <a:pt x="480" y="2084"/>
                    </a:lnTo>
                    <a:lnTo>
                      <a:pt x="428" y="2091"/>
                    </a:lnTo>
                    <a:lnTo>
                      <a:pt x="374" y="2095"/>
                    </a:lnTo>
                    <a:lnTo>
                      <a:pt x="321" y="2095"/>
                    </a:lnTo>
                    <a:lnTo>
                      <a:pt x="267" y="2095"/>
                    </a:lnTo>
                    <a:lnTo>
                      <a:pt x="215" y="2091"/>
                    </a:lnTo>
                    <a:lnTo>
                      <a:pt x="161" y="2084"/>
                    </a:lnTo>
                    <a:lnTo>
                      <a:pt x="111" y="2074"/>
                    </a:lnTo>
                    <a:lnTo>
                      <a:pt x="60" y="2062"/>
                    </a:lnTo>
                    <a:lnTo>
                      <a:pt x="10" y="2049"/>
                    </a:lnTo>
                    <a:lnTo>
                      <a:pt x="0" y="2045"/>
                    </a:lnTo>
                    <a:lnTo>
                      <a:pt x="0" y="2047"/>
                    </a:lnTo>
                    <a:lnTo>
                      <a:pt x="0" y="2049"/>
                    </a:lnTo>
                    <a:lnTo>
                      <a:pt x="2" y="2051"/>
                    </a:lnTo>
                    <a:lnTo>
                      <a:pt x="2" y="2053"/>
                    </a:lnTo>
                    <a:lnTo>
                      <a:pt x="2" y="2055"/>
                    </a:lnTo>
                    <a:lnTo>
                      <a:pt x="2" y="2057"/>
                    </a:lnTo>
                    <a:close/>
                  </a:path>
                </a:pathLst>
              </a:custGeom>
              <a:solidFill>
                <a:srgbClr val="3AB0FF"/>
              </a:solidFill>
              <a:ln w="9525">
                <a:noFill/>
                <a:round/>
              </a:ln>
            </p:spPr>
            <p:txBody>
              <a:bodyPr/>
              <a:lstStyle/>
              <a:p>
                <a:endParaRPr lang="en-US"/>
              </a:p>
            </p:txBody>
          </p:sp>
          <p:sp>
            <p:nvSpPr>
              <p:cNvPr id="44161" name="Freeform 331"/>
              <p:cNvSpPr>
                <a:spLocks noEditPoints="1"/>
              </p:cNvSpPr>
              <p:nvPr/>
            </p:nvSpPr>
            <p:spPr bwMode="auto">
              <a:xfrm>
                <a:off x="4057" y="1048"/>
                <a:ext cx="685" cy="2097"/>
              </a:xfrm>
              <a:custGeom>
                <a:avLst/>
                <a:gdLst>
                  <a:gd name="T0" fmla="*/ 584 w 685"/>
                  <a:gd name="T1" fmla="*/ 32 h 2097"/>
                  <a:gd name="T2" fmla="*/ 480 w 685"/>
                  <a:gd name="T3" fmla="*/ 13 h 2097"/>
                  <a:gd name="T4" fmla="*/ 374 w 685"/>
                  <a:gd name="T5" fmla="*/ 2 h 2097"/>
                  <a:gd name="T6" fmla="*/ 267 w 685"/>
                  <a:gd name="T7" fmla="*/ 2 h 2097"/>
                  <a:gd name="T8" fmla="*/ 252 w 685"/>
                  <a:gd name="T9" fmla="*/ 4 h 2097"/>
                  <a:gd name="T10" fmla="*/ 250 w 685"/>
                  <a:gd name="T11" fmla="*/ 7 h 2097"/>
                  <a:gd name="T12" fmla="*/ 250 w 685"/>
                  <a:gd name="T13" fmla="*/ 9 h 2097"/>
                  <a:gd name="T14" fmla="*/ 248 w 685"/>
                  <a:gd name="T15" fmla="*/ 13 h 2097"/>
                  <a:gd name="T16" fmla="*/ 267 w 685"/>
                  <a:gd name="T17" fmla="*/ 13 h 2097"/>
                  <a:gd name="T18" fmla="*/ 374 w 685"/>
                  <a:gd name="T19" fmla="*/ 13 h 2097"/>
                  <a:gd name="T20" fmla="*/ 478 w 685"/>
                  <a:gd name="T21" fmla="*/ 23 h 2097"/>
                  <a:gd name="T22" fmla="*/ 580 w 685"/>
                  <a:gd name="T23" fmla="*/ 44 h 2097"/>
                  <a:gd name="T24" fmla="*/ 628 w 685"/>
                  <a:gd name="T25" fmla="*/ 55 h 2097"/>
                  <a:gd name="T26" fmla="*/ 628 w 685"/>
                  <a:gd name="T27" fmla="*/ 53 h 2097"/>
                  <a:gd name="T28" fmla="*/ 630 w 685"/>
                  <a:gd name="T29" fmla="*/ 52 h 2097"/>
                  <a:gd name="T30" fmla="*/ 632 w 685"/>
                  <a:gd name="T31" fmla="*/ 48 h 2097"/>
                  <a:gd name="T32" fmla="*/ 2 w 685"/>
                  <a:gd name="T33" fmla="*/ 2047 h 2097"/>
                  <a:gd name="T34" fmla="*/ 60 w 685"/>
                  <a:gd name="T35" fmla="*/ 2064 h 2097"/>
                  <a:gd name="T36" fmla="*/ 161 w 685"/>
                  <a:gd name="T37" fmla="*/ 2085 h 2097"/>
                  <a:gd name="T38" fmla="*/ 267 w 685"/>
                  <a:gd name="T39" fmla="*/ 2097 h 2097"/>
                  <a:gd name="T40" fmla="*/ 374 w 685"/>
                  <a:gd name="T41" fmla="*/ 2097 h 2097"/>
                  <a:gd name="T42" fmla="*/ 480 w 685"/>
                  <a:gd name="T43" fmla="*/ 2085 h 2097"/>
                  <a:gd name="T44" fmla="*/ 584 w 685"/>
                  <a:gd name="T45" fmla="*/ 2064 h 2097"/>
                  <a:gd name="T46" fmla="*/ 682 w 685"/>
                  <a:gd name="T47" fmla="*/ 2034 h 2097"/>
                  <a:gd name="T48" fmla="*/ 680 w 685"/>
                  <a:gd name="T49" fmla="*/ 2022 h 2097"/>
                  <a:gd name="T50" fmla="*/ 630 w 685"/>
                  <a:gd name="T51" fmla="*/ 2039 h 2097"/>
                  <a:gd name="T52" fmla="*/ 530 w 685"/>
                  <a:gd name="T53" fmla="*/ 2066 h 2097"/>
                  <a:gd name="T54" fmla="*/ 426 w 685"/>
                  <a:gd name="T55" fmla="*/ 2081 h 2097"/>
                  <a:gd name="T56" fmla="*/ 321 w 685"/>
                  <a:gd name="T57" fmla="*/ 2087 h 2097"/>
                  <a:gd name="T58" fmla="*/ 215 w 685"/>
                  <a:gd name="T59" fmla="*/ 2081 h 2097"/>
                  <a:gd name="T60" fmla="*/ 111 w 685"/>
                  <a:gd name="T61" fmla="*/ 2066 h 2097"/>
                  <a:gd name="T62" fmla="*/ 12 w 685"/>
                  <a:gd name="T63" fmla="*/ 2039 h 2097"/>
                  <a:gd name="T64" fmla="*/ 0 w 685"/>
                  <a:gd name="T65" fmla="*/ 2037 h 2097"/>
                  <a:gd name="T66" fmla="*/ 0 w 685"/>
                  <a:gd name="T67" fmla="*/ 2039 h 2097"/>
                  <a:gd name="T68" fmla="*/ 0 w 685"/>
                  <a:gd name="T69" fmla="*/ 2043 h 2097"/>
                  <a:gd name="T70" fmla="*/ 2 w 685"/>
                  <a:gd name="T71" fmla="*/ 2047 h 2097"/>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85"/>
                  <a:gd name="T109" fmla="*/ 0 h 2097"/>
                  <a:gd name="T110" fmla="*/ 685 w 685"/>
                  <a:gd name="T111" fmla="*/ 2097 h 2097"/>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85" h="2097">
                    <a:moveTo>
                      <a:pt x="632" y="48"/>
                    </a:moveTo>
                    <a:lnTo>
                      <a:pt x="584" y="32"/>
                    </a:lnTo>
                    <a:lnTo>
                      <a:pt x="532" y="21"/>
                    </a:lnTo>
                    <a:lnTo>
                      <a:pt x="480" y="13"/>
                    </a:lnTo>
                    <a:lnTo>
                      <a:pt x="428" y="5"/>
                    </a:lnTo>
                    <a:lnTo>
                      <a:pt x="374" y="2"/>
                    </a:lnTo>
                    <a:lnTo>
                      <a:pt x="321" y="0"/>
                    </a:lnTo>
                    <a:lnTo>
                      <a:pt x="267" y="2"/>
                    </a:lnTo>
                    <a:lnTo>
                      <a:pt x="252" y="4"/>
                    </a:lnTo>
                    <a:lnTo>
                      <a:pt x="252" y="5"/>
                    </a:lnTo>
                    <a:lnTo>
                      <a:pt x="250" y="7"/>
                    </a:lnTo>
                    <a:lnTo>
                      <a:pt x="250" y="9"/>
                    </a:lnTo>
                    <a:lnTo>
                      <a:pt x="248" y="11"/>
                    </a:lnTo>
                    <a:lnTo>
                      <a:pt x="248" y="13"/>
                    </a:lnTo>
                    <a:lnTo>
                      <a:pt x="267" y="13"/>
                    </a:lnTo>
                    <a:lnTo>
                      <a:pt x="321" y="11"/>
                    </a:lnTo>
                    <a:lnTo>
                      <a:pt x="374" y="13"/>
                    </a:lnTo>
                    <a:lnTo>
                      <a:pt x="426" y="17"/>
                    </a:lnTo>
                    <a:lnTo>
                      <a:pt x="478" y="23"/>
                    </a:lnTo>
                    <a:lnTo>
                      <a:pt x="530" y="32"/>
                    </a:lnTo>
                    <a:lnTo>
                      <a:pt x="580" y="44"/>
                    </a:lnTo>
                    <a:lnTo>
                      <a:pt x="626" y="57"/>
                    </a:lnTo>
                    <a:lnTo>
                      <a:pt x="628" y="55"/>
                    </a:lnTo>
                    <a:lnTo>
                      <a:pt x="628" y="53"/>
                    </a:lnTo>
                    <a:lnTo>
                      <a:pt x="630" y="52"/>
                    </a:lnTo>
                    <a:lnTo>
                      <a:pt x="630" y="50"/>
                    </a:lnTo>
                    <a:lnTo>
                      <a:pt x="632" y="48"/>
                    </a:lnTo>
                    <a:close/>
                    <a:moveTo>
                      <a:pt x="2" y="2047"/>
                    </a:moveTo>
                    <a:lnTo>
                      <a:pt x="10" y="2051"/>
                    </a:lnTo>
                    <a:lnTo>
                      <a:pt x="60" y="2064"/>
                    </a:lnTo>
                    <a:lnTo>
                      <a:pt x="110" y="2076"/>
                    </a:lnTo>
                    <a:lnTo>
                      <a:pt x="161" y="2085"/>
                    </a:lnTo>
                    <a:lnTo>
                      <a:pt x="213" y="2091"/>
                    </a:lnTo>
                    <a:lnTo>
                      <a:pt x="267" y="2097"/>
                    </a:lnTo>
                    <a:lnTo>
                      <a:pt x="321" y="2097"/>
                    </a:lnTo>
                    <a:lnTo>
                      <a:pt x="374" y="2097"/>
                    </a:lnTo>
                    <a:lnTo>
                      <a:pt x="428" y="2091"/>
                    </a:lnTo>
                    <a:lnTo>
                      <a:pt x="480" y="2085"/>
                    </a:lnTo>
                    <a:lnTo>
                      <a:pt x="532" y="2076"/>
                    </a:lnTo>
                    <a:lnTo>
                      <a:pt x="584" y="2064"/>
                    </a:lnTo>
                    <a:lnTo>
                      <a:pt x="634" y="2051"/>
                    </a:lnTo>
                    <a:lnTo>
                      <a:pt x="682" y="2034"/>
                    </a:lnTo>
                    <a:lnTo>
                      <a:pt x="685" y="2032"/>
                    </a:lnTo>
                    <a:lnTo>
                      <a:pt x="680" y="2022"/>
                    </a:lnTo>
                    <a:lnTo>
                      <a:pt x="678" y="2024"/>
                    </a:lnTo>
                    <a:lnTo>
                      <a:pt x="630" y="2039"/>
                    </a:lnTo>
                    <a:lnTo>
                      <a:pt x="580" y="2055"/>
                    </a:lnTo>
                    <a:lnTo>
                      <a:pt x="530" y="2066"/>
                    </a:lnTo>
                    <a:lnTo>
                      <a:pt x="478" y="2074"/>
                    </a:lnTo>
                    <a:lnTo>
                      <a:pt x="426" y="2081"/>
                    </a:lnTo>
                    <a:lnTo>
                      <a:pt x="374" y="2085"/>
                    </a:lnTo>
                    <a:lnTo>
                      <a:pt x="321" y="2087"/>
                    </a:lnTo>
                    <a:lnTo>
                      <a:pt x="267" y="2085"/>
                    </a:lnTo>
                    <a:lnTo>
                      <a:pt x="215" y="2081"/>
                    </a:lnTo>
                    <a:lnTo>
                      <a:pt x="163" y="2074"/>
                    </a:lnTo>
                    <a:lnTo>
                      <a:pt x="111" y="2066"/>
                    </a:lnTo>
                    <a:lnTo>
                      <a:pt x="62" y="2055"/>
                    </a:lnTo>
                    <a:lnTo>
                      <a:pt x="12" y="2039"/>
                    </a:lnTo>
                    <a:lnTo>
                      <a:pt x="0" y="2035"/>
                    </a:lnTo>
                    <a:lnTo>
                      <a:pt x="0" y="2037"/>
                    </a:lnTo>
                    <a:lnTo>
                      <a:pt x="0" y="2039"/>
                    </a:lnTo>
                    <a:lnTo>
                      <a:pt x="0" y="2041"/>
                    </a:lnTo>
                    <a:lnTo>
                      <a:pt x="0" y="2043"/>
                    </a:lnTo>
                    <a:lnTo>
                      <a:pt x="0" y="2045"/>
                    </a:lnTo>
                    <a:lnTo>
                      <a:pt x="2" y="2047"/>
                    </a:lnTo>
                    <a:close/>
                  </a:path>
                </a:pathLst>
              </a:custGeom>
              <a:solidFill>
                <a:srgbClr val="3BB0FF"/>
              </a:solidFill>
              <a:ln w="9525">
                <a:noFill/>
                <a:round/>
              </a:ln>
            </p:spPr>
            <p:txBody>
              <a:bodyPr/>
              <a:lstStyle/>
              <a:p>
                <a:endParaRPr lang="en-US"/>
              </a:p>
            </p:txBody>
          </p:sp>
          <p:sp>
            <p:nvSpPr>
              <p:cNvPr id="44162" name="Freeform 332"/>
              <p:cNvSpPr>
                <a:spLocks noEditPoints="1"/>
              </p:cNvSpPr>
              <p:nvPr/>
            </p:nvSpPr>
            <p:spPr bwMode="auto">
              <a:xfrm>
                <a:off x="4055" y="1053"/>
                <a:ext cx="684" cy="2086"/>
              </a:xfrm>
              <a:custGeom>
                <a:avLst/>
                <a:gdLst>
                  <a:gd name="T0" fmla="*/ 584 w 684"/>
                  <a:gd name="T1" fmla="*/ 33 h 2086"/>
                  <a:gd name="T2" fmla="*/ 482 w 684"/>
                  <a:gd name="T3" fmla="*/ 12 h 2086"/>
                  <a:gd name="T4" fmla="*/ 376 w 684"/>
                  <a:gd name="T5" fmla="*/ 2 h 2086"/>
                  <a:gd name="T6" fmla="*/ 269 w 684"/>
                  <a:gd name="T7" fmla="*/ 2 h 2086"/>
                  <a:gd name="T8" fmla="*/ 252 w 684"/>
                  <a:gd name="T9" fmla="*/ 4 h 2086"/>
                  <a:gd name="T10" fmla="*/ 250 w 684"/>
                  <a:gd name="T11" fmla="*/ 8 h 2086"/>
                  <a:gd name="T12" fmla="*/ 248 w 684"/>
                  <a:gd name="T13" fmla="*/ 10 h 2086"/>
                  <a:gd name="T14" fmla="*/ 248 w 684"/>
                  <a:gd name="T15" fmla="*/ 12 h 2086"/>
                  <a:gd name="T16" fmla="*/ 269 w 684"/>
                  <a:gd name="T17" fmla="*/ 12 h 2086"/>
                  <a:gd name="T18" fmla="*/ 376 w 684"/>
                  <a:gd name="T19" fmla="*/ 12 h 2086"/>
                  <a:gd name="T20" fmla="*/ 480 w 684"/>
                  <a:gd name="T21" fmla="*/ 24 h 2086"/>
                  <a:gd name="T22" fmla="*/ 582 w 684"/>
                  <a:gd name="T23" fmla="*/ 45 h 2086"/>
                  <a:gd name="T24" fmla="*/ 628 w 684"/>
                  <a:gd name="T25" fmla="*/ 56 h 2086"/>
                  <a:gd name="T26" fmla="*/ 628 w 684"/>
                  <a:gd name="T27" fmla="*/ 52 h 2086"/>
                  <a:gd name="T28" fmla="*/ 630 w 684"/>
                  <a:gd name="T29" fmla="*/ 50 h 2086"/>
                  <a:gd name="T30" fmla="*/ 630 w 684"/>
                  <a:gd name="T31" fmla="*/ 48 h 2086"/>
                  <a:gd name="T32" fmla="*/ 2 w 684"/>
                  <a:gd name="T33" fmla="*/ 2036 h 2086"/>
                  <a:gd name="T34" fmla="*/ 62 w 684"/>
                  <a:gd name="T35" fmla="*/ 2053 h 2086"/>
                  <a:gd name="T36" fmla="*/ 163 w 684"/>
                  <a:gd name="T37" fmla="*/ 2075 h 2086"/>
                  <a:gd name="T38" fmla="*/ 269 w 684"/>
                  <a:gd name="T39" fmla="*/ 2086 h 2086"/>
                  <a:gd name="T40" fmla="*/ 376 w 684"/>
                  <a:gd name="T41" fmla="*/ 2086 h 2086"/>
                  <a:gd name="T42" fmla="*/ 482 w 684"/>
                  <a:gd name="T43" fmla="*/ 2075 h 2086"/>
                  <a:gd name="T44" fmla="*/ 584 w 684"/>
                  <a:gd name="T45" fmla="*/ 2053 h 2086"/>
                  <a:gd name="T46" fmla="*/ 682 w 684"/>
                  <a:gd name="T47" fmla="*/ 2023 h 2086"/>
                  <a:gd name="T48" fmla="*/ 680 w 684"/>
                  <a:gd name="T49" fmla="*/ 2013 h 2086"/>
                  <a:gd name="T50" fmla="*/ 630 w 684"/>
                  <a:gd name="T51" fmla="*/ 2030 h 2086"/>
                  <a:gd name="T52" fmla="*/ 532 w 684"/>
                  <a:gd name="T53" fmla="*/ 2055 h 2086"/>
                  <a:gd name="T54" fmla="*/ 428 w 684"/>
                  <a:gd name="T55" fmla="*/ 2071 h 2086"/>
                  <a:gd name="T56" fmla="*/ 323 w 684"/>
                  <a:gd name="T57" fmla="*/ 2076 h 2086"/>
                  <a:gd name="T58" fmla="*/ 217 w 684"/>
                  <a:gd name="T59" fmla="*/ 2071 h 2086"/>
                  <a:gd name="T60" fmla="*/ 115 w 684"/>
                  <a:gd name="T61" fmla="*/ 2055 h 2086"/>
                  <a:gd name="T62" fmla="*/ 16 w 684"/>
                  <a:gd name="T63" fmla="*/ 2030 h 2086"/>
                  <a:gd name="T64" fmla="*/ 0 w 684"/>
                  <a:gd name="T65" fmla="*/ 2027 h 2086"/>
                  <a:gd name="T66" fmla="*/ 2 w 684"/>
                  <a:gd name="T67" fmla="*/ 2029 h 2086"/>
                  <a:gd name="T68" fmla="*/ 2 w 684"/>
                  <a:gd name="T69" fmla="*/ 2032 h 2086"/>
                  <a:gd name="T70" fmla="*/ 2 w 684"/>
                  <a:gd name="T71" fmla="*/ 2034 h 208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84"/>
                  <a:gd name="T109" fmla="*/ 0 h 2086"/>
                  <a:gd name="T110" fmla="*/ 684 w 684"/>
                  <a:gd name="T111" fmla="*/ 2086 h 208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84" h="2086">
                    <a:moveTo>
                      <a:pt x="632" y="47"/>
                    </a:moveTo>
                    <a:lnTo>
                      <a:pt x="584" y="33"/>
                    </a:lnTo>
                    <a:lnTo>
                      <a:pt x="534" y="22"/>
                    </a:lnTo>
                    <a:lnTo>
                      <a:pt x="482" y="12"/>
                    </a:lnTo>
                    <a:lnTo>
                      <a:pt x="430" y="6"/>
                    </a:lnTo>
                    <a:lnTo>
                      <a:pt x="376" y="2"/>
                    </a:lnTo>
                    <a:lnTo>
                      <a:pt x="323" y="0"/>
                    </a:lnTo>
                    <a:lnTo>
                      <a:pt x="269" y="2"/>
                    </a:lnTo>
                    <a:lnTo>
                      <a:pt x="252" y="2"/>
                    </a:lnTo>
                    <a:lnTo>
                      <a:pt x="252" y="4"/>
                    </a:lnTo>
                    <a:lnTo>
                      <a:pt x="250" y="6"/>
                    </a:lnTo>
                    <a:lnTo>
                      <a:pt x="250" y="8"/>
                    </a:lnTo>
                    <a:lnTo>
                      <a:pt x="248" y="10"/>
                    </a:lnTo>
                    <a:lnTo>
                      <a:pt x="248" y="12"/>
                    </a:lnTo>
                    <a:lnTo>
                      <a:pt x="248" y="14"/>
                    </a:lnTo>
                    <a:lnTo>
                      <a:pt x="269" y="12"/>
                    </a:lnTo>
                    <a:lnTo>
                      <a:pt x="323" y="12"/>
                    </a:lnTo>
                    <a:lnTo>
                      <a:pt x="376" y="12"/>
                    </a:lnTo>
                    <a:lnTo>
                      <a:pt x="428" y="16"/>
                    </a:lnTo>
                    <a:lnTo>
                      <a:pt x="480" y="24"/>
                    </a:lnTo>
                    <a:lnTo>
                      <a:pt x="532" y="33"/>
                    </a:lnTo>
                    <a:lnTo>
                      <a:pt x="582" y="45"/>
                    </a:lnTo>
                    <a:lnTo>
                      <a:pt x="626" y="56"/>
                    </a:lnTo>
                    <a:lnTo>
                      <a:pt x="628" y="56"/>
                    </a:lnTo>
                    <a:lnTo>
                      <a:pt x="628" y="54"/>
                    </a:lnTo>
                    <a:lnTo>
                      <a:pt x="628" y="52"/>
                    </a:lnTo>
                    <a:lnTo>
                      <a:pt x="630" y="50"/>
                    </a:lnTo>
                    <a:lnTo>
                      <a:pt x="630" y="48"/>
                    </a:lnTo>
                    <a:lnTo>
                      <a:pt x="632" y="47"/>
                    </a:lnTo>
                    <a:close/>
                    <a:moveTo>
                      <a:pt x="2" y="2036"/>
                    </a:moveTo>
                    <a:lnTo>
                      <a:pt x="12" y="2040"/>
                    </a:lnTo>
                    <a:lnTo>
                      <a:pt x="62" y="2053"/>
                    </a:lnTo>
                    <a:lnTo>
                      <a:pt x="113" y="2065"/>
                    </a:lnTo>
                    <a:lnTo>
                      <a:pt x="163" y="2075"/>
                    </a:lnTo>
                    <a:lnTo>
                      <a:pt x="217" y="2082"/>
                    </a:lnTo>
                    <a:lnTo>
                      <a:pt x="269" y="2086"/>
                    </a:lnTo>
                    <a:lnTo>
                      <a:pt x="323" y="2086"/>
                    </a:lnTo>
                    <a:lnTo>
                      <a:pt x="376" y="2086"/>
                    </a:lnTo>
                    <a:lnTo>
                      <a:pt x="430" y="2082"/>
                    </a:lnTo>
                    <a:lnTo>
                      <a:pt x="482" y="2075"/>
                    </a:lnTo>
                    <a:lnTo>
                      <a:pt x="534" y="2065"/>
                    </a:lnTo>
                    <a:lnTo>
                      <a:pt x="584" y="2053"/>
                    </a:lnTo>
                    <a:lnTo>
                      <a:pt x="634" y="2040"/>
                    </a:lnTo>
                    <a:lnTo>
                      <a:pt x="682" y="2023"/>
                    </a:lnTo>
                    <a:lnTo>
                      <a:pt x="684" y="2023"/>
                    </a:lnTo>
                    <a:lnTo>
                      <a:pt x="680" y="2013"/>
                    </a:lnTo>
                    <a:lnTo>
                      <a:pt x="678" y="2013"/>
                    </a:lnTo>
                    <a:lnTo>
                      <a:pt x="630" y="2030"/>
                    </a:lnTo>
                    <a:lnTo>
                      <a:pt x="582" y="2044"/>
                    </a:lnTo>
                    <a:lnTo>
                      <a:pt x="532" y="2055"/>
                    </a:lnTo>
                    <a:lnTo>
                      <a:pt x="480" y="2065"/>
                    </a:lnTo>
                    <a:lnTo>
                      <a:pt x="428" y="2071"/>
                    </a:lnTo>
                    <a:lnTo>
                      <a:pt x="376" y="2075"/>
                    </a:lnTo>
                    <a:lnTo>
                      <a:pt x="323" y="2076"/>
                    </a:lnTo>
                    <a:lnTo>
                      <a:pt x="269" y="2075"/>
                    </a:lnTo>
                    <a:lnTo>
                      <a:pt x="217" y="2071"/>
                    </a:lnTo>
                    <a:lnTo>
                      <a:pt x="165" y="2065"/>
                    </a:lnTo>
                    <a:lnTo>
                      <a:pt x="115" y="2055"/>
                    </a:lnTo>
                    <a:lnTo>
                      <a:pt x="66" y="2044"/>
                    </a:lnTo>
                    <a:lnTo>
                      <a:pt x="16" y="2030"/>
                    </a:lnTo>
                    <a:lnTo>
                      <a:pt x="0" y="2025"/>
                    </a:lnTo>
                    <a:lnTo>
                      <a:pt x="0" y="2027"/>
                    </a:lnTo>
                    <a:lnTo>
                      <a:pt x="0" y="2029"/>
                    </a:lnTo>
                    <a:lnTo>
                      <a:pt x="2" y="2029"/>
                    </a:lnTo>
                    <a:lnTo>
                      <a:pt x="2" y="2030"/>
                    </a:lnTo>
                    <a:lnTo>
                      <a:pt x="2" y="2032"/>
                    </a:lnTo>
                    <a:lnTo>
                      <a:pt x="2" y="2034"/>
                    </a:lnTo>
                    <a:lnTo>
                      <a:pt x="2" y="2036"/>
                    </a:lnTo>
                    <a:close/>
                  </a:path>
                </a:pathLst>
              </a:custGeom>
              <a:solidFill>
                <a:srgbClr val="3CB1FF"/>
              </a:solidFill>
              <a:ln w="9525">
                <a:noFill/>
                <a:round/>
              </a:ln>
            </p:spPr>
            <p:txBody>
              <a:bodyPr/>
              <a:lstStyle/>
              <a:p>
                <a:endParaRPr lang="en-US"/>
              </a:p>
            </p:txBody>
          </p:sp>
          <p:sp>
            <p:nvSpPr>
              <p:cNvPr id="44163" name="Freeform 333"/>
              <p:cNvSpPr>
                <a:spLocks noEditPoints="1"/>
              </p:cNvSpPr>
              <p:nvPr/>
            </p:nvSpPr>
            <p:spPr bwMode="auto">
              <a:xfrm>
                <a:off x="4055" y="1059"/>
                <a:ext cx="682" cy="2076"/>
              </a:xfrm>
              <a:custGeom>
                <a:avLst/>
                <a:gdLst>
                  <a:gd name="T0" fmla="*/ 582 w 682"/>
                  <a:gd name="T1" fmla="*/ 33 h 2076"/>
                  <a:gd name="T2" fmla="*/ 480 w 682"/>
                  <a:gd name="T3" fmla="*/ 12 h 2076"/>
                  <a:gd name="T4" fmla="*/ 376 w 682"/>
                  <a:gd name="T5" fmla="*/ 2 h 2076"/>
                  <a:gd name="T6" fmla="*/ 269 w 682"/>
                  <a:gd name="T7" fmla="*/ 2 h 2076"/>
                  <a:gd name="T8" fmla="*/ 248 w 682"/>
                  <a:gd name="T9" fmla="*/ 4 h 2076"/>
                  <a:gd name="T10" fmla="*/ 248 w 682"/>
                  <a:gd name="T11" fmla="*/ 6 h 2076"/>
                  <a:gd name="T12" fmla="*/ 246 w 682"/>
                  <a:gd name="T13" fmla="*/ 10 h 2076"/>
                  <a:gd name="T14" fmla="*/ 246 w 682"/>
                  <a:gd name="T15" fmla="*/ 12 h 2076"/>
                  <a:gd name="T16" fmla="*/ 271 w 682"/>
                  <a:gd name="T17" fmla="*/ 12 h 2076"/>
                  <a:gd name="T18" fmla="*/ 376 w 682"/>
                  <a:gd name="T19" fmla="*/ 12 h 2076"/>
                  <a:gd name="T20" fmla="*/ 480 w 682"/>
                  <a:gd name="T21" fmla="*/ 23 h 2076"/>
                  <a:gd name="T22" fmla="*/ 580 w 682"/>
                  <a:gd name="T23" fmla="*/ 42 h 2076"/>
                  <a:gd name="T24" fmla="*/ 624 w 682"/>
                  <a:gd name="T25" fmla="*/ 54 h 2076"/>
                  <a:gd name="T26" fmla="*/ 626 w 682"/>
                  <a:gd name="T27" fmla="*/ 52 h 2076"/>
                  <a:gd name="T28" fmla="*/ 626 w 682"/>
                  <a:gd name="T29" fmla="*/ 50 h 2076"/>
                  <a:gd name="T30" fmla="*/ 628 w 682"/>
                  <a:gd name="T31" fmla="*/ 46 h 2076"/>
                  <a:gd name="T32" fmla="*/ 2 w 682"/>
                  <a:gd name="T33" fmla="*/ 2024 h 2076"/>
                  <a:gd name="T34" fmla="*/ 64 w 682"/>
                  <a:gd name="T35" fmla="*/ 2044 h 2076"/>
                  <a:gd name="T36" fmla="*/ 165 w 682"/>
                  <a:gd name="T37" fmla="*/ 2063 h 2076"/>
                  <a:gd name="T38" fmla="*/ 269 w 682"/>
                  <a:gd name="T39" fmla="*/ 2074 h 2076"/>
                  <a:gd name="T40" fmla="*/ 376 w 682"/>
                  <a:gd name="T41" fmla="*/ 2074 h 2076"/>
                  <a:gd name="T42" fmla="*/ 480 w 682"/>
                  <a:gd name="T43" fmla="*/ 2063 h 2076"/>
                  <a:gd name="T44" fmla="*/ 582 w 682"/>
                  <a:gd name="T45" fmla="*/ 2044 h 2076"/>
                  <a:gd name="T46" fmla="*/ 680 w 682"/>
                  <a:gd name="T47" fmla="*/ 2013 h 2076"/>
                  <a:gd name="T48" fmla="*/ 678 w 682"/>
                  <a:gd name="T49" fmla="*/ 2001 h 2076"/>
                  <a:gd name="T50" fmla="*/ 628 w 682"/>
                  <a:gd name="T51" fmla="*/ 2019 h 2076"/>
                  <a:gd name="T52" fmla="*/ 530 w 682"/>
                  <a:gd name="T53" fmla="*/ 2044 h 2076"/>
                  <a:gd name="T54" fmla="*/ 428 w 682"/>
                  <a:gd name="T55" fmla="*/ 2059 h 2076"/>
                  <a:gd name="T56" fmla="*/ 323 w 682"/>
                  <a:gd name="T57" fmla="*/ 2065 h 2076"/>
                  <a:gd name="T58" fmla="*/ 217 w 682"/>
                  <a:gd name="T59" fmla="*/ 2059 h 2076"/>
                  <a:gd name="T60" fmla="*/ 115 w 682"/>
                  <a:gd name="T61" fmla="*/ 2044 h 2076"/>
                  <a:gd name="T62" fmla="*/ 18 w 682"/>
                  <a:gd name="T63" fmla="*/ 2019 h 2076"/>
                  <a:gd name="T64" fmla="*/ 0 w 682"/>
                  <a:gd name="T65" fmla="*/ 2015 h 2076"/>
                  <a:gd name="T66" fmla="*/ 0 w 682"/>
                  <a:gd name="T67" fmla="*/ 2017 h 2076"/>
                  <a:gd name="T68" fmla="*/ 0 w 682"/>
                  <a:gd name="T69" fmla="*/ 2021 h 2076"/>
                  <a:gd name="T70" fmla="*/ 2 w 682"/>
                  <a:gd name="T71" fmla="*/ 2023 h 207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82"/>
                  <a:gd name="T109" fmla="*/ 0 h 2076"/>
                  <a:gd name="T110" fmla="*/ 682 w 682"/>
                  <a:gd name="T111" fmla="*/ 2076 h 207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82" h="2076">
                    <a:moveTo>
                      <a:pt x="628" y="46"/>
                    </a:moveTo>
                    <a:lnTo>
                      <a:pt x="582" y="33"/>
                    </a:lnTo>
                    <a:lnTo>
                      <a:pt x="532" y="21"/>
                    </a:lnTo>
                    <a:lnTo>
                      <a:pt x="480" y="12"/>
                    </a:lnTo>
                    <a:lnTo>
                      <a:pt x="428" y="6"/>
                    </a:lnTo>
                    <a:lnTo>
                      <a:pt x="376" y="2"/>
                    </a:lnTo>
                    <a:lnTo>
                      <a:pt x="323" y="0"/>
                    </a:lnTo>
                    <a:lnTo>
                      <a:pt x="269" y="2"/>
                    </a:lnTo>
                    <a:lnTo>
                      <a:pt x="250" y="2"/>
                    </a:lnTo>
                    <a:lnTo>
                      <a:pt x="248" y="4"/>
                    </a:lnTo>
                    <a:lnTo>
                      <a:pt x="248" y="6"/>
                    </a:lnTo>
                    <a:lnTo>
                      <a:pt x="248" y="8"/>
                    </a:lnTo>
                    <a:lnTo>
                      <a:pt x="246" y="10"/>
                    </a:lnTo>
                    <a:lnTo>
                      <a:pt x="246" y="12"/>
                    </a:lnTo>
                    <a:lnTo>
                      <a:pt x="244" y="14"/>
                    </a:lnTo>
                    <a:lnTo>
                      <a:pt x="271" y="12"/>
                    </a:lnTo>
                    <a:lnTo>
                      <a:pt x="323" y="10"/>
                    </a:lnTo>
                    <a:lnTo>
                      <a:pt x="376" y="12"/>
                    </a:lnTo>
                    <a:lnTo>
                      <a:pt x="428" y="16"/>
                    </a:lnTo>
                    <a:lnTo>
                      <a:pt x="480" y="23"/>
                    </a:lnTo>
                    <a:lnTo>
                      <a:pt x="530" y="31"/>
                    </a:lnTo>
                    <a:lnTo>
                      <a:pt x="580" y="42"/>
                    </a:lnTo>
                    <a:lnTo>
                      <a:pt x="624" y="56"/>
                    </a:lnTo>
                    <a:lnTo>
                      <a:pt x="624" y="54"/>
                    </a:lnTo>
                    <a:lnTo>
                      <a:pt x="626" y="54"/>
                    </a:lnTo>
                    <a:lnTo>
                      <a:pt x="626" y="52"/>
                    </a:lnTo>
                    <a:lnTo>
                      <a:pt x="626" y="50"/>
                    </a:lnTo>
                    <a:lnTo>
                      <a:pt x="628" y="48"/>
                    </a:lnTo>
                    <a:lnTo>
                      <a:pt x="628" y="46"/>
                    </a:lnTo>
                    <a:close/>
                    <a:moveTo>
                      <a:pt x="2" y="2024"/>
                    </a:moveTo>
                    <a:lnTo>
                      <a:pt x="14" y="2028"/>
                    </a:lnTo>
                    <a:lnTo>
                      <a:pt x="64" y="2044"/>
                    </a:lnTo>
                    <a:lnTo>
                      <a:pt x="113" y="2055"/>
                    </a:lnTo>
                    <a:lnTo>
                      <a:pt x="165" y="2063"/>
                    </a:lnTo>
                    <a:lnTo>
                      <a:pt x="217" y="2070"/>
                    </a:lnTo>
                    <a:lnTo>
                      <a:pt x="269" y="2074"/>
                    </a:lnTo>
                    <a:lnTo>
                      <a:pt x="323" y="2076"/>
                    </a:lnTo>
                    <a:lnTo>
                      <a:pt x="376" y="2074"/>
                    </a:lnTo>
                    <a:lnTo>
                      <a:pt x="428" y="2070"/>
                    </a:lnTo>
                    <a:lnTo>
                      <a:pt x="480" y="2063"/>
                    </a:lnTo>
                    <a:lnTo>
                      <a:pt x="532" y="2055"/>
                    </a:lnTo>
                    <a:lnTo>
                      <a:pt x="582" y="2044"/>
                    </a:lnTo>
                    <a:lnTo>
                      <a:pt x="632" y="2028"/>
                    </a:lnTo>
                    <a:lnTo>
                      <a:pt x="680" y="2013"/>
                    </a:lnTo>
                    <a:lnTo>
                      <a:pt x="682" y="2011"/>
                    </a:lnTo>
                    <a:lnTo>
                      <a:pt x="678" y="2001"/>
                    </a:lnTo>
                    <a:lnTo>
                      <a:pt x="676" y="2003"/>
                    </a:lnTo>
                    <a:lnTo>
                      <a:pt x="628" y="2019"/>
                    </a:lnTo>
                    <a:lnTo>
                      <a:pt x="580" y="2032"/>
                    </a:lnTo>
                    <a:lnTo>
                      <a:pt x="530" y="2044"/>
                    </a:lnTo>
                    <a:lnTo>
                      <a:pt x="480" y="2053"/>
                    </a:lnTo>
                    <a:lnTo>
                      <a:pt x="428" y="2059"/>
                    </a:lnTo>
                    <a:lnTo>
                      <a:pt x="376" y="2063"/>
                    </a:lnTo>
                    <a:lnTo>
                      <a:pt x="323" y="2065"/>
                    </a:lnTo>
                    <a:lnTo>
                      <a:pt x="271" y="2063"/>
                    </a:lnTo>
                    <a:lnTo>
                      <a:pt x="217" y="2059"/>
                    </a:lnTo>
                    <a:lnTo>
                      <a:pt x="167" y="2053"/>
                    </a:lnTo>
                    <a:lnTo>
                      <a:pt x="115" y="2044"/>
                    </a:lnTo>
                    <a:lnTo>
                      <a:pt x="66" y="2032"/>
                    </a:lnTo>
                    <a:lnTo>
                      <a:pt x="18" y="2019"/>
                    </a:lnTo>
                    <a:lnTo>
                      <a:pt x="0" y="2013"/>
                    </a:lnTo>
                    <a:lnTo>
                      <a:pt x="0" y="2015"/>
                    </a:lnTo>
                    <a:lnTo>
                      <a:pt x="0" y="2017"/>
                    </a:lnTo>
                    <a:lnTo>
                      <a:pt x="0" y="2019"/>
                    </a:lnTo>
                    <a:lnTo>
                      <a:pt x="0" y="2021"/>
                    </a:lnTo>
                    <a:lnTo>
                      <a:pt x="0" y="2023"/>
                    </a:lnTo>
                    <a:lnTo>
                      <a:pt x="2" y="2023"/>
                    </a:lnTo>
                    <a:lnTo>
                      <a:pt x="2" y="2024"/>
                    </a:lnTo>
                    <a:close/>
                  </a:path>
                </a:pathLst>
              </a:custGeom>
              <a:solidFill>
                <a:srgbClr val="3DB1FF"/>
              </a:solidFill>
              <a:ln w="9525">
                <a:noFill/>
                <a:round/>
              </a:ln>
            </p:spPr>
            <p:txBody>
              <a:bodyPr/>
              <a:lstStyle/>
              <a:p>
                <a:endParaRPr lang="en-US"/>
              </a:p>
            </p:txBody>
          </p:sp>
          <p:sp>
            <p:nvSpPr>
              <p:cNvPr id="44164" name="Freeform 334"/>
              <p:cNvSpPr>
                <a:spLocks noEditPoints="1"/>
              </p:cNvSpPr>
              <p:nvPr/>
            </p:nvSpPr>
            <p:spPr bwMode="auto">
              <a:xfrm>
                <a:off x="4053" y="1065"/>
                <a:ext cx="682" cy="2064"/>
              </a:xfrm>
              <a:custGeom>
                <a:avLst/>
                <a:gdLst>
                  <a:gd name="T0" fmla="*/ 584 w 682"/>
                  <a:gd name="T1" fmla="*/ 33 h 2064"/>
                  <a:gd name="T2" fmla="*/ 482 w 682"/>
                  <a:gd name="T3" fmla="*/ 12 h 2064"/>
                  <a:gd name="T4" fmla="*/ 378 w 682"/>
                  <a:gd name="T5" fmla="*/ 0 h 2064"/>
                  <a:gd name="T6" fmla="*/ 271 w 682"/>
                  <a:gd name="T7" fmla="*/ 0 h 2064"/>
                  <a:gd name="T8" fmla="*/ 248 w 682"/>
                  <a:gd name="T9" fmla="*/ 4 h 2064"/>
                  <a:gd name="T10" fmla="*/ 248 w 682"/>
                  <a:gd name="T11" fmla="*/ 6 h 2064"/>
                  <a:gd name="T12" fmla="*/ 246 w 682"/>
                  <a:gd name="T13" fmla="*/ 10 h 2064"/>
                  <a:gd name="T14" fmla="*/ 244 w 682"/>
                  <a:gd name="T15" fmla="*/ 12 h 2064"/>
                  <a:gd name="T16" fmla="*/ 273 w 682"/>
                  <a:gd name="T17" fmla="*/ 12 h 2064"/>
                  <a:gd name="T18" fmla="*/ 377 w 682"/>
                  <a:gd name="T19" fmla="*/ 12 h 2064"/>
                  <a:gd name="T20" fmla="*/ 480 w 682"/>
                  <a:gd name="T21" fmla="*/ 21 h 2064"/>
                  <a:gd name="T22" fmla="*/ 580 w 682"/>
                  <a:gd name="T23" fmla="*/ 42 h 2064"/>
                  <a:gd name="T24" fmla="*/ 624 w 682"/>
                  <a:gd name="T25" fmla="*/ 54 h 2064"/>
                  <a:gd name="T26" fmla="*/ 626 w 682"/>
                  <a:gd name="T27" fmla="*/ 50 h 2064"/>
                  <a:gd name="T28" fmla="*/ 626 w 682"/>
                  <a:gd name="T29" fmla="*/ 48 h 2064"/>
                  <a:gd name="T30" fmla="*/ 628 w 682"/>
                  <a:gd name="T31" fmla="*/ 46 h 2064"/>
                  <a:gd name="T32" fmla="*/ 2 w 682"/>
                  <a:gd name="T33" fmla="*/ 2013 h 2064"/>
                  <a:gd name="T34" fmla="*/ 68 w 682"/>
                  <a:gd name="T35" fmla="*/ 2032 h 2064"/>
                  <a:gd name="T36" fmla="*/ 167 w 682"/>
                  <a:gd name="T37" fmla="*/ 2053 h 2064"/>
                  <a:gd name="T38" fmla="*/ 271 w 682"/>
                  <a:gd name="T39" fmla="*/ 2063 h 2064"/>
                  <a:gd name="T40" fmla="*/ 378 w 682"/>
                  <a:gd name="T41" fmla="*/ 2063 h 2064"/>
                  <a:gd name="T42" fmla="*/ 482 w 682"/>
                  <a:gd name="T43" fmla="*/ 2053 h 2064"/>
                  <a:gd name="T44" fmla="*/ 584 w 682"/>
                  <a:gd name="T45" fmla="*/ 2032 h 2064"/>
                  <a:gd name="T46" fmla="*/ 680 w 682"/>
                  <a:gd name="T47" fmla="*/ 2001 h 2064"/>
                  <a:gd name="T48" fmla="*/ 678 w 682"/>
                  <a:gd name="T49" fmla="*/ 1992 h 2064"/>
                  <a:gd name="T50" fmla="*/ 678 w 682"/>
                  <a:gd name="T51" fmla="*/ 1992 h 2064"/>
                  <a:gd name="T52" fmla="*/ 678 w 682"/>
                  <a:gd name="T53" fmla="*/ 1992 h 2064"/>
                  <a:gd name="T54" fmla="*/ 678 w 682"/>
                  <a:gd name="T55" fmla="*/ 1992 h 2064"/>
                  <a:gd name="T56" fmla="*/ 676 w 682"/>
                  <a:gd name="T57" fmla="*/ 1992 h 2064"/>
                  <a:gd name="T58" fmla="*/ 628 w 682"/>
                  <a:gd name="T59" fmla="*/ 2007 h 2064"/>
                  <a:gd name="T60" fmla="*/ 530 w 682"/>
                  <a:gd name="T61" fmla="*/ 2034 h 2064"/>
                  <a:gd name="T62" fmla="*/ 430 w 682"/>
                  <a:gd name="T63" fmla="*/ 2049 h 2064"/>
                  <a:gd name="T64" fmla="*/ 325 w 682"/>
                  <a:gd name="T65" fmla="*/ 2053 h 2064"/>
                  <a:gd name="T66" fmla="*/ 221 w 682"/>
                  <a:gd name="T67" fmla="*/ 2049 h 2064"/>
                  <a:gd name="T68" fmla="*/ 119 w 682"/>
                  <a:gd name="T69" fmla="*/ 2034 h 2064"/>
                  <a:gd name="T70" fmla="*/ 21 w 682"/>
                  <a:gd name="T71" fmla="*/ 2007 h 2064"/>
                  <a:gd name="T72" fmla="*/ 0 w 682"/>
                  <a:gd name="T73" fmla="*/ 2003 h 2064"/>
                  <a:gd name="T74" fmla="*/ 2 w 682"/>
                  <a:gd name="T75" fmla="*/ 2005 h 2064"/>
                  <a:gd name="T76" fmla="*/ 2 w 682"/>
                  <a:gd name="T77" fmla="*/ 2009 h 2064"/>
                  <a:gd name="T78" fmla="*/ 2 w 682"/>
                  <a:gd name="T79" fmla="*/ 2011 h 206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82"/>
                  <a:gd name="T121" fmla="*/ 0 h 2064"/>
                  <a:gd name="T122" fmla="*/ 682 w 682"/>
                  <a:gd name="T123" fmla="*/ 2064 h 206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82" h="2064">
                    <a:moveTo>
                      <a:pt x="628" y="44"/>
                    </a:moveTo>
                    <a:lnTo>
                      <a:pt x="584" y="33"/>
                    </a:lnTo>
                    <a:lnTo>
                      <a:pt x="534" y="21"/>
                    </a:lnTo>
                    <a:lnTo>
                      <a:pt x="482" y="12"/>
                    </a:lnTo>
                    <a:lnTo>
                      <a:pt x="430" y="4"/>
                    </a:lnTo>
                    <a:lnTo>
                      <a:pt x="378" y="0"/>
                    </a:lnTo>
                    <a:lnTo>
                      <a:pt x="325" y="0"/>
                    </a:lnTo>
                    <a:lnTo>
                      <a:pt x="271" y="0"/>
                    </a:lnTo>
                    <a:lnTo>
                      <a:pt x="250" y="2"/>
                    </a:lnTo>
                    <a:lnTo>
                      <a:pt x="248" y="4"/>
                    </a:lnTo>
                    <a:lnTo>
                      <a:pt x="248" y="6"/>
                    </a:lnTo>
                    <a:lnTo>
                      <a:pt x="246" y="8"/>
                    </a:lnTo>
                    <a:lnTo>
                      <a:pt x="246" y="10"/>
                    </a:lnTo>
                    <a:lnTo>
                      <a:pt x="246" y="12"/>
                    </a:lnTo>
                    <a:lnTo>
                      <a:pt x="244" y="12"/>
                    </a:lnTo>
                    <a:lnTo>
                      <a:pt x="244" y="13"/>
                    </a:lnTo>
                    <a:lnTo>
                      <a:pt x="273" y="12"/>
                    </a:lnTo>
                    <a:lnTo>
                      <a:pt x="325" y="10"/>
                    </a:lnTo>
                    <a:lnTo>
                      <a:pt x="377" y="12"/>
                    </a:lnTo>
                    <a:lnTo>
                      <a:pt x="430" y="15"/>
                    </a:lnTo>
                    <a:lnTo>
                      <a:pt x="480" y="21"/>
                    </a:lnTo>
                    <a:lnTo>
                      <a:pt x="530" y="31"/>
                    </a:lnTo>
                    <a:lnTo>
                      <a:pt x="580" y="42"/>
                    </a:lnTo>
                    <a:lnTo>
                      <a:pt x="624" y="54"/>
                    </a:lnTo>
                    <a:lnTo>
                      <a:pt x="624" y="52"/>
                    </a:lnTo>
                    <a:lnTo>
                      <a:pt x="626" y="50"/>
                    </a:lnTo>
                    <a:lnTo>
                      <a:pt x="626" y="48"/>
                    </a:lnTo>
                    <a:lnTo>
                      <a:pt x="628" y="48"/>
                    </a:lnTo>
                    <a:lnTo>
                      <a:pt x="628" y="46"/>
                    </a:lnTo>
                    <a:lnTo>
                      <a:pt x="628" y="44"/>
                    </a:lnTo>
                    <a:close/>
                    <a:moveTo>
                      <a:pt x="2" y="2013"/>
                    </a:moveTo>
                    <a:lnTo>
                      <a:pt x="18" y="2018"/>
                    </a:lnTo>
                    <a:lnTo>
                      <a:pt x="68" y="2032"/>
                    </a:lnTo>
                    <a:lnTo>
                      <a:pt x="117" y="2043"/>
                    </a:lnTo>
                    <a:lnTo>
                      <a:pt x="167" y="2053"/>
                    </a:lnTo>
                    <a:lnTo>
                      <a:pt x="219" y="2059"/>
                    </a:lnTo>
                    <a:lnTo>
                      <a:pt x="271" y="2063"/>
                    </a:lnTo>
                    <a:lnTo>
                      <a:pt x="325" y="2064"/>
                    </a:lnTo>
                    <a:lnTo>
                      <a:pt x="378" y="2063"/>
                    </a:lnTo>
                    <a:lnTo>
                      <a:pt x="430" y="2059"/>
                    </a:lnTo>
                    <a:lnTo>
                      <a:pt x="482" y="2053"/>
                    </a:lnTo>
                    <a:lnTo>
                      <a:pt x="534" y="2043"/>
                    </a:lnTo>
                    <a:lnTo>
                      <a:pt x="584" y="2032"/>
                    </a:lnTo>
                    <a:lnTo>
                      <a:pt x="632" y="2018"/>
                    </a:lnTo>
                    <a:lnTo>
                      <a:pt x="680" y="2001"/>
                    </a:lnTo>
                    <a:lnTo>
                      <a:pt x="682" y="2001"/>
                    </a:lnTo>
                    <a:lnTo>
                      <a:pt x="678" y="1992"/>
                    </a:lnTo>
                    <a:lnTo>
                      <a:pt x="676" y="1992"/>
                    </a:lnTo>
                    <a:lnTo>
                      <a:pt x="628" y="2007"/>
                    </a:lnTo>
                    <a:lnTo>
                      <a:pt x="580" y="2022"/>
                    </a:lnTo>
                    <a:lnTo>
                      <a:pt x="530" y="2034"/>
                    </a:lnTo>
                    <a:lnTo>
                      <a:pt x="480" y="2041"/>
                    </a:lnTo>
                    <a:lnTo>
                      <a:pt x="430" y="2049"/>
                    </a:lnTo>
                    <a:lnTo>
                      <a:pt x="377" y="2053"/>
                    </a:lnTo>
                    <a:lnTo>
                      <a:pt x="325" y="2053"/>
                    </a:lnTo>
                    <a:lnTo>
                      <a:pt x="273" y="2053"/>
                    </a:lnTo>
                    <a:lnTo>
                      <a:pt x="221" y="2049"/>
                    </a:lnTo>
                    <a:lnTo>
                      <a:pt x="169" y="2041"/>
                    </a:lnTo>
                    <a:lnTo>
                      <a:pt x="119" y="2034"/>
                    </a:lnTo>
                    <a:lnTo>
                      <a:pt x="69" y="2022"/>
                    </a:lnTo>
                    <a:lnTo>
                      <a:pt x="21" y="2007"/>
                    </a:lnTo>
                    <a:lnTo>
                      <a:pt x="0" y="2001"/>
                    </a:lnTo>
                    <a:lnTo>
                      <a:pt x="0" y="2003"/>
                    </a:lnTo>
                    <a:lnTo>
                      <a:pt x="2" y="2005"/>
                    </a:lnTo>
                    <a:lnTo>
                      <a:pt x="2" y="2007"/>
                    </a:lnTo>
                    <a:lnTo>
                      <a:pt x="2" y="2009"/>
                    </a:lnTo>
                    <a:lnTo>
                      <a:pt x="2" y="2011"/>
                    </a:lnTo>
                    <a:lnTo>
                      <a:pt x="2" y="2013"/>
                    </a:lnTo>
                    <a:close/>
                  </a:path>
                </a:pathLst>
              </a:custGeom>
              <a:solidFill>
                <a:srgbClr val="3EB1FF"/>
              </a:solidFill>
              <a:ln w="9525">
                <a:noFill/>
                <a:round/>
              </a:ln>
            </p:spPr>
            <p:txBody>
              <a:bodyPr/>
              <a:lstStyle/>
              <a:p>
                <a:endParaRPr lang="en-US"/>
              </a:p>
            </p:txBody>
          </p:sp>
          <p:sp>
            <p:nvSpPr>
              <p:cNvPr id="44165" name="Freeform 335"/>
              <p:cNvSpPr>
                <a:spLocks noEditPoints="1"/>
              </p:cNvSpPr>
              <p:nvPr/>
            </p:nvSpPr>
            <p:spPr bwMode="auto">
              <a:xfrm>
                <a:off x="4053" y="1069"/>
                <a:ext cx="680" cy="2055"/>
              </a:xfrm>
              <a:custGeom>
                <a:avLst/>
                <a:gdLst>
                  <a:gd name="T0" fmla="*/ 582 w 680"/>
                  <a:gd name="T1" fmla="*/ 32 h 2055"/>
                  <a:gd name="T2" fmla="*/ 482 w 680"/>
                  <a:gd name="T3" fmla="*/ 13 h 2055"/>
                  <a:gd name="T4" fmla="*/ 378 w 680"/>
                  <a:gd name="T5" fmla="*/ 2 h 2055"/>
                  <a:gd name="T6" fmla="*/ 273 w 680"/>
                  <a:gd name="T7" fmla="*/ 2 h 2055"/>
                  <a:gd name="T8" fmla="*/ 246 w 680"/>
                  <a:gd name="T9" fmla="*/ 6 h 2055"/>
                  <a:gd name="T10" fmla="*/ 244 w 680"/>
                  <a:gd name="T11" fmla="*/ 8 h 2055"/>
                  <a:gd name="T12" fmla="*/ 244 w 680"/>
                  <a:gd name="T13" fmla="*/ 11 h 2055"/>
                  <a:gd name="T14" fmla="*/ 242 w 680"/>
                  <a:gd name="T15" fmla="*/ 13 h 2055"/>
                  <a:gd name="T16" fmla="*/ 273 w 680"/>
                  <a:gd name="T17" fmla="*/ 13 h 2055"/>
                  <a:gd name="T18" fmla="*/ 377 w 680"/>
                  <a:gd name="T19" fmla="*/ 13 h 2055"/>
                  <a:gd name="T20" fmla="*/ 480 w 680"/>
                  <a:gd name="T21" fmla="*/ 23 h 2055"/>
                  <a:gd name="T22" fmla="*/ 578 w 680"/>
                  <a:gd name="T23" fmla="*/ 44 h 2055"/>
                  <a:gd name="T24" fmla="*/ 622 w 680"/>
                  <a:gd name="T25" fmla="*/ 54 h 2055"/>
                  <a:gd name="T26" fmla="*/ 622 w 680"/>
                  <a:gd name="T27" fmla="*/ 52 h 2055"/>
                  <a:gd name="T28" fmla="*/ 624 w 680"/>
                  <a:gd name="T29" fmla="*/ 50 h 2055"/>
                  <a:gd name="T30" fmla="*/ 626 w 680"/>
                  <a:gd name="T31" fmla="*/ 46 h 2055"/>
                  <a:gd name="T32" fmla="*/ 2 w 680"/>
                  <a:gd name="T33" fmla="*/ 2003 h 2055"/>
                  <a:gd name="T34" fmla="*/ 68 w 680"/>
                  <a:gd name="T35" fmla="*/ 2022 h 2055"/>
                  <a:gd name="T36" fmla="*/ 169 w 680"/>
                  <a:gd name="T37" fmla="*/ 2043 h 2055"/>
                  <a:gd name="T38" fmla="*/ 273 w 680"/>
                  <a:gd name="T39" fmla="*/ 2053 h 2055"/>
                  <a:gd name="T40" fmla="*/ 378 w 680"/>
                  <a:gd name="T41" fmla="*/ 2053 h 2055"/>
                  <a:gd name="T42" fmla="*/ 482 w 680"/>
                  <a:gd name="T43" fmla="*/ 2043 h 2055"/>
                  <a:gd name="T44" fmla="*/ 582 w 680"/>
                  <a:gd name="T45" fmla="*/ 2022 h 2055"/>
                  <a:gd name="T46" fmla="*/ 678 w 680"/>
                  <a:gd name="T47" fmla="*/ 1993 h 2055"/>
                  <a:gd name="T48" fmla="*/ 678 w 680"/>
                  <a:gd name="T49" fmla="*/ 1988 h 2055"/>
                  <a:gd name="T50" fmla="*/ 676 w 680"/>
                  <a:gd name="T51" fmla="*/ 1988 h 2055"/>
                  <a:gd name="T52" fmla="*/ 674 w 680"/>
                  <a:gd name="T53" fmla="*/ 1986 h 2055"/>
                  <a:gd name="T54" fmla="*/ 674 w 680"/>
                  <a:gd name="T55" fmla="*/ 1984 h 2055"/>
                  <a:gd name="T56" fmla="*/ 672 w 680"/>
                  <a:gd name="T57" fmla="*/ 1984 h 2055"/>
                  <a:gd name="T58" fmla="*/ 578 w 680"/>
                  <a:gd name="T59" fmla="*/ 2013 h 2055"/>
                  <a:gd name="T60" fmla="*/ 480 w 680"/>
                  <a:gd name="T61" fmla="*/ 2032 h 2055"/>
                  <a:gd name="T62" fmla="*/ 377 w 680"/>
                  <a:gd name="T63" fmla="*/ 2043 h 2055"/>
                  <a:gd name="T64" fmla="*/ 273 w 680"/>
                  <a:gd name="T65" fmla="*/ 2043 h 2055"/>
                  <a:gd name="T66" fmla="*/ 169 w 680"/>
                  <a:gd name="T67" fmla="*/ 2032 h 2055"/>
                  <a:gd name="T68" fmla="*/ 71 w 680"/>
                  <a:gd name="T69" fmla="*/ 2013 h 2055"/>
                  <a:gd name="T70" fmla="*/ 0 w 680"/>
                  <a:gd name="T71" fmla="*/ 1991 h 2055"/>
                  <a:gd name="T72" fmla="*/ 0 w 680"/>
                  <a:gd name="T73" fmla="*/ 1993 h 2055"/>
                  <a:gd name="T74" fmla="*/ 0 w 680"/>
                  <a:gd name="T75" fmla="*/ 1997 h 2055"/>
                  <a:gd name="T76" fmla="*/ 0 w 680"/>
                  <a:gd name="T77" fmla="*/ 1999 h 2055"/>
                  <a:gd name="T78" fmla="*/ 2 w 680"/>
                  <a:gd name="T79" fmla="*/ 2003 h 205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80"/>
                  <a:gd name="T121" fmla="*/ 0 h 2055"/>
                  <a:gd name="T122" fmla="*/ 680 w 680"/>
                  <a:gd name="T123" fmla="*/ 2055 h 205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80" h="2055">
                    <a:moveTo>
                      <a:pt x="626" y="46"/>
                    </a:moveTo>
                    <a:lnTo>
                      <a:pt x="582" y="32"/>
                    </a:lnTo>
                    <a:lnTo>
                      <a:pt x="532" y="21"/>
                    </a:lnTo>
                    <a:lnTo>
                      <a:pt x="482" y="13"/>
                    </a:lnTo>
                    <a:lnTo>
                      <a:pt x="430" y="6"/>
                    </a:lnTo>
                    <a:lnTo>
                      <a:pt x="378" y="2"/>
                    </a:lnTo>
                    <a:lnTo>
                      <a:pt x="325" y="0"/>
                    </a:lnTo>
                    <a:lnTo>
                      <a:pt x="273" y="2"/>
                    </a:lnTo>
                    <a:lnTo>
                      <a:pt x="246" y="4"/>
                    </a:lnTo>
                    <a:lnTo>
                      <a:pt x="246" y="6"/>
                    </a:lnTo>
                    <a:lnTo>
                      <a:pt x="246" y="8"/>
                    </a:lnTo>
                    <a:lnTo>
                      <a:pt x="244" y="8"/>
                    </a:lnTo>
                    <a:lnTo>
                      <a:pt x="244" y="9"/>
                    </a:lnTo>
                    <a:lnTo>
                      <a:pt x="244" y="11"/>
                    </a:lnTo>
                    <a:lnTo>
                      <a:pt x="242" y="13"/>
                    </a:lnTo>
                    <a:lnTo>
                      <a:pt x="242" y="15"/>
                    </a:lnTo>
                    <a:lnTo>
                      <a:pt x="273" y="13"/>
                    </a:lnTo>
                    <a:lnTo>
                      <a:pt x="325" y="11"/>
                    </a:lnTo>
                    <a:lnTo>
                      <a:pt x="377" y="13"/>
                    </a:lnTo>
                    <a:lnTo>
                      <a:pt x="428" y="17"/>
                    </a:lnTo>
                    <a:lnTo>
                      <a:pt x="480" y="23"/>
                    </a:lnTo>
                    <a:lnTo>
                      <a:pt x="530" y="32"/>
                    </a:lnTo>
                    <a:lnTo>
                      <a:pt x="578" y="44"/>
                    </a:lnTo>
                    <a:lnTo>
                      <a:pt x="622" y="55"/>
                    </a:lnTo>
                    <a:lnTo>
                      <a:pt x="622" y="54"/>
                    </a:lnTo>
                    <a:lnTo>
                      <a:pt x="622" y="52"/>
                    </a:lnTo>
                    <a:lnTo>
                      <a:pt x="624" y="50"/>
                    </a:lnTo>
                    <a:lnTo>
                      <a:pt x="624" y="48"/>
                    </a:lnTo>
                    <a:lnTo>
                      <a:pt x="626" y="46"/>
                    </a:lnTo>
                    <a:close/>
                    <a:moveTo>
                      <a:pt x="2" y="2003"/>
                    </a:moveTo>
                    <a:lnTo>
                      <a:pt x="20" y="2009"/>
                    </a:lnTo>
                    <a:lnTo>
                      <a:pt x="68" y="2022"/>
                    </a:lnTo>
                    <a:lnTo>
                      <a:pt x="117" y="2034"/>
                    </a:lnTo>
                    <a:lnTo>
                      <a:pt x="169" y="2043"/>
                    </a:lnTo>
                    <a:lnTo>
                      <a:pt x="219" y="2049"/>
                    </a:lnTo>
                    <a:lnTo>
                      <a:pt x="273" y="2053"/>
                    </a:lnTo>
                    <a:lnTo>
                      <a:pt x="325" y="2055"/>
                    </a:lnTo>
                    <a:lnTo>
                      <a:pt x="378" y="2053"/>
                    </a:lnTo>
                    <a:lnTo>
                      <a:pt x="430" y="2049"/>
                    </a:lnTo>
                    <a:lnTo>
                      <a:pt x="482" y="2043"/>
                    </a:lnTo>
                    <a:lnTo>
                      <a:pt x="532" y="2034"/>
                    </a:lnTo>
                    <a:lnTo>
                      <a:pt x="582" y="2022"/>
                    </a:lnTo>
                    <a:lnTo>
                      <a:pt x="630" y="2009"/>
                    </a:lnTo>
                    <a:lnTo>
                      <a:pt x="678" y="1993"/>
                    </a:lnTo>
                    <a:lnTo>
                      <a:pt x="680" y="1991"/>
                    </a:lnTo>
                    <a:lnTo>
                      <a:pt x="678" y="1988"/>
                    </a:lnTo>
                    <a:lnTo>
                      <a:pt x="676" y="1988"/>
                    </a:lnTo>
                    <a:lnTo>
                      <a:pt x="676" y="1986"/>
                    </a:lnTo>
                    <a:lnTo>
                      <a:pt x="674" y="1986"/>
                    </a:lnTo>
                    <a:lnTo>
                      <a:pt x="674" y="1984"/>
                    </a:lnTo>
                    <a:lnTo>
                      <a:pt x="672" y="1984"/>
                    </a:lnTo>
                    <a:lnTo>
                      <a:pt x="628" y="1999"/>
                    </a:lnTo>
                    <a:lnTo>
                      <a:pt x="578" y="2013"/>
                    </a:lnTo>
                    <a:lnTo>
                      <a:pt x="530" y="2024"/>
                    </a:lnTo>
                    <a:lnTo>
                      <a:pt x="480" y="2032"/>
                    </a:lnTo>
                    <a:lnTo>
                      <a:pt x="428" y="2039"/>
                    </a:lnTo>
                    <a:lnTo>
                      <a:pt x="377" y="2043"/>
                    </a:lnTo>
                    <a:lnTo>
                      <a:pt x="325" y="2045"/>
                    </a:lnTo>
                    <a:lnTo>
                      <a:pt x="273" y="2043"/>
                    </a:lnTo>
                    <a:lnTo>
                      <a:pt x="221" y="2039"/>
                    </a:lnTo>
                    <a:lnTo>
                      <a:pt x="169" y="2032"/>
                    </a:lnTo>
                    <a:lnTo>
                      <a:pt x="119" y="2024"/>
                    </a:lnTo>
                    <a:lnTo>
                      <a:pt x="71" y="2013"/>
                    </a:lnTo>
                    <a:lnTo>
                      <a:pt x="23" y="1999"/>
                    </a:lnTo>
                    <a:lnTo>
                      <a:pt x="0" y="1991"/>
                    </a:lnTo>
                    <a:lnTo>
                      <a:pt x="0" y="1993"/>
                    </a:lnTo>
                    <a:lnTo>
                      <a:pt x="0" y="1995"/>
                    </a:lnTo>
                    <a:lnTo>
                      <a:pt x="0" y="1997"/>
                    </a:lnTo>
                    <a:lnTo>
                      <a:pt x="0" y="1999"/>
                    </a:lnTo>
                    <a:lnTo>
                      <a:pt x="2" y="2001"/>
                    </a:lnTo>
                    <a:lnTo>
                      <a:pt x="2" y="2003"/>
                    </a:lnTo>
                    <a:close/>
                  </a:path>
                </a:pathLst>
              </a:custGeom>
              <a:solidFill>
                <a:srgbClr val="3FB2FF"/>
              </a:solidFill>
              <a:ln w="9525">
                <a:noFill/>
                <a:round/>
              </a:ln>
            </p:spPr>
            <p:txBody>
              <a:bodyPr/>
              <a:lstStyle/>
              <a:p>
                <a:endParaRPr lang="en-US"/>
              </a:p>
            </p:txBody>
          </p:sp>
          <p:sp>
            <p:nvSpPr>
              <p:cNvPr id="44166" name="Freeform 336"/>
              <p:cNvSpPr>
                <a:spLocks noEditPoints="1"/>
              </p:cNvSpPr>
              <p:nvPr/>
            </p:nvSpPr>
            <p:spPr bwMode="auto">
              <a:xfrm>
                <a:off x="4051" y="1075"/>
                <a:ext cx="678" cy="2043"/>
              </a:xfrm>
              <a:custGeom>
                <a:avLst/>
                <a:gdLst>
                  <a:gd name="T0" fmla="*/ 582 w 678"/>
                  <a:gd name="T1" fmla="*/ 32 h 2043"/>
                  <a:gd name="T2" fmla="*/ 482 w 678"/>
                  <a:gd name="T3" fmla="*/ 11 h 2043"/>
                  <a:gd name="T4" fmla="*/ 379 w 678"/>
                  <a:gd name="T5" fmla="*/ 2 h 2043"/>
                  <a:gd name="T6" fmla="*/ 275 w 678"/>
                  <a:gd name="T7" fmla="*/ 2 h 2043"/>
                  <a:gd name="T8" fmla="*/ 246 w 678"/>
                  <a:gd name="T9" fmla="*/ 5 h 2043"/>
                  <a:gd name="T10" fmla="*/ 244 w 678"/>
                  <a:gd name="T11" fmla="*/ 7 h 2043"/>
                  <a:gd name="T12" fmla="*/ 244 w 678"/>
                  <a:gd name="T13" fmla="*/ 11 h 2043"/>
                  <a:gd name="T14" fmla="*/ 242 w 678"/>
                  <a:gd name="T15" fmla="*/ 13 h 2043"/>
                  <a:gd name="T16" fmla="*/ 275 w 678"/>
                  <a:gd name="T17" fmla="*/ 11 h 2043"/>
                  <a:gd name="T18" fmla="*/ 379 w 678"/>
                  <a:gd name="T19" fmla="*/ 11 h 2043"/>
                  <a:gd name="T20" fmla="*/ 480 w 678"/>
                  <a:gd name="T21" fmla="*/ 23 h 2043"/>
                  <a:gd name="T22" fmla="*/ 580 w 678"/>
                  <a:gd name="T23" fmla="*/ 42 h 2043"/>
                  <a:gd name="T24" fmla="*/ 622 w 678"/>
                  <a:gd name="T25" fmla="*/ 53 h 2043"/>
                  <a:gd name="T26" fmla="*/ 622 w 678"/>
                  <a:gd name="T27" fmla="*/ 51 h 2043"/>
                  <a:gd name="T28" fmla="*/ 624 w 678"/>
                  <a:gd name="T29" fmla="*/ 48 h 2043"/>
                  <a:gd name="T30" fmla="*/ 624 w 678"/>
                  <a:gd name="T31" fmla="*/ 46 h 2043"/>
                  <a:gd name="T32" fmla="*/ 2 w 678"/>
                  <a:gd name="T33" fmla="*/ 1991 h 2043"/>
                  <a:gd name="T34" fmla="*/ 71 w 678"/>
                  <a:gd name="T35" fmla="*/ 2012 h 2043"/>
                  <a:gd name="T36" fmla="*/ 171 w 678"/>
                  <a:gd name="T37" fmla="*/ 2031 h 2043"/>
                  <a:gd name="T38" fmla="*/ 275 w 678"/>
                  <a:gd name="T39" fmla="*/ 2043 h 2043"/>
                  <a:gd name="T40" fmla="*/ 379 w 678"/>
                  <a:gd name="T41" fmla="*/ 2043 h 2043"/>
                  <a:gd name="T42" fmla="*/ 482 w 678"/>
                  <a:gd name="T43" fmla="*/ 2031 h 2043"/>
                  <a:gd name="T44" fmla="*/ 582 w 678"/>
                  <a:gd name="T45" fmla="*/ 2012 h 2043"/>
                  <a:gd name="T46" fmla="*/ 678 w 678"/>
                  <a:gd name="T47" fmla="*/ 1982 h 2043"/>
                  <a:gd name="T48" fmla="*/ 678 w 678"/>
                  <a:gd name="T49" fmla="*/ 1980 h 2043"/>
                  <a:gd name="T50" fmla="*/ 676 w 678"/>
                  <a:gd name="T51" fmla="*/ 1978 h 2043"/>
                  <a:gd name="T52" fmla="*/ 672 w 678"/>
                  <a:gd name="T53" fmla="*/ 1976 h 2043"/>
                  <a:gd name="T54" fmla="*/ 670 w 678"/>
                  <a:gd name="T55" fmla="*/ 1974 h 2043"/>
                  <a:gd name="T56" fmla="*/ 628 w 678"/>
                  <a:gd name="T57" fmla="*/ 1987 h 2043"/>
                  <a:gd name="T58" fmla="*/ 530 w 678"/>
                  <a:gd name="T59" fmla="*/ 2012 h 2043"/>
                  <a:gd name="T60" fmla="*/ 430 w 678"/>
                  <a:gd name="T61" fmla="*/ 2028 h 2043"/>
                  <a:gd name="T62" fmla="*/ 327 w 678"/>
                  <a:gd name="T63" fmla="*/ 2033 h 2043"/>
                  <a:gd name="T64" fmla="*/ 223 w 678"/>
                  <a:gd name="T65" fmla="*/ 2028 h 2043"/>
                  <a:gd name="T66" fmla="*/ 123 w 678"/>
                  <a:gd name="T67" fmla="*/ 2012 h 2043"/>
                  <a:gd name="T68" fmla="*/ 25 w 678"/>
                  <a:gd name="T69" fmla="*/ 1987 h 2043"/>
                  <a:gd name="T70" fmla="*/ 0 w 678"/>
                  <a:gd name="T71" fmla="*/ 1980 h 2043"/>
                  <a:gd name="T72" fmla="*/ 2 w 678"/>
                  <a:gd name="T73" fmla="*/ 1983 h 2043"/>
                  <a:gd name="T74" fmla="*/ 2 w 678"/>
                  <a:gd name="T75" fmla="*/ 1987 h 2043"/>
                  <a:gd name="T76" fmla="*/ 2 w 678"/>
                  <a:gd name="T77" fmla="*/ 1989 h 204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78"/>
                  <a:gd name="T118" fmla="*/ 0 h 2043"/>
                  <a:gd name="T119" fmla="*/ 678 w 678"/>
                  <a:gd name="T120" fmla="*/ 2043 h 204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78" h="2043">
                    <a:moveTo>
                      <a:pt x="626" y="44"/>
                    </a:moveTo>
                    <a:lnTo>
                      <a:pt x="582" y="32"/>
                    </a:lnTo>
                    <a:lnTo>
                      <a:pt x="532" y="21"/>
                    </a:lnTo>
                    <a:lnTo>
                      <a:pt x="482" y="11"/>
                    </a:lnTo>
                    <a:lnTo>
                      <a:pt x="432" y="5"/>
                    </a:lnTo>
                    <a:lnTo>
                      <a:pt x="379" y="2"/>
                    </a:lnTo>
                    <a:lnTo>
                      <a:pt x="327" y="0"/>
                    </a:lnTo>
                    <a:lnTo>
                      <a:pt x="275" y="2"/>
                    </a:lnTo>
                    <a:lnTo>
                      <a:pt x="246" y="3"/>
                    </a:lnTo>
                    <a:lnTo>
                      <a:pt x="246" y="5"/>
                    </a:lnTo>
                    <a:lnTo>
                      <a:pt x="244" y="7"/>
                    </a:lnTo>
                    <a:lnTo>
                      <a:pt x="244" y="9"/>
                    </a:lnTo>
                    <a:lnTo>
                      <a:pt x="244" y="11"/>
                    </a:lnTo>
                    <a:lnTo>
                      <a:pt x="242" y="11"/>
                    </a:lnTo>
                    <a:lnTo>
                      <a:pt x="242" y="13"/>
                    </a:lnTo>
                    <a:lnTo>
                      <a:pt x="242" y="15"/>
                    </a:lnTo>
                    <a:lnTo>
                      <a:pt x="275" y="11"/>
                    </a:lnTo>
                    <a:lnTo>
                      <a:pt x="327" y="11"/>
                    </a:lnTo>
                    <a:lnTo>
                      <a:pt x="379" y="11"/>
                    </a:lnTo>
                    <a:lnTo>
                      <a:pt x="430" y="15"/>
                    </a:lnTo>
                    <a:lnTo>
                      <a:pt x="480" y="23"/>
                    </a:lnTo>
                    <a:lnTo>
                      <a:pt x="530" y="30"/>
                    </a:lnTo>
                    <a:lnTo>
                      <a:pt x="580" y="42"/>
                    </a:lnTo>
                    <a:lnTo>
                      <a:pt x="620" y="53"/>
                    </a:lnTo>
                    <a:lnTo>
                      <a:pt x="622" y="53"/>
                    </a:lnTo>
                    <a:lnTo>
                      <a:pt x="622" y="51"/>
                    </a:lnTo>
                    <a:lnTo>
                      <a:pt x="624" y="49"/>
                    </a:lnTo>
                    <a:lnTo>
                      <a:pt x="624" y="48"/>
                    </a:lnTo>
                    <a:lnTo>
                      <a:pt x="624" y="46"/>
                    </a:lnTo>
                    <a:lnTo>
                      <a:pt x="626" y="44"/>
                    </a:lnTo>
                    <a:close/>
                    <a:moveTo>
                      <a:pt x="2" y="1991"/>
                    </a:moveTo>
                    <a:lnTo>
                      <a:pt x="23" y="1997"/>
                    </a:lnTo>
                    <a:lnTo>
                      <a:pt x="71" y="2012"/>
                    </a:lnTo>
                    <a:lnTo>
                      <a:pt x="121" y="2024"/>
                    </a:lnTo>
                    <a:lnTo>
                      <a:pt x="171" y="2031"/>
                    </a:lnTo>
                    <a:lnTo>
                      <a:pt x="223" y="2039"/>
                    </a:lnTo>
                    <a:lnTo>
                      <a:pt x="275" y="2043"/>
                    </a:lnTo>
                    <a:lnTo>
                      <a:pt x="327" y="2043"/>
                    </a:lnTo>
                    <a:lnTo>
                      <a:pt x="379" y="2043"/>
                    </a:lnTo>
                    <a:lnTo>
                      <a:pt x="432" y="2039"/>
                    </a:lnTo>
                    <a:lnTo>
                      <a:pt x="482" y="2031"/>
                    </a:lnTo>
                    <a:lnTo>
                      <a:pt x="532" y="2024"/>
                    </a:lnTo>
                    <a:lnTo>
                      <a:pt x="582" y="2012"/>
                    </a:lnTo>
                    <a:lnTo>
                      <a:pt x="630" y="1997"/>
                    </a:lnTo>
                    <a:lnTo>
                      <a:pt x="678" y="1982"/>
                    </a:lnTo>
                    <a:lnTo>
                      <a:pt x="678" y="1980"/>
                    </a:lnTo>
                    <a:lnTo>
                      <a:pt x="676" y="1980"/>
                    </a:lnTo>
                    <a:lnTo>
                      <a:pt x="676" y="1978"/>
                    </a:lnTo>
                    <a:lnTo>
                      <a:pt x="674" y="1978"/>
                    </a:lnTo>
                    <a:lnTo>
                      <a:pt x="672" y="1976"/>
                    </a:lnTo>
                    <a:lnTo>
                      <a:pt x="670" y="1974"/>
                    </a:lnTo>
                    <a:lnTo>
                      <a:pt x="668" y="1974"/>
                    </a:lnTo>
                    <a:lnTo>
                      <a:pt x="628" y="1987"/>
                    </a:lnTo>
                    <a:lnTo>
                      <a:pt x="580" y="2001"/>
                    </a:lnTo>
                    <a:lnTo>
                      <a:pt x="530" y="2012"/>
                    </a:lnTo>
                    <a:lnTo>
                      <a:pt x="480" y="2022"/>
                    </a:lnTo>
                    <a:lnTo>
                      <a:pt x="430" y="2028"/>
                    </a:lnTo>
                    <a:lnTo>
                      <a:pt x="379" y="2031"/>
                    </a:lnTo>
                    <a:lnTo>
                      <a:pt x="327" y="2033"/>
                    </a:lnTo>
                    <a:lnTo>
                      <a:pt x="275" y="2031"/>
                    </a:lnTo>
                    <a:lnTo>
                      <a:pt x="223" y="2028"/>
                    </a:lnTo>
                    <a:lnTo>
                      <a:pt x="173" y="2022"/>
                    </a:lnTo>
                    <a:lnTo>
                      <a:pt x="123" y="2012"/>
                    </a:lnTo>
                    <a:lnTo>
                      <a:pt x="73" y="2001"/>
                    </a:lnTo>
                    <a:lnTo>
                      <a:pt x="25" y="1987"/>
                    </a:lnTo>
                    <a:lnTo>
                      <a:pt x="0" y="1980"/>
                    </a:lnTo>
                    <a:lnTo>
                      <a:pt x="0" y="1982"/>
                    </a:lnTo>
                    <a:lnTo>
                      <a:pt x="2" y="1983"/>
                    </a:lnTo>
                    <a:lnTo>
                      <a:pt x="2" y="1985"/>
                    </a:lnTo>
                    <a:lnTo>
                      <a:pt x="2" y="1987"/>
                    </a:lnTo>
                    <a:lnTo>
                      <a:pt x="2" y="1989"/>
                    </a:lnTo>
                    <a:lnTo>
                      <a:pt x="2" y="1991"/>
                    </a:lnTo>
                    <a:close/>
                  </a:path>
                </a:pathLst>
              </a:custGeom>
              <a:solidFill>
                <a:srgbClr val="40B2FF"/>
              </a:solidFill>
              <a:ln w="9525">
                <a:noFill/>
                <a:round/>
              </a:ln>
            </p:spPr>
            <p:txBody>
              <a:bodyPr/>
              <a:lstStyle/>
              <a:p>
                <a:endParaRPr lang="en-US"/>
              </a:p>
            </p:txBody>
          </p:sp>
          <p:sp>
            <p:nvSpPr>
              <p:cNvPr id="44167" name="Freeform 337"/>
              <p:cNvSpPr>
                <a:spLocks noEditPoints="1"/>
              </p:cNvSpPr>
              <p:nvPr/>
            </p:nvSpPr>
            <p:spPr bwMode="auto">
              <a:xfrm>
                <a:off x="4051" y="1080"/>
                <a:ext cx="674" cy="2034"/>
              </a:xfrm>
              <a:custGeom>
                <a:avLst/>
                <a:gdLst>
                  <a:gd name="T0" fmla="*/ 580 w 674"/>
                  <a:gd name="T1" fmla="*/ 33 h 2034"/>
                  <a:gd name="T2" fmla="*/ 482 w 674"/>
                  <a:gd name="T3" fmla="*/ 12 h 2034"/>
                  <a:gd name="T4" fmla="*/ 379 w 674"/>
                  <a:gd name="T5" fmla="*/ 2 h 2034"/>
                  <a:gd name="T6" fmla="*/ 275 w 674"/>
                  <a:gd name="T7" fmla="*/ 2 h 2034"/>
                  <a:gd name="T8" fmla="*/ 244 w 674"/>
                  <a:gd name="T9" fmla="*/ 6 h 2034"/>
                  <a:gd name="T10" fmla="*/ 242 w 674"/>
                  <a:gd name="T11" fmla="*/ 8 h 2034"/>
                  <a:gd name="T12" fmla="*/ 240 w 674"/>
                  <a:gd name="T13" fmla="*/ 10 h 2034"/>
                  <a:gd name="T14" fmla="*/ 240 w 674"/>
                  <a:gd name="T15" fmla="*/ 14 h 2034"/>
                  <a:gd name="T16" fmla="*/ 275 w 674"/>
                  <a:gd name="T17" fmla="*/ 12 h 2034"/>
                  <a:gd name="T18" fmla="*/ 379 w 674"/>
                  <a:gd name="T19" fmla="*/ 12 h 2034"/>
                  <a:gd name="T20" fmla="*/ 480 w 674"/>
                  <a:gd name="T21" fmla="*/ 23 h 2034"/>
                  <a:gd name="T22" fmla="*/ 578 w 674"/>
                  <a:gd name="T23" fmla="*/ 43 h 2034"/>
                  <a:gd name="T24" fmla="*/ 620 w 674"/>
                  <a:gd name="T25" fmla="*/ 52 h 2034"/>
                  <a:gd name="T26" fmla="*/ 620 w 674"/>
                  <a:gd name="T27" fmla="*/ 50 h 2034"/>
                  <a:gd name="T28" fmla="*/ 622 w 674"/>
                  <a:gd name="T29" fmla="*/ 48 h 2034"/>
                  <a:gd name="T30" fmla="*/ 622 w 674"/>
                  <a:gd name="T31" fmla="*/ 46 h 2034"/>
                  <a:gd name="T32" fmla="*/ 2 w 674"/>
                  <a:gd name="T33" fmla="*/ 1980 h 2034"/>
                  <a:gd name="T34" fmla="*/ 73 w 674"/>
                  <a:gd name="T35" fmla="*/ 2002 h 2034"/>
                  <a:gd name="T36" fmla="*/ 171 w 674"/>
                  <a:gd name="T37" fmla="*/ 2021 h 2034"/>
                  <a:gd name="T38" fmla="*/ 275 w 674"/>
                  <a:gd name="T39" fmla="*/ 2032 h 2034"/>
                  <a:gd name="T40" fmla="*/ 379 w 674"/>
                  <a:gd name="T41" fmla="*/ 2032 h 2034"/>
                  <a:gd name="T42" fmla="*/ 482 w 674"/>
                  <a:gd name="T43" fmla="*/ 2021 h 2034"/>
                  <a:gd name="T44" fmla="*/ 580 w 674"/>
                  <a:gd name="T45" fmla="*/ 2002 h 2034"/>
                  <a:gd name="T46" fmla="*/ 674 w 674"/>
                  <a:gd name="T47" fmla="*/ 1973 h 2034"/>
                  <a:gd name="T48" fmla="*/ 672 w 674"/>
                  <a:gd name="T49" fmla="*/ 1971 h 2034"/>
                  <a:gd name="T50" fmla="*/ 668 w 674"/>
                  <a:gd name="T51" fmla="*/ 1969 h 2034"/>
                  <a:gd name="T52" fmla="*/ 666 w 674"/>
                  <a:gd name="T53" fmla="*/ 1967 h 2034"/>
                  <a:gd name="T54" fmla="*/ 665 w 674"/>
                  <a:gd name="T55" fmla="*/ 1965 h 2034"/>
                  <a:gd name="T56" fmla="*/ 578 w 674"/>
                  <a:gd name="T57" fmla="*/ 1992 h 2034"/>
                  <a:gd name="T58" fmla="*/ 480 w 674"/>
                  <a:gd name="T59" fmla="*/ 2011 h 2034"/>
                  <a:gd name="T60" fmla="*/ 379 w 674"/>
                  <a:gd name="T61" fmla="*/ 2021 h 2034"/>
                  <a:gd name="T62" fmla="*/ 275 w 674"/>
                  <a:gd name="T63" fmla="*/ 2021 h 2034"/>
                  <a:gd name="T64" fmla="*/ 173 w 674"/>
                  <a:gd name="T65" fmla="*/ 2011 h 2034"/>
                  <a:gd name="T66" fmla="*/ 75 w 674"/>
                  <a:gd name="T67" fmla="*/ 1992 h 2034"/>
                  <a:gd name="T68" fmla="*/ 0 w 674"/>
                  <a:gd name="T69" fmla="*/ 1969 h 2034"/>
                  <a:gd name="T70" fmla="*/ 0 w 674"/>
                  <a:gd name="T71" fmla="*/ 1971 h 2034"/>
                  <a:gd name="T72" fmla="*/ 0 w 674"/>
                  <a:gd name="T73" fmla="*/ 1975 h 2034"/>
                  <a:gd name="T74" fmla="*/ 0 w 674"/>
                  <a:gd name="T75" fmla="*/ 1977 h 2034"/>
                  <a:gd name="T76" fmla="*/ 2 w 674"/>
                  <a:gd name="T77" fmla="*/ 1980 h 203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74"/>
                  <a:gd name="T118" fmla="*/ 0 h 2034"/>
                  <a:gd name="T119" fmla="*/ 674 w 674"/>
                  <a:gd name="T120" fmla="*/ 2034 h 203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74" h="2034">
                    <a:moveTo>
                      <a:pt x="624" y="44"/>
                    </a:moveTo>
                    <a:lnTo>
                      <a:pt x="580" y="33"/>
                    </a:lnTo>
                    <a:lnTo>
                      <a:pt x="532" y="21"/>
                    </a:lnTo>
                    <a:lnTo>
                      <a:pt x="482" y="12"/>
                    </a:lnTo>
                    <a:lnTo>
                      <a:pt x="430" y="6"/>
                    </a:lnTo>
                    <a:lnTo>
                      <a:pt x="379" y="2"/>
                    </a:lnTo>
                    <a:lnTo>
                      <a:pt x="327" y="0"/>
                    </a:lnTo>
                    <a:lnTo>
                      <a:pt x="275" y="2"/>
                    </a:lnTo>
                    <a:lnTo>
                      <a:pt x="244" y="4"/>
                    </a:lnTo>
                    <a:lnTo>
                      <a:pt x="244" y="6"/>
                    </a:lnTo>
                    <a:lnTo>
                      <a:pt x="242" y="6"/>
                    </a:lnTo>
                    <a:lnTo>
                      <a:pt x="242" y="8"/>
                    </a:lnTo>
                    <a:lnTo>
                      <a:pt x="242" y="10"/>
                    </a:lnTo>
                    <a:lnTo>
                      <a:pt x="240" y="10"/>
                    </a:lnTo>
                    <a:lnTo>
                      <a:pt x="240" y="12"/>
                    </a:lnTo>
                    <a:lnTo>
                      <a:pt x="240" y="14"/>
                    </a:lnTo>
                    <a:lnTo>
                      <a:pt x="240" y="16"/>
                    </a:lnTo>
                    <a:lnTo>
                      <a:pt x="275" y="12"/>
                    </a:lnTo>
                    <a:lnTo>
                      <a:pt x="327" y="10"/>
                    </a:lnTo>
                    <a:lnTo>
                      <a:pt x="379" y="12"/>
                    </a:lnTo>
                    <a:lnTo>
                      <a:pt x="430" y="16"/>
                    </a:lnTo>
                    <a:lnTo>
                      <a:pt x="480" y="23"/>
                    </a:lnTo>
                    <a:lnTo>
                      <a:pt x="530" y="31"/>
                    </a:lnTo>
                    <a:lnTo>
                      <a:pt x="578" y="43"/>
                    </a:lnTo>
                    <a:lnTo>
                      <a:pt x="618" y="54"/>
                    </a:lnTo>
                    <a:lnTo>
                      <a:pt x="620" y="52"/>
                    </a:lnTo>
                    <a:lnTo>
                      <a:pt x="620" y="50"/>
                    </a:lnTo>
                    <a:lnTo>
                      <a:pt x="622" y="48"/>
                    </a:lnTo>
                    <a:lnTo>
                      <a:pt x="622" y="46"/>
                    </a:lnTo>
                    <a:lnTo>
                      <a:pt x="624" y="44"/>
                    </a:lnTo>
                    <a:close/>
                    <a:moveTo>
                      <a:pt x="2" y="1980"/>
                    </a:moveTo>
                    <a:lnTo>
                      <a:pt x="25" y="1988"/>
                    </a:lnTo>
                    <a:lnTo>
                      <a:pt x="73" y="2002"/>
                    </a:lnTo>
                    <a:lnTo>
                      <a:pt x="121" y="2013"/>
                    </a:lnTo>
                    <a:lnTo>
                      <a:pt x="171" y="2021"/>
                    </a:lnTo>
                    <a:lnTo>
                      <a:pt x="223" y="2028"/>
                    </a:lnTo>
                    <a:lnTo>
                      <a:pt x="275" y="2032"/>
                    </a:lnTo>
                    <a:lnTo>
                      <a:pt x="327" y="2034"/>
                    </a:lnTo>
                    <a:lnTo>
                      <a:pt x="379" y="2032"/>
                    </a:lnTo>
                    <a:lnTo>
                      <a:pt x="430" y="2028"/>
                    </a:lnTo>
                    <a:lnTo>
                      <a:pt x="482" y="2021"/>
                    </a:lnTo>
                    <a:lnTo>
                      <a:pt x="532" y="2013"/>
                    </a:lnTo>
                    <a:lnTo>
                      <a:pt x="580" y="2002"/>
                    </a:lnTo>
                    <a:lnTo>
                      <a:pt x="630" y="1988"/>
                    </a:lnTo>
                    <a:lnTo>
                      <a:pt x="674" y="1973"/>
                    </a:lnTo>
                    <a:lnTo>
                      <a:pt x="672" y="1971"/>
                    </a:lnTo>
                    <a:lnTo>
                      <a:pt x="670" y="1969"/>
                    </a:lnTo>
                    <a:lnTo>
                      <a:pt x="668" y="1969"/>
                    </a:lnTo>
                    <a:lnTo>
                      <a:pt x="668" y="1967"/>
                    </a:lnTo>
                    <a:lnTo>
                      <a:pt x="666" y="1967"/>
                    </a:lnTo>
                    <a:lnTo>
                      <a:pt x="666" y="1965"/>
                    </a:lnTo>
                    <a:lnTo>
                      <a:pt x="665" y="1965"/>
                    </a:lnTo>
                    <a:lnTo>
                      <a:pt x="626" y="1977"/>
                    </a:lnTo>
                    <a:lnTo>
                      <a:pt x="578" y="1992"/>
                    </a:lnTo>
                    <a:lnTo>
                      <a:pt x="530" y="2002"/>
                    </a:lnTo>
                    <a:lnTo>
                      <a:pt x="480" y="2011"/>
                    </a:lnTo>
                    <a:lnTo>
                      <a:pt x="430" y="2017"/>
                    </a:lnTo>
                    <a:lnTo>
                      <a:pt x="379" y="2021"/>
                    </a:lnTo>
                    <a:lnTo>
                      <a:pt x="327" y="2023"/>
                    </a:lnTo>
                    <a:lnTo>
                      <a:pt x="275" y="2021"/>
                    </a:lnTo>
                    <a:lnTo>
                      <a:pt x="223" y="2017"/>
                    </a:lnTo>
                    <a:lnTo>
                      <a:pt x="173" y="2011"/>
                    </a:lnTo>
                    <a:lnTo>
                      <a:pt x="123" y="2002"/>
                    </a:lnTo>
                    <a:lnTo>
                      <a:pt x="75" y="1992"/>
                    </a:lnTo>
                    <a:lnTo>
                      <a:pt x="27" y="1977"/>
                    </a:lnTo>
                    <a:lnTo>
                      <a:pt x="0" y="1969"/>
                    </a:lnTo>
                    <a:lnTo>
                      <a:pt x="0" y="1971"/>
                    </a:lnTo>
                    <a:lnTo>
                      <a:pt x="0" y="1973"/>
                    </a:lnTo>
                    <a:lnTo>
                      <a:pt x="0" y="1975"/>
                    </a:lnTo>
                    <a:lnTo>
                      <a:pt x="0" y="1977"/>
                    </a:lnTo>
                    <a:lnTo>
                      <a:pt x="2" y="1978"/>
                    </a:lnTo>
                    <a:lnTo>
                      <a:pt x="2" y="1980"/>
                    </a:lnTo>
                    <a:close/>
                  </a:path>
                </a:pathLst>
              </a:custGeom>
              <a:solidFill>
                <a:srgbClr val="41B3FF"/>
              </a:solidFill>
              <a:ln w="9525">
                <a:noFill/>
                <a:round/>
              </a:ln>
            </p:spPr>
            <p:txBody>
              <a:bodyPr/>
              <a:lstStyle/>
              <a:p>
                <a:endParaRPr lang="en-US"/>
              </a:p>
            </p:txBody>
          </p:sp>
          <p:sp>
            <p:nvSpPr>
              <p:cNvPr id="44168" name="Freeform 338"/>
              <p:cNvSpPr>
                <a:spLocks noEditPoints="1"/>
              </p:cNvSpPr>
              <p:nvPr/>
            </p:nvSpPr>
            <p:spPr bwMode="auto">
              <a:xfrm>
                <a:off x="4049" y="1086"/>
                <a:ext cx="670" cy="2022"/>
              </a:xfrm>
              <a:custGeom>
                <a:avLst/>
                <a:gdLst>
                  <a:gd name="T0" fmla="*/ 582 w 670"/>
                  <a:gd name="T1" fmla="*/ 31 h 2022"/>
                  <a:gd name="T2" fmla="*/ 482 w 670"/>
                  <a:gd name="T3" fmla="*/ 12 h 2022"/>
                  <a:gd name="T4" fmla="*/ 381 w 670"/>
                  <a:gd name="T5" fmla="*/ 0 h 2022"/>
                  <a:gd name="T6" fmla="*/ 277 w 670"/>
                  <a:gd name="T7" fmla="*/ 0 h 2022"/>
                  <a:gd name="T8" fmla="*/ 242 w 670"/>
                  <a:gd name="T9" fmla="*/ 4 h 2022"/>
                  <a:gd name="T10" fmla="*/ 242 w 670"/>
                  <a:gd name="T11" fmla="*/ 8 h 2022"/>
                  <a:gd name="T12" fmla="*/ 240 w 670"/>
                  <a:gd name="T13" fmla="*/ 10 h 2022"/>
                  <a:gd name="T14" fmla="*/ 240 w 670"/>
                  <a:gd name="T15" fmla="*/ 14 h 2022"/>
                  <a:gd name="T16" fmla="*/ 277 w 670"/>
                  <a:gd name="T17" fmla="*/ 12 h 2022"/>
                  <a:gd name="T18" fmla="*/ 381 w 670"/>
                  <a:gd name="T19" fmla="*/ 12 h 2022"/>
                  <a:gd name="T20" fmla="*/ 480 w 670"/>
                  <a:gd name="T21" fmla="*/ 21 h 2022"/>
                  <a:gd name="T22" fmla="*/ 578 w 670"/>
                  <a:gd name="T23" fmla="*/ 42 h 2022"/>
                  <a:gd name="T24" fmla="*/ 620 w 670"/>
                  <a:gd name="T25" fmla="*/ 52 h 2022"/>
                  <a:gd name="T26" fmla="*/ 620 w 670"/>
                  <a:gd name="T27" fmla="*/ 50 h 2022"/>
                  <a:gd name="T28" fmla="*/ 622 w 670"/>
                  <a:gd name="T29" fmla="*/ 46 h 2022"/>
                  <a:gd name="T30" fmla="*/ 622 w 670"/>
                  <a:gd name="T31" fmla="*/ 44 h 2022"/>
                  <a:gd name="T32" fmla="*/ 2 w 670"/>
                  <a:gd name="T33" fmla="*/ 1969 h 2022"/>
                  <a:gd name="T34" fmla="*/ 75 w 670"/>
                  <a:gd name="T35" fmla="*/ 1990 h 2022"/>
                  <a:gd name="T36" fmla="*/ 175 w 670"/>
                  <a:gd name="T37" fmla="*/ 2011 h 2022"/>
                  <a:gd name="T38" fmla="*/ 277 w 670"/>
                  <a:gd name="T39" fmla="*/ 2020 h 2022"/>
                  <a:gd name="T40" fmla="*/ 381 w 670"/>
                  <a:gd name="T41" fmla="*/ 2020 h 2022"/>
                  <a:gd name="T42" fmla="*/ 482 w 670"/>
                  <a:gd name="T43" fmla="*/ 2011 h 2022"/>
                  <a:gd name="T44" fmla="*/ 582 w 670"/>
                  <a:gd name="T45" fmla="*/ 1990 h 2022"/>
                  <a:gd name="T46" fmla="*/ 670 w 670"/>
                  <a:gd name="T47" fmla="*/ 1963 h 2022"/>
                  <a:gd name="T48" fmla="*/ 668 w 670"/>
                  <a:gd name="T49" fmla="*/ 1961 h 2022"/>
                  <a:gd name="T50" fmla="*/ 667 w 670"/>
                  <a:gd name="T51" fmla="*/ 1959 h 2022"/>
                  <a:gd name="T52" fmla="*/ 665 w 670"/>
                  <a:gd name="T53" fmla="*/ 1957 h 2022"/>
                  <a:gd name="T54" fmla="*/ 661 w 670"/>
                  <a:gd name="T55" fmla="*/ 1955 h 2022"/>
                  <a:gd name="T56" fmla="*/ 578 w 670"/>
                  <a:gd name="T57" fmla="*/ 1980 h 2022"/>
                  <a:gd name="T58" fmla="*/ 480 w 670"/>
                  <a:gd name="T59" fmla="*/ 1999 h 2022"/>
                  <a:gd name="T60" fmla="*/ 381 w 670"/>
                  <a:gd name="T61" fmla="*/ 2011 h 2022"/>
                  <a:gd name="T62" fmla="*/ 277 w 670"/>
                  <a:gd name="T63" fmla="*/ 2011 h 2022"/>
                  <a:gd name="T64" fmla="*/ 177 w 670"/>
                  <a:gd name="T65" fmla="*/ 1999 h 2022"/>
                  <a:gd name="T66" fmla="*/ 79 w 670"/>
                  <a:gd name="T67" fmla="*/ 1980 h 2022"/>
                  <a:gd name="T68" fmla="*/ 0 w 670"/>
                  <a:gd name="T69" fmla="*/ 1955 h 2022"/>
                  <a:gd name="T70" fmla="*/ 2 w 670"/>
                  <a:gd name="T71" fmla="*/ 1959 h 2022"/>
                  <a:gd name="T72" fmla="*/ 2 w 670"/>
                  <a:gd name="T73" fmla="*/ 1963 h 2022"/>
                  <a:gd name="T74" fmla="*/ 2 w 670"/>
                  <a:gd name="T75" fmla="*/ 1965 h 2022"/>
                  <a:gd name="T76" fmla="*/ 2 w 670"/>
                  <a:gd name="T77" fmla="*/ 1969 h 202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70"/>
                  <a:gd name="T118" fmla="*/ 0 h 2022"/>
                  <a:gd name="T119" fmla="*/ 670 w 670"/>
                  <a:gd name="T120" fmla="*/ 2022 h 202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70" h="2022">
                    <a:moveTo>
                      <a:pt x="622" y="42"/>
                    </a:moveTo>
                    <a:lnTo>
                      <a:pt x="582" y="31"/>
                    </a:lnTo>
                    <a:lnTo>
                      <a:pt x="532" y="19"/>
                    </a:lnTo>
                    <a:lnTo>
                      <a:pt x="482" y="12"/>
                    </a:lnTo>
                    <a:lnTo>
                      <a:pt x="432" y="4"/>
                    </a:lnTo>
                    <a:lnTo>
                      <a:pt x="381" y="0"/>
                    </a:lnTo>
                    <a:lnTo>
                      <a:pt x="329" y="0"/>
                    </a:lnTo>
                    <a:lnTo>
                      <a:pt x="277" y="0"/>
                    </a:lnTo>
                    <a:lnTo>
                      <a:pt x="244" y="4"/>
                    </a:lnTo>
                    <a:lnTo>
                      <a:pt x="242" y="4"/>
                    </a:lnTo>
                    <a:lnTo>
                      <a:pt x="242" y="6"/>
                    </a:lnTo>
                    <a:lnTo>
                      <a:pt x="242" y="8"/>
                    </a:lnTo>
                    <a:lnTo>
                      <a:pt x="242" y="10"/>
                    </a:lnTo>
                    <a:lnTo>
                      <a:pt x="240" y="10"/>
                    </a:lnTo>
                    <a:lnTo>
                      <a:pt x="240" y="12"/>
                    </a:lnTo>
                    <a:lnTo>
                      <a:pt x="240" y="14"/>
                    </a:lnTo>
                    <a:lnTo>
                      <a:pt x="238" y="14"/>
                    </a:lnTo>
                    <a:lnTo>
                      <a:pt x="277" y="12"/>
                    </a:lnTo>
                    <a:lnTo>
                      <a:pt x="329" y="10"/>
                    </a:lnTo>
                    <a:lnTo>
                      <a:pt x="381" y="12"/>
                    </a:lnTo>
                    <a:lnTo>
                      <a:pt x="430" y="15"/>
                    </a:lnTo>
                    <a:lnTo>
                      <a:pt x="480" y="21"/>
                    </a:lnTo>
                    <a:lnTo>
                      <a:pt x="530" y="31"/>
                    </a:lnTo>
                    <a:lnTo>
                      <a:pt x="578" y="42"/>
                    </a:lnTo>
                    <a:lnTo>
                      <a:pt x="619" y="54"/>
                    </a:lnTo>
                    <a:lnTo>
                      <a:pt x="620" y="52"/>
                    </a:lnTo>
                    <a:lnTo>
                      <a:pt x="620" y="50"/>
                    </a:lnTo>
                    <a:lnTo>
                      <a:pt x="620" y="48"/>
                    </a:lnTo>
                    <a:lnTo>
                      <a:pt x="622" y="46"/>
                    </a:lnTo>
                    <a:lnTo>
                      <a:pt x="622" y="44"/>
                    </a:lnTo>
                    <a:lnTo>
                      <a:pt x="622" y="42"/>
                    </a:lnTo>
                    <a:close/>
                    <a:moveTo>
                      <a:pt x="2" y="1969"/>
                    </a:moveTo>
                    <a:lnTo>
                      <a:pt x="27" y="1976"/>
                    </a:lnTo>
                    <a:lnTo>
                      <a:pt x="75" y="1990"/>
                    </a:lnTo>
                    <a:lnTo>
                      <a:pt x="125" y="2001"/>
                    </a:lnTo>
                    <a:lnTo>
                      <a:pt x="175" y="2011"/>
                    </a:lnTo>
                    <a:lnTo>
                      <a:pt x="225" y="2017"/>
                    </a:lnTo>
                    <a:lnTo>
                      <a:pt x="277" y="2020"/>
                    </a:lnTo>
                    <a:lnTo>
                      <a:pt x="329" y="2022"/>
                    </a:lnTo>
                    <a:lnTo>
                      <a:pt x="381" y="2020"/>
                    </a:lnTo>
                    <a:lnTo>
                      <a:pt x="432" y="2017"/>
                    </a:lnTo>
                    <a:lnTo>
                      <a:pt x="482" y="2011"/>
                    </a:lnTo>
                    <a:lnTo>
                      <a:pt x="532" y="2001"/>
                    </a:lnTo>
                    <a:lnTo>
                      <a:pt x="582" y="1990"/>
                    </a:lnTo>
                    <a:lnTo>
                      <a:pt x="630" y="1976"/>
                    </a:lnTo>
                    <a:lnTo>
                      <a:pt x="670" y="1963"/>
                    </a:lnTo>
                    <a:lnTo>
                      <a:pt x="670" y="1961"/>
                    </a:lnTo>
                    <a:lnTo>
                      <a:pt x="668" y="1961"/>
                    </a:lnTo>
                    <a:lnTo>
                      <a:pt x="668" y="1959"/>
                    </a:lnTo>
                    <a:lnTo>
                      <a:pt x="667" y="1959"/>
                    </a:lnTo>
                    <a:lnTo>
                      <a:pt x="665" y="1957"/>
                    </a:lnTo>
                    <a:lnTo>
                      <a:pt x="663" y="1955"/>
                    </a:lnTo>
                    <a:lnTo>
                      <a:pt x="661" y="1955"/>
                    </a:lnTo>
                    <a:lnTo>
                      <a:pt x="626" y="1967"/>
                    </a:lnTo>
                    <a:lnTo>
                      <a:pt x="578" y="1980"/>
                    </a:lnTo>
                    <a:lnTo>
                      <a:pt x="530" y="1992"/>
                    </a:lnTo>
                    <a:lnTo>
                      <a:pt x="480" y="1999"/>
                    </a:lnTo>
                    <a:lnTo>
                      <a:pt x="430" y="2007"/>
                    </a:lnTo>
                    <a:lnTo>
                      <a:pt x="381" y="2011"/>
                    </a:lnTo>
                    <a:lnTo>
                      <a:pt x="329" y="2011"/>
                    </a:lnTo>
                    <a:lnTo>
                      <a:pt x="277" y="2011"/>
                    </a:lnTo>
                    <a:lnTo>
                      <a:pt x="227" y="2007"/>
                    </a:lnTo>
                    <a:lnTo>
                      <a:pt x="177" y="1999"/>
                    </a:lnTo>
                    <a:lnTo>
                      <a:pt x="127" y="1992"/>
                    </a:lnTo>
                    <a:lnTo>
                      <a:pt x="79" y="1980"/>
                    </a:lnTo>
                    <a:lnTo>
                      <a:pt x="31" y="1967"/>
                    </a:lnTo>
                    <a:lnTo>
                      <a:pt x="0" y="1955"/>
                    </a:lnTo>
                    <a:lnTo>
                      <a:pt x="0" y="1957"/>
                    </a:lnTo>
                    <a:lnTo>
                      <a:pt x="2" y="1959"/>
                    </a:lnTo>
                    <a:lnTo>
                      <a:pt x="2" y="1961"/>
                    </a:lnTo>
                    <a:lnTo>
                      <a:pt x="2" y="1963"/>
                    </a:lnTo>
                    <a:lnTo>
                      <a:pt x="2" y="1965"/>
                    </a:lnTo>
                    <a:lnTo>
                      <a:pt x="2" y="1967"/>
                    </a:lnTo>
                    <a:lnTo>
                      <a:pt x="2" y="1969"/>
                    </a:lnTo>
                    <a:close/>
                  </a:path>
                </a:pathLst>
              </a:custGeom>
              <a:solidFill>
                <a:srgbClr val="42B3FF"/>
              </a:solidFill>
              <a:ln w="9525">
                <a:noFill/>
                <a:round/>
              </a:ln>
            </p:spPr>
            <p:txBody>
              <a:bodyPr/>
              <a:lstStyle/>
              <a:p>
                <a:endParaRPr lang="en-US"/>
              </a:p>
            </p:txBody>
          </p:sp>
          <p:sp>
            <p:nvSpPr>
              <p:cNvPr id="44169" name="Freeform 339"/>
              <p:cNvSpPr>
                <a:spLocks noEditPoints="1"/>
              </p:cNvSpPr>
              <p:nvPr/>
            </p:nvSpPr>
            <p:spPr bwMode="auto">
              <a:xfrm>
                <a:off x="4049" y="1090"/>
                <a:ext cx="667" cy="2013"/>
              </a:xfrm>
              <a:custGeom>
                <a:avLst/>
                <a:gdLst>
                  <a:gd name="T0" fmla="*/ 580 w 667"/>
                  <a:gd name="T1" fmla="*/ 33 h 2013"/>
                  <a:gd name="T2" fmla="*/ 482 w 667"/>
                  <a:gd name="T3" fmla="*/ 13 h 2013"/>
                  <a:gd name="T4" fmla="*/ 381 w 667"/>
                  <a:gd name="T5" fmla="*/ 2 h 2013"/>
                  <a:gd name="T6" fmla="*/ 277 w 667"/>
                  <a:gd name="T7" fmla="*/ 2 h 2013"/>
                  <a:gd name="T8" fmla="*/ 240 w 667"/>
                  <a:gd name="T9" fmla="*/ 6 h 2013"/>
                  <a:gd name="T10" fmla="*/ 240 w 667"/>
                  <a:gd name="T11" fmla="*/ 10 h 2013"/>
                  <a:gd name="T12" fmla="*/ 238 w 667"/>
                  <a:gd name="T13" fmla="*/ 11 h 2013"/>
                  <a:gd name="T14" fmla="*/ 237 w 667"/>
                  <a:gd name="T15" fmla="*/ 15 h 2013"/>
                  <a:gd name="T16" fmla="*/ 277 w 667"/>
                  <a:gd name="T17" fmla="*/ 13 h 2013"/>
                  <a:gd name="T18" fmla="*/ 381 w 667"/>
                  <a:gd name="T19" fmla="*/ 13 h 2013"/>
                  <a:gd name="T20" fmla="*/ 480 w 667"/>
                  <a:gd name="T21" fmla="*/ 23 h 2013"/>
                  <a:gd name="T22" fmla="*/ 578 w 667"/>
                  <a:gd name="T23" fmla="*/ 42 h 2013"/>
                  <a:gd name="T24" fmla="*/ 617 w 667"/>
                  <a:gd name="T25" fmla="*/ 54 h 2013"/>
                  <a:gd name="T26" fmla="*/ 619 w 667"/>
                  <a:gd name="T27" fmla="*/ 50 h 2013"/>
                  <a:gd name="T28" fmla="*/ 620 w 667"/>
                  <a:gd name="T29" fmla="*/ 48 h 2013"/>
                  <a:gd name="T30" fmla="*/ 620 w 667"/>
                  <a:gd name="T31" fmla="*/ 46 h 2013"/>
                  <a:gd name="T32" fmla="*/ 2 w 667"/>
                  <a:gd name="T33" fmla="*/ 1959 h 2013"/>
                  <a:gd name="T34" fmla="*/ 77 w 667"/>
                  <a:gd name="T35" fmla="*/ 1982 h 2013"/>
                  <a:gd name="T36" fmla="*/ 175 w 667"/>
                  <a:gd name="T37" fmla="*/ 2001 h 2013"/>
                  <a:gd name="T38" fmla="*/ 277 w 667"/>
                  <a:gd name="T39" fmla="*/ 2011 h 2013"/>
                  <a:gd name="T40" fmla="*/ 381 w 667"/>
                  <a:gd name="T41" fmla="*/ 2011 h 2013"/>
                  <a:gd name="T42" fmla="*/ 482 w 667"/>
                  <a:gd name="T43" fmla="*/ 2001 h 2013"/>
                  <a:gd name="T44" fmla="*/ 580 w 667"/>
                  <a:gd name="T45" fmla="*/ 1982 h 2013"/>
                  <a:gd name="T46" fmla="*/ 667 w 667"/>
                  <a:gd name="T47" fmla="*/ 1955 h 2013"/>
                  <a:gd name="T48" fmla="*/ 665 w 667"/>
                  <a:gd name="T49" fmla="*/ 1953 h 2013"/>
                  <a:gd name="T50" fmla="*/ 661 w 667"/>
                  <a:gd name="T51" fmla="*/ 1951 h 2013"/>
                  <a:gd name="T52" fmla="*/ 659 w 667"/>
                  <a:gd name="T53" fmla="*/ 1949 h 2013"/>
                  <a:gd name="T54" fmla="*/ 657 w 667"/>
                  <a:gd name="T55" fmla="*/ 1947 h 2013"/>
                  <a:gd name="T56" fmla="*/ 578 w 667"/>
                  <a:gd name="T57" fmla="*/ 1970 h 2013"/>
                  <a:gd name="T58" fmla="*/ 480 w 667"/>
                  <a:gd name="T59" fmla="*/ 1992 h 2013"/>
                  <a:gd name="T60" fmla="*/ 381 w 667"/>
                  <a:gd name="T61" fmla="*/ 2001 h 2013"/>
                  <a:gd name="T62" fmla="*/ 277 w 667"/>
                  <a:gd name="T63" fmla="*/ 2001 h 2013"/>
                  <a:gd name="T64" fmla="*/ 177 w 667"/>
                  <a:gd name="T65" fmla="*/ 1992 h 2013"/>
                  <a:gd name="T66" fmla="*/ 79 w 667"/>
                  <a:gd name="T67" fmla="*/ 1970 h 2013"/>
                  <a:gd name="T68" fmla="*/ 0 w 667"/>
                  <a:gd name="T69" fmla="*/ 1945 h 2013"/>
                  <a:gd name="T70" fmla="*/ 0 w 667"/>
                  <a:gd name="T71" fmla="*/ 1949 h 2013"/>
                  <a:gd name="T72" fmla="*/ 0 w 667"/>
                  <a:gd name="T73" fmla="*/ 1951 h 2013"/>
                  <a:gd name="T74" fmla="*/ 2 w 667"/>
                  <a:gd name="T75" fmla="*/ 1955 h 2013"/>
                  <a:gd name="T76" fmla="*/ 2 w 667"/>
                  <a:gd name="T77" fmla="*/ 1959 h 201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67"/>
                  <a:gd name="T118" fmla="*/ 0 h 2013"/>
                  <a:gd name="T119" fmla="*/ 667 w 667"/>
                  <a:gd name="T120" fmla="*/ 2013 h 201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67" h="2013">
                    <a:moveTo>
                      <a:pt x="620" y="44"/>
                    </a:moveTo>
                    <a:lnTo>
                      <a:pt x="580" y="33"/>
                    </a:lnTo>
                    <a:lnTo>
                      <a:pt x="532" y="21"/>
                    </a:lnTo>
                    <a:lnTo>
                      <a:pt x="482" y="13"/>
                    </a:lnTo>
                    <a:lnTo>
                      <a:pt x="432" y="6"/>
                    </a:lnTo>
                    <a:lnTo>
                      <a:pt x="381" y="2"/>
                    </a:lnTo>
                    <a:lnTo>
                      <a:pt x="329" y="0"/>
                    </a:lnTo>
                    <a:lnTo>
                      <a:pt x="277" y="2"/>
                    </a:lnTo>
                    <a:lnTo>
                      <a:pt x="242" y="6"/>
                    </a:lnTo>
                    <a:lnTo>
                      <a:pt x="240" y="6"/>
                    </a:lnTo>
                    <a:lnTo>
                      <a:pt x="240" y="8"/>
                    </a:lnTo>
                    <a:lnTo>
                      <a:pt x="240" y="10"/>
                    </a:lnTo>
                    <a:lnTo>
                      <a:pt x="238" y="10"/>
                    </a:lnTo>
                    <a:lnTo>
                      <a:pt x="238" y="11"/>
                    </a:lnTo>
                    <a:lnTo>
                      <a:pt x="238" y="13"/>
                    </a:lnTo>
                    <a:lnTo>
                      <a:pt x="237" y="15"/>
                    </a:lnTo>
                    <a:lnTo>
                      <a:pt x="277" y="13"/>
                    </a:lnTo>
                    <a:lnTo>
                      <a:pt x="329" y="11"/>
                    </a:lnTo>
                    <a:lnTo>
                      <a:pt x="381" y="13"/>
                    </a:lnTo>
                    <a:lnTo>
                      <a:pt x="430" y="17"/>
                    </a:lnTo>
                    <a:lnTo>
                      <a:pt x="480" y="23"/>
                    </a:lnTo>
                    <a:lnTo>
                      <a:pt x="530" y="33"/>
                    </a:lnTo>
                    <a:lnTo>
                      <a:pt x="578" y="42"/>
                    </a:lnTo>
                    <a:lnTo>
                      <a:pt x="617" y="54"/>
                    </a:lnTo>
                    <a:lnTo>
                      <a:pt x="619" y="52"/>
                    </a:lnTo>
                    <a:lnTo>
                      <a:pt x="619" y="50"/>
                    </a:lnTo>
                    <a:lnTo>
                      <a:pt x="620" y="48"/>
                    </a:lnTo>
                    <a:lnTo>
                      <a:pt x="620" y="46"/>
                    </a:lnTo>
                    <a:lnTo>
                      <a:pt x="620" y="44"/>
                    </a:lnTo>
                    <a:close/>
                    <a:moveTo>
                      <a:pt x="2" y="1959"/>
                    </a:moveTo>
                    <a:lnTo>
                      <a:pt x="29" y="1967"/>
                    </a:lnTo>
                    <a:lnTo>
                      <a:pt x="77" y="1982"/>
                    </a:lnTo>
                    <a:lnTo>
                      <a:pt x="125" y="1992"/>
                    </a:lnTo>
                    <a:lnTo>
                      <a:pt x="175" y="2001"/>
                    </a:lnTo>
                    <a:lnTo>
                      <a:pt x="225" y="2007"/>
                    </a:lnTo>
                    <a:lnTo>
                      <a:pt x="277" y="2011"/>
                    </a:lnTo>
                    <a:lnTo>
                      <a:pt x="329" y="2013"/>
                    </a:lnTo>
                    <a:lnTo>
                      <a:pt x="381" y="2011"/>
                    </a:lnTo>
                    <a:lnTo>
                      <a:pt x="432" y="2007"/>
                    </a:lnTo>
                    <a:lnTo>
                      <a:pt x="482" y="2001"/>
                    </a:lnTo>
                    <a:lnTo>
                      <a:pt x="532" y="1992"/>
                    </a:lnTo>
                    <a:lnTo>
                      <a:pt x="580" y="1982"/>
                    </a:lnTo>
                    <a:lnTo>
                      <a:pt x="628" y="1967"/>
                    </a:lnTo>
                    <a:lnTo>
                      <a:pt x="667" y="1955"/>
                    </a:lnTo>
                    <a:lnTo>
                      <a:pt x="665" y="1953"/>
                    </a:lnTo>
                    <a:lnTo>
                      <a:pt x="663" y="1951"/>
                    </a:lnTo>
                    <a:lnTo>
                      <a:pt x="661" y="1951"/>
                    </a:lnTo>
                    <a:lnTo>
                      <a:pt x="661" y="1949"/>
                    </a:lnTo>
                    <a:lnTo>
                      <a:pt x="659" y="1949"/>
                    </a:lnTo>
                    <a:lnTo>
                      <a:pt x="659" y="1947"/>
                    </a:lnTo>
                    <a:lnTo>
                      <a:pt x="657" y="1947"/>
                    </a:lnTo>
                    <a:lnTo>
                      <a:pt x="624" y="1957"/>
                    </a:lnTo>
                    <a:lnTo>
                      <a:pt x="578" y="1970"/>
                    </a:lnTo>
                    <a:lnTo>
                      <a:pt x="530" y="1982"/>
                    </a:lnTo>
                    <a:lnTo>
                      <a:pt x="480" y="1992"/>
                    </a:lnTo>
                    <a:lnTo>
                      <a:pt x="430" y="1997"/>
                    </a:lnTo>
                    <a:lnTo>
                      <a:pt x="381" y="2001"/>
                    </a:lnTo>
                    <a:lnTo>
                      <a:pt x="329" y="2001"/>
                    </a:lnTo>
                    <a:lnTo>
                      <a:pt x="277" y="2001"/>
                    </a:lnTo>
                    <a:lnTo>
                      <a:pt x="227" y="1997"/>
                    </a:lnTo>
                    <a:lnTo>
                      <a:pt x="177" y="1992"/>
                    </a:lnTo>
                    <a:lnTo>
                      <a:pt x="129" y="1982"/>
                    </a:lnTo>
                    <a:lnTo>
                      <a:pt x="79" y="1970"/>
                    </a:lnTo>
                    <a:lnTo>
                      <a:pt x="33" y="1957"/>
                    </a:lnTo>
                    <a:lnTo>
                      <a:pt x="0" y="1945"/>
                    </a:lnTo>
                    <a:lnTo>
                      <a:pt x="0" y="1947"/>
                    </a:lnTo>
                    <a:lnTo>
                      <a:pt x="0" y="1949"/>
                    </a:lnTo>
                    <a:lnTo>
                      <a:pt x="0" y="1951"/>
                    </a:lnTo>
                    <a:lnTo>
                      <a:pt x="0" y="1953"/>
                    </a:lnTo>
                    <a:lnTo>
                      <a:pt x="2" y="1955"/>
                    </a:lnTo>
                    <a:lnTo>
                      <a:pt x="2" y="1957"/>
                    </a:lnTo>
                    <a:lnTo>
                      <a:pt x="2" y="1959"/>
                    </a:lnTo>
                    <a:close/>
                  </a:path>
                </a:pathLst>
              </a:custGeom>
              <a:solidFill>
                <a:srgbClr val="43B3FF"/>
              </a:solidFill>
              <a:ln w="9525">
                <a:noFill/>
                <a:round/>
              </a:ln>
            </p:spPr>
            <p:txBody>
              <a:bodyPr/>
              <a:lstStyle/>
              <a:p>
                <a:endParaRPr lang="en-US"/>
              </a:p>
            </p:txBody>
          </p:sp>
          <p:sp>
            <p:nvSpPr>
              <p:cNvPr id="44170" name="Freeform 340"/>
              <p:cNvSpPr>
                <a:spLocks noEditPoints="1"/>
              </p:cNvSpPr>
              <p:nvPr/>
            </p:nvSpPr>
            <p:spPr bwMode="auto">
              <a:xfrm>
                <a:off x="4048" y="1096"/>
                <a:ext cx="662" cy="2001"/>
              </a:xfrm>
              <a:custGeom>
                <a:avLst/>
                <a:gdLst>
                  <a:gd name="T0" fmla="*/ 579 w 662"/>
                  <a:gd name="T1" fmla="*/ 32 h 2001"/>
                  <a:gd name="T2" fmla="*/ 481 w 662"/>
                  <a:gd name="T3" fmla="*/ 11 h 2001"/>
                  <a:gd name="T4" fmla="*/ 382 w 662"/>
                  <a:gd name="T5" fmla="*/ 2 h 2001"/>
                  <a:gd name="T6" fmla="*/ 278 w 662"/>
                  <a:gd name="T7" fmla="*/ 2 h 2001"/>
                  <a:gd name="T8" fmla="*/ 239 w 662"/>
                  <a:gd name="T9" fmla="*/ 5 h 2001"/>
                  <a:gd name="T10" fmla="*/ 238 w 662"/>
                  <a:gd name="T11" fmla="*/ 9 h 2001"/>
                  <a:gd name="T12" fmla="*/ 238 w 662"/>
                  <a:gd name="T13" fmla="*/ 11 h 2001"/>
                  <a:gd name="T14" fmla="*/ 236 w 662"/>
                  <a:gd name="T15" fmla="*/ 13 h 2001"/>
                  <a:gd name="T16" fmla="*/ 280 w 662"/>
                  <a:gd name="T17" fmla="*/ 11 h 2001"/>
                  <a:gd name="T18" fmla="*/ 382 w 662"/>
                  <a:gd name="T19" fmla="*/ 11 h 2001"/>
                  <a:gd name="T20" fmla="*/ 481 w 662"/>
                  <a:gd name="T21" fmla="*/ 23 h 2001"/>
                  <a:gd name="T22" fmla="*/ 577 w 662"/>
                  <a:gd name="T23" fmla="*/ 42 h 2001"/>
                  <a:gd name="T24" fmla="*/ 618 w 662"/>
                  <a:gd name="T25" fmla="*/ 51 h 2001"/>
                  <a:gd name="T26" fmla="*/ 618 w 662"/>
                  <a:gd name="T27" fmla="*/ 50 h 2001"/>
                  <a:gd name="T28" fmla="*/ 618 w 662"/>
                  <a:gd name="T29" fmla="*/ 48 h 2001"/>
                  <a:gd name="T30" fmla="*/ 620 w 662"/>
                  <a:gd name="T31" fmla="*/ 44 h 2001"/>
                  <a:gd name="T32" fmla="*/ 1 w 662"/>
                  <a:gd name="T33" fmla="*/ 1945 h 2001"/>
                  <a:gd name="T34" fmla="*/ 80 w 662"/>
                  <a:gd name="T35" fmla="*/ 1970 h 2001"/>
                  <a:gd name="T36" fmla="*/ 178 w 662"/>
                  <a:gd name="T37" fmla="*/ 1989 h 2001"/>
                  <a:gd name="T38" fmla="*/ 278 w 662"/>
                  <a:gd name="T39" fmla="*/ 2001 h 2001"/>
                  <a:gd name="T40" fmla="*/ 382 w 662"/>
                  <a:gd name="T41" fmla="*/ 2001 h 2001"/>
                  <a:gd name="T42" fmla="*/ 481 w 662"/>
                  <a:gd name="T43" fmla="*/ 1989 h 2001"/>
                  <a:gd name="T44" fmla="*/ 579 w 662"/>
                  <a:gd name="T45" fmla="*/ 1970 h 2001"/>
                  <a:gd name="T46" fmla="*/ 662 w 662"/>
                  <a:gd name="T47" fmla="*/ 1945 h 2001"/>
                  <a:gd name="T48" fmla="*/ 660 w 662"/>
                  <a:gd name="T49" fmla="*/ 1943 h 2001"/>
                  <a:gd name="T50" fmla="*/ 658 w 662"/>
                  <a:gd name="T51" fmla="*/ 1941 h 2001"/>
                  <a:gd name="T52" fmla="*/ 656 w 662"/>
                  <a:gd name="T53" fmla="*/ 1938 h 2001"/>
                  <a:gd name="T54" fmla="*/ 654 w 662"/>
                  <a:gd name="T55" fmla="*/ 1936 h 2001"/>
                  <a:gd name="T56" fmla="*/ 577 w 662"/>
                  <a:gd name="T57" fmla="*/ 1959 h 2001"/>
                  <a:gd name="T58" fmla="*/ 481 w 662"/>
                  <a:gd name="T59" fmla="*/ 1980 h 2001"/>
                  <a:gd name="T60" fmla="*/ 382 w 662"/>
                  <a:gd name="T61" fmla="*/ 1989 h 2001"/>
                  <a:gd name="T62" fmla="*/ 280 w 662"/>
                  <a:gd name="T63" fmla="*/ 1989 h 2001"/>
                  <a:gd name="T64" fmla="*/ 180 w 662"/>
                  <a:gd name="T65" fmla="*/ 1980 h 2001"/>
                  <a:gd name="T66" fmla="*/ 82 w 662"/>
                  <a:gd name="T67" fmla="*/ 1959 h 2001"/>
                  <a:gd name="T68" fmla="*/ 0 w 662"/>
                  <a:gd name="T69" fmla="*/ 1934 h 2001"/>
                  <a:gd name="T70" fmla="*/ 1 w 662"/>
                  <a:gd name="T71" fmla="*/ 1938 h 2001"/>
                  <a:gd name="T72" fmla="*/ 1 w 662"/>
                  <a:gd name="T73" fmla="*/ 1939 h 2001"/>
                  <a:gd name="T74" fmla="*/ 1 w 662"/>
                  <a:gd name="T75" fmla="*/ 1943 h 2001"/>
                  <a:gd name="T76" fmla="*/ 1 w 662"/>
                  <a:gd name="T77" fmla="*/ 1945 h 200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62"/>
                  <a:gd name="T118" fmla="*/ 0 h 2001"/>
                  <a:gd name="T119" fmla="*/ 662 w 662"/>
                  <a:gd name="T120" fmla="*/ 2001 h 200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62" h="2001">
                    <a:moveTo>
                      <a:pt x="620" y="44"/>
                    </a:moveTo>
                    <a:lnTo>
                      <a:pt x="579" y="32"/>
                    </a:lnTo>
                    <a:lnTo>
                      <a:pt x="531" y="21"/>
                    </a:lnTo>
                    <a:lnTo>
                      <a:pt x="481" y="11"/>
                    </a:lnTo>
                    <a:lnTo>
                      <a:pt x="431" y="5"/>
                    </a:lnTo>
                    <a:lnTo>
                      <a:pt x="382" y="2"/>
                    </a:lnTo>
                    <a:lnTo>
                      <a:pt x="330" y="0"/>
                    </a:lnTo>
                    <a:lnTo>
                      <a:pt x="278" y="2"/>
                    </a:lnTo>
                    <a:lnTo>
                      <a:pt x="239" y="4"/>
                    </a:lnTo>
                    <a:lnTo>
                      <a:pt x="239" y="5"/>
                    </a:lnTo>
                    <a:lnTo>
                      <a:pt x="239" y="7"/>
                    </a:lnTo>
                    <a:lnTo>
                      <a:pt x="238" y="9"/>
                    </a:lnTo>
                    <a:lnTo>
                      <a:pt x="238" y="11"/>
                    </a:lnTo>
                    <a:lnTo>
                      <a:pt x="238" y="13"/>
                    </a:lnTo>
                    <a:lnTo>
                      <a:pt x="236" y="13"/>
                    </a:lnTo>
                    <a:lnTo>
                      <a:pt x="236" y="15"/>
                    </a:lnTo>
                    <a:lnTo>
                      <a:pt x="280" y="11"/>
                    </a:lnTo>
                    <a:lnTo>
                      <a:pt x="330" y="11"/>
                    </a:lnTo>
                    <a:lnTo>
                      <a:pt x="382" y="11"/>
                    </a:lnTo>
                    <a:lnTo>
                      <a:pt x="431" y="15"/>
                    </a:lnTo>
                    <a:lnTo>
                      <a:pt x="481" y="23"/>
                    </a:lnTo>
                    <a:lnTo>
                      <a:pt x="529" y="30"/>
                    </a:lnTo>
                    <a:lnTo>
                      <a:pt x="577" y="42"/>
                    </a:lnTo>
                    <a:lnTo>
                      <a:pt x="616" y="53"/>
                    </a:lnTo>
                    <a:lnTo>
                      <a:pt x="618" y="51"/>
                    </a:lnTo>
                    <a:lnTo>
                      <a:pt x="618" y="50"/>
                    </a:lnTo>
                    <a:lnTo>
                      <a:pt x="618" y="48"/>
                    </a:lnTo>
                    <a:lnTo>
                      <a:pt x="620" y="46"/>
                    </a:lnTo>
                    <a:lnTo>
                      <a:pt x="620" y="44"/>
                    </a:lnTo>
                    <a:close/>
                    <a:moveTo>
                      <a:pt x="1" y="1945"/>
                    </a:moveTo>
                    <a:lnTo>
                      <a:pt x="32" y="1957"/>
                    </a:lnTo>
                    <a:lnTo>
                      <a:pt x="80" y="1970"/>
                    </a:lnTo>
                    <a:lnTo>
                      <a:pt x="128" y="1982"/>
                    </a:lnTo>
                    <a:lnTo>
                      <a:pt x="178" y="1989"/>
                    </a:lnTo>
                    <a:lnTo>
                      <a:pt x="228" y="1997"/>
                    </a:lnTo>
                    <a:lnTo>
                      <a:pt x="278" y="2001"/>
                    </a:lnTo>
                    <a:lnTo>
                      <a:pt x="330" y="2001"/>
                    </a:lnTo>
                    <a:lnTo>
                      <a:pt x="382" y="2001"/>
                    </a:lnTo>
                    <a:lnTo>
                      <a:pt x="431" y="1997"/>
                    </a:lnTo>
                    <a:lnTo>
                      <a:pt x="481" y="1989"/>
                    </a:lnTo>
                    <a:lnTo>
                      <a:pt x="531" y="1982"/>
                    </a:lnTo>
                    <a:lnTo>
                      <a:pt x="579" y="1970"/>
                    </a:lnTo>
                    <a:lnTo>
                      <a:pt x="627" y="1957"/>
                    </a:lnTo>
                    <a:lnTo>
                      <a:pt x="662" y="1945"/>
                    </a:lnTo>
                    <a:lnTo>
                      <a:pt x="662" y="1943"/>
                    </a:lnTo>
                    <a:lnTo>
                      <a:pt x="660" y="1943"/>
                    </a:lnTo>
                    <a:lnTo>
                      <a:pt x="660" y="1941"/>
                    </a:lnTo>
                    <a:lnTo>
                      <a:pt x="658" y="1941"/>
                    </a:lnTo>
                    <a:lnTo>
                      <a:pt x="656" y="1939"/>
                    </a:lnTo>
                    <a:lnTo>
                      <a:pt x="656" y="1938"/>
                    </a:lnTo>
                    <a:lnTo>
                      <a:pt x="654" y="1938"/>
                    </a:lnTo>
                    <a:lnTo>
                      <a:pt x="654" y="1936"/>
                    </a:lnTo>
                    <a:lnTo>
                      <a:pt x="623" y="1947"/>
                    </a:lnTo>
                    <a:lnTo>
                      <a:pt x="577" y="1959"/>
                    </a:lnTo>
                    <a:lnTo>
                      <a:pt x="529" y="1970"/>
                    </a:lnTo>
                    <a:lnTo>
                      <a:pt x="481" y="1980"/>
                    </a:lnTo>
                    <a:lnTo>
                      <a:pt x="431" y="1986"/>
                    </a:lnTo>
                    <a:lnTo>
                      <a:pt x="382" y="1989"/>
                    </a:lnTo>
                    <a:lnTo>
                      <a:pt x="330" y="1991"/>
                    </a:lnTo>
                    <a:lnTo>
                      <a:pt x="280" y="1989"/>
                    </a:lnTo>
                    <a:lnTo>
                      <a:pt x="228" y="1986"/>
                    </a:lnTo>
                    <a:lnTo>
                      <a:pt x="180" y="1980"/>
                    </a:lnTo>
                    <a:lnTo>
                      <a:pt x="130" y="1970"/>
                    </a:lnTo>
                    <a:lnTo>
                      <a:pt x="82" y="1959"/>
                    </a:lnTo>
                    <a:lnTo>
                      <a:pt x="36" y="1947"/>
                    </a:lnTo>
                    <a:lnTo>
                      <a:pt x="0" y="1934"/>
                    </a:lnTo>
                    <a:lnTo>
                      <a:pt x="0" y="1936"/>
                    </a:lnTo>
                    <a:lnTo>
                      <a:pt x="1" y="1938"/>
                    </a:lnTo>
                    <a:lnTo>
                      <a:pt x="1" y="1939"/>
                    </a:lnTo>
                    <a:lnTo>
                      <a:pt x="1" y="1941"/>
                    </a:lnTo>
                    <a:lnTo>
                      <a:pt x="1" y="1943"/>
                    </a:lnTo>
                    <a:lnTo>
                      <a:pt x="1" y="1945"/>
                    </a:lnTo>
                    <a:close/>
                  </a:path>
                </a:pathLst>
              </a:custGeom>
              <a:solidFill>
                <a:srgbClr val="44B4FF"/>
              </a:solidFill>
              <a:ln w="9525">
                <a:noFill/>
                <a:round/>
              </a:ln>
            </p:spPr>
            <p:txBody>
              <a:bodyPr/>
              <a:lstStyle/>
              <a:p>
                <a:endParaRPr lang="en-US"/>
              </a:p>
            </p:txBody>
          </p:sp>
          <p:sp>
            <p:nvSpPr>
              <p:cNvPr id="44171" name="Freeform 341"/>
              <p:cNvSpPr>
                <a:spLocks noEditPoints="1"/>
              </p:cNvSpPr>
              <p:nvPr/>
            </p:nvSpPr>
            <p:spPr bwMode="auto">
              <a:xfrm>
                <a:off x="4048" y="1101"/>
                <a:ext cx="658" cy="1990"/>
              </a:xfrm>
              <a:custGeom>
                <a:avLst/>
                <a:gdLst>
                  <a:gd name="T0" fmla="*/ 579 w 658"/>
                  <a:gd name="T1" fmla="*/ 31 h 1990"/>
                  <a:gd name="T2" fmla="*/ 481 w 658"/>
                  <a:gd name="T3" fmla="*/ 12 h 1990"/>
                  <a:gd name="T4" fmla="*/ 382 w 658"/>
                  <a:gd name="T5" fmla="*/ 2 h 1990"/>
                  <a:gd name="T6" fmla="*/ 278 w 658"/>
                  <a:gd name="T7" fmla="*/ 2 h 1990"/>
                  <a:gd name="T8" fmla="*/ 238 w 658"/>
                  <a:gd name="T9" fmla="*/ 6 h 1990"/>
                  <a:gd name="T10" fmla="*/ 236 w 658"/>
                  <a:gd name="T11" fmla="*/ 8 h 1990"/>
                  <a:gd name="T12" fmla="*/ 236 w 658"/>
                  <a:gd name="T13" fmla="*/ 12 h 1990"/>
                  <a:gd name="T14" fmla="*/ 234 w 658"/>
                  <a:gd name="T15" fmla="*/ 14 h 1990"/>
                  <a:gd name="T16" fmla="*/ 280 w 658"/>
                  <a:gd name="T17" fmla="*/ 12 h 1990"/>
                  <a:gd name="T18" fmla="*/ 380 w 658"/>
                  <a:gd name="T19" fmla="*/ 12 h 1990"/>
                  <a:gd name="T20" fmla="*/ 479 w 658"/>
                  <a:gd name="T21" fmla="*/ 22 h 1990"/>
                  <a:gd name="T22" fmla="*/ 575 w 658"/>
                  <a:gd name="T23" fmla="*/ 43 h 1990"/>
                  <a:gd name="T24" fmla="*/ 616 w 658"/>
                  <a:gd name="T25" fmla="*/ 52 h 1990"/>
                  <a:gd name="T26" fmla="*/ 616 w 658"/>
                  <a:gd name="T27" fmla="*/ 50 h 1990"/>
                  <a:gd name="T28" fmla="*/ 616 w 658"/>
                  <a:gd name="T29" fmla="*/ 46 h 1990"/>
                  <a:gd name="T30" fmla="*/ 618 w 658"/>
                  <a:gd name="T31" fmla="*/ 45 h 1990"/>
                  <a:gd name="T32" fmla="*/ 1 w 658"/>
                  <a:gd name="T33" fmla="*/ 1934 h 1990"/>
                  <a:gd name="T34" fmla="*/ 80 w 658"/>
                  <a:gd name="T35" fmla="*/ 1959 h 1990"/>
                  <a:gd name="T36" fmla="*/ 178 w 658"/>
                  <a:gd name="T37" fmla="*/ 1981 h 1990"/>
                  <a:gd name="T38" fmla="*/ 278 w 658"/>
                  <a:gd name="T39" fmla="*/ 1990 h 1990"/>
                  <a:gd name="T40" fmla="*/ 382 w 658"/>
                  <a:gd name="T41" fmla="*/ 1990 h 1990"/>
                  <a:gd name="T42" fmla="*/ 481 w 658"/>
                  <a:gd name="T43" fmla="*/ 1981 h 1990"/>
                  <a:gd name="T44" fmla="*/ 579 w 658"/>
                  <a:gd name="T45" fmla="*/ 1959 h 1990"/>
                  <a:gd name="T46" fmla="*/ 658 w 658"/>
                  <a:gd name="T47" fmla="*/ 1936 h 1990"/>
                  <a:gd name="T48" fmla="*/ 656 w 658"/>
                  <a:gd name="T49" fmla="*/ 1933 h 1990"/>
                  <a:gd name="T50" fmla="*/ 654 w 658"/>
                  <a:gd name="T51" fmla="*/ 1931 h 1990"/>
                  <a:gd name="T52" fmla="*/ 650 w 658"/>
                  <a:gd name="T53" fmla="*/ 1929 h 1990"/>
                  <a:gd name="T54" fmla="*/ 648 w 658"/>
                  <a:gd name="T55" fmla="*/ 1927 h 1990"/>
                  <a:gd name="T56" fmla="*/ 575 w 658"/>
                  <a:gd name="T57" fmla="*/ 1950 h 1990"/>
                  <a:gd name="T58" fmla="*/ 479 w 658"/>
                  <a:gd name="T59" fmla="*/ 1969 h 1990"/>
                  <a:gd name="T60" fmla="*/ 380 w 658"/>
                  <a:gd name="T61" fmla="*/ 1979 h 1990"/>
                  <a:gd name="T62" fmla="*/ 280 w 658"/>
                  <a:gd name="T63" fmla="*/ 1979 h 1990"/>
                  <a:gd name="T64" fmla="*/ 180 w 658"/>
                  <a:gd name="T65" fmla="*/ 1969 h 1990"/>
                  <a:gd name="T66" fmla="*/ 84 w 658"/>
                  <a:gd name="T67" fmla="*/ 1950 h 1990"/>
                  <a:gd name="T68" fmla="*/ 0 w 658"/>
                  <a:gd name="T69" fmla="*/ 1923 h 1990"/>
                  <a:gd name="T70" fmla="*/ 0 w 658"/>
                  <a:gd name="T71" fmla="*/ 1927 h 1990"/>
                  <a:gd name="T72" fmla="*/ 0 w 658"/>
                  <a:gd name="T73" fmla="*/ 1929 h 1990"/>
                  <a:gd name="T74" fmla="*/ 1 w 658"/>
                  <a:gd name="T75" fmla="*/ 1933 h 1990"/>
                  <a:gd name="T76" fmla="*/ 1 w 658"/>
                  <a:gd name="T77" fmla="*/ 1934 h 199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58"/>
                  <a:gd name="T118" fmla="*/ 0 h 1990"/>
                  <a:gd name="T119" fmla="*/ 658 w 658"/>
                  <a:gd name="T120" fmla="*/ 1990 h 199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58" h="1990">
                    <a:moveTo>
                      <a:pt x="618" y="43"/>
                    </a:moveTo>
                    <a:lnTo>
                      <a:pt x="579" y="31"/>
                    </a:lnTo>
                    <a:lnTo>
                      <a:pt x="531" y="22"/>
                    </a:lnTo>
                    <a:lnTo>
                      <a:pt x="481" y="12"/>
                    </a:lnTo>
                    <a:lnTo>
                      <a:pt x="431" y="6"/>
                    </a:lnTo>
                    <a:lnTo>
                      <a:pt x="382" y="2"/>
                    </a:lnTo>
                    <a:lnTo>
                      <a:pt x="330" y="0"/>
                    </a:lnTo>
                    <a:lnTo>
                      <a:pt x="278" y="2"/>
                    </a:lnTo>
                    <a:lnTo>
                      <a:pt x="238" y="4"/>
                    </a:lnTo>
                    <a:lnTo>
                      <a:pt x="238" y="6"/>
                    </a:lnTo>
                    <a:lnTo>
                      <a:pt x="238" y="8"/>
                    </a:lnTo>
                    <a:lnTo>
                      <a:pt x="236" y="8"/>
                    </a:lnTo>
                    <a:lnTo>
                      <a:pt x="236" y="10"/>
                    </a:lnTo>
                    <a:lnTo>
                      <a:pt x="236" y="12"/>
                    </a:lnTo>
                    <a:lnTo>
                      <a:pt x="234" y="14"/>
                    </a:lnTo>
                    <a:lnTo>
                      <a:pt x="234" y="16"/>
                    </a:lnTo>
                    <a:lnTo>
                      <a:pt x="280" y="12"/>
                    </a:lnTo>
                    <a:lnTo>
                      <a:pt x="330" y="12"/>
                    </a:lnTo>
                    <a:lnTo>
                      <a:pt x="380" y="12"/>
                    </a:lnTo>
                    <a:lnTo>
                      <a:pt x="431" y="16"/>
                    </a:lnTo>
                    <a:lnTo>
                      <a:pt x="479" y="22"/>
                    </a:lnTo>
                    <a:lnTo>
                      <a:pt x="527" y="31"/>
                    </a:lnTo>
                    <a:lnTo>
                      <a:pt x="575" y="43"/>
                    </a:lnTo>
                    <a:lnTo>
                      <a:pt x="614" y="52"/>
                    </a:lnTo>
                    <a:lnTo>
                      <a:pt x="616" y="52"/>
                    </a:lnTo>
                    <a:lnTo>
                      <a:pt x="616" y="50"/>
                    </a:lnTo>
                    <a:lnTo>
                      <a:pt x="616" y="48"/>
                    </a:lnTo>
                    <a:lnTo>
                      <a:pt x="616" y="46"/>
                    </a:lnTo>
                    <a:lnTo>
                      <a:pt x="618" y="46"/>
                    </a:lnTo>
                    <a:lnTo>
                      <a:pt x="618" y="45"/>
                    </a:lnTo>
                    <a:lnTo>
                      <a:pt x="618" y="43"/>
                    </a:lnTo>
                    <a:close/>
                    <a:moveTo>
                      <a:pt x="1" y="1934"/>
                    </a:moveTo>
                    <a:lnTo>
                      <a:pt x="34" y="1946"/>
                    </a:lnTo>
                    <a:lnTo>
                      <a:pt x="80" y="1959"/>
                    </a:lnTo>
                    <a:lnTo>
                      <a:pt x="130" y="1971"/>
                    </a:lnTo>
                    <a:lnTo>
                      <a:pt x="178" y="1981"/>
                    </a:lnTo>
                    <a:lnTo>
                      <a:pt x="228" y="1986"/>
                    </a:lnTo>
                    <a:lnTo>
                      <a:pt x="278" y="1990"/>
                    </a:lnTo>
                    <a:lnTo>
                      <a:pt x="330" y="1990"/>
                    </a:lnTo>
                    <a:lnTo>
                      <a:pt x="382" y="1990"/>
                    </a:lnTo>
                    <a:lnTo>
                      <a:pt x="431" y="1986"/>
                    </a:lnTo>
                    <a:lnTo>
                      <a:pt x="481" y="1981"/>
                    </a:lnTo>
                    <a:lnTo>
                      <a:pt x="531" y="1971"/>
                    </a:lnTo>
                    <a:lnTo>
                      <a:pt x="579" y="1959"/>
                    </a:lnTo>
                    <a:lnTo>
                      <a:pt x="625" y="1946"/>
                    </a:lnTo>
                    <a:lnTo>
                      <a:pt x="658" y="1936"/>
                    </a:lnTo>
                    <a:lnTo>
                      <a:pt x="656" y="1934"/>
                    </a:lnTo>
                    <a:lnTo>
                      <a:pt x="656" y="1933"/>
                    </a:lnTo>
                    <a:lnTo>
                      <a:pt x="654" y="1933"/>
                    </a:lnTo>
                    <a:lnTo>
                      <a:pt x="654" y="1931"/>
                    </a:lnTo>
                    <a:lnTo>
                      <a:pt x="652" y="1931"/>
                    </a:lnTo>
                    <a:lnTo>
                      <a:pt x="650" y="1929"/>
                    </a:lnTo>
                    <a:lnTo>
                      <a:pt x="648" y="1927"/>
                    </a:lnTo>
                    <a:lnTo>
                      <a:pt x="623" y="1936"/>
                    </a:lnTo>
                    <a:lnTo>
                      <a:pt x="575" y="1950"/>
                    </a:lnTo>
                    <a:lnTo>
                      <a:pt x="527" y="1961"/>
                    </a:lnTo>
                    <a:lnTo>
                      <a:pt x="479" y="1969"/>
                    </a:lnTo>
                    <a:lnTo>
                      <a:pt x="431" y="1975"/>
                    </a:lnTo>
                    <a:lnTo>
                      <a:pt x="380" y="1979"/>
                    </a:lnTo>
                    <a:lnTo>
                      <a:pt x="330" y="1981"/>
                    </a:lnTo>
                    <a:lnTo>
                      <a:pt x="280" y="1979"/>
                    </a:lnTo>
                    <a:lnTo>
                      <a:pt x="230" y="1975"/>
                    </a:lnTo>
                    <a:lnTo>
                      <a:pt x="180" y="1969"/>
                    </a:lnTo>
                    <a:lnTo>
                      <a:pt x="132" y="1961"/>
                    </a:lnTo>
                    <a:lnTo>
                      <a:pt x="84" y="1950"/>
                    </a:lnTo>
                    <a:lnTo>
                      <a:pt x="38" y="1936"/>
                    </a:lnTo>
                    <a:lnTo>
                      <a:pt x="0" y="1923"/>
                    </a:lnTo>
                    <a:lnTo>
                      <a:pt x="0" y="1925"/>
                    </a:lnTo>
                    <a:lnTo>
                      <a:pt x="0" y="1927"/>
                    </a:lnTo>
                    <a:lnTo>
                      <a:pt x="0" y="1929"/>
                    </a:lnTo>
                    <a:lnTo>
                      <a:pt x="0" y="1931"/>
                    </a:lnTo>
                    <a:lnTo>
                      <a:pt x="1" y="1933"/>
                    </a:lnTo>
                    <a:lnTo>
                      <a:pt x="1" y="1934"/>
                    </a:lnTo>
                    <a:close/>
                  </a:path>
                </a:pathLst>
              </a:custGeom>
              <a:solidFill>
                <a:srgbClr val="45B4FF"/>
              </a:solidFill>
              <a:ln w="9525">
                <a:noFill/>
                <a:round/>
              </a:ln>
            </p:spPr>
            <p:txBody>
              <a:bodyPr/>
              <a:lstStyle/>
              <a:p>
                <a:endParaRPr lang="en-US"/>
              </a:p>
            </p:txBody>
          </p:sp>
          <p:sp>
            <p:nvSpPr>
              <p:cNvPr id="44172" name="Freeform 342"/>
              <p:cNvSpPr>
                <a:spLocks noEditPoints="1"/>
              </p:cNvSpPr>
              <p:nvPr/>
            </p:nvSpPr>
            <p:spPr bwMode="auto">
              <a:xfrm>
                <a:off x="4046" y="1107"/>
                <a:ext cx="656" cy="1980"/>
              </a:xfrm>
              <a:custGeom>
                <a:avLst/>
                <a:gdLst>
                  <a:gd name="T0" fmla="*/ 579 w 656"/>
                  <a:gd name="T1" fmla="*/ 31 h 1980"/>
                  <a:gd name="T2" fmla="*/ 483 w 656"/>
                  <a:gd name="T3" fmla="*/ 12 h 1980"/>
                  <a:gd name="T4" fmla="*/ 384 w 656"/>
                  <a:gd name="T5" fmla="*/ 0 h 1980"/>
                  <a:gd name="T6" fmla="*/ 282 w 656"/>
                  <a:gd name="T7" fmla="*/ 0 h 1980"/>
                  <a:gd name="T8" fmla="*/ 238 w 656"/>
                  <a:gd name="T9" fmla="*/ 6 h 1980"/>
                  <a:gd name="T10" fmla="*/ 236 w 656"/>
                  <a:gd name="T11" fmla="*/ 8 h 1980"/>
                  <a:gd name="T12" fmla="*/ 234 w 656"/>
                  <a:gd name="T13" fmla="*/ 12 h 1980"/>
                  <a:gd name="T14" fmla="*/ 234 w 656"/>
                  <a:gd name="T15" fmla="*/ 14 h 1980"/>
                  <a:gd name="T16" fmla="*/ 282 w 656"/>
                  <a:gd name="T17" fmla="*/ 12 h 1980"/>
                  <a:gd name="T18" fmla="*/ 382 w 656"/>
                  <a:gd name="T19" fmla="*/ 12 h 1980"/>
                  <a:gd name="T20" fmla="*/ 481 w 656"/>
                  <a:gd name="T21" fmla="*/ 21 h 1980"/>
                  <a:gd name="T22" fmla="*/ 577 w 656"/>
                  <a:gd name="T23" fmla="*/ 40 h 1980"/>
                  <a:gd name="T24" fmla="*/ 616 w 656"/>
                  <a:gd name="T25" fmla="*/ 50 h 1980"/>
                  <a:gd name="T26" fmla="*/ 616 w 656"/>
                  <a:gd name="T27" fmla="*/ 48 h 1980"/>
                  <a:gd name="T28" fmla="*/ 618 w 656"/>
                  <a:gd name="T29" fmla="*/ 46 h 1980"/>
                  <a:gd name="T30" fmla="*/ 618 w 656"/>
                  <a:gd name="T31" fmla="*/ 44 h 1980"/>
                  <a:gd name="T32" fmla="*/ 2 w 656"/>
                  <a:gd name="T33" fmla="*/ 1923 h 1980"/>
                  <a:gd name="T34" fmla="*/ 84 w 656"/>
                  <a:gd name="T35" fmla="*/ 1948 h 1980"/>
                  <a:gd name="T36" fmla="*/ 182 w 656"/>
                  <a:gd name="T37" fmla="*/ 1969 h 1980"/>
                  <a:gd name="T38" fmla="*/ 282 w 656"/>
                  <a:gd name="T39" fmla="*/ 1978 h 1980"/>
                  <a:gd name="T40" fmla="*/ 384 w 656"/>
                  <a:gd name="T41" fmla="*/ 1978 h 1980"/>
                  <a:gd name="T42" fmla="*/ 483 w 656"/>
                  <a:gd name="T43" fmla="*/ 1969 h 1980"/>
                  <a:gd name="T44" fmla="*/ 579 w 656"/>
                  <a:gd name="T45" fmla="*/ 1948 h 1980"/>
                  <a:gd name="T46" fmla="*/ 656 w 656"/>
                  <a:gd name="T47" fmla="*/ 1925 h 1980"/>
                  <a:gd name="T48" fmla="*/ 652 w 656"/>
                  <a:gd name="T49" fmla="*/ 1923 h 1980"/>
                  <a:gd name="T50" fmla="*/ 650 w 656"/>
                  <a:gd name="T51" fmla="*/ 1921 h 1980"/>
                  <a:gd name="T52" fmla="*/ 648 w 656"/>
                  <a:gd name="T53" fmla="*/ 1919 h 1980"/>
                  <a:gd name="T54" fmla="*/ 646 w 656"/>
                  <a:gd name="T55" fmla="*/ 1917 h 1980"/>
                  <a:gd name="T56" fmla="*/ 577 w 656"/>
                  <a:gd name="T57" fmla="*/ 1938 h 1980"/>
                  <a:gd name="T58" fmla="*/ 481 w 656"/>
                  <a:gd name="T59" fmla="*/ 1957 h 1980"/>
                  <a:gd name="T60" fmla="*/ 382 w 656"/>
                  <a:gd name="T61" fmla="*/ 1969 h 1980"/>
                  <a:gd name="T62" fmla="*/ 282 w 656"/>
                  <a:gd name="T63" fmla="*/ 1969 h 1980"/>
                  <a:gd name="T64" fmla="*/ 182 w 656"/>
                  <a:gd name="T65" fmla="*/ 1957 h 1980"/>
                  <a:gd name="T66" fmla="*/ 88 w 656"/>
                  <a:gd name="T67" fmla="*/ 1938 h 1980"/>
                  <a:gd name="T68" fmla="*/ 0 w 656"/>
                  <a:gd name="T69" fmla="*/ 1911 h 1980"/>
                  <a:gd name="T70" fmla="*/ 2 w 656"/>
                  <a:gd name="T71" fmla="*/ 1915 h 1980"/>
                  <a:gd name="T72" fmla="*/ 2 w 656"/>
                  <a:gd name="T73" fmla="*/ 1917 h 1980"/>
                  <a:gd name="T74" fmla="*/ 2 w 656"/>
                  <a:gd name="T75" fmla="*/ 1921 h 1980"/>
                  <a:gd name="T76" fmla="*/ 2 w 656"/>
                  <a:gd name="T77" fmla="*/ 1923 h 198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56"/>
                  <a:gd name="T118" fmla="*/ 0 h 1980"/>
                  <a:gd name="T119" fmla="*/ 656 w 656"/>
                  <a:gd name="T120" fmla="*/ 1980 h 198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56" h="1980">
                    <a:moveTo>
                      <a:pt x="618" y="42"/>
                    </a:moveTo>
                    <a:lnTo>
                      <a:pt x="579" y="31"/>
                    </a:lnTo>
                    <a:lnTo>
                      <a:pt x="531" y="19"/>
                    </a:lnTo>
                    <a:lnTo>
                      <a:pt x="483" y="12"/>
                    </a:lnTo>
                    <a:lnTo>
                      <a:pt x="433" y="4"/>
                    </a:lnTo>
                    <a:lnTo>
                      <a:pt x="384" y="0"/>
                    </a:lnTo>
                    <a:lnTo>
                      <a:pt x="332" y="0"/>
                    </a:lnTo>
                    <a:lnTo>
                      <a:pt x="282" y="0"/>
                    </a:lnTo>
                    <a:lnTo>
                      <a:pt x="238" y="4"/>
                    </a:lnTo>
                    <a:lnTo>
                      <a:pt x="238" y="6"/>
                    </a:lnTo>
                    <a:lnTo>
                      <a:pt x="236" y="8"/>
                    </a:lnTo>
                    <a:lnTo>
                      <a:pt x="236" y="10"/>
                    </a:lnTo>
                    <a:lnTo>
                      <a:pt x="234" y="12"/>
                    </a:lnTo>
                    <a:lnTo>
                      <a:pt x="234" y="14"/>
                    </a:lnTo>
                    <a:lnTo>
                      <a:pt x="234" y="16"/>
                    </a:lnTo>
                    <a:lnTo>
                      <a:pt x="282" y="12"/>
                    </a:lnTo>
                    <a:lnTo>
                      <a:pt x="332" y="10"/>
                    </a:lnTo>
                    <a:lnTo>
                      <a:pt x="382" y="12"/>
                    </a:lnTo>
                    <a:lnTo>
                      <a:pt x="432" y="16"/>
                    </a:lnTo>
                    <a:lnTo>
                      <a:pt x="481" y="21"/>
                    </a:lnTo>
                    <a:lnTo>
                      <a:pt x="529" y="31"/>
                    </a:lnTo>
                    <a:lnTo>
                      <a:pt x="577" y="40"/>
                    </a:lnTo>
                    <a:lnTo>
                      <a:pt x="616" y="52"/>
                    </a:lnTo>
                    <a:lnTo>
                      <a:pt x="616" y="50"/>
                    </a:lnTo>
                    <a:lnTo>
                      <a:pt x="616" y="48"/>
                    </a:lnTo>
                    <a:lnTo>
                      <a:pt x="618" y="46"/>
                    </a:lnTo>
                    <a:lnTo>
                      <a:pt x="618" y="44"/>
                    </a:lnTo>
                    <a:lnTo>
                      <a:pt x="618" y="42"/>
                    </a:lnTo>
                    <a:close/>
                    <a:moveTo>
                      <a:pt x="2" y="1923"/>
                    </a:moveTo>
                    <a:lnTo>
                      <a:pt x="38" y="1936"/>
                    </a:lnTo>
                    <a:lnTo>
                      <a:pt x="84" y="1948"/>
                    </a:lnTo>
                    <a:lnTo>
                      <a:pt x="132" y="1959"/>
                    </a:lnTo>
                    <a:lnTo>
                      <a:pt x="182" y="1969"/>
                    </a:lnTo>
                    <a:lnTo>
                      <a:pt x="230" y="1975"/>
                    </a:lnTo>
                    <a:lnTo>
                      <a:pt x="282" y="1978"/>
                    </a:lnTo>
                    <a:lnTo>
                      <a:pt x="332" y="1980"/>
                    </a:lnTo>
                    <a:lnTo>
                      <a:pt x="384" y="1978"/>
                    </a:lnTo>
                    <a:lnTo>
                      <a:pt x="433" y="1975"/>
                    </a:lnTo>
                    <a:lnTo>
                      <a:pt x="483" y="1969"/>
                    </a:lnTo>
                    <a:lnTo>
                      <a:pt x="531" y="1959"/>
                    </a:lnTo>
                    <a:lnTo>
                      <a:pt x="579" y="1948"/>
                    </a:lnTo>
                    <a:lnTo>
                      <a:pt x="625" y="1936"/>
                    </a:lnTo>
                    <a:lnTo>
                      <a:pt x="656" y="1925"/>
                    </a:lnTo>
                    <a:lnTo>
                      <a:pt x="654" y="1925"/>
                    </a:lnTo>
                    <a:lnTo>
                      <a:pt x="652" y="1923"/>
                    </a:lnTo>
                    <a:lnTo>
                      <a:pt x="650" y="1921"/>
                    </a:lnTo>
                    <a:lnTo>
                      <a:pt x="648" y="1921"/>
                    </a:lnTo>
                    <a:lnTo>
                      <a:pt x="648" y="1919"/>
                    </a:lnTo>
                    <a:lnTo>
                      <a:pt x="646" y="1919"/>
                    </a:lnTo>
                    <a:lnTo>
                      <a:pt x="646" y="1917"/>
                    </a:lnTo>
                    <a:lnTo>
                      <a:pt x="623" y="1925"/>
                    </a:lnTo>
                    <a:lnTo>
                      <a:pt x="577" y="1938"/>
                    </a:lnTo>
                    <a:lnTo>
                      <a:pt x="529" y="1950"/>
                    </a:lnTo>
                    <a:lnTo>
                      <a:pt x="481" y="1957"/>
                    </a:lnTo>
                    <a:lnTo>
                      <a:pt x="432" y="1965"/>
                    </a:lnTo>
                    <a:lnTo>
                      <a:pt x="382" y="1969"/>
                    </a:lnTo>
                    <a:lnTo>
                      <a:pt x="332" y="1969"/>
                    </a:lnTo>
                    <a:lnTo>
                      <a:pt x="282" y="1969"/>
                    </a:lnTo>
                    <a:lnTo>
                      <a:pt x="232" y="1965"/>
                    </a:lnTo>
                    <a:lnTo>
                      <a:pt x="182" y="1957"/>
                    </a:lnTo>
                    <a:lnTo>
                      <a:pt x="134" y="1950"/>
                    </a:lnTo>
                    <a:lnTo>
                      <a:pt x="88" y="1938"/>
                    </a:lnTo>
                    <a:lnTo>
                      <a:pt x="40" y="1925"/>
                    </a:lnTo>
                    <a:lnTo>
                      <a:pt x="0" y="1911"/>
                    </a:lnTo>
                    <a:lnTo>
                      <a:pt x="2" y="1913"/>
                    </a:lnTo>
                    <a:lnTo>
                      <a:pt x="2" y="1915"/>
                    </a:lnTo>
                    <a:lnTo>
                      <a:pt x="2" y="1917"/>
                    </a:lnTo>
                    <a:lnTo>
                      <a:pt x="2" y="1919"/>
                    </a:lnTo>
                    <a:lnTo>
                      <a:pt x="2" y="1921"/>
                    </a:lnTo>
                    <a:lnTo>
                      <a:pt x="2" y="1923"/>
                    </a:lnTo>
                    <a:close/>
                  </a:path>
                </a:pathLst>
              </a:custGeom>
              <a:solidFill>
                <a:srgbClr val="46B5FF"/>
              </a:solidFill>
              <a:ln w="9525">
                <a:noFill/>
                <a:round/>
              </a:ln>
            </p:spPr>
            <p:txBody>
              <a:bodyPr/>
              <a:lstStyle/>
              <a:p>
                <a:endParaRPr lang="en-US"/>
              </a:p>
            </p:txBody>
          </p:sp>
          <p:sp>
            <p:nvSpPr>
              <p:cNvPr id="44173" name="Freeform 343"/>
              <p:cNvSpPr>
                <a:spLocks noEditPoints="1"/>
              </p:cNvSpPr>
              <p:nvPr/>
            </p:nvSpPr>
            <p:spPr bwMode="auto">
              <a:xfrm>
                <a:off x="4046" y="1113"/>
                <a:ext cx="650" cy="1969"/>
              </a:xfrm>
              <a:custGeom>
                <a:avLst/>
                <a:gdLst>
                  <a:gd name="T0" fmla="*/ 577 w 650"/>
                  <a:gd name="T1" fmla="*/ 31 h 1969"/>
                  <a:gd name="T2" fmla="*/ 481 w 650"/>
                  <a:gd name="T3" fmla="*/ 10 h 1969"/>
                  <a:gd name="T4" fmla="*/ 382 w 650"/>
                  <a:gd name="T5" fmla="*/ 0 h 1969"/>
                  <a:gd name="T6" fmla="*/ 282 w 650"/>
                  <a:gd name="T7" fmla="*/ 0 h 1969"/>
                  <a:gd name="T8" fmla="*/ 234 w 650"/>
                  <a:gd name="T9" fmla="*/ 6 h 1969"/>
                  <a:gd name="T10" fmla="*/ 234 w 650"/>
                  <a:gd name="T11" fmla="*/ 8 h 1969"/>
                  <a:gd name="T12" fmla="*/ 232 w 650"/>
                  <a:gd name="T13" fmla="*/ 11 h 1969"/>
                  <a:gd name="T14" fmla="*/ 232 w 650"/>
                  <a:gd name="T15" fmla="*/ 13 h 1969"/>
                  <a:gd name="T16" fmla="*/ 232 w 650"/>
                  <a:gd name="T17" fmla="*/ 15 h 1969"/>
                  <a:gd name="T18" fmla="*/ 332 w 650"/>
                  <a:gd name="T19" fmla="*/ 10 h 1969"/>
                  <a:gd name="T20" fmla="*/ 432 w 650"/>
                  <a:gd name="T21" fmla="*/ 15 h 1969"/>
                  <a:gd name="T22" fmla="*/ 527 w 650"/>
                  <a:gd name="T23" fmla="*/ 29 h 1969"/>
                  <a:gd name="T24" fmla="*/ 614 w 650"/>
                  <a:gd name="T25" fmla="*/ 52 h 1969"/>
                  <a:gd name="T26" fmla="*/ 614 w 650"/>
                  <a:gd name="T27" fmla="*/ 50 h 1969"/>
                  <a:gd name="T28" fmla="*/ 616 w 650"/>
                  <a:gd name="T29" fmla="*/ 46 h 1969"/>
                  <a:gd name="T30" fmla="*/ 616 w 650"/>
                  <a:gd name="T31" fmla="*/ 44 h 1969"/>
                  <a:gd name="T32" fmla="*/ 616 w 650"/>
                  <a:gd name="T33" fmla="*/ 40 h 1969"/>
                  <a:gd name="T34" fmla="*/ 40 w 650"/>
                  <a:gd name="T35" fmla="*/ 1924 h 1969"/>
                  <a:gd name="T36" fmla="*/ 134 w 650"/>
                  <a:gd name="T37" fmla="*/ 1949 h 1969"/>
                  <a:gd name="T38" fmla="*/ 232 w 650"/>
                  <a:gd name="T39" fmla="*/ 1963 h 1969"/>
                  <a:gd name="T40" fmla="*/ 332 w 650"/>
                  <a:gd name="T41" fmla="*/ 1969 h 1969"/>
                  <a:gd name="T42" fmla="*/ 433 w 650"/>
                  <a:gd name="T43" fmla="*/ 1963 h 1969"/>
                  <a:gd name="T44" fmla="*/ 529 w 650"/>
                  <a:gd name="T45" fmla="*/ 1949 h 1969"/>
                  <a:gd name="T46" fmla="*/ 625 w 650"/>
                  <a:gd name="T47" fmla="*/ 1924 h 1969"/>
                  <a:gd name="T48" fmla="*/ 648 w 650"/>
                  <a:gd name="T49" fmla="*/ 1915 h 1969"/>
                  <a:gd name="T50" fmla="*/ 646 w 650"/>
                  <a:gd name="T51" fmla="*/ 1913 h 1969"/>
                  <a:gd name="T52" fmla="*/ 645 w 650"/>
                  <a:gd name="T53" fmla="*/ 1911 h 1969"/>
                  <a:gd name="T54" fmla="*/ 643 w 650"/>
                  <a:gd name="T55" fmla="*/ 1909 h 1969"/>
                  <a:gd name="T56" fmla="*/ 622 w 650"/>
                  <a:gd name="T57" fmla="*/ 1915 h 1969"/>
                  <a:gd name="T58" fmla="*/ 527 w 650"/>
                  <a:gd name="T59" fmla="*/ 1938 h 1969"/>
                  <a:gd name="T60" fmla="*/ 432 w 650"/>
                  <a:gd name="T61" fmla="*/ 1953 h 1969"/>
                  <a:gd name="T62" fmla="*/ 332 w 650"/>
                  <a:gd name="T63" fmla="*/ 1957 h 1969"/>
                  <a:gd name="T64" fmla="*/ 232 w 650"/>
                  <a:gd name="T65" fmla="*/ 1953 h 1969"/>
                  <a:gd name="T66" fmla="*/ 136 w 650"/>
                  <a:gd name="T67" fmla="*/ 1938 h 1969"/>
                  <a:gd name="T68" fmla="*/ 42 w 650"/>
                  <a:gd name="T69" fmla="*/ 1915 h 1969"/>
                  <a:gd name="T70" fmla="*/ 0 w 650"/>
                  <a:gd name="T71" fmla="*/ 1901 h 1969"/>
                  <a:gd name="T72" fmla="*/ 0 w 650"/>
                  <a:gd name="T73" fmla="*/ 1903 h 1969"/>
                  <a:gd name="T74" fmla="*/ 2 w 650"/>
                  <a:gd name="T75" fmla="*/ 1907 h 1969"/>
                  <a:gd name="T76" fmla="*/ 2 w 650"/>
                  <a:gd name="T77" fmla="*/ 1909 h 196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50"/>
                  <a:gd name="T118" fmla="*/ 0 h 1969"/>
                  <a:gd name="T119" fmla="*/ 650 w 650"/>
                  <a:gd name="T120" fmla="*/ 1969 h 196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50" h="1969">
                    <a:moveTo>
                      <a:pt x="616" y="40"/>
                    </a:moveTo>
                    <a:lnTo>
                      <a:pt x="577" y="31"/>
                    </a:lnTo>
                    <a:lnTo>
                      <a:pt x="529" y="19"/>
                    </a:lnTo>
                    <a:lnTo>
                      <a:pt x="481" y="10"/>
                    </a:lnTo>
                    <a:lnTo>
                      <a:pt x="433" y="4"/>
                    </a:lnTo>
                    <a:lnTo>
                      <a:pt x="382" y="0"/>
                    </a:lnTo>
                    <a:lnTo>
                      <a:pt x="332" y="0"/>
                    </a:lnTo>
                    <a:lnTo>
                      <a:pt x="282" y="0"/>
                    </a:lnTo>
                    <a:lnTo>
                      <a:pt x="236" y="4"/>
                    </a:lnTo>
                    <a:lnTo>
                      <a:pt x="234" y="6"/>
                    </a:lnTo>
                    <a:lnTo>
                      <a:pt x="234" y="8"/>
                    </a:lnTo>
                    <a:lnTo>
                      <a:pt x="234" y="10"/>
                    </a:lnTo>
                    <a:lnTo>
                      <a:pt x="232" y="11"/>
                    </a:lnTo>
                    <a:lnTo>
                      <a:pt x="232" y="13"/>
                    </a:lnTo>
                    <a:lnTo>
                      <a:pt x="230" y="15"/>
                    </a:lnTo>
                    <a:lnTo>
                      <a:pt x="232" y="15"/>
                    </a:lnTo>
                    <a:lnTo>
                      <a:pt x="282" y="11"/>
                    </a:lnTo>
                    <a:lnTo>
                      <a:pt x="332" y="10"/>
                    </a:lnTo>
                    <a:lnTo>
                      <a:pt x="382" y="11"/>
                    </a:lnTo>
                    <a:lnTo>
                      <a:pt x="432" y="15"/>
                    </a:lnTo>
                    <a:lnTo>
                      <a:pt x="479" y="21"/>
                    </a:lnTo>
                    <a:lnTo>
                      <a:pt x="527" y="29"/>
                    </a:lnTo>
                    <a:lnTo>
                      <a:pt x="575" y="40"/>
                    </a:lnTo>
                    <a:lnTo>
                      <a:pt x="614" y="52"/>
                    </a:lnTo>
                    <a:lnTo>
                      <a:pt x="614" y="50"/>
                    </a:lnTo>
                    <a:lnTo>
                      <a:pt x="614" y="48"/>
                    </a:lnTo>
                    <a:lnTo>
                      <a:pt x="616" y="46"/>
                    </a:lnTo>
                    <a:lnTo>
                      <a:pt x="616" y="44"/>
                    </a:lnTo>
                    <a:lnTo>
                      <a:pt x="616" y="42"/>
                    </a:lnTo>
                    <a:lnTo>
                      <a:pt x="616" y="40"/>
                    </a:lnTo>
                    <a:close/>
                    <a:moveTo>
                      <a:pt x="2" y="1911"/>
                    </a:moveTo>
                    <a:lnTo>
                      <a:pt x="40" y="1924"/>
                    </a:lnTo>
                    <a:lnTo>
                      <a:pt x="86" y="1938"/>
                    </a:lnTo>
                    <a:lnTo>
                      <a:pt x="134" y="1949"/>
                    </a:lnTo>
                    <a:lnTo>
                      <a:pt x="182" y="1957"/>
                    </a:lnTo>
                    <a:lnTo>
                      <a:pt x="232" y="1963"/>
                    </a:lnTo>
                    <a:lnTo>
                      <a:pt x="282" y="1967"/>
                    </a:lnTo>
                    <a:lnTo>
                      <a:pt x="332" y="1969"/>
                    </a:lnTo>
                    <a:lnTo>
                      <a:pt x="382" y="1967"/>
                    </a:lnTo>
                    <a:lnTo>
                      <a:pt x="433" y="1963"/>
                    </a:lnTo>
                    <a:lnTo>
                      <a:pt x="481" y="1957"/>
                    </a:lnTo>
                    <a:lnTo>
                      <a:pt x="529" y="1949"/>
                    </a:lnTo>
                    <a:lnTo>
                      <a:pt x="577" y="1938"/>
                    </a:lnTo>
                    <a:lnTo>
                      <a:pt x="625" y="1924"/>
                    </a:lnTo>
                    <a:lnTo>
                      <a:pt x="650" y="1915"/>
                    </a:lnTo>
                    <a:lnTo>
                      <a:pt x="648" y="1915"/>
                    </a:lnTo>
                    <a:lnTo>
                      <a:pt x="648" y="1913"/>
                    </a:lnTo>
                    <a:lnTo>
                      <a:pt x="646" y="1913"/>
                    </a:lnTo>
                    <a:lnTo>
                      <a:pt x="646" y="1911"/>
                    </a:lnTo>
                    <a:lnTo>
                      <a:pt x="645" y="1911"/>
                    </a:lnTo>
                    <a:lnTo>
                      <a:pt x="643" y="1909"/>
                    </a:lnTo>
                    <a:lnTo>
                      <a:pt x="641" y="1907"/>
                    </a:lnTo>
                    <a:lnTo>
                      <a:pt x="622" y="1915"/>
                    </a:lnTo>
                    <a:lnTo>
                      <a:pt x="575" y="1926"/>
                    </a:lnTo>
                    <a:lnTo>
                      <a:pt x="527" y="1938"/>
                    </a:lnTo>
                    <a:lnTo>
                      <a:pt x="479" y="1947"/>
                    </a:lnTo>
                    <a:lnTo>
                      <a:pt x="432" y="1953"/>
                    </a:lnTo>
                    <a:lnTo>
                      <a:pt x="382" y="1957"/>
                    </a:lnTo>
                    <a:lnTo>
                      <a:pt x="332" y="1957"/>
                    </a:lnTo>
                    <a:lnTo>
                      <a:pt x="282" y="1957"/>
                    </a:lnTo>
                    <a:lnTo>
                      <a:pt x="232" y="1953"/>
                    </a:lnTo>
                    <a:lnTo>
                      <a:pt x="184" y="1947"/>
                    </a:lnTo>
                    <a:lnTo>
                      <a:pt x="136" y="1938"/>
                    </a:lnTo>
                    <a:lnTo>
                      <a:pt x="88" y="1926"/>
                    </a:lnTo>
                    <a:lnTo>
                      <a:pt x="42" y="1915"/>
                    </a:lnTo>
                    <a:lnTo>
                      <a:pt x="0" y="1899"/>
                    </a:lnTo>
                    <a:lnTo>
                      <a:pt x="0" y="1901"/>
                    </a:lnTo>
                    <a:lnTo>
                      <a:pt x="0" y="1903"/>
                    </a:lnTo>
                    <a:lnTo>
                      <a:pt x="0" y="1905"/>
                    </a:lnTo>
                    <a:lnTo>
                      <a:pt x="2" y="1907"/>
                    </a:lnTo>
                    <a:lnTo>
                      <a:pt x="2" y="1909"/>
                    </a:lnTo>
                    <a:lnTo>
                      <a:pt x="2" y="1911"/>
                    </a:lnTo>
                    <a:close/>
                  </a:path>
                </a:pathLst>
              </a:custGeom>
              <a:solidFill>
                <a:srgbClr val="47B5FF"/>
              </a:solidFill>
              <a:ln w="9525">
                <a:noFill/>
                <a:round/>
              </a:ln>
            </p:spPr>
            <p:txBody>
              <a:bodyPr/>
              <a:lstStyle/>
              <a:p>
                <a:endParaRPr lang="en-US"/>
              </a:p>
            </p:txBody>
          </p:sp>
          <p:sp>
            <p:nvSpPr>
              <p:cNvPr id="44174" name="Freeform 344"/>
              <p:cNvSpPr>
                <a:spLocks noEditPoints="1"/>
              </p:cNvSpPr>
              <p:nvPr/>
            </p:nvSpPr>
            <p:spPr bwMode="auto">
              <a:xfrm>
                <a:off x="4046" y="1117"/>
                <a:ext cx="646" cy="1959"/>
              </a:xfrm>
              <a:custGeom>
                <a:avLst/>
                <a:gdLst>
                  <a:gd name="T0" fmla="*/ 577 w 646"/>
                  <a:gd name="T1" fmla="*/ 30 h 1959"/>
                  <a:gd name="T2" fmla="*/ 481 w 646"/>
                  <a:gd name="T3" fmla="*/ 11 h 1959"/>
                  <a:gd name="T4" fmla="*/ 382 w 646"/>
                  <a:gd name="T5" fmla="*/ 2 h 1959"/>
                  <a:gd name="T6" fmla="*/ 282 w 646"/>
                  <a:gd name="T7" fmla="*/ 2 h 1959"/>
                  <a:gd name="T8" fmla="*/ 232 w 646"/>
                  <a:gd name="T9" fmla="*/ 7 h 1959"/>
                  <a:gd name="T10" fmla="*/ 232 w 646"/>
                  <a:gd name="T11" fmla="*/ 9 h 1959"/>
                  <a:gd name="T12" fmla="*/ 230 w 646"/>
                  <a:gd name="T13" fmla="*/ 13 h 1959"/>
                  <a:gd name="T14" fmla="*/ 228 w 646"/>
                  <a:gd name="T15" fmla="*/ 15 h 1959"/>
                  <a:gd name="T16" fmla="*/ 232 w 646"/>
                  <a:gd name="T17" fmla="*/ 17 h 1959"/>
                  <a:gd name="T18" fmla="*/ 332 w 646"/>
                  <a:gd name="T19" fmla="*/ 11 h 1959"/>
                  <a:gd name="T20" fmla="*/ 432 w 646"/>
                  <a:gd name="T21" fmla="*/ 17 h 1959"/>
                  <a:gd name="T22" fmla="*/ 527 w 646"/>
                  <a:gd name="T23" fmla="*/ 30 h 1959"/>
                  <a:gd name="T24" fmla="*/ 612 w 646"/>
                  <a:gd name="T25" fmla="*/ 52 h 1959"/>
                  <a:gd name="T26" fmla="*/ 612 w 646"/>
                  <a:gd name="T27" fmla="*/ 52 h 1959"/>
                  <a:gd name="T28" fmla="*/ 612 w 646"/>
                  <a:gd name="T29" fmla="*/ 52 h 1959"/>
                  <a:gd name="T30" fmla="*/ 612 w 646"/>
                  <a:gd name="T31" fmla="*/ 52 h 1959"/>
                  <a:gd name="T32" fmla="*/ 614 w 646"/>
                  <a:gd name="T33" fmla="*/ 52 h 1959"/>
                  <a:gd name="T34" fmla="*/ 614 w 646"/>
                  <a:gd name="T35" fmla="*/ 50 h 1959"/>
                  <a:gd name="T36" fmla="*/ 614 w 646"/>
                  <a:gd name="T37" fmla="*/ 46 h 1959"/>
                  <a:gd name="T38" fmla="*/ 614 w 646"/>
                  <a:gd name="T39" fmla="*/ 44 h 1959"/>
                  <a:gd name="T40" fmla="*/ 616 w 646"/>
                  <a:gd name="T41" fmla="*/ 42 h 1959"/>
                  <a:gd name="T42" fmla="*/ 40 w 646"/>
                  <a:gd name="T43" fmla="*/ 1915 h 1959"/>
                  <a:gd name="T44" fmla="*/ 134 w 646"/>
                  <a:gd name="T45" fmla="*/ 1940 h 1959"/>
                  <a:gd name="T46" fmla="*/ 232 w 646"/>
                  <a:gd name="T47" fmla="*/ 1955 h 1959"/>
                  <a:gd name="T48" fmla="*/ 332 w 646"/>
                  <a:gd name="T49" fmla="*/ 1959 h 1959"/>
                  <a:gd name="T50" fmla="*/ 432 w 646"/>
                  <a:gd name="T51" fmla="*/ 1955 h 1959"/>
                  <a:gd name="T52" fmla="*/ 529 w 646"/>
                  <a:gd name="T53" fmla="*/ 1940 h 1959"/>
                  <a:gd name="T54" fmla="*/ 623 w 646"/>
                  <a:gd name="T55" fmla="*/ 1915 h 1959"/>
                  <a:gd name="T56" fmla="*/ 645 w 646"/>
                  <a:gd name="T57" fmla="*/ 1907 h 1959"/>
                  <a:gd name="T58" fmla="*/ 643 w 646"/>
                  <a:gd name="T59" fmla="*/ 1905 h 1959"/>
                  <a:gd name="T60" fmla="*/ 641 w 646"/>
                  <a:gd name="T61" fmla="*/ 1903 h 1959"/>
                  <a:gd name="T62" fmla="*/ 637 w 646"/>
                  <a:gd name="T63" fmla="*/ 1899 h 1959"/>
                  <a:gd name="T64" fmla="*/ 620 w 646"/>
                  <a:gd name="T65" fmla="*/ 1905 h 1959"/>
                  <a:gd name="T66" fmla="*/ 527 w 646"/>
                  <a:gd name="T67" fmla="*/ 1928 h 1959"/>
                  <a:gd name="T68" fmla="*/ 432 w 646"/>
                  <a:gd name="T69" fmla="*/ 1943 h 1959"/>
                  <a:gd name="T70" fmla="*/ 332 w 646"/>
                  <a:gd name="T71" fmla="*/ 1949 h 1959"/>
                  <a:gd name="T72" fmla="*/ 232 w 646"/>
                  <a:gd name="T73" fmla="*/ 1943 h 1959"/>
                  <a:gd name="T74" fmla="*/ 136 w 646"/>
                  <a:gd name="T75" fmla="*/ 1928 h 1959"/>
                  <a:gd name="T76" fmla="*/ 44 w 646"/>
                  <a:gd name="T77" fmla="*/ 1905 h 1959"/>
                  <a:gd name="T78" fmla="*/ 0 w 646"/>
                  <a:gd name="T79" fmla="*/ 1890 h 1959"/>
                  <a:gd name="T80" fmla="*/ 0 w 646"/>
                  <a:gd name="T81" fmla="*/ 1894 h 1959"/>
                  <a:gd name="T82" fmla="*/ 0 w 646"/>
                  <a:gd name="T83" fmla="*/ 1895 h 1959"/>
                  <a:gd name="T84" fmla="*/ 0 w 646"/>
                  <a:gd name="T85" fmla="*/ 1899 h 1959"/>
                  <a:gd name="T86" fmla="*/ 0 w 646"/>
                  <a:gd name="T87" fmla="*/ 1901 h 195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46"/>
                  <a:gd name="T133" fmla="*/ 0 h 1959"/>
                  <a:gd name="T134" fmla="*/ 646 w 646"/>
                  <a:gd name="T135" fmla="*/ 1959 h 195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46" h="1959">
                    <a:moveTo>
                      <a:pt x="616" y="42"/>
                    </a:moveTo>
                    <a:lnTo>
                      <a:pt x="577" y="30"/>
                    </a:lnTo>
                    <a:lnTo>
                      <a:pt x="529" y="21"/>
                    </a:lnTo>
                    <a:lnTo>
                      <a:pt x="481" y="11"/>
                    </a:lnTo>
                    <a:lnTo>
                      <a:pt x="432" y="6"/>
                    </a:lnTo>
                    <a:lnTo>
                      <a:pt x="382" y="2"/>
                    </a:lnTo>
                    <a:lnTo>
                      <a:pt x="332" y="0"/>
                    </a:lnTo>
                    <a:lnTo>
                      <a:pt x="282" y="2"/>
                    </a:lnTo>
                    <a:lnTo>
                      <a:pt x="234" y="6"/>
                    </a:lnTo>
                    <a:lnTo>
                      <a:pt x="232" y="7"/>
                    </a:lnTo>
                    <a:lnTo>
                      <a:pt x="232" y="9"/>
                    </a:lnTo>
                    <a:lnTo>
                      <a:pt x="230" y="11"/>
                    </a:lnTo>
                    <a:lnTo>
                      <a:pt x="230" y="13"/>
                    </a:lnTo>
                    <a:lnTo>
                      <a:pt x="228" y="15"/>
                    </a:lnTo>
                    <a:lnTo>
                      <a:pt x="228" y="17"/>
                    </a:lnTo>
                    <a:lnTo>
                      <a:pt x="232" y="17"/>
                    </a:lnTo>
                    <a:lnTo>
                      <a:pt x="282" y="13"/>
                    </a:lnTo>
                    <a:lnTo>
                      <a:pt x="332" y="11"/>
                    </a:lnTo>
                    <a:lnTo>
                      <a:pt x="382" y="13"/>
                    </a:lnTo>
                    <a:lnTo>
                      <a:pt x="432" y="17"/>
                    </a:lnTo>
                    <a:lnTo>
                      <a:pt x="479" y="23"/>
                    </a:lnTo>
                    <a:lnTo>
                      <a:pt x="527" y="30"/>
                    </a:lnTo>
                    <a:lnTo>
                      <a:pt x="574" y="42"/>
                    </a:lnTo>
                    <a:lnTo>
                      <a:pt x="612" y="52"/>
                    </a:lnTo>
                    <a:lnTo>
                      <a:pt x="614" y="52"/>
                    </a:lnTo>
                    <a:lnTo>
                      <a:pt x="614" y="50"/>
                    </a:lnTo>
                    <a:lnTo>
                      <a:pt x="614" y="48"/>
                    </a:lnTo>
                    <a:lnTo>
                      <a:pt x="614" y="46"/>
                    </a:lnTo>
                    <a:lnTo>
                      <a:pt x="614" y="44"/>
                    </a:lnTo>
                    <a:lnTo>
                      <a:pt x="616" y="42"/>
                    </a:lnTo>
                    <a:close/>
                    <a:moveTo>
                      <a:pt x="0" y="1901"/>
                    </a:moveTo>
                    <a:lnTo>
                      <a:pt x="40" y="1915"/>
                    </a:lnTo>
                    <a:lnTo>
                      <a:pt x="88" y="1928"/>
                    </a:lnTo>
                    <a:lnTo>
                      <a:pt x="134" y="1940"/>
                    </a:lnTo>
                    <a:lnTo>
                      <a:pt x="182" y="1947"/>
                    </a:lnTo>
                    <a:lnTo>
                      <a:pt x="232" y="1955"/>
                    </a:lnTo>
                    <a:lnTo>
                      <a:pt x="282" y="1959"/>
                    </a:lnTo>
                    <a:lnTo>
                      <a:pt x="332" y="1959"/>
                    </a:lnTo>
                    <a:lnTo>
                      <a:pt x="382" y="1959"/>
                    </a:lnTo>
                    <a:lnTo>
                      <a:pt x="432" y="1955"/>
                    </a:lnTo>
                    <a:lnTo>
                      <a:pt x="481" y="1947"/>
                    </a:lnTo>
                    <a:lnTo>
                      <a:pt x="529" y="1940"/>
                    </a:lnTo>
                    <a:lnTo>
                      <a:pt x="577" y="1928"/>
                    </a:lnTo>
                    <a:lnTo>
                      <a:pt x="623" y="1915"/>
                    </a:lnTo>
                    <a:lnTo>
                      <a:pt x="646" y="1907"/>
                    </a:lnTo>
                    <a:lnTo>
                      <a:pt x="645" y="1907"/>
                    </a:lnTo>
                    <a:lnTo>
                      <a:pt x="643" y="1905"/>
                    </a:lnTo>
                    <a:lnTo>
                      <a:pt x="641" y="1903"/>
                    </a:lnTo>
                    <a:lnTo>
                      <a:pt x="639" y="1901"/>
                    </a:lnTo>
                    <a:lnTo>
                      <a:pt x="637" y="1899"/>
                    </a:lnTo>
                    <a:lnTo>
                      <a:pt x="620" y="1905"/>
                    </a:lnTo>
                    <a:lnTo>
                      <a:pt x="574" y="1918"/>
                    </a:lnTo>
                    <a:lnTo>
                      <a:pt x="527" y="1928"/>
                    </a:lnTo>
                    <a:lnTo>
                      <a:pt x="479" y="1938"/>
                    </a:lnTo>
                    <a:lnTo>
                      <a:pt x="432" y="1943"/>
                    </a:lnTo>
                    <a:lnTo>
                      <a:pt x="382" y="1947"/>
                    </a:lnTo>
                    <a:lnTo>
                      <a:pt x="332" y="1949"/>
                    </a:lnTo>
                    <a:lnTo>
                      <a:pt x="282" y="1947"/>
                    </a:lnTo>
                    <a:lnTo>
                      <a:pt x="232" y="1943"/>
                    </a:lnTo>
                    <a:lnTo>
                      <a:pt x="184" y="1938"/>
                    </a:lnTo>
                    <a:lnTo>
                      <a:pt x="136" y="1928"/>
                    </a:lnTo>
                    <a:lnTo>
                      <a:pt x="90" y="1918"/>
                    </a:lnTo>
                    <a:lnTo>
                      <a:pt x="44" y="1905"/>
                    </a:lnTo>
                    <a:lnTo>
                      <a:pt x="0" y="1890"/>
                    </a:lnTo>
                    <a:lnTo>
                      <a:pt x="0" y="1892"/>
                    </a:lnTo>
                    <a:lnTo>
                      <a:pt x="0" y="1894"/>
                    </a:lnTo>
                    <a:lnTo>
                      <a:pt x="0" y="1895"/>
                    </a:lnTo>
                    <a:lnTo>
                      <a:pt x="0" y="1897"/>
                    </a:lnTo>
                    <a:lnTo>
                      <a:pt x="0" y="1899"/>
                    </a:lnTo>
                    <a:lnTo>
                      <a:pt x="0" y="1901"/>
                    </a:lnTo>
                    <a:close/>
                  </a:path>
                </a:pathLst>
              </a:custGeom>
              <a:solidFill>
                <a:srgbClr val="48B5FF"/>
              </a:solidFill>
              <a:ln w="9525">
                <a:noFill/>
                <a:round/>
              </a:ln>
            </p:spPr>
            <p:txBody>
              <a:bodyPr/>
              <a:lstStyle/>
              <a:p>
                <a:endParaRPr lang="en-US"/>
              </a:p>
            </p:txBody>
          </p:sp>
          <p:sp>
            <p:nvSpPr>
              <p:cNvPr id="44175" name="Freeform 345"/>
              <p:cNvSpPr>
                <a:spLocks noEditPoints="1"/>
              </p:cNvSpPr>
              <p:nvPr/>
            </p:nvSpPr>
            <p:spPr bwMode="auto">
              <a:xfrm>
                <a:off x="4044" y="1123"/>
                <a:ext cx="643" cy="1947"/>
              </a:xfrm>
              <a:custGeom>
                <a:avLst/>
                <a:gdLst>
                  <a:gd name="T0" fmla="*/ 577 w 643"/>
                  <a:gd name="T1" fmla="*/ 30 h 1947"/>
                  <a:gd name="T2" fmla="*/ 481 w 643"/>
                  <a:gd name="T3" fmla="*/ 11 h 1947"/>
                  <a:gd name="T4" fmla="*/ 384 w 643"/>
                  <a:gd name="T5" fmla="*/ 1 h 1947"/>
                  <a:gd name="T6" fmla="*/ 284 w 643"/>
                  <a:gd name="T7" fmla="*/ 1 h 1947"/>
                  <a:gd name="T8" fmla="*/ 232 w 643"/>
                  <a:gd name="T9" fmla="*/ 5 h 1947"/>
                  <a:gd name="T10" fmla="*/ 232 w 643"/>
                  <a:gd name="T11" fmla="*/ 7 h 1947"/>
                  <a:gd name="T12" fmla="*/ 230 w 643"/>
                  <a:gd name="T13" fmla="*/ 11 h 1947"/>
                  <a:gd name="T14" fmla="*/ 230 w 643"/>
                  <a:gd name="T15" fmla="*/ 13 h 1947"/>
                  <a:gd name="T16" fmla="*/ 228 w 643"/>
                  <a:gd name="T17" fmla="*/ 17 h 1947"/>
                  <a:gd name="T18" fmla="*/ 284 w 643"/>
                  <a:gd name="T19" fmla="*/ 11 h 1947"/>
                  <a:gd name="T20" fmla="*/ 384 w 643"/>
                  <a:gd name="T21" fmla="*/ 11 h 1947"/>
                  <a:gd name="T22" fmla="*/ 481 w 643"/>
                  <a:gd name="T23" fmla="*/ 21 h 1947"/>
                  <a:gd name="T24" fmla="*/ 576 w 643"/>
                  <a:gd name="T25" fmla="*/ 40 h 1947"/>
                  <a:gd name="T26" fmla="*/ 610 w 643"/>
                  <a:gd name="T27" fmla="*/ 49 h 1947"/>
                  <a:gd name="T28" fmla="*/ 612 w 643"/>
                  <a:gd name="T29" fmla="*/ 48 h 1947"/>
                  <a:gd name="T30" fmla="*/ 612 w 643"/>
                  <a:gd name="T31" fmla="*/ 48 h 1947"/>
                  <a:gd name="T32" fmla="*/ 614 w 643"/>
                  <a:gd name="T33" fmla="*/ 46 h 1947"/>
                  <a:gd name="T34" fmla="*/ 616 w 643"/>
                  <a:gd name="T35" fmla="*/ 44 h 1947"/>
                  <a:gd name="T36" fmla="*/ 616 w 643"/>
                  <a:gd name="T37" fmla="*/ 44 h 1947"/>
                  <a:gd name="T38" fmla="*/ 616 w 643"/>
                  <a:gd name="T39" fmla="*/ 42 h 1947"/>
                  <a:gd name="T40" fmla="*/ 616 w 643"/>
                  <a:gd name="T41" fmla="*/ 42 h 1947"/>
                  <a:gd name="T42" fmla="*/ 2 w 643"/>
                  <a:gd name="T43" fmla="*/ 1889 h 1947"/>
                  <a:gd name="T44" fmla="*/ 90 w 643"/>
                  <a:gd name="T45" fmla="*/ 1916 h 1947"/>
                  <a:gd name="T46" fmla="*/ 186 w 643"/>
                  <a:gd name="T47" fmla="*/ 1937 h 1947"/>
                  <a:gd name="T48" fmla="*/ 284 w 643"/>
                  <a:gd name="T49" fmla="*/ 1947 h 1947"/>
                  <a:gd name="T50" fmla="*/ 384 w 643"/>
                  <a:gd name="T51" fmla="*/ 1947 h 1947"/>
                  <a:gd name="T52" fmla="*/ 481 w 643"/>
                  <a:gd name="T53" fmla="*/ 1937 h 1947"/>
                  <a:gd name="T54" fmla="*/ 577 w 643"/>
                  <a:gd name="T55" fmla="*/ 1916 h 1947"/>
                  <a:gd name="T56" fmla="*/ 643 w 643"/>
                  <a:gd name="T57" fmla="*/ 1897 h 1947"/>
                  <a:gd name="T58" fmla="*/ 641 w 643"/>
                  <a:gd name="T59" fmla="*/ 1895 h 1947"/>
                  <a:gd name="T60" fmla="*/ 639 w 643"/>
                  <a:gd name="T61" fmla="*/ 1893 h 1947"/>
                  <a:gd name="T62" fmla="*/ 637 w 643"/>
                  <a:gd name="T63" fmla="*/ 1891 h 1947"/>
                  <a:gd name="T64" fmla="*/ 635 w 643"/>
                  <a:gd name="T65" fmla="*/ 1889 h 1947"/>
                  <a:gd name="T66" fmla="*/ 576 w 643"/>
                  <a:gd name="T67" fmla="*/ 1907 h 1947"/>
                  <a:gd name="T68" fmla="*/ 481 w 643"/>
                  <a:gd name="T69" fmla="*/ 1926 h 1947"/>
                  <a:gd name="T70" fmla="*/ 384 w 643"/>
                  <a:gd name="T71" fmla="*/ 1935 h 1947"/>
                  <a:gd name="T72" fmla="*/ 284 w 643"/>
                  <a:gd name="T73" fmla="*/ 1935 h 1947"/>
                  <a:gd name="T74" fmla="*/ 188 w 643"/>
                  <a:gd name="T75" fmla="*/ 1926 h 1947"/>
                  <a:gd name="T76" fmla="*/ 94 w 643"/>
                  <a:gd name="T77" fmla="*/ 1907 h 1947"/>
                  <a:gd name="T78" fmla="*/ 2 w 643"/>
                  <a:gd name="T79" fmla="*/ 1878 h 1947"/>
                  <a:gd name="T80" fmla="*/ 0 w 643"/>
                  <a:gd name="T81" fmla="*/ 1880 h 1947"/>
                  <a:gd name="T82" fmla="*/ 0 w 643"/>
                  <a:gd name="T83" fmla="*/ 1882 h 1947"/>
                  <a:gd name="T84" fmla="*/ 2 w 643"/>
                  <a:gd name="T85" fmla="*/ 1886 h 1947"/>
                  <a:gd name="T86" fmla="*/ 2 w 643"/>
                  <a:gd name="T87" fmla="*/ 1888 h 194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43"/>
                  <a:gd name="T133" fmla="*/ 0 h 1947"/>
                  <a:gd name="T134" fmla="*/ 643 w 643"/>
                  <a:gd name="T135" fmla="*/ 1947 h 194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43" h="1947">
                    <a:moveTo>
                      <a:pt x="616" y="42"/>
                    </a:moveTo>
                    <a:lnTo>
                      <a:pt x="577" y="30"/>
                    </a:lnTo>
                    <a:lnTo>
                      <a:pt x="529" y="19"/>
                    </a:lnTo>
                    <a:lnTo>
                      <a:pt x="481" y="11"/>
                    </a:lnTo>
                    <a:lnTo>
                      <a:pt x="434" y="5"/>
                    </a:lnTo>
                    <a:lnTo>
                      <a:pt x="384" y="1"/>
                    </a:lnTo>
                    <a:lnTo>
                      <a:pt x="334" y="0"/>
                    </a:lnTo>
                    <a:lnTo>
                      <a:pt x="284" y="1"/>
                    </a:lnTo>
                    <a:lnTo>
                      <a:pt x="234" y="5"/>
                    </a:lnTo>
                    <a:lnTo>
                      <a:pt x="232" y="5"/>
                    </a:lnTo>
                    <a:lnTo>
                      <a:pt x="232" y="7"/>
                    </a:lnTo>
                    <a:lnTo>
                      <a:pt x="230" y="9"/>
                    </a:lnTo>
                    <a:lnTo>
                      <a:pt x="230" y="11"/>
                    </a:lnTo>
                    <a:lnTo>
                      <a:pt x="230" y="13"/>
                    </a:lnTo>
                    <a:lnTo>
                      <a:pt x="228" y="15"/>
                    </a:lnTo>
                    <a:lnTo>
                      <a:pt x="228" y="17"/>
                    </a:lnTo>
                    <a:lnTo>
                      <a:pt x="236" y="15"/>
                    </a:lnTo>
                    <a:lnTo>
                      <a:pt x="284" y="11"/>
                    </a:lnTo>
                    <a:lnTo>
                      <a:pt x="334" y="11"/>
                    </a:lnTo>
                    <a:lnTo>
                      <a:pt x="384" y="11"/>
                    </a:lnTo>
                    <a:lnTo>
                      <a:pt x="432" y="15"/>
                    </a:lnTo>
                    <a:lnTo>
                      <a:pt x="481" y="21"/>
                    </a:lnTo>
                    <a:lnTo>
                      <a:pt x="528" y="30"/>
                    </a:lnTo>
                    <a:lnTo>
                      <a:pt x="576" y="40"/>
                    </a:lnTo>
                    <a:lnTo>
                      <a:pt x="610" y="51"/>
                    </a:lnTo>
                    <a:lnTo>
                      <a:pt x="610" y="49"/>
                    </a:lnTo>
                    <a:lnTo>
                      <a:pt x="612" y="48"/>
                    </a:lnTo>
                    <a:lnTo>
                      <a:pt x="614" y="46"/>
                    </a:lnTo>
                    <a:lnTo>
                      <a:pt x="616" y="46"/>
                    </a:lnTo>
                    <a:lnTo>
                      <a:pt x="616" y="44"/>
                    </a:lnTo>
                    <a:lnTo>
                      <a:pt x="616" y="42"/>
                    </a:lnTo>
                    <a:close/>
                    <a:moveTo>
                      <a:pt x="2" y="1889"/>
                    </a:moveTo>
                    <a:lnTo>
                      <a:pt x="44" y="1905"/>
                    </a:lnTo>
                    <a:lnTo>
                      <a:pt x="90" y="1916"/>
                    </a:lnTo>
                    <a:lnTo>
                      <a:pt x="138" y="1928"/>
                    </a:lnTo>
                    <a:lnTo>
                      <a:pt x="186" y="1937"/>
                    </a:lnTo>
                    <a:lnTo>
                      <a:pt x="234" y="1943"/>
                    </a:lnTo>
                    <a:lnTo>
                      <a:pt x="284" y="1947"/>
                    </a:lnTo>
                    <a:lnTo>
                      <a:pt x="334" y="1947"/>
                    </a:lnTo>
                    <a:lnTo>
                      <a:pt x="384" y="1947"/>
                    </a:lnTo>
                    <a:lnTo>
                      <a:pt x="434" y="1943"/>
                    </a:lnTo>
                    <a:lnTo>
                      <a:pt x="481" y="1937"/>
                    </a:lnTo>
                    <a:lnTo>
                      <a:pt x="529" y="1928"/>
                    </a:lnTo>
                    <a:lnTo>
                      <a:pt x="577" y="1916"/>
                    </a:lnTo>
                    <a:lnTo>
                      <a:pt x="624" y="1905"/>
                    </a:lnTo>
                    <a:lnTo>
                      <a:pt x="643" y="1897"/>
                    </a:lnTo>
                    <a:lnTo>
                      <a:pt x="641" y="1895"/>
                    </a:lnTo>
                    <a:lnTo>
                      <a:pt x="641" y="1893"/>
                    </a:lnTo>
                    <a:lnTo>
                      <a:pt x="639" y="1893"/>
                    </a:lnTo>
                    <a:lnTo>
                      <a:pt x="637" y="1891"/>
                    </a:lnTo>
                    <a:lnTo>
                      <a:pt x="635" y="1889"/>
                    </a:lnTo>
                    <a:lnTo>
                      <a:pt x="620" y="1893"/>
                    </a:lnTo>
                    <a:lnTo>
                      <a:pt x="576" y="1907"/>
                    </a:lnTo>
                    <a:lnTo>
                      <a:pt x="528" y="1918"/>
                    </a:lnTo>
                    <a:lnTo>
                      <a:pt x="481" y="1926"/>
                    </a:lnTo>
                    <a:lnTo>
                      <a:pt x="432" y="1932"/>
                    </a:lnTo>
                    <a:lnTo>
                      <a:pt x="384" y="1935"/>
                    </a:lnTo>
                    <a:lnTo>
                      <a:pt x="334" y="1937"/>
                    </a:lnTo>
                    <a:lnTo>
                      <a:pt x="284" y="1935"/>
                    </a:lnTo>
                    <a:lnTo>
                      <a:pt x="236" y="1932"/>
                    </a:lnTo>
                    <a:lnTo>
                      <a:pt x="188" y="1926"/>
                    </a:lnTo>
                    <a:lnTo>
                      <a:pt x="140" y="1918"/>
                    </a:lnTo>
                    <a:lnTo>
                      <a:pt x="94" y="1907"/>
                    </a:lnTo>
                    <a:lnTo>
                      <a:pt x="48" y="1893"/>
                    </a:lnTo>
                    <a:lnTo>
                      <a:pt x="2" y="1878"/>
                    </a:lnTo>
                    <a:lnTo>
                      <a:pt x="0" y="1878"/>
                    </a:lnTo>
                    <a:lnTo>
                      <a:pt x="0" y="1880"/>
                    </a:lnTo>
                    <a:lnTo>
                      <a:pt x="0" y="1882"/>
                    </a:lnTo>
                    <a:lnTo>
                      <a:pt x="0" y="1884"/>
                    </a:lnTo>
                    <a:lnTo>
                      <a:pt x="2" y="1886"/>
                    </a:lnTo>
                    <a:lnTo>
                      <a:pt x="2" y="1888"/>
                    </a:lnTo>
                    <a:lnTo>
                      <a:pt x="2" y="1889"/>
                    </a:lnTo>
                    <a:close/>
                  </a:path>
                </a:pathLst>
              </a:custGeom>
              <a:solidFill>
                <a:srgbClr val="49B6FF"/>
              </a:solidFill>
              <a:ln w="9525">
                <a:noFill/>
                <a:round/>
              </a:ln>
            </p:spPr>
            <p:txBody>
              <a:bodyPr/>
              <a:lstStyle/>
              <a:p>
                <a:endParaRPr lang="en-US"/>
              </a:p>
            </p:txBody>
          </p:sp>
          <p:sp>
            <p:nvSpPr>
              <p:cNvPr id="44176" name="Freeform 346"/>
              <p:cNvSpPr>
                <a:spLocks noEditPoints="1"/>
              </p:cNvSpPr>
              <p:nvPr/>
            </p:nvSpPr>
            <p:spPr bwMode="auto">
              <a:xfrm>
                <a:off x="4044" y="1128"/>
                <a:ext cx="639" cy="1938"/>
              </a:xfrm>
              <a:custGeom>
                <a:avLst/>
                <a:gdLst>
                  <a:gd name="T0" fmla="*/ 576 w 639"/>
                  <a:gd name="T1" fmla="*/ 31 h 1938"/>
                  <a:gd name="T2" fmla="*/ 481 w 639"/>
                  <a:gd name="T3" fmla="*/ 12 h 1938"/>
                  <a:gd name="T4" fmla="*/ 384 w 639"/>
                  <a:gd name="T5" fmla="*/ 2 h 1938"/>
                  <a:gd name="T6" fmla="*/ 284 w 639"/>
                  <a:gd name="T7" fmla="*/ 2 h 1938"/>
                  <a:gd name="T8" fmla="*/ 230 w 639"/>
                  <a:gd name="T9" fmla="*/ 6 h 1938"/>
                  <a:gd name="T10" fmla="*/ 230 w 639"/>
                  <a:gd name="T11" fmla="*/ 8 h 1938"/>
                  <a:gd name="T12" fmla="*/ 228 w 639"/>
                  <a:gd name="T13" fmla="*/ 12 h 1938"/>
                  <a:gd name="T14" fmla="*/ 226 w 639"/>
                  <a:gd name="T15" fmla="*/ 14 h 1938"/>
                  <a:gd name="T16" fmla="*/ 226 w 639"/>
                  <a:gd name="T17" fmla="*/ 18 h 1938"/>
                  <a:gd name="T18" fmla="*/ 284 w 639"/>
                  <a:gd name="T19" fmla="*/ 12 h 1938"/>
                  <a:gd name="T20" fmla="*/ 384 w 639"/>
                  <a:gd name="T21" fmla="*/ 12 h 1938"/>
                  <a:gd name="T22" fmla="*/ 480 w 639"/>
                  <a:gd name="T23" fmla="*/ 21 h 1938"/>
                  <a:gd name="T24" fmla="*/ 574 w 639"/>
                  <a:gd name="T25" fmla="*/ 41 h 1938"/>
                  <a:gd name="T26" fmla="*/ 606 w 639"/>
                  <a:gd name="T27" fmla="*/ 48 h 1938"/>
                  <a:gd name="T28" fmla="*/ 608 w 639"/>
                  <a:gd name="T29" fmla="*/ 46 h 1938"/>
                  <a:gd name="T30" fmla="*/ 610 w 639"/>
                  <a:gd name="T31" fmla="*/ 44 h 1938"/>
                  <a:gd name="T32" fmla="*/ 612 w 639"/>
                  <a:gd name="T33" fmla="*/ 43 h 1938"/>
                  <a:gd name="T34" fmla="*/ 2 w 639"/>
                  <a:gd name="T35" fmla="*/ 1879 h 1938"/>
                  <a:gd name="T36" fmla="*/ 46 w 639"/>
                  <a:gd name="T37" fmla="*/ 1894 h 1938"/>
                  <a:gd name="T38" fmla="*/ 138 w 639"/>
                  <a:gd name="T39" fmla="*/ 1917 h 1938"/>
                  <a:gd name="T40" fmla="*/ 234 w 639"/>
                  <a:gd name="T41" fmla="*/ 1932 h 1938"/>
                  <a:gd name="T42" fmla="*/ 334 w 639"/>
                  <a:gd name="T43" fmla="*/ 1938 h 1938"/>
                  <a:gd name="T44" fmla="*/ 434 w 639"/>
                  <a:gd name="T45" fmla="*/ 1932 h 1938"/>
                  <a:gd name="T46" fmla="*/ 529 w 639"/>
                  <a:gd name="T47" fmla="*/ 1917 h 1938"/>
                  <a:gd name="T48" fmla="*/ 622 w 639"/>
                  <a:gd name="T49" fmla="*/ 1894 h 1938"/>
                  <a:gd name="T50" fmla="*/ 637 w 639"/>
                  <a:gd name="T51" fmla="*/ 1886 h 1938"/>
                  <a:gd name="T52" fmla="*/ 635 w 639"/>
                  <a:gd name="T53" fmla="*/ 1884 h 1938"/>
                  <a:gd name="T54" fmla="*/ 633 w 639"/>
                  <a:gd name="T55" fmla="*/ 1883 h 1938"/>
                  <a:gd name="T56" fmla="*/ 631 w 639"/>
                  <a:gd name="T57" fmla="*/ 1881 h 1938"/>
                  <a:gd name="T58" fmla="*/ 620 w 639"/>
                  <a:gd name="T59" fmla="*/ 1884 h 1938"/>
                  <a:gd name="T60" fmla="*/ 528 w 639"/>
                  <a:gd name="T61" fmla="*/ 1907 h 1938"/>
                  <a:gd name="T62" fmla="*/ 432 w 639"/>
                  <a:gd name="T63" fmla="*/ 1921 h 1938"/>
                  <a:gd name="T64" fmla="*/ 334 w 639"/>
                  <a:gd name="T65" fmla="*/ 1927 h 1938"/>
                  <a:gd name="T66" fmla="*/ 236 w 639"/>
                  <a:gd name="T67" fmla="*/ 1921 h 1938"/>
                  <a:gd name="T68" fmla="*/ 140 w 639"/>
                  <a:gd name="T69" fmla="*/ 1907 h 1938"/>
                  <a:gd name="T70" fmla="*/ 50 w 639"/>
                  <a:gd name="T71" fmla="*/ 1884 h 1938"/>
                  <a:gd name="T72" fmla="*/ 0 w 639"/>
                  <a:gd name="T73" fmla="*/ 1867 h 1938"/>
                  <a:gd name="T74" fmla="*/ 0 w 639"/>
                  <a:gd name="T75" fmla="*/ 1869 h 1938"/>
                  <a:gd name="T76" fmla="*/ 0 w 639"/>
                  <a:gd name="T77" fmla="*/ 1873 h 1938"/>
                  <a:gd name="T78" fmla="*/ 0 w 639"/>
                  <a:gd name="T79" fmla="*/ 1875 h 1938"/>
                  <a:gd name="T80" fmla="*/ 2 w 639"/>
                  <a:gd name="T81" fmla="*/ 1879 h 193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9"/>
                  <a:gd name="T124" fmla="*/ 0 h 1938"/>
                  <a:gd name="T125" fmla="*/ 639 w 639"/>
                  <a:gd name="T126" fmla="*/ 1938 h 193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9" h="1938">
                    <a:moveTo>
                      <a:pt x="614" y="41"/>
                    </a:moveTo>
                    <a:lnTo>
                      <a:pt x="576" y="31"/>
                    </a:lnTo>
                    <a:lnTo>
                      <a:pt x="529" y="19"/>
                    </a:lnTo>
                    <a:lnTo>
                      <a:pt x="481" y="12"/>
                    </a:lnTo>
                    <a:lnTo>
                      <a:pt x="434" y="6"/>
                    </a:lnTo>
                    <a:lnTo>
                      <a:pt x="384" y="2"/>
                    </a:lnTo>
                    <a:lnTo>
                      <a:pt x="334" y="0"/>
                    </a:lnTo>
                    <a:lnTo>
                      <a:pt x="284" y="2"/>
                    </a:lnTo>
                    <a:lnTo>
                      <a:pt x="234" y="6"/>
                    </a:lnTo>
                    <a:lnTo>
                      <a:pt x="230" y="6"/>
                    </a:lnTo>
                    <a:lnTo>
                      <a:pt x="230" y="8"/>
                    </a:lnTo>
                    <a:lnTo>
                      <a:pt x="228" y="10"/>
                    </a:lnTo>
                    <a:lnTo>
                      <a:pt x="228" y="12"/>
                    </a:lnTo>
                    <a:lnTo>
                      <a:pt x="226" y="14"/>
                    </a:lnTo>
                    <a:lnTo>
                      <a:pt x="226" y="16"/>
                    </a:lnTo>
                    <a:lnTo>
                      <a:pt x="226" y="18"/>
                    </a:lnTo>
                    <a:lnTo>
                      <a:pt x="236" y="16"/>
                    </a:lnTo>
                    <a:lnTo>
                      <a:pt x="284" y="12"/>
                    </a:lnTo>
                    <a:lnTo>
                      <a:pt x="334" y="10"/>
                    </a:lnTo>
                    <a:lnTo>
                      <a:pt x="384" y="12"/>
                    </a:lnTo>
                    <a:lnTo>
                      <a:pt x="432" y="16"/>
                    </a:lnTo>
                    <a:lnTo>
                      <a:pt x="480" y="21"/>
                    </a:lnTo>
                    <a:lnTo>
                      <a:pt x="528" y="31"/>
                    </a:lnTo>
                    <a:lnTo>
                      <a:pt x="574" y="41"/>
                    </a:lnTo>
                    <a:lnTo>
                      <a:pt x="604" y="50"/>
                    </a:lnTo>
                    <a:lnTo>
                      <a:pt x="606" y="48"/>
                    </a:lnTo>
                    <a:lnTo>
                      <a:pt x="608" y="46"/>
                    </a:lnTo>
                    <a:lnTo>
                      <a:pt x="610" y="46"/>
                    </a:lnTo>
                    <a:lnTo>
                      <a:pt x="610" y="44"/>
                    </a:lnTo>
                    <a:lnTo>
                      <a:pt x="612" y="43"/>
                    </a:lnTo>
                    <a:lnTo>
                      <a:pt x="614" y="41"/>
                    </a:lnTo>
                    <a:close/>
                    <a:moveTo>
                      <a:pt x="2" y="1879"/>
                    </a:moveTo>
                    <a:lnTo>
                      <a:pt x="2" y="1879"/>
                    </a:lnTo>
                    <a:lnTo>
                      <a:pt x="46" y="1894"/>
                    </a:lnTo>
                    <a:lnTo>
                      <a:pt x="92" y="1907"/>
                    </a:lnTo>
                    <a:lnTo>
                      <a:pt x="138" y="1917"/>
                    </a:lnTo>
                    <a:lnTo>
                      <a:pt x="186" y="1927"/>
                    </a:lnTo>
                    <a:lnTo>
                      <a:pt x="234" y="1932"/>
                    </a:lnTo>
                    <a:lnTo>
                      <a:pt x="284" y="1936"/>
                    </a:lnTo>
                    <a:lnTo>
                      <a:pt x="334" y="1938"/>
                    </a:lnTo>
                    <a:lnTo>
                      <a:pt x="384" y="1936"/>
                    </a:lnTo>
                    <a:lnTo>
                      <a:pt x="434" y="1932"/>
                    </a:lnTo>
                    <a:lnTo>
                      <a:pt x="481" y="1927"/>
                    </a:lnTo>
                    <a:lnTo>
                      <a:pt x="529" y="1917"/>
                    </a:lnTo>
                    <a:lnTo>
                      <a:pt x="576" y="1907"/>
                    </a:lnTo>
                    <a:lnTo>
                      <a:pt x="622" y="1894"/>
                    </a:lnTo>
                    <a:lnTo>
                      <a:pt x="639" y="1888"/>
                    </a:lnTo>
                    <a:lnTo>
                      <a:pt x="637" y="1886"/>
                    </a:lnTo>
                    <a:lnTo>
                      <a:pt x="635" y="1884"/>
                    </a:lnTo>
                    <a:lnTo>
                      <a:pt x="633" y="1883"/>
                    </a:lnTo>
                    <a:lnTo>
                      <a:pt x="631" y="1883"/>
                    </a:lnTo>
                    <a:lnTo>
                      <a:pt x="631" y="1881"/>
                    </a:lnTo>
                    <a:lnTo>
                      <a:pt x="629" y="1881"/>
                    </a:lnTo>
                    <a:lnTo>
                      <a:pt x="620" y="1884"/>
                    </a:lnTo>
                    <a:lnTo>
                      <a:pt x="574" y="1896"/>
                    </a:lnTo>
                    <a:lnTo>
                      <a:pt x="528" y="1907"/>
                    </a:lnTo>
                    <a:lnTo>
                      <a:pt x="480" y="1915"/>
                    </a:lnTo>
                    <a:lnTo>
                      <a:pt x="432" y="1921"/>
                    </a:lnTo>
                    <a:lnTo>
                      <a:pt x="384" y="1925"/>
                    </a:lnTo>
                    <a:lnTo>
                      <a:pt x="334" y="1927"/>
                    </a:lnTo>
                    <a:lnTo>
                      <a:pt x="284" y="1925"/>
                    </a:lnTo>
                    <a:lnTo>
                      <a:pt x="236" y="1921"/>
                    </a:lnTo>
                    <a:lnTo>
                      <a:pt x="188" y="1915"/>
                    </a:lnTo>
                    <a:lnTo>
                      <a:pt x="140" y="1907"/>
                    </a:lnTo>
                    <a:lnTo>
                      <a:pt x="94" y="1896"/>
                    </a:lnTo>
                    <a:lnTo>
                      <a:pt x="50" y="1884"/>
                    </a:lnTo>
                    <a:lnTo>
                      <a:pt x="4" y="1869"/>
                    </a:lnTo>
                    <a:lnTo>
                      <a:pt x="0" y="1867"/>
                    </a:lnTo>
                    <a:lnTo>
                      <a:pt x="0" y="1869"/>
                    </a:lnTo>
                    <a:lnTo>
                      <a:pt x="0" y="1871"/>
                    </a:lnTo>
                    <a:lnTo>
                      <a:pt x="0" y="1873"/>
                    </a:lnTo>
                    <a:lnTo>
                      <a:pt x="0" y="1875"/>
                    </a:lnTo>
                    <a:lnTo>
                      <a:pt x="0" y="1877"/>
                    </a:lnTo>
                    <a:lnTo>
                      <a:pt x="2" y="1879"/>
                    </a:lnTo>
                    <a:close/>
                  </a:path>
                </a:pathLst>
              </a:custGeom>
              <a:solidFill>
                <a:srgbClr val="4AB6FF"/>
              </a:solidFill>
              <a:ln w="9525">
                <a:noFill/>
                <a:round/>
              </a:ln>
            </p:spPr>
            <p:txBody>
              <a:bodyPr/>
              <a:lstStyle/>
              <a:p>
                <a:endParaRPr lang="en-US"/>
              </a:p>
            </p:txBody>
          </p:sp>
          <p:sp>
            <p:nvSpPr>
              <p:cNvPr id="44177" name="Freeform 347"/>
              <p:cNvSpPr>
                <a:spLocks noEditPoints="1"/>
              </p:cNvSpPr>
              <p:nvPr/>
            </p:nvSpPr>
            <p:spPr bwMode="auto">
              <a:xfrm>
                <a:off x="4042" y="1134"/>
                <a:ext cx="637" cy="1926"/>
              </a:xfrm>
              <a:custGeom>
                <a:avLst/>
                <a:gdLst>
                  <a:gd name="T0" fmla="*/ 578 w 637"/>
                  <a:gd name="T1" fmla="*/ 29 h 1926"/>
                  <a:gd name="T2" fmla="*/ 483 w 637"/>
                  <a:gd name="T3" fmla="*/ 10 h 1926"/>
                  <a:gd name="T4" fmla="*/ 386 w 637"/>
                  <a:gd name="T5" fmla="*/ 0 h 1926"/>
                  <a:gd name="T6" fmla="*/ 286 w 637"/>
                  <a:gd name="T7" fmla="*/ 0 h 1926"/>
                  <a:gd name="T8" fmla="*/ 230 w 637"/>
                  <a:gd name="T9" fmla="*/ 6 h 1926"/>
                  <a:gd name="T10" fmla="*/ 228 w 637"/>
                  <a:gd name="T11" fmla="*/ 8 h 1926"/>
                  <a:gd name="T12" fmla="*/ 228 w 637"/>
                  <a:gd name="T13" fmla="*/ 12 h 1926"/>
                  <a:gd name="T14" fmla="*/ 226 w 637"/>
                  <a:gd name="T15" fmla="*/ 13 h 1926"/>
                  <a:gd name="T16" fmla="*/ 226 w 637"/>
                  <a:gd name="T17" fmla="*/ 17 h 1926"/>
                  <a:gd name="T18" fmla="*/ 288 w 637"/>
                  <a:gd name="T19" fmla="*/ 12 h 1926"/>
                  <a:gd name="T20" fmla="*/ 386 w 637"/>
                  <a:gd name="T21" fmla="*/ 12 h 1926"/>
                  <a:gd name="T22" fmla="*/ 482 w 637"/>
                  <a:gd name="T23" fmla="*/ 21 h 1926"/>
                  <a:gd name="T24" fmla="*/ 574 w 637"/>
                  <a:gd name="T25" fmla="*/ 40 h 1926"/>
                  <a:gd name="T26" fmla="*/ 604 w 637"/>
                  <a:gd name="T27" fmla="*/ 48 h 1926"/>
                  <a:gd name="T28" fmla="*/ 606 w 637"/>
                  <a:gd name="T29" fmla="*/ 44 h 1926"/>
                  <a:gd name="T30" fmla="*/ 608 w 637"/>
                  <a:gd name="T31" fmla="*/ 42 h 1926"/>
                  <a:gd name="T32" fmla="*/ 610 w 637"/>
                  <a:gd name="T33" fmla="*/ 40 h 1926"/>
                  <a:gd name="T34" fmla="*/ 2 w 637"/>
                  <a:gd name="T35" fmla="*/ 1867 h 1926"/>
                  <a:gd name="T36" fmla="*/ 50 w 637"/>
                  <a:gd name="T37" fmla="*/ 1882 h 1926"/>
                  <a:gd name="T38" fmla="*/ 142 w 637"/>
                  <a:gd name="T39" fmla="*/ 1907 h 1926"/>
                  <a:gd name="T40" fmla="*/ 238 w 637"/>
                  <a:gd name="T41" fmla="*/ 1921 h 1926"/>
                  <a:gd name="T42" fmla="*/ 336 w 637"/>
                  <a:gd name="T43" fmla="*/ 1926 h 1926"/>
                  <a:gd name="T44" fmla="*/ 434 w 637"/>
                  <a:gd name="T45" fmla="*/ 1921 h 1926"/>
                  <a:gd name="T46" fmla="*/ 530 w 637"/>
                  <a:gd name="T47" fmla="*/ 1907 h 1926"/>
                  <a:gd name="T48" fmla="*/ 622 w 637"/>
                  <a:gd name="T49" fmla="*/ 1882 h 1926"/>
                  <a:gd name="T50" fmla="*/ 635 w 637"/>
                  <a:gd name="T51" fmla="*/ 1877 h 1926"/>
                  <a:gd name="T52" fmla="*/ 633 w 637"/>
                  <a:gd name="T53" fmla="*/ 1875 h 1926"/>
                  <a:gd name="T54" fmla="*/ 631 w 637"/>
                  <a:gd name="T55" fmla="*/ 1873 h 1926"/>
                  <a:gd name="T56" fmla="*/ 629 w 637"/>
                  <a:gd name="T57" fmla="*/ 1871 h 1926"/>
                  <a:gd name="T58" fmla="*/ 620 w 637"/>
                  <a:gd name="T59" fmla="*/ 1873 h 1926"/>
                  <a:gd name="T60" fmla="*/ 528 w 637"/>
                  <a:gd name="T61" fmla="*/ 1896 h 1926"/>
                  <a:gd name="T62" fmla="*/ 434 w 637"/>
                  <a:gd name="T63" fmla="*/ 1911 h 1926"/>
                  <a:gd name="T64" fmla="*/ 336 w 637"/>
                  <a:gd name="T65" fmla="*/ 1915 h 1926"/>
                  <a:gd name="T66" fmla="*/ 238 w 637"/>
                  <a:gd name="T67" fmla="*/ 1911 h 1926"/>
                  <a:gd name="T68" fmla="*/ 144 w 637"/>
                  <a:gd name="T69" fmla="*/ 1896 h 1926"/>
                  <a:gd name="T70" fmla="*/ 52 w 637"/>
                  <a:gd name="T71" fmla="*/ 1873 h 1926"/>
                  <a:gd name="T72" fmla="*/ 0 w 637"/>
                  <a:gd name="T73" fmla="*/ 1854 h 1926"/>
                  <a:gd name="T74" fmla="*/ 0 w 637"/>
                  <a:gd name="T75" fmla="*/ 1857 h 1926"/>
                  <a:gd name="T76" fmla="*/ 2 w 637"/>
                  <a:gd name="T77" fmla="*/ 1861 h 1926"/>
                  <a:gd name="T78" fmla="*/ 2 w 637"/>
                  <a:gd name="T79" fmla="*/ 1863 h 1926"/>
                  <a:gd name="T80" fmla="*/ 2 w 637"/>
                  <a:gd name="T81" fmla="*/ 1867 h 192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7"/>
                  <a:gd name="T124" fmla="*/ 0 h 1926"/>
                  <a:gd name="T125" fmla="*/ 637 w 637"/>
                  <a:gd name="T126" fmla="*/ 1926 h 192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7" h="1926">
                    <a:moveTo>
                      <a:pt x="612" y="40"/>
                    </a:moveTo>
                    <a:lnTo>
                      <a:pt x="578" y="29"/>
                    </a:lnTo>
                    <a:lnTo>
                      <a:pt x="530" y="19"/>
                    </a:lnTo>
                    <a:lnTo>
                      <a:pt x="483" y="10"/>
                    </a:lnTo>
                    <a:lnTo>
                      <a:pt x="434" y="4"/>
                    </a:lnTo>
                    <a:lnTo>
                      <a:pt x="386" y="0"/>
                    </a:lnTo>
                    <a:lnTo>
                      <a:pt x="336" y="0"/>
                    </a:lnTo>
                    <a:lnTo>
                      <a:pt x="286" y="0"/>
                    </a:lnTo>
                    <a:lnTo>
                      <a:pt x="238" y="4"/>
                    </a:lnTo>
                    <a:lnTo>
                      <a:pt x="230" y="6"/>
                    </a:lnTo>
                    <a:lnTo>
                      <a:pt x="228" y="8"/>
                    </a:lnTo>
                    <a:lnTo>
                      <a:pt x="228" y="10"/>
                    </a:lnTo>
                    <a:lnTo>
                      <a:pt x="228" y="12"/>
                    </a:lnTo>
                    <a:lnTo>
                      <a:pt x="226" y="12"/>
                    </a:lnTo>
                    <a:lnTo>
                      <a:pt x="226" y="13"/>
                    </a:lnTo>
                    <a:lnTo>
                      <a:pt x="226" y="15"/>
                    </a:lnTo>
                    <a:lnTo>
                      <a:pt x="226" y="17"/>
                    </a:lnTo>
                    <a:lnTo>
                      <a:pt x="238" y="15"/>
                    </a:lnTo>
                    <a:lnTo>
                      <a:pt x="288" y="12"/>
                    </a:lnTo>
                    <a:lnTo>
                      <a:pt x="336" y="10"/>
                    </a:lnTo>
                    <a:lnTo>
                      <a:pt x="386" y="12"/>
                    </a:lnTo>
                    <a:lnTo>
                      <a:pt x="434" y="15"/>
                    </a:lnTo>
                    <a:lnTo>
                      <a:pt x="482" y="21"/>
                    </a:lnTo>
                    <a:lnTo>
                      <a:pt x="528" y="29"/>
                    </a:lnTo>
                    <a:lnTo>
                      <a:pt x="574" y="40"/>
                    </a:lnTo>
                    <a:lnTo>
                      <a:pt x="602" y="48"/>
                    </a:lnTo>
                    <a:lnTo>
                      <a:pt x="604" y="48"/>
                    </a:lnTo>
                    <a:lnTo>
                      <a:pt x="604" y="46"/>
                    </a:lnTo>
                    <a:lnTo>
                      <a:pt x="606" y="44"/>
                    </a:lnTo>
                    <a:lnTo>
                      <a:pt x="608" y="42"/>
                    </a:lnTo>
                    <a:lnTo>
                      <a:pt x="610" y="40"/>
                    </a:lnTo>
                    <a:lnTo>
                      <a:pt x="612" y="40"/>
                    </a:lnTo>
                    <a:close/>
                    <a:moveTo>
                      <a:pt x="2" y="1867"/>
                    </a:moveTo>
                    <a:lnTo>
                      <a:pt x="4" y="1867"/>
                    </a:lnTo>
                    <a:lnTo>
                      <a:pt x="50" y="1882"/>
                    </a:lnTo>
                    <a:lnTo>
                      <a:pt x="96" y="1896"/>
                    </a:lnTo>
                    <a:lnTo>
                      <a:pt x="142" y="1907"/>
                    </a:lnTo>
                    <a:lnTo>
                      <a:pt x="190" y="1915"/>
                    </a:lnTo>
                    <a:lnTo>
                      <a:pt x="238" y="1921"/>
                    </a:lnTo>
                    <a:lnTo>
                      <a:pt x="286" y="1924"/>
                    </a:lnTo>
                    <a:lnTo>
                      <a:pt x="336" y="1926"/>
                    </a:lnTo>
                    <a:lnTo>
                      <a:pt x="386" y="1924"/>
                    </a:lnTo>
                    <a:lnTo>
                      <a:pt x="434" y="1921"/>
                    </a:lnTo>
                    <a:lnTo>
                      <a:pt x="483" y="1915"/>
                    </a:lnTo>
                    <a:lnTo>
                      <a:pt x="530" y="1907"/>
                    </a:lnTo>
                    <a:lnTo>
                      <a:pt x="578" y="1896"/>
                    </a:lnTo>
                    <a:lnTo>
                      <a:pt x="622" y="1882"/>
                    </a:lnTo>
                    <a:lnTo>
                      <a:pt x="637" y="1878"/>
                    </a:lnTo>
                    <a:lnTo>
                      <a:pt x="635" y="1877"/>
                    </a:lnTo>
                    <a:lnTo>
                      <a:pt x="633" y="1877"/>
                    </a:lnTo>
                    <a:lnTo>
                      <a:pt x="633" y="1875"/>
                    </a:lnTo>
                    <a:lnTo>
                      <a:pt x="631" y="1875"/>
                    </a:lnTo>
                    <a:lnTo>
                      <a:pt x="631" y="1873"/>
                    </a:lnTo>
                    <a:lnTo>
                      <a:pt x="629" y="1873"/>
                    </a:lnTo>
                    <a:lnTo>
                      <a:pt x="629" y="1871"/>
                    </a:lnTo>
                    <a:lnTo>
                      <a:pt x="627" y="1871"/>
                    </a:lnTo>
                    <a:lnTo>
                      <a:pt x="620" y="1873"/>
                    </a:lnTo>
                    <a:lnTo>
                      <a:pt x="574" y="1886"/>
                    </a:lnTo>
                    <a:lnTo>
                      <a:pt x="528" y="1896"/>
                    </a:lnTo>
                    <a:lnTo>
                      <a:pt x="482" y="1905"/>
                    </a:lnTo>
                    <a:lnTo>
                      <a:pt x="434" y="1911"/>
                    </a:lnTo>
                    <a:lnTo>
                      <a:pt x="386" y="1915"/>
                    </a:lnTo>
                    <a:lnTo>
                      <a:pt x="336" y="1915"/>
                    </a:lnTo>
                    <a:lnTo>
                      <a:pt x="288" y="1915"/>
                    </a:lnTo>
                    <a:lnTo>
                      <a:pt x="238" y="1911"/>
                    </a:lnTo>
                    <a:lnTo>
                      <a:pt x="190" y="1905"/>
                    </a:lnTo>
                    <a:lnTo>
                      <a:pt x="144" y="1896"/>
                    </a:lnTo>
                    <a:lnTo>
                      <a:pt x="98" y="1886"/>
                    </a:lnTo>
                    <a:lnTo>
                      <a:pt x="52" y="1873"/>
                    </a:lnTo>
                    <a:lnTo>
                      <a:pt x="7" y="1857"/>
                    </a:lnTo>
                    <a:lnTo>
                      <a:pt x="0" y="1854"/>
                    </a:lnTo>
                    <a:lnTo>
                      <a:pt x="0" y="1855"/>
                    </a:lnTo>
                    <a:lnTo>
                      <a:pt x="0" y="1857"/>
                    </a:lnTo>
                    <a:lnTo>
                      <a:pt x="0" y="1859"/>
                    </a:lnTo>
                    <a:lnTo>
                      <a:pt x="2" y="1861"/>
                    </a:lnTo>
                    <a:lnTo>
                      <a:pt x="2" y="1863"/>
                    </a:lnTo>
                    <a:lnTo>
                      <a:pt x="2" y="1865"/>
                    </a:lnTo>
                    <a:lnTo>
                      <a:pt x="2" y="1867"/>
                    </a:lnTo>
                    <a:close/>
                  </a:path>
                </a:pathLst>
              </a:custGeom>
              <a:solidFill>
                <a:srgbClr val="4BB7FF"/>
              </a:solidFill>
              <a:ln w="9525">
                <a:noFill/>
                <a:round/>
              </a:ln>
            </p:spPr>
            <p:txBody>
              <a:bodyPr/>
              <a:lstStyle/>
              <a:p>
                <a:endParaRPr lang="en-US"/>
              </a:p>
            </p:txBody>
          </p:sp>
          <p:sp>
            <p:nvSpPr>
              <p:cNvPr id="44178" name="Freeform 348"/>
              <p:cNvSpPr>
                <a:spLocks noEditPoints="1"/>
              </p:cNvSpPr>
              <p:nvPr/>
            </p:nvSpPr>
            <p:spPr bwMode="auto">
              <a:xfrm>
                <a:off x="4042" y="1138"/>
                <a:ext cx="631" cy="1917"/>
              </a:xfrm>
              <a:custGeom>
                <a:avLst/>
                <a:gdLst>
                  <a:gd name="T0" fmla="*/ 576 w 631"/>
                  <a:gd name="T1" fmla="*/ 31 h 1917"/>
                  <a:gd name="T2" fmla="*/ 482 w 631"/>
                  <a:gd name="T3" fmla="*/ 11 h 1917"/>
                  <a:gd name="T4" fmla="*/ 386 w 631"/>
                  <a:gd name="T5" fmla="*/ 2 h 1917"/>
                  <a:gd name="T6" fmla="*/ 286 w 631"/>
                  <a:gd name="T7" fmla="*/ 2 h 1917"/>
                  <a:gd name="T8" fmla="*/ 228 w 631"/>
                  <a:gd name="T9" fmla="*/ 8 h 1917"/>
                  <a:gd name="T10" fmla="*/ 226 w 631"/>
                  <a:gd name="T11" fmla="*/ 9 h 1917"/>
                  <a:gd name="T12" fmla="*/ 226 w 631"/>
                  <a:gd name="T13" fmla="*/ 13 h 1917"/>
                  <a:gd name="T14" fmla="*/ 224 w 631"/>
                  <a:gd name="T15" fmla="*/ 15 h 1917"/>
                  <a:gd name="T16" fmla="*/ 222 w 631"/>
                  <a:gd name="T17" fmla="*/ 19 h 1917"/>
                  <a:gd name="T18" fmla="*/ 288 w 631"/>
                  <a:gd name="T19" fmla="*/ 13 h 1917"/>
                  <a:gd name="T20" fmla="*/ 384 w 631"/>
                  <a:gd name="T21" fmla="*/ 13 h 1917"/>
                  <a:gd name="T22" fmla="*/ 480 w 631"/>
                  <a:gd name="T23" fmla="*/ 23 h 1917"/>
                  <a:gd name="T24" fmla="*/ 572 w 631"/>
                  <a:gd name="T25" fmla="*/ 42 h 1917"/>
                  <a:gd name="T26" fmla="*/ 599 w 631"/>
                  <a:gd name="T27" fmla="*/ 48 h 1917"/>
                  <a:gd name="T28" fmla="*/ 601 w 631"/>
                  <a:gd name="T29" fmla="*/ 46 h 1917"/>
                  <a:gd name="T30" fmla="*/ 604 w 631"/>
                  <a:gd name="T31" fmla="*/ 44 h 1917"/>
                  <a:gd name="T32" fmla="*/ 606 w 631"/>
                  <a:gd name="T33" fmla="*/ 40 h 1917"/>
                  <a:gd name="T34" fmla="*/ 2 w 631"/>
                  <a:gd name="T35" fmla="*/ 1857 h 1917"/>
                  <a:gd name="T36" fmla="*/ 52 w 631"/>
                  <a:gd name="T37" fmla="*/ 1874 h 1917"/>
                  <a:gd name="T38" fmla="*/ 142 w 631"/>
                  <a:gd name="T39" fmla="*/ 1897 h 1917"/>
                  <a:gd name="T40" fmla="*/ 238 w 631"/>
                  <a:gd name="T41" fmla="*/ 1911 h 1917"/>
                  <a:gd name="T42" fmla="*/ 336 w 631"/>
                  <a:gd name="T43" fmla="*/ 1917 h 1917"/>
                  <a:gd name="T44" fmla="*/ 434 w 631"/>
                  <a:gd name="T45" fmla="*/ 1911 h 1917"/>
                  <a:gd name="T46" fmla="*/ 530 w 631"/>
                  <a:gd name="T47" fmla="*/ 1897 h 1917"/>
                  <a:gd name="T48" fmla="*/ 622 w 631"/>
                  <a:gd name="T49" fmla="*/ 1874 h 1917"/>
                  <a:gd name="T50" fmla="*/ 631 w 631"/>
                  <a:gd name="T51" fmla="*/ 1869 h 1917"/>
                  <a:gd name="T52" fmla="*/ 629 w 631"/>
                  <a:gd name="T53" fmla="*/ 1867 h 1917"/>
                  <a:gd name="T54" fmla="*/ 626 w 631"/>
                  <a:gd name="T55" fmla="*/ 1865 h 1917"/>
                  <a:gd name="T56" fmla="*/ 624 w 631"/>
                  <a:gd name="T57" fmla="*/ 1863 h 1917"/>
                  <a:gd name="T58" fmla="*/ 618 w 631"/>
                  <a:gd name="T59" fmla="*/ 1863 h 1917"/>
                  <a:gd name="T60" fmla="*/ 528 w 631"/>
                  <a:gd name="T61" fmla="*/ 1886 h 1917"/>
                  <a:gd name="T62" fmla="*/ 434 w 631"/>
                  <a:gd name="T63" fmla="*/ 1901 h 1917"/>
                  <a:gd name="T64" fmla="*/ 336 w 631"/>
                  <a:gd name="T65" fmla="*/ 1907 h 1917"/>
                  <a:gd name="T66" fmla="*/ 240 w 631"/>
                  <a:gd name="T67" fmla="*/ 1901 h 1917"/>
                  <a:gd name="T68" fmla="*/ 146 w 631"/>
                  <a:gd name="T69" fmla="*/ 1886 h 1917"/>
                  <a:gd name="T70" fmla="*/ 54 w 631"/>
                  <a:gd name="T71" fmla="*/ 1863 h 1917"/>
                  <a:gd name="T72" fmla="*/ 0 w 631"/>
                  <a:gd name="T73" fmla="*/ 1844 h 1917"/>
                  <a:gd name="T74" fmla="*/ 0 w 631"/>
                  <a:gd name="T75" fmla="*/ 1848 h 1917"/>
                  <a:gd name="T76" fmla="*/ 0 w 631"/>
                  <a:gd name="T77" fmla="*/ 1850 h 1917"/>
                  <a:gd name="T78" fmla="*/ 0 w 631"/>
                  <a:gd name="T79" fmla="*/ 1853 h 1917"/>
                  <a:gd name="T80" fmla="*/ 2 w 631"/>
                  <a:gd name="T81" fmla="*/ 1857 h 19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1"/>
                  <a:gd name="T124" fmla="*/ 0 h 1917"/>
                  <a:gd name="T125" fmla="*/ 631 w 631"/>
                  <a:gd name="T126" fmla="*/ 1917 h 19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1" h="1917">
                    <a:moveTo>
                      <a:pt x="606" y="40"/>
                    </a:moveTo>
                    <a:lnTo>
                      <a:pt x="576" y="31"/>
                    </a:lnTo>
                    <a:lnTo>
                      <a:pt x="530" y="21"/>
                    </a:lnTo>
                    <a:lnTo>
                      <a:pt x="482" y="11"/>
                    </a:lnTo>
                    <a:lnTo>
                      <a:pt x="434" y="6"/>
                    </a:lnTo>
                    <a:lnTo>
                      <a:pt x="386" y="2"/>
                    </a:lnTo>
                    <a:lnTo>
                      <a:pt x="336" y="0"/>
                    </a:lnTo>
                    <a:lnTo>
                      <a:pt x="286" y="2"/>
                    </a:lnTo>
                    <a:lnTo>
                      <a:pt x="238" y="6"/>
                    </a:lnTo>
                    <a:lnTo>
                      <a:pt x="228" y="8"/>
                    </a:lnTo>
                    <a:lnTo>
                      <a:pt x="226" y="8"/>
                    </a:lnTo>
                    <a:lnTo>
                      <a:pt x="226" y="9"/>
                    </a:lnTo>
                    <a:lnTo>
                      <a:pt x="226" y="11"/>
                    </a:lnTo>
                    <a:lnTo>
                      <a:pt x="226" y="13"/>
                    </a:lnTo>
                    <a:lnTo>
                      <a:pt x="224" y="13"/>
                    </a:lnTo>
                    <a:lnTo>
                      <a:pt x="224" y="15"/>
                    </a:lnTo>
                    <a:lnTo>
                      <a:pt x="224" y="17"/>
                    </a:lnTo>
                    <a:lnTo>
                      <a:pt x="222" y="19"/>
                    </a:lnTo>
                    <a:lnTo>
                      <a:pt x="240" y="17"/>
                    </a:lnTo>
                    <a:lnTo>
                      <a:pt x="288" y="13"/>
                    </a:lnTo>
                    <a:lnTo>
                      <a:pt x="336" y="11"/>
                    </a:lnTo>
                    <a:lnTo>
                      <a:pt x="384" y="13"/>
                    </a:lnTo>
                    <a:lnTo>
                      <a:pt x="434" y="17"/>
                    </a:lnTo>
                    <a:lnTo>
                      <a:pt x="480" y="23"/>
                    </a:lnTo>
                    <a:lnTo>
                      <a:pt x="528" y="31"/>
                    </a:lnTo>
                    <a:lnTo>
                      <a:pt x="572" y="42"/>
                    </a:lnTo>
                    <a:lnTo>
                      <a:pt x="599" y="48"/>
                    </a:lnTo>
                    <a:lnTo>
                      <a:pt x="601" y="46"/>
                    </a:lnTo>
                    <a:lnTo>
                      <a:pt x="602" y="44"/>
                    </a:lnTo>
                    <a:lnTo>
                      <a:pt x="604" y="44"/>
                    </a:lnTo>
                    <a:lnTo>
                      <a:pt x="604" y="42"/>
                    </a:lnTo>
                    <a:lnTo>
                      <a:pt x="606" y="40"/>
                    </a:lnTo>
                    <a:close/>
                    <a:moveTo>
                      <a:pt x="2" y="1857"/>
                    </a:moveTo>
                    <a:lnTo>
                      <a:pt x="6" y="1859"/>
                    </a:lnTo>
                    <a:lnTo>
                      <a:pt x="52" y="1874"/>
                    </a:lnTo>
                    <a:lnTo>
                      <a:pt x="96" y="1886"/>
                    </a:lnTo>
                    <a:lnTo>
                      <a:pt x="142" y="1897"/>
                    </a:lnTo>
                    <a:lnTo>
                      <a:pt x="190" y="1905"/>
                    </a:lnTo>
                    <a:lnTo>
                      <a:pt x="238" y="1911"/>
                    </a:lnTo>
                    <a:lnTo>
                      <a:pt x="286" y="1915"/>
                    </a:lnTo>
                    <a:lnTo>
                      <a:pt x="336" y="1917"/>
                    </a:lnTo>
                    <a:lnTo>
                      <a:pt x="386" y="1915"/>
                    </a:lnTo>
                    <a:lnTo>
                      <a:pt x="434" y="1911"/>
                    </a:lnTo>
                    <a:lnTo>
                      <a:pt x="482" y="1905"/>
                    </a:lnTo>
                    <a:lnTo>
                      <a:pt x="530" y="1897"/>
                    </a:lnTo>
                    <a:lnTo>
                      <a:pt x="576" y="1886"/>
                    </a:lnTo>
                    <a:lnTo>
                      <a:pt x="622" y="1874"/>
                    </a:lnTo>
                    <a:lnTo>
                      <a:pt x="631" y="1871"/>
                    </a:lnTo>
                    <a:lnTo>
                      <a:pt x="631" y="1869"/>
                    </a:lnTo>
                    <a:lnTo>
                      <a:pt x="629" y="1869"/>
                    </a:lnTo>
                    <a:lnTo>
                      <a:pt x="629" y="1867"/>
                    </a:lnTo>
                    <a:lnTo>
                      <a:pt x="627" y="1867"/>
                    </a:lnTo>
                    <a:lnTo>
                      <a:pt x="626" y="1865"/>
                    </a:lnTo>
                    <a:lnTo>
                      <a:pt x="626" y="1863"/>
                    </a:lnTo>
                    <a:lnTo>
                      <a:pt x="624" y="1863"/>
                    </a:lnTo>
                    <a:lnTo>
                      <a:pt x="624" y="1861"/>
                    </a:lnTo>
                    <a:lnTo>
                      <a:pt x="618" y="1863"/>
                    </a:lnTo>
                    <a:lnTo>
                      <a:pt x="572" y="1876"/>
                    </a:lnTo>
                    <a:lnTo>
                      <a:pt x="528" y="1886"/>
                    </a:lnTo>
                    <a:lnTo>
                      <a:pt x="480" y="1896"/>
                    </a:lnTo>
                    <a:lnTo>
                      <a:pt x="434" y="1901"/>
                    </a:lnTo>
                    <a:lnTo>
                      <a:pt x="384" y="1905"/>
                    </a:lnTo>
                    <a:lnTo>
                      <a:pt x="336" y="1907"/>
                    </a:lnTo>
                    <a:lnTo>
                      <a:pt x="288" y="1905"/>
                    </a:lnTo>
                    <a:lnTo>
                      <a:pt x="240" y="1901"/>
                    </a:lnTo>
                    <a:lnTo>
                      <a:pt x="192" y="1896"/>
                    </a:lnTo>
                    <a:lnTo>
                      <a:pt x="146" y="1886"/>
                    </a:lnTo>
                    <a:lnTo>
                      <a:pt x="100" y="1876"/>
                    </a:lnTo>
                    <a:lnTo>
                      <a:pt x="54" y="1863"/>
                    </a:lnTo>
                    <a:lnTo>
                      <a:pt x="9" y="1850"/>
                    </a:lnTo>
                    <a:lnTo>
                      <a:pt x="0" y="1844"/>
                    </a:lnTo>
                    <a:lnTo>
                      <a:pt x="0" y="1846"/>
                    </a:lnTo>
                    <a:lnTo>
                      <a:pt x="0" y="1848"/>
                    </a:lnTo>
                    <a:lnTo>
                      <a:pt x="0" y="1850"/>
                    </a:lnTo>
                    <a:lnTo>
                      <a:pt x="0" y="1851"/>
                    </a:lnTo>
                    <a:lnTo>
                      <a:pt x="0" y="1853"/>
                    </a:lnTo>
                    <a:lnTo>
                      <a:pt x="0" y="1855"/>
                    </a:lnTo>
                    <a:lnTo>
                      <a:pt x="2" y="1857"/>
                    </a:lnTo>
                    <a:close/>
                  </a:path>
                </a:pathLst>
              </a:custGeom>
              <a:solidFill>
                <a:srgbClr val="4CB7FF"/>
              </a:solidFill>
              <a:ln w="9525">
                <a:noFill/>
                <a:round/>
              </a:ln>
            </p:spPr>
            <p:txBody>
              <a:bodyPr/>
              <a:lstStyle/>
              <a:p>
                <a:endParaRPr lang="en-US"/>
              </a:p>
            </p:txBody>
          </p:sp>
          <p:sp>
            <p:nvSpPr>
              <p:cNvPr id="44179" name="Freeform 349"/>
              <p:cNvSpPr>
                <a:spLocks noEditPoints="1"/>
              </p:cNvSpPr>
              <p:nvPr/>
            </p:nvSpPr>
            <p:spPr bwMode="auto">
              <a:xfrm>
                <a:off x="4040" y="1144"/>
                <a:ext cx="629" cy="1905"/>
              </a:xfrm>
              <a:custGeom>
                <a:avLst/>
                <a:gdLst>
                  <a:gd name="T0" fmla="*/ 576 w 629"/>
                  <a:gd name="T1" fmla="*/ 30 h 1905"/>
                  <a:gd name="T2" fmla="*/ 484 w 629"/>
                  <a:gd name="T3" fmla="*/ 11 h 1905"/>
                  <a:gd name="T4" fmla="*/ 388 w 629"/>
                  <a:gd name="T5" fmla="*/ 2 h 1905"/>
                  <a:gd name="T6" fmla="*/ 290 w 629"/>
                  <a:gd name="T7" fmla="*/ 2 h 1905"/>
                  <a:gd name="T8" fmla="*/ 228 w 629"/>
                  <a:gd name="T9" fmla="*/ 7 h 1905"/>
                  <a:gd name="T10" fmla="*/ 226 w 629"/>
                  <a:gd name="T11" fmla="*/ 9 h 1905"/>
                  <a:gd name="T12" fmla="*/ 224 w 629"/>
                  <a:gd name="T13" fmla="*/ 13 h 1905"/>
                  <a:gd name="T14" fmla="*/ 224 w 629"/>
                  <a:gd name="T15" fmla="*/ 15 h 1905"/>
                  <a:gd name="T16" fmla="*/ 223 w 629"/>
                  <a:gd name="T17" fmla="*/ 19 h 1905"/>
                  <a:gd name="T18" fmla="*/ 290 w 629"/>
                  <a:gd name="T19" fmla="*/ 11 h 1905"/>
                  <a:gd name="T20" fmla="*/ 386 w 629"/>
                  <a:gd name="T21" fmla="*/ 11 h 1905"/>
                  <a:gd name="T22" fmla="*/ 482 w 629"/>
                  <a:gd name="T23" fmla="*/ 21 h 1905"/>
                  <a:gd name="T24" fmla="*/ 574 w 629"/>
                  <a:gd name="T25" fmla="*/ 40 h 1905"/>
                  <a:gd name="T26" fmla="*/ 597 w 629"/>
                  <a:gd name="T27" fmla="*/ 46 h 1905"/>
                  <a:gd name="T28" fmla="*/ 599 w 629"/>
                  <a:gd name="T29" fmla="*/ 44 h 1905"/>
                  <a:gd name="T30" fmla="*/ 601 w 629"/>
                  <a:gd name="T31" fmla="*/ 42 h 1905"/>
                  <a:gd name="T32" fmla="*/ 603 w 629"/>
                  <a:gd name="T33" fmla="*/ 40 h 1905"/>
                  <a:gd name="T34" fmla="*/ 2 w 629"/>
                  <a:gd name="T35" fmla="*/ 1844 h 1905"/>
                  <a:gd name="T36" fmla="*/ 54 w 629"/>
                  <a:gd name="T37" fmla="*/ 1863 h 1905"/>
                  <a:gd name="T38" fmla="*/ 146 w 629"/>
                  <a:gd name="T39" fmla="*/ 1886 h 1905"/>
                  <a:gd name="T40" fmla="*/ 240 w 629"/>
                  <a:gd name="T41" fmla="*/ 1901 h 1905"/>
                  <a:gd name="T42" fmla="*/ 338 w 629"/>
                  <a:gd name="T43" fmla="*/ 1905 h 1905"/>
                  <a:gd name="T44" fmla="*/ 436 w 629"/>
                  <a:gd name="T45" fmla="*/ 1901 h 1905"/>
                  <a:gd name="T46" fmla="*/ 530 w 629"/>
                  <a:gd name="T47" fmla="*/ 1886 h 1905"/>
                  <a:gd name="T48" fmla="*/ 622 w 629"/>
                  <a:gd name="T49" fmla="*/ 1863 h 1905"/>
                  <a:gd name="T50" fmla="*/ 628 w 629"/>
                  <a:gd name="T51" fmla="*/ 1859 h 1905"/>
                  <a:gd name="T52" fmla="*/ 626 w 629"/>
                  <a:gd name="T53" fmla="*/ 1857 h 1905"/>
                  <a:gd name="T54" fmla="*/ 624 w 629"/>
                  <a:gd name="T55" fmla="*/ 1855 h 1905"/>
                  <a:gd name="T56" fmla="*/ 622 w 629"/>
                  <a:gd name="T57" fmla="*/ 1853 h 1905"/>
                  <a:gd name="T58" fmla="*/ 618 w 629"/>
                  <a:gd name="T59" fmla="*/ 1853 h 1905"/>
                  <a:gd name="T60" fmla="*/ 528 w 629"/>
                  <a:gd name="T61" fmla="*/ 1876 h 1905"/>
                  <a:gd name="T62" fmla="*/ 434 w 629"/>
                  <a:gd name="T63" fmla="*/ 1890 h 1905"/>
                  <a:gd name="T64" fmla="*/ 338 w 629"/>
                  <a:gd name="T65" fmla="*/ 1895 h 1905"/>
                  <a:gd name="T66" fmla="*/ 242 w 629"/>
                  <a:gd name="T67" fmla="*/ 1890 h 1905"/>
                  <a:gd name="T68" fmla="*/ 148 w 629"/>
                  <a:gd name="T69" fmla="*/ 1876 h 1905"/>
                  <a:gd name="T70" fmla="*/ 57 w 629"/>
                  <a:gd name="T71" fmla="*/ 1853 h 1905"/>
                  <a:gd name="T72" fmla="*/ 0 w 629"/>
                  <a:gd name="T73" fmla="*/ 1832 h 1905"/>
                  <a:gd name="T74" fmla="*/ 0 w 629"/>
                  <a:gd name="T75" fmla="*/ 1836 h 1905"/>
                  <a:gd name="T76" fmla="*/ 2 w 629"/>
                  <a:gd name="T77" fmla="*/ 1838 h 1905"/>
                  <a:gd name="T78" fmla="*/ 2 w 629"/>
                  <a:gd name="T79" fmla="*/ 1842 h 1905"/>
                  <a:gd name="T80" fmla="*/ 2 w 629"/>
                  <a:gd name="T81" fmla="*/ 1844 h 190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29"/>
                  <a:gd name="T124" fmla="*/ 0 h 1905"/>
                  <a:gd name="T125" fmla="*/ 629 w 629"/>
                  <a:gd name="T126" fmla="*/ 1905 h 190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29" h="1905">
                    <a:moveTo>
                      <a:pt x="604" y="38"/>
                    </a:moveTo>
                    <a:lnTo>
                      <a:pt x="576" y="30"/>
                    </a:lnTo>
                    <a:lnTo>
                      <a:pt x="530" y="19"/>
                    </a:lnTo>
                    <a:lnTo>
                      <a:pt x="484" y="11"/>
                    </a:lnTo>
                    <a:lnTo>
                      <a:pt x="436" y="5"/>
                    </a:lnTo>
                    <a:lnTo>
                      <a:pt x="388" y="2"/>
                    </a:lnTo>
                    <a:lnTo>
                      <a:pt x="338" y="0"/>
                    </a:lnTo>
                    <a:lnTo>
                      <a:pt x="290" y="2"/>
                    </a:lnTo>
                    <a:lnTo>
                      <a:pt x="240" y="5"/>
                    </a:lnTo>
                    <a:lnTo>
                      <a:pt x="228" y="7"/>
                    </a:lnTo>
                    <a:lnTo>
                      <a:pt x="226" y="7"/>
                    </a:lnTo>
                    <a:lnTo>
                      <a:pt x="226" y="9"/>
                    </a:lnTo>
                    <a:lnTo>
                      <a:pt x="226" y="11"/>
                    </a:lnTo>
                    <a:lnTo>
                      <a:pt x="224" y="13"/>
                    </a:lnTo>
                    <a:lnTo>
                      <a:pt x="224" y="15"/>
                    </a:lnTo>
                    <a:lnTo>
                      <a:pt x="223" y="17"/>
                    </a:lnTo>
                    <a:lnTo>
                      <a:pt x="223" y="19"/>
                    </a:lnTo>
                    <a:lnTo>
                      <a:pt x="242" y="15"/>
                    </a:lnTo>
                    <a:lnTo>
                      <a:pt x="290" y="11"/>
                    </a:lnTo>
                    <a:lnTo>
                      <a:pt x="338" y="11"/>
                    </a:lnTo>
                    <a:lnTo>
                      <a:pt x="386" y="11"/>
                    </a:lnTo>
                    <a:lnTo>
                      <a:pt x="434" y="15"/>
                    </a:lnTo>
                    <a:lnTo>
                      <a:pt x="482" y="21"/>
                    </a:lnTo>
                    <a:lnTo>
                      <a:pt x="528" y="30"/>
                    </a:lnTo>
                    <a:lnTo>
                      <a:pt x="574" y="40"/>
                    </a:lnTo>
                    <a:lnTo>
                      <a:pt x="597" y="48"/>
                    </a:lnTo>
                    <a:lnTo>
                      <a:pt x="597" y="46"/>
                    </a:lnTo>
                    <a:lnTo>
                      <a:pt x="599" y="44"/>
                    </a:lnTo>
                    <a:lnTo>
                      <a:pt x="601" y="42"/>
                    </a:lnTo>
                    <a:lnTo>
                      <a:pt x="603" y="40"/>
                    </a:lnTo>
                    <a:lnTo>
                      <a:pt x="604" y="38"/>
                    </a:lnTo>
                    <a:close/>
                    <a:moveTo>
                      <a:pt x="2" y="1844"/>
                    </a:moveTo>
                    <a:lnTo>
                      <a:pt x="9" y="1847"/>
                    </a:lnTo>
                    <a:lnTo>
                      <a:pt x="54" y="1863"/>
                    </a:lnTo>
                    <a:lnTo>
                      <a:pt x="100" y="1876"/>
                    </a:lnTo>
                    <a:lnTo>
                      <a:pt x="146" y="1886"/>
                    </a:lnTo>
                    <a:lnTo>
                      <a:pt x="192" y="1895"/>
                    </a:lnTo>
                    <a:lnTo>
                      <a:pt x="240" y="1901"/>
                    </a:lnTo>
                    <a:lnTo>
                      <a:pt x="290" y="1905"/>
                    </a:lnTo>
                    <a:lnTo>
                      <a:pt x="338" y="1905"/>
                    </a:lnTo>
                    <a:lnTo>
                      <a:pt x="388" y="1905"/>
                    </a:lnTo>
                    <a:lnTo>
                      <a:pt x="436" y="1901"/>
                    </a:lnTo>
                    <a:lnTo>
                      <a:pt x="484" y="1895"/>
                    </a:lnTo>
                    <a:lnTo>
                      <a:pt x="530" y="1886"/>
                    </a:lnTo>
                    <a:lnTo>
                      <a:pt x="576" y="1876"/>
                    </a:lnTo>
                    <a:lnTo>
                      <a:pt x="622" y="1863"/>
                    </a:lnTo>
                    <a:lnTo>
                      <a:pt x="629" y="1861"/>
                    </a:lnTo>
                    <a:lnTo>
                      <a:pt x="628" y="1859"/>
                    </a:lnTo>
                    <a:lnTo>
                      <a:pt x="628" y="1857"/>
                    </a:lnTo>
                    <a:lnTo>
                      <a:pt x="626" y="1857"/>
                    </a:lnTo>
                    <a:lnTo>
                      <a:pt x="626" y="1855"/>
                    </a:lnTo>
                    <a:lnTo>
                      <a:pt x="624" y="1855"/>
                    </a:lnTo>
                    <a:lnTo>
                      <a:pt x="624" y="1853"/>
                    </a:lnTo>
                    <a:lnTo>
                      <a:pt x="622" y="1853"/>
                    </a:lnTo>
                    <a:lnTo>
                      <a:pt x="620" y="1851"/>
                    </a:lnTo>
                    <a:lnTo>
                      <a:pt x="618" y="1853"/>
                    </a:lnTo>
                    <a:lnTo>
                      <a:pt x="574" y="1865"/>
                    </a:lnTo>
                    <a:lnTo>
                      <a:pt x="528" y="1876"/>
                    </a:lnTo>
                    <a:lnTo>
                      <a:pt x="482" y="1884"/>
                    </a:lnTo>
                    <a:lnTo>
                      <a:pt x="434" y="1890"/>
                    </a:lnTo>
                    <a:lnTo>
                      <a:pt x="386" y="1893"/>
                    </a:lnTo>
                    <a:lnTo>
                      <a:pt x="338" y="1895"/>
                    </a:lnTo>
                    <a:lnTo>
                      <a:pt x="290" y="1893"/>
                    </a:lnTo>
                    <a:lnTo>
                      <a:pt x="242" y="1890"/>
                    </a:lnTo>
                    <a:lnTo>
                      <a:pt x="194" y="1884"/>
                    </a:lnTo>
                    <a:lnTo>
                      <a:pt x="148" y="1876"/>
                    </a:lnTo>
                    <a:lnTo>
                      <a:pt x="102" y="1865"/>
                    </a:lnTo>
                    <a:lnTo>
                      <a:pt x="57" y="1853"/>
                    </a:lnTo>
                    <a:lnTo>
                      <a:pt x="13" y="1838"/>
                    </a:lnTo>
                    <a:lnTo>
                      <a:pt x="0" y="1832"/>
                    </a:lnTo>
                    <a:lnTo>
                      <a:pt x="0" y="1834"/>
                    </a:lnTo>
                    <a:lnTo>
                      <a:pt x="0" y="1836"/>
                    </a:lnTo>
                    <a:lnTo>
                      <a:pt x="2" y="1838"/>
                    </a:lnTo>
                    <a:lnTo>
                      <a:pt x="2" y="1840"/>
                    </a:lnTo>
                    <a:lnTo>
                      <a:pt x="2" y="1842"/>
                    </a:lnTo>
                    <a:lnTo>
                      <a:pt x="2" y="1844"/>
                    </a:lnTo>
                    <a:close/>
                  </a:path>
                </a:pathLst>
              </a:custGeom>
              <a:solidFill>
                <a:srgbClr val="4DB7FF"/>
              </a:solidFill>
              <a:ln w="9525">
                <a:noFill/>
                <a:round/>
              </a:ln>
            </p:spPr>
            <p:txBody>
              <a:bodyPr/>
              <a:lstStyle/>
              <a:p>
                <a:endParaRPr lang="en-US"/>
              </a:p>
            </p:txBody>
          </p:sp>
          <p:sp>
            <p:nvSpPr>
              <p:cNvPr id="44180" name="Freeform 350"/>
              <p:cNvSpPr>
                <a:spLocks noEditPoints="1"/>
              </p:cNvSpPr>
              <p:nvPr/>
            </p:nvSpPr>
            <p:spPr bwMode="auto">
              <a:xfrm>
                <a:off x="4040" y="1149"/>
                <a:ext cx="626" cy="1896"/>
              </a:xfrm>
              <a:custGeom>
                <a:avLst/>
                <a:gdLst>
                  <a:gd name="T0" fmla="*/ 574 w 626"/>
                  <a:gd name="T1" fmla="*/ 31 h 1896"/>
                  <a:gd name="T2" fmla="*/ 482 w 626"/>
                  <a:gd name="T3" fmla="*/ 12 h 1896"/>
                  <a:gd name="T4" fmla="*/ 386 w 626"/>
                  <a:gd name="T5" fmla="*/ 2 h 1896"/>
                  <a:gd name="T6" fmla="*/ 290 w 626"/>
                  <a:gd name="T7" fmla="*/ 2 h 1896"/>
                  <a:gd name="T8" fmla="*/ 224 w 626"/>
                  <a:gd name="T9" fmla="*/ 8 h 1896"/>
                  <a:gd name="T10" fmla="*/ 224 w 626"/>
                  <a:gd name="T11" fmla="*/ 10 h 1896"/>
                  <a:gd name="T12" fmla="*/ 223 w 626"/>
                  <a:gd name="T13" fmla="*/ 14 h 1896"/>
                  <a:gd name="T14" fmla="*/ 223 w 626"/>
                  <a:gd name="T15" fmla="*/ 16 h 1896"/>
                  <a:gd name="T16" fmla="*/ 221 w 626"/>
                  <a:gd name="T17" fmla="*/ 18 h 1896"/>
                  <a:gd name="T18" fmla="*/ 290 w 626"/>
                  <a:gd name="T19" fmla="*/ 12 h 1896"/>
                  <a:gd name="T20" fmla="*/ 386 w 626"/>
                  <a:gd name="T21" fmla="*/ 12 h 1896"/>
                  <a:gd name="T22" fmla="*/ 480 w 626"/>
                  <a:gd name="T23" fmla="*/ 22 h 1896"/>
                  <a:gd name="T24" fmla="*/ 572 w 626"/>
                  <a:gd name="T25" fmla="*/ 41 h 1896"/>
                  <a:gd name="T26" fmla="*/ 593 w 626"/>
                  <a:gd name="T27" fmla="*/ 45 h 1896"/>
                  <a:gd name="T28" fmla="*/ 595 w 626"/>
                  <a:gd name="T29" fmla="*/ 43 h 1896"/>
                  <a:gd name="T30" fmla="*/ 597 w 626"/>
                  <a:gd name="T31" fmla="*/ 41 h 1896"/>
                  <a:gd name="T32" fmla="*/ 599 w 626"/>
                  <a:gd name="T33" fmla="*/ 39 h 1896"/>
                  <a:gd name="T34" fmla="*/ 2 w 626"/>
                  <a:gd name="T35" fmla="*/ 1833 h 1896"/>
                  <a:gd name="T36" fmla="*/ 56 w 626"/>
                  <a:gd name="T37" fmla="*/ 1852 h 1896"/>
                  <a:gd name="T38" fmla="*/ 148 w 626"/>
                  <a:gd name="T39" fmla="*/ 1875 h 1896"/>
                  <a:gd name="T40" fmla="*/ 242 w 626"/>
                  <a:gd name="T41" fmla="*/ 1890 h 1896"/>
                  <a:gd name="T42" fmla="*/ 338 w 626"/>
                  <a:gd name="T43" fmla="*/ 1896 h 1896"/>
                  <a:gd name="T44" fmla="*/ 436 w 626"/>
                  <a:gd name="T45" fmla="*/ 1890 h 1896"/>
                  <a:gd name="T46" fmla="*/ 530 w 626"/>
                  <a:gd name="T47" fmla="*/ 1875 h 1896"/>
                  <a:gd name="T48" fmla="*/ 620 w 626"/>
                  <a:gd name="T49" fmla="*/ 1852 h 1896"/>
                  <a:gd name="T50" fmla="*/ 624 w 626"/>
                  <a:gd name="T51" fmla="*/ 1850 h 1896"/>
                  <a:gd name="T52" fmla="*/ 622 w 626"/>
                  <a:gd name="T53" fmla="*/ 1848 h 1896"/>
                  <a:gd name="T54" fmla="*/ 620 w 626"/>
                  <a:gd name="T55" fmla="*/ 1846 h 1896"/>
                  <a:gd name="T56" fmla="*/ 618 w 626"/>
                  <a:gd name="T57" fmla="*/ 1844 h 1896"/>
                  <a:gd name="T58" fmla="*/ 572 w 626"/>
                  <a:gd name="T59" fmla="*/ 1856 h 1896"/>
                  <a:gd name="T60" fmla="*/ 480 w 626"/>
                  <a:gd name="T61" fmla="*/ 1873 h 1896"/>
                  <a:gd name="T62" fmla="*/ 386 w 626"/>
                  <a:gd name="T63" fmla="*/ 1883 h 1896"/>
                  <a:gd name="T64" fmla="*/ 290 w 626"/>
                  <a:gd name="T65" fmla="*/ 1883 h 1896"/>
                  <a:gd name="T66" fmla="*/ 196 w 626"/>
                  <a:gd name="T67" fmla="*/ 1873 h 1896"/>
                  <a:gd name="T68" fmla="*/ 104 w 626"/>
                  <a:gd name="T69" fmla="*/ 1856 h 1896"/>
                  <a:gd name="T70" fmla="*/ 15 w 626"/>
                  <a:gd name="T71" fmla="*/ 1827 h 1896"/>
                  <a:gd name="T72" fmla="*/ 0 w 626"/>
                  <a:gd name="T73" fmla="*/ 1823 h 1896"/>
                  <a:gd name="T74" fmla="*/ 0 w 626"/>
                  <a:gd name="T75" fmla="*/ 1825 h 1896"/>
                  <a:gd name="T76" fmla="*/ 0 w 626"/>
                  <a:gd name="T77" fmla="*/ 1829 h 1896"/>
                  <a:gd name="T78" fmla="*/ 2 w 626"/>
                  <a:gd name="T79" fmla="*/ 1833 h 189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26"/>
                  <a:gd name="T121" fmla="*/ 0 h 1896"/>
                  <a:gd name="T122" fmla="*/ 626 w 626"/>
                  <a:gd name="T123" fmla="*/ 1896 h 189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26" h="1896">
                    <a:moveTo>
                      <a:pt x="601" y="37"/>
                    </a:moveTo>
                    <a:lnTo>
                      <a:pt x="574" y="31"/>
                    </a:lnTo>
                    <a:lnTo>
                      <a:pt x="530" y="20"/>
                    </a:lnTo>
                    <a:lnTo>
                      <a:pt x="482" y="12"/>
                    </a:lnTo>
                    <a:lnTo>
                      <a:pt x="436" y="6"/>
                    </a:lnTo>
                    <a:lnTo>
                      <a:pt x="386" y="2"/>
                    </a:lnTo>
                    <a:lnTo>
                      <a:pt x="338" y="0"/>
                    </a:lnTo>
                    <a:lnTo>
                      <a:pt x="290" y="2"/>
                    </a:lnTo>
                    <a:lnTo>
                      <a:pt x="242" y="6"/>
                    </a:lnTo>
                    <a:lnTo>
                      <a:pt x="224" y="8"/>
                    </a:lnTo>
                    <a:lnTo>
                      <a:pt x="224" y="10"/>
                    </a:lnTo>
                    <a:lnTo>
                      <a:pt x="223" y="12"/>
                    </a:lnTo>
                    <a:lnTo>
                      <a:pt x="223" y="14"/>
                    </a:lnTo>
                    <a:lnTo>
                      <a:pt x="223" y="16"/>
                    </a:lnTo>
                    <a:lnTo>
                      <a:pt x="221" y="18"/>
                    </a:lnTo>
                    <a:lnTo>
                      <a:pt x="242" y="16"/>
                    </a:lnTo>
                    <a:lnTo>
                      <a:pt x="290" y="12"/>
                    </a:lnTo>
                    <a:lnTo>
                      <a:pt x="338" y="12"/>
                    </a:lnTo>
                    <a:lnTo>
                      <a:pt x="386" y="12"/>
                    </a:lnTo>
                    <a:lnTo>
                      <a:pt x="434" y="16"/>
                    </a:lnTo>
                    <a:lnTo>
                      <a:pt x="480" y="22"/>
                    </a:lnTo>
                    <a:lnTo>
                      <a:pt x="526" y="29"/>
                    </a:lnTo>
                    <a:lnTo>
                      <a:pt x="572" y="41"/>
                    </a:lnTo>
                    <a:lnTo>
                      <a:pt x="591" y="46"/>
                    </a:lnTo>
                    <a:lnTo>
                      <a:pt x="593" y="45"/>
                    </a:lnTo>
                    <a:lnTo>
                      <a:pt x="595" y="43"/>
                    </a:lnTo>
                    <a:lnTo>
                      <a:pt x="597" y="43"/>
                    </a:lnTo>
                    <a:lnTo>
                      <a:pt x="597" y="41"/>
                    </a:lnTo>
                    <a:lnTo>
                      <a:pt x="599" y="39"/>
                    </a:lnTo>
                    <a:lnTo>
                      <a:pt x="601" y="37"/>
                    </a:lnTo>
                    <a:close/>
                    <a:moveTo>
                      <a:pt x="2" y="1833"/>
                    </a:moveTo>
                    <a:lnTo>
                      <a:pt x="11" y="1839"/>
                    </a:lnTo>
                    <a:lnTo>
                      <a:pt x="56" y="1852"/>
                    </a:lnTo>
                    <a:lnTo>
                      <a:pt x="102" y="1865"/>
                    </a:lnTo>
                    <a:lnTo>
                      <a:pt x="148" y="1875"/>
                    </a:lnTo>
                    <a:lnTo>
                      <a:pt x="194" y="1885"/>
                    </a:lnTo>
                    <a:lnTo>
                      <a:pt x="242" y="1890"/>
                    </a:lnTo>
                    <a:lnTo>
                      <a:pt x="290" y="1894"/>
                    </a:lnTo>
                    <a:lnTo>
                      <a:pt x="338" y="1896"/>
                    </a:lnTo>
                    <a:lnTo>
                      <a:pt x="386" y="1894"/>
                    </a:lnTo>
                    <a:lnTo>
                      <a:pt x="436" y="1890"/>
                    </a:lnTo>
                    <a:lnTo>
                      <a:pt x="482" y="1885"/>
                    </a:lnTo>
                    <a:lnTo>
                      <a:pt x="530" y="1875"/>
                    </a:lnTo>
                    <a:lnTo>
                      <a:pt x="574" y="1865"/>
                    </a:lnTo>
                    <a:lnTo>
                      <a:pt x="620" y="1852"/>
                    </a:lnTo>
                    <a:lnTo>
                      <a:pt x="626" y="1850"/>
                    </a:lnTo>
                    <a:lnTo>
                      <a:pt x="624" y="1850"/>
                    </a:lnTo>
                    <a:lnTo>
                      <a:pt x="624" y="1848"/>
                    </a:lnTo>
                    <a:lnTo>
                      <a:pt x="622" y="1848"/>
                    </a:lnTo>
                    <a:lnTo>
                      <a:pt x="620" y="1846"/>
                    </a:lnTo>
                    <a:lnTo>
                      <a:pt x="618" y="1844"/>
                    </a:lnTo>
                    <a:lnTo>
                      <a:pt x="616" y="1842"/>
                    </a:lnTo>
                    <a:lnTo>
                      <a:pt x="572" y="1856"/>
                    </a:lnTo>
                    <a:lnTo>
                      <a:pt x="526" y="1865"/>
                    </a:lnTo>
                    <a:lnTo>
                      <a:pt x="480" y="1873"/>
                    </a:lnTo>
                    <a:lnTo>
                      <a:pt x="434" y="1879"/>
                    </a:lnTo>
                    <a:lnTo>
                      <a:pt x="386" y="1883"/>
                    </a:lnTo>
                    <a:lnTo>
                      <a:pt x="338" y="1885"/>
                    </a:lnTo>
                    <a:lnTo>
                      <a:pt x="290" y="1883"/>
                    </a:lnTo>
                    <a:lnTo>
                      <a:pt x="242" y="1879"/>
                    </a:lnTo>
                    <a:lnTo>
                      <a:pt x="196" y="1873"/>
                    </a:lnTo>
                    <a:lnTo>
                      <a:pt x="150" y="1865"/>
                    </a:lnTo>
                    <a:lnTo>
                      <a:pt x="104" y="1856"/>
                    </a:lnTo>
                    <a:lnTo>
                      <a:pt x="59" y="1842"/>
                    </a:lnTo>
                    <a:lnTo>
                      <a:pt x="15" y="1827"/>
                    </a:lnTo>
                    <a:lnTo>
                      <a:pt x="0" y="1821"/>
                    </a:lnTo>
                    <a:lnTo>
                      <a:pt x="0" y="1823"/>
                    </a:lnTo>
                    <a:lnTo>
                      <a:pt x="0" y="1825"/>
                    </a:lnTo>
                    <a:lnTo>
                      <a:pt x="0" y="1827"/>
                    </a:lnTo>
                    <a:lnTo>
                      <a:pt x="0" y="1829"/>
                    </a:lnTo>
                    <a:lnTo>
                      <a:pt x="0" y="1831"/>
                    </a:lnTo>
                    <a:lnTo>
                      <a:pt x="2" y="1833"/>
                    </a:lnTo>
                    <a:close/>
                  </a:path>
                </a:pathLst>
              </a:custGeom>
              <a:solidFill>
                <a:srgbClr val="4EB8FF"/>
              </a:solidFill>
              <a:ln w="9525">
                <a:noFill/>
                <a:round/>
              </a:ln>
            </p:spPr>
            <p:txBody>
              <a:bodyPr/>
              <a:lstStyle/>
              <a:p>
                <a:endParaRPr lang="en-US"/>
              </a:p>
            </p:txBody>
          </p:sp>
          <p:sp>
            <p:nvSpPr>
              <p:cNvPr id="44181" name="Freeform 351"/>
              <p:cNvSpPr>
                <a:spLocks noEditPoints="1"/>
              </p:cNvSpPr>
              <p:nvPr/>
            </p:nvSpPr>
            <p:spPr bwMode="auto">
              <a:xfrm>
                <a:off x="4038" y="1155"/>
                <a:ext cx="622" cy="1884"/>
              </a:xfrm>
              <a:custGeom>
                <a:avLst/>
                <a:gdLst>
                  <a:gd name="T0" fmla="*/ 576 w 622"/>
                  <a:gd name="T1" fmla="*/ 29 h 1884"/>
                  <a:gd name="T2" fmla="*/ 484 w 622"/>
                  <a:gd name="T3" fmla="*/ 10 h 1884"/>
                  <a:gd name="T4" fmla="*/ 388 w 622"/>
                  <a:gd name="T5" fmla="*/ 0 h 1884"/>
                  <a:gd name="T6" fmla="*/ 292 w 622"/>
                  <a:gd name="T7" fmla="*/ 0 h 1884"/>
                  <a:gd name="T8" fmla="*/ 225 w 622"/>
                  <a:gd name="T9" fmla="*/ 8 h 1884"/>
                  <a:gd name="T10" fmla="*/ 225 w 622"/>
                  <a:gd name="T11" fmla="*/ 10 h 1884"/>
                  <a:gd name="T12" fmla="*/ 223 w 622"/>
                  <a:gd name="T13" fmla="*/ 12 h 1884"/>
                  <a:gd name="T14" fmla="*/ 221 w 622"/>
                  <a:gd name="T15" fmla="*/ 16 h 1884"/>
                  <a:gd name="T16" fmla="*/ 221 w 622"/>
                  <a:gd name="T17" fmla="*/ 17 h 1884"/>
                  <a:gd name="T18" fmla="*/ 292 w 622"/>
                  <a:gd name="T19" fmla="*/ 12 h 1884"/>
                  <a:gd name="T20" fmla="*/ 388 w 622"/>
                  <a:gd name="T21" fmla="*/ 12 h 1884"/>
                  <a:gd name="T22" fmla="*/ 482 w 622"/>
                  <a:gd name="T23" fmla="*/ 21 h 1884"/>
                  <a:gd name="T24" fmla="*/ 572 w 622"/>
                  <a:gd name="T25" fmla="*/ 40 h 1884"/>
                  <a:gd name="T26" fmla="*/ 591 w 622"/>
                  <a:gd name="T27" fmla="*/ 44 h 1884"/>
                  <a:gd name="T28" fmla="*/ 593 w 622"/>
                  <a:gd name="T29" fmla="*/ 40 h 1884"/>
                  <a:gd name="T30" fmla="*/ 595 w 622"/>
                  <a:gd name="T31" fmla="*/ 39 h 1884"/>
                  <a:gd name="T32" fmla="*/ 597 w 622"/>
                  <a:gd name="T33" fmla="*/ 37 h 1884"/>
                  <a:gd name="T34" fmla="*/ 2 w 622"/>
                  <a:gd name="T35" fmla="*/ 1821 h 1884"/>
                  <a:gd name="T36" fmla="*/ 59 w 622"/>
                  <a:gd name="T37" fmla="*/ 1842 h 1884"/>
                  <a:gd name="T38" fmla="*/ 150 w 622"/>
                  <a:gd name="T39" fmla="*/ 1865 h 1884"/>
                  <a:gd name="T40" fmla="*/ 244 w 622"/>
                  <a:gd name="T41" fmla="*/ 1879 h 1884"/>
                  <a:gd name="T42" fmla="*/ 340 w 622"/>
                  <a:gd name="T43" fmla="*/ 1884 h 1884"/>
                  <a:gd name="T44" fmla="*/ 436 w 622"/>
                  <a:gd name="T45" fmla="*/ 1879 h 1884"/>
                  <a:gd name="T46" fmla="*/ 530 w 622"/>
                  <a:gd name="T47" fmla="*/ 1865 h 1884"/>
                  <a:gd name="T48" fmla="*/ 620 w 622"/>
                  <a:gd name="T49" fmla="*/ 1842 h 1884"/>
                  <a:gd name="T50" fmla="*/ 622 w 622"/>
                  <a:gd name="T51" fmla="*/ 1840 h 1884"/>
                  <a:gd name="T52" fmla="*/ 620 w 622"/>
                  <a:gd name="T53" fmla="*/ 1838 h 1884"/>
                  <a:gd name="T54" fmla="*/ 618 w 622"/>
                  <a:gd name="T55" fmla="*/ 1834 h 1884"/>
                  <a:gd name="T56" fmla="*/ 614 w 622"/>
                  <a:gd name="T57" fmla="*/ 1833 h 1884"/>
                  <a:gd name="T58" fmla="*/ 572 w 622"/>
                  <a:gd name="T59" fmla="*/ 1844 h 1884"/>
                  <a:gd name="T60" fmla="*/ 482 w 622"/>
                  <a:gd name="T61" fmla="*/ 1863 h 1884"/>
                  <a:gd name="T62" fmla="*/ 388 w 622"/>
                  <a:gd name="T63" fmla="*/ 1873 h 1884"/>
                  <a:gd name="T64" fmla="*/ 292 w 622"/>
                  <a:gd name="T65" fmla="*/ 1873 h 1884"/>
                  <a:gd name="T66" fmla="*/ 198 w 622"/>
                  <a:gd name="T67" fmla="*/ 1863 h 1884"/>
                  <a:gd name="T68" fmla="*/ 107 w 622"/>
                  <a:gd name="T69" fmla="*/ 1844 h 1884"/>
                  <a:gd name="T70" fmla="*/ 19 w 622"/>
                  <a:gd name="T71" fmla="*/ 1817 h 1884"/>
                  <a:gd name="T72" fmla="*/ 0 w 622"/>
                  <a:gd name="T73" fmla="*/ 1811 h 1884"/>
                  <a:gd name="T74" fmla="*/ 2 w 622"/>
                  <a:gd name="T75" fmla="*/ 1813 h 1884"/>
                  <a:gd name="T76" fmla="*/ 2 w 622"/>
                  <a:gd name="T77" fmla="*/ 1817 h 1884"/>
                  <a:gd name="T78" fmla="*/ 2 w 622"/>
                  <a:gd name="T79" fmla="*/ 1819 h 188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22"/>
                  <a:gd name="T121" fmla="*/ 0 h 1884"/>
                  <a:gd name="T122" fmla="*/ 622 w 622"/>
                  <a:gd name="T123" fmla="*/ 1884 h 188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22" h="1884">
                    <a:moveTo>
                      <a:pt x="599" y="37"/>
                    </a:moveTo>
                    <a:lnTo>
                      <a:pt x="576" y="29"/>
                    </a:lnTo>
                    <a:lnTo>
                      <a:pt x="530" y="19"/>
                    </a:lnTo>
                    <a:lnTo>
                      <a:pt x="484" y="10"/>
                    </a:lnTo>
                    <a:lnTo>
                      <a:pt x="436" y="4"/>
                    </a:lnTo>
                    <a:lnTo>
                      <a:pt x="388" y="0"/>
                    </a:lnTo>
                    <a:lnTo>
                      <a:pt x="340" y="0"/>
                    </a:lnTo>
                    <a:lnTo>
                      <a:pt x="292" y="0"/>
                    </a:lnTo>
                    <a:lnTo>
                      <a:pt x="244" y="4"/>
                    </a:lnTo>
                    <a:lnTo>
                      <a:pt x="225" y="8"/>
                    </a:lnTo>
                    <a:lnTo>
                      <a:pt x="225" y="10"/>
                    </a:lnTo>
                    <a:lnTo>
                      <a:pt x="223" y="12"/>
                    </a:lnTo>
                    <a:lnTo>
                      <a:pt x="223" y="14"/>
                    </a:lnTo>
                    <a:lnTo>
                      <a:pt x="221" y="16"/>
                    </a:lnTo>
                    <a:lnTo>
                      <a:pt x="221" y="17"/>
                    </a:lnTo>
                    <a:lnTo>
                      <a:pt x="244" y="16"/>
                    </a:lnTo>
                    <a:lnTo>
                      <a:pt x="292" y="12"/>
                    </a:lnTo>
                    <a:lnTo>
                      <a:pt x="340" y="10"/>
                    </a:lnTo>
                    <a:lnTo>
                      <a:pt x="388" y="12"/>
                    </a:lnTo>
                    <a:lnTo>
                      <a:pt x="436" y="16"/>
                    </a:lnTo>
                    <a:lnTo>
                      <a:pt x="482" y="21"/>
                    </a:lnTo>
                    <a:lnTo>
                      <a:pt x="528" y="29"/>
                    </a:lnTo>
                    <a:lnTo>
                      <a:pt x="572" y="40"/>
                    </a:lnTo>
                    <a:lnTo>
                      <a:pt x="589" y="44"/>
                    </a:lnTo>
                    <a:lnTo>
                      <a:pt x="591" y="44"/>
                    </a:lnTo>
                    <a:lnTo>
                      <a:pt x="591" y="42"/>
                    </a:lnTo>
                    <a:lnTo>
                      <a:pt x="593" y="40"/>
                    </a:lnTo>
                    <a:lnTo>
                      <a:pt x="595" y="39"/>
                    </a:lnTo>
                    <a:lnTo>
                      <a:pt x="597" y="37"/>
                    </a:lnTo>
                    <a:lnTo>
                      <a:pt x="599" y="37"/>
                    </a:lnTo>
                    <a:close/>
                    <a:moveTo>
                      <a:pt x="2" y="1821"/>
                    </a:moveTo>
                    <a:lnTo>
                      <a:pt x="15" y="1827"/>
                    </a:lnTo>
                    <a:lnTo>
                      <a:pt x="59" y="1842"/>
                    </a:lnTo>
                    <a:lnTo>
                      <a:pt x="104" y="1854"/>
                    </a:lnTo>
                    <a:lnTo>
                      <a:pt x="150" y="1865"/>
                    </a:lnTo>
                    <a:lnTo>
                      <a:pt x="196" y="1873"/>
                    </a:lnTo>
                    <a:lnTo>
                      <a:pt x="244" y="1879"/>
                    </a:lnTo>
                    <a:lnTo>
                      <a:pt x="292" y="1882"/>
                    </a:lnTo>
                    <a:lnTo>
                      <a:pt x="340" y="1884"/>
                    </a:lnTo>
                    <a:lnTo>
                      <a:pt x="388" y="1882"/>
                    </a:lnTo>
                    <a:lnTo>
                      <a:pt x="436" y="1879"/>
                    </a:lnTo>
                    <a:lnTo>
                      <a:pt x="484" y="1873"/>
                    </a:lnTo>
                    <a:lnTo>
                      <a:pt x="530" y="1865"/>
                    </a:lnTo>
                    <a:lnTo>
                      <a:pt x="576" y="1854"/>
                    </a:lnTo>
                    <a:lnTo>
                      <a:pt x="620" y="1842"/>
                    </a:lnTo>
                    <a:lnTo>
                      <a:pt x="622" y="1840"/>
                    </a:lnTo>
                    <a:lnTo>
                      <a:pt x="620" y="1838"/>
                    </a:lnTo>
                    <a:lnTo>
                      <a:pt x="618" y="1836"/>
                    </a:lnTo>
                    <a:lnTo>
                      <a:pt x="618" y="1834"/>
                    </a:lnTo>
                    <a:lnTo>
                      <a:pt x="616" y="1834"/>
                    </a:lnTo>
                    <a:lnTo>
                      <a:pt x="614" y="1833"/>
                    </a:lnTo>
                    <a:lnTo>
                      <a:pt x="572" y="1844"/>
                    </a:lnTo>
                    <a:lnTo>
                      <a:pt x="528" y="1854"/>
                    </a:lnTo>
                    <a:lnTo>
                      <a:pt x="482" y="1863"/>
                    </a:lnTo>
                    <a:lnTo>
                      <a:pt x="436" y="1869"/>
                    </a:lnTo>
                    <a:lnTo>
                      <a:pt x="388" y="1873"/>
                    </a:lnTo>
                    <a:lnTo>
                      <a:pt x="340" y="1873"/>
                    </a:lnTo>
                    <a:lnTo>
                      <a:pt x="292" y="1873"/>
                    </a:lnTo>
                    <a:lnTo>
                      <a:pt x="244" y="1869"/>
                    </a:lnTo>
                    <a:lnTo>
                      <a:pt x="198" y="1863"/>
                    </a:lnTo>
                    <a:lnTo>
                      <a:pt x="152" y="1854"/>
                    </a:lnTo>
                    <a:lnTo>
                      <a:pt x="107" y="1844"/>
                    </a:lnTo>
                    <a:lnTo>
                      <a:pt x="63" y="1831"/>
                    </a:lnTo>
                    <a:lnTo>
                      <a:pt x="19" y="1817"/>
                    </a:lnTo>
                    <a:lnTo>
                      <a:pt x="0" y="1809"/>
                    </a:lnTo>
                    <a:lnTo>
                      <a:pt x="0" y="1811"/>
                    </a:lnTo>
                    <a:lnTo>
                      <a:pt x="2" y="1811"/>
                    </a:lnTo>
                    <a:lnTo>
                      <a:pt x="2" y="1813"/>
                    </a:lnTo>
                    <a:lnTo>
                      <a:pt x="2" y="1815"/>
                    </a:lnTo>
                    <a:lnTo>
                      <a:pt x="2" y="1817"/>
                    </a:lnTo>
                    <a:lnTo>
                      <a:pt x="2" y="1819"/>
                    </a:lnTo>
                    <a:lnTo>
                      <a:pt x="2" y="1821"/>
                    </a:lnTo>
                    <a:close/>
                  </a:path>
                </a:pathLst>
              </a:custGeom>
              <a:solidFill>
                <a:srgbClr val="4FB8FF"/>
              </a:solidFill>
              <a:ln w="9525">
                <a:noFill/>
                <a:round/>
              </a:ln>
            </p:spPr>
            <p:txBody>
              <a:bodyPr/>
              <a:lstStyle/>
              <a:p>
                <a:endParaRPr lang="en-US"/>
              </a:p>
            </p:txBody>
          </p:sp>
          <p:sp>
            <p:nvSpPr>
              <p:cNvPr id="44182" name="Freeform 352"/>
              <p:cNvSpPr>
                <a:spLocks noEditPoints="1"/>
              </p:cNvSpPr>
              <p:nvPr/>
            </p:nvSpPr>
            <p:spPr bwMode="auto">
              <a:xfrm>
                <a:off x="4038" y="1161"/>
                <a:ext cx="618" cy="1873"/>
              </a:xfrm>
              <a:custGeom>
                <a:avLst/>
                <a:gdLst>
                  <a:gd name="T0" fmla="*/ 574 w 618"/>
                  <a:gd name="T1" fmla="*/ 29 h 1873"/>
                  <a:gd name="T2" fmla="*/ 482 w 618"/>
                  <a:gd name="T3" fmla="*/ 10 h 1873"/>
                  <a:gd name="T4" fmla="*/ 388 w 618"/>
                  <a:gd name="T5" fmla="*/ 0 h 1873"/>
                  <a:gd name="T6" fmla="*/ 292 w 618"/>
                  <a:gd name="T7" fmla="*/ 0 h 1873"/>
                  <a:gd name="T8" fmla="*/ 223 w 618"/>
                  <a:gd name="T9" fmla="*/ 6 h 1873"/>
                  <a:gd name="T10" fmla="*/ 221 w 618"/>
                  <a:gd name="T11" fmla="*/ 10 h 1873"/>
                  <a:gd name="T12" fmla="*/ 221 w 618"/>
                  <a:gd name="T13" fmla="*/ 11 h 1873"/>
                  <a:gd name="T14" fmla="*/ 219 w 618"/>
                  <a:gd name="T15" fmla="*/ 15 h 1873"/>
                  <a:gd name="T16" fmla="*/ 219 w 618"/>
                  <a:gd name="T17" fmla="*/ 17 h 1873"/>
                  <a:gd name="T18" fmla="*/ 292 w 618"/>
                  <a:gd name="T19" fmla="*/ 11 h 1873"/>
                  <a:gd name="T20" fmla="*/ 388 w 618"/>
                  <a:gd name="T21" fmla="*/ 11 h 1873"/>
                  <a:gd name="T22" fmla="*/ 482 w 618"/>
                  <a:gd name="T23" fmla="*/ 21 h 1873"/>
                  <a:gd name="T24" fmla="*/ 572 w 618"/>
                  <a:gd name="T25" fmla="*/ 38 h 1873"/>
                  <a:gd name="T26" fmla="*/ 587 w 618"/>
                  <a:gd name="T27" fmla="*/ 42 h 1873"/>
                  <a:gd name="T28" fmla="*/ 589 w 618"/>
                  <a:gd name="T29" fmla="*/ 40 h 1873"/>
                  <a:gd name="T30" fmla="*/ 591 w 618"/>
                  <a:gd name="T31" fmla="*/ 38 h 1873"/>
                  <a:gd name="T32" fmla="*/ 593 w 618"/>
                  <a:gd name="T33" fmla="*/ 34 h 1873"/>
                  <a:gd name="T34" fmla="*/ 2 w 618"/>
                  <a:gd name="T35" fmla="*/ 1809 h 1873"/>
                  <a:gd name="T36" fmla="*/ 61 w 618"/>
                  <a:gd name="T37" fmla="*/ 1830 h 1873"/>
                  <a:gd name="T38" fmla="*/ 152 w 618"/>
                  <a:gd name="T39" fmla="*/ 1853 h 1873"/>
                  <a:gd name="T40" fmla="*/ 244 w 618"/>
                  <a:gd name="T41" fmla="*/ 1867 h 1873"/>
                  <a:gd name="T42" fmla="*/ 340 w 618"/>
                  <a:gd name="T43" fmla="*/ 1873 h 1873"/>
                  <a:gd name="T44" fmla="*/ 436 w 618"/>
                  <a:gd name="T45" fmla="*/ 1867 h 1873"/>
                  <a:gd name="T46" fmla="*/ 528 w 618"/>
                  <a:gd name="T47" fmla="*/ 1853 h 1873"/>
                  <a:gd name="T48" fmla="*/ 618 w 618"/>
                  <a:gd name="T49" fmla="*/ 1830 h 1873"/>
                  <a:gd name="T50" fmla="*/ 616 w 618"/>
                  <a:gd name="T51" fmla="*/ 1828 h 1873"/>
                  <a:gd name="T52" fmla="*/ 614 w 618"/>
                  <a:gd name="T53" fmla="*/ 1827 h 1873"/>
                  <a:gd name="T54" fmla="*/ 612 w 618"/>
                  <a:gd name="T55" fmla="*/ 1825 h 1873"/>
                  <a:gd name="T56" fmla="*/ 610 w 618"/>
                  <a:gd name="T57" fmla="*/ 1823 h 1873"/>
                  <a:gd name="T58" fmla="*/ 526 w 618"/>
                  <a:gd name="T59" fmla="*/ 1844 h 1873"/>
                  <a:gd name="T60" fmla="*/ 434 w 618"/>
                  <a:gd name="T61" fmla="*/ 1857 h 1873"/>
                  <a:gd name="T62" fmla="*/ 340 w 618"/>
                  <a:gd name="T63" fmla="*/ 1861 h 1873"/>
                  <a:gd name="T64" fmla="*/ 246 w 618"/>
                  <a:gd name="T65" fmla="*/ 1857 h 1873"/>
                  <a:gd name="T66" fmla="*/ 154 w 618"/>
                  <a:gd name="T67" fmla="*/ 1844 h 1873"/>
                  <a:gd name="T68" fmla="*/ 65 w 618"/>
                  <a:gd name="T69" fmla="*/ 1821 h 1873"/>
                  <a:gd name="T70" fmla="*/ 0 w 618"/>
                  <a:gd name="T71" fmla="*/ 1798 h 1873"/>
                  <a:gd name="T72" fmla="*/ 0 w 618"/>
                  <a:gd name="T73" fmla="*/ 1800 h 1873"/>
                  <a:gd name="T74" fmla="*/ 0 w 618"/>
                  <a:gd name="T75" fmla="*/ 1803 h 1873"/>
                  <a:gd name="T76" fmla="*/ 2 w 618"/>
                  <a:gd name="T77" fmla="*/ 1805 h 1873"/>
                  <a:gd name="T78" fmla="*/ 2 w 618"/>
                  <a:gd name="T79" fmla="*/ 1809 h 187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18"/>
                  <a:gd name="T121" fmla="*/ 0 h 1873"/>
                  <a:gd name="T122" fmla="*/ 618 w 618"/>
                  <a:gd name="T123" fmla="*/ 1873 h 187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18" h="1873">
                    <a:moveTo>
                      <a:pt x="593" y="34"/>
                    </a:moveTo>
                    <a:lnTo>
                      <a:pt x="574" y="29"/>
                    </a:lnTo>
                    <a:lnTo>
                      <a:pt x="528" y="17"/>
                    </a:lnTo>
                    <a:lnTo>
                      <a:pt x="482" y="10"/>
                    </a:lnTo>
                    <a:lnTo>
                      <a:pt x="436" y="4"/>
                    </a:lnTo>
                    <a:lnTo>
                      <a:pt x="388" y="0"/>
                    </a:lnTo>
                    <a:lnTo>
                      <a:pt x="340" y="0"/>
                    </a:lnTo>
                    <a:lnTo>
                      <a:pt x="292" y="0"/>
                    </a:lnTo>
                    <a:lnTo>
                      <a:pt x="244" y="4"/>
                    </a:lnTo>
                    <a:lnTo>
                      <a:pt x="223" y="6"/>
                    </a:lnTo>
                    <a:lnTo>
                      <a:pt x="223" y="8"/>
                    </a:lnTo>
                    <a:lnTo>
                      <a:pt x="221" y="10"/>
                    </a:lnTo>
                    <a:lnTo>
                      <a:pt x="221" y="11"/>
                    </a:lnTo>
                    <a:lnTo>
                      <a:pt x="221" y="13"/>
                    </a:lnTo>
                    <a:lnTo>
                      <a:pt x="219" y="15"/>
                    </a:lnTo>
                    <a:lnTo>
                      <a:pt x="219" y="17"/>
                    </a:lnTo>
                    <a:lnTo>
                      <a:pt x="246" y="15"/>
                    </a:lnTo>
                    <a:lnTo>
                      <a:pt x="292" y="11"/>
                    </a:lnTo>
                    <a:lnTo>
                      <a:pt x="340" y="10"/>
                    </a:lnTo>
                    <a:lnTo>
                      <a:pt x="388" y="11"/>
                    </a:lnTo>
                    <a:lnTo>
                      <a:pt x="434" y="15"/>
                    </a:lnTo>
                    <a:lnTo>
                      <a:pt x="482" y="21"/>
                    </a:lnTo>
                    <a:lnTo>
                      <a:pt x="526" y="29"/>
                    </a:lnTo>
                    <a:lnTo>
                      <a:pt x="572" y="38"/>
                    </a:lnTo>
                    <a:lnTo>
                      <a:pt x="585" y="42"/>
                    </a:lnTo>
                    <a:lnTo>
                      <a:pt x="587" y="42"/>
                    </a:lnTo>
                    <a:lnTo>
                      <a:pt x="587" y="40"/>
                    </a:lnTo>
                    <a:lnTo>
                      <a:pt x="589" y="40"/>
                    </a:lnTo>
                    <a:lnTo>
                      <a:pt x="589" y="38"/>
                    </a:lnTo>
                    <a:lnTo>
                      <a:pt x="591" y="38"/>
                    </a:lnTo>
                    <a:lnTo>
                      <a:pt x="591" y="36"/>
                    </a:lnTo>
                    <a:lnTo>
                      <a:pt x="593" y="34"/>
                    </a:lnTo>
                    <a:close/>
                    <a:moveTo>
                      <a:pt x="2" y="1809"/>
                    </a:moveTo>
                    <a:lnTo>
                      <a:pt x="17" y="1815"/>
                    </a:lnTo>
                    <a:lnTo>
                      <a:pt x="61" y="1830"/>
                    </a:lnTo>
                    <a:lnTo>
                      <a:pt x="106" y="1844"/>
                    </a:lnTo>
                    <a:lnTo>
                      <a:pt x="152" y="1853"/>
                    </a:lnTo>
                    <a:lnTo>
                      <a:pt x="198" y="1861"/>
                    </a:lnTo>
                    <a:lnTo>
                      <a:pt x="244" y="1867"/>
                    </a:lnTo>
                    <a:lnTo>
                      <a:pt x="292" y="1871"/>
                    </a:lnTo>
                    <a:lnTo>
                      <a:pt x="340" y="1873"/>
                    </a:lnTo>
                    <a:lnTo>
                      <a:pt x="388" y="1871"/>
                    </a:lnTo>
                    <a:lnTo>
                      <a:pt x="436" y="1867"/>
                    </a:lnTo>
                    <a:lnTo>
                      <a:pt x="482" y="1861"/>
                    </a:lnTo>
                    <a:lnTo>
                      <a:pt x="528" y="1853"/>
                    </a:lnTo>
                    <a:lnTo>
                      <a:pt x="574" y="1844"/>
                    </a:lnTo>
                    <a:lnTo>
                      <a:pt x="618" y="1830"/>
                    </a:lnTo>
                    <a:lnTo>
                      <a:pt x="618" y="1828"/>
                    </a:lnTo>
                    <a:lnTo>
                      <a:pt x="616" y="1828"/>
                    </a:lnTo>
                    <a:lnTo>
                      <a:pt x="614" y="1827"/>
                    </a:lnTo>
                    <a:lnTo>
                      <a:pt x="612" y="1825"/>
                    </a:lnTo>
                    <a:lnTo>
                      <a:pt x="610" y="1823"/>
                    </a:lnTo>
                    <a:lnTo>
                      <a:pt x="572" y="1832"/>
                    </a:lnTo>
                    <a:lnTo>
                      <a:pt x="526" y="1844"/>
                    </a:lnTo>
                    <a:lnTo>
                      <a:pt x="482" y="1851"/>
                    </a:lnTo>
                    <a:lnTo>
                      <a:pt x="434" y="1857"/>
                    </a:lnTo>
                    <a:lnTo>
                      <a:pt x="388" y="1861"/>
                    </a:lnTo>
                    <a:lnTo>
                      <a:pt x="340" y="1861"/>
                    </a:lnTo>
                    <a:lnTo>
                      <a:pt x="292" y="1861"/>
                    </a:lnTo>
                    <a:lnTo>
                      <a:pt x="246" y="1857"/>
                    </a:lnTo>
                    <a:lnTo>
                      <a:pt x="200" y="1851"/>
                    </a:lnTo>
                    <a:lnTo>
                      <a:pt x="154" y="1844"/>
                    </a:lnTo>
                    <a:lnTo>
                      <a:pt x="107" y="1832"/>
                    </a:lnTo>
                    <a:lnTo>
                      <a:pt x="65" y="1821"/>
                    </a:lnTo>
                    <a:lnTo>
                      <a:pt x="21" y="1805"/>
                    </a:lnTo>
                    <a:lnTo>
                      <a:pt x="0" y="1798"/>
                    </a:lnTo>
                    <a:lnTo>
                      <a:pt x="0" y="1800"/>
                    </a:lnTo>
                    <a:lnTo>
                      <a:pt x="0" y="1802"/>
                    </a:lnTo>
                    <a:lnTo>
                      <a:pt x="0" y="1803"/>
                    </a:lnTo>
                    <a:lnTo>
                      <a:pt x="0" y="1805"/>
                    </a:lnTo>
                    <a:lnTo>
                      <a:pt x="2" y="1805"/>
                    </a:lnTo>
                    <a:lnTo>
                      <a:pt x="2" y="1807"/>
                    </a:lnTo>
                    <a:lnTo>
                      <a:pt x="2" y="1809"/>
                    </a:lnTo>
                    <a:close/>
                  </a:path>
                </a:pathLst>
              </a:custGeom>
              <a:solidFill>
                <a:srgbClr val="50B9FF"/>
              </a:solidFill>
              <a:ln w="9525">
                <a:noFill/>
                <a:round/>
              </a:ln>
            </p:spPr>
            <p:txBody>
              <a:bodyPr/>
              <a:lstStyle/>
              <a:p>
                <a:endParaRPr lang="en-US"/>
              </a:p>
            </p:txBody>
          </p:sp>
          <p:sp>
            <p:nvSpPr>
              <p:cNvPr id="44183" name="Freeform 353"/>
              <p:cNvSpPr>
                <a:spLocks noEditPoints="1"/>
              </p:cNvSpPr>
              <p:nvPr/>
            </p:nvSpPr>
            <p:spPr bwMode="auto">
              <a:xfrm>
                <a:off x="4036" y="1165"/>
                <a:ext cx="616" cy="1863"/>
              </a:xfrm>
              <a:custGeom>
                <a:avLst/>
                <a:gdLst>
                  <a:gd name="T0" fmla="*/ 574 w 616"/>
                  <a:gd name="T1" fmla="*/ 30 h 1863"/>
                  <a:gd name="T2" fmla="*/ 484 w 616"/>
                  <a:gd name="T3" fmla="*/ 11 h 1863"/>
                  <a:gd name="T4" fmla="*/ 390 w 616"/>
                  <a:gd name="T5" fmla="*/ 2 h 1863"/>
                  <a:gd name="T6" fmla="*/ 294 w 616"/>
                  <a:gd name="T7" fmla="*/ 2 h 1863"/>
                  <a:gd name="T8" fmla="*/ 223 w 616"/>
                  <a:gd name="T9" fmla="*/ 7 h 1863"/>
                  <a:gd name="T10" fmla="*/ 221 w 616"/>
                  <a:gd name="T11" fmla="*/ 11 h 1863"/>
                  <a:gd name="T12" fmla="*/ 221 w 616"/>
                  <a:gd name="T13" fmla="*/ 13 h 1863"/>
                  <a:gd name="T14" fmla="*/ 219 w 616"/>
                  <a:gd name="T15" fmla="*/ 17 h 1863"/>
                  <a:gd name="T16" fmla="*/ 217 w 616"/>
                  <a:gd name="T17" fmla="*/ 19 h 1863"/>
                  <a:gd name="T18" fmla="*/ 294 w 616"/>
                  <a:gd name="T19" fmla="*/ 11 h 1863"/>
                  <a:gd name="T20" fmla="*/ 390 w 616"/>
                  <a:gd name="T21" fmla="*/ 11 h 1863"/>
                  <a:gd name="T22" fmla="*/ 482 w 616"/>
                  <a:gd name="T23" fmla="*/ 21 h 1863"/>
                  <a:gd name="T24" fmla="*/ 572 w 616"/>
                  <a:gd name="T25" fmla="*/ 40 h 1863"/>
                  <a:gd name="T26" fmla="*/ 584 w 616"/>
                  <a:gd name="T27" fmla="*/ 42 h 1863"/>
                  <a:gd name="T28" fmla="*/ 587 w 616"/>
                  <a:gd name="T29" fmla="*/ 40 h 1863"/>
                  <a:gd name="T30" fmla="*/ 589 w 616"/>
                  <a:gd name="T31" fmla="*/ 38 h 1863"/>
                  <a:gd name="T32" fmla="*/ 591 w 616"/>
                  <a:gd name="T33" fmla="*/ 36 h 1863"/>
                  <a:gd name="T34" fmla="*/ 2 w 616"/>
                  <a:gd name="T35" fmla="*/ 1799 h 1863"/>
                  <a:gd name="T36" fmla="*/ 65 w 616"/>
                  <a:gd name="T37" fmla="*/ 1821 h 1863"/>
                  <a:gd name="T38" fmla="*/ 154 w 616"/>
                  <a:gd name="T39" fmla="*/ 1844 h 1863"/>
                  <a:gd name="T40" fmla="*/ 246 w 616"/>
                  <a:gd name="T41" fmla="*/ 1859 h 1863"/>
                  <a:gd name="T42" fmla="*/ 342 w 616"/>
                  <a:gd name="T43" fmla="*/ 1863 h 1863"/>
                  <a:gd name="T44" fmla="*/ 438 w 616"/>
                  <a:gd name="T45" fmla="*/ 1859 h 1863"/>
                  <a:gd name="T46" fmla="*/ 530 w 616"/>
                  <a:gd name="T47" fmla="*/ 1844 h 1863"/>
                  <a:gd name="T48" fmla="*/ 616 w 616"/>
                  <a:gd name="T49" fmla="*/ 1823 h 1863"/>
                  <a:gd name="T50" fmla="*/ 614 w 616"/>
                  <a:gd name="T51" fmla="*/ 1821 h 1863"/>
                  <a:gd name="T52" fmla="*/ 612 w 616"/>
                  <a:gd name="T53" fmla="*/ 1819 h 1863"/>
                  <a:gd name="T54" fmla="*/ 610 w 616"/>
                  <a:gd name="T55" fmla="*/ 1815 h 1863"/>
                  <a:gd name="T56" fmla="*/ 607 w 616"/>
                  <a:gd name="T57" fmla="*/ 1813 h 1863"/>
                  <a:gd name="T58" fmla="*/ 528 w 616"/>
                  <a:gd name="T59" fmla="*/ 1834 h 1863"/>
                  <a:gd name="T60" fmla="*/ 436 w 616"/>
                  <a:gd name="T61" fmla="*/ 1847 h 1863"/>
                  <a:gd name="T62" fmla="*/ 342 w 616"/>
                  <a:gd name="T63" fmla="*/ 1853 h 1863"/>
                  <a:gd name="T64" fmla="*/ 248 w 616"/>
                  <a:gd name="T65" fmla="*/ 1847 h 1863"/>
                  <a:gd name="T66" fmla="*/ 156 w 616"/>
                  <a:gd name="T67" fmla="*/ 1834 h 1863"/>
                  <a:gd name="T68" fmla="*/ 67 w 616"/>
                  <a:gd name="T69" fmla="*/ 1811 h 1863"/>
                  <a:gd name="T70" fmla="*/ 0 w 616"/>
                  <a:gd name="T71" fmla="*/ 1788 h 1863"/>
                  <a:gd name="T72" fmla="*/ 2 w 616"/>
                  <a:gd name="T73" fmla="*/ 1790 h 1863"/>
                  <a:gd name="T74" fmla="*/ 2 w 616"/>
                  <a:gd name="T75" fmla="*/ 1794 h 1863"/>
                  <a:gd name="T76" fmla="*/ 2 w 616"/>
                  <a:gd name="T77" fmla="*/ 1796 h 1863"/>
                  <a:gd name="T78" fmla="*/ 2 w 616"/>
                  <a:gd name="T79" fmla="*/ 1799 h 186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16"/>
                  <a:gd name="T121" fmla="*/ 0 h 1863"/>
                  <a:gd name="T122" fmla="*/ 616 w 616"/>
                  <a:gd name="T123" fmla="*/ 1863 h 186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16" h="1863">
                    <a:moveTo>
                      <a:pt x="591" y="34"/>
                    </a:moveTo>
                    <a:lnTo>
                      <a:pt x="574" y="30"/>
                    </a:lnTo>
                    <a:lnTo>
                      <a:pt x="530" y="19"/>
                    </a:lnTo>
                    <a:lnTo>
                      <a:pt x="484" y="11"/>
                    </a:lnTo>
                    <a:lnTo>
                      <a:pt x="438" y="6"/>
                    </a:lnTo>
                    <a:lnTo>
                      <a:pt x="390" y="2"/>
                    </a:lnTo>
                    <a:lnTo>
                      <a:pt x="342" y="0"/>
                    </a:lnTo>
                    <a:lnTo>
                      <a:pt x="294" y="2"/>
                    </a:lnTo>
                    <a:lnTo>
                      <a:pt x="246" y="6"/>
                    </a:lnTo>
                    <a:lnTo>
                      <a:pt x="223" y="7"/>
                    </a:lnTo>
                    <a:lnTo>
                      <a:pt x="223" y="9"/>
                    </a:lnTo>
                    <a:lnTo>
                      <a:pt x="221" y="11"/>
                    </a:lnTo>
                    <a:lnTo>
                      <a:pt x="221" y="13"/>
                    </a:lnTo>
                    <a:lnTo>
                      <a:pt x="219" y="15"/>
                    </a:lnTo>
                    <a:lnTo>
                      <a:pt x="219" y="17"/>
                    </a:lnTo>
                    <a:lnTo>
                      <a:pt x="219" y="19"/>
                    </a:lnTo>
                    <a:lnTo>
                      <a:pt x="217" y="19"/>
                    </a:lnTo>
                    <a:lnTo>
                      <a:pt x="248" y="15"/>
                    </a:lnTo>
                    <a:lnTo>
                      <a:pt x="294" y="11"/>
                    </a:lnTo>
                    <a:lnTo>
                      <a:pt x="342" y="11"/>
                    </a:lnTo>
                    <a:lnTo>
                      <a:pt x="390" y="11"/>
                    </a:lnTo>
                    <a:lnTo>
                      <a:pt x="436" y="15"/>
                    </a:lnTo>
                    <a:lnTo>
                      <a:pt x="482" y="21"/>
                    </a:lnTo>
                    <a:lnTo>
                      <a:pt x="528" y="30"/>
                    </a:lnTo>
                    <a:lnTo>
                      <a:pt x="572" y="40"/>
                    </a:lnTo>
                    <a:lnTo>
                      <a:pt x="584" y="44"/>
                    </a:lnTo>
                    <a:lnTo>
                      <a:pt x="584" y="42"/>
                    </a:lnTo>
                    <a:lnTo>
                      <a:pt x="585" y="42"/>
                    </a:lnTo>
                    <a:lnTo>
                      <a:pt x="587" y="40"/>
                    </a:lnTo>
                    <a:lnTo>
                      <a:pt x="587" y="38"/>
                    </a:lnTo>
                    <a:lnTo>
                      <a:pt x="589" y="38"/>
                    </a:lnTo>
                    <a:lnTo>
                      <a:pt x="589" y="36"/>
                    </a:lnTo>
                    <a:lnTo>
                      <a:pt x="591" y="36"/>
                    </a:lnTo>
                    <a:lnTo>
                      <a:pt x="591" y="34"/>
                    </a:lnTo>
                    <a:close/>
                    <a:moveTo>
                      <a:pt x="2" y="1799"/>
                    </a:moveTo>
                    <a:lnTo>
                      <a:pt x="21" y="1807"/>
                    </a:lnTo>
                    <a:lnTo>
                      <a:pt x="65" y="1821"/>
                    </a:lnTo>
                    <a:lnTo>
                      <a:pt x="109" y="1834"/>
                    </a:lnTo>
                    <a:lnTo>
                      <a:pt x="154" y="1844"/>
                    </a:lnTo>
                    <a:lnTo>
                      <a:pt x="200" y="1853"/>
                    </a:lnTo>
                    <a:lnTo>
                      <a:pt x="246" y="1859"/>
                    </a:lnTo>
                    <a:lnTo>
                      <a:pt x="294" y="1863"/>
                    </a:lnTo>
                    <a:lnTo>
                      <a:pt x="342" y="1863"/>
                    </a:lnTo>
                    <a:lnTo>
                      <a:pt x="390" y="1863"/>
                    </a:lnTo>
                    <a:lnTo>
                      <a:pt x="438" y="1859"/>
                    </a:lnTo>
                    <a:lnTo>
                      <a:pt x="484" y="1853"/>
                    </a:lnTo>
                    <a:lnTo>
                      <a:pt x="530" y="1844"/>
                    </a:lnTo>
                    <a:lnTo>
                      <a:pt x="574" y="1834"/>
                    </a:lnTo>
                    <a:lnTo>
                      <a:pt x="616" y="1823"/>
                    </a:lnTo>
                    <a:lnTo>
                      <a:pt x="614" y="1821"/>
                    </a:lnTo>
                    <a:lnTo>
                      <a:pt x="612" y="1819"/>
                    </a:lnTo>
                    <a:lnTo>
                      <a:pt x="610" y="1817"/>
                    </a:lnTo>
                    <a:lnTo>
                      <a:pt x="610" y="1815"/>
                    </a:lnTo>
                    <a:lnTo>
                      <a:pt x="608" y="1815"/>
                    </a:lnTo>
                    <a:lnTo>
                      <a:pt x="607" y="1813"/>
                    </a:lnTo>
                    <a:lnTo>
                      <a:pt x="572" y="1824"/>
                    </a:lnTo>
                    <a:lnTo>
                      <a:pt x="528" y="1834"/>
                    </a:lnTo>
                    <a:lnTo>
                      <a:pt x="482" y="1842"/>
                    </a:lnTo>
                    <a:lnTo>
                      <a:pt x="436" y="1847"/>
                    </a:lnTo>
                    <a:lnTo>
                      <a:pt x="390" y="1851"/>
                    </a:lnTo>
                    <a:lnTo>
                      <a:pt x="342" y="1853"/>
                    </a:lnTo>
                    <a:lnTo>
                      <a:pt x="294" y="1851"/>
                    </a:lnTo>
                    <a:lnTo>
                      <a:pt x="248" y="1847"/>
                    </a:lnTo>
                    <a:lnTo>
                      <a:pt x="202" y="1842"/>
                    </a:lnTo>
                    <a:lnTo>
                      <a:pt x="156" y="1834"/>
                    </a:lnTo>
                    <a:lnTo>
                      <a:pt x="111" y="1824"/>
                    </a:lnTo>
                    <a:lnTo>
                      <a:pt x="67" y="1811"/>
                    </a:lnTo>
                    <a:lnTo>
                      <a:pt x="25" y="1798"/>
                    </a:lnTo>
                    <a:lnTo>
                      <a:pt x="0" y="1788"/>
                    </a:lnTo>
                    <a:lnTo>
                      <a:pt x="2" y="1790"/>
                    </a:lnTo>
                    <a:lnTo>
                      <a:pt x="2" y="1792"/>
                    </a:lnTo>
                    <a:lnTo>
                      <a:pt x="2" y="1794"/>
                    </a:lnTo>
                    <a:lnTo>
                      <a:pt x="2" y="1796"/>
                    </a:lnTo>
                    <a:lnTo>
                      <a:pt x="2" y="1798"/>
                    </a:lnTo>
                    <a:lnTo>
                      <a:pt x="2" y="1799"/>
                    </a:lnTo>
                    <a:close/>
                  </a:path>
                </a:pathLst>
              </a:custGeom>
              <a:solidFill>
                <a:srgbClr val="51B9FF"/>
              </a:solidFill>
              <a:ln w="9525">
                <a:noFill/>
                <a:round/>
              </a:ln>
            </p:spPr>
            <p:txBody>
              <a:bodyPr/>
              <a:lstStyle/>
              <a:p>
                <a:endParaRPr lang="en-US"/>
              </a:p>
            </p:txBody>
          </p:sp>
          <p:sp>
            <p:nvSpPr>
              <p:cNvPr id="44184" name="Freeform 354"/>
              <p:cNvSpPr>
                <a:spLocks noEditPoints="1"/>
              </p:cNvSpPr>
              <p:nvPr/>
            </p:nvSpPr>
            <p:spPr bwMode="auto">
              <a:xfrm>
                <a:off x="4036" y="1171"/>
                <a:ext cx="612" cy="1851"/>
              </a:xfrm>
              <a:custGeom>
                <a:avLst/>
                <a:gdLst>
                  <a:gd name="T0" fmla="*/ 574 w 612"/>
                  <a:gd name="T1" fmla="*/ 28 h 1851"/>
                  <a:gd name="T2" fmla="*/ 484 w 612"/>
                  <a:gd name="T3" fmla="*/ 11 h 1851"/>
                  <a:gd name="T4" fmla="*/ 390 w 612"/>
                  <a:gd name="T5" fmla="*/ 1 h 1851"/>
                  <a:gd name="T6" fmla="*/ 294 w 612"/>
                  <a:gd name="T7" fmla="*/ 1 h 1851"/>
                  <a:gd name="T8" fmla="*/ 221 w 612"/>
                  <a:gd name="T9" fmla="*/ 7 h 1851"/>
                  <a:gd name="T10" fmla="*/ 219 w 612"/>
                  <a:gd name="T11" fmla="*/ 11 h 1851"/>
                  <a:gd name="T12" fmla="*/ 217 w 612"/>
                  <a:gd name="T13" fmla="*/ 13 h 1851"/>
                  <a:gd name="T14" fmla="*/ 217 w 612"/>
                  <a:gd name="T15" fmla="*/ 17 h 1851"/>
                  <a:gd name="T16" fmla="*/ 215 w 612"/>
                  <a:gd name="T17" fmla="*/ 19 h 1851"/>
                  <a:gd name="T18" fmla="*/ 296 w 612"/>
                  <a:gd name="T19" fmla="*/ 11 h 1851"/>
                  <a:gd name="T20" fmla="*/ 390 w 612"/>
                  <a:gd name="T21" fmla="*/ 11 h 1851"/>
                  <a:gd name="T22" fmla="*/ 482 w 612"/>
                  <a:gd name="T23" fmla="*/ 21 h 1851"/>
                  <a:gd name="T24" fmla="*/ 570 w 612"/>
                  <a:gd name="T25" fmla="*/ 40 h 1851"/>
                  <a:gd name="T26" fmla="*/ 580 w 612"/>
                  <a:gd name="T27" fmla="*/ 40 h 1851"/>
                  <a:gd name="T28" fmla="*/ 582 w 612"/>
                  <a:gd name="T29" fmla="*/ 38 h 1851"/>
                  <a:gd name="T30" fmla="*/ 584 w 612"/>
                  <a:gd name="T31" fmla="*/ 36 h 1851"/>
                  <a:gd name="T32" fmla="*/ 587 w 612"/>
                  <a:gd name="T33" fmla="*/ 34 h 1851"/>
                  <a:gd name="T34" fmla="*/ 2 w 612"/>
                  <a:gd name="T35" fmla="*/ 1788 h 1851"/>
                  <a:gd name="T36" fmla="*/ 67 w 612"/>
                  <a:gd name="T37" fmla="*/ 1811 h 1851"/>
                  <a:gd name="T38" fmla="*/ 156 w 612"/>
                  <a:gd name="T39" fmla="*/ 1834 h 1851"/>
                  <a:gd name="T40" fmla="*/ 248 w 612"/>
                  <a:gd name="T41" fmla="*/ 1847 h 1851"/>
                  <a:gd name="T42" fmla="*/ 342 w 612"/>
                  <a:gd name="T43" fmla="*/ 1851 h 1851"/>
                  <a:gd name="T44" fmla="*/ 436 w 612"/>
                  <a:gd name="T45" fmla="*/ 1847 h 1851"/>
                  <a:gd name="T46" fmla="*/ 528 w 612"/>
                  <a:gd name="T47" fmla="*/ 1834 h 1851"/>
                  <a:gd name="T48" fmla="*/ 612 w 612"/>
                  <a:gd name="T49" fmla="*/ 1813 h 1851"/>
                  <a:gd name="T50" fmla="*/ 610 w 612"/>
                  <a:gd name="T51" fmla="*/ 1809 h 1851"/>
                  <a:gd name="T52" fmla="*/ 607 w 612"/>
                  <a:gd name="T53" fmla="*/ 1807 h 1851"/>
                  <a:gd name="T54" fmla="*/ 605 w 612"/>
                  <a:gd name="T55" fmla="*/ 1805 h 1851"/>
                  <a:gd name="T56" fmla="*/ 603 w 612"/>
                  <a:gd name="T57" fmla="*/ 1803 h 1851"/>
                  <a:gd name="T58" fmla="*/ 526 w 612"/>
                  <a:gd name="T59" fmla="*/ 1822 h 1851"/>
                  <a:gd name="T60" fmla="*/ 436 w 612"/>
                  <a:gd name="T61" fmla="*/ 1836 h 1851"/>
                  <a:gd name="T62" fmla="*/ 342 w 612"/>
                  <a:gd name="T63" fmla="*/ 1841 h 1851"/>
                  <a:gd name="T64" fmla="*/ 248 w 612"/>
                  <a:gd name="T65" fmla="*/ 1836 h 1851"/>
                  <a:gd name="T66" fmla="*/ 157 w 612"/>
                  <a:gd name="T67" fmla="*/ 1822 h 1851"/>
                  <a:gd name="T68" fmla="*/ 69 w 612"/>
                  <a:gd name="T69" fmla="*/ 1799 h 1851"/>
                  <a:gd name="T70" fmla="*/ 0 w 612"/>
                  <a:gd name="T71" fmla="*/ 1774 h 1851"/>
                  <a:gd name="T72" fmla="*/ 0 w 612"/>
                  <a:gd name="T73" fmla="*/ 1778 h 1851"/>
                  <a:gd name="T74" fmla="*/ 0 w 612"/>
                  <a:gd name="T75" fmla="*/ 1782 h 1851"/>
                  <a:gd name="T76" fmla="*/ 2 w 612"/>
                  <a:gd name="T77" fmla="*/ 1784 h 1851"/>
                  <a:gd name="T78" fmla="*/ 2 w 612"/>
                  <a:gd name="T79" fmla="*/ 1788 h 185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12"/>
                  <a:gd name="T121" fmla="*/ 0 h 1851"/>
                  <a:gd name="T122" fmla="*/ 612 w 612"/>
                  <a:gd name="T123" fmla="*/ 1851 h 185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12" h="1851">
                    <a:moveTo>
                      <a:pt x="587" y="32"/>
                    </a:moveTo>
                    <a:lnTo>
                      <a:pt x="574" y="28"/>
                    </a:lnTo>
                    <a:lnTo>
                      <a:pt x="528" y="19"/>
                    </a:lnTo>
                    <a:lnTo>
                      <a:pt x="484" y="11"/>
                    </a:lnTo>
                    <a:lnTo>
                      <a:pt x="436" y="5"/>
                    </a:lnTo>
                    <a:lnTo>
                      <a:pt x="390" y="1"/>
                    </a:lnTo>
                    <a:lnTo>
                      <a:pt x="342" y="0"/>
                    </a:lnTo>
                    <a:lnTo>
                      <a:pt x="294" y="1"/>
                    </a:lnTo>
                    <a:lnTo>
                      <a:pt x="248" y="5"/>
                    </a:lnTo>
                    <a:lnTo>
                      <a:pt x="221" y="7"/>
                    </a:lnTo>
                    <a:lnTo>
                      <a:pt x="219" y="9"/>
                    </a:lnTo>
                    <a:lnTo>
                      <a:pt x="219" y="11"/>
                    </a:lnTo>
                    <a:lnTo>
                      <a:pt x="219" y="13"/>
                    </a:lnTo>
                    <a:lnTo>
                      <a:pt x="217" y="13"/>
                    </a:lnTo>
                    <a:lnTo>
                      <a:pt x="217" y="15"/>
                    </a:lnTo>
                    <a:lnTo>
                      <a:pt x="217" y="17"/>
                    </a:lnTo>
                    <a:lnTo>
                      <a:pt x="217" y="19"/>
                    </a:lnTo>
                    <a:lnTo>
                      <a:pt x="215" y="19"/>
                    </a:lnTo>
                    <a:lnTo>
                      <a:pt x="248" y="15"/>
                    </a:lnTo>
                    <a:lnTo>
                      <a:pt x="296" y="11"/>
                    </a:lnTo>
                    <a:lnTo>
                      <a:pt x="342" y="11"/>
                    </a:lnTo>
                    <a:lnTo>
                      <a:pt x="390" y="11"/>
                    </a:lnTo>
                    <a:lnTo>
                      <a:pt x="436" y="15"/>
                    </a:lnTo>
                    <a:lnTo>
                      <a:pt x="482" y="21"/>
                    </a:lnTo>
                    <a:lnTo>
                      <a:pt x="526" y="28"/>
                    </a:lnTo>
                    <a:lnTo>
                      <a:pt x="570" y="40"/>
                    </a:lnTo>
                    <a:lnTo>
                      <a:pt x="580" y="42"/>
                    </a:lnTo>
                    <a:lnTo>
                      <a:pt x="580" y="40"/>
                    </a:lnTo>
                    <a:lnTo>
                      <a:pt x="582" y="40"/>
                    </a:lnTo>
                    <a:lnTo>
                      <a:pt x="582" y="38"/>
                    </a:lnTo>
                    <a:lnTo>
                      <a:pt x="584" y="38"/>
                    </a:lnTo>
                    <a:lnTo>
                      <a:pt x="584" y="36"/>
                    </a:lnTo>
                    <a:lnTo>
                      <a:pt x="585" y="36"/>
                    </a:lnTo>
                    <a:lnTo>
                      <a:pt x="587" y="34"/>
                    </a:lnTo>
                    <a:lnTo>
                      <a:pt x="587" y="32"/>
                    </a:lnTo>
                    <a:close/>
                    <a:moveTo>
                      <a:pt x="2" y="1788"/>
                    </a:moveTo>
                    <a:lnTo>
                      <a:pt x="23" y="1795"/>
                    </a:lnTo>
                    <a:lnTo>
                      <a:pt x="67" y="1811"/>
                    </a:lnTo>
                    <a:lnTo>
                      <a:pt x="109" y="1822"/>
                    </a:lnTo>
                    <a:lnTo>
                      <a:pt x="156" y="1834"/>
                    </a:lnTo>
                    <a:lnTo>
                      <a:pt x="202" y="1841"/>
                    </a:lnTo>
                    <a:lnTo>
                      <a:pt x="248" y="1847"/>
                    </a:lnTo>
                    <a:lnTo>
                      <a:pt x="294" y="1851"/>
                    </a:lnTo>
                    <a:lnTo>
                      <a:pt x="342" y="1851"/>
                    </a:lnTo>
                    <a:lnTo>
                      <a:pt x="390" y="1851"/>
                    </a:lnTo>
                    <a:lnTo>
                      <a:pt x="436" y="1847"/>
                    </a:lnTo>
                    <a:lnTo>
                      <a:pt x="484" y="1841"/>
                    </a:lnTo>
                    <a:lnTo>
                      <a:pt x="528" y="1834"/>
                    </a:lnTo>
                    <a:lnTo>
                      <a:pt x="574" y="1822"/>
                    </a:lnTo>
                    <a:lnTo>
                      <a:pt x="612" y="1813"/>
                    </a:lnTo>
                    <a:lnTo>
                      <a:pt x="610" y="1811"/>
                    </a:lnTo>
                    <a:lnTo>
                      <a:pt x="610" y="1809"/>
                    </a:lnTo>
                    <a:lnTo>
                      <a:pt x="608" y="1809"/>
                    </a:lnTo>
                    <a:lnTo>
                      <a:pt x="607" y="1807"/>
                    </a:lnTo>
                    <a:lnTo>
                      <a:pt x="605" y="1805"/>
                    </a:lnTo>
                    <a:lnTo>
                      <a:pt x="603" y="1803"/>
                    </a:lnTo>
                    <a:lnTo>
                      <a:pt x="570" y="1813"/>
                    </a:lnTo>
                    <a:lnTo>
                      <a:pt x="526" y="1822"/>
                    </a:lnTo>
                    <a:lnTo>
                      <a:pt x="482" y="1830"/>
                    </a:lnTo>
                    <a:lnTo>
                      <a:pt x="436" y="1836"/>
                    </a:lnTo>
                    <a:lnTo>
                      <a:pt x="390" y="1840"/>
                    </a:lnTo>
                    <a:lnTo>
                      <a:pt x="342" y="1841"/>
                    </a:lnTo>
                    <a:lnTo>
                      <a:pt x="296" y="1840"/>
                    </a:lnTo>
                    <a:lnTo>
                      <a:pt x="248" y="1836"/>
                    </a:lnTo>
                    <a:lnTo>
                      <a:pt x="202" y="1830"/>
                    </a:lnTo>
                    <a:lnTo>
                      <a:pt x="157" y="1822"/>
                    </a:lnTo>
                    <a:lnTo>
                      <a:pt x="113" y="1813"/>
                    </a:lnTo>
                    <a:lnTo>
                      <a:pt x="69" y="1799"/>
                    </a:lnTo>
                    <a:lnTo>
                      <a:pt x="27" y="1786"/>
                    </a:lnTo>
                    <a:lnTo>
                      <a:pt x="0" y="1774"/>
                    </a:lnTo>
                    <a:lnTo>
                      <a:pt x="0" y="1776"/>
                    </a:lnTo>
                    <a:lnTo>
                      <a:pt x="0" y="1778"/>
                    </a:lnTo>
                    <a:lnTo>
                      <a:pt x="0" y="1780"/>
                    </a:lnTo>
                    <a:lnTo>
                      <a:pt x="0" y="1782"/>
                    </a:lnTo>
                    <a:lnTo>
                      <a:pt x="2" y="1784"/>
                    </a:lnTo>
                    <a:lnTo>
                      <a:pt x="2" y="1786"/>
                    </a:lnTo>
                    <a:lnTo>
                      <a:pt x="2" y="1788"/>
                    </a:lnTo>
                    <a:close/>
                  </a:path>
                </a:pathLst>
              </a:custGeom>
              <a:solidFill>
                <a:srgbClr val="52B9FF"/>
              </a:solidFill>
              <a:ln w="9525">
                <a:noFill/>
                <a:round/>
              </a:ln>
            </p:spPr>
            <p:txBody>
              <a:bodyPr/>
              <a:lstStyle/>
              <a:p>
                <a:endParaRPr lang="en-US"/>
              </a:p>
            </p:txBody>
          </p:sp>
          <p:sp>
            <p:nvSpPr>
              <p:cNvPr id="44185" name="Freeform 355"/>
              <p:cNvSpPr>
                <a:spLocks noEditPoints="1"/>
              </p:cNvSpPr>
              <p:nvPr/>
            </p:nvSpPr>
            <p:spPr bwMode="auto">
              <a:xfrm>
                <a:off x="4036" y="1176"/>
                <a:ext cx="607" cy="1842"/>
              </a:xfrm>
              <a:custGeom>
                <a:avLst/>
                <a:gdLst>
                  <a:gd name="T0" fmla="*/ 572 w 607"/>
                  <a:gd name="T1" fmla="*/ 29 h 1842"/>
                  <a:gd name="T2" fmla="*/ 482 w 607"/>
                  <a:gd name="T3" fmla="*/ 10 h 1842"/>
                  <a:gd name="T4" fmla="*/ 390 w 607"/>
                  <a:gd name="T5" fmla="*/ 0 h 1842"/>
                  <a:gd name="T6" fmla="*/ 294 w 607"/>
                  <a:gd name="T7" fmla="*/ 0 h 1842"/>
                  <a:gd name="T8" fmla="*/ 217 w 607"/>
                  <a:gd name="T9" fmla="*/ 8 h 1842"/>
                  <a:gd name="T10" fmla="*/ 217 w 607"/>
                  <a:gd name="T11" fmla="*/ 12 h 1842"/>
                  <a:gd name="T12" fmla="*/ 215 w 607"/>
                  <a:gd name="T13" fmla="*/ 14 h 1842"/>
                  <a:gd name="T14" fmla="*/ 215 w 607"/>
                  <a:gd name="T15" fmla="*/ 18 h 1842"/>
                  <a:gd name="T16" fmla="*/ 213 w 607"/>
                  <a:gd name="T17" fmla="*/ 19 h 1842"/>
                  <a:gd name="T18" fmla="*/ 296 w 607"/>
                  <a:gd name="T19" fmla="*/ 12 h 1842"/>
                  <a:gd name="T20" fmla="*/ 388 w 607"/>
                  <a:gd name="T21" fmla="*/ 12 h 1842"/>
                  <a:gd name="T22" fmla="*/ 480 w 607"/>
                  <a:gd name="T23" fmla="*/ 21 h 1842"/>
                  <a:gd name="T24" fmla="*/ 570 w 607"/>
                  <a:gd name="T25" fmla="*/ 39 h 1842"/>
                  <a:gd name="T26" fmla="*/ 576 w 607"/>
                  <a:gd name="T27" fmla="*/ 41 h 1842"/>
                  <a:gd name="T28" fmla="*/ 578 w 607"/>
                  <a:gd name="T29" fmla="*/ 39 h 1842"/>
                  <a:gd name="T30" fmla="*/ 580 w 607"/>
                  <a:gd name="T31" fmla="*/ 35 h 1842"/>
                  <a:gd name="T32" fmla="*/ 582 w 607"/>
                  <a:gd name="T33" fmla="*/ 33 h 1842"/>
                  <a:gd name="T34" fmla="*/ 0 w 607"/>
                  <a:gd name="T35" fmla="*/ 1777 h 1842"/>
                  <a:gd name="T36" fmla="*/ 67 w 607"/>
                  <a:gd name="T37" fmla="*/ 1800 h 1842"/>
                  <a:gd name="T38" fmla="*/ 156 w 607"/>
                  <a:gd name="T39" fmla="*/ 1823 h 1842"/>
                  <a:gd name="T40" fmla="*/ 248 w 607"/>
                  <a:gd name="T41" fmla="*/ 1836 h 1842"/>
                  <a:gd name="T42" fmla="*/ 342 w 607"/>
                  <a:gd name="T43" fmla="*/ 1842 h 1842"/>
                  <a:gd name="T44" fmla="*/ 436 w 607"/>
                  <a:gd name="T45" fmla="*/ 1836 h 1842"/>
                  <a:gd name="T46" fmla="*/ 528 w 607"/>
                  <a:gd name="T47" fmla="*/ 1823 h 1842"/>
                  <a:gd name="T48" fmla="*/ 607 w 607"/>
                  <a:gd name="T49" fmla="*/ 1802 h 1842"/>
                  <a:gd name="T50" fmla="*/ 605 w 607"/>
                  <a:gd name="T51" fmla="*/ 1800 h 1842"/>
                  <a:gd name="T52" fmla="*/ 603 w 607"/>
                  <a:gd name="T53" fmla="*/ 1798 h 1842"/>
                  <a:gd name="T54" fmla="*/ 601 w 607"/>
                  <a:gd name="T55" fmla="*/ 1796 h 1842"/>
                  <a:gd name="T56" fmla="*/ 599 w 607"/>
                  <a:gd name="T57" fmla="*/ 1794 h 1842"/>
                  <a:gd name="T58" fmla="*/ 526 w 607"/>
                  <a:gd name="T59" fmla="*/ 1812 h 1842"/>
                  <a:gd name="T60" fmla="*/ 436 w 607"/>
                  <a:gd name="T61" fmla="*/ 1827 h 1842"/>
                  <a:gd name="T62" fmla="*/ 342 w 607"/>
                  <a:gd name="T63" fmla="*/ 1831 h 1842"/>
                  <a:gd name="T64" fmla="*/ 250 w 607"/>
                  <a:gd name="T65" fmla="*/ 1827 h 1842"/>
                  <a:gd name="T66" fmla="*/ 159 w 607"/>
                  <a:gd name="T67" fmla="*/ 1812 h 1842"/>
                  <a:gd name="T68" fmla="*/ 71 w 607"/>
                  <a:gd name="T69" fmla="*/ 1790 h 1842"/>
                  <a:gd name="T70" fmla="*/ 0 w 607"/>
                  <a:gd name="T71" fmla="*/ 1764 h 1842"/>
                  <a:gd name="T72" fmla="*/ 0 w 607"/>
                  <a:gd name="T73" fmla="*/ 1767 h 1842"/>
                  <a:gd name="T74" fmla="*/ 0 w 607"/>
                  <a:gd name="T75" fmla="*/ 1769 h 1842"/>
                  <a:gd name="T76" fmla="*/ 0 w 607"/>
                  <a:gd name="T77" fmla="*/ 1773 h 1842"/>
                  <a:gd name="T78" fmla="*/ 0 w 607"/>
                  <a:gd name="T79" fmla="*/ 1777 h 184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07"/>
                  <a:gd name="T121" fmla="*/ 0 h 1842"/>
                  <a:gd name="T122" fmla="*/ 607 w 607"/>
                  <a:gd name="T123" fmla="*/ 1842 h 184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07" h="1842">
                    <a:moveTo>
                      <a:pt x="584" y="33"/>
                    </a:moveTo>
                    <a:lnTo>
                      <a:pt x="572" y="29"/>
                    </a:lnTo>
                    <a:lnTo>
                      <a:pt x="528" y="19"/>
                    </a:lnTo>
                    <a:lnTo>
                      <a:pt x="482" y="10"/>
                    </a:lnTo>
                    <a:lnTo>
                      <a:pt x="436" y="4"/>
                    </a:lnTo>
                    <a:lnTo>
                      <a:pt x="390" y="0"/>
                    </a:lnTo>
                    <a:lnTo>
                      <a:pt x="342" y="0"/>
                    </a:lnTo>
                    <a:lnTo>
                      <a:pt x="294" y="0"/>
                    </a:lnTo>
                    <a:lnTo>
                      <a:pt x="248" y="4"/>
                    </a:lnTo>
                    <a:lnTo>
                      <a:pt x="217" y="8"/>
                    </a:lnTo>
                    <a:lnTo>
                      <a:pt x="217" y="10"/>
                    </a:lnTo>
                    <a:lnTo>
                      <a:pt x="217" y="12"/>
                    </a:lnTo>
                    <a:lnTo>
                      <a:pt x="217" y="14"/>
                    </a:lnTo>
                    <a:lnTo>
                      <a:pt x="215" y="14"/>
                    </a:lnTo>
                    <a:lnTo>
                      <a:pt x="215" y="16"/>
                    </a:lnTo>
                    <a:lnTo>
                      <a:pt x="215" y="18"/>
                    </a:lnTo>
                    <a:lnTo>
                      <a:pt x="213" y="18"/>
                    </a:lnTo>
                    <a:lnTo>
                      <a:pt x="213" y="19"/>
                    </a:lnTo>
                    <a:lnTo>
                      <a:pt x="250" y="16"/>
                    </a:lnTo>
                    <a:lnTo>
                      <a:pt x="296" y="12"/>
                    </a:lnTo>
                    <a:lnTo>
                      <a:pt x="342" y="10"/>
                    </a:lnTo>
                    <a:lnTo>
                      <a:pt x="388" y="12"/>
                    </a:lnTo>
                    <a:lnTo>
                      <a:pt x="436" y="16"/>
                    </a:lnTo>
                    <a:lnTo>
                      <a:pt x="480" y="21"/>
                    </a:lnTo>
                    <a:lnTo>
                      <a:pt x="526" y="29"/>
                    </a:lnTo>
                    <a:lnTo>
                      <a:pt x="570" y="39"/>
                    </a:lnTo>
                    <a:lnTo>
                      <a:pt x="576" y="41"/>
                    </a:lnTo>
                    <a:lnTo>
                      <a:pt x="578" y="39"/>
                    </a:lnTo>
                    <a:lnTo>
                      <a:pt x="580" y="37"/>
                    </a:lnTo>
                    <a:lnTo>
                      <a:pt x="580" y="35"/>
                    </a:lnTo>
                    <a:lnTo>
                      <a:pt x="582" y="35"/>
                    </a:lnTo>
                    <a:lnTo>
                      <a:pt x="582" y="33"/>
                    </a:lnTo>
                    <a:lnTo>
                      <a:pt x="584" y="33"/>
                    </a:lnTo>
                    <a:close/>
                    <a:moveTo>
                      <a:pt x="0" y="1777"/>
                    </a:moveTo>
                    <a:lnTo>
                      <a:pt x="25" y="1787"/>
                    </a:lnTo>
                    <a:lnTo>
                      <a:pt x="67" y="1800"/>
                    </a:lnTo>
                    <a:lnTo>
                      <a:pt x="111" y="1813"/>
                    </a:lnTo>
                    <a:lnTo>
                      <a:pt x="156" y="1823"/>
                    </a:lnTo>
                    <a:lnTo>
                      <a:pt x="202" y="1831"/>
                    </a:lnTo>
                    <a:lnTo>
                      <a:pt x="248" y="1836"/>
                    </a:lnTo>
                    <a:lnTo>
                      <a:pt x="294" y="1840"/>
                    </a:lnTo>
                    <a:lnTo>
                      <a:pt x="342" y="1842"/>
                    </a:lnTo>
                    <a:lnTo>
                      <a:pt x="390" y="1840"/>
                    </a:lnTo>
                    <a:lnTo>
                      <a:pt x="436" y="1836"/>
                    </a:lnTo>
                    <a:lnTo>
                      <a:pt x="482" y="1831"/>
                    </a:lnTo>
                    <a:lnTo>
                      <a:pt x="528" y="1823"/>
                    </a:lnTo>
                    <a:lnTo>
                      <a:pt x="572" y="1813"/>
                    </a:lnTo>
                    <a:lnTo>
                      <a:pt x="607" y="1802"/>
                    </a:lnTo>
                    <a:lnTo>
                      <a:pt x="605" y="1800"/>
                    </a:lnTo>
                    <a:lnTo>
                      <a:pt x="603" y="1798"/>
                    </a:lnTo>
                    <a:lnTo>
                      <a:pt x="603" y="1796"/>
                    </a:lnTo>
                    <a:lnTo>
                      <a:pt x="601" y="1796"/>
                    </a:lnTo>
                    <a:lnTo>
                      <a:pt x="601" y="1794"/>
                    </a:lnTo>
                    <a:lnTo>
                      <a:pt x="599" y="1794"/>
                    </a:lnTo>
                    <a:lnTo>
                      <a:pt x="570" y="1802"/>
                    </a:lnTo>
                    <a:lnTo>
                      <a:pt x="526" y="1812"/>
                    </a:lnTo>
                    <a:lnTo>
                      <a:pt x="480" y="1821"/>
                    </a:lnTo>
                    <a:lnTo>
                      <a:pt x="436" y="1827"/>
                    </a:lnTo>
                    <a:lnTo>
                      <a:pt x="388" y="1829"/>
                    </a:lnTo>
                    <a:lnTo>
                      <a:pt x="342" y="1831"/>
                    </a:lnTo>
                    <a:lnTo>
                      <a:pt x="296" y="1829"/>
                    </a:lnTo>
                    <a:lnTo>
                      <a:pt x="250" y="1827"/>
                    </a:lnTo>
                    <a:lnTo>
                      <a:pt x="204" y="1821"/>
                    </a:lnTo>
                    <a:lnTo>
                      <a:pt x="159" y="1812"/>
                    </a:lnTo>
                    <a:lnTo>
                      <a:pt x="115" y="1802"/>
                    </a:lnTo>
                    <a:lnTo>
                      <a:pt x="71" y="1790"/>
                    </a:lnTo>
                    <a:lnTo>
                      <a:pt x="29" y="1775"/>
                    </a:lnTo>
                    <a:lnTo>
                      <a:pt x="0" y="1764"/>
                    </a:lnTo>
                    <a:lnTo>
                      <a:pt x="0" y="1765"/>
                    </a:lnTo>
                    <a:lnTo>
                      <a:pt x="0" y="1767"/>
                    </a:lnTo>
                    <a:lnTo>
                      <a:pt x="0" y="1769"/>
                    </a:lnTo>
                    <a:lnTo>
                      <a:pt x="0" y="1771"/>
                    </a:lnTo>
                    <a:lnTo>
                      <a:pt x="0" y="1773"/>
                    </a:lnTo>
                    <a:lnTo>
                      <a:pt x="0" y="1775"/>
                    </a:lnTo>
                    <a:lnTo>
                      <a:pt x="0" y="1777"/>
                    </a:lnTo>
                    <a:close/>
                  </a:path>
                </a:pathLst>
              </a:custGeom>
              <a:solidFill>
                <a:srgbClr val="53BAFF"/>
              </a:solidFill>
              <a:ln w="9525">
                <a:noFill/>
                <a:round/>
              </a:ln>
            </p:spPr>
            <p:txBody>
              <a:bodyPr/>
              <a:lstStyle/>
              <a:p>
                <a:endParaRPr lang="en-US"/>
              </a:p>
            </p:txBody>
          </p:sp>
          <p:sp>
            <p:nvSpPr>
              <p:cNvPr id="44186" name="Freeform 356"/>
              <p:cNvSpPr>
                <a:spLocks noEditPoints="1"/>
              </p:cNvSpPr>
              <p:nvPr/>
            </p:nvSpPr>
            <p:spPr bwMode="auto">
              <a:xfrm>
                <a:off x="4034" y="1182"/>
                <a:ext cx="605" cy="1830"/>
              </a:xfrm>
              <a:custGeom>
                <a:avLst/>
                <a:gdLst>
                  <a:gd name="T0" fmla="*/ 572 w 605"/>
                  <a:gd name="T1" fmla="*/ 29 h 1830"/>
                  <a:gd name="T2" fmla="*/ 484 w 605"/>
                  <a:gd name="T3" fmla="*/ 10 h 1830"/>
                  <a:gd name="T4" fmla="*/ 392 w 605"/>
                  <a:gd name="T5" fmla="*/ 0 h 1830"/>
                  <a:gd name="T6" fmla="*/ 298 w 605"/>
                  <a:gd name="T7" fmla="*/ 0 h 1830"/>
                  <a:gd name="T8" fmla="*/ 217 w 605"/>
                  <a:gd name="T9" fmla="*/ 8 h 1830"/>
                  <a:gd name="T10" fmla="*/ 217 w 605"/>
                  <a:gd name="T11" fmla="*/ 12 h 1830"/>
                  <a:gd name="T12" fmla="*/ 215 w 605"/>
                  <a:gd name="T13" fmla="*/ 13 h 1830"/>
                  <a:gd name="T14" fmla="*/ 215 w 605"/>
                  <a:gd name="T15" fmla="*/ 17 h 1830"/>
                  <a:gd name="T16" fmla="*/ 213 w 605"/>
                  <a:gd name="T17" fmla="*/ 19 h 1830"/>
                  <a:gd name="T18" fmla="*/ 298 w 605"/>
                  <a:gd name="T19" fmla="*/ 12 h 1830"/>
                  <a:gd name="T20" fmla="*/ 390 w 605"/>
                  <a:gd name="T21" fmla="*/ 12 h 1830"/>
                  <a:gd name="T22" fmla="*/ 482 w 605"/>
                  <a:gd name="T23" fmla="*/ 21 h 1830"/>
                  <a:gd name="T24" fmla="*/ 570 w 605"/>
                  <a:gd name="T25" fmla="*/ 38 h 1830"/>
                  <a:gd name="T26" fmla="*/ 574 w 605"/>
                  <a:gd name="T27" fmla="*/ 38 h 1830"/>
                  <a:gd name="T28" fmla="*/ 576 w 605"/>
                  <a:gd name="T29" fmla="*/ 36 h 1830"/>
                  <a:gd name="T30" fmla="*/ 578 w 605"/>
                  <a:gd name="T31" fmla="*/ 35 h 1830"/>
                  <a:gd name="T32" fmla="*/ 580 w 605"/>
                  <a:gd name="T33" fmla="*/ 33 h 1830"/>
                  <a:gd name="T34" fmla="*/ 2 w 605"/>
                  <a:gd name="T35" fmla="*/ 1763 h 1830"/>
                  <a:gd name="T36" fmla="*/ 71 w 605"/>
                  <a:gd name="T37" fmla="*/ 1788 h 1830"/>
                  <a:gd name="T38" fmla="*/ 159 w 605"/>
                  <a:gd name="T39" fmla="*/ 1811 h 1830"/>
                  <a:gd name="T40" fmla="*/ 250 w 605"/>
                  <a:gd name="T41" fmla="*/ 1825 h 1830"/>
                  <a:gd name="T42" fmla="*/ 344 w 605"/>
                  <a:gd name="T43" fmla="*/ 1830 h 1830"/>
                  <a:gd name="T44" fmla="*/ 438 w 605"/>
                  <a:gd name="T45" fmla="*/ 1825 h 1830"/>
                  <a:gd name="T46" fmla="*/ 528 w 605"/>
                  <a:gd name="T47" fmla="*/ 1811 h 1830"/>
                  <a:gd name="T48" fmla="*/ 605 w 605"/>
                  <a:gd name="T49" fmla="*/ 1792 h 1830"/>
                  <a:gd name="T50" fmla="*/ 603 w 605"/>
                  <a:gd name="T51" fmla="*/ 1790 h 1830"/>
                  <a:gd name="T52" fmla="*/ 601 w 605"/>
                  <a:gd name="T53" fmla="*/ 1788 h 1830"/>
                  <a:gd name="T54" fmla="*/ 599 w 605"/>
                  <a:gd name="T55" fmla="*/ 1786 h 1830"/>
                  <a:gd name="T56" fmla="*/ 597 w 605"/>
                  <a:gd name="T57" fmla="*/ 1784 h 1830"/>
                  <a:gd name="T58" fmla="*/ 526 w 605"/>
                  <a:gd name="T59" fmla="*/ 1802 h 1830"/>
                  <a:gd name="T60" fmla="*/ 436 w 605"/>
                  <a:gd name="T61" fmla="*/ 1815 h 1830"/>
                  <a:gd name="T62" fmla="*/ 344 w 605"/>
                  <a:gd name="T63" fmla="*/ 1819 h 1830"/>
                  <a:gd name="T64" fmla="*/ 252 w 605"/>
                  <a:gd name="T65" fmla="*/ 1815 h 1830"/>
                  <a:gd name="T66" fmla="*/ 161 w 605"/>
                  <a:gd name="T67" fmla="*/ 1802 h 1830"/>
                  <a:gd name="T68" fmla="*/ 75 w 605"/>
                  <a:gd name="T69" fmla="*/ 1779 h 1830"/>
                  <a:gd name="T70" fmla="*/ 0 w 605"/>
                  <a:gd name="T71" fmla="*/ 1752 h 1830"/>
                  <a:gd name="T72" fmla="*/ 0 w 605"/>
                  <a:gd name="T73" fmla="*/ 1756 h 1830"/>
                  <a:gd name="T74" fmla="*/ 2 w 605"/>
                  <a:gd name="T75" fmla="*/ 1758 h 1830"/>
                  <a:gd name="T76" fmla="*/ 2 w 605"/>
                  <a:gd name="T77" fmla="*/ 1761 h 1830"/>
                  <a:gd name="T78" fmla="*/ 2 w 605"/>
                  <a:gd name="T79" fmla="*/ 1763 h 183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05"/>
                  <a:gd name="T121" fmla="*/ 0 h 1830"/>
                  <a:gd name="T122" fmla="*/ 605 w 605"/>
                  <a:gd name="T123" fmla="*/ 1830 h 183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05" h="1830">
                    <a:moveTo>
                      <a:pt x="582" y="31"/>
                    </a:moveTo>
                    <a:lnTo>
                      <a:pt x="572" y="29"/>
                    </a:lnTo>
                    <a:lnTo>
                      <a:pt x="528" y="17"/>
                    </a:lnTo>
                    <a:lnTo>
                      <a:pt x="484" y="10"/>
                    </a:lnTo>
                    <a:lnTo>
                      <a:pt x="438" y="4"/>
                    </a:lnTo>
                    <a:lnTo>
                      <a:pt x="392" y="0"/>
                    </a:lnTo>
                    <a:lnTo>
                      <a:pt x="344" y="0"/>
                    </a:lnTo>
                    <a:lnTo>
                      <a:pt x="298" y="0"/>
                    </a:lnTo>
                    <a:lnTo>
                      <a:pt x="250" y="4"/>
                    </a:lnTo>
                    <a:lnTo>
                      <a:pt x="217" y="8"/>
                    </a:lnTo>
                    <a:lnTo>
                      <a:pt x="217" y="10"/>
                    </a:lnTo>
                    <a:lnTo>
                      <a:pt x="217" y="12"/>
                    </a:lnTo>
                    <a:lnTo>
                      <a:pt x="215" y="12"/>
                    </a:lnTo>
                    <a:lnTo>
                      <a:pt x="215" y="13"/>
                    </a:lnTo>
                    <a:lnTo>
                      <a:pt x="215" y="15"/>
                    </a:lnTo>
                    <a:lnTo>
                      <a:pt x="215" y="17"/>
                    </a:lnTo>
                    <a:lnTo>
                      <a:pt x="213" y="17"/>
                    </a:lnTo>
                    <a:lnTo>
                      <a:pt x="213" y="19"/>
                    </a:lnTo>
                    <a:lnTo>
                      <a:pt x="252" y="15"/>
                    </a:lnTo>
                    <a:lnTo>
                      <a:pt x="298" y="12"/>
                    </a:lnTo>
                    <a:lnTo>
                      <a:pt x="344" y="10"/>
                    </a:lnTo>
                    <a:lnTo>
                      <a:pt x="390" y="12"/>
                    </a:lnTo>
                    <a:lnTo>
                      <a:pt x="436" y="15"/>
                    </a:lnTo>
                    <a:lnTo>
                      <a:pt x="482" y="21"/>
                    </a:lnTo>
                    <a:lnTo>
                      <a:pt x="526" y="29"/>
                    </a:lnTo>
                    <a:lnTo>
                      <a:pt x="570" y="38"/>
                    </a:lnTo>
                    <a:lnTo>
                      <a:pt x="574" y="40"/>
                    </a:lnTo>
                    <a:lnTo>
                      <a:pt x="574" y="38"/>
                    </a:lnTo>
                    <a:lnTo>
                      <a:pt x="576" y="36"/>
                    </a:lnTo>
                    <a:lnTo>
                      <a:pt x="578" y="35"/>
                    </a:lnTo>
                    <a:lnTo>
                      <a:pt x="580" y="33"/>
                    </a:lnTo>
                    <a:lnTo>
                      <a:pt x="582" y="31"/>
                    </a:lnTo>
                    <a:close/>
                    <a:moveTo>
                      <a:pt x="2" y="1763"/>
                    </a:moveTo>
                    <a:lnTo>
                      <a:pt x="29" y="1775"/>
                    </a:lnTo>
                    <a:lnTo>
                      <a:pt x="71" y="1788"/>
                    </a:lnTo>
                    <a:lnTo>
                      <a:pt x="115" y="1802"/>
                    </a:lnTo>
                    <a:lnTo>
                      <a:pt x="159" y="1811"/>
                    </a:lnTo>
                    <a:lnTo>
                      <a:pt x="204" y="1819"/>
                    </a:lnTo>
                    <a:lnTo>
                      <a:pt x="250" y="1825"/>
                    </a:lnTo>
                    <a:lnTo>
                      <a:pt x="298" y="1829"/>
                    </a:lnTo>
                    <a:lnTo>
                      <a:pt x="344" y="1830"/>
                    </a:lnTo>
                    <a:lnTo>
                      <a:pt x="392" y="1829"/>
                    </a:lnTo>
                    <a:lnTo>
                      <a:pt x="438" y="1825"/>
                    </a:lnTo>
                    <a:lnTo>
                      <a:pt x="484" y="1819"/>
                    </a:lnTo>
                    <a:lnTo>
                      <a:pt x="528" y="1811"/>
                    </a:lnTo>
                    <a:lnTo>
                      <a:pt x="572" y="1802"/>
                    </a:lnTo>
                    <a:lnTo>
                      <a:pt x="605" y="1792"/>
                    </a:lnTo>
                    <a:lnTo>
                      <a:pt x="603" y="1790"/>
                    </a:lnTo>
                    <a:lnTo>
                      <a:pt x="603" y="1788"/>
                    </a:lnTo>
                    <a:lnTo>
                      <a:pt x="601" y="1788"/>
                    </a:lnTo>
                    <a:lnTo>
                      <a:pt x="599" y="1786"/>
                    </a:lnTo>
                    <a:lnTo>
                      <a:pt x="597" y="1784"/>
                    </a:lnTo>
                    <a:lnTo>
                      <a:pt x="570" y="1790"/>
                    </a:lnTo>
                    <a:lnTo>
                      <a:pt x="526" y="1802"/>
                    </a:lnTo>
                    <a:lnTo>
                      <a:pt x="482" y="1809"/>
                    </a:lnTo>
                    <a:lnTo>
                      <a:pt x="436" y="1815"/>
                    </a:lnTo>
                    <a:lnTo>
                      <a:pt x="390" y="1819"/>
                    </a:lnTo>
                    <a:lnTo>
                      <a:pt x="344" y="1819"/>
                    </a:lnTo>
                    <a:lnTo>
                      <a:pt x="298" y="1819"/>
                    </a:lnTo>
                    <a:lnTo>
                      <a:pt x="252" y="1815"/>
                    </a:lnTo>
                    <a:lnTo>
                      <a:pt x="206" y="1809"/>
                    </a:lnTo>
                    <a:lnTo>
                      <a:pt x="161" y="1802"/>
                    </a:lnTo>
                    <a:lnTo>
                      <a:pt x="117" y="1790"/>
                    </a:lnTo>
                    <a:lnTo>
                      <a:pt x="75" y="1779"/>
                    </a:lnTo>
                    <a:lnTo>
                      <a:pt x="33" y="1765"/>
                    </a:lnTo>
                    <a:lnTo>
                      <a:pt x="0" y="1752"/>
                    </a:lnTo>
                    <a:lnTo>
                      <a:pt x="0" y="1754"/>
                    </a:lnTo>
                    <a:lnTo>
                      <a:pt x="0" y="1756"/>
                    </a:lnTo>
                    <a:lnTo>
                      <a:pt x="2" y="1758"/>
                    </a:lnTo>
                    <a:lnTo>
                      <a:pt x="2" y="1759"/>
                    </a:lnTo>
                    <a:lnTo>
                      <a:pt x="2" y="1761"/>
                    </a:lnTo>
                    <a:lnTo>
                      <a:pt x="2" y="1763"/>
                    </a:lnTo>
                    <a:close/>
                  </a:path>
                </a:pathLst>
              </a:custGeom>
              <a:solidFill>
                <a:srgbClr val="54BAFF"/>
              </a:solidFill>
              <a:ln w="9525">
                <a:noFill/>
                <a:round/>
              </a:ln>
            </p:spPr>
            <p:txBody>
              <a:bodyPr/>
              <a:lstStyle/>
              <a:p>
                <a:endParaRPr lang="en-US"/>
              </a:p>
            </p:txBody>
          </p:sp>
          <p:sp>
            <p:nvSpPr>
              <p:cNvPr id="44187" name="Freeform 357"/>
              <p:cNvSpPr>
                <a:spLocks noEditPoints="1"/>
              </p:cNvSpPr>
              <p:nvPr/>
            </p:nvSpPr>
            <p:spPr bwMode="auto">
              <a:xfrm>
                <a:off x="4034" y="1186"/>
                <a:ext cx="601" cy="1821"/>
              </a:xfrm>
              <a:custGeom>
                <a:avLst/>
                <a:gdLst>
                  <a:gd name="T0" fmla="*/ 572 w 601"/>
                  <a:gd name="T1" fmla="*/ 29 h 1821"/>
                  <a:gd name="T2" fmla="*/ 482 w 601"/>
                  <a:gd name="T3" fmla="*/ 11 h 1821"/>
                  <a:gd name="T4" fmla="*/ 390 w 601"/>
                  <a:gd name="T5" fmla="*/ 2 h 1821"/>
                  <a:gd name="T6" fmla="*/ 298 w 601"/>
                  <a:gd name="T7" fmla="*/ 2 h 1821"/>
                  <a:gd name="T8" fmla="*/ 215 w 601"/>
                  <a:gd name="T9" fmla="*/ 9 h 1821"/>
                  <a:gd name="T10" fmla="*/ 215 w 601"/>
                  <a:gd name="T11" fmla="*/ 13 h 1821"/>
                  <a:gd name="T12" fmla="*/ 213 w 601"/>
                  <a:gd name="T13" fmla="*/ 15 h 1821"/>
                  <a:gd name="T14" fmla="*/ 211 w 601"/>
                  <a:gd name="T15" fmla="*/ 19 h 1821"/>
                  <a:gd name="T16" fmla="*/ 211 w 601"/>
                  <a:gd name="T17" fmla="*/ 21 h 1821"/>
                  <a:gd name="T18" fmla="*/ 298 w 601"/>
                  <a:gd name="T19" fmla="*/ 13 h 1821"/>
                  <a:gd name="T20" fmla="*/ 390 w 601"/>
                  <a:gd name="T21" fmla="*/ 13 h 1821"/>
                  <a:gd name="T22" fmla="*/ 480 w 601"/>
                  <a:gd name="T23" fmla="*/ 21 h 1821"/>
                  <a:gd name="T24" fmla="*/ 568 w 601"/>
                  <a:gd name="T25" fmla="*/ 40 h 1821"/>
                  <a:gd name="T26" fmla="*/ 570 w 601"/>
                  <a:gd name="T27" fmla="*/ 38 h 1821"/>
                  <a:gd name="T28" fmla="*/ 572 w 601"/>
                  <a:gd name="T29" fmla="*/ 36 h 1821"/>
                  <a:gd name="T30" fmla="*/ 574 w 601"/>
                  <a:gd name="T31" fmla="*/ 34 h 1821"/>
                  <a:gd name="T32" fmla="*/ 576 w 601"/>
                  <a:gd name="T33" fmla="*/ 32 h 1821"/>
                  <a:gd name="T34" fmla="*/ 2 w 601"/>
                  <a:gd name="T35" fmla="*/ 1754 h 1821"/>
                  <a:gd name="T36" fmla="*/ 73 w 601"/>
                  <a:gd name="T37" fmla="*/ 1780 h 1821"/>
                  <a:gd name="T38" fmla="*/ 161 w 601"/>
                  <a:gd name="T39" fmla="*/ 1802 h 1821"/>
                  <a:gd name="T40" fmla="*/ 252 w 601"/>
                  <a:gd name="T41" fmla="*/ 1817 h 1821"/>
                  <a:gd name="T42" fmla="*/ 344 w 601"/>
                  <a:gd name="T43" fmla="*/ 1821 h 1821"/>
                  <a:gd name="T44" fmla="*/ 438 w 601"/>
                  <a:gd name="T45" fmla="*/ 1817 h 1821"/>
                  <a:gd name="T46" fmla="*/ 528 w 601"/>
                  <a:gd name="T47" fmla="*/ 1802 h 1821"/>
                  <a:gd name="T48" fmla="*/ 601 w 601"/>
                  <a:gd name="T49" fmla="*/ 1784 h 1821"/>
                  <a:gd name="T50" fmla="*/ 599 w 601"/>
                  <a:gd name="T51" fmla="*/ 1782 h 1821"/>
                  <a:gd name="T52" fmla="*/ 597 w 601"/>
                  <a:gd name="T53" fmla="*/ 1780 h 1821"/>
                  <a:gd name="T54" fmla="*/ 595 w 601"/>
                  <a:gd name="T55" fmla="*/ 1777 h 1821"/>
                  <a:gd name="T56" fmla="*/ 593 w 601"/>
                  <a:gd name="T57" fmla="*/ 1775 h 1821"/>
                  <a:gd name="T58" fmla="*/ 526 w 601"/>
                  <a:gd name="T59" fmla="*/ 1792 h 1821"/>
                  <a:gd name="T60" fmla="*/ 436 w 601"/>
                  <a:gd name="T61" fmla="*/ 1805 h 1821"/>
                  <a:gd name="T62" fmla="*/ 344 w 601"/>
                  <a:gd name="T63" fmla="*/ 1811 h 1821"/>
                  <a:gd name="T64" fmla="*/ 252 w 601"/>
                  <a:gd name="T65" fmla="*/ 1805 h 1821"/>
                  <a:gd name="T66" fmla="*/ 163 w 601"/>
                  <a:gd name="T67" fmla="*/ 1792 h 1821"/>
                  <a:gd name="T68" fmla="*/ 77 w 601"/>
                  <a:gd name="T69" fmla="*/ 1769 h 1821"/>
                  <a:gd name="T70" fmla="*/ 0 w 601"/>
                  <a:gd name="T71" fmla="*/ 1742 h 1821"/>
                  <a:gd name="T72" fmla="*/ 0 w 601"/>
                  <a:gd name="T73" fmla="*/ 1744 h 1821"/>
                  <a:gd name="T74" fmla="*/ 0 w 601"/>
                  <a:gd name="T75" fmla="*/ 1748 h 1821"/>
                  <a:gd name="T76" fmla="*/ 0 w 601"/>
                  <a:gd name="T77" fmla="*/ 1752 h 1821"/>
                  <a:gd name="T78" fmla="*/ 2 w 601"/>
                  <a:gd name="T79" fmla="*/ 1754 h 182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01"/>
                  <a:gd name="T121" fmla="*/ 0 h 1821"/>
                  <a:gd name="T122" fmla="*/ 601 w 601"/>
                  <a:gd name="T123" fmla="*/ 1821 h 182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01" h="1821">
                    <a:moveTo>
                      <a:pt x="578" y="31"/>
                    </a:moveTo>
                    <a:lnTo>
                      <a:pt x="572" y="29"/>
                    </a:lnTo>
                    <a:lnTo>
                      <a:pt x="528" y="19"/>
                    </a:lnTo>
                    <a:lnTo>
                      <a:pt x="482" y="11"/>
                    </a:lnTo>
                    <a:lnTo>
                      <a:pt x="438" y="6"/>
                    </a:lnTo>
                    <a:lnTo>
                      <a:pt x="390" y="2"/>
                    </a:lnTo>
                    <a:lnTo>
                      <a:pt x="344" y="0"/>
                    </a:lnTo>
                    <a:lnTo>
                      <a:pt x="298" y="2"/>
                    </a:lnTo>
                    <a:lnTo>
                      <a:pt x="252" y="6"/>
                    </a:lnTo>
                    <a:lnTo>
                      <a:pt x="215" y="9"/>
                    </a:lnTo>
                    <a:lnTo>
                      <a:pt x="215" y="11"/>
                    </a:lnTo>
                    <a:lnTo>
                      <a:pt x="215" y="13"/>
                    </a:lnTo>
                    <a:lnTo>
                      <a:pt x="213" y="13"/>
                    </a:lnTo>
                    <a:lnTo>
                      <a:pt x="213" y="15"/>
                    </a:lnTo>
                    <a:lnTo>
                      <a:pt x="213" y="17"/>
                    </a:lnTo>
                    <a:lnTo>
                      <a:pt x="211" y="19"/>
                    </a:lnTo>
                    <a:lnTo>
                      <a:pt x="211" y="21"/>
                    </a:lnTo>
                    <a:lnTo>
                      <a:pt x="252" y="15"/>
                    </a:lnTo>
                    <a:lnTo>
                      <a:pt x="298" y="13"/>
                    </a:lnTo>
                    <a:lnTo>
                      <a:pt x="344" y="11"/>
                    </a:lnTo>
                    <a:lnTo>
                      <a:pt x="390" y="13"/>
                    </a:lnTo>
                    <a:lnTo>
                      <a:pt x="436" y="15"/>
                    </a:lnTo>
                    <a:lnTo>
                      <a:pt x="480" y="21"/>
                    </a:lnTo>
                    <a:lnTo>
                      <a:pt x="526" y="29"/>
                    </a:lnTo>
                    <a:lnTo>
                      <a:pt x="568" y="40"/>
                    </a:lnTo>
                    <a:lnTo>
                      <a:pt x="570" y="40"/>
                    </a:lnTo>
                    <a:lnTo>
                      <a:pt x="570" y="38"/>
                    </a:lnTo>
                    <a:lnTo>
                      <a:pt x="572" y="38"/>
                    </a:lnTo>
                    <a:lnTo>
                      <a:pt x="572" y="36"/>
                    </a:lnTo>
                    <a:lnTo>
                      <a:pt x="574" y="36"/>
                    </a:lnTo>
                    <a:lnTo>
                      <a:pt x="574" y="34"/>
                    </a:lnTo>
                    <a:lnTo>
                      <a:pt x="576" y="32"/>
                    </a:lnTo>
                    <a:lnTo>
                      <a:pt x="578" y="31"/>
                    </a:lnTo>
                    <a:close/>
                    <a:moveTo>
                      <a:pt x="2" y="1754"/>
                    </a:moveTo>
                    <a:lnTo>
                      <a:pt x="31" y="1765"/>
                    </a:lnTo>
                    <a:lnTo>
                      <a:pt x="73" y="1780"/>
                    </a:lnTo>
                    <a:lnTo>
                      <a:pt x="117" y="1792"/>
                    </a:lnTo>
                    <a:lnTo>
                      <a:pt x="161" y="1802"/>
                    </a:lnTo>
                    <a:lnTo>
                      <a:pt x="206" y="1811"/>
                    </a:lnTo>
                    <a:lnTo>
                      <a:pt x="252" y="1817"/>
                    </a:lnTo>
                    <a:lnTo>
                      <a:pt x="298" y="1819"/>
                    </a:lnTo>
                    <a:lnTo>
                      <a:pt x="344" y="1821"/>
                    </a:lnTo>
                    <a:lnTo>
                      <a:pt x="390" y="1819"/>
                    </a:lnTo>
                    <a:lnTo>
                      <a:pt x="438" y="1817"/>
                    </a:lnTo>
                    <a:lnTo>
                      <a:pt x="482" y="1811"/>
                    </a:lnTo>
                    <a:lnTo>
                      <a:pt x="528" y="1802"/>
                    </a:lnTo>
                    <a:lnTo>
                      <a:pt x="572" y="1792"/>
                    </a:lnTo>
                    <a:lnTo>
                      <a:pt x="601" y="1784"/>
                    </a:lnTo>
                    <a:lnTo>
                      <a:pt x="599" y="1782"/>
                    </a:lnTo>
                    <a:lnTo>
                      <a:pt x="597" y="1780"/>
                    </a:lnTo>
                    <a:lnTo>
                      <a:pt x="595" y="1778"/>
                    </a:lnTo>
                    <a:lnTo>
                      <a:pt x="595" y="1777"/>
                    </a:lnTo>
                    <a:lnTo>
                      <a:pt x="593" y="1777"/>
                    </a:lnTo>
                    <a:lnTo>
                      <a:pt x="593" y="1775"/>
                    </a:lnTo>
                    <a:lnTo>
                      <a:pt x="568" y="1782"/>
                    </a:lnTo>
                    <a:lnTo>
                      <a:pt x="526" y="1792"/>
                    </a:lnTo>
                    <a:lnTo>
                      <a:pt x="480" y="1800"/>
                    </a:lnTo>
                    <a:lnTo>
                      <a:pt x="436" y="1805"/>
                    </a:lnTo>
                    <a:lnTo>
                      <a:pt x="390" y="1809"/>
                    </a:lnTo>
                    <a:lnTo>
                      <a:pt x="344" y="1811"/>
                    </a:lnTo>
                    <a:lnTo>
                      <a:pt x="298" y="1809"/>
                    </a:lnTo>
                    <a:lnTo>
                      <a:pt x="252" y="1805"/>
                    </a:lnTo>
                    <a:lnTo>
                      <a:pt x="207" y="1800"/>
                    </a:lnTo>
                    <a:lnTo>
                      <a:pt x="163" y="1792"/>
                    </a:lnTo>
                    <a:lnTo>
                      <a:pt x="119" y="1782"/>
                    </a:lnTo>
                    <a:lnTo>
                      <a:pt x="77" y="1769"/>
                    </a:lnTo>
                    <a:lnTo>
                      <a:pt x="35" y="1755"/>
                    </a:lnTo>
                    <a:lnTo>
                      <a:pt x="0" y="1742"/>
                    </a:lnTo>
                    <a:lnTo>
                      <a:pt x="0" y="1744"/>
                    </a:lnTo>
                    <a:lnTo>
                      <a:pt x="0" y="1746"/>
                    </a:lnTo>
                    <a:lnTo>
                      <a:pt x="0" y="1748"/>
                    </a:lnTo>
                    <a:lnTo>
                      <a:pt x="0" y="1750"/>
                    </a:lnTo>
                    <a:lnTo>
                      <a:pt x="0" y="1752"/>
                    </a:lnTo>
                    <a:lnTo>
                      <a:pt x="2" y="1754"/>
                    </a:lnTo>
                    <a:close/>
                  </a:path>
                </a:pathLst>
              </a:custGeom>
              <a:solidFill>
                <a:srgbClr val="55BBFF"/>
              </a:solidFill>
              <a:ln w="9525">
                <a:noFill/>
                <a:round/>
              </a:ln>
            </p:spPr>
            <p:txBody>
              <a:bodyPr/>
              <a:lstStyle/>
              <a:p>
                <a:endParaRPr lang="en-US"/>
              </a:p>
            </p:txBody>
          </p:sp>
          <p:sp>
            <p:nvSpPr>
              <p:cNvPr id="44188" name="Freeform 358"/>
              <p:cNvSpPr>
                <a:spLocks noEditPoints="1"/>
              </p:cNvSpPr>
              <p:nvPr/>
            </p:nvSpPr>
            <p:spPr bwMode="auto">
              <a:xfrm>
                <a:off x="4032" y="1192"/>
                <a:ext cx="599" cy="1809"/>
              </a:xfrm>
              <a:custGeom>
                <a:avLst/>
                <a:gdLst>
                  <a:gd name="T0" fmla="*/ 572 w 599"/>
                  <a:gd name="T1" fmla="*/ 28 h 1809"/>
                  <a:gd name="T2" fmla="*/ 484 w 599"/>
                  <a:gd name="T3" fmla="*/ 11 h 1809"/>
                  <a:gd name="T4" fmla="*/ 392 w 599"/>
                  <a:gd name="T5" fmla="*/ 2 h 1809"/>
                  <a:gd name="T6" fmla="*/ 300 w 599"/>
                  <a:gd name="T7" fmla="*/ 2 h 1809"/>
                  <a:gd name="T8" fmla="*/ 215 w 599"/>
                  <a:gd name="T9" fmla="*/ 9 h 1809"/>
                  <a:gd name="T10" fmla="*/ 213 w 599"/>
                  <a:gd name="T11" fmla="*/ 13 h 1809"/>
                  <a:gd name="T12" fmla="*/ 213 w 599"/>
                  <a:gd name="T13" fmla="*/ 15 h 1809"/>
                  <a:gd name="T14" fmla="*/ 211 w 599"/>
                  <a:gd name="T15" fmla="*/ 19 h 1809"/>
                  <a:gd name="T16" fmla="*/ 211 w 599"/>
                  <a:gd name="T17" fmla="*/ 21 h 1809"/>
                  <a:gd name="T18" fmla="*/ 300 w 599"/>
                  <a:gd name="T19" fmla="*/ 11 h 1809"/>
                  <a:gd name="T20" fmla="*/ 392 w 599"/>
                  <a:gd name="T21" fmla="*/ 11 h 1809"/>
                  <a:gd name="T22" fmla="*/ 482 w 599"/>
                  <a:gd name="T23" fmla="*/ 21 h 1809"/>
                  <a:gd name="T24" fmla="*/ 566 w 599"/>
                  <a:gd name="T25" fmla="*/ 38 h 1809"/>
                  <a:gd name="T26" fmla="*/ 570 w 599"/>
                  <a:gd name="T27" fmla="*/ 36 h 1809"/>
                  <a:gd name="T28" fmla="*/ 572 w 599"/>
                  <a:gd name="T29" fmla="*/ 34 h 1809"/>
                  <a:gd name="T30" fmla="*/ 574 w 599"/>
                  <a:gd name="T31" fmla="*/ 32 h 1809"/>
                  <a:gd name="T32" fmla="*/ 576 w 599"/>
                  <a:gd name="T33" fmla="*/ 30 h 1809"/>
                  <a:gd name="T34" fmla="*/ 35 w 599"/>
                  <a:gd name="T35" fmla="*/ 1755 h 1809"/>
                  <a:gd name="T36" fmla="*/ 119 w 599"/>
                  <a:gd name="T37" fmla="*/ 1780 h 1809"/>
                  <a:gd name="T38" fmla="*/ 208 w 599"/>
                  <a:gd name="T39" fmla="*/ 1799 h 1809"/>
                  <a:gd name="T40" fmla="*/ 300 w 599"/>
                  <a:gd name="T41" fmla="*/ 1809 h 1809"/>
                  <a:gd name="T42" fmla="*/ 392 w 599"/>
                  <a:gd name="T43" fmla="*/ 1809 h 1809"/>
                  <a:gd name="T44" fmla="*/ 484 w 599"/>
                  <a:gd name="T45" fmla="*/ 1799 h 1809"/>
                  <a:gd name="T46" fmla="*/ 572 w 599"/>
                  <a:gd name="T47" fmla="*/ 1780 h 1809"/>
                  <a:gd name="T48" fmla="*/ 597 w 599"/>
                  <a:gd name="T49" fmla="*/ 1772 h 1809"/>
                  <a:gd name="T50" fmla="*/ 595 w 599"/>
                  <a:gd name="T51" fmla="*/ 1771 h 1809"/>
                  <a:gd name="T52" fmla="*/ 593 w 599"/>
                  <a:gd name="T53" fmla="*/ 1769 h 1809"/>
                  <a:gd name="T54" fmla="*/ 591 w 599"/>
                  <a:gd name="T55" fmla="*/ 1767 h 1809"/>
                  <a:gd name="T56" fmla="*/ 570 w 599"/>
                  <a:gd name="T57" fmla="*/ 1771 h 1809"/>
                  <a:gd name="T58" fmla="*/ 482 w 599"/>
                  <a:gd name="T59" fmla="*/ 1788 h 1809"/>
                  <a:gd name="T60" fmla="*/ 392 w 599"/>
                  <a:gd name="T61" fmla="*/ 1797 h 1809"/>
                  <a:gd name="T62" fmla="*/ 300 w 599"/>
                  <a:gd name="T63" fmla="*/ 1797 h 1809"/>
                  <a:gd name="T64" fmla="*/ 209 w 599"/>
                  <a:gd name="T65" fmla="*/ 1788 h 1809"/>
                  <a:gd name="T66" fmla="*/ 123 w 599"/>
                  <a:gd name="T67" fmla="*/ 1771 h 1809"/>
                  <a:gd name="T68" fmla="*/ 39 w 599"/>
                  <a:gd name="T69" fmla="*/ 1746 h 1809"/>
                  <a:gd name="T70" fmla="*/ 0 w 599"/>
                  <a:gd name="T71" fmla="*/ 1732 h 1809"/>
                  <a:gd name="T72" fmla="*/ 2 w 599"/>
                  <a:gd name="T73" fmla="*/ 1734 h 1809"/>
                  <a:gd name="T74" fmla="*/ 2 w 599"/>
                  <a:gd name="T75" fmla="*/ 1738 h 1809"/>
                  <a:gd name="T76" fmla="*/ 2 w 599"/>
                  <a:gd name="T77" fmla="*/ 1740 h 180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99"/>
                  <a:gd name="T118" fmla="*/ 0 h 1809"/>
                  <a:gd name="T119" fmla="*/ 599 w 599"/>
                  <a:gd name="T120" fmla="*/ 1809 h 180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99" h="1809">
                    <a:moveTo>
                      <a:pt x="576" y="30"/>
                    </a:moveTo>
                    <a:lnTo>
                      <a:pt x="572" y="28"/>
                    </a:lnTo>
                    <a:lnTo>
                      <a:pt x="528" y="19"/>
                    </a:lnTo>
                    <a:lnTo>
                      <a:pt x="484" y="11"/>
                    </a:lnTo>
                    <a:lnTo>
                      <a:pt x="438" y="5"/>
                    </a:lnTo>
                    <a:lnTo>
                      <a:pt x="392" y="2"/>
                    </a:lnTo>
                    <a:lnTo>
                      <a:pt x="346" y="0"/>
                    </a:lnTo>
                    <a:lnTo>
                      <a:pt x="300" y="2"/>
                    </a:lnTo>
                    <a:lnTo>
                      <a:pt x="254" y="5"/>
                    </a:lnTo>
                    <a:lnTo>
                      <a:pt x="215" y="9"/>
                    </a:lnTo>
                    <a:lnTo>
                      <a:pt x="215" y="11"/>
                    </a:lnTo>
                    <a:lnTo>
                      <a:pt x="213" y="13"/>
                    </a:lnTo>
                    <a:lnTo>
                      <a:pt x="213" y="15"/>
                    </a:lnTo>
                    <a:lnTo>
                      <a:pt x="213" y="17"/>
                    </a:lnTo>
                    <a:lnTo>
                      <a:pt x="211" y="19"/>
                    </a:lnTo>
                    <a:lnTo>
                      <a:pt x="211" y="21"/>
                    </a:lnTo>
                    <a:lnTo>
                      <a:pt x="254" y="15"/>
                    </a:lnTo>
                    <a:lnTo>
                      <a:pt x="300" y="11"/>
                    </a:lnTo>
                    <a:lnTo>
                      <a:pt x="346" y="11"/>
                    </a:lnTo>
                    <a:lnTo>
                      <a:pt x="392" y="11"/>
                    </a:lnTo>
                    <a:lnTo>
                      <a:pt x="438" y="15"/>
                    </a:lnTo>
                    <a:lnTo>
                      <a:pt x="482" y="21"/>
                    </a:lnTo>
                    <a:lnTo>
                      <a:pt x="526" y="28"/>
                    </a:lnTo>
                    <a:lnTo>
                      <a:pt x="566" y="38"/>
                    </a:lnTo>
                    <a:lnTo>
                      <a:pt x="568" y="38"/>
                    </a:lnTo>
                    <a:lnTo>
                      <a:pt x="570" y="36"/>
                    </a:lnTo>
                    <a:lnTo>
                      <a:pt x="570" y="34"/>
                    </a:lnTo>
                    <a:lnTo>
                      <a:pt x="572" y="34"/>
                    </a:lnTo>
                    <a:lnTo>
                      <a:pt x="572" y="32"/>
                    </a:lnTo>
                    <a:lnTo>
                      <a:pt x="574" y="32"/>
                    </a:lnTo>
                    <a:lnTo>
                      <a:pt x="574" y="30"/>
                    </a:lnTo>
                    <a:lnTo>
                      <a:pt x="576" y="30"/>
                    </a:lnTo>
                    <a:close/>
                    <a:moveTo>
                      <a:pt x="2" y="1742"/>
                    </a:moveTo>
                    <a:lnTo>
                      <a:pt x="35" y="1755"/>
                    </a:lnTo>
                    <a:lnTo>
                      <a:pt x="77" y="1769"/>
                    </a:lnTo>
                    <a:lnTo>
                      <a:pt x="119" y="1780"/>
                    </a:lnTo>
                    <a:lnTo>
                      <a:pt x="163" y="1792"/>
                    </a:lnTo>
                    <a:lnTo>
                      <a:pt x="208" y="1799"/>
                    </a:lnTo>
                    <a:lnTo>
                      <a:pt x="254" y="1805"/>
                    </a:lnTo>
                    <a:lnTo>
                      <a:pt x="300" y="1809"/>
                    </a:lnTo>
                    <a:lnTo>
                      <a:pt x="346" y="1809"/>
                    </a:lnTo>
                    <a:lnTo>
                      <a:pt x="392" y="1809"/>
                    </a:lnTo>
                    <a:lnTo>
                      <a:pt x="438" y="1805"/>
                    </a:lnTo>
                    <a:lnTo>
                      <a:pt x="484" y="1799"/>
                    </a:lnTo>
                    <a:lnTo>
                      <a:pt x="528" y="1792"/>
                    </a:lnTo>
                    <a:lnTo>
                      <a:pt x="572" y="1780"/>
                    </a:lnTo>
                    <a:lnTo>
                      <a:pt x="599" y="1774"/>
                    </a:lnTo>
                    <a:lnTo>
                      <a:pt x="597" y="1772"/>
                    </a:lnTo>
                    <a:lnTo>
                      <a:pt x="597" y="1771"/>
                    </a:lnTo>
                    <a:lnTo>
                      <a:pt x="595" y="1771"/>
                    </a:lnTo>
                    <a:lnTo>
                      <a:pt x="595" y="1769"/>
                    </a:lnTo>
                    <a:lnTo>
                      <a:pt x="593" y="1769"/>
                    </a:lnTo>
                    <a:lnTo>
                      <a:pt x="593" y="1767"/>
                    </a:lnTo>
                    <a:lnTo>
                      <a:pt x="591" y="1767"/>
                    </a:lnTo>
                    <a:lnTo>
                      <a:pt x="591" y="1765"/>
                    </a:lnTo>
                    <a:lnTo>
                      <a:pt x="570" y="1771"/>
                    </a:lnTo>
                    <a:lnTo>
                      <a:pt x="526" y="1780"/>
                    </a:lnTo>
                    <a:lnTo>
                      <a:pt x="482" y="1788"/>
                    </a:lnTo>
                    <a:lnTo>
                      <a:pt x="438" y="1794"/>
                    </a:lnTo>
                    <a:lnTo>
                      <a:pt x="392" y="1797"/>
                    </a:lnTo>
                    <a:lnTo>
                      <a:pt x="346" y="1799"/>
                    </a:lnTo>
                    <a:lnTo>
                      <a:pt x="300" y="1797"/>
                    </a:lnTo>
                    <a:lnTo>
                      <a:pt x="254" y="1794"/>
                    </a:lnTo>
                    <a:lnTo>
                      <a:pt x="209" y="1788"/>
                    </a:lnTo>
                    <a:lnTo>
                      <a:pt x="165" y="1780"/>
                    </a:lnTo>
                    <a:lnTo>
                      <a:pt x="123" y="1771"/>
                    </a:lnTo>
                    <a:lnTo>
                      <a:pt x="81" y="1759"/>
                    </a:lnTo>
                    <a:lnTo>
                      <a:pt x="39" y="1746"/>
                    </a:lnTo>
                    <a:lnTo>
                      <a:pt x="0" y="1730"/>
                    </a:lnTo>
                    <a:lnTo>
                      <a:pt x="0" y="1732"/>
                    </a:lnTo>
                    <a:lnTo>
                      <a:pt x="2" y="1734"/>
                    </a:lnTo>
                    <a:lnTo>
                      <a:pt x="2" y="1736"/>
                    </a:lnTo>
                    <a:lnTo>
                      <a:pt x="2" y="1738"/>
                    </a:lnTo>
                    <a:lnTo>
                      <a:pt x="2" y="1740"/>
                    </a:lnTo>
                    <a:lnTo>
                      <a:pt x="2" y="1742"/>
                    </a:lnTo>
                    <a:close/>
                  </a:path>
                </a:pathLst>
              </a:custGeom>
              <a:solidFill>
                <a:srgbClr val="56BBFF"/>
              </a:solidFill>
              <a:ln w="9525">
                <a:noFill/>
                <a:round/>
              </a:ln>
            </p:spPr>
            <p:txBody>
              <a:bodyPr/>
              <a:lstStyle/>
              <a:p>
                <a:endParaRPr lang="en-US"/>
              </a:p>
            </p:txBody>
          </p:sp>
          <p:sp>
            <p:nvSpPr>
              <p:cNvPr id="44189" name="Freeform 359"/>
              <p:cNvSpPr>
                <a:spLocks noEditPoints="1"/>
              </p:cNvSpPr>
              <p:nvPr/>
            </p:nvSpPr>
            <p:spPr bwMode="auto">
              <a:xfrm>
                <a:off x="4032" y="1197"/>
                <a:ext cx="595" cy="1800"/>
              </a:xfrm>
              <a:custGeom>
                <a:avLst/>
                <a:gdLst>
                  <a:gd name="T0" fmla="*/ 570 w 595"/>
                  <a:gd name="T1" fmla="*/ 29 h 1800"/>
                  <a:gd name="T2" fmla="*/ 482 w 595"/>
                  <a:gd name="T3" fmla="*/ 10 h 1800"/>
                  <a:gd name="T4" fmla="*/ 392 w 595"/>
                  <a:gd name="T5" fmla="*/ 2 h 1800"/>
                  <a:gd name="T6" fmla="*/ 300 w 595"/>
                  <a:gd name="T7" fmla="*/ 2 h 1800"/>
                  <a:gd name="T8" fmla="*/ 213 w 595"/>
                  <a:gd name="T9" fmla="*/ 10 h 1800"/>
                  <a:gd name="T10" fmla="*/ 211 w 595"/>
                  <a:gd name="T11" fmla="*/ 14 h 1800"/>
                  <a:gd name="T12" fmla="*/ 211 w 595"/>
                  <a:gd name="T13" fmla="*/ 16 h 1800"/>
                  <a:gd name="T14" fmla="*/ 209 w 595"/>
                  <a:gd name="T15" fmla="*/ 20 h 1800"/>
                  <a:gd name="T16" fmla="*/ 209 w 595"/>
                  <a:gd name="T17" fmla="*/ 21 h 1800"/>
                  <a:gd name="T18" fmla="*/ 255 w 595"/>
                  <a:gd name="T19" fmla="*/ 16 h 1800"/>
                  <a:gd name="T20" fmla="*/ 346 w 595"/>
                  <a:gd name="T21" fmla="*/ 12 h 1800"/>
                  <a:gd name="T22" fmla="*/ 436 w 595"/>
                  <a:gd name="T23" fmla="*/ 16 h 1800"/>
                  <a:gd name="T24" fmla="*/ 524 w 595"/>
                  <a:gd name="T25" fmla="*/ 29 h 1800"/>
                  <a:gd name="T26" fmla="*/ 565 w 595"/>
                  <a:gd name="T27" fmla="*/ 37 h 1800"/>
                  <a:gd name="T28" fmla="*/ 566 w 595"/>
                  <a:gd name="T29" fmla="*/ 35 h 1800"/>
                  <a:gd name="T30" fmla="*/ 568 w 595"/>
                  <a:gd name="T31" fmla="*/ 33 h 1800"/>
                  <a:gd name="T32" fmla="*/ 570 w 595"/>
                  <a:gd name="T33" fmla="*/ 29 h 1800"/>
                  <a:gd name="T34" fmla="*/ 2 w 595"/>
                  <a:gd name="T35" fmla="*/ 1731 h 1800"/>
                  <a:gd name="T36" fmla="*/ 79 w 595"/>
                  <a:gd name="T37" fmla="*/ 1758 h 1800"/>
                  <a:gd name="T38" fmla="*/ 165 w 595"/>
                  <a:gd name="T39" fmla="*/ 1781 h 1800"/>
                  <a:gd name="T40" fmla="*/ 254 w 595"/>
                  <a:gd name="T41" fmla="*/ 1794 h 1800"/>
                  <a:gd name="T42" fmla="*/ 346 w 595"/>
                  <a:gd name="T43" fmla="*/ 1800 h 1800"/>
                  <a:gd name="T44" fmla="*/ 438 w 595"/>
                  <a:gd name="T45" fmla="*/ 1794 h 1800"/>
                  <a:gd name="T46" fmla="*/ 528 w 595"/>
                  <a:gd name="T47" fmla="*/ 1781 h 1800"/>
                  <a:gd name="T48" fmla="*/ 595 w 595"/>
                  <a:gd name="T49" fmla="*/ 1764 h 1800"/>
                  <a:gd name="T50" fmla="*/ 593 w 595"/>
                  <a:gd name="T51" fmla="*/ 1762 h 1800"/>
                  <a:gd name="T52" fmla="*/ 591 w 595"/>
                  <a:gd name="T53" fmla="*/ 1760 h 1800"/>
                  <a:gd name="T54" fmla="*/ 588 w 595"/>
                  <a:gd name="T55" fmla="*/ 1758 h 1800"/>
                  <a:gd name="T56" fmla="*/ 586 w 595"/>
                  <a:gd name="T57" fmla="*/ 1756 h 1800"/>
                  <a:gd name="T58" fmla="*/ 524 w 595"/>
                  <a:gd name="T59" fmla="*/ 1771 h 1800"/>
                  <a:gd name="T60" fmla="*/ 436 w 595"/>
                  <a:gd name="T61" fmla="*/ 1785 h 1800"/>
                  <a:gd name="T62" fmla="*/ 346 w 595"/>
                  <a:gd name="T63" fmla="*/ 1789 h 1800"/>
                  <a:gd name="T64" fmla="*/ 255 w 595"/>
                  <a:gd name="T65" fmla="*/ 1785 h 1800"/>
                  <a:gd name="T66" fmla="*/ 167 w 595"/>
                  <a:gd name="T67" fmla="*/ 1771 h 1800"/>
                  <a:gd name="T68" fmla="*/ 81 w 595"/>
                  <a:gd name="T69" fmla="*/ 1748 h 1800"/>
                  <a:gd name="T70" fmla="*/ 0 w 595"/>
                  <a:gd name="T71" fmla="*/ 1720 h 1800"/>
                  <a:gd name="T72" fmla="*/ 0 w 595"/>
                  <a:gd name="T73" fmla="*/ 1720 h 1800"/>
                  <a:gd name="T74" fmla="*/ 0 w 595"/>
                  <a:gd name="T75" fmla="*/ 1723 h 1800"/>
                  <a:gd name="T76" fmla="*/ 0 w 595"/>
                  <a:gd name="T77" fmla="*/ 1727 h 1800"/>
                  <a:gd name="T78" fmla="*/ 2 w 595"/>
                  <a:gd name="T79" fmla="*/ 1729 h 180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95"/>
                  <a:gd name="T121" fmla="*/ 0 h 1800"/>
                  <a:gd name="T122" fmla="*/ 595 w 595"/>
                  <a:gd name="T123" fmla="*/ 1800 h 180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95" h="1800">
                    <a:moveTo>
                      <a:pt x="572" y="29"/>
                    </a:moveTo>
                    <a:lnTo>
                      <a:pt x="570" y="29"/>
                    </a:lnTo>
                    <a:lnTo>
                      <a:pt x="528" y="18"/>
                    </a:lnTo>
                    <a:lnTo>
                      <a:pt x="482" y="10"/>
                    </a:lnTo>
                    <a:lnTo>
                      <a:pt x="438" y="4"/>
                    </a:lnTo>
                    <a:lnTo>
                      <a:pt x="392" y="2"/>
                    </a:lnTo>
                    <a:lnTo>
                      <a:pt x="346" y="0"/>
                    </a:lnTo>
                    <a:lnTo>
                      <a:pt x="300" y="2"/>
                    </a:lnTo>
                    <a:lnTo>
                      <a:pt x="254" y="4"/>
                    </a:lnTo>
                    <a:lnTo>
                      <a:pt x="213" y="10"/>
                    </a:lnTo>
                    <a:lnTo>
                      <a:pt x="213" y="12"/>
                    </a:lnTo>
                    <a:lnTo>
                      <a:pt x="211" y="14"/>
                    </a:lnTo>
                    <a:lnTo>
                      <a:pt x="211" y="16"/>
                    </a:lnTo>
                    <a:lnTo>
                      <a:pt x="209" y="18"/>
                    </a:lnTo>
                    <a:lnTo>
                      <a:pt x="209" y="20"/>
                    </a:lnTo>
                    <a:lnTo>
                      <a:pt x="209" y="21"/>
                    </a:lnTo>
                    <a:lnTo>
                      <a:pt x="211" y="21"/>
                    </a:lnTo>
                    <a:lnTo>
                      <a:pt x="255" y="16"/>
                    </a:lnTo>
                    <a:lnTo>
                      <a:pt x="300" y="12"/>
                    </a:lnTo>
                    <a:lnTo>
                      <a:pt x="346" y="12"/>
                    </a:lnTo>
                    <a:lnTo>
                      <a:pt x="392" y="12"/>
                    </a:lnTo>
                    <a:lnTo>
                      <a:pt x="436" y="16"/>
                    </a:lnTo>
                    <a:lnTo>
                      <a:pt x="482" y="21"/>
                    </a:lnTo>
                    <a:lnTo>
                      <a:pt x="524" y="29"/>
                    </a:lnTo>
                    <a:lnTo>
                      <a:pt x="563" y="39"/>
                    </a:lnTo>
                    <a:lnTo>
                      <a:pt x="565" y="37"/>
                    </a:lnTo>
                    <a:lnTo>
                      <a:pt x="565" y="35"/>
                    </a:lnTo>
                    <a:lnTo>
                      <a:pt x="566" y="35"/>
                    </a:lnTo>
                    <a:lnTo>
                      <a:pt x="566" y="33"/>
                    </a:lnTo>
                    <a:lnTo>
                      <a:pt x="568" y="33"/>
                    </a:lnTo>
                    <a:lnTo>
                      <a:pt x="570" y="31"/>
                    </a:lnTo>
                    <a:lnTo>
                      <a:pt x="570" y="29"/>
                    </a:lnTo>
                    <a:lnTo>
                      <a:pt x="572" y="29"/>
                    </a:lnTo>
                    <a:close/>
                    <a:moveTo>
                      <a:pt x="2" y="1731"/>
                    </a:moveTo>
                    <a:lnTo>
                      <a:pt x="37" y="1744"/>
                    </a:lnTo>
                    <a:lnTo>
                      <a:pt x="79" y="1758"/>
                    </a:lnTo>
                    <a:lnTo>
                      <a:pt x="121" y="1771"/>
                    </a:lnTo>
                    <a:lnTo>
                      <a:pt x="165" y="1781"/>
                    </a:lnTo>
                    <a:lnTo>
                      <a:pt x="209" y="1789"/>
                    </a:lnTo>
                    <a:lnTo>
                      <a:pt x="254" y="1794"/>
                    </a:lnTo>
                    <a:lnTo>
                      <a:pt x="300" y="1798"/>
                    </a:lnTo>
                    <a:lnTo>
                      <a:pt x="346" y="1800"/>
                    </a:lnTo>
                    <a:lnTo>
                      <a:pt x="392" y="1798"/>
                    </a:lnTo>
                    <a:lnTo>
                      <a:pt x="438" y="1794"/>
                    </a:lnTo>
                    <a:lnTo>
                      <a:pt x="482" y="1789"/>
                    </a:lnTo>
                    <a:lnTo>
                      <a:pt x="528" y="1781"/>
                    </a:lnTo>
                    <a:lnTo>
                      <a:pt x="570" y="1771"/>
                    </a:lnTo>
                    <a:lnTo>
                      <a:pt x="595" y="1764"/>
                    </a:lnTo>
                    <a:lnTo>
                      <a:pt x="593" y="1764"/>
                    </a:lnTo>
                    <a:lnTo>
                      <a:pt x="593" y="1762"/>
                    </a:lnTo>
                    <a:lnTo>
                      <a:pt x="591" y="1762"/>
                    </a:lnTo>
                    <a:lnTo>
                      <a:pt x="591" y="1760"/>
                    </a:lnTo>
                    <a:lnTo>
                      <a:pt x="589" y="1758"/>
                    </a:lnTo>
                    <a:lnTo>
                      <a:pt x="588" y="1758"/>
                    </a:lnTo>
                    <a:lnTo>
                      <a:pt x="588" y="1756"/>
                    </a:lnTo>
                    <a:lnTo>
                      <a:pt x="586" y="1756"/>
                    </a:lnTo>
                    <a:lnTo>
                      <a:pt x="568" y="1760"/>
                    </a:lnTo>
                    <a:lnTo>
                      <a:pt x="524" y="1771"/>
                    </a:lnTo>
                    <a:lnTo>
                      <a:pt x="482" y="1779"/>
                    </a:lnTo>
                    <a:lnTo>
                      <a:pt x="436" y="1785"/>
                    </a:lnTo>
                    <a:lnTo>
                      <a:pt x="392" y="1787"/>
                    </a:lnTo>
                    <a:lnTo>
                      <a:pt x="346" y="1789"/>
                    </a:lnTo>
                    <a:lnTo>
                      <a:pt x="300" y="1787"/>
                    </a:lnTo>
                    <a:lnTo>
                      <a:pt x="255" y="1785"/>
                    </a:lnTo>
                    <a:lnTo>
                      <a:pt x="211" y="1779"/>
                    </a:lnTo>
                    <a:lnTo>
                      <a:pt x="167" y="1771"/>
                    </a:lnTo>
                    <a:lnTo>
                      <a:pt x="123" y="1760"/>
                    </a:lnTo>
                    <a:lnTo>
                      <a:pt x="81" y="1748"/>
                    </a:lnTo>
                    <a:lnTo>
                      <a:pt x="41" y="1735"/>
                    </a:lnTo>
                    <a:lnTo>
                      <a:pt x="0" y="1720"/>
                    </a:lnTo>
                    <a:lnTo>
                      <a:pt x="0" y="1721"/>
                    </a:lnTo>
                    <a:lnTo>
                      <a:pt x="0" y="1723"/>
                    </a:lnTo>
                    <a:lnTo>
                      <a:pt x="0" y="1725"/>
                    </a:lnTo>
                    <a:lnTo>
                      <a:pt x="0" y="1727"/>
                    </a:lnTo>
                    <a:lnTo>
                      <a:pt x="2" y="1729"/>
                    </a:lnTo>
                    <a:lnTo>
                      <a:pt x="2" y="1731"/>
                    </a:lnTo>
                    <a:close/>
                  </a:path>
                </a:pathLst>
              </a:custGeom>
              <a:solidFill>
                <a:srgbClr val="57BBFF"/>
              </a:solidFill>
              <a:ln w="9525">
                <a:noFill/>
                <a:round/>
              </a:ln>
            </p:spPr>
            <p:txBody>
              <a:bodyPr/>
              <a:lstStyle/>
              <a:p>
                <a:endParaRPr lang="en-US"/>
              </a:p>
            </p:txBody>
          </p:sp>
          <p:sp>
            <p:nvSpPr>
              <p:cNvPr id="44190" name="Freeform 360"/>
              <p:cNvSpPr>
                <a:spLocks noEditPoints="1"/>
              </p:cNvSpPr>
              <p:nvPr/>
            </p:nvSpPr>
            <p:spPr bwMode="auto">
              <a:xfrm>
                <a:off x="4030" y="1203"/>
                <a:ext cx="593" cy="1788"/>
              </a:xfrm>
              <a:custGeom>
                <a:avLst/>
                <a:gdLst>
                  <a:gd name="T0" fmla="*/ 528 w 593"/>
                  <a:gd name="T1" fmla="*/ 17 h 1788"/>
                  <a:gd name="T2" fmla="*/ 440 w 593"/>
                  <a:gd name="T3" fmla="*/ 4 h 1788"/>
                  <a:gd name="T4" fmla="*/ 348 w 593"/>
                  <a:gd name="T5" fmla="*/ 0 h 1788"/>
                  <a:gd name="T6" fmla="*/ 256 w 593"/>
                  <a:gd name="T7" fmla="*/ 4 h 1788"/>
                  <a:gd name="T8" fmla="*/ 211 w 593"/>
                  <a:gd name="T9" fmla="*/ 12 h 1788"/>
                  <a:gd name="T10" fmla="*/ 211 w 593"/>
                  <a:gd name="T11" fmla="*/ 14 h 1788"/>
                  <a:gd name="T12" fmla="*/ 210 w 593"/>
                  <a:gd name="T13" fmla="*/ 17 h 1788"/>
                  <a:gd name="T14" fmla="*/ 210 w 593"/>
                  <a:gd name="T15" fmla="*/ 19 h 1788"/>
                  <a:gd name="T16" fmla="*/ 213 w 593"/>
                  <a:gd name="T17" fmla="*/ 21 h 1788"/>
                  <a:gd name="T18" fmla="*/ 302 w 593"/>
                  <a:gd name="T19" fmla="*/ 12 h 1788"/>
                  <a:gd name="T20" fmla="*/ 394 w 593"/>
                  <a:gd name="T21" fmla="*/ 12 h 1788"/>
                  <a:gd name="T22" fmla="*/ 482 w 593"/>
                  <a:gd name="T23" fmla="*/ 21 h 1788"/>
                  <a:gd name="T24" fmla="*/ 561 w 593"/>
                  <a:gd name="T25" fmla="*/ 37 h 1788"/>
                  <a:gd name="T26" fmla="*/ 563 w 593"/>
                  <a:gd name="T27" fmla="*/ 35 h 1788"/>
                  <a:gd name="T28" fmla="*/ 565 w 593"/>
                  <a:gd name="T29" fmla="*/ 33 h 1788"/>
                  <a:gd name="T30" fmla="*/ 567 w 593"/>
                  <a:gd name="T31" fmla="*/ 29 h 1788"/>
                  <a:gd name="T32" fmla="*/ 568 w 593"/>
                  <a:gd name="T33" fmla="*/ 27 h 1788"/>
                  <a:gd name="T34" fmla="*/ 41 w 593"/>
                  <a:gd name="T35" fmla="*/ 1735 h 1788"/>
                  <a:gd name="T36" fmla="*/ 125 w 593"/>
                  <a:gd name="T37" fmla="*/ 1760 h 1788"/>
                  <a:gd name="T38" fmla="*/ 211 w 593"/>
                  <a:gd name="T39" fmla="*/ 1777 h 1788"/>
                  <a:gd name="T40" fmla="*/ 302 w 593"/>
                  <a:gd name="T41" fmla="*/ 1786 h 1788"/>
                  <a:gd name="T42" fmla="*/ 394 w 593"/>
                  <a:gd name="T43" fmla="*/ 1786 h 1788"/>
                  <a:gd name="T44" fmla="*/ 484 w 593"/>
                  <a:gd name="T45" fmla="*/ 1777 h 1788"/>
                  <a:gd name="T46" fmla="*/ 572 w 593"/>
                  <a:gd name="T47" fmla="*/ 1760 h 1788"/>
                  <a:gd name="T48" fmla="*/ 591 w 593"/>
                  <a:gd name="T49" fmla="*/ 1752 h 1788"/>
                  <a:gd name="T50" fmla="*/ 590 w 593"/>
                  <a:gd name="T51" fmla="*/ 1750 h 1788"/>
                  <a:gd name="T52" fmla="*/ 588 w 593"/>
                  <a:gd name="T53" fmla="*/ 1748 h 1788"/>
                  <a:gd name="T54" fmla="*/ 586 w 593"/>
                  <a:gd name="T55" fmla="*/ 1746 h 1788"/>
                  <a:gd name="T56" fmla="*/ 568 w 593"/>
                  <a:gd name="T57" fmla="*/ 1750 h 1788"/>
                  <a:gd name="T58" fmla="*/ 482 w 593"/>
                  <a:gd name="T59" fmla="*/ 1767 h 1788"/>
                  <a:gd name="T60" fmla="*/ 394 w 593"/>
                  <a:gd name="T61" fmla="*/ 1777 h 1788"/>
                  <a:gd name="T62" fmla="*/ 302 w 593"/>
                  <a:gd name="T63" fmla="*/ 1777 h 1788"/>
                  <a:gd name="T64" fmla="*/ 213 w 593"/>
                  <a:gd name="T65" fmla="*/ 1767 h 1788"/>
                  <a:gd name="T66" fmla="*/ 127 w 593"/>
                  <a:gd name="T67" fmla="*/ 1750 h 1788"/>
                  <a:gd name="T68" fmla="*/ 44 w 593"/>
                  <a:gd name="T69" fmla="*/ 1723 h 1788"/>
                  <a:gd name="T70" fmla="*/ 0 w 593"/>
                  <a:gd name="T71" fmla="*/ 1706 h 1788"/>
                  <a:gd name="T72" fmla="*/ 2 w 593"/>
                  <a:gd name="T73" fmla="*/ 1710 h 1788"/>
                  <a:gd name="T74" fmla="*/ 2 w 593"/>
                  <a:gd name="T75" fmla="*/ 1714 h 1788"/>
                  <a:gd name="T76" fmla="*/ 2 w 593"/>
                  <a:gd name="T77" fmla="*/ 1715 h 1788"/>
                  <a:gd name="T78" fmla="*/ 2 w 593"/>
                  <a:gd name="T79" fmla="*/ 1719 h 178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93"/>
                  <a:gd name="T121" fmla="*/ 0 h 1788"/>
                  <a:gd name="T122" fmla="*/ 593 w 593"/>
                  <a:gd name="T123" fmla="*/ 1788 h 178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93" h="1788">
                    <a:moveTo>
                      <a:pt x="568" y="27"/>
                    </a:moveTo>
                    <a:lnTo>
                      <a:pt x="528" y="17"/>
                    </a:lnTo>
                    <a:lnTo>
                      <a:pt x="484" y="10"/>
                    </a:lnTo>
                    <a:lnTo>
                      <a:pt x="440" y="4"/>
                    </a:lnTo>
                    <a:lnTo>
                      <a:pt x="394" y="0"/>
                    </a:lnTo>
                    <a:lnTo>
                      <a:pt x="348" y="0"/>
                    </a:lnTo>
                    <a:lnTo>
                      <a:pt x="302" y="0"/>
                    </a:lnTo>
                    <a:lnTo>
                      <a:pt x="256" y="4"/>
                    </a:lnTo>
                    <a:lnTo>
                      <a:pt x="213" y="10"/>
                    </a:lnTo>
                    <a:lnTo>
                      <a:pt x="211" y="12"/>
                    </a:lnTo>
                    <a:lnTo>
                      <a:pt x="211" y="14"/>
                    </a:lnTo>
                    <a:lnTo>
                      <a:pt x="211" y="15"/>
                    </a:lnTo>
                    <a:lnTo>
                      <a:pt x="210" y="17"/>
                    </a:lnTo>
                    <a:lnTo>
                      <a:pt x="210" y="19"/>
                    </a:lnTo>
                    <a:lnTo>
                      <a:pt x="208" y="21"/>
                    </a:lnTo>
                    <a:lnTo>
                      <a:pt x="213" y="21"/>
                    </a:lnTo>
                    <a:lnTo>
                      <a:pt x="257" y="15"/>
                    </a:lnTo>
                    <a:lnTo>
                      <a:pt x="302" y="12"/>
                    </a:lnTo>
                    <a:lnTo>
                      <a:pt x="348" y="10"/>
                    </a:lnTo>
                    <a:lnTo>
                      <a:pt x="394" y="12"/>
                    </a:lnTo>
                    <a:lnTo>
                      <a:pt x="438" y="15"/>
                    </a:lnTo>
                    <a:lnTo>
                      <a:pt x="482" y="21"/>
                    </a:lnTo>
                    <a:lnTo>
                      <a:pt x="526" y="29"/>
                    </a:lnTo>
                    <a:lnTo>
                      <a:pt x="561" y="37"/>
                    </a:lnTo>
                    <a:lnTo>
                      <a:pt x="563" y="35"/>
                    </a:lnTo>
                    <a:lnTo>
                      <a:pt x="565" y="33"/>
                    </a:lnTo>
                    <a:lnTo>
                      <a:pt x="567" y="31"/>
                    </a:lnTo>
                    <a:lnTo>
                      <a:pt x="567" y="29"/>
                    </a:lnTo>
                    <a:lnTo>
                      <a:pt x="568" y="29"/>
                    </a:lnTo>
                    <a:lnTo>
                      <a:pt x="568" y="27"/>
                    </a:lnTo>
                    <a:close/>
                    <a:moveTo>
                      <a:pt x="2" y="1719"/>
                    </a:moveTo>
                    <a:lnTo>
                      <a:pt x="41" y="1735"/>
                    </a:lnTo>
                    <a:lnTo>
                      <a:pt x="83" y="1748"/>
                    </a:lnTo>
                    <a:lnTo>
                      <a:pt x="125" y="1760"/>
                    </a:lnTo>
                    <a:lnTo>
                      <a:pt x="167" y="1769"/>
                    </a:lnTo>
                    <a:lnTo>
                      <a:pt x="211" y="1777"/>
                    </a:lnTo>
                    <a:lnTo>
                      <a:pt x="256" y="1783"/>
                    </a:lnTo>
                    <a:lnTo>
                      <a:pt x="302" y="1786"/>
                    </a:lnTo>
                    <a:lnTo>
                      <a:pt x="348" y="1788"/>
                    </a:lnTo>
                    <a:lnTo>
                      <a:pt x="394" y="1786"/>
                    </a:lnTo>
                    <a:lnTo>
                      <a:pt x="440" y="1783"/>
                    </a:lnTo>
                    <a:lnTo>
                      <a:pt x="484" y="1777"/>
                    </a:lnTo>
                    <a:lnTo>
                      <a:pt x="528" y="1769"/>
                    </a:lnTo>
                    <a:lnTo>
                      <a:pt x="572" y="1760"/>
                    </a:lnTo>
                    <a:lnTo>
                      <a:pt x="593" y="1754"/>
                    </a:lnTo>
                    <a:lnTo>
                      <a:pt x="591" y="1752"/>
                    </a:lnTo>
                    <a:lnTo>
                      <a:pt x="590" y="1752"/>
                    </a:lnTo>
                    <a:lnTo>
                      <a:pt x="590" y="1750"/>
                    </a:lnTo>
                    <a:lnTo>
                      <a:pt x="588" y="1750"/>
                    </a:lnTo>
                    <a:lnTo>
                      <a:pt x="588" y="1748"/>
                    </a:lnTo>
                    <a:lnTo>
                      <a:pt x="586" y="1748"/>
                    </a:lnTo>
                    <a:lnTo>
                      <a:pt x="586" y="1746"/>
                    </a:lnTo>
                    <a:lnTo>
                      <a:pt x="584" y="1744"/>
                    </a:lnTo>
                    <a:lnTo>
                      <a:pt x="568" y="1750"/>
                    </a:lnTo>
                    <a:lnTo>
                      <a:pt x="526" y="1760"/>
                    </a:lnTo>
                    <a:lnTo>
                      <a:pt x="482" y="1767"/>
                    </a:lnTo>
                    <a:lnTo>
                      <a:pt x="438" y="1773"/>
                    </a:lnTo>
                    <a:lnTo>
                      <a:pt x="394" y="1777"/>
                    </a:lnTo>
                    <a:lnTo>
                      <a:pt x="348" y="1777"/>
                    </a:lnTo>
                    <a:lnTo>
                      <a:pt x="302" y="1777"/>
                    </a:lnTo>
                    <a:lnTo>
                      <a:pt x="257" y="1773"/>
                    </a:lnTo>
                    <a:lnTo>
                      <a:pt x="213" y="1767"/>
                    </a:lnTo>
                    <a:lnTo>
                      <a:pt x="169" y="1760"/>
                    </a:lnTo>
                    <a:lnTo>
                      <a:pt x="127" y="1750"/>
                    </a:lnTo>
                    <a:lnTo>
                      <a:pt x="85" y="1738"/>
                    </a:lnTo>
                    <a:lnTo>
                      <a:pt x="44" y="1723"/>
                    </a:lnTo>
                    <a:lnTo>
                      <a:pt x="4" y="1708"/>
                    </a:lnTo>
                    <a:lnTo>
                      <a:pt x="0" y="1706"/>
                    </a:lnTo>
                    <a:lnTo>
                      <a:pt x="0" y="1708"/>
                    </a:lnTo>
                    <a:lnTo>
                      <a:pt x="2" y="1710"/>
                    </a:lnTo>
                    <a:lnTo>
                      <a:pt x="2" y="1712"/>
                    </a:lnTo>
                    <a:lnTo>
                      <a:pt x="2" y="1714"/>
                    </a:lnTo>
                    <a:lnTo>
                      <a:pt x="2" y="1715"/>
                    </a:lnTo>
                    <a:lnTo>
                      <a:pt x="2" y="1717"/>
                    </a:lnTo>
                    <a:lnTo>
                      <a:pt x="2" y="1719"/>
                    </a:lnTo>
                    <a:close/>
                  </a:path>
                </a:pathLst>
              </a:custGeom>
              <a:solidFill>
                <a:srgbClr val="58BCFF"/>
              </a:solidFill>
              <a:ln w="9525">
                <a:noFill/>
                <a:round/>
              </a:ln>
            </p:spPr>
            <p:txBody>
              <a:bodyPr/>
              <a:lstStyle/>
              <a:p>
                <a:endParaRPr lang="en-US"/>
              </a:p>
            </p:txBody>
          </p:sp>
          <p:sp>
            <p:nvSpPr>
              <p:cNvPr id="44191" name="Freeform 361"/>
              <p:cNvSpPr>
                <a:spLocks noEditPoints="1"/>
              </p:cNvSpPr>
              <p:nvPr/>
            </p:nvSpPr>
            <p:spPr bwMode="auto">
              <a:xfrm>
                <a:off x="4030" y="1209"/>
                <a:ext cx="588" cy="1777"/>
              </a:xfrm>
              <a:custGeom>
                <a:avLst/>
                <a:gdLst>
                  <a:gd name="T0" fmla="*/ 526 w 588"/>
                  <a:gd name="T1" fmla="*/ 17 h 1777"/>
                  <a:gd name="T2" fmla="*/ 438 w 588"/>
                  <a:gd name="T3" fmla="*/ 4 h 1777"/>
                  <a:gd name="T4" fmla="*/ 348 w 588"/>
                  <a:gd name="T5" fmla="*/ 0 h 1777"/>
                  <a:gd name="T6" fmla="*/ 257 w 588"/>
                  <a:gd name="T7" fmla="*/ 4 h 1777"/>
                  <a:gd name="T8" fmla="*/ 211 w 588"/>
                  <a:gd name="T9" fmla="*/ 9 h 1777"/>
                  <a:gd name="T10" fmla="*/ 210 w 588"/>
                  <a:gd name="T11" fmla="*/ 13 h 1777"/>
                  <a:gd name="T12" fmla="*/ 208 w 588"/>
                  <a:gd name="T13" fmla="*/ 15 h 1777"/>
                  <a:gd name="T14" fmla="*/ 208 w 588"/>
                  <a:gd name="T15" fmla="*/ 19 h 1777"/>
                  <a:gd name="T16" fmla="*/ 206 w 588"/>
                  <a:gd name="T17" fmla="*/ 21 h 1777"/>
                  <a:gd name="T18" fmla="*/ 257 w 588"/>
                  <a:gd name="T19" fmla="*/ 13 h 1777"/>
                  <a:gd name="T20" fmla="*/ 348 w 588"/>
                  <a:gd name="T21" fmla="*/ 9 h 1777"/>
                  <a:gd name="T22" fmla="*/ 438 w 588"/>
                  <a:gd name="T23" fmla="*/ 13 h 1777"/>
                  <a:gd name="T24" fmla="*/ 524 w 588"/>
                  <a:gd name="T25" fmla="*/ 27 h 1777"/>
                  <a:gd name="T26" fmla="*/ 559 w 588"/>
                  <a:gd name="T27" fmla="*/ 34 h 1777"/>
                  <a:gd name="T28" fmla="*/ 561 w 588"/>
                  <a:gd name="T29" fmla="*/ 31 h 1777"/>
                  <a:gd name="T30" fmla="*/ 563 w 588"/>
                  <a:gd name="T31" fmla="*/ 29 h 1777"/>
                  <a:gd name="T32" fmla="*/ 565 w 588"/>
                  <a:gd name="T33" fmla="*/ 27 h 1777"/>
                  <a:gd name="T34" fmla="*/ 2 w 588"/>
                  <a:gd name="T35" fmla="*/ 1708 h 1777"/>
                  <a:gd name="T36" fmla="*/ 43 w 588"/>
                  <a:gd name="T37" fmla="*/ 1723 h 1777"/>
                  <a:gd name="T38" fmla="*/ 125 w 588"/>
                  <a:gd name="T39" fmla="*/ 1748 h 1777"/>
                  <a:gd name="T40" fmla="*/ 213 w 588"/>
                  <a:gd name="T41" fmla="*/ 1767 h 1777"/>
                  <a:gd name="T42" fmla="*/ 302 w 588"/>
                  <a:gd name="T43" fmla="*/ 1775 h 1777"/>
                  <a:gd name="T44" fmla="*/ 394 w 588"/>
                  <a:gd name="T45" fmla="*/ 1775 h 1777"/>
                  <a:gd name="T46" fmla="*/ 484 w 588"/>
                  <a:gd name="T47" fmla="*/ 1767 h 1777"/>
                  <a:gd name="T48" fmla="*/ 570 w 588"/>
                  <a:gd name="T49" fmla="*/ 1748 h 1777"/>
                  <a:gd name="T50" fmla="*/ 588 w 588"/>
                  <a:gd name="T51" fmla="*/ 1742 h 1777"/>
                  <a:gd name="T52" fmla="*/ 586 w 588"/>
                  <a:gd name="T53" fmla="*/ 1740 h 1777"/>
                  <a:gd name="T54" fmla="*/ 584 w 588"/>
                  <a:gd name="T55" fmla="*/ 1738 h 1777"/>
                  <a:gd name="T56" fmla="*/ 582 w 588"/>
                  <a:gd name="T57" fmla="*/ 1736 h 1777"/>
                  <a:gd name="T58" fmla="*/ 567 w 588"/>
                  <a:gd name="T59" fmla="*/ 1738 h 1777"/>
                  <a:gd name="T60" fmla="*/ 482 w 588"/>
                  <a:gd name="T61" fmla="*/ 1755 h 1777"/>
                  <a:gd name="T62" fmla="*/ 394 w 588"/>
                  <a:gd name="T63" fmla="*/ 1765 h 1777"/>
                  <a:gd name="T64" fmla="*/ 304 w 588"/>
                  <a:gd name="T65" fmla="*/ 1765 h 1777"/>
                  <a:gd name="T66" fmla="*/ 213 w 588"/>
                  <a:gd name="T67" fmla="*/ 1755 h 1777"/>
                  <a:gd name="T68" fmla="*/ 129 w 588"/>
                  <a:gd name="T69" fmla="*/ 1738 h 1777"/>
                  <a:gd name="T70" fmla="*/ 46 w 588"/>
                  <a:gd name="T71" fmla="*/ 1713 h 1777"/>
                  <a:gd name="T72" fmla="*/ 0 w 588"/>
                  <a:gd name="T73" fmla="*/ 1694 h 1777"/>
                  <a:gd name="T74" fmla="*/ 0 w 588"/>
                  <a:gd name="T75" fmla="*/ 1698 h 1777"/>
                  <a:gd name="T76" fmla="*/ 0 w 588"/>
                  <a:gd name="T77" fmla="*/ 1700 h 1777"/>
                  <a:gd name="T78" fmla="*/ 2 w 588"/>
                  <a:gd name="T79" fmla="*/ 1704 h 1777"/>
                  <a:gd name="T80" fmla="*/ 2 w 588"/>
                  <a:gd name="T81" fmla="*/ 1708 h 17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88"/>
                  <a:gd name="T124" fmla="*/ 0 h 1777"/>
                  <a:gd name="T125" fmla="*/ 588 w 588"/>
                  <a:gd name="T126" fmla="*/ 1777 h 17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88" h="1777">
                    <a:moveTo>
                      <a:pt x="565" y="27"/>
                    </a:moveTo>
                    <a:lnTo>
                      <a:pt x="526" y="17"/>
                    </a:lnTo>
                    <a:lnTo>
                      <a:pt x="484" y="9"/>
                    </a:lnTo>
                    <a:lnTo>
                      <a:pt x="438" y="4"/>
                    </a:lnTo>
                    <a:lnTo>
                      <a:pt x="394" y="0"/>
                    </a:lnTo>
                    <a:lnTo>
                      <a:pt x="348" y="0"/>
                    </a:lnTo>
                    <a:lnTo>
                      <a:pt x="302" y="0"/>
                    </a:lnTo>
                    <a:lnTo>
                      <a:pt x="257" y="4"/>
                    </a:lnTo>
                    <a:lnTo>
                      <a:pt x="213" y="9"/>
                    </a:lnTo>
                    <a:lnTo>
                      <a:pt x="211" y="9"/>
                    </a:lnTo>
                    <a:lnTo>
                      <a:pt x="210" y="11"/>
                    </a:lnTo>
                    <a:lnTo>
                      <a:pt x="210" y="13"/>
                    </a:lnTo>
                    <a:lnTo>
                      <a:pt x="208" y="15"/>
                    </a:lnTo>
                    <a:lnTo>
                      <a:pt x="208" y="17"/>
                    </a:lnTo>
                    <a:lnTo>
                      <a:pt x="208" y="19"/>
                    </a:lnTo>
                    <a:lnTo>
                      <a:pt x="206" y="19"/>
                    </a:lnTo>
                    <a:lnTo>
                      <a:pt x="206" y="21"/>
                    </a:lnTo>
                    <a:lnTo>
                      <a:pt x="213" y="19"/>
                    </a:lnTo>
                    <a:lnTo>
                      <a:pt x="257" y="13"/>
                    </a:lnTo>
                    <a:lnTo>
                      <a:pt x="304" y="11"/>
                    </a:lnTo>
                    <a:lnTo>
                      <a:pt x="348" y="9"/>
                    </a:lnTo>
                    <a:lnTo>
                      <a:pt x="394" y="11"/>
                    </a:lnTo>
                    <a:lnTo>
                      <a:pt x="438" y="13"/>
                    </a:lnTo>
                    <a:lnTo>
                      <a:pt x="482" y="19"/>
                    </a:lnTo>
                    <a:lnTo>
                      <a:pt x="524" y="27"/>
                    </a:lnTo>
                    <a:lnTo>
                      <a:pt x="557" y="34"/>
                    </a:lnTo>
                    <a:lnTo>
                      <a:pt x="559" y="34"/>
                    </a:lnTo>
                    <a:lnTo>
                      <a:pt x="559" y="33"/>
                    </a:lnTo>
                    <a:lnTo>
                      <a:pt x="561" y="31"/>
                    </a:lnTo>
                    <a:lnTo>
                      <a:pt x="563" y="29"/>
                    </a:lnTo>
                    <a:lnTo>
                      <a:pt x="565" y="27"/>
                    </a:lnTo>
                    <a:close/>
                    <a:moveTo>
                      <a:pt x="2" y="1708"/>
                    </a:moveTo>
                    <a:lnTo>
                      <a:pt x="2" y="1708"/>
                    </a:lnTo>
                    <a:lnTo>
                      <a:pt x="43" y="1723"/>
                    </a:lnTo>
                    <a:lnTo>
                      <a:pt x="83" y="1736"/>
                    </a:lnTo>
                    <a:lnTo>
                      <a:pt x="125" y="1748"/>
                    </a:lnTo>
                    <a:lnTo>
                      <a:pt x="169" y="1759"/>
                    </a:lnTo>
                    <a:lnTo>
                      <a:pt x="213" y="1767"/>
                    </a:lnTo>
                    <a:lnTo>
                      <a:pt x="257" y="1773"/>
                    </a:lnTo>
                    <a:lnTo>
                      <a:pt x="302" y="1775"/>
                    </a:lnTo>
                    <a:lnTo>
                      <a:pt x="348" y="1777"/>
                    </a:lnTo>
                    <a:lnTo>
                      <a:pt x="394" y="1775"/>
                    </a:lnTo>
                    <a:lnTo>
                      <a:pt x="438" y="1773"/>
                    </a:lnTo>
                    <a:lnTo>
                      <a:pt x="484" y="1767"/>
                    </a:lnTo>
                    <a:lnTo>
                      <a:pt x="526" y="1759"/>
                    </a:lnTo>
                    <a:lnTo>
                      <a:pt x="570" y="1748"/>
                    </a:lnTo>
                    <a:lnTo>
                      <a:pt x="588" y="1744"/>
                    </a:lnTo>
                    <a:lnTo>
                      <a:pt x="588" y="1742"/>
                    </a:lnTo>
                    <a:lnTo>
                      <a:pt x="586" y="1742"/>
                    </a:lnTo>
                    <a:lnTo>
                      <a:pt x="586" y="1740"/>
                    </a:lnTo>
                    <a:lnTo>
                      <a:pt x="584" y="1738"/>
                    </a:lnTo>
                    <a:lnTo>
                      <a:pt x="582" y="1736"/>
                    </a:lnTo>
                    <a:lnTo>
                      <a:pt x="580" y="1734"/>
                    </a:lnTo>
                    <a:lnTo>
                      <a:pt x="567" y="1738"/>
                    </a:lnTo>
                    <a:lnTo>
                      <a:pt x="524" y="1748"/>
                    </a:lnTo>
                    <a:lnTo>
                      <a:pt x="482" y="1755"/>
                    </a:lnTo>
                    <a:lnTo>
                      <a:pt x="438" y="1761"/>
                    </a:lnTo>
                    <a:lnTo>
                      <a:pt x="394" y="1765"/>
                    </a:lnTo>
                    <a:lnTo>
                      <a:pt x="348" y="1765"/>
                    </a:lnTo>
                    <a:lnTo>
                      <a:pt x="304" y="1765"/>
                    </a:lnTo>
                    <a:lnTo>
                      <a:pt x="257" y="1761"/>
                    </a:lnTo>
                    <a:lnTo>
                      <a:pt x="213" y="1755"/>
                    </a:lnTo>
                    <a:lnTo>
                      <a:pt x="171" y="1748"/>
                    </a:lnTo>
                    <a:lnTo>
                      <a:pt x="129" y="1738"/>
                    </a:lnTo>
                    <a:lnTo>
                      <a:pt x="87" y="1727"/>
                    </a:lnTo>
                    <a:lnTo>
                      <a:pt x="46" y="1713"/>
                    </a:lnTo>
                    <a:lnTo>
                      <a:pt x="6" y="1696"/>
                    </a:lnTo>
                    <a:lnTo>
                      <a:pt x="0" y="1694"/>
                    </a:lnTo>
                    <a:lnTo>
                      <a:pt x="0" y="1696"/>
                    </a:lnTo>
                    <a:lnTo>
                      <a:pt x="0" y="1698"/>
                    </a:lnTo>
                    <a:lnTo>
                      <a:pt x="0" y="1700"/>
                    </a:lnTo>
                    <a:lnTo>
                      <a:pt x="0" y="1702"/>
                    </a:lnTo>
                    <a:lnTo>
                      <a:pt x="2" y="1704"/>
                    </a:lnTo>
                    <a:lnTo>
                      <a:pt x="2" y="1706"/>
                    </a:lnTo>
                    <a:lnTo>
                      <a:pt x="2" y="1708"/>
                    </a:lnTo>
                    <a:close/>
                  </a:path>
                </a:pathLst>
              </a:custGeom>
              <a:solidFill>
                <a:srgbClr val="59BCFF"/>
              </a:solidFill>
              <a:ln w="9525">
                <a:noFill/>
                <a:round/>
              </a:ln>
            </p:spPr>
            <p:txBody>
              <a:bodyPr/>
              <a:lstStyle/>
              <a:p>
                <a:endParaRPr lang="en-US"/>
              </a:p>
            </p:txBody>
          </p:sp>
          <p:sp>
            <p:nvSpPr>
              <p:cNvPr id="44192" name="Freeform 362"/>
              <p:cNvSpPr>
                <a:spLocks noEditPoints="1"/>
              </p:cNvSpPr>
              <p:nvPr/>
            </p:nvSpPr>
            <p:spPr bwMode="auto">
              <a:xfrm>
                <a:off x="4030" y="1213"/>
                <a:ext cx="584" cy="1767"/>
              </a:xfrm>
              <a:custGeom>
                <a:avLst/>
                <a:gdLst>
                  <a:gd name="T0" fmla="*/ 526 w 584"/>
                  <a:gd name="T1" fmla="*/ 19 h 1767"/>
                  <a:gd name="T2" fmla="*/ 438 w 584"/>
                  <a:gd name="T3" fmla="*/ 5 h 1767"/>
                  <a:gd name="T4" fmla="*/ 348 w 584"/>
                  <a:gd name="T5" fmla="*/ 0 h 1767"/>
                  <a:gd name="T6" fmla="*/ 257 w 584"/>
                  <a:gd name="T7" fmla="*/ 5 h 1767"/>
                  <a:gd name="T8" fmla="*/ 208 w 584"/>
                  <a:gd name="T9" fmla="*/ 11 h 1767"/>
                  <a:gd name="T10" fmla="*/ 208 w 584"/>
                  <a:gd name="T11" fmla="*/ 15 h 1767"/>
                  <a:gd name="T12" fmla="*/ 206 w 584"/>
                  <a:gd name="T13" fmla="*/ 17 h 1767"/>
                  <a:gd name="T14" fmla="*/ 206 w 584"/>
                  <a:gd name="T15" fmla="*/ 21 h 1767"/>
                  <a:gd name="T16" fmla="*/ 204 w 584"/>
                  <a:gd name="T17" fmla="*/ 23 h 1767"/>
                  <a:gd name="T18" fmla="*/ 259 w 584"/>
                  <a:gd name="T19" fmla="*/ 15 h 1767"/>
                  <a:gd name="T20" fmla="*/ 348 w 584"/>
                  <a:gd name="T21" fmla="*/ 11 h 1767"/>
                  <a:gd name="T22" fmla="*/ 438 w 584"/>
                  <a:gd name="T23" fmla="*/ 15 h 1767"/>
                  <a:gd name="T24" fmla="*/ 524 w 584"/>
                  <a:gd name="T25" fmla="*/ 29 h 1767"/>
                  <a:gd name="T26" fmla="*/ 555 w 584"/>
                  <a:gd name="T27" fmla="*/ 34 h 1767"/>
                  <a:gd name="T28" fmla="*/ 557 w 584"/>
                  <a:gd name="T29" fmla="*/ 32 h 1767"/>
                  <a:gd name="T30" fmla="*/ 559 w 584"/>
                  <a:gd name="T31" fmla="*/ 30 h 1767"/>
                  <a:gd name="T32" fmla="*/ 561 w 584"/>
                  <a:gd name="T33" fmla="*/ 27 h 1767"/>
                  <a:gd name="T34" fmla="*/ 0 w 584"/>
                  <a:gd name="T35" fmla="*/ 1696 h 1767"/>
                  <a:gd name="T36" fmla="*/ 44 w 584"/>
                  <a:gd name="T37" fmla="*/ 1713 h 1767"/>
                  <a:gd name="T38" fmla="*/ 127 w 584"/>
                  <a:gd name="T39" fmla="*/ 1740 h 1767"/>
                  <a:gd name="T40" fmla="*/ 213 w 584"/>
                  <a:gd name="T41" fmla="*/ 1757 h 1767"/>
                  <a:gd name="T42" fmla="*/ 302 w 584"/>
                  <a:gd name="T43" fmla="*/ 1767 h 1767"/>
                  <a:gd name="T44" fmla="*/ 394 w 584"/>
                  <a:gd name="T45" fmla="*/ 1767 h 1767"/>
                  <a:gd name="T46" fmla="*/ 482 w 584"/>
                  <a:gd name="T47" fmla="*/ 1757 h 1767"/>
                  <a:gd name="T48" fmla="*/ 568 w 584"/>
                  <a:gd name="T49" fmla="*/ 1740 h 1767"/>
                  <a:gd name="T50" fmla="*/ 584 w 584"/>
                  <a:gd name="T51" fmla="*/ 1734 h 1767"/>
                  <a:gd name="T52" fmla="*/ 582 w 584"/>
                  <a:gd name="T53" fmla="*/ 1732 h 1767"/>
                  <a:gd name="T54" fmla="*/ 580 w 584"/>
                  <a:gd name="T55" fmla="*/ 1730 h 1767"/>
                  <a:gd name="T56" fmla="*/ 578 w 584"/>
                  <a:gd name="T57" fmla="*/ 1727 h 1767"/>
                  <a:gd name="T58" fmla="*/ 567 w 584"/>
                  <a:gd name="T59" fmla="*/ 1728 h 1767"/>
                  <a:gd name="T60" fmla="*/ 480 w 584"/>
                  <a:gd name="T61" fmla="*/ 1746 h 1767"/>
                  <a:gd name="T62" fmla="*/ 392 w 584"/>
                  <a:gd name="T63" fmla="*/ 1755 h 1767"/>
                  <a:gd name="T64" fmla="*/ 304 w 584"/>
                  <a:gd name="T65" fmla="*/ 1755 h 1767"/>
                  <a:gd name="T66" fmla="*/ 215 w 584"/>
                  <a:gd name="T67" fmla="*/ 1746 h 1767"/>
                  <a:gd name="T68" fmla="*/ 129 w 584"/>
                  <a:gd name="T69" fmla="*/ 1728 h 1767"/>
                  <a:gd name="T70" fmla="*/ 48 w 584"/>
                  <a:gd name="T71" fmla="*/ 1704 h 1767"/>
                  <a:gd name="T72" fmla="*/ 0 w 584"/>
                  <a:gd name="T73" fmla="*/ 1684 h 1767"/>
                  <a:gd name="T74" fmla="*/ 0 w 584"/>
                  <a:gd name="T75" fmla="*/ 1686 h 1767"/>
                  <a:gd name="T76" fmla="*/ 0 w 584"/>
                  <a:gd name="T77" fmla="*/ 1690 h 1767"/>
                  <a:gd name="T78" fmla="*/ 0 w 584"/>
                  <a:gd name="T79" fmla="*/ 1694 h 1767"/>
                  <a:gd name="T80" fmla="*/ 0 w 584"/>
                  <a:gd name="T81" fmla="*/ 1696 h 176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84"/>
                  <a:gd name="T124" fmla="*/ 0 h 1767"/>
                  <a:gd name="T125" fmla="*/ 584 w 584"/>
                  <a:gd name="T126" fmla="*/ 1767 h 176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84" h="1767">
                    <a:moveTo>
                      <a:pt x="561" y="27"/>
                    </a:moveTo>
                    <a:lnTo>
                      <a:pt x="526" y="19"/>
                    </a:lnTo>
                    <a:lnTo>
                      <a:pt x="482" y="11"/>
                    </a:lnTo>
                    <a:lnTo>
                      <a:pt x="438" y="5"/>
                    </a:lnTo>
                    <a:lnTo>
                      <a:pt x="394" y="2"/>
                    </a:lnTo>
                    <a:lnTo>
                      <a:pt x="348" y="0"/>
                    </a:lnTo>
                    <a:lnTo>
                      <a:pt x="302" y="2"/>
                    </a:lnTo>
                    <a:lnTo>
                      <a:pt x="257" y="5"/>
                    </a:lnTo>
                    <a:lnTo>
                      <a:pt x="213" y="11"/>
                    </a:lnTo>
                    <a:lnTo>
                      <a:pt x="208" y="11"/>
                    </a:lnTo>
                    <a:lnTo>
                      <a:pt x="208" y="13"/>
                    </a:lnTo>
                    <a:lnTo>
                      <a:pt x="208" y="15"/>
                    </a:lnTo>
                    <a:lnTo>
                      <a:pt x="206" y="15"/>
                    </a:lnTo>
                    <a:lnTo>
                      <a:pt x="206" y="17"/>
                    </a:lnTo>
                    <a:lnTo>
                      <a:pt x="206" y="19"/>
                    </a:lnTo>
                    <a:lnTo>
                      <a:pt x="206" y="21"/>
                    </a:lnTo>
                    <a:lnTo>
                      <a:pt x="204" y="21"/>
                    </a:lnTo>
                    <a:lnTo>
                      <a:pt x="204" y="23"/>
                    </a:lnTo>
                    <a:lnTo>
                      <a:pt x="215" y="21"/>
                    </a:lnTo>
                    <a:lnTo>
                      <a:pt x="259" y="15"/>
                    </a:lnTo>
                    <a:lnTo>
                      <a:pt x="304" y="11"/>
                    </a:lnTo>
                    <a:lnTo>
                      <a:pt x="348" y="11"/>
                    </a:lnTo>
                    <a:lnTo>
                      <a:pt x="392" y="11"/>
                    </a:lnTo>
                    <a:lnTo>
                      <a:pt x="438" y="15"/>
                    </a:lnTo>
                    <a:lnTo>
                      <a:pt x="480" y="21"/>
                    </a:lnTo>
                    <a:lnTo>
                      <a:pt x="524" y="29"/>
                    </a:lnTo>
                    <a:lnTo>
                      <a:pt x="553" y="36"/>
                    </a:lnTo>
                    <a:lnTo>
                      <a:pt x="555" y="34"/>
                    </a:lnTo>
                    <a:lnTo>
                      <a:pt x="555" y="32"/>
                    </a:lnTo>
                    <a:lnTo>
                      <a:pt x="557" y="32"/>
                    </a:lnTo>
                    <a:lnTo>
                      <a:pt x="557" y="30"/>
                    </a:lnTo>
                    <a:lnTo>
                      <a:pt x="559" y="30"/>
                    </a:lnTo>
                    <a:lnTo>
                      <a:pt x="559" y="29"/>
                    </a:lnTo>
                    <a:lnTo>
                      <a:pt x="561" y="27"/>
                    </a:lnTo>
                    <a:close/>
                    <a:moveTo>
                      <a:pt x="0" y="1696"/>
                    </a:moveTo>
                    <a:lnTo>
                      <a:pt x="4" y="1698"/>
                    </a:lnTo>
                    <a:lnTo>
                      <a:pt x="44" y="1713"/>
                    </a:lnTo>
                    <a:lnTo>
                      <a:pt x="85" y="1728"/>
                    </a:lnTo>
                    <a:lnTo>
                      <a:pt x="127" y="1740"/>
                    </a:lnTo>
                    <a:lnTo>
                      <a:pt x="169" y="1750"/>
                    </a:lnTo>
                    <a:lnTo>
                      <a:pt x="213" y="1757"/>
                    </a:lnTo>
                    <a:lnTo>
                      <a:pt x="257" y="1763"/>
                    </a:lnTo>
                    <a:lnTo>
                      <a:pt x="302" y="1767"/>
                    </a:lnTo>
                    <a:lnTo>
                      <a:pt x="348" y="1767"/>
                    </a:lnTo>
                    <a:lnTo>
                      <a:pt x="394" y="1767"/>
                    </a:lnTo>
                    <a:lnTo>
                      <a:pt x="438" y="1763"/>
                    </a:lnTo>
                    <a:lnTo>
                      <a:pt x="482" y="1757"/>
                    </a:lnTo>
                    <a:lnTo>
                      <a:pt x="526" y="1750"/>
                    </a:lnTo>
                    <a:lnTo>
                      <a:pt x="568" y="1740"/>
                    </a:lnTo>
                    <a:lnTo>
                      <a:pt x="584" y="1734"/>
                    </a:lnTo>
                    <a:lnTo>
                      <a:pt x="582" y="1732"/>
                    </a:lnTo>
                    <a:lnTo>
                      <a:pt x="580" y="1730"/>
                    </a:lnTo>
                    <a:lnTo>
                      <a:pt x="578" y="1728"/>
                    </a:lnTo>
                    <a:lnTo>
                      <a:pt x="578" y="1727"/>
                    </a:lnTo>
                    <a:lnTo>
                      <a:pt x="576" y="1727"/>
                    </a:lnTo>
                    <a:lnTo>
                      <a:pt x="567" y="1728"/>
                    </a:lnTo>
                    <a:lnTo>
                      <a:pt x="524" y="1738"/>
                    </a:lnTo>
                    <a:lnTo>
                      <a:pt x="480" y="1746"/>
                    </a:lnTo>
                    <a:lnTo>
                      <a:pt x="438" y="1751"/>
                    </a:lnTo>
                    <a:lnTo>
                      <a:pt x="392" y="1755"/>
                    </a:lnTo>
                    <a:lnTo>
                      <a:pt x="348" y="1757"/>
                    </a:lnTo>
                    <a:lnTo>
                      <a:pt x="304" y="1755"/>
                    </a:lnTo>
                    <a:lnTo>
                      <a:pt x="259" y="1751"/>
                    </a:lnTo>
                    <a:lnTo>
                      <a:pt x="215" y="1746"/>
                    </a:lnTo>
                    <a:lnTo>
                      <a:pt x="171" y="1738"/>
                    </a:lnTo>
                    <a:lnTo>
                      <a:pt x="129" y="1728"/>
                    </a:lnTo>
                    <a:lnTo>
                      <a:pt x="89" y="1717"/>
                    </a:lnTo>
                    <a:lnTo>
                      <a:pt x="48" y="1704"/>
                    </a:lnTo>
                    <a:lnTo>
                      <a:pt x="8" y="1688"/>
                    </a:lnTo>
                    <a:lnTo>
                      <a:pt x="0" y="1684"/>
                    </a:lnTo>
                    <a:lnTo>
                      <a:pt x="0" y="1686"/>
                    </a:lnTo>
                    <a:lnTo>
                      <a:pt x="0" y="1688"/>
                    </a:lnTo>
                    <a:lnTo>
                      <a:pt x="0" y="1690"/>
                    </a:lnTo>
                    <a:lnTo>
                      <a:pt x="0" y="1692"/>
                    </a:lnTo>
                    <a:lnTo>
                      <a:pt x="0" y="1694"/>
                    </a:lnTo>
                    <a:lnTo>
                      <a:pt x="0" y="1696"/>
                    </a:lnTo>
                    <a:close/>
                  </a:path>
                </a:pathLst>
              </a:custGeom>
              <a:solidFill>
                <a:srgbClr val="5ABDFF"/>
              </a:solidFill>
              <a:ln w="9525">
                <a:noFill/>
                <a:round/>
              </a:ln>
            </p:spPr>
            <p:txBody>
              <a:bodyPr/>
              <a:lstStyle/>
              <a:p>
                <a:endParaRPr lang="en-US"/>
              </a:p>
            </p:txBody>
          </p:sp>
          <p:sp>
            <p:nvSpPr>
              <p:cNvPr id="44193" name="Freeform 363"/>
              <p:cNvSpPr>
                <a:spLocks noEditPoints="1"/>
              </p:cNvSpPr>
              <p:nvPr/>
            </p:nvSpPr>
            <p:spPr bwMode="auto">
              <a:xfrm>
                <a:off x="4028" y="1218"/>
                <a:ext cx="582" cy="1756"/>
              </a:xfrm>
              <a:custGeom>
                <a:avLst/>
                <a:gdLst>
                  <a:gd name="T0" fmla="*/ 526 w 582"/>
                  <a:gd name="T1" fmla="*/ 18 h 1756"/>
                  <a:gd name="T2" fmla="*/ 440 w 582"/>
                  <a:gd name="T3" fmla="*/ 4 h 1756"/>
                  <a:gd name="T4" fmla="*/ 350 w 582"/>
                  <a:gd name="T5" fmla="*/ 0 h 1756"/>
                  <a:gd name="T6" fmla="*/ 259 w 582"/>
                  <a:gd name="T7" fmla="*/ 4 h 1756"/>
                  <a:gd name="T8" fmla="*/ 208 w 582"/>
                  <a:gd name="T9" fmla="*/ 12 h 1756"/>
                  <a:gd name="T10" fmla="*/ 208 w 582"/>
                  <a:gd name="T11" fmla="*/ 16 h 1756"/>
                  <a:gd name="T12" fmla="*/ 206 w 582"/>
                  <a:gd name="T13" fmla="*/ 18 h 1756"/>
                  <a:gd name="T14" fmla="*/ 204 w 582"/>
                  <a:gd name="T15" fmla="*/ 22 h 1756"/>
                  <a:gd name="T16" fmla="*/ 204 w 582"/>
                  <a:gd name="T17" fmla="*/ 24 h 1756"/>
                  <a:gd name="T18" fmla="*/ 261 w 582"/>
                  <a:gd name="T19" fmla="*/ 16 h 1756"/>
                  <a:gd name="T20" fmla="*/ 350 w 582"/>
                  <a:gd name="T21" fmla="*/ 12 h 1756"/>
                  <a:gd name="T22" fmla="*/ 438 w 582"/>
                  <a:gd name="T23" fmla="*/ 16 h 1756"/>
                  <a:gd name="T24" fmla="*/ 524 w 582"/>
                  <a:gd name="T25" fmla="*/ 29 h 1756"/>
                  <a:gd name="T26" fmla="*/ 553 w 582"/>
                  <a:gd name="T27" fmla="*/ 33 h 1756"/>
                  <a:gd name="T28" fmla="*/ 555 w 582"/>
                  <a:gd name="T29" fmla="*/ 31 h 1756"/>
                  <a:gd name="T30" fmla="*/ 557 w 582"/>
                  <a:gd name="T31" fmla="*/ 29 h 1756"/>
                  <a:gd name="T32" fmla="*/ 559 w 582"/>
                  <a:gd name="T33" fmla="*/ 27 h 1756"/>
                  <a:gd name="T34" fmla="*/ 2 w 582"/>
                  <a:gd name="T35" fmla="*/ 1685 h 1756"/>
                  <a:gd name="T36" fmla="*/ 48 w 582"/>
                  <a:gd name="T37" fmla="*/ 1704 h 1756"/>
                  <a:gd name="T38" fmla="*/ 131 w 582"/>
                  <a:gd name="T39" fmla="*/ 1729 h 1756"/>
                  <a:gd name="T40" fmla="*/ 215 w 582"/>
                  <a:gd name="T41" fmla="*/ 1746 h 1756"/>
                  <a:gd name="T42" fmla="*/ 306 w 582"/>
                  <a:gd name="T43" fmla="*/ 1756 h 1756"/>
                  <a:gd name="T44" fmla="*/ 396 w 582"/>
                  <a:gd name="T45" fmla="*/ 1756 h 1756"/>
                  <a:gd name="T46" fmla="*/ 484 w 582"/>
                  <a:gd name="T47" fmla="*/ 1746 h 1756"/>
                  <a:gd name="T48" fmla="*/ 569 w 582"/>
                  <a:gd name="T49" fmla="*/ 1729 h 1756"/>
                  <a:gd name="T50" fmla="*/ 582 w 582"/>
                  <a:gd name="T51" fmla="*/ 1725 h 1756"/>
                  <a:gd name="T52" fmla="*/ 580 w 582"/>
                  <a:gd name="T53" fmla="*/ 1722 h 1756"/>
                  <a:gd name="T54" fmla="*/ 578 w 582"/>
                  <a:gd name="T55" fmla="*/ 1720 h 1756"/>
                  <a:gd name="T56" fmla="*/ 576 w 582"/>
                  <a:gd name="T57" fmla="*/ 1718 h 1756"/>
                  <a:gd name="T58" fmla="*/ 567 w 582"/>
                  <a:gd name="T59" fmla="*/ 1720 h 1756"/>
                  <a:gd name="T60" fmla="*/ 482 w 582"/>
                  <a:gd name="T61" fmla="*/ 1737 h 1756"/>
                  <a:gd name="T62" fmla="*/ 394 w 582"/>
                  <a:gd name="T63" fmla="*/ 1745 h 1756"/>
                  <a:gd name="T64" fmla="*/ 306 w 582"/>
                  <a:gd name="T65" fmla="*/ 1745 h 1756"/>
                  <a:gd name="T66" fmla="*/ 217 w 582"/>
                  <a:gd name="T67" fmla="*/ 1737 h 1756"/>
                  <a:gd name="T68" fmla="*/ 133 w 582"/>
                  <a:gd name="T69" fmla="*/ 1720 h 1756"/>
                  <a:gd name="T70" fmla="*/ 52 w 582"/>
                  <a:gd name="T71" fmla="*/ 1693 h 1756"/>
                  <a:gd name="T72" fmla="*/ 0 w 582"/>
                  <a:gd name="T73" fmla="*/ 1674 h 1756"/>
                  <a:gd name="T74" fmla="*/ 0 w 582"/>
                  <a:gd name="T75" fmla="*/ 1675 h 1756"/>
                  <a:gd name="T76" fmla="*/ 2 w 582"/>
                  <a:gd name="T77" fmla="*/ 1679 h 1756"/>
                  <a:gd name="T78" fmla="*/ 2 w 582"/>
                  <a:gd name="T79" fmla="*/ 1681 h 1756"/>
                  <a:gd name="T80" fmla="*/ 2 w 582"/>
                  <a:gd name="T81" fmla="*/ 1685 h 175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82"/>
                  <a:gd name="T124" fmla="*/ 0 h 1756"/>
                  <a:gd name="T125" fmla="*/ 582 w 582"/>
                  <a:gd name="T126" fmla="*/ 1756 h 175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82" h="1756">
                    <a:moveTo>
                      <a:pt x="559" y="25"/>
                    </a:moveTo>
                    <a:lnTo>
                      <a:pt x="526" y="18"/>
                    </a:lnTo>
                    <a:lnTo>
                      <a:pt x="484" y="10"/>
                    </a:lnTo>
                    <a:lnTo>
                      <a:pt x="440" y="4"/>
                    </a:lnTo>
                    <a:lnTo>
                      <a:pt x="396" y="2"/>
                    </a:lnTo>
                    <a:lnTo>
                      <a:pt x="350" y="0"/>
                    </a:lnTo>
                    <a:lnTo>
                      <a:pt x="306" y="2"/>
                    </a:lnTo>
                    <a:lnTo>
                      <a:pt x="259" y="4"/>
                    </a:lnTo>
                    <a:lnTo>
                      <a:pt x="215" y="10"/>
                    </a:lnTo>
                    <a:lnTo>
                      <a:pt x="208" y="12"/>
                    </a:lnTo>
                    <a:lnTo>
                      <a:pt x="208" y="14"/>
                    </a:lnTo>
                    <a:lnTo>
                      <a:pt x="208" y="16"/>
                    </a:lnTo>
                    <a:lnTo>
                      <a:pt x="206" y="16"/>
                    </a:lnTo>
                    <a:lnTo>
                      <a:pt x="206" y="18"/>
                    </a:lnTo>
                    <a:lnTo>
                      <a:pt x="206" y="20"/>
                    </a:lnTo>
                    <a:lnTo>
                      <a:pt x="204" y="22"/>
                    </a:lnTo>
                    <a:lnTo>
                      <a:pt x="204" y="24"/>
                    </a:lnTo>
                    <a:lnTo>
                      <a:pt x="217" y="22"/>
                    </a:lnTo>
                    <a:lnTo>
                      <a:pt x="261" y="16"/>
                    </a:lnTo>
                    <a:lnTo>
                      <a:pt x="306" y="12"/>
                    </a:lnTo>
                    <a:lnTo>
                      <a:pt x="350" y="12"/>
                    </a:lnTo>
                    <a:lnTo>
                      <a:pt x="394" y="12"/>
                    </a:lnTo>
                    <a:lnTo>
                      <a:pt x="438" y="16"/>
                    </a:lnTo>
                    <a:lnTo>
                      <a:pt x="482" y="22"/>
                    </a:lnTo>
                    <a:lnTo>
                      <a:pt x="524" y="29"/>
                    </a:lnTo>
                    <a:lnTo>
                      <a:pt x="551" y="35"/>
                    </a:lnTo>
                    <a:lnTo>
                      <a:pt x="553" y="33"/>
                    </a:lnTo>
                    <a:lnTo>
                      <a:pt x="555" y="31"/>
                    </a:lnTo>
                    <a:lnTo>
                      <a:pt x="557" y="29"/>
                    </a:lnTo>
                    <a:lnTo>
                      <a:pt x="557" y="27"/>
                    </a:lnTo>
                    <a:lnTo>
                      <a:pt x="559" y="27"/>
                    </a:lnTo>
                    <a:lnTo>
                      <a:pt x="559" y="25"/>
                    </a:lnTo>
                    <a:close/>
                    <a:moveTo>
                      <a:pt x="2" y="1685"/>
                    </a:moveTo>
                    <a:lnTo>
                      <a:pt x="8" y="1687"/>
                    </a:lnTo>
                    <a:lnTo>
                      <a:pt x="48" y="1704"/>
                    </a:lnTo>
                    <a:lnTo>
                      <a:pt x="89" y="1718"/>
                    </a:lnTo>
                    <a:lnTo>
                      <a:pt x="131" y="1729"/>
                    </a:lnTo>
                    <a:lnTo>
                      <a:pt x="173" y="1739"/>
                    </a:lnTo>
                    <a:lnTo>
                      <a:pt x="215" y="1746"/>
                    </a:lnTo>
                    <a:lnTo>
                      <a:pt x="259" y="1752"/>
                    </a:lnTo>
                    <a:lnTo>
                      <a:pt x="306" y="1756"/>
                    </a:lnTo>
                    <a:lnTo>
                      <a:pt x="350" y="1756"/>
                    </a:lnTo>
                    <a:lnTo>
                      <a:pt x="396" y="1756"/>
                    </a:lnTo>
                    <a:lnTo>
                      <a:pt x="440" y="1752"/>
                    </a:lnTo>
                    <a:lnTo>
                      <a:pt x="484" y="1746"/>
                    </a:lnTo>
                    <a:lnTo>
                      <a:pt x="526" y="1739"/>
                    </a:lnTo>
                    <a:lnTo>
                      <a:pt x="569" y="1729"/>
                    </a:lnTo>
                    <a:lnTo>
                      <a:pt x="582" y="1725"/>
                    </a:lnTo>
                    <a:lnTo>
                      <a:pt x="580" y="1723"/>
                    </a:lnTo>
                    <a:lnTo>
                      <a:pt x="580" y="1722"/>
                    </a:lnTo>
                    <a:lnTo>
                      <a:pt x="578" y="1722"/>
                    </a:lnTo>
                    <a:lnTo>
                      <a:pt x="578" y="1720"/>
                    </a:lnTo>
                    <a:lnTo>
                      <a:pt x="576" y="1720"/>
                    </a:lnTo>
                    <a:lnTo>
                      <a:pt x="576" y="1718"/>
                    </a:lnTo>
                    <a:lnTo>
                      <a:pt x="574" y="1718"/>
                    </a:lnTo>
                    <a:lnTo>
                      <a:pt x="567" y="1720"/>
                    </a:lnTo>
                    <a:lnTo>
                      <a:pt x="524" y="1729"/>
                    </a:lnTo>
                    <a:lnTo>
                      <a:pt x="482" y="1737"/>
                    </a:lnTo>
                    <a:lnTo>
                      <a:pt x="438" y="1743"/>
                    </a:lnTo>
                    <a:lnTo>
                      <a:pt x="394" y="1745"/>
                    </a:lnTo>
                    <a:lnTo>
                      <a:pt x="350" y="1746"/>
                    </a:lnTo>
                    <a:lnTo>
                      <a:pt x="306" y="1745"/>
                    </a:lnTo>
                    <a:lnTo>
                      <a:pt x="261" y="1743"/>
                    </a:lnTo>
                    <a:lnTo>
                      <a:pt x="217" y="1737"/>
                    </a:lnTo>
                    <a:lnTo>
                      <a:pt x="175" y="1729"/>
                    </a:lnTo>
                    <a:lnTo>
                      <a:pt x="133" y="1720"/>
                    </a:lnTo>
                    <a:lnTo>
                      <a:pt x="93" y="1708"/>
                    </a:lnTo>
                    <a:lnTo>
                      <a:pt x="52" y="1693"/>
                    </a:lnTo>
                    <a:lnTo>
                      <a:pt x="12" y="1677"/>
                    </a:lnTo>
                    <a:lnTo>
                      <a:pt x="0" y="1674"/>
                    </a:lnTo>
                    <a:lnTo>
                      <a:pt x="0" y="1675"/>
                    </a:lnTo>
                    <a:lnTo>
                      <a:pt x="0" y="1677"/>
                    </a:lnTo>
                    <a:lnTo>
                      <a:pt x="2" y="1679"/>
                    </a:lnTo>
                    <a:lnTo>
                      <a:pt x="2" y="1681"/>
                    </a:lnTo>
                    <a:lnTo>
                      <a:pt x="2" y="1683"/>
                    </a:lnTo>
                    <a:lnTo>
                      <a:pt x="2" y="1685"/>
                    </a:lnTo>
                    <a:close/>
                  </a:path>
                </a:pathLst>
              </a:custGeom>
              <a:solidFill>
                <a:srgbClr val="5BBDFF"/>
              </a:solidFill>
              <a:ln w="9525">
                <a:noFill/>
                <a:round/>
              </a:ln>
            </p:spPr>
            <p:txBody>
              <a:bodyPr/>
              <a:lstStyle/>
              <a:p>
                <a:endParaRPr lang="en-US"/>
              </a:p>
            </p:txBody>
          </p:sp>
          <p:sp>
            <p:nvSpPr>
              <p:cNvPr id="44194" name="Freeform 364"/>
              <p:cNvSpPr>
                <a:spLocks noEditPoints="1"/>
              </p:cNvSpPr>
              <p:nvPr/>
            </p:nvSpPr>
            <p:spPr bwMode="auto">
              <a:xfrm>
                <a:off x="4028" y="1224"/>
                <a:ext cx="578" cy="1746"/>
              </a:xfrm>
              <a:custGeom>
                <a:avLst/>
                <a:gdLst>
                  <a:gd name="T0" fmla="*/ 526 w 578"/>
                  <a:gd name="T1" fmla="*/ 18 h 1746"/>
                  <a:gd name="T2" fmla="*/ 440 w 578"/>
                  <a:gd name="T3" fmla="*/ 4 h 1746"/>
                  <a:gd name="T4" fmla="*/ 350 w 578"/>
                  <a:gd name="T5" fmla="*/ 0 h 1746"/>
                  <a:gd name="T6" fmla="*/ 261 w 578"/>
                  <a:gd name="T7" fmla="*/ 4 h 1746"/>
                  <a:gd name="T8" fmla="*/ 206 w 578"/>
                  <a:gd name="T9" fmla="*/ 12 h 1746"/>
                  <a:gd name="T10" fmla="*/ 204 w 578"/>
                  <a:gd name="T11" fmla="*/ 16 h 1746"/>
                  <a:gd name="T12" fmla="*/ 204 w 578"/>
                  <a:gd name="T13" fmla="*/ 18 h 1746"/>
                  <a:gd name="T14" fmla="*/ 202 w 578"/>
                  <a:gd name="T15" fmla="*/ 21 h 1746"/>
                  <a:gd name="T16" fmla="*/ 202 w 578"/>
                  <a:gd name="T17" fmla="*/ 23 h 1746"/>
                  <a:gd name="T18" fmla="*/ 261 w 578"/>
                  <a:gd name="T19" fmla="*/ 16 h 1746"/>
                  <a:gd name="T20" fmla="*/ 350 w 578"/>
                  <a:gd name="T21" fmla="*/ 10 h 1746"/>
                  <a:gd name="T22" fmla="*/ 438 w 578"/>
                  <a:gd name="T23" fmla="*/ 16 h 1746"/>
                  <a:gd name="T24" fmla="*/ 524 w 578"/>
                  <a:gd name="T25" fmla="*/ 29 h 1746"/>
                  <a:gd name="T26" fmla="*/ 549 w 578"/>
                  <a:gd name="T27" fmla="*/ 33 h 1746"/>
                  <a:gd name="T28" fmla="*/ 551 w 578"/>
                  <a:gd name="T29" fmla="*/ 31 h 1746"/>
                  <a:gd name="T30" fmla="*/ 553 w 578"/>
                  <a:gd name="T31" fmla="*/ 27 h 1746"/>
                  <a:gd name="T32" fmla="*/ 555 w 578"/>
                  <a:gd name="T33" fmla="*/ 25 h 1746"/>
                  <a:gd name="T34" fmla="*/ 2 w 578"/>
                  <a:gd name="T35" fmla="*/ 1673 h 1746"/>
                  <a:gd name="T36" fmla="*/ 50 w 578"/>
                  <a:gd name="T37" fmla="*/ 1693 h 1746"/>
                  <a:gd name="T38" fmla="*/ 131 w 578"/>
                  <a:gd name="T39" fmla="*/ 1717 h 1746"/>
                  <a:gd name="T40" fmla="*/ 217 w 578"/>
                  <a:gd name="T41" fmla="*/ 1735 h 1746"/>
                  <a:gd name="T42" fmla="*/ 306 w 578"/>
                  <a:gd name="T43" fmla="*/ 1744 h 1746"/>
                  <a:gd name="T44" fmla="*/ 394 w 578"/>
                  <a:gd name="T45" fmla="*/ 1744 h 1746"/>
                  <a:gd name="T46" fmla="*/ 482 w 578"/>
                  <a:gd name="T47" fmla="*/ 1735 h 1746"/>
                  <a:gd name="T48" fmla="*/ 569 w 578"/>
                  <a:gd name="T49" fmla="*/ 1717 h 1746"/>
                  <a:gd name="T50" fmla="*/ 578 w 578"/>
                  <a:gd name="T51" fmla="*/ 1714 h 1746"/>
                  <a:gd name="T52" fmla="*/ 576 w 578"/>
                  <a:gd name="T53" fmla="*/ 1712 h 1746"/>
                  <a:gd name="T54" fmla="*/ 574 w 578"/>
                  <a:gd name="T55" fmla="*/ 1710 h 1746"/>
                  <a:gd name="T56" fmla="*/ 572 w 578"/>
                  <a:gd name="T57" fmla="*/ 1708 h 1746"/>
                  <a:gd name="T58" fmla="*/ 565 w 578"/>
                  <a:gd name="T59" fmla="*/ 1708 h 1746"/>
                  <a:gd name="T60" fmla="*/ 480 w 578"/>
                  <a:gd name="T61" fmla="*/ 1725 h 1746"/>
                  <a:gd name="T62" fmla="*/ 394 w 578"/>
                  <a:gd name="T63" fmla="*/ 1735 h 1746"/>
                  <a:gd name="T64" fmla="*/ 306 w 578"/>
                  <a:gd name="T65" fmla="*/ 1735 h 1746"/>
                  <a:gd name="T66" fmla="*/ 219 w 578"/>
                  <a:gd name="T67" fmla="*/ 1725 h 1746"/>
                  <a:gd name="T68" fmla="*/ 135 w 578"/>
                  <a:gd name="T69" fmla="*/ 1708 h 1746"/>
                  <a:gd name="T70" fmla="*/ 54 w 578"/>
                  <a:gd name="T71" fmla="*/ 1683 h 1746"/>
                  <a:gd name="T72" fmla="*/ 0 w 578"/>
                  <a:gd name="T73" fmla="*/ 1660 h 1746"/>
                  <a:gd name="T74" fmla="*/ 0 w 578"/>
                  <a:gd name="T75" fmla="*/ 1664 h 1746"/>
                  <a:gd name="T76" fmla="*/ 0 w 578"/>
                  <a:gd name="T77" fmla="*/ 1668 h 1746"/>
                  <a:gd name="T78" fmla="*/ 0 w 578"/>
                  <a:gd name="T79" fmla="*/ 1669 h 1746"/>
                  <a:gd name="T80" fmla="*/ 2 w 578"/>
                  <a:gd name="T81" fmla="*/ 1673 h 174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8"/>
                  <a:gd name="T124" fmla="*/ 0 h 1746"/>
                  <a:gd name="T125" fmla="*/ 578 w 578"/>
                  <a:gd name="T126" fmla="*/ 1746 h 174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8" h="1746">
                    <a:moveTo>
                      <a:pt x="555" y="25"/>
                    </a:moveTo>
                    <a:lnTo>
                      <a:pt x="526" y="18"/>
                    </a:lnTo>
                    <a:lnTo>
                      <a:pt x="482" y="10"/>
                    </a:lnTo>
                    <a:lnTo>
                      <a:pt x="440" y="4"/>
                    </a:lnTo>
                    <a:lnTo>
                      <a:pt x="394" y="0"/>
                    </a:lnTo>
                    <a:lnTo>
                      <a:pt x="350" y="0"/>
                    </a:lnTo>
                    <a:lnTo>
                      <a:pt x="306" y="0"/>
                    </a:lnTo>
                    <a:lnTo>
                      <a:pt x="261" y="4"/>
                    </a:lnTo>
                    <a:lnTo>
                      <a:pt x="217" y="10"/>
                    </a:lnTo>
                    <a:lnTo>
                      <a:pt x="206" y="12"/>
                    </a:lnTo>
                    <a:lnTo>
                      <a:pt x="206" y="14"/>
                    </a:lnTo>
                    <a:lnTo>
                      <a:pt x="204" y="16"/>
                    </a:lnTo>
                    <a:lnTo>
                      <a:pt x="204" y="18"/>
                    </a:lnTo>
                    <a:lnTo>
                      <a:pt x="204" y="19"/>
                    </a:lnTo>
                    <a:lnTo>
                      <a:pt x="202" y="21"/>
                    </a:lnTo>
                    <a:lnTo>
                      <a:pt x="202" y="23"/>
                    </a:lnTo>
                    <a:lnTo>
                      <a:pt x="219" y="21"/>
                    </a:lnTo>
                    <a:lnTo>
                      <a:pt x="261" y="16"/>
                    </a:lnTo>
                    <a:lnTo>
                      <a:pt x="306" y="12"/>
                    </a:lnTo>
                    <a:lnTo>
                      <a:pt x="350" y="10"/>
                    </a:lnTo>
                    <a:lnTo>
                      <a:pt x="394" y="12"/>
                    </a:lnTo>
                    <a:lnTo>
                      <a:pt x="438" y="16"/>
                    </a:lnTo>
                    <a:lnTo>
                      <a:pt x="480" y="21"/>
                    </a:lnTo>
                    <a:lnTo>
                      <a:pt x="524" y="29"/>
                    </a:lnTo>
                    <a:lnTo>
                      <a:pt x="547" y="33"/>
                    </a:lnTo>
                    <a:lnTo>
                      <a:pt x="549" y="33"/>
                    </a:lnTo>
                    <a:lnTo>
                      <a:pt x="549" y="31"/>
                    </a:lnTo>
                    <a:lnTo>
                      <a:pt x="551" y="31"/>
                    </a:lnTo>
                    <a:lnTo>
                      <a:pt x="551" y="29"/>
                    </a:lnTo>
                    <a:lnTo>
                      <a:pt x="553" y="27"/>
                    </a:lnTo>
                    <a:lnTo>
                      <a:pt x="555" y="25"/>
                    </a:lnTo>
                    <a:close/>
                    <a:moveTo>
                      <a:pt x="2" y="1673"/>
                    </a:moveTo>
                    <a:lnTo>
                      <a:pt x="10" y="1677"/>
                    </a:lnTo>
                    <a:lnTo>
                      <a:pt x="50" y="1693"/>
                    </a:lnTo>
                    <a:lnTo>
                      <a:pt x="91" y="1706"/>
                    </a:lnTo>
                    <a:lnTo>
                      <a:pt x="131" y="1717"/>
                    </a:lnTo>
                    <a:lnTo>
                      <a:pt x="173" y="1727"/>
                    </a:lnTo>
                    <a:lnTo>
                      <a:pt x="217" y="1735"/>
                    </a:lnTo>
                    <a:lnTo>
                      <a:pt x="261" y="1740"/>
                    </a:lnTo>
                    <a:lnTo>
                      <a:pt x="306" y="1744"/>
                    </a:lnTo>
                    <a:lnTo>
                      <a:pt x="350" y="1746"/>
                    </a:lnTo>
                    <a:lnTo>
                      <a:pt x="394" y="1744"/>
                    </a:lnTo>
                    <a:lnTo>
                      <a:pt x="440" y="1740"/>
                    </a:lnTo>
                    <a:lnTo>
                      <a:pt x="482" y="1735"/>
                    </a:lnTo>
                    <a:lnTo>
                      <a:pt x="526" y="1727"/>
                    </a:lnTo>
                    <a:lnTo>
                      <a:pt x="569" y="1717"/>
                    </a:lnTo>
                    <a:lnTo>
                      <a:pt x="578" y="1716"/>
                    </a:lnTo>
                    <a:lnTo>
                      <a:pt x="578" y="1714"/>
                    </a:lnTo>
                    <a:lnTo>
                      <a:pt x="576" y="1714"/>
                    </a:lnTo>
                    <a:lnTo>
                      <a:pt x="576" y="1712"/>
                    </a:lnTo>
                    <a:lnTo>
                      <a:pt x="574" y="1712"/>
                    </a:lnTo>
                    <a:lnTo>
                      <a:pt x="574" y="1710"/>
                    </a:lnTo>
                    <a:lnTo>
                      <a:pt x="572" y="1708"/>
                    </a:lnTo>
                    <a:lnTo>
                      <a:pt x="570" y="1706"/>
                    </a:lnTo>
                    <a:lnTo>
                      <a:pt x="565" y="1708"/>
                    </a:lnTo>
                    <a:lnTo>
                      <a:pt x="524" y="1717"/>
                    </a:lnTo>
                    <a:lnTo>
                      <a:pt x="480" y="1725"/>
                    </a:lnTo>
                    <a:lnTo>
                      <a:pt x="438" y="1731"/>
                    </a:lnTo>
                    <a:lnTo>
                      <a:pt x="394" y="1735"/>
                    </a:lnTo>
                    <a:lnTo>
                      <a:pt x="350" y="1735"/>
                    </a:lnTo>
                    <a:lnTo>
                      <a:pt x="306" y="1735"/>
                    </a:lnTo>
                    <a:lnTo>
                      <a:pt x="261" y="1731"/>
                    </a:lnTo>
                    <a:lnTo>
                      <a:pt x="219" y="1725"/>
                    </a:lnTo>
                    <a:lnTo>
                      <a:pt x="177" y="1717"/>
                    </a:lnTo>
                    <a:lnTo>
                      <a:pt x="135" y="1708"/>
                    </a:lnTo>
                    <a:lnTo>
                      <a:pt x="93" y="1696"/>
                    </a:lnTo>
                    <a:lnTo>
                      <a:pt x="54" y="1683"/>
                    </a:lnTo>
                    <a:lnTo>
                      <a:pt x="14" y="1668"/>
                    </a:lnTo>
                    <a:lnTo>
                      <a:pt x="0" y="1660"/>
                    </a:lnTo>
                    <a:lnTo>
                      <a:pt x="0" y="1662"/>
                    </a:lnTo>
                    <a:lnTo>
                      <a:pt x="0" y="1664"/>
                    </a:lnTo>
                    <a:lnTo>
                      <a:pt x="0" y="1666"/>
                    </a:lnTo>
                    <a:lnTo>
                      <a:pt x="0" y="1668"/>
                    </a:lnTo>
                    <a:lnTo>
                      <a:pt x="0" y="1669"/>
                    </a:lnTo>
                    <a:lnTo>
                      <a:pt x="0" y="1671"/>
                    </a:lnTo>
                    <a:lnTo>
                      <a:pt x="2" y="1673"/>
                    </a:lnTo>
                    <a:close/>
                  </a:path>
                </a:pathLst>
              </a:custGeom>
              <a:solidFill>
                <a:srgbClr val="5CBDFF"/>
              </a:solidFill>
              <a:ln w="9525">
                <a:noFill/>
                <a:round/>
              </a:ln>
            </p:spPr>
            <p:txBody>
              <a:bodyPr/>
              <a:lstStyle/>
              <a:p>
                <a:endParaRPr lang="en-US"/>
              </a:p>
            </p:txBody>
          </p:sp>
          <p:sp>
            <p:nvSpPr>
              <p:cNvPr id="44195" name="Freeform 365"/>
              <p:cNvSpPr>
                <a:spLocks noEditPoints="1"/>
              </p:cNvSpPr>
              <p:nvPr/>
            </p:nvSpPr>
            <p:spPr bwMode="auto">
              <a:xfrm>
                <a:off x="4026" y="1230"/>
                <a:ext cx="576" cy="1734"/>
              </a:xfrm>
              <a:custGeom>
                <a:avLst/>
                <a:gdLst>
                  <a:gd name="T0" fmla="*/ 526 w 576"/>
                  <a:gd name="T1" fmla="*/ 17 h 1734"/>
                  <a:gd name="T2" fmla="*/ 440 w 576"/>
                  <a:gd name="T3" fmla="*/ 4 h 1734"/>
                  <a:gd name="T4" fmla="*/ 352 w 576"/>
                  <a:gd name="T5" fmla="*/ 0 h 1734"/>
                  <a:gd name="T6" fmla="*/ 263 w 576"/>
                  <a:gd name="T7" fmla="*/ 4 h 1734"/>
                  <a:gd name="T8" fmla="*/ 206 w 576"/>
                  <a:gd name="T9" fmla="*/ 12 h 1734"/>
                  <a:gd name="T10" fmla="*/ 204 w 576"/>
                  <a:gd name="T11" fmla="*/ 15 h 1734"/>
                  <a:gd name="T12" fmla="*/ 204 w 576"/>
                  <a:gd name="T13" fmla="*/ 17 h 1734"/>
                  <a:gd name="T14" fmla="*/ 202 w 576"/>
                  <a:gd name="T15" fmla="*/ 21 h 1734"/>
                  <a:gd name="T16" fmla="*/ 202 w 576"/>
                  <a:gd name="T17" fmla="*/ 23 h 1734"/>
                  <a:gd name="T18" fmla="*/ 263 w 576"/>
                  <a:gd name="T19" fmla="*/ 13 h 1734"/>
                  <a:gd name="T20" fmla="*/ 352 w 576"/>
                  <a:gd name="T21" fmla="*/ 10 h 1734"/>
                  <a:gd name="T22" fmla="*/ 440 w 576"/>
                  <a:gd name="T23" fmla="*/ 13 h 1734"/>
                  <a:gd name="T24" fmla="*/ 524 w 576"/>
                  <a:gd name="T25" fmla="*/ 27 h 1734"/>
                  <a:gd name="T26" fmla="*/ 547 w 576"/>
                  <a:gd name="T27" fmla="*/ 31 h 1734"/>
                  <a:gd name="T28" fmla="*/ 549 w 576"/>
                  <a:gd name="T29" fmla="*/ 29 h 1734"/>
                  <a:gd name="T30" fmla="*/ 551 w 576"/>
                  <a:gd name="T31" fmla="*/ 27 h 1734"/>
                  <a:gd name="T32" fmla="*/ 553 w 576"/>
                  <a:gd name="T33" fmla="*/ 25 h 1734"/>
                  <a:gd name="T34" fmla="*/ 2 w 576"/>
                  <a:gd name="T35" fmla="*/ 1662 h 1734"/>
                  <a:gd name="T36" fmla="*/ 54 w 576"/>
                  <a:gd name="T37" fmla="*/ 1681 h 1734"/>
                  <a:gd name="T38" fmla="*/ 135 w 576"/>
                  <a:gd name="T39" fmla="*/ 1708 h 1734"/>
                  <a:gd name="T40" fmla="*/ 219 w 576"/>
                  <a:gd name="T41" fmla="*/ 1725 h 1734"/>
                  <a:gd name="T42" fmla="*/ 308 w 576"/>
                  <a:gd name="T43" fmla="*/ 1733 h 1734"/>
                  <a:gd name="T44" fmla="*/ 396 w 576"/>
                  <a:gd name="T45" fmla="*/ 1733 h 1734"/>
                  <a:gd name="T46" fmla="*/ 484 w 576"/>
                  <a:gd name="T47" fmla="*/ 1725 h 1734"/>
                  <a:gd name="T48" fmla="*/ 569 w 576"/>
                  <a:gd name="T49" fmla="*/ 1708 h 1734"/>
                  <a:gd name="T50" fmla="*/ 576 w 576"/>
                  <a:gd name="T51" fmla="*/ 1704 h 1734"/>
                  <a:gd name="T52" fmla="*/ 574 w 576"/>
                  <a:gd name="T53" fmla="*/ 1702 h 1734"/>
                  <a:gd name="T54" fmla="*/ 572 w 576"/>
                  <a:gd name="T55" fmla="*/ 1700 h 1734"/>
                  <a:gd name="T56" fmla="*/ 571 w 576"/>
                  <a:gd name="T57" fmla="*/ 1696 h 1734"/>
                  <a:gd name="T58" fmla="*/ 567 w 576"/>
                  <a:gd name="T59" fmla="*/ 1696 h 1734"/>
                  <a:gd name="T60" fmla="*/ 482 w 576"/>
                  <a:gd name="T61" fmla="*/ 1713 h 1734"/>
                  <a:gd name="T62" fmla="*/ 396 w 576"/>
                  <a:gd name="T63" fmla="*/ 1723 h 1734"/>
                  <a:gd name="T64" fmla="*/ 308 w 576"/>
                  <a:gd name="T65" fmla="*/ 1723 h 1734"/>
                  <a:gd name="T66" fmla="*/ 221 w 576"/>
                  <a:gd name="T67" fmla="*/ 1713 h 1734"/>
                  <a:gd name="T68" fmla="*/ 139 w 576"/>
                  <a:gd name="T69" fmla="*/ 1696 h 1734"/>
                  <a:gd name="T70" fmla="*/ 58 w 576"/>
                  <a:gd name="T71" fmla="*/ 1671 h 1734"/>
                  <a:gd name="T72" fmla="*/ 0 w 576"/>
                  <a:gd name="T73" fmla="*/ 1648 h 1734"/>
                  <a:gd name="T74" fmla="*/ 0 w 576"/>
                  <a:gd name="T75" fmla="*/ 1652 h 1734"/>
                  <a:gd name="T76" fmla="*/ 2 w 576"/>
                  <a:gd name="T77" fmla="*/ 1654 h 1734"/>
                  <a:gd name="T78" fmla="*/ 2 w 576"/>
                  <a:gd name="T79" fmla="*/ 1658 h 1734"/>
                  <a:gd name="T80" fmla="*/ 2 w 576"/>
                  <a:gd name="T81" fmla="*/ 1662 h 173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6"/>
                  <a:gd name="T124" fmla="*/ 0 h 1734"/>
                  <a:gd name="T125" fmla="*/ 576 w 576"/>
                  <a:gd name="T126" fmla="*/ 1734 h 173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6" h="1734">
                    <a:moveTo>
                      <a:pt x="553" y="23"/>
                    </a:moveTo>
                    <a:lnTo>
                      <a:pt x="526" y="17"/>
                    </a:lnTo>
                    <a:lnTo>
                      <a:pt x="484" y="10"/>
                    </a:lnTo>
                    <a:lnTo>
                      <a:pt x="440" y="4"/>
                    </a:lnTo>
                    <a:lnTo>
                      <a:pt x="396" y="0"/>
                    </a:lnTo>
                    <a:lnTo>
                      <a:pt x="352" y="0"/>
                    </a:lnTo>
                    <a:lnTo>
                      <a:pt x="308" y="0"/>
                    </a:lnTo>
                    <a:lnTo>
                      <a:pt x="263" y="4"/>
                    </a:lnTo>
                    <a:lnTo>
                      <a:pt x="219" y="10"/>
                    </a:lnTo>
                    <a:lnTo>
                      <a:pt x="206" y="12"/>
                    </a:lnTo>
                    <a:lnTo>
                      <a:pt x="206" y="13"/>
                    </a:lnTo>
                    <a:lnTo>
                      <a:pt x="204" y="15"/>
                    </a:lnTo>
                    <a:lnTo>
                      <a:pt x="204" y="17"/>
                    </a:lnTo>
                    <a:lnTo>
                      <a:pt x="202" y="19"/>
                    </a:lnTo>
                    <a:lnTo>
                      <a:pt x="202" y="21"/>
                    </a:lnTo>
                    <a:lnTo>
                      <a:pt x="202" y="23"/>
                    </a:lnTo>
                    <a:lnTo>
                      <a:pt x="221" y="19"/>
                    </a:lnTo>
                    <a:lnTo>
                      <a:pt x="263" y="13"/>
                    </a:lnTo>
                    <a:lnTo>
                      <a:pt x="308" y="12"/>
                    </a:lnTo>
                    <a:lnTo>
                      <a:pt x="352" y="10"/>
                    </a:lnTo>
                    <a:lnTo>
                      <a:pt x="396" y="12"/>
                    </a:lnTo>
                    <a:lnTo>
                      <a:pt x="440" y="13"/>
                    </a:lnTo>
                    <a:lnTo>
                      <a:pt x="482" y="19"/>
                    </a:lnTo>
                    <a:lnTo>
                      <a:pt x="524" y="27"/>
                    </a:lnTo>
                    <a:lnTo>
                      <a:pt x="546" y="33"/>
                    </a:lnTo>
                    <a:lnTo>
                      <a:pt x="547" y="31"/>
                    </a:lnTo>
                    <a:lnTo>
                      <a:pt x="549" y="29"/>
                    </a:lnTo>
                    <a:lnTo>
                      <a:pt x="549" y="27"/>
                    </a:lnTo>
                    <a:lnTo>
                      <a:pt x="551" y="27"/>
                    </a:lnTo>
                    <a:lnTo>
                      <a:pt x="551" y="25"/>
                    </a:lnTo>
                    <a:lnTo>
                      <a:pt x="553" y="25"/>
                    </a:lnTo>
                    <a:lnTo>
                      <a:pt x="553" y="23"/>
                    </a:lnTo>
                    <a:close/>
                    <a:moveTo>
                      <a:pt x="2" y="1662"/>
                    </a:moveTo>
                    <a:lnTo>
                      <a:pt x="14" y="1665"/>
                    </a:lnTo>
                    <a:lnTo>
                      <a:pt x="54" y="1681"/>
                    </a:lnTo>
                    <a:lnTo>
                      <a:pt x="95" y="1696"/>
                    </a:lnTo>
                    <a:lnTo>
                      <a:pt x="135" y="1708"/>
                    </a:lnTo>
                    <a:lnTo>
                      <a:pt x="177" y="1717"/>
                    </a:lnTo>
                    <a:lnTo>
                      <a:pt x="219" y="1725"/>
                    </a:lnTo>
                    <a:lnTo>
                      <a:pt x="263" y="1731"/>
                    </a:lnTo>
                    <a:lnTo>
                      <a:pt x="308" y="1733"/>
                    </a:lnTo>
                    <a:lnTo>
                      <a:pt x="352" y="1734"/>
                    </a:lnTo>
                    <a:lnTo>
                      <a:pt x="396" y="1733"/>
                    </a:lnTo>
                    <a:lnTo>
                      <a:pt x="440" y="1731"/>
                    </a:lnTo>
                    <a:lnTo>
                      <a:pt x="484" y="1725"/>
                    </a:lnTo>
                    <a:lnTo>
                      <a:pt x="526" y="1717"/>
                    </a:lnTo>
                    <a:lnTo>
                      <a:pt x="569" y="1708"/>
                    </a:lnTo>
                    <a:lnTo>
                      <a:pt x="576" y="1706"/>
                    </a:lnTo>
                    <a:lnTo>
                      <a:pt x="576" y="1704"/>
                    </a:lnTo>
                    <a:lnTo>
                      <a:pt x="574" y="1702"/>
                    </a:lnTo>
                    <a:lnTo>
                      <a:pt x="572" y="1700"/>
                    </a:lnTo>
                    <a:lnTo>
                      <a:pt x="571" y="1698"/>
                    </a:lnTo>
                    <a:lnTo>
                      <a:pt x="571" y="1696"/>
                    </a:lnTo>
                    <a:lnTo>
                      <a:pt x="569" y="1696"/>
                    </a:lnTo>
                    <a:lnTo>
                      <a:pt x="567" y="1696"/>
                    </a:lnTo>
                    <a:lnTo>
                      <a:pt x="524" y="1706"/>
                    </a:lnTo>
                    <a:lnTo>
                      <a:pt x="482" y="1713"/>
                    </a:lnTo>
                    <a:lnTo>
                      <a:pt x="440" y="1719"/>
                    </a:lnTo>
                    <a:lnTo>
                      <a:pt x="396" y="1723"/>
                    </a:lnTo>
                    <a:lnTo>
                      <a:pt x="352" y="1723"/>
                    </a:lnTo>
                    <a:lnTo>
                      <a:pt x="308" y="1723"/>
                    </a:lnTo>
                    <a:lnTo>
                      <a:pt x="263" y="1719"/>
                    </a:lnTo>
                    <a:lnTo>
                      <a:pt x="221" y="1713"/>
                    </a:lnTo>
                    <a:lnTo>
                      <a:pt x="179" y="1706"/>
                    </a:lnTo>
                    <a:lnTo>
                      <a:pt x="139" y="1696"/>
                    </a:lnTo>
                    <a:lnTo>
                      <a:pt x="96" y="1685"/>
                    </a:lnTo>
                    <a:lnTo>
                      <a:pt x="58" y="1671"/>
                    </a:lnTo>
                    <a:lnTo>
                      <a:pt x="18" y="1656"/>
                    </a:lnTo>
                    <a:lnTo>
                      <a:pt x="0" y="1648"/>
                    </a:lnTo>
                    <a:lnTo>
                      <a:pt x="0" y="1650"/>
                    </a:lnTo>
                    <a:lnTo>
                      <a:pt x="0" y="1652"/>
                    </a:lnTo>
                    <a:lnTo>
                      <a:pt x="2" y="1654"/>
                    </a:lnTo>
                    <a:lnTo>
                      <a:pt x="2" y="1656"/>
                    </a:lnTo>
                    <a:lnTo>
                      <a:pt x="2" y="1658"/>
                    </a:lnTo>
                    <a:lnTo>
                      <a:pt x="2" y="1660"/>
                    </a:lnTo>
                    <a:lnTo>
                      <a:pt x="2" y="1662"/>
                    </a:lnTo>
                    <a:close/>
                  </a:path>
                </a:pathLst>
              </a:custGeom>
              <a:solidFill>
                <a:srgbClr val="5DBEFF"/>
              </a:solidFill>
              <a:ln w="9525">
                <a:noFill/>
                <a:round/>
              </a:ln>
            </p:spPr>
            <p:txBody>
              <a:bodyPr/>
              <a:lstStyle/>
              <a:p>
                <a:endParaRPr lang="en-US"/>
              </a:p>
            </p:txBody>
          </p:sp>
          <p:sp>
            <p:nvSpPr>
              <p:cNvPr id="44196" name="Freeform 366"/>
              <p:cNvSpPr>
                <a:spLocks noEditPoints="1"/>
              </p:cNvSpPr>
              <p:nvPr/>
            </p:nvSpPr>
            <p:spPr bwMode="auto">
              <a:xfrm>
                <a:off x="4026" y="1234"/>
                <a:ext cx="572" cy="1725"/>
              </a:xfrm>
              <a:custGeom>
                <a:avLst/>
                <a:gdLst>
                  <a:gd name="T0" fmla="*/ 526 w 572"/>
                  <a:gd name="T1" fmla="*/ 19 h 1725"/>
                  <a:gd name="T2" fmla="*/ 440 w 572"/>
                  <a:gd name="T3" fmla="*/ 6 h 1725"/>
                  <a:gd name="T4" fmla="*/ 352 w 572"/>
                  <a:gd name="T5" fmla="*/ 0 h 1725"/>
                  <a:gd name="T6" fmla="*/ 263 w 572"/>
                  <a:gd name="T7" fmla="*/ 6 h 1725"/>
                  <a:gd name="T8" fmla="*/ 204 w 572"/>
                  <a:gd name="T9" fmla="*/ 13 h 1725"/>
                  <a:gd name="T10" fmla="*/ 202 w 572"/>
                  <a:gd name="T11" fmla="*/ 17 h 1725"/>
                  <a:gd name="T12" fmla="*/ 202 w 572"/>
                  <a:gd name="T13" fmla="*/ 19 h 1725"/>
                  <a:gd name="T14" fmla="*/ 200 w 572"/>
                  <a:gd name="T15" fmla="*/ 23 h 1725"/>
                  <a:gd name="T16" fmla="*/ 198 w 572"/>
                  <a:gd name="T17" fmla="*/ 25 h 1725"/>
                  <a:gd name="T18" fmla="*/ 265 w 572"/>
                  <a:gd name="T19" fmla="*/ 15 h 1725"/>
                  <a:gd name="T20" fmla="*/ 352 w 572"/>
                  <a:gd name="T21" fmla="*/ 11 h 1725"/>
                  <a:gd name="T22" fmla="*/ 438 w 572"/>
                  <a:gd name="T23" fmla="*/ 15 h 1725"/>
                  <a:gd name="T24" fmla="*/ 524 w 572"/>
                  <a:gd name="T25" fmla="*/ 29 h 1725"/>
                  <a:gd name="T26" fmla="*/ 544 w 572"/>
                  <a:gd name="T27" fmla="*/ 32 h 1725"/>
                  <a:gd name="T28" fmla="*/ 546 w 572"/>
                  <a:gd name="T29" fmla="*/ 29 h 1725"/>
                  <a:gd name="T30" fmla="*/ 547 w 572"/>
                  <a:gd name="T31" fmla="*/ 27 h 1725"/>
                  <a:gd name="T32" fmla="*/ 549 w 572"/>
                  <a:gd name="T33" fmla="*/ 25 h 1725"/>
                  <a:gd name="T34" fmla="*/ 2 w 572"/>
                  <a:gd name="T35" fmla="*/ 1650 h 1725"/>
                  <a:gd name="T36" fmla="*/ 56 w 572"/>
                  <a:gd name="T37" fmla="*/ 1673 h 1725"/>
                  <a:gd name="T38" fmla="*/ 137 w 572"/>
                  <a:gd name="T39" fmla="*/ 1698 h 1725"/>
                  <a:gd name="T40" fmla="*/ 221 w 572"/>
                  <a:gd name="T41" fmla="*/ 1715 h 1725"/>
                  <a:gd name="T42" fmla="*/ 308 w 572"/>
                  <a:gd name="T43" fmla="*/ 1725 h 1725"/>
                  <a:gd name="T44" fmla="*/ 396 w 572"/>
                  <a:gd name="T45" fmla="*/ 1725 h 1725"/>
                  <a:gd name="T46" fmla="*/ 482 w 572"/>
                  <a:gd name="T47" fmla="*/ 1715 h 1725"/>
                  <a:gd name="T48" fmla="*/ 567 w 572"/>
                  <a:gd name="T49" fmla="*/ 1698 h 1725"/>
                  <a:gd name="T50" fmla="*/ 572 w 572"/>
                  <a:gd name="T51" fmla="*/ 1696 h 1725"/>
                  <a:gd name="T52" fmla="*/ 571 w 572"/>
                  <a:gd name="T53" fmla="*/ 1692 h 1725"/>
                  <a:gd name="T54" fmla="*/ 569 w 572"/>
                  <a:gd name="T55" fmla="*/ 1690 h 1725"/>
                  <a:gd name="T56" fmla="*/ 567 w 572"/>
                  <a:gd name="T57" fmla="*/ 1688 h 1725"/>
                  <a:gd name="T58" fmla="*/ 565 w 572"/>
                  <a:gd name="T59" fmla="*/ 1688 h 1725"/>
                  <a:gd name="T60" fmla="*/ 482 w 572"/>
                  <a:gd name="T61" fmla="*/ 1704 h 1725"/>
                  <a:gd name="T62" fmla="*/ 396 w 572"/>
                  <a:gd name="T63" fmla="*/ 1713 h 1725"/>
                  <a:gd name="T64" fmla="*/ 308 w 572"/>
                  <a:gd name="T65" fmla="*/ 1713 h 1725"/>
                  <a:gd name="T66" fmla="*/ 223 w 572"/>
                  <a:gd name="T67" fmla="*/ 1704 h 1725"/>
                  <a:gd name="T68" fmla="*/ 139 w 572"/>
                  <a:gd name="T69" fmla="*/ 1688 h 1725"/>
                  <a:gd name="T70" fmla="*/ 60 w 572"/>
                  <a:gd name="T71" fmla="*/ 1663 h 1725"/>
                  <a:gd name="T72" fmla="*/ 0 w 572"/>
                  <a:gd name="T73" fmla="*/ 1638 h 1725"/>
                  <a:gd name="T74" fmla="*/ 0 w 572"/>
                  <a:gd name="T75" fmla="*/ 1642 h 1725"/>
                  <a:gd name="T76" fmla="*/ 0 w 572"/>
                  <a:gd name="T77" fmla="*/ 1644 h 1725"/>
                  <a:gd name="T78" fmla="*/ 0 w 572"/>
                  <a:gd name="T79" fmla="*/ 1648 h 1725"/>
                  <a:gd name="T80" fmla="*/ 2 w 572"/>
                  <a:gd name="T81" fmla="*/ 1650 h 172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72"/>
                  <a:gd name="T124" fmla="*/ 0 h 1725"/>
                  <a:gd name="T125" fmla="*/ 572 w 572"/>
                  <a:gd name="T126" fmla="*/ 1725 h 172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72" h="1725">
                    <a:moveTo>
                      <a:pt x="549" y="23"/>
                    </a:moveTo>
                    <a:lnTo>
                      <a:pt x="526" y="19"/>
                    </a:lnTo>
                    <a:lnTo>
                      <a:pt x="482" y="11"/>
                    </a:lnTo>
                    <a:lnTo>
                      <a:pt x="440" y="6"/>
                    </a:lnTo>
                    <a:lnTo>
                      <a:pt x="396" y="2"/>
                    </a:lnTo>
                    <a:lnTo>
                      <a:pt x="352" y="0"/>
                    </a:lnTo>
                    <a:lnTo>
                      <a:pt x="308" y="2"/>
                    </a:lnTo>
                    <a:lnTo>
                      <a:pt x="263" y="6"/>
                    </a:lnTo>
                    <a:lnTo>
                      <a:pt x="221" y="11"/>
                    </a:lnTo>
                    <a:lnTo>
                      <a:pt x="204" y="13"/>
                    </a:lnTo>
                    <a:lnTo>
                      <a:pt x="202" y="15"/>
                    </a:lnTo>
                    <a:lnTo>
                      <a:pt x="202" y="17"/>
                    </a:lnTo>
                    <a:lnTo>
                      <a:pt x="202" y="19"/>
                    </a:lnTo>
                    <a:lnTo>
                      <a:pt x="200" y="21"/>
                    </a:lnTo>
                    <a:lnTo>
                      <a:pt x="200" y="23"/>
                    </a:lnTo>
                    <a:lnTo>
                      <a:pt x="198" y="25"/>
                    </a:lnTo>
                    <a:lnTo>
                      <a:pt x="223" y="21"/>
                    </a:lnTo>
                    <a:lnTo>
                      <a:pt x="265" y="15"/>
                    </a:lnTo>
                    <a:lnTo>
                      <a:pt x="308" y="13"/>
                    </a:lnTo>
                    <a:lnTo>
                      <a:pt x="352" y="11"/>
                    </a:lnTo>
                    <a:lnTo>
                      <a:pt x="396" y="13"/>
                    </a:lnTo>
                    <a:lnTo>
                      <a:pt x="438" y="15"/>
                    </a:lnTo>
                    <a:lnTo>
                      <a:pt x="482" y="21"/>
                    </a:lnTo>
                    <a:lnTo>
                      <a:pt x="524" y="29"/>
                    </a:lnTo>
                    <a:lnTo>
                      <a:pt x="542" y="32"/>
                    </a:lnTo>
                    <a:lnTo>
                      <a:pt x="544" y="32"/>
                    </a:lnTo>
                    <a:lnTo>
                      <a:pt x="544" y="31"/>
                    </a:lnTo>
                    <a:lnTo>
                      <a:pt x="546" y="29"/>
                    </a:lnTo>
                    <a:lnTo>
                      <a:pt x="547" y="27"/>
                    </a:lnTo>
                    <a:lnTo>
                      <a:pt x="549" y="25"/>
                    </a:lnTo>
                    <a:lnTo>
                      <a:pt x="549" y="23"/>
                    </a:lnTo>
                    <a:close/>
                    <a:moveTo>
                      <a:pt x="2" y="1650"/>
                    </a:moveTo>
                    <a:lnTo>
                      <a:pt x="16" y="1658"/>
                    </a:lnTo>
                    <a:lnTo>
                      <a:pt x="56" y="1673"/>
                    </a:lnTo>
                    <a:lnTo>
                      <a:pt x="95" y="1686"/>
                    </a:lnTo>
                    <a:lnTo>
                      <a:pt x="137" y="1698"/>
                    </a:lnTo>
                    <a:lnTo>
                      <a:pt x="179" y="1707"/>
                    </a:lnTo>
                    <a:lnTo>
                      <a:pt x="221" y="1715"/>
                    </a:lnTo>
                    <a:lnTo>
                      <a:pt x="263" y="1721"/>
                    </a:lnTo>
                    <a:lnTo>
                      <a:pt x="308" y="1725"/>
                    </a:lnTo>
                    <a:lnTo>
                      <a:pt x="352" y="1725"/>
                    </a:lnTo>
                    <a:lnTo>
                      <a:pt x="396" y="1725"/>
                    </a:lnTo>
                    <a:lnTo>
                      <a:pt x="440" y="1721"/>
                    </a:lnTo>
                    <a:lnTo>
                      <a:pt x="482" y="1715"/>
                    </a:lnTo>
                    <a:lnTo>
                      <a:pt x="526" y="1707"/>
                    </a:lnTo>
                    <a:lnTo>
                      <a:pt x="567" y="1698"/>
                    </a:lnTo>
                    <a:lnTo>
                      <a:pt x="572" y="1696"/>
                    </a:lnTo>
                    <a:lnTo>
                      <a:pt x="571" y="1694"/>
                    </a:lnTo>
                    <a:lnTo>
                      <a:pt x="571" y="1692"/>
                    </a:lnTo>
                    <a:lnTo>
                      <a:pt x="569" y="1692"/>
                    </a:lnTo>
                    <a:lnTo>
                      <a:pt x="569" y="1690"/>
                    </a:lnTo>
                    <a:lnTo>
                      <a:pt x="567" y="1690"/>
                    </a:lnTo>
                    <a:lnTo>
                      <a:pt x="567" y="1688"/>
                    </a:lnTo>
                    <a:lnTo>
                      <a:pt x="565" y="1688"/>
                    </a:lnTo>
                    <a:lnTo>
                      <a:pt x="524" y="1698"/>
                    </a:lnTo>
                    <a:lnTo>
                      <a:pt x="482" y="1704"/>
                    </a:lnTo>
                    <a:lnTo>
                      <a:pt x="438" y="1709"/>
                    </a:lnTo>
                    <a:lnTo>
                      <a:pt x="396" y="1713"/>
                    </a:lnTo>
                    <a:lnTo>
                      <a:pt x="352" y="1715"/>
                    </a:lnTo>
                    <a:lnTo>
                      <a:pt x="308" y="1713"/>
                    </a:lnTo>
                    <a:lnTo>
                      <a:pt x="265" y="1709"/>
                    </a:lnTo>
                    <a:lnTo>
                      <a:pt x="223" y="1704"/>
                    </a:lnTo>
                    <a:lnTo>
                      <a:pt x="181" y="1698"/>
                    </a:lnTo>
                    <a:lnTo>
                      <a:pt x="139" y="1688"/>
                    </a:lnTo>
                    <a:lnTo>
                      <a:pt x="98" y="1677"/>
                    </a:lnTo>
                    <a:lnTo>
                      <a:pt x="60" y="1663"/>
                    </a:lnTo>
                    <a:lnTo>
                      <a:pt x="20" y="1648"/>
                    </a:lnTo>
                    <a:lnTo>
                      <a:pt x="0" y="1638"/>
                    </a:lnTo>
                    <a:lnTo>
                      <a:pt x="0" y="1640"/>
                    </a:lnTo>
                    <a:lnTo>
                      <a:pt x="0" y="1642"/>
                    </a:lnTo>
                    <a:lnTo>
                      <a:pt x="0" y="1644"/>
                    </a:lnTo>
                    <a:lnTo>
                      <a:pt x="0" y="1646"/>
                    </a:lnTo>
                    <a:lnTo>
                      <a:pt x="0" y="1648"/>
                    </a:lnTo>
                    <a:lnTo>
                      <a:pt x="2" y="1650"/>
                    </a:lnTo>
                    <a:close/>
                  </a:path>
                </a:pathLst>
              </a:custGeom>
              <a:solidFill>
                <a:srgbClr val="5EBEFF"/>
              </a:solidFill>
              <a:ln w="9525">
                <a:noFill/>
                <a:round/>
              </a:ln>
            </p:spPr>
            <p:txBody>
              <a:bodyPr/>
              <a:lstStyle/>
              <a:p>
                <a:endParaRPr lang="en-US"/>
              </a:p>
            </p:txBody>
          </p:sp>
          <p:sp>
            <p:nvSpPr>
              <p:cNvPr id="44197" name="Freeform 367"/>
              <p:cNvSpPr>
                <a:spLocks noEditPoints="1"/>
              </p:cNvSpPr>
              <p:nvPr/>
            </p:nvSpPr>
            <p:spPr bwMode="auto">
              <a:xfrm>
                <a:off x="4025" y="1240"/>
                <a:ext cx="570" cy="1713"/>
              </a:xfrm>
              <a:custGeom>
                <a:avLst/>
                <a:gdLst>
                  <a:gd name="T0" fmla="*/ 525 w 570"/>
                  <a:gd name="T1" fmla="*/ 17 h 1713"/>
                  <a:gd name="T2" fmla="*/ 441 w 570"/>
                  <a:gd name="T3" fmla="*/ 3 h 1713"/>
                  <a:gd name="T4" fmla="*/ 353 w 570"/>
                  <a:gd name="T5" fmla="*/ 0 h 1713"/>
                  <a:gd name="T6" fmla="*/ 264 w 570"/>
                  <a:gd name="T7" fmla="*/ 3 h 1713"/>
                  <a:gd name="T8" fmla="*/ 203 w 570"/>
                  <a:gd name="T9" fmla="*/ 13 h 1713"/>
                  <a:gd name="T10" fmla="*/ 201 w 570"/>
                  <a:gd name="T11" fmla="*/ 17 h 1713"/>
                  <a:gd name="T12" fmla="*/ 199 w 570"/>
                  <a:gd name="T13" fmla="*/ 19 h 1713"/>
                  <a:gd name="T14" fmla="*/ 199 w 570"/>
                  <a:gd name="T15" fmla="*/ 23 h 1713"/>
                  <a:gd name="T16" fmla="*/ 197 w 570"/>
                  <a:gd name="T17" fmla="*/ 25 h 1713"/>
                  <a:gd name="T18" fmla="*/ 266 w 570"/>
                  <a:gd name="T19" fmla="*/ 15 h 1713"/>
                  <a:gd name="T20" fmla="*/ 353 w 570"/>
                  <a:gd name="T21" fmla="*/ 11 h 1713"/>
                  <a:gd name="T22" fmla="*/ 439 w 570"/>
                  <a:gd name="T23" fmla="*/ 15 h 1713"/>
                  <a:gd name="T24" fmla="*/ 524 w 570"/>
                  <a:gd name="T25" fmla="*/ 28 h 1713"/>
                  <a:gd name="T26" fmla="*/ 541 w 570"/>
                  <a:gd name="T27" fmla="*/ 30 h 1713"/>
                  <a:gd name="T28" fmla="*/ 543 w 570"/>
                  <a:gd name="T29" fmla="*/ 28 h 1713"/>
                  <a:gd name="T30" fmla="*/ 545 w 570"/>
                  <a:gd name="T31" fmla="*/ 26 h 1713"/>
                  <a:gd name="T32" fmla="*/ 547 w 570"/>
                  <a:gd name="T33" fmla="*/ 23 h 1713"/>
                  <a:gd name="T34" fmla="*/ 1 w 570"/>
                  <a:gd name="T35" fmla="*/ 1638 h 1713"/>
                  <a:gd name="T36" fmla="*/ 59 w 570"/>
                  <a:gd name="T37" fmla="*/ 1661 h 1713"/>
                  <a:gd name="T38" fmla="*/ 140 w 570"/>
                  <a:gd name="T39" fmla="*/ 1686 h 1713"/>
                  <a:gd name="T40" fmla="*/ 222 w 570"/>
                  <a:gd name="T41" fmla="*/ 1703 h 1713"/>
                  <a:gd name="T42" fmla="*/ 309 w 570"/>
                  <a:gd name="T43" fmla="*/ 1713 h 1713"/>
                  <a:gd name="T44" fmla="*/ 397 w 570"/>
                  <a:gd name="T45" fmla="*/ 1713 h 1713"/>
                  <a:gd name="T46" fmla="*/ 483 w 570"/>
                  <a:gd name="T47" fmla="*/ 1703 h 1713"/>
                  <a:gd name="T48" fmla="*/ 568 w 570"/>
                  <a:gd name="T49" fmla="*/ 1686 h 1713"/>
                  <a:gd name="T50" fmla="*/ 570 w 570"/>
                  <a:gd name="T51" fmla="*/ 1684 h 1713"/>
                  <a:gd name="T52" fmla="*/ 568 w 570"/>
                  <a:gd name="T53" fmla="*/ 1682 h 1713"/>
                  <a:gd name="T54" fmla="*/ 566 w 570"/>
                  <a:gd name="T55" fmla="*/ 1680 h 1713"/>
                  <a:gd name="T56" fmla="*/ 564 w 570"/>
                  <a:gd name="T57" fmla="*/ 1678 h 1713"/>
                  <a:gd name="T58" fmla="*/ 524 w 570"/>
                  <a:gd name="T59" fmla="*/ 1686 h 1713"/>
                  <a:gd name="T60" fmla="*/ 439 w 570"/>
                  <a:gd name="T61" fmla="*/ 1700 h 1713"/>
                  <a:gd name="T62" fmla="*/ 353 w 570"/>
                  <a:gd name="T63" fmla="*/ 1703 h 1713"/>
                  <a:gd name="T64" fmla="*/ 266 w 570"/>
                  <a:gd name="T65" fmla="*/ 1700 h 1713"/>
                  <a:gd name="T66" fmla="*/ 182 w 570"/>
                  <a:gd name="T67" fmla="*/ 1686 h 1713"/>
                  <a:gd name="T68" fmla="*/ 101 w 570"/>
                  <a:gd name="T69" fmla="*/ 1665 h 1713"/>
                  <a:gd name="T70" fmla="*/ 23 w 570"/>
                  <a:gd name="T71" fmla="*/ 1636 h 1713"/>
                  <a:gd name="T72" fmla="*/ 1 w 570"/>
                  <a:gd name="T73" fmla="*/ 1629 h 1713"/>
                  <a:gd name="T74" fmla="*/ 1 w 570"/>
                  <a:gd name="T75" fmla="*/ 1630 h 1713"/>
                  <a:gd name="T76" fmla="*/ 1 w 570"/>
                  <a:gd name="T77" fmla="*/ 1634 h 1713"/>
                  <a:gd name="T78" fmla="*/ 1 w 570"/>
                  <a:gd name="T79" fmla="*/ 1636 h 171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70"/>
                  <a:gd name="T121" fmla="*/ 0 h 1713"/>
                  <a:gd name="T122" fmla="*/ 570 w 570"/>
                  <a:gd name="T123" fmla="*/ 1713 h 171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70" h="1713">
                    <a:moveTo>
                      <a:pt x="547" y="23"/>
                    </a:moveTo>
                    <a:lnTo>
                      <a:pt x="525" y="17"/>
                    </a:lnTo>
                    <a:lnTo>
                      <a:pt x="483" y="9"/>
                    </a:lnTo>
                    <a:lnTo>
                      <a:pt x="441" y="3"/>
                    </a:lnTo>
                    <a:lnTo>
                      <a:pt x="397" y="2"/>
                    </a:lnTo>
                    <a:lnTo>
                      <a:pt x="353" y="0"/>
                    </a:lnTo>
                    <a:lnTo>
                      <a:pt x="309" y="2"/>
                    </a:lnTo>
                    <a:lnTo>
                      <a:pt x="264" y="3"/>
                    </a:lnTo>
                    <a:lnTo>
                      <a:pt x="222" y="9"/>
                    </a:lnTo>
                    <a:lnTo>
                      <a:pt x="203" y="13"/>
                    </a:lnTo>
                    <a:lnTo>
                      <a:pt x="201" y="15"/>
                    </a:lnTo>
                    <a:lnTo>
                      <a:pt x="201" y="17"/>
                    </a:lnTo>
                    <a:lnTo>
                      <a:pt x="199" y="19"/>
                    </a:lnTo>
                    <a:lnTo>
                      <a:pt x="199" y="21"/>
                    </a:lnTo>
                    <a:lnTo>
                      <a:pt x="199" y="23"/>
                    </a:lnTo>
                    <a:lnTo>
                      <a:pt x="197" y="25"/>
                    </a:lnTo>
                    <a:lnTo>
                      <a:pt x="224" y="21"/>
                    </a:lnTo>
                    <a:lnTo>
                      <a:pt x="266" y="15"/>
                    </a:lnTo>
                    <a:lnTo>
                      <a:pt x="309" y="11"/>
                    </a:lnTo>
                    <a:lnTo>
                      <a:pt x="353" y="11"/>
                    </a:lnTo>
                    <a:lnTo>
                      <a:pt x="397" y="11"/>
                    </a:lnTo>
                    <a:lnTo>
                      <a:pt x="439" y="15"/>
                    </a:lnTo>
                    <a:lnTo>
                      <a:pt x="481" y="21"/>
                    </a:lnTo>
                    <a:lnTo>
                      <a:pt x="524" y="28"/>
                    </a:lnTo>
                    <a:lnTo>
                      <a:pt x="539" y="32"/>
                    </a:lnTo>
                    <a:lnTo>
                      <a:pt x="541" y="30"/>
                    </a:lnTo>
                    <a:lnTo>
                      <a:pt x="541" y="28"/>
                    </a:lnTo>
                    <a:lnTo>
                      <a:pt x="543" y="28"/>
                    </a:lnTo>
                    <a:lnTo>
                      <a:pt x="543" y="26"/>
                    </a:lnTo>
                    <a:lnTo>
                      <a:pt x="545" y="26"/>
                    </a:lnTo>
                    <a:lnTo>
                      <a:pt x="545" y="25"/>
                    </a:lnTo>
                    <a:lnTo>
                      <a:pt x="547" y="23"/>
                    </a:lnTo>
                    <a:close/>
                    <a:moveTo>
                      <a:pt x="1" y="1638"/>
                    </a:moveTo>
                    <a:lnTo>
                      <a:pt x="19" y="1646"/>
                    </a:lnTo>
                    <a:lnTo>
                      <a:pt x="59" y="1661"/>
                    </a:lnTo>
                    <a:lnTo>
                      <a:pt x="97" y="1675"/>
                    </a:lnTo>
                    <a:lnTo>
                      <a:pt x="140" y="1686"/>
                    </a:lnTo>
                    <a:lnTo>
                      <a:pt x="180" y="1696"/>
                    </a:lnTo>
                    <a:lnTo>
                      <a:pt x="222" y="1703"/>
                    </a:lnTo>
                    <a:lnTo>
                      <a:pt x="264" y="1709"/>
                    </a:lnTo>
                    <a:lnTo>
                      <a:pt x="309" y="1713"/>
                    </a:lnTo>
                    <a:lnTo>
                      <a:pt x="353" y="1713"/>
                    </a:lnTo>
                    <a:lnTo>
                      <a:pt x="397" y="1713"/>
                    </a:lnTo>
                    <a:lnTo>
                      <a:pt x="441" y="1709"/>
                    </a:lnTo>
                    <a:lnTo>
                      <a:pt x="483" y="1703"/>
                    </a:lnTo>
                    <a:lnTo>
                      <a:pt x="525" y="1696"/>
                    </a:lnTo>
                    <a:lnTo>
                      <a:pt x="568" y="1686"/>
                    </a:lnTo>
                    <a:lnTo>
                      <a:pt x="570" y="1686"/>
                    </a:lnTo>
                    <a:lnTo>
                      <a:pt x="570" y="1684"/>
                    </a:lnTo>
                    <a:lnTo>
                      <a:pt x="568" y="1684"/>
                    </a:lnTo>
                    <a:lnTo>
                      <a:pt x="568" y="1682"/>
                    </a:lnTo>
                    <a:lnTo>
                      <a:pt x="566" y="1682"/>
                    </a:lnTo>
                    <a:lnTo>
                      <a:pt x="566" y="1680"/>
                    </a:lnTo>
                    <a:lnTo>
                      <a:pt x="564" y="1678"/>
                    </a:lnTo>
                    <a:lnTo>
                      <a:pt x="562" y="1677"/>
                    </a:lnTo>
                    <a:lnTo>
                      <a:pt x="524" y="1686"/>
                    </a:lnTo>
                    <a:lnTo>
                      <a:pt x="481" y="1694"/>
                    </a:lnTo>
                    <a:lnTo>
                      <a:pt x="439" y="1700"/>
                    </a:lnTo>
                    <a:lnTo>
                      <a:pt x="397" y="1701"/>
                    </a:lnTo>
                    <a:lnTo>
                      <a:pt x="353" y="1703"/>
                    </a:lnTo>
                    <a:lnTo>
                      <a:pt x="309" y="1701"/>
                    </a:lnTo>
                    <a:lnTo>
                      <a:pt x="266" y="1700"/>
                    </a:lnTo>
                    <a:lnTo>
                      <a:pt x="224" y="1694"/>
                    </a:lnTo>
                    <a:lnTo>
                      <a:pt x="182" y="1686"/>
                    </a:lnTo>
                    <a:lnTo>
                      <a:pt x="142" y="1677"/>
                    </a:lnTo>
                    <a:lnTo>
                      <a:pt x="101" y="1665"/>
                    </a:lnTo>
                    <a:lnTo>
                      <a:pt x="61" y="1652"/>
                    </a:lnTo>
                    <a:lnTo>
                      <a:pt x="23" y="1636"/>
                    </a:lnTo>
                    <a:lnTo>
                      <a:pt x="0" y="1627"/>
                    </a:lnTo>
                    <a:lnTo>
                      <a:pt x="1" y="1629"/>
                    </a:lnTo>
                    <a:lnTo>
                      <a:pt x="1" y="1630"/>
                    </a:lnTo>
                    <a:lnTo>
                      <a:pt x="1" y="1632"/>
                    </a:lnTo>
                    <a:lnTo>
                      <a:pt x="1" y="1634"/>
                    </a:lnTo>
                    <a:lnTo>
                      <a:pt x="1" y="1636"/>
                    </a:lnTo>
                    <a:lnTo>
                      <a:pt x="1" y="1638"/>
                    </a:lnTo>
                    <a:close/>
                  </a:path>
                </a:pathLst>
              </a:custGeom>
              <a:solidFill>
                <a:srgbClr val="5FBFFF"/>
              </a:solidFill>
              <a:ln w="9525">
                <a:noFill/>
                <a:round/>
              </a:ln>
            </p:spPr>
            <p:txBody>
              <a:bodyPr/>
              <a:lstStyle/>
              <a:p>
                <a:endParaRPr lang="en-US"/>
              </a:p>
            </p:txBody>
          </p:sp>
          <p:sp>
            <p:nvSpPr>
              <p:cNvPr id="44198" name="Freeform 368"/>
              <p:cNvSpPr>
                <a:spLocks noEditPoints="1"/>
              </p:cNvSpPr>
              <p:nvPr/>
            </p:nvSpPr>
            <p:spPr bwMode="auto">
              <a:xfrm>
                <a:off x="4025" y="1245"/>
                <a:ext cx="566" cy="1704"/>
              </a:xfrm>
              <a:custGeom>
                <a:avLst/>
                <a:gdLst>
                  <a:gd name="T0" fmla="*/ 525 w 566"/>
                  <a:gd name="T1" fmla="*/ 18 h 1704"/>
                  <a:gd name="T2" fmla="*/ 439 w 566"/>
                  <a:gd name="T3" fmla="*/ 4 h 1704"/>
                  <a:gd name="T4" fmla="*/ 353 w 566"/>
                  <a:gd name="T5" fmla="*/ 0 h 1704"/>
                  <a:gd name="T6" fmla="*/ 266 w 566"/>
                  <a:gd name="T7" fmla="*/ 4 h 1704"/>
                  <a:gd name="T8" fmla="*/ 199 w 566"/>
                  <a:gd name="T9" fmla="*/ 14 h 1704"/>
                  <a:gd name="T10" fmla="*/ 199 w 566"/>
                  <a:gd name="T11" fmla="*/ 18 h 1704"/>
                  <a:gd name="T12" fmla="*/ 197 w 566"/>
                  <a:gd name="T13" fmla="*/ 20 h 1704"/>
                  <a:gd name="T14" fmla="*/ 197 w 566"/>
                  <a:gd name="T15" fmla="*/ 23 h 1704"/>
                  <a:gd name="T16" fmla="*/ 195 w 566"/>
                  <a:gd name="T17" fmla="*/ 25 h 1704"/>
                  <a:gd name="T18" fmla="*/ 266 w 566"/>
                  <a:gd name="T19" fmla="*/ 16 h 1704"/>
                  <a:gd name="T20" fmla="*/ 353 w 566"/>
                  <a:gd name="T21" fmla="*/ 10 h 1704"/>
                  <a:gd name="T22" fmla="*/ 439 w 566"/>
                  <a:gd name="T23" fmla="*/ 16 h 1704"/>
                  <a:gd name="T24" fmla="*/ 522 w 566"/>
                  <a:gd name="T25" fmla="*/ 27 h 1704"/>
                  <a:gd name="T26" fmla="*/ 537 w 566"/>
                  <a:gd name="T27" fmla="*/ 29 h 1704"/>
                  <a:gd name="T28" fmla="*/ 539 w 566"/>
                  <a:gd name="T29" fmla="*/ 27 h 1704"/>
                  <a:gd name="T30" fmla="*/ 541 w 566"/>
                  <a:gd name="T31" fmla="*/ 25 h 1704"/>
                  <a:gd name="T32" fmla="*/ 543 w 566"/>
                  <a:gd name="T33" fmla="*/ 23 h 1704"/>
                  <a:gd name="T34" fmla="*/ 1 w 566"/>
                  <a:gd name="T35" fmla="*/ 1627 h 1704"/>
                  <a:gd name="T36" fmla="*/ 61 w 566"/>
                  <a:gd name="T37" fmla="*/ 1652 h 1704"/>
                  <a:gd name="T38" fmla="*/ 140 w 566"/>
                  <a:gd name="T39" fmla="*/ 1677 h 1704"/>
                  <a:gd name="T40" fmla="*/ 224 w 566"/>
                  <a:gd name="T41" fmla="*/ 1693 h 1704"/>
                  <a:gd name="T42" fmla="*/ 309 w 566"/>
                  <a:gd name="T43" fmla="*/ 1702 h 1704"/>
                  <a:gd name="T44" fmla="*/ 397 w 566"/>
                  <a:gd name="T45" fmla="*/ 1702 h 1704"/>
                  <a:gd name="T46" fmla="*/ 483 w 566"/>
                  <a:gd name="T47" fmla="*/ 1693 h 1704"/>
                  <a:gd name="T48" fmla="*/ 566 w 566"/>
                  <a:gd name="T49" fmla="*/ 1677 h 1704"/>
                  <a:gd name="T50" fmla="*/ 566 w 566"/>
                  <a:gd name="T51" fmla="*/ 1675 h 1704"/>
                  <a:gd name="T52" fmla="*/ 564 w 566"/>
                  <a:gd name="T53" fmla="*/ 1673 h 1704"/>
                  <a:gd name="T54" fmla="*/ 562 w 566"/>
                  <a:gd name="T55" fmla="*/ 1672 h 1704"/>
                  <a:gd name="T56" fmla="*/ 560 w 566"/>
                  <a:gd name="T57" fmla="*/ 1668 h 1704"/>
                  <a:gd name="T58" fmla="*/ 522 w 566"/>
                  <a:gd name="T59" fmla="*/ 1675 h 1704"/>
                  <a:gd name="T60" fmla="*/ 439 w 566"/>
                  <a:gd name="T61" fmla="*/ 1689 h 1704"/>
                  <a:gd name="T62" fmla="*/ 353 w 566"/>
                  <a:gd name="T63" fmla="*/ 1693 h 1704"/>
                  <a:gd name="T64" fmla="*/ 266 w 566"/>
                  <a:gd name="T65" fmla="*/ 1689 h 1704"/>
                  <a:gd name="T66" fmla="*/ 184 w 566"/>
                  <a:gd name="T67" fmla="*/ 1675 h 1704"/>
                  <a:gd name="T68" fmla="*/ 103 w 566"/>
                  <a:gd name="T69" fmla="*/ 1654 h 1704"/>
                  <a:gd name="T70" fmla="*/ 26 w 566"/>
                  <a:gd name="T71" fmla="*/ 1627 h 1704"/>
                  <a:gd name="T72" fmla="*/ 0 w 566"/>
                  <a:gd name="T73" fmla="*/ 1616 h 1704"/>
                  <a:gd name="T74" fmla="*/ 0 w 566"/>
                  <a:gd name="T75" fmla="*/ 1620 h 1704"/>
                  <a:gd name="T76" fmla="*/ 1 w 566"/>
                  <a:gd name="T77" fmla="*/ 1624 h 1704"/>
                  <a:gd name="T78" fmla="*/ 1 w 566"/>
                  <a:gd name="T79" fmla="*/ 1625 h 170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66"/>
                  <a:gd name="T121" fmla="*/ 0 h 1704"/>
                  <a:gd name="T122" fmla="*/ 566 w 566"/>
                  <a:gd name="T123" fmla="*/ 1704 h 170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66" h="1704">
                    <a:moveTo>
                      <a:pt x="543" y="21"/>
                    </a:moveTo>
                    <a:lnTo>
                      <a:pt x="525" y="18"/>
                    </a:lnTo>
                    <a:lnTo>
                      <a:pt x="483" y="10"/>
                    </a:lnTo>
                    <a:lnTo>
                      <a:pt x="439" y="4"/>
                    </a:lnTo>
                    <a:lnTo>
                      <a:pt x="397" y="2"/>
                    </a:lnTo>
                    <a:lnTo>
                      <a:pt x="353" y="0"/>
                    </a:lnTo>
                    <a:lnTo>
                      <a:pt x="309" y="2"/>
                    </a:lnTo>
                    <a:lnTo>
                      <a:pt x="266" y="4"/>
                    </a:lnTo>
                    <a:lnTo>
                      <a:pt x="224" y="10"/>
                    </a:lnTo>
                    <a:lnTo>
                      <a:pt x="199" y="14"/>
                    </a:lnTo>
                    <a:lnTo>
                      <a:pt x="199" y="16"/>
                    </a:lnTo>
                    <a:lnTo>
                      <a:pt x="199" y="18"/>
                    </a:lnTo>
                    <a:lnTo>
                      <a:pt x="197" y="20"/>
                    </a:lnTo>
                    <a:lnTo>
                      <a:pt x="197" y="21"/>
                    </a:lnTo>
                    <a:lnTo>
                      <a:pt x="197" y="23"/>
                    </a:lnTo>
                    <a:lnTo>
                      <a:pt x="195" y="25"/>
                    </a:lnTo>
                    <a:lnTo>
                      <a:pt x="224" y="21"/>
                    </a:lnTo>
                    <a:lnTo>
                      <a:pt x="266" y="16"/>
                    </a:lnTo>
                    <a:lnTo>
                      <a:pt x="310" y="12"/>
                    </a:lnTo>
                    <a:lnTo>
                      <a:pt x="353" y="10"/>
                    </a:lnTo>
                    <a:lnTo>
                      <a:pt x="397" y="12"/>
                    </a:lnTo>
                    <a:lnTo>
                      <a:pt x="439" y="16"/>
                    </a:lnTo>
                    <a:lnTo>
                      <a:pt x="481" y="21"/>
                    </a:lnTo>
                    <a:lnTo>
                      <a:pt x="522" y="27"/>
                    </a:lnTo>
                    <a:lnTo>
                      <a:pt x="535" y="31"/>
                    </a:lnTo>
                    <a:lnTo>
                      <a:pt x="537" y="29"/>
                    </a:lnTo>
                    <a:lnTo>
                      <a:pt x="539" y="27"/>
                    </a:lnTo>
                    <a:lnTo>
                      <a:pt x="541" y="25"/>
                    </a:lnTo>
                    <a:lnTo>
                      <a:pt x="541" y="23"/>
                    </a:lnTo>
                    <a:lnTo>
                      <a:pt x="543" y="23"/>
                    </a:lnTo>
                    <a:lnTo>
                      <a:pt x="543" y="21"/>
                    </a:lnTo>
                    <a:close/>
                    <a:moveTo>
                      <a:pt x="1" y="1627"/>
                    </a:moveTo>
                    <a:lnTo>
                      <a:pt x="21" y="1637"/>
                    </a:lnTo>
                    <a:lnTo>
                      <a:pt x="61" y="1652"/>
                    </a:lnTo>
                    <a:lnTo>
                      <a:pt x="99" y="1666"/>
                    </a:lnTo>
                    <a:lnTo>
                      <a:pt x="140" y="1677"/>
                    </a:lnTo>
                    <a:lnTo>
                      <a:pt x="182" y="1687"/>
                    </a:lnTo>
                    <a:lnTo>
                      <a:pt x="224" y="1693"/>
                    </a:lnTo>
                    <a:lnTo>
                      <a:pt x="266" y="1698"/>
                    </a:lnTo>
                    <a:lnTo>
                      <a:pt x="309" y="1702"/>
                    </a:lnTo>
                    <a:lnTo>
                      <a:pt x="353" y="1704"/>
                    </a:lnTo>
                    <a:lnTo>
                      <a:pt x="397" y="1702"/>
                    </a:lnTo>
                    <a:lnTo>
                      <a:pt x="439" y="1698"/>
                    </a:lnTo>
                    <a:lnTo>
                      <a:pt x="483" y="1693"/>
                    </a:lnTo>
                    <a:lnTo>
                      <a:pt x="525" y="1687"/>
                    </a:lnTo>
                    <a:lnTo>
                      <a:pt x="566" y="1677"/>
                    </a:lnTo>
                    <a:lnTo>
                      <a:pt x="566" y="1675"/>
                    </a:lnTo>
                    <a:lnTo>
                      <a:pt x="564" y="1673"/>
                    </a:lnTo>
                    <a:lnTo>
                      <a:pt x="562" y="1672"/>
                    </a:lnTo>
                    <a:lnTo>
                      <a:pt x="560" y="1670"/>
                    </a:lnTo>
                    <a:lnTo>
                      <a:pt x="560" y="1668"/>
                    </a:lnTo>
                    <a:lnTo>
                      <a:pt x="558" y="1668"/>
                    </a:lnTo>
                    <a:lnTo>
                      <a:pt x="522" y="1675"/>
                    </a:lnTo>
                    <a:lnTo>
                      <a:pt x="481" y="1683"/>
                    </a:lnTo>
                    <a:lnTo>
                      <a:pt x="439" y="1689"/>
                    </a:lnTo>
                    <a:lnTo>
                      <a:pt x="397" y="1691"/>
                    </a:lnTo>
                    <a:lnTo>
                      <a:pt x="353" y="1693"/>
                    </a:lnTo>
                    <a:lnTo>
                      <a:pt x="310" y="1691"/>
                    </a:lnTo>
                    <a:lnTo>
                      <a:pt x="266" y="1689"/>
                    </a:lnTo>
                    <a:lnTo>
                      <a:pt x="224" y="1683"/>
                    </a:lnTo>
                    <a:lnTo>
                      <a:pt x="184" y="1675"/>
                    </a:lnTo>
                    <a:lnTo>
                      <a:pt x="143" y="1666"/>
                    </a:lnTo>
                    <a:lnTo>
                      <a:pt x="103" y="1654"/>
                    </a:lnTo>
                    <a:lnTo>
                      <a:pt x="63" y="1641"/>
                    </a:lnTo>
                    <a:lnTo>
                      <a:pt x="26" y="1627"/>
                    </a:lnTo>
                    <a:lnTo>
                      <a:pt x="0" y="1614"/>
                    </a:lnTo>
                    <a:lnTo>
                      <a:pt x="0" y="1616"/>
                    </a:lnTo>
                    <a:lnTo>
                      <a:pt x="0" y="1618"/>
                    </a:lnTo>
                    <a:lnTo>
                      <a:pt x="0" y="1620"/>
                    </a:lnTo>
                    <a:lnTo>
                      <a:pt x="0" y="1622"/>
                    </a:lnTo>
                    <a:lnTo>
                      <a:pt x="1" y="1624"/>
                    </a:lnTo>
                    <a:lnTo>
                      <a:pt x="1" y="1625"/>
                    </a:lnTo>
                    <a:lnTo>
                      <a:pt x="1" y="1627"/>
                    </a:lnTo>
                    <a:close/>
                  </a:path>
                </a:pathLst>
              </a:custGeom>
              <a:solidFill>
                <a:srgbClr val="60BFFF"/>
              </a:solidFill>
              <a:ln w="9525">
                <a:noFill/>
                <a:round/>
              </a:ln>
            </p:spPr>
            <p:txBody>
              <a:bodyPr/>
              <a:lstStyle/>
              <a:p>
                <a:endParaRPr lang="en-US"/>
              </a:p>
            </p:txBody>
          </p:sp>
          <p:sp>
            <p:nvSpPr>
              <p:cNvPr id="44199" name="Freeform 369"/>
              <p:cNvSpPr>
                <a:spLocks noEditPoints="1"/>
              </p:cNvSpPr>
              <p:nvPr/>
            </p:nvSpPr>
            <p:spPr bwMode="auto">
              <a:xfrm>
                <a:off x="4025" y="1251"/>
                <a:ext cx="562" cy="1692"/>
              </a:xfrm>
              <a:custGeom>
                <a:avLst/>
                <a:gdLst>
                  <a:gd name="T0" fmla="*/ 524 w 562"/>
                  <a:gd name="T1" fmla="*/ 17 h 1692"/>
                  <a:gd name="T2" fmla="*/ 439 w 562"/>
                  <a:gd name="T3" fmla="*/ 4 h 1692"/>
                  <a:gd name="T4" fmla="*/ 353 w 562"/>
                  <a:gd name="T5" fmla="*/ 0 h 1692"/>
                  <a:gd name="T6" fmla="*/ 266 w 562"/>
                  <a:gd name="T7" fmla="*/ 4 h 1692"/>
                  <a:gd name="T8" fmla="*/ 197 w 562"/>
                  <a:gd name="T9" fmla="*/ 14 h 1692"/>
                  <a:gd name="T10" fmla="*/ 197 w 562"/>
                  <a:gd name="T11" fmla="*/ 17 h 1692"/>
                  <a:gd name="T12" fmla="*/ 195 w 562"/>
                  <a:gd name="T13" fmla="*/ 19 h 1692"/>
                  <a:gd name="T14" fmla="*/ 195 w 562"/>
                  <a:gd name="T15" fmla="*/ 23 h 1692"/>
                  <a:gd name="T16" fmla="*/ 193 w 562"/>
                  <a:gd name="T17" fmla="*/ 25 h 1692"/>
                  <a:gd name="T18" fmla="*/ 268 w 562"/>
                  <a:gd name="T19" fmla="*/ 14 h 1692"/>
                  <a:gd name="T20" fmla="*/ 353 w 562"/>
                  <a:gd name="T21" fmla="*/ 10 h 1692"/>
                  <a:gd name="T22" fmla="*/ 439 w 562"/>
                  <a:gd name="T23" fmla="*/ 14 h 1692"/>
                  <a:gd name="T24" fmla="*/ 522 w 562"/>
                  <a:gd name="T25" fmla="*/ 27 h 1692"/>
                  <a:gd name="T26" fmla="*/ 533 w 562"/>
                  <a:gd name="T27" fmla="*/ 29 h 1692"/>
                  <a:gd name="T28" fmla="*/ 535 w 562"/>
                  <a:gd name="T29" fmla="*/ 27 h 1692"/>
                  <a:gd name="T30" fmla="*/ 537 w 562"/>
                  <a:gd name="T31" fmla="*/ 23 h 1692"/>
                  <a:gd name="T32" fmla="*/ 539 w 562"/>
                  <a:gd name="T33" fmla="*/ 21 h 1692"/>
                  <a:gd name="T34" fmla="*/ 0 w 562"/>
                  <a:gd name="T35" fmla="*/ 1616 h 1692"/>
                  <a:gd name="T36" fmla="*/ 61 w 562"/>
                  <a:gd name="T37" fmla="*/ 1641 h 1692"/>
                  <a:gd name="T38" fmla="*/ 142 w 562"/>
                  <a:gd name="T39" fmla="*/ 1666 h 1692"/>
                  <a:gd name="T40" fmla="*/ 224 w 562"/>
                  <a:gd name="T41" fmla="*/ 1683 h 1692"/>
                  <a:gd name="T42" fmla="*/ 309 w 562"/>
                  <a:gd name="T43" fmla="*/ 1690 h 1692"/>
                  <a:gd name="T44" fmla="*/ 397 w 562"/>
                  <a:gd name="T45" fmla="*/ 1690 h 1692"/>
                  <a:gd name="T46" fmla="*/ 481 w 562"/>
                  <a:gd name="T47" fmla="*/ 1683 h 1692"/>
                  <a:gd name="T48" fmla="*/ 562 w 562"/>
                  <a:gd name="T49" fmla="*/ 1666 h 1692"/>
                  <a:gd name="T50" fmla="*/ 560 w 562"/>
                  <a:gd name="T51" fmla="*/ 1664 h 1692"/>
                  <a:gd name="T52" fmla="*/ 558 w 562"/>
                  <a:gd name="T53" fmla="*/ 1662 h 1692"/>
                  <a:gd name="T54" fmla="*/ 556 w 562"/>
                  <a:gd name="T55" fmla="*/ 1660 h 1692"/>
                  <a:gd name="T56" fmla="*/ 554 w 562"/>
                  <a:gd name="T57" fmla="*/ 1656 h 1692"/>
                  <a:gd name="T58" fmla="*/ 479 w 562"/>
                  <a:gd name="T59" fmla="*/ 1671 h 1692"/>
                  <a:gd name="T60" fmla="*/ 395 w 562"/>
                  <a:gd name="T61" fmla="*/ 1681 h 1692"/>
                  <a:gd name="T62" fmla="*/ 310 w 562"/>
                  <a:gd name="T63" fmla="*/ 1681 h 1692"/>
                  <a:gd name="T64" fmla="*/ 226 w 562"/>
                  <a:gd name="T65" fmla="*/ 1671 h 1692"/>
                  <a:gd name="T66" fmla="*/ 143 w 562"/>
                  <a:gd name="T67" fmla="*/ 1656 h 1692"/>
                  <a:gd name="T68" fmla="*/ 65 w 562"/>
                  <a:gd name="T69" fmla="*/ 1631 h 1692"/>
                  <a:gd name="T70" fmla="*/ 0 w 562"/>
                  <a:gd name="T71" fmla="*/ 1602 h 1692"/>
                  <a:gd name="T72" fmla="*/ 0 w 562"/>
                  <a:gd name="T73" fmla="*/ 1606 h 1692"/>
                  <a:gd name="T74" fmla="*/ 0 w 562"/>
                  <a:gd name="T75" fmla="*/ 1608 h 1692"/>
                  <a:gd name="T76" fmla="*/ 0 w 562"/>
                  <a:gd name="T77" fmla="*/ 1612 h 1692"/>
                  <a:gd name="T78" fmla="*/ 0 w 562"/>
                  <a:gd name="T79" fmla="*/ 1616 h 169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62"/>
                  <a:gd name="T121" fmla="*/ 0 h 1692"/>
                  <a:gd name="T122" fmla="*/ 562 w 562"/>
                  <a:gd name="T123" fmla="*/ 1692 h 169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62" h="1692">
                    <a:moveTo>
                      <a:pt x="539" y="21"/>
                    </a:moveTo>
                    <a:lnTo>
                      <a:pt x="524" y="17"/>
                    </a:lnTo>
                    <a:lnTo>
                      <a:pt x="481" y="10"/>
                    </a:lnTo>
                    <a:lnTo>
                      <a:pt x="439" y="4"/>
                    </a:lnTo>
                    <a:lnTo>
                      <a:pt x="397" y="0"/>
                    </a:lnTo>
                    <a:lnTo>
                      <a:pt x="353" y="0"/>
                    </a:lnTo>
                    <a:lnTo>
                      <a:pt x="309" y="0"/>
                    </a:lnTo>
                    <a:lnTo>
                      <a:pt x="266" y="4"/>
                    </a:lnTo>
                    <a:lnTo>
                      <a:pt x="224" y="10"/>
                    </a:lnTo>
                    <a:lnTo>
                      <a:pt x="197" y="14"/>
                    </a:lnTo>
                    <a:lnTo>
                      <a:pt x="197" y="15"/>
                    </a:lnTo>
                    <a:lnTo>
                      <a:pt x="197" y="17"/>
                    </a:lnTo>
                    <a:lnTo>
                      <a:pt x="195" y="19"/>
                    </a:lnTo>
                    <a:lnTo>
                      <a:pt x="195" y="21"/>
                    </a:lnTo>
                    <a:lnTo>
                      <a:pt x="195" y="23"/>
                    </a:lnTo>
                    <a:lnTo>
                      <a:pt x="193" y="25"/>
                    </a:lnTo>
                    <a:lnTo>
                      <a:pt x="226" y="19"/>
                    </a:lnTo>
                    <a:lnTo>
                      <a:pt x="268" y="14"/>
                    </a:lnTo>
                    <a:lnTo>
                      <a:pt x="310" y="12"/>
                    </a:lnTo>
                    <a:lnTo>
                      <a:pt x="353" y="10"/>
                    </a:lnTo>
                    <a:lnTo>
                      <a:pt x="395" y="12"/>
                    </a:lnTo>
                    <a:lnTo>
                      <a:pt x="439" y="14"/>
                    </a:lnTo>
                    <a:lnTo>
                      <a:pt x="479" y="19"/>
                    </a:lnTo>
                    <a:lnTo>
                      <a:pt x="522" y="27"/>
                    </a:lnTo>
                    <a:lnTo>
                      <a:pt x="531" y="29"/>
                    </a:lnTo>
                    <a:lnTo>
                      <a:pt x="533" y="29"/>
                    </a:lnTo>
                    <a:lnTo>
                      <a:pt x="533" y="27"/>
                    </a:lnTo>
                    <a:lnTo>
                      <a:pt x="535" y="27"/>
                    </a:lnTo>
                    <a:lnTo>
                      <a:pt x="535" y="25"/>
                    </a:lnTo>
                    <a:lnTo>
                      <a:pt x="537" y="23"/>
                    </a:lnTo>
                    <a:lnTo>
                      <a:pt x="539" y="21"/>
                    </a:lnTo>
                    <a:close/>
                    <a:moveTo>
                      <a:pt x="0" y="1616"/>
                    </a:moveTo>
                    <a:lnTo>
                      <a:pt x="23" y="1625"/>
                    </a:lnTo>
                    <a:lnTo>
                      <a:pt x="61" y="1641"/>
                    </a:lnTo>
                    <a:lnTo>
                      <a:pt x="101" y="1654"/>
                    </a:lnTo>
                    <a:lnTo>
                      <a:pt x="142" y="1666"/>
                    </a:lnTo>
                    <a:lnTo>
                      <a:pt x="182" y="1675"/>
                    </a:lnTo>
                    <a:lnTo>
                      <a:pt x="224" y="1683"/>
                    </a:lnTo>
                    <a:lnTo>
                      <a:pt x="266" y="1689"/>
                    </a:lnTo>
                    <a:lnTo>
                      <a:pt x="309" y="1690"/>
                    </a:lnTo>
                    <a:lnTo>
                      <a:pt x="353" y="1692"/>
                    </a:lnTo>
                    <a:lnTo>
                      <a:pt x="397" y="1690"/>
                    </a:lnTo>
                    <a:lnTo>
                      <a:pt x="439" y="1689"/>
                    </a:lnTo>
                    <a:lnTo>
                      <a:pt x="481" y="1683"/>
                    </a:lnTo>
                    <a:lnTo>
                      <a:pt x="524" y="1675"/>
                    </a:lnTo>
                    <a:lnTo>
                      <a:pt x="562" y="1666"/>
                    </a:lnTo>
                    <a:lnTo>
                      <a:pt x="560" y="1664"/>
                    </a:lnTo>
                    <a:lnTo>
                      <a:pt x="560" y="1662"/>
                    </a:lnTo>
                    <a:lnTo>
                      <a:pt x="558" y="1662"/>
                    </a:lnTo>
                    <a:lnTo>
                      <a:pt x="558" y="1660"/>
                    </a:lnTo>
                    <a:lnTo>
                      <a:pt x="556" y="1660"/>
                    </a:lnTo>
                    <a:lnTo>
                      <a:pt x="556" y="1658"/>
                    </a:lnTo>
                    <a:lnTo>
                      <a:pt x="554" y="1656"/>
                    </a:lnTo>
                    <a:lnTo>
                      <a:pt x="522" y="1664"/>
                    </a:lnTo>
                    <a:lnTo>
                      <a:pt x="479" y="1671"/>
                    </a:lnTo>
                    <a:lnTo>
                      <a:pt x="439" y="1677"/>
                    </a:lnTo>
                    <a:lnTo>
                      <a:pt x="395" y="1681"/>
                    </a:lnTo>
                    <a:lnTo>
                      <a:pt x="353" y="1681"/>
                    </a:lnTo>
                    <a:lnTo>
                      <a:pt x="310" y="1681"/>
                    </a:lnTo>
                    <a:lnTo>
                      <a:pt x="268" y="1677"/>
                    </a:lnTo>
                    <a:lnTo>
                      <a:pt x="226" y="1671"/>
                    </a:lnTo>
                    <a:lnTo>
                      <a:pt x="184" y="1664"/>
                    </a:lnTo>
                    <a:lnTo>
                      <a:pt x="143" y="1656"/>
                    </a:lnTo>
                    <a:lnTo>
                      <a:pt x="105" y="1644"/>
                    </a:lnTo>
                    <a:lnTo>
                      <a:pt x="65" y="1631"/>
                    </a:lnTo>
                    <a:lnTo>
                      <a:pt x="28" y="1616"/>
                    </a:lnTo>
                    <a:lnTo>
                      <a:pt x="0" y="1602"/>
                    </a:lnTo>
                    <a:lnTo>
                      <a:pt x="0" y="1604"/>
                    </a:lnTo>
                    <a:lnTo>
                      <a:pt x="0" y="1606"/>
                    </a:lnTo>
                    <a:lnTo>
                      <a:pt x="0" y="1608"/>
                    </a:lnTo>
                    <a:lnTo>
                      <a:pt x="0" y="1610"/>
                    </a:lnTo>
                    <a:lnTo>
                      <a:pt x="0" y="1612"/>
                    </a:lnTo>
                    <a:lnTo>
                      <a:pt x="0" y="1614"/>
                    </a:lnTo>
                    <a:lnTo>
                      <a:pt x="0" y="1616"/>
                    </a:lnTo>
                    <a:close/>
                  </a:path>
                </a:pathLst>
              </a:custGeom>
              <a:solidFill>
                <a:srgbClr val="61BFFF"/>
              </a:solidFill>
              <a:ln w="9525">
                <a:noFill/>
                <a:round/>
              </a:ln>
            </p:spPr>
            <p:txBody>
              <a:bodyPr/>
              <a:lstStyle/>
              <a:p>
                <a:endParaRPr lang="en-US"/>
              </a:p>
            </p:txBody>
          </p:sp>
          <p:sp>
            <p:nvSpPr>
              <p:cNvPr id="44200" name="Freeform 370"/>
              <p:cNvSpPr>
                <a:spLocks noEditPoints="1"/>
              </p:cNvSpPr>
              <p:nvPr/>
            </p:nvSpPr>
            <p:spPr bwMode="auto">
              <a:xfrm>
                <a:off x="4023" y="1255"/>
                <a:ext cx="560" cy="1683"/>
              </a:xfrm>
              <a:custGeom>
                <a:avLst/>
                <a:gdLst>
                  <a:gd name="T0" fmla="*/ 524 w 560"/>
                  <a:gd name="T1" fmla="*/ 17 h 1683"/>
                  <a:gd name="T2" fmla="*/ 441 w 560"/>
                  <a:gd name="T3" fmla="*/ 6 h 1683"/>
                  <a:gd name="T4" fmla="*/ 355 w 560"/>
                  <a:gd name="T5" fmla="*/ 0 h 1683"/>
                  <a:gd name="T6" fmla="*/ 268 w 560"/>
                  <a:gd name="T7" fmla="*/ 6 h 1683"/>
                  <a:gd name="T8" fmla="*/ 197 w 560"/>
                  <a:gd name="T9" fmla="*/ 15 h 1683"/>
                  <a:gd name="T10" fmla="*/ 197 w 560"/>
                  <a:gd name="T11" fmla="*/ 19 h 1683"/>
                  <a:gd name="T12" fmla="*/ 195 w 560"/>
                  <a:gd name="T13" fmla="*/ 21 h 1683"/>
                  <a:gd name="T14" fmla="*/ 193 w 560"/>
                  <a:gd name="T15" fmla="*/ 25 h 1683"/>
                  <a:gd name="T16" fmla="*/ 193 w 560"/>
                  <a:gd name="T17" fmla="*/ 27 h 1683"/>
                  <a:gd name="T18" fmla="*/ 270 w 560"/>
                  <a:gd name="T19" fmla="*/ 15 h 1683"/>
                  <a:gd name="T20" fmla="*/ 355 w 560"/>
                  <a:gd name="T21" fmla="*/ 11 h 1683"/>
                  <a:gd name="T22" fmla="*/ 439 w 560"/>
                  <a:gd name="T23" fmla="*/ 15 h 1683"/>
                  <a:gd name="T24" fmla="*/ 522 w 560"/>
                  <a:gd name="T25" fmla="*/ 29 h 1683"/>
                  <a:gd name="T26" fmla="*/ 531 w 560"/>
                  <a:gd name="T27" fmla="*/ 29 h 1683"/>
                  <a:gd name="T28" fmla="*/ 533 w 560"/>
                  <a:gd name="T29" fmla="*/ 27 h 1683"/>
                  <a:gd name="T30" fmla="*/ 535 w 560"/>
                  <a:gd name="T31" fmla="*/ 25 h 1683"/>
                  <a:gd name="T32" fmla="*/ 537 w 560"/>
                  <a:gd name="T33" fmla="*/ 23 h 1683"/>
                  <a:gd name="T34" fmla="*/ 2 w 560"/>
                  <a:gd name="T35" fmla="*/ 1604 h 1683"/>
                  <a:gd name="T36" fmla="*/ 65 w 560"/>
                  <a:gd name="T37" fmla="*/ 1631 h 1683"/>
                  <a:gd name="T38" fmla="*/ 145 w 560"/>
                  <a:gd name="T39" fmla="*/ 1656 h 1683"/>
                  <a:gd name="T40" fmla="*/ 226 w 560"/>
                  <a:gd name="T41" fmla="*/ 1673 h 1683"/>
                  <a:gd name="T42" fmla="*/ 312 w 560"/>
                  <a:gd name="T43" fmla="*/ 1681 h 1683"/>
                  <a:gd name="T44" fmla="*/ 399 w 560"/>
                  <a:gd name="T45" fmla="*/ 1681 h 1683"/>
                  <a:gd name="T46" fmla="*/ 483 w 560"/>
                  <a:gd name="T47" fmla="*/ 1673 h 1683"/>
                  <a:gd name="T48" fmla="*/ 560 w 560"/>
                  <a:gd name="T49" fmla="*/ 1658 h 1683"/>
                  <a:gd name="T50" fmla="*/ 558 w 560"/>
                  <a:gd name="T51" fmla="*/ 1656 h 1683"/>
                  <a:gd name="T52" fmla="*/ 556 w 560"/>
                  <a:gd name="T53" fmla="*/ 1652 h 1683"/>
                  <a:gd name="T54" fmla="*/ 554 w 560"/>
                  <a:gd name="T55" fmla="*/ 1650 h 1683"/>
                  <a:gd name="T56" fmla="*/ 552 w 560"/>
                  <a:gd name="T57" fmla="*/ 1648 h 1683"/>
                  <a:gd name="T58" fmla="*/ 481 w 560"/>
                  <a:gd name="T59" fmla="*/ 1663 h 1683"/>
                  <a:gd name="T60" fmla="*/ 397 w 560"/>
                  <a:gd name="T61" fmla="*/ 1671 h 1683"/>
                  <a:gd name="T62" fmla="*/ 312 w 560"/>
                  <a:gd name="T63" fmla="*/ 1671 h 1683"/>
                  <a:gd name="T64" fmla="*/ 228 w 560"/>
                  <a:gd name="T65" fmla="*/ 1663 h 1683"/>
                  <a:gd name="T66" fmla="*/ 147 w 560"/>
                  <a:gd name="T67" fmla="*/ 1646 h 1683"/>
                  <a:gd name="T68" fmla="*/ 69 w 560"/>
                  <a:gd name="T69" fmla="*/ 1621 h 1683"/>
                  <a:gd name="T70" fmla="*/ 0 w 560"/>
                  <a:gd name="T71" fmla="*/ 1592 h 1683"/>
                  <a:gd name="T72" fmla="*/ 0 w 560"/>
                  <a:gd name="T73" fmla="*/ 1596 h 1683"/>
                  <a:gd name="T74" fmla="*/ 2 w 560"/>
                  <a:gd name="T75" fmla="*/ 1598 h 1683"/>
                  <a:gd name="T76" fmla="*/ 2 w 560"/>
                  <a:gd name="T77" fmla="*/ 1602 h 1683"/>
                  <a:gd name="T78" fmla="*/ 2 w 560"/>
                  <a:gd name="T79" fmla="*/ 1604 h 168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60"/>
                  <a:gd name="T121" fmla="*/ 0 h 1683"/>
                  <a:gd name="T122" fmla="*/ 560 w 560"/>
                  <a:gd name="T123" fmla="*/ 1683 h 168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60" h="1683">
                    <a:moveTo>
                      <a:pt x="537" y="21"/>
                    </a:moveTo>
                    <a:lnTo>
                      <a:pt x="524" y="17"/>
                    </a:lnTo>
                    <a:lnTo>
                      <a:pt x="483" y="11"/>
                    </a:lnTo>
                    <a:lnTo>
                      <a:pt x="441" y="6"/>
                    </a:lnTo>
                    <a:lnTo>
                      <a:pt x="399" y="2"/>
                    </a:lnTo>
                    <a:lnTo>
                      <a:pt x="355" y="0"/>
                    </a:lnTo>
                    <a:lnTo>
                      <a:pt x="312" y="2"/>
                    </a:lnTo>
                    <a:lnTo>
                      <a:pt x="268" y="6"/>
                    </a:lnTo>
                    <a:lnTo>
                      <a:pt x="226" y="11"/>
                    </a:lnTo>
                    <a:lnTo>
                      <a:pt x="197" y="15"/>
                    </a:lnTo>
                    <a:lnTo>
                      <a:pt x="197" y="17"/>
                    </a:lnTo>
                    <a:lnTo>
                      <a:pt x="197" y="19"/>
                    </a:lnTo>
                    <a:lnTo>
                      <a:pt x="195" y="21"/>
                    </a:lnTo>
                    <a:lnTo>
                      <a:pt x="195" y="23"/>
                    </a:lnTo>
                    <a:lnTo>
                      <a:pt x="193" y="25"/>
                    </a:lnTo>
                    <a:lnTo>
                      <a:pt x="193" y="27"/>
                    </a:lnTo>
                    <a:lnTo>
                      <a:pt x="228" y="21"/>
                    </a:lnTo>
                    <a:lnTo>
                      <a:pt x="270" y="15"/>
                    </a:lnTo>
                    <a:lnTo>
                      <a:pt x="312" y="13"/>
                    </a:lnTo>
                    <a:lnTo>
                      <a:pt x="355" y="11"/>
                    </a:lnTo>
                    <a:lnTo>
                      <a:pt x="397" y="13"/>
                    </a:lnTo>
                    <a:lnTo>
                      <a:pt x="439" y="15"/>
                    </a:lnTo>
                    <a:lnTo>
                      <a:pt x="481" y="21"/>
                    </a:lnTo>
                    <a:lnTo>
                      <a:pt x="522" y="29"/>
                    </a:lnTo>
                    <a:lnTo>
                      <a:pt x="531" y="31"/>
                    </a:lnTo>
                    <a:lnTo>
                      <a:pt x="531" y="29"/>
                    </a:lnTo>
                    <a:lnTo>
                      <a:pt x="533" y="27"/>
                    </a:lnTo>
                    <a:lnTo>
                      <a:pt x="533" y="25"/>
                    </a:lnTo>
                    <a:lnTo>
                      <a:pt x="535" y="25"/>
                    </a:lnTo>
                    <a:lnTo>
                      <a:pt x="535" y="23"/>
                    </a:lnTo>
                    <a:lnTo>
                      <a:pt x="537" y="23"/>
                    </a:lnTo>
                    <a:lnTo>
                      <a:pt x="537" y="21"/>
                    </a:lnTo>
                    <a:close/>
                    <a:moveTo>
                      <a:pt x="2" y="1604"/>
                    </a:moveTo>
                    <a:lnTo>
                      <a:pt x="28" y="1617"/>
                    </a:lnTo>
                    <a:lnTo>
                      <a:pt x="65" y="1631"/>
                    </a:lnTo>
                    <a:lnTo>
                      <a:pt x="105" y="1644"/>
                    </a:lnTo>
                    <a:lnTo>
                      <a:pt x="145" y="1656"/>
                    </a:lnTo>
                    <a:lnTo>
                      <a:pt x="186" y="1665"/>
                    </a:lnTo>
                    <a:lnTo>
                      <a:pt x="226" y="1673"/>
                    </a:lnTo>
                    <a:lnTo>
                      <a:pt x="268" y="1679"/>
                    </a:lnTo>
                    <a:lnTo>
                      <a:pt x="312" y="1681"/>
                    </a:lnTo>
                    <a:lnTo>
                      <a:pt x="355" y="1683"/>
                    </a:lnTo>
                    <a:lnTo>
                      <a:pt x="399" y="1681"/>
                    </a:lnTo>
                    <a:lnTo>
                      <a:pt x="441" y="1679"/>
                    </a:lnTo>
                    <a:lnTo>
                      <a:pt x="483" y="1673"/>
                    </a:lnTo>
                    <a:lnTo>
                      <a:pt x="524" y="1665"/>
                    </a:lnTo>
                    <a:lnTo>
                      <a:pt x="560" y="1658"/>
                    </a:lnTo>
                    <a:lnTo>
                      <a:pt x="560" y="1656"/>
                    </a:lnTo>
                    <a:lnTo>
                      <a:pt x="558" y="1656"/>
                    </a:lnTo>
                    <a:lnTo>
                      <a:pt x="558" y="1654"/>
                    </a:lnTo>
                    <a:lnTo>
                      <a:pt x="556" y="1652"/>
                    </a:lnTo>
                    <a:lnTo>
                      <a:pt x="554" y="1650"/>
                    </a:lnTo>
                    <a:lnTo>
                      <a:pt x="552" y="1648"/>
                    </a:lnTo>
                    <a:lnTo>
                      <a:pt x="522" y="1656"/>
                    </a:lnTo>
                    <a:lnTo>
                      <a:pt x="481" y="1663"/>
                    </a:lnTo>
                    <a:lnTo>
                      <a:pt x="439" y="1667"/>
                    </a:lnTo>
                    <a:lnTo>
                      <a:pt x="397" y="1671"/>
                    </a:lnTo>
                    <a:lnTo>
                      <a:pt x="355" y="1671"/>
                    </a:lnTo>
                    <a:lnTo>
                      <a:pt x="312" y="1671"/>
                    </a:lnTo>
                    <a:lnTo>
                      <a:pt x="270" y="1667"/>
                    </a:lnTo>
                    <a:lnTo>
                      <a:pt x="228" y="1663"/>
                    </a:lnTo>
                    <a:lnTo>
                      <a:pt x="188" y="1656"/>
                    </a:lnTo>
                    <a:lnTo>
                      <a:pt x="147" y="1646"/>
                    </a:lnTo>
                    <a:lnTo>
                      <a:pt x="107" y="1635"/>
                    </a:lnTo>
                    <a:lnTo>
                      <a:pt x="69" y="1621"/>
                    </a:lnTo>
                    <a:lnTo>
                      <a:pt x="32" y="1606"/>
                    </a:lnTo>
                    <a:lnTo>
                      <a:pt x="0" y="1592"/>
                    </a:lnTo>
                    <a:lnTo>
                      <a:pt x="0" y="1594"/>
                    </a:lnTo>
                    <a:lnTo>
                      <a:pt x="0" y="1596"/>
                    </a:lnTo>
                    <a:lnTo>
                      <a:pt x="2" y="1596"/>
                    </a:lnTo>
                    <a:lnTo>
                      <a:pt x="2" y="1598"/>
                    </a:lnTo>
                    <a:lnTo>
                      <a:pt x="2" y="1600"/>
                    </a:lnTo>
                    <a:lnTo>
                      <a:pt x="2" y="1602"/>
                    </a:lnTo>
                    <a:lnTo>
                      <a:pt x="2" y="1604"/>
                    </a:lnTo>
                    <a:close/>
                  </a:path>
                </a:pathLst>
              </a:custGeom>
              <a:solidFill>
                <a:srgbClr val="62C0FF"/>
              </a:solidFill>
              <a:ln w="9525">
                <a:noFill/>
                <a:round/>
              </a:ln>
            </p:spPr>
            <p:txBody>
              <a:bodyPr/>
              <a:lstStyle/>
              <a:p>
                <a:endParaRPr lang="en-US"/>
              </a:p>
            </p:txBody>
          </p:sp>
          <p:sp>
            <p:nvSpPr>
              <p:cNvPr id="44201" name="Freeform 371"/>
              <p:cNvSpPr>
                <a:spLocks noEditPoints="1"/>
              </p:cNvSpPr>
              <p:nvPr/>
            </p:nvSpPr>
            <p:spPr bwMode="auto">
              <a:xfrm>
                <a:off x="4023" y="1261"/>
                <a:ext cx="556" cy="1671"/>
              </a:xfrm>
              <a:custGeom>
                <a:avLst/>
                <a:gdLst>
                  <a:gd name="T0" fmla="*/ 524 w 556"/>
                  <a:gd name="T1" fmla="*/ 17 h 1671"/>
                  <a:gd name="T2" fmla="*/ 441 w 556"/>
                  <a:gd name="T3" fmla="*/ 4 h 1671"/>
                  <a:gd name="T4" fmla="*/ 355 w 556"/>
                  <a:gd name="T5" fmla="*/ 0 h 1671"/>
                  <a:gd name="T6" fmla="*/ 270 w 556"/>
                  <a:gd name="T7" fmla="*/ 4 h 1671"/>
                  <a:gd name="T8" fmla="*/ 195 w 556"/>
                  <a:gd name="T9" fmla="*/ 15 h 1671"/>
                  <a:gd name="T10" fmla="*/ 193 w 556"/>
                  <a:gd name="T11" fmla="*/ 19 h 1671"/>
                  <a:gd name="T12" fmla="*/ 193 w 556"/>
                  <a:gd name="T13" fmla="*/ 21 h 1671"/>
                  <a:gd name="T14" fmla="*/ 192 w 556"/>
                  <a:gd name="T15" fmla="*/ 25 h 1671"/>
                  <a:gd name="T16" fmla="*/ 192 w 556"/>
                  <a:gd name="T17" fmla="*/ 27 h 1671"/>
                  <a:gd name="T18" fmla="*/ 270 w 556"/>
                  <a:gd name="T19" fmla="*/ 15 h 1671"/>
                  <a:gd name="T20" fmla="*/ 355 w 556"/>
                  <a:gd name="T21" fmla="*/ 11 h 1671"/>
                  <a:gd name="T22" fmla="*/ 439 w 556"/>
                  <a:gd name="T23" fmla="*/ 15 h 1671"/>
                  <a:gd name="T24" fmla="*/ 522 w 556"/>
                  <a:gd name="T25" fmla="*/ 28 h 1671"/>
                  <a:gd name="T26" fmla="*/ 527 w 556"/>
                  <a:gd name="T27" fmla="*/ 28 h 1671"/>
                  <a:gd name="T28" fmla="*/ 529 w 556"/>
                  <a:gd name="T29" fmla="*/ 25 h 1671"/>
                  <a:gd name="T30" fmla="*/ 531 w 556"/>
                  <a:gd name="T31" fmla="*/ 23 h 1671"/>
                  <a:gd name="T32" fmla="*/ 533 w 556"/>
                  <a:gd name="T33" fmla="*/ 21 h 1671"/>
                  <a:gd name="T34" fmla="*/ 2 w 556"/>
                  <a:gd name="T35" fmla="*/ 1592 h 1671"/>
                  <a:gd name="T36" fmla="*/ 67 w 556"/>
                  <a:gd name="T37" fmla="*/ 1621 h 1671"/>
                  <a:gd name="T38" fmla="*/ 145 w 556"/>
                  <a:gd name="T39" fmla="*/ 1646 h 1671"/>
                  <a:gd name="T40" fmla="*/ 228 w 556"/>
                  <a:gd name="T41" fmla="*/ 1661 h 1671"/>
                  <a:gd name="T42" fmla="*/ 312 w 556"/>
                  <a:gd name="T43" fmla="*/ 1671 h 1671"/>
                  <a:gd name="T44" fmla="*/ 397 w 556"/>
                  <a:gd name="T45" fmla="*/ 1671 h 1671"/>
                  <a:gd name="T46" fmla="*/ 481 w 556"/>
                  <a:gd name="T47" fmla="*/ 1661 h 1671"/>
                  <a:gd name="T48" fmla="*/ 556 w 556"/>
                  <a:gd name="T49" fmla="*/ 1646 h 1671"/>
                  <a:gd name="T50" fmla="*/ 554 w 556"/>
                  <a:gd name="T51" fmla="*/ 1644 h 1671"/>
                  <a:gd name="T52" fmla="*/ 552 w 556"/>
                  <a:gd name="T53" fmla="*/ 1642 h 1671"/>
                  <a:gd name="T54" fmla="*/ 550 w 556"/>
                  <a:gd name="T55" fmla="*/ 1640 h 1671"/>
                  <a:gd name="T56" fmla="*/ 549 w 556"/>
                  <a:gd name="T57" fmla="*/ 1638 h 1671"/>
                  <a:gd name="T58" fmla="*/ 481 w 556"/>
                  <a:gd name="T59" fmla="*/ 1652 h 1671"/>
                  <a:gd name="T60" fmla="*/ 397 w 556"/>
                  <a:gd name="T61" fmla="*/ 1659 h 1671"/>
                  <a:gd name="T62" fmla="*/ 312 w 556"/>
                  <a:gd name="T63" fmla="*/ 1659 h 1671"/>
                  <a:gd name="T64" fmla="*/ 230 w 556"/>
                  <a:gd name="T65" fmla="*/ 1652 h 1671"/>
                  <a:gd name="T66" fmla="*/ 149 w 556"/>
                  <a:gd name="T67" fmla="*/ 1634 h 1671"/>
                  <a:gd name="T68" fmla="*/ 71 w 556"/>
                  <a:gd name="T69" fmla="*/ 1611 h 1671"/>
                  <a:gd name="T70" fmla="*/ 0 w 556"/>
                  <a:gd name="T71" fmla="*/ 1581 h 1671"/>
                  <a:gd name="T72" fmla="*/ 0 w 556"/>
                  <a:gd name="T73" fmla="*/ 1583 h 1671"/>
                  <a:gd name="T74" fmla="*/ 0 w 556"/>
                  <a:gd name="T75" fmla="*/ 1586 h 1671"/>
                  <a:gd name="T76" fmla="*/ 0 w 556"/>
                  <a:gd name="T77" fmla="*/ 1590 h 1671"/>
                  <a:gd name="T78" fmla="*/ 2 w 556"/>
                  <a:gd name="T79" fmla="*/ 1592 h 1671"/>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56"/>
                  <a:gd name="T121" fmla="*/ 0 h 1671"/>
                  <a:gd name="T122" fmla="*/ 556 w 556"/>
                  <a:gd name="T123" fmla="*/ 1671 h 1671"/>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56" h="1671">
                    <a:moveTo>
                      <a:pt x="533" y="19"/>
                    </a:moveTo>
                    <a:lnTo>
                      <a:pt x="524" y="17"/>
                    </a:lnTo>
                    <a:lnTo>
                      <a:pt x="481" y="9"/>
                    </a:lnTo>
                    <a:lnTo>
                      <a:pt x="441" y="4"/>
                    </a:lnTo>
                    <a:lnTo>
                      <a:pt x="397" y="2"/>
                    </a:lnTo>
                    <a:lnTo>
                      <a:pt x="355" y="0"/>
                    </a:lnTo>
                    <a:lnTo>
                      <a:pt x="312" y="2"/>
                    </a:lnTo>
                    <a:lnTo>
                      <a:pt x="270" y="4"/>
                    </a:lnTo>
                    <a:lnTo>
                      <a:pt x="228" y="9"/>
                    </a:lnTo>
                    <a:lnTo>
                      <a:pt x="195" y="15"/>
                    </a:lnTo>
                    <a:lnTo>
                      <a:pt x="195" y="17"/>
                    </a:lnTo>
                    <a:lnTo>
                      <a:pt x="193" y="19"/>
                    </a:lnTo>
                    <a:lnTo>
                      <a:pt x="193" y="21"/>
                    </a:lnTo>
                    <a:lnTo>
                      <a:pt x="193" y="23"/>
                    </a:lnTo>
                    <a:lnTo>
                      <a:pt x="192" y="25"/>
                    </a:lnTo>
                    <a:lnTo>
                      <a:pt x="192" y="27"/>
                    </a:lnTo>
                    <a:lnTo>
                      <a:pt x="230" y="21"/>
                    </a:lnTo>
                    <a:lnTo>
                      <a:pt x="270" y="15"/>
                    </a:lnTo>
                    <a:lnTo>
                      <a:pt x="312" y="11"/>
                    </a:lnTo>
                    <a:lnTo>
                      <a:pt x="355" y="11"/>
                    </a:lnTo>
                    <a:lnTo>
                      <a:pt x="397" y="11"/>
                    </a:lnTo>
                    <a:lnTo>
                      <a:pt x="439" y="15"/>
                    </a:lnTo>
                    <a:lnTo>
                      <a:pt x="481" y="21"/>
                    </a:lnTo>
                    <a:lnTo>
                      <a:pt x="522" y="28"/>
                    </a:lnTo>
                    <a:lnTo>
                      <a:pt x="527" y="28"/>
                    </a:lnTo>
                    <a:lnTo>
                      <a:pt x="529" y="27"/>
                    </a:lnTo>
                    <a:lnTo>
                      <a:pt x="529" y="25"/>
                    </a:lnTo>
                    <a:lnTo>
                      <a:pt x="531" y="23"/>
                    </a:lnTo>
                    <a:lnTo>
                      <a:pt x="533" y="21"/>
                    </a:lnTo>
                    <a:lnTo>
                      <a:pt x="533" y="19"/>
                    </a:lnTo>
                    <a:close/>
                    <a:moveTo>
                      <a:pt x="2" y="1592"/>
                    </a:moveTo>
                    <a:lnTo>
                      <a:pt x="30" y="1606"/>
                    </a:lnTo>
                    <a:lnTo>
                      <a:pt x="67" y="1621"/>
                    </a:lnTo>
                    <a:lnTo>
                      <a:pt x="107" y="1634"/>
                    </a:lnTo>
                    <a:lnTo>
                      <a:pt x="145" y="1646"/>
                    </a:lnTo>
                    <a:lnTo>
                      <a:pt x="186" y="1654"/>
                    </a:lnTo>
                    <a:lnTo>
                      <a:pt x="228" y="1661"/>
                    </a:lnTo>
                    <a:lnTo>
                      <a:pt x="270" y="1667"/>
                    </a:lnTo>
                    <a:lnTo>
                      <a:pt x="312" y="1671"/>
                    </a:lnTo>
                    <a:lnTo>
                      <a:pt x="355" y="1671"/>
                    </a:lnTo>
                    <a:lnTo>
                      <a:pt x="397" y="1671"/>
                    </a:lnTo>
                    <a:lnTo>
                      <a:pt x="441" y="1667"/>
                    </a:lnTo>
                    <a:lnTo>
                      <a:pt x="481" y="1661"/>
                    </a:lnTo>
                    <a:lnTo>
                      <a:pt x="524" y="1654"/>
                    </a:lnTo>
                    <a:lnTo>
                      <a:pt x="556" y="1646"/>
                    </a:lnTo>
                    <a:lnTo>
                      <a:pt x="554" y="1644"/>
                    </a:lnTo>
                    <a:lnTo>
                      <a:pt x="552" y="1642"/>
                    </a:lnTo>
                    <a:lnTo>
                      <a:pt x="552" y="1640"/>
                    </a:lnTo>
                    <a:lnTo>
                      <a:pt x="550" y="1640"/>
                    </a:lnTo>
                    <a:lnTo>
                      <a:pt x="550" y="1638"/>
                    </a:lnTo>
                    <a:lnTo>
                      <a:pt x="549" y="1638"/>
                    </a:lnTo>
                    <a:lnTo>
                      <a:pt x="522" y="1644"/>
                    </a:lnTo>
                    <a:lnTo>
                      <a:pt x="481" y="1652"/>
                    </a:lnTo>
                    <a:lnTo>
                      <a:pt x="439" y="1656"/>
                    </a:lnTo>
                    <a:lnTo>
                      <a:pt x="397" y="1659"/>
                    </a:lnTo>
                    <a:lnTo>
                      <a:pt x="355" y="1661"/>
                    </a:lnTo>
                    <a:lnTo>
                      <a:pt x="312" y="1659"/>
                    </a:lnTo>
                    <a:lnTo>
                      <a:pt x="270" y="1656"/>
                    </a:lnTo>
                    <a:lnTo>
                      <a:pt x="230" y="1652"/>
                    </a:lnTo>
                    <a:lnTo>
                      <a:pt x="188" y="1644"/>
                    </a:lnTo>
                    <a:lnTo>
                      <a:pt x="149" y="1634"/>
                    </a:lnTo>
                    <a:lnTo>
                      <a:pt x="109" y="1623"/>
                    </a:lnTo>
                    <a:lnTo>
                      <a:pt x="71" y="1611"/>
                    </a:lnTo>
                    <a:lnTo>
                      <a:pt x="34" y="1596"/>
                    </a:lnTo>
                    <a:lnTo>
                      <a:pt x="0" y="1581"/>
                    </a:lnTo>
                    <a:lnTo>
                      <a:pt x="0" y="1583"/>
                    </a:lnTo>
                    <a:lnTo>
                      <a:pt x="0" y="1585"/>
                    </a:lnTo>
                    <a:lnTo>
                      <a:pt x="0" y="1586"/>
                    </a:lnTo>
                    <a:lnTo>
                      <a:pt x="0" y="1588"/>
                    </a:lnTo>
                    <a:lnTo>
                      <a:pt x="0" y="1590"/>
                    </a:lnTo>
                    <a:lnTo>
                      <a:pt x="2" y="1590"/>
                    </a:lnTo>
                    <a:lnTo>
                      <a:pt x="2" y="1592"/>
                    </a:lnTo>
                    <a:close/>
                  </a:path>
                </a:pathLst>
              </a:custGeom>
              <a:solidFill>
                <a:srgbClr val="63C0FF"/>
              </a:solidFill>
              <a:ln w="9525">
                <a:noFill/>
                <a:round/>
              </a:ln>
            </p:spPr>
            <p:txBody>
              <a:bodyPr/>
              <a:lstStyle/>
              <a:p>
                <a:endParaRPr lang="en-US"/>
              </a:p>
            </p:txBody>
          </p:sp>
          <p:sp>
            <p:nvSpPr>
              <p:cNvPr id="44202" name="Freeform 372"/>
              <p:cNvSpPr>
                <a:spLocks noEditPoints="1"/>
              </p:cNvSpPr>
              <p:nvPr/>
            </p:nvSpPr>
            <p:spPr bwMode="auto">
              <a:xfrm>
                <a:off x="4021" y="1266"/>
                <a:ext cx="554" cy="1660"/>
              </a:xfrm>
              <a:custGeom>
                <a:avLst/>
                <a:gdLst>
                  <a:gd name="T0" fmla="*/ 524 w 554"/>
                  <a:gd name="T1" fmla="*/ 18 h 1660"/>
                  <a:gd name="T2" fmla="*/ 441 w 554"/>
                  <a:gd name="T3" fmla="*/ 4 h 1660"/>
                  <a:gd name="T4" fmla="*/ 357 w 554"/>
                  <a:gd name="T5" fmla="*/ 0 h 1660"/>
                  <a:gd name="T6" fmla="*/ 272 w 554"/>
                  <a:gd name="T7" fmla="*/ 4 h 1660"/>
                  <a:gd name="T8" fmla="*/ 195 w 554"/>
                  <a:gd name="T9" fmla="*/ 16 h 1660"/>
                  <a:gd name="T10" fmla="*/ 194 w 554"/>
                  <a:gd name="T11" fmla="*/ 20 h 1660"/>
                  <a:gd name="T12" fmla="*/ 194 w 554"/>
                  <a:gd name="T13" fmla="*/ 22 h 1660"/>
                  <a:gd name="T14" fmla="*/ 192 w 554"/>
                  <a:gd name="T15" fmla="*/ 25 h 1660"/>
                  <a:gd name="T16" fmla="*/ 192 w 554"/>
                  <a:gd name="T17" fmla="*/ 27 h 1660"/>
                  <a:gd name="T18" fmla="*/ 232 w 554"/>
                  <a:gd name="T19" fmla="*/ 20 h 1660"/>
                  <a:gd name="T20" fmla="*/ 314 w 554"/>
                  <a:gd name="T21" fmla="*/ 12 h 1660"/>
                  <a:gd name="T22" fmla="*/ 399 w 554"/>
                  <a:gd name="T23" fmla="*/ 12 h 1660"/>
                  <a:gd name="T24" fmla="*/ 481 w 554"/>
                  <a:gd name="T25" fmla="*/ 20 h 1660"/>
                  <a:gd name="T26" fmla="*/ 526 w 554"/>
                  <a:gd name="T27" fmla="*/ 29 h 1660"/>
                  <a:gd name="T28" fmla="*/ 528 w 554"/>
                  <a:gd name="T29" fmla="*/ 25 h 1660"/>
                  <a:gd name="T30" fmla="*/ 529 w 554"/>
                  <a:gd name="T31" fmla="*/ 23 h 1660"/>
                  <a:gd name="T32" fmla="*/ 531 w 554"/>
                  <a:gd name="T33" fmla="*/ 22 h 1660"/>
                  <a:gd name="T34" fmla="*/ 533 w 554"/>
                  <a:gd name="T35" fmla="*/ 20 h 1660"/>
                  <a:gd name="T36" fmla="*/ 34 w 554"/>
                  <a:gd name="T37" fmla="*/ 1595 h 1660"/>
                  <a:gd name="T38" fmla="*/ 109 w 554"/>
                  <a:gd name="T39" fmla="*/ 1624 h 1660"/>
                  <a:gd name="T40" fmla="*/ 190 w 554"/>
                  <a:gd name="T41" fmla="*/ 1645 h 1660"/>
                  <a:gd name="T42" fmla="*/ 272 w 554"/>
                  <a:gd name="T43" fmla="*/ 1656 h 1660"/>
                  <a:gd name="T44" fmla="*/ 357 w 554"/>
                  <a:gd name="T45" fmla="*/ 1660 h 1660"/>
                  <a:gd name="T46" fmla="*/ 441 w 554"/>
                  <a:gd name="T47" fmla="*/ 1656 h 1660"/>
                  <a:gd name="T48" fmla="*/ 524 w 554"/>
                  <a:gd name="T49" fmla="*/ 1645 h 1660"/>
                  <a:gd name="T50" fmla="*/ 554 w 554"/>
                  <a:gd name="T51" fmla="*/ 1635 h 1660"/>
                  <a:gd name="T52" fmla="*/ 552 w 554"/>
                  <a:gd name="T53" fmla="*/ 1633 h 1660"/>
                  <a:gd name="T54" fmla="*/ 551 w 554"/>
                  <a:gd name="T55" fmla="*/ 1631 h 1660"/>
                  <a:gd name="T56" fmla="*/ 549 w 554"/>
                  <a:gd name="T57" fmla="*/ 1629 h 1660"/>
                  <a:gd name="T58" fmla="*/ 522 w 554"/>
                  <a:gd name="T59" fmla="*/ 1633 h 1660"/>
                  <a:gd name="T60" fmla="*/ 441 w 554"/>
                  <a:gd name="T61" fmla="*/ 1647 h 1660"/>
                  <a:gd name="T62" fmla="*/ 357 w 554"/>
                  <a:gd name="T63" fmla="*/ 1651 h 1660"/>
                  <a:gd name="T64" fmla="*/ 272 w 554"/>
                  <a:gd name="T65" fmla="*/ 1647 h 1660"/>
                  <a:gd name="T66" fmla="*/ 192 w 554"/>
                  <a:gd name="T67" fmla="*/ 1633 h 1660"/>
                  <a:gd name="T68" fmla="*/ 113 w 554"/>
                  <a:gd name="T69" fmla="*/ 1614 h 1660"/>
                  <a:gd name="T70" fmla="*/ 38 w 554"/>
                  <a:gd name="T71" fmla="*/ 1585 h 1660"/>
                  <a:gd name="T72" fmla="*/ 0 w 554"/>
                  <a:gd name="T73" fmla="*/ 1570 h 1660"/>
                  <a:gd name="T74" fmla="*/ 2 w 554"/>
                  <a:gd name="T75" fmla="*/ 1572 h 1660"/>
                  <a:gd name="T76" fmla="*/ 2 w 554"/>
                  <a:gd name="T77" fmla="*/ 1576 h 1660"/>
                  <a:gd name="T78" fmla="*/ 2 w 554"/>
                  <a:gd name="T79" fmla="*/ 1578 h 1660"/>
                  <a:gd name="T80" fmla="*/ 2 w 554"/>
                  <a:gd name="T81" fmla="*/ 1581 h 166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4"/>
                  <a:gd name="T124" fmla="*/ 0 h 1660"/>
                  <a:gd name="T125" fmla="*/ 554 w 554"/>
                  <a:gd name="T126" fmla="*/ 1660 h 166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4" h="1660">
                    <a:moveTo>
                      <a:pt x="533" y="20"/>
                    </a:moveTo>
                    <a:lnTo>
                      <a:pt x="524" y="18"/>
                    </a:lnTo>
                    <a:lnTo>
                      <a:pt x="483" y="10"/>
                    </a:lnTo>
                    <a:lnTo>
                      <a:pt x="441" y="4"/>
                    </a:lnTo>
                    <a:lnTo>
                      <a:pt x="399" y="2"/>
                    </a:lnTo>
                    <a:lnTo>
                      <a:pt x="357" y="0"/>
                    </a:lnTo>
                    <a:lnTo>
                      <a:pt x="314" y="2"/>
                    </a:lnTo>
                    <a:lnTo>
                      <a:pt x="272" y="4"/>
                    </a:lnTo>
                    <a:lnTo>
                      <a:pt x="230" y="10"/>
                    </a:lnTo>
                    <a:lnTo>
                      <a:pt x="195" y="16"/>
                    </a:lnTo>
                    <a:lnTo>
                      <a:pt x="195" y="18"/>
                    </a:lnTo>
                    <a:lnTo>
                      <a:pt x="194" y="20"/>
                    </a:lnTo>
                    <a:lnTo>
                      <a:pt x="194" y="22"/>
                    </a:lnTo>
                    <a:lnTo>
                      <a:pt x="192" y="23"/>
                    </a:lnTo>
                    <a:lnTo>
                      <a:pt x="192" y="25"/>
                    </a:lnTo>
                    <a:lnTo>
                      <a:pt x="192" y="27"/>
                    </a:lnTo>
                    <a:lnTo>
                      <a:pt x="232" y="20"/>
                    </a:lnTo>
                    <a:lnTo>
                      <a:pt x="272" y="16"/>
                    </a:lnTo>
                    <a:lnTo>
                      <a:pt x="314" y="12"/>
                    </a:lnTo>
                    <a:lnTo>
                      <a:pt x="357" y="12"/>
                    </a:lnTo>
                    <a:lnTo>
                      <a:pt x="399" y="12"/>
                    </a:lnTo>
                    <a:lnTo>
                      <a:pt x="441" y="16"/>
                    </a:lnTo>
                    <a:lnTo>
                      <a:pt x="481" y="20"/>
                    </a:lnTo>
                    <a:lnTo>
                      <a:pt x="522" y="27"/>
                    </a:lnTo>
                    <a:lnTo>
                      <a:pt x="526" y="29"/>
                    </a:lnTo>
                    <a:lnTo>
                      <a:pt x="526" y="27"/>
                    </a:lnTo>
                    <a:lnTo>
                      <a:pt x="528" y="25"/>
                    </a:lnTo>
                    <a:lnTo>
                      <a:pt x="529" y="23"/>
                    </a:lnTo>
                    <a:lnTo>
                      <a:pt x="531" y="22"/>
                    </a:lnTo>
                    <a:lnTo>
                      <a:pt x="531" y="20"/>
                    </a:lnTo>
                    <a:lnTo>
                      <a:pt x="533" y="20"/>
                    </a:lnTo>
                    <a:close/>
                    <a:moveTo>
                      <a:pt x="2" y="1581"/>
                    </a:moveTo>
                    <a:lnTo>
                      <a:pt x="34" y="1595"/>
                    </a:lnTo>
                    <a:lnTo>
                      <a:pt x="71" y="1610"/>
                    </a:lnTo>
                    <a:lnTo>
                      <a:pt x="109" y="1624"/>
                    </a:lnTo>
                    <a:lnTo>
                      <a:pt x="149" y="1635"/>
                    </a:lnTo>
                    <a:lnTo>
                      <a:pt x="190" y="1645"/>
                    </a:lnTo>
                    <a:lnTo>
                      <a:pt x="230" y="1652"/>
                    </a:lnTo>
                    <a:lnTo>
                      <a:pt x="272" y="1656"/>
                    </a:lnTo>
                    <a:lnTo>
                      <a:pt x="314" y="1660"/>
                    </a:lnTo>
                    <a:lnTo>
                      <a:pt x="357" y="1660"/>
                    </a:lnTo>
                    <a:lnTo>
                      <a:pt x="399" y="1660"/>
                    </a:lnTo>
                    <a:lnTo>
                      <a:pt x="441" y="1656"/>
                    </a:lnTo>
                    <a:lnTo>
                      <a:pt x="483" y="1652"/>
                    </a:lnTo>
                    <a:lnTo>
                      <a:pt x="524" y="1645"/>
                    </a:lnTo>
                    <a:lnTo>
                      <a:pt x="554" y="1637"/>
                    </a:lnTo>
                    <a:lnTo>
                      <a:pt x="554" y="1635"/>
                    </a:lnTo>
                    <a:lnTo>
                      <a:pt x="552" y="1635"/>
                    </a:lnTo>
                    <a:lnTo>
                      <a:pt x="552" y="1633"/>
                    </a:lnTo>
                    <a:lnTo>
                      <a:pt x="551" y="1633"/>
                    </a:lnTo>
                    <a:lnTo>
                      <a:pt x="551" y="1631"/>
                    </a:lnTo>
                    <a:lnTo>
                      <a:pt x="549" y="1629"/>
                    </a:lnTo>
                    <a:lnTo>
                      <a:pt x="547" y="1627"/>
                    </a:lnTo>
                    <a:lnTo>
                      <a:pt x="522" y="1633"/>
                    </a:lnTo>
                    <a:lnTo>
                      <a:pt x="481" y="1641"/>
                    </a:lnTo>
                    <a:lnTo>
                      <a:pt x="441" y="1647"/>
                    </a:lnTo>
                    <a:lnTo>
                      <a:pt x="399" y="1649"/>
                    </a:lnTo>
                    <a:lnTo>
                      <a:pt x="357" y="1651"/>
                    </a:lnTo>
                    <a:lnTo>
                      <a:pt x="314" y="1649"/>
                    </a:lnTo>
                    <a:lnTo>
                      <a:pt x="272" y="1647"/>
                    </a:lnTo>
                    <a:lnTo>
                      <a:pt x="232" y="1641"/>
                    </a:lnTo>
                    <a:lnTo>
                      <a:pt x="192" y="1633"/>
                    </a:lnTo>
                    <a:lnTo>
                      <a:pt x="151" y="1624"/>
                    </a:lnTo>
                    <a:lnTo>
                      <a:pt x="113" y="1614"/>
                    </a:lnTo>
                    <a:lnTo>
                      <a:pt x="75" y="1601"/>
                    </a:lnTo>
                    <a:lnTo>
                      <a:pt x="38" y="1585"/>
                    </a:lnTo>
                    <a:lnTo>
                      <a:pt x="2" y="1570"/>
                    </a:lnTo>
                    <a:lnTo>
                      <a:pt x="0" y="1570"/>
                    </a:lnTo>
                    <a:lnTo>
                      <a:pt x="2" y="1570"/>
                    </a:lnTo>
                    <a:lnTo>
                      <a:pt x="2" y="1572"/>
                    </a:lnTo>
                    <a:lnTo>
                      <a:pt x="2" y="1574"/>
                    </a:lnTo>
                    <a:lnTo>
                      <a:pt x="2" y="1576"/>
                    </a:lnTo>
                    <a:lnTo>
                      <a:pt x="2" y="1578"/>
                    </a:lnTo>
                    <a:lnTo>
                      <a:pt x="2" y="1580"/>
                    </a:lnTo>
                    <a:lnTo>
                      <a:pt x="2" y="1581"/>
                    </a:lnTo>
                    <a:close/>
                  </a:path>
                </a:pathLst>
              </a:custGeom>
              <a:solidFill>
                <a:srgbClr val="64C1FF"/>
              </a:solidFill>
              <a:ln w="9525">
                <a:noFill/>
                <a:round/>
              </a:ln>
            </p:spPr>
            <p:txBody>
              <a:bodyPr/>
              <a:lstStyle/>
              <a:p>
                <a:endParaRPr lang="en-US"/>
              </a:p>
            </p:txBody>
          </p:sp>
          <p:sp>
            <p:nvSpPr>
              <p:cNvPr id="44203" name="Freeform 373"/>
              <p:cNvSpPr>
                <a:spLocks noEditPoints="1"/>
              </p:cNvSpPr>
              <p:nvPr/>
            </p:nvSpPr>
            <p:spPr bwMode="auto">
              <a:xfrm>
                <a:off x="4021" y="1272"/>
                <a:ext cx="551" cy="1650"/>
              </a:xfrm>
              <a:custGeom>
                <a:avLst/>
                <a:gdLst>
                  <a:gd name="T0" fmla="*/ 524 w 551"/>
                  <a:gd name="T1" fmla="*/ 17 h 1650"/>
                  <a:gd name="T2" fmla="*/ 441 w 551"/>
                  <a:gd name="T3" fmla="*/ 4 h 1650"/>
                  <a:gd name="T4" fmla="*/ 357 w 551"/>
                  <a:gd name="T5" fmla="*/ 0 h 1650"/>
                  <a:gd name="T6" fmla="*/ 272 w 551"/>
                  <a:gd name="T7" fmla="*/ 4 h 1650"/>
                  <a:gd name="T8" fmla="*/ 194 w 551"/>
                  <a:gd name="T9" fmla="*/ 16 h 1650"/>
                  <a:gd name="T10" fmla="*/ 192 w 551"/>
                  <a:gd name="T11" fmla="*/ 19 h 1650"/>
                  <a:gd name="T12" fmla="*/ 192 w 551"/>
                  <a:gd name="T13" fmla="*/ 21 h 1650"/>
                  <a:gd name="T14" fmla="*/ 190 w 551"/>
                  <a:gd name="T15" fmla="*/ 25 h 1650"/>
                  <a:gd name="T16" fmla="*/ 188 w 551"/>
                  <a:gd name="T17" fmla="*/ 27 h 1650"/>
                  <a:gd name="T18" fmla="*/ 232 w 551"/>
                  <a:gd name="T19" fmla="*/ 19 h 1650"/>
                  <a:gd name="T20" fmla="*/ 314 w 551"/>
                  <a:gd name="T21" fmla="*/ 12 h 1650"/>
                  <a:gd name="T22" fmla="*/ 399 w 551"/>
                  <a:gd name="T23" fmla="*/ 12 h 1650"/>
                  <a:gd name="T24" fmla="*/ 481 w 551"/>
                  <a:gd name="T25" fmla="*/ 19 h 1650"/>
                  <a:gd name="T26" fmla="*/ 522 w 551"/>
                  <a:gd name="T27" fmla="*/ 27 h 1650"/>
                  <a:gd name="T28" fmla="*/ 524 w 551"/>
                  <a:gd name="T29" fmla="*/ 25 h 1650"/>
                  <a:gd name="T30" fmla="*/ 526 w 551"/>
                  <a:gd name="T31" fmla="*/ 23 h 1650"/>
                  <a:gd name="T32" fmla="*/ 528 w 551"/>
                  <a:gd name="T33" fmla="*/ 19 h 1650"/>
                  <a:gd name="T34" fmla="*/ 529 w 551"/>
                  <a:gd name="T35" fmla="*/ 17 h 1650"/>
                  <a:gd name="T36" fmla="*/ 36 w 551"/>
                  <a:gd name="T37" fmla="*/ 1585 h 1650"/>
                  <a:gd name="T38" fmla="*/ 111 w 551"/>
                  <a:gd name="T39" fmla="*/ 1612 h 1650"/>
                  <a:gd name="T40" fmla="*/ 190 w 551"/>
                  <a:gd name="T41" fmla="*/ 1633 h 1650"/>
                  <a:gd name="T42" fmla="*/ 272 w 551"/>
                  <a:gd name="T43" fmla="*/ 1645 h 1650"/>
                  <a:gd name="T44" fmla="*/ 357 w 551"/>
                  <a:gd name="T45" fmla="*/ 1650 h 1650"/>
                  <a:gd name="T46" fmla="*/ 441 w 551"/>
                  <a:gd name="T47" fmla="*/ 1645 h 1650"/>
                  <a:gd name="T48" fmla="*/ 524 w 551"/>
                  <a:gd name="T49" fmla="*/ 1633 h 1650"/>
                  <a:gd name="T50" fmla="*/ 551 w 551"/>
                  <a:gd name="T51" fmla="*/ 1625 h 1650"/>
                  <a:gd name="T52" fmla="*/ 549 w 551"/>
                  <a:gd name="T53" fmla="*/ 1623 h 1650"/>
                  <a:gd name="T54" fmla="*/ 547 w 551"/>
                  <a:gd name="T55" fmla="*/ 1621 h 1650"/>
                  <a:gd name="T56" fmla="*/ 545 w 551"/>
                  <a:gd name="T57" fmla="*/ 1618 h 1650"/>
                  <a:gd name="T58" fmla="*/ 522 w 551"/>
                  <a:gd name="T59" fmla="*/ 1623 h 1650"/>
                  <a:gd name="T60" fmla="*/ 439 w 551"/>
                  <a:gd name="T61" fmla="*/ 1635 h 1650"/>
                  <a:gd name="T62" fmla="*/ 357 w 551"/>
                  <a:gd name="T63" fmla="*/ 1639 h 1650"/>
                  <a:gd name="T64" fmla="*/ 274 w 551"/>
                  <a:gd name="T65" fmla="*/ 1635 h 1650"/>
                  <a:gd name="T66" fmla="*/ 194 w 551"/>
                  <a:gd name="T67" fmla="*/ 1623 h 1650"/>
                  <a:gd name="T68" fmla="*/ 115 w 551"/>
                  <a:gd name="T69" fmla="*/ 1602 h 1650"/>
                  <a:gd name="T70" fmla="*/ 40 w 551"/>
                  <a:gd name="T71" fmla="*/ 1575 h 1650"/>
                  <a:gd name="T72" fmla="*/ 0 w 551"/>
                  <a:gd name="T73" fmla="*/ 1556 h 1650"/>
                  <a:gd name="T74" fmla="*/ 0 w 551"/>
                  <a:gd name="T75" fmla="*/ 1560 h 1650"/>
                  <a:gd name="T76" fmla="*/ 0 w 551"/>
                  <a:gd name="T77" fmla="*/ 1564 h 1650"/>
                  <a:gd name="T78" fmla="*/ 2 w 551"/>
                  <a:gd name="T79" fmla="*/ 1566 h 1650"/>
                  <a:gd name="T80" fmla="*/ 2 w 551"/>
                  <a:gd name="T81" fmla="*/ 1570 h 165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51"/>
                  <a:gd name="T124" fmla="*/ 0 h 1650"/>
                  <a:gd name="T125" fmla="*/ 551 w 551"/>
                  <a:gd name="T126" fmla="*/ 1650 h 165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51" h="1650">
                    <a:moveTo>
                      <a:pt x="529" y="17"/>
                    </a:moveTo>
                    <a:lnTo>
                      <a:pt x="524" y="17"/>
                    </a:lnTo>
                    <a:lnTo>
                      <a:pt x="483" y="10"/>
                    </a:lnTo>
                    <a:lnTo>
                      <a:pt x="441" y="4"/>
                    </a:lnTo>
                    <a:lnTo>
                      <a:pt x="399" y="0"/>
                    </a:lnTo>
                    <a:lnTo>
                      <a:pt x="357" y="0"/>
                    </a:lnTo>
                    <a:lnTo>
                      <a:pt x="314" y="0"/>
                    </a:lnTo>
                    <a:lnTo>
                      <a:pt x="272" y="4"/>
                    </a:lnTo>
                    <a:lnTo>
                      <a:pt x="232" y="10"/>
                    </a:lnTo>
                    <a:lnTo>
                      <a:pt x="194" y="16"/>
                    </a:lnTo>
                    <a:lnTo>
                      <a:pt x="192" y="17"/>
                    </a:lnTo>
                    <a:lnTo>
                      <a:pt x="192" y="19"/>
                    </a:lnTo>
                    <a:lnTo>
                      <a:pt x="192" y="21"/>
                    </a:lnTo>
                    <a:lnTo>
                      <a:pt x="190" y="23"/>
                    </a:lnTo>
                    <a:lnTo>
                      <a:pt x="190" y="25"/>
                    </a:lnTo>
                    <a:lnTo>
                      <a:pt x="190" y="27"/>
                    </a:lnTo>
                    <a:lnTo>
                      <a:pt x="188" y="27"/>
                    </a:lnTo>
                    <a:lnTo>
                      <a:pt x="194" y="27"/>
                    </a:lnTo>
                    <a:lnTo>
                      <a:pt x="232" y="19"/>
                    </a:lnTo>
                    <a:lnTo>
                      <a:pt x="274" y="16"/>
                    </a:lnTo>
                    <a:lnTo>
                      <a:pt x="314" y="12"/>
                    </a:lnTo>
                    <a:lnTo>
                      <a:pt x="357" y="10"/>
                    </a:lnTo>
                    <a:lnTo>
                      <a:pt x="399" y="12"/>
                    </a:lnTo>
                    <a:lnTo>
                      <a:pt x="439" y="16"/>
                    </a:lnTo>
                    <a:lnTo>
                      <a:pt x="481" y="19"/>
                    </a:lnTo>
                    <a:lnTo>
                      <a:pt x="522" y="27"/>
                    </a:lnTo>
                    <a:lnTo>
                      <a:pt x="522" y="25"/>
                    </a:lnTo>
                    <a:lnTo>
                      <a:pt x="524" y="25"/>
                    </a:lnTo>
                    <a:lnTo>
                      <a:pt x="524" y="23"/>
                    </a:lnTo>
                    <a:lnTo>
                      <a:pt x="526" y="23"/>
                    </a:lnTo>
                    <a:lnTo>
                      <a:pt x="526" y="21"/>
                    </a:lnTo>
                    <a:lnTo>
                      <a:pt x="528" y="19"/>
                    </a:lnTo>
                    <a:lnTo>
                      <a:pt x="529" y="17"/>
                    </a:lnTo>
                    <a:close/>
                    <a:moveTo>
                      <a:pt x="2" y="1570"/>
                    </a:moveTo>
                    <a:lnTo>
                      <a:pt x="36" y="1585"/>
                    </a:lnTo>
                    <a:lnTo>
                      <a:pt x="73" y="1600"/>
                    </a:lnTo>
                    <a:lnTo>
                      <a:pt x="111" y="1612"/>
                    </a:lnTo>
                    <a:lnTo>
                      <a:pt x="151" y="1623"/>
                    </a:lnTo>
                    <a:lnTo>
                      <a:pt x="190" y="1633"/>
                    </a:lnTo>
                    <a:lnTo>
                      <a:pt x="232" y="1641"/>
                    </a:lnTo>
                    <a:lnTo>
                      <a:pt x="272" y="1645"/>
                    </a:lnTo>
                    <a:lnTo>
                      <a:pt x="314" y="1648"/>
                    </a:lnTo>
                    <a:lnTo>
                      <a:pt x="357" y="1650"/>
                    </a:lnTo>
                    <a:lnTo>
                      <a:pt x="399" y="1648"/>
                    </a:lnTo>
                    <a:lnTo>
                      <a:pt x="441" y="1645"/>
                    </a:lnTo>
                    <a:lnTo>
                      <a:pt x="483" y="1641"/>
                    </a:lnTo>
                    <a:lnTo>
                      <a:pt x="524" y="1633"/>
                    </a:lnTo>
                    <a:lnTo>
                      <a:pt x="551" y="1627"/>
                    </a:lnTo>
                    <a:lnTo>
                      <a:pt x="551" y="1625"/>
                    </a:lnTo>
                    <a:lnTo>
                      <a:pt x="549" y="1623"/>
                    </a:lnTo>
                    <a:lnTo>
                      <a:pt x="547" y="1621"/>
                    </a:lnTo>
                    <a:lnTo>
                      <a:pt x="545" y="1620"/>
                    </a:lnTo>
                    <a:lnTo>
                      <a:pt x="545" y="1618"/>
                    </a:lnTo>
                    <a:lnTo>
                      <a:pt x="543" y="1618"/>
                    </a:lnTo>
                    <a:lnTo>
                      <a:pt x="522" y="1623"/>
                    </a:lnTo>
                    <a:lnTo>
                      <a:pt x="481" y="1629"/>
                    </a:lnTo>
                    <a:lnTo>
                      <a:pt x="439" y="1635"/>
                    </a:lnTo>
                    <a:lnTo>
                      <a:pt x="399" y="1639"/>
                    </a:lnTo>
                    <a:lnTo>
                      <a:pt x="357" y="1639"/>
                    </a:lnTo>
                    <a:lnTo>
                      <a:pt x="314" y="1639"/>
                    </a:lnTo>
                    <a:lnTo>
                      <a:pt x="274" y="1635"/>
                    </a:lnTo>
                    <a:lnTo>
                      <a:pt x="232" y="1629"/>
                    </a:lnTo>
                    <a:lnTo>
                      <a:pt x="194" y="1623"/>
                    </a:lnTo>
                    <a:lnTo>
                      <a:pt x="153" y="1614"/>
                    </a:lnTo>
                    <a:lnTo>
                      <a:pt x="115" y="1602"/>
                    </a:lnTo>
                    <a:lnTo>
                      <a:pt x="76" y="1589"/>
                    </a:lnTo>
                    <a:lnTo>
                      <a:pt x="40" y="1575"/>
                    </a:lnTo>
                    <a:lnTo>
                      <a:pt x="4" y="1558"/>
                    </a:lnTo>
                    <a:lnTo>
                      <a:pt x="0" y="1556"/>
                    </a:lnTo>
                    <a:lnTo>
                      <a:pt x="0" y="1558"/>
                    </a:lnTo>
                    <a:lnTo>
                      <a:pt x="0" y="1560"/>
                    </a:lnTo>
                    <a:lnTo>
                      <a:pt x="0" y="1562"/>
                    </a:lnTo>
                    <a:lnTo>
                      <a:pt x="0" y="1564"/>
                    </a:lnTo>
                    <a:lnTo>
                      <a:pt x="2" y="1564"/>
                    </a:lnTo>
                    <a:lnTo>
                      <a:pt x="2" y="1566"/>
                    </a:lnTo>
                    <a:lnTo>
                      <a:pt x="2" y="1568"/>
                    </a:lnTo>
                    <a:lnTo>
                      <a:pt x="2" y="1570"/>
                    </a:lnTo>
                    <a:close/>
                  </a:path>
                </a:pathLst>
              </a:custGeom>
              <a:solidFill>
                <a:srgbClr val="65C1FF"/>
              </a:solidFill>
              <a:ln w="9525">
                <a:noFill/>
                <a:round/>
              </a:ln>
            </p:spPr>
            <p:txBody>
              <a:bodyPr/>
              <a:lstStyle/>
              <a:p>
                <a:endParaRPr lang="en-US"/>
              </a:p>
            </p:txBody>
          </p:sp>
          <p:sp>
            <p:nvSpPr>
              <p:cNvPr id="44204" name="Freeform 374"/>
              <p:cNvSpPr>
                <a:spLocks noEditPoints="1"/>
              </p:cNvSpPr>
              <p:nvPr/>
            </p:nvSpPr>
            <p:spPr bwMode="auto">
              <a:xfrm>
                <a:off x="4021" y="1278"/>
                <a:ext cx="547" cy="1639"/>
              </a:xfrm>
              <a:custGeom>
                <a:avLst/>
                <a:gdLst>
                  <a:gd name="T0" fmla="*/ 522 w 547"/>
                  <a:gd name="T1" fmla="*/ 15 h 1639"/>
                  <a:gd name="T2" fmla="*/ 441 w 547"/>
                  <a:gd name="T3" fmla="*/ 4 h 1639"/>
                  <a:gd name="T4" fmla="*/ 357 w 547"/>
                  <a:gd name="T5" fmla="*/ 0 h 1639"/>
                  <a:gd name="T6" fmla="*/ 272 w 547"/>
                  <a:gd name="T7" fmla="*/ 4 h 1639"/>
                  <a:gd name="T8" fmla="*/ 192 w 547"/>
                  <a:gd name="T9" fmla="*/ 15 h 1639"/>
                  <a:gd name="T10" fmla="*/ 190 w 547"/>
                  <a:gd name="T11" fmla="*/ 17 h 1639"/>
                  <a:gd name="T12" fmla="*/ 190 w 547"/>
                  <a:gd name="T13" fmla="*/ 21 h 1639"/>
                  <a:gd name="T14" fmla="*/ 188 w 547"/>
                  <a:gd name="T15" fmla="*/ 23 h 1639"/>
                  <a:gd name="T16" fmla="*/ 188 w 547"/>
                  <a:gd name="T17" fmla="*/ 27 h 1639"/>
                  <a:gd name="T18" fmla="*/ 194 w 547"/>
                  <a:gd name="T19" fmla="*/ 27 h 1639"/>
                  <a:gd name="T20" fmla="*/ 274 w 547"/>
                  <a:gd name="T21" fmla="*/ 13 h 1639"/>
                  <a:gd name="T22" fmla="*/ 357 w 547"/>
                  <a:gd name="T23" fmla="*/ 10 h 1639"/>
                  <a:gd name="T24" fmla="*/ 439 w 547"/>
                  <a:gd name="T25" fmla="*/ 13 h 1639"/>
                  <a:gd name="T26" fmla="*/ 518 w 547"/>
                  <a:gd name="T27" fmla="*/ 25 h 1639"/>
                  <a:gd name="T28" fmla="*/ 520 w 547"/>
                  <a:gd name="T29" fmla="*/ 23 h 1639"/>
                  <a:gd name="T30" fmla="*/ 522 w 547"/>
                  <a:gd name="T31" fmla="*/ 21 h 1639"/>
                  <a:gd name="T32" fmla="*/ 524 w 547"/>
                  <a:gd name="T33" fmla="*/ 19 h 1639"/>
                  <a:gd name="T34" fmla="*/ 526 w 547"/>
                  <a:gd name="T35" fmla="*/ 17 h 1639"/>
                  <a:gd name="T36" fmla="*/ 2 w 547"/>
                  <a:gd name="T37" fmla="*/ 1558 h 1639"/>
                  <a:gd name="T38" fmla="*/ 75 w 547"/>
                  <a:gd name="T39" fmla="*/ 1589 h 1639"/>
                  <a:gd name="T40" fmla="*/ 151 w 547"/>
                  <a:gd name="T41" fmla="*/ 1612 h 1639"/>
                  <a:gd name="T42" fmla="*/ 232 w 547"/>
                  <a:gd name="T43" fmla="*/ 1629 h 1639"/>
                  <a:gd name="T44" fmla="*/ 314 w 547"/>
                  <a:gd name="T45" fmla="*/ 1637 h 1639"/>
                  <a:gd name="T46" fmla="*/ 399 w 547"/>
                  <a:gd name="T47" fmla="*/ 1637 h 1639"/>
                  <a:gd name="T48" fmla="*/ 481 w 547"/>
                  <a:gd name="T49" fmla="*/ 1629 h 1639"/>
                  <a:gd name="T50" fmla="*/ 547 w 547"/>
                  <a:gd name="T51" fmla="*/ 1615 h 1639"/>
                  <a:gd name="T52" fmla="*/ 545 w 547"/>
                  <a:gd name="T53" fmla="*/ 1614 h 1639"/>
                  <a:gd name="T54" fmla="*/ 543 w 547"/>
                  <a:gd name="T55" fmla="*/ 1612 h 1639"/>
                  <a:gd name="T56" fmla="*/ 541 w 547"/>
                  <a:gd name="T57" fmla="*/ 1610 h 1639"/>
                  <a:gd name="T58" fmla="*/ 539 w 547"/>
                  <a:gd name="T59" fmla="*/ 1606 h 1639"/>
                  <a:gd name="T60" fmla="*/ 480 w 547"/>
                  <a:gd name="T61" fmla="*/ 1619 h 1639"/>
                  <a:gd name="T62" fmla="*/ 399 w 547"/>
                  <a:gd name="T63" fmla="*/ 1627 h 1639"/>
                  <a:gd name="T64" fmla="*/ 314 w 547"/>
                  <a:gd name="T65" fmla="*/ 1627 h 1639"/>
                  <a:gd name="T66" fmla="*/ 234 w 547"/>
                  <a:gd name="T67" fmla="*/ 1619 h 1639"/>
                  <a:gd name="T68" fmla="*/ 155 w 547"/>
                  <a:gd name="T69" fmla="*/ 1602 h 1639"/>
                  <a:gd name="T70" fmla="*/ 78 w 547"/>
                  <a:gd name="T71" fmla="*/ 1579 h 1639"/>
                  <a:gd name="T72" fmla="*/ 5 w 547"/>
                  <a:gd name="T73" fmla="*/ 1548 h 1639"/>
                  <a:gd name="T74" fmla="*/ 0 w 547"/>
                  <a:gd name="T75" fmla="*/ 1546 h 1639"/>
                  <a:gd name="T76" fmla="*/ 0 w 547"/>
                  <a:gd name="T77" fmla="*/ 1548 h 1639"/>
                  <a:gd name="T78" fmla="*/ 0 w 547"/>
                  <a:gd name="T79" fmla="*/ 1552 h 1639"/>
                  <a:gd name="T80" fmla="*/ 0 w 547"/>
                  <a:gd name="T81" fmla="*/ 1556 h 163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47"/>
                  <a:gd name="T124" fmla="*/ 0 h 1639"/>
                  <a:gd name="T125" fmla="*/ 547 w 547"/>
                  <a:gd name="T126" fmla="*/ 1639 h 163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47" h="1639">
                    <a:moveTo>
                      <a:pt x="526" y="17"/>
                    </a:moveTo>
                    <a:lnTo>
                      <a:pt x="522" y="15"/>
                    </a:lnTo>
                    <a:lnTo>
                      <a:pt x="481" y="8"/>
                    </a:lnTo>
                    <a:lnTo>
                      <a:pt x="441" y="4"/>
                    </a:lnTo>
                    <a:lnTo>
                      <a:pt x="399" y="0"/>
                    </a:lnTo>
                    <a:lnTo>
                      <a:pt x="357" y="0"/>
                    </a:lnTo>
                    <a:lnTo>
                      <a:pt x="314" y="0"/>
                    </a:lnTo>
                    <a:lnTo>
                      <a:pt x="272" y="4"/>
                    </a:lnTo>
                    <a:lnTo>
                      <a:pt x="232" y="8"/>
                    </a:lnTo>
                    <a:lnTo>
                      <a:pt x="192" y="15"/>
                    </a:lnTo>
                    <a:lnTo>
                      <a:pt x="190" y="17"/>
                    </a:lnTo>
                    <a:lnTo>
                      <a:pt x="190" y="19"/>
                    </a:lnTo>
                    <a:lnTo>
                      <a:pt x="190" y="21"/>
                    </a:lnTo>
                    <a:lnTo>
                      <a:pt x="188" y="21"/>
                    </a:lnTo>
                    <a:lnTo>
                      <a:pt x="188" y="23"/>
                    </a:lnTo>
                    <a:lnTo>
                      <a:pt x="188" y="25"/>
                    </a:lnTo>
                    <a:lnTo>
                      <a:pt x="188" y="27"/>
                    </a:lnTo>
                    <a:lnTo>
                      <a:pt x="186" y="29"/>
                    </a:lnTo>
                    <a:lnTo>
                      <a:pt x="194" y="27"/>
                    </a:lnTo>
                    <a:lnTo>
                      <a:pt x="234" y="19"/>
                    </a:lnTo>
                    <a:lnTo>
                      <a:pt x="274" y="13"/>
                    </a:lnTo>
                    <a:lnTo>
                      <a:pt x="314" y="11"/>
                    </a:lnTo>
                    <a:lnTo>
                      <a:pt x="357" y="10"/>
                    </a:lnTo>
                    <a:lnTo>
                      <a:pt x="399" y="11"/>
                    </a:lnTo>
                    <a:lnTo>
                      <a:pt x="439" y="13"/>
                    </a:lnTo>
                    <a:lnTo>
                      <a:pt x="480" y="19"/>
                    </a:lnTo>
                    <a:lnTo>
                      <a:pt x="518" y="25"/>
                    </a:lnTo>
                    <a:lnTo>
                      <a:pt x="520" y="23"/>
                    </a:lnTo>
                    <a:lnTo>
                      <a:pt x="522" y="21"/>
                    </a:lnTo>
                    <a:lnTo>
                      <a:pt x="522" y="19"/>
                    </a:lnTo>
                    <a:lnTo>
                      <a:pt x="524" y="19"/>
                    </a:lnTo>
                    <a:lnTo>
                      <a:pt x="524" y="17"/>
                    </a:lnTo>
                    <a:lnTo>
                      <a:pt x="526" y="17"/>
                    </a:lnTo>
                    <a:close/>
                    <a:moveTo>
                      <a:pt x="0" y="1558"/>
                    </a:moveTo>
                    <a:lnTo>
                      <a:pt x="2" y="1558"/>
                    </a:lnTo>
                    <a:lnTo>
                      <a:pt x="38" y="1573"/>
                    </a:lnTo>
                    <a:lnTo>
                      <a:pt x="75" y="1589"/>
                    </a:lnTo>
                    <a:lnTo>
                      <a:pt x="113" y="1602"/>
                    </a:lnTo>
                    <a:lnTo>
                      <a:pt x="151" y="1612"/>
                    </a:lnTo>
                    <a:lnTo>
                      <a:pt x="192" y="1621"/>
                    </a:lnTo>
                    <a:lnTo>
                      <a:pt x="232" y="1629"/>
                    </a:lnTo>
                    <a:lnTo>
                      <a:pt x="272" y="1635"/>
                    </a:lnTo>
                    <a:lnTo>
                      <a:pt x="314" y="1637"/>
                    </a:lnTo>
                    <a:lnTo>
                      <a:pt x="357" y="1639"/>
                    </a:lnTo>
                    <a:lnTo>
                      <a:pt x="399" y="1637"/>
                    </a:lnTo>
                    <a:lnTo>
                      <a:pt x="441" y="1635"/>
                    </a:lnTo>
                    <a:lnTo>
                      <a:pt x="481" y="1629"/>
                    </a:lnTo>
                    <a:lnTo>
                      <a:pt x="522" y="1621"/>
                    </a:lnTo>
                    <a:lnTo>
                      <a:pt x="547" y="1615"/>
                    </a:lnTo>
                    <a:lnTo>
                      <a:pt x="545" y="1614"/>
                    </a:lnTo>
                    <a:lnTo>
                      <a:pt x="545" y="1612"/>
                    </a:lnTo>
                    <a:lnTo>
                      <a:pt x="543" y="1612"/>
                    </a:lnTo>
                    <a:lnTo>
                      <a:pt x="543" y="1610"/>
                    </a:lnTo>
                    <a:lnTo>
                      <a:pt x="541" y="1610"/>
                    </a:lnTo>
                    <a:lnTo>
                      <a:pt x="541" y="1608"/>
                    </a:lnTo>
                    <a:lnTo>
                      <a:pt x="539" y="1606"/>
                    </a:lnTo>
                    <a:lnTo>
                      <a:pt x="520" y="1612"/>
                    </a:lnTo>
                    <a:lnTo>
                      <a:pt x="480" y="1619"/>
                    </a:lnTo>
                    <a:lnTo>
                      <a:pt x="439" y="1623"/>
                    </a:lnTo>
                    <a:lnTo>
                      <a:pt x="399" y="1627"/>
                    </a:lnTo>
                    <a:lnTo>
                      <a:pt x="357" y="1627"/>
                    </a:lnTo>
                    <a:lnTo>
                      <a:pt x="314" y="1627"/>
                    </a:lnTo>
                    <a:lnTo>
                      <a:pt x="274" y="1623"/>
                    </a:lnTo>
                    <a:lnTo>
                      <a:pt x="234" y="1619"/>
                    </a:lnTo>
                    <a:lnTo>
                      <a:pt x="194" y="1612"/>
                    </a:lnTo>
                    <a:lnTo>
                      <a:pt x="155" y="1602"/>
                    </a:lnTo>
                    <a:lnTo>
                      <a:pt x="117" y="1591"/>
                    </a:lnTo>
                    <a:lnTo>
                      <a:pt x="78" y="1579"/>
                    </a:lnTo>
                    <a:lnTo>
                      <a:pt x="42" y="1564"/>
                    </a:lnTo>
                    <a:lnTo>
                      <a:pt x="5" y="1548"/>
                    </a:lnTo>
                    <a:lnTo>
                      <a:pt x="0" y="1545"/>
                    </a:lnTo>
                    <a:lnTo>
                      <a:pt x="0" y="1546"/>
                    </a:lnTo>
                    <a:lnTo>
                      <a:pt x="0" y="1548"/>
                    </a:lnTo>
                    <a:lnTo>
                      <a:pt x="0" y="1550"/>
                    </a:lnTo>
                    <a:lnTo>
                      <a:pt x="0" y="1552"/>
                    </a:lnTo>
                    <a:lnTo>
                      <a:pt x="0" y="1554"/>
                    </a:lnTo>
                    <a:lnTo>
                      <a:pt x="0" y="1556"/>
                    </a:lnTo>
                    <a:lnTo>
                      <a:pt x="0" y="1558"/>
                    </a:lnTo>
                    <a:close/>
                  </a:path>
                </a:pathLst>
              </a:custGeom>
              <a:solidFill>
                <a:srgbClr val="66C1FF"/>
              </a:solidFill>
              <a:ln w="9525">
                <a:noFill/>
                <a:round/>
              </a:ln>
            </p:spPr>
            <p:txBody>
              <a:bodyPr/>
              <a:lstStyle/>
              <a:p>
                <a:endParaRPr lang="en-US"/>
              </a:p>
            </p:txBody>
          </p:sp>
          <p:sp>
            <p:nvSpPr>
              <p:cNvPr id="44205" name="Freeform 375"/>
              <p:cNvSpPr>
                <a:spLocks noEditPoints="1"/>
              </p:cNvSpPr>
              <p:nvPr/>
            </p:nvSpPr>
            <p:spPr bwMode="auto">
              <a:xfrm>
                <a:off x="4019" y="1282"/>
                <a:ext cx="545" cy="1629"/>
              </a:xfrm>
              <a:custGeom>
                <a:avLst/>
                <a:gdLst>
                  <a:gd name="T0" fmla="*/ 524 w 545"/>
                  <a:gd name="T1" fmla="*/ 17 h 1629"/>
                  <a:gd name="T2" fmla="*/ 441 w 545"/>
                  <a:gd name="T3" fmla="*/ 6 h 1629"/>
                  <a:gd name="T4" fmla="*/ 359 w 545"/>
                  <a:gd name="T5" fmla="*/ 0 h 1629"/>
                  <a:gd name="T6" fmla="*/ 276 w 545"/>
                  <a:gd name="T7" fmla="*/ 6 h 1629"/>
                  <a:gd name="T8" fmla="*/ 196 w 545"/>
                  <a:gd name="T9" fmla="*/ 17 h 1629"/>
                  <a:gd name="T10" fmla="*/ 190 w 545"/>
                  <a:gd name="T11" fmla="*/ 19 h 1629"/>
                  <a:gd name="T12" fmla="*/ 190 w 545"/>
                  <a:gd name="T13" fmla="*/ 23 h 1629"/>
                  <a:gd name="T14" fmla="*/ 188 w 545"/>
                  <a:gd name="T15" fmla="*/ 25 h 1629"/>
                  <a:gd name="T16" fmla="*/ 186 w 545"/>
                  <a:gd name="T17" fmla="*/ 29 h 1629"/>
                  <a:gd name="T18" fmla="*/ 197 w 545"/>
                  <a:gd name="T19" fmla="*/ 27 h 1629"/>
                  <a:gd name="T20" fmla="*/ 276 w 545"/>
                  <a:gd name="T21" fmla="*/ 15 h 1629"/>
                  <a:gd name="T22" fmla="*/ 359 w 545"/>
                  <a:gd name="T23" fmla="*/ 11 h 1629"/>
                  <a:gd name="T24" fmla="*/ 441 w 545"/>
                  <a:gd name="T25" fmla="*/ 15 h 1629"/>
                  <a:gd name="T26" fmla="*/ 516 w 545"/>
                  <a:gd name="T27" fmla="*/ 27 h 1629"/>
                  <a:gd name="T28" fmla="*/ 518 w 545"/>
                  <a:gd name="T29" fmla="*/ 25 h 1629"/>
                  <a:gd name="T30" fmla="*/ 520 w 545"/>
                  <a:gd name="T31" fmla="*/ 23 h 1629"/>
                  <a:gd name="T32" fmla="*/ 522 w 545"/>
                  <a:gd name="T33" fmla="*/ 19 h 1629"/>
                  <a:gd name="T34" fmla="*/ 524 w 545"/>
                  <a:gd name="T35" fmla="*/ 17 h 1629"/>
                  <a:gd name="T36" fmla="*/ 6 w 545"/>
                  <a:gd name="T37" fmla="*/ 1548 h 1629"/>
                  <a:gd name="T38" fmla="*/ 78 w 545"/>
                  <a:gd name="T39" fmla="*/ 1579 h 1629"/>
                  <a:gd name="T40" fmla="*/ 155 w 545"/>
                  <a:gd name="T41" fmla="*/ 1604 h 1629"/>
                  <a:gd name="T42" fmla="*/ 234 w 545"/>
                  <a:gd name="T43" fmla="*/ 1619 h 1629"/>
                  <a:gd name="T44" fmla="*/ 316 w 545"/>
                  <a:gd name="T45" fmla="*/ 1629 h 1629"/>
                  <a:gd name="T46" fmla="*/ 401 w 545"/>
                  <a:gd name="T47" fmla="*/ 1629 h 1629"/>
                  <a:gd name="T48" fmla="*/ 483 w 545"/>
                  <a:gd name="T49" fmla="*/ 1619 h 1629"/>
                  <a:gd name="T50" fmla="*/ 545 w 545"/>
                  <a:gd name="T51" fmla="*/ 1608 h 1629"/>
                  <a:gd name="T52" fmla="*/ 543 w 545"/>
                  <a:gd name="T53" fmla="*/ 1606 h 1629"/>
                  <a:gd name="T54" fmla="*/ 541 w 545"/>
                  <a:gd name="T55" fmla="*/ 1602 h 1629"/>
                  <a:gd name="T56" fmla="*/ 539 w 545"/>
                  <a:gd name="T57" fmla="*/ 1600 h 1629"/>
                  <a:gd name="T58" fmla="*/ 537 w 545"/>
                  <a:gd name="T59" fmla="*/ 1598 h 1629"/>
                  <a:gd name="T60" fmla="*/ 482 w 545"/>
                  <a:gd name="T61" fmla="*/ 1610 h 1629"/>
                  <a:gd name="T62" fmla="*/ 401 w 545"/>
                  <a:gd name="T63" fmla="*/ 1617 h 1629"/>
                  <a:gd name="T64" fmla="*/ 318 w 545"/>
                  <a:gd name="T65" fmla="*/ 1617 h 1629"/>
                  <a:gd name="T66" fmla="*/ 236 w 545"/>
                  <a:gd name="T67" fmla="*/ 1610 h 1629"/>
                  <a:gd name="T68" fmla="*/ 157 w 545"/>
                  <a:gd name="T69" fmla="*/ 1592 h 1629"/>
                  <a:gd name="T70" fmla="*/ 82 w 545"/>
                  <a:gd name="T71" fmla="*/ 1569 h 1629"/>
                  <a:gd name="T72" fmla="*/ 11 w 545"/>
                  <a:gd name="T73" fmla="*/ 1539 h 1629"/>
                  <a:gd name="T74" fmla="*/ 0 w 545"/>
                  <a:gd name="T75" fmla="*/ 1535 h 1629"/>
                  <a:gd name="T76" fmla="*/ 2 w 545"/>
                  <a:gd name="T77" fmla="*/ 1539 h 1629"/>
                  <a:gd name="T78" fmla="*/ 2 w 545"/>
                  <a:gd name="T79" fmla="*/ 1542 h 1629"/>
                  <a:gd name="T80" fmla="*/ 2 w 545"/>
                  <a:gd name="T81" fmla="*/ 1544 h 162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45"/>
                  <a:gd name="T124" fmla="*/ 0 h 1629"/>
                  <a:gd name="T125" fmla="*/ 545 w 545"/>
                  <a:gd name="T126" fmla="*/ 1629 h 162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45" h="1629">
                    <a:moveTo>
                      <a:pt x="524" y="17"/>
                    </a:moveTo>
                    <a:lnTo>
                      <a:pt x="524" y="17"/>
                    </a:lnTo>
                    <a:lnTo>
                      <a:pt x="483" y="9"/>
                    </a:lnTo>
                    <a:lnTo>
                      <a:pt x="441" y="6"/>
                    </a:lnTo>
                    <a:lnTo>
                      <a:pt x="401" y="2"/>
                    </a:lnTo>
                    <a:lnTo>
                      <a:pt x="359" y="0"/>
                    </a:lnTo>
                    <a:lnTo>
                      <a:pt x="316" y="2"/>
                    </a:lnTo>
                    <a:lnTo>
                      <a:pt x="276" y="6"/>
                    </a:lnTo>
                    <a:lnTo>
                      <a:pt x="234" y="9"/>
                    </a:lnTo>
                    <a:lnTo>
                      <a:pt x="196" y="17"/>
                    </a:lnTo>
                    <a:lnTo>
                      <a:pt x="190" y="17"/>
                    </a:lnTo>
                    <a:lnTo>
                      <a:pt x="190" y="19"/>
                    </a:lnTo>
                    <a:lnTo>
                      <a:pt x="190" y="21"/>
                    </a:lnTo>
                    <a:lnTo>
                      <a:pt x="190" y="23"/>
                    </a:lnTo>
                    <a:lnTo>
                      <a:pt x="188" y="25"/>
                    </a:lnTo>
                    <a:lnTo>
                      <a:pt x="188" y="27"/>
                    </a:lnTo>
                    <a:lnTo>
                      <a:pt x="186" y="29"/>
                    </a:lnTo>
                    <a:lnTo>
                      <a:pt x="186" y="30"/>
                    </a:lnTo>
                    <a:lnTo>
                      <a:pt x="197" y="27"/>
                    </a:lnTo>
                    <a:lnTo>
                      <a:pt x="236" y="21"/>
                    </a:lnTo>
                    <a:lnTo>
                      <a:pt x="276" y="15"/>
                    </a:lnTo>
                    <a:lnTo>
                      <a:pt x="318" y="11"/>
                    </a:lnTo>
                    <a:lnTo>
                      <a:pt x="359" y="11"/>
                    </a:lnTo>
                    <a:lnTo>
                      <a:pt x="401" y="11"/>
                    </a:lnTo>
                    <a:lnTo>
                      <a:pt x="441" y="15"/>
                    </a:lnTo>
                    <a:lnTo>
                      <a:pt x="482" y="21"/>
                    </a:lnTo>
                    <a:lnTo>
                      <a:pt x="516" y="27"/>
                    </a:lnTo>
                    <a:lnTo>
                      <a:pt x="518" y="25"/>
                    </a:lnTo>
                    <a:lnTo>
                      <a:pt x="520" y="23"/>
                    </a:lnTo>
                    <a:lnTo>
                      <a:pt x="520" y="21"/>
                    </a:lnTo>
                    <a:lnTo>
                      <a:pt x="522" y="19"/>
                    </a:lnTo>
                    <a:lnTo>
                      <a:pt x="524" y="17"/>
                    </a:lnTo>
                    <a:close/>
                    <a:moveTo>
                      <a:pt x="2" y="1546"/>
                    </a:moveTo>
                    <a:lnTo>
                      <a:pt x="6" y="1548"/>
                    </a:lnTo>
                    <a:lnTo>
                      <a:pt x="42" y="1565"/>
                    </a:lnTo>
                    <a:lnTo>
                      <a:pt x="78" y="1579"/>
                    </a:lnTo>
                    <a:lnTo>
                      <a:pt x="117" y="1592"/>
                    </a:lnTo>
                    <a:lnTo>
                      <a:pt x="155" y="1604"/>
                    </a:lnTo>
                    <a:lnTo>
                      <a:pt x="196" y="1613"/>
                    </a:lnTo>
                    <a:lnTo>
                      <a:pt x="234" y="1619"/>
                    </a:lnTo>
                    <a:lnTo>
                      <a:pt x="276" y="1625"/>
                    </a:lnTo>
                    <a:lnTo>
                      <a:pt x="316" y="1629"/>
                    </a:lnTo>
                    <a:lnTo>
                      <a:pt x="359" y="1629"/>
                    </a:lnTo>
                    <a:lnTo>
                      <a:pt x="401" y="1629"/>
                    </a:lnTo>
                    <a:lnTo>
                      <a:pt x="441" y="1625"/>
                    </a:lnTo>
                    <a:lnTo>
                      <a:pt x="483" y="1619"/>
                    </a:lnTo>
                    <a:lnTo>
                      <a:pt x="524" y="1613"/>
                    </a:lnTo>
                    <a:lnTo>
                      <a:pt x="545" y="1608"/>
                    </a:lnTo>
                    <a:lnTo>
                      <a:pt x="545" y="1606"/>
                    </a:lnTo>
                    <a:lnTo>
                      <a:pt x="543" y="1606"/>
                    </a:lnTo>
                    <a:lnTo>
                      <a:pt x="543" y="1604"/>
                    </a:lnTo>
                    <a:lnTo>
                      <a:pt x="541" y="1602"/>
                    </a:lnTo>
                    <a:lnTo>
                      <a:pt x="539" y="1600"/>
                    </a:lnTo>
                    <a:lnTo>
                      <a:pt x="537" y="1598"/>
                    </a:lnTo>
                    <a:lnTo>
                      <a:pt x="520" y="1602"/>
                    </a:lnTo>
                    <a:lnTo>
                      <a:pt x="482" y="1610"/>
                    </a:lnTo>
                    <a:lnTo>
                      <a:pt x="441" y="1613"/>
                    </a:lnTo>
                    <a:lnTo>
                      <a:pt x="401" y="1617"/>
                    </a:lnTo>
                    <a:lnTo>
                      <a:pt x="359" y="1619"/>
                    </a:lnTo>
                    <a:lnTo>
                      <a:pt x="318" y="1617"/>
                    </a:lnTo>
                    <a:lnTo>
                      <a:pt x="276" y="1613"/>
                    </a:lnTo>
                    <a:lnTo>
                      <a:pt x="236" y="1610"/>
                    </a:lnTo>
                    <a:lnTo>
                      <a:pt x="197" y="1602"/>
                    </a:lnTo>
                    <a:lnTo>
                      <a:pt x="157" y="1592"/>
                    </a:lnTo>
                    <a:lnTo>
                      <a:pt x="121" y="1583"/>
                    </a:lnTo>
                    <a:lnTo>
                      <a:pt x="82" y="1569"/>
                    </a:lnTo>
                    <a:lnTo>
                      <a:pt x="46" y="1556"/>
                    </a:lnTo>
                    <a:lnTo>
                      <a:pt x="11" y="1539"/>
                    </a:lnTo>
                    <a:lnTo>
                      <a:pt x="0" y="1535"/>
                    </a:lnTo>
                    <a:lnTo>
                      <a:pt x="0" y="1537"/>
                    </a:lnTo>
                    <a:lnTo>
                      <a:pt x="2" y="1539"/>
                    </a:lnTo>
                    <a:lnTo>
                      <a:pt x="2" y="1541"/>
                    </a:lnTo>
                    <a:lnTo>
                      <a:pt x="2" y="1542"/>
                    </a:lnTo>
                    <a:lnTo>
                      <a:pt x="2" y="1544"/>
                    </a:lnTo>
                    <a:lnTo>
                      <a:pt x="2" y="1546"/>
                    </a:lnTo>
                    <a:close/>
                  </a:path>
                </a:pathLst>
              </a:custGeom>
              <a:solidFill>
                <a:srgbClr val="67C2FF"/>
              </a:solidFill>
              <a:ln w="9525">
                <a:noFill/>
                <a:round/>
              </a:ln>
            </p:spPr>
            <p:txBody>
              <a:bodyPr/>
              <a:lstStyle/>
              <a:p>
                <a:endParaRPr lang="en-US"/>
              </a:p>
            </p:txBody>
          </p:sp>
          <p:sp>
            <p:nvSpPr>
              <p:cNvPr id="44206" name="Freeform 376"/>
              <p:cNvSpPr>
                <a:spLocks noEditPoints="1"/>
              </p:cNvSpPr>
              <p:nvPr/>
            </p:nvSpPr>
            <p:spPr bwMode="auto">
              <a:xfrm>
                <a:off x="4019" y="1288"/>
                <a:ext cx="541" cy="1617"/>
              </a:xfrm>
              <a:custGeom>
                <a:avLst/>
                <a:gdLst>
                  <a:gd name="T0" fmla="*/ 482 w 541"/>
                  <a:gd name="T1" fmla="*/ 9 h 1617"/>
                  <a:gd name="T2" fmla="*/ 401 w 541"/>
                  <a:gd name="T3" fmla="*/ 1 h 1617"/>
                  <a:gd name="T4" fmla="*/ 316 w 541"/>
                  <a:gd name="T5" fmla="*/ 1 h 1617"/>
                  <a:gd name="T6" fmla="*/ 236 w 541"/>
                  <a:gd name="T7" fmla="*/ 9 h 1617"/>
                  <a:gd name="T8" fmla="*/ 188 w 541"/>
                  <a:gd name="T9" fmla="*/ 19 h 1617"/>
                  <a:gd name="T10" fmla="*/ 188 w 541"/>
                  <a:gd name="T11" fmla="*/ 21 h 1617"/>
                  <a:gd name="T12" fmla="*/ 186 w 541"/>
                  <a:gd name="T13" fmla="*/ 24 h 1617"/>
                  <a:gd name="T14" fmla="*/ 186 w 541"/>
                  <a:gd name="T15" fmla="*/ 26 h 1617"/>
                  <a:gd name="T16" fmla="*/ 184 w 541"/>
                  <a:gd name="T17" fmla="*/ 30 h 1617"/>
                  <a:gd name="T18" fmla="*/ 238 w 541"/>
                  <a:gd name="T19" fmla="*/ 19 h 1617"/>
                  <a:gd name="T20" fmla="*/ 318 w 541"/>
                  <a:gd name="T21" fmla="*/ 11 h 1617"/>
                  <a:gd name="T22" fmla="*/ 399 w 541"/>
                  <a:gd name="T23" fmla="*/ 11 h 1617"/>
                  <a:gd name="T24" fmla="*/ 480 w 541"/>
                  <a:gd name="T25" fmla="*/ 19 h 1617"/>
                  <a:gd name="T26" fmla="*/ 514 w 541"/>
                  <a:gd name="T27" fmla="*/ 24 h 1617"/>
                  <a:gd name="T28" fmla="*/ 516 w 541"/>
                  <a:gd name="T29" fmla="*/ 23 h 1617"/>
                  <a:gd name="T30" fmla="*/ 518 w 541"/>
                  <a:gd name="T31" fmla="*/ 19 h 1617"/>
                  <a:gd name="T32" fmla="*/ 518 w 541"/>
                  <a:gd name="T33" fmla="*/ 17 h 1617"/>
                  <a:gd name="T34" fmla="*/ 2 w 541"/>
                  <a:gd name="T35" fmla="*/ 1535 h 1617"/>
                  <a:gd name="T36" fmla="*/ 44 w 541"/>
                  <a:gd name="T37" fmla="*/ 1554 h 1617"/>
                  <a:gd name="T38" fmla="*/ 119 w 541"/>
                  <a:gd name="T39" fmla="*/ 1581 h 1617"/>
                  <a:gd name="T40" fmla="*/ 196 w 541"/>
                  <a:gd name="T41" fmla="*/ 1602 h 1617"/>
                  <a:gd name="T42" fmla="*/ 276 w 541"/>
                  <a:gd name="T43" fmla="*/ 1613 h 1617"/>
                  <a:gd name="T44" fmla="*/ 359 w 541"/>
                  <a:gd name="T45" fmla="*/ 1617 h 1617"/>
                  <a:gd name="T46" fmla="*/ 441 w 541"/>
                  <a:gd name="T47" fmla="*/ 1613 h 1617"/>
                  <a:gd name="T48" fmla="*/ 522 w 541"/>
                  <a:gd name="T49" fmla="*/ 1602 h 1617"/>
                  <a:gd name="T50" fmla="*/ 541 w 541"/>
                  <a:gd name="T51" fmla="*/ 1596 h 1617"/>
                  <a:gd name="T52" fmla="*/ 539 w 541"/>
                  <a:gd name="T53" fmla="*/ 1594 h 1617"/>
                  <a:gd name="T54" fmla="*/ 537 w 541"/>
                  <a:gd name="T55" fmla="*/ 1590 h 1617"/>
                  <a:gd name="T56" fmla="*/ 535 w 541"/>
                  <a:gd name="T57" fmla="*/ 1588 h 1617"/>
                  <a:gd name="T58" fmla="*/ 520 w 541"/>
                  <a:gd name="T59" fmla="*/ 1590 h 1617"/>
                  <a:gd name="T60" fmla="*/ 441 w 541"/>
                  <a:gd name="T61" fmla="*/ 1604 h 1617"/>
                  <a:gd name="T62" fmla="*/ 359 w 541"/>
                  <a:gd name="T63" fmla="*/ 1607 h 1617"/>
                  <a:gd name="T64" fmla="*/ 278 w 541"/>
                  <a:gd name="T65" fmla="*/ 1604 h 1617"/>
                  <a:gd name="T66" fmla="*/ 197 w 541"/>
                  <a:gd name="T67" fmla="*/ 1590 h 1617"/>
                  <a:gd name="T68" fmla="*/ 121 w 541"/>
                  <a:gd name="T69" fmla="*/ 1571 h 1617"/>
                  <a:gd name="T70" fmla="*/ 48 w 541"/>
                  <a:gd name="T71" fmla="*/ 1544 h 1617"/>
                  <a:gd name="T72" fmla="*/ 0 w 541"/>
                  <a:gd name="T73" fmla="*/ 1521 h 1617"/>
                  <a:gd name="T74" fmla="*/ 0 w 541"/>
                  <a:gd name="T75" fmla="*/ 1525 h 1617"/>
                  <a:gd name="T76" fmla="*/ 0 w 541"/>
                  <a:gd name="T77" fmla="*/ 1529 h 1617"/>
                  <a:gd name="T78" fmla="*/ 0 w 541"/>
                  <a:gd name="T79" fmla="*/ 1531 h 1617"/>
                  <a:gd name="T80" fmla="*/ 2 w 541"/>
                  <a:gd name="T81" fmla="*/ 1535 h 161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41"/>
                  <a:gd name="T124" fmla="*/ 0 h 1617"/>
                  <a:gd name="T125" fmla="*/ 541 w 541"/>
                  <a:gd name="T126" fmla="*/ 1617 h 161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41" h="1617">
                    <a:moveTo>
                      <a:pt x="520" y="15"/>
                    </a:moveTo>
                    <a:lnTo>
                      <a:pt x="482" y="9"/>
                    </a:lnTo>
                    <a:lnTo>
                      <a:pt x="441" y="3"/>
                    </a:lnTo>
                    <a:lnTo>
                      <a:pt x="401" y="1"/>
                    </a:lnTo>
                    <a:lnTo>
                      <a:pt x="359" y="0"/>
                    </a:lnTo>
                    <a:lnTo>
                      <a:pt x="316" y="1"/>
                    </a:lnTo>
                    <a:lnTo>
                      <a:pt x="276" y="3"/>
                    </a:lnTo>
                    <a:lnTo>
                      <a:pt x="236" y="9"/>
                    </a:lnTo>
                    <a:lnTo>
                      <a:pt x="196" y="17"/>
                    </a:lnTo>
                    <a:lnTo>
                      <a:pt x="188" y="19"/>
                    </a:lnTo>
                    <a:lnTo>
                      <a:pt x="188" y="21"/>
                    </a:lnTo>
                    <a:lnTo>
                      <a:pt x="186" y="23"/>
                    </a:lnTo>
                    <a:lnTo>
                      <a:pt x="186" y="24"/>
                    </a:lnTo>
                    <a:lnTo>
                      <a:pt x="186" y="26"/>
                    </a:lnTo>
                    <a:lnTo>
                      <a:pt x="184" y="28"/>
                    </a:lnTo>
                    <a:lnTo>
                      <a:pt x="184" y="30"/>
                    </a:lnTo>
                    <a:lnTo>
                      <a:pt x="197" y="26"/>
                    </a:lnTo>
                    <a:lnTo>
                      <a:pt x="238" y="19"/>
                    </a:lnTo>
                    <a:lnTo>
                      <a:pt x="278" y="15"/>
                    </a:lnTo>
                    <a:lnTo>
                      <a:pt x="318" y="11"/>
                    </a:lnTo>
                    <a:lnTo>
                      <a:pt x="359" y="11"/>
                    </a:lnTo>
                    <a:lnTo>
                      <a:pt x="399" y="11"/>
                    </a:lnTo>
                    <a:lnTo>
                      <a:pt x="441" y="15"/>
                    </a:lnTo>
                    <a:lnTo>
                      <a:pt x="480" y="19"/>
                    </a:lnTo>
                    <a:lnTo>
                      <a:pt x="512" y="24"/>
                    </a:lnTo>
                    <a:lnTo>
                      <a:pt x="514" y="24"/>
                    </a:lnTo>
                    <a:lnTo>
                      <a:pt x="514" y="23"/>
                    </a:lnTo>
                    <a:lnTo>
                      <a:pt x="516" y="23"/>
                    </a:lnTo>
                    <a:lnTo>
                      <a:pt x="516" y="21"/>
                    </a:lnTo>
                    <a:lnTo>
                      <a:pt x="518" y="19"/>
                    </a:lnTo>
                    <a:lnTo>
                      <a:pt x="518" y="17"/>
                    </a:lnTo>
                    <a:lnTo>
                      <a:pt x="520" y="15"/>
                    </a:lnTo>
                    <a:close/>
                    <a:moveTo>
                      <a:pt x="2" y="1535"/>
                    </a:moveTo>
                    <a:lnTo>
                      <a:pt x="7" y="1538"/>
                    </a:lnTo>
                    <a:lnTo>
                      <a:pt x="44" y="1554"/>
                    </a:lnTo>
                    <a:lnTo>
                      <a:pt x="80" y="1569"/>
                    </a:lnTo>
                    <a:lnTo>
                      <a:pt x="119" y="1581"/>
                    </a:lnTo>
                    <a:lnTo>
                      <a:pt x="157" y="1592"/>
                    </a:lnTo>
                    <a:lnTo>
                      <a:pt x="196" y="1602"/>
                    </a:lnTo>
                    <a:lnTo>
                      <a:pt x="236" y="1609"/>
                    </a:lnTo>
                    <a:lnTo>
                      <a:pt x="276" y="1613"/>
                    </a:lnTo>
                    <a:lnTo>
                      <a:pt x="316" y="1617"/>
                    </a:lnTo>
                    <a:lnTo>
                      <a:pt x="359" y="1617"/>
                    </a:lnTo>
                    <a:lnTo>
                      <a:pt x="401" y="1617"/>
                    </a:lnTo>
                    <a:lnTo>
                      <a:pt x="441" y="1613"/>
                    </a:lnTo>
                    <a:lnTo>
                      <a:pt x="482" y="1609"/>
                    </a:lnTo>
                    <a:lnTo>
                      <a:pt x="522" y="1602"/>
                    </a:lnTo>
                    <a:lnTo>
                      <a:pt x="541" y="1596"/>
                    </a:lnTo>
                    <a:lnTo>
                      <a:pt x="539" y="1594"/>
                    </a:lnTo>
                    <a:lnTo>
                      <a:pt x="537" y="1592"/>
                    </a:lnTo>
                    <a:lnTo>
                      <a:pt x="537" y="1590"/>
                    </a:lnTo>
                    <a:lnTo>
                      <a:pt x="535" y="1588"/>
                    </a:lnTo>
                    <a:lnTo>
                      <a:pt x="520" y="1590"/>
                    </a:lnTo>
                    <a:lnTo>
                      <a:pt x="480" y="1598"/>
                    </a:lnTo>
                    <a:lnTo>
                      <a:pt x="441" y="1604"/>
                    </a:lnTo>
                    <a:lnTo>
                      <a:pt x="399" y="1605"/>
                    </a:lnTo>
                    <a:lnTo>
                      <a:pt x="359" y="1607"/>
                    </a:lnTo>
                    <a:lnTo>
                      <a:pt x="318" y="1605"/>
                    </a:lnTo>
                    <a:lnTo>
                      <a:pt x="278" y="1604"/>
                    </a:lnTo>
                    <a:lnTo>
                      <a:pt x="238" y="1598"/>
                    </a:lnTo>
                    <a:lnTo>
                      <a:pt x="197" y="1590"/>
                    </a:lnTo>
                    <a:lnTo>
                      <a:pt x="159" y="1582"/>
                    </a:lnTo>
                    <a:lnTo>
                      <a:pt x="121" y="1571"/>
                    </a:lnTo>
                    <a:lnTo>
                      <a:pt x="84" y="1559"/>
                    </a:lnTo>
                    <a:lnTo>
                      <a:pt x="48" y="1544"/>
                    </a:lnTo>
                    <a:lnTo>
                      <a:pt x="13" y="1529"/>
                    </a:lnTo>
                    <a:lnTo>
                      <a:pt x="0" y="1521"/>
                    </a:lnTo>
                    <a:lnTo>
                      <a:pt x="0" y="1523"/>
                    </a:lnTo>
                    <a:lnTo>
                      <a:pt x="0" y="1525"/>
                    </a:lnTo>
                    <a:lnTo>
                      <a:pt x="0" y="1527"/>
                    </a:lnTo>
                    <a:lnTo>
                      <a:pt x="0" y="1529"/>
                    </a:lnTo>
                    <a:lnTo>
                      <a:pt x="0" y="1531"/>
                    </a:lnTo>
                    <a:lnTo>
                      <a:pt x="2" y="1533"/>
                    </a:lnTo>
                    <a:lnTo>
                      <a:pt x="2" y="1535"/>
                    </a:lnTo>
                    <a:close/>
                  </a:path>
                </a:pathLst>
              </a:custGeom>
              <a:solidFill>
                <a:srgbClr val="68C2FF"/>
              </a:solidFill>
              <a:ln w="9525">
                <a:noFill/>
                <a:round/>
              </a:ln>
            </p:spPr>
            <p:txBody>
              <a:bodyPr/>
              <a:lstStyle/>
              <a:p>
                <a:endParaRPr lang="en-US"/>
              </a:p>
            </p:txBody>
          </p:sp>
          <p:sp>
            <p:nvSpPr>
              <p:cNvPr id="44207" name="Freeform 377"/>
              <p:cNvSpPr>
                <a:spLocks noEditPoints="1"/>
              </p:cNvSpPr>
              <p:nvPr/>
            </p:nvSpPr>
            <p:spPr bwMode="auto">
              <a:xfrm>
                <a:off x="4019" y="1293"/>
                <a:ext cx="537" cy="1608"/>
              </a:xfrm>
              <a:custGeom>
                <a:avLst/>
                <a:gdLst>
                  <a:gd name="T0" fmla="*/ 482 w 537"/>
                  <a:gd name="T1" fmla="*/ 10 h 1608"/>
                  <a:gd name="T2" fmla="*/ 401 w 537"/>
                  <a:gd name="T3" fmla="*/ 0 h 1608"/>
                  <a:gd name="T4" fmla="*/ 318 w 537"/>
                  <a:gd name="T5" fmla="*/ 0 h 1608"/>
                  <a:gd name="T6" fmla="*/ 236 w 537"/>
                  <a:gd name="T7" fmla="*/ 10 h 1608"/>
                  <a:gd name="T8" fmla="*/ 186 w 537"/>
                  <a:gd name="T9" fmla="*/ 19 h 1608"/>
                  <a:gd name="T10" fmla="*/ 186 w 537"/>
                  <a:gd name="T11" fmla="*/ 21 h 1608"/>
                  <a:gd name="T12" fmla="*/ 184 w 537"/>
                  <a:gd name="T13" fmla="*/ 25 h 1608"/>
                  <a:gd name="T14" fmla="*/ 182 w 537"/>
                  <a:gd name="T15" fmla="*/ 27 h 1608"/>
                  <a:gd name="T16" fmla="*/ 182 w 537"/>
                  <a:gd name="T17" fmla="*/ 31 h 1608"/>
                  <a:gd name="T18" fmla="*/ 238 w 537"/>
                  <a:gd name="T19" fmla="*/ 19 h 1608"/>
                  <a:gd name="T20" fmla="*/ 318 w 537"/>
                  <a:gd name="T21" fmla="*/ 12 h 1608"/>
                  <a:gd name="T22" fmla="*/ 399 w 537"/>
                  <a:gd name="T23" fmla="*/ 12 h 1608"/>
                  <a:gd name="T24" fmla="*/ 480 w 537"/>
                  <a:gd name="T25" fmla="*/ 19 h 1608"/>
                  <a:gd name="T26" fmla="*/ 510 w 537"/>
                  <a:gd name="T27" fmla="*/ 23 h 1608"/>
                  <a:gd name="T28" fmla="*/ 512 w 537"/>
                  <a:gd name="T29" fmla="*/ 21 h 1608"/>
                  <a:gd name="T30" fmla="*/ 514 w 537"/>
                  <a:gd name="T31" fmla="*/ 19 h 1608"/>
                  <a:gd name="T32" fmla="*/ 516 w 537"/>
                  <a:gd name="T33" fmla="*/ 18 h 1608"/>
                  <a:gd name="T34" fmla="*/ 0 w 537"/>
                  <a:gd name="T35" fmla="*/ 1524 h 1608"/>
                  <a:gd name="T36" fmla="*/ 46 w 537"/>
                  <a:gd name="T37" fmla="*/ 1545 h 1608"/>
                  <a:gd name="T38" fmla="*/ 121 w 537"/>
                  <a:gd name="T39" fmla="*/ 1572 h 1608"/>
                  <a:gd name="T40" fmla="*/ 197 w 537"/>
                  <a:gd name="T41" fmla="*/ 1591 h 1608"/>
                  <a:gd name="T42" fmla="*/ 276 w 537"/>
                  <a:gd name="T43" fmla="*/ 1602 h 1608"/>
                  <a:gd name="T44" fmla="*/ 359 w 537"/>
                  <a:gd name="T45" fmla="*/ 1608 h 1608"/>
                  <a:gd name="T46" fmla="*/ 441 w 537"/>
                  <a:gd name="T47" fmla="*/ 1602 h 1608"/>
                  <a:gd name="T48" fmla="*/ 520 w 537"/>
                  <a:gd name="T49" fmla="*/ 1591 h 1608"/>
                  <a:gd name="T50" fmla="*/ 537 w 537"/>
                  <a:gd name="T51" fmla="*/ 1585 h 1608"/>
                  <a:gd name="T52" fmla="*/ 535 w 537"/>
                  <a:gd name="T53" fmla="*/ 1583 h 1608"/>
                  <a:gd name="T54" fmla="*/ 533 w 537"/>
                  <a:gd name="T55" fmla="*/ 1581 h 1608"/>
                  <a:gd name="T56" fmla="*/ 531 w 537"/>
                  <a:gd name="T57" fmla="*/ 1579 h 1608"/>
                  <a:gd name="T58" fmla="*/ 518 w 537"/>
                  <a:gd name="T59" fmla="*/ 1581 h 1608"/>
                  <a:gd name="T60" fmla="*/ 439 w 537"/>
                  <a:gd name="T61" fmla="*/ 1593 h 1608"/>
                  <a:gd name="T62" fmla="*/ 359 w 537"/>
                  <a:gd name="T63" fmla="*/ 1597 h 1608"/>
                  <a:gd name="T64" fmla="*/ 278 w 537"/>
                  <a:gd name="T65" fmla="*/ 1593 h 1608"/>
                  <a:gd name="T66" fmla="*/ 199 w 537"/>
                  <a:gd name="T67" fmla="*/ 1581 h 1608"/>
                  <a:gd name="T68" fmla="*/ 123 w 537"/>
                  <a:gd name="T69" fmla="*/ 1560 h 1608"/>
                  <a:gd name="T70" fmla="*/ 50 w 537"/>
                  <a:gd name="T71" fmla="*/ 1535 h 1608"/>
                  <a:gd name="T72" fmla="*/ 0 w 537"/>
                  <a:gd name="T73" fmla="*/ 1510 h 1608"/>
                  <a:gd name="T74" fmla="*/ 0 w 537"/>
                  <a:gd name="T75" fmla="*/ 1514 h 1608"/>
                  <a:gd name="T76" fmla="*/ 0 w 537"/>
                  <a:gd name="T77" fmla="*/ 1516 h 1608"/>
                  <a:gd name="T78" fmla="*/ 0 w 537"/>
                  <a:gd name="T79" fmla="*/ 1520 h 1608"/>
                  <a:gd name="T80" fmla="*/ 0 w 537"/>
                  <a:gd name="T81" fmla="*/ 1524 h 16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37"/>
                  <a:gd name="T124" fmla="*/ 0 h 1608"/>
                  <a:gd name="T125" fmla="*/ 537 w 537"/>
                  <a:gd name="T126" fmla="*/ 1608 h 16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37" h="1608">
                    <a:moveTo>
                      <a:pt x="516" y="16"/>
                    </a:moveTo>
                    <a:lnTo>
                      <a:pt x="482" y="10"/>
                    </a:lnTo>
                    <a:lnTo>
                      <a:pt x="441" y="4"/>
                    </a:lnTo>
                    <a:lnTo>
                      <a:pt x="401" y="0"/>
                    </a:lnTo>
                    <a:lnTo>
                      <a:pt x="359" y="0"/>
                    </a:lnTo>
                    <a:lnTo>
                      <a:pt x="318" y="0"/>
                    </a:lnTo>
                    <a:lnTo>
                      <a:pt x="276" y="4"/>
                    </a:lnTo>
                    <a:lnTo>
                      <a:pt x="236" y="10"/>
                    </a:lnTo>
                    <a:lnTo>
                      <a:pt x="197" y="16"/>
                    </a:lnTo>
                    <a:lnTo>
                      <a:pt x="186" y="19"/>
                    </a:lnTo>
                    <a:lnTo>
                      <a:pt x="186" y="21"/>
                    </a:lnTo>
                    <a:lnTo>
                      <a:pt x="184" y="23"/>
                    </a:lnTo>
                    <a:lnTo>
                      <a:pt x="184" y="25"/>
                    </a:lnTo>
                    <a:lnTo>
                      <a:pt x="184" y="27"/>
                    </a:lnTo>
                    <a:lnTo>
                      <a:pt x="182" y="27"/>
                    </a:lnTo>
                    <a:lnTo>
                      <a:pt x="182" y="29"/>
                    </a:lnTo>
                    <a:lnTo>
                      <a:pt x="182" y="31"/>
                    </a:lnTo>
                    <a:lnTo>
                      <a:pt x="199" y="27"/>
                    </a:lnTo>
                    <a:lnTo>
                      <a:pt x="238" y="19"/>
                    </a:lnTo>
                    <a:lnTo>
                      <a:pt x="278" y="16"/>
                    </a:lnTo>
                    <a:lnTo>
                      <a:pt x="318" y="12"/>
                    </a:lnTo>
                    <a:lnTo>
                      <a:pt x="359" y="10"/>
                    </a:lnTo>
                    <a:lnTo>
                      <a:pt x="399" y="12"/>
                    </a:lnTo>
                    <a:lnTo>
                      <a:pt x="439" y="16"/>
                    </a:lnTo>
                    <a:lnTo>
                      <a:pt x="480" y="19"/>
                    </a:lnTo>
                    <a:lnTo>
                      <a:pt x="508" y="25"/>
                    </a:lnTo>
                    <a:lnTo>
                      <a:pt x="510" y="23"/>
                    </a:lnTo>
                    <a:lnTo>
                      <a:pt x="512" y="21"/>
                    </a:lnTo>
                    <a:lnTo>
                      <a:pt x="512" y="19"/>
                    </a:lnTo>
                    <a:lnTo>
                      <a:pt x="514" y="19"/>
                    </a:lnTo>
                    <a:lnTo>
                      <a:pt x="514" y="18"/>
                    </a:lnTo>
                    <a:lnTo>
                      <a:pt x="516" y="18"/>
                    </a:lnTo>
                    <a:lnTo>
                      <a:pt x="516" y="16"/>
                    </a:lnTo>
                    <a:close/>
                    <a:moveTo>
                      <a:pt x="0" y="1524"/>
                    </a:moveTo>
                    <a:lnTo>
                      <a:pt x="11" y="1528"/>
                    </a:lnTo>
                    <a:lnTo>
                      <a:pt x="46" y="1545"/>
                    </a:lnTo>
                    <a:lnTo>
                      <a:pt x="82" y="1558"/>
                    </a:lnTo>
                    <a:lnTo>
                      <a:pt x="121" y="1572"/>
                    </a:lnTo>
                    <a:lnTo>
                      <a:pt x="157" y="1581"/>
                    </a:lnTo>
                    <a:lnTo>
                      <a:pt x="197" y="1591"/>
                    </a:lnTo>
                    <a:lnTo>
                      <a:pt x="236" y="1599"/>
                    </a:lnTo>
                    <a:lnTo>
                      <a:pt x="276" y="1602"/>
                    </a:lnTo>
                    <a:lnTo>
                      <a:pt x="318" y="1606"/>
                    </a:lnTo>
                    <a:lnTo>
                      <a:pt x="359" y="1608"/>
                    </a:lnTo>
                    <a:lnTo>
                      <a:pt x="401" y="1606"/>
                    </a:lnTo>
                    <a:lnTo>
                      <a:pt x="441" y="1602"/>
                    </a:lnTo>
                    <a:lnTo>
                      <a:pt x="482" y="1599"/>
                    </a:lnTo>
                    <a:lnTo>
                      <a:pt x="520" y="1591"/>
                    </a:lnTo>
                    <a:lnTo>
                      <a:pt x="537" y="1587"/>
                    </a:lnTo>
                    <a:lnTo>
                      <a:pt x="537" y="1585"/>
                    </a:lnTo>
                    <a:lnTo>
                      <a:pt x="535" y="1583"/>
                    </a:lnTo>
                    <a:lnTo>
                      <a:pt x="533" y="1581"/>
                    </a:lnTo>
                    <a:lnTo>
                      <a:pt x="533" y="1579"/>
                    </a:lnTo>
                    <a:lnTo>
                      <a:pt x="531" y="1579"/>
                    </a:lnTo>
                    <a:lnTo>
                      <a:pt x="531" y="1577"/>
                    </a:lnTo>
                    <a:lnTo>
                      <a:pt x="518" y="1581"/>
                    </a:lnTo>
                    <a:lnTo>
                      <a:pt x="480" y="1587"/>
                    </a:lnTo>
                    <a:lnTo>
                      <a:pt x="439" y="1593"/>
                    </a:lnTo>
                    <a:lnTo>
                      <a:pt x="399" y="1597"/>
                    </a:lnTo>
                    <a:lnTo>
                      <a:pt x="359" y="1597"/>
                    </a:lnTo>
                    <a:lnTo>
                      <a:pt x="318" y="1597"/>
                    </a:lnTo>
                    <a:lnTo>
                      <a:pt x="278" y="1593"/>
                    </a:lnTo>
                    <a:lnTo>
                      <a:pt x="238" y="1587"/>
                    </a:lnTo>
                    <a:lnTo>
                      <a:pt x="199" y="1581"/>
                    </a:lnTo>
                    <a:lnTo>
                      <a:pt x="161" y="1572"/>
                    </a:lnTo>
                    <a:lnTo>
                      <a:pt x="123" y="1560"/>
                    </a:lnTo>
                    <a:lnTo>
                      <a:pt x="86" y="1549"/>
                    </a:lnTo>
                    <a:lnTo>
                      <a:pt x="50" y="1535"/>
                    </a:lnTo>
                    <a:lnTo>
                      <a:pt x="15" y="1518"/>
                    </a:lnTo>
                    <a:lnTo>
                      <a:pt x="0" y="1510"/>
                    </a:lnTo>
                    <a:lnTo>
                      <a:pt x="0" y="1512"/>
                    </a:lnTo>
                    <a:lnTo>
                      <a:pt x="0" y="1514"/>
                    </a:lnTo>
                    <a:lnTo>
                      <a:pt x="0" y="1516"/>
                    </a:lnTo>
                    <a:lnTo>
                      <a:pt x="0" y="1518"/>
                    </a:lnTo>
                    <a:lnTo>
                      <a:pt x="0" y="1520"/>
                    </a:lnTo>
                    <a:lnTo>
                      <a:pt x="0" y="1522"/>
                    </a:lnTo>
                    <a:lnTo>
                      <a:pt x="0" y="1524"/>
                    </a:lnTo>
                    <a:close/>
                  </a:path>
                </a:pathLst>
              </a:custGeom>
              <a:solidFill>
                <a:srgbClr val="69C3FF"/>
              </a:solidFill>
              <a:ln w="9525">
                <a:noFill/>
                <a:round/>
              </a:ln>
            </p:spPr>
            <p:txBody>
              <a:bodyPr/>
              <a:lstStyle/>
              <a:p>
                <a:endParaRPr lang="en-US"/>
              </a:p>
            </p:txBody>
          </p:sp>
          <p:sp>
            <p:nvSpPr>
              <p:cNvPr id="44208" name="Freeform 378"/>
              <p:cNvSpPr>
                <a:spLocks noEditPoints="1"/>
              </p:cNvSpPr>
              <p:nvPr/>
            </p:nvSpPr>
            <p:spPr bwMode="auto">
              <a:xfrm>
                <a:off x="4017" y="1299"/>
                <a:ext cx="537" cy="1596"/>
              </a:xfrm>
              <a:custGeom>
                <a:avLst/>
                <a:gdLst>
                  <a:gd name="T0" fmla="*/ 482 w 537"/>
                  <a:gd name="T1" fmla="*/ 8 h 1596"/>
                  <a:gd name="T2" fmla="*/ 401 w 537"/>
                  <a:gd name="T3" fmla="*/ 0 h 1596"/>
                  <a:gd name="T4" fmla="*/ 320 w 537"/>
                  <a:gd name="T5" fmla="*/ 0 h 1596"/>
                  <a:gd name="T6" fmla="*/ 240 w 537"/>
                  <a:gd name="T7" fmla="*/ 8 h 1596"/>
                  <a:gd name="T8" fmla="*/ 186 w 537"/>
                  <a:gd name="T9" fmla="*/ 19 h 1596"/>
                  <a:gd name="T10" fmla="*/ 184 w 537"/>
                  <a:gd name="T11" fmla="*/ 21 h 1596"/>
                  <a:gd name="T12" fmla="*/ 184 w 537"/>
                  <a:gd name="T13" fmla="*/ 25 h 1596"/>
                  <a:gd name="T14" fmla="*/ 182 w 537"/>
                  <a:gd name="T15" fmla="*/ 27 h 1596"/>
                  <a:gd name="T16" fmla="*/ 182 w 537"/>
                  <a:gd name="T17" fmla="*/ 31 h 1596"/>
                  <a:gd name="T18" fmla="*/ 242 w 537"/>
                  <a:gd name="T19" fmla="*/ 19 h 1596"/>
                  <a:gd name="T20" fmla="*/ 320 w 537"/>
                  <a:gd name="T21" fmla="*/ 12 h 1596"/>
                  <a:gd name="T22" fmla="*/ 401 w 537"/>
                  <a:gd name="T23" fmla="*/ 12 h 1596"/>
                  <a:gd name="T24" fmla="*/ 482 w 537"/>
                  <a:gd name="T25" fmla="*/ 19 h 1596"/>
                  <a:gd name="T26" fmla="*/ 508 w 537"/>
                  <a:gd name="T27" fmla="*/ 23 h 1596"/>
                  <a:gd name="T28" fmla="*/ 510 w 537"/>
                  <a:gd name="T29" fmla="*/ 21 h 1596"/>
                  <a:gd name="T30" fmla="*/ 512 w 537"/>
                  <a:gd name="T31" fmla="*/ 17 h 1596"/>
                  <a:gd name="T32" fmla="*/ 514 w 537"/>
                  <a:gd name="T33" fmla="*/ 15 h 1596"/>
                  <a:gd name="T34" fmla="*/ 2 w 537"/>
                  <a:gd name="T35" fmla="*/ 1510 h 1596"/>
                  <a:gd name="T36" fmla="*/ 50 w 537"/>
                  <a:gd name="T37" fmla="*/ 1533 h 1596"/>
                  <a:gd name="T38" fmla="*/ 123 w 537"/>
                  <a:gd name="T39" fmla="*/ 1560 h 1596"/>
                  <a:gd name="T40" fmla="*/ 199 w 537"/>
                  <a:gd name="T41" fmla="*/ 1579 h 1596"/>
                  <a:gd name="T42" fmla="*/ 280 w 537"/>
                  <a:gd name="T43" fmla="*/ 1593 h 1596"/>
                  <a:gd name="T44" fmla="*/ 361 w 537"/>
                  <a:gd name="T45" fmla="*/ 1596 h 1596"/>
                  <a:gd name="T46" fmla="*/ 443 w 537"/>
                  <a:gd name="T47" fmla="*/ 1593 h 1596"/>
                  <a:gd name="T48" fmla="*/ 522 w 537"/>
                  <a:gd name="T49" fmla="*/ 1579 h 1596"/>
                  <a:gd name="T50" fmla="*/ 535 w 537"/>
                  <a:gd name="T51" fmla="*/ 1575 h 1596"/>
                  <a:gd name="T52" fmla="*/ 533 w 537"/>
                  <a:gd name="T53" fmla="*/ 1573 h 1596"/>
                  <a:gd name="T54" fmla="*/ 532 w 537"/>
                  <a:gd name="T55" fmla="*/ 1571 h 1596"/>
                  <a:gd name="T56" fmla="*/ 530 w 537"/>
                  <a:gd name="T57" fmla="*/ 1568 h 1596"/>
                  <a:gd name="T58" fmla="*/ 520 w 537"/>
                  <a:gd name="T59" fmla="*/ 1570 h 1596"/>
                  <a:gd name="T60" fmla="*/ 441 w 537"/>
                  <a:gd name="T61" fmla="*/ 1581 h 1596"/>
                  <a:gd name="T62" fmla="*/ 361 w 537"/>
                  <a:gd name="T63" fmla="*/ 1585 h 1596"/>
                  <a:gd name="T64" fmla="*/ 280 w 537"/>
                  <a:gd name="T65" fmla="*/ 1581 h 1596"/>
                  <a:gd name="T66" fmla="*/ 201 w 537"/>
                  <a:gd name="T67" fmla="*/ 1570 h 1596"/>
                  <a:gd name="T68" fmla="*/ 127 w 537"/>
                  <a:gd name="T69" fmla="*/ 1550 h 1596"/>
                  <a:gd name="T70" fmla="*/ 54 w 537"/>
                  <a:gd name="T71" fmla="*/ 1524 h 1596"/>
                  <a:gd name="T72" fmla="*/ 0 w 537"/>
                  <a:gd name="T73" fmla="*/ 1499 h 1596"/>
                  <a:gd name="T74" fmla="*/ 0 w 537"/>
                  <a:gd name="T75" fmla="*/ 1500 h 1596"/>
                  <a:gd name="T76" fmla="*/ 2 w 537"/>
                  <a:gd name="T77" fmla="*/ 1504 h 1596"/>
                  <a:gd name="T78" fmla="*/ 2 w 537"/>
                  <a:gd name="T79" fmla="*/ 1508 h 1596"/>
                  <a:gd name="T80" fmla="*/ 2 w 537"/>
                  <a:gd name="T81" fmla="*/ 1510 h 15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37"/>
                  <a:gd name="T124" fmla="*/ 0 h 1596"/>
                  <a:gd name="T125" fmla="*/ 537 w 537"/>
                  <a:gd name="T126" fmla="*/ 1596 h 15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37" h="1596">
                    <a:moveTo>
                      <a:pt x="514" y="13"/>
                    </a:moveTo>
                    <a:lnTo>
                      <a:pt x="482" y="8"/>
                    </a:lnTo>
                    <a:lnTo>
                      <a:pt x="443" y="4"/>
                    </a:lnTo>
                    <a:lnTo>
                      <a:pt x="401" y="0"/>
                    </a:lnTo>
                    <a:lnTo>
                      <a:pt x="361" y="0"/>
                    </a:lnTo>
                    <a:lnTo>
                      <a:pt x="320" y="0"/>
                    </a:lnTo>
                    <a:lnTo>
                      <a:pt x="280" y="4"/>
                    </a:lnTo>
                    <a:lnTo>
                      <a:pt x="240" y="8"/>
                    </a:lnTo>
                    <a:lnTo>
                      <a:pt x="199" y="15"/>
                    </a:lnTo>
                    <a:lnTo>
                      <a:pt x="186" y="19"/>
                    </a:lnTo>
                    <a:lnTo>
                      <a:pt x="186" y="21"/>
                    </a:lnTo>
                    <a:lnTo>
                      <a:pt x="184" y="21"/>
                    </a:lnTo>
                    <a:lnTo>
                      <a:pt x="184" y="23"/>
                    </a:lnTo>
                    <a:lnTo>
                      <a:pt x="184" y="25"/>
                    </a:lnTo>
                    <a:lnTo>
                      <a:pt x="184" y="27"/>
                    </a:lnTo>
                    <a:lnTo>
                      <a:pt x="182" y="27"/>
                    </a:lnTo>
                    <a:lnTo>
                      <a:pt x="182" y="29"/>
                    </a:lnTo>
                    <a:lnTo>
                      <a:pt x="182" y="31"/>
                    </a:lnTo>
                    <a:lnTo>
                      <a:pt x="201" y="27"/>
                    </a:lnTo>
                    <a:lnTo>
                      <a:pt x="242" y="19"/>
                    </a:lnTo>
                    <a:lnTo>
                      <a:pt x="280" y="13"/>
                    </a:lnTo>
                    <a:lnTo>
                      <a:pt x="320" y="12"/>
                    </a:lnTo>
                    <a:lnTo>
                      <a:pt x="361" y="10"/>
                    </a:lnTo>
                    <a:lnTo>
                      <a:pt x="401" y="12"/>
                    </a:lnTo>
                    <a:lnTo>
                      <a:pt x="441" y="13"/>
                    </a:lnTo>
                    <a:lnTo>
                      <a:pt x="482" y="19"/>
                    </a:lnTo>
                    <a:lnTo>
                      <a:pt x="508" y="23"/>
                    </a:lnTo>
                    <a:lnTo>
                      <a:pt x="510" y="21"/>
                    </a:lnTo>
                    <a:lnTo>
                      <a:pt x="510" y="19"/>
                    </a:lnTo>
                    <a:lnTo>
                      <a:pt x="512" y="17"/>
                    </a:lnTo>
                    <a:lnTo>
                      <a:pt x="514" y="15"/>
                    </a:lnTo>
                    <a:lnTo>
                      <a:pt x="514" y="13"/>
                    </a:lnTo>
                    <a:close/>
                    <a:moveTo>
                      <a:pt x="2" y="1510"/>
                    </a:moveTo>
                    <a:lnTo>
                      <a:pt x="15" y="1518"/>
                    </a:lnTo>
                    <a:lnTo>
                      <a:pt x="50" y="1533"/>
                    </a:lnTo>
                    <a:lnTo>
                      <a:pt x="86" y="1548"/>
                    </a:lnTo>
                    <a:lnTo>
                      <a:pt x="123" y="1560"/>
                    </a:lnTo>
                    <a:lnTo>
                      <a:pt x="161" y="1571"/>
                    </a:lnTo>
                    <a:lnTo>
                      <a:pt x="199" y="1579"/>
                    </a:lnTo>
                    <a:lnTo>
                      <a:pt x="240" y="1587"/>
                    </a:lnTo>
                    <a:lnTo>
                      <a:pt x="280" y="1593"/>
                    </a:lnTo>
                    <a:lnTo>
                      <a:pt x="320" y="1594"/>
                    </a:lnTo>
                    <a:lnTo>
                      <a:pt x="361" y="1596"/>
                    </a:lnTo>
                    <a:lnTo>
                      <a:pt x="401" y="1594"/>
                    </a:lnTo>
                    <a:lnTo>
                      <a:pt x="443" y="1593"/>
                    </a:lnTo>
                    <a:lnTo>
                      <a:pt x="482" y="1587"/>
                    </a:lnTo>
                    <a:lnTo>
                      <a:pt x="522" y="1579"/>
                    </a:lnTo>
                    <a:lnTo>
                      <a:pt x="537" y="1577"/>
                    </a:lnTo>
                    <a:lnTo>
                      <a:pt x="535" y="1575"/>
                    </a:lnTo>
                    <a:lnTo>
                      <a:pt x="535" y="1573"/>
                    </a:lnTo>
                    <a:lnTo>
                      <a:pt x="533" y="1573"/>
                    </a:lnTo>
                    <a:lnTo>
                      <a:pt x="533" y="1571"/>
                    </a:lnTo>
                    <a:lnTo>
                      <a:pt x="532" y="1571"/>
                    </a:lnTo>
                    <a:lnTo>
                      <a:pt x="532" y="1570"/>
                    </a:lnTo>
                    <a:lnTo>
                      <a:pt x="530" y="1568"/>
                    </a:lnTo>
                    <a:lnTo>
                      <a:pt x="520" y="1570"/>
                    </a:lnTo>
                    <a:lnTo>
                      <a:pt x="482" y="1577"/>
                    </a:lnTo>
                    <a:lnTo>
                      <a:pt x="441" y="1581"/>
                    </a:lnTo>
                    <a:lnTo>
                      <a:pt x="401" y="1585"/>
                    </a:lnTo>
                    <a:lnTo>
                      <a:pt x="361" y="1585"/>
                    </a:lnTo>
                    <a:lnTo>
                      <a:pt x="320" y="1585"/>
                    </a:lnTo>
                    <a:lnTo>
                      <a:pt x="280" y="1581"/>
                    </a:lnTo>
                    <a:lnTo>
                      <a:pt x="242" y="1577"/>
                    </a:lnTo>
                    <a:lnTo>
                      <a:pt x="201" y="1570"/>
                    </a:lnTo>
                    <a:lnTo>
                      <a:pt x="165" y="1560"/>
                    </a:lnTo>
                    <a:lnTo>
                      <a:pt x="127" y="1550"/>
                    </a:lnTo>
                    <a:lnTo>
                      <a:pt x="90" y="1537"/>
                    </a:lnTo>
                    <a:lnTo>
                      <a:pt x="54" y="1524"/>
                    </a:lnTo>
                    <a:lnTo>
                      <a:pt x="19" y="1508"/>
                    </a:lnTo>
                    <a:lnTo>
                      <a:pt x="0" y="1499"/>
                    </a:lnTo>
                    <a:lnTo>
                      <a:pt x="0" y="1500"/>
                    </a:lnTo>
                    <a:lnTo>
                      <a:pt x="0" y="1502"/>
                    </a:lnTo>
                    <a:lnTo>
                      <a:pt x="2" y="1504"/>
                    </a:lnTo>
                    <a:lnTo>
                      <a:pt x="2" y="1506"/>
                    </a:lnTo>
                    <a:lnTo>
                      <a:pt x="2" y="1508"/>
                    </a:lnTo>
                    <a:lnTo>
                      <a:pt x="2" y="1510"/>
                    </a:lnTo>
                    <a:close/>
                  </a:path>
                </a:pathLst>
              </a:custGeom>
              <a:solidFill>
                <a:srgbClr val="6AC3FF"/>
              </a:solidFill>
              <a:ln w="9525">
                <a:noFill/>
                <a:round/>
              </a:ln>
            </p:spPr>
            <p:txBody>
              <a:bodyPr/>
              <a:lstStyle/>
              <a:p>
                <a:endParaRPr lang="en-US"/>
              </a:p>
            </p:txBody>
          </p:sp>
          <p:sp>
            <p:nvSpPr>
              <p:cNvPr id="44209" name="Freeform 379"/>
              <p:cNvSpPr>
                <a:spLocks noEditPoints="1"/>
              </p:cNvSpPr>
              <p:nvPr/>
            </p:nvSpPr>
            <p:spPr bwMode="auto">
              <a:xfrm>
                <a:off x="4017" y="1303"/>
                <a:ext cx="533" cy="1587"/>
              </a:xfrm>
              <a:custGeom>
                <a:avLst/>
                <a:gdLst>
                  <a:gd name="T0" fmla="*/ 482 w 533"/>
                  <a:gd name="T1" fmla="*/ 9 h 1587"/>
                  <a:gd name="T2" fmla="*/ 401 w 533"/>
                  <a:gd name="T3" fmla="*/ 2 h 1587"/>
                  <a:gd name="T4" fmla="*/ 320 w 533"/>
                  <a:gd name="T5" fmla="*/ 2 h 1587"/>
                  <a:gd name="T6" fmla="*/ 240 w 533"/>
                  <a:gd name="T7" fmla="*/ 9 h 1587"/>
                  <a:gd name="T8" fmla="*/ 184 w 533"/>
                  <a:gd name="T9" fmla="*/ 21 h 1587"/>
                  <a:gd name="T10" fmla="*/ 182 w 533"/>
                  <a:gd name="T11" fmla="*/ 23 h 1587"/>
                  <a:gd name="T12" fmla="*/ 182 w 533"/>
                  <a:gd name="T13" fmla="*/ 27 h 1587"/>
                  <a:gd name="T14" fmla="*/ 180 w 533"/>
                  <a:gd name="T15" fmla="*/ 31 h 1587"/>
                  <a:gd name="T16" fmla="*/ 180 w 533"/>
                  <a:gd name="T17" fmla="*/ 33 h 1587"/>
                  <a:gd name="T18" fmla="*/ 242 w 533"/>
                  <a:gd name="T19" fmla="*/ 21 h 1587"/>
                  <a:gd name="T20" fmla="*/ 320 w 533"/>
                  <a:gd name="T21" fmla="*/ 13 h 1587"/>
                  <a:gd name="T22" fmla="*/ 401 w 533"/>
                  <a:gd name="T23" fmla="*/ 13 h 1587"/>
                  <a:gd name="T24" fmla="*/ 480 w 533"/>
                  <a:gd name="T25" fmla="*/ 21 h 1587"/>
                  <a:gd name="T26" fmla="*/ 505 w 533"/>
                  <a:gd name="T27" fmla="*/ 23 h 1587"/>
                  <a:gd name="T28" fmla="*/ 507 w 533"/>
                  <a:gd name="T29" fmla="*/ 21 h 1587"/>
                  <a:gd name="T30" fmla="*/ 508 w 533"/>
                  <a:gd name="T31" fmla="*/ 19 h 1587"/>
                  <a:gd name="T32" fmla="*/ 510 w 533"/>
                  <a:gd name="T33" fmla="*/ 17 h 1587"/>
                  <a:gd name="T34" fmla="*/ 2 w 533"/>
                  <a:gd name="T35" fmla="*/ 1500 h 1587"/>
                  <a:gd name="T36" fmla="*/ 52 w 533"/>
                  <a:gd name="T37" fmla="*/ 1525 h 1587"/>
                  <a:gd name="T38" fmla="*/ 125 w 533"/>
                  <a:gd name="T39" fmla="*/ 1550 h 1587"/>
                  <a:gd name="T40" fmla="*/ 201 w 533"/>
                  <a:gd name="T41" fmla="*/ 1571 h 1587"/>
                  <a:gd name="T42" fmla="*/ 280 w 533"/>
                  <a:gd name="T43" fmla="*/ 1583 h 1587"/>
                  <a:gd name="T44" fmla="*/ 361 w 533"/>
                  <a:gd name="T45" fmla="*/ 1587 h 1587"/>
                  <a:gd name="T46" fmla="*/ 441 w 533"/>
                  <a:gd name="T47" fmla="*/ 1583 h 1587"/>
                  <a:gd name="T48" fmla="*/ 520 w 533"/>
                  <a:gd name="T49" fmla="*/ 1571 h 1587"/>
                  <a:gd name="T50" fmla="*/ 532 w 533"/>
                  <a:gd name="T51" fmla="*/ 1567 h 1587"/>
                  <a:gd name="T52" fmla="*/ 530 w 533"/>
                  <a:gd name="T53" fmla="*/ 1564 h 1587"/>
                  <a:gd name="T54" fmla="*/ 528 w 533"/>
                  <a:gd name="T55" fmla="*/ 1562 h 1587"/>
                  <a:gd name="T56" fmla="*/ 528 w 533"/>
                  <a:gd name="T57" fmla="*/ 1560 h 1587"/>
                  <a:gd name="T58" fmla="*/ 518 w 533"/>
                  <a:gd name="T59" fmla="*/ 1560 h 1587"/>
                  <a:gd name="T60" fmla="*/ 441 w 533"/>
                  <a:gd name="T61" fmla="*/ 1571 h 1587"/>
                  <a:gd name="T62" fmla="*/ 361 w 533"/>
                  <a:gd name="T63" fmla="*/ 1577 h 1587"/>
                  <a:gd name="T64" fmla="*/ 280 w 533"/>
                  <a:gd name="T65" fmla="*/ 1571 h 1587"/>
                  <a:gd name="T66" fmla="*/ 203 w 533"/>
                  <a:gd name="T67" fmla="*/ 1560 h 1587"/>
                  <a:gd name="T68" fmla="*/ 128 w 533"/>
                  <a:gd name="T69" fmla="*/ 1541 h 1587"/>
                  <a:gd name="T70" fmla="*/ 56 w 533"/>
                  <a:gd name="T71" fmla="*/ 1514 h 1587"/>
                  <a:gd name="T72" fmla="*/ 0 w 533"/>
                  <a:gd name="T73" fmla="*/ 1487 h 1587"/>
                  <a:gd name="T74" fmla="*/ 0 w 533"/>
                  <a:gd name="T75" fmla="*/ 1491 h 1587"/>
                  <a:gd name="T76" fmla="*/ 0 w 533"/>
                  <a:gd name="T77" fmla="*/ 1495 h 1587"/>
                  <a:gd name="T78" fmla="*/ 0 w 533"/>
                  <a:gd name="T79" fmla="*/ 1496 h 1587"/>
                  <a:gd name="T80" fmla="*/ 2 w 533"/>
                  <a:gd name="T81" fmla="*/ 1500 h 158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33"/>
                  <a:gd name="T124" fmla="*/ 0 h 1587"/>
                  <a:gd name="T125" fmla="*/ 533 w 533"/>
                  <a:gd name="T126" fmla="*/ 1587 h 158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33" h="1587">
                    <a:moveTo>
                      <a:pt x="510" y="15"/>
                    </a:moveTo>
                    <a:lnTo>
                      <a:pt x="482" y="9"/>
                    </a:lnTo>
                    <a:lnTo>
                      <a:pt x="441" y="6"/>
                    </a:lnTo>
                    <a:lnTo>
                      <a:pt x="401" y="2"/>
                    </a:lnTo>
                    <a:lnTo>
                      <a:pt x="361" y="0"/>
                    </a:lnTo>
                    <a:lnTo>
                      <a:pt x="320" y="2"/>
                    </a:lnTo>
                    <a:lnTo>
                      <a:pt x="280" y="6"/>
                    </a:lnTo>
                    <a:lnTo>
                      <a:pt x="240" y="9"/>
                    </a:lnTo>
                    <a:lnTo>
                      <a:pt x="201" y="17"/>
                    </a:lnTo>
                    <a:lnTo>
                      <a:pt x="184" y="21"/>
                    </a:lnTo>
                    <a:lnTo>
                      <a:pt x="184" y="23"/>
                    </a:lnTo>
                    <a:lnTo>
                      <a:pt x="182" y="23"/>
                    </a:lnTo>
                    <a:lnTo>
                      <a:pt x="182" y="25"/>
                    </a:lnTo>
                    <a:lnTo>
                      <a:pt x="182" y="27"/>
                    </a:lnTo>
                    <a:lnTo>
                      <a:pt x="180" y="29"/>
                    </a:lnTo>
                    <a:lnTo>
                      <a:pt x="180" y="31"/>
                    </a:lnTo>
                    <a:lnTo>
                      <a:pt x="180" y="33"/>
                    </a:lnTo>
                    <a:lnTo>
                      <a:pt x="203" y="27"/>
                    </a:lnTo>
                    <a:lnTo>
                      <a:pt x="242" y="21"/>
                    </a:lnTo>
                    <a:lnTo>
                      <a:pt x="280" y="15"/>
                    </a:lnTo>
                    <a:lnTo>
                      <a:pt x="320" y="13"/>
                    </a:lnTo>
                    <a:lnTo>
                      <a:pt x="361" y="11"/>
                    </a:lnTo>
                    <a:lnTo>
                      <a:pt x="401" y="13"/>
                    </a:lnTo>
                    <a:lnTo>
                      <a:pt x="441" y="15"/>
                    </a:lnTo>
                    <a:lnTo>
                      <a:pt x="480" y="21"/>
                    </a:lnTo>
                    <a:lnTo>
                      <a:pt x="505" y="25"/>
                    </a:lnTo>
                    <a:lnTo>
                      <a:pt x="505" y="23"/>
                    </a:lnTo>
                    <a:lnTo>
                      <a:pt x="507" y="23"/>
                    </a:lnTo>
                    <a:lnTo>
                      <a:pt x="507" y="21"/>
                    </a:lnTo>
                    <a:lnTo>
                      <a:pt x="508" y="19"/>
                    </a:lnTo>
                    <a:lnTo>
                      <a:pt x="510" y="17"/>
                    </a:lnTo>
                    <a:lnTo>
                      <a:pt x="510" y="15"/>
                    </a:lnTo>
                    <a:close/>
                    <a:moveTo>
                      <a:pt x="2" y="1500"/>
                    </a:moveTo>
                    <a:lnTo>
                      <a:pt x="17" y="1508"/>
                    </a:lnTo>
                    <a:lnTo>
                      <a:pt x="52" y="1525"/>
                    </a:lnTo>
                    <a:lnTo>
                      <a:pt x="88" y="1539"/>
                    </a:lnTo>
                    <a:lnTo>
                      <a:pt x="125" y="1550"/>
                    </a:lnTo>
                    <a:lnTo>
                      <a:pt x="163" y="1562"/>
                    </a:lnTo>
                    <a:lnTo>
                      <a:pt x="201" y="1571"/>
                    </a:lnTo>
                    <a:lnTo>
                      <a:pt x="240" y="1577"/>
                    </a:lnTo>
                    <a:lnTo>
                      <a:pt x="280" y="1583"/>
                    </a:lnTo>
                    <a:lnTo>
                      <a:pt x="320" y="1587"/>
                    </a:lnTo>
                    <a:lnTo>
                      <a:pt x="361" y="1587"/>
                    </a:lnTo>
                    <a:lnTo>
                      <a:pt x="401" y="1587"/>
                    </a:lnTo>
                    <a:lnTo>
                      <a:pt x="441" y="1583"/>
                    </a:lnTo>
                    <a:lnTo>
                      <a:pt x="482" y="1577"/>
                    </a:lnTo>
                    <a:lnTo>
                      <a:pt x="520" y="1571"/>
                    </a:lnTo>
                    <a:lnTo>
                      <a:pt x="533" y="1567"/>
                    </a:lnTo>
                    <a:lnTo>
                      <a:pt x="532" y="1567"/>
                    </a:lnTo>
                    <a:lnTo>
                      <a:pt x="532" y="1566"/>
                    </a:lnTo>
                    <a:lnTo>
                      <a:pt x="530" y="1564"/>
                    </a:lnTo>
                    <a:lnTo>
                      <a:pt x="528" y="1562"/>
                    </a:lnTo>
                    <a:lnTo>
                      <a:pt x="528" y="1560"/>
                    </a:lnTo>
                    <a:lnTo>
                      <a:pt x="526" y="1558"/>
                    </a:lnTo>
                    <a:lnTo>
                      <a:pt x="518" y="1560"/>
                    </a:lnTo>
                    <a:lnTo>
                      <a:pt x="480" y="1567"/>
                    </a:lnTo>
                    <a:lnTo>
                      <a:pt x="441" y="1571"/>
                    </a:lnTo>
                    <a:lnTo>
                      <a:pt x="401" y="1575"/>
                    </a:lnTo>
                    <a:lnTo>
                      <a:pt x="361" y="1577"/>
                    </a:lnTo>
                    <a:lnTo>
                      <a:pt x="320" y="1575"/>
                    </a:lnTo>
                    <a:lnTo>
                      <a:pt x="280" y="1571"/>
                    </a:lnTo>
                    <a:lnTo>
                      <a:pt x="242" y="1567"/>
                    </a:lnTo>
                    <a:lnTo>
                      <a:pt x="203" y="1560"/>
                    </a:lnTo>
                    <a:lnTo>
                      <a:pt x="165" y="1552"/>
                    </a:lnTo>
                    <a:lnTo>
                      <a:pt x="128" y="1541"/>
                    </a:lnTo>
                    <a:lnTo>
                      <a:pt x="92" y="1529"/>
                    </a:lnTo>
                    <a:lnTo>
                      <a:pt x="56" y="1514"/>
                    </a:lnTo>
                    <a:lnTo>
                      <a:pt x="21" y="1498"/>
                    </a:lnTo>
                    <a:lnTo>
                      <a:pt x="0" y="1487"/>
                    </a:lnTo>
                    <a:lnTo>
                      <a:pt x="0" y="1489"/>
                    </a:lnTo>
                    <a:lnTo>
                      <a:pt x="0" y="1491"/>
                    </a:lnTo>
                    <a:lnTo>
                      <a:pt x="0" y="1493"/>
                    </a:lnTo>
                    <a:lnTo>
                      <a:pt x="0" y="1495"/>
                    </a:lnTo>
                    <a:lnTo>
                      <a:pt x="0" y="1496"/>
                    </a:lnTo>
                    <a:lnTo>
                      <a:pt x="0" y="1498"/>
                    </a:lnTo>
                    <a:lnTo>
                      <a:pt x="2" y="1500"/>
                    </a:lnTo>
                    <a:close/>
                  </a:path>
                </a:pathLst>
              </a:custGeom>
              <a:solidFill>
                <a:srgbClr val="6BC3FF"/>
              </a:solidFill>
              <a:ln w="9525">
                <a:noFill/>
                <a:round/>
              </a:ln>
            </p:spPr>
            <p:txBody>
              <a:bodyPr/>
              <a:lstStyle/>
              <a:p>
                <a:endParaRPr lang="en-US"/>
              </a:p>
            </p:txBody>
          </p:sp>
          <p:sp>
            <p:nvSpPr>
              <p:cNvPr id="44210" name="Freeform 380"/>
              <p:cNvSpPr>
                <a:spLocks noEditPoints="1"/>
              </p:cNvSpPr>
              <p:nvPr/>
            </p:nvSpPr>
            <p:spPr bwMode="auto">
              <a:xfrm>
                <a:off x="4015" y="1309"/>
                <a:ext cx="532" cy="1575"/>
              </a:xfrm>
              <a:custGeom>
                <a:avLst/>
                <a:gdLst>
                  <a:gd name="T0" fmla="*/ 484 w 532"/>
                  <a:gd name="T1" fmla="*/ 9 h 1575"/>
                  <a:gd name="T2" fmla="*/ 403 w 532"/>
                  <a:gd name="T3" fmla="*/ 2 h 1575"/>
                  <a:gd name="T4" fmla="*/ 322 w 532"/>
                  <a:gd name="T5" fmla="*/ 2 h 1575"/>
                  <a:gd name="T6" fmla="*/ 244 w 532"/>
                  <a:gd name="T7" fmla="*/ 9 h 1575"/>
                  <a:gd name="T8" fmla="*/ 184 w 532"/>
                  <a:gd name="T9" fmla="*/ 21 h 1575"/>
                  <a:gd name="T10" fmla="*/ 182 w 532"/>
                  <a:gd name="T11" fmla="*/ 25 h 1575"/>
                  <a:gd name="T12" fmla="*/ 182 w 532"/>
                  <a:gd name="T13" fmla="*/ 27 h 1575"/>
                  <a:gd name="T14" fmla="*/ 180 w 532"/>
                  <a:gd name="T15" fmla="*/ 30 h 1575"/>
                  <a:gd name="T16" fmla="*/ 180 w 532"/>
                  <a:gd name="T17" fmla="*/ 32 h 1575"/>
                  <a:gd name="T18" fmla="*/ 244 w 532"/>
                  <a:gd name="T19" fmla="*/ 19 h 1575"/>
                  <a:gd name="T20" fmla="*/ 322 w 532"/>
                  <a:gd name="T21" fmla="*/ 11 h 1575"/>
                  <a:gd name="T22" fmla="*/ 403 w 532"/>
                  <a:gd name="T23" fmla="*/ 11 h 1575"/>
                  <a:gd name="T24" fmla="*/ 482 w 532"/>
                  <a:gd name="T25" fmla="*/ 19 h 1575"/>
                  <a:gd name="T26" fmla="*/ 503 w 532"/>
                  <a:gd name="T27" fmla="*/ 23 h 1575"/>
                  <a:gd name="T28" fmla="*/ 505 w 532"/>
                  <a:gd name="T29" fmla="*/ 21 h 1575"/>
                  <a:gd name="T30" fmla="*/ 507 w 532"/>
                  <a:gd name="T31" fmla="*/ 17 h 1575"/>
                  <a:gd name="T32" fmla="*/ 509 w 532"/>
                  <a:gd name="T33" fmla="*/ 15 h 1575"/>
                  <a:gd name="T34" fmla="*/ 2 w 532"/>
                  <a:gd name="T35" fmla="*/ 1489 h 1575"/>
                  <a:gd name="T36" fmla="*/ 56 w 532"/>
                  <a:gd name="T37" fmla="*/ 1514 h 1575"/>
                  <a:gd name="T38" fmla="*/ 129 w 532"/>
                  <a:gd name="T39" fmla="*/ 1540 h 1575"/>
                  <a:gd name="T40" fmla="*/ 203 w 532"/>
                  <a:gd name="T41" fmla="*/ 1560 h 1575"/>
                  <a:gd name="T42" fmla="*/ 282 w 532"/>
                  <a:gd name="T43" fmla="*/ 1571 h 1575"/>
                  <a:gd name="T44" fmla="*/ 363 w 532"/>
                  <a:gd name="T45" fmla="*/ 1575 h 1575"/>
                  <a:gd name="T46" fmla="*/ 443 w 532"/>
                  <a:gd name="T47" fmla="*/ 1571 h 1575"/>
                  <a:gd name="T48" fmla="*/ 522 w 532"/>
                  <a:gd name="T49" fmla="*/ 1560 h 1575"/>
                  <a:gd name="T50" fmla="*/ 532 w 532"/>
                  <a:gd name="T51" fmla="*/ 1556 h 1575"/>
                  <a:gd name="T52" fmla="*/ 530 w 532"/>
                  <a:gd name="T53" fmla="*/ 1554 h 1575"/>
                  <a:gd name="T54" fmla="*/ 528 w 532"/>
                  <a:gd name="T55" fmla="*/ 1552 h 1575"/>
                  <a:gd name="T56" fmla="*/ 526 w 532"/>
                  <a:gd name="T57" fmla="*/ 1550 h 1575"/>
                  <a:gd name="T58" fmla="*/ 520 w 532"/>
                  <a:gd name="T59" fmla="*/ 1550 h 1575"/>
                  <a:gd name="T60" fmla="*/ 441 w 532"/>
                  <a:gd name="T61" fmla="*/ 1561 h 1575"/>
                  <a:gd name="T62" fmla="*/ 363 w 532"/>
                  <a:gd name="T63" fmla="*/ 1565 h 1575"/>
                  <a:gd name="T64" fmla="*/ 284 w 532"/>
                  <a:gd name="T65" fmla="*/ 1561 h 1575"/>
                  <a:gd name="T66" fmla="*/ 205 w 532"/>
                  <a:gd name="T67" fmla="*/ 1550 h 1575"/>
                  <a:gd name="T68" fmla="*/ 132 w 532"/>
                  <a:gd name="T69" fmla="*/ 1531 h 1575"/>
                  <a:gd name="T70" fmla="*/ 59 w 532"/>
                  <a:gd name="T71" fmla="*/ 1504 h 1575"/>
                  <a:gd name="T72" fmla="*/ 0 w 532"/>
                  <a:gd name="T73" fmla="*/ 1475 h 1575"/>
                  <a:gd name="T74" fmla="*/ 2 w 532"/>
                  <a:gd name="T75" fmla="*/ 1479 h 1575"/>
                  <a:gd name="T76" fmla="*/ 2 w 532"/>
                  <a:gd name="T77" fmla="*/ 1481 h 1575"/>
                  <a:gd name="T78" fmla="*/ 2 w 532"/>
                  <a:gd name="T79" fmla="*/ 1485 h 1575"/>
                  <a:gd name="T80" fmla="*/ 2 w 532"/>
                  <a:gd name="T81" fmla="*/ 1489 h 157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32"/>
                  <a:gd name="T124" fmla="*/ 0 h 1575"/>
                  <a:gd name="T125" fmla="*/ 532 w 532"/>
                  <a:gd name="T126" fmla="*/ 1575 h 157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32" h="1575">
                    <a:moveTo>
                      <a:pt x="510" y="13"/>
                    </a:moveTo>
                    <a:lnTo>
                      <a:pt x="484" y="9"/>
                    </a:lnTo>
                    <a:lnTo>
                      <a:pt x="443" y="3"/>
                    </a:lnTo>
                    <a:lnTo>
                      <a:pt x="403" y="2"/>
                    </a:lnTo>
                    <a:lnTo>
                      <a:pt x="363" y="0"/>
                    </a:lnTo>
                    <a:lnTo>
                      <a:pt x="322" y="2"/>
                    </a:lnTo>
                    <a:lnTo>
                      <a:pt x="282" y="3"/>
                    </a:lnTo>
                    <a:lnTo>
                      <a:pt x="244" y="9"/>
                    </a:lnTo>
                    <a:lnTo>
                      <a:pt x="203" y="17"/>
                    </a:lnTo>
                    <a:lnTo>
                      <a:pt x="184" y="21"/>
                    </a:lnTo>
                    <a:lnTo>
                      <a:pt x="182" y="23"/>
                    </a:lnTo>
                    <a:lnTo>
                      <a:pt x="182" y="25"/>
                    </a:lnTo>
                    <a:lnTo>
                      <a:pt x="182" y="27"/>
                    </a:lnTo>
                    <a:lnTo>
                      <a:pt x="180" y="28"/>
                    </a:lnTo>
                    <a:lnTo>
                      <a:pt x="180" y="30"/>
                    </a:lnTo>
                    <a:lnTo>
                      <a:pt x="180" y="32"/>
                    </a:lnTo>
                    <a:lnTo>
                      <a:pt x="205" y="27"/>
                    </a:lnTo>
                    <a:lnTo>
                      <a:pt x="244" y="19"/>
                    </a:lnTo>
                    <a:lnTo>
                      <a:pt x="284" y="15"/>
                    </a:lnTo>
                    <a:lnTo>
                      <a:pt x="322" y="11"/>
                    </a:lnTo>
                    <a:lnTo>
                      <a:pt x="363" y="11"/>
                    </a:lnTo>
                    <a:lnTo>
                      <a:pt x="403" y="11"/>
                    </a:lnTo>
                    <a:lnTo>
                      <a:pt x="441" y="15"/>
                    </a:lnTo>
                    <a:lnTo>
                      <a:pt x="482" y="19"/>
                    </a:lnTo>
                    <a:lnTo>
                      <a:pt x="503" y="23"/>
                    </a:lnTo>
                    <a:lnTo>
                      <a:pt x="505" y="21"/>
                    </a:lnTo>
                    <a:lnTo>
                      <a:pt x="507" y="19"/>
                    </a:lnTo>
                    <a:lnTo>
                      <a:pt x="507" y="17"/>
                    </a:lnTo>
                    <a:lnTo>
                      <a:pt x="509" y="17"/>
                    </a:lnTo>
                    <a:lnTo>
                      <a:pt x="509" y="15"/>
                    </a:lnTo>
                    <a:lnTo>
                      <a:pt x="510" y="13"/>
                    </a:lnTo>
                    <a:close/>
                    <a:moveTo>
                      <a:pt x="2" y="1489"/>
                    </a:moveTo>
                    <a:lnTo>
                      <a:pt x="21" y="1498"/>
                    </a:lnTo>
                    <a:lnTo>
                      <a:pt x="56" y="1514"/>
                    </a:lnTo>
                    <a:lnTo>
                      <a:pt x="92" y="1527"/>
                    </a:lnTo>
                    <a:lnTo>
                      <a:pt x="129" y="1540"/>
                    </a:lnTo>
                    <a:lnTo>
                      <a:pt x="167" y="1550"/>
                    </a:lnTo>
                    <a:lnTo>
                      <a:pt x="203" y="1560"/>
                    </a:lnTo>
                    <a:lnTo>
                      <a:pt x="244" y="1567"/>
                    </a:lnTo>
                    <a:lnTo>
                      <a:pt x="282" y="1571"/>
                    </a:lnTo>
                    <a:lnTo>
                      <a:pt x="322" y="1575"/>
                    </a:lnTo>
                    <a:lnTo>
                      <a:pt x="363" y="1575"/>
                    </a:lnTo>
                    <a:lnTo>
                      <a:pt x="403" y="1575"/>
                    </a:lnTo>
                    <a:lnTo>
                      <a:pt x="443" y="1571"/>
                    </a:lnTo>
                    <a:lnTo>
                      <a:pt x="484" y="1567"/>
                    </a:lnTo>
                    <a:lnTo>
                      <a:pt x="522" y="1560"/>
                    </a:lnTo>
                    <a:lnTo>
                      <a:pt x="532" y="1558"/>
                    </a:lnTo>
                    <a:lnTo>
                      <a:pt x="532" y="1556"/>
                    </a:lnTo>
                    <a:lnTo>
                      <a:pt x="530" y="1556"/>
                    </a:lnTo>
                    <a:lnTo>
                      <a:pt x="530" y="1554"/>
                    </a:lnTo>
                    <a:lnTo>
                      <a:pt x="528" y="1552"/>
                    </a:lnTo>
                    <a:lnTo>
                      <a:pt x="526" y="1550"/>
                    </a:lnTo>
                    <a:lnTo>
                      <a:pt x="524" y="1548"/>
                    </a:lnTo>
                    <a:lnTo>
                      <a:pt x="520" y="1550"/>
                    </a:lnTo>
                    <a:lnTo>
                      <a:pt x="482" y="1556"/>
                    </a:lnTo>
                    <a:lnTo>
                      <a:pt x="441" y="1561"/>
                    </a:lnTo>
                    <a:lnTo>
                      <a:pt x="403" y="1563"/>
                    </a:lnTo>
                    <a:lnTo>
                      <a:pt x="363" y="1565"/>
                    </a:lnTo>
                    <a:lnTo>
                      <a:pt x="322" y="1563"/>
                    </a:lnTo>
                    <a:lnTo>
                      <a:pt x="284" y="1561"/>
                    </a:lnTo>
                    <a:lnTo>
                      <a:pt x="244" y="1556"/>
                    </a:lnTo>
                    <a:lnTo>
                      <a:pt x="205" y="1550"/>
                    </a:lnTo>
                    <a:lnTo>
                      <a:pt x="169" y="1540"/>
                    </a:lnTo>
                    <a:lnTo>
                      <a:pt x="132" y="1531"/>
                    </a:lnTo>
                    <a:lnTo>
                      <a:pt x="96" y="1517"/>
                    </a:lnTo>
                    <a:lnTo>
                      <a:pt x="59" y="1504"/>
                    </a:lnTo>
                    <a:lnTo>
                      <a:pt x="27" y="1489"/>
                    </a:lnTo>
                    <a:lnTo>
                      <a:pt x="0" y="1475"/>
                    </a:lnTo>
                    <a:lnTo>
                      <a:pt x="2" y="1477"/>
                    </a:lnTo>
                    <a:lnTo>
                      <a:pt x="2" y="1479"/>
                    </a:lnTo>
                    <a:lnTo>
                      <a:pt x="2" y="1481"/>
                    </a:lnTo>
                    <a:lnTo>
                      <a:pt x="2" y="1483"/>
                    </a:lnTo>
                    <a:lnTo>
                      <a:pt x="2" y="1485"/>
                    </a:lnTo>
                    <a:lnTo>
                      <a:pt x="2" y="1487"/>
                    </a:lnTo>
                    <a:lnTo>
                      <a:pt x="2" y="1489"/>
                    </a:lnTo>
                    <a:close/>
                  </a:path>
                </a:pathLst>
              </a:custGeom>
              <a:solidFill>
                <a:srgbClr val="6CC4FF"/>
              </a:solidFill>
              <a:ln w="9525">
                <a:noFill/>
                <a:round/>
              </a:ln>
            </p:spPr>
            <p:txBody>
              <a:bodyPr/>
              <a:lstStyle/>
              <a:p>
                <a:endParaRPr lang="en-US"/>
              </a:p>
            </p:txBody>
          </p:sp>
          <p:sp>
            <p:nvSpPr>
              <p:cNvPr id="44211" name="Freeform 381"/>
              <p:cNvSpPr>
                <a:spLocks noEditPoints="1"/>
              </p:cNvSpPr>
              <p:nvPr/>
            </p:nvSpPr>
            <p:spPr bwMode="auto">
              <a:xfrm>
                <a:off x="4015" y="1314"/>
                <a:ext cx="528" cy="1566"/>
              </a:xfrm>
              <a:custGeom>
                <a:avLst/>
                <a:gdLst>
                  <a:gd name="T0" fmla="*/ 482 w 528"/>
                  <a:gd name="T1" fmla="*/ 10 h 1566"/>
                  <a:gd name="T2" fmla="*/ 403 w 528"/>
                  <a:gd name="T3" fmla="*/ 2 h 1566"/>
                  <a:gd name="T4" fmla="*/ 322 w 528"/>
                  <a:gd name="T5" fmla="*/ 2 h 1566"/>
                  <a:gd name="T6" fmla="*/ 244 w 528"/>
                  <a:gd name="T7" fmla="*/ 10 h 1566"/>
                  <a:gd name="T8" fmla="*/ 182 w 528"/>
                  <a:gd name="T9" fmla="*/ 22 h 1566"/>
                  <a:gd name="T10" fmla="*/ 180 w 528"/>
                  <a:gd name="T11" fmla="*/ 25 h 1566"/>
                  <a:gd name="T12" fmla="*/ 180 w 528"/>
                  <a:gd name="T13" fmla="*/ 27 h 1566"/>
                  <a:gd name="T14" fmla="*/ 178 w 528"/>
                  <a:gd name="T15" fmla="*/ 31 h 1566"/>
                  <a:gd name="T16" fmla="*/ 177 w 528"/>
                  <a:gd name="T17" fmla="*/ 33 h 1566"/>
                  <a:gd name="T18" fmla="*/ 246 w 528"/>
                  <a:gd name="T19" fmla="*/ 20 h 1566"/>
                  <a:gd name="T20" fmla="*/ 322 w 528"/>
                  <a:gd name="T21" fmla="*/ 12 h 1566"/>
                  <a:gd name="T22" fmla="*/ 403 w 528"/>
                  <a:gd name="T23" fmla="*/ 12 h 1566"/>
                  <a:gd name="T24" fmla="*/ 480 w 528"/>
                  <a:gd name="T25" fmla="*/ 20 h 1566"/>
                  <a:gd name="T26" fmla="*/ 501 w 528"/>
                  <a:gd name="T27" fmla="*/ 22 h 1566"/>
                  <a:gd name="T28" fmla="*/ 503 w 528"/>
                  <a:gd name="T29" fmla="*/ 20 h 1566"/>
                  <a:gd name="T30" fmla="*/ 503 w 528"/>
                  <a:gd name="T31" fmla="*/ 18 h 1566"/>
                  <a:gd name="T32" fmla="*/ 505 w 528"/>
                  <a:gd name="T33" fmla="*/ 16 h 1566"/>
                  <a:gd name="T34" fmla="*/ 2 w 528"/>
                  <a:gd name="T35" fmla="*/ 1476 h 1566"/>
                  <a:gd name="T36" fmla="*/ 58 w 528"/>
                  <a:gd name="T37" fmla="*/ 1503 h 1566"/>
                  <a:gd name="T38" fmla="*/ 130 w 528"/>
                  <a:gd name="T39" fmla="*/ 1530 h 1566"/>
                  <a:gd name="T40" fmla="*/ 205 w 528"/>
                  <a:gd name="T41" fmla="*/ 1549 h 1566"/>
                  <a:gd name="T42" fmla="*/ 282 w 528"/>
                  <a:gd name="T43" fmla="*/ 1560 h 1566"/>
                  <a:gd name="T44" fmla="*/ 363 w 528"/>
                  <a:gd name="T45" fmla="*/ 1566 h 1566"/>
                  <a:gd name="T46" fmla="*/ 443 w 528"/>
                  <a:gd name="T47" fmla="*/ 1560 h 1566"/>
                  <a:gd name="T48" fmla="*/ 520 w 528"/>
                  <a:gd name="T49" fmla="*/ 1549 h 1566"/>
                  <a:gd name="T50" fmla="*/ 528 w 528"/>
                  <a:gd name="T51" fmla="*/ 1547 h 1566"/>
                  <a:gd name="T52" fmla="*/ 526 w 528"/>
                  <a:gd name="T53" fmla="*/ 1545 h 1566"/>
                  <a:gd name="T54" fmla="*/ 524 w 528"/>
                  <a:gd name="T55" fmla="*/ 1541 h 1566"/>
                  <a:gd name="T56" fmla="*/ 522 w 528"/>
                  <a:gd name="T57" fmla="*/ 1539 h 1566"/>
                  <a:gd name="T58" fmla="*/ 518 w 528"/>
                  <a:gd name="T59" fmla="*/ 1539 h 1566"/>
                  <a:gd name="T60" fmla="*/ 441 w 528"/>
                  <a:gd name="T61" fmla="*/ 1551 h 1566"/>
                  <a:gd name="T62" fmla="*/ 363 w 528"/>
                  <a:gd name="T63" fmla="*/ 1555 h 1566"/>
                  <a:gd name="T64" fmla="*/ 284 w 528"/>
                  <a:gd name="T65" fmla="*/ 1551 h 1566"/>
                  <a:gd name="T66" fmla="*/ 207 w 528"/>
                  <a:gd name="T67" fmla="*/ 1539 h 1566"/>
                  <a:gd name="T68" fmla="*/ 134 w 528"/>
                  <a:gd name="T69" fmla="*/ 1520 h 1566"/>
                  <a:gd name="T70" fmla="*/ 63 w 528"/>
                  <a:gd name="T71" fmla="*/ 1493 h 1566"/>
                  <a:gd name="T72" fmla="*/ 0 w 528"/>
                  <a:gd name="T73" fmla="*/ 1464 h 1566"/>
                  <a:gd name="T74" fmla="*/ 0 w 528"/>
                  <a:gd name="T75" fmla="*/ 1466 h 1566"/>
                  <a:gd name="T76" fmla="*/ 0 w 528"/>
                  <a:gd name="T77" fmla="*/ 1470 h 1566"/>
                  <a:gd name="T78" fmla="*/ 2 w 528"/>
                  <a:gd name="T79" fmla="*/ 1474 h 1566"/>
                  <a:gd name="T80" fmla="*/ 2 w 528"/>
                  <a:gd name="T81" fmla="*/ 1476 h 156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28"/>
                  <a:gd name="T124" fmla="*/ 0 h 1566"/>
                  <a:gd name="T125" fmla="*/ 528 w 528"/>
                  <a:gd name="T126" fmla="*/ 1566 h 156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28" h="1566">
                    <a:moveTo>
                      <a:pt x="507" y="14"/>
                    </a:moveTo>
                    <a:lnTo>
                      <a:pt x="482" y="10"/>
                    </a:lnTo>
                    <a:lnTo>
                      <a:pt x="443" y="4"/>
                    </a:lnTo>
                    <a:lnTo>
                      <a:pt x="403" y="2"/>
                    </a:lnTo>
                    <a:lnTo>
                      <a:pt x="363" y="0"/>
                    </a:lnTo>
                    <a:lnTo>
                      <a:pt x="322" y="2"/>
                    </a:lnTo>
                    <a:lnTo>
                      <a:pt x="282" y="4"/>
                    </a:lnTo>
                    <a:lnTo>
                      <a:pt x="244" y="10"/>
                    </a:lnTo>
                    <a:lnTo>
                      <a:pt x="205" y="16"/>
                    </a:lnTo>
                    <a:lnTo>
                      <a:pt x="182" y="22"/>
                    </a:lnTo>
                    <a:lnTo>
                      <a:pt x="180" y="23"/>
                    </a:lnTo>
                    <a:lnTo>
                      <a:pt x="180" y="25"/>
                    </a:lnTo>
                    <a:lnTo>
                      <a:pt x="180" y="27"/>
                    </a:lnTo>
                    <a:lnTo>
                      <a:pt x="178" y="29"/>
                    </a:lnTo>
                    <a:lnTo>
                      <a:pt x="178" y="31"/>
                    </a:lnTo>
                    <a:lnTo>
                      <a:pt x="178" y="33"/>
                    </a:lnTo>
                    <a:lnTo>
                      <a:pt x="177" y="33"/>
                    </a:lnTo>
                    <a:lnTo>
                      <a:pt x="207" y="27"/>
                    </a:lnTo>
                    <a:lnTo>
                      <a:pt x="246" y="20"/>
                    </a:lnTo>
                    <a:lnTo>
                      <a:pt x="284" y="16"/>
                    </a:lnTo>
                    <a:lnTo>
                      <a:pt x="322" y="12"/>
                    </a:lnTo>
                    <a:lnTo>
                      <a:pt x="363" y="12"/>
                    </a:lnTo>
                    <a:lnTo>
                      <a:pt x="403" y="12"/>
                    </a:lnTo>
                    <a:lnTo>
                      <a:pt x="441" y="16"/>
                    </a:lnTo>
                    <a:lnTo>
                      <a:pt x="480" y="20"/>
                    </a:lnTo>
                    <a:lnTo>
                      <a:pt x="499" y="23"/>
                    </a:lnTo>
                    <a:lnTo>
                      <a:pt x="501" y="22"/>
                    </a:lnTo>
                    <a:lnTo>
                      <a:pt x="503" y="20"/>
                    </a:lnTo>
                    <a:lnTo>
                      <a:pt x="503" y="18"/>
                    </a:lnTo>
                    <a:lnTo>
                      <a:pt x="505" y="16"/>
                    </a:lnTo>
                    <a:lnTo>
                      <a:pt x="507" y="14"/>
                    </a:lnTo>
                    <a:close/>
                    <a:moveTo>
                      <a:pt x="2" y="1476"/>
                    </a:moveTo>
                    <a:lnTo>
                      <a:pt x="23" y="1487"/>
                    </a:lnTo>
                    <a:lnTo>
                      <a:pt x="58" y="1503"/>
                    </a:lnTo>
                    <a:lnTo>
                      <a:pt x="94" y="1518"/>
                    </a:lnTo>
                    <a:lnTo>
                      <a:pt x="130" y="1530"/>
                    </a:lnTo>
                    <a:lnTo>
                      <a:pt x="167" y="1541"/>
                    </a:lnTo>
                    <a:lnTo>
                      <a:pt x="205" y="1549"/>
                    </a:lnTo>
                    <a:lnTo>
                      <a:pt x="244" y="1556"/>
                    </a:lnTo>
                    <a:lnTo>
                      <a:pt x="282" y="1560"/>
                    </a:lnTo>
                    <a:lnTo>
                      <a:pt x="322" y="1564"/>
                    </a:lnTo>
                    <a:lnTo>
                      <a:pt x="363" y="1566"/>
                    </a:lnTo>
                    <a:lnTo>
                      <a:pt x="403" y="1564"/>
                    </a:lnTo>
                    <a:lnTo>
                      <a:pt x="443" y="1560"/>
                    </a:lnTo>
                    <a:lnTo>
                      <a:pt x="482" y="1556"/>
                    </a:lnTo>
                    <a:lnTo>
                      <a:pt x="520" y="1549"/>
                    </a:lnTo>
                    <a:lnTo>
                      <a:pt x="528" y="1547"/>
                    </a:lnTo>
                    <a:lnTo>
                      <a:pt x="526" y="1545"/>
                    </a:lnTo>
                    <a:lnTo>
                      <a:pt x="524" y="1543"/>
                    </a:lnTo>
                    <a:lnTo>
                      <a:pt x="524" y="1541"/>
                    </a:lnTo>
                    <a:lnTo>
                      <a:pt x="522" y="1541"/>
                    </a:lnTo>
                    <a:lnTo>
                      <a:pt x="522" y="1539"/>
                    </a:lnTo>
                    <a:lnTo>
                      <a:pt x="522" y="1537"/>
                    </a:lnTo>
                    <a:lnTo>
                      <a:pt x="518" y="1539"/>
                    </a:lnTo>
                    <a:lnTo>
                      <a:pt x="480" y="1545"/>
                    </a:lnTo>
                    <a:lnTo>
                      <a:pt x="441" y="1551"/>
                    </a:lnTo>
                    <a:lnTo>
                      <a:pt x="403" y="1553"/>
                    </a:lnTo>
                    <a:lnTo>
                      <a:pt x="363" y="1555"/>
                    </a:lnTo>
                    <a:lnTo>
                      <a:pt x="322" y="1553"/>
                    </a:lnTo>
                    <a:lnTo>
                      <a:pt x="284" y="1551"/>
                    </a:lnTo>
                    <a:lnTo>
                      <a:pt x="246" y="1545"/>
                    </a:lnTo>
                    <a:lnTo>
                      <a:pt x="207" y="1539"/>
                    </a:lnTo>
                    <a:lnTo>
                      <a:pt x="171" y="1530"/>
                    </a:lnTo>
                    <a:lnTo>
                      <a:pt x="134" y="1520"/>
                    </a:lnTo>
                    <a:lnTo>
                      <a:pt x="98" y="1509"/>
                    </a:lnTo>
                    <a:lnTo>
                      <a:pt x="63" y="1493"/>
                    </a:lnTo>
                    <a:lnTo>
                      <a:pt x="29" y="1478"/>
                    </a:lnTo>
                    <a:lnTo>
                      <a:pt x="0" y="1464"/>
                    </a:lnTo>
                    <a:lnTo>
                      <a:pt x="0" y="1466"/>
                    </a:lnTo>
                    <a:lnTo>
                      <a:pt x="0" y="1468"/>
                    </a:lnTo>
                    <a:lnTo>
                      <a:pt x="0" y="1470"/>
                    </a:lnTo>
                    <a:lnTo>
                      <a:pt x="2" y="1472"/>
                    </a:lnTo>
                    <a:lnTo>
                      <a:pt x="2" y="1474"/>
                    </a:lnTo>
                    <a:lnTo>
                      <a:pt x="2" y="1476"/>
                    </a:lnTo>
                    <a:close/>
                  </a:path>
                </a:pathLst>
              </a:custGeom>
              <a:solidFill>
                <a:srgbClr val="6DC4FF"/>
              </a:solidFill>
              <a:ln w="9525">
                <a:noFill/>
                <a:round/>
              </a:ln>
            </p:spPr>
            <p:txBody>
              <a:bodyPr/>
              <a:lstStyle/>
              <a:p>
                <a:endParaRPr lang="en-US"/>
              </a:p>
            </p:txBody>
          </p:sp>
          <p:sp>
            <p:nvSpPr>
              <p:cNvPr id="44212" name="Freeform 382"/>
              <p:cNvSpPr>
                <a:spLocks noEditPoints="1"/>
              </p:cNvSpPr>
              <p:nvPr/>
            </p:nvSpPr>
            <p:spPr bwMode="auto">
              <a:xfrm>
                <a:off x="4015" y="1320"/>
                <a:ext cx="524" cy="1554"/>
              </a:xfrm>
              <a:custGeom>
                <a:avLst/>
                <a:gdLst>
                  <a:gd name="T0" fmla="*/ 482 w 524"/>
                  <a:gd name="T1" fmla="*/ 8 h 1554"/>
                  <a:gd name="T2" fmla="*/ 403 w 524"/>
                  <a:gd name="T3" fmla="*/ 0 h 1554"/>
                  <a:gd name="T4" fmla="*/ 322 w 524"/>
                  <a:gd name="T5" fmla="*/ 0 h 1554"/>
                  <a:gd name="T6" fmla="*/ 244 w 524"/>
                  <a:gd name="T7" fmla="*/ 8 h 1554"/>
                  <a:gd name="T8" fmla="*/ 180 w 524"/>
                  <a:gd name="T9" fmla="*/ 21 h 1554"/>
                  <a:gd name="T10" fmla="*/ 178 w 524"/>
                  <a:gd name="T11" fmla="*/ 25 h 1554"/>
                  <a:gd name="T12" fmla="*/ 177 w 524"/>
                  <a:gd name="T13" fmla="*/ 27 h 1554"/>
                  <a:gd name="T14" fmla="*/ 177 w 524"/>
                  <a:gd name="T15" fmla="*/ 31 h 1554"/>
                  <a:gd name="T16" fmla="*/ 175 w 524"/>
                  <a:gd name="T17" fmla="*/ 33 h 1554"/>
                  <a:gd name="T18" fmla="*/ 246 w 524"/>
                  <a:gd name="T19" fmla="*/ 19 h 1554"/>
                  <a:gd name="T20" fmla="*/ 324 w 524"/>
                  <a:gd name="T21" fmla="*/ 12 h 1554"/>
                  <a:gd name="T22" fmla="*/ 403 w 524"/>
                  <a:gd name="T23" fmla="*/ 12 h 1554"/>
                  <a:gd name="T24" fmla="*/ 480 w 524"/>
                  <a:gd name="T25" fmla="*/ 19 h 1554"/>
                  <a:gd name="T26" fmla="*/ 497 w 524"/>
                  <a:gd name="T27" fmla="*/ 21 h 1554"/>
                  <a:gd name="T28" fmla="*/ 499 w 524"/>
                  <a:gd name="T29" fmla="*/ 19 h 1554"/>
                  <a:gd name="T30" fmla="*/ 501 w 524"/>
                  <a:gd name="T31" fmla="*/ 16 h 1554"/>
                  <a:gd name="T32" fmla="*/ 503 w 524"/>
                  <a:gd name="T33" fmla="*/ 14 h 1554"/>
                  <a:gd name="T34" fmla="*/ 0 w 524"/>
                  <a:gd name="T35" fmla="*/ 1464 h 1554"/>
                  <a:gd name="T36" fmla="*/ 59 w 524"/>
                  <a:gd name="T37" fmla="*/ 1493 h 1554"/>
                  <a:gd name="T38" fmla="*/ 132 w 524"/>
                  <a:gd name="T39" fmla="*/ 1520 h 1554"/>
                  <a:gd name="T40" fmla="*/ 205 w 524"/>
                  <a:gd name="T41" fmla="*/ 1539 h 1554"/>
                  <a:gd name="T42" fmla="*/ 284 w 524"/>
                  <a:gd name="T43" fmla="*/ 1550 h 1554"/>
                  <a:gd name="T44" fmla="*/ 363 w 524"/>
                  <a:gd name="T45" fmla="*/ 1554 h 1554"/>
                  <a:gd name="T46" fmla="*/ 441 w 524"/>
                  <a:gd name="T47" fmla="*/ 1550 h 1554"/>
                  <a:gd name="T48" fmla="*/ 520 w 524"/>
                  <a:gd name="T49" fmla="*/ 1539 h 1554"/>
                  <a:gd name="T50" fmla="*/ 524 w 524"/>
                  <a:gd name="T51" fmla="*/ 1535 h 1554"/>
                  <a:gd name="T52" fmla="*/ 522 w 524"/>
                  <a:gd name="T53" fmla="*/ 1533 h 1554"/>
                  <a:gd name="T54" fmla="*/ 520 w 524"/>
                  <a:gd name="T55" fmla="*/ 1531 h 1554"/>
                  <a:gd name="T56" fmla="*/ 518 w 524"/>
                  <a:gd name="T57" fmla="*/ 1529 h 1554"/>
                  <a:gd name="T58" fmla="*/ 518 w 524"/>
                  <a:gd name="T59" fmla="*/ 1527 h 1554"/>
                  <a:gd name="T60" fmla="*/ 441 w 524"/>
                  <a:gd name="T61" fmla="*/ 1539 h 1554"/>
                  <a:gd name="T62" fmla="*/ 363 w 524"/>
                  <a:gd name="T63" fmla="*/ 1543 h 1554"/>
                  <a:gd name="T64" fmla="*/ 284 w 524"/>
                  <a:gd name="T65" fmla="*/ 1539 h 1554"/>
                  <a:gd name="T66" fmla="*/ 209 w 524"/>
                  <a:gd name="T67" fmla="*/ 1527 h 1554"/>
                  <a:gd name="T68" fmla="*/ 134 w 524"/>
                  <a:gd name="T69" fmla="*/ 1508 h 1554"/>
                  <a:gd name="T70" fmla="*/ 65 w 524"/>
                  <a:gd name="T71" fmla="*/ 1483 h 1554"/>
                  <a:gd name="T72" fmla="*/ 0 w 524"/>
                  <a:gd name="T73" fmla="*/ 1453 h 1554"/>
                  <a:gd name="T74" fmla="*/ 0 w 524"/>
                  <a:gd name="T75" fmla="*/ 1455 h 1554"/>
                  <a:gd name="T76" fmla="*/ 0 w 524"/>
                  <a:gd name="T77" fmla="*/ 1458 h 1554"/>
                  <a:gd name="T78" fmla="*/ 0 w 524"/>
                  <a:gd name="T79" fmla="*/ 1460 h 1554"/>
                  <a:gd name="T80" fmla="*/ 0 w 524"/>
                  <a:gd name="T81" fmla="*/ 1464 h 155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24"/>
                  <a:gd name="T124" fmla="*/ 0 h 1554"/>
                  <a:gd name="T125" fmla="*/ 524 w 524"/>
                  <a:gd name="T126" fmla="*/ 1554 h 155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24" h="1554">
                    <a:moveTo>
                      <a:pt x="503" y="12"/>
                    </a:moveTo>
                    <a:lnTo>
                      <a:pt x="482" y="8"/>
                    </a:lnTo>
                    <a:lnTo>
                      <a:pt x="441" y="4"/>
                    </a:lnTo>
                    <a:lnTo>
                      <a:pt x="403" y="0"/>
                    </a:lnTo>
                    <a:lnTo>
                      <a:pt x="363" y="0"/>
                    </a:lnTo>
                    <a:lnTo>
                      <a:pt x="322" y="0"/>
                    </a:lnTo>
                    <a:lnTo>
                      <a:pt x="284" y="4"/>
                    </a:lnTo>
                    <a:lnTo>
                      <a:pt x="244" y="8"/>
                    </a:lnTo>
                    <a:lnTo>
                      <a:pt x="205" y="16"/>
                    </a:lnTo>
                    <a:lnTo>
                      <a:pt x="180" y="21"/>
                    </a:lnTo>
                    <a:lnTo>
                      <a:pt x="178" y="23"/>
                    </a:lnTo>
                    <a:lnTo>
                      <a:pt x="178" y="25"/>
                    </a:lnTo>
                    <a:lnTo>
                      <a:pt x="178" y="27"/>
                    </a:lnTo>
                    <a:lnTo>
                      <a:pt x="177" y="27"/>
                    </a:lnTo>
                    <a:lnTo>
                      <a:pt x="177" y="29"/>
                    </a:lnTo>
                    <a:lnTo>
                      <a:pt x="177" y="31"/>
                    </a:lnTo>
                    <a:lnTo>
                      <a:pt x="177" y="33"/>
                    </a:lnTo>
                    <a:lnTo>
                      <a:pt x="175" y="33"/>
                    </a:lnTo>
                    <a:lnTo>
                      <a:pt x="209" y="25"/>
                    </a:lnTo>
                    <a:lnTo>
                      <a:pt x="246" y="19"/>
                    </a:lnTo>
                    <a:lnTo>
                      <a:pt x="284" y="14"/>
                    </a:lnTo>
                    <a:lnTo>
                      <a:pt x="324" y="12"/>
                    </a:lnTo>
                    <a:lnTo>
                      <a:pt x="363" y="10"/>
                    </a:lnTo>
                    <a:lnTo>
                      <a:pt x="403" y="12"/>
                    </a:lnTo>
                    <a:lnTo>
                      <a:pt x="441" y="14"/>
                    </a:lnTo>
                    <a:lnTo>
                      <a:pt x="480" y="19"/>
                    </a:lnTo>
                    <a:lnTo>
                      <a:pt x="497" y="21"/>
                    </a:lnTo>
                    <a:lnTo>
                      <a:pt x="497" y="19"/>
                    </a:lnTo>
                    <a:lnTo>
                      <a:pt x="499" y="19"/>
                    </a:lnTo>
                    <a:lnTo>
                      <a:pt x="499" y="17"/>
                    </a:lnTo>
                    <a:lnTo>
                      <a:pt x="501" y="16"/>
                    </a:lnTo>
                    <a:lnTo>
                      <a:pt x="503" y="14"/>
                    </a:lnTo>
                    <a:lnTo>
                      <a:pt x="503" y="12"/>
                    </a:lnTo>
                    <a:close/>
                    <a:moveTo>
                      <a:pt x="0" y="1464"/>
                    </a:moveTo>
                    <a:lnTo>
                      <a:pt x="27" y="1478"/>
                    </a:lnTo>
                    <a:lnTo>
                      <a:pt x="59" y="1493"/>
                    </a:lnTo>
                    <a:lnTo>
                      <a:pt x="96" y="1506"/>
                    </a:lnTo>
                    <a:lnTo>
                      <a:pt x="132" y="1520"/>
                    </a:lnTo>
                    <a:lnTo>
                      <a:pt x="169" y="1529"/>
                    </a:lnTo>
                    <a:lnTo>
                      <a:pt x="205" y="1539"/>
                    </a:lnTo>
                    <a:lnTo>
                      <a:pt x="244" y="1545"/>
                    </a:lnTo>
                    <a:lnTo>
                      <a:pt x="284" y="1550"/>
                    </a:lnTo>
                    <a:lnTo>
                      <a:pt x="322" y="1552"/>
                    </a:lnTo>
                    <a:lnTo>
                      <a:pt x="363" y="1554"/>
                    </a:lnTo>
                    <a:lnTo>
                      <a:pt x="403" y="1552"/>
                    </a:lnTo>
                    <a:lnTo>
                      <a:pt x="441" y="1550"/>
                    </a:lnTo>
                    <a:lnTo>
                      <a:pt x="482" y="1545"/>
                    </a:lnTo>
                    <a:lnTo>
                      <a:pt x="520" y="1539"/>
                    </a:lnTo>
                    <a:lnTo>
                      <a:pt x="524" y="1537"/>
                    </a:lnTo>
                    <a:lnTo>
                      <a:pt x="524" y="1535"/>
                    </a:lnTo>
                    <a:lnTo>
                      <a:pt x="522" y="1535"/>
                    </a:lnTo>
                    <a:lnTo>
                      <a:pt x="522" y="1533"/>
                    </a:lnTo>
                    <a:lnTo>
                      <a:pt x="522" y="1531"/>
                    </a:lnTo>
                    <a:lnTo>
                      <a:pt x="520" y="1531"/>
                    </a:lnTo>
                    <a:lnTo>
                      <a:pt x="520" y="1529"/>
                    </a:lnTo>
                    <a:lnTo>
                      <a:pt x="518" y="1529"/>
                    </a:lnTo>
                    <a:lnTo>
                      <a:pt x="518" y="1527"/>
                    </a:lnTo>
                    <a:lnTo>
                      <a:pt x="480" y="1535"/>
                    </a:lnTo>
                    <a:lnTo>
                      <a:pt x="441" y="1539"/>
                    </a:lnTo>
                    <a:lnTo>
                      <a:pt x="403" y="1543"/>
                    </a:lnTo>
                    <a:lnTo>
                      <a:pt x="363" y="1543"/>
                    </a:lnTo>
                    <a:lnTo>
                      <a:pt x="324" y="1543"/>
                    </a:lnTo>
                    <a:lnTo>
                      <a:pt x="284" y="1539"/>
                    </a:lnTo>
                    <a:lnTo>
                      <a:pt x="246" y="1535"/>
                    </a:lnTo>
                    <a:lnTo>
                      <a:pt x="209" y="1527"/>
                    </a:lnTo>
                    <a:lnTo>
                      <a:pt x="171" y="1520"/>
                    </a:lnTo>
                    <a:lnTo>
                      <a:pt x="134" y="1508"/>
                    </a:lnTo>
                    <a:lnTo>
                      <a:pt x="100" y="1497"/>
                    </a:lnTo>
                    <a:lnTo>
                      <a:pt x="65" y="1483"/>
                    </a:lnTo>
                    <a:lnTo>
                      <a:pt x="31" y="1468"/>
                    </a:lnTo>
                    <a:lnTo>
                      <a:pt x="0" y="1453"/>
                    </a:lnTo>
                    <a:lnTo>
                      <a:pt x="0" y="1455"/>
                    </a:lnTo>
                    <a:lnTo>
                      <a:pt x="0" y="1456"/>
                    </a:lnTo>
                    <a:lnTo>
                      <a:pt x="0" y="1458"/>
                    </a:lnTo>
                    <a:lnTo>
                      <a:pt x="0" y="1460"/>
                    </a:lnTo>
                    <a:lnTo>
                      <a:pt x="0" y="1462"/>
                    </a:lnTo>
                    <a:lnTo>
                      <a:pt x="0" y="1464"/>
                    </a:lnTo>
                    <a:close/>
                  </a:path>
                </a:pathLst>
              </a:custGeom>
              <a:solidFill>
                <a:srgbClr val="6EC5FF"/>
              </a:solidFill>
              <a:ln w="9525">
                <a:noFill/>
                <a:round/>
              </a:ln>
            </p:spPr>
            <p:txBody>
              <a:bodyPr/>
              <a:lstStyle/>
              <a:p>
                <a:endParaRPr lang="en-US"/>
              </a:p>
            </p:txBody>
          </p:sp>
          <p:sp>
            <p:nvSpPr>
              <p:cNvPr id="44213" name="Freeform 383"/>
              <p:cNvSpPr>
                <a:spLocks noEditPoints="1"/>
              </p:cNvSpPr>
              <p:nvPr/>
            </p:nvSpPr>
            <p:spPr bwMode="auto">
              <a:xfrm>
                <a:off x="4013" y="1326"/>
                <a:ext cx="524" cy="1543"/>
              </a:xfrm>
              <a:custGeom>
                <a:avLst/>
                <a:gdLst>
                  <a:gd name="T0" fmla="*/ 482 w 524"/>
                  <a:gd name="T1" fmla="*/ 8 h 1543"/>
                  <a:gd name="T2" fmla="*/ 405 w 524"/>
                  <a:gd name="T3" fmla="*/ 0 h 1543"/>
                  <a:gd name="T4" fmla="*/ 324 w 524"/>
                  <a:gd name="T5" fmla="*/ 0 h 1543"/>
                  <a:gd name="T6" fmla="*/ 248 w 524"/>
                  <a:gd name="T7" fmla="*/ 8 h 1543"/>
                  <a:gd name="T8" fmla="*/ 179 w 524"/>
                  <a:gd name="T9" fmla="*/ 21 h 1543"/>
                  <a:gd name="T10" fmla="*/ 179 w 524"/>
                  <a:gd name="T11" fmla="*/ 25 h 1543"/>
                  <a:gd name="T12" fmla="*/ 177 w 524"/>
                  <a:gd name="T13" fmla="*/ 27 h 1543"/>
                  <a:gd name="T14" fmla="*/ 177 w 524"/>
                  <a:gd name="T15" fmla="*/ 31 h 1543"/>
                  <a:gd name="T16" fmla="*/ 175 w 524"/>
                  <a:gd name="T17" fmla="*/ 34 h 1543"/>
                  <a:gd name="T18" fmla="*/ 250 w 524"/>
                  <a:gd name="T19" fmla="*/ 19 h 1543"/>
                  <a:gd name="T20" fmla="*/ 326 w 524"/>
                  <a:gd name="T21" fmla="*/ 11 h 1543"/>
                  <a:gd name="T22" fmla="*/ 403 w 524"/>
                  <a:gd name="T23" fmla="*/ 11 h 1543"/>
                  <a:gd name="T24" fmla="*/ 480 w 524"/>
                  <a:gd name="T25" fmla="*/ 19 h 1543"/>
                  <a:gd name="T26" fmla="*/ 495 w 524"/>
                  <a:gd name="T27" fmla="*/ 19 h 1543"/>
                  <a:gd name="T28" fmla="*/ 497 w 524"/>
                  <a:gd name="T29" fmla="*/ 17 h 1543"/>
                  <a:gd name="T30" fmla="*/ 499 w 524"/>
                  <a:gd name="T31" fmla="*/ 15 h 1543"/>
                  <a:gd name="T32" fmla="*/ 501 w 524"/>
                  <a:gd name="T33" fmla="*/ 13 h 1543"/>
                  <a:gd name="T34" fmla="*/ 2 w 524"/>
                  <a:gd name="T35" fmla="*/ 1452 h 1543"/>
                  <a:gd name="T36" fmla="*/ 65 w 524"/>
                  <a:gd name="T37" fmla="*/ 1481 h 1543"/>
                  <a:gd name="T38" fmla="*/ 136 w 524"/>
                  <a:gd name="T39" fmla="*/ 1508 h 1543"/>
                  <a:gd name="T40" fmla="*/ 209 w 524"/>
                  <a:gd name="T41" fmla="*/ 1527 h 1543"/>
                  <a:gd name="T42" fmla="*/ 286 w 524"/>
                  <a:gd name="T43" fmla="*/ 1539 h 1543"/>
                  <a:gd name="T44" fmla="*/ 365 w 524"/>
                  <a:gd name="T45" fmla="*/ 1543 h 1543"/>
                  <a:gd name="T46" fmla="*/ 443 w 524"/>
                  <a:gd name="T47" fmla="*/ 1539 h 1543"/>
                  <a:gd name="T48" fmla="*/ 520 w 524"/>
                  <a:gd name="T49" fmla="*/ 1527 h 1543"/>
                  <a:gd name="T50" fmla="*/ 522 w 524"/>
                  <a:gd name="T51" fmla="*/ 1525 h 1543"/>
                  <a:gd name="T52" fmla="*/ 520 w 524"/>
                  <a:gd name="T53" fmla="*/ 1523 h 1543"/>
                  <a:gd name="T54" fmla="*/ 518 w 524"/>
                  <a:gd name="T55" fmla="*/ 1520 h 1543"/>
                  <a:gd name="T56" fmla="*/ 516 w 524"/>
                  <a:gd name="T57" fmla="*/ 1518 h 1543"/>
                  <a:gd name="T58" fmla="*/ 480 w 524"/>
                  <a:gd name="T59" fmla="*/ 1523 h 1543"/>
                  <a:gd name="T60" fmla="*/ 403 w 524"/>
                  <a:gd name="T61" fmla="*/ 1531 h 1543"/>
                  <a:gd name="T62" fmla="*/ 326 w 524"/>
                  <a:gd name="T63" fmla="*/ 1531 h 1543"/>
                  <a:gd name="T64" fmla="*/ 250 w 524"/>
                  <a:gd name="T65" fmla="*/ 1523 h 1543"/>
                  <a:gd name="T66" fmla="*/ 175 w 524"/>
                  <a:gd name="T67" fmla="*/ 1508 h 1543"/>
                  <a:gd name="T68" fmla="*/ 104 w 524"/>
                  <a:gd name="T69" fmla="*/ 1485 h 1543"/>
                  <a:gd name="T70" fmla="*/ 35 w 524"/>
                  <a:gd name="T71" fmla="*/ 1456 h 1543"/>
                  <a:gd name="T72" fmla="*/ 0 w 524"/>
                  <a:gd name="T73" fmla="*/ 1439 h 1543"/>
                  <a:gd name="T74" fmla="*/ 2 w 524"/>
                  <a:gd name="T75" fmla="*/ 1443 h 1543"/>
                  <a:gd name="T76" fmla="*/ 2 w 524"/>
                  <a:gd name="T77" fmla="*/ 1445 h 1543"/>
                  <a:gd name="T78" fmla="*/ 2 w 524"/>
                  <a:gd name="T79" fmla="*/ 1449 h 1543"/>
                  <a:gd name="T80" fmla="*/ 2 w 524"/>
                  <a:gd name="T81" fmla="*/ 1452 h 154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24"/>
                  <a:gd name="T124" fmla="*/ 0 h 1543"/>
                  <a:gd name="T125" fmla="*/ 524 w 524"/>
                  <a:gd name="T126" fmla="*/ 1543 h 154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24" h="1543">
                    <a:moveTo>
                      <a:pt x="501" y="11"/>
                    </a:moveTo>
                    <a:lnTo>
                      <a:pt x="482" y="8"/>
                    </a:lnTo>
                    <a:lnTo>
                      <a:pt x="443" y="4"/>
                    </a:lnTo>
                    <a:lnTo>
                      <a:pt x="405" y="0"/>
                    </a:lnTo>
                    <a:lnTo>
                      <a:pt x="365" y="0"/>
                    </a:lnTo>
                    <a:lnTo>
                      <a:pt x="324" y="0"/>
                    </a:lnTo>
                    <a:lnTo>
                      <a:pt x="286" y="4"/>
                    </a:lnTo>
                    <a:lnTo>
                      <a:pt x="248" y="8"/>
                    </a:lnTo>
                    <a:lnTo>
                      <a:pt x="209" y="15"/>
                    </a:lnTo>
                    <a:lnTo>
                      <a:pt x="179" y="21"/>
                    </a:lnTo>
                    <a:lnTo>
                      <a:pt x="179" y="23"/>
                    </a:lnTo>
                    <a:lnTo>
                      <a:pt x="179" y="25"/>
                    </a:lnTo>
                    <a:lnTo>
                      <a:pt x="179" y="27"/>
                    </a:lnTo>
                    <a:lnTo>
                      <a:pt x="177" y="27"/>
                    </a:lnTo>
                    <a:lnTo>
                      <a:pt x="177" y="29"/>
                    </a:lnTo>
                    <a:lnTo>
                      <a:pt x="177" y="31"/>
                    </a:lnTo>
                    <a:lnTo>
                      <a:pt x="175" y="33"/>
                    </a:lnTo>
                    <a:lnTo>
                      <a:pt x="175" y="34"/>
                    </a:lnTo>
                    <a:lnTo>
                      <a:pt x="211" y="25"/>
                    </a:lnTo>
                    <a:lnTo>
                      <a:pt x="250" y="19"/>
                    </a:lnTo>
                    <a:lnTo>
                      <a:pt x="288" y="13"/>
                    </a:lnTo>
                    <a:lnTo>
                      <a:pt x="326" y="11"/>
                    </a:lnTo>
                    <a:lnTo>
                      <a:pt x="365" y="10"/>
                    </a:lnTo>
                    <a:lnTo>
                      <a:pt x="403" y="11"/>
                    </a:lnTo>
                    <a:lnTo>
                      <a:pt x="443" y="13"/>
                    </a:lnTo>
                    <a:lnTo>
                      <a:pt x="480" y="19"/>
                    </a:lnTo>
                    <a:lnTo>
                      <a:pt x="495" y="21"/>
                    </a:lnTo>
                    <a:lnTo>
                      <a:pt x="495" y="19"/>
                    </a:lnTo>
                    <a:lnTo>
                      <a:pt x="497" y="19"/>
                    </a:lnTo>
                    <a:lnTo>
                      <a:pt x="497" y="17"/>
                    </a:lnTo>
                    <a:lnTo>
                      <a:pt x="499" y="15"/>
                    </a:lnTo>
                    <a:lnTo>
                      <a:pt x="499" y="13"/>
                    </a:lnTo>
                    <a:lnTo>
                      <a:pt x="501" y="13"/>
                    </a:lnTo>
                    <a:lnTo>
                      <a:pt x="501" y="11"/>
                    </a:lnTo>
                    <a:close/>
                    <a:moveTo>
                      <a:pt x="2" y="1452"/>
                    </a:moveTo>
                    <a:lnTo>
                      <a:pt x="31" y="1466"/>
                    </a:lnTo>
                    <a:lnTo>
                      <a:pt x="65" y="1481"/>
                    </a:lnTo>
                    <a:lnTo>
                      <a:pt x="100" y="1497"/>
                    </a:lnTo>
                    <a:lnTo>
                      <a:pt x="136" y="1508"/>
                    </a:lnTo>
                    <a:lnTo>
                      <a:pt x="173" y="1518"/>
                    </a:lnTo>
                    <a:lnTo>
                      <a:pt x="209" y="1527"/>
                    </a:lnTo>
                    <a:lnTo>
                      <a:pt x="248" y="1533"/>
                    </a:lnTo>
                    <a:lnTo>
                      <a:pt x="286" y="1539"/>
                    </a:lnTo>
                    <a:lnTo>
                      <a:pt x="324" y="1541"/>
                    </a:lnTo>
                    <a:lnTo>
                      <a:pt x="365" y="1543"/>
                    </a:lnTo>
                    <a:lnTo>
                      <a:pt x="405" y="1541"/>
                    </a:lnTo>
                    <a:lnTo>
                      <a:pt x="443" y="1539"/>
                    </a:lnTo>
                    <a:lnTo>
                      <a:pt x="482" y="1533"/>
                    </a:lnTo>
                    <a:lnTo>
                      <a:pt x="520" y="1527"/>
                    </a:lnTo>
                    <a:lnTo>
                      <a:pt x="524" y="1525"/>
                    </a:lnTo>
                    <a:lnTo>
                      <a:pt x="522" y="1525"/>
                    </a:lnTo>
                    <a:lnTo>
                      <a:pt x="522" y="1523"/>
                    </a:lnTo>
                    <a:lnTo>
                      <a:pt x="520" y="1523"/>
                    </a:lnTo>
                    <a:lnTo>
                      <a:pt x="520" y="1521"/>
                    </a:lnTo>
                    <a:lnTo>
                      <a:pt x="518" y="1520"/>
                    </a:lnTo>
                    <a:lnTo>
                      <a:pt x="516" y="1518"/>
                    </a:lnTo>
                    <a:lnTo>
                      <a:pt x="480" y="1523"/>
                    </a:lnTo>
                    <a:lnTo>
                      <a:pt x="443" y="1527"/>
                    </a:lnTo>
                    <a:lnTo>
                      <a:pt x="403" y="1531"/>
                    </a:lnTo>
                    <a:lnTo>
                      <a:pt x="365" y="1531"/>
                    </a:lnTo>
                    <a:lnTo>
                      <a:pt x="326" y="1531"/>
                    </a:lnTo>
                    <a:lnTo>
                      <a:pt x="288" y="1527"/>
                    </a:lnTo>
                    <a:lnTo>
                      <a:pt x="250" y="1523"/>
                    </a:lnTo>
                    <a:lnTo>
                      <a:pt x="211" y="1516"/>
                    </a:lnTo>
                    <a:lnTo>
                      <a:pt x="175" y="1508"/>
                    </a:lnTo>
                    <a:lnTo>
                      <a:pt x="138" y="1498"/>
                    </a:lnTo>
                    <a:lnTo>
                      <a:pt x="104" y="1485"/>
                    </a:lnTo>
                    <a:lnTo>
                      <a:pt x="69" y="1472"/>
                    </a:lnTo>
                    <a:lnTo>
                      <a:pt x="35" y="1456"/>
                    </a:lnTo>
                    <a:lnTo>
                      <a:pt x="2" y="1441"/>
                    </a:lnTo>
                    <a:lnTo>
                      <a:pt x="0" y="1439"/>
                    </a:lnTo>
                    <a:lnTo>
                      <a:pt x="0" y="1441"/>
                    </a:lnTo>
                    <a:lnTo>
                      <a:pt x="2" y="1443"/>
                    </a:lnTo>
                    <a:lnTo>
                      <a:pt x="2" y="1445"/>
                    </a:lnTo>
                    <a:lnTo>
                      <a:pt x="2" y="1447"/>
                    </a:lnTo>
                    <a:lnTo>
                      <a:pt x="2" y="1449"/>
                    </a:lnTo>
                    <a:lnTo>
                      <a:pt x="2" y="1450"/>
                    </a:lnTo>
                    <a:lnTo>
                      <a:pt x="2" y="1452"/>
                    </a:lnTo>
                    <a:close/>
                  </a:path>
                </a:pathLst>
              </a:custGeom>
              <a:solidFill>
                <a:srgbClr val="6FC5FF"/>
              </a:solidFill>
              <a:ln w="9525">
                <a:noFill/>
                <a:round/>
              </a:ln>
            </p:spPr>
            <p:txBody>
              <a:bodyPr/>
              <a:lstStyle/>
              <a:p>
                <a:endParaRPr lang="en-US"/>
              </a:p>
            </p:txBody>
          </p:sp>
          <p:sp>
            <p:nvSpPr>
              <p:cNvPr id="44214" name="Freeform 384"/>
              <p:cNvSpPr>
                <a:spLocks noEditPoints="1"/>
              </p:cNvSpPr>
              <p:nvPr/>
            </p:nvSpPr>
            <p:spPr bwMode="auto">
              <a:xfrm>
                <a:off x="4013" y="1330"/>
                <a:ext cx="520" cy="1533"/>
              </a:xfrm>
              <a:custGeom>
                <a:avLst/>
                <a:gdLst>
                  <a:gd name="T0" fmla="*/ 482 w 520"/>
                  <a:gd name="T1" fmla="*/ 9 h 1533"/>
                  <a:gd name="T2" fmla="*/ 405 w 520"/>
                  <a:gd name="T3" fmla="*/ 2 h 1533"/>
                  <a:gd name="T4" fmla="*/ 326 w 520"/>
                  <a:gd name="T5" fmla="*/ 2 h 1533"/>
                  <a:gd name="T6" fmla="*/ 248 w 520"/>
                  <a:gd name="T7" fmla="*/ 9 h 1533"/>
                  <a:gd name="T8" fmla="*/ 177 w 520"/>
                  <a:gd name="T9" fmla="*/ 23 h 1533"/>
                  <a:gd name="T10" fmla="*/ 177 w 520"/>
                  <a:gd name="T11" fmla="*/ 27 h 1533"/>
                  <a:gd name="T12" fmla="*/ 175 w 520"/>
                  <a:gd name="T13" fmla="*/ 30 h 1533"/>
                  <a:gd name="T14" fmla="*/ 175 w 520"/>
                  <a:gd name="T15" fmla="*/ 32 h 1533"/>
                  <a:gd name="T16" fmla="*/ 173 w 520"/>
                  <a:gd name="T17" fmla="*/ 36 h 1533"/>
                  <a:gd name="T18" fmla="*/ 213 w 520"/>
                  <a:gd name="T19" fmla="*/ 27 h 1533"/>
                  <a:gd name="T20" fmla="*/ 288 w 520"/>
                  <a:gd name="T21" fmla="*/ 15 h 1533"/>
                  <a:gd name="T22" fmla="*/ 365 w 520"/>
                  <a:gd name="T23" fmla="*/ 11 h 1533"/>
                  <a:gd name="T24" fmla="*/ 441 w 520"/>
                  <a:gd name="T25" fmla="*/ 15 h 1533"/>
                  <a:gd name="T26" fmla="*/ 491 w 520"/>
                  <a:gd name="T27" fmla="*/ 21 h 1533"/>
                  <a:gd name="T28" fmla="*/ 493 w 520"/>
                  <a:gd name="T29" fmla="*/ 19 h 1533"/>
                  <a:gd name="T30" fmla="*/ 495 w 520"/>
                  <a:gd name="T31" fmla="*/ 17 h 1533"/>
                  <a:gd name="T32" fmla="*/ 497 w 520"/>
                  <a:gd name="T33" fmla="*/ 15 h 1533"/>
                  <a:gd name="T34" fmla="*/ 499 w 520"/>
                  <a:gd name="T35" fmla="*/ 11 h 1533"/>
                  <a:gd name="T36" fmla="*/ 33 w 520"/>
                  <a:gd name="T37" fmla="*/ 1458 h 1533"/>
                  <a:gd name="T38" fmla="*/ 102 w 520"/>
                  <a:gd name="T39" fmla="*/ 1487 h 1533"/>
                  <a:gd name="T40" fmla="*/ 173 w 520"/>
                  <a:gd name="T41" fmla="*/ 1510 h 1533"/>
                  <a:gd name="T42" fmla="*/ 248 w 520"/>
                  <a:gd name="T43" fmla="*/ 1525 h 1533"/>
                  <a:gd name="T44" fmla="*/ 326 w 520"/>
                  <a:gd name="T45" fmla="*/ 1533 h 1533"/>
                  <a:gd name="T46" fmla="*/ 405 w 520"/>
                  <a:gd name="T47" fmla="*/ 1533 h 1533"/>
                  <a:gd name="T48" fmla="*/ 482 w 520"/>
                  <a:gd name="T49" fmla="*/ 1525 h 1533"/>
                  <a:gd name="T50" fmla="*/ 520 w 520"/>
                  <a:gd name="T51" fmla="*/ 1517 h 1533"/>
                  <a:gd name="T52" fmla="*/ 518 w 520"/>
                  <a:gd name="T53" fmla="*/ 1516 h 1533"/>
                  <a:gd name="T54" fmla="*/ 516 w 520"/>
                  <a:gd name="T55" fmla="*/ 1514 h 1533"/>
                  <a:gd name="T56" fmla="*/ 514 w 520"/>
                  <a:gd name="T57" fmla="*/ 1510 h 1533"/>
                  <a:gd name="T58" fmla="*/ 512 w 520"/>
                  <a:gd name="T59" fmla="*/ 1508 h 1533"/>
                  <a:gd name="T60" fmla="*/ 441 w 520"/>
                  <a:gd name="T61" fmla="*/ 1519 h 1533"/>
                  <a:gd name="T62" fmla="*/ 365 w 520"/>
                  <a:gd name="T63" fmla="*/ 1523 h 1533"/>
                  <a:gd name="T64" fmla="*/ 288 w 520"/>
                  <a:gd name="T65" fmla="*/ 1519 h 1533"/>
                  <a:gd name="T66" fmla="*/ 213 w 520"/>
                  <a:gd name="T67" fmla="*/ 1508 h 1533"/>
                  <a:gd name="T68" fmla="*/ 140 w 520"/>
                  <a:gd name="T69" fmla="*/ 1489 h 1533"/>
                  <a:gd name="T70" fmla="*/ 71 w 520"/>
                  <a:gd name="T71" fmla="*/ 1464 h 1533"/>
                  <a:gd name="T72" fmla="*/ 4 w 520"/>
                  <a:gd name="T73" fmla="*/ 1431 h 1533"/>
                  <a:gd name="T74" fmla="*/ 0 w 520"/>
                  <a:gd name="T75" fmla="*/ 1431 h 1533"/>
                  <a:gd name="T76" fmla="*/ 0 w 520"/>
                  <a:gd name="T77" fmla="*/ 1433 h 1533"/>
                  <a:gd name="T78" fmla="*/ 0 w 520"/>
                  <a:gd name="T79" fmla="*/ 1437 h 1533"/>
                  <a:gd name="T80" fmla="*/ 2 w 520"/>
                  <a:gd name="T81" fmla="*/ 1441 h 153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20"/>
                  <a:gd name="T124" fmla="*/ 0 h 1533"/>
                  <a:gd name="T125" fmla="*/ 520 w 520"/>
                  <a:gd name="T126" fmla="*/ 1533 h 153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20" h="1533">
                    <a:moveTo>
                      <a:pt x="499" y="11"/>
                    </a:moveTo>
                    <a:lnTo>
                      <a:pt x="482" y="9"/>
                    </a:lnTo>
                    <a:lnTo>
                      <a:pt x="443" y="4"/>
                    </a:lnTo>
                    <a:lnTo>
                      <a:pt x="405" y="2"/>
                    </a:lnTo>
                    <a:lnTo>
                      <a:pt x="365" y="0"/>
                    </a:lnTo>
                    <a:lnTo>
                      <a:pt x="326" y="2"/>
                    </a:lnTo>
                    <a:lnTo>
                      <a:pt x="286" y="4"/>
                    </a:lnTo>
                    <a:lnTo>
                      <a:pt x="248" y="9"/>
                    </a:lnTo>
                    <a:lnTo>
                      <a:pt x="211" y="15"/>
                    </a:lnTo>
                    <a:lnTo>
                      <a:pt x="177" y="23"/>
                    </a:lnTo>
                    <a:lnTo>
                      <a:pt x="177" y="25"/>
                    </a:lnTo>
                    <a:lnTo>
                      <a:pt x="177" y="27"/>
                    </a:lnTo>
                    <a:lnTo>
                      <a:pt x="175" y="29"/>
                    </a:lnTo>
                    <a:lnTo>
                      <a:pt x="175" y="30"/>
                    </a:lnTo>
                    <a:lnTo>
                      <a:pt x="175" y="32"/>
                    </a:lnTo>
                    <a:lnTo>
                      <a:pt x="173" y="34"/>
                    </a:lnTo>
                    <a:lnTo>
                      <a:pt x="173" y="36"/>
                    </a:lnTo>
                    <a:lnTo>
                      <a:pt x="177" y="34"/>
                    </a:lnTo>
                    <a:lnTo>
                      <a:pt x="213" y="27"/>
                    </a:lnTo>
                    <a:lnTo>
                      <a:pt x="250" y="19"/>
                    </a:lnTo>
                    <a:lnTo>
                      <a:pt x="288" y="15"/>
                    </a:lnTo>
                    <a:lnTo>
                      <a:pt x="326" y="11"/>
                    </a:lnTo>
                    <a:lnTo>
                      <a:pt x="365" y="11"/>
                    </a:lnTo>
                    <a:lnTo>
                      <a:pt x="403" y="11"/>
                    </a:lnTo>
                    <a:lnTo>
                      <a:pt x="441" y="15"/>
                    </a:lnTo>
                    <a:lnTo>
                      <a:pt x="480" y="19"/>
                    </a:lnTo>
                    <a:lnTo>
                      <a:pt x="491" y="21"/>
                    </a:lnTo>
                    <a:lnTo>
                      <a:pt x="493" y="19"/>
                    </a:lnTo>
                    <a:lnTo>
                      <a:pt x="495" y="17"/>
                    </a:lnTo>
                    <a:lnTo>
                      <a:pt x="495" y="15"/>
                    </a:lnTo>
                    <a:lnTo>
                      <a:pt x="497" y="15"/>
                    </a:lnTo>
                    <a:lnTo>
                      <a:pt x="497" y="13"/>
                    </a:lnTo>
                    <a:lnTo>
                      <a:pt x="499" y="11"/>
                    </a:lnTo>
                    <a:close/>
                    <a:moveTo>
                      <a:pt x="2" y="1443"/>
                    </a:moveTo>
                    <a:lnTo>
                      <a:pt x="33" y="1458"/>
                    </a:lnTo>
                    <a:lnTo>
                      <a:pt x="67" y="1473"/>
                    </a:lnTo>
                    <a:lnTo>
                      <a:pt x="102" y="1487"/>
                    </a:lnTo>
                    <a:lnTo>
                      <a:pt x="136" y="1498"/>
                    </a:lnTo>
                    <a:lnTo>
                      <a:pt x="173" y="1510"/>
                    </a:lnTo>
                    <a:lnTo>
                      <a:pt x="211" y="1517"/>
                    </a:lnTo>
                    <a:lnTo>
                      <a:pt x="248" y="1525"/>
                    </a:lnTo>
                    <a:lnTo>
                      <a:pt x="286" y="1529"/>
                    </a:lnTo>
                    <a:lnTo>
                      <a:pt x="326" y="1533"/>
                    </a:lnTo>
                    <a:lnTo>
                      <a:pt x="365" y="1533"/>
                    </a:lnTo>
                    <a:lnTo>
                      <a:pt x="405" y="1533"/>
                    </a:lnTo>
                    <a:lnTo>
                      <a:pt x="443" y="1529"/>
                    </a:lnTo>
                    <a:lnTo>
                      <a:pt x="482" y="1525"/>
                    </a:lnTo>
                    <a:lnTo>
                      <a:pt x="520" y="1517"/>
                    </a:lnTo>
                    <a:lnTo>
                      <a:pt x="518" y="1516"/>
                    </a:lnTo>
                    <a:lnTo>
                      <a:pt x="516" y="1514"/>
                    </a:lnTo>
                    <a:lnTo>
                      <a:pt x="516" y="1512"/>
                    </a:lnTo>
                    <a:lnTo>
                      <a:pt x="514" y="1510"/>
                    </a:lnTo>
                    <a:lnTo>
                      <a:pt x="512" y="1508"/>
                    </a:lnTo>
                    <a:lnTo>
                      <a:pt x="480" y="1514"/>
                    </a:lnTo>
                    <a:lnTo>
                      <a:pt x="441" y="1519"/>
                    </a:lnTo>
                    <a:lnTo>
                      <a:pt x="403" y="1521"/>
                    </a:lnTo>
                    <a:lnTo>
                      <a:pt x="365" y="1523"/>
                    </a:lnTo>
                    <a:lnTo>
                      <a:pt x="326" y="1521"/>
                    </a:lnTo>
                    <a:lnTo>
                      <a:pt x="288" y="1519"/>
                    </a:lnTo>
                    <a:lnTo>
                      <a:pt x="250" y="1514"/>
                    </a:lnTo>
                    <a:lnTo>
                      <a:pt x="213" y="1508"/>
                    </a:lnTo>
                    <a:lnTo>
                      <a:pt x="177" y="1498"/>
                    </a:lnTo>
                    <a:lnTo>
                      <a:pt x="140" y="1489"/>
                    </a:lnTo>
                    <a:lnTo>
                      <a:pt x="106" y="1477"/>
                    </a:lnTo>
                    <a:lnTo>
                      <a:pt x="71" y="1464"/>
                    </a:lnTo>
                    <a:lnTo>
                      <a:pt x="36" y="1448"/>
                    </a:lnTo>
                    <a:lnTo>
                      <a:pt x="4" y="1431"/>
                    </a:lnTo>
                    <a:lnTo>
                      <a:pt x="0" y="1429"/>
                    </a:lnTo>
                    <a:lnTo>
                      <a:pt x="0" y="1431"/>
                    </a:lnTo>
                    <a:lnTo>
                      <a:pt x="0" y="1433"/>
                    </a:lnTo>
                    <a:lnTo>
                      <a:pt x="0" y="1435"/>
                    </a:lnTo>
                    <a:lnTo>
                      <a:pt x="0" y="1437"/>
                    </a:lnTo>
                    <a:lnTo>
                      <a:pt x="2" y="1439"/>
                    </a:lnTo>
                    <a:lnTo>
                      <a:pt x="2" y="1441"/>
                    </a:lnTo>
                    <a:lnTo>
                      <a:pt x="2" y="1443"/>
                    </a:lnTo>
                    <a:close/>
                  </a:path>
                </a:pathLst>
              </a:custGeom>
              <a:solidFill>
                <a:srgbClr val="70C5FF"/>
              </a:solidFill>
              <a:ln w="9525">
                <a:noFill/>
                <a:round/>
              </a:ln>
            </p:spPr>
            <p:txBody>
              <a:bodyPr/>
              <a:lstStyle/>
              <a:p>
                <a:endParaRPr lang="en-US"/>
              </a:p>
            </p:txBody>
          </p:sp>
          <p:sp>
            <p:nvSpPr>
              <p:cNvPr id="44215" name="Freeform 385"/>
              <p:cNvSpPr>
                <a:spLocks noEditPoints="1"/>
              </p:cNvSpPr>
              <p:nvPr/>
            </p:nvSpPr>
            <p:spPr bwMode="auto">
              <a:xfrm>
                <a:off x="4013" y="1336"/>
                <a:ext cx="516" cy="1521"/>
              </a:xfrm>
              <a:custGeom>
                <a:avLst/>
                <a:gdLst>
                  <a:gd name="T0" fmla="*/ 480 w 516"/>
                  <a:gd name="T1" fmla="*/ 9 h 1521"/>
                  <a:gd name="T2" fmla="*/ 403 w 516"/>
                  <a:gd name="T3" fmla="*/ 1 h 1521"/>
                  <a:gd name="T4" fmla="*/ 326 w 516"/>
                  <a:gd name="T5" fmla="*/ 1 h 1521"/>
                  <a:gd name="T6" fmla="*/ 250 w 516"/>
                  <a:gd name="T7" fmla="*/ 9 h 1521"/>
                  <a:gd name="T8" fmla="*/ 175 w 516"/>
                  <a:gd name="T9" fmla="*/ 24 h 1521"/>
                  <a:gd name="T10" fmla="*/ 175 w 516"/>
                  <a:gd name="T11" fmla="*/ 26 h 1521"/>
                  <a:gd name="T12" fmla="*/ 173 w 516"/>
                  <a:gd name="T13" fmla="*/ 30 h 1521"/>
                  <a:gd name="T14" fmla="*/ 171 w 516"/>
                  <a:gd name="T15" fmla="*/ 32 h 1521"/>
                  <a:gd name="T16" fmla="*/ 171 w 516"/>
                  <a:gd name="T17" fmla="*/ 36 h 1521"/>
                  <a:gd name="T18" fmla="*/ 213 w 516"/>
                  <a:gd name="T19" fmla="*/ 26 h 1521"/>
                  <a:gd name="T20" fmla="*/ 288 w 516"/>
                  <a:gd name="T21" fmla="*/ 15 h 1521"/>
                  <a:gd name="T22" fmla="*/ 365 w 516"/>
                  <a:gd name="T23" fmla="*/ 11 h 1521"/>
                  <a:gd name="T24" fmla="*/ 441 w 516"/>
                  <a:gd name="T25" fmla="*/ 15 h 1521"/>
                  <a:gd name="T26" fmla="*/ 488 w 516"/>
                  <a:gd name="T27" fmla="*/ 21 h 1521"/>
                  <a:gd name="T28" fmla="*/ 489 w 516"/>
                  <a:gd name="T29" fmla="*/ 19 h 1521"/>
                  <a:gd name="T30" fmla="*/ 491 w 516"/>
                  <a:gd name="T31" fmla="*/ 15 h 1521"/>
                  <a:gd name="T32" fmla="*/ 493 w 516"/>
                  <a:gd name="T33" fmla="*/ 13 h 1521"/>
                  <a:gd name="T34" fmla="*/ 495 w 516"/>
                  <a:gd name="T35" fmla="*/ 11 h 1521"/>
                  <a:gd name="T36" fmla="*/ 2 w 516"/>
                  <a:gd name="T37" fmla="*/ 1431 h 1521"/>
                  <a:gd name="T38" fmla="*/ 69 w 516"/>
                  <a:gd name="T39" fmla="*/ 1462 h 1521"/>
                  <a:gd name="T40" fmla="*/ 138 w 516"/>
                  <a:gd name="T41" fmla="*/ 1488 h 1521"/>
                  <a:gd name="T42" fmla="*/ 211 w 516"/>
                  <a:gd name="T43" fmla="*/ 1506 h 1521"/>
                  <a:gd name="T44" fmla="*/ 288 w 516"/>
                  <a:gd name="T45" fmla="*/ 1517 h 1521"/>
                  <a:gd name="T46" fmla="*/ 365 w 516"/>
                  <a:gd name="T47" fmla="*/ 1521 h 1521"/>
                  <a:gd name="T48" fmla="*/ 443 w 516"/>
                  <a:gd name="T49" fmla="*/ 1517 h 1521"/>
                  <a:gd name="T50" fmla="*/ 516 w 516"/>
                  <a:gd name="T51" fmla="*/ 1508 h 1521"/>
                  <a:gd name="T52" fmla="*/ 514 w 516"/>
                  <a:gd name="T53" fmla="*/ 1504 h 1521"/>
                  <a:gd name="T54" fmla="*/ 512 w 516"/>
                  <a:gd name="T55" fmla="*/ 1502 h 1521"/>
                  <a:gd name="T56" fmla="*/ 511 w 516"/>
                  <a:gd name="T57" fmla="*/ 1500 h 1521"/>
                  <a:gd name="T58" fmla="*/ 509 w 516"/>
                  <a:gd name="T59" fmla="*/ 1498 h 1521"/>
                  <a:gd name="T60" fmla="*/ 441 w 516"/>
                  <a:gd name="T61" fmla="*/ 1508 h 1521"/>
                  <a:gd name="T62" fmla="*/ 365 w 516"/>
                  <a:gd name="T63" fmla="*/ 1511 h 1521"/>
                  <a:gd name="T64" fmla="*/ 288 w 516"/>
                  <a:gd name="T65" fmla="*/ 1508 h 1521"/>
                  <a:gd name="T66" fmla="*/ 213 w 516"/>
                  <a:gd name="T67" fmla="*/ 1496 h 1521"/>
                  <a:gd name="T68" fmla="*/ 142 w 516"/>
                  <a:gd name="T69" fmla="*/ 1477 h 1521"/>
                  <a:gd name="T70" fmla="*/ 73 w 516"/>
                  <a:gd name="T71" fmla="*/ 1452 h 1521"/>
                  <a:gd name="T72" fmla="*/ 8 w 516"/>
                  <a:gd name="T73" fmla="*/ 1421 h 1521"/>
                  <a:gd name="T74" fmla="*/ 0 w 516"/>
                  <a:gd name="T75" fmla="*/ 1417 h 1521"/>
                  <a:gd name="T76" fmla="*/ 0 w 516"/>
                  <a:gd name="T77" fmla="*/ 1421 h 1521"/>
                  <a:gd name="T78" fmla="*/ 0 w 516"/>
                  <a:gd name="T79" fmla="*/ 1425 h 1521"/>
                  <a:gd name="T80" fmla="*/ 0 w 516"/>
                  <a:gd name="T81" fmla="*/ 1427 h 152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16"/>
                  <a:gd name="T124" fmla="*/ 0 h 1521"/>
                  <a:gd name="T125" fmla="*/ 516 w 516"/>
                  <a:gd name="T126" fmla="*/ 1521 h 152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16" h="1521">
                    <a:moveTo>
                      <a:pt x="495" y="11"/>
                    </a:moveTo>
                    <a:lnTo>
                      <a:pt x="480" y="9"/>
                    </a:lnTo>
                    <a:lnTo>
                      <a:pt x="443" y="3"/>
                    </a:lnTo>
                    <a:lnTo>
                      <a:pt x="403" y="1"/>
                    </a:lnTo>
                    <a:lnTo>
                      <a:pt x="365" y="0"/>
                    </a:lnTo>
                    <a:lnTo>
                      <a:pt x="326" y="1"/>
                    </a:lnTo>
                    <a:lnTo>
                      <a:pt x="288" y="3"/>
                    </a:lnTo>
                    <a:lnTo>
                      <a:pt x="250" y="9"/>
                    </a:lnTo>
                    <a:lnTo>
                      <a:pt x="211" y="15"/>
                    </a:lnTo>
                    <a:lnTo>
                      <a:pt x="175" y="24"/>
                    </a:lnTo>
                    <a:lnTo>
                      <a:pt x="175" y="26"/>
                    </a:lnTo>
                    <a:lnTo>
                      <a:pt x="173" y="28"/>
                    </a:lnTo>
                    <a:lnTo>
                      <a:pt x="173" y="30"/>
                    </a:lnTo>
                    <a:lnTo>
                      <a:pt x="173" y="32"/>
                    </a:lnTo>
                    <a:lnTo>
                      <a:pt x="171" y="32"/>
                    </a:lnTo>
                    <a:lnTo>
                      <a:pt x="171" y="34"/>
                    </a:lnTo>
                    <a:lnTo>
                      <a:pt x="171" y="36"/>
                    </a:lnTo>
                    <a:lnTo>
                      <a:pt x="177" y="34"/>
                    </a:lnTo>
                    <a:lnTo>
                      <a:pt x="213" y="26"/>
                    </a:lnTo>
                    <a:lnTo>
                      <a:pt x="251" y="19"/>
                    </a:lnTo>
                    <a:lnTo>
                      <a:pt x="288" y="15"/>
                    </a:lnTo>
                    <a:lnTo>
                      <a:pt x="326" y="11"/>
                    </a:lnTo>
                    <a:lnTo>
                      <a:pt x="365" y="11"/>
                    </a:lnTo>
                    <a:lnTo>
                      <a:pt x="403" y="11"/>
                    </a:lnTo>
                    <a:lnTo>
                      <a:pt x="441" y="15"/>
                    </a:lnTo>
                    <a:lnTo>
                      <a:pt x="480" y="19"/>
                    </a:lnTo>
                    <a:lnTo>
                      <a:pt x="488" y="21"/>
                    </a:lnTo>
                    <a:lnTo>
                      <a:pt x="489" y="19"/>
                    </a:lnTo>
                    <a:lnTo>
                      <a:pt x="491" y="17"/>
                    </a:lnTo>
                    <a:lnTo>
                      <a:pt x="491" y="15"/>
                    </a:lnTo>
                    <a:lnTo>
                      <a:pt x="493" y="13"/>
                    </a:lnTo>
                    <a:lnTo>
                      <a:pt x="495" y="11"/>
                    </a:lnTo>
                    <a:close/>
                    <a:moveTo>
                      <a:pt x="0" y="1429"/>
                    </a:moveTo>
                    <a:lnTo>
                      <a:pt x="2" y="1431"/>
                    </a:lnTo>
                    <a:lnTo>
                      <a:pt x="35" y="1446"/>
                    </a:lnTo>
                    <a:lnTo>
                      <a:pt x="69" y="1462"/>
                    </a:lnTo>
                    <a:lnTo>
                      <a:pt x="104" y="1475"/>
                    </a:lnTo>
                    <a:lnTo>
                      <a:pt x="138" y="1488"/>
                    </a:lnTo>
                    <a:lnTo>
                      <a:pt x="175" y="1498"/>
                    </a:lnTo>
                    <a:lnTo>
                      <a:pt x="211" y="1506"/>
                    </a:lnTo>
                    <a:lnTo>
                      <a:pt x="250" y="1513"/>
                    </a:lnTo>
                    <a:lnTo>
                      <a:pt x="288" y="1517"/>
                    </a:lnTo>
                    <a:lnTo>
                      <a:pt x="326" y="1521"/>
                    </a:lnTo>
                    <a:lnTo>
                      <a:pt x="365" y="1521"/>
                    </a:lnTo>
                    <a:lnTo>
                      <a:pt x="403" y="1521"/>
                    </a:lnTo>
                    <a:lnTo>
                      <a:pt x="443" y="1517"/>
                    </a:lnTo>
                    <a:lnTo>
                      <a:pt x="480" y="1513"/>
                    </a:lnTo>
                    <a:lnTo>
                      <a:pt x="516" y="1508"/>
                    </a:lnTo>
                    <a:lnTo>
                      <a:pt x="516" y="1506"/>
                    </a:lnTo>
                    <a:lnTo>
                      <a:pt x="514" y="1504"/>
                    </a:lnTo>
                    <a:lnTo>
                      <a:pt x="512" y="1502"/>
                    </a:lnTo>
                    <a:lnTo>
                      <a:pt x="512" y="1500"/>
                    </a:lnTo>
                    <a:lnTo>
                      <a:pt x="511" y="1500"/>
                    </a:lnTo>
                    <a:lnTo>
                      <a:pt x="511" y="1498"/>
                    </a:lnTo>
                    <a:lnTo>
                      <a:pt x="509" y="1498"/>
                    </a:lnTo>
                    <a:lnTo>
                      <a:pt x="480" y="1502"/>
                    </a:lnTo>
                    <a:lnTo>
                      <a:pt x="441" y="1508"/>
                    </a:lnTo>
                    <a:lnTo>
                      <a:pt x="403" y="1510"/>
                    </a:lnTo>
                    <a:lnTo>
                      <a:pt x="365" y="1511"/>
                    </a:lnTo>
                    <a:lnTo>
                      <a:pt x="326" y="1510"/>
                    </a:lnTo>
                    <a:lnTo>
                      <a:pt x="288" y="1508"/>
                    </a:lnTo>
                    <a:lnTo>
                      <a:pt x="251" y="1502"/>
                    </a:lnTo>
                    <a:lnTo>
                      <a:pt x="213" y="1496"/>
                    </a:lnTo>
                    <a:lnTo>
                      <a:pt x="177" y="1488"/>
                    </a:lnTo>
                    <a:lnTo>
                      <a:pt x="142" y="1477"/>
                    </a:lnTo>
                    <a:lnTo>
                      <a:pt x="108" y="1465"/>
                    </a:lnTo>
                    <a:lnTo>
                      <a:pt x="73" y="1452"/>
                    </a:lnTo>
                    <a:lnTo>
                      <a:pt x="40" y="1437"/>
                    </a:lnTo>
                    <a:lnTo>
                      <a:pt x="8" y="1421"/>
                    </a:lnTo>
                    <a:lnTo>
                      <a:pt x="0" y="1416"/>
                    </a:lnTo>
                    <a:lnTo>
                      <a:pt x="0" y="1417"/>
                    </a:lnTo>
                    <a:lnTo>
                      <a:pt x="0" y="1419"/>
                    </a:lnTo>
                    <a:lnTo>
                      <a:pt x="0" y="1421"/>
                    </a:lnTo>
                    <a:lnTo>
                      <a:pt x="0" y="1423"/>
                    </a:lnTo>
                    <a:lnTo>
                      <a:pt x="0" y="1425"/>
                    </a:lnTo>
                    <a:lnTo>
                      <a:pt x="0" y="1427"/>
                    </a:lnTo>
                    <a:lnTo>
                      <a:pt x="0" y="1429"/>
                    </a:lnTo>
                    <a:close/>
                  </a:path>
                </a:pathLst>
              </a:custGeom>
              <a:solidFill>
                <a:srgbClr val="71C6FF"/>
              </a:solidFill>
              <a:ln w="9525">
                <a:noFill/>
                <a:round/>
              </a:ln>
            </p:spPr>
            <p:txBody>
              <a:bodyPr/>
              <a:lstStyle/>
              <a:p>
                <a:endParaRPr lang="en-US"/>
              </a:p>
            </p:txBody>
          </p:sp>
          <p:sp>
            <p:nvSpPr>
              <p:cNvPr id="44216" name="Freeform 386"/>
              <p:cNvSpPr>
                <a:spLocks noEditPoints="1"/>
              </p:cNvSpPr>
              <p:nvPr/>
            </p:nvSpPr>
            <p:spPr bwMode="auto">
              <a:xfrm>
                <a:off x="4011" y="1341"/>
                <a:ext cx="514" cy="1512"/>
              </a:xfrm>
              <a:custGeom>
                <a:avLst/>
                <a:gdLst>
                  <a:gd name="T0" fmla="*/ 482 w 514"/>
                  <a:gd name="T1" fmla="*/ 8 h 1512"/>
                  <a:gd name="T2" fmla="*/ 405 w 514"/>
                  <a:gd name="T3" fmla="*/ 0 h 1512"/>
                  <a:gd name="T4" fmla="*/ 328 w 514"/>
                  <a:gd name="T5" fmla="*/ 0 h 1512"/>
                  <a:gd name="T6" fmla="*/ 252 w 514"/>
                  <a:gd name="T7" fmla="*/ 8 h 1512"/>
                  <a:gd name="T8" fmla="*/ 179 w 514"/>
                  <a:gd name="T9" fmla="*/ 23 h 1512"/>
                  <a:gd name="T10" fmla="*/ 175 w 514"/>
                  <a:gd name="T11" fmla="*/ 27 h 1512"/>
                  <a:gd name="T12" fmla="*/ 173 w 514"/>
                  <a:gd name="T13" fmla="*/ 29 h 1512"/>
                  <a:gd name="T14" fmla="*/ 173 w 514"/>
                  <a:gd name="T15" fmla="*/ 33 h 1512"/>
                  <a:gd name="T16" fmla="*/ 171 w 514"/>
                  <a:gd name="T17" fmla="*/ 35 h 1512"/>
                  <a:gd name="T18" fmla="*/ 181 w 514"/>
                  <a:gd name="T19" fmla="*/ 35 h 1512"/>
                  <a:gd name="T20" fmla="*/ 253 w 514"/>
                  <a:gd name="T21" fmla="*/ 19 h 1512"/>
                  <a:gd name="T22" fmla="*/ 328 w 514"/>
                  <a:gd name="T23" fmla="*/ 12 h 1512"/>
                  <a:gd name="T24" fmla="*/ 405 w 514"/>
                  <a:gd name="T25" fmla="*/ 12 h 1512"/>
                  <a:gd name="T26" fmla="*/ 480 w 514"/>
                  <a:gd name="T27" fmla="*/ 19 h 1512"/>
                  <a:gd name="T28" fmla="*/ 488 w 514"/>
                  <a:gd name="T29" fmla="*/ 19 h 1512"/>
                  <a:gd name="T30" fmla="*/ 490 w 514"/>
                  <a:gd name="T31" fmla="*/ 18 h 1512"/>
                  <a:gd name="T32" fmla="*/ 491 w 514"/>
                  <a:gd name="T33" fmla="*/ 14 h 1512"/>
                  <a:gd name="T34" fmla="*/ 493 w 514"/>
                  <a:gd name="T35" fmla="*/ 12 h 1512"/>
                  <a:gd name="T36" fmla="*/ 2 w 514"/>
                  <a:gd name="T37" fmla="*/ 1418 h 1512"/>
                  <a:gd name="T38" fmla="*/ 38 w 514"/>
                  <a:gd name="T39" fmla="*/ 1437 h 1512"/>
                  <a:gd name="T40" fmla="*/ 108 w 514"/>
                  <a:gd name="T41" fmla="*/ 1466 h 1512"/>
                  <a:gd name="T42" fmla="*/ 179 w 514"/>
                  <a:gd name="T43" fmla="*/ 1487 h 1512"/>
                  <a:gd name="T44" fmla="*/ 252 w 514"/>
                  <a:gd name="T45" fmla="*/ 1503 h 1512"/>
                  <a:gd name="T46" fmla="*/ 328 w 514"/>
                  <a:gd name="T47" fmla="*/ 1510 h 1512"/>
                  <a:gd name="T48" fmla="*/ 405 w 514"/>
                  <a:gd name="T49" fmla="*/ 1510 h 1512"/>
                  <a:gd name="T50" fmla="*/ 482 w 514"/>
                  <a:gd name="T51" fmla="*/ 1503 h 1512"/>
                  <a:gd name="T52" fmla="*/ 514 w 514"/>
                  <a:gd name="T53" fmla="*/ 1495 h 1512"/>
                  <a:gd name="T54" fmla="*/ 513 w 514"/>
                  <a:gd name="T55" fmla="*/ 1493 h 1512"/>
                  <a:gd name="T56" fmla="*/ 511 w 514"/>
                  <a:gd name="T57" fmla="*/ 1491 h 1512"/>
                  <a:gd name="T58" fmla="*/ 509 w 514"/>
                  <a:gd name="T59" fmla="*/ 1489 h 1512"/>
                  <a:gd name="T60" fmla="*/ 480 w 514"/>
                  <a:gd name="T61" fmla="*/ 1493 h 1512"/>
                  <a:gd name="T62" fmla="*/ 405 w 514"/>
                  <a:gd name="T63" fmla="*/ 1501 h 1512"/>
                  <a:gd name="T64" fmla="*/ 328 w 514"/>
                  <a:gd name="T65" fmla="*/ 1501 h 1512"/>
                  <a:gd name="T66" fmla="*/ 253 w 514"/>
                  <a:gd name="T67" fmla="*/ 1493 h 1512"/>
                  <a:gd name="T68" fmla="*/ 181 w 514"/>
                  <a:gd name="T69" fmla="*/ 1478 h 1512"/>
                  <a:gd name="T70" fmla="*/ 111 w 514"/>
                  <a:gd name="T71" fmla="*/ 1457 h 1512"/>
                  <a:gd name="T72" fmla="*/ 44 w 514"/>
                  <a:gd name="T73" fmla="*/ 1428 h 1512"/>
                  <a:gd name="T74" fmla="*/ 0 w 514"/>
                  <a:gd name="T75" fmla="*/ 1405 h 1512"/>
                  <a:gd name="T76" fmla="*/ 2 w 514"/>
                  <a:gd name="T77" fmla="*/ 1409 h 1512"/>
                  <a:gd name="T78" fmla="*/ 2 w 514"/>
                  <a:gd name="T79" fmla="*/ 1411 h 1512"/>
                  <a:gd name="T80" fmla="*/ 2 w 514"/>
                  <a:gd name="T81" fmla="*/ 1414 h 1512"/>
                  <a:gd name="T82" fmla="*/ 2 w 514"/>
                  <a:gd name="T83" fmla="*/ 1418 h 151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14"/>
                  <a:gd name="T127" fmla="*/ 0 h 1512"/>
                  <a:gd name="T128" fmla="*/ 514 w 514"/>
                  <a:gd name="T129" fmla="*/ 1512 h 151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14" h="1512">
                    <a:moveTo>
                      <a:pt x="493" y="10"/>
                    </a:moveTo>
                    <a:lnTo>
                      <a:pt x="482" y="8"/>
                    </a:lnTo>
                    <a:lnTo>
                      <a:pt x="443" y="4"/>
                    </a:lnTo>
                    <a:lnTo>
                      <a:pt x="405" y="0"/>
                    </a:lnTo>
                    <a:lnTo>
                      <a:pt x="367" y="0"/>
                    </a:lnTo>
                    <a:lnTo>
                      <a:pt x="328" y="0"/>
                    </a:lnTo>
                    <a:lnTo>
                      <a:pt x="290" y="4"/>
                    </a:lnTo>
                    <a:lnTo>
                      <a:pt x="252" y="8"/>
                    </a:lnTo>
                    <a:lnTo>
                      <a:pt x="215" y="16"/>
                    </a:lnTo>
                    <a:lnTo>
                      <a:pt x="179" y="23"/>
                    </a:lnTo>
                    <a:lnTo>
                      <a:pt x="175" y="25"/>
                    </a:lnTo>
                    <a:lnTo>
                      <a:pt x="175" y="27"/>
                    </a:lnTo>
                    <a:lnTo>
                      <a:pt x="173" y="27"/>
                    </a:lnTo>
                    <a:lnTo>
                      <a:pt x="173" y="29"/>
                    </a:lnTo>
                    <a:lnTo>
                      <a:pt x="173" y="31"/>
                    </a:lnTo>
                    <a:lnTo>
                      <a:pt x="173" y="33"/>
                    </a:lnTo>
                    <a:lnTo>
                      <a:pt x="171" y="35"/>
                    </a:lnTo>
                    <a:lnTo>
                      <a:pt x="171" y="37"/>
                    </a:lnTo>
                    <a:lnTo>
                      <a:pt x="181" y="35"/>
                    </a:lnTo>
                    <a:lnTo>
                      <a:pt x="217" y="25"/>
                    </a:lnTo>
                    <a:lnTo>
                      <a:pt x="253" y="19"/>
                    </a:lnTo>
                    <a:lnTo>
                      <a:pt x="290" y="14"/>
                    </a:lnTo>
                    <a:lnTo>
                      <a:pt x="328" y="12"/>
                    </a:lnTo>
                    <a:lnTo>
                      <a:pt x="367" y="10"/>
                    </a:lnTo>
                    <a:lnTo>
                      <a:pt x="405" y="12"/>
                    </a:lnTo>
                    <a:lnTo>
                      <a:pt x="443" y="14"/>
                    </a:lnTo>
                    <a:lnTo>
                      <a:pt x="480" y="19"/>
                    </a:lnTo>
                    <a:lnTo>
                      <a:pt x="488" y="19"/>
                    </a:lnTo>
                    <a:lnTo>
                      <a:pt x="488" y="18"/>
                    </a:lnTo>
                    <a:lnTo>
                      <a:pt x="490" y="18"/>
                    </a:lnTo>
                    <a:lnTo>
                      <a:pt x="490" y="16"/>
                    </a:lnTo>
                    <a:lnTo>
                      <a:pt x="491" y="14"/>
                    </a:lnTo>
                    <a:lnTo>
                      <a:pt x="493" y="12"/>
                    </a:lnTo>
                    <a:lnTo>
                      <a:pt x="493" y="10"/>
                    </a:lnTo>
                    <a:close/>
                    <a:moveTo>
                      <a:pt x="2" y="1418"/>
                    </a:moveTo>
                    <a:lnTo>
                      <a:pt x="6" y="1420"/>
                    </a:lnTo>
                    <a:lnTo>
                      <a:pt x="38" y="1437"/>
                    </a:lnTo>
                    <a:lnTo>
                      <a:pt x="73" y="1453"/>
                    </a:lnTo>
                    <a:lnTo>
                      <a:pt x="108" y="1466"/>
                    </a:lnTo>
                    <a:lnTo>
                      <a:pt x="142" y="1478"/>
                    </a:lnTo>
                    <a:lnTo>
                      <a:pt x="179" y="1487"/>
                    </a:lnTo>
                    <a:lnTo>
                      <a:pt x="215" y="1497"/>
                    </a:lnTo>
                    <a:lnTo>
                      <a:pt x="252" y="1503"/>
                    </a:lnTo>
                    <a:lnTo>
                      <a:pt x="290" y="1508"/>
                    </a:lnTo>
                    <a:lnTo>
                      <a:pt x="328" y="1510"/>
                    </a:lnTo>
                    <a:lnTo>
                      <a:pt x="367" y="1512"/>
                    </a:lnTo>
                    <a:lnTo>
                      <a:pt x="405" y="1510"/>
                    </a:lnTo>
                    <a:lnTo>
                      <a:pt x="443" y="1508"/>
                    </a:lnTo>
                    <a:lnTo>
                      <a:pt x="482" y="1503"/>
                    </a:lnTo>
                    <a:lnTo>
                      <a:pt x="514" y="1497"/>
                    </a:lnTo>
                    <a:lnTo>
                      <a:pt x="514" y="1495"/>
                    </a:lnTo>
                    <a:lnTo>
                      <a:pt x="513" y="1495"/>
                    </a:lnTo>
                    <a:lnTo>
                      <a:pt x="513" y="1493"/>
                    </a:lnTo>
                    <a:lnTo>
                      <a:pt x="511" y="1493"/>
                    </a:lnTo>
                    <a:lnTo>
                      <a:pt x="511" y="1491"/>
                    </a:lnTo>
                    <a:lnTo>
                      <a:pt x="511" y="1489"/>
                    </a:lnTo>
                    <a:lnTo>
                      <a:pt x="509" y="1489"/>
                    </a:lnTo>
                    <a:lnTo>
                      <a:pt x="509" y="1487"/>
                    </a:lnTo>
                    <a:lnTo>
                      <a:pt x="480" y="1493"/>
                    </a:lnTo>
                    <a:lnTo>
                      <a:pt x="443" y="1497"/>
                    </a:lnTo>
                    <a:lnTo>
                      <a:pt x="405" y="1501"/>
                    </a:lnTo>
                    <a:lnTo>
                      <a:pt x="367" y="1501"/>
                    </a:lnTo>
                    <a:lnTo>
                      <a:pt x="328" y="1501"/>
                    </a:lnTo>
                    <a:lnTo>
                      <a:pt x="290" y="1497"/>
                    </a:lnTo>
                    <a:lnTo>
                      <a:pt x="253" y="1493"/>
                    </a:lnTo>
                    <a:lnTo>
                      <a:pt x="217" y="1485"/>
                    </a:lnTo>
                    <a:lnTo>
                      <a:pt x="181" y="1478"/>
                    </a:lnTo>
                    <a:lnTo>
                      <a:pt x="146" y="1468"/>
                    </a:lnTo>
                    <a:lnTo>
                      <a:pt x="111" y="1457"/>
                    </a:lnTo>
                    <a:lnTo>
                      <a:pt x="77" y="1443"/>
                    </a:lnTo>
                    <a:lnTo>
                      <a:pt x="44" y="1428"/>
                    </a:lnTo>
                    <a:lnTo>
                      <a:pt x="12" y="1411"/>
                    </a:lnTo>
                    <a:lnTo>
                      <a:pt x="0" y="1405"/>
                    </a:lnTo>
                    <a:lnTo>
                      <a:pt x="0" y="1407"/>
                    </a:lnTo>
                    <a:lnTo>
                      <a:pt x="2" y="1409"/>
                    </a:lnTo>
                    <a:lnTo>
                      <a:pt x="2" y="1411"/>
                    </a:lnTo>
                    <a:lnTo>
                      <a:pt x="2" y="1412"/>
                    </a:lnTo>
                    <a:lnTo>
                      <a:pt x="2" y="1414"/>
                    </a:lnTo>
                    <a:lnTo>
                      <a:pt x="2" y="1416"/>
                    </a:lnTo>
                    <a:lnTo>
                      <a:pt x="2" y="1418"/>
                    </a:lnTo>
                    <a:close/>
                  </a:path>
                </a:pathLst>
              </a:custGeom>
              <a:solidFill>
                <a:srgbClr val="72C6FF"/>
              </a:solidFill>
              <a:ln w="9525">
                <a:noFill/>
                <a:round/>
              </a:ln>
            </p:spPr>
            <p:txBody>
              <a:bodyPr/>
              <a:lstStyle/>
              <a:p>
                <a:endParaRPr lang="en-US"/>
              </a:p>
            </p:txBody>
          </p:sp>
          <p:sp>
            <p:nvSpPr>
              <p:cNvPr id="44217" name="Freeform 387"/>
              <p:cNvSpPr>
                <a:spLocks noEditPoints="1"/>
              </p:cNvSpPr>
              <p:nvPr/>
            </p:nvSpPr>
            <p:spPr bwMode="auto">
              <a:xfrm>
                <a:off x="4011" y="1347"/>
                <a:ext cx="511" cy="1500"/>
              </a:xfrm>
              <a:custGeom>
                <a:avLst/>
                <a:gdLst>
                  <a:gd name="T0" fmla="*/ 482 w 511"/>
                  <a:gd name="T1" fmla="*/ 8 h 1500"/>
                  <a:gd name="T2" fmla="*/ 405 w 511"/>
                  <a:gd name="T3" fmla="*/ 0 h 1500"/>
                  <a:gd name="T4" fmla="*/ 328 w 511"/>
                  <a:gd name="T5" fmla="*/ 0 h 1500"/>
                  <a:gd name="T6" fmla="*/ 253 w 511"/>
                  <a:gd name="T7" fmla="*/ 8 h 1500"/>
                  <a:gd name="T8" fmla="*/ 179 w 511"/>
                  <a:gd name="T9" fmla="*/ 23 h 1500"/>
                  <a:gd name="T10" fmla="*/ 173 w 511"/>
                  <a:gd name="T11" fmla="*/ 27 h 1500"/>
                  <a:gd name="T12" fmla="*/ 171 w 511"/>
                  <a:gd name="T13" fmla="*/ 29 h 1500"/>
                  <a:gd name="T14" fmla="*/ 171 w 511"/>
                  <a:gd name="T15" fmla="*/ 33 h 1500"/>
                  <a:gd name="T16" fmla="*/ 169 w 511"/>
                  <a:gd name="T17" fmla="*/ 36 h 1500"/>
                  <a:gd name="T18" fmla="*/ 182 w 511"/>
                  <a:gd name="T19" fmla="*/ 33 h 1500"/>
                  <a:gd name="T20" fmla="*/ 253 w 511"/>
                  <a:gd name="T21" fmla="*/ 19 h 1500"/>
                  <a:gd name="T22" fmla="*/ 328 w 511"/>
                  <a:gd name="T23" fmla="*/ 12 h 1500"/>
                  <a:gd name="T24" fmla="*/ 405 w 511"/>
                  <a:gd name="T25" fmla="*/ 12 h 1500"/>
                  <a:gd name="T26" fmla="*/ 480 w 511"/>
                  <a:gd name="T27" fmla="*/ 19 h 1500"/>
                  <a:gd name="T28" fmla="*/ 484 w 511"/>
                  <a:gd name="T29" fmla="*/ 17 h 1500"/>
                  <a:gd name="T30" fmla="*/ 486 w 511"/>
                  <a:gd name="T31" fmla="*/ 15 h 1500"/>
                  <a:gd name="T32" fmla="*/ 488 w 511"/>
                  <a:gd name="T33" fmla="*/ 13 h 1500"/>
                  <a:gd name="T34" fmla="*/ 490 w 511"/>
                  <a:gd name="T35" fmla="*/ 12 h 1500"/>
                  <a:gd name="T36" fmla="*/ 2 w 511"/>
                  <a:gd name="T37" fmla="*/ 1405 h 1500"/>
                  <a:gd name="T38" fmla="*/ 42 w 511"/>
                  <a:gd name="T39" fmla="*/ 1426 h 1500"/>
                  <a:gd name="T40" fmla="*/ 110 w 511"/>
                  <a:gd name="T41" fmla="*/ 1454 h 1500"/>
                  <a:gd name="T42" fmla="*/ 179 w 511"/>
                  <a:gd name="T43" fmla="*/ 1477 h 1500"/>
                  <a:gd name="T44" fmla="*/ 253 w 511"/>
                  <a:gd name="T45" fmla="*/ 1491 h 1500"/>
                  <a:gd name="T46" fmla="*/ 328 w 511"/>
                  <a:gd name="T47" fmla="*/ 1499 h 1500"/>
                  <a:gd name="T48" fmla="*/ 405 w 511"/>
                  <a:gd name="T49" fmla="*/ 1499 h 1500"/>
                  <a:gd name="T50" fmla="*/ 482 w 511"/>
                  <a:gd name="T51" fmla="*/ 1491 h 1500"/>
                  <a:gd name="T52" fmla="*/ 511 w 511"/>
                  <a:gd name="T53" fmla="*/ 1485 h 1500"/>
                  <a:gd name="T54" fmla="*/ 509 w 511"/>
                  <a:gd name="T55" fmla="*/ 1483 h 1500"/>
                  <a:gd name="T56" fmla="*/ 507 w 511"/>
                  <a:gd name="T57" fmla="*/ 1479 h 1500"/>
                  <a:gd name="T58" fmla="*/ 505 w 511"/>
                  <a:gd name="T59" fmla="*/ 1477 h 1500"/>
                  <a:gd name="T60" fmla="*/ 480 w 511"/>
                  <a:gd name="T61" fmla="*/ 1481 h 1500"/>
                  <a:gd name="T62" fmla="*/ 405 w 511"/>
                  <a:gd name="T63" fmla="*/ 1489 h 1500"/>
                  <a:gd name="T64" fmla="*/ 328 w 511"/>
                  <a:gd name="T65" fmla="*/ 1489 h 1500"/>
                  <a:gd name="T66" fmla="*/ 253 w 511"/>
                  <a:gd name="T67" fmla="*/ 1481 h 1500"/>
                  <a:gd name="T68" fmla="*/ 182 w 511"/>
                  <a:gd name="T69" fmla="*/ 1466 h 1500"/>
                  <a:gd name="T70" fmla="*/ 113 w 511"/>
                  <a:gd name="T71" fmla="*/ 1445 h 1500"/>
                  <a:gd name="T72" fmla="*/ 46 w 511"/>
                  <a:gd name="T73" fmla="*/ 1416 h 1500"/>
                  <a:gd name="T74" fmla="*/ 0 w 511"/>
                  <a:gd name="T75" fmla="*/ 1393 h 1500"/>
                  <a:gd name="T76" fmla="*/ 0 w 511"/>
                  <a:gd name="T77" fmla="*/ 1395 h 1500"/>
                  <a:gd name="T78" fmla="*/ 0 w 511"/>
                  <a:gd name="T79" fmla="*/ 1399 h 1500"/>
                  <a:gd name="T80" fmla="*/ 2 w 511"/>
                  <a:gd name="T81" fmla="*/ 1403 h 1500"/>
                  <a:gd name="T82" fmla="*/ 2 w 511"/>
                  <a:gd name="T83" fmla="*/ 1405 h 150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11"/>
                  <a:gd name="T127" fmla="*/ 0 h 1500"/>
                  <a:gd name="T128" fmla="*/ 511 w 511"/>
                  <a:gd name="T129" fmla="*/ 1500 h 150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11" h="1500">
                    <a:moveTo>
                      <a:pt x="490" y="10"/>
                    </a:moveTo>
                    <a:lnTo>
                      <a:pt x="482" y="8"/>
                    </a:lnTo>
                    <a:lnTo>
                      <a:pt x="443" y="4"/>
                    </a:lnTo>
                    <a:lnTo>
                      <a:pt x="405" y="0"/>
                    </a:lnTo>
                    <a:lnTo>
                      <a:pt x="367" y="0"/>
                    </a:lnTo>
                    <a:lnTo>
                      <a:pt x="328" y="0"/>
                    </a:lnTo>
                    <a:lnTo>
                      <a:pt x="290" y="4"/>
                    </a:lnTo>
                    <a:lnTo>
                      <a:pt x="253" y="8"/>
                    </a:lnTo>
                    <a:lnTo>
                      <a:pt x="215" y="15"/>
                    </a:lnTo>
                    <a:lnTo>
                      <a:pt x="179" y="23"/>
                    </a:lnTo>
                    <a:lnTo>
                      <a:pt x="173" y="25"/>
                    </a:lnTo>
                    <a:lnTo>
                      <a:pt x="173" y="27"/>
                    </a:lnTo>
                    <a:lnTo>
                      <a:pt x="171" y="29"/>
                    </a:lnTo>
                    <a:lnTo>
                      <a:pt x="171" y="31"/>
                    </a:lnTo>
                    <a:lnTo>
                      <a:pt x="171" y="33"/>
                    </a:lnTo>
                    <a:lnTo>
                      <a:pt x="169" y="35"/>
                    </a:lnTo>
                    <a:lnTo>
                      <a:pt x="169" y="36"/>
                    </a:lnTo>
                    <a:lnTo>
                      <a:pt x="182" y="33"/>
                    </a:lnTo>
                    <a:lnTo>
                      <a:pt x="217" y="25"/>
                    </a:lnTo>
                    <a:lnTo>
                      <a:pt x="253" y="19"/>
                    </a:lnTo>
                    <a:lnTo>
                      <a:pt x="292" y="13"/>
                    </a:lnTo>
                    <a:lnTo>
                      <a:pt x="328" y="12"/>
                    </a:lnTo>
                    <a:lnTo>
                      <a:pt x="367" y="10"/>
                    </a:lnTo>
                    <a:lnTo>
                      <a:pt x="405" y="12"/>
                    </a:lnTo>
                    <a:lnTo>
                      <a:pt x="442" y="13"/>
                    </a:lnTo>
                    <a:lnTo>
                      <a:pt x="480" y="19"/>
                    </a:lnTo>
                    <a:lnTo>
                      <a:pt x="484" y="19"/>
                    </a:lnTo>
                    <a:lnTo>
                      <a:pt x="484" y="17"/>
                    </a:lnTo>
                    <a:lnTo>
                      <a:pt x="486" y="17"/>
                    </a:lnTo>
                    <a:lnTo>
                      <a:pt x="486" y="15"/>
                    </a:lnTo>
                    <a:lnTo>
                      <a:pt x="488" y="13"/>
                    </a:lnTo>
                    <a:lnTo>
                      <a:pt x="488" y="12"/>
                    </a:lnTo>
                    <a:lnTo>
                      <a:pt x="490" y="12"/>
                    </a:lnTo>
                    <a:lnTo>
                      <a:pt x="490" y="10"/>
                    </a:lnTo>
                    <a:close/>
                    <a:moveTo>
                      <a:pt x="2" y="1405"/>
                    </a:moveTo>
                    <a:lnTo>
                      <a:pt x="10" y="1410"/>
                    </a:lnTo>
                    <a:lnTo>
                      <a:pt x="42" y="1426"/>
                    </a:lnTo>
                    <a:lnTo>
                      <a:pt x="75" y="1441"/>
                    </a:lnTo>
                    <a:lnTo>
                      <a:pt x="110" y="1454"/>
                    </a:lnTo>
                    <a:lnTo>
                      <a:pt x="144" y="1466"/>
                    </a:lnTo>
                    <a:lnTo>
                      <a:pt x="179" y="1477"/>
                    </a:lnTo>
                    <a:lnTo>
                      <a:pt x="215" y="1485"/>
                    </a:lnTo>
                    <a:lnTo>
                      <a:pt x="253" y="1491"/>
                    </a:lnTo>
                    <a:lnTo>
                      <a:pt x="290" y="1497"/>
                    </a:lnTo>
                    <a:lnTo>
                      <a:pt x="328" y="1499"/>
                    </a:lnTo>
                    <a:lnTo>
                      <a:pt x="367" y="1500"/>
                    </a:lnTo>
                    <a:lnTo>
                      <a:pt x="405" y="1499"/>
                    </a:lnTo>
                    <a:lnTo>
                      <a:pt x="443" y="1497"/>
                    </a:lnTo>
                    <a:lnTo>
                      <a:pt x="482" y="1491"/>
                    </a:lnTo>
                    <a:lnTo>
                      <a:pt x="511" y="1487"/>
                    </a:lnTo>
                    <a:lnTo>
                      <a:pt x="511" y="1485"/>
                    </a:lnTo>
                    <a:lnTo>
                      <a:pt x="511" y="1483"/>
                    </a:lnTo>
                    <a:lnTo>
                      <a:pt x="509" y="1483"/>
                    </a:lnTo>
                    <a:lnTo>
                      <a:pt x="509" y="1481"/>
                    </a:lnTo>
                    <a:lnTo>
                      <a:pt x="507" y="1479"/>
                    </a:lnTo>
                    <a:lnTo>
                      <a:pt x="505" y="1477"/>
                    </a:lnTo>
                    <a:lnTo>
                      <a:pt x="480" y="1481"/>
                    </a:lnTo>
                    <a:lnTo>
                      <a:pt x="442" y="1485"/>
                    </a:lnTo>
                    <a:lnTo>
                      <a:pt x="405" y="1489"/>
                    </a:lnTo>
                    <a:lnTo>
                      <a:pt x="367" y="1489"/>
                    </a:lnTo>
                    <a:lnTo>
                      <a:pt x="328" y="1489"/>
                    </a:lnTo>
                    <a:lnTo>
                      <a:pt x="292" y="1485"/>
                    </a:lnTo>
                    <a:lnTo>
                      <a:pt x="253" y="1481"/>
                    </a:lnTo>
                    <a:lnTo>
                      <a:pt x="217" y="1476"/>
                    </a:lnTo>
                    <a:lnTo>
                      <a:pt x="182" y="1466"/>
                    </a:lnTo>
                    <a:lnTo>
                      <a:pt x="146" y="1456"/>
                    </a:lnTo>
                    <a:lnTo>
                      <a:pt x="113" y="1445"/>
                    </a:lnTo>
                    <a:lnTo>
                      <a:pt x="79" y="1431"/>
                    </a:lnTo>
                    <a:lnTo>
                      <a:pt x="46" y="1416"/>
                    </a:lnTo>
                    <a:lnTo>
                      <a:pt x="14" y="1401"/>
                    </a:lnTo>
                    <a:lnTo>
                      <a:pt x="0" y="1393"/>
                    </a:lnTo>
                    <a:lnTo>
                      <a:pt x="0" y="1395"/>
                    </a:lnTo>
                    <a:lnTo>
                      <a:pt x="0" y="1397"/>
                    </a:lnTo>
                    <a:lnTo>
                      <a:pt x="0" y="1399"/>
                    </a:lnTo>
                    <a:lnTo>
                      <a:pt x="0" y="1401"/>
                    </a:lnTo>
                    <a:lnTo>
                      <a:pt x="2" y="1403"/>
                    </a:lnTo>
                    <a:lnTo>
                      <a:pt x="2" y="1405"/>
                    </a:lnTo>
                    <a:close/>
                  </a:path>
                </a:pathLst>
              </a:custGeom>
              <a:solidFill>
                <a:srgbClr val="73C7FF"/>
              </a:solidFill>
              <a:ln w="9525">
                <a:noFill/>
                <a:round/>
              </a:ln>
            </p:spPr>
            <p:txBody>
              <a:bodyPr/>
              <a:lstStyle/>
              <a:p>
                <a:endParaRPr lang="en-US"/>
              </a:p>
            </p:txBody>
          </p:sp>
          <p:sp>
            <p:nvSpPr>
              <p:cNvPr id="44218" name="Freeform 388"/>
              <p:cNvSpPr>
                <a:spLocks noEditPoints="1"/>
              </p:cNvSpPr>
              <p:nvPr/>
            </p:nvSpPr>
            <p:spPr bwMode="auto">
              <a:xfrm>
                <a:off x="4011" y="1351"/>
                <a:ext cx="509" cy="1491"/>
              </a:xfrm>
              <a:custGeom>
                <a:avLst/>
                <a:gdLst>
                  <a:gd name="T0" fmla="*/ 480 w 509"/>
                  <a:gd name="T1" fmla="*/ 9 h 1491"/>
                  <a:gd name="T2" fmla="*/ 405 w 509"/>
                  <a:gd name="T3" fmla="*/ 2 h 1491"/>
                  <a:gd name="T4" fmla="*/ 328 w 509"/>
                  <a:gd name="T5" fmla="*/ 2 h 1491"/>
                  <a:gd name="T6" fmla="*/ 253 w 509"/>
                  <a:gd name="T7" fmla="*/ 9 h 1491"/>
                  <a:gd name="T8" fmla="*/ 181 w 509"/>
                  <a:gd name="T9" fmla="*/ 25 h 1491"/>
                  <a:gd name="T10" fmla="*/ 171 w 509"/>
                  <a:gd name="T11" fmla="*/ 29 h 1491"/>
                  <a:gd name="T12" fmla="*/ 169 w 509"/>
                  <a:gd name="T13" fmla="*/ 32 h 1491"/>
                  <a:gd name="T14" fmla="*/ 167 w 509"/>
                  <a:gd name="T15" fmla="*/ 34 h 1491"/>
                  <a:gd name="T16" fmla="*/ 167 w 509"/>
                  <a:gd name="T17" fmla="*/ 38 h 1491"/>
                  <a:gd name="T18" fmla="*/ 182 w 509"/>
                  <a:gd name="T19" fmla="*/ 34 h 1491"/>
                  <a:gd name="T20" fmla="*/ 255 w 509"/>
                  <a:gd name="T21" fmla="*/ 19 h 1491"/>
                  <a:gd name="T22" fmla="*/ 328 w 509"/>
                  <a:gd name="T23" fmla="*/ 11 h 1491"/>
                  <a:gd name="T24" fmla="*/ 405 w 509"/>
                  <a:gd name="T25" fmla="*/ 11 h 1491"/>
                  <a:gd name="T26" fmla="*/ 478 w 509"/>
                  <a:gd name="T27" fmla="*/ 19 h 1491"/>
                  <a:gd name="T28" fmla="*/ 482 w 509"/>
                  <a:gd name="T29" fmla="*/ 19 h 1491"/>
                  <a:gd name="T30" fmla="*/ 484 w 509"/>
                  <a:gd name="T31" fmla="*/ 17 h 1491"/>
                  <a:gd name="T32" fmla="*/ 484 w 509"/>
                  <a:gd name="T33" fmla="*/ 13 h 1491"/>
                  <a:gd name="T34" fmla="*/ 486 w 509"/>
                  <a:gd name="T35" fmla="*/ 11 h 1491"/>
                  <a:gd name="T36" fmla="*/ 0 w 509"/>
                  <a:gd name="T37" fmla="*/ 1395 h 1491"/>
                  <a:gd name="T38" fmla="*/ 44 w 509"/>
                  <a:gd name="T39" fmla="*/ 1418 h 1491"/>
                  <a:gd name="T40" fmla="*/ 111 w 509"/>
                  <a:gd name="T41" fmla="*/ 1447 h 1491"/>
                  <a:gd name="T42" fmla="*/ 181 w 509"/>
                  <a:gd name="T43" fmla="*/ 1468 h 1491"/>
                  <a:gd name="T44" fmla="*/ 253 w 509"/>
                  <a:gd name="T45" fmla="*/ 1483 h 1491"/>
                  <a:gd name="T46" fmla="*/ 328 w 509"/>
                  <a:gd name="T47" fmla="*/ 1491 h 1491"/>
                  <a:gd name="T48" fmla="*/ 405 w 509"/>
                  <a:gd name="T49" fmla="*/ 1491 h 1491"/>
                  <a:gd name="T50" fmla="*/ 480 w 509"/>
                  <a:gd name="T51" fmla="*/ 1483 h 1491"/>
                  <a:gd name="T52" fmla="*/ 507 w 509"/>
                  <a:gd name="T53" fmla="*/ 1475 h 1491"/>
                  <a:gd name="T54" fmla="*/ 505 w 509"/>
                  <a:gd name="T55" fmla="*/ 1473 h 1491"/>
                  <a:gd name="T56" fmla="*/ 505 w 509"/>
                  <a:gd name="T57" fmla="*/ 1472 h 1491"/>
                  <a:gd name="T58" fmla="*/ 503 w 509"/>
                  <a:gd name="T59" fmla="*/ 1470 h 1491"/>
                  <a:gd name="T60" fmla="*/ 478 w 509"/>
                  <a:gd name="T61" fmla="*/ 1472 h 1491"/>
                  <a:gd name="T62" fmla="*/ 405 w 509"/>
                  <a:gd name="T63" fmla="*/ 1479 h 1491"/>
                  <a:gd name="T64" fmla="*/ 328 w 509"/>
                  <a:gd name="T65" fmla="*/ 1479 h 1491"/>
                  <a:gd name="T66" fmla="*/ 255 w 509"/>
                  <a:gd name="T67" fmla="*/ 1472 h 1491"/>
                  <a:gd name="T68" fmla="*/ 182 w 509"/>
                  <a:gd name="T69" fmla="*/ 1458 h 1491"/>
                  <a:gd name="T70" fmla="*/ 115 w 509"/>
                  <a:gd name="T71" fmla="*/ 1435 h 1491"/>
                  <a:gd name="T72" fmla="*/ 48 w 509"/>
                  <a:gd name="T73" fmla="*/ 1408 h 1491"/>
                  <a:gd name="T74" fmla="*/ 0 w 509"/>
                  <a:gd name="T75" fmla="*/ 1381 h 1491"/>
                  <a:gd name="T76" fmla="*/ 0 w 509"/>
                  <a:gd name="T77" fmla="*/ 1385 h 1491"/>
                  <a:gd name="T78" fmla="*/ 0 w 509"/>
                  <a:gd name="T79" fmla="*/ 1389 h 1491"/>
                  <a:gd name="T80" fmla="*/ 0 w 509"/>
                  <a:gd name="T81" fmla="*/ 1391 h 1491"/>
                  <a:gd name="T82" fmla="*/ 0 w 509"/>
                  <a:gd name="T83" fmla="*/ 1395 h 149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09"/>
                  <a:gd name="T127" fmla="*/ 0 h 1491"/>
                  <a:gd name="T128" fmla="*/ 509 w 509"/>
                  <a:gd name="T129" fmla="*/ 1491 h 149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09" h="1491">
                    <a:moveTo>
                      <a:pt x="488" y="9"/>
                    </a:moveTo>
                    <a:lnTo>
                      <a:pt x="480" y="9"/>
                    </a:lnTo>
                    <a:lnTo>
                      <a:pt x="443" y="4"/>
                    </a:lnTo>
                    <a:lnTo>
                      <a:pt x="405" y="2"/>
                    </a:lnTo>
                    <a:lnTo>
                      <a:pt x="367" y="0"/>
                    </a:lnTo>
                    <a:lnTo>
                      <a:pt x="328" y="2"/>
                    </a:lnTo>
                    <a:lnTo>
                      <a:pt x="290" y="4"/>
                    </a:lnTo>
                    <a:lnTo>
                      <a:pt x="253" y="9"/>
                    </a:lnTo>
                    <a:lnTo>
                      <a:pt x="217" y="15"/>
                    </a:lnTo>
                    <a:lnTo>
                      <a:pt x="181" y="25"/>
                    </a:lnTo>
                    <a:lnTo>
                      <a:pt x="171" y="27"/>
                    </a:lnTo>
                    <a:lnTo>
                      <a:pt x="171" y="29"/>
                    </a:lnTo>
                    <a:lnTo>
                      <a:pt x="169" y="31"/>
                    </a:lnTo>
                    <a:lnTo>
                      <a:pt x="169" y="32"/>
                    </a:lnTo>
                    <a:lnTo>
                      <a:pt x="167" y="34"/>
                    </a:lnTo>
                    <a:lnTo>
                      <a:pt x="167" y="36"/>
                    </a:lnTo>
                    <a:lnTo>
                      <a:pt x="167" y="38"/>
                    </a:lnTo>
                    <a:lnTo>
                      <a:pt x="167" y="40"/>
                    </a:lnTo>
                    <a:lnTo>
                      <a:pt x="182" y="34"/>
                    </a:lnTo>
                    <a:lnTo>
                      <a:pt x="219" y="27"/>
                    </a:lnTo>
                    <a:lnTo>
                      <a:pt x="255" y="19"/>
                    </a:lnTo>
                    <a:lnTo>
                      <a:pt x="292" y="15"/>
                    </a:lnTo>
                    <a:lnTo>
                      <a:pt x="328" y="11"/>
                    </a:lnTo>
                    <a:lnTo>
                      <a:pt x="367" y="11"/>
                    </a:lnTo>
                    <a:lnTo>
                      <a:pt x="405" y="11"/>
                    </a:lnTo>
                    <a:lnTo>
                      <a:pt x="442" y="15"/>
                    </a:lnTo>
                    <a:lnTo>
                      <a:pt x="478" y="19"/>
                    </a:lnTo>
                    <a:lnTo>
                      <a:pt x="480" y="21"/>
                    </a:lnTo>
                    <a:lnTo>
                      <a:pt x="482" y="19"/>
                    </a:lnTo>
                    <a:lnTo>
                      <a:pt x="482" y="17"/>
                    </a:lnTo>
                    <a:lnTo>
                      <a:pt x="484" y="17"/>
                    </a:lnTo>
                    <a:lnTo>
                      <a:pt x="484" y="15"/>
                    </a:lnTo>
                    <a:lnTo>
                      <a:pt x="484" y="13"/>
                    </a:lnTo>
                    <a:lnTo>
                      <a:pt x="486" y="13"/>
                    </a:lnTo>
                    <a:lnTo>
                      <a:pt x="486" y="11"/>
                    </a:lnTo>
                    <a:lnTo>
                      <a:pt x="488" y="9"/>
                    </a:lnTo>
                    <a:close/>
                    <a:moveTo>
                      <a:pt x="0" y="1395"/>
                    </a:moveTo>
                    <a:lnTo>
                      <a:pt x="12" y="1401"/>
                    </a:lnTo>
                    <a:lnTo>
                      <a:pt x="44" y="1418"/>
                    </a:lnTo>
                    <a:lnTo>
                      <a:pt x="77" y="1433"/>
                    </a:lnTo>
                    <a:lnTo>
                      <a:pt x="111" y="1447"/>
                    </a:lnTo>
                    <a:lnTo>
                      <a:pt x="146" y="1458"/>
                    </a:lnTo>
                    <a:lnTo>
                      <a:pt x="181" y="1468"/>
                    </a:lnTo>
                    <a:lnTo>
                      <a:pt x="217" y="1475"/>
                    </a:lnTo>
                    <a:lnTo>
                      <a:pt x="253" y="1483"/>
                    </a:lnTo>
                    <a:lnTo>
                      <a:pt x="290" y="1487"/>
                    </a:lnTo>
                    <a:lnTo>
                      <a:pt x="328" y="1491"/>
                    </a:lnTo>
                    <a:lnTo>
                      <a:pt x="367" y="1491"/>
                    </a:lnTo>
                    <a:lnTo>
                      <a:pt x="405" y="1491"/>
                    </a:lnTo>
                    <a:lnTo>
                      <a:pt x="443" y="1487"/>
                    </a:lnTo>
                    <a:lnTo>
                      <a:pt x="480" y="1483"/>
                    </a:lnTo>
                    <a:lnTo>
                      <a:pt x="509" y="1477"/>
                    </a:lnTo>
                    <a:lnTo>
                      <a:pt x="507" y="1475"/>
                    </a:lnTo>
                    <a:lnTo>
                      <a:pt x="505" y="1473"/>
                    </a:lnTo>
                    <a:lnTo>
                      <a:pt x="505" y="1472"/>
                    </a:lnTo>
                    <a:lnTo>
                      <a:pt x="503" y="1470"/>
                    </a:lnTo>
                    <a:lnTo>
                      <a:pt x="501" y="1468"/>
                    </a:lnTo>
                    <a:lnTo>
                      <a:pt x="478" y="1472"/>
                    </a:lnTo>
                    <a:lnTo>
                      <a:pt x="442" y="1477"/>
                    </a:lnTo>
                    <a:lnTo>
                      <a:pt x="405" y="1479"/>
                    </a:lnTo>
                    <a:lnTo>
                      <a:pt x="367" y="1481"/>
                    </a:lnTo>
                    <a:lnTo>
                      <a:pt x="328" y="1479"/>
                    </a:lnTo>
                    <a:lnTo>
                      <a:pt x="292" y="1477"/>
                    </a:lnTo>
                    <a:lnTo>
                      <a:pt x="255" y="1472"/>
                    </a:lnTo>
                    <a:lnTo>
                      <a:pt x="219" y="1466"/>
                    </a:lnTo>
                    <a:lnTo>
                      <a:pt x="182" y="1458"/>
                    </a:lnTo>
                    <a:lnTo>
                      <a:pt x="148" y="1447"/>
                    </a:lnTo>
                    <a:lnTo>
                      <a:pt x="115" y="1435"/>
                    </a:lnTo>
                    <a:lnTo>
                      <a:pt x="81" y="1422"/>
                    </a:lnTo>
                    <a:lnTo>
                      <a:pt x="48" y="1408"/>
                    </a:lnTo>
                    <a:lnTo>
                      <a:pt x="17" y="1391"/>
                    </a:lnTo>
                    <a:lnTo>
                      <a:pt x="0" y="1381"/>
                    </a:lnTo>
                    <a:lnTo>
                      <a:pt x="0" y="1383"/>
                    </a:lnTo>
                    <a:lnTo>
                      <a:pt x="0" y="1385"/>
                    </a:lnTo>
                    <a:lnTo>
                      <a:pt x="0" y="1387"/>
                    </a:lnTo>
                    <a:lnTo>
                      <a:pt x="0" y="1389"/>
                    </a:lnTo>
                    <a:lnTo>
                      <a:pt x="0" y="1391"/>
                    </a:lnTo>
                    <a:lnTo>
                      <a:pt x="0" y="1393"/>
                    </a:lnTo>
                    <a:lnTo>
                      <a:pt x="0" y="1395"/>
                    </a:lnTo>
                    <a:close/>
                  </a:path>
                </a:pathLst>
              </a:custGeom>
              <a:solidFill>
                <a:srgbClr val="74C7FF"/>
              </a:solidFill>
              <a:ln w="9525">
                <a:noFill/>
                <a:round/>
              </a:ln>
            </p:spPr>
            <p:txBody>
              <a:bodyPr/>
              <a:lstStyle/>
              <a:p>
                <a:endParaRPr lang="en-US"/>
              </a:p>
            </p:txBody>
          </p:sp>
          <p:sp>
            <p:nvSpPr>
              <p:cNvPr id="44219" name="Freeform 389"/>
              <p:cNvSpPr>
                <a:spLocks noEditPoints="1"/>
              </p:cNvSpPr>
              <p:nvPr/>
            </p:nvSpPr>
            <p:spPr bwMode="auto">
              <a:xfrm>
                <a:off x="4009" y="1357"/>
                <a:ext cx="507" cy="1479"/>
              </a:xfrm>
              <a:custGeom>
                <a:avLst/>
                <a:gdLst>
                  <a:gd name="T0" fmla="*/ 482 w 507"/>
                  <a:gd name="T1" fmla="*/ 9 h 1479"/>
                  <a:gd name="T2" fmla="*/ 407 w 507"/>
                  <a:gd name="T3" fmla="*/ 2 h 1479"/>
                  <a:gd name="T4" fmla="*/ 330 w 507"/>
                  <a:gd name="T5" fmla="*/ 2 h 1479"/>
                  <a:gd name="T6" fmla="*/ 255 w 507"/>
                  <a:gd name="T7" fmla="*/ 9 h 1479"/>
                  <a:gd name="T8" fmla="*/ 184 w 507"/>
                  <a:gd name="T9" fmla="*/ 23 h 1479"/>
                  <a:gd name="T10" fmla="*/ 169 w 507"/>
                  <a:gd name="T11" fmla="*/ 28 h 1479"/>
                  <a:gd name="T12" fmla="*/ 169 w 507"/>
                  <a:gd name="T13" fmla="*/ 32 h 1479"/>
                  <a:gd name="T14" fmla="*/ 167 w 507"/>
                  <a:gd name="T15" fmla="*/ 34 h 1479"/>
                  <a:gd name="T16" fmla="*/ 167 w 507"/>
                  <a:gd name="T17" fmla="*/ 38 h 1479"/>
                  <a:gd name="T18" fmla="*/ 186 w 507"/>
                  <a:gd name="T19" fmla="*/ 34 h 1479"/>
                  <a:gd name="T20" fmla="*/ 257 w 507"/>
                  <a:gd name="T21" fmla="*/ 19 h 1479"/>
                  <a:gd name="T22" fmla="*/ 332 w 507"/>
                  <a:gd name="T23" fmla="*/ 11 h 1479"/>
                  <a:gd name="T24" fmla="*/ 407 w 507"/>
                  <a:gd name="T25" fmla="*/ 11 h 1479"/>
                  <a:gd name="T26" fmla="*/ 480 w 507"/>
                  <a:gd name="T27" fmla="*/ 19 h 1479"/>
                  <a:gd name="T28" fmla="*/ 482 w 507"/>
                  <a:gd name="T29" fmla="*/ 17 h 1479"/>
                  <a:gd name="T30" fmla="*/ 482 w 507"/>
                  <a:gd name="T31" fmla="*/ 15 h 1479"/>
                  <a:gd name="T32" fmla="*/ 484 w 507"/>
                  <a:gd name="T33" fmla="*/ 11 h 1479"/>
                  <a:gd name="T34" fmla="*/ 486 w 507"/>
                  <a:gd name="T35" fmla="*/ 9 h 1479"/>
                  <a:gd name="T36" fmla="*/ 16 w 507"/>
                  <a:gd name="T37" fmla="*/ 1391 h 1479"/>
                  <a:gd name="T38" fmla="*/ 81 w 507"/>
                  <a:gd name="T39" fmla="*/ 1421 h 1479"/>
                  <a:gd name="T40" fmla="*/ 148 w 507"/>
                  <a:gd name="T41" fmla="*/ 1446 h 1479"/>
                  <a:gd name="T42" fmla="*/ 219 w 507"/>
                  <a:gd name="T43" fmla="*/ 1466 h 1479"/>
                  <a:gd name="T44" fmla="*/ 294 w 507"/>
                  <a:gd name="T45" fmla="*/ 1475 h 1479"/>
                  <a:gd name="T46" fmla="*/ 369 w 507"/>
                  <a:gd name="T47" fmla="*/ 1479 h 1479"/>
                  <a:gd name="T48" fmla="*/ 444 w 507"/>
                  <a:gd name="T49" fmla="*/ 1475 h 1479"/>
                  <a:gd name="T50" fmla="*/ 507 w 507"/>
                  <a:gd name="T51" fmla="*/ 1467 h 1479"/>
                  <a:gd name="T52" fmla="*/ 505 w 507"/>
                  <a:gd name="T53" fmla="*/ 1464 h 1479"/>
                  <a:gd name="T54" fmla="*/ 503 w 507"/>
                  <a:gd name="T55" fmla="*/ 1462 h 1479"/>
                  <a:gd name="T56" fmla="*/ 501 w 507"/>
                  <a:gd name="T57" fmla="*/ 1460 h 1479"/>
                  <a:gd name="T58" fmla="*/ 501 w 507"/>
                  <a:gd name="T59" fmla="*/ 1458 h 1479"/>
                  <a:gd name="T60" fmla="*/ 444 w 507"/>
                  <a:gd name="T61" fmla="*/ 1466 h 1479"/>
                  <a:gd name="T62" fmla="*/ 369 w 507"/>
                  <a:gd name="T63" fmla="*/ 1469 h 1479"/>
                  <a:gd name="T64" fmla="*/ 294 w 507"/>
                  <a:gd name="T65" fmla="*/ 1466 h 1479"/>
                  <a:gd name="T66" fmla="*/ 223 w 507"/>
                  <a:gd name="T67" fmla="*/ 1454 h 1479"/>
                  <a:gd name="T68" fmla="*/ 152 w 507"/>
                  <a:gd name="T69" fmla="*/ 1437 h 1479"/>
                  <a:gd name="T70" fmla="*/ 85 w 507"/>
                  <a:gd name="T71" fmla="*/ 1412 h 1479"/>
                  <a:gd name="T72" fmla="*/ 21 w 507"/>
                  <a:gd name="T73" fmla="*/ 1381 h 1479"/>
                  <a:gd name="T74" fmla="*/ 0 w 507"/>
                  <a:gd name="T75" fmla="*/ 1371 h 1479"/>
                  <a:gd name="T76" fmla="*/ 2 w 507"/>
                  <a:gd name="T77" fmla="*/ 1373 h 1479"/>
                  <a:gd name="T78" fmla="*/ 2 w 507"/>
                  <a:gd name="T79" fmla="*/ 1377 h 1479"/>
                  <a:gd name="T80" fmla="*/ 2 w 507"/>
                  <a:gd name="T81" fmla="*/ 1381 h 147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07"/>
                  <a:gd name="T124" fmla="*/ 0 h 1479"/>
                  <a:gd name="T125" fmla="*/ 507 w 507"/>
                  <a:gd name="T126" fmla="*/ 1479 h 147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07" h="1479">
                    <a:moveTo>
                      <a:pt x="486" y="9"/>
                    </a:moveTo>
                    <a:lnTo>
                      <a:pt x="482" y="9"/>
                    </a:lnTo>
                    <a:lnTo>
                      <a:pt x="444" y="3"/>
                    </a:lnTo>
                    <a:lnTo>
                      <a:pt x="407" y="2"/>
                    </a:lnTo>
                    <a:lnTo>
                      <a:pt x="369" y="0"/>
                    </a:lnTo>
                    <a:lnTo>
                      <a:pt x="330" y="2"/>
                    </a:lnTo>
                    <a:lnTo>
                      <a:pt x="294" y="3"/>
                    </a:lnTo>
                    <a:lnTo>
                      <a:pt x="255" y="9"/>
                    </a:lnTo>
                    <a:lnTo>
                      <a:pt x="219" y="15"/>
                    </a:lnTo>
                    <a:lnTo>
                      <a:pt x="184" y="23"/>
                    </a:lnTo>
                    <a:lnTo>
                      <a:pt x="171" y="26"/>
                    </a:lnTo>
                    <a:lnTo>
                      <a:pt x="169" y="28"/>
                    </a:lnTo>
                    <a:lnTo>
                      <a:pt x="169" y="30"/>
                    </a:lnTo>
                    <a:lnTo>
                      <a:pt x="169" y="32"/>
                    </a:lnTo>
                    <a:lnTo>
                      <a:pt x="169" y="34"/>
                    </a:lnTo>
                    <a:lnTo>
                      <a:pt x="167" y="34"/>
                    </a:lnTo>
                    <a:lnTo>
                      <a:pt x="167" y="36"/>
                    </a:lnTo>
                    <a:lnTo>
                      <a:pt x="167" y="38"/>
                    </a:lnTo>
                    <a:lnTo>
                      <a:pt x="167" y="40"/>
                    </a:lnTo>
                    <a:lnTo>
                      <a:pt x="186" y="34"/>
                    </a:lnTo>
                    <a:lnTo>
                      <a:pt x="223" y="25"/>
                    </a:lnTo>
                    <a:lnTo>
                      <a:pt x="257" y="19"/>
                    </a:lnTo>
                    <a:lnTo>
                      <a:pt x="294" y="15"/>
                    </a:lnTo>
                    <a:lnTo>
                      <a:pt x="332" y="11"/>
                    </a:lnTo>
                    <a:lnTo>
                      <a:pt x="369" y="11"/>
                    </a:lnTo>
                    <a:lnTo>
                      <a:pt x="407" y="11"/>
                    </a:lnTo>
                    <a:lnTo>
                      <a:pt x="444" y="15"/>
                    </a:lnTo>
                    <a:lnTo>
                      <a:pt x="480" y="19"/>
                    </a:lnTo>
                    <a:lnTo>
                      <a:pt x="480" y="17"/>
                    </a:lnTo>
                    <a:lnTo>
                      <a:pt x="482" y="17"/>
                    </a:lnTo>
                    <a:lnTo>
                      <a:pt x="482" y="15"/>
                    </a:lnTo>
                    <a:lnTo>
                      <a:pt x="484" y="13"/>
                    </a:lnTo>
                    <a:lnTo>
                      <a:pt x="484" y="11"/>
                    </a:lnTo>
                    <a:lnTo>
                      <a:pt x="486" y="11"/>
                    </a:lnTo>
                    <a:lnTo>
                      <a:pt x="486" y="9"/>
                    </a:lnTo>
                    <a:close/>
                    <a:moveTo>
                      <a:pt x="2" y="1383"/>
                    </a:moveTo>
                    <a:lnTo>
                      <a:pt x="16" y="1391"/>
                    </a:lnTo>
                    <a:lnTo>
                      <a:pt x="48" y="1406"/>
                    </a:lnTo>
                    <a:lnTo>
                      <a:pt x="81" y="1421"/>
                    </a:lnTo>
                    <a:lnTo>
                      <a:pt x="115" y="1435"/>
                    </a:lnTo>
                    <a:lnTo>
                      <a:pt x="148" y="1446"/>
                    </a:lnTo>
                    <a:lnTo>
                      <a:pt x="184" y="1456"/>
                    </a:lnTo>
                    <a:lnTo>
                      <a:pt x="219" y="1466"/>
                    </a:lnTo>
                    <a:lnTo>
                      <a:pt x="255" y="1471"/>
                    </a:lnTo>
                    <a:lnTo>
                      <a:pt x="294" y="1475"/>
                    </a:lnTo>
                    <a:lnTo>
                      <a:pt x="330" y="1479"/>
                    </a:lnTo>
                    <a:lnTo>
                      <a:pt x="369" y="1479"/>
                    </a:lnTo>
                    <a:lnTo>
                      <a:pt x="407" y="1479"/>
                    </a:lnTo>
                    <a:lnTo>
                      <a:pt x="444" y="1475"/>
                    </a:lnTo>
                    <a:lnTo>
                      <a:pt x="482" y="1471"/>
                    </a:lnTo>
                    <a:lnTo>
                      <a:pt x="507" y="1467"/>
                    </a:lnTo>
                    <a:lnTo>
                      <a:pt x="507" y="1466"/>
                    </a:lnTo>
                    <a:lnTo>
                      <a:pt x="505" y="1464"/>
                    </a:lnTo>
                    <a:lnTo>
                      <a:pt x="503" y="1462"/>
                    </a:lnTo>
                    <a:lnTo>
                      <a:pt x="503" y="1460"/>
                    </a:lnTo>
                    <a:lnTo>
                      <a:pt x="501" y="1460"/>
                    </a:lnTo>
                    <a:lnTo>
                      <a:pt x="501" y="1458"/>
                    </a:lnTo>
                    <a:lnTo>
                      <a:pt x="480" y="1460"/>
                    </a:lnTo>
                    <a:lnTo>
                      <a:pt x="444" y="1466"/>
                    </a:lnTo>
                    <a:lnTo>
                      <a:pt x="407" y="1467"/>
                    </a:lnTo>
                    <a:lnTo>
                      <a:pt x="369" y="1469"/>
                    </a:lnTo>
                    <a:lnTo>
                      <a:pt x="332" y="1467"/>
                    </a:lnTo>
                    <a:lnTo>
                      <a:pt x="294" y="1466"/>
                    </a:lnTo>
                    <a:lnTo>
                      <a:pt x="257" y="1460"/>
                    </a:lnTo>
                    <a:lnTo>
                      <a:pt x="223" y="1454"/>
                    </a:lnTo>
                    <a:lnTo>
                      <a:pt x="186" y="1446"/>
                    </a:lnTo>
                    <a:lnTo>
                      <a:pt x="152" y="1437"/>
                    </a:lnTo>
                    <a:lnTo>
                      <a:pt x="117" y="1425"/>
                    </a:lnTo>
                    <a:lnTo>
                      <a:pt x="85" y="1412"/>
                    </a:lnTo>
                    <a:lnTo>
                      <a:pt x="52" y="1396"/>
                    </a:lnTo>
                    <a:lnTo>
                      <a:pt x="21" y="1381"/>
                    </a:lnTo>
                    <a:lnTo>
                      <a:pt x="0" y="1370"/>
                    </a:lnTo>
                    <a:lnTo>
                      <a:pt x="0" y="1371"/>
                    </a:lnTo>
                    <a:lnTo>
                      <a:pt x="2" y="1373"/>
                    </a:lnTo>
                    <a:lnTo>
                      <a:pt x="2" y="1375"/>
                    </a:lnTo>
                    <a:lnTo>
                      <a:pt x="2" y="1377"/>
                    </a:lnTo>
                    <a:lnTo>
                      <a:pt x="2" y="1379"/>
                    </a:lnTo>
                    <a:lnTo>
                      <a:pt x="2" y="1381"/>
                    </a:lnTo>
                    <a:lnTo>
                      <a:pt x="2" y="1383"/>
                    </a:lnTo>
                    <a:close/>
                  </a:path>
                </a:pathLst>
              </a:custGeom>
              <a:solidFill>
                <a:srgbClr val="75C7FF"/>
              </a:solidFill>
              <a:ln w="9525">
                <a:noFill/>
                <a:round/>
              </a:ln>
            </p:spPr>
            <p:txBody>
              <a:bodyPr/>
              <a:lstStyle/>
              <a:p>
                <a:endParaRPr lang="en-US"/>
              </a:p>
            </p:txBody>
          </p:sp>
          <p:sp>
            <p:nvSpPr>
              <p:cNvPr id="44220" name="Freeform 390"/>
              <p:cNvSpPr>
                <a:spLocks noEditPoints="1"/>
              </p:cNvSpPr>
              <p:nvPr/>
            </p:nvSpPr>
            <p:spPr bwMode="auto">
              <a:xfrm>
                <a:off x="4009" y="1362"/>
                <a:ext cx="503" cy="1470"/>
              </a:xfrm>
              <a:custGeom>
                <a:avLst/>
                <a:gdLst>
                  <a:gd name="T0" fmla="*/ 480 w 503"/>
                  <a:gd name="T1" fmla="*/ 8 h 1470"/>
                  <a:gd name="T2" fmla="*/ 407 w 503"/>
                  <a:gd name="T3" fmla="*/ 0 h 1470"/>
                  <a:gd name="T4" fmla="*/ 330 w 503"/>
                  <a:gd name="T5" fmla="*/ 0 h 1470"/>
                  <a:gd name="T6" fmla="*/ 257 w 503"/>
                  <a:gd name="T7" fmla="*/ 8 h 1470"/>
                  <a:gd name="T8" fmla="*/ 184 w 503"/>
                  <a:gd name="T9" fmla="*/ 23 h 1470"/>
                  <a:gd name="T10" fmla="*/ 167 w 503"/>
                  <a:gd name="T11" fmla="*/ 29 h 1470"/>
                  <a:gd name="T12" fmla="*/ 167 w 503"/>
                  <a:gd name="T13" fmla="*/ 33 h 1470"/>
                  <a:gd name="T14" fmla="*/ 165 w 503"/>
                  <a:gd name="T15" fmla="*/ 37 h 1470"/>
                  <a:gd name="T16" fmla="*/ 165 w 503"/>
                  <a:gd name="T17" fmla="*/ 39 h 1470"/>
                  <a:gd name="T18" fmla="*/ 188 w 503"/>
                  <a:gd name="T19" fmla="*/ 33 h 1470"/>
                  <a:gd name="T20" fmla="*/ 259 w 503"/>
                  <a:gd name="T21" fmla="*/ 20 h 1470"/>
                  <a:gd name="T22" fmla="*/ 332 w 503"/>
                  <a:gd name="T23" fmla="*/ 12 h 1470"/>
                  <a:gd name="T24" fmla="*/ 405 w 503"/>
                  <a:gd name="T25" fmla="*/ 12 h 1470"/>
                  <a:gd name="T26" fmla="*/ 476 w 503"/>
                  <a:gd name="T27" fmla="*/ 20 h 1470"/>
                  <a:gd name="T28" fmla="*/ 478 w 503"/>
                  <a:gd name="T29" fmla="*/ 16 h 1470"/>
                  <a:gd name="T30" fmla="*/ 480 w 503"/>
                  <a:gd name="T31" fmla="*/ 14 h 1470"/>
                  <a:gd name="T32" fmla="*/ 482 w 503"/>
                  <a:gd name="T33" fmla="*/ 12 h 1470"/>
                  <a:gd name="T34" fmla="*/ 482 w 503"/>
                  <a:gd name="T35" fmla="*/ 10 h 1470"/>
                  <a:gd name="T36" fmla="*/ 19 w 503"/>
                  <a:gd name="T37" fmla="*/ 1380 h 1470"/>
                  <a:gd name="T38" fmla="*/ 83 w 503"/>
                  <a:gd name="T39" fmla="*/ 1411 h 1470"/>
                  <a:gd name="T40" fmla="*/ 150 w 503"/>
                  <a:gd name="T41" fmla="*/ 1436 h 1470"/>
                  <a:gd name="T42" fmla="*/ 221 w 503"/>
                  <a:gd name="T43" fmla="*/ 1455 h 1470"/>
                  <a:gd name="T44" fmla="*/ 294 w 503"/>
                  <a:gd name="T45" fmla="*/ 1466 h 1470"/>
                  <a:gd name="T46" fmla="*/ 369 w 503"/>
                  <a:gd name="T47" fmla="*/ 1470 h 1470"/>
                  <a:gd name="T48" fmla="*/ 444 w 503"/>
                  <a:gd name="T49" fmla="*/ 1466 h 1470"/>
                  <a:gd name="T50" fmla="*/ 503 w 503"/>
                  <a:gd name="T51" fmla="*/ 1457 h 1470"/>
                  <a:gd name="T52" fmla="*/ 501 w 503"/>
                  <a:gd name="T53" fmla="*/ 1455 h 1470"/>
                  <a:gd name="T54" fmla="*/ 501 w 503"/>
                  <a:gd name="T55" fmla="*/ 1453 h 1470"/>
                  <a:gd name="T56" fmla="*/ 499 w 503"/>
                  <a:gd name="T57" fmla="*/ 1449 h 1470"/>
                  <a:gd name="T58" fmla="*/ 497 w 503"/>
                  <a:gd name="T59" fmla="*/ 1447 h 1470"/>
                  <a:gd name="T60" fmla="*/ 444 w 503"/>
                  <a:gd name="T61" fmla="*/ 1455 h 1470"/>
                  <a:gd name="T62" fmla="*/ 369 w 503"/>
                  <a:gd name="T63" fmla="*/ 1459 h 1470"/>
                  <a:gd name="T64" fmla="*/ 296 w 503"/>
                  <a:gd name="T65" fmla="*/ 1455 h 1470"/>
                  <a:gd name="T66" fmla="*/ 223 w 503"/>
                  <a:gd name="T67" fmla="*/ 1443 h 1470"/>
                  <a:gd name="T68" fmla="*/ 154 w 503"/>
                  <a:gd name="T69" fmla="*/ 1426 h 1470"/>
                  <a:gd name="T70" fmla="*/ 87 w 503"/>
                  <a:gd name="T71" fmla="*/ 1401 h 1470"/>
                  <a:gd name="T72" fmla="*/ 23 w 503"/>
                  <a:gd name="T73" fmla="*/ 1370 h 1470"/>
                  <a:gd name="T74" fmla="*/ 0 w 503"/>
                  <a:gd name="T75" fmla="*/ 1359 h 1470"/>
                  <a:gd name="T76" fmla="*/ 0 w 503"/>
                  <a:gd name="T77" fmla="*/ 1363 h 1470"/>
                  <a:gd name="T78" fmla="*/ 0 w 503"/>
                  <a:gd name="T79" fmla="*/ 1366 h 1470"/>
                  <a:gd name="T80" fmla="*/ 2 w 503"/>
                  <a:gd name="T81" fmla="*/ 1368 h 147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03"/>
                  <a:gd name="T124" fmla="*/ 0 h 1470"/>
                  <a:gd name="T125" fmla="*/ 503 w 503"/>
                  <a:gd name="T126" fmla="*/ 1470 h 147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03" h="1470">
                    <a:moveTo>
                      <a:pt x="482" y="10"/>
                    </a:moveTo>
                    <a:lnTo>
                      <a:pt x="480" y="8"/>
                    </a:lnTo>
                    <a:lnTo>
                      <a:pt x="444" y="4"/>
                    </a:lnTo>
                    <a:lnTo>
                      <a:pt x="407" y="0"/>
                    </a:lnTo>
                    <a:lnTo>
                      <a:pt x="369" y="0"/>
                    </a:lnTo>
                    <a:lnTo>
                      <a:pt x="330" y="0"/>
                    </a:lnTo>
                    <a:lnTo>
                      <a:pt x="294" y="4"/>
                    </a:lnTo>
                    <a:lnTo>
                      <a:pt x="257" y="8"/>
                    </a:lnTo>
                    <a:lnTo>
                      <a:pt x="221" y="16"/>
                    </a:lnTo>
                    <a:lnTo>
                      <a:pt x="184" y="23"/>
                    </a:lnTo>
                    <a:lnTo>
                      <a:pt x="169" y="29"/>
                    </a:lnTo>
                    <a:lnTo>
                      <a:pt x="167" y="29"/>
                    </a:lnTo>
                    <a:lnTo>
                      <a:pt x="167" y="31"/>
                    </a:lnTo>
                    <a:lnTo>
                      <a:pt x="167" y="33"/>
                    </a:lnTo>
                    <a:lnTo>
                      <a:pt x="167" y="35"/>
                    </a:lnTo>
                    <a:lnTo>
                      <a:pt x="165" y="37"/>
                    </a:lnTo>
                    <a:lnTo>
                      <a:pt x="165" y="39"/>
                    </a:lnTo>
                    <a:lnTo>
                      <a:pt x="163" y="41"/>
                    </a:lnTo>
                    <a:lnTo>
                      <a:pt x="188" y="33"/>
                    </a:lnTo>
                    <a:lnTo>
                      <a:pt x="223" y="25"/>
                    </a:lnTo>
                    <a:lnTo>
                      <a:pt x="259" y="20"/>
                    </a:lnTo>
                    <a:lnTo>
                      <a:pt x="296" y="14"/>
                    </a:lnTo>
                    <a:lnTo>
                      <a:pt x="332" y="12"/>
                    </a:lnTo>
                    <a:lnTo>
                      <a:pt x="369" y="10"/>
                    </a:lnTo>
                    <a:lnTo>
                      <a:pt x="405" y="12"/>
                    </a:lnTo>
                    <a:lnTo>
                      <a:pt x="444" y="14"/>
                    </a:lnTo>
                    <a:lnTo>
                      <a:pt x="476" y="20"/>
                    </a:lnTo>
                    <a:lnTo>
                      <a:pt x="476" y="18"/>
                    </a:lnTo>
                    <a:lnTo>
                      <a:pt x="478" y="16"/>
                    </a:lnTo>
                    <a:lnTo>
                      <a:pt x="480" y="14"/>
                    </a:lnTo>
                    <a:lnTo>
                      <a:pt x="480" y="12"/>
                    </a:lnTo>
                    <a:lnTo>
                      <a:pt x="482" y="12"/>
                    </a:lnTo>
                    <a:lnTo>
                      <a:pt x="482" y="10"/>
                    </a:lnTo>
                    <a:close/>
                    <a:moveTo>
                      <a:pt x="2" y="1370"/>
                    </a:moveTo>
                    <a:lnTo>
                      <a:pt x="19" y="1380"/>
                    </a:lnTo>
                    <a:lnTo>
                      <a:pt x="50" y="1397"/>
                    </a:lnTo>
                    <a:lnTo>
                      <a:pt x="83" y="1411"/>
                    </a:lnTo>
                    <a:lnTo>
                      <a:pt x="117" y="1424"/>
                    </a:lnTo>
                    <a:lnTo>
                      <a:pt x="150" y="1436"/>
                    </a:lnTo>
                    <a:lnTo>
                      <a:pt x="184" y="1447"/>
                    </a:lnTo>
                    <a:lnTo>
                      <a:pt x="221" y="1455"/>
                    </a:lnTo>
                    <a:lnTo>
                      <a:pt x="257" y="1461"/>
                    </a:lnTo>
                    <a:lnTo>
                      <a:pt x="294" y="1466"/>
                    </a:lnTo>
                    <a:lnTo>
                      <a:pt x="330" y="1468"/>
                    </a:lnTo>
                    <a:lnTo>
                      <a:pt x="369" y="1470"/>
                    </a:lnTo>
                    <a:lnTo>
                      <a:pt x="407" y="1468"/>
                    </a:lnTo>
                    <a:lnTo>
                      <a:pt x="444" y="1466"/>
                    </a:lnTo>
                    <a:lnTo>
                      <a:pt x="480" y="1461"/>
                    </a:lnTo>
                    <a:lnTo>
                      <a:pt x="503" y="1457"/>
                    </a:lnTo>
                    <a:lnTo>
                      <a:pt x="503" y="1455"/>
                    </a:lnTo>
                    <a:lnTo>
                      <a:pt x="501" y="1455"/>
                    </a:lnTo>
                    <a:lnTo>
                      <a:pt x="501" y="1453"/>
                    </a:lnTo>
                    <a:lnTo>
                      <a:pt x="499" y="1451"/>
                    </a:lnTo>
                    <a:lnTo>
                      <a:pt x="499" y="1449"/>
                    </a:lnTo>
                    <a:lnTo>
                      <a:pt x="497" y="1449"/>
                    </a:lnTo>
                    <a:lnTo>
                      <a:pt x="497" y="1447"/>
                    </a:lnTo>
                    <a:lnTo>
                      <a:pt x="480" y="1451"/>
                    </a:lnTo>
                    <a:lnTo>
                      <a:pt x="444" y="1455"/>
                    </a:lnTo>
                    <a:lnTo>
                      <a:pt x="405" y="1459"/>
                    </a:lnTo>
                    <a:lnTo>
                      <a:pt x="369" y="1459"/>
                    </a:lnTo>
                    <a:lnTo>
                      <a:pt x="332" y="1459"/>
                    </a:lnTo>
                    <a:lnTo>
                      <a:pt x="296" y="1455"/>
                    </a:lnTo>
                    <a:lnTo>
                      <a:pt x="259" y="1451"/>
                    </a:lnTo>
                    <a:lnTo>
                      <a:pt x="223" y="1443"/>
                    </a:lnTo>
                    <a:lnTo>
                      <a:pt x="188" y="1436"/>
                    </a:lnTo>
                    <a:lnTo>
                      <a:pt x="154" y="1426"/>
                    </a:lnTo>
                    <a:lnTo>
                      <a:pt x="119" y="1414"/>
                    </a:lnTo>
                    <a:lnTo>
                      <a:pt x="87" y="1401"/>
                    </a:lnTo>
                    <a:lnTo>
                      <a:pt x="56" y="1388"/>
                    </a:lnTo>
                    <a:lnTo>
                      <a:pt x="23" y="1370"/>
                    </a:lnTo>
                    <a:lnTo>
                      <a:pt x="0" y="1357"/>
                    </a:lnTo>
                    <a:lnTo>
                      <a:pt x="0" y="1359"/>
                    </a:lnTo>
                    <a:lnTo>
                      <a:pt x="0" y="1361"/>
                    </a:lnTo>
                    <a:lnTo>
                      <a:pt x="0" y="1363"/>
                    </a:lnTo>
                    <a:lnTo>
                      <a:pt x="0" y="1365"/>
                    </a:lnTo>
                    <a:lnTo>
                      <a:pt x="0" y="1366"/>
                    </a:lnTo>
                    <a:lnTo>
                      <a:pt x="2" y="1368"/>
                    </a:lnTo>
                    <a:lnTo>
                      <a:pt x="2" y="1370"/>
                    </a:lnTo>
                    <a:close/>
                  </a:path>
                </a:pathLst>
              </a:custGeom>
              <a:solidFill>
                <a:srgbClr val="76C8FF"/>
              </a:solidFill>
              <a:ln w="9525">
                <a:noFill/>
                <a:round/>
              </a:ln>
            </p:spPr>
            <p:txBody>
              <a:bodyPr/>
              <a:lstStyle/>
              <a:p>
                <a:endParaRPr lang="en-US"/>
              </a:p>
            </p:txBody>
          </p:sp>
          <p:sp>
            <p:nvSpPr>
              <p:cNvPr id="44221" name="Freeform 391"/>
              <p:cNvSpPr>
                <a:spLocks noEditPoints="1"/>
              </p:cNvSpPr>
              <p:nvPr/>
            </p:nvSpPr>
            <p:spPr bwMode="auto">
              <a:xfrm>
                <a:off x="4009" y="1368"/>
                <a:ext cx="501" cy="1458"/>
              </a:xfrm>
              <a:custGeom>
                <a:avLst/>
                <a:gdLst>
                  <a:gd name="T0" fmla="*/ 444 w 501"/>
                  <a:gd name="T1" fmla="*/ 4 h 1458"/>
                  <a:gd name="T2" fmla="*/ 369 w 501"/>
                  <a:gd name="T3" fmla="*/ 0 h 1458"/>
                  <a:gd name="T4" fmla="*/ 294 w 501"/>
                  <a:gd name="T5" fmla="*/ 4 h 1458"/>
                  <a:gd name="T6" fmla="*/ 223 w 501"/>
                  <a:gd name="T7" fmla="*/ 14 h 1458"/>
                  <a:gd name="T8" fmla="*/ 167 w 501"/>
                  <a:gd name="T9" fmla="*/ 29 h 1458"/>
                  <a:gd name="T10" fmla="*/ 165 w 501"/>
                  <a:gd name="T11" fmla="*/ 31 h 1458"/>
                  <a:gd name="T12" fmla="*/ 163 w 501"/>
                  <a:gd name="T13" fmla="*/ 35 h 1458"/>
                  <a:gd name="T14" fmla="*/ 163 w 501"/>
                  <a:gd name="T15" fmla="*/ 39 h 1458"/>
                  <a:gd name="T16" fmla="*/ 161 w 501"/>
                  <a:gd name="T17" fmla="*/ 40 h 1458"/>
                  <a:gd name="T18" fmla="*/ 225 w 501"/>
                  <a:gd name="T19" fmla="*/ 25 h 1458"/>
                  <a:gd name="T20" fmla="*/ 296 w 501"/>
                  <a:gd name="T21" fmla="*/ 14 h 1458"/>
                  <a:gd name="T22" fmla="*/ 369 w 501"/>
                  <a:gd name="T23" fmla="*/ 10 h 1458"/>
                  <a:gd name="T24" fmla="*/ 442 w 501"/>
                  <a:gd name="T25" fmla="*/ 14 h 1458"/>
                  <a:gd name="T26" fmla="*/ 474 w 501"/>
                  <a:gd name="T27" fmla="*/ 17 h 1458"/>
                  <a:gd name="T28" fmla="*/ 476 w 501"/>
                  <a:gd name="T29" fmla="*/ 14 h 1458"/>
                  <a:gd name="T30" fmla="*/ 476 w 501"/>
                  <a:gd name="T31" fmla="*/ 12 h 1458"/>
                  <a:gd name="T32" fmla="*/ 478 w 501"/>
                  <a:gd name="T33" fmla="*/ 10 h 1458"/>
                  <a:gd name="T34" fmla="*/ 0 w 501"/>
                  <a:gd name="T35" fmla="*/ 1359 h 1458"/>
                  <a:gd name="T36" fmla="*/ 52 w 501"/>
                  <a:gd name="T37" fmla="*/ 1385 h 1458"/>
                  <a:gd name="T38" fmla="*/ 117 w 501"/>
                  <a:gd name="T39" fmla="*/ 1414 h 1458"/>
                  <a:gd name="T40" fmla="*/ 186 w 501"/>
                  <a:gd name="T41" fmla="*/ 1435 h 1458"/>
                  <a:gd name="T42" fmla="*/ 257 w 501"/>
                  <a:gd name="T43" fmla="*/ 1449 h 1458"/>
                  <a:gd name="T44" fmla="*/ 332 w 501"/>
                  <a:gd name="T45" fmla="*/ 1456 h 1458"/>
                  <a:gd name="T46" fmla="*/ 407 w 501"/>
                  <a:gd name="T47" fmla="*/ 1456 h 1458"/>
                  <a:gd name="T48" fmla="*/ 480 w 501"/>
                  <a:gd name="T49" fmla="*/ 1449 h 1458"/>
                  <a:gd name="T50" fmla="*/ 499 w 501"/>
                  <a:gd name="T51" fmla="*/ 1445 h 1458"/>
                  <a:gd name="T52" fmla="*/ 497 w 501"/>
                  <a:gd name="T53" fmla="*/ 1443 h 1458"/>
                  <a:gd name="T54" fmla="*/ 497 w 501"/>
                  <a:gd name="T55" fmla="*/ 1439 h 1458"/>
                  <a:gd name="T56" fmla="*/ 495 w 501"/>
                  <a:gd name="T57" fmla="*/ 1437 h 1458"/>
                  <a:gd name="T58" fmla="*/ 478 w 501"/>
                  <a:gd name="T59" fmla="*/ 1439 h 1458"/>
                  <a:gd name="T60" fmla="*/ 405 w 501"/>
                  <a:gd name="T61" fmla="*/ 1447 h 1458"/>
                  <a:gd name="T62" fmla="*/ 332 w 501"/>
                  <a:gd name="T63" fmla="*/ 1447 h 1458"/>
                  <a:gd name="T64" fmla="*/ 259 w 501"/>
                  <a:gd name="T65" fmla="*/ 1439 h 1458"/>
                  <a:gd name="T66" fmla="*/ 190 w 501"/>
                  <a:gd name="T67" fmla="*/ 1424 h 1458"/>
                  <a:gd name="T68" fmla="*/ 121 w 501"/>
                  <a:gd name="T69" fmla="*/ 1405 h 1458"/>
                  <a:gd name="T70" fmla="*/ 58 w 501"/>
                  <a:gd name="T71" fmla="*/ 1376 h 1458"/>
                  <a:gd name="T72" fmla="*/ 0 w 501"/>
                  <a:gd name="T73" fmla="*/ 1345 h 1458"/>
                  <a:gd name="T74" fmla="*/ 0 w 501"/>
                  <a:gd name="T75" fmla="*/ 1349 h 1458"/>
                  <a:gd name="T76" fmla="*/ 0 w 501"/>
                  <a:gd name="T77" fmla="*/ 1351 h 1458"/>
                  <a:gd name="T78" fmla="*/ 0 w 501"/>
                  <a:gd name="T79" fmla="*/ 1355 h 1458"/>
                  <a:gd name="T80" fmla="*/ 0 w 501"/>
                  <a:gd name="T81" fmla="*/ 1359 h 145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01"/>
                  <a:gd name="T124" fmla="*/ 0 h 1458"/>
                  <a:gd name="T125" fmla="*/ 501 w 501"/>
                  <a:gd name="T126" fmla="*/ 1458 h 145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01" h="1458">
                    <a:moveTo>
                      <a:pt x="480" y="8"/>
                    </a:moveTo>
                    <a:lnTo>
                      <a:pt x="444" y="4"/>
                    </a:lnTo>
                    <a:lnTo>
                      <a:pt x="407" y="0"/>
                    </a:lnTo>
                    <a:lnTo>
                      <a:pt x="369" y="0"/>
                    </a:lnTo>
                    <a:lnTo>
                      <a:pt x="332" y="0"/>
                    </a:lnTo>
                    <a:lnTo>
                      <a:pt x="294" y="4"/>
                    </a:lnTo>
                    <a:lnTo>
                      <a:pt x="257" y="8"/>
                    </a:lnTo>
                    <a:lnTo>
                      <a:pt x="223" y="14"/>
                    </a:lnTo>
                    <a:lnTo>
                      <a:pt x="186" y="23"/>
                    </a:lnTo>
                    <a:lnTo>
                      <a:pt x="167" y="29"/>
                    </a:lnTo>
                    <a:lnTo>
                      <a:pt x="165" y="31"/>
                    </a:lnTo>
                    <a:lnTo>
                      <a:pt x="165" y="33"/>
                    </a:lnTo>
                    <a:lnTo>
                      <a:pt x="163" y="35"/>
                    </a:lnTo>
                    <a:lnTo>
                      <a:pt x="163" y="37"/>
                    </a:lnTo>
                    <a:lnTo>
                      <a:pt x="163" y="39"/>
                    </a:lnTo>
                    <a:lnTo>
                      <a:pt x="161" y="40"/>
                    </a:lnTo>
                    <a:lnTo>
                      <a:pt x="190" y="33"/>
                    </a:lnTo>
                    <a:lnTo>
                      <a:pt x="225" y="25"/>
                    </a:lnTo>
                    <a:lnTo>
                      <a:pt x="259" y="19"/>
                    </a:lnTo>
                    <a:lnTo>
                      <a:pt x="296" y="14"/>
                    </a:lnTo>
                    <a:lnTo>
                      <a:pt x="332" y="12"/>
                    </a:lnTo>
                    <a:lnTo>
                      <a:pt x="369" y="10"/>
                    </a:lnTo>
                    <a:lnTo>
                      <a:pt x="405" y="12"/>
                    </a:lnTo>
                    <a:lnTo>
                      <a:pt x="442" y="14"/>
                    </a:lnTo>
                    <a:lnTo>
                      <a:pt x="472" y="17"/>
                    </a:lnTo>
                    <a:lnTo>
                      <a:pt x="474" y="17"/>
                    </a:lnTo>
                    <a:lnTo>
                      <a:pt x="474" y="15"/>
                    </a:lnTo>
                    <a:lnTo>
                      <a:pt x="476" y="14"/>
                    </a:lnTo>
                    <a:lnTo>
                      <a:pt x="476" y="12"/>
                    </a:lnTo>
                    <a:lnTo>
                      <a:pt x="478" y="10"/>
                    </a:lnTo>
                    <a:lnTo>
                      <a:pt x="480" y="8"/>
                    </a:lnTo>
                    <a:close/>
                    <a:moveTo>
                      <a:pt x="0" y="1359"/>
                    </a:moveTo>
                    <a:lnTo>
                      <a:pt x="21" y="1370"/>
                    </a:lnTo>
                    <a:lnTo>
                      <a:pt x="52" y="1385"/>
                    </a:lnTo>
                    <a:lnTo>
                      <a:pt x="85" y="1401"/>
                    </a:lnTo>
                    <a:lnTo>
                      <a:pt x="117" y="1414"/>
                    </a:lnTo>
                    <a:lnTo>
                      <a:pt x="152" y="1426"/>
                    </a:lnTo>
                    <a:lnTo>
                      <a:pt x="186" y="1435"/>
                    </a:lnTo>
                    <a:lnTo>
                      <a:pt x="223" y="1443"/>
                    </a:lnTo>
                    <a:lnTo>
                      <a:pt x="257" y="1449"/>
                    </a:lnTo>
                    <a:lnTo>
                      <a:pt x="294" y="1455"/>
                    </a:lnTo>
                    <a:lnTo>
                      <a:pt x="332" y="1456"/>
                    </a:lnTo>
                    <a:lnTo>
                      <a:pt x="369" y="1458"/>
                    </a:lnTo>
                    <a:lnTo>
                      <a:pt x="407" y="1456"/>
                    </a:lnTo>
                    <a:lnTo>
                      <a:pt x="444" y="1455"/>
                    </a:lnTo>
                    <a:lnTo>
                      <a:pt x="480" y="1449"/>
                    </a:lnTo>
                    <a:lnTo>
                      <a:pt x="501" y="1447"/>
                    </a:lnTo>
                    <a:lnTo>
                      <a:pt x="499" y="1445"/>
                    </a:lnTo>
                    <a:lnTo>
                      <a:pt x="499" y="1443"/>
                    </a:lnTo>
                    <a:lnTo>
                      <a:pt x="497" y="1443"/>
                    </a:lnTo>
                    <a:lnTo>
                      <a:pt x="497" y="1441"/>
                    </a:lnTo>
                    <a:lnTo>
                      <a:pt x="497" y="1439"/>
                    </a:lnTo>
                    <a:lnTo>
                      <a:pt x="495" y="1439"/>
                    </a:lnTo>
                    <a:lnTo>
                      <a:pt x="495" y="1437"/>
                    </a:lnTo>
                    <a:lnTo>
                      <a:pt x="493" y="1435"/>
                    </a:lnTo>
                    <a:lnTo>
                      <a:pt x="478" y="1439"/>
                    </a:lnTo>
                    <a:lnTo>
                      <a:pt x="442" y="1443"/>
                    </a:lnTo>
                    <a:lnTo>
                      <a:pt x="405" y="1447"/>
                    </a:lnTo>
                    <a:lnTo>
                      <a:pt x="369" y="1447"/>
                    </a:lnTo>
                    <a:lnTo>
                      <a:pt x="332" y="1447"/>
                    </a:lnTo>
                    <a:lnTo>
                      <a:pt x="296" y="1443"/>
                    </a:lnTo>
                    <a:lnTo>
                      <a:pt x="259" y="1439"/>
                    </a:lnTo>
                    <a:lnTo>
                      <a:pt x="225" y="1433"/>
                    </a:lnTo>
                    <a:lnTo>
                      <a:pt x="190" y="1424"/>
                    </a:lnTo>
                    <a:lnTo>
                      <a:pt x="156" y="1414"/>
                    </a:lnTo>
                    <a:lnTo>
                      <a:pt x="121" y="1405"/>
                    </a:lnTo>
                    <a:lnTo>
                      <a:pt x="88" y="1391"/>
                    </a:lnTo>
                    <a:lnTo>
                      <a:pt x="58" y="1376"/>
                    </a:lnTo>
                    <a:lnTo>
                      <a:pt x="27" y="1360"/>
                    </a:lnTo>
                    <a:lnTo>
                      <a:pt x="0" y="1345"/>
                    </a:lnTo>
                    <a:lnTo>
                      <a:pt x="0" y="1347"/>
                    </a:lnTo>
                    <a:lnTo>
                      <a:pt x="0" y="1349"/>
                    </a:lnTo>
                    <a:lnTo>
                      <a:pt x="0" y="1351"/>
                    </a:lnTo>
                    <a:lnTo>
                      <a:pt x="0" y="1353"/>
                    </a:lnTo>
                    <a:lnTo>
                      <a:pt x="0" y="1355"/>
                    </a:lnTo>
                    <a:lnTo>
                      <a:pt x="0" y="1357"/>
                    </a:lnTo>
                    <a:lnTo>
                      <a:pt x="0" y="1359"/>
                    </a:lnTo>
                    <a:close/>
                  </a:path>
                </a:pathLst>
              </a:custGeom>
              <a:solidFill>
                <a:srgbClr val="77C8FF"/>
              </a:solidFill>
              <a:ln w="9525">
                <a:noFill/>
                <a:round/>
              </a:ln>
            </p:spPr>
            <p:txBody>
              <a:bodyPr/>
              <a:lstStyle/>
              <a:p>
                <a:endParaRPr lang="en-US"/>
              </a:p>
            </p:txBody>
          </p:sp>
          <p:sp>
            <p:nvSpPr>
              <p:cNvPr id="44222" name="Freeform 392"/>
              <p:cNvSpPr>
                <a:spLocks noEditPoints="1"/>
              </p:cNvSpPr>
              <p:nvPr/>
            </p:nvSpPr>
            <p:spPr bwMode="auto">
              <a:xfrm>
                <a:off x="4007" y="1374"/>
                <a:ext cx="499" cy="1447"/>
              </a:xfrm>
              <a:custGeom>
                <a:avLst/>
                <a:gdLst>
                  <a:gd name="T0" fmla="*/ 446 w 499"/>
                  <a:gd name="T1" fmla="*/ 2 h 1447"/>
                  <a:gd name="T2" fmla="*/ 371 w 499"/>
                  <a:gd name="T3" fmla="*/ 0 h 1447"/>
                  <a:gd name="T4" fmla="*/ 298 w 499"/>
                  <a:gd name="T5" fmla="*/ 2 h 1447"/>
                  <a:gd name="T6" fmla="*/ 225 w 499"/>
                  <a:gd name="T7" fmla="*/ 13 h 1447"/>
                  <a:gd name="T8" fmla="*/ 165 w 499"/>
                  <a:gd name="T9" fmla="*/ 29 h 1447"/>
                  <a:gd name="T10" fmla="*/ 165 w 499"/>
                  <a:gd name="T11" fmla="*/ 33 h 1447"/>
                  <a:gd name="T12" fmla="*/ 163 w 499"/>
                  <a:gd name="T13" fmla="*/ 34 h 1447"/>
                  <a:gd name="T14" fmla="*/ 163 w 499"/>
                  <a:gd name="T15" fmla="*/ 38 h 1447"/>
                  <a:gd name="T16" fmla="*/ 161 w 499"/>
                  <a:gd name="T17" fmla="*/ 40 h 1447"/>
                  <a:gd name="T18" fmla="*/ 227 w 499"/>
                  <a:gd name="T19" fmla="*/ 25 h 1447"/>
                  <a:gd name="T20" fmla="*/ 298 w 499"/>
                  <a:gd name="T21" fmla="*/ 13 h 1447"/>
                  <a:gd name="T22" fmla="*/ 371 w 499"/>
                  <a:gd name="T23" fmla="*/ 9 h 1447"/>
                  <a:gd name="T24" fmla="*/ 444 w 499"/>
                  <a:gd name="T25" fmla="*/ 13 h 1447"/>
                  <a:gd name="T26" fmla="*/ 472 w 499"/>
                  <a:gd name="T27" fmla="*/ 15 h 1447"/>
                  <a:gd name="T28" fmla="*/ 474 w 499"/>
                  <a:gd name="T29" fmla="*/ 13 h 1447"/>
                  <a:gd name="T30" fmla="*/ 476 w 499"/>
                  <a:gd name="T31" fmla="*/ 11 h 1447"/>
                  <a:gd name="T32" fmla="*/ 478 w 499"/>
                  <a:gd name="T33" fmla="*/ 8 h 1447"/>
                  <a:gd name="T34" fmla="*/ 2 w 499"/>
                  <a:gd name="T35" fmla="*/ 1345 h 1447"/>
                  <a:gd name="T36" fmla="*/ 58 w 499"/>
                  <a:gd name="T37" fmla="*/ 1376 h 1447"/>
                  <a:gd name="T38" fmla="*/ 121 w 499"/>
                  <a:gd name="T39" fmla="*/ 1402 h 1447"/>
                  <a:gd name="T40" fmla="*/ 190 w 499"/>
                  <a:gd name="T41" fmla="*/ 1424 h 1447"/>
                  <a:gd name="T42" fmla="*/ 261 w 499"/>
                  <a:gd name="T43" fmla="*/ 1439 h 1447"/>
                  <a:gd name="T44" fmla="*/ 334 w 499"/>
                  <a:gd name="T45" fmla="*/ 1447 h 1447"/>
                  <a:gd name="T46" fmla="*/ 407 w 499"/>
                  <a:gd name="T47" fmla="*/ 1447 h 1447"/>
                  <a:gd name="T48" fmla="*/ 482 w 499"/>
                  <a:gd name="T49" fmla="*/ 1439 h 1447"/>
                  <a:gd name="T50" fmla="*/ 499 w 499"/>
                  <a:gd name="T51" fmla="*/ 1433 h 1447"/>
                  <a:gd name="T52" fmla="*/ 497 w 499"/>
                  <a:gd name="T53" fmla="*/ 1431 h 1447"/>
                  <a:gd name="T54" fmla="*/ 495 w 499"/>
                  <a:gd name="T55" fmla="*/ 1429 h 1447"/>
                  <a:gd name="T56" fmla="*/ 494 w 499"/>
                  <a:gd name="T57" fmla="*/ 1427 h 1447"/>
                  <a:gd name="T58" fmla="*/ 480 w 499"/>
                  <a:gd name="T59" fmla="*/ 1427 h 1447"/>
                  <a:gd name="T60" fmla="*/ 407 w 499"/>
                  <a:gd name="T61" fmla="*/ 1435 h 1447"/>
                  <a:gd name="T62" fmla="*/ 334 w 499"/>
                  <a:gd name="T63" fmla="*/ 1435 h 1447"/>
                  <a:gd name="T64" fmla="*/ 261 w 499"/>
                  <a:gd name="T65" fmla="*/ 1427 h 1447"/>
                  <a:gd name="T66" fmla="*/ 192 w 499"/>
                  <a:gd name="T67" fmla="*/ 1414 h 1447"/>
                  <a:gd name="T68" fmla="*/ 125 w 499"/>
                  <a:gd name="T69" fmla="*/ 1393 h 1447"/>
                  <a:gd name="T70" fmla="*/ 62 w 499"/>
                  <a:gd name="T71" fmla="*/ 1366 h 1447"/>
                  <a:gd name="T72" fmla="*/ 0 w 499"/>
                  <a:gd name="T73" fmla="*/ 1333 h 1447"/>
                  <a:gd name="T74" fmla="*/ 2 w 499"/>
                  <a:gd name="T75" fmla="*/ 1335 h 1447"/>
                  <a:gd name="T76" fmla="*/ 2 w 499"/>
                  <a:gd name="T77" fmla="*/ 1339 h 1447"/>
                  <a:gd name="T78" fmla="*/ 2 w 499"/>
                  <a:gd name="T79" fmla="*/ 1343 h 1447"/>
                  <a:gd name="T80" fmla="*/ 2 w 499"/>
                  <a:gd name="T81" fmla="*/ 1345 h 144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99"/>
                  <a:gd name="T124" fmla="*/ 0 h 1447"/>
                  <a:gd name="T125" fmla="*/ 499 w 499"/>
                  <a:gd name="T126" fmla="*/ 1447 h 144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99" h="1447">
                    <a:moveTo>
                      <a:pt x="478" y="8"/>
                    </a:moveTo>
                    <a:lnTo>
                      <a:pt x="446" y="2"/>
                    </a:lnTo>
                    <a:lnTo>
                      <a:pt x="407" y="0"/>
                    </a:lnTo>
                    <a:lnTo>
                      <a:pt x="371" y="0"/>
                    </a:lnTo>
                    <a:lnTo>
                      <a:pt x="334" y="0"/>
                    </a:lnTo>
                    <a:lnTo>
                      <a:pt x="298" y="2"/>
                    </a:lnTo>
                    <a:lnTo>
                      <a:pt x="261" y="8"/>
                    </a:lnTo>
                    <a:lnTo>
                      <a:pt x="225" y="13"/>
                    </a:lnTo>
                    <a:lnTo>
                      <a:pt x="190" y="21"/>
                    </a:lnTo>
                    <a:lnTo>
                      <a:pt x="165" y="29"/>
                    </a:lnTo>
                    <a:lnTo>
                      <a:pt x="165" y="31"/>
                    </a:lnTo>
                    <a:lnTo>
                      <a:pt x="165" y="33"/>
                    </a:lnTo>
                    <a:lnTo>
                      <a:pt x="163" y="34"/>
                    </a:lnTo>
                    <a:lnTo>
                      <a:pt x="163" y="36"/>
                    </a:lnTo>
                    <a:lnTo>
                      <a:pt x="163" y="38"/>
                    </a:lnTo>
                    <a:lnTo>
                      <a:pt x="161" y="40"/>
                    </a:lnTo>
                    <a:lnTo>
                      <a:pt x="192" y="33"/>
                    </a:lnTo>
                    <a:lnTo>
                      <a:pt x="227" y="25"/>
                    </a:lnTo>
                    <a:lnTo>
                      <a:pt x="261" y="17"/>
                    </a:lnTo>
                    <a:lnTo>
                      <a:pt x="298" y="13"/>
                    </a:lnTo>
                    <a:lnTo>
                      <a:pt x="334" y="11"/>
                    </a:lnTo>
                    <a:lnTo>
                      <a:pt x="371" y="9"/>
                    </a:lnTo>
                    <a:lnTo>
                      <a:pt x="407" y="11"/>
                    </a:lnTo>
                    <a:lnTo>
                      <a:pt x="444" y="13"/>
                    </a:lnTo>
                    <a:lnTo>
                      <a:pt x="472" y="17"/>
                    </a:lnTo>
                    <a:lnTo>
                      <a:pt x="472" y="15"/>
                    </a:lnTo>
                    <a:lnTo>
                      <a:pt x="474" y="15"/>
                    </a:lnTo>
                    <a:lnTo>
                      <a:pt x="474" y="13"/>
                    </a:lnTo>
                    <a:lnTo>
                      <a:pt x="474" y="11"/>
                    </a:lnTo>
                    <a:lnTo>
                      <a:pt x="476" y="11"/>
                    </a:lnTo>
                    <a:lnTo>
                      <a:pt x="476" y="9"/>
                    </a:lnTo>
                    <a:lnTo>
                      <a:pt x="478" y="8"/>
                    </a:lnTo>
                    <a:close/>
                    <a:moveTo>
                      <a:pt x="2" y="1345"/>
                    </a:moveTo>
                    <a:lnTo>
                      <a:pt x="25" y="1358"/>
                    </a:lnTo>
                    <a:lnTo>
                      <a:pt x="58" y="1376"/>
                    </a:lnTo>
                    <a:lnTo>
                      <a:pt x="89" y="1389"/>
                    </a:lnTo>
                    <a:lnTo>
                      <a:pt x="121" y="1402"/>
                    </a:lnTo>
                    <a:lnTo>
                      <a:pt x="156" y="1414"/>
                    </a:lnTo>
                    <a:lnTo>
                      <a:pt x="190" y="1424"/>
                    </a:lnTo>
                    <a:lnTo>
                      <a:pt x="225" y="1431"/>
                    </a:lnTo>
                    <a:lnTo>
                      <a:pt x="261" y="1439"/>
                    </a:lnTo>
                    <a:lnTo>
                      <a:pt x="298" y="1443"/>
                    </a:lnTo>
                    <a:lnTo>
                      <a:pt x="334" y="1447"/>
                    </a:lnTo>
                    <a:lnTo>
                      <a:pt x="371" y="1447"/>
                    </a:lnTo>
                    <a:lnTo>
                      <a:pt x="407" y="1447"/>
                    </a:lnTo>
                    <a:lnTo>
                      <a:pt x="446" y="1443"/>
                    </a:lnTo>
                    <a:lnTo>
                      <a:pt x="482" y="1439"/>
                    </a:lnTo>
                    <a:lnTo>
                      <a:pt x="499" y="1435"/>
                    </a:lnTo>
                    <a:lnTo>
                      <a:pt x="499" y="1433"/>
                    </a:lnTo>
                    <a:lnTo>
                      <a:pt x="497" y="1433"/>
                    </a:lnTo>
                    <a:lnTo>
                      <a:pt x="497" y="1431"/>
                    </a:lnTo>
                    <a:lnTo>
                      <a:pt x="495" y="1429"/>
                    </a:lnTo>
                    <a:lnTo>
                      <a:pt x="494" y="1427"/>
                    </a:lnTo>
                    <a:lnTo>
                      <a:pt x="494" y="1425"/>
                    </a:lnTo>
                    <a:lnTo>
                      <a:pt x="480" y="1427"/>
                    </a:lnTo>
                    <a:lnTo>
                      <a:pt x="444" y="1433"/>
                    </a:lnTo>
                    <a:lnTo>
                      <a:pt x="407" y="1435"/>
                    </a:lnTo>
                    <a:lnTo>
                      <a:pt x="371" y="1435"/>
                    </a:lnTo>
                    <a:lnTo>
                      <a:pt x="334" y="1435"/>
                    </a:lnTo>
                    <a:lnTo>
                      <a:pt x="298" y="1433"/>
                    </a:lnTo>
                    <a:lnTo>
                      <a:pt x="261" y="1427"/>
                    </a:lnTo>
                    <a:lnTo>
                      <a:pt x="227" y="1422"/>
                    </a:lnTo>
                    <a:lnTo>
                      <a:pt x="192" y="1414"/>
                    </a:lnTo>
                    <a:lnTo>
                      <a:pt x="160" y="1404"/>
                    </a:lnTo>
                    <a:lnTo>
                      <a:pt x="125" y="1393"/>
                    </a:lnTo>
                    <a:lnTo>
                      <a:pt x="92" y="1379"/>
                    </a:lnTo>
                    <a:lnTo>
                      <a:pt x="62" y="1366"/>
                    </a:lnTo>
                    <a:lnTo>
                      <a:pt x="31" y="1351"/>
                    </a:lnTo>
                    <a:lnTo>
                      <a:pt x="0" y="1333"/>
                    </a:lnTo>
                    <a:lnTo>
                      <a:pt x="2" y="1335"/>
                    </a:lnTo>
                    <a:lnTo>
                      <a:pt x="2" y="1337"/>
                    </a:lnTo>
                    <a:lnTo>
                      <a:pt x="2" y="1339"/>
                    </a:lnTo>
                    <a:lnTo>
                      <a:pt x="2" y="1341"/>
                    </a:lnTo>
                    <a:lnTo>
                      <a:pt x="2" y="1343"/>
                    </a:lnTo>
                    <a:lnTo>
                      <a:pt x="2" y="1345"/>
                    </a:lnTo>
                    <a:close/>
                  </a:path>
                </a:pathLst>
              </a:custGeom>
              <a:solidFill>
                <a:srgbClr val="78C9FF"/>
              </a:solidFill>
              <a:ln w="9525">
                <a:noFill/>
                <a:round/>
              </a:ln>
            </p:spPr>
            <p:txBody>
              <a:bodyPr/>
              <a:lstStyle/>
              <a:p>
                <a:endParaRPr lang="en-US"/>
              </a:p>
            </p:txBody>
          </p:sp>
          <p:sp>
            <p:nvSpPr>
              <p:cNvPr id="44223" name="Freeform 393"/>
              <p:cNvSpPr>
                <a:spLocks noEditPoints="1"/>
              </p:cNvSpPr>
              <p:nvPr/>
            </p:nvSpPr>
            <p:spPr bwMode="auto">
              <a:xfrm>
                <a:off x="4007" y="1378"/>
                <a:ext cx="495" cy="1437"/>
              </a:xfrm>
              <a:custGeom>
                <a:avLst/>
                <a:gdLst>
                  <a:gd name="T0" fmla="*/ 444 w 495"/>
                  <a:gd name="T1" fmla="*/ 4 h 1437"/>
                  <a:gd name="T2" fmla="*/ 371 w 495"/>
                  <a:gd name="T3" fmla="*/ 0 h 1437"/>
                  <a:gd name="T4" fmla="*/ 298 w 495"/>
                  <a:gd name="T5" fmla="*/ 4 h 1437"/>
                  <a:gd name="T6" fmla="*/ 227 w 495"/>
                  <a:gd name="T7" fmla="*/ 15 h 1437"/>
                  <a:gd name="T8" fmla="*/ 163 w 495"/>
                  <a:gd name="T9" fmla="*/ 30 h 1437"/>
                  <a:gd name="T10" fmla="*/ 163 w 495"/>
                  <a:gd name="T11" fmla="*/ 34 h 1437"/>
                  <a:gd name="T12" fmla="*/ 161 w 495"/>
                  <a:gd name="T13" fmla="*/ 36 h 1437"/>
                  <a:gd name="T14" fmla="*/ 161 w 495"/>
                  <a:gd name="T15" fmla="*/ 40 h 1437"/>
                  <a:gd name="T16" fmla="*/ 160 w 495"/>
                  <a:gd name="T17" fmla="*/ 42 h 1437"/>
                  <a:gd name="T18" fmla="*/ 194 w 495"/>
                  <a:gd name="T19" fmla="*/ 32 h 1437"/>
                  <a:gd name="T20" fmla="*/ 263 w 495"/>
                  <a:gd name="T21" fmla="*/ 19 h 1437"/>
                  <a:gd name="T22" fmla="*/ 334 w 495"/>
                  <a:gd name="T23" fmla="*/ 11 h 1437"/>
                  <a:gd name="T24" fmla="*/ 407 w 495"/>
                  <a:gd name="T25" fmla="*/ 11 h 1437"/>
                  <a:gd name="T26" fmla="*/ 469 w 495"/>
                  <a:gd name="T27" fmla="*/ 17 h 1437"/>
                  <a:gd name="T28" fmla="*/ 471 w 495"/>
                  <a:gd name="T29" fmla="*/ 15 h 1437"/>
                  <a:gd name="T30" fmla="*/ 472 w 495"/>
                  <a:gd name="T31" fmla="*/ 13 h 1437"/>
                  <a:gd name="T32" fmla="*/ 474 w 495"/>
                  <a:gd name="T33" fmla="*/ 11 h 1437"/>
                  <a:gd name="T34" fmla="*/ 474 w 495"/>
                  <a:gd name="T35" fmla="*/ 7 h 1437"/>
                  <a:gd name="T36" fmla="*/ 29 w 495"/>
                  <a:gd name="T37" fmla="*/ 1350 h 1437"/>
                  <a:gd name="T38" fmla="*/ 90 w 495"/>
                  <a:gd name="T39" fmla="*/ 1381 h 1437"/>
                  <a:gd name="T40" fmla="*/ 158 w 495"/>
                  <a:gd name="T41" fmla="*/ 1404 h 1437"/>
                  <a:gd name="T42" fmla="*/ 227 w 495"/>
                  <a:gd name="T43" fmla="*/ 1423 h 1437"/>
                  <a:gd name="T44" fmla="*/ 298 w 495"/>
                  <a:gd name="T45" fmla="*/ 1433 h 1437"/>
                  <a:gd name="T46" fmla="*/ 371 w 495"/>
                  <a:gd name="T47" fmla="*/ 1437 h 1437"/>
                  <a:gd name="T48" fmla="*/ 444 w 495"/>
                  <a:gd name="T49" fmla="*/ 1433 h 1437"/>
                  <a:gd name="T50" fmla="*/ 495 w 495"/>
                  <a:gd name="T51" fmla="*/ 1425 h 1437"/>
                  <a:gd name="T52" fmla="*/ 494 w 495"/>
                  <a:gd name="T53" fmla="*/ 1423 h 1437"/>
                  <a:gd name="T54" fmla="*/ 494 w 495"/>
                  <a:gd name="T55" fmla="*/ 1421 h 1437"/>
                  <a:gd name="T56" fmla="*/ 492 w 495"/>
                  <a:gd name="T57" fmla="*/ 1420 h 1437"/>
                  <a:gd name="T58" fmla="*/ 490 w 495"/>
                  <a:gd name="T59" fmla="*/ 1416 h 1437"/>
                  <a:gd name="T60" fmla="*/ 444 w 495"/>
                  <a:gd name="T61" fmla="*/ 1423 h 1437"/>
                  <a:gd name="T62" fmla="*/ 371 w 495"/>
                  <a:gd name="T63" fmla="*/ 1427 h 1437"/>
                  <a:gd name="T64" fmla="*/ 298 w 495"/>
                  <a:gd name="T65" fmla="*/ 1423 h 1437"/>
                  <a:gd name="T66" fmla="*/ 229 w 495"/>
                  <a:gd name="T67" fmla="*/ 1412 h 1437"/>
                  <a:gd name="T68" fmla="*/ 160 w 495"/>
                  <a:gd name="T69" fmla="*/ 1395 h 1437"/>
                  <a:gd name="T70" fmla="*/ 96 w 495"/>
                  <a:gd name="T71" fmla="*/ 1372 h 1437"/>
                  <a:gd name="T72" fmla="*/ 33 w 495"/>
                  <a:gd name="T73" fmla="*/ 1341 h 1437"/>
                  <a:gd name="T74" fmla="*/ 0 w 495"/>
                  <a:gd name="T75" fmla="*/ 1322 h 1437"/>
                  <a:gd name="T76" fmla="*/ 0 w 495"/>
                  <a:gd name="T77" fmla="*/ 1326 h 1437"/>
                  <a:gd name="T78" fmla="*/ 0 w 495"/>
                  <a:gd name="T79" fmla="*/ 1329 h 1437"/>
                  <a:gd name="T80" fmla="*/ 2 w 495"/>
                  <a:gd name="T81" fmla="*/ 1331 h 1437"/>
                  <a:gd name="T82" fmla="*/ 2 w 495"/>
                  <a:gd name="T83" fmla="*/ 1335 h 143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95"/>
                  <a:gd name="T127" fmla="*/ 0 h 1437"/>
                  <a:gd name="T128" fmla="*/ 495 w 495"/>
                  <a:gd name="T129" fmla="*/ 1437 h 143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95" h="1437">
                    <a:moveTo>
                      <a:pt x="474" y="7"/>
                    </a:moveTo>
                    <a:lnTo>
                      <a:pt x="444" y="4"/>
                    </a:lnTo>
                    <a:lnTo>
                      <a:pt x="407" y="2"/>
                    </a:lnTo>
                    <a:lnTo>
                      <a:pt x="371" y="0"/>
                    </a:lnTo>
                    <a:lnTo>
                      <a:pt x="334" y="2"/>
                    </a:lnTo>
                    <a:lnTo>
                      <a:pt x="298" y="4"/>
                    </a:lnTo>
                    <a:lnTo>
                      <a:pt x="261" y="9"/>
                    </a:lnTo>
                    <a:lnTo>
                      <a:pt x="227" y="15"/>
                    </a:lnTo>
                    <a:lnTo>
                      <a:pt x="192" y="23"/>
                    </a:lnTo>
                    <a:lnTo>
                      <a:pt x="163" y="30"/>
                    </a:lnTo>
                    <a:lnTo>
                      <a:pt x="163" y="32"/>
                    </a:lnTo>
                    <a:lnTo>
                      <a:pt x="163" y="34"/>
                    </a:lnTo>
                    <a:lnTo>
                      <a:pt x="161" y="36"/>
                    </a:lnTo>
                    <a:lnTo>
                      <a:pt x="161" y="38"/>
                    </a:lnTo>
                    <a:lnTo>
                      <a:pt x="161" y="40"/>
                    </a:lnTo>
                    <a:lnTo>
                      <a:pt x="160" y="42"/>
                    </a:lnTo>
                    <a:lnTo>
                      <a:pt x="194" y="32"/>
                    </a:lnTo>
                    <a:lnTo>
                      <a:pt x="229" y="25"/>
                    </a:lnTo>
                    <a:lnTo>
                      <a:pt x="263" y="19"/>
                    </a:lnTo>
                    <a:lnTo>
                      <a:pt x="298" y="15"/>
                    </a:lnTo>
                    <a:lnTo>
                      <a:pt x="334" y="11"/>
                    </a:lnTo>
                    <a:lnTo>
                      <a:pt x="371" y="11"/>
                    </a:lnTo>
                    <a:lnTo>
                      <a:pt x="407" y="11"/>
                    </a:lnTo>
                    <a:lnTo>
                      <a:pt x="444" y="15"/>
                    </a:lnTo>
                    <a:lnTo>
                      <a:pt x="469" y="17"/>
                    </a:lnTo>
                    <a:lnTo>
                      <a:pt x="471" y="17"/>
                    </a:lnTo>
                    <a:lnTo>
                      <a:pt x="471" y="15"/>
                    </a:lnTo>
                    <a:lnTo>
                      <a:pt x="471" y="13"/>
                    </a:lnTo>
                    <a:lnTo>
                      <a:pt x="472" y="13"/>
                    </a:lnTo>
                    <a:lnTo>
                      <a:pt x="472" y="11"/>
                    </a:lnTo>
                    <a:lnTo>
                      <a:pt x="474" y="11"/>
                    </a:lnTo>
                    <a:lnTo>
                      <a:pt x="474" y="9"/>
                    </a:lnTo>
                    <a:lnTo>
                      <a:pt x="474" y="7"/>
                    </a:lnTo>
                    <a:close/>
                    <a:moveTo>
                      <a:pt x="2" y="1335"/>
                    </a:moveTo>
                    <a:lnTo>
                      <a:pt x="29" y="1350"/>
                    </a:lnTo>
                    <a:lnTo>
                      <a:pt x="60" y="1366"/>
                    </a:lnTo>
                    <a:lnTo>
                      <a:pt x="90" y="1381"/>
                    </a:lnTo>
                    <a:lnTo>
                      <a:pt x="123" y="1395"/>
                    </a:lnTo>
                    <a:lnTo>
                      <a:pt x="158" y="1404"/>
                    </a:lnTo>
                    <a:lnTo>
                      <a:pt x="192" y="1414"/>
                    </a:lnTo>
                    <a:lnTo>
                      <a:pt x="227" y="1423"/>
                    </a:lnTo>
                    <a:lnTo>
                      <a:pt x="261" y="1429"/>
                    </a:lnTo>
                    <a:lnTo>
                      <a:pt x="298" y="1433"/>
                    </a:lnTo>
                    <a:lnTo>
                      <a:pt x="334" y="1437"/>
                    </a:lnTo>
                    <a:lnTo>
                      <a:pt x="371" y="1437"/>
                    </a:lnTo>
                    <a:lnTo>
                      <a:pt x="407" y="1437"/>
                    </a:lnTo>
                    <a:lnTo>
                      <a:pt x="444" y="1433"/>
                    </a:lnTo>
                    <a:lnTo>
                      <a:pt x="480" y="1429"/>
                    </a:lnTo>
                    <a:lnTo>
                      <a:pt x="495" y="1425"/>
                    </a:lnTo>
                    <a:lnTo>
                      <a:pt x="494" y="1423"/>
                    </a:lnTo>
                    <a:lnTo>
                      <a:pt x="494" y="1421"/>
                    </a:lnTo>
                    <a:lnTo>
                      <a:pt x="492" y="1420"/>
                    </a:lnTo>
                    <a:lnTo>
                      <a:pt x="490" y="1418"/>
                    </a:lnTo>
                    <a:lnTo>
                      <a:pt x="490" y="1416"/>
                    </a:lnTo>
                    <a:lnTo>
                      <a:pt x="478" y="1418"/>
                    </a:lnTo>
                    <a:lnTo>
                      <a:pt x="444" y="1423"/>
                    </a:lnTo>
                    <a:lnTo>
                      <a:pt x="407" y="1425"/>
                    </a:lnTo>
                    <a:lnTo>
                      <a:pt x="371" y="1427"/>
                    </a:lnTo>
                    <a:lnTo>
                      <a:pt x="334" y="1425"/>
                    </a:lnTo>
                    <a:lnTo>
                      <a:pt x="298" y="1423"/>
                    </a:lnTo>
                    <a:lnTo>
                      <a:pt x="263" y="1418"/>
                    </a:lnTo>
                    <a:lnTo>
                      <a:pt x="229" y="1412"/>
                    </a:lnTo>
                    <a:lnTo>
                      <a:pt x="194" y="1404"/>
                    </a:lnTo>
                    <a:lnTo>
                      <a:pt x="160" y="1395"/>
                    </a:lnTo>
                    <a:lnTo>
                      <a:pt x="127" y="1383"/>
                    </a:lnTo>
                    <a:lnTo>
                      <a:pt x="96" y="1372"/>
                    </a:lnTo>
                    <a:lnTo>
                      <a:pt x="64" y="1356"/>
                    </a:lnTo>
                    <a:lnTo>
                      <a:pt x="33" y="1341"/>
                    </a:lnTo>
                    <a:lnTo>
                      <a:pt x="4" y="1324"/>
                    </a:lnTo>
                    <a:lnTo>
                      <a:pt x="0" y="1322"/>
                    </a:lnTo>
                    <a:lnTo>
                      <a:pt x="0" y="1324"/>
                    </a:lnTo>
                    <a:lnTo>
                      <a:pt x="0" y="1326"/>
                    </a:lnTo>
                    <a:lnTo>
                      <a:pt x="0" y="1327"/>
                    </a:lnTo>
                    <a:lnTo>
                      <a:pt x="0" y="1329"/>
                    </a:lnTo>
                    <a:lnTo>
                      <a:pt x="2" y="1329"/>
                    </a:lnTo>
                    <a:lnTo>
                      <a:pt x="2" y="1331"/>
                    </a:lnTo>
                    <a:lnTo>
                      <a:pt x="2" y="1333"/>
                    </a:lnTo>
                    <a:lnTo>
                      <a:pt x="2" y="1335"/>
                    </a:lnTo>
                    <a:close/>
                  </a:path>
                </a:pathLst>
              </a:custGeom>
              <a:solidFill>
                <a:srgbClr val="79C9FF"/>
              </a:solidFill>
              <a:ln w="9525">
                <a:noFill/>
                <a:round/>
              </a:ln>
            </p:spPr>
            <p:txBody>
              <a:bodyPr/>
              <a:lstStyle/>
              <a:p>
                <a:endParaRPr lang="en-US"/>
              </a:p>
            </p:txBody>
          </p:sp>
          <p:sp>
            <p:nvSpPr>
              <p:cNvPr id="44224" name="Freeform 394"/>
              <p:cNvSpPr>
                <a:spLocks noEditPoints="1"/>
              </p:cNvSpPr>
              <p:nvPr/>
            </p:nvSpPr>
            <p:spPr bwMode="auto">
              <a:xfrm>
                <a:off x="4007" y="1383"/>
                <a:ext cx="494" cy="1426"/>
              </a:xfrm>
              <a:custGeom>
                <a:avLst/>
                <a:gdLst>
                  <a:gd name="T0" fmla="*/ 444 w 494"/>
                  <a:gd name="T1" fmla="*/ 4 h 1426"/>
                  <a:gd name="T2" fmla="*/ 371 w 494"/>
                  <a:gd name="T3" fmla="*/ 0 h 1426"/>
                  <a:gd name="T4" fmla="*/ 298 w 494"/>
                  <a:gd name="T5" fmla="*/ 4 h 1426"/>
                  <a:gd name="T6" fmla="*/ 227 w 494"/>
                  <a:gd name="T7" fmla="*/ 16 h 1426"/>
                  <a:gd name="T8" fmla="*/ 161 w 494"/>
                  <a:gd name="T9" fmla="*/ 31 h 1426"/>
                  <a:gd name="T10" fmla="*/ 161 w 494"/>
                  <a:gd name="T11" fmla="*/ 35 h 1426"/>
                  <a:gd name="T12" fmla="*/ 160 w 494"/>
                  <a:gd name="T13" fmla="*/ 39 h 1426"/>
                  <a:gd name="T14" fmla="*/ 160 w 494"/>
                  <a:gd name="T15" fmla="*/ 41 h 1426"/>
                  <a:gd name="T16" fmla="*/ 158 w 494"/>
                  <a:gd name="T17" fmla="*/ 45 h 1426"/>
                  <a:gd name="T18" fmla="*/ 196 w 494"/>
                  <a:gd name="T19" fmla="*/ 33 h 1426"/>
                  <a:gd name="T20" fmla="*/ 263 w 494"/>
                  <a:gd name="T21" fmla="*/ 20 h 1426"/>
                  <a:gd name="T22" fmla="*/ 334 w 494"/>
                  <a:gd name="T23" fmla="*/ 12 h 1426"/>
                  <a:gd name="T24" fmla="*/ 407 w 494"/>
                  <a:gd name="T25" fmla="*/ 12 h 1426"/>
                  <a:gd name="T26" fmla="*/ 467 w 494"/>
                  <a:gd name="T27" fmla="*/ 18 h 1426"/>
                  <a:gd name="T28" fmla="*/ 467 w 494"/>
                  <a:gd name="T29" fmla="*/ 16 h 1426"/>
                  <a:gd name="T30" fmla="*/ 469 w 494"/>
                  <a:gd name="T31" fmla="*/ 12 h 1426"/>
                  <a:gd name="T32" fmla="*/ 471 w 494"/>
                  <a:gd name="T33" fmla="*/ 10 h 1426"/>
                  <a:gd name="T34" fmla="*/ 472 w 494"/>
                  <a:gd name="T35" fmla="*/ 8 h 1426"/>
                  <a:gd name="T36" fmla="*/ 31 w 494"/>
                  <a:gd name="T37" fmla="*/ 1342 h 1426"/>
                  <a:gd name="T38" fmla="*/ 92 w 494"/>
                  <a:gd name="T39" fmla="*/ 1370 h 1426"/>
                  <a:gd name="T40" fmla="*/ 160 w 494"/>
                  <a:gd name="T41" fmla="*/ 1395 h 1426"/>
                  <a:gd name="T42" fmla="*/ 227 w 494"/>
                  <a:gd name="T43" fmla="*/ 1413 h 1426"/>
                  <a:gd name="T44" fmla="*/ 298 w 494"/>
                  <a:gd name="T45" fmla="*/ 1424 h 1426"/>
                  <a:gd name="T46" fmla="*/ 371 w 494"/>
                  <a:gd name="T47" fmla="*/ 1426 h 1426"/>
                  <a:gd name="T48" fmla="*/ 444 w 494"/>
                  <a:gd name="T49" fmla="*/ 1424 h 1426"/>
                  <a:gd name="T50" fmla="*/ 494 w 494"/>
                  <a:gd name="T51" fmla="*/ 1416 h 1426"/>
                  <a:gd name="T52" fmla="*/ 492 w 494"/>
                  <a:gd name="T53" fmla="*/ 1415 h 1426"/>
                  <a:gd name="T54" fmla="*/ 490 w 494"/>
                  <a:gd name="T55" fmla="*/ 1411 h 1426"/>
                  <a:gd name="T56" fmla="*/ 488 w 494"/>
                  <a:gd name="T57" fmla="*/ 1409 h 1426"/>
                  <a:gd name="T58" fmla="*/ 486 w 494"/>
                  <a:gd name="T59" fmla="*/ 1407 h 1426"/>
                  <a:gd name="T60" fmla="*/ 444 w 494"/>
                  <a:gd name="T61" fmla="*/ 1413 h 1426"/>
                  <a:gd name="T62" fmla="*/ 371 w 494"/>
                  <a:gd name="T63" fmla="*/ 1416 h 1426"/>
                  <a:gd name="T64" fmla="*/ 300 w 494"/>
                  <a:gd name="T65" fmla="*/ 1413 h 1426"/>
                  <a:gd name="T66" fmla="*/ 229 w 494"/>
                  <a:gd name="T67" fmla="*/ 1401 h 1426"/>
                  <a:gd name="T68" fmla="*/ 161 w 494"/>
                  <a:gd name="T69" fmla="*/ 1384 h 1426"/>
                  <a:gd name="T70" fmla="*/ 98 w 494"/>
                  <a:gd name="T71" fmla="*/ 1361 h 1426"/>
                  <a:gd name="T72" fmla="*/ 37 w 494"/>
                  <a:gd name="T73" fmla="*/ 1332 h 1426"/>
                  <a:gd name="T74" fmla="*/ 0 w 494"/>
                  <a:gd name="T75" fmla="*/ 1311 h 1426"/>
                  <a:gd name="T76" fmla="*/ 0 w 494"/>
                  <a:gd name="T77" fmla="*/ 1313 h 1426"/>
                  <a:gd name="T78" fmla="*/ 0 w 494"/>
                  <a:gd name="T79" fmla="*/ 1317 h 1426"/>
                  <a:gd name="T80" fmla="*/ 0 w 494"/>
                  <a:gd name="T81" fmla="*/ 1321 h 1426"/>
                  <a:gd name="T82" fmla="*/ 0 w 494"/>
                  <a:gd name="T83" fmla="*/ 1324 h 14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94"/>
                  <a:gd name="T127" fmla="*/ 0 h 1426"/>
                  <a:gd name="T128" fmla="*/ 494 w 494"/>
                  <a:gd name="T129" fmla="*/ 1426 h 14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94" h="1426">
                    <a:moveTo>
                      <a:pt x="472" y="8"/>
                    </a:moveTo>
                    <a:lnTo>
                      <a:pt x="444" y="4"/>
                    </a:lnTo>
                    <a:lnTo>
                      <a:pt x="407" y="2"/>
                    </a:lnTo>
                    <a:lnTo>
                      <a:pt x="371" y="0"/>
                    </a:lnTo>
                    <a:lnTo>
                      <a:pt x="334" y="2"/>
                    </a:lnTo>
                    <a:lnTo>
                      <a:pt x="298" y="4"/>
                    </a:lnTo>
                    <a:lnTo>
                      <a:pt x="261" y="8"/>
                    </a:lnTo>
                    <a:lnTo>
                      <a:pt x="227" y="16"/>
                    </a:lnTo>
                    <a:lnTo>
                      <a:pt x="192" y="24"/>
                    </a:lnTo>
                    <a:lnTo>
                      <a:pt x="161" y="31"/>
                    </a:lnTo>
                    <a:lnTo>
                      <a:pt x="161" y="33"/>
                    </a:lnTo>
                    <a:lnTo>
                      <a:pt x="161" y="35"/>
                    </a:lnTo>
                    <a:lnTo>
                      <a:pt x="160" y="37"/>
                    </a:lnTo>
                    <a:lnTo>
                      <a:pt x="160" y="39"/>
                    </a:lnTo>
                    <a:lnTo>
                      <a:pt x="160" y="41"/>
                    </a:lnTo>
                    <a:lnTo>
                      <a:pt x="158" y="43"/>
                    </a:lnTo>
                    <a:lnTo>
                      <a:pt x="158" y="45"/>
                    </a:lnTo>
                    <a:lnTo>
                      <a:pt x="161" y="43"/>
                    </a:lnTo>
                    <a:lnTo>
                      <a:pt x="196" y="33"/>
                    </a:lnTo>
                    <a:lnTo>
                      <a:pt x="229" y="25"/>
                    </a:lnTo>
                    <a:lnTo>
                      <a:pt x="263" y="20"/>
                    </a:lnTo>
                    <a:lnTo>
                      <a:pt x="300" y="14"/>
                    </a:lnTo>
                    <a:lnTo>
                      <a:pt x="334" y="12"/>
                    </a:lnTo>
                    <a:lnTo>
                      <a:pt x="371" y="12"/>
                    </a:lnTo>
                    <a:lnTo>
                      <a:pt x="407" y="12"/>
                    </a:lnTo>
                    <a:lnTo>
                      <a:pt x="444" y="14"/>
                    </a:lnTo>
                    <a:lnTo>
                      <a:pt x="467" y="18"/>
                    </a:lnTo>
                    <a:lnTo>
                      <a:pt x="467" y="16"/>
                    </a:lnTo>
                    <a:lnTo>
                      <a:pt x="469" y="14"/>
                    </a:lnTo>
                    <a:lnTo>
                      <a:pt x="469" y="12"/>
                    </a:lnTo>
                    <a:lnTo>
                      <a:pt x="471" y="12"/>
                    </a:lnTo>
                    <a:lnTo>
                      <a:pt x="471" y="10"/>
                    </a:lnTo>
                    <a:lnTo>
                      <a:pt x="471" y="8"/>
                    </a:lnTo>
                    <a:lnTo>
                      <a:pt x="472" y="8"/>
                    </a:lnTo>
                    <a:close/>
                    <a:moveTo>
                      <a:pt x="0" y="1324"/>
                    </a:moveTo>
                    <a:lnTo>
                      <a:pt x="31" y="1342"/>
                    </a:lnTo>
                    <a:lnTo>
                      <a:pt x="62" y="1357"/>
                    </a:lnTo>
                    <a:lnTo>
                      <a:pt x="92" y="1370"/>
                    </a:lnTo>
                    <a:lnTo>
                      <a:pt x="125" y="1384"/>
                    </a:lnTo>
                    <a:lnTo>
                      <a:pt x="160" y="1395"/>
                    </a:lnTo>
                    <a:lnTo>
                      <a:pt x="192" y="1405"/>
                    </a:lnTo>
                    <a:lnTo>
                      <a:pt x="227" y="1413"/>
                    </a:lnTo>
                    <a:lnTo>
                      <a:pt x="261" y="1418"/>
                    </a:lnTo>
                    <a:lnTo>
                      <a:pt x="298" y="1424"/>
                    </a:lnTo>
                    <a:lnTo>
                      <a:pt x="334" y="1426"/>
                    </a:lnTo>
                    <a:lnTo>
                      <a:pt x="371" y="1426"/>
                    </a:lnTo>
                    <a:lnTo>
                      <a:pt x="407" y="1426"/>
                    </a:lnTo>
                    <a:lnTo>
                      <a:pt x="444" y="1424"/>
                    </a:lnTo>
                    <a:lnTo>
                      <a:pt x="480" y="1418"/>
                    </a:lnTo>
                    <a:lnTo>
                      <a:pt x="494" y="1416"/>
                    </a:lnTo>
                    <a:lnTo>
                      <a:pt x="492" y="1415"/>
                    </a:lnTo>
                    <a:lnTo>
                      <a:pt x="490" y="1413"/>
                    </a:lnTo>
                    <a:lnTo>
                      <a:pt x="490" y="1411"/>
                    </a:lnTo>
                    <a:lnTo>
                      <a:pt x="488" y="1409"/>
                    </a:lnTo>
                    <a:lnTo>
                      <a:pt x="486" y="1407"/>
                    </a:lnTo>
                    <a:lnTo>
                      <a:pt x="478" y="1409"/>
                    </a:lnTo>
                    <a:lnTo>
                      <a:pt x="444" y="1413"/>
                    </a:lnTo>
                    <a:lnTo>
                      <a:pt x="407" y="1415"/>
                    </a:lnTo>
                    <a:lnTo>
                      <a:pt x="371" y="1416"/>
                    </a:lnTo>
                    <a:lnTo>
                      <a:pt x="334" y="1415"/>
                    </a:lnTo>
                    <a:lnTo>
                      <a:pt x="300" y="1413"/>
                    </a:lnTo>
                    <a:lnTo>
                      <a:pt x="263" y="1409"/>
                    </a:lnTo>
                    <a:lnTo>
                      <a:pt x="229" y="1401"/>
                    </a:lnTo>
                    <a:lnTo>
                      <a:pt x="196" y="1393"/>
                    </a:lnTo>
                    <a:lnTo>
                      <a:pt x="161" y="1384"/>
                    </a:lnTo>
                    <a:lnTo>
                      <a:pt x="129" y="1374"/>
                    </a:lnTo>
                    <a:lnTo>
                      <a:pt x="98" y="1361"/>
                    </a:lnTo>
                    <a:lnTo>
                      <a:pt x="66" y="1347"/>
                    </a:lnTo>
                    <a:lnTo>
                      <a:pt x="37" y="1332"/>
                    </a:lnTo>
                    <a:lnTo>
                      <a:pt x="6" y="1315"/>
                    </a:lnTo>
                    <a:lnTo>
                      <a:pt x="0" y="1311"/>
                    </a:lnTo>
                    <a:lnTo>
                      <a:pt x="0" y="1313"/>
                    </a:lnTo>
                    <a:lnTo>
                      <a:pt x="0" y="1315"/>
                    </a:lnTo>
                    <a:lnTo>
                      <a:pt x="0" y="1317"/>
                    </a:lnTo>
                    <a:lnTo>
                      <a:pt x="0" y="1319"/>
                    </a:lnTo>
                    <a:lnTo>
                      <a:pt x="0" y="1321"/>
                    </a:lnTo>
                    <a:lnTo>
                      <a:pt x="0" y="1322"/>
                    </a:lnTo>
                    <a:lnTo>
                      <a:pt x="0" y="1324"/>
                    </a:lnTo>
                    <a:close/>
                  </a:path>
                </a:pathLst>
              </a:custGeom>
              <a:solidFill>
                <a:srgbClr val="7AC9FF"/>
              </a:solidFill>
              <a:ln w="9525">
                <a:noFill/>
                <a:round/>
              </a:ln>
            </p:spPr>
            <p:txBody>
              <a:bodyPr/>
              <a:lstStyle/>
              <a:p>
                <a:endParaRPr lang="en-US"/>
              </a:p>
            </p:txBody>
          </p:sp>
          <p:sp>
            <p:nvSpPr>
              <p:cNvPr id="44225" name="Freeform 395"/>
              <p:cNvSpPr>
                <a:spLocks noEditPoints="1"/>
              </p:cNvSpPr>
              <p:nvPr/>
            </p:nvSpPr>
            <p:spPr bwMode="auto">
              <a:xfrm>
                <a:off x="4007" y="1389"/>
                <a:ext cx="490" cy="1416"/>
              </a:xfrm>
              <a:custGeom>
                <a:avLst/>
                <a:gdLst>
                  <a:gd name="T0" fmla="*/ 444 w 490"/>
                  <a:gd name="T1" fmla="*/ 4 h 1416"/>
                  <a:gd name="T2" fmla="*/ 371 w 490"/>
                  <a:gd name="T3" fmla="*/ 0 h 1416"/>
                  <a:gd name="T4" fmla="*/ 298 w 490"/>
                  <a:gd name="T5" fmla="*/ 4 h 1416"/>
                  <a:gd name="T6" fmla="*/ 229 w 490"/>
                  <a:gd name="T7" fmla="*/ 14 h 1416"/>
                  <a:gd name="T8" fmla="*/ 160 w 490"/>
                  <a:gd name="T9" fmla="*/ 31 h 1416"/>
                  <a:gd name="T10" fmla="*/ 160 w 490"/>
                  <a:gd name="T11" fmla="*/ 33 h 1416"/>
                  <a:gd name="T12" fmla="*/ 158 w 490"/>
                  <a:gd name="T13" fmla="*/ 37 h 1416"/>
                  <a:gd name="T14" fmla="*/ 158 w 490"/>
                  <a:gd name="T15" fmla="*/ 41 h 1416"/>
                  <a:gd name="T16" fmla="*/ 156 w 490"/>
                  <a:gd name="T17" fmla="*/ 42 h 1416"/>
                  <a:gd name="T18" fmla="*/ 163 w 490"/>
                  <a:gd name="T19" fmla="*/ 42 h 1416"/>
                  <a:gd name="T20" fmla="*/ 231 w 490"/>
                  <a:gd name="T21" fmla="*/ 25 h 1416"/>
                  <a:gd name="T22" fmla="*/ 300 w 490"/>
                  <a:gd name="T23" fmla="*/ 14 h 1416"/>
                  <a:gd name="T24" fmla="*/ 371 w 490"/>
                  <a:gd name="T25" fmla="*/ 10 h 1416"/>
                  <a:gd name="T26" fmla="*/ 442 w 490"/>
                  <a:gd name="T27" fmla="*/ 14 h 1416"/>
                  <a:gd name="T28" fmla="*/ 463 w 490"/>
                  <a:gd name="T29" fmla="*/ 16 h 1416"/>
                  <a:gd name="T30" fmla="*/ 465 w 490"/>
                  <a:gd name="T31" fmla="*/ 14 h 1416"/>
                  <a:gd name="T32" fmla="*/ 467 w 490"/>
                  <a:gd name="T33" fmla="*/ 10 h 1416"/>
                  <a:gd name="T34" fmla="*/ 469 w 490"/>
                  <a:gd name="T35" fmla="*/ 8 h 1416"/>
                  <a:gd name="T36" fmla="*/ 0 w 490"/>
                  <a:gd name="T37" fmla="*/ 1311 h 1416"/>
                  <a:gd name="T38" fmla="*/ 33 w 490"/>
                  <a:gd name="T39" fmla="*/ 1330 h 1416"/>
                  <a:gd name="T40" fmla="*/ 96 w 490"/>
                  <a:gd name="T41" fmla="*/ 1361 h 1416"/>
                  <a:gd name="T42" fmla="*/ 160 w 490"/>
                  <a:gd name="T43" fmla="*/ 1384 h 1416"/>
                  <a:gd name="T44" fmla="*/ 229 w 490"/>
                  <a:gd name="T45" fmla="*/ 1401 h 1416"/>
                  <a:gd name="T46" fmla="*/ 298 w 490"/>
                  <a:gd name="T47" fmla="*/ 1412 h 1416"/>
                  <a:gd name="T48" fmla="*/ 371 w 490"/>
                  <a:gd name="T49" fmla="*/ 1416 h 1416"/>
                  <a:gd name="T50" fmla="*/ 444 w 490"/>
                  <a:gd name="T51" fmla="*/ 1412 h 1416"/>
                  <a:gd name="T52" fmla="*/ 490 w 490"/>
                  <a:gd name="T53" fmla="*/ 1405 h 1416"/>
                  <a:gd name="T54" fmla="*/ 488 w 490"/>
                  <a:gd name="T55" fmla="*/ 1403 h 1416"/>
                  <a:gd name="T56" fmla="*/ 486 w 490"/>
                  <a:gd name="T57" fmla="*/ 1401 h 1416"/>
                  <a:gd name="T58" fmla="*/ 486 w 490"/>
                  <a:gd name="T59" fmla="*/ 1399 h 1416"/>
                  <a:gd name="T60" fmla="*/ 484 w 490"/>
                  <a:gd name="T61" fmla="*/ 1395 h 1416"/>
                  <a:gd name="T62" fmla="*/ 442 w 490"/>
                  <a:gd name="T63" fmla="*/ 1401 h 1416"/>
                  <a:gd name="T64" fmla="*/ 371 w 490"/>
                  <a:gd name="T65" fmla="*/ 1405 h 1416"/>
                  <a:gd name="T66" fmla="*/ 300 w 490"/>
                  <a:gd name="T67" fmla="*/ 1401 h 1416"/>
                  <a:gd name="T68" fmla="*/ 231 w 490"/>
                  <a:gd name="T69" fmla="*/ 1391 h 1416"/>
                  <a:gd name="T70" fmla="*/ 163 w 490"/>
                  <a:gd name="T71" fmla="*/ 1374 h 1416"/>
                  <a:gd name="T72" fmla="*/ 100 w 490"/>
                  <a:gd name="T73" fmla="*/ 1351 h 1416"/>
                  <a:gd name="T74" fmla="*/ 39 w 490"/>
                  <a:gd name="T75" fmla="*/ 1320 h 1416"/>
                  <a:gd name="T76" fmla="*/ 0 w 490"/>
                  <a:gd name="T77" fmla="*/ 1297 h 1416"/>
                  <a:gd name="T78" fmla="*/ 0 w 490"/>
                  <a:gd name="T79" fmla="*/ 1301 h 1416"/>
                  <a:gd name="T80" fmla="*/ 0 w 490"/>
                  <a:gd name="T81" fmla="*/ 1305 h 1416"/>
                  <a:gd name="T82" fmla="*/ 0 w 490"/>
                  <a:gd name="T83" fmla="*/ 1307 h 1416"/>
                  <a:gd name="T84" fmla="*/ 0 w 490"/>
                  <a:gd name="T85" fmla="*/ 1311 h 141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90"/>
                  <a:gd name="T130" fmla="*/ 0 h 1416"/>
                  <a:gd name="T131" fmla="*/ 490 w 490"/>
                  <a:gd name="T132" fmla="*/ 1416 h 141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90" h="1416">
                    <a:moveTo>
                      <a:pt x="469" y="6"/>
                    </a:moveTo>
                    <a:lnTo>
                      <a:pt x="444" y="4"/>
                    </a:lnTo>
                    <a:lnTo>
                      <a:pt x="407" y="0"/>
                    </a:lnTo>
                    <a:lnTo>
                      <a:pt x="371" y="0"/>
                    </a:lnTo>
                    <a:lnTo>
                      <a:pt x="334" y="0"/>
                    </a:lnTo>
                    <a:lnTo>
                      <a:pt x="298" y="4"/>
                    </a:lnTo>
                    <a:lnTo>
                      <a:pt x="263" y="8"/>
                    </a:lnTo>
                    <a:lnTo>
                      <a:pt x="229" y="14"/>
                    </a:lnTo>
                    <a:lnTo>
                      <a:pt x="194" y="21"/>
                    </a:lnTo>
                    <a:lnTo>
                      <a:pt x="160" y="31"/>
                    </a:lnTo>
                    <a:lnTo>
                      <a:pt x="160" y="33"/>
                    </a:lnTo>
                    <a:lnTo>
                      <a:pt x="160" y="35"/>
                    </a:lnTo>
                    <a:lnTo>
                      <a:pt x="158" y="37"/>
                    </a:lnTo>
                    <a:lnTo>
                      <a:pt x="158" y="39"/>
                    </a:lnTo>
                    <a:lnTo>
                      <a:pt x="158" y="41"/>
                    </a:lnTo>
                    <a:lnTo>
                      <a:pt x="156" y="42"/>
                    </a:lnTo>
                    <a:lnTo>
                      <a:pt x="156" y="44"/>
                    </a:lnTo>
                    <a:lnTo>
                      <a:pt x="163" y="42"/>
                    </a:lnTo>
                    <a:lnTo>
                      <a:pt x="196" y="33"/>
                    </a:lnTo>
                    <a:lnTo>
                      <a:pt x="231" y="25"/>
                    </a:lnTo>
                    <a:lnTo>
                      <a:pt x="265" y="19"/>
                    </a:lnTo>
                    <a:lnTo>
                      <a:pt x="300" y="14"/>
                    </a:lnTo>
                    <a:lnTo>
                      <a:pt x="334" y="12"/>
                    </a:lnTo>
                    <a:lnTo>
                      <a:pt x="371" y="10"/>
                    </a:lnTo>
                    <a:lnTo>
                      <a:pt x="407" y="12"/>
                    </a:lnTo>
                    <a:lnTo>
                      <a:pt x="442" y="14"/>
                    </a:lnTo>
                    <a:lnTo>
                      <a:pt x="463" y="18"/>
                    </a:lnTo>
                    <a:lnTo>
                      <a:pt x="463" y="16"/>
                    </a:lnTo>
                    <a:lnTo>
                      <a:pt x="465" y="14"/>
                    </a:lnTo>
                    <a:lnTo>
                      <a:pt x="467" y="12"/>
                    </a:lnTo>
                    <a:lnTo>
                      <a:pt x="467" y="10"/>
                    </a:lnTo>
                    <a:lnTo>
                      <a:pt x="469" y="8"/>
                    </a:lnTo>
                    <a:lnTo>
                      <a:pt x="469" y="6"/>
                    </a:lnTo>
                    <a:close/>
                    <a:moveTo>
                      <a:pt x="0" y="1311"/>
                    </a:moveTo>
                    <a:lnTo>
                      <a:pt x="4" y="1313"/>
                    </a:lnTo>
                    <a:lnTo>
                      <a:pt x="33" y="1330"/>
                    </a:lnTo>
                    <a:lnTo>
                      <a:pt x="64" y="1345"/>
                    </a:lnTo>
                    <a:lnTo>
                      <a:pt x="96" y="1361"/>
                    </a:lnTo>
                    <a:lnTo>
                      <a:pt x="127" y="1372"/>
                    </a:lnTo>
                    <a:lnTo>
                      <a:pt x="160" y="1384"/>
                    </a:lnTo>
                    <a:lnTo>
                      <a:pt x="194" y="1393"/>
                    </a:lnTo>
                    <a:lnTo>
                      <a:pt x="229" y="1401"/>
                    </a:lnTo>
                    <a:lnTo>
                      <a:pt x="263" y="1407"/>
                    </a:lnTo>
                    <a:lnTo>
                      <a:pt x="298" y="1412"/>
                    </a:lnTo>
                    <a:lnTo>
                      <a:pt x="334" y="1414"/>
                    </a:lnTo>
                    <a:lnTo>
                      <a:pt x="371" y="1416"/>
                    </a:lnTo>
                    <a:lnTo>
                      <a:pt x="407" y="1414"/>
                    </a:lnTo>
                    <a:lnTo>
                      <a:pt x="444" y="1412"/>
                    </a:lnTo>
                    <a:lnTo>
                      <a:pt x="478" y="1407"/>
                    </a:lnTo>
                    <a:lnTo>
                      <a:pt x="490" y="1405"/>
                    </a:lnTo>
                    <a:lnTo>
                      <a:pt x="488" y="1403"/>
                    </a:lnTo>
                    <a:lnTo>
                      <a:pt x="486" y="1401"/>
                    </a:lnTo>
                    <a:lnTo>
                      <a:pt x="486" y="1399"/>
                    </a:lnTo>
                    <a:lnTo>
                      <a:pt x="484" y="1397"/>
                    </a:lnTo>
                    <a:lnTo>
                      <a:pt x="484" y="1395"/>
                    </a:lnTo>
                    <a:lnTo>
                      <a:pt x="476" y="1397"/>
                    </a:lnTo>
                    <a:lnTo>
                      <a:pt x="442" y="1401"/>
                    </a:lnTo>
                    <a:lnTo>
                      <a:pt x="407" y="1405"/>
                    </a:lnTo>
                    <a:lnTo>
                      <a:pt x="371" y="1405"/>
                    </a:lnTo>
                    <a:lnTo>
                      <a:pt x="334" y="1405"/>
                    </a:lnTo>
                    <a:lnTo>
                      <a:pt x="300" y="1401"/>
                    </a:lnTo>
                    <a:lnTo>
                      <a:pt x="265" y="1397"/>
                    </a:lnTo>
                    <a:lnTo>
                      <a:pt x="231" y="1391"/>
                    </a:lnTo>
                    <a:lnTo>
                      <a:pt x="196" y="1384"/>
                    </a:lnTo>
                    <a:lnTo>
                      <a:pt x="163" y="1374"/>
                    </a:lnTo>
                    <a:lnTo>
                      <a:pt x="131" y="1363"/>
                    </a:lnTo>
                    <a:lnTo>
                      <a:pt x="100" y="1351"/>
                    </a:lnTo>
                    <a:lnTo>
                      <a:pt x="69" y="1336"/>
                    </a:lnTo>
                    <a:lnTo>
                      <a:pt x="39" y="1320"/>
                    </a:lnTo>
                    <a:lnTo>
                      <a:pt x="10" y="1305"/>
                    </a:lnTo>
                    <a:lnTo>
                      <a:pt x="0" y="1297"/>
                    </a:lnTo>
                    <a:lnTo>
                      <a:pt x="0" y="1299"/>
                    </a:lnTo>
                    <a:lnTo>
                      <a:pt x="0" y="1301"/>
                    </a:lnTo>
                    <a:lnTo>
                      <a:pt x="0" y="1303"/>
                    </a:lnTo>
                    <a:lnTo>
                      <a:pt x="0" y="1305"/>
                    </a:lnTo>
                    <a:lnTo>
                      <a:pt x="0" y="1307"/>
                    </a:lnTo>
                    <a:lnTo>
                      <a:pt x="0" y="1309"/>
                    </a:lnTo>
                    <a:lnTo>
                      <a:pt x="0" y="1311"/>
                    </a:lnTo>
                    <a:close/>
                  </a:path>
                </a:pathLst>
              </a:custGeom>
              <a:solidFill>
                <a:srgbClr val="7BCAFF"/>
              </a:solidFill>
              <a:ln w="9525">
                <a:noFill/>
                <a:round/>
              </a:ln>
            </p:spPr>
            <p:txBody>
              <a:bodyPr/>
              <a:lstStyle/>
              <a:p>
                <a:endParaRPr lang="en-US"/>
              </a:p>
            </p:txBody>
          </p:sp>
          <p:sp>
            <p:nvSpPr>
              <p:cNvPr id="44226" name="Freeform 396"/>
              <p:cNvSpPr>
                <a:spLocks noEditPoints="1"/>
              </p:cNvSpPr>
              <p:nvPr/>
            </p:nvSpPr>
            <p:spPr bwMode="auto">
              <a:xfrm>
                <a:off x="4005" y="1395"/>
                <a:ext cx="488" cy="1404"/>
              </a:xfrm>
              <a:custGeom>
                <a:avLst/>
                <a:gdLst>
                  <a:gd name="T0" fmla="*/ 446 w 488"/>
                  <a:gd name="T1" fmla="*/ 2 h 1404"/>
                  <a:gd name="T2" fmla="*/ 373 w 488"/>
                  <a:gd name="T3" fmla="*/ 0 h 1404"/>
                  <a:gd name="T4" fmla="*/ 302 w 488"/>
                  <a:gd name="T5" fmla="*/ 2 h 1404"/>
                  <a:gd name="T6" fmla="*/ 231 w 488"/>
                  <a:gd name="T7" fmla="*/ 13 h 1404"/>
                  <a:gd name="T8" fmla="*/ 163 w 488"/>
                  <a:gd name="T9" fmla="*/ 31 h 1404"/>
                  <a:gd name="T10" fmla="*/ 160 w 488"/>
                  <a:gd name="T11" fmla="*/ 35 h 1404"/>
                  <a:gd name="T12" fmla="*/ 158 w 488"/>
                  <a:gd name="T13" fmla="*/ 36 h 1404"/>
                  <a:gd name="T14" fmla="*/ 158 w 488"/>
                  <a:gd name="T15" fmla="*/ 40 h 1404"/>
                  <a:gd name="T16" fmla="*/ 156 w 488"/>
                  <a:gd name="T17" fmla="*/ 44 h 1404"/>
                  <a:gd name="T18" fmla="*/ 167 w 488"/>
                  <a:gd name="T19" fmla="*/ 40 h 1404"/>
                  <a:gd name="T20" fmla="*/ 233 w 488"/>
                  <a:gd name="T21" fmla="*/ 23 h 1404"/>
                  <a:gd name="T22" fmla="*/ 302 w 488"/>
                  <a:gd name="T23" fmla="*/ 13 h 1404"/>
                  <a:gd name="T24" fmla="*/ 373 w 488"/>
                  <a:gd name="T25" fmla="*/ 10 h 1404"/>
                  <a:gd name="T26" fmla="*/ 444 w 488"/>
                  <a:gd name="T27" fmla="*/ 13 h 1404"/>
                  <a:gd name="T28" fmla="*/ 463 w 488"/>
                  <a:gd name="T29" fmla="*/ 15 h 1404"/>
                  <a:gd name="T30" fmla="*/ 465 w 488"/>
                  <a:gd name="T31" fmla="*/ 12 h 1404"/>
                  <a:gd name="T32" fmla="*/ 465 w 488"/>
                  <a:gd name="T33" fmla="*/ 10 h 1404"/>
                  <a:gd name="T34" fmla="*/ 467 w 488"/>
                  <a:gd name="T35" fmla="*/ 8 h 1404"/>
                  <a:gd name="T36" fmla="*/ 2 w 488"/>
                  <a:gd name="T37" fmla="*/ 1299 h 1404"/>
                  <a:gd name="T38" fmla="*/ 39 w 488"/>
                  <a:gd name="T39" fmla="*/ 1320 h 1404"/>
                  <a:gd name="T40" fmla="*/ 100 w 488"/>
                  <a:gd name="T41" fmla="*/ 1349 h 1404"/>
                  <a:gd name="T42" fmla="*/ 163 w 488"/>
                  <a:gd name="T43" fmla="*/ 1372 h 1404"/>
                  <a:gd name="T44" fmla="*/ 231 w 488"/>
                  <a:gd name="T45" fmla="*/ 1389 h 1404"/>
                  <a:gd name="T46" fmla="*/ 302 w 488"/>
                  <a:gd name="T47" fmla="*/ 1401 h 1404"/>
                  <a:gd name="T48" fmla="*/ 373 w 488"/>
                  <a:gd name="T49" fmla="*/ 1404 h 1404"/>
                  <a:gd name="T50" fmla="*/ 446 w 488"/>
                  <a:gd name="T51" fmla="*/ 1401 h 1404"/>
                  <a:gd name="T52" fmla="*/ 488 w 488"/>
                  <a:gd name="T53" fmla="*/ 1395 h 1404"/>
                  <a:gd name="T54" fmla="*/ 488 w 488"/>
                  <a:gd name="T55" fmla="*/ 1393 h 1404"/>
                  <a:gd name="T56" fmla="*/ 486 w 488"/>
                  <a:gd name="T57" fmla="*/ 1389 h 1404"/>
                  <a:gd name="T58" fmla="*/ 484 w 488"/>
                  <a:gd name="T59" fmla="*/ 1387 h 1404"/>
                  <a:gd name="T60" fmla="*/ 482 w 488"/>
                  <a:gd name="T61" fmla="*/ 1385 h 1404"/>
                  <a:gd name="T62" fmla="*/ 444 w 488"/>
                  <a:gd name="T63" fmla="*/ 1391 h 1404"/>
                  <a:gd name="T64" fmla="*/ 373 w 488"/>
                  <a:gd name="T65" fmla="*/ 1393 h 1404"/>
                  <a:gd name="T66" fmla="*/ 302 w 488"/>
                  <a:gd name="T67" fmla="*/ 1391 h 1404"/>
                  <a:gd name="T68" fmla="*/ 233 w 488"/>
                  <a:gd name="T69" fmla="*/ 1380 h 1404"/>
                  <a:gd name="T70" fmla="*/ 167 w 488"/>
                  <a:gd name="T71" fmla="*/ 1362 h 1404"/>
                  <a:gd name="T72" fmla="*/ 104 w 488"/>
                  <a:gd name="T73" fmla="*/ 1339 h 1404"/>
                  <a:gd name="T74" fmla="*/ 43 w 488"/>
                  <a:gd name="T75" fmla="*/ 1310 h 1404"/>
                  <a:gd name="T76" fmla="*/ 0 w 488"/>
                  <a:gd name="T77" fmla="*/ 1286 h 1404"/>
                  <a:gd name="T78" fmla="*/ 0 w 488"/>
                  <a:gd name="T79" fmla="*/ 1287 h 1404"/>
                  <a:gd name="T80" fmla="*/ 2 w 488"/>
                  <a:gd name="T81" fmla="*/ 1291 h 1404"/>
                  <a:gd name="T82" fmla="*/ 2 w 488"/>
                  <a:gd name="T83" fmla="*/ 1295 h 1404"/>
                  <a:gd name="T84" fmla="*/ 2 w 488"/>
                  <a:gd name="T85" fmla="*/ 1299 h 14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88"/>
                  <a:gd name="T130" fmla="*/ 0 h 1404"/>
                  <a:gd name="T131" fmla="*/ 488 w 488"/>
                  <a:gd name="T132" fmla="*/ 1404 h 14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88" h="1404">
                    <a:moveTo>
                      <a:pt x="469" y="6"/>
                    </a:moveTo>
                    <a:lnTo>
                      <a:pt x="446" y="2"/>
                    </a:lnTo>
                    <a:lnTo>
                      <a:pt x="409" y="0"/>
                    </a:lnTo>
                    <a:lnTo>
                      <a:pt x="373" y="0"/>
                    </a:lnTo>
                    <a:lnTo>
                      <a:pt x="336" y="0"/>
                    </a:lnTo>
                    <a:lnTo>
                      <a:pt x="302" y="2"/>
                    </a:lnTo>
                    <a:lnTo>
                      <a:pt x="265" y="8"/>
                    </a:lnTo>
                    <a:lnTo>
                      <a:pt x="231" y="13"/>
                    </a:lnTo>
                    <a:lnTo>
                      <a:pt x="198" y="21"/>
                    </a:lnTo>
                    <a:lnTo>
                      <a:pt x="163" y="31"/>
                    </a:lnTo>
                    <a:lnTo>
                      <a:pt x="160" y="33"/>
                    </a:lnTo>
                    <a:lnTo>
                      <a:pt x="160" y="35"/>
                    </a:lnTo>
                    <a:lnTo>
                      <a:pt x="158" y="36"/>
                    </a:lnTo>
                    <a:lnTo>
                      <a:pt x="158" y="38"/>
                    </a:lnTo>
                    <a:lnTo>
                      <a:pt x="158" y="40"/>
                    </a:lnTo>
                    <a:lnTo>
                      <a:pt x="156" y="42"/>
                    </a:lnTo>
                    <a:lnTo>
                      <a:pt x="156" y="44"/>
                    </a:lnTo>
                    <a:lnTo>
                      <a:pt x="167" y="40"/>
                    </a:lnTo>
                    <a:lnTo>
                      <a:pt x="200" y="33"/>
                    </a:lnTo>
                    <a:lnTo>
                      <a:pt x="233" y="23"/>
                    </a:lnTo>
                    <a:lnTo>
                      <a:pt x="267" y="17"/>
                    </a:lnTo>
                    <a:lnTo>
                      <a:pt x="302" y="13"/>
                    </a:lnTo>
                    <a:lnTo>
                      <a:pt x="338" y="12"/>
                    </a:lnTo>
                    <a:lnTo>
                      <a:pt x="373" y="10"/>
                    </a:lnTo>
                    <a:lnTo>
                      <a:pt x="409" y="12"/>
                    </a:lnTo>
                    <a:lnTo>
                      <a:pt x="444" y="13"/>
                    </a:lnTo>
                    <a:lnTo>
                      <a:pt x="461" y="15"/>
                    </a:lnTo>
                    <a:lnTo>
                      <a:pt x="463" y="15"/>
                    </a:lnTo>
                    <a:lnTo>
                      <a:pt x="463" y="13"/>
                    </a:lnTo>
                    <a:lnTo>
                      <a:pt x="465" y="12"/>
                    </a:lnTo>
                    <a:lnTo>
                      <a:pt x="465" y="10"/>
                    </a:lnTo>
                    <a:lnTo>
                      <a:pt x="467" y="8"/>
                    </a:lnTo>
                    <a:lnTo>
                      <a:pt x="469" y="6"/>
                    </a:lnTo>
                    <a:close/>
                    <a:moveTo>
                      <a:pt x="2" y="1299"/>
                    </a:moveTo>
                    <a:lnTo>
                      <a:pt x="8" y="1303"/>
                    </a:lnTo>
                    <a:lnTo>
                      <a:pt x="39" y="1320"/>
                    </a:lnTo>
                    <a:lnTo>
                      <a:pt x="68" y="1335"/>
                    </a:lnTo>
                    <a:lnTo>
                      <a:pt x="100" y="1349"/>
                    </a:lnTo>
                    <a:lnTo>
                      <a:pt x="131" y="1362"/>
                    </a:lnTo>
                    <a:lnTo>
                      <a:pt x="163" y="1372"/>
                    </a:lnTo>
                    <a:lnTo>
                      <a:pt x="198" y="1381"/>
                    </a:lnTo>
                    <a:lnTo>
                      <a:pt x="231" y="1389"/>
                    </a:lnTo>
                    <a:lnTo>
                      <a:pt x="265" y="1397"/>
                    </a:lnTo>
                    <a:lnTo>
                      <a:pt x="302" y="1401"/>
                    </a:lnTo>
                    <a:lnTo>
                      <a:pt x="336" y="1403"/>
                    </a:lnTo>
                    <a:lnTo>
                      <a:pt x="373" y="1404"/>
                    </a:lnTo>
                    <a:lnTo>
                      <a:pt x="409" y="1403"/>
                    </a:lnTo>
                    <a:lnTo>
                      <a:pt x="446" y="1401"/>
                    </a:lnTo>
                    <a:lnTo>
                      <a:pt x="480" y="1397"/>
                    </a:lnTo>
                    <a:lnTo>
                      <a:pt x="488" y="1395"/>
                    </a:lnTo>
                    <a:lnTo>
                      <a:pt x="488" y="1393"/>
                    </a:lnTo>
                    <a:lnTo>
                      <a:pt x="486" y="1391"/>
                    </a:lnTo>
                    <a:lnTo>
                      <a:pt x="486" y="1389"/>
                    </a:lnTo>
                    <a:lnTo>
                      <a:pt x="484" y="1389"/>
                    </a:lnTo>
                    <a:lnTo>
                      <a:pt x="484" y="1387"/>
                    </a:lnTo>
                    <a:lnTo>
                      <a:pt x="484" y="1385"/>
                    </a:lnTo>
                    <a:lnTo>
                      <a:pt x="482" y="1385"/>
                    </a:lnTo>
                    <a:lnTo>
                      <a:pt x="478" y="1385"/>
                    </a:lnTo>
                    <a:lnTo>
                      <a:pt x="444" y="1391"/>
                    </a:lnTo>
                    <a:lnTo>
                      <a:pt x="409" y="1393"/>
                    </a:lnTo>
                    <a:lnTo>
                      <a:pt x="373" y="1393"/>
                    </a:lnTo>
                    <a:lnTo>
                      <a:pt x="338" y="1393"/>
                    </a:lnTo>
                    <a:lnTo>
                      <a:pt x="302" y="1391"/>
                    </a:lnTo>
                    <a:lnTo>
                      <a:pt x="267" y="1385"/>
                    </a:lnTo>
                    <a:lnTo>
                      <a:pt x="233" y="1380"/>
                    </a:lnTo>
                    <a:lnTo>
                      <a:pt x="200" y="1372"/>
                    </a:lnTo>
                    <a:lnTo>
                      <a:pt x="167" y="1362"/>
                    </a:lnTo>
                    <a:lnTo>
                      <a:pt x="135" y="1351"/>
                    </a:lnTo>
                    <a:lnTo>
                      <a:pt x="104" y="1339"/>
                    </a:lnTo>
                    <a:lnTo>
                      <a:pt x="73" y="1326"/>
                    </a:lnTo>
                    <a:lnTo>
                      <a:pt x="43" y="1310"/>
                    </a:lnTo>
                    <a:lnTo>
                      <a:pt x="14" y="1293"/>
                    </a:lnTo>
                    <a:lnTo>
                      <a:pt x="0" y="1286"/>
                    </a:lnTo>
                    <a:lnTo>
                      <a:pt x="0" y="1287"/>
                    </a:lnTo>
                    <a:lnTo>
                      <a:pt x="0" y="1289"/>
                    </a:lnTo>
                    <a:lnTo>
                      <a:pt x="2" y="1291"/>
                    </a:lnTo>
                    <a:lnTo>
                      <a:pt x="2" y="1293"/>
                    </a:lnTo>
                    <a:lnTo>
                      <a:pt x="2" y="1295"/>
                    </a:lnTo>
                    <a:lnTo>
                      <a:pt x="2" y="1297"/>
                    </a:lnTo>
                    <a:lnTo>
                      <a:pt x="2" y="1299"/>
                    </a:lnTo>
                    <a:close/>
                  </a:path>
                </a:pathLst>
              </a:custGeom>
              <a:solidFill>
                <a:srgbClr val="7CCAFF"/>
              </a:solidFill>
              <a:ln w="9525">
                <a:noFill/>
                <a:round/>
              </a:ln>
            </p:spPr>
            <p:txBody>
              <a:bodyPr/>
              <a:lstStyle/>
              <a:p>
                <a:endParaRPr lang="en-US"/>
              </a:p>
            </p:txBody>
          </p:sp>
          <p:sp>
            <p:nvSpPr>
              <p:cNvPr id="44227" name="Freeform 397"/>
              <p:cNvSpPr>
                <a:spLocks noEditPoints="1"/>
              </p:cNvSpPr>
              <p:nvPr/>
            </p:nvSpPr>
            <p:spPr bwMode="auto">
              <a:xfrm>
                <a:off x="4005" y="1399"/>
                <a:ext cx="486" cy="1395"/>
              </a:xfrm>
              <a:custGeom>
                <a:avLst/>
                <a:gdLst>
                  <a:gd name="T0" fmla="*/ 444 w 486"/>
                  <a:gd name="T1" fmla="*/ 4 h 1395"/>
                  <a:gd name="T2" fmla="*/ 373 w 486"/>
                  <a:gd name="T3" fmla="*/ 0 h 1395"/>
                  <a:gd name="T4" fmla="*/ 302 w 486"/>
                  <a:gd name="T5" fmla="*/ 4 h 1395"/>
                  <a:gd name="T6" fmla="*/ 233 w 486"/>
                  <a:gd name="T7" fmla="*/ 15 h 1395"/>
                  <a:gd name="T8" fmla="*/ 165 w 486"/>
                  <a:gd name="T9" fmla="*/ 32 h 1395"/>
                  <a:gd name="T10" fmla="*/ 158 w 486"/>
                  <a:gd name="T11" fmla="*/ 36 h 1395"/>
                  <a:gd name="T12" fmla="*/ 156 w 486"/>
                  <a:gd name="T13" fmla="*/ 40 h 1395"/>
                  <a:gd name="T14" fmla="*/ 156 w 486"/>
                  <a:gd name="T15" fmla="*/ 42 h 1395"/>
                  <a:gd name="T16" fmla="*/ 154 w 486"/>
                  <a:gd name="T17" fmla="*/ 46 h 1395"/>
                  <a:gd name="T18" fmla="*/ 169 w 486"/>
                  <a:gd name="T19" fmla="*/ 42 h 1395"/>
                  <a:gd name="T20" fmla="*/ 235 w 486"/>
                  <a:gd name="T21" fmla="*/ 25 h 1395"/>
                  <a:gd name="T22" fmla="*/ 304 w 486"/>
                  <a:gd name="T23" fmla="*/ 15 h 1395"/>
                  <a:gd name="T24" fmla="*/ 373 w 486"/>
                  <a:gd name="T25" fmla="*/ 11 h 1395"/>
                  <a:gd name="T26" fmla="*/ 444 w 486"/>
                  <a:gd name="T27" fmla="*/ 15 h 1395"/>
                  <a:gd name="T28" fmla="*/ 459 w 486"/>
                  <a:gd name="T29" fmla="*/ 15 h 1395"/>
                  <a:gd name="T30" fmla="*/ 461 w 486"/>
                  <a:gd name="T31" fmla="*/ 13 h 1395"/>
                  <a:gd name="T32" fmla="*/ 463 w 486"/>
                  <a:gd name="T33" fmla="*/ 11 h 1395"/>
                  <a:gd name="T34" fmla="*/ 465 w 486"/>
                  <a:gd name="T35" fmla="*/ 8 h 1395"/>
                  <a:gd name="T36" fmla="*/ 2 w 486"/>
                  <a:gd name="T37" fmla="*/ 1287 h 1395"/>
                  <a:gd name="T38" fmla="*/ 41 w 486"/>
                  <a:gd name="T39" fmla="*/ 1310 h 1395"/>
                  <a:gd name="T40" fmla="*/ 102 w 486"/>
                  <a:gd name="T41" fmla="*/ 1341 h 1395"/>
                  <a:gd name="T42" fmla="*/ 165 w 486"/>
                  <a:gd name="T43" fmla="*/ 1364 h 1395"/>
                  <a:gd name="T44" fmla="*/ 233 w 486"/>
                  <a:gd name="T45" fmla="*/ 1381 h 1395"/>
                  <a:gd name="T46" fmla="*/ 302 w 486"/>
                  <a:gd name="T47" fmla="*/ 1391 h 1395"/>
                  <a:gd name="T48" fmla="*/ 373 w 486"/>
                  <a:gd name="T49" fmla="*/ 1395 h 1395"/>
                  <a:gd name="T50" fmla="*/ 444 w 486"/>
                  <a:gd name="T51" fmla="*/ 1391 h 1395"/>
                  <a:gd name="T52" fmla="*/ 486 w 486"/>
                  <a:gd name="T53" fmla="*/ 1385 h 1395"/>
                  <a:gd name="T54" fmla="*/ 484 w 486"/>
                  <a:gd name="T55" fmla="*/ 1383 h 1395"/>
                  <a:gd name="T56" fmla="*/ 482 w 486"/>
                  <a:gd name="T57" fmla="*/ 1381 h 1395"/>
                  <a:gd name="T58" fmla="*/ 480 w 486"/>
                  <a:gd name="T59" fmla="*/ 1379 h 1395"/>
                  <a:gd name="T60" fmla="*/ 480 w 486"/>
                  <a:gd name="T61" fmla="*/ 1376 h 1395"/>
                  <a:gd name="T62" fmla="*/ 444 w 486"/>
                  <a:gd name="T63" fmla="*/ 1381 h 1395"/>
                  <a:gd name="T64" fmla="*/ 373 w 486"/>
                  <a:gd name="T65" fmla="*/ 1385 h 1395"/>
                  <a:gd name="T66" fmla="*/ 304 w 486"/>
                  <a:gd name="T67" fmla="*/ 1381 h 1395"/>
                  <a:gd name="T68" fmla="*/ 235 w 486"/>
                  <a:gd name="T69" fmla="*/ 1370 h 1395"/>
                  <a:gd name="T70" fmla="*/ 169 w 486"/>
                  <a:gd name="T71" fmla="*/ 1354 h 1395"/>
                  <a:gd name="T72" fmla="*/ 106 w 486"/>
                  <a:gd name="T73" fmla="*/ 1329 h 1395"/>
                  <a:gd name="T74" fmla="*/ 46 w 486"/>
                  <a:gd name="T75" fmla="*/ 1301 h 1395"/>
                  <a:gd name="T76" fmla="*/ 0 w 486"/>
                  <a:gd name="T77" fmla="*/ 1274 h 1395"/>
                  <a:gd name="T78" fmla="*/ 0 w 486"/>
                  <a:gd name="T79" fmla="*/ 1278 h 1395"/>
                  <a:gd name="T80" fmla="*/ 0 w 486"/>
                  <a:gd name="T81" fmla="*/ 1282 h 1395"/>
                  <a:gd name="T82" fmla="*/ 0 w 486"/>
                  <a:gd name="T83" fmla="*/ 1283 h 1395"/>
                  <a:gd name="T84" fmla="*/ 2 w 486"/>
                  <a:gd name="T85" fmla="*/ 1287 h 139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86"/>
                  <a:gd name="T130" fmla="*/ 0 h 1395"/>
                  <a:gd name="T131" fmla="*/ 486 w 486"/>
                  <a:gd name="T132" fmla="*/ 1395 h 139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86" h="1395">
                    <a:moveTo>
                      <a:pt x="465" y="8"/>
                    </a:moveTo>
                    <a:lnTo>
                      <a:pt x="444" y="4"/>
                    </a:lnTo>
                    <a:lnTo>
                      <a:pt x="409" y="2"/>
                    </a:lnTo>
                    <a:lnTo>
                      <a:pt x="373" y="0"/>
                    </a:lnTo>
                    <a:lnTo>
                      <a:pt x="336" y="2"/>
                    </a:lnTo>
                    <a:lnTo>
                      <a:pt x="302" y="4"/>
                    </a:lnTo>
                    <a:lnTo>
                      <a:pt x="267" y="9"/>
                    </a:lnTo>
                    <a:lnTo>
                      <a:pt x="233" y="15"/>
                    </a:lnTo>
                    <a:lnTo>
                      <a:pt x="198" y="23"/>
                    </a:lnTo>
                    <a:lnTo>
                      <a:pt x="165" y="32"/>
                    </a:lnTo>
                    <a:lnTo>
                      <a:pt x="158" y="34"/>
                    </a:lnTo>
                    <a:lnTo>
                      <a:pt x="158" y="36"/>
                    </a:lnTo>
                    <a:lnTo>
                      <a:pt x="156" y="38"/>
                    </a:lnTo>
                    <a:lnTo>
                      <a:pt x="156" y="40"/>
                    </a:lnTo>
                    <a:lnTo>
                      <a:pt x="156" y="42"/>
                    </a:lnTo>
                    <a:lnTo>
                      <a:pt x="154" y="44"/>
                    </a:lnTo>
                    <a:lnTo>
                      <a:pt x="154" y="46"/>
                    </a:lnTo>
                    <a:lnTo>
                      <a:pt x="154" y="48"/>
                    </a:lnTo>
                    <a:lnTo>
                      <a:pt x="169" y="42"/>
                    </a:lnTo>
                    <a:lnTo>
                      <a:pt x="202" y="32"/>
                    </a:lnTo>
                    <a:lnTo>
                      <a:pt x="235" y="25"/>
                    </a:lnTo>
                    <a:lnTo>
                      <a:pt x="269" y="19"/>
                    </a:lnTo>
                    <a:lnTo>
                      <a:pt x="304" y="15"/>
                    </a:lnTo>
                    <a:lnTo>
                      <a:pt x="338" y="11"/>
                    </a:lnTo>
                    <a:lnTo>
                      <a:pt x="373" y="11"/>
                    </a:lnTo>
                    <a:lnTo>
                      <a:pt x="407" y="11"/>
                    </a:lnTo>
                    <a:lnTo>
                      <a:pt x="444" y="15"/>
                    </a:lnTo>
                    <a:lnTo>
                      <a:pt x="459" y="17"/>
                    </a:lnTo>
                    <a:lnTo>
                      <a:pt x="459" y="15"/>
                    </a:lnTo>
                    <a:lnTo>
                      <a:pt x="461" y="15"/>
                    </a:lnTo>
                    <a:lnTo>
                      <a:pt x="461" y="13"/>
                    </a:lnTo>
                    <a:lnTo>
                      <a:pt x="461" y="11"/>
                    </a:lnTo>
                    <a:lnTo>
                      <a:pt x="463" y="11"/>
                    </a:lnTo>
                    <a:lnTo>
                      <a:pt x="463" y="9"/>
                    </a:lnTo>
                    <a:lnTo>
                      <a:pt x="465" y="8"/>
                    </a:lnTo>
                    <a:close/>
                    <a:moveTo>
                      <a:pt x="2" y="1287"/>
                    </a:moveTo>
                    <a:lnTo>
                      <a:pt x="12" y="1295"/>
                    </a:lnTo>
                    <a:lnTo>
                      <a:pt x="41" y="1310"/>
                    </a:lnTo>
                    <a:lnTo>
                      <a:pt x="71" y="1326"/>
                    </a:lnTo>
                    <a:lnTo>
                      <a:pt x="102" y="1341"/>
                    </a:lnTo>
                    <a:lnTo>
                      <a:pt x="133" y="1353"/>
                    </a:lnTo>
                    <a:lnTo>
                      <a:pt x="165" y="1364"/>
                    </a:lnTo>
                    <a:lnTo>
                      <a:pt x="198" y="1374"/>
                    </a:lnTo>
                    <a:lnTo>
                      <a:pt x="233" y="1381"/>
                    </a:lnTo>
                    <a:lnTo>
                      <a:pt x="267" y="1387"/>
                    </a:lnTo>
                    <a:lnTo>
                      <a:pt x="302" y="1391"/>
                    </a:lnTo>
                    <a:lnTo>
                      <a:pt x="336" y="1395"/>
                    </a:lnTo>
                    <a:lnTo>
                      <a:pt x="373" y="1395"/>
                    </a:lnTo>
                    <a:lnTo>
                      <a:pt x="409" y="1395"/>
                    </a:lnTo>
                    <a:lnTo>
                      <a:pt x="444" y="1391"/>
                    </a:lnTo>
                    <a:lnTo>
                      <a:pt x="478" y="1387"/>
                    </a:lnTo>
                    <a:lnTo>
                      <a:pt x="486" y="1385"/>
                    </a:lnTo>
                    <a:lnTo>
                      <a:pt x="484" y="1385"/>
                    </a:lnTo>
                    <a:lnTo>
                      <a:pt x="484" y="1383"/>
                    </a:lnTo>
                    <a:lnTo>
                      <a:pt x="484" y="1381"/>
                    </a:lnTo>
                    <a:lnTo>
                      <a:pt x="482" y="1381"/>
                    </a:lnTo>
                    <a:lnTo>
                      <a:pt x="482" y="1379"/>
                    </a:lnTo>
                    <a:lnTo>
                      <a:pt x="480" y="1379"/>
                    </a:lnTo>
                    <a:lnTo>
                      <a:pt x="480" y="1377"/>
                    </a:lnTo>
                    <a:lnTo>
                      <a:pt x="480" y="1376"/>
                    </a:lnTo>
                    <a:lnTo>
                      <a:pt x="478" y="1376"/>
                    </a:lnTo>
                    <a:lnTo>
                      <a:pt x="444" y="1381"/>
                    </a:lnTo>
                    <a:lnTo>
                      <a:pt x="407" y="1383"/>
                    </a:lnTo>
                    <a:lnTo>
                      <a:pt x="373" y="1385"/>
                    </a:lnTo>
                    <a:lnTo>
                      <a:pt x="338" y="1383"/>
                    </a:lnTo>
                    <a:lnTo>
                      <a:pt x="304" y="1381"/>
                    </a:lnTo>
                    <a:lnTo>
                      <a:pt x="269" y="1376"/>
                    </a:lnTo>
                    <a:lnTo>
                      <a:pt x="235" y="1370"/>
                    </a:lnTo>
                    <a:lnTo>
                      <a:pt x="202" y="1362"/>
                    </a:lnTo>
                    <a:lnTo>
                      <a:pt x="169" y="1354"/>
                    </a:lnTo>
                    <a:lnTo>
                      <a:pt x="137" y="1343"/>
                    </a:lnTo>
                    <a:lnTo>
                      <a:pt x="106" y="1329"/>
                    </a:lnTo>
                    <a:lnTo>
                      <a:pt x="75" y="1316"/>
                    </a:lnTo>
                    <a:lnTo>
                      <a:pt x="46" y="1301"/>
                    </a:lnTo>
                    <a:lnTo>
                      <a:pt x="18" y="1285"/>
                    </a:lnTo>
                    <a:lnTo>
                      <a:pt x="0" y="1274"/>
                    </a:lnTo>
                    <a:lnTo>
                      <a:pt x="0" y="1276"/>
                    </a:lnTo>
                    <a:lnTo>
                      <a:pt x="0" y="1278"/>
                    </a:lnTo>
                    <a:lnTo>
                      <a:pt x="0" y="1280"/>
                    </a:lnTo>
                    <a:lnTo>
                      <a:pt x="0" y="1282"/>
                    </a:lnTo>
                    <a:lnTo>
                      <a:pt x="0" y="1283"/>
                    </a:lnTo>
                    <a:lnTo>
                      <a:pt x="0" y="1285"/>
                    </a:lnTo>
                    <a:lnTo>
                      <a:pt x="2" y="1287"/>
                    </a:lnTo>
                    <a:close/>
                  </a:path>
                </a:pathLst>
              </a:custGeom>
              <a:solidFill>
                <a:srgbClr val="7DCBFF"/>
              </a:solidFill>
              <a:ln w="9525">
                <a:noFill/>
                <a:round/>
              </a:ln>
            </p:spPr>
            <p:txBody>
              <a:bodyPr/>
              <a:lstStyle/>
              <a:p>
                <a:endParaRPr lang="en-US"/>
              </a:p>
            </p:txBody>
          </p:sp>
          <p:sp>
            <p:nvSpPr>
              <p:cNvPr id="44228" name="Freeform 398"/>
              <p:cNvSpPr>
                <a:spLocks noEditPoints="1"/>
              </p:cNvSpPr>
              <p:nvPr/>
            </p:nvSpPr>
            <p:spPr bwMode="auto">
              <a:xfrm>
                <a:off x="4005" y="1405"/>
                <a:ext cx="482" cy="1383"/>
              </a:xfrm>
              <a:custGeom>
                <a:avLst/>
                <a:gdLst>
                  <a:gd name="T0" fmla="*/ 444 w 482"/>
                  <a:gd name="T1" fmla="*/ 3 h 1383"/>
                  <a:gd name="T2" fmla="*/ 373 w 482"/>
                  <a:gd name="T3" fmla="*/ 0 h 1383"/>
                  <a:gd name="T4" fmla="*/ 302 w 482"/>
                  <a:gd name="T5" fmla="*/ 3 h 1383"/>
                  <a:gd name="T6" fmla="*/ 233 w 482"/>
                  <a:gd name="T7" fmla="*/ 13 h 1383"/>
                  <a:gd name="T8" fmla="*/ 167 w 482"/>
                  <a:gd name="T9" fmla="*/ 30 h 1383"/>
                  <a:gd name="T10" fmla="*/ 156 w 482"/>
                  <a:gd name="T11" fmla="*/ 36 h 1383"/>
                  <a:gd name="T12" fmla="*/ 154 w 482"/>
                  <a:gd name="T13" fmla="*/ 40 h 1383"/>
                  <a:gd name="T14" fmla="*/ 152 w 482"/>
                  <a:gd name="T15" fmla="*/ 44 h 1383"/>
                  <a:gd name="T16" fmla="*/ 152 w 482"/>
                  <a:gd name="T17" fmla="*/ 46 h 1383"/>
                  <a:gd name="T18" fmla="*/ 171 w 482"/>
                  <a:gd name="T19" fmla="*/ 42 h 1383"/>
                  <a:gd name="T20" fmla="*/ 236 w 482"/>
                  <a:gd name="T21" fmla="*/ 25 h 1383"/>
                  <a:gd name="T22" fmla="*/ 304 w 482"/>
                  <a:gd name="T23" fmla="*/ 15 h 1383"/>
                  <a:gd name="T24" fmla="*/ 373 w 482"/>
                  <a:gd name="T25" fmla="*/ 11 h 1383"/>
                  <a:gd name="T26" fmla="*/ 442 w 482"/>
                  <a:gd name="T27" fmla="*/ 15 h 1383"/>
                  <a:gd name="T28" fmla="*/ 457 w 482"/>
                  <a:gd name="T29" fmla="*/ 15 h 1383"/>
                  <a:gd name="T30" fmla="*/ 457 w 482"/>
                  <a:gd name="T31" fmla="*/ 11 h 1383"/>
                  <a:gd name="T32" fmla="*/ 459 w 482"/>
                  <a:gd name="T33" fmla="*/ 9 h 1383"/>
                  <a:gd name="T34" fmla="*/ 461 w 482"/>
                  <a:gd name="T35" fmla="*/ 7 h 1383"/>
                  <a:gd name="T36" fmla="*/ 0 w 482"/>
                  <a:gd name="T37" fmla="*/ 1276 h 1383"/>
                  <a:gd name="T38" fmla="*/ 43 w 482"/>
                  <a:gd name="T39" fmla="*/ 1300 h 1383"/>
                  <a:gd name="T40" fmla="*/ 104 w 482"/>
                  <a:gd name="T41" fmla="*/ 1329 h 1383"/>
                  <a:gd name="T42" fmla="*/ 167 w 482"/>
                  <a:gd name="T43" fmla="*/ 1352 h 1383"/>
                  <a:gd name="T44" fmla="*/ 233 w 482"/>
                  <a:gd name="T45" fmla="*/ 1370 h 1383"/>
                  <a:gd name="T46" fmla="*/ 302 w 482"/>
                  <a:gd name="T47" fmla="*/ 1381 h 1383"/>
                  <a:gd name="T48" fmla="*/ 373 w 482"/>
                  <a:gd name="T49" fmla="*/ 1383 h 1383"/>
                  <a:gd name="T50" fmla="*/ 444 w 482"/>
                  <a:gd name="T51" fmla="*/ 1381 h 1383"/>
                  <a:gd name="T52" fmla="*/ 482 w 482"/>
                  <a:gd name="T53" fmla="*/ 1375 h 1383"/>
                  <a:gd name="T54" fmla="*/ 480 w 482"/>
                  <a:gd name="T55" fmla="*/ 1373 h 1383"/>
                  <a:gd name="T56" fmla="*/ 480 w 482"/>
                  <a:gd name="T57" fmla="*/ 1370 h 1383"/>
                  <a:gd name="T58" fmla="*/ 478 w 482"/>
                  <a:gd name="T59" fmla="*/ 1368 h 1383"/>
                  <a:gd name="T60" fmla="*/ 476 w 482"/>
                  <a:gd name="T61" fmla="*/ 1366 h 1383"/>
                  <a:gd name="T62" fmla="*/ 407 w 482"/>
                  <a:gd name="T63" fmla="*/ 1371 h 1383"/>
                  <a:gd name="T64" fmla="*/ 338 w 482"/>
                  <a:gd name="T65" fmla="*/ 1371 h 1383"/>
                  <a:gd name="T66" fmla="*/ 269 w 482"/>
                  <a:gd name="T67" fmla="*/ 1366 h 1383"/>
                  <a:gd name="T68" fmla="*/ 202 w 482"/>
                  <a:gd name="T69" fmla="*/ 1352 h 1383"/>
                  <a:gd name="T70" fmla="*/ 139 w 482"/>
                  <a:gd name="T71" fmla="*/ 1331 h 1383"/>
                  <a:gd name="T72" fmla="*/ 77 w 482"/>
                  <a:gd name="T73" fmla="*/ 1306 h 1383"/>
                  <a:gd name="T74" fmla="*/ 20 w 482"/>
                  <a:gd name="T75" fmla="*/ 1274 h 1383"/>
                  <a:gd name="T76" fmla="*/ 0 w 482"/>
                  <a:gd name="T77" fmla="*/ 1264 h 1383"/>
                  <a:gd name="T78" fmla="*/ 0 w 482"/>
                  <a:gd name="T79" fmla="*/ 1266 h 1383"/>
                  <a:gd name="T80" fmla="*/ 0 w 482"/>
                  <a:gd name="T81" fmla="*/ 1270 h 1383"/>
                  <a:gd name="T82" fmla="*/ 0 w 482"/>
                  <a:gd name="T83" fmla="*/ 1274 h 138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82"/>
                  <a:gd name="T127" fmla="*/ 0 h 1383"/>
                  <a:gd name="T128" fmla="*/ 482 w 482"/>
                  <a:gd name="T129" fmla="*/ 1383 h 138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82" h="1383">
                    <a:moveTo>
                      <a:pt x="461" y="5"/>
                    </a:moveTo>
                    <a:lnTo>
                      <a:pt x="444" y="3"/>
                    </a:lnTo>
                    <a:lnTo>
                      <a:pt x="409" y="2"/>
                    </a:lnTo>
                    <a:lnTo>
                      <a:pt x="373" y="0"/>
                    </a:lnTo>
                    <a:lnTo>
                      <a:pt x="338" y="2"/>
                    </a:lnTo>
                    <a:lnTo>
                      <a:pt x="302" y="3"/>
                    </a:lnTo>
                    <a:lnTo>
                      <a:pt x="267" y="7"/>
                    </a:lnTo>
                    <a:lnTo>
                      <a:pt x="233" y="13"/>
                    </a:lnTo>
                    <a:lnTo>
                      <a:pt x="200" y="23"/>
                    </a:lnTo>
                    <a:lnTo>
                      <a:pt x="167" y="30"/>
                    </a:lnTo>
                    <a:lnTo>
                      <a:pt x="156" y="34"/>
                    </a:lnTo>
                    <a:lnTo>
                      <a:pt x="156" y="36"/>
                    </a:lnTo>
                    <a:lnTo>
                      <a:pt x="154" y="38"/>
                    </a:lnTo>
                    <a:lnTo>
                      <a:pt x="154" y="40"/>
                    </a:lnTo>
                    <a:lnTo>
                      <a:pt x="154" y="42"/>
                    </a:lnTo>
                    <a:lnTo>
                      <a:pt x="152" y="44"/>
                    </a:lnTo>
                    <a:lnTo>
                      <a:pt x="152" y="46"/>
                    </a:lnTo>
                    <a:lnTo>
                      <a:pt x="152" y="48"/>
                    </a:lnTo>
                    <a:lnTo>
                      <a:pt x="171" y="42"/>
                    </a:lnTo>
                    <a:lnTo>
                      <a:pt x="202" y="32"/>
                    </a:lnTo>
                    <a:lnTo>
                      <a:pt x="236" y="25"/>
                    </a:lnTo>
                    <a:lnTo>
                      <a:pt x="269" y="19"/>
                    </a:lnTo>
                    <a:lnTo>
                      <a:pt x="304" y="15"/>
                    </a:lnTo>
                    <a:lnTo>
                      <a:pt x="338" y="11"/>
                    </a:lnTo>
                    <a:lnTo>
                      <a:pt x="373" y="11"/>
                    </a:lnTo>
                    <a:lnTo>
                      <a:pt x="407" y="11"/>
                    </a:lnTo>
                    <a:lnTo>
                      <a:pt x="442" y="15"/>
                    </a:lnTo>
                    <a:lnTo>
                      <a:pt x="455" y="15"/>
                    </a:lnTo>
                    <a:lnTo>
                      <a:pt x="457" y="15"/>
                    </a:lnTo>
                    <a:lnTo>
                      <a:pt x="457" y="13"/>
                    </a:lnTo>
                    <a:lnTo>
                      <a:pt x="457" y="11"/>
                    </a:lnTo>
                    <a:lnTo>
                      <a:pt x="459" y="11"/>
                    </a:lnTo>
                    <a:lnTo>
                      <a:pt x="459" y="9"/>
                    </a:lnTo>
                    <a:lnTo>
                      <a:pt x="461" y="9"/>
                    </a:lnTo>
                    <a:lnTo>
                      <a:pt x="461" y="7"/>
                    </a:lnTo>
                    <a:lnTo>
                      <a:pt x="461" y="5"/>
                    </a:lnTo>
                    <a:close/>
                    <a:moveTo>
                      <a:pt x="0" y="1276"/>
                    </a:moveTo>
                    <a:lnTo>
                      <a:pt x="14" y="1283"/>
                    </a:lnTo>
                    <a:lnTo>
                      <a:pt x="43" y="1300"/>
                    </a:lnTo>
                    <a:lnTo>
                      <a:pt x="73" y="1316"/>
                    </a:lnTo>
                    <a:lnTo>
                      <a:pt x="104" y="1329"/>
                    </a:lnTo>
                    <a:lnTo>
                      <a:pt x="135" y="1341"/>
                    </a:lnTo>
                    <a:lnTo>
                      <a:pt x="167" y="1352"/>
                    </a:lnTo>
                    <a:lnTo>
                      <a:pt x="200" y="1362"/>
                    </a:lnTo>
                    <a:lnTo>
                      <a:pt x="233" y="1370"/>
                    </a:lnTo>
                    <a:lnTo>
                      <a:pt x="267" y="1375"/>
                    </a:lnTo>
                    <a:lnTo>
                      <a:pt x="302" y="1381"/>
                    </a:lnTo>
                    <a:lnTo>
                      <a:pt x="338" y="1383"/>
                    </a:lnTo>
                    <a:lnTo>
                      <a:pt x="373" y="1383"/>
                    </a:lnTo>
                    <a:lnTo>
                      <a:pt x="409" y="1383"/>
                    </a:lnTo>
                    <a:lnTo>
                      <a:pt x="444" y="1381"/>
                    </a:lnTo>
                    <a:lnTo>
                      <a:pt x="478" y="1375"/>
                    </a:lnTo>
                    <a:lnTo>
                      <a:pt x="482" y="1375"/>
                    </a:lnTo>
                    <a:lnTo>
                      <a:pt x="482" y="1373"/>
                    </a:lnTo>
                    <a:lnTo>
                      <a:pt x="480" y="1373"/>
                    </a:lnTo>
                    <a:lnTo>
                      <a:pt x="480" y="1371"/>
                    </a:lnTo>
                    <a:lnTo>
                      <a:pt x="480" y="1370"/>
                    </a:lnTo>
                    <a:lnTo>
                      <a:pt x="478" y="1370"/>
                    </a:lnTo>
                    <a:lnTo>
                      <a:pt x="478" y="1368"/>
                    </a:lnTo>
                    <a:lnTo>
                      <a:pt x="476" y="1366"/>
                    </a:lnTo>
                    <a:lnTo>
                      <a:pt x="442" y="1370"/>
                    </a:lnTo>
                    <a:lnTo>
                      <a:pt x="407" y="1371"/>
                    </a:lnTo>
                    <a:lnTo>
                      <a:pt x="373" y="1373"/>
                    </a:lnTo>
                    <a:lnTo>
                      <a:pt x="338" y="1371"/>
                    </a:lnTo>
                    <a:lnTo>
                      <a:pt x="304" y="1370"/>
                    </a:lnTo>
                    <a:lnTo>
                      <a:pt x="269" y="1366"/>
                    </a:lnTo>
                    <a:lnTo>
                      <a:pt x="236" y="1360"/>
                    </a:lnTo>
                    <a:lnTo>
                      <a:pt x="202" y="1352"/>
                    </a:lnTo>
                    <a:lnTo>
                      <a:pt x="171" y="1343"/>
                    </a:lnTo>
                    <a:lnTo>
                      <a:pt x="139" y="1331"/>
                    </a:lnTo>
                    <a:lnTo>
                      <a:pt x="108" y="1320"/>
                    </a:lnTo>
                    <a:lnTo>
                      <a:pt x="77" y="1306"/>
                    </a:lnTo>
                    <a:lnTo>
                      <a:pt x="48" y="1291"/>
                    </a:lnTo>
                    <a:lnTo>
                      <a:pt x="20" y="1274"/>
                    </a:lnTo>
                    <a:lnTo>
                      <a:pt x="0" y="1262"/>
                    </a:lnTo>
                    <a:lnTo>
                      <a:pt x="0" y="1264"/>
                    </a:lnTo>
                    <a:lnTo>
                      <a:pt x="0" y="1266"/>
                    </a:lnTo>
                    <a:lnTo>
                      <a:pt x="0" y="1268"/>
                    </a:lnTo>
                    <a:lnTo>
                      <a:pt x="0" y="1270"/>
                    </a:lnTo>
                    <a:lnTo>
                      <a:pt x="0" y="1272"/>
                    </a:lnTo>
                    <a:lnTo>
                      <a:pt x="0" y="1274"/>
                    </a:lnTo>
                    <a:lnTo>
                      <a:pt x="0" y="1276"/>
                    </a:lnTo>
                    <a:close/>
                  </a:path>
                </a:pathLst>
              </a:custGeom>
              <a:solidFill>
                <a:srgbClr val="7ECBFF"/>
              </a:solidFill>
              <a:ln w="9525">
                <a:noFill/>
                <a:round/>
              </a:ln>
            </p:spPr>
            <p:txBody>
              <a:bodyPr/>
              <a:lstStyle/>
              <a:p>
                <a:endParaRPr lang="en-US"/>
              </a:p>
            </p:txBody>
          </p:sp>
          <p:sp>
            <p:nvSpPr>
              <p:cNvPr id="44229" name="Freeform 399"/>
              <p:cNvSpPr>
                <a:spLocks noEditPoints="1"/>
              </p:cNvSpPr>
              <p:nvPr/>
            </p:nvSpPr>
            <p:spPr bwMode="auto">
              <a:xfrm>
                <a:off x="4003" y="1410"/>
                <a:ext cx="482" cy="1374"/>
              </a:xfrm>
              <a:custGeom>
                <a:avLst/>
                <a:gdLst>
                  <a:gd name="T0" fmla="*/ 446 w 482"/>
                  <a:gd name="T1" fmla="*/ 4 h 1374"/>
                  <a:gd name="T2" fmla="*/ 375 w 482"/>
                  <a:gd name="T3" fmla="*/ 0 h 1374"/>
                  <a:gd name="T4" fmla="*/ 306 w 482"/>
                  <a:gd name="T5" fmla="*/ 4 h 1374"/>
                  <a:gd name="T6" fmla="*/ 237 w 482"/>
                  <a:gd name="T7" fmla="*/ 14 h 1374"/>
                  <a:gd name="T8" fmla="*/ 171 w 482"/>
                  <a:gd name="T9" fmla="*/ 31 h 1374"/>
                  <a:gd name="T10" fmla="*/ 154 w 482"/>
                  <a:gd name="T11" fmla="*/ 39 h 1374"/>
                  <a:gd name="T12" fmla="*/ 154 w 482"/>
                  <a:gd name="T13" fmla="*/ 41 h 1374"/>
                  <a:gd name="T14" fmla="*/ 152 w 482"/>
                  <a:gd name="T15" fmla="*/ 44 h 1374"/>
                  <a:gd name="T16" fmla="*/ 152 w 482"/>
                  <a:gd name="T17" fmla="*/ 46 h 1374"/>
                  <a:gd name="T18" fmla="*/ 173 w 482"/>
                  <a:gd name="T19" fmla="*/ 41 h 1374"/>
                  <a:gd name="T20" fmla="*/ 238 w 482"/>
                  <a:gd name="T21" fmla="*/ 25 h 1374"/>
                  <a:gd name="T22" fmla="*/ 306 w 482"/>
                  <a:gd name="T23" fmla="*/ 14 h 1374"/>
                  <a:gd name="T24" fmla="*/ 375 w 482"/>
                  <a:gd name="T25" fmla="*/ 10 h 1374"/>
                  <a:gd name="T26" fmla="*/ 444 w 482"/>
                  <a:gd name="T27" fmla="*/ 14 h 1374"/>
                  <a:gd name="T28" fmla="*/ 455 w 482"/>
                  <a:gd name="T29" fmla="*/ 14 h 1374"/>
                  <a:gd name="T30" fmla="*/ 457 w 482"/>
                  <a:gd name="T31" fmla="*/ 12 h 1374"/>
                  <a:gd name="T32" fmla="*/ 459 w 482"/>
                  <a:gd name="T33" fmla="*/ 10 h 1374"/>
                  <a:gd name="T34" fmla="*/ 459 w 482"/>
                  <a:gd name="T35" fmla="*/ 6 h 1374"/>
                  <a:gd name="T36" fmla="*/ 2 w 482"/>
                  <a:gd name="T37" fmla="*/ 1263 h 1374"/>
                  <a:gd name="T38" fmla="*/ 48 w 482"/>
                  <a:gd name="T39" fmla="*/ 1290 h 1374"/>
                  <a:gd name="T40" fmla="*/ 108 w 482"/>
                  <a:gd name="T41" fmla="*/ 1318 h 1374"/>
                  <a:gd name="T42" fmla="*/ 171 w 482"/>
                  <a:gd name="T43" fmla="*/ 1343 h 1374"/>
                  <a:gd name="T44" fmla="*/ 237 w 482"/>
                  <a:gd name="T45" fmla="*/ 1359 h 1374"/>
                  <a:gd name="T46" fmla="*/ 306 w 482"/>
                  <a:gd name="T47" fmla="*/ 1370 h 1374"/>
                  <a:gd name="T48" fmla="*/ 375 w 482"/>
                  <a:gd name="T49" fmla="*/ 1374 h 1374"/>
                  <a:gd name="T50" fmla="*/ 446 w 482"/>
                  <a:gd name="T51" fmla="*/ 1370 h 1374"/>
                  <a:gd name="T52" fmla="*/ 482 w 482"/>
                  <a:gd name="T53" fmla="*/ 1365 h 1374"/>
                  <a:gd name="T54" fmla="*/ 480 w 482"/>
                  <a:gd name="T55" fmla="*/ 1363 h 1374"/>
                  <a:gd name="T56" fmla="*/ 478 w 482"/>
                  <a:gd name="T57" fmla="*/ 1361 h 1374"/>
                  <a:gd name="T58" fmla="*/ 476 w 482"/>
                  <a:gd name="T59" fmla="*/ 1357 h 1374"/>
                  <a:gd name="T60" fmla="*/ 476 w 482"/>
                  <a:gd name="T61" fmla="*/ 1355 h 1374"/>
                  <a:gd name="T62" fmla="*/ 409 w 482"/>
                  <a:gd name="T63" fmla="*/ 1363 h 1374"/>
                  <a:gd name="T64" fmla="*/ 340 w 482"/>
                  <a:gd name="T65" fmla="*/ 1363 h 1374"/>
                  <a:gd name="T66" fmla="*/ 271 w 482"/>
                  <a:gd name="T67" fmla="*/ 1355 h 1374"/>
                  <a:gd name="T68" fmla="*/ 206 w 482"/>
                  <a:gd name="T69" fmla="*/ 1342 h 1374"/>
                  <a:gd name="T70" fmla="*/ 142 w 482"/>
                  <a:gd name="T71" fmla="*/ 1322 h 1374"/>
                  <a:gd name="T72" fmla="*/ 81 w 482"/>
                  <a:gd name="T73" fmla="*/ 1295 h 1374"/>
                  <a:gd name="T74" fmla="*/ 23 w 482"/>
                  <a:gd name="T75" fmla="*/ 1265 h 1374"/>
                  <a:gd name="T76" fmla="*/ 0 w 482"/>
                  <a:gd name="T77" fmla="*/ 1251 h 1374"/>
                  <a:gd name="T78" fmla="*/ 2 w 482"/>
                  <a:gd name="T79" fmla="*/ 1255 h 1374"/>
                  <a:gd name="T80" fmla="*/ 2 w 482"/>
                  <a:gd name="T81" fmla="*/ 1259 h 1374"/>
                  <a:gd name="T82" fmla="*/ 2 w 482"/>
                  <a:gd name="T83" fmla="*/ 1261 h 137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82"/>
                  <a:gd name="T127" fmla="*/ 0 h 1374"/>
                  <a:gd name="T128" fmla="*/ 482 w 482"/>
                  <a:gd name="T129" fmla="*/ 1374 h 137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82" h="1374">
                    <a:moveTo>
                      <a:pt x="461" y="6"/>
                    </a:moveTo>
                    <a:lnTo>
                      <a:pt x="446" y="4"/>
                    </a:lnTo>
                    <a:lnTo>
                      <a:pt x="409" y="0"/>
                    </a:lnTo>
                    <a:lnTo>
                      <a:pt x="375" y="0"/>
                    </a:lnTo>
                    <a:lnTo>
                      <a:pt x="340" y="0"/>
                    </a:lnTo>
                    <a:lnTo>
                      <a:pt x="306" y="4"/>
                    </a:lnTo>
                    <a:lnTo>
                      <a:pt x="271" y="8"/>
                    </a:lnTo>
                    <a:lnTo>
                      <a:pt x="237" y="14"/>
                    </a:lnTo>
                    <a:lnTo>
                      <a:pt x="204" y="21"/>
                    </a:lnTo>
                    <a:lnTo>
                      <a:pt x="171" y="31"/>
                    </a:lnTo>
                    <a:lnTo>
                      <a:pt x="156" y="37"/>
                    </a:lnTo>
                    <a:lnTo>
                      <a:pt x="154" y="39"/>
                    </a:lnTo>
                    <a:lnTo>
                      <a:pt x="154" y="41"/>
                    </a:lnTo>
                    <a:lnTo>
                      <a:pt x="154" y="43"/>
                    </a:lnTo>
                    <a:lnTo>
                      <a:pt x="152" y="44"/>
                    </a:lnTo>
                    <a:lnTo>
                      <a:pt x="152" y="46"/>
                    </a:lnTo>
                    <a:lnTo>
                      <a:pt x="152" y="48"/>
                    </a:lnTo>
                    <a:lnTo>
                      <a:pt x="173" y="41"/>
                    </a:lnTo>
                    <a:lnTo>
                      <a:pt x="206" y="33"/>
                    </a:lnTo>
                    <a:lnTo>
                      <a:pt x="238" y="25"/>
                    </a:lnTo>
                    <a:lnTo>
                      <a:pt x="271" y="20"/>
                    </a:lnTo>
                    <a:lnTo>
                      <a:pt x="306" y="14"/>
                    </a:lnTo>
                    <a:lnTo>
                      <a:pt x="340" y="12"/>
                    </a:lnTo>
                    <a:lnTo>
                      <a:pt x="375" y="10"/>
                    </a:lnTo>
                    <a:lnTo>
                      <a:pt x="409" y="12"/>
                    </a:lnTo>
                    <a:lnTo>
                      <a:pt x="444" y="14"/>
                    </a:lnTo>
                    <a:lnTo>
                      <a:pt x="455" y="16"/>
                    </a:lnTo>
                    <a:lnTo>
                      <a:pt x="455" y="14"/>
                    </a:lnTo>
                    <a:lnTo>
                      <a:pt x="457" y="14"/>
                    </a:lnTo>
                    <a:lnTo>
                      <a:pt x="457" y="12"/>
                    </a:lnTo>
                    <a:lnTo>
                      <a:pt x="457" y="10"/>
                    </a:lnTo>
                    <a:lnTo>
                      <a:pt x="459" y="10"/>
                    </a:lnTo>
                    <a:lnTo>
                      <a:pt x="459" y="8"/>
                    </a:lnTo>
                    <a:lnTo>
                      <a:pt x="459" y="6"/>
                    </a:lnTo>
                    <a:lnTo>
                      <a:pt x="461" y="6"/>
                    </a:lnTo>
                    <a:close/>
                    <a:moveTo>
                      <a:pt x="2" y="1263"/>
                    </a:moveTo>
                    <a:lnTo>
                      <a:pt x="20" y="1274"/>
                    </a:lnTo>
                    <a:lnTo>
                      <a:pt x="48" y="1290"/>
                    </a:lnTo>
                    <a:lnTo>
                      <a:pt x="77" y="1305"/>
                    </a:lnTo>
                    <a:lnTo>
                      <a:pt x="108" y="1318"/>
                    </a:lnTo>
                    <a:lnTo>
                      <a:pt x="139" y="1332"/>
                    </a:lnTo>
                    <a:lnTo>
                      <a:pt x="171" y="1343"/>
                    </a:lnTo>
                    <a:lnTo>
                      <a:pt x="204" y="1351"/>
                    </a:lnTo>
                    <a:lnTo>
                      <a:pt x="237" y="1359"/>
                    </a:lnTo>
                    <a:lnTo>
                      <a:pt x="271" y="1365"/>
                    </a:lnTo>
                    <a:lnTo>
                      <a:pt x="306" y="1370"/>
                    </a:lnTo>
                    <a:lnTo>
                      <a:pt x="340" y="1372"/>
                    </a:lnTo>
                    <a:lnTo>
                      <a:pt x="375" y="1374"/>
                    </a:lnTo>
                    <a:lnTo>
                      <a:pt x="409" y="1372"/>
                    </a:lnTo>
                    <a:lnTo>
                      <a:pt x="446" y="1370"/>
                    </a:lnTo>
                    <a:lnTo>
                      <a:pt x="480" y="1365"/>
                    </a:lnTo>
                    <a:lnTo>
                      <a:pt x="482" y="1365"/>
                    </a:lnTo>
                    <a:lnTo>
                      <a:pt x="480" y="1365"/>
                    </a:lnTo>
                    <a:lnTo>
                      <a:pt x="480" y="1363"/>
                    </a:lnTo>
                    <a:lnTo>
                      <a:pt x="478" y="1361"/>
                    </a:lnTo>
                    <a:lnTo>
                      <a:pt x="478" y="1359"/>
                    </a:lnTo>
                    <a:lnTo>
                      <a:pt x="476" y="1357"/>
                    </a:lnTo>
                    <a:lnTo>
                      <a:pt x="476" y="1355"/>
                    </a:lnTo>
                    <a:lnTo>
                      <a:pt x="444" y="1359"/>
                    </a:lnTo>
                    <a:lnTo>
                      <a:pt x="409" y="1363"/>
                    </a:lnTo>
                    <a:lnTo>
                      <a:pt x="375" y="1363"/>
                    </a:lnTo>
                    <a:lnTo>
                      <a:pt x="340" y="1363"/>
                    </a:lnTo>
                    <a:lnTo>
                      <a:pt x="306" y="1359"/>
                    </a:lnTo>
                    <a:lnTo>
                      <a:pt x="271" y="1355"/>
                    </a:lnTo>
                    <a:lnTo>
                      <a:pt x="238" y="1349"/>
                    </a:lnTo>
                    <a:lnTo>
                      <a:pt x="206" y="1342"/>
                    </a:lnTo>
                    <a:lnTo>
                      <a:pt x="173" y="1332"/>
                    </a:lnTo>
                    <a:lnTo>
                      <a:pt x="142" y="1322"/>
                    </a:lnTo>
                    <a:lnTo>
                      <a:pt x="112" y="1309"/>
                    </a:lnTo>
                    <a:lnTo>
                      <a:pt x="81" y="1295"/>
                    </a:lnTo>
                    <a:lnTo>
                      <a:pt x="52" y="1282"/>
                    </a:lnTo>
                    <a:lnTo>
                      <a:pt x="23" y="1265"/>
                    </a:lnTo>
                    <a:lnTo>
                      <a:pt x="0" y="1249"/>
                    </a:lnTo>
                    <a:lnTo>
                      <a:pt x="0" y="1251"/>
                    </a:lnTo>
                    <a:lnTo>
                      <a:pt x="2" y="1253"/>
                    </a:lnTo>
                    <a:lnTo>
                      <a:pt x="2" y="1255"/>
                    </a:lnTo>
                    <a:lnTo>
                      <a:pt x="2" y="1257"/>
                    </a:lnTo>
                    <a:lnTo>
                      <a:pt x="2" y="1259"/>
                    </a:lnTo>
                    <a:lnTo>
                      <a:pt x="2" y="1261"/>
                    </a:lnTo>
                    <a:lnTo>
                      <a:pt x="2" y="1263"/>
                    </a:lnTo>
                    <a:close/>
                  </a:path>
                </a:pathLst>
              </a:custGeom>
              <a:solidFill>
                <a:srgbClr val="7FCBFF"/>
              </a:solidFill>
              <a:ln w="9525">
                <a:noFill/>
                <a:round/>
              </a:ln>
            </p:spPr>
            <p:txBody>
              <a:bodyPr/>
              <a:lstStyle/>
              <a:p>
                <a:endParaRPr lang="en-US"/>
              </a:p>
            </p:txBody>
          </p:sp>
          <p:sp>
            <p:nvSpPr>
              <p:cNvPr id="44230" name="Freeform 400"/>
              <p:cNvSpPr>
                <a:spLocks noEditPoints="1"/>
              </p:cNvSpPr>
              <p:nvPr/>
            </p:nvSpPr>
            <p:spPr bwMode="auto">
              <a:xfrm>
                <a:off x="4003" y="1416"/>
                <a:ext cx="478" cy="1362"/>
              </a:xfrm>
              <a:custGeom>
                <a:avLst/>
                <a:gdLst>
                  <a:gd name="T0" fmla="*/ 444 w 478"/>
                  <a:gd name="T1" fmla="*/ 4 h 1362"/>
                  <a:gd name="T2" fmla="*/ 375 w 478"/>
                  <a:gd name="T3" fmla="*/ 0 h 1362"/>
                  <a:gd name="T4" fmla="*/ 306 w 478"/>
                  <a:gd name="T5" fmla="*/ 4 h 1362"/>
                  <a:gd name="T6" fmla="*/ 238 w 478"/>
                  <a:gd name="T7" fmla="*/ 14 h 1362"/>
                  <a:gd name="T8" fmla="*/ 173 w 478"/>
                  <a:gd name="T9" fmla="*/ 31 h 1362"/>
                  <a:gd name="T10" fmla="*/ 152 w 478"/>
                  <a:gd name="T11" fmla="*/ 38 h 1362"/>
                  <a:gd name="T12" fmla="*/ 152 w 478"/>
                  <a:gd name="T13" fmla="*/ 40 h 1362"/>
                  <a:gd name="T14" fmla="*/ 150 w 478"/>
                  <a:gd name="T15" fmla="*/ 44 h 1362"/>
                  <a:gd name="T16" fmla="*/ 150 w 478"/>
                  <a:gd name="T17" fmla="*/ 48 h 1362"/>
                  <a:gd name="T18" fmla="*/ 175 w 478"/>
                  <a:gd name="T19" fmla="*/ 40 h 1362"/>
                  <a:gd name="T20" fmla="*/ 240 w 478"/>
                  <a:gd name="T21" fmla="*/ 23 h 1362"/>
                  <a:gd name="T22" fmla="*/ 306 w 478"/>
                  <a:gd name="T23" fmla="*/ 14 h 1362"/>
                  <a:gd name="T24" fmla="*/ 375 w 478"/>
                  <a:gd name="T25" fmla="*/ 10 h 1362"/>
                  <a:gd name="T26" fmla="*/ 444 w 478"/>
                  <a:gd name="T27" fmla="*/ 14 h 1362"/>
                  <a:gd name="T28" fmla="*/ 453 w 478"/>
                  <a:gd name="T29" fmla="*/ 14 h 1362"/>
                  <a:gd name="T30" fmla="*/ 453 w 478"/>
                  <a:gd name="T31" fmla="*/ 12 h 1362"/>
                  <a:gd name="T32" fmla="*/ 455 w 478"/>
                  <a:gd name="T33" fmla="*/ 8 h 1362"/>
                  <a:gd name="T34" fmla="*/ 457 w 478"/>
                  <a:gd name="T35" fmla="*/ 6 h 1362"/>
                  <a:gd name="T36" fmla="*/ 2 w 478"/>
                  <a:gd name="T37" fmla="*/ 1251 h 1362"/>
                  <a:gd name="T38" fmla="*/ 50 w 478"/>
                  <a:gd name="T39" fmla="*/ 1280 h 1362"/>
                  <a:gd name="T40" fmla="*/ 110 w 478"/>
                  <a:gd name="T41" fmla="*/ 1309 h 1362"/>
                  <a:gd name="T42" fmla="*/ 173 w 478"/>
                  <a:gd name="T43" fmla="*/ 1332 h 1362"/>
                  <a:gd name="T44" fmla="*/ 238 w 478"/>
                  <a:gd name="T45" fmla="*/ 1349 h 1362"/>
                  <a:gd name="T46" fmla="*/ 306 w 478"/>
                  <a:gd name="T47" fmla="*/ 1359 h 1362"/>
                  <a:gd name="T48" fmla="*/ 375 w 478"/>
                  <a:gd name="T49" fmla="*/ 1362 h 1362"/>
                  <a:gd name="T50" fmla="*/ 444 w 478"/>
                  <a:gd name="T51" fmla="*/ 1359 h 1362"/>
                  <a:gd name="T52" fmla="*/ 478 w 478"/>
                  <a:gd name="T53" fmla="*/ 1353 h 1362"/>
                  <a:gd name="T54" fmla="*/ 476 w 478"/>
                  <a:gd name="T55" fmla="*/ 1351 h 1362"/>
                  <a:gd name="T56" fmla="*/ 475 w 478"/>
                  <a:gd name="T57" fmla="*/ 1347 h 1362"/>
                  <a:gd name="T58" fmla="*/ 473 w 478"/>
                  <a:gd name="T59" fmla="*/ 1345 h 1362"/>
                  <a:gd name="T60" fmla="*/ 444 w 478"/>
                  <a:gd name="T61" fmla="*/ 1347 h 1362"/>
                  <a:gd name="T62" fmla="*/ 375 w 478"/>
                  <a:gd name="T63" fmla="*/ 1351 h 1362"/>
                  <a:gd name="T64" fmla="*/ 306 w 478"/>
                  <a:gd name="T65" fmla="*/ 1347 h 1362"/>
                  <a:gd name="T66" fmla="*/ 240 w 478"/>
                  <a:gd name="T67" fmla="*/ 1337 h 1362"/>
                  <a:gd name="T68" fmla="*/ 175 w 478"/>
                  <a:gd name="T69" fmla="*/ 1322 h 1362"/>
                  <a:gd name="T70" fmla="*/ 114 w 478"/>
                  <a:gd name="T71" fmla="*/ 1299 h 1362"/>
                  <a:gd name="T72" fmla="*/ 56 w 478"/>
                  <a:gd name="T73" fmla="*/ 1270 h 1362"/>
                  <a:gd name="T74" fmla="*/ 0 w 478"/>
                  <a:gd name="T75" fmla="*/ 1238 h 1362"/>
                  <a:gd name="T76" fmla="*/ 0 w 478"/>
                  <a:gd name="T77" fmla="*/ 1241 h 1362"/>
                  <a:gd name="T78" fmla="*/ 0 w 478"/>
                  <a:gd name="T79" fmla="*/ 1243 h 1362"/>
                  <a:gd name="T80" fmla="*/ 2 w 478"/>
                  <a:gd name="T81" fmla="*/ 1247 h 1362"/>
                  <a:gd name="T82" fmla="*/ 2 w 478"/>
                  <a:gd name="T83" fmla="*/ 1251 h 136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8"/>
                  <a:gd name="T127" fmla="*/ 0 h 1362"/>
                  <a:gd name="T128" fmla="*/ 478 w 478"/>
                  <a:gd name="T129" fmla="*/ 1362 h 136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8" h="1362">
                    <a:moveTo>
                      <a:pt x="457" y="4"/>
                    </a:moveTo>
                    <a:lnTo>
                      <a:pt x="444" y="4"/>
                    </a:lnTo>
                    <a:lnTo>
                      <a:pt x="409" y="0"/>
                    </a:lnTo>
                    <a:lnTo>
                      <a:pt x="375" y="0"/>
                    </a:lnTo>
                    <a:lnTo>
                      <a:pt x="340" y="0"/>
                    </a:lnTo>
                    <a:lnTo>
                      <a:pt x="306" y="4"/>
                    </a:lnTo>
                    <a:lnTo>
                      <a:pt x="271" y="8"/>
                    </a:lnTo>
                    <a:lnTo>
                      <a:pt x="238" y="14"/>
                    </a:lnTo>
                    <a:lnTo>
                      <a:pt x="204" y="21"/>
                    </a:lnTo>
                    <a:lnTo>
                      <a:pt x="173" y="31"/>
                    </a:lnTo>
                    <a:lnTo>
                      <a:pt x="154" y="37"/>
                    </a:lnTo>
                    <a:lnTo>
                      <a:pt x="152" y="38"/>
                    </a:lnTo>
                    <a:lnTo>
                      <a:pt x="152" y="40"/>
                    </a:lnTo>
                    <a:lnTo>
                      <a:pt x="152" y="42"/>
                    </a:lnTo>
                    <a:lnTo>
                      <a:pt x="150" y="44"/>
                    </a:lnTo>
                    <a:lnTo>
                      <a:pt x="150" y="46"/>
                    </a:lnTo>
                    <a:lnTo>
                      <a:pt x="150" y="48"/>
                    </a:lnTo>
                    <a:lnTo>
                      <a:pt x="150" y="50"/>
                    </a:lnTo>
                    <a:lnTo>
                      <a:pt x="175" y="40"/>
                    </a:lnTo>
                    <a:lnTo>
                      <a:pt x="208" y="31"/>
                    </a:lnTo>
                    <a:lnTo>
                      <a:pt x="240" y="23"/>
                    </a:lnTo>
                    <a:lnTo>
                      <a:pt x="273" y="17"/>
                    </a:lnTo>
                    <a:lnTo>
                      <a:pt x="306" y="14"/>
                    </a:lnTo>
                    <a:lnTo>
                      <a:pt x="340" y="12"/>
                    </a:lnTo>
                    <a:lnTo>
                      <a:pt x="375" y="10"/>
                    </a:lnTo>
                    <a:lnTo>
                      <a:pt x="409" y="12"/>
                    </a:lnTo>
                    <a:lnTo>
                      <a:pt x="444" y="14"/>
                    </a:lnTo>
                    <a:lnTo>
                      <a:pt x="451" y="15"/>
                    </a:lnTo>
                    <a:lnTo>
                      <a:pt x="453" y="14"/>
                    </a:lnTo>
                    <a:lnTo>
                      <a:pt x="453" y="12"/>
                    </a:lnTo>
                    <a:lnTo>
                      <a:pt x="455" y="10"/>
                    </a:lnTo>
                    <a:lnTo>
                      <a:pt x="455" y="8"/>
                    </a:lnTo>
                    <a:lnTo>
                      <a:pt x="457" y="8"/>
                    </a:lnTo>
                    <a:lnTo>
                      <a:pt x="457" y="6"/>
                    </a:lnTo>
                    <a:lnTo>
                      <a:pt x="457" y="4"/>
                    </a:lnTo>
                    <a:close/>
                    <a:moveTo>
                      <a:pt x="2" y="1251"/>
                    </a:moveTo>
                    <a:lnTo>
                      <a:pt x="22" y="1263"/>
                    </a:lnTo>
                    <a:lnTo>
                      <a:pt x="50" y="1280"/>
                    </a:lnTo>
                    <a:lnTo>
                      <a:pt x="79" y="1295"/>
                    </a:lnTo>
                    <a:lnTo>
                      <a:pt x="110" y="1309"/>
                    </a:lnTo>
                    <a:lnTo>
                      <a:pt x="141" y="1320"/>
                    </a:lnTo>
                    <a:lnTo>
                      <a:pt x="173" y="1332"/>
                    </a:lnTo>
                    <a:lnTo>
                      <a:pt x="204" y="1341"/>
                    </a:lnTo>
                    <a:lnTo>
                      <a:pt x="238" y="1349"/>
                    </a:lnTo>
                    <a:lnTo>
                      <a:pt x="271" y="1355"/>
                    </a:lnTo>
                    <a:lnTo>
                      <a:pt x="306" y="1359"/>
                    </a:lnTo>
                    <a:lnTo>
                      <a:pt x="340" y="1360"/>
                    </a:lnTo>
                    <a:lnTo>
                      <a:pt x="375" y="1362"/>
                    </a:lnTo>
                    <a:lnTo>
                      <a:pt x="409" y="1360"/>
                    </a:lnTo>
                    <a:lnTo>
                      <a:pt x="444" y="1359"/>
                    </a:lnTo>
                    <a:lnTo>
                      <a:pt x="478" y="1355"/>
                    </a:lnTo>
                    <a:lnTo>
                      <a:pt x="478" y="1353"/>
                    </a:lnTo>
                    <a:lnTo>
                      <a:pt x="476" y="1351"/>
                    </a:lnTo>
                    <a:lnTo>
                      <a:pt x="476" y="1349"/>
                    </a:lnTo>
                    <a:lnTo>
                      <a:pt x="475" y="1347"/>
                    </a:lnTo>
                    <a:lnTo>
                      <a:pt x="473" y="1345"/>
                    </a:lnTo>
                    <a:lnTo>
                      <a:pt x="444" y="1347"/>
                    </a:lnTo>
                    <a:lnTo>
                      <a:pt x="409" y="1351"/>
                    </a:lnTo>
                    <a:lnTo>
                      <a:pt x="375" y="1351"/>
                    </a:lnTo>
                    <a:lnTo>
                      <a:pt x="340" y="1351"/>
                    </a:lnTo>
                    <a:lnTo>
                      <a:pt x="306" y="1347"/>
                    </a:lnTo>
                    <a:lnTo>
                      <a:pt x="273" y="1343"/>
                    </a:lnTo>
                    <a:lnTo>
                      <a:pt x="240" y="1337"/>
                    </a:lnTo>
                    <a:lnTo>
                      <a:pt x="208" y="1330"/>
                    </a:lnTo>
                    <a:lnTo>
                      <a:pt x="175" y="1322"/>
                    </a:lnTo>
                    <a:lnTo>
                      <a:pt x="144" y="1311"/>
                    </a:lnTo>
                    <a:lnTo>
                      <a:pt x="114" y="1299"/>
                    </a:lnTo>
                    <a:lnTo>
                      <a:pt x="85" y="1286"/>
                    </a:lnTo>
                    <a:lnTo>
                      <a:pt x="56" y="1270"/>
                    </a:lnTo>
                    <a:lnTo>
                      <a:pt x="27" y="1255"/>
                    </a:lnTo>
                    <a:lnTo>
                      <a:pt x="0" y="1238"/>
                    </a:lnTo>
                    <a:lnTo>
                      <a:pt x="0" y="1240"/>
                    </a:lnTo>
                    <a:lnTo>
                      <a:pt x="0" y="1241"/>
                    </a:lnTo>
                    <a:lnTo>
                      <a:pt x="0" y="1243"/>
                    </a:lnTo>
                    <a:lnTo>
                      <a:pt x="0" y="1245"/>
                    </a:lnTo>
                    <a:lnTo>
                      <a:pt x="2" y="1247"/>
                    </a:lnTo>
                    <a:lnTo>
                      <a:pt x="2" y="1249"/>
                    </a:lnTo>
                    <a:lnTo>
                      <a:pt x="2" y="1251"/>
                    </a:lnTo>
                    <a:close/>
                  </a:path>
                </a:pathLst>
              </a:custGeom>
              <a:solidFill>
                <a:srgbClr val="80CCFF"/>
              </a:solidFill>
              <a:ln w="9525">
                <a:noFill/>
                <a:round/>
              </a:ln>
            </p:spPr>
            <p:txBody>
              <a:bodyPr/>
              <a:lstStyle/>
              <a:p>
                <a:endParaRPr lang="en-US"/>
              </a:p>
            </p:txBody>
          </p:sp>
          <p:sp>
            <p:nvSpPr>
              <p:cNvPr id="44231" name="Freeform 401"/>
              <p:cNvSpPr>
                <a:spLocks noEditPoints="1"/>
              </p:cNvSpPr>
              <p:nvPr/>
            </p:nvSpPr>
            <p:spPr bwMode="auto">
              <a:xfrm>
                <a:off x="4003" y="1420"/>
                <a:ext cx="476" cy="1353"/>
              </a:xfrm>
              <a:custGeom>
                <a:avLst/>
                <a:gdLst>
                  <a:gd name="T0" fmla="*/ 444 w 476"/>
                  <a:gd name="T1" fmla="*/ 4 h 1353"/>
                  <a:gd name="T2" fmla="*/ 375 w 476"/>
                  <a:gd name="T3" fmla="*/ 0 h 1353"/>
                  <a:gd name="T4" fmla="*/ 306 w 476"/>
                  <a:gd name="T5" fmla="*/ 4 h 1353"/>
                  <a:gd name="T6" fmla="*/ 238 w 476"/>
                  <a:gd name="T7" fmla="*/ 15 h 1353"/>
                  <a:gd name="T8" fmla="*/ 173 w 476"/>
                  <a:gd name="T9" fmla="*/ 31 h 1353"/>
                  <a:gd name="T10" fmla="*/ 150 w 476"/>
                  <a:gd name="T11" fmla="*/ 40 h 1353"/>
                  <a:gd name="T12" fmla="*/ 150 w 476"/>
                  <a:gd name="T13" fmla="*/ 44 h 1353"/>
                  <a:gd name="T14" fmla="*/ 148 w 476"/>
                  <a:gd name="T15" fmla="*/ 46 h 1353"/>
                  <a:gd name="T16" fmla="*/ 148 w 476"/>
                  <a:gd name="T17" fmla="*/ 50 h 1353"/>
                  <a:gd name="T18" fmla="*/ 177 w 476"/>
                  <a:gd name="T19" fmla="*/ 42 h 1353"/>
                  <a:gd name="T20" fmla="*/ 240 w 476"/>
                  <a:gd name="T21" fmla="*/ 25 h 1353"/>
                  <a:gd name="T22" fmla="*/ 308 w 476"/>
                  <a:gd name="T23" fmla="*/ 15 h 1353"/>
                  <a:gd name="T24" fmla="*/ 375 w 476"/>
                  <a:gd name="T25" fmla="*/ 11 h 1353"/>
                  <a:gd name="T26" fmla="*/ 444 w 476"/>
                  <a:gd name="T27" fmla="*/ 15 h 1353"/>
                  <a:gd name="T28" fmla="*/ 450 w 476"/>
                  <a:gd name="T29" fmla="*/ 15 h 1353"/>
                  <a:gd name="T30" fmla="*/ 451 w 476"/>
                  <a:gd name="T31" fmla="*/ 11 h 1353"/>
                  <a:gd name="T32" fmla="*/ 453 w 476"/>
                  <a:gd name="T33" fmla="*/ 10 h 1353"/>
                  <a:gd name="T34" fmla="*/ 453 w 476"/>
                  <a:gd name="T35" fmla="*/ 8 h 1353"/>
                  <a:gd name="T36" fmla="*/ 0 w 476"/>
                  <a:gd name="T37" fmla="*/ 1239 h 1353"/>
                  <a:gd name="T38" fmla="*/ 52 w 476"/>
                  <a:gd name="T39" fmla="*/ 1272 h 1353"/>
                  <a:gd name="T40" fmla="*/ 112 w 476"/>
                  <a:gd name="T41" fmla="*/ 1299 h 1353"/>
                  <a:gd name="T42" fmla="*/ 173 w 476"/>
                  <a:gd name="T43" fmla="*/ 1322 h 1353"/>
                  <a:gd name="T44" fmla="*/ 238 w 476"/>
                  <a:gd name="T45" fmla="*/ 1339 h 1353"/>
                  <a:gd name="T46" fmla="*/ 306 w 476"/>
                  <a:gd name="T47" fmla="*/ 1349 h 1353"/>
                  <a:gd name="T48" fmla="*/ 375 w 476"/>
                  <a:gd name="T49" fmla="*/ 1353 h 1353"/>
                  <a:gd name="T50" fmla="*/ 444 w 476"/>
                  <a:gd name="T51" fmla="*/ 1349 h 1353"/>
                  <a:gd name="T52" fmla="*/ 475 w 476"/>
                  <a:gd name="T53" fmla="*/ 1343 h 1353"/>
                  <a:gd name="T54" fmla="*/ 473 w 476"/>
                  <a:gd name="T55" fmla="*/ 1341 h 1353"/>
                  <a:gd name="T56" fmla="*/ 473 w 476"/>
                  <a:gd name="T57" fmla="*/ 1339 h 1353"/>
                  <a:gd name="T58" fmla="*/ 471 w 476"/>
                  <a:gd name="T59" fmla="*/ 1337 h 1353"/>
                  <a:gd name="T60" fmla="*/ 444 w 476"/>
                  <a:gd name="T61" fmla="*/ 1339 h 1353"/>
                  <a:gd name="T62" fmla="*/ 375 w 476"/>
                  <a:gd name="T63" fmla="*/ 1341 h 1353"/>
                  <a:gd name="T64" fmla="*/ 308 w 476"/>
                  <a:gd name="T65" fmla="*/ 1339 h 1353"/>
                  <a:gd name="T66" fmla="*/ 240 w 476"/>
                  <a:gd name="T67" fmla="*/ 1328 h 1353"/>
                  <a:gd name="T68" fmla="*/ 177 w 476"/>
                  <a:gd name="T69" fmla="*/ 1312 h 1353"/>
                  <a:gd name="T70" fmla="*/ 116 w 476"/>
                  <a:gd name="T71" fmla="*/ 1289 h 1353"/>
                  <a:gd name="T72" fmla="*/ 58 w 476"/>
                  <a:gd name="T73" fmla="*/ 1262 h 1353"/>
                  <a:gd name="T74" fmla="*/ 2 w 476"/>
                  <a:gd name="T75" fmla="*/ 1228 h 1353"/>
                  <a:gd name="T76" fmla="*/ 0 w 476"/>
                  <a:gd name="T77" fmla="*/ 1228 h 1353"/>
                  <a:gd name="T78" fmla="*/ 0 w 476"/>
                  <a:gd name="T79" fmla="*/ 1232 h 1353"/>
                  <a:gd name="T80" fmla="*/ 0 w 476"/>
                  <a:gd name="T81" fmla="*/ 1236 h 1353"/>
                  <a:gd name="T82" fmla="*/ 0 w 476"/>
                  <a:gd name="T83" fmla="*/ 1237 h 1353"/>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476"/>
                  <a:gd name="T127" fmla="*/ 0 h 1353"/>
                  <a:gd name="T128" fmla="*/ 476 w 476"/>
                  <a:gd name="T129" fmla="*/ 1353 h 1353"/>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476" h="1353">
                    <a:moveTo>
                      <a:pt x="455" y="6"/>
                    </a:moveTo>
                    <a:lnTo>
                      <a:pt x="444" y="4"/>
                    </a:lnTo>
                    <a:lnTo>
                      <a:pt x="409" y="2"/>
                    </a:lnTo>
                    <a:lnTo>
                      <a:pt x="375" y="0"/>
                    </a:lnTo>
                    <a:lnTo>
                      <a:pt x="340" y="2"/>
                    </a:lnTo>
                    <a:lnTo>
                      <a:pt x="306" y="4"/>
                    </a:lnTo>
                    <a:lnTo>
                      <a:pt x="271" y="10"/>
                    </a:lnTo>
                    <a:lnTo>
                      <a:pt x="238" y="15"/>
                    </a:lnTo>
                    <a:lnTo>
                      <a:pt x="206" y="23"/>
                    </a:lnTo>
                    <a:lnTo>
                      <a:pt x="173" y="31"/>
                    </a:lnTo>
                    <a:lnTo>
                      <a:pt x="152" y="38"/>
                    </a:lnTo>
                    <a:lnTo>
                      <a:pt x="150" y="40"/>
                    </a:lnTo>
                    <a:lnTo>
                      <a:pt x="150" y="42"/>
                    </a:lnTo>
                    <a:lnTo>
                      <a:pt x="150" y="44"/>
                    </a:lnTo>
                    <a:lnTo>
                      <a:pt x="150" y="46"/>
                    </a:lnTo>
                    <a:lnTo>
                      <a:pt x="148" y="46"/>
                    </a:lnTo>
                    <a:lnTo>
                      <a:pt x="148" y="48"/>
                    </a:lnTo>
                    <a:lnTo>
                      <a:pt x="148" y="50"/>
                    </a:lnTo>
                    <a:lnTo>
                      <a:pt x="146" y="52"/>
                    </a:lnTo>
                    <a:lnTo>
                      <a:pt x="177" y="42"/>
                    </a:lnTo>
                    <a:lnTo>
                      <a:pt x="208" y="33"/>
                    </a:lnTo>
                    <a:lnTo>
                      <a:pt x="240" y="25"/>
                    </a:lnTo>
                    <a:lnTo>
                      <a:pt x="273" y="19"/>
                    </a:lnTo>
                    <a:lnTo>
                      <a:pt x="308" y="15"/>
                    </a:lnTo>
                    <a:lnTo>
                      <a:pt x="340" y="11"/>
                    </a:lnTo>
                    <a:lnTo>
                      <a:pt x="375" y="11"/>
                    </a:lnTo>
                    <a:lnTo>
                      <a:pt x="409" y="11"/>
                    </a:lnTo>
                    <a:lnTo>
                      <a:pt x="444" y="15"/>
                    </a:lnTo>
                    <a:lnTo>
                      <a:pt x="450" y="15"/>
                    </a:lnTo>
                    <a:lnTo>
                      <a:pt x="451" y="13"/>
                    </a:lnTo>
                    <a:lnTo>
                      <a:pt x="451" y="11"/>
                    </a:lnTo>
                    <a:lnTo>
                      <a:pt x="453" y="10"/>
                    </a:lnTo>
                    <a:lnTo>
                      <a:pt x="453" y="8"/>
                    </a:lnTo>
                    <a:lnTo>
                      <a:pt x="455" y="6"/>
                    </a:lnTo>
                    <a:close/>
                    <a:moveTo>
                      <a:pt x="0" y="1239"/>
                    </a:moveTo>
                    <a:lnTo>
                      <a:pt x="23" y="1255"/>
                    </a:lnTo>
                    <a:lnTo>
                      <a:pt x="52" y="1272"/>
                    </a:lnTo>
                    <a:lnTo>
                      <a:pt x="81" y="1285"/>
                    </a:lnTo>
                    <a:lnTo>
                      <a:pt x="112" y="1299"/>
                    </a:lnTo>
                    <a:lnTo>
                      <a:pt x="142" y="1312"/>
                    </a:lnTo>
                    <a:lnTo>
                      <a:pt x="173" y="1322"/>
                    </a:lnTo>
                    <a:lnTo>
                      <a:pt x="206" y="1332"/>
                    </a:lnTo>
                    <a:lnTo>
                      <a:pt x="238" y="1339"/>
                    </a:lnTo>
                    <a:lnTo>
                      <a:pt x="271" y="1345"/>
                    </a:lnTo>
                    <a:lnTo>
                      <a:pt x="306" y="1349"/>
                    </a:lnTo>
                    <a:lnTo>
                      <a:pt x="340" y="1353"/>
                    </a:lnTo>
                    <a:lnTo>
                      <a:pt x="375" y="1353"/>
                    </a:lnTo>
                    <a:lnTo>
                      <a:pt x="409" y="1353"/>
                    </a:lnTo>
                    <a:lnTo>
                      <a:pt x="444" y="1349"/>
                    </a:lnTo>
                    <a:lnTo>
                      <a:pt x="476" y="1345"/>
                    </a:lnTo>
                    <a:lnTo>
                      <a:pt x="475" y="1343"/>
                    </a:lnTo>
                    <a:lnTo>
                      <a:pt x="473" y="1341"/>
                    </a:lnTo>
                    <a:lnTo>
                      <a:pt x="473" y="1339"/>
                    </a:lnTo>
                    <a:lnTo>
                      <a:pt x="471" y="1337"/>
                    </a:lnTo>
                    <a:lnTo>
                      <a:pt x="469" y="1335"/>
                    </a:lnTo>
                    <a:lnTo>
                      <a:pt x="444" y="1339"/>
                    </a:lnTo>
                    <a:lnTo>
                      <a:pt x="409" y="1341"/>
                    </a:lnTo>
                    <a:lnTo>
                      <a:pt x="375" y="1341"/>
                    </a:lnTo>
                    <a:lnTo>
                      <a:pt x="340" y="1341"/>
                    </a:lnTo>
                    <a:lnTo>
                      <a:pt x="308" y="1339"/>
                    </a:lnTo>
                    <a:lnTo>
                      <a:pt x="273" y="1335"/>
                    </a:lnTo>
                    <a:lnTo>
                      <a:pt x="240" y="1328"/>
                    </a:lnTo>
                    <a:lnTo>
                      <a:pt x="208" y="1322"/>
                    </a:lnTo>
                    <a:lnTo>
                      <a:pt x="177" y="1312"/>
                    </a:lnTo>
                    <a:lnTo>
                      <a:pt x="146" y="1301"/>
                    </a:lnTo>
                    <a:lnTo>
                      <a:pt x="116" y="1289"/>
                    </a:lnTo>
                    <a:lnTo>
                      <a:pt x="87" y="1276"/>
                    </a:lnTo>
                    <a:lnTo>
                      <a:pt x="58" y="1262"/>
                    </a:lnTo>
                    <a:lnTo>
                      <a:pt x="29" y="1245"/>
                    </a:lnTo>
                    <a:lnTo>
                      <a:pt x="2" y="1228"/>
                    </a:lnTo>
                    <a:lnTo>
                      <a:pt x="0" y="1226"/>
                    </a:lnTo>
                    <a:lnTo>
                      <a:pt x="0" y="1228"/>
                    </a:lnTo>
                    <a:lnTo>
                      <a:pt x="0" y="1230"/>
                    </a:lnTo>
                    <a:lnTo>
                      <a:pt x="0" y="1232"/>
                    </a:lnTo>
                    <a:lnTo>
                      <a:pt x="0" y="1234"/>
                    </a:lnTo>
                    <a:lnTo>
                      <a:pt x="0" y="1236"/>
                    </a:lnTo>
                    <a:lnTo>
                      <a:pt x="0" y="1237"/>
                    </a:lnTo>
                    <a:lnTo>
                      <a:pt x="0" y="1239"/>
                    </a:lnTo>
                    <a:close/>
                  </a:path>
                </a:pathLst>
              </a:custGeom>
              <a:solidFill>
                <a:srgbClr val="81CCFF"/>
              </a:solidFill>
              <a:ln w="9525">
                <a:noFill/>
                <a:round/>
              </a:ln>
            </p:spPr>
            <p:txBody>
              <a:bodyPr/>
              <a:lstStyle/>
              <a:p>
                <a:endParaRPr lang="en-US"/>
              </a:p>
            </p:txBody>
          </p:sp>
          <p:sp>
            <p:nvSpPr>
              <p:cNvPr id="44232" name="Freeform 402"/>
              <p:cNvSpPr>
                <a:spLocks noEditPoints="1"/>
              </p:cNvSpPr>
              <p:nvPr/>
            </p:nvSpPr>
            <p:spPr bwMode="auto">
              <a:xfrm>
                <a:off x="4003" y="1426"/>
                <a:ext cx="473" cy="1341"/>
              </a:xfrm>
              <a:custGeom>
                <a:avLst/>
                <a:gdLst>
                  <a:gd name="T0" fmla="*/ 444 w 473"/>
                  <a:gd name="T1" fmla="*/ 4 h 1341"/>
                  <a:gd name="T2" fmla="*/ 375 w 473"/>
                  <a:gd name="T3" fmla="*/ 0 h 1341"/>
                  <a:gd name="T4" fmla="*/ 306 w 473"/>
                  <a:gd name="T5" fmla="*/ 4 h 1341"/>
                  <a:gd name="T6" fmla="*/ 240 w 473"/>
                  <a:gd name="T7" fmla="*/ 13 h 1341"/>
                  <a:gd name="T8" fmla="*/ 175 w 473"/>
                  <a:gd name="T9" fmla="*/ 30 h 1341"/>
                  <a:gd name="T10" fmla="*/ 148 w 473"/>
                  <a:gd name="T11" fmla="*/ 40 h 1341"/>
                  <a:gd name="T12" fmla="*/ 148 w 473"/>
                  <a:gd name="T13" fmla="*/ 44 h 1341"/>
                  <a:gd name="T14" fmla="*/ 146 w 473"/>
                  <a:gd name="T15" fmla="*/ 48 h 1341"/>
                  <a:gd name="T16" fmla="*/ 146 w 473"/>
                  <a:gd name="T17" fmla="*/ 50 h 1341"/>
                  <a:gd name="T18" fmla="*/ 148 w 473"/>
                  <a:gd name="T19" fmla="*/ 52 h 1341"/>
                  <a:gd name="T20" fmla="*/ 210 w 473"/>
                  <a:gd name="T21" fmla="*/ 32 h 1341"/>
                  <a:gd name="T22" fmla="*/ 275 w 473"/>
                  <a:gd name="T23" fmla="*/ 19 h 1341"/>
                  <a:gd name="T24" fmla="*/ 340 w 473"/>
                  <a:gd name="T25" fmla="*/ 11 h 1341"/>
                  <a:gd name="T26" fmla="*/ 409 w 473"/>
                  <a:gd name="T27" fmla="*/ 11 h 1341"/>
                  <a:gd name="T28" fmla="*/ 446 w 473"/>
                  <a:gd name="T29" fmla="*/ 15 h 1341"/>
                  <a:gd name="T30" fmla="*/ 448 w 473"/>
                  <a:gd name="T31" fmla="*/ 13 h 1341"/>
                  <a:gd name="T32" fmla="*/ 450 w 473"/>
                  <a:gd name="T33" fmla="*/ 9 h 1341"/>
                  <a:gd name="T34" fmla="*/ 451 w 473"/>
                  <a:gd name="T35" fmla="*/ 7 h 1341"/>
                  <a:gd name="T36" fmla="*/ 451 w 473"/>
                  <a:gd name="T37" fmla="*/ 5 h 1341"/>
                  <a:gd name="T38" fmla="*/ 27 w 473"/>
                  <a:gd name="T39" fmla="*/ 1245 h 1341"/>
                  <a:gd name="T40" fmla="*/ 85 w 473"/>
                  <a:gd name="T41" fmla="*/ 1276 h 1341"/>
                  <a:gd name="T42" fmla="*/ 144 w 473"/>
                  <a:gd name="T43" fmla="*/ 1301 h 1341"/>
                  <a:gd name="T44" fmla="*/ 208 w 473"/>
                  <a:gd name="T45" fmla="*/ 1320 h 1341"/>
                  <a:gd name="T46" fmla="*/ 273 w 473"/>
                  <a:gd name="T47" fmla="*/ 1333 h 1341"/>
                  <a:gd name="T48" fmla="*/ 340 w 473"/>
                  <a:gd name="T49" fmla="*/ 1341 h 1341"/>
                  <a:gd name="T50" fmla="*/ 409 w 473"/>
                  <a:gd name="T51" fmla="*/ 1341 h 1341"/>
                  <a:gd name="T52" fmla="*/ 473 w 473"/>
                  <a:gd name="T53" fmla="*/ 1335 h 1341"/>
                  <a:gd name="T54" fmla="*/ 471 w 473"/>
                  <a:gd name="T55" fmla="*/ 1331 h 1341"/>
                  <a:gd name="T56" fmla="*/ 469 w 473"/>
                  <a:gd name="T57" fmla="*/ 1329 h 1341"/>
                  <a:gd name="T58" fmla="*/ 469 w 473"/>
                  <a:gd name="T59" fmla="*/ 1327 h 1341"/>
                  <a:gd name="T60" fmla="*/ 467 w 473"/>
                  <a:gd name="T61" fmla="*/ 1324 h 1341"/>
                  <a:gd name="T62" fmla="*/ 409 w 473"/>
                  <a:gd name="T63" fmla="*/ 1329 h 1341"/>
                  <a:gd name="T64" fmla="*/ 340 w 473"/>
                  <a:gd name="T65" fmla="*/ 1329 h 1341"/>
                  <a:gd name="T66" fmla="*/ 275 w 473"/>
                  <a:gd name="T67" fmla="*/ 1324 h 1341"/>
                  <a:gd name="T68" fmla="*/ 210 w 473"/>
                  <a:gd name="T69" fmla="*/ 1310 h 1341"/>
                  <a:gd name="T70" fmla="*/ 148 w 473"/>
                  <a:gd name="T71" fmla="*/ 1291 h 1341"/>
                  <a:gd name="T72" fmla="*/ 89 w 473"/>
                  <a:gd name="T73" fmla="*/ 1266 h 1341"/>
                  <a:gd name="T74" fmla="*/ 33 w 473"/>
                  <a:gd name="T75" fmla="*/ 1235 h 1341"/>
                  <a:gd name="T76" fmla="*/ 0 w 473"/>
                  <a:gd name="T77" fmla="*/ 1214 h 1341"/>
                  <a:gd name="T78" fmla="*/ 0 w 473"/>
                  <a:gd name="T79" fmla="*/ 1216 h 1341"/>
                  <a:gd name="T80" fmla="*/ 0 w 473"/>
                  <a:gd name="T81" fmla="*/ 1220 h 1341"/>
                  <a:gd name="T82" fmla="*/ 0 w 473"/>
                  <a:gd name="T83" fmla="*/ 1224 h 1341"/>
                  <a:gd name="T84" fmla="*/ 0 w 473"/>
                  <a:gd name="T85" fmla="*/ 1228 h 134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73"/>
                  <a:gd name="T130" fmla="*/ 0 h 1341"/>
                  <a:gd name="T131" fmla="*/ 473 w 473"/>
                  <a:gd name="T132" fmla="*/ 1341 h 134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73" h="1341">
                    <a:moveTo>
                      <a:pt x="451" y="5"/>
                    </a:moveTo>
                    <a:lnTo>
                      <a:pt x="444" y="4"/>
                    </a:lnTo>
                    <a:lnTo>
                      <a:pt x="409" y="2"/>
                    </a:lnTo>
                    <a:lnTo>
                      <a:pt x="375" y="0"/>
                    </a:lnTo>
                    <a:lnTo>
                      <a:pt x="340" y="2"/>
                    </a:lnTo>
                    <a:lnTo>
                      <a:pt x="306" y="4"/>
                    </a:lnTo>
                    <a:lnTo>
                      <a:pt x="273" y="7"/>
                    </a:lnTo>
                    <a:lnTo>
                      <a:pt x="240" y="13"/>
                    </a:lnTo>
                    <a:lnTo>
                      <a:pt x="208" y="21"/>
                    </a:lnTo>
                    <a:lnTo>
                      <a:pt x="175" y="30"/>
                    </a:lnTo>
                    <a:lnTo>
                      <a:pt x="150" y="40"/>
                    </a:lnTo>
                    <a:lnTo>
                      <a:pt x="148" y="40"/>
                    </a:lnTo>
                    <a:lnTo>
                      <a:pt x="148" y="42"/>
                    </a:lnTo>
                    <a:lnTo>
                      <a:pt x="148" y="44"/>
                    </a:lnTo>
                    <a:lnTo>
                      <a:pt x="146" y="46"/>
                    </a:lnTo>
                    <a:lnTo>
                      <a:pt x="146" y="48"/>
                    </a:lnTo>
                    <a:lnTo>
                      <a:pt x="146" y="50"/>
                    </a:lnTo>
                    <a:lnTo>
                      <a:pt x="144" y="52"/>
                    </a:lnTo>
                    <a:lnTo>
                      <a:pt x="148" y="52"/>
                    </a:lnTo>
                    <a:lnTo>
                      <a:pt x="179" y="40"/>
                    </a:lnTo>
                    <a:lnTo>
                      <a:pt x="210" y="32"/>
                    </a:lnTo>
                    <a:lnTo>
                      <a:pt x="242" y="25"/>
                    </a:lnTo>
                    <a:lnTo>
                      <a:pt x="275" y="19"/>
                    </a:lnTo>
                    <a:lnTo>
                      <a:pt x="308" y="15"/>
                    </a:lnTo>
                    <a:lnTo>
                      <a:pt x="340" y="11"/>
                    </a:lnTo>
                    <a:lnTo>
                      <a:pt x="375" y="11"/>
                    </a:lnTo>
                    <a:lnTo>
                      <a:pt x="409" y="11"/>
                    </a:lnTo>
                    <a:lnTo>
                      <a:pt x="442" y="15"/>
                    </a:lnTo>
                    <a:lnTo>
                      <a:pt x="446" y="15"/>
                    </a:lnTo>
                    <a:lnTo>
                      <a:pt x="448" y="13"/>
                    </a:lnTo>
                    <a:lnTo>
                      <a:pt x="448" y="11"/>
                    </a:lnTo>
                    <a:lnTo>
                      <a:pt x="450" y="9"/>
                    </a:lnTo>
                    <a:lnTo>
                      <a:pt x="451" y="7"/>
                    </a:lnTo>
                    <a:lnTo>
                      <a:pt x="451" y="5"/>
                    </a:lnTo>
                    <a:close/>
                    <a:moveTo>
                      <a:pt x="0" y="1228"/>
                    </a:moveTo>
                    <a:lnTo>
                      <a:pt x="27" y="1245"/>
                    </a:lnTo>
                    <a:lnTo>
                      <a:pt x="56" y="1260"/>
                    </a:lnTo>
                    <a:lnTo>
                      <a:pt x="85" y="1276"/>
                    </a:lnTo>
                    <a:lnTo>
                      <a:pt x="114" y="1289"/>
                    </a:lnTo>
                    <a:lnTo>
                      <a:pt x="144" y="1301"/>
                    </a:lnTo>
                    <a:lnTo>
                      <a:pt x="175" y="1312"/>
                    </a:lnTo>
                    <a:lnTo>
                      <a:pt x="208" y="1320"/>
                    </a:lnTo>
                    <a:lnTo>
                      <a:pt x="240" y="1327"/>
                    </a:lnTo>
                    <a:lnTo>
                      <a:pt x="273" y="1333"/>
                    </a:lnTo>
                    <a:lnTo>
                      <a:pt x="306" y="1337"/>
                    </a:lnTo>
                    <a:lnTo>
                      <a:pt x="340" y="1341"/>
                    </a:lnTo>
                    <a:lnTo>
                      <a:pt x="375" y="1341"/>
                    </a:lnTo>
                    <a:lnTo>
                      <a:pt x="409" y="1341"/>
                    </a:lnTo>
                    <a:lnTo>
                      <a:pt x="444" y="1337"/>
                    </a:lnTo>
                    <a:lnTo>
                      <a:pt x="473" y="1335"/>
                    </a:lnTo>
                    <a:lnTo>
                      <a:pt x="473" y="1333"/>
                    </a:lnTo>
                    <a:lnTo>
                      <a:pt x="471" y="1331"/>
                    </a:lnTo>
                    <a:lnTo>
                      <a:pt x="469" y="1329"/>
                    </a:lnTo>
                    <a:lnTo>
                      <a:pt x="469" y="1327"/>
                    </a:lnTo>
                    <a:lnTo>
                      <a:pt x="467" y="1326"/>
                    </a:lnTo>
                    <a:lnTo>
                      <a:pt x="467" y="1324"/>
                    </a:lnTo>
                    <a:lnTo>
                      <a:pt x="442" y="1327"/>
                    </a:lnTo>
                    <a:lnTo>
                      <a:pt x="409" y="1329"/>
                    </a:lnTo>
                    <a:lnTo>
                      <a:pt x="375" y="1331"/>
                    </a:lnTo>
                    <a:lnTo>
                      <a:pt x="340" y="1329"/>
                    </a:lnTo>
                    <a:lnTo>
                      <a:pt x="308" y="1327"/>
                    </a:lnTo>
                    <a:lnTo>
                      <a:pt x="275" y="1324"/>
                    </a:lnTo>
                    <a:lnTo>
                      <a:pt x="242" y="1318"/>
                    </a:lnTo>
                    <a:lnTo>
                      <a:pt x="210" y="1310"/>
                    </a:lnTo>
                    <a:lnTo>
                      <a:pt x="179" y="1301"/>
                    </a:lnTo>
                    <a:lnTo>
                      <a:pt x="148" y="1291"/>
                    </a:lnTo>
                    <a:lnTo>
                      <a:pt x="118" y="1279"/>
                    </a:lnTo>
                    <a:lnTo>
                      <a:pt x="89" y="1266"/>
                    </a:lnTo>
                    <a:lnTo>
                      <a:pt x="60" y="1251"/>
                    </a:lnTo>
                    <a:lnTo>
                      <a:pt x="33" y="1235"/>
                    </a:lnTo>
                    <a:lnTo>
                      <a:pt x="6" y="1218"/>
                    </a:lnTo>
                    <a:lnTo>
                      <a:pt x="0" y="1214"/>
                    </a:lnTo>
                    <a:lnTo>
                      <a:pt x="0" y="1216"/>
                    </a:lnTo>
                    <a:lnTo>
                      <a:pt x="0" y="1218"/>
                    </a:lnTo>
                    <a:lnTo>
                      <a:pt x="0" y="1220"/>
                    </a:lnTo>
                    <a:lnTo>
                      <a:pt x="0" y="1222"/>
                    </a:lnTo>
                    <a:lnTo>
                      <a:pt x="0" y="1224"/>
                    </a:lnTo>
                    <a:lnTo>
                      <a:pt x="0" y="1226"/>
                    </a:lnTo>
                    <a:lnTo>
                      <a:pt x="0" y="1228"/>
                    </a:lnTo>
                    <a:close/>
                  </a:path>
                </a:pathLst>
              </a:custGeom>
              <a:solidFill>
                <a:srgbClr val="82CDFF"/>
              </a:solidFill>
              <a:ln w="9525">
                <a:noFill/>
                <a:round/>
              </a:ln>
            </p:spPr>
            <p:txBody>
              <a:bodyPr/>
              <a:lstStyle/>
              <a:p>
                <a:endParaRPr lang="en-US"/>
              </a:p>
            </p:txBody>
          </p:sp>
          <p:sp>
            <p:nvSpPr>
              <p:cNvPr id="44233" name="Freeform 403"/>
              <p:cNvSpPr>
                <a:spLocks noEditPoints="1"/>
              </p:cNvSpPr>
              <p:nvPr/>
            </p:nvSpPr>
            <p:spPr bwMode="auto">
              <a:xfrm>
                <a:off x="4002" y="1431"/>
                <a:ext cx="470" cy="1332"/>
              </a:xfrm>
              <a:custGeom>
                <a:avLst/>
                <a:gdLst>
                  <a:gd name="T0" fmla="*/ 445 w 470"/>
                  <a:gd name="T1" fmla="*/ 4 h 1332"/>
                  <a:gd name="T2" fmla="*/ 376 w 470"/>
                  <a:gd name="T3" fmla="*/ 0 h 1332"/>
                  <a:gd name="T4" fmla="*/ 309 w 470"/>
                  <a:gd name="T5" fmla="*/ 4 h 1332"/>
                  <a:gd name="T6" fmla="*/ 241 w 470"/>
                  <a:gd name="T7" fmla="*/ 14 h 1332"/>
                  <a:gd name="T8" fmla="*/ 178 w 470"/>
                  <a:gd name="T9" fmla="*/ 31 h 1332"/>
                  <a:gd name="T10" fmla="*/ 147 w 470"/>
                  <a:gd name="T11" fmla="*/ 43 h 1332"/>
                  <a:gd name="T12" fmla="*/ 147 w 470"/>
                  <a:gd name="T13" fmla="*/ 45 h 1332"/>
                  <a:gd name="T14" fmla="*/ 145 w 470"/>
                  <a:gd name="T15" fmla="*/ 48 h 1332"/>
                  <a:gd name="T16" fmla="*/ 145 w 470"/>
                  <a:gd name="T17" fmla="*/ 52 h 1332"/>
                  <a:gd name="T18" fmla="*/ 151 w 470"/>
                  <a:gd name="T19" fmla="*/ 50 h 1332"/>
                  <a:gd name="T20" fmla="*/ 213 w 470"/>
                  <a:gd name="T21" fmla="*/ 31 h 1332"/>
                  <a:gd name="T22" fmla="*/ 276 w 470"/>
                  <a:gd name="T23" fmla="*/ 18 h 1332"/>
                  <a:gd name="T24" fmla="*/ 343 w 470"/>
                  <a:gd name="T25" fmla="*/ 12 h 1332"/>
                  <a:gd name="T26" fmla="*/ 410 w 470"/>
                  <a:gd name="T27" fmla="*/ 12 h 1332"/>
                  <a:gd name="T28" fmla="*/ 445 w 470"/>
                  <a:gd name="T29" fmla="*/ 14 h 1332"/>
                  <a:gd name="T30" fmla="*/ 447 w 470"/>
                  <a:gd name="T31" fmla="*/ 12 h 1332"/>
                  <a:gd name="T32" fmla="*/ 447 w 470"/>
                  <a:gd name="T33" fmla="*/ 10 h 1332"/>
                  <a:gd name="T34" fmla="*/ 449 w 470"/>
                  <a:gd name="T35" fmla="*/ 8 h 1332"/>
                  <a:gd name="T36" fmla="*/ 451 w 470"/>
                  <a:gd name="T37" fmla="*/ 4 h 1332"/>
                  <a:gd name="T38" fmla="*/ 3 w 470"/>
                  <a:gd name="T39" fmla="*/ 1217 h 1332"/>
                  <a:gd name="T40" fmla="*/ 59 w 470"/>
                  <a:gd name="T41" fmla="*/ 1251 h 1332"/>
                  <a:gd name="T42" fmla="*/ 117 w 470"/>
                  <a:gd name="T43" fmla="*/ 1278 h 1332"/>
                  <a:gd name="T44" fmla="*/ 178 w 470"/>
                  <a:gd name="T45" fmla="*/ 1301 h 1332"/>
                  <a:gd name="T46" fmla="*/ 241 w 470"/>
                  <a:gd name="T47" fmla="*/ 1317 h 1332"/>
                  <a:gd name="T48" fmla="*/ 309 w 470"/>
                  <a:gd name="T49" fmla="*/ 1328 h 1332"/>
                  <a:gd name="T50" fmla="*/ 376 w 470"/>
                  <a:gd name="T51" fmla="*/ 1332 h 1332"/>
                  <a:gd name="T52" fmla="*/ 445 w 470"/>
                  <a:gd name="T53" fmla="*/ 1328 h 1332"/>
                  <a:gd name="T54" fmla="*/ 470 w 470"/>
                  <a:gd name="T55" fmla="*/ 1322 h 1332"/>
                  <a:gd name="T56" fmla="*/ 468 w 470"/>
                  <a:gd name="T57" fmla="*/ 1321 h 1332"/>
                  <a:gd name="T58" fmla="*/ 468 w 470"/>
                  <a:gd name="T59" fmla="*/ 1319 h 1332"/>
                  <a:gd name="T60" fmla="*/ 466 w 470"/>
                  <a:gd name="T61" fmla="*/ 1315 h 1332"/>
                  <a:gd name="T62" fmla="*/ 443 w 470"/>
                  <a:gd name="T63" fmla="*/ 1317 h 1332"/>
                  <a:gd name="T64" fmla="*/ 376 w 470"/>
                  <a:gd name="T65" fmla="*/ 1321 h 1332"/>
                  <a:gd name="T66" fmla="*/ 309 w 470"/>
                  <a:gd name="T67" fmla="*/ 1317 h 1332"/>
                  <a:gd name="T68" fmla="*/ 243 w 470"/>
                  <a:gd name="T69" fmla="*/ 1307 h 1332"/>
                  <a:gd name="T70" fmla="*/ 182 w 470"/>
                  <a:gd name="T71" fmla="*/ 1292 h 1332"/>
                  <a:gd name="T72" fmla="*/ 120 w 470"/>
                  <a:gd name="T73" fmla="*/ 1269 h 1332"/>
                  <a:gd name="T74" fmla="*/ 63 w 470"/>
                  <a:gd name="T75" fmla="*/ 1242 h 1332"/>
                  <a:gd name="T76" fmla="*/ 9 w 470"/>
                  <a:gd name="T77" fmla="*/ 1209 h 1332"/>
                  <a:gd name="T78" fmla="*/ 0 w 470"/>
                  <a:gd name="T79" fmla="*/ 1203 h 1332"/>
                  <a:gd name="T80" fmla="*/ 1 w 470"/>
                  <a:gd name="T81" fmla="*/ 1207 h 1332"/>
                  <a:gd name="T82" fmla="*/ 1 w 470"/>
                  <a:gd name="T83" fmla="*/ 1211 h 1332"/>
                  <a:gd name="T84" fmla="*/ 1 w 470"/>
                  <a:gd name="T85" fmla="*/ 1213 h 133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70"/>
                  <a:gd name="T130" fmla="*/ 0 h 1332"/>
                  <a:gd name="T131" fmla="*/ 470 w 470"/>
                  <a:gd name="T132" fmla="*/ 1332 h 133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70" h="1332">
                    <a:moveTo>
                      <a:pt x="451" y="4"/>
                    </a:moveTo>
                    <a:lnTo>
                      <a:pt x="445" y="4"/>
                    </a:lnTo>
                    <a:lnTo>
                      <a:pt x="410" y="0"/>
                    </a:lnTo>
                    <a:lnTo>
                      <a:pt x="376" y="0"/>
                    </a:lnTo>
                    <a:lnTo>
                      <a:pt x="341" y="0"/>
                    </a:lnTo>
                    <a:lnTo>
                      <a:pt x="309" y="4"/>
                    </a:lnTo>
                    <a:lnTo>
                      <a:pt x="274" y="8"/>
                    </a:lnTo>
                    <a:lnTo>
                      <a:pt x="241" y="14"/>
                    </a:lnTo>
                    <a:lnTo>
                      <a:pt x="209" y="22"/>
                    </a:lnTo>
                    <a:lnTo>
                      <a:pt x="178" y="31"/>
                    </a:lnTo>
                    <a:lnTo>
                      <a:pt x="147" y="41"/>
                    </a:lnTo>
                    <a:lnTo>
                      <a:pt x="147" y="43"/>
                    </a:lnTo>
                    <a:lnTo>
                      <a:pt x="147" y="45"/>
                    </a:lnTo>
                    <a:lnTo>
                      <a:pt x="145" y="47"/>
                    </a:lnTo>
                    <a:lnTo>
                      <a:pt x="145" y="48"/>
                    </a:lnTo>
                    <a:lnTo>
                      <a:pt x="145" y="50"/>
                    </a:lnTo>
                    <a:lnTo>
                      <a:pt x="145" y="52"/>
                    </a:lnTo>
                    <a:lnTo>
                      <a:pt x="143" y="54"/>
                    </a:lnTo>
                    <a:lnTo>
                      <a:pt x="151" y="50"/>
                    </a:lnTo>
                    <a:lnTo>
                      <a:pt x="182" y="41"/>
                    </a:lnTo>
                    <a:lnTo>
                      <a:pt x="213" y="31"/>
                    </a:lnTo>
                    <a:lnTo>
                      <a:pt x="243" y="23"/>
                    </a:lnTo>
                    <a:lnTo>
                      <a:pt x="276" y="18"/>
                    </a:lnTo>
                    <a:lnTo>
                      <a:pt x="309" y="14"/>
                    </a:lnTo>
                    <a:lnTo>
                      <a:pt x="343" y="12"/>
                    </a:lnTo>
                    <a:lnTo>
                      <a:pt x="376" y="12"/>
                    </a:lnTo>
                    <a:lnTo>
                      <a:pt x="410" y="12"/>
                    </a:lnTo>
                    <a:lnTo>
                      <a:pt x="443" y="14"/>
                    </a:lnTo>
                    <a:lnTo>
                      <a:pt x="445" y="14"/>
                    </a:lnTo>
                    <a:lnTo>
                      <a:pt x="447" y="12"/>
                    </a:lnTo>
                    <a:lnTo>
                      <a:pt x="447" y="10"/>
                    </a:lnTo>
                    <a:lnTo>
                      <a:pt x="449" y="8"/>
                    </a:lnTo>
                    <a:lnTo>
                      <a:pt x="449" y="6"/>
                    </a:lnTo>
                    <a:lnTo>
                      <a:pt x="451" y="4"/>
                    </a:lnTo>
                    <a:close/>
                    <a:moveTo>
                      <a:pt x="1" y="1215"/>
                    </a:moveTo>
                    <a:lnTo>
                      <a:pt x="3" y="1217"/>
                    </a:lnTo>
                    <a:lnTo>
                      <a:pt x="30" y="1234"/>
                    </a:lnTo>
                    <a:lnTo>
                      <a:pt x="59" y="1251"/>
                    </a:lnTo>
                    <a:lnTo>
                      <a:pt x="88" y="1265"/>
                    </a:lnTo>
                    <a:lnTo>
                      <a:pt x="117" y="1278"/>
                    </a:lnTo>
                    <a:lnTo>
                      <a:pt x="147" y="1290"/>
                    </a:lnTo>
                    <a:lnTo>
                      <a:pt x="178" y="1301"/>
                    </a:lnTo>
                    <a:lnTo>
                      <a:pt x="209" y="1311"/>
                    </a:lnTo>
                    <a:lnTo>
                      <a:pt x="241" y="1317"/>
                    </a:lnTo>
                    <a:lnTo>
                      <a:pt x="274" y="1324"/>
                    </a:lnTo>
                    <a:lnTo>
                      <a:pt x="309" y="1328"/>
                    </a:lnTo>
                    <a:lnTo>
                      <a:pt x="341" y="1330"/>
                    </a:lnTo>
                    <a:lnTo>
                      <a:pt x="376" y="1332"/>
                    </a:lnTo>
                    <a:lnTo>
                      <a:pt x="410" y="1330"/>
                    </a:lnTo>
                    <a:lnTo>
                      <a:pt x="445" y="1328"/>
                    </a:lnTo>
                    <a:lnTo>
                      <a:pt x="470" y="1324"/>
                    </a:lnTo>
                    <a:lnTo>
                      <a:pt x="470" y="1322"/>
                    </a:lnTo>
                    <a:lnTo>
                      <a:pt x="468" y="1321"/>
                    </a:lnTo>
                    <a:lnTo>
                      <a:pt x="468" y="1319"/>
                    </a:lnTo>
                    <a:lnTo>
                      <a:pt x="466" y="1317"/>
                    </a:lnTo>
                    <a:lnTo>
                      <a:pt x="466" y="1315"/>
                    </a:lnTo>
                    <a:lnTo>
                      <a:pt x="464" y="1315"/>
                    </a:lnTo>
                    <a:lnTo>
                      <a:pt x="443" y="1317"/>
                    </a:lnTo>
                    <a:lnTo>
                      <a:pt x="410" y="1321"/>
                    </a:lnTo>
                    <a:lnTo>
                      <a:pt x="376" y="1321"/>
                    </a:lnTo>
                    <a:lnTo>
                      <a:pt x="343" y="1321"/>
                    </a:lnTo>
                    <a:lnTo>
                      <a:pt x="309" y="1317"/>
                    </a:lnTo>
                    <a:lnTo>
                      <a:pt x="276" y="1313"/>
                    </a:lnTo>
                    <a:lnTo>
                      <a:pt x="243" y="1307"/>
                    </a:lnTo>
                    <a:lnTo>
                      <a:pt x="213" y="1299"/>
                    </a:lnTo>
                    <a:lnTo>
                      <a:pt x="182" y="1292"/>
                    </a:lnTo>
                    <a:lnTo>
                      <a:pt x="151" y="1280"/>
                    </a:lnTo>
                    <a:lnTo>
                      <a:pt x="120" y="1269"/>
                    </a:lnTo>
                    <a:lnTo>
                      <a:pt x="92" y="1255"/>
                    </a:lnTo>
                    <a:lnTo>
                      <a:pt x="63" y="1242"/>
                    </a:lnTo>
                    <a:lnTo>
                      <a:pt x="36" y="1226"/>
                    </a:lnTo>
                    <a:lnTo>
                      <a:pt x="9" y="1209"/>
                    </a:lnTo>
                    <a:lnTo>
                      <a:pt x="0" y="1202"/>
                    </a:lnTo>
                    <a:lnTo>
                      <a:pt x="0" y="1203"/>
                    </a:lnTo>
                    <a:lnTo>
                      <a:pt x="0" y="1205"/>
                    </a:lnTo>
                    <a:lnTo>
                      <a:pt x="1" y="1207"/>
                    </a:lnTo>
                    <a:lnTo>
                      <a:pt x="1" y="1209"/>
                    </a:lnTo>
                    <a:lnTo>
                      <a:pt x="1" y="1211"/>
                    </a:lnTo>
                    <a:lnTo>
                      <a:pt x="1" y="1213"/>
                    </a:lnTo>
                    <a:lnTo>
                      <a:pt x="1" y="1215"/>
                    </a:lnTo>
                    <a:close/>
                  </a:path>
                </a:pathLst>
              </a:custGeom>
              <a:solidFill>
                <a:srgbClr val="83CDFF"/>
              </a:solidFill>
              <a:ln w="9525">
                <a:noFill/>
                <a:round/>
              </a:ln>
            </p:spPr>
            <p:txBody>
              <a:bodyPr/>
              <a:lstStyle/>
              <a:p>
                <a:endParaRPr lang="en-US"/>
              </a:p>
            </p:txBody>
          </p:sp>
          <p:sp>
            <p:nvSpPr>
              <p:cNvPr id="44234" name="Freeform 404"/>
              <p:cNvSpPr>
                <a:spLocks noEditPoints="1"/>
              </p:cNvSpPr>
              <p:nvPr/>
            </p:nvSpPr>
            <p:spPr bwMode="auto">
              <a:xfrm>
                <a:off x="4002" y="1437"/>
                <a:ext cx="468" cy="1320"/>
              </a:xfrm>
              <a:custGeom>
                <a:avLst/>
                <a:gdLst>
                  <a:gd name="T0" fmla="*/ 443 w 468"/>
                  <a:gd name="T1" fmla="*/ 4 h 1320"/>
                  <a:gd name="T2" fmla="*/ 376 w 468"/>
                  <a:gd name="T3" fmla="*/ 0 h 1320"/>
                  <a:gd name="T4" fmla="*/ 309 w 468"/>
                  <a:gd name="T5" fmla="*/ 4 h 1320"/>
                  <a:gd name="T6" fmla="*/ 243 w 468"/>
                  <a:gd name="T7" fmla="*/ 14 h 1320"/>
                  <a:gd name="T8" fmla="*/ 180 w 468"/>
                  <a:gd name="T9" fmla="*/ 29 h 1320"/>
                  <a:gd name="T10" fmla="*/ 145 w 468"/>
                  <a:gd name="T11" fmla="*/ 41 h 1320"/>
                  <a:gd name="T12" fmla="*/ 145 w 468"/>
                  <a:gd name="T13" fmla="*/ 44 h 1320"/>
                  <a:gd name="T14" fmla="*/ 143 w 468"/>
                  <a:gd name="T15" fmla="*/ 48 h 1320"/>
                  <a:gd name="T16" fmla="*/ 143 w 468"/>
                  <a:gd name="T17" fmla="*/ 50 h 1320"/>
                  <a:gd name="T18" fmla="*/ 142 w 468"/>
                  <a:gd name="T19" fmla="*/ 54 h 1320"/>
                  <a:gd name="T20" fmla="*/ 182 w 468"/>
                  <a:gd name="T21" fmla="*/ 41 h 1320"/>
                  <a:gd name="T22" fmla="*/ 245 w 468"/>
                  <a:gd name="T23" fmla="*/ 23 h 1320"/>
                  <a:gd name="T24" fmla="*/ 309 w 468"/>
                  <a:gd name="T25" fmla="*/ 14 h 1320"/>
                  <a:gd name="T26" fmla="*/ 376 w 468"/>
                  <a:gd name="T27" fmla="*/ 10 h 1320"/>
                  <a:gd name="T28" fmla="*/ 441 w 468"/>
                  <a:gd name="T29" fmla="*/ 14 h 1320"/>
                  <a:gd name="T30" fmla="*/ 443 w 468"/>
                  <a:gd name="T31" fmla="*/ 12 h 1320"/>
                  <a:gd name="T32" fmla="*/ 445 w 468"/>
                  <a:gd name="T33" fmla="*/ 8 h 1320"/>
                  <a:gd name="T34" fmla="*/ 447 w 468"/>
                  <a:gd name="T35" fmla="*/ 6 h 1320"/>
                  <a:gd name="T36" fmla="*/ 447 w 468"/>
                  <a:gd name="T37" fmla="*/ 4 h 1320"/>
                  <a:gd name="T38" fmla="*/ 7 w 468"/>
                  <a:gd name="T39" fmla="*/ 1207 h 1320"/>
                  <a:gd name="T40" fmla="*/ 61 w 468"/>
                  <a:gd name="T41" fmla="*/ 1240 h 1320"/>
                  <a:gd name="T42" fmla="*/ 119 w 468"/>
                  <a:gd name="T43" fmla="*/ 1268 h 1320"/>
                  <a:gd name="T44" fmla="*/ 180 w 468"/>
                  <a:gd name="T45" fmla="*/ 1290 h 1320"/>
                  <a:gd name="T46" fmla="*/ 243 w 468"/>
                  <a:gd name="T47" fmla="*/ 1307 h 1320"/>
                  <a:gd name="T48" fmla="*/ 309 w 468"/>
                  <a:gd name="T49" fmla="*/ 1316 h 1320"/>
                  <a:gd name="T50" fmla="*/ 376 w 468"/>
                  <a:gd name="T51" fmla="*/ 1320 h 1320"/>
                  <a:gd name="T52" fmla="*/ 443 w 468"/>
                  <a:gd name="T53" fmla="*/ 1316 h 1320"/>
                  <a:gd name="T54" fmla="*/ 468 w 468"/>
                  <a:gd name="T55" fmla="*/ 1313 h 1320"/>
                  <a:gd name="T56" fmla="*/ 466 w 468"/>
                  <a:gd name="T57" fmla="*/ 1309 h 1320"/>
                  <a:gd name="T58" fmla="*/ 464 w 468"/>
                  <a:gd name="T59" fmla="*/ 1307 h 1320"/>
                  <a:gd name="T60" fmla="*/ 462 w 468"/>
                  <a:gd name="T61" fmla="*/ 1305 h 1320"/>
                  <a:gd name="T62" fmla="*/ 443 w 468"/>
                  <a:gd name="T63" fmla="*/ 1305 h 1320"/>
                  <a:gd name="T64" fmla="*/ 376 w 468"/>
                  <a:gd name="T65" fmla="*/ 1309 h 1320"/>
                  <a:gd name="T66" fmla="*/ 309 w 468"/>
                  <a:gd name="T67" fmla="*/ 1305 h 1320"/>
                  <a:gd name="T68" fmla="*/ 245 w 468"/>
                  <a:gd name="T69" fmla="*/ 1295 h 1320"/>
                  <a:gd name="T70" fmla="*/ 182 w 468"/>
                  <a:gd name="T71" fmla="*/ 1280 h 1320"/>
                  <a:gd name="T72" fmla="*/ 122 w 468"/>
                  <a:gd name="T73" fmla="*/ 1259 h 1320"/>
                  <a:gd name="T74" fmla="*/ 67 w 468"/>
                  <a:gd name="T75" fmla="*/ 1230 h 1320"/>
                  <a:gd name="T76" fmla="*/ 13 w 468"/>
                  <a:gd name="T77" fmla="*/ 1197 h 1320"/>
                  <a:gd name="T78" fmla="*/ 0 w 468"/>
                  <a:gd name="T79" fmla="*/ 1190 h 1320"/>
                  <a:gd name="T80" fmla="*/ 0 w 468"/>
                  <a:gd name="T81" fmla="*/ 1194 h 1320"/>
                  <a:gd name="T82" fmla="*/ 0 w 468"/>
                  <a:gd name="T83" fmla="*/ 1197 h 1320"/>
                  <a:gd name="T84" fmla="*/ 1 w 468"/>
                  <a:gd name="T85" fmla="*/ 1201 h 132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8"/>
                  <a:gd name="T130" fmla="*/ 0 h 1320"/>
                  <a:gd name="T131" fmla="*/ 468 w 468"/>
                  <a:gd name="T132" fmla="*/ 1320 h 132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8" h="1320">
                    <a:moveTo>
                      <a:pt x="447" y="4"/>
                    </a:moveTo>
                    <a:lnTo>
                      <a:pt x="443" y="4"/>
                    </a:lnTo>
                    <a:lnTo>
                      <a:pt x="410" y="0"/>
                    </a:lnTo>
                    <a:lnTo>
                      <a:pt x="376" y="0"/>
                    </a:lnTo>
                    <a:lnTo>
                      <a:pt x="341" y="0"/>
                    </a:lnTo>
                    <a:lnTo>
                      <a:pt x="309" y="4"/>
                    </a:lnTo>
                    <a:lnTo>
                      <a:pt x="276" y="8"/>
                    </a:lnTo>
                    <a:lnTo>
                      <a:pt x="243" y="14"/>
                    </a:lnTo>
                    <a:lnTo>
                      <a:pt x="211" y="21"/>
                    </a:lnTo>
                    <a:lnTo>
                      <a:pt x="180" y="29"/>
                    </a:lnTo>
                    <a:lnTo>
                      <a:pt x="149" y="41"/>
                    </a:lnTo>
                    <a:lnTo>
                      <a:pt x="145" y="41"/>
                    </a:lnTo>
                    <a:lnTo>
                      <a:pt x="145" y="42"/>
                    </a:lnTo>
                    <a:lnTo>
                      <a:pt x="145" y="44"/>
                    </a:lnTo>
                    <a:lnTo>
                      <a:pt x="145" y="46"/>
                    </a:lnTo>
                    <a:lnTo>
                      <a:pt x="143" y="48"/>
                    </a:lnTo>
                    <a:lnTo>
                      <a:pt x="143" y="50"/>
                    </a:lnTo>
                    <a:lnTo>
                      <a:pt x="142" y="52"/>
                    </a:lnTo>
                    <a:lnTo>
                      <a:pt x="142" y="54"/>
                    </a:lnTo>
                    <a:lnTo>
                      <a:pt x="153" y="50"/>
                    </a:lnTo>
                    <a:lnTo>
                      <a:pt x="182" y="41"/>
                    </a:lnTo>
                    <a:lnTo>
                      <a:pt x="214" y="31"/>
                    </a:lnTo>
                    <a:lnTo>
                      <a:pt x="245" y="23"/>
                    </a:lnTo>
                    <a:lnTo>
                      <a:pt x="278" y="17"/>
                    </a:lnTo>
                    <a:lnTo>
                      <a:pt x="309" y="14"/>
                    </a:lnTo>
                    <a:lnTo>
                      <a:pt x="343" y="12"/>
                    </a:lnTo>
                    <a:lnTo>
                      <a:pt x="376" y="10"/>
                    </a:lnTo>
                    <a:lnTo>
                      <a:pt x="408" y="12"/>
                    </a:lnTo>
                    <a:lnTo>
                      <a:pt x="441" y="14"/>
                    </a:lnTo>
                    <a:lnTo>
                      <a:pt x="443" y="12"/>
                    </a:lnTo>
                    <a:lnTo>
                      <a:pt x="445" y="10"/>
                    </a:lnTo>
                    <a:lnTo>
                      <a:pt x="445" y="8"/>
                    </a:lnTo>
                    <a:lnTo>
                      <a:pt x="447" y="6"/>
                    </a:lnTo>
                    <a:lnTo>
                      <a:pt x="447" y="4"/>
                    </a:lnTo>
                    <a:close/>
                    <a:moveTo>
                      <a:pt x="1" y="1203"/>
                    </a:moveTo>
                    <a:lnTo>
                      <a:pt x="7" y="1207"/>
                    </a:lnTo>
                    <a:lnTo>
                      <a:pt x="34" y="1224"/>
                    </a:lnTo>
                    <a:lnTo>
                      <a:pt x="61" y="1240"/>
                    </a:lnTo>
                    <a:lnTo>
                      <a:pt x="90" y="1255"/>
                    </a:lnTo>
                    <a:lnTo>
                      <a:pt x="119" y="1268"/>
                    </a:lnTo>
                    <a:lnTo>
                      <a:pt x="149" y="1280"/>
                    </a:lnTo>
                    <a:lnTo>
                      <a:pt x="180" y="1290"/>
                    </a:lnTo>
                    <a:lnTo>
                      <a:pt x="211" y="1299"/>
                    </a:lnTo>
                    <a:lnTo>
                      <a:pt x="243" y="1307"/>
                    </a:lnTo>
                    <a:lnTo>
                      <a:pt x="276" y="1313"/>
                    </a:lnTo>
                    <a:lnTo>
                      <a:pt x="309" y="1316"/>
                    </a:lnTo>
                    <a:lnTo>
                      <a:pt x="341" y="1318"/>
                    </a:lnTo>
                    <a:lnTo>
                      <a:pt x="376" y="1320"/>
                    </a:lnTo>
                    <a:lnTo>
                      <a:pt x="410" y="1318"/>
                    </a:lnTo>
                    <a:lnTo>
                      <a:pt x="443" y="1316"/>
                    </a:lnTo>
                    <a:lnTo>
                      <a:pt x="468" y="1313"/>
                    </a:lnTo>
                    <a:lnTo>
                      <a:pt x="466" y="1311"/>
                    </a:lnTo>
                    <a:lnTo>
                      <a:pt x="466" y="1309"/>
                    </a:lnTo>
                    <a:lnTo>
                      <a:pt x="464" y="1309"/>
                    </a:lnTo>
                    <a:lnTo>
                      <a:pt x="464" y="1307"/>
                    </a:lnTo>
                    <a:lnTo>
                      <a:pt x="464" y="1305"/>
                    </a:lnTo>
                    <a:lnTo>
                      <a:pt x="462" y="1305"/>
                    </a:lnTo>
                    <a:lnTo>
                      <a:pt x="462" y="1303"/>
                    </a:lnTo>
                    <a:lnTo>
                      <a:pt x="443" y="1305"/>
                    </a:lnTo>
                    <a:lnTo>
                      <a:pt x="408" y="1309"/>
                    </a:lnTo>
                    <a:lnTo>
                      <a:pt x="376" y="1309"/>
                    </a:lnTo>
                    <a:lnTo>
                      <a:pt x="343" y="1309"/>
                    </a:lnTo>
                    <a:lnTo>
                      <a:pt x="309" y="1305"/>
                    </a:lnTo>
                    <a:lnTo>
                      <a:pt x="278" y="1301"/>
                    </a:lnTo>
                    <a:lnTo>
                      <a:pt x="245" y="1295"/>
                    </a:lnTo>
                    <a:lnTo>
                      <a:pt x="214" y="1290"/>
                    </a:lnTo>
                    <a:lnTo>
                      <a:pt x="182" y="1280"/>
                    </a:lnTo>
                    <a:lnTo>
                      <a:pt x="153" y="1270"/>
                    </a:lnTo>
                    <a:lnTo>
                      <a:pt x="122" y="1259"/>
                    </a:lnTo>
                    <a:lnTo>
                      <a:pt x="94" y="1245"/>
                    </a:lnTo>
                    <a:lnTo>
                      <a:pt x="67" y="1230"/>
                    </a:lnTo>
                    <a:lnTo>
                      <a:pt x="40" y="1215"/>
                    </a:lnTo>
                    <a:lnTo>
                      <a:pt x="13" y="1197"/>
                    </a:lnTo>
                    <a:lnTo>
                      <a:pt x="0" y="1190"/>
                    </a:lnTo>
                    <a:lnTo>
                      <a:pt x="0" y="1192"/>
                    </a:lnTo>
                    <a:lnTo>
                      <a:pt x="0" y="1194"/>
                    </a:lnTo>
                    <a:lnTo>
                      <a:pt x="0" y="1196"/>
                    </a:lnTo>
                    <a:lnTo>
                      <a:pt x="0" y="1197"/>
                    </a:lnTo>
                    <a:lnTo>
                      <a:pt x="0" y="1199"/>
                    </a:lnTo>
                    <a:lnTo>
                      <a:pt x="1" y="1201"/>
                    </a:lnTo>
                    <a:lnTo>
                      <a:pt x="1" y="1203"/>
                    </a:lnTo>
                    <a:close/>
                  </a:path>
                </a:pathLst>
              </a:custGeom>
              <a:solidFill>
                <a:srgbClr val="84CDFF"/>
              </a:solidFill>
              <a:ln w="9525">
                <a:noFill/>
                <a:round/>
              </a:ln>
            </p:spPr>
            <p:txBody>
              <a:bodyPr/>
              <a:lstStyle/>
              <a:p>
                <a:endParaRPr lang="en-US"/>
              </a:p>
            </p:txBody>
          </p:sp>
          <p:sp>
            <p:nvSpPr>
              <p:cNvPr id="44235" name="Freeform 405"/>
              <p:cNvSpPr>
                <a:spLocks noEditPoints="1"/>
              </p:cNvSpPr>
              <p:nvPr/>
            </p:nvSpPr>
            <p:spPr bwMode="auto">
              <a:xfrm>
                <a:off x="4002" y="1443"/>
                <a:ext cx="464" cy="1309"/>
              </a:xfrm>
              <a:custGeom>
                <a:avLst/>
                <a:gdLst>
                  <a:gd name="T0" fmla="*/ 443 w 464"/>
                  <a:gd name="T1" fmla="*/ 2 h 1309"/>
                  <a:gd name="T2" fmla="*/ 376 w 464"/>
                  <a:gd name="T3" fmla="*/ 0 h 1309"/>
                  <a:gd name="T4" fmla="*/ 309 w 464"/>
                  <a:gd name="T5" fmla="*/ 2 h 1309"/>
                  <a:gd name="T6" fmla="*/ 243 w 464"/>
                  <a:gd name="T7" fmla="*/ 11 h 1309"/>
                  <a:gd name="T8" fmla="*/ 182 w 464"/>
                  <a:gd name="T9" fmla="*/ 29 h 1309"/>
                  <a:gd name="T10" fmla="*/ 143 w 464"/>
                  <a:gd name="T11" fmla="*/ 42 h 1309"/>
                  <a:gd name="T12" fmla="*/ 143 w 464"/>
                  <a:gd name="T13" fmla="*/ 44 h 1309"/>
                  <a:gd name="T14" fmla="*/ 142 w 464"/>
                  <a:gd name="T15" fmla="*/ 48 h 1309"/>
                  <a:gd name="T16" fmla="*/ 142 w 464"/>
                  <a:gd name="T17" fmla="*/ 52 h 1309"/>
                  <a:gd name="T18" fmla="*/ 140 w 464"/>
                  <a:gd name="T19" fmla="*/ 54 h 1309"/>
                  <a:gd name="T20" fmla="*/ 184 w 464"/>
                  <a:gd name="T21" fmla="*/ 38 h 1309"/>
                  <a:gd name="T22" fmla="*/ 245 w 464"/>
                  <a:gd name="T23" fmla="*/ 23 h 1309"/>
                  <a:gd name="T24" fmla="*/ 310 w 464"/>
                  <a:gd name="T25" fmla="*/ 13 h 1309"/>
                  <a:gd name="T26" fmla="*/ 376 w 464"/>
                  <a:gd name="T27" fmla="*/ 10 h 1309"/>
                  <a:gd name="T28" fmla="*/ 439 w 464"/>
                  <a:gd name="T29" fmla="*/ 13 h 1309"/>
                  <a:gd name="T30" fmla="*/ 441 w 464"/>
                  <a:gd name="T31" fmla="*/ 10 h 1309"/>
                  <a:gd name="T32" fmla="*/ 441 w 464"/>
                  <a:gd name="T33" fmla="*/ 8 h 1309"/>
                  <a:gd name="T34" fmla="*/ 443 w 464"/>
                  <a:gd name="T35" fmla="*/ 6 h 1309"/>
                  <a:gd name="T36" fmla="*/ 445 w 464"/>
                  <a:gd name="T37" fmla="*/ 2 h 1309"/>
                  <a:gd name="T38" fmla="*/ 9 w 464"/>
                  <a:gd name="T39" fmla="*/ 1197 h 1309"/>
                  <a:gd name="T40" fmla="*/ 63 w 464"/>
                  <a:gd name="T41" fmla="*/ 1230 h 1309"/>
                  <a:gd name="T42" fmla="*/ 120 w 464"/>
                  <a:gd name="T43" fmla="*/ 1257 h 1309"/>
                  <a:gd name="T44" fmla="*/ 182 w 464"/>
                  <a:gd name="T45" fmla="*/ 1280 h 1309"/>
                  <a:gd name="T46" fmla="*/ 243 w 464"/>
                  <a:gd name="T47" fmla="*/ 1295 h 1309"/>
                  <a:gd name="T48" fmla="*/ 309 w 464"/>
                  <a:gd name="T49" fmla="*/ 1305 h 1309"/>
                  <a:gd name="T50" fmla="*/ 376 w 464"/>
                  <a:gd name="T51" fmla="*/ 1309 h 1309"/>
                  <a:gd name="T52" fmla="*/ 443 w 464"/>
                  <a:gd name="T53" fmla="*/ 1305 h 1309"/>
                  <a:gd name="T54" fmla="*/ 464 w 464"/>
                  <a:gd name="T55" fmla="*/ 1301 h 1309"/>
                  <a:gd name="T56" fmla="*/ 462 w 464"/>
                  <a:gd name="T57" fmla="*/ 1299 h 1309"/>
                  <a:gd name="T58" fmla="*/ 462 w 464"/>
                  <a:gd name="T59" fmla="*/ 1295 h 1309"/>
                  <a:gd name="T60" fmla="*/ 460 w 464"/>
                  <a:gd name="T61" fmla="*/ 1293 h 1309"/>
                  <a:gd name="T62" fmla="*/ 441 w 464"/>
                  <a:gd name="T63" fmla="*/ 1295 h 1309"/>
                  <a:gd name="T64" fmla="*/ 376 w 464"/>
                  <a:gd name="T65" fmla="*/ 1297 h 1309"/>
                  <a:gd name="T66" fmla="*/ 310 w 464"/>
                  <a:gd name="T67" fmla="*/ 1295 h 1309"/>
                  <a:gd name="T68" fmla="*/ 245 w 464"/>
                  <a:gd name="T69" fmla="*/ 1285 h 1309"/>
                  <a:gd name="T70" fmla="*/ 184 w 464"/>
                  <a:gd name="T71" fmla="*/ 1268 h 1309"/>
                  <a:gd name="T72" fmla="*/ 124 w 464"/>
                  <a:gd name="T73" fmla="*/ 1247 h 1309"/>
                  <a:gd name="T74" fmla="*/ 69 w 464"/>
                  <a:gd name="T75" fmla="*/ 1220 h 1309"/>
                  <a:gd name="T76" fmla="*/ 15 w 464"/>
                  <a:gd name="T77" fmla="*/ 1188 h 1309"/>
                  <a:gd name="T78" fmla="*/ 0 w 464"/>
                  <a:gd name="T79" fmla="*/ 1178 h 1309"/>
                  <a:gd name="T80" fmla="*/ 0 w 464"/>
                  <a:gd name="T81" fmla="*/ 1182 h 1309"/>
                  <a:gd name="T82" fmla="*/ 0 w 464"/>
                  <a:gd name="T83" fmla="*/ 1184 h 1309"/>
                  <a:gd name="T84" fmla="*/ 0 w 464"/>
                  <a:gd name="T85" fmla="*/ 1188 h 130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4"/>
                  <a:gd name="T130" fmla="*/ 0 h 1309"/>
                  <a:gd name="T131" fmla="*/ 464 w 464"/>
                  <a:gd name="T132" fmla="*/ 1309 h 130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4" h="1309">
                    <a:moveTo>
                      <a:pt x="445" y="2"/>
                    </a:moveTo>
                    <a:lnTo>
                      <a:pt x="443" y="2"/>
                    </a:lnTo>
                    <a:lnTo>
                      <a:pt x="410" y="0"/>
                    </a:lnTo>
                    <a:lnTo>
                      <a:pt x="376" y="0"/>
                    </a:lnTo>
                    <a:lnTo>
                      <a:pt x="343" y="0"/>
                    </a:lnTo>
                    <a:lnTo>
                      <a:pt x="309" y="2"/>
                    </a:lnTo>
                    <a:lnTo>
                      <a:pt x="276" y="6"/>
                    </a:lnTo>
                    <a:lnTo>
                      <a:pt x="243" y="11"/>
                    </a:lnTo>
                    <a:lnTo>
                      <a:pt x="213" y="19"/>
                    </a:lnTo>
                    <a:lnTo>
                      <a:pt x="182" y="29"/>
                    </a:lnTo>
                    <a:lnTo>
                      <a:pt x="151" y="38"/>
                    </a:lnTo>
                    <a:lnTo>
                      <a:pt x="143" y="42"/>
                    </a:lnTo>
                    <a:lnTo>
                      <a:pt x="143" y="44"/>
                    </a:lnTo>
                    <a:lnTo>
                      <a:pt x="142" y="46"/>
                    </a:lnTo>
                    <a:lnTo>
                      <a:pt x="142" y="48"/>
                    </a:lnTo>
                    <a:lnTo>
                      <a:pt x="142" y="50"/>
                    </a:lnTo>
                    <a:lnTo>
                      <a:pt x="142" y="52"/>
                    </a:lnTo>
                    <a:lnTo>
                      <a:pt x="140" y="54"/>
                    </a:lnTo>
                    <a:lnTo>
                      <a:pt x="155" y="48"/>
                    </a:lnTo>
                    <a:lnTo>
                      <a:pt x="184" y="38"/>
                    </a:lnTo>
                    <a:lnTo>
                      <a:pt x="214" y="31"/>
                    </a:lnTo>
                    <a:lnTo>
                      <a:pt x="245" y="23"/>
                    </a:lnTo>
                    <a:lnTo>
                      <a:pt x="278" y="17"/>
                    </a:lnTo>
                    <a:lnTo>
                      <a:pt x="310" y="13"/>
                    </a:lnTo>
                    <a:lnTo>
                      <a:pt x="343" y="11"/>
                    </a:lnTo>
                    <a:lnTo>
                      <a:pt x="376" y="10"/>
                    </a:lnTo>
                    <a:lnTo>
                      <a:pt x="408" y="11"/>
                    </a:lnTo>
                    <a:lnTo>
                      <a:pt x="439" y="13"/>
                    </a:lnTo>
                    <a:lnTo>
                      <a:pt x="439" y="11"/>
                    </a:lnTo>
                    <a:lnTo>
                      <a:pt x="441" y="10"/>
                    </a:lnTo>
                    <a:lnTo>
                      <a:pt x="441" y="8"/>
                    </a:lnTo>
                    <a:lnTo>
                      <a:pt x="443" y="6"/>
                    </a:lnTo>
                    <a:lnTo>
                      <a:pt x="445" y="4"/>
                    </a:lnTo>
                    <a:lnTo>
                      <a:pt x="445" y="2"/>
                    </a:lnTo>
                    <a:close/>
                    <a:moveTo>
                      <a:pt x="0" y="1190"/>
                    </a:moveTo>
                    <a:lnTo>
                      <a:pt x="9" y="1197"/>
                    </a:lnTo>
                    <a:lnTo>
                      <a:pt x="36" y="1214"/>
                    </a:lnTo>
                    <a:lnTo>
                      <a:pt x="63" y="1230"/>
                    </a:lnTo>
                    <a:lnTo>
                      <a:pt x="92" y="1243"/>
                    </a:lnTo>
                    <a:lnTo>
                      <a:pt x="120" y="1257"/>
                    </a:lnTo>
                    <a:lnTo>
                      <a:pt x="151" y="1268"/>
                    </a:lnTo>
                    <a:lnTo>
                      <a:pt x="182" y="1280"/>
                    </a:lnTo>
                    <a:lnTo>
                      <a:pt x="213" y="1287"/>
                    </a:lnTo>
                    <a:lnTo>
                      <a:pt x="243" y="1295"/>
                    </a:lnTo>
                    <a:lnTo>
                      <a:pt x="276" y="1301"/>
                    </a:lnTo>
                    <a:lnTo>
                      <a:pt x="309" y="1305"/>
                    </a:lnTo>
                    <a:lnTo>
                      <a:pt x="343" y="1309"/>
                    </a:lnTo>
                    <a:lnTo>
                      <a:pt x="376" y="1309"/>
                    </a:lnTo>
                    <a:lnTo>
                      <a:pt x="410" y="1309"/>
                    </a:lnTo>
                    <a:lnTo>
                      <a:pt x="443" y="1305"/>
                    </a:lnTo>
                    <a:lnTo>
                      <a:pt x="464" y="1303"/>
                    </a:lnTo>
                    <a:lnTo>
                      <a:pt x="464" y="1301"/>
                    </a:lnTo>
                    <a:lnTo>
                      <a:pt x="464" y="1299"/>
                    </a:lnTo>
                    <a:lnTo>
                      <a:pt x="462" y="1299"/>
                    </a:lnTo>
                    <a:lnTo>
                      <a:pt x="462" y="1297"/>
                    </a:lnTo>
                    <a:lnTo>
                      <a:pt x="462" y="1295"/>
                    </a:lnTo>
                    <a:lnTo>
                      <a:pt x="460" y="1295"/>
                    </a:lnTo>
                    <a:lnTo>
                      <a:pt x="460" y="1293"/>
                    </a:lnTo>
                    <a:lnTo>
                      <a:pt x="458" y="1293"/>
                    </a:lnTo>
                    <a:lnTo>
                      <a:pt x="441" y="1295"/>
                    </a:lnTo>
                    <a:lnTo>
                      <a:pt x="408" y="1297"/>
                    </a:lnTo>
                    <a:lnTo>
                      <a:pt x="376" y="1297"/>
                    </a:lnTo>
                    <a:lnTo>
                      <a:pt x="343" y="1297"/>
                    </a:lnTo>
                    <a:lnTo>
                      <a:pt x="310" y="1295"/>
                    </a:lnTo>
                    <a:lnTo>
                      <a:pt x="278" y="1291"/>
                    </a:lnTo>
                    <a:lnTo>
                      <a:pt x="245" y="1285"/>
                    </a:lnTo>
                    <a:lnTo>
                      <a:pt x="214" y="1278"/>
                    </a:lnTo>
                    <a:lnTo>
                      <a:pt x="184" y="1268"/>
                    </a:lnTo>
                    <a:lnTo>
                      <a:pt x="155" y="1259"/>
                    </a:lnTo>
                    <a:lnTo>
                      <a:pt x="124" y="1247"/>
                    </a:lnTo>
                    <a:lnTo>
                      <a:pt x="97" y="1234"/>
                    </a:lnTo>
                    <a:lnTo>
                      <a:pt x="69" y="1220"/>
                    </a:lnTo>
                    <a:lnTo>
                      <a:pt x="42" y="1205"/>
                    </a:lnTo>
                    <a:lnTo>
                      <a:pt x="15" y="1188"/>
                    </a:lnTo>
                    <a:lnTo>
                      <a:pt x="0" y="1176"/>
                    </a:lnTo>
                    <a:lnTo>
                      <a:pt x="0" y="1178"/>
                    </a:lnTo>
                    <a:lnTo>
                      <a:pt x="0" y="1180"/>
                    </a:lnTo>
                    <a:lnTo>
                      <a:pt x="0" y="1182"/>
                    </a:lnTo>
                    <a:lnTo>
                      <a:pt x="0" y="1184"/>
                    </a:lnTo>
                    <a:lnTo>
                      <a:pt x="0" y="1186"/>
                    </a:lnTo>
                    <a:lnTo>
                      <a:pt x="0" y="1188"/>
                    </a:lnTo>
                    <a:lnTo>
                      <a:pt x="0" y="1190"/>
                    </a:lnTo>
                    <a:close/>
                  </a:path>
                </a:pathLst>
              </a:custGeom>
              <a:solidFill>
                <a:srgbClr val="85CEFF"/>
              </a:solidFill>
              <a:ln w="9525">
                <a:noFill/>
                <a:round/>
              </a:ln>
            </p:spPr>
            <p:txBody>
              <a:bodyPr/>
              <a:lstStyle/>
              <a:p>
                <a:endParaRPr lang="en-US"/>
              </a:p>
            </p:txBody>
          </p:sp>
          <p:sp>
            <p:nvSpPr>
              <p:cNvPr id="44236" name="Freeform 406"/>
              <p:cNvSpPr>
                <a:spLocks noEditPoints="1"/>
              </p:cNvSpPr>
              <p:nvPr/>
            </p:nvSpPr>
            <p:spPr bwMode="auto">
              <a:xfrm>
                <a:off x="4002" y="1447"/>
                <a:ext cx="462" cy="1299"/>
              </a:xfrm>
              <a:custGeom>
                <a:avLst/>
                <a:gdLst>
                  <a:gd name="T0" fmla="*/ 408 w 462"/>
                  <a:gd name="T1" fmla="*/ 2 h 1299"/>
                  <a:gd name="T2" fmla="*/ 343 w 462"/>
                  <a:gd name="T3" fmla="*/ 2 h 1299"/>
                  <a:gd name="T4" fmla="*/ 278 w 462"/>
                  <a:gd name="T5" fmla="*/ 7 h 1299"/>
                  <a:gd name="T6" fmla="*/ 214 w 462"/>
                  <a:gd name="T7" fmla="*/ 21 h 1299"/>
                  <a:gd name="T8" fmla="*/ 153 w 462"/>
                  <a:gd name="T9" fmla="*/ 40 h 1299"/>
                  <a:gd name="T10" fmla="*/ 142 w 462"/>
                  <a:gd name="T11" fmla="*/ 46 h 1299"/>
                  <a:gd name="T12" fmla="*/ 140 w 462"/>
                  <a:gd name="T13" fmla="*/ 50 h 1299"/>
                  <a:gd name="T14" fmla="*/ 140 w 462"/>
                  <a:gd name="T15" fmla="*/ 52 h 1299"/>
                  <a:gd name="T16" fmla="*/ 138 w 462"/>
                  <a:gd name="T17" fmla="*/ 55 h 1299"/>
                  <a:gd name="T18" fmla="*/ 157 w 462"/>
                  <a:gd name="T19" fmla="*/ 50 h 1299"/>
                  <a:gd name="T20" fmla="*/ 216 w 462"/>
                  <a:gd name="T21" fmla="*/ 31 h 1299"/>
                  <a:gd name="T22" fmla="*/ 278 w 462"/>
                  <a:gd name="T23" fmla="*/ 19 h 1299"/>
                  <a:gd name="T24" fmla="*/ 343 w 462"/>
                  <a:gd name="T25" fmla="*/ 11 h 1299"/>
                  <a:gd name="T26" fmla="*/ 408 w 462"/>
                  <a:gd name="T27" fmla="*/ 11 h 1299"/>
                  <a:gd name="T28" fmla="*/ 437 w 462"/>
                  <a:gd name="T29" fmla="*/ 13 h 1299"/>
                  <a:gd name="T30" fmla="*/ 439 w 462"/>
                  <a:gd name="T31" fmla="*/ 9 h 1299"/>
                  <a:gd name="T32" fmla="*/ 439 w 462"/>
                  <a:gd name="T33" fmla="*/ 7 h 1299"/>
                  <a:gd name="T34" fmla="*/ 441 w 462"/>
                  <a:gd name="T35" fmla="*/ 6 h 1299"/>
                  <a:gd name="T36" fmla="*/ 0 w 462"/>
                  <a:gd name="T37" fmla="*/ 1180 h 1299"/>
                  <a:gd name="T38" fmla="*/ 40 w 462"/>
                  <a:gd name="T39" fmla="*/ 1205 h 1299"/>
                  <a:gd name="T40" fmla="*/ 94 w 462"/>
                  <a:gd name="T41" fmla="*/ 1235 h 1299"/>
                  <a:gd name="T42" fmla="*/ 153 w 462"/>
                  <a:gd name="T43" fmla="*/ 1260 h 1299"/>
                  <a:gd name="T44" fmla="*/ 214 w 462"/>
                  <a:gd name="T45" fmla="*/ 1280 h 1299"/>
                  <a:gd name="T46" fmla="*/ 278 w 462"/>
                  <a:gd name="T47" fmla="*/ 1291 h 1299"/>
                  <a:gd name="T48" fmla="*/ 343 w 462"/>
                  <a:gd name="T49" fmla="*/ 1299 h 1299"/>
                  <a:gd name="T50" fmla="*/ 408 w 462"/>
                  <a:gd name="T51" fmla="*/ 1299 h 1299"/>
                  <a:gd name="T52" fmla="*/ 462 w 462"/>
                  <a:gd name="T53" fmla="*/ 1293 h 1299"/>
                  <a:gd name="T54" fmla="*/ 460 w 462"/>
                  <a:gd name="T55" fmla="*/ 1291 h 1299"/>
                  <a:gd name="T56" fmla="*/ 458 w 462"/>
                  <a:gd name="T57" fmla="*/ 1289 h 1299"/>
                  <a:gd name="T58" fmla="*/ 458 w 462"/>
                  <a:gd name="T59" fmla="*/ 1285 h 1299"/>
                  <a:gd name="T60" fmla="*/ 456 w 462"/>
                  <a:gd name="T61" fmla="*/ 1283 h 1299"/>
                  <a:gd name="T62" fmla="*/ 408 w 462"/>
                  <a:gd name="T63" fmla="*/ 1287 h 1299"/>
                  <a:gd name="T64" fmla="*/ 343 w 462"/>
                  <a:gd name="T65" fmla="*/ 1287 h 1299"/>
                  <a:gd name="T66" fmla="*/ 278 w 462"/>
                  <a:gd name="T67" fmla="*/ 1281 h 1299"/>
                  <a:gd name="T68" fmla="*/ 216 w 462"/>
                  <a:gd name="T69" fmla="*/ 1268 h 1299"/>
                  <a:gd name="T70" fmla="*/ 157 w 462"/>
                  <a:gd name="T71" fmla="*/ 1249 h 1299"/>
                  <a:gd name="T72" fmla="*/ 99 w 462"/>
                  <a:gd name="T73" fmla="*/ 1226 h 1299"/>
                  <a:gd name="T74" fmla="*/ 46 w 462"/>
                  <a:gd name="T75" fmla="*/ 1195 h 1299"/>
                  <a:gd name="T76" fmla="*/ 0 w 462"/>
                  <a:gd name="T77" fmla="*/ 1164 h 1299"/>
                  <a:gd name="T78" fmla="*/ 0 w 462"/>
                  <a:gd name="T79" fmla="*/ 1168 h 1299"/>
                  <a:gd name="T80" fmla="*/ 0 w 462"/>
                  <a:gd name="T81" fmla="*/ 1172 h 1299"/>
                  <a:gd name="T82" fmla="*/ 0 w 462"/>
                  <a:gd name="T83" fmla="*/ 1176 h 1299"/>
                  <a:gd name="T84" fmla="*/ 0 w 462"/>
                  <a:gd name="T85" fmla="*/ 1180 h 129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2"/>
                  <a:gd name="T130" fmla="*/ 0 h 1299"/>
                  <a:gd name="T131" fmla="*/ 462 w 462"/>
                  <a:gd name="T132" fmla="*/ 1299 h 129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2" h="1299">
                    <a:moveTo>
                      <a:pt x="441" y="4"/>
                    </a:moveTo>
                    <a:lnTo>
                      <a:pt x="408" y="2"/>
                    </a:lnTo>
                    <a:lnTo>
                      <a:pt x="376" y="0"/>
                    </a:lnTo>
                    <a:lnTo>
                      <a:pt x="343" y="2"/>
                    </a:lnTo>
                    <a:lnTo>
                      <a:pt x="309" y="4"/>
                    </a:lnTo>
                    <a:lnTo>
                      <a:pt x="278" y="7"/>
                    </a:lnTo>
                    <a:lnTo>
                      <a:pt x="245" y="13"/>
                    </a:lnTo>
                    <a:lnTo>
                      <a:pt x="214" y="21"/>
                    </a:lnTo>
                    <a:lnTo>
                      <a:pt x="182" y="31"/>
                    </a:lnTo>
                    <a:lnTo>
                      <a:pt x="153" y="40"/>
                    </a:lnTo>
                    <a:lnTo>
                      <a:pt x="142" y="44"/>
                    </a:lnTo>
                    <a:lnTo>
                      <a:pt x="142" y="46"/>
                    </a:lnTo>
                    <a:lnTo>
                      <a:pt x="142" y="48"/>
                    </a:lnTo>
                    <a:lnTo>
                      <a:pt x="140" y="50"/>
                    </a:lnTo>
                    <a:lnTo>
                      <a:pt x="140" y="52"/>
                    </a:lnTo>
                    <a:lnTo>
                      <a:pt x="140" y="54"/>
                    </a:lnTo>
                    <a:lnTo>
                      <a:pt x="138" y="55"/>
                    </a:lnTo>
                    <a:lnTo>
                      <a:pt x="138" y="57"/>
                    </a:lnTo>
                    <a:lnTo>
                      <a:pt x="157" y="50"/>
                    </a:lnTo>
                    <a:lnTo>
                      <a:pt x="186" y="40"/>
                    </a:lnTo>
                    <a:lnTo>
                      <a:pt x="216" y="31"/>
                    </a:lnTo>
                    <a:lnTo>
                      <a:pt x="247" y="25"/>
                    </a:lnTo>
                    <a:lnTo>
                      <a:pt x="278" y="19"/>
                    </a:lnTo>
                    <a:lnTo>
                      <a:pt x="310" y="15"/>
                    </a:lnTo>
                    <a:lnTo>
                      <a:pt x="343" y="11"/>
                    </a:lnTo>
                    <a:lnTo>
                      <a:pt x="376" y="11"/>
                    </a:lnTo>
                    <a:lnTo>
                      <a:pt x="408" y="11"/>
                    </a:lnTo>
                    <a:lnTo>
                      <a:pt x="437" y="13"/>
                    </a:lnTo>
                    <a:lnTo>
                      <a:pt x="437" y="11"/>
                    </a:lnTo>
                    <a:lnTo>
                      <a:pt x="439" y="9"/>
                    </a:lnTo>
                    <a:lnTo>
                      <a:pt x="439" y="7"/>
                    </a:lnTo>
                    <a:lnTo>
                      <a:pt x="441" y="6"/>
                    </a:lnTo>
                    <a:lnTo>
                      <a:pt x="441" y="4"/>
                    </a:lnTo>
                    <a:close/>
                    <a:moveTo>
                      <a:pt x="0" y="1180"/>
                    </a:moveTo>
                    <a:lnTo>
                      <a:pt x="13" y="1187"/>
                    </a:lnTo>
                    <a:lnTo>
                      <a:pt x="40" y="1205"/>
                    </a:lnTo>
                    <a:lnTo>
                      <a:pt x="67" y="1220"/>
                    </a:lnTo>
                    <a:lnTo>
                      <a:pt x="94" y="1235"/>
                    </a:lnTo>
                    <a:lnTo>
                      <a:pt x="122" y="1249"/>
                    </a:lnTo>
                    <a:lnTo>
                      <a:pt x="153" y="1260"/>
                    </a:lnTo>
                    <a:lnTo>
                      <a:pt x="182" y="1270"/>
                    </a:lnTo>
                    <a:lnTo>
                      <a:pt x="214" y="1280"/>
                    </a:lnTo>
                    <a:lnTo>
                      <a:pt x="245" y="1285"/>
                    </a:lnTo>
                    <a:lnTo>
                      <a:pt x="278" y="1291"/>
                    </a:lnTo>
                    <a:lnTo>
                      <a:pt x="309" y="1295"/>
                    </a:lnTo>
                    <a:lnTo>
                      <a:pt x="343" y="1299"/>
                    </a:lnTo>
                    <a:lnTo>
                      <a:pt x="376" y="1299"/>
                    </a:lnTo>
                    <a:lnTo>
                      <a:pt x="408" y="1299"/>
                    </a:lnTo>
                    <a:lnTo>
                      <a:pt x="443" y="1295"/>
                    </a:lnTo>
                    <a:lnTo>
                      <a:pt x="462" y="1293"/>
                    </a:lnTo>
                    <a:lnTo>
                      <a:pt x="462" y="1291"/>
                    </a:lnTo>
                    <a:lnTo>
                      <a:pt x="460" y="1291"/>
                    </a:lnTo>
                    <a:lnTo>
                      <a:pt x="460" y="1289"/>
                    </a:lnTo>
                    <a:lnTo>
                      <a:pt x="458" y="1289"/>
                    </a:lnTo>
                    <a:lnTo>
                      <a:pt x="458" y="1287"/>
                    </a:lnTo>
                    <a:lnTo>
                      <a:pt x="458" y="1285"/>
                    </a:lnTo>
                    <a:lnTo>
                      <a:pt x="456" y="1285"/>
                    </a:lnTo>
                    <a:lnTo>
                      <a:pt x="456" y="1283"/>
                    </a:lnTo>
                    <a:lnTo>
                      <a:pt x="441" y="1285"/>
                    </a:lnTo>
                    <a:lnTo>
                      <a:pt x="408" y="1287"/>
                    </a:lnTo>
                    <a:lnTo>
                      <a:pt x="376" y="1289"/>
                    </a:lnTo>
                    <a:lnTo>
                      <a:pt x="343" y="1287"/>
                    </a:lnTo>
                    <a:lnTo>
                      <a:pt x="310" y="1285"/>
                    </a:lnTo>
                    <a:lnTo>
                      <a:pt x="278" y="1281"/>
                    </a:lnTo>
                    <a:lnTo>
                      <a:pt x="247" y="1276"/>
                    </a:lnTo>
                    <a:lnTo>
                      <a:pt x="216" y="1268"/>
                    </a:lnTo>
                    <a:lnTo>
                      <a:pt x="186" y="1260"/>
                    </a:lnTo>
                    <a:lnTo>
                      <a:pt x="157" y="1249"/>
                    </a:lnTo>
                    <a:lnTo>
                      <a:pt x="128" y="1237"/>
                    </a:lnTo>
                    <a:lnTo>
                      <a:pt x="99" y="1226"/>
                    </a:lnTo>
                    <a:lnTo>
                      <a:pt x="71" y="1210"/>
                    </a:lnTo>
                    <a:lnTo>
                      <a:pt x="46" y="1195"/>
                    </a:lnTo>
                    <a:lnTo>
                      <a:pt x="19" y="1180"/>
                    </a:lnTo>
                    <a:lnTo>
                      <a:pt x="0" y="1164"/>
                    </a:lnTo>
                    <a:lnTo>
                      <a:pt x="0" y="1166"/>
                    </a:lnTo>
                    <a:lnTo>
                      <a:pt x="0" y="1168"/>
                    </a:lnTo>
                    <a:lnTo>
                      <a:pt x="0" y="1170"/>
                    </a:lnTo>
                    <a:lnTo>
                      <a:pt x="0" y="1172"/>
                    </a:lnTo>
                    <a:lnTo>
                      <a:pt x="0" y="1174"/>
                    </a:lnTo>
                    <a:lnTo>
                      <a:pt x="0" y="1176"/>
                    </a:lnTo>
                    <a:lnTo>
                      <a:pt x="0" y="1178"/>
                    </a:lnTo>
                    <a:lnTo>
                      <a:pt x="0" y="1180"/>
                    </a:lnTo>
                    <a:close/>
                  </a:path>
                </a:pathLst>
              </a:custGeom>
              <a:solidFill>
                <a:srgbClr val="86CEFF"/>
              </a:solidFill>
              <a:ln w="9525">
                <a:noFill/>
                <a:round/>
              </a:ln>
            </p:spPr>
            <p:txBody>
              <a:bodyPr/>
              <a:lstStyle/>
              <a:p>
                <a:endParaRPr lang="en-US"/>
              </a:p>
            </p:txBody>
          </p:sp>
          <p:sp>
            <p:nvSpPr>
              <p:cNvPr id="44237" name="Freeform 407"/>
              <p:cNvSpPr>
                <a:spLocks noEditPoints="1"/>
              </p:cNvSpPr>
              <p:nvPr/>
            </p:nvSpPr>
            <p:spPr bwMode="auto">
              <a:xfrm>
                <a:off x="4000" y="1453"/>
                <a:ext cx="460" cy="1287"/>
              </a:xfrm>
              <a:custGeom>
                <a:avLst/>
                <a:gdLst>
                  <a:gd name="T0" fmla="*/ 410 w 460"/>
                  <a:gd name="T1" fmla="*/ 1 h 1287"/>
                  <a:gd name="T2" fmla="*/ 345 w 460"/>
                  <a:gd name="T3" fmla="*/ 1 h 1287"/>
                  <a:gd name="T4" fmla="*/ 280 w 460"/>
                  <a:gd name="T5" fmla="*/ 7 h 1287"/>
                  <a:gd name="T6" fmla="*/ 216 w 460"/>
                  <a:gd name="T7" fmla="*/ 21 h 1287"/>
                  <a:gd name="T8" fmla="*/ 157 w 460"/>
                  <a:gd name="T9" fmla="*/ 38 h 1287"/>
                  <a:gd name="T10" fmla="*/ 142 w 460"/>
                  <a:gd name="T11" fmla="*/ 46 h 1287"/>
                  <a:gd name="T12" fmla="*/ 140 w 460"/>
                  <a:gd name="T13" fmla="*/ 49 h 1287"/>
                  <a:gd name="T14" fmla="*/ 140 w 460"/>
                  <a:gd name="T15" fmla="*/ 53 h 1287"/>
                  <a:gd name="T16" fmla="*/ 138 w 460"/>
                  <a:gd name="T17" fmla="*/ 55 h 1287"/>
                  <a:gd name="T18" fmla="*/ 161 w 460"/>
                  <a:gd name="T19" fmla="*/ 49 h 1287"/>
                  <a:gd name="T20" fmla="*/ 220 w 460"/>
                  <a:gd name="T21" fmla="*/ 30 h 1287"/>
                  <a:gd name="T22" fmla="*/ 282 w 460"/>
                  <a:gd name="T23" fmla="*/ 17 h 1287"/>
                  <a:gd name="T24" fmla="*/ 345 w 460"/>
                  <a:gd name="T25" fmla="*/ 11 h 1287"/>
                  <a:gd name="T26" fmla="*/ 410 w 460"/>
                  <a:gd name="T27" fmla="*/ 11 h 1287"/>
                  <a:gd name="T28" fmla="*/ 437 w 460"/>
                  <a:gd name="T29" fmla="*/ 11 h 1287"/>
                  <a:gd name="T30" fmla="*/ 437 w 460"/>
                  <a:gd name="T31" fmla="*/ 9 h 1287"/>
                  <a:gd name="T32" fmla="*/ 439 w 460"/>
                  <a:gd name="T33" fmla="*/ 7 h 1287"/>
                  <a:gd name="T34" fmla="*/ 441 w 460"/>
                  <a:gd name="T35" fmla="*/ 3 h 1287"/>
                  <a:gd name="T36" fmla="*/ 2 w 460"/>
                  <a:gd name="T37" fmla="*/ 1166 h 1287"/>
                  <a:gd name="T38" fmla="*/ 44 w 460"/>
                  <a:gd name="T39" fmla="*/ 1195 h 1287"/>
                  <a:gd name="T40" fmla="*/ 99 w 460"/>
                  <a:gd name="T41" fmla="*/ 1224 h 1287"/>
                  <a:gd name="T42" fmla="*/ 157 w 460"/>
                  <a:gd name="T43" fmla="*/ 1249 h 1287"/>
                  <a:gd name="T44" fmla="*/ 216 w 460"/>
                  <a:gd name="T45" fmla="*/ 1268 h 1287"/>
                  <a:gd name="T46" fmla="*/ 280 w 460"/>
                  <a:gd name="T47" fmla="*/ 1281 h 1287"/>
                  <a:gd name="T48" fmla="*/ 345 w 460"/>
                  <a:gd name="T49" fmla="*/ 1287 h 1287"/>
                  <a:gd name="T50" fmla="*/ 410 w 460"/>
                  <a:gd name="T51" fmla="*/ 1287 h 1287"/>
                  <a:gd name="T52" fmla="*/ 460 w 460"/>
                  <a:gd name="T53" fmla="*/ 1283 h 1287"/>
                  <a:gd name="T54" fmla="*/ 460 w 460"/>
                  <a:gd name="T55" fmla="*/ 1279 h 1287"/>
                  <a:gd name="T56" fmla="*/ 458 w 460"/>
                  <a:gd name="T57" fmla="*/ 1277 h 1287"/>
                  <a:gd name="T58" fmla="*/ 456 w 460"/>
                  <a:gd name="T59" fmla="*/ 1275 h 1287"/>
                  <a:gd name="T60" fmla="*/ 456 w 460"/>
                  <a:gd name="T61" fmla="*/ 1272 h 1287"/>
                  <a:gd name="T62" fmla="*/ 410 w 460"/>
                  <a:gd name="T63" fmla="*/ 1275 h 1287"/>
                  <a:gd name="T64" fmla="*/ 345 w 460"/>
                  <a:gd name="T65" fmla="*/ 1275 h 1287"/>
                  <a:gd name="T66" fmla="*/ 282 w 460"/>
                  <a:gd name="T67" fmla="*/ 1270 h 1287"/>
                  <a:gd name="T68" fmla="*/ 220 w 460"/>
                  <a:gd name="T69" fmla="*/ 1256 h 1287"/>
                  <a:gd name="T70" fmla="*/ 161 w 460"/>
                  <a:gd name="T71" fmla="*/ 1239 h 1287"/>
                  <a:gd name="T72" fmla="*/ 103 w 460"/>
                  <a:gd name="T73" fmla="*/ 1214 h 1287"/>
                  <a:gd name="T74" fmla="*/ 49 w 460"/>
                  <a:gd name="T75" fmla="*/ 1185 h 1287"/>
                  <a:gd name="T76" fmla="*/ 0 w 460"/>
                  <a:gd name="T77" fmla="*/ 1153 h 1287"/>
                  <a:gd name="T78" fmla="*/ 2 w 460"/>
                  <a:gd name="T79" fmla="*/ 1157 h 1287"/>
                  <a:gd name="T80" fmla="*/ 2 w 460"/>
                  <a:gd name="T81" fmla="*/ 1158 h 1287"/>
                  <a:gd name="T82" fmla="*/ 2 w 460"/>
                  <a:gd name="T83" fmla="*/ 1162 h 1287"/>
                  <a:gd name="T84" fmla="*/ 2 w 460"/>
                  <a:gd name="T85" fmla="*/ 1166 h 128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0"/>
                  <a:gd name="T130" fmla="*/ 0 h 1287"/>
                  <a:gd name="T131" fmla="*/ 460 w 460"/>
                  <a:gd name="T132" fmla="*/ 1287 h 128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0" h="1287">
                    <a:moveTo>
                      <a:pt x="441" y="3"/>
                    </a:moveTo>
                    <a:lnTo>
                      <a:pt x="410" y="1"/>
                    </a:lnTo>
                    <a:lnTo>
                      <a:pt x="378" y="0"/>
                    </a:lnTo>
                    <a:lnTo>
                      <a:pt x="345" y="1"/>
                    </a:lnTo>
                    <a:lnTo>
                      <a:pt x="312" y="3"/>
                    </a:lnTo>
                    <a:lnTo>
                      <a:pt x="280" y="7"/>
                    </a:lnTo>
                    <a:lnTo>
                      <a:pt x="247" y="13"/>
                    </a:lnTo>
                    <a:lnTo>
                      <a:pt x="216" y="21"/>
                    </a:lnTo>
                    <a:lnTo>
                      <a:pt x="186" y="28"/>
                    </a:lnTo>
                    <a:lnTo>
                      <a:pt x="157" y="38"/>
                    </a:lnTo>
                    <a:lnTo>
                      <a:pt x="142" y="44"/>
                    </a:lnTo>
                    <a:lnTo>
                      <a:pt x="142" y="46"/>
                    </a:lnTo>
                    <a:lnTo>
                      <a:pt x="142" y="48"/>
                    </a:lnTo>
                    <a:lnTo>
                      <a:pt x="140" y="49"/>
                    </a:lnTo>
                    <a:lnTo>
                      <a:pt x="140" y="51"/>
                    </a:lnTo>
                    <a:lnTo>
                      <a:pt x="140" y="53"/>
                    </a:lnTo>
                    <a:lnTo>
                      <a:pt x="140" y="55"/>
                    </a:lnTo>
                    <a:lnTo>
                      <a:pt x="138" y="55"/>
                    </a:lnTo>
                    <a:lnTo>
                      <a:pt x="138" y="57"/>
                    </a:lnTo>
                    <a:lnTo>
                      <a:pt x="161" y="49"/>
                    </a:lnTo>
                    <a:lnTo>
                      <a:pt x="190" y="40"/>
                    </a:lnTo>
                    <a:lnTo>
                      <a:pt x="220" y="30"/>
                    </a:lnTo>
                    <a:lnTo>
                      <a:pt x="251" y="23"/>
                    </a:lnTo>
                    <a:lnTo>
                      <a:pt x="282" y="17"/>
                    </a:lnTo>
                    <a:lnTo>
                      <a:pt x="312" y="13"/>
                    </a:lnTo>
                    <a:lnTo>
                      <a:pt x="345" y="11"/>
                    </a:lnTo>
                    <a:lnTo>
                      <a:pt x="378" y="11"/>
                    </a:lnTo>
                    <a:lnTo>
                      <a:pt x="410" y="11"/>
                    </a:lnTo>
                    <a:lnTo>
                      <a:pt x="435" y="13"/>
                    </a:lnTo>
                    <a:lnTo>
                      <a:pt x="437" y="11"/>
                    </a:lnTo>
                    <a:lnTo>
                      <a:pt x="437" y="9"/>
                    </a:lnTo>
                    <a:lnTo>
                      <a:pt x="439" y="7"/>
                    </a:lnTo>
                    <a:lnTo>
                      <a:pt x="439" y="5"/>
                    </a:lnTo>
                    <a:lnTo>
                      <a:pt x="441" y="3"/>
                    </a:lnTo>
                    <a:close/>
                    <a:moveTo>
                      <a:pt x="2" y="1166"/>
                    </a:moveTo>
                    <a:lnTo>
                      <a:pt x="17" y="1178"/>
                    </a:lnTo>
                    <a:lnTo>
                      <a:pt x="44" y="1195"/>
                    </a:lnTo>
                    <a:lnTo>
                      <a:pt x="71" y="1210"/>
                    </a:lnTo>
                    <a:lnTo>
                      <a:pt x="99" y="1224"/>
                    </a:lnTo>
                    <a:lnTo>
                      <a:pt x="126" y="1237"/>
                    </a:lnTo>
                    <a:lnTo>
                      <a:pt x="157" y="1249"/>
                    </a:lnTo>
                    <a:lnTo>
                      <a:pt x="186" y="1258"/>
                    </a:lnTo>
                    <a:lnTo>
                      <a:pt x="216" y="1268"/>
                    </a:lnTo>
                    <a:lnTo>
                      <a:pt x="247" y="1275"/>
                    </a:lnTo>
                    <a:lnTo>
                      <a:pt x="280" y="1281"/>
                    </a:lnTo>
                    <a:lnTo>
                      <a:pt x="312" y="1285"/>
                    </a:lnTo>
                    <a:lnTo>
                      <a:pt x="345" y="1287"/>
                    </a:lnTo>
                    <a:lnTo>
                      <a:pt x="378" y="1287"/>
                    </a:lnTo>
                    <a:lnTo>
                      <a:pt x="410" y="1287"/>
                    </a:lnTo>
                    <a:lnTo>
                      <a:pt x="443" y="1285"/>
                    </a:lnTo>
                    <a:lnTo>
                      <a:pt x="460" y="1283"/>
                    </a:lnTo>
                    <a:lnTo>
                      <a:pt x="460" y="1281"/>
                    </a:lnTo>
                    <a:lnTo>
                      <a:pt x="460" y="1279"/>
                    </a:lnTo>
                    <a:lnTo>
                      <a:pt x="458" y="1279"/>
                    </a:lnTo>
                    <a:lnTo>
                      <a:pt x="458" y="1277"/>
                    </a:lnTo>
                    <a:lnTo>
                      <a:pt x="458" y="1275"/>
                    </a:lnTo>
                    <a:lnTo>
                      <a:pt x="456" y="1275"/>
                    </a:lnTo>
                    <a:lnTo>
                      <a:pt x="456" y="1274"/>
                    </a:lnTo>
                    <a:lnTo>
                      <a:pt x="456" y="1272"/>
                    </a:lnTo>
                    <a:lnTo>
                      <a:pt x="443" y="1274"/>
                    </a:lnTo>
                    <a:lnTo>
                      <a:pt x="410" y="1275"/>
                    </a:lnTo>
                    <a:lnTo>
                      <a:pt x="378" y="1277"/>
                    </a:lnTo>
                    <a:lnTo>
                      <a:pt x="345" y="1275"/>
                    </a:lnTo>
                    <a:lnTo>
                      <a:pt x="312" y="1274"/>
                    </a:lnTo>
                    <a:lnTo>
                      <a:pt x="282" y="1270"/>
                    </a:lnTo>
                    <a:lnTo>
                      <a:pt x="251" y="1264"/>
                    </a:lnTo>
                    <a:lnTo>
                      <a:pt x="220" y="1256"/>
                    </a:lnTo>
                    <a:lnTo>
                      <a:pt x="190" y="1249"/>
                    </a:lnTo>
                    <a:lnTo>
                      <a:pt x="161" y="1239"/>
                    </a:lnTo>
                    <a:lnTo>
                      <a:pt x="132" y="1228"/>
                    </a:lnTo>
                    <a:lnTo>
                      <a:pt x="103" y="1214"/>
                    </a:lnTo>
                    <a:lnTo>
                      <a:pt x="76" y="1201"/>
                    </a:lnTo>
                    <a:lnTo>
                      <a:pt x="49" y="1185"/>
                    </a:lnTo>
                    <a:lnTo>
                      <a:pt x="25" y="1168"/>
                    </a:lnTo>
                    <a:lnTo>
                      <a:pt x="0" y="1153"/>
                    </a:lnTo>
                    <a:lnTo>
                      <a:pt x="0" y="1155"/>
                    </a:lnTo>
                    <a:lnTo>
                      <a:pt x="2" y="1157"/>
                    </a:lnTo>
                    <a:lnTo>
                      <a:pt x="2" y="1158"/>
                    </a:lnTo>
                    <a:lnTo>
                      <a:pt x="2" y="1160"/>
                    </a:lnTo>
                    <a:lnTo>
                      <a:pt x="2" y="1162"/>
                    </a:lnTo>
                    <a:lnTo>
                      <a:pt x="2" y="1164"/>
                    </a:lnTo>
                    <a:lnTo>
                      <a:pt x="2" y="1166"/>
                    </a:lnTo>
                    <a:close/>
                  </a:path>
                </a:pathLst>
              </a:custGeom>
              <a:solidFill>
                <a:srgbClr val="87CFFF"/>
              </a:solidFill>
              <a:ln w="9525">
                <a:noFill/>
                <a:round/>
              </a:ln>
            </p:spPr>
            <p:txBody>
              <a:bodyPr/>
              <a:lstStyle/>
              <a:p>
                <a:endParaRPr lang="en-US"/>
              </a:p>
            </p:txBody>
          </p:sp>
          <p:sp>
            <p:nvSpPr>
              <p:cNvPr id="44238" name="Freeform 408"/>
              <p:cNvSpPr>
                <a:spLocks noEditPoints="1"/>
              </p:cNvSpPr>
              <p:nvPr/>
            </p:nvSpPr>
            <p:spPr bwMode="auto">
              <a:xfrm>
                <a:off x="4000" y="1458"/>
                <a:ext cx="458" cy="1278"/>
              </a:xfrm>
              <a:custGeom>
                <a:avLst/>
                <a:gdLst>
                  <a:gd name="T0" fmla="*/ 410 w 458"/>
                  <a:gd name="T1" fmla="*/ 0 h 1278"/>
                  <a:gd name="T2" fmla="*/ 345 w 458"/>
                  <a:gd name="T3" fmla="*/ 0 h 1278"/>
                  <a:gd name="T4" fmla="*/ 280 w 458"/>
                  <a:gd name="T5" fmla="*/ 8 h 1278"/>
                  <a:gd name="T6" fmla="*/ 218 w 458"/>
                  <a:gd name="T7" fmla="*/ 20 h 1278"/>
                  <a:gd name="T8" fmla="*/ 159 w 458"/>
                  <a:gd name="T9" fmla="*/ 39 h 1278"/>
                  <a:gd name="T10" fmla="*/ 140 w 458"/>
                  <a:gd name="T11" fmla="*/ 48 h 1278"/>
                  <a:gd name="T12" fmla="*/ 138 w 458"/>
                  <a:gd name="T13" fmla="*/ 50 h 1278"/>
                  <a:gd name="T14" fmla="*/ 138 w 458"/>
                  <a:gd name="T15" fmla="*/ 54 h 1278"/>
                  <a:gd name="T16" fmla="*/ 136 w 458"/>
                  <a:gd name="T17" fmla="*/ 58 h 1278"/>
                  <a:gd name="T18" fmla="*/ 163 w 458"/>
                  <a:gd name="T19" fmla="*/ 48 h 1278"/>
                  <a:gd name="T20" fmla="*/ 220 w 458"/>
                  <a:gd name="T21" fmla="*/ 31 h 1278"/>
                  <a:gd name="T22" fmla="*/ 282 w 458"/>
                  <a:gd name="T23" fmla="*/ 18 h 1278"/>
                  <a:gd name="T24" fmla="*/ 345 w 458"/>
                  <a:gd name="T25" fmla="*/ 12 h 1278"/>
                  <a:gd name="T26" fmla="*/ 410 w 458"/>
                  <a:gd name="T27" fmla="*/ 12 h 1278"/>
                  <a:gd name="T28" fmla="*/ 433 w 458"/>
                  <a:gd name="T29" fmla="*/ 12 h 1278"/>
                  <a:gd name="T30" fmla="*/ 435 w 458"/>
                  <a:gd name="T31" fmla="*/ 10 h 1278"/>
                  <a:gd name="T32" fmla="*/ 437 w 458"/>
                  <a:gd name="T33" fmla="*/ 6 h 1278"/>
                  <a:gd name="T34" fmla="*/ 437 w 458"/>
                  <a:gd name="T35" fmla="*/ 4 h 1278"/>
                  <a:gd name="T36" fmla="*/ 2 w 458"/>
                  <a:gd name="T37" fmla="*/ 1153 h 1278"/>
                  <a:gd name="T38" fmla="*/ 48 w 458"/>
                  <a:gd name="T39" fmla="*/ 1184 h 1278"/>
                  <a:gd name="T40" fmla="*/ 101 w 458"/>
                  <a:gd name="T41" fmla="*/ 1215 h 1278"/>
                  <a:gd name="T42" fmla="*/ 159 w 458"/>
                  <a:gd name="T43" fmla="*/ 1238 h 1278"/>
                  <a:gd name="T44" fmla="*/ 218 w 458"/>
                  <a:gd name="T45" fmla="*/ 1257 h 1278"/>
                  <a:gd name="T46" fmla="*/ 280 w 458"/>
                  <a:gd name="T47" fmla="*/ 1270 h 1278"/>
                  <a:gd name="T48" fmla="*/ 345 w 458"/>
                  <a:gd name="T49" fmla="*/ 1276 h 1278"/>
                  <a:gd name="T50" fmla="*/ 410 w 458"/>
                  <a:gd name="T51" fmla="*/ 1276 h 1278"/>
                  <a:gd name="T52" fmla="*/ 458 w 458"/>
                  <a:gd name="T53" fmla="*/ 1272 h 1278"/>
                  <a:gd name="T54" fmla="*/ 456 w 458"/>
                  <a:gd name="T55" fmla="*/ 1270 h 1278"/>
                  <a:gd name="T56" fmla="*/ 456 w 458"/>
                  <a:gd name="T57" fmla="*/ 1267 h 1278"/>
                  <a:gd name="T58" fmla="*/ 454 w 458"/>
                  <a:gd name="T59" fmla="*/ 1265 h 1278"/>
                  <a:gd name="T60" fmla="*/ 453 w 458"/>
                  <a:gd name="T61" fmla="*/ 1263 h 1278"/>
                  <a:gd name="T62" fmla="*/ 410 w 458"/>
                  <a:gd name="T63" fmla="*/ 1267 h 1278"/>
                  <a:gd name="T64" fmla="*/ 345 w 458"/>
                  <a:gd name="T65" fmla="*/ 1267 h 1278"/>
                  <a:gd name="T66" fmla="*/ 282 w 458"/>
                  <a:gd name="T67" fmla="*/ 1259 h 1278"/>
                  <a:gd name="T68" fmla="*/ 220 w 458"/>
                  <a:gd name="T69" fmla="*/ 1247 h 1278"/>
                  <a:gd name="T70" fmla="*/ 163 w 458"/>
                  <a:gd name="T71" fmla="*/ 1228 h 1278"/>
                  <a:gd name="T72" fmla="*/ 105 w 458"/>
                  <a:gd name="T73" fmla="*/ 1205 h 1278"/>
                  <a:gd name="T74" fmla="*/ 51 w 458"/>
                  <a:gd name="T75" fmla="*/ 1176 h 1278"/>
                  <a:gd name="T76" fmla="*/ 2 w 458"/>
                  <a:gd name="T77" fmla="*/ 1142 h 1278"/>
                  <a:gd name="T78" fmla="*/ 0 w 458"/>
                  <a:gd name="T79" fmla="*/ 1142 h 1278"/>
                  <a:gd name="T80" fmla="*/ 0 w 458"/>
                  <a:gd name="T81" fmla="*/ 1146 h 1278"/>
                  <a:gd name="T82" fmla="*/ 0 w 458"/>
                  <a:gd name="T83" fmla="*/ 1150 h 1278"/>
                  <a:gd name="T84" fmla="*/ 2 w 458"/>
                  <a:gd name="T85" fmla="*/ 1152 h 127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58"/>
                  <a:gd name="T130" fmla="*/ 0 h 1278"/>
                  <a:gd name="T131" fmla="*/ 458 w 458"/>
                  <a:gd name="T132" fmla="*/ 1278 h 127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58" h="1278">
                    <a:moveTo>
                      <a:pt x="439" y="2"/>
                    </a:moveTo>
                    <a:lnTo>
                      <a:pt x="410" y="0"/>
                    </a:lnTo>
                    <a:lnTo>
                      <a:pt x="378" y="0"/>
                    </a:lnTo>
                    <a:lnTo>
                      <a:pt x="345" y="0"/>
                    </a:lnTo>
                    <a:lnTo>
                      <a:pt x="312" y="4"/>
                    </a:lnTo>
                    <a:lnTo>
                      <a:pt x="280" y="8"/>
                    </a:lnTo>
                    <a:lnTo>
                      <a:pt x="249" y="14"/>
                    </a:lnTo>
                    <a:lnTo>
                      <a:pt x="218" y="20"/>
                    </a:lnTo>
                    <a:lnTo>
                      <a:pt x="188" y="29"/>
                    </a:lnTo>
                    <a:lnTo>
                      <a:pt x="159" y="39"/>
                    </a:lnTo>
                    <a:lnTo>
                      <a:pt x="140" y="46"/>
                    </a:lnTo>
                    <a:lnTo>
                      <a:pt x="140" y="48"/>
                    </a:lnTo>
                    <a:lnTo>
                      <a:pt x="140" y="50"/>
                    </a:lnTo>
                    <a:lnTo>
                      <a:pt x="138" y="50"/>
                    </a:lnTo>
                    <a:lnTo>
                      <a:pt x="138" y="52"/>
                    </a:lnTo>
                    <a:lnTo>
                      <a:pt x="138" y="54"/>
                    </a:lnTo>
                    <a:lnTo>
                      <a:pt x="136" y="56"/>
                    </a:lnTo>
                    <a:lnTo>
                      <a:pt x="136" y="58"/>
                    </a:lnTo>
                    <a:lnTo>
                      <a:pt x="136" y="60"/>
                    </a:lnTo>
                    <a:lnTo>
                      <a:pt x="163" y="48"/>
                    </a:lnTo>
                    <a:lnTo>
                      <a:pt x="192" y="39"/>
                    </a:lnTo>
                    <a:lnTo>
                      <a:pt x="220" y="31"/>
                    </a:lnTo>
                    <a:lnTo>
                      <a:pt x="251" y="23"/>
                    </a:lnTo>
                    <a:lnTo>
                      <a:pt x="282" y="18"/>
                    </a:lnTo>
                    <a:lnTo>
                      <a:pt x="314" y="14"/>
                    </a:lnTo>
                    <a:lnTo>
                      <a:pt x="345" y="12"/>
                    </a:lnTo>
                    <a:lnTo>
                      <a:pt x="378" y="10"/>
                    </a:lnTo>
                    <a:lnTo>
                      <a:pt x="410" y="12"/>
                    </a:lnTo>
                    <a:lnTo>
                      <a:pt x="433" y="14"/>
                    </a:lnTo>
                    <a:lnTo>
                      <a:pt x="433" y="12"/>
                    </a:lnTo>
                    <a:lnTo>
                      <a:pt x="433" y="10"/>
                    </a:lnTo>
                    <a:lnTo>
                      <a:pt x="435" y="10"/>
                    </a:lnTo>
                    <a:lnTo>
                      <a:pt x="435" y="8"/>
                    </a:lnTo>
                    <a:lnTo>
                      <a:pt x="437" y="6"/>
                    </a:lnTo>
                    <a:lnTo>
                      <a:pt x="437" y="4"/>
                    </a:lnTo>
                    <a:lnTo>
                      <a:pt x="439" y="2"/>
                    </a:lnTo>
                    <a:close/>
                    <a:moveTo>
                      <a:pt x="2" y="1153"/>
                    </a:moveTo>
                    <a:lnTo>
                      <a:pt x="21" y="1169"/>
                    </a:lnTo>
                    <a:lnTo>
                      <a:pt x="48" y="1184"/>
                    </a:lnTo>
                    <a:lnTo>
                      <a:pt x="73" y="1199"/>
                    </a:lnTo>
                    <a:lnTo>
                      <a:pt x="101" y="1215"/>
                    </a:lnTo>
                    <a:lnTo>
                      <a:pt x="130" y="1226"/>
                    </a:lnTo>
                    <a:lnTo>
                      <a:pt x="159" y="1238"/>
                    </a:lnTo>
                    <a:lnTo>
                      <a:pt x="188" y="1249"/>
                    </a:lnTo>
                    <a:lnTo>
                      <a:pt x="218" y="1257"/>
                    </a:lnTo>
                    <a:lnTo>
                      <a:pt x="249" y="1265"/>
                    </a:lnTo>
                    <a:lnTo>
                      <a:pt x="280" y="1270"/>
                    </a:lnTo>
                    <a:lnTo>
                      <a:pt x="312" y="1274"/>
                    </a:lnTo>
                    <a:lnTo>
                      <a:pt x="345" y="1276"/>
                    </a:lnTo>
                    <a:lnTo>
                      <a:pt x="378" y="1278"/>
                    </a:lnTo>
                    <a:lnTo>
                      <a:pt x="410" y="1276"/>
                    </a:lnTo>
                    <a:lnTo>
                      <a:pt x="443" y="1274"/>
                    </a:lnTo>
                    <a:lnTo>
                      <a:pt x="458" y="1272"/>
                    </a:lnTo>
                    <a:lnTo>
                      <a:pt x="458" y="1270"/>
                    </a:lnTo>
                    <a:lnTo>
                      <a:pt x="456" y="1270"/>
                    </a:lnTo>
                    <a:lnTo>
                      <a:pt x="456" y="1269"/>
                    </a:lnTo>
                    <a:lnTo>
                      <a:pt x="456" y="1267"/>
                    </a:lnTo>
                    <a:lnTo>
                      <a:pt x="454" y="1267"/>
                    </a:lnTo>
                    <a:lnTo>
                      <a:pt x="454" y="1265"/>
                    </a:lnTo>
                    <a:lnTo>
                      <a:pt x="453" y="1263"/>
                    </a:lnTo>
                    <a:lnTo>
                      <a:pt x="443" y="1263"/>
                    </a:lnTo>
                    <a:lnTo>
                      <a:pt x="410" y="1267"/>
                    </a:lnTo>
                    <a:lnTo>
                      <a:pt x="378" y="1267"/>
                    </a:lnTo>
                    <a:lnTo>
                      <a:pt x="345" y="1267"/>
                    </a:lnTo>
                    <a:lnTo>
                      <a:pt x="314" y="1263"/>
                    </a:lnTo>
                    <a:lnTo>
                      <a:pt x="282" y="1259"/>
                    </a:lnTo>
                    <a:lnTo>
                      <a:pt x="251" y="1253"/>
                    </a:lnTo>
                    <a:lnTo>
                      <a:pt x="220" y="1247"/>
                    </a:lnTo>
                    <a:lnTo>
                      <a:pt x="192" y="1238"/>
                    </a:lnTo>
                    <a:lnTo>
                      <a:pt x="163" y="1228"/>
                    </a:lnTo>
                    <a:lnTo>
                      <a:pt x="134" y="1217"/>
                    </a:lnTo>
                    <a:lnTo>
                      <a:pt x="105" y="1205"/>
                    </a:lnTo>
                    <a:lnTo>
                      <a:pt x="78" y="1192"/>
                    </a:lnTo>
                    <a:lnTo>
                      <a:pt x="51" y="1176"/>
                    </a:lnTo>
                    <a:lnTo>
                      <a:pt x="26" y="1159"/>
                    </a:lnTo>
                    <a:lnTo>
                      <a:pt x="2" y="1142"/>
                    </a:lnTo>
                    <a:lnTo>
                      <a:pt x="0" y="1140"/>
                    </a:lnTo>
                    <a:lnTo>
                      <a:pt x="0" y="1142"/>
                    </a:lnTo>
                    <a:lnTo>
                      <a:pt x="0" y="1144"/>
                    </a:lnTo>
                    <a:lnTo>
                      <a:pt x="0" y="1146"/>
                    </a:lnTo>
                    <a:lnTo>
                      <a:pt x="0" y="1148"/>
                    </a:lnTo>
                    <a:lnTo>
                      <a:pt x="0" y="1150"/>
                    </a:lnTo>
                    <a:lnTo>
                      <a:pt x="2" y="1152"/>
                    </a:lnTo>
                    <a:lnTo>
                      <a:pt x="2" y="1153"/>
                    </a:lnTo>
                    <a:close/>
                  </a:path>
                </a:pathLst>
              </a:custGeom>
              <a:solidFill>
                <a:srgbClr val="88CFFF"/>
              </a:solidFill>
              <a:ln w="9525">
                <a:noFill/>
                <a:round/>
              </a:ln>
            </p:spPr>
            <p:txBody>
              <a:bodyPr/>
              <a:lstStyle/>
              <a:p>
                <a:endParaRPr lang="en-US"/>
              </a:p>
            </p:txBody>
          </p:sp>
          <p:sp>
            <p:nvSpPr>
              <p:cNvPr id="44239" name="Freeform 409"/>
              <p:cNvSpPr>
                <a:spLocks noEditPoints="1"/>
              </p:cNvSpPr>
              <p:nvPr/>
            </p:nvSpPr>
            <p:spPr bwMode="auto">
              <a:xfrm>
                <a:off x="4000" y="1464"/>
                <a:ext cx="456" cy="1266"/>
              </a:xfrm>
              <a:custGeom>
                <a:avLst/>
                <a:gdLst>
                  <a:gd name="T0" fmla="*/ 410 w 456"/>
                  <a:gd name="T1" fmla="*/ 0 h 1266"/>
                  <a:gd name="T2" fmla="*/ 345 w 456"/>
                  <a:gd name="T3" fmla="*/ 0 h 1266"/>
                  <a:gd name="T4" fmla="*/ 282 w 456"/>
                  <a:gd name="T5" fmla="*/ 6 h 1266"/>
                  <a:gd name="T6" fmla="*/ 220 w 456"/>
                  <a:gd name="T7" fmla="*/ 19 h 1266"/>
                  <a:gd name="T8" fmla="*/ 161 w 456"/>
                  <a:gd name="T9" fmla="*/ 38 h 1266"/>
                  <a:gd name="T10" fmla="*/ 138 w 456"/>
                  <a:gd name="T11" fmla="*/ 48 h 1266"/>
                  <a:gd name="T12" fmla="*/ 136 w 456"/>
                  <a:gd name="T13" fmla="*/ 52 h 1266"/>
                  <a:gd name="T14" fmla="*/ 136 w 456"/>
                  <a:gd name="T15" fmla="*/ 56 h 1266"/>
                  <a:gd name="T16" fmla="*/ 134 w 456"/>
                  <a:gd name="T17" fmla="*/ 58 h 1266"/>
                  <a:gd name="T18" fmla="*/ 136 w 456"/>
                  <a:gd name="T19" fmla="*/ 60 h 1266"/>
                  <a:gd name="T20" fmla="*/ 193 w 456"/>
                  <a:gd name="T21" fmla="*/ 38 h 1266"/>
                  <a:gd name="T22" fmla="*/ 253 w 456"/>
                  <a:gd name="T23" fmla="*/ 23 h 1266"/>
                  <a:gd name="T24" fmla="*/ 314 w 456"/>
                  <a:gd name="T25" fmla="*/ 14 h 1266"/>
                  <a:gd name="T26" fmla="*/ 378 w 456"/>
                  <a:gd name="T27" fmla="*/ 10 h 1266"/>
                  <a:gd name="T28" fmla="*/ 430 w 456"/>
                  <a:gd name="T29" fmla="*/ 12 h 1266"/>
                  <a:gd name="T30" fmla="*/ 431 w 456"/>
                  <a:gd name="T31" fmla="*/ 10 h 1266"/>
                  <a:gd name="T32" fmla="*/ 433 w 456"/>
                  <a:gd name="T33" fmla="*/ 8 h 1266"/>
                  <a:gd name="T34" fmla="*/ 433 w 456"/>
                  <a:gd name="T35" fmla="*/ 4 h 1266"/>
                  <a:gd name="T36" fmla="*/ 435 w 456"/>
                  <a:gd name="T37" fmla="*/ 2 h 1266"/>
                  <a:gd name="T38" fmla="*/ 25 w 456"/>
                  <a:gd name="T39" fmla="*/ 1157 h 1266"/>
                  <a:gd name="T40" fmla="*/ 76 w 456"/>
                  <a:gd name="T41" fmla="*/ 1190 h 1266"/>
                  <a:gd name="T42" fmla="*/ 132 w 456"/>
                  <a:gd name="T43" fmla="*/ 1217 h 1266"/>
                  <a:gd name="T44" fmla="*/ 190 w 456"/>
                  <a:gd name="T45" fmla="*/ 1238 h 1266"/>
                  <a:gd name="T46" fmla="*/ 251 w 456"/>
                  <a:gd name="T47" fmla="*/ 1253 h 1266"/>
                  <a:gd name="T48" fmla="*/ 312 w 456"/>
                  <a:gd name="T49" fmla="*/ 1263 h 1266"/>
                  <a:gd name="T50" fmla="*/ 378 w 456"/>
                  <a:gd name="T51" fmla="*/ 1266 h 1266"/>
                  <a:gd name="T52" fmla="*/ 443 w 456"/>
                  <a:gd name="T53" fmla="*/ 1263 h 1266"/>
                  <a:gd name="T54" fmla="*/ 454 w 456"/>
                  <a:gd name="T55" fmla="*/ 1261 h 1266"/>
                  <a:gd name="T56" fmla="*/ 453 w 456"/>
                  <a:gd name="T57" fmla="*/ 1257 h 1266"/>
                  <a:gd name="T58" fmla="*/ 453 w 456"/>
                  <a:gd name="T59" fmla="*/ 1255 h 1266"/>
                  <a:gd name="T60" fmla="*/ 451 w 456"/>
                  <a:gd name="T61" fmla="*/ 1253 h 1266"/>
                  <a:gd name="T62" fmla="*/ 441 w 456"/>
                  <a:gd name="T63" fmla="*/ 1253 h 1266"/>
                  <a:gd name="T64" fmla="*/ 378 w 456"/>
                  <a:gd name="T65" fmla="*/ 1255 h 1266"/>
                  <a:gd name="T66" fmla="*/ 314 w 456"/>
                  <a:gd name="T67" fmla="*/ 1253 h 1266"/>
                  <a:gd name="T68" fmla="*/ 253 w 456"/>
                  <a:gd name="T69" fmla="*/ 1243 h 1266"/>
                  <a:gd name="T70" fmla="*/ 193 w 456"/>
                  <a:gd name="T71" fmla="*/ 1228 h 1266"/>
                  <a:gd name="T72" fmla="*/ 136 w 456"/>
                  <a:gd name="T73" fmla="*/ 1207 h 1266"/>
                  <a:gd name="T74" fmla="*/ 80 w 456"/>
                  <a:gd name="T75" fmla="*/ 1180 h 1266"/>
                  <a:gd name="T76" fmla="*/ 30 w 456"/>
                  <a:gd name="T77" fmla="*/ 1149 h 1266"/>
                  <a:gd name="T78" fmla="*/ 0 w 456"/>
                  <a:gd name="T79" fmla="*/ 1126 h 1266"/>
                  <a:gd name="T80" fmla="*/ 0 w 456"/>
                  <a:gd name="T81" fmla="*/ 1130 h 1266"/>
                  <a:gd name="T82" fmla="*/ 0 w 456"/>
                  <a:gd name="T83" fmla="*/ 1134 h 1266"/>
                  <a:gd name="T84" fmla="*/ 0 w 456"/>
                  <a:gd name="T85" fmla="*/ 1138 h 1266"/>
                  <a:gd name="T86" fmla="*/ 0 w 456"/>
                  <a:gd name="T87" fmla="*/ 1142 h 126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6"/>
                  <a:gd name="T133" fmla="*/ 0 h 1266"/>
                  <a:gd name="T134" fmla="*/ 456 w 456"/>
                  <a:gd name="T135" fmla="*/ 1266 h 126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6" h="1266">
                    <a:moveTo>
                      <a:pt x="435" y="2"/>
                    </a:moveTo>
                    <a:lnTo>
                      <a:pt x="410" y="0"/>
                    </a:lnTo>
                    <a:lnTo>
                      <a:pt x="378" y="0"/>
                    </a:lnTo>
                    <a:lnTo>
                      <a:pt x="345" y="0"/>
                    </a:lnTo>
                    <a:lnTo>
                      <a:pt x="312" y="2"/>
                    </a:lnTo>
                    <a:lnTo>
                      <a:pt x="282" y="6"/>
                    </a:lnTo>
                    <a:lnTo>
                      <a:pt x="251" y="12"/>
                    </a:lnTo>
                    <a:lnTo>
                      <a:pt x="220" y="19"/>
                    </a:lnTo>
                    <a:lnTo>
                      <a:pt x="190" y="29"/>
                    </a:lnTo>
                    <a:lnTo>
                      <a:pt x="161" y="38"/>
                    </a:lnTo>
                    <a:lnTo>
                      <a:pt x="138" y="46"/>
                    </a:lnTo>
                    <a:lnTo>
                      <a:pt x="138" y="48"/>
                    </a:lnTo>
                    <a:lnTo>
                      <a:pt x="136" y="50"/>
                    </a:lnTo>
                    <a:lnTo>
                      <a:pt x="136" y="52"/>
                    </a:lnTo>
                    <a:lnTo>
                      <a:pt x="136" y="54"/>
                    </a:lnTo>
                    <a:lnTo>
                      <a:pt x="136" y="56"/>
                    </a:lnTo>
                    <a:lnTo>
                      <a:pt x="134" y="56"/>
                    </a:lnTo>
                    <a:lnTo>
                      <a:pt x="134" y="58"/>
                    </a:lnTo>
                    <a:lnTo>
                      <a:pt x="134" y="60"/>
                    </a:lnTo>
                    <a:lnTo>
                      <a:pt x="136" y="60"/>
                    </a:lnTo>
                    <a:lnTo>
                      <a:pt x="165" y="48"/>
                    </a:lnTo>
                    <a:lnTo>
                      <a:pt x="193" y="38"/>
                    </a:lnTo>
                    <a:lnTo>
                      <a:pt x="222" y="29"/>
                    </a:lnTo>
                    <a:lnTo>
                      <a:pt x="253" y="23"/>
                    </a:lnTo>
                    <a:lnTo>
                      <a:pt x="284" y="17"/>
                    </a:lnTo>
                    <a:lnTo>
                      <a:pt x="314" y="14"/>
                    </a:lnTo>
                    <a:lnTo>
                      <a:pt x="345" y="12"/>
                    </a:lnTo>
                    <a:lnTo>
                      <a:pt x="378" y="10"/>
                    </a:lnTo>
                    <a:lnTo>
                      <a:pt x="410" y="12"/>
                    </a:lnTo>
                    <a:lnTo>
                      <a:pt x="430" y="12"/>
                    </a:lnTo>
                    <a:lnTo>
                      <a:pt x="431" y="12"/>
                    </a:lnTo>
                    <a:lnTo>
                      <a:pt x="431" y="10"/>
                    </a:lnTo>
                    <a:lnTo>
                      <a:pt x="431" y="8"/>
                    </a:lnTo>
                    <a:lnTo>
                      <a:pt x="433" y="8"/>
                    </a:lnTo>
                    <a:lnTo>
                      <a:pt x="433" y="6"/>
                    </a:lnTo>
                    <a:lnTo>
                      <a:pt x="433" y="4"/>
                    </a:lnTo>
                    <a:lnTo>
                      <a:pt x="435" y="4"/>
                    </a:lnTo>
                    <a:lnTo>
                      <a:pt x="435" y="2"/>
                    </a:lnTo>
                    <a:close/>
                    <a:moveTo>
                      <a:pt x="0" y="1142"/>
                    </a:moveTo>
                    <a:lnTo>
                      <a:pt x="25" y="1157"/>
                    </a:lnTo>
                    <a:lnTo>
                      <a:pt x="49" y="1174"/>
                    </a:lnTo>
                    <a:lnTo>
                      <a:pt x="76" y="1190"/>
                    </a:lnTo>
                    <a:lnTo>
                      <a:pt x="103" y="1203"/>
                    </a:lnTo>
                    <a:lnTo>
                      <a:pt x="132" y="1217"/>
                    </a:lnTo>
                    <a:lnTo>
                      <a:pt x="161" y="1228"/>
                    </a:lnTo>
                    <a:lnTo>
                      <a:pt x="190" y="1238"/>
                    </a:lnTo>
                    <a:lnTo>
                      <a:pt x="220" y="1245"/>
                    </a:lnTo>
                    <a:lnTo>
                      <a:pt x="251" y="1253"/>
                    </a:lnTo>
                    <a:lnTo>
                      <a:pt x="282" y="1259"/>
                    </a:lnTo>
                    <a:lnTo>
                      <a:pt x="312" y="1263"/>
                    </a:lnTo>
                    <a:lnTo>
                      <a:pt x="345" y="1264"/>
                    </a:lnTo>
                    <a:lnTo>
                      <a:pt x="378" y="1266"/>
                    </a:lnTo>
                    <a:lnTo>
                      <a:pt x="410" y="1264"/>
                    </a:lnTo>
                    <a:lnTo>
                      <a:pt x="443" y="1263"/>
                    </a:lnTo>
                    <a:lnTo>
                      <a:pt x="456" y="1261"/>
                    </a:lnTo>
                    <a:lnTo>
                      <a:pt x="454" y="1261"/>
                    </a:lnTo>
                    <a:lnTo>
                      <a:pt x="454" y="1259"/>
                    </a:lnTo>
                    <a:lnTo>
                      <a:pt x="453" y="1257"/>
                    </a:lnTo>
                    <a:lnTo>
                      <a:pt x="453" y="1255"/>
                    </a:lnTo>
                    <a:lnTo>
                      <a:pt x="451" y="1253"/>
                    </a:lnTo>
                    <a:lnTo>
                      <a:pt x="451" y="1251"/>
                    </a:lnTo>
                    <a:lnTo>
                      <a:pt x="441" y="1253"/>
                    </a:lnTo>
                    <a:lnTo>
                      <a:pt x="410" y="1255"/>
                    </a:lnTo>
                    <a:lnTo>
                      <a:pt x="378" y="1255"/>
                    </a:lnTo>
                    <a:lnTo>
                      <a:pt x="345" y="1255"/>
                    </a:lnTo>
                    <a:lnTo>
                      <a:pt x="314" y="1253"/>
                    </a:lnTo>
                    <a:lnTo>
                      <a:pt x="284" y="1249"/>
                    </a:lnTo>
                    <a:lnTo>
                      <a:pt x="253" y="1243"/>
                    </a:lnTo>
                    <a:lnTo>
                      <a:pt x="222" y="1236"/>
                    </a:lnTo>
                    <a:lnTo>
                      <a:pt x="193" y="1228"/>
                    </a:lnTo>
                    <a:lnTo>
                      <a:pt x="165" y="1218"/>
                    </a:lnTo>
                    <a:lnTo>
                      <a:pt x="136" y="1207"/>
                    </a:lnTo>
                    <a:lnTo>
                      <a:pt x="107" y="1193"/>
                    </a:lnTo>
                    <a:lnTo>
                      <a:pt x="80" y="1180"/>
                    </a:lnTo>
                    <a:lnTo>
                      <a:pt x="55" y="1165"/>
                    </a:lnTo>
                    <a:lnTo>
                      <a:pt x="30" y="1149"/>
                    </a:lnTo>
                    <a:lnTo>
                      <a:pt x="5" y="1132"/>
                    </a:lnTo>
                    <a:lnTo>
                      <a:pt x="0" y="1126"/>
                    </a:lnTo>
                    <a:lnTo>
                      <a:pt x="0" y="1128"/>
                    </a:lnTo>
                    <a:lnTo>
                      <a:pt x="0" y="1130"/>
                    </a:lnTo>
                    <a:lnTo>
                      <a:pt x="0" y="1132"/>
                    </a:lnTo>
                    <a:lnTo>
                      <a:pt x="0" y="1134"/>
                    </a:lnTo>
                    <a:lnTo>
                      <a:pt x="0" y="1136"/>
                    </a:lnTo>
                    <a:lnTo>
                      <a:pt x="0" y="1138"/>
                    </a:lnTo>
                    <a:lnTo>
                      <a:pt x="0" y="1140"/>
                    </a:lnTo>
                    <a:lnTo>
                      <a:pt x="0" y="1142"/>
                    </a:lnTo>
                    <a:close/>
                  </a:path>
                </a:pathLst>
              </a:custGeom>
              <a:solidFill>
                <a:srgbClr val="89CFFF"/>
              </a:solidFill>
              <a:ln w="9525">
                <a:noFill/>
                <a:round/>
              </a:ln>
            </p:spPr>
            <p:txBody>
              <a:bodyPr/>
              <a:lstStyle/>
              <a:p>
                <a:endParaRPr lang="en-US"/>
              </a:p>
            </p:txBody>
          </p:sp>
          <p:sp>
            <p:nvSpPr>
              <p:cNvPr id="44240" name="Freeform 411"/>
              <p:cNvSpPr>
                <a:spLocks noEditPoints="1"/>
              </p:cNvSpPr>
              <p:nvPr/>
            </p:nvSpPr>
            <p:spPr bwMode="auto">
              <a:xfrm>
                <a:off x="4000" y="1468"/>
                <a:ext cx="453" cy="1257"/>
              </a:xfrm>
              <a:custGeom>
                <a:avLst/>
                <a:gdLst>
                  <a:gd name="T0" fmla="*/ 410 w 453"/>
                  <a:gd name="T1" fmla="*/ 2 h 1257"/>
                  <a:gd name="T2" fmla="*/ 345 w 453"/>
                  <a:gd name="T3" fmla="*/ 2 h 1257"/>
                  <a:gd name="T4" fmla="*/ 282 w 453"/>
                  <a:gd name="T5" fmla="*/ 8 h 1257"/>
                  <a:gd name="T6" fmla="*/ 220 w 453"/>
                  <a:gd name="T7" fmla="*/ 21 h 1257"/>
                  <a:gd name="T8" fmla="*/ 163 w 453"/>
                  <a:gd name="T9" fmla="*/ 38 h 1257"/>
                  <a:gd name="T10" fmla="*/ 136 w 453"/>
                  <a:gd name="T11" fmla="*/ 52 h 1257"/>
                  <a:gd name="T12" fmla="*/ 134 w 453"/>
                  <a:gd name="T13" fmla="*/ 54 h 1257"/>
                  <a:gd name="T14" fmla="*/ 134 w 453"/>
                  <a:gd name="T15" fmla="*/ 57 h 1257"/>
                  <a:gd name="T16" fmla="*/ 132 w 453"/>
                  <a:gd name="T17" fmla="*/ 61 h 1257"/>
                  <a:gd name="T18" fmla="*/ 138 w 453"/>
                  <a:gd name="T19" fmla="*/ 59 h 1257"/>
                  <a:gd name="T20" fmla="*/ 193 w 453"/>
                  <a:gd name="T21" fmla="*/ 38 h 1257"/>
                  <a:gd name="T22" fmla="*/ 253 w 453"/>
                  <a:gd name="T23" fmla="*/ 25 h 1257"/>
                  <a:gd name="T24" fmla="*/ 314 w 453"/>
                  <a:gd name="T25" fmla="*/ 15 h 1257"/>
                  <a:gd name="T26" fmla="*/ 378 w 453"/>
                  <a:gd name="T27" fmla="*/ 11 h 1257"/>
                  <a:gd name="T28" fmla="*/ 428 w 453"/>
                  <a:gd name="T29" fmla="*/ 13 h 1257"/>
                  <a:gd name="T30" fmla="*/ 430 w 453"/>
                  <a:gd name="T31" fmla="*/ 11 h 1257"/>
                  <a:gd name="T32" fmla="*/ 430 w 453"/>
                  <a:gd name="T33" fmla="*/ 8 h 1257"/>
                  <a:gd name="T34" fmla="*/ 431 w 453"/>
                  <a:gd name="T35" fmla="*/ 6 h 1257"/>
                  <a:gd name="T36" fmla="*/ 433 w 453"/>
                  <a:gd name="T37" fmla="*/ 4 h 1257"/>
                  <a:gd name="T38" fmla="*/ 2 w 453"/>
                  <a:gd name="T39" fmla="*/ 1132 h 1257"/>
                  <a:gd name="T40" fmla="*/ 51 w 453"/>
                  <a:gd name="T41" fmla="*/ 1166 h 1257"/>
                  <a:gd name="T42" fmla="*/ 105 w 453"/>
                  <a:gd name="T43" fmla="*/ 1195 h 1257"/>
                  <a:gd name="T44" fmla="*/ 163 w 453"/>
                  <a:gd name="T45" fmla="*/ 1218 h 1257"/>
                  <a:gd name="T46" fmla="*/ 220 w 453"/>
                  <a:gd name="T47" fmla="*/ 1237 h 1257"/>
                  <a:gd name="T48" fmla="*/ 282 w 453"/>
                  <a:gd name="T49" fmla="*/ 1249 h 1257"/>
                  <a:gd name="T50" fmla="*/ 345 w 453"/>
                  <a:gd name="T51" fmla="*/ 1257 h 1257"/>
                  <a:gd name="T52" fmla="*/ 410 w 453"/>
                  <a:gd name="T53" fmla="*/ 1257 h 1257"/>
                  <a:gd name="T54" fmla="*/ 453 w 453"/>
                  <a:gd name="T55" fmla="*/ 1253 h 1257"/>
                  <a:gd name="T56" fmla="*/ 451 w 453"/>
                  <a:gd name="T57" fmla="*/ 1249 h 1257"/>
                  <a:gd name="T58" fmla="*/ 451 w 453"/>
                  <a:gd name="T59" fmla="*/ 1247 h 1257"/>
                  <a:gd name="T60" fmla="*/ 449 w 453"/>
                  <a:gd name="T61" fmla="*/ 1245 h 1257"/>
                  <a:gd name="T62" fmla="*/ 447 w 453"/>
                  <a:gd name="T63" fmla="*/ 1241 h 1257"/>
                  <a:gd name="T64" fmla="*/ 410 w 453"/>
                  <a:gd name="T65" fmla="*/ 1245 h 1257"/>
                  <a:gd name="T66" fmla="*/ 347 w 453"/>
                  <a:gd name="T67" fmla="*/ 1245 h 1257"/>
                  <a:gd name="T68" fmla="*/ 284 w 453"/>
                  <a:gd name="T69" fmla="*/ 1239 h 1257"/>
                  <a:gd name="T70" fmla="*/ 224 w 453"/>
                  <a:gd name="T71" fmla="*/ 1226 h 1257"/>
                  <a:gd name="T72" fmla="*/ 165 w 453"/>
                  <a:gd name="T73" fmla="*/ 1209 h 1257"/>
                  <a:gd name="T74" fmla="*/ 111 w 453"/>
                  <a:gd name="T75" fmla="*/ 1186 h 1257"/>
                  <a:gd name="T76" fmla="*/ 57 w 453"/>
                  <a:gd name="T77" fmla="*/ 1157 h 1257"/>
                  <a:gd name="T78" fmla="*/ 9 w 453"/>
                  <a:gd name="T79" fmla="*/ 1124 h 1257"/>
                  <a:gd name="T80" fmla="*/ 0 w 453"/>
                  <a:gd name="T81" fmla="*/ 1119 h 1257"/>
                  <a:gd name="T82" fmla="*/ 0 w 453"/>
                  <a:gd name="T83" fmla="*/ 1122 h 1257"/>
                  <a:gd name="T84" fmla="*/ 0 w 453"/>
                  <a:gd name="T85" fmla="*/ 1124 h 1257"/>
                  <a:gd name="T86" fmla="*/ 0 w 453"/>
                  <a:gd name="T87" fmla="*/ 1128 h 125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453"/>
                  <a:gd name="T133" fmla="*/ 0 h 1257"/>
                  <a:gd name="T134" fmla="*/ 453 w 453"/>
                  <a:gd name="T135" fmla="*/ 1257 h 125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453" h="1257">
                    <a:moveTo>
                      <a:pt x="433" y="4"/>
                    </a:moveTo>
                    <a:lnTo>
                      <a:pt x="410" y="2"/>
                    </a:lnTo>
                    <a:lnTo>
                      <a:pt x="378" y="0"/>
                    </a:lnTo>
                    <a:lnTo>
                      <a:pt x="345" y="2"/>
                    </a:lnTo>
                    <a:lnTo>
                      <a:pt x="314" y="4"/>
                    </a:lnTo>
                    <a:lnTo>
                      <a:pt x="282" y="8"/>
                    </a:lnTo>
                    <a:lnTo>
                      <a:pt x="251" y="13"/>
                    </a:lnTo>
                    <a:lnTo>
                      <a:pt x="220" y="21"/>
                    </a:lnTo>
                    <a:lnTo>
                      <a:pt x="192" y="29"/>
                    </a:lnTo>
                    <a:lnTo>
                      <a:pt x="163" y="38"/>
                    </a:lnTo>
                    <a:lnTo>
                      <a:pt x="136" y="50"/>
                    </a:lnTo>
                    <a:lnTo>
                      <a:pt x="136" y="52"/>
                    </a:lnTo>
                    <a:lnTo>
                      <a:pt x="134" y="52"/>
                    </a:lnTo>
                    <a:lnTo>
                      <a:pt x="134" y="54"/>
                    </a:lnTo>
                    <a:lnTo>
                      <a:pt x="134" y="56"/>
                    </a:lnTo>
                    <a:lnTo>
                      <a:pt x="134" y="57"/>
                    </a:lnTo>
                    <a:lnTo>
                      <a:pt x="132" y="59"/>
                    </a:lnTo>
                    <a:lnTo>
                      <a:pt x="132" y="61"/>
                    </a:lnTo>
                    <a:lnTo>
                      <a:pt x="132" y="63"/>
                    </a:lnTo>
                    <a:lnTo>
                      <a:pt x="138" y="59"/>
                    </a:lnTo>
                    <a:lnTo>
                      <a:pt x="165" y="50"/>
                    </a:lnTo>
                    <a:lnTo>
                      <a:pt x="193" y="38"/>
                    </a:lnTo>
                    <a:lnTo>
                      <a:pt x="224" y="31"/>
                    </a:lnTo>
                    <a:lnTo>
                      <a:pt x="253" y="25"/>
                    </a:lnTo>
                    <a:lnTo>
                      <a:pt x="284" y="19"/>
                    </a:lnTo>
                    <a:lnTo>
                      <a:pt x="314" y="15"/>
                    </a:lnTo>
                    <a:lnTo>
                      <a:pt x="347" y="11"/>
                    </a:lnTo>
                    <a:lnTo>
                      <a:pt x="378" y="11"/>
                    </a:lnTo>
                    <a:lnTo>
                      <a:pt x="410" y="11"/>
                    </a:lnTo>
                    <a:lnTo>
                      <a:pt x="428" y="13"/>
                    </a:lnTo>
                    <a:lnTo>
                      <a:pt x="428" y="11"/>
                    </a:lnTo>
                    <a:lnTo>
                      <a:pt x="430" y="11"/>
                    </a:lnTo>
                    <a:lnTo>
                      <a:pt x="430" y="10"/>
                    </a:lnTo>
                    <a:lnTo>
                      <a:pt x="430" y="8"/>
                    </a:lnTo>
                    <a:lnTo>
                      <a:pt x="431" y="8"/>
                    </a:lnTo>
                    <a:lnTo>
                      <a:pt x="431" y="6"/>
                    </a:lnTo>
                    <a:lnTo>
                      <a:pt x="431" y="4"/>
                    </a:lnTo>
                    <a:lnTo>
                      <a:pt x="433" y="4"/>
                    </a:lnTo>
                    <a:close/>
                    <a:moveTo>
                      <a:pt x="0" y="1130"/>
                    </a:moveTo>
                    <a:lnTo>
                      <a:pt x="2" y="1132"/>
                    </a:lnTo>
                    <a:lnTo>
                      <a:pt x="26" y="1149"/>
                    </a:lnTo>
                    <a:lnTo>
                      <a:pt x="51" y="1166"/>
                    </a:lnTo>
                    <a:lnTo>
                      <a:pt x="78" y="1182"/>
                    </a:lnTo>
                    <a:lnTo>
                      <a:pt x="105" y="1195"/>
                    </a:lnTo>
                    <a:lnTo>
                      <a:pt x="134" y="1207"/>
                    </a:lnTo>
                    <a:lnTo>
                      <a:pt x="163" y="1218"/>
                    </a:lnTo>
                    <a:lnTo>
                      <a:pt x="192" y="1228"/>
                    </a:lnTo>
                    <a:lnTo>
                      <a:pt x="220" y="1237"/>
                    </a:lnTo>
                    <a:lnTo>
                      <a:pt x="251" y="1243"/>
                    </a:lnTo>
                    <a:lnTo>
                      <a:pt x="282" y="1249"/>
                    </a:lnTo>
                    <a:lnTo>
                      <a:pt x="314" y="1253"/>
                    </a:lnTo>
                    <a:lnTo>
                      <a:pt x="345" y="1257"/>
                    </a:lnTo>
                    <a:lnTo>
                      <a:pt x="378" y="1257"/>
                    </a:lnTo>
                    <a:lnTo>
                      <a:pt x="410" y="1257"/>
                    </a:lnTo>
                    <a:lnTo>
                      <a:pt x="443" y="1253"/>
                    </a:lnTo>
                    <a:lnTo>
                      <a:pt x="453" y="1253"/>
                    </a:lnTo>
                    <a:lnTo>
                      <a:pt x="453" y="1251"/>
                    </a:lnTo>
                    <a:lnTo>
                      <a:pt x="451" y="1249"/>
                    </a:lnTo>
                    <a:lnTo>
                      <a:pt x="451" y="1247"/>
                    </a:lnTo>
                    <a:lnTo>
                      <a:pt x="449" y="1245"/>
                    </a:lnTo>
                    <a:lnTo>
                      <a:pt x="449" y="1243"/>
                    </a:lnTo>
                    <a:lnTo>
                      <a:pt x="447" y="1241"/>
                    </a:lnTo>
                    <a:lnTo>
                      <a:pt x="441" y="1243"/>
                    </a:lnTo>
                    <a:lnTo>
                      <a:pt x="410" y="1245"/>
                    </a:lnTo>
                    <a:lnTo>
                      <a:pt x="378" y="1247"/>
                    </a:lnTo>
                    <a:lnTo>
                      <a:pt x="347" y="1245"/>
                    </a:lnTo>
                    <a:lnTo>
                      <a:pt x="314" y="1243"/>
                    </a:lnTo>
                    <a:lnTo>
                      <a:pt x="284" y="1239"/>
                    </a:lnTo>
                    <a:lnTo>
                      <a:pt x="253" y="1234"/>
                    </a:lnTo>
                    <a:lnTo>
                      <a:pt x="224" y="1226"/>
                    </a:lnTo>
                    <a:lnTo>
                      <a:pt x="193" y="1218"/>
                    </a:lnTo>
                    <a:lnTo>
                      <a:pt x="165" y="1209"/>
                    </a:lnTo>
                    <a:lnTo>
                      <a:pt x="138" y="1197"/>
                    </a:lnTo>
                    <a:lnTo>
                      <a:pt x="111" y="1186"/>
                    </a:lnTo>
                    <a:lnTo>
                      <a:pt x="84" y="1172"/>
                    </a:lnTo>
                    <a:lnTo>
                      <a:pt x="57" y="1157"/>
                    </a:lnTo>
                    <a:lnTo>
                      <a:pt x="32" y="1142"/>
                    </a:lnTo>
                    <a:lnTo>
                      <a:pt x="9" y="1124"/>
                    </a:lnTo>
                    <a:lnTo>
                      <a:pt x="0" y="1117"/>
                    </a:lnTo>
                    <a:lnTo>
                      <a:pt x="0" y="1119"/>
                    </a:lnTo>
                    <a:lnTo>
                      <a:pt x="0" y="1120"/>
                    </a:lnTo>
                    <a:lnTo>
                      <a:pt x="0" y="1122"/>
                    </a:lnTo>
                    <a:lnTo>
                      <a:pt x="0" y="1124"/>
                    </a:lnTo>
                    <a:lnTo>
                      <a:pt x="0" y="1126"/>
                    </a:lnTo>
                    <a:lnTo>
                      <a:pt x="0" y="1128"/>
                    </a:lnTo>
                    <a:lnTo>
                      <a:pt x="0" y="1130"/>
                    </a:lnTo>
                    <a:close/>
                  </a:path>
                </a:pathLst>
              </a:custGeom>
              <a:solidFill>
                <a:srgbClr val="8AD0FF"/>
              </a:solidFill>
              <a:ln w="9525">
                <a:noFill/>
                <a:round/>
              </a:ln>
            </p:spPr>
            <p:txBody>
              <a:bodyPr/>
              <a:lstStyle/>
              <a:p>
                <a:endParaRPr lang="en-US"/>
              </a:p>
            </p:txBody>
          </p:sp>
          <p:sp>
            <p:nvSpPr>
              <p:cNvPr id="44241" name="Freeform 412"/>
              <p:cNvSpPr>
                <a:spLocks noEditPoints="1"/>
              </p:cNvSpPr>
              <p:nvPr/>
            </p:nvSpPr>
            <p:spPr bwMode="auto">
              <a:xfrm>
                <a:off x="4000" y="1474"/>
                <a:ext cx="451" cy="1245"/>
              </a:xfrm>
              <a:custGeom>
                <a:avLst/>
                <a:gdLst>
                  <a:gd name="T0" fmla="*/ 410 w 451"/>
                  <a:gd name="T1" fmla="*/ 2 h 1245"/>
                  <a:gd name="T2" fmla="*/ 345 w 451"/>
                  <a:gd name="T3" fmla="*/ 2 h 1245"/>
                  <a:gd name="T4" fmla="*/ 284 w 451"/>
                  <a:gd name="T5" fmla="*/ 7 h 1245"/>
                  <a:gd name="T6" fmla="*/ 222 w 451"/>
                  <a:gd name="T7" fmla="*/ 19 h 1245"/>
                  <a:gd name="T8" fmla="*/ 165 w 451"/>
                  <a:gd name="T9" fmla="*/ 38 h 1245"/>
                  <a:gd name="T10" fmla="*/ 134 w 451"/>
                  <a:gd name="T11" fmla="*/ 50 h 1245"/>
                  <a:gd name="T12" fmla="*/ 132 w 451"/>
                  <a:gd name="T13" fmla="*/ 53 h 1245"/>
                  <a:gd name="T14" fmla="*/ 132 w 451"/>
                  <a:gd name="T15" fmla="*/ 57 h 1245"/>
                  <a:gd name="T16" fmla="*/ 130 w 451"/>
                  <a:gd name="T17" fmla="*/ 59 h 1245"/>
                  <a:gd name="T18" fmla="*/ 130 w 451"/>
                  <a:gd name="T19" fmla="*/ 63 h 1245"/>
                  <a:gd name="T20" fmla="*/ 167 w 451"/>
                  <a:gd name="T21" fmla="*/ 48 h 1245"/>
                  <a:gd name="T22" fmla="*/ 224 w 451"/>
                  <a:gd name="T23" fmla="*/ 30 h 1245"/>
                  <a:gd name="T24" fmla="*/ 286 w 451"/>
                  <a:gd name="T25" fmla="*/ 17 h 1245"/>
                  <a:gd name="T26" fmla="*/ 347 w 451"/>
                  <a:gd name="T27" fmla="*/ 11 h 1245"/>
                  <a:gd name="T28" fmla="*/ 408 w 451"/>
                  <a:gd name="T29" fmla="*/ 11 h 1245"/>
                  <a:gd name="T30" fmla="*/ 426 w 451"/>
                  <a:gd name="T31" fmla="*/ 11 h 1245"/>
                  <a:gd name="T32" fmla="*/ 428 w 451"/>
                  <a:gd name="T33" fmla="*/ 9 h 1245"/>
                  <a:gd name="T34" fmla="*/ 428 w 451"/>
                  <a:gd name="T35" fmla="*/ 5 h 1245"/>
                  <a:gd name="T36" fmla="*/ 430 w 451"/>
                  <a:gd name="T37" fmla="*/ 4 h 1245"/>
                  <a:gd name="T38" fmla="*/ 0 w 451"/>
                  <a:gd name="T39" fmla="*/ 1116 h 1245"/>
                  <a:gd name="T40" fmla="*/ 30 w 451"/>
                  <a:gd name="T41" fmla="*/ 1139 h 1245"/>
                  <a:gd name="T42" fmla="*/ 80 w 451"/>
                  <a:gd name="T43" fmla="*/ 1170 h 1245"/>
                  <a:gd name="T44" fmla="*/ 136 w 451"/>
                  <a:gd name="T45" fmla="*/ 1197 h 1245"/>
                  <a:gd name="T46" fmla="*/ 193 w 451"/>
                  <a:gd name="T47" fmla="*/ 1218 h 1245"/>
                  <a:gd name="T48" fmla="*/ 253 w 451"/>
                  <a:gd name="T49" fmla="*/ 1233 h 1245"/>
                  <a:gd name="T50" fmla="*/ 314 w 451"/>
                  <a:gd name="T51" fmla="*/ 1243 h 1245"/>
                  <a:gd name="T52" fmla="*/ 378 w 451"/>
                  <a:gd name="T53" fmla="*/ 1245 h 1245"/>
                  <a:gd name="T54" fmla="*/ 441 w 451"/>
                  <a:gd name="T55" fmla="*/ 1243 h 1245"/>
                  <a:gd name="T56" fmla="*/ 449 w 451"/>
                  <a:gd name="T57" fmla="*/ 1239 h 1245"/>
                  <a:gd name="T58" fmla="*/ 449 w 451"/>
                  <a:gd name="T59" fmla="*/ 1237 h 1245"/>
                  <a:gd name="T60" fmla="*/ 447 w 451"/>
                  <a:gd name="T61" fmla="*/ 1235 h 1245"/>
                  <a:gd name="T62" fmla="*/ 445 w 451"/>
                  <a:gd name="T63" fmla="*/ 1231 h 1245"/>
                  <a:gd name="T64" fmla="*/ 441 w 451"/>
                  <a:gd name="T65" fmla="*/ 1231 h 1245"/>
                  <a:gd name="T66" fmla="*/ 378 w 451"/>
                  <a:gd name="T67" fmla="*/ 1235 h 1245"/>
                  <a:gd name="T68" fmla="*/ 314 w 451"/>
                  <a:gd name="T69" fmla="*/ 1231 h 1245"/>
                  <a:gd name="T70" fmla="*/ 255 w 451"/>
                  <a:gd name="T71" fmla="*/ 1222 h 1245"/>
                  <a:gd name="T72" fmla="*/ 195 w 451"/>
                  <a:gd name="T73" fmla="*/ 1207 h 1245"/>
                  <a:gd name="T74" fmla="*/ 140 w 451"/>
                  <a:gd name="T75" fmla="*/ 1187 h 1245"/>
                  <a:gd name="T76" fmla="*/ 86 w 451"/>
                  <a:gd name="T77" fmla="*/ 1160 h 1245"/>
                  <a:gd name="T78" fmla="*/ 36 w 451"/>
                  <a:gd name="T79" fmla="*/ 1130 h 1245"/>
                  <a:gd name="T80" fmla="*/ 0 w 451"/>
                  <a:gd name="T81" fmla="*/ 1103 h 1245"/>
                  <a:gd name="T82" fmla="*/ 0 w 451"/>
                  <a:gd name="T83" fmla="*/ 1107 h 1245"/>
                  <a:gd name="T84" fmla="*/ 0 w 451"/>
                  <a:gd name="T85" fmla="*/ 1111 h 1245"/>
                  <a:gd name="T86" fmla="*/ 0 w 451"/>
                  <a:gd name="T87" fmla="*/ 1114 h 1245"/>
                  <a:gd name="T88" fmla="*/ 0 w 451"/>
                  <a:gd name="T89" fmla="*/ 1116 h 12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51"/>
                  <a:gd name="T136" fmla="*/ 0 h 1245"/>
                  <a:gd name="T137" fmla="*/ 451 w 451"/>
                  <a:gd name="T138" fmla="*/ 1245 h 124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51" h="1245">
                    <a:moveTo>
                      <a:pt x="430" y="2"/>
                    </a:moveTo>
                    <a:lnTo>
                      <a:pt x="410" y="2"/>
                    </a:lnTo>
                    <a:lnTo>
                      <a:pt x="378" y="0"/>
                    </a:lnTo>
                    <a:lnTo>
                      <a:pt x="345" y="2"/>
                    </a:lnTo>
                    <a:lnTo>
                      <a:pt x="314" y="4"/>
                    </a:lnTo>
                    <a:lnTo>
                      <a:pt x="284" y="7"/>
                    </a:lnTo>
                    <a:lnTo>
                      <a:pt x="253" y="13"/>
                    </a:lnTo>
                    <a:lnTo>
                      <a:pt x="222" y="19"/>
                    </a:lnTo>
                    <a:lnTo>
                      <a:pt x="193" y="28"/>
                    </a:lnTo>
                    <a:lnTo>
                      <a:pt x="165" y="38"/>
                    </a:lnTo>
                    <a:lnTo>
                      <a:pt x="136" y="50"/>
                    </a:lnTo>
                    <a:lnTo>
                      <a:pt x="134" y="50"/>
                    </a:lnTo>
                    <a:lnTo>
                      <a:pt x="134" y="51"/>
                    </a:lnTo>
                    <a:lnTo>
                      <a:pt x="132" y="53"/>
                    </a:lnTo>
                    <a:lnTo>
                      <a:pt x="132" y="55"/>
                    </a:lnTo>
                    <a:lnTo>
                      <a:pt x="132" y="57"/>
                    </a:lnTo>
                    <a:lnTo>
                      <a:pt x="132" y="59"/>
                    </a:lnTo>
                    <a:lnTo>
                      <a:pt x="130" y="59"/>
                    </a:lnTo>
                    <a:lnTo>
                      <a:pt x="130" y="61"/>
                    </a:lnTo>
                    <a:lnTo>
                      <a:pt x="130" y="63"/>
                    </a:lnTo>
                    <a:lnTo>
                      <a:pt x="140" y="59"/>
                    </a:lnTo>
                    <a:lnTo>
                      <a:pt x="167" y="48"/>
                    </a:lnTo>
                    <a:lnTo>
                      <a:pt x="195" y="38"/>
                    </a:lnTo>
                    <a:lnTo>
                      <a:pt x="224" y="30"/>
                    </a:lnTo>
                    <a:lnTo>
                      <a:pt x="255" y="23"/>
                    </a:lnTo>
                    <a:lnTo>
                      <a:pt x="286" y="17"/>
                    </a:lnTo>
                    <a:lnTo>
                      <a:pt x="314" y="13"/>
                    </a:lnTo>
                    <a:lnTo>
                      <a:pt x="347" y="11"/>
                    </a:lnTo>
                    <a:lnTo>
                      <a:pt x="378" y="11"/>
                    </a:lnTo>
                    <a:lnTo>
                      <a:pt x="408" y="11"/>
                    </a:lnTo>
                    <a:lnTo>
                      <a:pt x="426" y="13"/>
                    </a:lnTo>
                    <a:lnTo>
                      <a:pt x="426" y="11"/>
                    </a:lnTo>
                    <a:lnTo>
                      <a:pt x="426" y="9"/>
                    </a:lnTo>
                    <a:lnTo>
                      <a:pt x="428" y="9"/>
                    </a:lnTo>
                    <a:lnTo>
                      <a:pt x="428" y="7"/>
                    </a:lnTo>
                    <a:lnTo>
                      <a:pt x="428" y="5"/>
                    </a:lnTo>
                    <a:lnTo>
                      <a:pt x="430" y="5"/>
                    </a:lnTo>
                    <a:lnTo>
                      <a:pt x="430" y="4"/>
                    </a:lnTo>
                    <a:lnTo>
                      <a:pt x="430" y="2"/>
                    </a:lnTo>
                    <a:close/>
                    <a:moveTo>
                      <a:pt x="0" y="1116"/>
                    </a:moveTo>
                    <a:lnTo>
                      <a:pt x="5" y="1122"/>
                    </a:lnTo>
                    <a:lnTo>
                      <a:pt x="30" y="1139"/>
                    </a:lnTo>
                    <a:lnTo>
                      <a:pt x="55" y="1155"/>
                    </a:lnTo>
                    <a:lnTo>
                      <a:pt x="80" y="1170"/>
                    </a:lnTo>
                    <a:lnTo>
                      <a:pt x="107" y="1183"/>
                    </a:lnTo>
                    <a:lnTo>
                      <a:pt x="136" y="1197"/>
                    </a:lnTo>
                    <a:lnTo>
                      <a:pt x="165" y="1208"/>
                    </a:lnTo>
                    <a:lnTo>
                      <a:pt x="193" y="1218"/>
                    </a:lnTo>
                    <a:lnTo>
                      <a:pt x="222" y="1226"/>
                    </a:lnTo>
                    <a:lnTo>
                      <a:pt x="253" y="1233"/>
                    </a:lnTo>
                    <a:lnTo>
                      <a:pt x="284" y="1239"/>
                    </a:lnTo>
                    <a:lnTo>
                      <a:pt x="314" y="1243"/>
                    </a:lnTo>
                    <a:lnTo>
                      <a:pt x="345" y="1245"/>
                    </a:lnTo>
                    <a:lnTo>
                      <a:pt x="378" y="1245"/>
                    </a:lnTo>
                    <a:lnTo>
                      <a:pt x="410" y="1245"/>
                    </a:lnTo>
                    <a:lnTo>
                      <a:pt x="441" y="1243"/>
                    </a:lnTo>
                    <a:lnTo>
                      <a:pt x="451" y="1241"/>
                    </a:lnTo>
                    <a:lnTo>
                      <a:pt x="449" y="1239"/>
                    </a:lnTo>
                    <a:lnTo>
                      <a:pt x="449" y="1237"/>
                    </a:lnTo>
                    <a:lnTo>
                      <a:pt x="447" y="1235"/>
                    </a:lnTo>
                    <a:lnTo>
                      <a:pt x="447" y="1233"/>
                    </a:lnTo>
                    <a:lnTo>
                      <a:pt x="445" y="1231"/>
                    </a:lnTo>
                    <a:lnTo>
                      <a:pt x="441" y="1231"/>
                    </a:lnTo>
                    <a:lnTo>
                      <a:pt x="408" y="1233"/>
                    </a:lnTo>
                    <a:lnTo>
                      <a:pt x="378" y="1235"/>
                    </a:lnTo>
                    <a:lnTo>
                      <a:pt x="347" y="1233"/>
                    </a:lnTo>
                    <a:lnTo>
                      <a:pt x="314" y="1231"/>
                    </a:lnTo>
                    <a:lnTo>
                      <a:pt x="286" y="1228"/>
                    </a:lnTo>
                    <a:lnTo>
                      <a:pt x="255" y="1222"/>
                    </a:lnTo>
                    <a:lnTo>
                      <a:pt x="224" y="1216"/>
                    </a:lnTo>
                    <a:lnTo>
                      <a:pt x="195" y="1207"/>
                    </a:lnTo>
                    <a:lnTo>
                      <a:pt x="167" y="1197"/>
                    </a:lnTo>
                    <a:lnTo>
                      <a:pt x="140" y="1187"/>
                    </a:lnTo>
                    <a:lnTo>
                      <a:pt x="113" y="1174"/>
                    </a:lnTo>
                    <a:lnTo>
                      <a:pt x="86" y="1160"/>
                    </a:lnTo>
                    <a:lnTo>
                      <a:pt x="61" y="1147"/>
                    </a:lnTo>
                    <a:lnTo>
                      <a:pt x="36" y="1130"/>
                    </a:lnTo>
                    <a:lnTo>
                      <a:pt x="11" y="1113"/>
                    </a:lnTo>
                    <a:lnTo>
                      <a:pt x="0" y="1103"/>
                    </a:lnTo>
                    <a:lnTo>
                      <a:pt x="0" y="1105"/>
                    </a:lnTo>
                    <a:lnTo>
                      <a:pt x="0" y="1107"/>
                    </a:lnTo>
                    <a:lnTo>
                      <a:pt x="0" y="1109"/>
                    </a:lnTo>
                    <a:lnTo>
                      <a:pt x="0" y="1111"/>
                    </a:lnTo>
                    <a:lnTo>
                      <a:pt x="0" y="1113"/>
                    </a:lnTo>
                    <a:lnTo>
                      <a:pt x="0" y="1114"/>
                    </a:lnTo>
                    <a:lnTo>
                      <a:pt x="0" y="1116"/>
                    </a:lnTo>
                    <a:close/>
                  </a:path>
                </a:pathLst>
              </a:custGeom>
              <a:solidFill>
                <a:srgbClr val="8BD0FF"/>
              </a:solidFill>
              <a:ln w="9525">
                <a:noFill/>
                <a:round/>
              </a:ln>
            </p:spPr>
            <p:txBody>
              <a:bodyPr/>
              <a:lstStyle/>
              <a:p>
                <a:endParaRPr lang="en-US"/>
              </a:p>
            </p:txBody>
          </p:sp>
          <p:sp>
            <p:nvSpPr>
              <p:cNvPr id="44242" name="Freeform 413"/>
              <p:cNvSpPr>
                <a:spLocks noEditPoints="1"/>
              </p:cNvSpPr>
              <p:nvPr/>
            </p:nvSpPr>
            <p:spPr bwMode="auto">
              <a:xfrm>
                <a:off x="3998" y="1479"/>
                <a:ext cx="449" cy="1236"/>
              </a:xfrm>
              <a:custGeom>
                <a:avLst/>
                <a:gdLst>
                  <a:gd name="T0" fmla="*/ 412 w 449"/>
                  <a:gd name="T1" fmla="*/ 0 h 1236"/>
                  <a:gd name="T2" fmla="*/ 349 w 449"/>
                  <a:gd name="T3" fmla="*/ 0 h 1236"/>
                  <a:gd name="T4" fmla="*/ 286 w 449"/>
                  <a:gd name="T5" fmla="*/ 8 h 1236"/>
                  <a:gd name="T6" fmla="*/ 226 w 449"/>
                  <a:gd name="T7" fmla="*/ 20 h 1236"/>
                  <a:gd name="T8" fmla="*/ 167 w 449"/>
                  <a:gd name="T9" fmla="*/ 39 h 1236"/>
                  <a:gd name="T10" fmla="*/ 134 w 449"/>
                  <a:gd name="T11" fmla="*/ 52 h 1236"/>
                  <a:gd name="T12" fmla="*/ 132 w 449"/>
                  <a:gd name="T13" fmla="*/ 54 h 1236"/>
                  <a:gd name="T14" fmla="*/ 132 w 449"/>
                  <a:gd name="T15" fmla="*/ 58 h 1236"/>
                  <a:gd name="T16" fmla="*/ 130 w 449"/>
                  <a:gd name="T17" fmla="*/ 62 h 1236"/>
                  <a:gd name="T18" fmla="*/ 130 w 449"/>
                  <a:gd name="T19" fmla="*/ 66 h 1236"/>
                  <a:gd name="T20" fmla="*/ 170 w 449"/>
                  <a:gd name="T21" fmla="*/ 48 h 1236"/>
                  <a:gd name="T22" fmla="*/ 228 w 449"/>
                  <a:gd name="T23" fmla="*/ 29 h 1236"/>
                  <a:gd name="T24" fmla="*/ 288 w 449"/>
                  <a:gd name="T25" fmla="*/ 18 h 1236"/>
                  <a:gd name="T26" fmla="*/ 349 w 449"/>
                  <a:gd name="T27" fmla="*/ 12 h 1236"/>
                  <a:gd name="T28" fmla="*/ 410 w 449"/>
                  <a:gd name="T29" fmla="*/ 12 h 1236"/>
                  <a:gd name="T30" fmla="*/ 426 w 449"/>
                  <a:gd name="T31" fmla="*/ 12 h 1236"/>
                  <a:gd name="T32" fmla="*/ 426 w 449"/>
                  <a:gd name="T33" fmla="*/ 8 h 1236"/>
                  <a:gd name="T34" fmla="*/ 428 w 449"/>
                  <a:gd name="T35" fmla="*/ 6 h 1236"/>
                  <a:gd name="T36" fmla="*/ 430 w 449"/>
                  <a:gd name="T37" fmla="*/ 4 h 1236"/>
                  <a:gd name="T38" fmla="*/ 2 w 449"/>
                  <a:gd name="T39" fmla="*/ 1106 h 1236"/>
                  <a:gd name="T40" fmla="*/ 34 w 449"/>
                  <a:gd name="T41" fmla="*/ 1131 h 1236"/>
                  <a:gd name="T42" fmla="*/ 86 w 449"/>
                  <a:gd name="T43" fmla="*/ 1161 h 1236"/>
                  <a:gd name="T44" fmla="*/ 140 w 449"/>
                  <a:gd name="T45" fmla="*/ 1186 h 1236"/>
                  <a:gd name="T46" fmla="*/ 195 w 449"/>
                  <a:gd name="T47" fmla="*/ 1207 h 1236"/>
                  <a:gd name="T48" fmla="*/ 255 w 449"/>
                  <a:gd name="T49" fmla="*/ 1223 h 1236"/>
                  <a:gd name="T50" fmla="*/ 316 w 449"/>
                  <a:gd name="T51" fmla="*/ 1232 h 1236"/>
                  <a:gd name="T52" fmla="*/ 380 w 449"/>
                  <a:gd name="T53" fmla="*/ 1236 h 1236"/>
                  <a:gd name="T54" fmla="*/ 443 w 449"/>
                  <a:gd name="T55" fmla="*/ 1232 h 1236"/>
                  <a:gd name="T56" fmla="*/ 449 w 449"/>
                  <a:gd name="T57" fmla="*/ 1230 h 1236"/>
                  <a:gd name="T58" fmla="*/ 447 w 449"/>
                  <a:gd name="T59" fmla="*/ 1226 h 1236"/>
                  <a:gd name="T60" fmla="*/ 447 w 449"/>
                  <a:gd name="T61" fmla="*/ 1225 h 1236"/>
                  <a:gd name="T62" fmla="*/ 445 w 449"/>
                  <a:gd name="T63" fmla="*/ 1223 h 1236"/>
                  <a:gd name="T64" fmla="*/ 441 w 449"/>
                  <a:gd name="T65" fmla="*/ 1221 h 1236"/>
                  <a:gd name="T66" fmla="*/ 380 w 449"/>
                  <a:gd name="T67" fmla="*/ 1225 h 1236"/>
                  <a:gd name="T68" fmla="*/ 318 w 449"/>
                  <a:gd name="T69" fmla="*/ 1221 h 1236"/>
                  <a:gd name="T70" fmla="*/ 257 w 449"/>
                  <a:gd name="T71" fmla="*/ 1213 h 1236"/>
                  <a:gd name="T72" fmla="*/ 199 w 449"/>
                  <a:gd name="T73" fmla="*/ 1198 h 1236"/>
                  <a:gd name="T74" fmla="*/ 144 w 449"/>
                  <a:gd name="T75" fmla="*/ 1177 h 1236"/>
                  <a:gd name="T76" fmla="*/ 90 w 449"/>
                  <a:gd name="T77" fmla="*/ 1152 h 1236"/>
                  <a:gd name="T78" fmla="*/ 40 w 449"/>
                  <a:gd name="T79" fmla="*/ 1121 h 1236"/>
                  <a:gd name="T80" fmla="*/ 0 w 449"/>
                  <a:gd name="T81" fmla="*/ 1090 h 1236"/>
                  <a:gd name="T82" fmla="*/ 0 w 449"/>
                  <a:gd name="T83" fmla="*/ 1094 h 1236"/>
                  <a:gd name="T84" fmla="*/ 2 w 449"/>
                  <a:gd name="T85" fmla="*/ 1098 h 1236"/>
                  <a:gd name="T86" fmla="*/ 2 w 449"/>
                  <a:gd name="T87" fmla="*/ 1102 h 1236"/>
                  <a:gd name="T88" fmla="*/ 2 w 449"/>
                  <a:gd name="T89" fmla="*/ 1106 h 12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49"/>
                  <a:gd name="T136" fmla="*/ 0 h 1236"/>
                  <a:gd name="T137" fmla="*/ 449 w 449"/>
                  <a:gd name="T138" fmla="*/ 1236 h 12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49" h="1236">
                    <a:moveTo>
                      <a:pt x="430" y="2"/>
                    </a:moveTo>
                    <a:lnTo>
                      <a:pt x="412" y="0"/>
                    </a:lnTo>
                    <a:lnTo>
                      <a:pt x="380" y="0"/>
                    </a:lnTo>
                    <a:lnTo>
                      <a:pt x="349" y="0"/>
                    </a:lnTo>
                    <a:lnTo>
                      <a:pt x="316" y="4"/>
                    </a:lnTo>
                    <a:lnTo>
                      <a:pt x="286" y="8"/>
                    </a:lnTo>
                    <a:lnTo>
                      <a:pt x="255" y="14"/>
                    </a:lnTo>
                    <a:lnTo>
                      <a:pt x="226" y="20"/>
                    </a:lnTo>
                    <a:lnTo>
                      <a:pt x="195" y="27"/>
                    </a:lnTo>
                    <a:lnTo>
                      <a:pt x="167" y="39"/>
                    </a:lnTo>
                    <a:lnTo>
                      <a:pt x="140" y="48"/>
                    </a:lnTo>
                    <a:lnTo>
                      <a:pt x="134" y="52"/>
                    </a:lnTo>
                    <a:lnTo>
                      <a:pt x="134" y="54"/>
                    </a:lnTo>
                    <a:lnTo>
                      <a:pt x="132" y="54"/>
                    </a:lnTo>
                    <a:lnTo>
                      <a:pt x="132" y="56"/>
                    </a:lnTo>
                    <a:lnTo>
                      <a:pt x="132" y="58"/>
                    </a:lnTo>
                    <a:lnTo>
                      <a:pt x="130" y="60"/>
                    </a:lnTo>
                    <a:lnTo>
                      <a:pt x="130" y="62"/>
                    </a:lnTo>
                    <a:lnTo>
                      <a:pt x="130" y="64"/>
                    </a:lnTo>
                    <a:lnTo>
                      <a:pt x="130" y="66"/>
                    </a:lnTo>
                    <a:lnTo>
                      <a:pt x="144" y="58"/>
                    </a:lnTo>
                    <a:lnTo>
                      <a:pt x="170" y="48"/>
                    </a:lnTo>
                    <a:lnTo>
                      <a:pt x="199" y="39"/>
                    </a:lnTo>
                    <a:lnTo>
                      <a:pt x="228" y="29"/>
                    </a:lnTo>
                    <a:lnTo>
                      <a:pt x="257" y="23"/>
                    </a:lnTo>
                    <a:lnTo>
                      <a:pt x="288" y="18"/>
                    </a:lnTo>
                    <a:lnTo>
                      <a:pt x="318" y="14"/>
                    </a:lnTo>
                    <a:lnTo>
                      <a:pt x="349" y="12"/>
                    </a:lnTo>
                    <a:lnTo>
                      <a:pt x="380" y="12"/>
                    </a:lnTo>
                    <a:lnTo>
                      <a:pt x="410" y="12"/>
                    </a:lnTo>
                    <a:lnTo>
                      <a:pt x="424" y="12"/>
                    </a:lnTo>
                    <a:lnTo>
                      <a:pt x="426" y="12"/>
                    </a:lnTo>
                    <a:lnTo>
                      <a:pt x="426" y="10"/>
                    </a:lnTo>
                    <a:lnTo>
                      <a:pt x="426" y="8"/>
                    </a:lnTo>
                    <a:lnTo>
                      <a:pt x="428" y="8"/>
                    </a:lnTo>
                    <a:lnTo>
                      <a:pt x="428" y="6"/>
                    </a:lnTo>
                    <a:lnTo>
                      <a:pt x="428" y="4"/>
                    </a:lnTo>
                    <a:lnTo>
                      <a:pt x="430" y="4"/>
                    </a:lnTo>
                    <a:lnTo>
                      <a:pt x="430" y="2"/>
                    </a:lnTo>
                    <a:close/>
                    <a:moveTo>
                      <a:pt x="2" y="1106"/>
                    </a:moveTo>
                    <a:lnTo>
                      <a:pt x="11" y="1113"/>
                    </a:lnTo>
                    <a:lnTo>
                      <a:pt x="34" y="1131"/>
                    </a:lnTo>
                    <a:lnTo>
                      <a:pt x="59" y="1146"/>
                    </a:lnTo>
                    <a:lnTo>
                      <a:pt x="86" y="1161"/>
                    </a:lnTo>
                    <a:lnTo>
                      <a:pt x="113" y="1175"/>
                    </a:lnTo>
                    <a:lnTo>
                      <a:pt x="140" y="1186"/>
                    </a:lnTo>
                    <a:lnTo>
                      <a:pt x="167" y="1198"/>
                    </a:lnTo>
                    <a:lnTo>
                      <a:pt x="195" y="1207"/>
                    </a:lnTo>
                    <a:lnTo>
                      <a:pt x="226" y="1215"/>
                    </a:lnTo>
                    <a:lnTo>
                      <a:pt x="255" y="1223"/>
                    </a:lnTo>
                    <a:lnTo>
                      <a:pt x="286" y="1228"/>
                    </a:lnTo>
                    <a:lnTo>
                      <a:pt x="316" y="1232"/>
                    </a:lnTo>
                    <a:lnTo>
                      <a:pt x="349" y="1234"/>
                    </a:lnTo>
                    <a:lnTo>
                      <a:pt x="380" y="1236"/>
                    </a:lnTo>
                    <a:lnTo>
                      <a:pt x="412" y="1234"/>
                    </a:lnTo>
                    <a:lnTo>
                      <a:pt x="443" y="1232"/>
                    </a:lnTo>
                    <a:lnTo>
                      <a:pt x="449" y="1230"/>
                    </a:lnTo>
                    <a:lnTo>
                      <a:pt x="449" y="1228"/>
                    </a:lnTo>
                    <a:lnTo>
                      <a:pt x="447" y="1226"/>
                    </a:lnTo>
                    <a:lnTo>
                      <a:pt x="447" y="1225"/>
                    </a:lnTo>
                    <a:lnTo>
                      <a:pt x="445" y="1225"/>
                    </a:lnTo>
                    <a:lnTo>
                      <a:pt x="445" y="1223"/>
                    </a:lnTo>
                    <a:lnTo>
                      <a:pt x="445" y="1221"/>
                    </a:lnTo>
                    <a:lnTo>
                      <a:pt x="441" y="1221"/>
                    </a:lnTo>
                    <a:lnTo>
                      <a:pt x="410" y="1225"/>
                    </a:lnTo>
                    <a:lnTo>
                      <a:pt x="380" y="1225"/>
                    </a:lnTo>
                    <a:lnTo>
                      <a:pt x="349" y="1225"/>
                    </a:lnTo>
                    <a:lnTo>
                      <a:pt x="318" y="1221"/>
                    </a:lnTo>
                    <a:lnTo>
                      <a:pt x="288" y="1217"/>
                    </a:lnTo>
                    <a:lnTo>
                      <a:pt x="257" y="1213"/>
                    </a:lnTo>
                    <a:lnTo>
                      <a:pt x="228" y="1205"/>
                    </a:lnTo>
                    <a:lnTo>
                      <a:pt x="199" y="1198"/>
                    </a:lnTo>
                    <a:lnTo>
                      <a:pt x="170" y="1188"/>
                    </a:lnTo>
                    <a:lnTo>
                      <a:pt x="144" y="1177"/>
                    </a:lnTo>
                    <a:lnTo>
                      <a:pt x="117" y="1165"/>
                    </a:lnTo>
                    <a:lnTo>
                      <a:pt x="90" y="1152"/>
                    </a:lnTo>
                    <a:lnTo>
                      <a:pt x="65" y="1136"/>
                    </a:lnTo>
                    <a:lnTo>
                      <a:pt x="40" y="1121"/>
                    </a:lnTo>
                    <a:lnTo>
                      <a:pt x="17" y="1104"/>
                    </a:lnTo>
                    <a:lnTo>
                      <a:pt x="0" y="1090"/>
                    </a:lnTo>
                    <a:lnTo>
                      <a:pt x="0" y="1092"/>
                    </a:lnTo>
                    <a:lnTo>
                      <a:pt x="0" y="1094"/>
                    </a:lnTo>
                    <a:lnTo>
                      <a:pt x="0" y="1096"/>
                    </a:lnTo>
                    <a:lnTo>
                      <a:pt x="2" y="1098"/>
                    </a:lnTo>
                    <a:lnTo>
                      <a:pt x="2" y="1100"/>
                    </a:lnTo>
                    <a:lnTo>
                      <a:pt x="2" y="1102"/>
                    </a:lnTo>
                    <a:lnTo>
                      <a:pt x="2" y="1104"/>
                    </a:lnTo>
                    <a:lnTo>
                      <a:pt x="2" y="1106"/>
                    </a:lnTo>
                    <a:close/>
                  </a:path>
                </a:pathLst>
              </a:custGeom>
              <a:solidFill>
                <a:srgbClr val="8CD1FF"/>
              </a:solidFill>
              <a:ln w="9525">
                <a:noFill/>
                <a:round/>
              </a:ln>
            </p:spPr>
            <p:txBody>
              <a:bodyPr/>
              <a:lstStyle/>
              <a:p>
                <a:endParaRPr lang="en-US"/>
              </a:p>
            </p:txBody>
          </p:sp>
          <p:sp>
            <p:nvSpPr>
              <p:cNvPr id="44243" name="Freeform 414"/>
              <p:cNvSpPr>
                <a:spLocks noEditPoints="1"/>
              </p:cNvSpPr>
              <p:nvPr/>
            </p:nvSpPr>
            <p:spPr bwMode="auto">
              <a:xfrm>
                <a:off x="3998" y="1485"/>
                <a:ext cx="447" cy="1224"/>
              </a:xfrm>
              <a:custGeom>
                <a:avLst/>
                <a:gdLst>
                  <a:gd name="T0" fmla="*/ 410 w 447"/>
                  <a:gd name="T1" fmla="*/ 0 h 1224"/>
                  <a:gd name="T2" fmla="*/ 349 w 447"/>
                  <a:gd name="T3" fmla="*/ 0 h 1224"/>
                  <a:gd name="T4" fmla="*/ 288 w 447"/>
                  <a:gd name="T5" fmla="*/ 6 h 1224"/>
                  <a:gd name="T6" fmla="*/ 226 w 447"/>
                  <a:gd name="T7" fmla="*/ 19 h 1224"/>
                  <a:gd name="T8" fmla="*/ 169 w 447"/>
                  <a:gd name="T9" fmla="*/ 37 h 1224"/>
                  <a:gd name="T10" fmla="*/ 132 w 447"/>
                  <a:gd name="T11" fmla="*/ 52 h 1224"/>
                  <a:gd name="T12" fmla="*/ 130 w 447"/>
                  <a:gd name="T13" fmla="*/ 56 h 1224"/>
                  <a:gd name="T14" fmla="*/ 130 w 447"/>
                  <a:gd name="T15" fmla="*/ 60 h 1224"/>
                  <a:gd name="T16" fmla="*/ 128 w 447"/>
                  <a:gd name="T17" fmla="*/ 62 h 1224"/>
                  <a:gd name="T18" fmla="*/ 128 w 447"/>
                  <a:gd name="T19" fmla="*/ 65 h 1224"/>
                  <a:gd name="T20" fmla="*/ 172 w 447"/>
                  <a:gd name="T21" fmla="*/ 46 h 1224"/>
                  <a:gd name="T22" fmla="*/ 230 w 447"/>
                  <a:gd name="T23" fmla="*/ 29 h 1224"/>
                  <a:gd name="T24" fmla="*/ 288 w 447"/>
                  <a:gd name="T25" fmla="*/ 17 h 1224"/>
                  <a:gd name="T26" fmla="*/ 349 w 447"/>
                  <a:gd name="T27" fmla="*/ 12 h 1224"/>
                  <a:gd name="T28" fmla="*/ 410 w 447"/>
                  <a:gd name="T29" fmla="*/ 12 h 1224"/>
                  <a:gd name="T30" fmla="*/ 422 w 447"/>
                  <a:gd name="T31" fmla="*/ 10 h 1224"/>
                  <a:gd name="T32" fmla="*/ 424 w 447"/>
                  <a:gd name="T33" fmla="*/ 8 h 1224"/>
                  <a:gd name="T34" fmla="*/ 426 w 447"/>
                  <a:gd name="T35" fmla="*/ 6 h 1224"/>
                  <a:gd name="T36" fmla="*/ 426 w 447"/>
                  <a:gd name="T37" fmla="*/ 2 h 1224"/>
                  <a:gd name="T38" fmla="*/ 2 w 447"/>
                  <a:gd name="T39" fmla="*/ 1092 h 1224"/>
                  <a:gd name="T40" fmla="*/ 38 w 447"/>
                  <a:gd name="T41" fmla="*/ 1119 h 1224"/>
                  <a:gd name="T42" fmla="*/ 88 w 447"/>
                  <a:gd name="T43" fmla="*/ 1149 h 1224"/>
                  <a:gd name="T44" fmla="*/ 142 w 447"/>
                  <a:gd name="T45" fmla="*/ 1176 h 1224"/>
                  <a:gd name="T46" fmla="*/ 197 w 447"/>
                  <a:gd name="T47" fmla="*/ 1196 h 1224"/>
                  <a:gd name="T48" fmla="*/ 257 w 447"/>
                  <a:gd name="T49" fmla="*/ 1211 h 1224"/>
                  <a:gd name="T50" fmla="*/ 316 w 447"/>
                  <a:gd name="T51" fmla="*/ 1220 h 1224"/>
                  <a:gd name="T52" fmla="*/ 380 w 447"/>
                  <a:gd name="T53" fmla="*/ 1224 h 1224"/>
                  <a:gd name="T54" fmla="*/ 443 w 447"/>
                  <a:gd name="T55" fmla="*/ 1220 h 1224"/>
                  <a:gd name="T56" fmla="*/ 447 w 447"/>
                  <a:gd name="T57" fmla="*/ 1219 h 1224"/>
                  <a:gd name="T58" fmla="*/ 445 w 447"/>
                  <a:gd name="T59" fmla="*/ 1217 h 1224"/>
                  <a:gd name="T60" fmla="*/ 443 w 447"/>
                  <a:gd name="T61" fmla="*/ 1215 h 1224"/>
                  <a:gd name="T62" fmla="*/ 441 w 447"/>
                  <a:gd name="T63" fmla="*/ 1211 h 1224"/>
                  <a:gd name="T64" fmla="*/ 441 w 447"/>
                  <a:gd name="T65" fmla="*/ 1211 h 1224"/>
                  <a:gd name="T66" fmla="*/ 380 w 447"/>
                  <a:gd name="T67" fmla="*/ 1213 h 1224"/>
                  <a:gd name="T68" fmla="*/ 318 w 447"/>
                  <a:gd name="T69" fmla="*/ 1211 h 1224"/>
                  <a:gd name="T70" fmla="*/ 259 w 447"/>
                  <a:gd name="T71" fmla="*/ 1201 h 1224"/>
                  <a:gd name="T72" fmla="*/ 201 w 447"/>
                  <a:gd name="T73" fmla="*/ 1186 h 1224"/>
                  <a:gd name="T74" fmla="*/ 146 w 447"/>
                  <a:gd name="T75" fmla="*/ 1167 h 1224"/>
                  <a:gd name="T76" fmla="*/ 94 w 447"/>
                  <a:gd name="T77" fmla="*/ 1140 h 1224"/>
                  <a:gd name="T78" fmla="*/ 44 w 447"/>
                  <a:gd name="T79" fmla="*/ 1111 h 1224"/>
                  <a:gd name="T80" fmla="*/ 0 w 447"/>
                  <a:gd name="T81" fmla="*/ 1078 h 1224"/>
                  <a:gd name="T82" fmla="*/ 0 w 447"/>
                  <a:gd name="T83" fmla="*/ 1082 h 1224"/>
                  <a:gd name="T84" fmla="*/ 0 w 447"/>
                  <a:gd name="T85" fmla="*/ 1084 h 1224"/>
                  <a:gd name="T86" fmla="*/ 0 w 447"/>
                  <a:gd name="T87" fmla="*/ 1088 h 1224"/>
                  <a:gd name="T88" fmla="*/ 2 w 447"/>
                  <a:gd name="T89" fmla="*/ 1092 h 122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47"/>
                  <a:gd name="T136" fmla="*/ 0 h 1224"/>
                  <a:gd name="T137" fmla="*/ 447 w 447"/>
                  <a:gd name="T138" fmla="*/ 1224 h 122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47" h="1224">
                    <a:moveTo>
                      <a:pt x="428" y="2"/>
                    </a:moveTo>
                    <a:lnTo>
                      <a:pt x="410" y="0"/>
                    </a:lnTo>
                    <a:lnTo>
                      <a:pt x="380" y="0"/>
                    </a:lnTo>
                    <a:lnTo>
                      <a:pt x="349" y="0"/>
                    </a:lnTo>
                    <a:lnTo>
                      <a:pt x="316" y="2"/>
                    </a:lnTo>
                    <a:lnTo>
                      <a:pt x="288" y="6"/>
                    </a:lnTo>
                    <a:lnTo>
                      <a:pt x="257" y="12"/>
                    </a:lnTo>
                    <a:lnTo>
                      <a:pt x="226" y="19"/>
                    </a:lnTo>
                    <a:lnTo>
                      <a:pt x="197" y="27"/>
                    </a:lnTo>
                    <a:lnTo>
                      <a:pt x="169" y="37"/>
                    </a:lnTo>
                    <a:lnTo>
                      <a:pt x="142" y="48"/>
                    </a:lnTo>
                    <a:lnTo>
                      <a:pt x="132" y="52"/>
                    </a:lnTo>
                    <a:lnTo>
                      <a:pt x="130" y="54"/>
                    </a:lnTo>
                    <a:lnTo>
                      <a:pt x="130" y="56"/>
                    </a:lnTo>
                    <a:lnTo>
                      <a:pt x="130" y="58"/>
                    </a:lnTo>
                    <a:lnTo>
                      <a:pt x="130" y="60"/>
                    </a:lnTo>
                    <a:lnTo>
                      <a:pt x="128" y="62"/>
                    </a:lnTo>
                    <a:lnTo>
                      <a:pt x="128" y="63"/>
                    </a:lnTo>
                    <a:lnTo>
                      <a:pt x="128" y="65"/>
                    </a:lnTo>
                    <a:lnTo>
                      <a:pt x="146" y="58"/>
                    </a:lnTo>
                    <a:lnTo>
                      <a:pt x="172" y="46"/>
                    </a:lnTo>
                    <a:lnTo>
                      <a:pt x="201" y="37"/>
                    </a:lnTo>
                    <a:lnTo>
                      <a:pt x="230" y="29"/>
                    </a:lnTo>
                    <a:lnTo>
                      <a:pt x="259" y="23"/>
                    </a:lnTo>
                    <a:lnTo>
                      <a:pt x="288" y="17"/>
                    </a:lnTo>
                    <a:lnTo>
                      <a:pt x="318" y="14"/>
                    </a:lnTo>
                    <a:lnTo>
                      <a:pt x="349" y="12"/>
                    </a:lnTo>
                    <a:lnTo>
                      <a:pt x="380" y="10"/>
                    </a:lnTo>
                    <a:lnTo>
                      <a:pt x="410" y="12"/>
                    </a:lnTo>
                    <a:lnTo>
                      <a:pt x="422" y="12"/>
                    </a:lnTo>
                    <a:lnTo>
                      <a:pt x="422" y="10"/>
                    </a:lnTo>
                    <a:lnTo>
                      <a:pt x="424" y="10"/>
                    </a:lnTo>
                    <a:lnTo>
                      <a:pt x="424" y="8"/>
                    </a:lnTo>
                    <a:lnTo>
                      <a:pt x="424" y="6"/>
                    </a:lnTo>
                    <a:lnTo>
                      <a:pt x="426" y="6"/>
                    </a:lnTo>
                    <a:lnTo>
                      <a:pt x="426" y="4"/>
                    </a:lnTo>
                    <a:lnTo>
                      <a:pt x="426" y="2"/>
                    </a:lnTo>
                    <a:lnTo>
                      <a:pt x="428" y="2"/>
                    </a:lnTo>
                    <a:close/>
                    <a:moveTo>
                      <a:pt x="2" y="1092"/>
                    </a:moveTo>
                    <a:lnTo>
                      <a:pt x="13" y="1102"/>
                    </a:lnTo>
                    <a:lnTo>
                      <a:pt x="38" y="1119"/>
                    </a:lnTo>
                    <a:lnTo>
                      <a:pt x="63" y="1136"/>
                    </a:lnTo>
                    <a:lnTo>
                      <a:pt x="88" y="1149"/>
                    </a:lnTo>
                    <a:lnTo>
                      <a:pt x="115" y="1163"/>
                    </a:lnTo>
                    <a:lnTo>
                      <a:pt x="142" y="1176"/>
                    </a:lnTo>
                    <a:lnTo>
                      <a:pt x="169" y="1186"/>
                    </a:lnTo>
                    <a:lnTo>
                      <a:pt x="197" y="1196"/>
                    </a:lnTo>
                    <a:lnTo>
                      <a:pt x="226" y="1205"/>
                    </a:lnTo>
                    <a:lnTo>
                      <a:pt x="257" y="1211"/>
                    </a:lnTo>
                    <a:lnTo>
                      <a:pt x="288" y="1217"/>
                    </a:lnTo>
                    <a:lnTo>
                      <a:pt x="316" y="1220"/>
                    </a:lnTo>
                    <a:lnTo>
                      <a:pt x="349" y="1222"/>
                    </a:lnTo>
                    <a:lnTo>
                      <a:pt x="380" y="1224"/>
                    </a:lnTo>
                    <a:lnTo>
                      <a:pt x="410" y="1222"/>
                    </a:lnTo>
                    <a:lnTo>
                      <a:pt x="443" y="1220"/>
                    </a:lnTo>
                    <a:lnTo>
                      <a:pt x="447" y="1220"/>
                    </a:lnTo>
                    <a:lnTo>
                      <a:pt x="447" y="1219"/>
                    </a:lnTo>
                    <a:lnTo>
                      <a:pt x="445" y="1219"/>
                    </a:lnTo>
                    <a:lnTo>
                      <a:pt x="445" y="1217"/>
                    </a:lnTo>
                    <a:lnTo>
                      <a:pt x="445" y="1215"/>
                    </a:lnTo>
                    <a:lnTo>
                      <a:pt x="443" y="1215"/>
                    </a:lnTo>
                    <a:lnTo>
                      <a:pt x="443" y="1213"/>
                    </a:lnTo>
                    <a:lnTo>
                      <a:pt x="441" y="1211"/>
                    </a:lnTo>
                    <a:lnTo>
                      <a:pt x="410" y="1213"/>
                    </a:lnTo>
                    <a:lnTo>
                      <a:pt x="380" y="1213"/>
                    </a:lnTo>
                    <a:lnTo>
                      <a:pt x="349" y="1213"/>
                    </a:lnTo>
                    <a:lnTo>
                      <a:pt x="318" y="1211"/>
                    </a:lnTo>
                    <a:lnTo>
                      <a:pt x="288" y="1207"/>
                    </a:lnTo>
                    <a:lnTo>
                      <a:pt x="259" y="1201"/>
                    </a:lnTo>
                    <a:lnTo>
                      <a:pt x="230" y="1194"/>
                    </a:lnTo>
                    <a:lnTo>
                      <a:pt x="201" y="1186"/>
                    </a:lnTo>
                    <a:lnTo>
                      <a:pt x="172" y="1176"/>
                    </a:lnTo>
                    <a:lnTo>
                      <a:pt x="146" y="1167"/>
                    </a:lnTo>
                    <a:lnTo>
                      <a:pt x="119" y="1153"/>
                    </a:lnTo>
                    <a:lnTo>
                      <a:pt x="94" y="1140"/>
                    </a:lnTo>
                    <a:lnTo>
                      <a:pt x="69" y="1126"/>
                    </a:lnTo>
                    <a:lnTo>
                      <a:pt x="44" y="1111"/>
                    </a:lnTo>
                    <a:lnTo>
                      <a:pt x="21" y="1094"/>
                    </a:lnTo>
                    <a:lnTo>
                      <a:pt x="0" y="1078"/>
                    </a:lnTo>
                    <a:lnTo>
                      <a:pt x="0" y="1080"/>
                    </a:lnTo>
                    <a:lnTo>
                      <a:pt x="0" y="1082"/>
                    </a:lnTo>
                    <a:lnTo>
                      <a:pt x="0" y="1084"/>
                    </a:lnTo>
                    <a:lnTo>
                      <a:pt x="0" y="1086"/>
                    </a:lnTo>
                    <a:lnTo>
                      <a:pt x="0" y="1088"/>
                    </a:lnTo>
                    <a:lnTo>
                      <a:pt x="2" y="1090"/>
                    </a:lnTo>
                    <a:lnTo>
                      <a:pt x="2" y="1092"/>
                    </a:lnTo>
                    <a:close/>
                  </a:path>
                </a:pathLst>
              </a:custGeom>
              <a:solidFill>
                <a:srgbClr val="8DD1FF"/>
              </a:solidFill>
              <a:ln w="9525">
                <a:noFill/>
                <a:round/>
              </a:ln>
            </p:spPr>
            <p:txBody>
              <a:bodyPr/>
              <a:lstStyle/>
              <a:p>
                <a:endParaRPr lang="en-US"/>
              </a:p>
            </p:txBody>
          </p:sp>
          <p:sp>
            <p:nvSpPr>
              <p:cNvPr id="44244" name="Freeform 415"/>
              <p:cNvSpPr>
                <a:spLocks noEditPoints="1"/>
              </p:cNvSpPr>
              <p:nvPr/>
            </p:nvSpPr>
            <p:spPr bwMode="auto">
              <a:xfrm>
                <a:off x="3998" y="1491"/>
                <a:ext cx="445" cy="1213"/>
              </a:xfrm>
              <a:custGeom>
                <a:avLst/>
                <a:gdLst>
                  <a:gd name="T0" fmla="*/ 410 w 445"/>
                  <a:gd name="T1" fmla="*/ 0 h 1213"/>
                  <a:gd name="T2" fmla="*/ 349 w 445"/>
                  <a:gd name="T3" fmla="*/ 0 h 1213"/>
                  <a:gd name="T4" fmla="*/ 288 w 445"/>
                  <a:gd name="T5" fmla="*/ 6 h 1213"/>
                  <a:gd name="T6" fmla="*/ 228 w 445"/>
                  <a:gd name="T7" fmla="*/ 17 h 1213"/>
                  <a:gd name="T8" fmla="*/ 170 w 445"/>
                  <a:gd name="T9" fmla="*/ 36 h 1213"/>
                  <a:gd name="T10" fmla="*/ 130 w 445"/>
                  <a:gd name="T11" fmla="*/ 54 h 1213"/>
                  <a:gd name="T12" fmla="*/ 128 w 445"/>
                  <a:gd name="T13" fmla="*/ 56 h 1213"/>
                  <a:gd name="T14" fmla="*/ 128 w 445"/>
                  <a:gd name="T15" fmla="*/ 59 h 1213"/>
                  <a:gd name="T16" fmla="*/ 126 w 445"/>
                  <a:gd name="T17" fmla="*/ 63 h 1213"/>
                  <a:gd name="T18" fmla="*/ 126 w 445"/>
                  <a:gd name="T19" fmla="*/ 67 h 1213"/>
                  <a:gd name="T20" fmla="*/ 174 w 445"/>
                  <a:gd name="T21" fmla="*/ 46 h 1213"/>
                  <a:gd name="T22" fmla="*/ 230 w 445"/>
                  <a:gd name="T23" fmla="*/ 29 h 1213"/>
                  <a:gd name="T24" fmla="*/ 289 w 445"/>
                  <a:gd name="T25" fmla="*/ 17 h 1213"/>
                  <a:gd name="T26" fmla="*/ 349 w 445"/>
                  <a:gd name="T27" fmla="*/ 10 h 1213"/>
                  <a:gd name="T28" fmla="*/ 410 w 445"/>
                  <a:gd name="T29" fmla="*/ 10 h 1213"/>
                  <a:gd name="T30" fmla="*/ 420 w 445"/>
                  <a:gd name="T31" fmla="*/ 10 h 1213"/>
                  <a:gd name="T32" fmla="*/ 422 w 445"/>
                  <a:gd name="T33" fmla="*/ 8 h 1213"/>
                  <a:gd name="T34" fmla="*/ 422 w 445"/>
                  <a:gd name="T35" fmla="*/ 4 h 1213"/>
                  <a:gd name="T36" fmla="*/ 424 w 445"/>
                  <a:gd name="T37" fmla="*/ 2 h 1213"/>
                  <a:gd name="T38" fmla="*/ 0 w 445"/>
                  <a:gd name="T39" fmla="*/ 1078 h 1213"/>
                  <a:gd name="T40" fmla="*/ 40 w 445"/>
                  <a:gd name="T41" fmla="*/ 1109 h 1213"/>
                  <a:gd name="T42" fmla="*/ 90 w 445"/>
                  <a:gd name="T43" fmla="*/ 1140 h 1213"/>
                  <a:gd name="T44" fmla="*/ 144 w 445"/>
                  <a:gd name="T45" fmla="*/ 1165 h 1213"/>
                  <a:gd name="T46" fmla="*/ 199 w 445"/>
                  <a:gd name="T47" fmla="*/ 1186 h 1213"/>
                  <a:gd name="T48" fmla="*/ 257 w 445"/>
                  <a:gd name="T49" fmla="*/ 1201 h 1213"/>
                  <a:gd name="T50" fmla="*/ 318 w 445"/>
                  <a:gd name="T51" fmla="*/ 1209 h 1213"/>
                  <a:gd name="T52" fmla="*/ 380 w 445"/>
                  <a:gd name="T53" fmla="*/ 1213 h 1213"/>
                  <a:gd name="T54" fmla="*/ 441 w 445"/>
                  <a:gd name="T55" fmla="*/ 1209 h 1213"/>
                  <a:gd name="T56" fmla="*/ 443 w 445"/>
                  <a:gd name="T57" fmla="*/ 1209 h 1213"/>
                  <a:gd name="T58" fmla="*/ 441 w 445"/>
                  <a:gd name="T59" fmla="*/ 1205 h 1213"/>
                  <a:gd name="T60" fmla="*/ 441 w 445"/>
                  <a:gd name="T61" fmla="*/ 1203 h 1213"/>
                  <a:gd name="T62" fmla="*/ 439 w 445"/>
                  <a:gd name="T63" fmla="*/ 1201 h 1213"/>
                  <a:gd name="T64" fmla="*/ 410 w 445"/>
                  <a:gd name="T65" fmla="*/ 1201 h 1213"/>
                  <a:gd name="T66" fmla="*/ 349 w 445"/>
                  <a:gd name="T67" fmla="*/ 1201 h 1213"/>
                  <a:gd name="T68" fmla="*/ 289 w 445"/>
                  <a:gd name="T69" fmla="*/ 1195 h 1213"/>
                  <a:gd name="T70" fmla="*/ 230 w 445"/>
                  <a:gd name="T71" fmla="*/ 1184 h 1213"/>
                  <a:gd name="T72" fmla="*/ 174 w 445"/>
                  <a:gd name="T73" fmla="*/ 1166 h 1213"/>
                  <a:gd name="T74" fmla="*/ 121 w 445"/>
                  <a:gd name="T75" fmla="*/ 1143 h 1213"/>
                  <a:gd name="T76" fmla="*/ 71 w 445"/>
                  <a:gd name="T77" fmla="*/ 1115 h 1213"/>
                  <a:gd name="T78" fmla="*/ 23 w 445"/>
                  <a:gd name="T79" fmla="*/ 1084 h 1213"/>
                  <a:gd name="T80" fmla="*/ 0 w 445"/>
                  <a:gd name="T81" fmla="*/ 1065 h 1213"/>
                  <a:gd name="T82" fmla="*/ 0 w 445"/>
                  <a:gd name="T83" fmla="*/ 1069 h 1213"/>
                  <a:gd name="T84" fmla="*/ 0 w 445"/>
                  <a:gd name="T85" fmla="*/ 1072 h 1213"/>
                  <a:gd name="T86" fmla="*/ 0 w 445"/>
                  <a:gd name="T87" fmla="*/ 1076 h 1213"/>
                  <a:gd name="T88" fmla="*/ 0 w 445"/>
                  <a:gd name="T89" fmla="*/ 1078 h 121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45"/>
                  <a:gd name="T136" fmla="*/ 0 h 1213"/>
                  <a:gd name="T137" fmla="*/ 445 w 445"/>
                  <a:gd name="T138" fmla="*/ 1213 h 121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45" h="1213">
                    <a:moveTo>
                      <a:pt x="424" y="0"/>
                    </a:moveTo>
                    <a:lnTo>
                      <a:pt x="410" y="0"/>
                    </a:lnTo>
                    <a:lnTo>
                      <a:pt x="380" y="0"/>
                    </a:lnTo>
                    <a:lnTo>
                      <a:pt x="349" y="0"/>
                    </a:lnTo>
                    <a:lnTo>
                      <a:pt x="318" y="2"/>
                    </a:lnTo>
                    <a:lnTo>
                      <a:pt x="288" y="6"/>
                    </a:lnTo>
                    <a:lnTo>
                      <a:pt x="257" y="11"/>
                    </a:lnTo>
                    <a:lnTo>
                      <a:pt x="228" y="17"/>
                    </a:lnTo>
                    <a:lnTo>
                      <a:pt x="199" y="27"/>
                    </a:lnTo>
                    <a:lnTo>
                      <a:pt x="170" y="36"/>
                    </a:lnTo>
                    <a:lnTo>
                      <a:pt x="144" y="46"/>
                    </a:lnTo>
                    <a:lnTo>
                      <a:pt x="130" y="54"/>
                    </a:lnTo>
                    <a:lnTo>
                      <a:pt x="128" y="56"/>
                    </a:lnTo>
                    <a:lnTo>
                      <a:pt x="128" y="57"/>
                    </a:lnTo>
                    <a:lnTo>
                      <a:pt x="128" y="59"/>
                    </a:lnTo>
                    <a:lnTo>
                      <a:pt x="126" y="61"/>
                    </a:lnTo>
                    <a:lnTo>
                      <a:pt x="126" y="63"/>
                    </a:lnTo>
                    <a:lnTo>
                      <a:pt x="126" y="65"/>
                    </a:lnTo>
                    <a:lnTo>
                      <a:pt x="126" y="67"/>
                    </a:lnTo>
                    <a:lnTo>
                      <a:pt x="147" y="56"/>
                    </a:lnTo>
                    <a:lnTo>
                      <a:pt x="174" y="46"/>
                    </a:lnTo>
                    <a:lnTo>
                      <a:pt x="203" y="36"/>
                    </a:lnTo>
                    <a:lnTo>
                      <a:pt x="230" y="29"/>
                    </a:lnTo>
                    <a:lnTo>
                      <a:pt x="259" y="21"/>
                    </a:lnTo>
                    <a:lnTo>
                      <a:pt x="289" y="17"/>
                    </a:lnTo>
                    <a:lnTo>
                      <a:pt x="318" y="13"/>
                    </a:lnTo>
                    <a:lnTo>
                      <a:pt x="349" y="10"/>
                    </a:lnTo>
                    <a:lnTo>
                      <a:pt x="380" y="10"/>
                    </a:lnTo>
                    <a:lnTo>
                      <a:pt x="410" y="10"/>
                    </a:lnTo>
                    <a:lnTo>
                      <a:pt x="420" y="11"/>
                    </a:lnTo>
                    <a:lnTo>
                      <a:pt x="420" y="10"/>
                    </a:lnTo>
                    <a:lnTo>
                      <a:pt x="420" y="8"/>
                    </a:lnTo>
                    <a:lnTo>
                      <a:pt x="422" y="8"/>
                    </a:lnTo>
                    <a:lnTo>
                      <a:pt x="422" y="6"/>
                    </a:lnTo>
                    <a:lnTo>
                      <a:pt x="422" y="4"/>
                    </a:lnTo>
                    <a:lnTo>
                      <a:pt x="424" y="4"/>
                    </a:lnTo>
                    <a:lnTo>
                      <a:pt x="424" y="2"/>
                    </a:lnTo>
                    <a:lnTo>
                      <a:pt x="424" y="0"/>
                    </a:lnTo>
                    <a:close/>
                    <a:moveTo>
                      <a:pt x="0" y="1078"/>
                    </a:moveTo>
                    <a:lnTo>
                      <a:pt x="17" y="1092"/>
                    </a:lnTo>
                    <a:lnTo>
                      <a:pt x="40" y="1109"/>
                    </a:lnTo>
                    <a:lnTo>
                      <a:pt x="65" y="1124"/>
                    </a:lnTo>
                    <a:lnTo>
                      <a:pt x="90" y="1140"/>
                    </a:lnTo>
                    <a:lnTo>
                      <a:pt x="117" y="1153"/>
                    </a:lnTo>
                    <a:lnTo>
                      <a:pt x="144" y="1165"/>
                    </a:lnTo>
                    <a:lnTo>
                      <a:pt x="170" y="1176"/>
                    </a:lnTo>
                    <a:lnTo>
                      <a:pt x="199" y="1186"/>
                    </a:lnTo>
                    <a:lnTo>
                      <a:pt x="228" y="1193"/>
                    </a:lnTo>
                    <a:lnTo>
                      <a:pt x="257" y="1201"/>
                    </a:lnTo>
                    <a:lnTo>
                      <a:pt x="288" y="1205"/>
                    </a:lnTo>
                    <a:lnTo>
                      <a:pt x="318" y="1209"/>
                    </a:lnTo>
                    <a:lnTo>
                      <a:pt x="349" y="1213"/>
                    </a:lnTo>
                    <a:lnTo>
                      <a:pt x="380" y="1213"/>
                    </a:lnTo>
                    <a:lnTo>
                      <a:pt x="410" y="1213"/>
                    </a:lnTo>
                    <a:lnTo>
                      <a:pt x="441" y="1209"/>
                    </a:lnTo>
                    <a:lnTo>
                      <a:pt x="445" y="1209"/>
                    </a:lnTo>
                    <a:lnTo>
                      <a:pt x="443" y="1209"/>
                    </a:lnTo>
                    <a:lnTo>
                      <a:pt x="443" y="1207"/>
                    </a:lnTo>
                    <a:lnTo>
                      <a:pt x="441" y="1205"/>
                    </a:lnTo>
                    <a:lnTo>
                      <a:pt x="441" y="1203"/>
                    </a:lnTo>
                    <a:lnTo>
                      <a:pt x="439" y="1201"/>
                    </a:lnTo>
                    <a:lnTo>
                      <a:pt x="439" y="1199"/>
                    </a:lnTo>
                    <a:lnTo>
                      <a:pt x="410" y="1201"/>
                    </a:lnTo>
                    <a:lnTo>
                      <a:pt x="380" y="1201"/>
                    </a:lnTo>
                    <a:lnTo>
                      <a:pt x="349" y="1201"/>
                    </a:lnTo>
                    <a:lnTo>
                      <a:pt x="318" y="1199"/>
                    </a:lnTo>
                    <a:lnTo>
                      <a:pt x="289" y="1195"/>
                    </a:lnTo>
                    <a:lnTo>
                      <a:pt x="259" y="1190"/>
                    </a:lnTo>
                    <a:lnTo>
                      <a:pt x="230" y="1184"/>
                    </a:lnTo>
                    <a:lnTo>
                      <a:pt x="203" y="1174"/>
                    </a:lnTo>
                    <a:lnTo>
                      <a:pt x="174" y="1166"/>
                    </a:lnTo>
                    <a:lnTo>
                      <a:pt x="147" y="1155"/>
                    </a:lnTo>
                    <a:lnTo>
                      <a:pt x="121" y="1143"/>
                    </a:lnTo>
                    <a:lnTo>
                      <a:pt x="96" y="1130"/>
                    </a:lnTo>
                    <a:lnTo>
                      <a:pt x="71" y="1115"/>
                    </a:lnTo>
                    <a:lnTo>
                      <a:pt x="46" y="1099"/>
                    </a:lnTo>
                    <a:lnTo>
                      <a:pt x="23" y="1084"/>
                    </a:lnTo>
                    <a:lnTo>
                      <a:pt x="2" y="1065"/>
                    </a:lnTo>
                    <a:lnTo>
                      <a:pt x="0" y="1065"/>
                    </a:lnTo>
                    <a:lnTo>
                      <a:pt x="0" y="1067"/>
                    </a:lnTo>
                    <a:lnTo>
                      <a:pt x="0" y="1069"/>
                    </a:lnTo>
                    <a:lnTo>
                      <a:pt x="0" y="1071"/>
                    </a:lnTo>
                    <a:lnTo>
                      <a:pt x="0" y="1072"/>
                    </a:lnTo>
                    <a:lnTo>
                      <a:pt x="0" y="1074"/>
                    </a:lnTo>
                    <a:lnTo>
                      <a:pt x="0" y="1076"/>
                    </a:lnTo>
                    <a:lnTo>
                      <a:pt x="0" y="1078"/>
                    </a:lnTo>
                    <a:close/>
                  </a:path>
                </a:pathLst>
              </a:custGeom>
              <a:solidFill>
                <a:srgbClr val="8ED1FF"/>
              </a:solidFill>
              <a:ln w="9525">
                <a:noFill/>
                <a:round/>
              </a:ln>
            </p:spPr>
            <p:txBody>
              <a:bodyPr/>
              <a:lstStyle/>
              <a:p>
                <a:endParaRPr lang="en-US"/>
              </a:p>
            </p:txBody>
          </p:sp>
          <p:sp>
            <p:nvSpPr>
              <p:cNvPr id="44245" name="Freeform 416"/>
              <p:cNvSpPr>
                <a:spLocks noEditPoints="1"/>
              </p:cNvSpPr>
              <p:nvPr/>
            </p:nvSpPr>
            <p:spPr bwMode="auto">
              <a:xfrm>
                <a:off x="3998" y="1495"/>
                <a:ext cx="441" cy="1203"/>
              </a:xfrm>
              <a:custGeom>
                <a:avLst/>
                <a:gdLst>
                  <a:gd name="T0" fmla="*/ 410 w 441"/>
                  <a:gd name="T1" fmla="*/ 2 h 1203"/>
                  <a:gd name="T2" fmla="*/ 349 w 441"/>
                  <a:gd name="T3" fmla="*/ 2 h 1203"/>
                  <a:gd name="T4" fmla="*/ 288 w 441"/>
                  <a:gd name="T5" fmla="*/ 7 h 1203"/>
                  <a:gd name="T6" fmla="*/ 230 w 441"/>
                  <a:gd name="T7" fmla="*/ 19 h 1203"/>
                  <a:gd name="T8" fmla="*/ 172 w 441"/>
                  <a:gd name="T9" fmla="*/ 36 h 1203"/>
                  <a:gd name="T10" fmla="*/ 128 w 441"/>
                  <a:gd name="T11" fmla="*/ 55 h 1203"/>
                  <a:gd name="T12" fmla="*/ 126 w 441"/>
                  <a:gd name="T13" fmla="*/ 59 h 1203"/>
                  <a:gd name="T14" fmla="*/ 126 w 441"/>
                  <a:gd name="T15" fmla="*/ 63 h 1203"/>
                  <a:gd name="T16" fmla="*/ 124 w 441"/>
                  <a:gd name="T17" fmla="*/ 67 h 1203"/>
                  <a:gd name="T18" fmla="*/ 124 w 441"/>
                  <a:gd name="T19" fmla="*/ 69 h 1203"/>
                  <a:gd name="T20" fmla="*/ 149 w 441"/>
                  <a:gd name="T21" fmla="*/ 57 h 1203"/>
                  <a:gd name="T22" fmla="*/ 205 w 441"/>
                  <a:gd name="T23" fmla="*/ 38 h 1203"/>
                  <a:gd name="T24" fmla="*/ 261 w 441"/>
                  <a:gd name="T25" fmla="*/ 23 h 1203"/>
                  <a:gd name="T26" fmla="*/ 320 w 441"/>
                  <a:gd name="T27" fmla="*/ 13 h 1203"/>
                  <a:gd name="T28" fmla="*/ 380 w 441"/>
                  <a:gd name="T29" fmla="*/ 11 h 1203"/>
                  <a:gd name="T30" fmla="*/ 416 w 441"/>
                  <a:gd name="T31" fmla="*/ 13 h 1203"/>
                  <a:gd name="T32" fmla="*/ 418 w 441"/>
                  <a:gd name="T33" fmla="*/ 9 h 1203"/>
                  <a:gd name="T34" fmla="*/ 420 w 441"/>
                  <a:gd name="T35" fmla="*/ 7 h 1203"/>
                  <a:gd name="T36" fmla="*/ 420 w 441"/>
                  <a:gd name="T37" fmla="*/ 4 h 1203"/>
                  <a:gd name="T38" fmla="*/ 422 w 441"/>
                  <a:gd name="T39" fmla="*/ 2 h 1203"/>
                  <a:gd name="T40" fmla="*/ 21 w 441"/>
                  <a:gd name="T41" fmla="*/ 1084 h 1203"/>
                  <a:gd name="T42" fmla="*/ 69 w 441"/>
                  <a:gd name="T43" fmla="*/ 1116 h 1203"/>
                  <a:gd name="T44" fmla="*/ 119 w 441"/>
                  <a:gd name="T45" fmla="*/ 1143 h 1203"/>
                  <a:gd name="T46" fmla="*/ 172 w 441"/>
                  <a:gd name="T47" fmla="*/ 1166 h 1203"/>
                  <a:gd name="T48" fmla="*/ 230 w 441"/>
                  <a:gd name="T49" fmla="*/ 1184 h 1203"/>
                  <a:gd name="T50" fmla="*/ 288 w 441"/>
                  <a:gd name="T51" fmla="*/ 1197 h 1203"/>
                  <a:gd name="T52" fmla="*/ 349 w 441"/>
                  <a:gd name="T53" fmla="*/ 1203 h 1203"/>
                  <a:gd name="T54" fmla="*/ 410 w 441"/>
                  <a:gd name="T55" fmla="*/ 1203 h 1203"/>
                  <a:gd name="T56" fmla="*/ 441 w 441"/>
                  <a:gd name="T57" fmla="*/ 1201 h 1203"/>
                  <a:gd name="T58" fmla="*/ 439 w 441"/>
                  <a:gd name="T59" fmla="*/ 1197 h 1203"/>
                  <a:gd name="T60" fmla="*/ 439 w 441"/>
                  <a:gd name="T61" fmla="*/ 1195 h 1203"/>
                  <a:gd name="T62" fmla="*/ 437 w 441"/>
                  <a:gd name="T63" fmla="*/ 1193 h 1203"/>
                  <a:gd name="T64" fmla="*/ 435 w 441"/>
                  <a:gd name="T65" fmla="*/ 1189 h 1203"/>
                  <a:gd name="T66" fmla="*/ 380 w 441"/>
                  <a:gd name="T67" fmla="*/ 1193 h 1203"/>
                  <a:gd name="T68" fmla="*/ 320 w 441"/>
                  <a:gd name="T69" fmla="*/ 1189 h 1203"/>
                  <a:gd name="T70" fmla="*/ 261 w 441"/>
                  <a:gd name="T71" fmla="*/ 1180 h 1203"/>
                  <a:gd name="T72" fmla="*/ 205 w 441"/>
                  <a:gd name="T73" fmla="*/ 1166 h 1203"/>
                  <a:gd name="T74" fmla="*/ 149 w 441"/>
                  <a:gd name="T75" fmla="*/ 1145 h 1203"/>
                  <a:gd name="T76" fmla="*/ 98 w 441"/>
                  <a:gd name="T77" fmla="*/ 1120 h 1203"/>
                  <a:gd name="T78" fmla="*/ 50 w 441"/>
                  <a:gd name="T79" fmla="*/ 1092 h 1203"/>
                  <a:gd name="T80" fmla="*/ 4 w 441"/>
                  <a:gd name="T81" fmla="*/ 1057 h 1203"/>
                  <a:gd name="T82" fmla="*/ 0 w 441"/>
                  <a:gd name="T83" fmla="*/ 1055 h 1203"/>
                  <a:gd name="T84" fmla="*/ 0 w 441"/>
                  <a:gd name="T85" fmla="*/ 1059 h 1203"/>
                  <a:gd name="T86" fmla="*/ 0 w 441"/>
                  <a:gd name="T87" fmla="*/ 1063 h 1203"/>
                  <a:gd name="T88" fmla="*/ 0 w 441"/>
                  <a:gd name="T89" fmla="*/ 1067 h 12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41"/>
                  <a:gd name="T136" fmla="*/ 0 h 1203"/>
                  <a:gd name="T137" fmla="*/ 441 w 441"/>
                  <a:gd name="T138" fmla="*/ 1203 h 12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41" h="1203">
                    <a:moveTo>
                      <a:pt x="422" y="2"/>
                    </a:moveTo>
                    <a:lnTo>
                      <a:pt x="410" y="2"/>
                    </a:lnTo>
                    <a:lnTo>
                      <a:pt x="380" y="0"/>
                    </a:lnTo>
                    <a:lnTo>
                      <a:pt x="349" y="2"/>
                    </a:lnTo>
                    <a:lnTo>
                      <a:pt x="318" y="4"/>
                    </a:lnTo>
                    <a:lnTo>
                      <a:pt x="288" y="7"/>
                    </a:lnTo>
                    <a:lnTo>
                      <a:pt x="259" y="13"/>
                    </a:lnTo>
                    <a:lnTo>
                      <a:pt x="230" y="19"/>
                    </a:lnTo>
                    <a:lnTo>
                      <a:pt x="201" y="27"/>
                    </a:lnTo>
                    <a:lnTo>
                      <a:pt x="172" y="36"/>
                    </a:lnTo>
                    <a:lnTo>
                      <a:pt x="146" y="48"/>
                    </a:lnTo>
                    <a:lnTo>
                      <a:pt x="128" y="55"/>
                    </a:lnTo>
                    <a:lnTo>
                      <a:pt x="126" y="57"/>
                    </a:lnTo>
                    <a:lnTo>
                      <a:pt x="126" y="59"/>
                    </a:lnTo>
                    <a:lnTo>
                      <a:pt x="126" y="61"/>
                    </a:lnTo>
                    <a:lnTo>
                      <a:pt x="126" y="63"/>
                    </a:lnTo>
                    <a:lnTo>
                      <a:pt x="124" y="65"/>
                    </a:lnTo>
                    <a:lnTo>
                      <a:pt x="124" y="67"/>
                    </a:lnTo>
                    <a:lnTo>
                      <a:pt x="124" y="69"/>
                    </a:lnTo>
                    <a:lnTo>
                      <a:pt x="149" y="57"/>
                    </a:lnTo>
                    <a:lnTo>
                      <a:pt x="176" y="48"/>
                    </a:lnTo>
                    <a:lnTo>
                      <a:pt x="205" y="38"/>
                    </a:lnTo>
                    <a:lnTo>
                      <a:pt x="232" y="30"/>
                    </a:lnTo>
                    <a:lnTo>
                      <a:pt x="261" y="23"/>
                    </a:lnTo>
                    <a:lnTo>
                      <a:pt x="289" y="17"/>
                    </a:lnTo>
                    <a:lnTo>
                      <a:pt x="320" y="13"/>
                    </a:lnTo>
                    <a:lnTo>
                      <a:pt x="349" y="11"/>
                    </a:lnTo>
                    <a:lnTo>
                      <a:pt x="380" y="11"/>
                    </a:lnTo>
                    <a:lnTo>
                      <a:pt x="410" y="11"/>
                    </a:lnTo>
                    <a:lnTo>
                      <a:pt x="416" y="13"/>
                    </a:lnTo>
                    <a:lnTo>
                      <a:pt x="418" y="11"/>
                    </a:lnTo>
                    <a:lnTo>
                      <a:pt x="418" y="9"/>
                    </a:lnTo>
                    <a:lnTo>
                      <a:pt x="418" y="7"/>
                    </a:lnTo>
                    <a:lnTo>
                      <a:pt x="420" y="7"/>
                    </a:lnTo>
                    <a:lnTo>
                      <a:pt x="420" y="6"/>
                    </a:lnTo>
                    <a:lnTo>
                      <a:pt x="420" y="4"/>
                    </a:lnTo>
                    <a:lnTo>
                      <a:pt x="422" y="4"/>
                    </a:lnTo>
                    <a:lnTo>
                      <a:pt x="422" y="2"/>
                    </a:lnTo>
                    <a:close/>
                    <a:moveTo>
                      <a:pt x="0" y="1068"/>
                    </a:moveTo>
                    <a:lnTo>
                      <a:pt x="21" y="1084"/>
                    </a:lnTo>
                    <a:lnTo>
                      <a:pt x="44" y="1101"/>
                    </a:lnTo>
                    <a:lnTo>
                      <a:pt x="69" y="1116"/>
                    </a:lnTo>
                    <a:lnTo>
                      <a:pt x="94" y="1130"/>
                    </a:lnTo>
                    <a:lnTo>
                      <a:pt x="119" y="1143"/>
                    </a:lnTo>
                    <a:lnTo>
                      <a:pt x="146" y="1157"/>
                    </a:lnTo>
                    <a:lnTo>
                      <a:pt x="172" y="1166"/>
                    </a:lnTo>
                    <a:lnTo>
                      <a:pt x="201" y="1176"/>
                    </a:lnTo>
                    <a:lnTo>
                      <a:pt x="230" y="1184"/>
                    </a:lnTo>
                    <a:lnTo>
                      <a:pt x="259" y="1191"/>
                    </a:lnTo>
                    <a:lnTo>
                      <a:pt x="288" y="1197"/>
                    </a:lnTo>
                    <a:lnTo>
                      <a:pt x="318" y="1201"/>
                    </a:lnTo>
                    <a:lnTo>
                      <a:pt x="349" y="1203"/>
                    </a:lnTo>
                    <a:lnTo>
                      <a:pt x="380" y="1203"/>
                    </a:lnTo>
                    <a:lnTo>
                      <a:pt x="410" y="1203"/>
                    </a:lnTo>
                    <a:lnTo>
                      <a:pt x="441" y="1201"/>
                    </a:lnTo>
                    <a:lnTo>
                      <a:pt x="441" y="1199"/>
                    </a:lnTo>
                    <a:lnTo>
                      <a:pt x="439" y="1197"/>
                    </a:lnTo>
                    <a:lnTo>
                      <a:pt x="439" y="1195"/>
                    </a:lnTo>
                    <a:lnTo>
                      <a:pt x="437" y="1193"/>
                    </a:lnTo>
                    <a:lnTo>
                      <a:pt x="437" y="1191"/>
                    </a:lnTo>
                    <a:lnTo>
                      <a:pt x="435" y="1189"/>
                    </a:lnTo>
                    <a:lnTo>
                      <a:pt x="410" y="1191"/>
                    </a:lnTo>
                    <a:lnTo>
                      <a:pt x="380" y="1193"/>
                    </a:lnTo>
                    <a:lnTo>
                      <a:pt x="349" y="1191"/>
                    </a:lnTo>
                    <a:lnTo>
                      <a:pt x="320" y="1189"/>
                    </a:lnTo>
                    <a:lnTo>
                      <a:pt x="289" y="1186"/>
                    </a:lnTo>
                    <a:lnTo>
                      <a:pt x="261" y="1180"/>
                    </a:lnTo>
                    <a:lnTo>
                      <a:pt x="232" y="1174"/>
                    </a:lnTo>
                    <a:lnTo>
                      <a:pt x="205" y="1166"/>
                    </a:lnTo>
                    <a:lnTo>
                      <a:pt x="176" y="1157"/>
                    </a:lnTo>
                    <a:lnTo>
                      <a:pt x="149" y="1145"/>
                    </a:lnTo>
                    <a:lnTo>
                      <a:pt x="124" y="1134"/>
                    </a:lnTo>
                    <a:lnTo>
                      <a:pt x="98" y="1120"/>
                    </a:lnTo>
                    <a:lnTo>
                      <a:pt x="73" y="1107"/>
                    </a:lnTo>
                    <a:lnTo>
                      <a:pt x="50" y="1092"/>
                    </a:lnTo>
                    <a:lnTo>
                      <a:pt x="27" y="1074"/>
                    </a:lnTo>
                    <a:lnTo>
                      <a:pt x="4" y="1057"/>
                    </a:lnTo>
                    <a:lnTo>
                      <a:pt x="0" y="1053"/>
                    </a:lnTo>
                    <a:lnTo>
                      <a:pt x="0" y="1055"/>
                    </a:lnTo>
                    <a:lnTo>
                      <a:pt x="0" y="1057"/>
                    </a:lnTo>
                    <a:lnTo>
                      <a:pt x="0" y="1059"/>
                    </a:lnTo>
                    <a:lnTo>
                      <a:pt x="0" y="1061"/>
                    </a:lnTo>
                    <a:lnTo>
                      <a:pt x="0" y="1063"/>
                    </a:lnTo>
                    <a:lnTo>
                      <a:pt x="0" y="1065"/>
                    </a:lnTo>
                    <a:lnTo>
                      <a:pt x="0" y="1067"/>
                    </a:lnTo>
                    <a:lnTo>
                      <a:pt x="0" y="1068"/>
                    </a:lnTo>
                    <a:close/>
                  </a:path>
                </a:pathLst>
              </a:custGeom>
              <a:solidFill>
                <a:srgbClr val="8FD2FF"/>
              </a:solidFill>
              <a:ln w="9525">
                <a:noFill/>
                <a:round/>
              </a:ln>
            </p:spPr>
            <p:txBody>
              <a:bodyPr/>
              <a:lstStyle/>
              <a:p>
                <a:endParaRPr lang="en-US"/>
              </a:p>
            </p:txBody>
          </p:sp>
          <p:sp>
            <p:nvSpPr>
              <p:cNvPr id="44246" name="Freeform 417"/>
              <p:cNvSpPr>
                <a:spLocks noEditPoints="1"/>
              </p:cNvSpPr>
              <p:nvPr/>
            </p:nvSpPr>
            <p:spPr bwMode="auto">
              <a:xfrm>
                <a:off x="3998" y="1501"/>
                <a:ext cx="439" cy="1191"/>
              </a:xfrm>
              <a:custGeom>
                <a:avLst/>
                <a:gdLst>
                  <a:gd name="T0" fmla="*/ 410 w 439"/>
                  <a:gd name="T1" fmla="*/ 0 h 1191"/>
                  <a:gd name="T2" fmla="*/ 349 w 439"/>
                  <a:gd name="T3" fmla="*/ 0 h 1191"/>
                  <a:gd name="T4" fmla="*/ 289 w 439"/>
                  <a:gd name="T5" fmla="*/ 7 h 1191"/>
                  <a:gd name="T6" fmla="*/ 230 w 439"/>
                  <a:gd name="T7" fmla="*/ 19 h 1191"/>
                  <a:gd name="T8" fmla="*/ 174 w 439"/>
                  <a:gd name="T9" fmla="*/ 36 h 1191"/>
                  <a:gd name="T10" fmla="*/ 126 w 439"/>
                  <a:gd name="T11" fmla="*/ 57 h 1191"/>
                  <a:gd name="T12" fmla="*/ 124 w 439"/>
                  <a:gd name="T13" fmla="*/ 61 h 1191"/>
                  <a:gd name="T14" fmla="*/ 123 w 439"/>
                  <a:gd name="T15" fmla="*/ 63 h 1191"/>
                  <a:gd name="T16" fmla="*/ 123 w 439"/>
                  <a:gd name="T17" fmla="*/ 67 h 1191"/>
                  <a:gd name="T18" fmla="*/ 121 w 439"/>
                  <a:gd name="T19" fmla="*/ 71 h 1191"/>
                  <a:gd name="T20" fmla="*/ 151 w 439"/>
                  <a:gd name="T21" fmla="*/ 57 h 1191"/>
                  <a:gd name="T22" fmla="*/ 205 w 439"/>
                  <a:gd name="T23" fmla="*/ 36 h 1191"/>
                  <a:gd name="T24" fmla="*/ 263 w 439"/>
                  <a:gd name="T25" fmla="*/ 23 h 1191"/>
                  <a:gd name="T26" fmla="*/ 320 w 439"/>
                  <a:gd name="T27" fmla="*/ 13 h 1191"/>
                  <a:gd name="T28" fmla="*/ 380 w 439"/>
                  <a:gd name="T29" fmla="*/ 11 h 1191"/>
                  <a:gd name="T30" fmla="*/ 414 w 439"/>
                  <a:gd name="T31" fmla="*/ 11 h 1191"/>
                  <a:gd name="T32" fmla="*/ 416 w 439"/>
                  <a:gd name="T33" fmla="*/ 9 h 1191"/>
                  <a:gd name="T34" fmla="*/ 416 w 439"/>
                  <a:gd name="T35" fmla="*/ 7 h 1191"/>
                  <a:gd name="T36" fmla="*/ 418 w 439"/>
                  <a:gd name="T37" fmla="*/ 3 h 1191"/>
                  <a:gd name="T38" fmla="*/ 420 w 439"/>
                  <a:gd name="T39" fmla="*/ 1 h 1191"/>
                  <a:gd name="T40" fmla="*/ 2 w 439"/>
                  <a:gd name="T41" fmla="*/ 1055 h 1191"/>
                  <a:gd name="T42" fmla="*/ 46 w 439"/>
                  <a:gd name="T43" fmla="*/ 1089 h 1191"/>
                  <a:gd name="T44" fmla="*/ 96 w 439"/>
                  <a:gd name="T45" fmla="*/ 1120 h 1191"/>
                  <a:gd name="T46" fmla="*/ 147 w 439"/>
                  <a:gd name="T47" fmla="*/ 1145 h 1191"/>
                  <a:gd name="T48" fmla="*/ 203 w 439"/>
                  <a:gd name="T49" fmla="*/ 1164 h 1191"/>
                  <a:gd name="T50" fmla="*/ 259 w 439"/>
                  <a:gd name="T51" fmla="*/ 1180 h 1191"/>
                  <a:gd name="T52" fmla="*/ 318 w 439"/>
                  <a:gd name="T53" fmla="*/ 1189 h 1191"/>
                  <a:gd name="T54" fmla="*/ 380 w 439"/>
                  <a:gd name="T55" fmla="*/ 1191 h 1191"/>
                  <a:gd name="T56" fmla="*/ 439 w 439"/>
                  <a:gd name="T57" fmla="*/ 1189 h 1191"/>
                  <a:gd name="T58" fmla="*/ 437 w 439"/>
                  <a:gd name="T59" fmla="*/ 1187 h 1191"/>
                  <a:gd name="T60" fmla="*/ 435 w 439"/>
                  <a:gd name="T61" fmla="*/ 1183 h 1191"/>
                  <a:gd name="T62" fmla="*/ 435 w 439"/>
                  <a:gd name="T63" fmla="*/ 1181 h 1191"/>
                  <a:gd name="T64" fmla="*/ 433 w 439"/>
                  <a:gd name="T65" fmla="*/ 1180 h 1191"/>
                  <a:gd name="T66" fmla="*/ 380 w 439"/>
                  <a:gd name="T67" fmla="*/ 1181 h 1191"/>
                  <a:gd name="T68" fmla="*/ 320 w 439"/>
                  <a:gd name="T69" fmla="*/ 1178 h 1191"/>
                  <a:gd name="T70" fmla="*/ 263 w 439"/>
                  <a:gd name="T71" fmla="*/ 1170 h 1191"/>
                  <a:gd name="T72" fmla="*/ 205 w 439"/>
                  <a:gd name="T73" fmla="*/ 1155 h 1191"/>
                  <a:gd name="T74" fmla="*/ 151 w 439"/>
                  <a:gd name="T75" fmla="*/ 1135 h 1191"/>
                  <a:gd name="T76" fmla="*/ 101 w 439"/>
                  <a:gd name="T77" fmla="*/ 1110 h 1191"/>
                  <a:gd name="T78" fmla="*/ 53 w 439"/>
                  <a:gd name="T79" fmla="*/ 1082 h 1191"/>
                  <a:gd name="T80" fmla="*/ 7 w 439"/>
                  <a:gd name="T81" fmla="*/ 1047 h 1191"/>
                  <a:gd name="T82" fmla="*/ 0 w 439"/>
                  <a:gd name="T83" fmla="*/ 1041 h 1191"/>
                  <a:gd name="T84" fmla="*/ 0 w 439"/>
                  <a:gd name="T85" fmla="*/ 1045 h 1191"/>
                  <a:gd name="T86" fmla="*/ 0 w 439"/>
                  <a:gd name="T87" fmla="*/ 1049 h 1191"/>
                  <a:gd name="T88" fmla="*/ 0 w 439"/>
                  <a:gd name="T89" fmla="*/ 1053 h 119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9"/>
                  <a:gd name="T136" fmla="*/ 0 h 1191"/>
                  <a:gd name="T137" fmla="*/ 439 w 439"/>
                  <a:gd name="T138" fmla="*/ 1191 h 119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9" h="1191">
                    <a:moveTo>
                      <a:pt x="420" y="1"/>
                    </a:moveTo>
                    <a:lnTo>
                      <a:pt x="410" y="0"/>
                    </a:lnTo>
                    <a:lnTo>
                      <a:pt x="380" y="0"/>
                    </a:lnTo>
                    <a:lnTo>
                      <a:pt x="349" y="0"/>
                    </a:lnTo>
                    <a:lnTo>
                      <a:pt x="318" y="3"/>
                    </a:lnTo>
                    <a:lnTo>
                      <a:pt x="289" y="7"/>
                    </a:lnTo>
                    <a:lnTo>
                      <a:pt x="259" y="11"/>
                    </a:lnTo>
                    <a:lnTo>
                      <a:pt x="230" y="19"/>
                    </a:lnTo>
                    <a:lnTo>
                      <a:pt x="203" y="26"/>
                    </a:lnTo>
                    <a:lnTo>
                      <a:pt x="174" y="36"/>
                    </a:lnTo>
                    <a:lnTo>
                      <a:pt x="147" y="46"/>
                    </a:lnTo>
                    <a:lnTo>
                      <a:pt x="126" y="57"/>
                    </a:lnTo>
                    <a:lnTo>
                      <a:pt x="124" y="59"/>
                    </a:lnTo>
                    <a:lnTo>
                      <a:pt x="124" y="61"/>
                    </a:lnTo>
                    <a:lnTo>
                      <a:pt x="123" y="63"/>
                    </a:lnTo>
                    <a:lnTo>
                      <a:pt x="123" y="65"/>
                    </a:lnTo>
                    <a:lnTo>
                      <a:pt x="123" y="67"/>
                    </a:lnTo>
                    <a:lnTo>
                      <a:pt x="123" y="69"/>
                    </a:lnTo>
                    <a:lnTo>
                      <a:pt x="121" y="71"/>
                    </a:lnTo>
                    <a:lnTo>
                      <a:pt x="126" y="69"/>
                    </a:lnTo>
                    <a:lnTo>
                      <a:pt x="151" y="57"/>
                    </a:lnTo>
                    <a:lnTo>
                      <a:pt x="178" y="46"/>
                    </a:lnTo>
                    <a:lnTo>
                      <a:pt x="205" y="36"/>
                    </a:lnTo>
                    <a:lnTo>
                      <a:pt x="234" y="28"/>
                    </a:lnTo>
                    <a:lnTo>
                      <a:pt x="263" y="23"/>
                    </a:lnTo>
                    <a:lnTo>
                      <a:pt x="291" y="17"/>
                    </a:lnTo>
                    <a:lnTo>
                      <a:pt x="320" y="13"/>
                    </a:lnTo>
                    <a:lnTo>
                      <a:pt x="349" y="11"/>
                    </a:lnTo>
                    <a:lnTo>
                      <a:pt x="380" y="11"/>
                    </a:lnTo>
                    <a:lnTo>
                      <a:pt x="410" y="11"/>
                    </a:lnTo>
                    <a:lnTo>
                      <a:pt x="414" y="11"/>
                    </a:lnTo>
                    <a:lnTo>
                      <a:pt x="416" y="9"/>
                    </a:lnTo>
                    <a:lnTo>
                      <a:pt x="416" y="7"/>
                    </a:lnTo>
                    <a:lnTo>
                      <a:pt x="418" y="5"/>
                    </a:lnTo>
                    <a:lnTo>
                      <a:pt x="418" y="3"/>
                    </a:lnTo>
                    <a:lnTo>
                      <a:pt x="418" y="1"/>
                    </a:lnTo>
                    <a:lnTo>
                      <a:pt x="420" y="1"/>
                    </a:lnTo>
                    <a:close/>
                    <a:moveTo>
                      <a:pt x="0" y="1055"/>
                    </a:moveTo>
                    <a:lnTo>
                      <a:pt x="2" y="1055"/>
                    </a:lnTo>
                    <a:lnTo>
                      <a:pt x="23" y="1074"/>
                    </a:lnTo>
                    <a:lnTo>
                      <a:pt x="46" y="1089"/>
                    </a:lnTo>
                    <a:lnTo>
                      <a:pt x="71" y="1105"/>
                    </a:lnTo>
                    <a:lnTo>
                      <a:pt x="96" y="1120"/>
                    </a:lnTo>
                    <a:lnTo>
                      <a:pt x="121" y="1133"/>
                    </a:lnTo>
                    <a:lnTo>
                      <a:pt x="147" y="1145"/>
                    </a:lnTo>
                    <a:lnTo>
                      <a:pt x="174" y="1156"/>
                    </a:lnTo>
                    <a:lnTo>
                      <a:pt x="203" y="1164"/>
                    </a:lnTo>
                    <a:lnTo>
                      <a:pt x="230" y="1174"/>
                    </a:lnTo>
                    <a:lnTo>
                      <a:pt x="259" y="1180"/>
                    </a:lnTo>
                    <a:lnTo>
                      <a:pt x="289" y="1185"/>
                    </a:lnTo>
                    <a:lnTo>
                      <a:pt x="318" y="1189"/>
                    </a:lnTo>
                    <a:lnTo>
                      <a:pt x="349" y="1191"/>
                    </a:lnTo>
                    <a:lnTo>
                      <a:pt x="380" y="1191"/>
                    </a:lnTo>
                    <a:lnTo>
                      <a:pt x="410" y="1191"/>
                    </a:lnTo>
                    <a:lnTo>
                      <a:pt x="439" y="1189"/>
                    </a:lnTo>
                    <a:lnTo>
                      <a:pt x="437" y="1187"/>
                    </a:lnTo>
                    <a:lnTo>
                      <a:pt x="437" y="1185"/>
                    </a:lnTo>
                    <a:lnTo>
                      <a:pt x="435" y="1183"/>
                    </a:lnTo>
                    <a:lnTo>
                      <a:pt x="435" y="1181"/>
                    </a:lnTo>
                    <a:lnTo>
                      <a:pt x="433" y="1180"/>
                    </a:lnTo>
                    <a:lnTo>
                      <a:pt x="410" y="1180"/>
                    </a:lnTo>
                    <a:lnTo>
                      <a:pt x="380" y="1181"/>
                    </a:lnTo>
                    <a:lnTo>
                      <a:pt x="349" y="1180"/>
                    </a:lnTo>
                    <a:lnTo>
                      <a:pt x="320" y="1178"/>
                    </a:lnTo>
                    <a:lnTo>
                      <a:pt x="291" y="1174"/>
                    </a:lnTo>
                    <a:lnTo>
                      <a:pt x="263" y="1170"/>
                    </a:lnTo>
                    <a:lnTo>
                      <a:pt x="234" y="1162"/>
                    </a:lnTo>
                    <a:lnTo>
                      <a:pt x="205" y="1155"/>
                    </a:lnTo>
                    <a:lnTo>
                      <a:pt x="178" y="1145"/>
                    </a:lnTo>
                    <a:lnTo>
                      <a:pt x="151" y="1135"/>
                    </a:lnTo>
                    <a:lnTo>
                      <a:pt x="126" y="1124"/>
                    </a:lnTo>
                    <a:lnTo>
                      <a:pt x="101" y="1110"/>
                    </a:lnTo>
                    <a:lnTo>
                      <a:pt x="76" y="1097"/>
                    </a:lnTo>
                    <a:lnTo>
                      <a:pt x="53" y="1082"/>
                    </a:lnTo>
                    <a:lnTo>
                      <a:pt x="30" y="1064"/>
                    </a:lnTo>
                    <a:lnTo>
                      <a:pt x="7" y="1047"/>
                    </a:lnTo>
                    <a:lnTo>
                      <a:pt x="0" y="1039"/>
                    </a:lnTo>
                    <a:lnTo>
                      <a:pt x="0" y="1041"/>
                    </a:lnTo>
                    <a:lnTo>
                      <a:pt x="0" y="1043"/>
                    </a:lnTo>
                    <a:lnTo>
                      <a:pt x="0" y="1045"/>
                    </a:lnTo>
                    <a:lnTo>
                      <a:pt x="0" y="1047"/>
                    </a:lnTo>
                    <a:lnTo>
                      <a:pt x="0" y="1049"/>
                    </a:lnTo>
                    <a:lnTo>
                      <a:pt x="0" y="1051"/>
                    </a:lnTo>
                    <a:lnTo>
                      <a:pt x="0" y="1053"/>
                    </a:lnTo>
                    <a:lnTo>
                      <a:pt x="0" y="1055"/>
                    </a:lnTo>
                    <a:close/>
                  </a:path>
                </a:pathLst>
              </a:custGeom>
              <a:solidFill>
                <a:srgbClr val="90D2FF"/>
              </a:solidFill>
              <a:ln w="9525">
                <a:noFill/>
                <a:round/>
              </a:ln>
            </p:spPr>
            <p:txBody>
              <a:bodyPr/>
              <a:lstStyle/>
              <a:p>
                <a:endParaRPr lang="en-US"/>
              </a:p>
            </p:txBody>
          </p:sp>
          <p:sp>
            <p:nvSpPr>
              <p:cNvPr id="44247" name="Freeform 418"/>
              <p:cNvSpPr>
                <a:spLocks noEditPoints="1"/>
              </p:cNvSpPr>
              <p:nvPr/>
            </p:nvSpPr>
            <p:spPr bwMode="auto">
              <a:xfrm>
                <a:off x="3996" y="1506"/>
                <a:ext cx="437" cy="1182"/>
              </a:xfrm>
              <a:custGeom>
                <a:avLst/>
                <a:gdLst>
                  <a:gd name="T0" fmla="*/ 412 w 437"/>
                  <a:gd name="T1" fmla="*/ 0 h 1182"/>
                  <a:gd name="T2" fmla="*/ 351 w 437"/>
                  <a:gd name="T3" fmla="*/ 0 h 1182"/>
                  <a:gd name="T4" fmla="*/ 291 w 437"/>
                  <a:gd name="T5" fmla="*/ 6 h 1182"/>
                  <a:gd name="T6" fmla="*/ 234 w 437"/>
                  <a:gd name="T7" fmla="*/ 19 h 1182"/>
                  <a:gd name="T8" fmla="*/ 178 w 437"/>
                  <a:gd name="T9" fmla="*/ 37 h 1182"/>
                  <a:gd name="T10" fmla="*/ 126 w 437"/>
                  <a:gd name="T11" fmla="*/ 58 h 1182"/>
                  <a:gd name="T12" fmla="*/ 125 w 437"/>
                  <a:gd name="T13" fmla="*/ 60 h 1182"/>
                  <a:gd name="T14" fmla="*/ 125 w 437"/>
                  <a:gd name="T15" fmla="*/ 64 h 1182"/>
                  <a:gd name="T16" fmla="*/ 123 w 437"/>
                  <a:gd name="T17" fmla="*/ 67 h 1182"/>
                  <a:gd name="T18" fmla="*/ 123 w 437"/>
                  <a:gd name="T19" fmla="*/ 71 h 1182"/>
                  <a:gd name="T20" fmla="*/ 130 w 437"/>
                  <a:gd name="T21" fmla="*/ 67 h 1182"/>
                  <a:gd name="T22" fmla="*/ 182 w 437"/>
                  <a:gd name="T23" fmla="*/ 46 h 1182"/>
                  <a:gd name="T24" fmla="*/ 238 w 437"/>
                  <a:gd name="T25" fmla="*/ 29 h 1182"/>
                  <a:gd name="T26" fmla="*/ 293 w 437"/>
                  <a:gd name="T27" fmla="*/ 18 h 1182"/>
                  <a:gd name="T28" fmla="*/ 353 w 437"/>
                  <a:gd name="T29" fmla="*/ 12 h 1182"/>
                  <a:gd name="T30" fmla="*/ 412 w 437"/>
                  <a:gd name="T31" fmla="*/ 12 h 1182"/>
                  <a:gd name="T32" fmla="*/ 414 w 437"/>
                  <a:gd name="T33" fmla="*/ 10 h 1182"/>
                  <a:gd name="T34" fmla="*/ 416 w 437"/>
                  <a:gd name="T35" fmla="*/ 8 h 1182"/>
                  <a:gd name="T36" fmla="*/ 416 w 437"/>
                  <a:gd name="T37" fmla="*/ 6 h 1182"/>
                  <a:gd name="T38" fmla="*/ 418 w 437"/>
                  <a:gd name="T39" fmla="*/ 2 h 1182"/>
                  <a:gd name="T40" fmla="*/ 2 w 437"/>
                  <a:gd name="T41" fmla="*/ 1042 h 1182"/>
                  <a:gd name="T42" fmla="*/ 29 w 437"/>
                  <a:gd name="T43" fmla="*/ 1063 h 1182"/>
                  <a:gd name="T44" fmla="*/ 75 w 437"/>
                  <a:gd name="T45" fmla="*/ 1096 h 1182"/>
                  <a:gd name="T46" fmla="*/ 126 w 437"/>
                  <a:gd name="T47" fmla="*/ 1123 h 1182"/>
                  <a:gd name="T48" fmla="*/ 178 w 437"/>
                  <a:gd name="T49" fmla="*/ 1146 h 1182"/>
                  <a:gd name="T50" fmla="*/ 234 w 437"/>
                  <a:gd name="T51" fmla="*/ 1163 h 1182"/>
                  <a:gd name="T52" fmla="*/ 291 w 437"/>
                  <a:gd name="T53" fmla="*/ 1175 h 1182"/>
                  <a:gd name="T54" fmla="*/ 351 w 437"/>
                  <a:gd name="T55" fmla="*/ 1180 h 1182"/>
                  <a:gd name="T56" fmla="*/ 412 w 437"/>
                  <a:gd name="T57" fmla="*/ 1180 h 1182"/>
                  <a:gd name="T58" fmla="*/ 437 w 437"/>
                  <a:gd name="T59" fmla="*/ 1178 h 1182"/>
                  <a:gd name="T60" fmla="*/ 435 w 437"/>
                  <a:gd name="T61" fmla="*/ 1175 h 1182"/>
                  <a:gd name="T62" fmla="*/ 435 w 437"/>
                  <a:gd name="T63" fmla="*/ 1173 h 1182"/>
                  <a:gd name="T64" fmla="*/ 434 w 437"/>
                  <a:gd name="T65" fmla="*/ 1171 h 1182"/>
                  <a:gd name="T66" fmla="*/ 412 w 437"/>
                  <a:gd name="T67" fmla="*/ 1171 h 1182"/>
                  <a:gd name="T68" fmla="*/ 353 w 437"/>
                  <a:gd name="T69" fmla="*/ 1171 h 1182"/>
                  <a:gd name="T70" fmla="*/ 293 w 437"/>
                  <a:gd name="T71" fmla="*/ 1165 h 1182"/>
                  <a:gd name="T72" fmla="*/ 238 w 437"/>
                  <a:gd name="T73" fmla="*/ 1153 h 1182"/>
                  <a:gd name="T74" fmla="*/ 182 w 437"/>
                  <a:gd name="T75" fmla="*/ 1136 h 1182"/>
                  <a:gd name="T76" fmla="*/ 130 w 437"/>
                  <a:gd name="T77" fmla="*/ 1113 h 1182"/>
                  <a:gd name="T78" fmla="*/ 80 w 437"/>
                  <a:gd name="T79" fmla="*/ 1086 h 1182"/>
                  <a:gd name="T80" fmla="*/ 34 w 437"/>
                  <a:gd name="T81" fmla="*/ 1056 h 1182"/>
                  <a:gd name="T82" fmla="*/ 0 w 437"/>
                  <a:gd name="T83" fmla="*/ 1029 h 1182"/>
                  <a:gd name="T84" fmla="*/ 2 w 437"/>
                  <a:gd name="T85" fmla="*/ 1031 h 1182"/>
                  <a:gd name="T86" fmla="*/ 2 w 437"/>
                  <a:gd name="T87" fmla="*/ 1034 h 1182"/>
                  <a:gd name="T88" fmla="*/ 2 w 437"/>
                  <a:gd name="T89" fmla="*/ 1038 h 1182"/>
                  <a:gd name="T90" fmla="*/ 2 w 437"/>
                  <a:gd name="T91" fmla="*/ 1042 h 118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37"/>
                  <a:gd name="T139" fmla="*/ 0 h 1182"/>
                  <a:gd name="T140" fmla="*/ 437 w 437"/>
                  <a:gd name="T141" fmla="*/ 1182 h 118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37" h="1182">
                    <a:moveTo>
                      <a:pt x="418" y="2"/>
                    </a:moveTo>
                    <a:lnTo>
                      <a:pt x="412" y="0"/>
                    </a:lnTo>
                    <a:lnTo>
                      <a:pt x="382" y="0"/>
                    </a:lnTo>
                    <a:lnTo>
                      <a:pt x="351" y="0"/>
                    </a:lnTo>
                    <a:lnTo>
                      <a:pt x="322" y="2"/>
                    </a:lnTo>
                    <a:lnTo>
                      <a:pt x="291" y="6"/>
                    </a:lnTo>
                    <a:lnTo>
                      <a:pt x="263" y="12"/>
                    </a:lnTo>
                    <a:lnTo>
                      <a:pt x="234" y="19"/>
                    </a:lnTo>
                    <a:lnTo>
                      <a:pt x="207" y="27"/>
                    </a:lnTo>
                    <a:lnTo>
                      <a:pt x="178" y="37"/>
                    </a:lnTo>
                    <a:lnTo>
                      <a:pt x="151" y="46"/>
                    </a:lnTo>
                    <a:lnTo>
                      <a:pt x="126" y="58"/>
                    </a:lnTo>
                    <a:lnTo>
                      <a:pt x="125" y="60"/>
                    </a:lnTo>
                    <a:lnTo>
                      <a:pt x="125" y="62"/>
                    </a:lnTo>
                    <a:lnTo>
                      <a:pt x="125" y="64"/>
                    </a:lnTo>
                    <a:lnTo>
                      <a:pt x="123" y="66"/>
                    </a:lnTo>
                    <a:lnTo>
                      <a:pt x="123" y="67"/>
                    </a:lnTo>
                    <a:lnTo>
                      <a:pt x="123" y="69"/>
                    </a:lnTo>
                    <a:lnTo>
                      <a:pt x="123" y="71"/>
                    </a:lnTo>
                    <a:lnTo>
                      <a:pt x="121" y="73"/>
                    </a:lnTo>
                    <a:lnTo>
                      <a:pt x="130" y="67"/>
                    </a:lnTo>
                    <a:lnTo>
                      <a:pt x="155" y="56"/>
                    </a:lnTo>
                    <a:lnTo>
                      <a:pt x="182" y="46"/>
                    </a:lnTo>
                    <a:lnTo>
                      <a:pt x="209" y="37"/>
                    </a:lnTo>
                    <a:lnTo>
                      <a:pt x="238" y="29"/>
                    </a:lnTo>
                    <a:lnTo>
                      <a:pt x="265" y="23"/>
                    </a:lnTo>
                    <a:lnTo>
                      <a:pt x="293" y="18"/>
                    </a:lnTo>
                    <a:lnTo>
                      <a:pt x="322" y="14"/>
                    </a:lnTo>
                    <a:lnTo>
                      <a:pt x="353" y="12"/>
                    </a:lnTo>
                    <a:lnTo>
                      <a:pt x="382" y="10"/>
                    </a:lnTo>
                    <a:lnTo>
                      <a:pt x="412" y="12"/>
                    </a:lnTo>
                    <a:lnTo>
                      <a:pt x="414" y="12"/>
                    </a:lnTo>
                    <a:lnTo>
                      <a:pt x="414" y="10"/>
                    </a:lnTo>
                    <a:lnTo>
                      <a:pt x="416" y="8"/>
                    </a:lnTo>
                    <a:lnTo>
                      <a:pt x="416" y="6"/>
                    </a:lnTo>
                    <a:lnTo>
                      <a:pt x="418" y="4"/>
                    </a:lnTo>
                    <a:lnTo>
                      <a:pt x="418" y="2"/>
                    </a:lnTo>
                    <a:close/>
                    <a:moveTo>
                      <a:pt x="2" y="1042"/>
                    </a:moveTo>
                    <a:lnTo>
                      <a:pt x="6" y="1046"/>
                    </a:lnTo>
                    <a:lnTo>
                      <a:pt x="29" y="1063"/>
                    </a:lnTo>
                    <a:lnTo>
                      <a:pt x="52" y="1081"/>
                    </a:lnTo>
                    <a:lnTo>
                      <a:pt x="75" y="1096"/>
                    </a:lnTo>
                    <a:lnTo>
                      <a:pt x="100" y="1111"/>
                    </a:lnTo>
                    <a:lnTo>
                      <a:pt x="126" y="1123"/>
                    </a:lnTo>
                    <a:lnTo>
                      <a:pt x="151" y="1134"/>
                    </a:lnTo>
                    <a:lnTo>
                      <a:pt x="178" y="1146"/>
                    </a:lnTo>
                    <a:lnTo>
                      <a:pt x="207" y="1155"/>
                    </a:lnTo>
                    <a:lnTo>
                      <a:pt x="234" y="1163"/>
                    </a:lnTo>
                    <a:lnTo>
                      <a:pt x="263" y="1169"/>
                    </a:lnTo>
                    <a:lnTo>
                      <a:pt x="291" y="1175"/>
                    </a:lnTo>
                    <a:lnTo>
                      <a:pt x="322" y="1178"/>
                    </a:lnTo>
                    <a:lnTo>
                      <a:pt x="351" y="1180"/>
                    </a:lnTo>
                    <a:lnTo>
                      <a:pt x="382" y="1182"/>
                    </a:lnTo>
                    <a:lnTo>
                      <a:pt x="412" y="1180"/>
                    </a:lnTo>
                    <a:lnTo>
                      <a:pt x="437" y="1178"/>
                    </a:lnTo>
                    <a:lnTo>
                      <a:pt x="437" y="1176"/>
                    </a:lnTo>
                    <a:lnTo>
                      <a:pt x="435" y="1175"/>
                    </a:lnTo>
                    <a:lnTo>
                      <a:pt x="435" y="1173"/>
                    </a:lnTo>
                    <a:lnTo>
                      <a:pt x="434" y="1171"/>
                    </a:lnTo>
                    <a:lnTo>
                      <a:pt x="434" y="1169"/>
                    </a:lnTo>
                    <a:lnTo>
                      <a:pt x="412" y="1171"/>
                    </a:lnTo>
                    <a:lnTo>
                      <a:pt x="382" y="1171"/>
                    </a:lnTo>
                    <a:lnTo>
                      <a:pt x="353" y="1171"/>
                    </a:lnTo>
                    <a:lnTo>
                      <a:pt x="322" y="1169"/>
                    </a:lnTo>
                    <a:lnTo>
                      <a:pt x="293" y="1165"/>
                    </a:lnTo>
                    <a:lnTo>
                      <a:pt x="265" y="1159"/>
                    </a:lnTo>
                    <a:lnTo>
                      <a:pt x="238" y="1153"/>
                    </a:lnTo>
                    <a:lnTo>
                      <a:pt x="209" y="1146"/>
                    </a:lnTo>
                    <a:lnTo>
                      <a:pt x="182" y="1136"/>
                    </a:lnTo>
                    <a:lnTo>
                      <a:pt x="155" y="1125"/>
                    </a:lnTo>
                    <a:lnTo>
                      <a:pt x="130" y="1113"/>
                    </a:lnTo>
                    <a:lnTo>
                      <a:pt x="105" y="1102"/>
                    </a:lnTo>
                    <a:lnTo>
                      <a:pt x="80" y="1086"/>
                    </a:lnTo>
                    <a:lnTo>
                      <a:pt x="57" y="1071"/>
                    </a:lnTo>
                    <a:lnTo>
                      <a:pt x="34" y="1056"/>
                    </a:lnTo>
                    <a:lnTo>
                      <a:pt x="13" y="1038"/>
                    </a:lnTo>
                    <a:lnTo>
                      <a:pt x="0" y="1029"/>
                    </a:lnTo>
                    <a:lnTo>
                      <a:pt x="2" y="1031"/>
                    </a:lnTo>
                    <a:lnTo>
                      <a:pt x="2" y="1033"/>
                    </a:lnTo>
                    <a:lnTo>
                      <a:pt x="2" y="1034"/>
                    </a:lnTo>
                    <a:lnTo>
                      <a:pt x="2" y="1036"/>
                    </a:lnTo>
                    <a:lnTo>
                      <a:pt x="2" y="1038"/>
                    </a:lnTo>
                    <a:lnTo>
                      <a:pt x="2" y="1040"/>
                    </a:lnTo>
                    <a:lnTo>
                      <a:pt x="2" y="1042"/>
                    </a:lnTo>
                    <a:close/>
                  </a:path>
                </a:pathLst>
              </a:custGeom>
              <a:solidFill>
                <a:srgbClr val="91D3FF"/>
              </a:solidFill>
              <a:ln w="9525">
                <a:noFill/>
                <a:round/>
              </a:ln>
            </p:spPr>
            <p:txBody>
              <a:bodyPr/>
              <a:lstStyle/>
              <a:p>
                <a:endParaRPr lang="en-US"/>
              </a:p>
            </p:txBody>
          </p:sp>
          <p:sp>
            <p:nvSpPr>
              <p:cNvPr id="44248" name="Freeform 419"/>
              <p:cNvSpPr>
                <a:spLocks noEditPoints="1"/>
              </p:cNvSpPr>
              <p:nvPr/>
            </p:nvSpPr>
            <p:spPr bwMode="auto">
              <a:xfrm>
                <a:off x="3996" y="1512"/>
                <a:ext cx="435" cy="1170"/>
              </a:xfrm>
              <a:custGeom>
                <a:avLst/>
                <a:gdLst>
                  <a:gd name="T0" fmla="*/ 412 w 435"/>
                  <a:gd name="T1" fmla="*/ 0 h 1170"/>
                  <a:gd name="T2" fmla="*/ 351 w 435"/>
                  <a:gd name="T3" fmla="*/ 0 h 1170"/>
                  <a:gd name="T4" fmla="*/ 293 w 435"/>
                  <a:gd name="T5" fmla="*/ 6 h 1170"/>
                  <a:gd name="T6" fmla="*/ 236 w 435"/>
                  <a:gd name="T7" fmla="*/ 17 h 1170"/>
                  <a:gd name="T8" fmla="*/ 180 w 435"/>
                  <a:gd name="T9" fmla="*/ 35 h 1170"/>
                  <a:gd name="T10" fmla="*/ 128 w 435"/>
                  <a:gd name="T11" fmla="*/ 58 h 1170"/>
                  <a:gd name="T12" fmla="*/ 123 w 435"/>
                  <a:gd name="T13" fmla="*/ 61 h 1170"/>
                  <a:gd name="T14" fmla="*/ 123 w 435"/>
                  <a:gd name="T15" fmla="*/ 65 h 1170"/>
                  <a:gd name="T16" fmla="*/ 121 w 435"/>
                  <a:gd name="T17" fmla="*/ 69 h 1170"/>
                  <a:gd name="T18" fmla="*/ 121 w 435"/>
                  <a:gd name="T19" fmla="*/ 71 h 1170"/>
                  <a:gd name="T20" fmla="*/ 132 w 435"/>
                  <a:gd name="T21" fmla="*/ 67 h 1170"/>
                  <a:gd name="T22" fmla="*/ 184 w 435"/>
                  <a:gd name="T23" fmla="*/ 44 h 1170"/>
                  <a:gd name="T24" fmla="*/ 238 w 435"/>
                  <a:gd name="T25" fmla="*/ 29 h 1170"/>
                  <a:gd name="T26" fmla="*/ 293 w 435"/>
                  <a:gd name="T27" fmla="*/ 17 h 1170"/>
                  <a:gd name="T28" fmla="*/ 353 w 435"/>
                  <a:gd name="T29" fmla="*/ 12 h 1170"/>
                  <a:gd name="T30" fmla="*/ 410 w 435"/>
                  <a:gd name="T31" fmla="*/ 12 h 1170"/>
                  <a:gd name="T32" fmla="*/ 412 w 435"/>
                  <a:gd name="T33" fmla="*/ 10 h 1170"/>
                  <a:gd name="T34" fmla="*/ 412 w 435"/>
                  <a:gd name="T35" fmla="*/ 8 h 1170"/>
                  <a:gd name="T36" fmla="*/ 414 w 435"/>
                  <a:gd name="T37" fmla="*/ 4 h 1170"/>
                  <a:gd name="T38" fmla="*/ 416 w 435"/>
                  <a:gd name="T39" fmla="*/ 2 h 1170"/>
                  <a:gd name="T40" fmla="*/ 2 w 435"/>
                  <a:gd name="T41" fmla="*/ 1028 h 1170"/>
                  <a:gd name="T42" fmla="*/ 32 w 435"/>
                  <a:gd name="T43" fmla="*/ 1053 h 1170"/>
                  <a:gd name="T44" fmla="*/ 78 w 435"/>
                  <a:gd name="T45" fmla="*/ 1086 h 1170"/>
                  <a:gd name="T46" fmla="*/ 128 w 435"/>
                  <a:gd name="T47" fmla="*/ 1113 h 1170"/>
                  <a:gd name="T48" fmla="*/ 180 w 435"/>
                  <a:gd name="T49" fmla="*/ 1134 h 1170"/>
                  <a:gd name="T50" fmla="*/ 236 w 435"/>
                  <a:gd name="T51" fmla="*/ 1151 h 1170"/>
                  <a:gd name="T52" fmla="*/ 293 w 435"/>
                  <a:gd name="T53" fmla="*/ 1163 h 1170"/>
                  <a:gd name="T54" fmla="*/ 351 w 435"/>
                  <a:gd name="T55" fmla="*/ 1169 h 1170"/>
                  <a:gd name="T56" fmla="*/ 412 w 435"/>
                  <a:gd name="T57" fmla="*/ 1169 h 1170"/>
                  <a:gd name="T58" fmla="*/ 435 w 435"/>
                  <a:gd name="T59" fmla="*/ 1167 h 1170"/>
                  <a:gd name="T60" fmla="*/ 434 w 435"/>
                  <a:gd name="T61" fmla="*/ 1165 h 1170"/>
                  <a:gd name="T62" fmla="*/ 432 w 435"/>
                  <a:gd name="T63" fmla="*/ 1161 h 1170"/>
                  <a:gd name="T64" fmla="*/ 432 w 435"/>
                  <a:gd name="T65" fmla="*/ 1159 h 1170"/>
                  <a:gd name="T66" fmla="*/ 410 w 435"/>
                  <a:gd name="T67" fmla="*/ 1159 h 1170"/>
                  <a:gd name="T68" fmla="*/ 353 w 435"/>
                  <a:gd name="T69" fmla="*/ 1159 h 1170"/>
                  <a:gd name="T70" fmla="*/ 293 w 435"/>
                  <a:gd name="T71" fmla="*/ 1153 h 1170"/>
                  <a:gd name="T72" fmla="*/ 238 w 435"/>
                  <a:gd name="T73" fmla="*/ 1142 h 1170"/>
                  <a:gd name="T74" fmla="*/ 184 w 435"/>
                  <a:gd name="T75" fmla="*/ 1124 h 1170"/>
                  <a:gd name="T76" fmla="*/ 132 w 435"/>
                  <a:gd name="T77" fmla="*/ 1103 h 1170"/>
                  <a:gd name="T78" fmla="*/ 84 w 435"/>
                  <a:gd name="T79" fmla="*/ 1076 h 1170"/>
                  <a:gd name="T80" fmla="*/ 38 w 435"/>
                  <a:gd name="T81" fmla="*/ 1046 h 1170"/>
                  <a:gd name="T82" fmla="*/ 0 w 435"/>
                  <a:gd name="T83" fmla="*/ 1015 h 1170"/>
                  <a:gd name="T84" fmla="*/ 0 w 435"/>
                  <a:gd name="T85" fmla="*/ 1019 h 1170"/>
                  <a:gd name="T86" fmla="*/ 0 w 435"/>
                  <a:gd name="T87" fmla="*/ 1023 h 1170"/>
                  <a:gd name="T88" fmla="*/ 2 w 435"/>
                  <a:gd name="T89" fmla="*/ 1025 h 1170"/>
                  <a:gd name="T90" fmla="*/ 2 w 435"/>
                  <a:gd name="T91" fmla="*/ 1028 h 117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35"/>
                  <a:gd name="T139" fmla="*/ 0 h 1170"/>
                  <a:gd name="T140" fmla="*/ 435 w 435"/>
                  <a:gd name="T141" fmla="*/ 1170 h 117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35" h="1170">
                    <a:moveTo>
                      <a:pt x="416" y="0"/>
                    </a:moveTo>
                    <a:lnTo>
                      <a:pt x="412" y="0"/>
                    </a:lnTo>
                    <a:lnTo>
                      <a:pt x="382" y="0"/>
                    </a:lnTo>
                    <a:lnTo>
                      <a:pt x="351" y="0"/>
                    </a:lnTo>
                    <a:lnTo>
                      <a:pt x="322" y="2"/>
                    </a:lnTo>
                    <a:lnTo>
                      <a:pt x="293" y="6"/>
                    </a:lnTo>
                    <a:lnTo>
                      <a:pt x="265" y="12"/>
                    </a:lnTo>
                    <a:lnTo>
                      <a:pt x="236" y="17"/>
                    </a:lnTo>
                    <a:lnTo>
                      <a:pt x="207" y="25"/>
                    </a:lnTo>
                    <a:lnTo>
                      <a:pt x="180" y="35"/>
                    </a:lnTo>
                    <a:lnTo>
                      <a:pt x="153" y="46"/>
                    </a:lnTo>
                    <a:lnTo>
                      <a:pt x="128" y="58"/>
                    </a:lnTo>
                    <a:lnTo>
                      <a:pt x="123" y="60"/>
                    </a:lnTo>
                    <a:lnTo>
                      <a:pt x="123" y="61"/>
                    </a:lnTo>
                    <a:lnTo>
                      <a:pt x="123" y="63"/>
                    </a:lnTo>
                    <a:lnTo>
                      <a:pt x="123" y="65"/>
                    </a:lnTo>
                    <a:lnTo>
                      <a:pt x="121" y="67"/>
                    </a:lnTo>
                    <a:lnTo>
                      <a:pt x="121" y="69"/>
                    </a:lnTo>
                    <a:lnTo>
                      <a:pt x="121" y="71"/>
                    </a:lnTo>
                    <a:lnTo>
                      <a:pt x="119" y="73"/>
                    </a:lnTo>
                    <a:lnTo>
                      <a:pt x="132" y="67"/>
                    </a:lnTo>
                    <a:lnTo>
                      <a:pt x="159" y="56"/>
                    </a:lnTo>
                    <a:lnTo>
                      <a:pt x="184" y="44"/>
                    </a:lnTo>
                    <a:lnTo>
                      <a:pt x="211" y="36"/>
                    </a:lnTo>
                    <a:lnTo>
                      <a:pt x="238" y="29"/>
                    </a:lnTo>
                    <a:lnTo>
                      <a:pt x="267" y="21"/>
                    </a:lnTo>
                    <a:lnTo>
                      <a:pt x="293" y="17"/>
                    </a:lnTo>
                    <a:lnTo>
                      <a:pt x="322" y="13"/>
                    </a:lnTo>
                    <a:lnTo>
                      <a:pt x="353" y="12"/>
                    </a:lnTo>
                    <a:lnTo>
                      <a:pt x="382" y="10"/>
                    </a:lnTo>
                    <a:lnTo>
                      <a:pt x="410" y="12"/>
                    </a:lnTo>
                    <a:lnTo>
                      <a:pt x="412" y="12"/>
                    </a:lnTo>
                    <a:lnTo>
                      <a:pt x="412" y="10"/>
                    </a:lnTo>
                    <a:lnTo>
                      <a:pt x="412" y="8"/>
                    </a:lnTo>
                    <a:lnTo>
                      <a:pt x="414" y="6"/>
                    </a:lnTo>
                    <a:lnTo>
                      <a:pt x="414" y="4"/>
                    </a:lnTo>
                    <a:lnTo>
                      <a:pt x="416" y="2"/>
                    </a:lnTo>
                    <a:lnTo>
                      <a:pt x="416" y="0"/>
                    </a:lnTo>
                    <a:close/>
                    <a:moveTo>
                      <a:pt x="2" y="1028"/>
                    </a:moveTo>
                    <a:lnTo>
                      <a:pt x="9" y="1036"/>
                    </a:lnTo>
                    <a:lnTo>
                      <a:pt x="32" y="1053"/>
                    </a:lnTo>
                    <a:lnTo>
                      <a:pt x="55" y="1071"/>
                    </a:lnTo>
                    <a:lnTo>
                      <a:pt x="78" y="1086"/>
                    </a:lnTo>
                    <a:lnTo>
                      <a:pt x="103" y="1099"/>
                    </a:lnTo>
                    <a:lnTo>
                      <a:pt x="128" y="1113"/>
                    </a:lnTo>
                    <a:lnTo>
                      <a:pt x="153" y="1124"/>
                    </a:lnTo>
                    <a:lnTo>
                      <a:pt x="180" y="1134"/>
                    </a:lnTo>
                    <a:lnTo>
                      <a:pt x="207" y="1144"/>
                    </a:lnTo>
                    <a:lnTo>
                      <a:pt x="236" y="1151"/>
                    </a:lnTo>
                    <a:lnTo>
                      <a:pt x="265" y="1159"/>
                    </a:lnTo>
                    <a:lnTo>
                      <a:pt x="293" y="1163"/>
                    </a:lnTo>
                    <a:lnTo>
                      <a:pt x="322" y="1167"/>
                    </a:lnTo>
                    <a:lnTo>
                      <a:pt x="351" y="1169"/>
                    </a:lnTo>
                    <a:lnTo>
                      <a:pt x="382" y="1170"/>
                    </a:lnTo>
                    <a:lnTo>
                      <a:pt x="412" y="1169"/>
                    </a:lnTo>
                    <a:lnTo>
                      <a:pt x="435" y="1169"/>
                    </a:lnTo>
                    <a:lnTo>
                      <a:pt x="435" y="1167"/>
                    </a:lnTo>
                    <a:lnTo>
                      <a:pt x="434" y="1165"/>
                    </a:lnTo>
                    <a:lnTo>
                      <a:pt x="434" y="1163"/>
                    </a:lnTo>
                    <a:lnTo>
                      <a:pt x="432" y="1161"/>
                    </a:lnTo>
                    <a:lnTo>
                      <a:pt x="432" y="1159"/>
                    </a:lnTo>
                    <a:lnTo>
                      <a:pt x="430" y="1157"/>
                    </a:lnTo>
                    <a:lnTo>
                      <a:pt x="410" y="1159"/>
                    </a:lnTo>
                    <a:lnTo>
                      <a:pt x="382" y="1159"/>
                    </a:lnTo>
                    <a:lnTo>
                      <a:pt x="353" y="1159"/>
                    </a:lnTo>
                    <a:lnTo>
                      <a:pt x="322" y="1157"/>
                    </a:lnTo>
                    <a:lnTo>
                      <a:pt x="293" y="1153"/>
                    </a:lnTo>
                    <a:lnTo>
                      <a:pt x="267" y="1147"/>
                    </a:lnTo>
                    <a:lnTo>
                      <a:pt x="238" y="1142"/>
                    </a:lnTo>
                    <a:lnTo>
                      <a:pt x="211" y="1134"/>
                    </a:lnTo>
                    <a:lnTo>
                      <a:pt x="184" y="1124"/>
                    </a:lnTo>
                    <a:lnTo>
                      <a:pt x="159" y="1115"/>
                    </a:lnTo>
                    <a:lnTo>
                      <a:pt x="132" y="1103"/>
                    </a:lnTo>
                    <a:lnTo>
                      <a:pt x="107" y="1090"/>
                    </a:lnTo>
                    <a:lnTo>
                      <a:pt x="84" y="1076"/>
                    </a:lnTo>
                    <a:lnTo>
                      <a:pt x="61" y="1061"/>
                    </a:lnTo>
                    <a:lnTo>
                      <a:pt x="38" y="1046"/>
                    </a:lnTo>
                    <a:lnTo>
                      <a:pt x="17" y="1028"/>
                    </a:lnTo>
                    <a:lnTo>
                      <a:pt x="0" y="1015"/>
                    </a:lnTo>
                    <a:lnTo>
                      <a:pt x="0" y="1017"/>
                    </a:lnTo>
                    <a:lnTo>
                      <a:pt x="0" y="1019"/>
                    </a:lnTo>
                    <a:lnTo>
                      <a:pt x="0" y="1021"/>
                    </a:lnTo>
                    <a:lnTo>
                      <a:pt x="0" y="1023"/>
                    </a:lnTo>
                    <a:lnTo>
                      <a:pt x="2" y="1025"/>
                    </a:lnTo>
                    <a:lnTo>
                      <a:pt x="2" y="1027"/>
                    </a:lnTo>
                    <a:lnTo>
                      <a:pt x="2" y="1028"/>
                    </a:lnTo>
                    <a:close/>
                  </a:path>
                </a:pathLst>
              </a:custGeom>
              <a:solidFill>
                <a:srgbClr val="92D3FF"/>
              </a:solidFill>
              <a:ln w="9525">
                <a:noFill/>
                <a:round/>
              </a:ln>
            </p:spPr>
            <p:txBody>
              <a:bodyPr/>
              <a:lstStyle/>
              <a:p>
                <a:endParaRPr lang="en-US"/>
              </a:p>
            </p:txBody>
          </p:sp>
          <p:sp>
            <p:nvSpPr>
              <p:cNvPr id="44249" name="Freeform 420"/>
              <p:cNvSpPr>
                <a:spLocks noEditPoints="1"/>
              </p:cNvSpPr>
              <p:nvPr/>
            </p:nvSpPr>
            <p:spPr bwMode="auto">
              <a:xfrm>
                <a:off x="3996" y="1516"/>
                <a:ext cx="434" cy="1161"/>
              </a:xfrm>
              <a:custGeom>
                <a:avLst/>
                <a:gdLst>
                  <a:gd name="T0" fmla="*/ 412 w 434"/>
                  <a:gd name="T1" fmla="*/ 2 h 1161"/>
                  <a:gd name="T2" fmla="*/ 353 w 434"/>
                  <a:gd name="T3" fmla="*/ 2 h 1161"/>
                  <a:gd name="T4" fmla="*/ 293 w 434"/>
                  <a:gd name="T5" fmla="*/ 8 h 1161"/>
                  <a:gd name="T6" fmla="*/ 238 w 434"/>
                  <a:gd name="T7" fmla="*/ 19 h 1161"/>
                  <a:gd name="T8" fmla="*/ 182 w 434"/>
                  <a:gd name="T9" fmla="*/ 36 h 1161"/>
                  <a:gd name="T10" fmla="*/ 130 w 434"/>
                  <a:gd name="T11" fmla="*/ 57 h 1161"/>
                  <a:gd name="T12" fmla="*/ 121 w 434"/>
                  <a:gd name="T13" fmla="*/ 65 h 1161"/>
                  <a:gd name="T14" fmla="*/ 121 w 434"/>
                  <a:gd name="T15" fmla="*/ 67 h 1161"/>
                  <a:gd name="T16" fmla="*/ 119 w 434"/>
                  <a:gd name="T17" fmla="*/ 71 h 1161"/>
                  <a:gd name="T18" fmla="*/ 117 w 434"/>
                  <a:gd name="T19" fmla="*/ 75 h 1161"/>
                  <a:gd name="T20" fmla="*/ 134 w 434"/>
                  <a:gd name="T21" fmla="*/ 67 h 1161"/>
                  <a:gd name="T22" fmla="*/ 186 w 434"/>
                  <a:gd name="T23" fmla="*/ 46 h 1161"/>
                  <a:gd name="T24" fmla="*/ 240 w 434"/>
                  <a:gd name="T25" fmla="*/ 29 h 1161"/>
                  <a:gd name="T26" fmla="*/ 295 w 434"/>
                  <a:gd name="T27" fmla="*/ 17 h 1161"/>
                  <a:gd name="T28" fmla="*/ 353 w 434"/>
                  <a:gd name="T29" fmla="*/ 11 h 1161"/>
                  <a:gd name="T30" fmla="*/ 409 w 434"/>
                  <a:gd name="T31" fmla="*/ 11 h 1161"/>
                  <a:gd name="T32" fmla="*/ 410 w 434"/>
                  <a:gd name="T33" fmla="*/ 9 h 1161"/>
                  <a:gd name="T34" fmla="*/ 412 w 434"/>
                  <a:gd name="T35" fmla="*/ 8 h 1161"/>
                  <a:gd name="T36" fmla="*/ 412 w 434"/>
                  <a:gd name="T37" fmla="*/ 4 h 1161"/>
                  <a:gd name="T38" fmla="*/ 414 w 434"/>
                  <a:gd name="T39" fmla="*/ 2 h 1161"/>
                  <a:gd name="T40" fmla="*/ 13 w 434"/>
                  <a:gd name="T41" fmla="*/ 1028 h 1161"/>
                  <a:gd name="T42" fmla="*/ 57 w 434"/>
                  <a:gd name="T43" fmla="*/ 1061 h 1161"/>
                  <a:gd name="T44" fmla="*/ 105 w 434"/>
                  <a:gd name="T45" fmla="*/ 1092 h 1161"/>
                  <a:gd name="T46" fmla="*/ 155 w 434"/>
                  <a:gd name="T47" fmla="*/ 1115 h 1161"/>
                  <a:gd name="T48" fmla="*/ 209 w 434"/>
                  <a:gd name="T49" fmla="*/ 1136 h 1161"/>
                  <a:gd name="T50" fmla="*/ 265 w 434"/>
                  <a:gd name="T51" fmla="*/ 1149 h 1161"/>
                  <a:gd name="T52" fmla="*/ 322 w 434"/>
                  <a:gd name="T53" fmla="*/ 1159 h 1161"/>
                  <a:gd name="T54" fmla="*/ 382 w 434"/>
                  <a:gd name="T55" fmla="*/ 1161 h 1161"/>
                  <a:gd name="T56" fmla="*/ 434 w 434"/>
                  <a:gd name="T57" fmla="*/ 1159 h 1161"/>
                  <a:gd name="T58" fmla="*/ 432 w 434"/>
                  <a:gd name="T59" fmla="*/ 1157 h 1161"/>
                  <a:gd name="T60" fmla="*/ 430 w 434"/>
                  <a:gd name="T61" fmla="*/ 1153 h 1161"/>
                  <a:gd name="T62" fmla="*/ 430 w 434"/>
                  <a:gd name="T63" fmla="*/ 1151 h 1161"/>
                  <a:gd name="T64" fmla="*/ 428 w 434"/>
                  <a:gd name="T65" fmla="*/ 1149 h 1161"/>
                  <a:gd name="T66" fmla="*/ 382 w 434"/>
                  <a:gd name="T67" fmla="*/ 1151 h 1161"/>
                  <a:gd name="T68" fmla="*/ 324 w 434"/>
                  <a:gd name="T69" fmla="*/ 1147 h 1161"/>
                  <a:gd name="T70" fmla="*/ 267 w 434"/>
                  <a:gd name="T71" fmla="*/ 1140 h 1161"/>
                  <a:gd name="T72" fmla="*/ 213 w 434"/>
                  <a:gd name="T73" fmla="*/ 1124 h 1161"/>
                  <a:gd name="T74" fmla="*/ 161 w 434"/>
                  <a:gd name="T75" fmla="*/ 1105 h 1161"/>
                  <a:gd name="T76" fmla="*/ 111 w 434"/>
                  <a:gd name="T77" fmla="*/ 1082 h 1161"/>
                  <a:gd name="T78" fmla="*/ 63 w 434"/>
                  <a:gd name="T79" fmla="*/ 1053 h 1161"/>
                  <a:gd name="T80" fmla="*/ 19 w 434"/>
                  <a:gd name="T81" fmla="*/ 1021 h 1161"/>
                  <a:gd name="T82" fmla="*/ 0 w 434"/>
                  <a:gd name="T83" fmla="*/ 1005 h 1161"/>
                  <a:gd name="T84" fmla="*/ 0 w 434"/>
                  <a:gd name="T85" fmla="*/ 1009 h 1161"/>
                  <a:gd name="T86" fmla="*/ 0 w 434"/>
                  <a:gd name="T87" fmla="*/ 1013 h 1161"/>
                  <a:gd name="T88" fmla="*/ 0 w 434"/>
                  <a:gd name="T89" fmla="*/ 1017 h 116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34"/>
                  <a:gd name="T136" fmla="*/ 0 h 1161"/>
                  <a:gd name="T137" fmla="*/ 434 w 434"/>
                  <a:gd name="T138" fmla="*/ 1161 h 116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34" h="1161">
                    <a:moveTo>
                      <a:pt x="414" y="2"/>
                    </a:moveTo>
                    <a:lnTo>
                      <a:pt x="412" y="2"/>
                    </a:lnTo>
                    <a:lnTo>
                      <a:pt x="382" y="0"/>
                    </a:lnTo>
                    <a:lnTo>
                      <a:pt x="353" y="2"/>
                    </a:lnTo>
                    <a:lnTo>
                      <a:pt x="322" y="4"/>
                    </a:lnTo>
                    <a:lnTo>
                      <a:pt x="293" y="8"/>
                    </a:lnTo>
                    <a:lnTo>
                      <a:pt x="265" y="13"/>
                    </a:lnTo>
                    <a:lnTo>
                      <a:pt x="238" y="19"/>
                    </a:lnTo>
                    <a:lnTo>
                      <a:pt x="209" y="27"/>
                    </a:lnTo>
                    <a:lnTo>
                      <a:pt x="182" y="36"/>
                    </a:lnTo>
                    <a:lnTo>
                      <a:pt x="155" y="46"/>
                    </a:lnTo>
                    <a:lnTo>
                      <a:pt x="130" y="57"/>
                    </a:lnTo>
                    <a:lnTo>
                      <a:pt x="121" y="63"/>
                    </a:lnTo>
                    <a:lnTo>
                      <a:pt x="121" y="65"/>
                    </a:lnTo>
                    <a:lnTo>
                      <a:pt x="121" y="67"/>
                    </a:lnTo>
                    <a:lnTo>
                      <a:pt x="119" y="69"/>
                    </a:lnTo>
                    <a:lnTo>
                      <a:pt x="119" y="71"/>
                    </a:lnTo>
                    <a:lnTo>
                      <a:pt x="119" y="73"/>
                    </a:lnTo>
                    <a:lnTo>
                      <a:pt x="117" y="75"/>
                    </a:lnTo>
                    <a:lnTo>
                      <a:pt x="117" y="77"/>
                    </a:lnTo>
                    <a:lnTo>
                      <a:pt x="134" y="67"/>
                    </a:lnTo>
                    <a:lnTo>
                      <a:pt x="161" y="56"/>
                    </a:lnTo>
                    <a:lnTo>
                      <a:pt x="186" y="46"/>
                    </a:lnTo>
                    <a:lnTo>
                      <a:pt x="213" y="36"/>
                    </a:lnTo>
                    <a:lnTo>
                      <a:pt x="240" y="29"/>
                    </a:lnTo>
                    <a:lnTo>
                      <a:pt x="267" y="23"/>
                    </a:lnTo>
                    <a:lnTo>
                      <a:pt x="295" y="17"/>
                    </a:lnTo>
                    <a:lnTo>
                      <a:pt x="324" y="13"/>
                    </a:lnTo>
                    <a:lnTo>
                      <a:pt x="353" y="11"/>
                    </a:lnTo>
                    <a:lnTo>
                      <a:pt x="382" y="11"/>
                    </a:lnTo>
                    <a:lnTo>
                      <a:pt x="409" y="11"/>
                    </a:lnTo>
                    <a:lnTo>
                      <a:pt x="410" y="11"/>
                    </a:lnTo>
                    <a:lnTo>
                      <a:pt x="410" y="9"/>
                    </a:lnTo>
                    <a:lnTo>
                      <a:pt x="410" y="8"/>
                    </a:lnTo>
                    <a:lnTo>
                      <a:pt x="412" y="8"/>
                    </a:lnTo>
                    <a:lnTo>
                      <a:pt x="412" y="6"/>
                    </a:lnTo>
                    <a:lnTo>
                      <a:pt x="412" y="4"/>
                    </a:lnTo>
                    <a:lnTo>
                      <a:pt x="414" y="2"/>
                    </a:lnTo>
                    <a:close/>
                    <a:moveTo>
                      <a:pt x="0" y="1019"/>
                    </a:moveTo>
                    <a:lnTo>
                      <a:pt x="13" y="1028"/>
                    </a:lnTo>
                    <a:lnTo>
                      <a:pt x="34" y="1046"/>
                    </a:lnTo>
                    <a:lnTo>
                      <a:pt x="57" y="1061"/>
                    </a:lnTo>
                    <a:lnTo>
                      <a:pt x="80" y="1076"/>
                    </a:lnTo>
                    <a:lnTo>
                      <a:pt x="105" y="1092"/>
                    </a:lnTo>
                    <a:lnTo>
                      <a:pt x="130" y="1103"/>
                    </a:lnTo>
                    <a:lnTo>
                      <a:pt x="155" y="1115"/>
                    </a:lnTo>
                    <a:lnTo>
                      <a:pt x="182" y="1126"/>
                    </a:lnTo>
                    <a:lnTo>
                      <a:pt x="209" y="1136"/>
                    </a:lnTo>
                    <a:lnTo>
                      <a:pt x="238" y="1143"/>
                    </a:lnTo>
                    <a:lnTo>
                      <a:pt x="265" y="1149"/>
                    </a:lnTo>
                    <a:lnTo>
                      <a:pt x="293" y="1155"/>
                    </a:lnTo>
                    <a:lnTo>
                      <a:pt x="322" y="1159"/>
                    </a:lnTo>
                    <a:lnTo>
                      <a:pt x="353" y="1161"/>
                    </a:lnTo>
                    <a:lnTo>
                      <a:pt x="382" y="1161"/>
                    </a:lnTo>
                    <a:lnTo>
                      <a:pt x="412" y="1161"/>
                    </a:lnTo>
                    <a:lnTo>
                      <a:pt x="434" y="1159"/>
                    </a:lnTo>
                    <a:lnTo>
                      <a:pt x="432" y="1157"/>
                    </a:lnTo>
                    <a:lnTo>
                      <a:pt x="432" y="1155"/>
                    </a:lnTo>
                    <a:lnTo>
                      <a:pt x="430" y="1153"/>
                    </a:lnTo>
                    <a:lnTo>
                      <a:pt x="430" y="1151"/>
                    </a:lnTo>
                    <a:lnTo>
                      <a:pt x="428" y="1149"/>
                    </a:lnTo>
                    <a:lnTo>
                      <a:pt x="410" y="1149"/>
                    </a:lnTo>
                    <a:lnTo>
                      <a:pt x="382" y="1151"/>
                    </a:lnTo>
                    <a:lnTo>
                      <a:pt x="353" y="1149"/>
                    </a:lnTo>
                    <a:lnTo>
                      <a:pt x="324" y="1147"/>
                    </a:lnTo>
                    <a:lnTo>
                      <a:pt x="295" y="1143"/>
                    </a:lnTo>
                    <a:lnTo>
                      <a:pt x="267" y="1140"/>
                    </a:lnTo>
                    <a:lnTo>
                      <a:pt x="240" y="1132"/>
                    </a:lnTo>
                    <a:lnTo>
                      <a:pt x="213" y="1124"/>
                    </a:lnTo>
                    <a:lnTo>
                      <a:pt x="186" y="1117"/>
                    </a:lnTo>
                    <a:lnTo>
                      <a:pt x="161" y="1105"/>
                    </a:lnTo>
                    <a:lnTo>
                      <a:pt x="134" y="1094"/>
                    </a:lnTo>
                    <a:lnTo>
                      <a:pt x="111" y="1082"/>
                    </a:lnTo>
                    <a:lnTo>
                      <a:pt x="86" y="1069"/>
                    </a:lnTo>
                    <a:lnTo>
                      <a:pt x="63" y="1053"/>
                    </a:lnTo>
                    <a:lnTo>
                      <a:pt x="42" y="1038"/>
                    </a:lnTo>
                    <a:lnTo>
                      <a:pt x="19" y="1021"/>
                    </a:lnTo>
                    <a:lnTo>
                      <a:pt x="0" y="1003"/>
                    </a:lnTo>
                    <a:lnTo>
                      <a:pt x="0" y="1005"/>
                    </a:lnTo>
                    <a:lnTo>
                      <a:pt x="0" y="1007"/>
                    </a:lnTo>
                    <a:lnTo>
                      <a:pt x="0" y="1009"/>
                    </a:lnTo>
                    <a:lnTo>
                      <a:pt x="0" y="1011"/>
                    </a:lnTo>
                    <a:lnTo>
                      <a:pt x="0" y="1013"/>
                    </a:lnTo>
                    <a:lnTo>
                      <a:pt x="0" y="1015"/>
                    </a:lnTo>
                    <a:lnTo>
                      <a:pt x="0" y="1017"/>
                    </a:lnTo>
                    <a:lnTo>
                      <a:pt x="0" y="1019"/>
                    </a:lnTo>
                    <a:close/>
                  </a:path>
                </a:pathLst>
              </a:custGeom>
              <a:solidFill>
                <a:srgbClr val="93D3FF"/>
              </a:solidFill>
              <a:ln w="9525">
                <a:noFill/>
                <a:round/>
              </a:ln>
            </p:spPr>
            <p:txBody>
              <a:bodyPr/>
              <a:lstStyle/>
              <a:p>
                <a:endParaRPr lang="en-US"/>
              </a:p>
            </p:txBody>
          </p:sp>
          <p:sp>
            <p:nvSpPr>
              <p:cNvPr id="44250" name="Freeform 421"/>
              <p:cNvSpPr>
                <a:spLocks noEditPoints="1"/>
              </p:cNvSpPr>
              <p:nvPr/>
            </p:nvSpPr>
            <p:spPr bwMode="auto">
              <a:xfrm>
                <a:off x="3996" y="1522"/>
                <a:ext cx="430" cy="1149"/>
              </a:xfrm>
              <a:custGeom>
                <a:avLst/>
                <a:gdLst>
                  <a:gd name="T0" fmla="*/ 410 w 430"/>
                  <a:gd name="T1" fmla="*/ 2 h 1149"/>
                  <a:gd name="T2" fmla="*/ 353 w 430"/>
                  <a:gd name="T3" fmla="*/ 2 h 1149"/>
                  <a:gd name="T4" fmla="*/ 293 w 430"/>
                  <a:gd name="T5" fmla="*/ 7 h 1149"/>
                  <a:gd name="T6" fmla="*/ 238 w 430"/>
                  <a:gd name="T7" fmla="*/ 19 h 1149"/>
                  <a:gd name="T8" fmla="*/ 184 w 430"/>
                  <a:gd name="T9" fmla="*/ 34 h 1149"/>
                  <a:gd name="T10" fmla="*/ 132 w 430"/>
                  <a:gd name="T11" fmla="*/ 57 h 1149"/>
                  <a:gd name="T12" fmla="*/ 119 w 430"/>
                  <a:gd name="T13" fmla="*/ 65 h 1149"/>
                  <a:gd name="T14" fmla="*/ 117 w 430"/>
                  <a:gd name="T15" fmla="*/ 69 h 1149"/>
                  <a:gd name="T16" fmla="*/ 117 w 430"/>
                  <a:gd name="T17" fmla="*/ 73 h 1149"/>
                  <a:gd name="T18" fmla="*/ 115 w 430"/>
                  <a:gd name="T19" fmla="*/ 76 h 1149"/>
                  <a:gd name="T20" fmla="*/ 138 w 430"/>
                  <a:gd name="T21" fmla="*/ 67 h 1149"/>
                  <a:gd name="T22" fmla="*/ 188 w 430"/>
                  <a:gd name="T23" fmla="*/ 46 h 1149"/>
                  <a:gd name="T24" fmla="*/ 242 w 430"/>
                  <a:gd name="T25" fmla="*/ 28 h 1149"/>
                  <a:gd name="T26" fmla="*/ 295 w 430"/>
                  <a:gd name="T27" fmla="*/ 17 h 1149"/>
                  <a:gd name="T28" fmla="*/ 353 w 430"/>
                  <a:gd name="T29" fmla="*/ 11 h 1149"/>
                  <a:gd name="T30" fmla="*/ 407 w 430"/>
                  <a:gd name="T31" fmla="*/ 11 h 1149"/>
                  <a:gd name="T32" fmla="*/ 409 w 430"/>
                  <a:gd name="T33" fmla="*/ 9 h 1149"/>
                  <a:gd name="T34" fmla="*/ 409 w 430"/>
                  <a:gd name="T35" fmla="*/ 5 h 1149"/>
                  <a:gd name="T36" fmla="*/ 410 w 430"/>
                  <a:gd name="T37" fmla="*/ 3 h 1149"/>
                  <a:gd name="T38" fmla="*/ 412 w 430"/>
                  <a:gd name="T39" fmla="*/ 2 h 1149"/>
                  <a:gd name="T40" fmla="*/ 17 w 430"/>
                  <a:gd name="T41" fmla="*/ 1018 h 1149"/>
                  <a:gd name="T42" fmla="*/ 61 w 430"/>
                  <a:gd name="T43" fmla="*/ 1051 h 1149"/>
                  <a:gd name="T44" fmla="*/ 107 w 430"/>
                  <a:gd name="T45" fmla="*/ 1080 h 1149"/>
                  <a:gd name="T46" fmla="*/ 159 w 430"/>
                  <a:gd name="T47" fmla="*/ 1105 h 1149"/>
                  <a:gd name="T48" fmla="*/ 211 w 430"/>
                  <a:gd name="T49" fmla="*/ 1124 h 1149"/>
                  <a:gd name="T50" fmla="*/ 267 w 430"/>
                  <a:gd name="T51" fmla="*/ 1137 h 1149"/>
                  <a:gd name="T52" fmla="*/ 322 w 430"/>
                  <a:gd name="T53" fmla="*/ 1147 h 1149"/>
                  <a:gd name="T54" fmla="*/ 382 w 430"/>
                  <a:gd name="T55" fmla="*/ 1149 h 1149"/>
                  <a:gd name="T56" fmla="*/ 430 w 430"/>
                  <a:gd name="T57" fmla="*/ 1147 h 1149"/>
                  <a:gd name="T58" fmla="*/ 430 w 430"/>
                  <a:gd name="T59" fmla="*/ 1145 h 1149"/>
                  <a:gd name="T60" fmla="*/ 428 w 430"/>
                  <a:gd name="T61" fmla="*/ 1143 h 1149"/>
                  <a:gd name="T62" fmla="*/ 426 w 430"/>
                  <a:gd name="T63" fmla="*/ 1139 h 1149"/>
                  <a:gd name="T64" fmla="*/ 426 w 430"/>
                  <a:gd name="T65" fmla="*/ 1137 h 1149"/>
                  <a:gd name="T66" fmla="*/ 382 w 430"/>
                  <a:gd name="T67" fmla="*/ 1139 h 1149"/>
                  <a:gd name="T68" fmla="*/ 324 w 430"/>
                  <a:gd name="T69" fmla="*/ 1135 h 1149"/>
                  <a:gd name="T70" fmla="*/ 268 w 430"/>
                  <a:gd name="T71" fmla="*/ 1128 h 1149"/>
                  <a:gd name="T72" fmla="*/ 215 w 430"/>
                  <a:gd name="T73" fmla="*/ 1114 h 1149"/>
                  <a:gd name="T74" fmla="*/ 163 w 430"/>
                  <a:gd name="T75" fmla="*/ 1095 h 1149"/>
                  <a:gd name="T76" fmla="*/ 113 w 430"/>
                  <a:gd name="T77" fmla="*/ 1070 h 1149"/>
                  <a:gd name="T78" fmla="*/ 67 w 430"/>
                  <a:gd name="T79" fmla="*/ 1043 h 1149"/>
                  <a:gd name="T80" fmla="*/ 23 w 430"/>
                  <a:gd name="T81" fmla="*/ 1011 h 1149"/>
                  <a:gd name="T82" fmla="*/ 0 w 430"/>
                  <a:gd name="T83" fmla="*/ 990 h 1149"/>
                  <a:gd name="T84" fmla="*/ 0 w 430"/>
                  <a:gd name="T85" fmla="*/ 994 h 1149"/>
                  <a:gd name="T86" fmla="*/ 0 w 430"/>
                  <a:gd name="T87" fmla="*/ 997 h 1149"/>
                  <a:gd name="T88" fmla="*/ 0 w 430"/>
                  <a:gd name="T89" fmla="*/ 1001 h 1149"/>
                  <a:gd name="T90" fmla="*/ 0 w 430"/>
                  <a:gd name="T91" fmla="*/ 1005 h 114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30"/>
                  <a:gd name="T139" fmla="*/ 0 h 1149"/>
                  <a:gd name="T140" fmla="*/ 430 w 430"/>
                  <a:gd name="T141" fmla="*/ 1149 h 114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30" h="1149">
                    <a:moveTo>
                      <a:pt x="412" y="2"/>
                    </a:moveTo>
                    <a:lnTo>
                      <a:pt x="410" y="2"/>
                    </a:lnTo>
                    <a:lnTo>
                      <a:pt x="382" y="0"/>
                    </a:lnTo>
                    <a:lnTo>
                      <a:pt x="353" y="2"/>
                    </a:lnTo>
                    <a:lnTo>
                      <a:pt x="322" y="3"/>
                    </a:lnTo>
                    <a:lnTo>
                      <a:pt x="293" y="7"/>
                    </a:lnTo>
                    <a:lnTo>
                      <a:pt x="267" y="11"/>
                    </a:lnTo>
                    <a:lnTo>
                      <a:pt x="238" y="19"/>
                    </a:lnTo>
                    <a:lnTo>
                      <a:pt x="211" y="26"/>
                    </a:lnTo>
                    <a:lnTo>
                      <a:pt x="184" y="34"/>
                    </a:lnTo>
                    <a:lnTo>
                      <a:pt x="159" y="46"/>
                    </a:lnTo>
                    <a:lnTo>
                      <a:pt x="132" y="57"/>
                    </a:lnTo>
                    <a:lnTo>
                      <a:pt x="119" y="63"/>
                    </a:lnTo>
                    <a:lnTo>
                      <a:pt x="119" y="65"/>
                    </a:lnTo>
                    <a:lnTo>
                      <a:pt x="119" y="67"/>
                    </a:lnTo>
                    <a:lnTo>
                      <a:pt x="117" y="69"/>
                    </a:lnTo>
                    <a:lnTo>
                      <a:pt x="117" y="71"/>
                    </a:lnTo>
                    <a:lnTo>
                      <a:pt x="117" y="73"/>
                    </a:lnTo>
                    <a:lnTo>
                      <a:pt x="117" y="74"/>
                    </a:lnTo>
                    <a:lnTo>
                      <a:pt x="115" y="76"/>
                    </a:lnTo>
                    <a:lnTo>
                      <a:pt x="115" y="78"/>
                    </a:lnTo>
                    <a:lnTo>
                      <a:pt x="138" y="67"/>
                    </a:lnTo>
                    <a:lnTo>
                      <a:pt x="163" y="55"/>
                    </a:lnTo>
                    <a:lnTo>
                      <a:pt x="188" y="46"/>
                    </a:lnTo>
                    <a:lnTo>
                      <a:pt x="215" y="36"/>
                    </a:lnTo>
                    <a:lnTo>
                      <a:pt x="242" y="28"/>
                    </a:lnTo>
                    <a:lnTo>
                      <a:pt x="268" y="23"/>
                    </a:lnTo>
                    <a:lnTo>
                      <a:pt x="295" y="17"/>
                    </a:lnTo>
                    <a:lnTo>
                      <a:pt x="324" y="13"/>
                    </a:lnTo>
                    <a:lnTo>
                      <a:pt x="353" y="11"/>
                    </a:lnTo>
                    <a:lnTo>
                      <a:pt x="382" y="11"/>
                    </a:lnTo>
                    <a:lnTo>
                      <a:pt x="407" y="11"/>
                    </a:lnTo>
                    <a:lnTo>
                      <a:pt x="407" y="9"/>
                    </a:lnTo>
                    <a:lnTo>
                      <a:pt x="409" y="9"/>
                    </a:lnTo>
                    <a:lnTo>
                      <a:pt x="409" y="7"/>
                    </a:lnTo>
                    <a:lnTo>
                      <a:pt x="409" y="5"/>
                    </a:lnTo>
                    <a:lnTo>
                      <a:pt x="410" y="5"/>
                    </a:lnTo>
                    <a:lnTo>
                      <a:pt x="410" y="3"/>
                    </a:lnTo>
                    <a:lnTo>
                      <a:pt x="410" y="2"/>
                    </a:lnTo>
                    <a:lnTo>
                      <a:pt x="412" y="2"/>
                    </a:lnTo>
                    <a:close/>
                    <a:moveTo>
                      <a:pt x="0" y="1005"/>
                    </a:moveTo>
                    <a:lnTo>
                      <a:pt x="17" y="1018"/>
                    </a:lnTo>
                    <a:lnTo>
                      <a:pt x="38" y="1036"/>
                    </a:lnTo>
                    <a:lnTo>
                      <a:pt x="61" y="1051"/>
                    </a:lnTo>
                    <a:lnTo>
                      <a:pt x="84" y="1066"/>
                    </a:lnTo>
                    <a:lnTo>
                      <a:pt x="107" y="1080"/>
                    </a:lnTo>
                    <a:lnTo>
                      <a:pt x="132" y="1093"/>
                    </a:lnTo>
                    <a:lnTo>
                      <a:pt x="159" y="1105"/>
                    </a:lnTo>
                    <a:lnTo>
                      <a:pt x="184" y="1114"/>
                    </a:lnTo>
                    <a:lnTo>
                      <a:pt x="211" y="1124"/>
                    </a:lnTo>
                    <a:lnTo>
                      <a:pt x="238" y="1132"/>
                    </a:lnTo>
                    <a:lnTo>
                      <a:pt x="267" y="1137"/>
                    </a:lnTo>
                    <a:lnTo>
                      <a:pt x="293" y="1143"/>
                    </a:lnTo>
                    <a:lnTo>
                      <a:pt x="322" y="1147"/>
                    </a:lnTo>
                    <a:lnTo>
                      <a:pt x="353" y="1149"/>
                    </a:lnTo>
                    <a:lnTo>
                      <a:pt x="382" y="1149"/>
                    </a:lnTo>
                    <a:lnTo>
                      <a:pt x="410" y="1149"/>
                    </a:lnTo>
                    <a:lnTo>
                      <a:pt x="430" y="1147"/>
                    </a:lnTo>
                    <a:lnTo>
                      <a:pt x="430" y="1145"/>
                    </a:lnTo>
                    <a:lnTo>
                      <a:pt x="428" y="1143"/>
                    </a:lnTo>
                    <a:lnTo>
                      <a:pt x="428" y="1141"/>
                    </a:lnTo>
                    <a:lnTo>
                      <a:pt x="426" y="1139"/>
                    </a:lnTo>
                    <a:lnTo>
                      <a:pt x="426" y="1137"/>
                    </a:lnTo>
                    <a:lnTo>
                      <a:pt x="410" y="1137"/>
                    </a:lnTo>
                    <a:lnTo>
                      <a:pt x="382" y="1139"/>
                    </a:lnTo>
                    <a:lnTo>
                      <a:pt x="353" y="1137"/>
                    </a:lnTo>
                    <a:lnTo>
                      <a:pt x="324" y="1135"/>
                    </a:lnTo>
                    <a:lnTo>
                      <a:pt x="295" y="1132"/>
                    </a:lnTo>
                    <a:lnTo>
                      <a:pt x="268" y="1128"/>
                    </a:lnTo>
                    <a:lnTo>
                      <a:pt x="242" y="1122"/>
                    </a:lnTo>
                    <a:lnTo>
                      <a:pt x="215" y="1114"/>
                    </a:lnTo>
                    <a:lnTo>
                      <a:pt x="188" y="1105"/>
                    </a:lnTo>
                    <a:lnTo>
                      <a:pt x="163" y="1095"/>
                    </a:lnTo>
                    <a:lnTo>
                      <a:pt x="138" y="1084"/>
                    </a:lnTo>
                    <a:lnTo>
                      <a:pt x="113" y="1070"/>
                    </a:lnTo>
                    <a:lnTo>
                      <a:pt x="90" y="1057"/>
                    </a:lnTo>
                    <a:lnTo>
                      <a:pt x="67" y="1043"/>
                    </a:lnTo>
                    <a:lnTo>
                      <a:pt x="44" y="1026"/>
                    </a:lnTo>
                    <a:lnTo>
                      <a:pt x="23" y="1011"/>
                    </a:lnTo>
                    <a:lnTo>
                      <a:pt x="2" y="992"/>
                    </a:lnTo>
                    <a:lnTo>
                      <a:pt x="0" y="990"/>
                    </a:lnTo>
                    <a:lnTo>
                      <a:pt x="0" y="992"/>
                    </a:lnTo>
                    <a:lnTo>
                      <a:pt x="0" y="994"/>
                    </a:lnTo>
                    <a:lnTo>
                      <a:pt x="0" y="995"/>
                    </a:lnTo>
                    <a:lnTo>
                      <a:pt x="0" y="997"/>
                    </a:lnTo>
                    <a:lnTo>
                      <a:pt x="0" y="999"/>
                    </a:lnTo>
                    <a:lnTo>
                      <a:pt x="0" y="1001"/>
                    </a:lnTo>
                    <a:lnTo>
                      <a:pt x="0" y="1003"/>
                    </a:lnTo>
                    <a:lnTo>
                      <a:pt x="0" y="1005"/>
                    </a:lnTo>
                    <a:close/>
                  </a:path>
                </a:pathLst>
              </a:custGeom>
              <a:solidFill>
                <a:srgbClr val="94D4FF"/>
              </a:solidFill>
              <a:ln w="9525">
                <a:noFill/>
                <a:round/>
              </a:ln>
            </p:spPr>
            <p:txBody>
              <a:bodyPr/>
              <a:lstStyle/>
              <a:p>
                <a:endParaRPr lang="en-US"/>
              </a:p>
            </p:txBody>
          </p:sp>
          <p:sp>
            <p:nvSpPr>
              <p:cNvPr id="44251" name="Freeform 422"/>
              <p:cNvSpPr>
                <a:spLocks noEditPoints="1"/>
              </p:cNvSpPr>
              <p:nvPr/>
            </p:nvSpPr>
            <p:spPr bwMode="auto">
              <a:xfrm>
                <a:off x="3996" y="1527"/>
                <a:ext cx="428" cy="1140"/>
              </a:xfrm>
              <a:custGeom>
                <a:avLst/>
                <a:gdLst>
                  <a:gd name="T0" fmla="*/ 382 w 428"/>
                  <a:gd name="T1" fmla="*/ 0 h 1140"/>
                  <a:gd name="T2" fmla="*/ 324 w 428"/>
                  <a:gd name="T3" fmla="*/ 2 h 1140"/>
                  <a:gd name="T4" fmla="*/ 267 w 428"/>
                  <a:gd name="T5" fmla="*/ 12 h 1140"/>
                  <a:gd name="T6" fmla="*/ 213 w 428"/>
                  <a:gd name="T7" fmla="*/ 25 h 1140"/>
                  <a:gd name="T8" fmla="*/ 161 w 428"/>
                  <a:gd name="T9" fmla="*/ 45 h 1140"/>
                  <a:gd name="T10" fmla="*/ 117 w 428"/>
                  <a:gd name="T11" fmla="*/ 66 h 1140"/>
                  <a:gd name="T12" fmla="*/ 117 w 428"/>
                  <a:gd name="T13" fmla="*/ 69 h 1140"/>
                  <a:gd name="T14" fmla="*/ 115 w 428"/>
                  <a:gd name="T15" fmla="*/ 73 h 1140"/>
                  <a:gd name="T16" fmla="*/ 115 w 428"/>
                  <a:gd name="T17" fmla="*/ 75 h 1140"/>
                  <a:gd name="T18" fmla="*/ 113 w 428"/>
                  <a:gd name="T19" fmla="*/ 79 h 1140"/>
                  <a:gd name="T20" fmla="*/ 140 w 428"/>
                  <a:gd name="T21" fmla="*/ 66 h 1140"/>
                  <a:gd name="T22" fmla="*/ 190 w 428"/>
                  <a:gd name="T23" fmla="*/ 45 h 1140"/>
                  <a:gd name="T24" fmla="*/ 242 w 428"/>
                  <a:gd name="T25" fmla="*/ 29 h 1140"/>
                  <a:gd name="T26" fmla="*/ 297 w 428"/>
                  <a:gd name="T27" fmla="*/ 18 h 1140"/>
                  <a:gd name="T28" fmla="*/ 353 w 428"/>
                  <a:gd name="T29" fmla="*/ 12 h 1140"/>
                  <a:gd name="T30" fmla="*/ 405 w 428"/>
                  <a:gd name="T31" fmla="*/ 12 h 1140"/>
                  <a:gd name="T32" fmla="*/ 405 w 428"/>
                  <a:gd name="T33" fmla="*/ 8 h 1140"/>
                  <a:gd name="T34" fmla="*/ 407 w 428"/>
                  <a:gd name="T35" fmla="*/ 6 h 1140"/>
                  <a:gd name="T36" fmla="*/ 409 w 428"/>
                  <a:gd name="T37" fmla="*/ 4 h 1140"/>
                  <a:gd name="T38" fmla="*/ 409 w 428"/>
                  <a:gd name="T39" fmla="*/ 0 h 1140"/>
                  <a:gd name="T40" fmla="*/ 19 w 428"/>
                  <a:gd name="T41" fmla="*/ 1010 h 1140"/>
                  <a:gd name="T42" fmla="*/ 63 w 428"/>
                  <a:gd name="T43" fmla="*/ 1042 h 1140"/>
                  <a:gd name="T44" fmla="*/ 111 w 428"/>
                  <a:gd name="T45" fmla="*/ 1071 h 1140"/>
                  <a:gd name="T46" fmla="*/ 161 w 428"/>
                  <a:gd name="T47" fmla="*/ 1094 h 1140"/>
                  <a:gd name="T48" fmla="*/ 213 w 428"/>
                  <a:gd name="T49" fmla="*/ 1113 h 1140"/>
                  <a:gd name="T50" fmla="*/ 267 w 428"/>
                  <a:gd name="T51" fmla="*/ 1129 h 1140"/>
                  <a:gd name="T52" fmla="*/ 324 w 428"/>
                  <a:gd name="T53" fmla="*/ 1136 h 1140"/>
                  <a:gd name="T54" fmla="*/ 382 w 428"/>
                  <a:gd name="T55" fmla="*/ 1140 h 1140"/>
                  <a:gd name="T56" fmla="*/ 428 w 428"/>
                  <a:gd name="T57" fmla="*/ 1138 h 1140"/>
                  <a:gd name="T58" fmla="*/ 426 w 428"/>
                  <a:gd name="T59" fmla="*/ 1134 h 1140"/>
                  <a:gd name="T60" fmla="*/ 426 w 428"/>
                  <a:gd name="T61" fmla="*/ 1132 h 1140"/>
                  <a:gd name="T62" fmla="*/ 424 w 428"/>
                  <a:gd name="T63" fmla="*/ 1129 h 1140"/>
                  <a:gd name="T64" fmla="*/ 424 w 428"/>
                  <a:gd name="T65" fmla="*/ 1127 h 1140"/>
                  <a:gd name="T66" fmla="*/ 382 w 428"/>
                  <a:gd name="T67" fmla="*/ 1129 h 1140"/>
                  <a:gd name="T68" fmla="*/ 324 w 428"/>
                  <a:gd name="T69" fmla="*/ 1127 h 1140"/>
                  <a:gd name="T70" fmla="*/ 268 w 428"/>
                  <a:gd name="T71" fmla="*/ 1117 h 1140"/>
                  <a:gd name="T72" fmla="*/ 215 w 428"/>
                  <a:gd name="T73" fmla="*/ 1104 h 1140"/>
                  <a:gd name="T74" fmla="*/ 165 w 428"/>
                  <a:gd name="T75" fmla="*/ 1084 h 1140"/>
                  <a:gd name="T76" fmla="*/ 115 w 428"/>
                  <a:gd name="T77" fmla="*/ 1061 h 1140"/>
                  <a:gd name="T78" fmla="*/ 69 w 428"/>
                  <a:gd name="T79" fmla="*/ 1033 h 1140"/>
                  <a:gd name="T80" fmla="*/ 27 w 428"/>
                  <a:gd name="T81" fmla="*/ 1002 h 1140"/>
                  <a:gd name="T82" fmla="*/ 0 w 428"/>
                  <a:gd name="T83" fmla="*/ 977 h 1140"/>
                  <a:gd name="T84" fmla="*/ 0 w 428"/>
                  <a:gd name="T85" fmla="*/ 981 h 1140"/>
                  <a:gd name="T86" fmla="*/ 0 w 428"/>
                  <a:gd name="T87" fmla="*/ 985 h 1140"/>
                  <a:gd name="T88" fmla="*/ 0 w 428"/>
                  <a:gd name="T89" fmla="*/ 989 h 1140"/>
                  <a:gd name="T90" fmla="*/ 0 w 428"/>
                  <a:gd name="T91" fmla="*/ 992 h 114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28"/>
                  <a:gd name="T139" fmla="*/ 0 h 1140"/>
                  <a:gd name="T140" fmla="*/ 428 w 428"/>
                  <a:gd name="T141" fmla="*/ 1140 h 114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28" h="1140">
                    <a:moveTo>
                      <a:pt x="409" y="0"/>
                    </a:moveTo>
                    <a:lnTo>
                      <a:pt x="382" y="0"/>
                    </a:lnTo>
                    <a:lnTo>
                      <a:pt x="353" y="0"/>
                    </a:lnTo>
                    <a:lnTo>
                      <a:pt x="324" y="2"/>
                    </a:lnTo>
                    <a:lnTo>
                      <a:pt x="295" y="6"/>
                    </a:lnTo>
                    <a:lnTo>
                      <a:pt x="267" y="12"/>
                    </a:lnTo>
                    <a:lnTo>
                      <a:pt x="240" y="18"/>
                    </a:lnTo>
                    <a:lnTo>
                      <a:pt x="213" y="25"/>
                    </a:lnTo>
                    <a:lnTo>
                      <a:pt x="186" y="35"/>
                    </a:lnTo>
                    <a:lnTo>
                      <a:pt x="161" y="45"/>
                    </a:lnTo>
                    <a:lnTo>
                      <a:pt x="134" y="56"/>
                    </a:lnTo>
                    <a:lnTo>
                      <a:pt x="117" y="66"/>
                    </a:lnTo>
                    <a:lnTo>
                      <a:pt x="117" y="68"/>
                    </a:lnTo>
                    <a:lnTo>
                      <a:pt x="117" y="69"/>
                    </a:lnTo>
                    <a:lnTo>
                      <a:pt x="115" y="71"/>
                    </a:lnTo>
                    <a:lnTo>
                      <a:pt x="115" y="73"/>
                    </a:lnTo>
                    <a:lnTo>
                      <a:pt x="115" y="75"/>
                    </a:lnTo>
                    <a:lnTo>
                      <a:pt x="113" y="77"/>
                    </a:lnTo>
                    <a:lnTo>
                      <a:pt x="113" y="79"/>
                    </a:lnTo>
                    <a:lnTo>
                      <a:pt x="115" y="79"/>
                    </a:lnTo>
                    <a:lnTo>
                      <a:pt x="140" y="66"/>
                    </a:lnTo>
                    <a:lnTo>
                      <a:pt x="165" y="54"/>
                    </a:lnTo>
                    <a:lnTo>
                      <a:pt x="190" y="45"/>
                    </a:lnTo>
                    <a:lnTo>
                      <a:pt x="215" y="37"/>
                    </a:lnTo>
                    <a:lnTo>
                      <a:pt x="242" y="29"/>
                    </a:lnTo>
                    <a:lnTo>
                      <a:pt x="268" y="21"/>
                    </a:lnTo>
                    <a:lnTo>
                      <a:pt x="297" y="18"/>
                    </a:lnTo>
                    <a:lnTo>
                      <a:pt x="324" y="14"/>
                    </a:lnTo>
                    <a:lnTo>
                      <a:pt x="353" y="12"/>
                    </a:lnTo>
                    <a:lnTo>
                      <a:pt x="382" y="10"/>
                    </a:lnTo>
                    <a:lnTo>
                      <a:pt x="405" y="12"/>
                    </a:lnTo>
                    <a:lnTo>
                      <a:pt x="405" y="10"/>
                    </a:lnTo>
                    <a:lnTo>
                      <a:pt x="405" y="8"/>
                    </a:lnTo>
                    <a:lnTo>
                      <a:pt x="407" y="8"/>
                    </a:lnTo>
                    <a:lnTo>
                      <a:pt x="407" y="6"/>
                    </a:lnTo>
                    <a:lnTo>
                      <a:pt x="407" y="4"/>
                    </a:lnTo>
                    <a:lnTo>
                      <a:pt x="409" y="4"/>
                    </a:lnTo>
                    <a:lnTo>
                      <a:pt x="409" y="2"/>
                    </a:lnTo>
                    <a:lnTo>
                      <a:pt x="409" y="0"/>
                    </a:lnTo>
                    <a:close/>
                    <a:moveTo>
                      <a:pt x="0" y="992"/>
                    </a:moveTo>
                    <a:lnTo>
                      <a:pt x="19" y="1010"/>
                    </a:lnTo>
                    <a:lnTo>
                      <a:pt x="42" y="1027"/>
                    </a:lnTo>
                    <a:lnTo>
                      <a:pt x="63" y="1042"/>
                    </a:lnTo>
                    <a:lnTo>
                      <a:pt x="86" y="1058"/>
                    </a:lnTo>
                    <a:lnTo>
                      <a:pt x="111" y="1071"/>
                    </a:lnTo>
                    <a:lnTo>
                      <a:pt x="134" y="1083"/>
                    </a:lnTo>
                    <a:lnTo>
                      <a:pt x="161" y="1094"/>
                    </a:lnTo>
                    <a:lnTo>
                      <a:pt x="186" y="1106"/>
                    </a:lnTo>
                    <a:lnTo>
                      <a:pt x="213" y="1113"/>
                    </a:lnTo>
                    <a:lnTo>
                      <a:pt x="240" y="1121"/>
                    </a:lnTo>
                    <a:lnTo>
                      <a:pt x="267" y="1129"/>
                    </a:lnTo>
                    <a:lnTo>
                      <a:pt x="295" y="1132"/>
                    </a:lnTo>
                    <a:lnTo>
                      <a:pt x="324" y="1136"/>
                    </a:lnTo>
                    <a:lnTo>
                      <a:pt x="353" y="1138"/>
                    </a:lnTo>
                    <a:lnTo>
                      <a:pt x="382" y="1140"/>
                    </a:lnTo>
                    <a:lnTo>
                      <a:pt x="410" y="1138"/>
                    </a:lnTo>
                    <a:lnTo>
                      <a:pt x="428" y="1138"/>
                    </a:lnTo>
                    <a:lnTo>
                      <a:pt x="428" y="1136"/>
                    </a:lnTo>
                    <a:lnTo>
                      <a:pt x="426" y="1134"/>
                    </a:lnTo>
                    <a:lnTo>
                      <a:pt x="426" y="1132"/>
                    </a:lnTo>
                    <a:lnTo>
                      <a:pt x="426" y="1130"/>
                    </a:lnTo>
                    <a:lnTo>
                      <a:pt x="424" y="1129"/>
                    </a:lnTo>
                    <a:lnTo>
                      <a:pt x="424" y="1127"/>
                    </a:lnTo>
                    <a:lnTo>
                      <a:pt x="410" y="1129"/>
                    </a:lnTo>
                    <a:lnTo>
                      <a:pt x="382" y="1129"/>
                    </a:lnTo>
                    <a:lnTo>
                      <a:pt x="353" y="1129"/>
                    </a:lnTo>
                    <a:lnTo>
                      <a:pt x="324" y="1127"/>
                    </a:lnTo>
                    <a:lnTo>
                      <a:pt x="297" y="1123"/>
                    </a:lnTo>
                    <a:lnTo>
                      <a:pt x="268" y="1117"/>
                    </a:lnTo>
                    <a:lnTo>
                      <a:pt x="242" y="1111"/>
                    </a:lnTo>
                    <a:lnTo>
                      <a:pt x="215" y="1104"/>
                    </a:lnTo>
                    <a:lnTo>
                      <a:pt x="190" y="1094"/>
                    </a:lnTo>
                    <a:lnTo>
                      <a:pt x="165" y="1084"/>
                    </a:lnTo>
                    <a:lnTo>
                      <a:pt x="140" y="1073"/>
                    </a:lnTo>
                    <a:lnTo>
                      <a:pt x="115" y="1061"/>
                    </a:lnTo>
                    <a:lnTo>
                      <a:pt x="92" y="1048"/>
                    </a:lnTo>
                    <a:lnTo>
                      <a:pt x="69" y="1033"/>
                    </a:lnTo>
                    <a:lnTo>
                      <a:pt x="48" y="1017"/>
                    </a:lnTo>
                    <a:lnTo>
                      <a:pt x="27" y="1002"/>
                    </a:lnTo>
                    <a:lnTo>
                      <a:pt x="6" y="983"/>
                    </a:lnTo>
                    <a:lnTo>
                      <a:pt x="0" y="977"/>
                    </a:lnTo>
                    <a:lnTo>
                      <a:pt x="0" y="979"/>
                    </a:lnTo>
                    <a:lnTo>
                      <a:pt x="0" y="981"/>
                    </a:lnTo>
                    <a:lnTo>
                      <a:pt x="0" y="983"/>
                    </a:lnTo>
                    <a:lnTo>
                      <a:pt x="0" y="985"/>
                    </a:lnTo>
                    <a:lnTo>
                      <a:pt x="0" y="987"/>
                    </a:lnTo>
                    <a:lnTo>
                      <a:pt x="0" y="989"/>
                    </a:lnTo>
                    <a:lnTo>
                      <a:pt x="0" y="990"/>
                    </a:lnTo>
                    <a:lnTo>
                      <a:pt x="0" y="992"/>
                    </a:lnTo>
                    <a:close/>
                  </a:path>
                </a:pathLst>
              </a:custGeom>
              <a:solidFill>
                <a:srgbClr val="95D4FF"/>
              </a:solidFill>
              <a:ln w="9525">
                <a:noFill/>
                <a:round/>
              </a:ln>
            </p:spPr>
            <p:txBody>
              <a:bodyPr/>
              <a:lstStyle/>
              <a:p>
                <a:endParaRPr lang="en-US"/>
              </a:p>
            </p:txBody>
          </p:sp>
          <p:sp>
            <p:nvSpPr>
              <p:cNvPr id="44252" name="Freeform 423"/>
              <p:cNvSpPr>
                <a:spLocks noEditPoints="1"/>
              </p:cNvSpPr>
              <p:nvPr/>
            </p:nvSpPr>
            <p:spPr bwMode="auto">
              <a:xfrm>
                <a:off x="3996" y="1533"/>
                <a:ext cx="426" cy="1128"/>
              </a:xfrm>
              <a:custGeom>
                <a:avLst/>
                <a:gdLst>
                  <a:gd name="T0" fmla="*/ 382 w 426"/>
                  <a:gd name="T1" fmla="*/ 0 h 1128"/>
                  <a:gd name="T2" fmla="*/ 324 w 426"/>
                  <a:gd name="T3" fmla="*/ 2 h 1128"/>
                  <a:gd name="T4" fmla="*/ 268 w 426"/>
                  <a:gd name="T5" fmla="*/ 12 h 1128"/>
                  <a:gd name="T6" fmla="*/ 215 w 426"/>
                  <a:gd name="T7" fmla="*/ 25 h 1128"/>
                  <a:gd name="T8" fmla="*/ 163 w 426"/>
                  <a:gd name="T9" fmla="*/ 44 h 1128"/>
                  <a:gd name="T10" fmla="*/ 115 w 426"/>
                  <a:gd name="T11" fmla="*/ 67 h 1128"/>
                  <a:gd name="T12" fmla="*/ 115 w 426"/>
                  <a:gd name="T13" fmla="*/ 69 h 1128"/>
                  <a:gd name="T14" fmla="*/ 113 w 426"/>
                  <a:gd name="T15" fmla="*/ 73 h 1128"/>
                  <a:gd name="T16" fmla="*/ 113 w 426"/>
                  <a:gd name="T17" fmla="*/ 77 h 1128"/>
                  <a:gd name="T18" fmla="*/ 111 w 426"/>
                  <a:gd name="T19" fmla="*/ 81 h 1128"/>
                  <a:gd name="T20" fmla="*/ 142 w 426"/>
                  <a:gd name="T21" fmla="*/ 65 h 1128"/>
                  <a:gd name="T22" fmla="*/ 192 w 426"/>
                  <a:gd name="T23" fmla="*/ 44 h 1128"/>
                  <a:gd name="T24" fmla="*/ 244 w 426"/>
                  <a:gd name="T25" fmla="*/ 27 h 1128"/>
                  <a:gd name="T26" fmla="*/ 297 w 426"/>
                  <a:gd name="T27" fmla="*/ 17 h 1128"/>
                  <a:gd name="T28" fmla="*/ 353 w 426"/>
                  <a:gd name="T29" fmla="*/ 12 h 1128"/>
                  <a:gd name="T30" fmla="*/ 403 w 426"/>
                  <a:gd name="T31" fmla="*/ 12 h 1128"/>
                  <a:gd name="T32" fmla="*/ 403 w 426"/>
                  <a:gd name="T33" fmla="*/ 8 h 1128"/>
                  <a:gd name="T34" fmla="*/ 405 w 426"/>
                  <a:gd name="T35" fmla="*/ 6 h 1128"/>
                  <a:gd name="T36" fmla="*/ 405 w 426"/>
                  <a:gd name="T37" fmla="*/ 2 h 1128"/>
                  <a:gd name="T38" fmla="*/ 407 w 426"/>
                  <a:gd name="T39" fmla="*/ 0 h 1128"/>
                  <a:gd name="T40" fmla="*/ 2 w 426"/>
                  <a:gd name="T41" fmla="*/ 981 h 1128"/>
                  <a:gd name="T42" fmla="*/ 44 w 426"/>
                  <a:gd name="T43" fmla="*/ 1015 h 1128"/>
                  <a:gd name="T44" fmla="*/ 90 w 426"/>
                  <a:gd name="T45" fmla="*/ 1046 h 1128"/>
                  <a:gd name="T46" fmla="*/ 138 w 426"/>
                  <a:gd name="T47" fmla="*/ 1073 h 1128"/>
                  <a:gd name="T48" fmla="*/ 188 w 426"/>
                  <a:gd name="T49" fmla="*/ 1094 h 1128"/>
                  <a:gd name="T50" fmla="*/ 242 w 426"/>
                  <a:gd name="T51" fmla="*/ 1111 h 1128"/>
                  <a:gd name="T52" fmla="*/ 295 w 426"/>
                  <a:gd name="T53" fmla="*/ 1121 h 1128"/>
                  <a:gd name="T54" fmla="*/ 353 w 426"/>
                  <a:gd name="T55" fmla="*/ 1126 h 1128"/>
                  <a:gd name="T56" fmla="*/ 410 w 426"/>
                  <a:gd name="T57" fmla="*/ 1126 h 1128"/>
                  <a:gd name="T58" fmla="*/ 426 w 426"/>
                  <a:gd name="T59" fmla="*/ 1124 h 1128"/>
                  <a:gd name="T60" fmla="*/ 424 w 426"/>
                  <a:gd name="T61" fmla="*/ 1123 h 1128"/>
                  <a:gd name="T62" fmla="*/ 422 w 426"/>
                  <a:gd name="T63" fmla="*/ 1119 h 1128"/>
                  <a:gd name="T64" fmla="*/ 422 w 426"/>
                  <a:gd name="T65" fmla="*/ 1117 h 1128"/>
                  <a:gd name="T66" fmla="*/ 410 w 426"/>
                  <a:gd name="T67" fmla="*/ 1117 h 1128"/>
                  <a:gd name="T68" fmla="*/ 353 w 426"/>
                  <a:gd name="T69" fmla="*/ 1117 h 1128"/>
                  <a:gd name="T70" fmla="*/ 297 w 426"/>
                  <a:gd name="T71" fmla="*/ 1111 h 1128"/>
                  <a:gd name="T72" fmla="*/ 244 w 426"/>
                  <a:gd name="T73" fmla="*/ 1100 h 1128"/>
                  <a:gd name="T74" fmla="*/ 192 w 426"/>
                  <a:gd name="T75" fmla="*/ 1084 h 1128"/>
                  <a:gd name="T76" fmla="*/ 142 w 426"/>
                  <a:gd name="T77" fmla="*/ 1063 h 1128"/>
                  <a:gd name="T78" fmla="*/ 96 w 426"/>
                  <a:gd name="T79" fmla="*/ 1036 h 1128"/>
                  <a:gd name="T80" fmla="*/ 52 w 426"/>
                  <a:gd name="T81" fmla="*/ 1007 h 1128"/>
                  <a:gd name="T82" fmla="*/ 9 w 426"/>
                  <a:gd name="T83" fmla="*/ 973 h 1128"/>
                  <a:gd name="T84" fmla="*/ 0 w 426"/>
                  <a:gd name="T85" fmla="*/ 965 h 1128"/>
                  <a:gd name="T86" fmla="*/ 0 w 426"/>
                  <a:gd name="T87" fmla="*/ 969 h 1128"/>
                  <a:gd name="T88" fmla="*/ 0 w 426"/>
                  <a:gd name="T89" fmla="*/ 973 h 1128"/>
                  <a:gd name="T90" fmla="*/ 0 w 426"/>
                  <a:gd name="T91" fmla="*/ 977 h 112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26"/>
                  <a:gd name="T139" fmla="*/ 0 h 1128"/>
                  <a:gd name="T140" fmla="*/ 426 w 426"/>
                  <a:gd name="T141" fmla="*/ 1128 h 112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26" h="1128">
                    <a:moveTo>
                      <a:pt x="407" y="0"/>
                    </a:moveTo>
                    <a:lnTo>
                      <a:pt x="382" y="0"/>
                    </a:lnTo>
                    <a:lnTo>
                      <a:pt x="353" y="0"/>
                    </a:lnTo>
                    <a:lnTo>
                      <a:pt x="324" y="2"/>
                    </a:lnTo>
                    <a:lnTo>
                      <a:pt x="295" y="6"/>
                    </a:lnTo>
                    <a:lnTo>
                      <a:pt x="268" y="12"/>
                    </a:lnTo>
                    <a:lnTo>
                      <a:pt x="242" y="17"/>
                    </a:lnTo>
                    <a:lnTo>
                      <a:pt x="215" y="25"/>
                    </a:lnTo>
                    <a:lnTo>
                      <a:pt x="188" y="35"/>
                    </a:lnTo>
                    <a:lnTo>
                      <a:pt x="163" y="44"/>
                    </a:lnTo>
                    <a:lnTo>
                      <a:pt x="138" y="56"/>
                    </a:lnTo>
                    <a:lnTo>
                      <a:pt x="115" y="67"/>
                    </a:lnTo>
                    <a:lnTo>
                      <a:pt x="115" y="69"/>
                    </a:lnTo>
                    <a:lnTo>
                      <a:pt x="113" y="71"/>
                    </a:lnTo>
                    <a:lnTo>
                      <a:pt x="113" y="73"/>
                    </a:lnTo>
                    <a:lnTo>
                      <a:pt x="113" y="75"/>
                    </a:lnTo>
                    <a:lnTo>
                      <a:pt x="113" y="77"/>
                    </a:lnTo>
                    <a:lnTo>
                      <a:pt x="111" y="79"/>
                    </a:lnTo>
                    <a:lnTo>
                      <a:pt x="111" y="81"/>
                    </a:lnTo>
                    <a:lnTo>
                      <a:pt x="119" y="77"/>
                    </a:lnTo>
                    <a:lnTo>
                      <a:pt x="142" y="65"/>
                    </a:lnTo>
                    <a:lnTo>
                      <a:pt x="167" y="54"/>
                    </a:lnTo>
                    <a:lnTo>
                      <a:pt x="192" y="44"/>
                    </a:lnTo>
                    <a:lnTo>
                      <a:pt x="217" y="35"/>
                    </a:lnTo>
                    <a:lnTo>
                      <a:pt x="244" y="27"/>
                    </a:lnTo>
                    <a:lnTo>
                      <a:pt x="270" y="21"/>
                    </a:lnTo>
                    <a:lnTo>
                      <a:pt x="297" y="17"/>
                    </a:lnTo>
                    <a:lnTo>
                      <a:pt x="326" y="14"/>
                    </a:lnTo>
                    <a:lnTo>
                      <a:pt x="353" y="12"/>
                    </a:lnTo>
                    <a:lnTo>
                      <a:pt x="382" y="10"/>
                    </a:lnTo>
                    <a:lnTo>
                      <a:pt x="403" y="12"/>
                    </a:lnTo>
                    <a:lnTo>
                      <a:pt x="403" y="10"/>
                    </a:lnTo>
                    <a:lnTo>
                      <a:pt x="403" y="8"/>
                    </a:lnTo>
                    <a:lnTo>
                      <a:pt x="403" y="6"/>
                    </a:lnTo>
                    <a:lnTo>
                      <a:pt x="405" y="6"/>
                    </a:lnTo>
                    <a:lnTo>
                      <a:pt x="405" y="4"/>
                    </a:lnTo>
                    <a:lnTo>
                      <a:pt x="405" y="2"/>
                    </a:lnTo>
                    <a:lnTo>
                      <a:pt x="407" y="2"/>
                    </a:lnTo>
                    <a:lnTo>
                      <a:pt x="407" y="0"/>
                    </a:lnTo>
                    <a:close/>
                    <a:moveTo>
                      <a:pt x="0" y="979"/>
                    </a:moveTo>
                    <a:lnTo>
                      <a:pt x="2" y="981"/>
                    </a:lnTo>
                    <a:lnTo>
                      <a:pt x="23" y="1000"/>
                    </a:lnTo>
                    <a:lnTo>
                      <a:pt x="44" y="1015"/>
                    </a:lnTo>
                    <a:lnTo>
                      <a:pt x="67" y="1032"/>
                    </a:lnTo>
                    <a:lnTo>
                      <a:pt x="90" y="1046"/>
                    </a:lnTo>
                    <a:lnTo>
                      <a:pt x="113" y="1059"/>
                    </a:lnTo>
                    <a:lnTo>
                      <a:pt x="138" y="1073"/>
                    </a:lnTo>
                    <a:lnTo>
                      <a:pt x="163" y="1084"/>
                    </a:lnTo>
                    <a:lnTo>
                      <a:pt x="188" y="1094"/>
                    </a:lnTo>
                    <a:lnTo>
                      <a:pt x="215" y="1103"/>
                    </a:lnTo>
                    <a:lnTo>
                      <a:pt x="242" y="1111"/>
                    </a:lnTo>
                    <a:lnTo>
                      <a:pt x="268" y="1117"/>
                    </a:lnTo>
                    <a:lnTo>
                      <a:pt x="295" y="1121"/>
                    </a:lnTo>
                    <a:lnTo>
                      <a:pt x="324" y="1124"/>
                    </a:lnTo>
                    <a:lnTo>
                      <a:pt x="353" y="1126"/>
                    </a:lnTo>
                    <a:lnTo>
                      <a:pt x="382" y="1128"/>
                    </a:lnTo>
                    <a:lnTo>
                      <a:pt x="410" y="1126"/>
                    </a:lnTo>
                    <a:lnTo>
                      <a:pt x="426" y="1126"/>
                    </a:lnTo>
                    <a:lnTo>
                      <a:pt x="426" y="1124"/>
                    </a:lnTo>
                    <a:lnTo>
                      <a:pt x="424" y="1123"/>
                    </a:lnTo>
                    <a:lnTo>
                      <a:pt x="424" y="1121"/>
                    </a:lnTo>
                    <a:lnTo>
                      <a:pt x="422" y="1119"/>
                    </a:lnTo>
                    <a:lnTo>
                      <a:pt x="422" y="1117"/>
                    </a:lnTo>
                    <a:lnTo>
                      <a:pt x="420" y="1115"/>
                    </a:lnTo>
                    <a:lnTo>
                      <a:pt x="410" y="1117"/>
                    </a:lnTo>
                    <a:lnTo>
                      <a:pt x="382" y="1117"/>
                    </a:lnTo>
                    <a:lnTo>
                      <a:pt x="353" y="1117"/>
                    </a:lnTo>
                    <a:lnTo>
                      <a:pt x="326" y="1115"/>
                    </a:lnTo>
                    <a:lnTo>
                      <a:pt x="297" y="1111"/>
                    </a:lnTo>
                    <a:lnTo>
                      <a:pt x="270" y="1105"/>
                    </a:lnTo>
                    <a:lnTo>
                      <a:pt x="244" y="1100"/>
                    </a:lnTo>
                    <a:lnTo>
                      <a:pt x="217" y="1092"/>
                    </a:lnTo>
                    <a:lnTo>
                      <a:pt x="192" y="1084"/>
                    </a:lnTo>
                    <a:lnTo>
                      <a:pt x="167" y="1075"/>
                    </a:lnTo>
                    <a:lnTo>
                      <a:pt x="142" y="1063"/>
                    </a:lnTo>
                    <a:lnTo>
                      <a:pt x="119" y="1050"/>
                    </a:lnTo>
                    <a:lnTo>
                      <a:pt x="96" y="1036"/>
                    </a:lnTo>
                    <a:lnTo>
                      <a:pt x="73" y="1023"/>
                    </a:lnTo>
                    <a:lnTo>
                      <a:pt x="52" y="1007"/>
                    </a:lnTo>
                    <a:lnTo>
                      <a:pt x="30" y="990"/>
                    </a:lnTo>
                    <a:lnTo>
                      <a:pt x="9" y="973"/>
                    </a:lnTo>
                    <a:lnTo>
                      <a:pt x="0" y="963"/>
                    </a:lnTo>
                    <a:lnTo>
                      <a:pt x="0" y="965"/>
                    </a:lnTo>
                    <a:lnTo>
                      <a:pt x="0" y="967"/>
                    </a:lnTo>
                    <a:lnTo>
                      <a:pt x="0" y="969"/>
                    </a:lnTo>
                    <a:lnTo>
                      <a:pt x="0" y="971"/>
                    </a:lnTo>
                    <a:lnTo>
                      <a:pt x="0" y="973"/>
                    </a:lnTo>
                    <a:lnTo>
                      <a:pt x="0" y="975"/>
                    </a:lnTo>
                    <a:lnTo>
                      <a:pt x="0" y="977"/>
                    </a:lnTo>
                    <a:lnTo>
                      <a:pt x="0" y="979"/>
                    </a:lnTo>
                    <a:close/>
                  </a:path>
                </a:pathLst>
              </a:custGeom>
              <a:solidFill>
                <a:srgbClr val="96D5FF"/>
              </a:solidFill>
              <a:ln w="9525">
                <a:noFill/>
                <a:round/>
              </a:ln>
            </p:spPr>
            <p:txBody>
              <a:bodyPr/>
              <a:lstStyle/>
              <a:p>
                <a:endParaRPr lang="en-US"/>
              </a:p>
            </p:txBody>
          </p:sp>
          <p:sp>
            <p:nvSpPr>
              <p:cNvPr id="44253" name="Freeform 424"/>
              <p:cNvSpPr>
                <a:spLocks noEditPoints="1"/>
              </p:cNvSpPr>
              <p:nvPr/>
            </p:nvSpPr>
            <p:spPr bwMode="auto">
              <a:xfrm>
                <a:off x="3996" y="1537"/>
                <a:ext cx="424" cy="1119"/>
              </a:xfrm>
              <a:custGeom>
                <a:avLst/>
                <a:gdLst>
                  <a:gd name="T0" fmla="*/ 382 w 424"/>
                  <a:gd name="T1" fmla="*/ 0 h 1119"/>
                  <a:gd name="T2" fmla="*/ 324 w 424"/>
                  <a:gd name="T3" fmla="*/ 4 h 1119"/>
                  <a:gd name="T4" fmla="*/ 268 w 424"/>
                  <a:gd name="T5" fmla="*/ 11 h 1119"/>
                  <a:gd name="T6" fmla="*/ 215 w 424"/>
                  <a:gd name="T7" fmla="*/ 27 h 1119"/>
                  <a:gd name="T8" fmla="*/ 165 w 424"/>
                  <a:gd name="T9" fmla="*/ 44 h 1119"/>
                  <a:gd name="T10" fmla="*/ 115 w 424"/>
                  <a:gd name="T11" fmla="*/ 69 h 1119"/>
                  <a:gd name="T12" fmla="*/ 113 w 424"/>
                  <a:gd name="T13" fmla="*/ 71 h 1119"/>
                  <a:gd name="T14" fmla="*/ 111 w 424"/>
                  <a:gd name="T15" fmla="*/ 75 h 1119"/>
                  <a:gd name="T16" fmla="*/ 111 w 424"/>
                  <a:gd name="T17" fmla="*/ 79 h 1119"/>
                  <a:gd name="T18" fmla="*/ 109 w 424"/>
                  <a:gd name="T19" fmla="*/ 82 h 1119"/>
                  <a:gd name="T20" fmla="*/ 121 w 424"/>
                  <a:gd name="T21" fmla="*/ 79 h 1119"/>
                  <a:gd name="T22" fmla="*/ 169 w 424"/>
                  <a:gd name="T23" fmla="*/ 54 h 1119"/>
                  <a:gd name="T24" fmla="*/ 219 w 424"/>
                  <a:gd name="T25" fmla="*/ 36 h 1119"/>
                  <a:gd name="T26" fmla="*/ 272 w 424"/>
                  <a:gd name="T27" fmla="*/ 23 h 1119"/>
                  <a:gd name="T28" fmla="*/ 326 w 424"/>
                  <a:gd name="T29" fmla="*/ 15 h 1119"/>
                  <a:gd name="T30" fmla="*/ 382 w 424"/>
                  <a:gd name="T31" fmla="*/ 11 h 1119"/>
                  <a:gd name="T32" fmla="*/ 401 w 424"/>
                  <a:gd name="T33" fmla="*/ 11 h 1119"/>
                  <a:gd name="T34" fmla="*/ 401 w 424"/>
                  <a:gd name="T35" fmla="*/ 8 h 1119"/>
                  <a:gd name="T36" fmla="*/ 403 w 424"/>
                  <a:gd name="T37" fmla="*/ 6 h 1119"/>
                  <a:gd name="T38" fmla="*/ 403 w 424"/>
                  <a:gd name="T39" fmla="*/ 2 h 1119"/>
                  <a:gd name="T40" fmla="*/ 0 w 424"/>
                  <a:gd name="T41" fmla="*/ 967 h 1119"/>
                  <a:gd name="T42" fmla="*/ 27 w 424"/>
                  <a:gd name="T43" fmla="*/ 992 h 1119"/>
                  <a:gd name="T44" fmla="*/ 69 w 424"/>
                  <a:gd name="T45" fmla="*/ 1023 h 1119"/>
                  <a:gd name="T46" fmla="*/ 115 w 424"/>
                  <a:gd name="T47" fmla="*/ 1051 h 1119"/>
                  <a:gd name="T48" fmla="*/ 165 w 424"/>
                  <a:gd name="T49" fmla="*/ 1074 h 1119"/>
                  <a:gd name="T50" fmla="*/ 215 w 424"/>
                  <a:gd name="T51" fmla="*/ 1094 h 1119"/>
                  <a:gd name="T52" fmla="*/ 268 w 424"/>
                  <a:gd name="T53" fmla="*/ 1107 h 1119"/>
                  <a:gd name="T54" fmla="*/ 324 w 424"/>
                  <a:gd name="T55" fmla="*/ 1117 h 1119"/>
                  <a:gd name="T56" fmla="*/ 382 w 424"/>
                  <a:gd name="T57" fmla="*/ 1119 h 1119"/>
                  <a:gd name="T58" fmla="*/ 424 w 424"/>
                  <a:gd name="T59" fmla="*/ 1117 h 1119"/>
                  <a:gd name="T60" fmla="*/ 422 w 424"/>
                  <a:gd name="T61" fmla="*/ 1115 h 1119"/>
                  <a:gd name="T62" fmla="*/ 420 w 424"/>
                  <a:gd name="T63" fmla="*/ 1111 h 1119"/>
                  <a:gd name="T64" fmla="*/ 420 w 424"/>
                  <a:gd name="T65" fmla="*/ 1109 h 1119"/>
                  <a:gd name="T66" fmla="*/ 418 w 424"/>
                  <a:gd name="T67" fmla="*/ 1107 h 1119"/>
                  <a:gd name="T68" fmla="*/ 382 w 424"/>
                  <a:gd name="T69" fmla="*/ 1107 h 1119"/>
                  <a:gd name="T70" fmla="*/ 326 w 424"/>
                  <a:gd name="T71" fmla="*/ 1105 h 1119"/>
                  <a:gd name="T72" fmla="*/ 272 w 424"/>
                  <a:gd name="T73" fmla="*/ 1097 h 1119"/>
                  <a:gd name="T74" fmla="*/ 219 w 424"/>
                  <a:gd name="T75" fmla="*/ 1084 h 1119"/>
                  <a:gd name="T76" fmla="*/ 169 w 424"/>
                  <a:gd name="T77" fmla="*/ 1065 h 1119"/>
                  <a:gd name="T78" fmla="*/ 121 w 424"/>
                  <a:gd name="T79" fmla="*/ 1042 h 1119"/>
                  <a:gd name="T80" fmla="*/ 75 w 424"/>
                  <a:gd name="T81" fmla="*/ 1015 h 1119"/>
                  <a:gd name="T82" fmla="*/ 32 w 424"/>
                  <a:gd name="T83" fmla="*/ 982 h 1119"/>
                  <a:gd name="T84" fmla="*/ 0 w 424"/>
                  <a:gd name="T85" fmla="*/ 952 h 1119"/>
                  <a:gd name="T86" fmla="*/ 0 w 424"/>
                  <a:gd name="T87" fmla="*/ 955 h 1119"/>
                  <a:gd name="T88" fmla="*/ 0 w 424"/>
                  <a:gd name="T89" fmla="*/ 959 h 1119"/>
                  <a:gd name="T90" fmla="*/ 0 w 424"/>
                  <a:gd name="T91" fmla="*/ 963 h 1119"/>
                  <a:gd name="T92" fmla="*/ 0 w 424"/>
                  <a:gd name="T93" fmla="*/ 967 h 111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24"/>
                  <a:gd name="T142" fmla="*/ 0 h 1119"/>
                  <a:gd name="T143" fmla="*/ 424 w 424"/>
                  <a:gd name="T144" fmla="*/ 1119 h 111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24" h="1119">
                    <a:moveTo>
                      <a:pt x="405" y="2"/>
                    </a:moveTo>
                    <a:lnTo>
                      <a:pt x="382" y="0"/>
                    </a:lnTo>
                    <a:lnTo>
                      <a:pt x="353" y="2"/>
                    </a:lnTo>
                    <a:lnTo>
                      <a:pt x="324" y="4"/>
                    </a:lnTo>
                    <a:lnTo>
                      <a:pt x="297" y="8"/>
                    </a:lnTo>
                    <a:lnTo>
                      <a:pt x="268" y="11"/>
                    </a:lnTo>
                    <a:lnTo>
                      <a:pt x="242" y="19"/>
                    </a:lnTo>
                    <a:lnTo>
                      <a:pt x="215" y="27"/>
                    </a:lnTo>
                    <a:lnTo>
                      <a:pt x="190" y="35"/>
                    </a:lnTo>
                    <a:lnTo>
                      <a:pt x="165" y="44"/>
                    </a:lnTo>
                    <a:lnTo>
                      <a:pt x="140" y="56"/>
                    </a:lnTo>
                    <a:lnTo>
                      <a:pt x="115" y="69"/>
                    </a:lnTo>
                    <a:lnTo>
                      <a:pt x="113" y="69"/>
                    </a:lnTo>
                    <a:lnTo>
                      <a:pt x="113" y="71"/>
                    </a:lnTo>
                    <a:lnTo>
                      <a:pt x="113" y="73"/>
                    </a:lnTo>
                    <a:lnTo>
                      <a:pt x="111" y="75"/>
                    </a:lnTo>
                    <a:lnTo>
                      <a:pt x="111" y="77"/>
                    </a:lnTo>
                    <a:lnTo>
                      <a:pt x="111" y="79"/>
                    </a:lnTo>
                    <a:lnTo>
                      <a:pt x="111" y="81"/>
                    </a:lnTo>
                    <a:lnTo>
                      <a:pt x="109" y="82"/>
                    </a:lnTo>
                    <a:lnTo>
                      <a:pt x="109" y="84"/>
                    </a:lnTo>
                    <a:lnTo>
                      <a:pt x="121" y="79"/>
                    </a:lnTo>
                    <a:lnTo>
                      <a:pt x="144" y="65"/>
                    </a:lnTo>
                    <a:lnTo>
                      <a:pt x="169" y="54"/>
                    </a:lnTo>
                    <a:lnTo>
                      <a:pt x="194" y="44"/>
                    </a:lnTo>
                    <a:lnTo>
                      <a:pt x="219" y="36"/>
                    </a:lnTo>
                    <a:lnTo>
                      <a:pt x="245" y="29"/>
                    </a:lnTo>
                    <a:lnTo>
                      <a:pt x="272" y="23"/>
                    </a:lnTo>
                    <a:lnTo>
                      <a:pt x="299" y="17"/>
                    </a:lnTo>
                    <a:lnTo>
                      <a:pt x="326" y="15"/>
                    </a:lnTo>
                    <a:lnTo>
                      <a:pt x="353" y="11"/>
                    </a:lnTo>
                    <a:lnTo>
                      <a:pt x="382" y="11"/>
                    </a:lnTo>
                    <a:lnTo>
                      <a:pt x="399" y="11"/>
                    </a:lnTo>
                    <a:lnTo>
                      <a:pt x="401" y="11"/>
                    </a:lnTo>
                    <a:lnTo>
                      <a:pt x="401" y="10"/>
                    </a:lnTo>
                    <a:lnTo>
                      <a:pt x="401" y="8"/>
                    </a:lnTo>
                    <a:lnTo>
                      <a:pt x="403" y="8"/>
                    </a:lnTo>
                    <a:lnTo>
                      <a:pt x="403" y="6"/>
                    </a:lnTo>
                    <a:lnTo>
                      <a:pt x="403" y="4"/>
                    </a:lnTo>
                    <a:lnTo>
                      <a:pt x="403" y="2"/>
                    </a:lnTo>
                    <a:lnTo>
                      <a:pt x="405" y="2"/>
                    </a:lnTo>
                    <a:close/>
                    <a:moveTo>
                      <a:pt x="0" y="967"/>
                    </a:moveTo>
                    <a:lnTo>
                      <a:pt x="6" y="973"/>
                    </a:lnTo>
                    <a:lnTo>
                      <a:pt x="27" y="992"/>
                    </a:lnTo>
                    <a:lnTo>
                      <a:pt x="48" y="1007"/>
                    </a:lnTo>
                    <a:lnTo>
                      <a:pt x="69" y="1023"/>
                    </a:lnTo>
                    <a:lnTo>
                      <a:pt x="92" y="1038"/>
                    </a:lnTo>
                    <a:lnTo>
                      <a:pt x="115" y="1051"/>
                    </a:lnTo>
                    <a:lnTo>
                      <a:pt x="140" y="1063"/>
                    </a:lnTo>
                    <a:lnTo>
                      <a:pt x="165" y="1074"/>
                    </a:lnTo>
                    <a:lnTo>
                      <a:pt x="190" y="1084"/>
                    </a:lnTo>
                    <a:lnTo>
                      <a:pt x="215" y="1094"/>
                    </a:lnTo>
                    <a:lnTo>
                      <a:pt x="242" y="1101"/>
                    </a:lnTo>
                    <a:lnTo>
                      <a:pt x="268" y="1107"/>
                    </a:lnTo>
                    <a:lnTo>
                      <a:pt x="297" y="1113"/>
                    </a:lnTo>
                    <a:lnTo>
                      <a:pt x="324" y="1117"/>
                    </a:lnTo>
                    <a:lnTo>
                      <a:pt x="353" y="1119"/>
                    </a:lnTo>
                    <a:lnTo>
                      <a:pt x="382" y="1119"/>
                    </a:lnTo>
                    <a:lnTo>
                      <a:pt x="410" y="1119"/>
                    </a:lnTo>
                    <a:lnTo>
                      <a:pt x="424" y="1117"/>
                    </a:lnTo>
                    <a:lnTo>
                      <a:pt x="422" y="1115"/>
                    </a:lnTo>
                    <a:lnTo>
                      <a:pt x="422" y="1113"/>
                    </a:lnTo>
                    <a:lnTo>
                      <a:pt x="420" y="1111"/>
                    </a:lnTo>
                    <a:lnTo>
                      <a:pt x="420" y="1109"/>
                    </a:lnTo>
                    <a:lnTo>
                      <a:pt x="418" y="1107"/>
                    </a:lnTo>
                    <a:lnTo>
                      <a:pt x="410" y="1107"/>
                    </a:lnTo>
                    <a:lnTo>
                      <a:pt x="382" y="1107"/>
                    </a:lnTo>
                    <a:lnTo>
                      <a:pt x="353" y="1107"/>
                    </a:lnTo>
                    <a:lnTo>
                      <a:pt x="326" y="1105"/>
                    </a:lnTo>
                    <a:lnTo>
                      <a:pt x="299" y="1101"/>
                    </a:lnTo>
                    <a:lnTo>
                      <a:pt x="272" y="1097"/>
                    </a:lnTo>
                    <a:lnTo>
                      <a:pt x="245" y="1090"/>
                    </a:lnTo>
                    <a:lnTo>
                      <a:pt x="219" y="1084"/>
                    </a:lnTo>
                    <a:lnTo>
                      <a:pt x="194" y="1074"/>
                    </a:lnTo>
                    <a:lnTo>
                      <a:pt x="169" y="1065"/>
                    </a:lnTo>
                    <a:lnTo>
                      <a:pt x="144" y="1053"/>
                    </a:lnTo>
                    <a:lnTo>
                      <a:pt x="121" y="1042"/>
                    </a:lnTo>
                    <a:lnTo>
                      <a:pt x="98" y="1028"/>
                    </a:lnTo>
                    <a:lnTo>
                      <a:pt x="75" y="1015"/>
                    </a:lnTo>
                    <a:lnTo>
                      <a:pt x="53" y="1000"/>
                    </a:lnTo>
                    <a:lnTo>
                      <a:pt x="32" y="982"/>
                    </a:lnTo>
                    <a:lnTo>
                      <a:pt x="13" y="965"/>
                    </a:lnTo>
                    <a:lnTo>
                      <a:pt x="0" y="952"/>
                    </a:lnTo>
                    <a:lnTo>
                      <a:pt x="0" y="954"/>
                    </a:lnTo>
                    <a:lnTo>
                      <a:pt x="0" y="955"/>
                    </a:lnTo>
                    <a:lnTo>
                      <a:pt x="0" y="957"/>
                    </a:lnTo>
                    <a:lnTo>
                      <a:pt x="0" y="959"/>
                    </a:lnTo>
                    <a:lnTo>
                      <a:pt x="0" y="961"/>
                    </a:lnTo>
                    <a:lnTo>
                      <a:pt x="0" y="963"/>
                    </a:lnTo>
                    <a:lnTo>
                      <a:pt x="0" y="965"/>
                    </a:lnTo>
                    <a:lnTo>
                      <a:pt x="0" y="967"/>
                    </a:lnTo>
                    <a:close/>
                  </a:path>
                </a:pathLst>
              </a:custGeom>
              <a:solidFill>
                <a:srgbClr val="97D5FF"/>
              </a:solidFill>
              <a:ln w="9525">
                <a:noFill/>
                <a:round/>
              </a:ln>
            </p:spPr>
            <p:txBody>
              <a:bodyPr/>
              <a:lstStyle/>
              <a:p>
                <a:endParaRPr lang="en-US"/>
              </a:p>
            </p:txBody>
          </p:sp>
          <p:sp>
            <p:nvSpPr>
              <p:cNvPr id="44254" name="Freeform 425"/>
              <p:cNvSpPr>
                <a:spLocks noEditPoints="1"/>
              </p:cNvSpPr>
              <p:nvPr/>
            </p:nvSpPr>
            <p:spPr bwMode="auto">
              <a:xfrm>
                <a:off x="3996" y="1543"/>
                <a:ext cx="420" cy="1107"/>
              </a:xfrm>
              <a:custGeom>
                <a:avLst/>
                <a:gdLst>
                  <a:gd name="T0" fmla="*/ 382 w 420"/>
                  <a:gd name="T1" fmla="*/ 0 h 1107"/>
                  <a:gd name="T2" fmla="*/ 326 w 420"/>
                  <a:gd name="T3" fmla="*/ 4 h 1107"/>
                  <a:gd name="T4" fmla="*/ 270 w 420"/>
                  <a:gd name="T5" fmla="*/ 11 h 1107"/>
                  <a:gd name="T6" fmla="*/ 217 w 420"/>
                  <a:gd name="T7" fmla="*/ 25 h 1107"/>
                  <a:gd name="T8" fmla="*/ 167 w 420"/>
                  <a:gd name="T9" fmla="*/ 44 h 1107"/>
                  <a:gd name="T10" fmla="*/ 119 w 420"/>
                  <a:gd name="T11" fmla="*/ 67 h 1107"/>
                  <a:gd name="T12" fmla="*/ 111 w 420"/>
                  <a:gd name="T13" fmla="*/ 73 h 1107"/>
                  <a:gd name="T14" fmla="*/ 109 w 420"/>
                  <a:gd name="T15" fmla="*/ 76 h 1107"/>
                  <a:gd name="T16" fmla="*/ 109 w 420"/>
                  <a:gd name="T17" fmla="*/ 80 h 1107"/>
                  <a:gd name="T18" fmla="*/ 107 w 420"/>
                  <a:gd name="T19" fmla="*/ 84 h 1107"/>
                  <a:gd name="T20" fmla="*/ 123 w 420"/>
                  <a:gd name="T21" fmla="*/ 76 h 1107"/>
                  <a:gd name="T22" fmla="*/ 171 w 420"/>
                  <a:gd name="T23" fmla="*/ 53 h 1107"/>
                  <a:gd name="T24" fmla="*/ 220 w 420"/>
                  <a:gd name="T25" fmla="*/ 36 h 1107"/>
                  <a:gd name="T26" fmla="*/ 272 w 420"/>
                  <a:gd name="T27" fmla="*/ 23 h 1107"/>
                  <a:gd name="T28" fmla="*/ 326 w 420"/>
                  <a:gd name="T29" fmla="*/ 13 h 1107"/>
                  <a:gd name="T30" fmla="*/ 382 w 420"/>
                  <a:gd name="T31" fmla="*/ 11 h 1107"/>
                  <a:gd name="T32" fmla="*/ 397 w 420"/>
                  <a:gd name="T33" fmla="*/ 9 h 1107"/>
                  <a:gd name="T34" fmla="*/ 399 w 420"/>
                  <a:gd name="T35" fmla="*/ 7 h 1107"/>
                  <a:gd name="T36" fmla="*/ 401 w 420"/>
                  <a:gd name="T37" fmla="*/ 5 h 1107"/>
                  <a:gd name="T38" fmla="*/ 401 w 420"/>
                  <a:gd name="T39" fmla="*/ 2 h 1107"/>
                  <a:gd name="T40" fmla="*/ 0 w 420"/>
                  <a:gd name="T41" fmla="*/ 953 h 1107"/>
                  <a:gd name="T42" fmla="*/ 30 w 420"/>
                  <a:gd name="T43" fmla="*/ 980 h 1107"/>
                  <a:gd name="T44" fmla="*/ 73 w 420"/>
                  <a:gd name="T45" fmla="*/ 1013 h 1107"/>
                  <a:gd name="T46" fmla="*/ 119 w 420"/>
                  <a:gd name="T47" fmla="*/ 1040 h 1107"/>
                  <a:gd name="T48" fmla="*/ 167 w 420"/>
                  <a:gd name="T49" fmla="*/ 1065 h 1107"/>
                  <a:gd name="T50" fmla="*/ 217 w 420"/>
                  <a:gd name="T51" fmla="*/ 1082 h 1107"/>
                  <a:gd name="T52" fmla="*/ 270 w 420"/>
                  <a:gd name="T53" fmla="*/ 1095 h 1107"/>
                  <a:gd name="T54" fmla="*/ 326 w 420"/>
                  <a:gd name="T55" fmla="*/ 1105 h 1107"/>
                  <a:gd name="T56" fmla="*/ 382 w 420"/>
                  <a:gd name="T57" fmla="*/ 1107 h 1107"/>
                  <a:gd name="T58" fmla="*/ 420 w 420"/>
                  <a:gd name="T59" fmla="*/ 1105 h 1107"/>
                  <a:gd name="T60" fmla="*/ 420 w 420"/>
                  <a:gd name="T61" fmla="*/ 1103 h 1107"/>
                  <a:gd name="T62" fmla="*/ 418 w 420"/>
                  <a:gd name="T63" fmla="*/ 1101 h 1107"/>
                  <a:gd name="T64" fmla="*/ 416 w 420"/>
                  <a:gd name="T65" fmla="*/ 1097 h 1107"/>
                  <a:gd name="T66" fmla="*/ 416 w 420"/>
                  <a:gd name="T67" fmla="*/ 1095 h 1107"/>
                  <a:gd name="T68" fmla="*/ 382 w 420"/>
                  <a:gd name="T69" fmla="*/ 1097 h 1107"/>
                  <a:gd name="T70" fmla="*/ 326 w 420"/>
                  <a:gd name="T71" fmla="*/ 1093 h 1107"/>
                  <a:gd name="T72" fmla="*/ 272 w 420"/>
                  <a:gd name="T73" fmla="*/ 1086 h 1107"/>
                  <a:gd name="T74" fmla="*/ 220 w 420"/>
                  <a:gd name="T75" fmla="*/ 1072 h 1107"/>
                  <a:gd name="T76" fmla="*/ 171 w 420"/>
                  <a:gd name="T77" fmla="*/ 1053 h 1107"/>
                  <a:gd name="T78" fmla="*/ 123 w 420"/>
                  <a:gd name="T79" fmla="*/ 1032 h 1107"/>
                  <a:gd name="T80" fmla="*/ 78 w 420"/>
                  <a:gd name="T81" fmla="*/ 1003 h 1107"/>
                  <a:gd name="T82" fmla="*/ 36 w 420"/>
                  <a:gd name="T83" fmla="*/ 973 h 1107"/>
                  <a:gd name="T84" fmla="*/ 0 w 420"/>
                  <a:gd name="T85" fmla="*/ 938 h 1107"/>
                  <a:gd name="T86" fmla="*/ 0 w 420"/>
                  <a:gd name="T87" fmla="*/ 942 h 1107"/>
                  <a:gd name="T88" fmla="*/ 0 w 420"/>
                  <a:gd name="T89" fmla="*/ 946 h 1107"/>
                  <a:gd name="T90" fmla="*/ 0 w 420"/>
                  <a:gd name="T91" fmla="*/ 949 h 1107"/>
                  <a:gd name="T92" fmla="*/ 0 w 420"/>
                  <a:gd name="T93" fmla="*/ 953 h 1107"/>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20"/>
                  <a:gd name="T142" fmla="*/ 0 h 1107"/>
                  <a:gd name="T143" fmla="*/ 420 w 420"/>
                  <a:gd name="T144" fmla="*/ 1107 h 1107"/>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20" h="1107">
                    <a:moveTo>
                      <a:pt x="403" y="2"/>
                    </a:moveTo>
                    <a:lnTo>
                      <a:pt x="382" y="0"/>
                    </a:lnTo>
                    <a:lnTo>
                      <a:pt x="353" y="2"/>
                    </a:lnTo>
                    <a:lnTo>
                      <a:pt x="326" y="4"/>
                    </a:lnTo>
                    <a:lnTo>
                      <a:pt x="297" y="7"/>
                    </a:lnTo>
                    <a:lnTo>
                      <a:pt x="270" y="11"/>
                    </a:lnTo>
                    <a:lnTo>
                      <a:pt x="244" y="17"/>
                    </a:lnTo>
                    <a:lnTo>
                      <a:pt x="217" y="25"/>
                    </a:lnTo>
                    <a:lnTo>
                      <a:pt x="192" y="34"/>
                    </a:lnTo>
                    <a:lnTo>
                      <a:pt x="167" y="44"/>
                    </a:lnTo>
                    <a:lnTo>
                      <a:pt x="142" y="55"/>
                    </a:lnTo>
                    <a:lnTo>
                      <a:pt x="119" y="67"/>
                    </a:lnTo>
                    <a:lnTo>
                      <a:pt x="111" y="71"/>
                    </a:lnTo>
                    <a:lnTo>
                      <a:pt x="111" y="73"/>
                    </a:lnTo>
                    <a:lnTo>
                      <a:pt x="111" y="75"/>
                    </a:lnTo>
                    <a:lnTo>
                      <a:pt x="109" y="76"/>
                    </a:lnTo>
                    <a:lnTo>
                      <a:pt x="109" y="78"/>
                    </a:lnTo>
                    <a:lnTo>
                      <a:pt x="109" y="80"/>
                    </a:lnTo>
                    <a:lnTo>
                      <a:pt x="107" y="82"/>
                    </a:lnTo>
                    <a:lnTo>
                      <a:pt x="107" y="84"/>
                    </a:lnTo>
                    <a:lnTo>
                      <a:pt x="107" y="86"/>
                    </a:lnTo>
                    <a:lnTo>
                      <a:pt x="123" y="76"/>
                    </a:lnTo>
                    <a:lnTo>
                      <a:pt x="146" y="65"/>
                    </a:lnTo>
                    <a:lnTo>
                      <a:pt x="171" y="53"/>
                    </a:lnTo>
                    <a:lnTo>
                      <a:pt x="196" y="44"/>
                    </a:lnTo>
                    <a:lnTo>
                      <a:pt x="220" y="36"/>
                    </a:lnTo>
                    <a:lnTo>
                      <a:pt x="245" y="29"/>
                    </a:lnTo>
                    <a:lnTo>
                      <a:pt x="272" y="23"/>
                    </a:lnTo>
                    <a:lnTo>
                      <a:pt x="299" y="17"/>
                    </a:lnTo>
                    <a:lnTo>
                      <a:pt x="326" y="13"/>
                    </a:lnTo>
                    <a:lnTo>
                      <a:pt x="355" y="11"/>
                    </a:lnTo>
                    <a:lnTo>
                      <a:pt x="382" y="11"/>
                    </a:lnTo>
                    <a:lnTo>
                      <a:pt x="397" y="11"/>
                    </a:lnTo>
                    <a:lnTo>
                      <a:pt x="397" y="9"/>
                    </a:lnTo>
                    <a:lnTo>
                      <a:pt x="399" y="9"/>
                    </a:lnTo>
                    <a:lnTo>
                      <a:pt x="399" y="7"/>
                    </a:lnTo>
                    <a:lnTo>
                      <a:pt x="399" y="5"/>
                    </a:lnTo>
                    <a:lnTo>
                      <a:pt x="401" y="5"/>
                    </a:lnTo>
                    <a:lnTo>
                      <a:pt x="401" y="4"/>
                    </a:lnTo>
                    <a:lnTo>
                      <a:pt x="401" y="2"/>
                    </a:lnTo>
                    <a:lnTo>
                      <a:pt x="403" y="2"/>
                    </a:lnTo>
                    <a:close/>
                    <a:moveTo>
                      <a:pt x="0" y="953"/>
                    </a:moveTo>
                    <a:lnTo>
                      <a:pt x="9" y="963"/>
                    </a:lnTo>
                    <a:lnTo>
                      <a:pt x="30" y="980"/>
                    </a:lnTo>
                    <a:lnTo>
                      <a:pt x="52" y="997"/>
                    </a:lnTo>
                    <a:lnTo>
                      <a:pt x="73" y="1013"/>
                    </a:lnTo>
                    <a:lnTo>
                      <a:pt x="96" y="1026"/>
                    </a:lnTo>
                    <a:lnTo>
                      <a:pt x="119" y="1040"/>
                    </a:lnTo>
                    <a:lnTo>
                      <a:pt x="142" y="1053"/>
                    </a:lnTo>
                    <a:lnTo>
                      <a:pt x="167" y="1065"/>
                    </a:lnTo>
                    <a:lnTo>
                      <a:pt x="192" y="1074"/>
                    </a:lnTo>
                    <a:lnTo>
                      <a:pt x="217" y="1082"/>
                    </a:lnTo>
                    <a:lnTo>
                      <a:pt x="244" y="1090"/>
                    </a:lnTo>
                    <a:lnTo>
                      <a:pt x="270" y="1095"/>
                    </a:lnTo>
                    <a:lnTo>
                      <a:pt x="297" y="1101"/>
                    </a:lnTo>
                    <a:lnTo>
                      <a:pt x="326" y="1105"/>
                    </a:lnTo>
                    <a:lnTo>
                      <a:pt x="353" y="1107"/>
                    </a:lnTo>
                    <a:lnTo>
                      <a:pt x="382" y="1107"/>
                    </a:lnTo>
                    <a:lnTo>
                      <a:pt x="410" y="1107"/>
                    </a:lnTo>
                    <a:lnTo>
                      <a:pt x="420" y="1105"/>
                    </a:lnTo>
                    <a:lnTo>
                      <a:pt x="420" y="1103"/>
                    </a:lnTo>
                    <a:lnTo>
                      <a:pt x="418" y="1101"/>
                    </a:lnTo>
                    <a:lnTo>
                      <a:pt x="418" y="1099"/>
                    </a:lnTo>
                    <a:lnTo>
                      <a:pt x="416" y="1097"/>
                    </a:lnTo>
                    <a:lnTo>
                      <a:pt x="416" y="1095"/>
                    </a:lnTo>
                    <a:lnTo>
                      <a:pt x="410" y="1095"/>
                    </a:lnTo>
                    <a:lnTo>
                      <a:pt x="382" y="1097"/>
                    </a:lnTo>
                    <a:lnTo>
                      <a:pt x="355" y="1095"/>
                    </a:lnTo>
                    <a:lnTo>
                      <a:pt x="326" y="1093"/>
                    </a:lnTo>
                    <a:lnTo>
                      <a:pt x="299" y="1090"/>
                    </a:lnTo>
                    <a:lnTo>
                      <a:pt x="272" y="1086"/>
                    </a:lnTo>
                    <a:lnTo>
                      <a:pt x="245" y="1080"/>
                    </a:lnTo>
                    <a:lnTo>
                      <a:pt x="220" y="1072"/>
                    </a:lnTo>
                    <a:lnTo>
                      <a:pt x="196" y="1065"/>
                    </a:lnTo>
                    <a:lnTo>
                      <a:pt x="171" y="1053"/>
                    </a:lnTo>
                    <a:lnTo>
                      <a:pt x="146" y="1044"/>
                    </a:lnTo>
                    <a:lnTo>
                      <a:pt x="123" y="1032"/>
                    </a:lnTo>
                    <a:lnTo>
                      <a:pt x="100" y="1019"/>
                    </a:lnTo>
                    <a:lnTo>
                      <a:pt x="78" y="1003"/>
                    </a:lnTo>
                    <a:lnTo>
                      <a:pt x="57" y="988"/>
                    </a:lnTo>
                    <a:lnTo>
                      <a:pt x="36" y="973"/>
                    </a:lnTo>
                    <a:lnTo>
                      <a:pt x="17" y="955"/>
                    </a:lnTo>
                    <a:lnTo>
                      <a:pt x="0" y="938"/>
                    </a:lnTo>
                    <a:lnTo>
                      <a:pt x="0" y="940"/>
                    </a:lnTo>
                    <a:lnTo>
                      <a:pt x="0" y="942"/>
                    </a:lnTo>
                    <a:lnTo>
                      <a:pt x="0" y="944"/>
                    </a:lnTo>
                    <a:lnTo>
                      <a:pt x="0" y="946"/>
                    </a:lnTo>
                    <a:lnTo>
                      <a:pt x="0" y="948"/>
                    </a:lnTo>
                    <a:lnTo>
                      <a:pt x="0" y="949"/>
                    </a:lnTo>
                    <a:lnTo>
                      <a:pt x="0" y="951"/>
                    </a:lnTo>
                    <a:lnTo>
                      <a:pt x="0" y="953"/>
                    </a:lnTo>
                    <a:close/>
                  </a:path>
                </a:pathLst>
              </a:custGeom>
              <a:solidFill>
                <a:srgbClr val="98D5FF"/>
              </a:solidFill>
              <a:ln w="9525">
                <a:noFill/>
                <a:round/>
              </a:ln>
            </p:spPr>
            <p:txBody>
              <a:bodyPr/>
              <a:lstStyle/>
              <a:p>
                <a:endParaRPr lang="en-US"/>
              </a:p>
            </p:txBody>
          </p:sp>
          <p:sp>
            <p:nvSpPr>
              <p:cNvPr id="44255" name="Freeform 426"/>
              <p:cNvSpPr>
                <a:spLocks noEditPoints="1"/>
              </p:cNvSpPr>
              <p:nvPr/>
            </p:nvSpPr>
            <p:spPr bwMode="auto">
              <a:xfrm>
                <a:off x="3996" y="1548"/>
                <a:ext cx="418" cy="1096"/>
              </a:xfrm>
              <a:custGeom>
                <a:avLst/>
                <a:gdLst>
                  <a:gd name="T0" fmla="*/ 382 w 418"/>
                  <a:gd name="T1" fmla="*/ 0 h 1096"/>
                  <a:gd name="T2" fmla="*/ 326 w 418"/>
                  <a:gd name="T3" fmla="*/ 4 h 1096"/>
                  <a:gd name="T4" fmla="*/ 272 w 418"/>
                  <a:gd name="T5" fmla="*/ 12 h 1096"/>
                  <a:gd name="T6" fmla="*/ 219 w 418"/>
                  <a:gd name="T7" fmla="*/ 25 h 1096"/>
                  <a:gd name="T8" fmla="*/ 169 w 418"/>
                  <a:gd name="T9" fmla="*/ 43 h 1096"/>
                  <a:gd name="T10" fmla="*/ 121 w 418"/>
                  <a:gd name="T11" fmla="*/ 68 h 1096"/>
                  <a:gd name="T12" fmla="*/ 109 w 418"/>
                  <a:gd name="T13" fmla="*/ 75 h 1096"/>
                  <a:gd name="T14" fmla="*/ 107 w 418"/>
                  <a:gd name="T15" fmla="*/ 79 h 1096"/>
                  <a:gd name="T16" fmla="*/ 107 w 418"/>
                  <a:gd name="T17" fmla="*/ 83 h 1096"/>
                  <a:gd name="T18" fmla="*/ 105 w 418"/>
                  <a:gd name="T19" fmla="*/ 87 h 1096"/>
                  <a:gd name="T20" fmla="*/ 126 w 418"/>
                  <a:gd name="T21" fmla="*/ 75 h 1096"/>
                  <a:gd name="T22" fmla="*/ 172 w 418"/>
                  <a:gd name="T23" fmla="*/ 54 h 1096"/>
                  <a:gd name="T24" fmla="*/ 222 w 418"/>
                  <a:gd name="T25" fmla="*/ 35 h 1096"/>
                  <a:gd name="T26" fmla="*/ 274 w 418"/>
                  <a:gd name="T27" fmla="*/ 22 h 1096"/>
                  <a:gd name="T28" fmla="*/ 326 w 418"/>
                  <a:gd name="T29" fmla="*/ 14 h 1096"/>
                  <a:gd name="T30" fmla="*/ 382 w 418"/>
                  <a:gd name="T31" fmla="*/ 12 h 1096"/>
                  <a:gd name="T32" fmla="*/ 395 w 418"/>
                  <a:gd name="T33" fmla="*/ 10 h 1096"/>
                  <a:gd name="T34" fmla="*/ 397 w 418"/>
                  <a:gd name="T35" fmla="*/ 8 h 1096"/>
                  <a:gd name="T36" fmla="*/ 397 w 418"/>
                  <a:gd name="T37" fmla="*/ 4 h 1096"/>
                  <a:gd name="T38" fmla="*/ 399 w 418"/>
                  <a:gd name="T39" fmla="*/ 2 h 1096"/>
                  <a:gd name="T40" fmla="*/ 0 w 418"/>
                  <a:gd name="T41" fmla="*/ 941 h 1096"/>
                  <a:gd name="T42" fmla="*/ 32 w 418"/>
                  <a:gd name="T43" fmla="*/ 971 h 1096"/>
                  <a:gd name="T44" fmla="*/ 75 w 418"/>
                  <a:gd name="T45" fmla="*/ 1004 h 1096"/>
                  <a:gd name="T46" fmla="*/ 121 w 418"/>
                  <a:gd name="T47" fmla="*/ 1031 h 1096"/>
                  <a:gd name="T48" fmla="*/ 169 w 418"/>
                  <a:gd name="T49" fmla="*/ 1054 h 1096"/>
                  <a:gd name="T50" fmla="*/ 219 w 418"/>
                  <a:gd name="T51" fmla="*/ 1073 h 1096"/>
                  <a:gd name="T52" fmla="*/ 272 w 418"/>
                  <a:gd name="T53" fmla="*/ 1086 h 1096"/>
                  <a:gd name="T54" fmla="*/ 326 w 418"/>
                  <a:gd name="T55" fmla="*/ 1094 h 1096"/>
                  <a:gd name="T56" fmla="*/ 382 w 418"/>
                  <a:gd name="T57" fmla="*/ 1096 h 1096"/>
                  <a:gd name="T58" fmla="*/ 418 w 418"/>
                  <a:gd name="T59" fmla="*/ 1096 h 1096"/>
                  <a:gd name="T60" fmla="*/ 416 w 418"/>
                  <a:gd name="T61" fmla="*/ 1092 h 1096"/>
                  <a:gd name="T62" fmla="*/ 416 w 418"/>
                  <a:gd name="T63" fmla="*/ 1090 h 1096"/>
                  <a:gd name="T64" fmla="*/ 414 w 418"/>
                  <a:gd name="T65" fmla="*/ 1088 h 1096"/>
                  <a:gd name="T66" fmla="*/ 414 w 418"/>
                  <a:gd name="T67" fmla="*/ 1085 h 1096"/>
                  <a:gd name="T68" fmla="*/ 382 w 418"/>
                  <a:gd name="T69" fmla="*/ 1086 h 1096"/>
                  <a:gd name="T70" fmla="*/ 326 w 418"/>
                  <a:gd name="T71" fmla="*/ 1083 h 1096"/>
                  <a:gd name="T72" fmla="*/ 274 w 418"/>
                  <a:gd name="T73" fmla="*/ 1075 h 1096"/>
                  <a:gd name="T74" fmla="*/ 222 w 418"/>
                  <a:gd name="T75" fmla="*/ 1062 h 1096"/>
                  <a:gd name="T76" fmla="*/ 172 w 418"/>
                  <a:gd name="T77" fmla="*/ 1044 h 1096"/>
                  <a:gd name="T78" fmla="*/ 126 w 418"/>
                  <a:gd name="T79" fmla="*/ 1021 h 1096"/>
                  <a:gd name="T80" fmla="*/ 80 w 418"/>
                  <a:gd name="T81" fmla="*/ 994 h 1096"/>
                  <a:gd name="T82" fmla="*/ 40 w 418"/>
                  <a:gd name="T83" fmla="*/ 964 h 1096"/>
                  <a:gd name="T84" fmla="*/ 2 w 418"/>
                  <a:gd name="T85" fmla="*/ 929 h 1096"/>
                  <a:gd name="T86" fmla="*/ 0 w 418"/>
                  <a:gd name="T87" fmla="*/ 927 h 1096"/>
                  <a:gd name="T88" fmla="*/ 0 w 418"/>
                  <a:gd name="T89" fmla="*/ 931 h 1096"/>
                  <a:gd name="T90" fmla="*/ 0 w 418"/>
                  <a:gd name="T91" fmla="*/ 935 h 1096"/>
                  <a:gd name="T92" fmla="*/ 0 w 418"/>
                  <a:gd name="T93" fmla="*/ 939 h 109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18"/>
                  <a:gd name="T142" fmla="*/ 0 h 1096"/>
                  <a:gd name="T143" fmla="*/ 418 w 418"/>
                  <a:gd name="T144" fmla="*/ 1096 h 109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18" h="1096">
                    <a:moveTo>
                      <a:pt x="399" y="0"/>
                    </a:moveTo>
                    <a:lnTo>
                      <a:pt x="382" y="0"/>
                    </a:lnTo>
                    <a:lnTo>
                      <a:pt x="353" y="0"/>
                    </a:lnTo>
                    <a:lnTo>
                      <a:pt x="326" y="4"/>
                    </a:lnTo>
                    <a:lnTo>
                      <a:pt x="299" y="6"/>
                    </a:lnTo>
                    <a:lnTo>
                      <a:pt x="272" y="12"/>
                    </a:lnTo>
                    <a:lnTo>
                      <a:pt x="245" y="18"/>
                    </a:lnTo>
                    <a:lnTo>
                      <a:pt x="219" y="25"/>
                    </a:lnTo>
                    <a:lnTo>
                      <a:pt x="194" y="33"/>
                    </a:lnTo>
                    <a:lnTo>
                      <a:pt x="169" y="43"/>
                    </a:lnTo>
                    <a:lnTo>
                      <a:pt x="144" y="54"/>
                    </a:lnTo>
                    <a:lnTo>
                      <a:pt x="121" y="68"/>
                    </a:lnTo>
                    <a:lnTo>
                      <a:pt x="109" y="73"/>
                    </a:lnTo>
                    <a:lnTo>
                      <a:pt x="109" y="75"/>
                    </a:lnTo>
                    <a:lnTo>
                      <a:pt x="107" y="77"/>
                    </a:lnTo>
                    <a:lnTo>
                      <a:pt x="107" y="79"/>
                    </a:lnTo>
                    <a:lnTo>
                      <a:pt x="107" y="81"/>
                    </a:lnTo>
                    <a:lnTo>
                      <a:pt x="107" y="83"/>
                    </a:lnTo>
                    <a:lnTo>
                      <a:pt x="105" y="85"/>
                    </a:lnTo>
                    <a:lnTo>
                      <a:pt x="105" y="87"/>
                    </a:lnTo>
                    <a:lnTo>
                      <a:pt x="105" y="89"/>
                    </a:lnTo>
                    <a:lnTo>
                      <a:pt x="126" y="75"/>
                    </a:lnTo>
                    <a:lnTo>
                      <a:pt x="149" y="64"/>
                    </a:lnTo>
                    <a:lnTo>
                      <a:pt x="172" y="54"/>
                    </a:lnTo>
                    <a:lnTo>
                      <a:pt x="197" y="45"/>
                    </a:lnTo>
                    <a:lnTo>
                      <a:pt x="222" y="35"/>
                    </a:lnTo>
                    <a:lnTo>
                      <a:pt x="247" y="27"/>
                    </a:lnTo>
                    <a:lnTo>
                      <a:pt x="274" y="22"/>
                    </a:lnTo>
                    <a:lnTo>
                      <a:pt x="299" y="18"/>
                    </a:lnTo>
                    <a:lnTo>
                      <a:pt x="326" y="14"/>
                    </a:lnTo>
                    <a:lnTo>
                      <a:pt x="355" y="12"/>
                    </a:lnTo>
                    <a:lnTo>
                      <a:pt x="382" y="12"/>
                    </a:lnTo>
                    <a:lnTo>
                      <a:pt x="395" y="12"/>
                    </a:lnTo>
                    <a:lnTo>
                      <a:pt x="395" y="10"/>
                    </a:lnTo>
                    <a:lnTo>
                      <a:pt x="397" y="8"/>
                    </a:lnTo>
                    <a:lnTo>
                      <a:pt x="397" y="6"/>
                    </a:lnTo>
                    <a:lnTo>
                      <a:pt x="397" y="4"/>
                    </a:lnTo>
                    <a:lnTo>
                      <a:pt x="399" y="4"/>
                    </a:lnTo>
                    <a:lnTo>
                      <a:pt x="399" y="2"/>
                    </a:lnTo>
                    <a:lnTo>
                      <a:pt x="399" y="0"/>
                    </a:lnTo>
                    <a:close/>
                    <a:moveTo>
                      <a:pt x="0" y="941"/>
                    </a:moveTo>
                    <a:lnTo>
                      <a:pt x="13" y="954"/>
                    </a:lnTo>
                    <a:lnTo>
                      <a:pt x="32" y="971"/>
                    </a:lnTo>
                    <a:lnTo>
                      <a:pt x="53" y="989"/>
                    </a:lnTo>
                    <a:lnTo>
                      <a:pt x="75" y="1004"/>
                    </a:lnTo>
                    <a:lnTo>
                      <a:pt x="98" y="1017"/>
                    </a:lnTo>
                    <a:lnTo>
                      <a:pt x="121" y="1031"/>
                    </a:lnTo>
                    <a:lnTo>
                      <a:pt x="144" y="1042"/>
                    </a:lnTo>
                    <a:lnTo>
                      <a:pt x="169" y="1054"/>
                    </a:lnTo>
                    <a:lnTo>
                      <a:pt x="194" y="1063"/>
                    </a:lnTo>
                    <a:lnTo>
                      <a:pt x="219" y="1073"/>
                    </a:lnTo>
                    <a:lnTo>
                      <a:pt x="245" y="1079"/>
                    </a:lnTo>
                    <a:lnTo>
                      <a:pt x="272" y="1086"/>
                    </a:lnTo>
                    <a:lnTo>
                      <a:pt x="299" y="1090"/>
                    </a:lnTo>
                    <a:lnTo>
                      <a:pt x="326" y="1094"/>
                    </a:lnTo>
                    <a:lnTo>
                      <a:pt x="353" y="1096"/>
                    </a:lnTo>
                    <a:lnTo>
                      <a:pt x="382" y="1096"/>
                    </a:lnTo>
                    <a:lnTo>
                      <a:pt x="410" y="1096"/>
                    </a:lnTo>
                    <a:lnTo>
                      <a:pt x="418" y="1096"/>
                    </a:lnTo>
                    <a:lnTo>
                      <a:pt x="418" y="1094"/>
                    </a:lnTo>
                    <a:lnTo>
                      <a:pt x="416" y="1092"/>
                    </a:lnTo>
                    <a:lnTo>
                      <a:pt x="416" y="1090"/>
                    </a:lnTo>
                    <a:lnTo>
                      <a:pt x="416" y="1088"/>
                    </a:lnTo>
                    <a:lnTo>
                      <a:pt x="414" y="1088"/>
                    </a:lnTo>
                    <a:lnTo>
                      <a:pt x="414" y="1086"/>
                    </a:lnTo>
                    <a:lnTo>
                      <a:pt x="414" y="1085"/>
                    </a:lnTo>
                    <a:lnTo>
                      <a:pt x="409" y="1086"/>
                    </a:lnTo>
                    <a:lnTo>
                      <a:pt x="382" y="1086"/>
                    </a:lnTo>
                    <a:lnTo>
                      <a:pt x="355" y="1086"/>
                    </a:lnTo>
                    <a:lnTo>
                      <a:pt x="326" y="1083"/>
                    </a:lnTo>
                    <a:lnTo>
                      <a:pt x="299" y="1081"/>
                    </a:lnTo>
                    <a:lnTo>
                      <a:pt x="274" y="1075"/>
                    </a:lnTo>
                    <a:lnTo>
                      <a:pt x="247" y="1069"/>
                    </a:lnTo>
                    <a:lnTo>
                      <a:pt x="222" y="1062"/>
                    </a:lnTo>
                    <a:lnTo>
                      <a:pt x="197" y="1054"/>
                    </a:lnTo>
                    <a:lnTo>
                      <a:pt x="172" y="1044"/>
                    </a:lnTo>
                    <a:lnTo>
                      <a:pt x="149" y="1033"/>
                    </a:lnTo>
                    <a:lnTo>
                      <a:pt x="126" y="1021"/>
                    </a:lnTo>
                    <a:lnTo>
                      <a:pt x="103" y="1008"/>
                    </a:lnTo>
                    <a:lnTo>
                      <a:pt x="80" y="994"/>
                    </a:lnTo>
                    <a:lnTo>
                      <a:pt x="59" y="979"/>
                    </a:lnTo>
                    <a:lnTo>
                      <a:pt x="40" y="964"/>
                    </a:lnTo>
                    <a:lnTo>
                      <a:pt x="21" y="946"/>
                    </a:lnTo>
                    <a:lnTo>
                      <a:pt x="2" y="929"/>
                    </a:lnTo>
                    <a:lnTo>
                      <a:pt x="0" y="925"/>
                    </a:lnTo>
                    <a:lnTo>
                      <a:pt x="0" y="927"/>
                    </a:lnTo>
                    <a:lnTo>
                      <a:pt x="0" y="929"/>
                    </a:lnTo>
                    <a:lnTo>
                      <a:pt x="0" y="931"/>
                    </a:lnTo>
                    <a:lnTo>
                      <a:pt x="0" y="933"/>
                    </a:lnTo>
                    <a:lnTo>
                      <a:pt x="0" y="935"/>
                    </a:lnTo>
                    <a:lnTo>
                      <a:pt x="0" y="937"/>
                    </a:lnTo>
                    <a:lnTo>
                      <a:pt x="0" y="939"/>
                    </a:lnTo>
                    <a:lnTo>
                      <a:pt x="0" y="941"/>
                    </a:lnTo>
                    <a:close/>
                  </a:path>
                </a:pathLst>
              </a:custGeom>
              <a:solidFill>
                <a:srgbClr val="99D6FF"/>
              </a:solidFill>
              <a:ln w="9525">
                <a:noFill/>
                <a:round/>
              </a:ln>
            </p:spPr>
            <p:txBody>
              <a:bodyPr/>
              <a:lstStyle/>
              <a:p>
                <a:endParaRPr lang="en-US"/>
              </a:p>
            </p:txBody>
          </p:sp>
          <p:sp>
            <p:nvSpPr>
              <p:cNvPr id="44256" name="Freeform 427"/>
              <p:cNvSpPr>
                <a:spLocks noEditPoints="1"/>
              </p:cNvSpPr>
              <p:nvPr/>
            </p:nvSpPr>
            <p:spPr bwMode="auto">
              <a:xfrm>
                <a:off x="3994" y="1554"/>
                <a:ext cx="418" cy="1086"/>
              </a:xfrm>
              <a:custGeom>
                <a:avLst/>
                <a:gdLst>
                  <a:gd name="T0" fmla="*/ 384 w 418"/>
                  <a:gd name="T1" fmla="*/ 0 h 1086"/>
                  <a:gd name="T2" fmla="*/ 328 w 418"/>
                  <a:gd name="T3" fmla="*/ 2 h 1086"/>
                  <a:gd name="T4" fmla="*/ 274 w 418"/>
                  <a:gd name="T5" fmla="*/ 12 h 1086"/>
                  <a:gd name="T6" fmla="*/ 222 w 418"/>
                  <a:gd name="T7" fmla="*/ 25 h 1086"/>
                  <a:gd name="T8" fmla="*/ 173 w 418"/>
                  <a:gd name="T9" fmla="*/ 42 h 1086"/>
                  <a:gd name="T10" fmla="*/ 125 w 418"/>
                  <a:gd name="T11" fmla="*/ 65 h 1086"/>
                  <a:gd name="T12" fmla="*/ 109 w 418"/>
                  <a:gd name="T13" fmla="*/ 77 h 1086"/>
                  <a:gd name="T14" fmla="*/ 107 w 418"/>
                  <a:gd name="T15" fmla="*/ 81 h 1086"/>
                  <a:gd name="T16" fmla="*/ 107 w 418"/>
                  <a:gd name="T17" fmla="*/ 85 h 1086"/>
                  <a:gd name="T18" fmla="*/ 105 w 418"/>
                  <a:gd name="T19" fmla="*/ 87 h 1086"/>
                  <a:gd name="T20" fmla="*/ 107 w 418"/>
                  <a:gd name="T21" fmla="*/ 89 h 1086"/>
                  <a:gd name="T22" fmla="*/ 153 w 418"/>
                  <a:gd name="T23" fmla="*/ 64 h 1086"/>
                  <a:gd name="T24" fmla="*/ 201 w 418"/>
                  <a:gd name="T25" fmla="*/ 42 h 1086"/>
                  <a:gd name="T26" fmla="*/ 251 w 418"/>
                  <a:gd name="T27" fmla="*/ 27 h 1086"/>
                  <a:gd name="T28" fmla="*/ 303 w 418"/>
                  <a:gd name="T29" fmla="*/ 18 h 1086"/>
                  <a:gd name="T30" fmla="*/ 357 w 418"/>
                  <a:gd name="T31" fmla="*/ 12 h 1086"/>
                  <a:gd name="T32" fmla="*/ 395 w 418"/>
                  <a:gd name="T33" fmla="*/ 12 h 1086"/>
                  <a:gd name="T34" fmla="*/ 395 w 418"/>
                  <a:gd name="T35" fmla="*/ 8 h 1086"/>
                  <a:gd name="T36" fmla="*/ 397 w 418"/>
                  <a:gd name="T37" fmla="*/ 6 h 1086"/>
                  <a:gd name="T38" fmla="*/ 399 w 418"/>
                  <a:gd name="T39" fmla="*/ 2 h 1086"/>
                  <a:gd name="T40" fmla="*/ 399 w 418"/>
                  <a:gd name="T41" fmla="*/ 0 h 1086"/>
                  <a:gd name="T42" fmla="*/ 19 w 418"/>
                  <a:gd name="T43" fmla="*/ 944 h 1086"/>
                  <a:gd name="T44" fmla="*/ 59 w 418"/>
                  <a:gd name="T45" fmla="*/ 977 h 1086"/>
                  <a:gd name="T46" fmla="*/ 102 w 418"/>
                  <a:gd name="T47" fmla="*/ 1008 h 1086"/>
                  <a:gd name="T48" fmla="*/ 148 w 418"/>
                  <a:gd name="T49" fmla="*/ 1033 h 1086"/>
                  <a:gd name="T50" fmla="*/ 198 w 418"/>
                  <a:gd name="T51" fmla="*/ 1054 h 1086"/>
                  <a:gd name="T52" fmla="*/ 247 w 418"/>
                  <a:gd name="T53" fmla="*/ 1069 h 1086"/>
                  <a:gd name="T54" fmla="*/ 301 w 418"/>
                  <a:gd name="T55" fmla="*/ 1079 h 1086"/>
                  <a:gd name="T56" fmla="*/ 357 w 418"/>
                  <a:gd name="T57" fmla="*/ 1084 h 1086"/>
                  <a:gd name="T58" fmla="*/ 412 w 418"/>
                  <a:gd name="T59" fmla="*/ 1084 h 1086"/>
                  <a:gd name="T60" fmla="*/ 416 w 418"/>
                  <a:gd name="T61" fmla="*/ 1082 h 1086"/>
                  <a:gd name="T62" fmla="*/ 416 w 418"/>
                  <a:gd name="T63" fmla="*/ 1080 h 1086"/>
                  <a:gd name="T64" fmla="*/ 414 w 418"/>
                  <a:gd name="T65" fmla="*/ 1079 h 1086"/>
                  <a:gd name="T66" fmla="*/ 414 w 418"/>
                  <a:gd name="T67" fmla="*/ 1075 h 1086"/>
                  <a:gd name="T68" fmla="*/ 411 w 418"/>
                  <a:gd name="T69" fmla="*/ 1075 h 1086"/>
                  <a:gd name="T70" fmla="*/ 357 w 418"/>
                  <a:gd name="T71" fmla="*/ 1075 h 1086"/>
                  <a:gd name="T72" fmla="*/ 303 w 418"/>
                  <a:gd name="T73" fmla="*/ 1069 h 1086"/>
                  <a:gd name="T74" fmla="*/ 251 w 418"/>
                  <a:gd name="T75" fmla="*/ 1057 h 1086"/>
                  <a:gd name="T76" fmla="*/ 201 w 418"/>
                  <a:gd name="T77" fmla="*/ 1042 h 1086"/>
                  <a:gd name="T78" fmla="*/ 153 w 418"/>
                  <a:gd name="T79" fmla="*/ 1023 h 1086"/>
                  <a:gd name="T80" fmla="*/ 107 w 418"/>
                  <a:gd name="T81" fmla="*/ 998 h 1086"/>
                  <a:gd name="T82" fmla="*/ 65 w 418"/>
                  <a:gd name="T83" fmla="*/ 969 h 1086"/>
                  <a:gd name="T84" fmla="*/ 27 w 418"/>
                  <a:gd name="T85" fmla="*/ 937 h 1086"/>
                  <a:gd name="T86" fmla="*/ 0 w 418"/>
                  <a:gd name="T87" fmla="*/ 912 h 1086"/>
                  <a:gd name="T88" fmla="*/ 0 w 418"/>
                  <a:gd name="T89" fmla="*/ 915 h 1086"/>
                  <a:gd name="T90" fmla="*/ 0 w 418"/>
                  <a:gd name="T91" fmla="*/ 919 h 1086"/>
                  <a:gd name="T92" fmla="*/ 2 w 418"/>
                  <a:gd name="T93" fmla="*/ 923 h 1086"/>
                  <a:gd name="T94" fmla="*/ 2 w 418"/>
                  <a:gd name="T95" fmla="*/ 927 h 108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18"/>
                  <a:gd name="T145" fmla="*/ 0 h 1086"/>
                  <a:gd name="T146" fmla="*/ 418 w 418"/>
                  <a:gd name="T147" fmla="*/ 1086 h 108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18" h="1086">
                    <a:moveTo>
                      <a:pt x="399" y="0"/>
                    </a:moveTo>
                    <a:lnTo>
                      <a:pt x="384" y="0"/>
                    </a:lnTo>
                    <a:lnTo>
                      <a:pt x="357" y="0"/>
                    </a:lnTo>
                    <a:lnTo>
                      <a:pt x="328" y="2"/>
                    </a:lnTo>
                    <a:lnTo>
                      <a:pt x="301" y="6"/>
                    </a:lnTo>
                    <a:lnTo>
                      <a:pt x="274" y="12"/>
                    </a:lnTo>
                    <a:lnTo>
                      <a:pt x="247" y="18"/>
                    </a:lnTo>
                    <a:lnTo>
                      <a:pt x="222" y="25"/>
                    </a:lnTo>
                    <a:lnTo>
                      <a:pt x="198" y="33"/>
                    </a:lnTo>
                    <a:lnTo>
                      <a:pt x="173" y="42"/>
                    </a:lnTo>
                    <a:lnTo>
                      <a:pt x="148" y="54"/>
                    </a:lnTo>
                    <a:lnTo>
                      <a:pt x="125" y="65"/>
                    </a:lnTo>
                    <a:lnTo>
                      <a:pt x="109" y="75"/>
                    </a:lnTo>
                    <a:lnTo>
                      <a:pt x="109" y="77"/>
                    </a:lnTo>
                    <a:lnTo>
                      <a:pt x="107" y="79"/>
                    </a:lnTo>
                    <a:lnTo>
                      <a:pt x="107" y="81"/>
                    </a:lnTo>
                    <a:lnTo>
                      <a:pt x="107" y="83"/>
                    </a:lnTo>
                    <a:lnTo>
                      <a:pt x="107" y="85"/>
                    </a:lnTo>
                    <a:lnTo>
                      <a:pt x="105" y="87"/>
                    </a:lnTo>
                    <a:lnTo>
                      <a:pt x="105" y="89"/>
                    </a:lnTo>
                    <a:lnTo>
                      <a:pt x="107" y="89"/>
                    </a:lnTo>
                    <a:lnTo>
                      <a:pt x="130" y="75"/>
                    </a:lnTo>
                    <a:lnTo>
                      <a:pt x="153" y="64"/>
                    </a:lnTo>
                    <a:lnTo>
                      <a:pt x="176" y="52"/>
                    </a:lnTo>
                    <a:lnTo>
                      <a:pt x="201" y="42"/>
                    </a:lnTo>
                    <a:lnTo>
                      <a:pt x="226" y="35"/>
                    </a:lnTo>
                    <a:lnTo>
                      <a:pt x="251" y="27"/>
                    </a:lnTo>
                    <a:lnTo>
                      <a:pt x="276" y="21"/>
                    </a:lnTo>
                    <a:lnTo>
                      <a:pt x="303" y="18"/>
                    </a:lnTo>
                    <a:lnTo>
                      <a:pt x="330" y="14"/>
                    </a:lnTo>
                    <a:lnTo>
                      <a:pt x="357" y="12"/>
                    </a:lnTo>
                    <a:lnTo>
                      <a:pt x="384" y="10"/>
                    </a:lnTo>
                    <a:lnTo>
                      <a:pt x="395" y="12"/>
                    </a:lnTo>
                    <a:lnTo>
                      <a:pt x="395" y="10"/>
                    </a:lnTo>
                    <a:lnTo>
                      <a:pt x="395" y="8"/>
                    </a:lnTo>
                    <a:lnTo>
                      <a:pt x="397" y="6"/>
                    </a:lnTo>
                    <a:lnTo>
                      <a:pt x="397" y="4"/>
                    </a:lnTo>
                    <a:lnTo>
                      <a:pt x="399" y="2"/>
                    </a:lnTo>
                    <a:lnTo>
                      <a:pt x="399" y="0"/>
                    </a:lnTo>
                    <a:close/>
                    <a:moveTo>
                      <a:pt x="2" y="927"/>
                    </a:moveTo>
                    <a:lnTo>
                      <a:pt x="19" y="944"/>
                    </a:lnTo>
                    <a:lnTo>
                      <a:pt x="38" y="962"/>
                    </a:lnTo>
                    <a:lnTo>
                      <a:pt x="59" y="977"/>
                    </a:lnTo>
                    <a:lnTo>
                      <a:pt x="80" y="992"/>
                    </a:lnTo>
                    <a:lnTo>
                      <a:pt x="102" y="1008"/>
                    </a:lnTo>
                    <a:lnTo>
                      <a:pt x="125" y="1021"/>
                    </a:lnTo>
                    <a:lnTo>
                      <a:pt x="148" y="1033"/>
                    </a:lnTo>
                    <a:lnTo>
                      <a:pt x="173" y="1042"/>
                    </a:lnTo>
                    <a:lnTo>
                      <a:pt x="198" y="1054"/>
                    </a:lnTo>
                    <a:lnTo>
                      <a:pt x="222" y="1061"/>
                    </a:lnTo>
                    <a:lnTo>
                      <a:pt x="247" y="1069"/>
                    </a:lnTo>
                    <a:lnTo>
                      <a:pt x="274" y="1075"/>
                    </a:lnTo>
                    <a:lnTo>
                      <a:pt x="301" y="1079"/>
                    </a:lnTo>
                    <a:lnTo>
                      <a:pt x="328" y="1082"/>
                    </a:lnTo>
                    <a:lnTo>
                      <a:pt x="357" y="1084"/>
                    </a:lnTo>
                    <a:lnTo>
                      <a:pt x="384" y="1086"/>
                    </a:lnTo>
                    <a:lnTo>
                      <a:pt x="412" y="1084"/>
                    </a:lnTo>
                    <a:lnTo>
                      <a:pt x="418" y="1084"/>
                    </a:lnTo>
                    <a:lnTo>
                      <a:pt x="416" y="1082"/>
                    </a:lnTo>
                    <a:lnTo>
                      <a:pt x="416" y="1080"/>
                    </a:lnTo>
                    <a:lnTo>
                      <a:pt x="416" y="1079"/>
                    </a:lnTo>
                    <a:lnTo>
                      <a:pt x="414" y="1079"/>
                    </a:lnTo>
                    <a:lnTo>
                      <a:pt x="414" y="1077"/>
                    </a:lnTo>
                    <a:lnTo>
                      <a:pt x="414" y="1075"/>
                    </a:lnTo>
                    <a:lnTo>
                      <a:pt x="412" y="1075"/>
                    </a:lnTo>
                    <a:lnTo>
                      <a:pt x="411" y="1075"/>
                    </a:lnTo>
                    <a:lnTo>
                      <a:pt x="384" y="1075"/>
                    </a:lnTo>
                    <a:lnTo>
                      <a:pt x="357" y="1075"/>
                    </a:lnTo>
                    <a:lnTo>
                      <a:pt x="330" y="1073"/>
                    </a:lnTo>
                    <a:lnTo>
                      <a:pt x="303" y="1069"/>
                    </a:lnTo>
                    <a:lnTo>
                      <a:pt x="276" y="1065"/>
                    </a:lnTo>
                    <a:lnTo>
                      <a:pt x="251" y="1057"/>
                    </a:lnTo>
                    <a:lnTo>
                      <a:pt x="226" y="1052"/>
                    </a:lnTo>
                    <a:lnTo>
                      <a:pt x="201" y="1042"/>
                    </a:lnTo>
                    <a:lnTo>
                      <a:pt x="176" y="1033"/>
                    </a:lnTo>
                    <a:lnTo>
                      <a:pt x="153" y="1023"/>
                    </a:lnTo>
                    <a:lnTo>
                      <a:pt x="130" y="1011"/>
                    </a:lnTo>
                    <a:lnTo>
                      <a:pt x="107" y="998"/>
                    </a:lnTo>
                    <a:lnTo>
                      <a:pt x="86" y="985"/>
                    </a:lnTo>
                    <a:lnTo>
                      <a:pt x="65" y="969"/>
                    </a:lnTo>
                    <a:lnTo>
                      <a:pt x="46" y="954"/>
                    </a:lnTo>
                    <a:lnTo>
                      <a:pt x="27" y="937"/>
                    </a:lnTo>
                    <a:lnTo>
                      <a:pt x="8" y="919"/>
                    </a:lnTo>
                    <a:lnTo>
                      <a:pt x="0" y="912"/>
                    </a:lnTo>
                    <a:lnTo>
                      <a:pt x="0" y="914"/>
                    </a:lnTo>
                    <a:lnTo>
                      <a:pt x="0" y="915"/>
                    </a:lnTo>
                    <a:lnTo>
                      <a:pt x="0" y="917"/>
                    </a:lnTo>
                    <a:lnTo>
                      <a:pt x="0" y="919"/>
                    </a:lnTo>
                    <a:lnTo>
                      <a:pt x="2" y="921"/>
                    </a:lnTo>
                    <a:lnTo>
                      <a:pt x="2" y="923"/>
                    </a:lnTo>
                    <a:lnTo>
                      <a:pt x="2" y="925"/>
                    </a:lnTo>
                    <a:lnTo>
                      <a:pt x="2" y="927"/>
                    </a:lnTo>
                    <a:close/>
                  </a:path>
                </a:pathLst>
              </a:custGeom>
              <a:solidFill>
                <a:srgbClr val="9AD6FF"/>
              </a:solidFill>
              <a:ln w="9525">
                <a:noFill/>
                <a:round/>
              </a:ln>
            </p:spPr>
            <p:txBody>
              <a:bodyPr/>
              <a:lstStyle/>
              <a:p>
                <a:endParaRPr lang="en-US"/>
              </a:p>
            </p:txBody>
          </p:sp>
          <p:sp>
            <p:nvSpPr>
              <p:cNvPr id="44257" name="Freeform 428"/>
              <p:cNvSpPr>
                <a:spLocks noEditPoints="1"/>
              </p:cNvSpPr>
              <p:nvPr/>
            </p:nvSpPr>
            <p:spPr bwMode="auto">
              <a:xfrm>
                <a:off x="3994" y="1560"/>
                <a:ext cx="416" cy="1074"/>
              </a:xfrm>
              <a:custGeom>
                <a:avLst/>
                <a:gdLst>
                  <a:gd name="T0" fmla="*/ 384 w 416"/>
                  <a:gd name="T1" fmla="*/ 0 h 1074"/>
                  <a:gd name="T2" fmla="*/ 328 w 416"/>
                  <a:gd name="T3" fmla="*/ 2 h 1074"/>
                  <a:gd name="T4" fmla="*/ 276 w 416"/>
                  <a:gd name="T5" fmla="*/ 10 h 1074"/>
                  <a:gd name="T6" fmla="*/ 224 w 416"/>
                  <a:gd name="T7" fmla="*/ 23 h 1074"/>
                  <a:gd name="T8" fmla="*/ 174 w 416"/>
                  <a:gd name="T9" fmla="*/ 42 h 1074"/>
                  <a:gd name="T10" fmla="*/ 128 w 416"/>
                  <a:gd name="T11" fmla="*/ 63 h 1074"/>
                  <a:gd name="T12" fmla="*/ 107 w 416"/>
                  <a:gd name="T13" fmla="*/ 79 h 1074"/>
                  <a:gd name="T14" fmla="*/ 105 w 416"/>
                  <a:gd name="T15" fmla="*/ 83 h 1074"/>
                  <a:gd name="T16" fmla="*/ 105 w 416"/>
                  <a:gd name="T17" fmla="*/ 84 h 1074"/>
                  <a:gd name="T18" fmla="*/ 103 w 416"/>
                  <a:gd name="T19" fmla="*/ 88 h 1074"/>
                  <a:gd name="T20" fmla="*/ 111 w 416"/>
                  <a:gd name="T21" fmla="*/ 86 h 1074"/>
                  <a:gd name="T22" fmla="*/ 155 w 416"/>
                  <a:gd name="T23" fmla="*/ 61 h 1074"/>
                  <a:gd name="T24" fmla="*/ 203 w 416"/>
                  <a:gd name="T25" fmla="*/ 42 h 1074"/>
                  <a:gd name="T26" fmla="*/ 251 w 416"/>
                  <a:gd name="T27" fmla="*/ 27 h 1074"/>
                  <a:gd name="T28" fmla="*/ 303 w 416"/>
                  <a:gd name="T29" fmla="*/ 15 h 1074"/>
                  <a:gd name="T30" fmla="*/ 357 w 416"/>
                  <a:gd name="T31" fmla="*/ 10 h 1074"/>
                  <a:gd name="T32" fmla="*/ 393 w 416"/>
                  <a:gd name="T33" fmla="*/ 10 h 1074"/>
                  <a:gd name="T34" fmla="*/ 393 w 416"/>
                  <a:gd name="T35" fmla="*/ 8 h 1074"/>
                  <a:gd name="T36" fmla="*/ 395 w 416"/>
                  <a:gd name="T37" fmla="*/ 6 h 1074"/>
                  <a:gd name="T38" fmla="*/ 395 w 416"/>
                  <a:gd name="T39" fmla="*/ 2 h 1074"/>
                  <a:gd name="T40" fmla="*/ 397 w 416"/>
                  <a:gd name="T41" fmla="*/ 0 h 1074"/>
                  <a:gd name="T42" fmla="*/ 4 w 416"/>
                  <a:gd name="T43" fmla="*/ 917 h 1074"/>
                  <a:gd name="T44" fmla="*/ 42 w 416"/>
                  <a:gd name="T45" fmla="*/ 952 h 1074"/>
                  <a:gd name="T46" fmla="*/ 82 w 416"/>
                  <a:gd name="T47" fmla="*/ 982 h 1074"/>
                  <a:gd name="T48" fmla="*/ 128 w 416"/>
                  <a:gd name="T49" fmla="*/ 1009 h 1074"/>
                  <a:gd name="T50" fmla="*/ 174 w 416"/>
                  <a:gd name="T51" fmla="*/ 1032 h 1074"/>
                  <a:gd name="T52" fmla="*/ 224 w 416"/>
                  <a:gd name="T53" fmla="*/ 1050 h 1074"/>
                  <a:gd name="T54" fmla="*/ 276 w 416"/>
                  <a:gd name="T55" fmla="*/ 1063 h 1074"/>
                  <a:gd name="T56" fmla="*/ 328 w 416"/>
                  <a:gd name="T57" fmla="*/ 1071 h 1074"/>
                  <a:gd name="T58" fmla="*/ 384 w 416"/>
                  <a:gd name="T59" fmla="*/ 1074 h 1074"/>
                  <a:gd name="T60" fmla="*/ 416 w 416"/>
                  <a:gd name="T61" fmla="*/ 1073 h 1074"/>
                  <a:gd name="T62" fmla="*/ 414 w 416"/>
                  <a:gd name="T63" fmla="*/ 1071 h 1074"/>
                  <a:gd name="T64" fmla="*/ 412 w 416"/>
                  <a:gd name="T65" fmla="*/ 1069 h 1074"/>
                  <a:gd name="T66" fmla="*/ 412 w 416"/>
                  <a:gd name="T67" fmla="*/ 1065 h 1074"/>
                  <a:gd name="T68" fmla="*/ 411 w 416"/>
                  <a:gd name="T69" fmla="*/ 1063 h 1074"/>
                  <a:gd name="T70" fmla="*/ 384 w 416"/>
                  <a:gd name="T71" fmla="*/ 1063 h 1074"/>
                  <a:gd name="T72" fmla="*/ 330 w 416"/>
                  <a:gd name="T73" fmla="*/ 1061 h 1074"/>
                  <a:gd name="T74" fmla="*/ 278 w 416"/>
                  <a:gd name="T75" fmla="*/ 1053 h 1074"/>
                  <a:gd name="T76" fmla="*/ 226 w 416"/>
                  <a:gd name="T77" fmla="*/ 1040 h 1074"/>
                  <a:gd name="T78" fmla="*/ 178 w 416"/>
                  <a:gd name="T79" fmla="*/ 1023 h 1074"/>
                  <a:gd name="T80" fmla="*/ 132 w 416"/>
                  <a:gd name="T81" fmla="*/ 1000 h 1074"/>
                  <a:gd name="T82" fmla="*/ 90 w 416"/>
                  <a:gd name="T83" fmla="*/ 973 h 1074"/>
                  <a:gd name="T84" fmla="*/ 48 w 416"/>
                  <a:gd name="T85" fmla="*/ 944 h 1074"/>
                  <a:gd name="T86" fmla="*/ 11 w 416"/>
                  <a:gd name="T87" fmla="*/ 909 h 1074"/>
                  <a:gd name="T88" fmla="*/ 0 w 416"/>
                  <a:gd name="T89" fmla="*/ 900 h 1074"/>
                  <a:gd name="T90" fmla="*/ 0 w 416"/>
                  <a:gd name="T91" fmla="*/ 904 h 1074"/>
                  <a:gd name="T92" fmla="*/ 0 w 416"/>
                  <a:gd name="T93" fmla="*/ 908 h 1074"/>
                  <a:gd name="T94" fmla="*/ 0 w 416"/>
                  <a:gd name="T95" fmla="*/ 911 h 107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16"/>
                  <a:gd name="T145" fmla="*/ 0 h 1074"/>
                  <a:gd name="T146" fmla="*/ 416 w 416"/>
                  <a:gd name="T147" fmla="*/ 1074 h 107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16" h="1074">
                    <a:moveTo>
                      <a:pt x="397" y="0"/>
                    </a:moveTo>
                    <a:lnTo>
                      <a:pt x="384" y="0"/>
                    </a:lnTo>
                    <a:lnTo>
                      <a:pt x="357" y="0"/>
                    </a:lnTo>
                    <a:lnTo>
                      <a:pt x="328" y="2"/>
                    </a:lnTo>
                    <a:lnTo>
                      <a:pt x="301" y="6"/>
                    </a:lnTo>
                    <a:lnTo>
                      <a:pt x="276" y="10"/>
                    </a:lnTo>
                    <a:lnTo>
                      <a:pt x="249" y="15"/>
                    </a:lnTo>
                    <a:lnTo>
                      <a:pt x="224" y="23"/>
                    </a:lnTo>
                    <a:lnTo>
                      <a:pt x="199" y="33"/>
                    </a:lnTo>
                    <a:lnTo>
                      <a:pt x="174" y="42"/>
                    </a:lnTo>
                    <a:lnTo>
                      <a:pt x="151" y="52"/>
                    </a:lnTo>
                    <a:lnTo>
                      <a:pt x="128" y="63"/>
                    </a:lnTo>
                    <a:lnTo>
                      <a:pt x="107" y="77"/>
                    </a:lnTo>
                    <a:lnTo>
                      <a:pt x="107" y="79"/>
                    </a:lnTo>
                    <a:lnTo>
                      <a:pt x="105" y="81"/>
                    </a:lnTo>
                    <a:lnTo>
                      <a:pt x="105" y="83"/>
                    </a:lnTo>
                    <a:lnTo>
                      <a:pt x="105" y="84"/>
                    </a:lnTo>
                    <a:lnTo>
                      <a:pt x="103" y="86"/>
                    </a:lnTo>
                    <a:lnTo>
                      <a:pt x="103" y="88"/>
                    </a:lnTo>
                    <a:lnTo>
                      <a:pt x="103" y="90"/>
                    </a:lnTo>
                    <a:lnTo>
                      <a:pt x="111" y="86"/>
                    </a:lnTo>
                    <a:lnTo>
                      <a:pt x="132" y="73"/>
                    </a:lnTo>
                    <a:lnTo>
                      <a:pt x="155" y="61"/>
                    </a:lnTo>
                    <a:lnTo>
                      <a:pt x="178" y="52"/>
                    </a:lnTo>
                    <a:lnTo>
                      <a:pt x="203" y="42"/>
                    </a:lnTo>
                    <a:lnTo>
                      <a:pt x="226" y="33"/>
                    </a:lnTo>
                    <a:lnTo>
                      <a:pt x="251" y="27"/>
                    </a:lnTo>
                    <a:lnTo>
                      <a:pt x="278" y="21"/>
                    </a:lnTo>
                    <a:lnTo>
                      <a:pt x="303" y="15"/>
                    </a:lnTo>
                    <a:lnTo>
                      <a:pt x="330" y="13"/>
                    </a:lnTo>
                    <a:lnTo>
                      <a:pt x="357" y="10"/>
                    </a:lnTo>
                    <a:lnTo>
                      <a:pt x="384" y="10"/>
                    </a:lnTo>
                    <a:lnTo>
                      <a:pt x="393" y="10"/>
                    </a:lnTo>
                    <a:lnTo>
                      <a:pt x="393" y="8"/>
                    </a:lnTo>
                    <a:lnTo>
                      <a:pt x="395" y="6"/>
                    </a:lnTo>
                    <a:lnTo>
                      <a:pt x="395" y="4"/>
                    </a:lnTo>
                    <a:lnTo>
                      <a:pt x="395" y="2"/>
                    </a:lnTo>
                    <a:lnTo>
                      <a:pt x="397" y="0"/>
                    </a:lnTo>
                    <a:close/>
                    <a:moveTo>
                      <a:pt x="2" y="913"/>
                    </a:moveTo>
                    <a:lnTo>
                      <a:pt x="4" y="917"/>
                    </a:lnTo>
                    <a:lnTo>
                      <a:pt x="23" y="934"/>
                    </a:lnTo>
                    <a:lnTo>
                      <a:pt x="42" y="952"/>
                    </a:lnTo>
                    <a:lnTo>
                      <a:pt x="61" y="967"/>
                    </a:lnTo>
                    <a:lnTo>
                      <a:pt x="82" y="982"/>
                    </a:lnTo>
                    <a:lnTo>
                      <a:pt x="105" y="996"/>
                    </a:lnTo>
                    <a:lnTo>
                      <a:pt x="128" y="1009"/>
                    </a:lnTo>
                    <a:lnTo>
                      <a:pt x="151" y="1021"/>
                    </a:lnTo>
                    <a:lnTo>
                      <a:pt x="174" y="1032"/>
                    </a:lnTo>
                    <a:lnTo>
                      <a:pt x="199" y="1042"/>
                    </a:lnTo>
                    <a:lnTo>
                      <a:pt x="224" y="1050"/>
                    </a:lnTo>
                    <a:lnTo>
                      <a:pt x="249" y="1057"/>
                    </a:lnTo>
                    <a:lnTo>
                      <a:pt x="276" y="1063"/>
                    </a:lnTo>
                    <a:lnTo>
                      <a:pt x="301" y="1069"/>
                    </a:lnTo>
                    <a:lnTo>
                      <a:pt x="328" y="1071"/>
                    </a:lnTo>
                    <a:lnTo>
                      <a:pt x="357" y="1074"/>
                    </a:lnTo>
                    <a:lnTo>
                      <a:pt x="384" y="1074"/>
                    </a:lnTo>
                    <a:lnTo>
                      <a:pt x="411" y="1074"/>
                    </a:lnTo>
                    <a:lnTo>
                      <a:pt x="416" y="1073"/>
                    </a:lnTo>
                    <a:lnTo>
                      <a:pt x="414" y="1073"/>
                    </a:lnTo>
                    <a:lnTo>
                      <a:pt x="414" y="1071"/>
                    </a:lnTo>
                    <a:lnTo>
                      <a:pt x="414" y="1069"/>
                    </a:lnTo>
                    <a:lnTo>
                      <a:pt x="412" y="1069"/>
                    </a:lnTo>
                    <a:lnTo>
                      <a:pt x="412" y="1067"/>
                    </a:lnTo>
                    <a:lnTo>
                      <a:pt x="412" y="1065"/>
                    </a:lnTo>
                    <a:lnTo>
                      <a:pt x="411" y="1063"/>
                    </a:lnTo>
                    <a:lnTo>
                      <a:pt x="384" y="1063"/>
                    </a:lnTo>
                    <a:lnTo>
                      <a:pt x="357" y="1063"/>
                    </a:lnTo>
                    <a:lnTo>
                      <a:pt x="330" y="1061"/>
                    </a:lnTo>
                    <a:lnTo>
                      <a:pt x="303" y="1057"/>
                    </a:lnTo>
                    <a:lnTo>
                      <a:pt x="278" y="1053"/>
                    </a:lnTo>
                    <a:lnTo>
                      <a:pt x="251" y="1048"/>
                    </a:lnTo>
                    <a:lnTo>
                      <a:pt x="226" y="1040"/>
                    </a:lnTo>
                    <a:lnTo>
                      <a:pt x="203" y="1032"/>
                    </a:lnTo>
                    <a:lnTo>
                      <a:pt x="178" y="1023"/>
                    </a:lnTo>
                    <a:lnTo>
                      <a:pt x="155" y="1011"/>
                    </a:lnTo>
                    <a:lnTo>
                      <a:pt x="132" y="1000"/>
                    </a:lnTo>
                    <a:lnTo>
                      <a:pt x="111" y="988"/>
                    </a:lnTo>
                    <a:lnTo>
                      <a:pt x="90" y="973"/>
                    </a:lnTo>
                    <a:lnTo>
                      <a:pt x="69" y="959"/>
                    </a:lnTo>
                    <a:lnTo>
                      <a:pt x="48" y="944"/>
                    </a:lnTo>
                    <a:lnTo>
                      <a:pt x="29" y="927"/>
                    </a:lnTo>
                    <a:lnTo>
                      <a:pt x="11" y="909"/>
                    </a:lnTo>
                    <a:lnTo>
                      <a:pt x="0" y="898"/>
                    </a:lnTo>
                    <a:lnTo>
                      <a:pt x="0" y="900"/>
                    </a:lnTo>
                    <a:lnTo>
                      <a:pt x="0" y="902"/>
                    </a:lnTo>
                    <a:lnTo>
                      <a:pt x="0" y="904"/>
                    </a:lnTo>
                    <a:lnTo>
                      <a:pt x="0" y="906"/>
                    </a:lnTo>
                    <a:lnTo>
                      <a:pt x="0" y="908"/>
                    </a:lnTo>
                    <a:lnTo>
                      <a:pt x="0" y="909"/>
                    </a:lnTo>
                    <a:lnTo>
                      <a:pt x="0" y="911"/>
                    </a:lnTo>
                    <a:lnTo>
                      <a:pt x="2" y="913"/>
                    </a:lnTo>
                    <a:close/>
                  </a:path>
                </a:pathLst>
              </a:custGeom>
              <a:solidFill>
                <a:srgbClr val="9BD7FF"/>
              </a:solidFill>
              <a:ln w="9525">
                <a:noFill/>
                <a:round/>
              </a:ln>
            </p:spPr>
            <p:txBody>
              <a:bodyPr/>
              <a:lstStyle/>
              <a:p>
                <a:endParaRPr lang="en-US"/>
              </a:p>
            </p:txBody>
          </p:sp>
          <p:sp>
            <p:nvSpPr>
              <p:cNvPr id="44258" name="Freeform 429"/>
              <p:cNvSpPr>
                <a:spLocks noEditPoints="1"/>
              </p:cNvSpPr>
              <p:nvPr/>
            </p:nvSpPr>
            <p:spPr bwMode="auto">
              <a:xfrm>
                <a:off x="3994" y="1564"/>
                <a:ext cx="412" cy="1065"/>
              </a:xfrm>
              <a:custGeom>
                <a:avLst/>
                <a:gdLst>
                  <a:gd name="T0" fmla="*/ 384 w 412"/>
                  <a:gd name="T1" fmla="*/ 0 h 1065"/>
                  <a:gd name="T2" fmla="*/ 330 w 412"/>
                  <a:gd name="T3" fmla="*/ 4 h 1065"/>
                  <a:gd name="T4" fmla="*/ 276 w 412"/>
                  <a:gd name="T5" fmla="*/ 11 h 1065"/>
                  <a:gd name="T6" fmla="*/ 226 w 412"/>
                  <a:gd name="T7" fmla="*/ 25 h 1065"/>
                  <a:gd name="T8" fmla="*/ 176 w 412"/>
                  <a:gd name="T9" fmla="*/ 42 h 1065"/>
                  <a:gd name="T10" fmla="*/ 130 w 412"/>
                  <a:gd name="T11" fmla="*/ 65 h 1065"/>
                  <a:gd name="T12" fmla="*/ 105 w 412"/>
                  <a:gd name="T13" fmla="*/ 79 h 1065"/>
                  <a:gd name="T14" fmla="*/ 103 w 412"/>
                  <a:gd name="T15" fmla="*/ 82 h 1065"/>
                  <a:gd name="T16" fmla="*/ 103 w 412"/>
                  <a:gd name="T17" fmla="*/ 86 h 1065"/>
                  <a:gd name="T18" fmla="*/ 102 w 412"/>
                  <a:gd name="T19" fmla="*/ 90 h 1065"/>
                  <a:gd name="T20" fmla="*/ 102 w 412"/>
                  <a:gd name="T21" fmla="*/ 94 h 1065"/>
                  <a:gd name="T22" fmla="*/ 136 w 412"/>
                  <a:gd name="T23" fmla="*/ 75 h 1065"/>
                  <a:gd name="T24" fmla="*/ 180 w 412"/>
                  <a:gd name="T25" fmla="*/ 52 h 1065"/>
                  <a:gd name="T26" fmla="*/ 228 w 412"/>
                  <a:gd name="T27" fmla="*/ 34 h 1065"/>
                  <a:gd name="T28" fmla="*/ 278 w 412"/>
                  <a:gd name="T29" fmla="*/ 21 h 1065"/>
                  <a:gd name="T30" fmla="*/ 330 w 412"/>
                  <a:gd name="T31" fmla="*/ 13 h 1065"/>
                  <a:gd name="T32" fmla="*/ 384 w 412"/>
                  <a:gd name="T33" fmla="*/ 11 h 1065"/>
                  <a:gd name="T34" fmla="*/ 391 w 412"/>
                  <a:gd name="T35" fmla="*/ 9 h 1065"/>
                  <a:gd name="T36" fmla="*/ 391 w 412"/>
                  <a:gd name="T37" fmla="*/ 8 h 1065"/>
                  <a:gd name="T38" fmla="*/ 393 w 412"/>
                  <a:gd name="T39" fmla="*/ 6 h 1065"/>
                  <a:gd name="T40" fmla="*/ 395 w 412"/>
                  <a:gd name="T41" fmla="*/ 2 h 1065"/>
                  <a:gd name="T42" fmla="*/ 0 w 412"/>
                  <a:gd name="T43" fmla="*/ 902 h 1065"/>
                  <a:gd name="T44" fmla="*/ 27 w 412"/>
                  <a:gd name="T45" fmla="*/ 927 h 1065"/>
                  <a:gd name="T46" fmla="*/ 65 w 412"/>
                  <a:gd name="T47" fmla="*/ 959 h 1065"/>
                  <a:gd name="T48" fmla="*/ 107 w 412"/>
                  <a:gd name="T49" fmla="*/ 988 h 1065"/>
                  <a:gd name="T50" fmla="*/ 153 w 412"/>
                  <a:gd name="T51" fmla="*/ 1013 h 1065"/>
                  <a:gd name="T52" fmla="*/ 201 w 412"/>
                  <a:gd name="T53" fmla="*/ 1032 h 1065"/>
                  <a:gd name="T54" fmla="*/ 251 w 412"/>
                  <a:gd name="T55" fmla="*/ 1047 h 1065"/>
                  <a:gd name="T56" fmla="*/ 303 w 412"/>
                  <a:gd name="T57" fmla="*/ 1059 h 1065"/>
                  <a:gd name="T58" fmla="*/ 357 w 412"/>
                  <a:gd name="T59" fmla="*/ 1065 h 1065"/>
                  <a:gd name="T60" fmla="*/ 411 w 412"/>
                  <a:gd name="T61" fmla="*/ 1065 h 1065"/>
                  <a:gd name="T62" fmla="*/ 412 w 412"/>
                  <a:gd name="T63" fmla="*/ 1063 h 1065"/>
                  <a:gd name="T64" fmla="*/ 412 w 412"/>
                  <a:gd name="T65" fmla="*/ 1061 h 1065"/>
                  <a:gd name="T66" fmla="*/ 411 w 412"/>
                  <a:gd name="T67" fmla="*/ 1057 h 1065"/>
                  <a:gd name="T68" fmla="*/ 409 w 412"/>
                  <a:gd name="T69" fmla="*/ 1055 h 1065"/>
                  <a:gd name="T70" fmla="*/ 384 w 412"/>
                  <a:gd name="T71" fmla="*/ 1055 h 1065"/>
                  <a:gd name="T72" fmla="*/ 330 w 412"/>
                  <a:gd name="T73" fmla="*/ 1051 h 1065"/>
                  <a:gd name="T74" fmla="*/ 278 w 412"/>
                  <a:gd name="T75" fmla="*/ 1044 h 1065"/>
                  <a:gd name="T76" fmla="*/ 228 w 412"/>
                  <a:gd name="T77" fmla="*/ 1030 h 1065"/>
                  <a:gd name="T78" fmla="*/ 180 w 412"/>
                  <a:gd name="T79" fmla="*/ 1013 h 1065"/>
                  <a:gd name="T80" fmla="*/ 136 w 412"/>
                  <a:gd name="T81" fmla="*/ 992 h 1065"/>
                  <a:gd name="T82" fmla="*/ 92 w 412"/>
                  <a:gd name="T83" fmla="*/ 965 h 1065"/>
                  <a:gd name="T84" fmla="*/ 52 w 412"/>
                  <a:gd name="T85" fmla="*/ 936 h 1065"/>
                  <a:gd name="T86" fmla="*/ 15 w 412"/>
                  <a:gd name="T87" fmla="*/ 902 h 1065"/>
                  <a:gd name="T88" fmla="*/ 0 w 412"/>
                  <a:gd name="T89" fmla="*/ 888 h 1065"/>
                  <a:gd name="T90" fmla="*/ 0 w 412"/>
                  <a:gd name="T91" fmla="*/ 892 h 1065"/>
                  <a:gd name="T92" fmla="*/ 0 w 412"/>
                  <a:gd name="T93" fmla="*/ 896 h 1065"/>
                  <a:gd name="T94" fmla="*/ 0 w 412"/>
                  <a:gd name="T95" fmla="*/ 900 h 106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12"/>
                  <a:gd name="T145" fmla="*/ 0 h 1065"/>
                  <a:gd name="T146" fmla="*/ 412 w 412"/>
                  <a:gd name="T147" fmla="*/ 1065 h 106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12" h="1065">
                    <a:moveTo>
                      <a:pt x="395" y="2"/>
                    </a:moveTo>
                    <a:lnTo>
                      <a:pt x="384" y="0"/>
                    </a:lnTo>
                    <a:lnTo>
                      <a:pt x="357" y="2"/>
                    </a:lnTo>
                    <a:lnTo>
                      <a:pt x="330" y="4"/>
                    </a:lnTo>
                    <a:lnTo>
                      <a:pt x="303" y="8"/>
                    </a:lnTo>
                    <a:lnTo>
                      <a:pt x="276" y="11"/>
                    </a:lnTo>
                    <a:lnTo>
                      <a:pt x="251" y="17"/>
                    </a:lnTo>
                    <a:lnTo>
                      <a:pt x="226" y="25"/>
                    </a:lnTo>
                    <a:lnTo>
                      <a:pt x="201" y="32"/>
                    </a:lnTo>
                    <a:lnTo>
                      <a:pt x="176" y="42"/>
                    </a:lnTo>
                    <a:lnTo>
                      <a:pt x="153" y="54"/>
                    </a:lnTo>
                    <a:lnTo>
                      <a:pt x="130" y="65"/>
                    </a:lnTo>
                    <a:lnTo>
                      <a:pt x="107" y="79"/>
                    </a:lnTo>
                    <a:lnTo>
                      <a:pt x="105" y="79"/>
                    </a:lnTo>
                    <a:lnTo>
                      <a:pt x="105" y="80"/>
                    </a:lnTo>
                    <a:lnTo>
                      <a:pt x="103" y="82"/>
                    </a:lnTo>
                    <a:lnTo>
                      <a:pt x="103" y="84"/>
                    </a:lnTo>
                    <a:lnTo>
                      <a:pt x="103" y="86"/>
                    </a:lnTo>
                    <a:lnTo>
                      <a:pt x="103" y="88"/>
                    </a:lnTo>
                    <a:lnTo>
                      <a:pt x="102" y="90"/>
                    </a:lnTo>
                    <a:lnTo>
                      <a:pt x="102" y="92"/>
                    </a:lnTo>
                    <a:lnTo>
                      <a:pt x="102" y="94"/>
                    </a:lnTo>
                    <a:lnTo>
                      <a:pt x="113" y="86"/>
                    </a:lnTo>
                    <a:lnTo>
                      <a:pt x="136" y="75"/>
                    </a:lnTo>
                    <a:lnTo>
                      <a:pt x="157" y="63"/>
                    </a:lnTo>
                    <a:lnTo>
                      <a:pt x="180" y="52"/>
                    </a:lnTo>
                    <a:lnTo>
                      <a:pt x="205" y="42"/>
                    </a:lnTo>
                    <a:lnTo>
                      <a:pt x="228" y="34"/>
                    </a:lnTo>
                    <a:lnTo>
                      <a:pt x="253" y="27"/>
                    </a:lnTo>
                    <a:lnTo>
                      <a:pt x="278" y="21"/>
                    </a:lnTo>
                    <a:lnTo>
                      <a:pt x="305" y="17"/>
                    </a:lnTo>
                    <a:lnTo>
                      <a:pt x="330" y="13"/>
                    </a:lnTo>
                    <a:lnTo>
                      <a:pt x="357" y="11"/>
                    </a:lnTo>
                    <a:lnTo>
                      <a:pt x="384" y="11"/>
                    </a:lnTo>
                    <a:lnTo>
                      <a:pt x="391" y="11"/>
                    </a:lnTo>
                    <a:lnTo>
                      <a:pt x="391" y="9"/>
                    </a:lnTo>
                    <a:lnTo>
                      <a:pt x="391" y="8"/>
                    </a:lnTo>
                    <a:lnTo>
                      <a:pt x="393" y="6"/>
                    </a:lnTo>
                    <a:lnTo>
                      <a:pt x="393" y="4"/>
                    </a:lnTo>
                    <a:lnTo>
                      <a:pt x="395" y="2"/>
                    </a:lnTo>
                    <a:close/>
                    <a:moveTo>
                      <a:pt x="0" y="902"/>
                    </a:moveTo>
                    <a:lnTo>
                      <a:pt x="8" y="909"/>
                    </a:lnTo>
                    <a:lnTo>
                      <a:pt x="27" y="927"/>
                    </a:lnTo>
                    <a:lnTo>
                      <a:pt x="46" y="944"/>
                    </a:lnTo>
                    <a:lnTo>
                      <a:pt x="65" y="959"/>
                    </a:lnTo>
                    <a:lnTo>
                      <a:pt x="86" y="975"/>
                    </a:lnTo>
                    <a:lnTo>
                      <a:pt x="107" y="988"/>
                    </a:lnTo>
                    <a:lnTo>
                      <a:pt x="130" y="1001"/>
                    </a:lnTo>
                    <a:lnTo>
                      <a:pt x="153" y="1013"/>
                    </a:lnTo>
                    <a:lnTo>
                      <a:pt x="176" y="1023"/>
                    </a:lnTo>
                    <a:lnTo>
                      <a:pt x="201" y="1032"/>
                    </a:lnTo>
                    <a:lnTo>
                      <a:pt x="226" y="1042"/>
                    </a:lnTo>
                    <a:lnTo>
                      <a:pt x="251" y="1047"/>
                    </a:lnTo>
                    <a:lnTo>
                      <a:pt x="276" y="1055"/>
                    </a:lnTo>
                    <a:lnTo>
                      <a:pt x="303" y="1059"/>
                    </a:lnTo>
                    <a:lnTo>
                      <a:pt x="330" y="1063"/>
                    </a:lnTo>
                    <a:lnTo>
                      <a:pt x="357" y="1065"/>
                    </a:lnTo>
                    <a:lnTo>
                      <a:pt x="384" y="1065"/>
                    </a:lnTo>
                    <a:lnTo>
                      <a:pt x="411" y="1065"/>
                    </a:lnTo>
                    <a:lnTo>
                      <a:pt x="412" y="1065"/>
                    </a:lnTo>
                    <a:lnTo>
                      <a:pt x="412" y="1063"/>
                    </a:lnTo>
                    <a:lnTo>
                      <a:pt x="412" y="1061"/>
                    </a:lnTo>
                    <a:lnTo>
                      <a:pt x="411" y="1059"/>
                    </a:lnTo>
                    <a:lnTo>
                      <a:pt x="411" y="1057"/>
                    </a:lnTo>
                    <a:lnTo>
                      <a:pt x="409" y="1055"/>
                    </a:lnTo>
                    <a:lnTo>
                      <a:pt x="409" y="1053"/>
                    </a:lnTo>
                    <a:lnTo>
                      <a:pt x="384" y="1055"/>
                    </a:lnTo>
                    <a:lnTo>
                      <a:pt x="357" y="1053"/>
                    </a:lnTo>
                    <a:lnTo>
                      <a:pt x="330" y="1051"/>
                    </a:lnTo>
                    <a:lnTo>
                      <a:pt x="305" y="1047"/>
                    </a:lnTo>
                    <a:lnTo>
                      <a:pt x="278" y="1044"/>
                    </a:lnTo>
                    <a:lnTo>
                      <a:pt x="253" y="1038"/>
                    </a:lnTo>
                    <a:lnTo>
                      <a:pt x="228" y="1030"/>
                    </a:lnTo>
                    <a:lnTo>
                      <a:pt x="205" y="1023"/>
                    </a:lnTo>
                    <a:lnTo>
                      <a:pt x="180" y="1013"/>
                    </a:lnTo>
                    <a:lnTo>
                      <a:pt x="157" y="1003"/>
                    </a:lnTo>
                    <a:lnTo>
                      <a:pt x="136" y="992"/>
                    </a:lnTo>
                    <a:lnTo>
                      <a:pt x="113" y="978"/>
                    </a:lnTo>
                    <a:lnTo>
                      <a:pt x="92" y="965"/>
                    </a:lnTo>
                    <a:lnTo>
                      <a:pt x="71" y="952"/>
                    </a:lnTo>
                    <a:lnTo>
                      <a:pt x="52" y="936"/>
                    </a:lnTo>
                    <a:lnTo>
                      <a:pt x="32" y="919"/>
                    </a:lnTo>
                    <a:lnTo>
                      <a:pt x="15" y="902"/>
                    </a:lnTo>
                    <a:lnTo>
                      <a:pt x="0" y="886"/>
                    </a:lnTo>
                    <a:lnTo>
                      <a:pt x="0" y="888"/>
                    </a:lnTo>
                    <a:lnTo>
                      <a:pt x="0" y="890"/>
                    </a:lnTo>
                    <a:lnTo>
                      <a:pt x="0" y="892"/>
                    </a:lnTo>
                    <a:lnTo>
                      <a:pt x="0" y="894"/>
                    </a:lnTo>
                    <a:lnTo>
                      <a:pt x="0" y="896"/>
                    </a:lnTo>
                    <a:lnTo>
                      <a:pt x="0" y="898"/>
                    </a:lnTo>
                    <a:lnTo>
                      <a:pt x="0" y="900"/>
                    </a:lnTo>
                    <a:lnTo>
                      <a:pt x="0" y="902"/>
                    </a:lnTo>
                    <a:close/>
                  </a:path>
                </a:pathLst>
              </a:custGeom>
              <a:solidFill>
                <a:srgbClr val="9CD7FF"/>
              </a:solidFill>
              <a:ln w="9525">
                <a:noFill/>
                <a:round/>
              </a:ln>
            </p:spPr>
            <p:txBody>
              <a:bodyPr/>
              <a:lstStyle/>
              <a:p>
                <a:endParaRPr lang="en-US"/>
              </a:p>
            </p:txBody>
          </p:sp>
          <p:sp>
            <p:nvSpPr>
              <p:cNvPr id="44259" name="Freeform 430"/>
              <p:cNvSpPr>
                <a:spLocks noEditPoints="1"/>
              </p:cNvSpPr>
              <p:nvPr/>
            </p:nvSpPr>
            <p:spPr bwMode="auto">
              <a:xfrm>
                <a:off x="3994" y="1570"/>
                <a:ext cx="411" cy="1053"/>
              </a:xfrm>
              <a:custGeom>
                <a:avLst/>
                <a:gdLst>
                  <a:gd name="T0" fmla="*/ 384 w 411"/>
                  <a:gd name="T1" fmla="*/ 0 h 1053"/>
                  <a:gd name="T2" fmla="*/ 330 w 411"/>
                  <a:gd name="T3" fmla="*/ 3 h 1053"/>
                  <a:gd name="T4" fmla="*/ 278 w 411"/>
                  <a:gd name="T5" fmla="*/ 11 h 1053"/>
                  <a:gd name="T6" fmla="*/ 226 w 411"/>
                  <a:gd name="T7" fmla="*/ 23 h 1053"/>
                  <a:gd name="T8" fmla="*/ 178 w 411"/>
                  <a:gd name="T9" fmla="*/ 42 h 1053"/>
                  <a:gd name="T10" fmla="*/ 132 w 411"/>
                  <a:gd name="T11" fmla="*/ 63 h 1053"/>
                  <a:gd name="T12" fmla="*/ 103 w 411"/>
                  <a:gd name="T13" fmla="*/ 80 h 1053"/>
                  <a:gd name="T14" fmla="*/ 102 w 411"/>
                  <a:gd name="T15" fmla="*/ 84 h 1053"/>
                  <a:gd name="T16" fmla="*/ 102 w 411"/>
                  <a:gd name="T17" fmla="*/ 88 h 1053"/>
                  <a:gd name="T18" fmla="*/ 100 w 411"/>
                  <a:gd name="T19" fmla="*/ 92 h 1053"/>
                  <a:gd name="T20" fmla="*/ 100 w 411"/>
                  <a:gd name="T21" fmla="*/ 96 h 1053"/>
                  <a:gd name="T22" fmla="*/ 138 w 411"/>
                  <a:gd name="T23" fmla="*/ 73 h 1053"/>
                  <a:gd name="T24" fmla="*/ 182 w 411"/>
                  <a:gd name="T25" fmla="*/ 51 h 1053"/>
                  <a:gd name="T26" fmla="*/ 230 w 411"/>
                  <a:gd name="T27" fmla="*/ 34 h 1053"/>
                  <a:gd name="T28" fmla="*/ 280 w 411"/>
                  <a:gd name="T29" fmla="*/ 21 h 1053"/>
                  <a:gd name="T30" fmla="*/ 332 w 411"/>
                  <a:gd name="T31" fmla="*/ 13 h 1053"/>
                  <a:gd name="T32" fmla="*/ 384 w 411"/>
                  <a:gd name="T33" fmla="*/ 11 h 1053"/>
                  <a:gd name="T34" fmla="*/ 389 w 411"/>
                  <a:gd name="T35" fmla="*/ 9 h 1053"/>
                  <a:gd name="T36" fmla="*/ 389 w 411"/>
                  <a:gd name="T37" fmla="*/ 7 h 1053"/>
                  <a:gd name="T38" fmla="*/ 391 w 411"/>
                  <a:gd name="T39" fmla="*/ 3 h 1053"/>
                  <a:gd name="T40" fmla="*/ 391 w 411"/>
                  <a:gd name="T41" fmla="*/ 2 h 1053"/>
                  <a:gd name="T42" fmla="*/ 0 w 411"/>
                  <a:gd name="T43" fmla="*/ 888 h 1053"/>
                  <a:gd name="T44" fmla="*/ 29 w 411"/>
                  <a:gd name="T45" fmla="*/ 917 h 1053"/>
                  <a:gd name="T46" fmla="*/ 69 w 411"/>
                  <a:gd name="T47" fmla="*/ 949 h 1053"/>
                  <a:gd name="T48" fmla="*/ 111 w 411"/>
                  <a:gd name="T49" fmla="*/ 978 h 1053"/>
                  <a:gd name="T50" fmla="*/ 155 w 411"/>
                  <a:gd name="T51" fmla="*/ 1001 h 1053"/>
                  <a:gd name="T52" fmla="*/ 203 w 411"/>
                  <a:gd name="T53" fmla="*/ 1022 h 1053"/>
                  <a:gd name="T54" fmla="*/ 251 w 411"/>
                  <a:gd name="T55" fmla="*/ 1038 h 1053"/>
                  <a:gd name="T56" fmla="*/ 303 w 411"/>
                  <a:gd name="T57" fmla="*/ 1047 h 1053"/>
                  <a:gd name="T58" fmla="*/ 357 w 411"/>
                  <a:gd name="T59" fmla="*/ 1053 h 1053"/>
                  <a:gd name="T60" fmla="*/ 411 w 411"/>
                  <a:gd name="T61" fmla="*/ 1053 h 1053"/>
                  <a:gd name="T62" fmla="*/ 411 w 411"/>
                  <a:gd name="T63" fmla="*/ 1051 h 1053"/>
                  <a:gd name="T64" fmla="*/ 409 w 411"/>
                  <a:gd name="T65" fmla="*/ 1049 h 1053"/>
                  <a:gd name="T66" fmla="*/ 409 w 411"/>
                  <a:gd name="T67" fmla="*/ 1047 h 1053"/>
                  <a:gd name="T68" fmla="*/ 407 w 411"/>
                  <a:gd name="T69" fmla="*/ 1043 h 1053"/>
                  <a:gd name="T70" fmla="*/ 384 w 411"/>
                  <a:gd name="T71" fmla="*/ 1043 h 1053"/>
                  <a:gd name="T72" fmla="*/ 332 w 411"/>
                  <a:gd name="T73" fmla="*/ 1040 h 1053"/>
                  <a:gd name="T74" fmla="*/ 280 w 411"/>
                  <a:gd name="T75" fmla="*/ 1032 h 1053"/>
                  <a:gd name="T76" fmla="*/ 230 w 411"/>
                  <a:gd name="T77" fmla="*/ 1020 h 1053"/>
                  <a:gd name="T78" fmla="*/ 182 w 411"/>
                  <a:gd name="T79" fmla="*/ 1003 h 1053"/>
                  <a:gd name="T80" fmla="*/ 138 w 411"/>
                  <a:gd name="T81" fmla="*/ 980 h 1053"/>
                  <a:gd name="T82" fmla="*/ 96 w 411"/>
                  <a:gd name="T83" fmla="*/ 955 h 1053"/>
                  <a:gd name="T84" fmla="*/ 55 w 411"/>
                  <a:gd name="T85" fmla="*/ 924 h 1053"/>
                  <a:gd name="T86" fmla="*/ 19 w 411"/>
                  <a:gd name="T87" fmla="*/ 892 h 1053"/>
                  <a:gd name="T88" fmla="*/ 0 w 411"/>
                  <a:gd name="T89" fmla="*/ 873 h 1053"/>
                  <a:gd name="T90" fmla="*/ 0 w 411"/>
                  <a:gd name="T91" fmla="*/ 876 h 1053"/>
                  <a:gd name="T92" fmla="*/ 0 w 411"/>
                  <a:gd name="T93" fmla="*/ 880 h 1053"/>
                  <a:gd name="T94" fmla="*/ 0 w 411"/>
                  <a:gd name="T95" fmla="*/ 884 h 1053"/>
                  <a:gd name="T96" fmla="*/ 0 w 411"/>
                  <a:gd name="T97" fmla="*/ 888 h 105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11"/>
                  <a:gd name="T148" fmla="*/ 0 h 1053"/>
                  <a:gd name="T149" fmla="*/ 411 w 411"/>
                  <a:gd name="T150" fmla="*/ 1053 h 105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11" h="1053">
                    <a:moveTo>
                      <a:pt x="393" y="0"/>
                    </a:moveTo>
                    <a:lnTo>
                      <a:pt x="384" y="0"/>
                    </a:lnTo>
                    <a:lnTo>
                      <a:pt x="357" y="0"/>
                    </a:lnTo>
                    <a:lnTo>
                      <a:pt x="330" y="3"/>
                    </a:lnTo>
                    <a:lnTo>
                      <a:pt x="303" y="5"/>
                    </a:lnTo>
                    <a:lnTo>
                      <a:pt x="278" y="11"/>
                    </a:lnTo>
                    <a:lnTo>
                      <a:pt x="251" y="17"/>
                    </a:lnTo>
                    <a:lnTo>
                      <a:pt x="226" y="23"/>
                    </a:lnTo>
                    <a:lnTo>
                      <a:pt x="203" y="32"/>
                    </a:lnTo>
                    <a:lnTo>
                      <a:pt x="178" y="42"/>
                    </a:lnTo>
                    <a:lnTo>
                      <a:pt x="155" y="51"/>
                    </a:lnTo>
                    <a:lnTo>
                      <a:pt x="132" y="63"/>
                    </a:lnTo>
                    <a:lnTo>
                      <a:pt x="111" y="76"/>
                    </a:lnTo>
                    <a:lnTo>
                      <a:pt x="103" y="80"/>
                    </a:lnTo>
                    <a:lnTo>
                      <a:pt x="103" y="82"/>
                    </a:lnTo>
                    <a:lnTo>
                      <a:pt x="102" y="84"/>
                    </a:lnTo>
                    <a:lnTo>
                      <a:pt x="102" y="86"/>
                    </a:lnTo>
                    <a:lnTo>
                      <a:pt x="102" y="88"/>
                    </a:lnTo>
                    <a:lnTo>
                      <a:pt x="100" y="90"/>
                    </a:lnTo>
                    <a:lnTo>
                      <a:pt x="100" y="92"/>
                    </a:lnTo>
                    <a:lnTo>
                      <a:pt x="100" y="94"/>
                    </a:lnTo>
                    <a:lnTo>
                      <a:pt x="100" y="96"/>
                    </a:lnTo>
                    <a:lnTo>
                      <a:pt x="117" y="86"/>
                    </a:lnTo>
                    <a:lnTo>
                      <a:pt x="138" y="73"/>
                    </a:lnTo>
                    <a:lnTo>
                      <a:pt x="159" y="61"/>
                    </a:lnTo>
                    <a:lnTo>
                      <a:pt x="182" y="51"/>
                    </a:lnTo>
                    <a:lnTo>
                      <a:pt x="207" y="42"/>
                    </a:lnTo>
                    <a:lnTo>
                      <a:pt x="230" y="34"/>
                    </a:lnTo>
                    <a:lnTo>
                      <a:pt x="255" y="26"/>
                    </a:lnTo>
                    <a:lnTo>
                      <a:pt x="280" y="21"/>
                    </a:lnTo>
                    <a:lnTo>
                      <a:pt x="305" y="17"/>
                    </a:lnTo>
                    <a:lnTo>
                      <a:pt x="332" y="13"/>
                    </a:lnTo>
                    <a:lnTo>
                      <a:pt x="357" y="11"/>
                    </a:lnTo>
                    <a:lnTo>
                      <a:pt x="384" y="11"/>
                    </a:lnTo>
                    <a:lnTo>
                      <a:pt x="388" y="11"/>
                    </a:lnTo>
                    <a:lnTo>
                      <a:pt x="389" y="9"/>
                    </a:lnTo>
                    <a:lnTo>
                      <a:pt x="389" y="7"/>
                    </a:lnTo>
                    <a:lnTo>
                      <a:pt x="391" y="5"/>
                    </a:lnTo>
                    <a:lnTo>
                      <a:pt x="391" y="3"/>
                    </a:lnTo>
                    <a:lnTo>
                      <a:pt x="391" y="2"/>
                    </a:lnTo>
                    <a:lnTo>
                      <a:pt x="393" y="0"/>
                    </a:lnTo>
                    <a:close/>
                    <a:moveTo>
                      <a:pt x="0" y="888"/>
                    </a:moveTo>
                    <a:lnTo>
                      <a:pt x="11" y="899"/>
                    </a:lnTo>
                    <a:lnTo>
                      <a:pt x="29" y="917"/>
                    </a:lnTo>
                    <a:lnTo>
                      <a:pt x="48" y="934"/>
                    </a:lnTo>
                    <a:lnTo>
                      <a:pt x="69" y="949"/>
                    </a:lnTo>
                    <a:lnTo>
                      <a:pt x="90" y="963"/>
                    </a:lnTo>
                    <a:lnTo>
                      <a:pt x="111" y="978"/>
                    </a:lnTo>
                    <a:lnTo>
                      <a:pt x="132" y="990"/>
                    </a:lnTo>
                    <a:lnTo>
                      <a:pt x="155" y="1001"/>
                    </a:lnTo>
                    <a:lnTo>
                      <a:pt x="178" y="1013"/>
                    </a:lnTo>
                    <a:lnTo>
                      <a:pt x="203" y="1022"/>
                    </a:lnTo>
                    <a:lnTo>
                      <a:pt x="226" y="1030"/>
                    </a:lnTo>
                    <a:lnTo>
                      <a:pt x="251" y="1038"/>
                    </a:lnTo>
                    <a:lnTo>
                      <a:pt x="278" y="1043"/>
                    </a:lnTo>
                    <a:lnTo>
                      <a:pt x="303" y="1047"/>
                    </a:lnTo>
                    <a:lnTo>
                      <a:pt x="330" y="1051"/>
                    </a:lnTo>
                    <a:lnTo>
                      <a:pt x="357" y="1053"/>
                    </a:lnTo>
                    <a:lnTo>
                      <a:pt x="384" y="1053"/>
                    </a:lnTo>
                    <a:lnTo>
                      <a:pt x="411" y="1053"/>
                    </a:lnTo>
                    <a:lnTo>
                      <a:pt x="411" y="1051"/>
                    </a:lnTo>
                    <a:lnTo>
                      <a:pt x="409" y="1049"/>
                    </a:lnTo>
                    <a:lnTo>
                      <a:pt x="409" y="1047"/>
                    </a:lnTo>
                    <a:lnTo>
                      <a:pt x="407" y="1045"/>
                    </a:lnTo>
                    <a:lnTo>
                      <a:pt x="407" y="1043"/>
                    </a:lnTo>
                    <a:lnTo>
                      <a:pt x="384" y="1043"/>
                    </a:lnTo>
                    <a:lnTo>
                      <a:pt x="357" y="1041"/>
                    </a:lnTo>
                    <a:lnTo>
                      <a:pt x="332" y="1040"/>
                    </a:lnTo>
                    <a:lnTo>
                      <a:pt x="305" y="1038"/>
                    </a:lnTo>
                    <a:lnTo>
                      <a:pt x="280" y="1032"/>
                    </a:lnTo>
                    <a:lnTo>
                      <a:pt x="255" y="1026"/>
                    </a:lnTo>
                    <a:lnTo>
                      <a:pt x="230" y="1020"/>
                    </a:lnTo>
                    <a:lnTo>
                      <a:pt x="207" y="1013"/>
                    </a:lnTo>
                    <a:lnTo>
                      <a:pt x="182" y="1003"/>
                    </a:lnTo>
                    <a:lnTo>
                      <a:pt x="159" y="992"/>
                    </a:lnTo>
                    <a:lnTo>
                      <a:pt x="138" y="980"/>
                    </a:lnTo>
                    <a:lnTo>
                      <a:pt x="117" y="969"/>
                    </a:lnTo>
                    <a:lnTo>
                      <a:pt x="96" y="955"/>
                    </a:lnTo>
                    <a:lnTo>
                      <a:pt x="75" y="940"/>
                    </a:lnTo>
                    <a:lnTo>
                      <a:pt x="55" y="924"/>
                    </a:lnTo>
                    <a:lnTo>
                      <a:pt x="36" y="909"/>
                    </a:lnTo>
                    <a:lnTo>
                      <a:pt x="19" y="892"/>
                    </a:lnTo>
                    <a:lnTo>
                      <a:pt x="2" y="875"/>
                    </a:lnTo>
                    <a:lnTo>
                      <a:pt x="0" y="873"/>
                    </a:lnTo>
                    <a:lnTo>
                      <a:pt x="0" y="875"/>
                    </a:lnTo>
                    <a:lnTo>
                      <a:pt x="0" y="876"/>
                    </a:lnTo>
                    <a:lnTo>
                      <a:pt x="0" y="878"/>
                    </a:lnTo>
                    <a:lnTo>
                      <a:pt x="0" y="880"/>
                    </a:lnTo>
                    <a:lnTo>
                      <a:pt x="0" y="882"/>
                    </a:lnTo>
                    <a:lnTo>
                      <a:pt x="0" y="884"/>
                    </a:lnTo>
                    <a:lnTo>
                      <a:pt x="0" y="886"/>
                    </a:lnTo>
                    <a:lnTo>
                      <a:pt x="0" y="888"/>
                    </a:lnTo>
                    <a:close/>
                  </a:path>
                </a:pathLst>
              </a:custGeom>
              <a:solidFill>
                <a:srgbClr val="9DD7FF"/>
              </a:solidFill>
              <a:ln w="9525">
                <a:noFill/>
                <a:round/>
              </a:ln>
            </p:spPr>
            <p:txBody>
              <a:bodyPr/>
              <a:lstStyle/>
              <a:p>
                <a:endParaRPr lang="en-US"/>
              </a:p>
            </p:txBody>
          </p:sp>
          <p:sp>
            <p:nvSpPr>
              <p:cNvPr id="44260" name="Freeform 431"/>
              <p:cNvSpPr>
                <a:spLocks noEditPoints="1"/>
              </p:cNvSpPr>
              <p:nvPr/>
            </p:nvSpPr>
            <p:spPr bwMode="auto">
              <a:xfrm>
                <a:off x="3994" y="1575"/>
                <a:ext cx="409" cy="1044"/>
              </a:xfrm>
              <a:custGeom>
                <a:avLst/>
                <a:gdLst>
                  <a:gd name="T0" fmla="*/ 384 w 409"/>
                  <a:gd name="T1" fmla="*/ 0 h 1044"/>
                  <a:gd name="T2" fmla="*/ 330 w 409"/>
                  <a:gd name="T3" fmla="*/ 2 h 1044"/>
                  <a:gd name="T4" fmla="*/ 278 w 409"/>
                  <a:gd name="T5" fmla="*/ 10 h 1044"/>
                  <a:gd name="T6" fmla="*/ 228 w 409"/>
                  <a:gd name="T7" fmla="*/ 23 h 1044"/>
                  <a:gd name="T8" fmla="*/ 180 w 409"/>
                  <a:gd name="T9" fmla="*/ 41 h 1044"/>
                  <a:gd name="T10" fmla="*/ 136 w 409"/>
                  <a:gd name="T11" fmla="*/ 64 h 1044"/>
                  <a:gd name="T12" fmla="*/ 102 w 409"/>
                  <a:gd name="T13" fmla="*/ 83 h 1044"/>
                  <a:gd name="T14" fmla="*/ 100 w 409"/>
                  <a:gd name="T15" fmla="*/ 87 h 1044"/>
                  <a:gd name="T16" fmla="*/ 100 w 409"/>
                  <a:gd name="T17" fmla="*/ 91 h 1044"/>
                  <a:gd name="T18" fmla="*/ 98 w 409"/>
                  <a:gd name="T19" fmla="*/ 94 h 1044"/>
                  <a:gd name="T20" fmla="*/ 98 w 409"/>
                  <a:gd name="T21" fmla="*/ 98 h 1044"/>
                  <a:gd name="T22" fmla="*/ 119 w 409"/>
                  <a:gd name="T23" fmla="*/ 85 h 1044"/>
                  <a:gd name="T24" fmla="*/ 163 w 409"/>
                  <a:gd name="T25" fmla="*/ 62 h 1044"/>
                  <a:gd name="T26" fmla="*/ 209 w 409"/>
                  <a:gd name="T27" fmla="*/ 43 h 1044"/>
                  <a:gd name="T28" fmla="*/ 257 w 409"/>
                  <a:gd name="T29" fmla="*/ 27 h 1044"/>
                  <a:gd name="T30" fmla="*/ 307 w 409"/>
                  <a:gd name="T31" fmla="*/ 18 h 1044"/>
                  <a:gd name="T32" fmla="*/ 357 w 409"/>
                  <a:gd name="T33" fmla="*/ 12 h 1044"/>
                  <a:gd name="T34" fmla="*/ 386 w 409"/>
                  <a:gd name="T35" fmla="*/ 10 h 1044"/>
                  <a:gd name="T36" fmla="*/ 388 w 409"/>
                  <a:gd name="T37" fmla="*/ 8 h 1044"/>
                  <a:gd name="T38" fmla="*/ 388 w 409"/>
                  <a:gd name="T39" fmla="*/ 6 h 1044"/>
                  <a:gd name="T40" fmla="*/ 389 w 409"/>
                  <a:gd name="T41" fmla="*/ 2 h 1044"/>
                  <a:gd name="T42" fmla="*/ 391 w 409"/>
                  <a:gd name="T43" fmla="*/ 0 h 1044"/>
                  <a:gd name="T44" fmla="*/ 15 w 409"/>
                  <a:gd name="T45" fmla="*/ 891 h 1044"/>
                  <a:gd name="T46" fmla="*/ 52 w 409"/>
                  <a:gd name="T47" fmla="*/ 925 h 1044"/>
                  <a:gd name="T48" fmla="*/ 92 w 409"/>
                  <a:gd name="T49" fmla="*/ 954 h 1044"/>
                  <a:gd name="T50" fmla="*/ 136 w 409"/>
                  <a:gd name="T51" fmla="*/ 981 h 1044"/>
                  <a:gd name="T52" fmla="*/ 180 w 409"/>
                  <a:gd name="T53" fmla="*/ 1002 h 1044"/>
                  <a:gd name="T54" fmla="*/ 228 w 409"/>
                  <a:gd name="T55" fmla="*/ 1019 h 1044"/>
                  <a:gd name="T56" fmla="*/ 278 w 409"/>
                  <a:gd name="T57" fmla="*/ 1033 h 1044"/>
                  <a:gd name="T58" fmla="*/ 330 w 409"/>
                  <a:gd name="T59" fmla="*/ 1040 h 1044"/>
                  <a:gd name="T60" fmla="*/ 384 w 409"/>
                  <a:gd name="T61" fmla="*/ 1044 h 1044"/>
                  <a:gd name="T62" fmla="*/ 409 w 409"/>
                  <a:gd name="T63" fmla="*/ 1042 h 1044"/>
                  <a:gd name="T64" fmla="*/ 407 w 409"/>
                  <a:gd name="T65" fmla="*/ 1038 h 1044"/>
                  <a:gd name="T66" fmla="*/ 407 w 409"/>
                  <a:gd name="T67" fmla="*/ 1036 h 1044"/>
                  <a:gd name="T68" fmla="*/ 405 w 409"/>
                  <a:gd name="T69" fmla="*/ 1033 h 1044"/>
                  <a:gd name="T70" fmla="*/ 384 w 409"/>
                  <a:gd name="T71" fmla="*/ 1033 h 1044"/>
                  <a:gd name="T72" fmla="*/ 332 w 409"/>
                  <a:gd name="T73" fmla="*/ 1031 h 1044"/>
                  <a:gd name="T74" fmla="*/ 280 w 409"/>
                  <a:gd name="T75" fmla="*/ 1023 h 1044"/>
                  <a:gd name="T76" fmla="*/ 232 w 409"/>
                  <a:gd name="T77" fmla="*/ 1010 h 1044"/>
                  <a:gd name="T78" fmla="*/ 184 w 409"/>
                  <a:gd name="T79" fmla="*/ 992 h 1044"/>
                  <a:gd name="T80" fmla="*/ 140 w 409"/>
                  <a:gd name="T81" fmla="*/ 971 h 1044"/>
                  <a:gd name="T82" fmla="*/ 98 w 409"/>
                  <a:gd name="T83" fmla="*/ 946 h 1044"/>
                  <a:gd name="T84" fmla="*/ 59 w 409"/>
                  <a:gd name="T85" fmla="*/ 916 h 1044"/>
                  <a:gd name="T86" fmla="*/ 23 w 409"/>
                  <a:gd name="T87" fmla="*/ 883 h 1044"/>
                  <a:gd name="T88" fmla="*/ 0 w 409"/>
                  <a:gd name="T89" fmla="*/ 860 h 1044"/>
                  <a:gd name="T90" fmla="*/ 0 w 409"/>
                  <a:gd name="T91" fmla="*/ 864 h 1044"/>
                  <a:gd name="T92" fmla="*/ 0 w 409"/>
                  <a:gd name="T93" fmla="*/ 868 h 1044"/>
                  <a:gd name="T94" fmla="*/ 0 w 409"/>
                  <a:gd name="T95" fmla="*/ 871 h 1044"/>
                  <a:gd name="T96" fmla="*/ 0 w 409"/>
                  <a:gd name="T97" fmla="*/ 875 h 104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09"/>
                  <a:gd name="T148" fmla="*/ 0 h 1044"/>
                  <a:gd name="T149" fmla="*/ 409 w 409"/>
                  <a:gd name="T150" fmla="*/ 1044 h 104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09" h="1044">
                    <a:moveTo>
                      <a:pt x="391" y="0"/>
                    </a:moveTo>
                    <a:lnTo>
                      <a:pt x="384" y="0"/>
                    </a:lnTo>
                    <a:lnTo>
                      <a:pt x="357" y="0"/>
                    </a:lnTo>
                    <a:lnTo>
                      <a:pt x="330" y="2"/>
                    </a:lnTo>
                    <a:lnTo>
                      <a:pt x="305" y="6"/>
                    </a:lnTo>
                    <a:lnTo>
                      <a:pt x="278" y="10"/>
                    </a:lnTo>
                    <a:lnTo>
                      <a:pt x="253" y="16"/>
                    </a:lnTo>
                    <a:lnTo>
                      <a:pt x="228" y="23"/>
                    </a:lnTo>
                    <a:lnTo>
                      <a:pt x="205" y="31"/>
                    </a:lnTo>
                    <a:lnTo>
                      <a:pt x="180" y="41"/>
                    </a:lnTo>
                    <a:lnTo>
                      <a:pt x="157" y="52"/>
                    </a:lnTo>
                    <a:lnTo>
                      <a:pt x="136" y="64"/>
                    </a:lnTo>
                    <a:lnTo>
                      <a:pt x="113" y="75"/>
                    </a:lnTo>
                    <a:lnTo>
                      <a:pt x="102" y="83"/>
                    </a:lnTo>
                    <a:lnTo>
                      <a:pt x="100" y="85"/>
                    </a:lnTo>
                    <a:lnTo>
                      <a:pt x="100" y="87"/>
                    </a:lnTo>
                    <a:lnTo>
                      <a:pt x="100" y="89"/>
                    </a:lnTo>
                    <a:lnTo>
                      <a:pt x="100" y="91"/>
                    </a:lnTo>
                    <a:lnTo>
                      <a:pt x="98" y="92"/>
                    </a:lnTo>
                    <a:lnTo>
                      <a:pt x="98" y="94"/>
                    </a:lnTo>
                    <a:lnTo>
                      <a:pt x="98" y="96"/>
                    </a:lnTo>
                    <a:lnTo>
                      <a:pt x="98" y="98"/>
                    </a:lnTo>
                    <a:lnTo>
                      <a:pt x="119" y="85"/>
                    </a:lnTo>
                    <a:lnTo>
                      <a:pt x="140" y="73"/>
                    </a:lnTo>
                    <a:lnTo>
                      <a:pt x="163" y="62"/>
                    </a:lnTo>
                    <a:lnTo>
                      <a:pt x="184" y="50"/>
                    </a:lnTo>
                    <a:lnTo>
                      <a:pt x="209" y="43"/>
                    </a:lnTo>
                    <a:lnTo>
                      <a:pt x="232" y="33"/>
                    </a:lnTo>
                    <a:lnTo>
                      <a:pt x="257" y="27"/>
                    </a:lnTo>
                    <a:lnTo>
                      <a:pt x="280" y="21"/>
                    </a:lnTo>
                    <a:lnTo>
                      <a:pt x="307" y="18"/>
                    </a:lnTo>
                    <a:lnTo>
                      <a:pt x="332" y="14"/>
                    </a:lnTo>
                    <a:lnTo>
                      <a:pt x="357" y="12"/>
                    </a:lnTo>
                    <a:lnTo>
                      <a:pt x="384" y="10"/>
                    </a:lnTo>
                    <a:lnTo>
                      <a:pt x="386" y="10"/>
                    </a:lnTo>
                    <a:lnTo>
                      <a:pt x="388" y="10"/>
                    </a:lnTo>
                    <a:lnTo>
                      <a:pt x="388" y="8"/>
                    </a:lnTo>
                    <a:lnTo>
                      <a:pt x="388" y="6"/>
                    </a:lnTo>
                    <a:lnTo>
                      <a:pt x="389" y="4"/>
                    </a:lnTo>
                    <a:lnTo>
                      <a:pt x="389" y="2"/>
                    </a:lnTo>
                    <a:lnTo>
                      <a:pt x="391" y="0"/>
                    </a:lnTo>
                    <a:close/>
                    <a:moveTo>
                      <a:pt x="0" y="875"/>
                    </a:moveTo>
                    <a:lnTo>
                      <a:pt x="15" y="891"/>
                    </a:lnTo>
                    <a:lnTo>
                      <a:pt x="32" y="908"/>
                    </a:lnTo>
                    <a:lnTo>
                      <a:pt x="52" y="925"/>
                    </a:lnTo>
                    <a:lnTo>
                      <a:pt x="71" y="941"/>
                    </a:lnTo>
                    <a:lnTo>
                      <a:pt x="92" y="954"/>
                    </a:lnTo>
                    <a:lnTo>
                      <a:pt x="113" y="967"/>
                    </a:lnTo>
                    <a:lnTo>
                      <a:pt x="136" y="981"/>
                    </a:lnTo>
                    <a:lnTo>
                      <a:pt x="157" y="992"/>
                    </a:lnTo>
                    <a:lnTo>
                      <a:pt x="180" y="1002"/>
                    </a:lnTo>
                    <a:lnTo>
                      <a:pt x="205" y="1012"/>
                    </a:lnTo>
                    <a:lnTo>
                      <a:pt x="228" y="1019"/>
                    </a:lnTo>
                    <a:lnTo>
                      <a:pt x="253" y="1027"/>
                    </a:lnTo>
                    <a:lnTo>
                      <a:pt x="278" y="1033"/>
                    </a:lnTo>
                    <a:lnTo>
                      <a:pt x="305" y="1036"/>
                    </a:lnTo>
                    <a:lnTo>
                      <a:pt x="330" y="1040"/>
                    </a:lnTo>
                    <a:lnTo>
                      <a:pt x="357" y="1042"/>
                    </a:lnTo>
                    <a:lnTo>
                      <a:pt x="384" y="1044"/>
                    </a:lnTo>
                    <a:lnTo>
                      <a:pt x="409" y="1042"/>
                    </a:lnTo>
                    <a:lnTo>
                      <a:pt x="407" y="1040"/>
                    </a:lnTo>
                    <a:lnTo>
                      <a:pt x="407" y="1038"/>
                    </a:lnTo>
                    <a:lnTo>
                      <a:pt x="407" y="1036"/>
                    </a:lnTo>
                    <a:lnTo>
                      <a:pt x="405" y="1035"/>
                    </a:lnTo>
                    <a:lnTo>
                      <a:pt x="405" y="1033"/>
                    </a:lnTo>
                    <a:lnTo>
                      <a:pt x="384" y="1033"/>
                    </a:lnTo>
                    <a:lnTo>
                      <a:pt x="357" y="1033"/>
                    </a:lnTo>
                    <a:lnTo>
                      <a:pt x="332" y="1031"/>
                    </a:lnTo>
                    <a:lnTo>
                      <a:pt x="307" y="1027"/>
                    </a:lnTo>
                    <a:lnTo>
                      <a:pt x="280" y="1023"/>
                    </a:lnTo>
                    <a:lnTo>
                      <a:pt x="257" y="1017"/>
                    </a:lnTo>
                    <a:lnTo>
                      <a:pt x="232" y="1010"/>
                    </a:lnTo>
                    <a:lnTo>
                      <a:pt x="209" y="1002"/>
                    </a:lnTo>
                    <a:lnTo>
                      <a:pt x="184" y="992"/>
                    </a:lnTo>
                    <a:lnTo>
                      <a:pt x="163" y="983"/>
                    </a:lnTo>
                    <a:lnTo>
                      <a:pt x="140" y="971"/>
                    </a:lnTo>
                    <a:lnTo>
                      <a:pt x="119" y="960"/>
                    </a:lnTo>
                    <a:lnTo>
                      <a:pt x="98" y="946"/>
                    </a:lnTo>
                    <a:lnTo>
                      <a:pt x="79" y="931"/>
                    </a:lnTo>
                    <a:lnTo>
                      <a:pt x="59" y="916"/>
                    </a:lnTo>
                    <a:lnTo>
                      <a:pt x="40" y="900"/>
                    </a:lnTo>
                    <a:lnTo>
                      <a:pt x="23" y="883"/>
                    </a:lnTo>
                    <a:lnTo>
                      <a:pt x="6" y="866"/>
                    </a:lnTo>
                    <a:lnTo>
                      <a:pt x="0" y="860"/>
                    </a:lnTo>
                    <a:lnTo>
                      <a:pt x="0" y="862"/>
                    </a:lnTo>
                    <a:lnTo>
                      <a:pt x="0" y="864"/>
                    </a:lnTo>
                    <a:lnTo>
                      <a:pt x="0" y="866"/>
                    </a:lnTo>
                    <a:lnTo>
                      <a:pt x="0" y="868"/>
                    </a:lnTo>
                    <a:lnTo>
                      <a:pt x="0" y="870"/>
                    </a:lnTo>
                    <a:lnTo>
                      <a:pt x="0" y="871"/>
                    </a:lnTo>
                    <a:lnTo>
                      <a:pt x="0" y="873"/>
                    </a:lnTo>
                    <a:lnTo>
                      <a:pt x="0" y="875"/>
                    </a:lnTo>
                    <a:close/>
                  </a:path>
                </a:pathLst>
              </a:custGeom>
              <a:solidFill>
                <a:srgbClr val="9ED8FF"/>
              </a:solidFill>
              <a:ln w="9525">
                <a:noFill/>
                <a:round/>
              </a:ln>
            </p:spPr>
            <p:txBody>
              <a:bodyPr/>
              <a:lstStyle/>
              <a:p>
                <a:endParaRPr lang="en-US"/>
              </a:p>
            </p:txBody>
          </p:sp>
          <p:sp>
            <p:nvSpPr>
              <p:cNvPr id="44261" name="Freeform 432"/>
              <p:cNvSpPr>
                <a:spLocks noEditPoints="1"/>
              </p:cNvSpPr>
              <p:nvPr/>
            </p:nvSpPr>
            <p:spPr bwMode="auto">
              <a:xfrm>
                <a:off x="3994" y="1581"/>
                <a:ext cx="407" cy="1032"/>
              </a:xfrm>
              <a:custGeom>
                <a:avLst/>
                <a:gdLst>
                  <a:gd name="T0" fmla="*/ 384 w 407"/>
                  <a:gd name="T1" fmla="*/ 0 h 1032"/>
                  <a:gd name="T2" fmla="*/ 332 w 407"/>
                  <a:gd name="T3" fmla="*/ 2 h 1032"/>
                  <a:gd name="T4" fmla="*/ 280 w 407"/>
                  <a:gd name="T5" fmla="*/ 10 h 1032"/>
                  <a:gd name="T6" fmla="*/ 230 w 407"/>
                  <a:gd name="T7" fmla="*/ 23 h 1032"/>
                  <a:gd name="T8" fmla="*/ 182 w 407"/>
                  <a:gd name="T9" fmla="*/ 40 h 1032"/>
                  <a:gd name="T10" fmla="*/ 138 w 407"/>
                  <a:gd name="T11" fmla="*/ 62 h 1032"/>
                  <a:gd name="T12" fmla="*/ 100 w 407"/>
                  <a:gd name="T13" fmla="*/ 85 h 1032"/>
                  <a:gd name="T14" fmla="*/ 98 w 407"/>
                  <a:gd name="T15" fmla="*/ 88 h 1032"/>
                  <a:gd name="T16" fmla="*/ 98 w 407"/>
                  <a:gd name="T17" fmla="*/ 92 h 1032"/>
                  <a:gd name="T18" fmla="*/ 96 w 407"/>
                  <a:gd name="T19" fmla="*/ 98 h 1032"/>
                  <a:gd name="T20" fmla="*/ 96 w 407"/>
                  <a:gd name="T21" fmla="*/ 102 h 1032"/>
                  <a:gd name="T22" fmla="*/ 121 w 407"/>
                  <a:gd name="T23" fmla="*/ 83 h 1032"/>
                  <a:gd name="T24" fmla="*/ 165 w 407"/>
                  <a:gd name="T25" fmla="*/ 60 h 1032"/>
                  <a:gd name="T26" fmla="*/ 211 w 407"/>
                  <a:gd name="T27" fmla="*/ 40 h 1032"/>
                  <a:gd name="T28" fmla="*/ 257 w 407"/>
                  <a:gd name="T29" fmla="*/ 27 h 1032"/>
                  <a:gd name="T30" fmla="*/ 307 w 407"/>
                  <a:gd name="T31" fmla="*/ 15 h 1032"/>
                  <a:gd name="T32" fmla="*/ 359 w 407"/>
                  <a:gd name="T33" fmla="*/ 12 h 1032"/>
                  <a:gd name="T34" fmla="*/ 384 w 407"/>
                  <a:gd name="T35" fmla="*/ 10 h 1032"/>
                  <a:gd name="T36" fmla="*/ 386 w 407"/>
                  <a:gd name="T37" fmla="*/ 8 h 1032"/>
                  <a:gd name="T38" fmla="*/ 386 w 407"/>
                  <a:gd name="T39" fmla="*/ 4 h 1032"/>
                  <a:gd name="T40" fmla="*/ 388 w 407"/>
                  <a:gd name="T41" fmla="*/ 2 h 1032"/>
                  <a:gd name="T42" fmla="*/ 388 w 407"/>
                  <a:gd name="T43" fmla="*/ 0 h 1032"/>
                  <a:gd name="T44" fmla="*/ 2 w 407"/>
                  <a:gd name="T45" fmla="*/ 864 h 1032"/>
                  <a:gd name="T46" fmla="*/ 36 w 407"/>
                  <a:gd name="T47" fmla="*/ 898 h 1032"/>
                  <a:gd name="T48" fmla="*/ 75 w 407"/>
                  <a:gd name="T49" fmla="*/ 929 h 1032"/>
                  <a:gd name="T50" fmla="*/ 117 w 407"/>
                  <a:gd name="T51" fmla="*/ 958 h 1032"/>
                  <a:gd name="T52" fmla="*/ 159 w 407"/>
                  <a:gd name="T53" fmla="*/ 981 h 1032"/>
                  <a:gd name="T54" fmla="*/ 207 w 407"/>
                  <a:gd name="T55" fmla="*/ 1002 h 1032"/>
                  <a:gd name="T56" fmla="*/ 255 w 407"/>
                  <a:gd name="T57" fmla="*/ 1015 h 1032"/>
                  <a:gd name="T58" fmla="*/ 305 w 407"/>
                  <a:gd name="T59" fmla="*/ 1027 h 1032"/>
                  <a:gd name="T60" fmla="*/ 357 w 407"/>
                  <a:gd name="T61" fmla="*/ 1030 h 1032"/>
                  <a:gd name="T62" fmla="*/ 407 w 407"/>
                  <a:gd name="T63" fmla="*/ 1032 h 1032"/>
                  <a:gd name="T64" fmla="*/ 405 w 407"/>
                  <a:gd name="T65" fmla="*/ 1029 h 1032"/>
                  <a:gd name="T66" fmla="*/ 405 w 407"/>
                  <a:gd name="T67" fmla="*/ 1027 h 1032"/>
                  <a:gd name="T68" fmla="*/ 403 w 407"/>
                  <a:gd name="T69" fmla="*/ 1023 h 1032"/>
                  <a:gd name="T70" fmla="*/ 403 w 407"/>
                  <a:gd name="T71" fmla="*/ 1021 h 1032"/>
                  <a:gd name="T72" fmla="*/ 359 w 407"/>
                  <a:gd name="T73" fmla="*/ 1021 h 1032"/>
                  <a:gd name="T74" fmla="*/ 307 w 407"/>
                  <a:gd name="T75" fmla="*/ 1015 h 1032"/>
                  <a:gd name="T76" fmla="*/ 257 w 407"/>
                  <a:gd name="T77" fmla="*/ 1006 h 1032"/>
                  <a:gd name="T78" fmla="*/ 211 w 407"/>
                  <a:gd name="T79" fmla="*/ 990 h 1032"/>
                  <a:gd name="T80" fmla="*/ 165 w 407"/>
                  <a:gd name="T81" fmla="*/ 971 h 1032"/>
                  <a:gd name="T82" fmla="*/ 121 w 407"/>
                  <a:gd name="T83" fmla="*/ 948 h 1032"/>
                  <a:gd name="T84" fmla="*/ 80 w 407"/>
                  <a:gd name="T85" fmla="*/ 921 h 1032"/>
                  <a:gd name="T86" fmla="*/ 44 w 407"/>
                  <a:gd name="T87" fmla="*/ 890 h 1032"/>
                  <a:gd name="T88" fmla="*/ 9 w 407"/>
                  <a:gd name="T89" fmla="*/ 856 h 1032"/>
                  <a:gd name="T90" fmla="*/ 0 w 407"/>
                  <a:gd name="T91" fmla="*/ 846 h 1032"/>
                  <a:gd name="T92" fmla="*/ 0 w 407"/>
                  <a:gd name="T93" fmla="*/ 850 h 1032"/>
                  <a:gd name="T94" fmla="*/ 0 w 407"/>
                  <a:gd name="T95" fmla="*/ 856 h 1032"/>
                  <a:gd name="T96" fmla="*/ 0 w 407"/>
                  <a:gd name="T97" fmla="*/ 860 h 103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07"/>
                  <a:gd name="T148" fmla="*/ 0 h 1032"/>
                  <a:gd name="T149" fmla="*/ 407 w 407"/>
                  <a:gd name="T150" fmla="*/ 1032 h 103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07" h="1032">
                    <a:moveTo>
                      <a:pt x="388" y="0"/>
                    </a:moveTo>
                    <a:lnTo>
                      <a:pt x="384" y="0"/>
                    </a:lnTo>
                    <a:lnTo>
                      <a:pt x="357" y="0"/>
                    </a:lnTo>
                    <a:lnTo>
                      <a:pt x="332" y="2"/>
                    </a:lnTo>
                    <a:lnTo>
                      <a:pt x="305" y="6"/>
                    </a:lnTo>
                    <a:lnTo>
                      <a:pt x="280" y="10"/>
                    </a:lnTo>
                    <a:lnTo>
                      <a:pt x="255" y="15"/>
                    </a:lnTo>
                    <a:lnTo>
                      <a:pt x="230" y="23"/>
                    </a:lnTo>
                    <a:lnTo>
                      <a:pt x="207" y="31"/>
                    </a:lnTo>
                    <a:lnTo>
                      <a:pt x="182" y="40"/>
                    </a:lnTo>
                    <a:lnTo>
                      <a:pt x="159" y="50"/>
                    </a:lnTo>
                    <a:lnTo>
                      <a:pt x="138" y="62"/>
                    </a:lnTo>
                    <a:lnTo>
                      <a:pt x="117" y="75"/>
                    </a:lnTo>
                    <a:lnTo>
                      <a:pt x="100" y="85"/>
                    </a:lnTo>
                    <a:lnTo>
                      <a:pt x="98" y="86"/>
                    </a:lnTo>
                    <a:lnTo>
                      <a:pt x="98" y="88"/>
                    </a:lnTo>
                    <a:lnTo>
                      <a:pt x="98" y="90"/>
                    </a:lnTo>
                    <a:lnTo>
                      <a:pt x="98" y="92"/>
                    </a:lnTo>
                    <a:lnTo>
                      <a:pt x="96" y="94"/>
                    </a:lnTo>
                    <a:lnTo>
                      <a:pt x="96" y="98"/>
                    </a:lnTo>
                    <a:lnTo>
                      <a:pt x="96" y="100"/>
                    </a:lnTo>
                    <a:lnTo>
                      <a:pt x="96" y="102"/>
                    </a:lnTo>
                    <a:lnTo>
                      <a:pt x="102" y="96"/>
                    </a:lnTo>
                    <a:lnTo>
                      <a:pt x="121" y="83"/>
                    </a:lnTo>
                    <a:lnTo>
                      <a:pt x="144" y="71"/>
                    </a:lnTo>
                    <a:lnTo>
                      <a:pt x="165" y="60"/>
                    </a:lnTo>
                    <a:lnTo>
                      <a:pt x="188" y="50"/>
                    </a:lnTo>
                    <a:lnTo>
                      <a:pt x="211" y="40"/>
                    </a:lnTo>
                    <a:lnTo>
                      <a:pt x="234" y="33"/>
                    </a:lnTo>
                    <a:lnTo>
                      <a:pt x="257" y="27"/>
                    </a:lnTo>
                    <a:lnTo>
                      <a:pt x="282" y="21"/>
                    </a:lnTo>
                    <a:lnTo>
                      <a:pt x="307" y="15"/>
                    </a:lnTo>
                    <a:lnTo>
                      <a:pt x="332" y="14"/>
                    </a:lnTo>
                    <a:lnTo>
                      <a:pt x="359" y="12"/>
                    </a:lnTo>
                    <a:lnTo>
                      <a:pt x="384" y="10"/>
                    </a:lnTo>
                    <a:lnTo>
                      <a:pt x="386" y="10"/>
                    </a:lnTo>
                    <a:lnTo>
                      <a:pt x="386" y="8"/>
                    </a:lnTo>
                    <a:lnTo>
                      <a:pt x="386" y="6"/>
                    </a:lnTo>
                    <a:lnTo>
                      <a:pt x="386" y="4"/>
                    </a:lnTo>
                    <a:lnTo>
                      <a:pt x="388" y="4"/>
                    </a:lnTo>
                    <a:lnTo>
                      <a:pt x="388" y="2"/>
                    </a:lnTo>
                    <a:lnTo>
                      <a:pt x="388" y="0"/>
                    </a:lnTo>
                    <a:close/>
                    <a:moveTo>
                      <a:pt x="0" y="862"/>
                    </a:moveTo>
                    <a:lnTo>
                      <a:pt x="2" y="864"/>
                    </a:lnTo>
                    <a:lnTo>
                      <a:pt x="19" y="881"/>
                    </a:lnTo>
                    <a:lnTo>
                      <a:pt x="36" y="898"/>
                    </a:lnTo>
                    <a:lnTo>
                      <a:pt x="55" y="913"/>
                    </a:lnTo>
                    <a:lnTo>
                      <a:pt x="75" y="929"/>
                    </a:lnTo>
                    <a:lnTo>
                      <a:pt x="96" y="944"/>
                    </a:lnTo>
                    <a:lnTo>
                      <a:pt x="117" y="958"/>
                    </a:lnTo>
                    <a:lnTo>
                      <a:pt x="138" y="969"/>
                    </a:lnTo>
                    <a:lnTo>
                      <a:pt x="159" y="981"/>
                    </a:lnTo>
                    <a:lnTo>
                      <a:pt x="182" y="992"/>
                    </a:lnTo>
                    <a:lnTo>
                      <a:pt x="207" y="1002"/>
                    </a:lnTo>
                    <a:lnTo>
                      <a:pt x="230" y="1009"/>
                    </a:lnTo>
                    <a:lnTo>
                      <a:pt x="255" y="1015"/>
                    </a:lnTo>
                    <a:lnTo>
                      <a:pt x="280" y="1021"/>
                    </a:lnTo>
                    <a:lnTo>
                      <a:pt x="305" y="1027"/>
                    </a:lnTo>
                    <a:lnTo>
                      <a:pt x="332" y="1029"/>
                    </a:lnTo>
                    <a:lnTo>
                      <a:pt x="357" y="1030"/>
                    </a:lnTo>
                    <a:lnTo>
                      <a:pt x="384" y="1032"/>
                    </a:lnTo>
                    <a:lnTo>
                      <a:pt x="407" y="1032"/>
                    </a:lnTo>
                    <a:lnTo>
                      <a:pt x="407" y="1030"/>
                    </a:lnTo>
                    <a:lnTo>
                      <a:pt x="405" y="1029"/>
                    </a:lnTo>
                    <a:lnTo>
                      <a:pt x="405" y="1027"/>
                    </a:lnTo>
                    <a:lnTo>
                      <a:pt x="403" y="1025"/>
                    </a:lnTo>
                    <a:lnTo>
                      <a:pt x="403" y="1023"/>
                    </a:lnTo>
                    <a:lnTo>
                      <a:pt x="403" y="1021"/>
                    </a:lnTo>
                    <a:lnTo>
                      <a:pt x="384" y="1021"/>
                    </a:lnTo>
                    <a:lnTo>
                      <a:pt x="359" y="1021"/>
                    </a:lnTo>
                    <a:lnTo>
                      <a:pt x="332" y="1019"/>
                    </a:lnTo>
                    <a:lnTo>
                      <a:pt x="307" y="1015"/>
                    </a:lnTo>
                    <a:lnTo>
                      <a:pt x="282" y="1011"/>
                    </a:lnTo>
                    <a:lnTo>
                      <a:pt x="257" y="1006"/>
                    </a:lnTo>
                    <a:lnTo>
                      <a:pt x="234" y="998"/>
                    </a:lnTo>
                    <a:lnTo>
                      <a:pt x="211" y="990"/>
                    </a:lnTo>
                    <a:lnTo>
                      <a:pt x="188" y="982"/>
                    </a:lnTo>
                    <a:lnTo>
                      <a:pt x="165" y="971"/>
                    </a:lnTo>
                    <a:lnTo>
                      <a:pt x="144" y="959"/>
                    </a:lnTo>
                    <a:lnTo>
                      <a:pt x="121" y="948"/>
                    </a:lnTo>
                    <a:lnTo>
                      <a:pt x="102" y="935"/>
                    </a:lnTo>
                    <a:lnTo>
                      <a:pt x="80" y="921"/>
                    </a:lnTo>
                    <a:lnTo>
                      <a:pt x="63" y="906"/>
                    </a:lnTo>
                    <a:lnTo>
                      <a:pt x="44" y="890"/>
                    </a:lnTo>
                    <a:lnTo>
                      <a:pt x="27" y="873"/>
                    </a:lnTo>
                    <a:lnTo>
                      <a:pt x="9" y="856"/>
                    </a:lnTo>
                    <a:lnTo>
                      <a:pt x="0" y="844"/>
                    </a:lnTo>
                    <a:lnTo>
                      <a:pt x="0" y="846"/>
                    </a:lnTo>
                    <a:lnTo>
                      <a:pt x="0" y="848"/>
                    </a:lnTo>
                    <a:lnTo>
                      <a:pt x="0" y="850"/>
                    </a:lnTo>
                    <a:lnTo>
                      <a:pt x="0" y="854"/>
                    </a:lnTo>
                    <a:lnTo>
                      <a:pt x="0" y="856"/>
                    </a:lnTo>
                    <a:lnTo>
                      <a:pt x="0" y="858"/>
                    </a:lnTo>
                    <a:lnTo>
                      <a:pt x="0" y="860"/>
                    </a:lnTo>
                    <a:lnTo>
                      <a:pt x="0" y="862"/>
                    </a:lnTo>
                    <a:close/>
                  </a:path>
                </a:pathLst>
              </a:custGeom>
              <a:solidFill>
                <a:srgbClr val="9FD8FF"/>
              </a:solidFill>
              <a:ln w="9525">
                <a:noFill/>
                <a:round/>
              </a:ln>
            </p:spPr>
            <p:txBody>
              <a:bodyPr/>
              <a:lstStyle/>
              <a:p>
                <a:endParaRPr lang="en-US"/>
              </a:p>
            </p:txBody>
          </p:sp>
          <p:sp>
            <p:nvSpPr>
              <p:cNvPr id="44262" name="Freeform 433"/>
              <p:cNvSpPr>
                <a:spLocks noEditPoints="1"/>
              </p:cNvSpPr>
              <p:nvPr/>
            </p:nvSpPr>
            <p:spPr bwMode="auto">
              <a:xfrm>
                <a:off x="3994" y="1585"/>
                <a:ext cx="405" cy="1023"/>
              </a:xfrm>
              <a:custGeom>
                <a:avLst/>
                <a:gdLst>
                  <a:gd name="T0" fmla="*/ 384 w 405"/>
                  <a:gd name="T1" fmla="*/ 0 h 1023"/>
                  <a:gd name="T2" fmla="*/ 332 w 405"/>
                  <a:gd name="T3" fmla="*/ 4 h 1023"/>
                  <a:gd name="T4" fmla="*/ 280 w 405"/>
                  <a:gd name="T5" fmla="*/ 11 h 1023"/>
                  <a:gd name="T6" fmla="*/ 232 w 405"/>
                  <a:gd name="T7" fmla="*/ 23 h 1023"/>
                  <a:gd name="T8" fmla="*/ 184 w 405"/>
                  <a:gd name="T9" fmla="*/ 40 h 1023"/>
                  <a:gd name="T10" fmla="*/ 140 w 405"/>
                  <a:gd name="T11" fmla="*/ 63 h 1023"/>
                  <a:gd name="T12" fmla="*/ 98 w 405"/>
                  <a:gd name="T13" fmla="*/ 88 h 1023"/>
                  <a:gd name="T14" fmla="*/ 96 w 405"/>
                  <a:gd name="T15" fmla="*/ 90 h 1023"/>
                  <a:gd name="T16" fmla="*/ 96 w 405"/>
                  <a:gd name="T17" fmla="*/ 96 h 1023"/>
                  <a:gd name="T18" fmla="*/ 94 w 405"/>
                  <a:gd name="T19" fmla="*/ 100 h 1023"/>
                  <a:gd name="T20" fmla="*/ 94 w 405"/>
                  <a:gd name="T21" fmla="*/ 104 h 1023"/>
                  <a:gd name="T22" fmla="*/ 103 w 405"/>
                  <a:gd name="T23" fmla="*/ 98 h 1023"/>
                  <a:gd name="T24" fmla="*/ 146 w 405"/>
                  <a:gd name="T25" fmla="*/ 71 h 1023"/>
                  <a:gd name="T26" fmla="*/ 190 w 405"/>
                  <a:gd name="T27" fmla="*/ 52 h 1023"/>
                  <a:gd name="T28" fmla="*/ 236 w 405"/>
                  <a:gd name="T29" fmla="*/ 34 h 1023"/>
                  <a:gd name="T30" fmla="*/ 284 w 405"/>
                  <a:gd name="T31" fmla="*/ 21 h 1023"/>
                  <a:gd name="T32" fmla="*/ 332 w 405"/>
                  <a:gd name="T33" fmla="*/ 13 h 1023"/>
                  <a:gd name="T34" fmla="*/ 382 w 405"/>
                  <a:gd name="T35" fmla="*/ 11 h 1023"/>
                  <a:gd name="T36" fmla="*/ 384 w 405"/>
                  <a:gd name="T37" fmla="*/ 10 h 1023"/>
                  <a:gd name="T38" fmla="*/ 384 w 405"/>
                  <a:gd name="T39" fmla="*/ 6 h 1023"/>
                  <a:gd name="T40" fmla="*/ 386 w 405"/>
                  <a:gd name="T41" fmla="*/ 4 h 1023"/>
                  <a:gd name="T42" fmla="*/ 386 w 405"/>
                  <a:gd name="T43" fmla="*/ 0 h 1023"/>
                  <a:gd name="T44" fmla="*/ 6 w 405"/>
                  <a:gd name="T45" fmla="*/ 856 h 1023"/>
                  <a:gd name="T46" fmla="*/ 40 w 405"/>
                  <a:gd name="T47" fmla="*/ 890 h 1023"/>
                  <a:gd name="T48" fmla="*/ 79 w 405"/>
                  <a:gd name="T49" fmla="*/ 921 h 1023"/>
                  <a:gd name="T50" fmla="*/ 119 w 405"/>
                  <a:gd name="T51" fmla="*/ 950 h 1023"/>
                  <a:gd name="T52" fmla="*/ 163 w 405"/>
                  <a:gd name="T53" fmla="*/ 973 h 1023"/>
                  <a:gd name="T54" fmla="*/ 209 w 405"/>
                  <a:gd name="T55" fmla="*/ 992 h 1023"/>
                  <a:gd name="T56" fmla="*/ 257 w 405"/>
                  <a:gd name="T57" fmla="*/ 1007 h 1023"/>
                  <a:gd name="T58" fmla="*/ 307 w 405"/>
                  <a:gd name="T59" fmla="*/ 1017 h 1023"/>
                  <a:gd name="T60" fmla="*/ 357 w 405"/>
                  <a:gd name="T61" fmla="*/ 1023 h 1023"/>
                  <a:gd name="T62" fmla="*/ 405 w 405"/>
                  <a:gd name="T63" fmla="*/ 1023 h 1023"/>
                  <a:gd name="T64" fmla="*/ 403 w 405"/>
                  <a:gd name="T65" fmla="*/ 1019 h 1023"/>
                  <a:gd name="T66" fmla="*/ 403 w 405"/>
                  <a:gd name="T67" fmla="*/ 1017 h 1023"/>
                  <a:gd name="T68" fmla="*/ 401 w 405"/>
                  <a:gd name="T69" fmla="*/ 1015 h 1023"/>
                  <a:gd name="T70" fmla="*/ 399 w 405"/>
                  <a:gd name="T71" fmla="*/ 1011 h 1023"/>
                  <a:gd name="T72" fmla="*/ 359 w 405"/>
                  <a:gd name="T73" fmla="*/ 1011 h 1023"/>
                  <a:gd name="T74" fmla="*/ 307 w 405"/>
                  <a:gd name="T75" fmla="*/ 1007 h 1023"/>
                  <a:gd name="T76" fmla="*/ 259 w 405"/>
                  <a:gd name="T77" fmla="*/ 996 h 1023"/>
                  <a:gd name="T78" fmla="*/ 211 w 405"/>
                  <a:gd name="T79" fmla="*/ 982 h 1023"/>
                  <a:gd name="T80" fmla="*/ 167 w 405"/>
                  <a:gd name="T81" fmla="*/ 963 h 1023"/>
                  <a:gd name="T82" fmla="*/ 125 w 405"/>
                  <a:gd name="T83" fmla="*/ 940 h 1023"/>
                  <a:gd name="T84" fmla="*/ 84 w 405"/>
                  <a:gd name="T85" fmla="*/ 913 h 1023"/>
                  <a:gd name="T86" fmla="*/ 48 w 405"/>
                  <a:gd name="T87" fmla="*/ 883 h 1023"/>
                  <a:gd name="T88" fmla="*/ 13 w 405"/>
                  <a:gd name="T89" fmla="*/ 848 h 1023"/>
                  <a:gd name="T90" fmla="*/ 0 w 405"/>
                  <a:gd name="T91" fmla="*/ 835 h 1023"/>
                  <a:gd name="T92" fmla="*/ 0 w 405"/>
                  <a:gd name="T93" fmla="*/ 838 h 1023"/>
                  <a:gd name="T94" fmla="*/ 0 w 405"/>
                  <a:gd name="T95" fmla="*/ 842 h 1023"/>
                  <a:gd name="T96" fmla="*/ 0 w 405"/>
                  <a:gd name="T97" fmla="*/ 846 h 102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05"/>
                  <a:gd name="T148" fmla="*/ 0 h 1023"/>
                  <a:gd name="T149" fmla="*/ 405 w 405"/>
                  <a:gd name="T150" fmla="*/ 1023 h 102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05" h="1023">
                    <a:moveTo>
                      <a:pt x="386" y="0"/>
                    </a:moveTo>
                    <a:lnTo>
                      <a:pt x="384" y="0"/>
                    </a:lnTo>
                    <a:lnTo>
                      <a:pt x="357" y="2"/>
                    </a:lnTo>
                    <a:lnTo>
                      <a:pt x="332" y="4"/>
                    </a:lnTo>
                    <a:lnTo>
                      <a:pt x="307" y="8"/>
                    </a:lnTo>
                    <a:lnTo>
                      <a:pt x="280" y="11"/>
                    </a:lnTo>
                    <a:lnTo>
                      <a:pt x="257" y="17"/>
                    </a:lnTo>
                    <a:lnTo>
                      <a:pt x="232" y="23"/>
                    </a:lnTo>
                    <a:lnTo>
                      <a:pt x="209" y="33"/>
                    </a:lnTo>
                    <a:lnTo>
                      <a:pt x="184" y="40"/>
                    </a:lnTo>
                    <a:lnTo>
                      <a:pt x="163" y="52"/>
                    </a:lnTo>
                    <a:lnTo>
                      <a:pt x="140" y="63"/>
                    </a:lnTo>
                    <a:lnTo>
                      <a:pt x="119" y="75"/>
                    </a:lnTo>
                    <a:lnTo>
                      <a:pt x="98" y="88"/>
                    </a:lnTo>
                    <a:lnTo>
                      <a:pt x="96" y="90"/>
                    </a:lnTo>
                    <a:lnTo>
                      <a:pt x="96" y="92"/>
                    </a:lnTo>
                    <a:lnTo>
                      <a:pt x="96" y="96"/>
                    </a:lnTo>
                    <a:lnTo>
                      <a:pt x="96" y="98"/>
                    </a:lnTo>
                    <a:lnTo>
                      <a:pt x="94" y="100"/>
                    </a:lnTo>
                    <a:lnTo>
                      <a:pt x="94" y="102"/>
                    </a:lnTo>
                    <a:lnTo>
                      <a:pt x="94" y="104"/>
                    </a:lnTo>
                    <a:lnTo>
                      <a:pt x="92" y="105"/>
                    </a:lnTo>
                    <a:lnTo>
                      <a:pt x="103" y="98"/>
                    </a:lnTo>
                    <a:lnTo>
                      <a:pt x="125" y="84"/>
                    </a:lnTo>
                    <a:lnTo>
                      <a:pt x="146" y="71"/>
                    </a:lnTo>
                    <a:lnTo>
                      <a:pt x="167" y="61"/>
                    </a:lnTo>
                    <a:lnTo>
                      <a:pt x="190" y="52"/>
                    </a:lnTo>
                    <a:lnTo>
                      <a:pt x="211" y="42"/>
                    </a:lnTo>
                    <a:lnTo>
                      <a:pt x="236" y="34"/>
                    </a:lnTo>
                    <a:lnTo>
                      <a:pt x="259" y="27"/>
                    </a:lnTo>
                    <a:lnTo>
                      <a:pt x="284" y="21"/>
                    </a:lnTo>
                    <a:lnTo>
                      <a:pt x="307" y="17"/>
                    </a:lnTo>
                    <a:lnTo>
                      <a:pt x="332" y="13"/>
                    </a:lnTo>
                    <a:lnTo>
                      <a:pt x="359" y="11"/>
                    </a:lnTo>
                    <a:lnTo>
                      <a:pt x="382" y="11"/>
                    </a:lnTo>
                    <a:lnTo>
                      <a:pt x="382" y="10"/>
                    </a:lnTo>
                    <a:lnTo>
                      <a:pt x="384" y="10"/>
                    </a:lnTo>
                    <a:lnTo>
                      <a:pt x="384" y="8"/>
                    </a:lnTo>
                    <a:lnTo>
                      <a:pt x="384" y="6"/>
                    </a:lnTo>
                    <a:lnTo>
                      <a:pt x="386" y="6"/>
                    </a:lnTo>
                    <a:lnTo>
                      <a:pt x="386" y="4"/>
                    </a:lnTo>
                    <a:lnTo>
                      <a:pt x="386" y="2"/>
                    </a:lnTo>
                    <a:lnTo>
                      <a:pt x="386" y="0"/>
                    </a:lnTo>
                    <a:close/>
                    <a:moveTo>
                      <a:pt x="0" y="850"/>
                    </a:moveTo>
                    <a:lnTo>
                      <a:pt x="6" y="856"/>
                    </a:lnTo>
                    <a:lnTo>
                      <a:pt x="23" y="873"/>
                    </a:lnTo>
                    <a:lnTo>
                      <a:pt x="40" y="890"/>
                    </a:lnTo>
                    <a:lnTo>
                      <a:pt x="59" y="906"/>
                    </a:lnTo>
                    <a:lnTo>
                      <a:pt x="79" y="921"/>
                    </a:lnTo>
                    <a:lnTo>
                      <a:pt x="98" y="936"/>
                    </a:lnTo>
                    <a:lnTo>
                      <a:pt x="119" y="950"/>
                    </a:lnTo>
                    <a:lnTo>
                      <a:pt x="140" y="961"/>
                    </a:lnTo>
                    <a:lnTo>
                      <a:pt x="163" y="973"/>
                    </a:lnTo>
                    <a:lnTo>
                      <a:pt x="184" y="982"/>
                    </a:lnTo>
                    <a:lnTo>
                      <a:pt x="209" y="992"/>
                    </a:lnTo>
                    <a:lnTo>
                      <a:pt x="232" y="1000"/>
                    </a:lnTo>
                    <a:lnTo>
                      <a:pt x="257" y="1007"/>
                    </a:lnTo>
                    <a:lnTo>
                      <a:pt x="280" y="1013"/>
                    </a:lnTo>
                    <a:lnTo>
                      <a:pt x="307" y="1017"/>
                    </a:lnTo>
                    <a:lnTo>
                      <a:pt x="332" y="1021"/>
                    </a:lnTo>
                    <a:lnTo>
                      <a:pt x="357" y="1023"/>
                    </a:lnTo>
                    <a:lnTo>
                      <a:pt x="384" y="1023"/>
                    </a:lnTo>
                    <a:lnTo>
                      <a:pt x="405" y="1023"/>
                    </a:lnTo>
                    <a:lnTo>
                      <a:pt x="403" y="1021"/>
                    </a:lnTo>
                    <a:lnTo>
                      <a:pt x="403" y="1019"/>
                    </a:lnTo>
                    <a:lnTo>
                      <a:pt x="403" y="1017"/>
                    </a:lnTo>
                    <a:lnTo>
                      <a:pt x="401" y="1015"/>
                    </a:lnTo>
                    <a:lnTo>
                      <a:pt x="401" y="1013"/>
                    </a:lnTo>
                    <a:lnTo>
                      <a:pt x="399" y="1011"/>
                    </a:lnTo>
                    <a:lnTo>
                      <a:pt x="384" y="1013"/>
                    </a:lnTo>
                    <a:lnTo>
                      <a:pt x="359" y="1011"/>
                    </a:lnTo>
                    <a:lnTo>
                      <a:pt x="332" y="1009"/>
                    </a:lnTo>
                    <a:lnTo>
                      <a:pt x="307" y="1007"/>
                    </a:lnTo>
                    <a:lnTo>
                      <a:pt x="284" y="1002"/>
                    </a:lnTo>
                    <a:lnTo>
                      <a:pt x="259" y="996"/>
                    </a:lnTo>
                    <a:lnTo>
                      <a:pt x="236" y="990"/>
                    </a:lnTo>
                    <a:lnTo>
                      <a:pt x="211" y="982"/>
                    </a:lnTo>
                    <a:lnTo>
                      <a:pt x="190" y="973"/>
                    </a:lnTo>
                    <a:lnTo>
                      <a:pt x="167" y="963"/>
                    </a:lnTo>
                    <a:lnTo>
                      <a:pt x="146" y="952"/>
                    </a:lnTo>
                    <a:lnTo>
                      <a:pt x="125" y="940"/>
                    </a:lnTo>
                    <a:lnTo>
                      <a:pt x="103" y="927"/>
                    </a:lnTo>
                    <a:lnTo>
                      <a:pt x="84" y="913"/>
                    </a:lnTo>
                    <a:lnTo>
                      <a:pt x="65" y="898"/>
                    </a:lnTo>
                    <a:lnTo>
                      <a:pt x="48" y="883"/>
                    </a:lnTo>
                    <a:lnTo>
                      <a:pt x="31" y="865"/>
                    </a:lnTo>
                    <a:lnTo>
                      <a:pt x="13" y="848"/>
                    </a:lnTo>
                    <a:lnTo>
                      <a:pt x="0" y="833"/>
                    </a:lnTo>
                    <a:lnTo>
                      <a:pt x="0" y="835"/>
                    </a:lnTo>
                    <a:lnTo>
                      <a:pt x="0" y="836"/>
                    </a:lnTo>
                    <a:lnTo>
                      <a:pt x="0" y="838"/>
                    </a:lnTo>
                    <a:lnTo>
                      <a:pt x="0" y="840"/>
                    </a:lnTo>
                    <a:lnTo>
                      <a:pt x="0" y="842"/>
                    </a:lnTo>
                    <a:lnTo>
                      <a:pt x="0" y="844"/>
                    </a:lnTo>
                    <a:lnTo>
                      <a:pt x="0" y="846"/>
                    </a:lnTo>
                    <a:lnTo>
                      <a:pt x="0" y="850"/>
                    </a:lnTo>
                    <a:close/>
                  </a:path>
                </a:pathLst>
              </a:custGeom>
              <a:solidFill>
                <a:srgbClr val="A0D9FF"/>
              </a:solidFill>
              <a:ln w="9525">
                <a:noFill/>
                <a:round/>
              </a:ln>
            </p:spPr>
            <p:txBody>
              <a:bodyPr/>
              <a:lstStyle/>
              <a:p>
                <a:endParaRPr lang="en-US"/>
              </a:p>
            </p:txBody>
          </p:sp>
          <p:sp>
            <p:nvSpPr>
              <p:cNvPr id="44263" name="Freeform 434"/>
              <p:cNvSpPr>
                <a:spLocks noEditPoints="1"/>
              </p:cNvSpPr>
              <p:nvPr/>
            </p:nvSpPr>
            <p:spPr bwMode="auto">
              <a:xfrm>
                <a:off x="3994" y="1591"/>
                <a:ext cx="403" cy="1011"/>
              </a:xfrm>
              <a:custGeom>
                <a:avLst/>
                <a:gdLst>
                  <a:gd name="T0" fmla="*/ 384 w 403"/>
                  <a:gd name="T1" fmla="*/ 0 h 1011"/>
                  <a:gd name="T2" fmla="*/ 332 w 403"/>
                  <a:gd name="T3" fmla="*/ 4 h 1011"/>
                  <a:gd name="T4" fmla="*/ 282 w 403"/>
                  <a:gd name="T5" fmla="*/ 11 h 1011"/>
                  <a:gd name="T6" fmla="*/ 234 w 403"/>
                  <a:gd name="T7" fmla="*/ 23 h 1011"/>
                  <a:gd name="T8" fmla="*/ 188 w 403"/>
                  <a:gd name="T9" fmla="*/ 40 h 1011"/>
                  <a:gd name="T10" fmla="*/ 144 w 403"/>
                  <a:gd name="T11" fmla="*/ 61 h 1011"/>
                  <a:gd name="T12" fmla="*/ 102 w 403"/>
                  <a:gd name="T13" fmla="*/ 86 h 1011"/>
                  <a:gd name="T14" fmla="*/ 94 w 403"/>
                  <a:gd name="T15" fmla="*/ 94 h 1011"/>
                  <a:gd name="T16" fmla="*/ 94 w 403"/>
                  <a:gd name="T17" fmla="*/ 98 h 1011"/>
                  <a:gd name="T18" fmla="*/ 92 w 403"/>
                  <a:gd name="T19" fmla="*/ 101 h 1011"/>
                  <a:gd name="T20" fmla="*/ 92 w 403"/>
                  <a:gd name="T21" fmla="*/ 105 h 1011"/>
                  <a:gd name="T22" fmla="*/ 107 w 403"/>
                  <a:gd name="T23" fmla="*/ 96 h 1011"/>
                  <a:gd name="T24" fmla="*/ 148 w 403"/>
                  <a:gd name="T25" fmla="*/ 71 h 1011"/>
                  <a:gd name="T26" fmla="*/ 192 w 403"/>
                  <a:gd name="T27" fmla="*/ 50 h 1011"/>
                  <a:gd name="T28" fmla="*/ 236 w 403"/>
                  <a:gd name="T29" fmla="*/ 32 h 1011"/>
                  <a:gd name="T30" fmla="*/ 284 w 403"/>
                  <a:gd name="T31" fmla="*/ 21 h 1011"/>
                  <a:gd name="T32" fmla="*/ 334 w 403"/>
                  <a:gd name="T33" fmla="*/ 13 h 1011"/>
                  <a:gd name="T34" fmla="*/ 380 w 403"/>
                  <a:gd name="T35" fmla="*/ 11 h 1011"/>
                  <a:gd name="T36" fmla="*/ 382 w 403"/>
                  <a:gd name="T37" fmla="*/ 7 h 1011"/>
                  <a:gd name="T38" fmla="*/ 382 w 403"/>
                  <a:gd name="T39" fmla="*/ 5 h 1011"/>
                  <a:gd name="T40" fmla="*/ 384 w 403"/>
                  <a:gd name="T41" fmla="*/ 4 h 1011"/>
                  <a:gd name="T42" fmla="*/ 384 w 403"/>
                  <a:gd name="T43" fmla="*/ 0 h 1011"/>
                  <a:gd name="T44" fmla="*/ 9 w 403"/>
                  <a:gd name="T45" fmla="*/ 846 h 1011"/>
                  <a:gd name="T46" fmla="*/ 44 w 403"/>
                  <a:gd name="T47" fmla="*/ 880 h 1011"/>
                  <a:gd name="T48" fmla="*/ 80 w 403"/>
                  <a:gd name="T49" fmla="*/ 911 h 1011"/>
                  <a:gd name="T50" fmla="*/ 121 w 403"/>
                  <a:gd name="T51" fmla="*/ 938 h 1011"/>
                  <a:gd name="T52" fmla="*/ 165 w 403"/>
                  <a:gd name="T53" fmla="*/ 961 h 1011"/>
                  <a:gd name="T54" fmla="*/ 211 w 403"/>
                  <a:gd name="T55" fmla="*/ 980 h 1011"/>
                  <a:gd name="T56" fmla="*/ 257 w 403"/>
                  <a:gd name="T57" fmla="*/ 996 h 1011"/>
                  <a:gd name="T58" fmla="*/ 307 w 403"/>
                  <a:gd name="T59" fmla="*/ 1005 h 1011"/>
                  <a:gd name="T60" fmla="*/ 359 w 403"/>
                  <a:gd name="T61" fmla="*/ 1011 h 1011"/>
                  <a:gd name="T62" fmla="*/ 403 w 403"/>
                  <a:gd name="T63" fmla="*/ 1011 h 1011"/>
                  <a:gd name="T64" fmla="*/ 401 w 403"/>
                  <a:gd name="T65" fmla="*/ 1009 h 1011"/>
                  <a:gd name="T66" fmla="*/ 399 w 403"/>
                  <a:gd name="T67" fmla="*/ 1005 h 1011"/>
                  <a:gd name="T68" fmla="*/ 399 w 403"/>
                  <a:gd name="T69" fmla="*/ 1003 h 1011"/>
                  <a:gd name="T70" fmla="*/ 397 w 403"/>
                  <a:gd name="T71" fmla="*/ 1001 h 1011"/>
                  <a:gd name="T72" fmla="*/ 359 w 403"/>
                  <a:gd name="T73" fmla="*/ 999 h 1011"/>
                  <a:gd name="T74" fmla="*/ 309 w 403"/>
                  <a:gd name="T75" fmla="*/ 996 h 1011"/>
                  <a:gd name="T76" fmla="*/ 261 w 403"/>
                  <a:gd name="T77" fmla="*/ 986 h 1011"/>
                  <a:gd name="T78" fmla="*/ 213 w 403"/>
                  <a:gd name="T79" fmla="*/ 971 h 1011"/>
                  <a:gd name="T80" fmla="*/ 169 w 403"/>
                  <a:gd name="T81" fmla="*/ 951 h 1011"/>
                  <a:gd name="T82" fmla="*/ 127 w 403"/>
                  <a:gd name="T83" fmla="*/ 928 h 1011"/>
                  <a:gd name="T84" fmla="*/ 88 w 403"/>
                  <a:gd name="T85" fmla="*/ 901 h 1011"/>
                  <a:gd name="T86" fmla="*/ 52 w 403"/>
                  <a:gd name="T87" fmla="*/ 873 h 1011"/>
                  <a:gd name="T88" fmla="*/ 17 w 403"/>
                  <a:gd name="T89" fmla="*/ 838 h 1011"/>
                  <a:gd name="T90" fmla="*/ 0 w 403"/>
                  <a:gd name="T91" fmla="*/ 819 h 1011"/>
                  <a:gd name="T92" fmla="*/ 0 w 403"/>
                  <a:gd name="T93" fmla="*/ 823 h 1011"/>
                  <a:gd name="T94" fmla="*/ 0 w 403"/>
                  <a:gd name="T95" fmla="*/ 827 h 1011"/>
                  <a:gd name="T96" fmla="*/ 0 w 403"/>
                  <a:gd name="T97" fmla="*/ 830 h 1011"/>
                  <a:gd name="T98" fmla="*/ 0 w 403"/>
                  <a:gd name="T99" fmla="*/ 834 h 101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403"/>
                  <a:gd name="T151" fmla="*/ 0 h 1011"/>
                  <a:gd name="T152" fmla="*/ 403 w 403"/>
                  <a:gd name="T153" fmla="*/ 1011 h 101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403" h="1011">
                    <a:moveTo>
                      <a:pt x="384" y="0"/>
                    </a:moveTo>
                    <a:lnTo>
                      <a:pt x="384" y="0"/>
                    </a:lnTo>
                    <a:lnTo>
                      <a:pt x="359" y="2"/>
                    </a:lnTo>
                    <a:lnTo>
                      <a:pt x="332" y="4"/>
                    </a:lnTo>
                    <a:lnTo>
                      <a:pt x="307" y="5"/>
                    </a:lnTo>
                    <a:lnTo>
                      <a:pt x="282" y="11"/>
                    </a:lnTo>
                    <a:lnTo>
                      <a:pt x="257" y="17"/>
                    </a:lnTo>
                    <a:lnTo>
                      <a:pt x="234" y="23"/>
                    </a:lnTo>
                    <a:lnTo>
                      <a:pt x="211" y="30"/>
                    </a:lnTo>
                    <a:lnTo>
                      <a:pt x="188" y="40"/>
                    </a:lnTo>
                    <a:lnTo>
                      <a:pt x="165" y="50"/>
                    </a:lnTo>
                    <a:lnTo>
                      <a:pt x="144" y="61"/>
                    </a:lnTo>
                    <a:lnTo>
                      <a:pt x="121" y="73"/>
                    </a:lnTo>
                    <a:lnTo>
                      <a:pt x="102" y="86"/>
                    </a:lnTo>
                    <a:lnTo>
                      <a:pt x="96" y="92"/>
                    </a:lnTo>
                    <a:lnTo>
                      <a:pt x="94" y="94"/>
                    </a:lnTo>
                    <a:lnTo>
                      <a:pt x="94" y="96"/>
                    </a:lnTo>
                    <a:lnTo>
                      <a:pt x="94" y="98"/>
                    </a:lnTo>
                    <a:lnTo>
                      <a:pt x="92" y="99"/>
                    </a:lnTo>
                    <a:lnTo>
                      <a:pt x="92" y="101"/>
                    </a:lnTo>
                    <a:lnTo>
                      <a:pt x="92" y="103"/>
                    </a:lnTo>
                    <a:lnTo>
                      <a:pt x="92" y="105"/>
                    </a:lnTo>
                    <a:lnTo>
                      <a:pt x="90" y="107"/>
                    </a:lnTo>
                    <a:lnTo>
                      <a:pt x="107" y="96"/>
                    </a:lnTo>
                    <a:lnTo>
                      <a:pt x="127" y="82"/>
                    </a:lnTo>
                    <a:lnTo>
                      <a:pt x="148" y="71"/>
                    </a:lnTo>
                    <a:lnTo>
                      <a:pt x="169" y="59"/>
                    </a:lnTo>
                    <a:lnTo>
                      <a:pt x="192" y="50"/>
                    </a:lnTo>
                    <a:lnTo>
                      <a:pt x="213" y="40"/>
                    </a:lnTo>
                    <a:lnTo>
                      <a:pt x="236" y="32"/>
                    </a:lnTo>
                    <a:lnTo>
                      <a:pt x="261" y="27"/>
                    </a:lnTo>
                    <a:lnTo>
                      <a:pt x="284" y="21"/>
                    </a:lnTo>
                    <a:lnTo>
                      <a:pt x="309" y="17"/>
                    </a:lnTo>
                    <a:lnTo>
                      <a:pt x="334" y="13"/>
                    </a:lnTo>
                    <a:lnTo>
                      <a:pt x="359" y="11"/>
                    </a:lnTo>
                    <a:lnTo>
                      <a:pt x="380" y="11"/>
                    </a:lnTo>
                    <a:lnTo>
                      <a:pt x="380" y="9"/>
                    </a:lnTo>
                    <a:lnTo>
                      <a:pt x="382" y="7"/>
                    </a:lnTo>
                    <a:lnTo>
                      <a:pt x="382" y="5"/>
                    </a:lnTo>
                    <a:lnTo>
                      <a:pt x="382" y="4"/>
                    </a:lnTo>
                    <a:lnTo>
                      <a:pt x="384" y="4"/>
                    </a:lnTo>
                    <a:lnTo>
                      <a:pt x="384" y="2"/>
                    </a:lnTo>
                    <a:lnTo>
                      <a:pt x="384" y="0"/>
                    </a:lnTo>
                    <a:close/>
                    <a:moveTo>
                      <a:pt x="0" y="834"/>
                    </a:moveTo>
                    <a:lnTo>
                      <a:pt x="9" y="846"/>
                    </a:lnTo>
                    <a:lnTo>
                      <a:pt x="27" y="863"/>
                    </a:lnTo>
                    <a:lnTo>
                      <a:pt x="44" y="880"/>
                    </a:lnTo>
                    <a:lnTo>
                      <a:pt x="63" y="896"/>
                    </a:lnTo>
                    <a:lnTo>
                      <a:pt x="80" y="911"/>
                    </a:lnTo>
                    <a:lnTo>
                      <a:pt x="102" y="925"/>
                    </a:lnTo>
                    <a:lnTo>
                      <a:pt x="121" y="938"/>
                    </a:lnTo>
                    <a:lnTo>
                      <a:pt x="144" y="949"/>
                    </a:lnTo>
                    <a:lnTo>
                      <a:pt x="165" y="961"/>
                    </a:lnTo>
                    <a:lnTo>
                      <a:pt x="188" y="972"/>
                    </a:lnTo>
                    <a:lnTo>
                      <a:pt x="211" y="980"/>
                    </a:lnTo>
                    <a:lnTo>
                      <a:pt x="234" y="988"/>
                    </a:lnTo>
                    <a:lnTo>
                      <a:pt x="257" y="996"/>
                    </a:lnTo>
                    <a:lnTo>
                      <a:pt x="282" y="1001"/>
                    </a:lnTo>
                    <a:lnTo>
                      <a:pt x="307" y="1005"/>
                    </a:lnTo>
                    <a:lnTo>
                      <a:pt x="332" y="1009"/>
                    </a:lnTo>
                    <a:lnTo>
                      <a:pt x="359" y="1011"/>
                    </a:lnTo>
                    <a:lnTo>
                      <a:pt x="384" y="1011"/>
                    </a:lnTo>
                    <a:lnTo>
                      <a:pt x="403" y="1011"/>
                    </a:lnTo>
                    <a:lnTo>
                      <a:pt x="401" y="1009"/>
                    </a:lnTo>
                    <a:lnTo>
                      <a:pt x="401" y="1007"/>
                    </a:lnTo>
                    <a:lnTo>
                      <a:pt x="399" y="1005"/>
                    </a:lnTo>
                    <a:lnTo>
                      <a:pt x="399" y="1003"/>
                    </a:lnTo>
                    <a:lnTo>
                      <a:pt x="399" y="1001"/>
                    </a:lnTo>
                    <a:lnTo>
                      <a:pt x="397" y="1001"/>
                    </a:lnTo>
                    <a:lnTo>
                      <a:pt x="384" y="1001"/>
                    </a:lnTo>
                    <a:lnTo>
                      <a:pt x="359" y="999"/>
                    </a:lnTo>
                    <a:lnTo>
                      <a:pt x="334" y="997"/>
                    </a:lnTo>
                    <a:lnTo>
                      <a:pt x="309" y="996"/>
                    </a:lnTo>
                    <a:lnTo>
                      <a:pt x="284" y="990"/>
                    </a:lnTo>
                    <a:lnTo>
                      <a:pt x="261" y="986"/>
                    </a:lnTo>
                    <a:lnTo>
                      <a:pt x="236" y="978"/>
                    </a:lnTo>
                    <a:lnTo>
                      <a:pt x="213" y="971"/>
                    </a:lnTo>
                    <a:lnTo>
                      <a:pt x="192" y="961"/>
                    </a:lnTo>
                    <a:lnTo>
                      <a:pt x="169" y="951"/>
                    </a:lnTo>
                    <a:lnTo>
                      <a:pt x="148" y="942"/>
                    </a:lnTo>
                    <a:lnTo>
                      <a:pt x="127" y="928"/>
                    </a:lnTo>
                    <a:lnTo>
                      <a:pt x="107" y="917"/>
                    </a:lnTo>
                    <a:lnTo>
                      <a:pt x="88" y="901"/>
                    </a:lnTo>
                    <a:lnTo>
                      <a:pt x="69" y="888"/>
                    </a:lnTo>
                    <a:lnTo>
                      <a:pt x="52" y="873"/>
                    </a:lnTo>
                    <a:lnTo>
                      <a:pt x="34" y="855"/>
                    </a:lnTo>
                    <a:lnTo>
                      <a:pt x="17" y="838"/>
                    </a:lnTo>
                    <a:lnTo>
                      <a:pt x="2" y="821"/>
                    </a:lnTo>
                    <a:lnTo>
                      <a:pt x="0" y="819"/>
                    </a:lnTo>
                    <a:lnTo>
                      <a:pt x="0" y="821"/>
                    </a:lnTo>
                    <a:lnTo>
                      <a:pt x="0" y="823"/>
                    </a:lnTo>
                    <a:lnTo>
                      <a:pt x="0" y="825"/>
                    </a:lnTo>
                    <a:lnTo>
                      <a:pt x="0" y="827"/>
                    </a:lnTo>
                    <a:lnTo>
                      <a:pt x="0" y="829"/>
                    </a:lnTo>
                    <a:lnTo>
                      <a:pt x="0" y="830"/>
                    </a:lnTo>
                    <a:lnTo>
                      <a:pt x="0" y="832"/>
                    </a:lnTo>
                    <a:lnTo>
                      <a:pt x="0" y="834"/>
                    </a:lnTo>
                    <a:close/>
                  </a:path>
                </a:pathLst>
              </a:custGeom>
              <a:solidFill>
                <a:srgbClr val="A1D9FF"/>
              </a:solidFill>
              <a:ln w="9525">
                <a:noFill/>
                <a:round/>
              </a:ln>
            </p:spPr>
            <p:txBody>
              <a:bodyPr/>
              <a:lstStyle/>
              <a:p>
                <a:endParaRPr lang="en-US"/>
              </a:p>
            </p:txBody>
          </p:sp>
          <p:sp>
            <p:nvSpPr>
              <p:cNvPr id="44264" name="Freeform 435"/>
              <p:cNvSpPr>
                <a:spLocks noEditPoints="1"/>
              </p:cNvSpPr>
              <p:nvPr/>
            </p:nvSpPr>
            <p:spPr bwMode="auto">
              <a:xfrm>
                <a:off x="3994" y="1596"/>
                <a:ext cx="399" cy="1002"/>
              </a:xfrm>
              <a:custGeom>
                <a:avLst/>
                <a:gdLst>
                  <a:gd name="T0" fmla="*/ 359 w 399"/>
                  <a:gd name="T1" fmla="*/ 0 h 1002"/>
                  <a:gd name="T2" fmla="*/ 307 w 399"/>
                  <a:gd name="T3" fmla="*/ 6 h 1002"/>
                  <a:gd name="T4" fmla="*/ 259 w 399"/>
                  <a:gd name="T5" fmla="*/ 16 h 1002"/>
                  <a:gd name="T6" fmla="*/ 211 w 399"/>
                  <a:gd name="T7" fmla="*/ 31 h 1002"/>
                  <a:gd name="T8" fmla="*/ 167 w 399"/>
                  <a:gd name="T9" fmla="*/ 50 h 1002"/>
                  <a:gd name="T10" fmla="*/ 125 w 399"/>
                  <a:gd name="T11" fmla="*/ 73 h 1002"/>
                  <a:gd name="T12" fmla="*/ 92 w 399"/>
                  <a:gd name="T13" fmla="*/ 94 h 1002"/>
                  <a:gd name="T14" fmla="*/ 92 w 399"/>
                  <a:gd name="T15" fmla="*/ 98 h 1002"/>
                  <a:gd name="T16" fmla="*/ 90 w 399"/>
                  <a:gd name="T17" fmla="*/ 102 h 1002"/>
                  <a:gd name="T18" fmla="*/ 90 w 399"/>
                  <a:gd name="T19" fmla="*/ 106 h 1002"/>
                  <a:gd name="T20" fmla="*/ 88 w 399"/>
                  <a:gd name="T21" fmla="*/ 110 h 1002"/>
                  <a:gd name="T22" fmla="*/ 109 w 399"/>
                  <a:gd name="T23" fmla="*/ 94 h 1002"/>
                  <a:gd name="T24" fmla="*/ 150 w 399"/>
                  <a:gd name="T25" fmla="*/ 70 h 1002"/>
                  <a:gd name="T26" fmla="*/ 194 w 399"/>
                  <a:gd name="T27" fmla="*/ 50 h 1002"/>
                  <a:gd name="T28" fmla="*/ 238 w 399"/>
                  <a:gd name="T29" fmla="*/ 33 h 1002"/>
                  <a:gd name="T30" fmla="*/ 286 w 399"/>
                  <a:gd name="T31" fmla="*/ 22 h 1002"/>
                  <a:gd name="T32" fmla="*/ 334 w 399"/>
                  <a:gd name="T33" fmla="*/ 14 h 1002"/>
                  <a:gd name="T34" fmla="*/ 378 w 399"/>
                  <a:gd name="T35" fmla="*/ 12 h 1002"/>
                  <a:gd name="T36" fmla="*/ 380 w 399"/>
                  <a:gd name="T37" fmla="*/ 8 h 1002"/>
                  <a:gd name="T38" fmla="*/ 380 w 399"/>
                  <a:gd name="T39" fmla="*/ 6 h 1002"/>
                  <a:gd name="T40" fmla="*/ 382 w 399"/>
                  <a:gd name="T41" fmla="*/ 2 h 1002"/>
                  <a:gd name="T42" fmla="*/ 382 w 399"/>
                  <a:gd name="T43" fmla="*/ 0 h 1002"/>
                  <a:gd name="T44" fmla="*/ 13 w 399"/>
                  <a:gd name="T45" fmla="*/ 837 h 1002"/>
                  <a:gd name="T46" fmla="*/ 48 w 399"/>
                  <a:gd name="T47" fmla="*/ 872 h 1002"/>
                  <a:gd name="T48" fmla="*/ 84 w 399"/>
                  <a:gd name="T49" fmla="*/ 902 h 1002"/>
                  <a:gd name="T50" fmla="*/ 125 w 399"/>
                  <a:gd name="T51" fmla="*/ 929 h 1002"/>
                  <a:gd name="T52" fmla="*/ 167 w 399"/>
                  <a:gd name="T53" fmla="*/ 952 h 1002"/>
                  <a:gd name="T54" fmla="*/ 211 w 399"/>
                  <a:gd name="T55" fmla="*/ 971 h 1002"/>
                  <a:gd name="T56" fmla="*/ 259 w 399"/>
                  <a:gd name="T57" fmla="*/ 985 h 1002"/>
                  <a:gd name="T58" fmla="*/ 307 w 399"/>
                  <a:gd name="T59" fmla="*/ 996 h 1002"/>
                  <a:gd name="T60" fmla="*/ 359 w 399"/>
                  <a:gd name="T61" fmla="*/ 1000 h 1002"/>
                  <a:gd name="T62" fmla="*/ 399 w 399"/>
                  <a:gd name="T63" fmla="*/ 1000 h 1002"/>
                  <a:gd name="T64" fmla="*/ 399 w 399"/>
                  <a:gd name="T65" fmla="*/ 998 h 1002"/>
                  <a:gd name="T66" fmla="*/ 397 w 399"/>
                  <a:gd name="T67" fmla="*/ 996 h 1002"/>
                  <a:gd name="T68" fmla="*/ 397 w 399"/>
                  <a:gd name="T69" fmla="*/ 992 h 1002"/>
                  <a:gd name="T70" fmla="*/ 395 w 399"/>
                  <a:gd name="T71" fmla="*/ 991 h 1002"/>
                  <a:gd name="T72" fmla="*/ 359 w 399"/>
                  <a:gd name="T73" fmla="*/ 991 h 1002"/>
                  <a:gd name="T74" fmla="*/ 309 w 399"/>
                  <a:gd name="T75" fmla="*/ 985 h 1002"/>
                  <a:gd name="T76" fmla="*/ 261 w 399"/>
                  <a:gd name="T77" fmla="*/ 975 h 1002"/>
                  <a:gd name="T78" fmla="*/ 215 w 399"/>
                  <a:gd name="T79" fmla="*/ 960 h 1002"/>
                  <a:gd name="T80" fmla="*/ 171 w 399"/>
                  <a:gd name="T81" fmla="*/ 943 h 1002"/>
                  <a:gd name="T82" fmla="*/ 130 w 399"/>
                  <a:gd name="T83" fmla="*/ 920 h 1002"/>
                  <a:gd name="T84" fmla="*/ 90 w 399"/>
                  <a:gd name="T85" fmla="*/ 893 h 1002"/>
                  <a:gd name="T86" fmla="*/ 55 w 399"/>
                  <a:gd name="T87" fmla="*/ 864 h 1002"/>
                  <a:gd name="T88" fmla="*/ 21 w 399"/>
                  <a:gd name="T89" fmla="*/ 829 h 1002"/>
                  <a:gd name="T90" fmla="*/ 0 w 399"/>
                  <a:gd name="T91" fmla="*/ 804 h 1002"/>
                  <a:gd name="T92" fmla="*/ 0 w 399"/>
                  <a:gd name="T93" fmla="*/ 808 h 1002"/>
                  <a:gd name="T94" fmla="*/ 0 w 399"/>
                  <a:gd name="T95" fmla="*/ 814 h 1002"/>
                  <a:gd name="T96" fmla="*/ 0 w 399"/>
                  <a:gd name="T97" fmla="*/ 818 h 1002"/>
                  <a:gd name="T98" fmla="*/ 0 w 399"/>
                  <a:gd name="T99" fmla="*/ 822 h 100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99"/>
                  <a:gd name="T151" fmla="*/ 0 h 1002"/>
                  <a:gd name="T152" fmla="*/ 399 w 399"/>
                  <a:gd name="T153" fmla="*/ 1002 h 100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99" h="1002">
                    <a:moveTo>
                      <a:pt x="382" y="0"/>
                    </a:moveTo>
                    <a:lnTo>
                      <a:pt x="359" y="0"/>
                    </a:lnTo>
                    <a:lnTo>
                      <a:pt x="332" y="2"/>
                    </a:lnTo>
                    <a:lnTo>
                      <a:pt x="307" y="6"/>
                    </a:lnTo>
                    <a:lnTo>
                      <a:pt x="284" y="10"/>
                    </a:lnTo>
                    <a:lnTo>
                      <a:pt x="259" y="16"/>
                    </a:lnTo>
                    <a:lnTo>
                      <a:pt x="236" y="23"/>
                    </a:lnTo>
                    <a:lnTo>
                      <a:pt x="211" y="31"/>
                    </a:lnTo>
                    <a:lnTo>
                      <a:pt x="190" y="41"/>
                    </a:lnTo>
                    <a:lnTo>
                      <a:pt x="167" y="50"/>
                    </a:lnTo>
                    <a:lnTo>
                      <a:pt x="146" y="60"/>
                    </a:lnTo>
                    <a:lnTo>
                      <a:pt x="125" y="73"/>
                    </a:lnTo>
                    <a:lnTo>
                      <a:pt x="103" y="87"/>
                    </a:lnTo>
                    <a:lnTo>
                      <a:pt x="92" y="94"/>
                    </a:lnTo>
                    <a:lnTo>
                      <a:pt x="92" y="96"/>
                    </a:lnTo>
                    <a:lnTo>
                      <a:pt x="92" y="98"/>
                    </a:lnTo>
                    <a:lnTo>
                      <a:pt x="92" y="100"/>
                    </a:lnTo>
                    <a:lnTo>
                      <a:pt x="90" y="102"/>
                    </a:lnTo>
                    <a:lnTo>
                      <a:pt x="90" y="104"/>
                    </a:lnTo>
                    <a:lnTo>
                      <a:pt x="90" y="106"/>
                    </a:lnTo>
                    <a:lnTo>
                      <a:pt x="90" y="108"/>
                    </a:lnTo>
                    <a:lnTo>
                      <a:pt x="88" y="110"/>
                    </a:lnTo>
                    <a:lnTo>
                      <a:pt x="90" y="108"/>
                    </a:lnTo>
                    <a:lnTo>
                      <a:pt x="109" y="94"/>
                    </a:lnTo>
                    <a:lnTo>
                      <a:pt x="130" y="83"/>
                    </a:lnTo>
                    <a:lnTo>
                      <a:pt x="150" y="70"/>
                    </a:lnTo>
                    <a:lnTo>
                      <a:pt x="171" y="60"/>
                    </a:lnTo>
                    <a:lnTo>
                      <a:pt x="194" y="50"/>
                    </a:lnTo>
                    <a:lnTo>
                      <a:pt x="215" y="41"/>
                    </a:lnTo>
                    <a:lnTo>
                      <a:pt x="238" y="33"/>
                    </a:lnTo>
                    <a:lnTo>
                      <a:pt x="261" y="27"/>
                    </a:lnTo>
                    <a:lnTo>
                      <a:pt x="286" y="22"/>
                    </a:lnTo>
                    <a:lnTo>
                      <a:pt x="309" y="16"/>
                    </a:lnTo>
                    <a:lnTo>
                      <a:pt x="334" y="14"/>
                    </a:lnTo>
                    <a:lnTo>
                      <a:pt x="359" y="12"/>
                    </a:lnTo>
                    <a:lnTo>
                      <a:pt x="378" y="12"/>
                    </a:lnTo>
                    <a:lnTo>
                      <a:pt x="378" y="10"/>
                    </a:lnTo>
                    <a:lnTo>
                      <a:pt x="380" y="8"/>
                    </a:lnTo>
                    <a:lnTo>
                      <a:pt x="380" y="6"/>
                    </a:lnTo>
                    <a:lnTo>
                      <a:pt x="380" y="4"/>
                    </a:lnTo>
                    <a:lnTo>
                      <a:pt x="382" y="2"/>
                    </a:lnTo>
                    <a:lnTo>
                      <a:pt x="382" y="0"/>
                    </a:lnTo>
                    <a:close/>
                    <a:moveTo>
                      <a:pt x="0" y="822"/>
                    </a:moveTo>
                    <a:lnTo>
                      <a:pt x="13" y="837"/>
                    </a:lnTo>
                    <a:lnTo>
                      <a:pt x="31" y="854"/>
                    </a:lnTo>
                    <a:lnTo>
                      <a:pt x="48" y="872"/>
                    </a:lnTo>
                    <a:lnTo>
                      <a:pt x="65" y="887"/>
                    </a:lnTo>
                    <a:lnTo>
                      <a:pt x="84" y="902"/>
                    </a:lnTo>
                    <a:lnTo>
                      <a:pt x="103" y="916"/>
                    </a:lnTo>
                    <a:lnTo>
                      <a:pt x="125" y="929"/>
                    </a:lnTo>
                    <a:lnTo>
                      <a:pt x="146" y="941"/>
                    </a:lnTo>
                    <a:lnTo>
                      <a:pt x="167" y="952"/>
                    </a:lnTo>
                    <a:lnTo>
                      <a:pt x="190" y="962"/>
                    </a:lnTo>
                    <a:lnTo>
                      <a:pt x="211" y="971"/>
                    </a:lnTo>
                    <a:lnTo>
                      <a:pt x="236" y="979"/>
                    </a:lnTo>
                    <a:lnTo>
                      <a:pt x="259" y="985"/>
                    </a:lnTo>
                    <a:lnTo>
                      <a:pt x="284" y="991"/>
                    </a:lnTo>
                    <a:lnTo>
                      <a:pt x="307" y="996"/>
                    </a:lnTo>
                    <a:lnTo>
                      <a:pt x="332" y="998"/>
                    </a:lnTo>
                    <a:lnTo>
                      <a:pt x="359" y="1000"/>
                    </a:lnTo>
                    <a:lnTo>
                      <a:pt x="384" y="1002"/>
                    </a:lnTo>
                    <a:lnTo>
                      <a:pt x="399" y="1000"/>
                    </a:lnTo>
                    <a:lnTo>
                      <a:pt x="399" y="998"/>
                    </a:lnTo>
                    <a:lnTo>
                      <a:pt x="399" y="996"/>
                    </a:lnTo>
                    <a:lnTo>
                      <a:pt x="397" y="996"/>
                    </a:lnTo>
                    <a:lnTo>
                      <a:pt x="397" y="994"/>
                    </a:lnTo>
                    <a:lnTo>
                      <a:pt x="397" y="992"/>
                    </a:lnTo>
                    <a:lnTo>
                      <a:pt x="395" y="991"/>
                    </a:lnTo>
                    <a:lnTo>
                      <a:pt x="384" y="991"/>
                    </a:lnTo>
                    <a:lnTo>
                      <a:pt x="359" y="991"/>
                    </a:lnTo>
                    <a:lnTo>
                      <a:pt x="334" y="989"/>
                    </a:lnTo>
                    <a:lnTo>
                      <a:pt x="309" y="985"/>
                    </a:lnTo>
                    <a:lnTo>
                      <a:pt x="286" y="981"/>
                    </a:lnTo>
                    <a:lnTo>
                      <a:pt x="261" y="975"/>
                    </a:lnTo>
                    <a:lnTo>
                      <a:pt x="238" y="967"/>
                    </a:lnTo>
                    <a:lnTo>
                      <a:pt x="215" y="960"/>
                    </a:lnTo>
                    <a:lnTo>
                      <a:pt x="194" y="952"/>
                    </a:lnTo>
                    <a:lnTo>
                      <a:pt x="171" y="943"/>
                    </a:lnTo>
                    <a:lnTo>
                      <a:pt x="150" y="931"/>
                    </a:lnTo>
                    <a:lnTo>
                      <a:pt x="130" y="920"/>
                    </a:lnTo>
                    <a:lnTo>
                      <a:pt x="109" y="906"/>
                    </a:lnTo>
                    <a:lnTo>
                      <a:pt x="90" y="893"/>
                    </a:lnTo>
                    <a:lnTo>
                      <a:pt x="73" y="879"/>
                    </a:lnTo>
                    <a:lnTo>
                      <a:pt x="55" y="864"/>
                    </a:lnTo>
                    <a:lnTo>
                      <a:pt x="38" y="847"/>
                    </a:lnTo>
                    <a:lnTo>
                      <a:pt x="21" y="829"/>
                    </a:lnTo>
                    <a:lnTo>
                      <a:pt x="6" y="812"/>
                    </a:lnTo>
                    <a:lnTo>
                      <a:pt x="0" y="804"/>
                    </a:lnTo>
                    <a:lnTo>
                      <a:pt x="0" y="806"/>
                    </a:lnTo>
                    <a:lnTo>
                      <a:pt x="0" y="808"/>
                    </a:lnTo>
                    <a:lnTo>
                      <a:pt x="0" y="810"/>
                    </a:lnTo>
                    <a:lnTo>
                      <a:pt x="0" y="814"/>
                    </a:lnTo>
                    <a:lnTo>
                      <a:pt x="0" y="816"/>
                    </a:lnTo>
                    <a:lnTo>
                      <a:pt x="0" y="818"/>
                    </a:lnTo>
                    <a:lnTo>
                      <a:pt x="0" y="820"/>
                    </a:lnTo>
                    <a:lnTo>
                      <a:pt x="0" y="822"/>
                    </a:lnTo>
                    <a:close/>
                  </a:path>
                </a:pathLst>
              </a:custGeom>
              <a:solidFill>
                <a:srgbClr val="A2D9FF"/>
              </a:solidFill>
              <a:ln w="9525">
                <a:noFill/>
                <a:round/>
              </a:ln>
            </p:spPr>
            <p:txBody>
              <a:bodyPr/>
              <a:lstStyle/>
              <a:p>
                <a:endParaRPr lang="en-US"/>
              </a:p>
            </p:txBody>
          </p:sp>
          <p:sp>
            <p:nvSpPr>
              <p:cNvPr id="44265" name="Freeform 436"/>
              <p:cNvSpPr>
                <a:spLocks noEditPoints="1"/>
              </p:cNvSpPr>
              <p:nvPr/>
            </p:nvSpPr>
            <p:spPr bwMode="auto">
              <a:xfrm>
                <a:off x="3994" y="1602"/>
                <a:ext cx="397" cy="990"/>
              </a:xfrm>
              <a:custGeom>
                <a:avLst/>
                <a:gdLst>
                  <a:gd name="T0" fmla="*/ 359 w 397"/>
                  <a:gd name="T1" fmla="*/ 0 h 990"/>
                  <a:gd name="T2" fmla="*/ 309 w 397"/>
                  <a:gd name="T3" fmla="*/ 6 h 990"/>
                  <a:gd name="T4" fmla="*/ 261 w 397"/>
                  <a:gd name="T5" fmla="*/ 16 h 990"/>
                  <a:gd name="T6" fmla="*/ 213 w 397"/>
                  <a:gd name="T7" fmla="*/ 29 h 990"/>
                  <a:gd name="T8" fmla="*/ 169 w 397"/>
                  <a:gd name="T9" fmla="*/ 48 h 990"/>
                  <a:gd name="T10" fmla="*/ 127 w 397"/>
                  <a:gd name="T11" fmla="*/ 71 h 990"/>
                  <a:gd name="T12" fmla="*/ 90 w 397"/>
                  <a:gd name="T13" fmla="*/ 96 h 990"/>
                  <a:gd name="T14" fmla="*/ 90 w 397"/>
                  <a:gd name="T15" fmla="*/ 100 h 990"/>
                  <a:gd name="T16" fmla="*/ 88 w 397"/>
                  <a:gd name="T17" fmla="*/ 104 h 990"/>
                  <a:gd name="T18" fmla="*/ 88 w 397"/>
                  <a:gd name="T19" fmla="*/ 108 h 990"/>
                  <a:gd name="T20" fmla="*/ 86 w 397"/>
                  <a:gd name="T21" fmla="*/ 113 h 990"/>
                  <a:gd name="T22" fmla="*/ 113 w 397"/>
                  <a:gd name="T23" fmla="*/ 92 h 990"/>
                  <a:gd name="T24" fmla="*/ 153 w 397"/>
                  <a:gd name="T25" fmla="*/ 69 h 990"/>
                  <a:gd name="T26" fmla="*/ 196 w 397"/>
                  <a:gd name="T27" fmla="*/ 48 h 990"/>
                  <a:gd name="T28" fmla="*/ 240 w 397"/>
                  <a:gd name="T29" fmla="*/ 33 h 990"/>
                  <a:gd name="T30" fmla="*/ 286 w 397"/>
                  <a:gd name="T31" fmla="*/ 19 h 990"/>
                  <a:gd name="T32" fmla="*/ 334 w 397"/>
                  <a:gd name="T33" fmla="*/ 14 h 990"/>
                  <a:gd name="T34" fmla="*/ 376 w 397"/>
                  <a:gd name="T35" fmla="*/ 10 h 990"/>
                  <a:gd name="T36" fmla="*/ 378 w 397"/>
                  <a:gd name="T37" fmla="*/ 8 h 990"/>
                  <a:gd name="T38" fmla="*/ 378 w 397"/>
                  <a:gd name="T39" fmla="*/ 6 h 990"/>
                  <a:gd name="T40" fmla="*/ 380 w 397"/>
                  <a:gd name="T41" fmla="*/ 2 h 990"/>
                  <a:gd name="T42" fmla="*/ 380 w 397"/>
                  <a:gd name="T43" fmla="*/ 0 h 990"/>
                  <a:gd name="T44" fmla="*/ 2 w 397"/>
                  <a:gd name="T45" fmla="*/ 810 h 990"/>
                  <a:gd name="T46" fmla="*/ 34 w 397"/>
                  <a:gd name="T47" fmla="*/ 844 h 990"/>
                  <a:gd name="T48" fmla="*/ 69 w 397"/>
                  <a:gd name="T49" fmla="*/ 877 h 990"/>
                  <a:gd name="T50" fmla="*/ 107 w 397"/>
                  <a:gd name="T51" fmla="*/ 906 h 990"/>
                  <a:gd name="T52" fmla="*/ 148 w 397"/>
                  <a:gd name="T53" fmla="*/ 931 h 990"/>
                  <a:gd name="T54" fmla="*/ 192 w 397"/>
                  <a:gd name="T55" fmla="*/ 950 h 990"/>
                  <a:gd name="T56" fmla="*/ 236 w 397"/>
                  <a:gd name="T57" fmla="*/ 967 h 990"/>
                  <a:gd name="T58" fmla="*/ 284 w 397"/>
                  <a:gd name="T59" fmla="*/ 979 h 990"/>
                  <a:gd name="T60" fmla="*/ 334 w 397"/>
                  <a:gd name="T61" fmla="*/ 986 h 990"/>
                  <a:gd name="T62" fmla="*/ 384 w 397"/>
                  <a:gd name="T63" fmla="*/ 990 h 990"/>
                  <a:gd name="T64" fmla="*/ 397 w 397"/>
                  <a:gd name="T65" fmla="*/ 988 h 990"/>
                  <a:gd name="T66" fmla="*/ 395 w 397"/>
                  <a:gd name="T67" fmla="*/ 985 h 990"/>
                  <a:gd name="T68" fmla="*/ 395 w 397"/>
                  <a:gd name="T69" fmla="*/ 983 h 990"/>
                  <a:gd name="T70" fmla="*/ 393 w 397"/>
                  <a:gd name="T71" fmla="*/ 981 h 990"/>
                  <a:gd name="T72" fmla="*/ 384 w 397"/>
                  <a:gd name="T73" fmla="*/ 979 h 990"/>
                  <a:gd name="T74" fmla="*/ 334 w 397"/>
                  <a:gd name="T75" fmla="*/ 977 h 990"/>
                  <a:gd name="T76" fmla="*/ 286 w 397"/>
                  <a:gd name="T77" fmla="*/ 969 h 990"/>
                  <a:gd name="T78" fmla="*/ 240 w 397"/>
                  <a:gd name="T79" fmla="*/ 958 h 990"/>
                  <a:gd name="T80" fmla="*/ 196 w 397"/>
                  <a:gd name="T81" fmla="*/ 940 h 990"/>
                  <a:gd name="T82" fmla="*/ 153 w 397"/>
                  <a:gd name="T83" fmla="*/ 921 h 990"/>
                  <a:gd name="T84" fmla="*/ 113 w 397"/>
                  <a:gd name="T85" fmla="*/ 896 h 990"/>
                  <a:gd name="T86" fmla="*/ 77 w 397"/>
                  <a:gd name="T87" fmla="*/ 869 h 990"/>
                  <a:gd name="T88" fmla="*/ 42 w 397"/>
                  <a:gd name="T89" fmla="*/ 837 h 990"/>
                  <a:gd name="T90" fmla="*/ 9 w 397"/>
                  <a:gd name="T91" fmla="*/ 802 h 990"/>
                  <a:gd name="T92" fmla="*/ 0 w 397"/>
                  <a:gd name="T93" fmla="*/ 793 h 990"/>
                  <a:gd name="T94" fmla="*/ 0 w 397"/>
                  <a:gd name="T95" fmla="*/ 796 h 990"/>
                  <a:gd name="T96" fmla="*/ 0 w 397"/>
                  <a:gd name="T97" fmla="*/ 800 h 990"/>
                  <a:gd name="T98" fmla="*/ 0 w 397"/>
                  <a:gd name="T99" fmla="*/ 806 h 99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97"/>
                  <a:gd name="T151" fmla="*/ 0 h 990"/>
                  <a:gd name="T152" fmla="*/ 397 w 397"/>
                  <a:gd name="T153" fmla="*/ 990 h 99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97" h="990">
                    <a:moveTo>
                      <a:pt x="380" y="0"/>
                    </a:moveTo>
                    <a:lnTo>
                      <a:pt x="359" y="0"/>
                    </a:lnTo>
                    <a:lnTo>
                      <a:pt x="334" y="2"/>
                    </a:lnTo>
                    <a:lnTo>
                      <a:pt x="309" y="6"/>
                    </a:lnTo>
                    <a:lnTo>
                      <a:pt x="284" y="10"/>
                    </a:lnTo>
                    <a:lnTo>
                      <a:pt x="261" y="16"/>
                    </a:lnTo>
                    <a:lnTo>
                      <a:pt x="236" y="21"/>
                    </a:lnTo>
                    <a:lnTo>
                      <a:pt x="213" y="29"/>
                    </a:lnTo>
                    <a:lnTo>
                      <a:pt x="192" y="39"/>
                    </a:lnTo>
                    <a:lnTo>
                      <a:pt x="169" y="48"/>
                    </a:lnTo>
                    <a:lnTo>
                      <a:pt x="148" y="60"/>
                    </a:lnTo>
                    <a:lnTo>
                      <a:pt x="127" y="71"/>
                    </a:lnTo>
                    <a:lnTo>
                      <a:pt x="107" y="85"/>
                    </a:lnTo>
                    <a:lnTo>
                      <a:pt x="90" y="96"/>
                    </a:lnTo>
                    <a:lnTo>
                      <a:pt x="90" y="98"/>
                    </a:lnTo>
                    <a:lnTo>
                      <a:pt x="90" y="100"/>
                    </a:lnTo>
                    <a:lnTo>
                      <a:pt x="90" y="102"/>
                    </a:lnTo>
                    <a:lnTo>
                      <a:pt x="88" y="104"/>
                    </a:lnTo>
                    <a:lnTo>
                      <a:pt x="88" y="106"/>
                    </a:lnTo>
                    <a:lnTo>
                      <a:pt x="88" y="108"/>
                    </a:lnTo>
                    <a:lnTo>
                      <a:pt x="86" y="110"/>
                    </a:lnTo>
                    <a:lnTo>
                      <a:pt x="86" y="113"/>
                    </a:lnTo>
                    <a:lnTo>
                      <a:pt x="94" y="106"/>
                    </a:lnTo>
                    <a:lnTo>
                      <a:pt x="113" y="92"/>
                    </a:lnTo>
                    <a:lnTo>
                      <a:pt x="132" y="81"/>
                    </a:lnTo>
                    <a:lnTo>
                      <a:pt x="153" y="69"/>
                    </a:lnTo>
                    <a:lnTo>
                      <a:pt x="174" y="58"/>
                    </a:lnTo>
                    <a:lnTo>
                      <a:pt x="196" y="48"/>
                    </a:lnTo>
                    <a:lnTo>
                      <a:pt x="217" y="41"/>
                    </a:lnTo>
                    <a:lnTo>
                      <a:pt x="240" y="33"/>
                    </a:lnTo>
                    <a:lnTo>
                      <a:pt x="263" y="25"/>
                    </a:lnTo>
                    <a:lnTo>
                      <a:pt x="286" y="19"/>
                    </a:lnTo>
                    <a:lnTo>
                      <a:pt x="311" y="16"/>
                    </a:lnTo>
                    <a:lnTo>
                      <a:pt x="334" y="14"/>
                    </a:lnTo>
                    <a:lnTo>
                      <a:pt x="359" y="12"/>
                    </a:lnTo>
                    <a:lnTo>
                      <a:pt x="376" y="10"/>
                    </a:lnTo>
                    <a:lnTo>
                      <a:pt x="378" y="8"/>
                    </a:lnTo>
                    <a:lnTo>
                      <a:pt x="378" y="6"/>
                    </a:lnTo>
                    <a:lnTo>
                      <a:pt x="378" y="4"/>
                    </a:lnTo>
                    <a:lnTo>
                      <a:pt x="380" y="2"/>
                    </a:lnTo>
                    <a:lnTo>
                      <a:pt x="380" y="0"/>
                    </a:lnTo>
                    <a:close/>
                    <a:moveTo>
                      <a:pt x="0" y="808"/>
                    </a:moveTo>
                    <a:lnTo>
                      <a:pt x="2" y="810"/>
                    </a:lnTo>
                    <a:lnTo>
                      <a:pt x="17" y="827"/>
                    </a:lnTo>
                    <a:lnTo>
                      <a:pt x="34" y="844"/>
                    </a:lnTo>
                    <a:lnTo>
                      <a:pt x="52" y="862"/>
                    </a:lnTo>
                    <a:lnTo>
                      <a:pt x="69" y="877"/>
                    </a:lnTo>
                    <a:lnTo>
                      <a:pt x="88" y="890"/>
                    </a:lnTo>
                    <a:lnTo>
                      <a:pt x="107" y="906"/>
                    </a:lnTo>
                    <a:lnTo>
                      <a:pt x="127" y="917"/>
                    </a:lnTo>
                    <a:lnTo>
                      <a:pt x="148" y="931"/>
                    </a:lnTo>
                    <a:lnTo>
                      <a:pt x="169" y="940"/>
                    </a:lnTo>
                    <a:lnTo>
                      <a:pt x="192" y="950"/>
                    </a:lnTo>
                    <a:lnTo>
                      <a:pt x="213" y="960"/>
                    </a:lnTo>
                    <a:lnTo>
                      <a:pt x="236" y="967"/>
                    </a:lnTo>
                    <a:lnTo>
                      <a:pt x="261" y="975"/>
                    </a:lnTo>
                    <a:lnTo>
                      <a:pt x="284" y="979"/>
                    </a:lnTo>
                    <a:lnTo>
                      <a:pt x="309" y="985"/>
                    </a:lnTo>
                    <a:lnTo>
                      <a:pt x="334" y="986"/>
                    </a:lnTo>
                    <a:lnTo>
                      <a:pt x="359" y="988"/>
                    </a:lnTo>
                    <a:lnTo>
                      <a:pt x="384" y="990"/>
                    </a:lnTo>
                    <a:lnTo>
                      <a:pt x="397" y="990"/>
                    </a:lnTo>
                    <a:lnTo>
                      <a:pt x="397" y="988"/>
                    </a:lnTo>
                    <a:lnTo>
                      <a:pt x="397" y="986"/>
                    </a:lnTo>
                    <a:lnTo>
                      <a:pt x="395" y="985"/>
                    </a:lnTo>
                    <a:lnTo>
                      <a:pt x="395" y="983"/>
                    </a:lnTo>
                    <a:lnTo>
                      <a:pt x="395" y="981"/>
                    </a:lnTo>
                    <a:lnTo>
                      <a:pt x="393" y="981"/>
                    </a:lnTo>
                    <a:lnTo>
                      <a:pt x="393" y="979"/>
                    </a:lnTo>
                    <a:lnTo>
                      <a:pt x="384" y="979"/>
                    </a:lnTo>
                    <a:lnTo>
                      <a:pt x="359" y="979"/>
                    </a:lnTo>
                    <a:lnTo>
                      <a:pt x="334" y="977"/>
                    </a:lnTo>
                    <a:lnTo>
                      <a:pt x="311" y="973"/>
                    </a:lnTo>
                    <a:lnTo>
                      <a:pt x="286" y="969"/>
                    </a:lnTo>
                    <a:lnTo>
                      <a:pt x="263" y="963"/>
                    </a:lnTo>
                    <a:lnTo>
                      <a:pt x="240" y="958"/>
                    </a:lnTo>
                    <a:lnTo>
                      <a:pt x="217" y="950"/>
                    </a:lnTo>
                    <a:lnTo>
                      <a:pt x="196" y="940"/>
                    </a:lnTo>
                    <a:lnTo>
                      <a:pt x="174" y="931"/>
                    </a:lnTo>
                    <a:lnTo>
                      <a:pt x="153" y="921"/>
                    </a:lnTo>
                    <a:lnTo>
                      <a:pt x="132" y="910"/>
                    </a:lnTo>
                    <a:lnTo>
                      <a:pt x="113" y="896"/>
                    </a:lnTo>
                    <a:lnTo>
                      <a:pt x="94" y="883"/>
                    </a:lnTo>
                    <a:lnTo>
                      <a:pt x="77" y="869"/>
                    </a:lnTo>
                    <a:lnTo>
                      <a:pt x="57" y="854"/>
                    </a:lnTo>
                    <a:lnTo>
                      <a:pt x="42" y="837"/>
                    </a:lnTo>
                    <a:lnTo>
                      <a:pt x="25" y="819"/>
                    </a:lnTo>
                    <a:lnTo>
                      <a:pt x="9" y="802"/>
                    </a:lnTo>
                    <a:lnTo>
                      <a:pt x="0" y="791"/>
                    </a:lnTo>
                    <a:lnTo>
                      <a:pt x="0" y="793"/>
                    </a:lnTo>
                    <a:lnTo>
                      <a:pt x="0" y="795"/>
                    </a:lnTo>
                    <a:lnTo>
                      <a:pt x="0" y="796"/>
                    </a:lnTo>
                    <a:lnTo>
                      <a:pt x="0" y="798"/>
                    </a:lnTo>
                    <a:lnTo>
                      <a:pt x="0" y="800"/>
                    </a:lnTo>
                    <a:lnTo>
                      <a:pt x="0" y="802"/>
                    </a:lnTo>
                    <a:lnTo>
                      <a:pt x="0" y="806"/>
                    </a:lnTo>
                    <a:lnTo>
                      <a:pt x="0" y="808"/>
                    </a:lnTo>
                    <a:close/>
                  </a:path>
                </a:pathLst>
              </a:custGeom>
              <a:solidFill>
                <a:srgbClr val="A3DAFF"/>
              </a:solidFill>
              <a:ln w="9525">
                <a:noFill/>
                <a:round/>
              </a:ln>
            </p:spPr>
            <p:txBody>
              <a:bodyPr/>
              <a:lstStyle/>
              <a:p>
                <a:endParaRPr lang="en-US"/>
              </a:p>
            </p:txBody>
          </p:sp>
          <p:sp>
            <p:nvSpPr>
              <p:cNvPr id="44266" name="Freeform 437"/>
              <p:cNvSpPr>
                <a:spLocks noEditPoints="1"/>
              </p:cNvSpPr>
              <p:nvPr/>
            </p:nvSpPr>
            <p:spPr bwMode="auto">
              <a:xfrm>
                <a:off x="3994" y="1608"/>
                <a:ext cx="395" cy="979"/>
              </a:xfrm>
              <a:custGeom>
                <a:avLst/>
                <a:gdLst>
                  <a:gd name="T0" fmla="*/ 359 w 395"/>
                  <a:gd name="T1" fmla="*/ 0 h 979"/>
                  <a:gd name="T2" fmla="*/ 309 w 395"/>
                  <a:gd name="T3" fmla="*/ 4 h 979"/>
                  <a:gd name="T4" fmla="*/ 261 w 395"/>
                  <a:gd name="T5" fmla="*/ 15 h 979"/>
                  <a:gd name="T6" fmla="*/ 215 w 395"/>
                  <a:gd name="T7" fmla="*/ 29 h 979"/>
                  <a:gd name="T8" fmla="*/ 171 w 395"/>
                  <a:gd name="T9" fmla="*/ 48 h 979"/>
                  <a:gd name="T10" fmla="*/ 130 w 395"/>
                  <a:gd name="T11" fmla="*/ 71 h 979"/>
                  <a:gd name="T12" fmla="*/ 90 w 395"/>
                  <a:gd name="T13" fmla="*/ 96 h 979"/>
                  <a:gd name="T14" fmla="*/ 88 w 395"/>
                  <a:gd name="T15" fmla="*/ 100 h 979"/>
                  <a:gd name="T16" fmla="*/ 86 w 395"/>
                  <a:gd name="T17" fmla="*/ 104 h 979"/>
                  <a:gd name="T18" fmla="*/ 86 w 395"/>
                  <a:gd name="T19" fmla="*/ 109 h 979"/>
                  <a:gd name="T20" fmla="*/ 84 w 395"/>
                  <a:gd name="T21" fmla="*/ 113 h 979"/>
                  <a:gd name="T22" fmla="*/ 98 w 395"/>
                  <a:gd name="T23" fmla="*/ 106 h 979"/>
                  <a:gd name="T24" fmla="*/ 136 w 395"/>
                  <a:gd name="T25" fmla="*/ 79 h 979"/>
                  <a:gd name="T26" fmla="*/ 176 w 395"/>
                  <a:gd name="T27" fmla="*/ 58 h 979"/>
                  <a:gd name="T28" fmla="*/ 219 w 395"/>
                  <a:gd name="T29" fmla="*/ 38 h 979"/>
                  <a:gd name="T30" fmla="*/ 265 w 395"/>
                  <a:gd name="T31" fmla="*/ 25 h 979"/>
                  <a:gd name="T32" fmla="*/ 311 w 395"/>
                  <a:gd name="T33" fmla="*/ 15 h 979"/>
                  <a:gd name="T34" fmla="*/ 359 w 395"/>
                  <a:gd name="T35" fmla="*/ 10 h 979"/>
                  <a:gd name="T36" fmla="*/ 374 w 395"/>
                  <a:gd name="T37" fmla="*/ 10 h 979"/>
                  <a:gd name="T38" fmla="*/ 376 w 395"/>
                  <a:gd name="T39" fmla="*/ 6 h 979"/>
                  <a:gd name="T40" fmla="*/ 376 w 395"/>
                  <a:gd name="T41" fmla="*/ 4 h 979"/>
                  <a:gd name="T42" fmla="*/ 378 w 395"/>
                  <a:gd name="T43" fmla="*/ 0 h 979"/>
                  <a:gd name="T44" fmla="*/ 0 w 395"/>
                  <a:gd name="T45" fmla="*/ 792 h 979"/>
                  <a:gd name="T46" fmla="*/ 21 w 395"/>
                  <a:gd name="T47" fmla="*/ 817 h 979"/>
                  <a:gd name="T48" fmla="*/ 55 w 395"/>
                  <a:gd name="T49" fmla="*/ 852 h 979"/>
                  <a:gd name="T50" fmla="*/ 90 w 395"/>
                  <a:gd name="T51" fmla="*/ 881 h 979"/>
                  <a:gd name="T52" fmla="*/ 130 w 395"/>
                  <a:gd name="T53" fmla="*/ 908 h 979"/>
                  <a:gd name="T54" fmla="*/ 171 w 395"/>
                  <a:gd name="T55" fmla="*/ 931 h 979"/>
                  <a:gd name="T56" fmla="*/ 215 w 395"/>
                  <a:gd name="T57" fmla="*/ 948 h 979"/>
                  <a:gd name="T58" fmla="*/ 261 w 395"/>
                  <a:gd name="T59" fmla="*/ 963 h 979"/>
                  <a:gd name="T60" fmla="*/ 309 w 395"/>
                  <a:gd name="T61" fmla="*/ 973 h 979"/>
                  <a:gd name="T62" fmla="*/ 359 w 395"/>
                  <a:gd name="T63" fmla="*/ 979 h 979"/>
                  <a:gd name="T64" fmla="*/ 395 w 395"/>
                  <a:gd name="T65" fmla="*/ 979 h 979"/>
                  <a:gd name="T66" fmla="*/ 395 w 395"/>
                  <a:gd name="T67" fmla="*/ 975 h 979"/>
                  <a:gd name="T68" fmla="*/ 393 w 395"/>
                  <a:gd name="T69" fmla="*/ 973 h 979"/>
                  <a:gd name="T70" fmla="*/ 391 w 395"/>
                  <a:gd name="T71" fmla="*/ 971 h 979"/>
                  <a:gd name="T72" fmla="*/ 391 w 395"/>
                  <a:gd name="T73" fmla="*/ 967 h 979"/>
                  <a:gd name="T74" fmla="*/ 359 w 395"/>
                  <a:gd name="T75" fmla="*/ 967 h 979"/>
                  <a:gd name="T76" fmla="*/ 311 w 395"/>
                  <a:gd name="T77" fmla="*/ 963 h 979"/>
                  <a:gd name="T78" fmla="*/ 265 w 395"/>
                  <a:gd name="T79" fmla="*/ 954 h 979"/>
                  <a:gd name="T80" fmla="*/ 219 w 395"/>
                  <a:gd name="T81" fmla="*/ 938 h 979"/>
                  <a:gd name="T82" fmla="*/ 176 w 395"/>
                  <a:gd name="T83" fmla="*/ 921 h 979"/>
                  <a:gd name="T84" fmla="*/ 136 w 395"/>
                  <a:gd name="T85" fmla="*/ 898 h 979"/>
                  <a:gd name="T86" fmla="*/ 98 w 395"/>
                  <a:gd name="T87" fmla="*/ 873 h 979"/>
                  <a:gd name="T88" fmla="*/ 61 w 395"/>
                  <a:gd name="T89" fmla="*/ 844 h 979"/>
                  <a:gd name="T90" fmla="*/ 29 w 395"/>
                  <a:gd name="T91" fmla="*/ 812 h 979"/>
                  <a:gd name="T92" fmla="*/ 0 w 395"/>
                  <a:gd name="T93" fmla="*/ 775 h 979"/>
                  <a:gd name="T94" fmla="*/ 0 w 395"/>
                  <a:gd name="T95" fmla="*/ 779 h 979"/>
                  <a:gd name="T96" fmla="*/ 0 w 395"/>
                  <a:gd name="T97" fmla="*/ 785 h 979"/>
                  <a:gd name="T98" fmla="*/ 0 w 395"/>
                  <a:gd name="T99" fmla="*/ 789 h 979"/>
                  <a:gd name="T100" fmla="*/ 0 w 395"/>
                  <a:gd name="T101" fmla="*/ 792 h 97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5"/>
                  <a:gd name="T154" fmla="*/ 0 h 979"/>
                  <a:gd name="T155" fmla="*/ 395 w 395"/>
                  <a:gd name="T156" fmla="*/ 979 h 97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5" h="979">
                    <a:moveTo>
                      <a:pt x="378" y="0"/>
                    </a:moveTo>
                    <a:lnTo>
                      <a:pt x="359" y="0"/>
                    </a:lnTo>
                    <a:lnTo>
                      <a:pt x="334" y="2"/>
                    </a:lnTo>
                    <a:lnTo>
                      <a:pt x="309" y="4"/>
                    </a:lnTo>
                    <a:lnTo>
                      <a:pt x="286" y="10"/>
                    </a:lnTo>
                    <a:lnTo>
                      <a:pt x="261" y="15"/>
                    </a:lnTo>
                    <a:lnTo>
                      <a:pt x="238" y="21"/>
                    </a:lnTo>
                    <a:lnTo>
                      <a:pt x="215" y="29"/>
                    </a:lnTo>
                    <a:lnTo>
                      <a:pt x="194" y="38"/>
                    </a:lnTo>
                    <a:lnTo>
                      <a:pt x="171" y="48"/>
                    </a:lnTo>
                    <a:lnTo>
                      <a:pt x="150" y="58"/>
                    </a:lnTo>
                    <a:lnTo>
                      <a:pt x="130" y="71"/>
                    </a:lnTo>
                    <a:lnTo>
                      <a:pt x="109" y="82"/>
                    </a:lnTo>
                    <a:lnTo>
                      <a:pt x="90" y="96"/>
                    </a:lnTo>
                    <a:lnTo>
                      <a:pt x="88" y="98"/>
                    </a:lnTo>
                    <a:lnTo>
                      <a:pt x="88" y="100"/>
                    </a:lnTo>
                    <a:lnTo>
                      <a:pt x="88" y="102"/>
                    </a:lnTo>
                    <a:lnTo>
                      <a:pt x="86" y="104"/>
                    </a:lnTo>
                    <a:lnTo>
                      <a:pt x="86" y="107"/>
                    </a:lnTo>
                    <a:lnTo>
                      <a:pt x="86" y="109"/>
                    </a:lnTo>
                    <a:lnTo>
                      <a:pt x="86" y="111"/>
                    </a:lnTo>
                    <a:lnTo>
                      <a:pt x="84" y="113"/>
                    </a:lnTo>
                    <a:lnTo>
                      <a:pt x="84" y="115"/>
                    </a:lnTo>
                    <a:lnTo>
                      <a:pt x="98" y="106"/>
                    </a:lnTo>
                    <a:lnTo>
                      <a:pt x="117" y="92"/>
                    </a:lnTo>
                    <a:lnTo>
                      <a:pt x="136" y="79"/>
                    </a:lnTo>
                    <a:lnTo>
                      <a:pt x="155" y="67"/>
                    </a:lnTo>
                    <a:lnTo>
                      <a:pt x="176" y="58"/>
                    </a:lnTo>
                    <a:lnTo>
                      <a:pt x="198" y="48"/>
                    </a:lnTo>
                    <a:lnTo>
                      <a:pt x="219" y="38"/>
                    </a:lnTo>
                    <a:lnTo>
                      <a:pt x="242" y="31"/>
                    </a:lnTo>
                    <a:lnTo>
                      <a:pt x="265" y="25"/>
                    </a:lnTo>
                    <a:lnTo>
                      <a:pt x="288" y="19"/>
                    </a:lnTo>
                    <a:lnTo>
                      <a:pt x="311" y="15"/>
                    </a:lnTo>
                    <a:lnTo>
                      <a:pt x="336" y="11"/>
                    </a:lnTo>
                    <a:lnTo>
                      <a:pt x="359" y="10"/>
                    </a:lnTo>
                    <a:lnTo>
                      <a:pt x="374" y="10"/>
                    </a:lnTo>
                    <a:lnTo>
                      <a:pt x="374" y="8"/>
                    </a:lnTo>
                    <a:lnTo>
                      <a:pt x="376" y="6"/>
                    </a:lnTo>
                    <a:lnTo>
                      <a:pt x="376" y="4"/>
                    </a:lnTo>
                    <a:lnTo>
                      <a:pt x="376" y="2"/>
                    </a:lnTo>
                    <a:lnTo>
                      <a:pt x="378" y="0"/>
                    </a:lnTo>
                    <a:close/>
                    <a:moveTo>
                      <a:pt x="0" y="792"/>
                    </a:moveTo>
                    <a:lnTo>
                      <a:pt x="6" y="800"/>
                    </a:lnTo>
                    <a:lnTo>
                      <a:pt x="21" y="817"/>
                    </a:lnTo>
                    <a:lnTo>
                      <a:pt x="38" y="835"/>
                    </a:lnTo>
                    <a:lnTo>
                      <a:pt x="55" y="852"/>
                    </a:lnTo>
                    <a:lnTo>
                      <a:pt x="73" y="867"/>
                    </a:lnTo>
                    <a:lnTo>
                      <a:pt x="90" y="881"/>
                    </a:lnTo>
                    <a:lnTo>
                      <a:pt x="109" y="894"/>
                    </a:lnTo>
                    <a:lnTo>
                      <a:pt x="130" y="908"/>
                    </a:lnTo>
                    <a:lnTo>
                      <a:pt x="150" y="919"/>
                    </a:lnTo>
                    <a:lnTo>
                      <a:pt x="171" y="931"/>
                    </a:lnTo>
                    <a:lnTo>
                      <a:pt x="194" y="940"/>
                    </a:lnTo>
                    <a:lnTo>
                      <a:pt x="215" y="948"/>
                    </a:lnTo>
                    <a:lnTo>
                      <a:pt x="238" y="955"/>
                    </a:lnTo>
                    <a:lnTo>
                      <a:pt x="261" y="963"/>
                    </a:lnTo>
                    <a:lnTo>
                      <a:pt x="286" y="969"/>
                    </a:lnTo>
                    <a:lnTo>
                      <a:pt x="309" y="973"/>
                    </a:lnTo>
                    <a:lnTo>
                      <a:pt x="334" y="977"/>
                    </a:lnTo>
                    <a:lnTo>
                      <a:pt x="359" y="979"/>
                    </a:lnTo>
                    <a:lnTo>
                      <a:pt x="384" y="979"/>
                    </a:lnTo>
                    <a:lnTo>
                      <a:pt x="395" y="979"/>
                    </a:lnTo>
                    <a:lnTo>
                      <a:pt x="395" y="977"/>
                    </a:lnTo>
                    <a:lnTo>
                      <a:pt x="395" y="975"/>
                    </a:lnTo>
                    <a:lnTo>
                      <a:pt x="393" y="975"/>
                    </a:lnTo>
                    <a:lnTo>
                      <a:pt x="393" y="973"/>
                    </a:lnTo>
                    <a:lnTo>
                      <a:pt x="393" y="971"/>
                    </a:lnTo>
                    <a:lnTo>
                      <a:pt x="391" y="971"/>
                    </a:lnTo>
                    <a:lnTo>
                      <a:pt x="391" y="969"/>
                    </a:lnTo>
                    <a:lnTo>
                      <a:pt x="391" y="967"/>
                    </a:lnTo>
                    <a:lnTo>
                      <a:pt x="384" y="967"/>
                    </a:lnTo>
                    <a:lnTo>
                      <a:pt x="359" y="967"/>
                    </a:lnTo>
                    <a:lnTo>
                      <a:pt x="336" y="965"/>
                    </a:lnTo>
                    <a:lnTo>
                      <a:pt x="311" y="963"/>
                    </a:lnTo>
                    <a:lnTo>
                      <a:pt x="288" y="957"/>
                    </a:lnTo>
                    <a:lnTo>
                      <a:pt x="265" y="954"/>
                    </a:lnTo>
                    <a:lnTo>
                      <a:pt x="242" y="946"/>
                    </a:lnTo>
                    <a:lnTo>
                      <a:pt x="219" y="938"/>
                    </a:lnTo>
                    <a:lnTo>
                      <a:pt x="198" y="931"/>
                    </a:lnTo>
                    <a:lnTo>
                      <a:pt x="176" y="921"/>
                    </a:lnTo>
                    <a:lnTo>
                      <a:pt x="155" y="909"/>
                    </a:lnTo>
                    <a:lnTo>
                      <a:pt x="136" y="898"/>
                    </a:lnTo>
                    <a:lnTo>
                      <a:pt x="117" y="886"/>
                    </a:lnTo>
                    <a:lnTo>
                      <a:pt x="98" y="873"/>
                    </a:lnTo>
                    <a:lnTo>
                      <a:pt x="79" y="858"/>
                    </a:lnTo>
                    <a:lnTo>
                      <a:pt x="61" y="844"/>
                    </a:lnTo>
                    <a:lnTo>
                      <a:pt x="46" y="827"/>
                    </a:lnTo>
                    <a:lnTo>
                      <a:pt x="29" y="812"/>
                    </a:lnTo>
                    <a:lnTo>
                      <a:pt x="13" y="794"/>
                    </a:lnTo>
                    <a:lnTo>
                      <a:pt x="0" y="775"/>
                    </a:lnTo>
                    <a:lnTo>
                      <a:pt x="0" y="777"/>
                    </a:lnTo>
                    <a:lnTo>
                      <a:pt x="0" y="779"/>
                    </a:lnTo>
                    <a:lnTo>
                      <a:pt x="0" y="783"/>
                    </a:lnTo>
                    <a:lnTo>
                      <a:pt x="0" y="785"/>
                    </a:lnTo>
                    <a:lnTo>
                      <a:pt x="0" y="787"/>
                    </a:lnTo>
                    <a:lnTo>
                      <a:pt x="0" y="789"/>
                    </a:lnTo>
                    <a:lnTo>
                      <a:pt x="0" y="790"/>
                    </a:lnTo>
                    <a:lnTo>
                      <a:pt x="0" y="792"/>
                    </a:lnTo>
                    <a:close/>
                  </a:path>
                </a:pathLst>
              </a:custGeom>
              <a:solidFill>
                <a:srgbClr val="A4DAFF"/>
              </a:solidFill>
              <a:ln w="9525">
                <a:noFill/>
                <a:round/>
              </a:ln>
            </p:spPr>
            <p:txBody>
              <a:bodyPr/>
              <a:lstStyle/>
              <a:p>
                <a:endParaRPr lang="en-US"/>
              </a:p>
            </p:txBody>
          </p:sp>
          <p:sp>
            <p:nvSpPr>
              <p:cNvPr id="44267" name="Freeform 438"/>
              <p:cNvSpPr>
                <a:spLocks noEditPoints="1"/>
              </p:cNvSpPr>
              <p:nvPr/>
            </p:nvSpPr>
            <p:spPr bwMode="auto">
              <a:xfrm>
                <a:off x="3994" y="1612"/>
                <a:ext cx="393" cy="969"/>
              </a:xfrm>
              <a:custGeom>
                <a:avLst/>
                <a:gdLst>
                  <a:gd name="T0" fmla="*/ 359 w 393"/>
                  <a:gd name="T1" fmla="*/ 2 h 969"/>
                  <a:gd name="T2" fmla="*/ 311 w 393"/>
                  <a:gd name="T3" fmla="*/ 6 h 969"/>
                  <a:gd name="T4" fmla="*/ 263 w 393"/>
                  <a:gd name="T5" fmla="*/ 15 h 969"/>
                  <a:gd name="T6" fmla="*/ 217 w 393"/>
                  <a:gd name="T7" fmla="*/ 31 h 969"/>
                  <a:gd name="T8" fmla="*/ 174 w 393"/>
                  <a:gd name="T9" fmla="*/ 48 h 969"/>
                  <a:gd name="T10" fmla="*/ 132 w 393"/>
                  <a:gd name="T11" fmla="*/ 71 h 969"/>
                  <a:gd name="T12" fmla="*/ 94 w 393"/>
                  <a:gd name="T13" fmla="*/ 96 h 969"/>
                  <a:gd name="T14" fmla="*/ 86 w 393"/>
                  <a:gd name="T15" fmla="*/ 105 h 969"/>
                  <a:gd name="T16" fmla="*/ 84 w 393"/>
                  <a:gd name="T17" fmla="*/ 109 h 969"/>
                  <a:gd name="T18" fmla="*/ 84 w 393"/>
                  <a:gd name="T19" fmla="*/ 113 h 969"/>
                  <a:gd name="T20" fmla="*/ 82 w 393"/>
                  <a:gd name="T21" fmla="*/ 117 h 969"/>
                  <a:gd name="T22" fmla="*/ 100 w 393"/>
                  <a:gd name="T23" fmla="*/ 105 h 969"/>
                  <a:gd name="T24" fmla="*/ 138 w 393"/>
                  <a:gd name="T25" fmla="*/ 80 h 969"/>
                  <a:gd name="T26" fmla="*/ 178 w 393"/>
                  <a:gd name="T27" fmla="*/ 57 h 969"/>
                  <a:gd name="T28" fmla="*/ 221 w 393"/>
                  <a:gd name="T29" fmla="*/ 40 h 969"/>
                  <a:gd name="T30" fmla="*/ 265 w 393"/>
                  <a:gd name="T31" fmla="*/ 27 h 969"/>
                  <a:gd name="T32" fmla="*/ 311 w 393"/>
                  <a:gd name="T33" fmla="*/ 17 h 969"/>
                  <a:gd name="T34" fmla="*/ 359 w 393"/>
                  <a:gd name="T35" fmla="*/ 11 h 969"/>
                  <a:gd name="T36" fmla="*/ 372 w 393"/>
                  <a:gd name="T37" fmla="*/ 9 h 969"/>
                  <a:gd name="T38" fmla="*/ 374 w 393"/>
                  <a:gd name="T39" fmla="*/ 7 h 969"/>
                  <a:gd name="T40" fmla="*/ 374 w 393"/>
                  <a:gd name="T41" fmla="*/ 6 h 969"/>
                  <a:gd name="T42" fmla="*/ 376 w 393"/>
                  <a:gd name="T43" fmla="*/ 2 h 969"/>
                  <a:gd name="T44" fmla="*/ 0 w 393"/>
                  <a:gd name="T45" fmla="*/ 781 h 969"/>
                  <a:gd name="T46" fmla="*/ 25 w 393"/>
                  <a:gd name="T47" fmla="*/ 809 h 969"/>
                  <a:gd name="T48" fmla="*/ 57 w 393"/>
                  <a:gd name="T49" fmla="*/ 844 h 969"/>
                  <a:gd name="T50" fmla="*/ 94 w 393"/>
                  <a:gd name="T51" fmla="*/ 873 h 969"/>
                  <a:gd name="T52" fmla="*/ 132 w 393"/>
                  <a:gd name="T53" fmla="*/ 900 h 969"/>
                  <a:gd name="T54" fmla="*/ 174 w 393"/>
                  <a:gd name="T55" fmla="*/ 921 h 969"/>
                  <a:gd name="T56" fmla="*/ 217 w 393"/>
                  <a:gd name="T57" fmla="*/ 940 h 969"/>
                  <a:gd name="T58" fmla="*/ 263 w 393"/>
                  <a:gd name="T59" fmla="*/ 953 h 969"/>
                  <a:gd name="T60" fmla="*/ 311 w 393"/>
                  <a:gd name="T61" fmla="*/ 963 h 969"/>
                  <a:gd name="T62" fmla="*/ 359 w 393"/>
                  <a:gd name="T63" fmla="*/ 969 h 969"/>
                  <a:gd name="T64" fmla="*/ 393 w 393"/>
                  <a:gd name="T65" fmla="*/ 969 h 969"/>
                  <a:gd name="T66" fmla="*/ 391 w 393"/>
                  <a:gd name="T67" fmla="*/ 967 h 969"/>
                  <a:gd name="T68" fmla="*/ 391 w 393"/>
                  <a:gd name="T69" fmla="*/ 963 h 969"/>
                  <a:gd name="T70" fmla="*/ 389 w 393"/>
                  <a:gd name="T71" fmla="*/ 961 h 969"/>
                  <a:gd name="T72" fmla="*/ 389 w 393"/>
                  <a:gd name="T73" fmla="*/ 959 h 969"/>
                  <a:gd name="T74" fmla="*/ 359 w 393"/>
                  <a:gd name="T75" fmla="*/ 957 h 969"/>
                  <a:gd name="T76" fmla="*/ 311 w 393"/>
                  <a:gd name="T77" fmla="*/ 953 h 969"/>
                  <a:gd name="T78" fmla="*/ 265 w 393"/>
                  <a:gd name="T79" fmla="*/ 944 h 969"/>
                  <a:gd name="T80" fmla="*/ 221 w 393"/>
                  <a:gd name="T81" fmla="*/ 930 h 969"/>
                  <a:gd name="T82" fmla="*/ 178 w 393"/>
                  <a:gd name="T83" fmla="*/ 911 h 969"/>
                  <a:gd name="T84" fmla="*/ 138 w 393"/>
                  <a:gd name="T85" fmla="*/ 890 h 969"/>
                  <a:gd name="T86" fmla="*/ 100 w 393"/>
                  <a:gd name="T87" fmla="*/ 865 h 969"/>
                  <a:gd name="T88" fmla="*/ 65 w 393"/>
                  <a:gd name="T89" fmla="*/ 836 h 969"/>
                  <a:gd name="T90" fmla="*/ 32 w 393"/>
                  <a:gd name="T91" fmla="*/ 804 h 969"/>
                  <a:gd name="T92" fmla="*/ 4 w 393"/>
                  <a:gd name="T93" fmla="*/ 767 h 969"/>
                  <a:gd name="T94" fmla="*/ 0 w 393"/>
                  <a:gd name="T95" fmla="*/ 765 h 969"/>
                  <a:gd name="T96" fmla="*/ 0 w 393"/>
                  <a:gd name="T97" fmla="*/ 769 h 969"/>
                  <a:gd name="T98" fmla="*/ 0 w 393"/>
                  <a:gd name="T99" fmla="*/ 773 h 969"/>
                  <a:gd name="T100" fmla="*/ 0 w 393"/>
                  <a:gd name="T101" fmla="*/ 779 h 9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93"/>
                  <a:gd name="T154" fmla="*/ 0 h 969"/>
                  <a:gd name="T155" fmla="*/ 393 w 393"/>
                  <a:gd name="T156" fmla="*/ 969 h 9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93" h="969">
                    <a:moveTo>
                      <a:pt x="376" y="0"/>
                    </a:moveTo>
                    <a:lnTo>
                      <a:pt x="359" y="2"/>
                    </a:lnTo>
                    <a:lnTo>
                      <a:pt x="334" y="4"/>
                    </a:lnTo>
                    <a:lnTo>
                      <a:pt x="311" y="6"/>
                    </a:lnTo>
                    <a:lnTo>
                      <a:pt x="286" y="9"/>
                    </a:lnTo>
                    <a:lnTo>
                      <a:pt x="263" y="15"/>
                    </a:lnTo>
                    <a:lnTo>
                      <a:pt x="240" y="23"/>
                    </a:lnTo>
                    <a:lnTo>
                      <a:pt x="217" y="31"/>
                    </a:lnTo>
                    <a:lnTo>
                      <a:pt x="196" y="38"/>
                    </a:lnTo>
                    <a:lnTo>
                      <a:pt x="174" y="48"/>
                    </a:lnTo>
                    <a:lnTo>
                      <a:pt x="153" y="59"/>
                    </a:lnTo>
                    <a:lnTo>
                      <a:pt x="132" y="71"/>
                    </a:lnTo>
                    <a:lnTo>
                      <a:pt x="113" y="82"/>
                    </a:lnTo>
                    <a:lnTo>
                      <a:pt x="94" y="96"/>
                    </a:lnTo>
                    <a:lnTo>
                      <a:pt x="86" y="103"/>
                    </a:lnTo>
                    <a:lnTo>
                      <a:pt x="86" y="105"/>
                    </a:lnTo>
                    <a:lnTo>
                      <a:pt x="86" y="107"/>
                    </a:lnTo>
                    <a:lnTo>
                      <a:pt x="84" y="109"/>
                    </a:lnTo>
                    <a:lnTo>
                      <a:pt x="84" y="111"/>
                    </a:lnTo>
                    <a:lnTo>
                      <a:pt x="84" y="113"/>
                    </a:lnTo>
                    <a:lnTo>
                      <a:pt x="84" y="115"/>
                    </a:lnTo>
                    <a:lnTo>
                      <a:pt x="82" y="117"/>
                    </a:lnTo>
                    <a:lnTo>
                      <a:pt x="82" y="119"/>
                    </a:lnTo>
                    <a:lnTo>
                      <a:pt x="100" y="105"/>
                    </a:lnTo>
                    <a:lnTo>
                      <a:pt x="119" y="92"/>
                    </a:lnTo>
                    <a:lnTo>
                      <a:pt x="138" y="80"/>
                    </a:lnTo>
                    <a:lnTo>
                      <a:pt x="157" y="69"/>
                    </a:lnTo>
                    <a:lnTo>
                      <a:pt x="178" y="57"/>
                    </a:lnTo>
                    <a:lnTo>
                      <a:pt x="199" y="48"/>
                    </a:lnTo>
                    <a:lnTo>
                      <a:pt x="221" y="40"/>
                    </a:lnTo>
                    <a:lnTo>
                      <a:pt x="244" y="32"/>
                    </a:lnTo>
                    <a:lnTo>
                      <a:pt x="265" y="27"/>
                    </a:lnTo>
                    <a:lnTo>
                      <a:pt x="288" y="21"/>
                    </a:lnTo>
                    <a:lnTo>
                      <a:pt x="311" y="17"/>
                    </a:lnTo>
                    <a:lnTo>
                      <a:pt x="336" y="13"/>
                    </a:lnTo>
                    <a:lnTo>
                      <a:pt x="359" y="11"/>
                    </a:lnTo>
                    <a:lnTo>
                      <a:pt x="372" y="11"/>
                    </a:lnTo>
                    <a:lnTo>
                      <a:pt x="372" y="9"/>
                    </a:lnTo>
                    <a:lnTo>
                      <a:pt x="374" y="7"/>
                    </a:lnTo>
                    <a:lnTo>
                      <a:pt x="374" y="6"/>
                    </a:lnTo>
                    <a:lnTo>
                      <a:pt x="374" y="4"/>
                    </a:lnTo>
                    <a:lnTo>
                      <a:pt x="376" y="2"/>
                    </a:lnTo>
                    <a:lnTo>
                      <a:pt x="376" y="0"/>
                    </a:lnTo>
                    <a:close/>
                    <a:moveTo>
                      <a:pt x="0" y="781"/>
                    </a:moveTo>
                    <a:lnTo>
                      <a:pt x="9" y="792"/>
                    </a:lnTo>
                    <a:lnTo>
                      <a:pt x="25" y="809"/>
                    </a:lnTo>
                    <a:lnTo>
                      <a:pt x="42" y="827"/>
                    </a:lnTo>
                    <a:lnTo>
                      <a:pt x="57" y="844"/>
                    </a:lnTo>
                    <a:lnTo>
                      <a:pt x="77" y="859"/>
                    </a:lnTo>
                    <a:lnTo>
                      <a:pt x="94" y="873"/>
                    </a:lnTo>
                    <a:lnTo>
                      <a:pt x="113" y="886"/>
                    </a:lnTo>
                    <a:lnTo>
                      <a:pt x="132" y="900"/>
                    </a:lnTo>
                    <a:lnTo>
                      <a:pt x="153" y="911"/>
                    </a:lnTo>
                    <a:lnTo>
                      <a:pt x="174" y="921"/>
                    </a:lnTo>
                    <a:lnTo>
                      <a:pt x="196" y="930"/>
                    </a:lnTo>
                    <a:lnTo>
                      <a:pt x="217" y="940"/>
                    </a:lnTo>
                    <a:lnTo>
                      <a:pt x="240" y="948"/>
                    </a:lnTo>
                    <a:lnTo>
                      <a:pt x="263" y="953"/>
                    </a:lnTo>
                    <a:lnTo>
                      <a:pt x="286" y="959"/>
                    </a:lnTo>
                    <a:lnTo>
                      <a:pt x="311" y="963"/>
                    </a:lnTo>
                    <a:lnTo>
                      <a:pt x="334" y="967"/>
                    </a:lnTo>
                    <a:lnTo>
                      <a:pt x="359" y="969"/>
                    </a:lnTo>
                    <a:lnTo>
                      <a:pt x="384" y="969"/>
                    </a:lnTo>
                    <a:lnTo>
                      <a:pt x="393" y="969"/>
                    </a:lnTo>
                    <a:lnTo>
                      <a:pt x="393" y="967"/>
                    </a:lnTo>
                    <a:lnTo>
                      <a:pt x="391" y="967"/>
                    </a:lnTo>
                    <a:lnTo>
                      <a:pt x="391" y="965"/>
                    </a:lnTo>
                    <a:lnTo>
                      <a:pt x="391" y="963"/>
                    </a:lnTo>
                    <a:lnTo>
                      <a:pt x="389" y="961"/>
                    </a:lnTo>
                    <a:lnTo>
                      <a:pt x="389" y="959"/>
                    </a:lnTo>
                    <a:lnTo>
                      <a:pt x="384" y="959"/>
                    </a:lnTo>
                    <a:lnTo>
                      <a:pt x="359" y="957"/>
                    </a:lnTo>
                    <a:lnTo>
                      <a:pt x="336" y="955"/>
                    </a:lnTo>
                    <a:lnTo>
                      <a:pt x="311" y="953"/>
                    </a:lnTo>
                    <a:lnTo>
                      <a:pt x="288" y="950"/>
                    </a:lnTo>
                    <a:lnTo>
                      <a:pt x="265" y="944"/>
                    </a:lnTo>
                    <a:lnTo>
                      <a:pt x="244" y="938"/>
                    </a:lnTo>
                    <a:lnTo>
                      <a:pt x="221" y="930"/>
                    </a:lnTo>
                    <a:lnTo>
                      <a:pt x="199" y="921"/>
                    </a:lnTo>
                    <a:lnTo>
                      <a:pt x="178" y="911"/>
                    </a:lnTo>
                    <a:lnTo>
                      <a:pt x="157" y="902"/>
                    </a:lnTo>
                    <a:lnTo>
                      <a:pt x="138" y="890"/>
                    </a:lnTo>
                    <a:lnTo>
                      <a:pt x="119" y="877"/>
                    </a:lnTo>
                    <a:lnTo>
                      <a:pt x="100" y="865"/>
                    </a:lnTo>
                    <a:lnTo>
                      <a:pt x="82" y="850"/>
                    </a:lnTo>
                    <a:lnTo>
                      <a:pt x="65" y="836"/>
                    </a:lnTo>
                    <a:lnTo>
                      <a:pt x="50" y="819"/>
                    </a:lnTo>
                    <a:lnTo>
                      <a:pt x="32" y="804"/>
                    </a:lnTo>
                    <a:lnTo>
                      <a:pt x="19" y="786"/>
                    </a:lnTo>
                    <a:lnTo>
                      <a:pt x="4" y="767"/>
                    </a:lnTo>
                    <a:lnTo>
                      <a:pt x="0" y="763"/>
                    </a:lnTo>
                    <a:lnTo>
                      <a:pt x="0" y="765"/>
                    </a:lnTo>
                    <a:lnTo>
                      <a:pt x="0" y="767"/>
                    </a:lnTo>
                    <a:lnTo>
                      <a:pt x="0" y="769"/>
                    </a:lnTo>
                    <a:lnTo>
                      <a:pt x="0" y="771"/>
                    </a:lnTo>
                    <a:lnTo>
                      <a:pt x="0" y="773"/>
                    </a:lnTo>
                    <a:lnTo>
                      <a:pt x="0" y="775"/>
                    </a:lnTo>
                    <a:lnTo>
                      <a:pt x="0" y="779"/>
                    </a:lnTo>
                    <a:lnTo>
                      <a:pt x="0" y="781"/>
                    </a:lnTo>
                    <a:close/>
                  </a:path>
                </a:pathLst>
              </a:custGeom>
              <a:solidFill>
                <a:srgbClr val="A5DBFF"/>
              </a:solidFill>
              <a:ln w="9525">
                <a:noFill/>
                <a:round/>
              </a:ln>
            </p:spPr>
            <p:txBody>
              <a:bodyPr/>
              <a:lstStyle/>
              <a:p>
                <a:endParaRPr lang="en-US"/>
              </a:p>
            </p:txBody>
          </p:sp>
          <p:sp>
            <p:nvSpPr>
              <p:cNvPr id="44268" name="Freeform 439"/>
              <p:cNvSpPr>
                <a:spLocks noEditPoints="1"/>
              </p:cNvSpPr>
              <p:nvPr/>
            </p:nvSpPr>
            <p:spPr bwMode="auto">
              <a:xfrm>
                <a:off x="3994" y="1618"/>
                <a:ext cx="391" cy="957"/>
              </a:xfrm>
              <a:custGeom>
                <a:avLst/>
                <a:gdLst>
                  <a:gd name="T0" fmla="*/ 359 w 391"/>
                  <a:gd name="T1" fmla="*/ 0 h 957"/>
                  <a:gd name="T2" fmla="*/ 311 w 391"/>
                  <a:gd name="T3" fmla="*/ 5 h 957"/>
                  <a:gd name="T4" fmla="*/ 265 w 391"/>
                  <a:gd name="T5" fmla="*/ 15 h 957"/>
                  <a:gd name="T6" fmla="*/ 219 w 391"/>
                  <a:gd name="T7" fmla="*/ 28 h 957"/>
                  <a:gd name="T8" fmla="*/ 176 w 391"/>
                  <a:gd name="T9" fmla="*/ 48 h 957"/>
                  <a:gd name="T10" fmla="*/ 136 w 391"/>
                  <a:gd name="T11" fmla="*/ 69 h 957"/>
                  <a:gd name="T12" fmla="*/ 98 w 391"/>
                  <a:gd name="T13" fmla="*/ 96 h 957"/>
                  <a:gd name="T14" fmla="*/ 84 w 391"/>
                  <a:gd name="T15" fmla="*/ 107 h 957"/>
                  <a:gd name="T16" fmla="*/ 82 w 391"/>
                  <a:gd name="T17" fmla="*/ 111 h 957"/>
                  <a:gd name="T18" fmla="*/ 82 w 391"/>
                  <a:gd name="T19" fmla="*/ 117 h 957"/>
                  <a:gd name="T20" fmla="*/ 80 w 391"/>
                  <a:gd name="T21" fmla="*/ 120 h 957"/>
                  <a:gd name="T22" fmla="*/ 86 w 391"/>
                  <a:gd name="T23" fmla="*/ 117 h 957"/>
                  <a:gd name="T24" fmla="*/ 123 w 391"/>
                  <a:gd name="T25" fmla="*/ 90 h 957"/>
                  <a:gd name="T26" fmla="*/ 161 w 391"/>
                  <a:gd name="T27" fmla="*/ 67 h 957"/>
                  <a:gd name="T28" fmla="*/ 201 w 391"/>
                  <a:gd name="T29" fmla="*/ 48 h 957"/>
                  <a:gd name="T30" fmla="*/ 246 w 391"/>
                  <a:gd name="T31" fmla="*/ 32 h 957"/>
                  <a:gd name="T32" fmla="*/ 290 w 391"/>
                  <a:gd name="T33" fmla="*/ 21 h 957"/>
                  <a:gd name="T34" fmla="*/ 336 w 391"/>
                  <a:gd name="T35" fmla="*/ 13 h 957"/>
                  <a:gd name="T36" fmla="*/ 370 w 391"/>
                  <a:gd name="T37" fmla="*/ 11 h 957"/>
                  <a:gd name="T38" fmla="*/ 370 w 391"/>
                  <a:gd name="T39" fmla="*/ 7 h 957"/>
                  <a:gd name="T40" fmla="*/ 372 w 391"/>
                  <a:gd name="T41" fmla="*/ 5 h 957"/>
                  <a:gd name="T42" fmla="*/ 372 w 391"/>
                  <a:gd name="T43" fmla="*/ 3 h 957"/>
                  <a:gd name="T44" fmla="*/ 374 w 391"/>
                  <a:gd name="T45" fmla="*/ 0 h 957"/>
                  <a:gd name="T46" fmla="*/ 13 w 391"/>
                  <a:gd name="T47" fmla="*/ 784 h 957"/>
                  <a:gd name="T48" fmla="*/ 46 w 391"/>
                  <a:gd name="T49" fmla="*/ 817 h 957"/>
                  <a:gd name="T50" fmla="*/ 79 w 391"/>
                  <a:gd name="T51" fmla="*/ 848 h 957"/>
                  <a:gd name="T52" fmla="*/ 117 w 391"/>
                  <a:gd name="T53" fmla="*/ 876 h 957"/>
                  <a:gd name="T54" fmla="*/ 155 w 391"/>
                  <a:gd name="T55" fmla="*/ 899 h 957"/>
                  <a:gd name="T56" fmla="*/ 198 w 391"/>
                  <a:gd name="T57" fmla="*/ 921 h 957"/>
                  <a:gd name="T58" fmla="*/ 242 w 391"/>
                  <a:gd name="T59" fmla="*/ 936 h 957"/>
                  <a:gd name="T60" fmla="*/ 288 w 391"/>
                  <a:gd name="T61" fmla="*/ 947 h 957"/>
                  <a:gd name="T62" fmla="*/ 336 w 391"/>
                  <a:gd name="T63" fmla="*/ 955 h 957"/>
                  <a:gd name="T64" fmla="*/ 384 w 391"/>
                  <a:gd name="T65" fmla="*/ 957 h 957"/>
                  <a:gd name="T66" fmla="*/ 391 w 391"/>
                  <a:gd name="T67" fmla="*/ 957 h 957"/>
                  <a:gd name="T68" fmla="*/ 389 w 391"/>
                  <a:gd name="T69" fmla="*/ 953 h 957"/>
                  <a:gd name="T70" fmla="*/ 389 w 391"/>
                  <a:gd name="T71" fmla="*/ 951 h 957"/>
                  <a:gd name="T72" fmla="*/ 388 w 391"/>
                  <a:gd name="T73" fmla="*/ 949 h 957"/>
                  <a:gd name="T74" fmla="*/ 384 w 391"/>
                  <a:gd name="T75" fmla="*/ 947 h 957"/>
                  <a:gd name="T76" fmla="*/ 336 w 391"/>
                  <a:gd name="T77" fmla="*/ 945 h 957"/>
                  <a:gd name="T78" fmla="*/ 290 w 391"/>
                  <a:gd name="T79" fmla="*/ 938 h 957"/>
                  <a:gd name="T80" fmla="*/ 246 w 391"/>
                  <a:gd name="T81" fmla="*/ 926 h 957"/>
                  <a:gd name="T82" fmla="*/ 201 w 391"/>
                  <a:gd name="T83" fmla="*/ 911 h 957"/>
                  <a:gd name="T84" fmla="*/ 161 w 391"/>
                  <a:gd name="T85" fmla="*/ 890 h 957"/>
                  <a:gd name="T86" fmla="*/ 123 w 391"/>
                  <a:gd name="T87" fmla="*/ 867 h 957"/>
                  <a:gd name="T88" fmla="*/ 86 w 391"/>
                  <a:gd name="T89" fmla="*/ 840 h 957"/>
                  <a:gd name="T90" fmla="*/ 54 w 391"/>
                  <a:gd name="T91" fmla="*/ 809 h 957"/>
                  <a:gd name="T92" fmla="*/ 23 w 391"/>
                  <a:gd name="T93" fmla="*/ 777 h 957"/>
                  <a:gd name="T94" fmla="*/ 0 w 391"/>
                  <a:gd name="T95" fmla="*/ 748 h 957"/>
                  <a:gd name="T96" fmla="*/ 0 w 391"/>
                  <a:gd name="T97" fmla="*/ 752 h 957"/>
                  <a:gd name="T98" fmla="*/ 0 w 391"/>
                  <a:gd name="T99" fmla="*/ 757 h 957"/>
                  <a:gd name="T100" fmla="*/ 0 w 391"/>
                  <a:gd name="T101" fmla="*/ 761 h 957"/>
                  <a:gd name="T102" fmla="*/ 0 w 391"/>
                  <a:gd name="T103" fmla="*/ 765 h 957"/>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91"/>
                  <a:gd name="T157" fmla="*/ 0 h 957"/>
                  <a:gd name="T158" fmla="*/ 391 w 391"/>
                  <a:gd name="T159" fmla="*/ 957 h 957"/>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91" h="957">
                    <a:moveTo>
                      <a:pt x="374" y="0"/>
                    </a:moveTo>
                    <a:lnTo>
                      <a:pt x="359" y="0"/>
                    </a:lnTo>
                    <a:lnTo>
                      <a:pt x="336" y="1"/>
                    </a:lnTo>
                    <a:lnTo>
                      <a:pt x="311" y="5"/>
                    </a:lnTo>
                    <a:lnTo>
                      <a:pt x="288" y="9"/>
                    </a:lnTo>
                    <a:lnTo>
                      <a:pt x="265" y="15"/>
                    </a:lnTo>
                    <a:lnTo>
                      <a:pt x="242" y="21"/>
                    </a:lnTo>
                    <a:lnTo>
                      <a:pt x="219" y="28"/>
                    </a:lnTo>
                    <a:lnTo>
                      <a:pt x="198" y="38"/>
                    </a:lnTo>
                    <a:lnTo>
                      <a:pt x="176" y="48"/>
                    </a:lnTo>
                    <a:lnTo>
                      <a:pt x="155" y="57"/>
                    </a:lnTo>
                    <a:lnTo>
                      <a:pt x="136" y="69"/>
                    </a:lnTo>
                    <a:lnTo>
                      <a:pt x="117" y="82"/>
                    </a:lnTo>
                    <a:lnTo>
                      <a:pt x="98" y="96"/>
                    </a:lnTo>
                    <a:lnTo>
                      <a:pt x="84" y="105"/>
                    </a:lnTo>
                    <a:lnTo>
                      <a:pt x="84" y="107"/>
                    </a:lnTo>
                    <a:lnTo>
                      <a:pt x="84" y="109"/>
                    </a:lnTo>
                    <a:lnTo>
                      <a:pt x="82" y="111"/>
                    </a:lnTo>
                    <a:lnTo>
                      <a:pt x="82" y="113"/>
                    </a:lnTo>
                    <a:lnTo>
                      <a:pt x="82" y="117"/>
                    </a:lnTo>
                    <a:lnTo>
                      <a:pt x="82" y="119"/>
                    </a:lnTo>
                    <a:lnTo>
                      <a:pt x="80" y="120"/>
                    </a:lnTo>
                    <a:lnTo>
                      <a:pt x="80" y="122"/>
                    </a:lnTo>
                    <a:lnTo>
                      <a:pt x="86" y="117"/>
                    </a:lnTo>
                    <a:lnTo>
                      <a:pt x="103" y="103"/>
                    </a:lnTo>
                    <a:lnTo>
                      <a:pt x="123" y="90"/>
                    </a:lnTo>
                    <a:lnTo>
                      <a:pt x="142" y="78"/>
                    </a:lnTo>
                    <a:lnTo>
                      <a:pt x="161" y="67"/>
                    </a:lnTo>
                    <a:lnTo>
                      <a:pt x="180" y="57"/>
                    </a:lnTo>
                    <a:lnTo>
                      <a:pt x="201" y="48"/>
                    </a:lnTo>
                    <a:lnTo>
                      <a:pt x="222" y="38"/>
                    </a:lnTo>
                    <a:lnTo>
                      <a:pt x="246" y="32"/>
                    </a:lnTo>
                    <a:lnTo>
                      <a:pt x="267" y="25"/>
                    </a:lnTo>
                    <a:lnTo>
                      <a:pt x="290" y="21"/>
                    </a:lnTo>
                    <a:lnTo>
                      <a:pt x="313" y="15"/>
                    </a:lnTo>
                    <a:lnTo>
                      <a:pt x="336" y="13"/>
                    </a:lnTo>
                    <a:lnTo>
                      <a:pt x="361" y="11"/>
                    </a:lnTo>
                    <a:lnTo>
                      <a:pt x="370" y="11"/>
                    </a:lnTo>
                    <a:lnTo>
                      <a:pt x="370" y="9"/>
                    </a:lnTo>
                    <a:lnTo>
                      <a:pt x="370" y="7"/>
                    </a:lnTo>
                    <a:lnTo>
                      <a:pt x="372" y="7"/>
                    </a:lnTo>
                    <a:lnTo>
                      <a:pt x="372" y="5"/>
                    </a:lnTo>
                    <a:lnTo>
                      <a:pt x="372" y="3"/>
                    </a:lnTo>
                    <a:lnTo>
                      <a:pt x="374" y="1"/>
                    </a:lnTo>
                    <a:lnTo>
                      <a:pt x="374" y="0"/>
                    </a:lnTo>
                    <a:close/>
                    <a:moveTo>
                      <a:pt x="0" y="765"/>
                    </a:moveTo>
                    <a:lnTo>
                      <a:pt x="13" y="784"/>
                    </a:lnTo>
                    <a:lnTo>
                      <a:pt x="29" y="802"/>
                    </a:lnTo>
                    <a:lnTo>
                      <a:pt x="46" y="817"/>
                    </a:lnTo>
                    <a:lnTo>
                      <a:pt x="61" y="834"/>
                    </a:lnTo>
                    <a:lnTo>
                      <a:pt x="79" y="848"/>
                    </a:lnTo>
                    <a:lnTo>
                      <a:pt x="98" y="863"/>
                    </a:lnTo>
                    <a:lnTo>
                      <a:pt x="117" y="876"/>
                    </a:lnTo>
                    <a:lnTo>
                      <a:pt x="136" y="888"/>
                    </a:lnTo>
                    <a:lnTo>
                      <a:pt x="155" y="899"/>
                    </a:lnTo>
                    <a:lnTo>
                      <a:pt x="176" y="911"/>
                    </a:lnTo>
                    <a:lnTo>
                      <a:pt x="198" y="921"/>
                    </a:lnTo>
                    <a:lnTo>
                      <a:pt x="219" y="928"/>
                    </a:lnTo>
                    <a:lnTo>
                      <a:pt x="242" y="936"/>
                    </a:lnTo>
                    <a:lnTo>
                      <a:pt x="265" y="944"/>
                    </a:lnTo>
                    <a:lnTo>
                      <a:pt x="288" y="947"/>
                    </a:lnTo>
                    <a:lnTo>
                      <a:pt x="311" y="953"/>
                    </a:lnTo>
                    <a:lnTo>
                      <a:pt x="336" y="955"/>
                    </a:lnTo>
                    <a:lnTo>
                      <a:pt x="359" y="957"/>
                    </a:lnTo>
                    <a:lnTo>
                      <a:pt x="384" y="957"/>
                    </a:lnTo>
                    <a:lnTo>
                      <a:pt x="391" y="957"/>
                    </a:lnTo>
                    <a:lnTo>
                      <a:pt x="389" y="955"/>
                    </a:lnTo>
                    <a:lnTo>
                      <a:pt x="389" y="953"/>
                    </a:lnTo>
                    <a:lnTo>
                      <a:pt x="389" y="951"/>
                    </a:lnTo>
                    <a:lnTo>
                      <a:pt x="388" y="949"/>
                    </a:lnTo>
                    <a:lnTo>
                      <a:pt x="388" y="947"/>
                    </a:lnTo>
                    <a:lnTo>
                      <a:pt x="384" y="947"/>
                    </a:lnTo>
                    <a:lnTo>
                      <a:pt x="361" y="947"/>
                    </a:lnTo>
                    <a:lnTo>
                      <a:pt x="336" y="945"/>
                    </a:lnTo>
                    <a:lnTo>
                      <a:pt x="313" y="942"/>
                    </a:lnTo>
                    <a:lnTo>
                      <a:pt x="290" y="938"/>
                    </a:lnTo>
                    <a:lnTo>
                      <a:pt x="267" y="932"/>
                    </a:lnTo>
                    <a:lnTo>
                      <a:pt x="246" y="926"/>
                    </a:lnTo>
                    <a:lnTo>
                      <a:pt x="222" y="919"/>
                    </a:lnTo>
                    <a:lnTo>
                      <a:pt x="201" y="911"/>
                    </a:lnTo>
                    <a:lnTo>
                      <a:pt x="180" y="901"/>
                    </a:lnTo>
                    <a:lnTo>
                      <a:pt x="161" y="890"/>
                    </a:lnTo>
                    <a:lnTo>
                      <a:pt x="142" y="880"/>
                    </a:lnTo>
                    <a:lnTo>
                      <a:pt x="123" y="867"/>
                    </a:lnTo>
                    <a:lnTo>
                      <a:pt x="103" y="853"/>
                    </a:lnTo>
                    <a:lnTo>
                      <a:pt x="86" y="840"/>
                    </a:lnTo>
                    <a:lnTo>
                      <a:pt x="69" y="825"/>
                    </a:lnTo>
                    <a:lnTo>
                      <a:pt x="54" y="809"/>
                    </a:lnTo>
                    <a:lnTo>
                      <a:pt x="36" y="794"/>
                    </a:lnTo>
                    <a:lnTo>
                      <a:pt x="23" y="777"/>
                    </a:lnTo>
                    <a:lnTo>
                      <a:pt x="9" y="759"/>
                    </a:lnTo>
                    <a:lnTo>
                      <a:pt x="0" y="748"/>
                    </a:lnTo>
                    <a:lnTo>
                      <a:pt x="0" y="750"/>
                    </a:lnTo>
                    <a:lnTo>
                      <a:pt x="0" y="752"/>
                    </a:lnTo>
                    <a:lnTo>
                      <a:pt x="0" y="754"/>
                    </a:lnTo>
                    <a:lnTo>
                      <a:pt x="0" y="757"/>
                    </a:lnTo>
                    <a:lnTo>
                      <a:pt x="0" y="759"/>
                    </a:lnTo>
                    <a:lnTo>
                      <a:pt x="0" y="761"/>
                    </a:lnTo>
                    <a:lnTo>
                      <a:pt x="0" y="763"/>
                    </a:lnTo>
                    <a:lnTo>
                      <a:pt x="0" y="765"/>
                    </a:lnTo>
                    <a:close/>
                  </a:path>
                </a:pathLst>
              </a:custGeom>
              <a:solidFill>
                <a:srgbClr val="A6DBFF"/>
              </a:solidFill>
              <a:ln w="9525">
                <a:noFill/>
                <a:round/>
              </a:ln>
            </p:spPr>
            <p:txBody>
              <a:bodyPr/>
              <a:lstStyle/>
              <a:p>
                <a:endParaRPr lang="en-US"/>
              </a:p>
            </p:txBody>
          </p:sp>
          <p:sp>
            <p:nvSpPr>
              <p:cNvPr id="44269" name="Freeform 440"/>
              <p:cNvSpPr>
                <a:spLocks noEditPoints="1"/>
              </p:cNvSpPr>
              <p:nvPr/>
            </p:nvSpPr>
            <p:spPr bwMode="auto">
              <a:xfrm>
                <a:off x="3994" y="1623"/>
                <a:ext cx="389" cy="948"/>
              </a:xfrm>
              <a:custGeom>
                <a:avLst/>
                <a:gdLst>
                  <a:gd name="T0" fmla="*/ 359 w 389"/>
                  <a:gd name="T1" fmla="*/ 0 h 948"/>
                  <a:gd name="T2" fmla="*/ 311 w 389"/>
                  <a:gd name="T3" fmla="*/ 6 h 948"/>
                  <a:gd name="T4" fmla="*/ 265 w 389"/>
                  <a:gd name="T5" fmla="*/ 16 h 948"/>
                  <a:gd name="T6" fmla="*/ 221 w 389"/>
                  <a:gd name="T7" fmla="*/ 29 h 948"/>
                  <a:gd name="T8" fmla="*/ 178 w 389"/>
                  <a:gd name="T9" fmla="*/ 46 h 948"/>
                  <a:gd name="T10" fmla="*/ 138 w 389"/>
                  <a:gd name="T11" fmla="*/ 69 h 948"/>
                  <a:gd name="T12" fmla="*/ 100 w 389"/>
                  <a:gd name="T13" fmla="*/ 94 h 948"/>
                  <a:gd name="T14" fmla="*/ 82 w 389"/>
                  <a:gd name="T15" fmla="*/ 110 h 948"/>
                  <a:gd name="T16" fmla="*/ 80 w 389"/>
                  <a:gd name="T17" fmla="*/ 115 h 948"/>
                  <a:gd name="T18" fmla="*/ 80 w 389"/>
                  <a:gd name="T19" fmla="*/ 119 h 948"/>
                  <a:gd name="T20" fmla="*/ 79 w 389"/>
                  <a:gd name="T21" fmla="*/ 123 h 948"/>
                  <a:gd name="T22" fmla="*/ 90 w 389"/>
                  <a:gd name="T23" fmla="*/ 117 h 948"/>
                  <a:gd name="T24" fmla="*/ 125 w 389"/>
                  <a:gd name="T25" fmla="*/ 91 h 948"/>
                  <a:gd name="T26" fmla="*/ 163 w 389"/>
                  <a:gd name="T27" fmla="*/ 67 h 948"/>
                  <a:gd name="T28" fmla="*/ 203 w 389"/>
                  <a:gd name="T29" fmla="*/ 46 h 948"/>
                  <a:gd name="T30" fmla="*/ 246 w 389"/>
                  <a:gd name="T31" fmla="*/ 31 h 948"/>
                  <a:gd name="T32" fmla="*/ 290 w 389"/>
                  <a:gd name="T33" fmla="*/ 20 h 948"/>
                  <a:gd name="T34" fmla="*/ 336 w 389"/>
                  <a:gd name="T35" fmla="*/ 14 h 948"/>
                  <a:gd name="T36" fmla="*/ 368 w 389"/>
                  <a:gd name="T37" fmla="*/ 12 h 948"/>
                  <a:gd name="T38" fmla="*/ 368 w 389"/>
                  <a:gd name="T39" fmla="*/ 8 h 948"/>
                  <a:gd name="T40" fmla="*/ 370 w 389"/>
                  <a:gd name="T41" fmla="*/ 6 h 948"/>
                  <a:gd name="T42" fmla="*/ 370 w 389"/>
                  <a:gd name="T43" fmla="*/ 2 h 948"/>
                  <a:gd name="T44" fmla="*/ 372 w 389"/>
                  <a:gd name="T45" fmla="*/ 0 h 948"/>
                  <a:gd name="T46" fmla="*/ 4 w 389"/>
                  <a:gd name="T47" fmla="*/ 756 h 948"/>
                  <a:gd name="T48" fmla="*/ 32 w 389"/>
                  <a:gd name="T49" fmla="*/ 793 h 948"/>
                  <a:gd name="T50" fmla="*/ 65 w 389"/>
                  <a:gd name="T51" fmla="*/ 825 h 948"/>
                  <a:gd name="T52" fmla="*/ 100 w 389"/>
                  <a:gd name="T53" fmla="*/ 854 h 948"/>
                  <a:gd name="T54" fmla="*/ 138 w 389"/>
                  <a:gd name="T55" fmla="*/ 879 h 948"/>
                  <a:gd name="T56" fmla="*/ 178 w 389"/>
                  <a:gd name="T57" fmla="*/ 900 h 948"/>
                  <a:gd name="T58" fmla="*/ 221 w 389"/>
                  <a:gd name="T59" fmla="*/ 919 h 948"/>
                  <a:gd name="T60" fmla="*/ 265 w 389"/>
                  <a:gd name="T61" fmla="*/ 933 h 948"/>
                  <a:gd name="T62" fmla="*/ 311 w 389"/>
                  <a:gd name="T63" fmla="*/ 942 h 948"/>
                  <a:gd name="T64" fmla="*/ 359 w 389"/>
                  <a:gd name="T65" fmla="*/ 946 h 948"/>
                  <a:gd name="T66" fmla="*/ 389 w 389"/>
                  <a:gd name="T67" fmla="*/ 948 h 948"/>
                  <a:gd name="T68" fmla="*/ 388 w 389"/>
                  <a:gd name="T69" fmla="*/ 944 h 948"/>
                  <a:gd name="T70" fmla="*/ 388 w 389"/>
                  <a:gd name="T71" fmla="*/ 942 h 948"/>
                  <a:gd name="T72" fmla="*/ 386 w 389"/>
                  <a:gd name="T73" fmla="*/ 939 h 948"/>
                  <a:gd name="T74" fmla="*/ 386 w 389"/>
                  <a:gd name="T75" fmla="*/ 937 h 948"/>
                  <a:gd name="T76" fmla="*/ 361 w 389"/>
                  <a:gd name="T77" fmla="*/ 937 h 948"/>
                  <a:gd name="T78" fmla="*/ 313 w 389"/>
                  <a:gd name="T79" fmla="*/ 931 h 948"/>
                  <a:gd name="T80" fmla="*/ 269 w 389"/>
                  <a:gd name="T81" fmla="*/ 921 h 948"/>
                  <a:gd name="T82" fmla="*/ 224 w 389"/>
                  <a:gd name="T83" fmla="*/ 908 h 948"/>
                  <a:gd name="T84" fmla="*/ 182 w 389"/>
                  <a:gd name="T85" fmla="*/ 891 h 948"/>
                  <a:gd name="T86" fmla="*/ 144 w 389"/>
                  <a:gd name="T87" fmla="*/ 869 h 948"/>
                  <a:gd name="T88" fmla="*/ 107 w 389"/>
                  <a:gd name="T89" fmla="*/ 845 h 948"/>
                  <a:gd name="T90" fmla="*/ 73 w 389"/>
                  <a:gd name="T91" fmla="*/ 816 h 948"/>
                  <a:gd name="T92" fmla="*/ 40 w 389"/>
                  <a:gd name="T93" fmla="*/ 785 h 948"/>
                  <a:gd name="T94" fmla="*/ 13 w 389"/>
                  <a:gd name="T95" fmla="*/ 751 h 948"/>
                  <a:gd name="T96" fmla="*/ 0 w 389"/>
                  <a:gd name="T97" fmla="*/ 735 h 948"/>
                  <a:gd name="T98" fmla="*/ 0 w 389"/>
                  <a:gd name="T99" fmla="*/ 741 h 948"/>
                  <a:gd name="T100" fmla="*/ 0 w 389"/>
                  <a:gd name="T101" fmla="*/ 745 h 948"/>
                  <a:gd name="T102" fmla="*/ 0 w 389"/>
                  <a:gd name="T103" fmla="*/ 749 h 94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89"/>
                  <a:gd name="T157" fmla="*/ 0 h 948"/>
                  <a:gd name="T158" fmla="*/ 389 w 389"/>
                  <a:gd name="T159" fmla="*/ 948 h 94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89" h="948">
                    <a:moveTo>
                      <a:pt x="372" y="0"/>
                    </a:moveTo>
                    <a:lnTo>
                      <a:pt x="359" y="0"/>
                    </a:lnTo>
                    <a:lnTo>
                      <a:pt x="336" y="2"/>
                    </a:lnTo>
                    <a:lnTo>
                      <a:pt x="311" y="6"/>
                    </a:lnTo>
                    <a:lnTo>
                      <a:pt x="288" y="10"/>
                    </a:lnTo>
                    <a:lnTo>
                      <a:pt x="265" y="16"/>
                    </a:lnTo>
                    <a:lnTo>
                      <a:pt x="244" y="21"/>
                    </a:lnTo>
                    <a:lnTo>
                      <a:pt x="221" y="29"/>
                    </a:lnTo>
                    <a:lnTo>
                      <a:pt x="199" y="37"/>
                    </a:lnTo>
                    <a:lnTo>
                      <a:pt x="178" y="46"/>
                    </a:lnTo>
                    <a:lnTo>
                      <a:pt x="157" y="58"/>
                    </a:lnTo>
                    <a:lnTo>
                      <a:pt x="138" y="69"/>
                    </a:lnTo>
                    <a:lnTo>
                      <a:pt x="119" y="81"/>
                    </a:lnTo>
                    <a:lnTo>
                      <a:pt x="100" y="94"/>
                    </a:lnTo>
                    <a:lnTo>
                      <a:pt x="82" y="108"/>
                    </a:lnTo>
                    <a:lnTo>
                      <a:pt x="82" y="110"/>
                    </a:lnTo>
                    <a:lnTo>
                      <a:pt x="82" y="114"/>
                    </a:lnTo>
                    <a:lnTo>
                      <a:pt x="80" y="115"/>
                    </a:lnTo>
                    <a:lnTo>
                      <a:pt x="80" y="117"/>
                    </a:lnTo>
                    <a:lnTo>
                      <a:pt x="80" y="119"/>
                    </a:lnTo>
                    <a:lnTo>
                      <a:pt x="79" y="121"/>
                    </a:lnTo>
                    <a:lnTo>
                      <a:pt x="79" y="123"/>
                    </a:lnTo>
                    <a:lnTo>
                      <a:pt x="79" y="127"/>
                    </a:lnTo>
                    <a:lnTo>
                      <a:pt x="90" y="117"/>
                    </a:lnTo>
                    <a:lnTo>
                      <a:pt x="107" y="102"/>
                    </a:lnTo>
                    <a:lnTo>
                      <a:pt x="125" y="91"/>
                    </a:lnTo>
                    <a:lnTo>
                      <a:pt x="144" y="77"/>
                    </a:lnTo>
                    <a:lnTo>
                      <a:pt x="163" y="67"/>
                    </a:lnTo>
                    <a:lnTo>
                      <a:pt x="182" y="56"/>
                    </a:lnTo>
                    <a:lnTo>
                      <a:pt x="203" y="46"/>
                    </a:lnTo>
                    <a:lnTo>
                      <a:pt x="224" y="39"/>
                    </a:lnTo>
                    <a:lnTo>
                      <a:pt x="246" y="31"/>
                    </a:lnTo>
                    <a:lnTo>
                      <a:pt x="269" y="25"/>
                    </a:lnTo>
                    <a:lnTo>
                      <a:pt x="290" y="20"/>
                    </a:lnTo>
                    <a:lnTo>
                      <a:pt x="313" y="16"/>
                    </a:lnTo>
                    <a:lnTo>
                      <a:pt x="336" y="14"/>
                    </a:lnTo>
                    <a:lnTo>
                      <a:pt x="361" y="12"/>
                    </a:lnTo>
                    <a:lnTo>
                      <a:pt x="368" y="12"/>
                    </a:lnTo>
                    <a:lnTo>
                      <a:pt x="368" y="10"/>
                    </a:lnTo>
                    <a:lnTo>
                      <a:pt x="368" y="8"/>
                    </a:lnTo>
                    <a:lnTo>
                      <a:pt x="370" y="8"/>
                    </a:lnTo>
                    <a:lnTo>
                      <a:pt x="370" y="6"/>
                    </a:lnTo>
                    <a:lnTo>
                      <a:pt x="370" y="4"/>
                    </a:lnTo>
                    <a:lnTo>
                      <a:pt x="370" y="2"/>
                    </a:lnTo>
                    <a:lnTo>
                      <a:pt x="372" y="2"/>
                    </a:lnTo>
                    <a:lnTo>
                      <a:pt x="372" y="0"/>
                    </a:lnTo>
                    <a:close/>
                    <a:moveTo>
                      <a:pt x="0" y="752"/>
                    </a:moveTo>
                    <a:lnTo>
                      <a:pt x="4" y="756"/>
                    </a:lnTo>
                    <a:lnTo>
                      <a:pt x="19" y="775"/>
                    </a:lnTo>
                    <a:lnTo>
                      <a:pt x="32" y="793"/>
                    </a:lnTo>
                    <a:lnTo>
                      <a:pt x="50" y="808"/>
                    </a:lnTo>
                    <a:lnTo>
                      <a:pt x="65" y="825"/>
                    </a:lnTo>
                    <a:lnTo>
                      <a:pt x="82" y="839"/>
                    </a:lnTo>
                    <a:lnTo>
                      <a:pt x="100" y="854"/>
                    </a:lnTo>
                    <a:lnTo>
                      <a:pt x="119" y="866"/>
                    </a:lnTo>
                    <a:lnTo>
                      <a:pt x="138" y="879"/>
                    </a:lnTo>
                    <a:lnTo>
                      <a:pt x="157" y="891"/>
                    </a:lnTo>
                    <a:lnTo>
                      <a:pt x="178" y="900"/>
                    </a:lnTo>
                    <a:lnTo>
                      <a:pt x="199" y="910"/>
                    </a:lnTo>
                    <a:lnTo>
                      <a:pt x="221" y="919"/>
                    </a:lnTo>
                    <a:lnTo>
                      <a:pt x="244" y="927"/>
                    </a:lnTo>
                    <a:lnTo>
                      <a:pt x="265" y="933"/>
                    </a:lnTo>
                    <a:lnTo>
                      <a:pt x="288" y="939"/>
                    </a:lnTo>
                    <a:lnTo>
                      <a:pt x="311" y="942"/>
                    </a:lnTo>
                    <a:lnTo>
                      <a:pt x="336" y="944"/>
                    </a:lnTo>
                    <a:lnTo>
                      <a:pt x="359" y="946"/>
                    </a:lnTo>
                    <a:lnTo>
                      <a:pt x="384" y="948"/>
                    </a:lnTo>
                    <a:lnTo>
                      <a:pt x="389" y="948"/>
                    </a:lnTo>
                    <a:lnTo>
                      <a:pt x="389" y="946"/>
                    </a:lnTo>
                    <a:lnTo>
                      <a:pt x="388" y="944"/>
                    </a:lnTo>
                    <a:lnTo>
                      <a:pt x="388" y="942"/>
                    </a:lnTo>
                    <a:lnTo>
                      <a:pt x="388" y="940"/>
                    </a:lnTo>
                    <a:lnTo>
                      <a:pt x="386" y="939"/>
                    </a:lnTo>
                    <a:lnTo>
                      <a:pt x="386" y="937"/>
                    </a:lnTo>
                    <a:lnTo>
                      <a:pt x="384" y="937"/>
                    </a:lnTo>
                    <a:lnTo>
                      <a:pt x="361" y="937"/>
                    </a:lnTo>
                    <a:lnTo>
                      <a:pt x="336" y="935"/>
                    </a:lnTo>
                    <a:lnTo>
                      <a:pt x="313" y="931"/>
                    </a:lnTo>
                    <a:lnTo>
                      <a:pt x="290" y="927"/>
                    </a:lnTo>
                    <a:lnTo>
                      <a:pt x="269" y="921"/>
                    </a:lnTo>
                    <a:lnTo>
                      <a:pt x="246" y="916"/>
                    </a:lnTo>
                    <a:lnTo>
                      <a:pt x="224" y="908"/>
                    </a:lnTo>
                    <a:lnTo>
                      <a:pt x="203" y="900"/>
                    </a:lnTo>
                    <a:lnTo>
                      <a:pt x="182" y="891"/>
                    </a:lnTo>
                    <a:lnTo>
                      <a:pt x="163" y="881"/>
                    </a:lnTo>
                    <a:lnTo>
                      <a:pt x="144" y="869"/>
                    </a:lnTo>
                    <a:lnTo>
                      <a:pt x="125" y="858"/>
                    </a:lnTo>
                    <a:lnTo>
                      <a:pt x="107" y="845"/>
                    </a:lnTo>
                    <a:lnTo>
                      <a:pt x="90" y="831"/>
                    </a:lnTo>
                    <a:lnTo>
                      <a:pt x="73" y="816"/>
                    </a:lnTo>
                    <a:lnTo>
                      <a:pt x="55" y="800"/>
                    </a:lnTo>
                    <a:lnTo>
                      <a:pt x="40" y="785"/>
                    </a:lnTo>
                    <a:lnTo>
                      <a:pt x="27" y="768"/>
                    </a:lnTo>
                    <a:lnTo>
                      <a:pt x="13" y="751"/>
                    </a:lnTo>
                    <a:lnTo>
                      <a:pt x="0" y="733"/>
                    </a:lnTo>
                    <a:lnTo>
                      <a:pt x="0" y="735"/>
                    </a:lnTo>
                    <a:lnTo>
                      <a:pt x="0" y="739"/>
                    </a:lnTo>
                    <a:lnTo>
                      <a:pt x="0" y="741"/>
                    </a:lnTo>
                    <a:lnTo>
                      <a:pt x="0" y="743"/>
                    </a:lnTo>
                    <a:lnTo>
                      <a:pt x="0" y="745"/>
                    </a:lnTo>
                    <a:lnTo>
                      <a:pt x="0" y="747"/>
                    </a:lnTo>
                    <a:lnTo>
                      <a:pt x="0" y="749"/>
                    </a:lnTo>
                    <a:lnTo>
                      <a:pt x="0" y="752"/>
                    </a:lnTo>
                    <a:close/>
                  </a:path>
                </a:pathLst>
              </a:custGeom>
              <a:solidFill>
                <a:srgbClr val="A7DBFF"/>
              </a:solidFill>
              <a:ln w="9525">
                <a:noFill/>
                <a:round/>
              </a:ln>
            </p:spPr>
            <p:txBody>
              <a:bodyPr/>
              <a:lstStyle/>
              <a:p>
                <a:endParaRPr lang="en-US"/>
              </a:p>
            </p:txBody>
          </p:sp>
          <p:sp>
            <p:nvSpPr>
              <p:cNvPr id="44270" name="Freeform 441"/>
              <p:cNvSpPr>
                <a:spLocks noEditPoints="1"/>
              </p:cNvSpPr>
              <p:nvPr/>
            </p:nvSpPr>
            <p:spPr bwMode="auto">
              <a:xfrm>
                <a:off x="3994" y="1629"/>
                <a:ext cx="388" cy="936"/>
              </a:xfrm>
              <a:custGeom>
                <a:avLst/>
                <a:gdLst>
                  <a:gd name="T0" fmla="*/ 361 w 388"/>
                  <a:gd name="T1" fmla="*/ 0 h 936"/>
                  <a:gd name="T2" fmla="*/ 313 w 388"/>
                  <a:gd name="T3" fmla="*/ 4 h 936"/>
                  <a:gd name="T4" fmla="*/ 267 w 388"/>
                  <a:gd name="T5" fmla="*/ 14 h 936"/>
                  <a:gd name="T6" fmla="*/ 222 w 388"/>
                  <a:gd name="T7" fmla="*/ 27 h 936"/>
                  <a:gd name="T8" fmla="*/ 180 w 388"/>
                  <a:gd name="T9" fmla="*/ 46 h 936"/>
                  <a:gd name="T10" fmla="*/ 142 w 388"/>
                  <a:gd name="T11" fmla="*/ 67 h 936"/>
                  <a:gd name="T12" fmla="*/ 103 w 388"/>
                  <a:gd name="T13" fmla="*/ 92 h 936"/>
                  <a:gd name="T14" fmla="*/ 80 w 388"/>
                  <a:gd name="T15" fmla="*/ 111 h 936"/>
                  <a:gd name="T16" fmla="*/ 79 w 388"/>
                  <a:gd name="T17" fmla="*/ 115 h 936"/>
                  <a:gd name="T18" fmla="*/ 79 w 388"/>
                  <a:gd name="T19" fmla="*/ 121 h 936"/>
                  <a:gd name="T20" fmla="*/ 77 w 388"/>
                  <a:gd name="T21" fmla="*/ 125 h 936"/>
                  <a:gd name="T22" fmla="*/ 77 w 388"/>
                  <a:gd name="T23" fmla="*/ 129 h 936"/>
                  <a:gd name="T24" fmla="*/ 109 w 388"/>
                  <a:gd name="T25" fmla="*/ 102 h 936"/>
                  <a:gd name="T26" fmla="*/ 146 w 388"/>
                  <a:gd name="T27" fmla="*/ 77 h 936"/>
                  <a:gd name="T28" fmla="*/ 186 w 388"/>
                  <a:gd name="T29" fmla="*/ 56 h 936"/>
                  <a:gd name="T30" fmla="*/ 226 w 388"/>
                  <a:gd name="T31" fmla="*/ 38 h 936"/>
                  <a:gd name="T32" fmla="*/ 269 w 388"/>
                  <a:gd name="T33" fmla="*/ 25 h 936"/>
                  <a:gd name="T34" fmla="*/ 315 w 388"/>
                  <a:gd name="T35" fmla="*/ 15 h 936"/>
                  <a:gd name="T36" fmla="*/ 361 w 388"/>
                  <a:gd name="T37" fmla="*/ 12 h 936"/>
                  <a:gd name="T38" fmla="*/ 366 w 388"/>
                  <a:gd name="T39" fmla="*/ 10 h 936"/>
                  <a:gd name="T40" fmla="*/ 368 w 388"/>
                  <a:gd name="T41" fmla="*/ 6 h 936"/>
                  <a:gd name="T42" fmla="*/ 368 w 388"/>
                  <a:gd name="T43" fmla="*/ 4 h 936"/>
                  <a:gd name="T44" fmla="*/ 370 w 388"/>
                  <a:gd name="T45" fmla="*/ 2 h 936"/>
                  <a:gd name="T46" fmla="*/ 0 w 388"/>
                  <a:gd name="T47" fmla="*/ 737 h 936"/>
                  <a:gd name="T48" fmla="*/ 23 w 388"/>
                  <a:gd name="T49" fmla="*/ 766 h 936"/>
                  <a:gd name="T50" fmla="*/ 54 w 388"/>
                  <a:gd name="T51" fmla="*/ 798 h 936"/>
                  <a:gd name="T52" fmla="*/ 86 w 388"/>
                  <a:gd name="T53" fmla="*/ 829 h 936"/>
                  <a:gd name="T54" fmla="*/ 123 w 388"/>
                  <a:gd name="T55" fmla="*/ 856 h 936"/>
                  <a:gd name="T56" fmla="*/ 161 w 388"/>
                  <a:gd name="T57" fmla="*/ 879 h 936"/>
                  <a:gd name="T58" fmla="*/ 201 w 388"/>
                  <a:gd name="T59" fmla="*/ 900 h 936"/>
                  <a:gd name="T60" fmla="*/ 246 w 388"/>
                  <a:gd name="T61" fmla="*/ 915 h 936"/>
                  <a:gd name="T62" fmla="*/ 290 w 388"/>
                  <a:gd name="T63" fmla="*/ 927 h 936"/>
                  <a:gd name="T64" fmla="*/ 336 w 388"/>
                  <a:gd name="T65" fmla="*/ 934 h 936"/>
                  <a:gd name="T66" fmla="*/ 384 w 388"/>
                  <a:gd name="T67" fmla="*/ 936 h 936"/>
                  <a:gd name="T68" fmla="*/ 388 w 388"/>
                  <a:gd name="T69" fmla="*/ 934 h 936"/>
                  <a:gd name="T70" fmla="*/ 386 w 388"/>
                  <a:gd name="T71" fmla="*/ 933 h 936"/>
                  <a:gd name="T72" fmla="*/ 384 w 388"/>
                  <a:gd name="T73" fmla="*/ 929 h 936"/>
                  <a:gd name="T74" fmla="*/ 384 w 388"/>
                  <a:gd name="T75" fmla="*/ 927 h 936"/>
                  <a:gd name="T76" fmla="*/ 361 w 388"/>
                  <a:gd name="T77" fmla="*/ 925 h 936"/>
                  <a:gd name="T78" fmla="*/ 315 w 388"/>
                  <a:gd name="T79" fmla="*/ 921 h 936"/>
                  <a:gd name="T80" fmla="*/ 269 w 388"/>
                  <a:gd name="T81" fmla="*/ 911 h 936"/>
                  <a:gd name="T82" fmla="*/ 226 w 388"/>
                  <a:gd name="T83" fmla="*/ 898 h 936"/>
                  <a:gd name="T84" fmla="*/ 186 w 388"/>
                  <a:gd name="T85" fmla="*/ 881 h 936"/>
                  <a:gd name="T86" fmla="*/ 146 w 388"/>
                  <a:gd name="T87" fmla="*/ 860 h 936"/>
                  <a:gd name="T88" fmla="*/ 109 w 388"/>
                  <a:gd name="T89" fmla="*/ 835 h 936"/>
                  <a:gd name="T90" fmla="*/ 77 w 388"/>
                  <a:gd name="T91" fmla="*/ 806 h 936"/>
                  <a:gd name="T92" fmla="*/ 46 w 388"/>
                  <a:gd name="T93" fmla="*/ 775 h 936"/>
                  <a:gd name="T94" fmla="*/ 17 w 388"/>
                  <a:gd name="T95" fmla="*/ 741 h 936"/>
                  <a:gd name="T96" fmla="*/ 0 w 388"/>
                  <a:gd name="T97" fmla="*/ 718 h 936"/>
                  <a:gd name="T98" fmla="*/ 0 w 388"/>
                  <a:gd name="T99" fmla="*/ 723 h 936"/>
                  <a:gd name="T100" fmla="*/ 0 w 388"/>
                  <a:gd name="T101" fmla="*/ 727 h 936"/>
                  <a:gd name="T102" fmla="*/ 0 w 388"/>
                  <a:gd name="T103" fmla="*/ 731 h 936"/>
                  <a:gd name="T104" fmla="*/ 0 w 388"/>
                  <a:gd name="T105" fmla="*/ 737 h 9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88"/>
                  <a:gd name="T160" fmla="*/ 0 h 936"/>
                  <a:gd name="T161" fmla="*/ 388 w 388"/>
                  <a:gd name="T162" fmla="*/ 936 h 9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88" h="936">
                    <a:moveTo>
                      <a:pt x="370" y="0"/>
                    </a:moveTo>
                    <a:lnTo>
                      <a:pt x="361" y="0"/>
                    </a:lnTo>
                    <a:lnTo>
                      <a:pt x="336" y="2"/>
                    </a:lnTo>
                    <a:lnTo>
                      <a:pt x="313" y="4"/>
                    </a:lnTo>
                    <a:lnTo>
                      <a:pt x="290" y="10"/>
                    </a:lnTo>
                    <a:lnTo>
                      <a:pt x="267" y="14"/>
                    </a:lnTo>
                    <a:lnTo>
                      <a:pt x="246" y="21"/>
                    </a:lnTo>
                    <a:lnTo>
                      <a:pt x="222" y="27"/>
                    </a:lnTo>
                    <a:lnTo>
                      <a:pt x="201" y="37"/>
                    </a:lnTo>
                    <a:lnTo>
                      <a:pt x="180" y="46"/>
                    </a:lnTo>
                    <a:lnTo>
                      <a:pt x="161" y="56"/>
                    </a:lnTo>
                    <a:lnTo>
                      <a:pt x="142" y="67"/>
                    </a:lnTo>
                    <a:lnTo>
                      <a:pt x="123" y="79"/>
                    </a:lnTo>
                    <a:lnTo>
                      <a:pt x="103" y="92"/>
                    </a:lnTo>
                    <a:lnTo>
                      <a:pt x="86" y="106"/>
                    </a:lnTo>
                    <a:lnTo>
                      <a:pt x="80" y="111"/>
                    </a:lnTo>
                    <a:lnTo>
                      <a:pt x="80" y="113"/>
                    </a:lnTo>
                    <a:lnTo>
                      <a:pt x="79" y="115"/>
                    </a:lnTo>
                    <a:lnTo>
                      <a:pt x="79" y="117"/>
                    </a:lnTo>
                    <a:lnTo>
                      <a:pt x="79" y="121"/>
                    </a:lnTo>
                    <a:lnTo>
                      <a:pt x="79" y="123"/>
                    </a:lnTo>
                    <a:lnTo>
                      <a:pt x="77" y="125"/>
                    </a:lnTo>
                    <a:lnTo>
                      <a:pt x="77" y="127"/>
                    </a:lnTo>
                    <a:lnTo>
                      <a:pt x="77" y="129"/>
                    </a:lnTo>
                    <a:lnTo>
                      <a:pt x="92" y="115"/>
                    </a:lnTo>
                    <a:lnTo>
                      <a:pt x="109" y="102"/>
                    </a:lnTo>
                    <a:lnTo>
                      <a:pt x="128" y="88"/>
                    </a:lnTo>
                    <a:lnTo>
                      <a:pt x="146" y="77"/>
                    </a:lnTo>
                    <a:lnTo>
                      <a:pt x="165" y="65"/>
                    </a:lnTo>
                    <a:lnTo>
                      <a:pt x="186" y="56"/>
                    </a:lnTo>
                    <a:lnTo>
                      <a:pt x="205" y="46"/>
                    </a:lnTo>
                    <a:lnTo>
                      <a:pt x="226" y="38"/>
                    </a:lnTo>
                    <a:lnTo>
                      <a:pt x="247" y="31"/>
                    </a:lnTo>
                    <a:lnTo>
                      <a:pt x="269" y="25"/>
                    </a:lnTo>
                    <a:lnTo>
                      <a:pt x="292" y="19"/>
                    </a:lnTo>
                    <a:lnTo>
                      <a:pt x="315" y="15"/>
                    </a:lnTo>
                    <a:lnTo>
                      <a:pt x="338" y="12"/>
                    </a:lnTo>
                    <a:lnTo>
                      <a:pt x="361" y="12"/>
                    </a:lnTo>
                    <a:lnTo>
                      <a:pt x="366" y="10"/>
                    </a:lnTo>
                    <a:lnTo>
                      <a:pt x="366" y="8"/>
                    </a:lnTo>
                    <a:lnTo>
                      <a:pt x="368" y="6"/>
                    </a:lnTo>
                    <a:lnTo>
                      <a:pt x="368" y="4"/>
                    </a:lnTo>
                    <a:lnTo>
                      <a:pt x="368" y="2"/>
                    </a:lnTo>
                    <a:lnTo>
                      <a:pt x="370" y="2"/>
                    </a:lnTo>
                    <a:lnTo>
                      <a:pt x="370" y="0"/>
                    </a:lnTo>
                    <a:close/>
                    <a:moveTo>
                      <a:pt x="0" y="737"/>
                    </a:moveTo>
                    <a:lnTo>
                      <a:pt x="9" y="748"/>
                    </a:lnTo>
                    <a:lnTo>
                      <a:pt x="23" y="766"/>
                    </a:lnTo>
                    <a:lnTo>
                      <a:pt x="36" y="783"/>
                    </a:lnTo>
                    <a:lnTo>
                      <a:pt x="54" y="798"/>
                    </a:lnTo>
                    <a:lnTo>
                      <a:pt x="69" y="814"/>
                    </a:lnTo>
                    <a:lnTo>
                      <a:pt x="86" y="829"/>
                    </a:lnTo>
                    <a:lnTo>
                      <a:pt x="103" y="842"/>
                    </a:lnTo>
                    <a:lnTo>
                      <a:pt x="123" y="856"/>
                    </a:lnTo>
                    <a:lnTo>
                      <a:pt x="142" y="869"/>
                    </a:lnTo>
                    <a:lnTo>
                      <a:pt x="161" y="879"/>
                    </a:lnTo>
                    <a:lnTo>
                      <a:pt x="180" y="890"/>
                    </a:lnTo>
                    <a:lnTo>
                      <a:pt x="201" y="900"/>
                    </a:lnTo>
                    <a:lnTo>
                      <a:pt x="222" y="908"/>
                    </a:lnTo>
                    <a:lnTo>
                      <a:pt x="246" y="915"/>
                    </a:lnTo>
                    <a:lnTo>
                      <a:pt x="267" y="921"/>
                    </a:lnTo>
                    <a:lnTo>
                      <a:pt x="290" y="927"/>
                    </a:lnTo>
                    <a:lnTo>
                      <a:pt x="313" y="931"/>
                    </a:lnTo>
                    <a:lnTo>
                      <a:pt x="336" y="934"/>
                    </a:lnTo>
                    <a:lnTo>
                      <a:pt x="361" y="936"/>
                    </a:lnTo>
                    <a:lnTo>
                      <a:pt x="384" y="936"/>
                    </a:lnTo>
                    <a:lnTo>
                      <a:pt x="388" y="936"/>
                    </a:lnTo>
                    <a:lnTo>
                      <a:pt x="388" y="934"/>
                    </a:lnTo>
                    <a:lnTo>
                      <a:pt x="386" y="933"/>
                    </a:lnTo>
                    <a:lnTo>
                      <a:pt x="386" y="931"/>
                    </a:lnTo>
                    <a:lnTo>
                      <a:pt x="384" y="929"/>
                    </a:lnTo>
                    <a:lnTo>
                      <a:pt x="384" y="927"/>
                    </a:lnTo>
                    <a:lnTo>
                      <a:pt x="384" y="925"/>
                    </a:lnTo>
                    <a:lnTo>
                      <a:pt x="361" y="925"/>
                    </a:lnTo>
                    <a:lnTo>
                      <a:pt x="338" y="923"/>
                    </a:lnTo>
                    <a:lnTo>
                      <a:pt x="315" y="921"/>
                    </a:lnTo>
                    <a:lnTo>
                      <a:pt x="292" y="915"/>
                    </a:lnTo>
                    <a:lnTo>
                      <a:pt x="269" y="911"/>
                    </a:lnTo>
                    <a:lnTo>
                      <a:pt x="247" y="906"/>
                    </a:lnTo>
                    <a:lnTo>
                      <a:pt x="226" y="898"/>
                    </a:lnTo>
                    <a:lnTo>
                      <a:pt x="205" y="890"/>
                    </a:lnTo>
                    <a:lnTo>
                      <a:pt x="186" y="881"/>
                    </a:lnTo>
                    <a:lnTo>
                      <a:pt x="165" y="871"/>
                    </a:lnTo>
                    <a:lnTo>
                      <a:pt x="146" y="860"/>
                    </a:lnTo>
                    <a:lnTo>
                      <a:pt x="128" y="848"/>
                    </a:lnTo>
                    <a:lnTo>
                      <a:pt x="109" y="835"/>
                    </a:lnTo>
                    <a:lnTo>
                      <a:pt x="92" y="821"/>
                    </a:lnTo>
                    <a:lnTo>
                      <a:pt x="77" y="806"/>
                    </a:lnTo>
                    <a:lnTo>
                      <a:pt x="59" y="791"/>
                    </a:lnTo>
                    <a:lnTo>
                      <a:pt x="46" y="775"/>
                    </a:lnTo>
                    <a:lnTo>
                      <a:pt x="31" y="760"/>
                    </a:lnTo>
                    <a:lnTo>
                      <a:pt x="17" y="741"/>
                    </a:lnTo>
                    <a:lnTo>
                      <a:pt x="4" y="723"/>
                    </a:lnTo>
                    <a:lnTo>
                      <a:pt x="0" y="718"/>
                    </a:lnTo>
                    <a:lnTo>
                      <a:pt x="0" y="720"/>
                    </a:lnTo>
                    <a:lnTo>
                      <a:pt x="0" y="723"/>
                    </a:lnTo>
                    <a:lnTo>
                      <a:pt x="0" y="725"/>
                    </a:lnTo>
                    <a:lnTo>
                      <a:pt x="0" y="727"/>
                    </a:lnTo>
                    <a:lnTo>
                      <a:pt x="0" y="729"/>
                    </a:lnTo>
                    <a:lnTo>
                      <a:pt x="0" y="731"/>
                    </a:lnTo>
                    <a:lnTo>
                      <a:pt x="0" y="735"/>
                    </a:lnTo>
                    <a:lnTo>
                      <a:pt x="0" y="737"/>
                    </a:lnTo>
                    <a:close/>
                  </a:path>
                </a:pathLst>
              </a:custGeom>
              <a:solidFill>
                <a:srgbClr val="A8DCFF"/>
              </a:solidFill>
              <a:ln w="9525">
                <a:noFill/>
                <a:round/>
              </a:ln>
            </p:spPr>
            <p:txBody>
              <a:bodyPr/>
              <a:lstStyle/>
              <a:p>
                <a:endParaRPr lang="en-US"/>
              </a:p>
            </p:txBody>
          </p:sp>
          <p:sp>
            <p:nvSpPr>
              <p:cNvPr id="44271" name="Freeform 442"/>
              <p:cNvSpPr>
                <a:spLocks noEditPoints="1"/>
              </p:cNvSpPr>
              <p:nvPr/>
            </p:nvSpPr>
            <p:spPr bwMode="auto">
              <a:xfrm>
                <a:off x="3994" y="1635"/>
                <a:ext cx="386" cy="925"/>
              </a:xfrm>
              <a:custGeom>
                <a:avLst/>
                <a:gdLst>
                  <a:gd name="T0" fmla="*/ 361 w 386"/>
                  <a:gd name="T1" fmla="*/ 0 h 925"/>
                  <a:gd name="T2" fmla="*/ 313 w 386"/>
                  <a:gd name="T3" fmla="*/ 4 h 925"/>
                  <a:gd name="T4" fmla="*/ 269 w 386"/>
                  <a:gd name="T5" fmla="*/ 13 h 925"/>
                  <a:gd name="T6" fmla="*/ 224 w 386"/>
                  <a:gd name="T7" fmla="*/ 27 h 925"/>
                  <a:gd name="T8" fmla="*/ 182 w 386"/>
                  <a:gd name="T9" fmla="*/ 44 h 925"/>
                  <a:gd name="T10" fmla="*/ 144 w 386"/>
                  <a:gd name="T11" fmla="*/ 65 h 925"/>
                  <a:gd name="T12" fmla="*/ 107 w 386"/>
                  <a:gd name="T13" fmla="*/ 90 h 925"/>
                  <a:gd name="T14" fmla="*/ 79 w 386"/>
                  <a:gd name="T15" fmla="*/ 115 h 925"/>
                  <a:gd name="T16" fmla="*/ 77 w 386"/>
                  <a:gd name="T17" fmla="*/ 119 h 925"/>
                  <a:gd name="T18" fmla="*/ 77 w 386"/>
                  <a:gd name="T19" fmla="*/ 123 h 925"/>
                  <a:gd name="T20" fmla="*/ 75 w 386"/>
                  <a:gd name="T21" fmla="*/ 128 h 925"/>
                  <a:gd name="T22" fmla="*/ 75 w 386"/>
                  <a:gd name="T23" fmla="*/ 132 h 925"/>
                  <a:gd name="T24" fmla="*/ 96 w 386"/>
                  <a:gd name="T25" fmla="*/ 113 h 925"/>
                  <a:gd name="T26" fmla="*/ 130 w 386"/>
                  <a:gd name="T27" fmla="*/ 86 h 925"/>
                  <a:gd name="T28" fmla="*/ 169 w 386"/>
                  <a:gd name="T29" fmla="*/ 63 h 925"/>
                  <a:gd name="T30" fmla="*/ 207 w 386"/>
                  <a:gd name="T31" fmla="*/ 46 h 925"/>
                  <a:gd name="T32" fmla="*/ 249 w 386"/>
                  <a:gd name="T33" fmla="*/ 31 h 925"/>
                  <a:gd name="T34" fmla="*/ 293 w 386"/>
                  <a:gd name="T35" fmla="*/ 19 h 925"/>
                  <a:gd name="T36" fmla="*/ 338 w 386"/>
                  <a:gd name="T37" fmla="*/ 11 h 925"/>
                  <a:gd name="T38" fmla="*/ 365 w 386"/>
                  <a:gd name="T39" fmla="*/ 9 h 925"/>
                  <a:gd name="T40" fmla="*/ 366 w 386"/>
                  <a:gd name="T41" fmla="*/ 8 h 925"/>
                  <a:gd name="T42" fmla="*/ 366 w 386"/>
                  <a:gd name="T43" fmla="*/ 4 h 925"/>
                  <a:gd name="T44" fmla="*/ 366 w 386"/>
                  <a:gd name="T45" fmla="*/ 2 h 925"/>
                  <a:gd name="T46" fmla="*/ 368 w 386"/>
                  <a:gd name="T47" fmla="*/ 0 h 925"/>
                  <a:gd name="T48" fmla="*/ 13 w 386"/>
                  <a:gd name="T49" fmla="*/ 739 h 925"/>
                  <a:gd name="T50" fmla="*/ 40 w 386"/>
                  <a:gd name="T51" fmla="*/ 773 h 925"/>
                  <a:gd name="T52" fmla="*/ 73 w 386"/>
                  <a:gd name="T53" fmla="*/ 804 h 925"/>
                  <a:gd name="T54" fmla="*/ 107 w 386"/>
                  <a:gd name="T55" fmla="*/ 833 h 925"/>
                  <a:gd name="T56" fmla="*/ 144 w 386"/>
                  <a:gd name="T57" fmla="*/ 857 h 925"/>
                  <a:gd name="T58" fmla="*/ 182 w 386"/>
                  <a:gd name="T59" fmla="*/ 879 h 925"/>
                  <a:gd name="T60" fmla="*/ 224 w 386"/>
                  <a:gd name="T61" fmla="*/ 896 h 925"/>
                  <a:gd name="T62" fmla="*/ 269 w 386"/>
                  <a:gd name="T63" fmla="*/ 909 h 925"/>
                  <a:gd name="T64" fmla="*/ 313 w 386"/>
                  <a:gd name="T65" fmla="*/ 919 h 925"/>
                  <a:gd name="T66" fmla="*/ 361 w 386"/>
                  <a:gd name="T67" fmla="*/ 925 h 925"/>
                  <a:gd name="T68" fmla="*/ 386 w 386"/>
                  <a:gd name="T69" fmla="*/ 925 h 925"/>
                  <a:gd name="T70" fmla="*/ 384 w 386"/>
                  <a:gd name="T71" fmla="*/ 923 h 925"/>
                  <a:gd name="T72" fmla="*/ 384 w 386"/>
                  <a:gd name="T73" fmla="*/ 919 h 925"/>
                  <a:gd name="T74" fmla="*/ 382 w 386"/>
                  <a:gd name="T75" fmla="*/ 917 h 925"/>
                  <a:gd name="T76" fmla="*/ 382 w 386"/>
                  <a:gd name="T77" fmla="*/ 915 h 925"/>
                  <a:gd name="T78" fmla="*/ 338 w 386"/>
                  <a:gd name="T79" fmla="*/ 911 h 925"/>
                  <a:gd name="T80" fmla="*/ 293 w 386"/>
                  <a:gd name="T81" fmla="*/ 905 h 925"/>
                  <a:gd name="T82" fmla="*/ 249 w 386"/>
                  <a:gd name="T83" fmla="*/ 894 h 925"/>
                  <a:gd name="T84" fmla="*/ 207 w 386"/>
                  <a:gd name="T85" fmla="*/ 879 h 925"/>
                  <a:gd name="T86" fmla="*/ 169 w 386"/>
                  <a:gd name="T87" fmla="*/ 859 h 925"/>
                  <a:gd name="T88" fmla="*/ 130 w 386"/>
                  <a:gd name="T89" fmla="*/ 836 h 925"/>
                  <a:gd name="T90" fmla="*/ 96 w 386"/>
                  <a:gd name="T91" fmla="*/ 811 h 925"/>
                  <a:gd name="T92" fmla="*/ 63 w 386"/>
                  <a:gd name="T93" fmla="*/ 781 h 925"/>
                  <a:gd name="T94" fmla="*/ 34 w 386"/>
                  <a:gd name="T95" fmla="*/ 750 h 925"/>
                  <a:gd name="T96" fmla="*/ 9 w 386"/>
                  <a:gd name="T97" fmla="*/ 716 h 925"/>
                  <a:gd name="T98" fmla="*/ 2 w 386"/>
                  <a:gd name="T99" fmla="*/ 706 h 925"/>
                  <a:gd name="T100" fmla="*/ 0 w 386"/>
                  <a:gd name="T101" fmla="*/ 710 h 925"/>
                  <a:gd name="T102" fmla="*/ 0 w 386"/>
                  <a:gd name="T103" fmla="*/ 714 h 925"/>
                  <a:gd name="T104" fmla="*/ 0 w 386"/>
                  <a:gd name="T105" fmla="*/ 719 h 92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86"/>
                  <a:gd name="T160" fmla="*/ 0 h 925"/>
                  <a:gd name="T161" fmla="*/ 386 w 386"/>
                  <a:gd name="T162" fmla="*/ 925 h 92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86" h="925">
                    <a:moveTo>
                      <a:pt x="368" y="0"/>
                    </a:moveTo>
                    <a:lnTo>
                      <a:pt x="361" y="0"/>
                    </a:lnTo>
                    <a:lnTo>
                      <a:pt x="336" y="2"/>
                    </a:lnTo>
                    <a:lnTo>
                      <a:pt x="313" y="4"/>
                    </a:lnTo>
                    <a:lnTo>
                      <a:pt x="290" y="8"/>
                    </a:lnTo>
                    <a:lnTo>
                      <a:pt x="269" y="13"/>
                    </a:lnTo>
                    <a:lnTo>
                      <a:pt x="246" y="19"/>
                    </a:lnTo>
                    <a:lnTo>
                      <a:pt x="224" y="27"/>
                    </a:lnTo>
                    <a:lnTo>
                      <a:pt x="203" y="34"/>
                    </a:lnTo>
                    <a:lnTo>
                      <a:pt x="182" y="44"/>
                    </a:lnTo>
                    <a:lnTo>
                      <a:pt x="163" y="55"/>
                    </a:lnTo>
                    <a:lnTo>
                      <a:pt x="144" y="65"/>
                    </a:lnTo>
                    <a:lnTo>
                      <a:pt x="125" y="79"/>
                    </a:lnTo>
                    <a:lnTo>
                      <a:pt x="107" y="90"/>
                    </a:lnTo>
                    <a:lnTo>
                      <a:pt x="90" y="105"/>
                    </a:lnTo>
                    <a:lnTo>
                      <a:pt x="79" y="115"/>
                    </a:lnTo>
                    <a:lnTo>
                      <a:pt x="79" y="117"/>
                    </a:lnTo>
                    <a:lnTo>
                      <a:pt x="77" y="119"/>
                    </a:lnTo>
                    <a:lnTo>
                      <a:pt x="77" y="121"/>
                    </a:lnTo>
                    <a:lnTo>
                      <a:pt x="77" y="123"/>
                    </a:lnTo>
                    <a:lnTo>
                      <a:pt x="75" y="125"/>
                    </a:lnTo>
                    <a:lnTo>
                      <a:pt x="75" y="128"/>
                    </a:lnTo>
                    <a:lnTo>
                      <a:pt x="75" y="130"/>
                    </a:lnTo>
                    <a:lnTo>
                      <a:pt x="75" y="132"/>
                    </a:lnTo>
                    <a:lnTo>
                      <a:pt x="80" y="126"/>
                    </a:lnTo>
                    <a:lnTo>
                      <a:pt x="96" y="113"/>
                    </a:lnTo>
                    <a:lnTo>
                      <a:pt x="113" y="100"/>
                    </a:lnTo>
                    <a:lnTo>
                      <a:pt x="130" y="86"/>
                    </a:lnTo>
                    <a:lnTo>
                      <a:pt x="150" y="75"/>
                    </a:lnTo>
                    <a:lnTo>
                      <a:pt x="169" y="63"/>
                    </a:lnTo>
                    <a:lnTo>
                      <a:pt x="188" y="54"/>
                    </a:lnTo>
                    <a:lnTo>
                      <a:pt x="207" y="46"/>
                    </a:lnTo>
                    <a:lnTo>
                      <a:pt x="228" y="36"/>
                    </a:lnTo>
                    <a:lnTo>
                      <a:pt x="249" y="31"/>
                    </a:lnTo>
                    <a:lnTo>
                      <a:pt x="270" y="23"/>
                    </a:lnTo>
                    <a:lnTo>
                      <a:pt x="293" y="19"/>
                    </a:lnTo>
                    <a:lnTo>
                      <a:pt x="315" y="15"/>
                    </a:lnTo>
                    <a:lnTo>
                      <a:pt x="338" y="11"/>
                    </a:lnTo>
                    <a:lnTo>
                      <a:pt x="361" y="9"/>
                    </a:lnTo>
                    <a:lnTo>
                      <a:pt x="365" y="9"/>
                    </a:lnTo>
                    <a:lnTo>
                      <a:pt x="366" y="8"/>
                    </a:lnTo>
                    <a:lnTo>
                      <a:pt x="366" y="6"/>
                    </a:lnTo>
                    <a:lnTo>
                      <a:pt x="366" y="4"/>
                    </a:lnTo>
                    <a:lnTo>
                      <a:pt x="366" y="2"/>
                    </a:lnTo>
                    <a:lnTo>
                      <a:pt x="368" y="0"/>
                    </a:lnTo>
                    <a:close/>
                    <a:moveTo>
                      <a:pt x="0" y="721"/>
                    </a:moveTo>
                    <a:lnTo>
                      <a:pt x="13" y="739"/>
                    </a:lnTo>
                    <a:lnTo>
                      <a:pt x="27" y="756"/>
                    </a:lnTo>
                    <a:lnTo>
                      <a:pt x="40" y="773"/>
                    </a:lnTo>
                    <a:lnTo>
                      <a:pt x="55" y="788"/>
                    </a:lnTo>
                    <a:lnTo>
                      <a:pt x="73" y="804"/>
                    </a:lnTo>
                    <a:lnTo>
                      <a:pt x="90" y="819"/>
                    </a:lnTo>
                    <a:lnTo>
                      <a:pt x="107" y="833"/>
                    </a:lnTo>
                    <a:lnTo>
                      <a:pt x="125" y="846"/>
                    </a:lnTo>
                    <a:lnTo>
                      <a:pt x="144" y="857"/>
                    </a:lnTo>
                    <a:lnTo>
                      <a:pt x="163" y="869"/>
                    </a:lnTo>
                    <a:lnTo>
                      <a:pt x="182" y="879"/>
                    </a:lnTo>
                    <a:lnTo>
                      <a:pt x="203" y="888"/>
                    </a:lnTo>
                    <a:lnTo>
                      <a:pt x="224" y="896"/>
                    </a:lnTo>
                    <a:lnTo>
                      <a:pt x="246" y="904"/>
                    </a:lnTo>
                    <a:lnTo>
                      <a:pt x="269" y="909"/>
                    </a:lnTo>
                    <a:lnTo>
                      <a:pt x="290" y="915"/>
                    </a:lnTo>
                    <a:lnTo>
                      <a:pt x="313" y="919"/>
                    </a:lnTo>
                    <a:lnTo>
                      <a:pt x="336" y="923"/>
                    </a:lnTo>
                    <a:lnTo>
                      <a:pt x="361" y="925"/>
                    </a:lnTo>
                    <a:lnTo>
                      <a:pt x="384" y="925"/>
                    </a:lnTo>
                    <a:lnTo>
                      <a:pt x="386" y="925"/>
                    </a:lnTo>
                    <a:lnTo>
                      <a:pt x="384" y="923"/>
                    </a:lnTo>
                    <a:lnTo>
                      <a:pt x="384" y="921"/>
                    </a:lnTo>
                    <a:lnTo>
                      <a:pt x="384" y="919"/>
                    </a:lnTo>
                    <a:lnTo>
                      <a:pt x="382" y="919"/>
                    </a:lnTo>
                    <a:lnTo>
                      <a:pt x="382" y="917"/>
                    </a:lnTo>
                    <a:lnTo>
                      <a:pt x="382" y="915"/>
                    </a:lnTo>
                    <a:lnTo>
                      <a:pt x="361" y="913"/>
                    </a:lnTo>
                    <a:lnTo>
                      <a:pt x="338" y="911"/>
                    </a:lnTo>
                    <a:lnTo>
                      <a:pt x="315" y="909"/>
                    </a:lnTo>
                    <a:lnTo>
                      <a:pt x="293" y="905"/>
                    </a:lnTo>
                    <a:lnTo>
                      <a:pt x="270" y="900"/>
                    </a:lnTo>
                    <a:lnTo>
                      <a:pt x="249" y="894"/>
                    </a:lnTo>
                    <a:lnTo>
                      <a:pt x="228" y="886"/>
                    </a:lnTo>
                    <a:lnTo>
                      <a:pt x="207" y="879"/>
                    </a:lnTo>
                    <a:lnTo>
                      <a:pt x="188" y="869"/>
                    </a:lnTo>
                    <a:lnTo>
                      <a:pt x="169" y="859"/>
                    </a:lnTo>
                    <a:lnTo>
                      <a:pt x="150" y="848"/>
                    </a:lnTo>
                    <a:lnTo>
                      <a:pt x="130" y="836"/>
                    </a:lnTo>
                    <a:lnTo>
                      <a:pt x="113" y="825"/>
                    </a:lnTo>
                    <a:lnTo>
                      <a:pt x="96" y="811"/>
                    </a:lnTo>
                    <a:lnTo>
                      <a:pt x="80" y="796"/>
                    </a:lnTo>
                    <a:lnTo>
                      <a:pt x="63" y="781"/>
                    </a:lnTo>
                    <a:lnTo>
                      <a:pt x="50" y="765"/>
                    </a:lnTo>
                    <a:lnTo>
                      <a:pt x="34" y="750"/>
                    </a:lnTo>
                    <a:lnTo>
                      <a:pt x="21" y="733"/>
                    </a:lnTo>
                    <a:lnTo>
                      <a:pt x="9" y="716"/>
                    </a:lnTo>
                    <a:lnTo>
                      <a:pt x="2" y="702"/>
                    </a:lnTo>
                    <a:lnTo>
                      <a:pt x="2" y="706"/>
                    </a:lnTo>
                    <a:lnTo>
                      <a:pt x="2" y="708"/>
                    </a:lnTo>
                    <a:lnTo>
                      <a:pt x="0" y="710"/>
                    </a:lnTo>
                    <a:lnTo>
                      <a:pt x="0" y="712"/>
                    </a:lnTo>
                    <a:lnTo>
                      <a:pt x="0" y="714"/>
                    </a:lnTo>
                    <a:lnTo>
                      <a:pt x="0" y="717"/>
                    </a:lnTo>
                    <a:lnTo>
                      <a:pt x="0" y="719"/>
                    </a:lnTo>
                    <a:lnTo>
                      <a:pt x="0" y="721"/>
                    </a:lnTo>
                    <a:close/>
                  </a:path>
                </a:pathLst>
              </a:custGeom>
              <a:solidFill>
                <a:srgbClr val="A9DCFF"/>
              </a:solidFill>
              <a:ln w="9525">
                <a:noFill/>
                <a:round/>
              </a:ln>
            </p:spPr>
            <p:txBody>
              <a:bodyPr/>
              <a:lstStyle/>
              <a:p>
                <a:endParaRPr lang="en-US"/>
              </a:p>
            </p:txBody>
          </p:sp>
          <p:sp>
            <p:nvSpPr>
              <p:cNvPr id="44272" name="Freeform 443"/>
              <p:cNvSpPr>
                <a:spLocks noEditPoints="1"/>
              </p:cNvSpPr>
              <p:nvPr/>
            </p:nvSpPr>
            <p:spPr bwMode="auto">
              <a:xfrm>
                <a:off x="3994" y="1639"/>
                <a:ext cx="384" cy="915"/>
              </a:xfrm>
              <a:custGeom>
                <a:avLst/>
                <a:gdLst>
                  <a:gd name="T0" fmla="*/ 361 w 384"/>
                  <a:gd name="T1" fmla="*/ 2 h 915"/>
                  <a:gd name="T2" fmla="*/ 315 w 384"/>
                  <a:gd name="T3" fmla="*/ 5 h 915"/>
                  <a:gd name="T4" fmla="*/ 269 w 384"/>
                  <a:gd name="T5" fmla="*/ 15 h 915"/>
                  <a:gd name="T6" fmla="*/ 226 w 384"/>
                  <a:gd name="T7" fmla="*/ 28 h 915"/>
                  <a:gd name="T8" fmla="*/ 186 w 384"/>
                  <a:gd name="T9" fmla="*/ 46 h 915"/>
                  <a:gd name="T10" fmla="*/ 146 w 384"/>
                  <a:gd name="T11" fmla="*/ 67 h 915"/>
                  <a:gd name="T12" fmla="*/ 109 w 384"/>
                  <a:gd name="T13" fmla="*/ 92 h 915"/>
                  <a:gd name="T14" fmla="*/ 77 w 384"/>
                  <a:gd name="T15" fmla="*/ 119 h 915"/>
                  <a:gd name="T16" fmla="*/ 75 w 384"/>
                  <a:gd name="T17" fmla="*/ 124 h 915"/>
                  <a:gd name="T18" fmla="*/ 75 w 384"/>
                  <a:gd name="T19" fmla="*/ 128 h 915"/>
                  <a:gd name="T20" fmla="*/ 73 w 384"/>
                  <a:gd name="T21" fmla="*/ 132 h 915"/>
                  <a:gd name="T22" fmla="*/ 73 w 384"/>
                  <a:gd name="T23" fmla="*/ 138 h 915"/>
                  <a:gd name="T24" fmla="*/ 100 w 384"/>
                  <a:gd name="T25" fmla="*/ 113 h 915"/>
                  <a:gd name="T26" fmla="*/ 134 w 384"/>
                  <a:gd name="T27" fmla="*/ 88 h 915"/>
                  <a:gd name="T28" fmla="*/ 171 w 384"/>
                  <a:gd name="T29" fmla="*/ 65 h 915"/>
                  <a:gd name="T30" fmla="*/ 209 w 384"/>
                  <a:gd name="T31" fmla="*/ 46 h 915"/>
                  <a:gd name="T32" fmla="*/ 251 w 384"/>
                  <a:gd name="T33" fmla="*/ 30 h 915"/>
                  <a:gd name="T34" fmla="*/ 293 w 384"/>
                  <a:gd name="T35" fmla="*/ 19 h 915"/>
                  <a:gd name="T36" fmla="*/ 338 w 384"/>
                  <a:gd name="T37" fmla="*/ 13 h 915"/>
                  <a:gd name="T38" fmla="*/ 363 w 384"/>
                  <a:gd name="T39" fmla="*/ 11 h 915"/>
                  <a:gd name="T40" fmla="*/ 365 w 384"/>
                  <a:gd name="T41" fmla="*/ 9 h 915"/>
                  <a:gd name="T42" fmla="*/ 365 w 384"/>
                  <a:gd name="T43" fmla="*/ 5 h 915"/>
                  <a:gd name="T44" fmla="*/ 365 w 384"/>
                  <a:gd name="T45" fmla="*/ 4 h 915"/>
                  <a:gd name="T46" fmla="*/ 366 w 384"/>
                  <a:gd name="T47" fmla="*/ 0 h 915"/>
                  <a:gd name="T48" fmla="*/ 4 w 384"/>
                  <a:gd name="T49" fmla="*/ 713 h 915"/>
                  <a:gd name="T50" fmla="*/ 31 w 384"/>
                  <a:gd name="T51" fmla="*/ 750 h 915"/>
                  <a:gd name="T52" fmla="*/ 59 w 384"/>
                  <a:gd name="T53" fmla="*/ 781 h 915"/>
                  <a:gd name="T54" fmla="*/ 92 w 384"/>
                  <a:gd name="T55" fmla="*/ 811 h 915"/>
                  <a:gd name="T56" fmla="*/ 128 w 384"/>
                  <a:gd name="T57" fmla="*/ 838 h 915"/>
                  <a:gd name="T58" fmla="*/ 165 w 384"/>
                  <a:gd name="T59" fmla="*/ 861 h 915"/>
                  <a:gd name="T60" fmla="*/ 205 w 384"/>
                  <a:gd name="T61" fmla="*/ 880 h 915"/>
                  <a:gd name="T62" fmla="*/ 247 w 384"/>
                  <a:gd name="T63" fmla="*/ 896 h 915"/>
                  <a:gd name="T64" fmla="*/ 292 w 384"/>
                  <a:gd name="T65" fmla="*/ 905 h 915"/>
                  <a:gd name="T66" fmla="*/ 338 w 384"/>
                  <a:gd name="T67" fmla="*/ 913 h 915"/>
                  <a:gd name="T68" fmla="*/ 384 w 384"/>
                  <a:gd name="T69" fmla="*/ 915 h 915"/>
                  <a:gd name="T70" fmla="*/ 382 w 384"/>
                  <a:gd name="T71" fmla="*/ 913 h 915"/>
                  <a:gd name="T72" fmla="*/ 382 w 384"/>
                  <a:gd name="T73" fmla="*/ 911 h 915"/>
                  <a:gd name="T74" fmla="*/ 380 w 384"/>
                  <a:gd name="T75" fmla="*/ 907 h 915"/>
                  <a:gd name="T76" fmla="*/ 380 w 384"/>
                  <a:gd name="T77" fmla="*/ 905 h 915"/>
                  <a:gd name="T78" fmla="*/ 338 w 384"/>
                  <a:gd name="T79" fmla="*/ 903 h 915"/>
                  <a:gd name="T80" fmla="*/ 293 w 384"/>
                  <a:gd name="T81" fmla="*/ 896 h 915"/>
                  <a:gd name="T82" fmla="*/ 251 w 384"/>
                  <a:gd name="T83" fmla="*/ 884 h 915"/>
                  <a:gd name="T84" fmla="*/ 209 w 384"/>
                  <a:gd name="T85" fmla="*/ 869 h 915"/>
                  <a:gd name="T86" fmla="*/ 171 w 384"/>
                  <a:gd name="T87" fmla="*/ 852 h 915"/>
                  <a:gd name="T88" fmla="*/ 134 w 384"/>
                  <a:gd name="T89" fmla="*/ 829 h 915"/>
                  <a:gd name="T90" fmla="*/ 100 w 384"/>
                  <a:gd name="T91" fmla="*/ 804 h 915"/>
                  <a:gd name="T92" fmla="*/ 67 w 384"/>
                  <a:gd name="T93" fmla="*/ 775 h 915"/>
                  <a:gd name="T94" fmla="*/ 38 w 384"/>
                  <a:gd name="T95" fmla="*/ 742 h 915"/>
                  <a:gd name="T96" fmla="*/ 13 w 384"/>
                  <a:gd name="T97" fmla="*/ 708 h 915"/>
                  <a:gd name="T98" fmla="*/ 2 w 384"/>
                  <a:gd name="T99" fmla="*/ 688 h 915"/>
                  <a:gd name="T100" fmla="*/ 2 w 384"/>
                  <a:gd name="T101" fmla="*/ 694 h 915"/>
                  <a:gd name="T102" fmla="*/ 2 w 384"/>
                  <a:gd name="T103" fmla="*/ 698 h 915"/>
                  <a:gd name="T104" fmla="*/ 2 w 384"/>
                  <a:gd name="T105" fmla="*/ 704 h 915"/>
                  <a:gd name="T106" fmla="*/ 0 w 384"/>
                  <a:gd name="T107" fmla="*/ 708 h 91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84"/>
                  <a:gd name="T163" fmla="*/ 0 h 915"/>
                  <a:gd name="T164" fmla="*/ 384 w 384"/>
                  <a:gd name="T165" fmla="*/ 915 h 91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84" h="915">
                    <a:moveTo>
                      <a:pt x="366" y="0"/>
                    </a:moveTo>
                    <a:lnTo>
                      <a:pt x="361" y="2"/>
                    </a:lnTo>
                    <a:lnTo>
                      <a:pt x="338" y="2"/>
                    </a:lnTo>
                    <a:lnTo>
                      <a:pt x="315" y="5"/>
                    </a:lnTo>
                    <a:lnTo>
                      <a:pt x="292" y="9"/>
                    </a:lnTo>
                    <a:lnTo>
                      <a:pt x="269" y="15"/>
                    </a:lnTo>
                    <a:lnTo>
                      <a:pt x="247" y="21"/>
                    </a:lnTo>
                    <a:lnTo>
                      <a:pt x="226" y="28"/>
                    </a:lnTo>
                    <a:lnTo>
                      <a:pt x="205" y="36"/>
                    </a:lnTo>
                    <a:lnTo>
                      <a:pt x="186" y="46"/>
                    </a:lnTo>
                    <a:lnTo>
                      <a:pt x="165" y="55"/>
                    </a:lnTo>
                    <a:lnTo>
                      <a:pt x="146" y="67"/>
                    </a:lnTo>
                    <a:lnTo>
                      <a:pt x="128" y="78"/>
                    </a:lnTo>
                    <a:lnTo>
                      <a:pt x="109" y="92"/>
                    </a:lnTo>
                    <a:lnTo>
                      <a:pt x="92" y="105"/>
                    </a:lnTo>
                    <a:lnTo>
                      <a:pt x="77" y="119"/>
                    </a:lnTo>
                    <a:lnTo>
                      <a:pt x="77" y="121"/>
                    </a:lnTo>
                    <a:lnTo>
                      <a:pt x="75" y="124"/>
                    </a:lnTo>
                    <a:lnTo>
                      <a:pt x="75" y="126"/>
                    </a:lnTo>
                    <a:lnTo>
                      <a:pt x="75" y="128"/>
                    </a:lnTo>
                    <a:lnTo>
                      <a:pt x="73" y="130"/>
                    </a:lnTo>
                    <a:lnTo>
                      <a:pt x="73" y="132"/>
                    </a:lnTo>
                    <a:lnTo>
                      <a:pt x="73" y="136"/>
                    </a:lnTo>
                    <a:lnTo>
                      <a:pt x="73" y="138"/>
                    </a:lnTo>
                    <a:lnTo>
                      <a:pt x="82" y="126"/>
                    </a:lnTo>
                    <a:lnTo>
                      <a:pt x="100" y="113"/>
                    </a:lnTo>
                    <a:lnTo>
                      <a:pt x="117" y="99"/>
                    </a:lnTo>
                    <a:lnTo>
                      <a:pt x="134" y="88"/>
                    </a:lnTo>
                    <a:lnTo>
                      <a:pt x="151" y="75"/>
                    </a:lnTo>
                    <a:lnTo>
                      <a:pt x="171" y="65"/>
                    </a:lnTo>
                    <a:lnTo>
                      <a:pt x="190" y="55"/>
                    </a:lnTo>
                    <a:lnTo>
                      <a:pt x="209" y="46"/>
                    </a:lnTo>
                    <a:lnTo>
                      <a:pt x="230" y="38"/>
                    </a:lnTo>
                    <a:lnTo>
                      <a:pt x="251" y="30"/>
                    </a:lnTo>
                    <a:lnTo>
                      <a:pt x="272" y="25"/>
                    </a:lnTo>
                    <a:lnTo>
                      <a:pt x="293" y="19"/>
                    </a:lnTo>
                    <a:lnTo>
                      <a:pt x="317" y="15"/>
                    </a:lnTo>
                    <a:lnTo>
                      <a:pt x="338" y="13"/>
                    </a:lnTo>
                    <a:lnTo>
                      <a:pt x="361" y="11"/>
                    </a:lnTo>
                    <a:lnTo>
                      <a:pt x="363" y="11"/>
                    </a:lnTo>
                    <a:lnTo>
                      <a:pt x="363" y="9"/>
                    </a:lnTo>
                    <a:lnTo>
                      <a:pt x="365" y="9"/>
                    </a:lnTo>
                    <a:lnTo>
                      <a:pt x="365" y="7"/>
                    </a:lnTo>
                    <a:lnTo>
                      <a:pt x="365" y="5"/>
                    </a:lnTo>
                    <a:lnTo>
                      <a:pt x="365" y="4"/>
                    </a:lnTo>
                    <a:lnTo>
                      <a:pt x="366" y="2"/>
                    </a:lnTo>
                    <a:lnTo>
                      <a:pt x="366" y="0"/>
                    </a:lnTo>
                    <a:close/>
                    <a:moveTo>
                      <a:pt x="0" y="708"/>
                    </a:moveTo>
                    <a:lnTo>
                      <a:pt x="4" y="713"/>
                    </a:lnTo>
                    <a:lnTo>
                      <a:pt x="17" y="731"/>
                    </a:lnTo>
                    <a:lnTo>
                      <a:pt x="31" y="750"/>
                    </a:lnTo>
                    <a:lnTo>
                      <a:pt x="46" y="765"/>
                    </a:lnTo>
                    <a:lnTo>
                      <a:pt x="59" y="781"/>
                    </a:lnTo>
                    <a:lnTo>
                      <a:pt x="77" y="796"/>
                    </a:lnTo>
                    <a:lnTo>
                      <a:pt x="92" y="811"/>
                    </a:lnTo>
                    <a:lnTo>
                      <a:pt x="109" y="825"/>
                    </a:lnTo>
                    <a:lnTo>
                      <a:pt x="128" y="838"/>
                    </a:lnTo>
                    <a:lnTo>
                      <a:pt x="146" y="850"/>
                    </a:lnTo>
                    <a:lnTo>
                      <a:pt x="165" y="861"/>
                    </a:lnTo>
                    <a:lnTo>
                      <a:pt x="186" y="871"/>
                    </a:lnTo>
                    <a:lnTo>
                      <a:pt x="205" y="880"/>
                    </a:lnTo>
                    <a:lnTo>
                      <a:pt x="226" y="888"/>
                    </a:lnTo>
                    <a:lnTo>
                      <a:pt x="247" y="896"/>
                    </a:lnTo>
                    <a:lnTo>
                      <a:pt x="269" y="901"/>
                    </a:lnTo>
                    <a:lnTo>
                      <a:pt x="292" y="905"/>
                    </a:lnTo>
                    <a:lnTo>
                      <a:pt x="315" y="911"/>
                    </a:lnTo>
                    <a:lnTo>
                      <a:pt x="338" y="913"/>
                    </a:lnTo>
                    <a:lnTo>
                      <a:pt x="361" y="915"/>
                    </a:lnTo>
                    <a:lnTo>
                      <a:pt x="384" y="915"/>
                    </a:lnTo>
                    <a:lnTo>
                      <a:pt x="382" y="915"/>
                    </a:lnTo>
                    <a:lnTo>
                      <a:pt x="382" y="913"/>
                    </a:lnTo>
                    <a:lnTo>
                      <a:pt x="382" y="911"/>
                    </a:lnTo>
                    <a:lnTo>
                      <a:pt x="380" y="909"/>
                    </a:lnTo>
                    <a:lnTo>
                      <a:pt x="380" y="907"/>
                    </a:lnTo>
                    <a:lnTo>
                      <a:pt x="380" y="905"/>
                    </a:lnTo>
                    <a:lnTo>
                      <a:pt x="361" y="903"/>
                    </a:lnTo>
                    <a:lnTo>
                      <a:pt x="338" y="903"/>
                    </a:lnTo>
                    <a:lnTo>
                      <a:pt x="317" y="900"/>
                    </a:lnTo>
                    <a:lnTo>
                      <a:pt x="293" y="896"/>
                    </a:lnTo>
                    <a:lnTo>
                      <a:pt x="272" y="890"/>
                    </a:lnTo>
                    <a:lnTo>
                      <a:pt x="251" y="884"/>
                    </a:lnTo>
                    <a:lnTo>
                      <a:pt x="230" y="878"/>
                    </a:lnTo>
                    <a:lnTo>
                      <a:pt x="209" y="869"/>
                    </a:lnTo>
                    <a:lnTo>
                      <a:pt x="190" y="861"/>
                    </a:lnTo>
                    <a:lnTo>
                      <a:pt x="171" y="852"/>
                    </a:lnTo>
                    <a:lnTo>
                      <a:pt x="151" y="840"/>
                    </a:lnTo>
                    <a:lnTo>
                      <a:pt x="134" y="829"/>
                    </a:lnTo>
                    <a:lnTo>
                      <a:pt x="117" y="815"/>
                    </a:lnTo>
                    <a:lnTo>
                      <a:pt x="100" y="804"/>
                    </a:lnTo>
                    <a:lnTo>
                      <a:pt x="82" y="788"/>
                    </a:lnTo>
                    <a:lnTo>
                      <a:pt x="67" y="775"/>
                    </a:lnTo>
                    <a:lnTo>
                      <a:pt x="54" y="758"/>
                    </a:lnTo>
                    <a:lnTo>
                      <a:pt x="38" y="742"/>
                    </a:lnTo>
                    <a:lnTo>
                      <a:pt x="25" y="725"/>
                    </a:lnTo>
                    <a:lnTo>
                      <a:pt x="13" y="708"/>
                    </a:lnTo>
                    <a:lnTo>
                      <a:pt x="2" y="690"/>
                    </a:lnTo>
                    <a:lnTo>
                      <a:pt x="2" y="688"/>
                    </a:lnTo>
                    <a:lnTo>
                      <a:pt x="2" y="692"/>
                    </a:lnTo>
                    <a:lnTo>
                      <a:pt x="2" y="694"/>
                    </a:lnTo>
                    <a:lnTo>
                      <a:pt x="2" y="696"/>
                    </a:lnTo>
                    <a:lnTo>
                      <a:pt x="2" y="698"/>
                    </a:lnTo>
                    <a:lnTo>
                      <a:pt x="2" y="702"/>
                    </a:lnTo>
                    <a:lnTo>
                      <a:pt x="2" y="704"/>
                    </a:lnTo>
                    <a:lnTo>
                      <a:pt x="0" y="706"/>
                    </a:lnTo>
                    <a:lnTo>
                      <a:pt x="0" y="708"/>
                    </a:lnTo>
                    <a:close/>
                  </a:path>
                </a:pathLst>
              </a:custGeom>
              <a:solidFill>
                <a:srgbClr val="AADDFF"/>
              </a:solidFill>
              <a:ln w="9525">
                <a:noFill/>
                <a:round/>
              </a:ln>
            </p:spPr>
            <p:txBody>
              <a:bodyPr/>
              <a:lstStyle/>
              <a:p>
                <a:endParaRPr lang="en-US"/>
              </a:p>
            </p:txBody>
          </p:sp>
          <p:sp>
            <p:nvSpPr>
              <p:cNvPr id="44273" name="Freeform 444"/>
              <p:cNvSpPr>
                <a:spLocks noEditPoints="1"/>
              </p:cNvSpPr>
              <p:nvPr/>
            </p:nvSpPr>
            <p:spPr bwMode="auto">
              <a:xfrm>
                <a:off x="3996" y="1644"/>
                <a:ext cx="380" cy="906"/>
              </a:xfrm>
              <a:custGeom>
                <a:avLst/>
                <a:gdLst>
                  <a:gd name="T0" fmla="*/ 359 w 380"/>
                  <a:gd name="T1" fmla="*/ 0 h 906"/>
                  <a:gd name="T2" fmla="*/ 313 w 380"/>
                  <a:gd name="T3" fmla="*/ 6 h 906"/>
                  <a:gd name="T4" fmla="*/ 268 w 380"/>
                  <a:gd name="T5" fmla="*/ 14 h 906"/>
                  <a:gd name="T6" fmla="*/ 226 w 380"/>
                  <a:gd name="T7" fmla="*/ 27 h 906"/>
                  <a:gd name="T8" fmla="*/ 186 w 380"/>
                  <a:gd name="T9" fmla="*/ 45 h 906"/>
                  <a:gd name="T10" fmla="*/ 148 w 380"/>
                  <a:gd name="T11" fmla="*/ 66 h 906"/>
                  <a:gd name="T12" fmla="*/ 111 w 380"/>
                  <a:gd name="T13" fmla="*/ 91 h 906"/>
                  <a:gd name="T14" fmla="*/ 78 w 380"/>
                  <a:gd name="T15" fmla="*/ 117 h 906"/>
                  <a:gd name="T16" fmla="*/ 71 w 380"/>
                  <a:gd name="T17" fmla="*/ 125 h 906"/>
                  <a:gd name="T18" fmla="*/ 71 w 380"/>
                  <a:gd name="T19" fmla="*/ 131 h 906"/>
                  <a:gd name="T20" fmla="*/ 69 w 380"/>
                  <a:gd name="T21" fmla="*/ 135 h 906"/>
                  <a:gd name="T22" fmla="*/ 69 w 380"/>
                  <a:gd name="T23" fmla="*/ 140 h 906"/>
                  <a:gd name="T24" fmla="*/ 69 w 380"/>
                  <a:gd name="T25" fmla="*/ 140 h 906"/>
                  <a:gd name="T26" fmla="*/ 101 w 380"/>
                  <a:gd name="T27" fmla="*/ 112 h 906"/>
                  <a:gd name="T28" fmla="*/ 134 w 380"/>
                  <a:gd name="T29" fmla="*/ 87 h 906"/>
                  <a:gd name="T30" fmla="*/ 171 w 380"/>
                  <a:gd name="T31" fmla="*/ 64 h 906"/>
                  <a:gd name="T32" fmla="*/ 209 w 380"/>
                  <a:gd name="T33" fmla="*/ 46 h 906"/>
                  <a:gd name="T34" fmla="*/ 251 w 380"/>
                  <a:gd name="T35" fmla="*/ 31 h 906"/>
                  <a:gd name="T36" fmla="*/ 293 w 380"/>
                  <a:gd name="T37" fmla="*/ 20 h 906"/>
                  <a:gd name="T38" fmla="*/ 338 w 380"/>
                  <a:gd name="T39" fmla="*/ 14 h 906"/>
                  <a:gd name="T40" fmla="*/ 359 w 380"/>
                  <a:gd name="T41" fmla="*/ 10 h 906"/>
                  <a:gd name="T42" fmla="*/ 361 w 380"/>
                  <a:gd name="T43" fmla="*/ 8 h 906"/>
                  <a:gd name="T44" fmla="*/ 361 w 380"/>
                  <a:gd name="T45" fmla="*/ 4 h 906"/>
                  <a:gd name="T46" fmla="*/ 363 w 380"/>
                  <a:gd name="T47" fmla="*/ 2 h 906"/>
                  <a:gd name="T48" fmla="*/ 0 w 380"/>
                  <a:gd name="T49" fmla="*/ 693 h 906"/>
                  <a:gd name="T50" fmla="*/ 19 w 380"/>
                  <a:gd name="T51" fmla="*/ 724 h 906"/>
                  <a:gd name="T52" fmla="*/ 48 w 380"/>
                  <a:gd name="T53" fmla="*/ 756 h 906"/>
                  <a:gd name="T54" fmla="*/ 78 w 380"/>
                  <a:gd name="T55" fmla="*/ 787 h 906"/>
                  <a:gd name="T56" fmla="*/ 111 w 380"/>
                  <a:gd name="T57" fmla="*/ 816 h 906"/>
                  <a:gd name="T58" fmla="*/ 148 w 380"/>
                  <a:gd name="T59" fmla="*/ 839 h 906"/>
                  <a:gd name="T60" fmla="*/ 186 w 380"/>
                  <a:gd name="T61" fmla="*/ 860 h 906"/>
                  <a:gd name="T62" fmla="*/ 226 w 380"/>
                  <a:gd name="T63" fmla="*/ 877 h 906"/>
                  <a:gd name="T64" fmla="*/ 268 w 380"/>
                  <a:gd name="T65" fmla="*/ 891 h 906"/>
                  <a:gd name="T66" fmla="*/ 313 w 380"/>
                  <a:gd name="T67" fmla="*/ 900 h 906"/>
                  <a:gd name="T68" fmla="*/ 359 w 380"/>
                  <a:gd name="T69" fmla="*/ 904 h 906"/>
                  <a:gd name="T70" fmla="*/ 378 w 380"/>
                  <a:gd name="T71" fmla="*/ 904 h 906"/>
                  <a:gd name="T72" fmla="*/ 378 w 380"/>
                  <a:gd name="T73" fmla="*/ 900 h 906"/>
                  <a:gd name="T74" fmla="*/ 376 w 380"/>
                  <a:gd name="T75" fmla="*/ 898 h 906"/>
                  <a:gd name="T76" fmla="*/ 376 w 380"/>
                  <a:gd name="T77" fmla="*/ 896 h 906"/>
                  <a:gd name="T78" fmla="*/ 359 w 380"/>
                  <a:gd name="T79" fmla="*/ 895 h 906"/>
                  <a:gd name="T80" fmla="*/ 315 w 380"/>
                  <a:gd name="T81" fmla="*/ 889 h 906"/>
                  <a:gd name="T82" fmla="*/ 272 w 380"/>
                  <a:gd name="T83" fmla="*/ 881 h 906"/>
                  <a:gd name="T84" fmla="*/ 230 w 380"/>
                  <a:gd name="T85" fmla="*/ 868 h 906"/>
                  <a:gd name="T86" fmla="*/ 190 w 380"/>
                  <a:gd name="T87" fmla="*/ 850 h 906"/>
                  <a:gd name="T88" fmla="*/ 153 w 380"/>
                  <a:gd name="T89" fmla="*/ 831 h 906"/>
                  <a:gd name="T90" fmla="*/ 117 w 380"/>
                  <a:gd name="T91" fmla="*/ 806 h 906"/>
                  <a:gd name="T92" fmla="*/ 84 w 380"/>
                  <a:gd name="T93" fmla="*/ 779 h 906"/>
                  <a:gd name="T94" fmla="*/ 55 w 380"/>
                  <a:gd name="T95" fmla="*/ 751 h 906"/>
                  <a:gd name="T96" fmla="*/ 29 w 380"/>
                  <a:gd name="T97" fmla="*/ 718 h 906"/>
                  <a:gd name="T98" fmla="*/ 4 w 380"/>
                  <a:gd name="T99" fmla="*/ 682 h 906"/>
                  <a:gd name="T100" fmla="*/ 0 w 380"/>
                  <a:gd name="T101" fmla="*/ 676 h 906"/>
                  <a:gd name="T102" fmla="*/ 0 w 380"/>
                  <a:gd name="T103" fmla="*/ 682 h 906"/>
                  <a:gd name="T104" fmla="*/ 0 w 380"/>
                  <a:gd name="T105" fmla="*/ 685 h 906"/>
                  <a:gd name="T106" fmla="*/ 0 w 380"/>
                  <a:gd name="T107" fmla="*/ 691 h 90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80"/>
                  <a:gd name="T163" fmla="*/ 0 h 906"/>
                  <a:gd name="T164" fmla="*/ 380 w 380"/>
                  <a:gd name="T165" fmla="*/ 906 h 90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80" h="906">
                    <a:moveTo>
                      <a:pt x="363" y="0"/>
                    </a:moveTo>
                    <a:lnTo>
                      <a:pt x="359" y="0"/>
                    </a:lnTo>
                    <a:lnTo>
                      <a:pt x="336" y="2"/>
                    </a:lnTo>
                    <a:lnTo>
                      <a:pt x="313" y="6"/>
                    </a:lnTo>
                    <a:lnTo>
                      <a:pt x="291" y="10"/>
                    </a:lnTo>
                    <a:lnTo>
                      <a:pt x="268" y="14"/>
                    </a:lnTo>
                    <a:lnTo>
                      <a:pt x="247" y="22"/>
                    </a:lnTo>
                    <a:lnTo>
                      <a:pt x="226" y="27"/>
                    </a:lnTo>
                    <a:lnTo>
                      <a:pt x="205" y="37"/>
                    </a:lnTo>
                    <a:lnTo>
                      <a:pt x="186" y="45"/>
                    </a:lnTo>
                    <a:lnTo>
                      <a:pt x="167" y="54"/>
                    </a:lnTo>
                    <a:lnTo>
                      <a:pt x="148" y="66"/>
                    </a:lnTo>
                    <a:lnTo>
                      <a:pt x="128" y="77"/>
                    </a:lnTo>
                    <a:lnTo>
                      <a:pt x="111" y="91"/>
                    </a:lnTo>
                    <a:lnTo>
                      <a:pt x="94" y="104"/>
                    </a:lnTo>
                    <a:lnTo>
                      <a:pt x="78" y="117"/>
                    </a:lnTo>
                    <a:lnTo>
                      <a:pt x="73" y="123"/>
                    </a:lnTo>
                    <a:lnTo>
                      <a:pt x="71" y="125"/>
                    </a:lnTo>
                    <a:lnTo>
                      <a:pt x="71" y="127"/>
                    </a:lnTo>
                    <a:lnTo>
                      <a:pt x="71" y="131"/>
                    </a:lnTo>
                    <a:lnTo>
                      <a:pt x="71" y="133"/>
                    </a:lnTo>
                    <a:lnTo>
                      <a:pt x="69" y="135"/>
                    </a:lnTo>
                    <a:lnTo>
                      <a:pt x="69" y="137"/>
                    </a:lnTo>
                    <a:lnTo>
                      <a:pt x="69" y="140"/>
                    </a:lnTo>
                    <a:lnTo>
                      <a:pt x="67" y="142"/>
                    </a:lnTo>
                    <a:lnTo>
                      <a:pt x="69" y="140"/>
                    </a:lnTo>
                    <a:lnTo>
                      <a:pt x="84" y="125"/>
                    </a:lnTo>
                    <a:lnTo>
                      <a:pt x="101" y="112"/>
                    </a:lnTo>
                    <a:lnTo>
                      <a:pt x="117" y="98"/>
                    </a:lnTo>
                    <a:lnTo>
                      <a:pt x="134" y="87"/>
                    </a:lnTo>
                    <a:lnTo>
                      <a:pt x="153" y="75"/>
                    </a:lnTo>
                    <a:lnTo>
                      <a:pt x="171" y="64"/>
                    </a:lnTo>
                    <a:lnTo>
                      <a:pt x="190" y="54"/>
                    </a:lnTo>
                    <a:lnTo>
                      <a:pt x="209" y="46"/>
                    </a:lnTo>
                    <a:lnTo>
                      <a:pt x="230" y="37"/>
                    </a:lnTo>
                    <a:lnTo>
                      <a:pt x="251" y="31"/>
                    </a:lnTo>
                    <a:lnTo>
                      <a:pt x="272" y="25"/>
                    </a:lnTo>
                    <a:lnTo>
                      <a:pt x="293" y="20"/>
                    </a:lnTo>
                    <a:lnTo>
                      <a:pt x="315" y="16"/>
                    </a:lnTo>
                    <a:lnTo>
                      <a:pt x="338" y="14"/>
                    </a:lnTo>
                    <a:lnTo>
                      <a:pt x="359" y="12"/>
                    </a:lnTo>
                    <a:lnTo>
                      <a:pt x="359" y="10"/>
                    </a:lnTo>
                    <a:lnTo>
                      <a:pt x="361" y="8"/>
                    </a:lnTo>
                    <a:lnTo>
                      <a:pt x="361" y="6"/>
                    </a:lnTo>
                    <a:lnTo>
                      <a:pt x="361" y="4"/>
                    </a:lnTo>
                    <a:lnTo>
                      <a:pt x="363" y="4"/>
                    </a:lnTo>
                    <a:lnTo>
                      <a:pt x="363" y="2"/>
                    </a:lnTo>
                    <a:lnTo>
                      <a:pt x="363" y="0"/>
                    </a:lnTo>
                    <a:close/>
                    <a:moveTo>
                      <a:pt x="0" y="693"/>
                    </a:moveTo>
                    <a:lnTo>
                      <a:pt x="7" y="707"/>
                    </a:lnTo>
                    <a:lnTo>
                      <a:pt x="19" y="724"/>
                    </a:lnTo>
                    <a:lnTo>
                      <a:pt x="32" y="741"/>
                    </a:lnTo>
                    <a:lnTo>
                      <a:pt x="48" y="756"/>
                    </a:lnTo>
                    <a:lnTo>
                      <a:pt x="61" y="772"/>
                    </a:lnTo>
                    <a:lnTo>
                      <a:pt x="78" y="787"/>
                    </a:lnTo>
                    <a:lnTo>
                      <a:pt x="94" y="802"/>
                    </a:lnTo>
                    <a:lnTo>
                      <a:pt x="111" y="816"/>
                    </a:lnTo>
                    <a:lnTo>
                      <a:pt x="128" y="827"/>
                    </a:lnTo>
                    <a:lnTo>
                      <a:pt x="148" y="839"/>
                    </a:lnTo>
                    <a:lnTo>
                      <a:pt x="167" y="850"/>
                    </a:lnTo>
                    <a:lnTo>
                      <a:pt x="186" y="860"/>
                    </a:lnTo>
                    <a:lnTo>
                      <a:pt x="205" y="870"/>
                    </a:lnTo>
                    <a:lnTo>
                      <a:pt x="226" y="877"/>
                    </a:lnTo>
                    <a:lnTo>
                      <a:pt x="247" y="885"/>
                    </a:lnTo>
                    <a:lnTo>
                      <a:pt x="268" y="891"/>
                    </a:lnTo>
                    <a:lnTo>
                      <a:pt x="291" y="896"/>
                    </a:lnTo>
                    <a:lnTo>
                      <a:pt x="313" y="900"/>
                    </a:lnTo>
                    <a:lnTo>
                      <a:pt x="336" y="902"/>
                    </a:lnTo>
                    <a:lnTo>
                      <a:pt x="359" y="904"/>
                    </a:lnTo>
                    <a:lnTo>
                      <a:pt x="380" y="906"/>
                    </a:lnTo>
                    <a:lnTo>
                      <a:pt x="378" y="904"/>
                    </a:lnTo>
                    <a:lnTo>
                      <a:pt x="378" y="902"/>
                    </a:lnTo>
                    <a:lnTo>
                      <a:pt x="378" y="900"/>
                    </a:lnTo>
                    <a:lnTo>
                      <a:pt x="376" y="898"/>
                    </a:lnTo>
                    <a:lnTo>
                      <a:pt x="376" y="896"/>
                    </a:lnTo>
                    <a:lnTo>
                      <a:pt x="376" y="895"/>
                    </a:lnTo>
                    <a:lnTo>
                      <a:pt x="359" y="895"/>
                    </a:lnTo>
                    <a:lnTo>
                      <a:pt x="338" y="893"/>
                    </a:lnTo>
                    <a:lnTo>
                      <a:pt x="315" y="889"/>
                    </a:lnTo>
                    <a:lnTo>
                      <a:pt x="293" y="885"/>
                    </a:lnTo>
                    <a:lnTo>
                      <a:pt x="272" y="881"/>
                    </a:lnTo>
                    <a:lnTo>
                      <a:pt x="251" y="875"/>
                    </a:lnTo>
                    <a:lnTo>
                      <a:pt x="230" y="868"/>
                    </a:lnTo>
                    <a:lnTo>
                      <a:pt x="209" y="860"/>
                    </a:lnTo>
                    <a:lnTo>
                      <a:pt x="190" y="850"/>
                    </a:lnTo>
                    <a:lnTo>
                      <a:pt x="171" y="841"/>
                    </a:lnTo>
                    <a:lnTo>
                      <a:pt x="153" y="831"/>
                    </a:lnTo>
                    <a:lnTo>
                      <a:pt x="134" y="820"/>
                    </a:lnTo>
                    <a:lnTo>
                      <a:pt x="117" y="806"/>
                    </a:lnTo>
                    <a:lnTo>
                      <a:pt x="101" y="793"/>
                    </a:lnTo>
                    <a:lnTo>
                      <a:pt x="84" y="779"/>
                    </a:lnTo>
                    <a:lnTo>
                      <a:pt x="69" y="766"/>
                    </a:lnTo>
                    <a:lnTo>
                      <a:pt x="55" y="751"/>
                    </a:lnTo>
                    <a:lnTo>
                      <a:pt x="40" y="733"/>
                    </a:lnTo>
                    <a:lnTo>
                      <a:pt x="29" y="718"/>
                    </a:lnTo>
                    <a:lnTo>
                      <a:pt x="15" y="699"/>
                    </a:lnTo>
                    <a:lnTo>
                      <a:pt x="4" y="682"/>
                    </a:lnTo>
                    <a:lnTo>
                      <a:pt x="0" y="674"/>
                    </a:lnTo>
                    <a:lnTo>
                      <a:pt x="0" y="676"/>
                    </a:lnTo>
                    <a:lnTo>
                      <a:pt x="0" y="680"/>
                    </a:lnTo>
                    <a:lnTo>
                      <a:pt x="0" y="682"/>
                    </a:lnTo>
                    <a:lnTo>
                      <a:pt x="0" y="683"/>
                    </a:lnTo>
                    <a:lnTo>
                      <a:pt x="0" y="685"/>
                    </a:lnTo>
                    <a:lnTo>
                      <a:pt x="0" y="689"/>
                    </a:lnTo>
                    <a:lnTo>
                      <a:pt x="0" y="691"/>
                    </a:lnTo>
                    <a:lnTo>
                      <a:pt x="0" y="693"/>
                    </a:lnTo>
                    <a:close/>
                  </a:path>
                </a:pathLst>
              </a:custGeom>
              <a:solidFill>
                <a:srgbClr val="ABDDFF"/>
              </a:solidFill>
              <a:ln w="9525">
                <a:noFill/>
                <a:round/>
              </a:ln>
            </p:spPr>
            <p:txBody>
              <a:bodyPr/>
              <a:lstStyle/>
              <a:p>
                <a:endParaRPr lang="en-US"/>
              </a:p>
            </p:txBody>
          </p:sp>
          <p:sp>
            <p:nvSpPr>
              <p:cNvPr id="44274" name="Freeform 445"/>
              <p:cNvSpPr>
                <a:spLocks noEditPoints="1"/>
              </p:cNvSpPr>
              <p:nvPr/>
            </p:nvSpPr>
            <p:spPr bwMode="auto">
              <a:xfrm>
                <a:off x="3996" y="1650"/>
                <a:ext cx="378" cy="894"/>
              </a:xfrm>
              <a:custGeom>
                <a:avLst/>
                <a:gdLst>
                  <a:gd name="T0" fmla="*/ 359 w 378"/>
                  <a:gd name="T1" fmla="*/ 0 h 894"/>
                  <a:gd name="T2" fmla="*/ 315 w 378"/>
                  <a:gd name="T3" fmla="*/ 4 h 894"/>
                  <a:gd name="T4" fmla="*/ 270 w 378"/>
                  <a:gd name="T5" fmla="*/ 14 h 894"/>
                  <a:gd name="T6" fmla="*/ 228 w 378"/>
                  <a:gd name="T7" fmla="*/ 27 h 894"/>
                  <a:gd name="T8" fmla="*/ 188 w 378"/>
                  <a:gd name="T9" fmla="*/ 44 h 894"/>
                  <a:gd name="T10" fmla="*/ 149 w 378"/>
                  <a:gd name="T11" fmla="*/ 64 h 894"/>
                  <a:gd name="T12" fmla="*/ 115 w 378"/>
                  <a:gd name="T13" fmla="*/ 88 h 894"/>
                  <a:gd name="T14" fmla="*/ 80 w 378"/>
                  <a:gd name="T15" fmla="*/ 115 h 894"/>
                  <a:gd name="T16" fmla="*/ 69 w 378"/>
                  <a:gd name="T17" fmla="*/ 129 h 894"/>
                  <a:gd name="T18" fmla="*/ 69 w 378"/>
                  <a:gd name="T19" fmla="*/ 134 h 894"/>
                  <a:gd name="T20" fmla="*/ 67 w 378"/>
                  <a:gd name="T21" fmla="*/ 138 h 894"/>
                  <a:gd name="T22" fmla="*/ 67 w 378"/>
                  <a:gd name="T23" fmla="*/ 144 h 894"/>
                  <a:gd name="T24" fmla="*/ 73 w 378"/>
                  <a:gd name="T25" fmla="*/ 138 h 894"/>
                  <a:gd name="T26" fmla="*/ 103 w 378"/>
                  <a:gd name="T27" fmla="*/ 110 h 894"/>
                  <a:gd name="T28" fmla="*/ 138 w 378"/>
                  <a:gd name="T29" fmla="*/ 85 h 894"/>
                  <a:gd name="T30" fmla="*/ 174 w 378"/>
                  <a:gd name="T31" fmla="*/ 64 h 894"/>
                  <a:gd name="T32" fmla="*/ 213 w 378"/>
                  <a:gd name="T33" fmla="*/ 44 h 894"/>
                  <a:gd name="T34" fmla="*/ 251 w 378"/>
                  <a:gd name="T35" fmla="*/ 31 h 894"/>
                  <a:gd name="T36" fmla="*/ 293 w 378"/>
                  <a:gd name="T37" fmla="*/ 19 h 894"/>
                  <a:gd name="T38" fmla="*/ 338 w 378"/>
                  <a:gd name="T39" fmla="*/ 12 h 894"/>
                  <a:gd name="T40" fmla="*/ 357 w 378"/>
                  <a:gd name="T41" fmla="*/ 10 h 894"/>
                  <a:gd name="T42" fmla="*/ 359 w 378"/>
                  <a:gd name="T43" fmla="*/ 8 h 894"/>
                  <a:gd name="T44" fmla="*/ 359 w 378"/>
                  <a:gd name="T45" fmla="*/ 4 h 894"/>
                  <a:gd name="T46" fmla="*/ 361 w 378"/>
                  <a:gd name="T47" fmla="*/ 2 h 894"/>
                  <a:gd name="T48" fmla="*/ 0 w 378"/>
                  <a:gd name="T49" fmla="*/ 677 h 894"/>
                  <a:gd name="T50" fmla="*/ 11 w 378"/>
                  <a:gd name="T51" fmla="*/ 697 h 894"/>
                  <a:gd name="T52" fmla="*/ 36 w 378"/>
                  <a:gd name="T53" fmla="*/ 731 h 894"/>
                  <a:gd name="T54" fmla="*/ 65 w 378"/>
                  <a:gd name="T55" fmla="*/ 764 h 894"/>
                  <a:gd name="T56" fmla="*/ 98 w 378"/>
                  <a:gd name="T57" fmla="*/ 793 h 894"/>
                  <a:gd name="T58" fmla="*/ 132 w 378"/>
                  <a:gd name="T59" fmla="*/ 818 h 894"/>
                  <a:gd name="T60" fmla="*/ 169 w 378"/>
                  <a:gd name="T61" fmla="*/ 841 h 894"/>
                  <a:gd name="T62" fmla="*/ 207 w 378"/>
                  <a:gd name="T63" fmla="*/ 858 h 894"/>
                  <a:gd name="T64" fmla="*/ 249 w 378"/>
                  <a:gd name="T65" fmla="*/ 873 h 894"/>
                  <a:gd name="T66" fmla="*/ 291 w 378"/>
                  <a:gd name="T67" fmla="*/ 885 h 894"/>
                  <a:gd name="T68" fmla="*/ 336 w 378"/>
                  <a:gd name="T69" fmla="*/ 892 h 894"/>
                  <a:gd name="T70" fmla="*/ 378 w 378"/>
                  <a:gd name="T71" fmla="*/ 894 h 894"/>
                  <a:gd name="T72" fmla="*/ 376 w 378"/>
                  <a:gd name="T73" fmla="*/ 890 h 894"/>
                  <a:gd name="T74" fmla="*/ 376 w 378"/>
                  <a:gd name="T75" fmla="*/ 889 h 894"/>
                  <a:gd name="T76" fmla="*/ 374 w 378"/>
                  <a:gd name="T77" fmla="*/ 887 h 894"/>
                  <a:gd name="T78" fmla="*/ 374 w 378"/>
                  <a:gd name="T79" fmla="*/ 883 h 894"/>
                  <a:gd name="T80" fmla="*/ 338 w 378"/>
                  <a:gd name="T81" fmla="*/ 881 h 894"/>
                  <a:gd name="T82" fmla="*/ 293 w 378"/>
                  <a:gd name="T83" fmla="*/ 875 h 894"/>
                  <a:gd name="T84" fmla="*/ 251 w 378"/>
                  <a:gd name="T85" fmla="*/ 864 h 894"/>
                  <a:gd name="T86" fmla="*/ 213 w 378"/>
                  <a:gd name="T87" fmla="*/ 848 h 894"/>
                  <a:gd name="T88" fmla="*/ 174 w 378"/>
                  <a:gd name="T89" fmla="*/ 831 h 894"/>
                  <a:gd name="T90" fmla="*/ 138 w 378"/>
                  <a:gd name="T91" fmla="*/ 808 h 894"/>
                  <a:gd name="T92" fmla="*/ 103 w 378"/>
                  <a:gd name="T93" fmla="*/ 783 h 894"/>
                  <a:gd name="T94" fmla="*/ 73 w 378"/>
                  <a:gd name="T95" fmla="*/ 756 h 894"/>
                  <a:gd name="T96" fmla="*/ 46 w 378"/>
                  <a:gd name="T97" fmla="*/ 724 h 894"/>
                  <a:gd name="T98" fmla="*/ 21 w 378"/>
                  <a:gd name="T99" fmla="*/ 691 h 894"/>
                  <a:gd name="T100" fmla="*/ 0 w 378"/>
                  <a:gd name="T101" fmla="*/ 658 h 894"/>
                  <a:gd name="T102" fmla="*/ 0 w 378"/>
                  <a:gd name="T103" fmla="*/ 662 h 894"/>
                  <a:gd name="T104" fmla="*/ 0 w 378"/>
                  <a:gd name="T105" fmla="*/ 668 h 894"/>
                  <a:gd name="T106" fmla="*/ 0 w 378"/>
                  <a:gd name="T107" fmla="*/ 674 h 894"/>
                  <a:gd name="T108" fmla="*/ 0 w 378"/>
                  <a:gd name="T109" fmla="*/ 677 h 89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78"/>
                  <a:gd name="T166" fmla="*/ 0 h 894"/>
                  <a:gd name="T167" fmla="*/ 378 w 378"/>
                  <a:gd name="T168" fmla="*/ 894 h 89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78" h="894">
                    <a:moveTo>
                      <a:pt x="361" y="0"/>
                    </a:moveTo>
                    <a:lnTo>
                      <a:pt x="359" y="0"/>
                    </a:lnTo>
                    <a:lnTo>
                      <a:pt x="336" y="2"/>
                    </a:lnTo>
                    <a:lnTo>
                      <a:pt x="315" y="4"/>
                    </a:lnTo>
                    <a:lnTo>
                      <a:pt x="291" y="8"/>
                    </a:lnTo>
                    <a:lnTo>
                      <a:pt x="270" y="14"/>
                    </a:lnTo>
                    <a:lnTo>
                      <a:pt x="249" y="19"/>
                    </a:lnTo>
                    <a:lnTo>
                      <a:pt x="228" y="27"/>
                    </a:lnTo>
                    <a:lnTo>
                      <a:pt x="207" y="35"/>
                    </a:lnTo>
                    <a:lnTo>
                      <a:pt x="188" y="44"/>
                    </a:lnTo>
                    <a:lnTo>
                      <a:pt x="169" y="54"/>
                    </a:lnTo>
                    <a:lnTo>
                      <a:pt x="149" y="64"/>
                    </a:lnTo>
                    <a:lnTo>
                      <a:pt x="132" y="77"/>
                    </a:lnTo>
                    <a:lnTo>
                      <a:pt x="115" y="88"/>
                    </a:lnTo>
                    <a:lnTo>
                      <a:pt x="98" y="102"/>
                    </a:lnTo>
                    <a:lnTo>
                      <a:pt x="80" y="115"/>
                    </a:lnTo>
                    <a:lnTo>
                      <a:pt x="71" y="127"/>
                    </a:lnTo>
                    <a:lnTo>
                      <a:pt x="69" y="129"/>
                    </a:lnTo>
                    <a:lnTo>
                      <a:pt x="69" y="131"/>
                    </a:lnTo>
                    <a:lnTo>
                      <a:pt x="69" y="134"/>
                    </a:lnTo>
                    <a:lnTo>
                      <a:pt x="67" y="136"/>
                    </a:lnTo>
                    <a:lnTo>
                      <a:pt x="67" y="138"/>
                    </a:lnTo>
                    <a:lnTo>
                      <a:pt x="67" y="142"/>
                    </a:lnTo>
                    <a:lnTo>
                      <a:pt x="67" y="144"/>
                    </a:lnTo>
                    <a:lnTo>
                      <a:pt x="65" y="146"/>
                    </a:lnTo>
                    <a:lnTo>
                      <a:pt x="73" y="138"/>
                    </a:lnTo>
                    <a:lnTo>
                      <a:pt x="88" y="123"/>
                    </a:lnTo>
                    <a:lnTo>
                      <a:pt x="103" y="110"/>
                    </a:lnTo>
                    <a:lnTo>
                      <a:pt x="121" y="96"/>
                    </a:lnTo>
                    <a:lnTo>
                      <a:pt x="138" y="85"/>
                    </a:lnTo>
                    <a:lnTo>
                      <a:pt x="155" y="73"/>
                    </a:lnTo>
                    <a:lnTo>
                      <a:pt x="174" y="64"/>
                    </a:lnTo>
                    <a:lnTo>
                      <a:pt x="192" y="54"/>
                    </a:lnTo>
                    <a:lnTo>
                      <a:pt x="213" y="44"/>
                    </a:lnTo>
                    <a:lnTo>
                      <a:pt x="232" y="37"/>
                    </a:lnTo>
                    <a:lnTo>
                      <a:pt x="251" y="31"/>
                    </a:lnTo>
                    <a:lnTo>
                      <a:pt x="272" y="23"/>
                    </a:lnTo>
                    <a:lnTo>
                      <a:pt x="293" y="19"/>
                    </a:lnTo>
                    <a:lnTo>
                      <a:pt x="315" y="16"/>
                    </a:lnTo>
                    <a:lnTo>
                      <a:pt x="338" y="12"/>
                    </a:lnTo>
                    <a:lnTo>
                      <a:pt x="357" y="12"/>
                    </a:lnTo>
                    <a:lnTo>
                      <a:pt x="357" y="10"/>
                    </a:lnTo>
                    <a:lnTo>
                      <a:pt x="359" y="8"/>
                    </a:lnTo>
                    <a:lnTo>
                      <a:pt x="359" y="6"/>
                    </a:lnTo>
                    <a:lnTo>
                      <a:pt x="359" y="4"/>
                    </a:lnTo>
                    <a:lnTo>
                      <a:pt x="361" y="2"/>
                    </a:lnTo>
                    <a:lnTo>
                      <a:pt x="361" y="0"/>
                    </a:lnTo>
                    <a:close/>
                    <a:moveTo>
                      <a:pt x="0" y="677"/>
                    </a:moveTo>
                    <a:lnTo>
                      <a:pt x="0" y="679"/>
                    </a:lnTo>
                    <a:lnTo>
                      <a:pt x="11" y="697"/>
                    </a:lnTo>
                    <a:lnTo>
                      <a:pt x="23" y="714"/>
                    </a:lnTo>
                    <a:lnTo>
                      <a:pt x="36" y="731"/>
                    </a:lnTo>
                    <a:lnTo>
                      <a:pt x="52" y="747"/>
                    </a:lnTo>
                    <a:lnTo>
                      <a:pt x="65" y="764"/>
                    </a:lnTo>
                    <a:lnTo>
                      <a:pt x="80" y="777"/>
                    </a:lnTo>
                    <a:lnTo>
                      <a:pt x="98" y="793"/>
                    </a:lnTo>
                    <a:lnTo>
                      <a:pt x="115" y="804"/>
                    </a:lnTo>
                    <a:lnTo>
                      <a:pt x="132" y="818"/>
                    </a:lnTo>
                    <a:lnTo>
                      <a:pt x="149" y="829"/>
                    </a:lnTo>
                    <a:lnTo>
                      <a:pt x="169" y="841"/>
                    </a:lnTo>
                    <a:lnTo>
                      <a:pt x="188" y="850"/>
                    </a:lnTo>
                    <a:lnTo>
                      <a:pt x="207" y="858"/>
                    </a:lnTo>
                    <a:lnTo>
                      <a:pt x="228" y="867"/>
                    </a:lnTo>
                    <a:lnTo>
                      <a:pt x="249" y="873"/>
                    </a:lnTo>
                    <a:lnTo>
                      <a:pt x="270" y="879"/>
                    </a:lnTo>
                    <a:lnTo>
                      <a:pt x="291" y="885"/>
                    </a:lnTo>
                    <a:lnTo>
                      <a:pt x="315" y="889"/>
                    </a:lnTo>
                    <a:lnTo>
                      <a:pt x="336" y="892"/>
                    </a:lnTo>
                    <a:lnTo>
                      <a:pt x="359" y="892"/>
                    </a:lnTo>
                    <a:lnTo>
                      <a:pt x="378" y="894"/>
                    </a:lnTo>
                    <a:lnTo>
                      <a:pt x="376" y="892"/>
                    </a:lnTo>
                    <a:lnTo>
                      <a:pt x="376" y="890"/>
                    </a:lnTo>
                    <a:lnTo>
                      <a:pt x="376" y="889"/>
                    </a:lnTo>
                    <a:lnTo>
                      <a:pt x="374" y="887"/>
                    </a:lnTo>
                    <a:lnTo>
                      <a:pt x="374" y="885"/>
                    </a:lnTo>
                    <a:lnTo>
                      <a:pt x="374" y="883"/>
                    </a:lnTo>
                    <a:lnTo>
                      <a:pt x="359" y="883"/>
                    </a:lnTo>
                    <a:lnTo>
                      <a:pt x="338" y="881"/>
                    </a:lnTo>
                    <a:lnTo>
                      <a:pt x="315" y="879"/>
                    </a:lnTo>
                    <a:lnTo>
                      <a:pt x="293" y="875"/>
                    </a:lnTo>
                    <a:lnTo>
                      <a:pt x="272" y="869"/>
                    </a:lnTo>
                    <a:lnTo>
                      <a:pt x="251" y="864"/>
                    </a:lnTo>
                    <a:lnTo>
                      <a:pt x="232" y="856"/>
                    </a:lnTo>
                    <a:lnTo>
                      <a:pt x="213" y="848"/>
                    </a:lnTo>
                    <a:lnTo>
                      <a:pt x="192" y="841"/>
                    </a:lnTo>
                    <a:lnTo>
                      <a:pt x="174" y="831"/>
                    </a:lnTo>
                    <a:lnTo>
                      <a:pt x="155" y="819"/>
                    </a:lnTo>
                    <a:lnTo>
                      <a:pt x="138" y="808"/>
                    </a:lnTo>
                    <a:lnTo>
                      <a:pt x="121" y="796"/>
                    </a:lnTo>
                    <a:lnTo>
                      <a:pt x="103" y="783"/>
                    </a:lnTo>
                    <a:lnTo>
                      <a:pt x="88" y="770"/>
                    </a:lnTo>
                    <a:lnTo>
                      <a:pt x="73" y="756"/>
                    </a:lnTo>
                    <a:lnTo>
                      <a:pt x="59" y="741"/>
                    </a:lnTo>
                    <a:lnTo>
                      <a:pt x="46" y="724"/>
                    </a:lnTo>
                    <a:lnTo>
                      <a:pt x="32" y="708"/>
                    </a:lnTo>
                    <a:lnTo>
                      <a:pt x="21" y="691"/>
                    </a:lnTo>
                    <a:lnTo>
                      <a:pt x="9" y="674"/>
                    </a:lnTo>
                    <a:lnTo>
                      <a:pt x="0" y="658"/>
                    </a:lnTo>
                    <a:lnTo>
                      <a:pt x="0" y="660"/>
                    </a:lnTo>
                    <a:lnTo>
                      <a:pt x="0" y="662"/>
                    </a:lnTo>
                    <a:lnTo>
                      <a:pt x="0" y="666"/>
                    </a:lnTo>
                    <a:lnTo>
                      <a:pt x="0" y="668"/>
                    </a:lnTo>
                    <a:lnTo>
                      <a:pt x="0" y="670"/>
                    </a:lnTo>
                    <a:lnTo>
                      <a:pt x="0" y="674"/>
                    </a:lnTo>
                    <a:lnTo>
                      <a:pt x="0" y="676"/>
                    </a:lnTo>
                    <a:lnTo>
                      <a:pt x="0" y="677"/>
                    </a:lnTo>
                    <a:close/>
                  </a:path>
                </a:pathLst>
              </a:custGeom>
              <a:solidFill>
                <a:srgbClr val="ACDDFF"/>
              </a:solidFill>
              <a:ln w="9525">
                <a:noFill/>
                <a:round/>
              </a:ln>
            </p:spPr>
            <p:txBody>
              <a:bodyPr/>
              <a:lstStyle/>
              <a:p>
                <a:endParaRPr lang="en-US"/>
              </a:p>
            </p:txBody>
          </p:sp>
          <p:sp>
            <p:nvSpPr>
              <p:cNvPr id="44275" name="Freeform 446"/>
              <p:cNvSpPr>
                <a:spLocks noEditPoints="1"/>
              </p:cNvSpPr>
              <p:nvPr/>
            </p:nvSpPr>
            <p:spPr bwMode="auto">
              <a:xfrm>
                <a:off x="3996" y="1656"/>
                <a:ext cx="376" cy="883"/>
              </a:xfrm>
              <a:custGeom>
                <a:avLst/>
                <a:gdLst>
                  <a:gd name="T0" fmla="*/ 338 w 376"/>
                  <a:gd name="T1" fmla="*/ 2 h 883"/>
                  <a:gd name="T2" fmla="*/ 293 w 376"/>
                  <a:gd name="T3" fmla="*/ 8 h 883"/>
                  <a:gd name="T4" fmla="*/ 251 w 376"/>
                  <a:gd name="T5" fmla="*/ 19 h 883"/>
                  <a:gd name="T6" fmla="*/ 209 w 376"/>
                  <a:gd name="T7" fmla="*/ 34 h 883"/>
                  <a:gd name="T8" fmla="*/ 171 w 376"/>
                  <a:gd name="T9" fmla="*/ 52 h 883"/>
                  <a:gd name="T10" fmla="*/ 134 w 376"/>
                  <a:gd name="T11" fmla="*/ 75 h 883"/>
                  <a:gd name="T12" fmla="*/ 101 w 376"/>
                  <a:gd name="T13" fmla="*/ 100 h 883"/>
                  <a:gd name="T14" fmla="*/ 69 w 376"/>
                  <a:gd name="T15" fmla="*/ 128 h 883"/>
                  <a:gd name="T16" fmla="*/ 67 w 376"/>
                  <a:gd name="T17" fmla="*/ 132 h 883"/>
                  <a:gd name="T18" fmla="*/ 67 w 376"/>
                  <a:gd name="T19" fmla="*/ 138 h 883"/>
                  <a:gd name="T20" fmla="*/ 65 w 376"/>
                  <a:gd name="T21" fmla="*/ 142 h 883"/>
                  <a:gd name="T22" fmla="*/ 63 w 376"/>
                  <a:gd name="T23" fmla="*/ 148 h 883"/>
                  <a:gd name="T24" fmla="*/ 77 w 376"/>
                  <a:gd name="T25" fmla="*/ 136 h 883"/>
                  <a:gd name="T26" fmla="*/ 107 w 376"/>
                  <a:gd name="T27" fmla="*/ 107 h 883"/>
                  <a:gd name="T28" fmla="*/ 140 w 376"/>
                  <a:gd name="T29" fmla="*/ 82 h 883"/>
                  <a:gd name="T30" fmla="*/ 176 w 376"/>
                  <a:gd name="T31" fmla="*/ 61 h 883"/>
                  <a:gd name="T32" fmla="*/ 215 w 376"/>
                  <a:gd name="T33" fmla="*/ 44 h 883"/>
                  <a:gd name="T34" fmla="*/ 253 w 376"/>
                  <a:gd name="T35" fmla="*/ 29 h 883"/>
                  <a:gd name="T36" fmla="*/ 295 w 376"/>
                  <a:gd name="T37" fmla="*/ 19 h 883"/>
                  <a:gd name="T38" fmla="*/ 338 w 376"/>
                  <a:gd name="T39" fmla="*/ 11 h 883"/>
                  <a:gd name="T40" fmla="*/ 357 w 376"/>
                  <a:gd name="T41" fmla="*/ 10 h 883"/>
                  <a:gd name="T42" fmla="*/ 357 w 376"/>
                  <a:gd name="T43" fmla="*/ 6 h 883"/>
                  <a:gd name="T44" fmla="*/ 357 w 376"/>
                  <a:gd name="T45" fmla="*/ 4 h 883"/>
                  <a:gd name="T46" fmla="*/ 359 w 376"/>
                  <a:gd name="T47" fmla="*/ 2 h 883"/>
                  <a:gd name="T48" fmla="*/ 0 w 376"/>
                  <a:gd name="T49" fmla="*/ 662 h 883"/>
                  <a:gd name="T50" fmla="*/ 15 w 376"/>
                  <a:gd name="T51" fmla="*/ 687 h 883"/>
                  <a:gd name="T52" fmla="*/ 40 w 376"/>
                  <a:gd name="T53" fmla="*/ 721 h 883"/>
                  <a:gd name="T54" fmla="*/ 69 w 376"/>
                  <a:gd name="T55" fmla="*/ 754 h 883"/>
                  <a:gd name="T56" fmla="*/ 101 w 376"/>
                  <a:gd name="T57" fmla="*/ 781 h 883"/>
                  <a:gd name="T58" fmla="*/ 134 w 376"/>
                  <a:gd name="T59" fmla="*/ 808 h 883"/>
                  <a:gd name="T60" fmla="*/ 171 w 376"/>
                  <a:gd name="T61" fmla="*/ 829 h 883"/>
                  <a:gd name="T62" fmla="*/ 209 w 376"/>
                  <a:gd name="T63" fmla="*/ 848 h 883"/>
                  <a:gd name="T64" fmla="*/ 251 w 376"/>
                  <a:gd name="T65" fmla="*/ 863 h 883"/>
                  <a:gd name="T66" fmla="*/ 293 w 376"/>
                  <a:gd name="T67" fmla="*/ 873 h 883"/>
                  <a:gd name="T68" fmla="*/ 338 w 376"/>
                  <a:gd name="T69" fmla="*/ 881 h 883"/>
                  <a:gd name="T70" fmla="*/ 376 w 376"/>
                  <a:gd name="T71" fmla="*/ 883 h 883"/>
                  <a:gd name="T72" fmla="*/ 374 w 376"/>
                  <a:gd name="T73" fmla="*/ 881 h 883"/>
                  <a:gd name="T74" fmla="*/ 374 w 376"/>
                  <a:gd name="T75" fmla="*/ 877 h 883"/>
                  <a:gd name="T76" fmla="*/ 372 w 376"/>
                  <a:gd name="T77" fmla="*/ 875 h 883"/>
                  <a:gd name="T78" fmla="*/ 372 w 376"/>
                  <a:gd name="T79" fmla="*/ 871 h 883"/>
                  <a:gd name="T80" fmla="*/ 338 w 376"/>
                  <a:gd name="T81" fmla="*/ 869 h 883"/>
                  <a:gd name="T82" fmla="*/ 295 w 376"/>
                  <a:gd name="T83" fmla="*/ 863 h 883"/>
                  <a:gd name="T84" fmla="*/ 253 w 376"/>
                  <a:gd name="T85" fmla="*/ 852 h 883"/>
                  <a:gd name="T86" fmla="*/ 215 w 376"/>
                  <a:gd name="T87" fmla="*/ 838 h 883"/>
                  <a:gd name="T88" fmla="*/ 176 w 376"/>
                  <a:gd name="T89" fmla="*/ 819 h 883"/>
                  <a:gd name="T90" fmla="*/ 140 w 376"/>
                  <a:gd name="T91" fmla="*/ 798 h 883"/>
                  <a:gd name="T92" fmla="*/ 107 w 376"/>
                  <a:gd name="T93" fmla="*/ 773 h 883"/>
                  <a:gd name="T94" fmla="*/ 77 w 376"/>
                  <a:gd name="T95" fmla="*/ 746 h 883"/>
                  <a:gd name="T96" fmla="*/ 50 w 376"/>
                  <a:gd name="T97" fmla="*/ 716 h 883"/>
                  <a:gd name="T98" fmla="*/ 25 w 376"/>
                  <a:gd name="T99" fmla="*/ 681 h 883"/>
                  <a:gd name="T100" fmla="*/ 4 w 376"/>
                  <a:gd name="T101" fmla="*/ 647 h 883"/>
                  <a:gd name="T102" fmla="*/ 0 w 376"/>
                  <a:gd name="T103" fmla="*/ 645 h 883"/>
                  <a:gd name="T104" fmla="*/ 0 w 376"/>
                  <a:gd name="T105" fmla="*/ 648 h 883"/>
                  <a:gd name="T106" fmla="*/ 0 w 376"/>
                  <a:gd name="T107" fmla="*/ 654 h 883"/>
                  <a:gd name="T108" fmla="*/ 0 w 376"/>
                  <a:gd name="T109" fmla="*/ 660 h 8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76"/>
                  <a:gd name="T166" fmla="*/ 0 h 883"/>
                  <a:gd name="T167" fmla="*/ 376 w 376"/>
                  <a:gd name="T168" fmla="*/ 883 h 8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76" h="883">
                    <a:moveTo>
                      <a:pt x="359" y="0"/>
                    </a:moveTo>
                    <a:lnTo>
                      <a:pt x="338" y="2"/>
                    </a:lnTo>
                    <a:lnTo>
                      <a:pt x="315" y="4"/>
                    </a:lnTo>
                    <a:lnTo>
                      <a:pt x="293" y="8"/>
                    </a:lnTo>
                    <a:lnTo>
                      <a:pt x="272" y="13"/>
                    </a:lnTo>
                    <a:lnTo>
                      <a:pt x="251" y="19"/>
                    </a:lnTo>
                    <a:lnTo>
                      <a:pt x="230" y="25"/>
                    </a:lnTo>
                    <a:lnTo>
                      <a:pt x="209" y="34"/>
                    </a:lnTo>
                    <a:lnTo>
                      <a:pt x="190" y="42"/>
                    </a:lnTo>
                    <a:lnTo>
                      <a:pt x="171" y="52"/>
                    </a:lnTo>
                    <a:lnTo>
                      <a:pt x="153" y="63"/>
                    </a:lnTo>
                    <a:lnTo>
                      <a:pt x="134" y="75"/>
                    </a:lnTo>
                    <a:lnTo>
                      <a:pt x="117" y="86"/>
                    </a:lnTo>
                    <a:lnTo>
                      <a:pt x="101" y="100"/>
                    </a:lnTo>
                    <a:lnTo>
                      <a:pt x="84" y="113"/>
                    </a:lnTo>
                    <a:lnTo>
                      <a:pt x="69" y="128"/>
                    </a:lnTo>
                    <a:lnTo>
                      <a:pt x="67" y="130"/>
                    </a:lnTo>
                    <a:lnTo>
                      <a:pt x="67" y="132"/>
                    </a:lnTo>
                    <a:lnTo>
                      <a:pt x="67" y="136"/>
                    </a:lnTo>
                    <a:lnTo>
                      <a:pt x="67" y="138"/>
                    </a:lnTo>
                    <a:lnTo>
                      <a:pt x="65" y="140"/>
                    </a:lnTo>
                    <a:lnTo>
                      <a:pt x="65" y="142"/>
                    </a:lnTo>
                    <a:lnTo>
                      <a:pt x="65" y="146"/>
                    </a:lnTo>
                    <a:lnTo>
                      <a:pt x="63" y="148"/>
                    </a:lnTo>
                    <a:lnTo>
                      <a:pt x="63" y="150"/>
                    </a:lnTo>
                    <a:lnTo>
                      <a:pt x="77" y="136"/>
                    </a:lnTo>
                    <a:lnTo>
                      <a:pt x="92" y="121"/>
                    </a:lnTo>
                    <a:lnTo>
                      <a:pt x="107" y="107"/>
                    </a:lnTo>
                    <a:lnTo>
                      <a:pt x="125" y="96"/>
                    </a:lnTo>
                    <a:lnTo>
                      <a:pt x="140" y="82"/>
                    </a:lnTo>
                    <a:lnTo>
                      <a:pt x="159" y="73"/>
                    </a:lnTo>
                    <a:lnTo>
                      <a:pt x="176" y="61"/>
                    </a:lnTo>
                    <a:lnTo>
                      <a:pt x="196" y="52"/>
                    </a:lnTo>
                    <a:lnTo>
                      <a:pt x="215" y="44"/>
                    </a:lnTo>
                    <a:lnTo>
                      <a:pt x="234" y="36"/>
                    </a:lnTo>
                    <a:lnTo>
                      <a:pt x="253" y="29"/>
                    </a:lnTo>
                    <a:lnTo>
                      <a:pt x="274" y="23"/>
                    </a:lnTo>
                    <a:lnTo>
                      <a:pt x="295" y="19"/>
                    </a:lnTo>
                    <a:lnTo>
                      <a:pt x="316" y="15"/>
                    </a:lnTo>
                    <a:lnTo>
                      <a:pt x="338" y="11"/>
                    </a:lnTo>
                    <a:lnTo>
                      <a:pt x="355" y="11"/>
                    </a:lnTo>
                    <a:lnTo>
                      <a:pt x="357" y="10"/>
                    </a:lnTo>
                    <a:lnTo>
                      <a:pt x="357" y="8"/>
                    </a:lnTo>
                    <a:lnTo>
                      <a:pt x="357" y="6"/>
                    </a:lnTo>
                    <a:lnTo>
                      <a:pt x="357" y="4"/>
                    </a:lnTo>
                    <a:lnTo>
                      <a:pt x="359" y="2"/>
                    </a:lnTo>
                    <a:lnTo>
                      <a:pt x="359" y="0"/>
                    </a:lnTo>
                    <a:close/>
                    <a:moveTo>
                      <a:pt x="0" y="662"/>
                    </a:moveTo>
                    <a:lnTo>
                      <a:pt x="4" y="670"/>
                    </a:lnTo>
                    <a:lnTo>
                      <a:pt x="15" y="687"/>
                    </a:lnTo>
                    <a:lnTo>
                      <a:pt x="29" y="706"/>
                    </a:lnTo>
                    <a:lnTo>
                      <a:pt x="40" y="721"/>
                    </a:lnTo>
                    <a:lnTo>
                      <a:pt x="55" y="739"/>
                    </a:lnTo>
                    <a:lnTo>
                      <a:pt x="69" y="754"/>
                    </a:lnTo>
                    <a:lnTo>
                      <a:pt x="84" y="767"/>
                    </a:lnTo>
                    <a:lnTo>
                      <a:pt x="101" y="781"/>
                    </a:lnTo>
                    <a:lnTo>
                      <a:pt x="117" y="794"/>
                    </a:lnTo>
                    <a:lnTo>
                      <a:pt x="134" y="808"/>
                    </a:lnTo>
                    <a:lnTo>
                      <a:pt x="153" y="819"/>
                    </a:lnTo>
                    <a:lnTo>
                      <a:pt x="171" y="829"/>
                    </a:lnTo>
                    <a:lnTo>
                      <a:pt x="190" y="838"/>
                    </a:lnTo>
                    <a:lnTo>
                      <a:pt x="209" y="848"/>
                    </a:lnTo>
                    <a:lnTo>
                      <a:pt x="230" y="856"/>
                    </a:lnTo>
                    <a:lnTo>
                      <a:pt x="251" y="863"/>
                    </a:lnTo>
                    <a:lnTo>
                      <a:pt x="272" y="869"/>
                    </a:lnTo>
                    <a:lnTo>
                      <a:pt x="293" y="873"/>
                    </a:lnTo>
                    <a:lnTo>
                      <a:pt x="315" y="877"/>
                    </a:lnTo>
                    <a:lnTo>
                      <a:pt x="338" y="881"/>
                    </a:lnTo>
                    <a:lnTo>
                      <a:pt x="359" y="883"/>
                    </a:lnTo>
                    <a:lnTo>
                      <a:pt x="376" y="883"/>
                    </a:lnTo>
                    <a:lnTo>
                      <a:pt x="374" y="881"/>
                    </a:lnTo>
                    <a:lnTo>
                      <a:pt x="374" y="879"/>
                    </a:lnTo>
                    <a:lnTo>
                      <a:pt x="374" y="877"/>
                    </a:lnTo>
                    <a:lnTo>
                      <a:pt x="372" y="875"/>
                    </a:lnTo>
                    <a:lnTo>
                      <a:pt x="372" y="873"/>
                    </a:lnTo>
                    <a:lnTo>
                      <a:pt x="372" y="871"/>
                    </a:lnTo>
                    <a:lnTo>
                      <a:pt x="361" y="871"/>
                    </a:lnTo>
                    <a:lnTo>
                      <a:pt x="338" y="869"/>
                    </a:lnTo>
                    <a:lnTo>
                      <a:pt x="316" y="867"/>
                    </a:lnTo>
                    <a:lnTo>
                      <a:pt x="295" y="863"/>
                    </a:lnTo>
                    <a:lnTo>
                      <a:pt x="274" y="858"/>
                    </a:lnTo>
                    <a:lnTo>
                      <a:pt x="253" y="852"/>
                    </a:lnTo>
                    <a:lnTo>
                      <a:pt x="234" y="846"/>
                    </a:lnTo>
                    <a:lnTo>
                      <a:pt x="215" y="838"/>
                    </a:lnTo>
                    <a:lnTo>
                      <a:pt x="196" y="829"/>
                    </a:lnTo>
                    <a:lnTo>
                      <a:pt x="176" y="819"/>
                    </a:lnTo>
                    <a:lnTo>
                      <a:pt x="159" y="810"/>
                    </a:lnTo>
                    <a:lnTo>
                      <a:pt x="140" y="798"/>
                    </a:lnTo>
                    <a:lnTo>
                      <a:pt x="125" y="787"/>
                    </a:lnTo>
                    <a:lnTo>
                      <a:pt x="107" y="773"/>
                    </a:lnTo>
                    <a:lnTo>
                      <a:pt x="92" y="760"/>
                    </a:lnTo>
                    <a:lnTo>
                      <a:pt x="77" y="746"/>
                    </a:lnTo>
                    <a:lnTo>
                      <a:pt x="63" y="731"/>
                    </a:lnTo>
                    <a:lnTo>
                      <a:pt x="50" y="716"/>
                    </a:lnTo>
                    <a:lnTo>
                      <a:pt x="36" y="698"/>
                    </a:lnTo>
                    <a:lnTo>
                      <a:pt x="25" y="681"/>
                    </a:lnTo>
                    <a:lnTo>
                      <a:pt x="13" y="664"/>
                    </a:lnTo>
                    <a:lnTo>
                      <a:pt x="4" y="647"/>
                    </a:lnTo>
                    <a:lnTo>
                      <a:pt x="0" y="641"/>
                    </a:lnTo>
                    <a:lnTo>
                      <a:pt x="0" y="645"/>
                    </a:lnTo>
                    <a:lnTo>
                      <a:pt x="0" y="647"/>
                    </a:lnTo>
                    <a:lnTo>
                      <a:pt x="0" y="648"/>
                    </a:lnTo>
                    <a:lnTo>
                      <a:pt x="0" y="652"/>
                    </a:lnTo>
                    <a:lnTo>
                      <a:pt x="0" y="654"/>
                    </a:lnTo>
                    <a:lnTo>
                      <a:pt x="0" y="656"/>
                    </a:lnTo>
                    <a:lnTo>
                      <a:pt x="0" y="660"/>
                    </a:lnTo>
                    <a:lnTo>
                      <a:pt x="0" y="662"/>
                    </a:lnTo>
                    <a:close/>
                  </a:path>
                </a:pathLst>
              </a:custGeom>
              <a:solidFill>
                <a:srgbClr val="ADDEFF"/>
              </a:solidFill>
              <a:ln w="9525">
                <a:noFill/>
                <a:round/>
              </a:ln>
            </p:spPr>
            <p:txBody>
              <a:bodyPr/>
              <a:lstStyle/>
              <a:p>
                <a:endParaRPr lang="en-US"/>
              </a:p>
            </p:txBody>
          </p:sp>
          <p:sp>
            <p:nvSpPr>
              <p:cNvPr id="44276" name="Freeform 447"/>
              <p:cNvSpPr>
                <a:spLocks noEditPoints="1"/>
              </p:cNvSpPr>
              <p:nvPr/>
            </p:nvSpPr>
            <p:spPr bwMode="auto">
              <a:xfrm>
                <a:off x="3996" y="1662"/>
                <a:ext cx="374" cy="871"/>
              </a:xfrm>
              <a:custGeom>
                <a:avLst/>
                <a:gdLst>
                  <a:gd name="T0" fmla="*/ 338 w 374"/>
                  <a:gd name="T1" fmla="*/ 0 h 871"/>
                  <a:gd name="T2" fmla="*/ 293 w 374"/>
                  <a:gd name="T3" fmla="*/ 7 h 871"/>
                  <a:gd name="T4" fmla="*/ 251 w 374"/>
                  <a:gd name="T5" fmla="*/ 19 h 871"/>
                  <a:gd name="T6" fmla="*/ 213 w 374"/>
                  <a:gd name="T7" fmla="*/ 32 h 871"/>
                  <a:gd name="T8" fmla="*/ 174 w 374"/>
                  <a:gd name="T9" fmla="*/ 52 h 871"/>
                  <a:gd name="T10" fmla="*/ 138 w 374"/>
                  <a:gd name="T11" fmla="*/ 73 h 871"/>
                  <a:gd name="T12" fmla="*/ 103 w 374"/>
                  <a:gd name="T13" fmla="*/ 98 h 871"/>
                  <a:gd name="T14" fmla="*/ 73 w 374"/>
                  <a:gd name="T15" fmla="*/ 126 h 871"/>
                  <a:gd name="T16" fmla="*/ 65 w 374"/>
                  <a:gd name="T17" fmla="*/ 136 h 871"/>
                  <a:gd name="T18" fmla="*/ 63 w 374"/>
                  <a:gd name="T19" fmla="*/ 142 h 871"/>
                  <a:gd name="T20" fmla="*/ 63 w 374"/>
                  <a:gd name="T21" fmla="*/ 147 h 871"/>
                  <a:gd name="T22" fmla="*/ 61 w 374"/>
                  <a:gd name="T23" fmla="*/ 153 h 871"/>
                  <a:gd name="T24" fmla="*/ 67 w 374"/>
                  <a:gd name="T25" fmla="*/ 149 h 871"/>
                  <a:gd name="T26" fmla="*/ 96 w 374"/>
                  <a:gd name="T27" fmla="*/ 119 h 871"/>
                  <a:gd name="T28" fmla="*/ 126 w 374"/>
                  <a:gd name="T29" fmla="*/ 94 h 871"/>
                  <a:gd name="T30" fmla="*/ 161 w 374"/>
                  <a:gd name="T31" fmla="*/ 71 h 871"/>
                  <a:gd name="T32" fmla="*/ 197 w 374"/>
                  <a:gd name="T33" fmla="*/ 52 h 871"/>
                  <a:gd name="T34" fmla="*/ 236 w 374"/>
                  <a:gd name="T35" fmla="*/ 34 h 871"/>
                  <a:gd name="T36" fmla="*/ 276 w 374"/>
                  <a:gd name="T37" fmla="*/ 23 h 871"/>
                  <a:gd name="T38" fmla="*/ 316 w 374"/>
                  <a:gd name="T39" fmla="*/ 13 h 871"/>
                  <a:gd name="T40" fmla="*/ 353 w 374"/>
                  <a:gd name="T41" fmla="*/ 9 h 871"/>
                  <a:gd name="T42" fmla="*/ 355 w 374"/>
                  <a:gd name="T43" fmla="*/ 7 h 871"/>
                  <a:gd name="T44" fmla="*/ 355 w 374"/>
                  <a:gd name="T45" fmla="*/ 5 h 871"/>
                  <a:gd name="T46" fmla="*/ 357 w 374"/>
                  <a:gd name="T47" fmla="*/ 2 h 871"/>
                  <a:gd name="T48" fmla="*/ 357 w 374"/>
                  <a:gd name="T49" fmla="*/ 0 h 871"/>
                  <a:gd name="T50" fmla="*/ 9 w 374"/>
                  <a:gd name="T51" fmla="*/ 662 h 871"/>
                  <a:gd name="T52" fmla="*/ 32 w 374"/>
                  <a:gd name="T53" fmla="*/ 696 h 871"/>
                  <a:gd name="T54" fmla="*/ 59 w 374"/>
                  <a:gd name="T55" fmla="*/ 729 h 871"/>
                  <a:gd name="T56" fmla="*/ 88 w 374"/>
                  <a:gd name="T57" fmla="*/ 758 h 871"/>
                  <a:gd name="T58" fmla="*/ 121 w 374"/>
                  <a:gd name="T59" fmla="*/ 784 h 871"/>
                  <a:gd name="T60" fmla="*/ 155 w 374"/>
                  <a:gd name="T61" fmla="*/ 807 h 871"/>
                  <a:gd name="T62" fmla="*/ 192 w 374"/>
                  <a:gd name="T63" fmla="*/ 829 h 871"/>
                  <a:gd name="T64" fmla="*/ 232 w 374"/>
                  <a:gd name="T65" fmla="*/ 844 h 871"/>
                  <a:gd name="T66" fmla="*/ 272 w 374"/>
                  <a:gd name="T67" fmla="*/ 857 h 871"/>
                  <a:gd name="T68" fmla="*/ 315 w 374"/>
                  <a:gd name="T69" fmla="*/ 867 h 871"/>
                  <a:gd name="T70" fmla="*/ 359 w 374"/>
                  <a:gd name="T71" fmla="*/ 871 h 871"/>
                  <a:gd name="T72" fmla="*/ 372 w 374"/>
                  <a:gd name="T73" fmla="*/ 869 h 871"/>
                  <a:gd name="T74" fmla="*/ 372 w 374"/>
                  <a:gd name="T75" fmla="*/ 867 h 871"/>
                  <a:gd name="T76" fmla="*/ 370 w 374"/>
                  <a:gd name="T77" fmla="*/ 865 h 871"/>
                  <a:gd name="T78" fmla="*/ 370 w 374"/>
                  <a:gd name="T79" fmla="*/ 861 h 871"/>
                  <a:gd name="T80" fmla="*/ 361 w 374"/>
                  <a:gd name="T81" fmla="*/ 859 h 871"/>
                  <a:gd name="T82" fmla="*/ 316 w 374"/>
                  <a:gd name="T83" fmla="*/ 855 h 871"/>
                  <a:gd name="T84" fmla="*/ 276 w 374"/>
                  <a:gd name="T85" fmla="*/ 848 h 871"/>
                  <a:gd name="T86" fmla="*/ 236 w 374"/>
                  <a:gd name="T87" fmla="*/ 834 h 871"/>
                  <a:gd name="T88" fmla="*/ 197 w 374"/>
                  <a:gd name="T89" fmla="*/ 819 h 871"/>
                  <a:gd name="T90" fmla="*/ 161 w 374"/>
                  <a:gd name="T91" fmla="*/ 800 h 871"/>
                  <a:gd name="T92" fmla="*/ 126 w 374"/>
                  <a:gd name="T93" fmla="*/ 777 h 871"/>
                  <a:gd name="T94" fmla="*/ 96 w 374"/>
                  <a:gd name="T95" fmla="*/ 750 h 871"/>
                  <a:gd name="T96" fmla="*/ 67 w 374"/>
                  <a:gd name="T97" fmla="*/ 721 h 871"/>
                  <a:gd name="T98" fmla="*/ 40 w 374"/>
                  <a:gd name="T99" fmla="*/ 690 h 871"/>
                  <a:gd name="T100" fmla="*/ 17 w 374"/>
                  <a:gd name="T101" fmla="*/ 656 h 871"/>
                  <a:gd name="T102" fmla="*/ 0 w 374"/>
                  <a:gd name="T103" fmla="*/ 625 h 871"/>
                  <a:gd name="T104" fmla="*/ 0 w 374"/>
                  <a:gd name="T105" fmla="*/ 629 h 871"/>
                  <a:gd name="T106" fmla="*/ 0 w 374"/>
                  <a:gd name="T107" fmla="*/ 635 h 871"/>
                  <a:gd name="T108" fmla="*/ 0 w 374"/>
                  <a:gd name="T109" fmla="*/ 641 h 871"/>
                  <a:gd name="T110" fmla="*/ 0 w 374"/>
                  <a:gd name="T111" fmla="*/ 646 h 87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74"/>
                  <a:gd name="T169" fmla="*/ 0 h 871"/>
                  <a:gd name="T170" fmla="*/ 374 w 374"/>
                  <a:gd name="T171" fmla="*/ 871 h 87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74" h="871">
                    <a:moveTo>
                      <a:pt x="357" y="0"/>
                    </a:moveTo>
                    <a:lnTo>
                      <a:pt x="338" y="0"/>
                    </a:lnTo>
                    <a:lnTo>
                      <a:pt x="315" y="4"/>
                    </a:lnTo>
                    <a:lnTo>
                      <a:pt x="293" y="7"/>
                    </a:lnTo>
                    <a:lnTo>
                      <a:pt x="272" y="11"/>
                    </a:lnTo>
                    <a:lnTo>
                      <a:pt x="251" y="19"/>
                    </a:lnTo>
                    <a:lnTo>
                      <a:pt x="232" y="25"/>
                    </a:lnTo>
                    <a:lnTo>
                      <a:pt x="213" y="32"/>
                    </a:lnTo>
                    <a:lnTo>
                      <a:pt x="192" y="42"/>
                    </a:lnTo>
                    <a:lnTo>
                      <a:pt x="174" y="52"/>
                    </a:lnTo>
                    <a:lnTo>
                      <a:pt x="155" y="61"/>
                    </a:lnTo>
                    <a:lnTo>
                      <a:pt x="138" y="73"/>
                    </a:lnTo>
                    <a:lnTo>
                      <a:pt x="121" y="84"/>
                    </a:lnTo>
                    <a:lnTo>
                      <a:pt x="103" y="98"/>
                    </a:lnTo>
                    <a:lnTo>
                      <a:pt x="88" y="111"/>
                    </a:lnTo>
                    <a:lnTo>
                      <a:pt x="73" y="126"/>
                    </a:lnTo>
                    <a:lnTo>
                      <a:pt x="65" y="134"/>
                    </a:lnTo>
                    <a:lnTo>
                      <a:pt x="65" y="136"/>
                    </a:lnTo>
                    <a:lnTo>
                      <a:pt x="65" y="140"/>
                    </a:lnTo>
                    <a:lnTo>
                      <a:pt x="63" y="142"/>
                    </a:lnTo>
                    <a:lnTo>
                      <a:pt x="63" y="146"/>
                    </a:lnTo>
                    <a:lnTo>
                      <a:pt x="63" y="147"/>
                    </a:lnTo>
                    <a:lnTo>
                      <a:pt x="63" y="149"/>
                    </a:lnTo>
                    <a:lnTo>
                      <a:pt x="61" y="153"/>
                    </a:lnTo>
                    <a:lnTo>
                      <a:pt x="61" y="155"/>
                    </a:lnTo>
                    <a:lnTo>
                      <a:pt x="67" y="149"/>
                    </a:lnTo>
                    <a:lnTo>
                      <a:pt x="80" y="134"/>
                    </a:lnTo>
                    <a:lnTo>
                      <a:pt x="96" y="119"/>
                    </a:lnTo>
                    <a:lnTo>
                      <a:pt x="111" y="107"/>
                    </a:lnTo>
                    <a:lnTo>
                      <a:pt x="126" y="94"/>
                    </a:lnTo>
                    <a:lnTo>
                      <a:pt x="144" y="82"/>
                    </a:lnTo>
                    <a:lnTo>
                      <a:pt x="161" y="71"/>
                    </a:lnTo>
                    <a:lnTo>
                      <a:pt x="178" y="61"/>
                    </a:lnTo>
                    <a:lnTo>
                      <a:pt x="197" y="52"/>
                    </a:lnTo>
                    <a:lnTo>
                      <a:pt x="217" y="42"/>
                    </a:lnTo>
                    <a:lnTo>
                      <a:pt x="236" y="34"/>
                    </a:lnTo>
                    <a:lnTo>
                      <a:pt x="255" y="28"/>
                    </a:lnTo>
                    <a:lnTo>
                      <a:pt x="276" y="23"/>
                    </a:lnTo>
                    <a:lnTo>
                      <a:pt x="295" y="17"/>
                    </a:lnTo>
                    <a:lnTo>
                      <a:pt x="316" y="13"/>
                    </a:lnTo>
                    <a:lnTo>
                      <a:pt x="338" y="11"/>
                    </a:lnTo>
                    <a:lnTo>
                      <a:pt x="353" y="9"/>
                    </a:lnTo>
                    <a:lnTo>
                      <a:pt x="355" y="9"/>
                    </a:lnTo>
                    <a:lnTo>
                      <a:pt x="355" y="7"/>
                    </a:lnTo>
                    <a:lnTo>
                      <a:pt x="355" y="5"/>
                    </a:lnTo>
                    <a:lnTo>
                      <a:pt x="357" y="4"/>
                    </a:lnTo>
                    <a:lnTo>
                      <a:pt x="357" y="2"/>
                    </a:lnTo>
                    <a:lnTo>
                      <a:pt x="357" y="0"/>
                    </a:lnTo>
                    <a:close/>
                    <a:moveTo>
                      <a:pt x="0" y="646"/>
                    </a:moveTo>
                    <a:lnTo>
                      <a:pt x="9" y="662"/>
                    </a:lnTo>
                    <a:lnTo>
                      <a:pt x="21" y="679"/>
                    </a:lnTo>
                    <a:lnTo>
                      <a:pt x="32" y="696"/>
                    </a:lnTo>
                    <a:lnTo>
                      <a:pt x="46" y="712"/>
                    </a:lnTo>
                    <a:lnTo>
                      <a:pt x="59" y="729"/>
                    </a:lnTo>
                    <a:lnTo>
                      <a:pt x="73" y="744"/>
                    </a:lnTo>
                    <a:lnTo>
                      <a:pt x="88" y="758"/>
                    </a:lnTo>
                    <a:lnTo>
                      <a:pt x="103" y="771"/>
                    </a:lnTo>
                    <a:lnTo>
                      <a:pt x="121" y="784"/>
                    </a:lnTo>
                    <a:lnTo>
                      <a:pt x="138" y="796"/>
                    </a:lnTo>
                    <a:lnTo>
                      <a:pt x="155" y="807"/>
                    </a:lnTo>
                    <a:lnTo>
                      <a:pt x="174" y="819"/>
                    </a:lnTo>
                    <a:lnTo>
                      <a:pt x="192" y="829"/>
                    </a:lnTo>
                    <a:lnTo>
                      <a:pt x="213" y="836"/>
                    </a:lnTo>
                    <a:lnTo>
                      <a:pt x="232" y="844"/>
                    </a:lnTo>
                    <a:lnTo>
                      <a:pt x="251" y="852"/>
                    </a:lnTo>
                    <a:lnTo>
                      <a:pt x="272" y="857"/>
                    </a:lnTo>
                    <a:lnTo>
                      <a:pt x="293" y="863"/>
                    </a:lnTo>
                    <a:lnTo>
                      <a:pt x="315" y="867"/>
                    </a:lnTo>
                    <a:lnTo>
                      <a:pt x="338" y="869"/>
                    </a:lnTo>
                    <a:lnTo>
                      <a:pt x="359" y="871"/>
                    </a:lnTo>
                    <a:lnTo>
                      <a:pt x="374" y="871"/>
                    </a:lnTo>
                    <a:lnTo>
                      <a:pt x="372" y="869"/>
                    </a:lnTo>
                    <a:lnTo>
                      <a:pt x="372" y="867"/>
                    </a:lnTo>
                    <a:lnTo>
                      <a:pt x="372" y="865"/>
                    </a:lnTo>
                    <a:lnTo>
                      <a:pt x="370" y="865"/>
                    </a:lnTo>
                    <a:lnTo>
                      <a:pt x="370" y="863"/>
                    </a:lnTo>
                    <a:lnTo>
                      <a:pt x="370" y="861"/>
                    </a:lnTo>
                    <a:lnTo>
                      <a:pt x="361" y="859"/>
                    </a:lnTo>
                    <a:lnTo>
                      <a:pt x="338" y="859"/>
                    </a:lnTo>
                    <a:lnTo>
                      <a:pt x="316" y="855"/>
                    </a:lnTo>
                    <a:lnTo>
                      <a:pt x="295" y="852"/>
                    </a:lnTo>
                    <a:lnTo>
                      <a:pt x="276" y="848"/>
                    </a:lnTo>
                    <a:lnTo>
                      <a:pt x="255" y="842"/>
                    </a:lnTo>
                    <a:lnTo>
                      <a:pt x="236" y="834"/>
                    </a:lnTo>
                    <a:lnTo>
                      <a:pt x="217" y="827"/>
                    </a:lnTo>
                    <a:lnTo>
                      <a:pt x="197" y="819"/>
                    </a:lnTo>
                    <a:lnTo>
                      <a:pt x="178" y="809"/>
                    </a:lnTo>
                    <a:lnTo>
                      <a:pt x="161" y="800"/>
                    </a:lnTo>
                    <a:lnTo>
                      <a:pt x="144" y="788"/>
                    </a:lnTo>
                    <a:lnTo>
                      <a:pt x="126" y="777"/>
                    </a:lnTo>
                    <a:lnTo>
                      <a:pt x="111" y="763"/>
                    </a:lnTo>
                    <a:lnTo>
                      <a:pt x="96" y="750"/>
                    </a:lnTo>
                    <a:lnTo>
                      <a:pt x="80" y="736"/>
                    </a:lnTo>
                    <a:lnTo>
                      <a:pt x="67" y="721"/>
                    </a:lnTo>
                    <a:lnTo>
                      <a:pt x="53" y="706"/>
                    </a:lnTo>
                    <a:lnTo>
                      <a:pt x="40" y="690"/>
                    </a:lnTo>
                    <a:lnTo>
                      <a:pt x="29" y="673"/>
                    </a:lnTo>
                    <a:lnTo>
                      <a:pt x="17" y="656"/>
                    </a:lnTo>
                    <a:lnTo>
                      <a:pt x="7" y="639"/>
                    </a:lnTo>
                    <a:lnTo>
                      <a:pt x="0" y="625"/>
                    </a:lnTo>
                    <a:lnTo>
                      <a:pt x="0" y="627"/>
                    </a:lnTo>
                    <a:lnTo>
                      <a:pt x="0" y="629"/>
                    </a:lnTo>
                    <a:lnTo>
                      <a:pt x="0" y="633"/>
                    </a:lnTo>
                    <a:lnTo>
                      <a:pt x="0" y="635"/>
                    </a:lnTo>
                    <a:lnTo>
                      <a:pt x="0" y="639"/>
                    </a:lnTo>
                    <a:lnTo>
                      <a:pt x="0" y="641"/>
                    </a:lnTo>
                    <a:lnTo>
                      <a:pt x="0" y="642"/>
                    </a:lnTo>
                    <a:lnTo>
                      <a:pt x="0" y="646"/>
                    </a:lnTo>
                    <a:close/>
                  </a:path>
                </a:pathLst>
              </a:custGeom>
              <a:solidFill>
                <a:srgbClr val="AEDEFF"/>
              </a:solidFill>
              <a:ln w="9525">
                <a:noFill/>
                <a:round/>
              </a:ln>
            </p:spPr>
            <p:txBody>
              <a:bodyPr/>
              <a:lstStyle/>
              <a:p>
                <a:endParaRPr lang="en-US"/>
              </a:p>
            </p:txBody>
          </p:sp>
          <p:sp>
            <p:nvSpPr>
              <p:cNvPr id="44277" name="Freeform 448"/>
              <p:cNvSpPr>
                <a:spLocks noEditPoints="1"/>
              </p:cNvSpPr>
              <p:nvPr/>
            </p:nvSpPr>
            <p:spPr bwMode="auto">
              <a:xfrm>
                <a:off x="3996" y="1667"/>
                <a:ext cx="372" cy="860"/>
              </a:xfrm>
              <a:custGeom>
                <a:avLst/>
                <a:gdLst>
                  <a:gd name="T0" fmla="*/ 338 w 372"/>
                  <a:gd name="T1" fmla="*/ 0 h 860"/>
                  <a:gd name="T2" fmla="*/ 295 w 372"/>
                  <a:gd name="T3" fmla="*/ 8 h 860"/>
                  <a:gd name="T4" fmla="*/ 253 w 372"/>
                  <a:gd name="T5" fmla="*/ 18 h 860"/>
                  <a:gd name="T6" fmla="*/ 215 w 372"/>
                  <a:gd name="T7" fmla="*/ 33 h 860"/>
                  <a:gd name="T8" fmla="*/ 176 w 372"/>
                  <a:gd name="T9" fmla="*/ 50 h 860"/>
                  <a:gd name="T10" fmla="*/ 140 w 372"/>
                  <a:gd name="T11" fmla="*/ 71 h 860"/>
                  <a:gd name="T12" fmla="*/ 107 w 372"/>
                  <a:gd name="T13" fmla="*/ 96 h 860"/>
                  <a:gd name="T14" fmla="*/ 77 w 372"/>
                  <a:gd name="T15" fmla="*/ 125 h 860"/>
                  <a:gd name="T16" fmla="*/ 63 w 372"/>
                  <a:gd name="T17" fmla="*/ 142 h 860"/>
                  <a:gd name="T18" fmla="*/ 61 w 372"/>
                  <a:gd name="T19" fmla="*/ 148 h 860"/>
                  <a:gd name="T20" fmla="*/ 61 w 372"/>
                  <a:gd name="T21" fmla="*/ 152 h 860"/>
                  <a:gd name="T22" fmla="*/ 59 w 372"/>
                  <a:gd name="T23" fmla="*/ 158 h 860"/>
                  <a:gd name="T24" fmla="*/ 71 w 372"/>
                  <a:gd name="T25" fmla="*/ 146 h 860"/>
                  <a:gd name="T26" fmla="*/ 100 w 372"/>
                  <a:gd name="T27" fmla="*/ 119 h 860"/>
                  <a:gd name="T28" fmla="*/ 130 w 372"/>
                  <a:gd name="T29" fmla="*/ 93 h 860"/>
                  <a:gd name="T30" fmla="*/ 163 w 372"/>
                  <a:gd name="T31" fmla="*/ 70 h 860"/>
                  <a:gd name="T32" fmla="*/ 199 w 372"/>
                  <a:gd name="T33" fmla="*/ 50 h 860"/>
                  <a:gd name="T34" fmla="*/ 238 w 372"/>
                  <a:gd name="T35" fmla="*/ 35 h 860"/>
                  <a:gd name="T36" fmla="*/ 276 w 372"/>
                  <a:gd name="T37" fmla="*/ 23 h 860"/>
                  <a:gd name="T38" fmla="*/ 318 w 372"/>
                  <a:gd name="T39" fmla="*/ 14 h 860"/>
                  <a:gd name="T40" fmla="*/ 353 w 372"/>
                  <a:gd name="T41" fmla="*/ 10 h 860"/>
                  <a:gd name="T42" fmla="*/ 353 w 372"/>
                  <a:gd name="T43" fmla="*/ 8 h 860"/>
                  <a:gd name="T44" fmla="*/ 353 w 372"/>
                  <a:gd name="T45" fmla="*/ 4 h 860"/>
                  <a:gd name="T46" fmla="*/ 355 w 372"/>
                  <a:gd name="T47" fmla="*/ 2 h 860"/>
                  <a:gd name="T48" fmla="*/ 355 w 372"/>
                  <a:gd name="T49" fmla="*/ 0 h 860"/>
                  <a:gd name="T50" fmla="*/ 4 w 372"/>
                  <a:gd name="T51" fmla="*/ 636 h 860"/>
                  <a:gd name="T52" fmla="*/ 25 w 372"/>
                  <a:gd name="T53" fmla="*/ 670 h 860"/>
                  <a:gd name="T54" fmla="*/ 50 w 372"/>
                  <a:gd name="T55" fmla="*/ 705 h 860"/>
                  <a:gd name="T56" fmla="*/ 77 w 372"/>
                  <a:gd name="T57" fmla="*/ 735 h 860"/>
                  <a:gd name="T58" fmla="*/ 107 w 372"/>
                  <a:gd name="T59" fmla="*/ 762 h 860"/>
                  <a:gd name="T60" fmla="*/ 140 w 372"/>
                  <a:gd name="T61" fmla="*/ 787 h 860"/>
                  <a:gd name="T62" fmla="*/ 176 w 372"/>
                  <a:gd name="T63" fmla="*/ 808 h 860"/>
                  <a:gd name="T64" fmla="*/ 215 w 372"/>
                  <a:gd name="T65" fmla="*/ 827 h 860"/>
                  <a:gd name="T66" fmla="*/ 253 w 372"/>
                  <a:gd name="T67" fmla="*/ 841 h 860"/>
                  <a:gd name="T68" fmla="*/ 295 w 372"/>
                  <a:gd name="T69" fmla="*/ 852 h 860"/>
                  <a:gd name="T70" fmla="*/ 338 w 372"/>
                  <a:gd name="T71" fmla="*/ 858 h 860"/>
                  <a:gd name="T72" fmla="*/ 372 w 372"/>
                  <a:gd name="T73" fmla="*/ 860 h 860"/>
                  <a:gd name="T74" fmla="*/ 370 w 372"/>
                  <a:gd name="T75" fmla="*/ 858 h 860"/>
                  <a:gd name="T76" fmla="*/ 370 w 372"/>
                  <a:gd name="T77" fmla="*/ 856 h 860"/>
                  <a:gd name="T78" fmla="*/ 368 w 372"/>
                  <a:gd name="T79" fmla="*/ 852 h 860"/>
                  <a:gd name="T80" fmla="*/ 368 w 372"/>
                  <a:gd name="T81" fmla="*/ 850 h 860"/>
                  <a:gd name="T82" fmla="*/ 339 w 372"/>
                  <a:gd name="T83" fmla="*/ 849 h 860"/>
                  <a:gd name="T84" fmla="*/ 297 w 372"/>
                  <a:gd name="T85" fmla="*/ 841 h 860"/>
                  <a:gd name="T86" fmla="*/ 257 w 372"/>
                  <a:gd name="T87" fmla="*/ 831 h 860"/>
                  <a:gd name="T88" fmla="*/ 219 w 372"/>
                  <a:gd name="T89" fmla="*/ 818 h 860"/>
                  <a:gd name="T90" fmla="*/ 182 w 372"/>
                  <a:gd name="T91" fmla="*/ 799 h 860"/>
                  <a:gd name="T92" fmla="*/ 148 w 372"/>
                  <a:gd name="T93" fmla="*/ 778 h 860"/>
                  <a:gd name="T94" fmla="*/ 115 w 372"/>
                  <a:gd name="T95" fmla="*/ 754 h 860"/>
                  <a:gd name="T96" fmla="*/ 84 w 372"/>
                  <a:gd name="T97" fmla="*/ 728 h 860"/>
                  <a:gd name="T98" fmla="*/ 57 w 372"/>
                  <a:gd name="T99" fmla="*/ 697 h 860"/>
                  <a:gd name="T100" fmla="*/ 32 w 372"/>
                  <a:gd name="T101" fmla="*/ 664 h 860"/>
                  <a:gd name="T102" fmla="*/ 11 w 372"/>
                  <a:gd name="T103" fmla="*/ 630 h 860"/>
                  <a:gd name="T104" fmla="*/ 2 w 372"/>
                  <a:gd name="T105" fmla="*/ 609 h 860"/>
                  <a:gd name="T106" fmla="*/ 2 w 372"/>
                  <a:gd name="T107" fmla="*/ 614 h 860"/>
                  <a:gd name="T108" fmla="*/ 0 w 372"/>
                  <a:gd name="T109" fmla="*/ 620 h 860"/>
                  <a:gd name="T110" fmla="*/ 0 w 372"/>
                  <a:gd name="T111" fmla="*/ 624 h 860"/>
                  <a:gd name="T112" fmla="*/ 0 w 372"/>
                  <a:gd name="T113" fmla="*/ 630 h 86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72"/>
                  <a:gd name="T172" fmla="*/ 0 h 860"/>
                  <a:gd name="T173" fmla="*/ 372 w 372"/>
                  <a:gd name="T174" fmla="*/ 860 h 86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72" h="860">
                    <a:moveTo>
                      <a:pt x="355" y="0"/>
                    </a:moveTo>
                    <a:lnTo>
                      <a:pt x="338" y="0"/>
                    </a:lnTo>
                    <a:lnTo>
                      <a:pt x="316" y="4"/>
                    </a:lnTo>
                    <a:lnTo>
                      <a:pt x="295" y="8"/>
                    </a:lnTo>
                    <a:lnTo>
                      <a:pt x="274" y="12"/>
                    </a:lnTo>
                    <a:lnTo>
                      <a:pt x="253" y="18"/>
                    </a:lnTo>
                    <a:lnTo>
                      <a:pt x="234" y="25"/>
                    </a:lnTo>
                    <a:lnTo>
                      <a:pt x="215" y="33"/>
                    </a:lnTo>
                    <a:lnTo>
                      <a:pt x="196" y="41"/>
                    </a:lnTo>
                    <a:lnTo>
                      <a:pt x="176" y="50"/>
                    </a:lnTo>
                    <a:lnTo>
                      <a:pt x="159" y="62"/>
                    </a:lnTo>
                    <a:lnTo>
                      <a:pt x="140" y="71"/>
                    </a:lnTo>
                    <a:lnTo>
                      <a:pt x="125" y="85"/>
                    </a:lnTo>
                    <a:lnTo>
                      <a:pt x="107" y="96"/>
                    </a:lnTo>
                    <a:lnTo>
                      <a:pt x="92" y="110"/>
                    </a:lnTo>
                    <a:lnTo>
                      <a:pt x="77" y="125"/>
                    </a:lnTo>
                    <a:lnTo>
                      <a:pt x="63" y="139"/>
                    </a:lnTo>
                    <a:lnTo>
                      <a:pt x="63" y="142"/>
                    </a:lnTo>
                    <a:lnTo>
                      <a:pt x="63" y="144"/>
                    </a:lnTo>
                    <a:lnTo>
                      <a:pt x="61" y="148"/>
                    </a:lnTo>
                    <a:lnTo>
                      <a:pt x="61" y="150"/>
                    </a:lnTo>
                    <a:lnTo>
                      <a:pt x="61" y="152"/>
                    </a:lnTo>
                    <a:lnTo>
                      <a:pt x="59" y="156"/>
                    </a:lnTo>
                    <a:lnTo>
                      <a:pt x="59" y="158"/>
                    </a:lnTo>
                    <a:lnTo>
                      <a:pt x="59" y="162"/>
                    </a:lnTo>
                    <a:lnTo>
                      <a:pt x="71" y="146"/>
                    </a:lnTo>
                    <a:lnTo>
                      <a:pt x="84" y="133"/>
                    </a:lnTo>
                    <a:lnTo>
                      <a:pt x="100" y="119"/>
                    </a:lnTo>
                    <a:lnTo>
                      <a:pt x="115" y="106"/>
                    </a:lnTo>
                    <a:lnTo>
                      <a:pt x="130" y="93"/>
                    </a:lnTo>
                    <a:lnTo>
                      <a:pt x="148" y="81"/>
                    </a:lnTo>
                    <a:lnTo>
                      <a:pt x="163" y="70"/>
                    </a:lnTo>
                    <a:lnTo>
                      <a:pt x="182" y="60"/>
                    </a:lnTo>
                    <a:lnTo>
                      <a:pt x="199" y="50"/>
                    </a:lnTo>
                    <a:lnTo>
                      <a:pt x="219" y="43"/>
                    </a:lnTo>
                    <a:lnTo>
                      <a:pt x="238" y="35"/>
                    </a:lnTo>
                    <a:lnTo>
                      <a:pt x="257" y="27"/>
                    </a:lnTo>
                    <a:lnTo>
                      <a:pt x="276" y="23"/>
                    </a:lnTo>
                    <a:lnTo>
                      <a:pt x="297" y="18"/>
                    </a:lnTo>
                    <a:lnTo>
                      <a:pt x="318" y="14"/>
                    </a:lnTo>
                    <a:lnTo>
                      <a:pt x="339" y="12"/>
                    </a:lnTo>
                    <a:lnTo>
                      <a:pt x="353" y="10"/>
                    </a:lnTo>
                    <a:lnTo>
                      <a:pt x="353" y="8"/>
                    </a:lnTo>
                    <a:lnTo>
                      <a:pt x="353" y="6"/>
                    </a:lnTo>
                    <a:lnTo>
                      <a:pt x="353" y="4"/>
                    </a:lnTo>
                    <a:lnTo>
                      <a:pt x="355" y="4"/>
                    </a:lnTo>
                    <a:lnTo>
                      <a:pt x="355" y="2"/>
                    </a:lnTo>
                    <a:lnTo>
                      <a:pt x="355" y="0"/>
                    </a:lnTo>
                    <a:close/>
                    <a:moveTo>
                      <a:pt x="0" y="630"/>
                    </a:moveTo>
                    <a:lnTo>
                      <a:pt x="4" y="636"/>
                    </a:lnTo>
                    <a:lnTo>
                      <a:pt x="13" y="653"/>
                    </a:lnTo>
                    <a:lnTo>
                      <a:pt x="25" y="670"/>
                    </a:lnTo>
                    <a:lnTo>
                      <a:pt x="36" y="687"/>
                    </a:lnTo>
                    <a:lnTo>
                      <a:pt x="50" y="705"/>
                    </a:lnTo>
                    <a:lnTo>
                      <a:pt x="63" y="720"/>
                    </a:lnTo>
                    <a:lnTo>
                      <a:pt x="77" y="735"/>
                    </a:lnTo>
                    <a:lnTo>
                      <a:pt x="92" y="749"/>
                    </a:lnTo>
                    <a:lnTo>
                      <a:pt x="107" y="762"/>
                    </a:lnTo>
                    <a:lnTo>
                      <a:pt x="125" y="776"/>
                    </a:lnTo>
                    <a:lnTo>
                      <a:pt x="140" y="787"/>
                    </a:lnTo>
                    <a:lnTo>
                      <a:pt x="159" y="799"/>
                    </a:lnTo>
                    <a:lnTo>
                      <a:pt x="176" y="808"/>
                    </a:lnTo>
                    <a:lnTo>
                      <a:pt x="196" y="818"/>
                    </a:lnTo>
                    <a:lnTo>
                      <a:pt x="215" y="827"/>
                    </a:lnTo>
                    <a:lnTo>
                      <a:pt x="234" y="835"/>
                    </a:lnTo>
                    <a:lnTo>
                      <a:pt x="253" y="841"/>
                    </a:lnTo>
                    <a:lnTo>
                      <a:pt x="274" y="847"/>
                    </a:lnTo>
                    <a:lnTo>
                      <a:pt x="295" y="852"/>
                    </a:lnTo>
                    <a:lnTo>
                      <a:pt x="316" y="856"/>
                    </a:lnTo>
                    <a:lnTo>
                      <a:pt x="338" y="858"/>
                    </a:lnTo>
                    <a:lnTo>
                      <a:pt x="361" y="860"/>
                    </a:lnTo>
                    <a:lnTo>
                      <a:pt x="372" y="860"/>
                    </a:lnTo>
                    <a:lnTo>
                      <a:pt x="370" y="860"/>
                    </a:lnTo>
                    <a:lnTo>
                      <a:pt x="370" y="858"/>
                    </a:lnTo>
                    <a:lnTo>
                      <a:pt x="370" y="856"/>
                    </a:lnTo>
                    <a:lnTo>
                      <a:pt x="368" y="854"/>
                    </a:lnTo>
                    <a:lnTo>
                      <a:pt x="368" y="852"/>
                    </a:lnTo>
                    <a:lnTo>
                      <a:pt x="368" y="850"/>
                    </a:lnTo>
                    <a:lnTo>
                      <a:pt x="361" y="850"/>
                    </a:lnTo>
                    <a:lnTo>
                      <a:pt x="339" y="849"/>
                    </a:lnTo>
                    <a:lnTo>
                      <a:pt x="318" y="845"/>
                    </a:lnTo>
                    <a:lnTo>
                      <a:pt x="297" y="841"/>
                    </a:lnTo>
                    <a:lnTo>
                      <a:pt x="276" y="837"/>
                    </a:lnTo>
                    <a:lnTo>
                      <a:pt x="257" y="831"/>
                    </a:lnTo>
                    <a:lnTo>
                      <a:pt x="238" y="825"/>
                    </a:lnTo>
                    <a:lnTo>
                      <a:pt x="219" y="818"/>
                    </a:lnTo>
                    <a:lnTo>
                      <a:pt x="199" y="808"/>
                    </a:lnTo>
                    <a:lnTo>
                      <a:pt x="182" y="799"/>
                    </a:lnTo>
                    <a:lnTo>
                      <a:pt x="163" y="789"/>
                    </a:lnTo>
                    <a:lnTo>
                      <a:pt x="148" y="778"/>
                    </a:lnTo>
                    <a:lnTo>
                      <a:pt x="130" y="766"/>
                    </a:lnTo>
                    <a:lnTo>
                      <a:pt x="115" y="754"/>
                    </a:lnTo>
                    <a:lnTo>
                      <a:pt x="100" y="741"/>
                    </a:lnTo>
                    <a:lnTo>
                      <a:pt x="84" y="728"/>
                    </a:lnTo>
                    <a:lnTo>
                      <a:pt x="71" y="712"/>
                    </a:lnTo>
                    <a:lnTo>
                      <a:pt x="57" y="697"/>
                    </a:lnTo>
                    <a:lnTo>
                      <a:pt x="46" y="682"/>
                    </a:lnTo>
                    <a:lnTo>
                      <a:pt x="32" y="664"/>
                    </a:lnTo>
                    <a:lnTo>
                      <a:pt x="23" y="647"/>
                    </a:lnTo>
                    <a:lnTo>
                      <a:pt x="11" y="630"/>
                    </a:lnTo>
                    <a:lnTo>
                      <a:pt x="4" y="613"/>
                    </a:lnTo>
                    <a:lnTo>
                      <a:pt x="2" y="609"/>
                    </a:lnTo>
                    <a:lnTo>
                      <a:pt x="2" y="611"/>
                    </a:lnTo>
                    <a:lnTo>
                      <a:pt x="2" y="614"/>
                    </a:lnTo>
                    <a:lnTo>
                      <a:pt x="2" y="616"/>
                    </a:lnTo>
                    <a:lnTo>
                      <a:pt x="0" y="620"/>
                    </a:lnTo>
                    <a:lnTo>
                      <a:pt x="0" y="622"/>
                    </a:lnTo>
                    <a:lnTo>
                      <a:pt x="0" y="624"/>
                    </a:lnTo>
                    <a:lnTo>
                      <a:pt x="0" y="628"/>
                    </a:lnTo>
                    <a:lnTo>
                      <a:pt x="0" y="630"/>
                    </a:lnTo>
                    <a:close/>
                  </a:path>
                </a:pathLst>
              </a:custGeom>
              <a:solidFill>
                <a:srgbClr val="AFDFFF"/>
              </a:solidFill>
              <a:ln w="9525">
                <a:noFill/>
                <a:round/>
              </a:ln>
            </p:spPr>
            <p:txBody>
              <a:bodyPr/>
              <a:lstStyle/>
              <a:p>
                <a:endParaRPr lang="en-US"/>
              </a:p>
            </p:txBody>
          </p:sp>
          <p:sp>
            <p:nvSpPr>
              <p:cNvPr id="44278" name="Freeform 449"/>
              <p:cNvSpPr>
                <a:spLocks noEditPoints="1"/>
              </p:cNvSpPr>
              <p:nvPr/>
            </p:nvSpPr>
            <p:spPr bwMode="auto">
              <a:xfrm>
                <a:off x="3996" y="1671"/>
                <a:ext cx="370" cy="852"/>
              </a:xfrm>
              <a:custGeom>
                <a:avLst/>
                <a:gdLst>
                  <a:gd name="T0" fmla="*/ 338 w 370"/>
                  <a:gd name="T1" fmla="*/ 2 h 852"/>
                  <a:gd name="T2" fmla="*/ 295 w 370"/>
                  <a:gd name="T3" fmla="*/ 8 h 852"/>
                  <a:gd name="T4" fmla="*/ 255 w 370"/>
                  <a:gd name="T5" fmla="*/ 19 h 852"/>
                  <a:gd name="T6" fmla="*/ 217 w 370"/>
                  <a:gd name="T7" fmla="*/ 33 h 852"/>
                  <a:gd name="T8" fmla="*/ 178 w 370"/>
                  <a:gd name="T9" fmla="*/ 52 h 852"/>
                  <a:gd name="T10" fmla="*/ 144 w 370"/>
                  <a:gd name="T11" fmla="*/ 73 h 852"/>
                  <a:gd name="T12" fmla="*/ 111 w 370"/>
                  <a:gd name="T13" fmla="*/ 98 h 852"/>
                  <a:gd name="T14" fmla="*/ 80 w 370"/>
                  <a:gd name="T15" fmla="*/ 125 h 852"/>
                  <a:gd name="T16" fmla="*/ 61 w 370"/>
                  <a:gd name="T17" fmla="*/ 146 h 852"/>
                  <a:gd name="T18" fmla="*/ 59 w 370"/>
                  <a:gd name="T19" fmla="*/ 152 h 852"/>
                  <a:gd name="T20" fmla="*/ 59 w 370"/>
                  <a:gd name="T21" fmla="*/ 158 h 852"/>
                  <a:gd name="T22" fmla="*/ 57 w 370"/>
                  <a:gd name="T23" fmla="*/ 163 h 852"/>
                  <a:gd name="T24" fmla="*/ 55 w 370"/>
                  <a:gd name="T25" fmla="*/ 169 h 852"/>
                  <a:gd name="T26" fmla="*/ 88 w 370"/>
                  <a:gd name="T27" fmla="*/ 133 h 852"/>
                  <a:gd name="T28" fmla="*/ 149 w 370"/>
                  <a:gd name="T29" fmla="*/ 81 h 852"/>
                  <a:gd name="T30" fmla="*/ 184 w 370"/>
                  <a:gd name="T31" fmla="*/ 62 h 852"/>
                  <a:gd name="T32" fmla="*/ 220 w 370"/>
                  <a:gd name="T33" fmla="*/ 43 h 852"/>
                  <a:gd name="T34" fmla="*/ 259 w 370"/>
                  <a:gd name="T35" fmla="*/ 29 h 852"/>
                  <a:gd name="T36" fmla="*/ 297 w 370"/>
                  <a:gd name="T37" fmla="*/ 19 h 852"/>
                  <a:gd name="T38" fmla="*/ 339 w 370"/>
                  <a:gd name="T39" fmla="*/ 14 h 852"/>
                  <a:gd name="T40" fmla="*/ 351 w 370"/>
                  <a:gd name="T41" fmla="*/ 10 h 852"/>
                  <a:gd name="T42" fmla="*/ 351 w 370"/>
                  <a:gd name="T43" fmla="*/ 8 h 852"/>
                  <a:gd name="T44" fmla="*/ 353 w 370"/>
                  <a:gd name="T45" fmla="*/ 6 h 852"/>
                  <a:gd name="T46" fmla="*/ 353 w 370"/>
                  <a:gd name="T47" fmla="*/ 2 h 852"/>
                  <a:gd name="T48" fmla="*/ 0 w 370"/>
                  <a:gd name="T49" fmla="*/ 616 h 852"/>
                  <a:gd name="T50" fmla="*/ 17 w 370"/>
                  <a:gd name="T51" fmla="*/ 647 h 852"/>
                  <a:gd name="T52" fmla="*/ 40 w 370"/>
                  <a:gd name="T53" fmla="*/ 681 h 852"/>
                  <a:gd name="T54" fmla="*/ 67 w 370"/>
                  <a:gd name="T55" fmla="*/ 712 h 852"/>
                  <a:gd name="T56" fmla="*/ 96 w 370"/>
                  <a:gd name="T57" fmla="*/ 741 h 852"/>
                  <a:gd name="T58" fmla="*/ 126 w 370"/>
                  <a:gd name="T59" fmla="*/ 768 h 852"/>
                  <a:gd name="T60" fmla="*/ 161 w 370"/>
                  <a:gd name="T61" fmla="*/ 791 h 852"/>
                  <a:gd name="T62" fmla="*/ 197 w 370"/>
                  <a:gd name="T63" fmla="*/ 810 h 852"/>
                  <a:gd name="T64" fmla="*/ 236 w 370"/>
                  <a:gd name="T65" fmla="*/ 825 h 852"/>
                  <a:gd name="T66" fmla="*/ 276 w 370"/>
                  <a:gd name="T67" fmla="*/ 839 h 852"/>
                  <a:gd name="T68" fmla="*/ 316 w 370"/>
                  <a:gd name="T69" fmla="*/ 846 h 852"/>
                  <a:gd name="T70" fmla="*/ 361 w 370"/>
                  <a:gd name="T71" fmla="*/ 850 h 852"/>
                  <a:gd name="T72" fmla="*/ 368 w 370"/>
                  <a:gd name="T73" fmla="*/ 850 h 852"/>
                  <a:gd name="T74" fmla="*/ 368 w 370"/>
                  <a:gd name="T75" fmla="*/ 846 h 852"/>
                  <a:gd name="T76" fmla="*/ 366 w 370"/>
                  <a:gd name="T77" fmla="*/ 845 h 852"/>
                  <a:gd name="T78" fmla="*/ 366 w 370"/>
                  <a:gd name="T79" fmla="*/ 843 h 852"/>
                  <a:gd name="T80" fmla="*/ 361 w 370"/>
                  <a:gd name="T81" fmla="*/ 841 h 852"/>
                  <a:gd name="T82" fmla="*/ 318 w 370"/>
                  <a:gd name="T83" fmla="*/ 837 h 852"/>
                  <a:gd name="T84" fmla="*/ 278 w 370"/>
                  <a:gd name="T85" fmla="*/ 827 h 852"/>
                  <a:gd name="T86" fmla="*/ 240 w 370"/>
                  <a:gd name="T87" fmla="*/ 816 h 852"/>
                  <a:gd name="T88" fmla="*/ 201 w 370"/>
                  <a:gd name="T89" fmla="*/ 800 h 852"/>
                  <a:gd name="T90" fmla="*/ 167 w 370"/>
                  <a:gd name="T91" fmla="*/ 781 h 852"/>
                  <a:gd name="T92" fmla="*/ 117 w 370"/>
                  <a:gd name="T93" fmla="*/ 747 h 852"/>
                  <a:gd name="T94" fmla="*/ 61 w 370"/>
                  <a:gd name="T95" fmla="*/ 689 h 852"/>
                  <a:gd name="T96" fmla="*/ 27 w 370"/>
                  <a:gd name="T97" fmla="*/ 641 h 852"/>
                  <a:gd name="T98" fmla="*/ 7 w 370"/>
                  <a:gd name="T99" fmla="*/ 607 h 852"/>
                  <a:gd name="T100" fmla="*/ 2 w 370"/>
                  <a:gd name="T101" fmla="*/ 595 h 852"/>
                  <a:gd name="T102" fmla="*/ 2 w 370"/>
                  <a:gd name="T103" fmla="*/ 601 h 852"/>
                  <a:gd name="T104" fmla="*/ 2 w 370"/>
                  <a:gd name="T105" fmla="*/ 607 h 852"/>
                  <a:gd name="T106" fmla="*/ 2 w 370"/>
                  <a:gd name="T107" fmla="*/ 612 h 85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0"/>
                  <a:gd name="T163" fmla="*/ 0 h 852"/>
                  <a:gd name="T164" fmla="*/ 370 w 370"/>
                  <a:gd name="T165" fmla="*/ 852 h 85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0" h="852">
                    <a:moveTo>
                      <a:pt x="353" y="0"/>
                    </a:moveTo>
                    <a:lnTo>
                      <a:pt x="338" y="2"/>
                    </a:lnTo>
                    <a:lnTo>
                      <a:pt x="316" y="4"/>
                    </a:lnTo>
                    <a:lnTo>
                      <a:pt x="295" y="8"/>
                    </a:lnTo>
                    <a:lnTo>
                      <a:pt x="276" y="14"/>
                    </a:lnTo>
                    <a:lnTo>
                      <a:pt x="255" y="19"/>
                    </a:lnTo>
                    <a:lnTo>
                      <a:pt x="236" y="25"/>
                    </a:lnTo>
                    <a:lnTo>
                      <a:pt x="217" y="33"/>
                    </a:lnTo>
                    <a:lnTo>
                      <a:pt x="197" y="43"/>
                    </a:lnTo>
                    <a:lnTo>
                      <a:pt x="178" y="52"/>
                    </a:lnTo>
                    <a:lnTo>
                      <a:pt x="161" y="62"/>
                    </a:lnTo>
                    <a:lnTo>
                      <a:pt x="144" y="73"/>
                    </a:lnTo>
                    <a:lnTo>
                      <a:pt x="126" y="85"/>
                    </a:lnTo>
                    <a:lnTo>
                      <a:pt x="111" y="98"/>
                    </a:lnTo>
                    <a:lnTo>
                      <a:pt x="96" y="110"/>
                    </a:lnTo>
                    <a:lnTo>
                      <a:pt x="80" y="125"/>
                    </a:lnTo>
                    <a:lnTo>
                      <a:pt x="67" y="140"/>
                    </a:lnTo>
                    <a:lnTo>
                      <a:pt x="61" y="146"/>
                    </a:lnTo>
                    <a:lnTo>
                      <a:pt x="61" y="148"/>
                    </a:lnTo>
                    <a:lnTo>
                      <a:pt x="59" y="152"/>
                    </a:lnTo>
                    <a:lnTo>
                      <a:pt x="59" y="154"/>
                    </a:lnTo>
                    <a:lnTo>
                      <a:pt x="59" y="158"/>
                    </a:lnTo>
                    <a:lnTo>
                      <a:pt x="57" y="160"/>
                    </a:lnTo>
                    <a:lnTo>
                      <a:pt x="57" y="163"/>
                    </a:lnTo>
                    <a:lnTo>
                      <a:pt x="57" y="165"/>
                    </a:lnTo>
                    <a:lnTo>
                      <a:pt x="55" y="169"/>
                    </a:lnTo>
                    <a:lnTo>
                      <a:pt x="61" y="161"/>
                    </a:lnTo>
                    <a:lnTo>
                      <a:pt x="88" y="133"/>
                    </a:lnTo>
                    <a:lnTo>
                      <a:pt x="117" y="106"/>
                    </a:lnTo>
                    <a:lnTo>
                      <a:pt x="149" y="81"/>
                    </a:lnTo>
                    <a:lnTo>
                      <a:pt x="167" y="71"/>
                    </a:lnTo>
                    <a:lnTo>
                      <a:pt x="184" y="62"/>
                    </a:lnTo>
                    <a:lnTo>
                      <a:pt x="201" y="52"/>
                    </a:lnTo>
                    <a:lnTo>
                      <a:pt x="220" y="43"/>
                    </a:lnTo>
                    <a:lnTo>
                      <a:pt x="240" y="37"/>
                    </a:lnTo>
                    <a:lnTo>
                      <a:pt x="259" y="29"/>
                    </a:lnTo>
                    <a:lnTo>
                      <a:pt x="278" y="23"/>
                    </a:lnTo>
                    <a:lnTo>
                      <a:pt x="297" y="19"/>
                    </a:lnTo>
                    <a:lnTo>
                      <a:pt x="318" y="16"/>
                    </a:lnTo>
                    <a:lnTo>
                      <a:pt x="339" y="14"/>
                    </a:lnTo>
                    <a:lnTo>
                      <a:pt x="351" y="12"/>
                    </a:lnTo>
                    <a:lnTo>
                      <a:pt x="351" y="10"/>
                    </a:lnTo>
                    <a:lnTo>
                      <a:pt x="351" y="8"/>
                    </a:lnTo>
                    <a:lnTo>
                      <a:pt x="353" y="6"/>
                    </a:lnTo>
                    <a:lnTo>
                      <a:pt x="353" y="4"/>
                    </a:lnTo>
                    <a:lnTo>
                      <a:pt x="353" y="2"/>
                    </a:lnTo>
                    <a:lnTo>
                      <a:pt x="353" y="0"/>
                    </a:lnTo>
                    <a:close/>
                    <a:moveTo>
                      <a:pt x="0" y="616"/>
                    </a:moveTo>
                    <a:lnTo>
                      <a:pt x="7" y="630"/>
                    </a:lnTo>
                    <a:lnTo>
                      <a:pt x="17" y="647"/>
                    </a:lnTo>
                    <a:lnTo>
                      <a:pt x="29" y="664"/>
                    </a:lnTo>
                    <a:lnTo>
                      <a:pt x="40" y="681"/>
                    </a:lnTo>
                    <a:lnTo>
                      <a:pt x="53" y="697"/>
                    </a:lnTo>
                    <a:lnTo>
                      <a:pt x="67" y="712"/>
                    </a:lnTo>
                    <a:lnTo>
                      <a:pt x="80" y="727"/>
                    </a:lnTo>
                    <a:lnTo>
                      <a:pt x="96" y="741"/>
                    </a:lnTo>
                    <a:lnTo>
                      <a:pt x="111" y="754"/>
                    </a:lnTo>
                    <a:lnTo>
                      <a:pt x="126" y="768"/>
                    </a:lnTo>
                    <a:lnTo>
                      <a:pt x="144" y="779"/>
                    </a:lnTo>
                    <a:lnTo>
                      <a:pt x="161" y="791"/>
                    </a:lnTo>
                    <a:lnTo>
                      <a:pt x="178" y="800"/>
                    </a:lnTo>
                    <a:lnTo>
                      <a:pt x="197" y="810"/>
                    </a:lnTo>
                    <a:lnTo>
                      <a:pt x="217" y="818"/>
                    </a:lnTo>
                    <a:lnTo>
                      <a:pt x="236" y="825"/>
                    </a:lnTo>
                    <a:lnTo>
                      <a:pt x="255" y="833"/>
                    </a:lnTo>
                    <a:lnTo>
                      <a:pt x="276" y="839"/>
                    </a:lnTo>
                    <a:lnTo>
                      <a:pt x="295" y="843"/>
                    </a:lnTo>
                    <a:lnTo>
                      <a:pt x="316" y="846"/>
                    </a:lnTo>
                    <a:lnTo>
                      <a:pt x="338" y="850"/>
                    </a:lnTo>
                    <a:lnTo>
                      <a:pt x="361" y="850"/>
                    </a:lnTo>
                    <a:lnTo>
                      <a:pt x="370" y="852"/>
                    </a:lnTo>
                    <a:lnTo>
                      <a:pt x="368" y="850"/>
                    </a:lnTo>
                    <a:lnTo>
                      <a:pt x="368" y="848"/>
                    </a:lnTo>
                    <a:lnTo>
                      <a:pt x="368" y="846"/>
                    </a:lnTo>
                    <a:lnTo>
                      <a:pt x="366" y="845"/>
                    </a:lnTo>
                    <a:lnTo>
                      <a:pt x="366" y="843"/>
                    </a:lnTo>
                    <a:lnTo>
                      <a:pt x="366" y="841"/>
                    </a:lnTo>
                    <a:lnTo>
                      <a:pt x="361" y="841"/>
                    </a:lnTo>
                    <a:lnTo>
                      <a:pt x="339" y="839"/>
                    </a:lnTo>
                    <a:lnTo>
                      <a:pt x="318" y="837"/>
                    </a:lnTo>
                    <a:lnTo>
                      <a:pt x="297" y="833"/>
                    </a:lnTo>
                    <a:lnTo>
                      <a:pt x="278" y="827"/>
                    </a:lnTo>
                    <a:lnTo>
                      <a:pt x="259" y="821"/>
                    </a:lnTo>
                    <a:lnTo>
                      <a:pt x="240" y="816"/>
                    </a:lnTo>
                    <a:lnTo>
                      <a:pt x="220" y="808"/>
                    </a:lnTo>
                    <a:lnTo>
                      <a:pt x="201" y="800"/>
                    </a:lnTo>
                    <a:lnTo>
                      <a:pt x="184" y="791"/>
                    </a:lnTo>
                    <a:lnTo>
                      <a:pt x="167" y="781"/>
                    </a:lnTo>
                    <a:lnTo>
                      <a:pt x="149" y="770"/>
                    </a:lnTo>
                    <a:lnTo>
                      <a:pt x="117" y="747"/>
                    </a:lnTo>
                    <a:lnTo>
                      <a:pt x="88" y="720"/>
                    </a:lnTo>
                    <a:lnTo>
                      <a:pt x="61" y="689"/>
                    </a:lnTo>
                    <a:lnTo>
                      <a:pt x="38" y="658"/>
                    </a:lnTo>
                    <a:lnTo>
                      <a:pt x="27" y="641"/>
                    </a:lnTo>
                    <a:lnTo>
                      <a:pt x="17" y="624"/>
                    </a:lnTo>
                    <a:lnTo>
                      <a:pt x="7" y="607"/>
                    </a:lnTo>
                    <a:lnTo>
                      <a:pt x="2" y="593"/>
                    </a:lnTo>
                    <a:lnTo>
                      <a:pt x="2" y="595"/>
                    </a:lnTo>
                    <a:lnTo>
                      <a:pt x="2" y="599"/>
                    </a:lnTo>
                    <a:lnTo>
                      <a:pt x="2" y="601"/>
                    </a:lnTo>
                    <a:lnTo>
                      <a:pt x="2" y="605"/>
                    </a:lnTo>
                    <a:lnTo>
                      <a:pt x="2" y="607"/>
                    </a:lnTo>
                    <a:lnTo>
                      <a:pt x="2" y="610"/>
                    </a:lnTo>
                    <a:lnTo>
                      <a:pt x="2" y="612"/>
                    </a:lnTo>
                    <a:lnTo>
                      <a:pt x="0" y="616"/>
                    </a:lnTo>
                    <a:close/>
                  </a:path>
                </a:pathLst>
              </a:custGeom>
              <a:solidFill>
                <a:srgbClr val="B0DFFF"/>
              </a:solidFill>
              <a:ln w="9525">
                <a:noFill/>
                <a:round/>
              </a:ln>
            </p:spPr>
            <p:txBody>
              <a:bodyPr/>
              <a:lstStyle/>
              <a:p>
                <a:endParaRPr lang="en-US"/>
              </a:p>
            </p:txBody>
          </p:sp>
          <p:sp>
            <p:nvSpPr>
              <p:cNvPr id="44279" name="Freeform 450"/>
              <p:cNvSpPr>
                <a:spLocks noEditPoints="1"/>
              </p:cNvSpPr>
              <p:nvPr/>
            </p:nvSpPr>
            <p:spPr bwMode="auto">
              <a:xfrm>
                <a:off x="3998" y="1677"/>
                <a:ext cx="366" cy="840"/>
              </a:xfrm>
              <a:custGeom>
                <a:avLst/>
                <a:gdLst>
                  <a:gd name="T0" fmla="*/ 337 w 366"/>
                  <a:gd name="T1" fmla="*/ 2 h 840"/>
                  <a:gd name="T2" fmla="*/ 295 w 366"/>
                  <a:gd name="T3" fmla="*/ 8 h 840"/>
                  <a:gd name="T4" fmla="*/ 255 w 366"/>
                  <a:gd name="T5" fmla="*/ 17 h 840"/>
                  <a:gd name="T6" fmla="*/ 217 w 366"/>
                  <a:gd name="T7" fmla="*/ 33 h 840"/>
                  <a:gd name="T8" fmla="*/ 180 w 366"/>
                  <a:gd name="T9" fmla="*/ 50 h 840"/>
                  <a:gd name="T10" fmla="*/ 146 w 366"/>
                  <a:gd name="T11" fmla="*/ 71 h 840"/>
                  <a:gd name="T12" fmla="*/ 113 w 366"/>
                  <a:gd name="T13" fmla="*/ 96 h 840"/>
                  <a:gd name="T14" fmla="*/ 82 w 366"/>
                  <a:gd name="T15" fmla="*/ 123 h 840"/>
                  <a:gd name="T16" fmla="*/ 57 w 366"/>
                  <a:gd name="T17" fmla="*/ 152 h 840"/>
                  <a:gd name="T18" fmla="*/ 55 w 366"/>
                  <a:gd name="T19" fmla="*/ 157 h 840"/>
                  <a:gd name="T20" fmla="*/ 53 w 366"/>
                  <a:gd name="T21" fmla="*/ 163 h 840"/>
                  <a:gd name="T22" fmla="*/ 53 w 366"/>
                  <a:gd name="T23" fmla="*/ 169 h 840"/>
                  <a:gd name="T24" fmla="*/ 51 w 366"/>
                  <a:gd name="T25" fmla="*/ 175 h 840"/>
                  <a:gd name="T26" fmla="*/ 90 w 366"/>
                  <a:gd name="T27" fmla="*/ 131 h 840"/>
                  <a:gd name="T28" fmla="*/ 151 w 366"/>
                  <a:gd name="T29" fmla="*/ 81 h 840"/>
                  <a:gd name="T30" fmla="*/ 184 w 366"/>
                  <a:gd name="T31" fmla="*/ 60 h 840"/>
                  <a:gd name="T32" fmla="*/ 220 w 366"/>
                  <a:gd name="T33" fmla="*/ 42 h 840"/>
                  <a:gd name="T34" fmla="*/ 259 w 366"/>
                  <a:gd name="T35" fmla="*/ 29 h 840"/>
                  <a:gd name="T36" fmla="*/ 297 w 366"/>
                  <a:gd name="T37" fmla="*/ 19 h 840"/>
                  <a:gd name="T38" fmla="*/ 337 w 366"/>
                  <a:gd name="T39" fmla="*/ 12 h 840"/>
                  <a:gd name="T40" fmla="*/ 347 w 366"/>
                  <a:gd name="T41" fmla="*/ 10 h 840"/>
                  <a:gd name="T42" fmla="*/ 347 w 366"/>
                  <a:gd name="T43" fmla="*/ 8 h 840"/>
                  <a:gd name="T44" fmla="*/ 349 w 366"/>
                  <a:gd name="T45" fmla="*/ 4 h 840"/>
                  <a:gd name="T46" fmla="*/ 349 w 366"/>
                  <a:gd name="T47" fmla="*/ 2 h 840"/>
                  <a:gd name="T48" fmla="*/ 0 w 366"/>
                  <a:gd name="T49" fmla="*/ 599 h 840"/>
                  <a:gd name="T50" fmla="*/ 9 w 366"/>
                  <a:gd name="T51" fmla="*/ 620 h 840"/>
                  <a:gd name="T52" fmla="*/ 30 w 366"/>
                  <a:gd name="T53" fmla="*/ 654 h 840"/>
                  <a:gd name="T54" fmla="*/ 55 w 366"/>
                  <a:gd name="T55" fmla="*/ 687 h 840"/>
                  <a:gd name="T56" fmla="*/ 82 w 366"/>
                  <a:gd name="T57" fmla="*/ 718 h 840"/>
                  <a:gd name="T58" fmla="*/ 113 w 366"/>
                  <a:gd name="T59" fmla="*/ 744 h 840"/>
                  <a:gd name="T60" fmla="*/ 146 w 366"/>
                  <a:gd name="T61" fmla="*/ 768 h 840"/>
                  <a:gd name="T62" fmla="*/ 180 w 366"/>
                  <a:gd name="T63" fmla="*/ 789 h 840"/>
                  <a:gd name="T64" fmla="*/ 217 w 366"/>
                  <a:gd name="T65" fmla="*/ 808 h 840"/>
                  <a:gd name="T66" fmla="*/ 255 w 366"/>
                  <a:gd name="T67" fmla="*/ 821 h 840"/>
                  <a:gd name="T68" fmla="*/ 295 w 366"/>
                  <a:gd name="T69" fmla="*/ 831 h 840"/>
                  <a:gd name="T70" fmla="*/ 337 w 366"/>
                  <a:gd name="T71" fmla="*/ 839 h 840"/>
                  <a:gd name="T72" fmla="*/ 366 w 366"/>
                  <a:gd name="T73" fmla="*/ 840 h 840"/>
                  <a:gd name="T74" fmla="*/ 364 w 366"/>
                  <a:gd name="T75" fmla="*/ 837 h 840"/>
                  <a:gd name="T76" fmla="*/ 364 w 366"/>
                  <a:gd name="T77" fmla="*/ 835 h 840"/>
                  <a:gd name="T78" fmla="*/ 362 w 366"/>
                  <a:gd name="T79" fmla="*/ 833 h 840"/>
                  <a:gd name="T80" fmla="*/ 362 w 366"/>
                  <a:gd name="T81" fmla="*/ 829 h 840"/>
                  <a:gd name="T82" fmla="*/ 337 w 366"/>
                  <a:gd name="T83" fmla="*/ 827 h 840"/>
                  <a:gd name="T84" fmla="*/ 297 w 366"/>
                  <a:gd name="T85" fmla="*/ 821 h 840"/>
                  <a:gd name="T86" fmla="*/ 259 w 366"/>
                  <a:gd name="T87" fmla="*/ 812 h 840"/>
                  <a:gd name="T88" fmla="*/ 220 w 366"/>
                  <a:gd name="T89" fmla="*/ 798 h 840"/>
                  <a:gd name="T90" fmla="*/ 184 w 366"/>
                  <a:gd name="T91" fmla="*/ 781 h 840"/>
                  <a:gd name="T92" fmla="*/ 151 w 366"/>
                  <a:gd name="T93" fmla="*/ 760 h 840"/>
                  <a:gd name="T94" fmla="*/ 90 w 366"/>
                  <a:gd name="T95" fmla="*/ 710 h 840"/>
                  <a:gd name="T96" fmla="*/ 40 w 366"/>
                  <a:gd name="T97" fmla="*/ 649 h 840"/>
                  <a:gd name="T98" fmla="*/ 19 w 366"/>
                  <a:gd name="T99" fmla="*/ 616 h 840"/>
                  <a:gd name="T100" fmla="*/ 2 w 366"/>
                  <a:gd name="T101" fmla="*/ 579 h 840"/>
                  <a:gd name="T102" fmla="*/ 0 w 366"/>
                  <a:gd name="T103" fmla="*/ 578 h 840"/>
                  <a:gd name="T104" fmla="*/ 0 w 366"/>
                  <a:gd name="T105" fmla="*/ 583 h 840"/>
                  <a:gd name="T106" fmla="*/ 0 w 366"/>
                  <a:gd name="T107" fmla="*/ 589 h 840"/>
                  <a:gd name="T108" fmla="*/ 0 w 366"/>
                  <a:gd name="T109" fmla="*/ 595 h 84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66"/>
                  <a:gd name="T166" fmla="*/ 0 h 840"/>
                  <a:gd name="T167" fmla="*/ 366 w 366"/>
                  <a:gd name="T168" fmla="*/ 840 h 84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66" h="840">
                    <a:moveTo>
                      <a:pt x="351" y="0"/>
                    </a:moveTo>
                    <a:lnTo>
                      <a:pt x="337" y="2"/>
                    </a:lnTo>
                    <a:lnTo>
                      <a:pt x="316" y="4"/>
                    </a:lnTo>
                    <a:lnTo>
                      <a:pt x="295" y="8"/>
                    </a:lnTo>
                    <a:lnTo>
                      <a:pt x="274" y="13"/>
                    </a:lnTo>
                    <a:lnTo>
                      <a:pt x="255" y="17"/>
                    </a:lnTo>
                    <a:lnTo>
                      <a:pt x="236" y="25"/>
                    </a:lnTo>
                    <a:lnTo>
                      <a:pt x="217" y="33"/>
                    </a:lnTo>
                    <a:lnTo>
                      <a:pt x="197" y="40"/>
                    </a:lnTo>
                    <a:lnTo>
                      <a:pt x="180" y="50"/>
                    </a:lnTo>
                    <a:lnTo>
                      <a:pt x="161" y="60"/>
                    </a:lnTo>
                    <a:lnTo>
                      <a:pt x="146" y="71"/>
                    </a:lnTo>
                    <a:lnTo>
                      <a:pt x="128" y="83"/>
                    </a:lnTo>
                    <a:lnTo>
                      <a:pt x="113" y="96"/>
                    </a:lnTo>
                    <a:lnTo>
                      <a:pt x="98" y="109"/>
                    </a:lnTo>
                    <a:lnTo>
                      <a:pt x="82" y="123"/>
                    </a:lnTo>
                    <a:lnTo>
                      <a:pt x="69" y="136"/>
                    </a:lnTo>
                    <a:lnTo>
                      <a:pt x="57" y="152"/>
                    </a:lnTo>
                    <a:lnTo>
                      <a:pt x="55" y="154"/>
                    </a:lnTo>
                    <a:lnTo>
                      <a:pt x="55" y="157"/>
                    </a:lnTo>
                    <a:lnTo>
                      <a:pt x="55" y="159"/>
                    </a:lnTo>
                    <a:lnTo>
                      <a:pt x="53" y="163"/>
                    </a:lnTo>
                    <a:lnTo>
                      <a:pt x="53" y="165"/>
                    </a:lnTo>
                    <a:lnTo>
                      <a:pt x="53" y="169"/>
                    </a:lnTo>
                    <a:lnTo>
                      <a:pt x="51" y="173"/>
                    </a:lnTo>
                    <a:lnTo>
                      <a:pt x="51" y="175"/>
                    </a:lnTo>
                    <a:lnTo>
                      <a:pt x="63" y="159"/>
                    </a:lnTo>
                    <a:lnTo>
                      <a:pt x="90" y="131"/>
                    </a:lnTo>
                    <a:lnTo>
                      <a:pt x="119" y="104"/>
                    </a:lnTo>
                    <a:lnTo>
                      <a:pt x="151" y="81"/>
                    </a:lnTo>
                    <a:lnTo>
                      <a:pt x="167" y="69"/>
                    </a:lnTo>
                    <a:lnTo>
                      <a:pt x="184" y="60"/>
                    </a:lnTo>
                    <a:lnTo>
                      <a:pt x="203" y="50"/>
                    </a:lnTo>
                    <a:lnTo>
                      <a:pt x="220" y="42"/>
                    </a:lnTo>
                    <a:lnTo>
                      <a:pt x="240" y="35"/>
                    </a:lnTo>
                    <a:lnTo>
                      <a:pt x="259" y="29"/>
                    </a:lnTo>
                    <a:lnTo>
                      <a:pt x="278" y="23"/>
                    </a:lnTo>
                    <a:lnTo>
                      <a:pt x="297" y="19"/>
                    </a:lnTo>
                    <a:lnTo>
                      <a:pt x="318" y="15"/>
                    </a:lnTo>
                    <a:lnTo>
                      <a:pt x="337" y="12"/>
                    </a:lnTo>
                    <a:lnTo>
                      <a:pt x="347" y="12"/>
                    </a:lnTo>
                    <a:lnTo>
                      <a:pt x="347" y="10"/>
                    </a:lnTo>
                    <a:lnTo>
                      <a:pt x="347" y="8"/>
                    </a:lnTo>
                    <a:lnTo>
                      <a:pt x="349" y="6"/>
                    </a:lnTo>
                    <a:lnTo>
                      <a:pt x="349" y="4"/>
                    </a:lnTo>
                    <a:lnTo>
                      <a:pt x="349" y="2"/>
                    </a:lnTo>
                    <a:lnTo>
                      <a:pt x="351" y="0"/>
                    </a:lnTo>
                    <a:close/>
                    <a:moveTo>
                      <a:pt x="0" y="599"/>
                    </a:moveTo>
                    <a:lnTo>
                      <a:pt x="2" y="603"/>
                    </a:lnTo>
                    <a:lnTo>
                      <a:pt x="9" y="620"/>
                    </a:lnTo>
                    <a:lnTo>
                      <a:pt x="21" y="637"/>
                    </a:lnTo>
                    <a:lnTo>
                      <a:pt x="30" y="654"/>
                    </a:lnTo>
                    <a:lnTo>
                      <a:pt x="44" y="672"/>
                    </a:lnTo>
                    <a:lnTo>
                      <a:pt x="55" y="687"/>
                    </a:lnTo>
                    <a:lnTo>
                      <a:pt x="69" y="702"/>
                    </a:lnTo>
                    <a:lnTo>
                      <a:pt x="82" y="718"/>
                    </a:lnTo>
                    <a:lnTo>
                      <a:pt x="98" y="731"/>
                    </a:lnTo>
                    <a:lnTo>
                      <a:pt x="113" y="744"/>
                    </a:lnTo>
                    <a:lnTo>
                      <a:pt x="128" y="756"/>
                    </a:lnTo>
                    <a:lnTo>
                      <a:pt x="146" y="768"/>
                    </a:lnTo>
                    <a:lnTo>
                      <a:pt x="161" y="779"/>
                    </a:lnTo>
                    <a:lnTo>
                      <a:pt x="180" y="789"/>
                    </a:lnTo>
                    <a:lnTo>
                      <a:pt x="197" y="798"/>
                    </a:lnTo>
                    <a:lnTo>
                      <a:pt x="217" y="808"/>
                    </a:lnTo>
                    <a:lnTo>
                      <a:pt x="236" y="815"/>
                    </a:lnTo>
                    <a:lnTo>
                      <a:pt x="255" y="821"/>
                    </a:lnTo>
                    <a:lnTo>
                      <a:pt x="274" y="827"/>
                    </a:lnTo>
                    <a:lnTo>
                      <a:pt x="295" y="831"/>
                    </a:lnTo>
                    <a:lnTo>
                      <a:pt x="316" y="835"/>
                    </a:lnTo>
                    <a:lnTo>
                      <a:pt x="337" y="839"/>
                    </a:lnTo>
                    <a:lnTo>
                      <a:pt x="359" y="840"/>
                    </a:lnTo>
                    <a:lnTo>
                      <a:pt x="366" y="840"/>
                    </a:lnTo>
                    <a:lnTo>
                      <a:pt x="364" y="839"/>
                    </a:lnTo>
                    <a:lnTo>
                      <a:pt x="364" y="837"/>
                    </a:lnTo>
                    <a:lnTo>
                      <a:pt x="364" y="835"/>
                    </a:lnTo>
                    <a:lnTo>
                      <a:pt x="362" y="833"/>
                    </a:lnTo>
                    <a:lnTo>
                      <a:pt x="362" y="831"/>
                    </a:lnTo>
                    <a:lnTo>
                      <a:pt x="362" y="829"/>
                    </a:lnTo>
                    <a:lnTo>
                      <a:pt x="359" y="829"/>
                    </a:lnTo>
                    <a:lnTo>
                      <a:pt x="337" y="827"/>
                    </a:lnTo>
                    <a:lnTo>
                      <a:pt x="318" y="825"/>
                    </a:lnTo>
                    <a:lnTo>
                      <a:pt x="297" y="821"/>
                    </a:lnTo>
                    <a:lnTo>
                      <a:pt x="278" y="817"/>
                    </a:lnTo>
                    <a:lnTo>
                      <a:pt x="259" y="812"/>
                    </a:lnTo>
                    <a:lnTo>
                      <a:pt x="240" y="804"/>
                    </a:lnTo>
                    <a:lnTo>
                      <a:pt x="220" y="798"/>
                    </a:lnTo>
                    <a:lnTo>
                      <a:pt x="203" y="789"/>
                    </a:lnTo>
                    <a:lnTo>
                      <a:pt x="184" y="781"/>
                    </a:lnTo>
                    <a:lnTo>
                      <a:pt x="167" y="769"/>
                    </a:lnTo>
                    <a:lnTo>
                      <a:pt x="151" y="760"/>
                    </a:lnTo>
                    <a:lnTo>
                      <a:pt x="119" y="737"/>
                    </a:lnTo>
                    <a:lnTo>
                      <a:pt x="90" y="710"/>
                    </a:lnTo>
                    <a:lnTo>
                      <a:pt x="63" y="681"/>
                    </a:lnTo>
                    <a:lnTo>
                      <a:pt x="40" y="649"/>
                    </a:lnTo>
                    <a:lnTo>
                      <a:pt x="28" y="633"/>
                    </a:lnTo>
                    <a:lnTo>
                      <a:pt x="19" y="616"/>
                    </a:lnTo>
                    <a:lnTo>
                      <a:pt x="11" y="597"/>
                    </a:lnTo>
                    <a:lnTo>
                      <a:pt x="2" y="579"/>
                    </a:lnTo>
                    <a:lnTo>
                      <a:pt x="0" y="574"/>
                    </a:lnTo>
                    <a:lnTo>
                      <a:pt x="0" y="578"/>
                    </a:lnTo>
                    <a:lnTo>
                      <a:pt x="0" y="581"/>
                    </a:lnTo>
                    <a:lnTo>
                      <a:pt x="0" y="583"/>
                    </a:lnTo>
                    <a:lnTo>
                      <a:pt x="0" y="587"/>
                    </a:lnTo>
                    <a:lnTo>
                      <a:pt x="0" y="589"/>
                    </a:lnTo>
                    <a:lnTo>
                      <a:pt x="0" y="593"/>
                    </a:lnTo>
                    <a:lnTo>
                      <a:pt x="0" y="595"/>
                    </a:lnTo>
                    <a:lnTo>
                      <a:pt x="0" y="599"/>
                    </a:lnTo>
                    <a:close/>
                  </a:path>
                </a:pathLst>
              </a:custGeom>
              <a:solidFill>
                <a:srgbClr val="B1DFFF"/>
              </a:solidFill>
              <a:ln w="9525">
                <a:noFill/>
                <a:round/>
              </a:ln>
            </p:spPr>
            <p:txBody>
              <a:bodyPr/>
              <a:lstStyle/>
              <a:p>
                <a:endParaRPr lang="en-US"/>
              </a:p>
            </p:txBody>
          </p:sp>
          <p:sp>
            <p:nvSpPr>
              <p:cNvPr id="44280" name="Freeform 451"/>
              <p:cNvSpPr>
                <a:spLocks noEditPoints="1"/>
              </p:cNvSpPr>
              <p:nvPr/>
            </p:nvSpPr>
            <p:spPr bwMode="auto">
              <a:xfrm>
                <a:off x="3998" y="1683"/>
                <a:ext cx="364" cy="829"/>
              </a:xfrm>
              <a:custGeom>
                <a:avLst/>
                <a:gdLst>
                  <a:gd name="T0" fmla="*/ 337 w 364"/>
                  <a:gd name="T1" fmla="*/ 2 h 829"/>
                  <a:gd name="T2" fmla="*/ 295 w 364"/>
                  <a:gd name="T3" fmla="*/ 7 h 829"/>
                  <a:gd name="T4" fmla="*/ 257 w 364"/>
                  <a:gd name="T5" fmla="*/ 17 h 829"/>
                  <a:gd name="T6" fmla="*/ 218 w 364"/>
                  <a:gd name="T7" fmla="*/ 31 h 829"/>
                  <a:gd name="T8" fmla="*/ 182 w 364"/>
                  <a:gd name="T9" fmla="*/ 50 h 829"/>
                  <a:gd name="T10" fmla="*/ 147 w 364"/>
                  <a:gd name="T11" fmla="*/ 69 h 829"/>
                  <a:gd name="T12" fmla="*/ 86 w 364"/>
                  <a:gd name="T13" fmla="*/ 121 h 829"/>
                  <a:gd name="T14" fmla="*/ 53 w 364"/>
                  <a:gd name="T15" fmla="*/ 157 h 829"/>
                  <a:gd name="T16" fmla="*/ 53 w 364"/>
                  <a:gd name="T17" fmla="*/ 163 h 829"/>
                  <a:gd name="T18" fmla="*/ 51 w 364"/>
                  <a:gd name="T19" fmla="*/ 169 h 829"/>
                  <a:gd name="T20" fmla="*/ 51 w 364"/>
                  <a:gd name="T21" fmla="*/ 174 h 829"/>
                  <a:gd name="T22" fmla="*/ 50 w 364"/>
                  <a:gd name="T23" fmla="*/ 180 h 829"/>
                  <a:gd name="T24" fmla="*/ 94 w 364"/>
                  <a:gd name="T25" fmla="*/ 128 h 829"/>
                  <a:gd name="T26" fmla="*/ 153 w 364"/>
                  <a:gd name="T27" fmla="*/ 78 h 829"/>
                  <a:gd name="T28" fmla="*/ 222 w 364"/>
                  <a:gd name="T29" fmla="*/ 42 h 829"/>
                  <a:gd name="T30" fmla="*/ 259 w 364"/>
                  <a:gd name="T31" fmla="*/ 27 h 829"/>
                  <a:gd name="T32" fmla="*/ 299 w 364"/>
                  <a:gd name="T33" fmla="*/ 17 h 829"/>
                  <a:gd name="T34" fmla="*/ 339 w 364"/>
                  <a:gd name="T35" fmla="*/ 11 h 829"/>
                  <a:gd name="T36" fmla="*/ 345 w 364"/>
                  <a:gd name="T37" fmla="*/ 9 h 829"/>
                  <a:gd name="T38" fmla="*/ 347 w 364"/>
                  <a:gd name="T39" fmla="*/ 7 h 829"/>
                  <a:gd name="T40" fmla="*/ 347 w 364"/>
                  <a:gd name="T41" fmla="*/ 4 h 829"/>
                  <a:gd name="T42" fmla="*/ 347 w 364"/>
                  <a:gd name="T43" fmla="*/ 2 h 829"/>
                  <a:gd name="T44" fmla="*/ 0 w 364"/>
                  <a:gd name="T45" fmla="*/ 581 h 829"/>
                  <a:gd name="T46" fmla="*/ 15 w 364"/>
                  <a:gd name="T47" fmla="*/ 612 h 829"/>
                  <a:gd name="T48" fmla="*/ 36 w 364"/>
                  <a:gd name="T49" fmla="*/ 646 h 829"/>
                  <a:gd name="T50" fmla="*/ 86 w 364"/>
                  <a:gd name="T51" fmla="*/ 708 h 829"/>
                  <a:gd name="T52" fmla="*/ 147 w 364"/>
                  <a:gd name="T53" fmla="*/ 758 h 829"/>
                  <a:gd name="T54" fmla="*/ 182 w 364"/>
                  <a:gd name="T55" fmla="*/ 779 h 829"/>
                  <a:gd name="T56" fmla="*/ 218 w 364"/>
                  <a:gd name="T57" fmla="*/ 796 h 829"/>
                  <a:gd name="T58" fmla="*/ 257 w 364"/>
                  <a:gd name="T59" fmla="*/ 809 h 829"/>
                  <a:gd name="T60" fmla="*/ 295 w 364"/>
                  <a:gd name="T61" fmla="*/ 821 h 829"/>
                  <a:gd name="T62" fmla="*/ 337 w 364"/>
                  <a:gd name="T63" fmla="*/ 827 h 829"/>
                  <a:gd name="T64" fmla="*/ 364 w 364"/>
                  <a:gd name="T65" fmla="*/ 829 h 829"/>
                  <a:gd name="T66" fmla="*/ 362 w 364"/>
                  <a:gd name="T67" fmla="*/ 827 h 829"/>
                  <a:gd name="T68" fmla="*/ 362 w 364"/>
                  <a:gd name="T69" fmla="*/ 823 h 829"/>
                  <a:gd name="T70" fmla="*/ 361 w 364"/>
                  <a:gd name="T71" fmla="*/ 821 h 829"/>
                  <a:gd name="T72" fmla="*/ 361 w 364"/>
                  <a:gd name="T73" fmla="*/ 817 h 829"/>
                  <a:gd name="T74" fmla="*/ 339 w 364"/>
                  <a:gd name="T75" fmla="*/ 815 h 829"/>
                  <a:gd name="T76" fmla="*/ 299 w 364"/>
                  <a:gd name="T77" fmla="*/ 809 h 829"/>
                  <a:gd name="T78" fmla="*/ 259 w 364"/>
                  <a:gd name="T79" fmla="*/ 800 h 829"/>
                  <a:gd name="T80" fmla="*/ 222 w 364"/>
                  <a:gd name="T81" fmla="*/ 786 h 829"/>
                  <a:gd name="T82" fmla="*/ 153 w 364"/>
                  <a:gd name="T83" fmla="*/ 750 h 829"/>
                  <a:gd name="T84" fmla="*/ 94 w 364"/>
                  <a:gd name="T85" fmla="*/ 700 h 829"/>
                  <a:gd name="T86" fmla="*/ 44 w 364"/>
                  <a:gd name="T87" fmla="*/ 641 h 829"/>
                  <a:gd name="T88" fmla="*/ 7 w 364"/>
                  <a:gd name="T89" fmla="*/ 572 h 829"/>
                  <a:gd name="T90" fmla="*/ 2 w 364"/>
                  <a:gd name="T91" fmla="*/ 558 h 829"/>
                  <a:gd name="T92" fmla="*/ 0 w 364"/>
                  <a:gd name="T93" fmla="*/ 566 h 829"/>
                  <a:gd name="T94" fmla="*/ 0 w 364"/>
                  <a:gd name="T95" fmla="*/ 572 h 829"/>
                  <a:gd name="T96" fmla="*/ 0 w 364"/>
                  <a:gd name="T97" fmla="*/ 577 h 8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364"/>
                  <a:gd name="T148" fmla="*/ 0 h 829"/>
                  <a:gd name="T149" fmla="*/ 364 w 364"/>
                  <a:gd name="T150" fmla="*/ 829 h 8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364" h="829">
                    <a:moveTo>
                      <a:pt x="349" y="0"/>
                    </a:moveTo>
                    <a:lnTo>
                      <a:pt x="337" y="2"/>
                    </a:lnTo>
                    <a:lnTo>
                      <a:pt x="316" y="4"/>
                    </a:lnTo>
                    <a:lnTo>
                      <a:pt x="295" y="7"/>
                    </a:lnTo>
                    <a:lnTo>
                      <a:pt x="276" y="11"/>
                    </a:lnTo>
                    <a:lnTo>
                      <a:pt x="257" y="17"/>
                    </a:lnTo>
                    <a:lnTo>
                      <a:pt x="238" y="25"/>
                    </a:lnTo>
                    <a:lnTo>
                      <a:pt x="218" y="31"/>
                    </a:lnTo>
                    <a:lnTo>
                      <a:pt x="199" y="40"/>
                    </a:lnTo>
                    <a:lnTo>
                      <a:pt x="182" y="50"/>
                    </a:lnTo>
                    <a:lnTo>
                      <a:pt x="165" y="59"/>
                    </a:lnTo>
                    <a:lnTo>
                      <a:pt x="147" y="69"/>
                    </a:lnTo>
                    <a:lnTo>
                      <a:pt x="115" y="94"/>
                    </a:lnTo>
                    <a:lnTo>
                      <a:pt x="86" y="121"/>
                    </a:lnTo>
                    <a:lnTo>
                      <a:pt x="59" y="149"/>
                    </a:lnTo>
                    <a:lnTo>
                      <a:pt x="53" y="157"/>
                    </a:lnTo>
                    <a:lnTo>
                      <a:pt x="53" y="159"/>
                    </a:lnTo>
                    <a:lnTo>
                      <a:pt x="53" y="163"/>
                    </a:lnTo>
                    <a:lnTo>
                      <a:pt x="51" y="167"/>
                    </a:lnTo>
                    <a:lnTo>
                      <a:pt x="51" y="169"/>
                    </a:lnTo>
                    <a:lnTo>
                      <a:pt x="51" y="172"/>
                    </a:lnTo>
                    <a:lnTo>
                      <a:pt x="51" y="174"/>
                    </a:lnTo>
                    <a:lnTo>
                      <a:pt x="50" y="178"/>
                    </a:lnTo>
                    <a:lnTo>
                      <a:pt x="50" y="180"/>
                    </a:lnTo>
                    <a:lnTo>
                      <a:pt x="67" y="157"/>
                    </a:lnTo>
                    <a:lnTo>
                      <a:pt x="94" y="128"/>
                    </a:lnTo>
                    <a:lnTo>
                      <a:pt x="123" y="101"/>
                    </a:lnTo>
                    <a:lnTo>
                      <a:pt x="153" y="78"/>
                    </a:lnTo>
                    <a:lnTo>
                      <a:pt x="188" y="57"/>
                    </a:lnTo>
                    <a:lnTo>
                      <a:pt x="222" y="42"/>
                    </a:lnTo>
                    <a:lnTo>
                      <a:pt x="242" y="34"/>
                    </a:lnTo>
                    <a:lnTo>
                      <a:pt x="259" y="27"/>
                    </a:lnTo>
                    <a:lnTo>
                      <a:pt x="278" y="23"/>
                    </a:lnTo>
                    <a:lnTo>
                      <a:pt x="299" y="17"/>
                    </a:lnTo>
                    <a:lnTo>
                      <a:pt x="318" y="13"/>
                    </a:lnTo>
                    <a:lnTo>
                      <a:pt x="339" y="11"/>
                    </a:lnTo>
                    <a:lnTo>
                      <a:pt x="345" y="11"/>
                    </a:lnTo>
                    <a:lnTo>
                      <a:pt x="345" y="9"/>
                    </a:lnTo>
                    <a:lnTo>
                      <a:pt x="345" y="7"/>
                    </a:lnTo>
                    <a:lnTo>
                      <a:pt x="347" y="7"/>
                    </a:lnTo>
                    <a:lnTo>
                      <a:pt x="347" y="6"/>
                    </a:lnTo>
                    <a:lnTo>
                      <a:pt x="347" y="4"/>
                    </a:lnTo>
                    <a:lnTo>
                      <a:pt x="347" y="2"/>
                    </a:lnTo>
                    <a:lnTo>
                      <a:pt x="349" y="0"/>
                    </a:lnTo>
                    <a:close/>
                    <a:moveTo>
                      <a:pt x="0" y="581"/>
                    </a:moveTo>
                    <a:lnTo>
                      <a:pt x="5" y="595"/>
                    </a:lnTo>
                    <a:lnTo>
                      <a:pt x="15" y="612"/>
                    </a:lnTo>
                    <a:lnTo>
                      <a:pt x="25" y="629"/>
                    </a:lnTo>
                    <a:lnTo>
                      <a:pt x="36" y="646"/>
                    </a:lnTo>
                    <a:lnTo>
                      <a:pt x="59" y="677"/>
                    </a:lnTo>
                    <a:lnTo>
                      <a:pt x="86" y="708"/>
                    </a:lnTo>
                    <a:lnTo>
                      <a:pt x="115" y="735"/>
                    </a:lnTo>
                    <a:lnTo>
                      <a:pt x="147" y="758"/>
                    </a:lnTo>
                    <a:lnTo>
                      <a:pt x="165" y="769"/>
                    </a:lnTo>
                    <a:lnTo>
                      <a:pt x="182" y="779"/>
                    </a:lnTo>
                    <a:lnTo>
                      <a:pt x="199" y="788"/>
                    </a:lnTo>
                    <a:lnTo>
                      <a:pt x="218" y="796"/>
                    </a:lnTo>
                    <a:lnTo>
                      <a:pt x="238" y="804"/>
                    </a:lnTo>
                    <a:lnTo>
                      <a:pt x="257" y="809"/>
                    </a:lnTo>
                    <a:lnTo>
                      <a:pt x="276" y="815"/>
                    </a:lnTo>
                    <a:lnTo>
                      <a:pt x="295" y="821"/>
                    </a:lnTo>
                    <a:lnTo>
                      <a:pt x="316" y="825"/>
                    </a:lnTo>
                    <a:lnTo>
                      <a:pt x="337" y="827"/>
                    </a:lnTo>
                    <a:lnTo>
                      <a:pt x="359" y="829"/>
                    </a:lnTo>
                    <a:lnTo>
                      <a:pt x="364" y="829"/>
                    </a:lnTo>
                    <a:lnTo>
                      <a:pt x="364" y="827"/>
                    </a:lnTo>
                    <a:lnTo>
                      <a:pt x="362" y="827"/>
                    </a:lnTo>
                    <a:lnTo>
                      <a:pt x="362" y="825"/>
                    </a:lnTo>
                    <a:lnTo>
                      <a:pt x="362" y="823"/>
                    </a:lnTo>
                    <a:lnTo>
                      <a:pt x="362" y="821"/>
                    </a:lnTo>
                    <a:lnTo>
                      <a:pt x="361" y="821"/>
                    </a:lnTo>
                    <a:lnTo>
                      <a:pt x="361" y="819"/>
                    </a:lnTo>
                    <a:lnTo>
                      <a:pt x="361" y="817"/>
                    </a:lnTo>
                    <a:lnTo>
                      <a:pt x="359" y="817"/>
                    </a:lnTo>
                    <a:lnTo>
                      <a:pt x="339" y="815"/>
                    </a:lnTo>
                    <a:lnTo>
                      <a:pt x="318" y="813"/>
                    </a:lnTo>
                    <a:lnTo>
                      <a:pt x="299" y="809"/>
                    </a:lnTo>
                    <a:lnTo>
                      <a:pt x="278" y="806"/>
                    </a:lnTo>
                    <a:lnTo>
                      <a:pt x="259" y="800"/>
                    </a:lnTo>
                    <a:lnTo>
                      <a:pt x="242" y="794"/>
                    </a:lnTo>
                    <a:lnTo>
                      <a:pt x="222" y="786"/>
                    </a:lnTo>
                    <a:lnTo>
                      <a:pt x="188" y="769"/>
                    </a:lnTo>
                    <a:lnTo>
                      <a:pt x="153" y="750"/>
                    </a:lnTo>
                    <a:lnTo>
                      <a:pt x="123" y="725"/>
                    </a:lnTo>
                    <a:lnTo>
                      <a:pt x="94" y="700"/>
                    </a:lnTo>
                    <a:lnTo>
                      <a:pt x="67" y="671"/>
                    </a:lnTo>
                    <a:lnTo>
                      <a:pt x="44" y="641"/>
                    </a:lnTo>
                    <a:lnTo>
                      <a:pt x="25" y="606"/>
                    </a:lnTo>
                    <a:lnTo>
                      <a:pt x="7" y="572"/>
                    </a:lnTo>
                    <a:lnTo>
                      <a:pt x="2" y="556"/>
                    </a:lnTo>
                    <a:lnTo>
                      <a:pt x="2" y="558"/>
                    </a:lnTo>
                    <a:lnTo>
                      <a:pt x="2" y="562"/>
                    </a:lnTo>
                    <a:lnTo>
                      <a:pt x="0" y="566"/>
                    </a:lnTo>
                    <a:lnTo>
                      <a:pt x="0" y="568"/>
                    </a:lnTo>
                    <a:lnTo>
                      <a:pt x="0" y="572"/>
                    </a:lnTo>
                    <a:lnTo>
                      <a:pt x="0" y="575"/>
                    </a:lnTo>
                    <a:lnTo>
                      <a:pt x="0" y="577"/>
                    </a:lnTo>
                    <a:lnTo>
                      <a:pt x="0" y="581"/>
                    </a:lnTo>
                    <a:close/>
                  </a:path>
                </a:pathLst>
              </a:custGeom>
              <a:solidFill>
                <a:srgbClr val="B2E0FF"/>
              </a:solidFill>
              <a:ln w="9525">
                <a:noFill/>
                <a:round/>
              </a:ln>
            </p:spPr>
            <p:txBody>
              <a:bodyPr/>
              <a:lstStyle/>
              <a:p>
                <a:endParaRPr lang="en-US"/>
              </a:p>
            </p:txBody>
          </p:sp>
          <p:sp>
            <p:nvSpPr>
              <p:cNvPr id="44281" name="Freeform 452"/>
              <p:cNvSpPr>
                <a:spLocks noEditPoints="1"/>
              </p:cNvSpPr>
              <p:nvPr/>
            </p:nvSpPr>
            <p:spPr bwMode="auto">
              <a:xfrm>
                <a:off x="3998" y="1689"/>
                <a:ext cx="362" cy="817"/>
              </a:xfrm>
              <a:custGeom>
                <a:avLst/>
                <a:gdLst>
                  <a:gd name="T0" fmla="*/ 337 w 362"/>
                  <a:gd name="T1" fmla="*/ 0 h 817"/>
                  <a:gd name="T2" fmla="*/ 297 w 362"/>
                  <a:gd name="T3" fmla="*/ 7 h 817"/>
                  <a:gd name="T4" fmla="*/ 259 w 362"/>
                  <a:gd name="T5" fmla="*/ 17 h 817"/>
                  <a:gd name="T6" fmla="*/ 220 w 362"/>
                  <a:gd name="T7" fmla="*/ 30 h 817"/>
                  <a:gd name="T8" fmla="*/ 184 w 362"/>
                  <a:gd name="T9" fmla="*/ 48 h 817"/>
                  <a:gd name="T10" fmla="*/ 151 w 362"/>
                  <a:gd name="T11" fmla="*/ 69 h 817"/>
                  <a:gd name="T12" fmla="*/ 90 w 362"/>
                  <a:gd name="T13" fmla="*/ 119 h 817"/>
                  <a:gd name="T14" fmla="*/ 51 w 362"/>
                  <a:gd name="T15" fmla="*/ 163 h 817"/>
                  <a:gd name="T16" fmla="*/ 51 w 362"/>
                  <a:gd name="T17" fmla="*/ 168 h 817"/>
                  <a:gd name="T18" fmla="*/ 50 w 362"/>
                  <a:gd name="T19" fmla="*/ 176 h 817"/>
                  <a:gd name="T20" fmla="*/ 48 w 362"/>
                  <a:gd name="T21" fmla="*/ 182 h 817"/>
                  <a:gd name="T22" fmla="*/ 48 w 362"/>
                  <a:gd name="T23" fmla="*/ 188 h 817"/>
                  <a:gd name="T24" fmla="*/ 73 w 362"/>
                  <a:gd name="T25" fmla="*/ 153 h 817"/>
                  <a:gd name="T26" fmla="*/ 126 w 362"/>
                  <a:gd name="T27" fmla="*/ 99 h 817"/>
                  <a:gd name="T28" fmla="*/ 190 w 362"/>
                  <a:gd name="T29" fmla="*/ 57 h 817"/>
                  <a:gd name="T30" fmla="*/ 243 w 362"/>
                  <a:gd name="T31" fmla="*/ 32 h 817"/>
                  <a:gd name="T32" fmla="*/ 280 w 362"/>
                  <a:gd name="T33" fmla="*/ 21 h 817"/>
                  <a:gd name="T34" fmla="*/ 318 w 362"/>
                  <a:gd name="T35" fmla="*/ 13 h 817"/>
                  <a:gd name="T36" fmla="*/ 343 w 362"/>
                  <a:gd name="T37" fmla="*/ 11 h 817"/>
                  <a:gd name="T38" fmla="*/ 343 w 362"/>
                  <a:gd name="T39" fmla="*/ 7 h 817"/>
                  <a:gd name="T40" fmla="*/ 345 w 362"/>
                  <a:gd name="T41" fmla="*/ 5 h 817"/>
                  <a:gd name="T42" fmla="*/ 345 w 362"/>
                  <a:gd name="T43" fmla="*/ 1 h 817"/>
                  <a:gd name="T44" fmla="*/ 347 w 362"/>
                  <a:gd name="T45" fmla="*/ 0 h 817"/>
                  <a:gd name="T46" fmla="*/ 2 w 362"/>
                  <a:gd name="T47" fmla="*/ 567 h 817"/>
                  <a:gd name="T48" fmla="*/ 19 w 362"/>
                  <a:gd name="T49" fmla="*/ 604 h 817"/>
                  <a:gd name="T50" fmla="*/ 40 w 362"/>
                  <a:gd name="T51" fmla="*/ 637 h 817"/>
                  <a:gd name="T52" fmla="*/ 90 w 362"/>
                  <a:gd name="T53" fmla="*/ 698 h 817"/>
                  <a:gd name="T54" fmla="*/ 151 w 362"/>
                  <a:gd name="T55" fmla="*/ 748 h 817"/>
                  <a:gd name="T56" fmla="*/ 184 w 362"/>
                  <a:gd name="T57" fmla="*/ 769 h 817"/>
                  <a:gd name="T58" fmla="*/ 220 w 362"/>
                  <a:gd name="T59" fmla="*/ 786 h 817"/>
                  <a:gd name="T60" fmla="*/ 259 w 362"/>
                  <a:gd name="T61" fmla="*/ 800 h 817"/>
                  <a:gd name="T62" fmla="*/ 297 w 362"/>
                  <a:gd name="T63" fmla="*/ 809 h 817"/>
                  <a:gd name="T64" fmla="*/ 337 w 362"/>
                  <a:gd name="T65" fmla="*/ 815 h 817"/>
                  <a:gd name="T66" fmla="*/ 362 w 362"/>
                  <a:gd name="T67" fmla="*/ 817 h 817"/>
                  <a:gd name="T68" fmla="*/ 361 w 362"/>
                  <a:gd name="T69" fmla="*/ 815 h 817"/>
                  <a:gd name="T70" fmla="*/ 361 w 362"/>
                  <a:gd name="T71" fmla="*/ 811 h 817"/>
                  <a:gd name="T72" fmla="*/ 359 w 362"/>
                  <a:gd name="T73" fmla="*/ 809 h 817"/>
                  <a:gd name="T74" fmla="*/ 359 w 362"/>
                  <a:gd name="T75" fmla="*/ 807 h 817"/>
                  <a:gd name="T76" fmla="*/ 318 w 362"/>
                  <a:gd name="T77" fmla="*/ 802 h 817"/>
                  <a:gd name="T78" fmla="*/ 280 w 362"/>
                  <a:gd name="T79" fmla="*/ 794 h 817"/>
                  <a:gd name="T80" fmla="*/ 243 w 362"/>
                  <a:gd name="T81" fmla="*/ 782 h 817"/>
                  <a:gd name="T82" fmla="*/ 190 w 362"/>
                  <a:gd name="T83" fmla="*/ 759 h 817"/>
                  <a:gd name="T84" fmla="*/ 126 w 362"/>
                  <a:gd name="T85" fmla="*/ 715 h 817"/>
                  <a:gd name="T86" fmla="*/ 73 w 362"/>
                  <a:gd name="T87" fmla="*/ 662 h 817"/>
                  <a:gd name="T88" fmla="*/ 28 w 362"/>
                  <a:gd name="T89" fmla="*/ 598 h 817"/>
                  <a:gd name="T90" fmla="*/ 5 w 362"/>
                  <a:gd name="T91" fmla="*/ 544 h 817"/>
                  <a:gd name="T92" fmla="*/ 2 w 362"/>
                  <a:gd name="T93" fmla="*/ 541 h 817"/>
                  <a:gd name="T94" fmla="*/ 2 w 362"/>
                  <a:gd name="T95" fmla="*/ 546 h 817"/>
                  <a:gd name="T96" fmla="*/ 2 w 362"/>
                  <a:gd name="T97" fmla="*/ 552 h 817"/>
                  <a:gd name="T98" fmla="*/ 0 w 362"/>
                  <a:gd name="T99" fmla="*/ 560 h 81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62"/>
                  <a:gd name="T151" fmla="*/ 0 h 817"/>
                  <a:gd name="T152" fmla="*/ 362 w 362"/>
                  <a:gd name="T153" fmla="*/ 817 h 81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62" h="817">
                    <a:moveTo>
                      <a:pt x="347" y="0"/>
                    </a:moveTo>
                    <a:lnTo>
                      <a:pt x="337" y="0"/>
                    </a:lnTo>
                    <a:lnTo>
                      <a:pt x="318" y="3"/>
                    </a:lnTo>
                    <a:lnTo>
                      <a:pt x="297" y="7"/>
                    </a:lnTo>
                    <a:lnTo>
                      <a:pt x="278" y="11"/>
                    </a:lnTo>
                    <a:lnTo>
                      <a:pt x="259" y="17"/>
                    </a:lnTo>
                    <a:lnTo>
                      <a:pt x="240" y="23"/>
                    </a:lnTo>
                    <a:lnTo>
                      <a:pt x="220" y="30"/>
                    </a:lnTo>
                    <a:lnTo>
                      <a:pt x="203" y="38"/>
                    </a:lnTo>
                    <a:lnTo>
                      <a:pt x="184" y="48"/>
                    </a:lnTo>
                    <a:lnTo>
                      <a:pt x="167" y="57"/>
                    </a:lnTo>
                    <a:lnTo>
                      <a:pt x="151" y="69"/>
                    </a:lnTo>
                    <a:lnTo>
                      <a:pt x="119" y="92"/>
                    </a:lnTo>
                    <a:lnTo>
                      <a:pt x="90" y="119"/>
                    </a:lnTo>
                    <a:lnTo>
                      <a:pt x="63" y="147"/>
                    </a:lnTo>
                    <a:lnTo>
                      <a:pt x="51" y="163"/>
                    </a:lnTo>
                    <a:lnTo>
                      <a:pt x="51" y="166"/>
                    </a:lnTo>
                    <a:lnTo>
                      <a:pt x="51" y="168"/>
                    </a:lnTo>
                    <a:lnTo>
                      <a:pt x="50" y="172"/>
                    </a:lnTo>
                    <a:lnTo>
                      <a:pt x="50" y="176"/>
                    </a:lnTo>
                    <a:lnTo>
                      <a:pt x="50" y="178"/>
                    </a:lnTo>
                    <a:lnTo>
                      <a:pt x="48" y="182"/>
                    </a:lnTo>
                    <a:lnTo>
                      <a:pt x="48" y="184"/>
                    </a:lnTo>
                    <a:lnTo>
                      <a:pt x="48" y="188"/>
                    </a:lnTo>
                    <a:lnTo>
                      <a:pt x="50" y="184"/>
                    </a:lnTo>
                    <a:lnTo>
                      <a:pt x="73" y="153"/>
                    </a:lnTo>
                    <a:lnTo>
                      <a:pt x="98" y="126"/>
                    </a:lnTo>
                    <a:lnTo>
                      <a:pt x="126" y="99"/>
                    </a:lnTo>
                    <a:lnTo>
                      <a:pt x="157" y="76"/>
                    </a:lnTo>
                    <a:lnTo>
                      <a:pt x="190" y="57"/>
                    </a:lnTo>
                    <a:lnTo>
                      <a:pt x="224" y="40"/>
                    </a:lnTo>
                    <a:lnTo>
                      <a:pt x="243" y="32"/>
                    </a:lnTo>
                    <a:lnTo>
                      <a:pt x="261" y="26"/>
                    </a:lnTo>
                    <a:lnTo>
                      <a:pt x="280" y="21"/>
                    </a:lnTo>
                    <a:lnTo>
                      <a:pt x="299" y="17"/>
                    </a:lnTo>
                    <a:lnTo>
                      <a:pt x="318" y="13"/>
                    </a:lnTo>
                    <a:lnTo>
                      <a:pt x="339" y="11"/>
                    </a:lnTo>
                    <a:lnTo>
                      <a:pt x="343" y="11"/>
                    </a:lnTo>
                    <a:lnTo>
                      <a:pt x="343" y="9"/>
                    </a:lnTo>
                    <a:lnTo>
                      <a:pt x="343" y="7"/>
                    </a:lnTo>
                    <a:lnTo>
                      <a:pt x="345" y="5"/>
                    </a:lnTo>
                    <a:lnTo>
                      <a:pt x="345" y="3"/>
                    </a:lnTo>
                    <a:lnTo>
                      <a:pt x="345" y="1"/>
                    </a:lnTo>
                    <a:lnTo>
                      <a:pt x="347" y="1"/>
                    </a:lnTo>
                    <a:lnTo>
                      <a:pt x="347" y="0"/>
                    </a:lnTo>
                    <a:close/>
                    <a:moveTo>
                      <a:pt x="0" y="562"/>
                    </a:moveTo>
                    <a:lnTo>
                      <a:pt x="2" y="567"/>
                    </a:lnTo>
                    <a:lnTo>
                      <a:pt x="11" y="585"/>
                    </a:lnTo>
                    <a:lnTo>
                      <a:pt x="19" y="604"/>
                    </a:lnTo>
                    <a:lnTo>
                      <a:pt x="28" y="621"/>
                    </a:lnTo>
                    <a:lnTo>
                      <a:pt x="40" y="637"/>
                    </a:lnTo>
                    <a:lnTo>
                      <a:pt x="63" y="669"/>
                    </a:lnTo>
                    <a:lnTo>
                      <a:pt x="90" y="698"/>
                    </a:lnTo>
                    <a:lnTo>
                      <a:pt x="119" y="725"/>
                    </a:lnTo>
                    <a:lnTo>
                      <a:pt x="151" y="748"/>
                    </a:lnTo>
                    <a:lnTo>
                      <a:pt x="167" y="757"/>
                    </a:lnTo>
                    <a:lnTo>
                      <a:pt x="184" y="769"/>
                    </a:lnTo>
                    <a:lnTo>
                      <a:pt x="203" y="777"/>
                    </a:lnTo>
                    <a:lnTo>
                      <a:pt x="220" y="786"/>
                    </a:lnTo>
                    <a:lnTo>
                      <a:pt x="240" y="792"/>
                    </a:lnTo>
                    <a:lnTo>
                      <a:pt x="259" y="800"/>
                    </a:lnTo>
                    <a:lnTo>
                      <a:pt x="278" y="805"/>
                    </a:lnTo>
                    <a:lnTo>
                      <a:pt x="297" y="809"/>
                    </a:lnTo>
                    <a:lnTo>
                      <a:pt x="318" y="813"/>
                    </a:lnTo>
                    <a:lnTo>
                      <a:pt x="337" y="815"/>
                    </a:lnTo>
                    <a:lnTo>
                      <a:pt x="359" y="817"/>
                    </a:lnTo>
                    <a:lnTo>
                      <a:pt x="362" y="817"/>
                    </a:lnTo>
                    <a:lnTo>
                      <a:pt x="362" y="815"/>
                    </a:lnTo>
                    <a:lnTo>
                      <a:pt x="361" y="815"/>
                    </a:lnTo>
                    <a:lnTo>
                      <a:pt x="361" y="813"/>
                    </a:lnTo>
                    <a:lnTo>
                      <a:pt x="361" y="811"/>
                    </a:lnTo>
                    <a:lnTo>
                      <a:pt x="359" y="809"/>
                    </a:lnTo>
                    <a:lnTo>
                      <a:pt x="359" y="807"/>
                    </a:lnTo>
                    <a:lnTo>
                      <a:pt x="339" y="805"/>
                    </a:lnTo>
                    <a:lnTo>
                      <a:pt x="318" y="802"/>
                    </a:lnTo>
                    <a:lnTo>
                      <a:pt x="299" y="800"/>
                    </a:lnTo>
                    <a:lnTo>
                      <a:pt x="280" y="794"/>
                    </a:lnTo>
                    <a:lnTo>
                      <a:pt x="261" y="788"/>
                    </a:lnTo>
                    <a:lnTo>
                      <a:pt x="243" y="782"/>
                    </a:lnTo>
                    <a:lnTo>
                      <a:pt x="224" y="775"/>
                    </a:lnTo>
                    <a:lnTo>
                      <a:pt x="190" y="759"/>
                    </a:lnTo>
                    <a:lnTo>
                      <a:pt x="157" y="738"/>
                    </a:lnTo>
                    <a:lnTo>
                      <a:pt x="126" y="715"/>
                    </a:lnTo>
                    <a:lnTo>
                      <a:pt x="98" y="690"/>
                    </a:lnTo>
                    <a:lnTo>
                      <a:pt x="73" y="662"/>
                    </a:lnTo>
                    <a:lnTo>
                      <a:pt x="50" y="631"/>
                    </a:lnTo>
                    <a:lnTo>
                      <a:pt x="28" y="598"/>
                    </a:lnTo>
                    <a:lnTo>
                      <a:pt x="11" y="564"/>
                    </a:lnTo>
                    <a:lnTo>
                      <a:pt x="5" y="544"/>
                    </a:lnTo>
                    <a:lnTo>
                      <a:pt x="2" y="537"/>
                    </a:lnTo>
                    <a:lnTo>
                      <a:pt x="2" y="541"/>
                    </a:lnTo>
                    <a:lnTo>
                      <a:pt x="2" y="543"/>
                    </a:lnTo>
                    <a:lnTo>
                      <a:pt x="2" y="546"/>
                    </a:lnTo>
                    <a:lnTo>
                      <a:pt x="2" y="550"/>
                    </a:lnTo>
                    <a:lnTo>
                      <a:pt x="2" y="552"/>
                    </a:lnTo>
                    <a:lnTo>
                      <a:pt x="2" y="556"/>
                    </a:lnTo>
                    <a:lnTo>
                      <a:pt x="0" y="560"/>
                    </a:lnTo>
                    <a:lnTo>
                      <a:pt x="0" y="562"/>
                    </a:lnTo>
                    <a:close/>
                  </a:path>
                </a:pathLst>
              </a:custGeom>
              <a:solidFill>
                <a:srgbClr val="B3E0FF"/>
              </a:solidFill>
              <a:ln w="9525">
                <a:noFill/>
                <a:round/>
              </a:ln>
            </p:spPr>
            <p:txBody>
              <a:bodyPr/>
              <a:lstStyle/>
              <a:p>
                <a:endParaRPr lang="en-US"/>
              </a:p>
            </p:txBody>
          </p:sp>
          <p:sp>
            <p:nvSpPr>
              <p:cNvPr id="44282" name="Freeform 453"/>
              <p:cNvSpPr>
                <a:spLocks noEditPoints="1"/>
              </p:cNvSpPr>
              <p:nvPr/>
            </p:nvSpPr>
            <p:spPr bwMode="auto">
              <a:xfrm>
                <a:off x="4000" y="1694"/>
                <a:ext cx="359" cy="806"/>
              </a:xfrm>
              <a:custGeom>
                <a:avLst/>
                <a:gdLst>
                  <a:gd name="T0" fmla="*/ 337 w 359"/>
                  <a:gd name="T1" fmla="*/ 0 h 806"/>
                  <a:gd name="T2" fmla="*/ 297 w 359"/>
                  <a:gd name="T3" fmla="*/ 6 h 806"/>
                  <a:gd name="T4" fmla="*/ 257 w 359"/>
                  <a:gd name="T5" fmla="*/ 16 h 806"/>
                  <a:gd name="T6" fmla="*/ 220 w 359"/>
                  <a:gd name="T7" fmla="*/ 31 h 806"/>
                  <a:gd name="T8" fmla="*/ 151 w 359"/>
                  <a:gd name="T9" fmla="*/ 67 h 806"/>
                  <a:gd name="T10" fmla="*/ 92 w 359"/>
                  <a:gd name="T11" fmla="*/ 117 h 806"/>
                  <a:gd name="T12" fmla="*/ 48 w 359"/>
                  <a:gd name="T13" fmla="*/ 169 h 806"/>
                  <a:gd name="T14" fmla="*/ 46 w 359"/>
                  <a:gd name="T15" fmla="*/ 177 h 806"/>
                  <a:gd name="T16" fmla="*/ 46 w 359"/>
                  <a:gd name="T17" fmla="*/ 185 h 806"/>
                  <a:gd name="T18" fmla="*/ 44 w 359"/>
                  <a:gd name="T19" fmla="*/ 190 h 806"/>
                  <a:gd name="T20" fmla="*/ 42 w 359"/>
                  <a:gd name="T21" fmla="*/ 198 h 806"/>
                  <a:gd name="T22" fmla="*/ 74 w 359"/>
                  <a:gd name="T23" fmla="*/ 152 h 806"/>
                  <a:gd name="T24" fmla="*/ 128 w 359"/>
                  <a:gd name="T25" fmla="*/ 98 h 806"/>
                  <a:gd name="T26" fmla="*/ 190 w 359"/>
                  <a:gd name="T27" fmla="*/ 56 h 806"/>
                  <a:gd name="T28" fmla="*/ 243 w 359"/>
                  <a:gd name="T29" fmla="*/ 33 h 806"/>
                  <a:gd name="T30" fmla="*/ 280 w 359"/>
                  <a:gd name="T31" fmla="*/ 21 h 806"/>
                  <a:gd name="T32" fmla="*/ 318 w 359"/>
                  <a:gd name="T33" fmla="*/ 14 h 806"/>
                  <a:gd name="T34" fmla="*/ 339 w 359"/>
                  <a:gd name="T35" fmla="*/ 10 h 806"/>
                  <a:gd name="T36" fmla="*/ 341 w 359"/>
                  <a:gd name="T37" fmla="*/ 8 h 806"/>
                  <a:gd name="T38" fmla="*/ 341 w 359"/>
                  <a:gd name="T39" fmla="*/ 6 h 806"/>
                  <a:gd name="T40" fmla="*/ 343 w 359"/>
                  <a:gd name="T41" fmla="*/ 2 h 806"/>
                  <a:gd name="T42" fmla="*/ 343 w 359"/>
                  <a:gd name="T43" fmla="*/ 0 h 806"/>
                  <a:gd name="T44" fmla="*/ 5 w 359"/>
                  <a:gd name="T45" fmla="*/ 561 h 806"/>
                  <a:gd name="T46" fmla="*/ 42 w 359"/>
                  <a:gd name="T47" fmla="*/ 630 h 806"/>
                  <a:gd name="T48" fmla="*/ 92 w 359"/>
                  <a:gd name="T49" fmla="*/ 689 h 806"/>
                  <a:gd name="T50" fmla="*/ 151 w 359"/>
                  <a:gd name="T51" fmla="*/ 739 h 806"/>
                  <a:gd name="T52" fmla="*/ 220 w 359"/>
                  <a:gd name="T53" fmla="*/ 775 h 806"/>
                  <a:gd name="T54" fmla="*/ 257 w 359"/>
                  <a:gd name="T55" fmla="*/ 789 h 806"/>
                  <a:gd name="T56" fmla="*/ 297 w 359"/>
                  <a:gd name="T57" fmla="*/ 798 h 806"/>
                  <a:gd name="T58" fmla="*/ 337 w 359"/>
                  <a:gd name="T59" fmla="*/ 804 h 806"/>
                  <a:gd name="T60" fmla="*/ 359 w 359"/>
                  <a:gd name="T61" fmla="*/ 806 h 806"/>
                  <a:gd name="T62" fmla="*/ 357 w 359"/>
                  <a:gd name="T63" fmla="*/ 804 h 806"/>
                  <a:gd name="T64" fmla="*/ 357 w 359"/>
                  <a:gd name="T65" fmla="*/ 800 h 806"/>
                  <a:gd name="T66" fmla="*/ 355 w 359"/>
                  <a:gd name="T67" fmla="*/ 798 h 806"/>
                  <a:gd name="T68" fmla="*/ 355 w 359"/>
                  <a:gd name="T69" fmla="*/ 797 h 806"/>
                  <a:gd name="T70" fmla="*/ 318 w 359"/>
                  <a:gd name="T71" fmla="*/ 793 h 806"/>
                  <a:gd name="T72" fmla="*/ 280 w 359"/>
                  <a:gd name="T73" fmla="*/ 785 h 806"/>
                  <a:gd name="T74" fmla="*/ 243 w 359"/>
                  <a:gd name="T75" fmla="*/ 774 h 806"/>
                  <a:gd name="T76" fmla="*/ 190 w 359"/>
                  <a:gd name="T77" fmla="*/ 749 h 806"/>
                  <a:gd name="T78" fmla="*/ 128 w 359"/>
                  <a:gd name="T79" fmla="*/ 706 h 806"/>
                  <a:gd name="T80" fmla="*/ 74 w 359"/>
                  <a:gd name="T81" fmla="*/ 653 h 806"/>
                  <a:gd name="T82" fmla="*/ 32 w 359"/>
                  <a:gd name="T83" fmla="*/ 591 h 806"/>
                  <a:gd name="T84" fmla="*/ 7 w 359"/>
                  <a:gd name="T85" fmla="*/ 538 h 806"/>
                  <a:gd name="T86" fmla="*/ 2 w 359"/>
                  <a:gd name="T87" fmla="*/ 516 h 806"/>
                  <a:gd name="T88" fmla="*/ 0 w 359"/>
                  <a:gd name="T89" fmla="*/ 524 h 806"/>
                  <a:gd name="T90" fmla="*/ 0 w 359"/>
                  <a:gd name="T91" fmla="*/ 532 h 806"/>
                  <a:gd name="T92" fmla="*/ 0 w 359"/>
                  <a:gd name="T93" fmla="*/ 538 h 806"/>
                  <a:gd name="T94" fmla="*/ 0 w 359"/>
                  <a:gd name="T95" fmla="*/ 545 h 80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9"/>
                  <a:gd name="T145" fmla="*/ 0 h 806"/>
                  <a:gd name="T146" fmla="*/ 359 w 359"/>
                  <a:gd name="T147" fmla="*/ 806 h 80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9" h="806">
                    <a:moveTo>
                      <a:pt x="343" y="0"/>
                    </a:moveTo>
                    <a:lnTo>
                      <a:pt x="337" y="0"/>
                    </a:lnTo>
                    <a:lnTo>
                      <a:pt x="316" y="2"/>
                    </a:lnTo>
                    <a:lnTo>
                      <a:pt x="297" y="6"/>
                    </a:lnTo>
                    <a:lnTo>
                      <a:pt x="276" y="12"/>
                    </a:lnTo>
                    <a:lnTo>
                      <a:pt x="257" y="16"/>
                    </a:lnTo>
                    <a:lnTo>
                      <a:pt x="240" y="23"/>
                    </a:lnTo>
                    <a:lnTo>
                      <a:pt x="220" y="31"/>
                    </a:lnTo>
                    <a:lnTo>
                      <a:pt x="186" y="46"/>
                    </a:lnTo>
                    <a:lnTo>
                      <a:pt x="151" y="67"/>
                    </a:lnTo>
                    <a:lnTo>
                      <a:pt x="121" y="90"/>
                    </a:lnTo>
                    <a:lnTo>
                      <a:pt x="92" y="117"/>
                    </a:lnTo>
                    <a:lnTo>
                      <a:pt x="65" y="146"/>
                    </a:lnTo>
                    <a:lnTo>
                      <a:pt x="48" y="169"/>
                    </a:lnTo>
                    <a:lnTo>
                      <a:pt x="48" y="173"/>
                    </a:lnTo>
                    <a:lnTo>
                      <a:pt x="46" y="177"/>
                    </a:lnTo>
                    <a:lnTo>
                      <a:pt x="46" y="181"/>
                    </a:lnTo>
                    <a:lnTo>
                      <a:pt x="46" y="185"/>
                    </a:lnTo>
                    <a:lnTo>
                      <a:pt x="44" y="186"/>
                    </a:lnTo>
                    <a:lnTo>
                      <a:pt x="44" y="190"/>
                    </a:lnTo>
                    <a:lnTo>
                      <a:pt x="42" y="194"/>
                    </a:lnTo>
                    <a:lnTo>
                      <a:pt x="42" y="198"/>
                    </a:lnTo>
                    <a:lnTo>
                      <a:pt x="51" y="183"/>
                    </a:lnTo>
                    <a:lnTo>
                      <a:pt x="74" y="152"/>
                    </a:lnTo>
                    <a:lnTo>
                      <a:pt x="99" y="125"/>
                    </a:lnTo>
                    <a:lnTo>
                      <a:pt x="128" y="98"/>
                    </a:lnTo>
                    <a:lnTo>
                      <a:pt x="157" y="77"/>
                    </a:lnTo>
                    <a:lnTo>
                      <a:pt x="190" y="56"/>
                    </a:lnTo>
                    <a:lnTo>
                      <a:pt x="224" y="41"/>
                    </a:lnTo>
                    <a:lnTo>
                      <a:pt x="243" y="33"/>
                    </a:lnTo>
                    <a:lnTo>
                      <a:pt x="261" y="27"/>
                    </a:lnTo>
                    <a:lnTo>
                      <a:pt x="280" y="21"/>
                    </a:lnTo>
                    <a:lnTo>
                      <a:pt x="299" y="18"/>
                    </a:lnTo>
                    <a:lnTo>
                      <a:pt x="318" y="14"/>
                    </a:lnTo>
                    <a:lnTo>
                      <a:pt x="337" y="12"/>
                    </a:lnTo>
                    <a:lnTo>
                      <a:pt x="339" y="10"/>
                    </a:lnTo>
                    <a:lnTo>
                      <a:pt x="341" y="8"/>
                    </a:lnTo>
                    <a:lnTo>
                      <a:pt x="341" y="6"/>
                    </a:lnTo>
                    <a:lnTo>
                      <a:pt x="341" y="4"/>
                    </a:lnTo>
                    <a:lnTo>
                      <a:pt x="343" y="2"/>
                    </a:lnTo>
                    <a:lnTo>
                      <a:pt x="343" y="0"/>
                    </a:lnTo>
                    <a:close/>
                    <a:moveTo>
                      <a:pt x="0" y="545"/>
                    </a:moveTo>
                    <a:lnTo>
                      <a:pt x="5" y="561"/>
                    </a:lnTo>
                    <a:lnTo>
                      <a:pt x="23" y="595"/>
                    </a:lnTo>
                    <a:lnTo>
                      <a:pt x="42" y="630"/>
                    </a:lnTo>
                    <a:lnTo>
                      <a:pt x="65" y="660"/>
                    </a:lnTo>
                    <a:lnTo>
                      <a:pt x="92" y="689"/>
                    </a:lnTo>
                    <a:lnTo>
                      <a:pt x="121" y="714"/>
                    </a:lnTo>
                    <a:lnTo>
                      <a:pt x="151" y="739"/>
                    </a:lnTo>
                    <a:lnTo>
                      <a:pt x="186" y="758"/>
                    </a:lnTo>
                    <a:lnTo>
                      <a:pt x="220" y="775"/>
                    </a:lnTo>
                    <a:lnTo>
                      <a:pt x="240" y="783"/>
                    </a:lnTo>
                    <a:lnTo>
                      <a:pt x="257" y="789"/>
                    </a:lnTo>
                    <a:lnTo>
                      <a:pt x="276" y="795"/>
                    </a:lnTo>
                    <a:lnTo>
                      <a:pt x="297" y="798"/>
                    </a:lnTo>
                    <a:lnTo>
                      <a:pt x="316" y="802"/>
                    </a:lnTo>
                    <a:lnTo>
                      <a:pt x="337" y="804"/>
                    </a:lnTo>
                    <a:lnTo>
                      <a:pt x="357" y="806"/>
                    </a:lnTo>
                    <a:lnTo>
                      <a:pt x="359" y="806"/>
                    </a:lnTo>
                    <a:lnTo>
                      <a:pt x="357" y="804"/>
                    </a:lnTo>
                    <a:lnTo>
                      <a:pt x="357" y="802"/>
                    </a:lnTo>
                    <a:lnTo>
                      <a:pt x="357" y="800"/>
                    </a:lnTo>
                    <a:lnTo>
                      <a:pt x="355" y="798"/>
                    </a:lnTo>
                    <a:lnTo>
                      <a:pt x="355" y="797"/>
                    </a:lnTo>
                    <a:lnTo>
                      <a:pt x="337" y="795"/>
                    </a:lnTo>
                    <a:lnTo>
                      <a:pt x="318" y="793"/>
                    </a:lnTo>
                    <a:lnTo>
                      <a:pt x="299" y="789"/>
                    </a:lnTo>
                    <a:lnTo>
                      <a:pt x="280" y="785"/>
                    </a:lnTo>
                    <a:lnTo>
                      <a:pt x="261" y="779"/>
                    </a:lnTo>
                    <a:lnTo>
                      <a:pt x="243" y="774"/>
                    </a:lnTo>
                    <a:lnTo>
                      <a:pt x="224" y="766"/>
                    </a:lnTo>
                    <a:lnTo>
                      <a:pt x="190" y="749"/>
                    </a:lnTo>
                    <a:lnTo>
                      <a:pt x="157" y="729"/>
                    </a:lnTo>
                    <a:lnTo>
                      <a:pt x="128" y="706"/>
                    </a:lnTo>
                    <a:lnTo>
                      <a:pt x="99" y="681"/>
                    </a:lnTo>
                    <a:lnTo>
                      <a:pt x="74" y="653"/>
                    </a:lnTo>
                    <a:lnTo>
                      <a:pt x="51" y="624"/>
                    </a:lnTo>
                    <a:lnTo>
                      <a:pt x="32" y="591"/>
                    </a:lnTo>
                    <a:lnTo>
                      <a:pt x="15" y="557"/>
                    </a:lnTo>
                    <a:lnTo>
                      <a:pt x="7" y="538"/>
                    </a:lnTo>
                    <a:lnTo>
                      <a:pt x="2" y="520"/>
                    </a:lnTo>
                    <a:lnTo>
                      <a:pt x="2" y="516"/>
                    </a:lnTo>
                    <a:lnTo>
                      <a:pt x="2" y="520"/>
                    </a:lnTo>
                    <a:lnTo>
                      <a:pt x="0" y="524"/>
                    </a:lnTo>
                    <a:lnTo>
                      <a:pt x="0" y="528"/>
                    </a:lnTo>
                    <a:lnTo>
                      <a:pt x="0" y="532"/>
                    </a:lnTo>
                    <a:lnTo>
                      <a:pt x="0" y="534"/>
                    </a:lnTo>
                    <a:lnTo>
                      <a:pt x="0" y="538"/>
                    </a:lnTo>
                    <a:lnTo>
                      <a:pt x="0" y="541"/>
                    </a:lnTo>
                    <a:lnTo>
                      <a:pt x="0" y="545"/>
                    </a:lnTo>
                    <a:close/>
                  </a:path>
                </a:pathLst>
              </a:custGeom>
              <a:solidFill>
                <a:srgbClr val="B4E1FF"/>
              </a:solidFill>
              <a:ln w="9525">
                <a:noFill/>
                <a:round/>
              </a:ln>
            </p:spPr>
            <p:txBody>
              <a:bodyPr/>
              <a:lstStyle/>
              <a:p>
                <a:endParaRPr lang="en-US"/>
              </a:p>
            </p:txBody>
          </p:sp>
          <p:sp>
            <p:nvSpPr>
              <p:cNvPr id="44283" name="Freeform 454"/>
              <p:cNvSpPr>
                <a:spLocks noEditPoints="1"/>
              </p:cNvSpPr>
              <p:nvPr/>
            </p:nvSpPr>
            <p:spPr bwMode="auto">
              <a:xfrm>
                <a:off x="4000" y="1700"/>
                <a:ext cx="357" cy="796"/>
              </a:xfrm>
              <a:custGeom>
                <a:avLst/>
                <a:gdLst>
                  <a:gd name="T0" fmla="*/ 337 w 357"/>
                  <a:gd name="T1" fmla="*/ 0 h 796"/>
                  <a:gd name="T2" fmla="*/ 297 w 357"/>
                  <a:gd name="T3" fmla="*/ 6 h 796"/>
                  <a:gd name="T4" fmla="*/ 259 w 357"/>
                  <a:gd name="T5" fmla="*/ 15 h 796"/>
                  <a:gd name="T6" fmla="*/ 222 w 357"/>
                  <a:gd name="T7" fmla="*/ 29 h 796"/>
                  <a:gd name="T8" fmla="*/ 155 w 357"/>
                  <a:gd name="T9" fmla="*/ 65 h 796"/>
                  <a:gd name="T10" fmla="*/ 96 w 357"/>
                  <a:gd name="T11" fmla="*/ 115 h 796"/>
                  <a:gd name="T12" fmla="*/ 48 w 357"/>
                  <a:gd name="T13" fmla="*/ 173 h 796"/>
                  <a:gd name="T14" fmla="*/ 44 w 357"/>
                  <a:gd name="T15" fmla="*/ 180 h 796"/>
                  <a:gd name="T16" fmla="*/ 44 w 357"/>
                  <a:gd name="T17" fmla="*/ 188 h 796"/>
                  <a:gd name="T18" fmla="*/ 42 w 357"/>
                  <a:gd name="T19" fmla="*/ 196 h 796"/>
                  <a:gd name="T20" fmla="*/ 40 w 357"/>
                  <a:gd name="T21" fmla="*/ 203 h 796"/>
                  <a:gd name="T22" fmla="*/ 55 w 357"/>
                  <a:gd name="T23" fmla="*/ 180 h 796"/>
                  <a:gd name="T24" fmla="*/ 103 w 357"/>
                  <a:gd name="T25" fmla="*/ 123 h 796"/>
                  <a:gd name="T26" fmla="*/ 161 w 357"/>
                  <a:gd name="T27" fmla="*/ 75 h 796"/>
                  <a:gd name="T28" fmla="*/ 226 w 357"/>
                  <a:gd name="T29" fmla="*/ 38 h 796"/>
                  <a:gd name="T30" fmla="*/ 299 w 357"/>
                  <a:gd name="T31" fmla="*/ 15 h 796"/>
                  <a:gd name="T32" fmla="*/ 337 w 357"/>
                  <a:gd name="T33" fmla="*/ 10 h 796"/>
                  <a:gd name="T34" fmla="*/ 339 w 357"/>
                  <a:gd name="T35" fmla="*/ 10 h 796"/>
                  <a:gd name="T36" fmla="*/ 339 w 357"/>
                  <a:gd name="T37" fmla="*/ 6 h 796"/>
                  <a:gd name="T38" fmla="*/ 339 w 357"/>
                  <a:gd name="T39" fmla="*/ 4 h 796"/>
                  <a:gd name="T40" fmla="*/ 341 w 357"/>
                  <a:gd name="T41" fmla="*/ 0 h 796"/>
                  <a:gd name="T42" fmla="*/ 0 w 357"/>
                  <a:gd name="T43" fmla="*/ 526 h 796"/>
                  <a:gd name="T44" fmla="*/ 9 w 357"/>
                  <a:gd name="T45" fmla="*/ 553 h 796"/>
                  <a:gd name="T46" fmla="*/ 48 w 357"/>
                  <a:gd name="T47" fmla="*/ 620 h 796"/>
                  <a:gd name="T48" fmla="*/ 96 w 357"/>
                  <a:gd name="T49" fmla="*/ 679 h 796"/>
                  <a:gd name="T50" fmla="*/ 155 w 357"/>
                  <a:gd name="T51" fmla="*/ 727 h 796"/>
                  <a:gd name="T52" fmla="*/ 222 w 357"/>
                  <a:gd name="T53" fmla="*/ 764 h 796"/>
                  <a:gd name="T54" fmla="*/ 259 w 357"/>
                  <a:gd name="T55" fmla="*/ 777 h 796"/>
                  <a:gd name="T56" fmla="*/ 297 w 357"/>
                  <a:gd name="T57" fmla="*/ 789 h 796"/>
                  <a:gd name="T58" fmla="*/ 337 w 357"/>
                  <a:gd name="T59" fmla="*/ 794 h 796"/>
                  <a:gd name="T60" fmla="*/ 357 w 357"/>
                  <a:gd name="T61" fmla="*/ 794 h 796"/>
                  <a:gd name="T62" fmla="*/ 355 w 357"/>
                  <a:gd name="T63" fmla="*/ 791 h 796"/>
                  <a:gd name="T64" fmla="*/ 355 w 357"/>
                  <a:gd name="T65" fmla="*/ 789 h 796"/>
                  <a:gd name="T66" fmla="*/ 353 w 357"/>
                  <a:gd name="T67" fmla="*/ 787 h 796"/>
                  <a:gd name="T68" fmla="*/ 337 w 357"/>
                  <a:gd name="T69" fmla="*/ 783 h 796"/>
                  <a:gd name="T70" fmla="*/ 299 w 357"/>
                  <a:gd name="T71" fmla="*/ 777 h 796"/>
                  <a:gd name="T72" fmla="*/ 226 w 357"/>
                  <a:gd name="T73" fmla="*/ 754 h 796"/>
                  <a:gd name="T74" fmla="*/ 161 w 357"/>
                  <a:gd name="T75" fmla="*/ 720 h 796"/>
                  <a:gd name="T76" fmla="*/ 103 w 357"/>
                  <a:gd name="T77" fmla="*/ 672 h 796"/>
                  <a:gd name="T78" fmla="*/ 55 w 357"/>
                  <a:gd name="T79" fmla="*/ 614 h 796"/>
                  <a:gd name="T80" fmla="*/ 21 w 357"/>
                  <a:gd name="T81" fmla="*/ 549 h 796"/>
                  <a:gd name="T82" fmla="*/ 2 w 357"/>
                  <a:gd name="T83" fmla="*/ 495 h 796"/>
                  <a:gd name="T84" fmla="*/ 2 w 357"/>
                  <a:gd name="T85" fmla="*/ 503 h 796"/>
                  <a:gd name="T86" fmla="*/ 2 w 357"/>
                  <a:gd name="T87" fmla="*/ 510 h 796"/>
                  <a:gd name="T88" fmla="*/ 0 w 357"/>
                  <a:gd name="T89" fmla="*/ 518 h 796"/>
                  <a:gd name="T90" fmla="*/ 0 w 357"/>
                  <a:gd name="T91" fmla="*/ 526 h 79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57"/>
                  <a:gd name="T139" fmla="*/ 0 h 796"/>
                  <a:gd name="T140" fmla="*/ 357 w 357"/>
                  <a:gd name="T141" fmla="*/ 796 h 79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57" h="796">
                    <a:moveTo>
                      <a:pt x="341" y="0"/>
                    </a:moveTo>
                    <a:lnTo>
                      <a:pt x="337" y="0"/>
                    </a:lnTo>
                    <a:lnTo>
                      <a:pt x="316" y="2"/>
                    </a:lnTo>
                    <a:lnTo>
                      <a:pt x="297" y="6"/>
                    </a:lnTo>
                    <a:lnTo>
                      <a:pt x="278" y="10"/>
                    </a:lnTo>
                    <a:lnTo>
                      <a:pt x="259" y="15"/>
                    </a:lnTo>
                    <a:lnTo>
                      <a:pt x="241" y="21"/>
                    </a:lnTo>
                    <a:lnTo>
                      <a:pt x="222" y="29"/>
                    </a:lnTo>
                    <a:lnTo>
                      <a:pt x="188" y="46"/>
                    </a:lnTo>
                    <a:lnTo>
                      <a:pt x="155" y="65"/>
                    </a:lnTo>
                    <a:lnTo>
                      <a:pt x="124" y="88"/>
                    </a:lnTo>
                    <a:lnTo>
                      <a:pt x="96" y="115"/>
                    </a:lnTo>
                    <a:lnTo>
                      <a:pt x="71" y="142"/>
                    </a:lnTo>
                    <a:lnTo>
                      <a:pt x="48" y="173"/>
                    </a:lnTo>
                    <a:lnTo>
                      <a:pt x="46" y="177"/>
                    </a:lnTo>
                    <a:lnTo>
                      <a:pt x="44" y="180"/>
                    </a:lnTo>
                    <a:lnTo>
                      <a:pt x="44" y="184"/>
                    </a:lnTo>
                    <a:lnTo>
                      <a:pt x="44" y="188"/>
                    </a:lnTo>
                    <a:lnTo>
                      <a:pt x="42" y="192"/>
                    </a:lnTo>
                    <a:lnTo>
                      <a:pt x="42" y="196"/>
                    </a:lnTo>
                    <a:lnTo>
                      <a:pt x="40" y="200"/>
                    </a:lnTo>
                    <a:lnTo>
                      <a:pt x="40" y="203"/>
                    </a:lnTo>
                    <a:lnTo>
                      <a:pt x="40" y="207"/>
                    </a:lnTo>
                    <a:lnTo>
                      <a:pt x="55" y="180"/>
                    </a:lnTo>
                    <a:lnTo>
                      <a:pt x="78" y="150"/>
                    </a:lnTo>
                    <a:lnTo>
                      <a:pt x="103" y="123"/>
                    </a:lnTo>
                    <a:lnTo>
                      <a:pt x="130" y="98"/>
                    </a:lnTo>
                    <a:lnTo>
                      <a:pt x="161" y="75"/>
                    </a:lnTo>
                    <a:lnTo>
                      <a:pt x="193" y="56"/>
                    </a:lnTo>
                    <a:lnTo>
                      <a:pt x="226" y="38"/>
                    </a:lnTo>
                    <a:lnTo>
                      <a:pt x="263" y="25"/>
                    </a:lnTo>
                    <a:lnTo>
                      <a:pt x="299" y="15"/>
                    </a:lnTo>
                    <a:lnTo>
                      <a:pt x="318" y="14"/>
                    </a:lnTo>
                    <a:lnTo>
                      <a:pt x="337" y="10"/>
                    </a:lnTo>
                    <a:lnTo>
                      <a:pt x="339" y="10"/>
                    </a:lnTo>
                    <a:lnTo>
                      <a:pt x="339" y="8"/>
                    </a:lnTo>
                    <a:lnTo>
                      <a:pt x="339" y="6"/>
                    </a:lnTo>
                    <a:lnTo>
                      <a:pt x="339" y="4"/>
                    </a:lnTo>
                    <a:lnTo>
                      <a:pt x="341" y="2"/>
                    </a:lnTo>
                    <a:lnTo>
                      <a:pt x="341" y="0"/>
                    </a:lnTo>
                    <a:close/>
                    <a:moveTo>
                      <a:pt x="0" y="526"/>
                    </a:moveTo>
                    <a:lnTo>
                      <a:pt x="3" y="533"/>
                    </a:lnTo>
                    <a:lnTo>
                      <a:pt x="9" y="553"/>
                    </a:lnTo>
                    <a:lnTo>
                      <a:pt x="26" y="587"/>
                    </a:lnTo>
                    <a:lnTo>
                      <a:pt x="48" y="620"/>
                    </a:lnTo>
                    <a:lnTo>
                      <a:pt x="71" y="651"/>
                    </a:lnTo>
                    <a:lnTo>
                      <a:pt x="96" y="679"/>
                    </a:lnTo>
                    <a:lnTo>
                      <a:pt x="124" y="704"/>
                    </a:lnTo>
                    <a:lnTo>
                      <a:pt x="155" y="727"/>
                    </a:lnTo>
                    <a:lnTo>
                      <a:pt x="188" y="748"/>
                    </a:lnTo>
                    <a:lnTo>
                      <a:pt x="222" y="764"/>
                    </a:lnTo>
                    <a:lnTo>
                      <a:pt x="241" y="771"/>
                    </a:lnTo>
                    <a:lnTo>
                      <a:pt x="259" y="777"/>
                    </a:lnTo>
                    <a:lnTo>
                      <a:pt x="278" y="783"/>
                    </a:lnTo>
                    <a:lnTo>
                      <a:pt x="297" y="789"/>
                    </a:lnTo>
                    <a:lnTo>
                      <a:pt x="316" y="791"/>
                    </a:lnTo>
                    <a:lnTo>
                      <a:pt x="337" y="794"/>
                    </a:lnTo>
                    <a:lnTo>
                      <a:pt x="357" y="796"/>
                    </a:lnTo>
                    <a:lnTo>
                      <a:pt x="357" y="794"/>
                    </a:lnTo>
                    <a:lnTo>
                      <a:pt x="357" y="792"/>
                    </a:lnTo>
                    <a:lnTo>
                      <a:pt x="355" y="791"/>
                    </a:lnTo>
                    <a:lnTo>
                      <a:pt x="355" y="789"/>
                    </a:lnTo>
                    <a:lnTo>
                      <a:pt x="355" y="787"/>
                    </a:lnTo>
                    <a:lnTo>
                      <a:pt x="353" y="787"/>
                    </a:lnTo>
                    <a:lnTo>
                      <a:pt x="353" y="785"/>
                    </a:lnTo>
                    <a:lnTo>
                      <a:pt x="337" y="783"/>
                    </a:lnTo>
                    <a:lnTo>
                      <a:pt x="318" y="781"/>
                    </a:lnTo>
                    <a:lnTo>
                      <a:pt x="299" y="777"/>
                    </a:lnTo>
                    <a:lnTo>
                      <a:pt x="263" y="768"/>
                    </a:lnTo>
                    <a:lnTo>
                      <a:pt x="226" y="754"/>
                    </a:lnTo>
                    <a:lnTo>
                      <a:pt x="193" y="739"/>
                    </a:lnTo>
                    <a:lnTo>
                      <a:pt x="161" y="720"/>
                    </a:lnTo>
                    <a:lnTo>
                      <a:pt x="130" y="697"/>
                    </a:lnTo>
                    <a:lnTo>
                      <a:pt x="103" y="672"/>
                    </a:lnTo>
                    <a:lnTo>
                      <a:pt x="78" y="645"/>
                    </a:lnTo>
                    <a:lnTo>
                      <a:pt x="55" y="614"/>
                    </a:lnTo>
                    <a:lnTo>
                      <a:pt x="36" y="581"/>
                    </a:lnTo>
                    <a:lnTo>
                      <a:pt x="21" y="549"/>
                    </a:lnTo>
                    <a:lnTo>
                      <a:pt x="7" y="512"/>
                    </a:lnTo>
                    <a:lnTo>
                      <a:pt x="2" y="495"/>
                    </a:lnTo>
                    <a:lnTo>
                      <a:pt x="2" y="499"/>
                    </a:lnTo>
                    <a:lnTo>
                      <a:pt x="2" y="503"/>
                    </a:lnTo>
                    <a:lnTo>
                      <a:pt x="2" y="507"/>
                    </a:lnTo>
                    <a:lnTo>
                      <a:pt x="2" y="510"/>
                    </a:lnTo>
                    <a:lnTo>
                      <a:pt x="2" y="514"/>
                    </a:lnTo>
                    <a:lnTo>
                      <a:pt x="0" y="518"/>
                    </a:lnTo>
                    <a:lnTo>
                      <a:pt x="0" y="522"/>
                    </a:lnTo>
                    <a:lnTo>
                      <a:pt x="0" y="526"/>
                    </a:lnTo>
                    <a:close/>
                  </a:path>
                </a:pathLst>
              </a:custGeom>
              <a:solidFill>
                <a:srgbClr val="B5E1FF"/>
              </a:solidFill>
              <a:ln w="9525">
                <a:noFill/>
                <a:round/>
              </a:ln>
            </p:spPr>
            <p:txBody>
              <a:bodyPr/>
              <a:lstStyle/>
              <a:p>
                <a:endParaRPr lang="en-US"/>
              </a:p>
            </p:txBody>
          </p:sp>
          <p:sp>
            <p:nvSpPr>
              <p:cNvPr id="44284" name="Freeform 455"/>
              <p:cNvSpPr>
                <a:spLocks noEditPoints="1"/>
              </p:cNvSpPr>
              <p:nvPr/>
            </p:nvSpPr>
            <p:spPr bwMode="auto">
              <a:xfrm>
                <a:off x="4002" y="1704"/>
                <a:ext cx="353" cy="787"/>
              </a:xfrm>
              <a:custGeom>
                <a:avLst/>
                <a:gdLst>
                  <a:gd name="T0" fmla="*/ 335 w 353"/>
                  <a:gd name="T1" fmla="*/ 2 h 787"/>
                  <a:gd name="T2" fmla="*/ 297 w 353"/>
                  <a:gd name="T3" fmla="*/ 8 h 787"/>
                  <a:gd name="T4" fmla="*/ 259 w 353"/>
                  <a:gd name="T5" fmla="*/ 17 h 787"/>
                  <a:gd name="T6" fmla="*/ 222 w 353"/>
                  <a:gd name="T7" fmla="*/ 31 h 787"/>
                  <a:gd name="T8" fmla="*/ 155 w 353"/>
                  <a:gd name="T9" fmla="*/ 67 h 787"/>
                  <a:gd name="T10" fmla="*/ 97 w 353"/>
                  <a:gd name="T11" fmla="*/ 115 h 787"/>
                  <a:gd name="T12" fmla="*/ 49 w 353"/>
                  <a:gd name="T13" fmla="*/ 173 h 787"/>
                  <a:gd name="T14" fmla="*/ 40 w 353"/>
                  <a:gd name="T15" fmla="*/ 192 h 787"/>
                  <a:gd name="T16" fmla="*/ 38 w 353"/>
                  <a:gd name="T17" fmla="*/ 199 h 787"/>
                  <a:gd name="T18" fmla="*/ 36 w 353"/>
                  <a:gd name="T19" fmla="*/ 207 h 787"/>
                  <a:gd name="T20" fmla="*/ 36 w 353"/>
                  <a:gd name="T21" fmla="*/ 215 h 787"/>
                  <a:gd name="T22" fmla="*/ 40 w 353"/>
                  <a:gd name="T23" fmla="*/ 211 h 787"/>
                  <a:gd name="T24" fmla="*/ 80 w 353"/>
                  <a:gd name="T25" fmla="*/ 150 h 787"/>
                  <a:gd name="T26" fmla="*/ 132 w 353"/>
                  <a:gd name="T27" fmla="*/ 98 h 787"/>
                  <a:gd name="T28" fmla="*/ 193 w 353"/>
                  <a:gd name="T29" fmla="*/ 56 h 787"/>
                  <a:gd name="T30" fmla="*/ 262 w 353"/>
                  <a:gd name="T31" fmla="*/ 27 h 787"/>
                  <a:gd name="T32" fmla="*/ 318 w 353"/>
                  <a:gd name="T33" fmla="*/ 13 h 787"/>
                  <a:gd name="T34" fmla="*/ 335 w 353"/>
                  <a:gd name="T35" fmla="*/ 10 h 787"/>
                  <a:gd name="T36" fmla="*/ 335 w 353"/>
                  <a:gd name="T37" fmla="*/ 8 h 787"/>
                  <a:gd name="T38" fmla="*/ 337 w 353"/>
                  <a:gd name="T39" fmla="*/ 6 h 787"/>
                  <a:gd name="T40" fmla="*/ 337 w 353"/>
                  <a:gd name="T41" fmla="*/ 2 h 787"/>
                  <a:gd name="T42" fmla="*/ 0 w 353"/>
                  <a:gd name="T43" fmla="*/ 506 h 787"/>
                  <a:gd name="T44" fmla="*/ 5 w 353"/>
                  <a:gd name="T45" fmla="*/ 528 h 787"/>
                  <a:gd name="T46" fmla="*/ 30 w 353"/>
                  <a:gd name="T47" fmla="*/ 581 h 787"/>
                  <a:gd name="T48" fmla="*/ 72 w 353"/>
                  <a:gd name="T49" fmla="*/ 643 h 787"/>
                  <a:gd name="T50" fmla="*/ 126 w 353"/>
                  <a:gd name="T51" fmla="*/ 696 h 787"/>
                  <a:gd name="T52" fmla="*/ 188 w 353"/>
                  <a:gd name="T53" fmla="*/ 739 h 787"/>
                  <a:gd name="T54" fmla="*/ 241 w 353"/>
                  <a:gd name="T55" fmla="*/ 764 h 787"/>
                  <a:gd name="T56" fmla="*/ 278 w 353"/>
                  <a:gd name="T57" fmla="*/ 775 h 787"/>
                  <a:gd name="T58" fmla="*/ 316 w 353"/>
                  <a:gd name="T59" fmla="*/ 783 h 787"/>
                  <a:gd name="T60" fmla="*/ 353 w 353"/>
                  <a:gd name="T61" fmla="*/ 787 h 787"/>
                  <a:gd name="T62" fmla="*/ 353 w 353"/>
                  <a:gd name="T63" fmla="*/ 783 h 787"/>
                  <a:gd name="T64" fmla="*/ 351 w 353"/>
                  <a:gd name="T65" fmla="*/ 781 h 787"/>
                  <a:gd name="T66" fmla="*/ 351 w 353"/>
                  <a:gd name="T67" fmla="*/ 777 h 787"/>
                  <a:gd name="T68" fmla="*/ 349 w 353"/>
                  <a:gd name="T69" fmla="*/ 775 h 787"/>
                  <a:gd name="T70" fmla="*/ 318 w 353"/>
                  <a:gd name="T71" fmla="*/ 771 h 787"/>
                  <a:gd name="T72" fmla="*/ 262 w 353"/>
                  <a:gd name="T73" fmla="*/ 760 h 787"/>
                  <a:gd name="T74" fmla="*/ 193 w 353"/>
                  <a:gd name="T75" fmla="*/ 729 h 787"/>
                  <a:gd name="T76" fmla="*/ 132 w 353"/>
                  <a:gd name="T77" fmla="*/ 689 h 787"/>
                  <a:gd name="T78" fmla="*/ 80 w 353"/>
                  <a:gd name="T79" fmla="*/ 637 h 787"/>
                  <a:gd name="T80" fmla="*/ 40 w 353"/>
                  <a:gd name="T81" fmla="*/ 576 h 787"/>
                  <a:gd name="T82" fmla="*/ 9 w 353"/>
                  <a:gd name="T83" fmla="*/ 506 h 787"/>
                  <a:gd name="T84" fmla="*/ 1 w 353"/>
                  <a:gd name="T85" fmla="*/ 478 h 787"/>
                  <a:gd name="T86" fmla="*/ 0 w 353"/>
                  <a:gd name="T87" fmla="*/ 487 h 787"/>
                  <a:gd name="T88" fmla="*/ 0 w 353"/>
                  <a:gd name="T89" fmla="*/ 495 h 787"/>
                  <a:gd name="T90" fmla="*/ 0 w 353"/>
                  <a:gd name="T91" fmla="*/ 503 h 78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53"/>
                  <a:gd name="T139" fmla="*/ 0 h 787"/>
                  <a:gd name="T140" fmla="*/ 353 w 353"/>
                  <a:gd name="T141" fmla="*/ 787 h 78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53" h="787">
                    <a:moveTo>
                      <a:pt x="337" y="0"/>
                    </a:moveTo>
                    <a:lnTo>
                      <a:pt x="335" y="2"/>
                    </a:lnTo>
                    <a:lnTo>
                      <a:pt x="316" y="4"/>
                    </a:lnTo>
                    <a:lnTo>
                      <a:pt x="297" y="8"/>
                    </a:lnTo>
                    <a:lnTo>
                      <a:pt x="278" y="11"/>
                    </a:lnTo>
                    <a:lnTo>
                      <a:pt x="259" y="17"/>
                    </a:lnTo>
                    <a:lnTo>
                      <a:pt x="241" y="23"/>
                    </a:lnTo>
                    <a:lnTo>
                      <a:pt x="222" y="31"/>
                    </a:lnTo>
                    <a:lnTo>
                      <a:pt x="188" y="46"/>
                    </a:lnTo>
                    <a:lnTo>
                      <a:pt x="155" y="67"/>
                    </a:lnTo>
                    <a:lnTo>
                      <a:pt x="126" y="88"/>
                    </a:lnTo>
                    <a:lnTo>
                      <a:pt x="97" y="115"/>
                    </a:lnTo>
                    <a:lnTo>
                      <a:pt x="72" y="142"/>
                    </a:lnTo>
                    <a:lnTo>
                      <a:pt x="49" y="173"/>
                    </a:lnTo>
                    <a:lnTo>
                      <a:pt x="40" y="188"/>
                    </a:lnTo>
                    <a:lnTo>
                      <a:pt x="40" y="192"/>
                    </a:lnTo>
                    <a:lnTo>
                      <a:pt x="38" y="196"/>
                    </a:lnTo>
                    <a:lnTo>
                      <a:pt x="38" y="199"/>
                    </a:lnTo>
                    <a:lnTo>
                      <a:pt x="38" y="203"/>
                    </a:lnTo>
                    <a:lnTo>
                      <a:pt x="36" y="207"/>
                    </a:lnTo>
                    <a:lnTo>
                      <a:pt x="36" y="211"/>
                    </a:lnTo>
                    <a:lnTo>
                      <a:pt x="36" y="215"/>
                    </a:lnTo>
                    <a:lnTo>
                      <a:pt x="34" y="219"/>
                    </a:lnTo>
                    <a:lnTo>
                      <a:pt x="40" y="211"/>
                    </a:lnTo>
                    <a:lnTo>
                      <a:pt x="59" y="178"/>
                    </a:lnTo>
                    <a:lnTo>
                      <a:pt x="80" y="150"/>
                    </a:lnTo>
                    <a:lnTo>
                      <a:pt x="105" y="123"/>
                    </a:lnTo>
                    <a:lnTo>
                      <a:pt x="132" y="98"/>
                    </a:lnTo>
                    <a:lnTo>
                      <a:pt x="161" y="75"/>
                    </a:lnTo>
                    <a:lnTo>
                      <a:pt x="193" y="56"/>
                    </a:lnTo>
                    <a:lnTo>
                      <a:pt x="226" y="40"/>
                    </a:lnTo>
                    <a:lnTo>
                      <a:pt x="262" y="27"/>
                    </a:lnTo>
                    <a:lnTo>
                      <a:pt x="299" y="17"/>
                    </a:lnTo>
                    <a:lnTo>
                      <a:pt x="318" y="13"/>
                    </a:lnTo>
                    <a:lnTo>
                      <a:pt x="335" y="11"/>
                    </a:lnTo>
                    <a:lnTo>
                      <a:pt x="335" y="10"/>
                    </a:lnTo>
                    <a:lnTo>
                      <a:pt x="335" y="8"/>
                    </a:lnTo>
                    <a:lnTo>
                      <a:pt x="335" y="6"/>
                    </a:lnTo>
                    <a:lnTo>
                      <a:pt x="337" y="6"/>
                    </a:lnTo>
                    <a:lnTo>
                      <a:pt x="337" y="4"/>
                    </a:lnTo>
                    <a:lnTo>
                      <a:pt x="337" y="2"/>
                    </a:lnTo>
                    <a:lnTo>
                      <a:pt x="337" y="0"/>
                    </a:lnTo>
                    <a:close/>
                    <a:moveTo>
                      <a:pt x="0" y="506"/>
                    </a:moveTo>
                    <a:lnTo>
                      <a:pt x="0" y="510"/>
                    </a:lnTo>
                    <a:lnTo>
                      <a:pt x="5" y="528"/>
                    </a:lnTo>
                    <a:lnTo>
                      <a:pt x="13" y="547"/>
                    </a:lnTo>
                    <a:lnTo>
                      <a:pt x="30" y="581"/>
                    </a:lnTo>
                    <a:lnTo>
                      <a:pt x="49" y="614"/>
                    </a:lnTo>
                    <a:lnTo>
                      <a:pt x="72" y="643"/>
                    </a:lnTo>
                    <a:lnTo>
                      <a:pt x="97" y="671"/>
                    </a:lnTo>
                    <a:lnTo>
                      <a:pt x="126" y="696"/>
                    </a:lnTo>
                    <a:lnTo>
                      <a:pt x="155" y="719"/>
                    </a:lnTo>
                    <a:lnTo>
                      <a:pt x="188" y="739"/>
                    </a:lnTo>
                    <a:lnTo>
                      <a:pt x="222" y="756"/>
                    </a:lnTo>
                    <a:lnTo>
                      <a:pt x="241" y="764"/>
                    </a:lnTo>
                    <a:lnTo>
                      <a:pt x="259" y="769"/>
                    </a:lnTo>
                    <a:lnTo>
                      <a:pt x="278" y="775"/>
                    </a:lnTo>
                    <a:lnTo>
                      <a:pt x="297" y="779"/>
                    </a:lnTo>
                    <a:lnTo>
                      <a:pt x="316" y="783"/>
                    </a:lnTo>
                    <a:lnTo>
                      <a:pt x="335" y="785"/>
                    </a:lnTo>
                    <a:lnTo>
                      <a:pt x="353" y="787"/>
                    </a:lnTo>
                    <a:lnTo>
                      <a:pt x="353" y="785"/>
                    </a:lnTo>
                    <a:lnTo>
                      <a:pt x="353" y="783"/>
                    </a:lnTo>
                    <a:lnTo>
                      <a:pt x="351" y="783"/>
                    </a:lnTo>
                    <a:lnTo>
                      <a:pt x="351" y="781"/>
                    </a:lnTo>
                    <a:lnTo>
                      <a:pt x="351" y="779"/>
                    </a:lnTo>
                    <a:lnTo>
                      <a:pt x="351" y="777"/>
                    </a:lnTo>
                    <a:lnTo>
                      <a:pt x="349" y="777"/>
                    </a:lnTo>
                    <a:lnTo>
                      <a:pt x="349" y="775"/>
                    </a:lnTo>
                    <a:lnTo>
                      <a:pt x="337" y="773"/>
                    </a:lnTo>
                    <a:lnTo>
                      <a:pt x="318" y="771"/>
                    </a:lnTo>
                    <a:lnTo>
                      <a:pt x="299" y="767"/>
                    </a:lnTo>
                    <a:lnTo>
                      <a:pt x="262" y="760"/>
                    </a:lnTo>
                    <a:lnTo>
                      <a:pt x="226" y="746"/>
                    </a:lnTo>
                    <a:lnTo>
                      <a:pt x="193" y="729"/>
                    </a:lnTo>
                    <a:lnTo>
                      <a:pt x="161" y="710"/>
                    </a:lnTo>
                    <a:lnTo>
                      <a:pt x="132" y="689"/>
                    </a:lnTo>
                    <a:lnTo>
                      <a:pt x="105" y="664"/>
                    </a:lnTo>
                    <a:lnTo>
                      <a:pt x="80" y="637"/>
                    </a:lnTo>
                    <a:lnTo>
                      <a:pt x="59" y="606"/>
                    </a:lnTo>
                    <a:lnTo>
                      <a:pt x="40" y="576"/>
                    </a:lnTo>
                    <a:lnTo>
                      <a:pt x="23" y="541"/>
                    </a:lnTo>
                    <a:lnTo>
                      <a:pt x="9" y="506"/>
                    </a:lnTo>
                    <a:lnTo>
                      <a:pt x="1" y="474"/>
                    </a:lnTo>
                    <a:lnTo>
                      <a:pt x="1" y="478"/>
                    </a:lnTo>
                    <a:lnTo>
                      <a:pt x="1" y="481"/>
                    </a:lnTo>
                    <a:lnTo>
                      <a:pt x="0" y="487"/>
                    </a:lnTo>
                    <a:lnTo>
                      <a:pt x="0" y="491"/>
                    </a:lnTo>
                    <a:lnTo>
                      <a:pt x="0" y="495"/>
                    </a:lnTo>
                    <a:lnTo>
                      <a:pt x="0" y="499"/>
                    </a:lnTo>
                    <a:lnTo>
                      <a:pt x="0" y="503"/>
                    </a:lnTo>
                    <a:lnTo>
                      <a:pt x="0" y="506"/>
                    </a:lnTo>
                    <a:close/>
                  </a:path>
                </a:pathLst>
              </a:custGeom>
              <a:solidFill>
                <a:srgbClr val="B6E1FF"/>
              </a:solidFill>
              <a:ln w="9525">
                <a:noFill/>
                <a:round/>
              </a:ln>
            </p:spPr>
            <p:txBody>
              <a:bodyPr/>
              <a:lstStyle/>
              <a:p>
                <a:endParaRPr lang="en-US"/>
              </a:p>
            </p:txBody>
          </p:sp>
          <p:sp>
            <p:nvSpPr>
              <p:cNvPr id="44285" name="Freeform 456"/>
              <p:cNvSpPr>
                <a:spLocks noEditPoints="1"/>
              </p:cNvSpPr>
              <p:nvPr/>
            </p:nvSpPr>
            <p:spPr bwMode="auto">
              <a:xfrm>
                <a:off x="4002" y="1710"/>
                <a:ext cx="351" cy="775"/>
              </a:xfrm>
              <a:custGeom>
                <a:avLst/>
                <a:gdLst>
                  <a:gd name="T0" fmla="*/ 335 w 351"/>
                  <a:gd name="T1" fmla="*/ 0 h 775"/>
                  <a:gd name="T2" fmla="*/ 297 w 351"/>
                  <a:gd name="T3" fmla="*/ 5 h 775"/>
                  <a:gd name="T4" fmla="*/ 224 w 351"/>
                  <a:gd name="T5" fmla="*/ 28 h 775"/>
                  <a:gd name="T6" fmla="*/ 159 w 351"/>
                  <a:gd name="T7" fmla="*/ 65 h 775"/>
                  <a:gd name="T8" fmla="*/ 101 w 351"/>
                  <a:gd name="T9" fmla="*/ 113 h 775"/>
                  <a:gd name="T10" fmla="*/ 53 w 351"/>
                  <a:gd name="T11" fmla="*/ 170 h 775"/>
                  <a:gd name="T12" fmla="*/ 36 w 351"/>
                  <a:gd name="T13" fmla="*/ 201 h 775"/>
                  <a:gd name="T14" fmla="*/ 34 w 351"/>
                  <a:gd name="T15" fmla="*/ 211 h 775"/>
                  <a:gd name="T16" fmla="*/ 34 w 351"/>
                  <a:gd name="T17" fmla="*/ 218 h 775"/>
                  <a:gd name="T18" fmla="*/ 32 w 351"/>
                  <a:gd name="T19" fmla="*/ 228 h 775"/>
                  <a:gd name="T20" fmla="*/ 44 w 351"/>
                  <a:gd name="T21" fmla="*/ 207 h 775"/>
                  <a:gd name="T22" fmla="*/ 84 w 351"/>
                  <a:gd name="T23" fmla="*/ 145 h 775"/>
                  <a:gd name="T24" fmla="*/ 136 w 351"/>
                  <a:gd name="T25" fmla="*/ 96 h 775"/>
                  <a:gd name="T26" fmla="*/ 195 w 351"/>
                  <a:gd name="T27" fmla="*/ 55 h 775"/>
                  <a:gd name="T28" fmla="*/ 264 w 351"/>
                  <a:gd name="T29" fmla="*/ 27 h 775"/>
                  <a:gd name="T30" fmla="*/ 318 w 351"/>
                  <a:gd name="T31" fmla="*/ 13 h 775"/>
                  <a:gd name="T32" fmla="*/ 333 w 351"/>
                  <a:gd name="T33" fmla="*/ 9 h 775"/>
                  <a:gd name="T34" fmla="*/ 333 w 351"/>
                  <a:gd name="T35" fmla="*/ 7 h 775"/>
                  <a:gd name="T36" fmla="*/ 335 w 351"/>
                  <a:gd name="T37" fmla="*/ 4 h 775"/>
                  <a:gd name="T38" fmla="*/ 335 w 351"/>
                  <a:gd name="T39" fmla="*/ 2 h 775"/>
                  <a:gd name="T40" fmla="*/ 0 w 351"/>
                  <a:gd name="T41" fmla="*/ 485 h 775"/>
                  <a:gd name="T42" fmla="*/ 19 w 351"/>
                  <a:gd name="T43" fmla="*/ 539 h 775"/>
                  <a:gd name="T44" fmla="*/ 53 w 351"/>
                  <a:gd name="T45" fmla="*/ 604 h 775"/>
                  <a:gd name="T46" fmla="*/ 101 w 351"/>
                  <a:gd name="T47" fmla="*/ 662 h 775"/>
                  <a:gd name="T48" fmla="*/ 159 w 351"/>
                  <a:gd name="T49" fmla="*/ 710 h 775"/>
                  <a:gd name="T50" fmla="*/ 224 w 351"/>
                  <a:gd name="T51" fmla="*/ 744 h 775"/>
                  <a:gd name="T52" fmla="*/ 297 w 351"/>
                  <a:gd name="T53" fmla="*/ 767 h 775"/>
                  <a:gd name="T54" fmla="*/ 335 w 351"/>
                  <a:gd name="T55" fmla="*/ 773 h 775"/>
                  <a:gd name="T56" fmla="*/ 351 w 351"/>
                  <a:gd name="T57" fmla="*/ 773 h 775"/>
                  <a:gd name="T58" fmla="*/ 349 w 351"/>
                  <a:gd name="T59" fmla="*/ 771 h 775"/>
                  <a:gd name="T60" fmla="*/ 349 w 351"/>
                  <a:gd name="T61" fmla="*/ 767 h 775"/>
                  <a:gd name="T62" fmla="*/ 349 w 351"/>
                  <a:gd name="T63" fmla="*/ 765 h 775"/>
                  <a:gd name="T64" fmla="*/ 337 w 351"/>
                  <a:gd name="T65" fmla="*/ 763 h 775"/>
                  <a:gd name="T66" fmla="*/ 299 w 351"/>
                  <a:gd name="T67" fmla="*/ 758 h 775"/>
                  <a:gd name="T68" fmla="*/ 228 w 351"/>
                  <a:gd name="T69" fmla="*/ 735 h 775"/>
                  <a:gd name="T70" fmla="*/ 165 w 351"/>
                  <a:gd name="T71" fmla="*/ 700 h 775"/>
                  <a:gd name="T72" fmla="*/ 109 w 351"/>
                  <a:gd name="T73" fmla="*/ 654 h 775"/>
                  <a:gd name="T74" fmla="*/ 63 w 351"/>
                  <a:gd name="T75" fmla="*/ 598 h 775"/>
                  <a:gd name="T76" fmla="*/ 28 w 351"/>
                  <a:gd name="T77" fmla="*/ 533 h 775"/>
                  <a:gd name="T78" fmla="*/ 5 w 351"/>
                  <a:gd name="T79" fmla="*/ 462 h 775"/>
                  <a:gd name="T80" fmla="*/ 3 w 351"/>
                  <a:gd name="T81" fmla="*/ 452 h 775"/>
                  <a:gd name="T82" fmla="*/ 1 w 351"/>
                  <a:gd name="T83" fmla="*/ 462 h 775"/>
                  <a:gd name="T84" fmla="*/ 1 w 351"/>
                  <a:gd name="T85" fmla="*/ 472 h 775"/>
                  <a:gd name="T86" fmla="*/ 1 w 351"/>
                  <a:gd name="T87" fmla="*/ 479 h 77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51"/>
                  <a:gd name="T133" fmla="*/ 0 h 775"/>
                  <a:gd name="T134" fmla="*/ 351 w 351"/>
                  <a:gd name="T135" fmla="*/ 775 h 77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51" h="775">
                    <a:moveTo>
                      <a:pt x="335" y="0"/>
                    </a:moveTo>
                    <a:lnTo>
                      <a:pt x="335" y="0"/>
                    </a:lnTo>
                    <a:lnTo>
                      <a:pt x="316" y="4"/>
                    </a:lnTo>
                    <a:lnTo>
                      <a:pt x="297" y="5"/>
                    </a:lnTo>
                    <a:lnTo>
                      <a:pt x="261" y="15"/>
                    </a:lnTo>
                    <a:lnTo>
                      <a:pt x="224" y="28"/>
                    </a:lnTo>
                    <a:lnTo>
                      <a:pt x="191" y="46"/>
                    </a:lnTo>
                    <a:lnTo>
                      <a:pt x="159" y="65"/>
                    </a:lnTo>
                    <a:lnTo>
                      <a:pt x="128" y="88"/>
                    </a:lnTo>
                    <a:lnTo>
                      <a:pt x="101" y="113"/>
                    </a:lnTo>
                    <a:lnTo>
                      <a:pt x="76" y="140"/>
                    </a:lnTo>
                    <a:lnTo>
                      <a:pt x="53" y="170"/>
                    </a:lnTo>
                    <a:lnTo>
                      <a:pt x="38" y="197"/>
                    </a:lnTo>
                    <a:lnTo>
                      <a:pt x="36" y="201"/>
                    </a:lnTo>
                    <a:lnTo>
                      <a:pt x="36" y="205"/>
                    </a:lnTo>
                    <a:lnTo>
                      <a:pt x="34" y="211"/>
                    </a:lnTo>
                    <a:lnTo>
                      <a:pt x="34" y="215"/>
                    </a:lnTo>
                    <a:lnTo>
                      <a:pt x="34" y="218"/>
                    </a:lnTo>
                    <a:lnTo>
                      <a:pt x="32" y="224"/>
                    </a:lnTo>
                    <a:lnTo>
                      <a:pt x="32" y="228"/>
                    </a:lnTo>
                    <a:lnTo>
                      <a:pt x="30" y="234"/>
                    </a:lnTo>
                    <a:lnTo>
                      <a:pt x="44" y="207"/>
                    </a:lnTo>
                    <a:lnTo>
                      <a:pt x="63" y="176"/>
                    </a:lnTo>
                    <a:lnTo>
                      <a:pt x="84" y="145"/>
                    </a:lnTo>
                    <a:lnTo>
                      <a:pt x="109" y="119"/>
                    </a:lnTo>
                    <a:lnTo>
                      <a:pt x="136" y="96"/>
                    </a:lnTo>
                    <a:lnTo>
                      <a:pt x="165" y="73"/>
                    </a:lnTo>
                    <a:lnTo>
                      <a:pt x="195" y="55"/>
                    </a:lnTo>
                    <a:lnTo>
                      <a:pt x="228" y="38"/>
                    </a:lnTo>
                    <a:lnTo>
                      <a:pt x="264" y="27"/>
                    </a:lnTo>
                    <a:lnTo>
                      <a:pt x="299" y="17"/>
                    </a:lnTo>
                    <a:lnTo>
                      <a:pt x="318" y="13"/>
                    </a:lnTo>
                    <a:lnTo>
                      <a:pt x="333" y="11"/>
                    </a:lnTo>
                    <a:lnTo>
                      <a:pt x="333" y="9"/>
                    </a:lnTo>
                    <a:lnTo>
                      <a:pt x="333" y="7"/>
                    </a:lnTo>
                    <a:lnTo>
                      <a:pt x="335" y="5"/>
                    </a:lnTo>
                    <a:lnTo>
                      <a:pt x="335" y="4"/>
                    </a:lnTo>
                    <a:lnTo>
                      <a:pt x="335" y="2"/>
                    </a:lnTo>
                    <a:lnTo>
                      <a:pt x="335" y="0"/>
                    </a:lnTo>
                    <a:close/>
                    <a:moveTo>
                      <a:pt x="0" y="485"/>
                    </a:moveTo>
                    <a:lnTo>
                      <a:pt x="5" y="502"/>
                    </a:lnTo>
                    <a:lnTo>
                      <a:pt x="19" y="539"/>
                    </a:lnTo>
                    <a:lnTo>
                      <a:pt x="34" y="571"/>
                    </a:lnTo>
                    <a:lnTo>
                      <a:pt x="53" y="604"/>
                    </a:lnTo>
                    <a:lnTo>
                      <a:pt x="76" y="635"/>
                    </a:lnTo>
                    <a:lnTo>
                      <a:pt x="101" y="662"/>
                    </a:lnTo>
                    <a:lnTo>
                      <a:pt x="128" y="687"/>
                    </a:lnTo>
                    <a:lnTo>
                      <a:pt x="159" y="710"/>
                    </a:lnTo>
                    <a:lnTo>
                      <a:pt x="191" y="729"/>
                    </a:lnTo>
                    <a:lnTo>
                      <a:pt x="224" y="744"/>
                    </a:lnTo>
                    <a:lnTo>
                      <a:pt x="261" y="758"/>
                    </a:lnTo>
                    <a:lnTo>
                      <a:pt x="297" y="767"/>
                    </a:lnTo>
                    <a:lnTo>
                      <a:pt x="316" y="771"/>
                    </a:lnTo>
                    <a:lnTo>
                      <a:pt x="335" y="773"/>
                    </a:lnTo>
                    <a:lnTo>
                      <a:pt x="351" y="775"/>
                    </a:lnTo>
                    <a:lnTo>
                      <a:pt x="351" y="773"/>
                    </a:lnTo>
                    <a:lnTo>
                      <a:pt x="351" y="771"/>
                    </a:lnTo>
                    <a:lnTo>
                      <a:pt x="349" y="771"/>
                    </a:lnTo>
                    <a:lnTo>
                      <a:pt x="349" y="769"/>
                    </a:lnTo>
                    <a:lnTo>
                      <a:pt x="349" y="767"/>
                    </a:lnTo>
                    <a:lnTo>
                      <a:pt x="349" y="765"/>
                    </a:lnTo>
                    <a:lnTo>
                      <a:pt x="347" y="763"/>
                    </a:lnTo>
                    <a:lnTo>
                      <a:pt x="337" y="763"/>
                    </a:lnTo>
                    <a:lnTo>
                      <a:pt x="318" y="759"/>
                    </a:lnTo>
                    <a:lnTo>
                      <a:pt x="299" y="758"/>
                    </a:lnTo>
                    <a:lnTo>
                      <a:pt x="264" y="748"/>
                    </a:lnTo>
                    <a:lnTo>
                      <a:pt x="228" y="735"/>
                    </a:lnTo>
                    <a:lnTo>
                      <a:pt x="195" y="719"/>
                    </a:lnTo>
                    <a:lnTo>
                      <a:pt x="165" y="700"/>
                    </a:lnTo>
                    <a:lnTo>
                      <a:pt x="136" y="679"/>
                    </a:lnTo>
                    <a:lnTo>
                      <a:pt x="109" y="654"/>
                    </a:lnTo>
                    <a:lnTo>
                      <a:pt x="84" y="627"/>
                    </a:lnTo>
                    <a:lnTo>
                      <a:pt x="63" y="598"/>
                    </a:lnTo>
                    <a:lnTo>
                      <a:pt x="44" y="568"/>
                    </a:lnTo>
                    <a:lnTo>
                      <a:pt x="28" y="533"/>
                    </a:lnTo>
                    <a:lnTo>
                      <a:pt x="15" y="499"/>
                    </a:lnTo>
                    <a:lnTo>
                      <a:pt x="5" y="462"/>
                    </a:lnTo>
                    <a:lnTo>
                      <a:pt x="3" y="449"/>
                    </a:lnTo>
                    <a:lnTo>
                      <a:pt x="3" y="452"/>
                    </a:lnTo>
                    <a:lnTo>
                      <a:pt x="1" y="458"/>
                    </a:lnTo>
                    <a:lnTo>
                      <a:pt x="1" y="462"/>
                    </a:lnTo>
                    <a:lnTo>
                      <a:pt x="1" y="466"/>
                    </a:lnTo>
                    <a:lnTo>
                      <a:pt x="1" y="472"/>
                    </a:lnTo>
                    <a:lnTo>
                      <a:pt x="1" y="475"/>
                    </a:lnTo>
                    <a:lnTo>
                      <a:pt x="1" y="479"/>
                    </a:lnTo>
                    <a:lnTo>
                      <a:pt x="0" y="485"/>
                    </a:lnTo>
                    <a:close/>
                  </a:path>
                </a:pathLst>
              </a:custGeom>
              <a:solidFill>
                <a:srgbClr val="B7E2FF"/>
              </a:solidFill>
              <a:ln w="9525">
                <a:noFill/>
                <a:round/>
              </a:ln>
            </p:spPr>
            <p:txBody>
              <a:bodyPr/>
              <a:lstStyle/>
              <a:p>
                <a:endParaRPr lang="en-US"/>
              </a:p>
            </p:txBody>
          </p:sp>
          <p:sp>
            <p:nvSpPr>
              <p:cNvPr id="44286" name="Freeform 457"/>
              <p:cNvSpPr>
                <a:spLocks noEditPoints="1"/>
              </p:cNvSpPr>
              <p:nvPr/>
            </p:nvSpPr>
            <p:spPr bwMode="auto">
              <a:xfrm>
                <a:off x="4003" y="1715"/>
                <a:ext cx="348" cy="764"/>
              </a:xfrm>
              <a:custGeom>
                <a:avLst/>
                <a:gdLst>
                  <a:gd name="T0" fmla="*/ 317 w 348"/>
                  <a:gd name="T1" fmla="*/ 2 h 764"/>
                  <a:gd name="T2" fmla="*/ 261 w 348"/>
                  <a:gd name="T3" fmla="*/ 16 h 764"/>
                  <a:gd name="T4" fmla="*/ 192 w 348"/>
                  <a:gd name="T5" fmla="*/ 45 h 764"/>
                  <a:gd name="T6" fmla="*/ 131 w 348"/>
                  <a:gd name="T7" fmla="*/ 87 h 764"/>
                  <a:gd name="T8" fmla="*/ 79 w 348"/>
                  <a:gd name="T9" fmla="*/ 139 h 764"/>
                  <a:gd name="T10" fmla="*/ 39 w 348"/>
                  <a:gd name="T11" fmla="*/ 200 h 764"/>
                  <a:gd name="T12" fmla="*/ 33 w 348"/>
                  <a:gd name="T13" fmla="*/ 213 h 764"/>
                  <a:gd name="T14" fmla="*/ 31 w 348"/>
                  <a:gd name="T15" fmla="*/ 225 h 764"/>
                  <a:gd name="T16" fmla="*/ 29 w 348"/>
                  <a:gd name="T17" fmla="*/ 236 h 764"/>
                  <a:gd name="T18" fmla="*/ 27 w 348"/>
                  <a:gd name="T19" fmla="*/ 246 h 764"/>
                  <a:gd name="T20" fmla="*/ 31 w 348"/>
                  <a:gd name="T21" fmla="*/ 236 h 764"/>
                  <a:gd name="T22" fmla="*/ 66 w 348"/>
                  <a:gd name="T23" fmla="*/ 173 h 764"/>
                  <a:gd name="T24" fmla="*/ 112 w 348"/>
                  <a:gd name="T25" fmla="*/ 117 h 764"/>
                  <a:gd name="T26" fmla="*/ 167 w 348"/>
                  <a:gd name="T27" fmla="*/ 73 h 764"/>
                  <a:gd name="T28" fmla="*/ 231 w 348"/>
                  <a:gd name="T29" fmla="*/ 39 h 764"/>
                  <a:gd name="T30" fmla="*/ 300 w 348"/>
                  <a:gd name="T31" fmla="*/ 18 h 764"/>
                  <a:gd name="T32" fmla="*/ 331 w 348"/>
                  <a:gd name="T33" fmla="*/ 10 h 764"/>
                  <a:gd name="T34" fmla="*/ 332 w 348"/>
                  <a:gd name="T35" fmla="*/ 8 h 764"/>
                  <a:gd name="T36" fmla="*/ 332 w 348"/>
                  <a:gd name="T37" fmla="*/ 4 h 764"/>
                  <a:gd name="T38" fmla="*/ 332 w 348"/>
                  <a:gd name="T39" fmla="*/ 2 h 764"/>
                  <a:gd name="T40" fmla="*/ 0 w 348"/>
                  <a:gd name="T41" fmla="*/ 463 h 764"/>
                  <a:gd name="T42" fmla="*/ 22 w 348"/>
                  <a:gd name="T43" fmla="*/ 530 h 764"/>
                  <a:gd name="T44" fmla="*/ 58 w 348"/>
                  <a:gd name="T45" fmla="*/ 595 h 764"/>
                  <a:gd name="T46" fmla="*/ 104 w 348"/>
                  <a:gd name="T47" fmla="*/ 653 h 764"/>
                  <a:gd name="T48" fmla="*/ 160 w 348"/>
                  <a:gd name="T49" fmla="*/ 699 h 764"/>
                  <a:gd name="T50" fmla="*/ 225 w 348"/>
                  <a:gd name="T51" fmla="*/ 735 h 764"/>
                  <a:gd name="T52" fmla="*/ 298 w 348"/>
                  <a:gd name="T53" fmla="*/ 756 h 764"/>
                  <a:gd name="T54" fmla="*/ 336 w 348"/>
                  <a:gd name="T55" fmla="*/ 762 h 764"/>
                  <a:gd name="T56" fmla="*/ 348 w 348"/>
                  <a:gd name="T57" fmla="*/ 762 h 764"/>
                  <a:gd name="T58" fmla="*/ 348 w 348"/>
                  <a:gd name="T59" fmla="*/ 760 h 764"/>
                  <a:gd name="T60" fmla="*/ 346 w 348"/>
                  <a:gd name="T61" fmla="*/ 756 h 764"/>
                  <a:gd name="T62" fmla="*/ 346 w 348"/>
                  <a:gd name="T63" fmla="*/ 754 h 764"/>
                  <a:gd name="T64" fmla="*/ 336 w 348"/>
                  <a:gd name="T65" fmla="*/ 753 h 764"/>
                  <a:gd name="T66" fmla="*/ 263 w 348"/>
                  <a:gd name="T67" fmla="*/ 737 h 764"/>
                  <a:gd name="T68" fmla="*/ 198 w 348"/>
                  <a:gd name="T69" fmla="*/ 708 h 764"/>
                  <a:gd name="T70" fmla="*/ 139 w 348"/>
                  <a:gd name="T71" fmla="*/ 670 h 764"/>
                  <a:gd name="T72" fmla="*/ 87 w 348"/>
                  <a:gd name="T73" fmla="*/ 618 h 764"/>
                  <a:gd name="T74" fmla="*/ 46 w 348"/>
                  <a:gd name="T75" fmla="*/ 559 h 764"/>
                  <a:gd name="T76" fmla="*/ 20 w 348"/>
                  <a:gd name="T77" fmla="*/ 492 h 764"/>
                  <a:gd name="T78" fmla="*/ 4 w 348"/>
                  <a:gd name="T79" fmla="*/ 421 h 764"/>
                  <a:gd name="T80" fmla="*/ 2 w 348"/>
                  <a:gd name="T81" fmla="*/ 430 h 764"/>
                  <a:gd name="T82" fmla="*/ 2 w 348"/>
                  <a:gd name="T83" fmla="*/ 442 h 764"/>
                  <a:gd name="T84" fmla="*/ 0 w 348"/>
                  <a:gd name="T85" fmla="*/ 453 h 764"/>
                  <a:gd name="T86" fmla="*/ 0 w 348"/>
                  <a:gd name="T87" fmla="*/ 463 h 76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348"/>
                  <a:gd name="T133" fmla="*/ 0 h 764"/>
                  <a:gd name="T134" fmla="*/ 348 w 348"/>
                  <a:gd name="T135" fmla="*/ 764 h 76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348" h="764">
                    <a:moveTo>
                      <a:pt x="334" y="0"/>
                    </a:moveTo>
                    <a:lnTo>
                      <a:pt x="317" y="2"/>
                    </a:lnTo>
                    <a:lnTo>
                      <a:pt x="298" y="6"/>
                    </a:lnTo>
                    <a:lnTo>
                      <a:pt x="261" y="16"/>
                    </a:lnTo>
                    <a:lnTo>
                      <a:pt x="225" y="29"/>
                    </a:lnTo>
                    <a:lnTo>
                      <a:pt x="192" y="45"/>
                    </a:lnTo>
                    <a:lnTo>
                      <a:pt x="160" y="64"/>
                    </a:lnTo>
                    <a:lnTo>
                      <a:pt x="131" y="87"/>
                    </a:lnTo>
                    <a:lnTo>
                      <a:pt x="104" y="112"/>
                    </a:lnTo>
                    <a:lnTo>
                      <a:pt x="79" y="139"/>
                    </a:lnTo>
                    <a:lnTo>
                      <a:pt x="58" y="167"/>
                    </a:lnTo>
                    <a:lnTo>
                      <a:pt x="39" y="200"/>
                    </a:lnTo>
                    <a:lnTo>
                      <a:pt x="33" y="208"/>
                    </a:lnTo>
                    <a:lnTo>
                      <a:pt x="33" y="213"/>
                    </a:lnTo>
                    <a:lnTo>
                      <a:pt x="31" y="219"/>
                    </a:lnTo>
                    <a:lnTo>
                      <a:pt x="31" y="225"/>
                    </a:lnTo>
                    <a:lnTo>
                      <a:pt x="29" y="231"/>
                    </a:lnTo>
                    <a:lnTo>
                      <a:pt x="29" y="236"/>
                    </a:lnTo>
                    <a:lnTo>
                      <a:pt x="27" y="240"/>
                    </a:lnTo>
                    <a:lnTo>
                      <a:pt x="27" y="246"/>
                    </a:lnTo>
                    <a:lnTo>
                      <a:pt x="25" y="252"/>
                    </a:lnTo>
                    <a:lnTo>
                      <a:pt x="31" y="236"/>
                    </a:lnTo>
                    <a:lnTo>
                      <a:pt x="46" y="204"/>
                    </a:lnTo>
                    <a:lnTo>
                      <a:pt x="66" y="173"/>
                    </a:lnTo>
                    <a:lnTo>
                      <a:pt x="87" y="144"/>
                    </a:lnTo>
                    <a:lnTo>
                      <a:pt x="112" y="117"/>
                    </a:lnTo>
                    <a:lnTo>
                      <a:pt x="139" y="94"/>
                    </a:lnTo>
                    <a:lnTo>
                      <a:pt x="167" y="73"/>
                    </a:lnTo>
                    <a:lnTo>
                      <a:pt x="198" y="54"/>
                    </a:lnTo>
                    <a:lnTo>
                      <a:pt x="231" y="39"/>
                    </a:lnTo>
                    <a:lnTo>
                      <a:pt x="263" y="25"/>
                    </a:lnTo>
                    <a:lnTo>
                      <a:pt x="300" y="18"/>
                    </a:lnTo>
                    <a:lnTo>
                      <a:pt x="331" y="12"/>
                    </a:lnTo>
                    <a:lnTo>
                      <a:pt x="331" y="10"/>
                    </a:lnTo>
                    <a:lnTo>
                      <a:pt x="332" y="8"/>
                    </a:lnTo>
                    <a:lnTo>
                      <a:pt x="332" y="6"/>
                    </a:lnTo>
                    <a:lnTo>
                      <a:pt x="332" y="4"/>
                    </a:lnTo>
                    <a:lnTo>
                      <a:pt x="332" y="2"/>
                    </a:lnTo>
                    <a:lnTo>
                      <a:pt x="334" y="0"/>
                    </a:lnTo>
                    <a:close/>
                    <a:moveTo>
                      <a:pt x="0" y="463"/>
                    </a:moveTo>
                    <a:lnTo>
                      <a:pt x="8" y="495"/>
                    </a:lnTo>
                    <a:lnTo>
                      <a:pt x="22" y="530"/>
                    </a:lnTo>
                    <a:lnTo>
                      <a:pt x="39" y="565"/>
                    </a:lnTo>
                    <a:lnTo>
                      <a:pt x="58" y="595"/>
                    </a:lnTo>
                    <a:lnTo>
                      <a:pt x="79" y="626"/>
                    </a:lnTo>
                    <a:lnTo>
                      <a:pt x="104" y="653"/>
                    </a:lnTo>
                    <a:lnTo>
                      <a:pt x="131" y="678"/>
                    </a:lnTo>
                    <a:lnTo>
                      <a:pt x="160" y="699"/>
                    </a:lnTo>
                    <a:lnTo>
                      <a:pt x="192" y="718"/>
                    </a:lnTo>
                    <a:lnTo>
                      <a:pt x="225" y="735"/>
                    </a:lnTo>
                    <a:lnTo>
                      <a:pt x="261" y="749"/>
                    </a:lnTo>
                    <a:lnTo>
                      <a:pt x="298" y="756"/>
                    </a:lnTo>
                    <a:lnTo>
                      <a:pt x="317" y="760"/>
                    </a:lnTo>
                    <a:lnTo>
                      <a:pt x="336" y="762"/>
                    </a:lnTo>
                    <a:lnTo>
                      <a:pt x="348" y="764"/>
                    </a:lnTo>
                    <a:lnTo>
                      <a:pt x="348" y="762"/>
                    </a:lnTo>
                    <a:lnTo>
                      <a:pt x="348" y="760"/>
                    </a:lnTo>
                    <a:lnTo>
                      <a:pt x="346" y="758"/>
                    </a:lnTo>
                    <a:lnTo>
                      <a:pt x="346" y="756"/>
                    </a:lnTo>
                    <a:lnTo>
                      <a:pt x="346" y="754"/>
                    </a:lnTo>
                    <a:lnTo>
                      <a:pt x="346" y="753"/>
                    </a:lnTo>
                    <a:lnTo>
                      <a:pt x="336" y="753"/>
                    </a:lnTo>
                    <a:lnTo>
                      <a:pt x="300" y="747"/>
                    </a:lnTo>
                    <a:lnTo>
                      <a:pt x="263" y="737"/>
                    </a:lnTo>
                    <a:lnTo>
                      <a:pt x="231" y="726"/>
                    </a:lnTo>
                    <a:lnTo>
                      <a:pt x="198" y="708"/>
                    </a:lnTo>
                    <a:lnTo>
                      <a:pt x="167" y="691"/>
                    </a:lnTo>
                    <a:lnTo>
                      <a:pt x="139" y="670"/>
                    </a:lnTo>
                    <a:lnTo>
                      <a:pt x="112" y="645"/>
                    </a:lnTo>
                    <a:lnTo>
                      <a:pt x="87" y="618"/>
                    </a:lnTo>
                    <a:lnTo>
                      <a:pt x="66" y="589"/>
                    </a:lnTo>
                    <a:lnTo>
                      <a:pt x="46" y="559"/>
                    </a:lnTo>
                    <a:lnTo>
                      <a:pt x="31" y="526"/>
                    </a:lnTo>
                    <a:lnTo>
                      <a:pt x="20" y="492"/>
                    </a:lnTo>
                    <a:lnTo>
                      <a:pt x="10" y="457"/>
                    </a:lnTo>
                    <a:lnTo>
                      <a:pt x="4" y="421"/>
                    </a:lnTo>
                    <a:lnTo>
                      <a:pt x="4" y="426"/>
                    </a:lnTo>
                    <a:lnTo>
                      <a:pt x="2" y="430"/>
                    </a:lnTo>
                    <a:lnTo>
                      <a:pt x="2" y="436"/>
                    </a:lnTo>
                    <a:lnTo>
                      <a:pt x="2" y="442"/>
                    </a:lnTo>
                    <a:lnTo>
                      <a:pt x="2" y="447"/>
                    </a:lnTo>
                    <a:lnTo>
                      <a:pt x="0" y="453"/>
                    </a:lnTo>
                    <a:lnTo>
                      <a:pt x="0" y="457"/>
                    </a:lnTo>
                    <a:lnTo>
                      <a:pt x="0" y="463"/>
                    </a:lnTo>
                    <a:close/>
                  </a:path>
                </a:pathLst>
              </a:custGeom>
              <a:solidFill>
                <a:srgbClr val="B8E2FF"/>
              </a:solidFill>
              <a:ln w="9525">
                <a:noFill/>
                <a:round/>
              </a:ln>
            </p:spPr>
            <p:txBody>
              <a:bodyPr/>
              <a:lstStyle/>
              <a:p>
                <a:endParaRPr lang="en-US"/>
              </a:p>
            </p:txBody>
          </p:sp>
          <p:sp>
            <p:nvSpPr>
              <p:cNvPr id="44287" name="Freeform 458"/>
              <p:cNvSpPr>
                <a:spLocks noEditPoints="1"/>
              </p:cNvSpPr>
              <p:nvPr/>
            </p:nvSpPr>
            <p:spPr bwMode="auto">
              <a:xfrm>
                <a:off x="4005" y="1721"/>
                <a:ext cx="344" cy="752"/>
              </a:xfrm>
              <a:custGeom>
                <a:avLst/>
                <a:gdLst>
                  <a:gd name="T0" fmla="*/ 315 w 344"/>
                  <a:gd name="T1" fmla="*/ 2 h 752"/>
                  <a:gd name="T2" fmla="*/ 261 w 344"/>
                  <a:gd name="T3" fmla="*/ 16 h 752"/>
                  <a:gd name="T4" fmla="*/ 192 w 344"/>
                  <a:gd name="T5" fmla="*/ 44 h 752"/>
                  <a:gd name="T6" fmla="*/ 133 w 344"/>
                  <a:gd name="T7" fmla="*/ 85 h 752"/>
                  <a:gd name="T8" fmla="*/ 81 w 344"/>
                  <a:gd name="T9" fmla="*/ 134 h 752"/>
                  <a:gd name="T10" fmla="*/ 41 w 344"/>
                  <a:gd name="T11" fmla="*/ 196 h 752"/>
                  <a:gd name="T12" fmla="*/ 27 w 344"/>
                  <a:gd name="T13" fmla="*/ 229 h 752"/>
                  <a:gd name="T14" fmla="*/ 25 w 344"/>
                  <a:gd name="T15" fmla="*/ 244 h 752"/>
                  <a:gd name="T16" fmla="*/ 21 w 344"/>
                  <a:gd name="T17" fmla="*/ 257 h 752"/>
                  <a:gd name="T18" fmla="*/ 20 w 344"/>
                  <a:gd name="T19" fmla="*/ 271 h 752"/>
                  <a:gd name="T20" fmla="*/ 21 w 344"/>
                  <a:gd name="T21" fmla="*/ 267 h 752"/>
                  <a:gd name="T22" fmla="*/ 50 w 344"/>
                  <a:gd name="T23" fmla="*/ 202 h 752"/>
                  <a:gd name="T24" fmla="*/ 89 w 344"/>
                  <a:gd name="T25" fmla="*/ 142 h 752"/>
                  <a:gd name="T26" fmla="*/ 139 w 344"/>
                  <a:gd name="T27" fmla="*/ 92 h 752"/>
                  <a:gd name="T28" fmla="*/ 198 w 344"/>
                  <a:gd name="T29" fmla="*/ 52 h 752"/>
                  <a:gd name="T30" fmla="*/ 263 w 344"/>
                  <a:gd name="T31" fmla="*/ 25 h 752"/>
                  <a:gd name="T32" fmla="*/ 327 w 344"/>
                  <a:gd name="T33" fmla="*/ 12 h 752"/>
                  <a:gd name="T34" fmla="*/ 329 w 344"/>
                  <a:gd name="T35" fmla="*/ 10 h 752"/>
                  <a:gd name="T36" fmla="*/ 329 w 344"/>
                  <a:gd name="T37" fmla="*/ 6 h 752"/>
                  <a:gd name="T38" fmla="*/ 329 w 344"/>
                  <a:gd name="T39" fmla="*/ 4 h 752"/>
                  <a:gd name="T40" fmla="*/ 330 w 344"/>
                  <a:gd name="T41" fmla="*/ 0 h 752"/>
                  <a:gd name="T42" fmla="*/ 2 w 344"/>
                  <a:gd name="T43" fmla="*/ 451 h 752"/>
                  <a:gd name="T44" fmla="*/ 25 w 344"/>
                  <a:gd name="T45" fmla="*/ 522 h 752"/>
                  <a:gd name="T46" fmla="*/ 60 w 344"/>
                  <a:gd name="T47" fmla="*/ 587 h 752"/>
                  <a:gd name="T48" fmla="*/ 106 w 344"/>
                  <a:gd name="T49" fmla="*/ 643 h 752"/>
                  <a:gd name="T50" fmla="*/ 162 w 344"/>
                  <a:gd name="T51" fmla="*/ 689 h 752"/>
                  <a:gd name="T52" fmla="*/ 225 w 344"/>
                  <a:gd name="T53" fmla="*/ 724 h 752"/>
                  <a:gd name="T54" fmla="*/ 296 w 344"/>
                  <a:gd name="T55" fmla="*/ 747 h 752"/>
                  <a:gd name="T56" fmla="*/ 334 w 344"/>
                  <a:gd name="T57" fmla="*/ 752 h 752"/>
                  <a:gd name="T58" fmla="*/ 344 w 344"/>
                  <a:gd name="T59" fmla="*/ 750 h 752"/>
                  <a:gd name="T60" fmla="*/ 344 w 344"/>
                  <a:gd name="T61" fmla="*/ 748 h 752"/>
                  <a:gd name="T62" fmla="*/ 342 w 344"/>
                  <a:gd name="T63" fmla="*/ 747 h 752"/>
                  <a:gd name="T64" fmla="*/ 342 w 344"/>
                  <a:gd name="T65" fmla="*/ 743 h 752"/>
                  <a:gd name="T66" fmla="*/ 336 w 344"/>
                  <a:gd name="T67" fmla="*/ 741 h 752"/>
                  <a:gd name="T68" fmla="*/ 263 w 344"/>
                  <a:gd name="T69" fmla="*/ 727 h 752"/>
                  <a:gd name="T70" fmla="*/ 198 w 344"/>
                  <a:gd name="T71" fmla="*/ 699 h 752"/>
                  <a:gd name="T72" fmla="*/ 139 w 344"/>
                  <a:gd name="T73" fmla="*/ 658 h 752"/>
                  <a:gd name="T74" fmla="*/ 89 w 344"/>
                  <a:gd name="T75" fmla="*/ 610 h 752"/>
                  <a:gd name="T76" fmla="*/ 50 w 344"/>
                  <a:gd name="T77" fmla="*/ 551 h 752"/>
                  <a:gd name="T78" fmla="*/ 21 w 344"/>
                  <a:gd name="T79" fmla="*/ 486 h 752"/>
                  <a:gd name="T80" fmla="*/ 8 w 344"/>
                  <a:gd name="T81" fmla="*/ 413 h 752"/>
                  <a:gd name="T82" fmla="*/ 4 w 344"/>
                  <a:gd name="T83" fmla="*/ 388 h 752"/>
                  <a:gd name="T84" fmla="*/ 4 w 344"/>
                  <a:gd name="T85" fmla="*/ 401 h 752"/>
                  <a:gd name="T86" fmla="*/ 2 w 344"/>
                  <a:gd name="T87" fmla="*/ 417 h 752"/>
                  <a:gd name="T88" fmla="*/ 0 w 344"/>
                  <a:gd name="T89" fmla="*/ 430 h 752"/>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44"/>
                  <a:gd name="T136" fmla="*/ 0 h 752"/>
                  <a:gd name="T137" fmla="*/ 344 w 344"/>
                  <a:gd name="T138" fmla="*/ 752 h 752"/>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44" h="752">
                    <a:moveTo>
                      <a:pt x="330" y="0"/>
                    </a:moveTo>
                    <a:lnTo>
                      <a:pt x="315" y="2"/>
                    </a:lnTo>
                    <a:lnTo>
                      <a:pt x="296" y="6"/>
                    </a:lnTo>
                    <a:lnTo>
                      <a:pt x="261" y="16"/>
                    </a:lnTo>
                    <a:lnTo>
                      <a:pt x="225" y="27"/>
                    </a:lnTo>
                    <a:lnTo>
                      <a:pt x="192" y="44"/>
                    </a:lnTo>
                    <a:lnTo>
                      <a:pt x="162" y="62"/>
                    </a:lnTo>
                    <a:lnTo>
                      <a:pt x="133" y="85"/>
                    </a:lnTo>
                    <a:lnTo>
                      <a:pt x="106" y="108"/>
                    </a:lnTo>
                    <a:lnTo>
                      <a:pt x="81" y="134"/>
                    </a:lnTo>
                    <a:lnTo>
                      <a:pt x="60" y="165"/>
                    </a:lnTo>
                    <a:lnTo>
                      <a:pt x="41" y="196"/>
                    </a:lnTo>
                    <a:lnTo>
                      <a:pt x="27" y="223"/>
                    </a:lnTo>
                    <a:lnTo>
                      <a:pt x="27" y="229"/>
                    </a:lnTo>
                    <a:lnTo>
                      <a:pt x="25" y="236"/>
                    </a:lnTo>
                    <a:lnTo>
                      <a:pt x="25" y="244"/>
                    </a:lnTo>
                    <a:lnTo>
                      <a:pt x="23" y="250"/>
                    </a:lnTo>
                    <a:lnTo>
                      <a:pt x="21" y="257"/>
                    </a:lnTo>
                    <a:lnTo>
                      <a:pt x="21" y="265"/>
                    </a:lnTo>
                    <a:lnTo>
                      <a:pt x="20" y="271"/>
                    </a:lnTo>
                    <a:lnTo>
                      <a:pt x="20" y="278"/>
                    </a:lnTo>
                    <a:lnTo>
                      <a:pt x="21" y="267"/>
                    </a:lnTo>
                    <a:lnTo>
                      <a:pt x="35" y="232"/>
                    </a:lnTo>
                    <a:lnTo>
                      <a:pt x="50" y="202"/>
                    </a:lnTo>
                    <a:lnTo>
                      <a:pt x="68" y="171"/>
                    </a:lnTo>
                    <a:lnTo>
                      <a:pt x="89" y="142"/>
                    </a:lnTo>
                    <a:lnTo>
                      <a:pt x="114" y="115"/>
                    </a:lnTo>
                    <a:lnTo>
                      <a:pt x="139" y="92"/>
                    </a:lnTo>
                    <a:lnTo>
                      <a:pt x="167" y="71"/>
                    </a:lnTo>
                    <a:lnTo>
                      <a:pt x="198" y="52"/>
                    </a:lnTo>
                    <a:lnTo>
                      <a:pt x="231" y="37"/>
                    </a:lnTo>
                    <a:lnTo>
                      <a:pt x="263" y="25"/>
                    </a:lnTo>
                    <a:lnTo>
                      <a:pt x="300" y="16"/>
                    </a:lnTo>
                    <a:lnTo>
                      <a:pt x="327" y="12"/>
                    </a:lnTo>
                    <a:lnTo>
                      <a:pt x="327" y="10"/>
                    </a:lnTo>
                    <a:lnTo>
                      <a:pt x="329" y="10"/>
                    </a:lnTo>
                    <a:lnTo>
                      <a:pt x="329" y="8"/>
                    </a:lnTo>
                    <a:lnTo>
                      <a:pt x="329" y="6"/>
                    </a:lnTo>
                    <a:lnTo>
                      <a:pt x="329" y="4"/>
                    </a:lnTo>
                    <a:lnTo>
                      <a:pt x="330" y="2"/>
                    </a:lnTo>
                    <a:lnTo>
                      <a:pt x="330" y="0"/>
                    </a:lnTo>
                    <a:close/>
                    <a:moveTo>
                      <a:pt x="0" y="438"/>
                    </a:moveTo>
                    <a:lnTo>
                      <a:pt x="2" y="451"/>
                    </a:lnTo>
                    <a:lnTo>
                      <a:pt x="12" y="488"/>
                    </a:lnTo>
                    <a:lnTo>
                      <a:pt x="25" y="522"/>
                    </a:lnTo>
                    <a:lnTo>
                      <a:pt x="41" y="557"/>
                    </a:lnTo>
                    <a:lnTo>
                      <a:pt x="60" y="587"/>
                    </a:lnTo>
                    <a:lnTo>
                      <a:pt x="81" y="616"/>
                    </a:lnTo>
                    <a:lnTo>
                      <a:pt x="106" y="643"/>
                    </a:lnTo>
                    <a:lnTo>
                      <a:pt x="133" y="668"/>
                    </a:lnTo>
                    <a:lnTo>
                      <a:pt x="162" y="689"/>
                    </a:lnTo>
                    <a:lnTo>
                      <a:pt x="192" y="708"/>
                    </a:lnTo>
                    <a:lnTo>
                      <a:pt x="225" y="724"/>
                    </a:lnTo>
                    <a:lnTo>
                      <a:pt x="261" y="737"/>
                    </a:lnTo>
                    <a:lnTo>
                      <a:pt x="296" y="747"/>
                    </a:lnTo>
                    <a:lnTo>
                      <a:pt x="315" y="748"/>
                    </a:lnTo>
                    <a:lnTo>
                      <a:pt x="334" y="752"/>
                    </a:lnTo>
                    <a:lnTo>
                      <a:pt x="344" y="752"/>
                    </a:lnTo>
                    <a:lnTo>
                      <a:pt x="344" y="750"/>
                    </a:lnTo>
                    <a:lnTo>
                      <a:pt x="344" y="748"/>
                    </a:lnTo>
                    <a:lnTo>
                      <a:pt x="344" y="747"/>
                    </a:lnTo>
                    <a:lnTo>
                      <a:pt x="342" y="747"/>
                    </a:lnTo>
                    <a:lnTo>
                      <a:pt x="342" y="745"/>
                    </a:lnTo>
                    <a:lnTo>
                      <a:pt x="342" y="743"/>
                    </a:lnTo>
                    <a:lnTo>
                      <a:pt x="342" y="741"/>
                    </a:lnTo>
                    <a:lnTo>
                      <a:pt x="336" y="741"/>
                    </a:lnTo>
                    <a:lnTo>
                      <a:pt x="300" y="735"/>
                    </a:lnTo>
                    <a:lnTo>
                      <a:pt x="263" y="727"/>
                    </a:lnTo>
                    <a:lnTo>
                      <a:pt x="231" y="714"/>
                    </a:lnTo>
                    <a:lnTo>
                      <a:pt x="198" y="699"/>
                    </a:lnTo>
                    <a:lnTo>
                      <a:pt x="167" y="679"/>
                    </a:lnTo>
                    <a:lnTo>
                      <a:pt x="139" y="658"/>
                    </a:lnTo>
                    <a:lnTo>
                      <a:pt x="114" y="635"/>
                    </a:lnTo>
                    <a:lnTo>
                      <a:pt x="89" y="610"/>
                    </a:lnTo>
                    <a:lnTo>
                      <a:pt x="68" y="582"/>
                    </a:lnTo>
                    <a:lnTo>
                      <a:pt x="50" y="551"/>
                    </a:lnTo>
                    <a:lnTo>
                      <a:pt x="35" y="518"/>
                    </a:lnTo>
                    <a:lnTo>
                      <a:pt x="21" y="486"/>
                    </a:lnTo>
                    <a:lnTo>
                      <a:pt x="14" y="449"/>
                    </a:lnTo>
                    <a:lnTo>
                      <a:pt x="8" y="413"/>
                    </a:lnTo>
                    <a:lnTo>
                      <a:pt x="6" y="380"/>
                    </a:lnTo>
                    <a:lnTo>
                      <a:pt x="4" y="388"/>
                    </a:lnTo>
                    <a:lnTo>
                      <a:pt x="4" y="395"/>
                    </a:lnTo>
                    <a:lnTo>
                      <a:pt x="4" y="401"/>
                    </a:lnTo>
                    <a:lnTo>
                      <a:pt x="2" y="409"/>
                    </a:lnTo>
                    <a:lnTo>
                      <a:pt x="2" y="417"/>
                    </a:lnTo>
                    <a:lnTo>
                      <a:pt x="2" y="424"/>
                    </a:lnTo>
                    <a:lnTo>
                      <a:pt x="0" y="430"/>
                    </a:lnTo>
                    <a:lnTo>
                      <a:pt x="0" y="438"/>
                    </a:lnTo>
                    <a:close/>
                  </a:path>
                </a:pathLst>
              </a:custGeom>
              <a:solidFill>
                <a:srgbClr val="B9E3FF"/>
              </a:solidFill>
              <a:ln w="9525">
                <a:noFill/>
                <a:round/>
              </a:ln>
            </p:spPr>
            <p:txBody>
              <a:bodyPr/>
              <a:lstStyle/>
              <a:p>
                <a:endParaRPr lang="en-US"/>
              </a:p>
            </p:txBody>
          </p:sp>
          <p:sp>
            <p:nvSpPr>
              <p:cNvPr id="44288" name="Freeform 459"/>
              <p:cNvSpPr/>
              <p:nvPr/>
            </p:nvSpPr>
            <p:spPr bwMode="auto">
              <a:xfrm>
                <a:off x="4007" y="1727"/>
                <a:ext cx="342" cy="741"/>
              </a:xfrm>
              <a:custGeom>
                <a:avLst/>
                <a:gdLst>
                  <a:gd name="T0" fmla="*/ 296 w 342"/>
                  <a:gd name="T1" fmla="*/ 6 h 741"/>
                  <a:gd name="T2" fmla="*/ 227 w 342"/>
                  <a:gd name="T3" fmla="*/ 27 h 741"/>
                  <a:gd name="T4" fmla="*/ 163 w 342"/>
                  <a:gd name="T5" fmla="*/ 61 h 741"/>
                  <a:gd name="T6" fmla="*/ 108 w 342"/>
                  <a:gd name="T7" fmla="*/ 105 h 741"/>
                  <a:gd name="T8" fmla="*/ 62 w 342"/>
                  <a:gd name="T9" fmla="*/ 161 h 741"/>
                  <a:gd name="T10" fmla="*/ 27 w 342"/>
                  <a:gd name="T11" fmla="*/ 224 h 741"/>
                  <a:gd name="T12" fmla="*/ 19 w 342"/>
                  <a:gd name="T13" fmla="*/ 261 h 741"/>
                  <a:gd name="T14" fmla="*/ 12 w 342"/>
                  <a:gd name="T15" fmla="*/ 303 h 741"/>
                  <a:gd name="T16" fmla="*/ 8 w 342"/>
                  <a:gd name="T17" fmla="*/ 345 h 741"/>
                  <a:gd name="T18" fmla="*/ 2 w 342"/>
                  <a:gd name="T19" fmla="*/ 388 h 741"/>
                  <a:gd name="T20" fmla="*/ 6 w 342"/>
                  <a:gd name="T21" fmla="*/ 445 h 741"/>
                  <a:gd name="T22" fmla="*/ 27 w 342"/>
                  <a:gd name="T23" fmla="*/ 514 h 741"/>
                  <a:gd name="T24" fmla="*/ 62 w 342"/>
                  <a:gd name="T25" fmla="*/ 577 h 741"/>
                  <a:gd name="T26" fmla="*/ 108 w 342"/>
                  <a:gd name="T27" fmla="*/ 633 h 741"/>
                  <a:gd name="T28" fmla="*/ 163 w 342"/>
                  <a:gd name="T29" fmla="*/ 679 h 741"/>
                  <a:gd name="T30" fmla="*/ 227 w 342"/>
                  <a:gd name="T31" fmla="*/ 714 h 741"/>
                  <a:gd name="T32" fmla="*/ 296 w 342"/>
                  <a:gd name="T33" fmla="*/ 735 h 741"/>
                  <a:gd name="T34" fmla="*/ 342 w 342"/>
                  <a:gd name="T35" fmla="*/ 741 h 741"/>
                  <a:gd name="T36" fmla="*/ 340 w 342"/>
                  <a:gd name="T37" fmla="*/ 739 h 741"/>
                  <a:gd name="T38" fmla="*/ 340 w 342"/>
                  <a:gd name="T39" fmla="*/ 735 h 741"/>
                  <a:gd name="T40" fmla="*/ 338 w 342"/>
                  <a:gd name="T41" fmla="*/ 733 h 741"/>
                  <a:gd name="T42" fmla="*/ 338 w 342"/>
                  <a:gd name="T43" fmla="*/ 731 h 741"/>
                  <a:gd name="T44" fmla="*/ 298 w 342"/>
                  <a:gd name="T45" fmla="*/ 725 h 741"/>
                  <a:gd name="T46" fmla="*/ 231 w 342"/>
                  <a:gd name="T47" fmla="*/ 704 h 741"/>
                  <a:gd name="T48" fmla="*/ 169 w 342"/>
                  <a:gd name="T49" fmla="*/ 670 h 741"/>
                  <a:gd name="T50" fmla="*/ 115 w 342"/>
                  <a:gd name="T51" fmla="*/ 625 h 741"/>
                  <a:gd name="T52" fmla="*/ 71 w 342"/>
                  <a:gd name="T53" fmla="*/ 572 h 741"/>
                  <a:gd name="T54" fmla="*/ 37 w 342"/>
                  <a:gd name="T55" fmla="*/ 510 h 741"/>
                  <a:gd name="T56" fmla="*/ 16 w 342"/>
                  <a:gd name="T57" fmla="*/ 443 h 741"/>
                  <a:gd name="T58" fmla="*/ 10 w 342"/>
                  <a:gd name="T59" fmla="*/ 370 h 741"/>
                  <a:gd name="T60" fmla="*/ 16 w 342"/>
                  <a:gd name="T61" fmla="*/ 297 h 741"/>
                  <a:gd name="T62" fmla="*/ 37 w 342"/>
                  <a:gd name="T63" fmla="*/ 228 h 741"/>
                  <a:gd name="T64" fmla="*/ 71 w 342"/>
                  <a:gd name="T65" fmla="*/ 167 h 741"/>
                  <a:gd name="T66" fmla="*/ 115 w 342"/>
                  <a:gd name="T67" fmla="*/ 113 h 741"/>
                  <a:gd name="T68" fmla="*/ 169 w 342"/>
                  <a:gd name="T69" fmla="*/ 69 h 741"/>
                  <a:gd name="T70" fmla="*/ 231 w 342"/>
                  <a:gd name="T71" fmla="*/ 36 h 741"/>
                  <a:gd name="T72" fmla="*/ 298 w 342"/>
                  <a:gd name="T73" fmla="*/ 15 h 741"/>
                  <a:gd name="T74" fmla="*/ 325 w 342"/>
                  <a:gd name="T75" fmla="*/ 10 h 741"/>
                  <a:gd name="T76" fmla="*/ 325 w 342"/>
                  <a:gd name="T77" fmla="*/ 8 h 741"/>
                  <a:gd name="T78" fmla="*/ 325 w 342"/>
                  <a:gd name="T79" fmla="*/ 4 h 741"/>
                  <a:gd name="T80" fmla="*/ 327 w 342"/>
                  <a:gd name="T81" fmla="*/ 2 h 741"/>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42"/>
                  <a:gd name="T124" fmla="*/ 0 h 741"/>
                  <a:gd name="T125" fmla="*/ 342 w 342"/>
                  <a:gd name="T126" fmla="*/ 741 h 741"/>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42" h="741">
                    <a:moveTo>
                      <a:pt x="327" y="0"/>
                    </a:moveTo>
                    <a:lnTo>
                      <a:pt x="296" y="6"/>
                    </a:lnTo>
                    <a:lnTo>
                      <a:pt x="259" y="13"/>
                    </a:lnTo>
                    <a:lnTo>
                      <a:pt x="227" y="27"/>
                    </a:lnTo>
                    <a:lnTo>
                      <a:pt x="194" y="42"/>
                    </a:lnTo>
                    <a:lnTo>
                      <a:pt x="163" y="61"/>
                    </a:lnTo>
                    <a:lnTo>
                      <a:pt x="135" y="82"/>
                    </a:lnTo>
                    <a:lnTo>
                      <a:pt x="108" y="105"/>
                    </a:lnTo>
                    <a:lnTo>
                      <a:pt x="83" y="132"/>
                    </a:lnTo>
                    <a:lnTo>
                      <a:pt x="62" y="161"/>
                    </a:lnTo>
                    <a:lnTo>
                      <a:pt x="42" y="192"/>
                    </a:lnTo>
                    <a:lnTo>
                      <a:pt x="27" y="224"/>
                    </a:lnTo>
                    <a:lnTo>
                      <a:pt x="21" y="240"/>
                    </a:lnTo>
                    <a:lnTo>
                      <a:pt x="19" y="261"/>
                    </a:lnTo>
                    <a:lnTo>
                      <a:pt x="16" y="282"/>
                    </a:lnTo>
                    <a:lnTo>
                      <a:pt x="12" y="303"/>
                    </a:lnTo>
                    <a:lnTo>
                      <a:pt x="10" y="324"/>
                    </a:lnTo>
                    <a:lnTo>
                      <a:pt x="8" y="345"/>
                    </a:lnTo>
                    <a:lnTo>
                      <a:pt x="4" y="366"/>
                    </a:lnTo>
                    <a:lnTo>
                      <a:pt x="2" y="388"/>
                    </a:lnTo>
                    <a:lnTo>
                      <a:pt x="0" y="409"/>
                    </a:lnTo>
                    <a:lnTo>
                      <a:pt x="6" y="445"/>
                    </a:lnTo>
                    <a:lnTo>
                      <a:pt x="16" y="480"/>
                    </a:lnTo>
                    <a:lnTo>
                      <a:pt x="27" y="514"/>
                    </a:lnTo>
                    <a:lnTo>
                      <a:pt x="42" y="547"/>
                    </a:lnTo>
                    <a:lnTo>
                      <a:pt x="62" y="577"/>
                    </a:lnTo>
                    <a:lnTo>
                      <a:pt x="83" y="606"/>
                    </a:lnTo>
                    <a:lnTo>
                      <a:pt x="108" y="633"/>
                    </a:lnTo>
                    <a:lnTo>
                      <a:pt x="135" y="658"/>
                    </a:lnTo>
                    <a:lnTo>
                      <a:pt x="163" y="679"/>
                    </a:lnTo>
                    <a:lnTo>
                      <a:pt x="194" y="696"/>
                    </a:lnTo>
                    <a:lnTo>
                      <a:pt x="227" y="714"/>
                    </a:lnTo>
                    <a:lnTo>
                      <a:pt x="259" y="725"/>
                    </a:lnTo>
                    <a:lnTo>
                      <a:pt x="296" y="735"/>
                    </a:lnTo>
                    <a:lnTo>
                      <a:pt x="332" y="741"/>
                    </a:lnTo>
                    <a:lnTo>
                      <a:pt x="342" y="741"/>
                    </a:lnTo>
                    <a:lnTo>
                      <a:pt x="340" y="739"/>
                    </a:lnTo>
                    <a:lnTo>
                      <a:pt x="340" y="737"/>
                    </a:lnTo>
                    <a:lnTo>
                      <a:pt x="340" y="735"/>
                    </a:lnTo>
                    <a:lnTo>
                      <a:pt x="338" y="735"/>
                    </a:lnTo>
                    <a:lnTo>
                      <a:pt x="338" y="733"/>
                    </a:lnTo>
                    <a:lnTo>
                      <a:pt x="338" y="731"/>
                    </a:lnTo>
                    <a:lnTo>
                      <a:pt x="334" y="729"/>
                    </a:lnTo>
                    <a:lnTo>
                      <a:pt x="298" y="725"/>
                    </a:lnTo>
                    <a:lnTo>
                      <a:pt x="263" y="716"/>
                    </a:lnTo>
                    <a:lnTo>
                      <a:pt x="231" y="704"/>
                    </a:lnTo>
                    <a:lnTo>
                      <a:pt x="198" y="689"/>
                    </a:lnTo>
                    <a:lnTo>
                      <a:pt x="169" y="670"/>
                    </a:lnTo>
                    <a:lnTo>
                      <a:pt x="140" y="648"/>
                    </a:lnTo>
                    <a:lnTo>
                      <a:pt x="115" y="625"/>
                    </a:lnTo>
                    <a:lnTo>
                      <a:pt x="92" y="600"/>
                    </a:lnTo>
                    <a:lnTo>
                      <a:pt x="71" y="572"/>
                    </a:lnTo>
                    <a:lnTo>
                      <a:pt x="52" y="543"/>
                    </a:lnTo>
                    <a:lnTo>
                      <a:pt x="37" y="510"/>
                    </a:lnTo>
                    <a:lnTo>
                      <a:pt x="25" y="478"/>
                    </a:lnTo>
                    <a:lnTo>
                      <a:pt x="16" y="443"/>
                    </a:lnTo>
                    <a:lnTo>
                      <a:pt x="10" y="407"/>
                    </a:lnTo>
                    <a:lnTo>
                      <a:pt x="10" y="370"/>
                    </a:lnTo>
                    <a:lnTo>
                      <a:pt x="10" y="332"/>
                    </a:lnTo>
                    <a:lnTo>
                      <a:pt x="16" y="297"/>
                    </a:lnTo>
                    <a:lnTo>
                      <a:pt x="25" y="263"/>
                    </a:lnTo>
                    <a:lnTo>
                      <a:pt x="37" y="228"/>
                    </a:lnTo>
                    <a:lnTo>
                      <a:pt x="52" y="198"/>
                    </a:lnTo>
                    <a:lnTo>
                      <a:pt x="71" y="167"/>
                    </a:lnTo>
                    <a:lnTo>
                      <a:pt x="92" y="140"/>
                    </a:lnTo>
                    <a:lnTo>
                      <a:pt x="115" y="113"/>
                    </a:lnTo>
                    <a:lnTo>
                      <a:pt x="140" y="90"/>
                    </a:lnTo>
                    <a:lnTo>
                      <a:pt x="169" y="69"/>
                    </a:lnTo>
                    <a:lnTo>
                      <a:pt x="198" y="52"/>
                    </a:lnTo>
                    <a:lnTo>
                      <a:pt x="231" y="36"/>
                    </a:lnTo>
                    <a:lnTo>
                      <a:pt x="263" y="25"/>
                    </a:lnTo>
                    <a:lnTo>
                      <a:pt x="298" y="15"/>
                    </a:lnTo>
                    <a:lnTo>
                      <a:pt x="325" y="11"/>
                    </a:lnTo>
                    <a:lnTo>
                      <a:pt x="325" y="10"/>
                    </a:lnTo>
                    <a:lnTo>
                      <a:pt x="325" y="8"/>
                    </a:lnTo>
                    <a:lnTo>
                      <a:pt x="325" y="6"/>
                    </a:lnTo>
                    <a:lnTo>
                      <a:pt x="325" y="4"/>
                    </a:lnTo>
                    <a:lnTo>
                      <a:pt x="327" y="4"/>
                    </a:lnTo>
                    <a:lnTo>
                      <a:pt x="327" y="2"/>
                    </a:lnTo>
                    <a:lnTo>
                      <a:pt x="327" y="0"/>
                    </a:lnTo>
                    <a:close/>
                  </a:path>
                </a:pathLst>
              </a:custGeom>
              <a:solidFill>
                <a:srgbClr val="BAE3FF"/>
              </a:solidFill>
              <a:ln w="9525">
                <a:noFill/>
                <a:round/>
              </a:ln>
            </p:spPr>
            <p:txBody>
              <a:bodyPr/>
              <a:lstStyle/>
              <a:p>
                <a:endParaRPr lang="en-US"/>
              </a:p>
            </p:txBody>
          </p:sp>
          <p:sp>
            <p:nvSpPr>
              <p:cNvPr id="44289" name="Freeform 460"/>
              <p:cNvSpPr/>
              <p:nvPr/>
            </p:nvSpPr>
            <p:spPr bwMode="auto">
              <a:xfrm>
                <a:off x="4011" y="1733"/>
                <a:ext cx="336" cy="729"/>
              </a:xfrm>
              <a:custGeom>
                <a:avLst/>
                <a:gdLst>
                  <a:gd name="T0" fmla="*/ 294 w 336"/>
                  <a:gd name="T1" fmla="*/ 4 h 729"/>
                  <a:gd name="T2" fmla="*/ 225 w 336"/>
                  <a:gd name="T3" fmla="*/ 25 h 729"/>
                  <a:gd name="T4" fmla="*/ 161 w 336"/>
                  <a:gd name="T5" fmla="*/ 59 h 729"/>
                  <a:gd name="T6" fmla="*/ 108 w 336"/>
                  <a:gd name="T7" fmla="*/ 103 h 729"/>
                  <a:gd name="T8" fmla="*/ 62 w 336"/>
                  <a:gd name="T9" fmla="*/ 159 h 729"/>
                  <a:gd name="T10" fmla="*/ 29 w 336"/>
                  <a:gd name="T11" fmla="*/ 220 h 729"/>
                  <a:gd name="T12" fmla="*/ 14 w 336"/>
                  <a:gd name="T13" fmla="*/ 266 h 729"/>
                  <a:gd name="T14" fmla="*/ 10 w 336"/>
                  <a:gd name="T15" fmla="*/ 291 h 729"/>
                  <a:gd name="T16" fmla="*/ 6 w 336"/>
                  <a:gd name="T17" fmla="*/ 318 h 729"/>
                  <a:gd name="T18" fmla="*/ 2 w 336"/>
                  <a:gd name="T19" fmla="*/ 343 h 729"/>
                  <a:gd name="T20" fmla="*/ 0 w 336"/>
                  <a:gd name="T21" fmla="*/ 368 h 729"/>
                  <a:gd name="T22" fmla="*/ 8 w 336"/>
                  <a:gd name="T23" fmla="*/ 437 h 729"/>
                  <a:gd name="T24" fmla="*/ 29 w 336"/>
                  <a:gd name="T25" fmla="*/ 506 h 729"/>
                  <a:gd name="T26" fmla="*/ 62 w 336"/>
                  <a:gd name="T27" fmla="*/ 570 h 729"/>
                  <a:gd name="T28" fmla="*/ 108 w 336"/>
                  <a:gd name="T29" fmla="*/ 623 h 729"/>
                  <a:gd name="T30" fmla="*/ 161 w 336"/>
                  <a:gd name="T31" fmla="*/ 667 h 729"/>
                  <a:gd name="T32" fmla="*/ 225 w 336"/>
                  <a:gd name="T33" fmla="*/ 702 h 729"/>
                  <a:gd name="T34" fmla="*/ 294 w 336"/>
                  <a:gd name="T35" fmla="*/ 723 h 729"/>
                  <a:gd name="T36" fmla="*/ 336 w 336"/>
                  <a:gd name="T37" fmla="*/ 729 h 729"/>
                  <a:gd name="T38" fmla="*/ 334 w 336"/>
                  <a:gd name="T39" fmla="*/ 727 h 729"/>
                  <a:gd name="T40" fmla="*/ 334 w 336"/>
                  <a:gd name="T41" fmla="*/ 725 h 729"/>
                  <a:gd name="T42" fmla="*/ 332 w 336"/>
                  <a:gd name="T43" fmla="*/ 721 h 729"/>
                  <a:gd name="T44" fmla="*/ 332 w 336"/>
                  <a:gd name="T45" fmla="*/ 719 h 729"/>
                  <a:gd name="T46" fmla="*/ 296 w 336"/>
                  <a:gd name="T47" fmla="*/ 713 h 729"/>
                  <a:gd name="T48" fmla="*/ 229 w 336"/>
                  <a:gd name="T49" fmla="*/ 692 h 729"/>
                  <a:gd name="T50" fmla="*/ 167 w 336"/>
                  <a:gd name="T51" fmla="*/ 660 h 729"/>
                  <a:gd name="T52" fmla="*/ 115 w 336"/>
                  <a:gd name="T53" fmla="*/ 616 h 729"/>
                  <a:gd name="T54" fmla="*/ 71 w 336"/>
                  <a:gd name="T55" fmla="*/ 564 h 729"/>
                  <a:gd name="T56" fmla="*/ 38 w 336"/>
                  <a:gd name="T57" fmla="*/ 502 h 729"/>
                  <a:gd name="T58" fmla="*/ 17 w 336"/>
                  <a:gd name="T59" fmla="*/ 435 h 729"/>
                  <a:gd name="T60" fmla="*/ 10 w 336"/>
                  <a:gd name="T61" fmla="*/ 364 h 729"/>
                  <a:gd name="T62" fmla="*/ 17 w 336"/>
                  <a:gd name="T63" fmla="*/ 291 h 729"/>
                  <a:gd name="T64" fmla="*/ 38 w 336"/>
                  <a:gd name="T65" fmla="*/ 224 h 729"/>
                  <a:gd name="T66" fmla="*/ 71 w 336"/>
                  <a:gd name="T67" fmla="*/ 165 h 729"/>
                  <a:gd name="T68" fmla="*/ 115 w 336"/>
                  <a:gd name="T69" fmla="*/ 111 h 729"/>
                  <a:gd name="T70" fmla="*/ 167 w 336"/>
                  <a:gd name="T71" fmla="*/ 69 h 729"/>
                  <a:gd name="T72" fmla="*/ 229 w 336"/>
                  <a:gd name="T73" fmla="*/ 36 h 729"/>
                  <a:gd name="T74" fmla="*/ 296 w 336"/>
                  <a:gd name="T75" fmla="*/ 15 h 729"/>
                  <a:gd name="T76" fmla="*/ 319 w 336"/>
                  <a:gd name="T77" fmla="*/ 9 h 729"/>
                  <a:gd name="T78" fmla="*/ 319 w 336"/>
                  <a:gd name="T79" fmla="*/ 7 h 729"/>
                  <a:gd name="T80" fmla="*/ 321 w 336"/>
                  <a:gd name="T81" fmla="*/ 4 h 729"/>
                  <a:gd name="T82" fmla="*/ 321 w 336"/>
                  <a:gd name="T83" fmla="*/ 2 h 72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36"/>
                  <a:gd name="T127" fmla="*/ 0 h 729"/>
                  <a:gd name="T128" fmla="*/ 336 w 336"/>
                  <a:gd name="T129" fmla="*/ 729 h 72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36" h="729">
                    <a:moveTo>
                      <a:pt x="321" y="0"/>
                    </a:moveTo>
                    <a:lnTo>
                      <a:pt x="294" y="4"/>
                    </a:lnTo>
                    <a:lnTo>
                      <a:pt x="257" y="13"/>
                    </a:lnTo>
                    <a:lnTo>
                      <a:pt x="225" y="25"/>
                    </a:lnTo>
                    <a:lnTo>
                      <a:pt x="192" y="40"/>
                    </a:lnTo>
                    <a:lnTo>
                      <a:pt x="161" y="59"/>
                    </a:lnTo>
                    <a:lnTo>
                      <a:pt x="133" y="80"/>
                    </a:lnTo>
                    <a:lnTo>
                      <a:pt x="108" y="103"/>
                    </a:lnTo>
                    <a:lnTo>
                      <a:pt x="83" y="130"/>
                    </a:lnTo>
                    <a:lnTo>
                      <a:pt x="62" y="159"/>
                    </a:lnTo>
                    <a:lnTo>
                      <a:pt x="44" y="190"/>
                    </a:lnTo>
                    <a:lnTo>
                      <a:pt x="29" y="220"/>
                    </a:lnTo>
                    <a:lnTo>
                      <a:pt x="15" y="255"/>
                    </a:lnTo>
                    <a:lnTo>
                      <a:pt x="14" y="266"/>
                    </a:lnTo>
                    <a:lnTo>
                      <a:pt x="12" y="280"/>
                    </a:lnTo>
                    <a:lnTo>
                      <a:pt x="10" y="291"/>
                    </a:lnTo>
                    <a:lnTo>
                      <a:pt x="8" y="305"/>
                    </a:lnTo>
                    <a:lnTo>
                      <a:pt x="6" y="318"/>
                    </a:lnTo>
                    <a:lnTo>
                      <a:pt x="4" y="330"/>
                    </a:lnTo>
                    <a:lnTo>
                      <a:pt x="2" y="343"/>
                    </a:lnTo>
                    <a:lnTo>
                      <a:pt x="2" y="357"/>
                    </a:lnTo>
                    <a:lnTo>
                      <a:pt x="0" y="368"/>
                    </a:lnTo>
                    <a:lnTo>
                      <a:pt x="2" y="401"/>
                    </a:lnTo>
                    <a:lnTo>
                      <a:pt x="8" y="437"/>
                    </a:lnTo>
                    <a:lnTo>
                      <a:pt x="15" y="474"/>
                    </a:lnTo>
                    <a:lnTo>
                      <a:pt x="29" y="506"/>
                    </a:lnTo>
                    <a:lnTo>
                      <a:pt x="44" y="539"/>
                    </a:lnTo>
                    <a:lnTo>
                      <a:pt x="62" y="570"/>
                    </a:lnTo>
                    <a:lnTo>
                      <a:pt x="83" y="598"/>
                    </a:lnTo>
                    <a:lnTo>
                      <a:pt x="108" y="623"/>
                    </a:lnTo>
                    <a:lnTo>
                      <a:pt x="133" y="646"/>
                    </a:lnTo>
                    <a:lnTo>
                      <a:pt x="161" y="667"/>
                    </a:lnTo>
                    <a:lnTo>
                      <a:pt x="192" y="687"/>
                    </a:lnTo>
                    <a:lnTo>
                      <a:pt x="225" y="702"/>
                    </a:lnTo>
                    <a:lnTo>
                      <a:pt x="257" y="715"/>
                    </a:lnTo>
                    <a:lnTo>
                      <a:pt x="294" y="723"/>
                    </a:lnTo>
                    <a:lnTo>
                      <a:pt x="330" y="729"/>
                    </a:lnTo>
                    <a:lnTo>
                      <a:pt x="336" y="729"/>
                    </a:lnTo>
                    <a:lnTo>
                      <a:pt x="334" y="729"/>
                    </a:lnTo>
                    <a:lnTo>
                      <a:pt x="334" y="727"/>
                    </a:lnTo>
                    <a:lnTo>
                      <a:pt x="334" y="725"/>
                    </a:lnTo>
                    <a:lnTo>
                      <a:pt x="334" y="723"/>
                    </a:lnTo>
                    <a:lnTo>
                      <a:pt x="332" y="721"/>
                    </a:lnTo>
                    <a:lnTo>
                      <a:pt x="332" y="719"/>
                    </a:lnTo>
                    <a:lnTo>
                      <a:pt x="330" y="719"/>
                    </a:lnTo>
                    <a:lnTo>
                      <a:pt x="296" y="713"/>
                    </a:lnTo>
                    <a:lnTo>
                      <a:pt x="261" y="704"/>
                    </a:lnTo>
                    <a:lnTo>
                      <a:pt x="229" y="692"/>
                    </a:lnTo>
                    <a:lnTo>
                      <a:pt x="198" y="677"/>
                    </a:lnTo>
                    <a:lnTo>
                      <a:pt x="167" y="660"/>
                    </a:lnTo>
                    <a:lnTo>
                      <a:pt x="140" y="639"/>
                    </a:lnTo>
                    <a:lnTo>
                      <a:pt x="115" y="616"/>
                    </a:lnTo>
                    <a:lnTo>
                      <a:pt x="92" y="591"/>
                    </a:lnTo>
                    <a:lnTo>
                      <a:pt x="71" y="564"/>
                    </a:lnTo>
                    <a:lnTo>
                      <a:pt x="54" y="533"/>
                    </a:lnTo>
                    <a:lnTo>
                      <a:pt x="38" y="502"/>
                    </a:lnTo>
                    <a:lnTo>
                      <a:pt x="27" y="470"/>
                    </a:lnTo>
                    <a:lnTo>
                      <a:pt x="17" y="435"/>
                    </a:lnTo>
                    <a:lnTo>
                      <a:pt x="12" y="401"/>
                    </a:lnTo>
                    <a:lnTo>
                      <a:pt x="10" y="364"/>
                    </a:lnTo>
                    <a:lnTo>
                      <a:pt x="12" y="328"/>
                    </a:lnTo>
                    <a:lnTo>
                      <a:pt x="17" y="291"/>
                    </a:lnTo>
                    <a:lnTo>
                      <a:pt x="27" y="257"/>
                    </a:lnTo>
                    <a:lnTo>
                      <a:pt x="38" y="224"/>
                    </a:lnTo>
                    <a:lnTo>
                      <a:pt x="54" y="193"/>
                    </a:lnTo>
                    <a:lnTo>
                      <a:pt x="71" y="165"/>
                    </a:lnTo>
                    <a:lnTo>
                      <a:pt x="92" y="138"/>
                    </a:lnTo>
                    <a:lnTo>
                      <a:pt x="115" y="111"/>
                    </a:lnTo>
                    <a:lnTo>
                      <a:pt x="140" y="88"/>
                    </a:lnTo>
                    <a:lnTo>
                      <a:pt x="167" y="69"/>
                    </a:lnTo>
                    <a:lnTo>
                      <a:pt x="198" y="50"/>
                    </a:lnTo>
                    <a:lnTo>
                      <a:pt x="229" y="36"/>
                    </a:lnTo>
                    <a:lnTo>
                      <a:pt x="261" y="23"/>
                    </a:lnTo>
                    <a:lnTo>
                      <a:pt x="296" y="15"/>
                    </a:lnTo>
                    <a:lnTo>
                      <a:pt x="319" y="11"/>
                    </a:lnTo>
                    <a:lnTo>
                      <a:pt x="319" y="9"/>
                    </a:lnTo>
                    <a:lnTo>
                      <a:pt x="319" y="7"/>
                    </a:lnTo>
                    <a:lnTo>
                      <a:pt x="321" y="5"/>
                    </a:lnTo>
                    <a:lnTo>
                      <a:pt x="321" y="4"/>
                    </a:lnTo>
                    <a:lnTo>
                      <a:pt x="321" y="2"/>
                    </a:lnTo>
                    <a:lnTo>
                      <a:pt x="321" y="0"/>
                    </a:lnTo>
                    <a:close/>
                  </a:path>
                </a:pathLst>
              </a:custGeom>
              <a:solidFill>
                <a:srgbClr val="BBE3FF"/>
              </a:solidFill>
              <a:ln w="9525">
                <a:noFill/>
                <a:round/>
              </a:ln>
            </p:spPr>
            <p:txBody>
              <a:bodyPr/>
              <a:lstStyle/>
              <a:p>
                <a:endParaRPr lang="en-US"/>
              </a:p>
            </p:txBody>
          </p:sp>
          <p:sp>
            <p:nvSpPr>
              <p:cNvPr id="44290" name="Freeform 461"/>
              <p:cNvSpPr/>
              <p:nvPr/>
            </p:nvSpPr>
            <p:spPr bwMode="auto">
              <a:xfrm>
                <a:off x="4017" y="1738"/>
                <a:ext cx="328" cy="720"/>
              </a:xfrm>
              <a:custGeom>
                <a:avLst/>
                <a:gdLst>
                  <a:gd name="T0" fmla="*/ 288 w 328"/>
                  <a:gd name="T1" fmla="*/ 4 h 720"/>
                  <a:gd name="T2" fmla="*/ 221 w 328"/>
                  <a:gd name="T3" fmla="*/ 25 h 720"/>
                  <a:gd name="T4" fmla="*/ 159 w 328"/>
                  <a:gd name="T5" fmla="*/ 58 h 720"/>
                  <a:gd name="T6" fmla="*/ 105 w 328"/>
                  <a:gd name="T7" fmla="*/ 102 h 720"/>
                  <a:gd name="T8" fmla="*/ 61 w 328"/>
                  <a:gd name="T9" fmla="*/ 156 h 720"/>
                  <a:gd name="T10" fmla="*/ 27 w 328"/>
                  <a:gd name="T11" fmla="*/ 217 h 720"/>
                  <a:gd name="T12" fmla="*/ 6 w 328"/>
                  <a:gd name="T13" fmla="*/ 286 h 720"/>
                  <a:gd name="T14" fmla="*/ 0 w 328"/>
                  <a:gd name="T15" fmla="*/ 359 h 720"/>
                  <a:gd name="T16" fmla="*/ 6 w 328"/>
                  <a:gd name="T17" fmla="*/ 432 h 720"/>
                  <a:gd name="T18" fmla="*/ 27 w 328"/>
                  <a:gd name="T19" fmla="*/ 499 h 720"/>
                  <a:gd name="T20" fmla="*/ 61 w 328"/>
                  <a:gd name="T21" fmla="*/ 561 h 720"/>
                  <a:gd name="T22" fmla="*/ 105 w 328"/>
                  <a:gd name="T23" fmla="*/ 614 h 720"/>
                  <a:gd name="T24" fmla="*/ 159 w 328"/>
                  <a:gd name="T25" fmla="*/ 659 h 720"/>
                  <a:gd name="T26" fmla="*/ 221 w 328"/>
                  <a:gd name="T27" fmla="*/ 693 h 720"/>
                  <a:gd name="T28" fmla="*/ 288 w 328"/>
                  <a:gd name="T29" fmla="*/ 714 h 720"/>
                  <a:gd name="T30" fmla="*/ 328 w 328"/>
                  <a:gd name="T31" fmla="*/ 720 h 720"/>
                  <a:gd name="T32" fmla="*/ 326 w 328"/>
                  <a:gd name="T33" fmla="*/ 716 h 720"/>
                  <a:gd name="T34" fmla="*/ 326 w 328"/>
                  <a:gd name="T35" fmla="*/ 714 h 720"/>
                  <a:gd name="T36" fmla="*/ 326 w 328"/>
                  <a:gd name="T37" fmla="*/ 710 h 720"/>
                  <a:gd name="T38" fmla="*/ 324 w 328"/>
                  <a:gd name="T39" fmla="*/ 708 h 720"/>
                  <a:gd name="T40" fmla="*/ 257 w 328"/>
                  <a:gd name="T41" fmla="*/ 695 h 720"/>
                  <a:gd name="T42" fmla="*/ 194 w 328"/>
                  <a:gd name="T43" fmla="*/ 668 h 720"/>
                  <a:gd name="T44" fmla="*/ 138 w 328"/>
                  <a:gd name="T45" fmla="*/ 630 h 720"/>
                  <a:gd name="T46" fmla="*/ 90 w 328"/>
                  <a:gd name="T47" fmla="*/ 582 h 720"/>
                  <a:gd name="T48" fmla="*/ 52 w 328"/>
                  <a:gd name="T49" fmla="*/ 526 h 720"/>
                  <a:gd name="T50" fmla="*/ 25 w 328"/>
                  <a:gd name="T51" fmla="*/ 463 h 720"/>
                  <a:gd name="T52" fmla="*/ 11 w 328"/>
                  <a:gd name="T53" fmla="*/ 394 h 720"/>
                  <a:gd name="T54" fmla="*/ 11 w 328"/>
                  <a:gd name="T55" fmla="*/ 323 h 720"/>
                  <a:gd name="T56" fmla="*/ 25 w 328"/>
                  <a:gd name="T57" fmla="*/ 254 h 720"/>
                  <a:gd name="T58" fmla="*/ 52 w 328"/>
                  <a:gd name="T59" fmla="*/ 190 h 720"/>
                  <a:gd name="T60" fmla="*/ 90 w 328"/>
                  <a:gd name="T61" fmla="*/ 135 h 720"/>
                  <a:gd name="T62" fmla="*/ 138 w 328"/>
                  <a:gd name="T63" fmla="*/ 87 h 720"/>
                  <a:gd name="T64" fmla="*/ 194 w 328"/>
                  <a:gd name="T65" fmla="*/ 50 h 720"/>
                  <a:gd name="T66" fmla="*/ 257 w 328"/>
                  <a:gd name="T67" fmla="*/ 23 h 720"/>
                  <a:gd name="T68" fmla="*/ 311 w 328"/>
                  <a:gd name="T69" fmla="*/ 12 h 720"/>
                  <a:gd name="T70" fmla="*/ 311 w 328"/>
                  <a:gd name="T71" fmla="*/ 8 h 720"/>
                  <a:gd name="T72" fmla="*/ 313 w 328"/>
                  <a:gd name="T73" fmla="*/ 6 h 720"/>
                  <a:gd name="T74" fmla="*/ 313 w 328"/>
                  <a:gd name="T75" fmla="*/ 2 h 720"/>
                  <a:gd name="T76" fmla="*/ 315 w 328"/>
                  <a:gd name="T77" fmla="*/ 0 h 72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28"/>
                  <a:gd name="T118" fmla="*/ 0 h 720"/>
                  <a:gd name="T119" fmla="*/ 328 w 328"/>
                  <a:gd name="T120" fmla="*/ 720 h 72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28" h="720">
                    <a:moveTo>
                      <a:pt x="315" y="0"/>
                    </a:moveTo>
                    <a:lnTo>
                      <a:pt x="288" y="4"/>
                    </a:lnTo>
                    <a:lnTo>
                      <a:pt x="253" y="14"/>
                    </a:lnTo>
                    <a:lnTo>
                      <a:pt x="221" y="25"/>
                    </a:lnTo>
                    <a:lnTo>
                      <a:pt x="188" y="41"/>
                    </a:lnTo>
                    <a:lnTo>
                      <a:pt x="159" y="58"/>
                    </a:lnTo>
                    <a:lnTo>
                      <a:pt x="130" y="79"/>
                    </a:lnTo>
                    <a:lnTo>
                      <a:pt x="105" y="102"/>
                    </a:lnTo>
                    <a:lnTo>
                      <a:pt x="82" y="129"/>
                    </a:lnTo>
                    <a:lnTo>
                      <a:pt x="61" y="156"/>
                    </a:lnTo>
                    <a:lnTo>
                      <a:pt x="42" y="187"/>
                    </a:lnTo>
                    <a:lnTo>
                      <a:pt x="27" y="217"/>
                    </a:lnTo>
                    <a:lnTo>
                      <a:pt x="15" y="252"/>
                    </a:lnTo>
                    <a:lnTo>
                      <a:pt x="6" y="286"/>
                    </a:lnTo>
                    <a:lnTo>
                      <a:pt x="0" y="321"/>
                    </a:lnTo>
                    <a:lnTo>
                      <a:pt x="0" y="359"/>
                    </a:lnTo>
                    <a:lnTo>
                      <a:pt x="0" y="396"/>
                    </a:lnTo>
                    <a:lnTo>
                      <a:pt x="6" y="432"/>
                    </a:lnTo>
                    <a:lnTo>
                      <a:pt x="15" y="467"/>
                    </a:lnTo>
                    <a:lnTo>
                      <a:pt x="27" y="499"/>
                    </a:lnTo>
                    <a:lnTo>
                      <a:pt x="42" y="532"/>
                    </a:lnTo>
                    <a:lnTo>
                      <a:pt x="61" y="561"/>
                    </a:lnTo>
                    <a:lnTo>
                      <a:pt x="82" y="589"/>
                    </a:lnTo>
                    <a:lnTo>
                      <a:pt x="105" y="614"/>
                    </a:lnTo>
                    <a:lnTo>
                      <a:pt x="130" y="637"/>
                    </a:lnTo>
                    <a:lnTo>
                      <a:pt x="159" y="659"/>
                    </a:lnTo>
                    <a:lnTo>
                      <a:pt x="188" y="678"/>
                    </a:lnTo>
                    <a:lnTo>
                      <a:pt x="221" y="693"/>
                    </a:lnTo>
                    <a:lnTo>
                      <a:pt x="253" y="705"/>
                    </a:lnTo>
                    <a:lnTo>
                      <a:pt x="288" y="714"/>
                    </a:lnTo>
                    <a:lnTo>
                      <a:pt x="324" y="718"/>
                    </a:lnTo>
                    <a:lnTo>
                      <a:pt x="328" y="720"/>
                    </a:lnTo>
                    <a:lnTo>
                      <a:pt x="328" y="718"/>
                    </a:lnTo>
                    <a:lnTo>
                      <a:pt x="326" y="716"/>
                    </a:lnTo>
                    <a:lnTo>
                      <a:pt x="326" y="714"/>
                    </a:lnTo>
                    <a:lnTo>
                      <a:pt x="326" y="712"/>
                    </a:lnTo>
                    <a:lnTo>
                      <a:pt x="326" y="710"/>
                    </a:lnTo>
                    <a:lnTo>
                      <a:pt x="324" y="710"/>
                    </a:lnTo>
                    <a:lnTo>
                      <a:pt x="324" y="708"/>
                    </a:lnTo>
                    <a:lnTo>
                      <a:pt x="290" y="703"/>
                    </a:lnTo>
                    <a:lnTo>
                      <a:pt x="257" y="695"/>
                    </a:lnTo>
                    <a:lnTo>
                      <a:pt x="224" y="682"/>
                    </a:lnTo>
                    <a:lnTo>
                      <a:pt x="194" y="668"/>
                    </a:lnTo>
                    <a:lnTo>
                      <a:pt x="165" y="651"/>
                    </a:lnTo>
                    <a:lnTo>
                      <a:pt x="138" y="630"/>
                    </a:lnTo>
                    <a:lnTo>
                      <a:pt x="113" y="607"/>
                    </a:lnTo>
                    <a:lnTo>
                      <a:pt x="90" y="582"/>
                    </a:lnTo>
                    <a:lnTo>
                      <a:pt x="69" y="555"/>
                    </a:lnTo>
                    <a:lnTo>
                      <a:pt x="52" y="526"/>
                    </a:lnTo>
                    <a:lnTo>
                      <a:pt x="36" y="495"/>
                    </a:lnTo>
                    <a:lnTo>
                      <a:pt x="25" y="463"/>
                    </a:lnTo>
                    <a:lnTo>
                      <a:pt x="17" y="430"/>
                    </a:lnTo>
                    <a:lnTo>
                      <a:pt x="11" y="394"/>
                    </a:lnTo>
                    <a:lnTo>
                      <a:pt x="9" y="359"/>
                    </a:lnTo>
                    <a:lnTo>
                      <a:pt x="11" y="323"/>
                    </a:lnTo>
                    <a:lnTo>
                      <a:pt x="17" y="288"/>
                    </a:lnTo>
                    <a:lnTo>
                      <a:pt x="25" y="254"/>
                    </a:lnTo>
                    <a:lnTo>
                      <a:pt x="36" y="221"/>
                    </a:lnTo>
                    <a:lnTo>
                      <a:pt x="52" y="190"/>
                    </a:lnTo>
                    <a:lnTo>
                      <a:pt x="69" y="162"/>
                    </a:lnTo>
                    <a:lnTo>
                      <a:pt x="90" y="135"/>
                    </a:lnTo>
                    <a:lnTo>
                      <a:pt x="113" y="110"/>
                    </a:lnTo>
                    <a:lnTo>
                      <a:pt x="138" y="87"/>
                    </a:lnTo>
                    <a:lnTo>
                      <a:pt x="165" y="68"/>
                    </a:lnTo>
                    <a:lnTo>
                      <a:pt x="194" y="50"/>
                    </a:lnTo>
                    <a:lnTo>
                      <a:pt x="224" y="35"/>
                    </a:lnTo>
                    <a:lnTo>
                      <a:pt x="257" y="23"/>
                    </a:lnTo>
                    <a:lnTo>
                      <a:pt x="290" y="14"/>
                    </a:lnTo>
                    <a:lnTo>
                      <a:pt x="311" y="12"/>
                    </a:lnTo>
                    <a:lnTo>
                      <a:pt x="311" y="10"/>
                    </a:lnTo>
                    <a:lnTo>
                      <a:pt x="311" y="8"/>
                    </a:lnTo>
                    <a:lnTo>
                      <a:pt x="313" y="8"/>
                    </a:lnTo>
                    <a:lnTo>
                      <a:pt x="313" y="6"/>
                    </a:lnTo>
                    <a:lnTo>
                      <a:pt x="313" y="4"/>
                    </a:lnTo>
                    <a:lnTo>
                      <a:pt x="313" y="2"/>
                    </a:lnTo>
                    <a:lnTo>
                      <a:pt x="315" y="0"/>
                    </a:lnTo>
                    <a:close/>
                  </a:path>
                </a:pathLst>
              </a:custGeom>
              <a:solidFill>
                <a:srgbClr val="BCE4FF"/>
              </a:solidFill>
              <a:ln w="9525">
                <a:noFill/>
                <a:round/>
              </a:ln>
            </p:spPr>
            <p:txBody>
              <a:bodyPr/>
              <a:lstStyle/>
              <a:p>
                <a:endParaRPr lang="en-US"/>
              </a:p>
            </p:txBody>
          </p:sp>
          <p:sp>
            <p:nvSpPr>
              <p:cNvPr id="44291" name="Freeform 462"/>
              <p:cNvSpPr/>
              <p:nvPr/>
            </p:nvSpPr>
            <p:spPr bwMode="auto">
              <a:xfrm>
                <a:off x="4021" y="1744"/>
                <a:ext cx="322" cy="708"/>
              </a:xfrm>
              <a:custGeom>
                <a:avLst/>
                <a:gdLst>
                  <a:gd name="T0" fmla="*/ 286 w 322"/>
                  <a:gd name="T1" fmla="*/ 4 h 708"/>
                  <a:gd name="T2" fmla="*/ 219 w 322"/>
                  <a:gd name="T3" fmla="*/ 25 h 708"/>
                  <a:gd name="T4" fmla="*/ 157 w 322"/>
                  <a:gd name="T5" fmla="*/ 58 h 708"/>
                  <a:gd name="T6" fmla="*/ 105 w 322"/>
                  <a:gd name="T7" fmla="*/ 100 h 708"/>
                  <a:gd name="T8" fmla="*/ 61 w 322"/>
                  <a:gd name="T9" fmla="*/ 154 h 708"/>
                  <a:gd name="T10" fmla="*/ 28 w 322"/>
                  <a:gd name="T11" fmla="*/ 213 h 708"/>
                  <a:gd name="T12" fmla="*/ 7 w 322"/>
                  <a:gd name="T13" fmla="*/ 280 h 708"/>
                  <a:gd name="T14" fmla="*/ 0 w 322"/>
                  <a:gd name="T15" fmla="*/ 353 h 708"/>
                  <a:gd name="T16" fmla="*/ 7 w 322"/>
                  <a:gd name="T17" fmla="*/ 424 h 708"/>
                  <a:gd name="T18" fmla="*/ 28 w 322"/>
                  <a:gd name="T19" fmla="*/ 491 h 708"/>
                  <a:gd name="T20" fmla="*/ 61 w 322"/>
                  <a:gd name="T21" fmla="*/ 553 h 708"/>
                  <a:gd name="T22" fmla="*/ 105 w 322"/>
                  <a:gd name="T23" fmla="*/ 605 h 708"/>
                  <a:gd name="T24" fmla="*/ 157 w 322"/>
                  <a:gd name="T25" fmla="*/ 649 h 708"/>
                  <a:gd name="T26" fmla="*/ 219 w 322"/>
                  <a:gd name="T27" fmla="*/ 681 h 708"/>
                  <a:gd name="T28" fmla="*/ 286 w 322"/>
                  <a:gd name="T29" fmla="*/ 702 h 708"/>
                  <a:gd name="T30" fmla="*/ 322 w 322"/>
                  <a:gd name="T31" fmla="*/ 708 h 708"/>
                  <a:gd name="T32" fmla="*/ 322 w 322"/>
                  <a:gd name="T33" fmla="*/ 704 h 708"/>
                  <a:gd name="T34" fmla="*/ 320 w 322"/>
                  <a:gd name="T35" fmla="*/ 702 h 708"/>
                  <a:gd name="T36" fmla="*/ 320 w 322"/>
                  <a:gd name="T37" fmla="*/ 699 h 708"/>
                  <a:gd name="T38" fmla="*/ 318 w 322"/>
                  <a:gd name="T39" fmla="*/ 697 h 708"/>
                  <a:gd name="T40" fmla="*/ 253 w 322"/>
                  <a:gd name="T41" fmla="*/ 683 h 708"/>
                  <a:gd name="T42" fmla="*/ 192 w 322"/>
                  <a:gd name="T43" fmla="*/ 656 h 708"/>
                  <a:gd name="T44" fmla="*/ 136 w 322"/>
                  <a:gd name="T45" fmla="*/ 620 h 708"/>
                  <a:gd name="T46" fmla="*/ 90 w 322"/>
                  <a:gd name="T47" fmla="*/ 572 h 708"/>
                  <a:gd name="T48" fmla="*/ 53 w 322"/>
                  <a:gd name="T49" fmla="*/ 518 h 708"/>
                  <a:gd name="T50" fmla="*/ 27 w 322"/>
                  <a:gd name="T51" fmla="*/ 455 h 708"/>
                  <a:gd name="T52" fmla="*/ 13 w 322"/>
                  <a:gd name="T53" fmla="*/ 388 h 708"/>
                  <a:gd name="T54" fmla="*/ 13 w 322"/>
                  <a:gd name="T55" fmla="*/ 317 h 708"/>
                  <a:gd name="T56" fmla="*/ 27 w 322"/>
                  <a:gd name="T57" fmla="*/ 250 h 708"/>
                  <a:gd name="T58" fmla="*/ 53 w 322"/>
                  <a:gd name="T59" fmla="*/ 188 h 708"/>
                  <a:gd name="T60" fmla="*/ 90 w 322"/>
                  <a:gd name="T61" fmla="*/ 133 h 708"/>
                  <a:gd name="T62" fmla="*/ 136 w 322"/>
                  <a:gd name="T63" fmla="*/ 87 h 708"/>
                  <a:gd name="T64" fmla="*/ 192 w 322"/>
                  <a:gd name="T65" fmla="*/ 48 h 708"/>
                  <a:gd name="T66" fmla="*/ 253 w 322"/>
                  <a:gd name="T67" fmla="*/ 23 h 708"/>
                  <a:gd name="T68" fmla="*/ 305 w 322"/>
                  <a:gd name="T69" fmla="*/ 12 h 708"/>
                  <a:gd name="T70" fmla="*/ 307 w 322"/>
                  <a:gd name="T71" fmla="*/ 8 h 708"/>
                  <a:gd name="T72" fmla="*/ 307 w 322"/>
                  <a:gd name="T73" fmla="*/ 6 h 708"/>
                  <a:gd name="T74" fmla="*/ 307 w 322"/>
                  <a:gd name="T75" fmla="*/ 2 h 708"/>
                  <a:gd name="T76" fmla="*/ 309 w 322"/>
                  <a:gd name="T77" fmla="*/ 0 h 70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22"/>
                  <a:gd name="T118" fmla="*/ 0 h 708"/>
                  <a:gd name="T119" fmla="*/ 322 w 322"/>
                  <a:gd name="T120" fmla="*/ 708 h 70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22" h="708">
                    <a:moveTo>
                      <a:pt x="309" y="0"/>
                    </a:moveTo>
                    <a:lnTo>
                      <a:pt x="286" y="4"/>
                    </a:lnTo>
                    <a:lnTo>
                      <a:pt x="251" y="12"/>
                    </a:lnTo>
                    <a:lnTo>
                      <a:pt x="219" y="25"/>
                    </a:lnTo>
                    <a:lnTo>
                      <a:pt x="188" y="39"/>
                    </a:lnTo>
                    <a:lnTo>
                      <a:pt x="157" y="58"/>
                    </a:lnTo>
                    <a:lnTo>
                      <a:pt x="130" y="77"/>
                    </a:lnTo>
                    <a:lnTo>
                      <a:pt x="105" y="100"/>
                    </a:lnTo>
                    <a:lnTo>
                      <a:pt x="82" y="127"/>
                    </a:lnTo>
                    <a:lnTo>
                      <a:pt x="61" y="154"/>
                    </a:lnTo>
                    <a:lnTo>
                      <a:pt x="44" y="182"/>
                    </a:lnTo>
                    <a:lnTo>
                      <a:pt x="28" y="213"/>
                    </a:lnTo>
                    <a:lnTo>
                      <a:pt x="17" y="246"/>
                    </a:lnTo>
                    <a:lnTo>
                      <a:pt x="7" y="280"/>
                    </a:lnTo>
                    <a:lnTo>
                      <a:pt x="2" y="317"/>
                    </a:lnTo>
                    <a:lnTo>
                      <a:pt x="0" y="353"/>
                    </a:lnTo>
                    <a:lnTo>
                      <a:pt x="2" y="390"/>
                    </a:lnTo>
                    <a:lnTo>
                      <a:pt x="7" y="424"/>
                    </a:lnTo>
                    <a:lnTo>
                      <a:pt x="17" y="459"/>
                    </a:lnTo>
                    <a:lnTo>
                      <a:pt x="28" y="491"/>
                    </a:lnTo>
                    <a:lnTo>
                      <a:pt x="44" y="522"/>
                    </a:lnTo>
                    <a:lnTo>
                      <a:pt x="61" y="553"/>
                    </a:lnTo>
                    <a:lnTo>
                      <a:pt x="82" y="580"/>
                    </a:lnTo>
                    <a:lnTo>
                      <a:pt x="105" y="605"/>
                    </a:lnTo>
                    <a:lnTo>
                      <a:pt x="130" y="628"/>
                    </a:lnTo>
                    <a:lnTo>
                      <a:pt x="157" y="649"/>
                    </a:lnTo>
                    <a:lnTo>
                      <a:pt x="188" y="666"/>
                    </a:lnTo>
                    <a:lnTo>
                      <a:pt x="219" y="681"/>
                    </a:lnTo>
                    <a:lnTo>
                      <a:pt x="251" y="693"/>
                    </a:lnTo>
                    <a:lnTo>
                      <a:pt x="286" y="702"/>
                    </a:lnTo>
                    <a:lnTo>
                      <a:pt x="320" y="708"/>
                    </a:lnTo>
                    <a:lnTo>
                      <a:pt x="322" y="708"/>
                    </a:lnTo>
                    <a:lnTo>
                      <a:pt x="322" y="706"/>
                    </a:lnTo>
                    <a:lnTo>
                      <a:pt x="322" y="704"/>
                    </a:lnTo>
                    <a:lnTo>
                      <a:pt x="320" y="704"/>
                    </a:lnTo>
                    <a:lnTo>
                      <a:pt x="320" y="702"/>
                    </a:lnTo>
                    <a:lnTo>
                      <a:pt x="320" y="701"/>
                    </a:lnTo>
                    <a:lnTo>
                      <a:pt x="320" y="699"/>
                    </a:lnTo>
                    <a:lnTo>
                      <a:pt x="318" y="697"/>
                    </a:lnTo>
                    <a:lnTo>
                      <a:pt x="288" y="691"/>
                    </a:lnTo>
                    <a:lnTo>
                      <a:pt x="253" y="683"/>
                    </a:lnTo>
                    <a:lnTo>
                      <a:pt x="222" y="672"/>
                    </a:lnTo>
                    <a:lnTo>
                      <a:pt x="192" y="656"/>
                    </a:lnTo>
                    <a:lnTo>
                      <a:pt x="163" y="639"/>
                    </a:lnTo>
                    <a:lnTo>
                      <a:pt x="136" y="620"/>
                    </a:lnTo>
                    <a:lnTo>
                      <a:pt x="113" y="597"/>
                    </a:lnTo>
                    <a:lnTo>
                      <a:pt x="90" y="572"/>
                    </a:lnTo>
                    <a:lnTo>
                      <a:pt x="71" y="547"/>
                    </a:lnTo>
                    <a:lnTo>
                      <a:pt x="53" y="518"/>
                    </a:lnTo>
                    <a:lnTo>
                      <a:pt x="38" y="488"/>
                    </a:lnTo>
                    <a:lnTo>
                      <a:pt x="27" y="455"/>
                    </a:lnTo>
                    <a:lnTo>
                      <a:pt x="17" y="422"/>
                    </a:lnTo>
                    <a:lnTo>
                      <a:pt x="13" y="388"/>
                    </a:lnTo>
                    <a:lnTo>
                      <a:pt x="11" y="353"/>
                    </a:lnTo>
                    <a:lnTo>
                      <a:pt x="13" y="317"/>
                    </a:lnTo>
                    <a:lnTo>
                      <a:pt x="17" y="282"/>
                    </a:lnTo>
                    <a:lnTo>
                      <a:pt x="27" y="250"/>
                    </a:lnTo>
                    <a:lnTo>
                      <a:pt x="38" y="219"/>
                    </a:lnTo>
                    <a:lnTo>
                      <a:pt x="53" y="188"/>
                    </a:lnTo>
                    <a:lnTo>
                      <a:pt x="71" y="159"/>
                    </a:lnTo>
                    <a:lnTo>
                      <a:pt x="90" y="133"/>
                    </a:lnTo>
                    <a:lnTo>
                      <a:pt x="113" y="108"/>
                    </a:lnTo>
                    <a:lnTo>
                      <a:pt x="136" y="87"/>
                    </a:lnTo>
                    <a:lnTo>
                      <a:pt x="163" y="65"/>
                    </a:lnTo>
                    <a:lnTo>
                      <a:pt x="192" y="48"/>
                    </a:lnTo>
                    <a:lnTo>
                      <a:pt x="222" y="35"/>
                    </a:lnTo>
                    <a:lnTo>
                      <a:pt x="253" y="23"/>
                    </a:lnTo>
                    <a:lnTo>
                      <a:pt x="288" y="14"/>
                    </a:lnTo>
                    <a:lnTo>
                      <a:pt x="305" y="12"/>
                    </a:lnTo>
                    <a:lnTo>
                      <a:pt x="307" y="10"/>
                    </a:lnTo>
                    <a:lnTo>
                      <a:pt x="307" y="8"/>
                    </a:lnTo>
                    <a:lnTo>
                      <a:pt x="307" y="6"/>
                    </a:lnTo>
                    <a:lnTo>
                      <a:pt x="307" y="4"/>
                    </a:lnTo>
                    <a:lnTo>
                      <a:pt x="307" y="2"/>
                    </a:lnTo>
                    <a:lnTo>
                      <a:pt x="309" y="2"/>
                    </a:lnTo>
                    <a:lnTo>
                      <a:pt x="309" y="0"/>
                    </a:lnTo>
                    <a:close/>
                  </a:path>
                </a:pathLst>
              </a:custGeom>
              <a:solidFill>
                <a:srgbClr val="BDE4FF"/>
              </a:solidFill>
              <a:ln w="9525">
                <a:noFill/>
                <a:round/>
              </a:ln>
            </p:spPr>
            <p:txBody>
              <a:bodyPr/>
              <a:lstStyle/>
              <a:p>
                <a:endParaRPr lang="en-US"/>
              </a:p>
            </p:txBody>
          </p:sp>
          <p:sp>
            <p:nvSpPr>
              <p:cNvPr id="44292" name="Freeform 463"/>
              <p:cNvSpPr/>
              <p:nvPr/>
            </p:nvSpPr>
            <p:spPr bwMode="auto">
              <a:xfrm>
                <a:off x="4026" y="1750"/>
                <a:ext cx="315" cy="696"/>
              </a:xfrm>
              <a:custGeom>
                <a:avLst/>
                <a:gdLst>
                  <a:gd name="T0" fmla="*/ 281 w 315"/>
                  <a:gd name="T1" fmla="*/ 2 h 696"/>
                  <a:gd name="T2" fmla="*/ 215 w 315"/>
                  <a:gd name="T3" fmla="*/ 23 h 696"/>
                  <a:gd name="T4" fmla="*/ 156 w 315"/>
                  <a:gd name="T5" fmla="*/ 56 h 696"/>
                  <a:gd name="T6" fmla="*/ 104 w 315"/>
                  <a:gd name="T7" fmla="*/ 98 h 696"/>
                  <a:gd name="T8" fmla="*/ 60 w 315"/>
                  <a:gd name="T9" fmla="*/ 150 h 696"/>
                  <a:gd name="T10" fmla="*/ 27 w 315"/>
                  <a:gd name="T11" fmla="*/ 209 h 696"/>
                  <a:gd name="T12" fmla="*/ 8 w 315"/>
                  <a:gd name="T13" fmla="*/ 276 h 696"/>
                  <a:gd name="T14" fmla="*/ 0 w 315"/>
                  <a:gd name="T15" fmla="*/ 347 h 696"/>
                  <a:gd name="T16" fmla="*/ 8 w 315"/>
                  <a:gd name="T17" fmla="*/ 418 h 696"/>
                  <a:gd name="T18" fmla="*/ 27 w 315"/>
                  <a:gd name="T19" fmla="*/ 483 h 696"/>
                  <a:gd name="T20" fmla="*/ 60 w 315"/>
                  <a:gd name="T21" fmla="*/ 543 h 696"/>
                  <a:gd name="T22" fmla="*/ 104 w 315"/>
                  <a:gd name="T23" fmla="*/ 595 h 696"/>
                  <a:gd name="T24" fmla="*/ 156 w 315"/>
                  <a:gd name="T25" fmla="*/ 639 h 696"/>
                  <a:gd name="T26" fmla="*/ 215 w 315"/>
                  <a:gd name="T27" fmla="*/ 670 h 696"/>
                  <a:gd name="T28" fmla="*/ 281 w 315"/>
                  <a:gd name="T29" fmla="*/ 691 h 696"/>
                  <a:gd name="T30" fmla="*/ 315 w 315"/>
                  <a:gd name="T31" fmla="*/ 695 h 696"/>
                  <a:gd name="T32" fmla="*/ 315 w 315"/>
                  <a:gd name="T33" fmla="*/ 693 h 696"/>
                  <a:gd name="T34" fmla="*/ 313 w 315"/>
                  <a:gd name="T35" fmla="*/ 689 h 696"/>
                  <a:gd name="T36" fmla="*/ 313 w 315"/>
                  <a:gd name="T37" fmla="*/ 687 h 696"/>
                  <a:gd name="T38" fmla="*/ 283 w 315"/>
                  <a:gd name="T39" fmla="*/ 681 h 696"/>
                  <a:gd name="T40" fmla="*/ 219 w 315"/>
                  <a:gd name="T41" fmla="*/ 660 h 696"/>
                  <a:gd name="T42" fmla="*/ 162 w 315"/>
                  <a:gd name="T43" fmla="*/ 629 h 696"/>
                  <a:gd name="T44" fmla="*/ 112 w 315"/>
                  <a:gd name="T45" fmla="*/ 587 h 696"/>
                  <a:gd name="T46" fmla="*/ 70 w 315"/>
                  <a:gd name="T47" fmla="*/ 537 h 696"/>
                  <a:gd name="T48" fmla="*/ 39 w 315"/>
                  <a:gd name="T49" fmla="*/ 480 h 696"/>
                  <a:gd name="T50" fmla="*/ 18 w 315"/>
                  <a:gd name="T51" fmla="*/ 416 h 696"/>
                  <a:gd name="T52" fmla="*/ 12 w 315"/>
                  <a:gd name="T53" fmla="*/ 347 h 696"/>
                  <a:gd name="T54" fmla="*/ 18 w 315"/>
                  <a:gd name="T55" fmla="*/ 278 h 696"/>
                  <a:gd name="T56" fmla="*/ 39 w 315"/>
                  <a:gd name="T57" fmla="*/ 215 h 696"/>
                  <a:gd name="T58" fmla="*/ 70 w 315"/>
                  <a:gd name="T59" fmla="*/ 157 h 696"/>
                  <a:gd name="T60" fmla="*/ 112 w 315"/>
                  <a:gd name="T61" fmla="*/ 105 h 696"/>
                  <a:gd name="T62" fmla="*/ 162 w 315"/>
                  <a:gd name="T63" fmla="*/ 65 h 696"/>
                  <a:gd name="T64" fmla="*/ 219 w 315"/>
                  <a:gd name="T65" fmla="*/ 33 h 696"/>
                  <a:gd name="T66" fmla="*/ 283 w 315"/>
                  <a:gd name="T67" fmla="*/ 13 h 696"/>
                  <a:gd name="T68" fmla="*/ 300 w 315"/>
                  <a:gd name="T69" fmla="*/ 10 h 696"/>
                  <a:gd name="T70" fmla="*/ 300 w 315"/>
                  <a:gd name="T71" fmla="*/ 6 h 696"/>
                  <a:gd name="T72" fmla="*/ 302 w 315"/>
                  <a:gd name="T73" fmla="*/ 4 h 696"/>
                  <a:gd name="T74" fmla="*/ 302 w 315"/>
                  <a:gd name="T75" fmla="*/ 0 h 69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15"/>
                  <a:gd name="T115" fmla="*/ 0 h 696"/>
                  <a:gd name="T116" fmla="*/ 315 w 315"/>
                  <a:gd name="T117" fmla="*/ 696 h 69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15" h="696">
                    <a:moveTo>
                      <a:pt x="302" y="0"/>
                    </a:moveTo>
                    <a:lnTo>
                      <a:pt x="281" y="2"/>
                    </a:lnTo>
                    <a:lnTo>
                      <a:pt x="248" y="11"/>
                    </a:lnTo>
                    <a:lnTo>
                      <a:pt x="215" y="23"/>
                    </a:lnTo>
                    <a:lnTo>
                      <a:pt x="185" y="38"/>
                    </a:lnTo>
                    <a:lnTo>
                      <a:pt x="156" y="56"/>
                    </a:lnTo>
                    <a:lnTo>
                      <a:pt x="129" y="75"/>
                    </a:lnTo>
                    <a:lnTo>
                      <a:pt x="104" y="98"/>
                    </a:lnTo>
                    <a:lnTo>
                      <a:pt x="81" y="123"/>
                    </a:lnTo>
                    <a:lnTo>
                      <a:pt x="60" y="150"/>
                    </a:lnTo>
                    <a:lnTo>
                      <a:pt x="43" y="178"/>
                    </a:lnTo>
                    <a:lnTo>
                      <a:pt x="27" y="209"/>
                    </a:lnTo>
                    <a:lnTo>
                      <a:pt x="16" y="242"/>
                    </a:lnTo>
                    <a:lnTo>
                      <a:pt x="8" y="276"/>
                    </a:lnTo>
                    <a:lnTo>
                      <a:pt x="2" y="311"/>
                    </a:lnTo>
                    <a:lnTo>
                      <a:pt x="0" y="347"/>
                    </a:lnTo>
                    <a:lnTo>
                      <a:pt x="2" y="382"/>
                    </a:lnTo>
                    <a:lnTo>
                      <a:pt x="8" y="418"/>
                    </a:lnTo>
                    <a:lnTo>
                      <a:pt x="16" y="451"/>
                    </a:lnTo>
                    <a:lnTo>
                      <a:pt x="27" y="483"/>
                    </a:lnTo>
                    <a:lnTo>
                      <a:pt x="43" y="514"/>
                    </a:lnTo>
                    <a:lnTo>
                      <a:pt x="60" y="543"/>
                    </a:lnTo>
                    <a:lnTo>
                      <a:pt x="81" y="570"/>
                    </a:lnTo>
                    <a:lnTo>
                      <a:pt x="104" y="595"/>
                    </a:lnTo>
                    <a:lnTo>
                      <a:pt x="129" y="618"/>
                    </a:lnTo>
                    <a:lnTo>
                      <a:pt x="156" y="639"/>
                    </a:lnTo>
                    <a:lnTo>
                      <a:pt x="185" y="656"/>
                    </a:lnTo>
                    <a:lnTo>
                      <a:pt x="215" y="670"/>
                    </a:lnTo>
                    <a:lnTo>
                      <a:pt x="248" y="683"/>
                    </a:lnTo>
                    <a:lnTo>
                      <a:pt x="281" y="691"/>
                    </a:lnTo>
                    <a:lnTo>
                      <a:pt x="315" y="696"/>
                    </a:lnTo>
                    <a:lnTo>
                      <a:pt x="315" y="695"/>
                    </a:lnTo>
                    <a:lnTo>
                      <a:pt x="315" y="693"/>
                    </a:lnTo>
                    <a:lnTo>
                      <a:pt x="313" y="691"/>
                    </a:lnTo>
                    <a:lnTo>
                      <a:pt x="313" y="689"/>
                    </a:lnTo>
                    <a:lnTo>
                      <a:pt x="313" y="687"/>
                    </a:lnTo>
                    <a:lnTo>
                      <a:pt x="313" y="685"/>
                    </a:lnTo>
                    <a:lnTo>
                      <a:pt x="283" y="681"/>
                    </a:lnTo>
                    <a:lnTo>
                      <a:pt x="250" y="671"/>
                    </a:lnTo>
                    <a:lnTo>
                      <a:pt x="219" y="660"/>
                    </a:lnTo>
                    <a:lnTo>
                      <a:pt x="189" y="647"/>
                    </a:lnTo>
                    <a:lnTo>
                      <a:pt x="162" y="629"/>
                    </a:lnTo>
                    <a:lnTo>
                      <a:pt x="135" y="610"/>
                    </a:lnTo>
                    <a:lnTo>
                      <a:pt x="112" y="587"/>
                    </a:lnTo>
                    <a:lnTo>
                      <a:pt x="89" y="564"/>
                    </a:lnTo>
                    <a:lnTo>
                      <a:pt x="70" y="537"/>
                    </a:lnTo>
                    <a:lnTo>
                      <a:pt x="52" y="508"/>
                    </a:lnTo>
                    <a:lnTo>
                      <a:pt x="39" y="480"/>
                    </a:lnTo>
                    <a:lnTo>
                      <a:pt x="27" y="449"/>
                    </a:lnTo>
                    <a:lnTo>
                      <a:pt x="18" y="416"/>
                    </a:lnTo>
                    <a:lnTo>
                      <a:pt x="14" y="382"/>
                    </a:lnTo>
                    <a:lnTo>
                      <a:pt x="12" y="347"/>
                    </a:lnTo>
                    <a:lnTo>
                      <a:pt x="14" y="313"/>
                    </a:lnTo>
                    <a:lnTo>
                      <a:pt x="18" y="278"/>
                    </a:lnTo>
                    <a:lnTo>
                      <a:pt x="27" y="246"/>
                    </a:lnTo>
                    <a:lnTo>
                      <a:pt x="39" y="215"/>
                    </a:lnTo>
                    <a:lnTo>
                      <a:pt x="52" y="184"/>
                    </a:lnTo>
                    <a:lnTo>
                      <a:pt x="70" y="157"/>
                    </a:lnTo>
                    <a:lnTo>
                      <a:pt x="89" y="130"/>
                    </a:lnTo>
                    <a:lnTo>
                      <a:pt x="112" y="105"/>
                    </a:lnTo>
                    <a:lnTo>
                      <a:pt x="135" y="84"/>
                    </a:lnTo>
                    <a:lnTo>
                      <a:pt x="162" y="65"/>
                    </a:lnTo>
                    <a:lnTo>
                      <a:pt x="189" y="48"/>
                    </a:lnTo>
                    <a:lnTo>
                      <a:pt x="219" y="33"/>
                    </a:lnTo>
                    <a:lnTo>
                      <a:pt x="250" y="21"/>
                    </a:lnTo>
                    <a:lnTo>
                      <a:pt x="283" y="13"/>
                    </a:lnTo>
                    <a:lnTo>
                      <a:pt x="300" y="11"/>
                    </a:lnTo>
                    <a:lnTo>
                      <a:pt x="300" y="10"/>
                    </a:lnTo>
                    <a:lnTo>
                      <a:pt x="300" y="8"/>
                    </a:lnTo>
                    <a:lnTo>
                      <a:pt x="300" y="6"/>
                    </a:lnTo>
                    <a:lnTo>
                      <a:pt x="302" y="4"/>
                    </a:lnTo>
                    <a:lnTo>
                      <a:pt x="302" y="2"/>
                    </a:lnTo>
                    <a:lnTo>
                      <a:pt x="302" y="0"/>
                    </a:lnTo>
                    <a:close/>
                  </a:path>
                </a:pathLst>
              </a:custGeom>
              <a:solidFill>
                <a:srgbClr val="BEE5FF"/>
              </a:solidFill>
              <a:ln w="9525">
                <a:noFill/>
                <a:round/>
              </a:ln>
            </p:spPr>
            <p:txBody>
              <a:bodyPr/>
              <a:lstStyle/>
              <a:p>
                <a:endParaRPr lang="en-US"/>
              </a:p>
            </p:txBody>
          </p:sp>
          <p:sp>
            <p:nvSpPr>
              <p:cNvPr id="44293" name="Freeform 464"/>
              <p:cNvSpPr/>
              <p:nvPr/>
            </p:nvSpPr>
            <p:spPr bwMode="auto">
              <a:xfrm>
                <a:off x="4032" y="1756"/>
                <a:ext cx="307" cy="685"/>
              </a:xfrm>
              <a:custGeom>
                <a:avLst/>
                <a:gdLst>
                  <a:gd name="T0" fmla="*/ 277 w 307"/>
                  <a:gd name="T1" fmla="*/ 2 h 685"/>
                  <a:gd name="T2" fmla="*/ 211 w 307"/>
                  <a:gd name="T3" fmla="*/ 23 h 685"/>
                  <a:gd name="T4" fmla="*/ 152 w 307"/>
                  <a:gd name="T5" fmla="*/ 53 h 685"/>
                  <a:gd name="T6" fmla="*/ 102 w 307"/>
                  <a:gd name="T7" fmla="*/ 96 h 685"/>
                  <a:gd name="T8" fmla="*/ 60 w 307"/>
                  <a:gd name="T9" fmla="*/ 147 h 685"/>
                  <a:gd name="T10" fmla="*/ 27 w 307"/>
                  <a:gd name="T11" fmla="*/ 207 h 685"/>
                  <a:gd name="T12" fmla="*/ 6 w 307"/>
                  <a:gd name="T13" fmla="*/ 270 h 685"/>
                  <a:gd name="T14" fmla="*/ 0 w 307"/>
                  <a:gd name="T15" fmla="*/ 341 h 685"/>
                  <a:gd name="T16" fmla="*/ 6 w 307"/>
                  <a:gd name="T17" fmla="*/ 410 h 685"/>
                  <a:gd name="T18" fmla="*/ 27 w 307"/>
                  <a:gd name="T19" fmla="*/ 476 h 685"/>
                  <a:gd name="T20" fmla="*/ 60 w 307"/>
                  <a:gd name="T21" fmla="*/ 535 h 685"/>
                  <a:gd name="T22" fmla="*/ 102 w 307"/>
                  <a:gd name="T23" fmla="*/ 585 h 685"/>
                  <a:gd name="T24" fmla="*/ 152 w 307"/>
                  <a:gd name="T25" fmla="*/ 627 h 685"/>
                  <a:gd name="T26" fmla="*/ 211 w 307"/>
                  <a:gd name="T27" fmla="*/ 660 h 685"/>
                  <a:gd name="T28" fmla="*/ 277 w 307"/>
                  <a:gd name="T29" fmla="*/ 679 h 685"/>
                  <a:gd name="T30" fmla="*/ 307 w 307"/>
                  <a:gd name="T31" fmla="*/ 683 h 685"/>
                  <a:gd name="T32" fmla="*/ 307 w 307"/>
                  <a:gd name="T33" fmla="*/ 681 h 685"/>
                  <a:gd name="T34" fmla="*/ 305 w 307"/>
                  <a:gd name="T35" fmla="*/ 677 h 685"/>
                  <a:gd name="T36" fmla="*/ 305 w 307"/>
                  <a:gd name="T37" fmla="*/ 675 h 685"/>
                  <a:gd name="T38" fmla="*/ 279 w 307"/>
                  <a:gd name="T39" fmla="*/ 669 h 685"/>
                  <a:gd name="T40" fmla="*/ 215 w 307"/>
                  <a:gd name="T41" fmla="*/ 650 h 685"/>
                  <a:gd name="T42" fmla="*/ 158 w 307"/>
                  <a:gd name="T43" fmla="*/ 619 h 685"/>
                  <a:gd name="T44" fmla="*/ 110 w 307"/>
                  <a:gd name="T45" fmla="*/ 577 h 685"/>
                  <a:gd name="T46" fmla="*/ 67 w 307"/>
                  <a:gd name="T47" fmla="*/ 527 h 685"/>
                  <a:gd name="T48" fmla="*/ 37 w 307"/>
                  <a:gd name="T49" fmla="*/ 472 h 685"/>
                  <a:gd name="T50" fmla="*/ 17 w 307"/>
                  <a:gd name="T51" fmla="*/ 408 h 685"/>
                  <a:gd name="T52" fmla="*/ 10 w 307"/>
                  <a:gd name="T53" fmla="*/ 341 h 685"/>
                  <a:gd name="T54" fmla="*/ 17 w 307"/>
                  <a:gd name="T55" fmla="*/ 274 h 685"/>
                  <a:gd name="T56" fmla="*/ 37 w 307"/>
                  <a:gd name="T57" fmla="*/ 211 h 685"/>
                  <a:gd name="T58" fmla="*/ 67 w 307"/>
                  <a:gd name="T59" fmla="*/ 153 h 685"/>
                  <a:gd name="T60" fmla="*/ 110 w 307"/>
                  <a:gd name="T61" fmla="*/ 103 h 685"/>
                  <a:gd name="T62" fmla="*/ 158 w 307"/>
                  <a:gd name="T63" fmla="*/ 63 h 685"/>
                  <a:gd name="T64" fmla="*/ 215 w 307"/>
                  <a:gd name="T65" fmla="*/ 32 h 685"/>
                  <a:gd name="T66" fmla="*/ 279 w 307"/>
                  <a:gd name="T67" fmla="*/ 13 h 685"/>
                  <a:gd name="T68" fmla="*/ 292 w 307"/>
                  <a:gd name="T69" fmla="*/ 9 h 685"/>
                  <a:gd name="T70" fmla="*/ 292 w 307"/>
                  <a:gd name="T71" fmla="*/ 5 h 685"/>
                  <a:gd name="T72" fmla="*/ 294 w 307"/>
                  <a:gd name="T73" fmla="*/ 4 h 685"/>
                  <a:gd name="T74" fmla="*/ 294 w 307"/>
                  <a:gd name="T75" fmla="*/ 0 h 68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7"/>
                  <a:gd name="T115" fmla="*/ 0 h 685"/>
                  <a:gd name="T116" fmla="*/ 307 w 307"/>
                  <a:gd name="T117" fmla="*/ 685 h 68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7" h="685">
                    <a:moveTo>
                      <a:pt x="294" y="0"/>
                    </a:moveTo>
                    <a:lnTo>
                      <a:pt x="277" y="2"/>
                    </a:lnTo>
                    <a:lnTo>
                      <a:pt x="242" y="11"/>
                    </a:lnTo>
                    <a:lnTo>
                      <a:pt x="211" y="23"/>
                    </a:lnTo>
                    <a:lnTo>
                      <a:pt x="181" y="36"/>
                    </a:lnTo>
                    <a:lnTo>
                      <a:pt x="152" y="53"/>
                    </a:lnTo>
                    <a:lnTo>
                      <a:pt x="125" y="75"/>
                    </a:lnTo>
                    <a:lnTo>
                      <a:pt x="102" y="96"/>
                    </a:lnTo>
                    <a:lnTo>
                      <a:pt x="79" y="121"/>
                    </a:lnTo>
                    <a:lnTo>
                      <a:pt x="60" y="147"/>
                    </a:lnTo>
                    <a:lnTo>
                      <a:pt x="42" y="176"/>
                    </a:lnTo>
                    <a:lnTo>
                      <a:pt x="27" y="207"/>
                    </a:lnTo>
                    <a:lnTo>
                      <a:pt x="16" y="238"/>
                    </a:lnTo>
                    <a:lnTo>
                      <a:pt x="6" y="270"/>
                    </a:lnTo>
                    <a:lnTo>
                      <a:pt x="2" y="305"/>
                    </a:lnTo>
                    <a:lnTo>
                      <a:pt x="0" y="341"/>
                    </a:lnTo>
                    <a:lnTo>
                      <a:pt x="2" y="376"/>
                    </a:lnTo>
                    <a:lnTo>
                      <a:pt x="6" y="410"/>
                    </a:lnTo>
                    <a:lnTo>
                      <a:pt x="16" y="443"/>
                    </a:lnTo>
                    <a:lnTo>
                      <a:pt x="27" y="476"/>
                    </a:lnTo>
                    <a:lnTo>
                      <a:pt x="42" y="506"/>
                    </a:lnTo>
                    <a:lnTo>
                      <a:pt x="60" y="535"/>
                    </a:lnTo>
                    <a:lnTo>
                      <a:pt x="79" y="560"/>
                    </a:lnTo>
                    <a:lnTo>
                      <a:pt x="102" y="585"/>
                    </a:lnTo>
                    <a:lnTo>
                      <a:pt x="125" y="608"/>
                    </a:lnTo>
                    <a:lnTo>
                      <a:pt x="152" y="627"/>
                    </a:lnTo>
                    <a:lnTo>
                      <a:pt x="181" y="644"/>
                    </a:lnTo>
                    <a:lnTo>
                      <a:pt x="211" y="660"/>
                    </a:lnTo>
                    <a:lnTo>
                      <a:pt x="242" y="671"/>
                    </a:lnTo>
                    <a:lnTo>
                      <a:pt x="277" y="679"/>
                    </a:lnTo>
                    <a:lnTo>
                      <a:pt x="307" y="685"/>
                    </a:lnTo>
                    <a:lnTo>
                      <a:pt x="307" y="683"/>
                    </a:lnTo>
                    <a:lnTo>
                      <a:pt x="307" y="681"/>
                    </a:lnTo>
                    <a:lnTo>
                      <a:pt x="307" y="679"/>
                    </a:lnTo>
                    <a:lnTo>
                      <a:pt x="305" y="677"/>
                    </a:lnTo>
                    <a:lnTo>
                      <a:pt x="305" y="675"/>
                    </a:lnTo>
                    <a:lnTo>
                      <a:pt x="305" y="673"/>
                    </a:lnTo>
                    <a:lnTo>
                      <a:pt x="279" y="669"/>
                    </a:lnTo>
                    <a:lnTo>
                      <a:pt x="246" y="662"/>
                    </a:lnTo>
                    <a:lnTo>
                      <a:pt x="215" y="650"/>
                    </a:lnTo>
                    <a:lnTo>
                      <a:pt x="186" y="635"/>
                    </a:lnTo>
                    <a:lnTo>
                      <a:pt x="158" y="619"/>
                    </a:lnTo>
                    <a:lnTo>
                      <a:pt x="133" y="600"/>
                    </a:lnTo>
                    <a:lnTo>
                      <a:pt x="110" y="577"/>
                    </a:lnTo>
                    <a:lnTo>
                      <a:pt x="87" y="554"/>
                    </a:lnTo>
                    <a:lnTo>
                      <a:pt x="67" y="527"/>
                    </a:lnTo>
                    <a:lnTo>
                      <a:pt x="50" y="500"/>
                    </a:lnTo>
                    <a:lnTo>
                      <a:pt x="37" y="472"/>
                    </a:lnTo>
                    <a:lnTo>
                      <a:pt x="25" y="441"/>
                    </a:lnTo>
                    <a:lnTo>
                      <a:pt x="17" y="408"/>
                    </a:lnTo>
                    <a:lnTo>
                      <a:pt x="12" y="376"/>
                    </a:lnTo>
                    <a:lnTo>
                      <a:pt x="10" y="341"/>
                    </a:lnTo>
                    <a:lnTo>
                      <a:pt x="12" y="307"/>
                    </a:lnTo>
                    <a:lnTo>
                      <a:pt x="17" y="274"/>
                    </a:lnTo>
                    <a:lnTo>
                      <a:pt x="25" y="241"/>
                    </a:lnTo>
                    <a:lnTo>
                      <a:pt x="37" y="211"/>
                    </a:lnTo>
                    <a:lnTo>
                      <a:pt x="50" y="180"/>
                    </a:lnTo>
                    <a:lnTo>
                      <a:pt x="67" y="153"/>
                    </a:lnTo>
                    <a:lnTo>
                      <a:pt x="87" y="128"/>
                    </a:lnTo>
                    <a:lnTo>
                      <a:pt x="110" y="103"/>
                    </a:lnTo>
                    <a:lnTo>
                      <a:pt x="133" y="82"/>
                    </a:lnTo>
                    <a:lnTo>
                      <a:pt x="158" y="63"/>
                    </a:lnTo>
                    <a:lnTo>
                      <a:pt x="186" y="46"/>
                    </a:lnTo>
                    <a:lnTo>
                      <a:pt x="215" y="32"/>
                    </a:lnTo>
                    <a:lnTo>
                      <a:pt x="246" y="21"/>
                    </a:lnTo>
                    <a:lnTo>
                      <a:pt x="279" y="13"/>
                    </a:lnTo>
                    <a:lnTo>
                      <a:pt x="292" y="9"/>
                    </a:lnTo>
                    <a:lnTo>
                      <a:pt x="292" y="7"/>
                    </a:lnTo>
                    <a:lnTo>
                      <a:pt x="292" y="5"/>
                    </a:lnTo>
                    <a:lnTo>
                      <a:pt x="294" y="5"/>
                    </a:lnTo>
                    <a:lnTo>
                      <a:pt x="294" y="4"/>
                    </a:lnTo>
                    <a:lnTo>
                      <a:pt x="294" y="2"/>
                    </a:lnTo>
                    <a:lnTo>
                      <a:pt x="294" y="0"/>
                    </a:lnTo>
                    <a:close/>
                  </a:path>
                </a:pathLst>
              </a:custGeom>
              <a:solidFill>
                <a:srgbClr val="BFE5FF"/>
              </a:solidFill>
              <a:ln w="9525">
                <a:noFill/>
                <a:round/>
              </a:ln>
            </p:spPr>
            <p:txBody>
              <a:bodyPr/>
              <a:lstStyle/>
              <a:p>
                <a:endParaRPr lang="en-US"/>
              </a:p>
            </p:txBody>
          </p:sp>
          <p:sp>
            <p:nvSpPr>
              <p:cNvPr id="44294" name="Freeform 465"/>
              <p:cNvSpPr/>
              <p:nvPr/>
            </p:nvSpPr>
            <p:spPr bwMode="auto">
              <a:xfrm>
                <a:off x="4038" y="1761"/>
                <a:ext cx="301" cy="674"/>
              </a:xfrm>
              <a:custGeom>
                <a:avLst/>
                <a:gdLst>
                  <a:gd name="T0" fmla="*/ 271 w 301"/>
                  <a:gd name="T1" fmla="*/ 2 h 674"/>
                  <a:gd name="T2" fmla="*/ 207 w 301"/>
                  <a:gd name="T3" fmla="*/ 22 h 674"/>
                  <a:gd name="T4" fmla="*/ 150 w 301"/>
                  <a:gd name="T5" fmla="*/ 54 h 674"/>
                  <a:gd name="T6" fmla="*/ 100 w 301"/>
                  <a:gd name="T7" fmla="*/ 94 h 674"/>
                  <a:gd name="T8" fmla="*/ 58 w 301"/>
                  <a:gd name="T9" fmla="*/ 146 h 674"/>
                  <a:gd name="T10" fmla="*/ 27 w 301"/>
                  <a:gd name="T11" fmla="*/ 204 h 674"/>
                  <a:gd name="T12" fmla="*/ 6 w 301"/>
                  <a:gd name="T13" fmla="*/ 267 h 674"/>
                  <a:gd name="T14" fmla="*/ 0 w 301"/>
                  <a:gd name="T15" fmla="*/ 336 h 674"/>
                  <a:gd name="T16" fmla="*/ 6 w 301"/>
                  <a:gd name="T17" fmla="*/ 405 h 674"/>
                  <a:gd name="T18" fmla="*/ 27 w 301"/>
                  <a:gd name="T19" fmla="*/ 469 h 674"/>
                  <a:gd name="T20" fmla="*/ 58 w 301"/>
                  <a:gd name="T21" fmla="*/ 526 h 674"/>
                  <a:gd name="T22" fmla="*/ 100 w 301"/>
                  <a:gd name="T23" fmla="*/ 576 h 674"/>
                  <a:gd name="T24" fmla="*/ 150 w 301"/>
                  <a:gd name="T25" fmla="*/ 618 h 674"/>
                  <a:gd name="T26" fmla="*/ 207 w 301"/>
                  <a:gd name="T27" fmla="*/ 649 h 674"/>
                  <a:gd name="T28" fmla="*/ 271 w 301"/>
                  <a:gd name="T29" fmla="*/ 670 h 674"/>
                  <a:gd name="T30" fmla="*/ 299 w 301"/>
                  <a:gd name="T31" fmla="*/ 672 h 674"/>
                  <a:gd name="T32" fmla="*/ 299 w 301"/>
                  <a:gd name="T33" fmla="*/ 670 h 674"/>
                  <a:gd name="T34" fmla="*/ 299 w 301"/>
                  <a:gd name="T35" fmla="*/ 666 h 674"/>
                  <a:gd name="T36" fmla="*/ 297 w 301"/>
                  <a:gd name="T37" fmla="*/ 664 h 674"/>
                  <a:gd name="T38" fmla="*/ 273 w 301"/>
                  <a:gd name="T39" fmla="*/ 659 h 674"/>
                  <a:gd name="T40" fmla="*/ 211 w 301"/>
                  <a:gd name="T41" fmla="*/ 639 h 674"/>
                  <a:gd name="T42" fmla="*/ 155 w 301"/>
                  <a:gd name="T43" fmla="*/ 609 h 674"/>
                  <a:gd name="T44" fmla="*/ 107 w 301"/>
                  <a:gd name="T45" fmla="*/ 568 h 674"/>
                  <a:gd name="T46" fmla="*/ 67 w 301"/>
                  <a:gd name="T47" fmla="*/ 520 h 674"/>
                  <a:gd name="T48" fmla="*/ 36 w 301"/>
                  <a:gd name="T49" fmla="*/ 465 h 674"/>
                  <a:gd name="T50" fmla="*/ 17 w 301"/>
                  <a:gd name="T51" fmla="*/ 401 h 674"/>
                  <a:gd name="T52" fmla="*/ 10 w 301"/>
                  <a:gd name="T53" fmla="*/ 336 h 674"/>
                  <a:gd name="T54" fmla="*/ 17 w 301"/>
                  <a:gd name="T55" fmla="*/ 269 h 674"/>
                  <a:gd name="T56" fmla="*/ 36 w 301"/>
                  <a:gd name="T57" fmla="*/ 208 h 674"/>
                  <a:gd name="T58" fmla="*/ 67 w 301"/>
                  <a:gd name="T59" fmla="*/ 152 h 674"/>
                  <a:gd name="T60" fmla="*/ 107 w 301"/>
                  <a:gd name="T61" fmla="*/ 102 h 674"/>
                  <a:gd name="T62" fmla="*/ 155 w 301"/>
                  <a:gd name="T63" fmla="*/ 62 h 674"/>
                  <a:gd name="T64" fmla="*/ 211 w 301"/>
                  <a:gd name="T65" fmla="*/ 31 h 674"/>
                  <a:gd name="T66" fmla="*/ 273 w 301"/>
                  <a:gd name="T67" fmla="*/ 12 h 674"/>
                  <a:gd name="T68" fmla="*/ 284 w 301"/>
                  <a:gd name="T69" fmla="*/ 10 h 674"/>
                  <a:gd name="T70" fmla="*/ 286 w 301"/>
                  <a:gd name="T71" fmla="*/ 6 h 674"/>
                  <a:gd name="T72" fmla="*/ 286 w 301"/>
                  <a:gd name="T73" fmla="*/ 4 h 674"/>
                  <a:gd name="T74" fmla="*/ 288 w 301"/>
                  <a:gd name="T75" fmla="*/ 0 h 67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301"/>
                  <a:gd name="T115" fmla="*/ 0 h 674"/>
                  <a:gd name="T116" fmla="*/ 301 w 301"/>
                  <a:gd name="T117" fmla="*/ 674 h 67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301" h="674">
                    <a:moveTo>
                      <a:pt x="288" y="0"/>
                    </a:moveTo>
                    <a:lnTo>
                      <a:pt x="271" y="2"/>
                    </a:lnTo>
                    <a:lnTo>
                      <a:pt x="238" y="10"/>
                    </a:lnTo>
                    <a:lnTo>
                      <a:pt x="207" y="22"/>
                    </a:lnTo>
                    <a:lnTo>
                      <a:pt x="177" y="37"/>
                    </a:lnTo>
                    <a:lnTo>
                      <a:pt x="150" y="54"/>
                    </a:lnTo>
                    <a:lnTo>
                      <a:pt x="123" y="73"/>
                    </a:lnTo>
                    <a:lnTo>
                      <a:pt x="100" y="94"/>
                    </a:lnTo>
                    <a:lnTo>
                      <a:pt x="77" y="119"/>
                    </a:lnTo>
                    <a:lnTo>
                      <a:pt x="58" y="146"/>
                    </a:lnTo>
                    <a:lnTo>
                      <a:pt x="40" y="173"/>
                    </a:lnTo>
                    <a:lnTo>
                      <a:pt x="27" y="204"/>
                    </a:lnTo>
                    <a:lnTo>
                      <a:pt x="15" y="235"/>
                    </a:lnTo>
                    <a:lnTo>
                      <a:pt x="6" y="267"/>
                    </a:lnTo>
                    <a:lnTo>
                      <a:pt x="2" y="302"/>
                    </a:lnTo>
                    <a:lnTo>
                      <a:pt x="0" y="336"/>
                    </a:lnTo>
                    <a:lnTo>
                      <a:pt x="2" y="371"/>
                    </a:lnTo>
                    <a:lnTo>
                      <a:pt x="6" y="405"/>
                    </a:lnTo>
                    <a:lnTo>
                      <a:pt x="15" y="438"/>
                    </a:lnTo>
                    <a:lnTo>
                      <a:pt x="27" y="469"/>
                    </a:lnTo>
                    <a:lnTo>
                      <a:pt x="40" y="497"/>
                    </a:lnTo>
                    <a:lnTo>
                      <a:pt x="58" y="526"/>
                    </a:lnTo>
                    <a:lnTo>
                      <a:pt x="77" y="553"/>
                    </a:lnTo>
                    <a:lnTo>
                      <a:pt x="100" y="576"/>
                    </a:lnTo>
                    <a:lnTo>
                      <a:pt x="123" y="599"/>
                    </a:lnTo>
                    <a:lnTo>
                      <a:pt x="150" y="618"/>
                    </a:lnTo>
                    <a:lnTo>
                      <a:pt x="177" y="636"/>
                    </a:lnTo>
                    <a:lnTo>
                      <a:pt x="207" y="649"/>
                    </a:lnTo>
                    <a:lnTo>
                      <a:pt x="238" y="660"/>
                    </a:lnTo>
                    <a:lnTo>
                      <a:pt x="271" y="670"/>
                    </a:lnTo>
                    <a:lnTo>
                      <a:pt x="301" y="674"/>
                    </a:lnTo>
                    <a:lnTo>
                      <a:pt x="299" y="672"/>
                    </a:lnTo>
                    <a:lnTo>
                      <a:pt x="299" y="670"/>
                    </a:lnTo>
                    <a:lnTo>
                      <a:pt x="299" y="668"/>
                    </a:lnTo>
                    <a:lnTo>
                      <a:pt x="299" y="666"/>
                    </a:lnTo>
                    <a:lnTo>
                      <a:pt x="297" y="666"/>
                    </a:lnTo>
                    <a:lnTo>
                      <a:pt x="297" y="664"/>
                    </a:lnTo>
                    <a:lnTo>
                      <a:pt x="297" y="662"/>
                    </a:lnTo>
                    <a:lnTo>
                      <a:pt x="273" y="659"/>
                    </a:lnTo>
                    <a:lnTo>
                      <a:pt x="242" y="651"/>
                    </a:lnTo>
                    <a:lnTo>
                      <a:pt x="211" y="639"/>
                    </a:lnTo>
                    <a:lnTo>
                      <a:pt x="182" y="626"/>
                    </a:lnTo>
                    <a:lnTo>
                      <a:pt x="155" y="609"/>
                    </a:lnTo>
                    <a:lnTo>
                      <a:pt x="130" y="590"/>
                    </a:lnTo>
                    <a:lnTo>
                      <a:pt x="107" y="568"/>
                    </a:lnTo>
                    <a:lnTo>
                      <a:pt x="84" y="545"/>
                    </a:lnTo>
                    <a:lnTo>
                      <a:pt x="67" y="520"/>
                    </a:lnTo>
                    <a:lnTo>
                      <a:pt x="50" y="494"/>
                    </a:lnTo>
                    <a:lnTo>
                      <a:pt x="36" y="465"/>
                    </a:lnTo>
                    <a:lnTo>
                      <a:pt x="25" y="434"/>
                    </a:lnTo>
                    <a:lnTo>
                      <a:pt x="17" y="401"/>
                    </a:lnTo>
                    <a:lnTo>
                      <a:pt x="11" y="369"/>
                    </a:lnTo>
                    <a:lnTo>
                      <a:pt x="10" y="336"/>
                    </a:lnTo>
                    <a:lnTo>
                      <a:pt x="11" y="302"/>
                    </a:lnTo>
                    <a:lnTo>
                      <a:pt x="17" y="269"/>
                    </a:lnTo>
                    <a:lnTo>
                      <a:pt x="25" y="238"/>
                    </a:lnTo>
                    <a:lnTo>
                      <a:pt x="36" y="208"/>
                    </a:lnTo>
                    <a:lnTo>
                      <a:pt x="50" y="179"/>
                    </a:lnTo>
                    <a:lnTo>
                      <a:pt x="67" y="152"/>
                    </a:lnTo>
                    <a:lnTo>
                      <a:pt x="84" y="125"/>
                    </a:lnTo>
                    <a:lnTo>
                      <a:pt x="107" y="102"/>
                    </a:lnTo>
                    <a:lnTo>
                      <a:pt x="130" y="81"/>
                    </a:lnTo>
                    <a:lnTo>
                      <a:pt x="155" y="62"/>
                    </a:lnTo>
                    <a:lnTo>
                      <a:pt x="182" y="47"/>
                    </a:lnTo>
                    <a:lnTo>
                      <a:pt x="211" y="31"/>
                    </a:lnTo>
                    <a:lnTo>
                      <a:pt x="242" y="22"/>
                    </a:lnTo>
                    <a:lnTo>
                      <a:pt x="273" y="12"/>
                    </a:lnTo>
                    <a:lnTo>
                      <a:pt x="284" y="10"/>
                    </a:lnTo>
                    <a:lnTo>
                      <a:pt x="286" y="8"/>
                    </a:lnTo>
                    <a:lnTo>
                      <a:pt x="286" y="6"/>
                    </a:lnTo>
                    <a:lnTo>
                      <a:pt x="286" y="4"/>
                    </a:lnTo>
                    <a:lnTo>
                      <a:pt x="286" y="2"/>
                    </a:lnTo>
                    <a:lnTo>
                      <a:pt x="288" y="0"/>
                    </a:lnTo>
                    <a:close/>
                  </a:path>
                </a:pathLst>
              </a:custGeom>
              <a:solidFill>
                <a:srgbClr val="C0E5FF"/>
              </a:solidFill>
              <a:ln w="9525">
                <a:noFill/>
                <a:round/>
              </a:ln>
            </p:spPr>
            <p:txBody>
              <a:bodyPr/>
              <a:lstStyle/>
              <a:p>
                <a:endParaRPr lang="en-US"/>
              </a:p>
            </p:txBody>
          </p:sp>
          <p:sp>
            <p:nvSpPr>
              <p:cNvPr id="44295" name="Freeform 466"/>
              <p:cNvSpPr/>
              <p:nvPr/>
            </p:nvSpPr>
            <p:spPr bwMode="auto">
              <a:xfrm>
                <a:off x="4042" y="1765"/>
                <a:ext cx="295" cy="664"/>
              </a:xfrm>
              <a:custGeom>
                <a:avLst/>
                <a:gdLst>
                  <a:gd name="T0" fmla="*/ 269 w 295"/>
                  <a:gd name="T1" fmla="*/ 4 h 664"/>
                  <a:gd name="T2" fmla="*/ 205 w 295"/>
                  <a:gd name="T3" fmla="*/ 23 h 664"/>
                  <a:gd name="T4" fmla="*/ 148 w 295"/>
                  <a:gd name="T5" fmla="*/ 54 h 664"/>
                  <a:gd name="T6" fmla="*/ 100 w 295"/>
                  <a:gd name="T7" fmla="*/ 94 h 664"/>
                  <a:gd name="T8" fmla="*/ 57 w 295"/>
                  <a:gd name="T9" fmla="*/ 144 h 664"/>
                  <a:gd name="T10" fmla="*/ 27 w 295"/>
                  <a:gd name="T11" fmla="*/ 202 h 664"/>
                  <a:gd name="T12" fmla="*/ 7 w 295"/>
                  <a:gd name="T13" fmla="*/ 265 h 664"/>
                  <a:gd name="T14" fmla="*/ 0 w 295"/>
                  <a:gd name="T15" fmla="*/ 332 h 664"/>
                  <a:gd name="T16" fmla="*/ 7 w 295"/>
                  <a:gd name="T17" fmla="*/ 399 h 664"/>
                  <a:gd name="T18" fmla="*/ 27 w 295"/>
                  <a:gd name="T19" fmla="*/ 463 h 664"/>
                  <a:gd name="T20" fmla="*/ 57 w 295"/>
                  <a:gd name="T21" fmla="*/ 518 h 664"/>
                  <a:gd name="T22" fmla="*/ 100 w 295"/>
                  <a:gd name="T23" fmla="*/ 568 h 664"/>
                  <a:gd name="T24" fmla="*/ 148 w 295"/>
                  <a:gd name="T25" fmla="*/ 610 h 664"/>
                  <a:gd name="T26" fmla="*/ 205 w 295"/>
                  <a:gd name="T27" fmla="*/ 641 h 664"/>
                  <a:gd name="T28" fmla="*/ 269 w 295"/>
                  <a:gd name="T29" fmla="*/ 660 h 664"/>
                  <a:gd name="T30" fmla="*/ 295 w 295"/>
                  <a:gd name="T31" fmla="*/ 662 h 664"/>
                  <a:gd name="T32" fmla="*/ 293 w 295"/>
                  <a:gd name="T33" fmla="*/ 660 h 664"/>
                  <a:gd name="T34" fmla="*/ 293 w 295"/>
                  <a:gd name="T35" fmla="*/ 656 h 664"/>
                  <a:gd name="T36" fmla="*/ 292 w 295"/>
                  <a:gd name="T37" fmla="*/ 655 h 664"/>
                  <a:gd name="T38" fmla="*/ 270 w 295"/>
                  <a:gd name="T39" fmla="*/ 651 h 664"/>
                  <a:gd name="T40" fmla="*/ 209 w 295"/>
                  <a:gd name="T41" fmla="*/ 632 h 664"/>
                  <a:gd name="T42" fmla="*/ 155 w 295"/>
                  <a:gd name="T43" fmla="*/ 601 h 664"/>
                  <a:gd name="T44" fmla="*/ 105 w 295"/>
                  <a:gd name="T45" fmla="*/ 561 h 664"/>
                  <a:gd name="T46" fmla="*/ 67 w 295"/>
                  <a:gd name="T47" fmla="*/ 513 h 664"/>
                  <a:gd name="T48" fmla="*/ 36 w 295"/>
                  <a:gd name="T49" fmla="*/ 459 h 664"/>
                  <a:gd name="T50" fmla="*/ 17 w 295"/>
                  <a:gd name="T51" fmla="*/ 397 h 664"/>
                  <a:gd name="T52" fmla="*/ 11 w 295"/>
                  <a:gd name="T53" fmla="*/ 332 h 664"/>
                  <a:gd name="T54" fmla="*/ 17 w 295"/>
                  <a:gd name="T55" fmla="*/ 267 h 664"/>
                  <a:gd name="T56" fmla="*/ 36 w 295"/>
                  <a:gd name="T57" fmla="*/ 206 h 664"/>
                  <a:gd name="T58" fmla="*/ 67 w 295"/>
                  <a:gd name="T59" fmla="*/ 150 h 664"/>
                  <a:gd name="T60" fmla="*/ 105 w 295"/>
                  <a:gd name="T61" fmla="*/ 102 h 664"/>
                  <a:gd name="T62" fmla="*/ 155 w 295"/>
                  <a:gd name="T63" fmla="*/ 62 h 664"/>
                  <a:gd name="T64" fmla="*/ 209 w 295"/>
                  <a:gd name="T65" fmla="*/ 33 h 664"/>
                  <a:gd name="T66" fmla="*/ 270 w 295"/>
                  <a:gd name="T67" fmla="*/ 14 h 664"/>
                  <a:gd name="T68" fmla="*/ 280 w 295"/>
                  <a:gd name="T69" fmla="*/ 12 h 664"/>
                  <a:gd name="T70" fmla="*/ 280 w 295"/>
                  <a:gd name="T71" fmla="*/ 8 h 664"/>
                  <a:gd name="T72" fmla="*/ 280 w 295"/>
                  <a:gd name="T73" fmla="*/ 6 h 664"/>
                  <a:gd name="T74" fmla="*/ 282 w 295"/>
                  <a:gd name="T75" fmla="*/ 2 h 66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95"/>
                  <a:gd name="T115" fmla="*/ 0 h 664"/>
                  <a:gd name="T116" fmla="*/ 295 w 295"/>
                  <a:gd name="T117" fmla="*/ 664 h 66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95" h="664">
                    <a:moveTo>
                      <a:pt x="282" y="0"/>
                    </a:moveTo>
                    <a:lnTo>
                      <a:pt x="269" y="4"/>
                    </a:lnTo>
                    <a:lnTo>
                      <a:pt x="236" y="12"/>
                    </a:lnTo>
                    <a:lnTo>
                      <a:pt x="205" y="23"/>
                    </a:lnTo>
                    <a:lnTo>
                      <a:pt x="176" y="37"/>
                    </a:lnTo>
                    <a:lnTo>
                      <a:pt x="148" y="54"/>
                    </a:lnTo>
                    <a:lnTo>
                      <a:pt x="123" y="73"/>
                    </a:lnTo>
                    <a:lnTo>
                      <a:pt x="100" y="94"/>
                    </a:lnTo>
                    <a:lnTo>
                      <a:pt x="77" y="119"/>
                    </a:lnTo>
                    <a:lnTo>
                      <a:pt x="57" y="144"/>
                    </a:lnTo>
                    <a:lnTo>
                      <a:pt x="40" y="171"/>
                    </a:lnTo>
                    <a:lnTo>
                      <a:pt x="27" y="202"/>
                    </a:lnTo>
                    <a:lnTo>
                      <a:pt x="15" y="232"/>
                    </a:lnTo>
                    <a:lnTo>
                      <a:pt x="7" y="265"/>
                    </a:lnTo>
                    <a:lnTo>
                      <a:pt x="2" y="298"/>
                    </a:lnTo>
                    <a:lnTo>
                      <a:pt x="0" y="332"/>
                    </a:lnTo>
                    <a:lnTo>
                      <a:pt x="2" y="367"/>
                    </a:lnTo>
                    <a:lnTo>
                      <a:pt x="7" y="399"/>
                    </a:lnTo>
                    <a:lnTo>
                      <a:pt x="15" y="432"/>
                    </a:lnTo>
                    <a:lnTo>
                      <a:pt x="27" y="463"/>
                    </a:lnTo>
                    <a:lnTo>
                      <a:pt x="40" y="491"/>
                    </a:lnTo>
                    <a:lnTo>
                      <a:pt x="57" y="518"/>
                    </a:lnTo>
                    <a:lnTo>
                      <a:pt x="77" y="545"/>
                    </a:lnTo>
                    <a:lnTo>
                      <a:pt x="100" y="568"/>
                    </a:lnTo>
                    <a:lnTo>
                      <a:pt x="123" y="591"/>
                    </a:lnTo>
                    <a:lnTo>
                      <a:pt x="148" y="610"/>
                    </a:lnTo>
                    <a:lnTo>
                      <a:pt x="176" y="626"/>
                    </a:lnTo>
                    <a:lnTo>
                      <a:pt x="205" y="641"/>
                    </a:lnTo>
                    <a:lnTo>
                      <a:pt x="236" y="653"/>
                    </a:lnTo>
                    <a:lnTo>
                      <a:pt x="269" y="660"/>
                    </a:lnTo>
                    <a:lnTo>
                      <a:pt x="295" y="664"/>
                    </a:lnTo>
                    <a:lnTo>
                      <a:pt x="295" y="662"/>
                    </a:lnTo>
                    <a:lnTo>
                      <a:pt x="293" y="662"/>
                    </a:lnTo>
                    <a:lnTo>
                      <a:pt x="293" y="660"/>
                    </a:lnTo>
                    <a:lnTo>
                      <a:pt x="293" y="658"/>
                    </a:lnTo>
                    <a:lnTo>
                      <a:pt x="293" y="656"/>
                    </a:lnTo>
                    <a:lnTo>
                      <a:pt x="292" y="655"/>
                    </a:lnTo>
                    <a:lnTo>
                      <a:pt x="292" y="653"/>
                    </a:lnTo>
                    <a:lnTo>
                      <a:pt x="270" y="651"/>
                    </a:lnTo>
                    <a:lnTo>
                      <a:pt x="240" y="641"/>
                    </a:lnTo>
                    <a:lnTo>
                      <a:pt x="209" y="632"/>
                    </a:lnTo>
                    <a:lnTo>
                      <a:pt x="180" y="618"/>
                    </a:lnTo>
                    <a:lnTo>
                      <a:pt x="155" y="601"/>
                    </a:lnTo>
                    <a:lnTo>
                      <a:pt x="128" y="582"/>
                    </a:lnTo>
                    <a:lnTo>
                      <a:pt x="105" y="561"/>
                    </a:lnTo>
                    <a:lnTo>
                      <a:pt x="86" y="538"/>
                    </a:lnTo>
                    <a:lnTo>
                      <a:pt x="67" y="513"/>
                    </a:lnTo>
                    <a:lnTo>
                      <a:pt x="50" y="486"/>
                    </a:lnTo>
                    <a:lnTo>
                      <a:pt x="36" y="459"/>
                    </a:lnTo>
                    <a:lnTo>
                      <a:pt x="27" y="428"/>
                    </a:lnTo>
                    <a:lnTo>
                      <a:pt x="17" y="397"/>
                    </a:lnTo>
                    <a:lnTo>
                      <a:pt x="13" y="365"/>
                    </a:lnTo>
                    <a:lnTo>
                      <a:pt x="11" y="332"/>
                    </a:lnTo>
                    <a:lnTo>
                      <a:pt x="13" y="298"/>
                    </a:lnTo>
                    <a:lnTo>
                      <a:pt x="17" y="267"/>
                    </a:lnTo>
                    <a:lnTo>
                      <a:pt x="27" y="234"/>
                    </a:lnTo>
                    <a:lnTo>
                      <a:pt x="36" y="206"/>
                    </a:lnTo>
                    <a:lnTo>
                      <a:pt x="50" y="177"/>
                    </a:lnTo>
                    <a:lnTo>
                      <a:pt x="67" y="150"/>
                    </a:lnTo>
                    <a:lnTo>
                      <a:pt x="86" y="125"/>
                    </a:lnTo>
                    <a:lnTo>
                      <a:pt x="105" y="102"/>
                    </a:lnTo>
                    <a:lnTo>
                      <a:pt x="128" y="81"/>
                    </a:lnTo>
                    <a:lnTo>
                      <a:pt x="155" y="62"/>
                    </a:lnTo>
                    <a:lnTo>
                      <a:pt x="180" y="46"/>
                    </a:lnTo>
                    <a:lnTo>
                      <a:pt x="209" y="33"/>
                    </a:lnTo>
                    <a:lnTo>
                      <a:pt x="240" y="21"/>
                    </a:lnTo>
                    <a:lnTo>
                      <a:pt x="270" y="14"/>
                    </a:lnTo>
                    <a:lnTo>
                      <a:pt x="280" y="12"/>
                    </a:lnTo>
                    <a:lnTo>
                      <a:pt x="280" y="10"/>
                    </a:lnTo>
                    <a:lnTo>
                      <a:pt x="280" y="8"/>
                    </a:lnTo>
                    <a:lnTo>
                      <a:pt x="280" y="6"/>
                    </a:lnTo>
                    <a:lnTo>
                      <a:pt x="282" y="4"/>
                    </a:lnTo>
                    <a:lnTo>
                      <a:pt x="282" y="2"/>
                    </a:lnTo>
                    <a:lnTo>
                      <a:pt x="282" y="0"/>
                    </a:lnTo>
                    <a:close/>
                  </a:path>
                </a:pathLst>
              </a:custGeom>
              <a:solidFill>
                <a:srgbClr val="C1E6FF"/>
              </a:solidFill>
              <a:ln w="9525">
                <a:noFill/>
                <a:round/>
              </a:ln>
            </p:spPr>
            <p:txBody>
              <a:bodyPr/>
              <a:lstStyle/>
              <a:p>
                <a:endParaRPr lang="en-US"/>
              </a:p>
            </p:txBody>
          </p:sp>
          <p:sp>
            <p:nvSpPr>
              <p:cNvPr id="44296" name="Freeform 467"/>
              <p:cNvSpPr/>
              <p:nvPr/>
            </p:nvSpPr>
            <p:spPr bwMode="auto">
              <a:xfrm>
                <a:off x="4048" y="1771"/>
                <a:ext cx="287" cy="652"/>
              </a:xfrm>
              <a:custGeom>
                <a:avLst/>
                <a:gdLst>
                  <a:gd name="T0" fmla="*/ 263 w 287"/>
                  <a:gd name="T1" fmla="*/ 2 h 652"/>
                  <a:gd name="T2" fmla="*/ 201 w 287"/>
                  <a:gd name="T3" fmla="*/ 21 h 652"/>
                  <a:gd name="T4" fmla="*/ 145 w 287"/>
                  <a:gd name="T5" fmla="*/ 52 h 652"/>
                  <a:gd name="T6" fmla="*/ 97 w 287"/>
                  <a:gd name="T7" fmla="*/ 92 h 652"/>
                  <a:gd name="T8" fmla="*/ 57 w 287"/>
                  <a:gd name="T9" fmla="*/ 142 h 652"/>
                  <a:gd name="T10" fmla="*/ 26 w 287"/>
                  <a:gd name="T11" fmla="*/ 198 h 652"/>
                  <a:gd name="T12" fmla="*/ 7 w 287"/>
                  <a:gd name="T13" fmla="*/ 259 h 652"/>
                  <a:gd name="T14" fmla="*/ 0 w 287"/>
                  <a:gd name="T15" fmla="*/ 326 h 652"/>
                  <a:gd name="T16" fmla="*/ 7 w 287"/>
                  <a:gd name="T17" fmla="*/ 391 h 652"/>
                  <a:gd name="T18" fmla="*/ 26 w 287"/>
                  <a:gd name="T19" fmla="*/ 455 h 652"/>
                  <a:gd name="T20" fmla="*/ 57 w 287"/>
                  <a:gd name="T21" fmla="*/ 510 h 652"/>
                  <a:gd name="T22" fmla="*/ 97 w 287"/>
                  <a:gd name="T23" fmla="*/ 558 h 652"/>
                  <a:gd name="T24" fmla="*/ 145 w 287"/>
                  <a:gd name="T25" fmla="*/ 599 h 652"/>
                  <a:gd name="T26" fmla="*/ 201 w 287"/>
                  <a:gd name="T27" fmla="*/ 629 h 652"/>
                  <a:gd name="T28" fmla="*/ 263 w 287"/>
                  <a:gd name="T29" fmla="*/ 649 h 652"/>
                  <a:gd name="T30" fmla="*/ 287 w 287"/>
                  <a:gd name="T31" fmla="*/ 650 h 652"/>
                  <a:gd name="T32" fmla="*/ 286 w 287"/>
                  <a:gd name="T33" fmla="*/ 649 h 652"/>
                  <a:gd name="T34" fmla="*/ 286 w 287"/>
                  <a:gd name="T35" fmla="*/ 647 h 652"/>
                  <a:gd name="T36" fmla="*/ 286 w 287"/>
                  <a:gd name="T37" fmla="*/ 643 h 652"/>
                  <a:gd name="T38" fmla="*/ 266 w 287"/>
                  <a:gd name="T39" fmla="*/ 639 h 652"/>
                  <a:gd name="T40" fmla="*/ 205 w 287"/>
                  <a:gd name="T41" fmla="*/ 620 h 652"/>
                  <a:gd name="T42" fmla="*/ 151 w 287"/>
                  <a:gd name="T43" fmla="*/ 591 h 652"/>
                  <a:gd name="T44" fmla="*/ 103 w 287"/>
                  <a:gd name="T45" fmla="*/ 551 h 652"/>
                  <a:gd name="T46" fmla="*/ 65 w 287"/>
                  <a:gd name="T47" fmla="*/ 505 h 652"/>
                  <a:gd name="T48" fmla="*/ 36 w 287"/>
                  <a:gd name="T49" fmla="*/ 451 h 652"/>
                  <a:gd name="T50" fmla="*/ 17 w 287"/>
                  <a:gd name="T51" fmla="*/ 390 h 652"/>
                  <a:gd name="T52" fmla="*/ 11 w 287"/>
                  <a:gd name="T53" fmla="*/ 326 h 652"/>
                  <a:gd name="T54" fmla="*/ 17 w 287"/>
                  <a:gd name="T55" fmla="*/ 261 h 652"/>
                  <a:gd name="T56" fmla="*/ 36 w 287"/>
                  <a:gd name="T57" fmla="*/ 202 h 652"/>
                  <a:gd name="T58" fmla="*/ 65 w 287"/>
                  <a:gd name="T59" fmla="*/ 148 h 652"/>
                  <a:gd name="T60" fmla="*/ 103 w 287"/>
                  <a:gd name="T61" fmla="*/ 100 h 652"/>
                  <a:gd name="T62" fmla="*/ 151 w 287"/>
                  <a:gd name="T63" fmla="*/ 61 h 652"/>
                  <a:gd name="T64" fmla="*/ 205 w 287"/>
                  <a:gd name="T65" fmla="*/ 31 h 652"/>
                  <a:gd name="T66" fmla="*/ 266 w 287"/>
                  <a:gd name="T67" fmla="*/ 13 h 652"/>
                  <a:gd name="T68" fmla="*/ 272 w 287"/>
                  <a:gd name="T69" fmla="*/ 10 h 652"/>
                  <a:gd name="T70" fmla="*/ 274 w 287"/>
                  <a:gd name="T71" fmla="*/ 8 h 652"/>
                  <a:gd name="T72" fmla="*/ 274 w 287"/>
                  <a:gd name="T73" fmla="*/ 6 h 652"/>
                  <a:gd name="T74" fmla="*/ 274 w 287"/>
                  <a:gd name="T75" fmla="*/ 2 h 652"/>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7"/>
                  <a:gd name="T115" fmla="*/ 0 h 652"/>
                  <a:gd name="T116" fmla="*/ 287 w 287"/>
                  <a:gd name="T117" fmla="*/ 652 h 652"/>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7" h="652">
                    <a:moveTo>
                      <a:pt x="274" y="0"/>
                    </a:moveTo>
                    <a:lnTo>
                      <a:pt x="263" y="2"/>
                    </a:lnTo>
                    <a:lnTo>
                      <a:pt x="232" y="12"/>
                    </a:lnTo>
                    <a:lnTo>
                      <a:pt x="201" y="21"/>
                    </a:lnTo>
                    <a:lnTo>
                      <a:pt x="172" y="37"/>
                    </a:lnTo>
                    <a:lnTo>
                      <a:pt x="145" y="52"/>
                    </a:lnTo>
                    <a:lnTo>
                      <a:pt x="120" y="71"/>
                    </a:lnTo>
                    <a:lnTo>
                      <a:pt x="97" y="92"/>
                    </a:lnTo>
                    <a:lnTo>
                      <a:pt x="74" y="115"/>
                    </a:lnTo>
                    <a:lnTo>
                      <a:pt x="57" y="142"/>
                    </a:lnTo>
                    <a:lnTo>
                      <a:pt x="40" y="169"/>
                    </a:lnTo>
                    <a:lnTo>
                      <a:pt x="26" y="198"/>
                    </a:lnTo>
                    <a:lnTo>
                      <a:pt x="15" y="228"/>
                    </a:lnTo>
                    <a:lnTo>
                      <a:pt x="7" y="259"/>
                    </a:lnTo>
                    <a:lnTo>
                      <a:pt x="1" y="292"/>
                    </a:lnTo>
                    <a:lnTo>
                      <a:pt x="0" y="326"/>
                    </a:lnTo>
                    <a:lnTo>
                      <a:pt x="1" y="359"/>
                    </a:lnTo>
                    <a:lnTo>
                      <a:pt x="7" y="391"/>
                    </a:lnTo>
                    <a:lnTo>
                      <a:pt x="15" y="424"/>
                    </a:lnTo>
                    <a:lnTo>
                      <a:pt x="26" y="455"/>
                    </a:lnTo>
                    <a:lnTo>
                      <a:pt x="40" y="484"/>
                    </a:lnTo>
                    <a:lnTo>
                      <a:pt x="57" y="510"/>
                    </a:lnTo>
                    <a:lnTo>
                      <a:pt x="74" y="535"/>
                    </a:lnTo>
                    <a:lnTo>
                      <a:pt x="97" y="558"/>
                    </a:lnTo>
                    <a:lnTo>
                      <a:pt x="120" y="580"/>
                    </a:lnTo>
                    <a:lnTo>
                      <a:pt x="145" y="599"/>
                    </a:lnTo>
                    <a:lnTo>
                      <a:pt x="172" y="616"/>
                    </a:lnTo>
                    <a:lnTo>
                      <a:pt x="201" y="629"/>
                    </a:lnTo>
                    <a:lnTo>
                      <a:pt x="232" y="641"/>
                    </a:lnTo>
                    <a:lnTo>
                      <a:pt x="263" y="649"/>
                    </a:lnTo>
                    <a:lnTo>
                      <a:pt x="287" y="652"/>
                    </a:lnTo>
                    <a:lnTo>
                      <a:pt x="287" y="650"/>
                    </a:lnTo>
                    <a:lnTo>
                      <a:pt x="286" y="649"/>
                    </a:lnTo>
                    <a:lnTo>
                      <a:pt x="286" y="647"/>
                    </a:lnTo>
                    <a:lnTo>
                      <a:pt x="286" y="645"/>
                    </a:lnTo>
                    <a:lnTo>
                      <a:pt x="286" y="643"/>
                    </a:lnTo>
                    <a:lnTo>
                      <a:pt x="286" y="641"/>
                    </a:lnTo>
                    <a:lnTo>
                      <a:pt x="266" y="639"/>
                    </a:lnTo>
                    <a:lnTo>
                      <a:pt x="236" y="631"/>
                    </a:lnTo>
                    <a:lnTo>
                      <a:pt x="205" y="620"/>
                    </a:lnTo>
                    <a:lnTo>
                      <a:pt x="178" y="606"/>
                    </a:lnTo>
                    <a:lnTo>
                      <a:pt x="151" y="591"/>
                    </a:lnTo>
                    <a:lnTo>
                      <a:pt x="126" y="572"/>
                    </a:lnTo>
                    <a:lnTo>
                      <a:pt x="103" y="551"/>
                    </a:lnTo>
                    <a:lnTo>
                      <a:pt x="84" y="530"/>
                    </a:lnTo>
                    <a:lnTo>
                      <a:pt x="65" y="505"/>
                    </a:lnTo>
                    <a:lnTo>
                      <a:pt x="49" y="478"/>
                    </a:lnTo>
                    <a:lnTo>
                      <a:pt x="36" y="451"/>
                    </a:lnTo>
                    <a:lnTo>
                      <a:pt x="25" y="420"/>
                    </a:lnTo>
                    <a:lnTo>
                      <a:pt x="17" y="390"/>
                    </a:lnTo>
                    <a:lnTo>
                      <a:pt x="13" y="359"/>
                    </a:lnTo>
                    <a:lnTo>
                      <a:pt x="11" y="326"/>
                    </a:lnTo>
                    <a:lnTo>
                      <a:pt x="13" y="294"/>
                    </a:lnTo>
                    <a:lnTo>
                      <a:pt x="17" y="261"/>
                    </a:lnTo>
                    <a:lnTo>
                      <a:pt x="25" y="230"/>
                    </a:lnTo>
                    <a:lnTo>
                      <a:pt x="36" y="202"/>
                    </a:lnTo>
                    <a:lnTo>
                      <a:pt x="49" y="173"/>
                    </a:lnTo>
                    <a:lnTo>
                      <a:pt x="65" y="148"/>
                    </a:lnTo>
                    <a:lnTo>
                      <a:pt x="84" y="123"/>
                    </a:lnTo>
                    <a:lnTo>
                      <a:pt x="103" y="100"/>
                    </a:lnTo>
                    <a:lnTo>
                      <a:pt x="126" y="79"/>
                    </a:lnTo>
                    <a:lnTo>
                      <a:pt x="151" y="61"/>
                    </a:lnTo>
                    <a:lnTo>
                      <a:pt x="178" y="44"/>
                    </a:lnTo>
                    <a:lnTo>
                      <a:pt x="205" y="31"/>
                    </a:lnTo>
                    <a:lnTo>
                      <a:pt x="236" y="21"/>
                    </a:lnTo>
                    <a:lnTo>
                      <a:pt x="266" y="13"/>
                    </a:lnTo>
                    <a:lnTo>
                      <a:pt x="272" y="12"/>
                    </a:lnTo>
                    <a:lnTo>
                      <a:pt x="272" y="10"/>
                    </a:lnTo>
                    <a:lnTo>
                      <a:pt x="274" y="8"/>
                    </a:lnTo>
                    <a:lnTo>
                      <a:pt x="274" y="6"/>
                    </a:lnTo>
                    <a:lnTo>
                      <a:pt x="274" y="4"/>
                    </a:lnTo>
                    <a:lnTo>
                      <a:pt x="274" y="2"/>
                    </a:lnTo>
                    <a:lnTo>
                      <a:pt x="274" y="0"/>
                    </a:lnTo>
                    <a:close/>
                  </a:path>
                </a:pathLst>
              </a:custGeom>
              <a:solidFill>
                <a:srgbClr val="C2E6FF"/>
              </a:solidFill>
              <a:ln w="9525">
                <a:noFill/>
                <a:round/>
              </a:ln>
            </p:spPr>
            <p:txBody>
              <a:bodyPr/>
              <a:lstStyle/>
              <a:p>
                <a:endParaRPr lang="en-US"/>
              </a:p>
            </p:txBody>
          </p:sp>
          <p:sp>
            <p:nvSpPr>
              <p:cNvPr id="44297" name="Freeform 468"/>
              <p:cNvSpPr/>
              <p:nvPr/>
            </p:nvSpPr>
            <p:spPr bwMode="auto">
              <a:xfrm>
                <a:off x="4053" y="1777"/>
                <a:ext cx="281" cy="641"/>
              </a:xfrm>
              <a:custGeom>
                <a:avLst/>
                <a:gdLst>
                  <a:gd name="T0" fmla="*/ 259 w 281"/>
                  <a:gd name="T1" fmla="*/ 2 h 641"/>
                  <a:gd name="T2" fmla="*/ 198 w 281"/>
                  <a:gd name="T3" fmla="*/ 21 h 641"/>
                  <a:gd name="T4" fmla="*/ 144 w 281"/>
                  <a:gd name="T5" fmla="*/ 50 h 641"/>
                  <a:gd name="T6" fmla="*/ 94 w 281"/>
                  <a:gd name="T7" fmla="*/ 90 h 641"/>
                  <a:gd name="T8" fmla="*/ 56 w 281"/>
                  <a:gd name="T9" fmla="*/ 138 h 641"/>
                  <a:gd name="T10" fmla="*/ 25 w 281"/>
                  <a:gd name="T11" fmla="*/ 194 h 641"/>
                  <a:gd name="T12" fmla="*/ 6 w 281"/>
                  <a:gd name="T13" fmla="*/ 255 h 641"/>
                  <a:gd name="T14" fmla="*/ 0 w 281"/>
                  <a:gd name="T15" fmla="*/ 320 h 641"/>
                  <a:gd name="T16" fmla="*/ 6 w 281"/>
                  <a:gd name="T17" fmla="*/ 385 h 641"/>
                  <a:gd name="T18" fmla="*/ 25 w 281"/>
                  <a:gd name="T19" fmla="*/ 447 h 641"/>
                  <a:gd name="T20" fmla="*/ 56 w 281"/>
                  <a:gd name="T21" fmla="*/ 501 h 641"/>
                  <a:gd name="T22" fmla="*/ 94 w 281"/>
                  <a:gd name="T23" fmla="*/ 549 h 641"/>
                  <a:gd name="T24" fmla="*/ 144 w 281"/>
                  <a:gd name="T25" fmla="*/ 589 h 641"/>
                  <a:gd name="T26" fmla="*/ 198 w 281"/>
                  <a:gd name="T27" fmla="*/ 620 h 641"/>
                  <a:gd name="T28" fmla="*/ 259 w 281"/>
                  <a:gd name="T29" fmla="*/ 639 h 641"/>
                  <a:gd name="T30" fmla="*/ 281 w 281"/>
                  <a:gd name="T31" fmla="*/ 641 h 641"/>
                  <a:gd name="T32" fmla="*/ 281 w 281"/>
                  <a:gd name="T33" fmla="*/ 637 h 641"/>
                  <a:gd name="T34" fmla="*/ 279 w 281"/>
                  <a:gd name="T35" fmla="*/ 635 h 641"/>
                  <a:gd name="T36" fmla="*/ 279 w 281"/>
                  <a:gd name="T37" fmla="*/ 631 h 641"/>
                  <a:gd name="T38" fmla="*/ 261 w 281"/>
                  <a:gd name="T39" fmla="*/ 627 h 641"/>
                  <a:gd name="T40" fmla="*/ 202 w 281"/>
                  <a:gd name="T41" fmla="*/ 610 h 641"/>
                  <a:gd name="T42" fmla="*/ 150 w 281"/>
                  <a:gd name="T43" fmla="*/ 579 h 641"/>
                  <a:gd name="T44" fmla="*/ 102 w 281"/>
                  <a:gd name="T45" fmla="*/ 541 h 641"/>
                  <a:gd name="T46" fmla="*/ 64 w 281"/>
                  <a:gd name="T47" fmla="*/ 495 h 641"/>
                  <a:gd name="T48" fmla="*/ 35 w 281"/>
                  <a:gd name="T49" fmla="*/ 441 h 641"/>
                  <a:gd name="T50" fmla="*/ 18 w 281"/>
                  <a:gd name="T51" fmla="*/ 384 h 641"/>
                  <a:gd name="T52" fmla="*/ 10 w 281"/>
                  <a:gd name="T53" fmla="*/ 320 h 641"/>
                  <a:gd name="T54" fmla="*/ 18 w 281"/>
                  <a:gd name="T55" fmla="*/ 257 h 641"/>
                  <a:gd name="T56" fmla="*/ 35 w 281"/>
                  <a:gd name="T57" fmla="*/ 197 h 641"/>
                  <a:gd name="T58" fmla="*/ 64 w 281"/>
                  <a:gd name="T59" fmla="*/ 144 h 641"/>
                  <a:gd name="T60" fmla="*/ 102 w 281"/>
                  <a:gd name="T61" fmla="*/ 98 h 641"/>
                  <a:gd name="T62" fmla="*/ 150 w 281"/>
                  <a:gd name="T63" fmla="*/ 59 h 641"/>
                  <a:gd name="T64" fmla="*/ 202 w 281"/>
                  <a:gd name="T65" fmla="*/ 31 h 641"/>
                  <a:gd name="T66" fmla="*/ 261 w 281"/>
                  <a:gd name="T67" fmla="*/ 11 h 641"/>
                  <a:gd name="T68" fmla="*/ 267 w 281"/>
                  <a:gd name="T69" fmla="*/ 9 h 641"/>
                  <a:gd name="T70" fmla="*/ 267 w 281"/>
                  <a:gd name="T71" fmla="*/ 7 h 641"/>
                  <a:gd name="T72" fmla="*/ 267 w 281"/>
                  <a:gd name="T73" fmla="*/ 4 h 641"/>
                  <a:gd name="T74" fmla="*/ 269 w 281"/>
                  <a:gd name="T75" fmla="*/ 2 h 64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81"/>
                  <a:gd name="T115" fmla="*/ 0 h 641"/>
                  <a:gd name="T116" fmla="*/ 281 w 281"/>
                  <a:gd name="T117" fmla="*/ 641 h 64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81" h="641">
                    <a:moveTo>
                      <a:pt x="269" y="0"/>
                    </a:moveTo>
                    <a:lnTo>
                      <a:pt x="259" y="2"/>
                    </a:lnTo>
                    <a:lnTo>
                      <a:pt x="229" y="9"/>
                    </a:lnTo>
                    <a:lnTo>
                      <a:pt x="198" y="21"/>
                    </a:lnTo>
                    <a:lnTo>
                      <a:pt x="169" y="34"/>
                    </a:lnTo>
                    <a:lnTo>
                      <a:pt x="144" y="50"/>
                    </a:lnTo>
                    <a:lnTo>
                      <a:pt x="117" y="69"/>
                    </a:lnTo>
                    <a:lnTo>
                      <a:pt x="94" y="90"/>
                    </a:lnTo>
                    <a:lnTo>
                      <a:pt x="75" y="113"/>
                    </a:lnTo>
                    <a:lnTo>
                      <a:pt x="56" y="138"/>
                    </a:lnTo>
                    <a:lnTo>
                      <a:pt x="39" y="165"/>
                    </a:lnTo>
                    <a:lnTo>
                      <a:pt x="25" y="194"/>
                    </a:lnTo>
                    <a:lnTo>
                      <a:pt x="16" y="222"/>
                    </a:lnTo>
                    <a:lnTo>
                      <a:pt x="6" y="255"/>
                    </a:lnTo>
                    <a:lnTo>
                      <a:pt x="2" y="286"/>
                    </a:lnTo>
                    <a:lnTo>
                      <a:pt x="0" y="320"/>
                    </a:lnTo>
                    <a:lnTo>
                      <a:pt x="2" y="353"/>
                    </a:lnTo>
                    <a:lnTo>
                      <a:pt x="6" y="385"/>
                    </a:lnTo>
                    <a:lnTo>
                      <a:pt x="16" y="416"/>
                    </a:lnTo>
                    <a:lnTo>
                      <a:pt x="25" y="447"/>
                    </a:lnTo>
                    <a:lnTo>
                      <a:pt x="39" y="474"/>
                    </a:lnTo>
                    <a:lnTo>
                      <a:pt x="56" y="501"/>
                    </a:lnTo>
                    <a:lnTo>
                      <a:pt x="75" y="526"/>
                    </a:lnTo>
                    <a:lnTo>
                      <a:pt x="94" y="549"/>
                    </a:lnTo>
                    <a:lnTo>
                      <a:pt x="117" y="570"/>
                    </a:lnTo>
                    <a:lnTo>
                      <a:pt x="144" y="589"/>
                    </a:lnTo>
                    <a:lnTo>
                      <a:pt x="169" y="606"/>
                    </a:lnTo>
                    <a:lnTo>
                      <a:pt x="198" y="620"/>
                    </a:lnTo>
                    <a:lnTo>
                      <a:pt x="229" y="629"/>
                    </a:lnTo>
                    <a:lnTo>
                      <a:pt x="259" y="639"/>
                    </a:lnTo>
                    <a:lnTo>
                      <a:pt x="281" y="641"/>
                    </a:lnTo>
                    <a:lnTo>
                      <a:pt x="281" y="639"/>
                    </a:lnTo>
                    <a:lnTo>
                      <a:pt x="281" y="637"/>
                    </a:lnTo>
                    <a:lnTo>
                      <a:pt x="281" y="635"/>
                    </a:lnTo>
                    <a:lnTo>
                      <a:pt x="279" y="635"/>
                    </a:lnTo>
                    <a:lnTo>
                      <a:pt x="279" y="633"/>
                    </a:lnTo>
                    <a:lnTo>
                      <a:pt x="279" y="631"/>
                    </a:lnTo>
                    <a:lnTo>
                      <a:pt x="279" y="629"/>
                    </a:lnTo>
                    <a:lnTo>
                      <a:pt x="261" y="627"/>
                    </a:lnTo>
                    <a:lnTo>
                      <a:pt x="231" y="620"/>
                    </a:lnTo>
                    <a:lnTo>
                      <a:pt x="202" y="610"/>
                    </a:lnTo>
                    <a:lnTo>
                      <a:pt x="175" y="597"/>
                    </a:lnTo>
                    <a:lnTo>
                      <a:pt x="150" y="579"/>
                    </a:lnTo>
                    <a:lnTo>
                      <a:pt x="125" y="562"/>
                    </a:lnTo>
                    <a:lnTo>
                      <a:pt x="102" y="541"/>
                    </a:lnTo>
                    <a:lnTo>
                      <a:pt x="83" y="520"/>
                    </a:lnTo>
                    <a:lnTo>
                      <a:pt x="64" y="495"/>
                    </a:lnTo>
                    <a:lnTo>
                      <a:pt x="48" y="470"/>
                    </a:lnTo>
                    <a:lnTo>
                      <a:pt x="35" y="441"/>
                    </a:lnTo>
                    <a:lnTo>
                      <a:pt x="25" y="412"/>
                    </a:lnTo>
                    <a:lnTo>
                      <a:pt x="18" y="384"/>
                    </a:lnTo>
                    <a:lnTo>
                      <a:pt x="12" y="351"/>
                    </a:lnTo>
                    <a:lnTo>
                      <a:pt x="10" y="320"/>
                    </a:lnTo>
                    <a:lnTo>
                      <a:pt x="12" y="288"/>
                    </a:lnTo>
                    <a:lnTo>
                      <a:pt x="18" y="257"/>
                    </a:lnTo>
                    <a:lnTo>
                      <a:pt x="25" y="226"/>
                    </a:lnTo>
                    <a:lnTo>
                      <a:pt x="35" y="197"/>
                    </a:lnTo>
                    <a:lnTo>
                      <a:pt x="48" y="171"/>
                    </a:lnTo>
                    <a:lnTo>
                      <a:pt x="64" y="144"/>
                    </a:lnTo>
                    <a:lnTo>
                      <a:pt x="83" y="121"/>
                    </a:lnTo>
                    <a:lnTo>
                      <a:pt x="102" y="98"/>
                    </a:lnTo>
                    <a:lnTo>
                      <a:pt x="125" y="77"/>
                    </a:lnTo>
                    <a:lnTo>
                      <a:pt x="150" y="59"/>
                    </a:lnTo>
                    <a:lnTo>
                      <a:pt x="175" y="44"/>
                    </a:lnTo>
                    <a:lnTo>
                      <a:pt x="202" y="31"/>
                    </a:lnTo>
                    <a:lnTo>
                      <a:pt x="231" y="19"/>
                    </a:lnTo>
                    <a:lnTo>
                      <a:pt x="261" y="11"/>
                    </a:lnTo>
                    <a:lnTo>
                      <a:pt x="265" y="11"/>
                    </a:lnTo>
                    <a:lnTo>
                      <a:pt x="267" y="9"/>
                    </a:lnTo>
                    <a:lnTo>
                      <a:pt x="267" y="7"/>
                    </a:lnTo>
                    <a:lnTo>
                      <a:pt x="267" y="6"/>
                    </a:lnTo>
                    <a:lnTo>
                      <a:pt x="267" y="4"/>
                    </a:lnTo>
                    <a:lnTo>
                      <a:pt x="269" y="2"/>
                    </a:lnTo>
                    <a:lnTo>
                      <a:pt x="269" y="0"/>
                    </a:lnTo>
                    <a:close/>
                  </a:path>
                </a:pathLst>
              </a:custGeom>
              <a:solidFill>
                <a:srgbClr val="C3E7FF"/>
              </a:solidFill>
              <a:ln w="9525">
                <a:noFill/>
                <a:round/>
              </a:ln>
            </p:spPr>
            <p:txBody>
              <a:bodyPr/>
              <a:lstStyle/>
              <a:p>
                <a:endParaRPr lang="en-US"/>
              </a:p>
            </p:txBody>
          </p:sp>
          <p:sp>
            <p:nvSpPr>
              <p:cNvPr id="44298" name="Freeform 469"/>
              <p:cNvSpPr/>
              <p:nvPr/>
            </p:nvSpPr>
            <p:spPr bwMode="auto">
              <a:xfrm>
                <a:off x="4059" y="1783"/>
                <a:ext cx="275" cy="629"/>
              </a:xfrm>
              <a:custGeom>
                <a:avLst/>
                <a:gdLst>
                  <a:gd name="T0" fmla="*/ 255 w 275"/>
                  <a:gd name="T1" fmla="*/ 1 h 629"/>
                  <a:gd name="T2" fmla="*/ 194 w 275"/>
                  <a:gd name="T3" fmla="*/ 19 h 629"/>
                  <a:gd name="T4" fmla="*/ 140 w 275"/>
                  <a:gd name="T5" fmla="*/ 49 h 629"/>
                  <a:gd name="T6" fmla="*/ 92 w 275"/>
                  <a:gd name="T7" fmla="*/ 88 h 629"/>
                  <a:gd name="T8" fmla="*/ 54 w 275"/>
                  <a:gd name="T9" fmla="*/ 136 h 629"/>
                  <a:gd name="T10" fmla="*/ 25 w 275"/>
                  <a:gd name="T11" fmla="*/ 190 h 629"/>
                  <a:gd name="T12" fmla="*/ 6 w 275"/>
                  <a:gd name="T13" fmla="*/ 249 h 629"/>
                  <a:gd name="T14" fmla="*/ 0 w 275"/>
                  <a:gd name="T15" fmla="*/ 314 h 629"/>
                  <a:gd name="T16" fmla="*/ 6 w 275"/>
                  <a:gd name="T17" fmla="*/ 378 h 629"/>
                  <a:gd name="T18" fmla="*/ 25 w 275"/>
                  <a:gd name="T19" fmla="*/ 439 h 629"/>
                  <a:gd name="T20" fmla="*/ 54 w 275"/>
                  <a:gd name="T21" fmla="*/ 493 h 629"/>
                  <a:gd name="T22" fmla="*/ 92 w 275"/>
                  <a:gd name="T23" fmla="*/ 539 h 629"/>
                  <a:gd name="T24" fmla="*/ 140 w 275"/>
                  <a:gd name="T25" fmla="*/ 579 h 629"/>
                  <a:gd name="T26" fmla="*/ 194 w 275"/>
                  <a:gd name="T27" fmla="*/ 608 h 629"/>
                  <a:gd name="T28" fmla="*/ 255 w 275"/>
                  <a:gd name="T29" fmla="*/ 627 h 629"/>
                  <a:gd name="T30" fmla="*/ 273 w 275"/>
                  <a:gd name="T31" fmla="*/ 629 h 629"/>
                  <a:gd name="T32" fmla="*/ 273 w 275"/>
                  <a:gd name="T33" fmla="*/ 625 h 629"/>
                  <a:gd name="T34" fmla="*/ 273 w 275"/>
                  <a:gd name="T35" fmla="*/ 623 h 629"/>
                  <a:gd name="T36" fmla="*/ 271 w 275"/>
                  <a:gd name="T37" fmla="*/ 619 h 629"/>
                  <a:gd name="T38" fmla="*/ 257 w 275"/>
                  <a:gd name="T39" fmla="*/ 615 h 629"/>
                  <a:gd name="T40" fmla="*/ 198 w 275"/>
                  <a:gd name="T41" fmla="*/ 598 h 629"/>
                  <a:gd name="T42" fmla="*/ 146 w 275"/>
                  <a:gd name="T43" fmla="*/ 569 h 629"/>
                  <a:gd name="T44" fmla="*/ 100 w 275"/>
                  <a:gd name="T45" fmla="*/ 533 h 629"/>
                  <a:gd name="T46" fmla="*/ 63 w 275"/>
                  <a:gd name="T47" fmla="*/ 487 h 629"/>
                  <a:gd name="T48" fmla="*/ 35 w 275"/>
                  <a:gd name="T49" fmla="*/ 433 h 629"/>
                  <a:gd name="T50" fmla="*/ 17 w 275"/>
                  <a:gd name="T51" fmla="*/ 376 h 629"/>
                  <a:gd name="T52" fmla="*/ 10 w 275"/>
                  <a:gd name="T53" fmla="*/ 314 h 629"/>
                  <a:gd name="T54" fmla="*/ 17 w 275"/>
                  <a:gd name="T55" fmla="*/ 251 h 629"/>
                  <a:gd name="T56" fmla="*/ 35 w 275"/>
                  <a:gd name="T57" fmla="*/ 193 h 629"/>
                  <a:gd name="T58" fmla="*/ 63 w 275"/>
                  <a:gd name="T59" fmla="*/ 142 h 629"/>
                  <a:gd name="T60" fmla="*/ 100 w 275"/>
                  <a:gd name="T61" fmla="*/ 96 h 629"/>
                  <a:gd name="T62" fmla="*/ 146 w 275"/>
                  <a:gd name="T63" fmla="*/ 57 h 629"/>
                  <a:gd name="T64" fmla="*/ 198 w 275"/>
                  <a:gd name="T65" fmla="*/ 30 h 629"/>
                  <a:gd name="T66" fmla="*/ 257 w 275"/>
                  <a:gd name="T67" fmla="*/ 11 h 629"/>
                  <a:gd name="T68" fmla="*/ 259 w 275"/>
                  <a:gd name="T69" fmla="*/ 9 h 629"/>
                  <a:gd name="T70" fmla="*/ 259 w 275"/>
                  <a:gd name="T71" fmla="*/ 7 h 629"/>
                  <a:gd name="T72" fmla="*/ 261 w 275"/>
                  <a:gd name="T73" fmla="*/ 3 h 629"/>
                  <a:gd name="T74" fmla="*/ 261 w 275"/>
                  <a:gd name="T75" fmla="*/ 1 h 62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75"/>
                  <a:gd name="T115" fmla="*/ 0 h 629"/>
                  <a:gd name="T116" fmla="*/ 275 w 275"/>
                  <a:gd name="T117" fmla="*/ 629 h 62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75" h="629">
                    <a:moveTo>
                      <a:pt x="261" y="0"/>
                    </a:moveTo>
                    <a:lnTo>
                      <a:pt x="255" y="1"/>
                    </a:lnTo>
                    <a:lnTo>
                      <a:pt x="225" y="9"/>
                    </a:lnTo>
                    <a:lnTo>
                      <a:pt x="194" y="19"/>
                    </a:lnTo>
                    <a:lnTo>
                      <a:pt x="167" y="32"/>
                    </a:lnTo>
                    <a:lnTo>
                      <a:pt x="140" y="49"/>
                    </a:lnTo>
                    <a:lnTo>
                      <a:pt x="115" y="67"/>
                    </a:lnTo>
                    <a:lnTo>
                      <a:pt x="92" y="88"/>
                    </a:lnTo>
                    <a:lnTo>
                      <a:pt x="73" y="111"/>
                    </a:lnTo>
                    <a:lnTo>
                      <a:pt x="54" y="136"/>
                    </a:lnTo>
                    <a:lnTo>
                      <a:pt x="38" y="161"/>
                    </a:lnTo>
                    <a:lnTo>
                      <a:pt x="25" y="190"/>
                    </a:lnTo>
                    <a:lnTo>
                      <a:pt x="14" y="218"/>
                    </a:lnTo>
                    <a:lnTo>
                      <a:pt x="6" y="249"/>
                    </a:lnTo>
                    <a:lnTo>
                      <a:pt x="2" y="282"/>
                    </a:lnTo>
                    <a:lnTo>
                      <a:pt x="0" y="314"/>
                    </a:lnTo>
                    <a:lnTo>
                      <a:pt x="2" y="347"/>
                    </a:lnTo>
                    <a:lnTo>
                      <a:pt x="6" y="378"/>
                    </a:lnTo>
                    <a:lnTo>
                      <a:pt x="14" y="408"/>
                    </a:lnTo>
                    <a:lnTo>
                      <a:pt x="25" y="439"/>
                    </a:lnTo>
                    <a:lnTo>
                      <a:pt x="38" y="466"/>
                    </a:lnTo>
                    <a:lnTo>
                      <a:pt x="54" y="493"/>
                    </a:lnTo>
                    <a:lnTo>
                      <a:pt x="73" y="518"/>
                    </a:lnTo>
                    <a:lnTo>
                      <a:pt x="92" y="539"/>
                    </a:lnTo>
                    <a:lnTo>
                      <a:pt x="115" y="560"/>
                    </a:lnTo>
                    <a:lnTo>
                      <a:pt x="140" y="579"/>
                    </a:lnTo>
                    <a:lnTo>
                      <a:pt x="167" y="594"/>
                    </a:lnTo>
                    <a:lnTo>
                      <a:pt x="194" y="608"/>
                    </a:lnTo>
                    <a:lnTo>
                      <a:pt x="225" y="619"/>
                    </a:lnTo>
                    <a:lnTo>
                      <a:pt x="255" y="627"/>
                    </a:lnTo>
                    <a:lnTo>
                      <a:pt x="275" y="629"/>
                    </a:lnTo>
                    <a:lnTo>
                      <a:pt x="273" y="629"/>
                    </a:lnTo>
                    <a:lnTo>
                      <a:pt x="273" y="627"/>
                    </a:lnTo>
                    <a:lnTo>
                      <a:pt x="273" y="625"/>
                    </a:lnTo>
                    <a:lnTo>
                      <a:pt x="273" y="623"/>
                    </a:lnTo>
                    <a:lnTo>
                      <a:pt x="271" y="621"/>
                    </a:lnTo>
                    <a:lnTo>
                      <a:pt x="271" y="619"/>
                    </a:lnTo>
                    <a:lnTo>
                      <a:pt x="257" y="615"/>
                    </a:lnTo>
                    <a:lnTo>
                      <a:pt x="227" y="608"/>
                    </a:lnTo>
                    <a:lnTo>
                      <a:pt x="198" y="598"/>
                    </a:lnTo>
                    <a:lnTo>
                      <a:pt x="171" y="585"/>
                    </a:lnTo>
                    <a:lnTo>
                      <a:pt x="146" y="569"/>
                    </a:lnTo>
                    <a:lnTo>
                      <a:pt x="123" y="552"/>
                    </a:lnTo>
                    <a:lnTo>
                      <a:pt x="100" y="533"/>
                    </a:lnTo>
                    <a:lnTo>
                      <a:pt x="81" y="510"/>
                    </a:lnTo>
                    <a:lnTo>
                      <a:pt x="63" y="487"/>
                    </a:lnTo>
                    <a:lnTo>
                      <a:pt x="48" y="460"/>
                    </a:lnTo>
                    <a:lnTo>
                      <a:pt x="35" y="433"/>
                    </a:lnTo>
                    <a:lnTo>
                      <a:pt x="23" y="406"/>
                    </a:lnTo>
                    <a:lnTo>
                      <a:pt x="17" y="376"/>
                    </a:lnTo>
                    <a:lnTo>
                      <a:pt x="12" y="345"/>
                    </a:lnTo>
                    <a:lnTo>
                      <a:pt x="10" y="314"/>
                    </a:lnTo>
                    <a:lnTo>
                      <a:pt x="12" y="282"/>
                    </a:lnTo>
                    <a:lnTo>
                      <a:pt x="17" y="251"/>
                    </a:lnTo>
                    <a:lnTo>
                      <a:pt x="23" y="222"/>
                    </a:lnTo>
                    <a:lnTo>
                      <a:pt x="35" y="193"/>
                    </a:lnTo>
                    <a:lnTo>
                      <a:pt x="48" y="167"/>
                    </a:lnTo>
                    <a:lnTo>
                      <a:pt x="63" y="142"/>
                    </a:lnTo>
                    <a:lnTo>
                      <a:pt x="81" y="117"/>
                    </a:lnTo>
                    <a:lnTo>
                      <a:pt x="100" y="96"/>
                    </a:lnTo>
                    <a:lnTo>
                      <a:pt x="123" y="76"/>
                    </a:lnTo>
                    <a:lnTo>
                      <a:pt x="146" y="57"/>
                    </a:lnTo>
                    <a:lnTo>
                      <a:pt x="171" y="42"/>
                    </a:lnTo>
                    <a:lnTo>
                      <a:pt x="198" y="30"/>
                    </a:lnTo>
                    <a:lnTo>
                      <a:pt x="227" y="19"/>
                    </a:lnTo>
                    <a:lnTo>
                      <a:pt x="257" y="11"/>
                    </a:lnTo>
                    <a:lnTo>
                      <a:pt x="259" y="11"/>
                    </a:lnTo>
                    <a:lnTo>
                      <a:pt x="259" y="9"/>
                    </a:lnTo>
                    <a:lnTo>
                      <a:pt x="259" y="7"/>
                    </a:lnTo>
                    <a:lnTo>
                      <a:pt x="259" y="5"/>
                    </a:lnTo>
                    <a:lnTo>
                      <a:pt x="261" y="3"/>
                    </a:lnTo>
                    <a:lnTo>
                      <a:pt x="261" y="1"/>
                    </a:lnTo>
                    <a:lnTo>
                      <a:pt x="261" y="0"/>
                    </a:lnTo>
                    <a:close/>
                  </a:path>
                </a:pathLst>
              </a:custGeom>
              <a:solidFill>
                <a:srgbClr val="C4E7FF"/>
              </a:solidFill>
              <a:ln w="9525">
                <a:noFill/>
                <a:round/>
              </a:ln>
            </p:spPr>
            <p:txBody>
              <a:bodyPr/>
              <a:lstStyle/>
              <a:p>
                <a:endParaRPr lang="en-US"/>
              </a:p>
            </p:txBody>
          </p:sp>
          <p:sp>
            <p:nvSpPr>
              <p:cNvPr id="44299" name="Freeform 470"/>
              <p:cNvSpPr/>
              <p:nvPr/>
            </p:nvSpPr>
            <p:spPr bwMode="auto">
              <a:xfrm>
                <a:off x="4063" y="1788"/>
                <a:ext cx="269" cy="618"/>
              </a:xfrm>
              <a:custGeom>
                <a:avLst/>
                <a:gdLst>
                  <a:gd name="T0" fmla="*/ 251 w 269"/>
                  <a:gd name="T1" fmla="*/ 0 h 618"/>
                  <a:gd name="T2" fmla="*/ 192 w 269"/>
                  <a:gd name="T3" fmla="*/ 20 h 618"/>
                  <a:gd name="T4" fmla="*/ 140 w 269"/>
                  <a:gd name="T5" fmla="*/ 48 h 618"/>
                  <a:gd name="T6" fmla="*/ 92 w 269"/>
                  <a:gd name="T7" fmla="*/ 87 h 618"/>
                  <a:gd name="T8" fmla="*/ 54 w 269"/>
                  <a:gd name="T9" fmla="*/ 133 h 618"/>
                  <a:gd name="T10" fmla="*/ 25 w 269"/>
                  <a:gd name="T11" fmla="*/ 186 h 618"/>
                  <a:gd name="T12" fmla="*/ 8 w 269"/>
                  <a:gd name="T13" fmla="*/ 246 h 618"/>
                  <a:gd name="T14" fmla="*/ 0 w 269"/>
                  <a:gd name="T15" fmla="*/ 309 h 618"/>
                  <a:gd name="T16" fmla="*/ 8 w 269"/>
                  <a:gd name="T17" fmla="*/ 373 h 618"/>
                  <a:gd name="T18" fmla="*/ 25 w 269"/>
                  <a:gd name="T19" fmla="*/ 430 h 618"/>
                  <a:gd name="T20" fmla="*/ 54 w 269"/>
                  <a:gd name="T21" fmla="*/ 484 h 618"/>
                  <a:gd name="T22" fmla="*/ 92 w 269"/>
                  <a:gd name="T23" fmla="*/ 530 h 618"/>
                  <a:gd name="T24" fmla="*/ 140 w 269"/>
                  <a:gd name="T25" fmla="*/ 568 h 618"/>
                  <a:gd name="T26" fmla="*/ 192 w 269"/>
                  <a:gd name="T27" fmla="*/ 599 h 618"/>
                  <a:gd name="T28" fmla="*/ 251 w 269"/>
                  <a:gd name="T29" fmla="*/ 616 h 618"/>
                  <a:gd name="T30" fmla="*/ 269 w 269"/>
                  <a:gd name="T31" fmla="*/ 618 h 618"/>
                  <a:gd name="T32" fmla="*/ 267 w 269"/>
                  <a:gd name="T33" fmla="*/ 614 h 618"/>
                  <a:gd name="T34" fmla="*/ 267 w 269"/>
                  <a:gd name="T35" fmla="*/ 612 h 618"/>
                  <a:gd name="T36" fmla="*/ 267 w 269"/>
                  <a:gd name="T37" fmla="*/ 609 h 618"/>
                  <a:gd name="T38" fmla="*/ 253 w 269"/>
                  <a:gd name="T39" fmla="*/ 607 h 618"/>
                  <a:gd name="T40" fmla="*/ 198 w 269"/>
                  <a:gd name="T41" fmla="*/ 587 h 618"/>
                  <a:gd name="T42" fmla="*/ 146 w 269"/>
                  <a:gd name="T43" fmla="*/ 561 h 618"/>
                  <a:gd name="T44" fmla="*/ 100 w 269"/>
                  <a:gd name="T45" fmla="*/ 524 h 618"/>
                  <a:gd name="T46" fmla="*/ 63 w 269"/>
                  <a:gd name="T47" fmla="*/ 478 h 618"/>
                  <a:gd name="T48" fmla="*/ 34 w 269"/>
                  <a:gd name="T49" fmla="*/ 426 h 618"/>
                  <a:gd name="T50" fmla="*/ 17 w 269"/>
                  <a:gd name="T51" fmla="*/ 371 h 618"/>
                  <a:gd name="T52" fmla="*/ 11 w 269"/>
                  <a:gd name="T53" fmla="*/ 309 h 618"/>
                  <a:gd name="T54" fmla="*/ 17 w 269"/>
                  <a:gd name="T55" fmla="*/ 248 h 618"/>
                  <a:gd name="T56" fmla="*/ 34 w 269"/>
                  <a:gd name="T57" fmla="*/ 190 h 618"/>
                  <a:gd name="T58" fmla="*/ 63 w 269"/>
                  <a:gd name="T59" fmla="*/ 138 h 618"/>
                  <a:gd name="T60" fmla="*/ 100 w 269"/>
                  <a:gd name="T61" fmla="*/ 94 h 618"/>
                  <a:gd name="T62" fmla="*/ 146 w 269"/>
                  <a:gd name="T63" fmla="*/ 58 h 618"/>
                  <a:gd name="T64" fmla="*/ 198 w 269"/>
                  <a:gd name="T65" fmla="*/ 29 h 618"/>
                  <a:gd name="T66" fmla="*/ 253 w 269"/>
                  <a:gd name="T67" fmla="*/ 12 h 618"/>
                  <a:gd name="T68" fmla="*/ 253 w 269"/>
                  <a:gd name="T69" fmla="*/ 8 h 618"/>
                  <a:gd name="T70" fmla="*/ 255 w 269"/>
                  <a:gd name="T71" fmla="*/ 6 h 618"/>
                  <a:gd name="T72" fmla="*/ 255 w 269"/>
                  <a:gd name="T73" fmla="*/ 4 h 618"/>
                  <a:gd name="T74" fmla="*/ 255 w 269"/>
                  <a:gd name="T75" fmla="*/ 0 h 6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69"/>
                  <a:gd name="T115" fmla="*/ 0 h 618"/>
                  <a:gd name="T116" fmla="*/ 269 w 269"/>
                  <a:gd name="T117" fmla="*/ 618 h 6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69" h="618">
                    <a:moveTo>
                      <a:pt x="255" y="0"/>
                    </a:moveTo>
                    <a:lnTo>
                      <a:pt x="251" y="0"/>
                    </a:lnTo>
                    <a:lnTo>
                      <a:pt x="221" y="8"/>
                    </a:lnTo>
                    <a:lnTo>
                      <a:pt x="192" y="20"/>
                    </a:lnTo>
                    <a:lnTo>
                      <a:pt x="165" y="33"/>
                    </a:lnTo>
                    <a:lnTo>
                      <a:pt x="140" y="48"/>
                    </a:lnTo>
                    <a:lnTo>
                      <a:pt x="115" y="66"/>
                    </a:lnTo>
                    <a:lnTo>
                      <a:pt x="92" y="87"/>
                    </a:lnTo>
                    <a:lnTo>
                      <a:pt x="73" y="110"/>
                    </a:lnTo>
                    <a:lnTo>
                      <a:pt x="54" y="133"/>
                    </a:lnTo>
                    <a:lnTo>
                      <a:pt x="38" y="160"/>
                    </a:lnTo>
                    <a:lnTo>
                      <a:pt x="25" y="186"/>
                    </a:lnTo>
                    <a:lnTo>
                      <a:pt x="15" y="215"/>
                    </a:lnTo>
                    <a:lnTo>
                      <a:pt x="8" y="246"/>
                    </a:lnTo>
                    <a:lnTo>
                      <a:pt x="2" y="277"/>
                    </a:lnTo>
                    <a:lnTo>
                      <a:pt x="0" y="309"/>
                    </a:lnTo>
                    <a:lnTo>
                      <a:pt x="2" y="340"/>
                    </a:lnTo>
                    <a:lnTo>
                      <a:pt x="8" y="373"/>
                    </a:lnTo>
                    <a:lnTo>
                      <a:pt x="15" y="401"/>
                    </a:lnTo>
                    <a:lnTo>
                      <a:pt x="25" y="430"/>
                    </a:lnTo>
                    <a:lnTo>
                      <a:pt x="38" y="459"/>
                    </a:lnTo>
                    <a:lnTo>
                      <a:pt x="54" y="484"/>
                    </a:lnTo>
                    <a:lnTo>
                      <a:pt x="73" y="509"/>
                    </a:lnTo>
                    <a:lnTo>
                      <a:pt x="92" y="530"/>
                    </a:lnTo>
                    <a:lnTo>
                      <a:pt x="115" y="551"/>
                    </a:lnTo>
                    <a:lnTo>
                      <a:pt x="140" y="568"/>
                    </a:lnTo>
                    <a:lnTo>
                      <a:pt x="165" y="586"/>
                    </a:lnTo>
                    <a:lnTo>
                      <a:pt x="192" y="599"/>
                    </a:lnTo>
                    <a:lnTo>
                      <a:pt x="221" y="609"/>
                    </a:lnTo>
                    <a:lnTo>
                      <a:pt x="251" y="616"/>
                    </a:lnTo>
                    <a:lnTo>
                      <a:pt x="269" y="618"/>
                    </a:lnTo>
                    <a:lnTo>
                      <a:pt x="267" y="616"/>
                    </a:lnTo>
                    <a:lnTo>
                      <a:pt x="267" y="614"/>
                    </a:lnTo>
                    <a:lnTo>
                      <a:pt x="267" y="612"/>
                    </a:lnTo>
                    <a:lnTo>
                      <a:pt x="267" y="610"/>
                    </a:lnTo>
                    <a:lnTo>
                      <a:pt x="267" y="609"/>
                    </a:lnTo>
                    <a:lnTo>
                      <a:pt x="265" y="609"/>
                    </a:lnTo>
                    <a:lnTo>
                      <a:pt x="253" y="607"/>
                    </a:lnTo>
                    <a:lnTo>
                      <a:pt x="224" y="599"/>
                    </a:lnTo>
                    <a:lnTo>
                      <a:pt x="198" y="587"/>
                    </a:lnTo>
                    <a:lnTo>
                      <a:pt x="171" y="576"/>
                    </a:lnTo>
                    <a:lnTo>
                      <a:pt x="146" y="561"/>
                    </a:lnTo>
                    <a:lnTo>
                      <a:pt x="123" y="543"/>
                    </a:lnTo>
                    <a:lnTo>
                      <a:pt x="100" y="524"/>
                    </a:lnTo>
                    <a:lnTo>
                      <a:pt x="81" y="501"/>
                    </a:lnTo>
                    <a:lnTo>
                      <a:pt x="63" y="478"/>
                    </a:lnTo>
                    <a:lnTo>
                      <a:pt x="48" y="453"/>
                    </a:lnTo>
                    <a:lnTo>
                      <a:pt x="34" y="426"/>
                    </a:lnTo>
                    <a:lnTo>
                      <a:pt x="25" y="399"/>
                    </a:lnTo>
                    <a:lnTo>
                      <a:pt x="17" y="371"/>
                    </a:lnTo>
                    <a:lnTo>
                      <a:pt x="13" y="340"/>
                    </a:lnTo>
                    <a:lnTo>
                      <a:pt x="11" y="309"/>
                    </a:lnTo>
                    <a:lnTo>
                      <a:pt x="13" y="279"/>
                    </a:lnTo>
                    <a:lnTo>
                      <a:pt x="17" y="248"/>
                    </a:lnTo>
                    <a:lnTo>
                      <a:pt x="25" y="219"/>
                    </a:lnTo>
                    <a:lnTo>
                      <a:pt x="34" y="190"/>
                    </a:lnTo>
                    <a:lnTo>
                      <a:pt x="48" y="163"/>
                    </a:lnTo>
                    <a:lnTo>
                      <a:pt x="63" y="138"/>
                    </a:lnTo>
                    <a:lnTo>
                      <a:pt x="81" y="115"/>
                    </a:lnTo>
                    <a:lnTo>
                      <a:pt x="100" y="94"/>
                    </a:lnTo>
                    <a:lnTo>
                      <a:pt x="123" y="75"/>
                    </a:lnTo>
                    <a:lnTo>
                      <a:pt x="146" y="58"/>
                    </a:lnTo>
                    <a:lnTo>
                      <a:pt x="171" y="43"/>
                    </a:lnTo>
                    <a:lnTo>
                      <a:pt x="198" y="29"/>
                    </a:lnTo>
                    <a:lnTo>
                      <a:pt x="224" y="20"/>
                    </a:lnTo>
                    <a:lnTo>
                      <a:pt x="253" y="12"/>
                    </a:lnTo>
                    <a:lnTo>
                      <a:pt x="253" y="10"/>
                    </a:lnTo>
                    <a:lnTo>
                      <a:pt x="253" y="8"/>
                    </a:lnTo>
                    <a:lnTo>
                      <a:pt x="255" y="8"/>
                    </a:lnTo>
                    <a:lnTo>
                      <a:pt x="255" y="6"/>
                    </a:lnTo>
                    <a:lnTo>
                      <a:pt x="255" y="4"/>
                    </a:lnTo>
                    <a:lnTo>
                      <a:pt x="255" y="2"/>
                    </a:lnTo>
                    <a:lnTo>
                      <a:pt x="255" y="0"/>
                    </a:lnTo>
                    <a:close/>
                  </a:path>
                </a:pathLst>
              </a:custGeom>
              <a:solidFill>
                <a:srgbClr val="C5E7FF"/>
              </a:solidFill>
              <a:ln w="9525">
                <a:noFill/>
                <a:round/>
              </a:ln>
            </p:spPr>
            <p:txBody>
              <a:bodyPr/>
              <a:lstStyle/>
              <a:p>
                <a:endParaRPr lang="en-US"/>
              </a:p>
            </p:txBody>
          </p:sp>
          <p:sp>
            <p:nvSpPr>
              <p:cNvPr id="44300" name="Freeform 471"/>
              <p:cNvSpPr/>
              <p:nvPr/>
            </p:nvSpPr>
            <p:spPr bwMode="auto">
              <a:xfrm>
                <a:off x="4069" y="1794"/>
                <a:ext cx="261" cy="608"/>
              </a:xfrm>
              <a:custGeom>
                <a:avLst/>
                <a:gdLst>
                  <a:gd name="T0" fmla="*/ 247 w 261"/>
                  <a:gd name="T1" fmla="*/ 0 h 608"/>
                  <a:gd name="T2" fmla="*/ 188 w 261"/>
                  <a:gd name="T3" fmla="*/ 19 h 608"/>
                  <a:gd name="T4" fmla="*/ 136 w 261"/>
                  <a:gd name="T5" fmla="*/ 46 h 608"/>
                  <a:gd name="T6" fmla="*/ 90 w 261"/>
                  <a:gd name="T7" fmla="*/ 85 h 608"/>
                  <a:gd name="T8" fmla="*/ 53 w 261"/>
                  <a:gd name="T9" fmla="*/ 131 h 608"/>
                  <a:gd name="T10" fmla="*/ 25 w 261"/>
                  <a:gd name="T11" fmla="*/ 182 h 608"/>
                  <a:gd name="T12" fmla="*/ 7 w 261"/>
                  <a:gd name="T13" fmla="*/ 240 h 608"/>
                  <a:gd name="T14" fmla="*/ 0 w 261"/>
                  <a:gd name="T15" fmla="*/ 303 h 608"/>
                  <a:gd name="T16" fmla="*/ 7 w 261"/>
                  <a:gd name="T17" fmla="*/ 365 h 608"/>
                  <a:gd name="T18" fmla="*/ 25 w 261"/>
                  <a:gd name="T19" fmla="*/ 422 h 608"/>
                  <a:gd name="T20" fmla="*/ 53 w 261"/>
                  <a:gd name="T21" fmla="*/ 476 h 608"/>
                  <a:gd name="T22" fmla="*/ 90 w 261"/>
                  <a:gd name="T23" fmla="*/ 522 h 608"/>
                  <a:gd name="T24" fmla="*/ 136 w 261"/>
                  <a:gd name="T25" fmla="*/ 558 h 608"/>
                  <a:gd name="T26" fmla="*/ 188 w 261"/>
                  <a:gd name="T27" fmla="*/ 587 h 608"/>
                  <a:gd name="T28" fmla="*/ 247 w 261"/>
                  <a:gd name="T29" fmla="*/ 604 h 608"/>
                  <a:gd name="T30" fmla="*/ 261 w 261"/>
                  <a:gd name="T31" fmla="*/ 606 h 608"/>
                  <a:gd name="T32" fmla="*/ 261 w 261"/>
                  <a:gd name="T33" fmla="*/ 603 h 608"/>
                  <a:gd name="T34" fmla="*/ 259 w 261"/>
                  <a:gd name="T35" fmla="*/ 601 h 608"/>
                  <a:gd name="T36" fmla="*/ 259 w 261"/>
                  <a:gd name="T37" fmla="*/ 597 h 608"/>
                  <a:gd name="T38" fmla="*/ 249 w 261"/>
                  <a:gd name="T39" fmla="*/ 595 h 608"/>
                  <a:gd name="T40" fmla="*/ 194 w 261"/>
                  <a:gd name="T41" fmla="*/ 578 h 608"/>
                  <a:gd name="T42" fmla="*/ 142 w 261"/>
                  <a:gd name="T43" fmla="*/ 551 h 608"/>
                  <a:gd name="T44" fmla="*/ 98 w 261"/>
                  <a:gd name="T45" fmla="*/ 514 h 608"/>
                  <a:gd name="T46" fmla="*/ 61 w 261"/>
                  <a:gd name="T47" fmla="*/ 470 h 608"/>
                  <a:gd name="T48" fmla="*/ 34 w 261"/>
                  <a:gd name="T49" fmla="*/ 418 h 608"/>
                  <a:gd name="T50" fmla="*/ 17 w 261"/>
                  <a:gd name="T51" fmla="*/ 363 h 608"/>
                  <a:gd name="T52" fmla="*/ 11 w 261"/>
                  <a:gd name="T53" fmla="*/ 303 h 608"/>
                  <a:gd name="T54" fmla="*/ 17 w 261"/>
                  <a:gd name="T55" fmla="*/ 242 h 608"/>
                  <a:gd name="T56" fmla="*/ 34 w 261"/>
                  <a:gd name="T57" fmla="*/ 186 h 608"/>
                  <a:gd name="T58" fmla="*/ 61 w 261"/>
                  <a:gd name="T59" fmla="*/ 136 h 608"/>
                  <a:gd name="T60" fmla="*/ 98 w 261"/>
                  <a:gd name="T61" fmla="*/ 92 h 608"/>
                  <a:gd name="T62" fmla="*/ 142 w 261"/>
                  <a:gd name="T63" fmla="*/ 56 h 608"/>
                  <a:gd name="T64" fmla="*/ 194 w 261"/>
                  <a:gd name="T65" fmla="*/ 29 h 608"/>
                  <a:gd name="T66" fmla="*/ 247 w 261"/>
                  <a:gd name="T67" fmla="*/ 12 h 608"/>
                  <a:gd name="T68" fmla="*/ 247 w 261"/>
                  <a:gd name="T69" fmla="*/ 8 h 608"/>
                  <a:gd name="T70" fmla="*/ 247 w 261"/>
                  <a:gd name="T71" fmla="*/ 6 h 608"/>
                  <a:gd name="T72" fmla="*/ 247 w 261"/>
                  <a:gd name="T73" fmla="*/ 2 h 608"/>
                  <a:gd name="T74" fmla="*/ 249 w 261"/>
                  <a:gd name="T75" fmla="*/ 0 h 60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61"/>
                  <a:gd name="T115" fmla="*/ 0 h 608"/>
                  <a:gd name="T116" fmla="*/ 261 w 261"/>
                  <a:gd name="T117" fmla="*/ 608 h 60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61" h="608">
                    <a:moveTo>
                      <a:pt x="249" y="0"/>
                    </a:moveTo>
                    <a:lnTo>
                      <a:pt x="247" y="0"/>
                    </a:lnTo>
                    <a:lnTo>
                      <a:pt x="217" y="8"/>
                    </a:lnTo>
                    <a:lnTo>
                      <a:pt x="188" y="19"/>
                    </a:lnTo>
                    <a:lnTo>
                      <a:pt x="161" y="31"/>
                    </a:lnTo>
                    <a:lnTo>
                      <a:pt x="136" y="46"/>
                    </a:lnTo>
                    <a:lnTo>
                      <a:pt x="113" y="65"/>
                    </a:lnTo>
                    <a:lnTo>
                      <a:pt x="90" y="85"/>
                    </a:lnTo>
                    <a:lnTo>
                      <a:pt x="71" y="106"/>
                    </a:lnTo>
                    <a:lnTo>
                      <a:pt x="53" y="131"/>
                    </a:lnTo>
                    <a:lnTo>
                      <a:pt x="38" y="156"/>
                    </a:lnTo>
                    <a:lnTo>
                      <a:pt x="25" y="182"/>
                    </a:lnTo>
                    <a:lnTo>
                      <a:pt x="13" y="211"/>
                    </a:lnTo>
                    <a:lnTo>
                      <a:pt x="7" y="240"/>
                    </a:lnTo>
                    <a:lnTo>
                      <a:pt x="2" y="271"/>
                    </a:lnTo>
                    <a:lnTo>
                      <a:pt x="0" y="303"/>
                    </a:lnTo>
                    <a:lnTo>
                      <a:pt x="2" y="334"/>
                    </a:lnTo>
                    <a:lnTo>
                      <a:pt x="7" y="365"/>
                    </a:lnTo>
                    <a:lnTo>
                      <a:pt x="13" y="395"/>
                    </a:lnTo>
                    <a:lnTo>
                      <a:pt x="25" y="422"/>
                    </a:lnTo>
                    <a:lnTo>
                      <a:pt x="38" y="449"/>
                    </a:lnTo>
                    <a:lnTo>
                      <a:pt x="53" y="476"/>
                    </a:lnTo>
                    <a:lnTo>
                      <a:pt x="71" y="499"/>
                    </a:lnTo>
                    <a:lnTo>
                      <a:pt x="90" y="522"/>
                    </a:lnTo>
                    <a:lnTo>
                      <a:pt x="113" y="541"/>
                    </a:lnTo>
                    <a:lnTo>
                      <a:pt x="136" y="558"/>
                    </a:lnTo>
                    <a:lnTo>
                      <a:pt x="161" y="574"/>
                    </a:lnTo>
                    <a:lnTo>
                      <a:pt x="188" y="587"/>
                    </a:lnTo>
                    <a:lnTo>
                      <a:pt x="217" y="597"/>
                    </a:lnTo>
                    <a:lnTo>
                      <a:pt x="247" y="604"/>
                    </a:lnTo>
                    <a:lnTo>
                      <a:pt x="261" y="608"/>
                    </a:lnTo>
                    <a:lnTo>
                      <a:pt x="261" y="606"/>
                    </a:lnTo>
                    <a:lnTo>
                      <a:pt x="261" y="604"/>
                    </a:lnTo>
                    <a:lnTo>
                      <a:pt x="261" y="603"/>
                    </a:lnTo>
                    <a:lnTo>
                      <a:pt x="259" y="603"/>
                    </a:lnTo>
                    <a:lnTo>
                      <a:pt x="259" y="601"/>
                    </a:lnTo>
                    <a:lnTo>
                      <a:pt x="259" y="599"/>
                    </a:lnTo>
                    <a:lnTo>
                      <a:pt x="259" y="597"/>
                    </a:lnTo>
                    <a:lnTo>
                      <a:pt x="249" y="595"/>
                    </a:lnTo>
                    <a:lnTo>
                      <a:pt x="220" y="587"/>
                    </a:lnTo>
                    <a:lnTo>
                      <a:pt x="194" y="578"/>
                    </a:lnTo>
                    <a:lnTo>
                      <a:pt x="167" y="564"/>
                    </a:lnTo>
                    <a:lnTo>
                      <a:pt x="142" y="551"/>
                    </a:lnTo>
                    <a:lnTo>
                      <a:pt x="119" y="533"/>
                    </a:lnTo>
                    <a:lnTo>
                      <a:pt x="98" y="514"/>
                    </a:lnTo>
                    <a:lnTo>
                      <a:pt x="78" y="493"/>
                    </a:lnTo>
                    <a:lnTo>
                      <a:pt x="61" y="470"/>
                    </a:lnTo>
                    <a:lnTo>
                      <a:pt x="48" y="445"/>
                    </a:lnTo>
                    <a:lnTo>
                      <a:pt x="34" y="418"/>
                    </a:lnTo>
                    <a:lnTo>
                      <a:pt x="25" y="391"/>
                    </a:lnTo>
                    <a:lnTo>
                      <a:pt x="17" y="363"/>
                    </a:lnTo>
                    <a:lnTo>
                      <a:pt x="13" y="334"/>
                    </a:lnTo>
                    <a:lnTo>
                      <a:pt x="11" y="303"/>
                    </a:lnTo>
                    <a:lnTo>
                      <a:pt x="13" y="273"/>
                    </a:lnTo>
                    <a:lnTo>
                      <a:pt x="17" y="242"/>
                    </a:lnTo>
                    <a:lnTo>
                      <a:pt x="25" y="215"/>
                    </a:lnTo>
                    <a:lnTo>
                      <a:pt x="34" y="186"/>
                    </a:lnTo>
                    <a:lnTo>
                      <a:pt x="48" y="161"/>
                    </a:lnTo>
                    <a:lnTo>
                      <a:pt x="61" y="136"/>
                    </a:lnTo>
                    <a:lnTo>
                      <a:pt x="78" y="113"/>
                    </a:lnTo>
                    <a:lnTo>
                      <a:pt x="98" y="92"/>
                    </a:lnTo>
                    <a:lnTo>
                      <a:pt x="119" y="73"/>
                    </a:lnTo>
                    <a:lnTo>
                      <a:pt x="142" y="56"/>
                    </a:lnTo>
                    <a:lnTo>
                      <a:pt x="167" y="40"/>
                    </a:lnTo>
                    <a:lnTo>
                      <a:pt x="194" y="29"/>
                    </a:lnTo>
                    <a:lnTo>
                      <a:pt x="220" y="17"/>
                    </a:lnTo>
                    <a:lnTo>
                      <a:pt x="247" y="12"/>
                    </a:lnTo>
                    <a:lnTo>
                      <a:pt x="247" y="10"/>
                    </a:lnTo>
                    <a:lnTo>
                      <a:pt x="247" y="8"/>
                    </a:lnTo>
                    <a:lnTo>
                      <a:pt x="247" y="6"/>
                    </a:lnTo>
                    <a:lnTo>
                      <a:pt x="247" y="4"/>
                    </a:lnTo>
                    <a:lnTo>
                      <a:pt x="247" y="2"/>
                    </a:lnTo>
                    <a:lnTo>
                      <a:pt x="249" y="2"/>
                    </a:lnTo>
                    <a:lnTo>
                      <a:pt x="249" y="0"/>
                    </a:lnTo>
                    <a:close/>
                  </a:path>
                </a:pathLst>
              </a:custGeom>
              <a:solidFill>
                <a:srgbClr val="C6E8FF"/>
              </a:solidFill>
              <a:ln w="9525">
                <a:noFill/>
                <a:round/>
              </a:ln>
            </p:spPr>
            <p:txBody>
              <a:bodyPr/>
              <a:lstStyle/>
              <a:p>
                <a:endParaRPr lang="en-US"/>
              </a:p>
            </p:txBody>
          </p:sp>
          <p:sp>
            <p:nvSpPr>
              <p:cNvPr id="44301" name="Freeform 472"/>
              <p:cNvSpPr/>
              <p:nvPr/>
            </p:nvSpPr>
            <p:spPr bwMode="auto">
              <a:xfrm>
                <a:off x="4074" y="1800"/>
                <a:ext cx="254" cy="597"/>
              </a:xfrm>
              <a:custGeom>
                <a:avLst/>
                <a:gdLst>
                  <a:gd name="T0" fmla="*/ 213 w 254"/>
                  <a:gd name="T1" fmla="*/ 8 h 597"/>
                  <a:gd name="T2" fmla="*/ 160 w 254"/>
                  <a:gd name="T3" fmla="*/ 31 h 597"/>
                  <a:gd name="T4" fmla="*/ 112 w 254"/>
                  <a:gd name="T5" fmla="*/ 63 h 597"/>
                  <a:gd name="T6" fmla="*/ 70 w 254"/>
                  <a:gd name="T7" fmla="*/ 103 h 597"/>
                  <a:gd name="T8" fmla="*/ 37 w 254"/>
                  <a:gd name="T9" fmla="*/ 151 h 597"/>
                  <a:gd name="T10" fmla="*/ 14 w 254"/>
                  <a:gd name="T11" fmla="*/ 207 h 597"/>
                  <a:gd name="T12" fmla="*/ 2 w 254"/>
                  <a:gd name="T13" fmla="*/ 267 h 597"/>
                  <a:gd name="T14" fmla="*/ 2 w 254"/>
                  <a:gd name="T15" fmla="*/ 328 h 597"/>
                  <a:gd name="T16" fmla="*/ 14 w 254"/>
                  <a:gd name="T17" fmla="*/ 387 h 597"/>
                  <a:gd name="T18" fmla="*/ 37 w 254"/>
                  <a:gd name="T19" fmla="*/ 441 h 597"/>
                  <a:gd name="T20" fmla="*/ 70 w 254"/>
                  <a:gd name="T21" fmla="*/ 489 h 597"/>
                  <a:gd name="T22" fmla="*/ 112 w 254"/>
                  <a:gd name="T23" fmla="*/ 531 h 597"/>
                  <a:gd name="T24" fmla="*/ 160 w 254"/>
                  <a:gd name="T25" fmla="*/ 564 h 597"/>
                  <a:gd name="T26" fmla="*/ 213 w 254"/>
                  <a:gd name="T27" fmla="*/ 587 h 597"/>
                  <a:gd name="T28" fmla="*/ 254 w 254"/>
                  <a:gd name="T29" fmla="*/ 597 h 597"/>
                  <a:gd name="T30" fmla="*/ 254 w 254"/>
                  <a:gd name="T31" fmla="*/ 593 h 597"/>
                  <a:gd name="T32" fmla="*/ 254 w 254"/>
                  <a:gd name="T33" fmla="*/ 591 h 597"/>
                  <a:gd name="T34" fmla="*/ 252 w 254"/>
                  <a:gd name="T35" fmla="*/ 587 h 597"/>
                  <a:gd name="T36" fmla="*/ 252 w 254"/>
                  <a:gd name="T37" fmla="*/ 585 h 597"/>
                  <a:gd name="T38" fmla="*/ 217 w 254"/>
                  <a:gd name="T39" fmla="*/ 575 h 597"/>
                  <a:gd name="T40" fmla="*/ 164 w 254"/>
                  <a:gd name="T41" fmla="*/ 554 h 597"/>
                  <a:gd name="T42" fmla="*/ 118 w 254"/>
                  <a:gd name="T43" fmla="*/ 522 h 597"/>
                  <a:gd name="T44" fmla="*/ 77 w 254"/>
                  <a:gd name="T45" fmla="*/ 483 h 597"/>
                  <a:gd name="T46" fmla="*/ 47 w 254"/>
                  <a:gd name="T47" fmla="*/ 435 h 597"/>
                  <a:gd name="T48" fmla="*/ 23 w 254"/>
                  <a:gd name="T49" fmla="*/ 384 h 597"/>
                  <a:gd name="T50" fmla="*/ 12 w 254"/>
                  <a:gd name="T51" fmla="*/ 326 h 597"/>
                  <a:gd name="T52" fmla="*/ 12 w 254"/>
                  <a:gd name="T53" fmla="*/ 267 h 597"/>
                  <a:gd name="T54" fmla="*/ 23 w 254"/>
                  <a:gd name="T55" fmla="*/ 209 h 597"/>
                  <a:gd name="T56" fmla="*/ 47 w 254"/>
                  <a:gd name="T57" fmla="*/ 157 h 597"/>
                  <a:gd name="T58" fmla="*/ 77 w 254"/>
                  <a:gd name="T59" fmla="*/ 111 h 597"/>
                  <a:gd name="T60" fmla="*/ 118 w 254"/>
                  <a:gd name="T61" fmla="*/ 71 h 597"/>
                  <a:gd name="T62" fmla="*/ 164 w 254"/>
                  <a:gd name="T63" fmla="*/ 40 h 597"/>
                  <a:gd name="T64" fmla="*/ 217 w 254"/>
                  <a:gd name="T65" fmla="*/ 17 h 597"/>
                  <a:gd name="T66" fmla="*/ 240 w 254"/>
                  <a:gd name="T67" fmla="*/ 9 h 597"/>
                  <a:gd name="T68" fmla="*/ 240 w 254"/>
                  <a:gd name="T69" fmla="*/ 8 h 597"/>
                  <a:gd name="T70" fmla="*/ 242 w 254"/>
                  <a:gd name="T71" fmla="*/ 4 h 597"/>
                  <a:gd name="T72" fmla="*/ 242 w 254"/>
                  <a:gd name="T73" fmla="*/ 2 h 59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54"/>
                  <a:gd name="T112" fmla="*/ 0 h 597"/>
                  <a:gd name="T113" fmla="*/ 254 w 254"/>
                  <a:gd name="T114" fmla="*/ 597 h 59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54" h="597">
                    <a:moveTo>
                      <a:pt x="242" y="0"/>
                    </a:moveTo>
                    <a:lnTo>
                      <a:pt x="213" y="8"/>
                    </a:lnTo>
                    <a:lnTo>
                      <a:pt x="187" y="17"/>
                    </a:lnTo>
                    <a:lnTo>
                      <a:pt x="160" y="31"/>
                    </a:lnTo>
                    <a:lnTo>
                      <a:pt x="135" y="46"/>
                    </a:lnTo>
                    <a:lnTo>
                      <a:pt x="112" y="63"/>
                    </a:lnTo>
                    <a:lnTo>
                      <a:pt x="89" y="82"/>
                    </a:lnTo>
                    <a:lnTo>
                      <a:pt x="70" y="103"/>
                    </a:lnTo>
                    <a:lnTo>
                      <a:pt x="52" y="126"/>
                    </a:lnTo>
                    <a:lnTo>
                      <a:pt x="37" y="151"/>
                    </a:lnTo>
                    <a:lnTo>
                      <a:pt x="23" y="178"/>
                    </a:lnTo>
                    <a:lnTo>
                      <a:pt x="14" y="207"/>
                    </a:lnTo>
                    <a:lnTo>
                      <a:pt x="6" y="236"/>
                    </a:lnTo>
                    <a:lnTo>
                      <a:pt x="2" y="267"/>
                    </a:lnTo>
                    <a:lnTo>
                      <a:pt x="0" y="297"/>
                    </a:lnTo>
                    <a:lnTo>
                      <a:pt x="2" y="328"/>
                    </a:lnTo>
                    <a:lnTo>
                      <a:pt x="6" y="359"/>
                    </a:lnTo>
                    <a:lnTo>
                      <a:pt x="14" y="387"/>
                    </a:lnTo>
                    <a:lnTo>
                      <a:pt x="23" y="414"/>
                    </a:lnTo>
                    <a:lnTo>
                      <a:pt x="37" y="441"/>
                    </a:lnTo>
                    <a:lnTo>
                      <a:pt x="52" y="466"/>
                    </a:lnTo>
                    <a:lnTo>
                      <a:pt x="70" y="489"/>
                    </a:lnTo>
                    <a:lnTo>
                      <a:pt x="89" y="512"/>
                    </a:lnTo>
                    <a:lnTo>
                      <a:pt x="112" y="531"/>
                    </a:lnTo>
                    <a:lnTo>
                      <a:pt x="135" y="549"/>
                    </a:lnTo>
                    <a:lnTo>
                      <a:pt x="160" y="564"/>
                    </a:lnTo>
                    <a:lnTo>
                      <a:pt x="187" y="575"/>
                    </a:lnTo>
                    <a:lnTo>
                      <a:pt x="213" y="587"/>
                    </a:lnTo>
                    <a:lnTo>
                      <a:pt x="242" y="595"/>
                    </a:lnTo>
                    <a:lnTo>
                      <a:pt x="254" y="597"/>
                    </a:lnTo>
                    <a:lnTo>
                      <a:pt x="254" y="595"/>
                    </a:lnTo>
                    <a:lnTo>
                      <a:pt x="254" y="593"/>
                    </a:lnTo>
                    <a:lnTo>
                      <a:pt x="254" y="591"/>
                    </a:lnTo>
                    <a:lnTo>
                      <a:pt x="252" y="589"/>
                    </a:lnTo>
                    <a:lnTo>
                      <a:pt x="252" y="587"/>
                    </a:lnTo>
                    <a:lnTo>
                      <a:pt x="252" y="585"/>
                    </a:lnTo>
                    <a:lnTo>
                      <a:pt x="244" y="583"/>
                    </a:lnTo>
                    <a:lnTo>
                      <a:pt x="217" y="575"/>
                    </a:lnTo>
                    <a:lnTo>
                      <a:pt x="190" y="566"/>
                    </a:lnTo>
                    <a:lnTo>
                      <a:pt x="164" y="554"/>
                    </a:lnTo>
                    <a:lnTo>
                      <a:pt x="141" y="539"/>
                    </a:lnTo>
                    <a:lnTo>
                      <a:pt x="118" y="522"/>
                    </a:lnTo>
                    <a:lnTo>
                      <a:pt x="96" y="504"/>
                    </a:lnTo>
                    <a:lnTo>
                      <a:pt x="77" y="483"/>
                    </a:lnTo>
                    <a:lnTo>
                      <a:pt x="62" y="460"/>
                    </a:lnTo>
                    <a:lnTo>
                      <a:pt x="47" y="435"/>
                    </a:lnTo>
                    <a:lnTo>
                      <a:pt x="35" y="410"/>
                    </a:lnTo>
                    <a:lnTo>
                      <a:pt x="23" y="384"/>
                    </a:lnTo>
                    <a:lnTo>
                      <a:pt x="18" y="357"/>
                    </a:lnTo>
                    <a:lnTo>
                      <a:pt x="12" y="326"/>
                    </a:lnTo>
                    <a:lnTo>
                      <a:pt x="12" y="297"/>
                    </a:lnTo>
                    <a:lnTo>
                      <a:pt x="12" y="267"/>
                    </a:lnTo>
                    <a:lnTo>
                      <a:pt x="18" y="238"/>
                    </a:lnTo>
                    <a:lnTo>
                      <a:pt x="23" y="209"/>
                    </a:lnTo>
                    <a:lnTo>
                      <a:pt x="35" y="182"/>
                    </a:lnTo>
                    <a:lnTo>
                      <a:pt x="47" y="157"/>
                    </a:lnTo>
                    <a:lnTo>
                      <a:pt x="62" y="132"/>
                    </a:lnTo>
                    <a:lnTo>
                      <a:pt x="77" y="111"/>
                    </a:lnTo>
                    <a:lnTo>
                      <a:pt x="96" y="90"/>
                    </a:lnTo>
                    <a:lnTo>
                      <a:pt x="118" y="71"/>
                    </a:lnTo>
                    <a:lnTo>
                      <a:pt x="141" y="54"/>
                    </a:lnTo>
                    <a:lnTo>
                      <a:pt x="164" y="40"/>
                    </a:lnTo>
                    <a:lnTo>
                      <a:pt x="190" y="27"/>
                    </a:lnTo>
                    <a:lnTo>
                      <a:pt x="217" y="17"/>
                    </a:lnTo>
                    <a:lnTo>
                      <a:pt x="240" y="11"/>
                    </a:lnTo>
                    <a:lnTo>
                      <a:pt x="240" y="9"/>
                    </a:lnTo>
                    <a:lnTo>
                      <a:pt x="240" y="8"/>
                    </a:lnTo>
                    <a:lnTo>
                      <a:pt x="242" y="6"/>
                    </a:lnTo>
                    <a:lnTo>
                      <a:pt x="242" y="4"/>
                    </a:lnTo>
                    <a:lnTo>
                      <a:pt x="242" y="2"/>
                    </a:lnTo>
                    <a:lnTo>
                      <a:pt x="242" y="0"/>
                    </a:lnTo>
                    <a:close/>
                  </a:path>
                </a:pathLst>
              </a:custGeom>
              <a:solidFill>
                <a:srgbClr val="C7E8FF"/>
              </a:solidFill>
              <a:ln w="9525">
                <a:noFill/>
                <a:round/>
              </a:ln>
            </p:spPr>
            <p:txBody>
              <a:bodyPr/>
              <a:lstStyle/>
              <a:p>
                <a:endParaRPr lang="en-US"/>
              </a:p>
            </p:txBody>
          </p:sp>
          <p:sp>
            <p:nvSpPr>
              <p:cNvPr id="44302" name="Freeform 473"/>
              <p:cNvSpPr/>
              <p:nvPr/>
            </p:nvSpPr>
            <p:spPr bwMode="auto">
              <a:xfrm>
                <a:off x="4080" y="1806"/>
                <a:ext cx="248" cy="585"/>
              </a:xfrm>
              <a:custGeom>
                <a:avLst/>
                <a:gdLst>
                  <a:gd name="T0" fmla="*/ 209 w 248"/>
                  <a:gd name="T1" fmla="*/ 5 h 585"/>
                  <a:gd name="T2" fmla="*/ 156 w 248"/>
                  <a:gd name="T3" fmla="*/ 28 h 585"/>
                  <a:gd name="T4" fmla="*/ 108 w 248"/>
                  <a:gd name="T5" fmla="*/ 61 h 585"/>
                  <a:gd name="T6" fmla="*/ 67 w 248"/>
                  <a:gd name="T7" fmla="*/ 101 h 585"/>
                  <a:gd name="T8" fmla="*/ 37 w 248"/>
                  <a:gd name="T9" fmla="*/ 149 h 585"/>
                  <a:gd name="T10" fmla="*/ 14 w 248"/>
                  <a:gd name="T11" fmla="*/ 203 h 585"/>
                  <a:gd name="T12" fmla="*/ 2 w 248"/>
                  <a:gd name="T13" fmla="*/ 261 h 585"/>
                  <a:gd name="T14" fmla="*/ 2 w 248"/>
                  <a:gd name="T15" fmla="*/ 322 h 585"/>
                  <a:gd name="T16" fmla="*/ 14 w 248"/>
                  <a:gd name="T17" fmla="*/ 379 h 585"/>
                  <a:gd name="T18" fmla="*/ 37 w 248"/>
                  <a:gd name="T19" fmla="*/ 433 h 585"/>
                  <a:gd name="T20" fmla="*/ 67 w 248"/>
                  <a:gd name="T21" fmla="*/ 481 h 585"/>
                  <a:gd name="T22" fmla="*/ 108 w 248"/>
                  <a:gd name="T23" fmla="*/ 521 h 585"/>
                  <a:gd name="T24" fmla="*/ 156 w 248"/>
                  <a:gd name="T25" fmla="*/ 552 h 585"/>
                  <a:gd name="T26" fmla="*/ 209 w 248"/>
                  <a:gd name="T27" fmla="*/ 575 h 585"/>
                  <a:gd name="T28" fmla="*/ 248 w 248"/>
                  <a:gd name="T29" fmla="*/ 585 h 585"/>
                  <a:gd name="T30" fmla="*/ 246 w 248"/>
                  <a:gd name="T31" fmla="*/ 581 h 585"/>
                  <a:gd name="T32" fmla="*/ 246 w 248"/>
                  <a:gd name="T33" fmla="*/ 579 h 585"/>
                  <a:gd name="T34" fmla="*/ 246 w 248"/>
                  <a:gd name="T35" fmla="*/ 575 h 585"/>
                  <a:gd name="T36" fmla="*/ 244 w 248"/>
                  <a:gd name="T37" fmla="*/ 573 h 585"/>
                  <a:gd name="T38" fmla="*/ 213 w 248"/>
                  <a:gd name="T39" fmla="*/ 566 h 585"/>
                  <a:gd name="T40" fmla="*/ 161 w 248"/>
                  <a:gd name="T41" fmla="*/ 543 h 585"/>
                  <a:gd name="T42" fmla="*/ 115 w 248"/>
                  <a:gd name="T43" fmla="*/ 512 h 585"/>
                  <a:gd name="T44" fmla="*/ 77 w 248"/>
                  <a:gd name="T45" fmla="*/ 474 h 585"/>
                  <a:gd name="T46" fmla="*/ 44 w 248"/>
                  <a:gd name="T47" fmla="*/ 427 h 585"/>
                  <a:gd name="T48" fmla="*/ 23 w 248"/>
                  <a:gd name="T49" fmla="*/ 376 h 585"/>
                  <a:gd name="T50" fmla="*/ 12 w 248"/>
                  <a:gd name="T51" fmla="*/ 320 h 585"/>
                  <a:gd name="T52" fmla="*/ 12 w 248"/>
                  <a:gd name="T53" fmla="*/ 261 h 585"/>
                  <a:gd name="T54" fmla="*/ 23 w 248"/>
                  <a:gd name="T55" fmla="*/ 205 h 585"/>
                  <a:gd name="T56" fmla="*/ 44 w 248"/>
                  <a:gd name="T57" fmla="*/ 153 h 585"/>
                  <a:gd name="T58" fmla="*/ 77 w 248"/>
                  <a:gd name="T59" fmla="*/ 107 h 585"/>
                  <a:gd name="T60" fmla="*/ 115 w 248"/>
                  <a:gd name="T61" fmla="*/ 69 h 585"/>
                  <a:gd name="T62" fmla="*/ 161 w 248"/>
                  <a:gd name="T63" fmla="*/ 38 h 585"/>
                  <a:gd name="T64" fmla="*/ 213 w 248"/>
                  <a:gd name="T65" fmla="*/ 17 h 585"/>
                  <a:gd name="T66" fmla="*/ 234 w 248"/>
                  <a:gd name="T67" fmla="*/ 9 h 585"/>
                  <a:gd name="T68" fmla="*/ 234 w 248"/>
                  <a:gd name="T69" fmla="*/ 7 h 585"/>
                  <a:gd name="T70" fmla="*/ 234 w 248"/>
                  <a:gd name="T71" fmla="*/ 3 h 585"/>
                  <a:gd name="T72" fmla="*/ 234 w 248"/>
                  <a:gd name="T73" fmla="*/ 2 h 58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8"/>
                  <a:gd name="T112" fmla="*/ 0 h 585"/>
                  <a:gd name="T113" fmla="*/ 248 w 248"/>
                  <a:gd name="T114" fmla="*/ 585 h 58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8" h="585">
                    <a:moveTo>
                      <a:pt x="236" y="0"/>
                    </a:moveTo>
                    <a:lnTo>
                      <a:pt x="209" y="5"/>
                    </a:lnTo>
                    <a:lnTo>
                      <a:pt x="183" y="17"/>
                    </a:lnTo>
                    <a:lnTo>
                      <a:pt x="156" y="28"/>
                    </a:lnTo>
                    <a:lnTo>
                      <a:pt x="131" y="44"/>
                    </a:lnTo>
                    <a:lnTo>
                      <a:pt x="108" y="61"/>
                    </a:lnTo>
                    <a:lnTo>
                      <a:pt x="87" y="80"/>
                    </a:lnTo>
                    <a:lnTo>
                      <a:pt x="67" y="101"/>
                    </a:lnTo>
                    <a:lnTo>
                      <a:pt x="50" y="124"/>
                    </a:lnTo>
                    <a:lnTo>
                      <a:pt x="37" y="149"/>
                    </a:lnTo>
                    <a:lnTo>
                      <a:pt x="23" y="174"/>
                    </a:lnTo>
                    <a:lnTo>
                      <a:pt x="14" y="203"/>
                    </a:lnTo>
                    <a:lnTo>
                      <a:pt x="6" y="230"/>
                    </a:lnTo>
                    <a:lnTo>
                      <a:pt x="2" y="261"/>
                    </a:lnTo>
                    <a:lnTo>
                      <a:pt x="0" y="291"/>
                    </a:lnTo>
                    <a:lnTo>
                      <a:pt x="2" y="322"/>
                    </a:lnTo>
                    <a:lnTo>
                      <a:pt x="6" y="351"/>
                    </a:lnTo>
                    <a:lnTo>
                      <a:pt x="14" y="379"/>
                    </a:lnTo>
                    <a:lnTo>
                      <a:pt x="23" y="406"/>
                    </a:lnTo>
                    <a:lnTo>
                      <a:pt x="37" y="433"/>
                    </a:lnTo>
                    <a:lnTo>
                      <a:pt x="50" y="458"/>
                    </a:lnTo>
                    <a:lnTo>
                      <a:pt x="67" y="481"/>
                    </a:lnTo>
                    <a:lnTo>
                      <a:pt x="87" y="502"/>
                    </a:lnTo>
                    <a:lnTo>
                      <a:pt x="108" y="521"/>
                    </a:lnTo>
                    <a:lnTo>
                      <a:pt x="131" y="539"/>
                    </a:lnTo>
                    <a:lnTo>
                      <a:pt x="156" y="552"/>
                    </a:lnTo>
                    <a:lnTo>
                      <a:pt x="183" y="566"/>
                    </a:lnTo>
                    <a:lnTo>
                      <a:pt x="209" y="575"/>
                    </a:lnTo>
                    <a:lnTo>
                      <a:pt x="238" y="583"/>
                    </a:lnTo>
                    <a:lnTo>
                      <a:pt x="248" y="585"/>
                    </a:lnTo>
                    <a:lnTo>
                      <a:pt x="246" y="583"/>
                    </a:lnTo>
                    <a:lnTo>
                      <a:pt x="246" y="581"/>
                    </a:lnTo>
                    <a:lnTo>
                      <a:pt x="246" y="579"/>
                    </a:lnTo>
                    <a:lnTo>
                      <a:pt x="246" y="577"/>
                    </a:lnTo>
                    <a:lnTo>
                      <a:pt x="246" y="575"/>
                    </a:lnTo>
                    <a:lnTo>
                      <a:pt x="244" y="575"/>
                    </a:lnTo>
                    <a:lnTo>
                      <a:pt x="244" y="573"/>
                    </a:lnTo>
                    <a:lnTo>
                      <a:pt x="240" y="573"/>
                    </a:lnTo>
                    <a:lnTo>
                      <a:pt x="213" y="566"/>
                    </a:lnTo>
                    <a:lnTo>
                      <a:pt x="186" y="556"/>
                    </a:lnTo>
                    <a:lnTo>
                      <a:pt x="161" y="543"/>
                    </a:lnTo>
                    <a:lnTo>
                      <a:pt x="136" y="529"/>
                    </a:lnTo>
                    <a:lnTo>
                      <a:pt x="115" y="512"/>
                    </a:lnTo>
                    <a:lnTo>
                      <a:pt x="94" y="495"/>
                    </a:lnTo>
                    <a:lnTo>
                      <a:pt x="77" y="474"/>
                    </a:lnTo>
                    <a:lnTo>
                      <a:pt x="60" y="452"/>
                    </a:lnTo>
                    <a:lnTo>
                      <a:pt x="44" y="427"/>
                    </a:lnTo>
                    <a:lnTo>
                      <a:pt x="33" y="403"/>
                    </a:lnTo>
                    <a:lnTo>
                      <a:pt x="23" y="376"/>
                    </a:lnTo>
                    <a:lnTo>
                      <a:pt x="16" y="349"/>
                    </a:lnTo>
                    <a:lnTo>
                      <a:pt x="12" y="320"/>
                    </a:lnTo>
                    <a:lnTo>
                      <a:pt x="10" y="291"/>
                    </a:lnTo>
                    <a:lnTo>
                      <a:pt x="12" y="261"/>
                    </a:lnTo>
                    <a:lnTo>
                      <a:pt x="16" y="234"/>
                    </a:lnTo>
                    <a:lnTo>
                      <a:pt x="23" y="205"/>
                    </a:lnTo>
                    <a:lnTo>
                      <a:pt x="33" y="178"/>
                    </a:lnTo>
                    <a:lnTo>
                      <a:pt x="44" y="153"/>
                    </a:lnTo>
                    <a:lnTo>
                      <a:pt x="60" y="130"/>
                    </a:lnTo>
                    <a:lnTo>
                      <a:pt x="77" y="107"/>
                    </a:lnTo>
                    <a:lnTo>
                      <a:pt x="94" y="88"/>
                    </a:lnTo>
                    <a:lnTo>
                      <a:pt x="115" y="69"/>
                    </a:lnTo>
                    <a:lnTo>
                      <a:pt x="136" y="53"/>
                    </a:lnTo>
                    <a:lnTo>
                      <a:pt x="161" y="38"/>
                    </a:lnTo>
                    <a:lnTo>
                      <a:pt x="186" y="26"/>
                    </a:lnTo>
                    <a:lnTo>
                      <a:pt x="213" y="17"/>
                    </a:lnTo>
                    <a:lnTo>
                      <a:pt x="232" y="11"/>
                    </a:lnTo>
                    <a:lnTo>
                      <a:pt x="234" y="9"/>
                    </a:lnTo>
                    <a:lnTo>
                      <a:pt x="234" y="7"/>
                    </a:lnTo>
                    <a:lnTo>
                      <a:pt x="234" y="5"/>
                    </a:lnTo>
                    <a:lnTo>
                      <a:pt x="234" y="3"/>
                    </a:lnTo>
                    <a:lnTo>
                      <a:pt x="234" y="2"/>
                    </a:lnTo>
                    <a:lnTo>
                      <a:pt x="236" y="0"/>
                    </a:lnTo>
                    <a:close/>
                  </a:path>
                </a:pathLst>
              </a:custGeom>
              <a:solidFill>
                <a:srgbClr val="C8E9FF"/>
              </a:solidFill>
              <a:ln w="9525">
                <a:noFill/>
                <a:round/>
              </a:ln>
            </p:spPr>
            <p:txBody>
              <a:bodyPr/>
              <a:lstStyle/>
              <a:p>
                <a:endParaRPr lang="en-US"/>
              </a:p>
            </p:txBody>
          </p:sp>
          <p:sp>
            <p:nvSpPr>
              <p:cNvPr id="44303" name="Freeform 474"/>
              <p:cNvSpPr/>
              <p:nvPr/>
            </p:nvSpPr>
            <p:spPr bwMode="auto">
              <a:xfrm>
                <a:off x="4086" y="1811"/>
                <a:ext cx="240" cy="574"/>
              </a:xfrm>
              <a:custGeom>
                <a:avLst/>
                <a:gdLst>
                  <a:gd name="T0" fmla="*/ 205 w 240"/>
                  <a:gd name="T1" fmla="*/ 6 h 574"/>
                  <a:gd name="T2" fmla="*/ 152 w 240"/>
                  <a:gd name="T3" fmla="*/ 29 h 574"/>
                  <a:gd name="T4" fmla="*/ 106 w 240"/>
                  <a:gd name="T5" fmla="*/ 60 h 574"/>
                  <a:gd name="T6" fmla="*/ 65 w 240"/>
                  <a:gd name="T7" fmla="*/ 100 h 574"/>
                  <a:gd name="T8" fmla="*/ 35 w 240"/>
                  <a:gd name="T9" fmla="*/ 146 h 574"/>
                  <a:gd name="T10" fmla="*/ 11 w 240"/>
                  <a:gd name="T11" fmla="*/ 198 h 574"/>
                  <a:gd name="T12" fmla="*/ 0 w 240"/>
                  <a:gd name="T13" fmla="*/ 256 h 574"/>
                  <a:gd name="T14" fmla="*/ 0 w 240"/>
                  <a:gd name="T15" fmla="*/ 315 h 574"/>
                  <a:gd name="T16" fmla="*/ 11 w 240"/>
                  <a:gd name="T17" fmla="*/ 373 h 574"/>
                  <a:gd name="T18" fmla="*/ 35 w 240"/>
                  <a:gd name="T19" fmla="*/ 424 h 574"/>
                  <a:gd name="T20" fmla="*/ 65 w 240"/>
                  <a:gd name="T21" fmla="*/ 472 h 574"/>
                  <a:gd name="T22" fmla="*/ 106 w 240"/>
                  <a:gd name="T23" fmla="*/ 511 h 574"/>
                  <a:gd name="T24" fmla="*/ 152 w 240"/>
                  <a:gd name="T25" fmla="*/ 543 h 574"/>
                  <a:gd name="T26" fmla="*/ 205 w 240"/>
                  <a:gd name="T27" fmla="*/ 564 h 574"/>
                  <a:gd name="T28" fmla="*/ 240 w 240"/>
                  <a:gd name="T29" fmla="*/ 574 h 574"/>
                  <a:gd name="T30" fmla="*/ 240 w 240"/>
                  <a:gd name="T31" fmla="*/ 570 h 574"/>
                  <a:gd name="T32" fmla="*/ 238 w 240"/>
                  <a:gd name="T33" fmla="*/ 568 h 574"/>
                  <a:gd name="T34" fmla="*/ 238 w 240"/>
                  <a:gd name="T35" fmla="*/ 564 h 574"/>
                  <a:gd name="T36" fmla="*/ 238 w 240"/>
                  <a:gd name="T37" fmla="*/ 563 h 574"/>
                  <a:gd name="T38" fmla="*/ 207 w 240"/>
                  <a:gd name="T39" fmla="*/ 555 h 574"/>
                  <a:gd name="T40" fmla="*/ 157 w 240"/>
                  <a:gd name="T41" fmla="*/ 534 h 574"/>
                  <a:gd name="T42" fmla="*/ 113 w 240"/>
                  <a:gd name="T43" fmla="*/ 503 h 574"/>
                  <a:gd name="T44" fmla="*/ 75 w 240"/>
                  <a:gd name="T45" fmla="*/ 465 h 574"/>
                  <a:gd name="T46" fmla="*/ 44 w 240"/>
                  <a:gd name="T47" fmla="*/ 421 h 574"/>
                  <a:gd name="T48" fmla="*/ 23 w 240"/>
                  <a:gd name="T49" fmla="*/ 369 h 574"/>
                  <a:gd name="T50" fmla="*/ 11 w 240"/>
                  <a:gd name="T51" fmla="*/ 315 h 574"/>
                  <a:gd name="T52" fmla="*/ 11 w 240"/>
                  <a:gd name="T53" fmla="*/ 257 h 574"/>
                  <a:gd name="T54" fmla="*/ 23 w 240"/>
                  <a:gd name="T55" fmla="*/ 202 h 574"/>
                  <a:gd name="T56" fmla="*/ 44 w 240"/>
                  <a:gd name="T57" fmla="*/ 152 h 574"/>
                  <a:gd name="T58" fmla="*/ 75 w 240"/>
                  <a:gd name="T59" fmla="*/ 106 h 574"/>
                  <a:gd name="T60" fmla="*/ 113 w 240"/>
                  <a:gd name="T61" fmla="*/ 68 h 574"/>
                  <a:gd name="T62" fmla="*/ 157 w 240"/>
                  <a:gd name="T63" fmla="*/ 37 h 574"/>
                  <a:gd name="T64" fmla="*/ 207 w 240"/>
                  <a:gd name="T65" fmla="*/ 16 h 574"/>
                  <a:gd name="T66" fmla="*/ 226 w 240"/>
                  <a:gd name="T67" fmla="*/ 10 h 574"/>
                  <a:gd name="T68" fmla="*/ 226 w 240"/>
                  <a:gd name="T69" fmla="*/ 8 h 574"/>
                  <a:gd name="T70" fmla="*/ 228 w 240"/>
                  <a:gd name="T71" fmla="*/ 4 h 574"/>
                  <a:gd name="T72" fmla="*/ 228 w 240"/>
                  <a:gd name="T73" fmla="*/ 2 h 57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40"/>
                  <a:gd name="T112" fmla="*/ 0 h 574"/>
                  <a:gd name="T113" fmla="*/ 240 w 240"/>
                  <a:gd name="T114" fmla="*/ 574 h 57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40" h="574">
                    <a:moveTo>
                      <a:pt x="228" y="0"/>
                    </a:moveTo>
                    <a:lnTo>
                      <a:pt x="205" y="6"/>
                    </a:lnTo>
                    <a:lnTo>
                      <a:pt x="178" y="16"/>
                    </a:lnTo>
                    <a:lnTo>
                      <a:pt x="152" y="29"/>
                    </a:lnTo>
                    <a:lnTo>
                      <a:pt x="129" y="43"/>
                    </a:lnTo>
                    <a:lnTo>
                      <a:pt x="106" y="60"/>
                    </a:lnTo>
                    <a:lnTo>
                      <a:pt x="84" y="79"/>
                    </a:lnTo>
                    <a:lnTo>
                      <a:pt x="65" y="100"/>
                    </a:lnTo>
                    <a:lnTo>
                      <a:pt x="50" y="121"/>
                    </a:lnTo>
                    <a:lnTo>
                      <a:pt x="35" y="146"/>
                    </a:lnTo>
                    <a:lnTo>
                      <a:pt x="23" y="171"/>
                    </a:lnTo>
                    <a:lnTo>
                      <a:pt x="11" y="198"/>
                    </a:lnTo>
                    <a:lnTo>
                      <a:pt x="6" y="227"/>
                    </a:lnTo>
                    <a:lnTo>
                      <a:pt x="0" y="256"/>
                    </a:lnTo>
                    <a:lnTo>
                      <a:pt x="0" y="286"/>
                    </a:lnTo>
                    <a:lnTo>
                      <a:pt x="0" y="315"/>
                    </a:lnTo>
                    <a:lnTo>
                      <a:pt x="6" y="346"/>
                    </a:lnTo>
                    <a:lnTo>
                      <a:pt x="11" y="373"/>
                    </a:lnTo>
                    <a:lnTo>
                      <a:pt x="23" y="399"/>
                    </a:lnTo>
                    <a:lnTo>
                      <a:pt x="35" y="424"/>
                    </a:lnTo>
                    <a:lnTo>
                      <a:pt x="50" y="449"/>
                    </a:lnTo>
                    <a:lnTo>
                      <a:pt x="65" y="472"/>
                    </a:lnTo>
                    <a:lnTo>
                      <a:pt x="84" y="493"/>
                    </a:lnTo>
                    <a:lnTo>
                      <a:pt x="106" y="511"/>
                    </a:lnTo>
                    <a:lnTo>
                      <a:pt x="129" y="528"/>
                    </a:lnTo>
                    <a:lnTo>
                      <a:pt x="152" y="543"/>
                    </a:lnTo>
                    <a:lnTo>
                      <a:pt x="178" y="555"/>
                    </a:lnTo>
                    <a:lnTo>
                      <a:pt x="205" y="564"/>
                    </a:lnTo>
                    <a:lnTo>
                      <a:pt x="232" y="572"/>
                    </a:lnTo>
                    <a:lnTo>
                      <a:pt x="240" y="574"/>
                    </a:lnTo>
                    <a:lnTo>
                      <a:pt x="240" y="572"/>
                    </a:lnTo>
                    <a:lnTo>
                      <a:pt x="240" y="570"/>
                    </a:lnTo>
                    <a:lnTo>
                      <a:pt x="238" y="570"/>
                    </a:lnTo>
                    <a:lnTo>
                      <a:pt x="238" y="568"/>
                    </a:lnTo>
                    <a:lnTo>
                      <a:pt x="238" y="566"/>
                    </a:lnTo>
                    <a:lnTo>
                      <a:pt x="238" y="564"/>
                    </a:lnTo>
                    <a:lnTo>
                      <a:pt x="238" y="563"/>
                    </a:lnTo>
                    <a:lnTo>
                      <a:pt x="234" y="563"/>
                    </a:lnTo>
                    <a:lnTo>
                      <a:pt x="207" y="555"/>
                    </a:lnTo>
                    <a:lnTo>
                      <a:pt x="182" y="545"/>
                    </a:lnTo>
                    <a:lnTo>
                      <a:pt x="157" y="534"/>
                    </a:lnTo>
                    <a:lnTo>
                      <a:pt x="134" y="520"/>
                    </a:lnTo>
                    <a:lnTo>
                      <a:pt x="113" y="503"/>
                    </a:lnTo>
                    <a:lnTo>
                      <a:pt x="92" y="486"/>
                    </a:lnTo>
                    <a:lnTo>
                      <a:pt x="75" y="465"/>
                    </a:lnTo>
                    <a:lnTo>
                      <a:pt x="58" y="444"/>
                    </a:lnTo>
                    <a:lnTo>
                      <a:pt x="44" y="421"/>
                    </a:lnTo>
                    <a:lnTo>
                      <a:pt x="33" y="396"/>
                    </a:lnTo>
                    <a:lnTo>
                      <a:pt x="23" y="369"/>
                    </a:lnTo>
                    <a:lnTo>
                      <a:pt x="15" y="342"/>
                    </a:lnTo>
                    <a:lnTo>
                      <a:pt x="11" y="315"/>
                    </a:lnTo>
                    <a:lnTo>
                      <a:pt x="10" y="286"/>
                    </a:lnTo>
                    <a:lnTo>
                      <a:pt x="11" y="257"/>
                    </a:lnTo>
                    <a:lnTo>
                      <a:pt x="15" y="229"/>
                    </a:lnTo>
                    <a:lnTo>
                      <a:pt x="23" y="202"/>
                    </a:lnTo>
                    <a:lnTo>
                      <a:pt x="33" y="177"/>
                    </a:lnTo>
                    <a:lnTo>
                      <a:pt x="44" y="152"/>
                    </a:lnTo>
                    <a:lnTo>
                      <a:pt x="58" y="129"/>
                    </a:lnTo>
                    <a:lnTo>
                      <a:pt x="75" y="106"/>
                    </a:lnTo>
                    <a:lnTo>
                      <a:pt x="92" y="87"/>
                    </a:lnTo>
                    <a:lnTo>
                      <a:pt x="113" y="68"/>
                    </a:lnTo>
                    <a:lnTo>
                      <a:pt x="134" y="52"/>
                    </a:lnTo>
                    <a:lnTo>
                      <a:pt x="157" y="37"/>
                    </a:lnTo>
                    <a:lnTo>
                      <a:pt x="182" y="25"/>
                    </a:lnTo>
                    <a:lnTo>
                      <a:pt x="207" y="16"/>
                    </a:lnTo>
                    <a:lnTo>
                      <a:pt x="226" y="12"/>
                    </a:lnTo>
                    <a:lnTo>
                      <a:pt x="226" y="10"/>
                    </a:lnTo>
                    <a:lnTo>
                      <a:pt x="226" y="8"/>
                    </a:lnTo>
                    <a:lnTo>
                      <a:pt x="226" y="6"/>
                    </a:lnTo>
                    <a:lnTo>
                      <a:pt x="228" y="4"/>
                    </a:lnTo>
                    <a:lnTo>
                      <a:pt x="228" y="2"/>
                    </a:lnTo>
                    <a:lnTo>
                      <a:pt x="228" y="0"/>
                    </a:lnTo>
                    <a:close/>
                  </a:path>
                </a:pathLst>
              </a:custGeom>
              <a:solidFill>
                <a:srgbClr val="C9E9FF"/>
              </a:solidFill>
              <a:ln w="9525">
                <a:noFill/>
                <a:round/>
              </a:ln>
            </p:spPr>
            <p:txBody>
              <a:bodyPr/>
              <a:lstStyle/>
              <a:p>
                <a:endParaRPr lang="en-US"/>
              </a:p>
            </p:txBody>
          </p:sp>
          <p:sp>
            <p:nvSpPr>
              <p:cNvPr id="44304" name="Freeform 475"/>
              <p:cNvSpPr/>
              <p:nvPr/>
            </p:nvSpPr>
            <p:spPr bwMode="auto">
              <a:xfrm>
                <a:off x="4090" y="1817"/>
                <a:ext cx="234" cy="562"/>
              </a:xfrm>
              <a:custGeom>
                <a:avLst/>
                <a:gdLst>
                  <a:gd name="T0" fmla="*/ 203 w 234"/>
                  <a:gd name="T1" fmla="*/ 6 h 562"/>
                  <a:gd name="T2" fmla="*/ 151 w 234"/>
                  <a:gd name="T3" fmla="*/ 27 h 562"/>
                  <a:gd name="T4" fmla="*/ 105 w 234"/>
                  <a:gd name="T5" fmla="*/ 58 h 562"/>
                  <a:gd name="T6" fmla="*/ 67 w 234"/>
                  <a:gd name="T7" fmla="*/ 96 h 562"/>
                  <a:gd name="T8" fmla="*/ 34 w 234"/>
                  <a:gd name="T9" fmla="*/ 142 h 562"/>
                  <a:gd name="T10" fmla="*/ 13 w 234"/>
                  <a:gd name="T11" fmla="*/ 194 h 562"/>
                  <a:gd name="T12" fmla="*/ 2 w 234"/>
                  <a:gd name="T13" fmla="*/ 250 h 562"/>
                  <a:gd name="T14" fmla="*/ 2 w 234"/>
                  <a:gd name="T15" fmla="*/ 309 h 562"/>
                  <a:gd name="T16" fmla="*/ 13 w 234"/>
                  <a:gd name="T17" fmla="*/ 365 h 562"/>
                  <a:gd name="T18" fmla="*/ 34 w 234"/>
                  <a:gd name="T19" fmla="*/ 416 h 562"/>
                  <a:gd name="T20" fmla="*/ 67 w 234"/>
                  <a:gd name="T21" fmla="*/ 463 h 562"/>
                  <a:gd name="T22" fmla="*/ 105 w 234"/>
                  <a:gd name="T23" fmla="*/ 501 h 562"/>
                  <a:gd name="T24" fmla="*/ 151 w 234"/>
                  <a:gd name="T25" fmla="*/ 532 h 562"/>
                  <a:gd name="T26" fmla="*/ 203 w 234"/>
                  <a:gd name="T27" fmla="*/ 555 h 562"/>
                  <a:gd name="T28" fmla="*/ 234 w 234"/>
                  <a:gd name="T29" fmla="*/ 562 h 562"/>
                  <a:gd name="T30" fmla="*/ 234 w 234"/>
                  <a:gd name="T31" fmla="*/ 558 h 562"/>
                  <a:gd name="T32" fmla="*/ 234 w 234"/>
                  <a:gd name="T33" fmla="*/ 557 h 562"/>
                  <a:gd name="T34" fmla="*/ 232 w 234"/>
                  <a:gd name="T35" fmla="*/ 555 h 562"/>
                  <a:gd name="T36" fmla="*/ 232 w 234"/>
                  <a:gd name="T37" fmla="*/ 551 h 562"/>
                  <a:gd name="T38" fmla="*/ 180 w 234"/>
                  <a:gd name="T39" fmla="*/ 535 h 562"/>
                  <a:gd name="T40" fmla="*/ 132 w 234"/>
                  <a:gd name="T41" fmla="*/ 509 h 562"/>
                  <a:gd name="T42" fmla="*/ 92 w 234"/>
                  <a:gd name="T43" fmla="*/ 476 h 562"/>
                  <a:gd name="T44" fmla="*/ 59 w 234"/>
                  <a:gd name="T45" fmla="*/ 434 h 562"/>
                  <a:gd name="T46" fmla="*/ 32 w 234"/>
                  <a:gd name="T47" fmla="*/ 388 h 562"/>
                  <a:gd name="T48" fmla="*/ 17 w 234"/>
                  <a:gd name="T49" fmla="*/ 336 h 562"/>
                  <a:gd name="T50" fmla="*/ 11 w 234"/>
                  <a:gd name="T51" fmla="*/ 280 h 562"/>
                  <a:gd name="T52" fmla="*/ 17 w 234"/>
                  <a:gd name="T53" fmla="*/ 225 h 562"/>
                  <a:gd name="T54" fmla="*/ 32 w 234"/>
                  <a:gd name="T55" fmla="*/ 173 h 562"/>
                  <a:gd name="T56" fmla="*/ 59 w 234"/>
                  <a:gd name="T57" fmla="*/ 125 h 562"/>
                  <a:gd name="T58" fmla="*/ 92 w 234"/>
                  <a:gd name="T59" fmla="*/ 85 h 562"/>
                  <a:gd name="T60" fmla="*/ 132 w 234"/>
                  <a:gd name="T61" fmla="*/ 50 h 562"/>
                  <a:gd name="T62" fmla="*/ 180 w 234"/>
                  <a:gd name="T63" fmla="*/ 25 h 562"/>
                  <a:gd name="T64" fmla="*/ 221 w 234"/>
                  <a:gd name="T65" fmla="*/ 12 h 562"/>
                  <a:gd name="T66" fmla="*/ 222 w 234"/>
                  <a:gd name="T67" fmla="*/ 8 h 562"/>
                  <a:gd name="T68" fmla="*/ 222 w 234"/>
                  <a:gd name="T69" fmla="*/ 6 h 562"/>
                  <a:gd name="T70" fmla="*/ 222 w 234"/>
                  <a:gd name="T71" fmla="*/ 2 h 562"/>
                  <a:gd name="T72" fmla="*/ 222 w 234"/>
                  <a:gd name="T73" fmla="*/ 0 h 56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4"/>
                  <a:gd name="T112" fmla="*/ 0 h 562"/>
                  <a:gd name="T113" fmla="*/ 234 w 234"/>
                  <a:gd name="T114" fmla="*/ 562 h 56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4" h="562">
                    <a:moveTo>
                      <a:pt x="222" y="0"/>
                    </a:moveTo>
                    <a:lnTo>
                      <a:pt x="203" y="6"/>
                    </a:lnTo>
                    <a:lnTo>
                      <a:pt x="176" y="15"/>
                    </a:lnTo>
                    <a:lnTo>
                      <a:pt x="151" y="27"/>
                    </a:lnTo>
                    <a:lnTo>
                      <a:pt x="126" y="42"/>
                    </a:lnTo>
                    <a:lnTo>
                      <a:pt x="105" y="58"/>
                    </a:lnTo>
                    <a:lnTo>
                      <a:pt x="84" y="77"/>
                    </a:lnTo>
                    <a:lnTo>
                      <a:pt x="67" y="96"/>
                    </a:lnTo>
                    <a:lnTo>
                      <a:pt x="50" y="119"/>
                    </a:lnTo>
                    <a:lnTo>
                      <a:pt x="34" y="142"/>
                    </a:lnTo>
                    <a:lnTo>
                      <a:pt x="23" y="167"/>
                    </a:lnTo>
                    <a:lnTo>
                      <a:pt x="13" y="194"/>
                    </a:lnTo>
                    <a:lnTo>
                      <a:pt x="6" y="223"/>
                    </a:lnTo>
                    <a:lnTo>
                      <a:pt x="2" y="250"/>
                    </a:lnTo>
                    <a:lnTo>
                      <a:pt x="0" y="280"/>
                    </a:lnTo>
                    <a:lnTo>
                      <a:pt x="2" y="309"/>
                    </a:lnTo>
                    <a:lnTo>
                      <a:pt x="6" y="338"/>
                    </a:lnTo>
                    <a:lnTo>
                      <a:pt x="13" y="365"/>
                    </a:lnTo>
                    <a:lnTo>
                      <a:pt x="23" y="392"/>
                    </a:lnTo>
                    <a:lnTo>
                      <a:pt x="34" y="416"/>
                    </a:lnTo>
                    <a:lnTo>
                      <a:pt x="50" y="441"/>
                    </a:lnTo>
                    <a:lnTo>
                      <a:pt x="67" y="463"/>
                    </a:lnTo>
                    <a:lnTo>
                      <a:pt x="84" y="484"/>
                    </a:lnTo>
                    <a:lnTo>
                      <a:pt x="105" y="501"/>
                    </a:lnTo>
                    <a:lnTo>
                      <a:pt x="126" y="518"/>
                    </a:lnTo>
                    <a:lnTo>
                      <a:pt x="151" y="532"/>
                    </a:lnTo>
                    <a:lnTo>
                      <a:pt x="176" y="545"/>
                    </a:lnTo>
                    <a:lnTo>
                      <a:pt x="203" y="555"/>
                    </a:lnTo>
                    <a:lnTo>
                      <a:pt x="230" y="562"/>
                    </a:lnTo>
                    <a:lnTo>
                      <a:pt x="234" y="562"/>
                    </a:lnTo>
                    <a:lnTo>
                      <a:pt x="234" y="560"/>
                    </a:lnTo>
                    <a:lnTo>
                      <a:pt x="234" y="558"/>
                    </a:lnTo>
                    <a:lnTo>
                      <a:pt x="234" y="557"/>
                    </a:lnTo>
                    <a:lnTo>
                      <a:pt x="232" y="555"/>
                    </a:lnTo>
                    <a:lnTo>
                      <a:pt x="232" y="553"/>
                    </a:lnTo>
                    <a:lnTo>
                      <a:pt x="232" y="551"/>
                    </a:lnTo>
                    <a:lnTo>
                      <a:pt x="205" y="545"/>
                    </a:lnTo>
                    <a:lnTo>
                      <a:pt x="180" y="535"/>
                    </a:lnTo>
                    <a:lnTo>
                      <a:pt x="155" y="524"/>
                    </a:lnTo>
                    <a:lnTo>
                      <a:pt x="132" y="509"/>
                    </a:lnTo>
                    <a:lnTo>
                      <a:pt x="111" y="493"/>
                    </a:lnTo>
                    <a:lnTo>
                      <a:pt x="92" y="476"/>
                    </a:lnTo>
                    <a:lnTo>
                      <a:pt x="75" y="457"/>
                    </a:lnTo>
                    <a:lnTo>
                      <a:pt x="59" y="434"/>
                    </a:lnTo>
                    <a:lnTo>
                      <a:pt x="44" y="413"/>
                    </a:lnTo>
                    <a:lnTo>
                      <a:pt x="32" y="388"/>
                    </a:lnTo>
                    <a:lnTo>
                      <a:pt x="23" y="363"/>
                    </a:lnTo>
                    <a:lnTo>
                      <a:pt x="17" y="336"/>
                    </a:lnTo>
                    <a:lnTo>
                      <a:pt x="13" y="309"/>
                    </a:lnTo>
                    <a:lnTo>
                      <a:pt x="11" y="280"/>
                    </a:lnTo>
                    <a:lnTo>
                      <a:pt x="13" y="251"/>
                    </a:lnTo>
                    <a:lnTo>
                      <a:pt x="17" y="225"/>
                    </a:lnTo>
                    <a:lnTo>
                      <a:pt x="23" y="198"/>
                    </a:lnTo>
                    <a:lnTo>
                      <a:pt x="32" y="173"/>
                    </a:lnTo>
                    <a:lnTo>
                      <a:pt x="44" y="148"/>
                    </a:lnTo>
                    <a:lnTo>
                      <a:pt x="59" y="125"/>
                    </a:lnTo>
                    <a:lnTo>
                      <a:pt x="75" y="104"/>
                    </a:lnTo>
                    <a:lnTo>
                      <a:pt x="92" y="85"/>
                    </a:lnTo>
                    <a:lnTo>
                      <a:pt x="111" y="65"/>
                    </a:lnTo>
                    <a:lnTo>
                      <a:pt x="132" y="50"/>
                    </a:lnTo>
                    <a:lnTo>
                      <a:pt x="155" y="37"/>
                    </a:lnTo>
                    <a:lnTo>
                      <a:pt x="180" y="25"/>
                    </a:lnTo>
                    <a:lnTo>
                      <a:pt x="205" y="15"/>
                    </a:lnTo>
                    <a:lnTo>
                      <a:pt x="221" y="12"/>
                    </a:lnTo>
                    <a:lnTo>
                      <a:pt x="221" y="10"/>
                    </a:lnTo>
                    <a:lnTo>
                      <a:pt x="222" y="8"/>
                    </a:lnTo>
                    <a:lnTo>
                      <a:pt x="222" y="6"/>
                    </a:lnTo>
                    <a:lnTo>
                      <a:pt x="222" y="4"/>
                    </a:lnTo>
                    <a:lnTo>
                      <a:pt x="222" y="2"/>
                    </a:lnTo>
                    <a:lnTo>
                      <a:pt x="222" y="0"/>
                    </a:lnTo>
                    <a:close/>
                  </a:path>
                </a:pathLst>
              </a:custGeom>
              <a:solidFill>
                <a:srgbClr val="CAE9FF"/>
              </a:solidFill>
              <a:ln w="9525">
                <a:noFill/>
                <a:round/>
              </a:ln>
            </p:spPr>
            <p:txBody>
              <a:bodyPr/>
              <a:lstStyle/>
              <a:p>
                <a:endParaRPr lang="en-US"/>
              </a:p>
            </p:txBody>
          </p:sp>
          <p:sp>
            <p:nvSpPr>
              <p:cNvPr id="44305" name="Freeform 476"/>
              <p:cNvSpPr/>
              <p:nvPr/>
            </p:nvSpPr>
            <p:spPr bwMode="auto">
              <a:xfrm>
                <a:off x="4096" y="1823"/>
                <a:ext cx="228" cy="551"/>
              </a:xfrm>
              <a:custGeom>
                <a:avLst/>
                <a:gdLst>
                  <a:gd name="T0" fmla="*/ 197 w 228"/>
                  <a:gd name="T1" fmla="*/ 4 h 551"/>
                  <a:gd name="T2" fmla="*/ 147 w 228"/>
                  <a:gd name="T3" fmla="*/ 25 h 551"/>
                  <a:gd name="T4" fmla="*/ 103 w 228"/>
                  <a:gd name="T5" fmla="*/ 56 h 551"/>
                  <a:gd name="T6" fmla="*/ 65 w 228"/>
                  <a:gd name="T7" fmla="*/ 94 h 551"/>
                  <a:gd name="T8" fmla="*/ 34 w 228"/>
                  <a:gd name="T9" fmla="*/ 140 h 551"/>
                  <a:gd name="T10" fmla="*/ 13 w 228"/>
                  <a:gd name="T11" fmla="*/ 190 h 551"/>
                  <a:gd name="T12" fmla="*/ 1 w 228"/>
                  <a:gd name="T13" fmla="*/ 245 h 551"/>
                  <a:gd name="T14" fmla="*/ 1 w 228"/>
                  <a:gd name="T15" fmla="*/ 303 h 551"/>
                  <a:gd name="T16" fmla="*/ 13 w 228"/>
                  <a:gd name="T17" fmla="*/ 357 h 551"/>
                  <a:gd name="T18" fmla="*/ 34 w 228"/>
                  <a:gd name="T19" fmla="*/ 409 h 551"/>
                  <a:gd name="T20" fmla="*/ 65 w 228"/>
                  <a:gd name="T21" fmla="*/ 453 h 551"/>
                  <a:gd name="T22" fmla="*/ 103 w 228"/>
                  <a:gd name="T23" fmla="*/ 491 h 551"/>
                  <a:gd name="T24" fmla="*/ 147 w 228"/>
                  <a:gd name="T25" fmla="*/ 522 h 551"/>
                  <a:gd name="T26" fmla="*/ 197 w 228"/>
                  <a:gd name="T27" fmla="*/ 543 h 551"/>
                  <a:gd name="T28" fmla="*/ 228 w 228"/>
                  <a:gd name="T29" fmla="*/ 551 h 551"/>
                  <a:gd name="T30" fmla="*/ 226 w 228"/>
                  <a:gd name="T31" fmla="*/ 547 h 551"/>
                  <a:gd name="T32" fmla="*/ 226 w 228"/>
                  <a:gd name="T33" fmla="*/ 545 h 551"/>
                  <a:gd name="T34" fmla="*/ 226 w 228"/>
                  <a:gd name="T35" fmla="*/ 543 h 551"/>
                  <a:gd name="T36" fmla="*/ 224 w 228"/>
                  <a:gd name="T37" fmla="*/ 539 h 551"/>
                  <a:gd name="T38" fmla="*/ 176 w 228"/>
                  <a:gd name="T39" fmla="*/ 524 h 551"/>
                  <a:gd name="T40" fmla="*/ 130 w 228"/>
                  <a:gd name="T41" fmla="*/ 499 h 551"/>
                  <a:gd name="T42" fmla="*/ 90 w 228"/>
                  <a:gd name="T43" fmla="*/ 466 h 551"/>
                  <a:gd name="T44" fmla="*/ 57 w 228"/>
                  <a:gd name="T45" fmla="*/ 426 h 551"/>
                  <a:gd name="T46" fmla="*/ 32 w 228"/>
                  <a:gd name="T47" fmla="*/ 380 h 551"/>
                  <a:gd name="T48" fmla="*/ 17 w 228"/>
                  <a:gd name="T49" fmla="*/ 328 h 551"/>
                  <a:gd name="T50" fmla="*/ 11 w 228"/>
                  <a:gd name="T51" fmla="*/ 274 h 551"/>
                  <a:gd name="T52" fmla="*/ 17 w 228"/>
                  <a:gd name="T53" fmla="*/ 219 h 551"/>
                  <a:gd name="T54" fmla="*/ 32 w 228"/>
                  <a:gd name="T55" fmla="*/ 169 h 551"/>
                  <a:gd name="T56" fmla="*/ 57 w 228"/>
                  <a:gd name="T57" fmla="*/ 123 h 551"/>
                  <a:gd name="T58" fmla="*/ 90 w 228"/>
                  <a:gd name="T59" fmla="*/ 82 h 551"/>
                  <a:gd name="T60" fmla="*/ 130 w 228"/>
                  <a:gd name="T61" fmla="*/ 48 h 551"/>
                  <a:gd name="T62" fmla="*/ 176 w 228"/>
                  <a:gd name="T63" fmla="*/ 23 h 551"/>
                  <a:gd name="T64" fmla="*/ 215 w 228"/>
                  <a:gd name="T65" fmla="*/ 11 h 551"/>
                  <a:gd name="T66" fmla="*/ 215 w 228"/>
                  <a:gd name="T67" fmla="*/ 8 h 551"/>
                  <a:gd name="T68" fmla="*/ 215 w 228"/>
                  <a:gd name="T69" fmla="*/ 6 h 551"/>
                  <a:gd name="T70" fmla="*/ 216 w 228"/>
                  <a:gd name="T71" fmla="*/ 2 h 551"/>
                  <a:gd name="T72" fmla="*/ 216 w 228"/>
                  <a:gd name="T73" fmla="*/ 0 h 551"/>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28"/>
                  <a:gd name="T112" fmla="*/ 0 h 551"/>
                  <a:gd name="T113" fmla="*/ 228 w 228"/>
                  <a:gd name="T114" fmla="*/ 551 h 551"/>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28" h="551">
                    <a:moveTo>
                      <a:pt x="216" y="0"/>
                    </a:moveTo>
                    <a:lnTo>
                      <a:pt x="197" y="4"/>
                    </a:lnTo>
                    <a:lnTo>
                      <a:pt x="172" y="13"/>
                    </a:lnTo>
                    <a:lnTo>
                      <a:pt x="147" y="25"/>
                    </a:lnTo>
                    <a:lnTo>
                      <a:pt x="124" y="40"/>
                    </a:lnTo>
                    <a:lnTo>
                      <a:pt x="103" y="56"/>
                    </a:lnTo>
                    <a:lnTo>
                      <a:pt x="82" y="75"/>
                    </a:lnTo>
                    <a:lnTo>
                      <a:pt x="65" y="94"/>
                    </a:lnTo>
                    <a:lnTo>
                      <a:pt x="48" y="117"/>
                    </a:lnTo>
                    <a:lnTo>
                      <a:pt x="34" y="140"/>
                    </a:lnTo>
                    <a:lnTo>
                      <a:pt x="23" y="165"/>
                    </a:lnTo>
                    <a:lnTo>
                      <a:pt x="13" y="190"/>
                    </a:lnTo>
                    <a:lnTo>
                      <a:pt x="5" y="217"/>
                    </a:lnTo>
                    <a:lnTo>
                      <a:pt x="1" y="245"/>
                    </a:lnTo>
                    <a:lnTo>
                      <a:pt x="0" y="274"/>
                    </a:lnTo>
                    <a:lnTo>
                      <a:pt x="1" y="303"/>
                    </a:lnTo>
                    <a:lnTo>
                      <a:pt x="5" y="330"/>
                    </a:lnTo>
                    <a:lnTo>
                      <a:pt x="13" y="357"/>
                    </a:lnTo>
                    <a:lnTo>
                      <a:pt x="23" y="384"/>
                    </a:lnTo>
                    <a:lnTo>
                      <a:pt x="34" y="409"/>
                    </a:lnTo>
                    <a:lnTo>
                      <a:pt x="48" y="432"/>
                    </a:lnTo>
                    <a:lnTo>
                      <a:pt x="65" y="453"/>
                    </a:lnTo>
                    <a:lnTo>
                      <a:pt x="82" y="474"/>
                    </a:lnTo>
                    <a:lnTo>
                      <a:pt x="103" y="491"/>
                    </a:lnTo>
                    <a:lnTo>
                      <a:pt x="124" y="508"/>
                    </a:lnTo>
                    <a:lnTo>
                      <a:pt x="147" y="522"/>
                    </a:lnTo>
                    <a:lnTo>
                      <a:pt x="172" y="533"/>
                    </a:lnTo>
                    <a:lnTo>
                      <a:pt x="197" y="543"/>
                    </a:lnTo>
                    <a:lnTo>
                      <a:pt x="224" y="551"/>
                    </a:lnTo>
                    <a:lnTo>
                      <a:pt x="228" y="551"/>
                    </a:lnTo>
                    <a:lnTo>
                      <a:pt x="226" y="549"/>
                    </a:lnTo>
                    <a:lnTo>
                      <a:pt x="226" y="547"/>
                    </a:lnTo>
                    <a:lnTo>
                      <a:pt x="226" y="545"/>
                    </a:lnTo>
                    <a:lnTo>
                      <a:pt x="226" y="543"/>
                    </a:lnTo>
                    <a:lnTo>
                      <a:pt x="224" y="541"/>
                    </a:lnTo>
                    <a:lnTo>
                      <a:pt x="224" y="539"/>
                    </a:lnTo>
                    <a:lnTo>
                      <a:pt x="201" y="533"/>
                    </a:lnTo>
                    <a:lnTo>
                      <a:pt x="176" y="524"/>
                    </a:lnTo>
                    <a:lnTo>
                      <a:pt x="153" y="512"/>
                    </a:lnTo>
                    <a:lnTo>
                      <a:pt x="130" y="499"/>
                    </a:lnTo>
                    <a:lnTo>
                      <a:pt x="109" y="483"/>
                    </a:lnTo>
                    <a:lnTo>
                      <a:pt x="90" y="466"/>
                    </a:lnTo>
                    <a:lnTo>
                      <a:pt x="72" y="447"/>
                    </a:lnTo>
                    <a:lnTo>
                      <a:pt x="57" y="426"/>
                    </a:lnTo>
                    <a:lnTo>
                      <a:pt x="44" y="403"/>
                    </a:lnTo>
                    <a:lnTo>
                      <a:pt x="32" y="380"/>
                    </a:lnTo>
                    <a:lnTo>
                      <a:pt x="23" y="355"/>
                    </a:lnTo>
                    <a:lnTo>
                      <a:pt x="17" y="328"/>
                    </a:lnTo>
                    <a:lnTo>
                      <a:pt x="11" y="301"/>
                    </a:lnTo>
                    <a:lnTo>
                      <a:pt x="11" y="274"/>
                    </a:lnTo>
                    <a:lnTo>
                      <a:pt x="11" y="245"/>
                    </a:lnTo>
                    <a:lnTo>
                      <a:pt x="17" y="219"/>
                    </a:lnTo>
                    <a:lnTo>
                      <a:pt x="23" y="194"/>
                    </a:lnTo>
                    <a:lnTo>
                      <a:pt x="32" y="169"/>
                    </a:lnTo>
                    <a:lnTo>
                      <a:pt x="44" y="144"/>
                    </a:lnTo>
                    <a:lnTo>
                      <a:pt x="57" y="123"/>
                    </a:lnTo>
                    <a:lnTo>
                      <a:pt x="72" y="102"/>
                    </a:lnTo>
                    <a:lnTo>
                      <a:pt x="90" y="82"/>
                    </a:lnTo>
                    <a:lnTo>
                      <a:pt x="109" y="65"/>
                    </a:lnTo>
                    <a:lnTo>
                      <a:pt x="130" y="48"/>
                    </a:lnTo>
                    <a:lnTo>
                      <a:pt x="153" y="34"/>
                    </a:lnTo>
                    <a:lnTo>
                      <a:pt x="176" y="23"/>
                    </a:lnTo>
                    <a:lnTo>
                      <a:pt x="201" y="15"/>
                    </a:lnTo>
                    <a:lnTo>
                      <a:pt x="215" y="11"/>
                    </a:lnTo>
                    <a:lnTo>
                      <a:pt x="215" y="9"/>
                    </a:lnTo>
                    <a:lnTo>
                      <a:pt x="215" y="8"/>
                    </a:lnTo>
                    <a:lnTo>
                      <a:pt x="215" y="6"/>
                    </a:lnTo>
                    <a:lnTo>
                      <a:pt x="215" y="4"/>
                    </a:lnTo>
                    <a:lnTo>
                      <a:pt x="216" y="2"/>
                    </a:lnTo>
                    <a:lnTo>
                      <a:pt x="216" y="0"/>
                    </a:lnTo>
                    <a:close/>
                  </a:path>
                </a:pathLst>
              </a:custGeom>
              <a:solidFill>
                <a:srgbClr val="CBEAFF"/>
              </a:solidFill>
              <a:ln w="9525">
                <a:noFill/>
                <a:round/>
              </a:ln>
            </p:spPr>
            <p:txBody>
              <a:bodyPr/>
              <a:lstStyle/>
              <a:p>
                <a:endParaRPr lang="en-US"/>
              </a:p>
            </p:txBody>
          </p:sp>
          <p:sp>
            <p:nvSpPr>
              <p:cNvPr id="44306" name="Freeform 477"/>
              <p:cNvSpPr/>
              <p:nvPr/>
            </p:nvSpPr>
            <p:spPr bwMode="auto">
              <a:xfrm>
                <a:off x="4101" y="1829"/>
                <a:ext cx="221" cy="539"/>
              </a:xfrm>
              <a:custGeom>
                <a:avLst/>
                <a:gdLst>
                  <a:gd name="T0" fmla="*/ 194 w 221"/>
                  <a:gd name="T1" fmla="*/ 3 h 539"/>
                  <a:gd name="T2" fmla="*/ 144 w 221"/>
                  <a:gd name="T3" fmla="*/ 25 h 539"/>
                  <a:gd name="T4" fmla="*/ 100 w 221"/>
                  <a:gd name="T5" fmla="*/ 53 h 539"/>
                  <a:gd name="T6" fmla="*/ 64 w 221"/>
                  <a:gd name="T7" fmla="*/ 92 h 539"/>
                  <a:gd name="T8" fmla="*/ 33 w 221"/>
                  <a:gd name="T9" fmla="*/ 136 h 539"/>
                  <a:gd name="T10" fmla="*/ 12 w 221"/>
                  <a:gd name="T11" fmla="*/ 186 h 539"/>
                  <a:gd name="T12" fmla="*/ 2 w 221"/>
                  <a:gd name="T13" fmla="*/ 239 h 539"/>
                  <a:gd name="T14" fmla="*/ 2 w 221"/>
                  <a:gd name="T15" fmla="*/ 297 h 539"/>
                  <a:gd name="T16" fmla="*/ 12 w 221"/>
                  <a:gd name="T17" fmla="*/ 351 h 539"/>
                  <a:gd name="T18" fmla="*/ 33 w 221"/>
                  <a:gd name="T19" fmla="*/ 401 h 539"/>
                  <a:gd name="T20" fmla="*/ 64 w 221"/>
                  <a:gd name="T21" fmla="*/ 445 h 539"/>
                  <a:gd name="T22" fmla="*/ 100 w 221"/>
                  <a:gd name="T23" fmla="*/ 481 h 539"/>
                  <a:gd name="T24" fmla="*/ 144 w 221"/>
                  <a:gd name="T25" fmla="*/ 512 h 539"/>
                  <a:gd name="T26" fmla="*/ 194 w 221"/>
                  <a:gd name="T27" fmla="*/ 533 h 539"/>
                  <a:gd name="T28" fmla="*/ 221 w 221"/>
                  <a:gd name="T29" fmla="*/ 537 h 539"/>
                  <a:gd name="T30" fmla="*/ 221 w 221"/>
                  <a:gd name="T31" fmla="*/ 535 h 539"/>
                  <a:gd name="T32" fmla="*/ 219 w 221"/>
                  <a:gd name="T33" fmla="*/ 531 h 539"/>
                  <a:gd name="T34" fmla="*/ 219 w 221"/>
                  <a:gd name="T35" fmla="*/ 529 h 539"/>
                  <a:gd name="T36" fmla="*/ 198 w 221"/>
                  <a:gd name="T37" fmla="*/ 522 h 539"/>
                  <a:gd name="T38" fmla="*/ 150 w 221"/>
                  <a:gd name="T39" fmla="*/ 502 h 539"/>
                  <a:gd name="T40" fmla="*/ 108 w 221"/>
                  <a:gd name="T41" fmla="*/ 474 h 539"/>
                  <a:gd name="T42" fmla="*/ 71 w 221"/>
                  <a:gd name="T43" fmla="*/ 437 h 539"/>
                  <a:gd name="T44" fmla="*/ 43 w 221"/>
                  <a:gd name="T45" fmla="*/ 395 h 539"/>
                  <a:gd name="T46" fmla="*/ 23 w 221"/>
                  <a:gd name="T47" fmla="*/ 347 h 539"/>
                  <a:gd name="T48" fmla="*/ 12 w 221"/>
                  <a:gd name="T49" fmla="*/ 295 h 539"/>
                  <a:gd name="T50" fmla="*/ 12 w 221"/>
                  <a:gd name="T51" fmla="*/ 241 h 539"/>
                  <a:gd name="T52" fmla="*/ 23 w 221"/>
                  <a:gd name="T53" fmla="*/ 190 h 539"/>
                  <a:gd name="T54" fmla="*/ 43 w 221"/>
                  <a:gd name="T55" fmla="*/ 142 h 539"/>
                  <a:gd name="T56" fmla="*/ 71 w 221"/>
                  <a:gd name="T57" fmla="*/ 99 h 539"/>
                  <a:gd name="T58" fmla="*/ 108 w 221"/>
                  <a:gd name="T59" fmla="*/ 63 h 539"/>
                  <a:gd name="T60" fmla="*/ 150 w 221"/>
                  <a:gd name="T61" fmla="*/ 34 h 539"/>
                  <a:gd name="T62" fmla="*/ 198 w 221"/>
                  <a:gd name="T63" fmla="*/ 13 h 539"/>
                  <a:gd name="T64" fmla="*/ 208 w 221"/>
                  <a:gd name="T65" fmla="*/ 9 h 539"/>
                  <a:gd name="T66" fmla="*/ 210 w 221"/>
                  <a:gd name="T67" fmla="*/ 7 h 539"/>
                  <a:gd name="T68" fmla="*/ 210 w 221"/>
                  <a:gd name="T69" fmla="*/ 3 h 539"/>
                  <a:gd name="T70" fmla="*/ 210 w 221"/>
                  <a:gd name="T71" fmla="*/ 2 h 53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21"/>
                  <a:gd name="T109" fmla="*/ 0 h 539"/>
                  <a:gd name="T110" fmla="*/ 221 w 221"/>
                  <a:gd name="T111" fmla="*/ 539 h 53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21" h="539">
                    <a:moveTo>
                      <a:pt x="210" y="0"/>
                    </a:moveTo>
                    <a:lnTo>
                      <a:pt x="194" y="3"/>
                    </a:lnTo>
                    <a:lnTo>
                      <a:pt x="169" y="13"/>
                    </a:lnTo>
                    <a:lnTo>
                      <a:pt x="144" y="25"/>
                    </a:lnTo>
                    <a:lnTo>
                      <a:pt x="121" y="38"/>
                    </a:lnTo>
                    <a:lnTo>
                      <a:pt x="100" y="53"/>
                    </a:lnTo>
                    <a:lnTo>
                      <a:pt x="81" y="73"/>
                    </a:lnTo>
                    <a:lnTo>
                      <a:pt x="64" y="92"/>
                    </a:lnTo>
                    <a:lnTo>
                      <a:pt x="48" y="113"/>
                    </a:lnTo>
                    <a:lnTo>
                      <a:pt x="33" y="136"/>
                    </a:lnTo>
                    <a:lnTo>
                      <a:pt x="21" y="161"/>
                    </a:lnTo>
                    <a:lnTo>
                      <a:pt x="12" y="186"/>
                    </a:lnTo>
                    <a:lnTo>
                      <a:pt x="6" y="213"/>
                    </a:lnTo>
                    <a:lnTo>
                      <a:pt x="2" y="239"/>
                    </a:lnTo>
                    <a:lnTo>
                      <a:pt x="0" y="268"/>
                    </a:lnTo>
                    <a:lnTo>
                      <a:pt x="2" y="297"/>
                    </a:lnTo>
                    <a:lnTo>
                      <a:pt x="6" y="324"/>
                    </a:lnTo>
                    <a:lnTo>
                      <a:pt x="12" y="351"/>
                    </a:lnTo>
                    <a:lnTo>
                      <a:pt x="21" y="376"/>
                    </a:lnTo>
                    <a:lnTo>
                      <a:pt x="33" y="401"/>
                    </a:lnTo>
                    <a:lnTo>
                      <a:pt x="48" y="422"/>
                    </a:lnTo>
                    <a:lnTo>
                      <a:pt x="64" y="445"/>
                    </a:lnTo>
                    <a:lnTo>
                      <a:pt x="81" y="464"/>
                    </a:lnTo>
                    <a:lnTo>
                      <a:pt x="100" y="481"/>
                    </a:lnTo>
                    <a:lnTo>
                      <a:pt x="121" y="497"/>
                    </a:lnTo>
                    <a:lnTo>
                      <a:pt x="144" y="512"/>
                    </a:lnTo>
                    <a:lnTo>
                      <a:pt x="169" y="523"/>
                    </a:lnTo>
                    <a:lnTo>
                      <a:pt x="194" y="533"/>
                    </a:lnTo>
                    <a:lnTo>
                      <a:pt x="221" y="539"/>
                    </a:lnTo>
                    <a:lnTo>
                      <a:pt x="221" y="537"/>
                    </a:lnTo>
                    <a:lnTo>
                      <a:pt x="221" y="535"/>
                    </a:lnTo>
                    <a:lnTo>
                      <a:pt x="219" y="533"/>
                    </a:lnTo>
                    <a:lnTo>
                      <a:pt x="219" y="531"/>
                    </a:lnTo>
                    <a:lnTo>
                      <a:pt x="219" y="529"/>
                    </a:lnTo>
                    <a:lnTo>
                      <a:pt x="219" y="527"/>
                    </a:lnTo>
                    <a:lnTo>
                      <a:pt x="198" y="522"/>
                    </a:lnTo>
                    <a:lnTo>
                      <a:pt x="173" y="514"/>
                    </a:lnTo>
                    <a:lnTo>
                      <a:pt x="150" y="502"/>
                    </a:lnTo>
                    <a:lnTo>
                      <a:pt x="129" y="489"/>
                    </a:lnTo>
                    <a:lnTo>
                      <a:pt x="108" y="474"/>
                    </a:lnTo>
                    <a:lnTo>
                      <a:pt x="89" y="456"/>
                    </a:lnTo>
                    <a:lnTo>
                      <a:pt x="71" y="437"/>
                    </a:lnTo>
                    <a:lnTo>
                      <a:pt x="56" y="416"/>
                    </a:lnTo>
                    <a:lnTo>
                      <a:pt x="43" y="395"/>
                    </a:lnTo>
                    <a:lnTo>
                      <a:pt x="31" y="372"/>
                    </a:lnTo>
                    <a:lnTo>
                      <a:pt x="23" y="347"/>
                    </a:lnTo>
                    <a:lnTo>
                      <a:pt x="16" y="322"/>
                    </a:lnTo>
                    <a:lnTo>
                      <a:pt x="12" y="295"/>
                    </a:lnTo>
                    <a:lnTo>
                      <a:pt x="10" y="268"/>
                    </a:lnTo>
                    <a:lnTo>
                      <a:pt x="12" y="241"/>
                    </a:lnTo>
                    <a:lnTo>
                      <a:pt x="16" y="215"/>
                    </a:lnTo>
                    <a:lnTo>
                      <a:pt x="23" y="190"/>
                    </a:lnTo>
                    <a:lnTo>
                      <a:pt x="31" y="165"/>
                    </a:lnTo>
                    <a:lnTo>
                      <a:pt x="43" y="142"/>
                    </a:lnTo>
                    <a:lnTo>
                      <a:pt x="56" y="119"/>
                    </a:lnTo>
                    <a:lnTo>
                      <a:pt x="71" y="99"/>
                    </a:lnTo>
                    <a:lnTo>
                      <a:pt x="89" y="80"/>
                    </a:lnTo>
                    <a:lnTo>
                      <a:pt x="108" y="63"/>
                    </a:lnTo>
                    <a:lnTo>
                      <a:pt x="129" y="48"/>
                    </a:lnTo>
                    <a:lnTo>
                      <a:pt x="150" y="34"/>
                    </a:lnTo>
                    <a:lnTo>
                      <a:pt x="173" y="23"/>
                    </a:lnTo>
                    <a:lnTo>
                      <a:pt x="198" y="13"/>
                    </a:lnTo>
                    <a:lnTo>
                      <a:pt x="208" y="11"/>
                    </a:lnTo>
                    <a:lnTo>
                      <a:pt x="208" y="9"/>
                    </a:lnTo>
                    <a:lnTo>
                      <a:pt x="208" y="7"/>
                    </a:lnTo>
                    <a:lnTo>
                      <a:pt x="210" y="7"/>
                    </a:lnTo>
                    <a:lnTo>
                      <a:pt x="210" y="5"/>
                    </a:lnTo>
                    <a:lnTo>
                      <a:pt x="210" y="3"/>
                    </a:lnTo>
                    <a:lnTo>
                      <a:pt x="210" y="2"/>
                    </a:lnTo>
                    <a:lnTo>
                      <a:pt x="210" y="0"/>
                    </a:lnTo>
                    <a:close/>
                  </a:path>
                </a:pathLst>
              </a:custGeom>
              <a:solidFill>
                <a:srgbClr val="CCEAFF"/>
              </a:solidFill>
              <a:ln w="9525">
                <a:noFill/>
                <a:round/>
              </a:ln>
            </p:spPr>
            <p:txBody>
              <a:bodyPr/>
              <a:lstStyle/>
              <a:p>
                <a:endParaRPr lang="en-US"/>
              </a:p>
            </p:txBody>
          </p:sp>
          <p:sp>
            <p:nvSpPr>
              <p:cNvPr id="44307" name="Freeform 478"/>
              <p:cNvSpPr/>
              <p:nvPr/>
            </p:nvSpPr>
            <p:spPr bwMode="auto">
              <a:xfrm>
                <a:off x="4107" y="1834"/>
                <a:ext cx="213" cy="528"/>
              </a:xfrm>
              <a:custGeom>
                <a:avLst/>
                <a:gdLst>
                  <a:gd name="T0" fmla="*/ 190 w 213"/>
                  <a:gd name="T1" fmla="*/ 4 h 528"/>
                  <a:gd name="T2" fmla="*/ 142 w 213"/>
                  <a:gd name="T3" fmla="*/ 23 h 528"/>
                  <a:gd name="T4" fmla="*/ 98 w 213"/>
                  <a:gd name="T5" fmla="*/ 54 h 528"/>
                  <a:gd name="T6" fmla="*/ 61 w 213"/>
                  <a:gd name="T7" fmla="*/ 91 h 528"/>
                  <a:gd name="T8" fmla="*/ 33 w 213"/>
                  <a:gd name="T9" fmla="*/ 133 h 528"/>
                  <a:gd name="T10" fmla="*/ 12 w 213"/>
                  <a:gd name="T11" fmla="*/ 183 h 528"/>
                  <a:gd name="T12" fmla="*/ 0 w 213"/>
                  <a:gd name="T13" fmla="*/ 234 h 528"/>
                  <a:gd name="T14" fmla="*/ 0 w 213"/>
                  <a:gd name="T15" fmla="*/ 290 h 528"/>
                  <a:gd name="T16" fmla="*/ 12 w 213"/>
                  <a:gd name="T17" fmla="*/ 344 h 528"/>
                  <a:gd name="T18" fmla="*/ 33 w 213"/>
                  <a:gd name="T19" fmla="*/ 392 h 528"/>
                  <a:gd name="T20" fmla="*/ 61 w 213"/>
                  <a:gd name="T21" fmla="*/ 436 h 528"/>
                  <a:gd name="T22" fmla="*/ 98 w 213"/>
                  <a:gd name="T23" fmla="*/ 472 h 528"/>
                  <a:gd name="T24" fmla="*/ 142 w 213"/>
                  <a:gd name="T25" fmla="*/ 501 h 528"/>
                  <a:gd name="T26" fmla="*/ 190 w 213"/>
                  <a:gd name="T27" fmla="*/ 522 h 528"/>
                  <a:gd name="T28" fmla="*/ 213 w 213"/>
                  <a:gd name="T29" fmla="*/ 526 h 528"/>
                  <a:gd name="T30" fmla="*/ 213 w 213"/>
                  <a:gd name="T31" fmla="*/ 524 h 528"/>
                  <a:gd name="T32" fmla="*/ 213 w 213"/>
                  <a:gd name="T33" fmla="*/ 520 h 528"/>
                  <a:gd name="T34" fmla="*/ 211 w 213"/>
                  <a:gd name="T35" fmla="*/ 518 h 528"/>
                  <a:gd name="T36" fmla="*/ 194 w 213"/>
                  <a:gd name="T37" fmla="*/ 513 h 528"/>
                  <a:gd name="T38" fmla="*/ 146 w 213"/>
                  <a:gd name="T39" fmla="*/ 492 h 528"/>
                  <a:gd name="T40" fmla="*/ 106 w 213"/>
                  <a:gd name="T41" fmla="*/ 465 h 528"/>
                  <a:gd name="T42" fmla="*/ 69 w 213"/>
                  <a:gd name="T43" fmla="*/ 428 h 528"/>
                  <a:gd name="T44" fmla="*/ 42 w 213"/>
                  <a:gd name="T45" fmla="*/ 388 h 528"/>
                  <a:gd name="T46" fmla="*/ 21 w 213"/>
                  <a:gd name="T47" fmla="*/ 340 h 528"/>
                  <a:gd name="T48" fmla="*/ 12 w 213"/>
                  <a:gd name="T49" fmla="*/ 290 h 528"/>
                  <a:gd name="T50" fmla="*/ 12 w 213"/>
                  <a:gd name="T51" fmla="*/ 236 h 528"/>
                  <a:gd name="T52" fmla="*/ 21 w 213"/>
                  <a:gd name="T53" fmla="*/ 185 h 528"/>
                  <a:gd name="T54" fmla="*/ 42 w 213"/>
                  <a:gd name="T55" fmla="*/ 139 h 528"/>
                  <a:gd name="T56" fmla="*/ 69 w 213"/>
                  <a:gd name="T57" fmla="*/ 96 h 528"/>
                  <a:gd name="T58" fmla="*/ 106 w 213"/>
                  <a:gd name="T59" fmla="*/ 62 h 528"/>
                  <a:gd name="T60" fmla="*/ 146 w 213"/>
                  <a:gd name="T61" fmla="*/ 33 h 528"/>
                  <a:gd name="T62" fmla="*/ 194 w 213"/>
                  <a:gd name="T63" fmla="*/ 14 h 528"/>
                  <a:gd name="T64" fmla="*/ 202 w 213"/>
                  <a:gd name="T65" fmla="*/ 10 h 528"/>
                  <a:gd name="T66" fmla="*/ 202 w 213"/>
                  <a:gd name="T67" fmla="*/ 8 h 528"/>
                  <a:gd name="T68" fmla="*/ 202 w 213"/>
                  <a:gd name="T69" fmla="*/ 4 h 528"/>
                  <a:gd name="T70" fmla="*/ 204 w 213"/>
                  <a:gd name="T71" fmla="*/ 2 h 52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13"/>
                  <a:gd name="T109" fmla="*/ 0 h 528"/>
                  <a:gd name="T110" fmla="*/ 213 w 213"/>
                  <a:gd name="T111" fmla="*/ 528 h 52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13" h="528">
                    <a:moveTo>
                      <a:pt x="204" y="0"/>
                    </a:moveTo>
                    <a:lnTo>
                      <a:pt x="190" y="4"/>
                    </a:lnTo>
                    <a:lnTo>
                      <a:pt x="165" y="12"/>
                    </a:lnTo>
                    <a:lnTo>
                      <a:pt x="142" y="23"/>
                    </a:lnTo>
                    <a:lnTo>
                      <a:pt x="119" y="37"/>
                    </a:lnTo>
                    <a:lnTo>
                      <a:pt x="98" y="54"/>
                    </a:lnTo>
                    <a:lnTo>
                      <a:pt x="79" y="71"/>
                    </a:lnTo>
                    <a:lnTo>
                      <a:pt x="61" y="91"/>
                    </a:lnTo>
                    <a:lnTo>
                      <a:pt x="46" y="112"/>
                    </a:lnTo>
                    <a:lnTo>
                      <a:pt x="33" y="133"/>
                    </a:lnTo>
                    <a:lnTo>
                      <a:pt x="21" y="158"/>
                    </a:lnTo>
                    <a:lnTo>
                      <a:pt x="12" y="183"/>
                    </a:lnTo>
                    <a:lnTo>
                      <a:pt x="6" y="208"/>
                    </a:lnTo>
                    <a:lnTo>
                      <a:pt x="0" y="234"/>
                    </a:lnTo>
                    <a:lnTo>
                      <a:pt x="0" y="263"/>
                    </a:lnTo>
                    <a:lnTo>
                      <a:pt x="0" y="290"/>
                    </a:lnTo>
                    <a:lnTo>
                      <a:pt x="6" y="317"/>
                    </a:lnTo>
                    <a:lnTo>
                      <a:pt x="12" y="344"/>
                    </a:lnTo>
                    <a:lnTo>
                      <a:pt x="21" y="369"/>
                    </a:lnTo>
                    <a:lnTo>
                      <a:pt x="33" y="392"/>
                    </a:lnTo>
                    <a:lnTo>
                      <a:pt x="46" y="415"/>
                    </a:lnTo>
                    <a:lnTo>
                      <a:pt x="61" y="436"/>
                    </a:lnTo>
                    <a:lnTo>
                      <a:pt x="79" y="455"/>
                    </a:lnTo>
                    <a:lnTo>
                      <a:pt x="98" y="472"/>
                    </a:lnTo>
                    <a:lnTo>
                      <a:pt x="119" y="488"/>
                    </a:lnTo>
                    <a:lnTo>
                      <a:pt x="142" y="501"/>
                    </a:lnTo>
                    <a:lnTo>
                      <a:pt x="165" y="513"/>
                    </a:lnTo>
                    <a:lnTo>
                      <a:pt x="190" y="522"/>
                    </a:lnTo>
                    <a:lnTo>
                      <a:pt x="213" y="528"/>
                    </a:lnTo>
                    <a:lnTo>
                      <a:pt x="213" y="526"/>
                    </a:lnTo>
                    <a:lnTo>
                      <a:pt x="213" y="524"/>
                    </a:lnTo>
                    <a:lnTo>
                      <a:pt x="213" y="522"/>
                    </a:lnTo>
                    <a:lnTo>
                      <a:pt x="213" y="520"/>
                    </a:lnTo>
                    <a:lnTo>
                      <a:pt x="211" y="520"/>
                    </a:lnTo>
                    <a:lnTo>
                      <a:pt x="211" y="518"/>
                    </a:lnTo>
                    <a:lnTo>
                      <a:pt x="211" y="517"/>
                    </a:lnTo>
                    <a:lnTo>
                      <a:pt x="194" y="513"/>
                    </a:lnTo>
                    <a:lnTo>
                      <a:pt x="169" y="503"/>
                    </a:lnTo>
                    <a:lnTo>
                      <a:pt x="146" y="492"/>
                    </a:lnTo>
                    <a:lnTo>
                      <a:pt x="125" y="478"/>
                    </a:lnTo>
                    <a:lnTo>
                      <a:pt x="106" y="465"/>
                    </a:lnTo>
                    <a:lnTo>
                      <a:pt x="86" y="447"/>
                    </a:lnTo>
                    <a:lnTo>
                      <a:pt x="69" y="428"/>
                    </a:lnTo>
                    <a:lnTo>
                      <a:pt x="54" y="409"/>
                    </a:lnTo>
                    <a:lnTo>
                      <a:pt x="42" y="388"/>
                    </a:lnTo>
                    <a:lnTo>
                      <a:pt x="31" y="365"/>
                    </a:lnTo>
                    <a:lnTo>
                      <a:pt x="21" y="340"/>
                    </a:lnTo>
                    <a:lnTo>
                      <a:pt x="15" y="315"/>
                    </a:lnTo>
                    <a:lnTo>
                      <a:pt x="12" y="290"/>
                    </a:lnTo>
                    <a:lnTo>
                      <a:pt x="10" y="263"/>
                    </a:lnTo>
                    <a:lnTo>
                      <a:pt x="12" y="236"/>
                    </a:lnTo>
                    <a:lnTo>
                      <a:pt x="15" y="210"/>
                    </a:lnTo>
                    <a:lnTo>
                      <a:pt x="21" y="185"/>
                    </a:lnTo>
                    <a:lnTo>
                      <a:pt x="31" y="162"/>
                    </a:lnTo>
                    <a:lnTo>
                      <a:pt x="42" y="139"/>
                    </a:lnTo>
                    <a:lnTo>
                      <a:pt x="54" y="117"/>
                    </a:lnTo>
                    <a:lnTo>
                      <a:pt x="69" y="96"/>
                    </a:lnTo>
                    <a:lnTo>
                      <a:pt x="86" y="79"/>
                    </a:lnTo>
                    <a:lnTo>
                      <a:pt x="106" y="62"/>
                    </a:lnTo>
                    <a:lnTo>
                      <a:pt x="125" y="46"/>
                    </a:lnTo>
                    <a:lnTo>
                      <a:pt x="146" y="33"/>
                    </a:lnTo>
                    <a:lnTo>
                      <a:pt x="169" y="23"/>
                    </a:lnTo>
                    <a:lnTo>
                      <a:pt x="194" y="14"/>
                    </a:lnTo>
                    <a:lnTo>
                      <a:pt x="202" y="12"/>
                    </a:lnTo>
                    <a:lnTo>
                      <a:pt x="202" y="10"/>
                    </a:lnTo>
                    <a:lnTo>
                      <a:pt x="202" y="8"/>
                    </a:lnTo>
                    <a:lnTo>
                      <a:pt x="202" y="6"/>
                    </a:lnTo>
                    <a:lnTo>
                      <a:pt x="202" y="4"/>
                    </a:lnTo>
                    <a:lnTo>
                      <a:pt x="202" y="2"/>
                    </a:lnTo>
                    <a:lnTo>
                      <a:pt x="204" y="2"/>
                    </a:lnTo>
                    <a:lnTo>
                      <a:pt x="204" y="0"/>
                    </a:lnTo>
                    <a:close/>
                  </a:path>
                </a:pathLst>
              </a:custGeom>
              <a:solidFill>
                <a:srgbClr val="CDEBFF"/>
              </a:solidFill>
              <a:ln w="9525">
                <a:noFill/>
                <a:round/>
              </a:ln>
            </p:spPr>
            <p:txBody>
              <a:bodyPr/>
              <a:lstStyle/>
              <a:p>
                <a:endParaRPr lang="en-US"/>
              </a:p>
            </p:txBody>
          </p:sp>
          <p:sp>
            <p:nvSpPr>
              <p:cNvPr id="44308" name="Freeform 479"/>
              <p:cNvSpPr/>
              <p:nvPr/>
            </p:nvSpPr>
            <p:spPr bwMode="auto">
              <a:xfrm>
                <a:off x="4111" y="1840"/>
                <a:ext cx="209" cy="516"/>
              </a:xfrm>
              <a:custGeom>
                <a:avLst/>
                <a:gdLst>
                  <a:gd name="T0" fmla="*/ 188 w 209"/>
                  <a:gd name="T1" fmla="*/ 2 h 516"/>
                  <a:gd name="T2" fmla="*/ 140 w 209"/>
                  <a:gd name="T3" fmla="*/ 23 h 516"/>
                  <a:gd name="T4" fmla="*/ 98 w 209"/>
                  <a:gd name="T5" fmla="*/ 52 h 516"/>
                  <a:gd name="T6" fmla="*/ 61 w 209"/>
                  <a:gd name="T7" fmla="*/ 88 h 516"/>
                  <a:gd name="T8" fmla="*/ 33 w 209"/>
                  <a:gd name="T9" fmla="*/ 131 h 516"/>
                  <a:gd name="T10" fmla="*/ 13 w 209"/>
                  <a:gd name="T11" fmla="*/ 179 h 516"/>
                  <a:gd name="T12" fmla="*/ 2 w 209"/>
                  <a:gd name="T13" fmla="*/ 230 h 516"/>
                  <a:gd name="T14" fmla="*/ 2 w 209"/>
                  <a:gd name="T15" fmla="*/ 284 h 516"/>
                  <a:gd name="T16" fmla="*/ 13 w 209"/>
                  <a:gd name="T17" fmla="*/ 336 h 516"/>
                  <a:gd name="T18" fmla="*/ 33 w 209"/>
                  <a:gd name="T19" fmla="*/ 384 h 516"/>
                  <a:gd name="T20" fmla="*/ 61 w 209"/>
                  <a:gd name="T21" fmla="*/ 426 h 516"/>
                  <a:gd name="T22" fmla="*/ 98 w 209"/>
                  <a:gd name="T23" fmla="*/ 463 h 516"/>
                  <a:gd name="T24" fmla="*/ 140 w 209"/>
                  <a:gd name="T25" fmla="*/ 491 h 516"/>
                  <a:gd name="T26" fmla="*/ 188 w 209"/>
                  <a:gd name="T27" fmla="*/ 511 h 516"/>
                  <a:gd name="T28" fmla="*/ 209 w 209"/>
                  <a:gd name="T29" fmla="*/ 514 h 516"/>
                  <a:gd name="T30" fmla="*/ 207 w 209"/>
                  <a:gd name="T31" fmla="*/ 512 h 516"/>
                  <a:gd name="T32" fmla="*/ 207 w 209"/>
                  <a:gd name="T33" fmla="*/ 509 h 516"/>
                  <a:gd name="T34" fmla="*/ 207 w 209"/>
                  <a:gd name="T35" fmla="*/ 507 h 516"/>
                  <a:gd name="T36" fmla="*/ 190 w 209"/>
                  <a:gd name="T37" fmla="*/ 501 h 516"/>
                  <a:gd name="T38" fmla="*/ 146 w 209"/>
                  <a:gd name="T39" fmla="*/ 482 h 516"/>
                  <a:gd name="T40" fmla="*/ 104 w 209"/>
                  <a:gd name="T41" fmla="*/ 455 h 516"/>
                  <a:gd name="T42" fmla="*/ 69 w 209"/>
                  <a:gd name="T43" fmla="*/ 418 h 516"/>
                  <a:gd name="T44" fmla="*/ 42 w 209"/>
                  <a:gd name="T45" fmla="*/ 378 h 516"/>
                  <a:gd name="T46" fmla="*/ 23 w 209"/>
                  <a:gd name="T47" fmla="*/ 332 h 516"/>
                  <a:gd name="T48" fmla="*/ 13 w 209"/>
                  <a:gd name="T49" fmla="*/ 282 h 516"/>
                  <a:gd name="T50" fmla="*/ 13 w 209"/>
                  <a:gd name="T51" fmla="*/ 230 h 516"/>
                  <a:gd name="T52" fmla="*/ 23 w 209"/>
                  <a:gd name="T53" fmla="*/ 180 h 516"/>
                  <a:gd name="T54" fmla="*/ 42 w 209"/>
                  <a:gd name="T55" fmla="*/ 134 h 516"/>
                  <a:gd name="T56" fmla="*/ 69 w 209"/>
                  <a:gd name="T57" fmla="*/ 94 h 516"/>
                  <a:gd name="T58" fmla="*/ 104 w 209"/>
                  <a:gd name="T59" fmla="*/ 60 h 516"/>
                  <a:gd name="T60" fmla="*/ 146 w 209"/>
                  <a:gd name="T61" fmla="*/ 33 h 516"/>
                  <a:gd name="T62" fmla="*/ 190 w 209"/>
                  <a:gd name="T63" fmla="*/ 14 h 516"/>
                  <a:gd name="T64" fmla="*/ 196 w 209"/>
                  <a:gd name="T65" fmla="*/ 10 h 516"/>
                  <a:gd name="T66" fmla="*/ 198 w 209"/>
                  <a:gd name="T67" fmla="*/ 8 h 516"/>
                  <a:gd name="T68" fmla="*/ 198 w 209"/>
                  <a:gd name="T69" fmla="*/ 4 h 516"/>
                  <a:gd name="T70" fmla="*/ 198 w 209"/>
                  <a:gd name="T71" fmla="*/ 2 h 51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9"/>
                  <a:gd name="T109" fmla="*/ 0 h 516"/>
                  <a:gd name="T110" fmla="*/ 209 w 209"/>
                  <a:gd name="T111" fmla="*/ 516 h 51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9" h="516">
                    <a:moveTo>
                      <a:pt x="198" y="0"/>
                    </a:moveTo>
                    <a:lnTo>
                      <a:pt x="188" y="2"/>
                    </a:lnTo>
                    <a:lnTo>
                      <a:pt x="163" y="12"/>
                    </a:lnTo>
                    <a:lnTo>
                      <a:pt x="140" y="23"/>
                    </a:lnTo>
                    <a:lnTo>
                      <a:pt x="119" y="37"/>
                    </a:lnTo>
                    <a:lnTo>
                      <a:pt x="98" y="52"/>
                    </a:lnTo>
                    <a:lnTo>
                      <a:pt x="79" y="69"/>
                    </a:lnTo>
                    <a:lnTo>
                      <a:pt x="61" y="88"/>
                    </a:lnTo>
                    <a:lnTo>
                      <a:pt x="46" y="108"/>
                    </a:lnTo>
                    <a:lnTo>
                      <a:pt x="33" y="131"/>
                    </a:lnTo>
                    <a:lnTo>
                      <a:pt x="21" y="154"/>
                    </a:lnTo>
                    <a:lnTo>
                      <a:pt x="13" y="179"/>
                    </a:lnTo>
                    <a:lnTo>
                      <a:pt x="6" y="204"/>
                    </a:lnTo>
                    <a:lnTo>
                      <a:pt x="2" y="230"/>
                    </a:lnTo>
                    <a:lnTo>
                      <a:pt x="0" y="257"/>
                    </a:lnTo>
                    <a:lnTo>
                      <a:pt x="2" y="284"/>
                    </a:lnTo>
                    <a:lnTo>
                      <a:pt x="6" y="311"/>
                    </a:lnTo>
                    <a:lnTo>
                      <a:pt x="13" y="336"/>
                    </a:lnTo>
                    <a:lnTo>
                      <a:pt x="21" y="361"/>
                    </a:lnTo>
                    <a:lnTo>
                      <a:pt x="33" y="384"/>
                    </a:lnTo>
                    <a:lnTo>
                      <a:pt x="46" y="405"/>
                    </a:lnTo>
                    <a:lnTo>
                      <a:pt x="61" y="426"/>
                    </a:lnTo>
                    <a:lnTo>
                      <a:pt x="79" y="445"/>
                    </a:lnTo>
                    <a:lnTo>
                      <a:pt x="98" y="463"/>
                    </a:lnTo>
                    <a:lnTo>
                      <a:pt x="119" y="478"/>
                    </a:lnTo>
                    <a:lnTo>
                      <a:pt x="140" y="491"/>
                    </a:lnTo>
                    <a:lnTo>
                      <a:pt x="163" y="503"/>
                    </a:lnTo>
                    <a:lnTo>
                      <a:pt x="188" y="511"/>
                    </a:lnTo>
                    <a:lnTo>
                      <a:pt x="209" y="516"/>
                    </a:lnTo>
                    <a:lnTo>
                      <a:pt x="209" y="514"/>
                    </a:lnTo>
                    <a:lnTo>
                      <a:pt x="207" y="514"/>
                    </a:lnTo>
                    <a:lnTo>
                      <a:pt x="207" y="512"/>
                    </a:lnTo>
                    <a:lnTo>
                      <a:pt x="207" y="511"/>
                    </a:lnTo>
                    <a:lnTo>
                      <a:pt x="207" y="509"/>
                    </a:lnTo>
                    <a:lnTo>
                      <a:pt x="207" y="507"/>
                    </a:lnTo>
                    <a:lnTo>
                      <a:pt x="205" y="505"/>
                    </a:lnTo>
                    <a:lnTo>
                      <a:pt x="190" y="501"/>
                    </a:lnTo>
                    <a:lnTo>
                      <a:pt x="167" y="491"/>
                    </a:lnTo>
                    <a:lnTo>
                      <a:pt x="146" y="482"/>
                    </a:lnTo>
                    <a:lnTo>
                      <a:pt x="125" y="468"/>
                    </a:lnTo>
                    <a:lnTo>
                      <a:pt x="104" y="455"/>
                    </a:lnTo>
                    <a:lnTo>
                      <a:pt x="86" y="438"/>
                    </a:lnTo>
                    <a:lnTo>
                      <a:pt x="69" y="418"/>
                    </a:lnTo>
                    <a:lnTo>
                      <a:pt x="56" y="399"/>
                    </a:lnTo>
                    <a:lnTo>
                      <a:pt x="42" y="378"/>
                    </a:lnTo>
                    <a:lnTo>
                      <a:pt x="31" y="357"/>
                    </a:lnTo>
                    <a:lnTo>
                      <a:pt x="23" y="332"/>
                    </a:lnTo>
                    <a:lnTo>
                      <a:pt x="17" y="309"/>
                    </a:lnTo>
                    <a:lnTo>
                      <a:pt x="13" y="282"/>
                    </a:lnTo>
                    <a:lnTo>
                      <a:pt x="11" y="257"/>
                    </a:lnTo>
                    <a:lnTo>
                      <a:pt x="13" y="230"/>
                    </a:lnTo>
                    <a:lnTo>
                      <a:pt x="17" y="205"/>
                    </a:lnTo>
                    <a:lnTo>
                      <a:pt x="23" y="180"/>
                    </a:lnTo>
                    <a:lnTo>
                      <a:pt x="31" y="157"/>
                    </a:lnTo>
                    <a:lnTo>
                      <a:pt x="42" y="134"/>
                    </a:lnTo>
                    <a:lnTo>
                      <a:pt x="56" y="113"/>
                    </a:lnTo>
                    <a:lnTo>
                      <a:pt x="69" y="94"/>
                    </a:lnTo>
                    <a:lnTo>
                      <a:pt x="86" y="77"/>
                    </a:lnTo>
                    <a:lnTo>
                      <a:pt x="104" y="60"/>
                    </a:lnTo>
                    <a:lnTo>
                      <a:pt x="125" y="44"/>
                    </a:lnTo>
                    <a:lnTo>
                      <a:pt x="146" y="33"/>
                    </a:lnTo>
                    <a:lnTo>
                      <a:pt x="167" y="21"/>
                    </a:lnTo>
                    <a:lnTo>
                      <a:pt x="190" y="14"/>
                    </a:lnTo>
                    <a:lnTo>
                      <a:pt x="196" y="12"/>
                    </a:lnTo>
                    <a:lnTo>
                      <a:pt x="196" y="10"/>
                    </a:lnTo>
                    <a:lnTo>
                      <a:pt x="196" y="8"/>
                    </a:lnTo>
                    <a:lnTo>
                      <a:pt x="198" y="8"/>
                    </a:lnTo>
                    <a:lnTo>
                      <a:pt x="198" y="6"/>
                    </a:lnTo>
                    <a:lnTo>
                      <a:pt x="198" y="4"/>
                    </a:lnTo>
                    <a:lnTo>
                      <a:pt x="198" y="2"/>
                    </a:lnTo>
                    <a:lnTo>
                      <a:pt x="198" y="0"/>
                    </a:lnTo>
                    <a:close/>
                  </a:path>
                </a:pathLst>
              </a:custGeom>
              <a:solidFill>
                <a:srgbClr val="CEEBFF"/>
              </a:solidFill>
              <a:ln w="9525">
                <a:noFill/>
                <a:round/>
              </a:ln>
            </p:spPr>
            <p:txBody>
              <a:bodyPr/>
              <a:lstStyle/>
              <a:p>
                <a:endParaRPr lang="en-US"/>
              </a:p>
            </p:txBody>
          </p:sp>
          <p:sp>
            <p:nvSpPr>
              <p:cNvPr id="44309" name="Freeform 480"/>
              <p:cNvSpPr/>
              <p:nvPr/>
            </p:nvSpPr>
            <p:spPr bwMode="auto">
              <a:xfrm>
                <a:off x="4117" y="1846"/>
                <a:ext cx="201" cy="505"/>
              </a:xfrm>
              <a:custGeom>
                <a:avLst/>
                <a:gdLst>
                  <a:gd name="T0" fmla="*/ 184 w 201"/>
                  <a:gd name="T1" fmla="*/ 2 h 505"/>
                  <a:gd name="T2" fmla="*/ 136 w 201"/>
                  <a:gd name="T3" fmla="*/ 21 h 505"/>
                  <a:gd name="T4" fmla="*/ 96 w 201"/>
                  <a:gd name="T5" fmla="*/ 50 h 505"/>
                  <a:gd name="T6" fmla="*/ 59 w 201"/>
                  <a:gd name="T7" fmla="*/ 84 h 505"/>
                  <a:gd name="T8" fmla="*/ 32 w 201"/>
                  <a:gd name="T9" fmla="*/ 127 h 505"/>
                  <a:gd name="T10" fmla="*/ 11 w 201"/>
                  <a:gd name="T11" fmla="*/ 173 h 505"/>
                  <a:gd name="T12" fmla="*/ 2 w 201"/>
                  <a:gd name="T13" fmla="*/ 224 h 505"/>
                  <a:gd name="T14" fmla="*/ 2 w 201"/>
                  <a:gd name="T15" fmla="*/ 278 h 505"/>
                  <a:gd name="T16" fmla="*/ 11 w 201"/>
                  <a:gd name="T17" fmla="*/ 328 h 505"/>
                  <a:gd name="T18" fmla="*/ 32 w 201"/>
                  <a:gd name="T19" fmla="*/ 376 h 505"/>
                  <a:gd name="T20" fmla="*/ 59 w 201"/>
                  <a:gd name="T21" fmla="*/ 416 h 505"/>
                  <a:gd name="T22" fmla="*/ 96 w 201"/>
                  <a:gd name="T23" fmla="*/ 453 h 505"/>
                  <a:gd name="T24" fmla="*/ 136 w 201"/>
                  <a:gd name="T25" fmla="*/ 480 h 505"/>
                  <a:gd name="T26" fmla="*/ 184 w 201"/>
                  <a:gd name="T27" fmla="*/ 501 h 505"/>
                  <a:gd name="T28" fmla="*/ 201 w 201"/>
                  <a:gd name="T29" fmla="*/ 503 h 505"/>
                  <a:gd name="T30" fmla="*/ 201 w 201"/>
                  <a:gd name="T31" fmla="*/ 501 h 505"/>
                  <a:gd name="T32" fmla="*/ 199 w 201"/>
                  <a:gd name="T33" fmla="*/ 497 h 505"/>
                  <a:gd name="T34" fmla="*/ 199 w 201"/>
                  <a:gd name="T35" fmla="*/ 495 h 505"/>
                  <a:gd name="T36" fmla="*/ 186 w 201"/>
                  <a:gd name="T37" fmla="*/ 489 h 505"/>
                  <a:gd name="T38" fmla="*/ 142 w 201"/>
                  <a:gd name="T39" fmla="*/ 470 h 505"/>
                  <a:gd name="T40" fmla="*/ 101 w 201"/>
                  <a:gd name="T41" fmla="*/ 443 h 505"/>
                  <a:gd name="T42" fmla="*/ 69 w 201"/>
                  <a:gd name="T43" fmla="*/ 410 h 505"/>
                  <a:gd name="T44" fmla="*/ 40 w 201"/>
                  <a:gd name="T45" fmla="*/ 370 h 505"/>
                  <a:gd name="T46" fmla="*/ 23 w 201"/>
                  <a:gd name="T47" fmla="*/ 326 h 505"/>
                  <a:gd name="T48" fmla="*/ 11 w 201"/>
                  <a:gd name="T49" fmla="*/ 276 h 505"/>
                  <a:gd name="T50" fmla="*/ 11 w 201"/>
                  <a:gd name="T51" fmla="*/ 224 h 505"/>
                  <a:gd name="T52" fmla="*/ 23 w 201"/>
                  <a:gd name="T53" fmla="*/ 176 h 505"/>
                  <a:gd name="T54" fmla="*/ 40 w 201"/>
                  <a:gd name="T55" fmla="*/ 132 h 505"/>
                  <a:gd name="T56" fmla="*/ 69 w 201"/>
                  <a:gd name="T57" fmla="*/ 92 h 505"/>
                  <a:gd name="T58" fmla="*/ 101 w 201"/>
                  <a:gd name="T59" fmla="*/ 57 h 505"/>
                  <a:gd name="T60" fmla="*/ 142 w 201"/>
                  <a:gd name="T61" fmla="*/ 31 h 505"/>
                  <a:gd name="T62" fmla="*/ 186 w 201"/>
                  <a:gd name="T63" fmla="*/ 11 h 505"/>
                  <a:gd name="T64" fmla="*/ 190 w 201"/>
                  <a:gd name="T65" fmla="*/ 9 h 505"/>
                  <a:gd name="T66" fmla="*/ 190 w 201"/>
                  <a:gd name="T67" fmla="*/ 8 h 505"/>
                  <a:gd name="T68" fmla="*/ 190 w 201"/>
                  <a:gd name="T69" fmla="*/ 4 h 505"/>
                  <a:gd name="T70" fmla="*/ 192 w 201"/>
                  <a:gd name="T71" fmla="*/ 2 h 50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1"/>
                  <a:gd name="T109" fmla="*/ 0 h 505"/>
                  <a:gd name="T110" fmla="*/ 201 w 201"/>
                  <a:gd name="T111" fmla="*/ 505 h 50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1" h="505">
                    <a:moveTo>
                      <a:pt x="192" y="0"/>
                    </a:moveTo>
                    <a:lnTo>
                      <a:pt x="184" y="2"/>
                    </a:lnTo>
                    <a:lnTo>
                      <a:pt x="159" y="11"/>
                    </a:lnTo>
                    <a:lnTo>
                      <a:pt x="136" y="21"/>
                    </a:lnTo>
                    <a:lnTo>
                      <a:pt x="115" y="34"/>
                    </a:lnTo>
                    <a:lnTo>
                      <a:pt x="96" y="50"/>
                    </a:lnTo>
                    <a:lnTo>
                      <a:pt x="76" y="67"/>
                    </a:lnTo>
                    <a:lnTo>
                      <a:pt x="59" y="84"/>
                    </a:lnTo>
                    <a:lnTo>
                      <a:pt x="44" y="105"/>
                    </a:lnTo>
                    <a:lnTo>
                      <a:pt x="32" y="127"/>
                    </a:lnTo>
                    <a:lnTo>
                      <a:pt x="21" y="150"/>
                    </a:lnTo>
                    <a:lnTo>
                      <a:pt x="11" y="173"/>
                    </a:lnTo>
                    <a:lnTo>
                      <a:pt x="5" y="198"/>
                    </a:lnTo>
                    <a:lnTo>
                      <a:pt x="2" y="224"/>
                    </a:lnTo>
                    <a:lnTo>
                      <a:pt x="0" y="251"/>
                    </a:lnTo>
                    <a:lnTo>
                      <a:pt x="2" y="278"/>
                    </a:lnTo>
                    <a:lnTo>
                      <a:pt x="5" y="303"/>
                    </a:lnTo>
                    <a:lnTo>
                      <a:pt x="11" y="328"/>
                    </a:lnTo>
                    <a:lnTo>
                      <a:pt x="21" y="353"/>
                    </a:lnTo>
                    <a:lnTo>
                      <a:pt x="32" y="376"/>
                    </a:lnTo>
                    <a:lnTo>
                      <a:pt x="44" y="397"/>
                    </a:lnTo>
                    <a:lnTo>
                      <a:pt x="59" y="416"/>
                    </a:lnTo>
                    <a:lnTo>
                      <a:pt x="76" y="435"/>
                    </a:lnTo>
                    <a:lnTo>
                      <a:pt x="96" y="453"/>
                    </a:lnTo>
                    <a:lnTo>
                      <a:pt x="115" y="466"/>
                    </a:lnTo>
                    <a:lnTo>
                      <a:pt x="136" y="480"/>
                    </a:lnTo>
                    <a:lnTo>
                      <a:pt x="159" y="491"/>
                    </a:lnTo>
                    <a:lnTo>
                      <a:pt x="184" y="501"/>
                    </a:lnTo>
                    <a:lnTo>
                      <a:pt x="201" y="505"/>
                    </a:lnTo>
                    <a:lnTo>
                      <a:pt x="201" y="503"/>
                    </a:lnTo>
                    <a:lnTo>
                      <a:pt x="201" y="501"/>
                    </a:lnTo>
                    <a:lnTo>
                      <a:pt x="199" y="499"/>
                    </a:lnTo>
                    <a:lnTo>
                      <a:pt x="199" y="497"/>
                    </a:lnTo>
                    <a:lnTo>
                      <a:pt x="199" y="495"/>
                    </a:lnTo>
                    <a:lnTo>
                      <a:pt x="199" y="493"/>
                    </a:lnTo>
                    <a:lnTo>
                      <a:pt x="186" y="489"/>
                    </a:lnTo>
                    <a:lnTo>
                      <a:pt x="163" y="481"/>
                    </a:lnTo>
                    <a:lnTo>
                      <a:pt x="142" y="470"/>
                    </a:lnTo>
                    <a:lnTo>
                      <a:pt x="121" y="458"/>
                    </a:lnTo>
                    <a:lnTo>
                      <a:pt x="101" y="443"/>
                    </a:lnTo>
                    <a:lnTo>
                      <a:pt x="84" y="428"/>
                    </a:lnTo>
                    <a:lnTo>
                      <a:pt x="69" y="410"/>
                    </a:lnTo>
                    <a:lnTo>
                      <a:pt x="53" y="391"/>
                    </a:lnTo>
                    <a:lnTo>
                      <a:pt x="40" y="370"/>
                    </a:lnTo>
                    <a:lnTo>
                      <a:pt x="30" y="349"/>
                    </a:lnTo>
                    <a:lnTo>
                      <a:pt x="23" y="326"/>
                    </a:lnTo>
                    <a:lnTo>
                      <a:pt x="15" y="301"/>
                    </a:lnTo>
                    <a:lnTo>
                      <a:pt x="11" y="276"/>
                    </a:lnTo>
                    <a:lnTo>
                      <a:pt x="11" y="251"/>
                    </a:lnTo>
                    <a:lnTo>
                      <a:pt x="11" y="224"/>
                    </a:lnTo>
                    <a:lnTo>
                      <a:pt x="15" y="199"/>
                    </a:lnTo>
                    <a:lnTo>
                      <a:pt x="23" y="176"/>
                    </a:lnTo>
                    <a:lnTo>
                      <a:pt x="30" y="153"/>
                    </a:lnTo>
                    <a:lnTo>
                      <a:pt x="40" y="132"/>
                    </a:lnTo>
                    <a:lnTo>
                      <a:pt x="53" y="111"/>
                    </a:lnTo>
                    <a:lnTo>
                      <a:pt x="69" y="92"/>
                    </a:lnTo>
                    <a:lnTo>
                      <a:pt x="84" y="75"/>
                    </a:lnTo>
                    <a:lnTo>
                      <a:pt x="101" y="57"/>
                    </a:lnTo>
                    <a:lnTo>
                      <a:pt x="121" y="44"/>
                    </a:lnTo>
                    <a:lnTo>
                      <a:pt x="142" y="31"/>
                    </a:lnTo>
                    <a:lnTo>
                      <a:pt x="163" y="21"/>
                    </a:lnTo>
                    <a:lnTo>
                      <a:pt x="186" y="11"/>
                    </a:lnTo>
                    <a:lnTo>
                      <a:pt x="190" y="11"/>
                    </a:lnTo>
                    <a:lnTo>
                      <a:pt x="190" y="9"/>
                    </a:lnTo>
                    <a:lnTo>
                      <a:pt x="190" y="8"/>
                    </a:lnTo>
                    <a:lnTo>
                      <a:pt x="190" y="6"/>
                    </a:lnTo>
                    <a:lnTo>
                      <a:pt x="190" y="4"/>
                    </a:lnTo>
                    <a:lnTo>
                      <a:pt x="190" y="2"/>
                    </a:lnTo>
                    <a:lnTo>
                      <a:pt x="192" y="2"/>
                    </a:lnTo>
                    <a:lnTo>
                      <a:pt x="192" y="0"/>
                    </a:lnTo>
                    <a:close/>
                  </a:path>
                </a:pathLst>
              </a:custGeom>
              <a:solidFill>
                <a:srgbClr val="CFEBFF"/>
              </a:solidFill>
              <a:ln w="9525">
                <a:noFill/>
                <a:round/>
              </a:ln>
            </p:spPr>
            <p:txBody>
              <a:bodyPr/>
              <a:lstStyle/>
              <a:p>
                <a:endParaRPr lang="en-US"/>
              </a:p>
            </p:txBody>
          </p:sp>
          <p:sp>
            <p:nvSpPr>
              <p:cNvPr id="44310" name="Freeform 481"/>
              <p:cNvSpPr/>
              <p:nvPr/>
            </p:nvSpPr>
            <p:spPr bwMode="auto">
              <a:xfrm>
                <a:off x="4122" y="1852"/>
                <a:ext cx="194" cy="493"/>
              </a:xfrm>
              <a:custGeom>
                <a:avLst/>
                <a:gdLst>
                  <a:gd name="T0" fmla="*/ 179 w 194"/>
                  <a:gd name="T1" fmla="*/ 2 h 493"/>
                  <a:gd name="T2" fmla="*/ 135 w 194"/>
                  <a:gd name="T3" fmla="*/ 21 h 493"/>
                  <a:gd name="T4" fmla="*/ 93 w 194"/>
                  <a:gd name="T5" fmla="*/ 48 h 493"/>
                  <a:gd name="T6" fmla="*/ 58 w 194"/>
                  <a:gd name="T7" fmla="*/ 82 h 493"/>
                  <a:gd name="T8" fmla="*/ 31 w 194"/>
                  <a:gd name="T9" fmla="*/ 122 h 493"/>
                  <a:gd name="T10" fmla="*/ 12 w 194"/>
                  <a:gd name="T11" fmla="*/ 168 h 493"/>
                  <a:gd name="T12" fmla="*/ 2 w 194"/>
                  <a:gd name="T13" fmla="*/ 218 h 493"/>
                  <a:gd name="T14" fmla="*/ 2 w 194"/>
                  <a:gd name="T15" fmla="*/ 270 h 493"/>
                  <a:gd name="T16" fmla="*/ 12 w 194"/>
                  <a:gd name="T17" fmla="*/ 320 h 493"/>
                  <a:gd name="T18" fmla="*/ 31 w 194"/>
                  <a:gd name="T19" fmla="*/ 366 h 493"/>
                  <a:gd name="T20" fmla="*/ 58 w 194"/>
                  <a:gd name="T21" fmla="*/ 406 h 493"/>
                  <a:gd name="T22" fmla="*/ 93 w 194"/>
                  <a:gd name="T23" fmla="*/ 443 h 493"/>
                  <a:gd name="T24" fmla="*/ 135 w 194"/>
                  <a:gd name="T25" fmla="*/ 470 h 493"/>
                  <a:gd name="T26" fmla="*/ 179 w 194"/>
                  <a:gd name="T27" fmla="*/ 489 h 493"/>
                  <a:gd name="T28" fmla="*/ 194 w 194"/>
                  <a:gd name="T29" fmla="*/ 491 h 493"/>
                  <a:gd name="T30" fmla="*/ 194 w 194"/>
                  <a:gd name="T31" fmla="*/ 489 h 493"/>
                  <a:gd name="T32" fmla="*/ 194 w 194"/>
                  <a:gd name="T33" fmla="*/ 485 h 493"/>
                  <a:gd name="T34" fmla="*/ 192 w 194"/>
                  <a:gd name="T35" fmla="*/ 483 h 493"/>
                  <a:gd name="T36" fmla="*/ 183 w 194"/>
                  <a:gd name="T37" fmla="*/ 479 h 493"/>
                  <a:gd name="T38" fmla="*/ 139 w 194"/>
                  <a:gd name="T39" fmla="*/ 460 h 493"/>
                  <a:gd name="T40" fmla="*/ 100 w 194"/>
                  <a:gd name="T41" fmla="*/ 433 h 493"/>
                  <a:gd name="T42" fmla="*/ 68 w 194"/>
                  <a:gd name="T43" fmla="*/ 401 h 493"/>
                  <a:gd name="T44" fmla="*/ 41 w 194"/>
                  <a:gd name="T45" fmla="*/ 362 h 493"/>
                  <a:gd name="T46" fmla="*/ 22 w 194"/>
                  <a:gd name="T47" fmla="*/ 318 h 493"/>
                  <a:gd name="T48" fmla="*/ 12 w 194"/>
                  <a:gd name="T49" fmla="*/ 270 h 493"/>
                  <a:gd name="T50" fmla="*/ 12 w 194"/>
                  <a:gd name="T51" fmla="*/ 220 h 493"/>
                  <a:gd name="T52" fmla="*/ 22 w 194"/>
                  <a:gd name="T53" fmla="*/ 172 h 493"/>
                  <a:gd name="T54" fmla="*/ 41 w 194"/>
                  <a:gd name="T55" fmla="*/ 128 h 493"/>
                  <a:gd name="T56" fmla="*/ 68 w 194"/>
                  <a:gd name="T57" fmla="*/ 90 h 493"/>
                  <a:gd name="T58" fmla="*/ 100 w 194"/>
                  <a:gd name="T59" fmla="*/ 55 h 493"/>
                  <a:gd name="T60" fmla="*/ 139 w 194"/>
                  <a:gd name="T61" fmla="*/ 30 h 493"/>
                  <a:gd name="T62" fmla="*/ 183 w 194"/>
                  <a:gd name="T63" fmla="*/ 11 h 493"/>
                  <a:gd name="T64" fmla="*/ 183 w 194"/>
                  <a:gd name="T65" fmla="*/ 9 h 493"/>
                  <a:gd name="T66" fmla="*/ 185 w 194"/>
                  <a:gd name="T67" fmla="*/ 7 h 493"/>
                  <a:gd name="T68" fmla="*/ 185 w 194"/>
                  <a:gd name="T69" fmla="*/ 3 h 493"/>
                  <a:gd name="T70" fmla="*/ 185 w 194"/>
                  <a:gd name="T71" fmla="*/ 2 h 49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4"/>
                  <a:gd name="T109" fmla="*/ 0 h 493"/>
                  <a:gd name="T110" fmla="*/ 194 w 194"/>
                  <a:gd name="T111" fmla="*/ 493 h 49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4" h="493">
                    <a:moveTo>
                      <a:pt x="185" y="0"/>
                    </a:moveTo>
                    <a:lnTo>
                      <a:pt x="179" y="2"/>
                    </a:lnTo>
                    <a:lnTo>
                      <a:pt x="156" y="9"/>
                    </a:lnTo>
                    <a:lnTo>
                      <a:pt x="135" y="21"/>
                    </a:lnTo>
                    <a:lnTo>
                      <a:pt x="114" y="32"/>
                    </a:lnTo>
                    <a:lnTo>
                      <a:pt x="93" y="48"/>
                    </a:lnTo>
                    <a:lnTo>
                      <a:pt x="75" y="65"/>
                    </a:lnTo>
                    <a:lnTo>
                      <a:pt x="58" y="82"/>
                    </a:lnTo>
                    <a:lnTo>
                      <a:pt x="45" y="101"/>
                    </a:lnTo>
                    <a:lnTo>
                      <a:pt x="31" y="122"/>
                    </a:lnTo>
                    <a:lnTo>
                      <a:pt x="20" y="145"/>
                    </a:lnTo>
                    <a:lnTo>
                      <a:pt x="12" y="168"/>
                    </a:lnTo>
                    <a:lnTo>
                      <a:pt x="6" y="193"/>
                    </a:lnTo>
                    <a:lnTo>
                      <a:pt x="2" y="218"/>
                    </a:lnTo>
                    <a:lnTo>
                      <a:pt x="0" y="245"/>
                    </a:lnTo>
                    <a:lnTo>
                      <a:pt x="2" y="270"/>
                    </a:lnTo>
                    <a:lnTo>
                      <a:pt x="6" y="297"/>
                    </a:lnTo>
                    <a:lnTo>
                      <a:pt x="12" y="320"/>
                    </a:lnTo>
                    <a:lnTo>
                      <a:pt x="20" y="345"/>
                    </a:lnTo>
                    <a:lnTo>
                      <a:pt x="31" y="366"/>
                    </a:lnTo>
                    <a:lnTo>
                      <a:pt x="45" y="387"/>
                    </a:lnTo>
                    <a:lnTo>
                      <a:pt x="58" y="406"/>
                    </a:lnTo>
                    <a:lnTo>
                      <a:pt x="75" y="426"/>
                    </a:lnTo>
                    <a:lnTo>
                      <a:pt x="93" y="443"/>
                    </a:lnTo>
                    <a:lnTo>
                      <a:pt x="114" y="456"/>
                    </a:lnTo>
                    <a:lnTo>
                      <a:pt x="135" y="470"/>
                    </a:lnTo>
                    <a:lnTo>
                      <a:pt x="156" y="479"/>
                    </a:lnTo>
                    <a:lnTo>
                      <a:pt x="179" y="489"/>
                    </a:lnTo>
                    <a:lnTo>
                      <a:pt x="194" y="493"/>
                    </a:lnTo>
                    <a:lnTo>
                      <a:pt x="194" y="491"/>
                    </a:lnTo>
                    <a:lnTo>
                      <a:pt x="194" y="489"/>
                    </a:lnTo>
                    <a:lnTo>
                      <a:pt x="194" y="487"/>
                    </a:lnTo>
                    <a:lnTo>
                      <a:pt x="194" y="485"/>
                    </a:lnTo>
                    <a:lnTo>
                      <a:pt x="194" y="483"/>
                    </a:lnTo>
                    <a:lnTo>
                      <a:pt x="192" y="483"/>
                    </a:lnTo>
                    <a:lnTo>
                      <a:pt x="192" y="481"/>
                    </a:lnTo>
                    <a:lnTo>
                      <a:pt x="183" y="479"/>
                    </a:lnTo>
                    <a:lnTo>
                      <a:pt x="160" y="470"/>
                    </a:lnTo>
                    <a:lnTo>
                      <a:pt x="139" y="460"/>
                    </a:lnTo>
                    <a:lnTo>
                      <a:pt x="119" y="449"/>
                    </a:lnTo>
                    <a:lnTo>
                      <a:pt x="100" y="433"/>
                    </a:lnTo>
                    <a:lnTo>
                      <a:pt x="83" y="418"/>
                    </a:lnTo>
                    <a:lnTo>
                      <a:pt x="68" y="401"/>
                    </a:lnTo>
                    <a:lnTo>
                      <a:pt x="52" y="381"/>
                    </a:lnTo>
                    <a:lnTo>
                      <a:pt x="41" y="362"/>
                    </a:lnTo>
                    <a:lnTo>
                      <a:pt x="31" y="339"/>
                    </a:lnTo>
                    <a:lnTo>
                      <a:pt x="22" y="318"/>
                    </a:lnTo>
                    <a:lnTo>
                      <a:pt x="16" y="293"/>
                    </a:lnTo>
                    <a:lnTo>
                      <a:pt x="12" y="270"/>
                    </a:lnTo>
                    <a:lnTo>
                      <a:pt x="12" y="245"/>
                    </a:lnTo>
                    <a:lnTo>
                      <a:pt x="12" y="220"/>
                    </a:lnTo>
                    <a:lnTo>
                      <a:pt x="16" y="195"/>
                    </a:lnTo>
                    <a:lnTo>
                      <a:pt x="22" y="172"/>
                    </a:lnTo>
                    <a:lnTo>
                      <a:pt x="31" y="149"/>
                    </a:lnTo>
                    <a:lnTo>
                      <a:pt x="41" y="128"/>
                    </a:lnTo>
                    <a:lnTo>
                      <a:pt x="52" y="107"/>
                    </a:lnTo>
                    <a:lnTo>
                      <a:pt x="68" y="90"/>
                    </a:lnTo>
                    <a:lnTo>
                      <a:pt x="83" y="73"/>
                    </a:lnTo>
                    <a:lnTo>
                      <a:pt x="100" y="55"/>
                    </a:lnTo>
                    <a:lnTo>
                      <a:pt x="119" y="42"/>
                    </a:lnTo>
                    <a:lnTo>
                      <a:pt x="139" y="30"/>
                    </a:lnTo>
                    <a:lnTo>
                      <a:pt x="160" y="19"/>
                    </a:lnTo>
                    <a:lnTo>
                      <a:pt x="183" y="11"/>
                    </a:lnTo>
                    <a:lnTo>
                      <a:pt x="183" y="9"/>
                    </a:lnTo>
                    <a:lnTo>
                      <a:pt x="183" y="7"/>
                    </a:lnTo>
                    <a:lnTo>
                      <a:pt x="185" y="7"/>
                    </a:lnTo>
                    <a:lnTo>
                      <a:pt x="185" y="5"/>
                    </a:lnTo>
                    <a:lnTo>
                      <a:pt x="185" y="3"/>
                    </a:lnTo>
                    <a:lnTo>
                      <a:pt x="185" y="2"/>
                    </a:lnTo>
                    <a:lnTo>
                      <a:pt x="185" y="0"/>
                    </a:lnTo>
                    <a:close/>
                  </a:path>
                </a:pathLst>
              </a:custGeom>
              <a:solidFill>
                <a:srgbClr val="D0ECFF"/>
              </a:solidFill>
              <a:ln w="9525">
                <a:noFill/>
                <a:round/>
              </a:ln>
            </p:spPr>
            <p:txBody>
              <a:bodyPr/>
              <a:lstStyle/>
              <a:p>
                <a:endParaRPr lang="en-US"/>
              </a:p>
            </p:txBody>
          </p:sp>
          <p:sp>
            <p:nvSpPr>
              <p:cNvPr id="44311" name="Freeform 482"/>
              <p:cNvSpPr/>
              <p:nvPr/>
            </p:nvSpPr>
            <p:spPr bwMode="auto">
              <a:xfrm>
                <a:off x="4128" y="1857"/>
                <a:ext cx="188" cy="482"/>
              </a:xfrm>
              <a:custGeom>
                <a:avLst/>
                <a:gdLst>
                  <a:gd name="T0" fmla="*/ 175 w 188"/>
                  <a:gd name="T1" fmla="*/ 0 h 482"/>
                  <a:gd name="T2" fmla="*/ 131 w 188"/>
                  <a:gd name="T3" fmla="*/ 20 h 482"/>
                  <a:gd name="T4" fmla="*/ 90 w 188"/>
                  <a:gd name="T5" fmla="*/ 46 h 482"/>
                  <a:gd name="T6" fmla="*/ 58 w 188"/>
                  <a:gd name="T7" fmla="*/ 81 h 482"/>
                  <a:gd name="T8" fmla="*/ 29 w 188"/>
                  <a:gd name="T9" fmla="*/ 121 h 482"/>
                  <a:gd name="T10" fmla="*/ 12 w 188"/>
                  <a:gd name="T11" fmla="*/ 165 h 482"/>
                  <a:gd name="T12" fmla="*/ 0 w 188"/>
                  <a:gd name="T13" fmla="*/ 213 h 482"/>
                  <a:gd name="T14" fmla="*/ 0 w 188"/>
                  <a:gd name="T15" fmla="*/ 265 h 482"/>
                  <a:gd name="T16" fmla="*/ 12 w 188"/>
                  <a:gd name="T17" fmla="*/ 315 h 482"/>
                  <a:gd name="T18" fmla="*/ 29 w 188"/>
                  <a:gd name="T19" fmla="*/ 359 h 482"/>
                  <a:gd name="T20" fmla="*/ 58 w 188"/>
                  <a:gd name="T21" fmla="*/ 399 h 482"/>
                  <a:gd name="T22" fmla="*/ 90 w 188"/>
                  <a:gd name="T23" fmla="*/ 432 h 482"/>
                  <a:gd name="T24" fmla="*/ 131 w 188"/>
                  <a:gd name="T25" fmla="*/ 459 h 482"/>
                  <a:gd name="T26" fmla="*/ 175 w 188"/>
                  <a:gd name="T27" fmla="*/ 478 h 482"/>
                  <a:gd name="T28" fmla="*/ 188 w 188"/>
                  <a:gd name="T29" fmla="*/ 480 h 482"/>
                  <a:gd name="T30" fmla="*/ 186 w 188"/>
                  <a:gd name="T31" fmla="*/ 478 h 482"/>
                  <a:gd name="T32" fmla="*/ 186 w 188"/>
                  <a:gd name="T33" fmla="*/ 474 h 482"/>
                  <a:gd name="T34" fmla="*/ 186 w 188"/>
                  <a:gd name="T35" fmla="*/ 472 h 482"/>
                  <a:gd name="T36" fmla="*/ 179 w 188"/>
                  <a:gd name="T37" fmla="*/ 469 h 482"/>
                  <a:gd name="T38" fmla="*/ 136 w 188"/>
                  <a:gd name="T39" fmla="*/ 451 h 482"/>
                  <a:gd name="T40" fmla="*/ 98 w 188"/>
                  <a:gd name="T41" fmla="*/ 424 h 482"/>
                  <a:gd name="T42" fmla="*/ 65 w 188"/>
                  <a:gd name="T43" fmla="*/ 392 h 482"/>
                  <a:gd name="T44" fmla="*/ 39 w 188"/>
                  <a:gd name="T45" fmla="*/ 353 h 482"/>
                  <a:gd name="T46" fmla="*/ 21 w 188"/>
                  <a:gd name="T47" fmla="*/ 311 h 482"/>
                  <a:gd name="T48" fmla="*/ 12 w 188"/>
                  <a:gd name="T49" fmla="*/ 265 h 482"/>
                  <a:gd name="T50" fmla="*/ 12 w 188"/>
                  <a:gd name="T51" fmla="*/ 215 h 482"/>
                  <a:gd name="T52" fmla="*/ 21 w 188"/>
                  <a:gd name="T53" fmla="*/ 169 h 482"/>
                  <a:gd name="T54" fmla="*/ 39 w 188"/>
                  <a:gd name="T55" fmla="*/ 125 h 482"/>
                  <a:gd name="T56" fmla="*/ 65 w 188"/>
                  <a:gd name="T57" fmla="*/ 87 h 482"/>
                  <a:gd name="T58" fmla="*/ 98 w 188"/>
                  <a:gd name="T59" fmla="*/ 54 h 482"/>
                  <a:gd name="T60" fmla="*/ 136 w 188"/>
                  <a:gd name="T61" fmla="*/ 29 h 482"/>
                  <a:gd name="T62" fmla="*/ 177 w 188"/>
                  <a:gd name="T63" fmla="*/ 12 h 482"/>
                  <a:gd name="T64" fmla="*/ 177 w 188"/>
                  <a:gd name="T65" fmla="*/ 8 h 482"/>
                  <a:gd name="T66" fmla="*/ 177 w 188"/>
                  <a:gd name="T67" fmla="*/ 6 h 482"/>
                  <a:gd name="T68" fmla="*/ 177 w 188"/>
                  <a:gd name="T69" fmla="*/ 2 h 482"/>
                  <a:gd name="T70" fmla="*/ 179 w 188"/>
                  <a:gd name="T71" fmla="*/ 0 h 48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8"/>
                  <a:gd name="T109" fmla="*/ 0 h 482"/>
                  <a:gd name="T110" fmla="*/ 188 w 188"/>
                  <a:gd name="T111" fmla="*/ 482 h 48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8" h="482">
                    <a:moveTo>
                      <a:pt x="179" y="0"/>
                    </a:moveTo>
                    <a:lnTo>
                      <a:pt x="175" y="0"/>
                    </a:lnTo>
                    <a:lnTo>
                      <a:pt x="152" y="10"/>
                    </a:lnTo>
                    <a:lnTo>
                      <a:pt x="131" y="20"/>
                    </a:lnTo>
                    <a:lnTo>
                      <a:pt x="110" y="33"/>
                    </a:lnTo>
                    <a:lnTo>
                      <a:pt x="90" y="46"/>
                    </a:lnTo>
                    <a:lnTo>
                      <a:pt x="73" y="64"/>
                    </a:lnTo>
                    <a:lnTo>
                      <a:pt x="58" y="81"/>
                    </a:lnTo>
                    <a:lnTo>
                      <a:pt x="42" y="100"/>
                    </a:lnTo>
                    <a:lnTo>
                      <a:pt x="29" y="121"/>
                    </a:lnTo>
                    <a:lnTo>
                      <a:pt x="19" y="142"/>
                    </a:lnTo>
                    <a:lnTo>
                      <a:pt x="12" y="165"/>
                    </a:lnTo>
                    <a:lnTo>
                      <a:pt x="4" y="188"/>
                    </a:lnTo>
                    <a:lnTo>
                      <a:pt x="0" y="213"/>
                    </a:lnTo>
                    <a:lnTo>
                      <a:pt x="0" y="240"/>
                    </a:lnTo>
                    <a:lnTo>
                      <a:pt x="0" y="265"/>
                    </a:lnTo>
                    <a:lnTo>
                      <a:pt x="4" y="290"/>
                    </a:lnTo>
                    <a:lnTo>
                      <a:pt x="12" y="315"/>
                    </a:lnTo>
                    <a:lnTo>
                      <a:pt x="19" y="338"/>
                    </a:lnTo>
                    <a:lnTo>
                      <a:pt x="29" y="359"/>
                    </a:lnTo>
                    <a:lnTo>
                      <a:pt x="42" y="380"/>
                    </a:lnTo>
                    <a:lnTo>
                      <a:pt x="58" y="399"/>
                    </a:lnTo>
                    <a:lnTo>
                      <a:pt x="73" y="417"/>
                    </a:lnTo>
                    <a:lnTo>
                      <a:pt x="90" y="432"/>
                    </a:lnTo>
                    <a:lnTo>
                      <a:pt x="110" y="447"/>
                    </a:lnTo>
                    <a:lnTo>
                      <a:pt x="131" y="459"/>
                    </a:lnTo>
                    <a:lnTo>
                      <a:pt x="152" y="470"/>
                    </a:lnTo>
                    <a:lnTo>
                      <a:pt x="175" y="478"/>
                    </a:lnTo>
                    <a:lnTo>
                      <a:pt x="188" y="482"/>
                    </a:lnTo>
                    <a:lnTo>
                      <a:pt x="188" y="480"/>
                    </a:lnTo>
                    <a:lnTo>
                      <a:pt x="188" y="478"/>
                    </a:lnTo>
                    <a:lnTo>
                      <a:pt x="186" y="478"/>
                    </a:lnTo>
                    <a:lnTo>
                      <a:pt x="186" y="476"/>
                    </a:lnTo>
                    <a:lnTo>
                      <a:pt x="186" y="474"/>
                    </a:lnTo>
                    <a:lnTo>
                      <a:pt x="186" y="472"/>
                    </a:lnTo>
                    <a:lnTo>
                      <a:pt x="186" y="470"/>
                    </a:lnTo>
                    <a:lnTo>
                      <a:pt x="179" y="469"/>
                    </a:lnTo>
                    <a:lnTo>
                      <a:pt x="158" y="461"/>
                    </a:lnTo>
                    <a:lnTo>
                      <a:pt x="136" y="451"/>
                    </a:lnTo>
                    <a:lnTo>
                      <a:pt x="115" y="438"/>
                    </a:lnTo>
                    <a:lnTo>
                      <a:pt x="98" y="424"/>
                    </a:lnTo>
                    <a:lnTo>
                      <a:pt x="81" y="409"/>
                    </a:lnTo>
                    <a:lnTo>
                      <a:pt x="65" y="392"/>
                    </a:lnTo>
                    <a:lnTo>
                      <a:pt x="52" y="375"/>
                    </a:lnTo>
                    <a:lnTo>
                      <a:pt x="39" y="353"/>
                    </a:lnTo>
                    <a:lnTo>
                      <a:pt x="29" y="332"/>
                    </a:lnTo>
                    <a:lnTo>
                      <a:pt x="21" y="311"/>
                    </a:lnTo>
                    <a:lnTo>
                      <a:pt x="16" y="288"/>
                    </a:lnTo>
                    <a:lnTo>
                      <a:pt x="12" y="265"/>
                    </a:lnTo>
                    <a:lnTo>
                      <a:pt x="10" y="240"/>
                    </a:lnTo>
                    <a:lnTo>
                      <a:pt x="12" y="215"/>
                    </a:lnTo>
                    <a:lnTo>
                      <a:pt x="16" y="192"/>
                    </a:lnTo>
                    <a:lnTo>
                      <a:pt x="21" y="169"/>
                    </a:lnTo>
                    <a:lnTo>
                      <a:pt x="29" y="146"/>
                    </a:lnTo>
                    <a:lnTo>
                      <a:pt x="39" y="125"/>
                    </a:lnTo>
                    <a:lnTo>
                      <a:pt x="52" y="106"/>
                    </a:lnTo>
                    <a:lnTo>
                      <a:pt x="65" y="87"/>
                    </a:lnTo>
                    <a:lnTo>
                      <a:pt x="81" y="69"/>
                    </a:lnTo>
                    <a:lnTo>
                      <a:pt x="98" y="54"/>
                    </a:lnTo>
                    <a:lnTo>
                      <a:pt x="115" y="41"/>
                    </a:lnTo>
                    <a:lnTo>
                      <a:pt x="136" y="29"/>
                    </a:lnTo>
                    <a:lnTo>
                      <a:pt x="158" y="20"/>
                    </a:lnTo>
                    <a:lnTo>
                      <a:pt x="177" y="12"/>
                    </a:lnTo>
                    <a:lnTo>
                      <a:pt x="177" y="10"/>
                    </a:lnTo>
                    <a:lnTo>
                      <a:pt x="177" y="8"/>
                    </a:lnTo>
                    <a:lnTo>
                      <a:pt x="177" y="6"/>
                    </a:lnTo>
                    <a:lnTo>
                      <a:pt x="177" y="4"/>
                    </a:lnTo>
                    <a:lnTo>
                      <a:pt x="177" y="2"/>
                    </a:lnTo>
                    <a:lnTo>
                      <a:pt x="179" y="2"/>
                    </a:lnTo>
                    <a:lnTo>
                      <a:pt x="179" y="0"/>
                    </a:lnTo>
                    <a:close/>
                  </a:path>
                </a:pathLst>
              </a:custGeom>
              <a:solidFill>
                <a:srgbClr val="D1ECFF"/>
              </a:solidFill>
              <a:ln w="9525">
                <a:noFill/>
                <a:round/>
              </a:ln>
            </p:spPr>
            <p:txBody>
              <a:bodyPr/>
              <a:lstStyle/>
              <a:p>
                <a:endParaRPr lang="en-US"/>
              </a:p>
            </p:txBody>
          </p:sp>
          <p:sp>
            <p:nvSpPr>
              <p:cNvPr id="44312" name="Freeform 483"/>
              <p:cNvSpPr/>
              <p:nvPr/>
            </p:nvSpPr>
            <p:spPr bwMode="auto">
              <a:xfrm>
                <a:off x="4134" y="1863"/>
                <a:ext cx="180" cy="470"/>
              </a:xfrm>
              <a:custGeom>
                <a:avLst/>
                <a:gdLst>
                  <a:gd name="T0" fmla="*/ 171 w 180"/>
                  <a:gd name="T1" fmla="*/ 0 h 470"/>
                  <a:gd name="T2" fmla="*/ 127 w 180"/>
                  <a:gd name="T3" fmla="*/ 19 h 470"/>
                  <a:gd name="T4" fmla="*/ 88 w 180"/>
                  <a:gd name="T5" fmla="*/ 44 h 470"/>
                  <a:gd name="T6" fmla="*/ 56 w 180"/>
                  <a:gd name="T7" fmla="*/ 79 h 470"/>
                  <a:gd name="T8" fmla="*/ 29 w 180"/>
                  <a:gd name="T9" fmla="*/ 117 h 470"/>
                  <a:gd name="T10" fmla="*/ 10 w 180"/>
                  <a:gd name="T11" fmla="*/ 161 h 470"/>
                  <a:gd name="T12" fmla="*/ 0 w 180"/>
                  <a:gd name="T13" fmla="*/ 209 h 470"/>
                  <a:gd name="T14" fmla="*/ 0 w 180"/>
                  <a:gd name="T15" fmla="*/ 259 h 470"/>
                  <a:gd name="T16" fmla="*/ 10 w 180"/>
                  <a:gd name="T17" fmla="*/ 307 h 470"/>
                  <a:gd name="T18" fmla="*/ 29 w 180"/>
                  <a:gd name="T19" fmla="*/ 351 h 470"/>
                  <a:gd name="T20" fmla="*/ 56 w 180"/>
                  <a:gd name="T21" fmla="*/ 390 h 470"/>
                  <a:gd name="T22" fmla="*/ 88 w 180"/>
                  <a:gd name="T23" fmla="*/ 422 h 470"/>
                  <a:gd name="T24" fmla="*/ 127 w 180"/>
                  <a:gd name="T25" fmla="*/ 449 h 470"/>
                  <a:gd name="T26" fmla="*/ 171 w 180"/>
                  <a:gd name="T27" fmla="*/ 468 h 470"/>
                  <a:gd name="T28" fmla="*/ 180 w 180"/>
                  <a:gd name="T29" fmla="*/ 468 h 470"/>
                  <a:gd name="T30" fmla="*/ 180 w 180"/>
                  <a:gd name="T31" fmla="*/ 466 h 470"/>
                  <a:gd name="T32" fmla="*/ 180 w 180"/>
                  <a:gd name="T33" fmla="*/ 463 h 470"/>
                  <a:gd name="T34" fmla="*/ 178 w 180"/>
                  <a:gd name="T35" fmla="*/ 461 h 470"/>
                  <a:gd name="T36" fmla="*/ 175 w 180"/>
                  <a:gd name="T37" fmla="*/ 457 h 470"/>
                  <a:gd name="T38" fmla="*/ 132 w 180"/>
                  <a:gd name="T39" fmla="*/ 440 h 470"/>
                  <a:gd name="T40" fmla="*/ 94 w 180"/>
                  <a:gd name="T41" fmla="*/ 415 h 470"/>
                  <a:gd name="T42" fmla="*/ 63 w 180"/>
                  <a:gd name="T43" fmla="*/ 382 h 470"/>
                  <a:gd name="T44" fmla="*/ 38 w 180"/>
                  <a:gd name="T45" fmla="*/ 346 h 470"/>
                  <a:gd name="T46" fmla="*/ 21 w 180"/>
                  <a:gd name="T47" fmla="*/ 303 h 470"/>
                  <a:gd name="T48" fmla="*/ 11 w 180"/>
                  <a:gd name="T49" fmla="*/ 257 h 470"/>
                  <a:gd name="T50" fmla="*/ 11 w 180"/>
                  <a:gd name="T51" fmla="*/ 209 h 470"/>
                  <a:gd name="T52" fmla="*/ 21 w 180"/>
                  <a:gd name="T53" fmla="*/ 163 h 470"/>
                  <a:gd name="T54" fmla="*/ 38 w 180"/>
                  <a:gd name="T55" fmla="*/ 123 h 470"/>
                  <a:gd name="T56" fmla="*/ 63 w 180"/>
                  <a:gd name="T57" fmla="*/ 85 h 470"/>
                  <a:gd name="T58" fmla="*/ 94 w 180"/>
                  <a:gd name="T59" fmla="*/ 54 h 470"/>
                  <a:gd name="T60" fmla="*/ 132 w 180"/>
                  <a:gd name="T61" fmla="*/ 27 h 470"/>
                  <a:gd name="T62" fmla="*/ 169 w 180"/>
                  <a:gd name="T63" fmla="*/ 12 h 470"/>
                  <a:gd name="T64" fmla="*/ 171 w 180"/>
                  <a:gd name="T65" fmla="*/ 10 h 470"/>
                  <a:gd name="T66" fmla="*/ 171 w 180"/>
                  <a:gd name="T67" fmla="*/ 6 h 470"/>
                  <a:gd name="T68" fmla="*/ 171 w 180"/>
                  <a:gd name="T69" fmla="*/ 2 h 470"/>
                  <a:gd name="T70" fmla="*/ 171 w 180"/>
                  <a:gd name="T71" fmla="*/ 0 h 470"/>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80"/>
                  <a:gd name="T109" fmla="*/ 0 h 470"/>
                  <a:gd name="T110" fmla="*/ 180 w 180"/>
                  <a:gd name="T111" fmla="*/ 470 h 470"/>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80" h="470">
                    <a:moveTo>
                      <a:pt x="171" y="0"/>
                    </a:moveTo>
                    <a:lnTo>
                      <a:pt x="171" y="0"/>
                    </a:lnTo>
                    <a:lnTo>
                      <a:pt x="148" y="8"/>
                    </a:lnTo>
                    <a:lnTo>
                      <a:pt x="127" y="19"/>
                    </a:lnTo>
                    <a:lnTo>
                      <a:pt x="107" y="31"/>
                    </a:lnTo>
                    <a:lnTo>
                      <a:pt x="88" y="44"/>
                    </a:lnTo>
                    <a:lnTo>
                      <a:pt x="71" y="62"/>
                    </a:lnTo>
                    <a:lnTo>
                      <a:pt x="56" y="79"/>
                    </a:lnTo>
                    <a:lnTo>
                      <a:pt x="40" y="96"/>
                    </a:lnTo>
                    <a:lnTo>
                      <a:pt x="29" y="117"/>
                    </a:lnTo>
                    <a:lnTo>
                      <a:pt x="19" y="138"/>
                    </a:lnTo>
                    <a:lnTo>
                      <a:pt x="10" y="161"/>
                    </a:lnTo>
                    <a:lnTo>
                      <a:pt x="4" y="184"/>
                    </a:lnTo>
                    <a:lnTo>
                      <a:pt x="0" y="209"/>
                    </a:lnTo>
                    <a:lnTo>
                      <a:pt x="0" y="234"/>
                    </a:lnTo>
                    <a:lnTo>
                      <a:pt x="0" y="259"/>
                    </a:lnTo>
                    <a:lnTo>
                      <a:pt x="4" y="282"/>
                    </a:lnTo>
                    <a:lnTo>
                      <a:pt x="10" y="307"/>
                    </a:lnTo>
                    <a:lnTo>
                      <a:pt x="19" y="328"/>
                    </a:lnTo>
                    <a:lnTo>
                      <a:pt x="29" y="351"/>
                    </a:lnTo>
                    <a:lnTo>
                      <a:pt x="40" y="370"/>
                    </a:lnTo>
                    <a:lnTo>
                      <a:pt x="56" y="390"/>
                    </a:lnTo>
                    <a:lnTo>
                      <a:pt x="71" y="407"/>
                    </a:lnTo>
                    <a:lnTo>
                      <a:pt x="88" y="422"/>
                    </a:lnTo>
                    <a:lnTo>
                      <a:pt x="107" y="438"/>
                    </a:lnTo>
                    <a:lnTo>
                      <a:pt x="127" y="449"/>
                    </a:lnTo>
                    <a:lnTo>
                      <a:pt x="148" y="459"/>
                    </a:lnTo>
                    <a:lnTo>
                      <a:pt x="171" y="468"/>
                    </a:lnTo>
                    <a:lnTo>
                      <a:pt x="180" y="470"/>
                    </a:lnTo>
                    <a:lnTo>
                      <a:pt x="180" y="468"/>
                    </a:lnTo>
                    <a:lnTo>
                      <a:pt x="180" y="466"/>
                    </a:lnTo>
                    <a:lnTo>
                      <a:pt x="180" y="464"/>
                    </a:lnTo>
                    <a:lnTo>
                      <a:pt x="180" y="463"/>
                    </a:lnTo>
                    <a:lnTo>
                      <a:pt x="178" y="461"/>
                    </a:lnTo>
                    <a:lnTo>
                      <a:pt x="178" y="459"/>
                    </a:lnTo>
                    <a:lnTo>
                      <a:pt x="175" y="457"/>
                    </a:lnTo>
                    <a:lnTo>
                      <a:pt x="153" y="449"/>
                    </a:lnTo>
                    <a:lnTo>
                      <a:pt x="132" y="440"/>
                    </a:lnTo>
                    <a:lnTo>
                      <a:pt x="113" y="428"/>
                    </a:lnTo>
                    <a:lnTo>
                      <a:pt x="94" y="415"/>
                    </a:lnTo>
                    <a:lnTo>
                      <a:pt x="79" y="399"/>
                    </a:lnTo>
                    <a:lnTo>
                      <a:pt x="63" y="382"/>
                    </a:lnTo>
                    <a:lnTo>
                      <a:pt x="50" y="365"/>
                    </a:lnTo>
                    <a:lnTo>
                      <a:pt x="38" y="346"/>
                    </a:lnTo>
                    <a:lnTo>
                      <a:pt x="29" y="324"/>
                    </a:lnTo>
                    <a:lnTo>
                      <a:pt x="21" y="303"/>
                    </a:lnTo>
                    <a:lnTo>
                      <a:pt x="15" y="280"/>
                    </a:lnTo>
                    <a:lnTo>
                      <a:pt x="11" y="257"/>
                    </a:lnTo>
                    <a:lnTo>
                      <a:pt x="10" y="234"/>
                    </a:lnTo>
                    <a:lnTo>
                      <a:pt x="11" y="209"/>
                    </a:lnTo>
                    <a:lnTo>
                      <a:pt x="15" y="186"/>
                    </a:lnTo>
                    <a:lnTo>
                      <a:pt x="21" y="163"/>
                    </a:lnTo>
                    <a:lnTo>
                      <a:pt x="29" y="142"/>
                    </a:lnTo>
                    <a:lnTo>
                      <a:pt x="38" y="123"/>
                    </a:lnTo>
                    <a:lnTo>
                      <a:pt x="50" y="104"/>
                    </a:lnTo>
                    <a:lnTo>
                      <a:pt x="63" y="85"/>
                    </a:lnTo>
                    <a:lnTo>
                      <a:pt x="79" y="67"/>
                    </a:lnTo>
                    <a:lnTo>
                      <a:pt x="94" y="54"/>
                    </a:lnTo>
                    <a:lnTo>
                      <a:pt x="113" y="40"/>
                    </a:lnTo>
                    <a:lnTo>
                      <a:pt x="132" y="27"/>
                    </a:lnTo>
                    <a:lnTo>
                      <a:pt x="153" y="17"/>
                    </a:lnTo>
                    <a:lnTo>
                      <a:pt x="169" y="12"/>
                    </a:lnTo>
                    <a:lnTo>
                      <a:pt x="169" y="10"/>
                    </a:lnTo>
                    <a:lnTo>
                      <a:pt x="171" y="10"/>
                    </a:lnTo>
                    <a:lnTo>
                      <a:pt x="171" y="8"/>
                    </a:lnTo>
                    <a:lnTo>
                      <a:pt x="171" y="6"/>
                    </a:lnTo>
                    <a:lnTo>
                      <a:pt x="171" y="4"/>
                    </a:lnTo>
                    <a:lnTo>
                      <a:pt x="171" y="2"/>
                    </a:lnTo>
                    <a:lnTo>
                      <a:pt x="171" y="0"/>
                    </a:lnTo>
                    <a:close/>
                  </a:path>
                </a:pathLst>
              </a:custGeom>
              <a:solidFill>
                <a:srgbClr val="D2EDFF"/>
              </a:solidFill>
              <a:ln w="9525">
                <a:noFill/>
                <a:round/>
              </a:ln>
            </p:spPr>
            <p:txBody>
              <a:bodyPr/>
              <a:lstStyle/>
              <a:p>
                <a:endParaRPr lang="en-US"/>
              </a:p>
            </p:txBody>
          </p:sp>
          <p:sp>
            <p:nvSpPr>
              <p:cNvPr id="44313" name="Freeform 484"/>
              <p:cNvSpPr/>
              <p:nvPr/>
            </p:nvSpPr>
            <p:spPr bwMode="auto">
              <a:xfrm>
                <a:off x="4138" y="1869"/>
                <a:ext cx="176" cy="458"/>
              </a:xfrm>
              <a:custGeom>
                <a:avLst/>
                <a:gdLst>
                  <a:gd name="T0" fmla="*/ 148 w 176"/>
                  <a:gd name="T1" fmla="*/ 8 h 458"/>
                  <a:gd name="T2" fmla="*/ 105 w 176"/>
                  <a:gd name="T3" fmla="*/ 29 h 458"/>
                  <a:gd name="T4" fmla="*/ 71 w 176"/>
                  <a:gd name="T5" fmla="*/ 57 h 458"/>
                  <a:gd name="T6" fmla="*/ 42 w 176"/>
                  <a:gd name="T7" fmla="*/ 94 h 458"/>
                  <a:gd name="T8" fmla="*/ 19 w 176"/>
                  <a:gd name="T9" fmla="*/ 134 h 458"/>
                  <a:gd name="T10" fmla="*/ 6 w 176"/>
                  <a:gd name="T11" fmla="*/ 180 h 458"/>
                  <a:gd name="T12" fmla="*/ 0 w 176"/>
                  <a:gd name="T13" fmla="*/ 228 h 458"/>
                  <a:gd name="T14" fmla="*/ 6 w 176"/>
                  <a:gd name="T15" fmla="*/ 276 h 458"/>
                  <a:gd name="T16" fmla="*/ 19 w 176"/>
                  <a:gd name="T17" fmla="*/ 320 h 458"/>
                  <a:gd name="T18" fmla="*/ 42 w 176"/>
                  <a:gd name="T19" fmla="*/ 363 h 458"/>
                  <a:gd name="T20" fmla="*/ 71 w 176"/>
                  <a:gd name="T21" fmla="*/ 397 h 458"/>
                  <a:gd name="T22" fmla="*/ 105 w 176"/>
                  <a:gd name="T23" fmla="*/ 426 h 458"/>
                  <a:gd name="T24" fmla="*/ 148 w 176"/>
                  <a:gd name="T25" fmla="*/ 449 h 458"/>
                  <a:gd name="T26" fmla="*/ 176 w 176"/>
                  <a:gd name="T27" fmla="*/ 458 h 458"/>
                  <a:gd name="T28" fmla="*/ 174 w 176"/>
                  <a:gd name="T29" fmla="*/ 455 h 458"/>
                  <a:gd name="T30" fmla="*/ 174 w 176"/>
                  <a:gd name="T31" fmla="*/ 453 h 458"/>
                  <a:gd name="T32" fmla="*/ 174 w 176"/>
                  <a:gd name="T33" fmla="*/ 449 h 458"/>
                  <a:gd name="T34" fmla="*/ 174 w 176"/>
                  <a:gd name="T35" fmla="*/ 447 h 458"/>
                  <a:gd name="T36" fmla="*/ 151 w 176"/>
                  <a:gd name="T37" fmla="*/ 439 h 458"/>
                  <a:gd name="T38" fmla="*/ 111 w 176"/>
                  <a:gd name="T39" fmla="*/ 418 h 458"/>
                  <a:gd name="T40" fmla="*/ 78 w 176"/>
                  <a:gd name="T41" fmla="*/ 389 h 458"/>
                  <a:gd name="T42" fmla="*/ 50 w 176"/>
                  <a:gd name="T43" fmla="*/ 355 h 458"/>
                  <a:gd name="T44" fmla="*/ 29 w 176"/>
                  <a:gd name="T45" fmla="*/ 316 h 458"/>
                  <a:gd name="T46" fmla="*/ 15 w 176"/>
                  <a:gd name="T47" fmla="*/ 274 h 458"/>
                  <a:gd name="T48" fmla="*/ 11 w 176"/>
                  <a:gd name="T49" fmla="*/ 228 h 458"/>
                  <a:gd name="T50" fmla="*/ 15 w 176"/>
                  <a:gd name="T51" fmla="*/ 182 h 458"/>
                  <a:gd name="T52" fmla="*/ 29 w 176"/>
                  <a:gd name="T53" fmla="*/ 138 h 458"/>
                  <a:gd name="T54" fmla="*/ 50 w 176"/>
                  <a:gd name="T55" fmla="*/ 100 h 458"/>
                  <a:gd name="T56" fmla="*/ 78 w 176"/>
                  <a:gd name="T57" fmla="*/ 65 h 458"/>
                  <a:gd name="T58" fmla="*/ 111 w 176"/>
                  <a:gd name="T59" fmla="*/ 38 h 458"/>
                  <a:gd name="T60" fmla="*/ 151 w 176"/>
                  <a:gd name="T61" fmla="*/ 17 h 458"/>
                  <a:gd name="T62" fmla="*/ 165 w 176"/>
                  <a:gd name="T63" fmla="*/ 10 h 458"/>
                  <a:gd name="T64" fmla="*/ 165 w 176"/>
                  <a:gd name="T65" fmla="*/ 8 h 458"/>
                  <a:gd name="T66" fmla="*/ 165 w 176"/>
                  <a:gd name="T67" fmla="*/ 4 h 458"/>
                  <a:gd name="T68" fmla="*/ 167 w 176"/>
                  <a:gd name="T69" fmla="*/ 2 h 4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76"/>
                  <a:gd name="T106" fmla="*/ 0 h 458"/>
                  <a:gd name="T107" fmla="*/ 176 w 176"/>
                  <a:gd name="T108" fmla="*/ 458 h 4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76" h="458">
                    <a:moveTo>
                      <a:pt x="167" y="0"/>
                    </a:moveTo>
                    <a:lnTo>
                      <a:pt x="148" y="8"/>
                    </a:lnTo>
                    <a:lnTo>
                      <a:pt x="126" y="17"/>
                    </a:lnTo>
                    <a:lnTo>
                      <a:pt x="105" y="29"/>
                    </a:lnTo>
                    <a:lnTo>
                      <a:pt x="88" y="42"/>
                    </a:lnTo>
                    <a:lnTo>
                      <a:pt x="71" y="57"/>
                    </a:lnTo>
                    <a:lnTo>
                      <a:pt x="55" y="75"/>
                    </a:lnTo>
                    <a:lnTo>
                      <a:pt x="42" y="94"/>
                    </a:lnTo>
                    <a:lnTo>
                      <a:pt x="29" y="113"/>
                    </a:lnTo>
                    <a:lnTo>
                      <a:pt x="19" y="134"/>
                    </a:lnTo>
                    <a:lnTo>
                      <a:pt x="11" y="157"/>
                    </a:lnTo>
                    <a:lnTo>
                      <a:pt x="6" y="180"/>
                    </a:lnTo>
                    <a:lnTo>
                      <a:pt x="2" y="203"/>
                    </a:lnTo>
                    <a:lnTo>
                      <a:pt x="0" y="228"/>
                    </a:lnTo>
                    <a:lnTo>
                      <a:pt x="2" y="253"/>
                    </a:lnTo>
                    <a:lnTo>
                      <a:pt x="6" y="276"/>
                    </a:lnTo>
                    <a:lnTo>
                      <a:pt x="11" y="299"/>
                    </a:lnTo>
                    <a:lnTo>
                      <a:pt x="19" y="320"/>
                    </a:lnTo>
                    <a:lnTo>
                      <a:pt x="29" y="341"/>
                    </a:lnTo>
                    <a:lnTo>
                      <a:pt x="42" y="363"/>
                    </a:lnTo>
                    <a:lnTo>
                      <a:pt x="55" y="380"/>
                    </a:lnTo>
                    <a:lnTo>
                      <a:pt x="71" y="397"/>
                    </a:lnTo>
                    <a:lnTo>
                      <a:pt x="88" y="412"/>
                    </a:lnTo>
                    <a:lnTo>
                      <a:pt x="105" y="426"/>
                    </a:lnTo>
                    <a:lnTo>
                      <a:pt x="126" y="439"/>
                    </a:lnTo>
                    <a:lnTo>
                      <a:pt x="148" y="449"/>
                    </a:lnTo>
                    <a:lnTo>
                      <a:pt x="169" y="457"/>
                    </a:lnTo>
                    <a:lnTo>
                      <a:pt x="176" y="458"/>
                    </a:lnTo>
                    <a:lnTo>
                      <a:pt x="176" y="457"/>
                    </a:lnTo>
                    <a:lnTo>
                      <a:pt x="174" y="455"/>
                    </a:lnTo>
                    <a:lnTo>
                      <a:pt x="174" y="453"/>
                    </a:lnTo>
                    <a:lnTo>
                      <a:pt x="174" y="451"/>
                    </a:lnTo>
                    <a:lnTo>
                      <a:pt x="174" y="449"/>
                    </a:lnTo>
                    <a:lnTo>
                      <a:pt x="174" y="447"/>
                    </a:lnTo>
                    <a:lnTo>
                      <a:pt x="173" y="447"/>
                    </a:lnTo>
                    <a:lnTo>
                      <a:pt x="151" y="439"/>
                    </a:lnTo>
                    <a:lnTo>
                      <a:pt x="130" y="430"/>
                    </a:lnTo>
                    <a:lnTo>
                      <a:pt x="111" y="418"/>
                    </a:lnTo>
                    <a:lnTo>
                      <a:pt x="94" y="405"/>
                    </a:lnTo>
                    <a:lnTo>
                      <a:pt x="78" y="389"/>
                    </a:lnTo>
                    <a:lnTo>
                      <a:pt x="63" y="374"/>
                    </a:lnTo>
                    <a:lnTo>
                      <a:pt x="50" y="355"/>
                    </a:lnTo>
                    <a:lnTo>
                      <a:pt x="38" y="338"/>
                    </a:lnTo>
                    <a:lnTo>
                      <a:pt x="29" y="316"/>
                    </a:lnTo>
                    <a:lnTo>
                      <a:pt x="21" y="295"/>
                    </a:lnTo>
                    <a:lnTo>
                      <a:pt x="15" y="274"/>
                    </a:lnTo>
                    <a:lnTo>
                      <a:pt x="11" y="251"/>
                    </a:lnTo>
                    <a:lnTo>
                      <a:pt x="11" y="228"/>
                    </a:lnTo>
                    <a:lnTo>
                      <a:pt x="11" y="205"/>
                    </a:lnTo>
                    <a:lnTo>
                      <a:pt x="15" y="182"/>
                    </a:lnTo>
                    <a:lnTo>
                      <a:pt x="21" y="159"/>
                    </a:lnTo>
                    <a:lnTo>
                      <a:pt x="29" y="138"/>
                    </a:lnTo>
                    <a:lnTo>
                      <a:pt x="38" y="119"/>
                    </a:lnTo>
                    <a:lnTo>
                      <a:pt x="50" y="100"/>
                    </a:lnTo>
                    <a:lnTo>
                      <a:pt x="63" y="82"/>
                    </a:lnTo>
                    <a:lnTo>
                      <a:pt x="78" y="65"/>
                    </a:lnTo>
                    <a:lnTo>
                      <a:pt x="94" y="52"/>
                    </a:lnTo>
                    <a:lnTo>
                      <a:pt x="111" y="38"/>
                    </a:lnTo>
                    <a:lnTo>
                      <a:pt x="130" y="27"/>
                    </a:lnTo>
                    <a:lnTo>
                      <a:pt x="151" y="17"/>
                    </a:lnTo>
                    <a:lnTo>
                      <a:pt x="165" y="11"/>
                    </a:lnTo>
                    <a:lnTo>
                      <a:pt x="165" y="10"/>
                    </a:lnTo>
                    <a:lnTo>
                      <a:pt x="165" y="8"/>
                    </a:lnTo>
                    <a:lnTo>
                      <a:pt x="165" y="6"/>
                    </a:lnTo>
                    <a:lnTo>
                      <a:pt x="165" y="4"/>
                    </a:lnTo>
                    <a:lnTo>
                      <a:pt x="167" y="4"/>
                    </a:lnTo>
                    <a:lnTo>
                      <a:pt x="167" y="2"/>
                    </a:lnTo>
                    <a:lnTo>
                      <a:pt x="167" y="0"/>
                    </a:lnTo>
                    <a:close/>
                  </a:path>
                </a:pathLst>
              </a:custGeom>
              <a:solidFill>
                <a:srgbClr val="D3EDFF"/>
              </a:solidFill>
              <a:ln w="9525">
                <a:noFill/>
                <a:round/>
              </a:ln>
            </p:spPr>
            <p:txBody>
              <a:bodyPr/>
              <a:lstStyle/>
              <a:p>
                <a:endParaRPr lang="en-US"/>
              </a:p>
            </p:txBody>
          </p:sp>
          <p:sp>
            <p:nvSpPr>
              <p:cNvPr id="44314" name="Freeform 485"/>
              <p:cNvSpPr/>
              <p:nvPr/>
            </p:nvSpPr>
            <p:spPr bwMode="auto">
              <a:xfrm>
                <a:off x="4144" y="1875"/>
                <a:ext cx="168" cy="447"/>
              </a:xfrm>
              <a:custGeom>
                <a:avLst/>
                <a:gdLst>
                  <a:gd name="T0" fmla="*/ 143 w 168"/>
                  <a:gd name="T1" fmla="*/ 5 h 447"/>
                  <a:gd name="T2" fmla="*/ 103 w 168"/>
                  <a:gd name="T3" fmla="*/ 28 h 447"/>
                  <a:gd name="T4" fmla="*/ 69 w 168"/>
                  <a:gd name="T5" fmla="*/ 55 h 447"/>
                  <a:gd name="T6" fmla="*/ 40 w 168"/>
                  <a:gd name="T7" fmla="*/ 92 h 447"/>
                  <a:gd name="T8" fmla="*/ 19 w 168"/>
                  <a:gd name="T9" fmla="*/ 130 h 447"/>
                  <a:gd name="T10" fmla="*/ 5 w 168"/>
                  <a:gd name="T11" fmla="*/ 174 h 447"/>
                  <a:gd name="T12" fmla="*/ 0 w 168"/>
                  <a:gd name="T13" fmla="*/ 222 h 447"/>
                  <a:gd name="T14" fmla="*/ 5 w 168"/>
                  <a:gd name="T15" fmla="*/ 268 h 447"/>
                  <a:gd name="T16" fmla="*/ 19 w 168"/>
                  <a:gd name="T17" fmla="*/ 312 h 447"/>
                  <a:gd name="T18" fmla="*/ 40 w 168"/>
                  <a:gd name="T19" fmla="*/ 353 h 447"/>
                  <a:gd name="T20" fmla="*/ 69 w 168"/>
                  <a:gd name="T21" fmla="*/ 387 h 447"/>
                  <a:gd name="T22" fmla="*/ 103 w 168"/>
                  <a:gd name="T23" fmla="*/ 416 h 447"/>
                  <a:gd name="T24" fmla="*/ 143 w 168"/>
                  <a:gd name="T25" fmla="*/ 437 h 447"/>
                  <a:gd name="T26" fmla="*/ 168 w 168"/>
                  <a:gd name="T27" fmla="*/ 447 h 447"/>
                  <a:gd name="T28" fmla="*/ 168 w 168"/>
                  <a:gd name="T29" fmla="*/ 443 h 447"/>
                  <a:gd name="T30" fmla="*/ 168 w 168"/>
                  <a:gd name="T31" fmla="*/ 441 h 447"/>
                  <a:gd name="T32" fmla="*/ 167 w 168"/>
                  <a:gd name="T33" fmla="*/ 437 h 447"/>
                  <a:gd name="T34" fmla="*/ 167 w 168"/>
                  <a:gd name="T35" fmla="*/ 435 h 447"/>
                  <a:gd name="T36" fmla="*/ 128 w 168"/>
                  <a:gd name="T37" fmla="*/ 418 h 447"/>
                  <a:gd name="T38" fmla="*/ 92 w 168"/>
                  <a:gd name="T39" fmla="*/ 395 h 447"/>
                  <a:gd name="T40" fmla="*/ 61 w 168"/>
                  <a:gd name="T41" fmla="*/ 364 h 447"/>
                  <a:gd name="T42" fmla="*/ 38 w 168"/>
                  <a:gd name="T43" fmla="*/ 328 h 447"/>
                  <a:gd name="T44" fmla="*/ 21 w 168"/>
                  <a:gd name="T45" fmla="*/ 287 h 447"/>
                  <a:gd name="T46" fmla="*/ 11 w 168"/>
                  <a:gd name="T47" fmla="*/ 245 h 447"/>
                  <a:gd name="T48" fmla="*/ 11 w 168"/>
                  <a:gd name="T49" fmla="*/ 199 h 447"/>
                  <a:gd name="T50" fmla="*/ 21 w 168"/>
                  <a:gd name="T51" fmla="*/ 155 h 447"/>
                  <a:gd name="T52" fmla="*/ 38 w 168"/>
                  <a:gd name="T53" fmla="*/ 115 h 447"/>
                  <a:gd name="T54" fmla="*/ 61 w 168"/>
                  <a:gd name="T55" fmla="*/ 80 h 447"/>
                  <a:gd name="T56" fmla="*/ 92 w 168"/>
                  <a:gd name="T57" fmla="*/ 50 h 447"/>
                  <a:gd name="T58" fmla="*/ 128 w 168"/>
                  <a:gd name="T59" fmla="*/ 25 h 447"/>
                  <a:gd name="T60" fmla="*/ 157 w 168"/>
                  <a:gd name="T61" fmla="*/ 11 h 447"/>
                  <a:gd name="T62" fmla="*/ 159 w 168"/>
                  <a:gd name="T63" fmla="*/ 9 h 447"/>
                  <a:gd name="T64" fmla="*/ 159 w 168"/>
                  <a:gd name="T65" fmla="*/ 5 h 447"/>
                  <a:gd name="T66" fmla="*/ 159 w 168"/>
                  <a:gd name="T67" fmla="*/ 4 h 447"/>
                  <a:gd name="T68" fmla="*/ 159 w 168"/>
                  <a:gd name="T69" fmla="*/ 0 h 44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8"/>
                  <a:gd name="T106" fmla="*/ 0 h 447"/>
                  <a:gd name="T107" fmla="*/ 168 w 168"/>
                  <a:gd name="T108" fmla="*/ 447 h 44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8" h="447">
                    <a:moveTo>
                      <a:pt x="159" y="0"/>
                    </a:moveTo>
                    <a:lnTo>
                      <a:pt x="143" y="5"/>
                    </a:lnTo>
                    <a:lnTo>
                      <a:pt x="122" y="15"/>
                    </a:lnTo>
                    <a:lnTo>
                      <a:pt x="103" y="28"/>
                    </a:lnTo>
                    <a:lnTo>
                      <a:pt x="84" y="42"/>
                    </a:lnTo>
                    <a:lnTo>
                      <a:pt x="69" y="55"/>
                    </a:lnTo>
                    <a:lnTo>
                      <a:pt x="53" y="73"/>
                    </a:lnTo>
                    <a:lnTo>
                      <a:pt x="40" y="92"/>
                    </a:lnTo>
                    <a:lnTo>
                      <a:pt x="28" y="111"/>
                    </a:lnTo>
                    <a:lnTo>
                      <a:pt x="19" y="130"/>
                    </a:lnTo>
                    <a:lnTo>
                      <a:pt x="11" y="151"/>
                    </a:lnTo>
                    <a:lnTo>
                      <a:pt x="5" y="174"/>
                    </a:lnTo>
                    <a:lnTo>
                      <a:pt x="1" y="197"/>
                    </a:lnTo>
                    <a:lnTo>
                      <a:pt x="0" y="222"/>
                    </a:lnTo>
                    <a:lnTo>
                      <a:pt x="1" y="245"/>
                    </a:lnTo>
                    <a:lnTo>
                      <a:pt x="5" y="268"/>
                    </a:lnTo>
                    <a:lnTo>
                      <a:pt x="11" y="291"/>
                    </a:lnTo>
                    <a:lnTo>
                      <a:pt x="19" y="312"/>
                    </a:lnTo>
                    <a:lnTo>
                      <a:pt x="28" y="334"/>
                    </a:lnTo>
                    <a:lnTo>
                      <a:pt x="40" y="353"/>
                    </a:lnTo>
                    <a:lnTo>
                      <a:pt x="53" y="370"/>
                    </a:lnTo>
                    <a:lnTo>
                      <a:pt x="69" y="387"/>
                    </a:lnTo>
                    <a:lnTo>
                      <a:pt x="84" y="403"/>
                    </a:lnTo>
                    <a:lnTo>
                      <a:pt x="103" y="416"/>
                    </a:lnTo>
                    <a:lnTo>
                      <a:pt x="122" y="428"/>
                    </a:lnTo>
                    <a:lnTo>
                      <a:pt x="143" y="437"/>
                    </a:lnTo>
                    <a:lnTo>
                      <a:pt x="165" y="445"/>
                    </a:lnTo>
                    <a:lnTo>
                      <a:pt x="168" y="447"/>
                    </a:lnTo>
                    <a:lnTo>
                      <a:pt x="168" y="445"/>
                    </a:lnTo>
                    <a:lnTo>
                      <a:pt x="168" y="443"/>
                    </a:lnTo>
                    <a:lnTo>
                      <a:pt x="168" y="441"/>
                    </a:lnTo>
                    <a:lnTo>
                      <a:pt x="167" y="439"/>
                    </a:lnTo>
                    <a:lnTo>
                      <a:pt x="167" y="437"/>
                    </a:lnTo>
                    <a:lnTo>
                      <a:pt x="167" y="435"/>
                    </a:lnTo>
                    <a:lnTo>
                      <a:pt x="147" y="428"/>
                    </a:lnTo>
                    <a:lnTo>
                      <a:pt x="128" y="418"/>
                    </a:lnTo>
                    <a:lnTo>
                      <a:pt x="109" y="406"/>
                    </a:lnTo>
                    <a:lnTo>
                      <a:pt x="92" y="395"/>
                    </a:lnTo>
                    <a:lnTo>
                      <a:pt x="76" y="380"/>
                    </a:lnTo>
                    <a:lnTo>
                      <a:pt x="61" y="364"/>
                    </a:lnTo>
                    <a:lnTo>
                      <a:pt x="48" y="347"/>
                    </a:lnTo>
                    <a:lnTo>
                      <a:pt x="38" y="328"/>
                    </a:lnTo>
                    <a:lnTo>
                      <a:pt x="28" y="309"/>
                    </a:lnTo>
                    <a:lnTo>
                      <a:pt x="21" y="287"/>
                    </a:lnTo>
                    <a:lnTo>
                      <a:pt x="15" y="266"/>
                    </a:lnTo>
                    <a:lnTo>
                      <a:pt x="11" y="245"/>
                    </a:lnTo>
                    <a:lnTo>
                      <a:pt x="11" y="222"/>
                    </a:lnTo>
                    <a:lnTo>
                      <a:pt x="11" y="199"/>
                    </a:lnTo>
                    <a:lnTo>
                      <a:pt x="15" y="176"/>
                    </a:lnTo>
                    <a:lnTo>
                      <a:pt x="21" y="155"/>
                    </a:lnTo>
                    <a:lnTo>
                      <a:pt x="28" y="134"/>
                    </a:lnTo>
                    <a:lnTo>
                      <a:pt x="38" y="115"/>
                    </a:lnTo>
                    <a:lnTo>
                      <a:pt x="48" y="98"/>
                    </a:lnTo>
                    <a:lnTo>
                      <a:pt x="61" y="80"/>
                    </a:lnTo>
                    <a:lnTo>
                      <a:pt x="76" y="63"/>
                    </a:lnTo>
                    <a:lnTo>
                      <a:pt x="92" y="50"/>
                    </a:lnTo>
                    <a:lnTo>
                      <a:pt x="109" y="36"/>
                    </a:lnTo>
                    <a:lnTo>
                      <a:pt x="128" y="25"/>
                    </a:lnTo>
                    <a:lnTo>
                      <a:pt x="147" y="15"/>
                    </a:lnTo>
                    <a:lnTo>
                      <a:pt x="157" y="11"/>
                    </a:lnTo>
                    <a:lnTo>
                      <a:pt x="159" y="11"/>
                    </a:lnTo>
                    <a:lnTo>
                      <a:pt x="159" y="9"/>
                    </a:lnTo>
                    <a:lnTo>
                      <a:pt x="159" y="7"/>
                    </a:lnTo>
                    <a:lnTo>
                      <a:pt x="159" y="5"/>
                    </a:lnTo>
                    <a:lnTo>
                      <a:pt x="159" y="4"/>
                    </a:lnTo>
                    <a:lnTo>
                      <a:pt x="159" y="2"/>
                    </a:lnTo>
                    <a:lnTo>
                      <a:pt x="159" y="0"/>
                    </a:lnTo>
                    <a:close/>
                  </a:path>
                </a:pathLst>
              </a:custGeom>
              <a:solidFill>
                <a:srgbClr val="D4EDFF"/>
              </a:solidFill>
              <a:ln w="9525">
                <a:noFill/>
                <a:round/>
              </a:ln>
            </p:spPr>
            <p:txBody>
              <a:bodyPr/>
              <a:lstStyle/>
              <a:p>
                <a:endParaRPr lang="en-US"/>
              </a:p>
            </p:txBody>
          </p:sp>
          <p:sp>
            <p:nvSpPr>
              <p:cNvPr id="44315" name="Freeform 486"/>
              <p:cNvSpPr/>
              <p:nvPr/>
            </p:nvSpPr>
            <p:spPr bwMode="auto">
              <a:xfrm>
                <a:off x="4149" y="1880"/>
                <a:ext cx="163" cy="436"/>
              </a:xfrm>
              <a:custGeom>
                <a:avLst/>
                <a:gdLst>
                  <a:gd name="T0" fmla="*/ 140 w 163"/>
                  <a:gd name="T1" fmla="*/ 6 h 436"/>
                  <a:gd name="T2" fmla="*/ 100 w 163"/>
                  <a:gd name="T3" fmla="*/ 27 h 436"/>
                  <a:gd name="T4" fmla="*/ 67 w 163"/>
                  <a:gd name="T5" fmla="*/ 54 h 436"/>
                  <a:gd name="T6" fmla="*/ 39 w 163"/>
                  <a:gd name="T7" fmla="*/ 89 h 436"/>
                  <a:gd name="T8" fmla="*/ 18 w 163"/>
                  <a:gd name="T9" fmla="*/ 127 h 436"/>
                  <a:gd name="T10" fmla="*/ 4 w 163"/>
                  <a:gd name="T11" fmla="*/ 171 h 436"/>
                  <a:gd name="T12" fmla="*/ 0 w 163"/>
                  <a:gd name="T13" fmla="*/ 217 h 436"/>
                  <a:gd name="T14" fmla="*/ 4 w 163"/>
                  <a:gd name="T15" fmla="*/ 263 h 436"/>
                  <a:gd name="T16" fmla="*/ 18 w 163"/>
                  <a:gd name="T17" fmla="*/ 305 h 436"/>
                  <a:gd name="T18" fmla="*/ 39 w 163"/>
                  <a:gd name="T19" fmla="*/ 344 h 436"/>
                  <a:gd name="T20" fmla="*/ 67 w 163"/>
                  <a:gd name="T21" fmla="*/ 378 h 436"/>
                  <a:gd name="T22" fmla="*/ 100 w 163"/>
                  <a:gd name="T23" fmla="*/ 407 h 436"/>
                  <a:gd name="T24" fmla="*/ 140 w 163"/>
                  <a:gd name="T25" fmla="*/ 428 h 436"/>
                  <a:gd name="T26" fmla="*/ 163 w 163"/>
                  <a:gd name="T27" fmla="*/ 436 h 436"/>
                  <a:gd name="T28" fmla="*/ 162 w 163"/>
                  <a:gd name="T29" fmla="*/ 432 h 436"/>
                  <a:gd name="T30" fmla="*/ 162 w 163"/>
                  <a:gd name="T31" fmla="*/ 430 h 436"/>
                  <a:gd name="T32" fmla="*/ 162 w 163"/>
                  <a:gd name="T33" fmla="*/ 426 h 436"/>
                  <a:gd name="T34" fmla="*/ 160 w 163"/>
                  <a:gd name="T35" fmla="*/ 424 h 436"/>
                  <a:gd name="T36" fmla="*/ 125 w 163"/>
                  <a:gd name="T37" fmla="*/ 409 h 436"/>
                  <a:gd name="T38" fmla="*/ 91 w 163"/>
                  <a:gd name="T39" fmla="*/ 386 h 436"/>
                  <a:gd name="T40" fmla="*/ 60 w 163"/>
                  <a:gd name="T41" fmla="*/ 355 h 436"/>
                  <a:gd name="T42" fmla="*/ 37 w 163"/>
                  <a:gd name="T43" fmla="*/ 321 h 436"/>
                  <a:gd name="T44" fmla="*/ 19 w 163"/>
                  <a:gd name="T45" fmla="*/ 282 h 436"/>
                  <a:gd name="T46" fmla="*/ 12 w 163"/>
                  <a:gd name="T47" fmla="*/ 238 h 436"/>
                  <a:gd name="T48" fmla="*/ 12 w 163"/>
                  <a:gd name="T49" fmla="*/ 194 h 436"/>
                  <a:gd name="T50" fmla="*/ 19 w 163"/>
                  <a:gd name="T51" fmla="*/ 152 h 436"/>
                  <a:gd name="T52" fmla="*/ 37 w 163"/>
                  <a:gd name="T53" fmla="*/ 114 h 436"/>
                  <a:gd name="T54" fmla="*/ 60 w 163"/>
                  <a:gd name="T55" fmla="*/ 77 h 436"/>
                  <a:gd name="T56" fmla="*/ 91 w 163"/>
                  <a:gd name="T57" fmla="*/ 48 h 436"/>
                  <a:gd name="T58" fmla="*/ 125 w 163"/>
                  <a:gd name="T59" fmla="*/ 25 h 436"/>
                  <a:gd name="T60" fmla="*/ 152 w 163"/>
                  <a:gd name="T61" fmla="*/ 12 h 436"/>
                  <a:gd name="T62" fmla="*/ 152 w 163"/>
                  <a:gd name="T63" fmla="*/ 10 h 436"/>
                  <a:gd name="T64" fmla="*/ 152 w 163"/>
                  <a:gd name="T65" fmla="*/ 6 h 436"/>
                  <a:gd name="T66" fmla="*/ 154 w 163"/>
                  <a:gd name="T67" fmla="*/ 4 h 436"/>
                  <a:gd name="T68" fmla="*/ 154 w 163"/>
                  <a:gd name="T69" fmla="*/ 0 h 4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3"/>
                  <a:gd name="T106" fmla="*/ 0 h 436"/>
                  <a:gd name="T107" fmla="*/ 163 w 163"/>
                  <a:gd name="T108" fmla="*/ 436 h 4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3" h="436">
                    <a:moveTo>
                      <a:pt x="154" y="0"/>
                    </a:moveTo>
                    <a:lnTo>
                      <a:pt x="140" y="6"/>
                    </a:lnTo>
                    <a:lnTo>
                      <a:pt x="119" y="16"/>
                    </a:lnTo>
                    <a:lnTo>
                      <a:pt x="100" y="27"/>
                    </a:lnTo>
                    <a:lnTo>
                      <a:pt x="83" y="41"/>
                    </a:lnTo>
                    <a:lnTo>
                      <a:pt x="67" y="54"/>
                    </a:lnTo>
                    <a:lnTo>
                      <a:pt x="52" y="71"/>
                    </a:lnTo>
                    <a:lnTo>
                      <a:pt x="39" y="89"/>
                    </a:lnTo>
                    <a:lnTo>
                      <a:pt x="27" y="108"/>
                    </a:lnTo>
                    <a:lnTo>
                      <a:pt x="18" y="127"/>
                    </a:lnTo>
                    <a:lnTo>
                      <a:pt x="10" y="148"/>
                    </a:lnTo>
                    <a:lnTo>
                      <a:pt x="4" y="171"/>
                    </a:lnTo>
                    <a:lnTo>
                      <a:pt x="0" y="194"/>
                    </a:lnTo>
                    <a:lnTo>
                      <a:pt x="0" y="217"/>
                    </a:lnTo>
                    <a:lnTo>
                      <a:pt x="0" y="240"/>
                    </a:lnTo>
                    <a:lnTo>
                      <a:pt x="4" y="263"/>
                    </a:lnTo>
                    <a:lnTo>
                      <a:pt x="10" y="284"/>
                    </a:lnTo>
                    <a:lnTo>
                      <a:pt x="18" y="305"/>
                    </a:lnTo>
                    <a:lnTo>
                      <a:pt x="27" y="327"/>
                    </a:lnTo>
                    <a:lnTo>
                      <a:pt x="39" y="344"/>
                    </a:lnTo>
                    <a:lnTo>
                      <a:pt x="52" y="363"/>
                    </a:lnTo>
                    <a:lnTo>
                      <a:pt x="67" y="378"/>
                    </a:lnTo>
                    <a:lnTo>
                      <a:pt x="83" y="394"/>
                    </a:lnTo>
                    <a:lnTo>
                      <a:pt x="100" y="407"/>
                    </a:lnTo>
                    <a:lnTo>
                      <a:pt x="119" y="419"/>
                    </a:lnTo>
                    <a:lnTo>
                      <a:pt x="140" y="428"/>
                    </a:lnTo>
                    <a:lnTo>
                      <a:pt x="162" y="436"/>
                    </a:lnTo>
                    <a:lnTo>
                      <a:pt x="163" y="436"/>
                    </a:lnTo>
                    <a:lnTo>
                      <a:pt x="162" y="434"/>
                    </a:lnTo>
                    <a:lnTo>
                      <a:pt x="162" y="432"/>
                    </a:lnTo>
                    <a:lnTo>
                      <a:pt x="162" y="430"/>
                    </a:lnTo>
                    <a:lnTo>
                      <a:pt x="162" y="428"/>
                    </a:lnTo>
                    <a:lnTo>
                      <a:pt x="162" y="426"/>
                    </a:lnTo>
                    <a:lnTo>
                      <a:pt x="160" y="424"/>
                    </a:lnTo>
                    <a:lnTo>
                      <a:pt x="144" y="419"/>
                    </a:lnTo>
                    <a:lnTo>
                      <a:pt x="125" y="409"/>
                    </a:lnTo>
                    <a:lnTo>
                      <a:pt x="108" y="398"/>
                    </a:lnTo>
                    <a:lnTo>
                      <a:pt x="91" y="386"/>
                    </a:lnTo>
                    <a:lnTo>
                      <a:pt x="75" y="371"/>
                    </a:lnTo>
                    <a:lnTo>
                      <a:pt x="60" y="355"/>
                    </a:lnTo>
                    <a:lnTo>
                      <a:pt x="48" y="338"/>
                    </a:lnTo>
                    <a:lnTo>
                      <a:pt x="37" y="321"/>
                    </a:lnTo>
                    <a:lnTo>
                      <a:pt x="27" y="302"/>
                    </a:lnTo>
                    <a:lnTo>
                      <a:pt x="19" y="282"/>
                    </a:lnTo>
                    <a:lnTo>
                      <a:pt x="16" y="261"/>
                    </a:lnTo>
                    <a:lnTo>
                      <a:pt x="12" y="238"/>
                    </a:lnTo>
                    <a:lnTo>
                      <a:pt x="10" y="217"/>
                    </a:lnTo>
                    <a:lnTo>
                      <a:pt x="12" y="194"/>
                    </a:lnTo>
                    <a:lnTo>
                      <a:pt x="16" y="173"/>
                    </a:lnTo>
                    <a:lnTo>
                      <a:pt x="19" y="152"/>
                    </a:lnTo>
                    <a:lnTo>
                      <a:pt x="27" y="131"/>
                    </a:lnTo>
                    <a:lnTo>
                      <a:pt x="37" y="114"/>
                    </a:lnTo>
                    <a:lnTo>
                      <a:pt x="48" y="94"/>
                    </a:lnTo>
                    <a:lnTo>
                      <a:pt x="60" y="77"/>
                    </a:lnTo>
                    <a:lnTo>
                      <a:pt x="75" y="62"/>
                    </a:lnTo>
                    <a:lnTo>
                      <a:pt x="91" y="48"/>
                    </a:lnTo>
                    <a:lnTo>
                      <a:pt x="108" y="35"/>
                    </a:lnTo>
                    <a:lnTo>
                      <a:pt x="125" y="25"/>
                    </a:lnTo>
                    <a:lnTo>
                      <a:pt x="144" y="16"/>
                    </a:lnTo>
                    <a:lnTo>
                      <a:pt x="152" y="12"/>
                    </a:lnTo>
                    <a:lnTo>
                      <a:pt x="152" y="10"/>
                    </a:lnTo>
                    <a:lnTo>
                      <a:pt x="152" y="8"/>
                    </a:lnTo>
                    <a:lnTo>
                      <a:pt x="152" y="6"/>
                    </a:lnTo>
                    <a:lnTo>
                      <a:pt x="154" y="6"/>
                    </a:lnTo>
                    <a:lnTo>
                      <a:pt x="154" y="4"/>
                    </a:lnTo>
                    <a:lnTo>
                      <a:pt x="154" y="2"/>
                    </a:lnTo>
                    <a:lnTo>
                      <a:pt x="154" y="0"/>
                    </a:lnTo>
                    <a:close/>
                  </a:path>
                </a:pathLst>
              </a:custGeom>
              <a:solidFill>
                <a:srgbClr val="D5EEFF"/>
              </a:solidFill>
              <a:ln w="9525">
                <a:noFill/>
                <a:round/>
              </a:ln>
            </p:spPr>
            <p:txBody>
              <a:bodyPr/>
              <a:lstStyle/>
              <a:p>
                <a:endParaRPr lang="en-US"/>
              </a:p>
            </p:txBody>
          </p:sp>
          <p:sp>
            <p:nvSpPr>
              <p:cNvPr id="44316" name="Freeform 487"/>
              <p:cNvSpPr/>
              <p:nvPr/>
            </p:nvSpPr>
            <p:spPr bwMode="auto">
              <a:xfrm>
                <a:off x="4155" y="1886"/>
                <a:ext cx="156" cy="424"/>
              </a:xfrm>
              <a:custGeom>
                <a:avLst/>
                <a:gdLst>
                  <a:gd name="T0" fmla="*/ 136 w 156"/>
                  <a:gd name="T1" fmla="*/ 4 h 424"/>
                  <a:gd name="T2" fmla="*/ 98 w 156"/>
                  <a:gd name="T3" fmla="*/ 25 h 424"/>
                  <a:gd name="T4" fmla="*/ 65 w 156"/>
                  <a:gd name="T5" fmla="*/ 52 h 424"/>
                  <a:gd name="T6" fmla="*/ 37 w 156"/>
                  <a:gd name="T7" fmla="*/ 87 h 424"/>
                  <a:gd name="T8" fmla="*/ 17 w 156"/>
                  <a:gd name="T9" fmla="*/ 123 h 424"/>
                  <a:gd name="T10" fmla="*/ 4 w 156"/>
                  <a:gd name="T11" fmla="*/ 165 h 424"/>
                  <a:gd name="T12" fmla="*/ 0 w 156"/>
                  <a:gd name="T13" fmla="*/ 211 h 424"/>
                  <a:gd name="T14" fmla="*/ 4 w 156"/>
                  <a:gd name="T15" fmla="*/ 255 h 424"/>
                  <a:gd name="T16" fmla="*/ 17 w 156"/>
                  <a:gd name="T17" fmla="*/ 298 h 424"/>
                  <a:gd name="T18" fmla="*/ 37 w 156"/>
                  <a:gd name="T19" fmla="*/ 336 h 424"/>
                  <a:gd name="T20" fmla="*/ 65 w 156"/>
                  <a:gd name="T21" fmla="*/ 369 h 424"/>
                  <a:gd name="T22" fmla="*/ 98 w 156"/>
                  <a:gd name="T23" fmla="*/ 395 h 424"/>
                  <a:gd name="T24" fmla="*/ 136 w 156"/>
                  <a:gd name="T25" fmla="*/ 417 h 424"/>
                  <a:gd name="T26" fmla="*/ 156 w 156"/>
                  <a:gd name="T27" fmla="*/ 422 h 424"/>
                  <a:gd name="T28" fmla="*/ 156 w 156"/>
                  <a:gd name="T29" fmla="*/ 420 h 424"/>
                  <a:gd name="T30" fmla="*/ 154 w 156"/>
                  <a:gd name="T31" fmla="*/ 417 h 424"/>
                  <a:gd name="T32" fmla="*/ 154 w 156"/>
                  <a:gd name="T33" fmla="*/ 413 h 424"/>
                  <a:gd name="T34" fmla="*/ 140 w 156"/>
                  <a:gd name="T35" fmla="*/ 407 h 424"/>
                  <a:gd name="T36" fmla="*/ 104 w 156"/>
                  <a:gd name="T37" fmla="*/ 388 h 424"/>
                  <a:gd name="T38" fmla="*/ 73 w 156"/>
                  <a:gd name="T39" fmla="*/ 361 h 424"/>
                  <a:gd name="T40" fmla="*/ 46 w 156"/>
                  <a:gd name="T41" fmla="*/ 330 h 424"/>
                  <a:gd name="T42" fmla="*/ 27 w 156"/>
                  <a:gd name="T43" fmla="*/ 294 h 424"/>
                  <a:gd name="T44" fmla="*/ 13 w 156"/>
                  <a:gd name="T45" fmla="*/ 253 h 424"/>
                  <a:gd name="T46" fmla="*/ 10 w 156"/>
                  <a:gd name="T47" fmla="*/ 211 h 424"/>
                  <a:gd name="T48" fmla="*/ 13 w 156"/>
                  <a:gd name="T49" fmla="*/ 167 h 424"/>
                  <a:gd name="T50" fmla="*/ 27 w 156"/>
                  <a:gd name="T51" fmla="*/ 129 h 424"/>
                  <a:gd name="T52" fmla="*/ 46 w 156"/>
                  <a:gd name="T53" fmla="*/ 92 h 424"/>
                  <a:gd name="T54" fmla="*/ 73 w 156"/>
                  <a:gd name="T55" fmla="*/ 60 h 424"/>
                  <a:gd name="T56" fmla="*/ 104 w 156"/>
                  <a:gd name="T57" fmla="*/ 35 h 424"/>
                  <a:gd name="T58" fmla="*/ 140 w 156"/>
                  <a:gd name="T59" fmla="*/ 16 h 424"/>
                  <a:gd name="T60" fmla="*/ 146 w 156"/>
                  <a:gd name="T61" fmla="*/ 12 h 424"/>
                  <a:gd name="T62" fmla="*/ 146 w 156"/>
                  <a:gd name="T63" fmla="*/ 8 h 424"/>
                  <a:gd name="T64" fmla="*/ 146 w 156"/>
                  <a:gd name="T65" fmla="*/ 6 h 424"/>
                  <a:gd name="T66" fmla="*/ 146 w 156"/>
                  <a:gd name="T67" fmla="*/ 2 h 42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56"/>
                  <a:gd name="T103" fmla="*/ 0 h 424"/>
                  <a:gd name="T104" fmla="*/ 156 w 156"/>
                  <a:gd name="T105" fmla="*/ 424 h 42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56" h="424">
                    <a:moveTo>
                      <a:pt x="146" y="0"/>
                    </a:moveTo>
                    <a:lnTo>
                      <a:pt x="136" y="4"/>
                    </a:lnTo>
                    <a:lnTo>
                      <a:pt x="117" y="14"/>
                    </a:lnTo>
                    <a:lnTo>
                      <a:pt x="98" y="25"/>
                    </a:lnTo>
                    <a:lnTo>
                      <a:pt x="81" y="39"/>
                    </a:lnTo>
                    <a:lnTo>
                      <a:pt x="65" y="52"/>
                    </a:lnTo>
                    <a:lnTo>
                      <a:pt x="50" y="69"/>
                    </a:lnTo>
                    <a:lnTo>
                      <a:pt x="37" y="87"/>
                    </a:lnTo>
                    <a:lnTo>
                      <a:pt x="27" y="104"/>
                    </a:lnTo>
                    <a:lnTo>
                      <a:pt x="17" y="123"/>
                    </a:lnTo>
                    <a:lnTo>
                      <a:pt x="10" y="144"/>
                    </a:lnTo>
                    <a:lnTo>
                      <a:pt x="4" y="165"/>
                    </a:lnTo>
                    <a:lnTo>
                      <a:pt x="0" y="188"/>
                    </a:lnTo>
                    <a:lnTo>
                      <a:pt x="0" y="211"/>
                    </a:lnTo>
                    <a:lnTo>
                      <a:pt x="0" y="234"/>
                    </a:lnTo>
                    <a:lnTo>
                      <a:pt x="4" y="255"/>
                    </a:lnTo>
                    <a:lnTo>
                      <a:pt x="10" y="276"/>
                    </a:lnTo>
                    <a:lnTo>
                      <a:pt x="17" y="298"/>
                    </a:lnTo>
                    <a:lnTo>
                      <a:pt x="27" y="317"/>
                    </a:lnTo>
                    <a:lnTo>
                      <a:pt x="37" y="336"/>
                    </a:lnTo>
                    <a:lnTo>
                      <a:pt x="50" y="353"/>
                    </a:lnTo>
                    <a:lnTo>
                      <a:pt x="65" y="369"/>
                    </a:lnTo>
                    <a:lnTo>
                      <a:pt x="81" y="384"/>
                    </a:lnTo>
                    <a:lnTo>
                      <a:pt x="98" y="395"/>
                    </a:lnTo>
                    <a:lnTo>
                      <a:pt x="117" y="407"/>
                    </a:lnTo>
                    <a:lnTo>
                      <a:pt x="136" y="417"/>
                    </a:lnTo>
                    <a:lnTo>
                      <a:pt x="156" y="424"/>
                    </a:lnTo>
                    <a:lnTo>
                      <a:pt x="156" y="422"/>
                    </a:lnTo>
                    <a:lnTo>
                      <a:pt x="156" y="420"/>
                    </a:lnTo>
                    <a:lnTo>
                      <a:pt x="154" y="418"/>
                    </a:lnTo>
                    <a:lnTo>
                      <a:pt x="154" y="417"/>
                    </a:lnTo>
                    <a:lnTo>
                      <a:pt x="154" y="415"/>
                    </a:lnTo>
                    <a:lnTo>
                      <a:pt x="154" y="413"/>
                    </a:lnTo>
                    <a:lnTo>
                      <a:pt x="140" y="407"/>
                    </a:lnTo>
                    <a:lnTo>
                      <a:pt x="121" y="397"/>
                    </a:lnTo>
                    <a:lnTo>
                      <a:pt x="104" y="388"/>
                    </a:lnTo>
                    <a:lnTo>
                      <a:pt x="88" y="374"/>
                    </a:lnTo>
                    <a:lnTo>
                      <a:pt x="73" y="361"/>
                    </a:lnTo>
                    <a:lnTo>
                      <a:pt x="58" y="346"/>
                    </a:lnTo>
                    <a:lnTo>
                      <a:pt x="46" y="330"/>
                    </a:lnTo>
                    <a:lnTo>
                      <a:pt x="37" y="313"/>
                    </a:lnTo>
                    <a:lnTo>
                      <a:pt x="27" y="294"/>
                    </a:lnTo>
                    <a:lnTo>
                      <a:pt x="19" y="275"/>
                    </a:lnTo>
                    <a:lnTo>
                      <a:pt x="13" y="253"/>
                    </a:lnTo>
                    <a:lnTo>
                      <a:pt x="12" y="232"/>
                    </a:lnTo>
                    <a:lnTo>
                      <a:pt x="10" y="211"/>
                    </a:lnTo>
                    <a:lnTo>
                      <a:pt x="12" y="188"/>
                    </a:lnTo>
                    <a:lnTo>
                      <a:pt x="13" y="167"/>
                    </a:lnTo>
                    <a:lnTo>
                      <a:pt x="19" y="148"/>
                    </a:lnTo>
                    <a:lnTo>
                      <a:pt x="27" y="129"/>
                    </a:lnTo>
                    <a:lnTo>
                      <a:pt x="37" y="110"/>
                    </a:lnTo>
                    <a:lnTo>
                      <a:pt x="46" y="92"/>
                    </a:lnTo>
                    <a:lnTo>
                      <a:pt x="58" y="75"/>
                    </a:lnTo>
                    <a:lnTo>
                      <a:pt x="73" y="60"/>
                    </a:lnTo>
                    <a:lnTo>
                      <a:pt x="88" y="46"/>
                    </a:lnTo>
                    <a:lnTo>
                      <a:pt x="104" y="35"/>
                    </a:lnTo>
                    <a:lnTo>
                      <a:pt x="121" y="23"/>
                    </a:lnTo>
                    <a:lnTo>
                      <a:pt x="140" y="16"/>
                    </a:lnTo>
                    <a:lnTo>
                      <a:pt x="146" y="14"/>
                    </a:lnTo>
                    <a:lnTo>
                      <a:pt x="146" y="12"/>
                    </a:lnTo>
                    <a:lnTo>
                      <a:pt x="146" y="10"/>
                    </a:lnTo>
                    <a:lnTo>
                      <a:pt x="146" y="8"/>
                    </a:lnTo>
                    <a:lnTo>
                      <a:pt x="146" y="6"/>
                    </a:lnTo>
                    <a:lnTo>
                      <a:pt x="146" y="4"/>
                    </a:lnTo>
                    <a:lnTo>
                      <a:pt x="146" y="2"/>
                    </a:lnTo>
                    <a:lnTo>
                      <a:pt x="146" y="0"/>
                    </a:lnTo>
                    <a:close/>
                  </a:path>
                </a:pathLst>
              </a:custGeom>
              <a:solidFill>
                <a:srgbClr val="D6EEFF"/>
              </a:solidFill>
              <a:ln w="9525">
                <a:noFill/>
                <a:round/>
              </a:ln>
            </p:spPr>
            <p:txBody>
              <a:bodyPr/>
              <a:lstStyle/>
              <a:p>
                <a:endParaRPr lang="en-US"/>
              </a:p>
            </p:txBody>
          </p:sp>
          <p:sp>
            <p:nvSpPr>
              <p:cNvPr id="44317" name="Freeform 488"/>
              <p:cNvSpPr/>
              <p:nvPr/>
            </p:nvSpPr>
            <p:spPr bwMode="auto">
              <a:xfrm>
                <a:off x="4159" y="1892"/>
                <a:ext cx="150" cy="412"/>
              </a:xfrm>
              <a:custGeom>
                <a:avLst/>
                <a:gdLst>
                  <a:gd name="T0" fmla="*/ 134 w 150"/>
                  <a:gd name="T1" fmla="*/ 4 h 412"/>
                  <a:gd name="T2" fmla="*/ 98 w 150"/>
                  <a:gd name="T3" fmla="*/ 23 h 412"/>
                  <a:gd name="T4" fmla="*/ 65 w 150"/>
                  <a:gd name="T5" fmla="*/ 50 h 412"/>
                  <a:gd name="T6" fmla="*/ 38 w 150"/>
                  <a:gd name="T7" fmla="*/ 82 h 412"/>
                  <a:gd name="T8" fmla="*/ 17 w 150"/>
                  <a:gd name="T9" fmla="*/ 119 h 412"/>
                  <a:gd name="T10" fmla="*/ 6 w 150"/>
                  <a:gd name="T11" fmla="*/ 161 h 412"/>
                  <a:gd name="T12" fmla="*/ 0 w 150"/>
                  <a:gd name="T13" fmla="*/ 205 h 412"/>
                  <a:gd name="T14" fmla="*/ 6 w 150"/>
                  <a:gd name="T15" fmla="*/ 249 h 412"/>
                  <a:gd name="T16" fmla="*/ 17 w 150"/>
                  <a:gd name="T17" fmla="*/ 290 h 412"/>
                  <a:gd name="T18" fmla="*/ 38 w 150"/>
                  <a:gd name="T19" fmla="*/ 326 h 412"/>
                  <a:gd name="T20" fmla="*/ 65 w 150"/>
                  <a:gd name="T21" fmla="*/ 359 h 412"/>
                  <a:gd name="T22" fmla="*/ 98 w 150"/>
                  <a:gd name="T23" fmla="*/ 386 h 412"/>
                  <a:gd name="T24" fmla="*/ 134 w 150"/>
                  <a:gd name="T25" fmla="*/ 407 h 412"/>
                  <a:gd name="T26" fmla="*/ 150 w 150"/>
                  <a:gd name="T27" fmla="*/ 411 h 412"/>
                  <a:gd name="T28" fmla="*/ 150 w 150"/>
                  <a:gd name="T29" fmla="*/ 407 h 412"/>
                  <a:gd name="T30" fmla="*/ 150 w 150"/>
                  <a:gd name="T31" fmla="*/ 405 h 412"/>
                  <a:gd name="T32" fmla="*/ 150 w 150"/>
                  <a:gd name="T33" fmla="*/ 401 h 412"/>
                  <a:gd name="T34" fmla="*/ 138 w 150"/>
                  <a:gd name="T35" fmla="*/ 395 h 412"/>
                  <a:gd name="T36" fmla="*/ 104 w 150"/>
                  <a:gd name="T37" fmla="*/ 376 h 412"/>
                  <a:gd name="T38" fmla="*/ 73 w 150"/>
                  <a:gd name="T39" fmla="*/ 351 h 412"/>
                  <a:gd name="T40" fmla="*/ 46 w 150"/>
                  <a:gd name="T41" fmla="*/ 320 h 412"/>
                  <a:gd name="T42" fmla="*/ 27 w 150"/>
                  <a:gd name="T43" fmla="*/ 286 h 412"/>
                  <a:gd name="T44" fmla="*/ 15 w 150"/>
                  <a:gd name="T45" fmla="*/ 247 h 412"/>
                  <a:gd name="T46" fmla="*/ 11 w 150"/>
                  <a:gd name="T47" fmla="*/ 205 h 412"/>
                  <a:gd name="T48" fmla="*/ 15 w 150"/>
                  <a:gd name="T49" fmla="*/ 163 h 412"/>
                  <a:gd name="T50" fmla="*/ 27 w 150"/>
                  <a:gd name="T51" fmla="*/ 125 h 412"/>
                  <a:gd name="T52" fmla="*/ 46 w 150"/>
                  <a:gd name="T53" fmla="*/ 88 h 412"/>
                  <a:gd name="T54" fmla="*/ 73 w 150"/>
                  <a:gd name="T55" fmla="*/ 58 h 412"/>
                  <a:gd name="T56" fmla="*/ 104 w 150"/>
                  <a:gd name="T57" fmla="*/ 33 h 412"/>
                  <a:gd name="T58" fmla="*/ 138 w 150"/>
                  <a:gd name="T59" fmla="*/ 13 h 412"/>
                  <a:gd name="T60" fmla="*/ 140 w 150"/>
                  <a:gd name="T61" fmla="*/ 11 h 412"/>
                  <a:gd name="T62" fmla="*/ 142 w 150"/>
                  <a:gd name="T63" fmla="*/ 8 h 412"/>
                  <a:gd name="T64" fmla="*/ 142 w 150"/>
                  <a:gd name="T65" fmla="*/ 6 h 412"/>
                  <a:gd name="T66" fmla="*/ 142 w 150"/>
                  <a:gd name="T67" fmla="*/ 2 h 41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50"/>
                  <a:gd name="T103" fmla="*/ 0 h 412"/>
                  <a:gd name="T104" fmla="*/ 150 w 150"/>
                  <a:gd name="T105" fmla="*/ 412 h 41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50" h="412">
                    <a:moveTo>
                      <a:pt x="142" y="0"/>
                    </a:moveTo>
                    <a:lnTo>
                      <a:pt x="134" y="4"/>
                    </a:lnTo>
                    <a:lnTo>
                      <a:pt x="115" y="13"/>
                    </a:lnTo>
                    <a:lnTo>
                      <a:pt x="98" y="23"/>
                    </a:lnTo>
                    <a:lnTo>
                      <a:pt x="81" y="36"/>
                    </a:lnTo>
                    <a:lnTo>
                      <a:pt x="65" y="50"/>
                    </a:lnTo>
                    <a:lnTo>
                      <a:pt x="50" y="65"/>
                    </a:lnTo>
                    <a:lnTo>
                      <a:pt x="38" y="82"/>
                    </a:lnTo>
                    <a:lnTo>
                      <a:pt x="27" y="102"/>
                    </a:lnTo>
                    <a:lnTo>
                      <a:pt x="17" y="119"/>
                    </a:lnTo>
                    <a:lnTo>
                      <a:pt x="9" y="140"/>
                    </a:lnTo>
                    <a:lnTo>
                      <a:pt x="6" y="161"/>
                    </a:lnTo>
                    <a:lnTo>
                      <a:pt x="2" y="182"/>
                    </a:lnTo>
                    <a:lnTo>
                      <a:pt x="0" y="205"/>
                    </a:lnTo>
                    <a:lnTo>
                      <a:pt x="2" y="226"/>
                    </a:lnTo>
                    <a:lnTo>
                      <a:pt x="6" y="249"/>
                    </a:lnTo>
                    <a:lnTo>
                      <a:pt x="9" y="270"/>
                    </a:lnTo>
                    <a:lnTo>
                      <a:pt x="17" y="290"/>
                    </a:lnTo>
                    <a:lnTo>
                      <a:pt x="27" y="309"/>
                    </a:lnTo>
                    <a:lnTo>
                      <a:pt x="38" y="326"/>
                    </a:lnTo>
                    <a:lnTo>
                      <a:pt x="50" y="343"/>
                    </a:lnTo>
                    <a:lnTo>
                      <a:pt x="65" y="359"/>
                    </a:lnTo>
                    <a:lnTo>
                      <a:pt x="81" y="374"/>
                    </a:lnTo>
                    <a:lnTo>
                      <a:pt x="98" y="386"/>
                    </a:lnTo>
                    <a:lnTo>
                      <a:pt x="115" y="397"/>
                    </a:lnTo>
                    <a:lnTo>
                      <a:pt x="134" y="407"/>
                    </a:lnTo>
                    <a:lnTo>
                      <a:pt x="150" y="412"/>
                    </a:lnTo>
                    <a:lnTo>
                      <a:pt x="150" y="411"/>
                    </a:lnTo>
                    <a:lnTo>
                      <a:pt x="150" y="409"/>
                    </a:lnTo>
                    <a:lnTo>
                      <a:pt x="150" y="407"/>
                    </a:lnTo>
                    <a:lnTo>
                      <a:pt x="150" y="405"/>
                    </a:lnTo>
                    <a:lnTo>
                      <a:pt x="150" y="403"/>
                    </a:lnTo>
                    <a:lnTo>
                      <a:pt x="150" y="401"/>
                    </a:lnTo>
                    <a:lnTo>
                      <a:pt x="148" y="399"/>
                    </a:lnTo>
                    <a:lnTo>
                      <a:pt x="138" y="395"/>
                    </a:lnTo>
                    <a:lnTo>
                      <a:pt x="121" y="388"/>
                    </a:lnTo>
                    <a:lnTo>
                      <a:pt x="104" y="376"/>
                    </a:lnTo>
                    <a:lnTo>
                      <a:pt x="86" y="364"/>
                    </a:lnTo>
                    <a:lnTo>
                      <a:pt x="73" y="351"/>
                    </a:lnTo>
                    <a:lnTo>
                      <a:pt x="59" y="338"/>
                    </a:lnTo>
                    <a:lnTo>
                      <a:pt x="46" y="320"/>
                    </a:lnTo>
                    <a:lnTo>
                      <a:pt x="36" y="303"/>
                    </a:lnTo>
                    <a:lnTo>
                      <a:pt x="27" y="286"/>
                    </a:lnTo>
                    <a:lnTo>
                      <a:pt x="21" y="267"/>
                    </a:lnTo>
                    <a:lnTo>
                      <a:pt x="15" y="247"/>
                    </a:lnTo>
                    <a:lnTo>
                      <a:pt x="11" y="226"/>
                    </a:lnTo>
                    <a:lnTo>
                      <a:pt x="11" y="205"/>
                    </a:lnTo>
                    <a:lnTo>
                      <a:pt x="11" y="184"/>
                    </a:lnTo>
                    <a:lnTo>
                      <a:pt x="15" y="163"/>
                    </a:lnTo>
                    <a:lnTo>
                      <a:pt x="21" y="144"/>
                    </a:lnTo>
                    <a:lnTo>
                      <a:pt x="27" y="125"/>
                    </a:lnTo>
                    <a:lnTo>
                      <a:pt x="36" y="105"/>
                    </a:lnTo>
                    <a:lnTo>
                      <a:pt x="46" y="88"/>
                    </a:lnTo>
                    <a:lnTo>
                      <a:pt x="59" y="73"/>
                    </a:lnTo>
                    <a:lnTo>
                      <a:pt x="73" y="58"/>
                    </a:lnTo>
                    <a:lnTo>
                      <a:pt x="86" y="44"/>
                    </a:lnTo>
                    <a:lnTo>
                      <a:pt x="104" y="33"/>
                    </a:lnTo>
                    <a:lnTo>
                      <a:pt x="121" y="23"/>
                    </a:lnTo>
                    <a:lnTo>
                      <a:pt x="138" y="13"/>
                    </a:lnTo>
                    <a:lnTo>
                      <a:pt x="140" y="13"/>
                    </a:lnTo>
                    <a:lnTo>
                      <a:pt x="140" y="11"/>
                    </a:lnTo>
                    <a:lnTo>
                      <a:pt x="140" y="10"/>
                    </a:lnTo>
                    <a:lnTo>
                      <a:pt x="142" y="8"/>
                    </a:lnTo>
                    <a:lnTo>
                      <a:pt x="142" y="6"/>
                    </a:lnTo>
                    <a:lnTo>
                      <a:pt x="142" y="4"/>
                    </a:lnTo>
                    <a:lnTo>
                      <a:pt x="142" y="2"/>
                    </a:lnTo>
                    <a:lnTo>
                      <a:pt x="142" y="0"/>
                    </a:lnTo>
                    <a:close/>
                  </a:path>
                </a:pathLst>
              </a:custGeom>
              <a:solidFill>
                <a:srgbClr val="D7EFFF"/>
              </a:solidFill>
              <a:ln w="9525">
                <a:noFill/>
                <a:round/>
              </a:ln>
            </p:spPr>
            <p:txBody>
              <a:bodyPr/>
              <a:lstStyle/>
              <a:p>
                <a:endParaRPr lang="en-US"/>
              </a:p>
            </p:txBody>
          </p:sp>
          <p:sp>
            <p:nvSpPr>
              <p:cNvPr id="44318" name="Freeform 489"/>
              <p:cNvSpPr/>
              <p:nvPr/>
            </p:nvSpPr>
            <p:spPr bwMode="auto">
              <a:xfrm>
                <a:off x="4165" y="1900"/>
                <a:ext cx="144" cy="399"/>
              </a:xfrm>
              <a:custGeom>
                <a:avLst/>
                <a:gdLst>
                  <a:gd name="T0" fmla="*/ 130 w 144"/>
                  <a:gd name="T1" fmla="*/ 2 h 399"/>
                  <a:gd name="T2" fmla="*/ 94 w 144"/>
                  <a:gd name="T3" fmla="*/ 21 h 399"/>
                  <a:gd name="T4" fmla="*/ 63 w 144"/>
                  <a:gd name="T5" fmla="*/ 46 h 399"/>
                  <a:gd name="T6" fmla="*/ 36 w 144"/>
                  <a:gd name="T7" fmla="*/ 78 h 399"/>
                  <a:gd name="T8" fmla="*/ 17 w 144"/>
                  <a:gd name="T9" fmla="*/ 115 h 399"/>
                  <a:gd name="T10" fmla="*/ 3 w 144"/>
                  <a:gd name="T11" fmla="*/ 153 h 399"/>
                  <a:gd name="T12" fmla="*/ 0 w 144"/>
                  <a:gd name="T13" fmla="*/ 197 h 399"/>
                  <a:gd name="T14" fmla="*/ 3 w 144"/>
                  <a:gd name="T15" fmla="*/ 239 h 399"/>
                  <a:gd name="T16" fmla="*/ 17 w 144"/>
                  <a:gd name="T17" fmla="*/ 280 h 399"/>
                  <a:gd name="T18" fmla="*/ 36 w 144"/>
                  <a:gd name="T19" fmla="*/ 316 h 399"/>
                  <a:gd name="T20" fmla="*/ 63 w 144"/>
                  <a:gd name="T21" fmla="*/ 347 h 399"/>
                  <a:gd name="T22" fmla="*/ 94 w 144"/>
                  <a:gd name="T23" fmla="*/ 374 h 399"/>
                  <a:gd name="T24" fmla="*/ 130 w 144"/>
                  <a:gd name="T25" fmla="*/ 393 h 399"/>
                  <a:gd name="T26" fmla="*/ 144 w 144"/>
                  <a:gd name="T27" fmla="*/ 397 h 399"/>
                  <a:gd name="T28" fmla="*/ 144 w 144"/>
                  <a:gd name="T29" fmla="*/ 393 h 399"/>
                  <a:gd name="T30" fmla="*/ 142 w 144"/>
                  <a:gd name="T31" fmla="*/ 391 h 399"/>
                  <a:gd name="T32" fmla="*/ 142 w 144"/>
                  <a:gd name="T33" fmla="*/ 387 h 399"/>
                  <a:gd name="T34" fmla="*/ 134 w 144"/>
                  <a:gd name="T35" fmla="*/ 383 h 399"/>
                  <a:gd name="T36" fmla="*/ 99 w 144"/>
                  <a:gd name="T37" fmla="*/ 364 h 399"/>
                  <a:gd name="T38" fmla="*/ 71 w 144"/>
                  <a:gd name="T39" fmla="*/ 339 h 399"/>
                  <a:gd name="T40" fmla="*/ 46 w 144"/>
                  <a:gd name="T41" fmla="*/ 310 h 399"/>
                  <a:gd name="T42" fmla="*/ 27 w 144"/>
                  <a:gd name="T43" fmla="*/ 276 h 399"/>
                  <a:gd name="T44" fmla="*/ 15 w 144"/>
                  <a:gd name="T45" fmla="*/ 238 h 399"/>
                  <a:gd name="T46" fmla="*/ 11 w 144"/>
                  <a:gd name="T47" fmla="*/ 197 h 399"/>
                  <a:gd name="T48" fmla="*/ 15 w 144"/>
                  <a:gd name="T49" fmla="*/ 157 h 399"/>
                  <a:gd name="T50" fmla="*/ 27 w 144"/>
                  <a:gd name="T51" fmla="*/ 119 h 399"/>
                  <a:gd name="T52" fmla="*/ 46 w 144"/>
                  <a:gd name="T53" fmla="*/ 84 h 399"/>
                  <a:gd name="T54" fmla="*/ 71 w 144"/>
                  <a:gd name="T55" fmla="*/ 53 h 399"/>
                  <a:gd name="T56" fmla="*/ 99 w 144"/>
                  <a:gd name="T57" fmla="*/ 28 h 399"/>
                  <a:gd name="T58" fmla="*/ 134 w 144"/>
                  <a:gd name="T59" fmla="*/ 11 h 399"/>
                  <a:gd name="T60" fmla="*/ 134 w 144"/>
                  <a:gd name="T61" fmla="*/ 7 h 399"/>
                  <a:gd name="T62" fmla="*/ 134 w 144"/>
                  <a:gd name="T63" fmla="*/ 5 h 399"/>
                  <a:gd name="T64" fmla="*/ 134 w 144"/>
                  <a:gd name="T65" fmla="*/ 2 h 399"/>
                  <a:gd name="T66" fmla="*/ 136 w 144"/>
                  <a:gd name="T67" fmla="*/ 0 h 39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44"/>
                  <a:gd name="T103" fmla="*/ 0 h 399"/>
                  <a:gd name="T104" fmla="*/ 144 w 144"/>
                  <a:gd name="T105" fmla="*/ 399 h 39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44" h="399">
                    <a:moveTo>
                      <a:pt x="136" y="0"/>
                    </a:moveTo>
                    <a:lnTo>
                      <a:pt x="130" y="2"/>
                    </a:lnTo>
                    <a:lnTo>
                      <a:pt x="111" y="9"/>
                    </a:lnTo>
                    <a:lnTo>
                      <a:pt x="94" y="21"/>
                    </a:lnTo>
                    <a:lnTo>
                      <a:pt x="78" y="32"/>
                    </a:lnTo>
                    <a:lnTo>
                      <a:pt x="63" y="46"/>
                    </a:lnTo>
                    <a:lnTo>
                      <a:pt x="48" y="61"/>
                    </a:lnTo>
                    <a:lnTo>
                      <a:pt x="36" y="78"/>
                    </a:lnTo>
                    <a:lnTo>
                      <a:pt x="27" y="96"/>
                    </a:lnTo>
                    <a:lnTo>
                      <a:pt x="17" y="115"/>
                    </a:lnTo>
                    <a:lnTo>
                      <a:pt x="9" y="134"/>
                    </a:lnTo>
                    <a:lnTo>
                      <a:pt x="3" y="153"/>
                    </a:lnTo>
                    <a:lnTo>
                      <a:pt x="2" y="174"/>
                    </a:lnTo>
                    <a:lnTo>
                      <a:pt x="0" y="197"/>
                    </a:lnTo>
                    <a:lnTo>
                      <a:pt x="2" y="218"/>
                    </a:lnTo>
                    <a:lnTo>
                      <a:pt x="3" y="239"/>
                    </a:lnTo>
                    <a:lnTo>
                      <a:pt x="9" y="261"/>
                    </a:lnTo>
                    <a:lnTo>
                      <a:pt x="17" y="280"/>
                    </a:lnTo>
                    <a:lnTo>
                      <a:pt x="27" y="299"/>
                    </a:lnTo>
                    <a:lnTo>
                      <a:pt x="36" y="316"/>
                    </a:lnTo>
                    <a:lnTo>
                      <a:pt x="48" y="332"/>
                    </a:lnTo>
                    <a:lnTo>
                      <a:pt x="63" y="347"/>
                    </a:lnTo>
                    <a:lnTo>
                      <a:pt x="78" y="360"/>
                    </a:lnTo>
                    <a:lnTo>
                      <a:pt x="94" y="374"/>
                    </a:lnTo>
                    <a:lnTo>
                      <a:pt x="111" y="383"/>
                    </a:lnTo>
                    <a:lnTo>
                      <a:pt x="130" y="393"/>
                    </a:lnTo>
                    <a:lnTo>
                      <a:pt x="144" y="399"/>
                    </a:lnTo>
                    <a:lnTo>
                      <a:pt x="144" y="397"/>
                    </a:lnTo>
                    <a:lnTo>
                      <a:pt x="144" y="395"/>
                    </a:lnTo>
                    <a:lnTo>
                      <a:pt x="144" y="393"/>
                    </a:lnTo>
                    <a:lnTo>
                      <a:pt x="142" y="391"/>
                    </a:lnTo>
                    <a:lnTo>
                      <a:pt x="142" y="389"/>
                    </a:lnTo>
                    <a:lnTo>
                      <a:pt x="142" y="387"/>
                    </a:lnTo>
                    <a:lnTo>
                      <a:pt x="142" y="385"/>
                    </a:lnTo>
                    <a:lnTo>
                      <a:pt x="134" y="383"/>
                    </a:lnTo>
                    <a:lnTo>
                      <a:pt x="117" y="374"/>
                    </a:lnTo>
                    <a:lnTo>
                      <a:pt x="99" y="364"/>
                    </a:lnTo>
                    <a:lnTo>
                      <a:pt x="84" y="353"/>
                    </a:lnTo>
                    <a:lnTo>
                      <a:pt x="71" y="339"/>
                    </a:lnTo>
                    <a:lnTo>
                      <a:pt x="57" y="326"/>
                    </a:lnTo>
                    <a:lnTo>
                      <a:pt x="46" y="310"/>
                    </a:lnTo>
                    <a:lnTo>
                      <a:pt x="34" y="293"/>
                    </a:lnTo>
                    <a:lnTo>
                      <a:pt x="27" y="276"/>
                    </a:lnTo>
                    <a:lnTo>
                      <a:pt x="19" y="257"/>
                    </a:lnTo>
                    <a:lnTo>
                      <a:pt x="15" y="238"/>
                    </a:lnTo>
                    <a:lnTo>
                      <a:pt x="11" y="218"/>
                    </a:lnTo>
                    <a:lnTo>
                      <a:pt x="11" y="197"/>
                    </a:lnTo>
                    <a:lnTo>
                      <a:pt x="11" y="176"/>
                    </a:lnTo>
                    <a:lnTo>
                      <a:pt x="15" y="157"/>
                    </a:lnTo>
                    <a:lnTo>
                      <a:pt x="19" y="136"/>
                    </a:lnTo>
                    <a:lnTo>
                      <a:pt x="27" y="119"/>
                    </a:lnTo>
                    <a:lnTo>
                      <a:pt x="34" y="101"/>
                    </a:lnTo>
                    <a:lnTo>
                      <a:pt x="46" y="84"/>
                    </a:lnTo>
                    <a:lnTo>
                      <a:pt x="57" y="69"/>
                    </a:lnTo>
                    <a:lnTo>
                      <a:pt x="71" y="53"/>
                    </a:lnTo>
                    <a:lnTo>
                      <a:pt x="84" y="40"/>
                    </a:lnTo>
                    <a:lnTo>
                      <a:pt x="99" y="28"/>
                    </a:lnTo>
                    <a:lnTo>
                      <a:pt x="117" y="19"/>
                    </a:lnTo>
                    <a:lnTo>
                      <a:pt x="134" y="11"/>
                    </a:lnTo>
                    <a:lnTo>
                      <a:pt x="134" y="9"/>
                    </a:lnTo>
                    <a:lnTo>
                      <a:pt x="134" y="7"/>
                    </a:lnTo>
                    <a:lnTo>
                      <a:pt x="134" y="5"/>
                    </a:lnTo>
                    <a:lnTo>
                      <a:pt x="134" y="3"/>
                    </a:lnTo>
                    <a:lnTo>
                      <a:pt x="134" y="2"/>
                    </a:lnTo>
                    <a:lnTo>
                      <a:pt x="136" y="0"/>
                    </a:lnTo>
                    <a:close/>
                  </a:path>
                </a:pathLst>
              </a:custGeom>
              <a:solidFill>
                <a:srgbClr val="D8EFFF"/>
              </a:solidFill>
              <a:ln w="9525">
                <a:noFill/>
                <a:round/>
              </a:ln>
            </p:spPr>
            <p:txBody>
              <a:bodyPr/>
              <a:lstStyle/>
              <a:p>
                <a:endParaRPr lang="en-US"/>
              </a:p>
            </p:txBody>
          </p:sp>
          <p:sp>
            <p:nvSpPr>
              <p:cNvPr id="44319" name="Freeform 490"/>
              <p:cNvSpPr/>
              <p:nvPr/>
            </p:nvSpPr>
            <p:spPr bwMode="auto">
              <a:xfrm>
                <a:off x="4170" y="1905"/>
                <a:ext cx="137" cy="386"/>
              </a:xfrm>
              <a:custGeom>
                <a:avLst/>
                <a:gdLst>
                  <a:gd name="T0" fmla="*/ 127 w 137"/>
                  <a:gd name="T1" fmla="*/ 0 h 386"/>
                  <a:gd name="T2" fmla="*/ 93 w 137"/>
                  <a:gd name="T3" fmla="*/ 20 h 386"/>
                  <a:gd name="T4" fmla="*/ 62 w 137"/>
                  <a:gd name="T5" fmla="*/ 45 h 386"/>
                  <a:gd name="T6" fmla="*/ 35 w 137"/>
                  <a:gd name="T7" fmla="*/ 75 h 386"/>
                  <a:gd name="T8" fmla="*/ 16 w 137"/>
                  <a:gd name="T9" fmla="*/ 112 h 386"/>
                  <a:gd name="T10" fmla="*/ 4 w 137"/>
                  <a:gd name="T11" fmla="*/ 150 h 386"/>
                  <a:gd name="T12" fmla="*/ 0 w 137"/>
                  <a:gd name="T13" fmla="*/ 192 h 386"/>
                  <a:gd name="T14" fmla="*/ 4 w 137"/>
                  <a:gd name="T15" fmla="*/ 234 h 386"/>
                  <a:gd name="T16" fmla="*/ 16 w 137"/>
                  <a:gd name="T17" fmla="*/ 273 h 386"/>
                  <a:gd name="T18" fmla="*/ 35 w 137"/>
                  <a:gd name="T19" fmla="*/ 307 h 386"/>
                  <a:gd name="T20" fmla="*/ 62 w 137"/>
                  <a:gd name="T21" fmla="*/ 338 h 386"/>
                  <a:gd name="T22" fmla="*/ 93 w 137"/>
                  <a:gd name="T23" fmla="*/ 363 h 386"/>
                  <a:gd name="T24" fmla="*/ 127 w 137"/>
                  <a:gd name="T25" fmla="*/ 382 h 386"/>
                  <a:gd name="T26" fmla="*/ 137 w 137"/>
                  <a:gd name="T27" fmla="*/ 386 h 386"/>
                  <a:gd name="T28" fmla="*/ 137 w 137"/>
                  <a:gd name="T29" fmla="*/ 382 h 386"/>
                  <a:gd name="T30" fmla="*/ 137 w 137"/>
                  <a:gd name="T31" fmla="*/ 380 h 386"/>
                  <a:gd name="T32" fmla="*/ 137 w 137"/>
                  <a:gd name="T33" fmla="*/ 376 h 386"/>
                  <a:gd name="T34" fmla="*/ 131 w 137"/>
                  <a:gd name="T35" fmla="*/ 373 h 386"/>
                  <a:gd name="T36" fmla="*/ 98 w 137"/>
                  <a:gd name="T37" fmla="*/ 355 h 386"/>
                  <a:gd name="T38" fmla="*/ 70 w 137"/>
                  <a:gd name="T39" fmla="*/ 330 h 386"/>
                  <a:gd name="T40" fmla="*/ 45 w 137"/>
                  <a:gd name="T41" fmla="*/ 302 h 386"/>
                  <a:gd name="T42" fmla="*/ 27 w 137"/>
                  <a:gd name="T43" fmla="*/ 269 h 386"/>
                  <a:gd name="T44" fmla="*/ 16 w 137"/>
                  <a:gd name="T45" fmla="*/ 231 h 386"/>
                  <a:gd name="T46" fmla="*/ 10 w 137"/>
                  <a:gd name="T47" fmla="*/ 192 h 386"/>
                  <a:gd name="T48" fmla="*/ 16 w 137"/>
                  <a:gd name="T49" fmla="*/ 152 h 386"/>
                  <a:gd name="T50" fmla="*/ 27 w 137"/>
                  <a:gd name="T51" fmla="*/ 115 h 386"/>
                  <a:gd name="T52" fmla="*/ 45 w 137"/>
                  <a:gd name="T53" fmla="*/ 81 h 386"/>
                  <a:gd name="T54" fmla="*/ 70 w 137"/>
                  <a:gd name="T55" fmla="*/ 52 h 386"/>
                  <a:gd name="T56" fmla="*/ 98 w 137"/>
                  <a:gd name="T57" fmla="*/ 29 h 386"/>
                  <a:gd name="T58" fmla="*/ 129 w 137"/>
                  <a:gd name="T59" fmla="*/ 12 h 386"/>
                  <a:gd name="T60" fmla="*/ 129 w 137"/>
                  <a:gd name="T61" fmla="*/ 8 h 386"/>
                  <a:gd name="T62" fmla="*/ 129 w 137"/>
                  <a:gd name="T63" fmla="*/ 6 h 386"/>
                  <a:gd name="T64" fmla="*/ 129 w 137"/>
                  <a:gd name="T65" fmla="*/ 2 h 386"/>
                  <a:gd name="T66" fmla="*/ 129 w 137"/>
                  <a:gd name="T67" fmla="*/ 0 h 38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37"/>
                  <a:gd name="T103" fmla="*/ 0 h 386"/>
                  <a:gd name="T104" fmla="*/ 137 w 137"/>
                  <a:gd name="T105" fmla="*/ 386 h 38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37" h="386">
                    <a:moveTo>
                      <a:pt x="129" y="0"/>
                    </a:moveTo>
                    <a:lnTo>
                      <a:pt x="127" y="0"/>
                    </a:lnTo>
                    <a:lnTo>
                      <a:pt x="110" y="10"/>
                    </a:lnTo>
                    <a:lnTo>
                      <a:pt x="93" y="20"/>
                    </a:lnTo>
                    <a:lnTo>
                      <a:pt x="75" y="31"/>
                    </a:lnTo>
                    <a:lnTo>
                      <a:pt x="62" y="45"/>
                    </a:lnTo>
                    <a:lnTo>
                      <a:pt x="48" y="60"/>
                    </a:lnTo>
                    <a:lnTo>
                      <a:pt x="35" y="75"/>
                    </a:lnTo>
                    <a:lnTo>
                      <a:pt x="25" y="92"/>
                    </a:lnTo>
                    <a:lnTo>
                      <a:pt x="16" y="112"/>
                    </a:lnTo>
                    <a:lnTo>
                      <a:pt x="10" y="131"/>
                    </a:lnTo>
                    <a:lnTo>
                      <a:pt x="4" y="150"/>
                    </a:lnTo>
                    <a:lnTo>
                      <a:pt x="0" y="171"/>
                    </a:lnTo>
                    <a:lnTo>
                      <a:pt x="0" y="192"/>
                    </a:lnTo>
                    <a:lnTo>
                      <a:pt x="0" y="213"/>
                    </a:lnTo>
                    <a:lnTo>
                      <a:pt x="4" y="234"/>
                    </a:lnTo>
                    <a:lnTo>
                      <a:pt x="10" y="254"/>
                    </a:lnTo>
                    <a:lnTo>
                      <a:pt x="16" y="273"/>
                    </a:lnTo>
                    <a:lnTo>
                      <a:pt x="25" y="290"/>
                    </a:lnTo>
                    <a:lnTo>
                      <a:pt x="35" y="307"/>
                    </a:lnTo>
                    <a:lnTo>
                      <a:pt x="48" y="325"/>
                    </a:lnTo>
                    <a:lnTo>
                      <a:pt x="62" y="338"/>
                    </a:lnTo>
                    <a:lnTo>
                      <a:pt x="75" y="351"/>
                    </a:lnTo>
                    <a:lnTo>
                      <a:pt x="93" y="363"/>
                    </a:lnTo>
                    <a:lnTo>
                      <a:pt x="110" y="375"/>
                    </a:lnTo>
                    <a:lnTo>
                      <a:pt x="127" y="382"/>
                    </a:lnTo>
                    <a:lnTo>
                      <a:pt x="137" y="386"/>
                    </a:lnTo>
                    <a:lnTo>
                      <a:pt x="137" y="384"/>
                    </a:lnTo>
                    <a:lnTo>
                      <a:pt x="137" y="382"/>
                    </a:lnTo>
                    <a:lnTo>
                      <a:pt x="137" y="380"/>
                    </a:lnTo>
                    <a:lnTo>
                      <a:pt x="137" y="378"/>
                    </a:lnTo>
                    <a:lnTo>
                      <a:pt x="137" y="376"/>
                    </a:lnTo>
                    <a:lnTo>
                      <a:pt x="135" y="375"/>
                    </a:lnTo>
                    <a:lnTo>
                      <a:pt x="131" y="373"/>
                    </a:lnTo>
                    <a:lnTo>
                      <a:pt x="114" y="365"/>
                    </a:lnTo>
                    <a:lnTo>
                      <a:pt x="98" y="355"/>
                    </a:lnTo>
                    <a:lnTo>
                      <a:pt x="83" y="344"/>
                    </a:lnTo>
                    <a:lnTo>
                      <a:pt x="70" y="330"/>
                    </a:lnTo>
                    <a:lnTo>
                      <a:pt x="56" y="317"/>
                    </a:lnTo>
                    <a:lnTo>
                      <a:pt x="45" y="302"/>
                    </a:lnTo>
                    <a:lnTo>
                      <a:pt x="35" y="286"/>
                    </a:lnTo>
                    <a:lnTo>
                      <a:pt x="27" y="269"/>
                    </a:lnTo>
                    <a:lnTo>
                      <a:pt x="20" y="250"/>
                    </a:lnTo>
                    <a:lnTo>
                      <a:pt x="16" y="231"/>
                    </a:lnTo>
                    <a:lnTo>
                      <a:pt x="12" y="211"/>
                    </a:lnTo>
                    <a:lnTo>
                      <a:pt x="10" y="192"/>
                    </a:lnTo>
                    <a:lnTo>
                      <a:pt x="12" y="171"/>
                    </a:lnTo>
                    <a:lnTo>
                      <a:pt x="16" y="152"/>
                    </a:lnTo>
                    <a:lnTo>
                      <a:pt x="20" y="133"/>
                    </a:lnTo>
                    <a:lnTo>
                      <a:pt x="27" y="115"/>
                    </a:lnTo>
                    <a:lnTo>
                      <a:pt x="35" y="98"/>
                    </a:lnTo>
                    <a:lnTo>
                      <a:pt x="45" y="81"/>
                    </a:lnTo>
                    <a:lnTo>
                      <a:pt x="56" y="66"/>
                    </a:lnTo>
                    <a:lnTo>
                      <a:pt x="70" y="52"/>
                    </a:lnTo>
                    <a:lnTo>
                      <a:pt x="83" y="41"/>
                    </a:lnTo>
                    <a:lnTo>
                      <a:pt x="98" y="29"/>
                    </a:lnTo>
                    <a:lnTo>
                      <a:pt x="114" y="20"/>
                    </a:lnTo>
                    <a:lnTo>
                      <a:pt x="129" y="12"/>
                    </a:lnTo>
                    <a:lnTo>
                      <a:pt x="129" y="10"/>
                    </a:lnTo>
                    <a:lnTo>
                      <a:pt x="129" y="8"/>
                    </a:lnTo>
                    <a:lnTo>
                      <a:pt x="129" y="6"/>
                    </a:lnTo>
                    <a:lnTo>
                      <a:pt x="129" y="4"/>
                    </a:lnTo>
                    <a:lnTo>
                      <a:pt x="129" y="2"/>
                    </a:lnTo>
                    <a:lnTo>
                      <a:pt x="129" y="0"/>
                    </a:lnTo>
                    <a:close/>
                  </a:path>
                </a:pathLst>
              </a:custGeom>
              <a:solidFill>
                <a:srgbClr val="D9EFFF"/>
              </a:solidFill>
              <a:ln w="9525">
                <a:noFill/>
                <a:round/>
              </a:ln>
            </p:spPr>
            <p:txBody>
              <a:bodyPr/>
              <a:lstStyle/>
              <a:p>
                <a:endParaRPr lang="en-US"/>
              </a:p>
            </p:txBody>
          </p:sp>
          <p:sp>
            <p:nvSpPr>
              <p:cNvPr id="44320" name="Freeform 491"/>
              <p:cNvSpPr/>
              <p:nvPr/>
            </p:nvSpPr>
            <p:spPr bwMode="auto">
              <a:xfrm>
                <a:off x="4176" y="1911"/>
                <a:ext cx="131" cy="374"/>
              </a:xfrm>
              <a:custGeom>
                <a:avLst/>
                <a:gdLst>
                  <a:gd name="T0" fmla="*/ 106 w 131"/>
                  <a:gd name="T1" fmla="*/ 8 h 374"/>
                  <a:gd name="T2" fmla="*/ 73 w 131"/>
                  <a:gd name="T3" fmla="*/ 29 h 374"/>
                  <a:gd name="T4" fmla="*/ 46 w 131"/>
                  <a:gd name="T5" fmla="*/ 58 h 374"/>
                  <a:gd name="T6" fmla="*/ 23 w 131"/>
                  <a:gd name="T7" fmla="*/ 90 h 374"/>
                  <a:gd name="T8" fmla="*/ 8 w 131"/>
                  <a:gd name="T9" fmla="*/ 125 h 374"/>
                  <a:gd name="T10" fmla="*/ 0 w 131"/>
                  <a:gd name="T11" fmla="*/ 165 h 374"/>
                  <a:gd name="T12" fmla="*/ 0 w 131"/>
                  <a:gd name="T13" fmla="*/ 207 h 374"/>
                  <a:gd name="T14" fmla="*/ 8 w 131"/>
                  <a:gd name="T15" fmla="*/ 246 h 374"/>
                  <a:gd name="T16" fmla="*/ 23 w 131"/>
                  <a:gd name="T17" fmla="*/ 282 h 374"/>
                  <a:gd name="T18" fmla="*/ 46 w 131"/>
                  <a:gd name="T19" fmla="*/ 315 h 374"/>
                  <a:gd name="T20" fmla="*/ 73 w 131"/>
                  <a:gd name="T21" fmla="*/ 342 h 374"/>
                  <a:gd name="T22" fmla="*/ 106 w 131"/>
                  <a:gd name="T23" fmla="*/ 363 h 374"/>
                  <a:gd name="T24" fmla="*/ 131 w 131"/>
                  <a:gd name="T25" fmla="*/ 374 h 374"/>
                  <a:gd name="T26" fmla="*/ 131 w 131"/>
                  <a:gd name="T27" fmla="*/ 372 h 374"/>
                  <a:gd name="T28" fmla="*/ 129 w 131"/>
                  <a:gd name="T29" fmla="*/ 369 h 374"/>
                  <a:gd name="T30" fmla="*/ 129 w 131"/>
                  <a:gd name="T31" fmla="*/ 367 h 374"/>
                  <a:gd name="T32" fmla="*/ 129 w 131"/>
                  <a:gd name="T33" fmla="*/ 363 h 374"/>
                  <a:gd name="T34" fmla="*/ 110 w 131"/>
                  <a:gd name="T35" fmla="*/ 355 h 374"/>
                  <a:gd name="T36" fmla="*/ 81 w 131"/>
                  <a:gd name="T37" fmla="*/ 334 h 374"/>
                  <a:gd name="T38" fmla="*/ 54 w 131"/>
                  <a:gd name="T39" fmla="*/ 307 h 374"/>
                  <a:gd name="T40" fmla="*/ 33 w 131"/>
                  <a:gd name="T41" fmla="*/ 276 h 374"/>
                  <a:gd name="T42" fmla="*/ 19 w 131"/>
                  <a:gd name="T43" fmla="*/ 242 h 374"/>
                  <a:gd name="T44" fmla="*/ 12 w 131"/>
                  <a:gd name="T45" fmla="*/ 205 h 374"/>
                  <a:gd name="T46" fmla="*/ 12 w 131"/>
                  <a:gd name="T47" fmla="*/ 167 h 374"/>
                  <a:gd name="T48" fmla="*/ 19 w 131"/>
                  <a:gd name="T49" fmla="*/ 129 h 374"/>
                  <a:gd name="T50" fmla="*/ 33 w 131"/>
                  <a:gd name="T51" fmla="*/ 94 h 374"/>
                  <a:gd name="T52" fmla="*/ 54 w 131"/>
                  <a:gd name="T53" fmla="*/ 63 h 374"/>
                  <a:gd name="T54" fmla="*/ 81 w 131"/>
                  <a:gd name="T55" fmla="*/ 39 h 374"/>
                  <a:gd name="T56" fmla="*/ 110 w 131"/>
                  <a:gd name="T57" fmla="*/ 17 h 374"/>
                  <a:gd name="T58" fmla="*/ 121 w 131"/>
                  <a:gd name="T59" fmla="*/ 10 h 374"/>
                  <a:gd name="T60" fmla="*/ 121 w 131"/>
                  <a:gd name="T61" fmla="*/ 8 h 374"/>
                  <a:gd name="T62" fmla="*/ 123 w 131"/>
                  <a:gd name="T63" fmla="*/ 4 h 374"/>
                  <a:gd name="T64" fmla="*/ 123 w 131"/>
                  <a:gd name="T65" fmla="*/ 2 h 3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1"/>
                  <a:gd name="T100" fmla="*/ 0 h 374"/>
                  <a:gd name="T101" fmla="*/ 131 w 131"/>
                  <a:gd name="T102" fmla="*/ 374 h 3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1" h="374">
                    <a:moveTo>
                      <a:pt x="123" y="0"/>
                    </a:moveTo>
                    <a:lnTo>
                      <a:pt x="106" y="8"/>
                    </a:lnTo>
                    <a:lnTo>
                      <a:pt x="88" y="17"/>
                    </a:lnTo>
                    <a:lnTo>
                      <a:pt x="73" y="29"/>
                    </a:lnTo>
                    <a:lnTo>
                      <a:pt x="60" y="42"/>
                    </a:lnTo>
                    <a:lnTo>
                      <a:pt x="46" y="58"/>
                    </a:lnTo>
                    <a:lnTo>
                      <a:pt x="35" y="73"/>
                    </a:lnTo>
                    <a:lnTo>
                      <a:pt x="23" y="90"/>
                    </a:lnTo>
                    <a:lnTo>
                      <a:pt x="16" y="108"/>
                    </a:lnTo>
                    <a:lnTo>
                      <a:pt x="8" y="125"/>
                    </a:lnTo>
                    <a:lnTo>
                      <a:pt x="4" y="146"/>
                    </a:lnTo>
                    <a:lnTo>
                      <a:pt x="0" y="165"/>
                    </a:lnTo>
                    <a:lnTo>
                      <a:pt x="0" y="186"/>
                    </a:lnTo>
                    <a:lnTo>
                      <a:pt x="0" y="207"/>
                    </a:lnTo>
                    <a:lnTo>
                      <a:pt x="4" y="227"/>
                    </a:lnTo>
                    <a:lnTo>
                      <a:pt x="8" y="246"/>
                    </a:lnTo>
                    <a:lnTo>
                      <a:pt x="16" y="265"/>
                    </a:lnTo>
                    <a:lnTo>
                      <a:pt x="23" y="282"/>
                    </a:lnTo>
                    <a:lnTo>
                      <a:pt x="35" y="299"/>
                    </a:lnTo>
                    <a:lnTo>
                      <a:pt x="46" y="315"/>
                    </a:lnTo>
                    <a:lnTo>
                      <a:pt x="60" y="328"/>
                    </a:lnTo>
                    <a:lnTo>
                      <a:pt x="73" y="342"/>
                    </a:lnTo>
                    <a:lnTo>
                      <a:pt x="88" y="353"/>
                    </a:lnTo>
                    <a:lnTo>
                      <a:pt x="106" y="363"/>
                    </a:lnTo>
                    <a:lnTo>
                      <a:pt x="123" y="372"/>
                    </a:lnTo>
                    <a:lnTo>
                      <a:pt x="131" y="374"/>
                    </a:lnTo>
                    <a:lnTo>
                      <a:pt x="131" y="372"/>
                    </a:lnTo>
                    <a:lnTo>
                      <a:pt x="131" y="370"/>
                    </a:lnTo>
                    <a:lnTo>
                      <a:pt x="129" y="369"/>
                    </a:lnTo>
                    <a:lnTo>
                      <a:pt x="129" y="367"/>
                    </a:lnTo>
                    <a:lnTo>
                      <a:pt x="129" y="365"/>
                    </a:lnTo>
                    <a:lnTo>
                      <a:pt x="129" y="363"/>
                    </a:lnTo>
                    <a:lnTo>
                      <a:pt x="127" y="363"/>
                    </a:lnTo>
                    <a:lnTo>
                      <a:pt x="110" y="355"/>
                    </a:lnTo>
                    <a:lnTo>
                      <a:pt x="94" y="345"/>
                    </a:lnTo>
                    <a:lnTo>
                      <a:pt x="81" y="334"/>
                    </a:lnTo>
                    <a:lnTo>
                      <a:pt x="65" y="321"/>
                    </a:lnTo>
                    <a:lnTo>
                      <a:pt x="54" y="307"/>
                    </a:lnTo>
                    <a:lnTo>
                      <a:pt x="42" y="294"/>
                    </a:lnTo>
                    <a:lnTo>
                      <a:pt x="33" y="276"/>
                    </a:lnTo>
                    <a:lnTo>
                      <a:pt x="25" y="261"/>
                    </a:lnTo>
                    <a:lnTo>
                      <a:pt x="19" y="242"/>
                    </a:lnTo>
                    <a:lnTo>
                      <a:pt x="14" y="225"/>
                    </a:lnTo>
                    <a:lnTo>
                      <a:pt x="12" y="205"/>
                    </a:lnTo>
                    <a:lnTo>
                      <a:pt x="10" y="186"/>
                    </a:lnTo>
                    <a:lnTo>
                      <a:pt x="12" y="167"/>
                    </a:lnTo>
                    <a:lnTo>
                      <a:pt x="14" y="148"/>
                    </a:lnTo>
                    <a:lnTo>
                      <a:pt x="19" y="129"/>
                    </a:lnTo>
                    <a:lnTo>
                      <a:pt x="25" y="111"/>
                    </a:lnTo>
                    <a:lnTo>
                      <a:pt x="33" y="94"/>
                    </a:lnTo>
                    <a:lnTo>
                      <a:pt x="42" y="79"/>
                    </a:lnTo>
                    <a:lnTo>
                      <a:pt x="54" y="63"/>
                    </a:lnTo>
                    <a:lnTo>
                      <a:pt x="65" y="50"/>
                    </a:lnTo>
                    <a:lnTo>
                      <a:pt x="81" y="39"/>
                    </a:lnTo>
                    <a:lnTo>
                      <a:pt x="94" y="27"/>
                    </a:lnTo>
                    <a:lnTo>
                      <a:pt x="110" y="17"/>
                    </a:lnTo>
                    <a:lnTo>
                      <a:pt x="121" y="12"/>
                    </a:lnTo>
                    <a:lnTo>
                      <a:pt x="121" y="10"/>
                    </a:lnTo>
                    <a:lnTo>
                      <a:pt x="121" y="8"/>
                    </a:lnTo>
                    <a:lnTo>
                      <a:pt x="123" y="6"/>
                    </a:lnTo>
                    <a:lnTo>
                      <a:pt x="123" y="4"/>
                    </a:lnTo>
                    <a:lnTo>
                      <a:pt x="123" y="2"/>
                    </a:lnTo>
                    <a:lnTo>
                      <a:pt x="123" y="0"/>
                    </a:lnTo>
                    <a:close/>
                  </a:path>
                </a:pathLst>
              </a:custGeom>
              <a:solidFill>
                <a:srgbClr val="DAF0FF"/>
              </a:solidFill>
              <a:ln w="9525">
                <a:noFill/>
                <a:round/>
              </a:ln>
            </p:spPr>
            <p:txBody>
              <a:bodyPr/>
              <a:lstStyle/>
              <a:p>
                <a:endParaRPr lang="en-US"/>
              </a:p>
            </p:txBody>
          </p:sp>
          <p:sp>
            <p:nvSpPr>
              <p:cNvPr id="44321" name="Freeform 492"/>
              <p:cNvSpPr/>
              <p:nvPr/>
            </p:nvSpPr>
            <p:spPr bwMode="auto">
              <a:xfrm>
                <a:off x="4180" y="1917"/>
                <a:ext cx="125" cy="363"/>
              </a:xfrm>
              <a:custGeom>
                <a:avLst/>
                <a:gdLst>
                  <a:gd name="T0" fmla="*/ 104 w 125"/>
                  <a:gd name="T1" fmla="*/ 8 h 363"/>
                  <a:gd name="T2" fmla="*/ 73 w 125"/>
                  <a:gd name="T3" fmla="*/ 29 h 363"/>
                  <a:gd name="T4" fmla="*/ 46 w 125"/>
                  <a:gd name="T5" fmla="*/ 54 h 363"/>
                  <a:gd name="T6" fmla="*/ 25 w 125"/>
                  <a:gd name="T7" fmla="*/ 86 h 363"/>
                  <a:gd name="T8" fmla="*/ 10 w 125"/>
                  <a:gd name="T9" fmla="*/ 121 h 363"/>
                  <a:gd name="T10" fmla="*/ 2 w 125"/>
                  <a:gd name="T11" fmla="*/ 159 h 363"/>
                  <a:gd name="T12" fmla="*/ 2 w 125"/>
                  <a:gd name="T13" fmla="*/ 199 h 363"/>
                  <a:gd name="T14" fmla="*/ 10 w 125"/>
                  <a:gd name="T15" fmla="*/ 238 h 363"/>
                  <a:gd name="T16" fmla="*/ 25 w 125"/>
                  <a:gd name="T17" fmla="*/ 274 h 363"/>
                  <a:gd name="T18" fmla="*/ 46 w 125"/>
                  <a:gd name="T19" fmla="*/ 305 h 363"/>
                  <a:gd name="T20" fmla="*/ 73 w 125"/>
                  <a:gd name="T21" fmla="*/ 332 h 363"/>
                  <a:gd name="T22" fmla="*/ 104 w 125"/>
                  <a:gd name="T23" fmla="*/ 353 h 363"/>
                  <a:gd name="T24" fmla="*/ 125 w 125"/>
                  <a:gd name="T25" fmla="*/ 363 h 363"/>
                  <a:gd name="T26" fmla="*/ 125 w 125"/>
                  <a:gd name="T27" fmla="*/ 361 h 363"/>
                  <a:gd name="T28" fmla="*/ 125 w 125"/>
                  <a:gd name="T29" fmla="*/ 357 h 363"/>
                  <a:gd name="T30" fmla="*/ 125 w 125"/>
                  <a:gd name="T31" fmla="*/ 353 h 363"/>
                  <a:gd name="T32" fmla="*/ 123 w 125"/>
                  <a:gd name="T33" fmla="*/ 351 h 363"/>
                  <a:gd name="T34" fmla="*/ 94 w 125"/>
                  <a:gd name="T35" fmla="*/ 334 h 363"/>
                  <a:gd name="T36" fmla="*/ 65 w 125"/>
                  <a:gd name="T37" fmla="*/ 311 h 363"/>
                  <a:gd name="T38" fmla="*/ 44 w 125"/>
                  <a:gd name="T39" fmla="*/ 284 h 363"/>
                  <a:gd name="T40" fmla="*/ 27 w 125"/>
                  <a:gd name="T41" fmla="*/ 253 h 363"/>
                  <a:gd name="T42" fmla="*/ 15 w 125"/>
                  <a:gd name="T43" fmla="*/ 217 h 363"/>
                  <a:gd name="T44" fmla="*/ 12 w 125"/>
                  <a:gd name="T45" fmla="*/ 180 h 363"/>
                  <a:gd name="T46" fmla="*/ 15 w 125"/>
                  <a:gd name="T47" fmla="*/ 142 h 363"/>
                  <a:gd name="T48" fmla="*/ 27 w 125"/>
                  <a:gd name="T49" fmla="*/ 107 h 363"/>
                  <a:gd name="T50" fmla="*/ 44 w 125"/>
                  <a:gd name="T51" fmla="*/ 75 h 363"/>
                  <a:gd name="T52" fmla="*/ 65 w 125"/>
                  <a:gd name="T53" fmla="*/ 48 h 363"/>
                  <a:gd name="T54" fmla="*/ 94 w 125"/>
                  <a:gd name="T55" fmla="*/ 25 h 363"/>
                  <a:gd name="T56" fmla="*/ 117 w 125"/>
                  <a:gd name="T57" fmla="*/ 11 h 363"/>
                  <a:gd name="T58" fmla="*/ 117 w 125"/>
                  <a:gd name="T59" fmla="*/ 9 h 363"/>
                  <a:gd name="T60" fmla="*/ 117 w 125"/>
                  <a:gd name="T61" fmla="*/ 6 h 363"/>
                  <a:gd name="T62" fmla="*/ 117 w 125"/>
                  <a:gd name="T63" fmla="*/ 4 h 363"/>
                  <a:gd name="T64" fmla="*/ 119 w 125"/>
                  <a:gd name="T65" fmla="*/ 0 h 36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5"/>
                  <a:gd name="T100" fmla="*/ 0 h 363"/>
                  <a:gd name="T101" fmla="*/ 125 w 125"/>
                  <a:gd name="T102" fmla="*/ 363 h 36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5" h="363">
                    <a:moveTo>
                      <a:pt x="119" y="0"/>
                    </a:moveTo>
                    <a:lnTo>
                      <a:pt x="104" y="8"/>
                    </a:lnTo>
                    <a:lnTo>
                      <a:pt x="88" y="17"/>
                    </a:lnTo>
                    <a:lnTo>
                      <a:pt x="73" y="29"/>
                    </a:lnTo>
                    <a:lnTo>
                      <a:pt x="60" y="40"/>
                    </a:lnTo>
                    <a:lnTo>
                      <a:pt x="46" y="54"/>
                    </a:lnTo>
                    <a:lnTo>
                      <a:pt x="35" y="69"/>
                    </a:lnTo>
                    <a:lnTo>
                      <a:pt x="25" y="86"/>
                    </a:lnTo>
                    <a:lnTo>
                      <a:pt x="17" y="103"/>
                    </a:lnTo>
                    <a:lnTo>
                      <a:pt x="10" y="121"/>
                    </a:lnTo>
                    <a:lnTo>
                      <a:pt x="6" y="140"/>
                    </a:lnTo>
                    <a:lnTo>
                      <a:pt x="2" y="159"/>
                    </a:lnTo>
                    <a:lnTo>
                      <a:pt x="0" y="180"/>
                    </a:lnTo>
                    <a:lnTo>
                      <a:pt x="2" y="199"/>
                    </a:lnTo>
                    <a:lnTo>
                      <a:pt x="6" y="219"/>
                    </a:lnTo>
                    <a:lnTo>
                      <a:pt x="10" y="238"/>
                    </a:lnTo>
                    <a:lnTo>
                      <a:pt x="17" y="257"/>
                    </a:lnTo>
                    <a:lnTo>
                      <a:pt x="25" y="274"/>
                    </a:lnTo>
                    <a:lnTo>
                      <a:pt x="35" y="290"/>
                    </a:lnTo>
                    <a:lnTo>
                      <a:pt x="46" y="305"/>
                    </a:lnTo>
                    <a:lnTo>
                      <a:pt x="60" y="318"/>
                    </a:lnTo>
                    <a:lnTo>
                      <a:pt x="73" y="332"/>
                    </a:lnTo>
                    <a:lnTo>
                      <a:pt x="88" y="343"/>
                    </a:lnTo>
                    <a:lnTo>
                      <a:pt x="104" y="353"/>
                    </a:lnTo>
                    <a:lnTo>
                      <a:pt x="121" y="361"/>
                    </a:lnTo>
                    <a:lnTo>
                      <a:pt x="125" y="363"/>
                    </a:lnTo>
                    <a:lnTo>
                      <a:pt x="125" y="361"/>
                    </a:lnTo>
                    <a:lnTo>
                      <a:pt x="125" y="359"/>
                    </a:lnTo>
                    <a:lnTo>
                      <a:pt x="125" y="357"/>
                    </a:lnTo>
                    <a:lnTo>
                      <a:pt x="125" y="355"/>
                    </a:lnTo>
                    <a:lnTo>
                      <a:pt x="125" y="353"/>
                    </a:lnTo>
                    <a:lnTo>
                      <a:pt x="123" y="351"/>
                    </a:lnTo>
                    <a:lnTo>
                      <a:pt x="109" y="343"/>
                    </a:lnTo>
                    <a:lnTo>
                      <a:pt x="94" y="334"/>
                    </a:lnTo>
                    <a:lnTo>
                      <a:pt x="79" y="324"/>
                    </a:lnTo>
                    <a:lnTo>
                      <a:pt x="65" y="311"/>
                    </a:lnTo>
                    <a:lnTo>
                      <a:pt x="54" y="299"/>
                    </a:lnTo>
                    <a:lnTo>
                      <a:pt x="44" y="284"/>
                    </a:lnTo>
                    <a:lnTo>
                      <a:pt x="35" y="268"/>
                    </a:lnTo>
                    <a:lnTo>
                      <a:pt x="27" y="253"/>
                    </a:lnTo>
                    <a:lnTo>
                      <a:pt x="19" y="236"/>
                    </a:lnTo>
                    <a:lnTo>
                      <a:pt x="15" y="217"/>
                    </a:lnTo>
                    <a:lnTo>
                      <a:pt x="13" y="199"/>
                    </a:lnTo>
                    <a:lnTo>
                      <a:pt x="12" y="180"/>
                    </a:lnTo>
                    <a:lnTo>
                      <a:pt x="13" y="161"/>
                    </a:lnTo>
                    <a:lnTo>
                      <a:pt x="15" y="142"/>
                    </a:lnTo>
                    <a:lnTo>
                      <a:pt x="19" y="125"/>
                    </a:lnTo>
                    <a:lnTo>
                      <a:pt x="27" y="107"/>
                    </a:lnTo>
                    <a:lnTo>
                      <a:pt x="35" y="90"/>
                    </a:lnTo>
                    <a:lnTo>
                      <a:pt x="44" y="75"/>
                    </a:lnTo>
                    <a:lnTo>
                      <a:pt x="54" y="61"/>
                    </a:lnTo>
                    <a:lnTo>
                      <a:pt x="65" y="48"/>
                    </a:lnTo>
                    <a:lnTo>
                      <a:pt x="79" y="36"/>
                    </a:lnTo>
                    <a:lnTo>
                      <a:pt x="94" y="25"/>
                    </a:lnTo>
                    <a:lnTo>
                      <a:pt x="109" y="15"/>
                    </a:lnTo>
                    <a:lnTo>
                      <a:pt x="117" y="11"/>
                    </a:lnTo>
                    <a:lnTo>
                      <a:pt x="117" y="9"/>
                    </a:lnTo>
                    <a:lnTo>
                      <a:pt x="117" y="8"/>
                    </a:lnTo>
                    <a:lnTo>
                      <a:pt x="117" y="6"/>
                    </a:lnTo>
                    <a:lnTo>
                      <a:pt x="117" y="4"/>
                    </a:lnTo>
                    <a:lnTo>
                      <a:pt x="117" y="2"/>
                    </a:lnTo>
                    <a:lnTo>
                      <a:pt x="119" y="0"/>
                    </a:lnTo>
                    <a:close/>
                  </a:path>
                </a:pathLst>
              </a:custGeom>
              <a:solidFill>
                <a:srgbClr val="DBF0FF"/>
              </a:solidFill>
              <a:ln w="9525">
                <a:noFill/>
                <a:round/>
              </a:ln>
            </p:spPr>
            <p:txBody>
              <a:bodyPr/>
              <a:lstStyle/>
              <a:p>
                <a:endParaRPr lang="en-US"/>
              </a:p>
            </p:txBody>
          </p:sp>
          <p:sp>
            <p:nvSpPr>
              <p:cNvPr id="44322" name="Freeform 493"/>
              <p:cNvSpPr/>
              <p:nvPr/>
            </p:nvSpPr>
            <p:spPr bwMode="auto">
              <a:xfrm>
                <a:off x="4186" y="1923"/>
                <a:ext cx="119" cy="351"/>
              </a:xfrm>
              <a:custGeom>
                <a:avLst/>
                <a:gdLst>
                  <a:gd name="T0" fmla="*/ 100 w 119"/>
                  <a:gd name="T1" fmla="*/ 5 h 351"/>
                  <a:gd name="T2" fmla="*/ 71 w 119"/>
                  <a:gd name="T3" fmla="*/ 27 h 351"/>
                  <a:gd name="T4" fmla="*/ 44 w 119"/>
                  <a:gd name="T5" fmla="*/ 51 h 351"/>
                  <a:gd name="T6" fmla="*/ 23 w 119"/>
                  <a:gd name="T7" fmla="*/ 82 h 351"/>
                  <a:gd name="T8" fmla="*/ 9 w 119"/>
                  <a:gd name="T9" fmla="*/ 117 h 351"/>
                  <a:gd name="T10" fmla="*/ 2 w 119"/>
                  <a:gd name="T11" fmla="*/ 155 h 351"/>
                  <a:gd name="T12" fmla="*/ 2 w 119"/>
                  <a:gd name="T13" fmla="*/ 193 h 351"/>
                  <a:gd name="T14" fmla="*/ 9 w 119"/>
                  <a:gd name="T15" fmla="*/ 230 h 351"/>
                  <a:gd name="T16" fmla="*/ 23 w 119"/>
                  <a:gd name="T17" fmla="*/ 264 h 351"/>
                  <a:gd name="T18" fmla="*/ 44 w 119"/>
                  <a:gd name="T19" fmla="*/ 295 h 351"/>
                  <a:gd name="T20" fmla="*/ 71 w 119"/>
                  <a:gd name="T21" fmla="*/ 322 h 351"/>
                  <a:gd name="T22" fmla="*/ 100 w 119"/>
                  <a:gd name="T23" fmla="*/ 343 h 351"/>
                  <a:gd name="T24" fmla="*/ 119 w 119"/>
                  <a:gd name="T25" fmla="*/ 351 h 351"/>
                  <a:gd name="T26" fmla="*/ 119 w 119"/>
                  <a:gd name="T27" fmla="*/ 347 h 351"/>
                  <a:gd name="T28" fmla="*/ 119 w 119"/>
                  <a:gd name="T29" fmla="*/ 345 h 351"/>
                  <a:gd name="T30" fmla="*/ 117 w 119"/>
                  <a:gd name="T31" fmla="*/ 341 h 351"/>
                  <a:gd name="T32" fmla="*/ 117 w 119"/>
                  <a:gd name="T33" fmla="*/ 339 h 351"/>
                  <a:gd name="T34" fmla="*/ 90 w 119"/>
                  <a:gd name="T35" fmla="*/ 324 h 351"/>
                  <a:gd name="T36" fmla="*/ 63 w 119"/>
                  <a:gd name="T37" fmla="*/ 301 h 351"/>
                  <a:gd name="T38" fmla="*/ 42 w 119"/>
                  <a:gd name="T39" fmla="*/ 274 h 351"/>
                  <a:gd name="T40" fmla="*/ 25 w 119"/>
                  <a:gd name="T41" fmla="*/ 243 h 351"/>
                  <a:gd name="T42" fmla="*/ 15 w 119"/>
                  <a:gd name="T43" fmla="*/ 211 h 351"/>
                  <a:gd name="T44" fmla="*/ 11 w 119"/>
                  <a:gd name="T45" fmla="*/ 174 h 351"/>
                  <a:gd name="T46" fmla="*/ 15 w 119"/>
                  <a:gd name="T47" fmla="*/ 138 h 351"/>
                  <a:gd name="T48" fmla="*/ 25 w 119"/>
                  <a:gd name="T49" fmla="*/ 103 h 351"/>
                  <a:gd name="T50" fmla="*/ 42 w 119"/>
                  <a:gd name="T51" fmla="*/ 73 h 351"/>
                  <a:gd name="T52" fmla="*/ 63 w 119"/>
                  <a:gd name="T53" fmla="*/ 46 h 351"/>
                  <a:gd name="T54" fmla="*/ 90 w 119"/>
                  <a:gd name="T55" fmla="*/ 25 h 351"/>
                  <a:gd name="T56" fmla="*/ 109 w 119"/>
                  <a:gd name="T57" fmla="*/ 13 h 351"/>
                  <a:gd name="T58" fmla="*/ 111 w 119"/>
                  <a:gd name="T59" fmla="*/ 9 h 351"/>
                  <a:gd name="T60" fmla="*/ 111 w 119"/>
                  <a:gd name="T61" fmla="*/ 5 h 351"/>
                  <a:gd name="T62" fmla="*/ 111 w 119"/>
                  <a:gd name="T63" fmla="*/ 3 h 351"/>
                  <a:gd name="T64" fmla="*/ 111 w 119"/>
                  <a:gd name="T65" fmla="*/ 0 h 35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9"/>
                  <a:gd name="T100" fmla="*/ 0 h 351"/>
                  <a:gd name="T101" fmla="*/ 119 w 119"/>
                  <a:gd name="T102" fmla="*/ 351 h 35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9" h="351">
                    <a:moveTo>
                      <a:pt x="111" y="0"/>
                    </a:moveTo>
                    <a:lnTo>
                      <a:pt x="100" y="5"/>
                    </a:lnTo>
                    <a:lnTo>
                      <a:pt x="84" y="15"/>
                    </a:lnTo>
                    <a:lnTo>
                      <a:pt x="71" y="27"/>
                    </a:lnTo>
                    <a:lnTo>
                      <a:pt x="55" y="38"/>
                    </a:lnTo>
                    <a:lnTo>
                      <a:pt x="44" y="51"/>
                    </a:lnTo>
                    <a:lnTo>
                      <a:pt x="32" y="67"/>
                    </a:lnTo>
                    <a:lnTo>
                      <a:pt x="23" y="82"/>
                    </a:lnTo>
                    <a:lnTo>
                      <a:pt x="15" y="99"/>
                    </a:lnTo>
                    <a:lnTo>
                      <a:pt x="9" y="117"/>
                    </a:lnTo>
                    <a:lnTo>
                      <a:pt x="4" y="136"/>
                    </a:lnTo>
                    <a:lnTo>
                      <a:pt x="2" y="155"/>
                    </a:lnTo>
                    <a:lnTo>
                      <a:pt x="0" y="174"/>
                    </a:lnTo>
                    <a:lnTo>
                      <a:pt x="2" y="193"/>
                    </a:lnTo>
                    <a:lnTo>
                      <a:pt x="4" y="213"/>
                    </a:lnTo>
                    <a:lnTo>
                      <a:pt x="9" y="230"/>
                    </a:lnTo>
                    <a:lnTo>
                      <a:pt x="15" y="249"/>
                    </a:lnTo>
                    <a:lnTo>
                      <a:pt x="23" y="264"/>
                    </a:lnTo>
                    <a:lnTo>
                      <a:pt x="32" y="282"/>
                    </a:lnTo>
                    <a:lnTo>
                      <a:pt x="44" y="295"/>
                    </a:lnTo>
                    <a:lnTo>
                      <a:pt x="55" y="309"/>
                    </a:lnTo>
                    <a:lnTo>
                      <a:pt x="71" y="322"/>
                    </a:lnTo>
                    <a:lnTo>
                      <a:pt x="84" y="333"/>
                    </a:lnTo>
                    <a:lnTo>
                      <a:pt x="100" y="343"/>
                    </a:lnTo>
                    <a:lnTo>
                      <a:pt x="117" y="351"/>
                    </a:lnTo>
                    <a:lnTo>
                      <a:pt x="119" y="351"/>
                    </a:lnTo>
                    <a:lnTo>
                      <a:pt x="119" y="349"/>
                    </a:lnTo>
                    <a:lnTo>
                      <a:pt x="119" y="347"/>
                    </a:lnTo>
                    <a:lnTo>
                      <a:pt x="119" y="345"/>
                    </a:lnTo>
                    <a:lnTo>
                      <a:pt x="117" y="343"/>
                    </a:lnTo>
                    <a:lnTo>
                      <a:pt x="117" y="341"/>
                    </a:lnTo>
                    <a:lnTo>
                      <a:pt x="117" y="339"/>
                    </a:lnTo>
                    <a:lnTo>
                      <a:pt x="105" y="333"/>
                    </a:lnTo>
                    <a:lnTo>
                      <a:pt x="90" y="324"/>
                    </a:lnTo>
                    <a:lnTo>
                      <a:pt x="77" y="314"/>
                    </a:lnTo>
                    <a:lnTo>
                      <a:pt x="63" y="301"/>
                    </a:lnTo>
                    <a:lnTo>
                      <a:pt x="52" y="289"/>
                    </a:lnTo>
                    <a:lnTo>
                      <a:pt x="42" y="274"/>
                    </a:lnTo>
                    <a:lnTo>
                      <a:pt x="32" y="261"/>
                    </a:lnTo>
                    <a:lnTo>
                      <a:pt x="25" y="243"/>
                    </a:lnTo>
                    <a:lnTo>
                      <a:pt x="19" y="228"/>
                    </a:lnTo>
                    <a:lnTo>
                      <a:pt x="15" y="211"/>
                    </a:lnTo>
                    <a:lnTo>
                      <a:pt x="11" y="192"/>
                    </a:lnTo>
                    <a:lnTo>
                      <a:pt x="11" y="174"/>
                    </a:lnTo>
                    <a:lnTo>
                      <a:pt x="11" y="155"/>
                    </a:lnTo>
                    <a:lnTo>
                      <a:pt x="15" y="138"/>
                    </a:lnTo>
                    <a:lnTo>
                      <a:pt x="19" y="121"/>
                    </a:lnTo>
                    <a:lnTo>
                      <a:pt x="25" y="103"/>
                    </a:lnTo>
                    <a:lnTo>
                      <a:pt x="32" y="88"/>
                    </a:lnTo>
                    <a:lnTo>
                      <a:pt x="42" y="73"/>
                    </a:lnTo>
                    <a:lnTo>
                      <a:pt x="52" y="59"/>
                    </a:lnTo>
                    <a:lnTo>
                      <a:pt x="63" y="46"/>
                    </a:lnTo>
                    <a:lnTo>
                      <a:pt x="77" y="34"/>
                    </a:lnTo>
                    <a:lnTo>
                      <a:pt x="90" y="25"/>
                    </a:lnTo>
                    <a:lnTo>
                      <a:pt x="105" y="15"/>
                    </a:lnTo>
                    <a:lnTo>
                      <a:pt x="109" y="13"/>
                    </a:lnTo>
                    <a:lnTo>
                      <a:pt x="111" y="11"/>
                    </a:lnTo>
                    <a:lnTo>
                      <a:pt x="111" y="9"/>
                    </a:lnTo>
                    <a:lnTo>
                      <a:pt x="111" y="7"/>
                    </a:lnTo>
                    <a:lnTo>
                      <a:pt x="111" y="5"/>
                    </a:lnTo>
                    <a:lnTo>
                      <a:pt x="111" y="3"/>
                    </a:lnTo>
                    <a:lnTo>
                      <a:pt x="111" y="2"/>
                    </a:lnTo>
                    <a:lnTo>
                      <a:pt x="111" y="0"/>
                    </a:lnTo>
                    <a:close/>
                  </a:path>
                </a:pathLst>
              </a:custGeom>
              <a:solidFill>
                <a:srgbClr val="DCF1FF"/>
              </a:solidFill>
              <a:ln w="9525">
                <a:noFill/>
                <a:round/>
              </a:ln>
            </p:spPr>
            <p:txBody>
              <a:bodyPr/>
              <a:lstStyle/>
              <a:p>
                <a:endParaRPr lang="en-US"/>
              </a:p>
            </p:txBody>
          </p:sp>
          <p:sp>
            <p:nvSpPr>
              <p:cNvPr id="44323" name="Freeform 494"/>
              <p:cNvSpPr/>
              <p:nvPr/>
            </p:nvSpPr>
            <p:spPr bwMode="auto">
              <a:xfrm>
                <a:off x="4192" y="1928"/>
                <a:ext cx="111" cy="340"/>
              </a:xfrm>
              <a:custGeom>
                <a:avLst/>
                <a:gdLst>
                  <a:gd name="T0" fmla="*/ 97 w 111"/>
                  <a:gd name="T1" fmla="*/ 4 h 340"/>
                  <a:gd name="T2" fmla="*/ 67 w 111"/>
                  <a:gd name="T3" fmla="*/ 25 h 340"/>
                  <a:gd name="T4" fmla="*/ 42 w 111"/>
                  <a:gd name="T5" fmla="*/ 50 h 340"/>
                  <a:gd name="T6" fmla="*/ 23 w 111"/>
                  <a:gd name="T7" fmla="*/ 79 h 340"/>
                  <a:gd name="T8" fmla="*/ 7 w 111"/>
                  <a:gd name="T9" fmla="*/ 114 h 340"/>
                  <a:gd name="T10" fmla="*/ 1 w 111"/>
                  <a:gd name="T11" fmla="*/ 150 h 340"/>
                  <a:gd name="T12" fmla="*/ 1 w 111"/>
                  <a:gd name="T13" fmla="*/ 188 h 340"/>
                  <a:gd name="T14" fmla="*/ 7 w 111"/>
                  <a:gd name="T15" fmla="*/ 225 h 340"/>
                  <a:gd name="T16" fmla="*/ 23 w 111"/>
                  <a:gd name="T17" fmla="*/ 257 h 340"/>
                  <a:gd name="T18" fmla="*/ 42 w 111"/>
                  <a:gd name="T19" fmla="*/ 288 h 340"/>
                  <a:gd name="T20" fmla="*/ 67 w 111"/>
                  <a:gd name="T21" fmla="*/ 313 h 340"/>
                  <a:gd name="T22" fmla="*/ 97 w 111"/>
                  <a:gd name="T23" fmla="*/ 332 h 340"/>
                  <a:gd name="T24" fmla="*/ 111 w 111"/>
                  <a:gd name="T25" fmla="*/ 338 h 340"/>
                  <a:gd name="T26" fmla="*/ 111 w 111"/>
                  <a:gd name="T27" fmla="*/ 334 h 340"/>
                  <a:gd name="T28" fmla="*/ 111 w 111"/>
                  <a:gd name="T29" fmla="*/ 332 h 340"/>
                  <a:gd name="T30" fmla="*/ 111 w 111"/>
                  <a:gd name="T31" fmla="*/ 328 h 340"/>
                  <a:gd name="T32" fmla="*/ 101 w 111"/>
                  <a:gd name="T33" fmla="*/ 323 h 340"/>
                  <a:gd name="T34" fmla="*/ 74 w 111"/>
                  <a:gd name="T35" fmla="*/ 304 h 340"/>
                  <a:gd name="T36" fmla="*/ 49 w 111"/>
                  <a:gd name="T37" fmla="*/ 281 h 340"/>
                  <a:gd name="T38" fmla="*/ 32 w 111"/>
                  <a:gd name="T39" fmla="*/ 252 h 340"/>
                  <a:gd name="T40" fmla="*/ 19 w 111"/>
                  <a:gd name="T41" fmla="*/ 221 h 340"/>
                  <a:gd name="T42" fmla="*/ 11 w 111"/>
                  <a:gd name="T43" fmla="*/ 187 h 340"/>
                  <a:gd name="T44" fmla="*/ 11 w 111"/>
                  <a:gd name="T45" fmla="*/ 150 h 340"/>
                  <a:gd name="T46" fmla="*/ 19 w 111"/>
                  <a:gd name="T47" fmla="*/ 117 h 340"/>
                  <a:gd name="T48" fmla="*/ 32 w 111"/>
                  <a:gd name="T49" fmla="*/ 85 h 340"/>
                  <a:gd name="T50" fmla="*/ 49 w 111"/>
                  <a:gd name="T51" fmla="*/ 58 h 340"/>
                  <a:gd name="T52" fmla="*/ 74 w 111"/>
                  <a:gd name="T53" fmla="*/ 33 h 340"/>
                  <a:gd name="T54" fmla="*/ 101 w 111"/>
                  <a:gd name="T55" fmla="*/ 14 h 340"/>
                  <a:gd name="T56" fmla="*/ 103 w 111"/>
                  <a:gd name="T57" fmla="*/ 12 h 340"/>
                  <a:gd name="T58" fmla="*/ 103 w 111"/>
                  <a:gd name="T59" fmla="*/ 10 h 340"/>
                  <a:gd name="T60" fmla="*/ 105 w 111"/>
                  <a:gd name="T61" fmla="*/ 6 h 340"/>
                  <a:gd name="T62" fmla="*/ 105 w 111"/>
                  <a:gd name="T63" fmla="*/ 2 h 34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1"/>
                  <a:gd name="T97" fmla="*/ 0 h 340"/>
                  <a:gd name="T98" fmla="*/ 111 w 111"/>
                  <a:gd name="T99" fmla="*/ 340 h 34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1" h="340">
                    <a:moveTo>
                      <a:pt x="105" y="0"/>
                    </a:moveTo>
                    <a:lnTo>
                      <a:pt x="97" y="4"/>
                    </a:lnTo>
                    <a:lnTo>
                      <a:pt x="82" y="14"/>
                    </a:lnTo>
                    <a:lnTo>
                      <a:pt x="67" y="25"/>
                    </a:lnTo>
                    <a:lnTo>
                      <a:pt x="53" y="37"/>
                    </a:lnTo>
                    <a:lnTo>
                      <a:pt x="42" y="50"/>
                    </a:lnTo>
                    <a:lnTo>
                      <a:pt x="32" y="64"/>
                    </a:lnTo>
                    <a:lnTo>
                      <a:pt x="23" y="79"/>
                    </a:lnTo>
                    <a:lnTo>
                      <a:pt x="15" y="96"/>
                    </a:lnTo>
                    <a:lnTo>
                      <a:pt x="7" y="114"/>
                    </a:lnTo>
                    <a:lnTo>
                      <a:pt x="3" y="131"/>
                    </a:lnTo>
                    <a:lnTo>
                      <a:pt x="1" y="150"/>
                    </a:lnTo>
                    <a:lnTo>
                      <a:pt x="0" y="169"/>
                    </a:lnTo>
                    <a:lnTo>
                      <a:pt x="1" y="188"/>
                    </a:lnTo>
                    <a:lnTo>
                      <a:pt x="3" y="206"/>
                    </a:lnTo>
                    <a:lnTo>
                      <a:pt x="7" y="225"/>
                    </a:lnTo>
                    <a:lnTo>
                      <a:pt x="15" y="242"/>
                    </a:lnTo>
                    <a:lnTo>
                      <a:pt x="23" y="257"/>
                    </a:lnTo>
                    <a:lnTo>
                      <a:pt x="32" y="273"/>
                    </a:lnTo>
                    <a:lnTo>
                      <a:pt x="42" y="288"/>
                    </a:lnTo>
                    <a:lnTo>
                      <a:pt x="53" y="300"/>
                    </a:lnTo>
                    <a:lnTo>
                      <a:pt x="67" y="313"/>
                    </a:lnTo>
                    <a:lnTo>
                      <a:pt x="82" y="323"/>
                    </a:lnTo>
                    <a:lnTo>
                      <a:pt x="97" y="332"/>
                    </a:lnTo>
                    <a:lnTo>
                      <a:pt x="111" y="340"/>
                    </a:lnTo>
                    <a:lnTo>
                      <a:pt x="111" y="338"/>
                    </a:lnTo>
                    <a:lnTo>
                      <a:pt x="111" y="336"/>
                    </a:lnTo>
                    <a:lnTo>
                      <a:pt x="111" y="334"/>
                    </a:lnTo>
                    <a:lnTo>
                      <a:pt x="111" y="332"/>
                    </a:lnTo>
                    <a:lnTo>
                      <a:pt x="111" y="330"/>
                    </a:lnTo>
                    <a:lnTo>
                      <a:pt x="111" y="328"/>
                    </a:lnTo>
                    <a:lnTo>
                      <a:pt x="111" y="327"/>
                    </a:lnTo>
                    <a:lnTo>
                      <a:pt x="101" y="323"/>
                    </a:lnTo>
                    <a:lnTo>
                      <a:pt x="88" y="315"/>
                    </a:lnTo>
                    <a:lnTo>
                      <a:pt x="74" y="304"/>
                    </a:lnTo>
                    <a:lnTo>
                      <a:pt x="61" y="292"/>
                    </a:lnTo>
                    <a:lnTo>
                      <a:pt x="49" y="281"/>
                    </a:lnTo>
                    <a:lnTo>
                      <a:pt x="40" y="267"/>
                    </a:lnTo>
                    <a:lnTo>
                      <a:pt x="32" y="252"/>
                    </a:lnTo>
                    <a:lnTo>
                      <a:pt x="24" y="236"/>
                    </a:lnTo>
                    <a:lnTo>
                      <a:pt x="19" y="221"/>
                    </a:lnTo>
                    <a:lnTo>
                      <a:pt x="13" y="204"/>
                    </a:lnTo>
                    <a:lnTo>
                      <a:pt x="11" y="187"/>
                    </a:lnTo>
                    <a:lnTo>
                      <a:pt x="11" y="169"/>
                    </a:lnTo>
                    <a:lnTo>
                      <a:pt x="11" y="150"/>
                    </a:lnTo>
                    <a:lnTo>
                      <a:pt x="13" y="133"/>
                    </a:lnTo>
                    <a:lnTo>
                      <a:pt x="19" y="117"/>
                    </a:lnTo>
                    <a:lnTo>
                      <a:pt x="24" y="100"/>
                    </a:lnTo>
                    <a:lnTo>
                      <a:pt x="32" y="85"/>
                    </a:lnTo>
                    <a:lnTo>
                      <a:pt x="40" y="71"/>
                    </a:lnTo>
                    <a:lnTo>
                      <a:pt x="49" y="58"/>
                    </a:lnTo>
                    <a:lnTo>
                      <a:pt x="61" y="45"/>
                    </a:lnTo>
                    <a:lnTo>
                      <a:pt x="74" y="33"/>
                    </a:lnTo>
                    <a:lnTo>
                      <a:pt x="88" y="23"/>
                    </a:lnTo>
                    <a:lnTo>
                      <a:pt x="101" y="14"/>
                    </a:lnTo>
                    <a:lnTo>
                      <a:pt x="103" y="14"/>
                    </a:lnTo>
                    <a:lnTo>
                      <a:pt x="103" y="12"/>
                    </a:lnTo>
                    <a:lnTo>
                      <a:pt x="103" y="10"/>
                    </a:lnTo>
                    <a:lnTo>
                      <a:pt x="103" y="8"/>
                    </a:lnTo>
                    <a:lnTo>
                      <a:pt x="105" y="6"/>
                    </a:lnTo>
                    <a:lnTo>
                      <a:pt x="105" y="4"/>
                    </a:lnTo>
                    <a:lnTo>
                      <a:pt x="105" y="2"/>
                    </a:lnTo>
                    <a:lnTo>
                      <a:pt x="105" y="0"/>
                    </a:lnTo>
                    <a:close/>
                  </a:path>
                </a:pathLst>
              </a:custGeom>
              <a:solidFill>
                <a:srgbClr val="DDF1FF"/>
              </a:solidFill>
              <a:ln w="9525">
                <a:noFill/>
                <a:round/>
              </a:ln>
            </p:spPr>
            <p:txBody>
              <a:bodyPr/>
              <a:lstStyle/>
              <a:p>
                <a:endParaRPr lang="en-US"/>
              </a:p>
            </p:txBody>
          </p:sp>
          <p:sp>
            <p:nvSpPr>
              <p:cNvPr id="44324" name="Freeform 495"/>
              <p:cNvSpPr/>
              <p:nvPr/>
            </p:nvSpPr>
            <p:spPr bwMode="auto">
              <a:xfrm>
                <a:off x="4197" y="1936"/>
                <a:ext cx="106" cy="326"/>
              </a:xfrm>
              <a:custGeom>
                <a:avLst/>
                <a:gdLst>
                  <a:gd name="T0" fmla="*/ 94 w 106"/>
                  <a:gd name="T1" fmla="*/ 2 h 326"/>
                  <a:gd name="T2" fmla="*/ 66 w 106"/>
                  <a:gd name="T3" fmla="*/ 21 h 326"/>
                  <a:gd name="T4" fmla="*/ 41 w 106"/>
                  <a:gd name="T5" fmla="*/ 46 h 326"/>
                  <a:gd name="T6" fmla="*/ 21 w 106"/>
                  <a:gd name="T7" fmla="*/ 75 h 326"/>
                  <a:gd name="T8" fmla="*/ 8 w 106"/>
                  <a:gd name="T9" fmla="*/ 108 h 326"/>
                  <a:gd name="T10" fmla="*/ 0 w 106"/>
                  <a:gd name="T11" fmla="*/ 142 h 326"/>
                  <a:gd name="T12" fmla="*/ 0 w 106"/>
                  <a:gd name="T13" fmla="*/ 179 h 326"/>
                  <a:gd name="T14" fmla="*/ 8 w 106"/>
                  <a:gd name="T15" fmla="*/ 215 h 326"/>
                  <a:gd name="T16" fmla="*/ 21 w 106"/>
                  <a:gd name="T17" fmla="*/ 248 h 326"/>
                  <a:gd name="T18" fmla="*/ 41 w 106"/>
                  <a:gd name="T19" fmla="*/ 276 h 326"/>
                  <a:gd name="T20" fmla="*/ 66 w 106"/>
                  <a:gd name="T21" fmla="*/ 301 h 326"/>
                  <a:gd name="T22" fmla="*/ 94 w 106"/>
                  <a:gd name="T23" fmla="*/ 320 h 326"/>
                  <a:gd name="T24" fmla="*/ 106 w 106"/>
                  <a:gd name="T25" fmla="*/ 324 h 326"/>
                  <a:gd name="T26" fmla="*/ 106 w 106"/>
                  <a:gd name="T27" fmla="*/ 320 h 326"/>
                  <a:gd name="T28" fmla="*/ 104 w 106"/>
                  <a:gd name="T29" fmla="*/ 317 h 326"/>
                  <a:gd name="T30" fmla="*/ 104 w 106"/>
                  <a:gd name="T31" fmla="*/ 315 h 326"/>
                  <a:gd name="T32" fmla="*/ 100 w 106"/>
                  <a:gd name="T33" fmla="*/ 311 h 326"/>
                  <a:gd name="T34" fmla="*/ 73 w 106"/>
                  <a:gd name="T35" fmla="*/ 292 h 326"/>
                  <a:gd name="T36" fmla="*/ 50 w 106"/>
                  <a:gd name="T37" fmla="*/ 269 h 326"/>
                  <a:gd name="T38" fmla="*/ 31 w 106"/>
                  <a:gd name="T39" fmla="*/ 242 h 326"/>
                  <a:gd name="T40" fmla="*/ 18 w 106"/>
                  <a:gd name="T41" fmla="*/ 211 h 326"/>
                  <a:gd name="T42" fmla="*/ 12 w 106"/>
                  <a:gd name="T43" fmla="*/ 179 h 326"/>
                  <a:gd name="T44" fmla="*/ 12 w 106"/>
                  <a:gd name="T45" fmla="*/ 144 h 326"/>
                  <a:gd name="T46" fmla="*/ 18 w 106"/>
                  <a:gd name="T47" fmla="*/ 109 h 326"/>
                  <a:gd name="T48" fmla="*/ 31 w 106"/>
                  <a:gd name="T49" fmla="*/ 79 h 326"/>
                  <a:gd name="T50" fmla="*/ 50 w 106"/>
                  <a:gd name="T51" fmla="*/ 52 h 326"/>
                  <a:gd name="T52" fmla="*/ 73 w 106"/>
                  <a:gd name="T53" fmla="*/ 29 h 326"/>
                  <a:gd name="T54" fmla="*/ 98 w 106"/>
                  <a:gd name="T55" fmla="*/ 12 h 326"/>
                  <a:gd name="T56" fmla="*/ 98 w 106"/>
                  <a:gd name="T57" fmla="*/ 10 h 326"/>
                  <a:gd name="T58" fmla="*/ 98 w 106"/>
                  <a:gd name="T59" fmla="*/ 6 h 326"/>
                  <a:gd name="T60" fmla="*/ 98 w 106"/>
                  <a:gd name="T61" fmla="*/ 2 h 326"/>
                  <a:gd name="T62" fmla="*/ 98 w 106"/>
                  <a:gd name="T63" fmla="*/ 0 h 3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6"/>
                  <a:gd name="T97" fmla="*/ 0 h 326"/>
                  <a:gd name="T98" fmla="*/ 106 w 106"/>
                  <a:gd name="T99" fmla="*/ 326 h 3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6" h="326">
                    <a:moveTo>
                      <a:pt x="98" y="0"/>
                    </a:moveTo>
                    <a:lnTo>
                      <a:pt x="94" y="2"/>
                    </a:lnTo>
                    <a:lnTo>
                      <a:pt x="79" y="12"/>
                    </a:lnTo>
                    <a:lnTo>
                      <a:pt x="66" y="21"/>
                    </a:lnTo>
                    <a:lnTo>
                      <a:pt x="52" y="33"/>
                    </a:lnTo>
                    <a:lnTo>
                      <a:pt x="41" y="46"/>
                    </a:lnTo>
                    <a:lnTo>
                      <a:pt x="31" y="60"/>
                    </a:lnTo>
                    <a:lnTo>
                      <a:pt x="21" y="75"/>
                    </a:lnTo>
                    <a:lnTo>
                      <a:pt x="14" y="90"/>
                    </a:lnTo>
                    <a:lnTo>
                      <a:pt x="8" y="108"/>
                    </a:lnTo>
                    <a:lnTo>
                      <a:pt x="4" y="125"/>
                    </a:lnTo>
                    <a:lnTo>
                      <a:pt x="0" y="142"/>
                    </a:lnTo>
                    <a:lnTo>
                      <a:pt x="0" y="161"/>
                    </a:lnTo>
                    <a:lnTo>
                      <a:pt x="0" y="179"/>
                    </a:lnTo>
                    <a:lnTo>
                      <a:pt x="4" y="198"/>
                    </a:lnTo>
                    <a:lnTo>
                      <a:pt x="8" y="215"/>
                    </a:lnTo>
                    <a:lnTo>
                      <a:pt x="14" y="230"/>
                    </a:lnTo>
                    <a:lnTo>
                      <a:pt x="21" y="248"/>
                    </a:lnTo>
                    <a:lnTo>
                      <a:pt x="31" y="261"/>
                    </a:lnTo>
                    <a:lnTo>
                      <a:pt x="41" y="276"/>
                    </a:lnTo>
                    <a:lnTo>
                      <a:pt x="52" y="288"/>
                    </a:lnTo>
                    <a:lnTo>
                      <a:pt x="66" y="301"/>
                    </a:lnTo>
                    <a:lnTo>
                      <a:pt x="79" y="311"/>
                    </a:lnTo>
                    <a:lnTo>
                      <a:pt x="94" y="320"/>
                    </a:lnTo>
                    <a:lnTo>
                      <a:pt x="106" y="326"/>
                    </a:lnTo>
                    <a:lnTo>
                      <a:pt x="106" y="324"/>
                    </a:lnTo>
                    <a:lnTo>
                      <a:pt x="106" y="322"/>
                    </a:lnTo>
                    <a:lnTo>
                      <a:pt x="106" y="320"/>
                    </a:lnTo>
                    <a:lnTo>
                      <a:pt x="106" y="319"/>
                    </a:lnTo>
                    <a:lnTo>
                      <a:pt x="104" y="317"/>
                    </a:lnTo>
                    <a:lnTo>
                      <a:pt x="104" y="315"/>
                    </a:lnTo>
                    <a:lnTo>
                      <a:pt x="104" y="313"/>
                    </a:lnTo>
                    <a:lnTo>
                      <a:pt x="100" y="311"/>
                    </a:lnTo>
                    <a:lnTo>
                      <a:pt x="85" y="301"/>
                    </a:lnTo>
                    <a:lnTo>
                      <a:pt x="73" y="292"/>
                    </a:lnTo>
                    <a:lnTo>
                      <a:pt x="60" y="282"/>
                    </a:lnTo>
                    <a:lnTo>
                      <a:pt x="50" y="269"/>
                    </a:lnTo>
                    <a:lnTo>
                      <a:pt x="39" y="255"/>
                    </a:lnTo>
                    <a:lnTo>
                      <a:pt x="31" y="242"/>
                    </a:lnTo>
                    <a:lnTo>
                      <a:pt x="23" y="226"/>
                    </a:lnTo>
                    <a:lnTo>
                      <a:pt x="18" y="211"/>
                    </a:lnTo>
                    <a:lnTo>
                      <a:pt x="14" y="196"/>
                    </a:lnTo>
                    <a:lnTo>
                      <a:pt x="12" y="179"/>
                    </a:lnTo>
                    <a:lnTo>
                      <a:pt x="10" y="161"/>
                    </a:lnTo>
                    <a:lnTo>
                      <a:pt x="12" y="144"/>
                    </a:lnTo>
                    <a:lnTo>
                      <a:pt x="14" y="127"/>
                    </a:lnTo>
                    <a:lnTo>
                      <a:pt x="18" y="109"/>
                    </a:lnTo>
                    <a:lnTo>
                      <a:pt x="23" y="94"/>
                    </a:lnTo>
                    <a:lnTo>
                      <a:pt x="31" y="79"/>
                    </a:lnTo>
                    <a:lnTo>
                      <a:pt x="39" y="65"/>
                    </a:lnTo>
                    <a:lnTo>
                      <a:pt x="50" y="52"/>
                    </a:lnTo>
                    <a:lnTo>
                      <a:pt x="60" y="40"/>
                    </a:lnTo>
                    <a:lnTo>
                      <a:pt x="73" y="29"/>
                    </a:lnTo>
                    <a:lnTo>
                      <a:pt x="85" y="19"/>
                    </a:lnTo>
                    <a:lnTo>
                      <a:pt x="98" y="12"/>
                    </a:lnTo>
                    <a:lnTo>
                      <a:pt x="98" y="10"/>
                    </a:lnTo>
                    <a:lnTo>
                      <a:pt x="98" y="8"/>
                    </a:lnTo>
                    <a:lnTo>
                      <a:pt x="98" y="6"/>
                    </a:lnTo>
                    <a:lnTo>
                      <a:pt x="98" y="4"/>
                    </a:lnTo>
                    <a:lnTo>
                      <a:pt x="98" y="2"/>
                    </a:lnTo>
                    <a:lnTo>
                      <a:pt x="98" y="0"/>
                    </a:lnTo>
                    <a:close/>
                  </a:path>
                </a:pathLst>
              </a:custGeom>
              <a:solidFill>
                <a:srgbClr val="DEF1FF"/>
              </a:solidFill>
              <a:ln w="9525">
                <a:noFill/>
                <a:round/>
              </a:ln>
            </p:spPr>
            <p:txBody>
              <a:bodyPr/>
              <a:lstStyle/>
              <a:p>
                <a:endParaRPr lang="en-US"/>
              </a:p>
            </p:txBody>
          </p:sp>
          <p:sp>
            <p:nvSpPr>
              <p:cNvPr id="44325" name="Freeform 496"/>
              <p:cNvSpPr/>
              <p:nvPr/>
            </p:nvSpPr>
            <p:spPr bwMode="auto">
              <a:xfrm>
                <a:off x="4203" y="1942"/>
                <a:ext cx="100" cy="313"/>
              </a:xfrm>
              <a:custGeom>
                <a:avLst/>
                <a:gdLst>
                  <a:gd name="T0" fmla="*/ 90 w 100"/>
                  <a:gd name="T1" fmla="*/ 0 h 313"/>
                  <a:gd name="T2" fmla="*/ 63 w 100"/>
                  <a:gd name="T3" fmla="*/ 19 h 313"/>
                  <a:gd name="T4" fmla="*/ 38 w 100"/>
                  <a:gd name="T5" fmla="*/ 44 h 313"/>
                  <a:gd name="T6" fmla="*/ 21 w 100"/>
                  <a:gd name="T7" fmla="*/ 71 h 313"/>
                  <a:gd name="T8" fmla="*/ 8 w 100"/>
                  <a:gd name="T9" fmla="*/ 103 h 313"/>
                  <a:gd name="T10" fmla="*/ 0 w 100"/>
                  <a:gd name="T11" fmla="*/ 136 h 313"/>
                  <a:gd name="T12" fmla="*/ 0 w 100"/>
                  <a:gd name="T13" fmla="*/ 173 h 313"/>
                  <a:gd name="T14" fmla="*/ 8 w 100"/>
                  <a:gd name="T15" fmla="*/ 207 h 313"/>
                  <a:gd name="T16" fmla="*/ 21 w 100"/>
                  <a:gd name="T17" fmla="*/ 238 h 313"/>
                  <a:gd name="T18" fmla="*/ 38 w 100"/>
                  <a:gd name="T19" fmla="*/ 267 h 313"/>
                  <a:gd name="T20" fmla="*/ 63 w 100"/>
                  <a:gd name="T21" fmla="*/ 290 h 313"/>
                  <a:gd name="T22" fmla="*/ 90 w 100"/>
                  <a:gd name="T23" fmla="*/ 309 h 313"/>
                  <a:gd name="T24" fmla="*/ 98 w 100"/>
                  <a:gd name="T25" fmla="*/ 311 h 313"/>
                  <a:gd name="T26" fmla="*/ 98 w 100"/>
                  <a:gd name="T27" fmla="*/ 309 h 313"/>
                  <a:gd name="T28" fmla="*/ 98 w 100"/>
                  <a:gd name="T29" fmla="*/ 305 h 313"/>
                  <a:gd name="T30" fmla="*/ 98 w 100"/>
                  <a:gd name="T31" fmla="*/ 303 h 313"/>
                  <a:gd name="T32" fmla="*/ 96 w 100"/>
                  <a:gd name="T33" fmla="*/ 299 h 313"/>
                  <a:gd name="T34" fmla="*/ 69 w 100"/>
                  <a:gd name="T35" fmla="*/ 282 h 313"/>
                  <a:gd name="T36" fmla="*/ 48 w 100"/>
                  <a:gd name="T37" fmla="*/ 259 h 313"/>
                  <a:gd name="T38" fmla="*/ 29 w 100"/>
                  <a:gd name="T39" fmla="*/ 234 h 313"/>
                  <a:gd name="T40" fmla="*/ 17 w 100"/>
                  <a:gd name="T41" fmla="*/ 203 h 313"/>
                  <a:gd name="T42" fmla="*/ 12 w 100"/>
                  <a:gd name="T43" fmla="*/ 173 h 313"/>
                  <a:gd name="T44" fmla="*/ 12 w 100"/>
                  <a:gd name="T45" fmla="*/ 138 h 313"/>
                  <a:gd name="T46" fmla="*/ 17 w 100"/>
                  <a:gd name="T47" fmla="*/ 105 h 313"/>
                  <a:gd name="T48" fmla="*/ 29 w 100"/>
                  <a:gd name="T49" fmla="*/ 77 h 313"/>
                  <a:gd name="T50" fmla="*/ 48 w 100"/>
                  <a:gd name="T51" fmla="*/ 50 h 313"/>
                  <a:gd name="T52" fmla="*/ 69 w 100"/>
                  <a:gd name="T53" fmla="*/ 27 h 313"/>
                  <a:gd name="T54" fmla="*/ 92 w 100"/>
                  <a:gd name="T55" fmla="*/ 13 h 313"/>
                  <a:gd name="T56" fmla="*/ 92 w 100"/>
                  <a:gd name="T57" fmla="*/ 9 h 313"/>
                  <a:gd name="T58" fmla="*/ 92 w 100"/>
                  <a:gd name="T59" fmla="*/ 6 h 313"/>
                  <a:gd name="T60" fmla="*/ 92 w 100"/>
                  <a:gd name="T61" fmla="*/ 4 h 313"/>
                  <a:gd name="T62" fmla="*/ 92 w 100"/>
                  <a:gd name="T63" fmla="*/ 0 h 31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00"/>
                  <a:gd name="T97" fmla="*/ 0 h 313"/>
                  <a:gd name="T98" fmla="*/ 100 w 100"/>
                  <a:gd name="T99" fmla="*/ 313 h 31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00" h="313">
                    <a:moveTo>
                      <a:pt x="92" y="0"/>
                    </a:moveTo>
                    <a:lnTo>
                      <a:pt x="90" y="0"/>
                    </a:lnTo>
                    <a:lnTo>
                      <a:pt x="77" y="9"/>
                    </a:lnTo>
                    <a:lnTo>
                      <a:pt x="63" y="19"/>
                    </a:lnTo>
                    <a:lnTo>
                      <a:pt x="50" y="31"/>
                    </a:lnTo>
                    <a:lnTo>
                      <a:pt x="38" y="44"/>
                    </a:lnTo>
                    <a:lnTo>
                      <a:pt x="29" y="57"/>
                    </a:lnTo>
                    <a:lnTo>
                      <a:pt x="21" y="71"/>
                    </a:lnTo>
                    <a:lnTo>
                      <a:pt x="13" y="86"/>
                    </a:lnTo>
                    <a:lnTo>
                      <a:pt x="8" y="103"/>
                    </a:lnTo>
                    <a:lnTo>
                      <a:pt x="2" y="119"/>
                    </a:lnTo>
                    <a:lnTo>
                      <a:pt x="0" y="136"/>
                    </a:lnTo>
                    <a:lnTo>
                      <a:pt x="0" y="155"/>
                    </a:lnTo>
                    <a:lnTo>
                      <a:pt x="0" y="173"/>
                    </a:lnTo>
                    <a:lnTo>
                      <a:pt x="2" y="190"/>
                    </a:lnTo>
                    <a:lnTo>
                      <a:pt x="8" y="207"/>
                    </a:lnTo>
                    <a:lnTo>
                      <a:pt x="13" y="222"/>
                    </a:lnTo>
                    <a:lnTo>
                      <a:pt x="21" y="238"/>
                    </a:lnTo>
                    <a:lnTo>
                      <a:pt x="29" y="253"/>
                    </a:lnTo>
                    <a:lnTo>
                      <a:pt x="38" y="267"/>
                    </a:lnTo>
                    <a:lnTo>
                      <a:pt x="50" y="278"/>
                    </a:lnTo>
                    <a:lnTo>
                      <a:pt x="63" y="290"/>
                    </a:lnTo>
                    <a:lnTo>
                      <a:pt x="77" y="301"/>
                    </a:lnTo>
                    <a:lnTo>
                      <a:pt x="90" y="309"/>
                    </a:lnTo>
                    <a:lnTo>
                      <a:pt x="100" y="313"/>
                    </a:lnTo>
                    <a:lnTo>
                      <a:pt x="98" y="311"/>
                    </a:lnTo>
                    <a:lnTo>
                      <a:pt x="98" y="309"/>
                    </a:lnTo>
                    <a:lnTo>
                      <a:pt x="98" y="307"/>
                    </a:lnTo>
                    <a:lnTo>
                      <a:pt x="98" y="305"/>
                    </a:lnTo>
                    <a:lnTo>
                      <a:pt x="98" y="303"/>
                    </a:lnTo>
                    <a:lnTo>
                      <a:pt x="98" y="301"/>
                    </a:lnTo>
                    <a:lnTo>
                      <a:pt x="96" y="299"/>
                    </a:lnTo>
                    <a:lnTo>
                      <a:pt x="83" y="291"/>
                    </a:lnTo>
                    <a:lnTo>
                      <a:pt x="69" y="282"/>
                    </a:lnTo>
                    <a:lnTo>
                      <a:pt x="58" y="272"/>
                    </a:lnTo>
                    <a:lnTo>
                      <a:pt x="48" y="259"/>
                    </a:lnTo>
                    <a:lnTo>
                      <a:pt x="38" y="247"/>
                    </a:lnTo>
                    <a:lnTo>
                      <a:pt x="29" y="234"/>
                    </a:lnTo>
                    <a:lnTo>
                      <a:pt x="23" y="219"/>
                    </a:lnTo>
                    <a:lnTo>
                      <a:pt x="17" y="203"/>
                    </a:lnTo>
                    <a:lnTo>
                      <a:pt x="13" y="188"/>
                    </a:lnTo>
                    <a:lnTo>
                      <a:pt x="12" y="173"/>
                    </a:lnTo>
                    <a:lnTo>
                      <a:pt x="10" y="155"/>
                    </a:lnTo>
                    <a:lnTo>
                      <a:pt x="12" y="138"/>
                    </a:lnTo>
                    <a:lnTo>
                      <a:pt x="13" y="121"/>
                    </a:lnTo>
                    <a:lnTo>
                      <a:pt x="17" y="105"/>
                    </a:lnTo>
                    <a:lnTo>
                      <a:pt x="23" y="90"/>
                    </a:lnTo>
                    <a:lnTo>
                      <a:pt x="29" y="77"/>
                    </a:lnTo>
                    <a:lnTo>
                      <a:pt x="38" y="63"/>
                    </a:lnTo>
                    <a:lnTo>
                      <a:pt x="48" y="50"/>
                    </a:lnTo>
                    <a:lnTo>
                      <a:pt x="58" y="38"/>
                    </a:lnTo>
                    <a:lnTo>
                      <a:pt x="69" y="27"/>
                    </a:lnTo>
                    <a:lnTo>
                      <a:pt x="83" y="17"/>
                    </a:lnTo>
                    <a:lnTo>
                      <a:pt x="92" y="13"/>
                    </a:lnTo>
                    <a:lnTo>
                      <a:pt x="92" y="11"/>
                    </a:lnTo>
                    <a:lnTo>
                      <a:pt x="92" y="9"/>
                    </a:lnTo>
                    <a:lnTo>
                      <a:pt x="92" y="8"/>
                    </a:lnTo>
                    <a:lnTo>
                      <a:pt x="92" y="6"/>
                    </a:lnTo>
                    <a:lnTo>
                      <a:pt x="92" y="4"/>
                    </a:lnTo>
                    <a:lnTo>
                      <a:pt x="92" y="2"/>
                    </a:lnTo>
                    <a:lnTo>
                      <a:pt x="92" y="0"/>
                    </a:lnTo>
                    <a:close/>
                  </a:path>
                </a:pathLst>
              </a:custGeom>
              <a:solidFill>
                <a:srgbClr val="DFF2FF"/>
              </a:solidFill>
              <a:ln w="9525">
                <a:noFill/>
                <a:round/>
              </a:ln>
            </p:spPr>
            <p:txBody>
              <a:bodyPr/>
              <a:lstStyle/>
              <a:p>
                <a:endParaRPr lang="en-US"/>
              </a:p>
            </p:txBody>
          </p:sp>
          <p:sp>
            <p:nvSpPr>
              <p:cNvPr id="44326" name="Freeform 497"/>
              <p:cNvSpPr/>
              <p:nvPr/>
            </p:nvSpPr>
            <p:spPr bwMode="auto">
              <a:xfrm>
                <a:off x="4207" y="1948"/>
                <a:ext cx="94" cy="301"/>
              </a:xfrm>
              <a:custGeom>
                <a:avLst/>
                <a:gdLst>
                  <a:gd name="T0" fmla="*/ 88 w 94"/>
                  <a:gd name="T1" fmla="*/ 0 h 301"/>
                  <a:gd name="T2" fmla="*/ 75 w 94"/>
                  <a:gd name="T3" fmla="*/ 7 h 301"/>
                  <a:gd name="T4" fmla="*/ 63 w 94"/>
                  <a:gd name="T5" fmla="*/ 17 h 301"/>
                  <a:gd name="T6" fmla="*/ 50 w 94"/>
                  <a:gd name="T7" fmla="*/ 28 h 301"/>
                  <a:gd name="T8" fmla="*/ 40 w 94"/>
                  <a:gd name="T9" fmla="*/ 40 h 301"/>
                  <a:gd name="T10" fmla="*/ 29 w 94"/>
                  <a:gd name="T11" fmla="*/ 53 h 301"/>
                  <a:gd name="T12" fmla="*/ 21 w 94"/>
                  <a:gd name="T13" fmla="*/ 67 h 301"/>
                  <a:gd name="T14" fmla="*/ 13 w 94"/>
                  <a:gd name="T15" fmla="*/ 82 h 301"/>
                  <a:gd name="T16" fmla="*/ 8 w 94"/>
                  <a:gd name="T17" fmla="*/ 97 h 301"/>
                  <a:gd name="T18" fmla="*/ 4 w 94"/>
                  <a:gd name="T19" fmla="*/ 115 h 301"/>
                  <a:gd name="T20" fmla="*/ 2 w 94"/>
                  <a:gd name="T21" fmla="*/ 132 h 301"/>
                  <a:gd name="T22" fmla="*/ 0 w 94"/>
                  <a:gd name="T23" fmla="*/ 149 h 301"/>
                  <a:gd name="T24" fmla="*/ 2 w 94"/>
                  <a:gd name="T25" fmla="*/ 167 h 301"/>
                  <a:gd name="T26" fmla="*/ 4 w 94"/>
                  <a:gd name="T27" fmla="*/ 184 h 301"/>
                  <a:gd name="T28" fmla="*/ 8 w 94"/>
                  <a:gd name="T29" fmla="*/ 199 h 301"/>
                  <a:gd name="T30" fmla="*/ 13 w 94"/>
                  <a:gd name="T31" fmla="*/ 214 h 301"/>
                  <a:gd name="T32" fmla="*/ 21 w 94"/>
                  <a:gd name="T33" fmla="*/ 230 h 301"/>
                  <a:gd name="T34" fmla="*/ 29 w 94"/>
                  <a:gd name="T35" fmla="*/ 243 h 301"/>
                  <a:gd name="T36" fmla="*/ 40 w 94"/>
                  <a:gd name="T37" fmla="*/ 257 h 301"/>
                  <a:gd name="T38" fmla="*/ 50 w 94"/>
                  <a:gd name="T39" fmla="*/ 270 h 301"/>
                  <a:gd name="T40" fmla="*/ 63 w 94"/>
                  <a:gd name="T41" fmla="*/ 280 h 301"/>
                  <a:gd name="T42" fmla="*/ 75 w 94"/>
                  <a:gd name="T43" fmla="*/ 289 h 301"/>
                  <a:gd name="T44" fmla="*/ 90 w 94"/>
                  <a:gd name="T45" fmla="*/ 299 h 301"/>
                  <a:gd name="T46" fmla="*/ 94 w 94"/>
                  <a:gd name="T47" fmla="*/ 301 h 301"/>
                  <a:gd name="T48" fmla="*/ 94 w 94"/>
                  <a:gd name="T49" fmla="*/ 299 h 301"/>
                  <a:gd name="T50" fmla="*/ 94 w 94"/>
                  <a:gd name="T51" fmla="*/ 297 h 301"/>
                  <a:gd name="T52" fmla="*/ 94 w 94"/>
                  <a:gd name="T53" fmla="*/ 295 h 301"/>
                  <a:gd name="T54" fmla="*/ 94 w 94"/>
                  <a:gd name="T55" fmla="*/ 295 h 301"/>
                  <a:gd name="T56" fmla="*/ 94 w 94"/>
                  <a:gd name="T57" fmla="*/ 293 h 301"/>
                  <a:gd name="T58" fmla="*/ 94 w 94"/>
                  <a:gd name="T59" fmla="*/ 291 h 301"/>
                  <a:gd name="T60" fmla="*/ 92 w 94"/>
                  <a:gd name="T61" fmla="*/ 289 h 301"/>
                  <a:gd name="T62" fmla="*/ 92 w 94"/>
                  <a:gd name="T63" fmla="*/ 287 h 301"/>
                  <a:gd name="T64" fmla="*/ 82 w 94"/>
                  <a:gd name="T65" fmla="*/ 282 h 301"/>
                  <a:gd name="T66" fmla="*/ 69 w 94"/>
                  <a:gd name="T67" fmla="*/ 272 h 301"/>
                  <a:gd name="T68" fmla="*/ 57 w 94"/>
                  <a:gd name="T69" fmla="*/ 262 h 301"/>
                  <a:gd name="T70" fmla="*/ 48 w 94"/>
                  <a:gd name="T71" fmla="*/ 251 h 301"/>
                  <a:gd name="T72" fmla="*/ 38 w 94"/>
                  <a:gd name="T73" fmla="*/ 237 h 301"/>
                  <a:gd name="T74" fmla="*/ 31 w 94"/>
                  <a:gd name="T75" fmla="*/ 224 h 301"/>
                  <a:gd name="T76" fmla="*/ 23 w 94"/>
                  <a:gd name="T77" fmla="*/ 211 h 301"/>
                  <a:gd name="T78" fmla="*/ 19 w 94"/>
                  <a:gd name="T79" fmla="*/ 197 h 301"/>
                  <a:gd name="T80" fmla="*/ 15 w 94"/>
                  <a:gd name="T81" fmla="*/ 182 h 301"/>
                  <a:gd name="T82" fmla="*/ 11 w 94"/>
                  <a:gd name="T83" fmla="*/ 165 h 301"/>
                  <a:gd name="T84" fmla="*/ 11 w 94"/>
                  <a:gd name="T85" fmla="*/ 149 h 301"/>
                  <a:gd name="T86" fmla="*/ 11 w 94"/>
                  <a:gd name="T87" fmla="*/ 132 h 301"/>
                  <a:gd name="T88" fmla="*/ 15 w 94"/>
                  <a:gd name="T89" fmla="*/ 117 h 301"/>
                  <a:gd name="T90" fmla="*/ 19 w 94"/>
                  <a:gd name="T91" fmla="*/ 101 h 301"/>
                  <a:gd name="T92" fmla="*/ 23 w 94"/>
                  <a:gd name="T93" fmla="*/ 86 h 301"/>
                  <a:gd name="T94" fmla="*/ 31 w 94"/>
                  <a:gd name="T95" fmla="*/ 72 h 301"/>
                  <a:gd name="T96" fmla="*/ 38 w 94"/>
                  <a:gd name="T97" fmla="*/ 59 h 301"/>
                  <a:gd name="T98" fmla="*/ 48 w 94"/>
                  <a:gd name="T99" fmla="*/ 48 h 301"/>
                  <a:gd name="T100" fmla="*/ 57 w 94"/>
                  <a:gd name="T101" fmla="*/ 36 h 301"/>
                  <a:gd name="T102" fmla="*/ 69 w 94"/>
                  <a:gd name="T103" fmla="*/ 26 h 301"/>
                  <a:gd name="T104" fmla="*/ 82 w 94"/>
                  <a:gd name="T105" fmla="*/ 17 h 301"/>
                  <a:gd name="T106" fmla="*/ 86 w 94"/>
                  <a:gd name="T107" fmla="*/ 13 h 301"/>
                  <a:gd name="T108" fmla="*/ 86 w 94"/>
                  <a:gd name="T109" fmla="*/ 11 h 301"/>
                  <a:gd name="T110" fmla="*/ 86 w 94"/>
                  <a:gd name="T111" fmla="*/ 9 h 301"/>
                  <a:gd name="T112" fmla="*/ 88 w 94"/>
                  <a:gd name="T113" fmla="*/ 9 h 301"/>
                  <a:gd name="T114" fmla="*/ 88 w 94"/>
                  <a:gd name="T115" fmla="*/ 7 h 301"/>
                  <a:gd name="T116" fmla="*/ 88 w 94"/>
                  <a:gd name="T117" fmla="*/ 5 h 301"/>
                  <a:gd name="T118" fmla="*/ 88 w 94"/>
                  <a:gd name="T119" fmla="*/ 3 h 301"/>
                  <a:gd name="T120" fmla="*/ 88 w 94"/>
                  <a:gd name="T121" fmla="*/ 2 h 301"/>
                  <a:gd name="T122" fmla="*/ 88 w 94"/>
                  <a:gd name="T123" fmla="*/ 0 h 30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4"/>
                  <a:gd name="T187" fmla="*/ 0 h 301"/>
                  <a:gd name="T188" fmla="*/ 94 w 94"/>
                  <a:gd name="T189" fmla="*/ 301 h 30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4" h="301">
                    <a:moveTo>
                      <a:pt x="88" y="0"/>
                    </a:moveTo>
                    <a:lnTo>
                      <a:pt x="75" y="7"/>
                    </a:lnTo>
                    <a:lnTo>
                      <a:pt x="63" y="17"/>
                    </a:lnTo>
                    <a:lnTo>
                      <a:pt x="50" y="28"/>
                    </a:lnTo>
                    <a:lnTo>
                      <a:pt x="40" y="40"/>
                    </a:lnTo>
                    <a:lnTo>
                      <a:pt x="29" y="53"/>
                    </a:lnTo>
                    <a:lnTo>
                      <a:pt x="21" y="67"/>
                    </a:lnTo>
                    <a:lnTo>
                      <a:pt x="13" y="82"/>
                    </a:lnTo>
                    <a:lnTo>
                      <a:pt x="8" y="97"/>
                    </a:lnTo>
                    <a:lnTo>
                      <a:pt x="4" y="115"/>
                    </a:lnTo>
                    <a:lnTo>
                      <a:pt x="2" y="132"/>
                    </a:lnTo>
                    <a:lnTo>
                      <a:pt x="0" y="149"/>
                    </a:lnTo>
                    <a:lnTo>
                      <a:pt x="2" y="167"/>
                    </a:lnTo>
                    <a:lnTo>
                      <a:pt x="4" y="184"/>
                    </a:lnTo>
                    <a:lnTo>
                      <a:pt x="8" y="199"/>
                    </a:lnTo>
                    <a:lnTo>
                      <a:pt x="13" y="214"/>
                    </a:lnTo>
                    <a:lnTo>
                      <a:pt x="21" y="230"/>
                    </a:lnTo>
                    <a:lnTo>
                      <a:pt x="29" y="243"/>
                    </a:lnTo>
                    <a:lnTo>
                      <a:pt x="40" y="257"/>
                    </a:lnTo>
                    <a:lnTo>
                      <a:pt x="50" y="270"/>
                    </a:lnTo>
                    <a:lnTo>
                      <a:pt x="63" y="280"/>
                    </a:lnTo>
                    <a:lnTo>
                      <a:pt x="75" y="289"/>
                    </a:lnTo>
                    <a:lnTo>
                      <a:pt x="90" y="299"/>
                    </a:lnTo>
                    <a:lnTo>
                      <a:pt x="94" y="301"/>
                    </a:lnTo>
                    <a:lnTo>
                      <a:pt x="94" y="299"/>
                    </a:lnTo>
                    <a:lnTo>
                      <a:pt x="94" y="297"/>
                    </a:lnTo>
                    <a:lnTo>
                      <a:pt x="94" y="295"/>
                    </a:lnTo>
                    <a:lnTo>
                      <a:pt x="94" y="293"/>
                    </a:lnTo>
                    <a:lnTo>
                      <a:pt x="94" y="291"/>
                    </a:lnTo>
                    <a:lnTo>
                      <a:pt x="92" y="289"/>
                    </a:lnTo>
                    <a:lnTo>
                      <a:pt x="92" y="287"/>
                    </a:lnTo>
                    <a:lnTo>
                      <a:pt x="82" y="282"/>
                    </a:lnTo>
                    <a:lnTo>
                      <a:pt x="69" y="272"/>
                    </a:lnTo>
                    <a:lnTo>
                      <a:pt x="57" y="262"/>
                    </a:lnTo>
                    <a:lnTo>
                      <a:pt x="48" y="251"/>
                    </a:lnTo>
                    <a:lnTo>
                      <a:pt x="38" y="237"/>
                    </a:lnTo>
                    <a:lnTo>
                      <a:pt x="31" y="224"/>
                    </a:lnTo>
                    <a:lnTo>
                      <a:pt x="23" y="211"/>
                    </a:lnTo>
                    <a:lnTo>
                      <a:pt x="19" y="197"/>
                    </a:lnTo>
                    <a:lnTo>
                      <a:pt x="15" y="182"/>
                    </a:lnTo>
                    <a:lnTo>
                      <a:pt x="11" y="165"/>
                    </a:lnTo>
                    <a:lnTo>
                      <a:pt x="11" y="149"/>
                    </a:lnTo>
                    <a:lnTo>
                      <a:pt x="11" y="132"/>
                    </a:lnTo>
                    <a:lnTo>
                      <a:pt x="15" y="117"/>
                    </a:lnTo>
                    <a:lnTo>
                      <a:pt x="19" y="101"/>
                    </a:lnTo>
                    <a:lnTo>
                      <a:pt x="23" y="86"/>
                    </a:lnTo>
                    <a:lnTo>
                      <a:pt x="31" y="72"/>
                    </a:lnTo>
                    <a:lnTo>
                      <a:pt x="38" y="59"/>
                    </a:lnTo>
                    <a:lnTo>
                      <a:pt x="48" y="48"/>
                    </a:lnTo>
                    <a:lnTo>
                      <a:pt x="57" y="36"/>
                    </a:lnTo>
                    <a:lnTo>
                      <a:pt x="69" y="26"/>
                    </a:lnTo>
                    <a:lnTo>
                      <a:pt x="82" y="17"/>
                    </a:lnTo>
                    <a:lnTo>
                      <a:pt x="86" y="13"/>
                    </a:lnTo>
                    <a:lnTo>
                      <a:pt x="86" y="11"/>
                    </a:lnTo>
                    <a:lnTo>
                      <a:pt x="86" y="9"/>
                    </a:lnTo>
                    <a:lnTo>
                      <a:pt x="88" y="9"/>
                    </a:lnTo>
                    <a:lnTo>
                      <a:pt x="88" y="7"/>
                    </a:lnTo>
                    <a:lnTo>
                      <a:pt x="88" y="5"/>
                    </a:lnTo>
                    <a:lnTo>
                      <a:pt x="88" y="3"/>
                    </a:lnTo>
                    <a:lnTo>
                      <a:pt x="88" y="2"/>
                    </a:lnTo>
                    <a:lnTo>
                      <a:pt x="88" y="0"/>
                    </a:lnTo>
                    <a:close/>
                  </a:path>
                </a:pathLst>
              </a:custGeom>
              <a:solidFill>
                <a:srgbClr val="E0F2FF"/>
              </a:solidFill>
              <a:ln w="9525">
                <a:noFill/>
                <a:round/>
              </a:ln>
            </p:spPr>
            <p:txBody>
              <a:bodyPr/>
              <a:lstStyle/>
              <a:p>
                <a:endParaRPr lang="en-US"/>
              </a:p>
            </p:txBody>
          </p:sp>
          <p:sp>
            <p:nvSpPr>
              <p:cNvPr id="44327" name="Freeform 498"/>
              <p:cNvSpPr/>
              <p:nvPr/>
            </p:nvSpPr>
            <p:spPr bwMode="auto">
              <a:xfrm>
                <a:off x="4213" y="1955"/>
                <a:ext cx="88" cy="288"/>
              </a:xfrm>
              <a:custGeom>
                <a:avLst/>
                <a:gdLst>
                  <a:gd name="T0" fmla="*/ 82 w 88"/>
                  <a:gd name="T1" fmla="*/ 0 h 288"/>
                  <a:gd name="T2" fmla="*/ 73 w 88"/>
                  <a:gd name="T3" fmla="*/ 4 h 288"/>
                  <a:gd name="T4" fmla="*/ 59 w 88"/>
                  <a:gd name="T5" fmla="*/ 14 h 288"/>
                  <a:gd name="T6" fmla="*/ 48 w 88"/>
                  <a:gd name="T7" fmla="*/ 25 h 288"/>
                  <a:gd name="T8" fmla="*/ 38 w 88"/>
                  <a:gd name="T9" fmla="*/ 37 h 288"/>
                  <a:gd name="T10" fmla="*/ 28 w 88"/>
                  <a:gd name="T11" fmla="*/ 50 h 288"/>
                  <a:gd name="T12" fmla="*/ 19 w 88"/>
                  <a:gd name="T13" fmla="*/ 64 h 288"/>
                  <a:gd name="T14" fmla="*/ 13 w 88"/>
                  <a:gd name="T15" fmla="*/ 77 h 288"/>
                  <a:gd name="T16" fmla="*/ 7 w 88"/>
                  <a:gd name="T17" fmla="*/ 92 h 288"/>
                  <a:gd name="T18" fmla="*/ 3 w 88"/>
                  <a:gd name="T19" fmla="*/ 108 h 288"/>
                  <a:gd name="T20" fmla="*/ 2 w 88"/>
                  <a:gd name="T21" fmla="*/ 125 h 288"/>
                  <a:gd name="T22" fmla="*/ 0 w 88"/>
                  <a:gd name="T23" fmla="*/ 142 h 288"/>
                  <a:gd name="T24" fmla="*/ 2 w 88"/>
                  <a:gd name="T25" fmla="*/ 160 h 288"/>
                  <a:gd name="T26" fmla="*/ 3 w 88"/>
                  <a:gd name="T27" fmla="*/ 175 h 288"/>
                  <a:gd name="T28" fmla="*/ 7 w 88"/>
                  <a:gd name="T29" fmla="*/ 190 h 288"/>
                  <a:gd name="T30" fmla="*/ 13 w 88"/>
                  <a:gd name="T31" fmla="*/ 206 h 288"/>
                  <a:gd name="T32" fmla="*/ 19 w 88"/>
                  <a:gd name="T33" fmla="*/ 221 h 288"/>
                  <a:gd name="T34" fmla="*/ 28 w 88"/>
                  <a:gd name="T35" fmla="*/ 234 h 288"/>
                  <a:gd name="T36" fmla="*/ 38 w 88"/>
                  <a:gd name="T37" fmla="*/ 246 h 288"/>
                  <a:gd name="T38" fmla="*/ 48 w 88"/>
                  <a:gd name="T39" fmla="*/ 259 h 288"/>
                  <a:gd name="T40" fmla="*/ 59 w 88"/>
                  <a:gd name="T41" fmla="*/ 269 h 288"/>
                  <a:gd name="T42" fmla="*/ 73 w 88"/>
                  <a:gd name="T43" fmla="*/ 278 h 288"/>
                  <a:gd name="T44" fmla="*/ 86 w 88"/>
                  <a:gd name="T45" fmla="*/ 286 h 288"/>
                  <a:gd name="T46" fmla="*/ 88 w 88"/>
                  <a:gd name="T47" fmla="*/ 288 h 288"/>
                  <a:gd name="T48" fmla="*/ 88 w 88"/>
                  <a:gd name="T49" fmla="*/ 286 h 288"/>
                  <a:gd name="T50" fmla="*/ 88 w 88"/>
                  <a:gd name="T51" fmla="*/ 284 h 288"/>
                  <a:gd name="T52" fmla="*/ 86 w 88"/>
                  <a:gd name="T53" fmla="*/ 282 h 288"/>
                  <a:gd name="T54" fmla="*/ 86 w 88"/>
                  <a:gd name="T55" fmla="*/ 280 h 288"/>
                  <a:gd name="T56" fmla="*/ 86 w 88"/>
                  <a:gd name="T57" fmla="*/ 278 h 288"/>
                  <a:gd name="T58" fmla="*/ 86 w 88"/>
                  <a:gd name="T59" fmla="*/ 277 h 288"/>
                  <a:gd name="T60" fmla="*/ 86 w 88"/>
                  <a:gd name="T61" fmla="*/ 277 h 288"/>
                  <a:gd name="T62" fmla="*/ 86 w 88"/>
                  <a:gd name="T63" fmla="*/ 275 h 288"/>
                  <a:gd name="T64" fmla="*/ 78 w 88"/>
                  <a:gd name="T65" fmla="*/ 269 h 288"/>
                  <a:gd name="T66" fmla="*/ 67 w 88"/>
                  <a:gd name="T67" fmla="*/ 261 h 288"/>
                  <a:gd name="T68" fmla="*/ 55 w 88"/>
                  <a:gd name="T69" fmla="*/ 252 h 288"/>
                  <a:gd name="T70" fmla="*/ 46 w 88"/>
                  <a:gd name="T71" fmla="*/ 240 h 288"/>
                  <a:gd name="T72" fmla="*/ 36 w 88"/>
                  <a:gd name="T73" fmla="*/ 229 h 288"/>
                  <a:gd name="T74" fmla="*/ 28 w 88"/>
                  <a:gd name="T75" fmla="*/ 215 h 288"/>
                  <a:gd name="T76" fmla="*/ 23 w 88"/>
                  <a:gd name="T77" fmla="*/ 202 h 288"/>
                  <a:gd name="T78" fmla="*/ 17 w 88"/>
                  <a:gd name="T79" fmla="*/ 188 h 288"/>
                  <a:gd name="T80" fmla="*/ 13 w 88"/>
                  <a:gd name="T81" fmla="*/ 173 h 288"/>
                  <a:gd name="T82" fmla="*/ 11 w 88"/>
                  <a:gd name="T83" fmla="*/ 158 h 288"/>
                  <a:gd name="T84" fmla="*/ 11 w 88"/>
                  <a:gd name="T85" fmla="*/ 142 h 288"/>
                  <a:gd name="T86" fmla="*/ 11 w 88"/>
                  <a:gd name="T87" fmla="*/ 127 h 288"/>
                  <a:gd name="T88" fmla="*/ 13 w 88"/>
                  <a:gd name="T89" fmla="*/ 112 h 288"/>
                  <a:gd name="T90" fmla="*/ 17 w 88"/>
                  <a:gd name="T91" fmla="*/ 96 h 288"/>
                  <a:gd name="T92" fmla="*/ 23 w 88"/>
                  <a:gd name="T93" fmla="*/ 81 h 288"/>
                  <a:gd name="T94" fmla="*/ 28 w 88"/>
                  <a:gd name="T95" fmla="*/ 67 h 288"/>
                  <a:gd name="T96" fmla="*/ 36 w 88"/>
                  <a:gd name="T97" fmla="*/ 56 h 288"/>
                  <a:gd name="T98" fmla="*/ 46 w 88"/>
                  <a:gd name="T99" fmla="*/ 44 h 288"/>
                  <a:gd name="T100" fmla="*/ 55 w 88"/>
                  <a:gd name="T101" fmla="*/ 33 h 288"/>
                  <a:gd name="T102" fmla="*/ 67 w 88"/>
                  <a:gd name="T103" fmla="*/ 23 h 288"/>
                  <a:gd name="T104" fmla="*/ 78 w 88"/>
                  <a:gd name="T105" fmla="*/ 14 h 288"/>
                  <a:gd name="T106" fmla="*/ 80 w 88"/>
                  <a:gd name="T107" fmla="*/ 14 h 288"/>
                  <a:gd name="T108" fmla="*/ 80 w 88"/>
                  <a:gd name="T109" fmla="*/ 12 h 288"/>
                  <a:gd name="T110" fmla="*/ 80 w 88"/>
                  <a:gd name="T111" fmla="*/ 10 h 288"/>
                  <a:gd name="T112" fmla="*/ 80 w 88"/>
                  <a:gd name="T113" fmla="*/ 8 h 288"/>
                  <a:gd name="T114" fmla="*/ 80 w 88"/>
                  <a:gd name="T115" fmla="*/ 6 h 288"/>
                  <a:gd name="T116" fmla="*/ 80 w 88"/>
                  <a:gd name="T117" fmla="*/ 4 h 288"/>
                  <a:gd name="T118" fmla="*/ 80 w 88"/>
                  <a:gd name="T119" fmla="*/ 2 h 288"/>
                  <a:gd name="T120" fmla="*/ 82 w 88"/>
                  <a:gd name="T121" fmla="*/ 2 h 288"/>
                  <a:gd name="T122" fmla="*/ 82 w 88"/>
                  <a:gd name="T123" fmla="*/ 0 h 28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8"/>
                  <a:gd name="T187" fmla="*/ 0 h 288"/>
                  <a:gd name="T188" fmla="*/ 88 w 88"/>
                  <a:gd name="T189" fmla="*/ 288 h 28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8" h="288">
                    <a:moveTo>
                      <a:pt x="82" y="0"/>
                    </a:moveTo>
                    <a:lnTo>
                      <a:pt x="73" y="4"/>
                    </a:lnTo>
                    <a:lnTo>
                      <a:pt x="59" y="14"/>
                    </a:lnTo>
                    <a:lnTo>
                      <a:pt x="48" y="25"/>
                    </a:lnTo>
                    <a:lnTo>
                      <a:pt x="38" y="37"/>
                    </a:lnTo>
                    <a:lnTo>
                      <a:pt x="28" y="50"/>
                    </a:lnTo>
                    <a:lnTo>
                      <a:pt x="19" y="64"/>
                    </a:lnTo>
                    <a:lnTo>
                      <a:pt x="13" y="77"/>
                    </a:lnTo>
                    <a:lnTo>
                      <a:pt x="7" y="92"/>
                    </a:lnTo>
                    <a:lnTo>
                      <a:pt x="3" y="108"/>
                    </a:lnTo>
                    <a:lnTo>
                      <a:pt x="2" y="125"/>
                    </a:lnTo>
                    <a:lnTo>
                      <a:pt x="0" y="142"/>
                    </a:lnTo>
                    <a:lnTo>
                      <a:pt x="2" y="160"/>
                    </a:lnTo>
                    <a:lnTo>
                      <a:pt x="3" y="175"/>
                    </a:lnTo>
                    <a:lnTo>
                      <a:pt x="7" y="190"/>
                    </a:lnTo>
                    <a:lnTo>
                      <a:pt x="13" y="206"/>
                    </a:lnTo>
                    <a:lnTo>
                      <a:pt x="19" y="221"/>
                    </a:lnTo>
                    <a:lnTo>
                      <a:pt x="28" y="234"/>
                    </a:lnTo>
                    <a:lnTo>
                      <a:pt x="38" y="246"/>
                    </a:lnTo>
                    <a:lnTo>
                      <a:pt x="48" y="259"/>
                    </a:lnTo>
                    <a:lnTo>
                      <a:pt x="59" y="269"/>
                    </a:lnTo>
                    <a:lnTo>
                      <a:pt x="73" y="278"/>
                    </a:lnTo>
                    <a:lnTo>
                      <a:pt x="86" y="286"/>
                    </a:lnTo>
                    <a:lnTo>
                      <a:pt x="88" y="288"/>
                    </a:lnTo>
                    <a:lnTo>
                      <a:pt x="88" y="286"/>
                    </a:lnTo>
                    <a:lnTo>
                      <a:pt x="88" y="284"/>
                    </a:lnTo>
                    <a:lnTo>
                      <a:pt x="86" y="282"/>
                    </a:lnTo>
                    <a:lnTo>
                      <a:pt x="86" y="280"/>
                    </a:lnTo>
                    <a:lnTo>
                      <a:pt x="86" y="278"/>
                    </a:lnTo>
                    <a:lnTo>
                      <a:pt x="86" y="277"/>
                    </a:lnTo>
                    <a:lnTo>
                      <a:pt x="86" y="275"/>
                    </a:lnTo>
                    <a:lnTo>
                      <a:pt x="78" y="269"/>
                    </a:lnTo>
                    <a:lnTo>
                      <a:pt x="67" y="261"/>
                    </a:lnTo>
                    <a:lnTo>
                      <a:pt x="55" y="252"/>
                    </a:lnTo>
                    <a:lnTo>
                      <a:pt x="46" y="240"/>
                    </a:lnTo>
                    <a:lnTo>
                      <a:pt x="36" y="229"/>
                    </a:lnTo>
                    <a:lnTo>
                      <a:pt x="28" y="215"/>
                    </a:lnTo>
                    <a:lnTo>
                      <a:pt x="23" y="202"/>
                    </a:lnTo>
                    <a:lnTo>
                      <a:pt x="17" y="188"/>
                    </a:lnTo>
                    <a:lnTo>
                      <a:pt x="13" y="173"/>
                    </a:lnTo>
                    <a:lnTo>
                      <a:pt x="11" y="158"/>
                    </a:lnTo>
                    <a:lnTo>
                      <a:pt x="11" y="142"/>
                    </a:lnTo>
                    <a:lnTo>
                      <a:pt x="11" y="127"/>
                    </a:lnTo>
                    <a:lnTo>
                      <a:pt x="13" y="112"/>
                    </a:lnTo>
                    <a:lnTo>
                      <a:pt x="17" y="96"/>
                    </a:lnTo>
                    <a:lnTo>
                      <a:pt x="23" y="81"/>
                    </a:lnTo>
                    <a:lnTo>
                      <a:pt x="28" y="67"/>
                    </a:lnTo>
                    <a:lnTo>
                      <a:pt x="36" y="56"/>
                    </a:lnTo>
                    <a:lnTo>
                      <a:pt x="46" y="44"/>
                    </a:lnTo>
                    <a:lnTo>
                      <a:pt x="55" y="33"/>
                    </a:lnTo>
                    <a:lnTo>
                      <a:pt x="67" y="23"/>
                    </a:lnTo>
                    <a:lnTo>
                      <a:pt x="78" y="14"/>
                    </a:lnTo>
                    <a:lnTo>
                      <a:pt x="80" y="14"/>
                    </a:lnTo>
                    <a:lnTo>
                      <a:pt x="80" y="12"/>
                    </a:lnTo>
                    <a:lnTo>
                      <a:pt x="80" y="10"/>
                    </a:lnTo>
                    <a:lnTo>
                      <a:pt x="80" y="8"/>
                    </a:lnTo>
                    <a:lnTo>
                      <a:pt x="80" y="6"/>
                    </a:lnTo>
                    <a:lnTo>
                      <a:pt x="80" y="4"/>
                    </a:lnTo>
                    <a:lnTo>
                      <a:pt x="80" y="2"/>
                    </a:lnTo>
                    <a:lnTo>
                      <a:pt x="82" y="2"/>
                    </a:lnTo>
                    <a:lnTo>
                      <a:pt x="82" y="0"/>
                    </a:lnTo>
                    <a:close/>
                  </a:path>
                </a:pathLst>
              </a:custGeom>
              <a:solidFill>
                <a:srgbClr val="E1F3FF"/>
              </a:solidFill>
              <a:ln w="9525">
                <a:noFill/>
                <a:round/>
              </a:ln>
            </p:spPr>
            <p:txBody>
              <a:bodyPr/>
              <a:lstStyle/>
              <a:p>
                <a:endParaRPr lang="en-US"/>
              </a:p>
            </p:txBody>
          </p:sp>
          <p:sp>
            <p:nvSpPr>
              <p:cNvPr id="44328" name="Freeform 499"/>
              <p:cNvSpPr/>
              <p:nvPr/>
            </p:nvSpPr>
            <p:spPr bwMode="auto">
              <a:xfrm>
                <a:off x="4218" y="1961"/>
                <a:ext cx="81" cy="274"/>
              </a:xfrm>
              <a:custGeom>
                <a:avLst/>
                <a:gdLst>
                  <a:gd name="T0" fmla="*/ 75 w 81"/>
                  <a:gd name="T1" fmla="*/ 0 h 274"/>
                  <a:gd name="T2" fmla="*/ 71 w 81"/>
                  <a:gd name="T3" fmla="*/ 4 h 274"/>
                  <a:gd name="T4" fmla="*/ 58 w 81"/>
                  <a:gd name="T5" fmla="*/ 13 h 274"/>
                  <a:gd name="T6" fmla="*/ 46 w 81"/>
                  <a:gd name="T7" fmla="*/ 23 h 274"/>
                  <a:gd name="T8" fmla="*/ 37 w 81"/>
                  <a:gd name="T9" fmla="*/ 35 h 274"/>
                  <a:gd name="T10" fmla="*/ 27 w 81"/>
                  <a:gd name="T11" fmla="*/ 46 h 274"/>
                  <a:gd name="T12" fmla="*/ 20 w 81"/>
                  <a:gd name="T13" fmla="*/ 59 h 274"/>
                  <a:gd name="T14" fmla="*/ 12 w 81"/>
                  <a:gd name="T15" fmla="*/ 73 h 274"/>
                  <a:gd name="T16" fmla="*/ 8 w 81"/>
                  <a:gd name="T17" fmla="*/ 88 h 274"/>
                  <a:gd name="T18" fmla="*/ 4 w 81"/>
                  <a:gd name="T19" fmla="*/ 104 h 274"/>
                  <a:gd name="T20" fmla="*/ 0 w 81"/>
                  <a:gd name="T21" fmla="*/ 119 h 274"/>
                  <a:gd name="T22" fmla="*/ 0 w 81"/>
                  <a:gd name="T23" fmla="*/ 136 h 274"/>
                  <a:gd name="T24" fmla="*/ 0 w 81"/>
                  <a:gd name="T25" fmla="*/ 152 h 274"/>
                  <a:gd name="T26" fmla="*/ 4 w 81"/>
                  <a:gd name="T27" fmla="*/ 169 h 274"/>
                  <a:gd name="T28" fmla="*/ 8 w 81"/>
                  <a:gd name="T29" fmla="*/ 184 h 274"/>
                  <a:gd name="T30" fmla="*/ 12 w 81"/>
                  <a:gd name="T31" fmla="*/ 198 h 274"/>
                  <a:gd name="T32" fmla="*/ 20 w 81"/>
                  <a:gd name="T33" fmla="*/ 211 h 274"/>
                  <a:gd name="T34" fmla="*/ 27 w 81"/>
                  <a:gd name="T35" fmla="*/ 224 h 274"/>
                  <a:gd name="T36" fmla="*/ 37 w 81"/>
                  <a:gd name="T37" fmla="*/ 238 h 274"/>
                  <a:gd name="T38" fmla="*/ 46 w 81"/>
                  <a:gd name="T39" fmla="*/ 249 h 274"/>
                  <a:gd name="T40" fmla="*/ 58 w 81"/>
                  <a:gd name="T41" fmla="*/ 259 h 274"/>
                  <a:gd name="T42" fmla="*/ 71 w 81"/>
                  <a:gd name="T43" fmla="*/ 269 h 274"/>
                  <a:gd name="T44" fmla="*/ 81 w 81"/>
                  <a:gd name="T45" fmla="*/ 274 h 274"/>
                  <a:gd name="T46" fmla="*/ 81 w 81"/>
                  <a:gd name="T47" fmla="*/ 272 h 274"/>
                  <a:gd name="T48" fmla="*/ 81 w 81"/>
                  <a:gd name="T49" fmla="*/ 272 h 274"/>
                  <a:gd name="T50" fmla="*/ 81 w 81"/>
                  <a:gd name="T51" fmla="*/ 271 h 274"/>
                  <a:gd name="T52" fmla="*/ 81 w 81"/>
                  <a:gd name="T53" fmla="*/ 269 h 274"/>
                  <a:gd name="T54" fmla="*/ 81 w 81"/>
                  <a:gd name="T55" fmla="*/ 267 h 274"/>
                  <a:gd name="T56" fmla="*/ 81 w 81"/>
                  <a:gd name="T57" fmla="*/ 265 h 274"/>
                  <a:gd name="T58" fmla="*/ 81 w 81"/>
                  <a:gd name="T59" fmla="*/ 263 h 274"/>
                  <a:gd name="T60" fmla="*/ 81 w 81"/>
                  <a:gd name="T61" fmla="*/ 261 h 274"/>
                  <a:gd name="T62" fmla="*/ 77 w 81"/>
                  <a:gd name="T63" fmla="*/ 259 h 274"/>
                  <a:gd name="T64" fmla="*/ 66 w 81"/>
                  <a:gd name="T65" fmla="*/ 251 h 274"/>
                  <a:gd name="T66" fmla="*/ 54 w 81"/>
                  <a:gd name="T67" fmla="*/ 242 h 274"/>
                  <a:gd name="T68" fmla="*/ 45 w 81"/>
                  <a:gd name="T69" fmla="*/ 230 h 274"/>
                  <a:gd name="T70" fmla="*/ 37 w 81"/>
                  <a:gd name="T71" fmla="*/ 219 h 274"/>
                  <a:gd name="T72" fmla="*/ 29 w 81"/>
                  <a:gd name="T73" fmla="*/ 207 h 274"/>
                  <a:gd name="T74" fmla="*/ 23 w 81"/>
                  <a:gd name="T75" fmla="*/ 194 h 274"/>
                  <a:gd name="T76" fmla="*/ 18 w 81"/>
                  <a:gd name="T77" fmla="*/ 180 h 274"/>
                  <a:gd name="T78" fmla="*/ 14 w 81"/>
                  <a:gd name="T79" fmla="*/ 165 h 274"/>
                  <a:gd name="T80" fmla="*/ 12 w 81"/>
                  <a:gd name="T81" fmla="*/ 152 h 274"/>
                  <a:gd name="T82" fmla="*/ 10 w 81"/>
                  <a:gd name="T83" fmla="*/ 136 h 274"/>
                  <a:gd name="T84" fmla="*/ 12 w 81"/>
                  <a:gd name="T85" fmla="*/ 121 h 274"/>
                  <a:gd name="T86" fmla="*/ 14 w 81"/>
                  <a:gd name="T87" fmla="*/ 106 h 274"/>
                  <a:gd name="T88" fmla="*/ 18 w 81"/>
                  <a:gd name="T89" fmla="*/ 92 h 274"/>
                  <a:gd name="T90" fmla="*/ 23 w 81"/>
                  <a:gd name="T91" fmla="*/ 79 h 274"/>
                  <a:gd name="T92" fmla="*/ 29 w 81"/>
                  <a:gd name="T93" fmla="*/ 65 h 274"/>
                  <a:gd name="T94" fmla="*/ 37 w 81"/>
                  <a:gd name="T95" fmla="*/ 52 h 274"/>
                  <a:gd name="T96" fmla="*/ 45 w 81"/>
                  <a:gd name="T97" fmla="*/ 40 h 274"/>
                  <a:gd name="T98" fmla="*/ 54 w 81"/>
                  <a:gd name="T99" fmla="*/ 31 h 274"/>
                  <a:gd name="T100" fmla="*/ 66 w 81"/>
                  <a:gd name="T101" fmla="*/ 21 h 274"/>
                  <a:gd name="T102" fmla="*/ 75 w 81"/>
                  <a:gd name="T103" fmla="*/ 13 h 274"/>
                  <a:gd name="T104" fmla="*/ 75 w 81"/>
                  <a:gd name="T105" fmla="*/ 12 h 274"/>
                  <a:gd name="T106" fmla="*/ 75 w 81"/>
                  <a:gd name="T107" fmla="*/ 10 h 274"/>
                  <a:gd name="T108" fmla="*/ 75 w 81"/>
                  <a:gd name="T109" fmla="*/ 8 h 274"/>
                  <a:gd name="T110" fmla="*/ 75 w 81"/>
                  <a:gd name="T111" fmla="*/ 8 h 274"/>
                  <a:gd name="T112" fmla="*/ 75 w 81"/>
                  <a:gd name="T113" fmla="*/ 6 h 274"/>
                  <a:gd name="T114" fmla="*/ 75 w 81"/>
                  <a:gd name="T115" fmla="*/ 4 h 274"/>
                  <a:gd name="T116" fmla="*/ 75 w 81"/>
                  <a:gd name="T117" fmla="*/ 2 h 274"/>
                  <a:gd name="T118" fmla="*/ 75 w 81"/>
                  <a:gd name="T119" fmla="*/ 0 h 27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1"/>
                  <a:gd name="T181" fmla="*/ 0 h 274"/>
                  <a:gd name="T182" fmla="*/ 81 w 81"/>
                  <a:gd name="T183" fmla="*/ 274 h 27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1" h="274">
                    <a:moveTo>
                      <a:pt x="75" y="0"/>
                    </a:moveTo>
                    <a:lnTo>
                      <a:pt x="71" y="4"/>
                    </a:lnTo>
                    <a:lnTo>
                      <a:pt x="58" y="13"/>
                    </a:lnTo>
                    <a:lnTo>
                      <a:pt x="46" y="23"/>
                    </a:lnTo>
                    <a:lnTo>
                      <a:pt x="37" y="35"/>
                    </a:lnTo>
                    <a:lnTo>
                      <a:pt x="27" y="46"/>
                    </a:lnTo>
                    <a:lnTo>
                      <a:pt x="20" y="59"/>
                    </a:lnTo>
                    <a:lnTo>
                      <a:pt x="12" y="73"/>
                    </a:lnTo>
                    <a:lnTo>
                      <a:pt x="8" y="88"/>
                    </a:lnTo>
                    <a:lnTo>
                      <a:pt x="4" y="104"/>
                    </a:lnTo>
                    <a:lnTo>
                      <a:pt x="0" y="119"/>
                    </a:lnTo>
                    <a:lnTo>
                      <a:pt x="0" y="136"/>
                    </a:lnTo>
                    <a:lnTo>
                      <a:pt x="0" y="152"/>
                    </a:lnTo>
                    <a:lnTo>
                      <a:pt x="4" y="169"/>
                    </a:lnTo>
                    <a:lnTo>
                      <a:pt x="8" y="184"/>
                    </a:lnTo>
                    <a:lnTo>
                      <a:pt x="12" y="198"/>
                    </a:lnTo>
                    <a:lnTo>
                      <a:pt x="20" y="211"/>
                    </a:lnTo>
                    <a:lnTo>
                      <a:pt x="27" y="224"/>
                    </a:lnTo>
                    <a:lnTo>
                      <a:pt x="37" y="238"/>
                    </a:lnTo>
                    <a:lnTo>
                      <a:pt x="46" y="249"/>
                    </a:lnTo>
                    <a:lnTo>
                      <a:pt x="58" y="259"/>
                    </a:lnTo>
                    <a:lnTo>
                      <a:pt x="71" y="269"/>
                    </a:lnTo>
                    <a:lnTo>
                      <a:pt x="81" y="274"/>
                    </a:lnTo>
                    <a:lnTo>
                      <a:pt x="81" y="272"/>
                    </a:lnTo>
                    <a:lnTo>
                      <a:pt x="81" y="271"/>
                    </a:lnTo>
                    <a:lnTo>
                      <a:pt x="81" y="269"/>
                    </a:lnTo>
                    <a:lnTo>
                      <a:pt x="81" y="267"/>
                    </a:lnTo>
                    <a:lnTo>
                      <a:pt x="81" y="265"/>
                    </a:lnTo>
                    <a:lnTo>
                      <a:pt x="81" y="263"/>
                    </a:lnTo>
                    <a:lnTo>
                      <a:pt x="81" y="261"/>
                    </a:lnTo>
                    <a:lnTo>
                      <a:pt x="77" y="259"/>
                    </a:lnTo>
                    <a:lnTo>
                      <a:pt x="66" y="251"/>
                    </a:lnTo>
                    <a:lnTo>
                      <a:pt x="54" y="242"/>
                    </a:lnTo>
                    <a:lnTo>
                      <a:pt x="45" y="230"/>
                    </a:lnTo>
                    <a:lnTo>
                      <a:pt x="37" y="219"/>
                    </a:lnTo>
                    <a:lnTo>
                      <a:pt x="29" y="207"/>
                    </a:lnTo>
                    <a:lnTo>
                      <a:pt x="23" y="194"/>
                    </a:lnTo>
                    <a:lnTo>
                      <a:pt x="18" y="180"/>
                    </a:lnTo>
                    <a:lnTo>
                      <a:pt x="14" y="165"/>
                    </a:lnTo>
                    <a:lnTo>
                      <a:pt x="12" y="152"/>
                    </a:lnTo>
                    <a:lnTo>
                      <a:pt x="10" y="136"/>
                    </a:lnTo>
                    <a:lnTo>
                      <a:pt x="12" y="121"/>
                    </a:lnTo>
                    <a:lnTo>
                      <a:pt x="14" y="106"/>
                    </a:lnTo>
                    <a:lnTo>
                      <a:pt x="18" y="92"/>
                    </a:lnTo>
                    <a:lnTo>
                      <a:pt x="23" y="79"/>
                    </a:lnTo>
                    <a:lnTo>
                      <a:pt x="29" y="65"/>
                    </a:lnTo>
                    <a:lnTo>
                      <a:pt x="37" y="52"/>
                    </a:lnTo>
                    <a:lnTo>
                      <a:pt x="45" y="40"/>
                    </a:lnTo>
                    <a:lnTo>
                      <a:pt x="54" y="31"/>
                    </a:lnTo>
                    <a:lnTo>
                      <a:pt x="66" y="21"/>
                    </a:lnTo>
                    <a:lnTo>
                      <a:pt x="75" y="13"/>
                    </a:lnTo>
                    <a:lnTo>
                      <a:pt x="75" y="12"/>
                    </a:lnTo>
                    <a:lnTo>
                      <a:pt x="75" y="10"/>
                    </a:lnTo>
                    <a:lnTo>
                      <a:pt x="75" y="8"/>
                    </a:lnTo>
                    <a:lnTo>
                      <a:pt x="75" y="6"/>
                    </a:lnTo>
                    <a:lnTo>
                      <a:pt x="75" y="4"/>
                    </a:lnTo>
                    <a:lnTo>
                      <a:pt x="75" y="2"/>
                    </a:lnTo>
                    <a:lnTo>
                      <a:pt x="75" y="0"/>
                    </a:lnTo>
                    <a:close/>
                  </a:path>
                </a:pathLst>
              </a:custGeom>
              <a:solidFill>
                <a:srgbClr val="E2F3FF"/>
              </a:solidFill>
              <a:ln w="9525">
                <a:noFill/>
                <a:round/>
              </a:ln>
            </p:spPr>
            <p:txBody>
              <a:bodyPr/>
              <a:lstStyle/>
              <a:p>
                <a:endParaRPr lang="en-US"/>
              </a:p>
            </p:txBody>
          </p:sp>
          <p:sp>
            <p:nvSpPr>
              <p:cNvPr id="44329" name="Freeform 500"/>
              <p:cNvSpPr/>
              <p:nvPr/>
            </p:nvSpPr>
            <p:spPr bwMode="auto">
              <a:xfrm>
                <a:off x="4224" y="1969"/>
                <a:ext cx="75" cy="261"/>
              </a:xfrm>
              <a:custGeom>
                <a:avLst/>
                <a:gdLst>
                  <a:gd name="T0" fmla="*/ 69 w 75"/>
                  <a:gd name="T1" fmla="*/ 0 h 261"/>
                  <a:gd name="T2" fmla="*/ 67 w 75"/>
                  <a:gd name="T3" fmla="*/ 0 h 261"/>
                  <a:gd name="T4" fmla="*/ 56 w 75"/>
                  <a:gd name="T5" fmla="*/ 9 h 261"/>
                  <a:gd name="T6" fmla="*/ 44 w 75"/>
                  <a:gd name="T7" fmla="*/ 19 h 261"/>
                  <a:gd name="T8" fmla="*/ 35 w 75"/>
                  <a:gd name="T9" fmla="*/ 30 h 261"/>
                  <a:gd name="T10" fmla="*/ 25 w 75"/>
                  <a:gd name="T11" fmla="*/ 42 h 261"/>
                  <a:gd name="T12" fmla="*/ 17 w 75"/>
                  <a:gd name="T13" fmla="*/ 53 h 261"/>
                  <a:gd name="T14" fmla="*/ 12 w 75"/>
                  <a:gd name="T15" fmla="*/ 67 h 261"/>
                  <a:gd name="T16" fmla="*/ 6 w 75"/>
                  <a:gd name="T17" fmla="*/ 82 h 261"/>
                  <a:gd name="T18" fmla="*/ 2 w 75"/>
                  <a:gd name="T19" fmla="*/ 98 h 261"/>
                  <a:gd name="T20" fmla="*/ 0 w 75"/>
                  <a:gd name="T21" fmla="*/ 113 h 261"/>
                  <a:gd name="T22" fmla="*/ 0 w 75"/>
                  <a:gd name="T23" fmla="*/ 128 h 261"/>
                  <a:gd name="T24" fmla="*/ 0 w 75"/>
                  <a:gd name="T25" fmla="*/ 144 h 261"/>
                  <a:gd name="T26" fmla="*/ 2 w 75"/>
                  <a:gd name="T27" fmla="*/ 159 h 261"/>
                  <a:gd name="T28" fmla="*/ 6 w 75"/>
                  <a:gd name="T29" fmla="*/ 174 h 261"/>
                  <a:gd name="T30" fmla="*/ 12 w 75"/>
                  <a:gd name="T31" fmla="*/ 188 h 261"/>
                  <a:gd name="T32" fmla="*/ 17 w 75"/>
                  <a:gd name="T33" fmla="*/ 201 h 261"/>
                  <a:gd name="T34" fmla="*/ 25 w 75"/>
                  <a:gd name="T35" fmla="*/ 215 h 261"/>
                  <a:gd name="T36" fmla="*/ 35 w 75"/>
                  <a:gd name="T37" fmla="*/ 226 h 261"/>
                  <a:gd name="T38" fmla="*/ 44 w 75"/>
                  <a:gd name="T39" fmla="*/ 238 h 261"/>
                  <a:gd name="T40" fmla="*/ 56 w 75"/>
                  <a:gd name="T41" fmla="*/ 247 h 261"/>
                  <a:gd name="T42" fmla="*/ 67 w 75"/>
                  <a:gd name="T43" fmla="*/ 255 h 261"/>
                  <a:gd name="T44" fmla="*/ 75 w 75"/>
                  <a:gd name="T45" fmla="*/ 261 h 261"/>
                  <a:gd name="T46" fmla="*/ 75 w 75"/>
                  <a:gd name="T47" fmla="*/ 259 h 261"/>
                  <a:gd name="T48" fmla="*/ 75 w 75"/>
                  <a:gd name="T49" fmla="*/ 257 h 261"/>
                  <a:gd name="T50" fmla="*/ 75 w 75"/>
                  <a:gd name="T51" fmla="*/ 255 h 261"/>
                  <a:gd name="T52" fmla="*/ 75 w 75"/>
                  <a:gd name="T53" fmla="*/ 253 h 261"/>
                  <a:gd name="T54" fmla="*/ 73 w 75"/>
                  <a:gd name="T55" fmla="*/ 251 h 261"/>
                  <a:gd name="T56" fmla="*/ 73 w 75"/>
                  <a:gd name="T57" fmla="*/ 251 h 261"/>
                  <a:gd name="T58" fmla="*/ 73 w 75"/>
                  <a:gd name="T59" fmla="*/ 249 h 261"/>
                  <a:gd name="T60" fmla="*/ 73 w 75"/>
                  <a:gd name="T61" fmla="*/ 247 h 261"/>
                  <a:gd name="T62" fmla="*/ 62 w 75"/>
                  <a:gd name="T63" fmla="*/ 240 h 261"/>
                  <a:gd name="T64" fmla="*/ 52 w 75"/>
                  <a:gd name="T65" fmla="*/ 230 h 261"/>
                  <a:gd name="T66" fmla="*/ 42 w 75"/>
                  <a:gd name="T67" fmla="*/ 218 h 261"/>
                  <a:gd name="T68" fmla="*/ 35 w 75"/>
                  <a:gd name="T69" fmla="*/ 209 h 261"/>
                  <a:gd name="T70" fmla="*/ 27 w 75"/>
                  <a:gd name="T71" fmla="*/ 195 h 261"/>
                  <a:gd name="T72" fmla="*/ 21 w 75"/>
                  <a:gd name="T73" fmla="*/ 184 h 261"/>
                  <a:gd name="T74" fmla="*/ 17 w 75"/>
                  <a:gd name="T75" fmla="*/ 170 h 261"/>
                  <a:gd name="T76" fmla="*/ 14 w 75"/>
                  <a:gd name="T77" fmla="*/ 157 h 261"/>
                  <a:gd name="T78" fmla="*/ 12 w 75"/>
                  <a:gd name="T79" fmla="*/ 142 h 261"/>
                  <a:gd name="T80" fmla="*/ 10 w 75"/>
                  <a:gd name="T81" fmla="*/ 128 h 261"/>
                  <a:gd name="T82" fmla="*/ 12 w 75"/>
                  <a:gd name="T83" fmla="*/ 113 h 261"/>
                  <a:gd name="T84" fmla="*/ 14 w 75"/>
                  <a:gd name="T85" fmla="*/ 99 h 261"/>
                  <a:gd name="T86" fmla="*/ 17 w 75"/>
                  <a:gd name="T87" fmla="*/ 84 h 261"/>
                  <a:gd name="T88" fmla="*/ 21 w 75"/>
                  <a:gd name="T89" fmla="*/ 73 h 261"/>
                  <a:gd name="T90" fmla="*/ 27 w 75"/>
                  <a:gd name="T91" fmla="*/ 59 h 261"/>
                  <a:gd name="T92" fmla="*/ 35 w 75"/>
                  <a:gd name="T93" fmla="*/ 48 h 261"/>
                  <a:gd name="T94" fmla="*/ 42 w 75"/>
                  <a:gd name="T95" fmla="*/ 36 h 261"/>
                  <a:gd name="T96" fmla="*/ 52 w 75"/>
                  <a:gd name="T97" fmla="*/ 27 h 261"/>
                  <a:gd name="T98" fmla="*/ 62 w 75"/>
                  <a:gd name="T99" fmla="*/ 17 h 261"/>
                  <a:gd name="T100" fmla="*/ 69 w 75"/>
                  <a:gd name="T101" fmla="*/ 13 h 261"/>
                  <a:gd name="T102" fmla="*/ 69 w 75"/>
                  <a:gd name="T103" fmla="*/ 11 h 261"/>
                  <a:gd name="T104" fmla="*/ 69 w 75"/>
                  <a:gd name="T105" fmla="*/ 9 h 261"/>
                  <a:gd name="T106" fmla="*/ 69 w 75"/>
                  <a:gd name="T107" fmla="*/ 7 h 261"/>
                  <a:gd name="T108" fmla="*/ 69 w 75"/>
                  <a:gd name="T109" fmla="*/ 5 h 261"/>
                  <a:gd name="T110" fmla="*/ 69 w 75"/>
                  <a:gd name="T111" fmla="*/ 4 h 261"/>
                  <a:gd name="T112" fmla="*/ 69 w 75"/>
                  <a:gd name="T113" fmla="*/ 2 h 261"/>
                  <a:gd name="T114" fmla="*/ 69 w 75"/>
                  <a:gd name="T115" fmla="*/ 0 h 261"/>
                  <a:gd name="T116" fmla="*/ 69 w 75"/>
                  <a:gd name="T117" fmla="*/ 0 h 26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5"/>
                  <a:gd name="T178" fmla="*/ 0 h 261"/>
                  <a:gd name="T179" fmla="*/ 75 w 75"/>
                  <a:gd name="T180" fmla="*/ 261 h 26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5" h="261">
                    <a:moveTo>
                      <a:pt x="69" y="0"/>
                    </a:moveTo>
                    <a:lnTo>
                      <a:pt x="67" y="0"/>
                    </a:lnTo>
                    <a:lnTo>
                      <a:pt x="56" y="9"/>
                    </a:lnTo>
                    <a:lnTo>
                      <a:pt x="44" y="19"/>
                    </a:lnTo>
                    <a:lnTo>
                      <a:pt x="35" y="30"/>
                    </a:lnTo>
                    <a:lnTo>
                      <a:pt x="25" y="42"/>
                    </a:lnTo>
                    <a:lnTo>
                      <a:pt x="17" y="53"/>
                    </a:lnTo>
                    <a:lnTo>
                      <a:pt x="12" y="67"/>
                    </a:lnTo>
                    <a:lnTo>
                      <a:pt x="6" y="82"/>
                    </a:lnTo>
                    <a:lnTo>
                      <a:pt x="2" y="98"/>
                    </a:lnTo>
                    <a:lnTo>
                      <a:pt x="0" y="113"/>
                    </a:lnTo>
                    <a:lnTo>
                      <a:pt x="0" y="128"/>
                    </a:lnTo>
                    <a:lnTo>
                      <a:pt x="0" y="144"/>
                    </a:lnTo>
                    <a:lnTo>
                      <a:pt x="2" y="159"/>
                    </a:lnTo>
                    <a:lnTo>
                      <a:pt x="6" y="174"/>
                    </a:lnTo>
                    <a:lnTo>
                      <a:pt x="12" y="188"/>
                    </a:lnTo>
                    <a:lnTo>
                      <a:pt x="17" y="201"/>
                    </a:lnTo>
                    <a:lnTo>
                      <a:pt x="25" y="215"/>
                    </a:lnTo>
                    <a:lnTo>
                      <a:pt x="35" y="226"/>
                    </a:lnTo>
                    <a:lnTo>
                      <a:pt x="44" y="238"/>
                    </a:lnTo>
                    <a:lnTo>
                      <a:pt x="56" y="247"/>
                    </a:lnTo>
                    <a:lnTo>
                      <a:pt x="67" y="255"/>
                    </a:lnTo>
                    <a:lnTo>
                      <a:pt x="75" y="261"/>
                    </a:lnTo>
                    <a:lnTo>
                      <a:pt x="75" y="259"/>
                    </a:lnTo>
                    <a:lnTo>
                      <a:pt x="75" y="257"/>
                    </a:lnTo>
                    <a:lnTo>
                      <a:pt x="75" y="255"/>
                    </a:lnTo>
                    <a:lnTo>
                      <a:pt x="75" y="253"/>
                    </a:lnTo>
                    <a:lnTo>
                      <a:pt x="73" y="251"/>
                    </a:lnTo>
                    <a:lnTo>
                      <a:pt x="73" y="249"/>
                    </a:lnTo>
                    <a:lnTo>
                      <a:pt x="73" y="247"/>
                    </a:lnTo>
                    <a:lnTo>
                      <a:pt x="62" y="240"/>
                    </a:lnTo>
                    <a:lnTo>
                      <a:pt x="52" y="230"/>
                    </a:lnTo>
                    <a:lnTo>
                      <a:pt x="42" y="218"/>
                    </a:lnTo>
                    <a:lnTo>
                      <a:pt x="35" y="209"/>
                    </a:lnTo>
                    <a:lnTo>
                      <a:pt x="27" y="195"/>
                    </a:lnTo>
                    <a:lnTo>
                      <a:pt x="21" y="184"/>
                    </a:lnTo>
                    <a:lnTo>
                      <a:pt x="17" y="170"/>
                    </a:lnTo>
                    <a:lnTo>
                      <a:pt x="14" y="157"/>
                    </a:lnTo>
                    <a:lnTo>
                      <a:pt x="12" y="142"/>
                    </a:lnTo>
                    <a:lnTo>
                      <a:pt x="10" y="128"/>
                    </a:lnTo>
                    <a:lnTo>
                      <a:pt x="12" y="113"/>
                    </a:lnTo>
                    <a:lnTo>
                      <a:pt x="14" y="99"/>
                    </a:lnTo>
                    <a:lnTo>
                      <a:pt x="17" y="84"/>
                    </a:lnTo>
                    <a:lnTo>
                      <a:pt x="21" y="73"/>
                    </a:lnTo>
                    <a:lnTo>
                      <a:pt x="27" y="59"/>
                    </a:lnTo>
                    <a:lnTo>
                      <a:pt x="35" y="48"/>
                    </a:lnTo>
                    <a:lnTo>
                      <a:pt x="42" y="36"/>
                    </a:lnTo>
                    <a:lnTo>
                      <a:pt x="52" y="27"/>
                    </a:lnTo>
                    <a:lnTo>
                      <a:pt x="62" y="17"/>
                    </a:lnTo>
                    <a:lnTo>
                      <a:pt x="69" y="13"/>
                    </a:lnTo>
                    <a:lnTo>
                      <a:pt x="69" y="11"/>
                    </a:lnTo>
                    <a:lnTo>
                      <a:pt x="69" y="9"/>
                    </a:lnTo>
                    <a:lnTo>
                      <a:pt x="69" y="7"/>
                    </a:lnTo>
                    <a:lnTo>
                      <a:pt x="69" y="5"/>
                    </a:lnTo>
                    <a:lnTo>
                      <a:pt x="69" y="4"/>
                    </a:lnTo>
                    <a:lnTo>
                      <a:pt x="69" y="2"/>
                    </a:lnTo>
                    <a:lnTo>
                      <a:pt x="69" y="0"/>
                    </a:lnTo>
                    <a:close/>
                  </a:path>
                </a:pathLst>
              </a:custGeom>
              <a:solidFill>
                <a:srgbClr val="E3F3FF"/>
              </a:solidFill>
              <a:ln w="9525">
                <a:noFill/>
                <a:round/>
              </a:ln>
            </p:spPr>
            <p:txBody>
              <a:bodyPr/>
              <a:lstStyle/>
              <a:p>
                <a:endParaRPr lang="en-US"/>
              </a:p>
            </p:txBody>
          </p:sp>
          <p:sp>
            <p:nvSpPr>
              <p:cNvPr id="44330" name="Freeform 501"/>
              <p:cNvSpPr/>
              <p:nvPr/>
            </p:nvSpPr>
            <p:spPr bwMode="auto">
              <a:xfrm>
                <a:off x="4228" y="1974"/>
                <a:ext cx="71" cy="248"/>
              </a:xfrm>
              <a:custGeom>
                <a:avLst/>
                <a:gdLst>
                  <a:gd name="T0" fmla="*/ 65 w 71"/>
                  <a:gd name="T1" fmla="*/ 0 h 248"/>
                  <a:gd name="T2" fmla="*/ 56 w 71"/>
                  <a:gd name="T3" fmla="*/ 8 h 248"/>
                  <a:gd name="T4" fmla="*/ 44 w 71"/>
                  <a:gd name="T5" fmla="*/ 18 h 248"/>
                  <a:gd name="T6" fmla="*/ 35 w 71"/>
                  <a:gd name="T7" fmla="*/ 27 h 248"/>
                  <a:gd name="T8" fmla="*/ 27 w 71"/>
                  <a:gd name="T9" fmla="*/ 39 h 248"/>
                  <a:gd name="T10" fmla="*/ 19 w 71"/>
                  <a:gd name="T11" fmla="*/ 52 h 248"/>
                  <a:gd name="T12" fmla="*/ 13 w 71"/>
                  <a:gd name="T13" fmla="*/ 66 h 248"/>
                  <a:gd name="T14" fmla="*/ 8 w 71"/>
                  <a:gd name="T15" fmla="*/ 79 h 248"/>
                  <a:gd name="T16" fmla="*/ 4 w 71"/>
                  <a:gd name="T17" fmla="*/ 93 h 248"/>
                  <a:gd name="T18" fmla="*/ 2 w 71"/>
                  <a:gd name="T19" fmla="*/ 108 h 248"/>
                  <a:gd name="T20" fmla="*/ 0 w 71"/>
                  <a:gd name="T21" fmla="*/ 123 h 248"/>
                  <a:gd name="T22" fmla="*/ 2 w 71"/>
                  <a:gd name="T23" fmla="*/ 139 h 248"/>
                  <a:gd name="T24" fmla="*/ 4 w 71"/>
                  <a:gd name="T25" fmla="*/ 152 h 248"/>
                  <a:gd name="T26" fmla="*/ 8 w 71"/>
                  <a:gd name="T27" fmla="*/ 167 h 248"/>
                  <a:gd name="T28" fmla="*/ 13 w 71"/>
                  <a:gd name="T29" fmla="*/ 181 h 248"/>
                  <a:gd name="T30" fmla="*/ 19 w 71"/>
                  <a:gd name="T31" fmla="*/ 194 h 248"/>
                  <a:gd name="T32" fmla="*/ 27 w 71"/>
                  <a:gd name="T33" fmla="*/ 206 h 248"/>
                  <a:gd name="T34" fmla="*/ 35 w 71"/>
                  <a:gd name="T35" fmla="*/ 217 h 248"/>
                  <a:gd name="T36" fmla="*/ 44 w 71"/>
                  <a:gd name="T37" fmla="*/ 229 h 248"/>
                  <a:gd name="T38" fmla="*/ 56 w 71"/>
                  <a:gd name="T39" fmla="*/ 238 h 248"/>
                  <a:gd name="T40" fmla="*/ 67 w 71"/>
                  <a:gd name="T41" fmla="*/ 246 h 248"/>
                  <a:gd name="T42" fmla="*/ 71 w 71"/>
                  <a:gd name="T43" fmla="*/ 248 h 248"/>
                  <a:gd name="T44" fmla="*/ 69 w 71"/>
                  <a:gd name="T45" fmla="*/ 246 h 248"/>
                  <a:gd name="T46" fmla="*/ 69 w 71"/>
                  <a:gd name="T47" fmla="*/ 244 h 248"/>
                  <a:gd name="T48" fmla="*/ 69 w 71"/>
                  <a:gd name="T49" fmla="*/ 244 h 248"/>
                  <a:gd name="T50" fmla="*/ 69 w 71"/>
                  <a:gd name="T51" fmla="*/ 242 h 248"/>
                  <a:gd name="T52" fmla="*/ 69 w 71"/>
                  <a:gd name="T53" fmla="*/ 240 h 248"/>
                  <a:gd name="T54" fmla="*/ 69 w 71"/>
                  <a:gd name="T55" fmla="*/ 238 h 248"/>
                  <a:gd name="T56" fmla="*/ 69 w 71"/>
                  <a:gd name="T57" fmla="*/ 236 h 248"/>
                  <a:gd name="T58" fmla="*/ 69 w 71"/>
                  <a:gd name="T59" fmla="*/ 235 h 248"/>
                  <a:gd name="T60" fmla="*/ 61 w 71"/>
                  <a:gd name="T61" fmla="*/ 229 h 248"/>
                  <a:gd name="T62" fmla="*/ 52 w 71"/>
                  <a:gd name="T63" fmla="*/ 221 h 248"/>
                  <a:gd name="T64" fmla="*/ 42 w 71"/>
                  <a:gd name="T65" fmla="*/ 211 h 248"/>
                  <a:gd name="T66" fmla="*/ 35 w 71"/>
                  <a:gd name="T67" fmla="*/ 200 h 248"/>
                  <a:gd name="T68" fmla="*/ 29 w 71"/>
                  <a:gd name="T69" fmla="*/ 188 h 248"/>
                  <a:gd name="T70" fmla="*/ 23 w 71"/>
                  <a:gd name="T71" fmla="*/ 177 h 248"/>
                  <a:gd name="T72" fmla="*/ 17 w 71"/>
                  <a:gd name="T73" fmla="*/ 164 h 248"/>
                  <a:gd name="T74" fmla="*/ 13 w 71"/>
                  <a:gd name="T75" fmla="*/ 150 h 248"/>
                  <a:gd name="T76" fmla="*/ 12 w 71"/>
                  <a:gd name="T77" fmla="*/ 137 h 248"/>
                  <a:gd name="T78" fmla="*/ 12 w 71"/>
                  <a:gd name="T79" fmla="*/ 123 h 248"/>
                  <a:gd name="T80" fmla="*/ 12 w 71"/>
                  <a:gd name="T81" fmla="*/ 108 h 248"/>
                  <a:gd name="T82" fmla="*/ 13 w 71"/>
                  <a:gd name="T83" fmla="*/ 94 h 248"/>
                  <a:gd name="T84" fmla="*/ 17 w 71"/>
                  <a:gd name="T85" fmla="*/ 81 h 248"/>
                  <a:gd name="T86" fmla="*/ 23 w 71"/>
                  <a:gd name="T87" fmla="*/ 70 h 248"/>
                  <a:gd name="T88" fmla="*/ 29 w 71"/>
                  <a:gd name="T89" fmla="*/ 56 h 248"/>
                  <a:gd name="T90" fmla="*/ 35 w 71"/>
                  <a:gd name="T91" fmla="*/ 45 h 248"/>
                  <a:gd name="T92" fmla="*/ 42 w 71"/>
                  <a:gd name="T93" fmla="*/ 35 h 248"/>
                  <a:gd name="T94" fmla="*/ 52 w 71"/>
                  <a:gd name="T95" fmla="*/ 25 h 248"/>
                  <a:gd name="T96" fmla="*/ 61 w 71"/>
                  <a:gd name="T97" fmla="*/ 16 h 248"/>
                  <a:gd name="T98" fmla="*/ 63 w 71"/>
                  <a:gd name="T99" fmla="*/ 14 h 248"/>
                  <a:gd name="T100" fmla="*/ 63 w 71"/>
                  <a:gd name="T101" fmla="*/ 12 h 248"/>
                  <a:gd name="T102" fmla="*/ 63 w 71"/>
                  <a:gd name="T103" fmla="*/ 10 h 248"/>
                  <a:gd name="T104" fmla="*/ 63 w 71"/>
                  <a:gd name="T105" fmla="*/ 10 h 248"/>
                  <a:gd name="T106" fmla="*/ 65 w 71"/>
                  <a:gd name="T107" fmla="*/ 8 h 248"/>
                  <a:gd name="T108" fmla="*/ 65 w 71"/>
                  <a:gd name="T109" fmla="*/ 6 h 248"/>
                  <a:gd name="T110" fmla="*/ 65 w 71"/>
                  <a:gd name="T111" fmla="*/ 4 h 248"/>
                  <a:gd name="T112" fmla="*/ 65 w 71"/>
                  <a:gd name="T113" fmla="*/ 2 h 248"/>
                  <a:gd name="T114" fmla="*/ 65 w 71"/>
                  <a:gd name="T115" fmla="*/ 0 h 24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71"/>
                  <a:gd name="T175" fmla="*/ 0 h 248"/>
                  <a:gd name="T176" fmla="*/ 71 w 71"/>
                  <a:gd name="T177" fmla="*/ 248 h 24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71" h="248">
                    <a:moveTo>
                      <a:pt x="65" y="0"/>
                    </a:moveTo>
                    <a:lnTo>
                      <a:pt x="56" y="8"/>
                    </a:lnTo>
                    <a:lnTo>
                      <a:pt x="44" y="18"/>
                    </a:lnTo>
                    <a:lnTo>
                      <a:pt x="35" y="27"/>
                    </a:lnTo>
                    <a:lnTo>
                      <a:pt x="27" y="39"/>
                    </a:lnTo>
                    <a:lnTo>
                      <a:pt x="19" y="52"/>
                    </a:lnTo>
                    <a:lnTo>
                      <a:pt x="13" y="66"/>
                    </a:lnTo>
                    <a:lnTo>
                      <a:pt x="8" y="79"/>
                    </a:lnTo>
                    <a:lnTo>
                      <a:pt x="4" y="93"/>
                    </a:lnTo>
                    <a:lnTo>
                      <a:pt x="2" y="108"/>
                    </a:lnTo>
                    <a:lnTo>
                      <a:pt x="0" y="123"/>
                    </a:lnTo>
                    <a:lnTo>
                      <a:pt x="2" y="139"/>
                    </a:lnTo>
                    <a:lnTo>
                      <a:pt x="4" y="152"/>
                    </a:lnTo>
                    <a:lnTo>
                      <a:pt x="8" y="167"/>
                    </a:lnTo>
                    <a:lnTo>
                      <a:pt x="13" y="181"/>
                    </a:lnTo>
                    <a:lnTo>
                      <a:pt x="19" y="194"/>
                    </a:lnTo>
                    <a:lnTo>
                      <a:pt x="27" y="206"/>
                    </a:lnTo>
                    <a:lnTo>
                      <a:pt x="35" y="217"/>
                    </a:lnTo>
                    <a:lnTo>
                      <a:pt x="44" y="229"/>
                    </a:lnTo>
                    <a:lnTo>
                      <a:pt x="56" y="238"/>
                    </a:lnTo>
                    <a:lnTo>
                      <a:pt x="67" y="246"/>
                    </a:lnTo>
                    <a:lnTo>
                      <a:pt x="71" y="248"/>
                    </a:lnTo>
                    <a:lnTo>
                      <a:pt x="69" y="246"/>
                    </a:lnTo>
                    <a:lnTo>
                      <a:pt x="69" y="244"/>
                    </a:lnTo>
                    <a:lnTo>
                      <a:pt x="69" y="242"/>
                    </a:lnTo>
                    <a:lnTo>
                      <a:pt x="69" y="240"/>
                    </a:lnTo>
                    <a:lnTo>
                      <a:pt x="69" y="238"/>
                    </a:lnTo>
                    <a:lnTo>
                      <a:pt x="69" y="236"/>
                    </a:lnTo>
                    <a:lnTo>
                      <a:pt x="69" y="235"/>
                    </a:lnTo>
                    <a:lnTo>
                      <a:pt x="61" y="229"/>
                    </a:lnTo>
                    <a:lnTo>
                      <a:pt x="52" y="221"/>
                    </a:lnTo>
                    <a:lnTo>
                      <a:pt x="42" y="211"/>
                    </a:lnTo>
                    <a:lnTo>
                      <a:pt x="35" y="200"/>
                    </a:lnTo>
                    <a:lnTo>
                      <a:pt x="29" y="188"/>
                    </a:lnTo>
                    <a:lnTo>
                      <a:pt x="23" y="177"/>
                    </a:lnTo>
                    <a:lnTo>
                      <a:pt x="17" y="164"/>
                    </a:lnTo>
                    <a:lnTo>
                      <a:pt x="13" y="150"/>
                    </a:lnTo>
                    <a:lnTo>
                      <a:pt x="12" y="137"/>
                    </a:lnTo>
                    <a:lnTo>
                      <a:pt x="12" y="123"/>
                    </a:lnTo>
                    <a:lnTo>
                      <a:pt x="12" y="108"/>
                    </a:lnTo>
                    <a:lnTo>
                      <a:pt x="13" y="94"/>
                    </a:lnTo>
                    <a:lnTo>
                      <a:pt x="17" y="81"/>
                    </a:lnTo>
                    <a:lnTo>
                      <a:pt x="23" y="70"/>
                    </a:lnTo>
                    <a:lnTo>
                      <a:pt x="29" y="56"/>
                    </a:lnTo>
                    <a:lnTo>
                      <a:pt x="35" y="45"/>
                    </a:lnTo>
                    <a:lnTo>
                      <a:pt x="42" y="35"/>
                    </a:lnTo>
                    <a:lnTo>
                      <a:pt x="52" y="25"/>
                    </a:lnTo>
                    <a:lnTo>
                      <a:pt x="61" y="16"/>
                    </a:lnTo>
                    <a:lnTo>
                      <a:pt x="63" y="14"/>
                    </a:lnTo>
                    <a:lnTo>
                      <a:pt x="63" y="12"/>
                    </a:lnTo>
                    <a:lnTo>
                      <a:pt x="63" y="10"/>
                    </a:lnTo>
                    <a:lnTo>
                      <a:pt x="65" y="8"/>
                    </a:lnTo>
                    <a:lnTo>
                      <a:pt x="65" y="6"/>
                    </a:lnTo>
                    <a:lnTo>
                      <a:pt x="65" y="4"/>
                    </a:lnTo>
                    <a:lnTo>
                      <a:pt x="65" y="2"/>
                    </a:lnTo>
                    <a:lnTo>
                      <a:pt x="65" y="0"/>
                    </a:lnTo>
                    <a:close/>
                  </a:path>
                </a:pathLst>
              </a:custGeom>
              <a:solidFill>
                <a:srgbClr val="E4F4FF"/>
              </a:solidFill>
              <a:ln w="9525">
                <a:noFill/>
                <a:round/>
              </a:ln>
            </p:spPr>
            <p:txBody>
              <a:bodyPr/>
              <a:lstStyle/>
              <a:p>
                <a:endParaRPr lang="en-US"/>
              </a:p>
            </p:txBody>
          </p:sp>
          <p:sp>
            <p:nvSpPr>
              <p:cNvPr id="44331" name="Freeform 502"/>
              <p:cNvSpPr/>
              <p:nvPr/>
            </p:nvSpPr>
            <p:spPr bwMode="auto">
              <a:xfrm>
                <a:off x="4234" y="1982"/>
                <a:ext cx="63" cy="234"/>
              </a:xfrm>
              <a:custGeom>
                <a:avLst/>
                <a:gdLst>
                  <a:gd name="T0" fmla="*/ 59 w 63"/>
                  <a:gd name="T1" fmla="*/ 0 h 234"/>
                  <a:gd name="T2" fmla="*/ 52 w 63"/>
                  <a:gd name="T3" fmla="*/ 4 h 234"/>
                  <a:gd name="T4" fmla="*/ 42 w 63"/>
                  <a:gd name="T5" fmla="*/ 14 h 234"/>
                  <a:gd name="T6" fmla="*/ 32 w 63"/>
                  <a:gd name="T7" fmla="*/ 23 h 234"/>
                  <a:gd name="T8" fmla="*/ 25 w 63"/>
                  <a:gd name="T9" fmla="*/ 35 h 234"/>
                  <a:gd name="T10" fmla="*/ 17 w 63"/>
                  <a:gd name="T11" fmla="*/ 46 h 234"/>
                  <a:gd name="T12" fmla="*/ 11 w 63"/>
                  <a:gd name="T13" fmla="*/ 60 h 234"/>
                  <a:gd name="T14" fmla="*/ 7 w 63"/>
                  <a:gd name="T15" fmla="*/ 71 h 234"/>
                  <a:gd name="T16" fmla="*/ 4 w 63"/>
                  <a:gd name="T17" fmla="*/ 86 h 234"/>
                  <a:gd name="T18" fmla="*/ 2 w 63"/>
                  <a:gd name="T19" fmla="*/ 100 h 234"/>
                  <a:gd name="T20" fmla="*/ 0 w 63"/>
                  <a:gd name="T21" fmla="*/ 115 h 234"/>
                  <a:gd name="T22" fmla="*/ 2 w 63"/>
                  <a:gd name="T23" fmla="*/ 129 h 234"/>
                  <a:gd name="T24" fmla="*/ 4 w 63"/>
                  <a:gd name="T25" fmla="*/ 144 h 234"/>
                  <a:gd name="T26" fmla="*/ 7 w 63"/>
                  <a:gd name="T27" fmla="*/ 157 h 234"/>
                  <a:gd name="T28" fmla="*/ 11 w 63"/>
                  <a:gd name="T29" fmla="*/ 171 h 234"/>
                  <a:gd name="T30" fmla="*/ 17 w 63"/>
                  <a:gd name="T31" fmla="*/ 182 h 234"/>
                  <a:gd name="T32" fmla="*/ 25 w 63"/>
                  <a:gd name="T33" fmla="*/ 196 h 234"/>
                  <a:gd name="T34" fmla="*/ 32 w 63"/>
                  <a:gd name="T35" fmla="*/ 205 h 234"/>
                  <a:gd name="T36" fmla="*/ 42 w 63"/>
                  <a:gd name="T37" fmla="*/ 217 h 234"/>
                  <a:gd name="T38" fmla="*/ 52 w 63"/>
                  <a:gd name="T39" fmla="*/ 227 h 234"/>
                  <a:gd name="T40" fmla="*/ 63 w 63"/>
                  <a:gd name="T41" fmla="*/ 234 h 234"/>
                  <a:gd name="T42" fmla="*/ 63 w 63"/>
                  <a:gd name="T43" fmla="*/ 232 h 234"/>
                  <a:gd name="T44" fmla="*/ 63 w 63"/>
                  <a:gd name="T45" fmla="*/ 230 h 234"/>
                  <a:gd name="T46" fmla="*/ 63 w 63"/>
                  <a:gd name="T47" fmla="*/ 228 h 234"/>
                  <a:gd name="T48" fmla="*/ 63 w 63"/>
                  <a:gd name="T49" fmla="*/ 227 h 234"/>
                  <a:gd name="T50" fmla="*/ 63 w 63"/>
                  <a:gd name="T51" fmla="*/ 225 h 234"/>
                  <a:gd name="T52" fmla="*/ 63 w 63"/>
                  <a:gd name="T53" fmla="*/ 223 h 234"/>
                  <a:gd name="T54" fmla="*/ 61 w 63"/>
                  <a:gd name="T55" fmla="*/ 221 h 234"/>
                  <a:gd name="T56" fmla="*/ 61 w 63"/>
                  <a:gd name="T57" fmla="*/ 219 h 234"/>
                  <a:gd name="T58" fmla="*/ 59 w 63"/>
                  <a:gd name="T59" fmla="*/ 217 h 234"/>
                  <a:gd name="T60" fmla="*/ 50 w 63"/>
                  <a:gd name="T61" fmla="*/ 209 h 234"/>
                  <a:gd name="T62" fmla="*/ 42 w 63"/>
                  <a:gd name="T63" fmla="*/ 200 h 234"/>
                  <a:gd name="T64" fmla="*/ 34 w 63"/>
                  <a:gd name="T65" fmla="*/ 190 h 234"/>
                  <a:gd name="T66" fmla="*/ 27 w 63"/>
                  <a:gd name="T67" fmla="*/ 179 h 234"/>
                  <a:gd name="T68" fmla="*/ 21 w 63"/>
                  <a:gd name="T69" fmla="*/ 167 h 234"/>
                  <a:gd name="T70" fmla="*/ 17 w 63"/>
                  <a:gd name="T71" fmla="*/ 154 h 234"/>
                  <a:gd name="T72" fmla="*/ 13 w 63"/>
                  <a:gd name="T73" fmla="*/ 142 h 234"/>
                  <a:gd name="T74" fmla="*/ 11 w 63"/>
                  <a:gd name="T75" fmla="*/ 129 h 234"/>
                  <a:gd name="T76" fmla="*/ 11 w 63"/>
                  <a:gd name="T77" fmla="*/ 115 h 234"/>
                  <a:gd name="T78" fmla="*/ 11 w 63"/>
                  <a:gd name="T79" fmla="*/ 102 h 234"/>
                  <a:gd name="T80" fmla="*/ 13 w 63"/>
                  <a:gd name="T81" fmla="*/ 88 h 234"/>
                  <a:gd name="T82" fmla="*/ 17 w 63"/>
                  <a:gd name="T83" fmla="*/ 75 h 234"/>
                  <a:gd name="T84" fmla="*/ 21 w 63"/>
                  <a:gd name="T85" fmla="*/ 63 h 234"/>
                  <a:gd name="T86" fmla="*/ 27 w 63"/>
                  <a:gd name="T87" fmla="*/ 52 h 234"/>
                  <a:gd name="T88" fmla="*/ 34 w 63"/>
                  <a:gd name="T89" fmla="*/ 40 h 234"/>
                  <a:gd name="T90" fmla="*/ 42 w 63"/>
                  <a:gd name="T91" fmla="*/ 31 h 234"/>
                  <a:gd name="T92" fmla="*/ 50 w 63"/>
                  <a:gd name="T93" fmla="*/ 21 h 234"/>
                  <a:gd name="T94" fmla="*/ 57 w 63"/>
                  <a:gd name="T95" fmla="*/ 14 h 234"/>
                  <a:gd name="T96" fmla="*/ 57 w 63"/>
                  <a:gd name="T97" fmla="*/ 12 h 234"/>
                  <a:gd name="T98" fmla="*/ 57 w 63"/>
                  <a:gd name="T99" fmla="*/ 10 h 234"/>
                  <a:gd name="T100" fmla="*/ 57 w 63"/>
                  <a:gd name="T101" fmla="*/ 8 h 234"/>
                  <a:gd name="T102" fmla="*/ 57 w 63"/>
                  <a:gd name="T103" fmla="*/ 6 h 234"/>
                  <a:gd name="T104" fmla="*/ 57 w 63"/>
                  <a:gd name="T105" fmla="*/ 4 h 234"/>
                  <a:gd name="T106" fmla="*/ 57 w 63"/>
                  <a:gd name="T107" fmla="*/ 4 h 234"/>
                  <a:gd name="T108" fmla="*/ 57 w 63"/>
                  <a:gd name="T109" fmla="*/ 2 h 234"/>
                  <a:gd name="T110" fmla="*/ 59 w 63"/>
                  <a:gd name="T111" fmla="*/ 0 h 2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63"/>
                  <a:gd name="T169" fmla="*/ 0 h 234"/>
                  <a:gd name="T170" fmla="*/ 63 w 63"/>
                  <a:gd name="T171" fmla="*/ 234 h 23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63" h="234">
                    <a:moveTo>
                      <a:pt x="59" y="0"/>
                    </a:moveTo>
                    <a:lnTo>
                      <a:pt x="52" y="4"/>
                    </a:lnTo>
                    <a:lnTo>
                      <a:pt x="42" y="14"/>
                    </a:lnTo>
                    <a:lnTo>
                      <a:pt x="32" y="23"/>
                    </a:lnTo>
                    <a:lnTo>
                      <a:pt x="25" y="35"/>
                    </a:lnTo>
                    <a:lnTo>
                      <a:pt x="17" y="46"/>
                    </a:lnTo>
                    <a:lnTo>
                      <a:pt x="11" y="60"/>
                    </a:lnTo>
                    <a:lnTo>
                      <a:pt x="7" y="71"/>
                    </a:lnTo>
                    <a:lnTo>
                      <a:pt x="4" y="86"/>
                    </a:lnTo>
                    <a:lnTo>
                      <a:pt x="2" y="100"/>
                    </a:lnTo>
                    <a:lnTo>
                      <a:pt x="0" y="115"/>
                    </a:lnTo>
                    <a:lnTo>
                      <a:pt x="2" y="129"/>
                    </a:lnTo>
                    <a:lnTo>
                      <a:pt x="4" y="144"/>
                    </a:lnTo>
                    <a:lnTo>
                      <a:pt x="7" y="157"/>
                    </a:lnTo>
                    <a:lnTo>
                      <a:pt x="11" y="171"/>
                    </a:lnTo>
                    <a:lnTo>
                      <a:pt x="17" y="182"/>
                    </a:lnTo>
                    <a:lnTo>
                      <a:pt x="25" y="196"/>
                    </a:lnTo>
                    <a:lnTo>
                      <a:pt x="32" y="205"/>
                    </a:lnTo>
                    <a:lnTo>
                      <a:pt x="42" y="217"/>
                    </a:lnTo>
                    <a:lnTo>
                      <a:pt x="52" y="227"/>
                    </a:lnTo>
                    <a:lnTo>
                      <a:pt x="63" y="234"/>
                    </a:lnTo>
                    <a:lnTo>
                      <a:pt x="63" y="232"/>
                    </a:lnTo>
                    <a:lnTo>
                      <a:pt x="63" y="230"/>
                    </a:lnTo>
                    <a:lnTo>
                      <a:pt x="63" y="228"/>
                    </a:lnTo>
                    <a:lnTo>
                      <a:pt x="63" y="227"/>
                    </a:lnTo>
                    <a:lnTo>
                      <a:pt x="63" y="225"/>
                    </a:lnTo>
                    <a:lnTo>
                      <a:pt x="63" y="223"/>
                    </a:lnTo>
                    <a:lnTo>
                      <a:pt x="61" y="221"/>
                    </a:lnTo>
                    <a:lnTo>
                      <a:pt x="61" y="219"/>
                    </a:lnTo>
                    <a:lnTo>
                      <a:pt x="59" y="217"/>
                    </a:lnTo>
                    <a:lnTo>
                      <a:pt x="50" y="209"/>
                    </a:lnTo>
                    <a:lnTo>
                      <a:pt x="42" y="200"/>
                    </a:lnTo>
                    <a:lnTo>
                      <a:pt x="34" y="190"/>
                    </a:lnTo>
                    <a:lnTo>
                      <a:pt x="27" y="179"/>
                    </a:lnTo>
                    <a:lnTo>
                      <a:pt x="21" y="167"/>
                    </a:lnTo>
                    <a:lnTo>
                      <a:pt x="17" y="154"/>
                    </a:lnTo>
                    <a:lnTo>
                      <a:pt x="13" y="142"/>
                    </a:lnTo>
                    <a:lnTo>
                      <a:pt x="11" y="129"/>
                    </a:lnTo>
                    <a:lnTo>
                      <a:pt x="11" y="115"/>
                    </a:lnTo>
                    <a:lnTo>
                      <a:pt x="11" y="102"/>
                    </a:lnTo>
                    <a:lnTo>
                      <a:pt x="13" y="88"/>
                    </a:lnTo>
                    <a:lnTo>
                      <a:pt x="17" y="75"/>
                    </a:lnTo>
                    <a:lnTo>
                      <a:pt x="21" y="63"/>
                    </a:lnTo>
                    <a:lnTo>
                      <a:pt x="27" y="52"/>
                    </a:lnTo>
                    <a:lnTo>
                      <a:pt x="34" y="40"/>
                    </a:lnTo>
                    <a:lnTo>
                      <a:pt x="42" y="31"/>
                    </a:lnTo>
                    <a:lnTo>
                      <a:pt x="50" y="21"/>
                    </a:lnTo>
                    <a:lnTo>
                      <a:pt x="57" y="14"/>
                    </a:lnTo>
                    <a:lnTo>
                      <a:pt x="57" y="12"/>
                    </a:lnTo>
                    <a:lnTo>
                      <a:pt x="57" y="10"/>
                    </a:lnTo>
                    <a:lnTo>
                      <a:pt x="57" y="8"/>
                    </a:lnTo>
                    <a:lnTo>
                      <a:pt x="57" y="6"/>
                    </a:lnTo>
                    <a:lnTo>
                      <a:pt x="57" y="4"/>
                    </a:lnTo>
                    <a:lnTo>
                      <a:pt x="57" y="2"/>
                    </a:lnTo>
                    <a:lnTo>
                      <a:pt x="59" y="0"/>
                    </a:lnTo>
                    <a:close/>
                  </a:path>
                </a:pathLst>
              </a:custGeom>
              <a:solidFill>
                <a:srgbClr val="E5F4FF"/>
              </a:solidFill>
              <a:ln w="9525">
                <a:noFill/>
                <a:round/>
              </a:ln>
            </p:spPr>
            <p:txBody>
              <a:bodyPr/>
              <a:lstStyle/>
              <a:p>
                <a:endParaRPr lang="en-US"/>
              </a:p>
            </p:txBody>
          </p:sp>
          <p:sp>
            <p:nvSpPr>
              <p:cNvPr id="44332" name="Freeform 503"/>
              <p:cNvSpPr/>
              <p:nvPr/>
            </p:nvSpPr>
            <p:spPr bwMode="auto">
              <a:xfrm>
                <a:off x="4240" y="1988"/>
                <a:ext cx="57" cy="221"/>
              </a:xfrm>
              <a:custGeom>
                <a:avLst/>
                <a:gdLst>
                  <a:gd name="T0" fmla="*/ 51 w 57"/>
                  <a:gd name="T1" fmla="*/ 0 h 221"/>
                  <a:gd name="T2" fmla="*/ 49 w 57"/>
                  <a:gd name="T3" fmla="*/ 2 h 221"/>
                  <a:gd name="T4" fmla="*/ 40 w 57"/>
                  <a:gd name="T5" fmla="*/ 11 h 221"/>
                  <a:gd name="T6" fmla="*/ 30 w 57"/>
                  <a:gd name="T7" fmla="*/ 21 h 221"/>
                  <a:gd name="T8" fmla="*/ 23 w 57"/>
                  <a:gd name="T9" fmla="*/ 31 h 221"/>
                  <a:gd name="T10" fmla="*/ 17 w 57"/>
                  <a:gd name="T11" fmla="*/ 42 h 221"/>
                  <a:gd name="T12" fmla="*/ 11 w 57"/>
                  <a:gd name="T13" fmla="*/ 56 h 221"/>
                  <a:gd name="T14" fmla="*/ 5 w 57"/>
                  <a:gd name="T15" fmla="*/ 67 h 221"/>
                  <a:gd name="T16" fmla="*/ 1 w 57"/>
                  <a:gd name="T17" fmla="*/ 80 h 221"/>
                  <a:gd name="T18" fmla="*/ 0 w 57"/>
                  <a:gd name="T19" fmla="*/ 94 h 221"/>
                  <a:gd name="T20" fmla="*/ 0 w 57"/>
                  <a:gd name="T21" fmla="*/ 109 h 221"/>
                  <a:gd name="T22" fmla="*/ 0 w 57"/>
                  <a:gd name="T23" fmla="*/ 123 h 221"/>
                  <a:gd name="T24" fmla="*/ 1 w 57"/>
                  <a:gd name="T25" fmla="*/ 136 h 221"/>
                  <a:gd name="T26" fmla="*/ 5 w 57"/>
                  <a:gd name="T27" fmla="*/ 150 h 221"/>
                  <a:gd name="T28" fmla="*/ 11 w 57"/>
                  <a:gd name="T29" fmla="*/ 163 h 221"/>
                  <a:gd name="T30" fmla="*/ 17 w 57"/>
                  <a:gd name="T31" fmla="*/ 174 h 221"/>
                  <a:gd name="T32" fmla="*/ 23 w 57"/>
                  <a:gd name="T33" fmla="*/ 186 h 221"/>
                  <a:gd name="T34" fmla="*/ 30 w 57"/>
                  <a:gd name="T35" fmla="*/ 197 h 221"/>
                  <a:gd name="T36" fmla="*/ 40 w 57"/>
                  <a:gd name="T37" fmla="*/ 207 h 221"/>
                  <a:gd name="T38" fmla="*/ 49 w 57"/>
                  <a:gd name="T39" fmla="*/ 215 h 221"/>
                  <a:gd name="T40" fmla="*/ 57 w 57"/>
                  <a:gd name="T41" fmla="*/ 221 h 221"/>
                  <a:gd name="T42" fmla="*/ 57 w 57"/>
                  <a:gd name="T43" fmla="*/ 219 h 221"/>
                  <a:gd name="T44" fmla="*/ 57 w 57"/>
                  <a:gd name="T45" fmla="*/ 217 h 221"/>
                  <a:gd name="T46" fmla="*/ 55 w 57"/>
                  <a:gd name="T47" fmla="*/ 215 h 221"/>
                  <a:gd name="T48" fmla="*/ 55 w 57"/>
                  <a:gd name="T49" fmla="*/ 213 h 221"/>
                  <a:gd name="T50" fmla="*/ 55 w 57"/>
                  <a:gd name="T51" fmla="*/ 211 h 221"/>
                  <a:gd name="T52" fmla="*/ 55 w 57"/>
                  <a:gd name="T53" fmla="*/ 209 h 221"/>
                  <a:gd name="T54" fmla="*/ 55 w 57"/>
                  <a:gd name="T55" fmla="*/ 207 h 221"/>
                  <a:gd name="T56" fmla="*/ 55 w 57"/>
                  <a:gd name="T57" fmla="*/ 205 h 221"/>
                  <a:gd name="T58" fmla="*/ 47 w 57"/>
                  <a:gd name="T59" fmla="*/ 199 h 221"/>
                  <a:gd name="T60" fmla="*/ 40 w 57"/>
                  <a:gd name="T61" fmla="*/ 190 h 221"/>
                  <a:gd name="T62" fmla="*/ 32 w 57"/>
                  <a:gd name="T63" fmla="*/ 180 h 221"/>
                  <a:gd name="T64" fmla="*/ 26 w 57"/>
                  <a:gd name="T65" fmla="*/ 169 h 221"/>
                  <a:gd name="T66" fmla="*/ 21 w 57"/>
                  <a:gd name="T67" fmla="*/ 159 h 221"/>
                  <a:gd name="T68" fmla="*/ 17 w 57"/>
                  <a:gd name="T69" fmla="*/ 148 h 221"/>
                  <a:gd name="T70" fmla="*/ 13 w 57"/>
                  <a:gd name="T71" fmla="*/ 134 h 221"/>
                  <a:gd name="T72" fmla="*/ 11 w 57"/>
                  <a:gd name="T73" fmla="*/ 123 h 221"/>
                  <a:gd name="T74" fmla="*/ 11 w 57"/>
                  <a:gd name="T75" fmla="*/ 109 h 221"/>
                  <a:gd name="T76" fmla="*/ 11 w 57"/>
                  <a:gd name="T77" fmla="*/ 96 h 221"/>
                  <a:gd name="T78" fmla="*/ 13 w 57"/>
                  <a:gd name="T79" fmla="*/ 82 h 221"/>
                  <a:gd name="T80" fmla="*/ 17 w 57"/>
                  <a:gd name="T81" fmla="*/ 71 h 221"/>
                  <a:gd name="T82" fmla="*/ 21 w 57"/>
                  <a:gd name="T83" fmla="*/ 59 h 221"/>
                  <a:gd name="T84" fmla="*/ 26 w 57"/>
                  <a:gd name="T85" fmla="*/ 48 h 221"/>
                  <a:gd name="T86" fmla="*/ 32 w 57"/>
                  <a:gd name="T87" fmla="*/ 38 h 221"/>
                  <a:gd name="T88" fmla="*/ 40 w 57"/>
                  <a:gd name="T89" fmla="*/ 27 h 221"/>
                  <a:gd name="T90" fmla="*/ 47 w 57"/>
                  <a:gd name="T91" fmla="*/ 19 h 221"/>
                  <a:gd name="T92" fmla="*/ 51 w 57"/>
                  <a:gd name="T93" fmla="*/ 15 h 221"/>
                  <a:gd name="T94" fmla="*/ 51 w 57"/>
                  <a:gd name="T95" fmla="*/ 13 h 221"/>
                  <a:gd name="T96" fmla="*/ 51 w 57"/>
                  <a:gd name="T97" fmla="*/ 11 h 221"/>
                  <a:gd name="T98" fmla="*/ 51 w 57"/>
                  <a:gd name="T99" fmla="*/ 9 h 221"/>
                  <a:gd name="T100" fmla="*/ 51 w 57"/>
                  <a:gd name="T101" fmla="*/ 8 h 221"/>
                  <a:gd name="T102" fmla="*/ 51 w 57"/>
                  <a:gd name="T103" fmla="*/ 6 h 221"/>
                  <a:gd name="T104" fmla="*/ 51 w 57"/>
                  <a:gd name="T105" fmla="*/ 4 h 221"/>
                  <a:gd name="T106" fmla="*/ 51 w 57"/>
                  <a:gd name="T107" fmla="*/ 2 h 221"/>
                  <a:gd name="T108" fmla="*/ 51 w 57"/>
                  <a:gd name="T109" fmla="*/ 0 h 22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7"/>
                  <a:gd name="T166" fmla="*/ 0 h 221"/>
                  <a:gd name="T167" fmla="*/ 57 w 57"/>
                  <a:gd name="T168" fmla="*/ 221 h 22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7" h="221">
                    <a:moveTo>
                      <a:pt x="51" y="0"/>
                    </a:moveTo>
                    <a:lnTo>
                      <a:pt x="49" y="2"/>
                    </a:lnTo>
                    <a:lnTo>
                      <a:pt x="40" y="11"/>
                    </a:lnTo>
                    <a:lnTo>
                      <a:pt x="30" y="21"/>
                    </a:lnTo>
                    <a:lnTo>
                      <a:pt x="23" y="31"/>
                    </a:lnTo>
                    <a:lnTo>
                      <a:pt x="17" y="42"/>
                    </a:lnTo>
                    <a:lnTo>
                      <a:pt x="11" y="56"/>
                    </a:lnTo>
                    <a:lnTo>
                      <a:pt x="5" y="67"/>
                    </a:lnTo>
                    <a:lnTo>
                      <a:pt x="1" y="80"/>
                    </a:lnTo>
                    <a:lnTo>
                      <a:pt x="0" y="94"/>
                    </a:lnTo>
                    <a:lnTo>
                      <a:pt x="0" y="109"/>
                    </a:lnTo>
                    <a:lnTo>
                      <a:pt x="0" y="123"/>
                    </a:lnTo>
                    <a:lnTo>
                      <a:pt x="1" y="136"/>
                    </a:lnTo>
                    <a:lnTo>
                      <a:pt x="5" y="150"/>
                    </a:lnTo>
                    <a:lnTo>
                      <a:pt x="11" y="163"/>
                    </a:lnTo>
                    <a:lnTo>
                      <a:pt x="17" y="174"/>
                    </a:lnTo>
                    <a:lnTo>
                      <a:pt x="23" y="186"/>
                    </a:lnTo>
                    <a:lnTo>
                      <a:pt x="30" y="197"/>
                    </a:lnTo>
                    <a:lnTo>
                      <a:pt x="40" y="207"/>
                    </a:lnTo>
                    <a:lnTo>
                      <a:pt x="49" y="215"/>
                    </a:lnTo>
                    <a:lnTo>
                      <a:pt x="57" y="221"/>
                    </a:lnTo>
                    <a:lnTo>
                      <a:pt x="57" y="219"/>
                    </a:lnTo>
                    <a:lnTo>
                      <a:pt x="57" y="217"/>
                    </a:lnTo>
                    <a:lnTo>
                      <a:pt x="55" y="215"/>
                    </a:lnTo>
                    <a:lnTo>
                      <a:pt x="55" y="213"/>
                    </a:lnTo>
                    <a:lnTo>
                      <a:pt x="55" y="211"/>
                    </a:lnTo>
                    <a:lnTo>
                      <a:pt x="55" y="209"/>
                    </a:lnTo>
                    <a:lnTo>
                      <a:pt x="55" y="207"/>
                    </a:lnTo>
                    <a:lnTo>
                      <a:pt x="55" y="205"/>
                    </a:lnTo>
                    <a:lnTo>
                      <a:pt x="47" y="199"/>
                    </a:lnTo>
                    <a:lnTo>
                      <a:pt x="40" y="190"/>
                    </a:lnTo>
                    <a:lnTo>
                      <a:pt x="32" y="180"/>
                    </a:lnTo>
                    <a:lnTo>
                      <a:pt x="26" y="169"/>
                    </a:lnTo>
                    <a:lnTo>
                      <a:pt x="21" y="159"/>
                    </a:lnTo>
                    <a:lnTo>
                      <a:pt x="17" y="148"/>
                    </a:lnTo>
                    <a:lnTo>
                      <a:pt x="13" y="134"/>
                    </a:lnTo>
                    <a:lnTo>
                      <a:pt x="11" y="123"/>
                    </a:lnTo>
                    <a:lnTo>
                      <a:pt x="11" y="109"/>
                    </a:lnTo>
                    <a:lnTo>
                      <a:pt x="11" y="96"/>
                    </a:lnTo>
                    <a:lnTo>
                      <a:pt x="13" y="82"/>
                    </a:lnTo>
                    <a:lnTo>
                      <a:pt x="17" y="71"/>
                    </a:lnTo>
                    <a:lnTo>
                      <a:pt x="21" y="59"/>
                    </a:lnTo>
                    <a:lnTo>
                      <a:pt x="26" y="48"/>
                    </a:lnTo>
                    <a:lnTo>
                      <a:pt x="32" y="38"/>
                    </a:lnTo>
                    <a:lnTo>
                      <a:pt x="40" y="27"/>
                    </a:lnTo>
                    <a:lnTo>
                      <a:pt x="47" y="19"/>
                    </a:lnTo>
                    <a:lnTo>
                      <a:pt x="51" y="15"/>
                    </a:lnTo>
                    <a:lnTo>
                      <a:pt x="51" y="13"/>
                    </a:lnTo>
                    <a:lnTo>
                      <a:pt x="51" y="11"/>
                    </a:lnTo>
                    <a:lnTo>
                      <a:pt x="51" y="9"/>
                    </a:lnTo>
                    <a:lnTo>
                      <a:pt x="51" y="8"/>
                    </a:lnTo>
                    <a:lnTo>
                      <a:pt x="51" y="6"/>
                    </a:lnTo>
                    <a:lnTo>
                      <a:pt x="51" y="4"/>
                    </a:lnTo>
                    <a:lnTo>
                      <a:pt x="51" y="2"/>
                    </a:lnTo>
                    <a:lnTo>
                      <a:pt x="51" y="0"/>
                    </a:lnTo>
                    <a:close/>
                  </a:path>
                </a:pathLst>
              </a:custGeom>
              <a:solidFill>
                <a:srgbClr val="E6F5FF"/>
              </a:solidFill>
              <a:ln w="9525">
                <a:noFill/>
                <a:round/>
              </a:ln>
            </p:spPr>
            <p:txBody>
              <a:bodyPr/>
              <a:lstStyle/>
              <a:p>
                <a:endParaRPr lang="en-US"/>
              </a:p>
            </p:txBody>
          </p:sp>
          <p:sp>
            <p:nvSpPr>
              <p:cNvPr id="44333" name="Freeform 504"/>
              <p:cNvSpPr/>
              <p:nvPr/>
            </p:nvSpPr>
            <p:spPr bwMode="auto">
              <a:xfrm>
                <a:off x="4245" y="1996"/>
                <a:ext cx="50" cy="205"/>
              </a:xfrm>
              <a:custGeom>
                <a:avLst/>
                <a:gdLst>
                  <a:gd name="T0" fmla="*/ 46 w 50"/>
                  <a:gd name="T1" fmla="*/ 0 h 205"/>
                  <a:gd name="T2" fmla="*/ 39 w 50"/>
                  <a:gd name="T3" fmla="*/ 7 h 205"/>
                  <a:gd name="T4" fmla="*/ 31 w 50"/>
                  <a:gd name="T5" fmla="*/ 17 h 205"/>
                  <a:gd name="T6" fmla="*/ 23 w 50"/>
                  <a:gd name="T7" fmla="*/ 26 h 205"/>
                  <a:gd name="T8" fmla="*/ 16 w 50"/>
                  <a:gd name="T9" fmla="*/ 38 h 205"/>
                  <a:gd name="T10" fmla="*/ 10 w 50"/>
                  <a:gd name="T11" fmla="*/ 49 h 205"/>
                  <a:gd name="T12" fmla="*/ 6 w 50"/>
                  <a:gd name="T13" fmla="*/ 61 h 205"/>
                  <a:gd name="T14" fmla="*/ 2 w 50"/>
                  <a:gd name="T15" fmla="*/ 74 h 205"/>
                  <a:gd name="T16" fmla="*/ 0 w 50"/>
                  <a:gd name="T17" fmla="*/ 88 h 205"/>
                  <a:gd name="T18" fmla="*/ 0 w 50"/>
                  <a:gd name="T19" fmla="*/ 101 h 205"/>
                  <a:gd name="T20" fmla="*/ 0 w 50"/>
                  <a:gd name="T21" fmla="*/ 115 h 205"/>
                  <a:gd name="T22" fmla="*/ 2 w 50"/>
                  <a:gd name="T23" fmla="*/ 128 h 205"/>
                  <a:gd name="T24" fmla="*/ 6 w 50"/>
                  <a:gd name="T25" fmla="*/ 140 h 205"/>
                  <a:gd name="T26" fmla="*/ 10 w 50"/>
                  <a:gd name="T27" fmla="*/ 153 h 205"/>
                  <a:gd name="T28" fmla="*/ 16 w 50"/>
                  <a:gd name="T29" fmla="*/ 165 h 205"/>
                  <a:gd name="T30" fmla="*/ 23 w 50"/>
                  <a:gd name="T31" fmla="*/ 176 h 205"/>
                  <a:gd name="T32" fmla="*/ 31 w 50"/>
                  <a:gd name="T33" fmla="*/ 186 h 205"/>
                  <a:gd name="T34" fmla="*/ 39 w 50"/>
                  <a:gd name="T35" fmla="*/ 195 h 205"/>
                  <a:gd name="T36" fmla="*/ 48 w 50"/>
                  <a:gd name="T37" fmla="*/ 203 h 205"/>
                  <a:gd name="T38" fmla="*/ 50 w 50"/>
                  <a:gd name="T39" fmla="*/ 205 h 205"/>
                  <a:gd name="T40" fmla="*/ 50 w 50"/>
                  <a:gd name="T41" fmla="*/ 203 h 205"/>
                  <a:gd name="T42" fmla="*/ 50 w 50"/>
                  <a:gd name="T43" fmla="*/ 201 h 205"/>
                  <a:gd name="T44" fmla="*/ 50 w 50"/>
                  <a:gd name="T45" fmla="*/ 199 h 205"/>
                  <a:gd name="T46" fmla="*/ 50 w 50"/>
                  <a:gd name="T47" fmla="*/ 197 h 205"/>
                  <a:gd name="T48" fmla="*/ 50 w 50"/>
                  <a:gd name="T49" fmla="*/ 195 h 205"/>
                  <a:gd name="T50" fmla="*/ 50 w 50"/>
                  <a:gd name="T51" fmla="*/ 193 h 205"/>
                  <a:gd name="T52" fmla="*/ 50 w 50"/>
                  <a:gd name="T53" fmla="*/ 191 h 205"/>
                  <a:gd name="T54" fmla="*/ 50 w 50"/>
                  <a:gd name="T55" fmla="*/ 189 h 205"/>
                  <a:gd name="T56" fmla="*/ 46 w 50"/>
                  <a:gd name="T57" fmla="*/ 188 h 205"/>
                  <a:gd name="T58" fmla="*/ 39 w 50"/>
                  <a:gd name="T59" fmla="*/ 178 h 205"/>
                  <a:gd name="T60" fmla="*/ 31 w 50"/>
                  <a:gd name="T61" fmla="*/ 168 h 205"/>
                  <a:gd name="T62" fmla="*/ 25 w 50"/>
                  <a:gd name="T63" fmla="*/ 159 h 205"/>
                  <a:gd name="T64" fmla="*/ 19 w 50"/>
                  <a:gd name="T65" fmla="*/ 149 h 205"/>
                  <a:gd name="T66" fmla="*/ 16 w 50"/>
                  <a:gd name="T67" fmla="*/ 138 h 205"/>
                  <a:gd name="T68" fmla="*/ 14 w 50"/>
                  <a:gd name="T69" fmla="*/ 126 h 205"/>
                  <a:gd name="T70" fmla="*/ 12 w 50"/>
                  <a:gd name="T71" fmla="*/ 113 h 205"/>
                  <a:gd name="T72" fmla="*/ 10 w 50"/>
                  <a:gd name="T73" fmla="*/ 101 h 205"/>
                  <a:gd name="T74" fmla="*/ 12 w 50"/>
                  <a:gd name="T75" fmla="*/ 88 h 205"/>
                  <a:gd name="T76" fmla="*/ 14 w 50"/>
                  <a:gd name="T77" fmla="*/ 76 h 205"/>
                  <a:gd name="T78" fmla="*/ 16 w 50"/>
                  <a:gd name="T79" fmla="*/ 65 h 205"/>
                  <a:gd name="T80" fmla="*/ 19 w 50"/>
                  <a:gd name="T81" fmla="*/ 53 h 205"/>
                  <a:gd name="T82" fmla="*/ 25 w 50"/>
                  <a:gd name="T83" fmla="*/ 42 h 205"/>
                  <a:gd name="T84" fmla="*/ 31 w 50"/>
                  <a:gd name="T85" fmla="*/ 32 h 205"/>
                  <a:gd name="T86" fmla="*/ 39 w 50"/>
                  <a:gd name="T87" fmla="*/ 23 h 205"/>
                  <a:gd name="T88" fmla="*/ 46 w 50"/>
                  <a:gd name="T89" fmla="*/ 15 h 205"/>
                  <a:gd name="T90" fmla="*/ 46 w 50"/>
                  <a:gd name="T91" fmla="*/ 13 h 205"/>
                  <a:gd name="T92" fmla="*/ 46 w 50"/>
                  <a:gd name="T93" fmla="*/ 11 h 205"/>
                  <a:gd name="T94" fmla="*/ 46 w 50"/>
                  <a:gd name="T95" fmla="*/ 9 h 205"/>
                  <a:gd name="T96" fmla="*/ 46 w 50"/>
                  <a:gd name="T97" fmla="*/ 7 h 205"/>
                  <a:gd name="T98" fmla="*/ 46 w 50"/>
                  <a:gd name="T99" fmla="*/ 5 h 205"/>
                  <a:gd name="T100" fmla="*/ 46 w 50"/>
                  <a:gd name="T101" fmla="*/ 3 h 205"/>
                  <a:gd name="T102" fmla="*/ 46 w 50"/>
                  <a:gd name="T103" fmla="*/ 1 h 205"/>
                  <a:gd name="T104" fmla="*/ 46 w 50"/>
                  <a:gd name="T105" fmla="*/ 0 h 20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
                  <a:gd name="T160" fmla="*/ 0 h 205"/>
                  <a:gd name="T161" fmla="*/ 50 w 50"/>
                  <a:gd name="T162" fmla="*/ 205 h 20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 h="205">
                    <a:moveTo>
                      <a:pt x="46" y="0"/>
                    </a:moveTo>
                    <a:lnTo>
                      <a:pt x="39" y="7"/>
                    </a:lnTo>
                    <a:lnTo>
                      <a:pt x="31" y="17"/>
                    </a:lnTo>
                    <a:lnTo>
                      <a:pt x="23" y="26"/>
                    </a:lnTo>
                    <a:lnTo>
                      <a:pt x="16" y="38"/>
                    </a:lnTo>
                    <a:lnTo>
                      <a:pt x="10" y="49"/>
                    </a:lnTo>
                    <a:lnTo>
                      <a:pt x="6" y="61"/>
                    </a:lnTo>
                    <a:lnTo>
                      <a:pt x="2" y="74"/>
                    </a:lnTo>
                    <a:lnTo>
                      <a:pt x="0" y="88"/>
                    </a:lnTo>
                    <a:lnTo>
                      <a:pt x="0" y="101"/>
                    </a:lnTo>
                    <a:lnTo>
                      <a:pt x="0" y="115"/>
                    </a:lnTo>
                    <a:lnTo>
                      <a:pt x="2" y="128"/>
                    </a:lnTo>
                    <a:lnTo>
                      <a:pt x="6" y="140"/>
                    </a:lnTo>
                    <a:lnTo>
                      <a:pt x="10" y="153"/>
                    </a:lnTo>
                    <a:lnTo>
                      <a:pt x="16" y="165"/>
                    </a:lnTo>
                    <a:lnTo>
                      <a:pt x="23" y="176"/>
                    </a:lnTo>
                    <a:lnTo>
                      <a:pt x="31" y="186"/>
                    </a:lnTo>
                    <a:lnTo>
                      <a:pt x="39" y="195"/>
                    </a:lnTo>
                    <a:lnTo>
                      <a:pt x="48" y="203"/>
                    </a:lnTo>
                    <a:lnTo>
                      <a:pt x="50" y="205"/>
                    </a:lnTo>
                    <a:lnTo>
                      <a:pt x="50" y="203"/>
                    </a:lnTo>
                    <a:lnTo>
                      <a:pt x="50" y="201"/>
                    </a:lnTo>
                    <a:lnTo>
                      <a:pt x="50" y="199"/>
                    </a:lnTo>
                    <a:lnTo>
                      <a:pt x="50" y="197"/>
                    </a:lnTo>
                    <a:lnTo>
                      <a:pt x="50" y="195"/>
                    </a:lnTo>
                    <a:lnTo>
                      <a:pt x="50" y="193"/>
                    </a:lnTo>
                    <a:lnTo>
                      <a:pt x="50" y="191"/>
                    </a:lnTo>
                    <a:lnTo>
                      <a:pt x="50" y="189"/>
                    </a:lnTo>
                    <a:lnTo>
                      <a:pt x="46" y="188"/>
                    </a:lnTo>
                    <a:lnTo>
                      <a:pt x="39" y="178"/>
                    </a:lnTo>
                    <a:lnTo>
                      <a:pt x="31" y="168"/>
                    </a:lnTo>
                    <a:lnTo>
                      <a:pt x="25" y="159"/>
                    </a:lnTo>
                    <a:lnTo>
                      <a:pt x="19" y="149"/>
                    </a:lnTo>
                    <a:lnTo>
                      <a:pt x="16" y="138"/>
                    </a:lnTo>
                    <a:lnTo>
                      <a:pt x="14" y="126"/>
                    </a:lnTo>
                    <a:lnTo>
                      <a:pt x="12" y="113"/>
                    </a:lnTo>
                    <a:lnTo>
                      <a:pt x="10" y="101"/>
                    </a:lnTo>
                    <a:lnTo>
                      <a:pt x="12" y="88"/>
                    </a:lnTo>
                    <a:lnTo>
                      <a:pt x="14" y="76"/>
                    </a:lnTo>
                    <a:lnTo>
                      <a:pt x="16" y="65"/>
                    </a:lnTo>
                    <a:lnTo>
                      <a:pt x="19" y="53"/>
                    </a:lnTo>
                    <a:lnTo>
                      <a:pt x="25" y="42"/>
                    </a:lnTo>
                    <a:lnTo>
                      <a:pt x="31" y="32"/>
                    </a:lnTo>
                    <a:lnTo>
                      <a:pt x="39" y="23"/>
                    </a:lnTo>
                    <a:lnTo>
                      <a:pt x="46" y="15"/>
                    </a:lnTo>
                    <a:lnTo>
                      <a:pt x="46" y="13"/>
                    </a:lnTo>
                    <a:lnTo>
                      <a:pt x="46" y="11"/>
                    </a:lnTo>
                    <a:lnTo>
                      <a:pt x="46" y="9"/>
                    </a:lnTo>
                    <a:lnTo>
                      <a:pt x="46" y="7"/>
                    </a:lnTo>
                    <a:lnTo>
                      <a:pt x="46" y="5"/>
                    </a:lnTo>
                    <a:lnTo>
                      <a:pt x="46" y="3"/>
                    </a:lnTo>
                    <a:lnTo>
                      <a:pt x="46" y="1"/>
                    </a:lnTo>
                    <a:lnTo>
                      <a:pt x="46" y="0"/>
                    </a:lnTo>
                    <a:close/>
                  </a:path>
                </a:pathLst>
              </a:custGeom>
              <a:solidFill>
                <a:srgbClr val="E7F5FF"/>
              </a:solidFill>
              <a:ln w="9525">
                <a:noFill/>
                <a:round/>
              </a:ln>
            </p:spPr>
            <p:txBody>
              <a:bodyPr/>
              <a:lstStyle/>
              <a:p>
                <a:endParaRPr lang="en-US"/>
              </a:p>
            </p:txBody>
          </p:sp>
          <p:sp>
            <p:nvSpPr>
              <p:cNvPr id="44334" name="Freeform 505"/>
              <p:cNvSpPr/>
              <p:nvPr/>
            </p:nvSpPr>
            <p:spPr bwMode="auto">
              <a:xfrm>
                <a:off x="4251" y="2003"/>
                <a:ext cx="44" cy="190"/>
              </a:xfrm>
              <a:custGeom>
                <a:avLst/>
                <a:gdLst>
                  <a:gd name="T0" fmla="*/ 40 w 44"/>
                  <a:gd name="T1" fmla="*/ 0 h 190"/>
                  <a:gd name="T2" fmla="*/ 36 w 44"/>
                  <a:gd name="T3" fmla="*/ 4 h 190"/>
                  <a:gd name="T4" fmla="*/ 29 w 44"/>
                  <a:gd name="T5" fmla="*/ 12 h 190"/>
                  <a:gd name="T6" fmla="*/ 21 w 44"/>
                  <a:gd name="T7" fmla="*/ 23 h 190"/>
                  <a:gd name="T8" fmla="*/ 15 w 44"/>
                  <a:gd name="T9" fmla="*/ 33 h 190"/>
                  <a:gd name="T10" fmla="*/ 10 w 44"/>
                  <a:gd name="T11" fmla="*/ 44 h 190"/>
                  <a:gd name="T12" fmla="*/ 6 w 44"/>
                  <a:gd name="T13" fmla="*/ 56 h 190"/>
                  <a:gd name="T14" fmla="*/ 2 w 44"/>
                  <a:gd name="T15" fmla="*/ 67 h 190"/>
                  <a:gd name="T16" fmla="*/ 0 w 44"/>
                  <a:gd name="T17" fmla="*/ 81 h 190"/>
                  <a:gd name="T18" fmla="*/ 0 w 44"/>
                  <a:gd name="T19" fmla="*/ 94 h 190"/>
                  <a:gd name="T20" fmla="*/ 0 w 44"/>
                  <a:gd name="T21" fmla="*/ 108 h 190"/>
                  <a:gd name="T22" fmla="*/ 2 w 44"/>
                  <a:gd name="T23" fmla="*/ 119 h 190"/>
                  <a:gd name="T24" fmla="*/ 6 w 44"/>
                  <a:gd name="T25" fmla="*/ 133 h 190"/>
                  <a:gd name="T26" fmla="*/ 10 w 44"/>
                  <a:gd name="T27" fmla="*/ 144 h 190"/>
                  <a:gd name="T28" fmla="*/ 15 w 44"/>
                  <a:gd name="T29" fmla="*/ 154 h 190"/>
                  <a:gd name="T30" fmla="*/ 21 w 44"/>
                  <a:gd name="T31" fmla="*/ 165 h 190"/>
                  <a:gd name="T32" fmla="*/ 29 w 44"/>
                  <a:gd name="T33" fmla="*/ 175 h 190"/>
                  <a:gd name="T34" fmla="*/ 36 w 44"/>
                  <a:gd name="T35" fmla="*/ 184 h 190"/>
                  <a:gd name="T36" fmla="*/ 44 w 44"/>
                  <a:gd name="T37" fmla="*/ 190 h 190"/>
                  <a:gd name="T38" fmla="*/ 44 w 44"/>
                  <a:gd name="T39" fmla="*/ 188 h 190"/>
                  <a:gd name="T40" fmla="*/ 44 w 44"/>
                  <a:gd name="T41" fmla="*/ 186 h 190"/>
                  <a:gd name="T42" fmla="*/ 44 w 44"/>
                  <a:gd name="T43" fmla="*/ 184 h 190"/>
                  <a:gd name="T44" fmla="*/ 44 w 44"/>
                  <a:gd name="T45" fmla="*/ 182 h 190"/>
                  <a:gd name="T46" fmla="*/ 44 w 44"/>
                  <a:gd name="T47" fmla="*/ 181 h 190"/>
                  <a:gd name="T48" fmla="*/ 44 w 44"/>
                  <a:gd name="T49" fmla="*/ 179 h 190"/>
                  <a:gd name="T50" fmla="*/ 42 w 44"/>
                  <a:gd name="T51" fmla="*/ 177 h 190"/>
                  <a:gd name="T52" fmla="*/ 42 w 44"/>
                  <a:gd name="T53" fmla="*/ 175 h 190"/>
                  <a:gd name="T54" fmla="*/ 36 w 44"/>
                  <a:gd name="T55" fmla="*/ 169 h 190"/>
                  <a:gd name="T56" fmla="*/ 29 w 44"/>
                  <a:gd name="T57" fmla="*/ 159 h 190"/>
                  <a:gd name="T58" fmla="*/ 23 w 44"/>
                  <a:gd name="T59" fmla="*/ 150 h 190"/>
                  <a:gd name="T60" fmla="*/ 19 w 44"/>
                  <a:gd name="T61" fmla="*/ 140 h 190"/>
                  <a:gd name="T62" fmla="*/ 15 w 44"/>
                  <a:gd name="T63" fmla="*/ 129 h 190"/>
                  <a:gd name="T64" fmla="*/ 12 w 44"/>
                  <a:gd name="T65" fmla="*/ 117 h 190"/>
                  <a:gd name="T66" fmla="*/ 10 w 44"/>
                  <a:gd name="T67" fmla="*/ 106 h 190"/>
                  <a:gd name="T68" fmla="*/ 10 w 44"/>
                  <a:gd name="T69" fmla="*/ 94 h 190"/>
                  <a:gd name="T70" fmla="*/ 10 w 44"/>
                  <a:gd name="T71" fmla="*/ 83 h 190"/>
                  <a:gd name="T72" fmla="*/ 12 w 44"/>
                  <a:gd name="T73" fmla="*/ 69 h 190"/>
                  <a:gd name="T74" fmla="*/ 15 w 44"/>
                  <a:gd name="T75" fmla="*/ 60 h 190"/>
                  <a:gd name="T76" fmla="*/ 19 w 44"/>
                  <a:gd name="T77" fmla="*/ 48 h 190"/>
                  <a:gd name="T78" fmla="*/ 23 w 44"/>
                  <a:gd name="T79" fmla="*/ 39 h 190"/>
                  <a:gd name="T80" fmla="*/ 29 w 44"/>
                  <a:gd name="T81" fmla="*/ 29 h 190"/>
                  <a:gd name="T82" fmla="*/ 36 w 44"/>
                  <a:gd name="T83" fmla="*/ 19 h 190"/>
                  <a:gd name="T84" fmla="*/ 40 w 44"/>
                  <a:gd name="T85" fmla="*/ 16 h 190"/>
                  <a:gd name="T86" fmla="*/ 40 w 44"/>
                  <a:gd name="T87" fmla="*/ 14 h 190"/>
                  <a:gd name="T88" fmla="*/ 40 w 44"/>
                  <a:gd name="T89" fmla="*/ 12 h 190"/>
                  <a:gd name="T90" fmla="*/ 40 w 44"/>
                  <a:gd name="T91" fmla="*/ 10 h 190"/>
                  <a:gd name="T92" fmla="*/ 40 w 44"/>
                  <a:gd name="T93" fmla="*/ 8 h 190"/>
                  <a:gd name="T94" fmla="*/ 40 w 44"/>
                  <a:gd name="T95" fmla="*/ 6 h 190"/>
                  <a:gd name="T96" fmla="*/ 40 w 44"/>
                  <a:gd name="T97" fmla="*/ 4 h 190"/>
                  <a:gd name="T98" fmla="*/ 40 w 44"/>
                  <a:gd name="T99" fmla="*/ 2 h 190"/>
                  <a:gd name="T100" fmla="*/ 40 w 44"/>
                  <a:gd name="T101" fmla="*/ 0 h 19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4"/>
                  <a:gd name="T154" fmla="*/ 0 h 190"/>
                  <a:gd name="T155" fmla="*/ 44 w 44"/>
                  <a:gd name="T156" fmla="*/ 190 h 19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4" h="190">
                    <a:moveTo>
                      <a:pt x="40" y="0"/>
                    </a:moveTo>
                    <a:lnTo>
                      <a:pt x="36" y="4"/>
                    </a:lnTo>
                    <a:lnTo>
                      <a:pt x="29" y="12"/>
                    </a:lnTo>
                    <a:lnTo>
                      <a:pt x="21" y="23"/>
                    </a:lnTo>
                    <a:lnTo>
                      <a:pt x="15" y="33"/>
                    </a:lnTo>
                    <a:lnTo>
                      <a:pt x="10" y="44"/>
                    </a:lnTo>
                    <a:lnTo>
                      <a:pt x="6" y="56"/>
                    </a:lnTo>
                    <a:lnTo>
                      <a:pt x="2" y="67"/>
                    </a:lnTo>
                    <a:lnTo>
                      <a:pt x="0" y="81"/>
                    </a:lnTo>
                    <a:lnTo>
                      <a:pt x="0" y="94"/>
                    </a:lnTo>
                    <a:lnTo>
                      <a:pt x="0" y="108"/>
                    </a:lnTo>
                    <a:lnTo>
                      <a:pt x="2" y="119"/>
                    </a:lnTo>
                    <a:lnTo>
                      <a:pt x="6" y="133"/>
                    </a:lnTo>
                    <a:lnTo>
                      <a:pt x="10" y="144"/>
                    </a:lnTo>
                    <a:lnTo>
                      <a:pt x="15" y="154"/>
                    </a:lnTo>
                    <a:lnTo>
                      <a:pt x="21" y="165"/>
                    </a:lnTo>
                    <a:lnTo>
                      <a:pt x="29" y="175"/>
                    </a:lnTo>
                    <a:lnTo>
                      <a:pt x="36" y="184"/>
                    </a:lnTo>
                    <a:lnTo>
                      <a:pt x="44" y="190"/>
                    </a:lnTo>
                    <a:lnTo>
                      <a:pt x="44" y="188"/>
                    </a:lnTo>
                    <a:lnTo>
                      <a:pt x="44" y="186"/>
                    </a:lnTo>
                    <a:lnTo>
                      <a:pt x="44" y="184"/>
                    </a:lnTo>
                    <a:lnTo>
                      <a:pt x="44" y="182"/>
                    </a:lnTo>
                    <a:lnTo>
                      <a:pt x="44" y="181"/>
                    </a:lnTo>
                    <a:lnTo>
                      <a:pt x="44" y="179"/>
                    </a:lnTo>
                    <a:lnTo>
                      <a:pt x="42" y="177"/>
                    </a:lnTo>
                    <a:lnTo>
                      <a:pt x="42" y="175"/>
                    </a:lnTo>
                    <a:lnTo>
                      <a:pt x="36" y="169"/>
                    </a:lnTo>
                    <a:lnTo>
                      <a:pt x="29" y="159"/>
                    </a:lnTo>
                    <a:lnTo>
                      <a:pt x="23" y="150"/>
                    </a:lnTo>
                    <a:lnTo>
                      <a:pt x="19" y="140"/>
                    </a:lnTo>
                    <a:lnTo>
                      <a:pt x="15" y="129"/>
                    </a:lnTo>
                    <a:lnTo>
                      <a:pt x="12" y="117"/>
                    </a:lnTo>
                    <a:lnTo>
                      <a:pt x="10" y="106"/>
                    </a:lnTo>
                    <a:lnTo>
                      <a:pt x="10" y="94"/>
                    </a:lnTo>
                    <a:lnTo>
                      <a:pt x="10" y="83"/>
                    </a:lnTo>
                    <a:lnTo>
                      <a:pt x="12" y="69"/>
                    </a:lnTo>
                    <a:lnTo>
                      <a:pt x="15" y="60"/>
                    </a:lnTo>
                    <a:lnTo>
                      <a:pt x="19" y="48"/>
                    </a:lnTo>
                    <a:lnTo>
                      <a:pt x="23" y="39"/>
                    </a:lnTo>
                    <a:lnTo>
                      <a:pt x="29" y="29"/>
                    </a:lnTo>
                    <a:lnTo>
                      <a:pt x="36" y="19"/>
                    </a:lnTo>
                    <a:lnTo>
                      <a:pt x="40" y="16"/>
                    </a:lnTo>
                    <a:lnTo>
                      <a:pt x="40" y="14"/>
                    </a:lnTo>
                    <a:lnTo>
                      <a:pt x="40" y="12"/>
                    </a:lnTo>
                    <a:lnTo>
                      <a:pt x="40" y="10"/>
                    </a:lnTo>
                    <a:lnTo>
                      <a:pt x="40" y="8"/>
                    </a:lnTo>
                    <a:lnTo>
                      <a:pt x="40" y="6"/>
                    </a:lnTo>
                    <a:lnTo>
                      <a:pt x="40" y="4"/>
                    </a:lnTo>
                    <a:lnTo>
                      <a:pt x="40" y="2"/>
                    </a:lnTo>
                    <a:lnTo>
                      <a:pt x="40" y="0"/>
                    </a:lnTo>
                    <a:close/>
                  </a:path>
                </a:pathLst>
              </a:custGeom>
              <a:solidFill>
                <a:srgbClr val="E8F5FF"/>
              </a:solidFill>
              <a:ln w="9525">
                <a:noFill/>
                <a:round/>
              </a:ln>
            </p:spPr>
            <p:txBody>
              <a:bodyPr/>
              <a:lstStyle/>
              <a:p>
                <a:endParaRPr lang="en-US"/>
              </a:p>
            </p:txBody>
          </p:sp>
          <p:sp>
            <p:nvSpPr>
              <p:cNvPr id="44335" name="Freeform 506"/>
              <p:cNvSpPr/>
              <p:nvPr/>
            </p:nvSpPr>
            <p:spPr bwMode="auto">
              <a:xfrm>
                <a:off x="4255" y="2011"/>
                <a:ext cx="40" cy="174"/>
              </a:xfrm>
              <a:custGeom>
                <a:avLst/>
                <a:gdLst>
                  <a:gd name="T0" fmla="*/ 36 w 40"/>
                  <a:gd name="T1" fmla="*/ 0 h 174"/>
                  <a:gd name="T2" fmla="*/ 29 w 40"/>
                  <a:gd name="T3" fmla="*/ 8 h 174"/>
                  <a:gd name="T4" fmla="*/ 21 w 40"/>
                  <a:gd name="T5" fmla="*/ 17 h 174"/>
                  <a:gd name="T6" fmla="*/ 15 w 40"/>
                  <a:gd name="T7" fmla="*/ 27 h 174"/>
                  <a:gd name="T8" fmla="*/ 9 w 40"/>
                  <a:gd name="T9" fmla="*/ 38 h 174"/>
                  <a:gd name="T10" fmla="*/ 6 w 40"/>
                  <a:gd name="T11" fmla="*/ 50 h 174"/>
                  <a:gd name="T12" fmla="*/ 4 w 40"/>
                  <a:gd name="T13" fmla="*/ 61 h 174"/>
                  <a:gd name="T14" fmla="*/ 2 w 40"/>
                  <a:gd name="T15" fmla="*/ 73 h 174"/>
                  <a:gd name="T16" fmla="*/ 0 w 40"/>
                  <a:gd name="T17" fmla="*/ 86 h 174"/>
                  <a:gd name="T18" fmla="*/ 2 w 40"/>
                  <a:gd name="T19" fmla="*/ 98 h 174"/>
                  <a:gd name="T20" fmla="*/ 4 w 40"/>
                  <a:gd name="T21" fmla="*/ 111 h 174"/>
                  <a:gd name="T22" fmla="*/ 6 w 40"/>
                  <a:gd name="T23" fmla="*/ 123 h 174"/>
                  <a:gd name="T24" fmla="*/ 9 w 40"/>
                  <a:gd name="T25" fmla="*/ 134 h 174"/>
                  <a:gd name="T26" fmla="*/ 15 w 40"/>
                  <a:gd name="T27" fmla="*/ 144 h 174"/>
                  <a:gd name="T28" fmla="*/ 21 w 40"/>
                  <a:gd name="T29" fmla="*/ 153 h 174"/>
                  <a:gd name="T30" fmla="*/ 29 w 40"/>
                  <a:gd name="T31" fmla="*/ 163 h 174"/>
                  <a:gd name="T32" fmla="*/ 36 w 40"/>
                  <a:gd name="T33" fmla="*/ 173 h 174"/>
                  <a:gd name="T34" fmla="*/ 40 w 40"/>
                  <a:gd name="T35" fmla="*/ 174 h 174"/>
                  <a:gd name="T36" fmla="*/ 40 w 40"/>
                  <a:gd name="T37" fmla="*/ 173 h 174"/>
                  <a:gd name="T38" fmla="*/ 38 w 40"/>
                  <a:gd name="T39" fmla="*/ 171 h 174"/>
                  <a:gd name="T40" fmla="*/ 38 w 40"/>
                  <a:gd name="T41" fmla="*/ 169 h 174"/>
                  <a:gd name="T42" fmla="*/ 38 w 40"/>
                  <a:gd name="T43" fmla="*/ 167 h 174"/>
                  <a:gd name="T44" fmla="*/ 38 w 40"/>
                  <a:gd name="T45" fmla="*/ 165 h 174"/>
                  <a:gd name="T46" fmla="*/ 38 w 40"/>
                  <a:gd name="T47" fmla="*/ 163 h 174"/>
                  <a:gd name="T48" fmla="*/ 38 w 40"/>
                  <a:gd name="T49" fmla="*/ 161 h 174"/>
                  <a:gd name="T50" fmla="*/ 38 w 40"/>
                  <a:gd name="T51" fmla="*/ 159 h 174"/>
                  <a:gd name="T52" fmla="*/ 36 w 40"/>
                  <a:gd name="T53" fmla="*/ 157 h 174"/>
                  <a:gd name="T54" fmla="*/ 31 w 40"/>
                  <a:gd name="T55" fmla="*/ 148 h 174"/>
                  <a:gd name="T56" fmla="*/ 25 w 40"/>
                  <a:gd name="T57" fmla="*/ 140 h 174"/>
                  <a:gd name="T58" fmla="*/ 19 w 40"/>
                  <a:gd name="T59" fmla="*/ 128 h 174"/>
                  <a:gd name="T60" fmla="*/ 15 w 40"/>
                  <a:gd name="T61" fmla="*/ 119 h 174"/>
                  <a:gd name="T62" fmla="*/ 13 w 40"/>
                  <a:gd name="T63" fmla="*/ 107 h 174"/>
                  <a:gd name="T64" fmla="*/ 11 w 40"/>
                  <a:gd name="T65" fmla="*/ 98 h 174"/>
                  <a:gd name="T66" fmla="*/ 11 w 40"/>
                  <a:gd name="T67" fmla="*/ 86 h 174"/>
                  <a:gd name="T68" fmla="*/ 11 w 40"/>
                  <a:gd name="T69" fmla="*/ 75 h 174"/>
                  <a:gd name="T70" fmla="*/ 13 w 40"/>
                  <a:gd name="T71" fmla="*/ 63 h 174"/>
                  <a:gd name="T72" fmla="*/ 15 w 40"/>
                  <a:gd name="T73" fmla="*/ 52 h 174"/>
                  <a:gd name="T74" fmla="*/ 19 w 40"/>
                  <a:gd name="T75" fmla="*/ 42 h 174"/>
                  <a:gd name="T76" fmla="*/ 25 w 40"/>
                  <a:gd name="T77" fmla="*/ 33 h 174"/>
                  <a:gd name="T78" fmla="*/ 31 w 40"/>
                  <a:gd name="T79" fmla="*/ 23 h 174"/>
                  <a:gd name="T80" fmla="*/ 34 w 40"/>
                  <a:gd name="T81" fmla="*/ 17 h 174"/>
                  <a:gd name="T82" fmla="*/ 34 w 40"/>
                  <a:gd name="T83" fmla="*/ 15 h 174"/>
                  <a:gd name="T84" fmla="*/ 34 w 40"/>
                  <a:gd name="T85" fmla="*/ 13 h 174"/>
                  <a:gd name="T86" fmla="*/ 36 w 40"/>
                  <a:gd name="T87" fmla="*/ 9 h 174"/>
                  <a:gd name="T88" fmla="*/ 36 w 40"/>
                  <a:gd name="T89" fmla="*/ 8 h 174"/>
                  <a:gd name="T90" fmla="*/ 36 w 40"/>
                  <a:gd name="T91" fmla="*/ 6 h 174"/>
                  <a:gd name="T92" fmla="*/ 36 w 40"/>
                  <a:gd name="T93" fmla="*/ 4 h 174"/>
                  <a:gd name="T94" fmla="*/ 36 w 40"/>
                  <a:gd name="T95" fmla="*/ 2 h 174"/>
                  <a:gd name="T96" fmla="*/ 36 w 40"/>
                  <a:gd name="T97" fmla="*/ 0 h 17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40"/>
                  <a:gd name="T148" fmla="*/ 0 h 174"/>
                  <a:gd name="T149" fmla="*/ 40 w 40"/>
                  <a:gd name="T150" fmla="*/ 174 h 17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40" h="174">
                    <a:moveTo>
                      <a:pt x="36" y="0"/>
                    </a:moveTo>
                    <a:lnTo>
                      <a:pt x="29" y="8"/>
                    </a:lnTo>
                    <a:lnTo>
                      <a:pt x="21" y="17"/>
                    </a:lnTo>
                    <a:lnTo>
                      <a:pt x="15" y="27"/>
                    </a:lnTo>
                    <a:lnTo>
                      <a:pt x="9" y="38"/>
                    </a:lnTo>
                    <a:lnTo>
                      <a:pt x="6" y="50"/>
                    </a:lnTo>
                    <a:lnTo>
                      <a:pt x="4" y="61"/>
                    </a:lnTo>
                    <a:lnTo>
                      <a:pt x="2" y="73"/>
                    </a:lnTo>
                    <a:lnTo>
                      <a:pt x="0" y="86"/>
                    </a:lnTo>
                    <a:lnTo>
                      <a:pt x="2" y="98"/>
                    </a:lnTo>
                    <a:lnTo>
                      <a:pt x="4" y="111"/>
                    </a:lnTo>
                    <a:lnTo>
                      <a:pt x="6" y="123"/>
                    </a:lnTo>
                    <a:lnTo>
                      <a:pt x="9" y="134"/>
                    </a:lnTo>
                    <a:lnTo>
                      <a:pt x="15" y="144"/>
                    </a:lnTo>
                    <a:lnTo>
                      <a:pt x="21" y="153"/>
                    </a:lnTo>
                    <a:lnTo>
                      <a:pt x="29" y="163"/>
                    </a:lnTo>
                    <a:lnTo>
                      <a:pt x="36" y="173"/>
                    </a:lnTo>
                    <a:lnTo>
                      <a:pt x="40" y="174"/>
                    </a:lnTo>
                    <a:lnTo>
                      <a:pt x="40" y="173"/>
                    </a:lnTo>
                    <a:lnTo>
                      <a:pt x="38" y="171"/>
                    </a:lnTo>
                    <a:lnTo>
                      <a:pt x="38" y="169"/>
                    </a:lnTo>
                    <a:lnTo>
                      <a:pt x="38" y="167"/>
                    </a:lnTo>
                    <a:lnTo>
                      <a:pt x="38" y="165"/>
                    </a:lnTo>
                    <a:lnTo>
                      <a:pt x="38" y="163"/>
                    </a:lnTo>
                    <a:lnTo>
                      <a:pt x="38" y="161"/>
                    </a:lnTo>
                    <a:lnTo>
                      <a:pt x="38" y="159"/>
                    </a:lnTo>
                    <a:lnTo>
                      <a:pt x="36" y="157"/>
                    </a:lnTo>
                    <a:lnTo>
                      <a:pt x="31" y="148"/>
                    </a:lnTo>
                    <a:lnTo>
                      <a:pt x="25" y="140"/>
                    </a:lnTo>
                    <a:lnTo>
                      <a:pt x="19" y="128"/>
                    </a:lnTo>
                    <a:lnTo>
                      <a:pt x="15" y="119"/>
                    </a:lnTo>
                    <a:lnTo>
                      <a:pt x="13" y="107"/>
                    </a:lnTo>
                    <a:lnTo>
                      <a:pt x="11" y="98"/>
                    </a:lnTo>
                    <a:lnTo>
                      <a:pt x="11" y="86"/>
                    </a:lnTo>
                    <a:lnTo>
                      <a:pt x="11" y="75"/>
                    </a:lnTo>
                    <a:lnTo>
                      <a:pt x="13" y="63"/>
                    </a:lnTo>
                    <a:lnTo>
                      <a:pt x="15" y="52"/>
                    </a:lnTo>
                    <a:lnTo>
                      <a:pt x="19" y="42"/>
                    </a:lnTo>
                    <a:lnTo>
                      <a:pt x="25" y="33"/>
                    </a:lnTo>
                    <a:lnTo>
                      <a:pt x="31" y="23"/>
                    </a:lnTo>
                    <a:lnTo>
                      <a:pt x="34" y="17"/>
                    </a:lnTo>
                    <a:lnTo>
                      <a:pt x="34" y="15"/>
                    </a:lnTo>
                    <a:lnTo>
                      <a:pt x="34" y="13"/>
                    </a:lnTo>
                    <a:lnTo>
                      <a:pt x="36" y="9"/>
                    </a:lnTo>
                    <a:lnTo>
                      <a:pt x="36" y="8"/>
                    </a:lnTo>
                    <a:lnTo>
                      <a:pt x="36" y="6"/>
                    </a:lnTo>
                    <a:lnTo>
                      <a:pt x="36" y="4"/>
                    </a:lnTo>
                    <a:lnTo>
                      <a:pt x="36" y="2"/>
                    </a:lnTo>
                    <a:lnTo>
                      <a:pt x="36" y="0"/>
                    </a:lnTo>
                    <a:close/>
                  </a:path>
                </a:pathLst>
              </a:custGeom>
              <a:solidFill>
                <a:srgbClr val="E9F6FF"/>
              </a:solidFill>
              <a:ln w="9525">
                <a:noFill/>
                <a:round/>
              </a:ln>
            </p:spPr>
            <p:txBody>
              <a:bodyPr/>
              <a:lstStyle/>
              <a:p>
                <a:endParaRPr lang="en-US"/>
              </a:p>
            </p:txBody>
          </p:sp>
          <p:sp>
            <p:nvSpPr>
              <p:cNvPr id="44336" name="Freeform 507"/>
              <p:cNvSpPr/>
              <p:nvPr/>
            </p:nvSpPr>
            <p:spPr bwMode="auto">
              <a:xfrm>
                <a:off x="4261" y="2019"/>
                <a:ext cx="32" cy="159"/>
              </a:xfrm>
              <a:custGeom>
                <a:avLst/>
                <a:gdLst>
                  <a:gd name="T0" fmla="*/ 30 w 32"/>
                  <a:gd name="T1" fmla="*/ 0 h 159"/>
                  <a:gd name="T2" fmla="*/ 26 w 32"/>
                  <a:gd name="T3" fmla="*/ 3 h 159"/>
                  <a:gd name="T4" fmla="*/ 19 w 32"/>
                  <a:gd name="T5" fmla="*/ 13 h 159"/>
                  <a:gd name="T6" fmla="*/ 13 w 32"/>
                  <a:gd name="T7" fmla="*/ 23 h 159"/>
                  <a:gd name="T8" fmla="*/ 9 w 32"/>
                  <a:gd name="T9" fmla="*/ 32 h 159"/>
                  <a:gd name="T10" fmla="*/ 5 w 32"/>
                  <a:gd name="T11" fmla="*/ 44 h 159"/>
                  <a:gd name="T12" fmla="*/ 2 w 32"/>
                  <a:gd name="T13" fmla="*/ 53 h 159"/>
                  <a:gd name="T14" fmla="*/ 0 w 32"/>
                  <a:gd name="T15" fmla="*/ 67 h 159"/>
                  <a:gd name="T16" fmla="*/ 0 w 32"/>
                  <a:gd name="T17" fmla="*/ 78 h 159"/>
                  <a:gd name="T18" fmla="*/ 0 w 32"/>
                  <a:gd name="T19" fmla="*/ 90 h 159"/>
                  <a:gd name="T20" fmla="*/ 2 w 32"/>
                  <a:gd name="T21" fmla="*/ 101 h 159"/>
                  <a:gd name="T22" fmla="*/ 5 w 32"/>
                  <a:gd name="T23" fmla="*/ 113 h 159"/>
                  <a:gd name="T24" fmla="*/ 9 w 32"/>
                  <a:gd name="T25" fmla="*/ 124 h 159"/>
                  <a:gd name="T26" fmla="*/ 13 w 32"/>
                  <a:gd name="T27" fmla="*/ 134 h 159"/>
                  <a:gd name="T28" fmla="*/ 19 w 32"/>
                  <a:gd name="T29" fmla="*/ 143 h 159"/>
                  <a:gd name="T30" fmla="*/ 26 w 32"/>
                  <a:gd name="T31" fmla="*/ 153 h 159"/>
                  <a:gd name="T32" fmla="*/ 32 w 32"/>
                  <a:gd name="T33" fmla="*/ 159 h 159"/>
                  <a:gd name="T34" fmla="*/ 32 w 32"/>
                  <a:gd name="T35" fmla="*/ 157 h 159"/>
                  <a:gd name="T36" fmla="*/ 32 w 32"/>
                  <a:gd name="T37" fmla="*/ 155 h 159"/>
                  <a:gd name="T38" fmla="*/ 32 w 32"/>
                  <a:gd name="T39" fmla="*/ 153 h 159"/>
                  <a:gd name="T40" fmla="*/ 32 w 32"/>
                  <a:gd name="T41" fmla="*/ 151 h 159"/>
                  <a:gd name="T42" fmla="*/ 32 w 32"/>
                  <a:gd name="T43" fmla="*/ 147 h 159"/>
                  <a:gd name="T44" fmla="*/ 32 w 32"/>
                  <a:gd name="T45" fmla="*/ 145 h 159"/>
                  <a:gd name="T46" fmla="*/ 32 w 32"/>
                  <a:gd name="T47" fmla="*/ 143 h 159"/>
                  <a:gd name="T48" fmla="*/ 32 w 32"/>
                  <a:gd name="T49" fmla="*/ 142 h 159"/>
                  <a:gd name="T50" fmla="*/ 28 w 32"/>
                  <a:gd name="T51" fmla="*/ 138 h 159"/>
                  <a:gd name="T52" fmla="*/ 23 w 32"/>
                  <a:gd name="T53" fmla="*/ 128 h 159"/>
                  <a:gd name="T54" fmla="*/ 19 w 32"/>
                  <a:gd name="T55" fmla="*/ 119 h 159"/>
                  <a:gd name="T56" fmla="*/ 15 w 32"/>
                  <a:gd name="T57" fmla="*/ 109 h 159"/>
                  <a:gd name="T58" fmla="*/ 13 w 32"/>
                  <a:gd name="T59" fmla="*/ 99 h 159"/>
                  <a:gd name="T60" fmla="*/ 11 w 32"/>
                  <a:gd name="T61" fmla="*/ 88 h 159"/>
                  <a:gd name="T62" fmla="*/ 11 w 32"/>
                  <a:gd name="T63" fmla="*/ 78 h 159"/>
                  <a:gd name="T64" fmla="*/ 11 w 32"/>
                  <a:gd name="T65" fmla="*/ 67 h 159"/>
                  <a:gd name="T66" fmla="*/ 13 w 32"/>
                  <a:gd name="T67" fmla="*/ 57 h 159"/>
                  <a:gd name="T68" fmla="*/ 15 w 32"/>
                  <a:gd name="T69" fmla="*/ 46 h 159"/>
                  <a:gd name="T70" fmla="*/ 19 w 32"/>
                  <a:gd name="T71" fmla="*/ 36 h 159"/>
                  <a:gd name="T72" fmla="*/ 23 w 32"/>
                  <a:gd name="T73" fmla="*/ 26 h 159"/>
                  <a:gd name="T74" fmla="*/ 28 w 32"/>
                  <a:gd name="T75" fmla="*/ 19 h 159"/>
                  <a:gd name="T76" fmla="*/ 28 w 32"/>
                  <a:gd name="T77" fmla="*/ 19 h 159"/>
                  <a:gd name="T78" fmla="*/ 28 w 32"/>
                  <a:gd name="T79" fmla="*/ 15 h 159"/>
                  <a:gd name="T80" fmla="*/ 28 w 32"/>
                  <a:gd name="T81" fmla="*/ 13 h 159"/>
                  <a:gd name="T82" fmla="*/ 28 w 32"/>
                  <a:gd name="T83" fmla="*/ 11 h 159"/>
                  <a:gd name="T84" fmla="*/ 28 w 32"/>
                  <a:gd name="T85" fmla="*/ 9 h 159"/>
                  <a:gd name="T86" fmla="*/ 28 w 32"/>
                  <a:gd name="T87" fmla="*/ 7 h 159"/>
                  <a:gd name="T88" fmla="*/ 28 w 32"/>
                  <a:gd name="T89" fmla="*/ 5 h 159"/>
                  <a:gd name="T90" fmla="*/ 30 w 32"/>
                  <a:gd name="T91" fmla="*/ 1 h 159"/>
                  <a:gd name="T92" fmla="*/ 30 w 32"/>
                  <a:gd name="T93" fmla="*/ 0 h 15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2"/>
                  <a:gd name="T142" fmla="*/ 0 h 159"/>
                  <a:gd name="T143" fmla="*/ 32 w 32"/>
                  <a:gd name="T144" fmla="*/ 159 h 15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2" h="159">
                    <a:moveTo>
                      <a:pt x="30" y="0"/>
                    </a:moveTo>
                    <a:lnTo>
                      <a:pt x="26" y="3"/>
                    </a:lnTo>
                    <a:lnTo>
                      <a:pt x="19" y="13"/>
                    </a:lnTo>
                    <a:lnTo>
                      <a:pt x="13" y="23"/>
                    </a:lnTo>
                    <a:lnTo>
                      <a:pt x="9" y="32"/>
                    </a:lnTo>
                    <a:lnTo>
                      <a:pt x="5" y="44"/>
                    </a:lnTo>
                    <a:lnTo>
                      <a:pt x="2" y="53"/>
                    </a:lnTo>
                    <a:lnTo>
                      <a:pt x="0" y="67"/>
                    </a:lnTo>
                    <a:lnTo>
                      <a:pt x="0" y="78"/>
                    </a:lnTo>
                    <a:lnTo>
                      <a:pt x="0" y="90"/>
                    </a:lnTo>
                    <a:lnTo>
                      <a:pt x="2" y="101"/>
                    </a:lnTo>
                    <a:lnTo>
                      <a:pt x="5" y="113"/>
                    </a:lnTo>
                    <a:lnTo>
                      <a:pt x="9" y="124"/>
                    </a:lnTo>
                    <a:lnTo>
                      <a:pt x="13" y="134"/>
                    </a:lnTo>
                    <a:lnTo>
                      <a:pt x="19" y="143"/>
                    </a:lnTo>
                    <a:lnTo>
                      <a:pt x="26" y="153"/>
                    </a:lnTo>
                    <a:lnTo>
                      <a:pt x="32" y="159"/>
                    </a:lnTo>
                    <a:lnTo>
                      <a:pt x="32" y="157"/>
                    </a:lnTo>
                    <a:lnTo>
                      <a:pt x="32" y="155"/>
                    </a:lnTo>
                    <a:lnTo>
                      <a:pt x="32" y="153"/>
                    </a:lnTo>
                    <a:lnTo>
                      <a:pt x="32" y="151"/>
                    </a:lnTo>
                    <a:lnTo>
                      <a:pt x="32" y="147"/>
                    </a:lnTo>
                    <a:lnTo>
                      <a:pt x="32" y="145"/>
                    </a:lnTo>
                    <a:lnTo>
                      <a:pt x="32" y="143"/>
                    </a:lnTo>
                    <a:lnTo>
                      <a:pt x="32" y="142"/>
                    </a:lnTo>
                    <a:lnTo>
                      <a:pt x="28" y="138"/>
                    </a:lnTo>
                    <a:lnTo>
                      <a:pt x="23" y="128"/>
                    </a:lnTo>
                    <a:lnTo>
                      <a:pt x="19" y="119"/>
                    </a:lnTo>
                    <a:lnTo>
                      <a:pt x="15" y="109"/>
                    </a:lnTo>
                    <a:lnTo>
                      <a:pt x="13" y="99"/>
                    </a:lnTo>
                    <a:lnTo>
                      <a:pt x="11" y="88"/>
                    </a:lnTo>
                    <a:lnTo>
                      <a:pt x="11" y="78"/>
                    </a:lnTo>
                    <a:lnTo>
                      <a:pt x="11" y="67"/>
                    </a:lnTo>
                    <a:lnTo>
                      <a:pt x="13" y="57"/>
                    </a:lnTo>
                    <a:lnTo>
                      <a:pt x="15" y="46"/>
                    </a:lnTo>
                    <a:lnTo>
                      <a:pt x="19" y="36"/>
                    </a:lnTo>
                    <a:lnTo>
                      <a:pt x="23" y="26"/>
                    </a:lnTo>
                    <a:lnTo>
                      <a:pt x="28" y="19"/>
                    </a:lnTo>
                    <a:lnTo>
                      <a:pt x="28" y="15"/>
                    </a:lnTo>
                    <a:lnTo>
                      <a:pt x="28" y="13"/>
                    </a:lnTo>
                    <a:lnTo>
                      <a:pt x="28" y="11"/>
                    </a:lnTo>
                    <a:lnTo>
                      <a:pt x="28" y="9"/>
                    </a:lnTo>
                    <a:lnTo>
                      <a:pt x="28" y="7"/>
                    </a:lnTo>
                    <a:lnTo>
                      <a:pt x="28" y="5"/>
                    </a:lnTo>
                    <a:lnTo>
                      <a:pt x="30" y="1"/>
                    </a:lnTo>
                    <a:lnTo>
                      <a:pt x="30" y="0"/>
                    </a:lnTo>
                    <a:close/>
                  </a:path>
                </a:pathLst>
              </a:custGeom>
              <a:solidFill>
                <a:srgbClr val="EAF6FF"/>
              </a:solidFill>
              <a:ln w="9525">
                <a:noFill/>
                <a:round/>
              </a:ln>
            </p:spPr>
            <p:txBody>
              <a:bodyPr/>
              <a:lstStyle/>
              <a:p>
                <a:endParaRPr lang="en-US"/>
              </a:p>
            </p:txBody>
          </p:sp>
          <p:sp>
            <p:nvSpPr>
              <p:cNvPr id="44337" name="Freeform 508"/>
              <p:cNvSpPr/>
              <p:nvPr/>
            </p:nvSpPr>
            <p:spPr bwMode="auto">
              <a:xfrm>
                <a:off x="4266" y="2028"/>
                <a:ext cx="27" cy="142"/>
              </a:xfrm>
              <a:custGeom>
                <a:avLst/>
                <a:gdLst>
                  <a:gd name="T0" fmla="*/ 23 w 27"/>
                  <a:gd name="T1" fmla="*/ 0 h 142"/>
                  <a:gd name="T2" fmla="*/ 20 w 27"/>
                  <a:gd name="T3" fmla="*/ 6 h 142"/>
                  <a:gd name="T4" fmla="*/ 14 w 27"/>
                  <a:gd name="T5" fmla="*/ 16 h 142"/>
                  <a:gd name="T6" fmla="*/ 8 w 27"/>
                  <a:gd name="T7" fmla="*/ 25 h 142"/>
                  <a:gd name="T8" fmla="*/ 4 w 27"/>
                  <a:gd name="T9" fmla="*/ 35 h 142"/>
                  <a:gd name="T10" fmla="*/ 2 w 27"/>
                  <a:gd name="T11" fmla="*/ 46 h 142"/>
                  <a:gd name="T12" fmla="*/ 0 w 27"/>
                  <a:gd name="T13" fmla="*/ 58 h 142"/>
                  <a:gd name="T14" fmla="*/ 0 w 27"/>
                  <a:gd name="T15" fmla="*/ 69 h 142"/>
                  <a:gd name="T16" fmla="*/ 0 w 27"/>
                  <a:gd name="T17" fmla="*/ 81 h 142"/>
                  <a:gd name="T18" fmla="*/ 2 w 27"/>
                  <a:gd name="T19" fmla="*/ 90 h 142"/>
                  <a:gd name="T20" fmla="*/ 4 w 27"/>
                  <a:gd name="T21" fmla="*/ 102 h 142"/>
                  <a:gd name="T22" fmla="*/ 8 w 27"/>
                  <a:gd name="T23" fmla="*/ 111 h 142"/>
                  <a:gd name="T24" fmla="*/ 14 w 27"/>
                  <a:gd name="T25" fmla="*/ 123 h 142"/>
                  <a:gd name="T26" fmla="*/ 20 w 27"/>
                  <a:gd name="T27" fmla="*/ 131 h 142"/>
                  <a:gd name="T28" fmla="*/ 25 w 27"/>
                  <a:gd name="T29" fmla="*/ 140 h 142"/>
                  <a:gd name="T30" fmla="*/ 27 w 27"/>
                  <a:gd name="T31" fmla="*/ 142 h 142"/>
                  <a:gd name="T32" fmla="*/ 27 w 27"/>
                  <a:gd name="T33" fmla="*/ 138 h 142"/>
                  <a:gd name="T34" fmla="*/ 27 w 27"/>
                  <a:gd name="T35" fmla="*/ 136 h 142"/>
                  <a:gd name="T36" fmla="*/ 27 w 27"/>
                  <a:gd name="T37" fmla="*/ 134 h 142"/>
                  <a:gd name="T38" fmla="*/ 27 w 27"/>
                  <a:gd name="T39" fmla="*/ 131 h 142"/>
                  <a:gd name="T40" fmla="*/ 27 w 27"/>
                  <a:gd name="T41" fmla="*/ 129 h 142"/>
                  <a:gd name="T42" fmla="*/ 25 w 27"/>
                  <a:gd name="T43" fmla="*/ 127 h 142"/>
                  <a:gd name="T44" fmla="*/ 25 w 27"/>
                  <a:gd name="T45" fmla="*/ 125 h 142"/>
                  <a:gd name="T46" fmla="*/ 25 w 27"/>
                  <a:gd name="T47" fmla="*/ 121 h 142"/>
                  <a:gd name="T48" fmla="*/ 20 w 27"/>
                  <a:gd name="T49" fmla="*/ 108 h 142"/>
                  <a:gd name="T50" fmla="*/ 16 w 27"/>
                  <a:gd name="T51" fmla="*/ 98 h 142"/>
                  <a:gd name="T52" fmla="*/ 12 w 27"/>
                  <a:gd name="T53" fmla="*/ 88 h 142"/>
                  <a:gd name="T54" fmla="*/ 12 w 27"/>
                  <a:gd name="T55" fmla="*/ 79 h 142"/>
                  <a:gd name="T56" fmla="*/ 10 w 27"/>
                  <a:gd name="T57" fmla="*/ 69 h 142"/>
                  <a:gd name="T58" fmla="*/ 12 w 27"/>
                  <a:gd name="T59" fmla="*/ 58 h 142"/>
                  <a:gd name="T60" fmla="*/ 12 w 27"/>
                  <a:gd name="T61" fmla="*/ 48 h 142"/>
                  <a:gd name="T62" fmla="*/ 16 w 27"/>
                  <a:gd name="T63" fmla="*/ 39 h 142"/>
                  <a:gd name="T64" fmla="*/ 20 w 27"/>
                  <a:gd name="T65" fmla="*/ 29 h 142"/>
                  <a:gd name="T66" fmla="*/ 23 w 27"/>
                  <a:gd name="T67" fmla="*/ 19 h 142"/>
                  <a:gd name="T68" fmla="*/ 23 w 27"/>
                  <a:gd name="T69" fmla="*/ 17 h 142"/>
                  <a:gd name="T70" fmla="*/ 23 w 27"/>
                  <a:gd name="T71" fmla="*/ 16 h 142"/>
                  <a:gd name="T72" fmla="*/ 23 w 27"/>
                  <a:gd name="T73" fmla="*/ 12 h 142"/>
                  <a:gd name="T74" fmla="*/ 23 w 27"/>
                  <a:gd name="T75" fmla="*/ 10 h 142"/>
                  <a:gd name="T76" fmla="*/ 23 w 27"/>
                  <a:gd name="T77" fmla="*/ 8 h 142"/>
                  <a:gd name="T78" fmla="*/ 23 w 27"/>
                  <a:gd name="T79" fmla="*/ 4 h 142"/>
                  <a:gd name="T80" fmla="*/ 23 w 27"/>
                  <a:gd name="T81" fmla="*/ 2 h 142"/>
                  <a:gd name="T82" fmla="*/ 23 w 27"/>
                  <a:gd name="T83" fmla="*/ 0 h 14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7"/>
                  <a:gd name="T127" fmla="*/ 0 h 142"/>
                  <a:gd name="T128" fmla="*/ 27 w 27"/>
                  <a:gd name="T129" fmla="*/ 142 h 14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7" h="142">
                    <a:moveTo>
                      <a:pt x="23" y="0"/>
                    </a:moveTo>
                    <a:lnTo>
                      <a:pt x="20" y="6"/>
                    </a:lnTo>
                    <a:lnTo>
                      <a:pt x="14" y="16"/>
                    </a:lnTo>
                    <a:lnTo>
                      <a:pt x="8" y="25"/>
                    </a:lnTo>
                    <a:lnTo>
                      <a:pt x="4" y="35"/>
                    </a:lnTo>
                    <a:lnTo>
                      <a:pt x="2" y="46"/>
                    </a:lnTo>
                    <a:lnTo>
                      <a:pt x="0" y="58"/>
                    </a:lnTo>
                    <a:lnTo>
                      <a:pt x="0" y="69"/>
                    </a:lnTo>
                    <a:lnTo>
                      <a:pt x="0" y="81"/>
                    </a:lnTo>
                    <a:lnTo>
                      <a:pt x="2" y="90"/>
                    </a:lnTo>
                    <a:lnTo>
                      <a:pt x="4" y="102"/>
                    </a:lnTo>
                    <a:lnTo>
                      <a:pt x="8" y="111"/>
                    </a:lnTo>
                    <a:lnTo>
                      <a:pt x="14" y="123"/>
                    </a:lnTo>
                    <a:lnTo>
                      <a:pt x="20" y="131"/>
                    </a:lnTo>
                    <a:lnTo>
                      <a:pt x="25" y="140"/>
                    </a:lnTo>
                    <a:lnTo>
                      <a:pt x="27" y="142"/>
                    </a:lnTo>
                    <a:lnTo>
                      <a:pt x="27" y="138"/>
                    </a:lnTo>
                    <a:lnTo>
                      <a:pt x="27" y="136"/>
                    </a:lnTo>
                    <a:lnTo>
                      <a:pt x="27" y="134"/>
                    </a:lnTo>
                    <a:lnTo>
                      <a:pt x="27" y="131"/>
                    </a:lnTo>
                    <a:lnTo>
                      <a:pt x="27" y="129"/>
                    </a:lnTo>
                    <a:lnTo>
                      <a:pt x="25" y="127"/>
                    </a:lnTo>
                    <a:lnTo>
                      <a:pt x="25" y="125"/>
                    </a:lnTo>
                    <a:lnTo>
                      <a:pt x="25" y="121"/>
                    </a:lnTo>
                    <a:lnTo>
                      <a:pt x="20" y="108"/>
                    </a:lnTo>
                    <a:lnTo>
                      <a:pt x="16" y="98"/>
                    </a:lnTo>
                    <a:lnTo>
                      <a:pt x="12" y="88"/>
                    </a:lnTo>
                    <a:lnTo>
                      <a:pt x="12" y="79"/>
                    </a:lnTo>
                    <a:lnTo>
                      <a:pt x="10" y="69"/>
                    </a:lnTo>
                    <a:lnTo>
                      <a:pt x="12" y="58"/>
                    </a:lnTo>
                    <a:lnTo>
                      <a:pt x="12" y="48"/>
                    </a:lnTo>
                    <a:lnTo>
                      <a:pt x="16" y="39"/>
                    </a:lnTo>
                    <a:lnTo>
                      <a:pt x="20" y="29"/>
                    </a:lnTo>
                    <a:lnTo>
                      <a:pt x="23" y="19"/>
                    </a:lnTo>
                    <a:lnTo>
                      <a:pt x="23" y="17"/>
                    </a:lnTo>
                    <a:lnTo>
                      <a:pt x="23" y="16"/>
                    </a:lnTo>
                    <a:lnTo>
                      <a:pt x="23" y="12"/>
                    </a:lnTo>
                    <a:lnTo>
                      <a:pt x="23" y="10"/>
                    </a:lnTo>
                    <a:lnTo>
                      <a:pt x="23" y="8"/>
                    </a:lnTo>
                    <a:lnTo>
                      <a:pt x="23" y="4"/>
                    </a:lnTo>
                    <a:lnTo>
                      <a:pt x="23" y="2"/>
                    </a:lnTo>
                    <a:lnTo>
                      <a:pt x="23" y="0"/>
                    </a:lnTo>
                    <a:close/>
                  </a:path>
                </a:pathLst>
              </a:custGeom>
              <a:solidFill>
                <a:srgbClr val="EBF7FF"/>
              </a:solidFill>
              <a:ln w="9525">
                <a:noFill/>
                <a:round/>
              </a:ln>
            </p:spPr>
            <p:txBody>
              <a:bodyPr/>
              <a:lstStyle/>
              <a:p>
                <a:endParaRPr lang="en-US"/>
              </a:p>
            </p:txBody>
          </p:sp>
          <p:sp>
            <p:nvSpPr>
              <p:cNvPr id="44338" name="Freeform 509"/>
              <p:cNvSpPr/>
              <p:nvPr/>
            </p:nvSpPr>
            <p:spPr bwMode="auto">
              <a:xfrm>
                <a:off x="4272" y="2038"/>
                <a:ext cx="21" cy="123"/>
              </a:xfrm>
              <a:custGeom>
                <a:avLst/>
                <a:gdLst>
                  <a:gd name="T0" fmla="*/ 17 w 21"/>
                  <a:gd name="T1" fmla="*/ 0 h 123"/>
                  <a:gd name="T2" fmla="*/ 17 w 21"/>
                  <a:gd name="T3" fmla="*/ 0 h 123"/>
                  <a:gd name="T4" fmla="*/ 12 w 21"/>
                  <a:gd name="T5" fmla="*/ 7 h 123"/>
                  <a:gd name="T6" fmla="*/ 8 w 21"/>
                  <a:gd name="T7" fmla="*/ 17 h 123"/>
                  <a:gd name="T8" fmla="*/ 4 w 21"/>
                  <a:gd name="T9" fmla="*/ 27 h 123"/>
                  <a:gd name="T10" fmla="*/ 2 w 21"/>
                  <a:gd name="T11" fmla="*/ 38 h 123"/>
                  <a:gd name="T12" fmla="*/ 0 w 21"/>
                  <a:gd name="T13" fmla="*/ 48 h 123"/>
                  <a:gd name="T14" fmla="*/ 0 w 21"/>
                  <a:gd name="T15" fmla="*/ 59 h 123"/>
                  <a:gd name="T16" fmla="*/ 0 w 21"/>
                  <a:gd name="T17" fmla="*/ 69 h 123"/>
                  <a:gd name="T18" fmla="*/ 2 w 21"/>
                  <a:gd name="T19" fmla="*/ 80 h 123"/>
                  <a:gd name="T20" fmla="*/ 4 w 21"/>
                  <a:gd name="T21" fmla="*/ 90 h 123"/>
                  <a:gd name="T22" fmla="*/ 8 w 21"/>
                  <a:gd name="T23" fmla="*/ 100 h 123"/>
                  <a:gd name="T24" fmla="*/ 12 w 21"/>
                  <a:gd name="T25" fmla="*/ 109 h 123"/>
                  <a:gd name="T26" fmla="*/ 17 w 21"/>
                  <a:gd name="T27" fmla="*/ 119 h 123"/>
                  <a:gd name="T28" fmla="*/ 21 w 21"/>
                  <a:gd name="T29" fmla="*/ 123 h 123"/>
                  <a:gd name="T30" fmla="*/ 21 w 21"/>
                  <a:gd name="T31" fmla="*/ 119 h 123"/>
                  <a:gd name="T32" fmla="*/ 19 w 21"/>
                  <a:gd name="T33" fmla="*/ 117 h 123"/>
                  <a:gd name="T34" fmla="*/ 19 w 21"/>
                  <a:gd name="T35" fmla="*/ 113 h 123"/>
                  <a:gd name="T36" fmla="*/ 19 w 21"/>
                  <a:gd name="T37" fmla="*/ 111 h 123"/>
                  <a:gd name="T38" fmla="*/ 19 w 21"/>
                  <a:gd name="T39" fmla="*/ 107 h 123"/>
                  <a:gd name="T40" fmla="*/ 19 w 21"/>
                  <a:gd name="T41" fmla="*/ 105 h 123"/>
                  <a:gd name="T42" fmla="*/ 19 w 21"/>
                  <a:gd name="T43" fmla="*/ 101 h 123"/>
                  <a:gd name="T44" fmla="*/ 19 w 21"/>
                  <a:gd name="T45" fmla="*/ 100 h 123"/>
                  <a:gd name="T46" fmla="*/ 17 w 21"/>
                  <a:gd name="T47" fmla="*/ 96 h 123"/>
                  <a:gd name="T48" fmla="*/ 12 w 21"/>
                  <a:gd name="T49" fmla="*/ 78 h 123"/>
                  <a:gd name="T50" fmla="*/ 10 w 21"/>
                  <a:gd name="T51" fmla="*/ 59 h 123"/>
                  <a:gd name="T52" fmla="*/ 12 w 21"/>
                  <a:gd name="T53" fmla="*/ 40 h 123"/>
                  <a:gd name="T54" fmla="*/ 17 w 21"/>
                  <a:gd name="T55" fmla="*/ 21 h 123"/>
                  <a:gd name="T56" fmla="*/ 17 w 21"/>
                  <a:gd name="T57" fmla="*/ 21 h 123"/>
                  <a:gd name="T58" fmla="*/ 17 w 21"/>
                  <a:gd name="T59" fmla="*/ 19 h 123"/>
                  <a:gd name="T60" fmla="*/ 17 w 21"/>
                  <a:gd name="T61" fmla="*/ 15 h 123"/>
                  <a:gd name="T62" fmla="*/ 17 w 21"/>
                  <a:gd name="T63" fmla="*/ 13 h 123"/>
                  <a:gd name="T64" fmla="*/ 17 w 21"/>
                  <a:gd name="T65" fmla="*/ 9 h 123"/>
                  <a:gd name="T66" fmla="*/ 17 w 21"/>
                  <a:gd name="T67" fmla="*/ 7 h 123"/>
                  <a:gd name="T68" fmla="*/ 17 w 21"/>
                  <a:gd name="T69" fmla="*/ 4 h 123"/>
                  <a:gd name="T70" fmla="*/ 17 w 21"/>
                  <a:gd name="T71" fmla="*/ 2 h 123"/>
                  <a:gd name="T72" fmla="*/ 17 w 21"/>
                  <a:gd name="T73" fmla="*/ 0 h 1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1"/>
                  <a:gd name="T112" fmla="*/ 0 h 123"/>
                  <a:gd name="T113" fmla="*/ 21 w 21"/>
                  <a:gd name="T114" fmla="*/ 123 h 1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1" h="123">
                    <a:moveTo>
                      <a:pt x="17" y="0"/>
                    </a:moveTo>
                    <a:lnTo>
                      <a:pt x="17" y="0"/>
                    </a:lnTo>
                    <a:lnTo>
                      <a:pt x="12" y="7"/>
                    </a:lnTo>
                    <a:lnTo>
                      <a:pt x="8" y="17"/>
                    </a:lnTo>
                    <a:lnTo>
                      <a:pt x="4" y="27"/>
                    </a:lnTo>
                    <a:lnTo>
                      <a:pt x="2" y="38"/>
                    </a:lnTo>
                    <a:lnTo>
                      <a:pt x="0" y="48"/>
                    </a:lnTo>
                    <a:lnTo>
                      <a:pt x="0" y="59"/>
                    </a:lnTo>
                    <a:lnTo>
                      <a:pt x="0" y="69"/>
                    </a:lnTo>
                    <a:lnTo>
                      <a:pt x="2" y="80"/>
                    </a:lnTo>
                    <a:lnTo>
                      <a:pt x="4" y="90"/>
                    </a:lnTo>
                    <a:lnTo>
                      <a:pt x="8" y="100"/>
                    </a:lnTo>
                    <a:lnTo>
                      <a:pt x="12" y="109"/>
                    </a:lnTo>
                    <a:lnTo>
                      <a:pt x="17" y="119"/>
                    </a:lnTo>
                    <a:lnTo>
                      <a:pt x="21" y="123"/>
                    </a:lnTo>
                    <a:lnTo>
                      <a:pt x="21" y="119"/>
                    </a:lnTo>
                    <a:lnTo>
                      <a:pt x="19" y="117"/>
                    </a:lnTo>
                    <a:lnTo>
                      <a:pt x="19" y="113"/>
                    </a:lnTo>
                    <a:lnTo>
                      <a:pt x="19" y="111"/>
                    </a:lnTo>
                    <a:lnTo>
                      <a:pt x="19" y="107"/>
                    </a:lnTo>
                    <a:lnTo>
                      <a:pt x="19" y="105"/>
                    </a:lnTo>
                    <a:lnTo>
                      <a:pt x="19" y="101"/>
                    </a:lnTo>
                    <a:lnTo>
                      <a:pt x="19" y="100"/>
                    </a:lnTo>
                    <a:lnTo>
                      <a:pt x="17" y="96"/>
                    </a:lnTo>
                    <a:lnTo>
                      <a:pt x="12" y="78"/>
                    </a:lnTo>
                    <a:lnTo>
                      <a:pt x="10" y="59"/>
                    </a:lnTo>
                    <a:lnTo>
                      <a:pt x="12" y="40"/>
                    </a:lnTo>
                    <a:lnTo>
                      <a:pt x="17" y="21"/>
                    </a:lnTo>
                    <a:lnTo>
                      <a:pt x="17" y="19"/>
                    </a:lnTo>
                    <a:lnTo>
                      <a:pt x="17" y="15"/>
                    </a:lnTo>
                    <a:lnTo>
                      <a:pt x="17" y="13"/>
                    </a:lnTo>
                    <a:lnTo>
                      <a:pt x="17" y="9"/>
                    </a:lnTo>
                    <a:lnTo>
                      <a:pt x="17" y="7"/>
                    </a:lnTo>
                    <a:lnTo>
                      <a:pt x="17" y="4"/>
                    </a:lnTo>
                    <a:lnTo>
                      <a:pt x="17" y="2"/>
                    </a:lnTo>
                    <a:lnTo>
                      <a:pt x="17" y="0"/>
                    </a:lnTo>
                    <a:close/>
                  </a:path>
                </a:pathLst>
              </a:custGeom>
              <a:solidFill>
                <a:srgbClr val="ECF7FF"/>
              </a:solidFill>
              <a:ln w="9525">
                <a:noFill/>
                <a:round/>
              </a:ln>
            </p:spPr>
            <p:txBody>
              <a:bodyPr/>
              <a:lstStyle/>
              <a:p>
                <a:endParaRPr lang="en-US"/>
              </a:p>
            </p:txBody>
          </p:sp>
          <p:sp>
            <p:nvSpPr>
              <p:cNvPr id="44339" name="Freeform 510"/>
              <p:cNvSpPr/>
              <p:nvPr/>
            </p:nvSpPr>
            <p:spPr bwMode="auto">
              <a:xfrm>
                <a:off x="4276" y="2047"/>
                <a:ext cx="15" cy="102"/>
              </a:xfrm>
              <a:custGeom>
                <a:avLst/>
                <a:gdLst>
                  <a:gd name="T0" fmla="*/ 13 w 15"/>
                  <a:gd name="T1" fmla="*/ 0 h 102"/>
                  <a:gd name="T2" fmla="*/ 10 w 15"/>
                  <a:gd name="T3" fmla="*/ 10 h 102"/>
                  <a:gd name="T4" fmla="*/ 6 w 15"/>
                  <a:gd name="T5" fmla="*/ 20 h 102"/>
                  <a:gd name="T6" fmla="*/ 2 w 15"/>
                  <a:gd name="T7" fmla="*/ 29 h 102"/>
                  <a:gd name="T8" fmla="*/ 2 w 15"/>
                  <a:gd name="T9" fmla="*/ 39 h 102"/>
                  <a:gd name="T10" fmla="*/ 0 w 15"/>
                  <a:gd name="T11" fmla="*/ 50 h 102"/>
                  <a:gd name="T12" fmla="*/ 2 w 15"/>
                  <a:gd name="T13" fmla="*/ 60 h 102"/>
                  <a:gd name="T14" fmla="*/ 2 w 15"/>
                  <a:gd name="T15" fmla="*/ 69 h 102"/>
                  <a:gd name="T16" fmla="*/ 6 w 15"/>
                  <a:gd name="T17" fmla="*/ 79 h 102"/>
                  <a:gd name="T18" fmla="*/ 10 w 15"/>
                  <a:gd name="T19" fmla="*/ 89 h 102"/>
                  <a:gd name="T20" fmla="*/ 15 w 15"/>
                  <a:gd name="T21" fmla="*/ 102 h 102"/>
                  <a:gd name="T22" fmla="*/ 15 w 15"/>
                  <a:gd name="T23" fmla="*/ 98 h 102"/>
                  <a:gd name="T24" fmla="*/ 15 w 15"/>
                  <a:gd name="T25" fmla="*/ 94 h 102"/>
                  <a:gd name="T26" fmla="*/ 15 w 15"/>
                  <a:gd name="T27" fmla="*/ 91 h 102"/>
                  <a:gd name="T28" fmla="*/ 15 w 15"/>
                  <a:gd name="T29" fmla="*/ 87 h 102"/>
                  <a:gd name="T30" fmla="*/ 15 w 15"/>
                  <a:gd name="T31" fmla="*/ 83 h 102"/>
                  <a:gd name="T32" fmla="*/ 15 w 15"/>
                  <a:gd name="T33" fmla="*/ 79 h 102"/>
                  <a:gd name="T34" fmla="*/ 15 w 15"/>
                  <a:gd name="T35" fmla="*/ 75 h 102"/>
                  <a:gd name="T36" fmla="*/ 15 w 15"/>
                  <a:gd name="T37" fmla="*/ 71 h 102"/>
                  <a:gd name="T38" fmla="*/ 13 w 15"/>
                  <a:gd name="T39" fmla="*/ 68 h 102"/>
                  <a:gd name="T40" fmla="*/ 11 w 15"/>
                  <a:gd name="T41" fmla="*/ 50 h 102"/>
                  <a:gd name="T42" fmla="*/ 13 w 15"/>
                  <a:gd name="T43" fmla="*/ 31 h 102"/>
                  <a:gd name="T44" fmla="*/ 13 w 15"/>
                  <a:gd name="T45" fmla="*/ 31 h 102"/>
                  <a:gd name="T46" fmla="*/ 13 w 15"/>
                  <a:gd name="T47" fmla="*/ 27 h 102"/>
                  <a:gd name="T48" fmla="*/ 13 w 15"/>
                  <a:gd name="T49" fmla="*/ 23 h 102"/>
                  <a:gd name="T50" fmla="*/ 13 w 15"/>
                  <a:gd name="T51" fmla="*/ 20 h 102"/>
                  <a:gd name="T52" fmla="*/ 13 w 15"/>
                  <a:gd name="T53" fmla="*/ 16 h 102"/>
                  <a:gd name="T54" fmla="*/ 13 w 15"/>
                  <a:gd name="T55" fmla="*/ 12 h 102"/>
                  <a:gd name="T56" fmla="*/ 13 w 15"/>
                  <a:gd name="T57" fmla="*/ 8 h 102"/>
                  <a:gd name="T58" fmla="*/ 13 w 15"/>
                  <a:gd name="T59" fmla="*/ 4 h 102"/>
                  <a:gd name="T60" fmla="*/ 13 w 15"/>
                  <a:gd name="T61" fmla="*/ 0 h 10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5"/>
                  <a:gd name="T94" fmla="*/ 0 h 102"/>
                  <a:gd name="T95" fmla="*/ 15 w 15"/>
                  <a:gd name="T96" fmla="*/ 102 h 10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5" h="102">
                    <a:moveTo>
                      <a:pt x="13" y="0"/>
                    </a:moveTo>
                    <a:lnTo>
                      <a:pt x="10" y="10"/>
                    </a:lnTo>
                    <a:lnTo>
                      <a:pt x="6" y="20"/>
                    </a:lnTo>
                    <a:lnTo>
                      <a:pt x="2" y="29"/>
                    </a:lnTo>
                    <a:lnTo>
                      <a:pt x="2" y="39"/>
                    </a:lnTo>
                    <a:lnTo>
                      <a:pt x="0" y="50"/>
                    </a:lnTo>
                    <a:lnTo>
                      <a:pt x="2" y="60"/>
                    </a:lnTo>
                    <a:lnTo>
                      <a:pt x="2" y="69"/>
                    </a:lnTo>
                    <a:lnTo>
                      <a:pt x="6" y="79"/>
                    </a:lnTo>
                    <a:lnTo>
                      <a:pt x="10" y="89"/>
                    </a:lnTo>
                    <a:lnTo>
                      <a:pt x="15" y="102"/>
                    </a:lnTo>
                    <a:lnTo>
                      <a:pt x="15" y="98"/>
                    </a:lnTo>
                    <a:lnTo>
                      <a:pt x="15" y="94"/>
                    </a:lnTo>
                    <a:lnTo>
                      <a:pt x="15" y="91"/>
                    </a:lnTo>
                    <a:lnTo>
                      <a:pt x="15" y="87"/>
                    </a:lnTo>
                    <a:lnTo>
                      <a:pt x="15" y="83"/>
                    </a:lnTo>
                    <a:lnTo>
                      <a:pt x="15" y="79"/>
                    </a:lnTo>
                    <a:lnTo>
                      <a:pt x="15" y="75"/>
                    </a:lnTo>
                    <a:lnTo>
                      <a:pt x="15" y="71"/>
                    </a:lnTo>
                    <a:lnTo>
                      <a:pt x="13" y="68"/>
                    </a:lnTo>
                    <a:lnTo>
                      <a:pt x="11" y="50"/>
                    </a:lnTo>
                    <a:lnTo>
                      <a:pt x="13" y="31"/>
                    </a:lnTo>
                    <a:lnTo>
                      <a:pt x="13" y="27"/>
                    </a:lnTo>
                    <a:lnTo>
                      <a:pt x="13" y="23"/>
                    </a:lnTo>
                    <a:lnTo>
                      <a:pt x="13" y="20"/>
                    </a:lnTo>
                    <a:lnTo>
                      <a:pt x="13" y="16"/>
                    </a:lnTo>
                    <a:lnTo>
                      <a:pt x="13" y="12"/>
                    </a:lnTo>
                    <a:lnTo>
                      <a:pt x="13" y="8"/>
                    </a:lnTo>
                    <a:lnTo>
                      <a:pt x="13" y="4"/>
                    </a:lnTo>
                    <a:lnTo>
                      <a:pt x="13" y="0"/>
                    </a:lnTo>
                    <a:close/>
                  </a:path>
                </a:pathLst>
              </a:custGeom>
              <a:solidFill>
                <a:srgbClr val="EDF7FF"/>
              </a:solidFill>
              <a:ln w="9525">
                <a:noFill/>
                <a:round/>
              </a:ln>
            </p:spPr>
            <p:txBody>
              <a:bodyPr/>
              <a:lstStyle/>
              <a:p>
                <a:endParaRPr lang="en-US"/>
              </a:p>
            </p:txBody>
          </p:sp>
          <p:sp>
            <p:nvSpPr>
              <p:cNvPr id="44340" name="Freeform 511"/>
              <p:cNvSpPr/>
              <p:nvPr/>
            </p:nvSpPr>
            <p:spPr bwMode="auto">
              <a:xfrm>
                <a:off x="4282" y="2059"/>
                <a:ext cx="9" cy="79"/>
              </a:xfrm>
              <a:custGeom>
                <a:avLst/>
                <a:gdLst>
                  <a:gd name="T0" fmla="*/ 7 w 9"/>
                  <a:gd name="T1" fmla="*/ 0 h 79"/>
                  <a:gd name="T2" fmla="*/ 7 w 9"/>
                  <a:gd name="T3" fmla="*/ 0 h 79"/>
                  <a:gd name="T4" fmla="*/ 2 w 9"/>
                  <a:gd name="T5" fmla="*/ 19 h 79"/>
                  <a:gd name="T6" fmla="*/ 0 w 9"/>
                  <a:gd name="T7" fmla="*/ 38 h 79"/>
                  <a:gd name="T8" fmla="*/ 2 w 9"/>
                  <a:gd name="T9" fmla="*/ 57 h 79"/>
                  <a:gd name="T10" fmla="*/ 7 w 9"/>
                  <a:gd name="T11" fmla="*/ 75 h 79"/>
                  <a:gd name="T12" fmla="*/ 9 w 9"/>
                  <a:gd name="T13" fmla="*/ 79 h 79"/>
                  <a:gd name="T14" fmla="*/ 9 w 9"/>
                  <a:gd name="T15" fmla="*/ 69 h 79"/>
                  <a:gd name="T16" fmla="*/ 9 w 9"/>
                  <a:gd name="T17" fmla="*/ 59 h 79"/>
                  <a:gd name="T18" fmla="*/ 7 w 9"/>
                  <a:gd name="T19" fmla="*/ 50 h 79"/>
                  <a:gd name="T20" fmla="*/ 7 w 9"/>
                  <a:gd name="T21" fmla="*/ 40 h 79"/>
                  <a:gd name="T22" fmla="*/ 7 w 9"/>
                  <a:gd name="T23" fmla="*/ 31 h 79"/>
                  <a:gd name="T24" fmla="*/ 7 w 9"/>
                  <a:gd name="T25" fmla="*/ 19 h 79"/>
                  <a:gd name="T26" fmla="*/ 7 w 9"/>
                  <a:gd name="T27" fmla="*/ 9 h 79"/>
                  <a:gd name="T28" fmla="*/ 7 w 9"/>
                  <a:gd name="T29" fmla="*/ 0 h 79"/>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9"/>
                  <a:gd name="T46" fmla="*/ 0 h 79"/>
                  <a:gd name="T47" fmla="*/ 9 w 9"/>
                  <a:gd name="T48" fmla="*/ 79 h 79"/>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9" h="79">
                    <a:moveTo>
                      <a:pt x="7" y="0"/>
                    </a:moveTo>
                    <a:lnTo>
                      <a:pt x="7" y="0"/>
                    </a:lnTo>
                    <a:lnTo>
                      <a:pt x="2" y="19"/>
                    </a:lnTo>
                    <a:lnTo>
                      <a:pt x="0" y="38"/>
                    </a:lnTo>
                    <a:lnTo>
                      <a:pt x="2" y="57"/>
                    </a:lnTo>
                    <a:lnTo>
                      <a:pt x="7" y="75"/>
                    </a:lnTo>
                    <a:lnTo>
                      <a:pt x="9" y="79"/>
                    </a:lnTo>
                    <a:lnTo>
                      <a:pt x="9" y="69"/>
                    </a:lnTo>
                    <a:lnTo>
                      <a:pt x="9" y="59"/>
                    </a:lnTo>
                    <a:lnTo>
                      <a:pt x="7" y="50"/>
                    </a:lnTo>
                    <a:lnTo>
                      <a:pt x="7" y="40"/>
                    </a:lnTo>
                    <a:lnTo>
                      <a:pt x="7" y="31"/>
                    </a:lnTo>
                    <a:lnTo>
                      <a:pt x="7" y="19"/>
                    </a:lnTo>
                    <a:lnTo>
                      <a:pt x="7" y="9"/>
                    </a:lnTo>
                    <a:lnTo>
                      <a:pt x="7" y="0"/>
                    </a:lnTo>
                    <a:close/>
                  </a:path>
                </a:pathLst>
              </a:custGeom>
              <a:solidFill>
                <a:srgbClr val="EEF8FF"/>
              </a:solidFill>
              <a:ln w="9525">
                <a:noFill/>
                <a:round/>
              </a:ln>
            </p:spPr>
            <p:txBody>
              <a:bodyPr/>
              <a:lstStyle/>
              <a:p>
                <a:endParaRPr lang="en-US"/>
              </a:p>
            </p:txBody>
          </p:sp>
          <p:sp>
            <p:nvSpPr>
              <p:cNvPr id="44341" name="Freeform 512"/>
              <p:cNvSpPr/>
              <p:nvPr/>
            </p:nvSpPr>
            <p:spPr bwMode="auto">
              <a:xfrm>
                <a:off x="4287" y="2078"/>
                <a:ext cx="4" cy="40"/>
              </a:xfrm>
              <a:custGeom>
                <a:avLst/>
                <a:gdLst>
                  <a:gd name="T0" fmla="*/ 2 w 4"/>
                  <a:gd name="T1" fmla="*/ 0 h 40"/>
                  <a:gd name="T2" fmla="*/ 2 w 4"/>
                  <a:gd name="T3" fmla="*/ 0 h 40"/>
                  <a:gd name="T4" fmla="*/ 0 w 4"/>
                  <a:gd name="T5" fmla="*/ 19 h 40"/>
                  <a:gd name="T6" fmla="*/ 2 w 4"/>
                  <a:gd name="T7" fmla="*/ 37 h 40"/>
                  <a:gd name="T8" fmla="*/ 4 w 4"/>
                  <a:gd name="T9" fmla="*/ 40 h 40"/>
                  <a:gd name="T10" fmla="*/ 2 w 4"/>
                  <a:gd name="T11" fmla="*/ 37 h 40"/>
                  <a:gd name="T12" fmla="*/ 2 w 4"/>
                  <a:gd name="T13" fmla="*/ 31 h 40"/>
                  <a:gd name="T14" fmla="*/ 2 w 4"/>
                  <a:gd name="T15" fmla="*/ 25 h 40"/>
                  <a:gd name="T16" fmla="*/ 2 w 4"/>
                  <a:gd name="T17" fmla="*/ 21 h 40"/>
                  <a:gd name="T18" fmla="*/ 2 w 4"/>
                  <a:gd name="T19" fmla="*/ 15 h 40"/>
                  <a:gd name="T20" fmla="*/ 2 w 4"/>
                  <a:gd name="T21" fmla="*/ 10 h 40"/>
                  <a:gd name="T22" fmla="*/ 2 w 4"/>
                  <a:gd name="T23" fmla="*/ 4 h 40"/>
                  <a:gd name="T24" fmla="*/ 2 w 4"/>
                  <a:gd name="T25" fmla="*/ 0 h 4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
                  <a:gd name="T40" fmla="*/ 0 h 40"/>
                  <a:gd name="T41" fmla="*/ 4 w 4"/>
                  <a:gd name="T42" fmla="*/ 40 h 4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 h="40">
                    <a:moveTo>
                      <a:pt x="2" y="0"/>
                    </a:moveTo>
                    <a:lnTo>
                      <a:pt x="2" y="0"/>
                    </a:lnTo>
                    <a:lnTo>
                      <a:pt x="0" y="19"/>
                    </a:lnTo>
                    <a:lnTo>
                      <a:pt x="2" y="37"/>
                    </a:lnTo>
                    <a:lnTo>
                      <a:pt x="4" y="40"/>
                    </a:lnTo>
                    <a:lnTo>
                      <a:pt x="2" y="37"/>
                    </a:lnTo>
                    <a:lnTo>
                      <a:pt x="2" y="31"/>
                    </a:lnTo>
                    <a:lnTo>
                      <a:pt x="2" y="25"/>
                    </a:lnTo>
                    <a:lnTo>
                      <a:pt x="2" y="21"/>
                    </a:lnTo>
                    <a:lnTo>
                      <a:pt x="2" y="15"/>
                    </a:lnTo>
                    <a:lnTo>
                      <a:pt x="2" y="10"/>
                    </a:lnTo>
                    <a:lnTo>
                      <a:pt x="2" y="4"/>
                    </a:lnTo>
                    <a:lnTo>
                      <a:pt x="2" y="0"/>
                    </a:lnTo>
                    <a:close/>
                  </a:path>
                </a:pathLst>
              </a:custGeom>
              <a:solidFill>
                <a:srgbClr val="EFF8FF"/>
              </a:solidFill>
              <a:ln w="9525">
                <a:noFill/>
                <a:round/>
              </a:ln>
            </p:spPr>
            <p:txBody>
              <a:bodyPr/>
              <a:lstStyle/>
              <a:p>
                <a:endParaRPr lang="en-US"/>
              </a:p>
            </p:txBody>
          </p:sp>
          <p:sp>
            <p:nvSpPr>
              <p:cNvPr id="44342" name="Freeform 513"/>
              <p:cNvSpPr/>
              <p:nvPr/>
            </p:nvSpPr>
            <p:spPr bwMode="auto">
              <a:xfrm>
                <a:off x="4408" y="825"/>
                <a:ext cx="413" cy="8"/>
              </a:xfrm>
              <a:custGeom>
                <a:avLst/>
                <a:gdLst>
                  <a:gd name="T0" fmla="*/ 411 w 413"/>
                  <a:gd name="T1" fmla="*/ 6 h 8"/>
                  <a:gd name="T2" fmla="*/ 407 w 413"/>
                  <a:gd name="T3" fmla="*/ 0 h 8"/>
                  <a:gd name="T4" fmla="*/ 0 w 413"/>
                  <a:gd name="T5" fmla="*/ 0 h 8"/>
                  <a:gd name="T6" fmla="*/ 0 w 413"/>
                  <a:gd name="T7" fmla="*/ 8 h 8"/>
                  <a:gd name="T8" fmla="*/ 407 w 413"/>
                  <a:gd name="T9" fmla="*/ 8 h 8"/>
                  <a:gd name="T10" fmla="*/ 403 w 413"/>
                  <a:gd name="T11" fmla="*/ 4 h 8"/>
                  <a:gd name="T12" fmla="*/ 411 w 413"/>
                  <a:gd name="T13" fmla="*/ 6 h 8"/>
                  <a:gd name="T14" fmla="*/ 413 w 413"/>
                  <a:gd name="T15" fmla="*/ 0 h 8"/>
                  <a:gd name="T16" fmla="*/ 407 w 413"/>
                  <a:gd name="T17" fmla="*/ 0 h 8"/>
                  <a:gd name="T18" fmla="*/ 411 w 413"/>
                  <a:gd name="T19" fmla="*/ 6 h 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413"/>
                  <a:gd name="T31" fmla="*/ 0 h 8"/>
                  <a:gd name="T32" fmla="*/ 413 w 413"/>
                  <a:gd name="T33" fmla="*/ 8 h 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413" h="8">
                    <a:moveTo>
                      <a:pt x="411" y="6"/>
                    </a:moveTo>
                    <a:lnTo>
                      <a:pt x="407" y="0"/>
                    </a:lnTo>
                    <a:lnTo>
                      <a:pt x="0" y="0"/>
                    </a:lnTo>
                    <a:lnTo>
                      <a:pt x="0" y="8"/>
                    </a:lnTo>
                    <a:lnTo>
                      <a:pt x="407" y="8"/>
                    </a:lnTo>
                    <a:lnTo>
                      <a:pt x="403" y="4"/>
                    </a:lnTo>
                    <a:lnTo>
                      <a:pt x="411" y="6"/>
                    </a:lnTo>
                    <a:lnTo>
                      <a:pt x="413" y="0"/>
                    </a:lnTo>
                    <a:lnTo>
                      <a:pt x="407" y="0"/>
                    </a:lnTo>
                    <a:lnTo>
                      <a:pt x="411" y="6"/>
                    </a:lnTo>
                    <a:close/>
                  </a:path>
                </a:pathLst>
              </a:custGeom>
              <a:solidFill>
                <a:srgbClr val="000000"/>
              </a:solidFill>
              <a:ln w="9525">
                <a:noFill/>
                <a:round/>
              </a:ln>
            </p:spPr>
            <p:txBody>
              <a:bodyPr/>
              <a:lstStyle/>
              <a:p>
                <a:endParaRPr lang="en-US"/>
              </a:p>
            </p:txBody>
          </p:sp>
          <p:sp>
            <p:nvSpPr>
              <p:cNvPr id="44343" name="Freeform 514"/>
              <p:cNvSpPr/>
              <p:nvPr/>
            </p:nvSpPr>
            <p:spPr bwMode="auto">
              <a:xfrm>
                <a:off x="4654" y="829"/>
                <a:ext cx="165" cy="342"/>
              </a:xfrm>
              <a:custGeom>
                <a:avLst/>
                <a:gdLst>
                  <a:gd name="T0" fmla="*/ 8 w 165"/>
                  <a:gd name="T1" fmla="*/ 342 h 342"/>
                  <a:gd name="T2" fmla="*/ 10 w 165"/>
                  <a:gd name="T3" fmla="*/ 340 h 342"/>
                  <a:gd name="T4" fmla="*/ 12 w 165"/>
                  <a:gd name="T5" fmla="*/ 328 h 342"/>
                  <a:gd name="T6" fmla="*/ 17 w 165"/>
                  <a:gd name="T7" fmla="*/ 313 h 342"/>
                  <a:gd name="T8" fmla="*/ 25 w 165"/>
                  <a:gd name="T9" fmla="*/ 297 h 342"/>
                  <a:gd name="T10" fmla="*/ 33 w 165"/>
                  <a:gd name="T11" fmla="*/ 278 h 342"/>
                  <a:gd name="T12" fmla="*/ 54 w 165"/>
                  <a:gd name="T13" fmla="*/ 236 h 342"/>
                  <a:gd name="T14" fmla="*/ 79 w 165"/>
                  <a:gd name="T15" fmla="*/ 190 h 342"/>
                  <a:gd name="T16" fmla="*/ 106 w 165"/>
                  <a:gd name="T17" fmla="*/ 142 h 342"/>
                  <a:gd name="T18" fmla="*/ 129 w 165"/>
                  <a:gd name="T19" fmla="*/ 92 h 342"/>
                  <a:gd name="T20" fmla="*/ 140 w 165"/>
                  <a:gd name="T21" fmla="*/ 69 h 342"/>
                  <a:gd name="T22" fmla="*/ 150 w 165"/>
                  <a:gd name="T23" fmla="*/ 46 h 342"/>
                  <a:gd name="T24" fmla="*/ 159 w 165"/>
                  <a:gd name="T25" fmla="*/ 23 h 342"/>
                  <a:gd name="T26" fmla="*/ 165 w 165"/>
                  <a:gd name="T27" fmla="*/ 2 h 342"/>
                  <a:gd name="T28" fmla="*/ 157 w 165"/>
                  <a:gd name="T29" fmla="*/ 0 h 342"/>
                  <a:gd name="T30" fmla="*/ 152 w 165"/>
                  <a:gd name="T31" fmla="*/ 21 h 342"/>
                  <a:gd name="T32" fmla="*/ 142 w 165"/>
                  <a:gd name="T33" fmla="*/ 42 h 342"/>
                  <a:gd name="T34" fmla="*/ 133 w 165"/>
                  <a:gd name="T35" fmla="*/ 65 h 342"/>
                  <a:gd name="T36" fmla="*/ 123 w 165"/>
                  <a:gd name="T37" fmla="*/ 90 h 342"/>
                  <a:gd name="T38" fmla="*/ 98 w 165"/>
                  <a:gd name="T39" fmla="*/ 138 h 342"/>
                  <a:gd name="T40" fmla="*/ 73 w 165"/>
                  <a:gd name="T41" fmla="*/ 186 h 342"/>
                  <a:gd name="T42" fmla="*/ 48 w 165"/>
                  <a:gd name="T43" fmla="*/ 232 h 342"/>
                  <a:gd name="T44" fmla="*/ 25 w 165"/>
                  <a:gd name="T45" fmla="*/ 274 h 342"/>
                  <a:gd name="T46" fmla="*/ 17 w 165"/>
                  <a:gd name="T47" fmla="*/ 294 h 342"/>
                  <a:gd name="T48" fmla="*/ 10 w 165"/>
                  <a:gd name="T49" fmla="*/ 311 h 342"/>
                  <a:gd name="T50" fmla="*/ 4 w 165"/>
                  <a:gd name="T51" fmla="*/ 326 h 342"/>
                  <a:gd name="T52" fmla="*/ 0 w 165"/>
                  <a:gd name="T53" fmla="*/ 338 h 342"/>
                  <a:gd name="T54" fmla="*/ 2 w 165"/>
                  <a:gd name="T55" fmla="*/ 336 h 342"/>
                  <a:gd name="T56" fmla="*/ 8 w 165"/>
                  <a:gd name="T57" fmla="*/ 342 h 342"/>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65"/>
                  <a:gd name="T88" fmla="*/ 0 h 342"/>
                  <a:gd name="T89" fmla="*/ 165 w 165"/>
                  <a:gd name="T90" fmla="*/ 342 h 342"/>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65" h="342">
                    <a:moveTo>
                      <a:pt x="8" y="342"/>
                    </a:moveTo>
                    <a:lnTo>
                      <a:pt x="10" y="340"/>
                    </a:lnTo>
                    <a:lnTo>
                      <a:pt x="12" y="328"/>
                    </a:lnTo>
                    <a:lnTo>
                      <a:pt x="17" y="313"/>
                    </a:lnTo>
                    <a:lnTo>
                      <a:pt x="25" y="297"/>
                    </a:lnTo>
                    <a:lnTo>
                      <a:pt x="33" y="278"/>
                    </a:lnTo>
                    <a:lnTo>
                      <a:pt x="54" y="236"/>
                    </a:lnTo>
                    <a:lnTo>
                      <a:pt x="79" y="190"/>
                    </a:lnTo>
                    <a:lnTo>
                      <a:pt x="106" y="142"/>
                    </a:lnTo>
                    <a:lnTo>
                      <a:pt x="129" y="92"/>
                    </a:lnTo>
                    <a:lnTo>
                      <a:pt x="140" y="69"/>
                    </a:lnTo>
                    <a:lnTo>
                      <a:pt x="150" y="46"/>
                    </a:lnTo>
                    <a:lnTo>
                      <a:pt x="159" y="23"/>
                    </a:lnTo>
                    <a:lnTo>
                      <a:pt x="165" y="2"/>
                    </a:lnTo>
                    <a:lnTo>
                      <a:pt x="157" y="0"/>
                    </a:lnTo>
                    <a:lnTo>
                      <a:pt x="152" y="21"/>
                    </a:lnTo>
                    <a:lnTo>
                      <a:pt x="142" y="42"/>
                    </a:lnTo>
                    <a:lnTo>
                      <a:pt x="133" y="65"/>
                    </a:lnTo>
                    <a:lnTo>
                      <a:pt x="123" y="90"/>
                    </a:lnTo>
                    <a:lnTo>
                      <a:pt x="98" y="138"/>
                    </a:lnTo>
                    <a:lnTo>
                      <a:pt x="73" y="186"/>
                    </a:lnTo>
                    <a:lnTo>
                      <a:pt x="48" y="232"/>
                    </a:lnTo>
                    <a:lnTo>
                      <a:pt x="25" y="274"/>
                    </a:lnTo>
                    <a:lnTo>
                      <a:pt x="17" y="294"/>
                    </a:lnTo>
                    <a:lnTo>
                      <a:pt x="10" y="311"/>
                    </a:lnTo>
                    <a:lnTo>
                      <a:pt x="4" y="326"/>
                    </a:lnTo>
                    <a:lnTo>
                      <a:pt x="0" y="338"/>
                    </a:lnTo>
                    <a:lnTo>
                      <a:pt x="2" y="336"/>
                    </a:lnTo>
                    <a:lnTo>
                      <a:pt x="8" y="342"/>
                    </a:lnTo>
                    <a:close/>
                  </a:path>
                </a:pathLst>
              </a:custGeom>
              <a:solidFill>
                <a:srgbClr val="000000"/>
              </a:solidFill>
              <a:ln w="9525">
                <a:noFill/>
                <a:round/>
              </a:ln>
            </p:spPr>
            <p:txBody>
              <a:bodyPr/>
              <a:lstStyle/>
              <a:p>
                <a:endParaRPr lang="en-US"/>
              </a:p>
            </p:txBody>
          </p:sp>
          <p:sp>
            <p:nvSpPr>
              <p:cNvPr id="44344" name="Freeform 515"/>
              <p:cNvSpPr/>
              <p:nvPr/>
            </p:nvSpPr>
            <p:spPr bwMode="auto">
              <a:xfrm>
                <a:off x="4286" y="1165"/>
                <a:ext cx="449" cy="1895"/>
              </a:xfrm>
              <a:custGeom>
                <a:avLst/>
                <a:gdLst>
                  <a:gd name="T0" fmla="*/ 447 w 449"/>
                  <a:gd name="T1" fmla="*/ 1888 h 1895"/>
                  <a:gd name="T2" fmla="*/ 357 w 449"/>
                  <a:gd name="T3" fmla="*/ 1807 h 1895"/>
                  <a:gd name="T4" fmla="*/ 276 w 449"/>
                  <a:gd name="T5" fmla="*/ 1715 h 1895"/>
                  <a:gd name="T6" fmla="*/ 205 w 449"/>
                  <a:gd name="T7" fmla="*/ 1611 h 1895"/>
                  <a:gd name="T8" fmla="*/ 144 w 449"/>
                  <a:gd name="T9" fmla="*/ 1500 h 1895"/>
                  <a:gd name="T10" fmla="*/ 94 w 449"/>
                  <a:gd name="T11" fmla="*/ 1383 h 1895"/>
                  <a:gd name="T12" fmla="*/ 53 w 449"/>
                  <a:gd name="T13" fmla="*/ 1260 h 1895"/>
                  <a:gd name="T14" fmla="*/ 26 w 449"/>
                  <a:gd name="T15" fmla="*/ 1132 h 1895"/>
                  <a:gd name="T16" fmla="*/ 11 w 449"/>
                  <a:gd name="T17" fmla="*/ 1001 h 1895"/>
                  <a:gd name="T18" fmla="*/ 7 w 449"/>
                  <a:gd name="T19" fmla="*/ 869 h 1895"/>
                  <a:gd name="T20" fmla="*/ 19 w 449"/>
                  <a:gd name="T21" fmla="*/ 735 h 1895"/>
                  <a:gd name="T22" fmla="*/ 42 w 449"/>
                  <a:gd name="T23" fmla="*/ 604 h 1895"/>
                  <a:gd name="T24" fmla="*/ 78 w 449"/>
                  <a:gd name="T25" fmla="*/ 474 h 1895"/>
                  <a:gd name="T26" fmla="*/ 130 w 449"/>
                  <a:gd name="T27" fmla="*/ 347 h 1895"/>
                  <a:gd name="T28" fmla="*/ 163 w 449"/>
                  <a:gd name="T29" fmla="*/ 288 h 1895"/>
                  <a:gd name="T30" fmla="*/ 197 w 449"/>
                  <a:gd name="T31" fmla="*/ 226 h 1895"/>
                  <a:gd name="T32" fmla="*/ 236 w 449"/>
                  <a:gd name="T33" fmla="*/ 169 h 1895"/>
                  <a:gd name="T34" fmla="*/ 278 w 449"/>
                  <a:gd name="T35" fmla="*/ 113 h 1895"/>
                  <a:gd name="T36" fmla="*/ 326 w 449"/>
                  <a:gd name="T37" fmla="*/ 57 h 1895"/>
                  <a:gd name="T38" fmla="*/ 376 w 449"/>
                  <a:gd name="T39" fmla="*/ 6 h 1895"/>
                  <a:gd name="T40" fmla="*/ 345 w 449"/>
                  <a:gd name="T41" fmla="*/ 27 h 1895"/>
                  <a:gd name="T42" fmla="*/ 295 w 449"/>
                  <a:gd name="T43" fmla="*/ 80 h 1895"/>
                  <a:gd name="T44" fmla="*/ 251 w 449"/>
                  <a:gd name="T45" fmla="*/ 136 h 1895"/>
                  <a:gd name="T46" fmla="*/ 209 w 449"/>
                  <a:gd name="T47" fmla="*/ 194 h 1895"/>
                  <a:gd name="T48" fmla="*/ 172 w 449"/>
                  <a:gd name="T49" fmla="*/ 253 h 1895"/>
                  <a:gd name="T50" fmla="*/ 138 w 449"/>
                  <a:gd name="T51" fmla="*/ 314 h 1895"/>
                  <a:gd name="T52" fmla="*/ 96 w 449"/>
                  <a:gd name="T53" fmla="*/ 407 h 1895"/>
                  <a:gd name="T54" fmla="*/ 51 w 449"/>
                  <a:gd name="T55" fmla="*/ 535 h 1895"/>
                  <a:gd name="T56" fmla="*/ 21 w 449"/>
                  <a:gd name="T57" fmla="*/ 667 h 1895"/>
                  <a:gd name="T58" fmla="*/ 3 w 449"/>
                  <a:gd name="T59" fmla="*/ 802 h 1895"/>
                  <a:gd name="T60" fmla="*/ 0 w 449"/>
                  <a:gd name="T61" fmla="*/ 934 h 1895"/>
                  <a:gd name="T62" fmla="*/ 9 w 449"/>
                  <a:gd name="T63" fmla="*/ 1068 h 1895"/>
                  <a:gd name="T64" fmla="*/ 30 w 449"/>
                  <a:gd name="T65" fmla="*/ 1197 h 1895"/>
                  <a:gd name="T66" fmla="*/ 65 w 449"/>
                  <a:gd name="T67" fmla="*/ 1324 h 1895"/>
                  <a:gd name="T68" fmla="*/ 109 w 449"/>
                  <a:gd name="T69" fmla="*/ 1446 h 1895"/>
                  <a:gd name="T70" fmla="*/ 165 w 449"/>
                  <a:gd name="T71" fmla="*/ 1562 h 1895"/>
                  <a:gd name="T72" fmla="*/ 232 w 449"/>
                  <a:gd name="T73" fmla="*/ 1669 h 1895"/>
                  <a:gd name="T74" fmla="*/ 309 w 449"/>
                  <a:gd name="T75" fmla="*/ 1767 h 1895"/>
                  <a:gd name="T76" fmla="*/ 395 w 449"/>
                  <a:gd name="T77" fmla="*/ 1855 h 1895"/>
                  <a:gd name="T78" fmla="*/ 441 w 449"/>
                  <a:gd name="T79" fmla="*/ 1893 h 1895"/>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449"/>
                  <a:gd name="T121" fmla="*/ 0 h 1895"/>
                  <a:gd name="T122" fmla="*/ 449 w 449"/>
                  <a:gd name="T123" fmla="*/ 1895 h 1895"/>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449" h="1895">
                    <a:moveTo>
                      <a:pt x="449" y="1890"/>
                    </a:moveTo>
                    <a:lnTo>
                      <a:pt x="447" y="1888"/>
                    </a:lnTo>
                    <a:lnTo>
                      <a:pt x="401" y="1849"/>
                    </a:lnTo>
                    <a:lnTo>
                      <a:pt x="357" y="1807"/>
                    </a:lnTo>
                    <a:lnTo>
                      <a:pt x="314" y="1761"/>
                    </a:lnTo>
                    <a:lnTo>
                      <a:pt x="276" y="1715"/>
                    </a:lnTo>
                    <a:lnTo>
                      <a:pt x="239" y="1665"/>
                    </a:lnTo>
                    <a:lnTo>
                      <a:pt x="205" y="1611"/>
                    </a:lnTo>
                    <a:lnTo>
                      <a:pt x="172" y="1558"/>
                    </a:lnTo>
                    <a:lnTo>
                      <a:pt x="144" y="1500"/>
                    </a:lnTo>
                    <a:lnTo>
                      <a:pt x="117" y="1443"/>
                    </a:lnTo>
                    <a:lnTo>
                      <a:pt x="94" y="1383"/>
                    </a:lnTo>
                    <a:lnTo>
                      <a:pt x="73" y="1322"/>
                    </a:lnTo>
                    <a:lnTo>
                      <a:pt x="53" y="1260"/>
                    </a:lnTo>
                    <a:lnTo>
                      <a:pt x="38" y="1197"/>
                    </a:lnTo>
                    <a:lnTo>
                      <a:pt x="26" y="1132"/>
                    </a:lnTo>
                    <a:lnTo>
                      <a:pt x="17" y="1067"/>
                    </a:lnTo>
                    <a:lnTo>
                      <a:pt x="11" y="1001"/>
                    </a:lnTo>
                    <a:lnTo>
                      <a:pt x="7" y="934"/>
                    </a:lnTo>
                    <a:lnTo>
                      <a:pt x="7" y="869"/>
                    </a:lnTo>
                    <a:lnTo>
                      <a:pt x="11" y="802"/>
                    </a:lnTo>
                    <a:lnTo>
                      <a:pt x="19" y="735"/>
                    </a:lnTo>
                    <a:lnTo>
                      <a:pt x="28" y="669"/>
                    </a:lnTo>
                    <a:lnTo>
                      <a:pt x="42" y="604"/>
                    </a:lnTo>
                    <a:lnTo>
                      <a:pt x="59" y="539"/>
                    </a:lnTo>
                    <a:lnTo>
                      <a:pt x="78" y="474"/>
                    </a:lnTo>
                    <a:lnTo>
                      <a:pt x="103" y="410"/>
                    </a:lnTo>
                    <a:lnTo>
                      <a:pt x="130" y="347"/>
                    </a:lnTo>
                    <a:lnTo>
                      <a:pt x="145" y="316"/>
                    </a:lnTo>
                    <a:lnTo>
                      <a:pt x="163" y="288"/>
                    </a:lnTo>
                    <a:lnTo>
                      <a:pt x="178" y="257"/>
                    </a:lnTo>
                    <a:lnTo>
                      <a:pt x="197" y="226"/>
                    </a:lnTo>
                    <a:lnTo>
                      <a:pt x="216" y="197"/>
                    </a:lnTo>
                    <a:lnTo>
                      <a:pt x="236" y="169"/>
                    </a:lnTo>
                    <a:lnTo>
                      <a:pt x="257" y="140"/>
                    </a:lnTo>
                    <a:lnTo>
                      <a:pt x="278" y="113"/>
                    </a:lnTo>
                    <a:lnTo>
                      <a:pt x="301" y="84"/>
                    </a:lnTo>
                    <a:lnTo>
                      <a:pt x="326" y="57"/>
                    </a:lnTo>
                    <a:lnTo>
                      <a:pt x="351" y="32"/>
                    </a:lnTo>
                    <a:lnTo>
                      <a:pt x="376" y="6"/>
                    </a:lnTo>
                    <a:lnTo>
                      <a:pt x="370" y="0"/>
                    </a:lnTo>
                    <a:lnTo>
                      <a:pt x="345" y="27"/>
                    </a:lnTo>
                    <a:lnTo>
                      <a:pt x="320" y="53"/>
                    </a:lnTo>
                    <a:lnTo>
                      <a:pt x="295" y="80"/>
                    </a:lnTo>
                    <a:lnTo>
                      <a:pt x="272" y="107"/>
                    </a:lnTo>
                    <a:lnTo>
                      <a:pt x="251" y="136"/>
                    </a:lnTo>
                    <a:lnTo>
                      <a:pt x="230" y="165"/>
                    </a:lnTo>
                    <a:lnTo>
                      <a:pt x="209" y="194"/>
                    </a:lnTo>
                    <a:lnTo>
                      <a:pt x="190" y="222"/>
                    </a:lnTo>
                    <a:lnTo>
                      <a:pt x="172" y="253"/>
                    </a:lnTo>
                    <a:lnTo>
                      <a:pt x="155" y="284"/>
                    </a:lnTo>
                    <a:lnTo>
                      <a:pt x="138" y="314"/>
                    </a:lnTo>
                    <a:lnTo>
                      <a:pt x="122" y="345"/>
                    </a:lnTo>
                    <a:lnTo>
                      <a:pt x="96" y="407"/>
                    </a:lnTo>
                    <a:lnTo>
                      <a:pt x="71" y="472"/>
                    </a:lnTo>
                    <a:lnTo>
                      <a:pt x="51" y="535"/>
                    </a:lnTo>
                    <a:lnTo>
                      <a:pt x="34" y="602"/>
                    </a:lnTo>
                    <a:lnTo>
                      <a:pt x="21" y="667"/>
                    </a:lnTo>
                    <a:lnTo>
                      <a:pt x="9" y="735"/>
                    </a:lnTo>
                    <a:lnTo>
                      <a:pt x="3" y="802"/>
                    </a:lnTo>
                    <a:lnTo>
                      <a:pt x="0" y="869"/>
                    </a:lnTo>
                    <a:lnTo>
                      <a:pt x="0" y="934"/>
                    </a:lnTo>
                    <a:lnTo>
                      <a:pt x="3" y="1001"/>
                    </a:lnTo>
                    <a:lnTo>
                      <a:pt x="9" y="1068"/>
                    </a:lnTo>
                    <a:lnTo>
                      <a:pt x="19" y="1134"/>
                    </a:lnTo>
                    <a:lnTo>
                      <a:pt x="30" y="1197"/>
                    </a:lnTo>
                    <a:lnTo>
                      <a:pt x="46" y="1262"/>
                    </a:lnTo>
                    <a:lnTo>
                      <a:pt x="65" y="1324"/>
                    </a:lnTo>
                    <a:lnTo>
                      <a:pt x="86" y="1385"/>
                    </a:lnTo>
                    <a:lnTo>
                      <a:pt x="109" y="1446"/>
                    </a:lnTo>
                    <a:lnTo>
                      <a:pt x="136" y="1504"/>
                    </a:lnTo>
                    <a:lnTo>
                      <a:pt x="165" y="1562"/>
                    </a:lnTo>
                    <a:lnTo>
                      <a:pt x="197" y="1615"/>
                    </a:lnTo>
                    <a:lnTo>
                      <a:pt x="232" y="1669"/>
                    </a:lnTo>
                    <a:lnTo>
                      <a:pt x="268" y="1719"/>
                    </a:lnTo>
                    <a:lnTo>
                      <a:pt x="309" y="1767"/>
                    </a:lnTo>
                    <a:lnTo>
                      <a:pt x="351" y="1813"/>
                    </a:lnTo>
                    <a:lnTo>
                      <a:pt x="395" y="1855"/>
                    </a:lnTo>
                    <a:lnTo>
                      <a:pt x="441" y="1895"/>
                    </a:lnTo>
                    <a:lnTo>
                      <a:pt x="441" y="1893"/>
                    </a:lnTo>
                    <a:lnTo>
                      <a:pt x="449" y="1890"/>
                    </a:lnTo>
                    <a:close/>
                  </a:path>
                </a:pathLst>
              </a:custGeom>
              <a:solidFill>
                <a:srgbClr val="000000"/>
              </a:solidFill>
              <a:ln w="9525">
                <a:noFill/>
                <a:round/>
              </a:ln>
            </p:spPr>
            <p:txBody>
              <a:bodyPr/>
              <a:lstStyle/>
              <a:p>
                <a:endParaRPr lang="en-US"/>
              </a:p>
            </p:txBody>
          </p:sp>
          <p:sp>
            <p:nvSpPr>
              <p:cNvPr id="44345" name="Freeform 516"/>
              <p:cNvSpPr/>
              <p:nvPr/>
            </p:nvSpPr>
            <p:spPr bwMode="auto">
              <a:xfrm>
                <a:off x="4727" y="3055"/>
                <a:ext cx="157" cy="312"/>
              </a:xfrm>
              <a:custGeom>
                <a:avLst/>
                <a:gdLst>
                  <a:gd name="T0" fmla="*/ 152 w 157"/>
                  <a:gd name="T1" fmla="*/ 312 h 312"/>
                  <a:gd name="T2" fmla="*/ 155 w 157"/>
                  <a:gd name="T3" fmla="*/ 307 h 312"/>
                  <a:gd name="T4" fmla="*/ 8 w 157"/>
                  <a:gd name="T5" fmla="*/ 0 h 312"/>
                  <a:gd name="T6" fmla="*/ 0 w 157"/>
                  <a:gd name="T7" fmla="*/ 3 h 312"/>
                  <a:gd name="T8" fmla="*/ 148 w 157"/>
                  <a:gd name="T9" fmla="*/ 310 h 312"/>
                  <a:gd name="T10" fmla="*/ 152 w 157"/>
                  <a:gd name="T11" fmla="*/ 305 h 312"/>
                  <a:gd name="T12" fmla="*/ 152 w 157"/>
                  <a:gd name="T13" fmla="*/ 312 h 312"/>
                  <a:gd name="T14" fmla="*/ 157 w 157"/>
                  <a:gd name="T15" fmla="*/ 312 h 312"/>
                  <a:gd name="T16" fmla="*/ 155 w 157"/>
                  <a:gd name="T17" fmla="*/ 307 h 312"/>
                  <a:gd name="T18" fmla="*/ 152 w 157"/>
                  <a:gd name="T19" fmla="*/ 312 h 3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7"/>
                  <a:gd name="T31" fmla="*/ 0 h 312"/>
                  <a:gd name="T32" fmla="*/ 157 w 157"/>
                  <a:gd name="T33" fmla="*/ 312 h 3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7" h="312">
                    <a:moveTo>
                      <a:pt x="152" y="312"/>
                    </a:moveTo>
                    <a:lnTo>
                      <a:pt x="155" y="307"/>
                    </a:lnTo>
                    <a:lnTo>
                      <a:pt x="8" y="0"/>
                    </a:lnTo>
                    <a:lnTo>
                      <a:pt x="0" y="3"/>
                    </a:lnTo>
                    <a:lnTo>
                      <a:pt x="148" y="310"/>
                    </a:lnTo>
                    <a:lnTo>
                      <a:pt x="152" y="305"/>
                    </a:lnTo>
                    <a:lnTo>
                      <a:pt x="152" y="312"/>
                    </a:lnTo>
                    <a:lnTo>
                      <a:pt x="157" y="312"/>
                    </a:lnTo>
                    <a:lnTo>
                      <a:pt x="155" y="307"/>
                    </a:lnTo>
                    <a:lnTo>
                      <a:pt x="152" y="312"/>
                    </a:lnTo>
                    <a:close/>
                  </a:path>
                </a:pathLst>
              </a:custGeom>
              <a:solidFill>
                <a:srgbClr val="000000"/>
              </a:solidFill>
              <a:ln w="9525">
                <a:noFill/>
                <a:round/>
              </a:ln>
            </p:spPr>
            <p:txBody>
              <a:bodyPr/>
              <a:lstStyle/>
              <a:p>
                <a:endParaRPr lang="en-US"/>
              </a:p>
            </p:txBody>
          </p:sp>
          <p:sp>
            <p:nvSpPr>
              <p:cNvPr id="44346" name="Freeform 517"/>
              <p:cNvSpPr/>
              <p:nvPr/>
            </p:nvSpPr>
            <p:spPr bwMode="auto">
              <a:xfrm>
                <a:off x="4099" y="3360"/>
                <a:ext cx="780" cy="7"/>
              </a:xfrm>
              <a:custGeom>
                <a:avLst/>
                <a:gdLst>
                  <a:gd name="T0" fmla="*/ 0 w 780"/>
                  <a:gd name="T1" fmla="*/ 4 h 7"/>
                  <a:gd name="T2" fmla="*/ 4 w 780"/>
                  <a:gd name="T3" fmla="*/ 7 h 7"/>
                  <a:gd name="T4" fmla="*/ 780 w 780"/>
                  <a:gd name="T5" fmla="*/ 7 h 7"/>
                  <a:gd name="T6" fmla="*/ 780 w 780"/>
                  <a:gd name="T7" fmla="*/ 0 h 7"/>
                  <a:gd name="T8" fmla="*/ 4 w 780"/>
                  <a:gd name="T9" fmla="*/ 0 h 7"/>
                  <a:gd name="T10" fmla="*/ 8 w 780"/>
                  <a:gd name="T11" fmla="*/ 4 h 7"/>
                  <a:gd name="T12" fmla="*/ 0 w 780"/>
                  <a:gd name="T13" fmla="*/ 4 h 7"/>
                  <a:gd name="T14" fmla="*/ 0 w 780"/>
                  <a:gd name="T15" fmla="*/ 7 h 7"/>
                  <a:gd name="T16" fmla="*/ 4 w 780"/>
                  <a:gd name="T17" fmla="*/ 7 h 7"/>
                  <a:gd name="T18" fmla="*/ 0 w 780"/>
                  <a:gd name="T19" fmla="*/ 4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80"/>
                  <a:gd name="T31" fmla="*/ 0 h 7"/>
                  <a:gd name="T32" fmla="*/ 780 w 780"/>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80" h="7">
                    <a:moveTo>
                      <a:pt x="0" y="4"/>
                    </a:moveTo>
                    <a:lnTo>
                      <a:pt x="4" y="7"/>
                    </a:lnTo>
                    <a:lnTo>
                      <a:pt x="780" y="7"/>
                    </a:lnTo>
                    <a:lnTo>
                      <a:pt x="780" y="0"/>
                    </a:lnTo>
                    <a:lnTo>
                      <a:pt x="4" y="0"/>
                    </a:lnTo>
                    <a:lnTo>
                      <a:pt x="8" y="4"/>
                    </a:lnTo>
                    <a:lnTo>
                      <a:pt x="0" y="4"/>
                    </a:lnTo>
                    <a:lnTo>
                      <a:pt x="0" y="7"/>
                    </a:lnTo>
                    <a:lnTo>
                      <a:pt x="4" y="7"/>
                    </a:lnTo>
                    <a:lnTo>
                      <a:pt x="0" y="4"/>
                    </a:lnTo>
                    <a:close/>
                  </a:path>
                </a:pathLst>
              </a:custGeom>
              <a:solidFill>
                <a:srgbClr val="000000"/>
              </a:solidFill>
              <a:ln w="9525">
                <a:noFill/>
                <a:round/>
              </a:ln>
            </p:spPr>
            <p:txBody>
              <a:bodyPr/>
              <a:lstStyle/>
              <a:p>
                <a:endParaRPr lang="en-US"/>
              </a:p>
            </p:txBody>
          </p:sp>
          <p:sp>
            <p:nvSpPr>
              <p:cNvPr id="44347" name="Freeform 518"/>
              <p:cNvSpPr/>
              <p:nvPr/>
            </p:nvSpPr>
            <p:spPr bwMode="auto">
              <a:xfrm>
                <a:off x="3990" y="825"/>
                <a:ext cx="422" cy="2539"/>
              </a:xfrm>
              <a:custGeom>
                <a:avLst/>
                <a:gdLst>
                  <a:gd name="T0" fmla="*/ 415 w 422"/>
                  <a:gd name="T1" fmla="*/ 4 h 2539"/>
                  <a:gd name="T2" fmla="*/ 322 w 422"/>
                  <a:gd name="T3" fmla="*/ 209 h 2539"/>
                  <a:gd name="T4" fmla="*/ 244 w 422"/>
                  <a:gd name="T5" fmla="*/ 401 h 2539"/>
                  <a:gd name="T6" fmla="*/ 177 w 422"/>
                  <a:gd name="T7" fmla="*/ 585 h 2539"/>
                  <a:gd name="T8" fmla="*/ 123 w 422"/>
                  <a:gd name="T9" fmla="*/ 758 h 2539"/>
                  <a:gd name="T10" fmla="*/ 79 w 422"/>
                  <a:gd name="T11" fmla="*/ 923 h 2539"/>
                  <a:gd name="T12" fmla="*/ 46 w 422"/>
                  <a:gd name="T13" fmla="*/ 1080 h 2539"/>
                  <a:gd name="T14" fmla="*/ 21 w 422"/>
                  <a:gd name="T15" fmla="*/ 1232 h 2539"/>
                  <a:gd name="T16" fmla="*/ 8 w 422"/>
                  <a:gd name="T17" fmla="*/ 1380 h 2539"/>
                  <a:gd name="T18" fmla="*/ 0 w 422"/>
                  <a:gd name="T19" fmla="*/ 1522 h 2539"/>
                  <a:gd name="T20" fmla="*/ 2 w 422"/>
                  <a:gd name="T21" fmla="*/ 1664 h 2539"/>
                  <a:gd name="T22" fmla="*/ 8 w 422"/>
                  <a:gd name="T23" fmla="*/ 1806 h 2539"/>
                  <a:gd name="T24" fmla="*/ 21 w 422"/>
                  <a:gd name="T25" fmla="*/ 1946 h 2539"/>
                  <a:gd name="T26" fmla="*/ 59 w 422"/>
                  <a:gd name="T27" fmla="*/ 2235 h 2539"/>
                  <a:gd name="T28" fmla="*/ 109 w 422"/>
                  <a:gd name="T29" fmla="*/ 2539 h 2539"/>
                  <a:gd name="T30" fmla="*/ 90 w 422"/>
                  <a:gd name="T31" fmla="*/ 2383 h 2539"/>
                  <a:gd name="T32" fmla="*/ 46 w 422"/>
                  <a:gd name="T33" fmla="*/ 2088 h 2539"/>
                  <a:gd name="T34" fmla="*/ 21 w 422"/>
                  <a:gd name="T35" fmla="*/ 1875 h 2539"/>
                  <a:gd name="T36" fmla="*/ 12 w 422"/>
                  <a:gd name="T37" fmla="*/ 1735 h 2539"/>
                  <a:gd name="T38" fmla="*/ 8 w 422"/>
                  <a:gd name="T39" fmla="*/ 1595 h 2539"/>
                  <a:gd name="T40" fmla="*/ 12 w 422"/>
                  <a:gd name="T41" fmla="*/ 1451 h 2539"/>
                  <a:gd name="T42" fmla="*/ 21 w 422"/>
                  <a:gd name="T43" fmla="*/ 1307 h 2539"/>
                  <a:gd name="T44" fmla="*/ 40 w 422"/>
                  <a:gd name="T45" fmla="*/ 1157 h 2539"/>
                  <a:gd name="T46" fmla="*/ 69 w 422"/>
                  <a:gd name="T47" fmla="*/ 1004 h 2539"/>
                  <a:gd name="T48" fmla="*/ 107 w 422"/>
                  <a:gd name="T49" fmla="*/ 842 h 2539"/>
                  <a:gd name="T50" fmla="*/ 155 w 422"/>
                  <a:gd name="T51" fmla="*/ 676 h 2539"/>
                  <a:gd name="T52" fmla="*/ 215 w 422"/>
                  <a:gd name="T53" fmla="*/ 497 h 2539"/>
                  <a:gd name="T54" fmla="*/ 288 w 422"/>
                  <a:gd name="T55" fmla="*/ 309 h 2539"/>
                  <a:gd name="T56" fmla="*/ 374 w 422"/>
                  <a:gd name="T57" fmla="*/ 111 h 2539"/>
                  <a:gd name="T58" fmla="*/ 418 w 422"/>
                  <a:gd name="T59" fmla="*/ 8 h 2539"/>
                  <a:gd name="T60" fmla="*/ 416 w 422"/>
                  <a:gd name="T61" fmla="*/ 0 h 2539"/>
                  <a:gd name="T62" fmla="*/ 418 w 422"/>
                  <a:gd name="T63" fmla="*/ 0 h 253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2"/>
                  <a:gd name="T97" fmla="*/ 0 h 2539"/>
                  <a:gd name="T98" fmla="*/ 422 w 422"/>
                  <a:gd name="T99" fmla="*/ 2539 h 253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2" h="2539">
                    <a:moveTo>
                      <a:pt x="418" y="0"/>
                    </a:moveTo>
                    <a:lnTo>
                      <a:pt x="415" y="4"/>
                    </a:lnTo>
                    <a:lnTo>
                      <a:pt x="367" y="108"/>
                    </a:lnTo>
                    <a:lnTo>
                      <a:pt x="322" y="209"/>
                    </a:lnTo>
                    <a:lnTo>
                      <a:pt x="280" y="307"/>
                    </a:lnTo>
                    <a:lnTo>
                      <a:pt x="244" y="401"/>
                    </a:lnTo>
                    <a:lnTo>
                      <a:pt x="207" y="495"/>
                    </a:lnTo>
                    <a:lnTo>
                      <a:pt x="177" y="585"/>
                    </a:lnTo>
                    <a:lnTo>
                      <a:pt x="148" y="672"/>
                    </a:lnTo>
                    <a:lnTo>
                      <a:pt x="123" y="758"/>
                    </a:lnTo>
                    <a:lnTo>
                      <a:pt x="100" y="841"/>
                    </a:lnTo>
                    <a:lnTo>
                      <a:pt x="79" y="923"/>
                    </a:lnTo>
                    <a:lnTo>
                      <a:pt x="61" y="1002"/>
                    </a:lnTo>
                    <a:lnTo>
                      <a:pt x="46" y="1080"/>
                    </a:lnTo>
                    <a:lnTo>
                      <a:pt x="33" y="1157"/>
                    </a:lnTo>
                    <a:lnTo>
                      <a:pt x="21" y="1232"/>
                    </a:lnTo>
                    <a:lnTo>
                      <a:pt x="13" y="1305"/>
                    </a:lnTo>
                    <a:lnTo>
                      <a:pt x="8" y="1380"/>
                    </a:lnTo>
                    <a:lnTo>
                      <a:pt x="4" y="1451"/>
                    </a:lnTo>
                    <a:lnTo>
                      <a:pt x="0" y="1522"/>
                    </a:lnTo>
                    <a:lnTo>
                      <a:pt x="0" y="1595"/>
                    </a:lnTo>
                    <a:lnTo>
                      <a:pt x="2" y="1664"/>
                    </a:lnTo>
                    <a:lnTo>
                      <a:pt x="4" y="1735"/>
                    </a:lnTo>
                    <a:lnTo>
                      <a:pt x="8" y="1806"/>
                    </a:lnTo>
                    <a:lnTo>
                      <a:pt x="13" y="1875"/>
                    </a:lnTo>
                    <a:lnTo>
                      <a:pt x="21" y="1946"/>
                    </a:lnTo>
                    <a:lnTo>
                      <a:pt x="38" y="2090"/>
                    </a:lnTo>
                    <a:lnTo>
                      <a:pt x="59" y="2235"/>
                    </a:lnTo>
                    <a:lnTo>
                      <a:pt x="83" y="2385"/>
                    </a:lnTo>
                    <a:lnTo>
                      <a:pt x="109" y="2539"/>
                    </a:lnTo>
                    <a:lnTo>
                      <a:pt x="117" y="2539"/>
                    </a:lnTo>
                    <a:lnTo>
                      <a:pt x="90" y="2383"/>
                    </a:lnTo>
                    <a:lnTo>
                      <a:pt x="67" y="2233"/>
                    </a:lnTo>
                    <a:lnTo>
                      <a:pt x="46" y="2088"/>
                    </a:lnTo>
                    <a:lnTo>
                      <a:pt x="29" y="1946"/>
                    </a:lnTo>
                    <a:lnTo>
                      <a:pt x="21" y="1875"/>
                    </a:lnTo>
                    <a:lnTo>
                      <a:pt x="15" y="1804"/>
                    </a:lnTo>
                    <a:lnTo>
                      <a:pt x="12" y="1735"/>
                    </a:lnTo>
                    <a:lnTo>
                      <a:pt x="10" y="1664"/>
                    </a:lnTo>
                    <a:lnTo>
                      <a:pt x="8" y="1595"/>
                    </a:lnTo>
                    <a:lnTo>
                      <a:pt x="10" y="1524"/>
                    </a:lnTo>
                    <a:lnTo>
                      <a:pt x="12" y="1451"/>
                    </a:lnTo>
                    <a:lnTo>
                      <a:pt x="15" y="1380"/>
                    </a:lnTo>
                    <a:lnTo>
                      <a:pt x="21" y="1307"/>
                    </a:lnTo>
                    <a:lnTo>
                      <a:pt x="31" y="1232"/>
                    </a:lnTo>
                    <a:lnTo>
                      <a:pt x="40" y="1157"/>
                    </a:lnTo>
                    <a:lnTo>
                      <a:pt x="54" y="1082"/>
                    </a:lnTo>
                    <a:lnTo>
                      <a:pt x="69" y="1004"/>
                    </a:lnTo>
                    <a:lnTo>
                      <a:pt x="86" y="925"/>
                    </a:lnTo>
                    <a:lnTo>
                      <a:pt x="107" y="842"/>
                    </a:lnTo>
                    <a:lnTo>
                      <a:pt x="131" y="760"/>
                    </a:lnTo>
                    <a:lnTo>
                      <a:pt x="155" y="676"/>
                    </a:lnTo>
                    <a:lnTo>
                      <a:pt x="184" y="587"/>
                    </a:lnTo>
                    <a:lnTo>
                      <a:pt x="215" y="497"/>
                    </a:lnTo>
                    <a:lnTo>
                      <a:pt x="250" y="405"/>
                    </a:lnTo>
                    <a:lnTo>
                      <a:pt x="288" y="309"/>
                    </a:lnTo>
                    <a:lnTo>
                      <a:pt x="330" y="211"/>
                    </a:lnTo>
                    <a:lnTo>
                      <a:pt x="374" y="111"/>
                    </a:lnTo>
                    <a:lnTo>
                      <a:pt x="422" y="6"/>
                    </a:lnTo>
                    <a:lnTo>
                      <a:pt x="418" y="8"/>
                    </a:lnTo>
                    <a:lnTo>
                      <a:pt x="418" y="0"/>
                    </a:lnTo>
                    <a:lnTo>
                      <a:pt x="416" y="0"/>
                    </a:lnTo>
                    <a:lnTo>
                      <a:pt x="415" y="4"/>
                    </a:lnTo>
                    <a:lnTo>
                      <a:pt x="418" y="0"/>
                    </a:lnTo>
                    <a:close/>
                  </a:path>
                </a:pathLst>
              </a:custGeom>
              <a:solidFill>
                <a:srgbClr val="000000"/>
              </a:solidFill>
              <a:ln w="9525">
                <a:noFill/>
                <a:round/>
              </a:ln>
            </p:spPr>
            <p:txBody>
              <a:bodyPr/>
              <a:lstStyle/>
              <a:p>
                <a:endParaRPr lang="en-US"/>
              </a:p>
            </p:txBody>
          </p:sp>
          <p:sp>
            <p:nvSpPr>
              <p:cNvPr id="44348" name="Freeform 519"/>
              <p:cNvSpPr/>
              <p:nvPr/>
            </p:nvSpPr>
            <p:spPr bwMode="auto">
              <a:xfrm>
                <a:off x="2165" y="3047"/>
                <a:ext cx="1815" cy="15"/>
              </a:xfrm>
              <a:custGeom>
                <a:avLst/>
                <a:gdLst>
                  <a:gd name="T0" fmla="*/ 1815 w 1815"/>
                  <a:gd name="T1" fmla="*/ 8 h 15"/>
                  <a:gd name="T2" fmla="*/ 1815 w 1815"/>
                  <a:gd name="T3" fmla="*/ 0 h 15"/>
                  <a:gd name="T4" fmla="*/ 0 w 1815"/>
                  <a:gd name="T5" fmla="*/ 0 h 15"/>
                  <a:gd name="T6" fmla="*/ 0 w 1815"/>
                  <a:gd name="T7" fmla="*/ 15 h 15"/>
                  <a:gd name="T8" fmla="*/ 1815 w 1815"/>
                  <a:gd name="T9" fmla="*/ 15 h 15"/>
                  <a:gd name="T10" fmla="*/ 1815 w 1815"/>
                  <a:gd name="T11" fmla="*/ 8 h 15"/>
                  <a:gd name="T12" fmla="*/ 0 60000 65536"/>
                  <a:gd name="T13" fmla="*/ 0 60000 65536"/>
                  <a:gd name="T14" fmla="*/ 0 60000 65536"/>
                  <a:gd name="T15" fmla="*/ 0 60000 65536"/>
                  <a:gd name="T16" fmla="*/ 0 60000 65536"/>
                  <a:gd name="T17" fmla="*/ 0 60000 65536"/>
                  <a:gd name="T18" fmla="*/ 0 w 1815"/>
                  <a:gd name="T19" fmla="*/ 0 h 15"/>
                  <a:gd name="T20" fmla="*/ 1815 w 1815"/>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1815" h="15">
                    <a:moveTo>
                      <a:pt x="1815" y="8"/>
                    </a:moveTo>
                    <a:lnTo>
                      <a:pt x="1815" y="0"/>
                    </a:lnTo>
                    <a:lnTo>
                      <a:pt x="0" y="0"/>
                    </a:lnTo>
                    <a:lnTo>
                      <a:pt x="0" y="15"/>
                    </a:lnTo>
                    <a:lnTo>
                      <a:pt x="1815" y="15"/>
                    </a:lnTo>
                    <a:lnTo>
                      <a:pt x="1815" y="8"/>
                    </a:lnTo>
                    <a:close/>
                  </a:path>
                </a:pathLst>
              </a:custGeom>
              <a:solidFill>
                <a:srgbClr val="FF9900"/>
              </a:solidFill>
              <a:ln w="9525">
                <a:noFill/>
                <a:round/>
              </a:ln>
            </p:spPr>
            <p:txBody>
              <a:bodyPr/>
              <a:lstStyle/>
              <a:p>
                <a:endParaRPr lang="en-US"/>
              </a:p>
            </p:txBody>
          </p:sp>
          <p:sp>
            <p:nvSpPr>
              <p:cNvPr id="44349" name="Freeform 520"/>
              <p:cNvSpPr/>
              <p:nvPr/>
            </p:nvSpPr>
            <p:spPr bwMode="auto">
              <a:xfrm>
                <a:off x="4765" y="3047"/>
                <a:ext cx="81" cy="15"/>
              </a:xfrm>
              <a:custGeom>
                <a:avLst/>
                <a:gdLst>
                  <a:gd name="T0" fmla="*/ 0 w 81"/>
                  <a:gd name="T1" fmla="*/ 8 h 15"/>
                  <a:gd name="T2" fmla="*/ 0 w 81"/>
                  <a:gd name="T3" fmla="*/ 15 h 15"/>
                  <a:gd name="T4" fmla="*/ 81 w 81"/>
                  <a:gd name="T5" fmla="*/ 15 h 15"/>
                  <a:gd name="T6" fmla="*/ 81 w 81"/>
                  <a:gd name="T7" fmla="*/ 0 h 15"/>
                  <a:gd name="T8" fmla="*/ 0 w 81"/>
                  <a:gd name="T9" fmla="*/ 0 h 15"/>
                  <a:gd name="T10" fmla="*/ 0 w 81"/>
                  <a:gd name="T11" fmla="*/ 8 h 15"/>
                  <a:gd name="T12" fmla="*/ 0 60000 65536"/>
                  <a:gd name="T13" fmla="*/ 0 60000 65536"/>
                  <a:gd name="T14" fmla="*/ 0 60000 65536"/>
                  <a:gd name="T15" fmla="*/ 0 60000 65536"/>
                  <a:gd name="T16" fmla="*/ 0 60000 65536"/>
                  <a:gd name="T17" fmla="*/ 0 60000 65536"/>
                  <a:gd name="T18" fmla="*/ 0 w 81"/>
                  <a:gd name="T19" fmla="*/ 0 h 15"/>
                  <a:gd name="T20" fmla="*/ 81 w 81"/>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81" h="15">
                    <a:moveTo>
                      <a:pt x="0" y="8"/>
                    </a:moveTo>
                    <a:lnTo>
                      <a:pt x="0" y="15"/>
                    </a:lnTo>
                    <a:lnTo>
                      <a:pt x="81" y="15"/>
                    </a:lnTo>
                    <a:lnTo>
                      <a:pt x="81" y="0"/>
                    </a:lnTo>
                    <a:lnTo>
                      <a:pt x="0" y="0"/>
                    </a:lnTo>
                    <a:lnTo>
                      <a:pt x="0" y="8"/>
                    </a:lnTo>
                    <a:close/>
                  </a:path>
                </a:pathLst>
              </a:custGeom>
              <a:solidFill>
                <a:srgbClr val="FF6600"/>
              </a:solidFill>
              <a:ln w="9525">
                <a:noFill/>
                <a:round/>
              </a:ln>
            </p:spPr>
            <p:txBody>
              <a:bodyPr/>
              <a:lstStyle/>
              <a:p>
                <a:endParaRPr lang="en-US"/>
              </a:p>
            </p:txBody>
          </p:sp>
          <p:sp>
            <p:nvSpPr>
              <p:cNvPr id="44350" name="Freeform 521"/>
              <p:cNvSpPr/>
              <p:nvPr/>
            </p:nvSpPr>
            <p:spPr bwMode="auto">
              <a:xfrm>
                <a:off x="4051" y="3057"/>
                <a:ext cx="828" cy="307"/>
              </a:xfrm>
              <a:custGeom>
                <a:avLst/>
                <a:gdLst>
                  <a:gd name="T0" fmla="*/ 680 w 828"/>
                  <a:gd name="T1" fmla="*/ 0 h 307"/>
                  <a:gd name="T2" fmla="*/ 828 w 828"/>
                  <a:gd name="T3" fmla="*/ 307 h 307"/>
                  <a:gd name="T4" fmla="*/ 52 w 828"/>
                  <a:gd name="T5" fmla="*/ 307 h 307"/>
                  <a:gd name="T6" fmla="*/ 0 w 828"/>
                  <a:gd name="T7" fmla="*/ 0 h 307"/>
                  <a:gd name="T8" fmla="*/ 680 w 828"/>
                  <a:gd name="T9" fmla="*/ 0 h 307"/>
                  <a:gd name="T10" fmla="*/ 0 60000 65536"/>
                  <a:gd name="T11" fmla="*/ 0 60000 65536"/>
                  <a:gd name="T12" fmla="*/ 0 60000 65536"/>
                  <a:gd name="T13" fmla="*/ 0 60000 65536"/>
                  <a:gd name="T14" fmla="*/ 0 60000 65536"/>
                  <a:gd name="T15" fmla="*/ 0 w 828"/>
                  <a:gd name="T16" fmla="*/ 0 h 307"/>
                  <a:gd name="T17" fmla="*/ 828 w 828"/>
                  <a:gd name="T18" fmla="*/ 307 h 307"/>
                </a:gdLst>
                <a:ahLst/>
                <a:cxnLst>
                  <a:cxn ang="T10">
                    <a:pos x="T0" y="T1"/>
                  </a:cxn>
                  <a:cxn ang="T11">
                    <a:pos x="T2" y="T3"/>
                  </a:cxn>
                  <a:cxn ang="T12">
                    <a:pos x="T4" y="T5"/>
                  </a:cxn>
                  <a:cxn ang="T13">
                    <a:pos x="T6" y="T7"/>
                  </a:cxn>
                  <a:cxn ang="T14">
                    <a:pos x="T8" y="T9"/>
                  </a:cxn>
                </a:cxnLst>
                <a:rect l="T15" t="T16" r="T17" b="T18"/>
                <a:pathLst>
                  <a:path w="828" h="307">
                    <a:moveTo>
                      <a:pt x="680" y="0"/>
                    </a:moveTo>
                    <a:lnTo>
                      <a:pt x="828" y="307"/>
                    </a:lnTo>
                    <a:lnTo>
                      <a:pt x="52" y="307"/>
                    </a:lnTo>
                    <a:lnTo>
                      <a:pt x="0" y="0"/>
                    </a:lnTo>
                    <a:lnTo>
                      <a:pt x="680" y="0"/>
                    </a:lnTo>
                    <a:close/>
                  </a:path>
                </a:pathLst>
              </a:custGeom>
              <a:solidFill>
                <a:srgbClr val="0066FF"/>
              </a:solidFill>
              <a:ln w="9525">
                <a:noFill/>
                <a:round/>
              </a:ln>
            </p:spPr>
            <p:txBody>
              <a:bodyPr/>
              <a:lstStyle/>
              <a:p>
                <a:endParaRPr lang="en-US"/>
              </a:p>
            </p:txBody>
          </p:sp>
          <p:sp>
            <p:nvSpPr>
              <p:cNvPr id="44351" name="Freeform 522"/>
              <p:cNvSpPr/>
              <p:nvPr/>
            </p:nvSpPr>
            <p:spPr bwMode="auto">
              <a:xfrm>
                <a:off x="4727" y="3055"/>
                <a:ext cx="157" cy="312"/>
              </a:xfrm>
              <a:custGeom>
                <a:avLst/>
                <a:gdLst>
                  <a:gd name="T0" fmla="*/ 152 w 157"/>
                  <a:gd name="T1" fmla="*/ 312 h 312"/>
                  <a:gd name="T2" fmla="*/ 155 w 157"/>
                  <a:gd name="T3" fmla="*/ 307 h 312"/>
                  <a:gd name="T4" fmla="*/ 8 w 157"/>
                  <a:gd name="T5" fmla="*/ 0 h 312"/>
                  <a:gd name="T6" fmla="*/ 0 w 157"/>
                  <a:gd name="T7" fmla="*/ 3 h 312"/>
                  <a:gd name="T8" fmla="*/ 148 w 157"/>
                  <a:gd name="T9" fmla="*/ 310 h 312"/>
                  <a:gd name="T10" fmla="*/ 152 w 157"/>
                  <a:gd name="T11" fmla="*/ 305 h 312"/>
                  <a:gd name="T12" fmla="*/ 152 w 157"/>
                  <a:gd name="T13" fmla="*/ 312 h 312"/>
                  <a:gd name="T14" fmla="*/ 157 w 157"/>
                  <a:gd name="T15" fmla="*/ 312 h 312"/>
                  <a:gd name="T16" fmla="*/ 155 w 157"/>
                  <a:gd name="T17" fmla="*/ 307 h 312"/>
                  <a:gd name="T18" fmla="*/ 152 w 157"/>
                  <a:gd name="T19" fmla="*/ 312 h 312"/>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57"/>
                  <a:gd name="T31" fmla="*/ 0 h 312"/>
                  <a:gd name="T32" fmla="*/ 157 w 157"/>
                  <a:gd name="T33" fmla="*/ 312 h 312"/>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57" h="312">
                    <a:moveTo>
                      <a:pt x="152" y="312"/>
                    </a:moveTo>
                    <a:lnTo>
                      <a:pt x="155" y="307"/>
                    </a:lnTo>
                    <a:lnTo>
                      <a:pt x="8" y="0"/>
                    </a:lnTo>
                    <a:lnTo>
                      <a:pt x="0" y="3"/>
                    </a:lnTo>
                    <a:lnTo>
                      <a:pt x="148" y="310"/>
                    </a:lnTo>
                    <a:lnTo>
                      <a:pt x="152" y="305"/>
                    </a:lnTo>
                    <a:lnTo>
                      <a:pt x="152" y="312"/>
                    </a:lnTo>
                    <a:lnTo>
                      <a:pt x="157" y="312"/>
                    </a:lnTo>
                    <a:lnTo>
                      <a:pt x="155" y="307"/>
                    </a:lnTo>
                    <a:lnTo>
                      <a:pt x="152" y="312"/>
                    </a:lnTo>
                    <a:close/>
                  </a:path>
                </a:pathLst>
              </a:custGeom>
              <a:solidFill>
                <a:srgbClr val="000000"/>
              </a:solidFill>
              <a:ln w="9525">
                <a:noFill/>
                <a:round/>
              </a:ln>
            </p:spPr>
            <p:txBody>
              <a:bodyPr/>
              <a:lstStyle/>
              <a:p>
                <a:endParaRPr lang="en-US"/>
              </a:p>
            </p:txBody>
          </p:sp>
          <p:sp>
            <p:nvSpPr>
              <p:cNvPr id="44352" name="Freeform 523"/>
              <p:cNvSpPr/>
              <p:nvPr/>
            </p:nvSpPr>
            <p:spPr bwMode="auto">
              <a:xfrm>
                <a:off x="4099" y="3360"/>
                <a:ext cx="780" cy="7"/>
              </a:xfrm>
              <a:custGeom>
                <a:avLst/>
                <a:gdLst>
                  <a:gd name="T0" fmla="*/ 0 w 780"/>
                  <a:gd name="T1" fmla="*/ 4 h 7"/>
                  <a:gd name="T2" fmla="*/ 4 w 780"/>
                  <a:gd name="T3" fmla="*/ 7 h 7"/>
                  <a:gd name="T4" fmla="*/ 780 w 780"/>
                  <a:gd name="T5" fmla="*/ 7 h 7"/>
                  <a:gd name="T6" fmla="*/ 780 w 780"/>
                  <a:gd name="T7" fmla="*/ 0 h 7"/>
                  <a:gd name="T8" fmla="*/ 4 w 780"/>
                  <a:gd name="T9" fmla="*/ 0 h 7"/>
                  <a:gd name="T10" fmla="*/ 8 w 780"/>
                  <a:gd name="T11" fmla="*/ 4 h 7"/>
                  <a:gd name="T12" fmla="*/ 0 w 780"/>
                  <a:gd name="T13" fmla="*/ 4 h 7"/>
                  <a:gd name="T14" fmla="*/ 0 w 780"/>
                  <a:gd name="T15" fmla="*/ 7 h 7"/>
                  <a:gd name="T16" fmla="*/ 4 w 780"/>
                  <a:gd name="T17" fmla="*/ 7 h 7"/>
                  <a:gd name="T18" fmla="*/ 0 w 780"/>
                  <a:gd name="T19" fmla="*/ 4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780"/>
                  <a:gd name="T31" fmla="*/ 0 h 7"/>
                  <a:gd name="T32" fmla="*/ 780 w 780"/>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780" h="7">
                    <a:moveTo>
                      <a:pt x="0" y="4"/>
                    </a:moveTo>
                    <a:lnTo>
                      <a:pt x="4" y="7"/>
                    </a:lnTo>
                    <a:lnTo>
                      <a:pt x="780" y="7"/>
                    </a:lnTo>
                    <a:lnTo>
                      <a:pt x="780" y="0"/>
                    </a:lnTo>
                    <a:lnTo>
                      <a:pt x="4" y="0"/>
                    </a:lnTo>
                    <a:lnTo>
                      <a:pt x="8" y="4"/>
                    </a:lnTo>
                    <a:lnTo>
                      <a:pt x="0" y="4"/>
                    </a:lnTo>
                    <a:lnTo>
                      <a:pt x="0" y="7"/>
                    </a:lnTo>
                    <a:lnTo>
                      <a:pt x="4" y="7"/>
                    </a:lnTo>
                    <a:lnTo>
                      <a:pt x="0" y="4"/>
                    </a:lnTo>
                    <a:close/>
                  </a:path>
                </a:pathLst>
              </a:custGeom>
              <a:solidFill>
                <a:srgbClr val="000000"/>
              </a:solidFill>
              <a:ln w="9525">
                <a:noFill/>
                <a:round/>
              </a:ln>
            </p:spPr>
            <p:txBody>
              <a:bodyPr/>
              <a:lstStyle/>
              <a:p>
                <a:endParaRPr lang="en-US"/>
              </a:p>
            </p:txBody>
          </p:sp>
          <p:sp>
            <p:nvSpPr>
              <p:cNvPr id="44353" name="Freeform 524"/>
              <p:cNvSpPr/>
              <p:nvPr/>
            </p:nvSpPr>
            <p:spPr bwMode="auto">
              <a:xfrm>
                <a:off x="4048" y="3053"/>
                <a:ext cx="59" cy="311"/>
              </a:xfrm>
              <a:custGeom>
                <a:avLst/>
                <a:gdLst>
                  <a:gd name="T0" fmla="*/ 3 w 59"/>
                  <a:gd name="T1" fmla="*/ 0 h 311"/>
                  <a:gd name="T2" fmla="*/ 0 w 59"/>
                  <a:gd name="T3" fmla="*/ 4 h 311"/>
                  <a:gd name="T4" fmla="*/ 51 w 59"/>
                  <a:gd name="T5" fmla="*/ 311 h 311"/>
                  <a:gd name="T6" fmla="*/ 59 w 59"/>
                  <a:gd name="T7" fmla="*/ 311 h 311"/>
                  <a:gd name="T8" fmla="*/ 7 w 59"/>
                  <a:gd name="T9" fmla="*/ 2 h 311"/>
                  <a:gd name="T10" fmla="*/ 3 w 59"/>
                  <a:gd name="T11" fmla="*/ 7 h 311"/>
                  <a:gd name="T12" fmla="*/ 3 w 59"/>
                  <a:gd name="T13" fmla="*/ 0 h 311"/>
                  <a:gd name="T14" fmla="*/ 0 w 59"/>
                  <a:gd name="T15" fmla="*/ 0 h 311"/>
                  <a:gd name="T16" fmla="*/ 0 w 59"/>
                  <a:gd name="T17" fmla="*/ 4 h 311"/>
                  <a:gd name="T18" fmla="*/ 3 w 59"/>
                  <a:gd name="T19" fmla="*/ 0 h 31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9"/>
                  <a:gd name="T31" fmla="*/ 0 h 311"/>
                  <a:gd name="T32" fmla="*/ 59 w 59"/>
                  <a:gd name="T33" fmla="*/ 311 h 311"/>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9" h="311">
                    <a:moveTo>
                      <a:pt x="3" y="0"/>
                    </a:moveTo>
                    <a:lnTo>
                      <a:pt x="0" y="4"/>
                    </a:lnTo>
                    <a:lnTo>
                      <a:pt x="51" y="311"/>
                    </a:lnTo>
                    <a:lnTo>
                      <a:pt x="59" y="311"/>
                    </a:lnTo>
                    <a:lnTo>
                      <a:pt x="7" y="2"/>
                    </a:lnTo>
                    <a:lnTo>
                      <a:pt x="3" y="7"/>
                    </a:lnTo>
                    <a:lnTo>
                      <a:pt x="3" y="0"/>
                    </a:lnTo>
                    <a:lnTo>
                      <a:pt x="0" y="0"/>
                    </a:lnTo>
                    <a:lnTo>
                      <a:pt x="0" y="4"/>
                    </a:lnTo>
                    <a:lnTo>
                      <a:pt x="3" y="0"/>
                    </a:lnTo>
                    <a:close/>
                  </a:path>
                </a:pathLst>
              </a:custGeom>
              <a:solidFill>
                <a:srgbClr val="000000"/>
              </a:solidFill>
              <a:ln w="9525">
                <a:noFill/>
                <a:round/>
              </a:ln>
            </p:spPr>
            <p:txBody>
              <a:bodyPr/>
              <a:lstStyle/>
              <a:p>
                <a:endParaRPr lang="en-US"/>
              </a:p>
            </p:txBody>
          </p:sp>
          <p:sp>
            <p:nvSpPr>
              <p:cNvPr id="44354" name="Freeform 525"/>
              <p:cNvSpPr/>
              <p:nvPr/>
            </p:nvSpPr>
            <p:spPr bwMode="auto">
              <a:xfrm>
                <a:off x="4051" y="3053"/>
                <a:ext cx="684" cy="7"/>
              </a:xfrm>
              <a:custGeom>
                <a:avLst/>
                <a:gdLst>
                  <a:gd name="T0" fmla="*/ 684 w 684"/>
                  <a:gd name="T1" fmla="*/ 2 h 7"/>
                  <a:gd name="T2" fmla="*/ 680 w 684"/>
                  <a:gd name="T3" fmla="*/ 0 h 7"/>
                  <a:gd name="T4" fmla="*/ 0 w 684"/>
                  <a:gd name="T5" fmla="*/ 0 h 7"/>
                  <a:gd name="T6" fmla="*/ 0 w 684"/>
                  <a:gd name="T7" fmla="*/ 7 h 7"/>
                  <a:gd name="T8" fmla="*/ 680 w 684"/>
                  <a:gd name="T9" fmla="*/ 7 h 7"/>
                  <a:gd name="T10" fmla="*/ 676 w 684"/>
                  <a:gd name="T11" fmla="*/ 5 h 7"/>
                  <a:gd name="T12" fmla="*/ 684 w 684"/>
                  <a:gd name="T13" fmla="*/ 2 h 7"/>
                  <a:gd name="T14" fmla="*/ 682 w 684"/>
                  <a:gd name="T15" fmla="*/ 0 h 7"/>
                  <a:gd name="T16" fmla="*/ 680 w 684"/>
                  <a:gd name="T17" fmla="*/ 0 h 7"/>
                  <a:gd name="T18" fmla="*/ 684 w 684"/>
                  <a:gd name="T19" fmla="*/ 2 h 7"/>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684"/>
                  <a:gd name="T31" fmla="*/ 0 h 7"/>
                  <a:gd name="T32" fmla="*/ 684 w 684"/>
                  <a:gd name="T33" fmla="*/ 7 h 7"/>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684" h="7">
                    <a:moveTo>
                      <a:pt x="684" y="2"/>
                    </a:moveTo>
                    <a:lnTo>
                      <a:pt x="680" y="0"/>
                    </a:lnTo>
                    <a:lnTo>
                      <a:pt x="0" y="0"/>
                    </a:lnTo>
                    <a:lnTo>
                      <a:pt x="0" y="7"/>
                    </a:lnTo>
                    <a:lnTo>
                      <a:pt x="680" y="7"/>
                    </a:lnTo>
                    <a:lnTo>
                      <a:pt x="676" y="5"/>
                    </a:lnTo>
                    <a:lnTo>
                      <a:pt x="684" y="2"/>
                    </a:lnTo>
                    <a:lnTo>
                      <a:pt x="682" y="0"/>
                    </a:lnTo>
                    <a:lnTo>
                      <a:pt x="680" y="0"/>
                    </a:lnTo>
                    <a:lnTo>
                      <a:pt x="684" y="2"/>
                    </a:lnTo>
                    <a:close/>
                  </a:path>
                </a:pathLst>
              </a:custGeom>
              <a:solidFill>
                <a:srgbClr val="000000"/>
              </a:solidFill>
              <a:ln w="9525">
                <a:noFill/>
                <a:round/>
              </a:ln>
            </p:spPr>
            <p:txBody>
              <a:bodyPr/>
              <a:lstStyle/>
              <a:p>
                <a:endParaRPr lang="en-US"/>
              </a:p>
            </p:txBody>
          </p:sp>
          <p:sp>
            <p:nvSpPr>
              <p:cNvPr id="44355" name="Freeform 526"/>
              <p:cNvSpPr/>
              <p:nvPr/>
            </p:nvSpPr>
            <p:spPr bwMode="auto">
              <a:xfrm>
                <a:off x="4161" y="829"/>
                <a:ext cx="255" cy="2538"/>
              </a:xfrm>
              <a:custGeom>
                <a:avLst/>
                <a:gdLst>
                  <a:gd name="T0" fmla="*/ 215 w 255"/>
                  <a:gd name="T1" fmla="*/ 2521 h 2538"/>
                  <a:gd name="T2" fmla="*/ 192 w 255"/>
                  <a:gd name="T3" fmla="*/ 2490 h 2538"/>
                  <a:gd name="T4" fmla="*/ 161 w 255"/>
                  <a:gd name="T5" fmla="*/ 2433 h 2538"/>
                  <a:gd name="T6" fmla="*/ 123 w 255"/>
                  <a:gd name="T7" fmla="*/ 2335 h 2538"/>
                  <a:gd name="T8" fmla="*/ 88 w 255"/>
                  <a:gd name="T9" fmla="*/ 2218 h 2538"/>
                  <a:gd name="T10" fmla="*/ 59 w 255"/>
                  <a:gd name="T11" fmla="*/ 2082 h 2538"/>
                  <a:gd name="T12" fmla="*/ 36 w 255"/>
                  <a:gd name="T13" fmla="*/ 1928 h 2538"/>
                  <a:gd name="T14" fmla="*/ 21 w 255"/>
                  <a:gd name="T15" fmla="*/ 1763 h 2538"/>
                  <a:gd name="T16" fmla="*/ 11 w 255"/>
                  <a:gd name="T17" fmla="*/ 1587 h 2538"/>
                  <a:gd name="T18" fmla="*/ 9 w 255"/>
                  <a:gd name="T19" fmla="*/ 1403 h 2538"/>
                  <a:gd name="T20" fmla="*/ 13 w 255"/>
                  <a:gd name="T21" fmla="*/ 1211 h 2538"/>
                  <a:gd name="T22" fmla="*/ 27 w 255"/>
                  <a:gd name="T23" fmla="*/ 1017 h 2538"/>
                  <a:gd name="T24" fmla="*/ 48 w 255"/>
                  <a:gd name="T25" fmla="*/ 823 h 2538"/>
                  <a:gd name="T26" fmla="*/ 77 w 255"/>
                  <a:gd name="T27" fmla="*/ 629 h 2538"/>
                  <a:gd name="T28" fmla="*/ 115 w 255"/>
                  <a:gd name="T29" fmla="*/ 439 h 2538"/>
                  <a:gd name="T30" fmla="*/ 163 w 255"/>
                  <a:gd name="T31" fmla="*/ 257 h 2538"/>
                  <a:gd name="T32" fmla="*/ 222 w 255"/>
                  <a:gd name="T33" fmla="*/ 84 h 2538"/>
                  <a:gd name="T34" fmla="*/ 247 w 255"/>
                  <a:gd name="T35" fmla="*/ 0 h 2538"/>
                  <a:gd name="T36" fmla="*/ 184 w 255"/>
                  <a:gd name="T37" fmla="*/ 167 h 2538"/>
                  <a:gd name="T38" fmla="*/ 130 w 255"/>
                  <a:gd name="T39" fmla="*/ 345 h 2538"/>
                  <a:gd name="T40" fmla="*/ 86 w 255"/>
                  <a:gd name="T41" fmla="*/ 531 h 2538"/>
                  <a:gd name="T42" fmla="*/ 54 w 255"/>
                  <a:gd name="T43" fmla="*/ 723 h 2538"/>
                  <a:gd name="T44" fmla="*/ 27 w 255"/>
                  <a:gd name="T45" fmla="*/ 919 h 2538"/>
                  <a:gd name="T46" fmla="*/ 11 w 255"/>
                  <a:gd name="T47" fmla="*/ 1115 h 2538"/>
                  <a:gd name="T48" fmla="*/ 2 w 255"/>
                  <a:gd name="T49" fmla="*/ 1307 h 2538"/>
                  <a:gd name="T50" fmla="*/ 2 w 255"/>
                  <a:gd name="T51" fmla="*/ 1495 h 2538"/>
                  <a:gd name="T52" fmla="*/ 7 w 255"/>
                  <a:gd name="T53" fmla="*/ 1677 h 2538"/>
                  <a:gd name="T54" fmla="*/ 21 w 255"/>
                  <a:gd name="T55" fmla="*/ 1848 h 2538"/>
                  <a:gd name="T56" fmla="*/ 40 w 255"/>
                  <a:gd name="T57" fmla="*/ 2009 h 2538"/>
                  <a:gd name="T58" fmla="*/ 65 w 255"/>
                  <a:gd name="T59" fmla="*/ 2153 h 2538"/>
                  <a:gd name="T60" fmla="*/ 96 w 255"/>
                  <a:gd name="T61" fmla="*/ 2281 h 2538"/>
                  <a:gd name="T62" fmla="*/ 132 w 255"/>
                  <a:gd name="T63" fmla="*/ 2391 h 2538"/>
                  <a:gd name="T64" fmla="*/ 174 w 255"/>
                  <a:gd name="T65" fmla="*/ 2477 h 2538"/>
                  <a:gd name="T66" fmla="*/ 198 w 255"/>
                  <a:gd name="T67" fmla="*/ 2512 h 2538"/>
                  <a:gd name="T68" fmla="*/ 221 w 255"/>
                  <a:gd name="T69" fmla="*/ 2538 h 253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55"/>
                  <a:gd name="T106" fmla="*/ 0 h 2538"/>
                  <a:gd name="T107" fmla="*/ 255 w 255"/>
                  <a:gd name="T108" fmla="*/ 2538 h 253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55" h="2538">
                    <a:moveTo>
                      <a:pt x="226" y="2535"/>
                    </a:moveTo>
                    <a:lnTo>
                      <a:pt x="215" y="2521"/>
                    </a:lnTo>
                    <a:lnTo>
                      <a:pt x="203" y="2506"/>
                    </a:lnTo>
                    <a:lnTo>
                      <a:pt x="192" y="2490"/>
                    </a:lnTo>
                    <a:lnTo>
                      <a:pt x="182" y="2473"/>
                    </a:lnTo>
                    <a:lnTo>
                      <a:pt x="161" y="2433"/>
                    </a:lnTo>
                    <a:lnTo>
                      <a:pt x="140" y="2387"/>
                    </a:lnTo>
                    <a:lnTo>
                      <a:pt x="123" y="2335"/>
                    </a:lnTo>
                    <a:lnTo>
                      <a:pt x="103" y="2279"/>
                    </a:lnTo>
                    <a:lnTo>
                      <a:pt x="88" y="2218"/>
                    </a:lnTo>
                    <a:lnTo>
                      <a:pt x="73" y="2153"/>
                    </a:lnTo>
                    <a:lnTo>
                      <a:pt x="59" y="2082"/>
                    </a:lnTo>
                    <a:lnTo>
                      <a:pt x="48" y="2007"/>
                    </a:lnTo>
                    <a:lnTo>
                      <a:pt x="36" y="1928"/>
                    </a:lnTo>
                    <a:lnTo>
                      <a:pt x="29" y="1848"/>
                    </a:lnTo>
                    <a:lnTo>
                      <a:pt x="21" y="1763"/>
                    </a:lnTo>
                    <a:lnTo>
                      <a:pt x="15" y="1677"/>
                    </a:lnTo>
                    <a:lnTo>
                      <a:pt x="11" y="1587"/>
                    </a:lnTo>
                    <a:lnTo>
                      <a:pt x="9" y="1495"/>
                    </a:lnTo>
                    <a:lnTo>
                      <a:pt x="9" y="1403"/>
                    </a:lnTo>
                    <a:lnTo>
                      <a:pt x="9" y="1307"/>
                    </a:lnTo>
                    <a:lnTo>
                      <a:pt x="13" y="1211"/>
                    </a:lnTo>
                    <a:lnTo>
                      <a:pt x="19" y="1115"/>
                    </a:lnTo>
                    <a:lnTo>
                      <a:pt x="27" y="1017"/>
                    </a:lnTo>
                    <a:lnTo>
                      <a:pt x="36" y="919"/>
                    </a:lnTo>
                    <a:lnTo>
                      <a:pt x="48" y="823"/>
                    </a:lnTo>
                    <a:lnTo>
                      <a:pt x="61" y="725"/>
                    </a:lnTo>
                    <a:lnTo>
                      <a:pt x="77" y="629"/>
                    </a:lnTo>
                    <a:lnTo>
                      <a:pt x="96" y="533"/>
                    </a:lnTo>
                    <a:lnTo>
                      <a:pt x="115" y="439"/>
                    </a:lnTo>
                    <a:lnTo>
                      <a:pt x="138" y="347"/>
                    </a:lnTo>
                    <a:lnTo>
                      <a:pt x="163" y="257"/>
                    </a:lnTo>
                    <a:lnTo>
                      <a:pt x="192" y="171"/>
                    </a:lnTo>
                    <a:lnTo>
                      <a:pt x="222" y="84"/>
                    </a:lnTo>
                    <a:lnTo>
                      <a:pt x="255" y="2"/>
                    </a:lnTo>
                    <a:lnTo>
                      <a:pt x="247" y="0"/>
                    </a:lnTo>
                    <a:lnTo>
                      <a:pt x="215" y="82"/>
                    </a:lnTo>
                    <a:lnTo>
                      <a:pt x="184" y="167"/>
                    </a:lnTo>
                    <a:lnTo>
                      <a:pt x="155" y="255"/>
                    </a:lnTo>
                    <a:lnTo>
                      <a:pt x="130" y="345"/>
                    </a:lnTo>
                    <a:lnTo>
                      <a:pt x="107" y="437"/>
                    </a:lnTo>
                    <a:lnTo>
                      <a:pt x="86" y="531"/>
                    </a:lnTo>
                    <a:lnTo>
                      <a:pt x="69" y="627"/>
                    </a:lnTo>
                    <a:lnTo>
                      <a:pt x="54" y="723"/>
                    </a:lnTo>
                    <a:lnTo>
                      <a:pt x="38" y="821"/>
                    </a:lnTo>
                    <a:lnTo>
                      <a:pt x="27" y="919"/>
                    </a:lnTo>
                    <a:lnTo>
                      <a:pt x="17" y="1017"/>
                    </a:lnTo>
                    <a:lnTo>
                      <a:pt x="11" y="1115"/>
                    </a:lnTo>
                    <a:lnTo>
                      <a:pt x="6" y="1211"/>
                    </a:lnTo>
                    <a:lnTo>
                      <a:pt x="2" y="1307"/>
                    </a:lnTo>
                    <a:lnTo>
                      <a:pt x="0" y="1403"/>
                    </a:lnTo>
                    <a:lnTo>
                      <a:pt x="2" y="1495"/>
                    </a:lnTo>
                    <a:lnTo>
                      <a:pt x="4" y="1587"/>
                    </a:lnTo>
                    <a:lnTo>
                      <a:pt x="7" y="1677"/>
                    </a:lnTo>
                    <a:lnTo>
                      <a:pt x="13" y="1763"/>
                    </a:lnTo>
                    <a:lnTo>
                      <a:pt x="21" y="1848"/>
                    </a:lnTo>
                    <a:lnTo>
                      <a:pt x="29" y="1930"/>
                    </a:lnTo>
                    <a:lnTo>
                      <a:pt x="40" y="2009"/>
                    </a:lnTo>
                    <a:lnTo>
                      <a:pt x="52" y="2084"/>
                    </a:lnTo>
                    <a:lnTo>
                      <a:pt x="65" y="2153"/>
                    </a:lnTo>
                    <a:lnTo>
                      <a:pt x="80" y="2220"/>
                    </a:lnTo>
                    <a:lnTo>
                      <a:pt x="96" y="2281"/>
                    </a:lnTo>
                    <a:lnTo>
                      <a:pt x="115" y="2339"/>
                    </a:lnTo>
                    <a:lnTo>
                      <a:pt x="132" y="2391"/>
                    </a:lnTo>
                    <a:lnTo>
                      <a:pt x="153" y="2437"/>
                    </a:lnTo>
                    <a:lnTo>
                      <a:pt x="174" y="2477"/>
                    </a:lnTo>
                    <a:lnTo>
                      <a:pt x="186" y="2494"/>
                    </a:lnTo>
                    <a:lnTo>
                      <a:pt x="198" y="2512"/>
                    </a:lnTo>
                    <a:lnTo>
                      <a:pt x="209" y="2527"/>
                    </a:lnTo>
                    <a:lnTo>
                      <a:pt x="221" y="2538"/>
                    </a:lnTo>
                    <a:lnTo>
                      <a:pt x="226" y="2535"/>
                    </a:lnTo>
                    <a:close/>
                  </a:path>
                </a:pathLst>
              </a:custGeom>
              <a:solidFill>
                <a:srgbClr val="000000"/>
              </a:solidFill>
              <a:ln w="9525">
                <a:noFill/>
                <a:round/>
              </a:ln>
            </p:spPr>
            <p:txBody>
              <a:bodyPr/>
              <a:lstStyle/>
              <a:p>
                <a:endParaRPr lang="en-US"/>
              </a:p>
            </p:txBody>
          </p:sp>
          <p:sp>
            <p:nvSpPr>
              <p:cNvPr id="44356" name="Freeform 527"/>
              <p:cNvSpPr/>
              <p:nvPr/>
            </p:nvSpPr>
            <p:spPr bwMode="auto">
              <a:xfrm>
                <a:off x="1760" y="3051"/>
                <a:ext cx="412" cy="267"/>
              </a:xfrm>
              <a:custGeom>
                <a:avLst/>
                <a:gdLst>
                  <a:gd name="T0" fmla="*/ 368 w 412"/>
                  <a:gd name="T1" fmla="*/ 0 h 267"/>
                  <a:gd name="T2" fmla="*/ 370 w 412"/>
                  <a:gd name="T3" fmla="*/ 19 h 267"/>
                  <a:gd name="T4" fmla="*/ 374 w 412"/>
                  <a:gd name="T5" fmla="*/ 44 h 267"/>
                  <a:gd name="T6" fmla="*/ 380 w 412"/>
                  <a:gd name="T7" fmla="*/ 77 h 267"/>
                  <a:gd name="T8" fmla="*/ 386 w 412"/>
                  <a:gd name="T9" fmla="*/ 113 h 267"/>
                  <a:gd name="T10" fmla="*/ 391 w 412"/>
                  <a:gd name="T11" fmla="*/ 151 h 267"/>
                  <a:gd name="T12" fmla="*/ 397 w 412"/>
                  <a:gd name="T13" fmla="*/ 192 h 267"/>
                  <a:gd name="T14" fmla="*/ 405 w 412"/>
                  <a:gd name="T15" fmla="*/ 230 h 267"/>
                  <a:gd name="T16" fmla="*/ 412 w 412"/>
                  <a:gd name="T17" fmla="*/ 267 h 267"/>
                  <a:gd name="T18" fmla="*/ 370 w 412"/>
                  <a:gd name="T19" fmla="*/ 267 h 267"/>
                  <a:gd name="T20" fmla="*/ 330 w 412"/>
                  <a:gd name="T21" fmla="*/ 267 h 267"/>
                  <a:gd name="T22" fmla="*/ 290 w 412"/>
                  <a:gd name="T23" fmla="*/ 267 h 267"/>
                  <a:gd name="T24" fmla="*/ 251 w 412"/>
                  <a:gd name="T25" fmla="*/ 267 h 267"/>
                  <a:gd name="T26" fmla="*/ 211 w 412"/>
                  <a:gd name="T27" fmla="*/ 267 h 267"/>
                  <a:gd name="T28" fmla="*/ 172 w 412"/>
                  <a:gd name="T29" fmla="*/ 267 h 267"/>
                  <a:gd name="T30" fmla="*/ 130 w 412"/>
                  <a:gd name="T31" fmla="*/ 267 h 267"/>
                  <a:gd name="T32" fmla="*/ 88 w 412"/>
                  <a:gd name="T33" fmla="*/ 267 h 267"/>
                  <a:gd name="T34" fmla="*/ 0 w 412"/>
                  <a:gd name="T35" fmla="*/ 0 h 267"/>
                  <a:gd name="T36" fmla="*/ 368 w 412"/>
                  <a:gd name="T37" fmla="*/ 0 h 26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12"/>
                  <a:gd name="T58" fmla="*/ 0 h 267"/>
                  <a:gd name="T59" fmla="*/ 412 w 412"/>
                  <a:gd name="T60" fmla="*/ 267 h 26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12" h="267">
                    <a:moveTo>
                      <a:pt x="368" y="0"/>
                    </a:moveTo>
                    <a:lnTo>
                      <a:pt x="370" y="19"/>
                    </a:lnTo>
                    <a:lnTo>
                      <a:pt x="374" y="44"/>
                    </a:lnTo>
                    <a:lnTo>
                      <a:pt x="380" y="77"/>
                    </a:lnTo>
                    <a:lnTo>
                      <a:pt x="386" y="113"/>
                    </a:lnTo>
                    <a:lnTo>
                      <a:pt x="391" y="151"/>
                    </a:lnTo>
                    <a:lnTo>
                      <a:pt x="397" y="192"/>
                    </a:lnTo>
                    <a:lnTo>
                      <a:pt x="405" y="230"/>
                    </a:lnTo>
                    <a:lnTo>
                      <a:pt x="412" y="267"/>
                    </a:lnTo>
                    <a:lnTo>
                      <a:pt x="370" y="267"/>
                    </a:lnTo>
                    <a:lnTo>
                      <a:pt x="330" y="267"/>
                    </a:lnTo>
                    <a:lnTo>
                      <a:pt x="290" y="267"/>
                    </a:lnTo>
                    <a:lnTo>
                      <a:pt x="251" y="267"/>
                    </a:lnTo>
                    <a:lnTo>
                      <a:pt x="211" y="267"/>
                    </a:lnTo>
                    <a:lnTo>
                      <a:pt x="172" y="267"/>
                    </a:lnTo>
                    <a:lnTo>
                      <a:pt x="130" y="267"/>
                    </a:lnTo>
                    <a:lnTo>
                      <a:pt x="88" y="267"/>
                    </a:lnTo>
                    <a:lnTo>
                      <a:pt x="0" y="0"/>
                    </a:lnTo>
                    <a:lnTo>
                      <a:pt x="368" y="0"/>
                    </a:lnTo>
                    <a:close/>
                  </a:path>
                </a:pathLst>
              </a:custGeom>
              <a:solidFill>
                <a:srgbClr val="0066FF"/>
              </a:solidFill>
              <a:ln w="9525">
                <a:noFill/>
                <a:round/>
              </a:ln>
            </p:spPr>
            <p:txBody>
              <a:bodyPr/>
              <a:lstStyle/>
              <a:p>
                <a:endParaRPr lang="en-US"/>
              </a:p>
            </p:txBody>
          </p:sp>
          <p:sp>
            <p:nvSpPr>
              <p:cNvPr id="44357" name="Freeform 528"/>
              <p:cNvSpPr/>
              <p:nvPr/>
            </p:nvSpPr>
            <p:spPr bwMode="auto">
              <a:xfrm>
                <a:off x="1760" y="3051"/>
                <a:ext cx="412" cy="267"/>
              </a:xfrm>
              <a:custGeom>
                <a:avLst/>
                <a:gdLst>
                  <a:gd name="T0" fmla="*/ 368 w 412"/>
                  <a:gd name="T1" fmla="*/ 0 h 267"/>
                  <a:gd name="T2" fmla="*/ 370 w 412"/>
                  <a:gd name="T3" fmla="*/ 19 h 267"/>
                  <a:gd name="T4" fmla="*/ 374 w 412"/>
                  <a:gd name="T5" fmla="*/ 44 h 267"/>
                  <a:gd name="T6" fmla="*/ 380 w 412"/>
                  <a:gd name="T7" fmla="*/ 77 h 267"/>
                  <a:gd name="T8" fmla="*/ 386 w 412"/>
                  <a:gd name="T9" fmla="*/ 113 h 267"/>
                  <a:gd name="T10" fmla="*/ 391 w 412"/>
                  <a:gd name="T11" fmla="*/ 151 h 267"/>
                  <a:gd name="T12" fmla="*/ 397 w 412"/>
                  <a:gd name="T13" fmla="*/ 192 h 267"/>
                  <a:gd name="T14" fmla="*/ 405 w 412"/>
                  <a:gd name="T15" fmla="*/ 230 h 267"/>
                  <a:gd name="T16" fmla="*/ 412 w 412"/>
                  <a:gd name="T17" fmla="*/ 267 h 267"/>
                  <a:gd name="T18" fmla="*/ 370 w 412"/>
                  <a:gd name="T19" fmla="*/ 267 h 267"/>
                  <a:gd name="T20" fmla="*/ 330 w 412"/>
                  <a:gd name="T21" fmla="*/ 267 h 267"/>
                  <a:gd name="T22" fmla="*/ 290 w 412"/>
                  <a:gd name="T23" fmla="*/ 267 h 267"/>
                  <a:gd name="T24" fmla="*/ 251 w 412"/>
                  <a:gd name="T25" fmla="*/ 267 h 267"/>
                  <a:gd name="T26" fmla="*/ 211 w 412"/>
                  <a:gd name="T27" fmla="*/ 267 h 267"/>
                  <a:gd name="T28" fmla="*/ 172 w 412"/>
                  <a:gd name="T29" fmla="*/ 267 h 267"/>
                  <a:gd name="T30" fmla="*/ 130 w 412"/>
                  <a:gd name="T31" fmla="*/ 267 h 267"/>
                  <a:gd name="T32" fmla="*/ 88 w 412"/>
                  <a:gd name="T33" fmla="*/ 267 h 267"/>
                  <a:gd name="T34" fmla="*/ 0 w 412"/>
                  <a:gd name="T35" fmla="*/ 0 h 267"/>
                  <a:gd name="T36" fmla="*/ 368 w 412"/>
                  <a:gd name="T37" fmla="*/ 0 h 26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12"/>
                  <a:gd name="T58" fmla="*/ 0 h 267"/>
                  <a:gd name="T59" fmla="*/ 412 w 412"/>
                  <a:gd name="T60" fmla="*/ 267 h 26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12" h="267">
                    <a:moveTo>
                      <a:pt x="368" y="0"/>
                    </a:moveTo>
                    <a:lnTo>
                      <a:pt x="370" y="19"/>
                    </a:lnTo>
                    <a:lnTo>
                      <a:pt x="374" y="44"/>
                    </a:lnTo>
                    <a:lnTo>
                      <a:pt x="380" y="77"/>
                    </a:lnTo>
                    <a:lnTo>
                      <a:pt x="386" y="113"/>
                    </a:lnTo>
                    <a:lnTo>
                      <a:pt x="391" y="151"/>
                    </a:lnTo>
                    <a:lnTo>
                      <a:pt x="397" y="192"/>
                    </a:lnTo>
                    <a:lnTo>
                      <a:pt x="405" y="230"/>
                    </a:lnTo>
                    <a:lnTo>
                      <a:pt x="412" y="267"/>
                    </a:lnTo>
                    <a:lnTo>
                      <a:pt x="370" y="267"/>
                    </a:lnTo>
                    <a:lnTo>
                      <a:pt x="330" y="267"/>
                    </a:lnTo>
                    <a:lnTo>
                      <a:pt x="290" y="267"/>
                    </a:lnTo>
                    <a:lnTo>
                      <a:pt x="251" y="267"/>
                    </a:lnTo>
                    <a:lnTo>
                      <a:pt x="211" y="267"/>
                    </a:lnTo>
                    <a:lnTo>
                      <a:pt x="172" y="267"/>
                    </a:lnTo>
                    <a:lnTo>
                      <a:pt x="130" y="267"/>
                    </a:lnTo>
                    <a:lnTo>
                      <a:pt x="88" y="267"/>
                    </a:lnTo>
                    <a:lnTo>
                      <a:pt x="0" y="0"/>
                    </a:lnTo>
                    <a:lnTo>
                      <a:pt x="368" y="0"/>
                    </a:lnTo>
                  </a:path>
                </a:pathLst>
              </a:custGeom>
              <a:noFill/>
              <a:ln w="3175">
                <a:solidFill>
                  <a:srgbClr val="000000"/>
                </a:solidFill>
                <a:round/>
              </a:ln>
            </p:spPr>
            <p:txBody>
              <a:bodyPr/>
              <a:lstStyle/>
              <a:p>
                <a:endParaRPr lang="en-US"/>
              </a:p>
            </p:txBody>
          </p:sp>
        </p:grpSp>
        <p:sp>
          <p:nvSpPr>
            <p:cNvPr id="44039" name="Text Box 531"/>
            <p:cNvSpPr txBox="1">
              <a:spLocks noChangeArrowheads="1"/>
            </p:cNvSpPr>
            <p:nvPr/>
          </p:nvSpPr>
          <p:spPr bwMode="auto">
            <a:xfrm>
              <a:off x="6357950" y="4972032"/>
              <a:ext cx="1346844" cy="369332"/>
            </a:xfrm>
            <a:prstGeom prst="rect">
              <a:avLst/>
            </a:prstGeom>
            <a:noFill/>
            <a:ln w="9525">
              <a:noFill/>
              <a:miter lim="800000"/>
            </a:ln>
          </p:spPr>
          <p:txBody>
            <a:bodyPr wrap="none">
              <a:spAutoFit/>
            </a:bodyPr>
            <a:lstStyle/>
            <a:p>
              <a:pPr defTabSz="762000"/>
              <a:r>
                <a:rPr lang="zh-CN" altLang="en-US" b="1" dirty="0">
                  <a:latin typeface="Arial" panose="020B0604020202020204" pitchFamily="34" charset="0"/>
                </a:rPr>
                <a:t>截断稳定法</a:t>
              </a:r>
              <a:endParaRPr lang="en-US" sz="1800" b="1" dirty="0">
                <a:latin typeface="Arial" panose="020B0604020202020204" pitchFamily="34" charset="0"/>
              </a:endParaRPr>
            </a:p>
          </p:txBody>
        </p:sp>
      </p:grpSp>
      <p:sp>
        <p:nvSpPr>
          <p:cNvPr id="44040" name="Rectangle 6"/>
          <p:cNvSpPr>
            <a:spLocks noGrp="1" noChangeArrowheads="1"/>
          </p:cNvSpPr>
          <p:nvPr>
            <p:ph type="title"/>
          </p:nvPr>
        </p:nvSpPr>
        <p:spPr>
          <a:xfrm>
            <a:off x="454491" y="186535"/>
            <a:ext cx="7772400" cy="493713"/>
          </a:xfrm>
          <a:noFill/>
        </p:spPr>
        <p:txBody>
          <a:bodyPr>
            <a:normAutofit fontScale="90000"/>
          </a:bodyPr>
          <a:lstStyle/>
          <a:p>
            <a:r>
              <a:rPr lang="zh-CN" altLang="en-US" dirty="0"/>
              <a:t>接触镜</a:t>
            </a:r>
            <a:r>
              <a:rPr lang="zh-CN" altLang="zh-CN" dirty="0"/>
              <a:t>要求</a:t>
            </a:r>
          </a:p>
        </p:txBody>
      </p:sp>
    </p:spTree>
    <p:extLst>
      <p:ext uri="{BB962C8B-B14F-4D97-AF65-F5344CB8AC3E}">
        <p14:creationId xmlns:p14="http://schemas.microsoft.com/office/powerpoint/2010/main" val="1175361123"/>
      </p:ext>
    </p:extLst>
  </p:cSld>
  <p:clrMapOvr>
    <a:masterClrMapping/>
  </p:clrMapOvr>
  <p:transition/>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45059"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5060"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4506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5062" name="Rectangle 6"/>
          <p:cNvSpPr>
            <a:spLocks noGrp="1" noChangeArrowheads="1"/>
          </p:cNvSpPr>
          <p:nvPr>
            <p:ph type="title"/>
          </p:nvPr>
        </p:nvSpPr>
        <p:spPr>
          <a:xfrm>
            <a:off x="9525" y="206355"/>
            <a:ext cx="7772400" cy="493713"/>
          </a:xfrm>
          <a:noFill/>
        </p:spPr>
        <p:txBody>
          <a:bodyPr>
            <a:normAutofit/>
          </a:bodyPr>
          <a:lstStyle/>
          <a:p>
            <a:pPr eaLnBrk="1" hangingPunct="1">
              <a:lnSpc>
                <a:spcPct val="80000"/>
              </a:lnSpc>
            </a:pPr>
            <a:r>
              <a:rPr lang="en-US" dirty="0"/>
              <a:t>  </a:t>
            </a:r>
            <a:r>
              <a:rPr lang="zh-CN" altLang="en-US" dirty="0"/>
              <a:t>后表面环曲面接触镜</a:t>
            </a:r>
            <a:r>
              <a:rPr lang="en-US" dirty="0"/>
              <a:t> </a:t>
            </a:r>
          </a:p>
        </p:txBody>
      </p:sp>
      <p:sp>
        <p:nvSpPr>
          <p:cNvPr id="45063" name="Rectangle 7"/>
          <p:cNvSpPr>
            <a:spLocks noGrp="1" noChangeArrowheads="1"/>
          </p:cNvSpPr>
          <p:nvPr>
            <p:ph idx="1"/>
          </p:nvPr>
        </p:nvSpPr>
        <p:spPr>
          <a:xfrm>
            <a:off x="818308" y="904225"/>
            <a:ext cx="7591778" cy="4368800"/>
          </a:xfrm>
        </p:spPr>
        <p:txBody>
          <a:bodyPr/>
          <a:lstStyle/>
          <a:p>
            <a:pPr lvl="0">
              <a:lnSpc>
                <a:spcPct val="150000"/>
              </a:lnSpc>
            </a:pPr>
            <a:r>
              <a:rPr lang="zh-CN" altLang="zh-CN" sz="2400" dirty="0"/>
              <a:t>在许多情况下，</a:t>
            </a:r>
            <a:r>
              <a:rPr lang="zh-CN" altLang="en-US" sz="2400" dirty="0"/>
              <a:t>≤</a:t>
            </a:r>
            <a:r>
              <a:rPr lang="en-US" altLang="zh-CN" sz="2400" dirty="0"/>
              <a:t>2.50 D</a:t>
            </a:r>
            <a:r>
              <a:rPr lang="zh-CN" altLang="en-US" sz="2400" dirty="0"/>
              <a:t>的角膜散光能被恰当参数的球面接触镜配适</a:t>
            </a:r>
          </a:p>
          <a:p>
            <a:pPr lvl="0">
              <a:lnSpc>
                <a:spcPct val="150000"/>
              </a:lnSpc>
            </a:pPr>
            <a:r>
              <a:rPr lang="zh-CN" altLang="zh-CN" sz="2400" dirty="0"/>
              <a:t>当</a:t>
            </a:r>
            <a:r>
              <a:rPr lang="zh-CN" altLang="en-US" sz="2400" dirty="0"/>
              <a:t>球面接触镜</a:t>
            </a:r>
            <a:r>
              <a:rPr lang="zh-CN" altLang="zh-CN" sz="2400" dirty="0"/>
              <a:t>不能</a:t>
            </a:r>
            <a:r>
              <a:rPr lang="zh-CN" altLang="en-US" sz="2400" dirty="0"/>
              <a:t>达到一个令人满意的</a:t>
            </a:r>
            <a:r>
              <a:rPr lang="zh-CN" altLang="zh-CN" sz="2400" dirty="0"/>
              <a:t>物理和</a:t>
            </a:r>
            <a:r>
              <a:rPr lang="en-US" altLang="zh-CN" sz="2400" dirty="0"/>
              <a:t>/</a:t>
            </a:r>
            <a:r>
              <a:rPr lang="zh-CN" altLang="zh-CN" sz="2400" dirty="0"/>
              <a:t>或生理</a:t>
            </a:r>
            <a:r>
              <a:rPr lang="zh-CN" altLang="en-US" sz="2400" dirty="0"/>
              <a:t>配适</a:t>
            </a:r>
            <a:r>
              <a:rPr lang="zh-CN" altLang="zh-CN" sz="2400" dirty="0"/>
              <a:t>时，则需要</a:t>
            </a:r>
            <a:r>
              <a:rPr lang="zh-CN" altLang="en-US" sz="2400" dirty="0"/>
              <a:t>后表面环曲面</a:t>
            </a:r>
            <a:endParaRPr lang="zh-CN" altLang="zh-CN" sz="2400" dirty="0"/>
          </a:p>
        </p:txBody>
      </p:sp>
    </p:spTree>
  </p:cSld>
  <p:clrMapOvr>
    <a:masterClrMapping/>
  </p:clrMapOvr>
  <p:transitio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46083"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6084"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46085"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6086" name="Rectangle 6"/>
          <p:cNvSpPr>
            <a:spLocks noGrp="1" noChangeArrowheads="1"/>
          </p:cNvSpPr>
          <p:nvPr>
            <p:ph type="title"/>
          </p:nvPr>
        </p:nvSpPr>
        <p:spPr>
          <a:xfrm>
            <a:off x="9525" y="206355"/>
            <a:ext cx="7772400" cy="493713"/>
          </a:xfrm>
          <a:noFill/>
        </p:spPr>
        <p:txBody>
          <a:bodyPr>
            <a:normAutofit/>
          </a:bodyPr>
          <a:lstStyle/>
          <a:p>
            <a:pPr eaLnBrk="1" hangingPunct="1">
              <a:lnSpc>
                <a:spcPct val="80000"/>
              </a:lnSpc>
            </a:pPr>
            <a:r>
              <a:rPr lang="en-US" dirty="0"/>
              <a:t>  </a:t>
            </a:r>
            <a:r>
              <a:rPr lang="zh-CN" altLang="en-US" dirty="0"/>
              <a:t>后表面环曲面接触镜</a:t>
            </a:r>
            <a:endParaRPr lang="en-US" dirty="0"/>
          </a:p>
        </p:txBody>
      </p:sp>
      <p:pic>
        <p:nvPicPr>
          <p:cNvPr id="46087" name="Picture 2" descr="D:\IACLE ALL MODULES\IACLE COL PICS\MOD 3 COL pics\3L8\1741-93.JPG"/>
          <p:cNvPicPr>
            <a:picLocks noChangeAspect="1" noChangeArrowheads="1"/>
          </p:cNvPicPr>
          <p:nvPr/>
        </p:nvPicPr>
        <p:blipFill>
          <a:blip r:embed="rId3" cstate="print"/>
          <a:srcRect/>
          <a:stretch>
            <a:fillRect/>
          </a:stretch>
        </p:blipFill>
        <p:spPr bwMode="auto">
          <a:xfrm>
            <a:off x="1054044" y="818970"/>
            <a:ext cx="7026039" cy="4711389"/>
          </a:xfrm>
          <a:prstGeom prst="rect">
            <a:avLst/>
          </a:prstGeom>
          <a:noFill/>
          <a:ln w="9525">
            <a:noFill/>
            <a:miter lim="800000"/>
            <a:headEnd/>
            <a:tailEnd/>
          </a:ln>
        </p:spPr>
      </p:pic>
      <p:sp>
        <p:nvSpPr>
          <p:cNvPr id="8" name="TextBox 7"/>
          <p:cNvSpPr txBox="1"/>
          <p:nvPr/>
        </p:nvSpPr>
        <p:spPr>
          <a:xfrm>
            <a:off x="2397238" y="5762086"/>
            <a:ext cx="5995552" cy="646331"/>
          </a:xfrm>
          <a:prstGeom prst="rect">
            <a:avLst/>
          </a:prstGeom>
          <a:noFill/>
        </p:spPr>
        <p:txBody>
          <a:bodyPr wrap="none" rtlCol="0">
            <a:spAutoFit/>
          </a:bodyPr>
          <a:lstStyle/>
          <a:p>
            <a:r>
              <a:rPr lang="zh-CN" altLang="en-US" b="1" dirty="0"/>
              <a:t>人为造成</a:t>
            </a:r>
            <a:r>
              <a:rPr lang="zh-CN" altLang="zh-CN" b="1" dirty="0"/>
              <a:t>水平子午线</a:t>
            </a:r>
            <a:r>
              <a:rPr lang="zh-CN" altLang="en-US" b="1" dirty="0"/>
              <a:t>配适合适，</a:t>
            </a:r>
            <a:r>
              <a:rPr lang="zh-CN" altLang="zh-CN" b="1" dirty="0"/>
              <a:t>垂直子午线</a:t>
            </a:r>
            <a:r>
              <a:rPr lang="zh-CN" altLang="en-US" b="1" dirty="0"/>
              <a:t>没有配适合适</a:t>
            </a:r>
            <a:endParaRPr lang="zh-CN" altLang="zh-CN" dirty="0"/>
          </a:p>
          <a:p>
            <a:r>
              <a:rPr lang="zh-CN" altLang="en-US" b="1" dirty="0"/>
              <a:t>        </a:t>
            </a:r>
            <a:r>
              <a:rPr lang="zh-CN" altLang="zh-CN" b="1" dirty="0"/>
              <a:t>（为了</a:t>
            </a:r>
            <a:r>
              <a:rPr lang="en-US" altLang="zh-CN" b="1" dirty="0"/>
              <a:t>PLTF</a:t>
            </a:r>
            <a:r>
              <a:rPr lang="zh-CN" altLang="en-US" b="1" dirty="0"/>
              <a:t>循环</a:t>
            </a:r>
            <a:r>
              <a:rPr lang="en-US" altLang="zh-CN" b="1" dirty="0"/>
              <a:t>/</a:t>
            </a:r>
            <a:r>
              <a:rPr lang="zh-CN" altLang="zh-CN" b="1" dirty="0"/>
              <a:t>交换的利益）</a:t>
            </a:r>
            <a:endParaRPr lang="zh-CN" altLang="zh-CN" dirty="0"/>
          </a:p>
        </p:txBody>
      </p:sp>
    </p:spTree>
  </p:cSld>
  <p:clrMapOvr>
    <a:masterClrMapping/>
  </p:clrMapOvr>
  <p:transitio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47107"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7108"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4710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7110" name="Rectangle 6"/>
          <p:cNvSpPr>
            <a:spLocks noGrp="1" noChangeArrowheads="1"/>
          </p:cNvSpPr>
          <p:nvPr>
            <p:ph type="title"/>
          </p:nvPr>
        </p:nvSpPr>
        <p:spPr>
          <a:xfrm>
            <a:off x="9525" y="206356"/>
            <a:ext cx="7772400" cy="493712"/>
          </a:xfrm>
          <a:noFill/>
        </p:spPr>
        <p:txBody>
          <a:bodyPr>
            <a:normAutofit/>
          </a:bodyPr>
          <a:lstStyle/>
          <a:p>
            <a:pPr eaLnBrk="1" hangingPunct="1">
              <a:lnSpc>
                <a:spcPct val="80000"/>
              </a:lnSpc>
            </a:pPr>
            <a:r>
              <a:rPr lang="en-US" dirty="0"/>
              <a:t>  </a:t>
            </a:r>
            <a:r>
              <a:rPr lang="zh-CN" altLang="en-US" dirty="0"/>
              <a:t>环曲面镜片的光学</a:t>
            </a:r>
            <a:endParaRPr lang="en-US" dirty="0"/>
          </a:p>
        </p:txBody>
      </p:sp>
      <p:sp>
        <p:nvSpPr>
          <p:cNvPr id="47111" name="Rectangle 7"/>
          <p:cNvSpPr>
            <a:spLocks noGrp="1" noChangeArrowheads="1"/>
          </p:cNvSpPr>
          <p:nvPr>
            <p:ph idx="1"/>
          </p:nvPr>
        </p:nvSpPr>
        <p:spPr>
          <a:xfrm>
            <a:off x="824988" y="907866"/>
            <a:ext cx="7277100" cy="4368800"/>
          </a:xfrm>
        </p:spPr>
        <p:txBody>
          <a:bodyPr/>
          <a:lstStyle/>
          <a:p>
            <a:pPr lvl="0">
              <a:lnSpc>
                <a:spcPct val="150000"/>
              </a:lnSpc>
            </a:pPr>
            <a:r>
              <a:rPr lang="zh-CN" altLang="zh-CN" sz="2400" dirty="0"/>
              <a:t>如果</a:t>
            </a:r>
            <a:r>
              <a:rPr lang="zh-CN" altLang="en-US" sz="2400" dirty="0"/>
              <a:t>一个有</a:t>
            </a:r>
            <a:r>
              <a:rPr lang="en-US" altLang="zh-CN" sz="2400" dirty="0"/>
              <a:t>3.00 D</a:t>
            </a:r>
            <a:r>
              <a:rPr lang="zh-CN" altLang="en-US" sz="2400" dirty="0"/>
              <a:t>散光的</a:t>
            </a:r>
            <a:r>
              <a:rPr lang="zh-CN" altLang="zh-CN" sz="2400" dirty="0"/>
              <a:t>角膜</a:t>
            </a:r>
            <a:r>
              <a:rPr lang="zh-CN" altLang="en-US" sz="2400" dirty="0"/>
              <a:t>配适了一片</a:t>
            </a:r>
            <a:r>
              <a:rPr lang="zh-CN" altLang="zh-CN" sz="2400" dirty="0"/>
              <a:t>前表面</a:t>
            </a:r>
            <a:r>
              <a:rPr lang="zh-CN" altLang="en-US" sz="2400" dirty="0"/>
              <a:t>球面而后表面环曲面的接触镜</a:t>
            </a:r>
            <a:r>
              <a:rPr lang="zh-CN" altLang="zh-CN" sz="2400" dirty="0"/>
              <a:t>，那么角膜</a:t>
            </a:r>
            <a:r>
              <a:rPr lang="zh-CN" altLang="en-US" sz="2400" dirty="0"/>
              <a:t>散光</a:t>
            </a:r>
            <a:r>
              <a:rPr lang="zh-CN" altLang="zh-CN" sz="2400" dirty="0"/>
              <a:t>将不会被完全矫正</a:t>
            </a:r>
          </a:p>
          <a:p>
            <a:pPr lvl="0">
              <a:lnSpc>
                <a:spcPct val="150000"/>
              </a:lnSpc>
            </a:pPr>
            <a:r>
              <a:rPr lang="zh-CN" altLang="en-US" sz="2400" dirty="0"/>
              <a:t>接触镜后表面的形状会诱导产生残余散光</a:t>
            </a:r>
            <a:endParaRPr lang="zh-CN" altLang="zh-CN" sz="2400" dirty="0"/>
          </a:p>
        </p:txBody>
      </p:sp>
    </p:spTree>
  </p:cSld>
  <p:clrMapOvr>
    <a:masterClrMapping/>
  </p:clrMapOvr>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48131"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8132"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48133"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8134" name="Rectangle 6"/>
          <p:cNvSpPr>
            <a:spLocks noGrp="1" noChangeArrowheads="1"/>
          </p:cNvSpPr>
          <p:nvPr>
            <p:ph type="title"/>
          </p:nvPr>
        </p:nvSpPr>
        <p:spPr>
          <a:xfrm>
            <a:off x="9525" y="206355"/>
            <a:ext cx="7772400" cy="493713"/>
          </a:xfrm>
          <a:noFill/>
        </p:spPr>
        <p:txBody>
          <a:bodyPr>
            <a:normAutofit/>
          </a:bodyPr>
          <a:lstStyle/>
          <a:p>
            <a:pPr eaLnBrk="1" hangingPunct="1">
              <a:lnSpc>
                <a:spcPct val="80000"/>
              </a:lnSpc>
            </a:pPr>
            <a:r>
              <a:rPr lang="en-US" dirty="0"/>
              <a:t>  </a:t>
            </a:r>
            <a:r>
              <a:rPr lang="zh-CN" altLang="en-US" dirty="0"/>
              <a:t>环曲面接触镜的光学</a:t>
            </a:r>
            <a:endParaRPr lang="en-US" dirty="0"/>
          </a:p>
        </p:txBody>
      </p:sp>
      <p:sp>
        <p:nvSpPr>
          <p:cNvPr id="48135" name="Rectangle 7"/>
          <p:cNvSpPr>
            <a:spLocks noGrp="1" noChangeArrowheads="1"/>
          </p:cNvSpPr>
          <p:nvPr>
            <p:ph idx="1"/>
          </p:nvPr>
        </p:nvSpPr>
        <p:spPr>
          <a:xfrm>
            <a:off x="825201" y="910230"/>
            <a:ext cx="8225493" cy="5349875"/>
          </a:xfrm>
        </p:spPr>
        <p:txBody>
          <a:bodyPr/>
          <a:lstStyle/>
          <a:p>
            <a:pPr lvl="0">
              <a:lnSpc>
                <a:spcPct val="150000"/>
              </a:lnSpc>
            </a:pPr>
            <a:r>
              <a:rPr lang="zh-CN" altLang="en-US" sz="2400" dirty="0"/>
              <a:t>散光效果产生于泪液接触镜系统，通过接触镜的</a:t>
            </a:r>
            <a:r>
              <a:rPr lang="zh-CN" altLang="zh-CN" sz="2400" dirty="0"/>
              <a:t>环</a:t>
            </a:r>
            <a:r>
              <a:rPr lang="zh-CN" altLang="en-US" sz="2400" dirty="0"/>
              <a:t>曲面</a:t>
            </a:r>
            <a:r>
              <a:rPr lang="zh-CN" altLang="zh-CN" sz="2400" dirty="0"/>
              <a:t>后光学区</a:t>
            </a:r>
            <a:r>
              <a:rPr lang="zh-CN" altLang="en-US" sz="2400" dirty="0"/>
              <a:t>与两个不同折射率的表面形成界面</a:t>
            </a:r>
            <a:endParaRPr lang="zh-CN" altLang="zh-CN" sz="2400" dirty="0"/>
          </a:p>
          <a:p>
            <a:pPr lvl="0">
              <a:lnSpc>
                <a:spcPct val="150000"/>
              </a:lnSpc>
            </a:pPr>
            <a:r>
              <a:rPr lang="zh-CN" altLang="en-US" sz="2400" dirty="0"/>
              <a:t>造成</a:t>
            </a:r>
            <a:r>
              <a:rPr lang="zh-CN" altLang="zh-CN" sz="2400" dirty="0"/>
              <a:t>的</a:t>
            </a:r>
            <a:r>
              <a:rPr lang="zh-CN" altLang="en-US" sz="2400" dirty="0"/>
              <a:t>散光</a:t>
            </a:r>
            <a:r>
              <a:rPr lang="zh-CN" altLang="zh-CN" sz="2400" dirty="0"/>
              <a:t>量由下式决定：</a:t>
            </a:r>
          </a:p>
          <a:p>
            <a:pPr>
              <a:lnSpc>
                <a:spcPct val="150000"/>
              </a:lnSpc>
            </a:pPr>
            <a:r>
              <a:rPr lang="en-US" altLang="zh-CN" sz="2400" dirty="0"/>
              <a:t>- </a:t>
            </a:r>
            <a:r>
              <a:rPr lang="en-US" altLang="zh-CN" sz="2400" i="1" dirty="0"/>
              <a:t>CL</a:t>
            </a:r>
            <a:r>
              <a:rPr lang="zh-CN" altLang="en-US" sz="2400" i="1" dirty="0"/>
              <a:t>材料的折射率</a:t>
            </a:r>
            <a:endParaRPr lang="zh-CN" altLang="zh-CN" sz="2400" dirty="0"/>
          </a:p>
          <a:p>
            <a:pPr>
              <a:lnSpc>
                <a:spcPct val="150000"/>
              </a:lnSpc>
            </a:pPr>
            <a:r>
              <a:rPr lang="en-US" altLang="zh-CN" sz="2400" dirty="0"/>
              <a:t>- </a:t>
            </a:r>
            <a:r>
              <a:rPr lang="zh-CN" altLang="en-US" sz="2400" dirty="0"/>
              <a:t>角膜前泪液的折射率</a:t>
            </a:r>
            <a:r>
              <a:rPr lang="zh-CN" altLang="zh-CN" sz="2400" dirty="0"/>
              <a:t>，＆</a:t>
            </a:r>
            <a:r>
              <a:rPr lang="en-US" altLang="zh-CN" sz="2400" dirty="0"/>
              <a:t>...</a:t>
            </a:r>
            <a:endParaRPr lang="zh-CN" altLang="zh-CN" sz="2400" dirty="0"/>
          </a:p>
          <a:p>
            <a:pPr>
              <a:lnSpc>
                <a:spcPct val="150000"/>
              </a:lnSpc>
            </a:pPr>
            <a:r>
              <a:rPr lang="en-US" altLang="zh-CN" sz="2400" dirty="0"/>
              <a:t>- CL</a:t>
            </a:r>
            <a:r>
              <a:rPr lang="zh-CN" altLang="zh-CN" sz="2400" dirty="0"/>
              <a:t>后</a:t>
            </a:r>
            <a:r>
              <a:rPr lang="zh-CN" altLang="en-US" sz="2400" dirty="0"/>
              <a:t>表面散光</a:t>
            </a:r>
            <a:r>
              <a:rPr lang="zh-CN" altLang="zh-CN" sz="2400" dirty="0"/>
              <a:t>的大小 </a:t>
            </a:r>
            <a:endParaRPr lang="en-US" sz="2400" dirty="0"/>
          </a:p>
        </p:txBody>
      </p:sp>
    </p:spTree>
  </p:cSld>
  <p:clrMapOvr>
    <a:masterClrMapping/>
  </p:clrMapOvr>
  <p:transition/>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54"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49155"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9156"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49157"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9158" name="Rectangle 6"/>
          <p:cNvSpPr>
            <a:spLocks noGrp="1" noChangeArrowheads="1"/>
          </p:cNvSpPr>
          <p:nvPr>
            <p:ph type="title"/>
          </p:nvPr>
        </p:nvSpPr>
        <p:spPr>
          <a:xfrm>
            <a:off x="9525" y="206355"/>
            <a:ext cx="7772400" cy="493713"/>
          </a:xfrm>
          <a:noFill/>
        </p:spPr>
        <p:txBody>
          <a:bodyPr>
            <a:normAutofit/>
          </a:bodyPr>
          <a:lstStyle/>
          <a:p>
            <a:pPr eaLnBrk="1" hangingPunct="1">
              <a:lnSpc>
                <a:spcPct val="80000"/>
              </a:lnSpc>
            </a:pPr>
            <a:r>
              <a:rPr lang="en-US" dirty="0"/>
              <a:t>  </a:t>
            </a:r>
            <a:r>
              <a:rPr lang="zh-CN" altLang="en-US" dirty="0"/>
              <a:t>环曲面接触镜光学</a:t>
            </a:r>
            <a:endParaRPr lang="en-US" dirty="0"/>
          </a:p>
        </p:txBody>
      </p:sp>
      <p:sp>
        <p:nvSpPr>
          <p:cNvPr id="49159" name="Rectangle 7"/>
          <p:cNvSpPr>
            <a:spLocks noGrp="1" noChangeArrowheads="1"/>
          </p:cNvSpPr>
          <p:nvPr>
            <p:ph idx="1"/>
          </p:nvPr>
        </p:nvSpPr>
        <p:spPr>
          <a:xfrm>
            <a:off x="815676" y="1261890"/>
            <a:ext cx="7967163" cy="3516313"/>
          </a:xfrm>
        </p:spPr>
        <p:txBody>
          <a:bodyPr/>
          <a:lstStyle/>
          <a:p>
            <a:pPr lvl="0">
              <a:lnSpc>
                <a:spcPct val="150000"/>
              </a:lnSpc>
            </a:pPr>
            <a:r>
              <a:rPr lang="zh-CN" altLang="zh-CN" sz="2400" dirty="0"/>
              <a:t>由</a:t>
            </a:r>
            <a:r>
              <a:rPr lang="zh-CN" altLang="en-US" sz="2400" dirty="0"/>
              <a:t>后表面环曲面设计</a:t>
            </a:r>
            <a:r>
              <a:rPr lang="zh-CN" altLang="zh-CN" sz="2400" dirty="0"/>
              <a:t>引起的</a:t>
            </a:r>
            <a:r>
              <a:rPr lang="zh-CN" altLang="en-US" sz="2400" dirty="0"/>
              <a:t>散光总</a:t>
            </a:r>
            <a:r>
              <a:rPr lang="zh-CN" altLang="zh-CN" sz="2400" dirty="0"/>
              <a:t>是一个负</a:t>
            </a:r>
            <a:r>
              <a:rPr lang="zh-CN" altLang="en-US" sz="2400" dirty="0"/>
              <a:t>柱镜</a:t>
            </a:r>
            <a:r>
              <a:rPr lang="zh-CN" altLang="zh-CN" sz="2400" dirty="0"/>
              <a:t>，其轴</a:t>
            </a:r>
            <a:r>
              <a:rPr lang="zh-CN" altLang="en-US" sz="2400" dirty="0"/>
              <a:t>位</a:t>
            </a:r>
            <a:r>
              <a:rPr lang="zh-CN" altLang="zh-CN" sz="2400" dirty="0"/>
              <a:t>与后表面平坦</a:t>
            </a:r>
            <a:r>
              <a:rPr lang="zh-CN" altLang="en-US" sz="2400" dirty="0"/>
              <a:t>径</a:t>
            </a:r>
            <a:r>
              <a:rPr lang="zh-CN" altLang="zh-CN" sz="2400" dirty="0"/>
              <a:t>线相同</a:t>
            </a:r>
          </a:p>
        </p:txBody>
      </p:sp>
    </p:spTree>
  </p:cSld>
  <p:clrMapOvr>
    <a:masterClrMapping/>
  </p:clrMapOvr>
  <p:transition/>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8"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50179"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50180"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5018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50182" name="Rectangle 6"/>
          <p:cNvSpPr>
            <a:spLocks noGrp="1" noChangeArrowheads="1"/>
          </p:cNvSpPr>
          <p:nvPr>
            <p:ph type="title"/>
          </p:nvPr>
        </p:nvSpPr>
        <p:spPr>
          <a:xfrm>
            <a:off x="454491" y="178335"/>
            <a:ext cx="7772400" cy="493713"/>
          </a:xfrm>
          <a:noFill/>
        </p:spPr>
        <p:txBody>
          <a:bodyPr>
            <a:normAutofit fontScale="90000"/>
          </a:bodyPr>
          <a:lstStyle/>
          <a:p>
            <a:r>
              <a:rPr lang="zh-CN" altLang="en-US" dirty="0"/>
              <a:t>诱发的柱镜度数</a:t>
            </a:r>
            <a:endParaRPr lang="zh-CN" altLang="zh-CN" dirty="0"/>
          </a:p>
        </p:txBody>
      </p:sp>
      <p:sp>
        <p:nvSpPr>
          <p:cNvPr id="50183" name="Rectangle 7"/>
          <p:cNvSpPr>
            <a:spLocks noGrp="1" noChangeArrowheads="1"/>
          </p:cNvSpPr>
          <p:nvPr>
            <p:ph idx="1"/>
          </p:nvPr>
        </p:nvSpPr>
        <p:spPr>
          <a:xfrm>
            <a:off x="1650562" y="1206936"/>
            <a:ext cx="5534378" cy="5030788"/>
          </a:xfrm>
        </p:spPr>
        <p:txBody>
          <a:bodyPr/>
          <a:lstStyle/>
          <a:p>
            <a:pPr marL="0" indent="0">
              <a:buNone/>
            </a:pPr>
            <a:r>
              <a:rPr lang="zh-CN" altLang="zh-CN" sz="2400" dirty="0"/>
              <a:t>折射率（</a:t>
            </a:r>
            <a:r>
              <a:rPr lang="en-US" altLang="zh-CN" sz="2400" i="1" dirty="0"/>
              <a:t>n</a:t>
            </a:r>
            <a:r>
              <a:rPr lang="zh-CN" altLang="zh-CN" sz="2400" dirty="0"/>
              <a:t>）：</a:t>
            </a:r>
            <a:endParaRPr lang="zh-CN" altLang="zh-CN" sz="1800" dirty="0"/>
          </a:p>
          <a:p>
            <a:pPr eaLnBrk="1" hangingPunct="1">
              <a:lnSpc>
                <a:spcPct val="200000"/>
              </a:lnSpc>
            </a:pPr>
            <a:r>
              <a:rPr lang="en-US" altLang="zh-CN" sz="2400" dirty="0"/>
              <a:t> </a:t>
            </a:r>
            <a:r>
              <a:rPr lang="zh-CN" altLang="en-US" sz="2400" dirty="0"/>
              <a:t>接触镜</a:t>
            </a:r>
            <a:r>
              <a:rPr lang="en-US" altLang="zh-CN" sz="2400" dirty="0"/>
              <a:t>		= 1.49</a:t>
            </a:r>
            <a:r>
              <a:rPr lang="zh-CN" altLang="zh-CN" sz="2400" dirty="0"/>
              <a:t>（</a:t>
            </a:r>
            <a:r>
              <a:rPr lang="en-US" altLang="zh-CN" sz="2400" dirty="0"/>
              <a:t>PMMA</a:t>
            </a:r>
            <a:r>
              <a:rPr lang="zh-CN" altLang="zh-CN" sz="2400" dirty="0"/>
              <a:t>）</a:t>
            </a:r>
          </a:p>
          <a:p>
            <a:pPr eaLnBrk="1" hangingPunct="1">
              <a:lnSpc>
                <a:spcPct val="200000"/>
              </a:lnSpc>
            </a:pPr>
            <a:r>
              <a:rPr lang="en-US" altLang="zh-CN" sz="2400" dirty="0"/>
              <a:t> </a:t>
            </a:r>
            <a:r>
              <a:rPr lang="zh-CN" altLang="zh-CN" sz="2400" dirty="0"/>
              <a:t>空气</a:t>
            </a:r>
            <a:r>
              <a:rPr lang="en-US" altLang="zh-CN" sz="2400" dirty="0"/>
              <a:t>		= 1.0</a:t>
            </a:r>
            <a:endParaRPr lang="zh-CN" altLang="zh-CN" sz="2400" dirty="0"/>
          </a:p>
          <a:p>
            <a:pPr eaLnBrk="1" hangingPunct="1">
              <a:lnSpc>
                <a:spcPct val="200000"/>
              </a:lnSpc>
            </a:pPr>
            <a:r>
              <a:rPr lang="en-US" altLang="zh-CN" sz="2400" dirty="0"/>
              <a:t> </a:t>
            </a:r>
            <a:r>
              <a:rPr lang="zh-CN" altLang="en-US" sz="2400" dirty="0"/>
              <a:t>泪液</a:t>
            </a:r>
            <a:r>
              <a:rPr lang="en-US" altLang="zh-CN" sz="2400" dirty="0"/>
              <a:t>		= 1.336</a:t>
            </a:r>
            <a:endParaRPr lang="zh-CN" altLang="zh-CN" sz="2400" dirty="0"/>
          </a:p>
          <a:p>
            <a:pPr eaLnBrk="1" hangingPunct="1">
              <a:lnSpc>
                <a:spcPct val="200000"/>
              </a:lnSpc>
            </a:pPr>
            <a:r>
              <a:rPr lang="en-US" altLang="zh-CN" sz="2400" dirty="0"/>
              <a:t> </a:t>
            </a:r>
            <a:r>
              <a:rPr lang="zh-CN" altLang="zh-CN" sz="2400" dirty="0"/>
              <a:t>角膜曲率</a:t>
            </a:r>
            <a:r>
              <a:rPr lang="zh-CN" altLang="en-US" sz="2400" dirty="0"/>
              <a:t>计</a:t>
            </a:r>
            <a:r>
              <a:rPr lang="en-US" altLang="zh-CN" sz="2400" dirty="0"/>
              <a:t>	= 1.3375</a:t>
            </a:r>
            <a:endParaRPr lang="zh-CN" altLang="zh-CN" sz="2400" dirty="0"/>
          </a:p>
        </p:txBody>
      </p:sp>
    </p:spTree>
  </p:cSld>
  <p:clrMapOvr>
    <a:masterClrMapping/>
  </p:clrMapOvr>
  <p:transition/>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62" name="Title 3"/>
          <p:cNvSpPr>
            <a:spLocks noGrp="1"/>
          </p:cNvSpPr>
          <p:nvPr>
            <p:ph type="title"/>
          </p:nvPr>
        </p:nvSpPr>
        <p:spPr/>
        <p:txBody>
          <a:bodyPr/>
          <a:lstStyle/>
          <a:p>
            <a:pPr eaLnBrk="1" hangingPunct="1"/>
            <a:r>
              <a:rPr lang="en-US" dirty="0"/>
              <a:t>Attributions  </a:t>
            </a:r>
            <a:r>
              <a:rPr lang="zh-CN" altLang="en-US" dirty="0"/>
              <a:t>理论依据</a:t>
            </a:r>
          </a:p>
        </p:txBody>
      </p:sp>
      <p:graphicFrame>
        <p:nvGraphicFramePr>
          <p:cNvPr id="17449" name="Group 41"/>
          <p:cNvGraphicFramePr>
            <a:graphicFrameLocks noGrp="1"/>
          </p:cNvGraphicFramePr>
          <p:nvPr>
            <p:ph idx="1"/>
          </p:nvPr>
        </p:nvGraphicFramePr>
        <p:xfrm>
          <a:off x="755650" y="1484313"/>
          <a:ext cx="7804150" cy="4846320"/>
        </p:xfrm>
        <a:graphic>
          <a:graphicData uri="http://schemas.openxmlformats.org/drawingml/2006/table">
            <a:tbl>
              <a:tblPr/>
              <a:tblGrid>
                <a:gridCol w="3902075">
                  <a:extLst>
                    <a:ext uri="{9D8B030D-6E8A-4147-A177-3AD203B41FA5}">
                      <a16:colId xmlns:a16="http://schemas.microsoft.com/office/drawing/2014/main" val="20000"/>
                    </a:ext>
                  </a:extLst>
                </a:gridCol>
                <a:gridCol w="3902075">
                  <a:extLst>
                    <a:ext uri="{9D8B030D-6E8A-4147-A177-3AD203B41FA5}">
                      <a16:colId xmlns:a16="http://schemas.microsoft.com/office/drawing/2014/main" val="20001"/>
                    </a:ext>
                  </a:extLst>
                </a:gridCol>
              </a:tblGrid>
              <a:tr h="315913">
                <a:tc>
                  <a:txBody>
                    <a:bodyPr/>
                    <a:lstStyle/>
                    <a:p>
                      <a:pPr marL="0" marR="0" lvl="0" indent="0" algn="l" defTabSz="914400" rtl="0" eaLnBrk="1" fontAlgn="base" latinLnBrk="0" hangingPunct="1">
                        <a:lnSpc>
                          <a:spcPct val="100000"/>
                        </a:lnSpc>
                        <a:spcBef>
                          <a:spcPct val="0"/>
                        </a:spcBef>
                        <a:spcAft>
                          <a:spcPct val="0"/>
                        </a:spcAft>
                        <a:buClrTx/>
                        <a:buSzTx/>
                        <a:buFontTx/>
                        <a:buNone/>
                      </a:pPr>
                      <a:endParaRPr kumimoji="0" lang="en-US" sz="1800" b="1" i="0" u="none" strike="noStrike" cap="none" normalizeH="0" baseline="0" dirty="0">
                        <a:ln>
                          <a:noFill/>
                        </a:ln>
                        <a:solidFill>
                          <a:srgbClr val="FFFFFF"/>
                        </a:solidFill>
                        <a:effectLst/>
                        <a:latin typeface="Calibri" panose="020F0502020204030204" pitchFamily="34" charset="0"/>
                        <a:cs typeface="Arial" panose="020B0604020202020204"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endParaRPr kumimoji="0" lang="en-US" sz="1800" b="1" i="0" u="none" strike="noStrike" cap="none" normalizeH="0" baseline="0" dirty="0">
                        <a:ln>
                          <a:noFill/>
                        </a:ln>
                        <a:solidFill>
                          <a:srgbClr val="FFFFFF"/>
                        </a:solidFill>
                        <a:effectLst/>
                        <a:latin typeface="Calibri" panose="020F0502020204030204" pitchFamily="34" charset="0"/>
                        <a:cs typeface="Arial" panose="020B0604020202020204"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315913">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GB"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Lecture contributors*</a:t>
                      </a:r>
                      <a:r>
                        <a:rPr kumimoji="0" lang="zh-CN" altLang="en-GB"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教学贡献者</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Meredith Reyes, Richard Lindsay, Robert Terry, Lewis Williams</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val="10001"/>
                  </a:ext>
                </a:extLst>
              </a:tr>
              <a:tr h="365760">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GB"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Lecture editor** </a:t>
                      </a:r>
                      <a:r>
                        <a:rPr kumimoji="0" lang="zh-CN" altLang="en-GB"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课程编辑</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800" b="0" i="0" u="none" strike="noStrike" cap="none" normalizeH="0" baseline="0" dirty="0" err="1">
                          <a:ln>
                            <a:noFill/>
                          </a:ln>
                          <a:solidFill>
                            <a:srgbClr val="000000"/>
                          </a:solidFill>
                          <a:effectLst/>
                          <a:latin typeface="Calibri" panose="020F0502020204030204" pitchFamily="34" charset="0"/>
                          <a:cs typeface="Arial" panose="020B0604020202020204" pitchFamily="34" charset="0"/>
                        </a:rPr>
                        <a:t>Yeshwant</a:t>
                      </a:r>
                      <a:r>
                        <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 </a:t>
                      </a:r>
                      <a:r>
                        <a:rPr kumimoji="0" lang="en-US" sz="1800" b="0" i="0" u="none" strike="noStrike" cap="none" normalizeH="0" baseline="0" dirty="0" err="1">
                          <a:ln>
                            <a:noFill/>
                          </a:ln>
                          <a:solidFill>
                            <a:srgbClr val="000000"/>
                          </a:solidFill>
                          <a:effectLst/>
                          <a:latin typeface="Calibri" panose="020F0502020204030204" pitchFamily="34" charset="0"/>
                          <a:cs typeface="Arial" panose="020B0604020202020204" pitchFamily="34" charset="0"/>
                        </a:rPr>
                        <a:t>Saoji</a:t>
                      </a:r>
                      <a:r>
                        <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 Ajay </a:t>
                      </a:r>
                      <a:r>
                        <a:rPr kumimoji="0" lang="en-US" sz="1800" b="0" i="0" u="none" strike="noStrike" cap="none" normalizeH="0" baseline="0" dirty="0" err="1">
                          <a:ln>
                            <a:noFill/>
                          </a:ln>
                          <a:solidFill>
                            <a:srgbClr val="000000"/>
                          </a:solidFill>
                          <a:effectLst/>
                          <a:latin typeface="Calibri" panose="020F0502020204030204" pitchFamily="34" charset="0"/>
                          <a:cs typeface="Arial" panose="020B0604020202020204" pitchFamily="34" charset="0"/>
                        </a:rPr>
                        <a:t>Shinde</a:t>
                      </a:r>
                      <a:endPar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val="10002"/>
                  </a:ext>
                </a:extLst>
              </a:tr>
              <a:tr h="315913">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GB"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IACLE executive editor**</a:t>
                      </a:r>
                      <a:r>
                        <a:rPr kumimoji="0" lang="en-US" altLang="en-GB"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IACLE</a:t>
                      </a:r>
                      <a:r>
                        <a:rPr kumimoji="0" lang="zh-CN" alt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执行编辑</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800" b="0" i="0" u="none" strike="noStrike" cap="none" normalizeH="0" baseline="0" dirty="0" err="1">
                          <a:ln>
                            <a:noFill/>
                          </a:ln>
                          <a:solidFill>
                            <a:srgbClr val="000000"/>
                          </a:solidFill>
                          <a:effectLst/>
                          <a:latin typeface="Calibri" panose="020F0502020204030204" pitchFamily="34" charset="0"/>
                          <a:cs typeface="Arial" panose="020B0604020202020204" pitchFamily="34" charset="0"/>
                        </a:rPr>
                        <a:t>Lakshmi</a:t>
                      </a:r>
                      <a:r>
                        <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 </a:t>
                      </a:r>
                      <a:r>
                        <a:rPr kumimoji="0" lang="en-US" sz="1800" b="0" i="0" u="none" strike="noStrike" cap="none" normalizeH="0" baseline="0" dirty="0" err="1">
                          <a:ln>
                            <a:noFill/>
                          </a:ln>
                          <a:solidFill>
                            <a:srgbClr val="000000"/>
                          </a:solidFill>
                          <a:effectLst/>
                          <a:latin typeface="Calibri" panose="020F0502020204030204" pitchFamily="34" charset="0"/>
                          <a:cs typeface="Arial" panose="020B0604020202020204" pitchFamily="34" charset="0"/>
                        </a:rPr>
                        <a:t>Shinde</a:t>
                      </a:r>
                      <a:endPar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val="10003"/>
                  </a:ext>
                </a:extLst>
              </a:tr>
              <a:tr h="315913">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GB"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IACLE reviewer**</a:t>
                      </a:r>
                      <a:r>
                        <a:rPr kumimoji="0" lang="en-US" altLang="en-GB"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IACLE </a:t>
                      </a:r>
                      <a:r>
                        <a:rPr kumimoji="0" lang="zh-CN" alt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审稿人</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Lewis Williams, </a:t>
                      </a:r>
                      <a:r>
                        <a:rPr kumimoji="0" lang="en-US" sz="1800" b="0" i="0" u="none" strike="noStrike" cap="none" normalizeH="0" baseline="0" dirty="0" err="1">
                          <a:ln>
                            <a:noFill/>
                          </a:ln>
                          <a:solidFill>
                            <a:srgbClr val="000000"/>
                          </a:solidFill>
                          <a:effectLst/>
                          <a:latin typeface="Calibri" panose="020F0502020204030204" pitchFamily="34" charset="0"/>
                          <a:cs typeface="Arial" panose="020B0604020202020204" pitchFamily="34" charset="0"/>
                        </a:rPr>
                        <a:t>Nilesh</a:t>
                      </a:r>
                      <a:r>
                        <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 </a:t>
                      </a:r>
                      <a:r>
                        <a:rPr kumimoji="0" lang="en-US" sz="1800" b="0" i="0" u="none" strike="noStrike" cap="none" normalizeH="0" baseline="0" dirty="0" err="1">
                          <a:ln>
                            <a:noFill/>
                          </a:ln>
                          <a:solidFill>
                            <a:srgbClr val="000000"/>
                          </a:solidFill>
                          <a:effectLst/>
                          <a:latin typeface="Calibri" panose="020F0502020204030204" pitchFamily="34" charset="0"/>
                          <a:cs typeface="Arial" panose="020B0604020202020204" pitchFamily="34" charset="0"/>
                        </a:rPr>
                        <a:t>Thite</a:t>
                      </a:r>
                      <a:endPar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val="10004"/>
                  </a:ext>
                </a:extLst>
              </a:tr>
              <a:tr h="315913">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GB"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Lecture updated </a:t>
                      </a:r>
                      <a:r>
                        <a:rPr kumimoji="0" lang="zh-CN" altLang="en-GB"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课程更新</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2016-June-12</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val="10005"/>
                  </a:ext>
                </a:extLst>
              </a:tr>
              <a:tr h="365760">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GB"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Lecture content rechecked </a:t>
                      </a:r>
                      <a:r>
                        <a:rPr kumimoji="0" lang="zh-CN" altLang="en-GB"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校稿</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2016-Jun-20</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val="10006"/>
                  </a:ext>
                </a:extLst>
              </a:tr>
              <a:tr h="315913">
                <a:tc>
                  <a:txBody>
                    <a:bodyPr/>
                    <a:lstStyle/>
                    <a:p>
                      <a:pPr marL="0" marR="0" lvl="0" indent="0" algn="l" defTabSz="914400" rtl="0" eaLnBrk="1" fontAlgn="base" latinLnBrk="0" hangingPunct="1">
                        <a:lnSpc>
                          <a:spcPct val="100000"/>
                        </a:lnSpc>
                        <a:spcBef>
                          <a:spcPct val="0"/>
                        </a:spcBef>
                        <a:spcAft>
                          <a:spcPct val="0"/>
                        </a:spcAft>
                        <a:buClrTx/>
                        <a:buSzTx/>
                        <a:buFontTx/>
                        <a:buNone/>
                      </a:pPr>
                      <a:endPar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endPar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val="10007"/>
                  </a:ext>
                </a:extLst>
              </a:tr>
              <a:tr h="315913">
                <a:tc>
                  <a:txBody>
                    <a:bodyPr/>
                    <a:lstStyle/>
                    <a:p>
                      <a:pPr marL="0" marR="0" lvl="0" indent="0" algn="l" defTabSz="914400" rtl="0" eaLnBrk="1" fontAlgn="base" latinLnBrk="0" hangingPunct="1">
                        <a:lnSpc>
                          <a:spcPct val="100000"/>
                        </a:lnSpc>
                        <a:spcBef>
                          <a:spcPct val="0"/>
                        </a:spcBef>
                        <a:spcAft>
                          <a:spcPct val="0"/>
                        </a:spcAft>
                        <a:buClrTx/>
                        <a:buSzTx/>
                        <a:buFontTx/>
                        <a:buNone/>
                      </a:pPr>
                      <a:endPar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endPar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val="10008"/>
                  </a:ext>
                </a:extLst>
              </a:tr>
              <a:tr h="365760">
                <a:tc>
                  <a:txBody>
                    <a:bodyPr/>
                    <a:lstStyle/>
                    <a:p>
                      <a:pPr marL="0" marR="0" lvl="0" indent="0" algn="l" defTabSz="914400" rtl="0" eaLnBrk="1" fontAlgn="base" latinLnBrk="0" hangingPunct="1">
                        <a:lnSpc>
                          <a:spcPct val="100000"/>
                        </a:lnSpc>
                        <a:spcBef>
                          <a:spcPct val="0"/>
                        </a:spcBef>
                        <a:spcAft>
                          <a:spcPct val="0"/>
                        </a:spcAft>
                        <a:buClrTx/>
                        <a:buSzTx/>
                        <a:buFontTx/>
                        <a:buNone/>
                      </a:pPr>
                      <a:endPar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endPar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val="10009"/>
                  </a:ext>
                </a:extLst>
              </a:tr>
              <a:tr h="640080">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GB" sz="1800" b="0" i="1" u="none" strike="noStrike" cap="none" normalizeH="0" baseline="0" dirty="0">
                          <a:ln>
                            <a:noFill/>
                          </a:ln>
                          <a:solidFill>
                            <a:srgbClr val="000000"/>
                          </a:solidFill>
                          <a:effectLst/>
                          <a:latin typeface="Calibri" panose="020F0502020204030204" pitchFamily="34" charset="0"/>
                          <a:cs typeface="Arial" panose="020B0604020202020204" pitchFamily="34" charset="0"/>
                        </a:rPr>
                        <a:t>* Original author(s) of lecture(s)</a:t>
                      </a:r>
                    </a:p>
                    <a:p>
                      <a:pPr marL="0" marR="0" lvl="0" indent="0" algn="l" defTabSz="914400" rtl="0" eaLnBrk="1" fontAlgn="base" latinLnBrk="0" hangingPunct="1">
                        <a:lnSpc>
                          <a:spcPct val="100000"/>
                        </a:lnSpc>
                        <a:spcBef>
                          <a:spcPct val="0"/>
                        </a:spcBef>
                        <a:spcAft>
                          <a:spcPct val="0"/>
                        </a:spcAft>
                        <a:buClrTx/>
                        <a:buSzTx/>
                        <a:buFontTx/>
                        <a:buNone/>
                      </a:pPr>
                      <a:r>
                        <a:rPr kumimoji="0" lang="zh-CN" altLang="en-GB" sz="1800" b="0" i="1" u="none" strike="noStrike" cap="none" normalizeH="0" baseline="0" dirty="0">
                          <a:ln>
                            <a:noFill/>
                          </a:ln>
                          <a:solidFill>
                            <a:srgbClr val="000000"/>
                          </a:solidFill>
                          <a:effectLst/>
                          <a:latin typeface="Calibri" panose="020F0502020204030204" pitchFamily="34" charset="0"/>
                          <a:cs typeface="Arial" panose="020B0604020202020204" pitchFamily="34" charset="0"/>
                        </a:rPr>
                        <a:t>课程原作者</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GB" sz="1800" b="0" i="1" u="none" strike="noStrike" cap="none" normalizeH="0" baseline="0" dirty="0">
                          <a:ln>
                            <a:noFill/>
                          </a:ln>
                          <a:solidFill>
                            <a:srgbClr val="000000"/>
                          </a:solidFill>
                          <a:effectLst/>
                          <a:latin typeface="Calibri" panose="020F0502020204030204" pitchFamily="34" charset="0"/>
                          <a:cs typeface="Arial" panose="020B0604020202020204" pitchFamily="34" charset="0"/>
                        </a:rPr>
                        <a:t>**2015 Editors &amp; reviewers</a:t>
                      </a:r>
                    </a:p>
                    <a:p>
                      <a:pPr marL="0" marR="0" lvl="0" indent="0" algn="l" defTabSz="914400" rtl="0" eaLnBrk="1" fontAlgn="base" latinLnBrk="0" hangingPunct="1">
                        <a:lnSpc>
                          <a:spcPct val="100000"/>
                        </a:lnSpc>
                        <a:spcBef>
                          <a:spcPct val="0"/>
                        </a:spcBef>
                        <a:spcAft>
                          <a:spcPct val="0"/>
                        </a:spcAft>
                        <a:buClrTx/>
                        <a:buSzTx/>
                        <a:buFontTx/>
                        <a:buNone/>
                      </a:pPr>
                      <a:r>
                        <a:rPr kumimoji="0" lang="en-US" altLang="en-GB" sz="1800" b="0" i="1" u="none" strike="noStrike" cap="none" normalizeH="0" baseline="0" dirty="0">
                          <a:ln>
                            <a:noFill/>
                          </a:ln>
                          <a:solidFill>
                            <a:srgbClr val="000000"/>
                          </a:solidFill>
                          <a:effectLst/>
                          <a:latin typeface="Calibri" panose="020F0502020204030204" pitchFamily="34" charset="0"/>
                          <a:cs typeface="Arial" panose="020B0604020202020204" pitchFamily="34" charset="0"/>
                        </a:rPr>
                        <a:t>2015</a:t>
                      </a:r>
                      <a:r>
                        <a:rPr kumimoji="0" lang="zh-CN" altLang="en-US" sz="1800" b="0" i="1" u="none" strike="noStrike" cap="none" normalizeH="0" baseline="0" dirty="0">
                          <a:ln>
                            <a:noFill/>
                          </a:ln>
                          <a:solidFill>
                            <a:srgbClr val="000000"/>
                          </a:solidFill>
                          <a:effectLst/>
                          <a:latin typeface="Calibri" panose="020F0502020204030204" pitchFamily="34" charset="0"/>
                          <a:cs typeface="Arial" panose="020B0604020202020204" pitchFamily="34" charset="0"/>
                        </a:rPr>
                        <a:t>年编辑及审稿人</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val="10010"/>
                  </a:ext>
                </a:extLst>
              </a:tr>
            </a:tbl>
          </a:graphicData>
        </a:graphic>
      </p:graphicFrame>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9459"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19460" name="Rectangle 6"/>
          <p:cNvSpPr>
            <a:spLocks noGrp="1" noChangeArrowheads="1"/>
          </p:cNvSpPr>
          <p:nvPr>
            <p:ph type="title"/>
          </p:nvPr>
        </p:nvSpPr>
        <p:spPr>
          <a:xfrm>
            <a:off x="-1" y="178335"/>
            <a:ext cx="9411879" cy="393700"/>
          </a:xfrm>
          <a:noFill/>
        </p:spPr>
        <p:txBody>
          <a:bodyPr>
            <a:noAutofit/>
          </a:bodyPr>
          <a:lstStyle/>
          <a:p>
            <a:pPr eaLnBrk="1" hangingPunct="1">
              <a:lnSpc>
                <a:spcPct val="80000"/>
              </a:lnSpc>
            </a:pPr>
            <a:r>
              <a:rPr lang="en-US" dirty="0"/>
              <a:t>  </a:t>
            </a:r>
            <a:r>
              <a:rPr lang="zh-CN" altLang="en-US" dirty="0"/>
              <a:t>散光</a:t>
            </a:r>
            <a:r>
              <a:rPr lang="en-US" dirty="0"/>
              <a:t>: </a:t>
            </a:r>
            <a:r>
              <a:rPr lang="en-US" dirty="0">
                <a:solidFill>
                  <a:srgbClr val="FFFF00"/>
                </a:solidFill>
              </a:rPr>
              <a:t>Internal – Other  </a:t>
            </a:r>
            <a:r>
              <a:rPr lang="zh-CN" altLang="en-US" dirty="0">
                <a:solidFill>
                  <a:srgbClr val="FFFF00"/>
                </a:solidFill>
              </a:rPr>
              <a:t>内部的</a:t>
            </a:r>
            <a:r>
              <a:rPr lang="en-US" altLang="zh-CN" dirty="0">
                <a:solidFill>
                  <a:srgbClr val="FFFF00"/>
                </a:solidFill>
              </a:rPr>
              <a:t>-</a:t>
            </a:r>
            <a:r>
              <a:rPr lang="zh-CN" altLang="en-US" dirty="0">
                <a:solidFill>
                  <a:srgbClr val="FFFF00"/>
                </a:solidFill>
              </a:rPr>
              <a:t>其他的</a:t>
            </a:r>
            <a:endParaRPr lang="en-US" dirty="0">
              <a:solidFill>
                <a:srgbClr val="FFFF00"/>
              </a:solidFill>
            </a:endParaRPr>
          </a:p>
        </p:txBody>
      </p:sp>
      <p:sp>
        <p:nvSpPr>
          <p:cNvPr id="19461" name="Rectangle 7"/>
          <p:cNvSpPr>
            <a:spLocks noGrp="1" noChangeArrowheads="1"/>
          </p:cNvSpPr>
          <p:nvPr>
            <p:ph idx="1"/>
          </p:nvPr>
        </p:nvSpPr>
        <p:spPr>
          <a:xfrm>
            <a:off x="816123" y="877094"/>
            <a:ext cx="6818313" cy="4427537"/>
          </a:xfrm>
        </p:spPr>
        <p:txBody>
          <a:bodyPr/>
          <a:lstStyle/>
          <a:p>
            <a:pPr eaLnBrk="1" hangingPunct="1">
              <a:lnSpc>
                <a:spcPct val="170000"/>
              </a:lnSpc>
              <a:buFontTx/>
              <a:buNone/>
            </a:pPr>
            <a:r>
              <a:rPr lang="zh-CN" altLang="en-US" sz="2400" dirty="0"/>
              <a:t>可能来源于后极部视网膜： </a:t>
            </a:r>
            <a:endParaRPr lang="en-US" sz="2400" dirty="0"/>
          </a:p>
          <a:p>
            <a:pPr eaLnBrk="1" hangingPunct="1">
              <a:lnSpc>
                <a:spcPct val="170000"/>
              </a:lnSpc>
            </a:pPr>
            <a:r>
              <a:rPr lang="zh-CN" altLang="en-US" sz="2400" dirty="0"/>
              <a:t>环曲形状</a:t>
            </a:r>
            <a:endParaRPr lang="en-US" sz="2400" dirty="0">
              <a:solidFill>
                <a:srgbClr val="FF0000"/>
              </a:solidFill>
            </a:endParaRPr>
          </a:p>
          <a:p>
            <a:pPr eaLnBrk="1" hangingPunct="1">
              <a:lnSpc>
                <a:spcPct val="170000"/>
              </a:lnSpc>
            </a:pPr>
            <a:r>
              <a:rPr lang="zh-CN" altLang="en-US" sz="2400" dirty="0"/>
              <a:t>倾斜</a:t>
            </a:r>
            <a:endParaRPr lang="en-US" sz="2400" dirty="0"/>
          </a:p>
          <a:p>
            <a:pPr eaLnBrk="1" hangingPunct="1">
              <a:lnSpc>
                <a:spcPct val="170000"/>
              </a:lnSpc>
            </a:pPr>
            <a:r>
              <a:rPr lang="zh-CN" altLang="en-US" sz="2400" dirty="0"/>
              <a:t>偏心</a:t>
            </a:r>
            <a:endParaRPr lang="en-US" sz="2400" dirty="0"/>
          </a:p>
          <a:p>
            <a:pPr eaLnBrk="1" hangingPunct="1">
              <a:lnSpc>
                <a:spcPct val="170000"/>
              </a:lnSpc>
            </a:pPr>
            <a:r>
              <a:rPr lang="zh-CN" altLang="en-US" sz="2400" dirty="0"/>
              <a:t>以上因素中的一些或全部的总和</a:t>
            </a:r>
          </a:p>
        </p:txBody>
      </p:sp>
    </p:spTree>
  </p:cSld>
  <p:clrMapOvr>
    <a:masterClrMapping/>
  </p:clrMapOvr>
  <p:transition/>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Rectangle 2"/>
          <p:cNvSpPr>
            <a:spLocks noChangeArrowheads="1"/>
          </p:cNvSpPr>
          <p:nvPr/>
        </p:nvSpPr>
        <p:spPr bwMode="auto">
          <a:xfrm>
            <a:off x="-28580" y="6543700"/>
            <a:ext cx="1905000" cy="457200"/>
          </a:xfrm>
          <a:prstGeom prst="rect">
            <a:avLst/>
          </a:prstGeom>
          <a:noFill/>
          <a:ln w="9525">
            <a:noFill/>
            <a:miter lim="800000"/>
            <a:headEnd/>
            <a:tailEnd/>
          </a:ln>
        </p:spPr>
        <p:txBody>
          <a:bodyPr wrap="none" anchor="ctr"/>
          <a:lstStyle/>
          <a:p>
            <a:endParaRPr lang="en-US"/>
          </a:p>
        </p:txBody>
      </p:sp>
      <p:sp>
        <p:nvSpPr>
          <p:cNvPr id="19" name="Rectangle 3"/>
          <p:cNvSpPr>
            <a:spLocks noChangeArrowheads="1"/>
          </p:cNvSpPr>
          <p:nvPr/>
        </p:nvSpPr>
        <p:spPr bwMode="auto">
          <a:xfrm>
            <a:off x="2257224" y="5922969"/>
            <a:ext cx="2895600" cy="457200"/>
          </a:xfrm>
          <a:prstGeom prst="rect">
            <a:avLst/>
          </a:prstGeom>
          <a:noFill/>
          <a:ln w="9525">
            <a:noFill/>
            <a:miter lim="800000"/>
            <a:headEnd/>
            <a:tailEnd/>
          </a:ln>
        </p:spPr>
        <p:txBody>
          <a:bodyPr wrap="none" anchor="ctr"/>
          <a:lstStyle/>
          <a:p>
            <a:endParaRPr lang="en-US"/>
          </a:p>
        </p:txBody>
      </p:sp>
      <p:sp>
        <p:nvSpPr>
          <p:cNvPr id="20" name="Rectangle 4"/>
          <p:cNvSpPr>
            <a:spLocks noChangeArrowheads="1"/>
          </p:cNvSpPr>
          <p:nvPr/>
        </p:nvSpPr>
        <p:spPr bwMode="auto">
          <a:xfrm>
            <a:off x="-28580" y="6543700"/>
            <a:ext cx="1905000" cy="457200"/>
          </a:xfrm>
          <a:prstGeom prst="rect">
            <a:avLst/>
          </a:prstGeom>
          <a:noFill/>
          <a:ln w="9525">
            <a:noFill/>
            <a:miter lim="800000"/>
            <a:headEnd/>
            <a:tailEnd/>
          </a:ln>
        </p:spPr>
        <p:txBody>
          <a:bodyPr wrap="none" anchor="ctr"/>
          <a:lstStyle/>
          <a:p>
            <a:endParaRPr lang="en-US"/>
          </a:p>
        </p:txBody>
      </p:sp>
      <p:sp>
        <p:nvSpPr>
          <p:cNvPr id="21" name="Rectangle 5"/>
          <p:cNvSpPr>
            <a:spLocks noChangeArrowheads="1"/>
          </p:cNvSpPr>
          <p:nvPr/>
        </p:nvSpPr>
        <p:spPr bwMode="auto">
          <a:xfrm>
            <a:off x="2257224" y="5922969"/>
            <a:ext cx="2895600" cy="457200"/>
          </a:xfrm>
          <a:prstGeom prst="rect">
            <a:avLst/>
          </a:prstGeom>
          <a:noFill/>
          <a:ln w="9525">
            <a:noFill/>
            <a:miter lim="800000"/>
            <a:headEnd/>
            <a:tailEnd/>
          </a:ln>
        </p:spPr>
        <p:txBody>
          <a:bodyPr wrap="none" anchor="ctr"/>
          <a:lstStyle/>
          <a:p>
            <a:endParaRPr lang="en-US"/>
          </a:p>
        </p:txBody>
      </p:sp>
      <p:sp>
        <p:nvSpPr>
          <p:cNvPr id="22" name="Rectangle 6"/>
          <p:cNvSpPr txBox="1">
            <a:spLocks noChangeArrowheads="1"/>
          </p:cNvSpPr>
          <p:nvPr/>
        </p:nvSpPr>
        <p:spPr>
          <a:xfrm>
            <a:off x="9525" y="206355"/>
            <a:ext cx="7772400" cy="493713"/>
          </a:xfrm>
          <a:prstGeom prst="rect">
            <a:avLst/>
          </a:prstGeom>
          <a:noFill/>
        </p:spPr>
        <p:txBody>
          <a:bodyPr vert="horz" lIns="91440" tIns="45720" rIns="91440" bIns="45720" rtlCol="0" anchor="ctr">
            <a:normAutofit fontScale="97500"/>
          </a:bodyPr>
          <a:lstStyle>
            <a:lvl1pPr algn="l" defTabSz="685800" rtl="0" eaLnBrk="1" latinLnBrk="0" hangingPunct="1">
              <a:lnSpc>
                <a:spcPct val="90000"/>
              </a:lnSpc>
              <a:spcBef>
                <a:spcPct val="0"/>
              </a:spcBef>
              <a:buNone/>
              <a:defRPr sz="3300" kern="1200">
                <a:solidFill>
                  <a:schemeClr val="tx1"/>
                </a:solidFill>
                <a:latin typeface="+mj-lt"/>
                <a:ea typeface="+mj-ea"/>
                <a:cs typeface="+mj-cs"/>
              </a:defRPr>
            </a:lvl1pPr>
          </a:lstStyle>
          <a:p>
            <a:pPr>
              <a:lnSpc>
                <a:spcPct val="80000"/>
              </a:lnSpc>
            </a:pPr>
            <a:r>
              <a:rPr lang="en-US" dirty="0"/>
              <a:t>  </a:t>
            </a:r>
            <a:r>
              <a:rPr lang="zh-CN" altLang="en-US" sz="2900" dirty="0">
                <a:solidFill>
                  <a:schemeClr val="bg1"/>
                </a:solidFill>
                <a:latin typeface="Arial" pitchFamily="34" charset="0"/>
                <a:cs typeface="Arial" pitchFamily="34" charset="0"/>
              </a:rPr>
              <a:t>诱发的柱镜度数</a:t>
            </a:r>
            <a:endParaRPr lang="en-US" sz="2900" dirty="0">
              <a:solidFill>
                <a:schemeClr val="bg1"/>
              </a:solidFill>
              <a:latin typeface="Arial" pitchFamily="34" charset="0"/>
              <a:cs typeface="Arial" pitchFamily="34" charset="0"/>
            </a:endParaRPr>
          </a:p>
        </p:txBody>
      </p:sp>
      <p:sp>
        <p:nvSpPr>
          <p:cNvPr id="23" name="Text Box 9"/>
          <p:cNvSpPr txBox="1">
            <a:spLocks noChangeArrowheads="1"/>
          </p:cNvSpPr>
          <p:nvPr/>
        </p:nvSpPr>
        <p:spPr bwMode="auto">
          <a:xfrm>
            <a:off x="2157036" y="1081094"/>
            <a:ext cx="1732847" cy="461665"/>
          </a:xfrm>
          <a:prstGeom prst="rect">
            <a:avLst/>
          </a:prstGeom>
          <a:noFill/>
          <a:ln w="9525">
            <a:noFill/>
            <a:miter lim="800000"/>
            <a:headEnd/>
            <a:tailEnd/>
          </a:ln>
        </p:spPr>
        <p:txBody>
          <a:bodyPr wrap="none">
            <a:spAutoFit/>
          </a:bodyPr>
          <a:lstStyle/>
          <a:p>
            <a:pPr defTabSz="762000"/>
            <a:r>
              <a:rPr lang="en-US" sz="2400" i="1" dirty="0">
                <a:solidFill>
                  <a:srgbClr val="5C6F7B"/>
                </a:solidFill>
                <a:latin typeface="Arial" charset="0"/>
              </a:rPr>
              <a:t>n </a:t>
            </a:r>
            <a:r>
              <a:rPr lang="en-US" sz="2400" baseline="-25000" dirty="0">
                <a:solidFill>
                  <a:srgbClr val="5C6F7B"/>
                </a:solidFill>
                <a:latin typeface="Arial" charset="0"/>
              </a:rPr>
              <a:t>Tears</a:t>
            </a:r>
            <a:r>
              <a:rPr lang="en-US" sz="2400" dirty="0">
                <a:solidFill>
                  <a:srgbClr val="5C6F7B"/>
                </a:solidFill>
                <a:latin typeface="Arial" charset="0"/>
              </a:rPr>
              <a:t> - </a:t>
            </a:r>
            <a:r>
              <a:rPr lang="en-US" sz="2400" i="1" dirty="0">
                <a:solidFill>
                  <a:srgbClr val="5C6F7B"/>
                </a:solidFill>
                <a:latin typeface="Arial" charset="0"/>
              </a:rPr>
              <a:t>n</a:t>
            </a:r>
            <a:r>
              <a:rPr lang="en-US" sz="2400" dirty="0">
                <a:solidFill>
                  <a:srgbClr val="5C6F7B"/>
                </a:solidFill>
                <a:latin typeface="Arial" charset="0"/>
              </a:rPr>
              <a:t> </a:t>
            </a:r>
            <a:r>
              <a:rPr lang="en-US" sz="2400" baseline="-25000" dirty="0">
                <a:solidFill>
                  <a:srgbClr val="5C6F7B"/>
                </a:solidFill>
                <a:latin typeface="Arial" charset="0"/>
              </a:rPr>
              <a:t>CL</a:t>
            </a:r>
          </a:p>
        </p:txBody>
      </p:sp>
      <p:sp>
        <p:nvSpPr>
          <p:cNvPr id="24" name="Text Box 10"/>
          <p:cNvSpPr txBox="1">
            <a:spLocks noChangeArrowheads="1"/>
          </p:cNvSpPr>
          <p:nvPr/>
        </p:nvSpPr>
        <p:spPr bwMode="auto">
          <a:xfrm>
            <a:off x="1794380" y="1701808"/>
            <a:ext cx="2350323" cy="461665"/>
          </a:xfrm>
          <a:prstGeom prst="rect">
            <a:avLst/>
          </a:prstGeom>
          <a:noFill/>
          <a:ln w="9525">
            <a:noFill/>
            <a:miter lim="800000"/>
            <a:headEnd/>
            <a:tailEnd/>
          </a:ln>
        </p:spPr>
        <p:txBody>
          <a:bodyPr wrap="none">
            <a:spAutoFit/>
          </a:bodyPr>
          <a:lstStyle/>
          <a:p>
            <a:pPr defTabSz="762000"/>
            <a:r>
              <a:rPr lang="en-US" sz="2400" i="1" dirty="0">
                <a:solidFill>
                  <a:srgbClr val="5C6F7B"/>
                </a:solidFill>
                <a:latin typeface="Arial" charset="0"/>
              </a:rPr>
              <a:t>n </a:t>
            </a:r>
            <a:r>
              <a:rPr lang="en-US" sz="2400" baseline="-25000" dirty="0">
                <a:solidFill>
                  <a:srgbClr val="5C6F7B"/>
                </a:solidFill>
                <a:latin typeface="Arial" charset="0"/>
              </a:rPr>
              <a:t>Air</a:t>
            </a:r>
            <a:r>
              <a:rPr lang="en-US" sz="2400" dirty="0">
                <a:solidFill>
                  <a:srgbClr val="5C6F7B"/>
                </a:solidFill>
                <a:latin typeface="Arial" charset="0"/>
              </a:rPr>
              <a:t> - </a:t>
            </a:r>
            <a:r>
              <a:rPr lang="en-US" sz="2400" i="1" dirty="0">
                <a:solidFill>
                  <a:srgbClr val="5C6F7B"/>
                </a:solidFill>
                <a:latin typeface="Arial" charset="0"/>
              </a:rPr>
              <a:t>n</a:t>
            </a:r>
            <a:r>
              <a:rPr lang="en-US" sz="2400" dirty="0">
                <a:solidFill>
                  <a:srgbClr val="5C6F7B"/>
                </a:solidFill>
                <a:latin typeface="Arial" charset="0"/>
              </a:rPr>
              <a:t> </a:t>
            </a:r>
            <a:r>
              <a:rPr lang="en-US" sz="2400" baseline="-25000" dirty="0" err="1">
                <a:solidFill>
                  <a:srgbClr val="5C6F7B"/>
                </a:solidFill>
                <a:latin typeface="Arial" charset="0"/>
              </a:rPr>
              <a:t>Keratometer</a:t>
            </a:r>
            <a:endParaRPr lang="en-US" sz="2400" baseline="-25000" dirty="0">
              <a:solidFill>
                <a:srgbClr val="5C6F7B"/>
              </a:solidFill>
              <a:latin typeface="Arial" charset="0"/>
            </a:endParaRPr>
          </a:p>
        </p:txBody>
      </p:sp>
      <p:sp>
        <p:nvSpPr>
          <p:cNvPr id="25" name="Line 11"/>
          <p:cNvSpPr>
            <a:spLocks noChangeShapeType="1"/>
          </p:cNvSpPr>
          <p:nvPr/>
        </p:nvSpPr>
        <p:spPr bwMode="auto">
          <a:xfrm>
            <a:off x="1828246" y="1698632"/>
            <a:ext cx="2316457" cy="0"/>
          </a:xfrm>
          <a:prstGeom prst="line">
            <a:avLst/>
          </a:prstGeom>
          <a:noFill/>
          <a:ln w="19050">
            <a:solidFill>
              <a:schemeClr val="tx1"/>
            </a:solidFill>
            <a:round/>
            <a:headEnd/>
            <a:tailEnd/>
          </a:ln>
        </p:spPr>
        <p:txBody>
          <a:bodyPr wrap="none" anchor="ctr"/>
          <a:lstStyle/>
          <a:p>
            <a:endParaRPr lang="en-AU"/>
          </a:p>
        </p:txBody>
      </p:sp>
      <p:sp>
        <p:nvSpPr>
          <p:cNvPr id="26" name="Text Box 12"/>
          <p:cNvSpPr txBox="1">
            <a:spLocks noChangeArrowheads="1"/>
          </p:cNvSpPr>
          <p:nvPr/>
        </p:nvSpPr>
        <p:spPr bwMode="auto">
          <a:xfrm>
            <a:off x="1941135" y="2568583"/>
            <a:ext cx="1896673" cy="461665"/>
          </a:xfrm>
          <a:prstGeom prst="rect">
            <a:avLst/>
          </a:prstGeom>
          <a:noFill/>
          <a:ln w="9525">
            <a:noFill/>
            <a:miter lim="800000"/>
            <a:headEnd/>
            <a:tailEnd/>
          </a:ln>
        </p:spPr>
        <p:txBody>
          <a:bodyPr wrap="none">
            <a:spAutoFit/>
          </a:bodyPr>
          <a:lstStyle/>
          <a:p>
            <a:pPr defTabSz="762000"/>
            <a:r>
              <a:rPr lang="en-US" sz="2400" dirty="0">
                <a:solidFill>
                  <a:srgbClr val="5C6F7B"/>
                </a:solidFill>
                <a:latin typeface="Arial" charset="0"/>
              </a:rPr>
              <a:t>1.336 – 1.49</a:t>
            </a:r>
          </a:p>
        </p:txBody>
      </p:sp>
      <p:sp>
        <p:nvSpPr>
          <p:cNvPr id="27" name="Text Box 13"/>
          <p:cNvSpPr txBox="1">
            <a:spLocks noChangeArrowheads="1"/>
          </p:cNvSpPr>
          <p:nvPr/>
        </p:nvSpPr>
        <p:spPr bwMode="auto">
          <a:xfrm>
            <a:off x="1941135" y="3160719"/>
            <a:ext cx="1896673" cy="461665"/>
          </a:xfrm>
          <a:prstGeom prst="rect">
            <a:avLst/>
          </a:prstGeom>
          <a:noFill/>
          <a:ln w="9525">
            <a:noFill/>
            <a:miter lim="800000"/>
            <a:headEnd/>
            <a:tailEnd/>
          </a:ln>
        </p:spPr>
        <p:txBody>
          <a:bodyPr wrap="none">
            <a:spAutoFit/>
          </a:bodyPr>
          <a:lstStyle/>
          <a:p>
            <a:pPr defTabSz="762000"/>
            <a:r>
              <a:rPr lang="en-US" sz="2400" dirty="0">
                <a:solidFill>
                  <a:srgbClr val="5C6F7B"/>
                </a:solidFill>
                <a:latin typeface="Arial" charset="0"/>
              </a:rPr>
              <a:t>1.0 – 1.3375</a:t>
            </a:r>
          </a:p>
        </p:txBody>
      </p:sp>
      <p:sp>
        <p:nvSpPr>
          <p:cNvPr id="28" name="Text Box 14"/>
          <p:cNvSpPr txBox="1">
            <a:spLocks noChangeArrowheads="1"/>
          </p:cNvSpPr>
          <p:nvPr/>
        </p:nvSpPr>
        <p:spPr bwMode="auto">
          <a:xfrm>
            <a:off x="4348491" y="2843219"/>
            <a:ext cx="1220206" cy="461665"/>
          </a:xfrm>
          <a:prstGeom prst="rect">
            <a:avLst/>
          </a:prstGeom>
          <a:noFill/>
          <a:ln w="9525">
            <a:noFill/>
            <a:miter lim="800000"/>
            <a:headEnd/>
            <a:tailEnd/>
          </a:ln>
        </p:spPr>
        <p:txBody>
          <a:bodyPr wrap="none">
            <a:spAutoFit/>
          </a:bodyPr>
          <a:lstStyle/>
          <a:p>
            <a:pPr defTabSz="762000"/>
            <a:r>
              <a:rPr lang="en-US" sz="2400" dirty="0">
                <a:solidFill>
                  <a:srgbClr val="5C6F7B"/>
                </a:solidFill>
                <a:latin typeface="Arial" charset="0"/>
              </a:rPr>
              <a:t>= 0.456</a:t>
            </a:r>
          </a:p>
        </p:txBody>
      </p:sp>
      <p:sp>
        <p:nvSpPr>
          <p:cNvPr id="29" name="Line 15"/>
          <p:cNvSpPr>
            <a:spLocks noChangeShapeType="1"/>
          </p:cNvSpPr>
          <p:nvPr/>
        </p:nvSpPr>
        <p:spPr bwMode="auto">
          <a:xfrm>
            <a:off x="1701247" y="3119444"/>
            <a:ext cx="2295878" cy="0"/>
          </a:xfrm>
          <a:prstGeom prst="line">
            <a:avLst/>
          </a:prstGeom>
          <a:noFill/>
          <a:ln w="19050">
            <a:solidFill>
              <a:schemeClr val="tx1"/>
            </a:solidFill>
            <a:round/>
            <a:headEnd/>
            <a:tailEnd/>
          </a:ln>
        </p:spPr>
        <p:txBody>
          <a:bodyPr wrap="none" anchor="ctr"/>
          <a:lstStyle/>
          <a:p>
            <a:endParaRPr lang="en-AU" sz="1400"/>
          </a:p>
        </p:txBody>
      </p:sp>
      <p:sp>
        <p:nvSpPr>
          <p:cNvPr id="30" name="Text Box 16"/>
          <p:cNvSpPr txBox="1">
            <a:spLocks noChangeArrowheads="1"/>
          </p:cNvSpPr>
          <p:nvPr/>
        </p:nvSpPr>
        <p:spPr bwMode="auto">
          <a:xfrm>
            <a:off x="1214414" y="3919544"/>
            <a:ext cx="3906839" cy="461665"/>
          </a:xfrm>
          <a:prstGeom prst="rect">
            <a:avLst/>
          </a:prstGeom>
          <a:noFill/>
          <a:ln w="9525">
            <a:noFill/>
            <a:miter lim="800000"/>
            <a:headEnd/>
            <a:tailEnd/>
          </a:ln>
        </p:spPr>
        <p:txBody>
          <a:bodyPr wrap="none">
            <a:spAutoFit/>
          </a:bodyPr>
          <a:lstStyle/>
          <a:p>
            <a:pPr defTabSz="762000"/>
            <a:r>
              <a:rPr lang="zh-CN" altLang="en-US" sz="2400" dirty="0">
                <a:solidFill>
                  <a:srgbClr val="5C6F7B"/>
                </a:solidFill>
                <a:latin typeface="Arial" charset="0"/>
              </a:rPr>
              <a:t>诱发的柱镜</a:t>
            </a:r>
            <a:r>
              <a:rPr lang="en-US" sz="2400" dirty="0">
                <a:solidFill>
                  <a:srgbClr val="5C6F7B"/>
                </a:solidFill>
                <a:latin typeface="Arial" charset="0"/>
              </a:rPr>
              <a:t> = 0.456 x </a:t>
            </a:r>
            <a:r>
              <a:rPr lang="en-US" sz="2400" dirty="0">
                <a:solidFill>
                  <a:srgbClr val="5C6F7B"/>
                </a:solidFill>
                <a:latin typeface="Arial" charset="0"/>
                <a:sym typeface="Symbol" pitchFamily="18" charset="2"/>
              </a:rPr>
              <a:t> K</a:t>
            </a:r>
            <a:r>
              <a:rPr lang="en-US" sz="2400" baseline="-25000" dirty="0">
                <a:solidFill>
                  <a:srgbClr val="5C6F7B"/>
                </a:solidFill>
                <a:latin typeface="Arial" charset="0"/>
                <a:sym typeface="Symbol" pitchFamily="18" charset="2"/>
              </a:rPr>
              <a:t>CL</a:t>
            </a:r>
            <a:endParaRPr lang="en-US" sz="2400" baseline="-25000" dirty="0">
              <a:solidFill>
                <a:srgbClr val="5C6F7B"/>
              </a:solidFill>
              <a:latin typeface="Arial" charset="0"/>
            </a:endParaRPr>
          </a:p>
        </p:txBody>
      </p:sp>
      <p:sp>
        <p:nvSpPr>
          <p:cNvPr id="31" name="Text Box 17"/>
          <p:cNvSpPr txBox="1">
            <a:spLocks noChangeArrowheads="1"/>
          </p:cNvSpPr>
          <p:nvPr/>
        </p:nvSpPr>
        <p:spPr bwMode="auto">
          <a:xfrm>
            <a:off x="1474058" y="4881569"/>
            <a:ext cx="6241214" cy="1569660"/>
          </a:xfrm>
          <a:prstGeom prst="rect">
            <a:avLst/>
          </a:prstGeom>
          <a:noFill/>
          <a:ln w="9525">
            <a:noFill/>
            <a:miter lim="800000"/>
            <a:headEnd/>
            <a:tailEnd/>
          </a:ln>
        </p:spPr>
        <p:txBody>
          <a:bodyPr wrap="square">
            <a:spAutoFit/>
          </a:bodyPr>
          <a:lstStyle/>
          <a:p>
            <a:pPr algn="l" defTabSz="762000"/>
            <a:r>
              <a:rPr lang="zh-CN" altLang="en-US" sz="2400" dirty="0">
                <a:solidFill>
                  <a:srgbClr val="5C6F7B"/>
                </a:solidFill>
                <a:latin typeface="Arial" charset="0"/>
              </a:rPr>
              <a:t>对于接触镜的折射率是  </a:t>
            </a:r>
            <a:r>
              <a:rPr lang="en-US" sz="2400" dirty="0">
                <a:solidFill>
                  <a:srgbClr val="5C6F7B"/>
                </a:solidFill>
                <a:latin typeface="Arial" charset="0"/>
              </a:rPr>
              <a:t> 1.49 = 0.456</a:t>
            </a:r>
          </a:p>
          <a:p>
            <a:pPr algn="l" defTabSz="762000"/>
            <a:r>
              <a:rPr lang="en-US" sz="2400" dirty="0">
                <a:solidFill>
                  <a:srgbClr val="5C6F7B"/>
                </a:solidFill>
                <a:latin typeface="Arial" charset="0"/>
              </a:rPr>
              <a:t>         			            1.47 = 0.397</a:t>
            </a:r>
          </a:p>
          <a:p>
            <a:pPr algn="l" defTabSz="762000"/>
            <a:r>
              <a:rPr lang="en-US" sz="2400" dirty="0">
                <a:solidFill>
                  <a:srgbClr val="5C6F7B"/>
                </a:solidFill>
                <a:latin typeface="Arial" charset="0"/>
              </a:rPr>
              <a:t>				   1.43 = 0.279</a:t>
            </a:r>
          </a:p>
          <a:p>
            <a:pPr algn="l" defTabSz="762000"/>
            <a:endParaRPr lang="en-US" sz="2400" dirty="0">
              <a:solidFill>
                <a:srgbClr val="5C6F7B"/>
              </a:solidFill>
              <a:latin typeface="Arial" charset="0"/>
            </a:endParaRPr>
          </a:p>
        </p:txBody>
      </p:sp>
      <p:sp>
        <p:nvSpPr>
          <p:cNvPr id="32" name="TextBox 1"/>
          <p:cNvSpPr txBox="1"/>
          <p:nvPr/>
        </p:nvSpPr>
        <p:spPr>
          <a:xfrm>
            <a:off x="4912650" y="1458274"/>
            <a:ext cx="2561919" cy="830997"/>
          </a:xfrm>
          <a:prstGeom prst="rect">
            <a:avLst/>
          </a:prstGeom>
          <a:noFill/>
        </p:spPr>
        <p:txBody>
          <a:bodyPr wrap="none" rtlCol="0">
            <a:spAutoFit/>
          </a:bodyPr>
          <a:lstStyle/>
          <a:p>
            <a:pPr algn="ctr"/>
            <a:r>
              <a:rPr lang="en-AU" sz="2400" dirty="0"/>
              <a:t>= </a:t>
            </a:r>
            <a:r>
              <a:rPr lang="zh-CN" altLang="en-US" sz="2400" dirty="0"/>
              <a:t>柱镜度数的比值</a:t>
            </a:r>
            <a:br>
              <a:rPr lang="en-AU" sz="2400" dirty="0"/>
            </a:br>
            <a:r>
              <a:rPr lang="en-AU" sz="2400" dirty="0"/>
              <a:t>   (</a:t>
            </a:r>
            <a:r>
              <a:rPr lang="zh-CN" altLang="en-US" sz="2400" dirty="0"/>
              <a:t>诱发的</a:t>
            </a:r>
            <a:r>
              <a:rPr lang="en-AU" sz="2400" dirty="0"/>
              <a:t>/</a:t>
            </a:r>
            <a:r>
              <a:rPr lang="en-AU" sz="2400" dirty="0">
                <a:latin typeface="Arial"/>
                <a:cs typeface="Arial"/>
              </a:rPr>
              <a:t>∆</a:t>
            </a:r>
            <a:r>
              <a:rPr lang="en-AU" sz="2400" dirty="0"/>
              <a:t>Ks)</a:t>
            </a:r>
            <a:endParaRPr lang="en-GB" sz="2400" dirty="0"/>
          </a:p>
        </p:txBody>
      </p:sp>
    </p:spTree>
  </p:cSld>
  <p:clrMapOvr>
    <a:masterClrMapping/>
  </p:clrMapOvr>
  <p:transition/>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2"/>
          <p:cNvSpPr>
            <a:spLocks noChangeArrowheads="1"/>
          </p:cNvSpPr>
          <p:nvPr/>
        </p:nvSpPr>
        <p:spPr bwMode="auto">
          <a:xfrm>
            <a:off x="-71470" y="5899132"/>
            <a:ext cx="1905000" cy="457200"/>
          </a:xfrm>
          <a:prstGeom prst="rect">
            <a:avLst/>
          </a:prstGeom>
          <a:noFill/>
          <a:ln w="9525">
            <a:noFill/>
            <a:miter lim="800000"/>
            <a:headEnd/>
            <a:tailEnd/>
          </a:ln>
        </p:spPr>
        <p:txBody>
          <a:bodyPr wrap="none" anchor="ctr"/>
          <a:lstStyle/>
          <a:p>
            <a:endParaRPr lang="en-US"/>
          </a:p>
        </p:txBody>
      </p:sp>
      <p:sp>
        <p:nvSpPr>
          <p:cNvPr id="52227" name="Rectangle 3"/>
          <p:cNvSpPr>
            <a:spLocks noChangeArrowheads="1"/>
          </p:cNvSpPr>
          <p:nvPr/>
        </p:nvSpPr>
        <p:spPr bwMode="auto">
          <a:xfrm>
            <a:off x="2366930" y="5899132"/>
            <a:ext cx="2895600" cy="457200"/>
          </a:xfrm>
          <a:prstGeom prst="rect">
            <a:avLst/>
          </a:prstGeom>
          <a:noFill/>
          <a:ln w="9525">
            <a:noFill/>
            <a:miter lim="800000"/>
            <a:headEnd/>
            <a:tailEnd/>
          </a:ln>
        </p:spPr>
        <p:txBody>
          <a:bodyPr wrap="none" anchor="ctr"/>
          <a:lstStyle/>
          <a:p>
            <a:endParaRPr lang="en-US"/>
          </a:p>
        </p:txBody>
      </p:sp>
      <p:sp>
        <p:nvSpPr>
          <p:cNvPr id="52228" name="Rectangle 4"/>
          <p:cNvSpPr>
            <a:spLocks noChangeArrowheads="1"/>
          </p:cNvSpPr>
          <p:nvPr/>
        </p:nvSpPr>
        <p:spPr bwMode="auto">
          <a:xfrm>
            <a:off x="-71470" y="5899132"/>
            <a:ext cx="1905000" cy="457200"/>
          </a:xfrm>
          <a:prstGeom prst="rect">
            <a:avLst/>
          </a:prstGeom>
          <a:noFill/>
          <a:ln w="9525">
            <a:noFill/>
            <a:miter lim="800000"/>
            <a:headEnd/>
            <a:tailEnd/>
          </a:ln>
        </p:spPr>
        <p:txBody>
          <a:bodyPr wrap="none" anchor="ctr"/>
          <a:lstStyle/>
          <a:p>
            <a:endParaRPr lang="en-US"/>
          </a:p>
        </p:txBody>
      </p:sp>
      <p:sp>
        <p:nvSpPr>
          <p:cNvPr id="52229" name="Rectangle 5"/>
          <p:cNvSpPr>
            <a:spLocks noChangeArrowheads="1"/>
          </p:cNvSpPr>
          <p:nvPr/>
        </p:nvSpPr>
        <p:spPr bwMode="auto">
          <a:xfrm>
            <a:off x="2366930" y="5899132"/>
            <a:ext cx="2895600" cy="457200"/>
          </a:xfrm>
          <a:prstGeom prst="rect">
            <a:avLst/>
          </a:prstGeom>
          <a:noFill/>
          <a:ln w="9525">
            <a:noFill/>
            <a:miter lim="800000"/>
            <a:headEnd/>
            <a:tailEnd/>
          </a:ln>
        </p:spPr>
        <p:txBody>
          <a:bodyPr wrap="none" anchor="ctr"/>
          <a:lstStyle/>
          <a:p>
            <a:endParaRPr lang="en-US"/>
          </a:p>
        </p:txBody>
      </p:sp>
      <p:sp>
        <p:nvSpPr>
          <p:cNvPr id="52230" name="Rectangle 6"/>
          <p:cNvSpPr>
            <a:spLocks noGrp="1" noChangeArrowheads="1"/>
          </p:cNvSpPr>
          <p:nvPr>
            <p:ph type="title"/>
          </p:nvPr>
        </p:nvSpPr>
        <p:spPr>
          <a:xfrm>
            <a:off x="295101" y="190281"/>
            <a:ext cx="7772400" cy="493713"/>
          </a:xfrm>
          <a:noFill/>
        </p:spPr>
        <p:txBody>
          <a:bodyPr>
            <a:normAutofit fontScale="90000"/>
          </a:bodyPr>
          <a:lstStyle/>
          <a:p>
            <a:r>
              <a:rPr lang="zh-CN" altLang="en-US" b="1" dirty="0"/>
              <a:t>诱发的算光度数</a:t>
            </a:r>
            <a:endParaRPr lang="zh-CN" altLang="zh-CN" b="1" dirty="0"/>
          </a:p>
        </p:txBody>
      </p:sp>
      <p:sp>
        <p:nvSpPr>
          <p:cNvPr id="52231" name="Text Box 7"/>
          <p:cNvSpPr txBox="1">
            <a:spLocks noChangeArrowheads="1"/>
          </p:cNvSpPr>
          <p:nvPr/>
        </p:nvSpPr>
        <p:spPr bwMode="auto">
          <a:xfrm>
            <a:off x="2584094" y="1071546"/>
            <a:ext cx="1732847" cy="461665"/>
          </a:xfrm>
          <a:prstGeom prst="rect">
            <a:avLst/>
          </a:prstGeom>
          <a:noFill/>
          <a:ln w="9525">
            <a:noFill/>
            <a:miter lim="800000"/>
            <a:headEnd/>
            <a:tailEnd/>
          </a:ln>
        </p:spPr>
        <p:txBody>
          <a:bodyPr wrap="none">
            <a:spAutoFit/>
          </a:bodyPr>
          <a:lstStyle/>
          <a:p>
            <a:pPr defTabSz="762000"/>
            <a:r>
              <a:rPr lang="en-US" sz="2400" i="1" dirty="0">
                <a:solidFill>
                  <a:srgbClr val="5C6F7B"/>
                </a:solidFill>
                <a:latin typeface="Arial" charset="0"/>
              </a:rPr>
              <a:t>n </a:t>
            </a:r>
            <a:r>
              <a:rPr lang="en-US" sz="2400" baseline="-25000" dirty="0">
                <a:solidFill>
                  <a:srgbClr val="5C6F7B"/>
                </a:solidFill>
                <a:latin typeface="Arial" charset="0"/>
              </a:rPr>
              <a:t>Tears</a:t>
            </a:r>
            <a:r>
              <a:rPr lang="en-US" sz="2400" dirty="0">
                <a:solidFill>
                  <a:srgbClr val="5C6F7B"/>
                </a:solidFill>
                <a:latin typeface="Arial" charset="0"/>
              </a:rPr>
              <a:t> - </a:t>
            </a:r>
            <a:r>
              <a:rPr lang="en-US" sz="2400" i="1" dirty="0">
                <a:solidFill>
                  <a:srgbClr val="5C6F7B"/>
                </a:solidFill>
                <a:latin typeface="Arial" charset="0"/>
              </a:rPr>
              <a:t>n</a:t>
            </a:r>
            <a:r>
              <a:rPr lang="en-US" sz="2400" dirty="0">
                <a:solidFill>
                  <a:srgbClr val="5C6F7B"/>
                </a:solidFill>
                <a:latin typeface="Arial" charset="0"/>
              </a:rPr>
              <a:t> </a:t>
            </a:r>
            <a:r>
              <a:rPr lang="en-US" sz="2400" baseline="-25000" dirty="0">
                <a:solidFill>
                  <a:srgbClr val="5C6F7B"/>
                </a:solidFill>
                <a:latin typeface="Arial" charset="0"/>
              </a:rPr>
              <a:t>CL</a:t>
            </a:r>
            <a:endParaRPr lang="en-US" sz="2400" dirty="0">
              <a:solidFill>
                <a:srgbClr val="5C6F7B"/>
              </a:solidFill>
              <a:latin typeface="Arial" charset="0"/>
            </a:endParaRPr>
          </a:p>
        </p:txBody>
      </p:sp>
      <p:sp>
        <p:nvSpPr>
          <p:cNvPr id="52232" name="Text Box 8"/>
          <p:cNvSpPr txBox="1">
            <a:spLocks noChangeArrowheads="1"/>
          </p:cNvSpPr>
          <p:nvPr/>
        </p:nvSpPr>
        <p:spPr bwMode="auto">
          <a:xfrm>
            <a:off x="2711219" y="1752889"/>
            <a:ext cx="1470082" cy="461665"/>
          </a:xfrm>
          <a:prstGeom prst="rect">
            <a:avLst/>
          </a:prstGeom>
          <a:noFill/>
          <a:ln w="9525">
            <a:noFill/>
            <a:miter lim="800000"/>
            <a:headEnd/>
            <a:tailEnd/>
          </a:ln>
        </p:spPr>
        <p:txBody>
          <a:bodyPr wrap="none">
            <a:spAutoFit/>
          </a:bodyPr>
          <a:lstStyle/>
          <a:p>
            <a:pPr defTabSz="762000"/>
            <a:r>
              <a:rPr lang="en-US" sz="2400" i="1" dirty="0">
                <a:solidFill>
                  <a:srgbClr val="5C6F7B"/>
                </a:solidFill>
                <a:latin typeface="Arial" charset="0"/>
              </a:rPr>
              <a:t>n </a:t>
            </a:r>
            <a:r>
              <a:rPr lang="en-US" sz="2400" i="1" baseline="-25000" dirty="0">
                <a:solidFill>
                  <a:srgbClr val="5C6F7B"/>
                </a:solidFill>
                <a:latin typeface="Arial" charset="0"/>
              </a:rPr>
              <a:t>A</a:t>
            </a:r>
            <a:r>
              <a:rPr lang="en-US" sz="2400" baseline="-25000" dirty="0">
                <a:solidFill>
                  <a:srgbClr val="5C6F7B"/>
                </a:solidFill>
                <a:latin typeface="Arial" charset="0"/>
              </a:rPr>
              <a:t>ir</a:t>
            </a:r>
            <a:r>
              <a:rPr lang="en-US" sz="2400" dirty="0">
                <a:solidFill>
                  <a:srgbClr val="5C6F7B"/>
                </a:solidFill>
                <a:latin typeface="Arial" charset="0"/>
              </a:rPr>
              <a:t> - </a:t>
            </a:r>
            <a:r>
              <a:rPr lang="en-US" sz="2400" i="1" dirty="0">
                <a:solidFill>
                  <a:srgbClr val="5C6F7B"/>
                </a:solidFill>
                <a:latin typeface="Arial" charset="0"/>
              </a:rPr>
              <a:t>n</a:t>
            </a:r>
            <a:r>
              <a:rPr lang="en-US" sz="2400" dirty="0">
                <a:solidFill>
                  <a:srgbClr val="5C6F7B"/>
                </a:solidFill>
                <a:latin typeface="Arial" charset="0"/>
              </a:rPr>
              <a:t> </a:t>
            </a:r>
            <a:r>
              <a:rPr lang="en-US" sz="2400" baseline="-25000" dirty="0">
                <a:solidFill>
                  <a:srgbClr val="5C6F7B"/>
                </a:solidFill>
                <a:latin typeface="Arial" charset="0"/>
              </a:rPr>
              <a:t>CL</a:t>
            </a:r>
          </a:p>
        </p:txBody>
      </p:sp>
      <p:sp>
        <p:nvSpPr>
          <p:cNvPr id="52233" name="Line 9"/>
          <p:cNvSpPr>
            <a:spLocks noChangeShapeType="1"/>
          </p:cNvSpPr>
          <p:nvPr/>
        </p:nvSpPr>
        <p:spPr bwMode="auto">
          <a:xfrm>
            <a:off x="1937952" y="1689082"/>
            <a:ext cx="3810000" cy="0"/>
          </a:xfrm>
          <a:prstGeom prst="line">
            <a:avLst/>
          </a:prstGeom>
          <a:noFill/>
          <a:ln w="19050">
            <a:solidFill>
              <a:schemeClr val="tx1"/>
            </a:solidFill>
            <a:round/>
            <a:headEnd/>
            <a:tailEnd/>
          </a:ln>
        </p:spPr>
        <p:txBody>
          <a:bodyPr wrap="none" anchor="ctr"/>
          <a:lstStyle/>
          <a:p>
            <a:endParaRPr lang="en-AU"/>
          </a:p>
        </p:txBody>
      </p:sp>
      <p:sp>
        <p:nvSpPr>
          <p:cNvPr id="52234" name="Text Box 10"/>
          <p:cNvSpPr txBox="1">
            <a:spLocks noChangeArrowheads="1"/>
          </p:cNvSpPr>
          <p:nvPr/>
        </p:nvSpPr>
        <p:spPr bwMode="auto">
          <a:xfrm>
            <a:off x="2050841" y="2559032"/>
            <a:ext cx="1827744" cy="461665"/>
          </a:xfrm>
          <a:prstGeom prst="rect">
            <a:avLst/>
          </a:prstGeom>
          <a:noFill/>
          <a:ln w="9525">
            <a:noFill/>
            <a:miter lim="800000"/>
            <a:headEnd/>
            <a:tailEnd/>
          </a:ln>
        </p:spPr>
        <p:txBody>
          <a:bodyPr wrap="none">
            <a:spAutoFit/>
          </a:bodyPr>
          <a:lstStyle/>
          <a:p>
            <a:pPr defTabSz="762000"/>
            <a:r>
              <a:rPr lang="en-US" sz="2400" dirty="0">
                <a:solidFill>
                  <a:srgbClr val="5C6F7B"/>
                </a:solidFill>
                <a:latin typeface="Arial" charset="0"/>
              </a:rPr>
              <a:t>1.336 - 1.49</a:t>
            </a:r>
          </a:p>
        </p:txBody>
      </p:sp>
      <p:sp>
        <p:nvSpPr>
          <p:cNvPr id="52235" name="Text Box 11"/>
          <p:cNvSpPr txBox="1">
            <a:spLocks noChangeArrowheads="1"/>
          </p:cNvSpPr>
          <p:nvPr/>
        </p:nvSpPr>
        <p:spPr bwMode="auto">
          <a:xfrm>
            <a:off x="2251219" y="3151171"/>
            <a:ext cx="1484702" cy="461665"/>
          </a:xfrm>
          <a:prstGeom prst="rect">
            <a:avLst/>
          </a:prstGeom>
          <a:noFill/>
          <a:ln w="9525">
            <a:noFill/>
            <a:miter lim="800000"/>
            <a:headEnd/>
            <a:tailEnd/>
          </a:ln>
        </p:spPr>
        <p:txBody>
          <a:bodyPr wrap="none">
            <a:spAutoFit/>
          </a:bodyPr>
          <a:lstStyle/>
          <a:p>
            <a:pPr defTabSz="762000"/>
            <a:r>
              <a:rPr lang="en-US" sz="2400" dirty="0">
                <a:solidFill>
                  <a:srgbClr val="5C6F7B"/>
                </a:solidFill>
                <a:latin typeface="Arial" charset="0"/>
              </a:rPr>
              <a:t>1.0 - 1.49</a:t>
            </a:r>
          </a:p>
        </p:txBody>
      </p:sp>
      <p:sp>
        <p:nvSpPr>
          <p:cNvPr id="52236" name="Text Box 12"/>
          <p:cNvSpPr txBox="1">
            <a:spLocks noChangeArrowheads="1"/>
          </p:cNvSpPr>
          <p:nvPr/>
        </p:nvSpPr>
        <p:spPr bwMode="auto">
          <a:xfrm>
            <a:off x="4458197" y="2833671"/>
            <a:ext cx="1220206" cy="461665"/>
          </a:xfrm>
          <a:prstGeom prst="rect">
            <a:avLst/>
          </a:prstGeom>
          <a:noFill/>
          <a:ln w="9525">
            <a:noFill/>
            <a:miter lim="800000"/>
            <a:headEnd/>
            <a:tailEnd/>
          </a:ln>
        </p:spPr>
        <p:txBody>
          <a:bodyPr wrap="none">
            <a:spAutoFit/>
          </a:bodyPr>
          <a:lstStyle/>
          <a:p>
            <a:pPr defTabSz="762000"/>
            <a:r>
              <a:rPr lang="en-US" sz="2400" dirty="0">
                <a:solidFill>
                  <a:srgbClr val="5C6F7B"/>
                </a:solidFill>
                <a:latin typeface="Arial" charset="0"/>
              </a:rPr>
              <a:t>= 0.314</a:t>
            </a:r>
          </a:p>
        </p:txBody>
      </p:sp>
      <p:sp>
        <p:nvSpPr>
          <p:cNvPr id="52237" name="Line 13"/>
          <p:cNvSpPr>
            <a:spLocks noChangeShapeType="1"/>
          </p:cNvSpPr>
          <p:nvPr/>
        </p:nvSpPr>
        <p:spPr bwMode="auto">
          <a:xfrm>
            <a:off x="1963353" y="3147995"/>
            <a:ext cx="2295878" cy="0"/>
          </a:xfrm>
          <a:prstGeom prst="line">
            <a:avLst/>
          </a:prstGeom>
          <a:noFill/>
          <a:ln w="19050">
            <a:solidFill>
              <a:schemeClr val="tx1"/>
            </a:solidFill>
            <a:round/>
            <a:headEnd/>
            <a:tailEnd/>
          </a:ln>
        </p:spPr>
        <p:txBody>
          <a:bodyPr wrap="none" anchor="ctr"/>
          <a:lstStyle/>
          <a:p>
            <a:endParaRPr lang="en-AU"/>
          </a:p>
        </p:txBody>
      </p:sp>
      <p:sp>
        <p:nvSpPr>
          <p:cNvPr id="52238" name="Text Box 14"/>
          <p:cNvSpPr txBox="1">
            <a:spLocks noChangeArrowheads="1"/>
          </p:cNvSpPr>
          <p:nvPr/>
        </p:nvSpPr>
        <p:spPr bwMode="auto">
          <a:xfrm>
            <a:off x="945261" y="3857607"/>
            <a:ext cx="5480988" cy="461665"/>
          </a:xfrm>
          <a:prstGeom prst="rect">
            <a:avLst/>
          </a:prstGeom>
          <a:noFill/>
          <a:ln w="9525">
            <a:noFill/>
            <a:miter lim="800000"/>
            <a:headEnd/>
            <a:tailEnd/>
          </a:ln>
        </p:spPr>
        <p:txBody>
          <a:bodyPr wrap="none">
            <a:spAutoFit/>
          </a:bodyPr>
          <a:lstStyle/>
          <a:p>
            <a:pPr defTabSz="762000"/>
            <a:r>
              <a:rPr lang="zh-CN" altLang="en-US" sz="2400" dirty="0">
                <a:solidFill>
                  <a:srgbClr val="5C6F7B"/>
                </a:solidFill>
                <a:latin typeface="Arial" charset="0"/>
              </a:rPr>
              <a:t>诱发的柱镜</a:t>
            </a:r>
            <a:r>
              <a:rPr lang="en-US" sz="2400" dirty="0">
                <a:solidFill>
                  <a:srgbClr val="5C6F7B"/>
                </a:solidFill>
                <a:latin typeface="Arial" charset="0"/>
              </a:rPr>
              <a:t> = 0.314 x </a:t>
            </a:r>
            <a:r>
              <a:rPr lang="zh-CN" altLang="en-US" sz="2400" dirty="0">
                <a:solidFill>
                  <a:srgbClr val="5C6F7B"/>
                </a:solidFill>
                <a:latin typeface="Arial" charset="0"/>
                <a:sym typeface="Symbol" pitchFamily="18" charset="2"/>
              </a:rPr>
              <a:t>角度计柱镜度</a:t>
            </a:r>
            <a:r>
              <a:rPr lang="en-US" sz="2400" baseline="-25000" dirty="0">
                <a:solidFill>
                  <a:srgbClr val="5C6F7B"/>
                </a:solidFill>
                <a:latin typeface="Arial" charset="0"/>
                <a:sym typeface="Symbol" pitchFamily="18" charset="2"/>
              </a:rPr>
              <a:t>CL</a:t>
            </a:r>
            <a:endParaRPr lang="en-US" sz="2400" baseline="-25000" dirty="0">
              <a:solidFill>
                <a:srgbClr val="5C6F7B"/>
              </a:solidFill>
              <a:latin typeface="Arial" charset="0"/>
            </a:endParaRPr>
          </a:p>
        </p:txBody>
      </p:sp>
      <p:sp>
        <p:nvSpPr>
          <p:cNvPr id="52239" name="Text Box 15"/>
          <p:cNvSpPr txBox="1">
            <a:spLocks noChangeArrowheads="1"/>
          </p:cNvSpPr>
          <p:nvPr/>
        </p:nvSpPr>
        <p:spPr bwMode="auto">
          <a:xfrm>
            <a:off x="1545663" y="4770421"/>
            <a:ext cx="5912405" cy="1569660"/>
          </a:xfrm>
          <a:prstGeom prst="rect">
            <a:avLst/>
          </a:prstGeom>
          <a:noFill/>
          <a:ln w="9525">
            <a:noFill/>
            <a:miter lim="800000"/>
            <a:headEnd/>
            <a:tailEnd/>
          </a:ln>
        </p:spPr>
        <p:txBody>
          <a:bodyPr wrap="square">
            <a:spAutoFit/>
          </a:bodyPr>
          <a:lstStyle/>
          <a:p>
            <a:pPr algn="l" defTabSz="762000"/>
            <a:r>
              <a:rPr lang="zh-CN" altLang="en-US" sz="2400" dirty="0">
                <a:solidFill>
                  <a:srgbClr val="5C6F7B"/>
                </a:solidFill>
                <a:latin typeface="Arial" charset="0"/>
              </a:rPr>
              <a:t>接触镜折射率是</a:t>
            </a:r>
            <a:r>
              <a:rPr lang="en-US" sz="2400" dirty="0">
                <a:solidFill>
                  <a:srgbClr val="5C6F7B"/>
                </a:solidFill>
                <a:latin typeface="Arial" charset="0"/>
              </a:rPr>
              <a:t>  1.49 = 0.314</a:t>
            </a:r>
          </a:p>
          <a:p>
            <a:pPr algn="l" defTabSz="762000"/>
            <a:r>
              <a:rPr lang="en-US" sz="2400" dirty="0">
                <a:solidFill>
                  <a:srgbClr val="5C6F7B"/>
                </a:solidFill>
                <a:latin typeface="Arial" charset="0"/>
              </a:rPr>
              <a:t>		 	1.47 = 0.285	</a:t>
            </a:r>
          </a:p>
          <a:p>
            <a:pPr algn="l" defTabSz="762000"/>
            <a:r>
              <a:rPr lang="en-US" sz="2400" dirty="0">
                <a:solidFill>
                  <a:srgbClr val="5C6F7B"/>
                </a:solidFill>
                <a:latin typeface="Arial" charset="0"/>
              </a:rPr>
              <a:t>                		1.43 = 0.219</a:t>
            </a:r>
          </a:p>
          <a:p>
            <a:pPr algn="l" defTabSz="762000"/>
            <a:endParaRPr lang="en-US" sz="2400" dirty="0">
              <a:solidFill>
                <a:srgbClr val="5C6F7B"/>
              </a:solidFill>
              <a:latin typeface="Arial" charset="0"/>
            </a:endParaRPr>
          </a:p>
        </p:txBody>
      </p:sp>
    </p:spTree>
  </p:cSld>
  <p:clrMapOvr>
    <a:masterClrMapping/>
  </p:clrMapOvr>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2332653" y="3563949"/>
            <a:ext cx="2105232" cy="361185"/>
            <a:chOff x="1238287" y="5443588"/>
            <a:chExt cx="1228030" cy="361185"/>
          </a:xfrm>
        </p:grpSpPr>
        <p:sp>
          <p:nvSpPr>
            <p:cNvPr id="2" name="Right Triangle 1"/>
            <p:cNvSpPr/>
            <p:nvPr/>
          </p:nvSpPr>
          <p:spPr>
            <a:xfrm>
              <a:off x="1238288" y="5443588"/>
              <a:ext cx="1228029" cy="361185"/>
            </a:xfrm>
            <a:prstGeom prst="rtTriangl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10" name="Right Triangle 9"/>
            <p:cNvSpPr/>
            <p:nvPr/>
          </p:nvSpPr>
          <p:spPr>
            <a:xfrm rot="10800000">
              <a:off x="1238287" y="5443588"/>
              <a:ext cx="1228029" cy="361185"/>
            </a:xfrm>
            <a:prstGeom prst="rtTriangle">
              <a:avLst/>
            </a:prstGeom>
            <a:solidFill>
              <a:srgbClr val="00B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
        <p:nvSpPr>
          <p:cNvPr id="53250"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53251"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53252"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53253"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53254" name="Rectangle 6"/>
          <p:cNvSpPr>
            <a:spLocks noGrp="1" noChangeArrowheads="1"/>
          </p:cNvSpPr>
          <p:nvPr>
            <p:ph type="title"/>
          </p:nvPr>
        </p:nvSpPr>
        <p:spPr>
          <a:xfrm>
            <a:off x="310017" y="176209"/>
            <a:ext cx="7772400" cy="493712"/>
          </a:xfrm>
          <a:noFill/>
        </p:spPr>
        <p:txBody>
          <a:bodyPr>
            <a:noAutofit/>
          </a:bodyPr>
          <a:lstStyle/>
          <a:p>
            <a:r>
              <a:rPr lang="zh-CN" altLang="en-US" b="1" dirty="0"/>
              <a:t>诱发的柱镜度数</a:t>
            </a:r>
            <a:r>
              <a:rPr lang="zh-CN" altLang="zh-CN" b="1" dirty="0"/>
              <a:t>：</a:t>
            </a:r>
            <a:r>
              <a:rPr lang="zh-CN" altLang="en-US" b="1" dirty="0"/>
              <a:t>举例</a:t>
            </a:r>
            <a:endParaRPr lang="zh-CN" altLang="zh-CN" b="1" dirty="0"/>
          </a:p>
        </p:txBody>
      </p:sp>
      <p:sp>
        <p:nvSpPr>
          <p:cNvPr id="53255" name="Rectangle 7"/>
          <p:cNvSpPr>
            <a:spLocks noGrp="1" noChangeArrowheads="1"/>
          </p:cNvSpPr>
          <p:nvPr>
            <p:ph idx="1"/>
          </p:nvPr>
        </p:nvSpPr>
        <p:spPr>
          <a:xfrm>
            <a:off x="21069" y="1527179"/>
            <a:ext cx="9092673" cy="3330581"/>
          </a:xfrm>
        </p:spPr>
        <p:txBody>
          <a:bodyPr>
            <a:normAutofit fontScale="92500"/>
          </a:bodyPr>
          <a:lstStyle/>
          <a:p>
            <a:pPr algn="ctr" eaLnBrk="1" hangingPunct="1">
              <a:lnSpc>
                <a:spcPct val="120000"/>
              </a:lnSpc>
              <a:buFontTx/>
              <a:buNone/>
            </a:pPr>
            <a:r>
              <a:rPr lang="en-US" sz="3200" dirty="0"/>
              <a:t>	</a:t>
            </a:r>
            <a:r>
              <a:rPr lang="zh-CN" altLang="en-US" sz="3200" dirty="0"/>
              <a:t>角膜曲率</a:t>
            </a:r>
            <a:r>
              <a:rPr lang="en-US" sz="2400" dirty="0"/>
              <a:t>	</a:t>
            </a:r>
            <a:r>
              <a:rPr lang="en-US" sz="2400" dirty="0">
                <a:solidFill>
                  <a:srgbClr val="00B050"/>
                </a:solidFill>
              </a:rPr>
              <a:t>7.50</a:t>
            </a:r>
            <a:r>
              <a:rPr lang="en-US" sz="2400" dirty="0"/>
              <a:t> mm @ 180  (</a:t>
            </a:r>
            <a:r>
              <a:rPr lang="en-US" sz="2400" dirty="0">
                <a:solidFill>
                  <a:srgbClr val="00B050"/>
                </a:solidFill>
              </a:rPr>
              <a:t>45.00</a:t>
            </a:r>
            <a:r>
              <a:rPr lang="en-US" sz="2400" dirty="0"/>
              <a:t> D)</a:t>
            </a:r>
            <a:br>
              <a:rPr lang="en-US" sz="2400" dirty="0"/>
            </a:br>
            <a:r>
              <a:rPr lang="en-US" sz="2400" dirty="0"/>
              <a:t>			</a:t>
            </a:r>
            <a:r>
              <a:rPr lang="en-US" sz="2400" dirty="0">
                <a:solidFill>
                  <a:srgbClr val="FF0000"/>
                </a:solidFill>
              </a:rPr>
              <a:t>6.89</a:t>
            </a:r>
            <a:r>
              <a:rPr lang="en-US" sz="2400" dirty="0"/>
              <a:t> mm @ 90    (</a:t>
            </a:r>
            <a:r>
              <a:rPr lang="en-US" sz="2400" dirty="0">
                <a:solidFill>
                  <a:srgbClr val="FF0000"/>
                </a:solidFill>
              </a:rPr>
              <a:t>49.00</a:t>
            </a:r>
            <a:r>
              <a:rPr lang="en-US" sz="2400" dirty="0"/>
              <a:t> D)</a:t>
            </a:r>
          </a:p>
          <a:p>
            <a:pPr algn="ctr" eaLnBrk="1" hangingPunct="1">
              <a:lnSpc>
                <a:spcPct val="120000"/>
              </a:lnSpc>
              <a:buFontTx/>
              <a:buNone/>
            </a:pPr>
            <a:r>
              <a:rPr lang="en-US" sz="2400" dirty="0"/>
              <a:t>	CL BOZR (</a:t>
            </a:r>
            <a:r>
              <a:rPr lang="zh-CN" altLang="en-US" sz="2400" dirty="0"/>
              <a:t>配适合适</a:t>
            </a:r>
            <a:r>
              <a:rPr lang="en-US" sz="2400" dirty="0"/>
              <a:t>) </a:t>
            </a:r>
            <a:r>
              <a:rPr lang="en-US" sz="2400" dirty="0">
                <a:sym typeface="Symbol"/>
              </a:rPr>
              <a:t> </a:t>
            </a:r>
            <a:r>
              <a:rPr lang="en-US" sz="2400" dirty="0">
                <a:solidFill>
                  <a:srgbClr val="00B050"/>
                </a:solidFill>
              </a:rPr>
              <a:t>7.50</a:t>
            </a:r>
            <a:r>
              <a:rPr lang="en-US" sz="2400" dirty="0"/>
              <a:t> mm / </a:t>
            </a:r>
            <a:r>
              <a:rPr lang="en-US" sz="2400" dirty="0">
                <a:solidFill>
                  <a:srgbClr val="FF0000"/>
                </a:solidFill>
              </a:rPr>
              <a:t>6.89</a:t>
            </a:r>
            <a:r>
              <a:rPr lang="en-US" sz="2400" dirty="0"/>
              <a:t> mm</a:t>
            </a:r>
          </a:p>
          <a:p>
            <a:pPr algn="ctr" eaLnBrk="1" hangingPunct="1">
              <a:lnSpc>
                <a:spcPct val="120000"/>
              </a:lnSpc>
              <a:buFontTx/>
              <a:buNone/>
            </a:pPr>
            <a:r>
              <a:rPr lang="en-US" sz="2400" dirty="0"/>
              <a:t>&amp; </a:t>
            </a:r>
            <a:r>
              <a:rPr lang="zh-CN" altLang="en-US" sz="2400" dirty="0"/>
              <a:t>球面前表面</a:t>
            </a:r>
            <a:endParaRPr lang="en-US" sz="2400" dirty="0"/>
          </a:p>
          <a:p>
            <a:pPr algn="ctr" eaLnBrk="1" hangingPunct="1">
              <a:lnSpc>
                <a:spcPct val="120000"/>
              </a:lnSpc>
              <a:buFontTx/>
              <a:buNone/>
            </a:pPr>
            <a:r>
              <a:rPr lang="en-US" sz="2400" dirty="0">
                <a:sym typeface="Symbol" pitchFamily="18" charset="2"/>
              </a:rPr>
              <a:t>	</a:t>
            </a:r>
            <a:r>
              <a:rPr lang="en-US" sz="2400" dirty="0">
                <a:solidFill>
                  <a:schemeClr val="tx1"/>
                </a:solidFill>
                <a:sym typeface="Symbol" pitchFamily="18" charset="2"/>
              </a:rPr>
              <a:t> </a:t>
            </a:r>
            <a:r>
              <a:rPr lang="en-US" sz="2400" dirty="0" err="1">
                <a:solidFill>
                  <a:schemeClr val="tx1"/>
                </a:solidFill>
                <a:sym typeface="Symbol" pitchFamily="18" charset="2"/>
              </a:rPr>
              <a:t>K</a:t>
            </a:r>
            <a:r>
              <a:rPr lang="en-US" sz="2400" baseline="-25000" dirty="0" err="1">
                <a:solidFill>
                  <a:schemeClr val="tx1"/>
                </a:solidFill>
                <a:sym typeface="Symbol" pitchFamily="18" charset="2"/>
              </a:rPr>
              <a:t>CL</a:t>
            </a:r>
            <a:r>
              <a:rPr lang="en-US" sz="2400" dirty="0">
                <a:solidFill>
                  <a:schemeClr val="tx1"/>
                </a:solidFill>
                <a:sym typeface="Symbol" pitchFamily="18" charset="2"/>
              </a:rPr>
              <a:t> = </a:t>
            </a:r>
            <a:r>
              <a:rPr lang="en-US" sz="2400" dirty="0" err="1">
                <a:solidFill>
                  <a:schemeClr val="tx1"/>
                </a:solidFill>
                <a:sym typeface="Symbol" pitchFamily="18" charset="2"/>
              </a:rPr>
              <a:t>4.00D</a:t>
            </a:r>
            <a:r>
              <a:rPr lang="en-US" sz="2400" dirty="0">
                <a:solidFill>
                  <a:schemeClr val="tx1"/>
                </a:solidFill>
                <a:sym typeface="Symbol" pitchFamily="18" charset="2"/>
              </a:rPr>
              <a:t>   </a:t>
            </a:r>
            <a:r>
              <a:rPr lang="en-US" sz="2400" dirty="0">
                <a:sym typeface="Symbol" pitchFamily="18" charset="2"/>
              </a:rPr>
              <a:t>(i.e. </a:t>
            </a:r>
            <a:r>
              <a:rPr lang="en-US" sz="2400" dirty="0">
                <a:solidFill>
                  <a:srgbClr val="FF0000"/>
                </a:solidFill>
                <a:sym typeface="Symbol" pitchFamily="18" charset="2"/>
              </a:rPr>
              <a:t>49</a:t>
            </a:r>
            <a:r>
              <a:rPr lang="en-US" sz="2400" dirty="0">
                <a:sym typeface="Symbol" pitchFamily="18" charset="2"/>
              </a:rPr>
              <a:t> D – </a:t>
            </a:r>
            <a:r>
              <a:rPr lang="en-US" sz="2400" dirty="0">
                <a:solidFill>
                  <a:srgbClr val="00B050"/>
                </a:solidFill>
                <a:sym typeface="Symbol" pitchFamily="18" charset="2"/>
              </a:rPr>
              <a:t>45</a:t>
            </a:r>
            <a:r>
              <a:rPr lang="en-US" sz="2400" dirty="0">
                <a:sym typeface="Symbol" pitchFamily="18" charset="2"/>
              </a:rPr>
              <a:t> D)</a:t>
            </a:r>
          </a:p>
          <a:p>
            <a:pPr algn="ctr" eaLnBrk="1" hangingPunct="1">
              <a:lnSpc>
                <a:spcPct val="120000"/>
              </a:lnSpc>
              <a:buFontTx/>
              <a:buNone/>
            </a:pPr>
            <a:r>
              <a:rPr lang="en-US" sz="2400" dirty="0">
                <a:sym typeface="Symbol" pitchFamily="18" charset="2"/>
              </a:rPr>
              <a:t>	</a:t>
            </a:r>
            <a:r>
              <a:rPr lang="zh-CN" altLang="en-US" sz="2400" dirty="0">
                <a:sym typeface="Symbol" pitchFamily="18" charset="2"/>
              </a:rPr>
              <a:t>诱发的柱镜度数</a:t>
            </a:r>
            <a:r>
              <a:rPr lang="en-US" sz="2400" dirty="0">
                <a:sym typeface="Symbol" pitchFamily="18" charset="2"/>
              </a:rPr>
              <a:t>= –(0.456 x 4) x 180</a:t>
            </a:r>
            <a:br>
              <a:rPr lang="en-US" sz="2400" dirty="0">
                <a:sym typeface="Symbol" pitchFamily="18" charset="2"/>
              </a:rPr>
            </a:br>
            <a:r>
              <a:rPr lang="en-US" sz="2400" dirty="0">
                <a:sym typeface="Symbol" pitchFamily="18" charset="2"/>
              </a:rPr>
              <a:t>		      = –1.80 D x 180</a:t>
            </a:r>
            <a:endParaRPr lang="en-US" sz="2400" dirty="0"/>
          </a:p>
        </p:txBody>
      </p:sp>
      <p:sp>
        <p:nvSpPr>
          <p:cNvPr id="53256" name="Rectangle 8"/>
          <p:cNvSpPr>
            <a:spLocks noChangeArrowheads="1"/>
          </p:cNvSpPr>
          <p:nvPr/>
        </p:nvSpPr>
        <p:spPr bwMode="auto">
          <a:xfrm>
            <a:off x="671689" y="604838"/>
            <a:ext cx="7772400" cy="493712"/>
          </a:xfrm>
          <a:prstGeom prst="rect">
            <a:avLst/>
          </a:prstGeom>
          <a:noFill/>
          <a:ln w="9525">
            <a:noFill/>
            <a:miter lim="800000"/>
            <a:headEnd/>
            <a:tailEnd/>
          </a:ln>
        </p:spPr>
        <p:txBody>
          <a:bodyPr lIns="92075" tIns="46038" rIns="92075" bIns="46038" anchor="ctr"/>
          <a:lstStyle/>
          <a:p>
            <a:pPr defTabSz="762000">
              <a:lnSpc>
                <a:spcPct val="80000"/>
              </a:lnSpc>
            </a:pPr>
            <a:endParaRPr lang="en-US" sz="3500" b="1" dirty="0">
              <a:solidFill>
                <a:schemeClr val="bg1"/>
              </a:solidFill>
              <a:latin typeface="Arial" charset="0"/>
            </a:endParaRPr>
          </a:p>
        </p:txBody>
      </p:sp>
    </p:spTree>
  </p:cSld>
  <p:clrMapOvr>
    <a:masterClrMapping/>
  </p:clrMapOvr>
  <p:transition/>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54275"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54276"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54277"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7" name="Rectangle 7"/>
          <p:cNvSpPr>
            <a:spLocks noChangeArrowheads="1"/>
          </p:cNvSpPr>
          <p:nvPr/>
        </p:nvSpPr>
        <p:spPr bwMode="auto">
          <a:xfrm>
            <a:off x="1032387" y="2456731"/>
            <a:ext cx="7079226" cy="1920875"/>
          </a:xfrm>
          <a:prstGeom prst="rect">
            <a:avLst/>
          </a:prstGeom>
          <a:noFill/>
          <a:ln w="9525">
            <a:noFill/>
            <a:miter lim="800000"/>
            <a:headEnd/>
            <a:tailEnd/>
          </a:ln>
        </p:spPr>
        <p:txBody>
          <a:bodyPr lIns="92075" tIns="46038" rIns="92075" bIns="46038" anchor="ctr"/>
          <a:lstStyle/>
          <a:p>
            <a:pPr algn="ctr" defTabSz="762000"/>
            <a:r>
              <a:rPr lang="zh-CN" altLang="en-US" sz="2800" b="1" dirty="0">
                <a:solidFill>
                  <a:srgbClr val="5C6F7B"/>
                </a:solidFill>
                <a:latin typeface="Arial" charset="0"/>
              </a:rPr>
              <a:t>配适后表面环曲面</a:t>
            </a:r>
            <a:r>
              <a:rPr lang="en-US" altLang="zh-CN" sz="2800" b="1" dirty="0">
                <a:solidFill>
                  <a:srgbClr val="5C6F7B"/>
                </a:solidFill>
                <a:latin typeface="Arial" charset="0"/>
              </a:rPr>
              <a:t>GP</a:t>
            </a:r>
            <a:r>
              <a:rPr lang="zh-CN" altLang="en-US" sz="2800" b="1" dirty="0">
                <a:solidFill>
                  <a:srgbClr val="5C6F7B"/>
                </a:solidFill>
                <a:latin typeface="Arial" charset="0"/>
              </a:rPr>
              <a:t>接触镜</a:t>
            </a:r>
            <a:endParaRPr lang="en-US" sz="2800" b="1" dirty="0">
              <a:solidFill>
                <a:srgbClr val="5C6F7B"/>
              </a:solidFill>
              <a:latin typeface="Arial" charset="0"/>
            </a:endParaRPr>
          </a:p>
        </p:txBody>
      </p:sp>
    </p:spTree>
  </p:cSld>
  <p:clrMapOvr>
    <a:masterClrMapping/>
  </p:clrMapOvr>
  <p:transition/>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55299"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55300"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5530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55302" name="Rectangle 6"/>
          <p:cNvSpPr>
            <a:spLocks noGrp="1" noChangeArrowheads="1"/>
          </p:cNvSpPr>
          <p:nvPr>
            <p:ph type="title"/>
          </p:nvPr>
        </p:nvSpPr>
        <p:spPr>
          <a:xfrm>
            <a:off x="9525" y="206355"/>
            <a:ext cx="7772400" cy="493713"/>
          </a:xfrm>
          <a:noFill/>
        </p:spPr>
        <p:txBody>
          <a:bodyPr>
            <a:normAutofit fontScale="90000"/>
          </a:bodyPr>
          <a:lstStyle/>
          <a:p>
            <a:r>
              <a:rPr lang="zh-CN" altLang="zh-CN" b="1" dirty="0"/>
              <a:t>材料选择：</a:t>
            </a:r>
            <a:r>
              <a:rPr lang="zh-CN" altLang="en-US" b="1" dirty="0"/>
              <a:t>注意事项</a:t>
            </a:r>
            <a:endParaRPr lang="zh-CN" altLang="zh-CN" b="1" dirty="0"/>
          </a:p>
        </p:txBody>
      </p:sp>
      <p:sp>
        <p:nvSpPr>
          <p:cNvPr id="55303" name="Rectangle 7"/>
          <p:cNvSpPr>
            <a:spLocks noGrp="1" noChangeArrowheads="1"/>
          </p:cNvSpPr>
          <p:nvPr>
            <p:ph idx="1"/>
          </p:nvPr>
        </p:nvSpPr>
        <p:spPr>
          <a:xfrm>
            <a:off x="1032387" y="1447800"/>
            <a:ext cx="6429093" cy="4800600"/>
          </a:xfrm>
        </p:spPr>
        <p:txBody>
          <a:bodyPr>
            <a:normAutofit/>
          </a:bodyPr>
          <a:lstStyle/>
          <a:p>
            <a:pPr lvl="1"/>
            <a:r>
              <a:rPr lang="zh-CN" altLang="zh-CN" sz="2800" dirty="0"/>
              <a:t>尺寸稳定</a:t>
            </a:r>
            <a:r>
              <a:rPr lang="zh-CN" altLang="en-US" sz="2800" dirty="0"/>
              <a:t>性</a:t>
            </a:r>
            <a:endParaRPr lang="zh-CN" altLang="zh-CN" sz="2800" dirty="0">
              <a:solidFill>
                <a:srgbClr val="FF0000"/>
              </a:solidFill>
            </a:endParaRPr>
          </a:p>
          <a:p>
            <a:pPr marL="0" indent="0">
              <a:buNone/>
            </a:pPr>
            <a:endParaRPr lang="zh-CN" altLang="zh-CN" sz="2800" dirty="0"/>
          </a:p>
          <a:p>
            <a:pPr lvl="1"/>
            <a:r>
              <a:rPr lang="zh-CN" altLang="en-US" sz="2800" dirty="0"/>
              <a:t>透氧率</a:t>
            </a:r>
            <a:endParaRPr lang="zh-CN" altLang="zh-CN" sz="2800" dirty="0"/>
          </a:p>
          <a:p>
            <a:pPr marL="0" indent="0">
              <a:buNone/>
            </a:pPr>
            <a:endParaRPr lang="zh-CN" altLang="zh-CN" sz="2800" dirty="0"/>
          </a:p>
          <a:p>
            <a:pPr lvl="1"/>
            <a:r>
              <a:rPr lang="zh-CN" altLang="zh-CN" sz="2800" dirty="0"/>
              <a:t>光学稳定性</a:t>
            </a:r>
          </a:p>
          <a:p>
            <a:pPr marL="0" indent="0">
              <a:buNone/>
            </a:pPr>
            <a:endParaRPr lang="zh-CN" altLang="zh-CN" sz="2800" dirty="0"/>
          </a:p>
          <a:p>
            <a:pPr lvl="1"/>
            <a:r>
              <a:rPr lang="zh-CN" altLang="zh-CN" sz="2800" dirty="0"/>
              <a:t>易于制造</a:t>
            </a:r>
          </a:p>
        </p:txBody>
      </p:sp>
    </p:spTree>
  </p:cSld>
  <p:clrMapOvr>
    <a:masterClrMapping/>
  </p:clrMapOvr>
  <p:transition/>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56323"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56324"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56325"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56326" name="Rectangle 6"/>
          <p:cNvSpPr>
            <a:spLocks noGrp="1" noChangeArrowheads="1"/>
          </p:cNvSpPr>
          <p:nvPr>
            <p:ph type="title"/>
          </p:nvPr>
        </p:nvSpPr>
        <p:spPr>
          <a:xfrm>
            <a:off x="237780" y="118044"/>
            <a:ext cx="7772400" cy="493713"/>
          </a:xfrm>
          <a:noFill/>
        </p:spPr>
        <p:txBody>
          <a:bodyPr>
            <a:normAutofit fontScale="90000"/>
          </a:bodyPr>
          <a:lstStyle/>
          <a:p>
            <a:r>
              <a:rPr lang="en-US" dirty="0"/>
              <a:t>  </a:t>
            </a:r>
            <a:r>
              <a:rPr lang="zh-CN" altLang="en-US" b="1" dirty="0"/>
              <a:t>接触镜设计哲理</a:t>
            </a:r>
            <a:endParaRPr lang="zh-CN" altLang="zh-CN" b="1" dirty="0"/>
          </a:p>
        </p:txBody>
      </p:sp>
      <p:sp>
        <p:nvSpPr>
          <p:cNvPr id="56327" name="Rectangle 7"/>
          <p:cNvSpPr>
            <a:spLocks noGrp="1" noChangeArrowheads="1"/>
          </p:cNvSpPr>
          <p:nvPr>
            <p:ph idx="1"/>
          </p:nvPr>
        </p:nvSpPr>
        <p:spPr>
          <a:xfrm>
            <a:off x="815676" y="1334127"/>
            <a:ext cx="3879144" cy="3516312"/>
          </a:xfrm>
        </p:spPr>
        <p:txBody>
          <a:bodyPr/>
          <a:lstStyle/>
          <a:p>
            <a:pPr lvl="1"/>
            <a:endParaRPr lang="zh-CN" altLang="en-US" dirty="0"/>
          </a:p>
          <a:p>
            <a:pPr lvl="1"/>
            <a:r>
              <a:rPr lang="zh-CN" altLang="zh-CN" sz="2400" dirty="0"/>
              <a:t>经验</a:t>
            </a:r>
            <a:r>
              <a:rPr lang="zh-CN" altLang="en-US" sz="2400" dirty="0"/>
              <a:t>配适</a:t>
            </a:r>
            <a:endParaRPr lang="en-US" altLang="zh-CN" sz="2400" dirty="0"/>
          </a:p>
          <a:p>
            <a:pPr lvl="1"/>
            <a:endParaRPr lang="en-US" altLang="zh-CN" sz="2400" dirty="0"/>
          </a:p>
          <a:p>
            <a:pPr lvl="1"/>
            <a:r>
              <a:rPr lang="zh-CN" altLang="en-US" sz="2400" dirty="0"/>
              <a:t>试戴片配适</a:t>
            </a:r>
            <a:endParaRPr lang="zh-CN" altLang="zh-CN" sz="2400" dirty="0"/>
          </a:p>
          <a:p>
            <a:pPr marL="0" indent="0">
              <a:buNone/>
            </a:pPr>
            <a:endParaRPr lang="zh-CN" altLang="zh-CN" sz="1800" dirty="0"/>
          </a:p>
        </p:txBody>
      </p:sp>
    </p:spTree>
  </p:cSld>
  <p:clrMapOvr>
    <a:masterClrMapping/>
  </p:clrMapOvr>
  <p:transition/>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57347"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57348"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5734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57350" name="Rectangle 6"/>
          <p:cNvSpPr>
            <a:spLocks noGrp="1" noChangeArrowheads="1"/>
          </p:cNvSpPr>
          <p:nvPr>
            <p:ph type="title"/>
          </p:nvPr>
        </p:nvSpPr>
        <p:spPr>
          <a:xfrm>
            <a:off x="194739" y="106098"/>
            <a:ext cx="7772400" cy="493712"/>
          </a:xfrm>
          <a:noFill/>
        </p:spPr>
        <p:txBody>
          <a:bodyPr>
            <a:normAutofit fontScale="90000"/>
          </a:bodyPr>
          <a:lstStyle/>
          <a:p>
            <a:r>
              <a:rPr lang="zh-CN" altLang="zh-CN" b="1" dirty="0"/>
              <a:t>经验</a:t>
            </a:r>
            <a:r>
              <a:rPr lang="zh-CN" altLang="en-US" b="1" dirty="0"/>
              <a:t>订单</a:t>
            </a:r>
            <a:r>
              <a:rPr lang="zh-CN" altLang="zh-CN" b="1" dirty="0"/>
              <a:t>：要求</a:t>
            </a:r>
          </a:p>
        </p:txBody>
      </p:sp>
      <p:sp>
        <p:nvSpPr>
          <p:cNvPr id="57351" name="Rectangle 7"/>
          <p:cNvSpPr>
            <a:spLocks noGrp="1" noChangeArrowheads="1"/>
          </p:cNvSpPr>
          <p:nvPr>
            <p:ph idx="1"/>
          </p:nvPr>
        </p:nvSpPr>
        <p:spPr>
          <a:xfrm>
            <a:off x="819855" y="1074307"/>
            <a:ext cx="5199945" cy="4800600"/>
          </a:xfrm>
        </p:spPr>
        <p:txBody>
          <a:bodyPr>
            <a:normAutofit/>
          </a:bodyPr>
          <a:lstStyle/>
          <a:p>
            <a:pPr lvl="1"/>
            <a:r>
              <a:rPr lang="zh-CN" altLang="en-US" sz="2400" dirty="0"/>
              <a:t>处方细节</a:t>
            </a:r>
          </a:p>
          <a:p>
            <a:pPr lvl="1"/>
            <a:endParaRPr lang="zh-CN" altLang="zh-CN" sz="2400" dirty="0"/>
          </a:p>
          <a:p>
            <a:pPr lvl="1"/>
            <a:r>
              <a:rPr lang="zh-CN" altLang="zh-CN" sz="2400" dirty="0"/>
              <a:t>角膜</a:t>
            </a:r>
            <a:r>
              <a:rPr lang="zh-CN" altLang="en-US" sz="2400" dirty="0"/>
              <a:t>曲率</a:t>
            </a:r>
          </a:p>
          <a:p>
            <a:pPr lvl="1"/>
            <a:endParaRPr lang="zh-CN" altLang="zh-CN" sz="2400" dirty="0"/>
          </a:p>
          <a:p>
            <a:pPr lvl="1"/>
            <a:r>
              <a:rPr lang="en-US" altLang="zh-CN" sz="2400" dirty="0"/>
              <a:t>HVID</a:t>
            </a:r>
            <a:endParaRPr lang="zh-CN" altLang="en-US" sz="2400" dirty="0"/>
          </a:p>
          <a:p>
            <a:pPr lvl="1"/>
            <a:endParaRPr lang="zh-CN" altLang="zh-CN" sz="2400" dirty="0"/>
          </a:p>
          <a:p>
            <a:pPr lvl="1"/>
            <a:r>
              <a:rPr lang="zh-CN" altLang="en-US" sz="2400" dirty="0"/>
              <a:t>睑裂大小</a:t>
            </a:r>
            <a:r>
              <a:rPr lang="zh-CN" altLang="zh-CN" sz="2400" dirty="0"/>
              <a:t>（</a:t>
            </a:r>
            <a:r>
              <a:rPr lang="en-US" altLang="zh-CN" sz="2400" dirty="0"/>
              <a:t>PAS</a:t>
            </a:r>
            <a:r>
              <a:rPr lang="zh-CN" altLang="zh-CN" sz="2400" dirty="0"/>
              <a:t>）</a:t>
            </a:r>
          </a:p>
        </p:txBody>
      </p:sp>
    </p:spTree>
  </p:cSld>
  <p:clrMapOvr>
    <a:masterClrMapping/>
  </p:clrMapOvr>
  <p:transition/>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70"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58371"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58372"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58373"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58374" name="Rectangle 6"/>
          <p:cNvSpPr>
            <a:spLocks noGrp="1" noChangeArrowheads="1"/>
          </p:cNvSpPr>
          <p:nvPr>
            <p:ph type="title"/>
          </p:nvPr>
        </p:nvSpPr>
        <p:spPr>
          <a:xfrm>
            <a:off x="122502" y="178335"/>
            <a:ext cx="7772400" cy="493713"/>
          </a:xfrm>
          <a:noFill/>
        </p:spPr>
        <p:txBody>
          <a:bodyPr>
            <a:normAutofit fontScale="90000"/>
          </a:bodyPr>
          <a:lstStyle/>
          <a:p>
            <a:r>
              <a:rPr lang="zh-CN" altLang="zh-CN" b="1" dirty="0"/>
              <a:t>经验</a:t>
            </a:r>
            <a:r>
              <a:rPr lang="zh-CN" altLang="en-US" b="1" dirty="0"/>
              <a:t>订单</a:t>
            </a:r>
            <a:r>
              <a:rPr lang="zh-CN" altLang="zh-CN" b="1" dirty="0"/>
              <a:t>：潜在的</a:t>
            </a:r>
            <a:r>
              <a:rPr lang="zh-CN" altLang="en-US" b="1" dirty="0"/>
              <a:t>问题</a:t>
            </a:r>
            <a:endParaRPr lang="zh-CN" altLang="zh-CN" b="1" dirty="0"/>
          </a:p>
        </p:txBody>
      </p:sp>
      <p:sp>
        <p:nvSpPr>
          <p:cNvPr id="58375" name="Rectangle 7"/>
          <p:cNvSpPr>
            <a:spLocks noGrp="1" noChangeArrowheads="1"/>
          </p:cNvSpPr>
          <p:nvPr>
            <p:ph idx="1"/>
          </p:nvPr>
        </p:nvSpPr>
        <p:spPr>
          <a:xfrm>
            <a:off x="733777" y="1073934"/>
            <a:ext cx="8172443" cy="4800600"/>
          </a:xfrm>
        </p:spPr>
        <p:txBody>
          <a:bodyPr>
            <a:normAutofit/>
          </a:bodyPr>
          <a:lstStyle/>
          <a:p>
            <a:pPr lvl="1">
              <a:lnSpc>
                <a:spcPct val="200000"/>
              </a:lnSpc>
            </a:pPr>
            <a:r>
              <a:rPr lang="zh-CN" altLang="zh-CN" sz="2400" dirty="0"/>
              <a:t>角膜曲率计</a:t>
            </a:r>
            <a:r>
              <a:rPr lang="zh-CN" altLang="en-US" sz="2400" dirty="0"/>
              <a:t>的不准确性</a:t>
            </a:r>
            <a:endParaRPr lang="zh-CN" altLang="zh-CN" sz="2400" dirty="0"/>
          </a:p>
          <a:p>
            <a:pPr lvl="1">
              <a:lnSpc>
                <a:spcPct val="200000"/>
              </a:lnSpc>
            </a:pPr>
            <a:r>
              <a:rPr lang="zh-CN" altLang="zh-CN" sz="2400" dirty="0"/>
              <a:t>角膜曲率</a:t>
            </a:r>
            <a:r>
              <a:rPr lang="zh-CN" altLang="en-US" sz="2400" dirty="0"/>
              <a:t>计数据的有限值</a:t>
            </a:r>
            <a:endParaRPr lang="zh-CN" altLang="zh-CN" sz="2400" dirty="0"/>
          </a:p>
          <a:p>
            <a:pPr lvl="1">
              <a:lnSpc>
                <a:spcPct val="200000"/>
              </a:lnSpc>
            </a:pPr>
            <a:r>
              <a:rPr lang="zh-CN" altLang="en-US" sz="2400" dirty="0"/>
              <a:t>周边角膜形状的未知</a:t>
            </a:r>
            <a:r>
              <a:rPr lang="en-US" altLang="zh-CN" sz="2400" dirty="0"/>
              <a:t> </a:t>
            </a:r>
            <a:endParaRPr lang="zh-CN" altLang="zh-CN" sz="2400" dirty="0"/>
          </a:p>
          <a:p>
            <a:pPr lvl="1">
              <a:lnSpc>
                <a:spcPct val="200000"/>
              </a:lnSpc>
            </a:pPr>
            <a:r>
              <a:rPr lang="zh-CN" altLang="zh-CN" sz="2400" dirty="0"/>
              <a:t>如果第一次</a:t>
            </a:r>
            <a:r>
              <a:rPr lang="zh-CN" altLang="en-US" sz="2400" dirty="0"/>
              <a:t>接触镜</a:t>
            </a:r>
            <a:r>
              <a:rPr lang="zh-CN" altLang="zh-CN" sz="2400" dirty="0"/>
              <a:t>没有成功，</a:t>
            </a:r>
            <a:r>
              <a:rPr lang="zh-CN" altLang="en-US" sz="2400" dirty="0"/>
              <a:t>对于</a:t>
            </a:r>
            <a:r>
              <a:rPr lang="zh-CN" altLang="zh-CN" sz="2400" dirty="0"/>
              <a:t>患者</a:t>
            </a:r>
            <a:r>
              <a:rPr lang="zh-CN" altLang="en-US" sz="2400" dirty="0"/>
              <a:t>时间延迟</a:t>
            </a:r>
            <a:endParaRPr lang="zh-CN" altLang="zh-CN" sz="2400" dirty="0"/>
          </a:p>
        </p:txBody>
      </p:sp>
    </p:spTree>
  </p:cSld>
  <p:clrMapOvr>
    <a:masterClrMapping/>
  </p:clrMapOvr>
  <p:transition/>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4"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59395"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59396"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59397"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59398" name="Rectangle 7"/>
          <p:cNvSpPr>
            <a:spLocks noChangeArrowheads="1"/>
          </p:cNvSpPr>
          <p:nvPr/>
        </p:nvSpPr>
        <p:spPr bwMode="auto">
          <a:xfrm>
            <a:off x="623577" y="2455864"/>
            <a:ext cx="7873834" cy="1920875"/>
          </a:xfrm>
          <a:prstGeom prst="rect">
            <a:avLst/>
          </a:prstGeom>
          <a:noFill/>
          <a:ln w="9525">
            <a:noFill/>
            <a:miter lim="800000"/>
            <a:headEnd/>
            <a:tailEnd/>
          </a:ln>
        </p:spPr>
        <p:txBody>
          <a:bodyPr lIns="92075" tIns="46038" rIns="92075" bIns="46038" anchor="ctr"/>
          <a:lstStyle/>
          <a:p>
            <a:pPr algn="ctr" defTabSz="762000"/>
            <a:r>
              <a:rPr lang="zh-CN" altLang="en-US" sz="2800" b="1" dirty="0">
                <a:solidFill>
                  <a:srgbClr val="5C6F7B"/>
                </a:solidFill>
                <a:latin typeface="Arial" charset="0"/>
              </a:rPr>
              <a:t>设计一个后表面环曲面</a:t>
            </a:r>
            <a:r>
              <a:rPr lang="en-US" altLang="zh-CN" sz="2800" b="1" dirty="0">
                <a:solidFill>
                  <a:srgbClr val="5C6F7B"/>
                </a:solidFill>
                <a:latin typeface="Arial" charset="0"/>
              </a:rPr>
              <a:t>GP</a:t>
            </a:r>
            <a:r>
              <a:rPr lang="zh-CN" altLang="en-US" sz="2800" b="1" dirty="0">
                <a:solidFill>
                  <a:srgbClr val="5C6F7B"/>
                </a:solidFill>
                <a:latin typeface="Arial" charset="0"/>
              </a:rPr>
              <a:t>接触镜</a:t>
            </a:r>
            <a:endParaRPr lang="en-US" sz="2800" b="1" dirty="0">
              <a:solidFill>
                <a:srgbClr val="5C6F7B"/>
              </a:solidFill>
              <a:latin typeface="Arial" charset="0"/>
            </a:endParaRPr>
          </a:p>
        </p:txBody>
      </p:sp>
    </p:spTree>
  </p:cSld>
  <p:clrMapOvr>
    <a:masterClrMapping/>
  </p:clrMapOvr>
  <p:transition/>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418"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60419"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60420"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6042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60422" name="Rectangle 6"/>
          <p:cNvSpPr>
            <a:spLocks noGrp="1" noChangeArrowheads="1"/>
          </p:cNvSpPr>
          <p:nvPr>
            <p:ph type="title"/>
          </p:nvPr>
        </p:nvSpPr>
        <p:spPr>
          <a:xfrm>
            <a:off x="237780" y="178335"/>
            <a:ext cx="7772400" cy="493713"/>
          </a:xfrm>
          <a:noFill/>
        </p:spPr>
        <p:txBody>
          <a:bodyPr>
            <a:noAutofit/>
          </a:bodyPr>
          <a:lstStyle/>
          <a:p>
            <a:r>
              <a:rPr lang="zh-CN" altLang="en-US" dirty="0"/>
              <a:t>全适合模型（</a:t>
            </a:r>
            <a:r>
              <a:rPr lang="en-US" altLang="zh-CN" dirty="0"/>
              <a:t>Full-Alignment Model</a:t>
            </a:r>
            <a:r>
              <a:rPr lang="zh-CN" altLang="en-US" dirty="0"/>
              <a:t>）</a:t>
            </a:r>
            <a:endParaRPr lang="zh-CN" altLang="zh-CN" dirty="0"/>
          </a:p>
        </p:txBody>
      </p:sp>
      <p:sp>
        <p:nvSpPr>
          <p:cNvPr id="60423" name="Rectangle 7"/>
          <p:cNvSpPr>
            <a:spLocks noGrp="1" noChangeArrowheads="1"/>
          </p:cNvSpPr>
          <p:nvPr>
            <p:ph idx="1"/>
          </p:nvPr>
        </p:nvSpPr>
        <p:spPr>
          <a:xfrm>
            <a:off x="450850" y="1447800"/>
            <a:ext cx="8242300" cy="4800600"/>
          </a:xfrm>
        </p:spPr>
        <p:txBody>
          <a:bodyPr>
            <a:normAutofit/>
          </a:bodyPr>
          <a:lstStyle/>
          <a:p>
            <a:pPr lvl="1">
              <a:lnSpc>
                <a:spcPct val="150000"/>
              </a:lnSpc>
            </a:pPr>
            <a:r>
              <a:rPr lang="zh-CN" altLang="en-US" sz="2400" b="1" dirty="0"/>
              <a:t>在</a:t>
            </a:r>
            <a:r>
              <a:rPr lang="zh-CN" altLang="zh-CN" sz="2400" b="1" dirty="0"/>
              <a:t>每个</a:t>
            </a:r>
            <a:r>
              <a:rPr lang="zh-CN" altLang="en-US" sz="2400" b="1" dirty="0"/>
              <a:t>径线上平行的（对准的）配适</a:t>
            </a:r>
            <a:r>
              <a:rPr lang="en-US" altLang="zh-CN" sz="2400" dirty="0"/>
              <a:t>→</a:t>
            </a:r>
            <a:r>
              <a:rPr lang="zh-CN" altLang="zh-CN" sz="2400" dirty="0"/>
              <a:t>稳定</a:t>
            </a:r>
          </a:p>
          <a:p>
            <a:pPr lvl="1">
              <a:lnSpc>
                <a:spcPct val="150000"/>
              </a:lnSpc>
            </a:pPr>
            <a:r>
              <a:rPr lang="zh-CN" altLang="en-US" sz="2400" dirty="0"/>
              <a:t>创建更紧配适的接触镜</a:t>
            </a:r>
            <a:endParaRPr lang="zh-CN" altLang="zh-CN" sz="2400" dirty="0"/>
          </a:p>
          <a:p>
            <a:pPr lvl="1">
              <a:lnSpc>
                <a:spcPct val="150000"/>
              </a:lnSpc>
            </a:pPr>
            <a:r>
              <a:rPr lang="zh-CN" altLang="en-US" sz="2400" dirty="0"/>
              <a:t>最适合下方</a:t>
            </a:r>
            <a:r>
              <a:rPr lang="zh-CN" altLang="zh-CN" sz="2400" dirty="0"/>
              <a:t>角膜</a:t>
            </a:r>
            <a:r>
              <a:rPr lang="zh-CN" altLang="en-US" sz="2400" dirty="0"/>
              <a:t>的环曲面</a:t>
            </a:r>
            <a:r>
              <a:rPr lang="zh-CN" altLang="zh-CN" sz="2400" dirty="0"/>
              <a:t>（</a:t>
            </a:r>
            <a:r>
              <a:rPr lang="en-US" altLang="zh-CN" sz="2400" dirty="0"/>
              <a:t>1.75 - 2.50 D</a:t>
            </a:r>
            <a:r>
              <a:rPr lang="zh-CN" altLang="zh-CN" sz="2400" dirty="0"/>
              <a:t>）以保持旋转稳定</a:t>
            </a:r>
          </a:p>
          <a:p>
            <a:pPr lvl="1">
              <a:lnSpc>
                <a:spcPct val="150000"/>
              </a:lnSpc>
            </a:pPr>
            <a:r>
              <a:rPr lang="zh-CN" altLang="en-US" sz="2400" dirty="0"/>
              <a:t>要求</a:t>
            </a:r>
            <a:r>
              <a:rPr lang="zh-CN" altLang="zh-CN" sz="2400" dirty="0"/>
              <a:t>更小的</a:t>
            </a:r>
            <a:r>
              <a:rPr lang="zh-CN" altLang="en-US" sz="2400" dirty="0"/>
              <a:t>总直径</a:t>
            </a:r>
            <a:r>
              <a:rPr lang="zh-CN" altLang="zh-CN" sz="2400" dirty="0"/>
              <a:t>（</a:t>
            </a:r>
            <a:r>
              <a:rPr lang="en-US" altLang="zh-CN" sz="2400" dirty="0"/>
              <a:t>8.60 - 9.20 mm</a:t>
            </a:r>
            <a:r>
              <a:rPr lang="zh-CN" altLang="zh-CN" sz="2400" dirty="0"/>
              <a:t>）</a:t>
            </a:r>
          </a:p>
        </p:txBody>
      </p:sp>
    </p:spTree>
  </p:cSld>
  <p:clrMapOvr>
    <a:masterClrMapping/>
  </p:clrMapOvr>
  <p:transition/>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2"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0483"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20484" name="Rectangle 6"/>
          <p:cNvSpPr>
            <a:spLocks noGrp="1" noChangeArrowheads="1"/>
          </p:cNvSpPr>
          <p:nvPr>
            <p:ph type="title"/>
          </p:nvPr>
        </p:nvSpPr>
        <p:spPr>
          <a:xfrm>
            <a:off x="122502" y="158731"/>
            <a:ext cx="7772400" cy="536575"/>
          </a:xfrm>
          <a:noFill/>
        </p:spPr>
        <p:txBody>
          <a:bodyPr>
            <a:normAutofit/>
          </a:bodyPr>
          <a:lstStyle/>
          <a:p>
            <a:pPr eaLnBrk="1" hangingPunct="1">
              <a:lnSpc>
                <a:spcPct val="80000"/>
              </a:lnSpc>
            </a:pPr>
            <a:r>
              <a:rPr lang="en-US" dirty="0"/>
              <a:t>  </a:t>
            </a:r>
            <a:r>
              <a:rPr lang="zh-CN" altLang="en-US" dirty="0"/>
              <a:t>散光</a:t>
            </a:r>
            <a:r>
              <a:rPr lang="en-US" dirty="0"/>
              <a:t>: </a:t>
            </a:r>
            <a:r>
              <a:rPr lang="zh-CN" altLang="en-US" dirty="0"/>
              <a:t>总散光</a:t>
            </a:r>
            <a:endParaRPr lang="en-US" dirty="0">
              <a:solidFill>
                <a:srgbClr val="FFFF00"/>
              </a:solidFill>
            </a:endParaRPr>
          </a:p>
        </p:txBody>
      </p:sp>
      <p:sp>
        <p:nvSpPr>
          <p:cNvPr id="20485" name="Rectangle 7"/>
          <p:cNvSpPr>
            <a:spLocks noGrp="1" noChangeArrowheads="1"/>
          </p:cNvSpPr>
          <p:nvPr>
            <p:ph idx="1"/>
          </p:nvPr>
        </p:nvSpPr>
        <p:spPr>
          <a:xfrm>
            <a:off x="809947" y="1045179"/>
            <a:ext cx="7991475" cy="4503803"/>
          </a:xfrm>
        </p:spPr>
        <p:txBody>
          <a:bodyPr/>
          <a:lstStyle/>
          <a:p>
            <a:pPr eaLnBrk="1" hangingPunct="1">
              <a:lnSpc>
                <a:spcPct val="200000"/>
              </a:lnSpc>
              <a:buFontTx/>
              <a:buNone/>
            </a:pPr>
            <a:r>
              <a:rPr lang="zh-CN" altLang="en-US" sz="2400" dirty="0"/>
              <a:t>总散光是下面的整合：</a:t>
            </a:r>
            <a:endParaRPr lang="en-US" sz="2400" dirty="0"/>
          </a:p>
          <a:p>
            <a:pPr eaLnBrk="1" hangingPunct="1">
              <a:lnSpc>
                <a:spcPct val="200000"/>
              </a:lnSpc>
            </a:pPr>
            <a:r>
              <a:rPr lang="zh-CN" altLang="en-US" sz="2400" dirty="0"/>
              <a:t>角膜散光</a:t>
            </a:r>
            <a:endParaRPr lang="en-US" sz="2400" dirty="0"/>
          </a:p>
          <a:p>
            <a:pPr eaLnBrk="1" hangingPunct="1">
              <a:lnSpc>
                <a:spcPct val="200000"/>
              </a:lnSpc>
            </a:pPr>
            <a:r>
              <a:rPr lang="zh-CN" altLang="en-US" sz="2400" dirty="0"/>
              <a:t>晶状体散光 和</a:t>
            </a:r>
            <a:r>
              <a:rPr lang="en-US" altLang="zh-CN" sz="2400" dirty="0"/>
              <a:t>……</a:t>
            </a:r>
          </a:p>
          <a:p>
            <a:pPr eaLnBrk="1" hangingPunct="1">
              <a:lnSpc>
                <a:spcPct val="200000"/>
              </a:lnSpc>
            </a:pPr>
            <a:r>
              <a:rPr lang="zh-CN" altLang="en-US" sz="2400" dirty="0"/>
              <a:t>眼内其他散光</a:t>
            </a:r>
          </a:p>
        </p:txBody>
      </p:sp>
    </p:spTree>
  </p:cSld>
  <p:clrMapOvr>
    <a:masterClrMapping/>
  </p:clrMapOvr>
  <p:transition/>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Rectangle 2"/>
          <p:cNvSpPr>
            <a:spLocks noChangeArrowheads="1"/>
          </p:cNvSpPr>
          <p:nvPr/>
        </p:nvSpPr>
        <p:spPr bwMode="auto">
          <a:xfrm>
            <a:off x="685800" y="6294702"/>
            <a:ext cx="1905000" cy="457200"/>
          </a:xfrm>
          <a:prstGeom prst="rect">
            <a:avLst/>
          </a:prstGeom>
          <a:noFill/>
          <a:ln w="9525">
            <a:noFill/>
            <a:miter lim="800000"/>
            <a:headEnd/>
            <a:tailEnd/>
          </a:ln>
        </p:spPr>
        <p:txBody>
          <a:bodyPr wrap="none" anchor="ctr"/>
          <a:lstStyle/>
          <a:p>
            <a:endParaRPr lang="en-US"/>
          </a:p>
        </p:txBody>
      </p:sp>
      <p:sp>
        <p:nvSpPr>
          <p:cNvPr id="61443"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61444"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61445"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61446" name="Rectangle 9"/>
          <p:cNvSpPr>
            <a:spLocks noGrp="1" noChangeArrowheads="1"/>
          </p:cNvSpPr>
          <p:nvPr>
            <p:ph type="title"/>
          </p:nvPr>
        </p:nvSpPr>
        <p:spPr>
          <a:xfrm>
            <a:off x="229785" y="128652"/>
            <a:ext cx="7772400" cy="493713"/>
          </a:xfrm>
          <a:noFill/>
        </p:spPr>
        <p:txBody>
          <a:bodyPr>
            <a:noAutofit/>
          </a:bodyPr>
          <a:lstStyle/>
          <a:p>
            <a:r>
              <a:rPr lang="zh-CN" altLang="en-US" dirty="0"/>
              <a:t>全适合模型</a:t>
            </a:r>
            <a:r>
              <a:rPr lang="zh-CN" altLang="zh-CN" dirty="0"/>
              <a:t>：优点</a:t>
            </a:r>
          </a:p>
        </p:txBody>
      </p:sp>
      <p:sp>
        <p:nvSpPr>
          <p:cNvPr id="61447" name="Rectangle 7"/>
          <p:cNvSpPr>
            <a:spLocks noGrp="1" noChangeArrowheads="1"/>
          </p:cNvSpPr>
          <p:nvPr>
            <p:ph idx="1"/>
          </p:nvPr>
        </p:nvSpPr>
        <p:spPr>
          <a:xfrm>
            <a:off x="815676" y="1268403"/>
            <a:ext cx="7212552" cy="4411662"/>
          </a:xfrm>
        </p:spPr>
        <p:txBody>
          <a:bodyPr>
            <a:normAutofit/>
          </a:bodyPr>
          <a:lstStyle/>
          <a:p>
            <a:pPr lvl="1"/>
            <a:r>
              <a:rPr lang="zh-CN" altLang="en-US" sz="2400" dirty="0"/>
              <a:t>为</a:t>
            </a:r>
            <a:r>
              <a:rPr lang="zh-CN" altLang="zh-CN" sz="2400" dirty="0"/>
              <a:t>旋转</a:t>
            </a:r>
            <a:r>
              <a:rPr lang="zh-CN" altLang="en-US" sz="2400" dirty="0"/>
              <a:t>提供抵抗</a:t>
            </a:r>
            <a:endParaRPr lang="zh-CN" altLang="zh-CN" sz="2400" dirty="0"/>
          </a:p>
          <a:p>
            <a:pPr marL="0" indent="0">
              <a:buNone/>
            </a:pPr>
            <a:endParaRPr lang="zh-CN" altLang="zh-CN" sz="2400" dirty="0"/>
          </a:p>
          <a:p>
            <a:pPr lvl="1"/>
            <a:r>
              <a:rPr lang="zh-CN" altLang="en-US" sz="2400" dirty="0"/>
              <a:t>简单的接触镜光学</a:t>
            </a:r>
            <a:endParaRPr lang="zh-CN" altLang="zh-CN" sz="2400" dirty="0"/>
          </a:p>
          <a:p>
            <a:pPr marL="0" indent="0">
              <a:buNone/>
            </a:pPr>
            <a:r>
              <a:rPr lang="en-US" altLang="zh-CN" sz="2400" dirty="0"/>
              <a:t> </a:t>
            </a:r>
            <a:endParaRPr lang="zh-CN" altLang="zh-CN" sz="2400" dirty="0"/>
          </a:p>
          <a:p>
            <a:pPr lvl="1"/>
            <a:r>
              <a:rPr lang="zh-CN" altLang="en-US" sz="2400" dirty="0"/>
              <a:t>应该显示一个对准的（配适的）荧光素图</a:t>
            </a:r>
            <a:endParaRPr lang="zh-CN" altLang="zh-CN" sz="2400" dirty="0"/>
          </a:p>
        </p:txBody>
      </p:sp>
      <p:sp>
        <p:nvSpPr>
          <p:cNvPr id="61448" name="Rectangle 10"/>
          <p:cNvSpPr>
            <a:spLocks noChangeArrowheads="1"/>
          </p:cNvSpPr>
          <p:nvPr/>
        </p:nvSpPr>
        <p:spPr bwMode="auto">
          <a:xfrm>
            <a:off x="709789" y="588963"/>
            <a:ext cx="7772400" cy="493712"/>
          </a:xfrm>
          <a:prstGeom prst="rect">
            <a:avLst/>
          </a:prstGeom>
          <a:noFill/>
          <a:ln w="9525">
            <a:noFill/>
            <a:miter lim="800000"/>
            <a:headEnd/>
            <a:tailEnd/>
          </a:ln>
        </p:spPr>
        <p:txBody>
          <a:bodyPr lIns="92075" tIns="46038" rIns="92075" bIns="46038" anchor="ctr"/>
          <a:lstStyle/>
          <a:p>
            <a:pPr defTabSz="762000">
              <a:lnSpc>
                <a:spcPct val="80000"/>
              </a:lnSpc>
            </a:pPr>
            <a:endParaRPr lang="en-US" sz="3500" b="1" dirty="0">
              <a:solidFill>
                <a:schemeClr val="bg1"/>
              </a:solidFill>
              <a:latin typeface="Arial" charset="0"/>
            </a:endParaRPr>
          </a:p>
        </p:txBody>
      </p:sp>
    </p:spTree>
  </p:cSld>
  <p:clrMapOvr>
    <a:masterClrMapping/>
  </p:clrMapOvr>
  <p:transition/>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62467"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62468"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endParaRPr lang="en-US"/>
          </a:p>
        </p:txBody>
      </p:sp>
      <p:sp>
        <p:nvSpPr>
          <p:cNvPr id="6246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62470" name="Rectangle 9"/>
          <p:cNvSpPr>
            <a:spLocks noGrp="1" noChangeArrowheads="1"/>
          </p:cNvSpPr>
          <p:nvPr>
            <p:ph type="title"/>
          </p:nvPr>
        </p:nvSpPr>
        <p:spPr>
          <a:xfrm>
            <a:off x="9525" y="206356"/>
            <a:ext cx="9644098" cy="493712"/>
          </a:xfrm>
          <a:noFill/>
        </p:spPr>
        <p:txBody>
          <a:bodyPr>
            <a:noAutofit/>
          </a:bodyPr>
          <a:lstStyle/>
          <a:p>
            <a:r>
              <a:rPr lang="zh-CN" altLang="en-US" dirty="0"/>
              <a:t>全适合模型</a:t>
            </a:r>
            <a:r>
              <a:rPr lang="zh-CN" altLang="zh-CN" dirty="0"/>
              <a:t>：缺点</a:t>
            </a:r>
          </a:p>
        </p:txBody>
      </p:sp>
      <p:sp>
        <p:nvSpPr>
          <p:cNvPr id="62471" name="Rectangle 7"/>
          <p:cNvSpPr>
            <a:spLocks noGrp="1" noChangeArrowheads="1"/>
          </p:cNvSpPr>
          <p:nvPr>
            <p:ph idx="1"/>
          </p:nvPr>
        </p:nvSpPr>
        <p:spPr>
          <a:xfrm>
            <a:off x="815676" y="1261890"/>
            <a:ext cx="8535812" cy="4006850"/>
          </a:xfrm>
        </p:spPr>
        <p:txBody>
          <a:bodyPr>
            <a:normAutofit/>
          </a:bodyPr>
          <a:lstStyle/>
          <a:p>
            <a:pPr lvl="1">
              <a:lnSpc>
                <a:spcPct val="150000"/>
              </a:lnSpc>
            </a:pPr>
            <a:r>
              <a:rPr lang="zh-CN" altLang="zh-CN" sz="2400" dirty="0"/>
              <a:t>泪液交换和</a:t>
            </a:r>
            <a:r>
              <a:rPr lang="zh-CN" altLang="en-US" sz="2400" dirty="0"/>
              <a:t>代谢物</a:t>
            </a:r>
            <a:r>
              <a:rPr lang="zh-CN" altLang="zh-CN" sz="2400" dirty="0"/>
              <a:t>清除不足</a:t>
            </a:r>
            <a:endParaRPr lang="en-US" altLang="zh-CN" sz="2400" dirty="0"/>
          </a:p>
          <a:p>
            <a:pPr lvl="2">
              <a:lnSpc>
                <a:spcPct val="150000"/>
              </a:lnSpc>
            </a:pPr>
            <a:r>
              <a:rPr lang="zh-CN" altLang="en-US" sz="2400" dirty="0"/>
              <a:t>配戴</a:t>
            </a:r>
            <a:r>
              <a:rPr lang="zh-CN" altLang="zh-CN" sz="2400" dirty="0"/>
              <a:t>时间可能</a:t>
            </a:r>
            <a:r>
              <a:rPr lang="zh-CN" altLang="en-US" sz="2400" dirty="0"/>
              <a:t>是次佳的</a:t>
            </a:r>
            <a:endParaRPr lang="zh-CN" altLang="zh-CN" sz="2400" dirty="0"/>
          </a:p>
          <a:p>
            <a:pPr lvl="1">
              <a:lnSpc>
                <a:spcPct val="150000"/>
              </a:lnSpc>
            </a:pPr>
            <a:r>
              <a:rPr lang="zh-CN" altLang="en-US" sz="2400" dirty="0"/>
              <a:t>在接触镜里</a:t>
            </a:r>
            <a:r>
              <a:rPr lang="zh-CN" altLang="zh-CN" sz="2400" dirty="0"/>
              <a:t>需要最大</a:t>
            </a:r>
            <a:r>
              <a:rPr lang="zh-CN" altLang="en-US" sz="2400" dirty="0"/>
              <a:t>屈光力</a:t>
            </a:r>
            <a:endParaRPr lang="zh-CN" altLang="zh-CN" sz="2400" dirty="0"/>
          </a:p>
          <a:p>
            <a:pPr lvl="1">
              <a:lnSpc>
                <a:spcPct val="150000"/>
              </a:lnSpc>
            </a:pPr>
            <a:r>
              <a:rPr lang="zh-CN" altLang="en-US" sz="2400" dirty="0"/>
              <a:t>比低环曲仿真设计，接触镜</a:t>
            </a:r>
            <a:r>
              <a:rPr lang="zh-CN" altLang="zh-CN" sz="2400" dirty="0"/>
              <a:t>更厚更重</a:t>
            </a:r>
          </a:p>
        </p:txBody>
      </p:sp>
    </p:spTree>
  </p:cSld>
  <p:clrMapOvr>
    <a:masterClrMapping/>
  </p:clrMapOvr>
  <p:transition/>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3491"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3492"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3493"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3494" name="Rectangle 6"/>
          <p:cNvSpPr>
            <a:spLocks noGrp="1" noChangeArrowheads="1"/>
          </p:cNvSpPr>
          <p:nvPr>
            <p:ph type="title"/>
          </p:nvPr>
        </p:nvSpPr>
        <p:spPr>
          <a:xfrm>
            <a:off x="9525" y="206355"/>
            <a:ext cx="7772400" cy="493713"/>
          </a:xfrm>
          <a:noFill/>
        </p:spPr>
        <p:txBody>
          <a:bodyPr/>
          <a:lstStyle/>
          <a:p>
            <a:pPr eaLnBrk="1" hangingPunct="1">
              <a:lnSpc>
                <a:spcPct val="80000"/>
              </a:lnSpc>
            </a:pPr>
            <a:r>
              <a:rPr lang="zh-CN" altLang="en-US" dirty="0"/>
              <a:t>低环曲仿真模型</a:t>
            </a:r>
          </a:p>
        </p:txBody>
      </p:sp>
      <p:sp>
        <p:nvSpPr>
          <p:cNvPr id="63495" name="Rectangle 7"/>
          <p:cNvSpPr>
            <a:spLocks noGrp="1" noChangeArrowheads="1"/>
          </p:cNvSpPr>
          <p:nvPr>
            <p:ph idx="1"/>
          </p:nvPr>
        </p:nvSpPr>
        <p:spPr>
          <a:xfrm>
            <a:off x="823165" y="919755"/>
            <a:ext cx="7649633" cy="3573463"/>
          </a:xfrm>
        </p:spPr>
        <p:txBody>
          <a:bodyPr/>
          <a:lstStyle/>
          <a:p>
            <a:pPr marL="0" indent="0" eaLnBrk="1" hangingPunct="1">
              <a:lnSpc>
                <a:spcPct val="150000"/>
              </a:lnSpc>
              <a:buNone/>
            </a:pPr>
            <a:endParaRPr lang="en-US" sz="2400" dirty="0"/>
          </a:p>
          <a:p>
            <a:pPr eaLnBrk="1" hangingPunct="1">
              <a:lnSpc>
                <a:spcPct val="150000"/>
              </a:lnSpc>
            </a:pPr>
            <a:r>
              <a:rPr lang="en-US" sz="2400" dirty="0"/>
              <a:t>所选择的</a:t>
            </a:r>
            <a:r>
              <a:rPr lang="zh-CN" altLang="en-US" sz="2400" dirty="0"/>
              <a:t>接触镜</a:t>
            </a:r>
            <a:r>
              <a:rPr lang="en-US" sz="2400" dirty="0" err="1"/>
              <a:t>后表面半径将角膜</a:t>
            </a:r>
            <a:r>
              <a:rPr lang="zh-CN" altLang="en-US" sz="2400" dirty="0"/>
              <a:t>高环曲面</a:t>
            </a:r>
            <a:r>
              <a:rPr lang="en-US" sz="2400" dirty="0" err="1"/>
              <a:t>转换为与球面后表面</a:t>
            </a:r>
            <a:r>
              <a:rPr lang="zh-CN" altLang="en-US" sz="2400" dirty="0"/>
              <a:t>接触镜</a:t>
            </a:r>
            <a:r>
              <a:rPr lang="en-US" sz="2400" dirty="0" err="1"/>
              <a:t>设计相</a:t>
            </a:r>
            <a:r>
              <a:rPr lang="zh-CN" altLang="en-US" sz="2400" dirty="0"/>
              <a:t>配适</a:t>
            </a:r>
            <a:r>
              <a:rPr lang="en-US" sz="2400" dirty="0" err="1"/>
              <a:t>的低角膜</a:t>
            </a:r>
            <a:r>
              <a:rPr lang="zh-CN" altLang="en-US" sz="2400" dirty="0"/>
              <a:t>环曲面等效</a:t>
            </a:r>
            <a:r>
              <a:rPr lang="en-US" sz="2400" dirty="0"/>
              <a:t>。</a:t>
            </a:r>
          </a:p>
        </p:txBody>
      </p:sp>
    </p:spTree>
  </p:cSld>
  <p:clrMapOvr>
    <a:masterClrMapping/>
  </p:clrMapOvr>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4"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4515"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4516"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4517"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4518" name="Rectangle 6"/>
          <p:cNvSpPr>
            <a:spLocks noGrp="1" noChangeArrowheads="1"/>
          </p:cNvSpPr>
          <p:nvPr>
            <p:ph type="title"/>
          </p:nvPr>
        </p:nvSpPr>
        <p:spPr>
          <a:xfrm>
            <a:off x="9525" y="206356"/>
            <a:ext cx="7772400" cy="493712"/>
          </a:xfrm>
          <a:noFill/>
        </p:spPr>
        <p:txBody>
          <a:bodyPr/>
          <a:lstStyle/>
          <a:p>
            <a:pPr eaLnBrk="1" hangingPunct="1">
              <a:lnSpc>
                <a:spcPct val="80000"/>
              </a:lnSpc>
            </a:pPr>
            <a:r>
              <a:rPr lang="en-US" dirty="0"/>
              <a:t>  </a:t>
            </a:r>
            <a:r>
              <a:rPr lang="zh-CN" altLang="en-US" dirty="0"/>
              <a:t>低环曲仿真模型</a:t>
            </a:r>
          </a:p>
        </p:txBody>
      </p:sp>
      <p:sp>
        <p:nvSpPr>
          <p:cNvPr id="64519" name="Rectangle 7"/>
          <p:cNvSpPr>
            <a:spLocks noGrp="1" noChangeArrowheads="1"/>
          </p:cNvSpPr>
          <p:nvPr>
            <p:ph idx="1"/>
          </p:nvPr>
        </p:nvSpPr>
        <p:spPr>
          <a:xfrm>
            <a:off x="825201" y="919755"/>
            <a:ext cx="8318799" cy="4800600"/>
          </a:xfrm>
        </p:spPr>
        <p:txBody>
          <a:bodyPr/>
          <a:lstStyle/>
          <a:p>
            <a:pPr eaLnBrk="1" hangingPunct="1">
              <a:lnSpc>
                <a:spcPct val="150000"/>
              </a:lnSpc>
            </a:pPr>
            <a:r>
              <a:rPr lang="zh-CN" altLang="en-US" sz="2400" dirty="0"/>
              <a:t>适合较高的角膜环曲面</a:t>
            </a:r>
            <a:endParaRPr lang="en-US" sz="2400" dirty="0"/>
          </a:p>
          <a:p>
            <a:pPr eaLnBrk="1" hangingPunct="1">
              <a:lnSpc>
                <a:spcPct val="150000"/>
              </a:lnSpc>
            </a:pPr>
            <a:r>
              <a:rPr lang="zh-CN" altLang="en-US" sz="2400" dirty="0"/>
              <a:t>在平的径线上适用接近平行的配适</a:t>
            </a:r>
          </a:p>
          <a:p>
            <a:pPr eaLnBrk="1" hangingPunct="1">
              <a:lnSpc>
                <a:spcPct val="150000"/>
              </a:lnSpc>
            </a:pPr>
            <a:r>
              <a:rPr lang="en-US" sz="2400" dirty="0" err="1"/>
              <a:t>陡峭的</a:t>
            </a:r>
            <a:r>
              <a:rPr lang="zh-CN" altLang="en-US" sz="2400" dirty="0"/>
              <a:t>径</a:t>
            </a:r>
            <a:r>
              <a:rPr lang="en-US" sz="2400" dirty="0"/>
              <a:t>线</a:t>
            </a:r>
            <a:r>
              <a:rPr lang="zh-CN" altLang="en-US" sz="2400" dirty="0"/>
              <a:t>配适</a:t>
            </a:r>
            <a:r>
              <a:rPr lang="en-US" sz="2400" dirty="0" err="1"/>
              <a:t>比K</a:t>
            </a:r>
            <a:r>
              <a:rPr lang="zh-CN" altLang="en-US" sz="2400" dirty="0"/>
              <a:t>值</a:t>
            </a:r>
            <a:r>
              <a:rPr lang="en-US" sz="2400" dirty="0"/>
              <a:t>更</a:t>
            </a:r>
            <a:r>
              <a:rPr lang="zh-CN" altLang="en-US" sz="2400" dirty="0"/>
              <a:t>平坦约</a:t>
            </a:r>
            <a:r>
              <a:rPr lang="en-US" sz="2400" dirty="0"/>
              <a:t>1/4～1/3</a:t>
            </a:r>
            <a:r>
              <a:rPr lang="zh-CN" altLang="en-US" sz="2400" dirty="0"/>
              <a:t>的角膜环曲面</a:t>
            </a:r>
            <a:r>
              <a:rPr lang="en-US" sz="2400" dirty="0"/>
              <a:t>，即</a:t>
            </a:r>
            <a:r>
              <a:rPr lang="zh-CN" altLang="en-US" sz="2400" dirty="0"/>
              <a:t>半径</a:t>
            </a:r>
            <a:r>
              <a:rPr lang="en-US" sz="2400" dirty="0" err="1"/>
              <a:t>间的差异</a:t>
            </a:r>
            <a:endParaRPr lang="en-US" sz="2400" dirty="0"/>
          </a:p>
          <a:p>
            <a:pPr eaLnBrk="1" hangingPunct="1">
              <a:lnSpc>
                <a:spcPct val="150000"/>
              </a:lnSpc>
            </a:pPr>
            <a:r>
              <a:rPr lang="zh-CN" altLang="en-US" sz="2400" dirty="0"/>
              <a:t>接触镜总直径在</a:t>
            </a:r>
            <a:r>
              <a:rPr lang="en-US" sz="2400" dirty="0"/>
              <a:t>9.0 </a:t>
            </a:r>
            <a:r>
              <a:rPr lang="zh-CN" altLang="en-US" sz="2400" dirty="0"/>
              <a:t>至</a:t>
            </a:r>
            <a:r>
              <a:rPr lang="en-US" sz="2400" dirty="0"/>
              <a:t> 9.4 mm </a:t>
            </a:r>
          </a:p>
        </p:txBody>
      </p:sp>
    </p:spTree>
  </p:cSld>
  <p:clrMapOvr>
    <a:masterClrMapping/>
  </p:clrMapOvr>
  <p:transition/>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8"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5539"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5540"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5541"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5542" name="Rectangle 6"/>
          <p:cNvSpPr>
            <a:spLocks noGrp="1" noChangeArrowheads="1"/>
          </p:cNvSpPr>
          <p:nvPr>
            <p:ph type="title"/>
          </p:nvPr>
        </p:nvSpPr>
        <p:spPr>
          <a:xfrm>
            <a:off x="9525" y="206356"/>
            <a:ext cx="7772400" cy="493712"/>
          </a:xfrm>
          <a:noFill/>
        </p:spPr>
        <p:txBody>
          <a:bodyPr/>
          <a:lstStyle/>
          <a:p>
            <a:pPr eaLnBrk="1" hangingPunct="1">
              <a:lnSpc>
                <a:spcPct val="80000"/>
              </a:lnSpc>
            </a:pPr>
            <a:r>
              <a:rPr lang="en-US" dirty="0"/>
              <a:t> </a:t>
            </a:r>
            <a:r>
              <a:rPr lang="zh-CN" altLang="en-US" dirty="0"/>
              <a:t>低环曲仿真模型</a:t>
            </a:r>
          </a:p>
        </p:txBody>
      </p:sp>
      <p:pic>
        <p:nvPicPr>
          <p:cNvPr id="65543" name="Picture 2" descr="D:\IACLE ALL MODULES\IACLE COL PICS\MOD 3 COL pics\3L8\2092-95.JPG"/>
          <p:cNvPicPr>
            <a:picLocks noChangeAspect="1" noChangeArrowheads="1"/>
          </p:cNvPicPr>
          <p:nvPr/>
        </p:nvPicPr>
        <p:blipFill>
          <a:blip r:embed="rId3" cstate="print"/>
          <a:srcRect/>
          <a:stretch>
            <a:fillRect/>
          </a:stretch>
        </p:blipFill>
        <p:spPr bwMode="auto">
          <a:xfrm>
            <a:off x="764088" y="857232"/>
            <a:ext cx="7622498" cy="5129212"/>
          </a:xfrm>
          <a:prstGeom prst="rect">
            <a:avLst/>
          </a:prstGeom>
          <a:noFill/>
          <a:ln w="9525">
            <a:noFill/>
            <a:miter lim="800000"/>
            <a:headEnd/>
            <a:tailEnd/>
          </a:ln>
        </p:spPr>
      </p:pic>
    </p:spTree>
  </p:cSld>
  <p:clrMapOvr>
    <a:masterClrMapping/>
  </p:clrMapOvr>
  <p:transition/>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2"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6563"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6564"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6565"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6566" name="Rectangle 6"/>
          <p:cNvSpPr>
            <a:spLocks noGrp="1" noChangeArrowheads="1"/>
          </p:cNvSpPr>
          <p:nvPr>
            <p:ph type="title"/>
          </p:nvPr>
        </p:nvSpPr>
        <p:spPr>
          <a:xfrm>
            <a:off x="9525" y="206356"/>
            <a:ext cx="9144000" cy="493712"/>
          </a:xfrm>
          <a:noFill/>
        </p:spPr>
        <p:txBody>
          <a:bodyPr>
            <a:noAutofit/>
          </a:bodyPr>
          <a:lstStyle/>
          <a:p>
            <a:pPr eaLnBrk="1" hangingPunct="1">
              <a:lnSpc>
                <a:spcPct val="80000"/>
              </a:lnSpc>
            </a:pPr>
            <a:r>
              <a:rPr lang="en-US" dirty="0"/>
              <a:t> </a:t>
            </a:r>
            <a:r>
              <a:rPr lang="zh-CN" altLang="en-US" dirty="0"/>
              <a:t>低环曲仿真模型</a:t>
            </a:r>
            <a:r>
              <a:rPr lang="en-US" dirty="0"/>
              <a:t>: </a:t>
            </a:r>
            <a:r>
              <a:rPr lang="zh-CN" altLang="en-US" dirty="0"/>
              <a:t>优点</a:t>
            </a:r>
            <a:br>
              <a:rPr lang="en-US" dirty="0">
                <a:latin typeface="Arial" panose="020B0604020202020204" pitchFamily="34" charset="0"/>
              </a:rPr>
            </a:br>
            <a:endParaRPr lang="en-US" dirty="0"/>
          </a:p>
        </p:txBody>
      </p:sp>
      <p:sp>
        <p:nvSpPr>
          <p:cNvPr id="66567" name="Rectangle 7"/>
          <p:cNvSpPr>
            <a:spLocks noGrp="1" noChangeArrowheads="1"/>
          </p:cNvSpPr>
          <p:nvPr>
            <p:ph idx="1"/>
          </p:nvPr>
        </p:nvSpPr>
        <p:spPr>
          <a:xfrm>
            <a:off x="825201" y="761793"/>
            <a:ext cx="8168923" cy="4165600"/>
          </a:xfrm>
        </p:spPr>
        <p:txBody>
          <a:bodyPr/>
          <a:lstStyle/>
          <a:p>
            <a:pPr eaLnBrk="1" hangingPunct="1">
              <a:lnSpc>
                <a:spcPct val="200000"/>
              </a:lnSpc>
            </a:pPr>
            <a:r>
              <a:rPr lang="zh-CN" altLang="en-US" sz="2400" dirty="0"/>
              <a:t>改善泪液交换和废物清除</a:t>
            </a:r>
            <a:r>
              <a:rPr lang="en-US" sz="2400" dirty="0"/>
              <a:t> </a:t>
            </a:r>
          </a:p>
          <a:p>
            <a:pPr eaLnBrk="1" hangingPunct="1">
              <a:lnSpc>
                <a:spcPct val="200000"/>
              </a:lnSpc>
            </a:pPr>
            <a:r>
              <a:rPr lang="zh-CN" altLang="en-US" sz="2400" dirty="0"/>
              <a:t>接触镜更轻更薄一点</a:t>
            </a:r>
            <a:endParaRPr lang="en-US" sz="2400" dirty="0"/>
          </a:p>
          <a:p>
            <a:pPr eaLnBrk="1" hangingPunct="1">
              <a:lnSpc>
                <a:spcPct val="200000"/>
              </a:lnSpc>
            </a:pPr>
            <a:r>
              <a:rPr lang="zh-CN" altLang="en-US" sz="2400" dirty="0"/>
              <a:t>比全适合设计有更高的</a:t>
            </a:r>
            <a:r>
              <a:rPr lang="en-US" sz="2400" dirty="0"/>
              <a:t> </a:t>
            </a:r>
            <a:r>
              <a:rPr lang="en-US" sz="2400" dirty="0" err="1"/>
              <a:t>Dk</a:t>
            </a:r>
            <a:r>
              <a:rPr lang="en-US" sz="2400" dirty="0"/>
              <a:t>/</a:t>
            </a:r>
            <a:r>
              <a:rPr lang="en-US" sz="2400" i="1" dirty="0"/>
              <a:t>t</a:t>
            </a:r>
            <a:r>
              <a:rPr lang="en-US" sz="2400" dirty="0"/>
              <a:t> </a:t>
            </a:r>
            <a:r>
              <a:rPr lang="zh-CN" altLang="en-US" sz="2400" dirty="0"/>
              <a:t>值</a:t>
            </a:r>
          </a:p>
        </p:txBody>
      </p:sp>
      <p:sp>
        <p:nvSpPr>
          <p:cNvPr id="66568" name="Rectangle 8"/>
          <p:cNvSpPr>
            <a:spLocks noChangeArrowheads="1"/>
          </p:cNvSpPr>
          <p:nvPr/>
        </p:nvSpPr>
        <p:spPr bwMode="auto">
          <a:xfrm>
            <a:off x="0" y="0"/>
            <a:ext cx="7772400" cy="493713"/>
          </a:xfrm>
          <a:prstGeom prst="rect">
            <a:avLst/>
          </a:prstGeom>
          <a:noFill/>
          <a:ln w="9525">
            <a:noFill/>
            <a:miter lim="800000"/>
          </a:ln>
        </p:spPr>
        <p:txBody>
          <a:bodyPr lIns="92075" tIns="46038" rIns="92075" bIns="46038" anchor="ctr"/>
          <a:lstStyle/>
          <a:p>
            <a:pPr defTabSz="762000">
              <a:lnSpc>
                <a:spcPct val="80000"/>
              </a:lnSpc>
            </a:pPr>
            <a:endParaRPr lang="en-US" sz="3500" b="1" dirty="0">
              <a:solidFill>
                <a:schemeClr val="bg1"/>
              </a:solidFill>
              <a:latin typeface="Arial" panose="020B0604020202020204" pitchFamily="34" charset="0"/>
            </a:endParaRPr>
          </a:p>
        </p:txBody>
      </p:sp>
    </p:spTree>
  </p:cSld>
  <p:clrMapOvr>
    <a:masterClrMapping/>
  </p:clrMapOvr>
  <p:transition/>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6"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7587"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7588"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7589"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7590" name="Rectangle 6"/>
          <p:cNvSpPr>
            <a:spLocks noGrp="1" noChangeArrowheads="1"/>
          </p:cNvSpPr>
          <p:nvPr>
            <p:ph type="title"/>
          </p:nvPr>
        </p:nvSpPr>
        <p:spPr>
          <a:xfrm>
            <a:off x="9525" y="206356"/>
            <a:ext cx="9144000" cy="493712"/>
          </a:xfrm>
          <a:noFill/>
        </p:spPr>
        <p:txBody>
          <a:bodyPr>
            <a:noAutofit/>
          </a:bodyPr>
          <a:lstStyle/>
          <a:p>
            <a:pPr eaLnBrk="1" hangingPunct="1">
              <a:lnSpc>
                <a:spcPct val="80000"/>
              </a:lnSpc>
            </a:pPr>
            <a:r>
              <a:rPr lang="en-US" dirty="0"/>
              <a:t>  </a:t>
            </a:r>
            <a:r>
              <a:rPr lang="zh-CN" altLang="en-US" dirty="0"/>
              <a:t>后表面环曲面前表面球面</a:t>
            </a:r>
          </a:p>
        </p:txBody>
      </p:sp>
      <p:sp>
        <p:nvSpPr>
          <p:cNvPr id="67591" name="Rectangle 7"/>
          <p:cNvSpPr>
            <a:spLocks noGrp="1" noChangeArrowheads="1"/>
          </p:cNvSpPr>
          <p:nvPr>
            <p:ph idx="1"/>
          </p:nvPr>
        </p:nvSpPr>
        <p:spPr>
          <a:xfrm>
            <a:off x="820695" y="791967"/>
            <a:ext cx="7642578" cy="4165600"/>
          </a:xfrm>
        </p:spPr>
        <p:txBody>
          <a:bodyPr/>
          <a:lstStyle/>
          <a:p>
            <a:pPr eaLnBrk="1" hangingPunct="1">
              <a:lnSpc>
                <a:spcPct val="190000"/>
              </a:lnSpc>
            </a:pPr>
            <a:r>
              <a:rPr lang="en-US" sz="2400" dirty="0"/>
              <a:t>有限的应用</a:t>
            </a:r>
          </a:p>
          <a:p>
            <a:pPr eaLnBrk="1" hangingPunct="1">
              <a:lnSpc>
                <a:spcPct val="190000"/>
              </a:lnSpc>
            </a:pPr>
            <a:r>
              <a:rPr lang="zh-CN" altLang="en-US" sz="2400" dirty="0"/>
              <a:t>产生柱镜来</a:t>
            </a:r>
            <a:r>
              <a:rPr lang="en-US" sz="2400" dirty="0" err="1"/>
              <a:t>矫正散光</a:t>
            </a:r>
            <a:endParaRPr lang="en-US" sz="2400" dirty="0"/>
          </a:p>
          <a:p>
            <a:pPr eaLnBrk="1" hangingPunct="1">
              <a:lnSpc>
                <a:spcPct val="190000"/>
              </a:lnSpc>
            </a:pPr>
            <a:r>
              <a:rPr lang="en-US" sz="2400" dirty="0" err="1"/>
              <a:t>可用于</a:t>
            </a:r>
            <a:r>
              <a:rPr lang="zh-CN" altLang="en-US" sz="2400" dirty="0"/>
              <a:t>逆规</a:t>
            </a:r>
            <a:r>
              <a:rPr lang="en-US" sz="2400" dirty="0" err="1"/>
              <a:t>角膜散光的病例</a:t>
            </a:r>
            <a:endParaRPr lang="en-US" sz="2400" dirty="0"/>
          </a:p>
        </p:txBody>
      </p:sp>
    </p:spTree>
  </p:cSld>
  <p:clrMapOvr>
    <a:masterClrMapping/>
  </p:clrMapOvr>
  <p:transition/>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8611"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8612"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8613"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8614" name="Rectangle 6"/>
          <p:cNvSpPr>
            <a:spLocks noGrp="1" noChangeArrowheads="1"/>
          </p:cNvSpPr>
          <p:nvPr>
            <p:ph type="title"/>
          </p:nvPr>
        </p:nvSpPr>
        <p:spPr>
          <a:xfrm>
            <a:off x="9525" y="206356"/>
            <a:ext cx="7772400" cy="493712"/>
          </a:xfrm>
          <a:noFill/>
        </p:spPr>
        <p:txBody>
          <a:bodyPr>
            <a:noAutofit/>
          </a:bodyPr>
          <a:lstStyle/>
          <a:p>
            <a:pPr eaLnBrk="1" hangingPunct="1">
              <a:lnSpc>
                <a:spcPct val="80000"/>
              </a:lnSpc>
            </a:pPr>
            <a:r>
              <a:rPr lang="zh-CN" altLang="en-US" dirty="0">
                <a:latin typeface="Arial" panose="020B0604020202020204" pitchFamily="34" charset="0"/>
              </a:rPr>
              <a:t>后环曲</a:t>
            </a:r>
            <a:r>
              <a:rPr lang="en-US" altLang="zh-CN" dirty="0">
                <a:latin typeface="Arial" panose="020B0604020202020204" pitchFamily="34" charset="0"/>
              </a:rPr>
              <a:t>/</a:t>
            </a:r>
            <a:r>
              <a:rPr lang="zh-CN" altLang="en-US" dirty="0">
                <a:latin typeface="Arial" panose="020B0604020202020204" pitchFamily="34" charset="0"/>
              </a:rPr>
              <a:t>前球面接触镜：举例</a:t>
            </a:r>
            <a:br>
              <a:rPr lang="en-US" dirty="0">
                <a:latin typeface="Arial" panose="020B0604020202020204" pitchFamily="34" charset="0"/>
              </a:rPr>
            </a:br>
            <a:endParaRPr lang="en-US" dirty="0"/>
          </a:p>
        </p:txBody>
      </p:sp>
      <p:sp>
        <p:nvSpPr>
          <p:cNvPr id="68615" name="Rectangle 7"/>
          <p:cNvSpPr>
            <a:spLocks noGrp="1" noChangeArrowheads="1"/>
          </p:cNvSpPr>
          <p:nvPr>
            <p:ph idx="1"/>
          </p:nvPr>
        </p:nvSpPr>
        <p:spPr>
          <a:xfrm>
            <a:off x="671202" y="1262081"/>
            <a:ext cx="8608306" cy="4772025"/>
          </a:xfrm>
          <a:ln>
            <a:noFill/>
          </a:ln>
        </p:spPr>
        <p:txBody>
          <a:bodyPr/>
          <a:lstStyle/>
          <a:p>
            <a:pPr eaLnBrk="1" hangingPunct="1">
              <a:lnSpc>
                <a:spcPct val="120000"/>
              </a:lnSpc>
              <a:buFontTx/>
              <a:buNone/>
            </a:pPr>
            <a:r>
              <a:rPr lang="en-US" sz="3200" dirty="0"/>
              <a:t>	</a:t>
            </a:r>
            <a:r>
              <a:rPr lang="en-US" sz="2400" i="1" dirty="0"/>
              <a:t>Rx</a:t>
            </a:r>
            <a:r>
              <a:rPr lang="en-US" sz="2400" dirty="0"/>
              <a:t>:	                                            –1.00/</a:t>
            </a:r>
            <a:r>
              <a:rPr lang="en-US" sz="2400" dirty="0">
                <a:solidFill>
                  <a:srgbClr val="FF0000"/>
                </a:solidFill>
              </a:rPr>
              <a:t>–3.00 </a:t>
            </a:r>
            <a:r>
              <a:rPr lang="en-US" sz="2400" dirty="0"/>
              <a:t>x 90</a:t>
            </a:r>
          </a:p>
          <a:p>
            <a:pPr eaLnBrk="1" hangingPunct="1">
              <a:lnSpc>
                <a:spcPct val="120000"/>
              </a:lnSpc>
              <a:buFontTx/>
              <a:buNone/>
            </a:pPr>
            <a:r>
              <a:rPr lang="en-US" sz="2400" dirty="0"/>
              <a:t>	</a:t>
            </a:r>
            <a:r>
              <a:rPr lang="en-US" sz="2400" i="1" dirty="0"/>
              <a:t>Ks</a:t>
            </a:r>
            <a:r>
              <a:rPr lang="en-US" sz="2400" dirty="0"/>
              <a:t>:	                                               44.00 @ 180</a:t>
            </a:r>
            <a:br>
              <a:rPr lang="en-US" sz="2400" dirty="0"/>
            </a:br>
            <a:r>
              <a:rPr lang="en-US" sz="2400" dirty="0"/>
              <a:t>	                                               42.00 @ 90</a:t>
            </a:r>
          </a:p>
          <a:p>
            <a:pPr eaLnBrk="1" hangingPunct="1">
              <a:lnSpc>
                <a:spcPct val="120000"/>
              </a:lnSpc>
              <a:buFontTx/>
              <a:buNone/>
            </a:pPr>
            <a:r>
              <a:rPr lang="en-US" sz="2400" dirty="0"/>
              <a:t>						</a:t>
            </a:r>
            <a:r>
              <a:rPr lang="en-US" sz="2400" dirty="0">
                <a:latin typeface="Arial" panose="020B0604020202020204"/>
                <a:cs typeface="Arial" panose="020B0604020202020204"/>
              </a:rPr>
              <a:t>∆ = </a:t>
            </a:r>
            <a:r>
              <a:rPr lang="en-US" sz="2400" dirty="0">
                <a:solidFill>
                  <a:srgbClr val="00B050"/>
                </a:solidFill>
                <a:latin typeface="Arial" panose="020B0604020202020204"/>
                <a:cs typeface="Arial" panose="020B0604020202020204"/>
              </a:rPr>
              <a:t>+2.00 </a:t>
            </a:r>
            <a:r>
              <a:rPr lang="en-US" sz="2400" dirty="0">
                <a:latin typeface="Arial" panose="020B0604020202020204"/>
                <a:cs typeface="Arial" panose="020B0604020202020204"/>
              </a:rPr>
              <a:t>x 90</a:t>
            </a:r>
            <a:endParaRPr lang="en-US" sz="2400" dirty="0"/>
          </a:p>
          <a:p>
            <a:pPr eaLnBrk="1" hangingPunct="1">
              <a:lnSpc>
                <a:spcPct val="120000"/>
              </a:lnSpc>
              <a:buFontTx/>
              <a:buNone/>
            </a:pPr>
            <a:r>
              <a:rPr lang="zh-CN" altLang="en-US" sz="2400" dirty="0"/>
              <a:t>计算残余散光</a:t>
            </a:r>
            <a:r>
              <a:rPr lang="en-US" sz="2400" dirty="0"/>
              <a:t>:		–1.00 x 90  </a:t>
            </a:r>
            <a:r>
              <a:rPr lang="en-US" dirty="0"/>
              <a:t>(</a:t>
            </a:r>
            <a:r>
              <a:rPr lang="en-US" dirty="0">
                <a:solidFill>
                  <a:srgbClr val="FF0000"/>
                </a:solidFill>
              </a:rPr>
              <a:t>–3.00 +</a:t>
            </a:r>
            <a:r>
              <a:rPr lang="en-US" dirty="0"/>
              <a:t>[</a:t>
            </a:r>
            <a:r>
              <a:rPr lang="en-US" dirty="0">
                <a:solidFill>
                  <a:srgbClr val="00B050"/>
                </a:solidFill>
              </a:rPr>
              <a:t>+2.00</a:t>
            </a:r>
            <a:r>
              <a:rPr lang="en-US" dirty="0">
                <a:solidFill>
                  <a:schemeClr val="tx1">
                    <a:lumMod val="50000"/>
                    <a:lumOff val="50000"/>
                  </a:schemeClr>
                </a:solidFill>
              </a:rPr>
              <a:t>]</a:t>
            </a:r>
            <a:r>
              <a:rPr lang="en-US" dirty="0"/>
              <a:t>)</a:t>
            </a:r>
          </a:p>
          <a:p>
            <a:pPr eaLnBrk="1" hangingPunct="1">
              <a:lnSpc>
                <a:spcPct val="120000"/>
              </a:lnSpc>
              <a:buFontTx/>
              <a:buNone/>
            </a:pPr>
            <a:r>
              <a:rPr lang="zh-CN" altLang="en-US" sz="2400" dirty="0"/>
              <a:t>计算诱导的散光</a:t>
            </a:r>
            <a:r>
              <a:rPr lang="en-US" sz="2400" dirty="0"/>
              <a:t> (</a:t>
            </a:r>
            <a:r>
              <a:rPr lang="en-US" sz="2400" i="1" dirty="0"/>
              <a:t>n</a:t>
            </a:r>
            <a:r>
              <a:rPr lang="en-US" sz="2400" dirty="0"/>
              <a:t>=</a:t>
            </a:r>
            <a:r>
              <a:rPr lang="en-US" sz="2400" dirty="0">
                <a:solidFill>
                  <a:srgbClr val="0000FF"/>
                </a:solidFill>
              </a:rPr>
              <a:t>1.49</a:t>
            </a:r>
            <a:r>
              <a:rPr lang="en-US" sz="2400" dirty="0"/>
              <a:t>):	–0.91 x 90  </a:t>
            </a:r>
            <a:r>
              <a:rPr lang="en-US" dirty="0"/>
              <a:t>(</a:t>
            </a:r>
            <a:r>
              <a:rPr lang="en-US" dirty="0">
                <a:solidFill>
                  <a:srgbClr val="00B050"/>
                </a:solidFill>
              </a:rPr>
              <a:t>2.00</a:t>
            </a:r>
            <a:r>
              <a:rPr lang="en-US" dirty="0"/>
              <a:t> x </a:t>
            </a:r>
            <a:r>
              <a:rPr lang="en-US" dirty="0">
                <a:solidFill>
                  <a:srgbClr val="0000FF"/>
                </a:solidFill>
              </a:rPr>
              <a:t>0.456</a:t>
            </a:r>
            <a:r>
              <a:rPr lang="en-US" dirty="0"/>
              <a:t>)</a:t>
            </a:r>
          </a:p>
          <a:p>
            <a:pPr eaLnBrk="1" hangingPunct="1">
              <a:lnSpc>
                <a:spcPct val="120000"/>
              </a:lnSpc>
              <a:buNone/>
            </a:pPr>
            <a:r>
              <a:rPr lang="zh-CN" altLang="en-US" sz="2400" dirty="0"/>
              <a:t>计算诱导的散光</a:t>
            </a:r>
            <a:r>
              <a:rPr lang="en-US" sz="2400" dirty="0"/>
              <a:t> (</a:t>
            </a:r>
            <a:r>
              <a:rPr lang="en-US" sz="2400" i="1" dirty="0"/>
              <a:t>n</a:t>
            </a:r>
            <a:r>
              <a:rPr lang="en-US" sz="2400" dirty="0"/>
              <a:t>=</a:t>
            </a:r>
            <a:r>
              <a:rPr lang="en-US" sz="2400" dirty="0">
                <a:solidFill>
                  <a:srgbClr val="00B0F0"/>
                </a:solidFill>
              </a:rPr>
              <a:t>1.43</a:t>
            </a:r>
            <a:r>
              <a:rPr lang="en-US" sz="2400" dirty="0"/>
              <a:t>):	–0.56 x 90  </a:t>
            </a:r>
            <a:r>
              <a:rPr lang="en-US" dirty="0"/>
              <a:t>(</a:t>
            </a:r>
            <a:r>
              <a:rPr lang="en-US" dirty="0">
                <a:solidFill>
                  <a:srgbClr val="00B050"/>
                </a:solidFill>
              </a:rPr>
              <a:t>2.00</a:t>
            </a:r>
            <a:r>
              <a:rPr lang="en-US" dirty="0"/>
              <a:t> x </a:t>
            </a:r>
            <a:r>
              <a:rPr lang="en-US" dirty="0">
                <a:solidFill>
                  <a:srgbClr val="00B0F0"/>
                </a:solidFill>
              </a:rPr>
              <a:t>0.279</a:t>
            </a:r>
            <a:r>
              <a:rPr lang="en-US" dirty="0"/>
              <a:t>)</a:t>
            </a:r>
          </a:p>
          <a:p>
            <a:pPr eaLnBrk="1" hangingPunct="1">
              <a:lnSpc>
                <a:spcPct val="120000"/>
              </a:lnSpc>
              <a:buFontTx/>
              <a:buNone/>
            </a:pPr>
            <a:r>
              <a:rPr lang="en-US" sz="2400" dirty="0"/>
              <a:t>	诱导的</a:t>
            </a:r>
            <a:r>
              <a:rPr lang="zh-CN" altLang="en-US" sz="2400" dirty="0"/>
              <a:t>散光</a:t>
            </a:r>
            <a:r>
              <a:rPr lang="en-US" sz="2400" dirty="0" err="1"/>
              <a:t>将作为校正</a:t>
            </a:r>
            <a:r>
              <a:rPr lang="zh-CN" altLang="en-US" sz="2400" dirty="0"/>
              <a:t>接触镜矫正</a:t>
            </a:r>
            <a:r>
              <a:rPr lang="en-US" sz="2400" dirty="0" err="1"/>
              <a:t>患者的“生理”散光</a:t>
            </a:r>
            <a:r>
              <a:rPr lang="en-US" sz="2400" dirty="0"/>
              <a:t>（</a:t>
            </a:r>
            <a:r>
              <a:rPr lang="zh-CN" altLang="en-US" sz="2400" dirty="0"/>
              <a:t>希望这样</a:t>
            </a:r>
            <a:r>
              <a:rPr lang="en-US" sz="2400" dirty="0"/>
              <a:t>！）</a:t>
            </a:r>
          </a:p>
          <a:p>
            <a:pPr lvl="2" eaLnBrk="1" hangingPunct="1">
              <a:lnSpc>
                <a:spcPct val="120000"/>
              </a:lnSpc>
              <a:buFontTx/>
              <a:buNone/>
            </a:pPr>
            <a:endParaRPr lang="en-US" sz="3200" dirty="0"/>
          </a:p>
        </p:txBody>
      </p:sp>
      <p:sp>
        <p:nvSpPr>
          <p:cNvPr id="68616" name="Rectangle 8"/>
          <p:cNvSpPr>
            <a:spLocks noChangeArrowheads="1"/>
          </p:cNvSpPr>
          <p:nvPr/>
        </p:nvSpPr>
        <p:spPr bwMode="auto">
          <a:xfrm>
            <a:off x="0" y="0"/>
            <a:ext cx="7772400" cy="493713"/>
          </a:xfrm>
          <a:prstGeom prst="rect">
            <a:avLst/>
          </a:prstGeom>
          <a:noFill/>
          <a:ln w="9525">
            <a:noFill/>
            <a:miter lim="800000"/>
          </a:ln>
        </p:spPr>
        <p:txBody>
          <a:bodyPr lIns="92075" tIns="46038" rIns="92075" bIns="46038" anchor="ctr"/>
          <a:lstStyle/>
          <a:p>
            <a:pPr defTabSz="762000">
              <a:lnSpc>
                <a:spcPct val="80000"/>
              </a:lnSpc>
            </a:pPr>
            <a:endParaRPr lang="en-US" sz="3500" b="1" dirty="0">
              <a:solidFill>
                <a:schemeClr val="bg1"/>
              </a:solidFill>
              <a:latin typeface="Arial" panose="020B0604020202020204" pitchFamily="34" charset="0"/>
            </a:endParaRPr>
          </a:p>
        </p:txBody>
      </p:sp>
      <p:cxnSp>
        <p:nvCxnSpPr>
          <p:cNvPr id="3" name="Straight Connector 2"/>
          <p:cNvCxnSpPr/>
          <p:nvPr/>
        </p:nvCxnSpPr>
        <p:spPr>
          <a:xfrm>
            <a:off x="5470889" y="2923341"/>
            <a:ext cx="2022636" cy="0"/>
          </a:xfrm>
          <a:prstGeom prst="line">
            <a:avLst/>
          </a:prstGeom>
          <a:ln w="28575">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12" name="Straight Connector 11"/>
          <p:cNvCxnSpPr/>
          <p:nvPr/>
        </p:nvCxnSpPr>
        <p:spPr>
          <a:xfrm>
            <a:off x="5470889" y="3356763"/>
            <a:ext cx="2022636" cy="0"/>
          </a:xfrm>
          <a:prstGeom prst="line">
            <a:avLst/>
          </a:prstGeom>
          <a:ln w="28575">
            <a:solidFill>
              <a:srgbClr val="0000FF"/>
            </a:solidFill>
          </a:ln>
        </p:spPr>
        <p:style>
          <a:lnRef idx="1">
            <a:schemeClr val="accent1"/>
          </a:lnRef>
          <a:fillRef idx="0">
            <a:schemeClr val="accent1"/>
          </a:fillRef>
          <a:effectRef idx="0">
            <a:schemeClr val="accent1"/>
          </a:effectRef>
          <a:fontRef idx="minor">
            <a:schemeClr val="tx1"/>
          </a:fontRef>
        </p:style>
      </p:cxnSp>
    </p:spTree>
  </p:cSld>
  <p:clrMapOvr>
    <a:masterClrMapping/>
  </p:clrMapOvr>
  <p:transition/>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9635"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9636"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69637"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69638" name="Rectangle 6"/>
          <p:cNvSpPr>
            <a:spLocks noGrp="1" noChangeArrowheads="1"/>
          </p:cNvSpPr>
          <p:nvPr>
            <p:ph type="title"/>
          </p:nvPr>
        </p:nvSpPr>
        <p:spPr>
          <a:xfrm>
            <a:off x="9525" y="206355"/>
            <a:ext cx="7772400" cy="493713"/>
          </a:xfrm>
          <a:noFill/>
        </p:spPr>
        <p:txBody>
          <a:bodyPr/>
          <a:lstStyle/>
          <a:p>
            <a:pPr eaLnBrk="1" hangingPunct="1">
              <a:lnSpc>
                <a:spcPct val="80000"/>
              </a:lnSpc>
            </a:pPr>
            <a:r>
              <a:rPr lang="en-US" dirty="0"/>
              <a:t>  </a:t>
            </a:r>
            <a:r>
              <a:rPr lang="zh-CN" altLang="en-US" dirty="0"/>
              <a:t>双环曲面镜片</a:t>
            </a:r>
          </a:p>
        </p:txBody>
      </p:sp>
      <p:sp>
        <p:nvSpPr>
          <p:cNvPr id="69639" name="Rectangle 7"/>
          <p:cNvSpPr>
            <a:spLocks noGrp="1" noChangeArrowheads="1"/>
          </p:cNvSpPr>
          <p:nvPr>
            <p:ph idx="1"/>
          </p:nvPr>
        </p:nvSpPr>
        <p:spPr>
          <a:xfrm>
            <a:off x="820553" y="910230"/>
            <a:ext cx="8085667" cy="3573462"/>
          </a:xfrm>
        </p:spPr>
        <p:txBody>
          <a:bodyPr/>
          <a:lstStyle/>
          <a:p>
            <a:pPr marL="0" indent="0" eaLnBrk="1" hangingPunct="1">
              <a:lnSpc>
                <a:spcPct val="150000"/>
              </a:lnSpc>
              <a:buNone/>
            </a:pPr>
            <a:endParaRPr lang="en-US" sz="2400" dirty="0"/>
          </a:p>
          <a:p>
            <a:pPr eaLnBrk="1" hangingPunct="1">
              <a:lnSpc>
                <a:spcPct val="150000"/>
              </a:lnSpc>
            </a:pPr>
            <a:r>
              <a:rPr lang="en-US" sz="2400" dirty="0"/>
              <a:t>如果</a:t>
            </a:r>
            <a:r>
              <a:rPr lang="zh-CN" altLang="en-US" sz="2400" dirty="0"/>
              <a:t>接触镜后表</a:t>
            </a:r>
            <a:r>
              <a:rPr lang="en-US" sz="2400" dirty="0"/>
              <a:t>面为</a:t>
            </a:r>
            <a:r>
              <a:rPr lang="zh-CN" altLang="en-US" sz="2400" dirty="0"/>
              <a:t>环</a:t>
            </a:r>
            <a:r>
              <a:rPr lang="en-US" sz="2400" dirty="0"/>
              <a:t>曲面时产生残余</a:t>
            </a:r>
            <a:r>
              <a:rPr lang="zh-CN" altLang="en-US" sz="2400" dirty="0"/>
              <a:t>散光</a:t>
            </a:r>
            <a:r>
              <a:rPr lang="en-US" sz="2400" dirty="0"/>
              <a:t>，则校正柱</a:t>
            </a:r>
            <a:r>
              <a:rPr lang="zh-CN" altLang="en-US" sz="2400" dirty="0"/>
              <a:t>镜度</a:t>
            </a:r>
            <a:r>
              <a:rPr lang="en-US" sz="2400" dirty="0" err="1"/>
              <a:t>可以</a:t>
            </a:r>
            <a:r>
              <a:rPr lang="zh-CN" altLang="en-US" sz="2400" dirty="0"/>
              <a:t>切割</a:t>
            </a:r>
            <a:r>
              <a:rPr lang="en-US" sz="2400" dirty="0"/>
              <a:t>在</a:t>
            </a:r>
            <a:r>
              <a:rPr lang="zh-CN" altLang="en-US" sz="2400" dirty="0"/>
              <a:t>接触镜</a:t>
            </a:r>
            <a:r>
              <a:rPr lang="en-US" sz="2400" dirty="0" err="1"/>
              <a:t>的前表面上</a:t>
            </a:r>
            <a:r>
              <a:rPr lang="zh-CN" altLang="en-US" sz="2400" dirty="0"/>
              <a:t>→</a:t>
            </a:r>
            <a:r>
              <a:rPr lang="en-US" sz="2400" dirty="0" err="1"/>
              <a:t>完全校正</a:t>
            </a:r>
            <a:r>
              <a:rPr lang="en-US" sz="2400" dirty="0"/>
              <a:t>。</a:t>
            </a:r>
          </a:p>
          <a:p>
            <a:pPr eaLnBrk="1" hangingPunct="1">
              <a:lnSpc>
                <a:spcPct val="150000"/>
              </a:lnSpc>
            </a:pPr>
            <a:r>
              <a:rPr lang="en-US" sz="2400" dirty="0"/>
              <a:t>因此，</a:t>
            </a:r>
            <a:r>
              <a:rPr lang="zh-CN" altLang="en-US" sz="2400" dirty="0"/>
              <a:t>前后环曲面</a:t>
            </a:r>
            <a:r>
              <a:rPr lang="en-US" sz="2400" dirty="0"/>
              <a:t>表面</a:t>
            </a:r>
            <a:r>
              <a:rPr lang="zh-CN" altLang="en-US" sz="2400" dirty="0"/>
              <a:t>即为术语</a:t>
            </a:r>
            <a:r>
              <a:rPr lang="en-US" sz="2400" dirty="0"/>
              <a:t>“</a:t>
            </a:r>
            <a:r>
              <a:rPr lang="zh-CN" altLang="en-US" sz="2400" dirty="0"/>
              <a:t>双环曲面</a:t>
            </a:r>
            <a:r>
              <a:rPr lang="en-US" sz="2400" dirty="0"/>
              <a:t>”</a:t>
            </a:r>
            <a:r>
              <a:rPr lang="zh-CN" altLang="en-US" sz="2400" dirty="0"/>
              <a:t>接触镜</a:t>
            </a:r>
            <a:r>
              <a:rPr lang="en-US" sz="2400" dirty="0" err="1"/>
              <a:t>设计</a:t>
            </a:r>
            <a:r>
              <a:rPr lang="en-US" sz="2400" dirty="0"/>
              <a:t>。</a:t>
            </a:r>
          </a:p>
        </p:txBody>
      </p:sp>
    </p:spTree>
  </p:cSld>
  <p:clrMapOvr>
    <a:masterClrMapping/>
  </p:clrMapOvr>
  <p:transition/>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8"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0659"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0660"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0661"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0662" name="Rectangle 6"/>
          <p:cNvSpPr>
            <a:spLocks noGrp="1" noChangeArrowheads="1"/>
          </p:cNvSpPr>
          <p:nvPr>
            <p:ph type="title"/>
          </p:nvPr>
        </p:nvSpPr>
        <p:spPr>
          <a:xfrm>
            <a:off x="9525" y="206355"/>
            <a:ext cx="7772400" cy="493713"/>
          </a:xfrm>
          <a:noFill/>
        </p:spPr>
        <p:txBody>
          <a:bodyPr/>
          <a:lstStyle/>
          <a:p>
            <a:pPr eaLnBrk="1" hangingPunct="1">
              <a:lnSpc>
                <a:spcPct val="80000"/>
              </a:lnSpc>
            </a:pPr>
            <a:r>
              <a:rPr lang="en-US" dirty="0"/>
              <a:t> </a:t>
            </a:r>
            <a:r>
              <a:rPr lang="zh-CN" altLang="en-US" dirty="0"/>
              <a:t>双环曲面接触镜：配适</a:t>
            </a:r>
          </a:p>
        </p:txBody>
      </p:sp>
      <p:sp>
        <p:nvSpPr>
          <p:cNvPr id="70663" name="Rectangle 7"/>
          <p:cNvSpPr>
            <a:spLocks noGrp="1" noChangeArrowheads="1"/>
          </p:cNvSpPr>
          <p:nvPr>
            <p:ph idx="1"/>
          </p:nvPr>
        </p:nvSpPr>
        <p:spPr>
          <a:xfrm>
            <a:off x="824329" y="881655"/>
            <a:ext cx="7855655" cy="3573462"/>
          </a:xfrm>
        </p:spPr>
        <p:txBody>
          <a:bodyPr/>
          <a:lstStyle/>
          <a:p>
            <a:pPr marL="0" indent="0" eaLnBrk="1" hangingPunct="1">
              <a:lnSpc>
                <a:spcPct val="160000"/>
              </a:lnSpc>
              <a:buNone/>
            </a:pPr>
            <a:endParaRPr lang="en-US" sz="2400" dirty="0"/>
          </a:p>
          <a:p>
            <a:pPr eaLnBrk="1" hangingPunct="1">
              <a:lnSpc>
                <a:spcPct val="160000"/>
              </a:lnSpc>
            </a:pPr>
            <a:r>
              <a:rPr lang="en-US" sz="2400" dirty="0"/>
              <a:t>本质上，</a:t>
            </a:r>
            <a:r>
              <a:rPr lang="zh-CN" altLang="en-US" sz="2400" dirty="0"/>
              <a:t>双环曲面接触镜本质</a:t>
            </a:r>
            <a:r>
              <a:rPr lang="en-US" sz="2400" dirty="0" err="1"/>
              <a:t>上是两个不同设计的球</a:t>
            </a:r>
            <a:r>
              <a:rPr lang="zh-CN" altLang="en-US" sz="2400" dirty="0"/>
              <a:t>面镜片</a:t>
            </a:r>
            <a:r>
              <a:rPr lang="en-US" sz="2400" dirty="0"/>
              <a:t>-</a:t>
            </a:r>
            <a:r>
              <a:rPr lang="en-US" sz="2400" dirty="0" err="1"/>
              <a:t>一个瞄准较平坦的</a:t>
            </a:r>
            <a:r>
              <a:rPr lang="zh-CN" altLang="en-US" sz="2400" dirty="0"/>
              <a:t>径线</a:t>
            </a:r>
            <a:r>
              <a:rPr lang="en-US" sz="2400" dirty="0"/>
              <a:t>，</a:t>
            </a:r>
            <a:r>
              <a:rPr lang="en-US" sz="2400" dirty="0" err="1"/>
              <a:t>另一个瞄准较陡的</a:t>
            </a:r>
            <a:r>
              <a:rPr lang="zh-CN" altLang="en-US" sz="2400" dirty="0"/>
              <a:t>径线</a:t>
            </a:r>
            <a:endParaRPr lang="en-US" sz="2400" dirty="0"/>
          </a:p>
        </p:txBody>
      </p:sp>
    </p:spTree>
  </p:cSld>
  <p:clrMapOvr>
    <a:masterClrMapping/>
  </p:clrMapOvr>
  <p:transition/>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1507"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1508" name="Rectangle 6"/>
          <p:cNvSpPr>
            <a:spLocks noGrp="1" noChangeArrowheads="1"/>
          </p:cNvSpPr>
          <p:nvPr>
            <p:ph type="title"/>
          </p:nvPr>
        </p:nvSpPr>
        <p:spPr>
          <a:xfrm>
            <a:off x="-28575" y="158731"/>
            <a:ext cx="7772400" cy="536575"/>
          </a:xfrm>
          <a:noFill/>
        </p:spPr>
        <p:txBody>
          <a:bodyPr>
            <a:noAutofit/>
          </a:bodyPr>
          <a:lstStyle/>
          <a:p>
            <a:pPr eaLnBrk="1" hangingPunct="1">
              <a:lnSpc>
                <a:spcPct val="80000"/>
              </a:lnSpc>
            </a:pPr>
            <a:r>
              <a:rPr lang="en-US" dirty="0"/>
              <a:t>  </a:t>
            </a:r>
            <a:r>
              <a:rPr lang="zh-CN" altLang="en-US" dirty="0"/>
              <a:t>散光</a:t>
            </a:r>
            <a:r>
              <a:rPr lang="en-US" dirty="0"/>
              <a:t>: </a:t>
            </a:r>
            <a:r>
              <a:rPr lang="zh-CN" altLang="en-US" dirty="0">
                <a:solidFill>
                  <a:srgbClr val="FFFF00"/>
                </a:solidFill>
              </a:rPr>
              <a:t>规则散光</a:t>
            </a:r>
            <a:r>
              <a:rPr lang="en-US" altLang="zh-CN" dirty="0">
                <a:solidFill>
                  <a:srgbClr val="FFFF00"/>
                </a:solidFill>
              </a:rPr>
              <a:t>&amp;</a:t>
            </a:r>
            <a:r>
              <a:rPr lang="zh-CN" altLang="en-US" dirty="0">
                <a:solidFill>
                  <a:srgbClr val="FFFF00"/>
                </a:solidFill>
              </a:rPr>
              <a:t>不规则散光</a:t>
            </a:r>
            <a:br>
              <a:rPr lang="en-US" dirty="0"/>
            </a:br>
            <a:endParaRPr lang="en-US" dirty="0"/>
          </a:p>
        </p:txBody>
      </p:sp>
      <p:sp>
        <p:nvSpPr>
          <p:cNvPr id="21509" name="Rectangle 7"/>
          <p:cNvSpPr>
            <a:spLocks noGrp="1" noChangeArrowheads="1"/>
          </p:cNvSpPr>
          <p:nvPr>
            <p:ph idx="1"/>
          </p:nvPr>
        </p:nvSpPr>
        <p:spPr>
          <a:xfrm>
            <a:off x="808534" y="990253"/>
            <a:ext cx="6789737" cy="4859338"/>
          </a:xfrm>
        </p:spPr>
        <p:txBody>
          <a:bodyPr/>
          <a:lstStyle/>
          <a:p>
            <a:pPr eaLnBrk="1" hangingPunct="1">
              <a:lnSpc>
                <a:spcPts val="3500"/>
              </a:lnSpc>
            </a:pPr>
            <a:r>
              <a:rPr lang="zh-CN" altLang="en-US" sz="2400" b="1" dirty="0"/>
              <a:t>规则散光</a:t>
            </a:r>
            <a:endParaRPr lang="en-US" sz="2400" b="1" dirty="0"/>
          </a:p>
          <a:p>
            <a:pPr lvl="1" eaLnBrk="1" hangingPunct="1">
              <a:lnSpc>
                <a:spcPts val="3500"/>
              </a:lnSpc>
              <a:buFont typeface="Arial" panose="020B0604020202020204" pitchFamily="34" charset="0"/>
              <a:buChar char="‒"/>
            </a:pPr>
            <a:r>
              <a:rPr lang="zh-CN" altLang="en-US" sz="2400" dirty="0"/>
              <a:t>主径线互相垂直呈</a:t>
            </a:r>
            <a:r>
              <a:rPr lang="en-US" sz="2400" dirty="0"/>
              <a:t>90 ° </a:t>
            </a:r>
          </a:p>
          <a:p>
            <a:pPr eaLnBrk="1" hangingPunct="1">
              <a:lnSpc>
                <a:spcPts val="3500"/>
              </a:lnSpc>
            </a:pPr>
            <a:r>
              <a:rPr lang="zh-CN" altLang="en-US" sz="2400" b="1" dirty="0"/>
              <a:t>不规则散光</a:t>
            </a:r>
            <a:endParaRPr lang="en-US" sz="2400" dirty="0"/>
          </a:p>
          <a:p>
            <a:pPr lvl="1" eaLnBrk="1" hangingPunct="1">
              <a:lnSpc>
                <a:spcPts val="3500"/>
              </a:lnSpc>
              <a:buFont typeface="Arial" panose="020B0604020202020204" pitchFamily="34" charset="0"/>
              <a:buChar char="‒"/>
            </a:pPr>
            <a:r>
              <a:rPr lang="zh-CN" altLang="en-US" sz="2400" dirty="0"/>
              <a:t>主径线</a:t>
            </a:r>
            <a:r>
              <a:rPr lang="zh-CN" altLang="en-US" sz="2400" dirty="0">
                <a:solidFill>
                  <a:srgbClr val="FF0000"/>
                </a:solidFill>
              </a:rPr>
              <a:t>不能</a:t>
            </a:r>
            <a:r>
              <a:rPr lang="zh-CN" altLang="en-US" sz="2400" dirty="0"/>
              <a:t>互相垂直呈</a:t>
            </a:r>
            <a:r>
              <a:rPr lang="en-US" altLang="zh-CN" sz="2400" dirty="0"/>
              <a:t>90°</a:t>
            </a:r>
            <a:endParaRPr lang="en-US" sz="2400" dirty="0"/>
          </a:p>
          <a:p>
            <a:pPr lvl="1" eaLnBrk="1" hangingPunct="1">
              <a:lnSpc>
                <a:spcPts val="3500"/>
              </a:lnSpc>
              <a:buFont typeface="Arial" panose="020B0604020202020204" pitchFamily="34" charset="0"/>
              <a:buChar char="‒"/>
            </a:pPr>
            <a:r>
              <a:rPr lang="zh-CN" altLang="en-US" sz="2400" dirty="0"/>
              <a:t>大于两条主径线</a:t>
            </a:r>
            <a:endParaRPr lang="en-US" altLang="zh-CN" sz="2400" dirty="0"/>
          </a:p>
          <a:p>
            <a:pPr lvl="1" eaLnBrk="1" hangingPunct="1">
              <a:lnSpc>
                <a:spcPts val="3500"/>
              </a:lnSpc>
              <a:buFont typeface="Arial" panose="020B0604020202020204" pitchFamily="34" charset="0"/>
              <a:buChar char="‒"/>
            </a:pPr>
            <a:r>
              <a:rPr lang="zh-CN" altLang="en-US" sz="2400" dirty="0"/>
              <a:t>没有主径线</a:t>
            </a:r>
            <a:endParaRPr lang="en-US" sz="2400" dirty="0"/>
          </a:p>
          <a:p>
            <a:pPr lvl="1" eaLnBrk="1" hangingPunct="1">
              <a:lnSpc>
                <a:spcPts val="3500"/>
              </a:lnSpc>
              <a:buFont typeface="Arial" panose="020B0604020202020204" pitchFamily="34" charset="0"/>
              <a:buChar char="‒"/>
            </a:pPr>
            <a:r>
              <a:rPr lang="zh-CN" altLang="en-US" sz="2400" dirty="0"/>
              <a:t>常为获得性</a:t>
            </a:r>
            <a:r>
              <a:rPr lang="en-US" sz="2400" dirty="0"/>
              <a:t> (</a:t>
            </a:r>
            <a:r>
              <a:rPr lang="zh-CN" altLang="en-US" sz="2400" dirty="0"/>
              <a:t>即继发于</a:t>
            </a:r>
            <a:r>
              <a:rPr lang="en-US" sz="2400" dirty="0"/>
              <a:t>)</a:t>
            </a:r>
          </a:p>
          <a:p>
            <a:pPr lvl="2" eaLnBrk="1" hangingPunct="1">
              <a:lnSpc>
                <a:spcPts val="3500"/>
              </a:lnSpc>
              <a:buFont typeface="Arial" panose="020B0604020202020204" pitchFamily="34" charset="0"/>
              <a:buChar char="‒"/>
            </a:pPr>
            <a:r>
              <a:rPr lang="zh-CN" altLang="en-US" sz="2400" dirty="0"/>
              <a:t>外伤</a:t>
            </a:r>
            <a:endParaRPr lang="en-US" sz="2400" dirty="0"/>
          </a:p>
          <a:p>
            <a:pPr lvl="2" eaLnBrk="1" hangingPunct="1">
              <a:lnSpc>
                <a:spcPts val="3500"/>
              </a:lnSpc>
              <a:buFont typeface="Arial" panose="020B0604020202020204" pitchFamily="34" charset="0"/>
              <a:buChar char="‒"/>
            </a:pPr>
            <a:r>
              <a:rPr lang="zh-CN" altLang="en-US" sz="2400" dirty="0"/>
              <a:t>疾病</a:t>
            </a:r>
            <a:endParaRPr lang="en-US" sz="2400" dirty="0"/>
          </a:p>
          <a:p>
            <a:pPr lvl="1" eaLnBrk="1" hangingPunct="1">
              <a:lnSpc>
                <a:spcPts val="3500"/>
              </a:lnSpc>
            </a:pPr>
            <a:endParaRPr lang="en-US" sz="3200" dirty="0"/>
          </a:p>
        </p:txBody>
      </p:sp>
      <p:sp>
        <p:nvSpPr>
          <p:cNvPr id="21510" name="Rectangle 8"/>
          <p:cNvSpPr>
            <a:spLocks noChangeArrowheads="1"/>
          </p:cNvSpPr>
          <p:nvPr/>
        </p:nvSpPr>
        <p:spPr bwMode="auto">
          <a:xfrm>
            <a:off x="674688" y="571508"/>
            <a:ext cx="77724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dirty="0">
              <a:solidFill>
                <a:schemeClr val="bg1"/>
              </a:solidFill>
            </a:endParaRPr>
          </a:p>
        </p:txBody>
      </p:sp>
    </p:spTree>
  </p:cSld>
  <p:clrMapOvr>
    <a:masterClrMapping/>
  </p:clrMapOvr>
  <p:transition/>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682"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1683"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1684"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1685"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1686" name="Rectangle 6"/>
          <p:cNvSpPr>
            <a:spLocks noGrp="1" noChangeArrowheads="1"/>
          </p:cNvSpPr>
          <p:nvPr>
            <p:ph type="title"/>
          </p:nvPr>
        </p:nvSpPr>
        <p:spPr>
          <a:xfrm>
            <a:off x="9525" y="206355"/>
            <a:ext cx="7772400" cy="493713"/>
          </a:xfrm>
          <a:noFill/>
        </p:spPr>
        <p:txBody>
          <a:bodyPr/>
          <a:lstStyle/>
          <a:p>
            <a:pPr eaLnBrk="1" hangingPunct="1">
              <a:lnSpc>
                <a:spcPct val="80000"/>
              </a:lnSpc>
            </a:pPr>
            <a:r>
              <a:rPr lang="en-US" dirty="0"/>
              <a:t>  </a:t>
            </a:r>
            <a:r>
              <a:rPr lang="zh-CN" altLang="en-US" dirty="0"/>
              <a:t>配适选项</a:t>
            </a:r>
          </a:p>
        </p:txBody>
      </p:sp>
      <p:sp>
        <p:nvSpPr>
          <p:cNvPr id="71687" name="Rectangle 7"/>
          <p:cNvSpPr>
            <a:spLocks noGrp="1" noChangeArrowheads="1"/>
          </p:cNvSpPr>
          <p:nvPr>
            <p:ph idx="1"/>
          </p:nvPr>
        </p:nvSpPr>
        <p:spPr>
          <a:xfrm>
            <a:off x="821437" y="765756"/>
            <a:ext cx="6982178" cy="4627562"/>
          </a:xfrm>
        </p:spPr>
        <p:txBody>
          <a:bodyPr/>
          <a:lstStyle/>
          <a:p>
            <a:pPr eaLnBrk="1" hangingPunct="1">
              <a:lnSpc>
                <a:spcPct val="200000"/>
              </a:lnSpc>
            </a:pPr>
            <a:r>
              <a:rPr lang="zh-CN" altLang="en-US" sz="2400" dirty="0"/>
              <a:t>经验法计算基于</a:t>
            </a:r>
            <a:r>
              <a:rPr lang="en-US" sz="2400" dirty="0"/>
              <a:t>:</a:t>
            </a:r>
          </a:p>
          <a:p>
            <a:pPr lvl="1" eaLnBrk="1" hangingPunct="1">
              <a:lnSpc>
                <a:spcPct val="200000"/>
              </a:lnSpc>
              <a:buFont typeface="Arial" panose="020B0604020202020204" pitchFamily="34" charset="0"/>
              <a:buChar char="‒"/>
            </a:pPr>
            <a:r>
              <a:rPr lang="zh-CN" altLang="en-US" sz="2400" dirty="0"/>
              <a:t>精确的</a:t>
            </a:r>
            <a:r>
              <a:rPr lang="en-US" altLang="zh-CN" sz="2400" dirty="0"/>
              <a:t>K</a:t>
            </a:r>
            <a:r>
              <a:rPr lang="zh-CN" altLang="en-US" sz="2400" dirty="0"/>
              <a:t>读数</a:t>
            </a:r>
            <a:endParaRPr lang="en-US" sz="2400" dirty="0"/>
          </a:p>
          <a:p>
            <a:pPr lvl="1" eaLnBrk="1" hangingPunct="1">
              <a:lnSpc>
                <a:spcPct val="200000"/>
              </a:lnSpc>
              <a:buFont typeface="Arial" panose="020B0604020202020204" pitchFamily="34" charset="0"/>
              <a:buChar char="‒"/>
            </a:pPr>
            <a:r>
              <a:rPr lang="zh-CN" altLang="en-US" sz="2400" dirty="0"/>
              <a:t>精确的配镜处方</a:t>
            </a:r>
            <a:r>
              <a:rPr lang="en-US" sz="2400" dirty="0"/>
              <a:t>(</a:t>
            </a:r>
            <a:r>
              <a:rPr lang="zh-CN" altLang="en-US" sz="2400" dirty="0"/>
              <a:t>转换到角膜平面</a:t>
            </a:r>
            <a:r>
              <a:rPr lang="en-US" sz="2400" dirty="0"/>
              <a:t>)</a:t>
            </a:r>
          </a:p>
          <a:p>
            <a:pPr eaLnBrk="1" hangingPunct="1">
              <a:lnSpc>
                <a:spcPct val="200000"/>
              </a:lnSpc>
            </a:pPr>
            <a:r>
              <a:rPr lang="zh-CN" altLang="en-US" sz="2400" dirty="0"/>
              <a:t>具有精确的片上验光处方的球面接触镜试戴</a:t>
            </a:r>
            <a:r>
              <a:rPr lang="en-US" sz="2400" dirty="0"/>
              <a:t> </a:t>
            </a:r>
          </a:p>
          <a:p>
            <a:pPr eaLnBrk="1" hangingPunct="1">
              <a:lnSpc>
                <a:spcPct val="200000"/>
              </a:lnSpc>
            </a:pPr>
            <a:r>
              <a:rPr lang="zh-CN" altLang="en-US" sz="2400" dirty="0"/>
              <a:t>后表面环曲面接触镜试戴片</a:t>
            </a:r>
            <a:endParaRPr lang="en-US" sz="2400" dirty="0"/>
          </a:p>
          <a:p>
            <a:pPr marL="0" indent="0" eaLnBrk="1" hangingPunct="1">
              <a:lnSpc>
                <a:spcPct val="200000"/>
              </a:lnSpc>
              <a:buNone/>
            </a:pPr>
            <a:endParaRPr lang="en-US" sz="2400" dirty="0"/>
          </a:p>
        </p:txBody>
      </p:sp>
    </p:spTree>
  </p:cSld>
  <p:clrMapOvr>
    <a:masterClrMapping/>
  </p:clrMapOvr>
  <p:transition/>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6"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2707"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2708"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2709"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2710" name="Rectangle 6"/>
          <p:cNvSpPr>
            <a:spLocks noGrp="1" noChangeArrowheads="1"/>
          </p:cNvSpPr>
          <p:nvPr>
            <p:ph type="title"/>
          </p:nvPr>
        </p:nvSpPr>
        <p:spPr>
          <a:xfrm>
            <a:off x="9525" y="206356"/>
            <a:ext cx="7772400" cy="493712"/>
          </a:xfrm>
          <a:noFill/>
        </p:spPr>
        <p:txBody>
          <a:bodyPr>
            <a:noAutofit/>
          </a:bodyPr>
          <a:lstStyle/>
          <a:p>
            <a:pPr eaLnBrk="1" hangingPunct="1">
              <a:lnSpc>
                <a:spcPct val="80000"/>
              </a:lnSpc>
            </a:pPr>
            <a:r>
              <a:rPr lang="en-US" dirty="0"/>
              <a:t>  </a:t>
            </a:r>
            <a:r>
              <a:rPr lang="zh-CN" altLang="en-US" dirty="0"/>
              <a:t>配适双环曲面</a:t>
            </a:r>
            <a:r>
              <a:rPr lang="en-US" dirty="0"/>
              <a:t>: </a:t>
            </a:r>
            <a:r>
              <a:rPr lang="en-US" dirty="0">
                <a:solidFill>
                  <a:srgbClr val="FFFF00"/>
                </a:solidFill>
                <a:latin typeface="Arial" panose="020B0604020202020204" pitchFamily="34" charset="0"/>
              </a:rPr>
              <a:t> </a:t>
            </a:r>
            <a:r>
              <a:rPr lang="zh-CN" altLang="en-US" dirty="0">
                <a:solidFill>
                  <a:srgbClr val="FFFF00"/>
                </a:solidFill>
                <a:latin typeface="Arial" panose="020B0604020202020204" pitchFamily="34" charset="0"/>
              </a:rPr>
              <a:t>举例</a:t>
            </a:r>
            <a:br>
              <a:rPr lang="en-US" dirty="0">
                <a:latin typeface="Arial" panose="020B0604020202020204" pitchFamily="34" charset="0"/>
              </a:rPr>
            </a:br>
            <a:endParaRPr lang="en-US" dirty="0"/>
          </a:p>
        </p:txBody>
      </p:sp>
      <p:sp>
        <p:nvSpPr>
          <p:cNvPr id="72711" name="Rectangle 7"/>
          <p:cNvSpPr>
            <a:spLocks noGrp="1" noChangeArrowheads="1"/>
          </p:cNvSpPr>
          <p:nvPr>
            <p:ph idx="1"/>
          </p:nvPr>
        </p:nvSpPr>
        <p:spPr>
          <a:xfrm>
            <a:off x="214281" y="1371619"/>
            <a:ext cx="8186279" cy="4772025"/>
          </a:xfrm>
        </p:spPr>
        <p:txBody>
          <a:bodyPr/>
          <a:lstStyle/>
          <a:p>
            <a:pPr eaLnBrk="1" hangingPunct="1">
              <a:lnSpc>
                <a:spcPct val="90000"/>
              </a:lnSpc>
              <a:buFontTx/>
              <a:buNone/>
            </a:pPr>
            <a:r>
              <a:rPr lang="en-US" sz="2800" dirty="0"/>
              <a:t>	</a:t>
            </a:r>
            <a:r>
              <a:rPr lang="zh-CN" altLang="en-US" sz="2800" dirty="0"/>
              <a:t>角膜曲率 </a:t>
            </a:r>
            <a:r>
              <a:rPr lang="en-US" sz="2400" dirty="0"/>
              <a:t>		42.00 @ 180 (8.04 mm)</a:t>
            </a:r>
            <a:br>
              <a:rPr lang="en-US" sz="2400" dirty="0"/>
            </a:br>
            <a:r>
              <a:rPr lang="en-US" sz="2400" dirty="0"/>
              <a:t>				46.50 @ 90   (7.26 mm) </a:t>
            </a:r>
          </a:p>
          <a:p>
            <a:pPr eaLnBrk="1" hangingPunct="1">
              <a:lnSpc>
                <a:spcPct val="90000"/>
              </a:lnSpc>
              <a:buFontTx/>
              <a:buNone/>
            </a:pPr>
            <a:r>
              <a:rPr lang="en-US" sz="2400" dirty="0"/>
              <a:t>	</a:t>
            </a:r>
            <a:r>
              <a:rPr lang="zh-CN" altLang="en-US" sz="2400" dirty="0"/>
              <a:t>验光结果</a:t>
            </a:r>
            <a:r>
              <a:rPr lang="en-US" sz="2400" dirty="0"/>
              <a:t>		           –2.00/–5.00 x 180</a:t>
            </a:r>
          </a:p>
          <a:p>
            <a:pPr eaLnBrk="1" hangingPunct="1">
              <a:lnSpc>
                <a:spcPct val="90000"/>
              </a:lnSpc>
              <a:buFontTx/>
              <a:buNone/>
            </a:pPr>
            <a:r>
              <a:rPr lang="en-US" sz="2400" dirty="0"/>
              <a:t>	</a:t>
            </a:r>
            <a:r>
              <a:rPr lang="zh-CN" altLang="en-US" sz="2400" dirty="0"/>
              <a:t>顶点眼距</a:t>
            </a:r>
            <a:r>
              <a:rPr lang="en-US" sz="2400" dirty="0"/>
              <a:t>		          12 mm</a:t>
            </a:r>
          </a:p>
          <a:p>
            <a:pPr eaLnBrk="1" hangingPunct="1">
              <a:lnSpc>
                <a:spcPct val="90000"/>
              </a:lnSpc>
              <a:buFontTx/>
              <a:buNone/>
            </a:pPr>
            <a:r>
              <a:rPr lang="en-US" sz="2400" dirty="0"/>
              <a:t>	</a:t>
            </a:r>
            <a:r>
              <a:rPr lang="zh-CN" altLang="en-US" sz="2400" dirty="0"/>
              <a:t>角膜平面的处方</a:t>
            </a:r>
            <a:r>
              <a:rPr lang="en-US" sz="2400" dirty="0"/>
              <a:t>		</a:t>
            </a:r>
            <a:r>
              <a:rPr lang="en-US" sz="2400" dirty="0">
                <a:solidFill>
                  <a:srgbClr val="00B050"/>
                </a:solidFill>
              </a:rPr>
              <a:t>–2.00</a:t>
            </a:r>
            <a:r>
              <a:rPr lang="en-US" sz="2400" dirty="0"/>
              <a:t>/</a:t>
            </a:r>
            <a:r>
              <a:rPr lang="en-US" sz="2400" dirty="0">
                <a:solidFill>
                  <a:srgbClr val="FF0000"/>
                </a:solidFill>
              </a:rPr>
              <a:t>–4.50 </a:t>
            </a:r>
            <a:r>
              <a:rPr lang="en-US" sz="2400" dirty="0"/>
              <a:t>x 180</a:t>
            </a:r>
          </a:p>
          <a:p>
            <a:pPr eaLnBrk="1" hangingPunct="1">
              <a:lnSpc>
                <a:spcPct val="90000"/>
              </a:lnSpc>
              <a:buFontTx/>
              <a:buNone/>
            </a:pPr>
            <a:r>
              <a:rPr lang="en-US" sz="2400" dirty="0"/>
              <a:t>	</a:t>
            </a:r>
            <a:r>
              <a:rPr lang="zh-CN" altLang="en-US" sz="2400" dirty="0"/>
              <a:t>需要的接触镜</a:t>
            </a:r>
            <a:r>
              <a:rPr lang="en-US" altLang="zh-CN" sz="2400" dirty="0"/>
              <a:t>BVP</a:t>
            </a:r>
            <a:r>
              <a:rPr lang="zh-CN" altLang="en-US" sz="2400" dirty="0"/>
              <a:t>     </a:t>
            </a:r>
            <a:r>
              <a:rPr lang="en-US" sz="2400" dirty="0"/>
              <a:t>	</a:t>
            </a:r>
            <a:r>
              <a:rPr lang="en-US" sz="2400" dirty="0">
                <a:solidFill>
                  <a:srgbClr val="00B050"/>
                </a:solidFill>
              </a:rPr>
              <a:t>–2.00 </a:t>
            </a:r>
            <a:r>
              <a:rPr lang="en-US" sz="2400" dirty="0"/>
              <a:t>D @ 180</a:t>
            </a:r>
          </a:p>
          <a:p>
            <a:pPr eaLnBrk="1" hangingPunct="1">
              <a:lnSpc>
                <a:spcPct val="90000"/>
              </a:lnSpc>
              <a:buFontTx/>
              <a:buNone/>
            </a:pPr>
            <a:r>
              <a:rPr lang="en-US" sz="2400" dirty="0"/>
              <a:t>    (</a:t>
            </a:r>
            <a:r>
              <a:rPr lang="zh-CN" altLang="en-US" sz="2400" dirty="0"/>
              <a:t>径线屈光力</a:t>
            </a:r>
            <a:r>
              <a:rPr lang="en-US" sz="2400" dirty="0"/>
              <a:t>)	          </a:t>
            </a:r>
            <a:r>
              <a:rPr lang="en-US" sz="2400" dirty="0">
                <a:solidFill>
                  <a:srgbClr val="FF9933"/>
                </a:solidFill>
              </a:rPr>
              <a:t>–6.50 </a:t>
            </a:r>
            <a:r>
              <a:rPr lang="en-US" sz="2400" dirty="0"/>
              <a:t>D @ 90 (</a:t>
            </a:r>
            <a:r>
              <a:rPr lang="en-US" sz="2400" dirty="0">
                <a:solidFill>
                  <a:srgbClr val="00B050"/>
                </a:solidFill>
              </a:rPr>
              <a:t>–2.00 </a:t>
            </a:r>
            <a:r>
              <a:rPr lang="en-US" sz="2400" dirty="0"/>
              <a:t>+[</a:t>
            </a:r>
            <a:r>
              <a:rPr lang="en-US" sz="2400" dirty="0">
                <a:solidFill>
                  <a:srgbClr val="FF0000"/>
                </a:solidFill>
              </a:rPr>
              <a:t>–4.50</a:t>
            </a:r>
            <a:r>
              <a:rPr lang="en-US" sz="2400" dirty="0"/>
              <a:t>])</a:t>
            </a:r>
          </a:p>
          <a:p>
            <a:pPr eaLnBrk="1" hangingPunct="1">
              <a:lnSpc>
                <a:spcPct val="90000"/>
              </a:lnSpc>
              <a:buFontTx/>
              <a:buNone/>
            </a:pPr>
            <a:r>
              <a:rPr lang="en-US" sz="2400" dirty="0"/>
              <a:t>	</a:t>
            </a:r>
            <a:r>
              <a:rPr lang="zh-CN" altLang="en-US" sz="2400" dirty="0"/>
              <a:t>完全配适的接触镜设计</a:t>
            </a:r>
            <a:endParaRPr lang="en-US" sz="2400" dirty="0"/>
          </a:p>
          <a:p>
            <a:pPr eaLnBrk="1" hangingPunct="1">
              <a:lnSpc>
                <a:spcPct val="90000"/>
              </a:lnSpc>
              <a:buFontTx/>
              <a:buNone/>
            </a:pPr>
            <a:r>
              <a:rPr lang="en-US" sz="2400" dirty="0"/>
              <a:t>	8.04 mm</a:t>
            </a:r>
            <a:r>
              <a:rPr lang="zh-CN" altLang="en-US" sz="2400" dirty="0"/>
              <a:t>沿着</a:t>
            </a:r>
            <a:r>
              <a:rPr lang="en-US" altLang="zh-CN" sz="2400" dirty="0"/>
              <a:t>180 </a:t>
            </a:r>
            <a:r>
              <a:rPr lang="en-US" sz="2400" dirty="0">
                <a:solidFill>
                  <a:srgbClr val="00B050"/>
                </a:solidFill>
              </a:rPr>
              <a:t>–2.00 </a:t>
            </a:r>
            <a:r>
              <a:rPr lang="en-US" sz="2400" dirty="0"/>
              <a:t>D*180 BVP</a:t>
            </a:r>
          </a:p>
          <a:p>
            <a:pPr eaLnBrk="1" hangingPunct="1">
              <a:lnSpc>
                <a:spcPct val="90000"/>
              </a:lnSpc>
              <a:buFontTx/>
              <a:buNone/>
            </a:pPr>
            <a:r>
              <a:rPr lang="en-US" sz="2400" dirty="0"/>
              <a:t>	7.26 mm</a:t>
            </a:r>
            <a:r>
              <a:rPr lang="zh-CN" altLang="en-US" sz="2400" dirty="0"/>
              <a:t>沿着</a:t>
            </a:r>
            <a:r>
              <a:rPr lang="en-US" altLang="zh-CN" sz="2400" dirty="0"/>
              <a:t>90</a:t>
            </a:r>
            <a:r>
              <a:rPr lang="en-US" sz="2400" dirty="0"/>
              <a:t>   </a:t>
            </a:r>
            <a:r>
              <a:rPr lang="en-US" sz="2400" dirty="0">
                <a:solidFill>
                  <a:srgbClr val="FF9933"/>
                </a:solidFill>
              </a:rPr>
              <a:t>–6.50 </a:t>
            </a:r>
            <a:r>
              <a:rPr lang="en-US" sz="2400" dirty="0"/>
              <a:t>D*90 BVP</a:t>
            </a:r>
          </a:p>
          <a:p>
            <a:pPr eaLnBrk="1" hangingPunct="1">
              <a:lnSpc>
                <a:spcPct val="90000"/>
              </a:lnSpc>
              <a:buFontTx/>
              <a:buNone/>
            </a:pPr>
            <a:r>
              <a:rPr lang="en-US" sz="2400" dirty="0"/>
              <a:t>		</a:t>
            </a:r>
          </a:p>
        </p:txBody>
      </p:sp>
      <p:sp>
        <p:nvSpPr>
          <p:cNvPr id="72712" name="Rectangle 8"/>
          <p:cNvSpPr>
            <a:spLocks noChangeArrowheads="1"/>
          </p:cNvSpPr>
          <p:nvPr/>
        </p:nvSpPr>
        <p:spPr bwMode="auto">
          <a:xfrm>
            <a:off x="722489" y="606426"/>
            <a:ext cx="7772400" cy="493713"/>
          </a:xfrm>
          <a:prstGeom prst="rect">
            <a:avLst/>
          </a:prstGeom>
          <a:noFill/>
          <a:ln w="9525">
            <a:noFill/>
            <a:miter lim="800000"/>
          </a:ln>
        </p:spPr>
        <p:txBody>
          <a:bodyPr lIns="92075" tIns="46038" rIns="92075" bIns="46038" anchor="ctr"/>
          <a:lstStyle/>
          <a:p>
            <a:pPr defTabSz="762000">
              <a:lnSpc>
                <a:spcPct val="80000"/>
              </a:lnSpc>
            </a:pPr>
            <a:endParaRPr lang="en-US" sz="3500" b="1" dirty="0">
              <a:solidFill>
                <a:schemeClr val="bg1"/>
              </a:solidFill>
              <a:latin typeface="Arial" panose="020B0604020202020204" pitchFamily="34" charset="0"/>
            </a:endParaRPr>
          </a:p>
        </p:txBody>
      </p:sp>
    </p:spTree>
  </p:cSld>
  <p:clrMapOvr>
    <a:masterClrMapping/>
  </p:clrMapOvr>
  <p:transition/>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730"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3731"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3732"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3733"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3734" name="Rectangle 6"/>
          <p:cNvSpPr>
            <a:spLocks noGrp="1" noChangeArrowheads="1"/>
          </p:cNvSpPr>
          <p:nvPr>
            <p:ph type="title"/>
          </p:nvPr>
        </p:nvSpPr>
        <p:spPr>
          <a:xfrm>
            <a:off x="9525" y="206356"/>
            <a:ext cx="7772400" cy="493712"/>
          </a:xfrm>
          <a:noFill/>
        </p:spPr>
        <p:txBody>
          <a:bodyPr>
            <a:noAutofit/>
          </a:bodyPr>
          <a:lstStyle/>
          <a:p>
            <a:pPr eaLnBrk="1" hangingPunct="1">
              <a:lnSpc>
                <a:spcPct val="80000"/>
              </a:lnSpc>
            </a:pPr>
            <a:r>
              <a:rPr lang="en-US" dirty="0"/>
              <a:t>  </a:t>
            </a:r>
            <a:r>
              <a:rPr lang="zh-CN" altLang="en-US" dirty="0"/>
              <a:t>球面接触镜试戴片方法</a:t>
            </a:r>
            <a:r>
              <a:rPr lang="en-US" dirty="0">
                <a:latin typeface="Arial" panose="020B0604020202020204" pitchFamily="34" charset="0"/>
              </a:rPr>
              <a:t>: </a:t>
            </a:r>
            <a:r>
              <a:rPr lang="zh-CN" altLang="en-US" dirty="0">
                <a:latin typeface="Arial" panose="020B0604020202020204" pitchFamily="34" charset="0"/>
              </a:rPr>
              <a:t>最平径线</a:t>
            </a:r>
            <a:br>
              <a:rPr lang="en-US" dirty="0">
                <a:latin typeface="Arial" panose="020B0604020202020204" pitchFamily="34" charset="0"/>
              </a:rPr>
            </a:br>
            <a:endParaRPr lang="en-US" dirty="0"/>
          </a:p>
        </p:txBody>
      </p:sp>
      <p:sp>
        <p:nvSpPr>
          <p:cNvPr id="73735" name="Rectangle 7"/>
          <p:cNvSpPr>
            <a:spLocks noGrp="1" noChangeArrowheads="1"/>
          </p:cNvSpPr>
          <p:nvPr>
            <p:ph idx="1"/>
          </p:nvPr>
        </p:nvSpPr>
        <p:spPr>
          <a:xfrm>
            <a:off x="825201" y="900705"/>
            <a:ext cx="8153256" cy="4627562"/>
          </a:xfrm>
        </p:spPr>
        <p:txBody>
          <a:bodyPr/>
          <a:lstStyle/>
          <a:p>
            <a:pPr eaLnBrk="1" hangingPunct="1">
              <a:lnSpc>
                <a:spcPct val="150000"/>
              </a:lnSpc>
            </a:pPr>
            <a:r>
              <a:rPr lang="zh-CN" altLang="en-US" sz="2400" dirty="0"/>
              <a:t>在平坦径线上使用平行配适</a:t>
            </a:r>
            <a:endParaRPr lang="en-US" sz="2400" dirty="0"/>
          </a:p>
          <a:p>
            <a:pPr eaLnBrk="1" hangingPunct="1">
              <a:lnSpc>
                <a:spcPct val="150000"/>
              </a:lnSpc>
            </a:pPr>
            <a:r>
              <a:rPr lang="zh-CN" altLang="en-US" sz="2400" dirty="0"/>
              <a:t>为平坦径线确定最佳</a:t>
            </a:r>
            <a:r>
              <a:rPr lang="en-US" sz="2400" dirty="0"/>
              <a:t> BOZR </a:t>
            </a:r>
            <a:r>
              <a:rPr lang="zh-CN" altLang="en-US" sz="2400" dirty="0"/>
              <a:t>及周边接触镜设计</a:t>
            </a:r>
          </a:p>
          <a:p>
            <a:pPr eaLnBrk="1" hangingPunct="1">
              <a:lnSpc>
                <a:spcPct val="150000"/>
              </a:lnSpc>
            </a:pPr>
            <a:r>
              <a:rPr lang="en-US" sz="2400" dirty="0"/>
              <a:t> </a:t>
            </a:r>
            <a:r>
              <a:rPr lang="zh-CN" altLang="en-US" sz="2400" dirty="0"/>
              <a:t>使用接触镜设计和</a:t>
            </a:r>
            <a:r>
              <a:rPr lang="en-US" sz="2400" dirty="0"/>
              <a:t>BVP</a:t>
            </a:r>
            <a:r>
              <a:rPr lang="zh-CN" altLang="en-US" sz="2400" dirty="0"/>
              <a:t>接近最终接触镜需求</a:t>
            </a:r>
          </a:p>
          <a:p>
            <a:pPr eaLnBrk="1" hangingPunct="1">
              <a:lnSpc>
                <a:spcPct val="150000"/>
              </a:lnSpc>
            </a:pPr>
            <a:r>
              <a:rPr lang="zh-CN" altLang="en-US" sz="2400" dirty="0"/>
              <a:t>实施球柱镜上验光</a:t>
            </a:r>
            <a:endParaRPr lang="en-US" sz="2400" dirty="0"/>
          </a:p>
          <a:p>
            <a:pPr eaLnBrk="1" hangingPunct="1">
              <a:lnSpc>
                <a:spcPct val="150000"/>
              </a:lnSpc>
            </a:pPr>
            <a:r>
              <a:rPr lang="zh-CN" altLang="en-US" sz="2400" dirty="0"/>
              <a:t>延平坦径线决定所需的</a:t>
            </a:r>
            <a:r>
              <a:rPr lang="en-US" altLang="zh-CN" sz="2400" dirty="0"/>
              <a:t>BVP</a:t>
            </a:r>
            <a:endParaRPr lang="en-US" sz="2400" dirty="0"/>
          </a:p>
          <a:p>
            <a:pPr marL="0" indent="0" eaLnBrk="1" hangingPunct="1">
              <a:lnSpc>
                <a:spcPct val="150000"/>
              </a:lnSpc>
              <a:buNone/>
            </a:pPr>
            <a:endParaRPr lang="en-US" sz="2400" dirty="0"/>
          </a:p>
        </p:txBody>
      </p:sp>
      <p:sp>
        <p:nvSpPr>
          <p:cNvPr id="73736" name="Rectangle 8"/>
          <p:cNvSpPr>
            <a:spLocks noChangeArrowheads="1"/>
          </p:cNvSpPr>
          <p:nvPr/>
        </p:nvSpPr>
        <p:spPr bwMode="auto">
          <a:xfrm>
            <a:off x="646289" y="622301"/>
            <a:ext cx="7772400" cy="493713"/>
          </a:xfrm>
          <a:prstGeom prst="rect">
            <a:avLst/>
          </a:prstGeom>
          <a:noFill/>
          <a:ln w="9525">
            <a:noFill/>
            <a:miter lim="800000"/>
          </a:ln>
        </p:spPr>
        <p:txBody>
          <a:bodyPr lIns="92075" tIns="46038" rIns="92075" bIns="46038" anchor="ctr"/>
          <a:lstStyle/>
          <a:p>
            <a:pPr defTabSz="762000">
              <a:lnSpc>
                <a:spcPct val="80000"/>
              </a:lnSpc>
            </a:pPr>
            <a:endParaRPr lang="en-US" sz="3500" b="1" dirty="0">
              <a:solidFill>
                <a:schemeClr val="bg1"/>
              </a:solidFill>
              <a:latin typeface="Arial" panose="020B0604020202020204" pitchFamily="34" charset="0"/>
            </a:endParaRPr>
          </a:p>
        </p:txBody>
      </p:sp>
    </p:spTree>
  </p:cSld>
  <p:clrMapOvr>
    <a:masterClrMapping/>
  </p:clrMapOvr>
  <p:transition/>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754"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4755"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4756"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4757"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4758" name="Rectangle 6"/>
          <p:cNvSpPr>
            <a:spLocks noGrp="1" noChangeArrowheads="1"/>
          </p:cNvSpPr>
          <p:nvPr>
            <p:ph type="title"/>
          </p:nvPr>
        </p:nvSpPr>
        <p:spPr>
          <a:xfrm>
            <a:off x="9525" y="206356"/>
            <a:ext cx="7772400" cy="493712"/>
          </a:xfrm>
          <a:noFill/>
        </p:spPr>
        <p:txBody>
          <a:bodyPr>
            <a:noAutofit/>
          </a:bodyPr>
          <a:lstStyle/>
          <a:p>
            <a:pPr eaLnBrk="1" hangingPunct="1">
              <a:lnSpc>
                <a:spcPct val="80000"/>
              </a:lnSpc>
            </a:pPr>
            <a:r>
              <a:rPr lang="zh-CN" altLang="en-US" dirty="0">
                <a:latin typeface="Arial" panose="020B0604020202020204" pitchFamily="34" charset="0"/>
              </a:rPr>
              <a:t>球面接触镜试戴片法</a:t>
            </a:r>
            <a:r>
              <a:rPr lang="en-US" dirty="0">
                <a:latin typeface="Arial" panose="020B0604020202020204" pitchFamily="34" charset="0"/>
              </a:rPr>
              <a:t>:</a:t>
            </a:r>
            <a:r>
              <a:rPr lang="zh-CN" altLang="en-US" dirty="0">
                <a:latin typeface="Arial" panose="020B0604020202020204" pitchFamily="34" charset="0"/>
              </a:rPr>
              <a:t>陡径线</a:t>
            </a:r>
            <a:br>
              <a:rPr lang="en-US" dirty="0">
                <a:latin typeface="Arial" panose="020B0604020202020204" pitchFamily="34" charset="0"/>
              </a:rPr>
            </a:br>
            <a:endParaRPr lang="en-US" dirty="0"/>
          </a:p>
        </p:txBody>
      </p:sp>
      <p:sp>
        <p:nvSpPr>
          <p:cNvPr id="74759" name="Rectangle 7"/>
          <p:cNvSpPr>
            <a:spLocks noGrp="1" noChangeArrowheads="1"/>
          </p:cNvSpPr>
          <p:nvPr>
            <p:ph idx="1"/>
          </p:nvPr>
        </p:nvSpPr>
        <p:spPr>
          <a:xfrm>
            <a:off x="819261" y="900705"/>
            <a:ext cx="7364589" cy="4627562"/>
          </a:xfrm>
        </p:spPr>
        <p:txBody>
          <a:bodyPr/>
          <a:lstStyle/>
          <a:p>
            <a:pPr eaLnBrk="1" hangingPunct="1">
              <a:lnSpc>
                <a:spcPct val="150000"/>
              </a:lnSpc>
            </a:pPr>
            <a:r>
              <a:rPr lang="zh-CN" altLang="en-US" sz="2400" dirty="0"/>
              <a:t>配适陡的径线，比角膜环曲面</a:t>
            </a:r>
            <a:r>
              <a:rPr lang="en-US" altLang="zh-CN" sz="2400" dirty="0"/>
              <a:t>K</a:t>
            </a:r>
            <a:r>
              <a:rPr lang="zh-CN" altLang="en-US" sz="2400" dirty="0"/>
              <a:t>值平坦</a:t>
            </a:r>
            <a:r>
              <a:rPr lang="en-US" sz="2400" dirty="0"/>
              <a:t> 25% </a:t>
            </a:r>
            <a:r>
              <a:rPr lang="zh-CN" altLang="en-US" sz="2400" dirty="0"/>
              <a:t>到</a:t>
            </a:r>
            <a:r>
              <a:rPr lang="en-US" sz="2400" dirty="0"/>
              <a:t> 33% </a:t>
            </a:r>
          </a:p>
          <a:p>
            <a:pPr eaLnBrk="1" hangingPunct="1">
              <a:lnSpc>
                <a:spcPct val="150000"/>
              </a:lnSpc>
            </a:pPr>
            <a:r>
              <a:rPr lang="zh-CN" altLang="en-US" sz="2400" dirty="0">
                <a:sym typeface="+mn-ea"/>
              </a:rPr>
              <a:t>实施球柱镜上验光</a:t>
            </a:r>
            <a:endParaRPr lang="en-US" altLang="zh-CN" sz="2400" dirty="0">
              <a:sym typeface="+mn-ea"/>
            </a:endParaRPr>
          </a:p>
          <a:p>
            <a:pPr eaLnBrk="1" hangingPunct="1">
              <a:lnSpc>
                <a:spcPct val="150000"/>
              </a:lnSpc>
            </a:pPr>
            <a:r>
              <a:rPr lang="zh-CN" altLang="en-US" sz="2400" dirty="0"/>
              <a:t>延陡峭径线确定所需的</a:t>
            </a:r>
            <a:r>
              <a:rPr lang="en-US" altLang="zh-CN" sz="2400" dirty="0"/>
              <a:t>BVP</a:t>
            </a:r>
            <a:endParaRPr lang="zh-CN" altLang="en-US" sz="2400" dirty="0"/>
          </a:p>
          <a:p>
            <a:pPr marL="0" indent="0" eaLnBrk="1" hangingPunct="1">
              <a:lnSpc>
                <a:spcPct val="150000"/>
              </a:lnSpc>
              <a:buNone/>
            </a:pPr>
            <a:endParaRPr lang="en-US" sz="2400" dirty="0"/>
          </a:p>
          <a:p>
            <a:pPr eaLnBrk="1" hangingPunct="1">
              <a:lnSpc>
                <a:spcPct val="150000"/>
              </a:lnSpc>
            </a:pPr>
            <a:endParaRPr lang="en-US" sz="2400" dirty="0"/>
          </a:p>
        </p:txBody>
      </p:sp>
      <p:sp>
        <p:nvSpPr>
          <p:cNvPr id="74760" name="Rectangle 8"/>
          <p:cNvSpPr>
            <a:spLocks noChangeArrowheads="1"/>
          </p:cNvSpPr>
          <p:nvPr/>
        </p:nvSpPr>
        <p:spPr bwMode="auto">
          <a:xfrm>
            <a:off x="646289" y="622301"/>
            <a:ext cx="7772400" cy="493713"/>
          </a:xfrm>
          <a:prstGeom prst="rect">
            <a:avLst/>
          </a:prstGeom>
          <a:noFill/>
          <a:ln w="9525">
            <a:noFill/>
            <a:miter lim="800000"/>
          </a:ln>
        </p:spPr>
        <p:txBody>
          <a:bodyPr lIns="92075" tIns="46038" rIns="92075" bIns="46038" anchor="ctr"/>
          <a:lstStyle/>
          <a:p>
            <a:pPr defTabSz="762000">
              <a:lnSpc>
                <a:spcPct val="80000"/>
              </a:lnSpc>
            </a:pPr>
            <a:endParaRPr lang="en-US" sz="3500" b="1" dirty="0">
              <a:solidFill>
                <a:schemeClr val="bg1"/>
              </a:solidFill>
              <a:latin typeface="Arial" panose="020B0604020202020204" pitchFamily="34" charset="0"/>
            </a:endParaRPr>
          </a:p>
        </p:txBody>
      </p:sp>
    </p:spTree>
  </p:cSld>
  <p:clrMapOvr>
    <a:masterClrMapping/>
  </p:clrMapOvr>
  <p:transition/>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5779"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5780"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5781"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5782" name="Rectangle 6"/>
          <p:cNvSpPr>
            <a:spLocks noGrp="1" noChangeArrowheads="1"/>
          </p:cNvSpPr>
          <p:nvPr>
            <p:ph type="title"/>
          </p:nvPr>
        </p:nvSpPr>
        <p:spPr>
          <a:xfrm>
            <a:off x="9525" y="206356"/>
            <a:ext cx="7772400" cy="493712"/>
          </a:xfrm>
          <a:noFill/>
        </p:spPr>
        <p:txBody>
          <a:bodyPr>
            <a:noAutofit/>
          </a:bodyPr>
          <a:lstStyle/>
          <a:p>
            <a:pPr eaLnBrk="1" hangingPunct="1">
              <a:lnSpc>
                <a:spcPct val="80000"/>
              </a:lnSpc>
            </a:pPr>
            <a:r>
              <a:rPr lang="en-US" dirty="0"/>
              <a:t>  </a:t>
            </a:r>
            <a:r>
              <a:rPr lang="zh-CN" altLang="en-US" dirty="0"/>
              <a:t>球面接触镜试戴片发</a:t>
            </a:r>
            <a:r>
              <a:rPr lang="en-US" dirty="0">
                <a:latin typeface="Arial" panose="020B0604020202020204" pitchFamily="34" charset="0"/>
              </a:rPr>
              <a:t>: </a:t>
            </a:r>
            <a:r>
              <a:rPr lang="zh-CN" altLang="en-US" dirty="0">
                <a:latin typeface="Arial" panose="020B0604020202020204" pitchFamily="34" charset="0"/>
              </a:rPr>
              <a:t>最终步骤</a:t>
            </a:r>
            <a:br>
              <a:rPr lang="en-US" dirty="0">
                <a:latin typeface="Arial" panose="020B0604020202020204" pitchFamily="34" charset="0"/>
              </a:rPr>
            </a:br>
            <a:endParaRPr lang="en-US" dirty="0"/>
          </a:p>
        </p:txBody>
      </p:sp>
      <p:sp>
        <p:nvSpPr>
          <p:cNvPr id="75783" name="Rectangle 7"/>
          <p:cNvSpPr>
            <a:spLocks noGrp="1" noChangeArrowheads="1"/>
          </p:cNvSpPr>
          <p:nvPr>
            <p:ph idx="1"/>
          </p:nvPr>
        </p:nvSpPr>
        <p:spPr>
          <a:xfrm>
            <a:off x="825201" y="756231"/>
            <a:ext cx="7353300" cy="2779713"/>
          </a:xfrm>
        </p:spPr>
        <p:txBody>
          <a:bodyPr/>
          <a:lstStyle/>
          <a:p>
            <a:pPr eaLnBrk="1" hangingPunct="1">
              <a:lnSpc>
                <a:spcPct val="200000"/>
              </a:lnSpc>
            </a:pPr>
            <a:r>
              <a:rPr lang="en-US" sz="2400" dirty="0">
                <a:sym typeface="+mn-ea"/>
              </a:rPr>
              <a:t>将</a:t>
            </a:r>
            <a:r>
              <a:rPr lang="zh-CN" altLang="en-US" sz="2400" dirty="0">
                <a:sym typeface="+mn-ea"/>
              </a:rPr>
              <a:t>接触镜</a:t>
            </a:r>
            <a:r>
              <a:rPr lang="en-US" sz="2400" dirty="0" err="1">
                <a:sym typeface="+mn-ea"/>
              </a:rPr>
              <a:t>设计细节发送到实验室</a:t>
            </a:r>
            <a:endParaRPr lang="en-US" sz="2400" dirty="0"/>
          </a:p>
          <a:p>
            <a:pPr eaLnBrk="1" hangingPunct="1">
              <a:lnSpc>
                <a:spcPct val="200000"/>
              </a:lnSpc>
            </a:pPr>
            <a:r>
              <a:rPr lang="en-US" sz="2400" dirty="0" err="1">
                <a:sym typeface="+mn-ea"/>
              </a:rPr>
              <a:t>为每</a:t>
            </a:r>
            <a:r>
              <a:rPr lang="zh-CN" altLang="en-US" sz="2400" dirty="0">
                <a:sym typeface="+mn-ea"/>
              </a:rPr>
              <a:t>条</a:t>
            </a:r>
            <a:r>
              <a:rPr lang="en-US" sz="2400" dirty="0">
                <a:sym typeface="+mn-ea"/>
              </a:rPr>
              <a:t>经</a:t>
            </a:r>
            <a:r>
              <a:rPr lang="zh-CN" altLang="en-US" sz="2400" dirty="0">
                <a:sym typeface="+mn-ea"/>
              </a:rPr>
              <a:t>线</a:t>
            </a:r>
            <a:r>
              <a:rPr lang="en-US" sz="2400" dirty="0" err="1">
                <a:sym typeface="+mn-ea"/>
              </a:rPr>
              <a:t>提供</a:t>
            </a:r>
            <a:r>
              <a:rPr lang="zh-CN" altLang="en-US" sz="2400" dirty="0">
                <a:sym typeface="+mn-ea"/>
              </a:rPr>
              <a:t>所需的</a:t>
            </a:r>
            <a:r>
              <a:rPr lang="en-US" sz="2400" dirty="0" err="1">
                <a:sym typeface="+mn-ea"/>
              </a:rPr>
              <a:t>BOZR和BVP</a:t>
            </a:r>
            <a:endParaRPr lang="en-US" sz="2400" dirty="0"/>
          </a:p>
          <a:p>
            <a:pPr eaLnBrk="1" hangingPunct="1">
              <a:lnSpc>
                <a:spcPct val="200000"/>
              </a:lnSpc>
            </a:pPr>
            <a:endParaRPr lang="en-US" sz="2400" dirty="0"/>
          </a:p>
          <a:p>
            <a:pPr marL="0" indent="0" eaLnBrk="1" hangingPunct="1">
              <a:lnSpc>
                <a:spcPct val="200000"/>
              </a:lnSpc>
              <a:buNone/>
            </a:pPr>
            <a:endParaRPr lang="en-US" sz="2400" dirty="0"/>
          </a:p>
        </p:txBody>
      </p:sp>
      <p:sp>
        <p:nvSpPr>
          <p:cNvPr id="75784" name="Rectangle 8"/>
          <p:cNvSpPr>
            <a:spLocks noChangeArrowheads="1"/>
          </p:cNvSpPr>
          <p:nvPr/>
        </p:nvSpPr>
        <p:spPr bwMode="auto">
          <a:xfrm>
            <a:off x="0" y="0"/>
            <a:ext cx="7772400" cy="493713"/>
          </a:xfrm>
          <a:prstGeom prst="rect">
            <a:avLst/>
          </a:prstGeom>
          <a:noFill/>
          <a:ln w="9525">
            <a:noFill/>
            <a:miter lim="800000"/>
          </a:ln>
        </p:spPr>
        <p:txBody>
          <a:bodyPr lIns="92075" tIns="46038" rIns="92075" bIns="46038" anchor="ctr"/>
          <a:lstStyle/>
          <a:p>
            <a:pPr defTabSz="762000">
              <a:lnSpc>
                <a:spcPct val="80000"/>
              </a:lnSpc>
            </a:pPr>
            <a:endParaRPr lang="en-US" sz="3500" b="1" dirty="0">
              <a:solidFill>
                <a:schemeClr val="bg1"/>
              </a:solidFill>
              <a:latin typeface="Arial" panose="020B0604020202020204" pitchFamily="34" charset="0"/>
            </a:endParaRPr>
          </a:p>
        </p:txBody>
      </p:sp>
    </p:spTree>
  </p:cSld>
  <p:clrMapOvr>
    <a:masterClrMapping/>
  </p:clrMapOvr>
  <p:transition/>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2"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6803"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6804"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6805"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6806" name="Rectangle 6"/>
          <p:cNvSpPr>
            <a:spLocks noGrp="1" noChangeArrowheads="1"/>
          </p:cNvSpPr>
          <p:nvPr>
            <p:ph type="title"/>
          </p:nvPr>
        </p:nvSpPr>
        <p:spPr>
          <a:xfrm>
            <a:off x="9525" y="206355"/>
            <a:ext cx="7772400" cy="493713"/>
          </a:xfrm>
          <a:noFill/>
        </p:spPr>
        <p:txBody>
          <a:bodyPr>
            <a:noAutofit/>
          </a:bodyPr>
          <a:lstStyle/>
          <a:p>
            <a:pPr eaLnBrk="1" hangingPunct="1">
              <a:lnSpc>
                <a:spcPct val="80000"/>
              </a:lnSpc>
            </a:pPr>
            <a:r>
              <a:rPr lang="en-US" dirty="0"/>
              <a:t>  </a:t>
            </a:r>
            <a:r>
              <a:rPr lang="zh-CN" altLang="en-US" dirty="0"/>
              <a:t>球面接触镜试戴片</a:t>
            </a:r>
            <a:r>
              <a:rPr lang="en-US" dirty="0"/>
              <a:t>: </a:t>
            </a:r>
            <a:r>
              <a:rPr lang="en-US" dirty="0">
                <a:solidFill>
                  <a:srgbClr val="FFFF00"/>
                </a:solidFill>
                <a:latin typeface="Arial" panose="020B0604020202020204" pitchFamily="34" charset="0"/>
              </a:rPr>
              <a:t>Advantages </a:t>
            </a:r>
            <a:r>
              <a:rPr lang="zh-CN" altLang="en-US" dirty="0">
                <a:solidFill>
                  <a:srgbClr val="FFFF00"/>
                </a:solidFill>
                <a:latin typeface="Arial" panose="020B0604020202020204" pitchFamily="34" charset="0"/>
              </a:rPr>
              <a:t>优点</a:t>
            </a:r>
            <a:br>
              <a:rPr lang="en-US" dirty="0">
                <a:latin typeface="Arial" panose="020B0604020202020204" pitchFamily="34" charset="0"/>
              </a:rPr>
            </a:br>
            <a:endParaRPr lang="en-US" dirty="0"/>
          </a:p>
        </p:txBody>
      </p:sp>
      <p:sp>
        <p:nvSpPr>
          <p:cNvPr id="76807" name="Rectangle 7"/>
          <p:cNvSpPr>
            <a:spLocks noGrp="1" noChangeArrowheads="1"/>
          </p:cNvSpPr>
          <p:nvPr>
            <p:ph idx="1"/>
          </p:nvPr>
        </p:nvSpPr>
        <p:spPr>
          <a:xfrm>
            <a:off x="825200" y="750094"/>
            <a:ext cx="7792071" cy="4627563"/>
          </a:xfrm>
        </p:spPr>
        <p:txBody>
          <a:bodyPr/>
          <a:lstStyle/>
          <a:p>
            <a:pPr eaLnBrk="1" hangingPunct="1">
              <a:lnSpc>
                <a:spcPct val="200000"/>
              </a:lnSpc>
            </a:pPr>
            <a:r>
              <a:rPr lang="zh-CN" altLang="en-US" sz="2400" dirty="0"/>
              <a:t>可以分开改变每条径线上的接触镜设计</a:t>
            </a:r>
            <a:endParaRPr lang="en-US" sz="2400" dirty="0"/>
          </a:p>
          <a:p>
            <a:pPr eaLnBrk="1" hangingPunct="1">
              <a:lnSpc>
                <a:spcPct val="200000"/>
              </a:lnSpc>
            </a:pPr>
            <a:r>
              <a:rPr lang="zh-CN" altLang="en-US" sz="2400" dirty="0"/>
              <a:t>径线线屈光力计算基于镜上验光的处方</a:t>
            </a:r>
            <a:r>
              <a:rPr lang="en-US" sz="2400" dirty="0"/>
              <a:t> </a:t>
            </a:r>
          </a:p>
          <a:p>
            <a:pPr eaLnBrk="1" hangingPunct="1">
              <a:lnSpc>
                <a:spcPct val="200000"/>
              </a:lnSpc>
            </a:pPr>
            <a:r>
              <a:rPr lang="zh-CN" altLang="en-US" sz="2400" dirty="0"/>
              <a:t>泪液接触镜调整通常是低度的</a:t>
            </a:r>
            <a:endParaRPr lang="en-US" sz="2400" dirty="0"/>
          </a:p>
        </p:txBody>
      </p:sp>
      <p:sp>
        <p:nvSpPr>
          <p:cNvPr id="76808" name="Rectangle 8"/>
          <p:cNvSpPr>
            <a:spLocks noChangeArrowheads="1"/>
          </p:cNvSpPr>
          <p:nvPr/>
        </p:nvSpPr>
        <p:spPr bwMode="auto">
          <a:xfrm>
            <a:off x="646289" y="608013"/>
            <a:ext cx="7772400" cy="493712"/>
          </a:xfrm>
          <a:prstGeom prst="rect">
            <a:avLst/>
          </a:prstGeom>
          <a:noFill/>
          <a:ln w="9525">
            <a:noFill/>
            <a:miter lim="800000"/>
          </a:ln>
        </p:spPr>
        <p:txBody>
          <a:bodyPr lIns="92075" tIns="46038" rIns="92075" bIns="46038" anchor="ctr"/>
          <a:lstStyle/>
          <a:p>
            <a:pPr defTabSz="762000">
              <a:lnSpc>
                <a:spcPct val="80000"/>
              </a:lnSpc>
            </a:pPr>
            <a:endParaRPr lang="en-US" sz="3500" b="1" dirty="0">
              <a:solidFill>
                <a:schemeClr val="bg1"/>
              </a:solidFill>
              <a:latin typeface="Arial" panose="020B0604020202020204" pitchFamily="34" charset="0"/>
            </a:endParaRPr>
          </a:p>
        </p:txBody>
      </p:sp>
    </p:spTree>
  </p:cSld>
  <p:clrMapOvr>
    <a:masterClrMapping/>
  </p:clrMapOvr>
  <p:transition/>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7826"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7827"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7828"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7829"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7830" name="Rectangle 6"/>
          <p:cNvSpPr>
            <a:spLocks noGrp="1" noChangeArrowheads="1"/>
          </p:cNvSpPr>
          <p:nvPr>
            <p:ph type="title"/>
          </p:nvPr>
        </p:nvSpPr>
        <p:spPr>
          <a:xfrm>
            <a:off x="9525" y="206355"/>
            <a:ext cx="7772400" cy="493713"/>
          </a:xfrm>
          <a:noFill/>
        </p:spPr>
        <p:txBody>
          <a:bodyPr/>
          <a:lstStyle/>
          <a:p>
            <a:pPr eaLnBrk="1" hangingPunct="1">
              <a:lnSpc>
                <a:spcPct val="80000"/>
              </a:lnSpc>
            </a:pPr>
            <a:r>
              <a:rPr lang="en-US" dirty="0"/>
              <a:t>  </a:t>
            </a:r>
            <a:r>
              <a:rPr lang="zh-CN" altLang="en-US" dirty="0"/>
              <a:t>球面接触镜试戴片</a:t>
            </a:r>
          </a:p>
        </p:txBody>
      </p:sp>
      <p:sp>
        <p:nvSpPr>
          <p:cNvPr id="77831" name="Rectangle 7"/>
          <p:cNvSpPr>
            <a:spLocks noGrp="1" noChangeArrowheads="1"/>
          </p:cNvSpPr>
          <p:nvPr>
            <p:ph idx="1"/>
          </p:nvPr>
        </p:nvSpPr>
        <p:spPr>
          <a:xfrm>
            <a:off x="826152" y="752461"/>
            <a:ext cx="7521222" cy="4627563"/>
          </a:xfrm>
        </p:spPr>
        <p:txBody>
          <a:bodyPr/>
          <a:lstStyle/>
          <a:p>
            <a:pPr eaLnBrk="1" hangingPunct="1">
              <a:lnSpc>
                <a:spcPct val="200000"/>
              </a:lnSpc>
            </a:pPr>
            <a:r>
              <a:rPr lang="zh-CN" altLang="en-US" sz="2400" dirty="0"/>
              <a:t>如果在环曲面角膜上的球面接触镜镜上验光处方</a:t>
            </a:r>
            <a:r>
              <a:rPr lang="en-US" sz="2400" dirty="0"/>
              <a:t> </a:t>
            </a:r>
            <a:r>
              <a:rPr lang="en-US" sz="2400" dirty="0">
                <a:sym typeface="Symbol" panose="05050102010706020507"/>
              </a:rPr>
              <a:t> </a:t>
            </a:r>
            <a:r>
              <a:rPr lang="zh-CN" altLang="en-US" sz="2400" dirty="0">
                <a:sym typeface="Symbol" panose="05050102010706020507"/>
              </a:rPr>
              <a:t>没有最小参与散光，那么只有诱导柱镜</a:t>
            </a:r>
            <a:r>
              <a:rPr lang="en-US" sz="2400" dirty="0"/>
              <a:t>(</a:t>
            </a:r>
            <a:r>
              <a:rPr lang="en-US" sz="2400" dirty="0">
                <a:latin typeface="Arial" panose="020B0604020202020204"/>
                <a:cs typeface="Arial" panose="020B0604020202020204"/>
              </a:rPr>
              <a:t>← </a:t>
            </a:r>
            <a:r>
              <a:rPr lang="zh-CN" altLang="en-US" sz="2400" dirty="0"/>
              <a:t>通过制作后表面环曲面</a:t>
            </a:r>
            <a:r>
              <a:rPr lang="en-US" sz="2400" dirty="0"/>
              <a:t>)</a:t>
            </a:r>
            <a:r>
              <a:rPr lang="zh-CN" altLang="en-US" sz="2400" dirty="0"/>
              <a:t>需要矫正。</a:t>
            </a:r>
          </a:p>
          <a:p>
            <a:pPr marL="0" indent="0" eaLnBrk="1" hangingPunct="1">
              <a:lnSpc>
                <a:spcPct val="200000"/>
              </a:lnSpc>
              <a:buNone/>
            </a:pPr>
            <a:endParaRPr lang="en-US" sz="2400" dirty="0"/>
          </a:p>
        </p:txBody>
      </p:sp>
    </p:spTree>
  </p:cSld>
  <p:clrMapOvr>
    <a:masterClrMapping/>
  </p:clrMapOvr>
  <p:transition/>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50"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8851"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8852"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8853"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8854" name="Rectangle 6"/>
          <p:cNvSpPr>
            <a:spLocks noGrp="1" noChangeArrowheads="1"/>
          </p:cNvSpPr>
          <p:nvPr>
            <p:ph type="title"/>
          </p:nvPr>
        </p:nvSpPr>
        <p:spPr>
          <a:xfrm>
            <a:off x="9525" y="206355"/>
            <a:ext cx="7772400" cy="493713"/>
          </a:xfrm>
          <a:noFill/>
        </p:spPr>
        <p:txBody>
          <a:bodyPr/>
          <a:lstStyle/>
          <a:p>
            <a:pPr eaLnBrk="1" hangingPunct="1">
              <a:lnSpc>
                <a:spcPct val="80000"/>
              </a:lnSpc>
            </a:pPr>
            <a:r>
              <a:rPr lang="en-US" dirty="0"/>
              <a:t>  </a:t>
            </a:r>
            <a:r>
              <a:rPr lang="zh-CN" altLang="en-US" dirty="0"/>
              <a:t>球面接触镜试戴片</a:t>
            </a:r>
          </a:p>
        </p:txBody>
      </p:sp>
      <p:sp>
        <p:nvSpPr>
          <p:cNvPr id="78855" name="Rectangle 7"/>
          <p:cNvSpPr>
            <a:spLocks noGrp="1" noChangeArrowheads="1"/>
          </p:cNvSpPr>
          <p:nvPr>
            <p:ph idx="1"/>
          </p:nvPr>
        </p:nvSpPr>
        <p:spPr>
          <a:xfrm>
            <a:off x="825201" y="892779"/>
            <a:ext cx="7007578" cy="4627563"/>
          </a:xfrm>
        </p:spPr>
        <p:txBody>
          <a:bodyPr/>
          <a:lstStyle/>
          <a:p>
            <a:pPr eaLnBrk="1" hangingPunct="1">
              <a:lnSpc>
                <a:spcPct val="150000"/>
              </a:lnSpc>
            </a:pPr>
            <a:r>
              <a:rPr lang="en-US" sz="2400" dirty="0" err="1"/>
              <a:t>前表面</a:t>
            </a:r>
            <a:r>
              <a:rPr lang="en-US" sz="2400" dirty="0"/>
              <a:t>，</a:t>
            </a:r>
            <a:r>
              <a:rPr lang="zh-CN" altLang="en-US" sz="2400" dirty="0"/>
              <a:t>正柱镜度等于测量的残余散光，</a:t>
            </a:r>
            <a:r>
              <a:rPr lang="en-US" sz="2400" dirty="0" err="1"/>
              <a:t>其轴与</a:t>
            </a:r>
            <a:r>
              <a:rPr lang="zh-CN" altLang="en-US" sz="2400" dirty="0"/>
              <a:t>诱导的</a:t>
            </a:r>
            <a:r>
              <a:rPr lang="en-US" sz="2400" dirty="0"/>
              <a:t>（</a:t>
            </a:r>
            <a:r>
              <a:rPr lang="zh-CN" altLang="en-US" sz="2400" dirty="0"/>
              <a:t>负的</a:t>
            </a:r>
            <a:r>
              <a:rPr lang="en-US" sz="2400" dirty="0"/>
              <a:t>）</a:t>
            </a:r>
            <a:r>
              <a:rPr lang="zh-CN" altLang="en-US" sz="2400" dirty="0"/>
              <a:t>柱镜</a:t>
            </a:r>
            <a:r>
              <a:rPr lang="en-US" sz="2400" dirty="0" err="1"/>
              <a:t>相同，将完全</a:t>
            </a:r>
            <a:r>
              <a:rPr lang="zh-CN" altLang="en-US" sz="2400" dirty="0"/>
              <a:t>矫正</a:t>
            </a:r>
            <a:r>
              <a:rPr lang="en-US" sz="2400" dirty="0" err="1"/>
              <a:t>残余</a:t>
            </a:r>
            <a:r>
              <a:rPr lang="zh-CN" altLang="en-US" sz="2400" dirty="0"/>
              <a:t>散光</a:t>
            </a:r>
            <a:r>
              <a:rPr lang="en-US" sz="2400" dirty="0"/>
              <a:t>（</a:t>
            </a:r>
            <a:r>
              <a:rPr lang="en-US" sz="2400" dirty="0" err="1"/>
              <a:t>在这种情况下</a:t>
            </a:r>
            <a:r>
              <a:rPr lang="zh-CN" altLang="en-US" sz="2400" dirty="0"/>
              <a:t>，诱导散光）</a:t>
            </a:r>
            <a:r>
              <a:rPr lang="en-US" sz="2400" dirty="0"/>
              <a:t>。</a:t>
            </a:r>
          </a:p>
          <a:p>
            <a:pPr eaLnBrk="1" hangingPunct="1">
              <a:lnSpc>
                <a:spcPct val="150000"/>
              </a:lnSpc>
            </a:pPr>
            <a:r>
              <a:rPr lang="zh-CN" altLang="en-US" sz="2400" dirty="0"/>
              <a:t>这样的接触镜在原位有球镜屈光力效应</a:t>
            </a:r>
            <a:r>
              <a:rPr lang="en-US" sz="2400" dirty="0"/>
              <a:t>(</a:t>
            </a:r>
            <a:r>
              <a:rPr lang="en-US" sz="2400" dirty="0" err="1"/>
              <a:t>SPE</a:t>
            </a:r>
            <a:r>
              <a:rPr lang="en-US" sz="2400" dirty="0"/>
              <a:t>) </a:t>
            </a:r>
            <a:r>
              <a:rPr lang="zh-CN" altLang="en-US" sz="2400" dirty="0"/>
              <a:t>。</a:t>
            </a:r>
          </a:p>
        </p:txBody>
      </p:sp>
    </p:spTree>
  </p:cSld>
  <p:clrMapOvr>
    <a:masterClrMapping/>
  </p:clrMapOvr>
  <p:transition/>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4"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9875"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9876"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79877"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9878" name="Rectangle 6"/>
          <p:cNvSpPr>
            <a:spLocks noGrp="1" noChangeArrowheads="1"/>
          </p:cNvSpPr>
          <p:nvPr>
            <p:ph type="title"/>
          </p:nvPr>
        </p:nvSpPr>
        <p:spPr>
          <a:xfrm>
            <a:off x="9525" y="206356"/>
            <a:ext cx="7772400" cy="493712"/>
          </a:xfrm>
          <a:noFill/>
        </p:spPr>
        <p:txBody>
          <a:bodyPr/>
          <a:lstStyle/>
          <a:p>
            <a:pPr eaLnBrk="1" hangingPunct="1">
              <a:lnSpc>
                <a:spcPct val="80000"/>
              </a:lnSpc>
            </a:pPr>
            <a:r>
              <a:rPr lang="en-US" dirty="0"/>
              <a:t>  </a:t>
            </a:r>
            <a:r>
              <a:rPr lang="zh-CN" altLang="en-US" dirty="0"/>
              <a:t>球性度数效力接触镜（</a:t>
            </a:r>
            <a:r>
              <a:rPr lang="en-US" altLang="zh-CN" dirty="0"/>
              <a:t>SPE CL</a:t>
            </a:r>
            <a:r>
              <a:rPr lang="zh-CN" altLang="en-US" dirty="0"/>
              <a:t>）</a:t>
            </a:r>
          </a:p>
        </p:txBody>
      </p:sp>
      <p:sp>
        <p:nvSpPr>
          <p:cNvPr id="79879" name="Rectangle 7"/>
          <p:cNvSpPr>
            <a:spLocks noGrp="1" noChangeArrowheads="1"/>
          </p:cNvSpPr>
          <p:nvPr>
            <p:ph idx="1"/>
          </p:nvPr>
        </p:nvSpPr>
        <p:spPr>
          <a:xfrm>
            <a:off x="820561" y="900705"/>
            <a:ext cx="7540978" cy="4627562"/>
          </a:xfrm>
        </p:spPr>
        <p:txBody>
          <a:bodyPr/>
          <a:lstStyle/>
          <a:p>
            <a:pPr eaLnBrk="1" hangingPunct="1">
              <a:lnSpc>
                <a:spcPct val="150000"/>
              </a:lnSpc>
            </a:pPr>
            <a:r>
              <a:rPr lang="zh-CN" altLang="en-US" sz="2400" dirty="0"/>
              <a:t>如后表面环曲面已知，诱导的柱镜量可以被计的（如</a:t>
            </a:r>
            <a:r>
              <a:rPr lang="en-US" sz="2400" dirty="0"/>
              <a:t>. 0.456 x </a:t>
            </a:r>
            <a:r>
              <a:rPr lang="en-US" sz="2400" dirty="0">
                <a:sym typeface="Symbol" panose="05050102010706020507" pitchFamily="18" charset="2"/>
              </a:rPr>
              <a:t> </a:t>
            </a:r>
            <a:r>
              <a:rPr lang="en-US" sz="2400" dirty="0" err="1">
                <a:sym typeface="Symbol" panose="05050102010706020507" pitchFamily="18" charset="2"/>
              </a:rPr>
              <a:t>K</a:t>
            </a:r>
            <a:r>
              <a:rPr lang="en-US" sz="2400" baseline="-25000" dirty="0" err="1">
                <a:sym typeface="Symbol" panose="05050102010706020507" pitchFamily="18" charset="2"/>
              </a:rPr>
              <a:t>CL</a:t>
            </a:r>
            <a:r>
              <a:rPr lang="en-US" sz="2400" dirty="0">
                <a:sym typeface="Symbol" panose="05050102010706020507" pitchFamily="18" charset="2"/>
              </a:rPr>
              <a:t> for </a:t>
            </a:r>
            <a:r>
              <a:rPr lang="en-US" sz="2400" dirty="0" err="1">
                <a:sym typeface="Symbol" panose="05050102010706020507" pitchFamily="18" charset="2"/>
              </a:rPr>
              <a:t>PMMA</a:t>
            </a:r>
            <a:r>
              <a:rPr lang="en-US" sz="2400" dirty="0">
                <a:sym typeface="Symbol" panose="05050102010706020507" pitchFamily="18" charset="2"/>
              </a:rPr>
              <a:t> CLs)</a:t>
            </a:r>
          </a:p>
          <a:p>
            <a:pPr eaLnBrk="1" hangingPunct="1">
              <a:lnSpc>
                <a:spcPct val="150000"/>
              </a:lnSpc>
            </a:pPr>
            <a:r>
              <a:rPr lang="en-US" sz="2400" dirty="0" err="1"/>
              <a:t>制造商可以切割</a:t>
            </a:r>
            <a:r>
              <a:rPr lang="zh-CN" altLang="en-US" sz="2400" dirty="0"/>
              <a:t>出</a:t>
            </a:r>
            <a:r>
              <a:rPr lang="en-US" sz="2400" dirty="0" err="1"/>
              <a:t>前表面</a:t>
            </a:r>
            <a:r>
              <a:rPr lang="zh-CN" altLang="en-US" sz="2400" dirty="0"/>
              <a:t>柱镜</a:t>
            </a:r>
            <a:r>
              <a:rPr lang="en-US" sz="2400" dirty="0"/>
              <a:t>以抵消</a:t>
            </a:r>
            <a:r>
              <a:rPr lang="zh-CN" altLang="en-US" sz="2400" dirty="0"/>
              <a:t>诱导的散光度数</a:t>
            </a:r>
            <a:endParaRPr lang="en-US" sz="2400" dirty="0"/>
          </a:p>
        </p:txBody>
      </p:sp>
    </p:spTree>
  </p:cSld>
  <p:clrMapOvr>
    <a:masterClrMapping/>
  </p:clrMapOvr>
  <p:transition/>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0898"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80899"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80900"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80901"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80902" name="Rectangle 6"/>
          <p:cNvSpPr>
            <a:spLocks noGrp="1" noChangeArrowheads="1"/>
          </p:cNvSpPr>
          <p:nvPr>
            <p:ph type="title"/>
          </p:nvPr>
        </p:nvSpPr>
        <p:spPr>
          <a:xfrm>
            <a:off x="9525" y="206355"/>
            <a:ext cx="8715404" cy="493713"/>
          </a:xfrm>
          <a:noFill/>
        </p:spPr>
        <p:txBody>
          <a:bodyPr>
            <a:noAutofit/>
          </a:bodyPr>
          <a:lstStyle/>
          <a:p>
            <a:pPr eaLnBrk="1" hangingPunct="1">
              <a:lnSpc>
                <a:spcPct val="80000"/>
              </a:lnSpc>
            </a:pPr>
            <a:r>
              <a:rPr lang="en-US" dirty="0"/>
              <a:t>  </a:t>
            </a:r>
            <a:r>
              <a:rPr lang="zh-CN" altLang="en-US" dirty="0"/>
              <a:t>球性度数接触镜</a:t>
            </a:r>
            <a:r>
              <a:rPr lang="en-US" dirty="0"/>
              <a:t>: </a:t>
            </a:r>
            <a:r>
              <a:rPr lang="en-US" dirty="0">
                <a:solidFill>
                  <a:srgbClr val="FFFF00"/>
                </a:solidFill>
                <a:latin typeface="Arial" panose="020B0604020202020204" pitchFamily="34" charset="0"/>
              </a:rPr>
              <a:t>Advantages </a:t>
            </a:r>
            <a:r>
              <a:rPr lang="zh-CN" altLang="en-US" dirty="0">
                <a:solidFill>
                  <a:srgbClr val="FFFF00"/>
                </a:solidFill>
              </a:rPr>
              <a:t>优点</a:t>
            </a:r>
            <a:br>
              <a:rPr lang="en-US" dirty="0">
                <a:latin typeface="Arial" panose="020B0604020202020204" pitchFamily="34" charset="0"/>
              </a:rPr>
            </a:br>
            <a:endParaRPr lang="en-US" dirty="0"/>
          </a:p>
        </p:txBody>
      </p:sp>
      <p:sp>
        <p:nvSpPr>
          <p:cNvPr id="80903" name="Rectangle 7"/>
          <p:cNvSpPr>
            <a:spLocks noGrp="1" noChangeArrowheads="1"/>
          </p:cNvSpPr>
          <p:nvPr>
            <p:ph idx="1"/>
          </p:nvPr>
        </p:nvSpPr>
        <p:spPr>
          <a:xfrm>
            <a:off x="825200" y="896742"/>
            <a:ext cx="7936545" cy="4627562"/>
          </a:xfrm>
        </p:spPr>
        <p:txBody>
          <a:bodyPr/>
          <a:lstStyle/>
          <a:p>
            <a:pPr eaLnBrk="1" hangingPunct="1">
              <a:lnSpc>
                <a:spcPct val="150000"/>
              </a:lnSpc>
            </a:pPr>
            <a:r>
              <a:rPr lang="en-US" sz="2400" dirty="0">
                <a:sym typeface="+mn-ea"/>
              </a:rPr>
              <a:t>可在不损害视力的情况下原位旋转</a:t>
            </a:r>
            <a:endParaRPr lang="en-US" sz="2400" dirty="0"/>
          </a:p>
          <a:p>
            <a:pPr eaLnBrk="1" hangingPunct="1">
              <a:lnSpc>
                <a:spcPct val="150000"/>
              </a:lnSpc>
            </a:pPr>
            <a:r>
              <a:rPr lang="zh-CN" altLang="en-US" sz="2400" dirty="0"/>
              <a:t>空气中柱镜度数是后表面环曲面的</a:t>
            </a:r>
            <a:r>
              <a:rPr lang="en-US" altLang="zh-CN" sz="2400" dirty="0"/>
              <a:t>1×</a:t>
            </a:r>
            <a:endParaRPr lang="en-US" sz="2400" dirty="0"/>
          </a:p>
          <a:p>
            <a:pPr eaLnBrk="1" hangingPunct="1">
              <a:lnSpc>
                <a:spcPct val="150000"/>
              </a:lnSpc>
            </a:pPr>
            <a:r>
              <a:rPr lang="zh-CN" altLang="en-US" sz="2400" dirty="0"/>
              <a:t>可以使用接触镜试戴片</a:t>
            </a:r>
            <a:endParaRPr lang="en-US" sz="2400" dirty="0"/>
          </a:p>
          <a:p>
            <a:pPr eaLnBrk="1" hangingPunct="1">
              <a:lnSpc>
                <a:spcPct val="150000"/>
              </a:lnSpc>
            </a:pPr>
            <a:r>
              <a:rPr lang="zh-CN" altLang="en-US" sz="2400" dirty="0"/>
              <a:t>可以评估残余散光</a:t>
            </a:r>
            <a:endParaRPr lang="en-US" sz="2400" dirty="0"/>
          </a:p>
          <a:p>
            <a:pPr marL="0" indent="0" eaLnBrk="1" hangingPunct="1">
              <a:lnSpc>
                <a:spcPct val="150000"/>
              </a:lnSpc>
              <a:buNone/>
            </a:pPr>
            <a:endParaRPr lang="en-US" sz="2400" dirty="0"/>
          </a:p>
        </p:txBody>
      </p:sp>
      <p:sp>
        <p:nvSpPr>
          <p:cNvPr id="80904" name="Rectangle 8"/>
          <p:cNvSpPr>
            <a:spLocks noChangeArrowheads="1"/>
          </p:cNvSpPr>
          <p:nvPr/>
        </p:nvSpPr>
        <p:spPr bwMode="auto">
          <a:xfrm>
            <a:off x="646289" y="577834"/>
            <a:ext cx="7772400" cy="493712"/>
          </a:xfrm>
          <a:prstGeom prst="rect">
            <a:avLst/>
          </a:prstGeom>
          <a:noFill/>
          <a:ln w="9525">
            <a:noFill/>
            <a:miter lim="800000"/>
          </a:ln>
        </p:spPr>
        <p:txBody>
          <a:bodyPr lIns="92075" tIns="46038" rIns="92075" bIns="46038" anchor="ctr"/>
          <a:lstStyle/>
          <a:p>
            <a:pPr defTabSz="762000">
              <a:lnSpc>
                <a:spcPct val="80000"/>
              </a:lnSpc>
            </a:pPr>
            <a:endParaRPr lang="en-US" sz="3500" b="1" dirty="0">
              <a:solidFill>
                <a:schemeClr val="bg1"/>
              </a:solidFill>
              <a:latin typeface="Arial" panose="020B0604020202020204" pitchFamily="34" charset="0"/>
            </a:endParaRPr>
          </a:p>
        </p:txBody>
      </p:sp>
    </p:spTree>
  </p:cSld>
  <p:clrMapOvr>
    <a:masterClrMapping/>
  </p:clrMapOvr>
  <p:transition/>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253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2532" name="Rectangle 6"/>
          <p:cNvSpPr>
            <a:spLocks noGrp="1" noChangeArrowheads="1"/>
          </p:cNvSpPr>
          <p:nvPr>
            <p:ph type="title"/>
          </p:nvPr>
        </p:nvSpPr>
        <p:spPr>
          <a:xfrm>
            <a:off x="-28575" y="158731"/>
            <a:ext cx="7772400" cy="536575"/>
          </a:xfrm>
          <a:noFill/>
        </p:spPr>
        <p:txBody>
          <a:bodyPr>
            <a:noAutofit/>
          </a:bodyPr>
          <a:lstStyle/>
          <a:p>
            <a:pPr eaLnBrk="1" hangingPunct="1">
              <a:lnSpc>
                <a:spcPct val="80000"/>
              </a:lnSpc>
            </a:pPr>
            <a:r>
              <a:rPr lang="en-US" dirty="0"/>
              <a:t>  </a:t>
            </a:r>
            <a:r>
              <a:rPr lang="zh-CN" altLang="en-US" dirty="0"/>
              <a:t>不规则散光</a:t>
            </a:r>
            <a:r>
              <a:rPr lang="en-US" dirty="0"/>
              <a:t>: </a:t>
            </a:r>
            <a:r>
              <a:rPr lang="zh-CN" altLang="en-US" dirty="0">
                <a:solidFill>
                  <a:srgbClr val="FFFF00"/>
                </a:solidFill>
              </a:rPr>
              <a:t>成因</a:t>
            </a:r>
            <a:br>
              <a:rPr lang="en-US" dirty="0"/>
            </a:br>
            <a:endParaRPr lang="en-US" dirty="0"/>
          </a:p>
        </p:txBody>
      </p:sp>
      <p:sp>
        <p:nvSpPr>
          <p:cNvPr id="22533" name="Rectangle 7"/>
          <p:cNvSpPr>
            <a:spLocks noGrp="1" noChangeArrowheads="1"/>
          </p:cNvSpPr>
          <p:nvPr>
            <p:ph idx="1"/>
          </p:nvPr>
        </p:nvSpPr>
        <p:spPr>
          <a:xfrm>
            <a:off x="811808" y="774229"/>
            <a:ext cx="6650037" cy="4859337"/>
          </a:xfrm>
        </p:spPr>
        <p:txBody>
          <a:bodyPr/>
          <a:lstStyle/>
          <a:p>
            <a:pPr eaLnBrk="1" hangingPunct="1">
              <a:lnSpc>
                <a:spcPct val="200000"/>
              </a:lnSpc>
            </a:pPr>
            <a:r>
              <a:rPr lang="zh-CN" altLang="en-US" sz="2400" dirty="0"/>
              <a:t>屈光表面的变形</a:t>
            </a:r>
            <a:endParaRPr lang="en-US" altLang="zh-CN" sz="2400" dirty="0"/>
          </a:p>
          <a:p>
            <a:pPr eaLnBrk="1" hangingPunct="1">
              <a:lnSpc>
                <a:spcPct val="200000"/>
              </a:lnSpc>
            </a:pPr>
            <a:r>
              <a:rPr lang="zh-CN" altLang="en-US" sz="2400" dirty="0"/>
              <a:t>折射率不规则</a:t>
            </a:r>
            <a:endParaRPr lang="en-US" altLang="zh-CN" sz="2400" dirty="0"/>
          </a:p>
          <a:p>
            <a:pPr eaLnBrk="1" hangingPunct="1">
              <a:lnSpc>
                <a:spcPct val="200000"/>
              </a:lnSpc>
            </a:pPr>
            <a:r>
              <a:rPr lang="zh-CN" altLang="en-US" sz="2400" dirty="0"/>
              <a:t>疾病</a:t>
            </a:r>
            <a:r>
              <a:rPr lang="en-US" altLang="zh-CN" sz="2400" dirty="0"/>
              <a:t>/</a:t>
            </a:r>
            <a:r>
              <a:rPr lang="zh-CN" altLang="en-US" sz="2400" dirty="0"/>
              <a:t>变性</a:t>
            </a:r>
            <a:endParaRPr lang="en-US" altLang="zh-CN" sz="2400" dirty="0"/>
          </a:p>
          <a:p>
            <a:pPr eaLnBrk="1" hangingPunct="1">
              <a:lnSpc>
                <a:spcPct val="200000"/>
              </a:lnSpc>
            </a:pPr>
            <a:r>
              <a:rPr lang="zh-CN" altLang="en-US" sz="2400" dirty="0"/>
              <a:t>瘢痕</a:t>
            </a:r>
            <a:endParaRPr lang="en-US" sz="2400" dirty="0"/>
          </a:p>
          <a:p>
            <a:pPr eaLnBrk="1" hangingPunct="1">
              <a:lnSpc>
                <a:spcPct val="200000"/>
              </a:lnSpc>
              <a:buNone/>
            </a:pPr>
            <a:endParaRPr lang="en-US" sz="3400" strike="sngStrike" dirty="0"/>
          </a:p>
          <a:p>
            <a:pPr eaLnBrk="1" hangingPunct="1">
              <a:lnSpc>
                <a:spcPct val="200000"/>
              </a:lnSpc>
            </a:pPr>
            <a:endParaRPr lang="en-US" sz="3400" dirty="0"/>
          </a:p>
        </p:txBody>
      </p:sp>
      <p:sp>
        <p:nvSpPr>
          <p:cNvPr id="22534" name="Rectangle 8"/>
          <p:cNvSpPr>
            <a:spLocks noChangeArrowheads="1"/>
          </p:cNvSpPr>
          <p:nvPr/>
        </p:nvSpPr>
        <p:spPr bwMode="auto">
          <a:xfrm>
            <a:off x="714348" y="0"/>
            <a:ext cx="7772400" cy="500066"/>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dirty="0">
              <a:solidFill>
                <a:schemeClr val="bg1"/>
              </a:solidFill>
            </a:endParaRPr>
          </a:p>
        </p:txBody>
      </p:sp>
    </p:spTree>
  </p:cSld>
  <p:clrMapOvr>
    <a:masterClrMapping/>
  </p:clrMapOvr>
  <p:transition/>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81923"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81924"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81925"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81926" name="Rectangle 6"/>
          <p:cNvSpPr>
            <a:spLocks noGrp="1" noChangeArrowheads="1"/>
          </p:cNvSpPr>
          <p:nvPr>
            <p:ph type="title"/>
          </p:nvPr>
        </p:nvSpPr>
        <p:spPr>
          <a:xfrm>
            <a:off x="9525" y="206355"/>
            <a:ext cx="7772400" cy="493713"/>
          </a:xfrm>
          <a:noFill/>
        </p:spPr>
        <p:txBody>
          <a:bodyPr/>
          <a:lstStyle/>
          <a:p>
            <a:pPr eaLnBrk="1" hangingPunct="1">
              <a:lnSpc>
                <a:spcPct val="80000"/>
              </a:lnSpc>
            </a:pPr>
            <a:r>
              <a:rPr lang="en-US" dirty="0"/>
              <a:t>  </a:t>
            </a:r>
            <a:r>
              <a:rPr lang="zh-CN" altLang="en-US" dirty="0"/>
              <a:t>周边环曲面接触镜</a:t>
            </a:r>
            <a:endParaRPr lang="en-US" dirty="0"/>
          </a:p>
        </p:txBody>
      </p:sp>
      <p:sp>
        <p:nvSpPr>
          <p:cNvPr id="81927" name="Rectangle 7"/>
          <p:cNvSpPr>
            <a:spLocks noGrp="1" noChangeArrowheads="1"/>
          </p:cNvSpPr>
          <p:nvPr>
            <p:ph idx="1"/>
          </p:nvPr>
        </p:nvSpPr>
        <p:spPr>
          <a:xfrm>
            <a:off x="823376" y="896143"/>
            <a:ext cx="8082844" cy="4627563"/>
          </a:xfrm>
        </p:spPr>
        <p:txBody>
          <a:bodyPr/>
          <a:lstStyle/>
          <a:p>
            <a:pPr eaLnBrk="1" hangingPunct="1">
              <a:lnSpc>
                <a:spcPct val="150000"/>
              </a:lnSpc>
            </a:pPr>
            <a:r>
              <a:rPr lang="zh-CN" altLang="en-US" sz="2400" dirty="0"/>
              <a:t>某些情况下</a:t>
            </a:r>
            <a:r>
              <a:rPr lang="en-US" sz="2400" dirty="0"/>
              <a:t>, </a:t>
            </a:r>
            <a:r>
              <a:rPr lang="zh-CN" altLang="en-US" sz="2400" dirty="0"/>
              <a:t>球面接触镜可以</a:t>
            </a:r>
            <a:r>
              <a:rPr lang="en-US" sz="2400" dirty="0">
                <a:sym typeface="Symbol" panose="05050102010706020507"/>
              </a:rPr>
              <a:t> </a:t>
            </a:r>
            <a:r>
              <a:rPr lang="zh-CN" altLang="en-US" sz="2400" dirty="0"/>
              <a:t>有足够的中心定位和中周部配适模式</a:t>
            </a:r>
            <a:r>
              <a:rPr lang="en-US" sz="2400" dirty="0"/>
              <a:t>. </a:t>
            </a:r>
            <a:r>
              <a:rPr lang="zh-CN" altLang="en-US" sz="2400" dirty="0"/>
              <a:t>然而</a:t>
            </a:r>
            <a:r>
              <a:rPr lang="en-US" sz="2400" dirty="0"/>
              <a:t>, </a:t>
            </a:r>
            <a:r>
              <a:rPr lang="zh-CN" altLang="en-US" sz="2400" dirty="0"/>
              <a:t>周边角膜环曲面能</a:t>
            </a:r>
            <a:r>
              <a:rPr lang="en-US" sz="2400" dirty="0"/>
              <a:t> </a:t>
            </a:r>
            <a:r>
              <a:rPr lang="en-US" sz="2400" dirty="0">
                <a:sym typeface="Symbol" panose="05050102010706020507"/>
              </a:rPr>
              <a:t> </a:t>
            </a:r>
            <a:r>
              <a:rPr lang="zh-CN" altLang="en-US" sz="2400" dirty="0"/>
              <a:t>在陡峭径线上形成过多的边缘空隙</a:t>
            </a:r>
            <a:r>
              <a:rPr lang="en-US" sz="2400" dirty="0"/>
              <a:t>.</a:t>
            </a:r>
          </a:p>
          <a:p>
            <a:pPr eaLnBrk="1" hangingPunct="1">
              <a:lnSpc>
                <a:spcPct val="150000"/>
              </a:lnSpc>
            </a:pPr>
            <a:r>
              <a:rPr lang="en-US" sz="2400" dirty="0" err="1">
                <a:sym typeface="+mn-ea"/>
              </a:rPr>
              <a:t>通过设计具有合适的</a:t>
            </a:r>
            <a:r>
              <a:rPr lang="zh-CN" altLang="en-US" sz="2400" dirty="0">
                <a:sym typeface="+mn-ea"/>
              </a:rPr>
              <a:t>周边弧</a:t>
            </a:r>
            <a:r>
              <a:rPr lang="en-US" sz="2400" dirty="0">
                <a:sym typeface="+mn-ea"/>
              </a:rPr>
              <a:t>的</a:t>
            </a:r>
            <a:r>
              <a:rPr lang="zh-CN" altLang="en-US" sz="2400" dirty="0">
                <a:sym typeface="+mn-ea"/>
              </a:rPr>
              <a:t>接触镜</a:t>
            </a:r>
            <a:r>
              <a:rPr lang="en-US" sz="2400" dirty="0">
                <a:sym typeface="+mn-ea"/>
              </a:rPr>
              <a:t>，</a:t>
            </a:r>
            <a:r>
              <a:rPr lang="en-US" sz="2400" dirty="0" err="1">
                <a:sym typeface="+mn-ea"/>
              </a:rPr>
              <a:t>可以</a:t>
            </a:r>
            <a:r>
              <a:rPr lang="zh-CN" altLang="en-US" sz="2400" dirty="0">
                <a:sym typeface="+mn-ea"/>
              </a:rPr>
              <a:t>提高周边配适模式</a:t>
            </a:r>
            <a:r>
              <a:rPr lang="en-US" sz="2400" dirty="0">
                <a:sym typeface="+mn-ea"/>
              </a:rPr>
              <a:t>。</a:t>
            </a:r>
            <a:endParaRPr lang="en-US" sz="2400" dirty="0"/>
          </a:p>
          <a:p>
            <a:pPr eaLnBrk="1" hangingPunct="1">
              <a:lnSpc>
                <a:spcPct val="150000"/>
              </a:lnSpc>
            </a:pPr>
            <a:endParaRPr lang="en-US" sz="2400" dirty="0"/>
          </a:p>
        </p:txBody>
      </p:sp>
    </p:spTree>
  </p:cSld>
  <p:clrMapOvr>
    <a:masterClrMapping/>
  </p:clrMapOvr>
  <p:transition/>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p:cNvSpPr/>
          <p:nvPr/>
        </p:nvSpPr>
        <p:spPr>
          <a:xfrm>
            <a:off x="865423" y="868345"/>
            <a:ext cx="7419239" cy="5151437"/>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defRPr/>
            </a:pPr>
            <a:endParaRPr lang="en-US" dirty="0">
              <a:solidFill>
                <a:schemeClr val="tx1"/>
              </a:solidFill>
            </a:endParaRPr>
          </a:p>
        </p:txBody>
      </p:sp>
      <p:sp>
        <p:nvSpPr>
          <p:cNvPr id="82947" name="Rectangle 2"/>
          <p:cNvSpPr>
            <a:spLocks noChangeArrowheads="1"/>
          </p:cNvSpPr>
          <p:nvPr/>
        </p:nvSpPr>
        <p:spPr bwMode="auto">
          <a:xfrm>
            <a:off x="956734" y="5838806"/>
            <a:ext cx="1905000" cy="457200"/>
          </a:xfrm>
          <a:prstGeom prst="rect">
            <a:avLst/>
          </a:prstGeom>
          <a:noFill/>
          <a:ln w="9525">
            <a:noFill/>
            <a:miter lim="800000"/>
          </a:ln>
        </p:spPr>
        <p:txBody>
          <a:bodyPr wrap="none" anchor="ctr"/>
          <a:lstStyle/>
          <a:p>
            <a:endParaRPr lang="en-US"/>
          </a:p>
        </p:txBody>
      </p:sp>
      <p:sp>
        <p:nvSpPr>
          <p:cNvPr id="82948" name="Rectangle 3"/>
          <p:cNvSpPr>
            <a:spLocks noChangeArrowheads="1"/>
          </p:cNvSpPr>
          <p:nvPr/>
        </p:nvSpPr>
        <p:spPr bwMode="auto">
          <a:xfrm>
            <a:off x="3395133" y="5838806"/>
            <a:ext cx="2895600" cy="457200"/>
          </a:xfrm>
          <a:prstGeom prst="rect">
            <a:avLst/>
          </a:prstGeom>
          <a:noFill/>
          <a:ln w="9525">
            <a:noFill/>
            <a:miter lim="800000"/>
          </a:ln>
        </p:spPr>
        <p:txBody>
          <a:bodyPr wrap="none" anchor="ctr"/>
          <a:lstStyle/>
          <a:p>
            <a:endParaRPr lang="en-US"/>
          </a:p>
        </p:txBody>
      </p:sp>
      <p:sp>
        <p:nvSpPr>
          <p:cNvPr id="82949" name="Rectangle 4"/>
          <p:cNvSpPr>
            <a:spLocks noChangeArrowheads="1"/>
          </p:cNvSpPr>
          <p:nvPr/>
        </p:nvSpPr>
        <p:spPr bwMode="auto">
          <a:xfrm>
            <a:off x="956734" y="5838806"/>
            <a:ext cx="1905000" cy="457200"/>
          </a:xfrm>
          <a:prstGeom prst="rect">
            <a:avLst/>
          </a:prstGeom>
          <a:noFill/>
          <a:ln w="9525">
            <a:noFill/>
            <a:miter lim="800000"/>
          </a:ln>
        </p:spPr>
        <p:txBody>
          <a:bodyPr wrap="none" anchor="ctr"/>
          <a:lstStyle/>
          <a:p>
            <a:endParaRPr lang="en-US"/>
          </a:p>
        </p:txBody>
      </p:sp>
      <p:sp>
        <p:nvSpPr>
          <p:cNvPr id="82950" name="Rectangle 5"/>
          <p:cNvSpPr>
            <a:spLocks noChangeArrowheads="1"/>
          </p:cNvSpPr>
          <p:nvPr/>
        </p:nvSpPr>
        <p:spPr bwMode="auto">
          <a:xfrm>
            <a:off x="3395133" y="5838806"/>
            <a:ext cx="2895600" cy="457200"/>
          </a:xfrm>
          <a:prstGeom prst="rect">
            <a:avLst/>
          </a:prstGeom>
          <a:noFill/>
          <a:ln w="9525">
            <a:noFill/>
            <a:miter lim="800000"/>
          </a:ln>
        </p:spPr>
        <p:txBody>
          <a:bodyPr wrap="none" anchor="ctr"/>
          <a:lstStyle/>
          <a:p>
            <a:endParaRPr lang="en-US"/>
          </a:p>
        </p:txBody>
      </p:sp>
      <p:sp>
        <p:nvSpPr>
          <p:cNvPr id="82984" name="Rectangle 6"/>
          <p:cNvSpPr>
            <a:spLocks noGrp="1" noChangeArrowheads="1"/>
          </p:cNvSpPr>
          <p:nvPr>
            <p:ph type="title"/>
          </p:nvPr>
        </p:nvSpPr>
        <p:spPr>
          <a:xfrm>
            <a:off x="9525" y="206355"/>
            <a:ext cx="7772400" cy="493713"/>
          </a:xfrm>
          <a:noFill/>
        </p:spPr>
        <p:txBody>
          <a:bodyPr/>
          <a:lstStyle/>
          <a:p>
            <a:pPr eaLnBrk="1" hangingPunct="1">
              <a:lnSpc>
                <a:spcPct val="80000"/>
              </a:lnSpc>
            </a:pPr>
            <a:r>
              <a:rPr lang="zh-CN" altLang="en-US" dirty="0"/>
              <a:t>周边环曲面接触镜</a:t>
            </a:r>
          </a:p>
        </p:txBody>
      </p:sp>
      <p:grpSp>
        <p:nvGrpSpPr>
          <p:cNvPr id="2" name="Group 8"/>
          <p:cNvGrpSpPr/>
          <p:nvPr/>
        </p:nvGrpSpPr>
        <p:grpSpPr>
          <a:xfrm>
            <a:off x="865423" y="871519"/>
            <a:ext cx="7419239" cy="5070689"/>
            <a:chOff x="475663" y="871519"/>
            <a:chExt cx="7419239" cy="5070689"/>
          </a:xfrm>
        </p:grpSpPr>
        <p:sp>
          <p:nvSpPr>
            <p:cNvPr id="82981" name="Text Box 38"/>
            <p:cNvSpPr txBox="1">
              <a:spLocks noChangeArrowheads="1"/>
            </p:cNvSpPr>
            <p:nvPr/>
          </p:nvSpPr>
          <p:spPr bwMode="auto">
            <a:xfrm>
              <a:off x="6977680" y="2684444"/>
              <a:ext cx="917222" cy="366712"/>
            </a:xfrm>
            <a:prstGeom prst="rect">
              <a:avLst/>
            </a:prstGeom>
            <a:noFill/>
            <a:ln w="9525">
              <a:noFill/>
              <a:miter lim="800000"/>
            </a:ln>
          </p:spPr>
          <p:txBody>
            <a:bodyPr>
              <a:spAutoFit/>
            </a:bodyPr>
            <a:lstStyle/>
            <a:p>
              <a:pPr defTabSz="762000"/>
              <a:r>
                <a:rPr lang="en-US" sz="1800" b="1" dirty="0">
                  <a:latin typeface="Arial" panose="020B0604020202020204" pitchFamily="34" charset="0"/>
                </a:rPr>
                <a:t>11.00</a:t>
              </a:r>
            </a:p>
          </p:txBody>
        </p:sp>
        <p:sp>
          <p:nvSpPr>
            <p:cNvPr id="82982" name="Text Box 39"/>
            <p:cNvSpPr txBox="1">
              <a:spLocks noChangeArrowheads="1"/>
            </p:cNvSpPr>
            <p:nvPr/>
          </p:nvSpPr>
          <p:spPr bwMode="auto">
            <a:xfrm>
              <a:off x="2290969" y="5572876"/>
              <a:ext cx="5113361" cy="369332"/>
            </a:xfrm>
            <a:prstGeom prst="rect">
              <a:avLst/>
            </a:prstGeom>
            <a:noFill/>
            <a:ln w="9525">
              <a:noFill/>
              <a:miter lim="800000"/>
            </a:ln>
          </p:spPr>
          <p:txBody>
            <a:bodyPr wrap="square">
              <a:spAutoFit/>
            </a:bodyPr>
            <a:lstStyle/>
            <a:p>
              <a:pPr algn="ctr" defTabSz="762000"/>
              <a:r>
                <a:rPr lang="zh-CN" altLang="en-US" sz="1800" b="1" dirty="0">
                  <a:latin typeface="Arial" panose="020B0604020202020204" pitchFamily="34" charset="0"/>
                </a:rPr>
                <a:t>更陡的第二和周边弧</a:t>
              </a:r>
              <a:endParaRPr lang="en-US" sz="1800" b="1" dirty="0">
                <a:latin typeface="Arial" panose="020B0604020202020204" pitchFamily="34" charset="0"/>
              </a:endParaRPr>
            </a:p>
          </p:txBody>
        </p:sp>
        <p:sp>
          <p:nvSpPr>
            <p:cNvPr id="82968" name="Freeform 25"/>
            <p:cNvSpPr/>
            <p:nvPr/>
          </p:nvSpPr>
          <p:spPr bwMode="auto">
            <a:xfrm>
              <a:off x="6997010" y="2959857"/>
              <a:ext cx="327367" cy="381000"/>
            </a:xfrm>
            <a:custGeom>
              <a:avLst/>
              <a:gdLst>
                <a:gd name="T0" fmla="*/ 15120963 w 201"/>
                <a:gd name="T1" fmla="*/ 589716611 h 240"/>
                <a:gd name="T2" fmla="*/ 27722560 w 201"/>
                <a:gd name="T3" fmla="*/ 604837545 h 240"/>
                <a:gd name="T4" fmla="*/ 506553038 w 201"/>
                <a:gd name="T5" fmla="*/ 25201562 h 240"/>
                <a:gd name="T6" fmla="*/ 478830491 w 201"/>
                <a:gd name="T7" fmla="*/ 0 h 240"/>
                <a:gd name="T8" fmla="*/ 0 w 201"/>
                <a:gd name="T9" fmla="*/ 577116627 h 240"/>
                <a:gd name="T10" fmla="*/ 15120963 w 201"/>
                <a:gd name="T11" fmla="*/ 589716611 h 240"/>
                <a:gd name="T12" fmla="*/ 0 60000 65536"/>
                <a:gd name="T13" fmla="*/ 0 60000 65536"/>
                <a:gd name="T14" fmla="*/ 0 60000 65536"/>
                <a:gd name="T15" fmla="*/ 0 60000 65536"/>
                <a:gd name="T16" fmla="*/ 0 60000 65536"/>
                <a:gd name="T17" fmla="*/ 0 60000 65536"/>
                <a:gd name="T18" fmla="*/ 0 w 201"/>
                <a:gd name="T19" fmla="*/ 0 h 240"/>
                <a:gd name="T20" fmla="*/ 201 w 201"/>
                <a:gd name="T21" fmla="*/ 240 h 240"/>
              </a:gdLst>
              <a:ahLst/>
              <a:cxnLst>
                <a:cxn ang="T12">
                  <a:pos x="T0" y="T1"/>
                </a:cxn>
                <a:cxn ang="T13">
                  <a:pos x="T2" y="T3"/>
                </a:cxn>
                <a:cxn ang="T14">
                  <a:pos x="T4" y="T5"/>
                </a:cxn>
                <a:cxn ang="T15">
                  <a:pos x="T6" y="T7"/>
                </a:cxn>
                <a:cxn ang="T16">
                  <a:pos x="T8" y="T9"/>
                </a:cxn>
                <a:cxn ang="T17">
                  <a:pos x="T10" y="T11"/>
                </a:cxn>
              </a:cxnLst>
              <a:rect l="T18" t="T19" r="T20" b="T21"/>
              <a:pathLst>
                <a:path w="201" h="240">
                  <a:moveTo>
                    <a:pt x="6" y="234"/>
                  </a:moveTo>
                  <a:lnTo>
                    <a:pt x="11" y="240"/>
                  </a:lnTo>
                  <a:lnTo>
                    <a:pt x="201" y="10"/>
                  </a:lnTo>
                  <a:lnTo>
                    <a:pt x="190" y="0"/>
                  </a:lnTo>
                  <a:lnTo>
                    <a:pt x="0" y="229"/>
                  </a:lnTo>
                  <a:lnTo>
                    <a:pt x="6" y="234"/>
                  </a:lnTo>
                  <a:close/>
                </a:path>
              </a:pathLst>
            </a:custGeom>
            <a:solidFill>
              <a:srgbClr val="FF6600"/>
            </a:solidFill>
            <a:ln w="9525">
              <a:noFill/>
              <a:round/>
            </a:ln>
          </p:spPr>
          <p:txBody>
            <a:bodyPr/>
            <a:lstStyle/>
            <a:p>
              <a:endParaRPr lang="en-US"/>
            </a:p>
          </p:txBody>
        </p:sp>
        <p:sp>
          <p:nvSpPr>
            <p:cNvPr id="82974" name="Freeform 31"/>
            <p:cNvSpPr/>
            <p:nvPr/>
          </p:nvSpPr>
          <p:spPr bwMode="auto">
            <a:xfrm>
              <a:off x="2865553" y="3395644"/>
              <a:ext cx="698707" cy="23812"/>
            </a:xfrm>
            <a:custGeom>
              <a:avLst/>
              <a:gdLst>
                <a:gd name="T0" fmla="*/ 1081148708 w 429"/>
                <a:gd name="T1" fmla="*/ 20160828 h 15"/>
                <a:gd name="T2" fmla="*/ 1081148708 w 429"/>
                <a:gd name="T3" fmla="*/ 0 h 15"/>
                <a:gd name="T4" fmla="*/ 0 w 429"/>
                <a:gd name="T5" fmla="*/ 0 h 15"/>
                <a:gd name="T6" fmla="*/ 0 w 429"/>
                <a:gd name="T7" fmla="*/ 37800759 h 15"/>
                <a:gd name="T8" fmla="*/ 1081148708 w 429"/>
                <a:gd name="T9" fmla="*/ 37800759 h 15"/>
                <a:gd name="T10" fmla="*/ 1081148708 w 429"/>
                <a:gd name="T11" fmla="*/ 20160828 h 15"/>
                <a:gd name="T12" fmla="*/ 0 60000 65536"/>
                <a:gd name="T13" fmla="*/ 0 60000 65536"/>
                <a:gd name="T14" fmla="*/ 0 60000 65536"/>
                <a:gd name="T15" fmla="*/ 0 60000 65536"/>
                <a:gd name="T16" fmla="*/ 0 60000 65536"/>
                <a:gd name="T17" fmla="*/ 0 60000 65536"/>
                <a:gd name="T18" fmla="*/ 0 w 429"/>
                <a:gd name="T19" fmla="*/ 0 h 15"/>
                <a:gd name="T20" fmla="*/ 429 w 429"/>
                <a:gd name="T21" fmla="*/ 15 h 15"/>
              </a:gdLst>
              <a:ahLst/>
              <a:cxnLst>
                <a:cxn ang="T12">
                  <a:pos x="T0" y="T1"/>
                </a:cxn>
                <a:cxn ang="T13">
                  <a:pos x="T2" y="T3"/>
                </a:cxn>
                <a:cxn ang="T14">
                  <a:pos x="T4" y="T5"/>
                </a:cxn>
                <a:cxn ang="T15">
                  <a:pos x="T6" y="T7"/>
                </a:cxn>
                <a:cxn ang="T16">
                  <a:pos x="T8" y="T9"/>
                </a:cxn>
                <a:cxn ang="T17">
                  <a:pos x="T10" y="T11"/>
                </a:cxn>
              </a:cxnLst>
              <a:rect l="T18" t="T19" r="T20" b="T21"/>
              <a:pathLst>
                <a:path w="429" h="15">
                  <a:moveTo>
                    <a:pt x="429" y="8"/>
                  </a:moveTo>
                  <a:lnTo>
                    <a:pt x="429" y="0"/>
                  </a:lnTo>
                  <a:lnTo>
                    <a:pt x="0" y="0"/>
                  </a:lnTo>
                  <a:lnTo>
                    <a:pt x="0" y="15"/>
                  </a:lnTo>
                  <a:lnTo>
                    <a:pt x="429" y="15"/>
                  </a:lnTo>
                  <a:lnTo>
                    <a:pt x="429" y="8"/>
                  </a:lnTo>
                  <a:close/>
                </a:path>
              </a:pathLst>
            </a:custGeom>
            <a:solidFill>
              <a:srgbClr val="FF6600"/>
            </a:solidFill>
            <a:ln w="9525">
              <a:noFill/>
              <a:round/>
            </a:ln>
          </p:spPr>
          <p:txBody>
            <a:bodyPr/>
            <a:lstStyle/>
            <a:p>
              <a:endParaRPr lang="en-US"/>
            </a:p>
          </p:txBody>
        </p:sp>
        <p:sp>
          <p:nvSpPr>
            <p:cNvPr id="82951" name="Freeform 8"/>
            <p:cNvSpPr/>
            <p:nvPr/>
          </p:nvSpPr>
          <p:spPr bwMode="auto">
            <a:xfrm>
              <a:off x="2802834" y="1462070"/>
              <a:ext cx="4203637" cy="3919537"/>
            </a:xfrm>
            <a:custGeom>
              <a:avLst/>
              <a:gdLst>
                <a:gd name="T0" fmla="*/ 2147483647 w 2581"/>
                <a:gd name="T1" fmla="*/ 17640297 h 2469"/>
                <a:gd name="T2" fmla="*/ 2147483647 w 2581"/>
                <a:gd name="T3" fmla="*/ 100806222 h 2469"/>
                <a:gd name="T4" fmla="*/ 2147483647 w 2581"/>
                <a:gd name="T5" fmla="*/ 244454334 h 2469"/>
                <a:gd name="T6" fmla="*/ 2147483647 w 2581"/>
                <a:gd name="T7" fmla="*/ 453628086 h 2469"/>
                <a:gd name="T8" fmla="*/ 2147483647 w 2581"/>
                <a:gd name="T9" fmla="*/ 715724199 h 2469"/>
                <a:gd name="T10" fmla="*/ 2147483647 w 2581"/>
                <a:gd name="T11" fmla="*/ 1023183299 h 2469"/>
                <a:gd name="T12" fmla="*/ 2147483647 w 2581"/>
                <a:gd name="T13" fmla="*/ 1370964680 h 2469"/>
                <a:gd name="T14" fmla="*/ 2147483647 w 2581"/>
                <a:gd name="T15" fmla="*/ 1764109246 h 2469"/>
                <a:gd name="T16" fmla="*/ 2147483647 w 2581"/>
                <a:gd name="T17" fmla="*/ 2147483647 h 2469"/>
                <a:gd name="T18" fmla="*/ 2147483647 w 2581"/>
                <a:gd name="T19" fmla="*/ 2147483647 h 2469"/>
                <a:gd name="T20" fmla="*/ 2147483647 w 2581"/>
                <a:gd name="T21" fmla="*/ 2147483647 h 2469"/>
                <a:gd name="T22" fmla="*/ 2147483647 w 2581"/>
                <a:gd name="T23" fmla="*/ 2147483647 h 2469"/>
                <a:gd name="T24" fmla="*/ 2147483647 w 2581"/>
                <a:gd name="T25" fmla="*/ 2147483647 h 2469"/>
                <a:gd name="T26" fmla="*/ 2147483647 w 2581"/>
                <a:gd name="T27" fmla="*/ 2147483647 h 2469"/>
                <a:gd name="T28" fmla="*/ 2147483647 w 2581"/>
                <a:gd name="T29" fmla="*/ 2147483647 h 2469"/>
                <a:gd name="T30" fmla="*/ 2147483647 w 2581"/>
                <a:gd name="T31" fmla="*/ 2147483647 h 2469"/>
                <a:gd name="T32" fmla="*/ 2147483647 w 2581"/>
                <a:gd name="T33" fmla="*/ 2147483647 h 2469"/>
                <a:gd name="T34" fmla="*/ 2147483647 w 2581"/>
                <a:gd name="T35" fmla="*/ 2147483647 h 2469"/>
                <a:gd name="T36" fmla="*/ 2147483647 w 2581"/>
                <a:gd name="T37" fmla="*/ 2147483647 h 2469"/>
                <a:gd name="T38" fmla="*/ 2147483647 w 2581"/>
                <a:gd name="T39" fmla="*/ 2147483647 h 2469"/>
                <a:gd name="T40" fmla="*/ 2147483647 w 2581"/>
                <a:gd name="T41" fmla="*/ 2147483647 h 2469"/>
                <a:gd name="T42" fmla="*/ 2147483647 w 2581"/>
                <a:gd name="T43" fmla="*/ 2147483647 h 2469"/>
                <a:gd name="T44" fmla="*/ 2147483647 w 2581"/>
                <a:gd name="T45" fmla="*/ 2147483647 h 2469"/>
                <a:gd name="T46" fmla="*/ 2137092224 w 2581"/>
                <a:gd name="T47" fmla="*/ 2147483647 h 2469"/>
                <a:gd name="T48" fmla="*/ 1703625566 w 2581"/>
                <a:gd name="T49" fmla="*/ 2147483647 h 2469"/>
                <a:gd name="T50" fmla="*/ 1310480991 w 2581"/>
                <a:gd name="T51" fmla="*/ 2147483647 h 2469"/>
                <a:gd name="T52" fmla="*/ 952618983 w 2581"/>
                <a:gd name="T53" fmla="*/ 2147483647 h 2469"/>
                <a:gd name="T54" fmla="*/ 647679237 w 2581"/>
                <a:gd name="T55" fmla="*/ 2147483647 h 2469"/>
                <a:gd name="T56" fmla="*/ 393144277 w 2581"/>
                <a:gd name="T57" fmla="*/ 2147483647 h 2469"/>
                <a:gd name="T58" fmla="*/ 199091500 w 2581"/>
                <a:gd name="T59" fmla="*/ 2147483647 h 2469"/>
                <a:gd name="T60" fmla="*/ 68043416 w 2581"/>
                <a:gd name="T61" fmla="*/ 2147483647 h 2469"/>
                <a:gd name="T62" fmla="*/ 5040312 w 2581"/>
                <a:gd name="T63" fmla="*/ 2147483647 h 2469"/>
                <a:gd name="T64" fmla="*/ 20161246 w 2581"/>
                <a:gd name="T65" fmla="*/ 2147483647 h 2469"/>
                <a:gd name="T66" fmla="*/ 100806224 w 2581"/>
                <a:gd name="T67" fmla="*/ 2147483647 h 2469"/>
                <a:gd name="T68" fmla="*/ 257055908 w 2581"/>
                <a:gd name="T69" fmla="*/ 1905237922 h 2469"/>
                <a:gd name="T70" fmla="*/ 473789336 w 2581"/>
                <a:gd name="T71" fmla="*/ 1502012736 h 2469"/>
                <a:gd name="T72" fmla="*/ 745966075 w 2581"/>
                <a:gd name="T73" fmla="*/ 1134070116 h 2469"/>
                <a:gd name="T74" fmla="*/ 1068546112 w 2581"/>
                <a:gd name="T75" fmla="*/ 811490086 h 2469"/>
                <a:gd name="T76" fmla="*/ 1436488741 w 2581"/>
                <a:gd name="T77" fmla="*/ 536792405 h 2469"/>
                <a:gd name="T78" fmla="*/ 1842233297 w 2581"/>
                <a:gd name="T79" fmla="*/ 307459001 h 2469"/>
                <a:gd name="T80" fmla="*/ 2147483647 w 2581"/>
                <a:gd name="T81" fmla="*/ 138607777 h 2469"/>
                <a:gd name="T82" fmla="*/ 2147483647 w 2581"/>
                <a:gd name="T83" fmla="*/ 37801543 h 2469"/>
                <a:gd name="T84" fmla="*/ 2147483647 w 2581"/>
                <a:gd name="T85" fmla="*/ 0 h 246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581"/>
                <a:gd name="T130" fmla="*/ 0 h 2469"/>
                <a:gd name="T131" fmla="*/ 2581 w 2581"/>
                <a:gd name="T132" fmla="*/ 2469 h 246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581" h="2469">
                  <a:moveTo>
                    <a:pt x="1290" y="0"/>
                  </a:moveTo>
                  <a:lnTo>
                    <a:pt x="1357" y="1"/>
                  </a:lnTo>
                  <a:lnTo>
                    <a:pt x="1422" y="7"/>
                  </a:lnTo>
                  <a:lnTo>
                    <a:pt x="1487" y="15"/>
                  </a:lnTo>
                  <a:lnTo>
                    <a:pt x="1551" y="26"/>
                  </a:lnTo>
                  <a:lnTo>
                    <a:pt x="1612" y="40"/>
                  </a:lnTo>
                  <a:lnTo>
                    <a:pt x="1673" y="55"/>
                  </a:lnTo>
                  <a:lnTo>
                    <a:pt x="1733" y="76"/>
                  </a:lnTo>
                  <a:lnTo>
                    <a:pt x="1792" y="97"/>
                  </a:lnTo>
                  <a:lnTo>
                    <a:pt x="1848" y="122"/>
                  </a:lnTo>
                  <a:lnTo>
                    <a:pt x="1904" y="149"/>
                  </a:lnTo>
                  <a:lnTo>
                    <a:pt x="1959" y="180"/>
                  </a:lnTo>
                  <a:lnTo>
                    <a:pt x="2011" y="213"/>
                  </a:lnTo>
                  <a:lnTo>
                    <a:pt x="2061" y="245"/>
                  </a:lnTo>
                  <a:lnTo>
                    <a:pt x="2111" y="284"/>
                  </a:lnTo>
                  <a:lnTo>
                    <a:pt x="2157" y="322"/>
                  </a:lnTo>
                  <a:lnTo>
                    <a:pt x="2201" y="362"/>
                  </a:lnTo>
                  <a:lnTo>
                    <a:pt x="2245" y="406"/>
                  </a:lnTo>
                  <a:lnTo>
                    <a:pt x="2285" y="450"/>
                  </a:lnTo>
                  <a:lnTo>
                    <a:pt x="2324" y="496"/>
                  </a:lnTo>
                  <a:lnTo>
                    <a:pt x="2360" y="544"/>
                  </a:lnTo>
                  <a:lnTo>
                    <a:pt x="2393" y="596"/>
                  </a:lnTo>
                  <a:lnTo>
                    <a:pt x="2424" y="648"/>
                  </a:lnTo>
                  <a:lnTo>
                    <a:pt x="2452" y="700"/>
                  </a:lnTo>
                  <a:lnTo>
                    <a:pt x="2479" y="756"/>
                  </a:lnTo>
                  <a:lnTo>
                    <a:pt x="2502" y="811"/>
                  </a:lnTo>
                  <a:lnTo>
                    <a:pt x="2522" y="869"/>
                  </a:lnTo>
                  <a:lnTo>
                    <a:pt x="2541" y="926"/>
                  </a:lnTo>
                  <a:lnTo>
                    <a:pt x="2554" y="986"/>
                  </a:lnTo>
                  <a:lnTo>
                    <a:pt x="2566" y="1047"/>
                  </a:lnTo>
                  <a:lnTo>
                    <a:pt x="2573" y="1109"/>
                  </a:lnTo>
                  <a:lnTo>
                    <a:pt x="2579" y="1172"/>
                  </a:lnTo>
                  <a:lnTo>
                    <a:pt x="2581" y="1235"/>
                  </a:lnTo>
                  <a:lnTo>
                    <a:pt x="2579" y="1298"/>
                  </a:lnTo>
                  <a:lnTo>
                    <a:pt x="2573" y="1360"/>
                  </a:lnTo>
                  <a:lnTo>
                    <a:pt x="2566" y="1421"/>
                  </a:lnTo>
                  <a:lnTo>
                    <a:pt x="2554" y="1483"/>
                  </a:lnTo>
                  <a:lnTo>
                    <a:pt x="2541" y="1542"/>
                  </a:lnTo>
                  <a:lnTo>
                    <a:pt x="2522" y="1602"/>
                  </a:lnTo>
                  <a:lnTo>
                    <a:pt x="2502" y="1659"/>
                  </a:lnTo>
                  <a:lnTo>
                    <a:pt x="2479" y="1715"/>
                  </a:lnTo>
                  <a:lnTo>
                    <a:pt x="2452" y="1769"/>
                  </a:lnTo>
                  <a:lnTo>
                    <a:pt x="2424" y="1822"/>
                  </a:lnTo>
                  <a:lnTo>
                    <a:pt x="2393" y="1874"/>
                  </a:lnTo>
                  <a:lnTo>
                    <a:pt x="2360" y="1924"/>
                  </a:lnTo>
                  <a:lnTo>
                    <a:pt x="2324" y="1972"/>
                  </a:lnTo>
                  <a:lnTo>
                    <a:pt x="2285" y="2020"/>
                  </a:lnTo>
                  <a:lnTo>
                    <a:pt x="2245" y="2064"/>
                  </a:lnTo>
                  <a:lnTo>
                    <a:pt x="2201" y="2106"/>
                  </a:lnTo>
                  <a:lnTo>
                    <a:pt x="2157" y="2148"/>
                  </a:lnTo>
                  <a:lnTo>
                    <a:pt x="2111" y="2187"/>
                  </a:lnTo>
                  <a:lnTo>
                    <a:pt x="2061" y="2223"/>
                  </a:lnTo>
                  <a:lnTo>
                    <a:pt x="2011" y="2258"/>
                  </a:lnTo>
                  <a:lnTo>
                    <a:pt x="1959" y="2290"/>
                  </a:lnTo>
                  <a:lnTo>
                    <a:pt x="1904" y="2319"/>
                  </a:lnTo>
                  <a:lnTo>
                    <a:pt x="1848" y="2346"/>
                  </a:lnTo>
                  <a:lnTo>
                    <a:pt x="1792" y="2371"/>
                  </a:lnTo>
                  <a:lnTo>
                    <a:pt x="1733" y="2394"/>
                  </a:lnTo>
                  <a:lnTo>
                    <a:pt x="1673" y="2413"/>
                  </a:lnTo>
                  <a:lnTo>
                    <a:pt x="1612" y="2431"/>
                  </a:lnTo>
                  <a:lnTo>
                    <a:pt x="1551" y="2444"/>
                  </a:lnTo>
                  <a:lnTo>
                    <a:pt x="1487" y="2455"/>
                  </a:lnTo>
                  <a:lnTo>
                    <a:pt x="1422" y="2463"/>
                  </a:lnTo>
                  <a:lnTo>
                    <a:pt x="1357" y="2467"/>
                  </a:lnTo>
                  <a:lnTo>
                    <a:pt x="1290" y="2469"/>
                  </a:lnTo>
                  <a:lnTo>
                    <a:pt x="1224" y="2467"/>
                  </a:lnTo>
                  <a:lnTo>
                    <a:pt x="1159" y="2463"/>
                  </a:lnTo>
                  <a:lnTo>
                    <a:pt x="1094" y="2455"/>
                  </a:lnTo>
                  <a:lnTo>
                    <a:pt x="1031" y="2444"/>
                  </a:lnTo>
                  <a:lnTo>
                    <a:pt x="969" y="2431"/>
                  </a:lnTo>
                  <a:lnTo>
                    <a:pt x="908" y="2413"/>
                  </a:lnTo>
                  <a:lnTo>
                    <a:pt x="848" y="2394"/>
                  </a:lnTo>
                  <a:lnTo>
                    <a:pt x="789" y="2371"/>
                  </a:lnTo>
                  <a:lnTo>
                    <a:pt x="731" y="2346"/>
                  </a:lnTo>
                  <a:lnTo>
                    <a:pt x="676" y="2319"/>
                  </a:lnTo>
                  <a:lnTo>
                    <a:pt x="622" y="2290"/>
                  </a:lnTo>
                  <a:lnTo>
                    <a:pt x="570" y="2258"/>
                  </a:lnTo>
                  <a:lnTo>
                    <a:pt x="520" y="2223"/>
                  </a:lnTo>
                  <a:lnTo>
                    <a:pt x="470" y="2187"/>
                  </a:lnTo>
                  <a:lnTo>
                    <a:pt x="424" y="2148"/>
                  </a:lnTo>
                  <a:lnTo>
                    <a:pt x="378" y="2106"/>
                  </a:lnTo>
                  <a:lnTo>
                    <a:pt x="336" y="2064"/>
                  </a:lnTo>
                  <a:lnTo>
                    <a:pt x="296" y="2020"/>
                  </a:lnTo>
                  <a:lnTo>
                    <a:pt x="257" y="1972"/>
                  </a:lnTo>
                  <a:lnTo>
                    <a:pt x="221" y="1924"/>
                  </a:lnTo>
                  <a:lnTo>
                    <a:pt x="188" y="1874"/>
                  </a:lnTo>
                  <a:lnTo>
                    <a:pt x="156" y="1822"/>
                  </a:lnTo>
                  <a:lnTo>
                    <a:pt x="129" y="1769"/>
                  </a:lnTo>
                  <a:lnTo>
                    <a:pt x="102" y="1715"/>
                  </a:lnTo>
                  <a:lnTo>
                    <a:pt x="79" y="1659"/>
                  </a:lnTo>
                  <a:lnTo>
                    <a:pt x="58" y="1602"/>
                  </a:lnTo>
                  <a:lnTo>
                    <a:pt x="40" y="1542"/>
                  </a:lnTo>
                  <a:lnTo>
                    <a:pt x="27" y="1483"/>
                  </a:lnTo>
                  <a:lnTo>
                    <a:pt x="15" y="1421"/>
                  </a:lnTo>
                  <a:lnTo>
                    <a:pt x="8" y="1360"/>
                  </a:lnTo>
                  <a:lnTo>
                    <a:pt x="2" y="1298"/>
                  </a:lnTo>
                  <a:lnTo>
                    <a:pt x="0" y="1235"/>
                  </a:lnTo>
                  <a:lnTo>
                    <a:pt x="2" y="1172"/>
                  </a:lnTo>
                  <a:lnTo>
                    <a:pt x="8" y="1109"/>
                  </a:lnTo>
                  <a:lnTo>
                    <a:pt x="15" y="1047"/>
                  </a:lnTo>
                  <a:lnTo>
                    <a:pt x="27" y="986"/>
                  </a:lnTo>
                  <a:lnTo>
                    <a:pt x="40" y="926"/>
                  </a:lnTo>
                  <a:lnTo>
                    <a:pt x="58" y="869"/>
                  </a:lnTo>
                  <a:lnTo>
                    <a:pt x="79" y="811"/>
                  </a:lnTo>
                  <a:lnTo>
                    <a:pt x="102" y="756"/>
                  </a:lnTo>
                  <a:lnTo>
                    <a:pt x="129" y="700"/>
                  </a:lnTo>
                  <a:lnTo>
                    <a:pt x="156" y="648"/>
                  </a:lnTo>
                  <a:lnTo>
                    <a:pt x="188" y="596"/>
                  </a:lnTo>
                  <a:lnTo>
                    <a:pt x="221" y="544"/>
                  </a:lnTo>
                  <a:lnTo>
                    <a:pt x="257" y="496"/>
                  </a:lnTo>
                  <a:lnTo>
                    <a:pt x="296" y="450"/>
                  </a:lnTo>
                  <a:lnTo>
                    <a:pt x="336" y="406"/>
                  </a:lnTo>
                  <a:lnTo>
                    <a:pt x="378" y="362"/>
                  </a:lnTo>
                  <a:lnTo>
                    <a:pt x="424" y="322"/>
                  </a:lnTo>
                  <a:lnTo>
                    <a:pt x="470" y="284"/>
                  </a:lnTo>
                  <a:lnTo>
                    <a:pt x="520" y="245"/>
                  </a:lnTo>
                  <a:lnTo>
                    <a:pt x="570" y="213"/>
                  </a:lnTo>
                  <a:lnTo>
                    <a:pt x="622" y="180"/>
                  </a:lnTo>
                  <a:lnTo>
                    <a:pt x="676" y="149"/>
                  </a:lnTo>
                  <a:lnTo>
                    <a:pt x="731" y="122"/>
                  </a:lnTo>
                  <a:lnTo>
                    <a:pt x="789" y="97"/>
                  </a:lnTo>
                  <a:lnTo>
                    <a:pt x="848" y="76"/>
                  </a:lnTo>
                  <a:lnTo>
                    <a:pt x="908" y="55"/>
                  </a:lnTo>
                  <a:lnTo>
                    <a:pt x="969" y="40"/>
                  </a:lnTo>
                  <a:lnTo>
                    <a:pt x="1031" y="26"/>
                  </a:lnTo>
                  <a:lnTo>
                    <a:pt x="1094" y="15"/>
                  </a:lnTo>
                  <a:lnTo>
                    <a:pt x="1159" y="7"/>
                  </a:lnTo>
                  <a:lnTo>
                    <a:pt x="1224" y="1"/>
                  </a:lnTo>
                  <a:lnTo>
                    <a:pt x="1290" y="0"/>
                  </a:lnTo>
                  <a:close/>
                </a:path>
              </a:pathLst>
            </a:custGeom>
            <a:solidFill>
              <a:srgbClr val="0099FF"/>
            </a:solidFill>
            <a:ln w="9525">
              <a:noFill/>
              <a:round/>
            </a:ln>
          </p:spPr>
          <p:txBody>
            <a:bodyPr/>
            <a:lstStyle/>
            <a:p>
              <a:endParaRPr lang="en-US"/>
            </a:p>
          </p:txBody>
        </p:sp>
        <p:grpSp>
          <p:nvGrpSpPr>
            <p:cNvPr id="3" name="Group 2"/>
            <p:cNvGrpSpPr/>
            <p:nvPr/>
          </p:nvGrpSpPr>
          <p:grpSpPr>
            <a:xfrm>
              <a:off x="2803598" y="1449369"/>
              <a:ext cx="4229696" cy="3944938"/>
              <a:chOff x="3179890" y="1449369"/>
              <a:chExt cx="4229696" cy="3944938"/>
            </a:xfrm>
          </p:grpSpPr>
          <p:sp>
            <p:nvSpPr>
              <p:cNvPr id="82952" name="Freeform 9"/>
              <p:cNvSpPr/>
              <p:nvPr/>
            </p:nvSpPr>
            <p:spPr bwMode="auto">
              <a:xfrm>
                <a:off x="5293924" y="1449369"/>
                <a:ext cx="2115662" cy="1973262"/>
              </a:xfrm>
              <a:custGeom>
                <a:avLst/>
                <a:gdLst>
                  <a:gd name="T0" fmla="*/ 2147483647 w 1299"/>
                  <a:gd name="T1" fmla="*/ 2147483647 h 1243"/>
                  <a:gd name="T2" fmla="*/ 2147483647 w 1299"/>
                  <a:gd name="T3" fmla="*/ 2147483647 h 1243"/>
                  <a:gd name="T4" fmla="*/ 2147483647 w 1299"/>
                  <a:gd name="T5" fmla="*/ 2147483647 h 1243"/>
                  <a:gd name="T6" fmla="*/ 2147483647 w 1299"/>
                  <a:gd name="T7" fmla="*/ 2053926016 h 1243"/>
                  <a:gd name="T8" fmla="*/ 2147483647 w 1299"/>
                  <a:gd name="T9" fmla="*/ 1774189647 h 1243"/>
                  <a:gd name="T10" fmla="*/ 2147483647 w 1299"/>
                  <a:gd name="T11" fmla="*/ 1507052860 h 1243"/>
                  <a:gd name="T12" fmla="*/ 2147483647 w 1299"/>
                  <a:gd name="T13" fmla="*/ 1262597068 h 1243"/>
                  <a:gd name="T14" fmla="*/ 2147483647 w 1299"/>
                  <a:gd name="T15" fmla="*/ 1030742843 h 1243"/>
                  <a:gd name="T16" fmla="*/ 2147483647 w 1299"/>
                  <a:gd name="T17" fmla="*/ 816530296 h 1243"/>
                  <a:gd name="T18" fmla="*/ 1958160195 w 1299"/>
                  <a:gd name="T19" fmla="*/ 622477596 h 1243"/>
                  <a:gd name="T20" fmla="*/ 1696064107 w 1299"/>
                  <a:gd name="T21" fmla="*/ 453628030 h 1243"/>
                  <a:gd name="T22" fmla="*/ 1416327334 w 1299"/>
                  <a:gd name="T23" fmla="*/ 309978324 h 1243"/>
                  <a:gd name="T24" fmla="*/ 1126508750 w 1299"/>
                  <a:gd name="T25" fmla="*/ 194051162 h 1243"/>
                  <a:gd name="T26" fmla="*/ 816530319 w 1299"/>
                  <a:gd name="T27" fmla="*/ 100806210 h 1243"/>
                  <a:gd name="T28" fmla="*/ 496469879 w 1299"/>
                  <a:gd name="T29" fmla="*/ 37801538 h 1243"/>
                  <a:gd name="T30" fmla="*/ 168849620 w 1299"/>
                  <a:gd name="T31" fmla="*/ 5040311 h 1243"/>
                  <a:gd name="T32" fmla="*/ 0 w 1299"/>
                  <a:gd name="T33" fmla="*/ 42841847 h 1243"/>
                  <a:gd name="T34" fmla="*/ 332660519 w 1299"/>
                  <a:gd name="T35" fmla="*/ 57962787 h 1243"/>
                  <a:gd name="T36" fmla="*/ 652719470 w 1299"/>
                  <a:gd name="T37" fmla="*/ 105846544 h 1243"/>
                  <a:gd name="T38" fmla="*/ 960178541 w 1299"/>
                  <a:gd name="T39" fmla="*/ 178930234 h 1243"/>
                  <a:gd name="T40" fmla="*/ 1255037433 w 1299"/>
                  <a:gd name="T41" fmla="*/ 284776778 h 1243"/>
                  <a:gd name="T42" fmla="*/ 1542335068 w 1299"/>
                  <a:gd name="T43" fmla="*/ 415824818 h 1243"/>
                  <a:gd name="T44" fmla="*/ 1806950914 w 1299"/>
                  <a:gd name="T45" fmla="*/ 569555143 h 1243"/>
                  <a:gd name="T46" fmla="*/ 2053926074 w 1299"/>
                  <a:gd name="T47" fmla="*/ 748485327 h 1243"/>
                  <a:gd name="T48" fmla="*/ 2147483647 w 1299"/>
                  <a:gd name="T49" fmla="*/ 947578535 h 1243"/>
                  <a:gd name="T50" fmla="*/ 2147483647 w 1299"/>
                  <a:gd name="T51" fmla="*/ 1169352141 h 1243"/>
                  <a:gd name="T52" fmla="*/ 2147483647 w 1299"/>
                  <a:gd name="T53" fmla="*/ 1406246676 h 1243"/>
                  <a:gd name="T54" fmla="*/ 2147483647 w 1299"/>
                  <a:gd name="T55" fmla="*/ 1663302447 h 1243"/>
                  <a:gd name="T56" fmla="*/ 2147483647 w 1299"/>
                  <a:gd name="T57" fmla="*/ 1927918285 h 1243"/>
                  <a:gd name="T58" fmla="*/ 2147483647 w 1299"/>
                  <a:gd name="T59" fmla="*/ 2147483647 h 1243"/>
                  <a:gd name="T60" fmla="*/ 2147483647 w 1299"/>
                  <a:gd name="T61" fmla="*/ 2147483647 h 1243"/>
                  <a:gd name="T62" fmla="*/ 2147483647 w 1299"/>
                  <a:gd name="T63" fmla="*/ 2147483647 h 1243"/>
                  <a:gd name="T64" fmla="*/ 2147483647 w 1299"/>
                  <a:gd name="T65" fmla="*/ 2147483647 h 12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9"/>
                  <a:gd name="T100" fmla="*/ 0 h 1243"/>
                  <a:gd name="T101" fmla="*/ 1299 w 1299"/>
                  <a:gd name="T102" fmla="*/ 1243 h 12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9" h="1243">
                    <a:moveTo>
                      <a:pt x="1299" y="1243"/>
                    </a:moveTo>
                    <a:lnTo>
                      <a:pt x="1297" y="1178"/>
                    </a:lnTo>
                    <a:lnTo>
                      <a:pt x="1291" y="1117"/>
                    </a:lnTo>
                    <a:lnTo>
                      <a:pt x="1283" y="1053"/>
                    </a:lnTo>
                    <a:lnTo>
                      <a:pt x="1272" y="992"/>
                    </a:lnTo>
                    <a:lnTo>
                      <a:pt x="1258" y="932"/>
                    </a:lnTo>
                    <a:lnTo>
                      <a:pt x="1239" y="873"/>
                    </a:lnTo>
                    <a:lnTo>
                      <a:pt x="1220" y="815"/>
                    </a:lnTo>
                    <a:lnTo>
                      <a:pt x="1197" y="760"/>
                    </a:lnTo>
                    <a:lnTo>
                      <a:pt x="1170" y="704"/>
                    </a:lnTo>
                    <a:lnTo>
                      <a:pt x="1141" y="650"/>
                    </a:lnTo>
                    <a:lnTo>
                      <a:pt x="1111" y="598"/>
                    </a:lnTo>
                    <a:lnTo>
                      <a:pt x="1076" y="549"/>
                    </a:lnTo>
                    <a:lnTo>
                      <a:pt x="1040" y="501"/>
                    </a:lnTo>
                    <a:lnTo>
                      <a:pt x="1001" y="453"/>
                    </a:lnTo>
                    <a:lnTo>
                      <a:pt x="961" y="409"/>
                    </a:lnTo>
                    <a:lnTo>
                      <a:pt x="917" y="364"/>
                    </a:lnTo>
                    <a:lnTo>
                      <a:pt x="873" y="324"/>
                    </a:lnTo>
                    <a:lnTo>
                      <a:pt x="825" y="284"/>
                    </a:lnTo>
                    <a:lnTo>
                      <a:pt x="777" y="247"/>
                    </a:lnTo>
                    <a:lnTo>
                      <a:pt x="725" y="213"/>
                    </a:lnTo>
                    <a:lnTo>
                      <a:pt x="673" y="180"/>
                    </a:lnTo>
                    <a:lnTo>
                      <a:pt x="617" y="151"/>
                    </a:lnTo>
                    <a:lnTo>
                      <a:pt x="562" y="123"/>
                    </a:lnTo>
                    <a:lnTo>
                      <a:pt x="504" y="98"/>
                    </a:lnTo>
                    <a:lnTo>
                      <a:pt x="447" y="77"/>
                    </a:lnTo>
                    <a:lnTo>
                      <a:pt x="385" y="56"/>
                    </a:lnTo>
                    <a:lnTo>
                      <a:pt x="324" y="40"/>
                    </a:lnTo>
                    <a:lnTo>
                      <a:pt x="261" y="25"/>
                    </a:lnTo>
                    <a:lnTo>
                      <a:pt x="197" y="15"/>
                    </a:lnTo>
                    <a:lnTo>
                      <a:pt x="132" y="8"/>
                    </a:lnTo>
                    <a:lnTo>
                      <a:pt x="67" y="2"/>
                    </a:lnTo>
                    <a:lnTo>
                      <a:pt x="0" y="0"/>
                    </a:lnTo>
                    <a:lnTo>
                      <a:pt x="0" y="17"/>
                    </a:lnTo>
                    <a:lnTo>
                      <a:pt x="67" y="17"/>
                    </a:lnTo>
                    <a:lnTo>
                      <a:pt x="132" y="23"/>
                    </a:lnTo>
                    <a:lnTo>
                      <a:pt x="195" y="31"/>
                    </a:lnTo>
                    <a:lnTo>
                      <a:pt x="259" y="42"/>
                    </a:lnTo>
                    <a:lnTo>
                      <a:pt x="320" y="56"/>
                    </a:lnTo>
                    <a:lnTo>
                      <a:pt x="381" y="71"/>
                    </a:lnTo>
                    <a:lnTo>
                      <a:pt x="441" y="92"/>
                    </a:lnTo>
                    <a:lnTo>
                      <a:pt x="498" y="113"/>
                    </a:lnTo>
                    <a:lnTo>
                      <a:pt x="556" y="138"/>
                    </a:lnTo>
                    <a:lnTo>
                      <a:pt x="612" y="165"/>
                    </a:lnTo>
                    <a:lnTo>
                      <a:pt x="664" y="194"/>
                    </a:lnTo>
                    <a:lnTo>
                      <a:pt x="717" y="226"/>
                    </a:lnTo>
                    <a:lnTo>
                      <a:pt x="767" y="261"/>
                    </a:lnTo>
                    <a:lnTo>
                      <a:pt x="815" y="297"/>
                    </a:lnTo>
                    <a:lnTo>
                      <a:pt x="861" y="336"/>
                    </a:lnTo>
                    <a:lnTo>
                      <a:pt x="907" y="376"/>
                    </a:lnTo>
                    <a:lnTo>
                      <a:pt x="949" y="418"/>
                    </a:lnTo>
                    <a:lnTo>
                      <a:pt x="990" y="464"/>
                    </a:lnTo>
                    <a:lnTo>
                      <a:pt x="1028" y="510"/>
                    </a:lnTo>
                    <a:lnTo>
                      <a:pt x="1063" y="558"/>
                    </a:lnTo>
                    <a:lnTo>
                      <a:pt x="1097" y="608"/>
                    </a:lnTo>
                    <a:lnTo>
                      <a:pt x="1128" y="660"/>
                    </a:lnTo>
                    <a:lnTo>
                      <a:pt x="1157" y="712"/>
                    </a:lnTo>
                    <a:lnTo>
                      <a:pt x="1182" y="765"/>
                    </a:lnTo>
                    <a:lnTo>
                      <a:pt x="1205" y="821"/>
                    </a:lnTo>
                    <a:lnTo>
                      <a:pt x="1224" y="879"/>
                    </a:lnTo>
                    <a:lnTo>
                      <a:pt x="1241" y="936"/>
                    </a:lnTo>
                    <a:lnTo>
                      <a:pt x="1256" y="996"/>
                    </a:lnTo>
                    <a:lnTo>
                      <a:pt x="1268" y="1057"/>
                    </a:lnTo>
                    <a:lnTo>
                      <a:pt x="1276" y="1118"/>
                    </a:lnTo>
                    <a:lnTo>
                      <a:pt x="1281" y="1180"/>
                    </a:lnTo>
                    <a:lnTo>
                      <a:pt x="1283" y="1243"/>
                    </a:lnTo>
                    <a:lnTo>
                      <a:pt x="1299" y="1243"/>
                    </a:lnTo>
                    <a:close/>
                  </a:path>
                </a:pathLst>
              </a:custGeom>
              <a:solidFill>
                <a:srgbClr val="000000"/>
              </a:solidFill>
              <a:ln w="9525">
                <a:noFill/>
                <a:round/>
              </a:ln>
            </p:spPr>
            <p:txBody>
              <a:bodyPr/>
              <a:lstStyle/>
              <a:p>
                <a:endParaRPr lang="en-US"/>
              </a:p>
            </p:txBody>
          </p:sp>
          <p:sp>
            <p:nvSpPr>
              <p:cNvPr id="82953" name="Freeform 10"/>
              <p:cNvSpPr/>
              <p:nvPr/>
            </p:nvSpPr>
            <p:spPr bwMode="auto">
              <a:xfrm>
                <a:off x="5293924" y="3422632"/>
                <a:ext cx="2115662" cy="1971675"/>
              </a:xfrm>
              <a:custGeom>
                <a:avLst/>
                <a:gdLst>
                  <a:gd name="T0" fmla="*/ 168849620 w 1299"/>
                  <a:gd name="T1" fmla="*/ 2147483647 h 1242"/>
                  <a:gd name="T2" fmla="*/ 496469879 w 1299"/>
                  <a:gd name="T3" fmla="*/ 2147483647 h 1242"/>
                  <a:gd name="T4" fmla="*/ 816530319 w 1299"/>
                  <a:gd name="T5" fmla="*/ 2147483647 h 1242"/>
                  <a:gd name="T6" fmla="*/ 1126508750 w 1299"/>
                  <a:gd name="T7" fmla="*/ 2147483647 h 1242"/>
                  <a:gd name="T8" fmla="*/ 1416327334 w 1299"/>
                  <a:gd name="T9" fmla="*/ 2147483647 h 1242"/>
                  <a:gd name="T10" fmla="*/ 1696064107 w 1299"/>
                  <a:gd name="T11" fmla="*/ 2147483647 h 1242"/>
                  <a:gd name="T12" fmla="*/ 1958160195 w 1299"/>
                  <a:gd name="T13" fmla="*/ 2147483647 h 1242"/>
                  <a:gd name="T14" fmla="*/ 2147483647 w 1299"/>
                  <a:gd name="T15" fmla="*/ 2147483647 h 1242"/>
                  <a:gd name="T16" fmla="*/ 2147483647 w 1299"/>
                  <a:gd name="T17" fmla="*/ 2104329641 h 1242"/>
                  <a:gd name="T18" fmla="*/ 2147483647 w 1299"/>
                  <a:gd name="T19" fmla="*/ 1872475358 h 1242"/>
                  <a:gd name="T20" fmla="*/ 2147483647 w 1299"/>
                  <a:gd name="T21" fmla="*/ 1620459435 h 1242"/>
                  <a:gd name="T22" fmla="*/ 2147483647 w 1299"/>
                  <a:gd name="T23" fmla="*/ 1353324565 h 1242"/>
                  <a:gd name="T24" fmla="*/ 2147483647 w 1299"/>
                  <a:gd name="T25" fmla="*/ 1073586537 h 1242"/>
                  <a:gd name="T26" fmla="*/ 2147483647 w 1299"/>
                  <a:gd name="T27" fmla="*/ 778728967 h 1242"/>
                  <a:gd name="T28" fmla="*/ 2147483647 w 1299"/>
                  <a:gd name="T29" fmla="*/ 473789387 h 1242"/>
                  <a:gd name="T30" fmla="*/ 2147483647 w 1299"/>
                  <a:gd name="T31" fmla="*/ 158769037 h 1242"/>
                  <a:gd name="T32" fmla="*/ 2147483647 w 1299"/>
                  <a:gd name="T33" fmla="*/ 0 h 1242"/>
                  <a:gd name="T34" fmla="*/ 2147483647 w 1299"/>
                  <a:gd name="T35" fmla="*/ 315018713 h 1242"/>
                  <a:gd name="T36" fmla="*/ 2147483647 w 1299"/>
                  <a:gd name="T37" fmla="*/ 619958392 h 1242"/>
                  <a:gd name="T38" fmla="*/ 2147483647 w 1299"/>
                  <a:gd name="T39" fmla="*/ 914815962 h 1242"/>
                  <a:gd name="T40" fmla="*/ 2147483647 w 1299"/>
                  <a:gd name="T41" fmla="*/ 1199594300 h 1242"/>
                  <a:gd name="T42" fmla="*/ 2147483647 w 1299"/>
                  <a:gd name="T43" fmla="*/ 1469251707 h 1242"/>
                  <a:gd name="T44" fmla="*/ 2147483647 w 1299"/>
                  <a:gd name="T45" fmla="*/ 1726306353 h 1242"/>
                  <a:gd name="T46" fmla="*/ 2147483647 w 1299"/>
                  <a:gd name="T47" fmla="*/ 1963200947 h 1242"/>
                  <a:gd name="T48" fmla="*/ 2147483647 w 1299"/>
                  <a:gd name="T49" fmla="*/ 2147483647 h 1242"/>
                  <a:gd name="T50" fmla="*/ 2053926074 w 1299"/>
                  <a:gd name="T51" fmla="*/ 2147483647 h 1242"/>
                  <a:gd name="T52" fmla="*/ 1806950914 w 1299"/>
                  <a:gd name="T53" fmla="*/ 2147483647 h 1242"/>
                  <a:gd name="T54" fmla="*/ 1542335068 w 1299"/>
                  <a:gd name="T55" fmla="*/ 2147483647 h 1242"/>
                  <a:gd name="T56" fmla="*/ 1255037433 w 1299"/>
                  <a:gd name="T57" fmla="*/ 2147483647 h 1242"/>
                  <a:gd name="T58" fmla="*/ 960178541 w 1299"/>
                  <a:gd name="T59" fmla="*/ 2147483647 h 1242"/>
                  <a:gd name="T60" fmla="*/ 652719470 w 1299"/>
                  <a:gd name="T61" fmla="*/ 2147483647 h 1242"/>
                  <a:gd name="T62" fmla="*/ 332660519 w 1299"/>
                  <a:gd name="T63" fmla="*/ 2147483647 h 1242"/>
                  <a:gd name="T64" fmla="*/ 0 w 1299"/>
                  <a:gd name="T65" fmla="*/ 2147483647 h 12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9"/>
                  <a:gd name="T100" fmla="*/ 0 h 1242"/>
                  <a:gd name="T101" fmla="*/ 1299 w 1299"/>
                  <a:gd name="T102" fmla="*/ 1242 h 12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9" h="1242">
                    <a:moveTo>
                      <a:pt x="0" y="1242"/>
                    </a:moveTo>
                    <a:lnTo>
                      <a:pt x="67" y="1240"/>
                    </a:lnTo>
                    <a:lnTo>
                      <a:pt x="132" y="1236"/>
                    </a:lnTo>
                    <a:lnTo>
                      <a:pt x="197" y="1228"/>
                    </a:lnTo>
                    <a:lnTo>
                      <a:pt x="261" y="1217"/>
                    </a:lnTo>
                    <a:lnTo>
                      <a:pt x="324" y="1203"/>
                    </a:lnTo>
                    <a:lnTo>
                      <a:pt x="385" y="1186"/>
                    </a:lnTo>
                    <a:lnTo>
                      <a:pt x="447" y="1167"/>
                    </a:lnTo>
                    <a:lnTo>
                      <a:pt x="504" y="1144"/>
                    </a:lnTo>
                    <a:lnTo>
                      <a:pt x="562" y="1119"/>
                    </a:lnTo>
                    <a:lnTo>
                      <a:pt x="617" y="1092"/>
                    </a:lnTo>
                    <a:lnTo>
                      <a:pt x="673" y="1061"/>
                    </a:lnTo>
                    <a:lnTo>
                      <a:pt x="725" y="1029"/>
                    </a:lnTo>
                    <a:lnTo>
                      <a:pt x="777" y="994"/>
                    </a:lnTo>
                    <a:lnTo>
                      <a:pt x="825" y="958"/>
                    </a:lnTo>
                    <a:lnTo>
                      <a:pt x="873" y="919"/>
                    </a:lnTo>
                    <a:lnTo>
                      <a:pt x="917" y="877"/>
                    </a:lnTo>
                    <a:lnTo>
                      <a:pt x="961" y="835"/>
                    </a:lnTo>
                    <a:lnTo>
                      <a:pt x="1001" y="789"/>
                    </a:lnTo>
                    <a:lnTo>
                      <a:pt x="1040" y="743"/>
                    </a:lnTo>
                    <a:lnTo>
                      <a:pt x="1076" y="693"/>
                    </a:lnTo>
                    <a:lnTo>
                      <a:pt x="1111" y="643"/>
                    </a:lnTo>
                    <a:lnTo>
                      <a:pt x="1141" y="591"/>
                    </a:lnTo>
                    <a:lnTo>
                      <a:pt x="1170" y="537"/>
                    </a:lnTo>
                    <a:lnTo>
                      <a:pt x="1197" y="482"/>
                    </a:lnTo>
                    <a:lnTo>
                      <a:pt x="1220" y="426"/>
                    </a:lnTo>
                    <a:lnTo>
                      <a:pt x="1239" y="369"/>
                    </a:lnTo>
                    <a:lnTo>
                      <a:pt x="1258" y="309"/>
                    </a:lnTo>
                    <a:lnTo>
                      <a:pt x="1272" y="250"/>
                    </a:lnTo>
                    <a:lnTo>
                      <a:pt x="1283" y="188"/>
                    </a:lnTo>
                    <a:lnTo>
                      <a:pt x="1291" y="127"/>
                    </a:lnTo>
                    <a:lnTo>
                      <a:pt x="1297" y="63"/>
                    </a:lnTo>
                    <a:lnTo>
                      <a:pt x="1299" y="0"/>
                    </a:lnTo>
                    <a:lnTo>
                      <a:pt x="1283" y="0"/>
                    </a:lnTo>
                    <a:lnTo>
                      <a:pt x="1281" y="63"/>
                    </a:lnTo>
                    <a:lnTo>
                      <a:pt x="1276" y="125"/>
                    </a:lnTo>
                    <a:lnTo>
                      <a:pt x="1268" y="186"/>
                    </a:lnTo>
                    <a:lnTo>
                      <a:pt x="1256" y="246"/>
                    </a:lnTo>
                    <a:lnTo>
                      <a:pt x="1241" y="305"/>
                    </a:lnTo>
                    <a:lnTo>
                      <a:pt x="1224" y="363"/>
                    </a:lnTo>
                    <a:lnTo>
                      <a:pt x="1205" y="420"/>
                    </a:lnTo>
                    <a:lnTo>
                      <a:pt x="1182" y="476"/>
                    </a:lnTo>
                    <a:lnTo>
                      <a:pt x="1157" y="530"/>
                    </a:lnTo>
                    <a:lnTo>
                      <a:pt x="1128" y="583"/>
                    </a:lnTo>
                    <a:lnTo>
                      <a:pt x="1097" y="635"/>
                    </a:lnTo>
                    <a:lnTo>
                      <a:pt x="1063" y="685"/>
                    </a:lnTo>
                    <a:lnTo>
                      <a:pt x="1028" y="733"/>
                    </a:lnTo>
                    <a:lnTo>
                      <a:pt x="990" y="779"/>
                    </a:lnTo>
                    <a:lnTo>
                      <a:pt x="949" y="823"/>
                    </a:lnTo>
                    <a:lnTo>
                      <a:pt x="907" y="866"/>
                    </a:lnTo>
                    <a:lnTo>
                      <a:pt x="861" y="906"/>
                    </a:lnTo>
                    <a:lnTo>
                      <a:pt x="815" y="946"/>
                    </a:lnTo>
                    <a:lnTo>
                      <a:pt x="767" y="983"/>
                    </a:lnTo>
                    <a:lnTo>
                      <a:pt x="717" y="1015"/>
                    </a:lnTo>
                    <a:lnTo>
                      <a:pt x="664" y="1048"/>
                    </a:lnTo>
                    <a:lnTo>
                      <a:pt x="612" y="1077"/>
                    </a:lnTo>
                    <a:lnTo>
                      <a:pt x="556" y="1105"/>
                    </a:lnTo>
                    <a:lnTo>
                      <a:pt x="498" y="1128"/>
                    </a:lnTo>
                    <a:lnTo>
                      <a:pt x="441" y="1151"/>
                    </a:lnTo>
                    <a:lnTo>
                      <a:pt x="381" y="1171"/>
                    </a:lnTo>
                    <a:lnTo>
                      <a:pt x="320" y="1188"/>
                    </a:lnTo>
                    <a:lnTo>
                      <a:pt x="259" y="1201"/>
                    </a:lnTo>
                    <a:lnTo>
                      <a:pt x="195" y="1211"/>
                    </a:lnTo>
                    <a:lnTo>
                      <a:pt x="132" y="1220"/>
                    </a:lnTo>
                    <a:lnTo>
                      <a:pt x="67" y="1224"/>
                    </a:lnTo>
                    <a:lnTo>
                      <a:pt x="0" y="1226"/>
                    </a:lnTo>
                    <a:lnTo>
                      <a:pt x="0" y="1242"/>
                    </a:lnTo>
                    <a:close/>
                  </a:path>
                </a:pathLst>
              </a:custGeom>
              <a:solidFill>
                <a:srgbClr val="000000"/>
              </a:solidFill>
              <a:ln w="9525">
                <a:noFill/>
                <a:round/>
              </a:ln>
            </p:spPr>
            <p:txBody>
              <a:bodyPr/>
              <a:lstStyle/>
              <a:p>
                <a:endParaRPr lang="en-US"/>
              </a:p>
            </p:txBody>
          </p:sp>
          <p:sp>
            <p:nvSpPr>
              <p:cNvPr id="82954" name="Freeform 11"/>
              <p:cNvSpPr/>
              <p:nvPr/>
            </p:nvSpPr>
            <p:spPr bwMode="auto">
              <a:xfrm>
                <a:off x="3179890" y="3422632"/>
                <a:ext cx="2114034" cy="1971675"/>
              </a:xfrm>
              <a:custGeom>
                <a:avLst/>
                <a:gdLst>
                  <a:gd name="T0" fmla="*/ 5040312 w 1298"/>
                  <a:gd name="T1" fmla="*/ 158769037 h 1242"/>
                  <a:gd name="T2" fmla="*/ 40322497 w 1298"/>
                  <a:gd name="T3" fmla="*/ 473789387 h 1242"/>
                  <a:gd name="T4" fmla="*/ 103325598 w 1298"/>
                  <a:gd name="T5" fmla="*/ 778728967 h 1242"/>
                  <a:gd name="T6" fmla="*/ 199093112 w 1298"/>
                  <a:gd name="T7" fmla="*/ 1073586537 h 1242"/>
                  <a:gd name="T8" fmla="*/ 325100927 w 1298"/>
                  <a:gd name="T9" fmla="*/ 1353324565 h 1242"/>
                  <a:gd name="T10" fmla="*/ 473789395 w 1298"/>
                  <a:gd name="T11" fmla="*/ 1620459435 h 1242"/>
                  <a:gd name="T12" fmla="*/ 652721215 w 1298"/>
                  <a:gd name="T13" fmla="*/ 1872475358 h 1242"/>
                  <a:gd name="T14" fmla="*/ 851812889 w 1298"/>
                  <a:gd name="T15" fmla="*/ 2104329641 h 1242"/>
                  <a:gd name="T16" fmla="*/ 1073586556 w 1298"/>
                  <a:gd name="T17" fmla="*/ 2147483647 h 1242"/>
                  <a:gd name="T18" fmla="*/ 1315521465 w 1298"/>
                  <a:gd name="T19" fmla="*/ 2147483647 h 1242"/>
                  <a:gd name="T20" fmla="*/ 1577617616 w 1298"/>
                  <a:gd name="T21" fmla="*/ 2147483647 h 1242"/>
                  <a:gd name="T22" fmla="*/ 1857354458 w 1298"/>
                  <a:gd name="T23" fmla="*/ 2147483647 h 1242"/>
                  <a:gd name="T24" fmla="*/ 2147173111 w 1298"/>
                  <a:gd name="T25" fmla="*/ 2147483647 h 1242"/>
                  <a:gd name="T26" fmla="*/ 2147483647 w 1298"/>
                  <a:gd name="T27" fmla="*/ 2147483647 h 1242"/>
                  <a:gd name="T28" fmla="*/ 2147483647 w 1298"/>
                  <a:gd name="T29" fmla="*/ 2147483647 h 1242"/>
                  <a:gd name="T30" fmla="*/ 2147483647 w 1298"/>
                  <a:gd name="T31" fmla="*/ 2147483647 h 1242"/>
                  <a:gd name="T32" fmla="*/ 2147483647 w 1298"/>
                  <a:gd name="T33" fmla="*/ 2147483647 h 1242"/>
                  <a:gd name="T34" fmla="*/ 2147483647 w 1298"/>
                  <a:gd name="T35" fmla="*/ 2147483647 h 1242"/>
                  <a:gd name="T36" fmla="*/ 2147483647 w 1298"/>
                  <a:gd name="T37" fmla="*/ 2147483647 h 1242"/>
                  <a:gd name="T38" fmla="*/ 2147483647 w 1298"/>
                  <a:gd name="T39" fmla="*/ 2147483647 h 1242"/>
                  <a:gd name="T40" fmla="*/ 2018644397 w 1298"/>
                  <a:gd name="T41" fmla="*/ 2147483647 h 1242"/>
                  <a:gd name="T42" fmla="*/ 1731346692 w 1298"/>
                  <a:gd name="T43" fmla="*/ 2147483647 h 1242"/>
                  <a:gd name="T44" fmla="*/ 1466730783 w 1298"/>
                  <a:gd name="T45" fmla="*/ 2147483647 h 1242"/>
                  <a:gd name="T46" fmla="*/ 1219755563 w 1298"/>
                  <a:gd name="T47" fmla="*/ 2147483647 h 1242"/>
                  <a:gd name="T48" fmla="*/ 987901275 w 1298"/>
                  <a:gd name="T49" fmla="*/ 2147483647 h 1242"/>
                  <a:gd name="T50" fmla="*/ 778728980 w 1298"/>
                  <a:gd name="T51" fmla="*/ 1963200947 h 1242"/>
                  <a:gd name="T52" fmla="*/ 594756850 w 1298"/>
                  <a:gd name="T53" fmla="*/ 1726306353 h 1242"/>
                  <a:gd name="T54" fmla="*/ 430945961 w 1298"/>
                  <a:gd name="T55" fmla="*/ 1469251707 h 1242"/>
                  <a:gd name="T56" fmla="*/ 294857476 w 1298"/>
                  <a:gd name="T57" fmla="*/ 1199594300 h 1242"/>
                  <a:gd name="T58" fmla="*/ 183972180 w 1298"/>
                  <a:gd name="T59" fmla="*/ 914815962 h 1242"/>
                  <a:gd name="T60" fmla="*/ 108365934 w 1298"/>
                  <a:gd name="T61" fmla="*/ 619958392 h 1242"/>
                  <a:gd name="T62" fmla="*/ 57962803 w 1298"/>
                  <a:gd name="T63" fmla="*/ 315018713 h 1242"/>
                  <a:gd name="T64" fmla="*/ 40322497 w 1298"/>
                  <a:gd name="T65" fmla="*/ 0 h 12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8"/>
                  <a:gd name="T100" fmla="*/ 0 h 1242"/>
                  <a:gd name="T101" fmla="*/ 1298 w 1298"/>
                  <a:gd name="T102" fmla="*/ 1242 h 12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8" h="1242">
                    <a:moveTo>
                      <a:pt x="0" y="0"/>
                    </a:moveTo>
                    <a:lnTo>
                      <a:pt x="2" y="63"/>
                    </a:lnTo>
                    <a:lnTo>
                      <a:pt x="6" y="127"/>
                    </a:lnTo>
                    <a:lnTo>
                      <a:pt x="16" y="188"/>
                    </a:lnTo>
                    <a:lnTo>
                      <a:pt x="27" y="250"/>
                    </a:lnTo>
                    <a:lnTo>
                      <a:pt x="41" y="309"/>
                    </a:lnTo>
                    <a:lnTo>
                      <a:pt x="58" y="369"/>
                    </a:lnTo>
                    <a:lnTo>
                      <a:pt x="79" y="426"/>
                    </a:lnTo>
                    <a:lnTo>
                      <a:pt x="102" y="482"/>
                    </a:lnTo>
                    <a:lnTo>
                      <a:pt x="129" y="537"/>
                    </a:lnTo>
                    <a:lnTo>
                      <a:pt x="158" y="591"/>
                    </a:lnTo>
                    <a:lnTo>
                      <a:pt x="188" y="643"/>
                    </a:lnTo>
                    <a:lnTo>
                      <a:pt x="223" y="693"/>
                    </a:lnTo>
                    <a:lnTo>
                      <a:pt x="259" y="743"/>
                    </a:lnTo>
                    <a:lnTo>
                      <a:pt x="298" y="789"/>
                    </a:lnTo>
                    <a:lnTo>
                      <a:pt x="338" y="835"/>
                    </a:lnTo>
                    <a:lnTo>
                      <a:pt x="382" y="877"/>
                    </a:lnTo>
                    <a:lnTo>
                      <a:pt x="426" y="919"/>
                    </a:lnTo>
                    <a:lnTo>
                      <a:pt x="474" y="958"/>
                    </a:lnTo>
                    <a:lnTo>
                      <a:pt x="522" y="994"/>
                    </a:lnTo>
                    <a:lnTo>
                      <a:pt x="574" y="1029"/>
                    </a:lnTo>
                    <a:lnTo>
                      <a:pt x="626" y="1061"/>
                    </a:lnTo>
                    <a:lnTo>
                      <a:pt x="680" y="1092"/>
                    </a:lnTo>
                    <a:lnTo>
                      <a:pt x="737" y="1119"/>
                    </a:lnTo>
                    <a:lnTo>
                      <a:pt x="795" y="1144"/>
                    </a:lnTo>
                    <a:lnTo>
                      <a:pt x="852" y="1167"/>
                    </a:lnTo>
                    <a:lnTo>
                      <a:pt x="914" y="1186"/>
                    </a:lnTo>
                    <a:lnTo>
                      <a:pt x="975" y="1203"/>
                    </a:lnTo>
                    <a:lnTo>
                      <a:pt x="1037" y="1217"/>
                    </a:lnTo>
                    <a:lnTo>
                      <a:pt x="1102" y="1228"/>
                    </a:lnTo>
                    <a:lnTo>
                      <a:pt x="1165" y="1236"/>
                    </a:lnTo>
                    <a:lnTo>
                      <a:pt x="1232" y="1240"/>
                    </a:lnTo>
                    <a:lnTo>
                      <a:pt x="1298" y="1242"/>
                    </a:lnTo>
                    <a:lnTo>
                      <a:pt x="1298" y="1226"/>
                    </a:lnTo>
                    <a:lnTo>
                      <a:pt x="1232" y="1224"/>
                    </a:lnTo>
                    <a:lnTo>
                      <a:pt x="1167" y="1220"/>
                    </a:lnTo>
                    <a:lnTo>
                      <a:pt x="1104" y="1211"/>
                    </a:lnTo>
                    <a:lnTo>
                      <a:pt x="1040" y="1201"/>
                    </a:lnTo>
                    <a:lnTo>
                      <a:pt x="979" y="1188"/>
                    </a:lnTo>
                    <a:lnTo>
                      <a:pt x="918" y="1171"/>
                    </a:lnTo>
                    <a:lnTo>
                      <a:pt x="858" y="1151"/>
                    </a:lnTo>
                    <a:lnTo>
                      <a:pt x="801" y="1128"/>
                    </a:lnTo>
                    <a:lnTo>
                      <a:pt x="743" y="1105"/>
                    </a:lnTo>
                    <a:lnTo>
                      <a:pt x="687" y="1077"/>
                    </a:lnTo>
                    <a:lnTo>
                      <a:pt x="634" y="1048"/>
                    </a:lnTo>
                    <a:lnTo>
                      <a:pt x="582" y="1015"/>
                    </a:lnTo>
                    <a:lnTo>
                      <a:pt x="532" y="983"/>
                    </a:lnTo>
                    <a:lnTo>
                      <a:pt x="484" y="946"/>
                    </a:lnTo>
                    <a:lnTo>
                      <a:pt x="438" y="906"/>
                    </a:lnTo>
                    <a:lnTo>
                      <a:pt x="392" y="866"/>
                    </a:lnTo>
                    <a:lnTo>
                      <a:pt x="350" y="823"/>
                    </a:lnTo>
                    <a:lnTo>
                      <a:pt x="309" y="779"/>
                    </a:lnTo>
                    <a:lnTo>
                      <a:pt x="271" y="733"/>
                    </a:lnTo>
                    <a:lnTo>
                      <a:pt x="236" y="685"/>
                    </a:lnTo>
                    <a:lnTo>
                      <a:pt x="202" y="635"/>
                    </a:lnTo>
                    <a:lnTo>
                      <a:pt x="171" y="583"/>
                    </a:lnTo>
                    <a:lnTo>
                      <a:pt x="142" y="530"/>
                    </a:lnTo>
                    <a:lnTo>
                      <a:pt x="117" y="476"/>
                    </a:lnTo>
                    <a:lnTo>
                      <a:pt x="94" y="420"/>
                    </a:lnTo>
                    <a:lnTo>
                      <a:pt x="73" y="363"/>
                    </a:lnTo>
                    <a:lnTo>
                      <a:pt x="56" y="305"/>
                    </a:lnTo>
                    <a:lnTo>
                      <a:pt x="43" y="246"/>
                    </a:lnTo>
                    <a:lnTo>
                      <a:pt x="31" y="186"/>
                    </a:lnTo>
                    <a:lnTo>
                      <a:pt x="23" y="125"/>
                    </a:lnTo>
                    <a:lnTo>
                      <a:pt x="18" y="63"/>
                    </a:lnTo>
                    <a:lnTo>
                      <a:pt x="16" y="0"/>
                    </a:lnTo>
                    <a:lnTo>
                      <a:pt x="0" y="0"/>
                    </a:lnTo>
                    <a:close/>
                  </a:path>
                </a:pathLst>
              </a:custGeom>
              <a:solidFill>
                <a:srgbClr val="000000"/>
              </a:solidFill>
              <a:ln w="9525">
                <a:noFill/>
                <a:round/>
              </a:ln>
            </p:spPr>
            <p:txBody>
              <a:bodyPr/>
              <a:lstStyle/>
              <a:p>
                <a:endParaRPr lang="en-US"/>
              </a:p>
            </p:txBody>
          </p:sp>
          <p:sp>
            <p:nvSpPr>
              <p:cNvPr id="82955" name="Freeform 12"/>
              <p:cNvSpPr/>
              <p:nvPr/>
            </p:nvSpPr>
            <p:spPr bwMode="auto">
              <a:xfrm>
                <a:off x="3179890" y="1449369"/>
                <a:ext cx="2114034" cy="1973262"/>
              </a:xfrm>
              <a:custGeom>
                <a:avLst/>
                <a:gdLst>
                  <a:gd name="T0" fmla="*/ 2147483647 w 1298"/>
                  <a:gd name="T1" fmla="*/ 5040311 h 1243"/>
                  <a:gd name="T2" fmla="*/ 2147483647 w 1298"/>
                  <a:gd name="T3" fmla="*/ 37801538 h 1243"/>
                  <a:gd name="T4" fmla="*/ 2147483647 w 1298"/>
                  <a:gd name="T5" fmla="*/ 100806210 h 1243"/>
                  <a:gd name="T6" fmla="*/ 2147173111 w 1298"/>
                  <a:gd name="T7" fmla="*/ 194051162 h 1243"/>
                  <a:gd name="T8" fmla="*/ 1857354458 w 1298"/>
                  <a:gd name="T9" fmla="*/ 309978324 h 1243"/>
                  <a:gd name="T10" fmla="*/ 1577617616 w 1298"/>
                  <a:gd name="T11" fmla="*/ 453628030 h 1243"/>
                  <a:gd name="T12" fmla="*/ 1315521465 w 1298"/>
                  <a:gd name="T13" fmla="*/ 622477596 h 1243"/>
                  <a:gd name="T14" fmla="*/ 1073586556 w 1298"/>
                  <a:gd name="T15" fmla="*/ 816530296 h 1243"/>
                  <a:gd name="T16" fmla="*/ 851812889 w 1298"/>
                  <a:gd name="T17" fmla="*/ 1030742843 h 1243"/>
                  <a:gd name="T18" fmla="*/ 652721215 w 1298"/>
                  <a:gd name="T19" fmla="*/ 1262597068 h 1243"/>
                  <a:gd name="T20" fmla="*/ 473789395 w 1298"/>
                  <a:gd name="T21" fmla="*/ 1507052860 h 1243"/>
                  <a:gd name="T22" fmla="*/ 325100927 w 1298"/>
                  <a:gd name="T23" fmla="*/ 1774189647 h 1243"/>
                  <a:gd name="T24" fmla="*/ 199093112 w 1298"/>
                  <a:gd name="T25" fmla="*/ 2053926016 h 1243"/>
                  <a:gd name="T26" fmla="*/ 103325598 w 1298"/>
                  <a:gd name="T27" fmla="*/ 2147483647 h 1243"/>
                  <a:gd name="T28" fmla="*/ 40322497 w 1298"/>
                  <a:gd name="T29" fmla="*/ 2147483647 h 1243"/>
                  <a:gd name="T30" fmla="*/ 5040312 w 1298"/>
                  <a:gd name="T31" fmla="*/ 2147483647 h 1243"/>
                  <a:gd name="T32" fmla="*/ 40322497 w 1298"/>
                  <a:gd name="T33" fmla="*/ 2147483647 h 1243"/>
                  <a:gd name="T34" fmla="*/ 57962803 w 1298"/>
                  <a:gd name="T35" fmla="*/ 2147483647 h 1243"/>
                  <a:gd name="T36" fmla="*/ 108365934 w 1298"/>
                  <a:gd name="T37" fmla="*/ 2147483647 h 1243"/>
                  <a:gd name="T38" fmla="*/ 183972180 w 1298"/>
                  <a:gd name="T39" fmla="*/ 2147483647 h 1243"/>
                  <a:gd name="T40" fmla="*/ 294857476 w 1298"/>
                  <a:gd name="T41" fmla="*/ 1927918285 h 1243"/>
                  <a:gd name="T42" fmla="*/ 430945961 w 1298"/>
                  <a:gd name="T43" fmla="*/ 1663302447 h 1243"/>
                  <a:gd name="T44" fmla="*/ 594756850 w 1298"/>
                  <a:gd name="T45" fmla="*/ 1406246676 h 1243"/>
                  <a:gd name="T46" fmla="*/ 778728980 w 1298"/>
                  <a:gd name="T47" fmla="*/ 1169352141 h 1243"/>
                  <a:gd name="T48" fmla="*/ 987901275 w 1298"/>
                  <a:gd name="T49" fmla="*/ 947578535 h 1243"/>
                  <a:gd name="T50" fmla="*/ 1219755563 w 1298"/>
                  <a:gd name="T51" fmla="*/ 748485327 h 1243"/>
                  <a:gd name="T52" fmla="*/ 1466730783 w 1298"/>
                  <a:gd name="T53" fmla="*/ 569555143 h 1243"/>
                  <a:gd name="T54" fmla="*/ 1731346692 w 1298"/>
                  <a:gd name="T55" fmla="*/ 415824818 h 1243"/>
                  <a:gd name="T56" fmla="*/ 2018644397 w 1298"/>
                  <a:gd name="T57" fmla="*/ 284776778 h 1243"/>
                  <a:gd name="T58" fmla="*/ 2147483647 w 1298"/>
                  <a:gd name="T59" fmla="*/ 178930234 h 1243"/>
                  <a:gd name="T60" fmla="*/ 2147483647 w 1298"/>
                  <a:gd name="T61" fmla="*/ 105846544 h 1243"/>
                  <a:gd name="T62" fmla="*/ 2147483647 w 1298"/>
                  <a:gd name="T63" fmla="*/ 57962787 h 1243"/>
                  <a:gd name="T64" fmla="*/ 2147483647 w 1298"/>
                  <a:gd name="T65" fmla="*/ 42841847 h 124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98"/>
                  <a:gd name="T100" fmla="*/ 0 h 1243"/>
                  <a:gd name="T101" fmla="*/ 1298 w 1298"/>
                  <a:gd name="T102" fmla="*/ 1243 h 124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98" h="1243">
                    <a:moveTo>
                      <a:pt x="1298" y="0"/>
                    </a:moveTo>
                    <a:lnTo>
                      <a:pt x="1232" y="2"/>
                    </a:lnTo>
                    <a:lnTo>
                      <a:pt x="1165" y="8"/>
                    </a:lnTo>
                    <a:lnTo>
                      <a:pt x="1102" y="15"/>
                    </a:lnTo>
                    <a:lnTo>
                      <a:pt x="1037" y="25"/>
                    </a:lnTo>
                    <a:lnTo>
                      <a:pt x="975" y="40"/>
                    </a:lnTo>
                    <a:lnTo>
                      <a:pt x="914" y="56"/>
                    </a:lnTo>
                    <a:lnTo>
                      <a:pt x="852" y="77"/>
                    </a:lnTo>
                    <a:lnTo>
                      <a:pt x="795" y="98"/>
                    </a:lnTo>
                    <a:lnTo>
                      <a:pt x="737" y="123"/>
                    </a:lnTo>
                    <a:lnTo>
                      <a:pt x="680" y="151"/>
                    </a:lnTo>
                    <a:lnTo>
                      <a:pt x="626" y="180"/>
                    </a:lnTo>
                    <a:lnTo>
                      <a:pt x="574" y="213"/>
                    </a:lnTo>
                    <a:lnTo>
                      <a:pt x="522" y="247"/>
                    </a:lnTo>
                    <a:lnTo>
                      <a:pt x="474" y="284"/>
                    </a:lnTo>
                    <a:lnTo>
                      <a:pt x="426" y="324"/>
                    </a:lnTo>
                    <a:lnTo>
                      <a:pt x="382" y="364"/>
                    </a:lnTo>
                    <a:lnTo>
                      <a:pt x="338" y="409"/>
                    </a:lnTo>
                    <a:lnTo>
                      <a:pt x="298" y="453"/>
                    </a:lnTo>
                    <a:lnTo>
                      <a:pt x="259" y="501"/>
                    </a:lnTo>
                    <a:lnTo>
                      <a:pt x="223" y="549"/>
                    </a:lnTo>
                    <a:lnTo>
                      <a:pt x="188" y="598"/>
                    </a:lnTo>
                    <a:lnTo>
                      <a:pt x="158" y="650"/>
                    </a:lnTo>
                    <a:lnTo>
                      <a:pt x="129" y="704"/>
                    </a:lnTo>
                    <a:lnTo>
                      <a:pt x="102" y="760"/>
                    </a:lnTo>
                    <a:lnTo>
                      <a:pt x="79" y="815"/>
                    </a:lnTo>
                    <a:lnTo>
                      <a:pt x="58" y="873"/>
                    </a:lnTo>
                    <a:lnTo>
                      <a:pt x="41" y="932"/>
                    </a:lnTo>
                    <a:lnTo>
                      <a:pt x="27" y="992"/>
                    </a:lnTo>
                    <a:lnTo>
                      <a:pt x="16" y="1053"/>
                    </a:lnTo>
                    <a:lnTo>
                      <a:pt x="6" y="1117"/>
                    </a:lnTo>
                    <a:lnTo>
                      <a:pt x="2" y="1178"/>
                    </a:lnTo>
                    <a:lnTo>
                      <a:pt x="0" y="1243"/>
                    </a:lnTo>
                    <a:lnTo>
                      <a:pt x="16" y="1243"/>
                    </a:lnTo>
                    <a:lnTo>
                      <a:pt x="18" y="1180"/>
                    </a:lnTo>
                    <a:lnTo>
                      <a:pt x="23" y="1118"/>
                    </a:lnTo>
                    <a:lnTo>
                      <a:pt x="31" y="1057"/>
                    </a:lnTo>
                    <a:lnTo>
                      <a:pt x="43" y="996"/>
                    </a:lnTo>
                    <a:lnTo>
                      <a:pt x="56" y="936"/>
                    </a:lnTo>
                    <a:lnTo>
                      <a:pt x="73" y="879"/>
                    </a:lnTo>
                    <a:lnTo>
                      <a:pt x="94" y="821"/>
                    </a:lnTo>
                    <a:lnTo>
                      <a:pt x="117" y="765"/>
                    </a:lnTo>
                    <a:lnTo>
                      <a:pt x="142" y="712"/>
                    </a:lnTo>
                    <a:lnTo>
                      <a:pt x="171" y="660"/>
                    </a:lnTo>
                    <a:lnTo>
                      <a:pt x="202" y="608"/>
                    </a:lnTo>
                    <a:lnTo>
                      <a:pt x="236" y="558"/>
                    </a:lnTo>
                    <a:lnTo>
                      <a:pt x="271" y="510"/>
                    </a:lnTo>
                    <a:lnTo>
                      <a:pt x="309" y="464"/>
                    </a:lnTo>
                    <a:lnTo>
                      <a:pt x="350" y="418"/>
                    </a:lnTo>
                    <a:lnTo>
                      <a:pt x="392" y="376"/>
                    </a:lnTo>
                    <a:lnTo>
                      <a:pt x="438" y="336"/>
                    </a:lnTo>
                    <a:lnTo>
                      <a:pt x="484" y="297"/>
                    </a:lnTo>
                    <a:lnTo>
                      <a:pt x="532" y="261"/>
                    </a:lnTo>
                    <a:lnTo>
                      <a:pt x="582" y="226"/>
                    </a:lnTo>
                    <a:lnTo>
                      <a:pt x="634" y="194"/>
                    </a:lnTo>
                    <a:lnTo>
                      <a:pt x="687" y="165"/>
                    </a:lnTo>
                    <a:lnTo>
                      <a:pt x="743" y="138"/>
                    </a:lnTo>
                    <a:lnTo>
                      <a:pt x="801" y="113"/>
                    </a:lnTo>
                    <a:lnTo>
                      <a:pt x="858" y="92"/>
                    </a:lnTo>
                    <a:lnTo>
                      <a:pt x="918" y="71"/>
                    </a:lnTo>
                    <a:lnTo>
                      <a:pt x="979" y="56"/>
                    </a:lnTo>
                    <a:lnTo>
                      <a:pt x="1040" y="42"/>
                    </a:lnTo>
                    <a:lnTo>
                      <a:pt x="1104" y="31"/>
                    </a:lnTo>
                    <a:lnTo>
                      <a:pt x="1167" y="23"/>
                    </a:lnTo>
                    <a:lnTo>
                      <a:pt x="1232" y="17"/>
                    </a:lnTo>
                    <a:lnTo>
                      <a:pt x="1298" y="17"/>
                    </a:lnTo>
                    <a:lnTo>
                      <a:pt x="1298" y="0"/>
                    </a:lnTo>
                    <a:close/>
                  </a:path>
                </a:pathLst>
              </a:custGeom>
              <a:solidFill>
                <a:srgbClr val="000000"/>
              </a:solidFill>
              <a:ln w="9525">
                <a:noFill/>
                <a:round/>
              </a:ln>
            </p:spPr>
            <p:txBody>
              <a:bodyPr/>
              <a:lstStyle/>
              <a:p>
                <a:endParaRPr lang="en-US"/>
              </a:p>
            </p:txBody>
          </p:sp>
        </p:grpSp>
        <p:sp>
          <p:nvSpPr>
            <p:cNvPr id="82956" name="Freeform 13"/>
            <p:cNvSpPr/>
            <p:nvPr/>
          </p:nvSpPr>
          <p:spPr bwMode="auto">
            <a:xfrm>
              <a:off x="2979720" y="1665270"/>
              <a:ext cx="3848584" cy="3514725"/>
            </a:xfrm>
            <a:custGeom>
              <a:avLst/>
              <a:gdLst>
                <a:gd name="T0" fmla="*/ 2147483647 w 2363"/>
                <a:gd name="T1" fmla="*/ 15120937 h 2214"/>
                <a:gd name="T2" fmla="*/ 2147483647 w 2363"/>
                <a:gd name="T3" fmla="*/ 88204661 h 2214"/>
                <a:gd name="T4" fmla="*/ 2147483647 w 2363"/>
                <a:gd name="T5" fmla="*/ 216733441 h 2214"/>
                <a:gd name="T6" fmla="*/ 2147483647 w 2363"/>
                <a:gd name="T7" fmla="*/ 405744283 h 2214"/>
                <a:gd name="T8" fmla="*/ 2147483647 w 2363"/>
                <a:gd name="T9" fmla="*/ 637598655 h 2214"/>
                <a:gd name="T10" fmla="*/ 2147483647 w 2363"/>
                <a:gd name="T11" fmla="*/ 914815918 h 2214"/>
                <a:gd name="T12" fmla="*/ 2147483647 w 2363"/>
                <a:gd name="T13" fmla="*/ 1232355466 h 2214"/>
                <a:gd name="T14" fmla="*/ 2147483647 w 2363"/>
                <a:gd name="T15" fmla="*/ 1582657824 h 2214"/>
                <a:gd name="T16" fmla="*/ 2147483647 w 2363"/>
                <a:gd name="T17" fmla="*/ 1963200853 h 2214"/>
                <a:gd name="T18" fmla="*/ 2147483647 w 2363"/>
                <a:gd name="T19" fmla="*/ 2147483647 h 2214"/>
                <a:gd name="T20" fmla="*/ 2147483647 w 2363"/>
                <a:gd name="T21" fmla="*/ 2147483647 h 2214"/>
                <a:gd name="T22" fmla="*/ 2147483647 w 2363"/>
                <a:gd name="T23" fmla="*/ 2147483647 h 2214"/>
                <a:gd name="T24" fmla="*/ 2147483647 w 2363"/>
                <a:gd name="T25" fmla="*/ 2147483647 h 2214"/>
                <a:gd name="T26" fmla="*/ 2147483647 w 2363"/>
                <a:gd name="T27" fmla="*/ 2147483647 h 2214"/>
                <a:gd name="T28" fmla="*/ 2147483647 w 2363"/>
                <a:gd name="T29" fmla="*/ 2147483647 h 2214"/>
                <a:gd name="T30" fmla="*/ 2147483647 w 2363"/>
                <a:gd name="T31" fmla="*/ 2147483647 h 2214"/>
                <a:gd name="T32" fmla="*/ 2147483647 w 2363"/>
                <a:gd name="T33" fmla="*/ 2147483647 h 2214"/>
                <a:gd name="T34" fmla="*/ 2147483647 w 2363"/>
                <a:gd name="T35" fmla="*/ 2147483647 h 2214"/>
                <a:gd name="T36" fmla="*/ 2147483647 w 2363"/>
                <a:gd name="T37" fmla="*/ 2147483647 h 2214"/>
                <a:gd name="T38" fmla="*/ 2147483647 w 2363"/>
                <a:gd name="T39" fmla="*/ 2147483647 h 2214"/>
                <a:gd name="T40" fmla="*/ 2147483647 w 2363"/>
                <a:gd name="T41" fmla="*/ 2147483647 h 2214"/>
                <a:gd name="T42" fmla="*/ 2147483647 w 2363"/>
                <a:gd name="T43" fmla="*/ 2147483647 h 2214"/>
                <a:gd name="T44" fmla="*/ 2147483647 w 2363"/>
                <a:gd name="T45" fmla="*/ 2147483647 h 2214"/>
                <a:gd name="T46" fmla="*/ 1955640975 w 2363"/>
                <a:gd name="T47" fmla="*/ 2147483647 h 2214"/>
                <a:gd name="T48" fmla="*/ 1562496418 w 2363"/>
                <a:gd name="T49" fmla="*/ 2147483647 h 2214"/>
                <a:gd name="T50" fmla="*/ 1199594116 w 2363"/>
                <a:gd name="T51" fmla="*/ 2147483647 h 2214"/>
                <a:gd name="T52" fmla="*/ 877014293 w 2363"/>
                <a:gd name="T53" fmla="*/ 2147483647 h 2214"/>
                <a:gd name="T54" fmla="*/ 597276109 w 2363"/>
                <a:gd name="T55" fmla="*/ 2147483647 h 2214"/>
                <a:gd name="T56" fmla="*/ 362902401 w 2363"/>
                <a:gd name="T57" fmla="*/ 2147483647 h 2214"/>
                <a:gd name="T58" fmla="*/ 183970562 w 2363"/>
                <a:gd name="T59" fmla="*/ 2147483647 h 2214"/>
                <a:gd name="T60" fmla="*/ 63003103 w 2363"/>
                <a:gd name="T61" fmla="*/ 2147483647 h 2214"/>
                <a:gd name="T62" fmla="*/ 5040311 w 2363"/>
                <a:gd name="T63" fmla="*/ 2147483647 h 2214"/>
                <a:gd name="T64" fmla="*/ 15120935 w 2363"/>
                <a:gd name="T65" fmla="*/ 2147483647 h 2214"/>
                <a:gd name="T66" fmla="*/ 98285271 w 2363"/>
                <a:gd name="T67" fmla="*/ 2094248920 h 2214"/>
                <a:gd name="T68" fmla="*/ 239414018 w 2363"/>
                <a:gd name="T69" fmla="*/ 1706145029 h 2214"/>
                <a:gd name="T70" fmla="*/ 435986198 w 2363"/>
                <a:gd name="T71" fmla="*/ 1343243879 h 2214"/>
                <a:gd name="T72" fmla="*/ 682961375 w 2363"/>
                <a:gd name="T73" fmla="*/ 1015622124 h 2214"/>
                <a:gd name="T74" fmla="*/ 977820487 w 2363"/>
                <a:gd name="T75" fmla="*/ 725804878 h 2214"/>
                <a:gd name="T76" fmla="*/ 1315521240 w 2363"/>
                <a:gd name="T77" fmla="*/ 478829675 h 2214"/>
                <a:gd name="T78" fmla="*/ 1688504558 w 2363"/>
                <a:gd name="T79" fmla="*/ 274696216 h 2214"/>
                <a:gd name="T80" fmla="*/ 2094248699 w 2363"/>
                <a:gd name="T81" fmla="*/ 126007807 h 2214"/>
                <a:gd name="T82" fmla="*/ 2147483647 w 2363"/>
                <a:gd name="T83" fmla="*/ 30241874 h 2214"/>
                <a:gd name="T84" fmla="*/ 2147483647 w 2363"/>
                <a:gd name="T85" fmla="*/ 0 h 221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63"/>
                <a:gd name="T130" fmla="*/ 0 h 2214"/>
                <a:gd name="T131" fmla="*/ 2363 w 2363"/>
                <a:gd name="T132" fmla="*/ 2214 h 221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63" h="2214">
                  <a:moveTo>
                    <a:pt x="1183" y="0"/>
                  </a:moveTo>
                  <a:lnTo>
                    <a:pt x="1242" y="2"/>
                  </a:lnTo>
                  <a:lnTo>
                    <a:pt x="1303" y="6"/>
                  </a:lnTo>
                  <a:lnTo>
                    <a:pt x="1361" y="12"/>
                  </a:lnTo>
                  <a:lnTo>
                    <a:pt x="1420" y="23"/>
                  </a:lnTo>
                  <a:lnTo>
                    <a:pt x="1476" y="35"/>
                  </a:lnTo>
                  <a:lnTo>
                    <a:pt x="1532" y="50"/>
                  </a:lnTo>
                  <a:lnTo>
                    <a:pt x="1587" y="67"/>
                  </a:lnTo>
                  <a:lnTo>
                    <a:pt x="1641" y="86"/>
                  </a:lnTo>
                  <a:lnTo>
                    <a:pt x="1693" y="109"/>
                  </a:lnTo>
                  <a:lnTo>
                    <a:pt x="1745" y="134"/>
                  </a:lnTo>
                  <a:lnTo>
                    <a:pt x="1795" y="161"/>
                  </a:lnTo>
                  <a:lnTo>
                    <a:pt x="1841" y="190"/>
                  </a:lnTo>
                  <a:lnTo>
                    <a:pt x="1889" y="221"/>
                  </a:lnTo>
                  <a:lnTo>
                    <a:pt x="1933" y="253"/>
                  </a:lnTo>
                  <a:lnTo>
                    <a:pt x="1975" y="288"/>
                  </a:lnTo>
                  <a:lnTo>
                    <a:pt x="2017" y="324"/>
                  </a:lnTo>
                  <a:lnTo>
                    <a:pt x="2056" y="363"/>
                  </a:lnTo>
                  <a:lnTo>
                    <a:pt x="2092" y="403"/>
                  </a:lnTo>
                  <a:lnTo>
                    <a:pt x="2129" y="445"/>
                  </a:lnTo>
                  <a:lnTo>
                    <a:pt x="2161" y="489"/>
                  </a:lnTo>
                  <a:lnTo>
                    <a:pt x="2192" y="533"/>
                  </a:lnTo>
                  <a:lnTo>
                    <a:pt x="2221" y="580"/>
                  </a:lnTo>
                  <a:lnTo>
                    <a:pt x="2246" y="628"/>
                  </a:lnTo>
                  <a:lnTo>
                    <a:pt x="2271" y="677"/>
                  </a:lnTo>
                  <a:lnTo>
                    <a:pt x="2292" y="727"/>
                  </a:lnTo>
                  <a:lnTo>
                    <a:pt x="2311" y="779"/>
                  </a:lnTo>
                  <a:lnTo>
                    <a:pt x="2326" y="831"/>
                  </a:lnTo>
                  <a:lnTo>
                    <a:pt x="2340" y="885"/>
                  </a:lnTo>
                  <a:lnTo>
                    <a:pt x="2349" y="938"/>
                  </a:lnTo>
                  <a:lnTo>
                    <a:pt x="2357" y="994"/>
                  </a:lnTo>
                  <a:lnTo>
                    <a:pt x="2361" y="1050"/>
                  </a:lnTo>
                  <a:lnTo>
                    <a:pt x="2363" y="1107"/>
                  </a:lnTo>
                  <a:lnTo>
                    <a:pt x="2361" y="1163"/>
                  </a:lnTo>
                  <a:lnTo>
                    <a:pt x="2357" y="1220"/>
                  </a:lnTo>
                  <a:lnTo>
                    <a:pt x="2349" y="1276"/>
                  </a:lnTo>
                  <a:lnTo>
                    <a:pt x="2340" y="1330"/>
                  </a:lnTo>
                  <a:lnTo>
                    <a:pt x="2326" y="1383"/>
                  </a:lnTo>
                  <a:lnTo>
                    <a:pt x="2311" y="1435"/>
                  </a:lnTo>
                  <a:lnTo>
                    <a:pt x="2292" y="1487"/>
                  </a:lnTo>
                  <a:lnTo>
                    <a:pt x="2271" y="1537"/>
                  </a:lnTo>
                  <a:lnTo>
                    <a:pt x="2246" y="1587"/>
                  </a:lnTo>
                  <a:lnTo>
                    <a:pt x="2221" y="1635"/>
                  </a:lnTo>
                  <a:lnTo>
                    <a:pt x="2192" y="1681"/>
                  </a:lnTo>
                  <a:lnTo>
                    <a:pt x="2161" y="1725"/>
                  </a:lnTo>
                  <a:lnTo>
                    <a:pt x="2129" y="1769"/>
                  </a:lnTo>
                  <a:lnTo>
                    <a:pt x="2092" y="1811"/>
                  </a:lnTo>
                  <a:lnTo>
                    <a:pt x="2056" y="1852"/>
                  </a:lnTo>
                  <a:lnTo>
                    <a:pt x="2017" y="1890"/>
                  </a:lnTo>
                  <a:lnTo>
                    <a:pt x="1975" y="1926"/>
                  </a:lnTo>
                  <a:lnTo>
                    <a:pt x="1933" y="1961"/>
                  </a:lnTo>
                  <a:lnTo>
                    <a:pt x="1889" y="1994"/>
                  </a:lnTo>
                  <a:lnTo>
                    <a:pt x="1841" y="2024"/>
                  </a:lnTo>
                  <a:lnTo>
                    <a:pt x="1795" y="2053"/>
                  </a:lnTo>
                  <a:lnTo>
                    <a:pt x="1745" y="2080"/>
                  </a:lnTo>
                  <a:lnTo>
                    <a:pt x="1693" y="2105"/>
                  </a:lnTo>
                  <a:lnTo>
                    <a:pt x="1641" y="2126"/>
                  </a:lnTo>
                  <a:lnTo>
                    <a:pt x="1587" y="2147"/>
                  </a:lnTo>
                  <a:lnTo>
                    <a:pt x="1532" y="2164"/>
                  </a:lnTo>
                  <a:lnTo>
                    <a:pt x="1476" y="2180"/>
                  </a:lnTo>
                  <a:lnTo>
                    <a:pt x="1420" y="2191"/>
                  </a:lnTo>
                  <a:lnTo>
                    <a:pt x="1361" y="2201"/>
                  </a:lnTo>
                  <a:lnTo>
                    <a:pt x="1303" y="2208"/>
                  </a:lnTo>
                  <a:lnTo>
                    <a:pt x="1242" y="2212"/>
                  </a:lnTo>
                  <a:lnTo>
                    <a:pt x="1183" y="2214"/>
                  </a:lnTo>
                  <a:lnTo>
                    <a:pt x="1121" y="2212"/>
                  </a:lnTo>
                  <a:lnTo>
                    <a:pt x="1062" y="2208"/>
                  </a:lnTo>
                  <a:lnTo>
                    <a:pt x="1002" y="2201"/>
                  </a:lnTo>
                  <a:lnTo>
                    <a:pt x="945" y="2191"/>
                  </a:lnTo>
                  <a:lnTo>
                    <a:pt x="887" y="2180"/>
                  </a:lnTo>
                  <a:lnTo>
                    <a:pt x="831" y="2164"/>
                  </a:lnTo>
                  <a:lnTo>
                    <a:pt x="776" y="2147"/>
                  </a:lnTo>
                  <a:lnTo>
                    <a:pt x="724" y="2126"/>
                  </a:lnTo>
                  <a:lnTo>
                    <a:pt x="670" y="2105"/>
                  </a:lnTo>
                  <a:lnTo>
                    <a:pt x="620" y="2080"/>
                  </a:lnTo>
                  <a:lnTo>
                    <a:pt x="570" y="2053"/>
                  </a:lnTo>
                  <a:lnTo>
                    <a:pt x="522" y="2024"/>
                  </a:lnTo>
                  <a:lnTo>
                    <a:pt x="476" y="1994"/>
                  </a:lnTo>
                  <a:lnTo>
                    <a:pt x="432" y="1961"/>
                  </a:lnTo>
                  <a:lnTo>
                    <a:pt x="388" y="1926"/>
                  </a:lnTo>
                  <a:lnTo>
                    <a:pt x="348" y="1890"/>
                  </a:lnTo>
                  <a:lnTo>
                    <a:pt x="308" y="1852"/>
                  </a:lnTo>
                  <a:lnTo>
                    <a:pt x="271" y="1811"/>
                  </a:lnTo>
                  <a:lnTo>
                    <a:pt x="237" y="1769"/>
                  </a:lnTo>
                  <a:lnTo>
                    <a:pt x="204" y="1725"/>
                  </a:lnTo>
                  <a:lnTo>
                    <a:pt x="173" y="1681"/>
                  </a:lnTo>
                  <a:lnTo>
                    <a:pt x="144" y="1635"/>
                  </a:lnTo>
                  <a:lnTo>
                    <a:pt x="118" y="1587"/>
                  </a:lnTo>
                  <a:lnTo>
                    <a:pt x="95" y="1537"/>
                  </a:lnTo>
                  <a:lnTo>
                    <a:pt x="73" y="1487"/>
                  </a:lnTo>
                  <a:lnTo>
                    <a:pt x="54" y="1435"/>
                  </a:lnTo>
                  <a:lnTo>
                    <a:pt x="39" y="1383"/>
                  </a:lnTo>
                  <a:lnTo>
                    <a:pt x="25" y="1330"/>
                  </a:lnTo>
                  <a:lnTo>
                    <a:pt x="14" y="1276"/>
                  </a:lnTo>
                  <a:lnTo>
                    <a:pt x="6" y="1220"/>
                  </a:lnTo>
                  <a:lnTo>
                    <a:pt x="2" y="1163"/>
                  </a:lnTo>
                  <a:lnTo>
                    <a:pt x="0" y="1107"/>
                  </a:lnTo>
                  <a:lnTo>
                    <a:pt x="2" y="1050"/>
                  </a:lnTo>
                  <a:lnTo>
                    <a:pt x="6" y="994"/>
                  </a:lnTo>
                  <a:lnTo>
                    <a:pt x="14" y="938"/>
                  </a:lnTo>
                  <a:lnTo>
                    <a:pt x="25" y="885"/>
                  </a:lnTo>
                  <a:lnTo>
                    <a:pt x="39" y="831"/>
                  </a:lnTo>
                  <a:lnTo>
                    <a:pt x="54" y="779"/>
                  </a:lnTo>
                  <a:lnTo>
                    <a:pt x="73" y="727"/>
                  </a:lnTo>
                  <a:lnTo>
                    <a:pt x="95" y="677"/>
                  </a:lnTo>
                  <a:lnTo>
                    <a:pt x="118" y="628"/>
                  </a:lnTo>
                  <a:lnTo>
                    <a:pt x="144" y="580"/>
                  </a:lnTo>
                  <a:lnTo>
                    <a:pt x="173" y="533"/>
                  </a:lnTo>
                  <a:lnTo>
                    <a:pt x="204" y="489"/>
                  </a:lnTo>
                  <a:lnTo>
                    <a:pt x="237" y="445"/>
                  </a:lnTo>
                  <a:lnTo>
                    <a:pt x="271" y="403"/>
                  </a:lnTo>
                  <a:lnTo>
                    <a:pt x="308" y="363"/>
                  </a:lnTo>
                  <a:lnTo>
                    <a:pt x="348" y="324"/>
                  </a:lnTo>
                  <a:lnTo>
                    <a:pt x="388" y="288"/>
                  </a:lnTo>
                  <a:lnTo>
                    <a:pt x="432" y="253"/>
                  </a:lnTo>
                  <a:lnTo>
                    <a:pt x="476" y="221"/>
                  </a:lnTo>
                  <a:lnTo>
                    <a:pt x="522" y="190"/>
                  </a:lnTo>
                  <a:lnTo>
                    <a:pt x="570" y="161"/>
                  </a:lnTo>
                  <a:lnTo>
                    <a:pt x="620" y="134"/>
                  </a:lnTo>
                  <a:lnTo>
                    <a:pt x="670" y="109"/>
                  </a:lnTo>
                  <a:lnTo>
                    <a:pt x="724" y="86"/>
                  </a:lnTo>
                  <a:lnTo>
                    <a:pt x="776" y="67"/>
                  </a:lnTo>
                  <a:lnTo>
                    <a:pt x="831" y="50"/>
                  </a:lnTo>
                  <a:lnTo>
                    <a:pt x="887" y="35"/>
                  </a:lnTo>
                  <a:lnTo>
                    <a:pt x="945" y="23"/>
                  </a:lnTo>
                  <a:lnTo>
                    <a:pt x="1002" y="12"/>
                  </a:lnTo>
                  <a:lnTo>
                    <a:pt x="1062" y="6"/>
                  </a:lnTo>
                  <a:lnTo>
                    <a:pt x="1121" y="2"/>
                  </a:lnTo>
                  <a:lnTo>
                    <a:pt x="1183" y="0"/>
                  </a:lnTo>
                  <a:close/>
                </a:path>
              </a:pathLst>
            </a:custGeom>
            <a:solidFill>
              <a:srgbClr val="00CCFF"/>
            </a:solidFill>
            <a:ln w="9525">
              <a:noFill/>
              <a:round/>
            </a:ln>
          </p:spPr>
          <p:txBody>
            <a:bodyPr/>
            <a:lstStyle/>
            <a:p>
              <a:endParaRPr lang="en-US"/>
            </a:p>
          </p:txBody>
        </p:sp>
        <p:sp>
          <p:nvSpPr>
            <p:cNvPr id="82957" name="Freeform 14"/>
            <p:cNvSpPr/>
            <p:nvPr/>
          </p:nvSpPr>
          <p:spPr bwMode="auto">
            <a:xfrm>
              <a:off x="4906454" y="1655745"/>
              <a:ext cx="1929993" cy="1766887"/>
            </a:xfrm>
            <a:custGeom>
              <a:avLst/>
              <a:gdLst>
                <a:gd name="T0" fmla="*/ 2147483647 w 1185"/>
                <a:gd name="T1" fmla="*/ 2147483647 h 1113"/>
                <a:gd name="T2" fmla="*/ 2147483647 w 1185"/>
                <a:gd name="T3" fmla="*/ 2147483647 h 1113"/>
                <a:gd name="T4" fmla="*/ 2147483647 w 1185"/>
                <a:gd name="T5" fmla="*/ 2104328950 h 1113"/>
                <a:gd name="T6" fmla="*/ 2147483647 w 1185"/>
                <a:gd name="T7" fmla="*/ 1842232889 h 1113"/>
                <a:gd name="T8" fmla="*/ 2147483647 w 1185"/>
                <a:gd name="T9" fmla="*/ 1592737997 h 1113"/>
                <a:gd name="T10" fmla="*/ 2147483647 w 1185"/>
                <a:gd name="T11" fmla="*/ 1350803172 h 1113"/>
                <a:gd name="T12" fmla="*/ 2147483647 w 1185"/>
                <a:gd name="T13" fmla="*/ 1126508634 h 1113"/>
                <a:gd name="T14" fmla="*/ 2147483647 w 1185"/>
                <a:gd name="T15" fmla="*/ 919855971 h 1113"/>
                <a:gd name="T16" fmla="*/ 2006044875 w 1185"/>
                <a:gd name="T17" fmla="*/ 730844983 h 1113"/>
                <a:gd name="T18" fmla="*/ 1784271158 w 1185"/>
                <a:gd name="T19" fmla="*/ 556953534 h 1113"/>
                <a:gd name="T20" fmla="*/ 1547376108 w 1185"/>
                <a:gd name="T21" fmla="*/ 408265117 h 1113"/>
                <a:gd name="T22" fmla="*/ 1290320208 w 1185"/>
                <a:gd name="T23" fmla="*/ 277217087 h 1113"/>
                <a:gd name="T24" fmla="*/ 1023183685 w 1185"/>
                <a:gd name="T25" fmla="*/ 168849603 h 1113"/>
                <a:gd name="T26" fmla="*/ 743446977 w 1185"/>
                <a:gd name="T27" fmla="*/ 88204636 h 1113"/>
                <a:gd name="T28" fmla="*/ 453628257 w 1185"/>
                <a:gd name="T29" fmla="*/ 30241866 h 1113"/>
                <a:gd name="T30" fmla="*/ 148690040 w 1185"/>
                <a:gd name="T31" fmla="*/ 0 h 1113"/>
                <a:gd name="T32" fmla="*/ 0 w 1185"/>
                <a:gd name="T33" fmla="*/ 30241866 h 1113"/>
                <a:gd name="T34" fmla="*/ 297378493 w 1185"/>
                <a:gd name="T35" fmla="*/ 45362792 h 1113"/>
                <a:gd name="T36" fmla="*/ 594756986 w 1185"/>
                <a:gd name="T37" fmla="*/ 88204636 h 1113"/>
                <a:gd name="T38" fmla="*/ 879535593 w 1185"/>
                <a:gd name="T39" fmla="*/ 156249624 h 1113"/>
                <a:gd name="T40" fmla="*/ 1149191479 w 1185"/>
                <a:gd name="T41" fmla="*/ 246975233 h 1113"/>
                <a:gd name="T42" fmla="*/ 1406247379 w 1185"/>
                <a:gd name="T43" fmla="*/ 362902337 h 1113"/>
                <a:gd name="T44" fmla="*/ 1653222655 w 1185"/>
                <a:gd name="T45" fmla="*/ 504031085 h 1113"/>
                <a:gd name="T46" fmla="*/ 1880037081 w 1185"/>
                <a:gd name="T47" fmla="*/ 662800020 h 1113"/>
                <a:gd name="T48" fmla="*/ 2091730175 w 1185"/>
                <a:gd name="T49" fmla="*/ 841731977 h 1113"/>
                <a:gd name="T50" fmla="*/ 2147483647 w 1185"/>
                <a:gd name="T51" fmla="*/ 1040823383 h 1113"/>
                <a:gd name="T52" fmla="*/ 2147483647 w 1185"/>
                <a:gd name="T53" fmla="*/ 1252516355 h 1113"/>
                <a:gd name="T54" fmla="*/ 2147483647 w 1185"/>
                <a:gd name="T55" fmla="*/ 1484370563 h 1113"/>
                <a:gd name="T56" fmla="*/ 2147483647 w 1185"/>
                <a:gd name="T57" fmla="*/ 1726305785 h 1113"/>
                <a:gd name="T58" fmla="*/ 2147483647 w 1185"/>
                <a:gd name="T59" fmla="*/ 1983361537 h 1113"/>
                <a:gd name="T60" fmla="*/ 2147483647 w 1185"/>
                <a:gd name="T61" fmla="*/ 2147483647 h 1113"/>
                <a:gd name="T62" fmla="*/ 2147483647 w 1185"/>
                <a:gd name="T63" fmla="*/ 2147483647 h 1113"/>
                <a:gd name="T64" fmla="*/ 2147483647 w 1185"/>
                <a:gd name="T65" fmla="*/ 2147483647 h 11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5"/>
                <a:gd name="T100" fmla="*/ 0 h 1113"/>
                <a:gd name="T101" fmla="*/ 1185 w 1185"/>
                <a:gd name="T102" fmla="*/ 1113 h 11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5" h="1113">
                  <a:moveTo>
                    <a:pt x="1185" y="1113"/>
                  </a:moveTo>
                  <a:lnTo>
                    <a:pt x="1185" y="1056"/>
                  </a:lnTo>
                  <a:lnTo>
                    <a:pt x="1180" y="1000"/>
                  </a:lnTo>
                  <a:lnTo>
                    <a:pt x="1172" y="944"/>
                  </a:lnTo>
                  <a:lnTo>
                    <a:pt x="1162" y="889"/>
                  </a:lnTo>
                  <a:lnTo>
                    <a:pt x="1149" y="835"/>
                  </a:lnTo>
                  <a:lnTo>
                    <a:pt x="1134" y="783"/>
                  </a:lnTo>
                  <a:lnTo>
                    <a:pt x="1114" y="731"/>
                  </a:lnTo>
                  <a:lnTo>
                    <a:pt x="1093" y="680"/>
                  </a:lnTo>
                  <a:lnTo>
                    <a:pt x="1068" y="632"/>
                  </a:lnTo>
                  <a:lnTo>
                    <a:pt x="1043" y="584"/>
                  </a:lnTo>
                  <a:lnTo>
                    <a:pt x="1015" y="536"/>
                  </a:lnTo>
                  <a:lnTo>
                    <a:pt x="982" y="492"/>
                  </a:lnTo>
                  <a:lnTo>
                    <a:pt x="949" y="447"/>
                  </a:lnTo>
                  <a:lnTo>
                    <a:pt x="915" y="405"/>
                  </a:lnTo>
                  <a:lnTo>
                    <a:pt x="876" y="365"/>
                  </a:lnTo>
                  <a:lnTo>
                    <a:pt x="838" y="327"/>
                  </a:lnTo>
                  <a:lnTo>
                    <a:pt x="796" y="290"/>
                  </a:lnTo>
                  <a:lnTo>
                    <a:pt x="754" y="254"/>
                  </a:lnTo>
                  <a:lnTo>
                    <a:pt x="708" y="221"/>
                  </a:lnTo>
                  <a:lnTo>
                    <a:pt x="662" y="190"/>
                  </a:lnTo>
                  <a:lnTo>
                    <a:pt x="614" y="162"/>
                  </a:lnTo>
                  <a:lnTo>
                    <a:pt x="564" y="135"/>
                  </a:lnTo>
                  <a:lnTo>
                    <a:pt x="512" y="110"/>
                  </a:lnTo>
                  <a:lnTo>
                    <a:pt x="460" y="87"/>
                  </a:lnTo>
                  <a:lnTo>
                    <a:pt x="406" y="67"/>
                  </a:lnTo>
                  <a:lnTo>
                    <a:pt x="351" y="50"/>
                  </a:lnTo>
                  <a:lnTo>
                    <a:pt x="295" y="35"/>
                  </a:lnTo>
                  <a:lnTo>
                    <a:pt x="237" y="21"/>
                  </a:lnTo>
                  <a:lnTo>
                    <a:pt x="180" y="12"/>
                  </a:lnTo>
                  <a:lnTo>
                    <a:pt x="120" y="6"/>
                  </a:lnTo>
                  <a:lnTo>
                    <a:pt x="59" y="0"/>
                  </a:lnTo>
                  <a:lnTo>
                    <a:pt x="0" y="0"/>
                  </a:lnTo>
                  <a:lnTo>
                    <a:pt x="0" y="12"/>
                  </a:lnTo>
                  <a:lnTo>
                    <a:pt x="59" y="14"/>
                  </a:lnTo>
                  <a:lnTo>
                    <a:pt x="118" y="18"/>
                  </a:lnTo>
                  <a:lnTo>
                    <a:pt x="178" y="25"/>
                  </a:lnTo>
                  <a:lnTo>
                    <a:pt x="236" y="35"/>
                  </a:lnTo>
                  <a:lnTo>
                    <a:pt x="293" y="46"/>
                  </a:lnTo>
                  <a:lnTo>
                    <a:pt x="349" y="62"/>
                  </a:lnTo>
                  <a:lnTo>
                    <a:pt x="402" y="79"/>
                  </a:lnTo>
                  <a:lnTo>
                    <a:pt x="456" y="98"/>
                  </a:lnTo>
                  <a:lnTo>
                    <a:pt x="508" y="121"/>
                  </a:lnTo>
                  <a:lnTo>
                    <a:pt x="558" y="144"/>
                  </a:lnTo>
                  <a:lnTo>
                    <a:pt x="608" y="171"/>
                  </a:lnTo>
                  <a:lnTo>
                    <a:pt x="656" y="200"/>
                  </a:lnTo>
                  <a:lnTo>
                    <a:pt x="702" y="231"/>
                  </a:lnTo>
                  <a:lnTo>
                    <a:pt x="746" y="263"/>
                  </a:lnTo>
                  <a:lnTo>
                    <a:pt x="788" y="298"/>
                  </a:lnTo>
                  <a:lnTo>
                    <a:pt x="830" y="334"/>
                  </a:lnTo>
                  <a:lnTo>
                    <a:pt x="869" y="373"/>
                  </a:lnTo>
                  <a:lnTo>
                    <a:pt x="905" y="413"/>
                  </a:lnTo>
                  <a:lnTo>
                    <a:pt x="940" y="455"/>
                  </a:lnTo>
                  <a:lnTo>
                    <a:pt x="972" y="497"/>
                  </a:lnTo>
                  <a:lnTo>
                    <a:pt x="1003" y="543"/>
                  </a:lnTo>
                  <a:lnTo>
                    <a:pt x="1032" y="589"/>
                  </a:lnTo>
                  <a:lnTo>
                    <a:pt x="1059" y="635"/>
                  </a:lnTo>
                  <a:lnTo>
                    <a:pt x="1082" y="685"/>
                  </a:lnTo>
                  <a:lnTo>
                    <a:pt x="1103" y="735"/>
                  </a:lnTo>
                  <a:lnTo>
                    <a:pt x="1122" y="787"/>
                  </a:lnTo>
                  <a:lnTo>
                    <a:pt x="1137" y="839"/>
                  </a:lnTo>
                  <a:lnTo>
                    <a:pt x="1151" y="891"/>
                  </a:lnTo>
                  <a:lnTo>
                    <a:pt x="1160" y="946"/>
                  </a:lnTo>
                  <a:lnTo>
                    <a:pt x="1168" y="1000"/>
                  </a:lnTo>
                  <a:lnTo>
                    <a:pt x="1172" y="1056"/>
                  </a:lnTo>
                  <a:lnTo>
                    <a:pt x="1174" y="1113"/>
                  </a:lnTo>
                  <a:lnTo>
                    <a:pt x="1185" y="1113"/>
                  </a:lnTo>
                  <a:close/>
                </a:path>
              </a:pathLst>
            </a:custGeom>
            <a:solidFill>
              <a:srgbClr val="000000"/>
            </a:solidFill>
            <a:ln w="9525">
              <a:noFill/>
              <a:round/>
            </a:ln>
          </p:spPr>
          <p:txBody>
            <a:bodyPr/>
            <a:lstStyle/>
            <a:p>
              <a:endParaRPr lang="en-US"/>
            </a:p>
          </p:txBody>
        </p:sp>
        <p:sp>
          <p:nvSpPr>
            <p:cNvPr id="82958" name="Freeform 15"/>
            <p:cNvSpPr/>
            <p:nvPr/>
          </p:nvSpPr>
          <p:spPr bwMode="auto">
            <a:xfrm>
              <a:off x="4906454" y="3422631"/>
              <a:ext cx="1929993" cy="1766888"/>
            </a:xfrm>
            <a:custGeom>
              <a:avLst/>
              <a:gdLst>
                <a:gd name="T0" fmla="*/ 148690040 w 1185"/>
                <a:gd name="T1" fmla="*/ 2147483647 h 1113"/>
                <a:gd name="T2" fmla="*/ 453628257 w 1185"/>
                <a:gd name="T3" fmla="*/ 2147483647 h 1113"/>
                <a:gd name="T4" fmla="*/ 743446977 w 1185"/>
                <a:gd name="T5" fmla="*/ 2147483647 h 1113"/>
                <a:gd name="T6" fmla="*/ 1023183685 w 1185"/>
                <a:gd name="T7" fmla="*/ 2147483647 h 1113"/>
                <a:gd name="T8" fmla="*/ 1290320208 w 1185"/>
                <a:gd name="T9" fmla="*/ 2147483647 h 1113"/>
                <a:gd name="T10" fmla="*/ 1547376108 w 1185"/>
                <a:gd name="T11" fmla="*/ 2147483647 h 1113"/>
                <a:gd name="T12" fmla="*/ 1784271158 w 1185"/>
                <a:gd name="T13" fmla="*/ 2147483647 h 1113"/>
                <a:gd name="T14" fmla="*/ 2006044875 w 1185"/>
                <a:gd name="T15" fmla="*/ 2074089858 h 1113"/>
                <a:gd name="T16" fmla="*/ 2147483647 w 1185"/>
                <a:gd name="T17" fmla="*/ 1885077375 h 1113"/>
                <a:gd name="T18" fmla="*/ 2147483647 w 1185"/>
                <a:gd name="T19" fmla="*/ 1678424595 h 1113"/>
                <a:gd name="T20" fmla="*/ 2147483647 w 1185"/>
                <a:gd name="T21" fmla="*/ 1451610171 h 1113"/>
                <a:gd name="T22" fmla="*/ 2147483647 w 1185"/>
                <a:gd name="T23" fmla="*/ 1214715520 h 1113"/>
                <a:gd name="T24" fmla="*/ 2147483647 w 1185"/>
                <a:gd name="T25" fmla="*/ 962699934 h 1113"/>
                <a:gd name="T26" fmla="*/ 2147483647 w 1185"/>
                <a:gd name="T27" fmla="*/ 700603527 h 1113"/>
                <a:gd name="T28" fmla="*/ 2147483647 w 1185"/>
                <a:gd name="T29" fmla="*/ 425907332 h 1113"/>
                <a:gd name="T30" fmla="*/ 2147483647 w 1185"/>
                <a:gd name="T31" fmla="*/ 146169089 h 1113"/>
                <a:gd name="T32" fmla="*/ 2147483647 w 1185"/>
                <a:gd name="T33" fmla="*/ 0 h 1113"/>
                <a:gd name="T34" fmla="*/ 2147483647 w 1185"/>
                <a:gd name="T35" fmla="*/ 279738193 h 1113"/>
                <a:gd name="T36" fmla="*/ 2147483647 w 1185"/>
                <a:gd name="T37" fmla="*/ 556955437 h 1113"/>
                <a:gd name="T38" fmla="*/ 2147483647 w 1185"/>
                <a:gd name="T39" fmla="*/ 821571008 h 1113"/>
                <a:gd name="T40" fmla="*/ 2147483647 w 1185"/>
                <a:gd name="T41" fmla="*/ 1078627104 h 1113"/>
                <a:gd name="T42" fmla="*/ 2147483647 w 1185"/>
                <a:gd name="T43" fmla="*/ 1320562066 h 1113"/>
                <a:gd name="T44" fmla="*/ 2147483647 w 1185"/>
                <a:gd name="T45" fmla="*/ 1547376093 h 1113"/>
                <a:gd name="T46" fmla="*/ 2147483647 w 1185"/>
                <a:gd name="T47" fmla="*/ 1764109894 h 1113"/>
                <a:gd name="T48" fmla="*/ 2091730175 w 1185"/>
                <a:gd name="T49" fmla="*/ 1958162689 h 1113"/>
                <a:gd name="T50" fmla="*/ 1880037081 w 1185"/>
                <a:gd name="T51" fmla="*/ 2137092961 h 1113"/>
                <a:gd name="T52" fmla="*/ 1653222655 w 1185"/>
                <a:gd name="T53" fmla="*/ 2147483647 h 1113"/>
                <a:gd name="T54" fmla="*/ 1406247379 w 1185"/>
                <a:gd name="T55" fmla="*/ 2147483647 h 1113"/>
                <a:gd name="T56" fmla="*/ 1149191479 w 1185"/>
                <a:gd name="T57" fmla="*/ 2147483647 h 1113"/>
                <a:gd name="T58" fmla="*/ 879535593 w 1185"/>
                <a:gd name="T59" fmla="*/ 2147483647 h 1113"/>
                <a:gd name="T60" fmla="*/ 594756986 w 1185"/>
                <a:gd name="T61" fmla="*/ 2147483647 h 1113"/>
                <a:gd name="T62" fmla="*/ 297378493 w 1185"/>
                <a:gd name="T63" fmla="*/ 2147483647 h 1113"/>
                <a:gd name="T64" fmla="*/ 0 w 1185"/>
                <a:gd name="T65" fmla="*/ 2147483647 h 11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5"/>
                <a:gd name="T100" fmla="*/ 0 h 1113"/>
                <a:gd name="T101" fmla="*/ 1185 w 1185"/>
                <a:gd name="T102" fmla="*/ 1113 h 11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5" h="1113">
                  <a:moveTo>
                    <a:pt x="0" y="1113"/>
                  </a:moveTo>
                  <a:lnTo>
                    <a:pt x="59" y="1111"/>
                  </a:lnTo>
                  <a:lnTo>
                    <a:pt x="120" y="1107"/>
                  </a:lnTo>
                  <a:lnTo>
                    <a:pt x="180" y="1100"/>
                  </a:lnTo>
                  <a:lnTo>
                    <a:pt x="237" y="1090"/>
                  </a:lnTo>
                  <a:lnTo>
                    <a:pt x="295" y="1078"/>
                  </a:lnTo>
                  <a:lnTo>
                    <a:pt x="351" y="1063"/>
                  </a:lnTo>
                  <a:lnTo>
                    <a:pt x="406" y="1046"/>
                  </a:lnTo>
                  <a:lnTo>
                    <a:pt x="460" y="1025"/>
                  </a:lnTo>
                  <a:lnTo>
                    <a:pt x="512" y="1004"/>
                  </a:lnTo>
                  <a:lnTo>
                    <a:pt x="564" y="979"/>
                  </a:lnTo>
                  <a:lnTo>
                    <a:pt x="614" y="952"/>
                  </a:lnTo>
                  <a:lnTo>
                    <a:pt x="662" y="923"/>
                  </a:lnTo>
                  <a:lnTo>
                    <a:pt x="708" y="892"/>
                  </a:lnTo>
                  <a:lnTo>
                    <a:pt x="754" y="858"/>
                  </a:lnTo>
                  <a:lnTo>
                    <a:pt x="796" y="823"/>
                  </a:lnTo>
                  <a:lnTo>
                    <a:pt x="838" y="787"/>
                  </a:lnTo>
                  <a:lnTo>
                    <a:pt x="876" y="748"/>
                  </a:lnTo>
                  <a:lnTo>
                    <a:pt x="915" y="708"/>
                  </a:lnTo>
                  <a:lnTo>
                    <a:pt x="949" y="666"/>
                  </a:lnTo>
                  <a:lnTo>
                    <a:pt x="982" y="622"/>
                  </a:lnTo>
                  <a:lnTo>
                    <a:pt x="1015" y="576"/>
                  </a:lnTo>
                  <a:lnTo>
                    <a:pt x="1043" y="530"/>
                  </a:lnTo>
                  <a:lnTo>
                    <a:pt x="1068" y="482"/>
                  </a:lnTo>
                  <a:lnTo>
                    <a:pt x="1093" y="432"/>
                  </a:lnTo>
                  <a:lnTo>
                    <a:pt x="1114" y="382"/>
                  </a:lnTo>
                  <a:lnTo>
                    <a:pt x="1134" y="330"/>
                  </a:lnTo>
                  <a:lnTo>
                    <a:pt x="1149" y="278"/>
                  </a:lnTo>
                  <a:lnTo>
                    <a:pt x="1162" y="225"/>
                  </a:lnTo>
                  <a:lnTo>
                    <a:pt x="1172" y="169"/>
                  </a:lnTo>
                  <a:lnTo>
                    <a:pt x="1180" y="113"/>
                  </a:lnTo>
                  <a:lnTo>
                    <a:pt x="1185" y="58"/>
                  </a:lnTo>
                  <a:lnTo>
                    <a:pt x="1185" y="0"/>
                  </a:lnTo>
                  <a:lnTo>
                    <a:pt x="1174" y="0"/>
                  </a:lnTo>
                  <a:lnTo>
                    <a:pt x="1172" y="56"/>
                  </a:lnTo>
                  <a:lnTo>
                    <a:pt x="1168" y="111"/>
                  </a:lnTo>
                  <a:lnTo>
                    <a:pt x="1160" y="167"/>
                  </a:lnTo>
                  <a:lnTo>
                    <a:pt x="1151" y="221"/>
                  </a:lnTo>
                  <a:lnTo>
                    <a:pt x="1137" y="275"/>
                  </a:lnTo>
                  <a:lnTo>
                    <a:pt x="1122" y="326"/>
                  </a:lnTo>
                  <a:lnTo>
                    <a:pt x="1103" y="378"/>
                  </a:lnTo>
                  <a:lnTo>
                    <a:pt x="1082" y="428"/>
                  </a:lnTo>
                  <a:lnTo>
                    <a:pt x="1059" y="476"/>
                  </a:lnTo>
                  <a:lnTo>
                    <a:pt x="1032" y="524"/>
                  </a:lnTo>
                  <a:lnTo>
                    <a:pt x="1003" y="570"/>
                  </a:lnTo>
                  <a:lnTo>
                    <a:pt x="972" y="614"/>
                  </a:lnTo>
                  <a:lnTo>
                    <a:pt x="940" y="658"/>
                  </a:lnTo>
                  <a:lnTo>
                    <a:pt x="905" y="700"/>
                  </a:lnTo>
                  <a:lnTo>
                    <a:pt x="869" y="739"/>
                  </a:lnTo>
                  <a:lnTo>
                    <a:pt x="830" y="777"/>
                  </a:lnTo>
                  <a:lnTo>
                    <a:pt x="788" y="814"/>
                  </a:lnTo>
                  <a:lnTo>
                    <a:pt x="746" y="848"/>
                  </a:lnTo>
                  <a:lnTo>
                    <a:pt x="702" y="881"/>
                  </a:lnTo>
                  <a:lnTo>
                    <a:pt x="656" y="913"/>
                  </a:lnTo>
                  <a:lnTo>
                    <a:pt x="608" y="940"/>
                  </a:lnTo>
                  <a:lnTo>
                    <a:pt x="558" y="967"/>
                  </a:lnTo>
                  <a:lnTo>
                    <a:pt x="508" y="992"/>
                  </a:lnTo>
                  <a:lnTo>
                    <a:pt x="456" y="1015"/>
                  </a:lnTo>
                  <a:lnTo>
                    <a:pt x="402" y="1034"/>
                  </a:lnTo>
                  <a:lnTo>
                    <a:pt x="349" y="1052"/>
                  </a:lnTo>
                  <a:lnTo>
                    <a:pt x="293" y="1067"/>
                  </a:lnTo>
                  <a:lnTo>
                    <a:pt x="236" y="1078"/>
                  </a:lnTo>
                  <a:lnTo>
                    <a:pt x="178" y="1088"/>
                  </a:lnTo>
                  <a:lnTo>
                    <a:pt x="118" y="1096"/>
                  </a:lnTo>
                  <a:lnTo>
                    <a:pt x="59" y="1100"/>
                  </a:lnTo>
                  <a:lnTo>
                    <a:pt x="0" y="1101"/>
                  </a:lnTo>
                  <a:lnTo>
                    <a:pt x="0" y="1113"/>
                  </a:lnTo>
                  <a:close/>
                </a:path>
              </a:pathLst>
            </a:custGeom>
            <a:solidFill>
              <a:srgbClr val="000000"/>
            </a:solidFill>
            <a:ln w="9525">
              <a:noFill/>
              <a:round/>
            </a:ln>
          </p:spPr>
          <p:txBody>
            <a:bodyPr/>
            <a:lstStyle/>
            <a:p>
              <a:endParaRPr lang="en-US"/>
            </a:p>
          </p:txBody>
        </p:sp>
        <p:sp>
          <p:nvSpPr>
            <p:cNvPr id="82959" name="Freeform 16"/>
            <p:cNvSpPr/>
            <p:nvPr/>
          </p:nvSpPr>
          <p:spPr bwMode="auto">
            <a:xfrm>
              <a:off x="2971576" y="3422631"/>
              <a:ext cx="1934879" cy="1766888"/>
            </a:xfrm>
            <a:custGeom>
              <a:avLst/>
              <a:gdLst>
                <a:gd name="T0" fmla="*/ 5040312 w 1188"/>
                <a:gd name="T1" fmla="*/ 146169089 h 1113"/>
                <a:gd name="T2" fmla="*/ 32761236 w 1188"/>
                <a:gd name="T3" fmla="*/ 425907332 h 1113"/>
                <a:gd name="T4" fmla="*/ 95765923 w 1188"/>
                <a:gd name="T5" fmla="*/ 700603527 h 1113"/>
                <a:gd name="T6" fmla="*/ 183972174 w 1188"/>
                <a:gd name="T7" fmla="*/ 962699934 h 1113"/>
                <a:gd name="T8" fmla="*/ 294857466 w 1188"/>
                <a:gd name="T9" fmla="*/ 1214715520 h 1113"/>
                <a:gd name="T10" fmla="*/ 433466895 w 1188"/>
                <a:gd name="T11" fmla="*/ 1451610171 h 1113"/>
                <a:gd name="T12" fmla="*/ 594756829 w 1188"/>
                <a:gd name="T13" fmla="*/ 1678424595 h 1113"/>
                <a:gd name="T14" fmla="*/ 778727366 w 1188"/>
                <a:gd name="T15" fmla="*/ 1885077375 h 1113"/>
                <a:gd name="T16" fmla="*/ 980339981 w 1188"/>
                <a:gd name="T17" fmla="*/ 2074089858 h 1113"/>
                <a:gd name="T18" fmla="*/ 1204634589 w 1188"/>
                <a:gd name="T19" fmla="*/ 2147483647 h 1113"/>
                <a:gd name="T20" fmla="*/ 1441529179 w 1188"/>
                <a:gd name="T21" fmla="*/ 2147483647 h 1113"/>
                <a:gd name="T22" fmla="*/ 1696064459 w 1188"/>
                <a:gd name="T23" fmla="*/ 2147483647 h 1113"/>
                <a:gd name="T24" fmla="*/ 1963200912 w 1188"/>
                <a:gd name="T25" fmla="*/ 2147483647 h 1113"/>
                <a:gd name="T26" fmla="*/ 2147483647 w 1188"/>
                <a:gd name="T27" fmla="*/ 2147483647 h 1113"/>
                <a:gd name="T28" fmla="*/ 2147483647 w 1188"/>
                <a:gd name="T29" fmla="*/ 2147483647 h 1113"/>
                <a:gd name="T30" fmla="*/ 2147483647 w 1188"/>
                <a:gd name="T31" fmla="*/ 2147483647 h 1113"/>
                <a:gd name="T32" fmla="*/ 2147483647 w 1188"/>
                <a:gd name="T33" fmla="*/ 2147483647 h 1113"/>
                <a:gd name="T34" fmla="*/ 2147483647 w 1188"/>
                <a:gd name="T35" fmla="*/ 2147483647 h 1113"/>
                <a:gd name="T36" fmla="*/ 2147483647 w 1188"/>
                <a:gd name="T37" fmla="*/ 2147483647 h 1113"/>
                <a:gd name="T38" fmla="*/ 2111890863 w 1188"/>
                <a:gd name="T39" fmla="*/ 2147483647 h 1113"/>
                <a:gd name="T40" fmla="*/ 1842233462 w 1188"/>
                <a:gd name="T41" fmla="*/ 2147483647 h 1113"/>
                <a:gd name="T42" fmla="*/ 1580136922 w 1188"/>
                <a:gd name="T43" fmla="*/ 2147483647 h 1113"/>
                <a:gd name="T44" fmla="*/ 1338203609 w 1188"/>
                <a:gd name="T45" fmla="*/ 2147483647 h 1113"/>
                <a:gd name="T46" fmla="*/ 1106347742 w 1188"/>
                <a:gd name="T47" fmla="*/ 2137092961 h 1113"/>
                <a:gd name="T48" fmla="*/ 899695015 w 1188"/>
                <a:gd name="T49" fmla="*/ 1958162689 h 1113"/>
                <a:gd name="T50" fmla="*/ 705643658 w 1188"/>
                <a:gd name="T51" fmla="*/ 1764109894 h 1113"/>
                <a:gd name="T52" fmla="*/ 536792465 w 1188"/>
                <a:gd name="T53" fmla="*/ 1547376093 h 1113"/>
                <a:gd name="T54" fmla="*/ 385583053 w 1188"/>
                <a:gd name="T55" fmla="*/ 1320562066 h 1113"/>
                <a:gd name="T56" fmla="*/ 264615603 w 1188"/>
                <a:gd name="T57" fmla="*/ 1078627104 h 1113"/>
                <a:gd name="T58" fmla="*/ 163810932 w 1188"/>
                <a:gd name="T59" fmla="*/ 821571008 h 1113"/>
                <a:gd name="T60" fmla="*/ 90725613 w 1188"/>
                <a:gd name="T61" fmla="*/ 556955437 h 1113"/>
                <a:gd name="T62" fmla="*/ 42843445 w 1188"/>
                <a:gd name="T63" fmla="*/ 279738193 h 1113"/>
                <a:gd name="T64" fmla="*/ 27720926 w 1188"/>
                <a:gd name="T65" fmla="*/ 0 h 11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8"/>
                <a:gd name="T100" fmla="*/ 0 h 1113"/>
                <a:gd name="T101" fmla="*/ 1188 w 1188"/>
                <a:gd name="T102" fmla="*/ 1113 h 11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8" h="1113">
                  <a:moveTo>
                    <a:pt x="0" y="0"/>
                  </a:moveTo>
                  <a:lnTo>
                    <a:pt x="2" y="58"/>
                  </a:lnTo>
                  <a:lnTo>
                    <a:pt x="5" y="113"/>
                  </a:lnTo>
                  <a:lnTo>
                    <a:pt x="13" y="169"/>
                  </a:lnTo>
                  <a:lnTo>
                    <a:pt x="25" y="225"/>
                  </a:lnTo>
                  <a:lnTo>
                    <a:pt x="38" y="278"/>
                  </a:lnTo>
                  <a:lnTo>
                    <a:pt x="53" y="330"/>
                  </a:lnTo>
                  <a:lnTo>
                    <a:pt x="73" y="382"/>
                  </a:lnTo>
                  <a:lnTo>
                    <a:pt x="94" y="432"/>
                  </a:lnTo>
                  <a:lnTo>
                    <a:pt x="117" y="482"/>
                  </a:lnTo>
                  <a:lnTo>
                    <a:pt x="144" y="530"/>
                  </a:lnTo>
                  <a:lnTo>
                    <a:pt x="172" y="576"/>
                  </a:lnTo>
                  <a:lnTo>
                    <a:pt x="203" y="622"/>
                  </a:lnTo>
                  <a:lnTo>
                    <a:pt x="236" y="666"/>
                  </a:lnTo>
                  <a:lnTo>
                    <a:pt x="272" y="708"/>
                  </a:lnTo>
                  <a:lnTo>
                    <a:pt x="309" y="748"/>
                  </a:lnTo>
                  <a:lnTo>
                    <a:pt x="349" y="787"/>
                  </a:lnTo>
                  <a:lnTo>
                    <a:pt x="389" y="823"/>
                  </a:lnTo>
                  <a:lnTo>
                    <a:pt x="433" y="858"/>
                  </a:lnTo>
                  <a:lnTo>
                    <a:pt x="478" y="892"/>
                  </a:lnTo>
                  <a:lnTo>
                    <a:pt x="524" y="923"/>
                  </a:lnTo>
                  <a:lnTo>
                    <a:pt x="572" y="952"/>
                  </a:lnTo>
                  <a:lnTo>
                    <a:pt x="621" y="979"/>
                  </a:lnTo>
                  <a:lnTo>
                    <a:pt x="673" y="1004"/>
                  </a:lnTo>
                  <a:lnTo>
                    <a:pt x="725" y="1025"/>
                  </a:lnTo>
                  <a:lnTo>
                    <a:pt x="779" y="1046"/>
                  </a:lnTo>
                  <a:lnTo>
                    <a:pt x="834" y="1063"/>
                  </a:lnTo>
                  <a:lnTo>
                    <a:pt x="890" y="1078"/>
                  </a:lnTo>
                  <a:lnTo>
                    <a:pt x="948" y="1090"/>
                  </a:lnTo>
                  <a:lnTo>
                    <a:pt x="1007" y="1100"/>
                  </a:lnTo>
                  <a:lnTo>
                    <a:pt x="1067" y="1107"/>
                  </a:lnTo>
                  <a:lnTo>
                    <a:pt x="1126" y="1111"/>
                  </a:lnTo>
                  <a:lnTo>
                    <a:pt x="1188" y="1113"/>
                  </a:lnTo>
                  <a:lnTo>
                    <a:pt x="1188" y="1101"/>
                  </a:lnTo>
                  <a:lnTo>
                    <a:pt x="1126" y="1100"/>
                  </a:lnTo>
                  <a:lnTo>
                    <a:pt x="1067" y="1096"/>
                  </a:lnTo>
                  <a:lnTo>
                    <a:pt x="1009" y="1088"/>
                  </a:lnTo>
                  <a:lnTo>
                    <a:pt x="952" y="1078"/>
                  </a:lnTo>
                  <a:lnTo>
                    <a:pt x="894" y="1067"/>
                  </a:lnTo>
                  <a:lnTo>
                    <a:pt x="838" y="1052"/>
                  </a:lnTo>
                  <a:lnTo>
                    <a:pt x="783" y="1034"/>
                  </a:lnTo>
                  <a:lnTo>
                    <a:pt x="731" y="1015"/>
                  </a:lnTo>
                  <a:lnTo>
                    <a:pt x="679" y="992"/>
                  </a:lnTo>
                  <a:lnTo>
                    <a:pt x="627" y="967"/>
                  </a:lnTo>
                  <a:lnTo>
                    <a:pt x="579" y="940"/>
                  </a:lnTo>
                  <a:lnTo>
                    <a:pt x="531" y="913"/>
                  </a:lnTo>
                  <a:lnTo>
                    <a:pt x="485" y="881"/>
                  </a:lnTo>
                  <a:lnTo>
                    <a:pt x="439" y="848"/>
                  </a:lnTo>
                  <a:lnTo>
                    <a:pt x="397" y="814"/>
                  </a:lnTo>
                  <a:lnTo>
                    <a:pt x="357" y="777"/>
                  </a:lnTo>
                  <a:lnTo>
                    <a:pt x="318" y="739"/>
                  </a:lnTo>
                  <a:lnTo>
                    <a:pt x="280" y="700"/>
                  </a:lnTo>
                  <a:lnTo>
                    <a:pt x="245" y="658"/>
                  </a:lnTo>
                  <a:lnTo>
                    <a:pt x="213" y="614"/>
                  </a:lnTo>
                  <a:lnTo>
                    <a:pt x="182" y="570"/>
                  </a:lnTo>
                  <a:lnTo>
                    <a:pt x="153" y="524"/>
                  </a:lnTo>
                  <a:lnTo>
                    <a:pt x="128" y="476"/>
                  </a:lnTo>
                  <a:lnTo>
                    <a:pt x="105" y="428"/>
                  </a:lnTo>
                  <a:lnTo>
                    <a:pt x="84" y="378"/>
                  </a:lnTo>
                  <a:lnTo>
                    <a:pt x="65" y="326"/>
                  </a:lnTo>
                  <a:lnTo>
                    <a:pt x="50" y="275"/>
                  </a:lnTo>
                  <a:lnTo>
                    <a:pt x="36" y="221"/>
                  </a:lnTo>
                  <a:lnTo>
                    <a:pt x="25" y="167"/>
                  </a:lnTo>
                  <a:lnTo>
                    <a:pt x="17" y="111"/>
                  </a:lnTo>
                  <a:lnTo>
                    <a:pt x="13" y="56"/>
                  </a:lnTo>
                  <a:lnTo>
                    <a:pt x="11" y="0"/>
                  </a:lnTo>
                  <a:lnTo>
                    <a:pt x="0" y="0"/>
                  </a:lnTo>
                  <a:close/>
                </a:path>
              </a:pathLst>
            </a:custGeom>
            <a:solidFill>
              <a:srgbClr val="000000"/>
            </a:solidFill>
            <a:ln w="9525">
              <a:noFill/>
              <a:round/>
            </a:ln>
          </p:spPr>
          <p:txBody>
            <a:bodyPr/>
            <a:lstStyle/>
            <a:p>
              <a:endParaRPr lang="en-US"/>
            </a:p>
          </p:txBody>
        </p:sp>
        <p:sp>
          <p:nvSpPr>
            <p:cNvPr id="82960" name="Freeform 17"/>
            <p:cNvSpPr/>
            <p:nvPr/>
          </p:nvSpPr>
          <p:spPr bwMode="auto">
            <a:xfrm>
              <a:off x="2971576" y="1655745"/>
              <a:ext cx="1934879" cy="1766887"/>
            </a:xfrm>
            <a:custGeom>
              <a:avLst/>
              <a:gdLst>
                <a:gd name="T0" fmla="*/ 2147483647 w 1188"/>
                <a:gd name="T1" fmla="*/ 0 h 1113"/>
                <a:gd name="T2" fmla="*/ 2147483647 w 1188"/>
                <a:gd name="T3" fmla="*/ 30241866 h 1113"/>
                <a:gd name="T4" fmla="*/ 2147483647 w 1188"/>
                <a:gd name="T5" fmla="*/ 88204636 h 1113"/>
                <a:gd name="T6" fmla="*/ 1963200912 w 1188"/>
                <a:gd name="T7" fmla="*/ 168849603 h 1113"/>
                <a:gd name="T8" fmla="*/ 1696064459 w 1188"/>
                <a:gd name="T9" fmla="*/ 277217087 h 1113"/>
                <a:gd name="T10" fmla="*/ 1441529179 w 1188"/>
                <a:gd name="T11" fmla="*/ 408265117 h 1113"/>
                <a:gd name="T12" fmla="*/ 1204634589 w 1188"/>
                <a:gd name="T13" fmla="*/ 556953534 h 1113"/>
                <a:gd name="T14" fmla="*/ 980339981 w 1188"/>
                <a:gd name="T15" fmla="*/ 730844983 h 1113"/>
                <a:gd name="T16" fmla="*/ 778727366 w 1188"/>
                <a:gd name="T17" fmla="*/ 919855971 h 1113"/>
                <a:gd name="T18" fmla="*/ 594756829 w 1188"/>
                <a:gd name="T19" fmla="*/ 1126508634 h 1113"/>
                <a:gd name="T20" fmla="*/ 433466895 w 1188"/>
                <a:gd name="T21" fmla="*/ 1350803172 h 1113"/>
                <a:gd name="T22" fmla="*/ 294857466 w 1188"/>
                <a:gd name="T23" fmla="*/ 1592737997 h 1113"/>
                <a:gd name="T24" fmla="*/ 183972174 w 1188"/>
                <a:gd name="T25" fmla="*/ 1842232889 h 1113"/>
                <a:gd name="T26" fmla="*/ 95765923 w 1188"/>
                <a:gd name="T27" fmla="*/ 2104328950 h 1113"/>
                <a:gd name="T28" fmla="*/ 32761236 w 1188"/>
                <a:gd name="T29" fmla="*/ 2147483647 h 1113"/>
                <a:gd name="T30" fmla="*/ 5040312 w 1188"/>
                <a:gd name="T31" fmla="*/ 2147483647 h 1113"/>
                <a:gd name="T32" fmla="*/ 27720926 w 1188"/>
                <a:gd name="T33" fmla="*/ 2147483647 h 1113"/>
                <a:gd name="T34" fmla="*/ 42843445 w 1188"/>
                <a:gd name="T35" fmla="*/ 2147483647 h 1113"/>
                <a:gd name="T36" fmla="*/ 90725613 w 1188"/>
                <a:gd name="T37" fmla="*/ 2147483647 h 1113"/>
                <a:gd name="T38" fmla="*/ 163810932 w 1188"/>
                <a:gd name="T39" fmla="*/ 1983361537 h 1113"/>
                <a:gd name="T40" fmla="*/ 264615603 w 1188"/>
                <a:gd name="T41" fmla="*/ 1726305785 h 1113"/>
                <a:gd name="T42" fmla="*/ 385583053 w 1188"/>
                <a:gd name="T43" fmla="*/ 1484370563 h 1113"/>
                <a:gd name="T44" fmla="*/ 536792465 w 1188"/>
                <a:gd name="T45" fmla="*/ 1252516355 h 1113"/>
                <a:gd name="T46" fmla="*/ 705643658 w 1188"/>
                <a:gd name="T47" fmla="*/ 1040823383 h 1113"/>
                <a:gd name="T48" fmla="*/ 899695015 w 1188"/>
                <a:gd name="T49" fmla="*/ 841731977 h 1113"/>
                <a:gd name="T50" fmla="*/ 1106347742 w 1188"/>
                <a:gd name="T51" fmla="*/ 662800020 h 1113"/>
                <a:gd name="T52" fmla="*/ 1338203609 w 1188"/>
                <a:gd name="T53" fmla="*/ 504031085 h 1113"/>
                <a:gd name="T54" fmla="*/ 1580136922 w 1188"/>
                <a:gd name="T55" fmla="*/ 362902337 h 1113"/>
                <a:gd name="T56" fmla="*/ 1842233462 w 1188"/>
                <a:gd name="T57" fmla="*/ 246975233 h 1113"/>
                <a:gd name="T58" fmla="*/ 2111890863 w 1188"/>
                <a:gd name="T59" fmla="*/ 156249624 h 1113"/>
                <a:gd name="T60" fmla="*/ 2147483647 w 1188"/>
                <a:gd name="T61" fmla="*/ 88204636 h 1113"/>
                <a:gd name="T62" fmla="*/ 2147483647 w 1188"/>
                <a:gd name="T63" fmla="*/ 45362792 h 1113"/>
                <a:gd name="T64" fmla="*/ 2147483647 w 1188"/>
                <a:gd name="T65" fmla="*/ 30241866 h 111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88"/>
                <a:gd name="T100" fmla="*/ 0 h 1113"/>
                <a:gd name="T101" fmla="*/ 1188 w 1188"/>
                <a:gd name="T102" fmla="*/ 1113 h 111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88" h="1113">
                  <a:moveTo>
                    <a:pt x="1188" y="0"/>
                  </a:moveTo>
                  <a:lnTo>
                    <a:pt x="1126" y="0"/>
                  </a:lnTo>
                  <a:lnTo>
                    <a:pt x="1067" y="6"/>
                  </a:lnTo>
                  <a:lnTo>
                    <a:pt x="1007" y="12"/>
                  </a:lnTo>
                  <a:lnTo>
                    <a:pt x="948" y="21"/>
                  </a:lnTo>
                  <a:lnTo>
                    <a:pt x="890" y="35"/>
                  </a:lnTo>
                  <a:lnTo>
                    <a:pt x="834" y="50"/>
                  </a:lnTo>
                  <a:lnTo>
                    <a:pt x="779" y="67"/>
                  </a:lnTo>
                  <a:lnTo>
                    <a:pt x="725" y="87"/>
                  </a:lnTo>
                  <a:lnTo>
                    <a:pt x="673" y="110"/>
                  </a:lnTo>
                  <a:lnTo>
                    <a:pt x="621" y="135"/>
                  </a:lnTo>
                  <a:lnTo>
                    <a:pt x="572" y="162"/>
                  </a:lnTo>
                  <a:lnTo>
                    <a:pt x="524" y="190"/>
                  </a:lnTo>
                  <a:lnTo>
                    <a:pt x="478" y="221"/>
                  </a:lnTo>
                  <a:lnTo>
                    <a:pt x="433" y="254"/>
                  </a:lnTo>
                  <a:lnTo>
                    <a:pt x="389" y="290"/>
                  </a:lnTo>
                  <a:lnTo>
                    <a:pt x="349" y="327"/>
                  </a:lnTo>
                  <a:lnTo>
                    <a:pt x="309" y="365"/>
                  </a:lnTo>
                  <a:lnTo>
                    <a:pt x="272" y="405"/>
                  </a:lnTo>
                  <a:lnTo>
                    <a:pt x="236" y="447"/>
                  </a:lnTo>
                  <a:lnTo>
                    <a:pt x="203" y="492"/>
                  </a:lnTo>
                  <a:lnTo>
                    <a:pt x="172" y="536"/>
                  </a:lnTo>
                  <a:lnTo>
                    <a:pt x="144" y="584"/>
                  </a:lnTo>
                  <a:lnTo>
                    <a:pt x="117" y="632"/>
                  </a:lnTo>
                  <a:lnTo>
                    <a:pt x="94" y="680"/>
                  </a:lnTo>
                  <a:lnTo>
                    <a:pt x="73" y="731"/>
                  </a:lnTo>
                  <a:lnTo>
                    <a:pt x="53" y="783"/>
                  </a:lnTo>
                  <a:lnTo>
                    <a:pt x="38" y="835"/>
                  </a:lnTo>
                  <a:lnTo>
                    <a:pt x="25" y="889"/>
                  </a:lnTo>
                  <a:lnTo>
                    <a:pt x="13" y="944"/>
                  </a:lnTo>
                  <a:lnTo>
                    <a:pt x="5" y="1000"/>
                  </a:lnTo>
                  <a:lnTo>
                    <a:pt x="2" y="1056"/>
                  </a:lnTo>
                  <a:lnTo>
                    <a:pt x="0" y="1113"/>
                  </a:lnTo>
                  <a:lnTo>
                    <a:pt x="11" y="1113"/>
                  </a:lnTo>
                  <a:lnTo>
                    <a:pt x="13" y="1056"/>
                  </a:lnTo>
                  <a:lnTo>
                    <a:pt x="17" y="1000"/>
                  </a:lnTo>
                  <a:lnTo>
                    <a:pt x="25" y="946"/>
                  </a:lnTo>
                  <a:lnTo>
                    <a:pt x="36" y="891"/>
                  </a:lnTo>
                  <a:lnTo>
                    <a:pt x="50" y="839"/>
                  </a:lnTo>
                  <a:lnTo>
                    <a:pt x="65" y="787"/>
                  </a:lnTo>
                  <a:lnTo>
                    <a:pt x="84" y="735"/>
                  </a:lnTo>
                  <a:lnTo>
                    <a:pt x="105" y="685"/>
                  </a:lnTo>
                  <a:lnTo>
                    <a:pt x="128" y="635"/>
                  </a:lnTo>
                  <a:lnTo>
                    <a:pt x="153" y="589"/>
                  </a:lnTo>
                  <a:lnTo>
                    <a:pt x="182" y="543"/>
                  </a:lnTo>
                  <a:lnTo>
                    <a:pt x="213" y="497"/>
                  </a:lnTo>
                  <a:lnTo>
                    <a:pt x="245" y="455"/>
                  </a:lnTo>
                  <a:lnTo>
                    <a:pt x="280" y="413"/>
                  </a:lnTo>
                  <a:lnTo>
                    <a:pt x="318" y="373"/>
                  </a:lnTo>
                  <a:lnTo>
                    <a:pt x="357" y="334"/>
                  </a:lnTo>
                  <a:lnTo>
                    <a:pt x="397" y="298"/>
                  </a:lnTo>
                  <a:lnTo>
                    <a:pt x="439" y="263"/>
                  </a:lnTo>
                  <a:lnTo>
                    <a:pt x="485" y="231"/>
                  </a:lnTo>
                  <a:lnTo>
                    <a:pt x="531" y="200"/>
                  </a:lnTo>
                  <a:lnTo>
                    <a:pt x="579" y="171"/>
                  </a:lnTo>
                  <a:lnTo>
                    <a:pt x="627" y="144"/>
                  </a:lnTo>
                  <a:lnTo>
                    <a:pt x="679" y="121"/>
                  </a:lnTo>
                  <a:lnTo>
                    <a:pt x="731" y="98"/>
                  </a:lnTo>
                  <a:lnTo>
                    <a:pt x="783" y="79"/>
                  </a:lnTo>
                  <a:lnTo>
                    <a:pt x="838" y="62"/>
                  </a:lnTo>
                  <a:lnTo>
                    <a:pt x="894" y="46"/>
                  </a:lnTo>
                  <a:lnTo>
                    <a:pt x="952" y="35"/>
                  </a:lnTo>
                  <a:lnTo>
                    <a:pt x="1009" y="25"/>
                  </a:lnTo>
                  <a:lnTo>
                    <a:pt x="1067" y="18"/>
                  </a:lnTo>
                  <a:lnTo>
                    <a:pt x="1126" y="14"/>
                  </a:lnTo>
                  <a:lnTo>
                    <a:pt x="1188" y="12"/>
                  </a:lnTo>
                  <a:lnTo>
                    <a:pt x="1188" y="0"/>
                  </a:lnTo>
                  <a:close/>
                </a:path>
              </a:pathLst>
            </a:custGeom>
            <a:solidFill>
              <a:srgbClr val="000000"/>
            </a:solidFill>
            <a:ln w="9525">
              <a:noFill/>
              <a:round/>
            </a:ln>
          </p:spPr>
          <p:txBody>
            <a:bodyPr/>
            <a:lstStyle/>
            <a:p>
              <a:endParaRPr lang="en-US"/>
            </a:p>
          </p:txBody>
        </p:sp>
        <p:sp>
          <p:nvSpPr>
            <p:cNvPr id="82961" name="Freeform 18"/>
            <p:cNvSpPr/>
            <p:nvPr/>
          </p:nvSpPr>
          <p:spPr bwMode="auto">
            <a:xfrm>
              <a:off x="3917844" y="2043094"/>
              <a:ext cx="1897418" cy="2755900"/>
            </a:xfrm>
            <a:custGeom>
              <a:avLst/>
              <a:gdLst>
                <a:gd name="T0" fmla="*/ 1620458955 w 1165"/>
                <a:gd name="T1" fmla="*/ 15120939 h 1736"/>
                <a:gd name="T2" fmla="*/ 1832152331 w 1165"/>
                <a:gd name="T3" fmla="*/ 73083742 h 1736"/>
                <a:gd name="T4" fmla="*/ 2041325949 w 1165"/>
                <a:gd name="T5" fmla="*/ 173891576 h 1736"/>
                <a:gd name="T6" fmla="*/ 2147483647 w 1165"/>
                <a:gd name="T7" fmla="*/ 320059059 h 1736"/>
                <a:gd name="T8" fmla="*/ 2147483647 w 1165"/>
                <a:gd name="T9" fmla="*/ 504031307 h 1736"/>
                <a:gd name="T10" fmla="*/ 2147483647 w 1165"/>
                <a:gd name="T11" fmla="*/ 720764683 h 1736"/>
                <a:gd name="T12" fmla="*/ 2147483647 w 1165"/>
                <a:gd name="T13" fmla="*/ 967740125 h 1736"/>
                <a:gd name="T14" fmla="*/ 2147483647 w 1165"/>
                <a:gd name="T15" fmla="*/ 1242436285 h 1736"/>
                <a:gd name="T16" fmla="*/ 2147483647 w 1165"/>
                <a:gd name="T17" fmla="*/ 1542335588 h 1736"/>
                <a:gd name="T18" fmla="*/ 2147483647 w 1165"/>
                <a:gd name="T19" fmla="*/ 1857356221 h 1736"/>
                <a:gd name="T20" fmla="*/ 2147483647 w 1165"/>
                <a:gd name="T21" fmla="*/ 2147483647 h 1736"/>
                <a:gd name="T22" fmla="*/ 2147483647 w 1165"/>
                <a:gd name="T23" fmla="*/ 2147483647 h 1736"/>
                <a:gd name="T24" fmla="*/ 2147483647 w 1165"/>
                <a:gd name="T25" fmla="*/ 2147483647 h 1736"/>
                <a:gd name="T26" fmla="*/ 2147483647 w 1165"/>
                <a:gd name="T27" fmla="*/ 2147483647 h 1736"/>
                <a:gd name="T28" fmla="*/ 2147483647 w 1165"/>
                <a:gd name="T29" fmla="*/ 2147483647 h 1736"/>
                <a:gd name="T30" fmla="*/ 2147483647 w 1165"/>
                <a:gd name="T31" fmla="*/ 2147483647 h 1736"/>
                <a:gd name="T32" fmla="*/ 2147483647 w 1165"/>
                <a:gd name="T33" fmla="*/ 2147483647 h 1736"/>
                <a:gd name="T34" fmla="*/ 2147483647 w 1165"/>
                <a:gd name="T35" fmla="*/ 2147483647 h 1736"/>
                <a:gd name="T36" fmla="*/ 2041325949 w 1165"/>
                <a:gd name="T37" fmla="*/ 2147483647 h 1736"/>
                <a:gd name="T38" fmla="*/ 1832152331 w 1165"/>
                <a:gd name="T39" fmla="*/ 2147483647 h 1736"/>
                <a:gd name="T40" fmla="*/ 1620458955 w 1165"/>
                <a:gd name="T41" fmla="*/ 2147483647 h 1736"/>
                <a:gd name="T42" fmla="*/ 1393645048 w 1165"/>
                <a:gd name="T43" fmla="*/ 2147483647 h 1736"/>
                <a:gd name="T44" fmla="*/ 1174392400 w 1165"/>
                <a:gd name="T45" fmla="*/ 2147483647 h 1736"/>
                <a:gd name="T46" fmla="*/ 962699421 w 1165"/>
                <a:gd name="T47" fmla="*/ 2147483647 h 1736"/>
                <a:gd name="T48" fmla="*/ 768646531 w 1165"/>
                <a:gd name="T49" fmla="*/ 2147483647 h 1736"/>
                <a:gd name="T50" fmla="*/ 589716354 w 1165"/>
                <a:gd name="T51" fmla="*/ 2147483647 h 1736"/>
                <a:gd name="T52" fmla="*/ 430945826 w 1165"/>
                <a:gd name="T53" fmla="*/ 2147483647 h 1736"/>
                <a:gd name="T54" fmla="*/ 289817074 w 1165"/>
                <a:gd name="T55" fmla="*/ 2147483647 h 1736"/>
                <a:gd name="T56" fmla="*/ 178930226 w 1165"/>
                <a:gd name="T57" fmla="*/ 2147483647 h 1736"/>
                <a:gd name="T58" fmla="*/ 88204639 w 1165"/>
                <a:gd name="T59" fmla="*/ 2147483647 h 1736"/>
                <a:gd name="T60" fmla="*/ 30241867 w 1165"/>
                <a:gd name="T61" fmla="*/ 2147483647 h 1736"/>
                <a:gd name="T62" fmla="*/ 0 w 1165"/>
                <a:gd name="T63" fmla="*/ 2147483647 h 1736"/>
                <a:gd name="T64" fmla="*/ 10080621 w 1165"/>
                <a:gd name="T65" fmla="*/ 1968243065 h 1736"/>
                <a:gd name="T66" fmla="*/ 47882154 w 1165"/>
                <a:gd name="T67" fmla="*/ 1643141810 h 1736"/>
                <a:gd name="T68" fmla="*/ 115927157 w 1165"/>
                <a:gd name="T69" fmla="*/ 1338203783 h 1736"/>
                <a:gd name="T70" fmla="*/ 214212439 w 1165"/>
                <a:gd name="T71" fmla="*/ 1058465724 h 1736"/>
                <a:gd name="T72" fmla="*/ 337700804 w 1165"/>
                <a:gd name="T73" fmla="*/ 798890299 h 1736"/>
                <a:gd name="T74" fmla="*/ 483869865 w 1165"/>
                <a:gd name="T75" fmla="*/ 569555351 h 1736"/>
                <a:gd name="T76" fmla="*/ 647679114 w 1165"/>
                <a:gd name="T77" fmla="*/ 378023430 h 1736"/>
                <a:gd name="T78" fmla="*/ 831651188 w 1165"/>
                <a:gd name="T79" fmla="*/ 216733476 h 1736"/>
                <a:gd name="T80" fmla="*/ 1035783108 w 1165"/>
                <a:gd name="T81" fmla="*/ 100806246 h 1736"/>
                <a:gd name="T82" fmla="*/ 1247476087 w 1165"/>
                <a:gd name="T83" fmla="*/ 30241879 h 1736"/>
                <a:gd name="T84" fmla="*/ 1471770632 w 1165"/>
                <a:gd name="T85" fmla="*/ 0 h 17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165"/>
                <a:gd name="T130" fmla="*/ 0 h 1736"/>
                <a:gd name="T131" fmla="*/ 1165 w 1165"/>
                <a:gd name="T132" fmla="*/ 1736 h 17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165" h="1736">
                  <a:moveTo>
                    <a:pt x="584" y="0"/>
                  </a:moveTo>
                  <a:lnTo>
                    <a:pt x="612" y="2"/>
                  </a:lnTo>
                  <a:lnTo>
                    <a:pt x="643" y="6"/>
                  </a:lnTo>
                  <a:lnTo>
                    <a:pt x="672" y="12"/>
                  </a:lnTo>
                  <a:lnTo>
                    <a:pt x="701" y="19"/>
                  </a:lnTo>
                  <a:lnTo>
                    <a:pt x="727" y="29"/>
                  </a:lnTo>
                  <a:lnTo>
                    <a:pt x="756" y="40"/>
                  </a:lnTo>
                  <a:lnTo>
                    <a:pt x="783" y="54"/>
                  </a:lnTo>
                  <a:lnTo>
                    <a:pt x="810" y="69"/>
                  </a:lnTo>
                  <a:lnTo>
                    <a:pt x="835" y="86"/>
                  </a:lnTo>
                  <a:lnTo>
                    <a:pt x="860" y="106"/>
                  </a:lnTo>
                  <a:lnTo>
                    <a:pt x="885" y="127"/>
                  </a:lnTo>
                  <a:lnTo>
                    <a:pt x="908" y="150"/>
                  </a:lnTo>
                  <a:lnTo>
                    <a:pt x="931" y="173"/>
                  </a:lnTo>
                  <a:lnTo>
                    <a:pt x="954" y="200"/>
                  </a:lnTo>
                  <a:lnTo>
                    <a:pt x="975" y="226"/>
                  </a:lnTo>
                  <a:lnTo>
                    <a:pt x="994" y="255"/>
                  </a:lnTo>
                  <a:lnTo>
                    <a:pt x="1013" y="286"/>
                  </a:lnTo>
                  <a:lnTo>
                    <a:pt x="1033" y="317"/>
                  </a:lnTo>
                  <a:lnTo>
                    <a:pt x="1050" y="349"/>
                  </a:lnTo>
                  <a:lnTo>
                    <a:pt x="1065" y="384"/>
                  </a:lnTo>
                  <a:lnTo>
                    <a:pt x="1080" y="420"/>
                  </a:lnTo>
                  <a:lnTo>
                    <a:pt x="1096" y="455"/>
                  </a:lnTo>
                  <a:lnTo>
                    <a:pt x="1107" y="493"/>
                  </a:lnTo>
                  <a:lnTo>
                    <a:pt x="1121" y="531"/>
                  </a:lnTo>
                  <a:lnTo>
                    <a:pt x="1130" y="572"/>
                  </a:lnTo>
                  <a:lnTo>
                    <a:pt x="1140" y="612"/>
                  </a:lnTo>
                  <a:lnTo>
                    <a:pt x="1148" y="652"/>
                  </a:lnTo>
                  <a:lnTo>
                    <a:pt x="1153" y="695"/>
                  </a:lnTo>
                  <a:lnTo>
                    <a:pt x="1159" y="737"/>
                  </a:lnTo>
                  <a:lnTo>
                    <a:pt x="1163" y="781"/>
                  </a:lnTo>
                  <a:lnTo>
                    <a:pt x="1165" y="825"/>
                  </a:lnTo>
                  <a:lnTo>
                    <a:pt x="1165" y="869"/>
                  </a:lnTo>
                  <a:lnTo>
                    <a:pt x="1165" y="913"/>
                  </a:lnTo>
                  <a:lnTo>
                    <a:pt x="1163" y="957"/>
                  </a:lnTo>
                  <a:lnTo>
                    <a:pt x="1159" y="1002"/>
                  </a:lnTo>
                  <a:lnTo>
                    <a:pt x="1153" y="1044"/>
                  </a:lnTo>
                  <a:lnTo>
                    <a:pt x="1148" y="1086"/>
                  </a:lnTo>
                  <a:lnTo>
                    <a:pt x="1140" y="1126"/>
                  </a:lnTo>
                  <a:lnTo>
                    <a:pt x="1130" y="1167"/>
                  </a:lnTo>
                  <a:lnTo>
                    <a:pt x="1121" y="1207"/>
                  </a:lnTo>
                  <a:lnTo>
                    <a:pt x="1107" y="1245"/>
                  </a:lnTo>
                  <a:lnTo>
                    <a:pt x="1096" y="1282"/>
                  </a:lnTo>
                  <a:lnTo>
                    <a:pt x="1080" y="1318"/>
                  </a:lnTo>
                  <a:lnTo>
                    <a:pt x="1065" y="1355"/>
                  </a:lnTo>
                  <a:lnTo>
                    <a:pt x="1050" y="1387"/>
                  </a:lnTo>
                  <a:lnTo>
                    <a:pt x="1033" y="1420"/>
                  </a:lnTo>
                  <a:lnTo>
                    <a:pt x="1013" y="1452"/>
                  </a:lnTo>
                  <a:lnTo>
                    <a:pt x="994" y="1483"/>
                  </a:lnTo>
                  <a:lnTo>
                    <a:pt x="975" y="1512"/>
                  </a:lnTo>
                  <a:lnTo>
                    <a:pt x="954" y="1539"/>
                  </a:lnTo>
                  <a:lnTo>
                    <a:pt x="931" y="1564"/>
                  </a:lnTo>
                  <a:lnTo>
                    <a:pt x="908" y="1589"/>
                  </a:lnTo>
                  <a:lnTo>
                    <a:pt x="885" y="1612"/>
                  </a:lnTo>
                  <a:lnTo>
                    <a:pt x="860" y="1633"/>
                  </a:lnTo>
                  <a:lnTo>
                    <a:pt x="835" y="1652"/>
                  </a:lnTo>
                  <a:lnTo>
                    <a:pt x="810" y="1669"/>
                  </a:lnTo>
                  <a:lnTo>
                    <a:pt x="783" y="1685"/>
                  </a:lnTo>
                  <a:lnTo>
                    <a:pt x="756" y="1698"/>
                  </a:lnTo>
                  <a:lnTo>
                    <a:pt x="727" y="1710"/>
                  </a:lnTo>
                  <a:lnTo>
                    <a:pt x="701" y="1719"/>
                  </a:lnTo>
                  <a:lnTo>
                    <a:pt x="672" y="1727"/>
                  </a:lnTo>
                  <a:lnTo>
                    <a:pt x="643" y="1733"/>
                  </a:lnTo>
                  <a:lnTo>
                    <a:pt x="612" y="1736"/>
                  </a:lnTo>
                  <a:lnTo>
                    <a:pt x="584" y="1736"/>
                  </a:lnTo>
                  <a:lnTo>
                    <a:pt x="553" y="1736"/>
                  </a:lnTo>
                  <a:lnTo>
                    <a:pt x="524" y="1733"/>
                  </a:lnTo>
                  <a:lnTo>
                    <a:pt x="495" y="1727"/>
                  </a:lnTo>
                  <a:lnTo>
                    <a:pt x="466" y="1719"/>
                  </a:lnTo>
                  <a:lnTo>
                    <a:pt x="438" y="1710"/>
                  </a:lnTo>
                  <a:lnTo>
                    <a:pt x="411" y="1698"/>
                  </a:lnTo>
                  <a:lnTo>
                    <a:pt x="382" y="1685"/>
                  </a:lnTo>
                  <a:lnTo>
                    <a:pt x="357" y="1669"/>
                  </a:lnTo>
                  <a:lnTo>
                    <a:pt x="330" y="1652"/>
                  </a:lnTo>
                  <a:lnTo>
                    <a:pt x="305" y="1633"/>
                  </a:lnTo>
                  <a:lnTo>
                    <a:pt x="280" y="1612"/>
                  </a:lnTo>
                  <a:lnTo>
                    <a:pt x="257" y="1589"/>
                  </a:lnTo>
                  <a:lnTo>
                    <a:pt x="234" y="1564"/>
                  </a:lnTo>
                  <a:lnTo>
                    <a:pt x="213" y="1539"/>
                  </a:lnTo>
                  <a:lnTo>
                    <a:pt x="192" y="1512"/>
                  </a:lnTo>
                  <a:lnTo>
                    <a:pt x="171" y="1483"/>
                  </a:lnTo>
                  <a:lnTo>
                    <a:pt x="152" y="1452"/>
                  </a:lnTo>
                  <a:lnTo>
                    <a:pt x="134" y="1420"/>
                  </a:lnTo>
                  <a:lnTo>
                    <a:pt x="115" y="1387"/>
                  </a:lnTo>
                  <a:lnTo>
                    <a:pt x="100" y="1355"/>
                  </a:lnTo>
                  <a:lnTo>
                    <a:pt x="85" y="1318"/>
                  </a:lnTo>
                  <a:lnTo>
                    <a:pt x="71" y="1282"/>
                  </a:lnTo>
                  <a:lnTo>
                    <a:pt x="58" y="1245"/>
                  </a:lnTo>
                  <a:lnTo>
                    <a:pt x="46" y="1207"/>
                  </a:lnTo>
                  <a:lnTo>
                    <a:pt x="35" y="1167"/>
                  </a:lnTo>
                  <a:lnTo>
                    <a:pt x="27" y="1126"/>
                  </a:lnTo>
                  <a:lnTo>
                    <a:pt x="19" y="1086"/>
                  </a:lnTo>
                  <a:lnTo>
                    <a:pt x="12" y="1044"/>
                  </a:lnTo>
                  <a:lnTo>
                    <a:pt x="8" y="1002"/>
                  </a:lnTo>
                  <a:lnTo>
                    <a:pt x="4" y="957"/>
                  </a:lnTo>
                  <a:lnTo>
                    <a:pt x="0" y="913"/>
                  </a:lnTo>
                  <a:lnTo>
                    <a:pt x="0" y="869"/>
                  </a:lnTo>
                  <a:lnTo>
                    <a:pt x="0" y="825"/>
                  </a:lnTo>
                  <a:lnTo>
                    <a:pt x="4" y="781"/>
                  </a:lnTo>
                  <a:lnTo>
                    <a:pt x="8" y="737"/>
                  </a:lnTo>
                  <a:lnTo>
                    <a:pt x="12" y="695"/>
                  </a:lnTo>
                  <a:lnTo>
                    <a:pt x="19" y="652"/>
                  </a:lnTo>
                  <a:lnTo>
                    <a:pt x="27" y="612"/>
                  </a:lnTo>
                  <a:lnTo>
                    <a:pt x="35" y="572"/>
                  </a:lnTo>
                  <a:lnTo>
                    <a:pt x="46" y="531"/>
                  </a:lnTo>
                  <a:lnTo>
                    <a:pt x="58" y="493"/>
                  </a:lnTo>
                  <a:lnTo>
                    <a:pt x="71" y="455"/>
                  </a:lnTo>
                  <a:lnTo>
                    <a:pt x="85" y="420"/>
                  </a:lnTo>
                  <a:lnTo>
                    <a:pt x="100" y="384"/>
                  </a:lnTo>
                  <a:lnTo>
                    <a:pt x="115" y="349"/>
                  </a:lnTo>
                  <a:lnTo>
                    <a:pt x="134" y="317"/>
                  </a:lnTo>
                  <a:lnTo>
                    <a:pt x="152" y="286"/>
                  </a:lnTo>
                  <a:lnTo>
                    <a:pt x="171" y="255"/>
                  </a:lnTo>
                  <a:lnTo>
                    <a:pt x="192" y="226"/>
                  </a:lnTo>
                  <a:lnTo>
                    <a:pt x="213" y="200"/>
                  </a:lnTo>
                  <a:lnTo>
                    <a:pt x="234" y="173"/>
                  </a:lnTo>
                  <a:lnTo>
                    <a:pt x="257" y="150"/>
                  </a:lnTo>
                  <a:lnTo>
                    <a:pt x="280" y="127"/>
                  </a:lnTo>
                  <a:lnTo>
                    <a:pt x="305" y="106"/>
                  </a:lnTo>
                  <a:lnTo>
                    <a:pt x="330" y="86"/>
                  </a:lnTo>
                  <a:lnTo>
                    <a:pt x="357" y="69"/>
                  </a:lnTo>
                  <a:lnTo>
                    <a:pt x="382" y="54"/>
                  </a:lnTo>
                  <a:lnTo>
                    <a:pt x="411" y="40"/>
                  </a:lnTo>
                  <a:lnTo>
                    <a:pt x="438" y="29"/>
                  </a:lnTo>
                  <a:lnTo>
                    <a:pt x="466" y="19"/>
                  </a:lnTo>
                  <a:lnTo>
                    <a:pt x="495" y="12"/>
                  </a:lnTo>
                  <a:lnTo>
                    <a:pt x="524" y="6"/>
                  </a:lnTo>
                  <a:lnTo>
                    <a:pt x="553" y="2"/>
                  </a:lnTo>
                  <a:lnTo>
                    <a:pt x="584" y="0"/>
                  </a:lnTo>
                  <a:close/>
                </a:path>
              </a:pathLst>
            </a:custGeom>
            <a:solidFill>
              <a:srgbClr val="FFFFFF"/>
            </a:solidFill>
            <a:ln w="9525">
              <a:noFill/>
              <a:round/>
            </a:ln>
          </p:spPr>
          <p:txBody>
            <a:bodyPr/>
            <a:lstStyle/>
            <a:p>
              <a:endParaRPr lang="en-US"/>
            </a:p>
          </p:txBody>
        </p:sp>
        <p:sp>
          <p:nvSpPr>
            <p:cNvPr id="82962" name="Freeform 19"/>
            <p:cNvSpPr/>
            <p:nvPr/>
          </p:nvSpPr>
          <p:spPr bwMode="auto">
            <a:xfrm>
              <a:off x="4868995" y="2033569"/>
              <a:ext cx="959295" cy="1389062"/>
            </a:xfrm>
            <a:custGeom>
              <a:avLst/>
              <a:gdLst>
                <a:gd name="T0" fmla="*/ 1479329918 w 589"/>
                <a:gd name="T1" fmla="*/ 2094248506 h 875"/>
                <a:gd name="T2" fmla="*/ 1464208994 w 589"/>
                <a:gd name="T3" fmla="*/ 1872474897 h 875"/>
                <a:gd name="T4" fmla="*/ 1433967148 w 589"/>
                <a:gd name="T5" fmla="*/ 1653221841 h 875"/>
                <a:gd name="T6" fmla="*/ 1391125326 w 589"/>
                <a:gd name="T7" fmla="*/ 1451609469 h 875"/>
                <a:gd name="T8" fmla="*/ 1333160994 w 589"/>
                <a:gd name="T9" fmla="*/ 1252516459 h 875"/>
                <a:gd name="T10" fmla="*/ 1265116046 w 589"/>
                <a:gd name="T11" fmla="*/ 1063505655 h 875"/>
                <a:gd name="T12" fmla="*/ 1189511430 w 589"/>
                <a:gd name="T13" fmla="*/ 889614191 h 875"/>
                <a:gd name="T14" fmla="*/ 1096266531 w 589"/>
                <a:gd name="T15" fmla="*/ 725804735 h 875"/>
                <a:gd name="T16" fmla="*/ 995460377 w 589"/>
                <a:gd name="T17" fmla="*/ 577114817 h 875"/>
                <a:gd name="T18" fmla="*/ 889613915 w 589"/>
                <a:gd name="T19" fmla="*/ 441026467 h 875"/>
                <a:gd name="T20" fmla="*/ 768646331 w 589"/>
                <a:gd name="T21" fmla="*/ 325099254 h 875"/>
                <a:gd name="T22" fmla="*/ 642638638 w 589"/>
                <a:gd name="T23" fmla="*/ 224293068 h 875"/>
                <a:gd name="T24" fmla="*/ 506550330 w 589"/>
                <a:gd name="T25" fmla="*/ 136088400 h 875"/>
                <a:gd name="T26" fmla="*/ 370461923 w 589"/>
                <a:gd name="T27" fmla="*/ 73083716 h 875"/>
                <a:gd name="T28" fmla="*/ 226813946 w 589"/>
                <a:gd name="T29" fmla="*/ 25201553 h 875"/>
                <a:gd name="T30" fmla="*/ 75604641 w 589"/>
                <a:gd name="T31" fmla="*/ 5040311 h 875"/>
                <a:gd name="T32" fmla="*/ 0 w 589"/>
                <a:gd name="T33" fmla="*/ 30241868 h 875"/>
                <a:gd name="T34" fmla="*/ 143648026 w 589"/>
                <a:gd name="T35" fmla="*/ 45362796 h 875"/>
                <a:gd name="T36" fmla="*/ 289816999 w 589"/>
                <a:gd name="T37" fmla="*/ 78124025 h 875"/>
                <a:gd name="T38" fmla="*/ 428426354 w 589"/>
                <a:gd name="T39" fmla="*/ 131048091 h 875"/>
                <a:gd name="T40" fmla="*/ 559474355 w 589"/>
                <a:gd name="T41" fmla="*/ 204131782 h 875"/>
                <a:gd name="T42" fmla="*/ 685482048 w 589"/>
                <a:gd name="T43" fmla="*/ 294857398 h 875"/>
                <a:gd name="T44" fmla="*/ 806449433 w 589"/>
                <a:gd name="T45" fmla="*/ 403224842 h 875"/>
                <a:gd name="T46" fmla="*/ 917336401 w 589"/>
                <a:gd name="T47" fmla="*/ 526711724 h 875"/>
                <a:gd name="T48" fmla="*/ 1023182863 w 589"/>
                <a:gd name="T49" fmla="*/ 667840384 h 875"/>
                <a:gd name="T50" fmla="*/ 1116427762 w 589"/>
                <a:gd name="T51" fmla="*/ 821570611 h 875"/>
                <a:gd name="T52" fmla="*/ 1202112993 w 589"/>
                <a:gd name="T53" fmla="*/ 987901016 h 875"/>
                <a:gd name="T54" fmla="*/ 1275196661 w 589"/>
                <a:gd name="T55" fmla="*/ 1171871511 h 875"/>
                <a:gd name="T56" fmla="*/ 1338201302 w 589"/>
                <a:gd name="T57" fmla="*/ 1358362954 h 875"/>
                <a:gd name="T58" fmla="*/ 1386085019 w 589"/>
                <a:gd name="T59" fmla="*/ 1557455964 h 875"/>
                <a:gd name="T60" fmla="*/ 1421367173 w 589"/>
                <a:gd name="T61" fmla="*/ 1766628402 h 875"/>
                <a:gd name="T62" fmla="*/ 1444047764 w 589"/>
                <a:gd name="T63" fmla="*/ 1983361701 h 875"/>
                <a:gd name="T64" fmla="*/ 1449088071 w 589"/>
                <a:gd name="T65" fmla="*/ 2147483647 h 87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9"/>
                <a:gd name="T100" fmla="*/ 0 h 875"/>
                <a:gd name="T101" fmla="*/ 589 w 589"/>
                <a:gd name="T102" fmla="*/ 875 h 87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9" h="875">
                  <a:moveTo>
                    <a:pt x="589" y="875"/>
                  </a:moveTo>
                  <a:lnTo>
                    <a:pt x="587" y="831"/>
                  </a:lnTo>
                  <a:lnTo>
                    <a:pt x="585" y="787"/>
                  </a:lnTo>
                  <a:lnTo>
                    <a:pt x="581" y="743"/>
                  </a:lnTo>
                  <a:lnTo>
                    <a:pt x="575" y="699"/>
                  </a:lnTo>
                  <a:lnTo>
                    <a:pt x="569" y="656"/>
                  </a:lnTo>
                  <a:lnTo>
                    <a:pt x="562" y="616"/>
                  </a:lnTo>
                  <a:lnTo>
                    <a:pt x="552" y="576"/>
                  </a:lnTo>
                  <a:lnTo>
                    <a:pt x="543" y="536"/>
                  </a:lnTo>
                  <a:lnTo>
                    <a:pt x="529" y="497"/>
                  </a:lnTo>
                  <a:lnTo>
                    <a:pt x="518" y="459"/>
                  </a:lnTo>
                  <a:lnTo>
                    <a:pt x="502" y="422"/>
                  </a:lnTo>
                  <a:lnTo>
                    <a:pt x="487" y="388"/>
                  </a:lnTo>
                  <a:lnTo>
                    <a:pt x="472" y="353"/>
                  </a:lnTo>
                  <a:lnTo>
                    <a:pt x="454" y="321"/>
                  </a:lnTo>
                  <a:lnTo>
                    <a:pt x="435" y="288"/>
                  </a:lnTo>
                  <a:lnTo>
                    <a:pt x="416" y="257"/>
                  </a:lnTo>
                  <a:lnTo>
                    <a:pt x="395" y="229"/>
                  </a:lnTo>
                  <a:lnTo>
                    <a:pt x="374" y="202"/>
                  </a:lnTo>
                  <a:lnTo>
                    <a:pt x="353" y="175"/>
                  </a:lnTo>
                  <a:lnTo>
                    <a:pt x="330" y="152"/>
                  </a:lnTo>
                  <a:lnTo>
                    <a:pt x="305" y="129"/>
                  </a:lnTo>
                  <a:lnTo>
                    <a:pt x="280" y="108"/>
                  </a:lnTo>
                  <a:lnTo>
                    <a:pt x="255" y="89"/>
                  </a:lnTo>
                  <a:lnTo>
                    <a:pt x="228" y="69"/>
                  </a:lnTo>
                  <a:lnTo>
                    <a:pt x="201" y="54"/>
                  </a:lnTo>
                  <a:lnTo>
                    <a:pt x="174" y="41"/>
                  </a:lnTo>
                  <a:lnTo>
                    <a:pt x="147" y="29"/>
                  </a:lnTo>
                  <a:lnTo>
                    <a:pt x="118" y="19"/>
                  </a:lnTo>
                  <a:lnTo>
                    <a:pt x="90" y="10"/>
                  </a:lnTo>
                  <a:lnTo>
                    <a:pt x="59" y="6"/>
                  </a:lnTo>
                  <a:lnTo>
                    <a:pt x="30" y="2"/>
                  </a:lnTo>
                  <a:lnTo>
                    <a:pt x="0" y="0"/>
                  </a:lnTo>
                  <a:lnTo>
                    <a:pt x="0" y="12"/>
                  </a:lnTo>
                  <a:lnTo>
                    <a:pt x="28" y="14"/>
                  </a:lnTo>
                  <a:lnTo>
                    <a:pt x="57" y="18"/>
                  </a:lnTo>
                  <a:lnTo>
                    <a:pt x="86" y="23"/>
                  </a:lnTo>
                  <a:lnTo>
                    <a:pt x="115" y="31"/>
                  </a:lnTo>
                  <a:lnTo>
                    <a:pt x="141" y="41"/>
                  </a:lnTo>
                  <a:lnTo>
                    <a:pt x="170" y="52"/>
                  </a:lnTo>
                  <a:lnTo>
                    <a:pt x="195" y="65"/>
                  </a:lnTo>
                  <a:lnTo>
                    <a:pt x="222" y="81"/>
                  </a:lnTo>
                  <a:lnTo>
                    <a:pt x="247" y="98"/>
                  </a:lnTo>
                  <a:lnTo>
                    <a:pt x="272" y="117"/>
                  </a:lnTo>
                  <a:lnTo>
                    <a:pt x="297" y="136"/>
                  </a:lnTo>
                  <a:lnTo>
                    <a:pt x="320" y="160"/>
                  </a:lnTo>
                  <a:lnTo>
                    <a:pt x="343" y="184"/>
                  </a:lnTo>
                  <a:lnTo>
                    <a:pt x="364" y="209"/>
                  </a:lnTo>
                  <a:lnTo>
                    <a:pt x="385" y="236"/>
                  </a:lnTo>
                  <a:lnTo>
                    <a:pt x="406" y="265"/>
                  </a:lnTo>
                  <a:lnTo>
                    <a:pt x="425" y="296"/>
                  </a:lnTo>
                  <a:lnTo>
                    <a:pt x="443" y="326"/>
                  </a:lnTo>
                  <a:lnTo>
                    <a:pt x="460" y="359"/>
                  </a:lnTo>
                  <a:lnTo>
                    <a:pt x="477" y="392"/>
                  </a:lnTo>
                  <a:lnTo>
                    <a:pt x="491" y="428"/>
                  </a:lnTo>
                  <a:lnTo>
                    <a:pt x="506" y="465"/>
                  </a:lnTo>
                  <a:lnTo>
                    <a:pt x="518" y="501"/>
                  </a:lnTo>
                  <a:lnTo>
                    <a:pt x="531" y="539"/>
                  </a:lnTo>
                  <a:lnTo>
                    <a:pt x="541" y="578"/>
                  </a:lnTo>
                  <a:lnTo>
                    <a:pt x="550" y="618"/>
                  </a:lnTo>
                  <a:lnTo>
                    <a:pt x="558" y="660"/>
                  </a:lnTo>
                  <a:lnTo>
                    <a:pt x="564" y="701"/>
                  </a:lnTo>
                  <a:lnTo>
                    <a:pt x="569" y="743"/>
                  </a:lnTo>
                  <a:lnTo>
                    <a:pt x="573" y="787"/>
                  </a:lnTo>
                  <a:lnTo>
                    <a:pt x="575" y="831"/>
                  </a:lnTo>
                  <a:lnTo>
                    <a:pt x="575" y="875"/>
                  </a:lnTo>
                  <a:lnTo>
                    <a:pt x="589" y="875"/>
                  </a:lnTo>
                  <a:close/>
                </a:path>
              </a:pathLst>
            </a:custGeom>
            <a:solidFill>
              <a:srgbClr val="000000"/>
            </a:solidFill>
            <a:ln w="9525">
              <a:noFill/>
              <a:round/>
            </a:ln>
          </p:spPr>
          <p:txBody>
            <a:bodyPr/>
            <a:lstStyle/>
            <a:p>
              <a:endParaRPr lang="en-US"/>
            </a:p>
          </p:txBody>
        </p:sp>
        <p:sp>
          <p:nvSpPr>
            <p:cNvPr id="82963" name="Freeform 20"/>
            <p:cNvSpPr/>
            <p:nvPr/>
          </p:nvSpPr>
          <p:spPr bwMode="auto">
            <a:xfrm>
              <a:off x="4868995" y="3422632"/>
              <a:ext cx="959295" cy="1389063"/>
            </a:xfrm>
            <a:custGeom>
              <a:avLst/>
              <a:gdLst>
                <a:gd name="T0" fmla="*/ 75604641 w 589"/>
                <a:gd name="T1" fmla="*/ 2147483647 h 875"/>
                <a:gd name="T2" fmla="*/ 226813946 w 589"/>
                <a:gd name="T3" fmla="*/ 2147483647 h 875"/>
                <a:gd name="T4" fmla="*/ 370461923 w 589"/>
                <a:gd name="T5" fmla="*/ 2132053154 h 875"/>
                <a:gd name="T6" fmla="*/ 506550330 w 589"/>
                <a:gd name="T7" fmla="*/ 2069050036 h 875"/>
                <a:gd name="T8" fmla="*/ 642638638 w 589"/>
                <a:gd name="T9" fmla="*/ 1983364717 h 875"/>
                <a:gd name="T10" fmla="*/ 768646331 w 589"/>
                <a:gd name="T11" fmla="*/ 1882558459 h 875"/>
                <a:gd name="T12" fmla="*/ 889613915 w 589"/>
                <a:gd name="T13" fmla="*/ 1761590949 h 875"/>
                <a:gd name="T14" fmla="*/ 995460377 w 589"/>
                <a:gd name="T15" fmla="*/ 1625502103 h 875"/>
                <a:gd name="T16" fmla="*/ 1096266531 w 589"/>
                <a:gd name="T17" fmla="*/ 1479333029 h 875"/>
                <a:gd name="T18" fmla="*/ 1189511430 w 589"/>
                <a:gd name="T19" fmla="*/ 1315522066 h 875"/>
                <a:gd name="T20" fmla="*/ 1265116046 w 589"/>
                <a:gd name="T21" fmla="*/ 1136591751 h 875"/>
                <a:gd name="T22" fmla="*/ 1333160994 w 589"/>
                <a:gd name="T23" fmla="*/ 952619536 h 875"/>
                <a:gd name="T24" fmla="*/ 1391125326 w 589"/>
                <a:gd name="T25" fmla="*/ 753527772 h 875"/>
                <a:gd name="T26" fmla="*/ 1433967148 w 589"/>
                <a:gd name="T27" fmla="*/ 546874943 h 875"/>
                <a:gd name="T28" fmla="*/ 1464208994 w 589"/>
                <a:gd name="T29" fmla="*/ 335181701 h 875"/>
                <a:gd name="T30" fmla="*/ 1479329918 w 589"/>
                <a:gd name="T31" fmla="*/ 110886934 h 875"/>
                <a:gd name="T32" fmla="*/ 1449088071 w 589"/>
                <a:gd name="T33" fmla="*/ 0 h 875"/>
                <a:gd name="T34" fmla="*/ 1444047764 w 589"/>
                <a:gd name="T35" fmla="*/ 221773867 h 875"/>
                <a:gd name="T36" fmla="*/ 1421367173 w 589"/>
                <a:gd name="T37" fmla="*/ 435988059 h 875"/>
                <a:gd name="T38" fmla="*/ 1386085019 w 589"/>
                <a:gd name="T39" fmla="*/ 647681201 h 875"/>
                <a:gd name="T40" fmla="*/ 1338201302 w 589"/>
                <a:gd name="T41" fmla="*/ 846772965 h 875"/>
                <a:gd name="T42" fmla="*/ 1275196661 w 589"/>
                <a:gd name="T43" fmla="*/ 1035785493 h 875"/>
                <a:gd name="T44" fmla="*/ 1202112993 w 589"/>
                <a:gd name="T45" fmla="*/ 1214715808 h 875"/>
                <a:gd name="T46" fmla="*/ 1116427762 w 589"/>
                <a:gd name="T47" fmla="*/ 1383567084 h 875"/>
                <a:gd name="T48" fmla="*/ 1023182863 w 589"/>
                <a:gd name="T49" fmla="*/ 1537295834 h 875"/>
                <a:gd name="T50" fmla="*/ 917336401 w 589"/>
                <a:gd name="T51" fmla="*/ 1678424992 h 875"/>
                <a:gd name="T52" fmla="*/ 806449433 w 589"/>
                <a:gd name="T53" fmla="*/ 1804432815 h 875"/>
                <a:gd name="T54" fmla="*/ 685482048 w 589"/>
                <a:gd name="T55" fmla="*/ 1910279386 h 875"/>
                <a:gd name="T56" fmla="*/ 559474355 w 589"/>
                <a:gd name="T57" fmla="*/ 2003525968 h 875"/>
                <a:gd name="T58" fmla="*/ 428426354 w 589"/>
                <a:gd name="T59" fmla="*/ 2074090349 h 875"/>
                <a:gd name="T60" fmla="*/ 289816999 w 589"/>
                <a:gd name="T61" fmla="*/ 2127012841 h 875"/>
                <a:gd name="T62" fmla="*/ 143648026 w 589"/>
                <a:gd name="T63" fmla="*/ 2147483647 h 875"/>
                <a:gd name="T64" fmla="*/ 0 w 589"/>
                <a:gd name="T65" fmla="*/ 2147483647 h 87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89"/>
                <a:gd name="T100" fmla="*/ 0 h 875"/>
                <a:gd name="T101" fmla="*/ 589 w 589"/>
                <a:gd name="T102" fmla="*/ 875 h 87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89" h="875">
                  <a:moveTo>
                    <a:pt x="0" y="875"/>
                  </a:moveTo>
                  <a:lnTo>
                    <a:pt x="30" y="873"/>
                  </a:lnTo>
                  <a:lnTo>
                    <a:pt x="59" y="869"/>
                  </a:lnTo>
                  <a:lnTo>
                    <a:pt x="90" y="864"/>
                  </a:lnTo>
                  <a:lnTo>
                    <a:pt x="118" y="856"/>
                  </a:lnTo>
                  <a:lnTo>
                    <a:pt x="147" y="846"/>
                  </a:lnTo>
                  <a:lnTo>
                    <a:pt x="174" y="835"/>
                  </a:lnTo>
                  <a:lnTo>
                    <a:pt x="201" y="821"/>
                  </a:lnTo>
                  <a:lnTo>
                    <a:pt x="228" y="804"/>
                  </a:lnTo>
                  <a:lnTo>
                    <a:pt x="255" y="787"/>
                  </a:lnTo>
                  <a:lnTo>
                    <a:pt x="280" y="768"/>
                  </a:lnTo>
                  <a:lnTo>
                    <a:pt x="305" y="747"/>
                  </a:lnTo>
                  <a:lnTo>
                    <a:pt x="330" y="724"/>
                  </a:lnTo>
                  <a:lnTo>
                    <a:pt x="353" y="699"/>
                  </a:lnTo>
                  <a:lnTo>
                    <a:pt x="374" y="674"/>
                  </a:lnTo>
                  <a:lnTo>
                    <a:pt x="395" y="645"/>
                  </a:lnTo>
                  <a:lnTo>
                    <a:pt x="416" y="616"/>
                  </a:lnTo>
                  <a:lnTo>
                    <a:pt x="435" y="587"/>
                  </a:lnTo>
                  <a:lnTo>
                    <a:pt x="454" y="555"/>
                  </a:lnTo>
                  <a:lnTo>
                    <a:pt x="472" y="522"/>
                  </a:lnTo>
                  <a:lnTo>
                    <a:pt x="487" y="488"/>
                  </a:lnTo>
                  <a:lnTo>
                    <a:pt x="502" y="451"/>
                  </a:lnTo>
                  <a:lnTo>
                    <a:pt x="518" y="415"/>
                  </a:lnTo>
                  <a:lnTo>
                    <a:pt x="529" y="378"/>
                  </a:lnTo>
                  <a:lnTo>
                    <a:pt x="543" y="340"/>
                  </a:lnTo>
                  <a:lnTo>
                    <a:pt x="552" y="299"/>
                  </a:lnTo>
                  <a:lnTo>
                    <a:pt x="562" y="259"/>
                  </a:lnTo>
                  <a:lnTo>
                    <a:pt x="569" y="217"/>
                  </a:lnTo>
                  <a:lnTo>
                    <a:pt x="575" y="175"/>
                  </a:lnTo>
                  <a:lnTo>
                    <a:pt x="581" y="133"/>
                  </a:lnTo>
                  <a:lnTo>
                    <a:pt x="585" y="88"/>
                  </a:lnTo>
                  <a:lnTo>
                    <a:pt x="587" y="44"/>
                  </a:lnTo>
                  <a:lnTo>
                    <a:pt x="589" y="0"/>
                  </a:lnTo>
                  <a:lnTo>
                    <a:pt x="575" y="0"/>
                  </a:lnTo>
                  <a:lnTo>
                    <a:pt x="575" y="44"/>
                  </a:lnTo>
                  <a:lnTo>
                    <a:pt x="573" y="88"/>
                  </a:lnTo>
                  <a:lnTo>
                    <a:pt x="569" y="131"/>
                  </a:lnTo>
                  <a:lnTo>
                    <a:pt x="564" y="173"/>
                  </a:lnTo>
                  <a:lnTo>
                    <a:pt x="558" y="215"/>
                  </a:lnTo>
                  <a:lnTo>
                    <a:pt x="550" y="257"/>
                  </a:lnTo>
                  <a:lnTo>
                    <a:pt x="541" y="296"/>
                  </a:lnTo>
                  <a:lnTo>
                    <a:pt x="531" y="336"/>
                  </a:lnTo>
                  <a:lnTo>
                    <a:pt x="518" y="374"/>
                  </a:lnTo>
                  <a:lnTo>
                    <a:pt x="506" y="411"/>
                  </a:lnTo>
                  <a:lnTo>
                    <a:pt x="491" y="447"/>
                  </a:lnTo>
                  <a:lnTo>
                    <a:pt x="477" y="482"/>
                  </a:lnTo>
                  <a:lnTo>
                    <a:pt x="460" y="516"/>
                  </a:lnTo>
                  <a:lnTo>
                    <a:pt x="443" y="549"/>
                  </a:lnTo>
                  <a:lnTo>
                    <a:pt x="425" y="580"/>
                  </a:lnTo>
                  <a:lnTo>
                    <a:pt x="406" y="610"/>
                  </a:lnTo>
                  <a:lnTo>
                    <a:pt x="385" y="639"/>
                  </a:lnTo>
                  <a:lnTo>
                    <a:pt x="364" y="666"/>
                  </a:lnTo>
                  <a:lnTo>
                    <a:pt x="343" y="691"/>
                  </a:lnTo>
                  <a:lnTo>
                    <a:pt x="320" y="716"/>
                  </a:lnTo>
                  <a:lnTo>
                    <a:pt x="297" y="737"/>
                  </a:lnTo>
                  <a:lnTo>
                    <a:pt x="272" y="758"/>
                  </a:lnTo>
                  <a:lnTo>
                    <a:pt x="247" y="777"/>
                  </a:lnTo>
                  <a:lnTo>
                    <a:pt x="222" y="795"/>
                  </a:lnTo>
                  <a:lnTo>
                    <a:pt x="195" y="810"/>
                  </a:lnTo>
                  <a:lnTo>
                    <a:pt x="170" y="823"/>
                  </a:lnTo>
                  <a:lnTo>
                    <a:pt x="141" y="835"/>
                  </a:lnTo>
                  <a:lnTo>
                    <a:pt x="115" y="844"/>
                  </a:lnTo>
                  <a:lnTo>
                    <a:pt x="86" y="852"/>
                  </a:lnTo>
                  <a:lnTo>
                    <a:pt x="57" y="858"/>
                  </a:lnTo>
                  <a:lnTo>
                    <a:pt x="28" y="862"/>
                  </a:lnTo>
                  <a:lnTo>
                    <a:pt x="0" y="862"/>
                  </a:lnTo>
                  <a:lnTo>
                    <a:pt x="0" y="875"/>
                  </a:lnTo>
                  <a:close/>
                </a:path>
              </a:pathLst>
            </a:custGeom>
            <a:solidFill>
              <a:srgbClr val="000000"/>
            </a:solidFill>
            <a:ln w="9525">
              <a:noFill/>
              <a:round/>
            </a:ln>
          </p:spPr>
          <p:txBody>
            <a:bodyPr/>
            <a:lstStyle/>
            <a:p>
              <a:endParaRPr lang="en-US"/>
            </a:p>
          </p:txBody>
        </p:sp>
        <p:sp>
          <p:nvSpPr>
            <p:cNvPr id="82964" name="Freeform 21"/>
            <p:cNvSpPr/>
            <p:nvPr/>
          </p:nvSpPr>
          <p:spPr bwMode="auto">
            <a:xfrm>
              <a:off x="3908071" y="3422632"/>
              <a:ext cx="960925" cy="1389063"/>
            </a:xfrm>
            <a:custGeom>
              <a:avLst/>
              <a:gdLst>
                <a:gd name="T0" fmla="*/ 0 w 590"/>
                <a:gd name="T1" fmla="*/ 110886934 h 875"/>
                <a:gd name="T2" fmla="*/ 15120937 w 590"/>
                <a:gd name="T3" fmla="*/ 335181701 h 875"/>
                <a:gd name="T4" fmla="*/ 45362806 w 590"/>
                <a:gd name="T5" fmla="*/ 546874943 h 875"/>
                <a:gd name="T6" fmla="*/ 88206251 w 590"/>
                <a:gd name="T7" fmla="*/ 753527772 h 875"/>
                <a:gd name="T8" fmla="*/ 146169052 w 590"/>
                <a:gd name="T9" fmla="*/ 952619536 h 875"/>
                <a:gd name="T10" fmla="*/ 214212498 w 590"/>
                <a:gd name="T11" fmla="*/ 1136591751 h 875"/>
                <a:gd name="T12" fmla="*/ 294857465 w 590"/>
                <a:gd name="T13" fmla="*/ 1315522066 h 875"/>
                <a:gd name="T14" fmla="*/ 383063691 w 590"/>
                <a:gd name="T15" fmla="*/ 1479333029 h 875"/>
                <a:gd name="T16" fmla="*/ 483869998 w 590"/>
                <a:gd name="T17" fmla="*/ 1625502103 h 875"/>
                <a:gd name="T18" fmla="*/ 594756827 w 590"/>
                <a:gd name="T19" fmla="*/ 1761590949 h 875"/>
                <a:gd name="T20" fmla="*/ 710683967 w 590"/>
                <a:gd name="T21" fmla="*/ 1882558459 h 875"/>
                <a:gd name="T22" fmla="*/ 836691926 w 590"/>
                <a:gd name="T23" fmla="*/ 1983364717 h 875"/>
                <a:gd name="T24" fmla="*/ 972780307 w 590"/>
                <a:gd name="T25" fmla="*/ 2069050036 h 875"/>
                <a:gd name="T26" fmla="*/ 1113908998 w 590"/>
                <a:gd name="T27" fmla="*/ 2132053154 h 875"/>
                <a:gd name="T28" fmla="*/ 1257557052 w 590"/>
                <a:gd name="T29" fmla="*/ 2147483647 h 875"/>
                <a:gd name="T30" fmla="*/ 1408767951 w 590"/>
                <a:gd name="T31" fmla="*/ 2147483647 h 875"/>
                <a:gd name="T32" fmla="*/ 1486891969 w 590"/>
                <a:gd name="T33" fmla="*/ 2147483647 h 875"/>
                <a:gd name="T34" fmla="*/ 1335682657 w 590"/>
                <a:gd name="T35" fmla="*/ 2147483647 h 875"/>
                <a:gd name="T36" fmla="*/ 1194553965 w 590"/>
                <a:gd name="T37" fmla="*/ 2127012841 h 875"/>
                <a:gd name="T38" fmla="*/ 1055944635 w 590"/>
                <a:gd name="T39" fmla="*/ 2074090349 h 875"/>
                <a:gd name="T40" fmla="*/ 919856254 w 590"/>
                <a:gd name="T41" fmla="*/ 2003525968 h 875"/>
                <a:gd name="T42" fmla="*/ 793848295 w 590"/>
                <a:gd name="T43" fmla="*/ 1910279386 h 875"/>
                <a:gd name="T44" fmla="*/ 672882433 w 590"/>
                <a:gd name="T45" fmla="*/ 1804432815 h 875"/>
                <a:gd name="T46" fmla="*/ 561994016 w 590"/>
                <a:gd name="T47" fmla="*/ 1678424992 h 875"/>
                <a:gd name="T48" fmla="*/ 461187808 w 590"/>
                <a:gd name="T49" fmla="*/ 1537295834 h 875"/>
                <a:gd name="T50" fmla="*/ 362902449 w 590"/>
                <a:gd name="T51" fmla="*/ 1383567084 h 875"/>
                <a:gd name="T52" fmla="*/ 282257482 w 590"/>
                <a:gd name="T53" fmla="*/ 1214715808 h 875"/>
                <a:gd name="T54" fmla="*/ 209172188 w 590"/>
                <a:gd name="T55" fmla="*/ 1035785493 h 875"/>
                <a:gd name="T56" fmla="*/ 146169052 w 590"/>
                <a:gd name="T57" fmla="*/ 846772965 h 875"/>
                <a:gd name="T58" fmla="*/ 98285284 w 590"/>
                <a:gd name="T59" fmla="*/ 647681201 h 875"/>
                <a:gd name="T60" fmla="*/ 57962801 w 590"/>
                <a:gd name="T61" fmla="*/ 435988059 h 875"/>
                <a:gd name="T62" fmla="*/ 40322496 w 590"/>
                <a:gd name="T63" fmla="*/ 221773867 h 875"/>
                <a:gd name="T64" fmla="*/ 30241875 w 590"/>
                <a:gd name="T65" fmla="*/ 0 h 87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90"/>
                <a:gd name="T100" fmla="*/ 0 h 875"/>
                <a:gd name="T101" fmla="*/ 590 w 590"/>
                <a:gd name="T102" fmla="*/ 875 h 87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90" h="875">
                  <a:moveTo>
                    <a:pt x="0" y="0"/>
                  </a:moveTo>
                  <a:lnTo>
                    <a:pt x="0" y="44"/>
                  </a:lnTo>
                  <a:lnTo>
                    <a:pt x="2" y="88"/>
                  </a:lnTo>
                  <a:lnTo>
                    <a:pt x="6" y="133"/>
                  </a:lnTo>
                  <a:lnTo>
                    <a:pt x="12" y="175"/>
                  </a:lnTo>
                  <a:lnTo>
                    <a:pt x="18" y="217"/>
                  </a:lnTo>
                  <a:lnTo>
                    <a:pt x="27" y="259"/>
                  </a:lnTo>
                  <a:lnTo>
                    <a:pt x="35" y="299"/>
                  </a:lnTo>
                  <a:lnTo>
                    <a:pt x="46" y="340"/>
                  </a:lnTo>
                  <a:lnTo>
                    <a:pt x="58" y="378"/>
                  </a:lnTo>
                  <a:lnTo>
                    <a:pt x="71" y="415"/>
                  </a:lnTo>
                  <a:lnTo>
                    <a:pt x="85" y="451"/>
                  </a:lnTo>
                  <a:lnTo>
                    <a:pt x="100" y="488"/>
                  </a:lnTo>
                  <a:lnTo>
                    <a:pt x="117" y="522"/>
                  </a:lnTo>
                  <a:lnTo>
                    <a:pt x="135" y="555"/>
                  </a:lnTo>
                  <a:lnTo>
                    <a:pt x="152" y="587"/>
                  </a:lnTo>
                  <a:lnTo>
                    <a:pt x="173" y="616"/>
                  </a:lnTo>
                  <a:lnTo>
                    <a:pt x="192" y="645"/>
                  </a:lnTo>
                  <a:lnTo>
                    <a:pt x="213" y="674"/>
                  </a:lnTo>
                  <a:lnTo>
                    <a:pt x="236" y="699"/>
                  </a:lnTo>
                  <a:lnTo>
                    <a:pt x="259" y="724"/>
                  </a:lnTo>
                  <a:lnTo>
                    <a:pt x="282" y="747"/>
                  </a:lnTo>
                  <a:lnTo>
                    <a:pt x="307" y="768"/>
                  </a:lnTo>
                  <a:lnTo>
                    <a:pt x="332" y="787"/>
                  </a:lnTo>
                  <a:lnTo>
                    <a:pt x="359" y="804"/>
                  </a:lnTo>
                  <a:lnTo>
                    <a:pt x="386" y="821"/>
                  </a:lnTo>
                  <a:lnTo>
                    <a:pt x="413" y="835"/>
                  </a:lnTo>
                  <a:lnTo>
                    <a:pt x="442" y="846"/>
                  </a:lnTo>
                  <a:lnTo>
                    <a:pt x="471" y="856"/>
                  </a:lnTo>
                  <a:lnTo>
                    <a:pt x="499" y="864"/>
                  </a:lnTo>
                  <a:lnTo>
                    <a:pt x="528" y="869"/>
                  </a:lnTo>
                  <a:lnTo>
                    <a:pt x="559" y="873"/>
                  </a:lnTo>
                  <a:lnTo>
                    <a:pt x="590" y="875"/>
                  </a:lnTo>
                  <a:lnTo>
                    <a:pt x="590" y="862"/>
                  </a:lnTo>
                  <a:lnTo>
                    <a:pt x="559" y="862"/>
                  </a:lnTo>
                  <a:lnTo>
                    <a:pt x="530" y="858"/>
                  </a:lnTo>
                  <a:lnTo>
                    <a:pt x="501" y="852"/>
                  </a:lnTo>
                  <a:lnTo>
                    <a:pt x="474" y="844"/>
                  </a:lnTo>
                  <a:lnTo>
                    <a:pt x="446" y="835"/>
                  </a:lnTo>
                  <a:lnTo>
                    <a:pt x="419" y="823"/>
                  </a:lnTo>
                  <a:lnTo>
                    <a:pt x="392" y="810"/>
                  </a:lnTo>
                  <a:lnTo>
                    <a:pt x="365" y="795"/>
                  </a:lnTo>
                  <a:lnTo>
                    <a:pt x="340" y="777"/>
                  </a:lnTo>
                  <a:lnTo>
                    <a:pt x="315" y="758"/>
                  </a:lnTo>
                  <a:lnTo>
                    <a:pt x="292" y="737"/>
                  </a:lnTo>
                  <a:lnTo>
                    <a:pt x="267" y="716"/>
                  </a:lnTo>
                  <a:lnTo>
                    <a:pt x="246" y="691"/>
                  </a:lnTo>
                  <a:lnTo>
                    <a:pt x="223" y="666"/>
                  </a:lnTo>
                  <a:lnTo>
                    <a:pt x="202" y="639"/>
                  </a:lnTo>
                  <a:lnTo>
                    <a:pt x="183" y="610"/>
                  </a:lnTo>
                  <a:lnTo>
                    <a:pt x="164" y="580"/>
                  </a:lnTo>
                  <a:lnTo>
                    <a:pt x="144" y="549"/>
                  </a:lnTo>
                  <a:lnTo>
                    <a:pt x="127" y="516"/>
                  </a:lnTo>
                  <a:lnTo>
                    <a:pt x="112" y="482"/>
                  </a:lnTo>
                  <a:lnTo>
                    <a:pt x="96" y="447"/>
                  </a:lnTo>
                  <a:lnTo>
                    <a:pt x="83" y="411"/>
                  </a:lnTo>
                  <a:lnTo>
                    <a:pt x="69" y="374"/>
                  </a:lnTo>
                  <a:lnTo>
                    <a:pt x="58" y="336"/>
                  </a:lnTo>
                  <a:lnTo>
                    <a:pt x="48" y="296"/>
                  </a:lnTo>
                  <a:lnTo>
                    <a:pt x="39" y="257"/>
                  </a:lnTo>
                  <a:lnTo>
                    <a:pt x="31" y="215"/>
                  </a:lnTo>
                  <a:lnTo>
                    <a:pt x="23" y="173"/>
                  </a:lnTo>
                  <a:lnTo>
                    <a:pt x="20" y="131"/>
                  </a:lnTo>
                  <a:lnTo>
                    <a:pt x="16" y="88"/>
                  </a:lnTo>
                  <a:lnTo>
                    <a:pt x="14" y="44"/>
                  </a:lnTo>
                  <a:lnTo>
                    <a:pt x="12" y="0"/>
                  </a:lnTo>
                  <a:lnTo>
                    <a:pt x="0" y="0"/>
                  </a:lnTo>
                  <a:close/>
                </a:path>
              </a:pathLst>
            </a:custGeom>
            <a:solidFill>
              <a:srgbClr val="000000"/>
            </a:solidFill>
            <a:ln w="9525">
              <a:noFill/>
              <a:round/>
            </a:ln>
          </p:spPr>
          <p:txBody>
            <a:bodyPr/>
            <a:lstStyle/>
            <a:p>
              <a:endParaRPr lang="en-US"/>
            </a:p>
          </p:txBody>
        </p:sp>
        <p:sp>
          <p:nvSpPr>
            <p:cNvPr id="82965" name="Freeform 22"/>
            <p:cNvSpPr/>
            <p:nvPr/>
          </p:nvSpPr>
          <p:spPr bwMode="auto">
            <a:xfrm>
              <a:off x="3908071" y="2033569"/>
              <a:ext cx="960925" cy="1389062"/>
            </a:xfrm>
            <a:custGeom>
              <a:avLst/>
              <a:gdLst>
                <a:gd name="T0" fmla="*/ 1408767951 w 590"/>
                <a:gd name="T1" fmla="*/ 5040311 h 875"/>
                <a:gd name="T2" fmla="*/ 1257557052 w 590"/>
                <a:gd name="T3" fmla="*/ 25201553 h 875"/>
                <a:gd name="T4" fmla="*/ 1113908998 w 590"/>
                <a:gd name="T5" fmla="*/ 73083716 h 875"/>
                <a:gd name="T6" fmla="*/ 972780307 w 590"/>
                <a:gd name="T7" fmla="*/ 136088400 h 875"/>
                <a:gd name="T8" fmla="*/ 836691926 w 590"/>
                <a:gd name="T9" fmla="*/ 224293068 h 875"/>
                <a:gd name="T10" fmla="*/ 710683967 w 590"/>
                <a:gd name="T11" fmla="*/ 325099254 h 875"/>
                <a:gd name="T12" fmla="*/ 594756827 w 590"/>
                <a:gd name="T13" fmla="*/ 441026467 h 875"/>
                <a:gd name="T14" fmla="*/ 483869998 w 590"/>
                <a:gd name="T15" fmla="*/ 577114817 h 875"/>
                <a:gd name="T16" fmla="*/ 383063691 w 590"/>
                <a:gd name="T17" fmla="*/ 725804735 h 875"/>
                <a:gd name="T18" fmla="*/ 294857465 w 590"/>
                <a:gd name="T19" fmla="*/ 889614191 h 875"/>
                <a:gd name="T20" fmla="*/ 214212498 w 590"/>
                <a:gd name="T21" fmla="*/ 1063505655 h 875"/>
                <a:gd name="T22" fmla="*/ 146169052 w 590"/>
                <a:gd name="T23" fmla="*/ 1252516459 h 875"/>
                <a:gd name="T24" fmla="*/ 88206251 w 590"/>
                <a:gd name="T25" fmla="*/ 1451609469 h 875"/>
                <a:gd name="T26" fmla="*/ 45362806 w 590"/>
                <a:gd name="T27" fmla="*/ 1653221841 h 875"/>
                <a:gd name="T28" fmla="*/ 15120937 w 590"/>
                <a:gd name="T29" fmla="*/ 1872474897 h 875"/>
                <a:gd name="T30" fmla="*/ 0 w 590"/>
                <a:gd name="T31" fmla="*/ 2094248506 h 875"/>
                <a:gd name="T32" fmla="*/ 30241875 w 590"/>
                <a:gd name="T33" fmla="*/ 2147483647 h 875"/>
                <a:gd name="T34" fmla="*/ 40322496 w 590"/>
                <a:gd name="T35" fmla="*/ 1983361701 h 875"/>
                <a:gd name="T36" fmla="*/ 57962801 w 590"/>
                <a:gd name="T37" fmla="*/ 1766628402 h 875"/>
                <a:gd name="T38" fmla="*/ 98285284 w 590"/>
                <a:gd name="T39" fmla="*/ 1557455964 h 875"/>
                <a:gd name="T40" fmla="*/ 146169052 w 590"/>
                <a:gd name="T41" fmla="*/ 1358362954 h 875"/>
                <a:gd name="T42" fmla="*/ 209172188 w 590"/>
                <a:gd name="T43" fmla="*/ 1171871511 h 875"/>
                <a:gd name="T44" fmla="*/ 282257482 w 590"/>
                <a:gd name="T45" fmla="*/ 987901016 h 875"/>
                <a:gd name="T46" fmla="*/ 362902449 w 590"/>
                <a:gd name="T47" fmla="*/ 821570611 h 875"/>
                <a:gd name="T48" fmla="*/ 461187808 w 590"/>
                <a:gd name="T49" fmla="*/ 667840384 h 875"/>
                <a:gd name="T50" fmla="*/ 561994016 w 590"/>
                <a:gd name="T51" fmla="*/ 526711724 h 875"/>
                <a:gd name="T52" fmla="*/ 672882433 w 590"/>
                <a:gd name="T53" fmla="*/ 403224842 h 875"/>
                <a:gd name="T54" fmla="*/ 793848295 w 590"/>
                <a:gd name="T55" fmla="*/ 294857398 h 875"/>
                <a:gd name="T56" fmla="*/ 919856254 w 590"/>
                <a:gd name="T57" fmla="*/ 204131782 h 875"/>
                <a:gd name="T58" fmla="*/ 1055944635 w 590"/>
                <a:gd name="T59" fmla="*/ 131048091 h 875"/>
                <a:gd name="T60" fmla="*/ 1194553965 w 590"/>
                <a:gd name="T61" fmla="*/ 78124025 h 875"/>
                <a:gd name="T62" fmla="*/ 1335682657 w 590"/>
                <a:gd name="T63" fmla="*/ 45362796 h 875"/>
                <a:gd name="T64" fmla="*/ 1486891969 w 590"/>
                <a:gd name="T65" fmla="*/ 30241868 h 87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90"/>
                <a:gd name="T100" fmla="*/ 0 h 875"/>
                <a:gd name="T101" fmla="*/ 590 w 590"/>
                <a:gd name="T102" fmla="*/ 875 h 87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90" h="875">
                  <a:moveTo>
                    <a:pt x="590" y="0"/>
                  </a:moveTo>
                  <a:lnTo>
                    <a:pt x="559" y="2"/>
                  </a:lnTo>
                  <a:lnTo>
                    <a:pt x="528" y="6"/>
                  </a:lnTo>
                  <a:lnTo>
                    <a:pt x="499" y="10"/>
                  </a:lnTo>
                  <a:lnTo>
                    <a:pt x="471" y="19"/>
                  </a:lnTo>
                  <a:lnTo>
                    <a:pt x="442" y="29"/>
                  </a:lnTo>
                  <a:lnTo>
                    <a:pt x="413" y="41"/>
                  </a:lnTo>
                  <a:lnTo>
                    <a:pt x="386" y="54"/>
                  </a:lnTo>
                  <a:lnTo>
                    <a:pt x="359" y="69"/>
                  </a:lnTo>
                  <a:lnTo>
                    <a:pt x="332" y="89"/>
                  </a:lnTo>
                  <a:lnTo>
                    <a:pt x="307" y="108"/>
                  </a:lnTo>
                  <a:lnTo>
                    <a:pt x="282" y="129"/>
                  </a:lnTo>
                  <a:lnTo>
                    <a:pt x="259" y="152"/>
                  </a:lnTo>
                  <a:lnTo>
                    <a:pt x="236" y="175"/>
                  </a:lnTo>
                  <a:lnTo>
                    <a:pt x="213" y="202"/>
                  </a:lnTo>
                  <a:lnTo>
                    <a:pt x="192" y="229"/>
                  </a:lnTo>
                  <a:lnTo>
                    <a:pt x="173" y="257"/>
                  </a:lnTo>
                  <a:lnTo>
                    <a:pt x="152" y="288"/>
                  </a:lnTo>
                  <a:lnTo>
                    <a:pt x="135" y="321"/>
                  </a:lnTo>
                  <a:lnTo>
                    <a:pt x="117" y="353"/>
                  </a:lnTo>
                  <a:lnTo>
                    <a:pt x="100" y="388"/>
                  </a:lnTo>
                  <a:lnTo>
                    <a:pt x="85" y="422"/>
                  </a:lnTo>
                  <a:lnTo>
                    <a:pt x="71" y="459"/>
                  </a:lnTo>
                  <a:lnTo>
                    <a:pt x="58" y="497"/>
                  </a:lnTo>
                  <a:lnTo>
                    <a:pt x="46" y="536"/>
                  </a:lnTo>
                  <a:lnTo>
                    <a:pt x="35" y="576"/>
                  </a:lnTo>
                  <a:lnTo>
                    <a:pt x="27" y="616"/>
                  </a:lnTo>
                  <a:lnTo>
                    <a:pt x="18" y="656"/>
                  </a:lnTo>
                  <a:lnTo>
                    <a:pt x="12" y="699"/>
                  </a:lnTo>
                  <a:lnTo>
                    <a:pt x="6" y="743"/>
                  </a:lnTo>
                  <a:lnTo>
                    <a:pt x="2" y="787"/>
                  </a:lnTo>
                  <a:lnTo>
                    <a:pt x="0" y="831"/>
                  </a:lnTo>
                  <a:lnTo>
                    <a:pt x="0" y="875"/>
                  </a:lnTo>
                  <a:lnTo>
                    <a:pt x="12" y="875"/>
                  </a:lnTo>
                  <a:lnTo>
                    <a:pt x="14" y="831"/>
                  </a:lnTo>
                  <a:lnTo>
                    <a:pt x="16" y="787"/>
                  </a:lnTo>
                  <a:lnTo>
                    <a:pt x="20" y="743"/>
                  </a:lnTo>
                  <a:lnTo>
                    <a:pt x="23" y="701"/>
                  </a:lnTo>
                  <a:lnTo>
                    <a:pt x="31" y="660"/>
                  </a:lnTo>
                  <a:lnTo>
                    <a:pt x="39" y="618"/>
                  </a:lnTo>
                  <a:lnTo>
                    <a:pt x="48" y="578"/>
                  </a:lnTo>
                  <a:lnTo>
                    <a:pt x="58" y="539"/>
                  </a:lnTo>
                  <a:lnTo>
                    <a:pt x="69" y="501"/>
                  </a:lnTo>
                  <a:lnTo>
                    <a:pt x="83" y="465"/>
                  </a:lnTo>
                  <a:lnTo>
                    <a:pt x="96" y="428"/>
                  </a:lnTo>
                  <a:lnTo>
                    <a:pt x="112" y="392"/>
                  </a:lnTo>
                  <a:lnTo>
                    <a:pt x="127" y="359"/>
                  </a:lnTo>
                  <a:lnTo>
                    <a:pt x="144" y="326"/>
                  </a:lnTo>
                  <a:lnTo>
                    <a:pt x="164" y="296"/>
                  </a:lnTo>
                  <a:lnTo>
                    <a:pt x="183" y="265"/>
                  </a:lnTo>
                  <a:lnTo>
                    <a:pt x="202" y="236"/>
                  </a:lnTo>
                  <a:lnTo>
                    <a:pt x="223" y="209"/>
                  </a:lnTo>
                  <a:lnTo>
                    <a:pt x="246" y="184"/>
                  </a:lnTo>
                  <a:lnTo>
                    <a:pt x="267" y="160"/>
                  </a:lnTo>
                  <a:lnTo>
                    <a:pt x="292" y="136"/>
                  </a:lnTo>
                  <a:lnTo>
                    <a:pt x="315" y="117"/>
                  </a:lnTo>
                  <a:lnTo>
                    <a:pt x="340" y="98"/>
                  </a:lnTo>
                  <a:lnTo>
                    <a:pt x="365" y="81"/>
                  </a:lnTo>
                  <a:lnTo>
                    <a:pt x="392" y="65"/>
                  </a:lnTo>
                  <a:lnTo>
                    <a:pt x="419" y="52"/>
                  </a:lnTo>
                  <a:lnTo>
                    <a:pt x="446" y="41"/>
                  </a:lnTo>
                  <a:lnTo>
                    <a:pt x="474" y="31"/>
                  </a:lnTo>
                  <a:lnTo>
                    <a:pt x="501" y="23"/>
                  </a:lnTo>
                  <a:lnTo>
                    <a:pt x="530" y="18"/>
                  </a:lnTo>
                  <a:lnTo>
                    <a:pt x="559" y="14"/>
                  </a:lnTo>
                  <a:lnTo>
                    <a:pt x="590" y="12"/>
                  </a:lnTo>
                  <a:lnTo>
                    <a:pt x="590" y="0"/>
                  </a:lnTo>
                  <a:close/>
                </a:path>
              </a:pathLst>
            </a:custGeom>
            <a:solidFill>
              <a:srgbClr val="000000"/>
            </a:solidFill>
            <a:ln w="9525">
              <a:noFill/>
              <a:round/>
            </a:ln>
          </p:spPr>
          <p:txBody>
            <a:bodyPr/>
            <a:lstStyle/>
            <a:p>
              <a:endParaRPr lang="en-US"/>
            </a:p>
          </p:txBody>
        </p:sp>
        <p:grpSp>
          <p:nvGrpSpPr>
            <p:cNvPr id="4" name="Group 5"/>
            <p:cNvGrpSpPr/>
            <p:nvPr/>
          </p:nvGrpSpPr>
          <p:grpSpPr>
            <a:xfrm>
              <a:off x="6356560" y="2436811"/>
              <a:ext cx="815972" cy="992189"/>
              <a:chOff x="6193116" y="2308206"/>
              <a:chExt cx="815972" cy="992189"/>
            </a:xfrm>
          </p:grpSpPr>
          <p:sp>
            <p:nvSpPr>
              <p:cNvPr id="82966" name="Freeform 23"/>
              <p:cNvSpPr/>
              <p:nvPr/>
            </p:nvSpPr>
            <p:spPr bwMode="auto">
              <a:xfrm>
                <a:off x="6284322" y="2308206"/>
                <a:ext cx="724766" cy="877888"/>
              </a:xfrm>
              <a:custGeom>
                <a:avLst/>
                <a:gdLst>
                  <a:gd name="T0" fmla="*/ 17641901 w 445"/>
                  <a:gd name="T1" fmla="*/ 1378526836 h 553"/>
                  <a:gd name="T2" fmla="*/ 32762852 w 445"/>
                  <a:gd name="T3" fmla="*/ 1393647775 h 553"/>
                  <a:gd name="T4" fmla="*/ 1121471208 w 445"/>
                  <a:gd name="T5" fmla="*/ 25201572 h 553"/>
                  <a:gd name="T6" fmla="*/ 1088708369 w 445"/>
                  <a:gd name="T7" fmla="*/ 0 h 553"/>
                  <a:gd name="T8" fmla="*/ 0 w 445"/>
                  <a:gd name="T9" fmla="*/ 1368446210 h 553"/>
                  <a:gd name="T10" fmla="*/ 17641901 w 445"/>
                  <a:gd name="T11" fmla="*/ 1378526836 h 553"/>
                  <a:gd name="T12" fmla="*/ 0 60000 65536"/>
                  <a:gd name="T13" fmla="*/ 0 60000 65536"/>
                  <a:gd name="T14" fmla="*/ 0 60000 65536"/>
                  <a:gd name="T15" fmla="*/ 0 60000 65536"/>
                  <a:gd name="T16" fmla="*/ 0 60000 65536"/>
                  <a:gd name="T17" fmla="*/ 0 60000 65536"/>
                  <a:gd name="T18" fmla="*/ 0 w 445"/>
                  <a:gd name="T19" fmla="*/ 0 h 553"/>
                  <a:gd name="T20" fmla="*/ 445 w 445"/>
                  <a:gd name="T21" fmla="*/ 553 h 553"/>
                </a:gdLst>
                <a:ahLst/>
                <a:cxnLst>
                  <a:cxn ang="T12">
                    <a:pos x="T0" y="T1"/>
                  </a:cxn>
                  <a:cxn ang="T13">
                    <a:pos x="T2" y="T3"/>
                  </a:cxn>
                  <a:cxn ang="T14">
                    <a:pos x="T4" y="T5"/>
                  </a:cxn>
                  <a:cxn ang="T15">
                    <a:pos x="T6" y="T7"/>
                  </a:cxn>
                  <a:cxn ang="T16">
                    <a:pos x="T8" y="T9"/>
                  </a:cxn>
                  <a:cxn ang="T17">
                    <a:pos x="T10" y="T11"/>
                  </a:cxn>
                </a:cxnLst>
                <a:rect l="T18" t="T19" r="T20" b="T21"/>
                <a:pathLst>
                  <a:path w="445" h="553">
                    <a:moveTo>
                      <a:pt x="7" y="547"/>
                    </a:moveTo>
                    <a:lnTo>
                      <a:pt x="13" y="553"/>
                    </a:lnTo>
                    <a:lnTo>
                      <a:pt x="445" y="10"/>
                    </a:lnTo>
                    <a:lnTo>
                      <a:pt x="432" y="0"/>
                    </a:lnTo>
                    <a:lnTo>
                      <a:pt x="0" y="543"/>
                    </a:lnTo>
                    <a:lnTo>
                      <a:pt x="7" y="547"/>
                    </a:lnTo>
                    <a:close/>
                  </a:path>
                </a:pathLst>
              </a:custGeom>
              <a:solidFill>
                <a:srgbClr val="FF6600"/>
              </a:solidFill>
              <a:ln w="9525">
                <a:noFill/>
                <a:round/>
              </a:ln>
            </p:spPr>
            <p:txBody>
              <a:bodyPr/>
              <a:lstStyle/>
              <a:p>
                <a:endParaRPr lang="en-US"/>
              </a:p>
            </p:txBody>
          </p:sp>
          <p:sp>
            <p:nvSpPr>
              <p:cNvPr id="82967" name="Freeform 24"/>
              <p:cNvSpPr/>
              <p:nvPr/>
            </p:nvSpPr>
            <p:spPr bwMode="auto">
              <a:xfrm>
                <a:off x="6193116" y="3073382"/>
                <a:ext cx="221501" cy="227013"/>
              </a:xfrm>
              <a:custGeom>
                <a:avLst/>
                <a:gdLst>
                  <a:gd name="T0" fmla="*/ 0 w 136"/>
                  <a:gd name="T1" fmla="*/ 360383877 h 143"/>
                  <a:gd name="T2" fmla="*/ 342741195 w 136"/>
                  <a:gd name="T3" fmla="*/ 231854886 h 143"/>
                  <a:gd name="T4" fmla="*/ 47882166 w 136"/>
                  <a:gd name="T5" fmla="*/ 0 h 143"/>
                  <a:gd name="T6" fmla="*/ 0 w 136"/>
                  <a:gd name="T7" fmla="*/ 360383877 h 143"/>
                  <a:gd name="T8" fmla="*/ 0 60000 65536"/>
                  <a:gd name="T9" fmla="*/ 0 60000 65536"/>
                  <a:gd name="T10" fmla="*/ 0 60000 65536"/>
                  <a:gd name="T11" fmla="*/ 0 60000 65536"/>
                  <a:gd name="T12" fmla="*/ 0 w 136"/>
                  <a:gd name="T13" fmla="*/ 0 h 143"/>
                  <a:gd name="T14" fmla="*/ 136 w 136"/>
                  <a:gd name="T15" fmla="*/ 143 h 143"/>
                </a:gdLst>
                <a:ahLst/>
                <a:cxnLst>
                  <a:cxn ang="T8">
                    <a:pos x="T0" y="T1"/>
                  </a:cxn>
                  <a:cxn ang="T9">
                    <a:pos x="T2" y="T3"/>
                  </a:cxn>
                  <a:cxn ang="T10">
                    <a:pos x="T4" y="T5"/>
                  </a:cxn>
                  <a:cxn ang="T11">
                    <a:pos x="T6" y="T7"/>
                  </a:cxn>
                </a:cxnLst>
                <a:rect l="T12" t="T13" r="T14" b="T15"/>
                <a:pathLst>
                  <a:path w="136" h="143">
                    <a:moveTo>
                      <a:pt x="0" y="143"/>
                    </a:moveTo>
                    <a:lnTo>
                      <a:pt x="136" y="92"/>
                    </a:lnTo>
                    <a:lnTo>
                      <a:pt x="19" y="0"/>
                    </a:lnTo>
                    <a:lnTo>
                      <a:pt x="0" y="143"/>
                    </a:lnTo>
                    <a:close/>
                  </a:path>
                </a:pathLst>
              </a:custGeom>
              <a:solidFill>
                <a:srgbClr val="FF6600"/>
              </a:solidFill>
              <a:ln w="9525">
                <a:noFill/>
                <a:round/>
              </a:ln>
            </p:spPr>
            <p:txBody>
              <a:bodyPr/>
              <a:lstStyle/>
              <a:p>
                <a:endParaRPr lang="en-US"/>
              </a:p>
            </p:txBody>
          </p:sp>
        </p:grpSp>
        <p:sp>
          <p:nvSpPr>
            <p:cNvPr id="82969" name="Freeform 26"/>
            <p:cNvSpPr/>
            <p:nvPr/>
          </p:nvSpPr>
          <p:spPr bwMode="auto">
            <a:xfrm>
              <a:off x="6912007" y="3194031"/>
              <a:ext cx="226388" cy="228600"/>
            </a:xfrm>
            <a:custGeom>
              <a:avLst/>
              <a:gdLst>
                <a:gd name="T0" fmla="*/ 5040323 w 139"/>
                <a:gd name="T1" fmla="*/ 362902445 h 144"/>
                <a:gd name="T2" fmla="*/ 0 w 139"/>
                <a:gd name="T3" fmla="*/ 362902445 h 144"/>
                <a:gd name="T4" fmla="*/ 350303252 w 139"/>
                <a:gd name="T5" fmla="*/ 241934997 h 144"/>
                <a:gd name="T6" fmla="*/ 57964518 w 139"/>
                <a:gd name="T7" fmla="*/ 0 h 144"/>
                <a:gd name="T8" fmla="*/ 0 w 139"/>
                <a:gd name="T9" fmla="*/ 362902445 h 144"/>
                <a:gd name="T10" fmla="*/ 5040323 w 139"/>
                <a:gd name="T11" fmla="*/ 362902445 h 144"/>
                <a:gd name="T12" fmla="*/ 0 60000 65536"/>
                <a:gd name="T13" fmla="*/ 0 60000 65536"/>
                <a:gd name="T14" fmla="*/ 0 60000 65536"/>
                <a:gd name="T15" fmla="*/ 0 60000 65536"/>
                <a:gd name="T16" fmla="*/ 0 60000 65536"/>
                <a:gd name="T17" fmla="*/ 0 60000 65536"/>
                <a:gd name="T18" fmla="*/ 0 w 139"/>
                <a:gd name="T19" fmla="*/ 0 h 144"/>
                <a:gd name="T20" fmla="*/ 139 w 139"/>
                <a:gd name="T21" fmla="*/ 144 h 144"/>
              </a:gdLst>
              <a:ahLst/>
              <a:cxnLst>
                <a:cxn ang="T12">
                  <a:pos x="T0" y="T1"/>
                </a:cxn>
                <a:cxn ang="T13">
                  <a:pos x="T2" y="T3"/>
                </a:cxn>
                <a:cxn ang="T14">
                  <a:pos x="T4" y="T5"/>
                </a:cxn>
                <a:cxn ang="T15">
                  <a:pos x="T6" y="T7"/>
                </a:cxn>
                <a:cxn ang="T16">
                  <a:pos x="T8" y="T9"/>
                </a:cxn>
                <a:cxn ang="T17">
                  <a:pos x="T10" y="T11"/>
                </a:cxn>
              </a:cxnLst>
              <a:rect l="T18" t="T19" r="T20" b="T21"/>
              <a:pathLst>
                <a:path w="139" h="144">
                  <a:moveTo>
                    <a:pt x="2" y="144"/>
                  </a:moveTo>
                  <a:lnTo>
                    <a:pt x="0" y="144"/>
                  </a:lnTo>
                  <a:lnTo>
                    <a:pt x="139" y="96"/>
                  </a:lnTo>
                  <a:lnTo>
                    <a:pt x="23" y="0"/>
                  </a:lnTo>
                  <a:lnTo>
                    <a:pt x="0" y="144"/>
                  </a:lnTo>
                  <a:lnTo>
                    <a:pt x="2" y="144"/>
                  </a:lnTo>
                  <a:close/>
                </a:path>
              </a:pathLst>
            </a:custGeom>
            <a:solidFill>
              <a:srgbClr val="FF6600"/>
            </a:solidFill>
            <a:ln w="9525">
              <a:noFill/>
              <a:round/>
            </a:ln>
          </p:spPr>
          <p:txBody>
            <a:bodyPr/>
            <a:lstStyle/>
            <a:p>
              <a:endParaRPr lang="en-US"/>
            </a:p>
          </p:txBody>
        </p:sp>
        <p:grpSp>
          <p:nvGrpSpPr>
            <p:cNvPr id="5" name="Group 7"/>
            <p:cNvGrpSpPr/>
            <p:nvPr/>
          </p:nvGrpSpPr>
          <p:grpSpPr>
            <a:xfrm>
              <a:off x="4724042" y="1163619"/>
              <a:ext cx="244303" cy="444500"/>
              <a:chOff x="4724042" y="1163619"/>
              <a:chExt cx="244303" cy="444500"/>
            </a:xfrm>
          </p:grpSpPr>
          <p:sp>
            <p:nvSpPr>
              <p:cNvPr id="82972" name="Freeform 29"/>
              <p:cNvSpPr/>
              <p:nvPr/>
            </p:nvSpPr>
            <p:spPr bwMode="auto">
              <a:xfrm>
                <a:off x="4836968" y="1163619"/>
                <a:ext cx="29316" cy="285750"/>
              </a:xfrm>
              <a:custGeom>
                <a:avLst/>
                <a:gdLst>
                  <a:gd name="T0" fmla="*/ 20161248 w 18"/>
                  <a:gd name="T1" fmla="*/ 453628170 h 180"/>
                  <a:gd name="T2" fmla="*/ 45362806 w 18"/>
                  <a:gd name="T3" fmla="*/ 453628170 h 180"/>
                  <a:gd name="T4" fmla="*/ 45362806 w 18"/>
                  <a:gd name="T5" fmla="*/ 0 h 180"/>
                  <a:gd name="T6" fmla="*/ 0 w 18"/>
                  <a:gd name="T7" fmla="*/ 0 h 180"/>
                  <a:gd name="T8" fmla="*/ 0 w 18"/>
                  <a:gd name="T9" fmla="*/ 453628170 h 180"/>
                  <a:gd name="T10" fmla="*/ 20161248 w 18"/>
                  <a:gd name="T11" fmla="*/ 453628170 h 180"/>
                  <a:gd name="T12" fmla="*/ 0 60000 65536"/>
                  <a:gd name="T13" fmla="*/ 0 60000 65536"/>
                  <a:gd name="T14" fmla="*/ 0 60000 65536"/>
                  <a:gd name="T15" fmla="*/ 0 60000 65536"/>
                  <a:gd name="T16" fmla="*/ 0 60000 65536"/>
                  <a:gd name="T17" fmla="*/ 0 60000 65536"/>
                  <a:gd name="T18" fmla="*/ 0 w 18"/>
                  <a:gd name="T19" fmla="*/ 0 h 180"/>
                  <a:gd name="T20" fmla="*/ 18 w 18"/>
                  <a:gd name="T21" fmla="*/ 180 h 180"/>
                </a:gdLst>
                <a:ahLst/>
                <a:cxnLst>
                  <a:cxn ang="T12">
                    <a:pos x="T0" y="T1"/>
                  </a:cxn>
                  <a:cxn ang="T13">
                    <a:pos x="T2" y="T3"/>
                  </a:cxn>
                  <a:cxn ang="T14">
                    <a:pos x="T4" y="T5"/>
                  </a:cxn>
                  <a:cxn ang="T15">
                    <a:pos x="T6" y="T7"/>
                  </a:cxn>
                  <a:cxn ang="T16">
                    <a:pos x="T8" y="T9"/>
                  </a:cxn>
                  <a:cxn ang="T17">
                    <a:pos x="T10" y="T11"/>
                  </a:cxn>
                </a:cxnLst>
                <a:rect l="T18" t="T19" r="T20" b="T21"/>
                <a:pathLst>
                  <a:path w="18" h="180">
                    <a:moveTo>
                      <a:pt x="8" y="180"/>
                    </a:moveTo>
                    <a:lnTo>
                      <a:pt x="18" y="180"/>
                    </a:lnTo>
                    <a:lnTo>
                      <a:pt x="18" y="0"/>
                    </a:lnTo>
                    <a:lnTo>
                      <a:pt x="0" y="0"/>
                    </a:lnTo>
                    <a:lnTo>
                      <a:pt x="0" y="180"/>
                    </a:lnTo>
                    <a:lnTo>
                      <a:pt x="8" y="180"/>
                    </a:lnTo>
                    <a:close/>
                  </a:path>
                </a:pathLst>
              </a:custGeom>
              <a:solidFill>
                <a:srgbClr val="FF6600"/>
              </a:solidFill>
              <a:ln w="9525">
                <a:noFill/>
                <a:round/>
              </a:ln>
            </p:spPr>
            <p:txBody>
              <a:bodyPr/>
              <a:lstStyle/>
              <a:p>
                <a:endParaRPr lang="en-US"/>
              </a:p>
            </p:txBody>
          </p:sp>
          <p:sp>
            <p:nvSpPr>
              <p:cNvPr id="82973" name="Freeform 30"/>
              <p:cNvSpPr/>
              <p:nvPr/>
            </p:nvSpPr>
            <p:spPr bwMode="auto">
              <a:xfrm>
                <a:off x="4724042" y="1409681"/>
                <a:ext cx="244303" cy="198438"/>
              </a:xfrm>
              <a:custGeom>
                <a:avLst/>
                <a:gdLst>
                  <a:gd name="T0" fmla="*/ 189012485 w 150"/>
                  <a:gd name="T1" fmla="*/ 315021141 h 125"/>
                  <a:gd name="T2" fmla="*/ 378023383 w 150"/>
                  <a:gd name="T3" fmla="*/ 0 h 125"/>
                  <a:gd name="T4" fmla="*/ 0 w 150"/>
                  <a:gd name="T5" fmla="*/ 0 h 125"/>
                  <a:gd name="T6" fmla="*/ 189012485 w 150"/>
                  <a:gd name="T7" fmla="*/ 315021141 h 125"/>
                  <a:gd name="T8" fmla="*/ 0 60000 65536"/>
                  <a:gd name="T9" fmla="*/ 0 60000 65536"/>
                  <a:gd name="T10" fmla="*/ 0 60000 65536"/>
                  <a:gd name="T11" fmla="*/ 0 60000 65536"/>
                  <a:gd name="T12" fmla="*/ 0 w 150"/>
                  <a:gd name="T13" fmla="*/ 0 h 125"/>
                  <a:gd name="T14" fmla="*/ 150 w 150"/>
                  <a:gd name="T15" fmla="*/ 125 h 125"/>
                </a:gdLst>
                <a:ahLst/>
                <a:cxnLst>
                  <a:cxn ang="T8">
                    <a:pos x="T0" y="T1"/>
                  </a:cxn>
                  <a:cxn ang="T9">
                    <a:pos x="T2" y="T3"/>
                  </a:cxn>
                  <a:cxn ang="T10">
                    <a:pos x="T4" y="T5"/>
                  </a:cxn>
                  <a:cxn ang="T11">
                    <a:pos x="T6" y="T7"/>
                  </a:cxn>
                </a:cxnLst>
                <a:rect l="T12" t="T13" r="T14" b="T15"/>
                <a:pathLst>
                  <a:path w="150" h="125">
                    <a:moveTo>
                      <a:pt x="75" y="125"/>
                    </a:moveTo>
                    <a:lnTo>
                      <a:pt x="150" y="0"/>
                    </a:lnTo>
                    <a:lnTo>
                      <a:pt x="0" y="0"/>
                    </a:lnTo>
                    <a:lnTo>
                      <a:pt x="75" y="125"/>
                    </a:lnTo>
                    <a:close/>
                  </a:path>
                </a:pathLst>
              </a:custGeom>
              <a:solidFill>
                <a:srgbClr val="FF6600"/>
              </a:solidFill>
              <a:ln w="9525">
                <a:noFill/>
                <a:round/>
              </a:ln>
            </p:spPr>
            <p:txBody>
              <a:bodyPr/>
              <a:lstStyle/>
              <a:p>
                <a:endParaRPr lang="en-US"/>
              </a:p>
            </p:txBody>
          </p:sp>
        </p:grpSp>
        <p:grpSp>
          <p:nvGrpSpPr>
            <p:cNvPr id="6" name="Group 6"/>
            <p:cNvGrpSpPr/>
            <p:nvPr/>
          </p:nvGrpSpPr>
          <p:grpSpPr>
            <a:xfrm>
              <a:off x="4716474" y="5020646"/>
              <a:ext cx="247560" cy="647701"/>
              <a:chOff x="4771274" y="5013306"/>
              <a:chExt cx="247560" cy="647701"/>
            </a:xfrm>
          </p:grpSpPr>
          <p:sp>
            <p:nvSpPr>
              <p:cNvPr id="82976" name="Freeform 33"/>
              <p:cNvSpPr/>
              <p:nvPr/>
            </p:nvSpPr>
            <p:spPr bwMode="auto">
              <a:xfrm>
                <a:off x="4880395" y="5170470"/>
                <a:ext cx="26059" cy="490537"/>
              </a:xfrm>
              <a:custGeom>
                <a:avLst/>
                <a:gdLst>
                  <a:gd name="T0" fmla="*/ 20161247 w 16"/>
                  <a:gd name="T1" fmla="*/ 0 h 309"/>
                  <a:gd name="T2" fmla="*/ 0 w 16"/>
                  <a:gd name="T3" fmla="*/ 0 h 309"/>
                  <a:gd name="T4" fmla="*/ 0 w 16"/>
                  <a:gd name="T5" fmla="*/ 778726585 h 309"/>
                  <a:gd name="T6" fmla="*/ 40322493 w 16"/>
                  <a:gd name="T7" fmla="*/ 778726585 h 309"/>
                  <a:gd name="T8" fmla="*/ 40322493 w 16"/>
                  <a:gd name="T9" fmla="*/ 0 h 309"/>
                  <a:gd name="T10" fmla="*/ 20161247 w 16"/>
                  <a:gd name="T11" fmla="*/ 0 h 309"/>
                  <a:gd name="T12" fmla="*/ 0 60000 65536"/>
                  <a:gd name="T13" fmla="*/ 0 60000 65536"/>
                  <a:gd name="T14" fmla="*/ 0 60000 65536"/>
                  <a:gd name="T15" fmla="*/ 0 60000 65536"/>
                  <a:gd name="T16" fmla="*/ 0 60000 65536"/>
                  <a:gd name="T17" fmla="*/ 0 60000 65536"/>
                  <a:gd name="T18" fmla="*/ 0 w 16"/>
                  <a:gd name="T19" fmla="*/ 0 h 309"/>
                  <a:gd name="T20" fmla="*/ 16 w 16"/>
                  <a:gd name="T21" fmla="*/ 309 h 309"/>
                </a:gdLst>
                <a:ahLst/>
                <a:cxnLst>
                  <a:cxn ang="T12">
                    <a:pos x="T0" y="T1"/>
                  </a:cxn>
                  <a:cxn ang="T13">
                    <a:pos x="T2" y="T3"/>
                  </a:cxn>
                  <a:cxn ang="T14">
                    <a:pos x="T4" y="T5"/>
                  </a:cxn>
                  <a:cxn ang="T15">
                    <a:pos x="T6" y="T7"/>
                  </a:cxn>
                  <a:cxn ang="T16">
                    <a:pos x="T8" y="T9"/>
                  </a:cxn>
                  <a:cxn ang="T17">
                    <a:pos x="T10" y="T11"/>
                  </a:cxn>
                </a:cxnLst>
                <a:rect l="T18" t="T19" r="T20" b="T21"/>
                <a:pathLst>
                  <a:path w="16" h="309">
                    <a:moveTo>
                      <a:pt x="8" y="0"/>
                    </a:moveTo>
                    <a:lnTo>
                      <a:pt x="0" y="0"/>
                    </a:lnTo>
                    <a:lnTo>
                      <a:pt x="0" y="309"/>
                    </a:lnTo>
                    <a:lnTo>
                      <a:pt x="16" y="309"/>
                    </a:lnTo>
                    <a:lnTo>
                      <a:pt x="16" y="0"/>
                    </a:lnTo>
                    <a:lnTo>
                      <a:pt x="8" y="0"/>
                    </a:lnTo>
                    <a:close/>
                  </a:path>
                </a:pathLst>
              </a:custGeom>
              <a:solidFill>
                <a:srgbClr val="FF6600"/>
              </a:solidFill>
              <a:ln w="9525">
                <a:noFill/>
                <a:round/>
              </a:ln>
            </p:spPr>
            <p:txBody>
              <a:bodyPr/>
              <a:lstStyle/>
              <a:p>
                <a:endParaRPr lang="en-US"/>
              </a:p>
            </p:txBody>
          </p:sp>
          <p:sp>
            <p:nvSpPr>
              <p:cNvPr id="82977" name="Freeform 34"/>
              <p:cNvSpPr/>
              <p:nvPr/>
            </p:nvSpPr>
            <p:spPr bwMode="auto">
              <a:xfrm>
                <a:off x="4771274" y="5013306"/>
                <a:ext cx="247560" cy="196850"/>
              </a:xfrm>
              <a:custGeom>
                <a:avLst/>
                <a:gdLst>
                  <a:gd name="T0" fmla="*/ 189012486 w 152"/>
                  <a:gd name="T1" fmla="*/ 0 h 124"/>
                  <a:gd name="T2" fmla="*/ 0 w 152"/>
                  <a:gd name="T3" fmla="*/ 312499397 h 124"/>
                  <a:gd name="T4" fmla="*/ 383063695 w 152"/>
                  <a:gd name="T5" fmla="*/ 312499397 h 124"/>
                  <a:gd name="T6" fmla="*/ 189012486 w 152"/>
                  <a:gd name="T7" fmla="*/ 0 h 124"/>
                  <a:gd name="T8" fmla="*/ 0 60000 65536"/>
                  <a:gd name="T9" fmla="*/ 0 60000 65536"/>
                  <a:gd name="T10" fmla="*/ 0 60000 65536"/>
                  <a:gd name="T11" fmla="*/ 0 60000 65536"/>
                  <a:gd name="T12" fmla="*/ 0 w 152"/>
                  <a:gd name="T13" fmla="*/ 0 h 124"/>
                  <a:gd name="T14" fmla="*/ 152 w 152"/>
                  <a:gd name="T15" fmla="*/ 124 h 124"/>
                </a:gdLst>
                <a:ahLst/>
                <a:cxnLst>
                  <a:cxn ang="T8">
                    <a:pos x="T0" y="T1"/>
                  </a:cxn>
                  <a:cxn ang="T9">
                    <a:pos x="T2" y="T3"/>
                  </a:cxn>
                  <a:cxn ang="T10">
                    <a:pos x="T4" y="T5"/>
                  </a:cxn>
                  <a:cxn ang="T11">
                    <a:pos x="T6" y="T7"/>
                  </a:cxn>
                </a:cxnLst>
                <a:rect l="T12" t="T13" r="T14" b="T15"/>
                <a:pathLst>
                  <a:path w="152" h="124">
                    <a:moveTo>
                      <a:pt x="75" y="0"/>
                    </a:moveTo>
                    <a:lnTo>
                      <a:pt x="0" y="124"/>
                    </a:lnTo>
                    <a:lnTo>
                      <a:pt x="152" y="124"/>
                    </a:lnTo>
                    <a:lnTo>
                      <a:pt x="75" y="0"/>
                    </a:lnTo>
                    <a:close/>
                  </a:path>
                </a:pathLst>
              </a:custGeom>
              <a:solidFill>
                <a:srgbClr val="FF6600"/>
              </a:solidFill>
              <a:ln w="9525">
                <a:noFill/>
                <a:round/>
              </a:ln>
            </p:spPr>
            <p:txBody>
              <a:bodyPr/>
              <a:lstStyle/>
              <a:p>
                <a:endParaRPr lang="en-US"/>
              </a:p>
            </p:txBody>
          </p:sp>
        </p:grpSp>
        <p:sp>
          <p:nvSpPr>
            <p:cNvPr id="82978" name="Text Box 35"/>
            <p:cNvSpPr txBox="1">
              <a:spLocks noChangeArrowheads="1"/>
            </p:cNvSpPr>
            <p:nvPr/>
          </p:nvSpPr>
          <p:spPr bwMode="auto">
            <a:xfrm>
              <a:off x="4465626" y="871519"/>
              <a:ext cx="879198" cy="369332"/>
            </a:xfrm>
            <a:prstGeom prst="rect">
              <a:avLst/>
            </a:prstGeom>
            <a:noFill/>
            <a:ln w="9525">
              <a:noFill/>
              <a:miter lim="800000"/>
            </a:ln>
          </p:spPr>
          <p:txBody>
            <a:bodyPr wrap="none">
              <a:spAutoFit/>
            </a:bodyPr>
            <a:lstStyle/>
            <a:p>
              <a:pPr defTabSz="762000"/>
              <a:r>
                <a:rPr lang="en-US" sz="1800" b="1">
                  <a:latin typeface="Arial" panose="020B0604020202020204" pitchFamily="34" charset="0"/>
                </a:rPr>
                <a:t>10.60</a:t>
              </a:r>
            </a:p>
          </p:txBody>
        </p:sp>
        <p:sp>
          <p:nvSpPr>
            <p:cNvPr id="82979" name="Text Box 36"/>
            <p:cNvSpPr txBox="1">
              <a:spLocks noChangeArrowheads="1"/>
            </p:cNvSpPr>
            <p:nvPr/>
          </p:nvSpPr>
          <p:spPr bwMode="auto">
            <a:xfrm>
              <a:off x="5357122" y="976744"/>
              <a:ext cx="659618" cy="646331"/>
            </a:xfrm>
            <a:prstGeom prst="rect">
              <a:avLst/>
            </a:prstGeom>
            <a:noFill/>
            <a:ln w="9525">
              <a:noFill/>
              <a:miter lim="800000"/>
            </a:ln>
          </p:spPr>
          <p:txBody>
            <a:bodyPr>
              <a:spAutoFit/>
            </a:bodyPr>
            <a:lstStyle/>
            <a:p>
              <a:pPr defTabSz="762000"/>
              <a:r>
                <a:rPr lang="en-US" sz="1800" b="1" dirty="0">
                  <a:latin typeface="Arial" panose="020B0604020202020204" pitchFamily="34" charset="0"/>
                </a:rPr>
                <a:t>8.60</a:t>
              </a:r>
            </a:p>
          </p:txBody>
        </p:sp>
        <p:sp>
          <p:nvSpPr>
            <p:cNvPr id="82980" name="Text Box 37"/>
            <p:cNvSpPr txBox="1">
              <a:spLocks noChangeArrowheads="1"/>
            </p:cNvSpPr>
            <p:nvPr/>
          </p:nvSpPr>
          <p:spPr bwMode="auto">
            <a:xfrm>
              <a:off x="6946336" y="2128734"/>
              <a:ext cx="659618" cy="646331"/>
            </a:xfrm>
            <a:prstGeom prst="rect">
              <a:avLst/>
            </a:prstGeom>
            <a:noFill/>
            <a:ln w="9525">
              <a:noFill/>
              <a:miter lim="800000"/>
            </a:ln>
          </p:spPr>
          <p:txBody>
            <a:bodyPr>
              <a:spAutoFit/>
            </a:bodyPr>
            <a:lstStyle/>
            <a:p>
              <a:pPr defTabSz="762000"/>
              <a:r>
                <a:rPr lang="en-US" sz="1800" b="1" dirty="0">
                  <a:latin typeface="Arial" panose="020B0604020202020204" pitchFamily="34" charset="0"/>
                </a:rPr>
                <a:t>9.00</a:t>
              </a:r>
            </a:p>
          </p:txBody>
        </p:sp>
        <p:sp>
          <p:nvSpPr>
            <p:cNvPr id="82983" name="Text Box 40"/>
            <p:cNvSpPr txBox="1">
              <a:spLocks noChangeArrowheads="1"/>
            </p:cNvSpPr>
            <p:nvPr/>
          </p:nvSpPr>
          <p:spPr bwMode="auto">
            <a:xfrm>
              <a:off x="475663" y="3150357"/>
              <a:ext cx="2434886" cy="646331"/>
            </a:xfrm>
            <a:prstGeom prst="rect">
              <a:avLst/>
            </a:prstGeom>
            <a:noFill/>
            <a:ln w="9525">
              <a:noFill/>
              <a:miter lim="800000"/>
            </a:ln>
          </p:spPr>
          <p:txBody>
            <a:bodyPr>
              <a:spAutoFit/>
            </a:bodyPr>
            <a:lstStyle/>
            <a:p>
              <a:pPr algn="l" defTabSz="762000"/>
              <a:r>
                <a:rPr lang="zh-CN" altLang="en-US" sz="1800" b="1" dirty="0">
                  <a:latin typeface="Arial" panose="020B0604020202020204" pitchFamily="34" charset="0"/>
                </a:rPr>
                <a:t>更平的第二和</a:t>
              </a:r>
              <a:br>
                <a:rPr lang="en-US" sz="1800" b="1" dirty="0">
                  <a:latin typeface="Arial" panose="020B0604020202020204" pitchFamily="34" charset="0"/>
                </a:rPr>
              </a:br>
              <a:r>
                <a:rPr lang="zh-CN" altLang="en-US" sz="1800" b="1" dirty="0">
                  <a:latin typeface="Arial" panose="020B0604020202020204" pitchFamily="34" charset="0"/>
                </a:rPr>
                <a:t>周边弧</a:t>
              </a:r>
              <a:endParaRPr lang="en-US" sz="1800" b="1" dirty="0">
                <a:latin typeface="Arial" panose="020B0604020202020204" pitchFamily="34" charset="0"/>
              </a:endParaRPr>
            </a:p>
          </p:txBody>
        </p:sp>
        <p:grpSp>
          <p:nvGrpSpPr>
            <p:cNvPr id="7" name="Group 4"/>
            <p:cNvGrpSpPr/>
            <p:nvPr/>
          </p:nvGrpSpPr>
          <p:grpSpPr>
            <a:xfrm>
              <a:off x="4846757" y="1229387"/>
              <a:ext cx="592087" cy="720044"/>
              <a:chOff x="5221521" y="1229387"/>
              <a:chExt cx="592087" cy="720044"/>
            </a:xfrm>
          </p:grpSpPr>
          <p:sp>
            <p:nvSpPr>
              <p:cNvPr id="82971" name="Freeform 28"/>
              <p:cNvSpPr/>
              <p:nvPr/>
            </p:nvSpPr>
            <p:spPr bwMode="auto">
              <a:xfrm>
                <a:off x="5221521" y="1717656"/>
                <a:ext cx="221501" cy="231775"/>
              </a:xfrm>
              <a:custGeom>
                <a:avLst/>
                <a:gdLst>
                  <a:gd name="T0" fmla="*/ 0 w 136"/>
                  <a:gd name="T1" fmla="*/ 367942758 h 146"/>
                  <a:gd name="T2" fmla="*/ 0 w 136"/>
                  <a:gd name="T3" fmla="*/ 362902448 h 146"/>
                  <a:gd name="T4" fmla="*/ 342741195 w 136"/>
                  <a:gd name="T5" fmla="*/ 241934998 h 146"/>
                  <a:gd name="T6" fmla="*/ 52922489 w 136"/>
                  <a:gd name="T7" fmla="*/ 0 h 146"/>
                  <a:gd name="T8" fmla="*/ 0 w 136"/>
                  <a:gd name="T9" fmla="*/ 362902448 h 146"/>
                  <a:gd name="T10" fmla="*/ 0 w 136"/>
                  <a:gd name="T11" fmla="*/ 367942758 h 146"/>
                  <a:gd name="T12" fmla="*/ 0 60000 65536"/>
                  <a:gd name="T13" fmla="*/ 0 60000 65536"/>
                  <a:gd name="T14" fmla="*/ 0 60000 65536"/>
                  <a:gd name="T15" fmla="*/ 0 60000 65536"/>
                  <a:gd name="T16" fmla="*/ 0 60000 65536"/>
                  <a:gd name="T17" fmla="*/ 0 60000 65536"/>
                  <a:gd name="T18" fmla="*/ 0 w 136"/>
                  <a:gd name="T19" fmla="*/ 0 h 146"/>
                  <a:gd name="T20" fmla="*/ 136 w 136"/>
                  <a:gd name="T21" fmla="*/ 146 h 146"/>
                </a:gdLst>
                <a:ahLst/>
                <a:cxnLst>
                  <a:cxn ang="T12">
                    <a:pos x="T0" y="T1"/>
                  </a:cxn>
                  <a:cxn ang="T13">
                    <a:pos x="T2" y="T3"/>
                  </a:cxn>
                  <a:cxn ang="T14">
                    <a:pos x="T4" y="T5"/>
                  </a:cxn>
                  <a:cxn ang="T15">
                    <a:pos x="T6" y="T7"/>
                  </a:cxn>
                  <a:cxn ang="T16">
                    <a:pos x="T8" y="T9"/>
                  </a:cxn>
                  <a:cxn ang="T17">
                    <a:pos x="T10" y="T11"/>
                  </a:cxn>
                </a:cxnLst>
                <a:rect l="T18" t="T19" r="T20" b="T21"/>
                <a:pathLst>
                  <a:path w="136" h="146">
                    <a:moveTo>
                      <a:pt x="0" y="146"/>
                    </a:moveTo>
                    <a:lnTo>
                      <a:pt x="0" y="144"/>
                    </a:lnTo>
                    <a:lnTo>
                      <a:pt x="136" y="96"/>
                    </a:lnTo>
                    <a:lnTo>
                      <a:pt x="21" y="0"/>
                    </a:lnTo>
                    <a:lnTo>
                      <a:pt x="0" y="144"/>
                    </a:lnTo>
                    <a:lnTo>
                      <a:pt x="0" y="146"/>
                    </a:lnTo>
                    <a:close/>
                  </a:path>
                </a:pathLst>
              </a:custGeom>
              <a:solidFill>
                <a:srgbClr val="FF6600"/>
              </a:solidFill>
              <a:ln w="9525">
                <a:noFill/>
                <a:round/>
              </a:ln>
            </p:spPr>
            <p:txBody>
              <a:bodyPr/>
              <a:lstStyle/>
              <a:p>
                <a:endParaRPr lang="en-US"/>
              </a:p>
            </p:txBody>
          </p:sp>
          <p:sp>
            <p:nvSpPr>
              <p:cNvPr id="82970" name="Freeform 27"/>
              <p:cNvSpPr/>
              <p:nvPr/>
            </p:nvSpPr>
            <p:spPr bwMode="auto">
              <a:xfrm>
                <a:off x="5338032" y="1229387"/>
                <a:ext cx="475576" cy="557212"/>
              </a:xfrm>
              <a:custGeom>
                <a:avLst/>
                <a:gdLst>
                  <a:gd name="T0" fmla="*/ 15120937 w 292"/>
                  <a:gd name="T1" fmla="*/ 869452427 h 351"/>
                  <a:gd name="T2" fmla="*/ 30241875 w 292"/>
                  <a:gd name="T3" fmla="*/ 884573345 h 351"/>
                  <a:gd name="T4" fmla="*/ 735885516 w 292"/>
                  <a:gd name="T5" fmla="*/ 22680590 h 351"/>
                  <a:gd name="T6" fmla="*/ 703124292 w 292"/>
                  <a:gd name="T7" fmla="*/ 0 h 351"/>
                  <a:gd name="T8" fmla="*/ 0 w 292"/>
                  <a:gd name="T9" fmla="*/ 859371814 h 351"/>
                  <a:gd name="T10" fmla="*/ 15120937 w 292"/>
                  <a:gd name="T11" fmla="*/ 869452427 h 351"/>
                  <a:gd name="T12" fmla="*/ 0 60000 65536"/>
                  <a:gd name="T13" fmla="*/ 0 60000 65536"/>
                  <a:gd name="T14" fmla="*/ 0 60000 65536"/>
                  <a:gd name="T15" fmla="*/ 0 60000 65536"/>
                  <a:gd name="T16" fmla="*/ 0 60000 65536"/>
                  <a:gd name="T17" fmla="*/ 0 60000 65536"/>
                  <a:gd name="T18" fmla="*/ 0 w 292"/>
                  <a:gd name="T19" fmla="*/ 0 h 351"/>
                  <a:gd name="T20" fmla="*/ 292 w 292"/>
                  <a:gd name="T21" fmla="*/ 351 h 351"/>
                </a:gdLst>
                <a:ahLst/>
                <a:cxnLst>
                  <a:cxn ang="T12">
                    <a:pos x="T0" y="T1"/>
                  </a:cxn>
                  <a:cxn ang="T13">
                    <a:pos x="T2" y="T3"/>
                  </a:cxn>
                  <a:cxn ang="T14">
                    <a:pos x="T4" y="T5"/>
                  </a:cxn>
                  <a:cxn ang="T15">
                    <a:pos x="T6" y="T7"/>
                  </a:cxn>
                  <a:cxn ang="T16">
                    <a:pos x="T8" y="T9"/>
                  </a:cxn>
                  <a:cxn ang="T17">
                    <a:pos x="T10" y="T11"/>
                  </a:cxn>
                </a:cxnLst>
                <a:rect l="T18" t="T19" r="T20" b="T21"/>
                <a:pathLst>
                  <a:path w="292" h="351">
                    <a:moveTo>
                      <a:pt x="6" y="345"/>
                    </a:moveTo>
                    <a:lnTo>
                      <a:pt x="12" y="351"/>
                    </a:lnTo>
                    <a:lnTo>
                      <a:pt x="292" y="9"/>
                    </a:lnTo>
                    <a:lnTo>
                      <a:pt x="279" y="0"/>
                    </a:lnTo>
                    <a:lnTo>
                      <a:pt x="0" y="341"/>
                    </a:lnTo>
                    <a:lnTo>
                      <a:pt x="6" y="345"/>
                    </a:lnTo>
                    <a:close/>
                  </a:path>
                </a:pathLst>
              </a:custGeom>
              <a:solidFill>
                <a:srgbClr val="FF6600"/>
              </a:solidFill>
              <a:ln w="9525">
                <a:noFill/>
                <a:round/>
              </a:ln>
            </p:spPr>
            <p:txBody>
              <a:bodyPr/>
              <a:lstStyle/>
              <a:p>
                <a:endParaRPr lang="en-US"/>
              </a:p>
            </p:txBody>
          </p:sp>
        </p:grpSp>
        <p:grpSp>
          <p:nvGrpSpPr>
            <p:cNvPr id="8" name="Group 49"/>
            <p:cNvGrpSpPr/>
            <p:nvPr/>
          </p:nvGrpSpPr>
          <p:grpSpPr>
            <a:xfrm rot="16200000">
              <a:off x="2827352" y="3121832"/>
              <a:ext cx="244303" cy="644460"/>
              <a:chOff x="4724042" y="1163619"/>
              <a:chExt cx="244303" cy="444500"/>
            </a:xfrm>
          </p:grpSpPr>
          <p:sp>
            <p:nvSpPr>
              <p:cNvPr id="51" name="Freeform 29"/>
              <p:cNvSpPr/>
              <p:nvPr/>
            </p:nvSpPr>
            <p:spPr bwMode="auto">
              <a:xfrm>
                <a:off x="4836968" y="1163619"/>
                <a:ext cx="29316" cy="285750"/>
              </a:xfrm>
              <a:custGeom>
                <a:avLst/>
                <a:gdLst>
                  <a:gd name="T0" fmla="*/ 20161248 w 18"/>
                  <a:gd name="T1" fmla="*/ 453628170 h 180"/>
                  <a:gd name="T2" fmla="*/ 45362806 w 18"/>
                  <a:gd name="T3" fmla="*/ 453628170 h 180"/>
                  <a:gd name="T4" fmla="*/ 45362806 w 18"/>
                  <a:gd name="T5" fmla="*/ 0 h 180"/>
                  <a:gd name="T6" fmla="*/ 0 w 18"/>
                  <a:gd name="T7" fmla="*/ 0 h 180"/>
                  <a:gd name="T8" fmla="*/ 0 w 18"/>
                  <a:gd name="T9" fmla="*/ 453628170 h 180"/>
                  <a:gd name="T10" fmla="*/ 20161248 w 18"/>
                  <a:gd name="T11" fmla="*/ 453628170 h 180"/>
                  <a:gd name="T12" fmla="*/ 0 60000 65536"/>
                  <a:gd name="T13" fmla="*/ 0 60000 65536"/>
                  <a:gd name="T14" fmla="*/ 0 60000 65536"/>
                  <a:gd name="T15" fmla="*/ 0 60000 65536"/>
                  <a:gd name="T16" fmla="*/ 0 60000 65536"/>
                  <a:gd name="T17" fmla="*/ 0 60000 65536"/>
                  <a:gd name="T18" fmla="*/ 0 w 18"/>
                  <a:gd name="T19" fmla="*/ 0 h 180"/>
                  <a:gd name="T20" fmla="*/ 18 w 18"/>
                  <a:gd name="T21" fmla="*/ 180 h 180"/>
                </a:gdLst>
                <a:ahLst/>
                <a:cxnLst>
                  <a:cxn ang="T12">
                    <a:pos x="T0" y="T1"/>
                  </a:cxn>
                  <a:cxn ang="T13">
                    <a:pos x="T2" y="T3"/>
                  </a:cxn>
                  <a:cxn ang="T14">
                    <a:pos x="T4" y="T5"/>
                  </a:cxn>
                  <a:cxn ang="T15">
                    <a:pos x="T6" y="T7"/>
                  </a:cxn>
                  <a:cxn ang="T16">
                    <a:pos x="T8" y="T9"/>
                  </a:cxn>
                  <a:cxn ang="T17">
                    <a:pos x="T10" y="T11"/>
                  </a:cxn>
                </a:cxnLst>
                <a:rect l="T18" t="T19" r="T20" b="T21"/>
                <a:pathLst>
                  <a:path w="18" h="180">
                    <a:moveTo>
                      <a:pt x="8" y="180"/>
                    </a:moveTo>
                    <a:lnTo>
                      <a:pt x="18" y="180"/>
                    </a:lnTo>
                    <a:lnTo>
                      <a:pt x="18" y="0"/>
                    </a:lnTo>
                    <a:lnTo>
                      <a:pt x="0" y="0"/>
                    </a:lnTo>
                    <a:lnTo>
                      <a:pt x="0" y="180"/>
                    </a:lnTo>
                    <a:lnTo>
                      <a:pt x="8" y="180"/>
                    </a:lnTo>
                    <a:close/>
                  </a:path>
                </a:pathLst>
              </a:custGeom>
              <a:solidFill>
                <a:srgbClr val="FF6600"/>
              </a:solidFill>
              <a:ln w="9525">
                <a:noFill/>
                <a:round/>
              </a:ln>
            </p:spPr>
            <p:txBody>
              <a:bodyPr/>
              <a:lstStyle/>
              <a:p>
                <a:endParaRPr lang="en-US"/>
              </a:p>
            </p:txBody>
          </p:sp>
          <p:sp>
            <p:nvSpPr>
              <p:cNvPr id="52" name="Freeform 30"/>
              <p:cNvSpPr/>
              <p:nvPr/>
            </p:nvSpPr>
            <p:spPr bwMode="auto">
              <a:xfrm>
                <a:off x="4724042" y="1409681"/>
                <a:ext cx="244303" cy="198438"/>
              </a:xfrm>
              <a:custGeom>
                <a:avLst/>
                <a:gdLst>
                  <a:gd name="T0" fmla="*/ 189012485 w 150"/>
                  <a:gd name="T1" fmla="*/ 315021141 h 125"/>
                  <a:gd name="T2" fmla="*/ 378023383 w 150"/>
                  <a:gd name="T3" fmla="*/ 0 h 125"/>
                  <a:gd name="T4" fmla="*/ 0 w 150"/>
                  <a:gd name="T5" fmla="*/ 0 h 125"/>
                  <a:gd name="T6" fmla="*/ 189012485 w 150"/>
                  <a:gd name="T7" fmla="*/ 315021141 h 125"/>
                  <a:gd name="T8" fmla="*/ 0 60000 65536"/>
                  <a:gd name="T9" fmla="*/ 0 60000 65536"/>
                  <a:gd name="T10" fmla="*/ 0 60000 65536"/>
                  <a:gd name="T11" fmla="*/ 0 60000 65536"/>
                  <a:gd name="T12" fmla="*/ 0 w 150"/>
                  <a:gd name="T13" fmla="*/ 0 h 125"/>
                  <a:gd name="T14" fmla="*/ 150 w 150"/>
                  <a:gd name="T15" fmla="*/ 125 h 125"/>
                </a:gdLst>
                <a:ahLst/>
                <a:cxnLst>
                  <a:cxn ang="T8">
                    <a:pos x="T0" y="T1"/>
                  </a:cxn>
                  <a:cxn ang="T9">
                    <a:pos x="T2" y="T3"/>
                  </a:cxn>
                  <a:cxn ang="T10">
                    <a:pos x="T4" y="T5"/>
                  </a:cxn>
                  <a:cxn ang="T11">
                    <a:pos x="T6" y="T7"/>
                  </a:cxn>
                </a:cxnLst>
                <a:rect l="T12" t="T13" r="T14" b="T15"/>
                <a:pathLst>
                  <a:path w="150" h="125">
                    <a:moveTo>
                      <a:pt x="75" y="125"/>
                    </a:moveTo>
                    <a:lnTo>
                      <a:pt x="150" y="0"/>
                    </a:lnTo>
                    <a:lnTo>
                      <a:pt x="0" y="0"/>
                    </a:lnTo>
                    <a:lnTo>
                      <a:pt x="75" y="125"/>
                    </a:lnTo>
                    <a:close/>
                  </a:path>
                </a:pathLst>
              </a:custGeom>
              <a:solidFill>
                <a:srgbClr val="FF6600"/>
              </a:solidFill>
              <a:ln w="9525">
                <a:noFill/>
                <a:round/>
              </a:ln>
            </p:spPr>
            <p:txBody>
              <a:bodyPr/>
              <a:lstStyle/>
              <a:p>
                <a:endParaRPr lang="en-US"/>
              </a:p>
            </p:txBody>
          </p:sp>
        </p:grpSp>
      </p:grpSp>
    </p:spTree>
  </p:cSld>
  <p:clrMapOvr>
    <a:masterClrMapping/>
  </p:clrMapOvr>
  <p:transition/>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70"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83971"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83972"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83973"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83974" name="Rectangle 6"/>
          <p:cNvSpPr>
            <a:spLocks noGrp="1" noChangeArrowheads="1"/>
          </p:cNvSpPr>
          <p:nvPr>
            <p:ph type="title"/>
          </p:nvPr>
        </p:nvSpPr>
        <p:spPr>
          <a:xfrm>
            <a:off x="9525" y="206355"/>
            <a:ext cx="7772400" cy="493713"/>
          </a:xfrm>
          <a:noFill/>
        </p:spPr>
        <p:txBody>
          <a:bodyPr/>
          <a:lstStyle/>
          <a:p>
            <a:pPr eaLnBrk="1" hangingPunct="1">
              <a:lnSpc>
                <a:spcPct val="80000"/>
              </a:lnSpc>
            </a:pPr>
            <a:r>
              <a:rPr lang="en-US" dirty="0"/>
              <a:t> </a:t>
            </a:r>
            <a:r>
              <a:rPr lang="zh-CN" altLang="en-US" dirty="0"/>
              <a:t>周边环曲面接触镜：用于</a:t>
            </a:r>
            <a:r>
              <a:rPr lang="en-US" dirty="0"/>
              <a:t> </a:t>
            </a:r>
            <a:endParaRPr lang="en-US" dirty="0">
              <a:solidFill>
                <a:srgbClr val="FFFF00"/>
              </a:solidFill>
            </a:endParaRPr>
          </a:p>
        </p:txBody>
      </p:sp>
      <p:sp>
        <p:nvSpPr>
          <p:cNvPr id="83975" name="Rectangle 7"/>
          <p:cNvSpPr>
            <a:spLocks noGrp="1" noChangeArrowheads="1"/>
          </p:cNvSpPr>
          <p:nvPr>
            <p:ph idx="1"/>
          </p:nvPr>
        </p:nvSpPr>
        <p:spPr>
          <a:xfrm>
            <a:off x="825294" y="906302"/>
            <a:ext cx="8318706" cy="5291137"/>
          </a:xfrm>
        </p:spPr>
        <p:txBody>
          <a:bodyPr/>
          <a:lstStyle/>
          <a:p>
            <a:pPr eaLnBrk="1" hangingPunct="1">
              <a:lnSpc>
                <a:spcPct val="150000"/>
              </a:lnSpc>
            </a:pPr>
            <a:r>
              <a:rPr lang="zh-CN" altLang="en-US" sz="2400" dirty="0"/>
              <a:t>低中度角膜环曲面</a:t>
            </a:r>
            <a:endParaRPr lang="en-US" sz="2400" dirty="0"/>
          </a:p>
          <a:p>
            <a:pPr eaLnBrk="1" hangingPunct="1">
              <a:lnSpc>
                <a:spcPct val="150000"/>
              </a:lnSpc>
            </a:pPr>
            <a:r>
              <a:rPr lang="zh-CN" altLang="en-US" sz="2400" dirty="0"/>
              <a:t>角膜周边环曲面大于中心环曲面</a:t>
            </a:r>
            <a:endParaRPr lang="en-US" sz="2400" dirty="0"/>
          </a:p>
          <a:p>
            <a:pPr eaLnBrk="1" hangingPunct="1">
              <a:lnSpc>
                <a:spcPct val="150000"/>
              </a:lnSpc>
            </a:pPr>
            <a:r>
              <a:rPr lang="zh-CN" altLang="en-US" sz="2400" dirty="0"/>
              <a:t>改善</a:t>
            </a:r>
            <a:r>
              <a:rPr lang="en-US" sz="2400" dirty="0"/>
              <a:t>:</a:t>
            </a:r>
          </a:p>
          <a:p>
            <a:pPr lvl="1" eaLnBrk="1" hangingPunct="1">
              <a:lnSpc>
                <a:spcPct val="150000"/>
              </a:lnSpc>
              <a:buFont typeface="Arial" panose="020B0604020202020204" pitchFamily="34" charset="0"/>
              <a:buChar char="‒"/>
            </a:pPr>
            <a:r>
              <a:rPr lang="zh-CN" altLang="en-US" sz="2400" dirty="0"/>
              <a:t>接触镜中心定位</a:t>
            </a:r>
            <a:endParaRPr lang="en-US" sz="2400" dirty="0"/>
          </a:p>
          <a:p>
            <a:pPr lvl="1" eaLnBrk="1" hangingPunct="1">
              <a:lnSpc>
                <a:spcPct val="150000"/>
              </a:lnSpc>
              <a:buFont typeface="Arial" panose="020B0604020202020204" pitchFamily="34" charset="0"/>
              <a:buChar char="‒"/>
            </a:pPr>
            <a:r>
              <a:rPr lang="zh-CN" altLang="en-US" sz="2400" dirty="0"/>
              <a:t>接触镜稳定性</a:t>
            </a:r>
            <a:endParaRPr lang="en-US" sz="2400" dirty="0"/>
          </a:p>
          <a:p>
            <a:pPr lvl="1" eaLnBrk="1" hangingPunct="1">
              <a:lnSpc>
                <a:spcPct val="150000"/>
              </a:lnSpc>
              <a:buFont typeface="Arial" panose="020B0604020202020204" pitchFamily="34" charset="0"/>
              <a:buChar char="‒"/>
            </a:pPr>
            <a:r>
              <a:rPr lang="zh-CN" altLang="en-US" sz="2400" dirty="0"/>
              <a:t>接触镜活动性</a:t>
            </a:r>
            <a:endParaRPr lang="en-US" sz="2400" dirty="0"/>
          </a:p>
          <a:p>
            <a:pPr lvl="1" eaLnBrk="1" hangingPunct="1">
              <a:lnSpc>
                <a:spcPct val="150000"/>
              </a:lnSpc>
              <a:buFont typeface="Arial" panose="020B0604020202020204" pitchFamily="34" charset="0"/>
              <a:buChar char="‒"/>
            </a:pPr>
            <a:r>
              <a:rPr lang="zh-CN" altLang="en-US" sz="2400" dirty="0"/>
              <a:t>泪液交换</a:t>
            </a:r>
            <a:endParaRPr lang="en-US" sz="2400" dirty="0"/>
          </a:p>
        </p:txBody>
      </p:sp>
    </p:spTree>
  </p:cSld>
  <p:clrMapOvr>
    <a:masterClrMapping/>
  </p:clrMapOvr>
  <p:transition/>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4994"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84995"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84996"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84997"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84998" name="Rectangle 6"/>
          <p:cNvSpPr>
            <a:spLocks noGrp="1" noChangeArrowheads="1"/>
          </p:cNvSpPr>
          <p:nvPr>
            <p:ph type="title"/>
          </p:nvPr>
        </p:nvSpPr>
        <p:spPr>
          <a:xfrm>
            <a:off x="9525" y="206355"/>
            <a:ext cx="7772400" cy="493713"/>
          </a:xfrm>
          <a:noFill/>
        </p:spPr>
        <p:txBody>
          <a:bodyPr/>
          <a:lstStyle/>
          <a:p>
            <a:pPr eaLnBrk="1" hangingPunct="1">
              <a:lnSpc>
                <a:spcPct val="80000"/>
              </a:lnSpc>
            </a:pPr>
            <a:r>
              <a:rPr lang="en-US" dirty="0"/>
              <a:t>  </a:t>
            </a:r>
            <a:r>
              <a:rPr lang="zh-CN" altLang="en-US" dirty="0"/>
              <a:t>周边环曲面接触镜</a:t>
            </a:r>
          </a:p>
        </p:txBody>
      </p:sp>
      <p:sp>
        <p:nvSpPr>
          <p:cNvPr id="84999" name="Rectangle 7"/>
          <p:cNvSpPr>
            <a:spLocks noGrp="1" noChangeArrowheads="1"/>
          </p:cNvSpPr>
          <p:nvPr>
            <p:ph idx="1"/>
          </p:nvPr>
        </p:nvSpPr>
        <p:spPr>
          <a:xfrm>
            <a:off x="823774" y="906267"/>
            <a:ext cx="8669867" cy="4627562"/>
          </a:xfrm>
        </p:spPr>
        <p:txBody>
          <a:bodyPr/>
          <a:lstStyle/>
          <a:p>
            <a:pPr eaLnBrk="1" hangingPunct="1">
              <a:lnSpc>
                <a:spcPct val="150000"/>
              </a:lnSpc>
            </a:pPr>
            <a:r>
              <a:rPr lang="zh-CN" altLang="en-US" sz="2400" dirty="0"/>
              <a:t>为了稳定性需要宽的周边弧</a:t>
            </a:r>
            <a:endParaRPr lang="en-US" sz="2400" dirty="0"/>
          </a:p>
          <a:p>
            <a:pPr eaLnBrk="1" hangingPunct="1">
              <a:lnSpc>
                <a:spcPct val="150000"/>
              </a:lnSpc>
            </a:pPr>
            <a:r>
              <a:rPr lang="zh-CN" altLang="en-US" sz="2400" dirty="0"/>
              <a:t>周边接触镜环曲面是角膜中心环曲面的</a:t>
            </a:r>
            <a:r>
              <a:rPr lang="en-US" sz="2400" dirty="0"/>
              <a:t> 65%</a:t>
            </a:r>
            <a:r>
              <a:rPr lang="zh-CN" altLang="en-US" sz="2400" dirty="0"/>
              <a:t>到</a:t>
            </a:r>
            <a:r>
              <a:rPr lang="en-US" sz="2400" dirty="0"/>
              <a:t>75% </a:t>
            </a:r>
          </a:p>
          <a:p>
            <a:pPr eaLnBrk="1" hangingPunct="1">
              <a:lnSpc>
                <a:spcPct val="150000"/>
              </a:lnSpc>
            </a:pPr>
            <a:r>
              <a:rPr lang="zh-CN" altLang="en-US" sz="2400" dirty="0"/>
              <a:t>通过每个周边弧维持环曲</a:t>
            </a:r>
            <a:endParaRPr lang="en-US" sz="2400" dirty="0"/>
          </a:p>
          <a:p>
            <a:pPr eaLnBrk="1" hangingPunct="1">
              <a:lnSpc>
                <a:spcPct val="150000"/>
              </a:lnSpc>
            </a:pPr>
            <a:r>
              <a:rPr lang="zh-CN" altLang="en-US" sz="2400" dirty="0"/>
              <a:t>产生椭圆形后光学区</a:t>
            </a:r>
            <a:endParaRPr lang="en-US" sz="2400" dirty="0"/>
          </a:p>
          <a:p>
            <a:pPr eaLnBrk="1" hangingPunct="1">
              <a:lnSpc>
                <a:spcPct val="150000"/>
              </a:lnSpc>
            </a:pPr>
            <a:r>
              <a:rPr lang="zh-CN" altLang="en-US" sz="2400" dirty="0">
                <a:sym typeface="Symbol" panose="05050102010706020507"/>
              </a:rPr>
              <a:t>过度旋转可导致</a:t>
            </a:r>
            <a:r>
              <a:rPr lang="en-US" sz="2400" dirty="0">
                <a:sym typeface="Symbol" panose="05050102010706020507"/>
              </a:rPr>
              <a:t> </a:t>
            </a:r>
            <a:r>
              <a:rPr lang="zh-CN" altLang="en-US" sz="2400" dirty="0">
                <a:sym typeface="Symbol" panose="05050102010706020507"/>
              </a:rPr>
              <a:t>上皮损伤</a:t>
            </a:r>
            <a:endParaRPr lang="en-US" sz="2400" dirty="0"/>
          </a:p>
          <a:p>
            <a:pPr eaLnBrk="1" hangingPunct="1">
              <a:lnSpc>
                <a:spcPct val="150000"/>
              </a:lnSpc>
            </a:pPr>
            <a:endParaRPr lang="en-US" sz="2400" dirty="0"/>
          </a:p>
          <a:p>
            <a:pPr marL="0" indent="0" eaLnBrk="1" hangingPunct="1">
              <a:lnSpc>
                <a:spcPct val="150000"/>
              </a:lnSpc>
              <a:buNone/>
            </a:pPr>
            <a:endParaRPr lang="en-US" sz="2400" dirty="0"/>
          </a:p>
        </p:txBody>
      </p:sp>
    </p:spTree>
  </p:cSld>
  <p:clrMapOvr>
    <a:masterClrMapping/>
  </p:clrMapOvr>
  <p:transition/>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018" name="Rectangle 2"/>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86019"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86020" name="Rectangle 4"/>
          <p:cNvSpPr>
            <a:spLocks noChangeArrowheads="1"/>
          </p:cNvSpPr>
          <p:nvPr/>
        </p:nvSpPr>
        <p:spPr bwMode="auto">
          <a:xfrm>
            <a:off x="685800" y="6248400"/>
            <a:ext cx="1905000" cy="457200"/>
          </a:xfrm>
          <a:prstGeom prst="rect">
            <a:avLst/>
          </a:prstGeom>
          <a:noFill/>
          <a:ln w="9525">
            <a:noFill/>
            <a:miter lim="800000"/>
          </a:ln>
        </p:spPr>
        <p:txBody>
          <a:bodyPr wrap="none" anchor="ctr"/>
          <a:lstStyle/>
          <a:p>
            <a:endParaRPr lang="en-US"/>
          </a:p>
        </p:txBody>
      </p:sp>
      <p:sp>
        <p:nvSpPr>
          <p:cNvPr id="86021"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86022" name="Rectangle 6"/>
          <p:cNvSpPr>
            <a:spLocks noGrp="1" noChangeArrowheads="1"/>
          </p:cNvSpPr>
          <p:nvPr>
            <p:ph type="title"/>
          </p:nvPr>
        </p:nvSpPr>
        <p:spPr>
          <a:xfrm>
            <a:off x="212106" y="200221"/>
            <a:ext cx="8549640" cy="448830"/>
          </a:xfrm>
          <a:noFill/>
        </p:spPr>
        <p:txBody>
          <a:bodyPr>
            <a:noAutofit/>
          </a:bodyPr>
          <a:lstStyle/>
          <a:p>
            <a:pPr eaLnBrk="1" hangingPunct="1">
              <a:lnSpc>
                <a:spcPct val="80000"/>
              </a:lnSpc>
            </a:pPr>
            <a:r>
              <a:rPr lang="zh-CN" altLang="en-US" dirty="0"/>
              <a:t>周边环曲面角膜接触镜</a:t>
            </a:r>
            <a:r>
              <a:rPr lang="en-US" dirty="0"/>
              <a:t>: </a:t>
            </a:r>
            <a:r>
              <a:rPr lang="zh-CN" altLang="en-US" dirty="0">
                <a:solidFill>
                  <a:srgbClr val="FFFF00"/>
                </a:solidFill>
              </a:rPr>
              <a:t>有点</a:t>
            </a:r>
            <a:br>
              <a:rPr lang="en-US" dirty="0">
                <a:latin typeface="Arial" panose="020B0604020202020204" pitchFamily="34" charset="0"/>
              </a:rPr>
            </a:br>
            <a:r>
              <a:rPr lang="en-US" dirty="0"/>
              <a:t> </a:t>
            </a:r>
          </a:p>
        </p:txBody>
      </p:sp>
      <p:sp>
        <p:nvSpPr>
          <p:cNvPr id="86023" name="Rectangle 7"/>
          <p:cNvSpPr>
            <a:spLocks noGrp="1" noChangeArrowheads="1"/>
          </p:cNvSpPr>
          <p:nvPr>
            <p:ph idx="1"/>
          </p:nvPr>
        </p:nvSpPr>
        <p:spPr>
          <a:xfrm>
            <a:off x="825201" y="765756"/>
            <a:ext cx="5723467" cy="4021137"/>
          </a:xfrm>
        </p:spPr>
        <p:txBody>
          <a:bodyPr/>
          <a:lstStyle/>
          <a:p>
            <a:pPr eaLnBrk="1" hangingPunct="1">
              <a:lnSpc>
                <a:spcPct val="200000"/>
              </a:lnSpc>
            </a:pPr>
            <a:r>
              <a:rPr lang="zh-CN" altLang="en-US" sz="2400" dirty="0"/>
              <a:t>容易解决接触镜配适问题</a:t>
            </a:r>
            <a:endParaRPr lang="en-US" sz="2400" dirty="0"/>
          </a:p>
          <a:p>
            <a:pPr eaLnBrk="1" hangingPunct="1">
              <a:lnSpc>
                <a:spcPct val="200000"/>
              </a:lnSpc>
            </a:pPr>
            <a:r>
              <a:rPr lang="zh-CN" altLang="en-US" sz="2400" dirty="0"/>
              <a:t>制造简单</a:t>
            </a:r>
            <a:endParaRPr lang="en-US" sz="2400" dirty="0"/>
          </a:p>
          <a:p>
            <a:pPr eaLnBrk="1" hangingPunct="1">
              <a:lnSpc>
                <a:spcPct val="200000"/>
              </a:lnSpc>
            </a:pPr>
            <a:r>
              <a:rPr lang="zh-CN" altLang="en-US" sz="2400" dirty="0"/>
              <a:t>相对可复制</a:t>
            </a:r>
            <a:endParaRPr lang="en-US" dirty="0"/>
          </a:p>
        </p:txBody>
      </p:sp>
      <p:sp>
        <p:nvSpPr>
          <p:cNvPr id="86024" name="Rectangle 8"/>
          <p:cNvSpPr>
            <a:spLocks noChangeArrowheads="1"/>
          </p:cNvSpPr>
          <p:nvPr/>
        </p:nvSpPr>
        <p:spPr bwMode="auto">
          <a:xfrm>
            <a:off x="685659" y="648971"/>
            <a:ext cx="7772400" cy="493713"/>
          </a:xfrm>
          <a:prstGeom prst="rect">
            <a:avLst/>
          </a:prstGeom>
          <a:noFill/>
          <a:ln w="9525">
            <a:noFill/>
            <a:miter lim="800000"/>
          </a:ln>
        </p:spPr>
        <p:txBody>
          <a:bodyPr lIns="92075" tIns="46038" rIns="92075" bIns="46038" anchor="ctr"/>
          <a:lstStyle/>
          <a:p>
            <a:pPr defTabSz="762000">
              <a:lnSpc>
                <a:spcPct val="80000"/>
              </a:lnSpc>
            </a:pPr>
            <a:endParaRPr lang="en-US" sz="3500" b="1" dirty="0">
              <a:solidFill>
                <a:schemeClr val="bg1"/>
              </a:solidFill>
              <a:latin typeface="Arial" panose="020B0604020202020204" pitchFamily="34" charset="0"/>
            </a:endParaRPr>
          </a:p>
        </p:txBody>
      </p:sp>
    </p:spTree>
  </p:cSld>
  <p:clrMapOvr>
    <a:masterClrMapping/>
  </p:clrMapOvr>
  <p:transition/>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5217" name="Title 1"/>
          <p:cNvSpPr>
            <a:spLocks noGrp="1"/>
          </p:cNvSpPr>
          <p:nvPr>
            <p:ph type="title"/>
          </p:nvPr>
        </p:nvSpPr>
        <p:spPr>
          <a:xfrm>
            <a:off x="310017" y="106098"/>
            <a:ext cx="7857067" cy="609600"/>
          </a:xfrm>
        </p:spPr>
        <p:txBody>
          <a:bodyPr/>
          <a:lstStyle/>
          <a:p>
            <a:r>
              <a:rPr lang="zh-CN" altLang="en-US" b="1" dirty="0"/>
              <a:t>符号</a:t>
            </a:r>
            <a:endParaRPr lang="en-AU" b="1" dirty="0"/>
          </a:p>
        </p:txBody>
      </p:sp>
      <p:sp>
        <p:nvSpPr>
          <p:cNvPr id="5" name="内容占位符 4"/>
          <p:cNvSpPr>
            <a:spLocks noGrp="1"/>
          </p:cNvSpPr>
          <p:nvPr>
            <p:ph idx="1"/>
          </p:nvPr>
        </p:nvSpPr>
        <p:spPr/>
        <p:txBody>
          <a:bodyPr/>
          <a:lstStyle/>
          <a:p>
            <a:endParaRPr lang="zh-CN" altLang="en-US"/>
          </a:p>
        </p:txBody>
      </p:sp>
      <p:graphicFrame>
        <p:nvGraphicFramePr>
          <p:cNvPr id="8" name="Group 4"/>
          <p:cNvGraphicFramePr>
            <a:graphicFrameLocks noGrp="1"/>
          </p:cNvGraphicFramePr>
          <p:nvPr/>
        </p:nvGraphicFramePr>
        <p:xfrm>
          <a:off x="1179623" y="1492249"/>
          <a:ext cx="7100711" cy="4103514"/>
        </p:xfrm>
        <a:graphic>
          <a:graphicData uri="http://schemas.openxmlformats.org/drawingml/2006/table">
            <a:tbl>
              <a:tblPr/>
              <a:tblGrid>
                <a:gridCol w="898878">
                  <a:extLst>
                    <a:ext uri="{9D8B030D-6E8A-4147-A177-3AD203B41FA5}">
                      <a16:colId xmlns:a16="http://schemas.microsoft.com/office/drawing/2014/main" val="20000"/>
                    </a:ext>
                  </a:extLst>
                </a:gridCol>
                <a:gridCol w="2209800">
                  <a:extLst>
                    <a:ext uri="{9D8B030D-6E8A-4147-A177-3AD203B41FA5}">
                      <a16:colId xmlns:a16="http://schemas.microsoft.com/office/drawing/2014/main" val="20001"/>
                    </a:ext>
                  </a:extLst>
                </a:gridCol>
                <a:gridCol w="955322">
                  <a:extLst>
                    <a:ext uri="{9D8B030D-6E8A-4147-A177-3AD203B41FA5}">
                      <a16:colId xmlns:a16="http://schemas.microsoft.com/office/drawing/2014/main" val="20002"/>
                    </a:ext>
                  </a:extLst>
                </a:gridCol>
                <a:gridCol w="3036711">
                  <a:extLst>
                    <a:ext uri="{9D8B030D-6E8A-4147-A177-3AD203B41FA5}">
                      <a16:colId xmlns:a16="http://schemas.microsoft.com/office/drawing/2014/main" val="20003"/>
                    </a:ext>
                  </a:extLst>
                </a:gridCol>
              </a:tblGrid>
              <a:tr h="270933">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增加，提高</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由</a:t>
                      </a:r>
                      <a:r>
                        <a:rPr kumimoji="0" lang="en-US" altLang="zh-CN"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a:t>
                      </a: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共同产生</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272345">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endPar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减少，降低</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共同产生</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297745">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endPar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生产，向着</a:t>
                      </a:r>
                      <a:endParaRPr kumimoji="0" lang="en-US" altLang="zh-CN"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Σ</a:t>
                      </a:r>
                      <a:endPar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总和</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299156">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endPar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从</a:t>
                      </a:r>
                      <a:r>
                        <a:rPr kumimoji="0" lang="en-US" altLang="zh-CN"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a:t>
                      </a: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产生，，由</a:t>
                      </a:r>
                      <a:r>
                        <a:rPr kumimoji="0" lang="en-US" altLang="zh-CN"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a:t>
                      </a: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引起</a:t>
                      </a:r>
                      <a:endParaRPr kumimoji="0" lang="en-US" altLang="zh-CN"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endPar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加减</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328789">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没有变化，不明显</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正号，加，包括，和</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299156">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 ↑</a:t>
                      </a:r>
                      <a:endPar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明显增加</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负号，减少</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270933">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 ↓↓</a:t>
                      </a:r>
                      <a:endPar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明显减少</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约等于</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276578">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百分比</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等于，与什么相同</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290689">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a:t>
                      </a:r>
                      <a:endParaRPr kumimoji="0" lang="en-US" altLang="zh-CN"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小于</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&amp;</a:t>
                      </a:r>
                      <a:endPar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和，以及</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r h="289278">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大于</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x0</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角度，例如</a:t>
                      </a:r>
                      <a:r>
                        <a:rPr kumimoji="0" lang="en-US" altLang="zh-CN"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45</a:t>
                      </a:r>
                      <a:r>
                        <a:rPr kumimoji="0" lang="en-US" altLang="zh-CN" sz="1200" b="0" i="0" u="none" strike="noStrike" cap="none" normalizeH="0" baseline="30000" dirty="0">
                          <a:ln>
                            <a:noFill/>
                          </a:ln>
                          <a:solidFill>
                            <a:schemeClr val="tx1"/>
                          </a:solidFill>
                          <a:effectLst/>
                          <a:latin typeface="Arial" panose="020B0604020202020204" pitchFamily="34" charset="0"/>
                          <a:ea typeface="宋体" panose="02010600030101010101" pitchFamily="2" charset="-122"/>
                        </a:rPr>
                        <a:t>0</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9"/>
                  </a:ext>
                </a:extLst>
              </a:tr>
              <a:tr h="357012">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大于等于</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在</a:t>
                      </a:r>
                      <a:r>
                        <a:rPr kumimoji="0" lang="en-US" altLang="zh-CN"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a:t>
                      </a: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子午线上</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0"/>
                  </a:ext>
                </a:extLst>
              </a:tr>
              <a:tr h="290689">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小于等于</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D</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屈光度</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1"/>
                  </a:ext>
                </a:extLst>
              </a:tr>
              <a:tr h="270933">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不确定，有疑问的</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X</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例如</a:t>
                      </a:r>
                      <a:r>
                        <a:rPr kumimoji="0" lang="en-US" altLang="zh-CN"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-1.00X175 </a:t>
                      </a: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代表</a:t>
                      </a:r>
                      <a:r>
                        <a:rPr kumimoji="0" lang="en-US" altLang="zh-CN"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-1.00</a:t>
                      </a: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柱镜，轴向</a:t>
                      </a:r>
                      <a:r>
                        <a:rPr kumimoji="0" lang="en-US" altLang="zh-CN"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175</a:t>
                      </a:r>
                      <a:r>
                        <a:rPr kumimoji="0" lang="en-US" altLang="zh-CN" sz="1200" b="0" i="0" u="none" strike="noStrike" cap="none" normalizeH="0" baseline="30000" dirty="0">
                          <a:ln>
                            <a:noFill/>
                          </a:ln>
                          <a:solidFill>
                            <a:schemeClr val="tx1"/>
                          </a:solidFill>
                          <a:effectLst/>
                          <a:latin typeface="Arial" panose="020B0604020202020204" pitchFamily="34" charset="0"/>
                          <a:ea typeface="宋体" panose="02010600030101010101" pitchFamily="2" charset="-122"/>
                        </a:rPr>
                        <a:t>0</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2"/>
                  </a:ext>
                </a:extLst>
              </a:tr>
              <a:tr h="289278">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n</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折射率</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2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棱镜度数</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3"/>
                  </a:ext>
                </a:extLst>
              </a:tr>
            </a:tbl>
          </a:graphicData>
        </a:graphic>
      </p:graphicFrame>
    </p:spTree>
    <p:extLst>
      <p:ext uri="{BB962C8B-B14F-4D97-AF65-F5344CB8AC3E}">
        <p14:creationId xmlns:p14="http://schemas.microsoft.com/office/powerpoint/2010/main" val="1724656358"/>
      </p:ext>
    </p:extLst>
  </p:cSld>
  <p:clrMapOvr>
    <a:masterClrMapping/>
  </p:clrMapOvr>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41" name="Title 1"/>
          <p:cNvSpPr>
            <a:spLocks noGrp="1"/>
          </p:cNvSpPr>
          <p:nvPr>
            <p:ph type="title"/>
          </p:nvPr>
        </p:nvSpPr>
        <p:spPr>
          <a:xfrm>
            <a:off x="310017" y="138911"/>
            <a:ext cx="7857067" cy="609600"/>
          </a:xfrm>
        </p:spPr>
        <p:txBody>
          <a:bodyPr/>
          <a:lstStyle/>
          <a:p>
            <a:r>
              <a:rPr lang="zh-CN" altLang="en-US" b="1" dirty="0"/>
              <a:t>简称</a:t>
            </a:r>
            <a:endParaRPr lang="en-AU" b="1" dirty="0"/>
          </a:p>
        </p:txBody>
      </p:sp>
      <p:sp>
        <p:nvSpPr>
          <p:cNvPr id="3" name="内容占位符 2"/>
          <p:cNvSpPr>
            <a:spLocks noGrp="1"/>
          </p:cNvSpPr>
          <p:nvPr>
            <p:ph idx="1"/>
          </p:nvPr>
        </p:nvSpPr>
        <p:spPr/>
        <p:txBody>
          <a:bodyPr/>
          <a:lstStyle/>
          <a:p>
            <a:endParaRPr lang="zh-CN" altLang="en-US"/>
          </a:p>
        </p:txBody>
      </p:sp>
      <p:graphicFrame>
        <p:nvGraphicFramePr>
          <p:cNvPr id="6" name="Group 4"/>
          <p:cNvGraphicFramePr>
            <a:graphicFrameLocks noGrp="1"/>
          </p:cNvGraphicFramePr>
          <p:nvPr/>
        </p:nvGraphicFramePr>
        <p:xfrm>
          <a:off x="1102078" y="1706034"/>
          <a:ext cx="6852355" cy="4050457"/>
        </p:xfrm>
        <a:graphic>
          <a:graphicData uri="http://schemas.openxmlformats.org/drawingml/2006/table">
            <a:tbl>
              <a:tblPr/>
              <a:tblGrid>
                <a:gridCol w="1238956">
                  <a:extLst>
                    <a:ext uri="{9D8B030D-6E8A-4147-A177-3AD203B41FA5}">
                      <a16:colId xmlns:a16="http://schemas.microsoft.com/office/drawing/2014/main" val="20000"/>
                    </a:ext>
                  </a:extLst>
                </a:gridCol>
                <a:gridCol w="2187222">
                  <a:extLst>
                    <a:ext uri="{9D8B030D-6E8A-4147-A177-3AD203B41FA5}">
                      <a16:colId xmlns:a16="http://schemas.microsoft.com/office/drawing/2014/main" val="20001"/>
                    </a:ext>
                  </a:extLst>
                </a:gridCol>
                <a:gridCol w="1254477">
                  <a:extLst>
                    <a:ext uri="{9D8B030D-6E8A-4147-A177-3AD203B41FA5}">
                      <a16:colId xmlns:a16="http://schemas.microsoft.com/office/drawing/2014/main" val="20002"/>
                    </a:ext>
                  </a:extLst>
                </a:gridCol>
                <a:gridCol w="2171700">
                  <a:extLst>
                    <a:ext uri="{9D8B030D-6E8A-4147-A177-3AD203B41FA5}">
                      <a16:colId xmlns:a16="http://schemas.microsoft.com/office/drawing/2014/main" val="20003"/>
                    </a:ext>
                  </a:extLst>
                </a:gridCol>
              </a:tblGrid>
              <a:tr h="338667">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μg</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微克（</a:t>
                      </a: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0.001</a:t>
                      </a: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毫克）</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min</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分钟</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338667">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μL</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微升（</a:t>
                      </a: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0.001</a:t>
                      </a: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毫升）</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mL</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毫升（</a:t>
                      </a: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0.001</a:t>
                      </a: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升）</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338667">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μm</a:t>
                      </a:r>
                      <a:endPar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微米（</a:t>
                      </a: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0.001</a:t>
                      </a: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毫米）</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mm</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毫米</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338667">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μmol</a:t>
                      </a:r>
                      <a:endPar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微摩尔</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mmol</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毫摩尔</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338667">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cm</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厘米（</a:t>
                      </a: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0.01m</a:t>
                      </a: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mOsm</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毫渗透摩尔</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338667">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d</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天，天数</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nm</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纳米（</a:t>
                      </a: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10</a:t>
                      </a:r>
                      <a:r>
                        <a:rPr kumimoji="0" lang="en-US" altLang="zh-CN" sz="1600" b="0" i="0" u="none" strike="noStrike" cap="none" normalizeH="0" baseline="30000">
                          <a:ln>
                            <a:noFill/>
                          </a:ln>
                          <a:solidFill>
                            <a:schemeClr val="tx1"/>
                          </a:solidFill>
                          <a:effectLst/>
                          <a:latin typeface="Arial" panose="020B0604020202020204" pitchFamily="34" charset="0"/>
                          <a:ea typeface="宋体" panose="02010600030101010101" pitchFamily="2" charset="-122"/>
                        </a:rPr>
                        <a:t>-9</a:t>
                      </a: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m</a:t>
                      </a: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338667">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Endo</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内皮</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Px</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配戴者</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338667">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Epi</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上皮</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Rx</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处方</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338667">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h</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小时，小时数</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S</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秒，几秒</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r h="338667">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Inf.</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下面</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Sup</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上面</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9"/>
                  </a:ext>
                </a:extLst>
              </a:tr>
              <a:tr h="325120">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kg</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公斤</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t</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厚度</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0"/>
                  </a:ext>
                </a:extLst>
              </a:tr>
              <a:tr h="338667">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L</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升</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endPar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endParaRPr kumimoji="0" lang="zh-CN" altLang="en-US" sz="1600" b="0" i="0" u="none" strike="noStrike" cap="none" normalizeH="0" baseline="0" dirty="0">
                        <a:ln>
                          <a:noFill/>
                        </a:ln>
                        <a:solidFill>
                          <a:schemeClr val="tx1"/>
                        </a:solidFill>
                        <a:effectLst/>
                        <a:latin typeface="Arial" panose="020B0604020202020204" pitchFamily="34" charset="0"/>
                        <a:ea typeface="宋体" panose="02010600030101010101" pitchFamily="2" charset="-122"/>
                      </a:endParaRP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11"/>
                  </a:ext>
                </a:extLst>
              </a:tr>
            </a:tbl>
          </a:graphicData>
        </a:graphic>
      </p:graphicFrame>
    </p:spTree>
    <p:extLst>
      <p:ext uri="{BB962C8B-B14F-4D97-AF65-F5344CB8AC3E}">
        <p14:creationId xmlns:p14="http://schemas.microsoft.com/office/powerpoint/2010/main" val="341545211"/>
      </p:ext>
    </p:extLst>
  </p:cSld>
  <p:clrMapOvr>
    <a:masterClrMapping/>
  </p:clrMapOvr>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5" name="Title 1"/>
          <p:cNvSpPr>
            <a:spLocks noGrp="1"/>
          </p:cNvSpPr>
          <p:nvPr>
            <p:ph type="title"/>
          </p:nvPr>
        </p:nvSpPr>
        <p:spPr>
          <a:xfrm>
            <a:off x="237780" y="106098"/>
            <a:ext cx="7857067" cy="609600"/>
          </a:xfrm>
        </p:spPr>
        <p:txBody>
          <a:bodyPr/>
          <a:lstStyle/>
          <a:p>
            <a:r>
              <a:rPr lang="zh-CN" altLang="en-AU" b="1" dirty="0">
                <a:ea typeface="宋体" panose="02010600030101010101" pitchFamily="2" charset="-122"/>
              </a:rPr>
              <a:t>首字母缩略词</a:t>
            </a:r>
            <a:endParaRPr lang="en-AU" b="1" dirty="0"/>
          </a:p>
        </p:txBody>
      </p:sp>
      <p:graphicFrame>
        <p:nvGraphicFramePr>
          <p:cNvPr id="6" name="Group 4"/>
          <p:cNvGraphicFramePr>
            <a:graphicFrameLocks noGrp="1"/>
          </p:cNvGraphicFramePr>
          <p:nvPr>
            <p:ph idx="1"/>
          </p:nvPr>
        </p:nvGraphicFramePr>
        <p:xfrm>
          <a:off x="643467" y="1261534"/>
          <a:ext cx="6096000" cy="3999654"/>
        </p:xfrm>
        <a:graphic>
          <a:graphicData uri="http://schemas.openxmlformats.org/drawingml/2006/table">
            <a:tbl>
              <a:tblPr/>
              <a:tblGrid>
                <a:gridCol w="805745">
                  <a:extLst>
                    <a:ext uri="{9D8B030D-6E8A-4147-A177-3AD203B41FA5}">
                      <a16:colId xmlns:a16="http://schemas.microsoft.com/office/drawing/2014/main" val="20000"/>
                    </a:ext>
                  </a:extLst>
                </a:gridCol>
                <a:gridCol w="2242255">
                  <a:extLst>
                    <a:ext uri="{9D8B030D-6E8A-4147-A177-3AD203B41FA5}">
                      <a16:colId xmlns:a16="http://schemas.microsoft.com/office/drawing/2014/main" val="20001"/>
                    </a:ext>
                  </a:extLst>
                </a:gridCol>
                <a:gridCol w="1008945">
                  <a:extLst>
                    <a:ext uri="{9D8B030D-6E8A-4147-A177-3AD203B41FA5}">
                      <a16:colId xmlns:a16="http://schemas.microsoft.com/office/drawing/2014/main" val="20002"/>
                    </a:ext>
                  </a:extLst>
                </a:gridCol>
                <a:gridCol w="2039055">
                  <a:extLst>
                    <a:ext uri="{9D8B030D-6E8A-4147-A177-3AD203B41FA5}">
                      <a16:colId xmlns:a16="http://schemas.microsoft.com/office/drawing/2014/main" val="20003"/>
                    </a:ext>
                  </a:extLst>
                </a:gridCol>
              </a:tblGrid>
              <a:tr h="325120">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ADP</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二磷酸腺苷</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L</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左</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457200">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ATP</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三磷酸腺苷</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LE/OS</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左眼（拉丁文左眼）</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406400">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ATR</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逆规</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LPS</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提上睑肌</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406400">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BS</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最佳球镜</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NADPH</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还原型辅酶</a:t>
                      </a: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II</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06400">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BUT</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破裂时间</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NIBUT</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非侵犯性破裂时间</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364067">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CCC</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中央角膜云翳</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OO</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眼轮匝肌</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406400">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CCD</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电荷耦合装置</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OU</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双眼</a:t>
                      </a: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拉丁文）</a:t>
                      </a:r>
                      <a:endPar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endParaRP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406400">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Cf.</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与什么相比</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PD</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瞳距</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406400">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CL</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接触镜</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PMMA</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聚甲基丙烯酸甲酯</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r h="414867">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Dk</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氧通透性</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R</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右眼</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9"/>
                  </a:ext>
                </a:extLst>
              </a:tr>
            </a:tbl>
          </a:graphicData>
        </a:graphic>
      </p:graphicFrame>
    </p:spTree>
    <p:extLst>
      <p:ext uri="{BB962C8B-B14F-4D97-AF65-F5344CB8AC3E}">
        <p14:creationId xmlns:p14="http://schemas.microsoft.com/office/powerpoint/2010/main" val="1309391749"/>
      </p:ext>
    </p:extLst>
  </p:cSld>
  <p:clrMapOvr>
    <a:masterClrMapping/>
  </p:clrMapOvr>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8289" name="Title 1"/>
          <p:cNvSpPr>
            <a:spLocks noGrp="1"/>
          </p:cNvSpPr>
          <p:nvPr>
            <p:ph type="title"/>
          </p:nvPr>
        </p:nvSpPr>
        <p:spPr>
          <a:xfrm>
            <a:off x="382254" y="122237"/>
            <a:ext cx="7857067" cy="609600"/>
          </a:xfrm>
        </p:spPr>
        <p:txBody>
          <a:bodyPr/>
          <a:lstStyle/>
          <a:p>
            <a:r>
              <a:rPr lang="zh-CN" altLang="en-AU" b="1" dirty="0">
                <a:ea typeface="宋体" panose="02010600030101010101" pitchFamily="2" charset="-122"/>
              </a:rPr>
              <a:t>首字母缩略词</a:t>
            </a:r>
            <a:endParaRPr lang="en-AU" b="1" dirty="0"/>
          </a:p>
        </p:txBody>
      </p:sp>
      <p:sp>
        <p:nvSpPr>
          <p:cNvPr id="3" name="内容占位符 2"/>
          <p:cNvSpPr>
            <a:spLocks noGrp="1"/>
          </p:cNvSpPr>
          <p:nvPr>
            <p:ph idx="1"/>
          </p:nvPr>
        </p:nvSpPr>
        <p:spPr/>
        <p:txBody>
          <a:bodyPr/>
          <a:lstStyle/>
          <a:p>
            <a:endParaRPr lang="zh-CN" altLang="en-US"/>
          </a:p>
        </p:txBody>
      </p:sp>
      <p:graphicFrame>
        <p:nvGraphicFramePr>
          <p:cNvPr id="6" name="Group 4"/>
          <p:cNvGraphicFramePr>
            <a:graphicFrameLocks noGrp="1"/>
          </p:cNvGraphicFramePr>
          <p:nvPr/>
        </p:nvGraphicFramePr>
        <p:xfrm>
          <a:off x="1865489" y="1992490"/>
          <a:ext cx="5911145" cy="3697114"/>
        </p:xfrm>
        <a:graphic>
          <a:graphicData uri="http://schemas.openxmlformats.org/drawingml/2006/table">
            <a:tbl>
              <a:tblPr/>
              <a:tblGrid>
                <a:gridCol w="804333">
                  <a:extLst>
                    <a:ext uri="{9D8B030D-6E8A-4147-A177-3AD203B41FA5}">
                      <a16:colId xmlns:a16="http://schemas.microsoft.com/office/drawing/2014/main" val="20000"/>
                    </a:ext>
                  </a:extLst>
                </a:gridCol>
                <a:gridCol w="1996723">
                  <a:extLst>
                    <a:ext uri="{9D8B030D-6E8A-4147-A177-3AD203B41FA5}">
                      <a16:colId xmlns:a16="http://schemas.microsoft.com/office/drawing/2014/main" val="20001"/>
                    </a:ext>
                  </a:extLst>
                </a:gridCol>
                <a:gridCol w="927100">
                  <a:extLst>
                    <a:ext uri="{9D8B030D-6E8A-4147-A177-3AD203B41FA5}">
                      <a16:colId xmlns:a16="http://schemas.microsoft.com/office/drawing/2014/main" val="20002"/>
                    </a:ext>
                  </a:extLst>
                </a:gridCol>
                <a:gridCol w="2182989">
                  <a:extLst>
                    <a:ext uri="{9D8B030D-6E8A-4147-A177-3AD203B41FA5}">
                      <a16:colId xmlns:a16="http://schemas.microsoft.com/office/drawing/2014/main" val="20003"/>
                    </a:ext>
                  </a:extLst>
                </a:gridCol>
              </a:tblGrid>
              <a:tr h="393700">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DW</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日戴</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R&amp;L</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右</a:t>
                      </a: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&amp;</a:t>
                      </a: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左</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28575"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0"/>
                  </a:ext>
                </a:extLst>
              </a:tr>
              <a:tr h="523523">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e.g.</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例如</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RE/OD</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右眼</a:t>
                      </a: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a:t>
                      </a: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右眼（拉丁文）</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1"/>
                  </a:ext>
                </a:extLst>
              </a:tr>
              <a:tr h="397933">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EW</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长戴</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RGP</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硬性透气性隐形眼镜</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2"/>
                  </a:ext>
                </a:extLst>
              </a:tr>
              <a:tr h="414867">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GAG</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黏多糖</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SCL</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软性角膜接触镜</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3"/>
                  </a:ext>
                </a:extLst>
              </a:tr>
              <a:tr h="469900">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GPC</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巨乳头性结膜炎</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TBUT</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泪膜破裂时间</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4"/>
                  </a:ext>
                </a:extLst>
              </a:tr>
              <a:tr h="413456">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HCL</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硬性隐形眼镜</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TCA</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三氯乙酸 </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5"/>
                  </a:ext>
                </a:extLst>
              </a:tr>
              <a:tr h="385234">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HVID</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水平可见虹膜直径</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UV</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紫外线</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6"/>
                  </a:ext>
                </a:extLst>
              </a:tr>
              <a:tr h="327378">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i.e.</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也就是</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VVID</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垂直可见虹膜直径</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12700"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7"/>
                  </a:ext>
                </a:extLst>
              </a:tr>
              <a:tr h="371123">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K</a:t>
                      </a:r>
                    </a:p>
                  </a:txBody>
                  <a:tcPr marL="81280" marR="81280" marT="40640" marB="40640" horzOverflow="overflow">
                    <a:lnL w="28575"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角膜曲率读数</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en-US" altLang="zh-CN" sz="1600" b="0" i="0" u="none" strike="noStrike" cap="none" normalizeH="0" baseline="0">
                          <a:ln>
                            <a:noFill/>
                          </a:ln>
                          <a:solidFill>
                            <a:schemeClr val="tx1"/>
                          </a:solidFill>
                          <a:effectLst/>
                          <a:latin typeface="Arial" panose="020B0604020202020204" pitchFamily="34" charset="0"/>
                          <a:ea typeface="宋体" panose="02010600030101010101" pitchFamily="2" charset="-122"/>
                        </a:rPr>
                        <a:t>WTR</a:t>
                      </a:r>
                    </a:p>
                  </a:txBody>
                  <a:tcPr marL="81280" marR="81280" marT="40640" marB="40640" horzOverflow="overflow">
                    <a:lnL w="12700" cap="flat" cmpd="sng" algn="ctr">
                      <a:solidFill>
                        <a:schemeClr val="tx1"/>
                      </a:solidFill>
                      <a:prstDash val="solid"/>
                      <a:round/>
                      <a:headEnd type="none" w="sm" len="sm"/>
                      <a:tailEnd type="none" w="sm" len="sm"/>
                    </a:lnL>
                    <a:lnR w="12700"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tc>
                  <a:txBody>
                    <a:bodyPr/>
                    <a:lstStyle/>
                    <a:p>
                      <a:pPr marL="0" marR="0" lvl="0" indent="0" algn="l" defTabSz="914400" rtl="0" eaLnBrk="0" fontAlgn="base" latinLnBrk="0" hangingPunct="0">
                        <a:lnSpc>
                          <a:spcPct val="100000"/>
                        </a:lnSpc>
                        <a:spcBef>
                          <a:spcPct val="20000"/>
                        </a:spcBef>
                        <a:spcAft>
                          <a:spcPct val="0"/>
                        </a:spcAft>
                        <a:buClr>
                          <a:srgbClr val="CC6600"/>
                        </a:buClr>
                        <a:buSzTx/>
                        <a:buFontTx/>
                        <a:buNone/>
                      </a:pPr>
                      <a:r>
                        <a:rPr kumimoji="0" lang="zh-CN" altLang="en-US" sz="1600" b="0" i="0" u="none" strike="noStrike" cap="none" normalizeH="0" baseline="0" dirty="0">
                          <a:ln>
                            <a:noFill/>
                          </a:ln>
                          <a:solidFill>
                            <a:schemeClr val="tx1"/>
                          </a:solidFill>
                          <a:effectLst/>
                          <a:latin typeface="Arial" panose="020B0604020202020204" pitchFamily="34" charset="0"/>
                          <a:ea typeface="宋体" panose="02010600030101010101" pitchFamily="2" charset="-122"/>
                        </a:rPr>
                        <a:t>顺规散光</a:t>
                      </a:r>
                    </a:p>
                  </a:txBody>
                  <a:tcPr marL="81280" marR="81280" marT="40640" marB="40640" horzOverflow="overflow">
                    <a:lnL w="12700" cap="flat" cmpd="sng" algn="ctr">
                      <a:solidFill>
                        <a:schemeClr val="tx1"/>
                      </a:solidFill>
                      <a:prstDash val="solid"/>
                      <a:round/>
                      <a:headEnd type="none" w="sm" len="sm"/>
                      <a:tailEnd type="none" w="sm" len="sm"/>
                    </a:lnL>
                    <a:lnR w="28575" cap="flat" cmpd="sng" algn="ctr">
                      <a:solidFill>
                        <a:schemeClr val="tx1"/>
                      </a:solidFill>
                      <a:prstDash val="solid"/>
                      <a:round/>
                      <a:headEnd type="none" w="sm" len="sm"/>
                      <a:tailEnd type="none" w="sm" len="sm"/>
                    </a:lnR>
                    <a:lnT w="12700" cap="flat" cmpd="sng" algn="ctr">
                      <a:solidFill>
                        <a:schemeClr val="tx1"/>
                      </a:solidFill>
                      <a:prstDash val="solid"/>
                      <a:round/>
                      <a:headEnd type="none" w="sm" len="sm"/>
                      <a:tailEnd type="none" w="sm" len="sm"/>
                    </a:lnT>
                    <a:lnB w="28575" cap="flat" cmpd="sng" algn="ctr">
                      <a:solidFill>
                        <a:schemeClr val="tx1"/>
                      </a:solidFill>
                      <a:prstDash val="solid"/>
                      <a:round/>
                      <a:headEnd type="none" w="sm" len="sm"/>
                      <a:tailEnd type="none" w="sm" len="sm"/>
                    </a:lnB>
                    <a:lnTlToBr>
                      <a:noFill/>
                    </a:lnTlToBr>
                    <a:lnBlToTr>
                      <a:noFill/>
                    </a:lnBlToTr>
                    <a:noFill/>
                  </a:tcPr>
                </a:tc>
                <a:extLst>
                  <a:ext uri="{0D108BD9-81ED-4DB2-BD59-A6C34878D82A}">
                    <a16:rowId xmlns:a16="http://schemas.microsoft.com/office/drawing/2014/main" val="10008"/>
                  </a:ext>
                </a:extLst>
              </a:tr>
            </a:tbl>
          </a:graphicData>
        </a:graphic>
      </p:graphicFrame>
    </p:spTree>
    <p:extLst>
      <p:ext uri="{BB962C8B-B14F-4D97-AF65-F5344CB8AC3E}">
        <p14:creationId xmlns:p14="http://schemas.microsoft.com/office/powerpoint/2010/main" val="1837847293"/>
      </p:ext>
    </p:extLst>
  </p:cSld>
  <p:clrMapOvr>
    <a:masterClrMapping/>
  </p:clrMapOvr>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Title 6"/>
          <p:cNvSpPr>
            <a:spLocks noGrp="1"/>
          </p:cNvSpPr>
          <p:nvPr>
            <p:ph type="ctrTitle"/>
          </p:nvPr>
        </p:nvSpPr>
        <p:spPr>
          <a:xfrm>
            <a:off x="685800" y="3741738"/>
            <a:ext cx="7772400" cy="830262"/>
          </a:xfrm>
        </p:spPr>
        <p:txBody>
          <a:bodyPr/>
          <a:lstStyle/>
          <a:p>
            <a:pPr eaLnBrk="1" hangingPunct="1"/>
            <a:r>
              <a:rPr lang="zh-CN" altLang="en-US"/>
              <a:t>请在线访问</a:t>
            </a:r>
            <a:r>
              <a:rPr lang="en-GB" altLang="en-US"/>
              <a:t>:</a:t>
            </a:r>
            <a:endParaRPr lang="en-CA" altLang="en-US" dirty="0"/>
          </a:p>
        </p:txBody>
      </p:sp>
      <p:sp>
        <p:nvSpPr>
          <p:cNvPr id="100355" name="Subtitle 7"/>
          <p:cNvSpPr>
            <a:spLocks noGrp="1"/>
          </p:cNvSpPr>
          <p:nvPr>
            <p:ph type="subTitle" idx="1"/>
          </p:nvPr>
        </p:nvSpPr>
        <p:spPr>
          <a:xfrm>
            <a:off x="1371600" y="4445000"/>
            <a:ext cx="6400800" cy="508000"/>
          </a:xfrm>
        </p:spPr>
        <p:txBody>
          <a:bodyPr/>
          <a:lstStyle/>
          <a:p>
            <a:pPr eaLnBrk="1" hangingPunct="1"/>
            <a:r>
              <a:rPr lang="en-GB" altLang="en-US">
                <a:latin typeface="Arial" charset="0"/>
                <a:cs typeface="Arial" charset="0"/>
              </a:rPr>
              <a:t>www.iacle.org</a:t>
            </a:r>
            <a:endParaRPr lang="en-CA" altLang="en-US">
              <a:latin typeface="Arial" charset="0"/>
              <a:cs typeface="Arial" charset="0"/>
            </a:endParaRPr>
          </a:p>
        </p:txBody>
      </p:sp>
    </p:spTree>
    <p:extLst>
      <p:ext uri="{BB962C8B-B14F-4D97-AF65-F5344CB8AC3E}">
        <p14:creationId xmlns:p14="http://schemas.microsoft.com/office/powerpoint/2010/main" val="965349992"/>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3555"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3556" name="Rectangle 6"/>
          <p:cNvSpPr>
            <a:spLocks noGrp="1" noChangeArrowheads="1"/>
          </p:cNvSpPr>
          <p:nvPr>
            <p:ph type="title"/>
          </p:nvPr>
        </p:nvSpPr>
        <p:spPr>
          <a:xfrm>
            <a:off x="-28575" y="157142"/>
            <a:ext cx="9036496" cy="395288"/>
          </a:xfrm>
          <a:noFill/>
        </p:spPr>
        <p:txBody>
          <a:bodyPr>
            <a:noAutofit/>
          </a:bodyPr>
          <a:lstStyle/>
          <a:p>
            <a:pPr eaLnBrk="1" hangingPunct="1">
              <a:lnSpc>
                <a:spcPct val="80000"/>
              </a:lnSpc>
            </a:pPr>
            <a:r>
              <a:rPr lang="en-US" dirty="0"/>
              <a:t>  </a:t>
            </a:r>
            <a:r>
              <a:rPr lang="zh-CN" altLang="en-US" dirty="0"/>
              <a:t>散光</a:t>
            </a:r>
            <a:r>
              <a:rPr lang="en-US" dirty="0"/>
              <a:t>: </a:t>
            </a:r>
            <a:r>
              <a:rPr lang="zh-CN" altLang="en-US" dirty="0">
                <a:solidFill>
                  <a:srgbClr val="FFFF00"/>
                </a:solidFill>
              </a:rPr>
              <a:t>按轴分类</a:t>
            </a:r>
            <a:r>
              <a:rPr lang="en-US" dirty="0">
                <a:solidFill>
                  <a:srgbClr val="FFFF00"/>
                </a:solidFill>
              </a:rPr>
              <a:t> (</a:t>
            </a:r>
            <a:r>
              <a:rPr lang="zh-CN" altLang="en-US" dirty="0">
                <a:solidFill>
                  <a:srgbClr val="FFFF00"/>
                </a:solidFill>
              </a:rPr>
              <a:t>假设负轴形式</a:t>
            </a:r>
            <a:r>
              <a:rPr lang="en-US" dirty="0">
                <a:solidFill>
                  <a:srgbClr val="FFFF00"/>
                </a:solidFill>
              </a:rPr>
              <a:t>)</a:t>
            </a:r>
            <a:endParaRPr lang="en-US" dirty="0"/>
          </a:p>
        </p:txBody>
      </p:sp>
      <p:sp>
        <p:nvSpPr>
          <p:cNvPr id="23557" name="Rectangle 7"/>
          <p:cNvSpPr>
            <a:spLocks noGrp="1" noChangeArrowheads="1"/>
          </p:cNvSpPr>
          <p:nvPr>
            <p:ph idx="1"/>
          </p:nvPr>
        </p:nvSpPr>
        <p:spPr>
          <a:xfrm>
            <a:off x="812081" y="774229"/>
            <a:ext cx="5291137" cy="3937000"/>
          </a:xfrm>
        </p:spPr>
        <p:txBody>
          <a:bodyPr/>
          <a:lstStyle/>
          <a:p>
            <a:pPr eaLnBrk="1" hangingPunct="1">
              <a:lnSpc>
                <a:spcPct val="200000"/>
              </a:lnSpc>
            </a:pPr>
            <a:r>
              <a:rPr lang="zh-CN" altLang="en-US" sz="2400" dirty="0"/>
              <a:t>规则散光</a:t>
            </a:r>
            <a:endParaRPr lang="en-US" sz="2400" dirty="0"/>
          </a:p>
          <a:p>
            <a:pPr lvl="1" eaLnBrk="1" hangingPunct="1">
              <a:lnSpc>
                <a:spcPct val="200000"/>
              </a:lnSpc>
              <a:buFont typeface="Arial" panose="020B0604020202020204" pitchFamily="34" charset="0"/>
              <a:buChar char="‒"/>
            </a:pPr>
            <a:r>
              <a:rPr lang="zh-CN" altLang="en-US" sz="2400" dirty="0"/>
              <a:t>顺规散光</a:t>
            </a:r>
            <a:r>
              <a:rPr lang="en-US" sz="2400" dirty="0"/>
              <a:t> (WTR)</a:t>
            </a:r>
          </a:p>
          <a:p>
            <a:pPr lvl="1" eaLnBrk="1" hangingPunct="1">
              <a:lnSpc>
                <a:spcPct val="200000"/>
              </a:lnSpc>
              <a:buFont typeface="Arial" panose="020B0604020202020204" pitchFamily="34" charset="0"/>
              <a:buChar char="‒"/>
            </a:pPr>
            <a:r>
              <a:rPr lang="zh-CN" altLang="en-US" sz="2400" dirty="0"/>
              <a:t>逆规散光</a:t>
            </a:r>
            <a:r>
              <a:rPr lang="en-US" sz="2400" dirty="0"/>
              <a:t> (ATR)</a:t>
            </a:r>
          </a:p>
          <a:p>
            <a:pPr lvl="1" eaLnBrk="1" hangingPunct="1">
              <a:lnSpc>
                <a:spcPct val="200000"/>
              </a:lnSpc>
              <a:buFont typeface="Arial" panose="020B0604020202020204" pitchFamily="34" charset="0"/>
              <a:buChar char="‒"/>
            </a:pPr>
            <a:r>
              <a:rPr lang="zh-CN" altLang="en-US" sz="2400" dirty="0"/>
              <a:t>斜轴散光</a:t>
            </a:r>
            <a:endParaRPr lang="en-US" sz="2400" dirty="0"/>
          </a:p>
          <a:p>
            <a:pPr eaLnBrk="1" hangingPunct="1">
              <a:lnSpc>
                <a:spcPct val="200000"/>
              </a:lnSpc>
              <a:buNone/>
            </a:pPr>
            <a:endParaRPr lang="en-US" sz="3400" strike="sngStrike" dirty="0"/>
          </a:p>
        </p:txBody>
      </p:sp>
      <p:sp>
        <p:nvSpPr>
          <p:cNvPr id="23558" name="Rectangle 8"/>
          <p:cNvSpPr>
            <a:spLocks noChangeArrowheads="1"/>
          </p:cNvSpPr>
          <p:nvPr/>
        </p:nvSpPr>
        <p:spPr bwMode="auto">
          <a:xfrm>
            <a:off x="676275" y="571508"/>
            <a:ext cx="77724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dirty="0">
              <a:solidFill>
                <a:schemeClr val="bg1"/>
              </a:solidFill>
            </a:endParaRPr>
          </a:p>
        </p:txBody>
      </p:sp>
    </p:spTree>
  </p:cSld>
  <p:clrMapOvr>
    <a:masterClrMapping/>
  </p:clrMapOvr>
  <p:transition/>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457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4580" name="Rectangle 6"/>
          <p:cNvSpPr>
            <a:spLocks noGrp="1" noChangeArrowheads="1"/>
          </p:cNvSpPr>
          <p:nvPr>
            <p:ph type="title"/>
          </p:nvPr>
        </p:nvSpPr>
        <p:spPr>
          <a:xfrm>
            <a:off x="151553" y="158731"/>
            <a:ext cx="8572528" cy="536575"/>
          </a:xfrm>
          <a:noFill/>
        </p:spPr>
        <p:txBody>
          <a:bodyPr>
            <a:noAutofit/>
          </a:bodyPr>
          <a:lstStyle/>
          <a:p>
            <a:pPr eaLnBrk="1" hangingPunct="1">
              <a:lnSpc>
                <a:spcPct val="80000"/>
              </a:lnSpc>
            </a:pPr>
            <a:r>
              <a:rPr lang="zh-CN" altLang="en-US" dirty="0"/>
              <a:t>散光</a:t>
            </a:r>
            <a:r>
              <a:rPr lang="en-US" dirty="0"/>
              <a:t>: </a:t>
            </a:r>
            <a:r>
              <a:rPr lang="zh-CN" altLang="en-US" dirty="0">
                <a:solidFill>
                  <a:srgbClr val="FFFF00"/>
                </a:solidFill>
              </a:rPr>
              <a:t>顺规散光</a:t>
            </a:r>
            <a:br>
              <a:rPr lang="en-US" dirty="0">
                <a:solidFill>
                  <a:srgbClr val="FFFF00"/>
                </a:solidFill>
              </a:rPr>
            </a:br>
            <a:endParaRPr lang="en-US" dirty="0">
              <a:solidFill>
                <a:srgbClr val="FFFF00"/>
              </a:solidFill>
            </a:endParaRPr>
          </a:p>
        </p:txBody>
      </p:sp>
      <p:sp>
        <p:nvSpPr>
          <p:cNvPr id="24581" name="Rectangle 7"/>
          <p:cNvSpPr>
            <a:spLocks noGrp="1" noChangeArrowheads="1"/>
          </p:cNvSpPr>
          <p:nvPr>
            <p:ph idx="1"/>
          </p:nvPr>
        </p:nvSpPr>
        <p:spPr>
          <a:xfrm>
            <a:off x="808535" y="961231"/>
            <a:ext cx="7375316" cy="4859337"/>
          </a:xfrm>
        </p:spPr>
        <p:txBody>
          <a:bodyPr/>
          <a:lstStyle/>
          <a:p>
            <a:pPr eaLnBrk="1" hangingPunct="1">
              <a:lnSpc>
                <a:spcPct val="130000"/>
              </a:lnSpc>
            </a:pPr>
            <a:r>
              <a:rPr lang="zh-CN" altLang="en-US" sz="2400" dirty="0"/>
              <a:t>眼散光中垂直（或接近垂直）径线的屈光力最大</a:t>
            </a:r>
            <a:endParaRPr lang="en-US" sz="2400" dirty="0"/>
          </a:p>
          <a:p>
            <a:pPr lvl="1" eaLnBrk="1" hangingPunct="1">
              <a:lnSpc>
                <a:spcPct val="130000"/>
              </a:lnSpc>
              <a:buFont typeface="Arial" panose="020B0604020202020204" pitchFamily="34" charset="0"/>
              <a:buChar char="‒"/>
            </a:pPr>
            <a:r>
              <a:rPr lang="en-US" sz="2400" dirty="0"/>
              <a:t>90 </a:t>
            </a:r>
            <a:r>
              <a:rPr lang="en-US" altLang="zh-CN" sz="2400" dirty="0"/>
              <a:t>°</a:t>
            </a:r>
            <a:r>
              <a:rPr lang="zh-CN" altLang="en-US" sz="2400" dirty="0"/>
              <a:t>径线 </a:t>
            </a:r>
            <a:r>
              <a:rPr lang="en-US" sz="2400" dirty="0">
                <a:latin typeface="Arial"/>
                <a:cs typeface="Arial"/>
              </a:rPr>
              <a:t>± 20 ° (</a:t>
            </a:r>
            <a:r>
              <a:rPr lang="zh-CN" altLang="en-US" sz="2400" dirty="0">
                <a:latin typeface="Arial"/>
                <a:cs typeface="Arial"/>
              </a:rPr>
              <a:t>有些是</a:t>
            </a:r>
            <a:r>
              <a:rPr lang="en-US" sz="2400" dirty="0">
                <a:latin typeface="Arial"/>
                <a:cs typeface="Arial"/>
              </a:rPr>
              <a:t> ±30 °)</a:t>
            </a:r>
            <a:endParaRPr lang="en-US" sz="2400" dirty="0"/>
          </a:p>
          <a:p>
            <a:pPr eaLnBrk="1" hangingPunct="1">
              <a:lnSpc>
                <a:spcPct val="130000"/>
              </a:lnSpc>
            </a:pPr>
            <a:endParaRPr lang="en-US" sz="2400" dirty="0"/>
          </a:p>
          <a:p>
            <a:pPr eaLnBrk="1" hangingPunct="1">
              <a:lnSpc>
                <a:spcPct val="130000"/>
              </a:lnSpc>
            </a:pPr>
            <a:r>
              <a:rPr lang="zh-CN" altLang="en-US" sz="2400" dirty="0"/>
              <a:t>矫正的</a:t>
            </a:r>
            <a:r>
              <a:rPr lang="zh-CN" altLang="en-US" sz="2400" dirty="0">
                <a:solidFill>
                  <a:srgbClr val="FF0000"/>
                </a:solidFill>
              </a:rPr>
              <a:t>负</a:t>
            </a:r>
            <a:r>
              <a:rPr lang="zh-CN" altLang="en-US" sz="2400" dirty="0"/>
              <a:t>柱镜轴位在</a:t>
            </a:r>
            <a:r>
              <a:rPr lang="en-US" sz="2400" dirty="0"/>
              <a:t> 180 </a:t>
            </a:r>
            <a:r>
              <a:rPr lang="en-US" sz="2400" dirty="0">
                <a:latin typeface="Arial"/>
                <a:cs typeface="Arial"/>
              </a:rPr>
              <a:t>±20 ° (±30 °)</a:t>
            </a:r>
            <a:endParaRPr lang="en-US" sz="2400" dirty="0"/>
          </a:p>
        </p:txBody>
      </p:sp>
      <p:sp>
        <p:nvSpPr>
          <p:cNvPr id="24583" name="Text Box 9"/>
          <p:cNvSpPr txBox="1">
            <a:spLocks noChangeArrowheads="1"/>
          </p:cNvSpPr>
          <p:nvPr/>
        </p:nvSpPr>
        <p:spPr bwMode="auto">
          <a:xfrm>
            <a:off x="6019800" y="1695312"/>
            <a:ext cx="2005677" cy="461665"/>
          </a:xfrm>
          <a:prstGeom prst="rect">
            <a:avLst/>
          </a:prstGeom>
          <a:noFill/>
          <a:ln w="9525">
            <a:noFill/>
            <a:miter lim="800000"/>
            <a:headEnd/>
            <a:tailEnd/>
          </a:ln>
        </p:spPr>
        <p:txBody>
          <a:bodyPr wrap="none">
            <a:spAutoFit/>
          </a:bodyPr>
          <a:lstStyle/>
          <a:p>
            <a:pPr algn="ctr" defTabSz="762000" eaLnBrk="0" hangingPunct="0"/>
            <a:r>
              <a:rPr lang="en-US" sz="2400" i="1" dirty="0" err="1">
                <a:solidFill>
                  <a:srgbClr val="5C6F7B"/>
                </a:solidFill>
              </a:rPr>
              <a:t>Millodot</a:t>
            </a:r>
            <a:r>
              <a:rPr lang="en-US" sz="2400" i="1" dirty="0">
                <a:solidFill>
                  <a:srgbClr val="5C6F7B"/>
                </a:solidFill>
              </a:rPr>
              <a:t>, 1989</a:t>
            </a:r>
          </a:p>
        </p:txBody>
      </p:sp>
    </p:spTree>
  </p:cSld>
  <p:clrMapOvr>
    <a:masterClrMapping/>
  </p:clrMapOvr>
  <p:transition/>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5603"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5604" name="Rectangle 6"/>
          <p:cNvSpPr>
            <a:spLocks noGrp="1" noChangeArrowheads="1"/>
          </p:cNvSpPr>
          <p:nvPr>
            <p:ph type="title"/>
          </p:nvPr>
        </p:nvSpPr>
        <p:spPr>
          <a:xfrm>
            <a:off x="-28575" y="158731"/>
            <a:ext cx="8929718" cy="536575"/>
          </a:xfrm>
          <a:noFill/>
        </p:spPr>
        <p:txBody>
          <a:bodyPr>
            <a:noAutofit/>
          </a:bodyPr>
          <a:lstStyle/>
          <a:p>
            <a:pPr eaLnBrk="1" hangingPunct="1">
              <a:lnSpc>
                <a:spcPct val="80000"/>
              </a:lnSpc>
            </a:pPr>
            <a:r>
              <a:rPr lang="en-US" dirty="0"/>
              <a:t>  </a:t>
            </a:r>
            <a:r>
              <a:rPr lang="zh-CN" altLang="en-US" dirty="0"/>
              <a:t>散光</a:t>
            </a:r>
            <a:r>
              <a:rPr lang="en-US" dirty="0"/>
              <a:t>: </a:t>
            </a:r>
            <a:r>
              <a:rPr lang="zh-CN" altLang="en-US" dirty="0">
                <a:solidFill>
                  <a:srgbClr val="FFFF00"/>
                </a:solidFill>
              </a:rPr>
              <a:t>逆规散光</a:t>
            </a:r>
            <a:endParaRPr lang="en-US" dirty="0">
              <a:solidFill>
                <a:srgbClr val="FFFF00"/>
              </a:solidFill>
            </a:endParaRPr>
          </a:p>
        </p:txBody>
      </p:sp>
      <p:sp>
        <p:nvSpPr>
          <p:cNvPr id="25605" name="Rectangle 7"/>
          <p:cNvSpPr>
            <a:spLocks noGrp="1" noChangeArrowheads="1"/>
          </p:cNvSpPr>
          <p:nvPr>
            <p:ph idx="1"/>
          </p:nvPr>
        </p:nvSpPr>
        <p:spPr>
          <a:xfrm>
            <a:off x="808902" y="961678"/>
            <a:ext cx="8064528" cy="4179888"/>
          </a:xfrm>
        </p:spPr>
        <p:txBody>
          <a:bodyPr/>
          <a:lstStyle/>
          <a:p>
            <a:pPr eaLnBrk="1" hangingPunct="1">
              <a:lnSpc>
                <a:spcPct val="130000"/>
              </a:lnSpc>
            </a:pPr>
            <a:r>
              <a:rPr lang="zh-CN" altLang="en-US" sz="2400" dirty="0"/>
              <a:t>眼散光中水平（或接近水平）径线的屈光力最大</a:t>
            </a:r>
            <a:endParaRPr lang="en-US" altLang="zh-CN" sz="2400" dirty="0"/>
          </a:p>
          <a:p>
            <a:pPr lvl="1" eaLnBrk="1" hangingPunct="1">
              <a:lnSpc>
                <a:spcPct val="130000"/>
              </a:lnSpc>
              <a:buFont typeface="Arial" panose="020B0604020202020204" pitchFamily="34" charset="0"/>
              <a:buChar char="‒"/>
            </a:pPr>
            <a:r>
              <a:rPr lang="en-US" sz="2400" dirty="0"/>
              <a:t>180 °  </a:t>
            </a:r>
            <a:r>
              <a:rPr lang="en-US" sz="2400" dirty="0">
                <a:latin typeface="Arial"/>
                <a:cs typeface="Arial"/>
              </a:rPr>
              <a:t>±20 ° (</a:t>
            </a:r>
            <a:r>
              <a:rPr lang="zh-CN" altLang="en-US" sz="2400" dirty="0">
                <a:latin typeface="Arial"/>
                <a:cs typeface="Arial"/>
              </a:rPr>
              <a:t>有些是</a:t>
            </a:r>
            <a:r>
              <a:rPr lang="en-US" sz="2400" dirty="0">
                <a:latin typeface="Arial"/>
                <a:cs typeface="Arial"/>
              </a:rPr>
              <a:t> ±30 °)</a:t>
            </a:r>
            <a:endParaRPr lang="en-US" sz="2400" dirty="0"/>
          </a:p>
          <a:p>
            <a:pPr eaLnBrk="1" hangingPunct="1">
              <a:lnSpc>
                <a:spcPct val="130000"/>
              </a:lnSpc>
            </a:pPr>
            <a:endParaRPr lang="en-US" sz="2400" dirty="0"/>
          </a:p>
          <a:p>
            <a:pPr eaLnBrk="1" hangingPunct="1">
              <a:lnSpc>
                <a:spcPct val="130000"/>
              </a:lnSpc>
            </a:pPr>
            <a:r>
              <a:rPr lang="zh-CN" altLang="en-US" sz="2400" dirty="0">
                <a:solidFill>
                  <a:srgbClr val="FF0000"/>
                </a:solidFill>
              </a:rPr>
              <a:t>矫正的负</a:t>
            </a:r>
            <a:r>
              <a:rPr lang="zh-CN" altLang="en-US" sz="2400" dirty="0"/>
              <a:t>柱镜轴位在</a:t>
            </a:r>
            <a:r>
              <a:rPr lang="en-US" sz="2400" dirty="0"/>
              <a:t> 90 </a:t>
            </a:r>
            <a:r>
              <a:rPr lang="en-US" sz="2400" dirty="0">
                <a:latin typeface="Arial"/>
                <a:cs typeface="Arial"/>
              </a:rPr>
              <a:t>±20 ° (±30 °)</a:t>
            </a:r>
            <a:endParaRPr lang="en-US" sz="2400" dirty="0"/>
          </a:p>
        </p:txBody>
      </p:sp>
      <p:sp>
        <p:nvSpPr>
          <p:cNvPr id="25606" name="Rectangle 8"/>
          <p:cNvSpPr>
            <a:spLocks noChangeArrowheads="1"/>
          </p:cNvSpPr>
          <p:nvPr/>
        </p:nvSpPr>
        <p:spPr bwMode="auto">
          <a:xfrm>
            <a:off x="1370013" y="571508"/>
            <a:ext cx="63881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dirty="0">
              <a:solidFill>
                <a:schemeClr val="bg1"/>
              </a:solidFill>
            </a:endParaRPr>
          </a:p>
        </p:txBody>
      </p:sp>
      <p:sp>
        <p:nvSpPr>
          <p:cNvPr id="25607" name="Text Box 9"/>
          <p:cNvSpPr txBox="1">
            <a:spLocks noChangeArrowheads="1"/>
          </p:cNvSpPr>
          <p:nvPr/>
        </p:nvSpPr>
        <p:spPr bwMode="auto">
          <a:xfrm>
            <a:off x="6522399" y="1478601"/>
            <a:ext cx="2064106" cy="461665"/>
          </a:xfrm>
          <a:prstGeom prst="rect">
            <a:avLst/>
          </a:prstGeom>
          <a:noFill/>
          <a:ln w="9525">
            <a:noFill/>
            <a:miter lim="800000"/>
            <a:headEnd/>
            <a:tailEnd/>
          </a:ln>
        </p:spPr>
        <p:txBody>
          <a:bodyPr wrap="square">
            <a:spAutoFit/>
          </a:bodyPr>
          <a:lstStyle/>
          <a:p>
            <a:pPr algn="ctr" defTabSz="762000" eaLnBrk="0" hangingPunct="0"/>
            <a:r>
              <a:rPr lang="en-US" sz="2400" i="1" dirty="0" err="1">
                <a:solidFill>
                  <a:srgbClr val="5C6F7B"/>
                </a:solidFill>
              </a:rPr>
              <a:t>Millodot</a:t>
            </a:r>
            <a:r>
              <a:rPr lang="en-US" sz="2400" i="1" dirty="0">
                <a:solidFill>
                  <a:srgbClr val="5C6F7B"/>
                </a:solidFill>
              </a:rPr>
              <a:t>, 1989</a:t>
            </a:r>
          </a:p>
        </p:txBody>
      </p:sp>
    </p:spTree>
  </p:cSld>
  <p:clrMapOvr>
    <a:masterClrMapping/>
  </p:clrMapOvr>
  <p:transition/>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6627"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6628" name="Rectangle 6"/>
          <p:cNvSpPr>
            <a:spLocks noGrp="1" noChangeArrowheads="1"/>
          </p:cNvSpPr>
          <p:nvPr>
            <p:ph type="title"/>
          </p:nvPr>
        </p:nvSpPr>
        <p:spPr>
          <a:xfrm>
            <a:off x="51168" y="158755"/>
            <a:ext cx="9144000" cy="679427"/>
          </a:xfrm>
          <a:noFill/>
        </p:spPr>
        <p:txBody>
          <a:bodyPr>
            <a:noAutofit/>
          </a:bodyPr>
          <a:lstStyle/>
          <a:p>
            <a:pPr eaLnBrk="1" hangingPunct="1">
              <a:lnSpc>
                <a:spcPct val="80000"/>
              </a:lnSpc>
            </a:pPr>
            <a:r>
              <a:rPr lang="zh-CN" altLang="en-US" dirty="0"/>
              <a:t>散光</a:t>
            </a:r>
            <a:r>
              <a:rPr lang="en-US" dirty="0"/>
              <a:t>: </a:t>
            </a:r>
            <a:r>
              <a:rPr lang="zh-CN" altLang="en-US" dirty="0">
                <a:solidFill>
                  <a:srgbClr val="FFFF00"/>
                </a:solidFill>
              </a:rPr>
              <a:t>斜轴散光</a:t>
            </a:r>
            <a:br>
              <a:rPr lang="en-US" dirty="0"/>
            </a:br>
            <a:endParaRPr lang="en-US" dirty="0"/>
          </a:p>
        </p:txBody>
      </p:sp>
      <p:sp>
        <p:nvSpPr>
          <p:cNvPr id="26629" name="Rectangle 7"/>
          <p:cNvSpPr>
            <a:spLocks noGrp="1" noChangeArrowheads="1"/>
          </p:cNvSpPr>
          <p:nvPr>
            <p:ph idx="1"/>
          </p:nvPr>
        </p:nvSpPr>
        <p:spPr>
          <a:xfrm>
            <a:off x="814387" y="961678"/>
            <a:ext cx="8356600" cy="4179887"/>
          </a:xfrm>
        </p:spPr>
        <p:txBody>
          <a:bodyPr/>
          <a:lstStyle/>
          <a:p>
            <a:pPr eaLnBrk="1" hangingPunct="1">
              <a:lnSpc>
                <a:spcPct val="130000"/>
              </a:lnSpc>
            </a:pPr>
            <a:r>
              <a:rPr lang="zh-CN" altLang="en-US" sz="2400" dirty="0"/>
              <a:t>两条主径线位于逆规散光或顺规散光所定义的轴向之间</a:t>
            </a:r>
            <a:endParaRPr lang="en-US" altLang="zh-CN" sz="2400" dirty="0"/>
          </a:p>
          <a:p>
            <a:pPr marL="0" indent="0" eaLnBrk="1" hangingPunct="1">
              <a:lnSpc>
                <a:spcPct val="130000"/>
              </a:lnSpc>
              <a:buNone/>
            </a:pPr>
            <a:endParaRPr lang="en-US" sz="2400" dirty="0"/>
          </a:p>
          <a:p>
            <a:pPr eaLnBrk="1" hangingPunct="1">
              <a:lnSpc>
                <a:spcPct val="130000"/>
              </a:lnSpc>
            </a:pPr>
            <a:r>
              <a:rPr lang="zh-CN" altLang="en-US" sz="2400" dirty="0">
                <a:solidFill>
                  <a:srgbClr val="FF0000"/>
                </a:solidFill>
              </a:rPr>
              <a:t>矫正的负</a:t>
            </a:r>
            <a:r>
              <a:rPr lang="zh-CN" altLang="en-US" sz="2400" dirty="0"/>
              <a:t>柱镜轴位位于该区间内</a:t>
            </a:r>
            <a:r>
              <a:rPr lang="en-US" sz="2400" dirty="0"/>
              <a:t>:</a:t>
            </a:r>
          </a:p>
          <a:p>
            <a:pPr lvl="1" eaLnBrk="1" hangingPunct="1">
              <a:lnSpc>
                <a:spcPct val="130000"/>
              </a:lnSpc>
              <a:buFont typeface="Arial" panose="020B0604020202020204" pitchFamily="34" charset="0"/>
              <a:buChar char="‒"/>
            </a:pPr>
            <a:r>
              <a:rPr lang="en-US" sz="2400" dirty="0"/>
              <a:t>21</a:t>
            </a:r>
            <a:r>
              <a:rPr lang="en-US" altLang="zh-CN" sz="2400" dirty="0"/>
              <a:t>°</a:t>
            </a:r>
            <a:r>
              <a:rPr lang="en-US" sz="2400" dirty="0"/>
              <a:t>-69 </a:t>
            </a:r>
            <a:r>
              <a:rPr lang="en-US" altLang="zh-CN" sz="2400" dirty="0"/>
              <a:t>°</a:t>
            </a:r>
            <a:r>
              <a:rPr lang="en-US" sz="2400" dirty="0"/>
              <a:t>or 111</a:t>
            </a:r>
            <a:r>
              <a:rPr lang="en-US" altLang="zh-CN" sz="2400" dirty="0"/>
              <a:t>°</a:t>
            </a:r>
            <a:r>
              <a:rPr lang="en-US" sz="2400" dirty="0"/>
              <a:t>-159 </a:t>
            </a:r>
            <a:r>
              <a:rPr lang="en-US" altLang="zh-CN" sz="2400" dirty="0"/>
              <a:t>°</a:t>
            </a:r>
            <a:r>
              <a:rPr lang="en-US" sz="2400" dirty="0"/>
              <a:t> (</a:t>
            </a:r>
            <a:r>
              <a:rPr lang="en-US" sz="2400" dirty="0">
                <a:latin typeface="Arial"/>
                <a:cs typeface="Arial"/>
              </a:rPr>
              <a:t>±20 ° </a:t>
            </a:r>
            <a:r>
              <a:rPr lang="zh-CN" altLang="en-US" sz="2400" dirty="0">
                <a:latin typeface="Arial"/>
                <a:cs typeface="Arial"/>
              </a:rPr>
              <a:t>定义）</a:t>
            </a:r>
            <a:endParaRPr lang="en-US" sz="2400" dirty="0">
              <a:latin typeface="Arial"/>
              <a:cs typeface="Arial"/>
            </a:endParaRPr>
          </a:p>
          <a:p>
            <a:pPr lvl="1" eaLnBrk="1" hangingPunct="1">
              <a:lnSpc>
                <a:spcPct val="130000"/>
              </a:lnSpc>
              <a:buFont typeface="Arial" panose="020B0604020202020204" pitchFamily="34" charset="0"/>
              <a:buChar char="‒"/>
            </a:pPr>
            <a:r>
              <a:rPr lang="en-US" sz="2400" dirty="0"/>
              <a:t> 31</a:t>
            </a:r>
            <a:r>
              <a:rPr lang="en-US" altLang="zh-CN" sz="2400" dirty="0"/>
              <a:t>°</a:t>
            </a:r>
            <a:r>
              <a:rPr lang="en-US" sz="2400" dirty="0"/>
              <a:t>-59</a:t>
            </a:r>
            <a:r>
              <a:rPr lang="en-US" altLang="zh-CN" sz="2400" dirty="0"/>
              <a:t>°</a:t>
            </a:r>
            <a:r>
              <a:rPr lang="en-US" sz="2400" dirty="0"/>
              <a:t> or 121</a:t>
            </a:r>
            <a:r>
              <a:rPr lang="en-US" altLang="zh-CN" sz="2400" dirty="0"/>
              <a:t>°</a:t>
            </a:r>
            <a:r>
              <a:rPr lang="en-US" sz="2400" dirty="0"/>
              <a:t>-149</a:t>
            </a:r>
            <a:r>
              <a:rPr lang="en-US" altLang="zh-CN" sz="2400" dirty="0"/>
              <a:t>°</a:t>
            </a:r>
            <a:r>
              <a:rPr lang="en-US" sz="2400" dirty="0"/>
              <a:t> (</a:t>
            </a:r>
            <a:r>
              <a:rPr lang="en-US" sz="2400" dirty="0">
                <a:latin typeface="Arial"/>
                <a:cs typeface="Arial"/>
              </a:rPr>
              <a:t>±30 ° </a:t>
            </a:r>
            <a:r>
              <a:rPr lang="zh-CN" altLang="en-US" sz="2400" dirty="0">
                <a:latin typeface="Arial"/>
                <a:cs typeface="Arial"/>
              </a:rPr>
              <a:t>定义</a:t>
            </a:r>
            <a:r>
              <a:rPr lang="en-US" sz="2400" dirty="0">
                <a:latin typeface="Arial"/>
                <a:cs typeface="Arial"/>
              </a:rPr>
              <a:t>)</a:t>
            </a:r>
            <a:endParaRPr lang="en-US" sz="2400" dirty="0"/>
          </a:p>
        </p:txBody>
      </p:sp>
      <p:sp>
        <p:nvSpPr>
          <p:cNvPr id="26630" name="Rectangle 8"/>
          <p:cNvSpPr>
            <a:spLocks noChangeArrowheads="1"/>
          </p:cNvSpPr>
          <p:nvPr/>
        </p:nvSpPr>
        <p:spPr bwMode="auto">
          <a:xfrm>
            <a:off x="1362075" y="571508"/>
            <a:ext cx="63881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dirty="0">
              <a:solidFill>
                <a:schemeClr val="bg1"/>
              </a:solidFill>
            </a:endParaRPr>
          </a:p>
        </p:txBody>
      </p:sp>
      <p:sp>
        <p:nvSpPr>
          <p:cNvPr id="26631" name="Text Box 9"/>
          <p:cNvSpPr txBox="1">
            <a:spLocks noChangeArrowheads="1"/>
          </p:cNvSpPr>
          <p:nvPr/>
        </p:nvSpPr>
        <p:spPr bwMode="auto">
          <a:xfrm>
            <a:off x="6594636" y="1478601"/>
            <a:ext cx="2005677" cy="461665"/>
          </a:xfrm>
          <a:prstGeom prst="rect">
            <a:avLst/>
          </a:prstGeom>
          <a:noFill/>
          <a:ln w="9525">
            <a:noFill/>
            <a:miter lim="800000"/>
            <a:headEnd/>
            <a:tailEnd/>
          </a:ln>
        </p:spPr>
        <p:txBody>
          <a:bodyPr wrap="none">
            <a:spAutoFit/>
          </a:bodyPr>
          <a:lstStyle/>
          <a:p>
            <a:pPr algn="ctr" defTabSz="762000" eaLnBrk="0" hangingPunct="0"/>
            <a:r>
              <a:rPr lang="en-US" sz="2400" i="1" dirty="0" err="1">
                <a:solidFill>
                  <a:srgbClr val="5C6F7B"/>
                </a:solidFill>
              </a:rPr>
              <a:t>Millodot</a:t>
            </a:r>
            <a:r>
              <a:rPr lang="en-US" sz="2400" i="1" dirty="0">
                <a:solidFill>
                  <a:srgbClr val="5C6F7B"/>
                </a:solidFill>
              </a:rPr>
              <a:t>, 1989</a:t>
            </a:r>
          </a:p>
        </p:txBody>
      </p:sp>
    </p:spTree>
  </p:cSld>
  <p:clrMapOvr>
    <a:masterClrMapping/>
  </p:clrMapOvr>
  <p:transition/>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765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7652" name="Rectangle 6"/>
          <p:cNvSpPr>
            <a:spLocks noGrp="1" noChangeArrowheads="1"/>
          </p:cNvSpPr>
          <p:nvPr>
            <p:ph type="title"/>
          </p:nvPr>
        </p:nvSpPr>
        <p:spPr>
          <a:xfrm>
            <a:off x="-28576" y="158731"/>
            <a:ext cx="8993063" cy="536575"/>
          </a:xfrm>
          <a:noFill/>
        </p:spPr>
        <p:txBody>
          <a:bodyPr>
            <a:noAutofit/>
          </a:bodyPr>
          <a:lstStyle/>
          <a:p>
            <a:pPr eaLnBrk="1" hangingPunct="1">
              <a:lnSpc>
                <a:spcPct val="80000"/>
              </a:lnSpc>
            </a:pPr>
            <a:r>
              <a:rPr lang="en-US" dirty="0"/>
              <a:t>  </a:t>
            </a:r>
            <a:r>
              <a:rPr lang="zh-CN" altLang="en-US" dirty="0"/>
              <a:t>散光</a:t>
            </a:r>
            <a:r>
              <a:rPr lang="en-US" dirty="0"/>
              <a:t>: </a:t>
            </a:r>
            <a:r>
              <a:rPr lang="zh-CN" altLang="en-US" dirty="0">
                <a:solidFill>
                  <a:srgbClr val="FFFF00"/>
                </a:solidFill>
              </a:rPr>
              <a:t>根据屈光度分类</a:t>
            </a:r>
            <a:br>
              <a:rPr lang="en-US" dirty="0"/>
            </a:br>
            <a:endParaRPr lang="en-US" dirty="0"/>
          </a:p>
        </p:txBody>
      </p:sp>
      <p:sp>
        <p:nvSpPr>
          <p:cNvPr id="27653" name="Rectangle 7"/>
          <p:cNvSpPr>
            <a:spLocks noGrp="1" noChangeArrowheads="1"/>
          </p:cNvSpPr>
          <p:nvPr>
            <p:ph idx="1"/>
          </p:nvPr>
        </p:nvSpPr>
        <p:spPr>
          <a:xfrm>
            <a:off x="816248" y="908720"/>
            <a:ext cx="6958012" cy="4179888"/>
          </a:xfrm>
        </p:spPr>
        <p:txBody>
          <a:bodyPr/>
          <a:lstStyle/>
          <a:p>
            <a:pPr eaLnBrk="1" hangingPunct="1">
              <a:lnSpc>
                <a:spcPct val="150000"/>
              </a:lnSpc>
            </a:pPr>
            <a:r>
              <a:rPr lang="zh-CN" altLang="en-US" sz="2400" dirty="0"/>
              <a:t>轻度</a:t>
            </a:r>
            <a:r>
              <a:rPr lang="en-US" sz="2400" dirty="0"/>
              <a:t>		 </a:t>
            </a:r>
            <a:r>
              <a:rPr lang="en-US" sz="2400" dirty="0">
                <a:latin typeface="Symbol" pitchFamily="18" charset="2"/>
              </a:rPr>
              <a:t>£ </a:t>
            </a:r>
            <a:r>
              <a:rPr lang="en-US" sz="2400" dirty="0"/>
              <a:t>0.75 D</a:t>
            </a:r>
            <a:r>
              <a:rPr lang="en-US" altLang="zh-CN" sz="2400" dirty="0"/>
              <a:t>C</a:t>
            </a:r>
            <a:endParaRPr lang="en-US" sz="2400" dirty="0"/>
          </a:p>
          <a:p>
            <a:pPr eaLnBrk="1" hangingPunct="1">
              <a:lnSpc>
                <a:spcPct val="150000"/>
              </a:lnSpc>
            </a:pPr>
            <a:r>
              <a:rPr lang="zh-CN" altLang="en-US" sz="2400" dirty="0"/>
              <a:t>低度</a:t>
            </a:r>
            <a:r>
              <a:rPr lang="en-US" sz="2400" dirty="0"/>
              <a:t>		1.00 to 1.50 D</a:t>
            </a:r>
            <a:r>
              <a:rPr lang="en-US" altLang="zh-CN" sz="2400" dirty="0"/>
              <a:t>C</a:t>
            </a:r>
            <a:r>
              <a:rPr lang="en-US" sz="2400" dirty="0"/>
              <a:t> </a:t>
            </a:r>
          </a:p>
          <a:p>
            <a:pPr eaLnBrk="1" hangingPunct="1">
              <a:lnSpc>
                <a:spcPct val="150000"/>
              </a:lnSpc>
            </a:pPr>
            <a:r>
              <a:rPr lang="zh-CN" altLang="en-US" sz="2400" dirty="0"/>
              <a:t>中度</a:t>
            </a:r>
            <a:r>
              <a:rPr lang="en-US" sz="2400" dirty="0"/>
              <a:t>		1.75 to 2.50 D</a:t>
            </a:r>
            <a:r>
              <a:rPr lang="en-US" altLang="zh-CN" sz="2400" dirty="0"/>
              <a:t>C</a:t>
            </a:r>
            <a:r>
              <a:rPr lang="en-US" sz="2400" dirty="0"/>
              <a:t> </a:t>
            </a:r>
          </a:p>
          <a:p>
            <a:pPr eaLnBrk="1" hangingPunct="1">
              <a:lnSpc>
                <a:spcPct val="150000"/>
              </a:lnSpc>
            </a:pPr>
            <a:r>
              <a:rPr lang="zh-CN" altLang="en-US" sz="2400" dirty="0"/>
              <a:t>高度</a:t>
            </a:r>
            <a:r>
              <a:rPr lang="en-US" sz="2400" dirty="0"/>
              <a:t>	            &gt; 2.50 D</a:t>
            </a:r>
            <a:r>
              <a:rPr lang="en-US" altLang="zh-CN" sz="2400" dirty="0"/>
              <a:t>C</a:t>
            </a:r>
            <a:r>
              <a:rPr lang="en-US" sz="2400" dirty="0"/>
              <a:t> </a:t>
            </a:r>
          </a:p>
        </p:txBody>
      </p:sp>
      <p:sp>
        <p:nvSpPr>
          <p:cNvPr id="27654" name="Rectangle 8"/>
          <p:cNvSpPr>
            <a:spLocks noChangeArrowheads="1"/>
          </p:cNvSpPr>
          <p:nvPr/>
        </p:nvSpPr>
        <p:spPr bwMode="auto">
          <a:xfrm>
            <a:off x="1365250" y="571508"/>
            <a:ext cx="63881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dirty="0">
              <a:solidFill>
                <a:schemeClr val="bg1"/>
              </a:solidFill>
            </a:endParaRPr>
          </a:p>
        </p:txBody>
      </p:sp>
    </p:spTree>
  </p:cSld>
  <p:clrMapOvr>
    <a:masterClrMapping/>
  </p:clrMapOvr>
  <p:transition/>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8675"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8676" name="Rectangle 6"/>
          <p:cNvSpPr>
            <a:spLocks noGrp="1" noChangeArrowheads="1"/>
          </p:cNvSpPr>
          <p:nvPr>
            <p:ph type="title"/>
          </p:nvPr>
        </p:nvSpPr>
        <p:spPr>
          <a:xfrm>
            <a:off x="-28575" y="158731"/>
            <a:ext cx="7772400" cy="536575"/>
          </a:xfrm>
          <a:noFill/>
        </p:spPr>
        <p:txBody>
          <a:bodyPr>
            <a:noAutofit/>
          </a:bodyPr>
          <a:lstStyle/>
          <a:p>
            <a:pPr eaLnBrk="1" hangingPunct="1">
              <a:lnSpc>
                <a:spcPct val="80000"/>
              </a:lnSpc>
            </a:pPr>
            <a:r>
              <a:rPr lang="en-US" dirty="0"/>
              <a:t>  </a:t>
            </a:r>
            <a:r>
              <a:rPr lang="zh-CN" altLang="en-US" dirty="0"/>
              <a:t>散光</a:t>
            </a:r>
            <a:r>
              <a:rPr lang="en-US" dirty="0"/>
              <a:t>: </a:t>
            </a:r>
            <a:r>
              <a:rPr lang="zh-CN" altLang="en-US" dirty="0">
                <a:solidFill>
                  <a:srgbClr val="FFFF00"/>
                </a:solidFill>
              </a:rPr>
              <a:t>散光量的发病率</a:t>
            </a:r>
            <a:br>
              <a:rPr lang="en-US" dirty="0"/>
            </a:br>
            <a:endParaRPr lang="en-US" dirty="0"/>
          </a:p>
        </p:txBody>
      </p:sp>
      <p:sp>
        <p:nvSpPr>
          <p:cNvPr id="28677" name="Rectangle 7"/>
          <p:cNvSpPr>
            <a:spLocks noGrp="1" noChangeArrowheads="1"/>
          </p:cNvSpPr>
          <p:nvPr>
            <p:ph idx="1"/>
          </p:nvPr>
        </p:nvSpPr>
        <p:spPr>
          <a:xfrm>
            <a:off x="856159" y="1700232"/>
            <a:ext cx="8280400" cy="4424362"/>
          </a:xfrm>
        </p:spPr>
        <p:txBody>
          <a:bodyPr/>
          <a:lstStyle/>
          <a:p>
            <a:pPr eaLnBrk="1" hangingPunct="1">
              <a:lnSpc>
                <a:spcPct val="130000"/>
              </a:lnSpc>
              <a:buFontTx/>
              <a:buNone/>
            </a:pPr>
            <a:r>
              <a:rPr lang="en-US" sz="2400" dirty="0"/>
              <a:t>&lt; 0.50 D</a:t>
            </a:r>
            <a:r>
              <a:rPr lang="en-US" altLang="zh-CN" sz="2400" dirty="0"/>
              <a:t>C</a:t>
            </a:r>
            <a:r>
              <a:rPr lang="en-US" sz="2400" dirty="0"/>
              <a:t> 			39%		23%</a:t>
            </a:r>
          </a:p>
          <a:p>
            <a:pPr eaLnBrk="1" hangingPunct="1">
              <a:lnSpc>
                <a:spcPct val="130000"/>
              </a:lnSpc>
              <a:buFontTx/>
              <a:buNone/>
            </a:pPr>
            <a:r>
              <a:rPr lang="en-US" sz="2400" dirty="0"/>
              <a:t>0.50 to 1.00 D</a:t>
            </a:r>
            <a:r>
              <a:rPr lang="en-US" altLang="zh-CN" sz="2400" dirty="0"/>
              <a:t>C</a:t>
            </a:r>
            <a:r>
              <a:rPr lang="en-US" sz="2400" dirty="0"/>
              <a:t> 		37%		42%</a:t>
            </a:r>
          </a:p>
          <a:p>
            <a:pPr eaLnBrk="1" hangingPunct="1">
              <a:lnSpc>
                <a:spcPct val="130000"/>
              </a:lnSpc>
              <a:buFontTx/>
              <a:buNone/>
            </a:pPr>
            <a:r>
              <a:rPr lang="en-US" sz="2400" dirty="0"/>
              <a:t>1.25 to 2.00 D</a:t>
            </a:r>
            <a:r>
              <a:rPr lang="en-US" altLang="zh-CN" sz="2400" dirty="0"/>
              <a:t>C</a:t>
            </a:r>
            <a:r>
              <a:rPr lang="en-US" sz="2400" dirty="0"/>
              <a:t> 		15%		25%</a:t>
            </a:r>
          </a:p>
          <a:p>
            <a:pPr eaLnBrk="1" hangingPunct="1">
              <a:lnSpc>
                <a:spcPct val="130000"/>
              </a:lnSpc>
              <a:buFontTx/>
              <a:buNone/>
            </a:pPr>
            <a:r>
              <a:rPr lang="en-US" sz="2400" dirty="0"/>
              <a:t>2.25 to 3.00 D</a:t>
            </a:r>
            <a:r>
              <a:rPr lang="en-US" altLang="zh-CN" sz="2400" dirty="0"/>
              <a:t>C</a:t>
            </a:r>
            <a:r>
              <a:rPr lang="en-US" sz="2400" dirty="0"/>
              <a:t> 		7%		6%</a:t>
            </a:r>
          </a:p>
          <a:p>
            <a:pPr eaLnBrk="1" hangingPunct="1">
              <a:lnSpc>
                <a:spcPct val="130000"/>
              </a:lnSpc>
              <a:buFontTx/>
              <a:buNone/>
            </a:pPr>
            <a:r>
              <a:rPr lang="en-US" sz="2400" dirty="0"/>
              <a:t>&gt; 3.00 D</a:t>
            </a:r>
            <a:r>
              <a:rPr lang="en-US" altLang="zh-CN" sz="2400" dirty="0"/>
              <a:t>C</a:t>
            </a:r>
            <a:r>
              <a:rPr lang="en-US" sz="2400" dirty="0"/>
              <a:t>			3%		3%</a:t>
            </a:r>
          </a:p>
        </p:txBody>
      </p:sp>
      <p:sp>
        <p:nvSpPr>
          <p:cNvPr id="28678" name="Rectangle 8"/>
          <p:cNvSpPr>
            <a:spLocks noChangeArrowheads="1"/>
          </p:cNvSpPr>
          <p:nvPr/>
        </p:nvSpPr>
        <p:spPr bwMode="auto">
          <a:xfrm>
            <a:off x="1365250" y="571508"/>
            <a:ext cx="63881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dirty="0">
              <a:solidFill>
                <a:schemeClr val="bg1"/>
              </a:solidFill>
            </a:endParaRPr>
          </a:p>
        </p:txBody>
      </p:sp>
      <p:sp>
        <p:nvSpPr>
          <p:cNvPr id="28679" name="Rectangle 9"/>
          <p:cNvSpPr>
            <a:spLocks noChangeArrowheads="1"/>
          </p:cNvSpPr>
          <p:nvPr/>
        </p:nvSpPr>
        <p:spPr bwMode="auto">
          <a:xfrm>
            <a:off x="2915816" y="1328720"/>
            <a:ext cx="3259138"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r>
              <a:rPr lang="zh-CN" altLang="en-US" sz="2400" b="1" dirty="0">
                <a:solidFill>
                  <a:srgbClr val="5C6F7B"/>
                </a:solidFill>
              </a:rPr>
              <a:t>霍顿</a:t>
            </a:r>
            <a:r>
              <a:rPr lang="en-US" sz="2400" b="1" dirty="0">
                <a:solidFill>
                  <a:srgbClr val="5C6F7B"/>
                </a:solidFill>
              </a:rPr>
              <a:t> (1975)</a:t>
            </a:r>
          </a:p>
        </p:txBody>
      </p:sp>
      <p:sp>
        <p:nvSpPr>
          <p:cNvPr id="28680" name="Rectangle 10"/>
          <p:cNvSpPr>
            <a:spLocks noChangeArrowheads="1"/>
          </p:cNvSpPr>
          <p:nvPr/>
        </p:nvSpPr>
        <p:spPr bwMode="auto">
          <a:xfrm>
            <a:off x="4986858" y="1325910"/>
            <a:ext cx="325755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r>
              <a:rPr lang="zh-CN" altLang="en-US" sz="2400" b="1" dirty="0">
                <a:solidFill>
                  <a:srgbClr val="5C6F7B"/>
                </a:solidFill>
              </a:rPr>
              <a:t>卡瓦拉</a:t>
            </a:r>
            <a:r>
              <a:rPr lang="en-US" sz="2400" b="1" dirty="0">
                <a:solidFill>
                  <a:srgbClr val="5C6F7B"/>
                </a:solidFill>
              </a:rPr>
              <a:t> (1922)</a:t>
            </a:r>
          </a:p>
        </p:txBody>
      </p:sp>
    </p:spTree>
  </p:cSld>
  <p:clrMapOvr>
    <a:masterClrMapping/>
  </p:clrMapOvr>
  <p:transition/>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449" name="Group 41"/>
          <p:cNvGraphicFramePr>
            <a:graphicFrameLocks noGrp="1"/>
          </p:cNvGraphicFramePr>
          <p:nvPr>
            <p:ph idx="1"/>
            <p:extLst>
              <p:ext uri="{D42A27DB-BD31-4B8C-83A1-F6EECF244321}">
                <p14:modId xmlns:p14="http://schemas.microsoft.com/office/powerpoint/2010/main" val="3403817815"/>
              </p:ext>
            </p:extLst>
          </p:nvPr>
        </p:nvGraphicFramePr>
        <p:xfrm>
          <a:off x="1179689" y="1310923"/>
          <a:ext cx="6937022" cy="4267206"/>
        </p:xfrm>
        <a:graphic>
          <a:graphicData uri="http://schemas.openxmlformats.org/drawingml/2006/table">
            <a:tbl>
              <a:tblPr/>
              <a:tblGrid>
                <a:gridCol w="3468511">
                  <a:extLst>
                    <a:ext uri="{9D8B030D-6E8A-4147-A177-3AD203B41FA5}">
                      <a16:colId xmlns:a16="http://schemas.microsoft.com/office/drawing/2014/main" val="20000"/>
                    </a:ext>
                  </a:extLst>
                </a:gridCol>
                <a:gridCol w="3468511">
                  <a:extLst>
                    <a:ext uri="{9D8B030D-6E8A-4147-A177-3AD203B41FA5}">
                      <a16:colId xmlns:a16="http://schemas.microsoft.com/office/drawing/2014/main" val="20001"/>
                    </a:ext>
                  </a:extLst>
                </a:gridCol>
              </a:tblGrid>
              <a:tr h="325118">
                <a:tc>
                  <a:txBody>
                    <a:bodyPr/>
                    <a:lstStyle/>
                    <a:p>
                      <a:pPr marL="0" marR="0" lvl="0" indent="0" algn="l" defTabSz="914400" rtl="0" eaLnBrk="1" fontAlgn="base" latinLnBrk="0" hangingPunct="1">
                        <a:lnSpc>
                          <a:spcPct val="100000"/>
                        </a:lnSpc>
                        <a:spcBef>
                          <a:spcPct val="0"/>
                        </a:spcBef>
                        <a:spcAft>
                          <a:spcPct val="0"/>
                        </a:spcAft>
                        <a:buClrTx/>
                        <a:buSzTx/>
                        <a:buFontTx/>
                        <a:buNone/>
                      </a:pPr>
                      <a:endParaRPr kumimoji="0" lang="en-US" sz="1600" b="1" i="0" u="none" strike="noStrike" cap="none" normalizeH="0" baseline="0" dirty="0">
                        <a:ln>
                          <a:noFill/>
                        </a:ln>
                        <a:solidFill>
                          <a:srgbClr val="FFFFFF"/>
                        </a:solidFill>
                        <a:effectLst/>
                        <a:latin typeface="Calibri" panose="020F0502020204030204" pitchFamily="34" charset="0"/>
                        <a:cs typeface="Arial" panose="020B0604020202020204" pitchFamily="34" charset="0"/>
                      </a:endParaRPr>
                    </a:p>
                  </a:txBody>
                  <a:tcPr marL="81280" marR="81280" marT="40636" marB="40636"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endParaRPr kumimoji="0" lang="en-US" sz="1600" b="1" i="0" u="none" strike="noStrike" cap="none" normalizeH="0" baseline="0">
                        <a:ln>
                          <a:noFill/>
                        </a:ln>
                        <a:solidFill>
                          <a:srgbClr val="FFFFFF"/>
                        </a:solidFill>
                        <a:effectLst/>
                        <a:latin typeface="Calibri" panose="020F0502020204030204" pitchFamily="34" charset="0"/>
                        <a:cs typeface="Arial" panose="020B0604020202020204" pitchFamily="34" charset="0"/>
                      </a:endParaRPr>
                    </a:p>
                  </a:txBody>
                  <a:tcPr marL="81280" marR="81280" marT="40636" marB="40636"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38100" cap="flat" cmpd="sng" algn="ctr">
                      <a:solidFill>
                        <a:schemeClr val="bg1"/>
                      </a:solidFill>
                      <a:prstDash val="solid"/>
                      <a:round/>
                      <a:headEnd type="none" w="med" len="med"/>
                      <a:tailEnd type="none" w="med" len="med"/>
                    </a:lnB>
                    <a:lnTlToBr>
                      <a:noFill/>
                    </a:lnTlToBr>
                    <a:lnBlToTr>
                      <a:noFill/>
                    </a:lnBlToTr>
                    <a:solidFill>
                      <a:schemeClr val="accent1"/>
                    </a:solidFill>
                  </a:tcPr>
                </a:tc>
                <a:extLst>
                  <a:ext uri="{0D108BD9-81ED-4DB2-BD59-A6C34878D82A}">
                    <a16:rowId xmlns:a16="http://schemas.microsoft.com/office/drawing/2014/main" val="10000"/>
                  </a:ext>
                </a:extLst>
              </a:tr>
              <a:tr h="812816">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撰稿人</a:t>
                      </a:r>
                      <a:r>
                        <a:rPr kumimoji="0" lang="en-GB" sz="16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a:t>
                      </a:r>
                    </a:p>
                  </a:txBody>
                  <a:tcPr marL="81280" marR="81280" marT="40636" marB="40636"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Meredith Reyes, Richard Lindsay, Robert Terry, Lewis Williams</a:t>
                      </a: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381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val="10001"/>
                  </a:ext>
                </a:extLst>
              </a:tr>
              <a:tr h="325118">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编辑</a:t>
                      </a:r>
                      <a:r>
                        <a:rPr kumimoji="0" lang="en-GB" sz="16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a:t>
                      </a:r>
                    </a:p>
                  </a:txBody>
                  <a:tcPr marL="81280" marR="81280" marT="40636" marB="40636"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800" b="0" i="0" u="none" strike="noStrike" cap="none" normalizeH="0" baseline="0" dirty="0" err="1">
                          <a:ln>
                            <a:noFill/>
                          </a:ln>
                          <a:solidFill>
                            <a:srgbClr val="000000"/>
                          </a:solidFill>
                          <a:effectLst/>
                          <a:latin typeface="Calibri" panose="020F0502020204030204" pitchFamily="34" charset="0"/>
                          <a:cs typeface="Arial" panose="020B0604020202020204" pitchFamily="34" charset="0"/>
                        </a:rPr>
                        <a:t>Yeshwant</a:t>
                      </a:r>
                      <a:r>
                        <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 </a:t>
                      </a:r>
                      <a:r>
                        <a:rPr kumimoji="0" lang="en-US" sz="1800" b="0" i="0" u="none" strike="noStrike" cap="none" normalizeH="0" baseline="0" dirty="0" err="1">
                          <a:ln>
                            <a:noFill/>
                          </a:ln>
                          <a:solidFill>
                            <a:srgbClr val="000000"/>
                          </a:solidFill>
                          <a:effectLst/>
                          <a:latin typeface="Calibri" panose="020F0502020204030204" pitchFamily="34" charset="0"/>
                          <a:cs typeface="Arial" panose="020B0604020202020204" pitchFamily="34" charset="0"/>
                        </a:rPr>
                        <a:t>Saoji</a:t>
                      </a:r>
                      <a:r>
                        <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 Ajay </a:t>
                      </a:r>
                      <a:r>
                        <a:rPr kumimoji="0" lang="en-US" sz="1800" b="0" i="0" u="none" strike="noStrike" cap="none" normalizeH="0" baseline="0" dirty="0" err="1">
                          <a:ln>
                            <a:noFill/>
                          </a:ln>
                          <a:solidFill>
                            <a:srgbClr val="000000"/>
                          </a:solidFill>
                          <a:effectLst/>
                          <a:latin typeface="Calibri" panose="020F0502020204030204" pitchFamily="34" charset="0"/>
                          <a:cs typeface="Arial" panose="020B0604020202020204" pitchFamily="34" charset="0"/>
                        </a:rPr>
                        <a:t>Shinde</a:t>
                      </a:r>
                      <a:endPar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val="10002"/>
                  </a:ext>
                </a:extLst>
              </a:tr>
              <a:tr h="325118">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GB" sz="16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IACLE </a:t>
                      </a:r>
                      <a:r>
                        <a:rPr kumimoji="0" lang="zh-CN" altLang="en-US" sz="16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责任编辑</a:t>
                      </a:r>
                      <a:r>
                        <a:rPr kumimoji="0" lang="en-GB" sz="16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a:t>
                      </a:r>
                    </a:p>
                  </a:txBody>
                  <a:tcPr marL="81280" marR="81280" marT="40636" marB="40636"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800" b="0" i="0" u="none" strike="noStrike" cap="none" normalizeH="0" baseline="0" dirty="0" err="1">
                          <a:ln>
                            <a:noFill/>
                          </a:ln>
                          <a:solidFill>
                            <a:srgbClr val="000000"/>
                          </a:solidFill>
                          <a:effectLst/>
                          <a:latin typeface="Calibri" panose="020F0502020204030204" pitchFamily="34" charset="0"/>
                          <a:cs typeface="Arial" panose="020B0604020202020204" pitchFamily="34" charset="0"/>
                        </a:rPr>
                        <a:t>Lakshmi</a:t>
                      </a:r>
                      <a:r>
                        <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 </a:t>
                      </a:r>
                      <a:r>
                        <a:rPr kumimoji="0" lang="en-US" sz="1800" b="0" i="0" u="none" strike="noStrike" cap="none" normalizeH="0" baseline="0" dirty="0" err="1">
                          <a:ln>
                            <a:noFill/>
                          </a:ln>
                          <a:solidFill>
                            <a:srgbClr val="000000"/>
                          </a:solidFill>
                          <a:effectLst/>
                          <a:latin typeface="Calibri" panose="020F0502020204030204" pitchFamily="34" charset="0"/>
                          <a:cs typeface="Arial" panose="020B0604020202020204" pitchFamily="34" charset="0"/>
                        </a:rPr>
                        <a:t>Shinde</a:t>
                      </a:r>
                      <a:endPar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val="10003"/>
                  </a:ext>
                </a:extLst>
              </a:tr>
              <a:tr h="325118">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GB" sz="16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IACLE </a:t>
                      </a:r>
                      <a:r>
                        <a:rPr kumimoji="0" lang="zh-CN" altLang="en-US" sz="16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审稿人</a:t>
                      </a:r>
                      <a:r>
                        <a:rPr kumimoji="0" lang="en-GB" sz="16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a:t>
                      </a:r>
                    </a:p>
                  </a:txBody>
                  <a:tcPr marL="81280" marR="81280" marT="40636" marB="40636"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Lewis Williams, </a:t>
                      </a:r>
                      <a:r>
                        <a:rPr kumimoji="0" lang="en-US" sz="1800" b="0" i="0" u="none" strike="noStrike" cap="none" normalizeH="0" baseline="0" dirty="0" err="1">
                          <a:ln>
                            <a:noFill/>
                          </a:ln>
                          <a:solidFill>
                            <a:srgbClr val="000000"/>
                          </a:solidFill>
                          <a:effectLst/>
                          <a:latin typeface="Calibri" panose="020F0502020204030204" pitchFamily="34" charset="0"/>
                          <a:cs typeface="Arial" panose="020B0604020202020204" pitchFamily="34" charset="0"/>
                        </a:rPr>
                        <a:t>Nilesh</a:t>
                      </a:r>
                      <a:r>
                        <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 </a:t>
                      </a:r>
                      <a:r>
                        <a:rPr kumimoji="0" lang="en-US" sz="1800" b="0" i="0" u="none" strike="noStrike" cap="none" normalizeH="0" baseline="0" dirty="0" err="1">
                          <a:ln>
                            <a:noFill/>
                          </a:ln>
                          <a:solidFill>
                            <a:srgbClr val="000000"/>
                          </a:solidFill>
                          <a:effectLst/>
                          <a:latin typeface="Calibri" panose="020F0502020204030204" pitchFamily="34" charset="0"/>
                          <a:cs typeface="Arial" panose="020B0604020202020204" pitchFamily="34" charset="0"/>
                        </a:rPr>
                        <a:t>Thite</a:t>
                      </a:r>
                      <a:endPar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val="10004"/>
                  </a:ext>
                </a:extLst>
              </a:tr>
              <a:tr h="325118">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更新时间</a:t>
                      </a:r>
                      <a:endParaRPr kumimoji="0" lang="en-GB" sz="1600" b="0" i="0" u="none" strike="noStrike" cap="none" normalizeH="0" baseline="0" dirty="0">
                        <a:ln>
                          <a:noFill/>
                        </a:ln>
                        <a:solidFill>
                          <a:srgbClr val="000000"/>
                        </a:solidFill>
                        <a:effectLst/>
                        <a:latin typeface="Calibri" panose="020F0502020204030204" pitchFamily="34" charset="0"/>
                        <a:cs typeface="Arial" panose="020B0604020202020204" pitchFamily="34" charset="0"/>
                      </a:endParaRPr>
                    </a:p>
                  </a:txBody>
                  <a:tcPr marL="81280" marR="81280" marT="40636" marB="40636"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2016</a:t>
                      </a:r>
                      <a:r>
                        <a:rPr kumimoji="0" lang="zh-CN" alt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年</a:t>
                      </a:r>
                      <a:r>
                        <a:rPr kumimoji="0" lang="en-US" altLang="zh-CN"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6</a:t>
                      </a:r>
                      <a:r>
                        <a:rPr kumimoji="0" lang="zh-CN" alt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月</a:t>
                      </a:r>
                      <a:r>
                        <a:rPr kumimoji="0" lang="en-US" altLang="zh-CN"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12</a:t>
                      </a:r>
                      <a:r>
                        <a:rPr kumimoji="0" lang="zh-CN" alt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日</a:t>
                      </a:r>
                      <a:endPar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val="10005"/>
                  </a:ext>
                </a:extLst>
              </a:tr>
              <a:tr h="325118">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zh-CN" altLang="en-US" sz="16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内容复</a:t>
                      </a:r>
                      <a:r>
                        <a:rPr kumimoji="0" lang="zh-CN" sz="16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审时间</a:t>
                      </a:r>
                    </a:p>
                  </a:txBody>
                  <a:tcPr marL="81280" marR="81280" marT="40636" marB="40636"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2016</a:t>
                      </a:r>
                      <a:r>
                        <a:rPr kumimoji="0" lang="zh-CN" alt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年</a:t>
                      </a:r>
                      <a:r>
                        <a:rPr kumimoji="0" lang="en-US" altLang="zh-CN"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6</a:t>
                      </a:r>
                      <a:r>
                        <a:rPr kumimoji="0" lang="zh-CN" alt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rPr>
                        <a:t>月</a:t>
                      </a:r>
                      <a:endParaRPr kumimoji="0" lang="en-US" sz="1800" b="0" i="0" u="none" strike="noStrike" cap="none" normalizeH="0" baseline="0" dirty="0">
                        <a:ln>
                          <a:noFill/>
                        </a:ln>
                        <a:solidFill>
                          <a:srgbClr val="000000"/>
                        </a:solidFill>
                        <a:effectLst/>
                        <a:latin typeface="Calibri" panose="020F0502020204030204" pitchFamily="34" charset="0"/>
                        <a:cs typeface="Arial" panose="020B0604020202020204" pitchFamily="34" charset="0"/>
                      </a:endParaRPr>
                    </a:p>
                  </a:txBody>
                  <a:tcPr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val="10006"/>
                  </a:ext>
                </a:extLst>
              </a:tr>
              <a:tr h="325118">
                <a:tc>
                  <a:txBody>
                    <a:bodyPr/>
                    <a:lstStyle/>
                    <a:p>
                      <a:pPr marL="0" marR="0" lvl="0" indent="0" algn="l" defTabSz="914400" rtl="0" eaLnBrk="1" fontAlgn="base" latinLnBrk="0" hangingPunct="1">
                        <a:lnSpc>
                          <a:spcPct val="100000"/>
                        </a:lnSpc>
                        <a:spcBef>
                          <a:spcPct val="0"/>
                        </a:spcBef>
                        <a:spcAft>
                          <a:spcPct val="0"/>
                        </a:spcAft>
                        <a:buClrTx/>
                        <a:buSzTx/>
                        <a:buFontTx/>
                        <a:buNone/>
                      </a:pPr>
                      <a:endParaRPr kumimoji="0" lang="en-US" sz="1600" b="0" i="0" u="none" strike="noStrike" cap="none" normalizeH="0" baseline="0">
                        <a:ln>
                          <a:noFill/>
                        </a:ln>
                        <a:solidFill>
                          <a:srgbClr val="000000"/>
                        </a:solidFill>
                        <a:effectLst/>
                        <a:latin typeface="Calibri" panose="020F0502020204030204" pitchFamily="34" charset="0"/>
                        <a:cs typeface="Arial" panose="020B0604020202020204" pitchFamily="34" charset="0"/>
                      </a:endParaRPr>
                    </a:p>
                  </a:txBody>
                  <a:tcPr marL="81280" marR="81280" marT="40636" marB="40636"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endParaRPr kumimoji="0" lang="en-US" sz="1600" b="0" i="0" u="none" strike="noStrike" cap="none" normalizeH="0" baseline="0">
                        <a:ln>
                          <a:noFill/>
                        </a:ln>
                        <a:solidFill>
                          <a:srgbClr val="000000"/>
                        </a:solidFill>
                        <a:effectLst/>
                        <a:latin typeface="Calibri" panose="020F0502020204030204" pitchFamily="34" charset="0"/>
                        <a:cs typeface="Arial" panose="020B0604020202020204" pitchFamily="34" charset="0"/>
                      </a:endParaRPr>
                    </a:p>
                  </a:txBody>
                  <a:tcPr marL="81280" marR="81280" marT="40636" marB="40636"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val="10007"/>
                  </a:ext>
                </a:extLst>
              </a:tr>
              <a:tr h="325118">
                <a:tc>
                  <a:txBody>
                    <a:bodyPr/>
                    <a:lstStyle/>
                    <a:p>
                      <a:pPr marL="0" marR="0" lvl="0" indent="0" algn="l" defTabSz="914400" rtl="0" eaLnBrk="1" fontAlgn="base" latinLnBrk="0" hangingPunct="1">
                        <a:lnSpc>
                          <a:spcPct val="100000"/>
                        </a:lnSpc>
                        <a:spcBef>
                          <a:spcPct val="0"/>
                        </a:spcBef>
                        <a:spcAft>
                          <a:spcPct val="0"/>
                        </a:spcAft>
                        <a:buClrTx/>
                        <a:buSzTx/>
                        <a:buFontTx/>
                        <a:buNone/>
                      </a:pPr>
                      <a:endParaRPr kumimoji="0" lang="en-US" sz="1600" b="0" i="0" u="none" strike="noStrike" cap="none" normalizeH="0" baseline="0">
                        <a:ln>
                          <a:noFill/>
                        </a:ln>
                        <a:solidFill>
                          <a:srgbClr val="000000"/>
                        </a:solidFill>
                        <a:effectLst/>
                        <a:latin typeface="Calibri" panose="020F0502020204030204" pitchFamily="34" charset="0"/>
                        <a:cs typeface="Arial" panose="020B0604020202020204" pitchFamily="34" charset="0"/>
                      </a:endParaRPr>
                    </a:p>
                  </a:txBody>
                  <a:tcPr marL="81280" marR="81280" marT="40636" marB="40636"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endParaRPr kumimoji="0" lang="en-US" sz="1600" b="0" i="0" u="none" strike="noStrike" cap="none" normalizeH="0" baseline="0">
                        <a:ln>
                          <a:noFill/>
                        </a:ln>
                        <a:solidFill>
                          <a:srgbClr val="000000"/>
                        </a:solidFill>
                        <a:effectLst/>
                        <a:latin typeface="Calibri" panose="020F0502020204030204" pitchFamily="34" charset="0"/>
                        <a:cs typeface="Arial" panose="020B0604020202020204" pitchFamily="34" charset="0"/>
                      </a:endParaRPr>
                    </a:p>
                  </a:txBody>
                  <a:tcPr marL="81280" marR="81280" marT="40636" marB="40636"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val="10008"/>
                  </a:ext>
                </a:extLst>
              </a:tr>
              <a:tr h="325118">
                <a:tc>
                  <a:txBody>
                    <a:bodyPr/>
                    <a:lstStyle/>
                    <a:p>
                      <a:pPr marL="0" marR="0" lvl="0" indent="0" algn="l" defTabSz="914400" rtl="0" eaLnBrk="1" fontAlgn="base" latinLnBrk="0" hangingPunct="1">
                        <a:lnSpc>
                          <a:spcPct val="100000"/>
                        </a:lnSpc>
                        <a:spcBef>
                          <a:spcPct val="0"/>
                        </a:spcBef>
                        <a:spcAft>
                          <a:spcPct val="0"/>
                        </a:spcAft>
                        <a:buClrTx/>
                        <a:buSzTx/>
                        <a:buFontTx/>
                        <a:buNone/>
                      </a:pPr>
                      <a:endParaRPr kumimoji="0" lang="en-US" sz="1600" b="0" i="0" u="none" strike="noStrike" cap="none" normalizeH="0" baseline="0">
                        <a:ln>
                          <a:noFill/>
                        </a:ln>
                        <a:solidFill>
                          <a:srgbClr val="000000"/>
                        </a:solidFill>
                        <a:effectLst/>
                        <a:latin typeface="Calibri" panose="020F0502020204030204" pitchFamily="34" charset="0"/>
                        <a:cs typeface="Arial" panose="020B0604020202020204" pitchFamily="34" charset="0"/>
                      </a:endParaRPr>
                    </a:p>
                  </a:txBody>
                  <a:tcPr marL="81280" marR="81280" marT="40636" marB="40636"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endParaRPr kumimoji="0" lang="en-US" sz="1600" b="0" i="0" u="none" strike="noStrike" cap="none" normalizeH="0" baseline="0">
                        <a:ln>
                          <a:noFill/>
                        </a:ln>
                        <a:solidFill>
                          <a:srgbClr val="000000"/>
                        </a:solidFill>
                        <a:effectLst/>
                        <a:latin typeface="Calibri" panose="020F0502020204030204" pitchFamily="34" charset="0"/>
                        <a:cs typeface="Arial" panose="020B0604020202020204" pitchFamily="34" charset="0"/>
                      </a:endParaRPr>
                    </a:p>
                  </a:txBody>
                  <a:tcPr marL="81280" marR="81280" marT="40636" marB="40636"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D0D8E8"/>
                    </a:solidFill>
                  </a:tcPr>
                </a:tc>
                <a:extLst>
                  <a:ext uri="{0D108BD9-81ED-4DB2-BD59-A6C34878D82A}">
                    <a16:rowId xmlns:a16="http://schemas.microsoft.com/office/drawing/2014/main" val="10009"/>
                  </a:ext>
                </a:extLst>
              </a:tr>
              <a:tr h="325118">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GB" sz="1600" b="0" i="1" u="none" strike="noStrike" cap="none" normalizeH="0" baseline="0" dirty="0">
                          <a:ln>
                            <a:noFill/>
                          </a:ln>
                          <a:solidFill>
                            <a:srgbClr val="000000"/>
                          </a:solidFill>
                          <a:effectLst/>
                          <a:latin typeface="Calibri" panose="020F0502020204030204" pitchFamily="34" charset="0"/>
                          <a:cs typeface="Arial" panose="020B0604020202020204" pitchFamily="34" charset="0"/>
                        </a:rPr>
                        <a:t>* </a:t>
                      </a:r>
                      <a:r>
                        <a:rPr lang="zh-CN" altLang="en-US" sz="1600" i="1" dirty="0">
                          <a:ln>
                            <a:noFill/>
                          </a:ln>
                          <a:solidFill>
                            <a:srgbClr val="000000"/>
                          </a:solidFill>
                          <a:effectLst/>
                          <a:latin typeface="Calibri" panose="020F0502020204030204" pitchFamily="34" charset="0"/>
                          <a:cs typeface="Arial" panose="020B0604020202020204" pitchFamily="34" charset="0"/>
                          <a:sym typeface="+mn-ea"/>
                        </a:rPr>
                        <a:t>原作者</a:t>
                      </a:r>
                      <a:endParaRPr kumimoji="0" lang="en-GB" sz="1600" b="0" i="1" u="none" strike="noStrike" cap="none" normalizeH="0" baseline="0" dirty="0">
                        <a:ln>
                          <a:noFill/>
                        </a:ln>
                        <a:solidFill>
                          <a:srgbClr val="000000"/>
                        </a:solidFill>
                        <a:effectLst/>
                        <a:latin typeface="Calibri" panose="020F0502020204030204" pitchFamily="34" charset="0"/>
                        <a:cs typeface="Arial" panose="020B0604020202020204" pitchFamily="34" charset="0"/>
                      </a:endParaRPr>
                    </a:p>
                  </a:txBody>
                  <a:tcPr marL="81280" marR="81280" marT="40636" marB="40636"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tc>
                  <a:txBody>
                    <a:bodyPr/>
                    <a:lstStyle/>
                    <a:p>
                      <a:pPr marL="0" marR="0" lvl="0" indent="0" algn="l" defTabSz="914400" rtl="0" eaLnBrk="1" fontAlgn="base" latinLnBrk="0" hangingPunct="1">
                        <a:lnSpc>
                          <a:spcPct val="100000"/>
                        </a:lnSpc>
                        <a:spcBef>
                          <a:spcPct val="0"/>
                        </a:spcBef>
                        <a:spcAft>
                          <a:spcPct val="0"/>
                        </a:spcAft>
                        <a:buClrTx/>
                        <a:buSzTx/>
                        <a:buFontTx/>
                        <a:buNone/>
                      </a:pPr>
                      <a:r>
                        <a:rPr kumimoji="0" lang="en-GB" sz="1600" b="0" i="1" u="none" strike="noStrike" cap="none" normalizeH="0" baseline="0" dirty="0">
                          <a:ln>
                            <a:noFill/>
                          </a:ln>
                          <a:solidFill>
                            <a:srgbClr val="000000"/>
                          </a:solidFill>
                          <a:effectLst/>
                          <a:latin typeface="Calibri" panose="020F0502020204030204" pitchFamily="34" charset="0"/>
                          <a:cs typeface="Arial" panose="020B0604020202020204" pitchFamily="34" charset="0"/>
                        </a:rPr>
                        <a:t>**2015</a:t>
                      </a:r>
                      <a:r>
                        <a:rPr kumimoji="0" lang="zh-CN" altLang="en-GB" sz="1600" b="0" i="1" u="none" strike="noStrike" cap="none" normalizeH="0" baseline="0" dirty="0">
                          <a:ln>
                            <a:noFill/>
                          </a:ln>
                          <a:solidFill>
                            <a:srgbClr val="000000"/>
                          </a:solidFill>
                          <a:effectLst/>
                          <a:latin typeface="Calibri" panose="020F0502020204030204" pitchFamily="34" charset="0"/>
                          <a:cs typeface="Arial" panose="020B0604020202020204" pitchFamily="34" charset="0"/>
                        </a:rPr>
                        <a:t>编辑和审稿人</a:t>
                      </a:r>
                    </a:p>
                  </a:txBody>
                  <a:tcPr marL="81280" marR="81280" marT="40636" marB="40636" horzOverflow="overflow">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chemeClr val="bg1"/>
                      </a:solidFill>
                      <a:prstDash val="solid"/>
                      <a:round/>
                      <a:headEnd type="none" w="med" len="med"/>
                      <a:tailEnd type="none" w="med" len="med"/>
                    </a:lnT>
                    <a:lnB w="12700" cap="flat" cmpd="sng" algn="ctr">
                      <a:solidFill>
                        <a:schemeClr val="bg1"/>
                      </a:solidFill>
                      <a:prstDash val="solid"/>
                      <a:round/>
                      <a:headEnd type="none" w="med" len="med"/>
                      <a:tailEnd type="none" w="med" len="med"/>
                    </a:lnB>
                    <a:lnTlToBr>
                      <a:noFill/>
                    </a:lnTlToBr>
                    <a:lnBlToTr>
                      <a:noFill/>
                    </a:lnBlToTr>
                    <a:solidFill>
                      <a:srgbClr val="E9EDF4"/>
                    </a:solidFill>
                  </a:tcPr>
                </a:tc>
                <a:extLst>
                  <a:ext uri="{0D108BD9-81ED-4DB2-BD59-A6C34878D82A}">
                    <a16:rowId xmlns:a16="http://schemas.microsoft.com/office/drawing/2014/main" val="10010"/>
                  </a:ext>
                </a:extLst>
              </a:tr>
            </a:tbl>
          </a:graphicData>
        </a:graphic>
      </p:graphicFrame>
      <p:sp>
        <p:nvSpPr>
          <p:cNvPr id="4" name="Title 3"/>
          <p:cNvSpPr>
            <a:spLocks noGrp="1"/>
          </p:cNvSpPr>
          <p:nvPr>
            <p:ph type="title"/>
          </p:nvPr>
        </p:nvSpPr>
        <p:spPr/>
        <p:txBody>
          <a:bodyPr/>
          <a:lstStyle/>
          <a:p>
            <a:pPr eaLnBrk="1" hangingPunct="1"/>
            <a:r>
              <a:rPr lang="zh-CN" altLang="en-US" dirty="0"/>
              <a:t>编审者</a:t>
            </a:r>
            <a:endParaRPr lang="en-US" altLang="en-US" dirty="0"/>
          </a:p>
        </p:txBody>
      </p:sp>
    </p:spTree>
    <p:extLst>
      <p:ext uri="{BB962C8B-B14F-4D97-AF65-F5344CB8AC3E}">
        <p14:creationId xmlns:p14="http://schemas.microsoft.com/office/powerpoint/2010/main" val="537811934"/>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969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29700" name="Rectangle 6"/>
          <p:cNvSpPr>
            <a:spLocks noGrp="1" noChangeArrowheads="1"/>
          </p:cNvSpPr>
          <p:nvPr>
            <p:ph type="title"/>
          </p:nvPr>
        </p:nvSpPr>
        <p:spPr>
          <a:xfrm>
            <a:off x="-28575" y="158731"/>
            <a:ext cx="8460432" cy="536575"/>
          </a:xfrm>
          <a:noFill/>
        </p:spPr>
        <p:txBody>
          <a:bodyPr>
            <a:noAutofit/>
          </a:bodyPr>
          <a:lstStyle/>
          <a:p>
            <a:pPr eaLnBrk="1" hangingPunct="1">
              <a:lnSpc>
                <a:spcPct val="80000"/>
              </a:lnSpc>
            </a:pPr>
            <a:r>
              <a:rPr lang="en-US" dirty="0"/>
              <a:t>  </a:t>
            </a:r>
            <a:r>
              <a:rPr lang="zh-CN" altLang="en-US" dirty="0"/>
              <a:t>散光</a:t>
            </a:r>
            <a:r>
              <a:rPr lang="en-US" dirty="0"/>
              <a:t>:</a:t>
            </a:r>
            <a:r>
              <a:rPr lang="zh-CN" altLang="en-US" dirty="0">
                <a:solidFill>
                  <a:srgbClr val="FFFF00"/>
                </a:solidFill>
              </a:rPr>
              <a:t>散光量的发病率</a:t>
            </a:r>
            <a:endParaRPr lang="en-US" dirty="0">
              <a:solidFill>
                <a:srgbClr val="FFFF00"/>
              </a:solidFill>
            </a:endParaRPr>
          </a:p>
        </p:txBody>
      </p:sp>
      <p:sp>
        <p:nvSpPr>
          <p:cNvPr id="29701" name="Rectangle 7"/>
          <p:cNvSpPr>
            <a:spLocks noGrp="1" noChangeArrowheads="1"/>
          </p:cNvSpPr>
          <p:nvPr>
            <p:ph idx="1"/>
          </p:nvPr>
        </p:nvSpPr>
        <p:spPr>
          <a:xfrm>
            <a:off x="858044" y="1616081"/>
            <a:ext cx="8353425" cy="2947987"/>
          </a:xfrm>
        </p:spPr>
        <p:txBody>
          <a:bodyPr/>
          <a:lstStyle/>
          <a:p>
            <a:pPr eaLnBrk="1" hangingPunct="1">
              <a:lnSpc>
                <a:spcPct val="160000"/>
              </a:lnSpc>
              <a:buFontTx/>
              <a:buNone/>
            </a:pPr>
            <a:r>
              <a:rPr lang="en-US" sz="2400" dirty="0"/>
              <a:t>&lt; 0.50 D</a:t>
            </a:r>
            <a:r>
              <a:rPr lang="en-US" altLang="zh-CN" sz="2400" dirty="0"/>
              <a:t>C</a:t>
            </a:r>
            <a:r>
              <a:rPr lang="en-US" sz="2400" dirty="0"/>
              <a:t> 		53.6%		66.6%</a:t>
            </a:r>
          </a:p>
          <a:p>
            <a:pPr eaLnBrk="1" hangingPunct="1">
              <a:lnSpc>
                <a:spcPct val="160000"/>
              </a:lnSpc>
              <a:buFontTx/>
              <a:buNone/>
            </a:pPr>
            <a:r>
              <a:rPr lang="en-US" sz="2400" dirty="0"/>
              <a:t>0.60 to 1.00 D</a:t>
            </a:r>
            <a:r>
              <a:rPr lang="en-US" altLang="zh-CN" sz="2400" dirty="0"/>
              <a:t>C</a:t>
            </a:r>
            <a:r>
              <a:rPr lang="en-US" sz="2400" dirty="0"/>
              <a:t> 	29.4%		17.7%</a:t>
            </a:r>
          </a:p>
          <a:p>
            <a:pPr eaLnBrk="1" hangingPunct="1">
              <a:lnSpc>
                <a:spcPct val="160000"/>
              </a:lnSpc>
              <a:buFontTx/>
              <a:buNone/>
            </a:pPr>
            <a:r>
              <a:rPr lang="en-US" sz="2400" dirty="0"/>
              <a:t>1.10 to 3.00 D</a:t>
            </a:r>
            <a:r>
              <a:rPr lang="en-US" altLang="zh-CN" sz="2400" dirty="0"/>
              <a:t>C</a:t>
            </a:r>
            <a:r>
              <a:rPr lang="en-US" sz="2400" dirty="0"/>
              <a:t> 	15.6%		13.6%</a:t>
            </a:r>
          </a:p>
          <a:p>
            <a:pPr eaLnBrk="1" hangingPunct="1">
              <a:lnSpc>
                <a:spcPct val="160000"/>
              </a:lnSpc>
              <a:buFontTx/>
              <a:buNone/>
            </a:pPr>
            <a:r>
              <a:rPr lang="en-US" sz="2400" dirty="0"/>
              <a:t>3.00 to 4.50 D</a:t>
            </a:r>
            <a:r>
              <a:rPr lang="en-US" altLang="zh-CN" sz="2400" dirty="0"/>
              <a:t>C</a:t>
            </a:r>
            <a:r>
              <a:rPr lang="en-US" sz="2400" dirty="0"/>
              <a:t> 	1.3%		2.1%</a:t>
            </a:r>
          </a:p>
        </p:txBody>
      </p:sp>
      <p:sp>
        <p:nvSpPr>
          <p:cNvPr id="29702" name="Rectangle 8"/>
          <p:cNvSpPr>
            <a:spLocks noChangeArrowheads="1"/>
          </p:cNvSpPr>
          <p:nvPr/>
        </p:nvSpPr>
        <p:spPr bwMode="auto">
          <a:xfrm>
            <a:off x="1365250" y="571508"/>
            <a:ext cx="63881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dirty="0">
              <a:solidFill>
                <a:schemeClr val="bg1"/>
              </a:solidFill>
            </a:endParaRPr>
          </a:p>
        </p:txBody>
      </p:sp>
      <p:sp>
        <p:nvSpPr>
          <p:cNvPr id="29703" name="Rectangle 9"/>
          <p:cNvSpPr>
            <a:spLocks noChangeArrowheads="1"/>
          </p:cNvSpPr>
          <p:nvPr/>
        </p:nvSpPr>
        <p:spPr bwMode="auto">
          <a:xfrm>
            <a:off x="3059931" y="1328744"/>
            <a:ext cx="206375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r>
              <a:rPr lang="en-US" sz="2400" b="1" dirty="0">
                <a:solidFill>
                  <a:srgbClr val="5C6F7B"/>
                </a:solidFill>
              </a:rPr>
              <a:t>F&amp;S (1996)</a:t>
            </a:r>
          </a:p>
        </p:txBody>
      </p:sp>
      <p:sp>
        <p:nvSpPr>
          <p:cNvPr id="29704" name="Rectangle 10"/>
          <p:cNvSpPr>
            <a:spLocks noChangeArrowheads="1"/>
          </p:cNvSpPr>
          <p:nvPr/>
        </p:nvSpPr>
        <p:spPr bwMode="auto">
          <a:xfrm>
            <a:off x="4995069" y="1330335"/>
            <a:ext cx="1862137"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r>
              <a:rPr lang="en-US" sz="2400" b="1" dirty="0" err="1">
                <a:solidFill>
                  <a:srgbClr val="5C6F7B"/>
                </a:solidFill>
              </a:rPr>
              <a:t>MoH</a:t>
            </a:r>
            <a:r>
              <a:rPr lang="en-US" sz="2400" b="1" dirty="0">
                <a:solidFill>
                  <a:srgbClr val="5C6F7B"/>
                </a:solidFill>
              </a:rPr>
              <a:t> (1962)</a:t>
            </a:r>
          </a:p>
        </p:txBody>
      </p:sp>
    </p:spTree>
  </p:cSld>
  <p:clrMapOvr>
    <a:masterClrMapping/>
  </p:clrMapOvr>
  <p:transition/>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30723"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30724" name="Rectangle 6"/>
          <p:cNvSpPr>
            <a:spLocks noGrp="1" noChangeArrowheads="1"/>
          </p:cNvSpPr>
          <p:nvPr>
            <p:ph type="title"/>
          </p:nvPr>
        </p:nvSpPr>
        <p:spPr>
          <a:xfrm>
            <a:off x="-28575" y="158731"/>
            <a:ext cx="7772400" cy="536575"/>
          </a:xfrm>
          <a:noFill/>
        </p:spPr>
        <p:txBody>
          <a:bodyPr>
            <a:noAutofit/>
          </a:bodyPr>
          <a:lstStyle/>
          <a:p>
            <a:pPr eaLnBrk="1" hangingPunct="1">
              <a:lnSpc>
                <a:spcPct val="80000"/>
              </a:lnSpc>
            </a:pPr>
            <a:r>
              <a:rPr lang="en-US" dirty="0"/>
              <a:t>  </a:t>
            </a:r>
            <a:r>
              <a:rPr lang="zh-CN" altLang="en-US" dirty="0"/>
              <a:t>散光</a:t>
            </a:r>
            <a:r>
              <a:rPr lang="en-US" dirty="0"/>
              <a:t>: </a:t>
            </a:r>
            <a:r>
              <a:rPr lang="zh-CN" altLang="en-US" dirty="0">
                <a:solidFill>
                  <a:srgbClr val="FFFF00"/>
                </a:solidFill>
              </a:rPr>
              <a:t>种类的发病率</a:t>
            </a:r>
            <a:endParaRPr lang="en-US" dirty="0"/>
          </a:p>
        </p:txBody>
      </p:sp>
      <p:sp>
        <p:nvSpPr>
          <p:cNvPr id="30725" name="Rectangle 7"/>
          <p:cNvSpPr>
            <a:spLocks noGrp="1" noChangeArrowheads="1"/>
          </p:cNvSpPr>
          <p:nvPr>
            <p:ph idx="1"/>
          </p:nvPr>
        </p:nvSpPr>
        <p:spPr>
          <a:xfrm>
            <a:off x="866080" y="1601802"/>
            <a:ext cx="8064500" cy="2946400"/>
          </a:xfrm>
        </p:spPr>
        <p:txBody>
          <a:bodyPr/>
          <a:lstStyle/>
          <a:p>
            <a:pPr eaLnBrk="1" hangingPunct="1">
              <a:lnSpc>
                <a:spcPct val="200000"/>
              </a:lnSpc>
              <a:buFontTx/>
              <a:buNone/>
            </a:pPr>
            <a:r>
              <a:rPr lang="zh-CN" altLang="en-US" sz="2400" dirty="0"/>
              <a:t>顺规散光</a:t>
            </a:r>
            <a:r>
              <a:rPr lang="en-US" sz="2400" dirty="0"/>
              <a:t>			60%		25%</a:t>
            </a:r>
          </a:p>
          <a:p>
            <a:pPr eaLnBrk="1" hangingPunct="1">
              <a:lnSpc>
                <a:spcPct val="200000"/>
              </a:lnSpc>
              <a:buFontTx/>
              <a:buNone/>
            </a:pPr>
            <a:r>
              <a:rPr lang="zh-CN" altLang="en-US" sz="2400" dirty="0"/>
              <a:t>逆规散光</a:t>
            </a:r>
            <a:r>
              <a:rPr lang="en-US" sz="2400" dirty="0"/>
              <a:t>		           17%		58%</a:t>
            </a:r>
          </a:p>
          <a:p>
            <a:pPr eaLnBrk="1" hangingPunct="1">
              <a:lnSpc>
                <a:spcPct val="200000"/>
              </a:lnSpc>
              <a:buFontTx/>
              <a:buNone/>
            </a:pPr>
            <a:r>
              <a:rPr lang="zh-CN" altLang="en-US" sz="2400" dirty="0"/>
              <a:t>斜轴散光</a:t>
            </a:r>
            <a:r>
              <a:rPr lang="en-US" sz="2400" dirty="0"/>
              <a:t>			23%		17%</a:t>
            </a:r>
          </a:p>
        </p:txBody>
      </p:sp>
      <p:sp>
        <p:nvSpPr>
          <p:cNvPr id="30726" name="Rectangle 8"/>
          <p:cNvSpPr>
            <a:spLocks noChangeArrowheads="1"/>
          </p:cNvSpPr>
          <p:nvPr/>
        </p:nvSpPr>
        <p:spPr bwMode="auto">
          <a:xfrm>
            <a:off x="1365250" y="571508"/>
            <a:ext cx="63881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dirty="0">
              <a:solidFill>
                <a:schemeClr val="bg1"/>
              </a:solidFill>
            </a:endParaRPr>
          </a:p>
        </p:txBody>
      </p:sp>
      <p:sp>
        <p:nvSpPr>
          <p:cNvPr id="30727" name="Rectangle 9"/>
          <p:cNvSpPr>
            <a:spLocks noChangeArrowheads="1"/>
          </p:cNvSpPr>
          <p:nvPr/>
        </p:nvSpPr>
        <p:spPr bwMode="auto">
          <a:xfrm>
            <a:off x="2766074" y="1423690"/>
            <a:ext cx="2925455"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r>
              <a:rPr lang="zh-CN" altLang="en-US" sz="2800" b="1" dirty="0">
                <a:solidFill>
                  <a:srgbClr val="5C6F7B"/>
                </a:solidFill>
              </a:rPr>
              <a:t>年龄</a:t>
            </a:r>
            <a:r>
              <a:rPr lang="en-US" sz="2800" b="1" dirty="0">
                <a:solidFill>
                  <a:srgbClr val="5C6F7B"/>
                </a:solidFill>
              </a:rPr>
              <a:t>:      16 - 55</a:t>
            </a:r>
          </a:p>
        </p:txBody>
      </p:sp>
      <p:sp>
        <p:nvSpPr>
          <p:cNvPr id="30728" name="Rectangle 10"/>
          <p:cNvSpPr>
            <a:spLocks noChangeArrowheads="1"/>
          </p:cNvSpPr>
          <p:nvPr/>
        </p:nvSpPr>
        <p:spPr bwMode="auto">
          <a:xfrm>
            <a:off x="5690220" y="1423690"/>
            <a:ext cx="1862137"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r>
              <a:rPr lang="en-US" sz="2800" b="1" dirty="0">
                <a:solidFill>
                  <a:srgbClr val="5C6F7B"/>
                </a:solidFill>
              </a:rPr>
              <a:t>56+</a:t>
            </a:r>
          </a:p>
        </p:txBody>
      </p:sp>
      <p:sp>
        <p:nvSpPr>
          <p:cNvPr id="30729" name="Text Box 11"/>
          <p:cNvSpPr txBox="1">
            <a:spLocks noChangeArrowheads="1"/>
          </p:cNvSpPr>
          <p:nvPr/>
        </p:nvSpPr>
        <p:spPr bwMode="auto">
          <a:xfrm>
            <a:off x="6923881" y="933450"/>
            <a:ext cx="2069797" cy="461665"/>
          </a:xfrm>
          <a:prstGeom prst="rect">
            <a:avLst/>
          </a:prstGeom>
          <a:noFill/>
          <a:ln w="9525">
            <a:noFill/>
            <a:miter lim="800000"/>
            <a:headEnd/>
            <a:tailEnd/>
          </a:ln>
        </p:spPr>
        <p:txBody>
          <a:bodyPr wrap="none">
            <a:spAutoFit/>
          </a:bodyPr>
          <a:lstStyle/>
          <a:p>
            <a:pPr algn="ctr" defTabSz="762000" eaLnBrk="0" hangingPunct="0"/>
            <a:r>
              <a:rPr lang="en-US" sz="2400" b="1" dirty="0" err="1">
                <a:solidFill>
                  <a:srgbClr val="5C6F7B"/>
                </a:solidFill>
              </a:rPr>
              <a:t>Fledelius</a:t>
            </a:r>
            <a:r>
              <a:rPr lang="en-US" sz="2400" b="1" dirty="0">
                <a:solidFill>
                  <a:srgbClr val="5C6F7B"/>
                </a:solidFill>
              </a:rPr>
              <a:t>, 1984</a:t>
            </a:r>
          </a:p>
        </p:txBody>
      </p:sp>
    </p:spTree>
  </p:cSld>
  <p:clrMapOvr>
    <a:masterClrMapping/>
  </p:clrMapOv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3277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32772" name="Rectangle 6"/>
          <p:cNvSpPr>
            <a:spLocks noGrp="1" noChangeArrowheads="1"/>
          </p:cNvSpPr>
          <p:nvPr>
            <p:ph type="title"/>
          </p:nvPr>
        </p:nvSpPr>
        <p:spPr>
          <a:xfrm>
            <a:off x="-62865" y="158731"/>
            <a:ext cx="7772400" cy="536575"/>
          </a:xfrm>
          <a:noFill/>
        </p:spPr>
        <p:txBody>
          <a:bodyPr>
            <a:noAutofit/>
          </a:bodyPr>
          <a:lstStyle/>
          <a:p>
            <a:pPr eaLnBrk="1" hangingPunct="1">
              <a:lnSpc>
                <a:spcPct val="80000"/>
              </a:lnSpc>
            </a:pPr>
            <a:r>
              <a:rPr lang="en-US" dirty="0"/>
              <a:t>  </a:t>
            </a:r>
            <a:r>
              <a:rPr lang="zh-CN" altLang="en-US" dirty="0"/>
              <a:t>散光</a:t>
            </a:r>
            <a:r>
              <a:rPr lang="en-US" dirty="0"/>
              <a:t>: </a:t>
            </a:r>
            <a:r>
              <a:rPr lang="zh-CN" altLang="en-US" dirty="0">
                <a:solidFill>
                  <a:srgbClr val="FFFF00"/>
                </a:solidFill>
              </a:rPr>
              <a:t>成份的贡献</a:t>
            </a:r>
            <a:br>
              <a:rPr lang="en-US" dirty="0"/>
            </a:br>
            <a:endParaRPr lang="en-US" dirty="0"/>
          </a:p>
        </p:txBody>
      </p:sp>
      <p:sp>
        <p:nvSpPr>
          <p:cNvPr id="32773" name="Rectangle 7"/>
          <p:cNvSpPr>
            <a:spLocks noGrp="1" noChangeArrowheads="1"/>
          </p:cNvSpPr>
          <p:nvPr>
            <p:ph idx="1"/>
          </p:nvPr>
        </p:nvSpPr>
        <p:spPr>
          <a:xfrm>
            <a:off x="808534" y="764704"/>
            <a:ext cx="4021137" cy="2909887"/>
          </a:xfrm>
        </p:spPr>
        <p:txBody>
          <a:bodyPr/>
          <a:lstStyle/>
          <a:p>
            <a:pPr eaLnBrk="1" hangingPunct="1">
              <a:lnSpc>
                <a:spcPct val="200000"/>
              </a:lnSpc>
            </a:pPr>
            <a:r>
              <a:rPr lang="zh-CN" altLang="en-US" sz="2400" dirty="0"/>
              <a:t>总散光</a:t>
            </a:r>
            <a:endParaRPr lang="en-US" sz="2400" dirty="0"/>
          </a:p>
          <a:p>
            <a:pPr eaLnBrk="1" hangingPunct="1">
              <a:lnSpc>
                <a:spcPct val="200000"/>
              </a:lnSpc>
            </a:pPr>
            <a:r>
              <a:rPr lang="zh-CN" altLang="en-US" sz="2400" dirty="0"/>
              <a:t>角膜散光</a:t>
            </a:r>
            <a:endParaRPr lang="en-US" sz="2400" dirty="0"/>
          </a:p>
          <a:p>
            <a:pPr eaLnBrk="1" hangingPunct="1">
              <a:lnSpc>
                <a:spcPct val="200000"/>
              </a:lnSpc>
            </a:pPr>
            <a:r>
              <a:rPr lang="zh-CN" altLang="en-US" sz="2400" dirty="0"/>
              <a:t>晶体散光</a:t>
            </a:r>
            <a:r>
              <a:rPr lang="en-US" altLang="zh-CN" sz="2400" dirty="0"/>
              <a:t>/</a:t>
            </a:r>
            <a:r>
              <a:rPr lang="zh-CN" altLang="en-US" sz="2400" dirty="0"/>
              <a:t>内散光</a:t>
            </a:r>
            <a:endParaRPr lang="en-US" sz="2400" dirty="0"/>
          </a:p>
        </p:txBody>
      </p:sp>
      <p:sp>
        <p:nvSpPr>
          <p:cNvPr id="32775" name="Text Box 9"/>
          <p:cNvSpPr txBox="1">
            <a:spLocks noChangeArrowheads="1"/>
          </p:cNvSpPr>
          <p:nvPr/>
        </p:nvSpPr>
        <p:spPr bwMode="auto">
          <a:xfrm>
            <a:off x="865684" y="3924672"/>
            <a:ext cx="7415773" cy="461665"/>
          </a:xfrm>
          <a:prstGeom prst="rect">
            <a:avLst/>
          </a:prstGeom>
          <a:solidFill>
            <a:srgbClr val="FFCCFF"/>
          </a:solidFill>
          <a:ln w="9525">
            <a:noFill/>
            <a:miter lim="800000"/>
            <a:headEnd/>
            <a:tailEnd/>
          </a:ln>
        </p:spPr>
        <p:txBody>
          <a:bodyPr wrap="square">
            <a:spAutoFit/>
          </a:bodyPr>
          <a:lstStyle/>
          <a:p>
            <a:pPr algn="ctr" defTabSz="762000" eaLnBrk="0" hangingPunct="0"/>
            <a:r>
              <a:rPr lang="zh-CN" altLang="en-US" sz="2400" dirty="0">
                <a:solidFill>
                  <a:srgbClr val="5C6F7B"/>
                </a:solidFill>
                <a:latin typeface="Arial" pitchFamily="34" charset="0"/>
              </a:rPr>
              <a:t>关系 </a:t>
            </a:r>
            <a:r>
              <a:rPr lang="en-US" sz="2400" dirty="0">
                <a:solidFill>
                  <a:srgbClr val="5C6F7B"/>
                </a:solidFill>
                <a:latin typeface="Arial" pitchFamily="34" charset="0"/>
              </a:rPr>
              <a:t>:     </a:t>
            </a:r>
            <a:r>
              <a:rPr lang="zh-CN" altLang="en-US" sz="2400" dirty="0">
                <a:solidFill>
                  <a:srgbClr val="5C6F7B"/>
                </a:solidFill>
                <a:latin typeface="Arial" pitchFamily="34" charset="0"/>
              </a:rPr>
              <a:t>全散光  </a:t>
            </a:r>
            <a:r>
              <a:rPr lang="en-US" sz="2400" dirty="0">
                <a:solidFill>
                  <a:srgbClr val="5C6F7B"/>
                </a:solidFill>
                <a:latin typeface="Arial" pitchFamily="34" charset="0"/>
              </a:rPr>
              <a:t>=  </a:t>
            </a:r>
            <a:r>
              <a:rPr lang="zh-CN" altLang="en-US" sz="2400" dirty="0">
                <a:solidFill>
                  <a:srgbClr val="5C6F7B"/>
                </a:solidFill>
                <a:latin typeface="Arial" pitchFamily="34" charset="0"/>
              </a:rPr>
              <a:t>角膜散光 </a:t>
            </a:r>
            <a:r>
              <a:rPr lang="en-US" sz="2400" dirty="0">
                <a:solidFill>
                  <a:srgbClr val="5C6F7B"/>
                </a:solidFill>
                <a:latin typeface="Arial" pitchFamily="34" charset="0"/>
              </a:rPr>
              <a:t> +   </a:t>
            </a:r>
            <a:r>
              <a:rPr lang="zh-CN" altLang="en-US" sz="2400" dirty="0">
                <a:solidFill>
                  <a:srgbClr val="5C6F7B"/>
                </a:solidFill>
                <a:latin typeface="Arial" pitchFamily="34" charset="0"/>
              </a:rPr>
              <a:t>晶体散光</a:t>
            </a:r>
            <a:r>
              <a:rPr lang="en-US" altLang="zh-CN" sz="2400" dirty="0">
                <a:solidFill>
                  <a:srgbClr val="5C6F7B"/>
                </a:solidFill>
                <a:latin typeface="Arial" pitchFamily="34" charset="0"/>
              </a:rPr>
              <a:t>/</a:t>
            </a:r>
            <a:r>
              <a:rPr lang="zh-CN" altLang="en-US" sz="2400" dirty="0">
                <a:solidFill>
                  <a:srgbClr val="5C6F7B"/>
                </a:solidFill>
                <a:latin typeface="Arial" pitchFamily="34" charset="0"/>
              </a:rPr>
              <a:t>内散光</a:t>
            </a:r>
            <a:endParaRPr lang="en-US" sz="2400" dirty="0">
              <a:solidFill>
                <a:srgbClr val="5C6F7B"/>
              </a:solidFill>
              <a:latin typeface="Arial" pitchFamily="34" charset="0"/>
            </a:endParaRPr>
          </a:p>
        </p:txBody>
      </p:sp>
    </p:spTree>
  </p:cSld>
  <p:clrMapOvr>
    <a:masterClrMapping/>
  </p:clrMapOvr>
  <p:transition/>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33795"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33796" name="Rectangle 6"/>
          <p:cNvSpPr>
            <a:spLocks noGrp="1" noChangeArrowheads="1"/>
          </p:cNvSpPr>
          <p:nvPr>
            <p:ph type="title"/>
          </p:nvPr>
        </p:nvSpPr>
        <p:spPr>
          <a:xfrm>
            <a:off x="156963" y="154732"/>
            <a:ext cx="9580563" cy="1255713"/>
          </a:xfrm>
          <a:noFill/>
        </p:spPr>
        <p:txBody>
          <a:bodyPr/>
          <a:lstStyle/>
          <a:p>
            <a:pPr eaLnBrk="1" hangingPunct="1">
              <a:lnSpc>
                <a:spcPct val="80000"/>
              </a:lnSpc>
            </a:pPr>
            <a:r>
              <a:rPr lang="zh-CN" altLang="en-US" dirty="0"/>
              <a:t>总散光</a:t>
            </a:r>
            <a:r>
              <a:rPr lang="en-US" sz="2800" dirty="0"/>
              <a:t>:</a:t>
            </a:r>
            <a:r>
              <a:rPr lang="zh-CN" altLang="en-US" sz="2800" dirty="0">
                <a:solidFill>
                  <a:srgbClr val="FFFF00"/>
                </a:solidFill>
              </a:rPr>
              <a:t>角膜散光的计算</a:t>
            </a:r>
            <a:endParaRPr lang="en-US" sz="2800" dirty="0">
              <a:solidFill>
                <a:srgbClr val="FFFF00"/>
              </a:solidFill>
            </a:endParaRPr>
          </a:p>
        </p:txBody>
      </p:sp>
      <p:sp>
        <p:nvSpPr>
          <p:cNvPr id="33797" name="Rectangle 7"/>
          <p:cNvSpPr>
            <a:spLocks noGrp="1" noChangeArrowheads="1"/>
          </p:cNvSpPr>
          <p:nvPr>
            <p:ph idx="1"/>
          </p:nvPr>
        </p:nvSpPr>
        <p:spPr>
          <a:xfrm>
            <a:off x="873249" y="1018828"/>
            <a:ext cx="8485187" cy="4179888"/>
          </a:xfrm>
        </p:spPr>
        <p:txBody>
          <a:bodyPr/>
          <a:lstStyle/>
          <a:p>
            <a:pPr eaLnBrk="1" hangingPunct="1">
              <a:lnSpc>
                <a:spcPct val="150000"/>
              </a:lnSpc>
              <a:buFontTx/>
              <a:buNone/>
            </a:pPr>
            <a:r>
              <a:rPr lang="en-US" sz="2400" dirty="0" err="1"/>
              <a:t>Javal‘s</a:t>
            </a:r>
            <a:r>
              <a:rPr lang="en-US" sz="2400" dirty="0"/>
              <a:t> </a:t>
            </a:r>
            <a:r>
              <a:rPr lang="zh-CN" altLang="en-US" sz="2400" dirty="0"/>
              <a:t>法则</a:t>
            </a:r>
            <a:r>
              <a:rPr lang="en-US" sz="2400" dirty="0"/>
              <a:t> (1890):</a:t>
            </a:r>
          </a:p>
          <a:p>
            <a:pPr eaLnBrk="1" hangingPunct="1">
              <a:lnSpc>
                <a:spcPct val="150000"/>
              </a:lnSpc>
              <a:buFontTx/>
              <a:buNone/>
            </a:pPr>
            <a:r>
              <a:rPr lang="en-US" sz="2400" dirty="0"/>
              <a:t>	</a:t>
            </a:r>
            <a:r>
              <a:rPr lang="zh-CN" altLang="en-US" sz="2400" dirty="0"/>
              <a:t>总散光</a:t>
            </a:r>
            <a:r>
              <a:rPr lang="en-US" sz="2400" dirty="0"/>
              <a:t>= 1.25 x </a:t>
            </a:r>
            <a:r>
              <a:rPr lang="zh-CN" altLang="en-US" sz="2400" dirty="0"/>
              <a:t>角膜散光</a:t>
            </a:r>
            <a:r>
              <a:rPr lang="en-US" sz="2400" dirty="0"/>
              <a:t>– 0.50</a:t>
            </a:r>
            <a:br>
              <a:rPr lang="en-US" sz="2400" dirty="0"/>
            </a:br>
            <a:r>
              <a:rPr lang="en-US" sz="2400" dirty="0"/>
              <a:t>(</a:t>
            </a:r>
            <a:r>
              <a:rPr lang="zh-CN" altLang="en-US" sz="2400" dirty="0"/>
              <a:t>总散光</a:t>
            </a:r>
            <a:r>
              <a:rPr lang="zh-CN" altLang="en-US" sz="2400" b="1" dirty="0"/>
              <a:t>总</a:t>
            </a:r>
            <a:r>
              <a:rPr lang="zh-CN" altLang="en-US" sz="2400" dirty="0"/>
              <a:t>是用</a:t>
            </a:r>
            <a:r>
              <a:rPr lang="en-US" sz="2400" dirty="0">
                <a:solidFill>
                  <a:srgbClr val="FF0000"/>
                </a:solidFill>
              </a:rPr>
              <a:t>–</a:t>
            </a:r>
            <a:r>
              <a:rPr lang="en-US" sz="2400" dirty="0"/>
              <a:t> </a:t>
            </a:r>
            <a:r>
              <a:rPr lang="zh-CN" altLang="en-US" sz="2400" dirty="0"/>
              <a:t>柱镜形式表示</a:t>
            </a:r>
            <a:r>
              <a:rPr lang="en-US" sz="2400" dirty="0"/>
              <a:t>)</a:t>
            </a:r>
          </a:p>
          <a:p>
            <a:pPr eaLnBrk="1" hangingPunct="1">
              <a:lnSpc>
                <a:spcPct val="150000"/>
              </a:lnSpc>
              <a:buFontTx/>
              <a:buNone/>
            </a:pPr>
            <a:r>
              <a:rPr lang="en-US" sz="2400" dirty="0"/>
              <a:t>Grosvenor</a:t>
            </a:r>
            <a:r>
              <a:rPr lang="zh-CN" altLang="en-US" sz="2400" dirty="0"/>
              <a:t>等人</a:t>
            </a:r>
            <a:r>
              <a:rPr lang="en-US" altLang="zh-CN" sz="2400" dirty="0"/>
              <a:t>.</a:t>
            </a:r>
            <a:r>
              <a:rPr lang="en-US" sz="2400" dirty="0"/>
              <a:t> (1988):</a:t>
            </a:r>
          </a:p>
          <a:p>
            <a:pPr eaLnBrk="1" hangingPunct="1">
              <a:lnSpc>
                <a:spcPct val="150000"/>
              </a:lnSpc>
              <a:buFontTx/>
              <a:buNone/>
            </a:pPr>
            <a:r>
              <a:rPr lang="en-US" sz="2400" dirty="0"/>
              <a:t>	</a:t>
            </a:r>
            <a:r>
              <a:rPr lang="zh-CN" altLang="en-US" sz="2400" dirty="0"/>
              <a:t>总散光</a:t>
            </a:r>
            <a:r>
              <a:rPr lang="en-US" sz="2400" dirty="0"/>
              <a:t>= </a:t>
            </a:r>
            <a:r>
              <a:rPr lang="zh-CN" altLang="en-US" sz="2400" dirty="0"/>
              <a:t>角膜散光</a:t>
            </a:r>
            <a:r>
              <a:rPr lang="en-US" sz="2400" dirty="0"/>
              <a:t>– 0.50</a:t>
            </a:r>
          </a:p>
          <a:p>
            <a:pPr eaLnBrk="1" hangingPunct="1">
              <a:lnSpc>
                <a:spcPct val="150000"/>
              </a:lnSpc>
              <a:buFontTx/>
              <a:buNone/>
            </a:pPr>
            <a:r>
              <a:rPr lang="en-US" sz="2400" dirty="0"/>
              <a:t>	</a:t>
            </a:r>
            <a:r>
              <a:rPr lang="zh-CN" altLang="en-US" sz="2400" dirty="0">
                <a:solidFill>
                  <a:srgbClr val="00B050"/>
                </a:solidFill>
              </a:rPr>
              <a:t>顺规</a:t>
            </a:r>
            <a:r>
              <a:rPr lang="en-US" sz="2400" dirty="0"/>
              <a:t> </a:t>
            </a:r>
            <a:r>
              <a:rPr lang="zh-CN" altLang="en-US" sz="2400" dirty="0"/>
              <a:t>角膜散光</a:t>
            </a:r>
            <a:r>
              <a:rPr lang="en-US" sz="2400" dirty="0"/>
              <a:t>  = </a:t>
            </a:r>
            <a:r>
              <a:rPr lang="en-US" sz="2400" dirty="0">
                <a:solidFill>
                  <a:srgbClr val="00B050"/>
                </a:solidFill>
              </a:rPr>
              <a:t>+</a:t>
            </a:r>
          </a:p>
          <a:p>
            <a:pPr eaLnBrk="1" hangingPunct="1">
              <a:lnSpc>
                <a:spcPct val="150000"/>
              </a:lnSpc>
              <a:buFontTx/>
              <a:buNone/>
            </a:pPr>
            <a:r>
              <a:rPr lang="en-US" sz="2400" dirty="0"/>
              <a:t>	</a:t>
            </a:r>
            <a:r>
              <a:rPr lang="zh-CN" altLang="en-US" sz="2400" dirty="0">
                <a:solidFill>
                  <a:srgbClr val="FF0000"/>
                </a:solidFill>
              </a:rPr>
              <a:t>逆规</a:t>
            </a:r>
            <a:r>
              <a:rPr lang="en-US" sz="2400" dirty="0"/>
              <a:t> </a:t>
            </a:r>
            <a:r>
              <a:rPr lang="zh-CN" altLang="en-US" sz="2400" dirty="0"/>
              <a:t>角膜散光</a:t>
            </a:r>
            <a:r>
              <a:rPr lang="en-US" sz="2400" dirty="0"/>
              <a:t>   = </a:t>
            </a:r>
            <a:r>
              <a:rPr lang="en-US" sz="2400" dirty="0">
                <a:solidFill>
                  <a:srgbClr val="FF0000"/>
                </a:solidFill>
              </a:rPr>
              <a:t>–</a:t>
            </a:r>
          </a:p>
        </p:txBody>
      </p:sp>
    </p:spTree>
  </p:cSld>
  <p:clrMapOvr>
    <a:masterClrMapping/>
  </p:clrMapOvr>
  <p:transition/>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3481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34820" name="Rectangle 6"/>
          <p:cNvSpPr>
            <a:spLocks noGrp="1" noChangeArrowheads="1"/>
          </p:cNvSpPr>
          <p:nvPr>
            <p:ph type="title"/>
          </p:nvPr>
        </p:nvSpPr>
        <p:spPr>
          <a:xfrm>
            <a:off x="-28575" y="158731"/>
            <a:ext cx="8358187" cy="536575"/>
          </a:xfrm>
          <a:noFill/>
        </p:spPr>
        <p:txBody>
          <a:bodyPr>
            <a:normAutofit/>
          </a:bodyPr>
          <a:lstStyle/>
          <a:p>
            <a:pPr eaLnBrk="1" hangingPunct="1">
              <a:lnSpc>
                <a:spcPct val="80000"/>
              </a:lnSpc>
            </a:pPr>
            <a:r>
              <a:rPr lang="en-US" dirty="0"/>
              <a:t>  </a:t>
            </a:r>
            <a:r>
              <a:rPr lang="zh-CN" altLang="en-US" dirty="0"/>
              <a:t>散光</a:t>
            </a:r>
            <a:r>
              <a:rPr lang="en-US" dirty="0"/>
              <a:t>: </a:t>
            </a:r>
            <a:r>
              <a:rPr lang="zh-CN" altLang="en-US" dirty="0">
                <a:solidFill>
                  <a:srgbClr val="FFFF00"/>
                </a:solidFill>
              </a:rPr>
              <a:t>测量</a:t>
            </a:r>
            <a:endParaRPr lang="en-US" dirty="0">
              <a:solidFill>
                <a:srgbClr val="FFFF00"/>
              </a:solidFill>
            </a:endParaRPr>
          </a:p>
        </p:txBody>
      </p:sp>
      <p:sp>
        <p:nvSpPr>
          <p:cNvPr id="34821" name="Rectangle 7"/>
          <p:cNvSpPr>
            <a:spLocks noGrp="1" noChangeArrowheads="1"/>
          </p:cNvSpPr>
          <p:nvPr>
            <p:ph idx="1"/>
          </p:nvPr>
        </p:nvSpPr>
        <p:spPr>
          <a:xfrm>
            <a:off x="839092" y="1128696"/>
            <a:ext cx="8034338" cy="4914900"/>
          </a:xfrm>
        </p:spPr>
        <p:txBody>
          <a:bodyPr/>
          <a:lstStyle/>
          <a:p>
            <a:pPr marL="714375" indent="-714375" eaLnBrk="1" hangingPunct="1">
              <a:lnSpc>
                <a:spcPct val="110000"/>
              </a:lnSpc>
              <a:buFontTx/>
              <a:buNone/>
            </a:pPr>
            <a:r>
              <a:rPr lang="zh-CN" altLang="en-US" sz="2400" dirty="0"/>
              <a:t>前表面曲率</a:t>
            </a:r>
            <a:r>
              <a:rPr lang="en-US" sz="2400" dirty="0"/>
              <a:t>:</a:t>
            </a:r>
          </a:p>
          <a:p>
            <a:pPr marL="714375" indent="-352425" eaLnBrk="1" hangingPunct="1">
              <a:lnSpc>
                <a:spcPct val="110000"/>
              </a:lnSpc>
            </a:pPr>
            <a:r>
              <a:rPr lang="zh-CN" altLang="en-US" sz="2400" i="1" dirty="0"/>
              <a:t>角膜曲率计</a:t>
            </a:r>
            <a:endParaRPr lang="en-US" sz="2400" i="1" dirty="0"/>
          </a:p>
          <a:p>
            <a:pPr marL="714375" indent="-352425" eaLnBrk="1" hangingPunct="1">
              <a:lnSpc>
                <a:spcPct val="110000"/>
              </a:lnSpc>
            </a:pPr>
            <a:r>
              <a:rPr lang="zh-CN" altLang="en-US" sz="2400" i="1" dirty="0"/>
              <a:t>角膜成像术</a:t>
            </a:r>
            <a:endParaRPr lang="en-US" sz="2400" i="1" dirty="0"/>
          </a:p>
          <a:p>
            <a:pPr marL="714375" indent="-352425" eaLnBrk="1" hangingPunct="1">
              <a:lnSpc>
                <a:spcPct val="110000"/>
              </a:lnSpc>
            </a:pPr>
            <a:r>
              <a:rPr lang="zh-CN" altLang="en-US" sz="2400" i="1" dirty="0"/>
              <a:t>计算机辅助角膜测绘系统</a:t>
            </a:r>
            <a:endParaRPr lang="en-US" sz="2400" i="1" dirty="0"/>
          </a:p>
          <a:p>
            <a:pPr marL="1114425" lvl="1" indent="-352425" eaLnBrk="1" hangingPunct="1">
              <a:lnSpc>
                <a:spcPct val="110000"/>
              </a:lnSpc>
              <a:buFont typeface="Arial" panose="020B0604020202020204" pitchFamily="34" charset="0"/>
              <a:buChar char="‒"/>
            </a:pPr>
            <a:r>
              <a:rPr lang="zh-CN" altLang="en-US" sz="2400" i="1" dirty="0"/>
              <a:t>角膜地形图</a:t>
            </a:r>
            <a:endParaRPr lang="en-US" sz="2400" i="1" dirty="0"/>
          </a:p>
          <a:p>
            <a:pPr eaLnBrk="1" hangingPunct="1">
              <a:lnSpc>
                <a:spcPct val="110000"/>
              </a:lnSpc>
            </a:pPr>
            <a:endParaRPr lang="en-US" sz="2400" i="1" dirty="0"/>
          </a:p>
          <a:p>
            <a:pPr eaLnBrk="1" hangingPunct="1">
              <a:lnSpc>
                <a:spcPct val="110000"/>
              </a:lnSpc>
              <a:buFontTx/>
              <a:buNone/>
            </a:pPr>
            <a:r>
              <a:rPr lang="zh-CN" altLang="en-US" sz="2400" dirty="0"/>
              <a:t>后表面曲率</a:t>
            </a:r>
            <a:r>
              <a:rPr lang="en-US" sz="2400" dirty="0"/>
              <a:t>:</a:t>
            </a:r>
          </a:p>
          <a:p>
            <a:pPr eaLnBrk="1" hangingPunct="1">
              <a:lnSpc>
                <a:spcPct val="110000"/>
              </a:lnSpc>
            </a:pPr>
            <a:r>
              <a:rPr lang="en-US" sz="2400" i="1" dirty="0"/>
              <a:t>Purkinje-</a:t>
            </a:r>
            <a:r>
              <a:rPr lang="en-US" sz="2400" i="1" dirty="0" err="1"/>
              <a:t>Sanson</a:t>
            </a:r>
            <a:r>
              <a:rPr lang="en-US" sz="2400" i="1" dirty="0"/>
              <a:t> </a:t>
            </a:r>
            <a:r>
              <a:rPr lang="zh-CN" altLang="en-US" sz="2400" i="1" dirty="0"/>
              <a:t>成像系统</a:t>
            </a:r>
            <a:endParaRPr lang="en-US" sz="2400" dirty="0"/>
          </a:p>
        </p:txBody>
      </p:sp>
      <p:sp>
        <p:nvSpPr>
          <p:cNvPr id="34822" name="Rectangle 8"/>
          <p:cNvSpPr>
            <a:spLocks noChangeArrowheads="1"/>
          </p:cNvSpPr>
          <p:nvPr/>
        </p:nvSpPr>
        <p:spPr bwMode="auto">
          <a:xfrm>
            <a:off x="1370013" y="571508"/>
            <a:ext cx="63881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dirty="0">
              <a:solidFill>
                <a:schemeClr val="bg1"/>
              </a:solidFill>
            </a:endParaRPr>
          </a:p>
        </p:txBody>
      </p:sp>
    </p:spTree>
  </p:cSld>
  <p:clrMapOvr>
    <a:masterClrMapping/>
  </p:clrMapOvr>
  <p:transition/>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Title 1"/>
          <p:cNvSpPr>
            <a:spLocks noGrp="1"/>
          </p:cNvSpPr>
          <p:nvPr>
            <p:ph type="title"/>
          </p:nvPr>
        </p:nvSpPr>
        <p:spPr>
          <a:xfrm>
            <a:off x="-28575" y="71421"/>
            <a:ext cx="8429652" cy="1143001"/>
          </a:xfrm>
        </p:spPr>
        <p:txBody>
          <a:bodyPr>
            <a:normAutofit/>
          </a:bodyPr>
          <a:lstStyle/>
          <a:p>
            <a:pPr eaLnBrk="1" hangingPunct="1"/>
            <a:r>
              <a:rPr lang="en-US" dirty="0"/>
              <a:t>  </a:t>
            </a:r>
            <a:r>
              <a:rPr lang="zh-CN" altLang="en-US" dirty="0"/>
              <a:t>角膜地形图（计算机辅助测绘）</a:t>
            </a:r>
            <a:endParaRPr lang="en-US" dirty="0"/>
          </a:p>
        </p:txBody>
      </p:sp>
      <p:pic>
        <p:nvPicPr>
          <p:cNvPr id="36867" name="Picture 4" descr="D:\IACLE ALL MODULES\IACLE COL PICS\MOD 3 COL pics\3L3\0962-95.JPG"/>
          <p:cNvPicPr>
            <a:picLocks noChangeAspect="1" noChangeArrowheads="1"/>
          </p:cNvPicPr>
          <p:nvPr/>
        </p:nvPicPr>
        <p:blipFill>
          <a:blip r:embed="rId3" cstate="print"/>
          <a:srcRect/>
          <a:stretch>
            <a:fillRect/>
          </a:stretch>
        </p:blipFill>
        <p:spPr bwMode="auto">
          <a:xfrm>
            <a:off x="871017" y="1270230"/>
            <a:ext cx="7378293" cy="4876024"/>
          </a:xfrm>
          <a:prstGeom prst="rect">
            <a:avLst/>
          </a:prstGeom>
          <a:noFill/>
          <a:ln w="9525">
            <a:noFill/>
            <a:miter lim="800000"/>
            <a:headEnd/>
            <a:tailEnd/>
          </a:ln>
        </p:spPr>
      </p:pic>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3789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37892" name="Rectangle 6"/>
          <p:cNvSpPr>
            <a:spLocks noGrp="1" noChangeArrowheads="1"/>
          </p:cNvSpPr>
          <p:nvPr>
            <p:ph type="title"/>
          </p:nvPr>
        </p:nvSpPr>
        <p:spPr>
          <a:xfrm>
            <a:off x="-28575" y="157142"/>
            <a:ext cx="7340600" cy="395288"/>
          </a:xfrm>
          <a:noFill/>
        </p:spPr>
        <p:txBody>
          <a:bodyPr>
            <a:noAutofit/>
          </a:bodyPr>
          <a:lstStyle/>
          <a:p>
            <a:pPr eaLnBrk="1" hangingPunct="1">
              <a:lnSpc>
                <a:spcPct val="80000"/>
              </a:lnSpc>
            </a:pPr>
            <a:r>
              <a:rPr lang="en-US" dirty="0"/>
              <a:t>  </a:t>
            </a:r>
            <a:r>
              <a:rPr lang="zh-CN" altLang="en-US" dirty="0"/>
              <a:t>角膜后表面散光</a:t>
            </a:r>
            <a:endParaRPr lang="en-US" dirty="0"/>
          </a:p>
        </p:txBody>
      </p:sp>
      <p:sp>
        <p:nvSpPr>
          <p:cNvPr id="37893" name="Rectangle 7"/>
          <p:cNvSpPr>
            <a:spLocks noGrp="1" noChangeArrowheads="1"/>
          </p:cNvSpPr>
          <p:nvPr>
            <p:ph idx="1"/>
          </p:nvPr>
        </p:nvSpPr>
        <p:spPr>
          <a:xfrm>
            <a:off x="849213" y="1052736"/>
            <a:ext cx="8043267" cy="4179887"/>
          </a:xfrm>
        </p:spPr>
        <p:txBody>
          <a:bodyPr/>
          <a:lstStyle/>
          <a:p>
            <a:pPr eaLnBrk="1" hangingPunct="1">
              <a:lnSpc>
                <a:spcPct val="140000"/>
              </a:lnSpc>
              <a:buFontTx/>
              <a:buNone/>
            </a:pPr>
            <a:r>
              <a:rPr lang="en-US" sz="2400" b="1" dirty="0"/>
              <a:t>Dunne </a:t>
            </a:r>
            <a:r>
              <a:rPr lang="zh-CN" altLang="en-US" sz="2400" b="1" dirty="0"/>
              <a:t>等人</a:t>
            </a:r>
            <a:r>
              <a:rPr lang="en-US" sz="2400" b="1" dirty="0"/>
              <a:t>, 1991:</a:t>
            </a:r>
            <a:endParaRPr lang="en-US" sz="2400" dirty="0"/>
          </a:p>
          <a:p>
            <a:pPr eaLnBrk="1" hangingPunct="1">
              <a:lnSpc>
                <a:spcPct val="140000"/>
              </a:lnSpc>
            </a:pPr>
            <a:r>
              <a:rPr lang="zh-CN" altLang="en-US" sz="2400" dirty="0"/>
              <a:t>后表面中和了</a:t>
            </a:r>
            <a:r>
              <a:rPr lang="en-US" sz="2400" dirty="0">
                <a:solidFill>
                  <a:srgbClr val="FF0000"/>
                </a:solidFill>
              </a:rPr>
              <a:t>14</a:t>
            </a:r>
            <a:r>
              <a:rPr lang="en-US" sz="2400" dirty="0"/>
              <a:t>%</a:t>
            </a:r>
            <a:r>
              <a:rPr lang="zh-CN" altLang="en-US" sz="2400" dirty="0"/>
              <a:t>的前表面散光</a:t>
            </a:r>
            <a:r>
              <a:rPr lang="en-US" sz="2400" dirty="0"/>
              <a:t> </a:t>
            </a:r>
          </a:p>
          <a:p>
            <a:pPr eaLnBrk="1" hangingPunct="1">
              <a:lnSpc>
                <a:spcPct val="140000"/>
              </a:lnSpc>
            </a:pPr>
            <a:endParaRPr lang="en-US" sz="2400" dirty="0"/>
          </a:p>
          <a:p>
            <a:pPr eaLnBrk="1" hangingPunct="1">
              <a:lnSpc>
                <a:spcPct val="140000"/>
              </a:lnSpc>
              <a:buFontTx/>
              <a:buNone/>
            </a:pPr>
            <a:r>
              <a:rPr lang="zh-CN" altLang="en-US" sz="2400" b="1" dirty="0"/>
              <a:t>先前假设</a:t>
            </a:r>
            <a:r>
              <a:rPr lang="en-US" sz="2400" b="1" dirty="0"/>
              <a:t>:</a:t>
            </a:r>
            <a:endParaRPr lang="en-US" sz="2400" dirty="0"/>
          </a:p>
          <a:p>
            <a:pPr eaLnBrk="1" hangingPunct="1">
              <a:lnSpc>
                <a:spcPct val="140000"/>
              </a:lnSpc>
            </a:pPr>
            <a:r>
              <a:rPr lang="zh-CN" altLang="en-US" sz="2400" dirty="0"/>
              <a:t>后表面中和</a:t>
            </a:r>
            <a:r>
              <a:rPr lang="en-US" sz="2400" dirty="0">
                <a:solidFill>
                  <a:srgbClr val="7030A0"/>
                </a:solidFill>
              </a:rPr>
              <a:t>10</a:t>
            </a:r>
            <a:r>
              <a:rPr lang="en-US" sz="2400" dirty="0"/>
              <a:t>% </a:t>
            </a:r>
            <a:r>
              <a:rPr lang="zh-CN" altLang="en-US" sz="2400" dirty="0"/>
              <a:t>的前表面散光</a:t>
            </a:r>
            <a:r>
              <a:rPr lang="en-US" sz="2400" dirty="0"/>
              <a:t> </a:t>
            </a:r>
          </a:p>
        </p:txBody>
      </p:sp>
    </p:spTree>
  </p:cSld>
  <p:clrMapOvr>
    <a:masterClrMapping/>
  </p:clrMapOvr>
  <p:transition/>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3993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39940" name="Rectangle 6"/>
          <p:cNvSpPr>
            <a:spLocks noGrp="1" noChangeArrowheads="1"/>
          </p:cNvSpPr>
          <p:nvPr>
            <p:ph type="title"/>
          </p:nvPr>
        </p:nvSpPr>
        <p:spPr>
          <a:xfrm>
            <a:off x="-19050" y="158731"/>
            <a:ext cx="8929718" cy="536575"/>
          </a:xfrm>
          <a:noFill/>
        </p:spPr>
        <p:txBody>
          <a:bodyPr>
            <a:noAutofit/>
          </a:bodyPr>
          <a:lstStyle/>
          <a:p>
            <a:pPr eaLnBrk="1" hangingPunct="1">
              <a:lnSpc>
                <a:spcPct val="80000"/>
              </a:lnSpc>
            </a:pPr>
            <a:r>
              <a:rPr lang="en-US" dirty="0"/>
              <a:t>  </a:t>
            </a:r>
            <a:r>
              <a:rPr lang="zh-CN" altLang="en-US" dirty="0"/>
              <a:t>散光</a:t>
            </a:r>
            <a:r>
              <a:rPr lang="en-US" dirty="0"/>
              <a:t>: </a:t>
            </a:r>
            <a:r>
              <a:rPr lang="zh-CN" altLang="en-US" dirty="0">
                <a:solidFill>
                  <a:srgbClr val="FFFF00"/>
                </a:solidFill>
              </a:rPr>
              <a:t>测量</a:t>
            </a:r>
            <a:br>
              <a:rPr lang="en-US" dirty="0"/>
            </a:br>
            <a:endParaRPr lang="en-US" dirty="0"/>
          </a:p>
        </p:txBody>
      </p:sp>
      <p:sp>
        <p:nvSpPr>
          <p:cNvPr id="39941" name="Rectangle 7"/>
          <p:cNvSpPr>
            <a:spLocks noGrp="1" noChangeArrowheads="1"/>
          </p:cNvSpPr>
          <p:nvPr>
            <p:ph idx="1"/>
          </p:nvPr>
        </p:nvSpPr>
        <p:spPr>
          <a:xfrm>
            <a:off x="815772" y="908720"/>
            <a:ext cx="7644660" cy="4411679"/>
          </a:xfrm>
        </p:spPr>
        <p:txBody>
          <a:bodyPr/>
          <a:lstStyle/>
          <a:p>
            <a:pPr eaLnBrk="1" hangingPunct="1">
              <a:lnSpc>
                <a:spcPct val="150000"/>
              </a:lnSpc>
            </a:pPr>
            <a:r>
              <a:rPr lang="zh-CN" altLang="en-US" sz="2400" dirty="0"/>
              <a:t>散光表和雾视</a:t>
            </a:r>
            <a:r>
              <a:rPr lang="en-US" sz="2400" dirty="0"/>
              <a:t> (</a:t>
            </a:r>
            <a:r>
              <a:rPr lang="zh-CN" altLang="en-US" sz="2400" dirty="0"/>
              <a:t>盘和点</a:t>
            </a:r>
            <a:r>
              <a:rPr lang="en-US" sz="2400" dirty="0"/>
              <a:t>)</a:t>
            </a:r>
          </a:p>
          <a:p>
            <a:pPr eaLnBrk="1" hangingPunct="1">
              <a:lnSpc>
                <a:spcPct val="150000"/>
              </a:lnSpc>
            </a:pPr>
            <a:r>
              <a:rPr lang="zh-CN" altLang="en-US" sz="2400" dirty="0"/>
              <a:t>裂隙片</a:t>
            </a:r>
            <a:r>
              <a:rPr lang="en-US" sz="2400" dirty="0"/>
              <a:t>(</a:t>
            </a:r>
            <a:r>
              <a:rPr lang="zh-CN" altLang="en-US" sz="2400" dirty="0"/>
              <a:t>子午线测定</a:t>
            </a:r>
            <a:r>
              <a:rPr lang="en-US" sz="2400" dirty="0"/>
              <a:t>)</a:t>
            </a:r>
          </a:p>
          <a:p>
            <a:pPr eaLnBrk="1" hangingPunct="1">
              <a:lnSpc>
                <a:spcPct val="150000"/>
              </a:lnSpc>
            </a:pPr>
            <a:r>
              <a:rPr lang="zh-CN" altLang="en-US" sz="2400" dirty="0"/>
              <a:t>检影镜</a:t>
            </a:r>
            <a:r>
              <a:rPr lang="en-US" sz="2400" dirty="0"/>
              <a:t> (</a:t>
            </a:r>
            <a:r>
              <a:rPr lang="zh-CN" altLang="en-US" sz="2400" dirty="0"/>
              <a:t>点状或带状</a:t>
            </a:r>
            <a:r>
              <a:rPr lang="en-US" sz="2400" dirty="0"/>
              <a:t>, </a:t>
            </a:r>
            <a:r>
              <a:rPr lang="zh-CN" altLang="en-US" sz="2400" dirty="0"/>
              <a:t>球</a:t>
            </a:r>
            <a:r>
              <a:rPr lang="en-US" altLang="zh-CN" sz="2400" dirty="0"/>
              <a:t>-</a:t>
            </a:r>
            <a:r>
              <a:rPr lang="zh-CN" altLang="en-US" sz="2400" dirty="0"/>
              <a:t>球</a:t>
            </a:r>
            <a:r>
              <a:rPr lang="en-US" sz="2400" dirty="0"/>
              <a:t> </a:t>
            </a:r>
            <a:r>
              <a:rPr lang="zh-CN" altLang="en-US" sz="2400" dirty="0"/>
              <a:t>或</a:t>
            </a:r>
            <a:r>
              <a:rPr lang="en-US" altLang="zh-CN" sz="2400" dirty="0"/>
              <a:t> </a:t>
            </a:r>
            <a:r>
              <a:rPr lang="zh-CN" altLang="en-US" sz="2400" dirty="0"/>
              <a:t>球</a:t>
            </a:r>
            <a:r>
              <a:rPr lang="en-US" altLang="zh-CN" sz="2400" dirty="0"/>
              <a:t>-</a:t>
            </a:r>
            <a:r>
              <a:rPr lang="zh-CN" altLang="en-US" sz="2400" dirty="0"/>
              <a:t>柱 </a:t>
            </a:r>
            <a:r>
              <a:rPr lang="en-US" sz="2400" dirty="0"/>
              <a:t>)</a:t>
            </a:r>
          </a:p>
          <a:p>
            <a:pPr eaLnBrk="1" hangingPunct="1">
              <a:lnSpc>
                <a:spcPct val="150000"/>
              </a:lnSpc>
            </a:pPr>
            <a:r>
              <a:rPr lang="zh-CN" altLang="en-US" sz="2400" dirty="0"/>
              <a:t>交叉圆柱镜</a:t>
            </a:r>
            <a:endParaRPr lang="en-US" altLang="zh-CN" sz="2400" dirty="0"/>
          </a:p>
          <a:p>
            <a:pPr eaLnBrk="1" hangingPunct="1">
              <a:lnSpc>
                <a:spcPct val="150000"/>
              </a:lnSpc>
            </a:pPr>
            <a:r>
              <a:rPr lang="zh-CN" altLang="en-US" sz="2400" dirty="0"/>
              <a:t>自动验光仪</a:t>
            </a:r>
            <a:r>
              <a:rPr lang="en-US" sz="2400" dirty="0"/>
              <a:t> / </a:t>
            </a:r>
            <a:r>
              <a:rPr lang="zh-CN" altLang="en-US" sz="2400" dirty="0"/>
              <a:t>自动角膜曲率计</a:t>
            </a:r>
            <a:endParaRPr lang="en-US" sz="2400" dirty="0">
              <a:solidFill>
                <a:srgbClr val="FF0000"/>
              </a:solidFill>
            </a:endParaRPr>
          </a:p>
        </p:txBody>
      </p:sp>
      <p:sp>
        <p:nvSpPr>
          <p:cNvPr id="39942" name="Rectangle 8"/>
          <p:cNvSpPr>
            <a:spLocks noChangeArrowheads="1"/>
          </p:cNvSpPr>
          <p:nvPr/>
        </p:nvSpPr>
        <p:spPr bwMode="auto">
          <a:xfrm>
            <a:off x="1371602" y="571508"/>
            <a:ext cx="63881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dirty="0">
              <a:solidFill>
                <a:schemeClr val="bg1"/>
              </a:solidFill>
            </a:endParaRPr>
          </a:p>
        </p:txBody>
      </p:sp>
    </p:spTree>
  </p:cSld>
  <p:clrMapOvr>
    <a:masterClrMapping/>
  </p:clrMapOvr>
  <p:transition/>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2" name="Rectangle 6"/>
          <p:cNvSpPr>
            <a:spLocks noGrp="1" noChangeArrowheads="1"/>
          </p:cNvSpPr>
          <p:nvPr>
            <p:ph type="title"/>
          </p:nvPr>
        </p:nvSpPr>
        <p:spPr>
          <a:xfrm>
            <a:off x="-19050" y="158731"/>
            <a:ext cx="7772400" cy="536575"/>
          </a:xfrm>
          <a:noFill/>
        </p:spPr>
        <p:txBody>
          <a:bodyPr>
            <a:normAutofit/>
          </a:bodyPr>
          <a:lstStyle/>
          <a:p>
            <a:pPr eaLnBrk="1" hangingPunct="1">
              <a:lnSpc>
                <a:spcPct val="80000"/>
              </a:lnSpc>
            </a:pPr>
            <a:r>
              <a:rPr lang="zh-CN" altLang="en-US" dirty="0"/>
              <a:t>交叉圆柱镜</a:t>
            </a:r>
            <a:endParaRPr lang="en-US" dirty="0"/>
          </a:p>
        </p:txBody>
      </p:sp>
      <p:pic>
        <p:nvPicPr>
          <p:cNvPr id="40963" name="Picture 4" descr="D:\IACLE ALL MODULES\IACLE COL PICS\MOD 3 COL pics\3L3\0153-92.JPG"/>
          <p:cNvPicPr>
            <a:picLocks noChangeAspect="1" noChangeArrowheads="1"/>
          </p:cNvPicPr>
          <p:nvPr/>
        </p:nvPicPr>
        <p:blipFill>
          <a:blip r:embed="rId3" cstate="print"/>
          <a:srcRect/>
          <a:stretch>
            <a:fillRect/>
          </a:stretch>
        </p:blipFill>
        <p:spPr bwMode="auto">
          <a:xfrm>
            <a:off x="897536" y="1263138"/>
            <a:ext cx="7337347" cy="4824825"/>
          </a:xfrm>
          <a:prstGeom prst="rect">
            <a:avLst/>
          </a:prstGeom>
          <a:noFill/>
          <a:ln w="9525">
            <a:noFill/>
            <a:miter lim="800000"/>
            <a:headEnd/>
            <a:tailEnd/>
          </a:ln>
        </p:spPr>
      </p:pic>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Title 1"/>
          <p:cNvSpPr>
            <a:spLocks noGrp="1"/>
          </p:cNvSpPr>
          <p:nvPr>
            <p:ph type="title"/>
          </p:nvPr>
        </p:nvSpPr>
        <p:spPr>
          <a:xfrm>
            <a:off x="-19050" y="71414"/>
            <a:ext cx="6851650" cy="1143000"/>
          </a:xfrm>
        </p:spPr>
        <p:txBody>
          <a:bodyPr/>
          <a:lstStyle/>
          <a:p>
            <a:pPr eaLnBrk="1" hangingPunct="1"/>
            <a:r>
              <a:rPr lang="en-US" dirty="0"/>
              <a:t>  </a:t>
            </a:r>
            <a:r>
              <a:rPr lang="zh-CN" altLang="en-US" dirty="0"/>
              <a:t>自动验光仪</a:t>
            </a:r>
            <a:endParaRPr lang="en-US" dirty="0"/>
          </a:p>
        </p:txBody>
      </p:sp>
      <p:pic>
        <p:nvPicPr>
          <p:cNvPr id="41987" name="Picture 2" descr="D:\IACLE ALL MODULES\IACLE MODULE 3\Original\Color pics\3L3\0120-97.jpg"/>
          <p:cNvPicPr>
            <a:picLocks noChangeAspect="1" noChangeArrowheads="1"/>
          </p:cNvPicPr>
          <p:nvPr/>
        </p:nvPicPr>
        <p:blipFill>
          <a:blip r:embed="rId3" cstate="print"/>
          <a:srcRect/>
          <a:stretch>
            <a:fillRect/>
          </a:stretch>
        </p:blipFill>
        <p:spPr bwMode="auto">
          <a:xfrm>
            <a:off x="943025" y="1264574"/>
            <a:ext cx="7242005" cy="4762047"/>
          </a:xfrm>
          <a:prstGeom prst="rect">
            <a:avLst/>
          </a:prstGeom>
          <a:noFill/>
          <a:ln w="9525">
            <a:noFill/>
            <a:miter lim="800000"/>
            <a:headEnd/>
            <a:tailEnd/>
          </a:ln>
        </p:spPr>
      </p:pic>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6" name="Title 6"/>
          <p:cNvSpPr>
            <a:spLocks noGrp="1"/>
          </p:cNvSpPr>
          <p:nvPr>
            <p:ph type="ctrTitle" idx="4294967295"/>
          </p:nvPr>
        </p:nvSpPr>
        <p:spPr>
          <a:xfrm>
            <a:off x="1388534" y="1674551"/>
            <a:ext cx="7687733" cy="335476"/>
          </a:xfrm>
        </p:spPr>
        <p:txBody>
          <a:bodyPr>
            <a:spAutoFit/>
          </a:bodyPr>
          <a:lstStyle/>
          <a:p>
            <a:pPr eaLnBrk="1" hangingPunct="1"/>
            <a:r>
              <a:rPr lang="zh-CN" altLang="en-US" sz="1580" b="1" dirty="0">
                <a:solidFill>
                  <a:schemeClr val="tx1"/>
                </a:solidFill>
                <a:sym typeface="+mn-ea"/>
              </a:rPr>
              <a:t>通过教育基金和实物捐赠，</a:t>
            </a:r>
            <a:r>
              <a:rPr lang="en-CA" altLang="en-US" sz="1580" b="1" dirty="0" err="1">
                <a:solidFill>
                  <a:schemeClr val="tx1"/>
                </a:solidFill>
              </a:rPr>
              <a:t>IACLE开发和提供隐形眼镜教育</a:t>
            </a:r>
            <a:endParaRPr lang="en-CA" altLang="en-US" sz="1580" b="1" dirty="0">
              <a:solidFill>
                <a:schemeClr val="tx1"/>
              </a:solidFill>
            </a:endParaRPr>
          </a:p>
        </p:txBody>
      </p:sp>
      <p:sp>
        <p:nvSpPr>
          <p:cNvPr id="16387" name="TextBox 1"/>
          <p:cNvSpPr txBox="1">
            <a:spLocks noChangeArrowheads="1"/>
          </p:cNvSpPr>
          <p:nvPr/>
        </p:nvSpPr>
        <p:spPr bwMode="auto">
          <a:xfrm>
            <a:off x="3601156" y="4481377"/>
            <a:ext cx="1361270" cy="1186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AU" altLang="en-US" sz="1422" b="1" dirty="0">
                <a:solidFill>
                  <a:srgbClr val="5C6F7B"/>
                </a:solidFill>
              </a:rPr>
              <a:t>CIBA Vision</a:t>
            </a:r>
            <a:br>
              <a:rPr lang="en-AU" altLang="en-US" sz="1422" b="1" dirty="0">
                <a:solidFill>
                  <a:srgbClr val="5C6F7B"/>
                </a:solidFill>
              </a:rPr>
            </a:br>
            <a:r>
              <a:rPr lang="en-AU" altLang="en-US" sz="1422" b="1" dirty="0">
                <a:solidFill>
                  <a:srgbClr val="5C6F7B"/>
                </a:solidFill>
              </a:rPr>
              <a:t>Bausch &amp; Lomb</a:t>
            </a:r>
          </a:p>
          <a:p>
            <a:pPr>
              <a:spcBef>
                <a:spcPct val="0"/>
              </a:spcBef>
              <a:buFontTx/>
              <a:buNone/>
            </a:pPr>
            <a:r>
              <a:rPr lang="en-AU" altLang="en-US" sz="1422" b="1" dirty="0">
                <a:solidFill>
                  <a:srgbClr val="5C6F7B"/>
                </a:solidFill>
              </a:rPr>
              <a:t>Allergan</a:t>
            </a:r>
          </a:p>
          <a:p>
            <a:pPr>
              <a:spcBef>
                <a:spcPct val="0"/>
              </a:spcBef>
              <a:buFontTx/>
              <a:buNone/>
            </a:pPr>
            <a:r>
              <a:rPr lang="en-AU" altLang="en-US" sz="1422" b="1" dirty="0">
                <a:solidFill>
                  <a:srgbClr val="5C6F7B"/>
                </a:solidFill>
              </a:rPr>
              <a:t>AMO</a:t>
            </a:r>
          </a:p>
          <a:p>
            <a:pPr>
              <a:spcBef>
                <a:spcPct val="0"/>
              </a:spcBef>
              <a:buFontTx/>
              <a:buNone/>
            </a:pPr>
            <a:r>
              <a:rPr lang="en-AU" altLang="en-US" sz="1422" b="1" dirty="0">
                <a:solidFill>
                  <a:srgbClr val="5C6F7B"/>
                </a:solidFill>
              </a:rPr>
              <a:t>Ocular Sciences</a:t>
            </a:r>
          </a:p>
        </p:txBody>
      </p:sp>
      <p:sp>
        <p:nvSpPr>
          <p:cNvPr id="16388" name="TextBox 3"/>
          <p:cNvSpPr txBox="1">
            <a:spLocks noChangeArrowheads="1"/>
          </p:cNvSpPr>
          <p:nvPr/>
        </p:nvSpPr>
        <p:spPr bwMode="auto">
          <a:xfrm>
            <a:off x="5987348" y="4481377"/>
            <a:ext cx="1915974" cy="1186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spcBef>
                <a:spcPct val="20000"/>
              </a:spcBef>
              <a:buFont typeface="Arial" panose="020B0604020202020204" pitchFamily="34" charset="0"/>
              <a:buChar char="•"/>
              <a:defRPr sz="3200">
                <a:solidFill>
                  <a:schemeClr val="tx1"/>
                </a:solidFill>
                <a:latin typeface="Calibri" panose="020F0502020204030204" pitchFamily="34" charset="0"/>
              </a:defRPr>
            </a:lvl1pPr>
            <a:lvl2pPr marL="742950" indent="-285750">
              <a:spcBef>
                <a:spcPct val="20000"/>
              </a:spcBef>
              <a:buFont typeface="Arial" panose="020B0604020202020204" pitchFamily="34" charset="0"/>
              <a:buChar char="–"/>
              <a:defRPr sz="2800">
                <a:solidFill>
                  <a:schemeClr val="tx1"/>
                </a:solidFill>
                <a:latin typeface="Calibri" panose="020F0502020204030204" pitchFamily="34" charset="0"/>
              </a:defRPr>
            </a:lvl2pPr>
            <a:lvl3pPr marL="1143000" indent="-228600">
              <a:spcBef>
                <a:spcPct val="20000"/>
              </a:spcBef>
              <a:buFont typeface="Arial" panose="020B0604020202020204" pitchFamily="34" charset="0"/>
              <a:buChar char="•"/>
              <a:defRPr sz="2400">
                <a:solidFill>
                  <a:schemeClr val="tx1"/>
                </a:solidFill>
                <a:latin typeface="Calibri" panose="020F0502020204030204" pitchFamily="34" charset="0"/>
              </a:defRPr>
            </a:lvl3pPr>
            <a:lvl4pPr marL="1600200" indent="-228600">
              <a:spcBef>
                <a:spcPct val="20000"/>
              </a:spcBef>
              <a:buFont typeface="Arial" panose="020B0604020202020204" pitchFamily="34" charset="0"/>
              <a:buChar char="–"/>
              <a:defRPr sz="2000">
                <a:solidFill>
                  <a:schemeClr val="tx1"/>
                </a:solidFill>
                <a:latin typeface="Calibri" panose="020F0502020204030204" pitchFamily="34" charset="0"/>
              </a:defRPr>
            </a:lvl4pPr>
            <a:lvl5pPr marL="2057400" indent="-228600">
              <a:spcBef>
                <a:spcPct val="20000"/>
              </a:spcBef>
              <a:buFont typeface="Arial" panose="020B0604020202020204" pitchFamily="34" charset="0"/>
              <a:buChar char="»"/>
              <a:defRPr sz="2000">
                <a:solidFill>
                  <a:schemeClr val="tx1"/>
                </a:solidFill>
                <a:latin typeface="Calibri" panose="020F0502020204030204" pitchFamily="34" charset="0"/>
              </a:defRPr>
            </a:lvl5pPr>
            <a:lvl6pPr marL="25146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6pPr>
            <a:lvl7pPr marL="29718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7pPr>
            <a:lvl8pPr marL="34290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8pPr>
            <a:lvl9pPr marL="3886200" indent="-228600" eaLnBrk="0" fontAlgn="base" hangingPunct="0">
              <a:spcBef>
                <a:spcPct val="20000"/>
              </a:spcBef>
              <a:spcAft>
                <a:spcPct val="0"/>
              </a:spcAft>
              <a:buFont typeface="Arial" panose="020B0604020202020204" pitchFamily="34" charset="0"/>
              <a:buChar char="»"/>
              <a:defRPr sz="2000">
                <a:solidFill>
                  <a:schemeClr val="tx1"/>
                </a:solidFill>
                <a:latin typeface="Calibri" panose="020F0502020204030204" pitchFamily="34" charset="0"/>
              </a:defRPr>
            </a:lvl9pPr>
          </a:lstStyle>
          <a:p>
            <a:pPr>
              <a:spcBef>
                <a:spcPct val="0"/>
              </a:spcBef>
              <a:buFontTx/>
              <a:buNone/>
            </a:pPr>
            <a:r>
              <a:rPr lang="en-AU" altLang="en-US" sz="1422" b="1" dirty="0">
                <a:solidFill>
                  <a:srgbClr val="5C6F7B"/>
                </a:solidFill>
              </a:rPr>
              <a:t>Wesley Jessen</a:t>
            </a:r>
          </a:p>
          <a:p>
            <a:pPr>
              <a:spcBef>
                <a:spcPct val="0"/>
              </a:spcBef>
              <a:buFontTx/>
              <a:buNone/>
            </a:pPr>
            <a:r>
              <a:rPr lang="en-AU" altLang="en-US" sz="1422" b="1" dirty="0">
                <a:solidFill>
                  <a:srgbClr val="5C6F7B"/>
                </a:solidFill>
              </a:rPr>
              <a:t>Menicon</a:t>
            </a:r>
          </a:p>
          <a:p>
            <a:pPr>
              <a:spcBef>
                <a:spcPct val="0"/>
              </a:spcBef>
              <a:buFontTx/>
              <a:buNone/>
            </a:pPr>
            <a:r>
              <a:rPr lang="en-AU" altLang="en-US" sz="1422" b="1" dirty="0">
                <a:solidFill>
                  <a:srgbClr val="5C6F7B"/>
                </a:solidFill>
              </a:rPr>
              <a:t>Paragon</a:t>
            </a:r>
          </a:p>
          <a:p>
            <a:pPr>
              <a:spcBef>
                <a:spcPct val="0"/>
              </a:spcBef>
              <a:buFontTx/>
              <a:buNone/>
            </a:pPr>
            <a:r>
              <a:rPr lang="en-AU" altLang="en-US" sz="1422" b="1" dirty="0">
                <a:solidFill>
                  <a:srgbClr val="5C6F7B"/>
                </a:solidFill>
              </a:rPr>
              <a:t>Pilkington Barnes-Hind</a:t>
            </a:r>
          </a:p>
          <a:p>
            <a:pPr>
              <a:spcBef>
                <a:spcPct val="0"/>
              </a:spcBef>
              <a:buFontTx/>
              <a:buNone/>
            </a:pPr>
            <a:r>
              <a:rPr lang="en-AU" altLang="en-US" sz="1422" b="1" dirty="0">
                <a:solidFill>
                  <a:srgbClr val="5C6F7B"/>
                </a:solidFill>
              </a:rPr>
              <a:t>Aspect Vision Care</a:t>
            </a:r>
            <a:endParaRPr lang="en-GB" altLang="en-US" sz="1422" b="1" dirty="0">
              <a:solidFill>
                <a:srgbClr val="5C6F7B"/>
              </a:solidFill>
            </a:endParaRPr>
          </a:p>
        </p:txBody>
      </p:sp>
      <p:sp>
        <p:nvSpPr>
          <p:cNvPr id="16389" name="TextBox 1"/>
          <p:cNvSpPr txBox="1">
            <a:spLocks noChangeArrowheads="1"/>
          </p:cNvSpPr>
          <p:nvPr/>
        </p:nvSpPr>
        <p:spPr bwMode="auto">
          <a:xfrm>
            <a:off x="3081868" y="2318927"/>
            <a:ext cx="1098378" cy="31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r>
              <a:rPr lang="zh-CN" altLang="en-US" sz="1422" b="1" i="1" dirty="0">
                <a:solidFill>
                  <a:prstClr val="black"/>
                </a:solidFill>
                <a:latin typeface="Arial" panose="020B0604020202020204" pitchFamily="34" charset="0"/>
              </a:rPr>
              <a:t>铂金赞助商</a:t>
            </a:r>
            <a:endParaRPr lang="en-GB" altLang="en-US" sz="1422" b="1" i="1" dirty="0">
              <a:solidFill>
                <a:prstClr val="black"/>
              </a:solidFill>
              <a:latin typeface="Arial" panose="020B0604020202020204" pitchFamily="34" charset="0"/>
            </a:endParaRPr>
          </a:p>
        </p:txBody>
      </p:sp>
      <p:sp>
        <p:nvSpPr>
          <p:cNvPr id="16390" name="TextBox 5"/>
          <p:cNvSpPr txBox="1">
            <a:spLocks noChangeArrowheads="1"/>
          </p:cNvSpPr>
          <p:nvPr/>
        </p:nvSpPr>
        <p:spPr bwMode="auto">
          <a:xfrm>
            <a:off x="6097415" y="2318927"/>
            <a:ext cx="1098378" cy="31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r>
              <a:rPr lang="zh-CN" altLang="en-US" sz="1422" b="1" i="1" dirty="0">
                <a:solidFill>
                  <a:prstClr val="black"/>
                </a:solidFill>
                <a:latin typeface="Arial" panose="020B0604020202020204" pitchFamily="34" charset="0"/>
              </a:rPr>
              <a:t>白银赞助商</a:t>
            </a:r>
            <a:endParaRPr lang="en-GB" altLang="en-US" sz="1422" b="1" i="1" dirty="0">
              <a:solidFill>
                <a:prstClr val="black"/>
              </a:solidFill>
              <a:latin typeface="Arial" panose="020B0604020202020204" pitchFamily="34" charset="0"/>
            </a:endParaRPr>
          </a:p>
        </p:txBody>
      </p:sp>
      <p:sp>
        <p:nvSpPr>
          <p:cNvPr id="16391" name="TextBox 6"/>
          <p:cNvSpPr txBox="1">
            <a:spLocks noChangeArrowheads="1"/>
          </p:cNvSpPr>
          <p:nvPr/>
        </p:nvSpPr>
        <p:spPr bwMode="auto">
          <a:xfrm>
            <a:off x="5465236" y="3876794"/>
            <a:ext cx="915635" cy="311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a:solidFill>
                  <a:schemeClr val="tx1"/>
                </a:solidFill>
                <a:latin typeface="Calibri" panose="020F0502020204030204" pitchFamily="34" charset="0"/>
                <a:cs typeface="Arial" panose="020B0604020202020204" pitchFamily="34" charset="0"/>
              </a:defRPr>
            </a:lvl1pPr>
            <a:lvl2pPr marL="742950" indent="-285750">
              <a:defRPr>
                <a:solidFill>
                  <a:schemeClr val="tx1"/>
                </a:solidFill>
                <a:latin typeface="Calibri" panose="020F0502020204030204" pitchFamily="34" charset="0"/>
                <a:cs typeface="Arial" panose="020B0604020202020204" pitchFamily="34" charset="0"/>
              </a:defRPr>
            </a:lvl2pPr>
            <a:lvl3pPr marL="1143000" indent="-228600">
              <a:defRPr>
                <a:solidFill>
                  <a:schemeClr val="tx1"/>
                </a:solidFill>
                <a:latin typeface="Calibri" panose="020F0502020204030204" pitchFamily="34" charset="0"/>
                <a:cs typeface="Arial" panose="020B0604020202020204" pitchFamily="34" charset="0"/>
              </a:defRPr>
            </a:lvl3pPr>
            <a:lvl4pPr marL="1600200" indent="-228600">
              <a:defRPr>
                <a:solidFill>
                  <a:schemeClr val="tx1"/>
                </a:solidFill>
                <a:latin typeface="Calibri" panose="020F0502020204030204" pitchFamily="34" charset="0"/>
                <a:cs typeface="Arial" panose="020B0604020202020204" pitchFamily="34" charset="0"/>
              </a:defRPr>
            </a:lvl4pPr>
            <a:lvl5pPr marL="2057400" indent="-228600">
              <a:defRPr>
                <a:solidFill>
                  <a:schemeClr val="tx1"/>
                </a:solidFill>
                <a:latin typeface="Calibri" panose="020F0502020204030204" pitchFamily="34" charset="0"/>
                <a:cs typeface="Arial" panose="020B0604020202020204" pitchFamily="34" charset="0"/>
              </a:defRPr>
            </a:lvl5pPr>
            <a:lvl6pPr marL="25146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6pPr>
            <a:lvl7pPr marL="29718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7pPr>
            <a:lvl8pPr marL="34290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8pPr>
            <a:lvl9pPr marL="3886200" indent="-228600" eaLnBrk="0" fontAlgn="base" hangingPunct="0">
              <a:spcBef>
                <a:spcPct val="0"/>
              </a:spcBef>
              <a:spcAft>
                <a:spcPct val="0"/>
              </a:spcAft>
              <a:defRPr>
                <a:solidFill>
                  <a:schemeClr val="tx1"/>
                </a:solidFill>
                <a:latin typeface="Calibri" panose="020F0502020204030204" pitchFamily="34" charset="0"/>
                <a:cs typeface="Arial" panose="020B0604020202020204" pitchFamily="34" charset="0"/>
              </a:defRPr>
            </a:lvl9pPr>
          </a:lstStyle>
          <a:p>
            <a:r>
              <a:rPr lang="zh-CN" altLang="en-US" sz="1422" b="1" i="1" dirty="0">
                <a:solidFill>
                  <a:prstClr val="black"/>
                </a:solidFill>
                <a:latin typeface="Arial" panose="020B0604020202020204" pitchFamily="34" charset="0"/>
              </a:rPr>
              <a:t>捐赠资助</a:t>
            </a:r>
            <a:endParaRPr lang="en-GB" altLang="en-US" sz="1422" b="1" i="1" dirty="0">
              <a:solidFill>
                <a:prstClr val="black"/>
              </a:solidFill>
              <a:latin typeface="Arial" panose="020B0604020202020204" pitchFamily="34" charset="0"/>
            </a:endParaRPr>
          </a:p>
        </p:txBody>
      </p:sp>
    </p:spTree>
    <p:extLst>
      <p:ext uri="{BB962C8B-B14F-4D97-AF65-F5344CB8AC3E}">
        <p14:creationId xmlns:p14="http://schemas.microsoft.com/office/powerpoint/2010/main" val="322587025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301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3012" name="Rectangle 6"/>
          <p:cNvSpPr>
            <a:spLocks noGrp="1" noChangeArrowheads="1"/>
          </p:cNvSpPr>
          <p:nvPr>
            <p:ph type="title"/>
          </p:nvPr>
        </p:nvSpPr>
        <p:spPr>
          <a:xfrm>
            <a:off x="-19050" y="157068"/>
            <a:ext cx="8604576" cy="995441"/>
          </a:xfrm>
          <a:noFill/>
        </p:spPr>
        <p:txBody>
          <a:bodyPr>
            <a:normAutofit/>
          </a:bodyPr>
          <a:lstStyle/>
          <a:p>
            <a:pPr eaLnBrk="1" hangingPunct="1">
              <a:lnSpc>
                <a:spcPct val="80000"/>
              </a:lnSpc>
            </a:pPr>
            <a:r>
              <a:rPr lang="en-US" dirty="0"/>
              <a:t>  </a:t>
            </a:r>
            <a:r>
              <a:rPr lang="zh-CN" altLang="en-US" dirty="0"/>
              <a:t>残余散光</a:t>
            </a:r>
            <a:r>
              <a:rPr lang="en-US" dirty="0"/>
              <a:t>: </a:t>
            </a:r>
            <a:r>
              <a:rPr lang="zh-CN" altLang="en-US" dirty="0">
                <a:solidFill>
                  <a:srgbClr val="FFFF00"/>
                </a:solidFill>
              </a:rPr>
              <a:t>定义</a:t>
            </a:r>
            <a:br>
              <a:rPr lang="en-US" dirty="0"/>
            </a:br>
            <a:endParaRPr lang="en-US" dirty="0"/>
          </a:p>
        </p:txBody>
      </p:sp>
      <p:sp>
        <p:nvSpPr>
          <p:cNvPr id="43013" name="Rectangle 7"/>
          <p:cNvSpPr>
            <a:spLocks noGrp="1" noChangeArrowheads="1"/>
          </p:cNvSpPr>
          <p:nvPr>
            <p:ph idx="1"/>
          </p:nvPr>
        </p:nvSpPr>
        <p:spPr>
          <a:xfrm>
            <a:off x="816173" y="908720"/>
            <a:ext cx="7816850" cy="4179887"/>
          </a:xfrm>
        </p:spPr>
        <p:txBody>
          <a:bodyPr/>
          <a:lstStyle/>
          <a:p>
            <a:pPr eaLnBrk="1" hangingPunct="1">
              <a:lnSpc>
                <a:spcPct val="150000"/>
              </a:lnSpc>
            </a:pPr>
            <a:r>
              <a:rPr lang="zh-CN" altLang="en-US" sz="2400" dirty="0"/>
              <a:t>残余散光是将接触镜置于角膜上矫正现有屈光不正时出现的散光屈光不正。</a:t>
            </a:r>
            <a:endParaRPr lang="en-US" sz="2400" dirty="0"/>
          </a:p>
          <a:p>
            <a:pPr eaLnBrk="1" hangingPunct="1">
              <a:lnSpc>
                <a:spcPct val="150000"/>
              </a:lnSpc>
            </a:pPr>
            <a:endParaRPr lang="en-US" sz="2400" dirty="0"/>
          </a:p>
          <a:p>
            <a:pPr eaLnBrk="1" hangingPunct="1">
              <a:lnSpc>
                <a:spcPct val="150000"/>
              </a:lnSpc>
            </a:pPr>
            <a:r>
              <a:rPr lang="zh-CN" altLang="en-US" sz="2400" dirty="0"/>
              <a:t>除非另有说明，否则解释为“球面接触镜”</a:t>
            </a:r>
            <a:endParaRPr lang="en-US" sz="2400" dirty="0"/>
          </a:p>
        </p:txBody>
      </p:sp>
      <p:sp>
        <p:nvSpPr>
          <p:cNvPr id="43014" name="Rectangle 8"/>
          <p:cNvSpPr>
            <a:spLocks noChangeArrowheads="1"/>
          </p:cNvSpPr>
          <p:nvPr/>
        </p:nvSpPr>
        <p:spPr bwMode="auto">
          <a:xfrm>
            <a:off x="1365250" y="571508"/>
            <a:ext cx="63881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dirty="0">
              <a:solidFill>
                <a:schemeClr val="bg1"/>
              </a:solidFill>
            </a:endParaRPr>
          </a:p>
        </p:txBody>
      </p:sp>
      <p:sp>
        <p:nvSpPr>
          <p:cNvPr id="43015" name="Text Box 9"/>
          <p:cNvSpPr txBox="1">
            <a:spLocks noChangeArrowheads="1"/>
          </p:cNvSpPr>
          <p:nvPr/>
        </p:nvSpPr>
        <p:spPr bwMode="auto">
          <a:xfrm>
            <a:off x="4933185" y="1623075"/>
            <a:ext cx="1680267" cy="400110"/>
          </a:xfrm>
          <a:prstGeom prst="rect">
            <a:avLst/>
          </a:prstGeom>
          <a:noFill/>
          <a:ln w="9525">
            <a:noFill/>
            <a:miter lim="800000"/>
            <a:headEnd/>
            <a:tailEnd/>
          </a:ln>
        </p:spPr>
        <p:txBody>
          <a:bodyPr wrap="none">
            <a:spAutoFit/>
          </a:bodyPr>
          <a:lstStyle/>
          <a:p>
            <a:pPr algn="ctr" defTabSz="762000" eaLnBrk="0" hangingPunct="0"/>
            <a:r>
              <a:rPr lang="en-US" sz="2000" i="1" dirty="0" err="1">
                <a:solidFill>
                  <a:srgbClr val="5C6F7B"/>
                </a:solidFill>
              </a:rPr>
              <a:t>Mandell</a:t>
            </a:r>
            <a:r>
              <a:rPr lang="en-US" sz="2000" i="1" dirty="0">
                <a:solidFill>
                  <a:srgbClr val="5C6F7B"/>
                </a:solidFill>
              </a:rPr>
              <a:t>, 1988</a:t>
            </a:r>
          </a:p>
        </p:txBody>
      </p:sp>
    </p:spTree>
  </p:cSld>
  <p:clrMapOvr>
    <a:masterClrMapping/>
  </p:clrMapOvr>
  <p:transition/>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4035"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4036" name="Rectangle 6"/>
          <p:cNvSpPr>
            <a:spLocks noGrp="1" noChangeArrowheads="1"/>
          </p:cNvSpPr>
          <p:nvPr>
            <p:ph type="title"/>
          </p:nvPr>
        </p:nvSpPr>
        <p:spPr>
          <a:xfrm>
            <a:off x="180975" y="152377"/>
            <a:ext cx="9144000" cy="536575"/>
          </a:xfrm>
          <a:noFill/>
        </p:spPr>
        <p:txBody>
          <a:bodyPr>
            <a:noAutofit/>
          </a:bodyPr>
          <a:lstStyle/>
          <a:p>
            <a:pPr eaLnBrk="1" hangingPunct="1">
              <a:lnSpc>
                <a:spcPct val="80000"/>
              </a:lnSpc>
            </a:pPr>
            <a:r>
              <a:rPr lang="zh-CN" altLang="en-US" dirty="0"/>
              <a:t>残余散光</a:t>
            </a:r>
            <a:r>
              <a:rPr lang="en-US" dirty="0"/>
              <a:t>: </a:t>
            </a:r>
            <a:r>
              <a:rPr lang="zh-CN" altLang="en-US" dirty="0">
                <a:solidFill>
                  <a:srgbClr val="FFFF00"/>
                </a:solidFill>
              </a:rPr>
              <a:t>生理性</a:t>
            </a:r>
            <a:r>
              <a:rPr lang="en-US" dirty="0">
                <a:solidFill>
                  <a:srgbClr val="FFFF00"/>
                </a:solidFill>
              </a:rPr>
              <a:t> </a:t>
            </a:r>
          </a:p>
        </p:txBody>
      </p:sp>
      <p:sp>
        <p:nvSpPr>
          <p:cNvPr id="44037" name="Rectangle 7"/>
          <p:cNvSpPr>
            <a:spLocks noGrp="1" noChangeArrowheads="1"/>
          </p:cNvSpPr>
          <p:nvPr>
            <p:ph idx="1"/>
          </p:nvPr>
        </p:nvSpPr>
        <p:spPr>
          <a:xfrm>
            <a:off x="814859" y="908720"/>
            <a:ext cx="6430962" cy="5146675"/>
          </a:xfrm>
        </p:spPr>
        <p:txBody>
          <a:bodyPr/>
          <a:lstStyle/>
          <a:p>
            <a:pPr eaLnBrk="1" hangingPunct="1">
              <a:lnSpc>
                <a:spcPct val="150000"/>
              </a:lnSpc>
            </a:pPr>
            <a:r>
              <a:rPr lang="zh-CN" altLang="en-US" sz="2400" dirty="0"/>
              <a:t>未中和的角膜散光</a:t>
            </a:r>
            <a:endParaRPr lang="en-US" sz="2400" dirty="0">
              <a:solidFill>
                <a:srgbClr val="FF0000"/>
              </a:solidFill>
            </a:endParaRPr>
          </a:p>
          <a:p>
            <a:pPr eaLnBrk="1" hangingPunct="1">
              <a:lnSpc>
                <a:spcPct val="150000"/>
              </a:lnSpc>
            </a:pPr>
            <a:r>
              <a:rPr lang="zh-CN" altLang="en-US" sz="2400" dirty="0"/>
              <a:t>角膜后表面散光</a:t>
            </a:r>
            <a:endParaRPr lang="en-US" sz="2400" dirty="0"/>
          </a:p>
          <a:p>
            <a:pPr eaLnBrk="1" hangingPunct="1">
              <a:lnSpc>
                <a:spcPct val="150000"/>
              </a:lnSpc>
            </a:pPr>
            <a:r>
              <a:rPr lang="zh-CN" altLang="en-US" sz="2400" dirty="0"/>
              <a:t>晶体散光</a:t>
            </a:r>
            <a:endParaRPr lang="en-US" sz="2400" dirty="0"/>
          </a:p>
          <a:p>
            <a:pPr eaLnBrk="1" hangingPunct="1">
              <a:lnSpc>
                <a:spcPct val="150000"/>
              </a:lnSpc>
            </a:pPr>
            <a:r>
              <a:rPr lang="zh-CN" altLang="en-US" sz="2400" dirty="0"/>
              <a:t>倾斜的晶状体</a:t>
            </a:r>
            <a:endParaRPr lang="en-US" sz="2400" dirty="0"/>
          </a:p>
          <a:p>
            <a:pPr eaLnBrk="1" hangingPunct="1">
              <a:lnSpc>
                <a:spcPct val="150000"/>
              </a:lnSpc>
            </a:pPr>
            <a:r>
              <a:rPr lang="zh-CN" altLang="en-US" sz="2400" dirty="0"/>
              <a:t>折射率异常</a:t>
            </a:r>
            <a:endParaRPr lang="en-US" sz="2400" dirty="0"/>
          </a:p>
          <a:p>
            <a:pPr eaLnBrk="1" hangingPunct="1">
              <a:lnSpc>
                <a:spcPct val="150000"/>
              </a:lnSpc>
            </a:pPr>
            <a:r>
              <a:rPr lang="zh-CN" altLang="en-US" sz="2400" dirty="0"/>
              <a:t>斜向像差</a:t>
            </a:r>
            <a:endParaRPr lang="en-US" sz="2400" dirty="0"/>
          </a:p>
          <a:p>
            <a:pPr eaLnBrk="1" hangingPunct="1">
              <a:lnSpc>
                <a:spcPct val="150000"/>
              </a:lnSpc>
            </a:pPr>
            <a:r>
              <a:rPr lang="zh-CN" altLang="en-US" sz="2400" dirty="0"/>
              <a:t>眼部屈光结构未重合</a:t>
            </a:r>
            <a:endParaRPr lang="en-US" sz="2400" dirty="0"/>
          </a:p>
        </p:txBody>
      </p:sp>
    </p:spTree>
  </p:cSld>
  <p:clrMapOvr>
    <a:masterClrMapping/>
  </p:clrMapOvr>
  <p:transition/>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505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5060" name="Rectangle 6"/>
          <p:cNvSpPr>
            <a:spLocks noGrp="1" noChangeArrowheads="1"/>
          </p:cNvSpPr>
          <p:nvPr>
            <p:ph type="title"/>
          </p:nvPr>
        </p:nvSpPr>
        <p:spPr>
          <a:xfrm>
            <a:off x="180528" y="158731"/>
            <a:ext cx="9144000" cy="536575"/>
          </a:xfrm>
          <a:noFill/>
        </p:spPr>
        <p:txBody>
          <a:bodyPr>
            <a:normAutofit/>
          </a:bodyPr>
          <a:lstStyle/>
          <a:p>
            <a:pPr eaLnBrk="1" hangingPunct="1">
              <a:lnSpc>
                <a:spcPct val="80000"/>
              </a:lnSpc>
            </a:pPr>
            <a:r>
              <a:rPr lang="zh-CN" altLang="en-US" dirty="0"/>
              <a:t>残余散光</a:t>
            </a:r>
            <a:r>
              <a:rPr lang="en-US" dirty="0"/>
              <a:t>: </a:t>
            </a:r>
            <a:r>
              <a:rPr lang="zh-CN" altLang="en-US" dirty="0">
                <a:solidFill>
                  <a:srgbClr val="FFFF00"/>
                </a:solidFill>
              </a:rPr>
              <a:t>诱发</a:t>
            </a:r>
            <a:r>
              <a:rPr lang="en-US" dirty="0">
                <a:solidFill>
                  <a:srgbClr val="FFFF00"/>
                </a:solidFill>
              </a:rPr>
              <a:t> </a:t>
            </a:r>
          </a:p>
        </p:txBody>
      </p:sp>
      <p:sp>
        <p:nvSpPr>
          <p:cNvPr id="45061" name="Rectangle 7"/>
          <p:cNvSpPr>
            <a:spLocks noGrp="1" noChangeArrowheads="1"/>
          </p:cNvSpPr>
          <p:nvPr>
            <p:ph idx="1"/>
          </p:nvPr>
        </p:nvSpPr>
        <p:spPr>
          <a:xfrm>
            <a:off x="569930" y="1273192"/>
            <a:ext cx="6430962" cy="4584700"/>
          </a:xfrm>
        </p:spPr>
        <p:txBody>
          <a:bodyPr/>
          <a:lstStyle/>
          <a:p>
            <a:pPr eaLnBrk="1" hangingPunct="1">
              <a:lnSpc>
                <a:spcPct val="190000"/>
              </a:lnSpc>
            </a:pPr>
            <a:r>
              <a:rPr lang="zh-CN" altLang="en-US" sz="2400" dirty="0"/>
              <a:t>接触镜倾斜和</a:t>
            </a:r>
            <a:r>
              <a:rPr lang="en-US" altLang="zh-CN" sz="2400" dirty="0"/>
              <a:t>/</a:t>
            </a:r>
            <a:r>
              <a:rPr lang="zh-CN" altLang="en-US" sz="2400" dirty="0"/>
              <a:t>或偏离中心</a:t>
            </a:r>
            <a:endParaRPr lang="en-US" sz="2400" dirty="0"/>
          </a:p>
          <a:p>
            <a:pPr eaLnBrk="1" hangingPunct="1">
              <a:lnSpc>
                <a:spcPct val="190000"/>
              </a:lnSpc>
            </a:pPr>
            <a:r>
              <a:rPr lang="zh-CN" altLang="en-US" sz="2400" dirty="0"/>
              <a:t>接触镜的环曲面性和</a:t>
            </a:r>
            <a:r>
              <a:rPr lang="en-US" altLang="zh-CN" sz="2400" dirty="0"/>
              <a:t>/</a:t>
            </a:r>
            <a:r>
              <a:rPr lang="zh-CN" altLang="en-US" sz="2400" dirty="0"/>
              <a:t>或双环曲面性</a:t>
            </a:r>
            <a:endParaRPr lang="en-US" sz="2400" dirty="0"/>
          </a:p>
          <a:p>
            <a:pPr eaLnBrk="1" hangingPunct="1">
              <a:lnSpc>
                <a:spcPct val="190000"/>
              </a:lnSpc>
            </a:pPr>
            <a:r>
              <a:rPr lang="zh-CN" altLang="en-US" sz="2400" dirty="0"/>
              <a:t>接触镜错位</a:t>
            </a:r>
            <a:r>
              <a:rPr lang="en-US" sz="2400" dirty="0"/>
              <a:t>(</a:t>
            </a:r>
            <a:r>
              <a:rPr lang="zh-CN" altLang="en-US" sz="2400" dirty="0"/>
              <a:t>旋转和</a:t>
            </a:r>
            <a:r>
              <a:rPr lang="en-US" altLang="zh-CN" sz="2400" dirty="0"/>
              <a:t>/</a:t>
            </a:r>
            <a:r>
              <a:rPr lang="zh-CN" altLang="en-US" sz="2400" dirty="0"/>
              <a:t>或偏心</a:t>
            </a:r>
            <a:r>
              <a:rPr lang="en-US" sz="2400" dirty="0"/>
              <a:t>)</a:t>
            </a:r>
          </a:p>
          <a:p>
            <a:pPr eaLnBrk="1" hangingPunct="1">
              <a:lnSpc>
                <a:spcPct val="190000"/>
              </a:lnSpc>
            </a:pPr>
            <a:r>
              <a:rPr lang="zh-CN" altLang="en-US" sz="2400" dirty="0"/>
              <a:t>接触镜的翘曲和</a:t>
            </a:r>
            <a:r>
              <a:rPr lang="en-US" altLang="zh-CN" sz="2400" dirty="0"/>
              <a:t>/</a:t>
            </a:r>
            <a:r>
              <a:rPr lang="zh-CN" altLang="en-US" sz="2400" dirty="0"/>
              <a:t>或皱褶</a:t>
            </a:r>
            <a:endParaRPr lang="en-US" sz="2400" dirty="0"/>
          </a:p>
        </p:txBody>
      </p:sp>
    </p:spTree>
  </p:cSld>
  <p:clrMapOvr>
    <a:masterClrMapping/>
  </p:clrMapOvr>
  <p:transition/>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6083"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6084" name="Rectangle 6"/>
          <p:cNvSpPr>
            <a:spLocks noGrp="1" noChangeArrowheads="1"/>
          </p:cNvSpPr>
          <p:nvPr>
            <p:ph type="title"/>
          </p:nvPr>
        </p:nvSpPr>
        <p:spPr>
          <a:xfrm>
            <a:off x="-19050" y="152400"/>
            <a:ext cx="9540552" cy="857232"/>
          </a:xfrm>
          <a:noFill/>
        </p:spPr>
        <p:txBody>
          <a:bodyPr>
            <a:noAutofit/>
          </a:bodyPr>
          <a:lstStyle/>
          <a:p>
            <a:pPr eaLnBrk="1" hangingPunct="1">
              <a:lnSpc>
                <a:spcPct val="80000"/>
              </a:lnSpc>
            </a:pPr>
            <a:r>
              <a:rPr lang="en-US" dirty="0"/>
              <a:t>  </a:t>
            </a:r>
            <a:r>
              <a:rPr lang="zh-CN" altLang="en-US" dirty="0"/>
              <a:t>残余散光</a:t>
            </a:r>
            <a:r>
              <a:rPr lang="en-US" dirty="0"/>
              <a:t>: </a:t>
            </a:r>
            <a:r>
              <a:rPr lang="zh-CN" altLang="en-US" dirty="0">
                <a:solidFill>
                  <a:srgbClr val="FFFF00"/>
                </a:solidFill>
              </a:rPr>
              <a:t>计算</a:t>
            </a:r>
            <a:endParaRPr lang="en-US" dirty="0">
              <a:solidFill>
                <a:srgbClr val="FFFF00"/>
              </a:solidFill>
            </a:endParaRPr>
          </a:p>
        </p:txBody>
      </p:sp>
      <p:sp>
        <p:nvSpPr>
          <p:cNvPr id="46085" name="Rectangle 7"/>
          <p:cNvSpPr>
            <a:spLocks noGrp="1" noChangeArrowheads="1"/>
          </p:cNvSpPr>
          <p:nvPr>
            <p:ph idx="1"/>
          </p:nvPr>
        </p:nvSpPr>
        <p:spPr>
          <a:xfrm>
            <a:off x="842442" y="1488976"/>
            <a:ext cx="7069137" cy="4338637"/>
          </a:xfrm>
        </p:spPr>
        <p:txBody>
          <a:bodyPr/>
          <a:lstStyle/>
          <a:p>
            <a:pPr eaLnBrk="1" hangingPunct="1">
              <a:lnSpc>
                <a:spcPct val="90000"/>
              </a:lnSpc>
              <a:buFontTx/>
              <a:buNone/>
            </a:pPr>
            <a:r>
              <a:rPr lang="en-US" sz="2400" dirty="0"/>
              <a:t>Rx: –2.00 / –1.00 x 180</a:t>
            </a:r>
          </a:p>
          <a:p>
            <a:pPr eaLnBrk="1" hangingPunct="1">
              <a:lnSpc>
                <a:spcPct val="90000"/>
              </a:lnSpc>
              <a:buFontTx/>
              <a:buNone/>
            </a:pPr>
            <a:r>
              <a:rPr lang="en-US" sz="2400" dirty="0"/>
              <a:t>Ks: 7.80 @ 180    (</a:t>
            </a:r>
            <a:r>
              <a:rPr lang="zh-CN" altLang="en-US" sz="2400" dirty="0"/>
              <a:t>顺规</a:t>
            </a:r>
            <a:r>
              <a:rPr lang="en-US" sz="2400" dirty="0"/>
              <a:t>)     BOZR: 7.80 mm</a:t>
            </a:r>
            <a:br>
              <a:rPr lang="en-US" sz="2400" dirty="0"/>
            </a:br>
            <a:r>
              <a:rPr lang="en-US" sz="2400" dirty="0"/>
              <a:t>   7.60 @ 90</a:t>
            </a:r>
          </a:p>
          <a:p>
            <a:pPr eaLnBrk="1" hangingPunct="1">
              <a:lnSpc>
                <a:spcPct val="90000"/>
              </a:lnSpc>
              <a:buFontTx/>
              <a:buNone/>
            </a:pPr>
            <a:r>
              <a:rPr lang="zh-CN" altLang="en-US" sz="2400" dirty="0"/>
              <a:t>计算</a:t>
            </a:r>
            <a:r>
              <a:rPr lang="en-US" sz="2400" dirty="0"/>
              <a:t> </a:t>
            </a:r>
            <a:r>
              <a:rPr lang="zh-CN" altLang="en-US" sz="2400" dirty="0">
                <a:solidFill>
                  <a:srgbClr val="FF0000"/>
                </a:solidFill>
              </a:rPr>
              <a:t>泪液透镜</a:t>
            </a:r>
            <a:r>
              <a:rPr lang="en-US" sz="2400" dirty="0">
                <a:solidFill>
                  <a:srgbClr val="FF0000"/>
                </a:solidFill>
              </a:rPr>
              <a:t> </a:t>
            </a:r>
            <a:r>
              <a:rPr lang="zh-CN" altLang="en-US" sz="2400" dirty="0"/>
              <a:t>屈光力</a:t>
            </a:r>
            <a:r>
              <a:rPr lang="en-US" sz="2400" dirty="0"/>
              <a:t> (</a:t>
            </a:r>
            <a:r>
              <a:rPr lang="zh-CN" altLang="en-US" sz="2400" dirty="0"/>
              <a:t>空气中</a:t>
            </a:r>
            <a:r>
              <a:rPr lang="en-US" sz="2400" dirty="0"/>
              <a:t>):</a:t>
            </a:r>
          </a:p>
          <a:p>
            <a:pPr eaLnBrk="1" hangingPunct="1">
              <a:lnSpc>
                <a:spcPct val="90000"/>
              </a:lnSpc>
              <a:buFontTx/>
              <a:buNone/>
            </a:pPr>
            <a:r>
              <a:rPr lang="zh-CN" altLang="en-US" sz="2400" dirty="0"/>
              <a:t>前表面</a:t>
            </a:r>
            <a:r>
              <a:rPr lang="en-US" sz="2400" dirty="0"/>
              <a:t> (</a:t>
            </a:r>
            <a:r>
              <a:rPr lang="zh-CN" altLang="en-US" sz="2400" dirty="0"/>
              <a:t>球面</a:t>
            </a:r>
            <a:r>
              <a:rPr lang="en-US" sz="2400" dirty="0"/>
              <a:t>)	= +43.08      +43.08</a:t>
            </a:r>
          </a:p>
          <a:p>
            <a:pPr eaLnBrk="1" hangingPunct="1">
              <a:lnSpc>
                <a:spcPct val="90000"/>
              </a:lnSpc>
              <a:buNone/>
            </a:pPr>
            <a:r>
              <a:rPr lang="zh-CN" altLang="en-US" sz="2400" dirty="0"/>
              <a:t>后表面</a:t>
            </a:r>
            <a:r>
              <a:rPr lang="en-US" sz="2400" dirty="0"/>
              <a:t> (</a:t>
            </a:r>
            <a:r>
              <a:rPr lang="zh-CN" altLang="en-US" sz="2400" dirty="0"/>
              <a:t>水平</a:t>
            </a:r>
            <a:r>
              <a:rPr lang="en-US" sz="2400" dirty="0"/>
              <a:t>)	= –43.08            ~</a:t>
            </a:r>
          </a:p>
          <a:p>
            <a:pPr eaLnBrk="1" hangingPunct="1">
              <a:lnSpc>
                <a:spcPct val="90000"/>
              </a:lnSpc>
              <a:buFontTx/>
              <a:buNone/>
            </a:pPr>
            <a:r>
              <a:rPr lang="zh-CN" altLang="en-US" sz="2400" dirty="0"/>
              <a:t>后表面</a:t>
            </a:r>
            <a:r>
              <a:rPr lang="en-US" sz="2400" dirty="0"/>
              <a:t> (</a:t>
            </a:r>
            <a:r>
              <a:rPr lang="zh-CN" altLang="en-US" sz="2400" dirty="0"/>
              <a:t>垂直</a:t>
            </a:r>
            <a:r>
              <a:rPr lang="en-US" sz="2400" dirty="0"/>
              <a:t>)	=      ~            –44.21</a:t>
            </a:r>
          </a:p>
          <a:p>
            <a:pPr eaLnBrk="1" hangingPunct="1">
              <a:lnSpc>
                <a:spcPct val="90000"/>
              </a:lnSpc>
              <a:buFontTx/>
              <a:buNone/>
            </a:pPr>
            <a:r>
              <a:rPr lang="en-US" sz="2400" dirty="0"/>
              <a:t>		                  PL     &amp;     –1.13</a:t>
            </a:r>
          </a:p>
          <a:p>
            <a:pPr eaLnBrk="1" hangingPunct="1">
              <a:lnSpc>
                <a:spcPct val="90000"/>
              </a:lnSpc>
              <a:buFontTx/>
              <a:buNone/>
            </a:pPr>
            <a:endParaRPr lang="en-US" sz="2400" dirty="0">
              <a:latin typeface="Symbol" pitchFamily="18" charset="2"/>
            </a:endParaRPr>
          </a:p>
          <a:p>
            <a:pPr eaLnBrk="1" hangingPunct="1">
              <a:lnSpc>
                <a:spcPct val="90000"/>
              </a:lnSpc>
              <a:buFontTx/>
              <a:buNone/>
            </a:pPr>
            <a:r>
              <a:rPr lang="en-US" sz="2400" dirty="0">
                <a:latin typeface="Symbol" pitchFamily="18" charset="2"/>
              </a:rPr>
              <a:t>\</a:t>
            </a:r>
            <a:r>
              <a:rPr lang="zh-CN" altLang="en-US" sz="2400" dirty="0"/>
              <a:t>泪液透镜后顶焦度</a:t>
            </a:r>
            <a:r>
              <a:rPr lang="en-US" sz="2400" dirty="0"/>
              <a:t> 	= PL/–1.13 x 180</a:t>
            </a:r>
          </a:p>
          <a:p>
            <a:pPr eaLnBrk="1" hangingPunct="1">
              <a:lnSpc>
                <a:spcPct val="90000"/>
              </a:lnSpc>
              <a:buFontTx/>
              <a:buNone/>
            </a:pPr>
            <a:r>
              <a:rPr lang="en-US" sz="2400" dirty="0"/>
              <a:t>   </a:t>
            </a:r>
            <a:r>
              <a:rPr lang="zh-CN" altLang="en-US" sz="2400" dirty="0"/>
              <a:t>眼内散光</a:t>
            </a:r>
            <a:r>
              <a:rPr lang="en-US" sz="2400" dirty="0"/>
              <a:t> (Rx)	           =      –1.00 x 180</a:t>
            </a:r>
          </a:p>
          <a:p>
            <a:pPr eaLnBrk="1" hangingPunct="1">
              <a:lnSpc>
                <a:spcPct val="90000"/>
              </a:lnSpc>
              <a:buFontTx/>
              <a:buNone/>
            </a:pPr>
            <a:r>
              <a:rPr lang="en-US" sz="2400" dirty="0"/>
              <a:t>   </a:t>
            </a:r>
            <a:r>
              <a:rPr lang="zh-CN" altLang="en-US" sz="2400" dirty="0"/>
              <a:t>残余散光                </a:t>
            </a:r>
            <a:r>
              <a:rPr lang="en-US" sz="2400" dirty="0"/>
              <a:t> 	=      </a:t>
            </a:r>
            <a:r>
              <a:rPr lang="en-US" sz="2400" b="1" dirty="0">
                <a:solidFill>
                  <a:srgbClr val="00B050"/>
                </a:solidFill>
              </a:rPr>
              <a:t>–0.13  x 180</a:t>
            </a:r>
          </a:p>
        </p:txBody>
      </p:sp>
      <p:sp>
        <p:nvSpPr>
          <p:cNvPr id="2" name="TextBox 1"/>
          <p:cNvSpPr txBox="1"/>
          <p:nvPr/>
        </p:nvSpPr>
        <p:spPr>
          <a:xfrm>
            <a:off x="1039416" y="781844"/>
            <a:ext cx="7056784" cy="523220"/>
          </a:xfrm>
          <a:prstGeom prst="rect">
            <a:avLst/>
          </a:prstGeom>
          <a:solidFill>
            <a:srgbClr val="FFCCFF"/>
          </a:solidFill>
        </p:spPr>
        <p:txBody>
          <a:bodyPr wrap="square" rtlCol="0">
            <a:spAutoFit/>
          </a:bodyPr>
          <a:lstStyle/>
          <a:p>
            <a:pPr algn="ctr"/>
            <a:r>
              <a:rPr lang="zh-CN" altLang="en-US" sz="2800" dirty="0"/>
              <a:t>球面接触镜，</a:t>
            </a:r>
            <a:r>
              <a:rPr lang="en-US" sz="2800" dirty="0"/>
              <a:t> </a:t>
            </a:r>
            <a:r>
              <a:rPr lang="zh-CN" altLang="en-US" sz="2800" dirty="0"/>
              <a:t>环曲面角膜，和散光处方</a:t>
            </a:r>
            <a:endParaRPr lang="en-GB" sz="2800" dirty="0"/>
          </a:p>
        </p:txBody>
      </p:sp>
      <p:cxnSp>
        <p:nvCxnSpPr>
          <p:cNvPr id="4" name="Straight Connector 3"/>
          <p:cNvCxnSpPr/>
          <p:nvPr/>
        </p:nvCxnSpPr>
        <p:spPr>
          <a:xfrm flipH="1">
            <a:off x="3135046" y="4211563"/>
            <a:ext cx="2448272"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cxnSp>
        <p:nvCxnSpPr>
          <p:cNvPr id="9" name="Straight Connector 8"/>
          <p:cNvCxnSpPr/>
          <p:nvPr/>
        </p:nvCxnSpPr>
        <p:spPr>
          <a:xfrm flipH="1">
            <a:off x="3135046" y="4643611"/>
            <a:ext cx="2448272" cy="0"/>
          </a:xfrm>
          <a:prstGeom prst="line">
            <a:avLst/>
          </a:prstGeom>
          <a:ln w="28575">
            <a:solidFill>
              <a:srgbClr val="FF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ransition/>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solidFill>
                <a:prstClr val="black"/>
              </a:solidFill>
            </a:endParaRPr>
          </a:p>
        </p:txBody>
      </p:sp>
      <p:sp>
        <p:nvSpPr>
          <p:cNvPr id="47107"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solidFill>
                <a:prstClr val="black"/>
              </a:solidFill>
            </a:endParaRPr>
          </a:p>
        </p:txBody>
      </p:sp>
      <p:sp>
        <p:nvSpPr>
          <p:cNvPr id="47108" name="Rectangle 6"/>
          <p:cNvSpPr>
            <a:spLocks noGrp="1" noChangeArrowheads="1"/>
          </p:cNvSpPr>
          <p:nvPr>
            <p:ph type="title"/>
          </p:nvPr>
        </p:nvSpPr>
        <p:spPr>
          <a:xfrm>
            <a:off x="-19050" y="155358"/>
            <a:ext cx="9268001" cy="941388"/>
          </a:xfrm>
          <a:noFill/>
        </p:spPr>
        <p:txBody>
          <a:bodyPr>
            <a:normAutofit/>
          </a:bodyPr>
          <a:lstStyle/>
          <a:p>
            <a:pPr eaLnBrk="1" hangingPunct="1">
              <a:lnSpc>
                <a:spcPct val="80000"/>
              </a:lnSpc>
            </a:pPr>
            <a:r>
              <a:rPr lang="en-US" dirty="0"/>
              <a:t>  </a:t>
            </a:r>
            <a:r>
              <a:rPr lang="zh-CN" altLang="en-US" dirty="0"/>
              <a:t>残余散光</a:t>
            </a:r>
            <a:r>
              <a:rPr lang="en-US" dirty="0"/>
              <a:t>: </a:t>
            </a:r>
            <a:r>
              <a:rPr lang="zh-CN" altLang="en-US" dirty="0">
                <a:solidFill>
                  <a:srgbClr val="FFFF00"/>
                </a:solidFill>
              </a:rPr>
              <a:t>根据</a:t>
            </a:r>
            <a:r>
              <a:rPr lang="en-US" altLang="zh-CN" dirty="0">
                <a:solidFill>
                  <a:srgbClr val="FFFF00"/>
                </a:solidFill>
              </a:rPr>
              <a:t>K</a:t>
            </a:r>
            <a:r>
              <a:rPr lang="zh-CN" altLang="en-US" dirty="0">
                <a:solidFill>
                  <a:srgbClr val="FFFF00"/>
                </a:solidFill>
              </a:rPr>
              <a:t>值计算</a:t>
            </a:r>
            <a:endParaRPr lang="en-US" dirty="0">
              <a:solidFill>
                <a:srgbClr val="FFFF00"/>
              </a:solidFill>
            </a:endParaRPr>
          </a:p>
        </p:txBody>
      </p:sp>
      <p:sp>
        <p:nvSpPr>
          <p:cNvPr id="47109" name="Rectangle 7"/>
          <p:cNvSpPr>
            <a:spLocks noGrp="1" noChangeArrowheads="1"/>
          </p:cNvSpPr>
          <p:nvPr>
            <p:ph idx="1"/>
          </p:nvPr>
        </p:nvSpPr>
        <p:spPr>
          <a:xfrm>
            <a:off x="842516" y="828468"/>
            <a:ext cx="8424862" cy="5146675"/>
          </a:xfrm>
        </p:spPr>
        <p:txBody>
          <a:bodyPr/>
          <a:lstStyle/>
          <a:p>
            <a:pPr eaLnBrk="1" hangingPunct="1">
              <a:lnSpc>
                <a:spcPct val="150000"/>
              </a:lnSpc>
              <a:buFontTx/>
              <a:buNone/>
            </a:pPr>
            <a:r>
              <a:rPr lang="en-US" sz="2400" i="1" dirty="0"/>
              <a:t>R</a:t>
            </a:r>
            <a:r>
              <a:rPr lang="en-US" altLang="zh-CN" sz="2400" i="1" dirty="0"/>
              <a:t>x</a:t>
            </a:r>
            <a:r>
              <a:rPr lang="en-US" sz="2400" dirty="0"/>
              <a:t>:	–3.00/</a:t>
            </a:r>
            <a:r>
              <a:rPr lang="en-US" sz="2400" dirty="0">
                <a:solidFill>
                  <a:srgbClr val="FF0000"/>
                </a:solidFill>
              </a:rPr>
              <a:t>–1.00 x 180</a:t>
            </a:r>
          </a:p>
          <a:p>
            <a:pPr eaLnBrk="1" hangingPunct="1">
              <a:lnSpc>
                <a:spcPct val="150000"/>
              </a:lnSpc>
              <a:buFontTx/>
              <a:buNone/>
            </a:pPr>
            <a:endParaRPr lang="en-US" sz="2400" dirty="0">
              <a:solidFill>
                <a:srgbClr val="FF0000"/>
              </a:solidFill>
            </a:endParaRPr>
          </a:p>
          <a:p>
            <a:pPr eaLnBrk="1" hangingPunct="1">
              <a:lnSpc>
                <a:spcPct val="150000"/>
              </a:lnSpc>
              <a:buFontTx/>
              <a:buNone/>
            </a:pPr>
            <a:r>
              <a:rPr lang="en-US" sz="2400" i="1" dirty="0"/>
              <a:t>Ks</a:t>
            </a:r>
            <a:r>
              <a:rPr lang="en-US" sz="2400" dirty="0"/>
              <a:t>:	43.00 @ 180</a:t>
            </a:r>
            <a:br>
              <a:rPr lang="en-US" sz="2400" dirty="0"/>
            </a:br>
            <a:r>
              <a:rPr lang="en-US" sz="2400" dirty="0"/>
              <a:t>	45.00 @ 90</a:t>
            </a:r>
          </a:p>
          <a:p>
            <a:pPr eaLnBrk="1" hangingPunct="1">
              <a:lnSpc>
                <a:spcPct val="150000"/>
              </a:lnSpc>
              <a:buFontTx/>
              <a:buNone/>
            </a:pPr>
            <a:r>
              <a:rPr lang="en-US" sz="2400" dirty="0">
                <a:latin typeface="Arial"/>
                <a:cs typeface="Arial"/>
              </a:rPr>
              <a:t>∆K</a:t>
            </a:r>
            <a:r>
              <a:rPr lang="en-US" sz="2400" dirty="0"/>
              <a:t> = </a:t>
            </a:r>
            <a:r>
              <a:rPr lang="en-US" sz="2400" dirty="0">
                <a:solidFill>
                  <a:srgbClr val="00B050"/>
                </a:solidFill>
              </a:rPr>
              <a:t>–2.00 x 180</a:t>
            </a:r>
          </a:p>
          <a:p>
            <a:pPr eaLnBrk="1" hangingPunct="1">
              <a:lnSpc>
                <a:spcPct val="150000"/>
              </a:lnSpc>
              <a:buFontTx/>
              <a:buNone/>
            </a:pPr>
            <a:endParaRPr lang="en-US" sz="2400" dirty="0"/>
          </a:p>
          <a:p>
            <a:pPr eaLnBrk="1" hangingPunct="1">
              <a:lnSpc>
                <a:spcPct val="150000"/>
              </a:lnSpc>
              <a:buFontTx/>
              <a:buNone/>
            </a:pPr>
            <a:r>
              <a:rPr lang="zh-CN" altLang="en-US" sz="2400" dirty="0"/>
              <a:t>     残余散光     </a:t>
            </a:r>
            <a:r>
              <a:rPr lang="en-US" sz="2400" dirty="0"/>
              <a:t> = </a:t>
            </a:r>
            <a:r>
              <a:rPr lang="en-US" sz="2400" dirty="0">
                <a:solidFill>
                  <a:srgbClr val="FF0000"/>
                </a:solidFill>
              </a:rPr>
              <a:t>     </a:t>
            </a:r>
            <a:r>
              <a:rPr lang="zh-CN" altLang="en-US" sz="2400" dirty="0">
                <a:solidFill>
                  <a:srgbClr val="FF0000"/>
                </a:solidFill>
              </a:rPr>
              <a:t>总散光   </a:t>
            </a:r>
            <a:r>
              <a:rPr lang="en-US" sz="2400" dirty="0">
                <a:solidFill>
                  <a:srgbClr val="FF0000"/>
                </a:solidFill>
              </a:rPr>
              <a:t> </a:t>
            </a:r>
            <a:r>
              <a:rPr lang="en-US" sz="2400" dirty="0"/>
              <a:t>–   </a:t>
            </a:r>
            <a:r>
              <a:rPr lang="zh-CN" altLang="en-US" sz="2400" dirty="0"/>
              <a:t>角膜散光</a:t>
            </a:r>
            <a:endParaRPr lang="en-US" sz="2400" dirty="0"/>
          </a:p>
          <a:p>
            <a:pPr eaLnBrk="1" hangingPunct="1">
              <a:lnSpc>
                <a:spcPct val="150000"/>
              </a:lnSpc>
              <a:buFontTx/>
              <a:buNone/>
            </a:pPr>
            <a:r>
              <a:rPr lang="zh-CN" altLang="en-US" sz="2400" dirty="0"/>
              <a:t>（残余散光</a:t>
            </a:r>
            <a:r>
              <a:rPr lang="zh-CN" altLang="en-US" sz="2400" baseline="-25000" dirty="0"/>
              <a:t>计算</a:t>
            </a:r>
            <a:r>
              <a:rPr lang="zh-CN" altLang="en-US" sz="2400" dirty="0"/>
              <a:t>）</a:t>
            </a:r>
            <a:r>
              <a:rPr lang="en-US" sz="2400" dirty="0"/>
              <a:t>  = </a:t>
            </a:r>
            <a:r>
              <a:rPr lang="en-US" sz="2400" dirty="0">
                <a:solidFill>
                  <a:srgbClr val="FF0000"/>
                </a:solidFill>
              </a:rPr>
              <a:t>–1.00 x 180 </a:t>
            </a:r>
            <a:r>
              <a:rPr lang="en-US" sz="2400" dirty="0"/>
              <a:t>– (</a:t>
            </a:r>
            <a:r>
              <a:rPr lang="en-US" sz="2400" dirty="0">
                <a:solidFill>
                  <a:srgbClr val="00B050"/>
                </a:solidFill>
              </a:rPr>
              <a:t>–2.00 x 180</a:t>
            </a:r>
            <a:r>
              <a:rPr lang="en-US" sz="2400" dirty="0"/>
              <a:t>)</a:t>
            </a:r>
          </a:p>
          <a:p>
            <a:pPr eaLnBrk="1" hangingPunct="1">
              <a:lnSpc>
                <a:spcPct val="150000"/>
              </a:lnSpc>
              <a:buFontTx/>
              <a:buNone/>
            </a:pPr>
            <a:r>
              <a:rPr lang="en-US" sz="2400" dirty="0"/>
              <a:t>			    = </a:t>
            </a:r>
            <a:r>
              <a:rPr lang="en-US" sz="2400" b="1" dirty="0">
                <a:solidFill>
                  <a:srgbClr val="7030A0"/>
                </a:solidFill>
              </a:rPr>
              <a:t>+1.00 x 180</a:t>
            </a:r>
            <a:r>
              <a:rPr lang="en-US" sz="2400" dirty="0"/>
              <a:t>  (or –1.00 x 90)</a:t>
            </a:r>
          </a:p>
        </p:txBody>
      </p:sp>
      <p:grpSp>
        <p:nvGrpSpPr>
          <p:cNvPr id="2" name="Group 5"/>
          <p:cNvGrpSpPr/>
          <p:nvPr/>
        </p:nvGrpSpPr>
        <p:grpSpPr>
          <a:xfrm>
            <a:off x="1744709" y="3363009"/>
            <a:ext cx="1516977" cy="469269"/>
            <a:chOff x="1826994" y="2959731"/>
            <a:chExt cx="1516977" cy="469269"/>
          </a:xfrm>
        </p:grpSpPr>
        <p:cxnSp>
          <p:nvCxnSpPr>
            <p:cNvPr id="3" name="Straight Connector 2"/>
            <p:cNvCxnSpPr/>
            <p:nvPr/>
          </p:nvCxnSpPr>
          <p:spPr>
            <a:xfrm>
              <a:off x="1826994" y="2959731"/>
              <a:ext cx="1516977" cy="0"/>
            </a:xfrm>
            <a:prstGeom prst="line">
              <a:avLst/>
            </a:prstGeom>
            <a:ln w="38100">
              <a:solidFill>
                <a:srgbClr val="0000FF"/>
              </a:solidFill>
            </a:ln>
          </p:spPr>
          <p:style>
            <a:lnRef idx="1">
              <a:schemeClr val="accent1"/>
            </a:lnRef>
            <a:fillRef idx="0">
              <a:schemeClr val="accent1"/>
            </a:fillRef>
            <a:effectRef idx="0">
              <a:schemeClr val="accent1"/>
            </a:effectRef>
            <a:fontRef idx="minor">
              <a:schemeClr val="tx1"/>
            </a:fontRef>
          </p:style>
        </p:cxnSp>
        <p:cxnSp>
          <p:nvCxnSpPr>
            <p:cNvPr id="10" name="Straight Connector 9"/>
            <p:cNvCxnSpPr/>
            <p:nvPr/>
          </p:nvCxnSpPr>
          <p:spPr>
            <a:xfrm>
              <a:off x="1826994" y="3429000"/>
              <a:ext cx="1516977" cy="0"/>
            </a:xfrm>
            <a:prstGeom prst="line">
              <a:avLst/>
            </a:prstGeom>
            <a:ln w="38100">
              <a:solidFill>
                <a:srgbClr val="0000FF"/>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997971277"/>
      </p:ext>
    </p:extLst>
  </p:cSld>
  <p:clrMapOvr>
    <a:masterClrMapping/>
  </p:clrMapOvr>
  <p:transition/>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30"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813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48132" name="Rectangle 6"/>
          <p:cNvSpPr>
            <a:spLocks noGrp="1" noChangeArrowheads="1"/>
          </p:cNvSpPr>
          <p:nvPr>
            <p:ph type="title"/>
          </p:nvPr>
        </p:nvSpPr>
        <p:spPr>
          <a:xfrm>
            <a:off x="-19050" y="156477"/>
            <a:ext cx="9144000" cy="536575"/>
          </a:xfrm>
          <a:noFill/>
        </p:spPr>
        <p:txBody>
          <a:bodyPr>
            <a:noAutofit/>
          </a:bodyPr>
          <a:lstStyle/>
          <a:p>
            <a:pPr eaLnBrk="1" hangingPunct="1">
              <a:lnSpc>
                <a:spcPct val="80000"/>
              </a:lnSpc>
            </a:pPr>
            <a:r>
              <a:rPr lang="en-US" dirty="0"/>
              <a:t>  </a:t>
            </a:r>
            <a:r>
              <a:rPr lang="zh-CN" altLang="en-US" dirty="0"/>
              <a:t>残余散光</a:t>
            </a:r>
            <a:r>
              <a:rPr lang="en-US" dirty="0"/>
              <a:t>: </a:t>
            </a:r>
            <a:r>
              <a:rPr lang="zh-CN" altLang="en-US" dirty="0">
                <a:solidFill>
                  <a:srgbClr val="FFFF00"/>
                </a:solidFill>
              </a:rPr>
              <a:t>计算</a:t>
            </a:r>
            <a:r>
              <a:rPr lang="en-US" dirty="0">
                <a:solidFill>
                  <a:srgbClr val="FFFF00"/>
                </a:solidFill>
              </a:rPr>
              <a:t> </a:t>
            </a:r>
            <a:r>
              <a:rPr lang="en-US" i="1" dirty="0" err="1">
                <a:solidFill>
                  <a:srgbClr val="FFFF00"/>
                </a:solidFill>
              </a:rPr>
              <a:t>vs</a:t>
            </a:r>
            <a:r>
              <a:rPr lang="en-US" dirty="0">
                <a:solidFill>
                  <a:srgbClr val="FFFF00"/>
                </a:solidFill>
              </a:rPr>
              <a:t> </a:t>
            </a:r>
            <a:r>
              <a:rPr lang="zh-CN" altLang="en-US" dirty="0">
                <a:solidFill>
                  <a:srgbClr val="FFFF00"/>
                </a:solidFill>
              </a:rPr>
              <a:t>测量</a:t>
            </a:r>
            <a:endParaRPr lang="en-US" dirty="0">
              <a:solidFill>
                <a:srgbClr val="FFFF00"/>
              </a:solidFill>
            </a:endParaRPr>
          </a:p>
        </p:txBody>
      </p:sp>
      <p:sp>
        <p:nvSpPr>
          <p:cNvPr id="48133" name="Rectangle 7"/>
          <p:cNvSpPr>
            <a:spLocks noGrp="1" noChangeArrowheads="1"/>
          </p:cNvSpPr>
          <p:nvPr>
            <p:ph idx="1"/>
          </p:nvPr>
        </p:nvSpPr>
        <p:spPr>
          <a:xfrm>
            <a:off x="814735" y="908720"/>
            <a:ext cx="6186487" cy="4813300"/>
          </a:xfrm>
        </p:spPr>
        <p:txBody>
          <a:bodyPr/>
          <a:lstStyle/>
          <a:p>
            <a:pPr eaLnBrk="1" hangingPunct="1">
              <a:lnSpc>
                <a:spcPct val="150000"/>
              </a:lnSpc>
            </a:pPr>
            <a:r>
              <a:rPr lang="zh-CN" altLang="en-US" sz="2400" dirty="0"/>
              <a:t>接触镜偏心或倾斜</a:t>
            </a:r>
            <a:endParaRPr lang="en-US" altLang="zh-CN" sz="2400" dirty="0"/>
          </a:p>
          <a:p>
            <a:pPr eaLnBrk="1" hangingPunct="1">
              <a:lnSpc>
                <a:spcPct val="150000"/>
              </a:lnSpc>
            </a:pPr>
            <a:r>
              <a:rPr lang="zh-CN" altLang="en-US" sz="2400" dirty="0"/>
              <a:t>环曲面接触镜离轴</a:t>
            </a:r>
            <a:endParaRPr lang="en-US" altLang="zh-CN" sz="2400" dirty="0"/>
          </a:p>
          <a:p>
            <a:pPr eaLnBrk="1" hangingPunct="1">
              <a:lnSpc>
                <a:spcPct val="150000"/>
              </a:lnSpc>
            </a:pPr>
            <a:r>
              <a:rPr lang="zh-CN" altLang="en-US" sz="2400" dirty="0"/>
              <a:t>接触镜翘曲</a:t>
            </a:r>
            <a:endParaRPr lang="en-US" sz="2400" dirty="0"/>
          </a:p>
          <a:p>
            <a:pPr eaLnBrk="1" hangingPunct="1">
              <a:lnSpc>
                <a:spcPct val="150000"/>
              </a:lnSpc>
            </a:pPr>
            <a:r>
              <a:rPr lang="zh-CN" altLang="en-US" sz="2400" dirty="0"/>
              <a:t>角膜塑形和眼睑压力</a:t>
            </a:r>
            <a:endParaRPr lang="en-US" sz="2400" dirty="0"/>
          </a:p>
          <a:p>
            <a:pPr eaLnBrk="1" hangingPunct="1">
              <a:lnSpc>
                <a:spcPct val="150000"/>
              </a:lnSpc>
            </a:pPr>
            <a:r>
              <a:rPr lang="zh-CN" altLang="en-US" sz="2400" dirty="0"/>
              <a:t>不准确的处方</a:t>
            </a:r>
            <a:endParaRPr lang="en-US" sz="2400" dirty="0"/>
          </a:p>
        </p:txBody>
      </p:sp>
      <p:sp>
        <p:nvSpPr>
          <p:cNvPr id="48134" name="Rectangle 8"/>
          <p:cNvSpPr>
            <a:spLocks noChangeArrowheads="1"/>
          </p:cNvSpPr>
          <p:nvPr/>
        </p:nvSpPr>
        <p:spPr bwMode="auto">
          <a:xfrm>
            <a:off x="1365250" y="571508"/>
            <a:ext cx="63881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dirty="0">
              <a:solidFill>
                <a:schemeClr val="bg1"/>
              </a:solidFill>
            </a:endParaRPr>
          </a:p>
        </p:txBody>
      </p:sp>
    </p:spTree>
  </p:cSld>
  <p:clrMapOvr>
    <a:masterClrMapping/>
  </p:clrMapOvr>
  <p:transition/>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6"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52227"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endParaRPr lang="en-US"/>
          </a:p>
        </p:txBody>
      </p:sp>
      <p:sp>
        <p:nvSpPr>
          <p:cNvPr id="52228" name="Rectangle 6"/>
          <p:cNvSpPr>
            <a:spLocks noGrp="1" noChangeArrowheads="1"/>
          </p:cNvSpPr>
          <p:nvPr>
            <p:ph type="title"/>
          </p:nvPr>
        </p:nvSpPr>
        <p:spPr>
          <a:xfrm>
            <a:off x="-19050" y="156905"/>
            <a:ext cx="9144000" cy="668814"/>
          </a:xfrm>
          <a:noFill/>
        </p:spPr>
        <p:txBody>
          <a:bodyPr>
            <a:noAutofit/>
          </a:bodyPr>
          <a:lstStyle/>
          <a:p>
            <a:pPr eaLnBrk="1" hangingPunct="1">
              <a:lnSpc>
                <a:spcPct val="80000"/>
              </a:lnSpc>
            </a:pPr>
            <a:r>
              <a:rPr lang="en-US" dirty="0"/>
              <a:t>  </a:t>
            </a:r>
            <a:r>
              <a:rPr lang="zh-CN" altLang="en-US" dirty="0"/>
              <a:t>残余散光</a:t>
            </a:r>
            <a:r>
              <a:rPr lang="en-US" dirty="0"/>
              <a:t>: </a:t>
            </a:r>
            <a:r>
              <a:rPr lang="zh-CN" altLang="en-US" dirty="0">
                <a:solidFill>
                  <a:srgbClr val="FFFF00"/>
                </a:solidFill>
              </a:rPr>
              <a:t>透气性接触镜翘曲</a:t>
            </a:r>
            <a:br>
              <a:rPr lang="en-US" dirty="0"/>
            </a:br>
            <a:endParaRPr lang="en-US" dirty="0"/>
          </a:p>
        </p:txBody>
      </p:sp>
      <p:sp>
        <p:nvSpPr>
          <p:cNvPr id="52229" name="Rectangle 7"/>
          <p:cNvSpPr>
            <a:spLocks noGrp="1" noChangeArrowheads="1"/>
          </p:cNvSpPr>
          <p:nvPr>
            <p:ph idx="1"/>
          </p:nvPr>
        </p:nvSpPr>
        <p:spPr>
          <a:xfrm>
            <a:off x="611560" y="1018059"/>
            <a:ext cx="8748712" cy="5146675"/>
          </a:xfrm>
        </p:spPr>
        <p:txBody>
          <a:bodyPr/>
          <a:lstStyle/>
          <a:p>
            <a:pPr marL="0" indent="0" eaLnBrk="1" hangingPunct="1">
              <a:lnSpc>
                <a:spcPct val="150000"/>
              </a:lnSpc>
              <a:buFontTx/>
              <a:buNone/>
            </a:pPr>
            <a:r>
              <a:rPr lang="zh-CN" altLang="en-US" sz="2400" dirty="0"/>
              <a:t>处方</a:t>
            </a:r>
            <a:r>
              <a:rPr lang="en-US" sz="2400" dirty="0"/>
              <a:t>:	–3.00/</a:t>
            </a:r>
            <a:r>
              <a:rPr lang="en-US" sz="2400" dirty="0">
                <a:solidFill>
                  <a:srgbClr val="FF0000"/>
                </a:solidFill>
              </a:rPr>
              <a:t>–1.00 x 180</a:t>
            </a:r>
          </a:p>
          <a:p>
            <a:pPr marL="0" indent="0" eaLnBrk="1" hangingPunct="1">
              <a:lnSpc>
                <a:spcPct val="150000"/>
              </a:lnSpc>
              <a:buNone/>
            </a:pPr>
            <a:r>
              <a:rPr lang="en-US" sz="2400" dirty="0"/>
              <a:t>Ks:	43.00 @ 180</a:t>
            </a:r>
            <a:br>
              <a:rPr lang="en-US" sz="2400" dirty="0"/>
            </a:br>
            <a:r>
              <a:rPr lang="en-US" sz="2400" dirty="0"/>
              <a:t>	45.00 @ 90   (</a:t>
            </a:r>
            <a:r>
              <a:rPr lang="en-US" sz="2400" dirty="0">
                <a:latin typeface="Arial"/>
                <a:cs typeface="Arial"/>
              </a:rPr>
              <a:t>∆K</a:t>
            </a:r>
            <a:r>
              <a:rPr lang="en-US" sz="2400" dirty="0"/>
              <a:t> = </a:t>
            </a:r>
            <a:r>
              <a:rPr lang="en-US" sz="2400" dirty="0">
                <a:solidFill>
                  <a:srgbClr val="00B050"/>
                </a:solidFill>
              </a:rPr>
              <a:t>–2.00 x 180)</a:t>
            </a:r>
            <a:endParaRPr lang="en-US" sz="2400" dirty="0"/>
          </a:p>
          <a:p>
            <a:pPr marL="0" indent="0" eaLnBrk="1" hangingPunct="1">
              <a:lnSpc>
                <a:spcPct val="150000"/>
              </a:lnSpc>
              <a:buFontTx/>
              <a:buNone/>
            </a:pPr>
            <a:r>
              <a:rPr lang="zh-CN" altLang="en-US" sz="2400" dirty="0"/>
              <a:t>如果</a:t>
            </a:r>
            <a:r>
              <a:rPr lang="en-US" altLang="zh-CN" sz="2400" dirty="0"/>
              <a:t>GP</a:t>
            </a:r>
            <a:r>
              <a:rPr lang="zh-CN" altLang="en-US" sz="2400" dirty="0"/>
              <a:t>接触镜翘曲</a:t>
            </a:r>
            <a:r>
              <a:rPr lang="en-US" sz="2400" dirty="0"/>
              <a:t> &amp;</a:t>
            </a:r>
            <a:r>
              <a:rPr lang="en-US" sz="2400" dirty="0">
                <a:sym typeface="Symbol"/>
              </a:rPr>
              <a:t> </a:t>
            </a:r>
            <a:r>
              <a:rPr lang="zh-CN" altLang="en-US" sz="2400" dirty="0">
                <a:sym typeface="Symbol"/>
              </a:rPr>
              <a:t>例如散光大小为</a:t>
            </a:r>
            <a:r>
              <a:rPr lang="en-US" sz="2400" dirty="0"/>
              <a:t> </a:t>
            </a:r>
            <a:r>
              <a:rPr lang="en-US" sz="2400" dirty="0">
                <a:solidFill>
                  <a:srgbClr val="0000FF"/>
                </a:solidFill>
              </a:rPr>
              <a:t>+1.00 x 180 </a:t>
            </a:r>
            <a:r>
              <a:rPr lang="en-US" sz="2400" dirty="0"/>
              <a:t>,</a:t>
            </a:r>
          </a:p>
          <a:p>
            <a:pPr marL="0" indent="0" eaLnBrk="1" hangingPunct="1">
              <a:lnSpc>
                <a:spcPct val="150000"/>
              </a:lnSpc>
              <a:buFontTx/>
              <a:buNone/>
            </a:pPr>
            <a:r>
              <a:rPr lang="en-US" sz="2400" dirty="0"/>
              <a:t> </a:t>
            </a:r>
            <a:r>
              <a:rPr lang="zh-CN" altLang="en-US" sz="2400" dirty="0"/>
              <a:t>然后</a:t>
            </a:r>
            <a:r>
              <a:rPr lang="en-US" sz="2400" dirty="0"/>
              <a:t>…</a:t>
            </a:r>
          </a:p>
          <a:p>
            <a:pPr marL="0" indent="0" eaLnBrk="1" hangingPunct="1">
              <a:lnSpc>
                <a:spcPct val="150000"/>
              </a:lnSpc>
              <a:buFontTx/>
              <a:buNone/>
            </a:pPr>
            <a:r>
              <a:rPr lang="zh-CN" altLang="en-US" sz="2400" dirty="0"/>
              <a:t>残余散光</a:t>
            </a:r>
            <a:r>
              <a:rPr lang="en-US" sz="2400" dirty="0"/>
              <a:t>  =    </a:t>
            </a:r>
            <a:r>
              <a:rPr lang="zh-CN" altLang="en-US" sz="2400" dirty="0"/>
              <a:t>眼内散光 </a:t>
            </a:r>
            <a:r>
              <a:rPr lang="en-US" sz="2400" dirty="0"/>
              <a:t> – (  </a:t>
            </a:r>
            <a:r>
              <a:rPr lang="zh-CN" altLang="en-US" sz="2400" dirty="0"/>
              <a:t>角膜散光 </a:t>
            </a:r>
            <a:r>
              <a:rPr lang="en-US" sz="2400" dirty="0"/>
              <a:t> +  </a:t>
            </a:r>
            <a:r>
              <a:rPr lang="zh-CN" altLang="en-US" sz="2400" dirty="0"/>
              <a:t>弯曲 </a:t>
            </a:r>
            <a:r>
              <a:rPr lang="en-US" sz="2400" dirty="0"/>
              <a:t>)</a:t>
            </a:r>
          </a:p>
          <a:p>
            <a:pPr marL="0" indent="0" eaLnBrk="1" hangingPunct="1">
              <a:lnSpc>
                <a:spcPct val="150000"/>
              </a:lnSpc>
              <a:buFontTx/>
              <a:buNone/>
            </a:pPr>
            <a:r>
              <a:rPr lang="en-US" sz="2400" dirty="0"/>
              <a:t>                 = </a:t>
            </a:r>
            <a:r>
              <a:rPr lang="en-US" sz="2400" dirty="0">
                <a:solidFill>
                  <a:srgbClr val="FF0000"/>
                </a:solidFill>
              </a:rPr>
              <a:t>–1.00 x 180 </a:t>
            </a:r>
            <a:r>
              <a:rPr lang="en-US" sz="2400" dirty="0"/>
              <a:t>– ([</a:t>
            </a:r>
            <a:r>
              <a:rPr lang="en-US" sz="2400" dirty="0">
                <a:solidFill>
                  <a:srgbClr val="00B050"/>
                </a:solidFill>
              </a:rPr>
              <a:t>–2.00 x 180</a:t>
            </a:r>
            <a:r>
              <a:rPr lang="en-US" sz="2400" dirty="0"/>
              <a:t>] +[</a:t>
            </a:r>
            <a:r>
              <a:rPr lang="en-US" sz="2400" dirty="0">
                <a:solidFill>
                  <a:srgbClr val="0000FF"/>
                </a:solidFill>
              </a:rPr>
              <a:t>+1.00 x 180</a:t>
            </a:r>
            <a:r>
              <a:rPr lang="en-US" sz="2400" dirty="0"/>
              <a:t>])</a:t>
            </a:r>
          </a:p>
          <a:p>
            <a:pPr marL="0" indent="0" eaLnBrk="1" hangingPunct="1">
              <a:lnSpc>
                <a:spcPct val="150000"/>
              </a:lnSpc>
              <a:buFontTx/>
              <a:buNone/>
            </a:pPr>
            <a:r>
              <a:rPr lang="en-US" sz="2400" dirty="0"/>
              <a:t>                 = 0</a:t>
            </a:r>
          </a:p>
        </p:txBody>
      </p:sp>
      <p:sp>
        <p:nvSpPr>
          <p:cNvPr id="52230" name="Rectangle 8"/>
          <p:cNvSpPr>
            <a:spLocks noChangeArrowheads="1"/>
          </p:cNvSpPr>
          <p:nvPr/>
        </p:nvSpPr>
        <p:spPr bwMode="auto">
          <a:xfrm>
            <a:off x="523875" y="554038"/>
            <a:ext cx="8081963" cy="608012"/>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dirty="0">
              <a:solidFill>
                <a:schemeClr val="bg1"/>
              </a:solidFill>
            </a:endParaRPr>
          </a:p>
        </p:txBody>
      </p:sp>
    </p:spTree>
  </p:cSld>
  <p:clrMapOvr>
    <a:masterClrMapping/>
  </p:clrMapOvr>
  <p:transition/>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4099"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4100"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410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4102" name="Rectangle 7"/>
          <p:cNvSpPr>
            <a:spLocks noChangeArrowheads="1"/>
          </p:cNvSpPr>
          <p:nvPr/>
        </p:nvSpPr>
        <p:spPr bwMode="auto">
          <a:xfrm>
            <a:off x="1234040" y="2465393"/>
            <a:ext cx="6671733" cy="1920875"/>
          </a:xfrm>
          <a:prstGeom prst="rect">
            <a:avLst/>
          </a:prstGeom>
          <a:noFill/>
          <a:ln w="9525">
            <a:noFill/>
            <a:miter lim="800000"/>
            <a:headEnd/>
            <a:tailEnd/>
          </a:ln>
        </p:spPr>
        <p:txBody>
          <a:bodyPr lIns="92075" tIns="46038" rIns="92075" bIns="46038" anchor="ctr"/>
          <a:lstStyle/>
          <a:p>
            <a:pPr algn="ctr" defTabSz="762000" eaLnBrk="0" hangingPunct="0"/>
            <a:r>
              <a:rPr lang="zh-CN" altLang="en-US" sz="2800" b="1" dirty="0">
                <a:solidFill>
                  <a:srgbClr val="5C6F7B"/>
                </a:solidFill>
                <a:latin typeface="Arial" pitchFamily="34" charset="0"/>
              </a:rPr>
              <a:t>环曲面软性接触镜</a:t>
            </a:r>
            <a:br>
              <a:rPr lang="en-US" sz="2800" b="1" dirty="0">
                <a:solidFill>
                  <a:srgbClr val="5C6F7B"/>
                </a:solidFill>
                <a:latin typeface="Arial" pitchFamily="34" charset="0"/>
              </a:rPr>
            </a:br>
            <a:endParaRPr lang="en-US" sz="2800" b="1" dirty="0">
              <a:solidFill>
                <a:srgbClr val="5C6F7B"/>
              </a:solidFill>
              <a:latin typeface="Arial" pitchFamily="34" charset="0"/>
            </a:endParaRPr>
          </a:p>
        </p:txBody>
      </p:sp>
      <p:sp>
        <p:nvSpPr>
          <p:cNvPr id="7" name="Rectangle 6"/>
          <p:cNvSpPr>
            <a:spLocks noGrp="1" noChangeArrowheads="1"/>
          </p:cNvSpPr>
          <p:nvPr>
            <p:ph type="title"/>
          </p:nvPr>
        </p:nvSpPr>
        <p:spPr>
          <a:xfrm>
            <a:off x="-19050" y="158731"/>
            <a:ext cx="8929718" cy="536575"/>
          </a:xfrm>
          <a:noFill/>
        </p:spPr>
        <p:txBody>
          <a:bodyPr>
            <a:noAutofit/>
          </a:bodyPr>
          <a:lstStyle/>
          <a:p>
            <a:pPr eaLnBrk="1" hangingPunct="1">
              <a:lnSpc>
                <a:spcPct val="80000"/>
              </a:lnSpc>
            </a:pPr>
            <a:r>
              <a:rPr lang="en-US" dirty="0"/>
              <a:t>  </a:t>
            </a:r>
            <a:r>
              <a:rPr lang="zh-CN" altLang="en-US" dirty="0"/>
              <a:t>散光</a:t>
            </a:r>
            <a:br>
              <a:rPr lang="en-US" dirty="0"/>
            </a:br>
            <a:endParaRPr lang="en-US" dirty="0"/>
          </a:p>
        </p:txBody>
      </p:sp>
    </p:spTree>
  </p:cSld>
  <p:clrMapOvr>
    <a:masterClrMapping/>
  </p:clrMapOvr>
  <p:transition/>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9219"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9220"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922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9222" name="Rectangle 6"/>
          <p:cNvSpPr>
            <a:spLocks noGrp="1" noChangeArrowheads="1"/>
          </p:cNvSpPr>
          <p:nvPr>
            <p:ph type="title"/>
          </p:nvPr>
        </p:nvSpPr>
        <p:spPr>
          <a:xfrm>
            <a:off x="-19050" y="104776"/>
            <a:ext cx="8215338" cy="857232"/>
          </a:xfrm>
        </p:spPr>
        <p:txBody>
          <a:bodyPr>
            <a:noAutofit/>
          </a:bodyPr>
          <a:lstStyle/>
          <a:p>
            <a:pPr eaLnBrk="1" hangingPunct="1">
              <a:lnSpc>
                <a:spcPct val="90000"/>
              </a:lnSpc>
            </a:pPr>
            <a:r>
              <a:rPr lang="en-US" dirty="0"/>
              <a:t>  </a:t>
            </a:r>
            <a:r>
              <a:rPr lang="zh-CN" altLang="en-US" dirty="0"/>
              <a:t>环曲面接触镜</a:t>
            </a:r>
            <a:r>
              <a:rPr lang="en-US" dirty="0"/>
              <a:t>: </a:t>
            </a:r>
            <a:r>
              <a:rPr lang="zh-CN" altLang="en-US" dirty="0">
                <a:solidFill>
                  <a:srgbClr val="FFFF00"/>
                </a:solidFill>
              </a:rPr>
              <a:t>注意事项</a:t>
            </a:r>
            <a:br>
              <a:rPr lang="en-US" dirty="0"/>
            </a:br>
            <a:endParaRPr lang="en-US" dirty="0"/>
          </a:p>
        </p:txBody>
      </p:sp>
      <p:sp>
        <p:nvSpPr>
          <p:cNvPr id="9223" name="Rectangle 12"/>
          <p:cNvSpPr>
            <a:spLocks noGrp="1" noChangeArrowheads="1"/>
          </p:cNvSpPr>
          <p:nvPr>
            <p:ph idx="1"/>
          </p:nvPr>
        </p:nvSpPr>
        <p:spPr>
          <a:xfrm>
            <a:off x="808534" y="933103"/>
            <a:ext cx="7867922" cy="3321050"/>
          </a:xfrm>
        </p:spPr>
        <p:txBody>
          <a:bodyPr/>
          <a:lstStyle/>
          <a:p>
            <a:pPr eaLnBrk="1" hangingPunct="1">
              <a:lnSpc>
                <a:spcPct val="140000"/>
              </a:lnSpc>
            </a:pPr>
            <a:r>
              <a:rPr lang="zh-CN" altLang="en-US" sz="2400" dirty="0"/>
              <a:t>两条互相垂直的径线有不同的度数</a:t>
            </a:r>
            <a:endParaRPr lang="en-US" altLang="zh-CN" sz="2400" dirty="0"/>
          </a:p>
          <a:p>
            <a:pPr eaLnBrk="1" hangingPunct="1">
              <a:lnSpc>
                <a:spcPct val="140000"/>
              </a:lnSpc>
            </a:pPr>
            <a:endParaRPr lang="en-US" sz="2400" dirty="0"/>
          </a:p>
          <a:p>
            <a:pPr eaLnBrk="1" hangingPunct="1">
              <a:lnSpc>
                <a:spcPct val="140000"/>
              </a:lnSpc>
            </a:pPr>
            <a:r>
              <a:rPr lang="zh-CN" altLang="en-US" sz="2400" dirty="0"/>
              <a:t>为了稳定性有不同的方法和设计</a:t>
            </a:r>
            <a:endParaRPr lang="en-US" sz="2400" dirty="0"/>
          </a:p>
        </p:txBody>
      </p:sp>
      <p:sp>
        <p:nvSpPr>
          <p:cNvPr id="9224" name="Rectangle 14"/>
          <p:cNvSpPr>
            <a:spLocks noChangeArrowheads="1"/>
          </p:cNvSpPr>
          <p:nvPr/>
        </p:nvSpPr>
        <p:spPr bwMode="auto">
          <a:xfrm>
            <a:off x="1594556" y="533400"/>
            <a:ext cx="6258278" cy="552450"/>
          </a:xfrm>
          <a:prstGeom prst="rect">
            <a:avLst/>
          </a:prstGeom>
          <a:noFill/>
          <a:ln w="9525">
            <a:noFill/>
            <a:miter lim="800000"/>
            <a:headEnd/>
            <a:tailEnd/>
          </a:ln>
        </p:spPr>
        <p:txBody>
          <a:bodyPr lIns="92075" tIns="46038" rIns="92075" bIns="46038" anchor="ctr"/>
          <a:lstStyle/>
          <a:p>
            <a:pPr algn="ctr" defTabSz="762000" eaLnBrk="0" hangingPunct="0">
              <a:lnSpc>
                <a:spcPct val="90000"/>
              </a:lnSpc>
            </a:pPr>
            <a:endParaRPr lang="en-US" sz="3500" b="1">
              <a:solidFill>
                <a:schemeClr val="bg1"/>
              </a:solidFill>
              <a:latin typeface="Arial" pitchFamily="34" charset="0"/>
            </a:endParaRPr>
          </a:p>
        </p:txBody>
      </p:sp>
    </p:spTree>
  </p:cSld>
  <p:clrMapOvr>
    <a:masterClrMapping/>
  </p:clrMapOvr>
  <p:transition/>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 name="Rectangle 230"/>
          <p:cNvSpPr/>
          <p:nvPr/>
        </p:nvSpPr>
        <p:spPr>
          <a:xfrm>
            <a:off x="582985" y="774229"/>
            <a:ext cx="7972778" cy="5151437"/>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p>
        </p:txBody>
      </p:sp>
      <p:sp>
        <p:nvSpPr>
          <p:cNvPr id="10245" name="Rectangle 4"/>
          <p:cNvSpPr>
            <a:spLocks noChangeArrowheads="1"/>
          </p:cNvSpPr>
          <p:nvPr/>
        </p:nvSpPr>
        <p:spPr bwMode="auto">
          <a:xfrm>
            <a:off x="685800" y="6043634"/>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0246" name="Rectangle 5"/>
          <p:cNvSpPr>
            <a:spLocks noChangeArrowheads="1"/>
          </p:cNvSpPr>
          <p:nvPr/>
        </p:nvSpPr>
        <p:spPr bwMode="auto">
          <a:xfrm>
            <a:off x="3124200" y="6043634"/>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0247" name="Rectangle 6"/>
          <p:cNvSpPr>
            <a:spLocks noChangeArrowheads="1"/>
          </p:cNvSpPr>
          <p:nvPr/>
        </p:nvSpPr>
        <p:spPr bwMode="auto">
          <a:xfrm>
            <a:off x="685800" y="6043634"/>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0248" name="Rectangle 7"/>
          <p:cNvSpPr>
            <a:spLocks noChangeArrowheads="1"/>
          </p:cNvSpPr>
          <p:nvPr/>
        </p:nvSpPr>
        <p:spPr bwMode="auto">
          <a:xfrm>
            <a:off x="3124200" y="6043634"/>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0249" name="Rectangle 8"/>
          <p:cNvSpPr>
            <a:spLocks noGrp="1" noChangeArrowheads="1"/>
          </p:cNvSpPr>
          <p:nvPr>
            <p:ph type="title"/>
          </p:nvPr>
        </p:nvSpPr>
        <p:spPr>
          <a:xfrm>
            <a:off x="-19050" y="111106"/>
            <a:ext cx="6258278" cy="565150"/>
          </a:xfrm>
        </p:spPr>
        <p:txBody>
          <a:bodyPr/>
          <a:lstStyle/>
          <a:p>
            <a:pPr eaLnBrk="1" hangingPunct="1">
              <a:lnSpc>
                <a:spcPct val="90000"/>
              </a:lnSpc>
            </a:pPr>
            <a:r>
              <a:rPr lang="en-US" dirty="0"/>
              <a:t> </a:t>
            </a:r>
            <a:r>
              <a:rPr lang="zh-CN" altLang="en-US" dirty="0"/>
              <a:t>环曲面软镜</a:t>
            </a:r>
            <a:endParaRPr lang="en-US" dirty="0"/>
          </a:p>
        </p:txBody>
      </p:sp>
      <p:sp>
        <p:nvSpPr>
          <p:cNvPr id="10464" name="Text Box 223"/>
          <p:cNvSpPr txBox="1">
            <a:spLocks noChangeArrowheads="1"/>
          </p:cNvSpPr>
          <p:nvPr/>
        </p:nvSpPr>
        <p:spPr bwMode="auto">
          <a:xfrm>
            <a:off x="1619672" y="26486"/>
            <a:ext cx="5630067" cy="652486"/>
          </a:xfrm>
          <a:prstGeom prst="rect">
            <a:avLst/>
          </a:prstGeom>
          <a:noFill/>
          <a:ln w="9525">
            <a:noFill/>
            <a:miter lim="800000"/>
            <a:headEnd/>
            <a:tailEnd/>
          </a:ln>
        </p:spPr>
        <p:txBody>
          <a:bodyPr wrap="none">
            <a:spAutoFit/>
          </a:bodyPr>
          <a:lstStyle/>
          <a:p>
            <a:pPr defTabSz="762000" eaLnBrk="0" hangingPunct="0">
              <a:lnSpc>
                <a:spcPct val="130000"/>
              </a:lnSpc>
            </a:pPr>
            <a:r>
              <a:rPr lang="en-US" sz="2800" dirty="0">
                <a:solidFill>
                  <a:schemeClr val="bg1"/>
                </a:solidFill>
                <a:latin typeface="Arial" pitchFamily="34" charset="0"/>
              </a:rPr>
              <a:t> :</a:t>
            </a:r>
            <a:r>
              <a:rPr lang="zh-CN" altLang="en-US" sz="2800" dirty="0">
                <a:solidFill>
                  <a:schemeClr val="bg1"/>
                </a:solidFill>
                <a:latin typeface="Arial" pitchFamily="34" charset="0"/>
              </a:rPr>
              <a:t>：目标</a:t>
            </a:r>
            <a:r>
              <a:rPr lang="en-US" sz="2800" dirty="0">
                <a:solidFill>
                  <a:schemeClr val="bg1"/>
                </a:solidFill>
                <a:latin typeface="Arial" pitchFamily="34" charset="0"/>
              </a:rPr>
              <a:t>-</a:t>
            </a:r>
            <a:r>
              <a:rPr lang="zh-CN" altLang="en-US" sz="2800" dirty="0">
                <a:solidFill>
                  <a:srgbClr val="FFFF00"/>
                </a:solidFill>
                <a:latin typeface="Arial" pitchFamily="34" charset="0"/>
              </a:rPr>
              <a:t>所有径线聚焦在视网膜上</a:t>
            </a:r>
            <a:r>
              <a:rPr lang="en-US" sz="2800" dirty="0">
                <a:solidFill>
                  <a:srgbClr val="FFFF00"/>
                </a:solidFill>
                <a:latin typeface="Arial" pitchFamily="34" charset="0"/>
              </a:rPr>
              <a:t> </a:t>
            </a:r>
          </a:p>
        </p:txBody>
      </p:sp>
      <p:grpSp>
        <p:nvGrpSpPr>
          <p:cNvPr id="2" name="Group 1"/>
          <p:cNvGrpSpPr/>
          <p:nvPr/>
        </p:nvGrpSpPr>
        <p:grpSpPr>
          <a:xfrm>
            <a:off x="741657" y="828468"/>
            <a:ext cx="7507307" cy="5083464"/>
            <a:chOff x="822680" y="930297"/>
            <a:chExt cx="7507307" cy="5083464"/>
          </a:xfrm>
        </p:grpSpPr>
        <p:sp>
          <p:nvSpPr>
            <p:cNvPr id="10243" name="Oval 2"/>
            <p:cNvSpPr>
              <a:spLocks noChangeArrowheads="1"/>
            </p:cNvSpPr>
            <p:nvPr/>
          </p:nvSpPr>
          <p:spPr bwMode="auto">
            <a:xfrm>
              <a:off x="5427136" y="2636864"/>
              <a:ext cx="2757311" cy="3116263"/>
            </a:xfrm>
            <a:prstGeom prst="ellipse">
              <a:avLst/>
            </a:prstGeom>
            <a:solidFill>
              <a:srgbClr val="FF9933"/>
            </a:solidFill>
            <a:ln w="9525">
              <a:noFill/>
              <a:round/>
              <a:headEnd/>
              <a:tailEnd/>
            </a:ln>
          </p:spPr>
          <p:txBody>
            <a:bodyPr wrap="none" anchor="ctr"/>
            <a:lstStyle/>
            <a:p>
              <a:pPr algn="ctr" eaLnBrk="0" hangingPunct="0"/>
              <a:endParaRPr lang="en-US"/>
            </a:p>
          </p:txBody>
        </p:sp>
        <p:sp>
          <p:nvSpPr>
            <p:cNvPr id="10244" name="Oval 3"/>
            <p:cNvSpPr>
              <a:spLocks noChangeArrowheads="1"/>
            </p:cNvSpPr>
            <p:nvPr/>
          </p:nvSpPr>
          <p:spPr bwMode="auto">
            <a:xfrm>
              <a:off x="1539523" y="935064"/>
              <a:ext cx="2770011" cy="3116263"/>
            </a:xfrm>
            <a:prstGeom prst="ellipse">
              <a:avLst/>
            </a:prstGeom>
            <a:solidFill>
              <a:srgbClr val="FF9933"/>
            </a:solidFill>
            <a:ln w="9525">
              <a:noFill/>
              <a:round/>
              <a:headEnd/>
              <a:tailEnd/>
            </a:ln>
          </p:spPr>
          <p:txBody>
            <a:bodyPr wrap="none" anchor="ctr"/>
            <a:lstStyle/>
            <a:p>
              <a:pPr algn="ctr" eaLnBrk="0" hangingPunct="0"/>
              <a:endParaRPr lang="en-US"/>
            </a:p>
          </p:txBody>
        </p:sp>
        <p:sp>
          <p:nvSpPr>
            <p:cNvPr id="10250" name="Rectangle 9"/>
            <p:cNvSpPr>
              <a:spLocks noChangeArrowheads="1"/>
            </p:cNvSpPr>
            <p:nvPr/>
          </p:nvSpPr>
          <p:spPr bwMode="auto">
            <a:xfrm>
              <a:off x="4682067" y="4600597"/>
              <a:ext cx="7056" cy="4762"/>
            </a:xfrm>
            <a:prstGeom prst="rect">
              <a:avLst/>
            </a:prstGeom>
            <a:solidFill>
              <a:srgbClr val="FFFF00"/>
            </a:solidFill>
            <a:ln w="9525">
              <a:solidFill>
                <a:schemeClr val="tx1"/>
              </a:solidFill>
              <a:miter lim="800000"/>
              <a:headEnd/>
              <a:tailEnd/>
            </a:ln>
          </p:spPr>
          <p:txBody>
            <a:bodyPr/>
            <a:lstStyle/>
            <a:p>
              <a:pPr algn="ctr" eaLnBrk="0" hangingPunct="0"/>
              <a:endParaRPr lang="en-US"/>
            </a:p>
          </p:txBody>
        </p:sp>
        <p:sp>
          <p:nvSpPr>
            <p:cNvPr id="10251" name="Rectangle 10"/>
            <p:cNvSpPr>
              <a:spLocks noChangeArrowheads="1"/>
            </p:cNvSpPr>
            <p:nvPr/>
          </p:nvSpPr>
          <p:spPr bwMode="auto">
            <a:xfrm>
              <a:off x="4731458" y="4605364"/>
              <a:ext cx="8467" cy="3175"/>
            </a:xfrm>
            <a:prstGeom prst="rect">
              <a:avLst/>
            </a:prstGeom>
            <a:solidFill>
              <a:srgbClr val="FFFF00"/>
            </a:solidFill>
            <a:ln w="9525">
              <a:solidFill>
                <a:schemeClr val="tx1"/>
              </a:solidFill>
              <a:miter lim="800000"/>
              <a:headEnd/>
              <a:tailEnd/>
            </a:ln>
          </p:spPr>
          <p:txBody>
            <a:bodyPr/>
            <a:lstStyle/>
            <a:p>
              <a:pPr algn="ctr" eaLnBrk="0" hangingPunct="0"/>
              <a:endParaRPr lang="en-US"/>
            </a:p>
          </p:txBody>
        </p:sp>
        <p:sp>
          <p:nvSpPr>
            <p:cNvPr id="10252" name="Rectangle 11"/>
            <p:cNvSpPr>
              <a:spLocks noChangeArrowheads="1"/>
            </p:cNvSpPr>
            <p:nvPr/>
          </p:nvSpPr>
          <p:spPr bwMode="auto">
            <a:xfrm>
              <a:off x="4766733" y="4606947"/>
              <a:ext cx="7056" cy="4762"/>
            </a:xfrm>
            <a:prstGeom prst="rect">
              <a:avLst/>
            </a:prstGeom>
            <a:solidFill>
              <a:srgbClr val="FFFF00"/>
            </a:solidFill>
            <a:ln w="9525">
              <a:solidFill>
                <a:schemeClr val="tx1"/>
              </a:solidFill>
              <a:miter lim="800000"/>
              <a:headEnd/>
              <a:tailEnd/>
            </a:ln>
          </p:spPr>
          <p:txBody>
            <a:bodyPr/>
            <a:lstStyle/>
            <a:p>
              <a:pPr algn="ctr" eaLnBrk="0" hangingPunct="0"/>
              <a:endParaRPr lang="en-US"/>
            </a:p>
          </p:txBody>
        </p:sp>
        <p:sp>
          <p:nvSpPr>
            <p:cNvPr id="10253" name="Rectangle 12"/>
            <p:cNvSpPr>
              <a:spLocks noChangeArrowheads="1"/>
            </p:cNvSpPr>
            <p:nvPr/>
          </p:nvSpPr>
          <p:spPr bwMode="auto">
            <a:xfrm>
              <a:off x="4782258" y="4606947"/>
              <a:ext cx="8467" cy="4762"/>
            </a:xfrm>
            <a:prstGeom prst="rect">
              <a:avLst/>
            </a:prstGeom>
            <a:solidFill>
              <a:srgbClr val="FFFF00"/>
            </a:solidFill>
            <a:ln w="9525">
              <a:solidFill>
                <a:schemeClr val="tx1"/>
              </a:solidFill>
              <a:miter lim="800000"/>
              <a:headEnd/>
              <a:tailEnd/>
            </a:ln>
          </p:spPr>
          <p:txBody>
            <a:bodyPr/>
            <a:lstStyle/>
            <a:p>
              <a:pPr algn="ctr" eaLnBrk="0" hangingPunct="0"/>
              <a:endParaRPr lang="en-US"/>
            </a:p>
          </p:txBody>
        </p:sp>
        <p:sp>
          <p:nvSpPr>
            <p:cNvPr id="10254" name="Rectangle 13"/>
            <p:cNvSpPr>
              <a:spLocks noChangeArrowheads="1"/>
            </p:cNvSpPr>
            <p:nvPr/>
          </p:nvSpPr>
          <p:spPr bwMode="auto">
            <a:xfrm>
              <a:off x="4831647" y="4606947"/>
              <a:ext cx="8467" cy="4762"/>
            </a:xfrm>
            <a:prstGeom prst="rect">
              <a:avLst/>
            </a:prstGeom>
            <a:solidFill>
              <a:srgbClr val="FFFF00"/>
            </a:solidFill>
            <a:ln w="9525">
              <a:solidFill>
                <a:schemeClr val="tx1"/>
              </a:solidFill>
              <a:miter lim="800000"/>
              <a:headEnd/>
              <a:tailEnd/>
            </a:ln>
          </p:spPr>
          <p:txBody>
            <a:bodyPr/>
            <a:lstStyle/>
            <a:p>
              <a:pPr algn="ctr" eaLnBrk="0" hangingPunct="0"/>
              <a:endParaRPr lang="en-US"/>
            </a:p>
          </p:txBody>
        </p:sp>
        <p:sp>
          <p:nvSpPr>
            <p:cNvPr id="10255" name="Rectangle 14"/>
            <p:cNvSpPr>
              <a:spLocks noChangeArrowheads="1"/>
            </p:cNvSpPr>
            <p:nvPr/>
          </p:nvSpPr>
          <p:spPr bwMode="auto">
            <a:xfrm>
              <a:off x="4883858" y="4605364"/>
              <a:ext cx="8467" cy="3175"/>
            </a:xfrm>
            <a:prstGeom prst="rect">
              <a:avLst/>
            </a:prstGeom>
            <a:solidFill>
              <a:srgbClr val="FFFF00"/>
            </a:solidFill>
            <a:ln w="9525">
              <a:solidFill>
                <a:schemeClr val="tx1"/>
              </a:solidFill>
              <a:miter lim="800000"/>
              <a:headEnd/>
              <a:tailEnd/>
            </a:ln>
          </p:spPr>
          <p:txBody>
            <a:bodyPr/>
            <a:lstStyle/>
            <a:p>
              <a:pPr algn="ctr" eaLnBrk="0" hangingPunct="0"/>
              <a:endParaRPr lang="en-US"/>
            </a:p>
          </p:txBody>
        </p:sp>
        <p:sp>
          <p:nvSpPr>
            <p:cNvPr id="10256" name="Rectangle 15"/>
            <p:cNvSpPr>
              <a:spLocks noChangeArrowheads="1"/>
            </p:cNvSpPr>
            <p:nvPr/>
          </p:nvSpPr>
          <p:spPr bwMode="auto">
            <a:xfrm>
              <a:off x="4916313" y="4602189"/>
              <a:ext cx="8467" cy="4763"/>
            </a:xfrm>
            <a:prstGeom prst="rect">
              <a:avLst/>
            </a:prstGeom>
            <a:solidFill>
              <a:srgbClr val="FFFF00"/>
            </a:solidFill>
            <a:ln w="9525">
              <a:solidFill>
                <a:schemeClr val="tx1"/>
              </a:solidFill>
              <a:miter lim="800000"/>
              <a:headEnd/>
              <a:tailEnd/>
            </a:ln>
          </p:spPr>
          <p:txBody>
            <a:bodyPr/>
            <a:lstStyle/>
            <a:p>
              <a:pPr algn="ctr" eaLnBrk="0" hangingPunct="0"/>
              <a:endParaRPr lang="en-US"/>
            </a:p>
          </p:txBody>
        </p:sp>
        <p:sp>
          <p:nvSpPr>
            <p:cNvPr id="10257" name="Rectangle 16"/>
            <p:cNvSpPr>
              <a:spLocks noChangeArrowheads="1"/>
            </p:cNvSpPr>
            <p:nvPr/>
          </p:nvSpPr>
          <p:spPr bwMode="auto">
            <a:xfrm>
              <a:off x="4968525" y="4595839"/>
              <a:ext cx="8467" cy="4763"/>
            </a:xfrm>
            <a:prstGeom prst="rect">
              <a:avLst/>
            </a:prstGeom>
            <a:solidFill>
              <a:srgbClr val="FFFF00"/>
            </a:solidFill>
            <a:ln w="9525">
              <a:solidFill>
                <a:schemeClr val="tx1"/>
              </a:solidFill>
              <a:miter lim="800000"/>
              <a:headEnd/>
              <a:tailEnd/>
            </a:ln>
          </p:spPr>
          <p:txBody>
            <a:bodyPr/>
            <a:lstStyle/>
            <a:p>
              <a:pPr algn="ctr" eaLnBrk="0" hangingPunct="0"/>
              <a:endParaRPr lang="en-US"/>
            </a:p>
          </p:txBody>
        </p:sp>
        <p:sp>
          <p:nvSpPr>
            <p:cNvPr id="10258" name="Rectangle 17"/>
            <p:cNvSpPr>
              <a:spLocks noChangeArrowheads="1"/>
            </p:cNvSpPr>
            <p:nvPr/>
          </p:nvSpPr>
          <p:spPr bwMode="auto">
            <a:xfrm>
              <a:off x="4985458" y="4592664"/>
              <a:ext cx="8467" cy="4763"/>
            </a:xfrm>
            <a:prstGeom prst="rect">
              <a:avLst/>
            </a:prstGeom>
            <a:solidFill>
              <a:srgbClr val="FFFF00"/>
            </a:solidFill>
            <a:ln w="9525">
              <a:solidFill>
                <a:schemeClr val="tx1"/>
              </a:solidFill>
              <a:miter lim="800000"/>
              <a:headEnd/>
              <a:tailEnd/>
            </a:ln>
          </p:spPr>
          <p:txBody>
            <a:bodyPr/>
            <a:lstStyle/>
            <a:p>
              <a:pPr algn="ctr" eaLnBrk="0" hangingPunct="0"/>
              <a:endParaRPr lang="en-US"/>
            </a:p>
          </p:txBody>
        </p:sp>
        <p:sp>
          <p:nvSpPr>
            <p:cNvPr id="10259" name="Rectangle 18"/>
            <p:cNvSpPr>
              <a:spLocks noChangeArrowheads="1"/>
            </p:cNvSpPr>
            <p:nvPr/>
          </p:nvSpPr>
          <p:spPr bwMode="auto">
            <a:xfrm>
              <a:off x="5034847" y="4583139"/>
              <a:ext cx="8467" cy="4763"/>
            </a:xfrm>
            <a:prstGeom prst="rect">
              <a:avLst/>
            </a:prstGeom>
            <a:solidFill>
              <a:srgbClr val="FFFF00"/>
            </a:solidFill>
            <a:ln w="9525">
              <a:solidFill>
                <a:schemeClr val="tx1"/>
              </a:solidFill>
              <a:miter lim="800000"/>
              <a:headEnd/>
              <a:tailEnd/>
            </a:ln>
          </p:spPr>
          <p:txBody>
            <a:bodyPr/>
            <a:lstStyle/>
            <a:p>
              <a:pPr algn="ctr" eaLnBrk="0" hangingPunct="0"/>
              <a:endParaRPr lang="en-US"/>
            </a:p>
          </p:txBody>
        </p:sp>
        <p:sp>
          <p:nvSpPr>
            <p:cNvPr id="10260" name="Rectangle 19"/>
            <p:cNvSpPr>
              <a:spLocks noChangeArrowheads="1"/>
            </p:cNvSpPr>
            <p:nvPr/>
          </p:nvSpPr>
          <p:spPr bwMode="auto">
            <a:xfrm>
              <a:off x="4540956" y="4787922"/>
              <a:ext cx="9878" cy="6350"/>
            </a:xfrm>
            <a:prstGeom prst="rect">
              <a:avLst/>
            </a:prstGeom>
            <a:solidFill>
              <a:srgbClr val="FFFF00"/>
            </a:solidFill>
            <a:ln w="9525">
              <a:solidFill>
                <a:schemeClr val="tx1"/>
              </a:solidFill>
              <a:miter lim="800000"/>
              <a:headEnd/>
              <a:tailEnd/>
            </a:ln>
          </p:spPr>
          <p:txBody>
            <a:bodyPr/>
            <a:lstStyle/>
            <a:p>
              <a:pPr algn="ctr" eaLnBrk="0" hangingPunct="0"/>
              <a:endParaRPr lang="en-US"/>
            </a:p>
          </p:txBody>
        </p:sp>
        <p:sp>
          <p:nvSpPr>
            <p:cNvPr id="10261" name="Rectangle 20"/>
            <p:cNvSpPr>
              <a:spLocks noChangeArrowheads="1"/>
            </p:cNvSpPr>
            <p:nvPr/>
          </p:nvSpPr>
          <p:spPr bwMode="auto">
            <a:xfrm>
              <a:off x="4766736" y="4794272"/>
              <a:ext cx="8467" cy="4762"/>
            </a:xfrm>
            <a:prstGeom prst="rect">
              <a:avLst/>
            </a:prstGeom>
            <a:solidFill>
              <a:srgbClr val="FFFF00"/>
            </a:solidFill>
            <a:ln w="9525">
              <a:solidFill>
                <a:schemeClr val="tx1"/>
              </a:solidFill>
              <a:miter lim="800000"/>
              <a:headEnd/>
              <a:tailEnd/>
            </a:ln>
          </p:spPr>
          <p:txBody>
            <a:bodyPr/>
            <a:lstStyle/>
            <a:p>
              <a:pPr algn="ctr" eaLnBrk="0" hangingPunct="0"/>
              <a:endParaRPr lang="en-US"/>
            </a:p>
          </p:txBody>
        </p:sp>
        <p:sp>
          <p:nvSpPr>
            <p:cNvPr id="10262" name="Rectangle 21"/>
            <p:cNvSpPr>
              <a:spLocks noChangeArrowheads="1"/>
            </p:cNvSpPr>
            <p:nvPr/>
          </p:nvSpPr>
          <p:spPr bwMode="auto">
            <a:xfrm>
              <a:off x="4803425" y="4791097"/>
              <a:ext cx="8467" cy="4762"/>
            </a:xfrm>
            <a:prstGeom prst="rect">
              <a:avLst/>
            </a:prstGeom>
            <a:solidFill>
              <a:srgbClr val="FFFF00"/>
            </a:solidFill>
            <a:ln w="9525">
              <a:solidFill>
                <a:schemeClr val="tx1"/>
              </a:solidFill>
              <a:miter lim="800000"/>
              <a:headEnd/>
              <a:tailEnd/>
            </a:ln>
          </p:spPr>
          <p:txBody>
            <a:bodyPr/>
            <a:lstStyle/>
            <a:p>
              <a:pPr algn="ctr" eaLnBrk="0" hangingPunct="0"/>
              <a:endParaRPr lang="en-US"/>
            </a:p>
          </p:txBody>
        </p:sp>
        <p:sp>
          <p:nvSpPr>
            <p:cNvPr id="10263" name="Rectangle 22"/>
            <p:cNvSpPr>
              <a:spLocks noChangeArrowheads="1"/>
            </p:cNvSpPr>
            <p:nvPr/>
          </p:nvSpPr>
          <p:spPr bwMode="auto">
            <a:xfrm>
              <a:off x="4861281" y="4783164"/>
              <a:ext cx="8467" cy="4763"/>
            </a:xfrm>
            <a:prstGeom prst="rect">
              <a:avLst/>
            </a:prstGeom>
            <a:solidFill>
              <a:srgbClr val="FFFF00"/>
            </a:solidFill>
            <a:ln w="9525">
              <a:solidFill>
                <a:schemeClr val="tx1"/>
              </a:solidFill>
              <a:miter lim="800000"/>
              <a:headEnd/>
              <a:tailEnd/>
            </a:ln>
          </p:spPr>
          <p:txBody>
            <a:bodyPr/>
            <a:lstStyle/>
            <a:p>
              <a:pPr algn="ctr" eaLnBrk="0" hangingPunct="0"/>
              <a:endParaRPr lang="en-US"/>
            </a:p>
          </p:txBody>
        </p:sp>
        <p:sp>
          <p:nvSpPr>
            <p:cNvPr id="10264" name="Rectangle 23"/>
            <p:cNvSpPr>
              <a:spLocks noChangeArrowheads="1"/>
            </p:cNvSpPr>
            <p:nvPr/>
          </p:nvSpPr>
          <p:spPr bwMode="auto">
            <a:xfrm>
              <a:off x="4897969" y="4778397"/>
              <a:ext cx="8467" cy="4762"/>
            </a:xfrm>
            <a:prstGeom prst="rect">
              <a:avLst/>
            </a:prstGeom>
            <a:solidFill>
              <a:srgbClr val="FFFF00"/>
            </a:solidFill>
            <a:ln w="9525">
              <a:solidFill>
                <a:schemeClr val="tx1"/>
              </a:solidFill>
              <a:miter lim="800000"/>
              <a:headEnd/>
              <a:tailEnd/>
            </a:ln>
          </p:spPr>
          <p:txBody>
            <a:bodyPr/>
            <a:lstStyle/>
            <a:p>
              <a:pPr algn="ctr" eaLnBrk="0" hangingPunct="0"/>
              <a:endParaRPr lang="en-US"/>
            </a:p>
          </p:txBody>
        </p:sp>
        <p:sp>
          <p:nvSpPr>
            <p:cNvPr id="10265" name="Rectangle 24"/>
            <p:cNvSpPr>
              <a:spLocks noChangeArrowheads="1"/>
            </p:cNvSpPr>
            <p:nvPr/>
          </p:nvSpPr>
          <p:spPr bwMode="auto">
            <a:xfrm>
              <a:off x="4934658" y="4770464"/>
              <a:ext cx="8467" cy="4763"/>
            </a:xfrm>
            <a:prstGeom prst="rect">
              <a:avLst/>
            </a:prstGeom>
            <a:solidFill>
              <a:srgbClr val="FFFF00"/>
            </a:solidFill>
            <a:ln w="9525">
              <a:solidFill>
                <a:schemeClr val="tx1"/>
              </a:solidFill>
              <a:miter lim="800000"/>
              <a:headEnd/>
              <a:tailEnd/>
            </a:ln>
          </p:spPr>
          <p:txBody>
            <a:bodyPr/>
            <a:lstStyle/>
            <a:p>
              <a:pPr algn="ctr" eaLnBrk="0" hangingPunct="0"/>
              <a:endParaRPr lang="en-US"/>
            </a:p>
          </p:txBody>
        </p:sp>
        <p:sp>
          <p:nvSpPr>
            <p:cNvPr id="10266" name="Rectangle 25"/>
            <p:cNvSpPr>
              <a:spLocks noChangeArrowheads="1"/>
            </p:cNvSpPr>
            <p:nvPr/>
          </p:nvSpPr>
          <p:spPr bwMode="auto">
            <a:xfrm>
              <a:off x="4385733" y="4729189"/>
              <a:ext cx="7056" cy="17463"/>
            </a:xfrm>
            <a:prstGeom prst="rect">
              <a:avLst/>
            </a:prstGeom>
            <a:solidFill>
              <a:srgbClr val="FFFF00"/>
            </a:solidFill>
            <a:ln w="9525">
              <a:solidFill>
                <a:schemeClr val="tx1"/>
              </a:solidFill>
              <a:miter lim="800000"/>
              <a:headEnd/>
              <a:tailEnd/>
            </a:ln>
          </p:spPr>
          <p:txBody>
            <a:bodyPr/>
            <a:lstStyle/>
            <a:p>
              <a:pPr algn="ctr" eaLnBrk="0" hangingPunct="0"/>
              <a:endParaRPr lang="en-US"/>
            </a:p>
          </p:txBody>
        </p:sp>
        <p:sp>
          <p:nvSpPr>
            <p:cNvPr id="10267" name="Freeform 26"/>
            <p:cNvSpPr>
              <a:spLocks/>
            </p:cNvSpPr>
            <p:nvPr/>
          </p:nvSpPr>
          <p:spPr bwMode="auto">
            <a:xfrm>
              <a:off x="3896081" y="1798664"/>
              <a:ext cx="318911" cy="728663"/>
            </a:xfrm>
            <a:custGeom>
              <a:avLst/>
              <a:gdLst>
                <a:gd name="T0" fmla="*/ 2147483647 w 226"/>
                <a:gd name="T1" fmla="*/ 0 h 459"/>
                <a:gd name="T2" fmla="*/ 2147483647 w 226"/>
                <a:gd name="T3" fmla="*/ 2147483647 h 459"/>
                <a:gd name="T4" fmla="*/ 2147483647 w 226"/>
                <a:gd name="T5" fmla="*/ 2147483647 h 459"/>
                <a:gd name="T6" fmla="*/ 2147483647 w 226"/>
                <a:gd name="T7" fmla="*/ 2147483647 h 459"/>
                <a:gd name="T8" fmla="*/ 2147483647 w 226"/>
                <a:gd name="T9" fmla="*/ 2147483647 h 459"/>
                <a:gd name="T10" fmla="*/ 2147483647 w 226"/>
                <a:gd name="T11" fmla="*/ 2147483647 h 459"/>
                <a:gd name="T12" fmla="*/ 2147483647 w 226"/>
                <a:gd name="T13" fmla="*/ 2147483647 h 459"/>
                <a:gd name="T14" fmla="*/ 2147483647 w 226"/>
                <a:gd name="T15" fmla="*/ 2147483647 h 459"/>
                <a:gd name="T16" fmla="*/ 2147483647 w 226"/>
                <a:gd name="T17" fmla="*/ 2147483647 h 459"/>
                <a:gd name="T18" fmla="*/ 2147483647 w 226"/>
                <a:gd name="T19" fmla="*/ 2147483647 h 459"/>
                <a:gd name="T20" fmla="*/ 2147483647 w 226"/>
                <a:gd name="T21" fmla="*/ 2147483647 h 459"/>
                <a:gd name="T22" fmla="*/ 2147483647 w 226"/>
                <a:gd name="T23" fmla="*/ 2147483647 h 459"/>
                <a:gd name="T24" fmla="*/ 2147483647 w 226"/>
                <a:gd name="T25" fmla="*/ 2147483647 h 459"/>
                <a:gd name="T26" fmla="*/ 2147483647 w 226"/>
                <a:gd name="T27" fmla="*/ 2147483647 h 459"/>
                <a:gd name="T28" fmla="*/ 2147483647 w 226"/>
                <a:gd name="T29" fmla="*/ 2147483647 h 459"/>
                <a:gd name="T30" fmla="*/ 2147483647 w 226"/>
                <a:gd name="T31" fmla="*/ 2147483647 h 459"/>
                <a:gd name="T32" fmla="*/ 2147483647 w 226"/>
                <a:gd name="T33" fmla="*/ 2147483647 h 459"/>
                <a:gd name="T34" fmla="*/ 2147483647 w 226"/>
                <a:gd name="T35" fmla="*/ 2147483647 h 459"/>
                <a:gd name="T36" fmla="*/ 2147483647 w 226"/>
                <a:gd name="T37" fmla="*/ 2147483647 h 459"/>
                <a:gd name="T38" fmla="*/ 2147483647 w 226"/>
                <a:gd name="T39" fmla="*/ 2147483647 h 459"/>
                <a:gd name="T40" fmla="*/ 2147483647 w 226"/>
                <a:gd name="T41" fmla="*/ 2147483647 h 459"/>
                <a:gd name="T42" fmla="*/ 2147483647 w 226"/>
                <a:gd name="T43" fmla="*/ 2147483647 h 459"/>
                <a:gd name="T44" fmla="*/ 2147483647 w 226"/>
                <a:gd name="T45" fmla="*/ 2147483647 h 459"/>
                <a:gd name="T46" fmla="*/ 2147483647 w 226"/>
                <a:gd name="T47" fmla="*/ 2147483647 h 459"/>
                <a:gd name="T48" fmla="*/ 2147483647 w 226"/>
                <a:gd name="T49" fmla="*/ 2147483647 h 459"/>
                <a:gd name="T50" fmla="*/ 2147483647 w 226"/>
                <a:gd name="T51" fmla="*/ 2147483647 h 459"/>
                <a:gd name="T52" fmla="*/ 2147483647 w 226"/>
                <a:gd name="T53" fmla="*/ 2147483647 h 459"/>
                <a:gd name="T54" fmla="*/ 0 w 226"/>
                <a:gd name="T55" fmla="*/ 2147483647 h 459"/>
                <a:gd name="T56" fmla="*/ 2147483647 w 226"/>
                <a:gd name="T57" fmla="*/ 2147483647 h 459"/>
                <a:gd name="T58" fmla="*/ 2147483647 w 226"/>
                <a:gd name="T59" fmla="*/ 2147483647 h 459"/>
                <a:gd name="T60" fmla="*/ 2147483647 w 226"/>
                <a:gd name="T61" fmla="*/ 2147483647 h 459"/>
                <a:gd name="T62" fmla="*/ 2147483647 w 226"/>
                <a:gd name="T63" fmla="*/ 2147483647 h 45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26"/>
                <a:gd name="T97" fmla="*/ 0 h 459"/>
                <a:gd name="T98" fmla="*/ 226 w 226"/>
                <a:gd name="T99" fmla="*/ 459 h 45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26" h="459">
                  <a:moveTo>
                    <a:pt x="47" y="2"/>
                  </a:moveTo>
                  <a:lnTo>
                    <a:pt x="57" y="0"/>
                  </a:lnTo>
                  <a:lnTo>
                    <a:pt x="68" y="2"/>
                  </a:lnTo>
                  <a:lnTo>
                    <a:pt x="78" y="3"/>
                  </a:lnTo>
                  <a:lnTo>
                    <a:pt x="90" y="10"/>
                  </a:lnTo>
                  <a:lnTo>
                    <a:pt x="99" y="16"/>
                  </a:lnTo>
                  <a:lnTo>
                    <a:pt x="111" y="26"/>
                  </a:lnTo>
                  <a:lnTo>
                    <a:pt x="122" y="36"/>
                  </a:lnTo>
                  <a:lnTo>
                    <a:pt x="132" y="49"/>
                  </a:lnTo>
                  <a:lnTo>
                    <a:pt x="143" y="64"/>
                  </a:lnTo>
                  <a:lnTo>
                    <a:pt x="153" y="80"/>
                  </a:lnTo>
                  <a:lnTo>
                    <a:pt x="163" y="96"/>
                  </a:lnTo>
                  <a:lnTo>
                    <a:pt x="173" y="116"/>
                  </a:lnTo>
                  <a:lnTo>
                    <a:pt x="182" y="135"/>
                  </a:lnTo>
                  <a:lnTo>
                    <a:pt x="190" y="156"/>
                  </a:lnTo>
                  <a:lnTo>
                    <a:pt x="199" y="179"/>
                  </a:lnTo>
                  <a:lnTo>
                    <a:pt x="205" y="202"/>
                  </a:lnTo>
                  <a:lnTo>
                    <a:pt x="212" y="225"/>
                  </a:lnTo>
                  <a:lnTo>
                    <a:pt x="216" y="249"/>
                  </a:lnTo>
                  <a:lnTo>
                    <a:pt x="221" y="270"/>
                  </a:lnTo>
                  <a:lnTo>
                    <a:pt x="225" y="293"/>
                  </a:lnTo>
                  <a:lnTo>
                    <a:pt x="226" y="314"/>
                  </a:lnTo>
                  <a:lnTo>
                    <a:pt x="226" y="334"/>
                  </a:lnTo>
                  <a:lnTo>
                    <a:pt x="226" y="353"/>
                  </a:lnTo>
                  <a:lnTo>
                    <a:pt x="225" y="371"/>
                  </a:lnTo>
                  <a:lnTo>
                    <a:pt x="223" y="388"/>
                  </a:lnTo>
                  <a:lnTo>
                    <a:pt x="220" y="404"/>
                  </a:lnTo>
                  <a:lnTo>
                    <a:pt x="215" y="417"/>
                  </a:lnTo>
                  <a:lnTo>
                    <a:pt x="210" y="428"/>
                  </a:lnTo>
                  <a:lnTo>
                    <a:pt x="203" y="440"/>
                  </a:lnTo>
                  <a:lnTo>
                    <a:pt x="197" y="448"/>
                  </a:lnTo>
                  <a:lnTo>
                    <a:pt x="189" y="454"/>
                  </a:lnTo>
                  <a:lnTo>
                    <a:pt x="179" y="458"/>
                  </a:lnTo>
                  <a:lnTo>
                    <a:pt x="169" y="459"/>
                  </a:lnTo>
                  <a:lnTo>
                    <a:pt x="159" y="459"/>
                  </a:lnTo>
                  <a:lnTo>
                    <a:pt x="150" y="456"/>
                  </a:lnTo>
                  <a:lnTo>
                    <a:pt x="138" y="451"/>
                  </a:lnTo>
                  <a:lnTo>
                    <a:pt x="127" y="443"/>
                  </a:lnTo>
                  <a:lnTo>
                    <a:pt x="117" y="435"/>
                  </a:lnTo>
                  <a:lnTo>
                    <a:pt x="106" y="423"/>
                  </a:lnTo>
                  <a:lnTo>
                    <a:pt x="94" y="410"/>
                  </a:lnTo>
                  <a:lnTo>
                    <a:pt x="85" y="396"/>
                  </a:lnTo>
                  <a:lnTo>
                    <a:pt x="73" y="379"/>
                  </a:lnTo>
                  <a:lnTo>
                    <a:pt x="63" y="363"/>
                  </a:lnTo>
                  <a:lnTo>
                    <a:pt x="54" y="344"/>
                  </a:lnTo>
                  <a:lnTo>
                    <a:pt x="46" y="324"/>
                  </a:lnTo>
                  <a:lnTo>
                    <a:pt x="36" y="303"/>
                  </a:lnTo>
                  <a:lnTo>
                    <a:pt x="29" y="280"/>
                  </a:lnTo>
                  <a:lnTo>
                    <a:pt x="21" y="257"/>
                  </a:lnTo>
                  <a:lnTo>
                    <a:pt x="15" y="235"/>
                  </a:lnTo>
                  <a:lnTo>
                    <a:pt x="10" y="212"/>
                  </a:lnTo>
                  <a:lnTo>
                    <a:pt x="6" y="189"/>
                  </a:lnTo>
                  <a:lnTo>
                    <a:pt x="3" y="166"/>
                  </a:lnTo>
                  <a:lnTo>
                    <a:pt x="2" y="145"/>
                  </a:lnTo>
                  <a:lnTo>
                    <a:pt x="0" y="125"/>
                  </a:lnTo>
                  <a:lnTo>
                    <a:pt x="0" y="106"/>
                  </a:lnTo>
                  <a:lnTo>
                    <a:pt x="2" y="88"/>
                  </a:lnTo>
                  <a:lnTo>
                    <a:pt x="5" y="72"/>
                  </a:lnTo>
                  <a:lnTo>
                    <a:pt x="8" y="57"/>
                  </a:lnTo>
                  <a:lnTo>
                    <a:pt x="11" y="42"/>
                  </a:lnTo>
                  <a:lnTo>
                    <a:pt x="16" y="31"/>
                  </a:lnTo>
                  <a:lnTo>
                    <a:pt x="23" y="21"/>
                  </a:lnTo>
                  <a:lnTo>
                    <a:pt x="31" y="11"/>
                  </a:lnTo>
                  <a:lnTo>
                    <a:pt x="39" y="7"/>
                  </a:lnTo>
                  <a:lnTo>
                    <a:pt x="47" y="2"/>
                  </a:lnTo>
                  <a:close/>
                </a:path>
              </a:pathLst>
            </a:custGeom>
            <a:solidFill>
              <a:srgbClr val="FFFFFF"/>
            </a:solidFill>
            <a:ln w="9525">
              <a:solidFill>
                <a:schemeClr val="tx1"/>
              </a:solidFill>
              <a:round/>
              <a:headEnd/>
              <a:tailEnd/>
            </a:ln>
          </p:spPr>
          <p:txBody>
            <a:bodyPr/>
            <a:lstStyle/>
            <a:p>
              <a:endParaRPr lang="en-US"/>
            </a:p>
          </p:txBody>
        </p:sp>
        <p:sp>
          <p:nvSpPr>
            <p:cNvPr id="10268" name="Freeform 27"/>
            <p:cNvSpPr>
              <a:spLocks/>
            </p:cNvSpPr>
            <p:nvPr/>
          </p:nvSpPr>
          <p:spPr bwMode="auto">
            <a:xfrm>
              <a:off x="7899400" y="3675089"/>
              <a:ext cx="172156" cy="225425"/>
            </a:xfrm>
            <a:custGeom>
              <a:avLst/>
              <a:gdLst>
                <a:gd name="T0" fmla="*/ 2147483647 w 122"/>
                <a:gd name="T1" fmla="*/ 2147483647 h 142"/>
                <a:gd name="T2" fmla="*/ 2147483647 w 122"/>
                <a:gd name="T3" fmla="*/ 2147483647 h 142"/>
                <a:gd name="T4" fmla="*/ 2147483647 w 122"/>
                <a:gd name="T5" fmla="*/ 0 h 142"/>
                <a:gd name="T6" fmla="*/ 2147483647 w 122"/>
                <a:gd name="T7" fmla="*/ 2147483647 h 142"/>
                <a:gd name="T8" fmla="*/ 2147483647 w 122"/>
                <a:gd name="T9" fmla="*/ 2147483647 h 142"/>
                <a:gd name="T10" fmla="*/ 2147483647 w 122"/>
                <a:gd name="T11" fmla="*/ 2147483647 h 142"/>
                <a:gd name="T12" fmla="*/ 2147483647 w 122"/>
                <a:gd name="T13" fmla="*/ 2147483647 h 142"/>
                <a:gd name="T14" fmla="*/ 2147483647 w 122"/>
                <a:gd name="T15" fmla="*/ 2147483647 h 142"/>
                <a:gd name="T16" fmla="*/ 2147483647 w 122"/>
                <a:gd name="T17" fmla="*/ 2147483647 h 142"/>
                <a:gd name="T18" fmla="*/ 2147483647 w 122"/>
                <a:gd name="T19" fmla="*/ 2147483647 h 142"/>
                <a:gd name="T20" fmla="*/ 2147483647 w 122"/>
                <a:gd name="T21" fmla="*/ 2147483647 h 142"/>
                <a:gd name="T22" fmla="*/ 2147483647 w 122"/>
                <a:gd name="T23" fmla="*/ 2147483647 h 142"/>
                <a:gd name="T24" fmla="*/ 2147483647 w 122"/>
                <a:gd name="T25" fmla="*/ 2147483647 h 142"/>
                <a:gd name="T26" fmla="*/ 2147483647 w 122"/>
                <a:gd name="T27" fmla="*/ 2147483647 h 142"/>
                <a:gd name="T28" fmla="*/ 2147483647 w 122"/>
                <a:gd name="T29" fmla="*/ 2147483647 h 142"/>
                <a:gd name="T30" fmla="*/ 2147483647 w 122"/>
                <a:gd name="T31" fmla="*/ 2147483647 h 142"/>
                <a:gd name="T32" fmla="*/ 2147483647 w 122"/>
                <a:gd name="T33" fmla="*/ 2147483647 h 142"/>
                <a:gd name="T34" fmla="*/ 2147483647 w 122"/>
                <a:gd name="T35" fmla="*/ 2147483647 h 142"/>
                <a:gd name="T36" fmla="*/ 2147483647 w 122"/>
                <a:gd name="T37" fmla="*/ 2147483647 h 142"/>
                <a:gd name="T38" fmla="*/ 2147483647 w 122"/>
                <a:gd name="T39" fmla="*/ 2147483647 h 142"/>
                <a:gd name="T40" fmla="*/ 2147483647 w 122"/>
                <a:gd name="T41" fmla="*/ 2147483647 h 142"/>
                <a:gd name="T42" fmla="*/ 2147483647 w 122"/>
                <a:gd name="T43" fmla="*/ 2147483647 h 142"/>
                <a:gd name="T44" fmla="*/ 2147483647 w 122"/>
                <a:gd name="T45" fmla="*/ 2147483647 h 142"/>
                <a:gd name="T46" fmla="*/ 2147483647 w 122"/>
                <a:gd name="T47" fmla="*/ 2147483647 h 142"/>
                <a:gd name="T48" fmla="*/ 2147483647 w 122"/>
                <a:gd name="T49" fmla="*/ 2147483647 h 142"/>
                <a:gd name="T50" fmla="*/ 2147483647 w 122"/>
                <a:gd name="T51" fmla="*/ 2147483647 h 142"/>
                <a:gd name="T52" fmla="*/ 0 w 122"/>
                <a:gd name="T53" fmla="*/ 2147483647 h 142"/>
                <a:gd name="T54" fmla="*/ 0 w 122"/>
                <a:gd name="T55" fmla="*/ 2147483647 h 142"/>
                <a:gd name="T56" fmla="*/ 0 w 122"/>
                <a:gd name="T57" fmla="*/ 2147483647 h 142"/>
                <a:gd name="T58" fmla="*/ 2147483647 w 122"/>
                <a:gd name="T59" fmla="*/ 2147483647 h 142"/>
                <a:gd name="T60" fmla="*/ 2147483647 w 122"/>
                <a:gd name="T61" fmla="*/ 2147483647 h 142"/>
                <a:gd name="T62" fmla="*/ 2147483647 w 122"/>
                <a:gd name="T63" fmla="*/ 2147483647 h 142"/>
                <a:gd name="T64" fmla="*/ 2147483647 w 122"/>
                <a:gd name="T65" fmla="*/ 2147483647 h 1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2"/>
                <a:gd name="T100" fmla="*/ 0 h 142"/>
                <a:gd name="T101" fmla="*/ 122 w 122"/>
                <a:gd name="T102" fmla="*/ 142 h 1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2" h="142">
                  <a:moveTo>
                    <a:pt x="26" y="6"/>
                  </a:moveTo>
                  <a:lnTo>
                    <a:pt x="37" y="2"/>
                  </a:lnTo>
                  <a:lnTo>
                    <a:pt x="49" y="0"/>
                  </a:lnTo>
                  <a:lnTo>
                    <a:pt x="60" y="2"/>
                  </a:lnTo>
                  <a:lnTo>
                    <a:pt x="72" y="6"/>
                  </a:lnTo>
                  <a:lnTo>
                    <a:pt x="83" y="13"/>
                  </a:lnTo>
                  <a:lnTo>
                    <a:pt x="94" y="21"/>
                  </a:lnTo>
                  <a:lnTo>
                    <a:pt x="104" y="32"/>
                  </a:lnTo>
                  <a:lnTo>
                    <a:pt x="112" y="46"/>
                  </a:lnTo>
                  <a:lnTo>
                    <a:pt x="117" y="59"/>
                  </a:lnTo>
                  <a:lnTo>
                    <a:pt x="122" y="72"/>
                  </a:lnTo>
                  <a:lnTo>
                    <a:pt x="122" y="86"/>
                  </a:lnTo>
                  <a:lnTo>
                    <a:pt x="122" y="99"/>
                  </a:lnTo>
                  <a:lnTo>
                    <a:pt x="119" y="111"/>
                  </a:lnTo>
                  <a:lnTo>
                    <a:pt x="112" y="122"/>
                  </a:lnTo>
                  <a:lnTo>
                    <a:pt x="106" y="130"/>
                  </a:lnTo>
                  <a:lnTo>
                    <a:pt x="96" y="137"/>
                  </a:lnTo>
                  <a:lnTo>
                    <a:pt x="85" y="142"/>
                  </a:lnTo>
                  <a:lnTo>
                    <a:pt x="73" y="142"/>
                  </a:lnTo>
                  <a:lnTo>
                    <a:pt x="62" y="142"/>
                  </a:lnTo>
                  <a:lnTo>
                    <a:pt x="50" y="137"/>
                  </a:lnTo>
                  <a:lnTo>
                    <a:pt x="39" y="130"/>
                  </a:lnTo>
                  <a:lnTo>
                    <a:pt x="28" y="122"/>
                  </a:lnTo>
                  <a:lnTo>
                    <a:pt x="18" y="111"/>
                  </a:lnTo>
                  <a:lnTo>
                    <a:pt x="10" y="98"/>
                  </a:lnTo>
                  <a:lnTo>
                    <a:pt x="5" y="85"/>
                  </a:lnTo>
                  <a:lnTo>
                    <a:pt x="0" y="70"/>
                  </a:lnTo>
                  <a:lnTo>
                    <a:pt x="0" y="57"/>
                  </a:lnTo>
                  <a:lnTo>
                    <a:pt x="0" y="44"/>
                  </a:lnTo>
                  <a:lnTo>
                    <a:pt x="3" y="32"/>
                  </a:lnTo>
                  <a:lnTo>
                    <a:pt x="10" y="21"/>
                  </a:lnTo>
                  <a:lnTo>
                    <a:pt x="16" y="13"/>
                  </a:lnTo>
                  <a:lnTo>
                    <a:pt x="26" y="6"/>
                  </a:lnTo>
                  <a:close/>
                </a:path>
              </a:pathLst>
            </a:custGeom>
            <a:solidFill>
              <a:srgbClr val="FFFFFF"/>
            </a:solidFill>
            <a:ln w="9525">
              <a:solidFill>
                <a:schemeClr val="tx1"/>
              </a:solidFill>
              <a:round/>
              <a:headEnd/>
              <a:tailEnd/>
            </a:ln>
          </p:spPr>
          <p:txBody>
            <a:bodyPr/>
            <a:lstStyle/>
            <a:p>
              <a:endParaRPr lang="en-US"/>
            </a:p>
          </p:txBody>
        </p:sp>
        <p:sp>
          <p:nvSpPr>
            <p:cNvPr id="10269" name="Freeform 28"/>
            <p:cNvSpPr>
              <a:spLocks/>
            </p:cNvSpPr>
            <p:nvPr/>
          </p:nvSpPr>
          <p:spPr bwMode="auto">
            <a:xfrm>
              <a:off x="2290236" y="1879627"/>
              <a:ext cx="2084211" cy="1004887"/>
            </a:xfrm>
            <a:custGeom>
              <a:avLst/>
              <a:gdLst>
                <a:gd name="T0" fmla="*/ 2147483647 w 1477"/>
                <a:gd name="T1" fmla="*/ 2147483647 h 633"/>
                <a:gd name="T2" fmla="*/ 2147483647 w 1477"/>
                <a:gd name="T3" fmla="*/ 0 h 633"/>
                <a:gd name="T4" fmla="*/ 0 w 1477"/>
                <a:gd name="T5" fmla="*/ 2147483647 h 633"/>
                <a:gd name="T6" fmla="*/ 2147483647 w 1477"/>
                <a:gd name="T7" fmla="*/ 2147483647 h 633"/>
                <a:gd name="T8" fmla="*/ 2147483647 w 1477"/>
                <a:gd name="T9" fmla="*/ 2147483647 h 633"/>
                <a:gd name="T10" fmla="*/ 2147483647 w 1477"/>
                <a:gd name="T11" fmla="*/ 2147483647 h 633"/>
                <a:gd name="T12" fmla="*/ 0 60000 65536"/>
                <a:gd name="T13" fmla="*/ 0 60000 65536"/>
                <a:gd name="T14" fmla="*/ 0 60000 65536"/>
                <a:gd name="T15" fmla="*/ 0 60000 65536"/>
                <a:gd name="T16" fmla="*/ 0 60000 65536"/>
                <a:gd name="T17" fmla="*/ 0 60000 65536"/>
                <a:gd name="T18" fmla="*/ 0 w 1477"/>
                <a:gd name="T19" fmla="*/ 0 h 633"/>
                <a:gd name="T20" fmla="*/ 1477 w 1477"/>
                <a:gd name="T21" fmla="*/ 633 h 633"/>
              </a:gdLst>
              <a:ahLst/>
              <a:cxnLst>
                <a:cxn ang="T12">
                  <a:pos x="T0" y="T1"/>
                </a:cxn>
                <a:cxn ang="T13">
                  <a:pos x="T2" y="T3"/>
                </a:cxn>
                <a:cxn ang="T14">
                  <a:pos x="T4" y="T5"/>
                </a:cxn>
                <a:cxn ang="T15">
                  <a:pos x="T6" y="T7"/>
                </a:cxn>
                <a:cxn ang="T16">
                  <a:pos x="T8" y="T9"/>
                </a:cxn>
                <a:cxn ang="T17">
                  <a:pos x="T10" y="T11"/>
                </a:cxn>
              </a:cxnLst>
              <a:rect l="T18" t="T19" r="T20" b="T21"/>
              <a:pathLst>
                <a:path w="1477" h="633">
                  <a:moveTo>
                    <a:pt x="1475" y="4"/>
                  </a:moveTo>
                  <a:lnTo>
                    <a:pt x="1472" y="0"/>
                  </a:lnTo>
                  <a:lnTo>
                    <a:pt x="0" y="625"/>
                  </a:lnTo>
                  <a:lnTo>
                    <a:pt x="3" y="633"/>
                  </a:lnTo>
                  <a:lnTo>
                    <a:pt x="1477" y="9"/>
                  </a:lnTo>
                  <a:lnTo>
                    <a:pt x="1475" y="4"/>
                  </a:lnTo>
                  <a:close/>
                </a:path>
              </a:pathLst>
            </a:custGeom>
            <a:solidFill>
              <a:srgbClr val="FFFFFF"/>
            </a:solidFill>
            <a:ln w="9525">
              <a:solidFill>
                <a:schemeClr val="tx1"/>
              </a:solidFill>
              <a:round/>
              <a:headEnd/>
              <a:tailEnd/>
            </a:ln>
          </p:spPr>
          <p:txBody>
            <a:bodyPr/>
            <a:lstStyle/>
            <a:p>
              <a:endParaRPr lang="en-US"/>
            </a:p>
          </p:txBody>
        </p:sp>
        <p:sp>
          <p:nvSpPr>
            <p:cNvPr id="10270" name="Freeform 29"/>
            <p:cNvSpPr>
              <a:spLocks/>
            </p:cNvSpPr>
            <p:nvPr/>
          </p:nvSpPr>
          <p:spPr bwMode="auto">
            <a:xfrm>
              <a:off x="1371602" y="2592414"/>
              <a:ext cx="922867" cy="322263"/>
            </a:xfrm>
            <a:custGeom>
              <a:avLst/>
              <a:gdLst>
                <a:gd name="T0" fmla="*/ 2147483647 w 654"/>
                <a:gd name="T1" fmla="*/ 2147483647 h 203"/>
                <a:gd name="T2" fmla="*/ 2147483647 w 654"/>
                <a:gd name="T3" fmla="*/ 2147483647 h 203"/>
                <a:gd name="T4" fmla="*/ 2147483647 w 654"/>
                <a:gd name="T5" fmla="*/ 2147483647 h 203"/>
                <a:gd name="T6" fmla="*/ 2147483647 w 654"/>
                <a:gd name="T7" fmla="*/ 2147483647 h 203"/>
                <a:gd name="T8" fmla="*/ 2147483647 w 654"/>
                <a:gd name="T9" fmla="*/ 2147483647 h 203"/>
                <a:gd name="T10" fmla="*/ 2147483647 w 654"/>
                <a:gd name="T11" fmla="*/ 2147483647 h 203"/>
                <a:gd name="T12" fmla="*/ 2147483647 w 654"/>
                <a:gd name="T13" fmla="*/ 2147483647 h 203"/>
                <a:gd name="T14" fmla="*/ 2147483647 w 654"/>
                <a:gd name="T15" fmla="*/ 2147483647 h 203"/>
                <a:gd name="T16" fmla="*/ 2147483647 w 654"/>
                <a:gd name="T17" fmla="*/ 2147483647 h 203"/>
                <a:gd name="T18" fmla="*/ 2147483647 w 654"/>
                <a:gd name="T19" fmla="*/ 2147483647 h 203"/>
                <a:gd name="T20" fmla="*/ 2147483647 w 654"/>
                <a:gd name="T21" fmla="*/ 2147483647 h 203"/>
                <a:gd name="T22" fmla="*/ 2147483647 w 654"/>
                <a:gd name="T23" fmla="*/ 2147483647 h 203"/>
                <a:gd name="T24" fmla="*/ 2147483647 w 654"/>
                <a:gd name="T25" fmla="*/ 2147483647 h 203"/>
                <a:gd name="T26" fmla="*/ 2147483647 w 654"/>
                <a:gd name="T27" fmla="*/ 2147483647 h 203"/>
                <a:gd name="T28" fmla="*/ 2147483647 w 654"/>
                <a:gd name="T29" fmla="*/ 2147483647 h 203"/>
                <a:gd name="T30" fmla="*/ 2147483647 w 654"/>
                <a:gd name="T31" fmla="*/ 2147483647 h 203"/>
                <a:gd name="T32" fmla="*/ 2147483647 w 654"/>
                <a:gd name="T33" fmla="*/ 2147483647 h 203"/>
                <a:gd name="T34" fmla="*/ 2147483647 w 654"/>
                <a:gd name="T35" fmla="*/ 2147483647 h 203"/>
                <a:gd name="T36" fmla="*/ 2147483647 w 654"/>
                <a:gd name="T37" fmla="*/ 2147483647 h 203"/>
                <a:gd name="T38" fmla="*/ 2147483647 w 654"/>
                <a:gd name="T39" fmla="*/ 2147483647 h 203"/>
                <a:gd name="T40" fmla="*/ 2147483647 w 654"/>
                <a:gd name="T41" fmla="*/ 2147483647 h 203"/>
                <a:gd name="T42" fmla="*/ 2147483647 w 654"/>
                <a:gd name="T43" fmla="*/ 2147483647 h 203"/>
                <a:gd name="T44" fmla="*/ 0 w 654"/>
                <a:gd name="T45" fmla="*/ 2147483647 h 203"/>
                <a:gd name="T46" fmla="*/ 2147483647 w 654"/>
                <a:gd name="T47" fmla="*/ 0 h 203"/>
                <a:gd name="T48" fmla="*/ 2147483647 w 654"/>
                <a:gd name="T49" fmla="*/ 2147483647 h 203"/>
                <a:gd name="T50" fmla="*/ 2147483647 w 654"/>
                <a:gd name="T51" fmla="*/ 2147483647 h 203"/>
                <a:gd name="T52" fmla="*/ 2147483647 w 654"/>
                <a:gd name="T53" fmla="*/ 2147483647 h 203"/>
                <a:gd name="T54" fmla="*/ 2147483647 w 654"/>
                <a:gd name="T55" fmla="*/ 2147483647 h 203"/>
                <a:gd name="T56" fmla="*/ 2147483647 w 654"/>
                <a:gd name="T57" fmla="*/ 2147483647 h 203"/>
                <a:gd name="T58" fmla="*/ 2147483647 w 654"/>
                <a:gd name="T59" fmla="*/ 2147483647 h 203"/>
                <a:gd name="T60" fmla="*/ 2147483647 w 654"/>
                <a:gd name="T61" fmla="*/ 2147483647 h 203"/>
                <a:gd name="T62" fmla="*/ 2147483647 w 654"/>
                <a:gd name="T63" fmla="*/ 2147483647 h 203"/>
                <a:gd name="T64" fmla="*/ 2147483647 w 654"/>
                <a:gd name="T65" fmla="*/ 2147483647 h 203"/>
                <a:gd name="T66" fmla="*/ 2147483647 w 654"/>
                <a:gd name="T67" fmla="*/ 2147483647 h 203"/>
                <a:gd name="T68" fmla="*/ 2147483647 w 654"/>
                <a:gd name="T69" fmla="*/ 2147483647 h 203"/>
                <a:gd name="T70" fmla="*/ 2147483647 w 654"/>
                <a:gd name="T71" fmla="*/ 2147483647 h 203"/>
                <a:gd name="T72" fmla="*/ 2147483647 w 654"/>
                <a:gd name="T73" fmla="*/ 2147483647 h 203"/>
                <a:gd name="T74" fmla="*/ 2147483647 w 654"/>
                <a:gd name="T75" fmla="*/ 2147483647 h 203"/>
                <a:gd name="T76" fmla="*/ 2147483647 w 654"/>
                <a:gd name="T77" fmla="*/ 2147483647 h 203"/>
                <a:gd name="T78" fmla="*/ 2147483647 w 654"/>
                <a:gd name="T79" fmla="*/ 2147483647 h 203"/>
                <a:gd name="T80" fmla="*/ 2147483647 w 654"/>
                <a:gd name="T81" fmla="*/ 2147483647 h 203"/>
                <a:gd name="T82" fmla="*/ 2147483647 w 654"/>
                <a:gd name="T83" fmla="*/ 2147483647 h 203"/>
                <a:gd name="T84" fmla="*/ 2147483647 w 654"/>
                <a:gd name="T85" fmla="*/ 2147483647 h 203"/>
                <a:gd name="T86" fmla="*/ 2147483647 w 654"/>
                <a:gd name="T87" fmla="*/ 2147483647 h 203"/>
                <a:gd name="T88" fmla="*/ 2147483647 w 654"/>
                <a:gd name="T89" fmla="*/ 2147483647 h 203"/>
                <a:gd name="T90" fmla="*/ 2147483647 w 654"/>
                <a:gd name="T91" fmla="*/ 2147483647 h 203"/>
                <a:gd name="T92" fmla="*/ 2147483647 w 654"/>
                <a:gd name="T93" fmla="*/ 2147483647 h 20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54"/>
                <a:gd name="T142" fmla="*/ 0 h 203"/>
                <a:gd name="T143" fmla="*/ 654 w 654"/>
                <a:gd name="T144" fmla="*/ 203 h 20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54" h="203">
                  <a:moveTo>
                    <a:pt x="651" y="174"/>
                  </a:moveTo>
                  <a:lnTo>
                    <a:pt x="611" y="182"/>
                  </a:lnTo>
                  <a:lnTo>
                    <a:pt x="570" y="187"/>
                  </a:lnTo>
                  <a:lnTo>
                    <a:pt x="532" y="192"/>
                  </a:lnTo>
                  <a:lnTo>
                    <a:pt x="495" y="194"/>
                  </a:lnTo>
                  <a:lnTo>
                    <a:pt x="459" y="194"/>
                  </a:lnTo>
                  <a:lnTo>
                    <a:pt x="425" y="192"/>
                  </a:lnTo>
                  <a:lnTo>
                    <a:pt x="392" y="190"/>
                  </a:lnTo>
                  <a:lnTo>
                    <a:pt x="362" y="185"/>
                  </a:lnTo>
                  <a:lnTo>
                    <a:pt x="332" y="181"/>
                  </a:lnTo>
                  <a:lnTo>
                    <a:pt x="303" y="174"/>
                  </a:lnTo>
                  <a:lnTo>
                    <a:pt x="275" y="168"/>
                  </a:lnTo>
                  <a:lnTo>
                    <a:pt x="251" y="159"/>
                  </a:lnTo>
                  <a:lnTo>
                    <a:pt x="226" y="151"/>
                  </a:lnTo>
                  <a:lnTo>
                    <a:pt x="202" y="141"/>
                  </a:lnTo>
                  <a:lnTo>
                    <a:pt x="181" y="132"/>
                  </a:lnTo>
                  <a:lnTo>
                    <a:pt x="161" y="122"/>
                  </a:lnTo>
                  <a:lnTo>
                    <a:pt x="124" y="101"/>
                  </a:lnTo>
                  <a:lnTo>
                    <a:pt x="93" y="80"/>
                  </a:lnTo>
                  <a:lnTo>
                    <a:pt x="65" y="58"/>
                  </a:lnTo>
                  <a:lnTo>
                    <a:pt x="44" y="41"/>
                  </a:lnTo>
                  <a:lnTo>
                    <a:pt x="16" y="11"/>
                  </a:lnTo>
                  <a:lnTo>
                    <a:pt x="0" y="8"/>
                  </a:lnTo>
                  <a:lnTo>
                    <a:pt x="7" y="0"/>
                  </a:lnTo>
                  <a:lnTo>
                    <a:pt x="8" y="19"/>
                  </a:lnTo>
                  <a:lnTo>
                    <a:pt x="38" y="47"/>
                  </a:lnTo>
                  <a:lnTo>
                    <a:pt x="59" y="67"/>
                  </a:lnTo>
                  <a:lnTo>
                    <a:pt x="86" y="88"/>
                  </a:lnTo>
                  <a:lnTo>
                    <a:pt x="119" y="109"/>
                  </a:lnTo>
                  <a:lnTo>
                    <a:pt x="156" y="130"/>
                  </a:lnTo>
                  <a:lnTo>
                    <a:pt x="176" y="141"/>
                  </a:lnTo>
                  <a:lnTo>
                    <a:pt x="199" y="151"/>
                  </a:lnTo>
                  <a:lnTo>
                    <a:pt x="222" y="161"/>
                  </a:lnTo>
                  <a:lnTo>
                    <a:pt x="248" y="169"/>
                  </a:lnTo>
                  <a:lnTo>
                    <a:pt x="274" y="177"/>
                  </a:lnTo>
                  <a:lnTo>
                    <a:pt x="301" y="184"/>
                  </a:lnTo>
                  <a:lnTo>
                    <a:pt x="329" y="190"/>
                  </a:lnTo>
                  <a:lnTo>
                    <a:pt x="360" y="197"/>
                  </a:lnTo>
                  <a:lnTo>
                    <a:pt x="391" y="200"/>
                  </a:lnTo>
                  <a:lnTo>
                    <a:pt x="425" y="203"/>
                  </a:lnTo>
                  <a:lnTo>
                    <a:pt x="459" y="203"/>
                  </a:lnTo>
                  <a:lnTo>
                    <a:pt x="495" y="203"/>
                  </a:lnTo>
                  <a:lnTo>
                    <a:pt x="532" y="202"/>
                  </a:lnTo>
                  <a:lnTo>
                    <a:pt x="571" y="198"/>
                  </a:lnTo>
                  <a:lnTo>
                    <a:pt x="612" y="192"/>
                  </a:lnTo>
                  <a:lnTo>
                    <a:pt x="654" y="185"/>
                  </a:lnTo>
                  <a:lnTo>
                    <a:pt x="651" y="174"/>
                  </a:lnTo>
                  <a:close/>
                </a:path>
              </a:pathLst>
            </a:custGeom>
            <a:solidFill>
              <a:srgbClr val="FFFFFF"/>
            </a:solidFill>
            <a:ln w="9525">
              <a:solidFill>
                <a:schemeClr val="tx1"/>
              </a:solidFill>
              <a:round/>
              <a:headEnd/>
              <a:tailEnd/>
            </a:ln>
          </p:spPr>
          <p:txBody>
            <a:bodyPr/>
            <a:lstStyle/>
            <a:p>
              <a:endParaRPr lang="en-US"/>
            </a:p>
          </p:txBody>
        </p:sp>
        <p:sp>
          <p:nvSpPr>
            <p:cNvPr id="10271" name="Freeform 30"/>
            <p:cNvSpPr>
              <a:spLocks/>
            </p:cNvSpPr>
            <p:nvPr/>
          </p:nvSpPr>
          <p:spPr bwMode="auto">
            <a:xfrm>
              <a:off x="2242259" y="2078064"/>
              <a:ext cx="2125133" cy="379413"/>
            </a:xfrm>
            <a:custGeom>
              <a:avLst/>
              <a:gdLst>
                <a:gd name="T0" fmla="*/ 2147483647 w 1506"/>
                <a:gd name="T1" fmla="*/ 2147483647 h 239"/>
                <a:gd name="T2" fmla="*/ 2147483647 w 1506"/>
                <a:gd name="T3" fmla="*/ 2147483647 h 239"/>
                <a:gd name="T4" fmla="*/ 2147483647 w 1506"/>
                <a:gd name="T5" fmla="*/ 2147483647 h 239"/>
                <a:gd name="T6" fmla="*/ 2147483647 w 1506"/>
                <a:gd name="T7" fmla="*/ 0 h 239"/>
                <a:gd name="T8" fmla="*/ 0 w 1506"/>
                <a:gd name="T9" fmla="*/ 2147483647 h 239"/>
                <a:gd name="T10" fmla="*/ 2147483647 w 1506"/>
                <a:gd name="T11" fmla="*/ 2147483647 h 239"/>
                <a:gd name="T12" fmla="*/ 0 60000 65536"/>
                <a:gd name="T13" fmla="*/ 0 60000 65536"/>
                <a:gd name="T14" fmla="*/ 0 60000 65536"/>
                <a:gd name="T15" fmla="*/ 0 60000 65536"/>
                <a:gd name="T16" fmla="*/ 0 60000 65536"/>
                <a:gd name="T17" fmla="*/ 0 60000 65536"/>
                <a:gd name="T18" fmla="*/ 0 w 1506"/>
                <a:gd name="T19" fmla="*/ 0 h 239"/>
                <a:gd name="T20" fmla="*/ 1506 w 1506"/>
                <a:gd name="T21" fmla="*/ 239 h 239"/>
              </a:gdLst>
              <a:ahLst/>
              <a:cxnLst>
                <a:cxn ang="T12">
                  <a:pos x="T0" y="T1"/>
                </a:cxn>
                <a:cxn ang="T13">
                  <a:pos x="T2" y="T3"/>
                </a:cxn>
                <a:cxn ang="T14">
                  <a:pos x="T4" y="T5"/>
                </a:cxn>
                <a:cxn ang="T15">
                  <a:pos x="T6" y="T7"/>
                </a:cxn>
                <a:cxn ang="T16">
                  <a:pos x="T8" y="T9"/>
                </a:cxn>
                <a:cxn ang="T17">
                  <a:pos x="T10" y="T11"/>
                </a:cxn>
              </a:cxnLst>
              <a:rect l="T18" t="T19" r="T20" b="T21"/>
              <a:pathLst>
                <a:path w="1506" h="239">
                  <a:moveTo>
                    <a:pt x="2" y="234"/>
                  </a:moveTo>
                  <a:lnTo>
                    <a:pt x="2" y="239"/>
                  </a:lnTo>
                  <a:lnTo>
                    <a:pt x="1506" y="11"/>
                  </a:lnTo>
                  <a:lnTo>
                    <a:pt x="1504" y="0"/>
                  </a:lnTo>
                  <a:lnTo>
                    <a:pt x="0" y="229"/>
                  </a:lnTo>
                  <a:lnTo>
                    <a:pt x="2" y="234"/>
                  </a:lnTo>
                  <a:close/>
                </a:path>
              </a:pathLst>
            </a:custGeom>
            <a:solidFill>
              <a:srgbClr val="FFFFFF"/>
            </a:solidFill>
            <a:ln w="9525">
              <a:solidFill>
                <a:schemeClr val="tx1"/>
              </a:solidFill>
              <a:round/>
              <a:headEnd/>
              <a:tailEnd/>
            </a:ln>
          </p:spPr>
          <p:txBody>
            <a:bodyPr/>
            <a:lstStyle/>
            <a:p>
              <a:endParaRPr lang="en-US"/>
            </a:p>
          </p:txBody>
        </p:sp>
        <p:sp>
          <p:nvSpPr>
            <p:cNvPr id="10272" name="Freeform 31"/>
            <p:cNvSpPr>
              <a:spLocks/>
            </p:cNvSpPr>
            <p:nvPr/>
          </p:nvSpPr>
          <p:spPr bwMode="auto">
            <a:xfrm>
              <a:off x="2929467" y="2486047"/>
              <a:ext cx="1384300" cy="1560512"/>
            </a:xfrm>
            <a:custGeom>
              <a:avLst/>
              <a:gdLst>
                <a:gd name="T0" fmla="*/ 2147483647 w 981"/>
                <a:gd name="T1" fmla="*/ 2147483647 h 983"/>
                <a:gd name="T2" fmla="*/ 2147483647 w 981"/>
                <a:gd name="T3" fmla="*/ 2147483647 h 983"/>
                <a:gd name="T4" fmla="*/ 2147483647 w 981"/>
                <a:gd name="T5" fmla="*/ 2147483647 h 983"/>
                <a:gd name="T6" fmla="*/ 2147483647 w 981"/>
                <a:gd name="T7" fmla="*/ 2147483647 h 983"/>
                <a:gd name="T8" fmla="*/ 2147483647 w 981"/>
                <a:gd name="T9" fmla="*/ 2147483647 h 983"/>
                <a:gd name="T10" fmla="*/ 2147483647 w 981"/>
                <a:gd name="T11" fmla="*/ 2147483647 h 983"/>
                <a:gd name="T12" fmla="*/ 2147483647 w 981"/>
                <a:gd name="T13" fmla="*/ 2147483647 h 983"/>
                <a:gd name="T14" fmla="*/ 2147483647 w 981"/>
                <a:gd name="T15" fmla="*/ 2147483647 h 983"/>
                <a:gd name="T16" fmla="*/ 2147483647 w 981"/>
                <a:gd name="T17" fmla="*/ 2147483647 h 983"/>
                <a:gd name="T18" fmla="*/ 2147483647 w 981"/>
                <a:gd name="T19" fmla="*/ 2147483647 h 983"/>
                <a:gd name="T20" fmla="*/ 2147483647 w 981"/>
                <a:gd name="T21" fmla="*/ 2147483647 h 983"/>
                <a:gd name="T22" fmla="*/ 2147483647 w 981"/>
                <a:gd name="T23" fmla="*/ 2147483647 h 983"/>
                <a:gd name="T24" fmla="*/ 2147483647 w 981"/>
                <a:gd name="T25" fmla="*/ 2147483647 h 983"/>
                <a:gd name="T26" fmla="*/ 2147483647 w 981"/>
                <a:gd name="T27" fmla="*/ 2147483647 h 983"/>
                <a:gd name="T28" fmla="*/ 2147483647 w 981"/>
                <a:gd name="T29" fmla="*/ 2147483647 h 983"/>
                <a:gd name="T30" fmla="*/ 2147483647 w 981"/>
                <a:gd name="T31" fmla="*/ 2147483647 h 983"/>
                <a:gd name="T32" fmla="*/ 2147483647 w 981"/>
                <a:gd name="T33" fmla="*/ 0 h 983"/>
                <a:gd name="T34" fmla="*/ 2147483647 w 981"/>
                <a:gd name="T35" fmla="*/ 2147483647 h 983"/>
                <a:gd name="T36" fmla="*/ 2147483647 w 981"/>
                <a:gd name="T37" fmla="*/ 2147483647 h 983"/>
                <a:gd name="T38" fmla="*/ 2147483647 w 981"/>
                <a:gd name="T39" fmla="*/ 2147483647 h 983"/>
                <a:gd name="T40" fmla="*/ 2147483647 w 981"/>
                <a:gd name="T41" fmla="*/ 2147483647 h 983"/>
                <a:gd name="T42" fmla="*/ 2147483647 w 981"/>
                <a:gd name="T43" fmla="*/ 2147483647 h 983"/>
                <a:gd name="T44" fmla="*/ 2147483647 w 981"/>
                <a:gd name="T45" fmla="*/ 2147483647 h 983"/>
                <a:gd name="T46" fmla="*/ 2147483647 w 981"/>
                <a:gd name="T47" fmla="*/ 2147483647 h 983"/>
                <a:gd name="T48" fmla="*/ 2147483647 w 981"/>
                <a:gd name="T49" fmla="*/ 2147483647 h 983"/>
                <a:gd name="T50" fmla="*/ 2147483647 w 981"/>
                <a:gd name="T51" fmla="*/ 2147483647 h 983"/>
                <a:gd name="T52" fmla="*/ 2147483647 w 981"/>
                <a:gd name="T53" fmla="*/ 2147483647 h 983"/>
                <a:gd name="T54" fmla="*/ 2147483647 w 981"/>
                <a:gd name="T55" fmla="*/ 2147483647 h 983"/>
                <a:gd name="T56" fmla="*/ 2147483647 w 981"/>
                <a:gd name="T57" fmla="*/ 2147483647 h 983"/>
                <a:gd name="T58" fmla="*/ 2147483647 w 981"/>
                <a:gd name="T59" fmla="*/ 2147483647 h 983"/>
                <a:gd name="T60" fmla="*/ 2147483647 w 981"/>
                <a:gd name="T61" fmla="*/ 2147483647 h 983"/>
                <a:gd name="T62" fmla="*/ 2147483647 w 981"/>
                <a:gd name="T63" fmla="*/ 2147483647 h 983"/>
                <a:gd name="T64" fmla="*/ 0 w 981"/>
                <a:gd name="T65" fmla="*/ 2147483647 h 98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81"/>
                <a:gd name="T100" fmla="*/ 0 h 983"/>
                <a:gd name="T101" fmla="*/ 981 w 981"/>
                <a:gd name="T102" fmla="*/ 983 h 98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81" h="983">
                  <a:moveTo>
                    <a:pt x="0" y="983"/>
                  </a:moveTo>
                  <a:lnTo>
                    <a:pt x="49" y="982"/>
                  </a:lnTo>
                  <a:lnTo>
                    <a:pt x="99" y="978"/>
                  </a:lnTo>
                  <a:lnTo>
                    <a:pt x="148" y="972"/>
                  </a:lnTo>
                  <a:lnTo>
                    <a:pt x="197" y="964"/>
                  </a:lnTo>
                  <a:lnTo>
                    <a:pt x="244" y="952"/>
                  </a:lnTo>
                  <a:lnTo>
                    <a:pt x="291" y="939"/>
                  </a:lnTo>
                  <a:lnTo>
                    <a:pt x="337" y="923"/>
                  </a:lnTo>
                  <a:lnTo>
                    <a:pt x="381" y="905"/>
                  </a:lnTo>
                  <a:lnTo>
                    <a:pt x="425" y="886"/>
                  </a:lnTo>
                  <a:lnTo>
                    <a:pt x="467" y="865"/>
                  </a:lnTo>
                  <a:lnTo>
                    <a:pt x="508" y="840"/>
                  </a:lnTo>
                  <a:lnTo>
                    <a:pt x="548" y="814"/>
                  </a:lnTo>
                  <a:lnTo>
                    <a:pt x="586" y="788"/>
                  </a:lnTo>
                  <a:lnTo>
                    <a:pt x="623" y="759"/>
                  </a:lnTo>
                  <a:lnTo>
                    <a:pt x="659" y="728"/>
                  </a:lnTo>
                  <a:lnTo>
                    <a:pt x="693" y="695"/>
                  </a:lnTo>
                  <a:lnTo>
                    <a:pt x="726" y="661"/>
                  </a:lnTo>
                  <a:lnTo>
                    <a:pt x="757" y="625"/>
                  </a:lnTo>
                  <a:lnTo>
                    <a:pt x="786" y="588"/>
                  </a:lnTo>
                  <a:lnTo>
                    <a:pt x="814" y="549"/>
                  </a:lnTo>
                  <a:lnTo>
                    <a:pt x="840" y="510"/>
                  </a:lnTo>
                  <a:lnTo>
                    <a:pt x="862" y="469"/>
                  </a:lnTo>
                  <a:lnTo>
                    <a:pt x="884" y="427"/>
                  </a:lnTo>
                  <a:lnTo>
                    <a:pt x="905" y="383"/>
                  </a:lnTo>
                  <a:lnTo>
                    <a:pt x="921" y="337"/>
                  </a:lnTo>
                  <a:lnTo>
                    <a:pt x="937" y="292"/>
                  </a:lnTo>
                  <a:lnTo>
                    <a:pt x="950" y="246"/>
                  </a:lnTo>
                  <a:lnTo>
                    <a:pt x="962" y="199"/>
                  </a:lnTo>
                  <a:lnTo>
                    <a:pt x="970" y="150"/>
                  </a:lnTo>
                  <a:lnTo>
                    <a:pt x="976" y="101"/>
                  </a:lnTo>
                  <a:lnTo>
                    <a:pt x="980" y="51"/>
                  </a:lnTo>
                  <a:lnTo>
                    <a:pt x="981" y="0"/>
                  </a:lnTo>
                  <a:lnTo>
                    <a:pt x="970" y="0"/>
                  </a:lnTo>
                  <a:lnTo>
                    <a:pt x="968" y="51"/>
                  </a:lnTo>
                  <a:lnTo>
                    <a:pt x="965" y="99"/>
                  </a:lnTo>
                  <a:lnTo>
                    <a:pt x="958" y="148"/>
                  </a:lnTo>
                  <a:lnTo>
                    <a:pt x="950" y="195"/>
                  </a:lnTo>
                  <a:lnTo>
                    <a:pt x="939" y="243"/>
                  </a:lnTo>
                  <a:lnTo>
                    <a:pt x="926" y="288"/>
                  </a:lnTo>
                  <a:lnTo>
                    <a:pt x="911" y="334"/>
                  </a:lnTo>
                  <a:lnTo>
                    <a:pt x="893" y="378"/>
                  </a:lnTo>
                  <a:lnTo>
                    <a:pt x="874" y="420"/>
                  </a:lnTo>
                  <a:lnTo>
                    <a:pt x="853" y="462"/>
                  </a:lnTo>
                  <a:lnTo>
                    <a:pt x="828" y="503"/>
                  </a:lnTo>
                  <a:lnTo>
                    <a:pt x="804" y="542"/>
                  </a:lnTo>
                  <a:lnTo>
                    <a:pt x="776" y="581"/>
                  </a:lnTo>
                  <a:lnTo>
                    <a:pt x="747" y="617"/>
                  </a:lnTo>
                  <a:lnTo>
                    <a:pt x="718" y="653"/>
                  </a:lnTo>
                  <a:lnTo>
                    <a:pt x="685" y="687"/>
                  </a:lnTo>
                  <a:lnTo>
                    <a:pt x="651" y="718"/>
                  </a:lnTo>
                  <a:lnTo>
                    <a:pt x="617" y="749"/>
                  </a:lnTo>
                  <a:lnTo>
                    <a:pt x="579" y="778"/>
                  </a:lnTo>
                  <a:lnTo>
                    <a:pt x="542" y="806"/>
                  </a:lnTo>
                  <a:lnTo>
                    <a:pt x="501" y="830"/>
                  </a:lnTo>
                  <a:lnTo>
                    <a:pt x="460" y="853"/>
                  </a:lnTo>
                  <a:lnTo>
                    <a:pt x="420" y="876"/>
                  </a:lnTo>
                  <a:lnTo>
                    <a:pt x="376" y="895"/>
                  </a:lnTo>
                  <a:lnTo>
                    <a:pt x="332" y="912"/>
                  </a:lnTo>
                  <a:lnTo>
                    <a:pt x="288" y="928"/>
                  </a:lnTo>
                  <a:lnTo>
                    <a:pt x="241" y="941"/>
                  </a:lnTo>
                  <a:lnTo>
                    <a:pt x="195" y="952"/>
                  </a:lnTo>
                  <a:lnTo>
                    <a:pt x="146" y="961"/>
                  </a:lnTo>
                  <a:lnTo>
                    <a:pt x="97" y="967"/>
                  </a:lnTo>
                  <a:lnTo>
                    <a:pt x="49" y="970"/>
                  </a:lnTo>
                  <a:lnTo>
                    <a:pt x="0" y="972"/>
                  </a:lnTo>
                  <a:lnTo>
                    <a:pt x="0" y="983"/>
                  </a:lnTo>
                  <a:close/>
                </a:path>
              </a:pathLst>
            </a:custGeom>
            <a:solidFill>
              <a:srgbClr val="FFFFFF"/>
            </a:solidFill>
            <a:ln w="9525">
              <a:noFill/>
              <a:round/>
              <a:headEnd/>
              <a:tailEnd/>
            </a:ln>
          </p:spPr>
          <p:txBody>
            <a:bodyPr/>
            <a:lstStyle/>
            <a:p>
              <a:endParaRPr lang="en-US"/>
            </a:p>
          </p:txBody>
        </p:sp>
        <p:sp>
          <p:nvSpPr>
            <p:cNvPr id="10273" name="Freeform 32"/>
            <p:cNvSpPr>
              <a:spLocks/>
            </p:cNvSpPr>
            <p:nvPr/>
          </p:nvSpPr>
          <p:spPr bwMode="auto">
            <a:xfrm>
              <a:off x="1780825" y="3346477"/>
              <a:ext cx="1148644" cy="700087"/>
            </a:xfrm>
            <a:custGeom>
              <a:avLst/>
              <a:gdLst>
                <a:gd name="T0" fmla="*/ 2147483647 w 814"/>
                <a:gd name="T1" fmla="*/ 2147483647 h 441"/>
                <a:gd name="T2" fmla="*/ 2147483647 w 814"/>
                <a:gd name="T3" fmla="*/ 2147483647 h 441"/>
                <a:gd name="T4" fmla="*/ 2147483647 w 814"/>
                <a:gd name="T5" fmla="*/ 2147483647 h 441"/>
                <a:gd name="T6" fmla="*/ 2147483647 w 814"/>
                <a:gd name="T7" fmla="*/ 2147483647 h 441"/>
                <a:gd name="T8" fmla="*/ 2147483647 w 814"/>
                <a:gd name="T9" fmla="*/ 2147483647 h 441"/>
                <a:gd name="T10" fmla="*/ 2147483647 w 814"/>
                <a:gd name="T11" fmla="*/ 2147483647 h 441"/>
                <a:gd name="T12" fmla="*/ 2147483647 w 814"/>
                <a:gd name="T13" fmla="*/ 2147483647 h 441"/>
                <a:gd name="T14" fmla="*/ 2147483647 w 814"/>
                <a:gd name="T15" fmla="*/ 2147483647 h 441"/>
                <a:gd name="T16" fmla="*/ 2147483647 w 814"/>
                <a:gd name="T17" fmla="*/ 2147483647 h 441"/>
                <a:gd name="T18" fmla="*/ 2147483647 w 814"/>
                <a:gd name="T19" fmla="*/ 2147483647 h 441"/>
                <a:gd name="T20" fmla="*/ 2147483647 w 814"/>
                <a:gd name="T21" fmla="*/ 2147483647 h 441"/>
                <a:gd name="T22" fmla="*/ 2147483647 w 814"/>
                <a:gd name="T23" fmla="*/ 2147483647 h 441"/>
                <a:gd name="T24" fmla="*/ 2147483647 w 814"/>
                <a:gd name="T25" fmla="*/ 2147483647 h 441"/>
                <a:gd name="T26" fmla="*/ 2147483647 w 814"/>
                <a:gd name="T27" fmla="*/ 2147483647 h 441"/>
                <a:gd name="T28" fmla="*/ 2147483647 w 814"/>
                <a:gd name="T29" fmla="*/ 2147483647 h 441"/>
                <a:gd name="T30" fmla="*/ 2147483647 w 814"/>
                <a:gd name="T31" fmla="*/ 2147483647 h 441"/>
                <a:gd name="T32" fmla="*/ 2147483647 w 814"/>
                <a:gd name="T33" fmla="*/ 2147483647 h 441"/>
                <a:gd name="T34" fmla="*/ 2147483647 w 814"/>
                <a:gd name="T35" fmla="*/ 2147483647 h 441"/>
                <a:gd name="T36" fmla="*/ 2147483647 w 814"/>
                <a:gd name="T37" fmla="*/ 2147483647 h 441"/>
                <a:gd name="T38" fmla="*/ 2147483647 w 814"/>
                <a:gd name="T39" fmla="*/ 2147483647 h 441"/>
                <a:gd name="T40" fmla="*/ 2147483647 w 814"/>
                <a:gd name="T41" fmla="*/ 2147483647 h 441"/>
                <a:gd name="T42" fmla="*/ 2147483647 w 814"/>
                <a:gd name="T43" fmla="*/ 2147483647 h 441"/>
                <a:gd name="T44" fmla="*/ 2147483647 w 814"/>
                <a:gd name="T45" fmla="*/ 2147483647 h 441"/>
                <a:gd name="T46" fmla="*/ 2147483647 w 814"/>
                <a:gd name="T47" fmla="*/ 2147483647 h 441"/>
                <a:gd name="T48" fmla="*/ 2147483647 w 814"/>
                <a:gd name="T49" fmla="*/ 2147483647 h 441"/>
                <a:gd name="T50" fmla="*/ 2147483647 w 814"/>
                <a:gd name="T51" fmla="*/ 2147483647 h 441"/>
                <a:gd name="T52" fmla="*/ 2147483647 w 814"/>
                <a:gd name="T53" fmla="*/ 2147483647 h 441"/>
                <a:gd name="T54" fmla="*/ 2147483647 w 814"/>
                <a:gd name="T55" fmla="*/ 2147483647 h 441"/>
                <a:gd name="T56" fmla="*/ 2147483647 w 814"/>
                <a:gd name="T57" fmla="*/ 2147483647 h 441"/>
                <a:gd name="T58" fmla="*/ 2147483647 w 814"/>
                <a:gd name="T59" fmla="*/ 2147483647 h 441"/>
                <a:gd name="T60" fmla="*/ 2147483647 w 814"/>
                <a:gd name="T61" fmla="*/ 2147483647 h 441"/>
                <a:gd name="T62" fmla="*/ 2147483647 w 814"/>
                <a:gd name="T63" fmla="*/ 2147483647 h 441"/>
                <a:gd name="T64" fmla="*/ 2147483647 w 814"/>
                <a:gd name="T65" fmla="*/ 0 h 44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14"/>
                <a:gd name="T100" fmla="*/ 0 h 441"/>
                <a:gd name="T101" fmla="*/ 814 w 814"/>
                <a:gd name="T102" fmla="*/ 441 h 44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14" h="441">
                  <a:moveTo>
                    <a:pt x="0" y="7"/>
                  </a:moveTo>
                  <a:lnTo>
                    <a:pt x="18" y="31"/>
                  </a:lnTo>
                  <a:lnTo>
                    <a:pt x="34" y="56"/>
                  </a:lnTo>
                  <a:lnTo>
                    <a:pt x="54" y="78"/>
                  </a:lnTo>
                  <a:lnTo>
                    <a:pt x="72" y="101"/>
                  </a:lnTo>
                  <a:lnTo>
                    <a:pt x="91" y="122"/>
                  </a:lnTo>
                  <a:lnTo>
                    <a:pt x="112" y="143"/>
                  </a:lnTo>
                  <a:lnTo>
                    <a:pt x="133" y="165"/>
                  </a:lnTo>
                  <a:lnTo>
                    <a:pt x="155" y="186"/>
                  </a:lnTo>
                  <a:lnTo>
                    <a:pt x="176" y="205"/>
                  </a:lnTo>
                  <a:lnTo>
                    <a:pt x="198" y="223"/>
                  </a:lnTo>
                  <a:lnTo>
                    <a:pt x="221" y="241"/>
                  </a:lnTo>
                  <a:lnTo>
                    <a:pt x="246" y="259"/>
                  </a:lnTo>
                  <a:lnTo>
                    <a:pt x="270" y="275"/>
                  </a:lnTo>
                  <a:lnTo>
                    <a:pt x="294" y="292"/>
                  </a:lnTo>
                  <a:lnTo>
                    <a:pt x="321" y="308"/>
                  </a:lnTo>
                  <a:lnTo>
                    <a:pt x="347" y="323"/>
                  </a:lnTo>
                  <a:lnTo>
                    <a:pt x="373" y="336"/>
                  </a:lnTo>
                  <a:lnTo>
                    <a:pt x="399" y="349"/>
                  </a:lnTo>
                  <a:lnTo>
                    <a:pt x="426" y="362"/>
                  </a:lnTo>
                  <a:lnTo>
                    <a:pt x="454" y="373"/>
                  </a:lnTo>
                  <a:lnTo>
                    <a:pt x="482" y="383"/>
                  </a:lnTo>
                  <a:lnTo>
                    <a:pt x="511" y="393"/>
                  </a:lnTo>
                  <a:lnTo>
                    <a:pt x="539" y="402"/>
                  </a:lnTo>
                  <a:lnTo>
                    <a:pt x="568" y="410"/>
                  </a:lnTo>
                  <a:lnTo>
                    <a:pt x="597" y="417"/>
                  </a:lnTo>
                  <a:lnTo>
                    <a:pt x="628" y="423"/>
                  </a:lnTo>
                  <a:lnTo>
                    <a:pt x="657" y="428"/>
                  </a:lnTo>
                  <a:lnTo>
                    <a:pt x="688" y="433"/>
                  </a:lnTo>
                  <a:lnTo>
                    <a:pt x="719" y="436"/>
                  </a:lnTo>
                  <a:lnTo>
                    <a:pt x="750" y="440"/>
                  </a:lnTo>
                  <a:lnTo>
                    <a:pt x="781" y="441"/>
                  </a:lnTo>
                  <a:lnTo>
                    <a:pt x="814" y="441"/>
                  </a:lnTo>
                  <a:lnTo>
                    <a:pt x="814" y="430"/>
                  </a:lnTo>
                  <a:lnTo>
                    <a:pt x="781" y="428"/>
                  </a:lnTo>
                  <a:lnTo>
                    <a:pt x="750" y="427"/>
                  </a:lnTo>
                  <a:lnTo>
                    <a:pt x="721" y="425"/>
                  </a:lnTo>
                  <a:lnTo>
                    <a:pt x="690" y="422"/>
                  </a:lnTo>
                  <a:lnTo>
                    <a:pt x="659" y="417"/>
                  </a:lnTo>
                  <a:lnTo>
                    <a:pt x="630" y="412"/>
                  </a:lnTo>
                  <a:lnTo>
                    <a:pt x="600" y="406"/>
                  </a:lnTo>
                  <a:lnTo>
                    <a:pt x="571" y="399"/>
                  </a:lnTo>
                  <a:lnTo>
                    <a:pt x="542" y="391"/>
                  </a:lnTo>
                  <a:lnTo>
                    <a:pt x="514" y="381"/>
                  </a:lnTo>
                  <a:lnTo>
                    <a:pt x="487" y="373"/>
                  </a:lnTo>
                  <a:lnTo>
                    <a:pt x="459" y="362"/>
                  </a:lnTo>
                  <a:lnTo>
                    <a:pt x="431" y="350"/>
                  </a:lnTo>
                  <a:lnTo>
                    <a:pt x="404" y="339"/>
                  </a:lnTo>
                  <a:lnTo>
                    <a:pt x="378" y="326"/>
                  </a:lnTo>
                  <a:lnTo>
                    <a:pt x="351" y="311"/>
                  </a:lnTo>
                  <a:lnTo>
                    <a:pt x="325" y="298"/>
                  </a:lnTo>
                  <a:lnTo>
                    <a:pt x="301" y="282"/>
                  </a:lnTo>
                  <a:lnTo>
                    <a:pt x="277" y="266"/>
                  </a:lnTo>
                  <a:lnTo>
                    <a:pt x="252" y="249"/>
                  </a:lnTo>
                  <a:lnTo>
                    <a:pt x="229" y="233"/>
                  </a:lnTo>
                  <a:lnTo>
                    <a:pt x="207" y="215"/>
                  </a:lnTo>
                  <a:lnTo>
                    <a:pt x="184" y="196"/>
                  </a:lnTo>
                  <a:lnTo>
                    <a:pt x="163" y="176"/>
                  </a:lnTo>
                  <a:lnTo>
                    <a:pt x="140" y="156"/>
                  </a:lnTo>
                  <a:lnTo>
                    <a:pt x="120" y="135"/>
                  </a:lnTo>
                  <a:lnTo>
                    <a:pt x="101" y="114"/>
                  </a:lnTo>
                  <a:lnTo>
                    <a:pt x="81" y="93"/>
                  </a:lnTo>
                  <a:lnTo>
                    <a:pt x="62" y="70"/>
                  </a:lnTo>
                  <a:lnTo>
                    <a:pt x="44" y="47"/>
                  </a:lnTo>
                  <a:lnTo>
                    <a:pt x="26" y="25"/>
                  </a:lnTo>
                  <a:lnTo>
                    <a:pt x="10" y="0"/>
                  </a:lnTo>
                  <a:lnTo>
                    <a:pt x="0" y="7"/>
                  </a:lnTo>
                  <a:close/>
                </a:path>
              </a:pathLst>
            </a:custGeom>
            <a:solidFill>
              <a:srgbClr val="FFFFFF"/>
            </a:solidFill>
            <a:ln w="9525">
              <a:noFill/>
              <a:round/>
              <a:headEnd/>
              <a:tailEnd/>
            </a:ln>
          </p:spPr>
          <p:txBody>
            <a:bodyPr/>
            <a:lstStyle/>
            <a:p>
              <a:endParaRPr lang="en-US"/>
            </a:p>
          </p:txBody>
        </p:sp>
        <p:sp>
          <p:nvSpPr>
            <p:cNvPr id="10274" name="Freeform 33"/>
            <p:cNvSpPr>
              <a:spLocks/>
            </p:cNvSpPr>
            <p:nvPr/>
          </p:nvSpPr>
          <p:spPr bwMode="auto">
            <a:xfrm>
              <a:off x="4061178" y="1617687"/>
              <a:ext cx="32456" cy="41275"/>
            </a:xfrm>
            <a:custGeom>
              <a:avLst/>
              <a:gdLst>
                <a:gd name="T0" fmla="*/ 2147483647 w 23"/>
                <a:gd name="T1" fmla="*/ 2147483647 h 26"/>
                <a:gd name="T2" fmla="*/ 2147483647 w 23"/>
                <a:gd name="T3" fmla="*/ 2147483647 h 26"/>
                <a:gd name="T4" fmla="*/ 0 w 23"/>
                <a:gd name="T5" fmla="*/ 2147483647 h 26"/>
                <a:gd name="T6" fmla="*/ 2147483647 w 23"/>
                <a:gd name="T7" fmla="*/ 0 h 26"/>
                <a:gd name="T8" fmla="*/ 2147483647 w 23"/>
                <a:gd name="T9" fmla="*/ 2147483647 h 26"/>
                <a:gd name="T10" fmla="*/ 0 60000 65536"/>
                <a:gd name="T11" fmla="*/ 0 60000 65536"/>
                <a:gd name="T12" fmla="*/ 0 60000 65536"/>
                <a:gd name="T13" fmla="*/ 0 60000 65536"/>
                <a:gd name="T14" fmla="*/ 0 60000 65536"/>
                <a:gd name="T15" fmla="*/ 0 w 23"/>
                <a:gd name="T16" fmla="*/ 0 h 26"/>
                <a:gd name="T17" fmla="*/ 23 w 23"/>
                <a:gd name="T18" fmla="*/ 26 h 26"/>
              </a:gdLst>
              <a:ahLst/>
              <a:cxnLst>
                <a:cxn ang="T10">
                  <a:pos x="T0" y="T1"/>
                </a:cxn>
                <a:cxn ang="T11">
                  <a:pos x="T2" y="T3"/>
                </a:cxn>
                <a:cxn ang="T12">
                  <a:pos x="T4" y="T5"/>
                </a:cxn>
                <a:cxn ang="T13">
                  <a:pos x="T6" y="T7"/>
                </a:cxn>
                <a:cxn ang="T14">
                  <a:pos x="T8" y="T9"/>
                </a:cxn>
              </a:cxnLst>
              <a:rect l="T15" t="T16" r="T17" b="T18"/>
              <a:pathLst>
                <a:path w="23" h="26">
                  <a:moveTo>
                    <a:pt x="23" y="20"/>
                  </a:moveTo>
                  <a:lnTo>
                    <a:pt x="13" y="26"/>
                  </a:lnTo>
                  <a:lnTo>
                    <a:pt x="0" y="7"/>
                  </a:lnTo>
                  <a:lnTo>
                    <a:pt x="10" y="0"/>
                  </a:lnTo>
                  <a:lnTo>
                    <a:pt x="23" y="20"/>
                  </a:lnTo>
                  <a:close/>
                </a:path>
              </a:pathLst>
            </a:custGeom>
            <a:solidFill>
              <a:srgbClr val="FFFFFF"/>
            </a:solidFill>
            <a:ln w="9525">
              <a:solidFill>
                <a:schemeClr val="tx1"/>
              </a:solidFill>
              <a:round/>
              <a:headEnd/>
              <a:tailEnd/>
            </a:ln>
          </p:spPr>
          <p:txBody>
            <a:bodyPr/>
            <a:lstStyle/>
            <a:p>
              <a:endParaRPr lang="en-US"/>
            </a:p>
          </p:txBody>
        </p:sp>
        <p:sp>
          <p:nvSpPr>
            <p:cNvPr id="10275" name="Freeform 34"/>
            <p:cNvSpPr>
              <a:spLocks/>
            </p:cNvSpPr>
            <p:nvPr/>
          </p:nvSpPr>
          <p:spPr bwMode="auto">
            <a:xfrm>
              <a:off x="4107747" y="1695477"/>
              <a:ext cx="29633" cy="41275"/>
            </a:xfrm>
            <a:custGeom>
              <a:avLst/>
              <a:gdLst>
                <a:gd name="T0" fmla="*/ 2147483647 w 21"/>
                <a:gd name="T1" fmla="*/ 2147483647 h 26"/>
                <a:gd name="T2" fmla="*/ 2147483647 w 21"/>
                <a:gd name="T3" fmla="*/ 2147483647 h 26"/>
                <a:gd name="T4" fmla="*/ 2147483647 w 21"/>
                <a:gd name="T5" fmla="*/ 0 h 26"/>
                <a:gd name="T6" fmla="*/ 0 w 21"/>
                <a:gd name="T7" fmla="*/ 2147483647 h 26"/>
                <a:gd name="T8" fmla="*/ 2147483647 w 21"/>
                <a:gd name="T9" fmla="*/ 2147483647 h 26"/>
                <a:gd name="T10" fmla="*/ 2147483647 w 21"/>
                <a:gd name="T11" fmla="*/ 2147483647 h 26"/>
                <a:gd name="T12" fmla="*/ 2147483647 w 21"/>
                <a:gd name="T13" fmla="*/ 2147483647 h 26"/>
                <a:gd name="T14" fmla="*/ 0 60000 65536"/>
                <a:gd name="T15" fmla="*/ 0 60000 65536"/>
                <a:gd name="T16" fmla="*/ 0 60000 65536"/>
                <a:gd name="T17" fmla="*/ 0 60000 65536"/>
                <a:gd name="T18" fmla="*/ 0 60000 65536"/>
                <a:gd name="T19" fmla="*/ 0 60000 65536"/>
                <a:gd name="T20" fmla="*/ 0 60000 65536"/>
                <a:gd name="T21" fmla="*/ 0 w 21"/>
                <a:gd name="T22" fmla="*/ 0 h 26"/>
                <a:gd name="T23" fmla="*/ 21 w 21"/>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26">
                  <a:moveTo>
                    <a:pt x="21" y="21"/>
                  </a:moveTo>
                  <a:lnTo>
                    <a:pt x="16" y="11"/>
                  </a:lnTo>
                  <a:lnTo>
                    <a:pt x="9" y="0"/>
                  </a:lnTo>
                  <a:lnTo>
                    <a:pt x="0" y="7"/>
                  </a:lnTo>
                  <a:lnTo>
                    <a:pt x="5" y="16"/>
                  </a:lnTo>
                  <a:lnTo>
                    <a:pt x="11" y="26"/>
                  </a:lnTo>
                  <a:lnTo>
                    <a:pt x="21" y="21"/>
                  </a:lnTo>
                  <a:close/>
                </a:path>
              </a:pathLst>
            </a:custGeom>
            <a:solidFill>
              <a:srgbClr val="FFFFFF"/>
            </a:solidFill>
            <a:ln w="9525">
              <a:solidFill>
                <a:schemeClr val="tx1"/>
              </a:solidFill>
              <a:round/>
              <a:headEnd/>
              <a:tailEnd/>
            </a:ln>
          </p:spPr>
          <p:txBody>
            <a:bodyPr/>
            <a:lstStyle/>
            <a:p>
              <a:endParaRPr lang="en-US"/>
            </a:p>
          </p:txBody>
        </p:sp>
        <p:sp>
          <p:nvSpPr>
            <p:cNvPr id="10276" name="Freeform 35"/>
            <p:cNvSpPr>
              <a:spLocks/>
            </p:cNvSpPr>
            <p:nvPr/>
          </p:nvSpPr>
          <p:spPr bwMode="auto">
            <a:xfrm>
              <a:off x="4145845" y="1778027"/>
              <a:ext cx="31044" cy="41275"/>
            </a:xfrm>
            <a:custGeom>
              <a:avLst/>
              <a:gdLst>
                <a:gd name="T0" fmla="*/ 2147483647 w 22"/>
                <a:gd name="T1" fmla="*/ 2147483647 h 26"/>
                <a:gd name="T2" fmla="*/ 2147483647 w 22"/>
                <a:gd name="T3" fmla="*/ 2147483647 h 26"/>
                <a:gd name="T4" fmla="*/ 0 w 22"/>
                <a:gd name="T5" fmla="*/ 2147483647 h 26"/>
                <a:gd name="T6" fmla="*/ 2147483647 w 22"/>
                <a:gd name="T7" fmla="*/ 0 h 26"/>
                <a:gd name="T8" fmla="*/ 2147483647 w 22"/>
                <a:gd name="T9" fmla="*/ 2147483647 h 26"/>
                <a:gd name="T10" fmla="*/ 0 60000 65536"/>
                <a:gd name="T11" fmla="*/ 0 60000 65536"/>
                <a:gd name="T12" fmla="*/ 0 60000 65536"/>
                <a:gd name="T13" fmla="*/ 0 60000 65536"/>
                <a:gd name="T14" fmla="*/ 0 60000 65536"/>
                <a:gd name="T15" fmla="*/ 0 w 22"/>
                <a:gd name="T16" fmla="*/ 0 h 26"/>
                <a:gd name="T17" fmla="*/ 22 w 22"/>
                <a:gd name="T18" fmla="*/ 26 h 26"/>
              </a:gdLst>
              <a:ahLst/>
              <a:cxnLst>
                <a:cxn ang="T10">
                  <a:pos x="T0" y="T1"/>
                </a:cxn>
                <a:cxn ang="T11">
                  <a:pos x="T2" y="T3"/>
                </a:cxn>
                <a:cxn ang="T12">
                  <a:pos x="T4" y="T5"/>
                </a:cxn>
                <a:cxn ang="T13">
                  <a:pos x="T6" y="T7"/>
                </a:cxn>
                <a:cxn ang="T14">
                  <a:pos x="T8" y="T9"/>
                </a:cxn>
              </a:cxnLst>
              <a:rect l="T15" t="T16" r="T17" b="T18"/>
              <a:pathLst>
                <a:path w="22" h="26">
                  <a:moveTo>
                    <a:pt x="22" y="20"/>
                  </a:moveTo>
                  <a:lnTo>
                    <a:pt x="10" y="26"/>
                  </a:lnTo>
                  <a:lnTo>
                    <a:pt x="0" y="5"/>
                  </a:lnTo>
                  <a:lnTo>
                    <a:pt x="10" y="0"/>
                  </a:lnTo>
                  <a:lnTo>
                    <a:pt x="22" y="20"/>
                  </a:lnTo>
                  <a:close/>
                </a:path>
              </a:pathLst>
            </a:custGeom>
            <a:solidFill>
              <a:srgbClr val="FFFFFF"/>
            </a:solidFill>
            <a:ln w="9525">
              <a:solidFill>
                <a:schemeClr val="tx1"/>
              </a:solidFill>
              <a:round/>
              <a:headEnd/>
              <a:tailEnd/>
            </a:ln>
          </p:spPr>
          <p:txBody>
            <a:bodyPr/>
            <a:lstStyle/>
            <a:p>
              <a:endParaRPr lang="en-US"/>
            </a:p>
          </p:txBody>
        </p:sp>
        <p:sp>
          <p:nvSpPr>
            <p:cNvPr id="10277" name="Freeform 36"/>
            <p:cNvSpPr>
              <a:spLocks/>
            </p:cNvSpPr>
            <p:nvPr/>
          </p:nvSpPr>
          <p:spPr bwMode="auto">
            <a:xfrm>
              <a:off x="4181123" y="1860577"/>
              <a:ext cx="26811" cy="41275"/>
            </a:xfrm>
            <a:custGeom>
              <a:avLst/>
              <a:gdLst>
                <a:gd name="T0" fmla="*/ 2147483647 w 19"/>
                <a:gd name="T1" fmla="*/ 2147483647 h 26"/>
                <a:gd name="T2" fmla="*/ 2147483647 w 19"/>
                <a:gd name="T3" fmla="*/ 2147483647 h 26"/>
                <a:gd name="T4" fmla="*/ 2147483647 w 19"/>
                <a:gd name="T5" fmla="*/ 0 h 26"/>
                <a:gd name="T6" fmla="*/ 0 w 19"/>
                <a:gd name="T7" fmla="*/ 2147483647 h 26"/>
                <a:gd name="T8" fmla="*/ 2147483647 w 19"/>
                <a:gd name="T9" fmla="*/ 2147483647 h 26"/>
                <a:gd name="T10" fmla="*/ 2147483647 w 19"/>
                <a:gd name="T11" fmla="*/ 2147483647 h 26"/>
                <a:gd name="T12" fmla="*/ 2147483647 w 19"/>
                <a:gd name="T13" fmla="*/ 2147483647 h 26"/>
                <a:gd name="T14" fmla="*/ 0 60000 65536"/>
                <a:gd name="T15" fmla="*/ 0 60000 65536"/>
                <a:gd name="T16" fmla="*/ 0 60000 65536"/>
                <a:gd name="T17" fmla="*/ 0 60000 65536"/>
                <a:gd name="T18" fmla="*/ 0 60000 65536"/>
                <a:gd name="T19" fmla="*/ 0 60000 65536"/>
                <a:gd name="T20" fmla="*/ 0 60000 65536"/>
                <a:gd name="T21" fmla="*/ 0 w 19"/>
                <a:gd name="T22" fmla="*/ 0 h 26"/>
                <a:gd name="T23" fmla="*/ 19 w 19"/>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 h="26">
                  <a:moveTo>
                    <a:pt x="19" y="21"/>
                  </a:moveTo>
                  <a:lnTo>
                    <a:pt x="11" y="2"/>
                  </a:lnTo>
                  <a:lnTo>
                    <a:pt x="11" y="0"/>
                  </a:lnTo>
                  <a:lnTo>
                    <a:pt x="0" y="5"/>
                  </a:lnTo>
                  <a:lnTo>
                    <a:pt x="1" y="7"/>
                  </a:lnTo>
                  <a:lnTo>
                    <a:pt x="10" y="26"/>
                  </a:lnTo>
                  <a:lnTo>
                    <a:pt x="19" y="21"/>
                  </a:lnTo>
                  <a:close/>
                </a:path>
              </a:pathLst>
            </a:custGeom>
            <a:solidFill>
              <a:srgbClr val="FFFFFF"/>
            </a:solidFill>
            <a:ln w="9525">
              <a:solidFill>
                <a:schemeClr val="tx1"/>
              </a:solidFill>
              <a:round/>
              <a:headEnd/>
              <a:tailEnd/>
            </a:ln>
          </p:spPr>
          <p:txBody>
            <a:bodyPr/>
            <a:lstStyle/>
            <a:p>
              <a:endParaRPr lang="en-US"/>
            </a:p>
          </p:txBody>
        </p:sp>
        <p:sp>
          <p:nvSpPr>
            <p:cNvPr id="10278" name="Freeform 37"/>
            <p:cNvSpPr>
              <a:spLocks/>
            </p:cNvSpPr>
            <p:nvPr/>
          </p:nvSpPr>
          <p:spPr bwMode="auto">
            <a:xfrm>
              <a:off x="4213578" y="1949477"/>
              <a:ext cx="25400" cy="41275"/>
            </a:xfrm>
            <a:custGeom>
              <a:avLst/>
              <a:gdLst>
                <a:gd name="T0" fmla="*/ 2147483647 w 18"/>
                <a:gd name="T1" fmla="*/ 2147483647 h 26"/>
                <a:gd name="T2" fmla="*/ 2147483647 w 18"/>
                <a:gd name="T3" fmla="*/ 2147483647 h 26"/>
                <a:gd name="T4" fmla="*/ 2147483647 w 18"/>
                <a:gd name="T5" fmla="*/ 0 h 26"/>
                <a:gd name="T6" fmla="*/ 0 w 18"/>
                <a:gd name="T7" fmla="*/ 2147483647 h 26"/>
                <a:gd name="T8" fmla="*/ 2147483647 w 18"/>
                <a:gd name="T9" fmla="*/ 2147483647 h 26"/>
                <a:gd name="T10" fmla="*/ 2147483647 w 18"/>
                <a:gd name="T11" fmla="*/ 2147483647 h 26"/>
                <a:gd name="T12" fmla="*/ 2147483647 w 18"/>
                <a:gd name="T13" fmla="*/ 2147483647 h 26"/>
                <a:gd name="T14" fmla="*/ 0 60000 65536"/>
                <a:gd name="T15" fmla="*/ 0 60000 65536"/>
                <a:gd name="T16" fmla="*/ 0 60000 65536"/>
                <a:gd name="T17" fmla="*/ 0 60000 65536"/>
                <a:gd name="T18" fmla="*/ 0 60000 65536"/>
                <a:gd name="T19" fmla="*/ 0 60000 65536"/>
                <a:gd name="T20" fmla="*/ 0 60000 65536"/>
                <a:gd name="T21" fmla="*/ 0 w 18"/>
                <a:gd name="T22" fmla="*/ 0 h 26"/>
                <a:gd name="T23" fmla="*/ 18 w 18"/>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26">
                  <a:moveTo>
                    <a:pt x="18" y="21"/>
                  </a:moveTo>
                  <a:lnTo>
                    <a:pt x="16" y="14"/>
                  </a:lnTo>
                  <a:lnTo>
                    <a:pt x="9" y="0"/>
                  </a:lnTo>
                  <a:lnTo>
                    <a:pt x="0" y="3"/>
                  </a:lnTo>
                  <a:lnTo>
                    <a:pt x="4" y="17"/>
                  </a:lnTo>
                  <a:lnTo>
                    <a:pt x="8" y="26"/>
                  </a:lnTo>
                  <a:lnTo>
                    <a:pt x="18" y="21"/>
                  </a:lnTo>
                  <a:close/>
                </a:path>
              </a:pathLst>
            </a:custGeom>
            <a:solidFill>
              <a:srgbClr val="FFFFFF"/>
            </a:solidFill>
            <a:ln w="9525">
              <a:solidFill>
                <a:schemeClr val="tx1"/>
              </a:solidFill>
              <a:round/>
              <a:headEnd/>
              <a:tailEnd/>
            </a:ln>
          </p:spPr>
          <p:txBody>
            <a:bodyPr/>
            <a:lstStyle/>
            <a:p>
              <a:endParaRPr lang="en-US"/>
            </a:p>
          </p:txBody>
        </p:sp>
        <p:sp>
          <p:nvSpPr>
            <p:cNvPr id="10279" name="Freeform 38"/>
            <p:cNvSpPr>
              <a:spLocks/>
            </p:cNvSpPr>
            <p:nvPr/>
          </p:nvSpPr>
          <p:spPr bwMode="auto">
            <a:xfrm>
              <a:off x="4238980" y="2036789"/>
              <a:ext cx="23989" cy="41275"/>
            </a:xfrm>
            <a:custGeom>
              <a:avLst/>
              <a:gdLst>
                <a:gd name="T0" fmla="*/ 2147483647 w 17"/>
                <a:gd name="T1" fmla="*/ 2147483647 h 26"/>
                <a:gd name="T2" fmla="*/ 2147483647 w 17"/>
                <a:gd name="T3" fmla="*/ 2147483647 h 26"/>
                <a:gd name="T4" fmla="*/ 0 w 17"/>
                <a:gd name="T5" fmla="*/ 2147483647 h 26"/>
                <a:gd name="T6" fmla="*/ 2147483647 w 17"/>
                <a:gd name="T7" fmla="*/ 0 h 26"/>
                <a:gd name="T8" fmla="*/ 2147483647 w 17"/>
                <a:gd name="T9" fmla="*/ 2147483647 h 26"/>
                <a:gd name="T10" fmla="*/ 0 60000 65536"/>
                <a:gd name="T11" fmla="*/ 0 60000 65536"/>
                <a:gd name="T12" fmla="*/ 0 60000 65536"/>
                <a:gd name="T13" fmla="*/ 0 60000 65536"/>
                <a:gd name="T14" fmla="*/ 0 60000 65536"/>
                <a:gd name="T15" fmla="*/ 0 w 17"/>
                <a:gd name="T16" fmla="*/ 0 h 26"/>
                <a:gd name="T17" fmla="*/ 17 w 17"/>
                <a:gd name="T18" fmla="*/ 26 h 26"/>
              </a:gdLst>
              <a:ahLst/>
              <a:cxnLst>
                <a:cxn ang="T10">
                  <a:pos x="T0" y="T1"/>
                </a:cxn>
                <a:cxn ang="T11">
                  <a:pos x="T2" y="T3"/>
                </a:cxn>
                <a:cxn ang="T12">
                  <a:pos x="T4" y="T5"/>
                </a:cxn>
                <a:cxn ang="T13">
                  <a:pos x="T6" y="T7"/>
                </a:cxn>
                <a:cxn ang="T14">
                  <a:pos x="T8" y="T9"/>
                </a:cxn>
              </a:cxnLst>
              <a:rect l="T15" t="T16" r="T17" b="T18"/>
              <a:pathLst>
                <a:path w="17" h="26">
                  <a:moveTo>
                    <a:pt x="17" y="23"/>
                  </a:moveTo>
                  <a:lnTo>
                    <a:pt x="6" y="26"/>
                  </a:lnTo>
                  <a:lnTo>
                    <a:pt x="0" y="3"/>
                  </a:lnTo>
                  <a:lnTo>
                    <a:pt x="11" y="0"/>
                  </a:lnTo>
                  <a:lnTo>
                    <a:pt x="17" y="23"/>
                  </a:lnTo>
                  <a:close/>
                </a:path>
              </a:pathLst>
            </a:custGeom>
            <a:solidFill>
              <a:srgbClr val="FFFFFF"/>
            </a:solidFill>
            <a:ln w="9525">
              <a:solidFill>
                <a:schemeClr val="tx1"/>
              </a:solidFill>
              <a:round/>
              <a:headEnd/>
              <a:tailEnd/>
            </a:ln>
          </p:spPr>
          <p:txBody>
            <a:bodyPr/>
            <a:lstStyle/>
            <a:p>
              <a:endParaRPr lang="en-US"/>
            </a:p>
          </p:txBody>
        </p:sp>
        <p:sp>
          <p:nvSpPr>
            <p:cNvPr id="10280" name="Freeform 39"/>
            <p:cNvSpPr>
              <a:spLocks/>
            </p:cNvSpPr>
            <p:nvPr/>
          </p:nvSpPr>
          <p:spPr bwMode="auto">
            <a:xfrm>
              <a:off x="4261555" y="2127272"/>
              <a:ext cx="22578" cy="38100"/>
            </a:xfrm>
            <a:custGeom>
              <a:avLst/>
              <a:gdLst>
                <a:gd name="T0" fmla="*/ 2147483647 w 16"/>
                <a:gd name="T1" fmla="*/ 2147483647 h 24"/>
                <a:gd name="T2" fmla="*/ 2147483647 w 16"/>
                <a:gd name="T3" fmla="*/ 2147483647 h 24"/>
                <a:gd name="T4" fmla="*/ 2147483647 w 16"/>
                <a:gd name="T5" fmla="*/ 0 h 24"/>
                <a:gd name="T6" fmla="*/ 0 w 16"/>
                <a:gd name="T7" fmla="*/ 2147483647 h 24"/>
                <a:gd name="T8" fmla="*/ 2147483647 w 16"/>
                <a:gd name="T9" fmla="*/ 2147483647 h 24"/>
                <a:gd name="T10" fmla="*/ 2147483647 w 16"/>
                <a:gd name="T11" fmla="*/ 2147483647 h 24"/>
                <a:gd name="T12" fmla="*/ 2147483647 w 16"/>
                <a:gd name="T13" fmla="*/ 2147483647 h 24"/>
                <a:gd name="T14" fmla="*/ 0 60000 65536"/>
                <a:gd name="T15" fmla="*/ 0 60000 65536"/>
                <a:gd name="T16" fmla="*/ 0 60000 65536"/>
                <a:gd name="T17" fmla="*/ 0 60000 65536"/>
                <a:gd name="T18" fmla="*/ 0 60000 65536"/>
                <a:gd name="T19" fmla="*/ 0 60000 65536"/>
                <a:gd name="T20" fmla="*/ 0 60000 65536"/>
                <a:gd name="T21" fmla="*/ 0 w 16"/>
                <a:gd name="T22" fmla="*/ 0 h 24"/>
                <a:gd name="T23" fmla="*/ 16 w 16"/>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24">
                  <a:moveTo>
                    <a:pt x="16" y="23"/>
                  </a:moveTo>
                  <a:lnTo>
                    <a:pt x="13" y="6"/>
                  </a:lnTo>
                  <a:lnTo>
                    <a:pt x="10" y="0"/>
                  </a:lnTo>
                  <a:lnTo>
                    <a:pt x="0" y="1"/>
                  </a:lnTo>
                  <a:lnTo>
                    <a:pt x="1" y="8"/>
                  </a:lnTo>
                  <a:lnTo>
                    <a:pt x="5" y="24"/>
                  </a:lnTo>
                  <a:lnTo>
                    <a:pt x="16" y="23"/>
                  </a:lnTo>
                  <a:close/>
                </a:path>
              </a:pathLst>
            </a:custGeom>
            <a:solidFill>
              <a:srgbClr val="FFFFFF"/>
            </a:solidFill>
            <a:ln w="9525">
              <a:solidFill>
                <a:schemeClr val="tx1"/>
              </a:solidFill>
              <a:round/>
              <a:headEnd/>
              <a:tailEnd/>
            </a:ln>
          </p:spPr>
          <p:txBody>
            <a:bodyPr/>
            <a:lstStyle/>
            <a:p>
              <a:endParaRPr lang="en-US"/>
            </a:p>
          </p:txBody>
        </p:sp>
        <p:sp>
          <p:nvSpPr>
            <p:cNvPr id="10281" name="Freeform 40"/>
            <p:cNvSpPr>
              <a:spLocks/>
            </p:cNvSpPr>
            <p:nvPr/>
          </p:nvSpPr>
          <p:spPr bwMode="auto">
            <a:xfrm>
              <a:off x="4277078" y="2217759"/>
              <a:ext cx="21166" cy="38100"/>
            </a:xfrm>
            <a:custGeom>
              <a:avLst/>
              <a:gdLst>
                <a:gd name="T0" fmla="*/ 2147483647 w 15"/>
                <a:gd name="T1" fmla="*/ 2147483647 h 24"/>
                <a:gd name="T2" fmla="*/ 2147483647 w 15"/>
                <a:gd name="T3" fmla="*/ 2147483647 h 24"/>
                <a:gd name="T4" fmla="*/ 2147483647 w 15"/>
                <a:gd name="T5" fmla="*/ 0 h 24"/>
                <a:gd name="T6" fmla="*/ 0 w 15"/>
                <a:gd name="T7" fmla="*/ 2147483647 h 24"/>
                <a:gd name="T8" fmla="*/ 2147483647 w 15"/>
                <a:gd name="T9" fmla="*/ 2147483647 h 24"/>
                <a:gd name="T10" fmla="*/ 2147483647 w 15"/>
                <a:gd name="T11" fmla="*/ 2147483647 h 24"/>
                <a:gd name="T12" fmla="*/ 2147483647 w 15"/>
                <a:gd name="T13" fmla="*/ 2147483647 h 24"/>
                <a:gd name="T14" fmla="*/ 0 60000 65536"/>
                <a:gd name="T15" fmla="*/ 0 60000 65536"/>
                <a:gd name="T16" fmla="*/ 0 60000 65536"/>
                <a:gd name="T17" fmla="*/ 0 60000 65536"/>
                <a:gd name="T18" fmla="*/ 0 60000 65536"/>
                <a:gd name="T19" fmla="*/ 0 60000 65536"/>
                <a:gd name="T20" fmla="*/ 0 60000 65536"/>
                <a:gd name="T21" fmla="*/ 0 w 15"/>
                <a:gd name="T22" fmla="*/ 0 h 24"/>
                <a:gd name="T23" fmla="*/ 15 w 15"/>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24">
                  <a:moveTo>
                    <a:pt x="15" y="23"/>
                  </a:moveTo>
                  <a:lnTo>
                    <a:pt x="15" y="21"/>
                  </a:lnTo>
                  <a:lnTo>
                    <a:pt x="12" y="0"/>
                  </a:lnTo>
                  <a:lnTo>
                    <a:pt x="0" y="1"/>
                  </a:lnTo>
                  <a:lnTo>
                    <a:pt x="3" y="23"/>
                  </a:lnTo>
                  <a:lnTo>
                    <a:pt x="3" y="24"/>
                  </a:lnTo>
                  <a:lnTo>
                    <a:pt x="15" y="23"/>
                  </a:lnTo>
                  <a:close/>
                </a:path>
              </a:pathLst>
            </a:custGeom>
            <a:solidFill>
              <a:srgbClr val="FFFFFF"/>
            </a:solidFill>
            <a:ln w="9525">
              <a:solidFill>
                <a:schemeClr val="tx1"/>
              </a:solidFill>
              <a:round/>
              <a:headEnd/>
              <a:tailEnd/>
            </a:ln>
          </p:spPr>
          <p:txBody>
            <a:bodyPr/>
            <a:lstStyle/>
            <a:p>
              <a:endParaRPr lang="en-US"/>
            </a:p>
          </p:txBody>
        </p:sp>
        <p:sp>
          <p:nvSpPr>
            <p:cNvPr id="10282" name="Freeform 41"/>
            <p:cNvSpPr>
              <a:spLocks/>
            </p:cNvSpPr>
            <p:nvPr/>
          </p:nvSpPr>
          <p:spPr bwMode="auto">
            <a:xfrm>
              <a:off x="4288368" y="2309834"/>
              <a:ext cx="18344" cy="39688"/>
            </a:xfrm>
            <a:custGeom>
              <a:avLst/>
              <a:gdLst>
                <a:gd name="T0" fmla="*/ 2147483647 w 13"/>
                <a:gd name="T1" fmla="*/ 2147483647 h 25"/>
                <a:gd name="T2" fmla="*/ 2147483647 w 13"/>
                <a:gd name="T3" fmla="*/ 2147483647 h 25"/>
                <a:gd name="T4" fmla="*/ 0 w 13"/>
                <a:gd name="T5" fmla="*/ 2147483647 h 25"/>
                <a:gd name="T6" fmla="*/ 2147483647 w 13"/>
                <a:gd name="T7" fmla="*/ 0 h 25"/>
                <a:gd name="T8" fmla="*/ 2147483647 w 13"/>
                <a:gd name="T9" fmla="*/ 2147483647 h 25"/>
                <a:gd name="T10" fmla="*/ 0 60000 65536"/>
                <a:gd name="T11" fmla="*/ 0 60000 65536"/>
                <a:gd name="T12" fmla="*/ 0 60000 65536"/>
                <a:gd name="T13" fmla="*/ 0 60000 65536"/>
                <a:gd name="T14" fmla="*/ 0 60000 65536"/>
                <a:gd name="T15" fmla="*/ 0 w 13"/>
                <a:gd name="T16" fmla="*/ 0 h 25"/>
                <a:gd name="T17" fmla="*/ 13 w 13"/>
                <a:gd name="T18" fmla="*/ 25 h 25"/>
              </a:gdLst>
              <a:ahLst/>
              <a:cxnLst>
                <a:cxn ang="T10">
                  <a:pos x="T0" y="T1"/>
                </a:cxn>
                <a:cxn ang="T11">
                  <a:pos x="T2" y="T3"/>
                </a:cxn>
                <a:cxn ang="T12">
                  <a:pos x="T4" y="T5"/>
                </a:cxn>
                <a:cxn ang="T13">
                  <a:pos x="T6" y="T7"/>
                </a:cxn>
                <a:cxn ang="T14">
                  <a:pos x="T8" y="T9"/>
                </a:cxn>
              </a:cxnLst>
              <a:rect l="T15" t="T16" r="T17" b="T18"/>
              <a:pathLst>
                <a:path w="13" h="25">
                  <a:moveTo>
                    <a:pt x="13" y="23"/>
                  </a:moveTo>
                  <a:lnTo>
                    <a:pt x="2" y="25"/>
                  </a:lnTo>
                  <a:lnTo>
                    <a:pt x="0" y="2"/>
                  </a:lnTo>
                  <a:lnTo>
                    <a:pt x="12" y="0"/>
                  </a:lnTo>
                  <a:lnTo>
                    <a:pt x="13" y="23"/>
                  </a:lnTo>
                  <a:close/>
                </a:path>
              </a:pathLst>
            </a:custGeom>
            <a:solidFill>
              <a:srgbClr val="FFFFFF"/>
            </a:solidFill>
            <a:ln w="9525">
              <a:solidFill>
                <a:schemeClr val="tx1"/>
              </a:solidFill>
              <a:round/>
              <a:headEnd/>
              <a:tailEnd/>
            </a:ln>
          </p:spPr>
          <p:txBody>
            <a:bodyPr/>
            <a:lstStyle/>
            <a:p>
              <a:endParaRPr lang="en-US"/>
            </a:p>
          </p:txBody>
        </p:sp>
        <p:sp>
          <p:nvSpPr>
            <p:cNvPr id="10283" name="Freeform 42"/>
            <p:cNvSpPr>
              <a:spLocks/>
            </p:cNvSpPr>
            <p:nvPr/>
          </p:nvSpPr>
          <p:spPr bwMode="auto">
            <a:xfrm>
              <a:off x="4295422" y="2403497"/>
              <a:ext cx="18345" cy="36512"/>
            </a:xfrm>
            <a:custGeom>
              <a:avLst/>
              <a:gdLst>
                <a:gd name="T0" fmla="*/ 2147483647 w 13"/>
                <a:gd name="T1" fmla="*/ 2147483647 h 23"/>
                <a:gd name="T2" fmla="*/ 2147483647 w 13"/>
                <a:gd name="T3" fmla="*/ 2147483647 h 23"/>
                <a:gd name="T4" fmla="*/ 2147483647 w 13"/>
                <a:gd name="T5" fmla="*/ 0 h 23"/>
                <a:gd name="T6" fmla="*/ 0 w 13"/>
                <a:gd name="T7" fmla="*/ 0 h 23"/>
                <a:gd name="T8" fmla="*/ 0 w 13"/>
                <a:gd name="T9" fmla="*/ 2147483647 h 23"/>
                <a:gd name="T10" fmla="*/ 2147483647 w 13"/>
                <a:gd name="T11" fmla="*/ 2147483647 h 23"/>
                <a:gd name="T12" fmla="*/ 2147483647 w 13"/>
                <a:gd name="T13" fmla="*/ 2147483647 h 23"/>
                <a:gd name="T14" fmla="*/ 0 60000 65536"/>
                <a:gd name="T15" fmla="*/ 0 60000 65536"/>
                <a:gd name="T16" fmla="*/ 0 60000 65536"/>
                <a:gd name="T17" fmla="*/ 0 60000 65536"/>
                <a:gd name="T18" fmla="*/ 0 60000 65536"/>
                <a:gd name="T19" fmla="*/ 0 60000 65536"/>
                <a:gd name="T20" fmla="*/ 0 60000 65536"/>
                <a:gd name="T21" fmla="*/ 0 w 13"/>
                <a:gd name="T22" fmla="*/ 0 h 23"/>
                <a:gd name="T23" fmla="*/ 13 w 13"/>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23">
                  <a:moveTo>
                    <a:pt x="13" y="23"/>
                  </a:moveTo>
                  <a:lnTo>
                    <a:pt x="13" y="15"/>
                  </a:lnTo>
                  <a:lnTo>
                    <a:pt x="12" y="0"/>
                  </a:lnTo>
                  <a:lnTo>
                    <a:pt x="0" y="0"/>
                  </a:lnTo>
                  <a:lnTo>
                    <a:pt x="0" y="15"/>
                  </a:lnTo>
                  <a:lnTo>
                    <a:pt x="2" y="23"/>
                  </a:lnTo>
                  <a:lnTo>
                    <a:pt x="13" y="23"/>
                  </a:lnTo>
                  <a:close/>
                </a:path>
              </a:pathLst>
            </a:custGeom>
            <a:solidFill>
              <a:srgbClr val="FFFFFF"/>
            </a:solidFill>
            <a:ln w="9525">
              <a:solidFill>
                <a:schemeClr val="tx1"/>
              </a:solidFill>
              <a:round/>
              <a:headEnd/>
              <a:tailEnd/>
            </a:ln>
          </p:spPr>
          <p:txBody>
            <a:bodyPr/>
            <a:lstStyle/>
            <a:p>
              <a:endParaRPr lang="en-US"/>
            </a:p>
          </p:txBody>
        </p:sp>
        <p:sp>
          <p:nvSpPr>
            <p:cNvPr id="10284" name="Freeform 43"/>
            <p:cNvSpPr>
              <a:spLocks/>
            </p:cNvSpPr>
            <p:nvPr/>
          </p:nvSpPr>
          <p:spPr bwMode="auto">
            <a:xfrm>
              <a:off x="1382889" y="2579714"/>
              <a:ext cx="35278" cy="22225"/>
            </a:xfrm>
            <a:custGeom>
              <a:avLst/>
              <a:gdLst>
                <a:gd name="T0" fmla="*/ 2147483647 w 25"/>
                <a:gd name="T1" fmla="*/ 0 h 14"/>
                <a:gd name="T2" fmla="*/ 2147483647 w 25"/>
                <a:gd name="T3" fmla="*/ 2147483647 h 14"/>
                <a:gd name="T4" fmla="*/ 2147483647 w 25"/>
                <a:gd name="T5" fmla="*/ 2147483647 h 14"/>
                <a:gd name="T6" fmla="*/ 0 w 25"/>
                <a:gd name="T7" fmla="*/ 2147483647 h 14"/>
                <a:gd name="T8" fmla="*/ 2147483647 w 25"/>
                <a:gd name="T9" fmla="*/ 0 h 14"/>
                <a:gd name="T10" fmla="*/ 0 60000 65536"/>
                <a:gd name="T11" fmla="*/ 0 60000 65536"/>
                <a:gd name="T12" fmla="*/ 0 60000 65536"/>
                <a:gd name="T13" fmla="*/ 0 60000 65536"/>
                <a:gd name="T14" fmla="*/ 0 60000 65536"/>
                <a:gd name="T15" fmla="*/ 0 w 25"/>
                <a:gd name="T16" fmla="*/ 0 h 14"/>
                <a:gd name="T17" fmla="*/ 25 w 25"/>
                <a:gd name="T18" fmla="*/ 14 h 14"/>
              </a:gdLst>
              <a:ahLst/>
              <a:cxnLst>
                <a:cxn ang="T10">
                  <a:pos x="T0" y="T1"/>
                </a:cxn>
                <a:cxn ang="T11">
                  <a:pos x="T2" y="T3"/>
                </a:cxn>
                <a:cxn ang="T12">
                  <a:pos x="T4" y="T5"/>
                </a:cxn>
                <a:cxn ang="T13">
                  <a:pos x="T6" y="T7"/>
                </a:cxn>
                <a:cxn ang="T14">
                  <a:pos x="T8" y="T9"/>
                </a:cxn>
              </a:cxnLst>
              <a:rect l="T15" t="T16" r="T17" b="T18"/>
              <a:pathLst>
                <a:path w="25" h="14">
                  <a:moveTo>
                    <a:pt x="23" y="0"/>
                  </a:moveTo>
                  <a:lnTo>
                    <a:pt x="25" y="11"/>
                  </a:lnTo>
                  <a:lnTo>
                    <a:pt x="2" y="14"/>
                  </a:lnTo>
                  <a:lnTo>
                    <a:pt x="0" y="3"/>
                  </a:lnTo>
                  <a:lnTo>
                    <a:pt x="23" y="0"/>
                  </a:lnTo>
                  <a:close/>
                </a:path>
              </a:pathLst>
            </a:custGeom>
            <a:solidFill>
              <a:srgbClr val="FFFFFF"/>
            </a:solidFill>
            <a:ln w="9525">
              <a:solidFill>
                <a:schemeClr val="tx1"/>
              </a:solidFill>
              <a:round/>
              <a:headEnd/>
              <a:tailEnd/>
            </a:ln>
          </p:spPr>
          <p:txBody>
            <a:bodyPr/>
            <a:lstStyle/>
            <a:p>
              <a:endParaRPr lang="en-US"/>
            </a:p>
          </p:txBody>
        </p:sp>
        <p:sp>
          <p:nvSpPr>
            <p:cNvPr id="10285" name="Freeform 44"/>
            <p:cNvSpPr>
              <a:spLocks/>
            </p:cNvSpPr>
            <p:nvPr/>
          </p:nvSpPr>
          <p:spPr bwMode="auto">
            <a:xfrm>
              <a:off x="1447802" y="2568597"/>
              <a:ext cx="33867" cy="23812"/>
            </a:xfrm>
            <a:custGeom>
              <a:avLst/>
              <a:gdLst>
                <a:gd name="T0" fmla="*/ 2147483647 w 24"/>
                <a:gd name="T1" fmla="*/ 0 h 15"/>
                <a:gd name="T2" fmla="*/ 2147483647 w 24"/>
                <a:gd name="T3" fmla="*/ 2147483647 h 15"/>
                <a:gd name="T4" fmla="*/ 2147483647 w 24"/>
                <a:gd name="T5" fmla="*/ 2147483647 h 15"/>
                <a:gd name="T6" fmla="*/ 0 w 24"/>
                <a:gd name="T7" fmla="*/ 2147483647 h 15"/>
                <a:gd name="T8" fmla="*/ 2147483647 w 24"/>
                <a:gd name="T9" fmla="*/ 0 h 15"/>
                <a:gd name="T10" fmla="*/ 0 60000 65536"/>
                <a:gd name="T11" fmla="*/ 0 60000 65536"/>
                <a:gd name="T12" fmla="*/ 0 60000 65536"/>
                <a:gd name="T13" fmla="*/ 0 60000 65536"/>
                <a:gd name="T14" fmla="*/ 0 60000 65536"/>
                <a:gd name="T15" fmla="*/ 0 w 24"/>
                <a:gd name="T16" fmla="*/ 0 h 15"/>
                <a:gd name="T17" fmla="*/ 24 w 24"/>
                <a:gd name="T18" fmla="*/ 15 h 15"/>
              </a:gdLst>
              <a:ahLst/>
              <a:cxnLst>
                <a:cxn ang="T10">
                  <a:pos x="T0" y="T1"/>
                </a:cxn>
                <a:cxn ang="T11">
                  <a:pos x="T2" y="T3"/>
                </a:cxn>
                <a:cxn ang="T12">
                  <a:pos x="T4" y="T5"/>
                </a:cxn>
                <a:cxn ang="T13">
                  <a:pos x="T6" y="T7"/>
                </a:cxn>
                <a:cxn ang="T14">
                  <a:pos x="T8" y="T9"/>
                </a:cxn>
              </a:cxnLst>
              <a:rect l="T15" t="T16" r="T17" b="T18"/>
              <a:pathLst>
                <a:path w="24" h="15">
                  <a:moveTo>
                    <a:pt x="23" y="0"/>
                  </a:moveTo>
                  <a:lnTo>
                    <a:pt x="24" y="12"/>
                  </a:lnTo>
                  <a:lnTo>
                    <a:pt x="1" y="15"/>
                  </a:lnTo>
                  <a:lnTo>
                    <a:pt x="0" y="3"/>
                  </a:lnTo>
                  <a:lnTo>
                    <a:pt x="23" y="0"/>
                  </a:lnTo>
                  <a:close/>
                </a:path>
              </a:pathLst>
            </a:custGeom>
            <a:solidFill>
              <a:srgbClr val="FFFFFF"/>
            </a:solidFill>
            <a:ln w="9525">
              <a:solidFill>
                <a:schemeClr val="tx1"/>
              </a:solidFill>
              <a:round/>
              <a:headEnd/>
              <a:tailEnd/>
            </a:ln>
          </p:spPr>
          <p:txBody>
            <a:bodyPr/>
            <a:lstStyle/>
            <a:p>
              <a:endParaRPr lang="en-US"/>
            </a:p>
          </p:txBody>
        </p:sp>
        <p:sp>
          <p:nvSpPr>
            <p:cNvPr id="10286" name="Freeform 45"/>
            <p:cNvSpPr>
              <a:spLocks/>
            </p:cNvSpPr>
            <p:nvPr/>
          </p:nvSpPr>
          <p:spPr bwMode="auto">
            <a:xfrm>
              <a:off x="1514123" y="2555897"/>
              <a:ext cx="33867" cy="25400"/>
            </a:xfrm>
            <a:custGeom>
              <a:avLst/>
              <a:gdLst>
                <a:gd name="T0" fmla="*/ 2147483647 w 24"/>
                <a:gd name="T1" fmla="*/ 0 h 16"/>
                <a:gd name="T2" fmla="*/ 2147483647 w 24"/>
                <a:gd name="T3" fmla="*/ 2147483647 h 16"/>
                <a:gd name="T4" fmla="*/ 2147483647 w 24"/>
                <a:gd name="T5" fmla="*/ 2147483647 h 16"/>
                <a:gd name="T6" fmla="*/ 0 w 24"/>
                <a:gd name="T7" fmla="*/ 2147483647 h 16"/>
                <a:gd name="T8" fmla="*/ 2147483647 w 24"/>
                <a:gd name="T9" fmla="*/ 0 h 16"/>
                <a:gd name="T10" fmla="*/ 0 60000 65536"/>
                <a:gd name="T11" fmla="*/ 0 60000 65536"/>
                <a:gd name="T12" fmla="*/ 0 60000 65536"/>
                <a:gd name="T13" fmla="*/ 0 60000 65536"/>
                <a:gd name="T14" fmla="*/ 0 60000 65536"/>
                <a:gd name="T15" fmla="*/ 0 w 24"/>
                <a:gd name="T16" fmla="*/ 0 h 16"/>
                <a:gd name="T17" fmla="*/ 24 w 24"/>
                <a:gd name="T18" fmla="*/ 16 h 16"/>
              </a:gdLst>
              <a:ahLst/>
              <a:cxnLst>
                <a:cxn ang="T10">
                  <a:pos x="T0" y="T1"/>
                </a:cxn>
                <a:cxn ang="T11">
                  <a:pos x="T2" y="T3"/>
                </a:cxn>
                <a:cxn ang="T12">
                  <a:pos x="T4" y="T5"/>
                </a:cxn>
                <a:cxn ang="T13">
                  <a:pos x="T6" y="T7"/>
                </a:cxn>
                <a:cxn ang="T14">
                  <a:pos x="T8" y="T9"/>
                </a:cxn>
              </a:cxnLst>
              <a:rect l="T15" t="T16" r="T17" b="T18"/>
              <a:pathLst>
                <a:path w="24" h="16">
                  <a:moveTo>
                    <a:pt x="23" y="0"/>
                  </a:moveTo>
                  <a:lnTo>
                    <a:pt x="24" y="13"/>
                  </a:lnTo>
                  <a:lnTo>
                    <a:pt x="2" y="16"/>
                  </a:lnTo>
                  <a:lnTo>
                    <a:pt x="0" y="5"/>
                  </a:lnTo>
                  <a:lnTo>
                    <a:pt x="23" y="0"/>
                  </a:lnTo>
                  <a:close/>
                </a:path>
              </a:pathLst>
            </a:custGeom>
            <a:solidFill>
              <a:srgbClr val="FFFFFF"/>
            </a:solidFill>
            <a:ln w="9525">
              <a:solidFill>
                <a:schemeClr val="tx1"/>
              </a:solidFill>
              <a:round/>
              <a:headEnd/>
              <a:tailEnd/>
            </a:ln>
          </p:spPr>
          <p:txBody>
            <a:bodyPr/>
            <a:lstStyle/>
            <a:p>
              <a:endParaRPr lang="en-US"/>
            </a:p>
          </p:txBody>
        </p:sp>
        <p:sp>
          <p:nvSpPr>
            <p:cNvPr id="10287" name="Freeform 46"/>
            <p:cNvSpPr>
              <a:spLocks/>
            </p:cNvSpPr>
            <p:nvPr/>
          </p:nvSpPr>
          <p:spPr bwMode="auto">
            <a:xfrm>
              <a:off x="1579035" y="2546377"/>
              <a:ext cx="33867" cy="22225"/>
            </a:xfrm>
            <a:custGeom>
              <a:avLst/>
              <a:gdLst>
                <a:gd name="T0" fmla="*/ 2147483647 w 24"/>
                <a:gd name="T1" fmla="*/ 0 h 14"/>
                <a:gd name="T2" fmla="*/ 2147483647 w 24"/>
                <a:gd name="T3" fmla="*/ 2147483647 h 14"/>
                <a:gd name="T4" fmla="*/ 2147483647 w 24"/>
                <a:gd name="T5" fmla="*/ 2147483647 h 14"/>
                <a:gd name="T6" fmla="*/ 0 w 24"/>
                <a:gd name="T7" fmla="*/ 2147483647 h 14"/>
                <a:gd name="T8" fmla="*/ 2147483647 w 24"/>
                <a:gd name="T9" fmla="*/ 0 h 14"/>
                <a:gd name="T10" fmla="*/ 0 60000 65536"/>
                <a:gd name="T11" fmla="*/ 0 60000 65536"/>
                <a:gd name="T12" fmla="*/ 0 60000 65536"/>
                <a:gd name="T13" fmla="*/ 0 60000 65536"/>
                <a:gd name="T14" fmla="*/ 0 60000 65536"/>
                <a:gd name="T15" fmla="*/ 0 w 24"/>
                <a:gd name="T16" fmla="*/ 0 h 14"/>
                <a:gd name="T17" fmla="*/ 24 w 24"/>
                <a:gd name="T18" fmla="*/ 14 h 14"/>
              </a:gdLst>
              <a:ahLst/>
              <a:cxnLst>
                <a:cxn ang="T10">
                  <a:pos x="T0" y="T1"/>
                </a:cxn>
                <a:cxn ang="T11">
                  <a:pos x="T2" y="T3"/>
                </a:cxn>
                <a:cxn ang="T12">
                  <a:pos x="T4" y="T5"/>
                </a:cxn>
                <a:cxn ang="T13">
                  <a:pos x="T6" y="T7"/>
                </a:cxn>
                <a:cxn ang="T14">
                  <a:pos x="T8" y="T9"/>
                </a:cxn>
              </a:cxnLst>
              <a:rect l="T15" t="T16" r="T17" b="T18"/>
              <a:pathLst>
                <a:path w="24" h="14">
                  <a:moveTo>
                    <a:pt x="22" y="0"/>
                  </a:moveTo>
                  <a:lnTo>
                    <a:pt x="24" y="11"/>
                  </a:lnTo>
                  <a:lnTo>
                    <a:pt x="1" y="14"/>
                  </a:lnTo>
                  <a:lnTo>
                    <a:pt x="0" y="3"/>
                  </a:lnTo>
                  <a:lnTo>
                    <a:pt x="22" y="0"/>
                  </a:lnTo>
                  <a:close/>
                </a:path>
              </a:pathLst>
            </a:custGeom>
            <a:solidFill>
              <a:srgbClr val="FFFFFF"/>
            </a:solidFill>
            <a:ln w="9525">
              <a:solidFill>
                <a:schemeClr val="tx1"/>
              </a:solidFill>
              <a:round/>
              <a:headEnd/>
              <a:tailEnd/>
            </a:ln>
          </p:spPr>
          <p:txBody>
            <a:bodyPr/>
            <a:lstStyle/>
            <a:p>
              <a:endParaRPr lang="en-US"/>
            </a:p>
          </p:txBody>
        </p:sp>
        <p:sp>
          <p:nvSpPr>
            <p:cNvPr id="10288" name="Freeform 47"/>
            <p:cNvSpPr>
              <a:spLocks/>
            </p:cNvSpPr>
            <p:nvPr/>
          </p:nvSpPr>
          <p:spPr bwMode="auto">
            <a:xfrm>
              <a:off x="1642535" y="2535264"/>
              <a:ext cx="36689" cy="23813"/>
            </a:xfrm>
            <a:custGeom>
              <a:avLst/>
              <a:gdLst>
                <a:gd name="T0" fmla="*/ 2147483647 w 26"/>
                <a:gd name="T1" fmla="*/ 0 h 15"/>
                <a:gd name="T2" fmla="*/ 2147483647 w 26"/>
                <a:gd name="T3" fmla="*/ 2147483647 h 15"/>
                <a:gd name="T4" fmla="*/ 2147483647 w 26"/>
                <a:gd name="T5" fmla="*/ 2147483647 h 15"/>
                <a:gd name="T6" fmla="*/ 0 w 26"/>
                <a:gd name="T7" fmla="*/ 2147483647 h 15"/>
                <a:gd name="T8" fmla="*/ 2147483647 w 26"/>
                <a:gd name="T9" fmla="*/ 0 h 15"/>
                <a:gd name="T10" fmla="*/ 0 60000 65536"/>
                <a:gd name="T11" fmla="*/ 0 60000 65536"/>
                <a:gd name="T12" fmla="*/ 0 60000 65536"/>
                <a:gd name="T13" fmla="*/ 0 60000 65536"/>
                <a:gd name="T14" fmla="*/ 0 60000 65536"/>
                <a:gd name="T15" fmla="*/ 0 w 26"/>
                <a:gd name="T16" fmla="*/ 0 h 15"/>
                <a:gd name="T17" fmla="*/ 26 w 26"/>
                <a:gd name="T18" fmla="*/ 15 h 15"/>
              </a:gdLst>
              <a:ahLst/>
              <a:cxnLst>
                <a:cxn ang="T10">
                  <a:pos x="T0" y="T1"/>
                </a:cxn>
                <a:cxn ang="T11">
                  <a:pos x="T2" y="T3"/>
                </a:cxn>
                <a:cxn ang="T12">
                  <a:pos x="T4" y="T5"/>
                </a:cxn>
                <a:cxn ang="T13">
                  <a:pos x="T6" y="T7"/>
                </a:cxn>
                <a:cxn ang="T14">
                  <a:pos x="T8" y="T9"/>
                </a:cxn>
              </a:cxnLst>
              <a:rect l="T15" t="T16" r="T17" b="T18"/>
              <a:pathLst>
                <a:path w="26" h="15">
                  <a:moveTo>
                    <a:pt x="25" y="0"/>
                  </a:moveTo>
                  <a:lnTo>
                    <a:pt x="26" y="11"/>
                  </a:lnTo>
                  <a:lnTo>
                    <a:pt x="2" y="15"/>
                  </a:lnTo>
                  <a:lnTo>
                    <a:pt x="0" y="3"/>
                  </a:lnTo>
                  <a:lnTo>
                    <a:pt x="25" y="0"/>
                  </a:lnTo>
                  <a:close/>
                </a:path>
              </a:pathLst>
            </a:custGeom>
            <a:solidFill>
              <a:srgbClr val="FFFFFF"/>
            </a:solidFill>
            <a:ln w="9525">
              <a:solidFill>
                <a:schemeClr val="tx1"/>
              </a:solidFill>
              <a:round/>
              <a:headEnd/>
              <a:tailEnd/>
            </a:ln>
          </p:spPr>
          <p:txBody>
            <a:bodyPr/>
            <a:lstStyle/>
            <a:p>
              <a:endParaRPr lang="en-US"/>
            </a:p>
          </p:txBody>
        </p:sp>
        <p:sp>
          <p:nvSpPr>
            <p:cNvPr id="10289" name="Freeform 48"/>
            <p:cNvSpPr>
              <a:spLocks/>
            </p:cNvSpPr>
            <p:nvPr/>
          </p:nvSpPr>
          <p:spPr bwMode="auto">
            <a:xfrm>
              <a:off x="1708859" y="2525739"/>
              <a:ext cx="35277" cy="22225"/>
            </a:xfrm>
            <a:custGeom>
              <a:avLst/>
              <a:gdLst>
                <a:gd name="T0" fmla="*/ 2147483647 w 25"/>
                <a:gd name="T1" fmla="*/ 0 h 14"/>
                <a:gd name="T2" fmla="*/ 2147483647 w 25"/>
                <a:gd name="T3" fmla="*/ 2147483647 h 14"/>
                <a:gd name="T4" fmla="*/ 2147483647 w 25"/>
                <a:gd name="T5" fmla="*/ 2147483647 h 14"/>
                <a:gd name="T6" fmla="*/ 0 w 25"/>
                <a:gd name="T7" fmla="*/ 2147483647 h 14"/>
                <a:gd name="T8" fmla="*/ 2147483647 w 25"/>
                <a:gd name="T9" fmla="*/ 0 h 14"/>
                <a:gd name="T10" fmla="*/ 0 60000 65536"/>
                <a:gd name="T11" fmla="*/ 0 60000 65536"/>
                <a:gd name="T12" fmla="*/ 0 60000 65536"/>
                <a:gd name="T13" fmla="*/ 0 60000 65536"/>
                <a:gd name="T14" fmla="*/ 0 60000 65536"/>
                <a:gd name="T15" fmla="*/ 0 w 25"/>
                <a:gd name="T16" fmla="*/ 0 h 14"/>
                <a:gd name="T17" fmla="*/ 25 w 25"/>
                <a:gd name="T18" fmla="*/ 14 h 14"/>
              </a:gdLst>
              <a:ahLst/>
              <a:cxnLst>
                <a:cxn ang="T10">
                  <a:pos x="T0" y="T1"/>
                </a:cxn>
                <a:cxn ang="T11">
                  <a:pos x="T2" y="T3"/>
                </a:cxn>
                <a:cxn ang="T12">
                  <a:pos x="T4" y="T5"/>
                </a:cxn>
                <a:cxn ang="T13">
                  <a:pos x="T6" y="T7"/>
                </a:cxn>
                <a:cxn ang="T14">
                  <a:pos x="T8" y="T9"/>
                </a:cxn>
              </a:cxnLst>
              <a:rect l="T15" t="T16" r="T17" b="T18"/>
              <a:pathLst>
                <a:path w="25" h="14">
                  <a:moveTo>
                    <a:pt x="23" y="0"/>
                  </a:moveTo>
                  <a:lnTo>
                    <a:pt x="25" y="11"/>
                  </a:lnTo>
                  <a:lnTo>
                    <a:pt x="2" y="14"/>
                  </a:lnTo>
                  <a:lnTo>
                    <a:pt x="0" y="3"/>
                  </a:lnTo>
                  <a:lnTo>
                    <a:pt x="23" y="0"/>
                  </a:lnTo>
                  <a:close/>
                </a:path>
              </a:pathLst>
            </a:custGeom>
            <a:solidFill>
              <a:srgbClr val="FFFFFF"/>
            </a:solidFill>
            <a:ln w="9525">
              <a:solidFill>
                <a:schemeClr val="tx1"/>
              </a:solidFill>
              <a:round/>
              <a:headEnd/>
              <a:tailEnd/>
            </a:ln>
          </p:spPr>
          <p:txBody>
            <a:bodyPr/>
            <a:lstStyle/>
            <a:p>
              <a:endParaRPr lang="en-US"/>
            </a:p>
          </p:txBody>
        </p:sp>
        <p:sp>
          <p:nvSpPr>
            <p:cNvPr id="10290" name="Freeform 49"/>
            <p:cNvSpPr>
              <a:spLocks/>
            </p:cNvSpPr>
            <p:nvPr/>
          </p:nvSpPr>
          <p:spPr bwMode="auto">
            <a:xfrm>
              <a:off x="1773769" y="2511447"/>
              <a:ext cx="33867" cy="23812"/>
            </a:xfrm>
            <a:custGeom>
              <a:avLst/>
              <a:gdLst>
                <a:gd name="T0" fmla="*/ 2147483647 w 24"/>
                <a:gd name="T1" fmla="*/ 0 h 15"/>
                <a:gd name="T2" fmla="*/ 2147483647 w 24"/>
                <a:gd name="T3" fmla="*/ 2147483647 h 15"/>
                <a:gd name="T4" fmla="*/ 2147483647 w 24"/>
                <a:gd name="T5" fmla="*/ 2147483647 h 15"/>
                <a:gd name="T6" fmla="*/ 0 w 24"/>
                <a:gd name="T7" fmla="*/ 2147483647 h 15"/>
                <a:gd name="T8" fmla="*/ 2147483647 w 24"/>
                <a:gd name="T9" fmla="*/ 0 h 15"/>
                <a:gd name="T10" fmla="*/ 0 60000 65536"/>
                <a:gd name="T11" fmla="*/ 0 60000 65536"/>
                <a:gd name="T12" fmla="*/ 0 60000 65536"/>
                <a:gd name="T13" fmla="*/ 0 60000 65536"/>
                <a:gd name="T14" fmla="*/ 0 60000 65536"/>
                <a:gd name="T15" fmla="*/ 0 w 24"/>
                <a:gd name="T16" fmla="*/ 0 h 15"/>
                <a:gd name="T17" fmla="*/ 24 w 24"/>
                <a:gd name="T18" fmla="*/ 15 h 15"/>
              </a:gdLst>
              <a:ahLst/>
              <a:cxnLst>
                <a:cxn ang="T10">
                  <a:pos x="T0" y="T1"/>
                </a:cxn>
                <a:cxn ang="T11">
                  <a:pos x="T2" y="T3"/>
                </a:cxn>
                <a:cxn ang="T12">
                  <a:pos x="T4" y="T5"/>
                </a:cxn>
                <a:cxn ang="T13">
                  <a:pos x="T6" y="T7"/>
                </a:cxn>
                <a:cxn ang="T14">
                  <a:pos x="T8" y="T9"/>
                </a:cxn>
              </a:cxnLst>
              <a:rect l="T15" t="T16" r="T17" b="T18"/>
              <a:pathLst>
                <a:path w="24" h="15">
                  <a:moveTo>
                    <a:pt x="23" y="0"/>
                  </a:moveTo>
                  <a:lnTo>
                    <a:pt x="24" y="12"/>
                  </a:lnTo>
                  <a:lnTo>
                    <a:pt x="2" y="15"/>
                  </a:lnTo>
                  <a:lnTo>
                    <a:pt x="0" y="4"/>
                  </a:lnTo>
                  <a:lnTo>
                    <a:pt x="23" y="0"/>
                  </a:lnTo>
                  <a:close/>
                </a:path>
              </a:pathLst>
            </a:custGeom>
            <a:solidFill>
              <a:srgbClr val="FFFFFF"/>
            </a:solidFill>
            <a:ln w="9525">
              <a:solidFill>
                <a:schemeClr val="tx1"/>
              </a:solidFill>
              <a:round/>
              <a:headEnd/>
              <a:tailEnd/>
            </a:ln>
          </p:spPr>
          <p:txBody>
            <a:bodyPr/>
            <a:lstStyle/>
            <a:p>
              <a:endParaRPr lang="en-US"/>
            </a:p>
          </p:txBody>
        </p:sp>
        <p:sp>
          <p:nvSpPr>
            <p:cNvPr id="10291" name="Freeform 50"/>
            <p:cNvSpPr>
              <a:spLocks/>
            </p:cNvSpPr>
            <p:nvPr/>
          </p:nvSpPr>
          <p:spPr bwMode="auto">
            <a:xfrm>
              <a:off x="1840089" y="2501922"/>
              <a:ext cx="35278" cy="23812"/>
            </a:xfrm>
            <a:custGeom>
              <a:avLst/>
              <a:gdLst>
                <a:gd name="T0" fmla="*/ 2147483647 w 25"/>
                <a:gd name="T1" fmla="*/ 0 h 15"/>
                <a:gd name="T2" fmla="*/ 2147483647 w 25"/>
                <a:gd name="T3" fmla="*/ 2147483647 h 15"/>
                <a:gd name="T4" fmla="*/ 2147483647 w 25"/>
                <a:gd name="T5" fmla="*/ 2147483647 h 15"/>
                <a:gd name="T6" fmla="*/ 0 w 25"/>
                <a:gd name="T7" fmla="*/ 2147483647 h 15"/>
                <a:gd name="T8" fmla="*/ 2147483647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3" y="0"/>
                  </a:moveTo>
                  <a:lnTo>
                    <a:pt x="25" y="11"/>
                  </a:lnTo>
                  <a:lnTo>
                    <a:pt x="2" y="15"/>
                  </a:lnTo>
                  <a:lnTo>
                    <a:pt x="0" y="3"/>
                  </a:lnTo>
                  <a:lnTo>
                    <a:pt x="23" y="0"/>
                  </a:lnTo>
                  <a:close/>
                </a:path>
              </a:pathLst>
            </a:custGeom>
            <a:solidFill>
              <a:srgbClr val="FFFFFF"/>
            </a:solidFill>
            <a:ln w="9525">
              <a:solidFill>
                <a:schemeClr val="tx1"/>
              </a:solidFill>
              <a:round/>
              <a:headEnd/>
              <a:tailEnd/>
            </a:ln>
          </p:spPr>
          <p:txBody>
            <a:bodyPr/>
            <a:lstStyle/>
            <a:p>
              <a:endParaRPr lang="en-US"/>
            </a:p>
          </p:txBody>
        </p:sp>
        <p:sp>
          <p:nvSpPr>
            <p:cNvPr id="10292" name="Freeform 51"/>
            <p:cNvSpPr>
              <a:spLocks/>
            </p:cNvSpPr>
            <p:nvPr/>
          </p:nvSpPr>
          <p:spPr bwMode="auto">
            <a:xfrm>
              <a:off x="1905002" y="2490814"/>
              <a:ext cx="33867" cy="23813"/>
            </a:xfrm>
            <a:custGeom>
              <a:avLst/>
              <a:gdLst>
                <a:gd name="T0" fmla="*/ 2147483647 w 24"/>
                <a:gd name="T1" fmla="*/ 0 h 15"/>
                <a:gd name="T2" fmla="*/ 2147483647 w 24"/>
                <a:gd name="T3" fmla="*/ 2147483647 h 15"/>
                <a:gd name="T4" fmla="*/ 2147483647 w 24"/>
                <a:gd name="T5" fmla="*/ 2147483647 h 15"/>
                <a:gd name="T6" fmla="*/ 0 w 24"/>
                <a:gd name="T7" fmla="*/ 2147483647 h 15"/>
                <a:gd name="T8" fmla="*/ 2147483647 w 24"/>
                <a:gd name="T9" fmla="*/ 0 h 15"/>
                <a:gd name="T10" fmla="*/ 0 60000 65536"/>
                <a:gd name="T11" fmla="*/ 0 60000 65536"/>
                <a:gd name="T12" fmla="*/ 0 60000 65536"/>
                <a:gd name="T13" fmla="*/ 0 60000 65536"/>
                <a:gd name="T14" fmla="*/ 0 60000 65536"/>
                <a:gd name="T15" fmla="*/ 0 w 24"/>
                <a:gd name="T16" fmla="*/ 0 h 15"/>
                <a:gd name="T17" fmla="*/ 24 w 24"/>
                <a:gd name="T18" fmla="*/ 15 h 15"/>
              </a:gdLst>
              <a:ahLst/>
              <a:cxnLst>
                <a:cxn ang="T10">
                  <a:pos x="T0" y="T1"/>
                </a:cxn>
                <a:cxn ang="T11">
                  <a:pos x="T2" y="T3"/>
                </a:cxn>
                <a:cxn ang="T12">
                  <a:pos x="T4" y="T5"/>
                </a:cxn>
                <a:cxn ang="T13">
                  <a:pos x="T6" y="T7"/>
                </a:cxn>
                <a:cxn ang="T14">
                  <a:pos x="T8" y="T9"/>
                </a:cxn>
              </a:cxnLst>
              <a:rect l="T15" t="T16" r="T17" b="T18"/>
              <a:pathLst>
                <a:path w="24" h="15">
                  <a:moveTo>
                    <a:pt x="23" y="0"/>
                  </a:moveTo>
                  <a:lnTo>
                    <a:pt x="24" y="12"/>
                  </a:lnTo>
                  <a:lnTo>
                    <a:pt x="1" y="15"/>
                  </a:lnTo>
                  <a:lnTo>
                    <a:pt x="0" y="4"/>
                  </a:lnTo>
                  <a:lnTo>
                    <a:pt x="23" y="0"/>
                  </a:lnTo>
                  <a:close/>
                </a:path>
              </a:pathLst>
            </a:custGeom>
            <a:solidFill>
              <a:srgbClr val="FFFFFF"/>
            </a:solidFill>
            <a:ln w="9525">
              <a:solidFill>
                <a:schemeClr val="tx1"/>
              </a:solidFill>
              <a:round/>
              <a:headEnd/>
              <a:tailEnd/>
            </a:ln>
          </p:spPr>
          <p:txBody>
            <a:bodyPr/>
            <a:lstStyle/>
            <a:p>
              <a:endParaRPr lang="en-US"/>
            </a:p>
          </p:txBody>
        </p:sp>
        <p:sp>
          <p:nvSpPr>
            <p:cNvPr id="10293" name="Freeform 52"/>
            <p:cNvSpPr>
              <a:spLocks/>
            </p:cNvSpPr>
            <p:nvPr/>
          </p:nvSpPr>
          <p:spPr bwMode="auto">
            <a:xfrm>
              <a:off x="1968503" y="2478109"/>
              <a:ext cx="36689" cy="26988"/>
            </a:xfrm>
            <a:custGeom>
              <a:avLst/>
              <a:gdLst>
                <a:gd name="T0" fmla="*/ 2147483647 w 26"/>
                <a:gd name="T1" fmla="*/ 0 h 17"/>
                <a:gd name="T2" fmla="*/ 2147483647 w 26"/>
                <a:gd name="T3" fmla="*/ 2147483647 h 17"/>
                <a:gd name="T4" fmla="*/ 2147483647 w 26"/>
                <a:gd name="T5" fmla="*/ 2147483647 h 17"/>
                <a:gd name="T6" fmla="*/ 0 w 26"/>
                <a:gd name="T7" fmla="*/ 2147483647 h 17"/>
                <a:gd name="T8" fmla="*/ 2147483647 w 26"/>
                <a:gd name="T9" fmla="*/ 0 h 17"/>
                <a:gd name="T10" fmla="*/ 0 60000 65536"/>
                <a:gd name="T11" fmla="*/ 0 60000 65536"/>
                <a:gd name="T12" fmla="*/ 0 60000 65536"/>
                <a:gd name="T13" fmla="*/ 0 60000 65536"/>
                <a:gd name="T14" fmla="*/ 0 60000 65536"/>
                <a:gd name="T15" fmla="*/ 0 w 26"/>
                <a:gd name="T16" fmla="*/ 0 h 17"/>
                <a:gd name="T17" fmla="*/ 26 w 26"/>
                <a:gd name="T18" fmla="*/ 17 h 17"/>
              </a:gdLst>
              <a:ahLst/>
              <a:cxnLst>
                <a:cxn ang="T10">
                  <a:pos x="T0" y="T1"/>
                </a:cxn>
                <a:cxn ang="T11">
                  <a:pos x="T2" y="T3"/>
                </a:cxn>
                <a:cxn ang="T12">
                  <a:pos x="T4" y="T5"/>
                </a:cxn>
                <a:cxn ang="T13">
                  <a:pos x="T6" y="T7"/>
                </a:cxn>
                <a:cxn ang="T14">
                  <a:pos x="T8" y="T9"/>
                </a:cxn>
              </a:cxnLst>
              <a:rect l="T15" t="T16" r="T17" b="T18"/>
              <a:pathLst>
                <a:path w="26" h="17">
                  <a:moveTo>
                    <a:pt x="25" y="0"/>
                  </a:moveTo>
                  <a:lnTo>
                    <a:pt x="26" y="12"/>
                  </a:lnTo>
                  <a:lnTo>
                    <a:pt x="2" y="17"/>
                  </a:lnTo>
                  <a:lnTo>
                    <a:pt x="0" y="5"/>
                  </a:lnTo>
                  <a:lnTo>
                    <a:pt x="25" y="0"/>
                  </a:lnTo>
                  <a:close/>
                </a:path>
              </a:pathLst>
            </a:custGeom>
            <a:solidFill>
              <a:srgbClr val="FFFFFF"/>
            </a:solidFill>
            <a:ln w="9525">
              <a:solidFill>
                <a:schemeClr val="tx1"/>
              </a:solidFill>
              <a:round/>
              <a:headEnd/>
              <a:tailEnd/>
            </a:ln>
          </p:spPr>
          <p:txBody>
            <a:bodyPr/>
            <a:lstStyle/>
            <a:p>
              <a:endParaRPr lang="en-US"/>
            </a:p>
          </p:txBody>
        </p:sp>
        <p:sp>
          <p:nvSpPr>
            <p:cNvPr id="10294" name="Freeform 53"/>
            <p:cNvSpPr>
              <a:spLocks/>
            </p:cNvSpPr>
            <p:nvPr/>
          </p:nvSpPr>
          <p:spPr bwMode="auto">
            <a:xfrm>
              <a:off x="2036234" y="2468589"/>
              <a:ext cx="33867" cy="22225"/>
            </a:xfrm>
            <a:custGeom>
              <a:avLst/>
              <a:gdLst>
                <a:gd name="T0" fmla="*/ 2147483647 w 24"/>
                <a:gd name="T1" fmla="*/ 0 h 14"/>
                <a:gd name="T2" fmla="*/ 2147483647 w 24"/>
                <a:gd name="T3" fmla="*/ 2147483647 h 14"/>
                <a:gd name="T4" fmla="*/ 2147483647 w 24"/>
                <a:gd name="T5" fmla="*/ 2147483647 h 14"/>
                <a:gd name="T6" fmla="*/ 0 w 24"/>
                <a:gd name="T7" fmla="*/ 2147483647 h 14"/>
                <a:gd name="T8" fmla="*/ 2147483647 w 24"/>
                <a:gd name="T9" fmla="*/ 0 h 14"/>
                <a:gd name="T10" fmla="*/ 0 60000 65536"/>
                <a:gd name="T11" fmla="*/ 0 60000 65536"/>
                <a:gd name="T12" fmla="*/ 0 60000 65536"/>
                <a:gd name="T13" fmla="*/ 0 60000 65536"/>
                <a:gd name="T14" fmla="*/ 0 60000 65536"/>
                <a:gd name="T15" fmla="*/ 0 w 24"/>
                <a:gd name="T16" fmla="*/ 0 h 14"/>
                <a:gd name="T17" fmla="*/ 24 w 24"/>
                <a:gd name="T18" fmla="*/ 14 h 14"/>
              </a:gdLst>
              <a:ahLst/>
              <a:cxnLst>
                <a:cxn ang="T10">
                  <a:pos x="T0" y="T1"/>
                </a:cxn>
                <a:cxn ang="T11">
                  <a:pos x="T2" y="T3"/>
                </a:cxn>
                <a:cxn ang="T12">
                  <a:pos x="T4" y="T5"/>
                </a:cxn>
                <a:cxn ang="T13">
                  <a:pos x="T6" y="T7"/>
                </a:cxn>
                <a:cxn ang="T14">
                  <a:pos x="T8" y="T9"/>
                </a:cxn>
              </a:cxnLst>
              <a:rect l="T15" t="T16" r="T17" b="T18"/>
              <a:pathLst>
                <a:path w="24" h="14">
                  <a:moveTo>
                    <a:pt x="22" y="0"/>
                  </a:moveTo>
                  <a:lnTo>
                    <a:pt x="24" y="11"/>
                  </a:lnTo>
                  <a:lnTo>
                    <a:pt x="1" y="14"/>
                  </a:lnTo>
                  <a:lnTo>
                    <a:pt x="0" y="3"/>
                  </a:lnTo>
                  <a:lnTo>
                    <a:pt x="22" y="0"/>
                  </a:lnTo>
                  <a:close/>
                </a:path>
              </a:pathLst>
            </a:custGeom>
            <a:solidFill>
              <a:srgbClr val="FFFFFF"/>
            </a:solidFill>
            <a:ln w="9525">
              <a:solidFill>
                <a:schemeClr val="tx1"/>
              </a:solidFill>
              <a:round/>
              <a:headEnd/>
              <a:tailEnd/>
            </a:ln>
          </p:spPr>
          <p:txBody>
            <a:bodyPr/>
            <a:lstStyle/>
            <a:p>
              <a:endParaRPr lang="en-US"/>
            </a:p>
          </p:txBody>
        </p:sp>
        <p:sp>
          <p:nvSpPr>
            <p:cNvPr id="10295" name="Freeform 54"/>
            <p:cNvSpPr>
              <a:spLocks/>
            </p:cNvSpPr>
            <p:nvPr/>
          </p:nvSpPr>
          <p:spPr bwMode="auto">
            <a:xfrm>
              <a:off x="2099733" y="2457472"/>
              <a:ext cx="35278" cy="23812"/>
            </a:xfrm>
            <a:custGeom>
              <a:avLst/>
              <a:gdLst>
                <a:gd name="T0" fmla="*/ 2147483647 w 25"/>
                <a:gd name="T1" fmla="*/ 0 h 15"/>
                <a:gd name="T2" fmla="*/ 2147483647 w 25"/>
                <a:gd name="T3" fmla="*/ 2147483647 h 15"/>
                <a:gd name="T4" fmla="*/ 2147483647 w 25"/>
                <a:gd name="T5" fmla="*/ 2147483647 h 15"/>
                <a:gd name="T6" fmla="*/ 0 w 25"/>
                <a:gd name="T7" fmla="*/ 2147483647 h 15"/>
                <a:gd name="T8" fmla="*/ 2147483647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3" y="0"/>
                  </a:moveTo>
                  <a:lnTo>
                    <a:pt x="25" y="12"/>
                  </a:lnTo>
                  <a:lnTo>
                    <a:pt x="2" y="15"/>
                  </a:lnTo>
                  <a:lnTo>
                    <a:pt x="0" y="3"/>
                  </a:lnTo>
                  <a:lnTo>
                    <a:pt x="23" y="0"/>
                  </a:lnTo>
                  <a:close/>
                </a:path>
              </a:pathLst>
            </a:custGeom>
            <a:solidFill>
              <a:srgbClr val="FFFFFF"/>
            </a:solidFill>
            <a:ln w="9525">
              <a:solidFill>
                <a:schemeClr val="tx1"/>
              </a:solidFill>
              <a:round/>
              <a:headEnd/>
              <a:tailEnd/>
            </a:ln>
          </p:spPr>
          <p:txBody>
            <a:bodyPr/>
            <a:lstStyle/>
            <a:p>
              <a:endParaRPr lang="en-US"/>
            </a:p>
          </p:txBody>
        </p:sp>
        <p:sp>
          <p:nvSpPr>
            <p:cNvPr id="10296" name="Freeform 55"/>
            <p:cNvSpPr>
              <a:spLocks/>
            </p:cNvSpPr>
            <p:nvPr/>
          </p:nvSpPr>
          <p:spPr bwMode="auto">
            <a:xfrm>
              <a:off x="2166059" y="2444772"/>
              <a:ext cx="35277" cy="25400"/>
            </a:xfrm>
            <a:custGeom>
              <a:avLst/>
              <a:gdLst>
                <a:gd name="T0" fmla="*/ 2147483647 w 25"/>
                <a:gd name="T1" fmla="*/ 0 h 16"/>
                <a:gd name="T2" fmla="*/ 2147483647 w 25"/>
                <a:gd name="T3" fmla="*/ 2147483647 h 16"/>
                <a:gd name="T4" fmla="*/ 2147483647 w 25"/>
                <a:gd name="T5" fmla="*/ 2147483647 h 16"/>
                <a:gd name="T6" fmla="*/ 0 w 25"/>
                <a:gd name="T7" fmla="*/ 2147483647 h 16"/>
                <a:gd name="T8" fmla="*/ 2147483647 w 25"/>
                <a:gd name="T9" fmla="*/ 0 h 16"/>
                <a:gd name="T10" fmla="*/ 0 60000 65536"/>
                <a:gd name="T11" fmla="*/ 0 60000 65536"/>
                <a:gd name="T12" fmla="*/ 0 60000 65536"/>
                <a:gd name="T13" fmla="*/ 0 60000 65536"/>
                <a:gd name="T14" fmla="*/ 0 60000 65536"/>
                <a:gd name="T15" fmla="*/ 0 w 25"/>
                <a:gd name="T16" fmla="*/ 0 h 16"/>
                <a:gd name="T17" fmla="*/ 25 w 25"/>
                <a:gd name="T18" fmla="*/ 16 h 16"/>
              </a:gdLst>
              <a:ahLst/>
              <a:cxnLst>
                <a:cxn ang="T10">
                  <a:pos x="T0" y="T1"/>
                </a:cxn>
                <a:cxn ang="T11">
                  <a:pos x="T2" y="T3"/>
                </a:cxn>
                <a:cxn ang="T12">
                  <a:pos x="T4" y="T5"/>
                </a:cxn>
                <a:cxn ang="T13">
                  <a:pos x="T6" y="T7"/>
                </a:cxn>
                <a:cxn ang="T14">
                  <a:pos x="T8" y="T9"/>
                </a:cxn>
              </a:cxnLst>
              <a:rect l="T15" t="T16" r="T17" b="T18"/>
              <a:pathLst>
                <a:path w="25" h="16">
                  <a:moveTo>
                    <a:pt x="23" y="0"/>
                  </a:moveTo>
                  <a:lnTo>
                    <a:pt x="25" y="13"/>
                  </a:lnTo>
                  <a:lnTo>
                    <a:pt x="2" y="16"/>
                  </a:lnTo>
                  <a:lnTo>
                    <a:pt x="0" y="5"/>
                  </a:lnTo>
                  <a:lnTo>
                    <a:pt x="23" y="0"/>
                  </a:lnTo>
                  <a:close/>
                </a:path>
              </a:pathLst>
            </a:custGeom>
            <a:solidFill>
              <a:srgbClr val="FFFFFF"/>
            </a:solidFill>
            <a:ln w="9525">
              <a:solidFill>
                <a:schemeClr val="tx1"/>
              </a:solidFill>
              <a:round/>
              <a:headEnd/>
              <a:tailEnd/>
            </a:ln>
          </p:spPr>
          <p:txBody>
            <a:bodyPr/>
            <a:lstStyle/>
            <a:p>
              <a:endParaRPr lang="en-US"/>
            </a:p>
          </p:txBody>
        </p:sp>
        <p:sp>
          <p:nvSpPr>
            <p:cNvPr id="10297" name="Freeform 56"/>
            <p:cNvSpPr>
              <a:spLocks/>
            </p:cNvSpPr>
            <p:nvPr/>
          </p:nvSpPr>
          <p:spPr bwMode="auto">
            <a:xfrm>
              <a:off x="2230968" y="2436834"/>
              <a:ext cx="18344" cy="20638"/>
            </a:xfrm>
            <a:custGeom>
              <a:avLst/>
              <a:gdLst>
                <a:gd name="T0" fmla="*/ 2147483647 w 13"/>
                <a:gd name="T1" fmla="*/ 2147483647 h 13"/>
                <a:gd name="T2" fmla="*/ 2147483647 w 13"/>
                <a:gd name="T3" fmla="*/ 0 h 13"/>
                <a:gd name="T4" fmla="*/ 0 w 13"/>
                <a:gd name="T5" fmla="*/ 2147483647 h 13"/>
                <a:gd name="T6" fmla="*/ 2147483647 w 13"/>
                <a:gd name="T7" fmla="*/ 2147483647 h 13"/>
                <a:gd name="T8" fmla="*/ 2147483647 w 13"/>
                <a:gd name="T9" fmla="*/ 2147483647 h 13"/>
                <a:gd name="T10" fmla="*/ 2147483647 w 13"/>
                <a:gd name="T11" fmla="*/ 2147483647 h 13"/>
                <a:gd name="T12" fmla="*/ 0 60000 65536"/>
                <a:gd name="T13" fmla="*/ 0 60000 65536"/>
                <a:gd name="T14" fmla="*/ 0 60000 65536"/>
                <a:gd name="T15" fmla="*/ 0 60000 65536"/>
                <a:gd name="T16" fmla="*/ 0 60000 65536"/>
                <a:gd name="T17" fmla="*/ 0 60000 65536"/>
                <a:gd name="T18" fmla="*/ 0 w 13"/>
                <a:gd name="T19" fmla="*/ 0 h 13"/>
                <a:gd name="T20" fmla="*/ 13 w 13"/>
                <a:gd name="T21" fmla="*/ 13 h 13"/>
              </a:gdLst>
              <a:ahLst/>
              <a:cxnLst>
                <a:cxn ang="T12">
                  <a:pos x="T0" y="T1"/>
                </a:cxn>
                <a:cxn ang="T13">
                  <a:pos x="T2" y="T3"/>
                </a:cxn>
                <a:cxn ang="T14">
                  <a:pos x="T4" y="T5"/>
                </a:cxn>
                <a:cxn ang="T15">
                  <a:pos x="T6" y="T7"/>
                </a:cxn>
                <a:cxn ang="T16">
                  <a:pos x="T8" y="T9"/>
                </a:cxn>
                <a:cxn ang="T17">
                  <a:pos x="T10" y="T11"/>
                </a:cxn>
              </a:cxnLst>
              <a:rect l="T18" t="T19" r="T20" b="T21"/>
              <a:pathLst>
                <a:path w="13" h="13">
                  <a:moveTo>
                    <a:pt x="13" y="7"/>
                  </a:moveTo>
                  <a:lnTo>
                    <a:pt x="11" y="0"/>
                  </a:lnTo>
                  <a:lnTo>
                    <a:pt x="0" y="2"/>
                  </a:lnTo>
                  <a:lnTo>
                    <a:pt x="2" y="13"/>
                  </a:lnTo>
                  <a:lnTo>
                    <a:pt x="13" y="12"/>
                  </a:lnTo>
                  <a:lnTo>
                    <a:pt x="13" y="7"/>
                  </a:lnTo>
                  <a:close/>
                </a:path>
              </a:pathLst>
            </a:custGeom>
            <a:solidFill>
              <a:srgbClr val="FFFFFF"/>
            </a:solidFill>
            <a:ln w="9525">
              <a:solidFill>
                <a:schemeClr val="tx1"/>
              </a:solidFill>
              <a:round/>
              <a:headEnd/>
              <a:tailEnd/>
            </a:ln>
          </p:spPr>
          <p:txBody>
            <a:bodyPr/>
            <a:lstStyle/>
            <a:p>
              <a:endParaRPr lang="en-US"/>
            </a:p>
          </p:txBody>
        </p:sp>
        <p:sp>
          <p:nvSpPr>
            <p:cNvPr id="10298" name="Freeform 57"/>
            <p:cNvSpPr>
              <a:spLocks/>
            </p:cNvSpPr>
            <p:nvPr/>
          </p:nvSpPr>
          <p:spPr bwMode="auto">
            <a:xfrm>
              <a:off x="1573392" y="930298"/>
              <a:ext cx="1356077" cy="1254125"/>
            </a:xfrm>
            <a:custGeom>
              <a:avLst/>
              <a:gdLst>
                <a:gd name="T0" fmla="*/ 2147483647 w 961"/>
                <a:gd name="T1" fmla="*/ 0 h 790"/>
                <a:gd name="T2" fmla="*/ 2147483647 w 961"/>
                <a:gd name="T3" fmla="*/ 2147483647 h 790"/>
                <a:gd name="T4" fmla="*/ 2147483647 w 961"/>
                <a:gd name="T5" fmla="*/ 2147483647 h 790"/>
                <a:gd name="T6" fmla="*/ 2147483647 w 961"/>
                <a:gd name="T7" fmla="*/ 2147483647 h 790"/>
                <a:gd name="T8" fmla="*/ 2147483647 w 961"/>
                <a:gd name="T9" fmla="*/ 2147483647 h 790"/>
                <a:gd name="T10" fmla="*/ 2147483647 w 961"/>
                <a:gd name="T11" fmla="*/ 2147483647 h 790"/>
                <a:gd name="T12" fmla="*/ 2147483647 w 961"/>
                <a:gd name="T13" fmla="*/ 2147483647 h 790"/>
                <a:gd name="T14" fmla="*/ 2147483647 w 961"/>
                <a:gd name="T15" fmla="*/ 2147483647 h 790"/>
                <a:gd name="T16" fmla="*/ 2147483647 w 961"/>
                <a:gd name="T17" fmla="*/ 2147483647 h 790"/>
                <a:gd name="T18" fmla="*/ 2147483647 w 961"/>
                <a:gd name="T19" fmla="*/ 2147483647 h 790"/>
                <a:gd name="T20" fmla="*/ 2147483647 w 961"/>
                <a:gd name="T21" fmla="*/ 2147483647 h 790"/>
                <a:gd name="T22" fmla="*/ 2147483647 w 961"/>
                <a:gd name="T23" fmla="*/ 2147483647 h 790"/>
                <a:gd name="T24" fmla="*/ 2147483647 w 961"/>
                <a:gd name="T25" fmla="*/ 2147483647 h 790"/>
                <a:gd name="T26" fmla="*/ 2147483647 w 961"/>
                <a:gd name="T27" fmla="*/ 2147483647 h 790"/>
                <a:gd name="T28" fmla="*/ 2147483647 w 961"/>
                <a:gd name="T29" fmla="*/ 2147483647 h 790"/>
                <a:gd name="T30" fmla="*/ 2147483647 w 961"/>
                <a:gd name="T31" fmla="*/ 2147483647 h 790"/>
                <a:gd name="T32" fmla="*/ 2147483647 w 961"/>
                <a:gd name="T33" fmla="*/ 2147483647 h 790"/>
                <a:gd name="T34" fmla="*/ 2147483647 w 961"/>
                <a:gd name="T35" fmla="*/ 2147483647 h 790"/>
                <a:gd name="T36" fmla="*/ 2147483647 w 961"/>
                <a:gd name="T37" fmla="*/ 2147483647 h 790"/>
                <a:gd name="T38" fmla="*/ 2147483647 w 961"/>
                <a:gd name="T39" fmla="*/ 2147483647 h 790"/>
                <a:gd name="T40" fmla="*/ 2147483647 w 961"/>
                <a:gd name="T41" fmla="*/ 2147483647 h 790"/>
                <a:gd name="T42" fmla="*/ 2147483647 w 961"/>
                <a:gd name="T43" fmla="*/ 2147483647 h 790"/>
                <a:gd name="T44" fmla="*/ 2147483647 w 961"/>
                <a:gd name="T45" fmla="*/ 2147483647 h 790"/>
                <a:gd name="T46" fmla="*/ 2147483647 w 961"/>
                <a:gd name="T47" fmla="*/ 2147483647 h 790"/>
                <a:gd name="T48" fmla="*/ 2147483647 w 961"/>
                <a:gd name="T49" fmla="*/ 2147483647 h 790"/>
                <a:gd name="T50" fmla="*/ 2147483647 w 961"/>
                <a:gd name="T51" fmla="*/ 2147483647 h 790"/>
                <a:gd name="T52" fmla="*/ 2147483647 w 961"/>
                <a:gd name="T53" fmla="*/ 2147483647 h 790"/>
                <a:gd name="T54" fmla="*/ 2147483647 w 961"/>
                <a:gd name="T55" fmla="*/ 2147483647 h 790"/>
                <a:gd name="T56" fmla="*/ 2147483647 w 961"/>
                <a:gd name="T57" fmla="*/ 2147483647 h 790"/>
                <a:gd name="T58" fmla="*/ 2147483647 w 961"/>
                <a:gd name="T59" fmla="*/ 2147483647 h 790"/>
                <a:gd name="T60" fmla="*/ 2147483647 w 961"/>
                <a:gd name="T61" fmla="*/ 2147483647 h 790"/>
                <a:gd name="T62" fmla="*/ 2147483647 w 961"/>
                <a:gd name="T63" fmla="*/ 2147483647 h 790"/>
                <a:gd name="T64" fmla="*/ 2147483647 w 961"/>
                <a:gd name="T65" fmla="*/ 2147483647 h 79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61"/>
                <a:gd name="T100" fmla="*/ 0 h 790"/>
                <a:gd name="T101" fmla="*/ 961 w 961"/>
                <a:gd name="T102" fmla="*/ 790 h 79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61" h="790">
                  <a:moveTo>
                    <a:pt x="961" y="0"/>
                  </a:moveTo>
                  <a:lnTo>
                    <a:pt x="917" y="0"/>
                  </a:lnTo>
                  <a:lnTo>
                    <a:pt x="873" y="3"/>
                  </a:lnTo>
                  <a:lnTo>
                    <a:pt x="831" y="8"/>
                  </a:lnTo>
                  <a:lnTo>
                    <a:pt x="788" y="15"/>
                  </a:lnTo>
                  <a:lnTo>
                    <a:pt x="746" y="23"/>
                  </a:lnTo>
                  <a:lnTo>
                    <a:pt x="705" y="34"/>
                  </a:lnTo>
                  <a:lnTo>
                    <a:pt x="664" y="46"/>
                  </a:lnTo>
                  <a:lnTo>
                    <a:pt x="624" y="59"/>
                  </a:lnTo>
                  <a:lnTo>
                    <a:pt x="585" y="75"/>
                  </a:lnTo>
                  <a:lnTo>
                    <a:pt x="547" y="91"/>
                  </a:lnTo>
                  <a:lnTo>
                    <a:pt x="510" y="111"/>
                  </a:lnTo>
                  <a:lnTo>
                    <a:pt x="472" y="130"/>
                  </a:lnTo>
                  <a:lnTo>
                    <a:pt x="437" y="152"/>
                  </a:lnTo>
                  <a:lnTo>
                    <a:pt x="402" y="174"/>
                  </a:lnTo>
                  <a:lnTo>
                    <a:pt x="368" y="199"/>
                  </a:lnTo>
                  <a:lnTo>
                    <a:pt x="336" y="225"/>
                  </a:lnTo>
                  <a:lnTo>
                    <a:pt x="305" y="252"/>
                  </a:lnTo>
                  <a:lnTo>
                    <a:pt x="274" y="280"/>
                  </a:lnTo>
                  <a:lnTo>
                    <a:pt x="245" y="309"/>
                  </a:lnTo>
                  <a:lnTo>
                    <a:pt x="217" y="340"/>
                  </a:lnTo>
                  <a:lnTo>
                    <a:pt x="191" y="373"/>
                  </a:lnTo>
                  <a:lnTo>
                    <a:pt x="166" y="405"/>
                  </a:lnTo>
                  <a:lnTo>
                    <a:pt x="142" y="440"/>
                  </a:lnTo>
                  <a:lnTo>
                    <a:pt x="121" y="474"/>
                  </a:lnTo>
                  <a:lnTo>
                    <a:pt x="100" y="511"/>
                  </a:lnTo>
                  <a:lnTo>
                    <a:pt x="80" y="547"/>
                  </a:lnTo>
                  <a:lnTo>
                    <a:pt x="62" y="586"/>
                  </a:lnTo>
                  <a:lnTo>
                    <a:pt x="48" y="625"/>
                  </a:lnTo>
                  <a:lnTo>
                    <a:pt x="33" y="664"/>
                  </a:lnTo>
                  <a:lnTo>
                    <a:pt x="20" y="705"/>
                  </a:lnTo>
                  <a:lnTo>
                    <a:pt x="10" y="746"/>
                  </a:lnTo>
                  <a:lnTo>
                    <a:pt x="0" y="788"/>
                  </a:lnTo>
                  <a:lnTo>
                    <a:pt x="12" y="790"/>
                  </a:lnTo>
                  <a:lnTo>
                    <a:pt x="22" y="749"/>
                  </a:lnTo>
                  <a:lnTo>
                    <a:pt x="31" y="708"/>
                  </a:lnTo>
                  <a:lnTo>
                    <a:pt x="44" y="668"/>
                  </a:lnTo>
                  <a:lnTo>
                    <a:pt x="57" y="628"/>
                  </a:lnTo>
                  <a:lnTo>
                    <a:pt x="74" y="591"/>
                  </a:lnTo>
                  <a:lnTo>
                    <a:pt x="92" y="554"/>
                  </a:lnTo>
                  <a:lnTo>
                    <a:pt x="109" y="516"/>
                  </a:lnTo>
                  <a:lnTo>
                    <a:pt x="131" y="480"/>
                  </a:lnTo>
                  <a:lnTo>
                    <a:pt x="152" y="446"/>
                  </a:lnTo>
                  <a:lnTo>
                    <a:pt x="175" y="412"/>
                  </a:lnTo>
                  <a:lnTo>
                    <a:pt x="201" y="379"/>
                  </a:lnTo>
                  <a:lnTo>
                    <a:pt x="227" y="349"/>
                  </a:lnTo>
                  <a:lnTo>
                    <a:pt x="254" y="318"/>
                  </a:lnTo>
                  <a:lnTo>
                    <a:pt x="282" y="288"/>
                  </a:lnTo>
                  <a:lnTo>
                    <a:pt x="313" y="261"/>
                  </a:lnTo>
                  <a:lnTo>
                    <a:pt x="344" y="235"/>
                  </a:lnTo>
                  <a:lnTo>
                    <a:pt x="375" y="209"/>
                  </a:lnTo>
                  <a:lnTo>
                    <a:pt x="409" y="184"/>
                  </a:lnTo>
                  <a:lnTo>
                    <a:pt x="443" y="161"/>
                  </a:lnTo>
                  <a:lnTo>
                    <a:pt x="479" y="140"/>
                  </a:lnTo>
                  <a:lnTo>
                    <a:pt x="515" y="121"/>
                  </a:lnTo>
                  <a:lnTo>
                    <a:pt x="552" y="103"/>
                  </a:lnTo>
                  <a:lnTo>
                    <a:pt x="590" y="85"/>
                  </a:lnTo>
                  <a:lnTo>
                    <a:pt x="629" y="70"/>
                  </a:lnTo>
                  <a:lnTo>
                    <a:pt x="668" y="57"/>
                  </a:lnTo>
                  <a:lnTo>
                    <a:pt x="708" y="44"/>
                  </a:lnTo>
                  <a:lnTo>
                    <a:pt x="749" y="34"/>
                  </a:lnTo>
                  <a:lnTo>
                    <a:pt x="790" y="26"/>
                  </a:lnTo>
                  <a:lnTo>
                    <a:pt x="832" y="20"/>
                  </a:lnTo>
                  <a:lnTo>
                    <a:pt x="874" y="15"/>
                  </a:lnTo>
                  <a:lnTo>
                    <a:pt x="917" y="12"/>
                  </a:lnTo>
                  <a:lnTo>
                    <a:pt x="961" y="12"/>
                  </a:lnTo>
                  <a:lnTo>
                    <a:pt x="961" y="0"/>
                  </a:lnTo>
                  <a:close/>
                </a:path>
              </a:pathLst>
            </a:custGeom>
            <a:solidFill>
              <a:srgbClr val="FFFFFF"/>
            </a:solidFill>
            <a:ln w="9525">
              <a:noFill/>
              <a:round/>
              <a:headEnd/>
              <a:tailEnd/>
            </a:ln>
          </p:spPr>
          <p:txBody>
            <a:bodyPr/>
            <a:lstStyle/>
            <a:p>
              <a:endParaRPr lang="en-US"/>
            </a:p>
          </p:txBody>
        </p:sp>
        <p:sp>
          <p:nvSpPr>
            <p:cNvPr id="10299" name="Freeform 58"/>
            <p:cNvSpPr>
              <a:spLocks/>
            </p:cNvSpPr>
            <p:nvPr/>
          </p:nvSpPr>
          <p:spPr bwMode="auto">
            <a:xfrm>
              <a:off x="2929467" y="930297"/>
              <a:ext cx="1145822" cy="698500"/>
            </a:xfrm>
            <a:custGeom>
              <a:avLst/>
              <a:gdLst>
                <a:gd name="T0" fmla="*/ 2147483647 w 812"/>
                <a:gd name="T1" fmla="*/ 2147483647 h 440"/>
                <a:gd name="T2" fmla="*/ 2147483647 w 812"/>
                <a:gd name="T3" fmla="*/ 2147483647 h 440"/>
                <a:gd name="T4" fmla="*/ 2147483647 w 812"/>
                <a:gd name="T5" fmla="*/ 2147483647 h 440"/>
                <a:gd name="T6" fmla="*/ 2147483647 w 812"/>
                <a:gd name="T7" fmla="*/ 2147483647 h 440"/>
                <a:gd name="T8" fmla="*/ 2147483647 w 812"/>
                <a:gd name="T9" fmla="*/ 2147483647 h 440"/>
                <a:gd name="T10" fmla="*/ 2147483647 w 812"/>
                <a:gd name="T11" fmla="*/ 2147483647 h 440"/>
                <a:gd name="T12" fmla="*/ 2147483647 w 812"/>
                <a:gd name="T13" fmla="*/ 2147483647 h 440"/>
                <a:gd name="T14" fmla="*/ 2147483647 w 812"/>
                <a:gd name="T15" fmla="*/ 2147483647 h 440"/>
                <a:gd name="T16" fmla="*/ 2147483647 w 812"/>
                <a:gd name="T17" fmla="*/ 2147483647 h 440"/>
                <a:gd name="T18" fmla="*/ 2147483647 w 812"/>
                <a:gd name="T19" fmla="*/ 2147483647 h 440"/>
                <a:gd name="T20" fmla="*/ 2147483647 w 812"/>
                <a:gd name="T21" fmla="*/ 2147483647 h 440"/>
                <a:gd name="T22" fmla="*/ 2147483647 w 812"/>
                <a:gd name="T23" fmla="*/ 2147483647 h 440"/>
                <a:gd name="T24" fmla="*/ 2147483647 w 812"/>
                <a:gd name="T25" fmla="*/ 2147483647 h 440"/>
                <a:gd name="T26" fmla="*/ 2147483647 w 812"/>
                <a:gd name="T27" fmla="*/ 2147483647 h 440"/>
                <a:gd name="T28" fmla="*/ 2147483647 w 812"/>
                <a:gd name="T29" fmla="*/ 2147483647 h 440"/>
                <a:gd name="T30" fmla="*/ 2147483647 w 812"/>
                <a:gd name="T31" fmla="*/ 0 h 440"/>
                <a:gd name="T32" fmla="*/ 0 w 812"/>
                <a:gd name="T33" fmla="*/ 2147483647 h 440"/>
                <a:gd name="T34" fmla="*/ 2147483647 w 812"/>
                <a:gd name="T35" fmla="*/ 2147483647 h 440"/>
                <a:gd name="T36" fmla="*/ 2147483647 w 812"/>
                <a:gd name="T37" fmla="*/ 2147483647 h 440"/>
                <a:gd name="T38" fmla="*/ 2147483647 w 812"/>
                <a:gd name="T39" fmla="*/ 2147483647 h 440"/>
                <a:gd name="T40" fmla="*/ 2147483647 w 812"/>
                <a:gd name="T41" fmla="*/ 2147483647 h 440"/>
                <a:gd name="T42" fmla="*/ 2147483647 w 812"/>
                <a:gd name="T43" fmla="*/ 2147483647 h 440"/>
                <a:gd name="T44" fmla="*/ 2147483647 w 812"/>
                <a:gd name="T45" fmla="*/ 2147483647 h 440"/>
                <a:gd name="T46" fmla="*/ 2147483647 w 812"/>
                <a:gd name="T47" fmla="*/ 2147483647 h 440"/>
                <a:gd name="T48" fmla="*/ 2147483647 w 812"/>
                <a:gd name="T49" fmla="*/ 2147483647 h 440"/>
                <a:gd name="T50" fmla="*/ 2147483647 w 812"/>
                <a:gd name="T51" fmla="*/ 2147483647 h 440"/>
                <a:gd name="T52" fmla="*/ 2147483647 w 812"/>
                <a:gd name="T53" fmla="*/ 2147483647 h 440"/>
                <a:gd name="T54" fmla="*/ 2147483647 w 812"/>
                <a:gd name="T55" fmla="*/ 2147483647 h 440"/>
                <a:gd name="T56" fmla="*/ 2147483647 w 812"/>
                <a:gd name="T57" fmla="*/ 2147483647 h 440"/>
                <a:gd name="T58" fmla="*/ 2147483647 w 812"/>
                <a:gd name="T59" fmla="*/ 2147483647 h 440"/>
                <a:gd name="T60" fmla="*/ 2147483647 w 812"/>
                <a:gd name="T61" fmla="*/ 2147483647 h 440"/>
                <a:gd name="T62" fmla="*/ 2147483647 w 812"/>
                <a:gd name="T63" fmla="*/ 2147483647 h 440"/>
                <a:gd name="T64" fmla="*/ 2147483647 w 812"/>
                <a:gd name="T65" fmla="*/ 2147483647 h 4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12"/>
                <a:gd name="T100" fmla="*/ 0 h 440"/>
                <a:gd name="T101" fmla="*/ 812 w 812"/>
                <a:gd name="T102" fmla="*/ 440 h 44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12" h="440">
                  <a:moveTo>
                    <a:pt x="812" y="433"/>
                  </a:moveTo>
                  <a:lnTo>
                    <a:pt x="796" y="409"/>
                  </a:lnTo>
                  <a:lnTo>
                    <a:pt x="778" y="384"/>
                  </a:lnTo>
                  <a:lnTo>
                    <a:pt x="760" y="362"/>
                  </a:lnTo>
                  <a:lnTo>
                    <a:pt x="740" y="339"/>
                  </a:lnTo>
                  <a:lnTo>
                    <a:pt x="721" y="318"/>
                  </a:lnTo>
                  <a:lnTo>
                    <a:pt x="701" y="296"/>
                  </a:lnTo>
                  <a:lnTo>
                    <a:pt x="680" y="275"/>
                  </a:lnTo>
                  <a:lnTo>
                    <a:pt x="659" y="256"/>
                  </a:lnTo>
                  <a:lnTo>
                    <a:pt x="636" y="236"/>
                  </a:lnTo>
                  <a:lnTo>
                    <a:pt x="613" y="217"/>
                  </a:lnTo>
                  <a:lnTo>
                    <a:pt x="591" y="199"/>
                  </a:lnTo>
                  <a:lnTo>
                    <a:pt x="566" y="181"/>
                  </a:lnTo>
                  <a:lnTo>
                    <a:pt x="542" y="165"/>
                  </a:lnTo>
                  <a:lnTo>
                    <a:pt x="517" y="148"/>
                  </a:lnTo>
                  <a:lnTo>
                    <a:pt x="493" y="134"/>
                  </a:lnTo>
                  <a:lnTo>
                    <a:pt x="467" y="119"/>
                  </a:lnTo>
                  <a:lnTo>
                    <a:pt x="441" y="104"/>
                  </a:lnTo>
                  <a:lnTo>
                    <a:pt x="413" y="91"/>
                  </a:lnTo>
                  <a:lnTo>
                    <a:pt x="385" y="80"/>
                  </a:lnTo>
                  <a:lnTo>
                    <a:pt x="358" y="69"/>
                  </a:lnTo>
                  <a:lnTo>
                    <a:pt x="330" y="57"/>
                  </a:lnTo>
                  <a:lnTo>
                    <a:pt x="302" y="47"/>
                  </a:lnTo>
                  <a:lnTo>
                    <a:pt x="273" y="39"/>
                  </a:lnTo>
                  <a:lnTo>
                    <a:pt x="244" y="31"/>
                  </a:lnTo>
                  <a:lnTo>
                    <a:pt x="215" y="23"/>
                  </a:lnTo>
                  <a:lnTo>
                    <a:pt x="185" y="16"/>
                  </a:lnTo>
                  <a:lnTo>
                    <a:pt x="154" y="12"/>
                  </a:lnTo>
                  <a:lnTo>
                    <a:pt x="123" y="7"/>
                  </a:lnTo>
                  <a:lnTo>
                    <a:pt x="93" y="3"/>
                  </a:lnTo>
                  <a:lnTo>
                    <a:pt x="62" y="2"/>
                  </a:lnTo>
                  <a:lnTo>
                    <a:pt x="31" y="0"/>
                  </a:lnTo>
                  <a:lnTo>
                    <a:pt x="0" y="0"/>
                  </a:lnTo>
                  <a:lnTo>
                    <a:pt x="0" y="12"/>
                  </a:lnTo>
                  <a:lnTo>
                    <a:pt x="31" y="12"/>
                  </a:lnTo>
                  <a:lnTo>
                    <a:pt x="62" y="13"/>
                  </a:lnTo>
                  <a:lnTo>
                    <a:pt x="93" y="15"/>
                  </a:lnTo>
                  <a:lnTo>
                    <a:pt x="122" y="18"/>
                  </a:lnTo>
                  <a:lnTo>
                    <a:pt x="153" y="23"/>
                  </a:lnTo>
                  <a:lnTo>
                    <a:pt x="182" y="28"/>
                  </a:lnTo>
                  <a:lnTo>
                    <a:pt x="211" y="34"/>
                  </a:lnTo>
                  <a:lnTo>
                    <a:pt x="241" y="42"/>
                  </a:lnTo>
                  <a:lnTo>
                    <a:pt x="270" y="49"/>
                  </a:lnTo>
                  <a:lnTo>
                    <a:pt x="299" y="59"/>
                  </a:lnTo>
                  <a:lnTo>
                    <a:pt x="327" y="69"/>
                  </a:lnTo>
                  <a:lnTo>
                    <a:pt x="355" y="78"/>
                  </a:lnTo>
                  <a:lnTo>
                    <a:pt x="382" y="90"/>
                  </a:lnTo>
                  <a:lnTo>
                    <a:pt x="408" y="103"/>
                  </a:lnTo>
                  <a:lnTo>
                    <a:pt x="434" y="116"/>
                  </a:lnTo>
                  <a:lnTo>
                    <a:pt x="460" y="129"/>
                  </a:lnTo>
                  <a:lnTo>
                    <a:pt x="486" y="143"/>
                  </a:lnTo>
                  <a:lnTo>
                    <a:pt x="511" y="158"/>
                  </a:lnTo>
                  <a:lnTo>
                    <a:pt x="535" y="174"/>
                  </a:lnTo>
                  <a:lnTo>
                    <a:pt x="560" y="191"/>
                  </a:lnTo>
                  <a:lnTo>
                    <a:pt x="584" y="209"/>
                  </a:lnTo>
                  <a:lnTo>
                    <a:pt x="607" y="226"/>
                  </a:lnTo>
                  <a:lnTo>
                    <a:pt x="630" y="244"/>
                  </a:lnTo>
                  <a:lnTo>
                    <a:pt x="651" y="264"/>
                  </a:lnTo>
                  <a:lnTo>
                    <a:pt x="672" y="283"/>
                  </a:lnTo>
                  <a:lnTo>
                    <a:pt x="693" y="305"/>
                  </a:lnTo>
                  <a:lnTo>
                    <a:pt x="713" y="326"/>
                  </a:lnTo>
                  <a:lnTo>
                    <a:pt x="732" y="347"/>
                  </a:lnTo>
                  <a:lnTo>
                    <a:pt x="750" y="370"/>
                  </a:lnTo>
                  <a:lnTo>
                    <a:pt x="768" y="392"/>
                  </a:lnTo>
                  <a:lnTo>
                    <a:pt x="786" y="415"/>
                  </a:lnTo>
                  <a:lnTo>
                    <a:pt x="802" y="440"/>
                  </a:lnTo>
                  <a:lnTo>
                    <a:pt x="812" y="433"/>
                  </a:lnTo>
                  <a:close/>
                </a:path>
              </a:pathLst>
            </a:custGeom>
            <a:solidFill>
              <a:srgbClr val="FFFFFF"/>
            </a:solidFill>
            <a:ln w="9525">
              <a:noFill/>
              <a:round/>
              <a:headEnd/>
              <a:tailEnd/>
            </a:ln>
          </p:spPr>
          <p:txBody>
            <a:bodyPr/>
            <a:lstStyle/>
            <a:p>
              <a:endParaRPr lang="en-US"/>
            </a:p>
          </p:txBody>
        </p:sp>
        <p:sp>
          <p:nvSpPr>
            <p:cNvPr id="10300" name="Freeform 59"/>
            <p:cNvSpPr>
              <a:spLocks/>
            </p:cNvSpPr>
            <p:nvPr/>
          </p:nvSpPr>
          <p:spPr bwMode="auto">
            <a:xfrm>
              <a:off x="1776589" y="2087584"/>
              <a:ext cx="534811" cy="592138"/>
            </a:xfrm>
            <a:custGeom>
              <a:avLst/>
              <a:gdLst>
                <a:gd name="T0" fmla="*/ 2147483647 w 379"/>
                <a:gd name="T1" fmla="*/ 2147483647 h 373"/>
                <a:gd name="T2" fmla="*/ 2147483647 w 379"/>
                <a:gd name="T3" fmla="*/ 2147483647 h 373"/>
                <a:gd name="T4" fmla="*/ 2147483647 w 379"/>
                <a:gd name="T5" fmla="*/ 2147483647 h 373"/>
                <a:gd name="T6" fmla="*/ 2147483647 w 379"/>
                <a:gd name="T7" fmla="*/ 2147483647 h 373"/>
                <a:gd name="T8" fmla="*/ 2147483647 w 379"/>
                <a:gd name="T9" fmla="*/ 2147483647 h 373"/>
                <a:gd name="T10" fmla="*/ 2147483647 w 379"/>
                <a:gd name="T11" fmla="*/ 2147483647 h 373"/>
                <a:gd name="T12" fmla="*/ 2147483647 w 379"/>
                <a:gd name="T13" fmla="*/ 2147483647 h 373"/>
                <a:gd name="T14" fmla="*/ 2147483647 w 379"/>
                <a:gd name="T15" fmla="*/ 2147483647 h 373"/>
                <a:gd name="T16" fmla="*/ 2147483647 w 379"/>
                <a:gd name="T17" fmla="*/ 2147483647 h 373"/>
                <a:gd name="T18" fmla="*/ 2147483647 w 379"/>
                <a:gd name="T19" fmla="*/ 2147483647 h 373"/>
                <a:gd name="T20" fmla="*/ 2147483647 w 379"/>
                <a:gd name="T21" fmla="*/ 2147483647 h 373"/>
                <a:gd name="T22" fmla="*/ 2147483647 w 379"/>
                <a:gd name="T23" fmla="*/ 2147483647 h 373"/>
                <a:gd name="T24" fmla="*/ 2147483647 w 379"/>
                <a:gd name="T25" fmla="*/ 2147483647 h 373"/>
                <a:gd name="T26" fmla="*/ 2147483647 w 379"/>
                <a:gd name="T27" fmla="*/ 2147483647 h 373"/>
                <a:gd name="T28" fmla="*/ 2147483647 w 379"/>
                <a:gd name="T29" fmla="*/ 2147483647 h 373"/>
                <a:gd name="T30" fmla="*/ 2147483647 w 379"/>
                <a:gd name="T31" fmla="*/ 2147483647 h 373"/>
                <a:gd name="T32" fmla="*/ 2147483647 w 379"/>
                <a:gd name="T33" fmla="*/ 2147483647 h 373"/>
                <a:gd name="T34" fmla="*/ 2147483647 w 379"/>
                <a:gd name="T35" fmla="*/ 2147483647 h 373"/>
                <a:gd name="T36" fmla="*/ 2147483647 w 379"/>
                <a:gd name="T37" fmla="*/ 2147483647 h 373"/>
                <a:gd name="T38" fmla="*/ 2147483647 w 379"/>
                <a:gd name="T39" fmla="*/ 2147483647 h 373"/>
                <a:gd name="T40" fmla="*/ 2147483647 w 379"/>
                <a:gd name="T41" fmla="*/ 2147483647 h 373"/>
                <a:gd name="T42" fmla="*/ 2147483647 w 379"/>
                <a:gd name="T43" fmla="*/ 2147483647 h 373"/>
                <a:gd name="T44" fmla="*/ 2147483647 w 379"/>
                <a:gd name="T45" fmla="*/ 2147483647 h 373"/>
                <a:gd name="T46" fmla="*/ 2147483647 w 379"/>
                <a:gd name="T47" fmla="*/ 0 h 373"/>
                <a:gd name="T48" fmla="*/ 2147483647 w 379"/>
                <a:gd name="T49" fmla="*/ 0 h 373"/>
                <a:gd name="T50" fmla="*/ 2147483647 w 379"/>
                <a:gd name="T51" fmla="*/ 0 h 373"/>
                <a:gd name="T52" fmla="*/ 0 w 379"/>
                <a:gd name="T53" fmla="*/ 0 h 373"/>
                <a:gd name="T54" fmla="*/ 2147483647 w 379"/>
                <a:gd name="T55" fmla="*/ 2147483647 h 373"/>
                <a:gd name="T56" fmla="*/ 2147483647 w 379"/>
                <a:gd name="T57" fmla="*/ 2147483647 h 373"/>
                <a:gd name="T58" fmla="*/ 2147483647 w 379"/>
                <a:gd name="T59" fmla="*/ 2147483647 h 373"/>
                <a:gd name="T60" fmla="*/ 2147483647 w 379"/>
                <a:gd name="T61" fmla="*/ 2147483647 h 373"/>
                <a:gd name="T62" fmla="*/ 2147483647 w 379"/>
                <a:gd name="T63" fmla="*/ 2147483647 h 373"/>
                <a:gd name="T64" fmla="*/ 2147483647 w 379"/>
                <a:gd name="T65" fmla="*/ 2147483647 h 373"/>
                <a:gd name="T66" fmla="*/ 2147483647 w 379"/>
                <a:gd name="T67" fmla="*/ 2147483647 h 373"/>
                <a:gd name="T68" fmla="*/ 2147483647 w 379"/>
                <a:gd name="T69" fmla="*/ 2147483647 h 373"/>
                <a:gd name="T70" fmla="*/ 2147483647 w 379"/>
                <a:gd name="T71" fmla="*/ 2147483647 h 373"/>
                <a:gd name="T72" fmla="*/ 2147483647 w 379"/>
                <a:gd name="T73" fmla="*/ 2147483647 h 373"/>
                <a:gd name="T74" fmla="*/ 2147483647 w 379"/>
                <a:gd name="T75" fmla="*/ 2147483647 h 373"/>
                <a:gd name="T76" fmla="*/ 2147483647 w 379"/>
                <a:gd name="T77" fmla="*/ 2147483647 h 373"/>
                <a:gd name="T78" fmla="*/ 2147483647 w 379"/>
                <a:gd name="T79" fmla="*/ 2147483647 h 373"/>
                <a:gd name="T80" fmla="*/ 2147483647 w 379"/>
                <a:gd name="T81" fmla="*/ 2147483647 h 373"/>
                <a:gd name="T82" fmla="*/ 2147483647 w 379"/>
                <a:gd name="T83" fmla="*/ 2147483647 h 373"/>
                <a:gd name="T84" fmla="*/ 2147483647 w 379"/>
                <a:gd name="T85" fmla="*/ 2147483647 h 373"/>
                <a:gd name="T86" fmla="*/ 2147483647 w 379"/>
                <a:gd name="T87" fmla="*/ 2147483647 h 373"/>
                <a:gd name="T88" fmla="*/ 2147483647 w 379"/>
                <a:gd name="T89" fmla="*/ 2147483647 h 373"/>
                <a:gd name="T90" fmla="*/ 2147483647 w 379"/>
                <a:gd name="T91" fmla="*/ 2147483647 h 373"/>
                <a:gd name="T92" fmla="*/ 2147483647 w 379"/>
                <a:gd name="T93" fmla="*/ 2147483647 h 373"/>
                <a:gd name="T94" fmla="*/ 2147483647 w 379"/>
                <a:gd name="T95" fmla="*/ 2147483647 h 373"/>
                <a:gd name="T96" fmla="*/ 2147483647 w 379"/>
                <a:gd name="T97" fmla="*/ 2147483647 h 373"/>
                <a:gd name="T98" fmla="*/ 2147483647 w 379"/>
                <a:gd name="T99" fmla="*/ 2147483647 h 373"/>
                <a:gd name="T100" fmla="*/ 2147483647 w 379"/>
                <a:gd name="T101" fmla="*/ 2147483647 h 373"/>
                <a:gd name="T102" fmla="*/ 2147483647 w 379"/>
                <a:gd name="T103" fmla="*/ 2147483647 h 373"/>
                <a:gd name="T104" fmla="*/ 2147483647 w 379"/>
                <a:gd name="T105" fmla="*/ 2147483647 h 373"/>
                <a:gd name="T106" fmla="*/ 2147483647 w 379"/>
                <a:gd name="T107" fmla="*/ 2147483647 h 373"/>
                <a:gd name="T108" fmla="*/ 2147483647 w 379"/>
                <a:gd name="T109" fmla="*/ 2147483647 h 3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79"/>
                <a:gd name="T166" fmla="*/ 0 h 373"/>
                <a:gd name="T167" fmla="*/ 379 w 379"/>
                <a:gd name="T168" fmla="*/ 373 h 3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79" h="373">
                  <a:moveTo>
                    <a:pt x="379" y="372"/>
                  </a:moveTo>
                  <a:lnTo>
                    <a:pt x="376" y="350"/>
                  </a:lnTo>
                  <a:lnTo>
                    <a:pt x="372" y="331"/>
                  </a:lnTo>
                  <a:lnTo>
                    <a:pt x="367" y="311"/>
                  </a:lnTo>
                  <a:lnTo>
                    <a:pt x="363" y="292"/>
                  </a:lnTo>
                  <a:lnTo>
                    <a:pt x="351" y="254"/>
                  </a:lnTo>
                  <a:lnTo>
                    <a:pt x="335" y="219"/>
                  </a:lnTo>
                  <a:lnTo>
                    <a:pt x="317" y="184"/>
                  </a:lnTo>
                  <a:lnTo>
                    <a:pt x="296" y="153"/>
                  </a:lnTo>
                  <a:lnTo>
                    <a:pt x="275" y="124"/>
                  </a:lnTo>
                  <a:lnTo>
                    <a:pt x="249" y="96"/>
                  </a:lnTo>
                  <a:lnTo>
                    <a:pt x="236" y="85"/>
                  </a:lnTo>
                  <a:lnTo>
                    <a:pt x="223" y="74"/>
                  </a:lnTo>
                  <a:lnTo>
                    <a:pt x="210" y="62"/>
                  </a:lnTo>
                  <a:lnTo>
                    <a:pt x="195" y="53"/>
                  </a:lnTo>
                  <a:lnTo>
                    <a:pt x="180" y="43"/>
                  </a:lnTo>
                  <a:lnTo>
                    <a:pt x="166" y="35"/>
                  </a:lnTo>
                  <a:lnTo>
                    <a:pt x="149" y="26"/>
                  </a:lnTo>
                  <a:lnTo>
                    <a:pt x="133" y="20"/>
                  </a:lnTo>
                  <a:lnTo>
                    <a:pt x="118" y="15"/>
                  </a:lnTo>
                  <a:lnTo>
                    <a:pt x="102" y="10"/>
                  </a:lnTo>
                  <a:lnTo>
                    <a:pt x="86" y="5"/>
                  </a:lnTo>
                  <a:lnTo>
                    <a:pt x="68" y="2"/>
                  </a:lnTo>
                  <a:lnTo>
                    <a:pt x="52" y="0"/>
                  </a:lnTo>
                  <a:lnTo>
                    <a:pt x="35" y="0"/>
                  </a:lnTo>
                  <a:lnTo>
                    <a:pt x="18" y="0"/>
                  </a:lnTo>
                  <a:lnTo>
                    <a:pt x="0" y="0"/>
                  </a:lnTo>
                  <a:lnTo>
                    <a:pt x="1" y="12"/>
                  </a:lnTo>
                  <a:lnTo>
                    <a:pt x="18" y="12"/>
                  </a:lnTo>
                  <a:lnTo>
                    <a:pt x="34" y="12"/>
                  </a:lnTo>
                  <a:lnTo>
                    <a:pt x="50" y="12"/>
                  </a:lnTo>
                  <a:lnTo>
                    <a:pt x="66" y="15"/>
                  </a:lnTo>
                  <a:lnTo>
                    <a:pt x="83" y="17"/>
                  </a:lnTo>
                  <a:lnTo>
                    <a:pt x="97" y="22"/>
                  </a:lnTo>
                  <a:lnTo>
                    <a:pt x="114" y="25"/>
                  </a:lnTo>
                  <a:lnTo>
                    <a:pt x="128" y="31"/>
                  </a:lnTo>
                  <a:lnTo>
                    <a:pt x="144" y="38"/>
                  </a:lnTo>
                  <a:lnTo>
                    <a:pt x="159" y="44"/>
                  </a:lnTo>
                  <a:lnTo>
                    <a:pt x="172" y="53"/>
                  </a:lnTo>
                  <a:lnTo>
                    <a:pt x="187" y="62"/>
                  </a:lnTo>
                  <a:lnTo>
                    <a:pt x="201" y="72"/>
                  </a:lnTo>
                  <a:lnTo>
                    <a:pt x="214" y="82"/>
                  </a:lnTo>
                  <a:lnTo>
                    <a:pt x="228" y="93"/>
                  </a:lnTo>
                  <a:lnTo>
                    <a:pt x="241" y="105"/>
                  </a:lnTo>
                  <a:lnTo>
                    <a:pt x="263" y="131"/>
                  </a:lnTo>
                  <a:lnTo>
                    <a:pt x="286" y="160"/>
                  </a:lnTo>
                  <a:lnTo>
                    <a:pt x="306" y="189"/>
                  </a:lnTo>
                  <a:lnTo>
                    <a:pt x="324" y="223"/>
                  </a:lnTo>
                  <a:lnTo>
                    <a:pt x="338" y="258"/>
                  </a:lnTo>
                  <a:lnTo>
                    <a:pt x="351" y="295"/>
                  </a:lnTo>
                  <a:lnTo>
                    <a:pt x="356" y="313"/>
                  </a:lnTo>
                  <a:lnTo>
                    <a:pt x="359" y="333"/>
                  </a:lnTo>
                  <a:lnTo>
                    <a:pt x="364" y="352"/>
                  </a:lnTo>
                  <a:lnTo>
                    <a:pt x="366" y="373"/>
                  </a:lnTo>
                  <a:lnTo>
                    <a:pt x="379" y="372"/>
                  </a:lnTo>
                  <a:close/>
                </a:path>
              </a:pathLst>
            </a:custGeom>
            <a:solidFill>
              <a:srgbClr val="FFFFFF"/>
            </a:solidFill>
            <a:ln w="9525">
              <a:solidFill>
                <a:schemeClr val="tx1"/>
              </a:solidFill>
              <a:round/>
              <a:headEnd/>
              <a:tailEnd/>
            </a:ln>
          </p:spPr>
          <p:txBody>
            <a:bodyPr/>
            <a:lstStyle/>
            <a:p>
              <a:endParaRPr lang="en-US"/>
            </a:p>
          </p:txBody>
        </p:sp>
        <p:sp>
          <p:nvSpPr>
            <p:cNvPr id="10301" name="Freeform 60"/>
            <p:cNvSpPr>
              <a:spLocks/>
            </p:cNvSpPr>
            <p:nvPr/>
          </p:nvSpPr>
          <p:spPr bwMode="auto">
            <a:xfrm>
              <a:off x="1906412" y="2678139"/>
              <a:ext cx="409222" cy="688975"/>
            </a:xfrm>
            <a:custGeom>
              <a:avLst/>
              <a:gdLst>
                <a:gd name="T0" fmla="*/ 2147483647 w 290"/>
                <a:gd name="T1" fmla="*/ 2147483647 h 434"/>
                <a:gd name="T2" fmla="*/ 2147483647 w 290"/>
                <a:gd name="T3" fmla="*/ 2147483647 h 434"/>
                <a:gd name="T4" fmla="*/ 2147483647 w 290"/>
                <a:gd name="T5" fmla="*/ 2147483647 h 434"/>
                <a:gd name="T6" fmla="*/ 2147483647 w 290"/>
                <a:gd name="T7" fmla="*/ 2147483647 h 434"/>
                <a:gd name="T8" fmla="*/ 2147483647 w 290"/>
                <a:gd name="T9" fmla="*/ 2147483647 h 434"/>
                <a:gd name="T10" fmla="*/ 2147483647 w 290"/>
                <a:gd name="T11" fmla="*/ 2147483647 h 434"/>
                <a:gd name="T12" fmla="*/ 2147483647 w 290"/>
                <a:gd name="T13" fmla="*/ 2147483647 h 434"/>
                <a:gd name="T14" fmla="*/ 2147483647 w 290"/>
                <a:gd name="T15" fmla="*/ 2147483647 h 434"/>
                <a:gd name="T16" fmla="*/ 2147483647 w 290"/>
                <a:gd name="T17" fmla="*/ 2147483647 h 434"/>
                <a:gd name="T18" fmla="*/ 2147483647 w 290"/>
                <a:gd name="T19" fmla="*/ 2147483647 h 434"/>
                <a:gd name="T20" fmla="*/ 2147483647 w 290"/>
                <a:gd name="T21" fmla="*/ 2147483647 h 434"/>
                <a:gd name="T22" fmla="*/ 2147483647 w 290"/>
                <a:gd name="T23" fmla="*/ 2147483647 h 434"/>
                <a:gd name="T24" fmla="*/ 2147483647 w 290"/>
                <a:gd name="T25" fmla="*/ 2147483647 h 434"/>
                <a:gd name="T26" fmla="*/ 2147483647 w 290"/>
                <a:gd name="T27" fmla="*/ 2147483647 h 434"/>
                <a:gd name="T28" fmla="*/ 2147483647 w 290"/>
                <a:gd name="T29" fmla="*/ 2147483647 h 434"/>
                <a:gd name="T30" fmla="*/ 2147483647 w 290"/>
                <a:gd name="T31" fmla="*/ 2147483647 h 434"/>
                <a:gd name="T32" fmla="*/ 2147483647 w 290"/>
                <a:gd name="T33" fmla="*/ 2147483647 h 434"/>
                <a:gd name="T34" fmla="*/ 2147483647 w 290"/>
                <a:gd name="T35" fmla="*/ 2147483647 h 434"/>
                <a:gd name="T36" fmla="*/ 2147483647 w 290"/>
                <a:gd name="T37" fmla="*/ 2147483647 h 434"/>
                <a:gd name="T38" fmla="*/ 2147483647 w 290"/>
                <a:gd name="T39" fmla="*/ 2147483647 h 434"/>
                <a:gd name="T40" fmla="*/ 2147483647 w 290"/>
                <a:gd name="T41" fmla="*/ 2147483647 h 434"/>
                <a:gd name="T42" fmla="*/ 2147483647 w 290"/>
                <a:gd name="T43" fmla="*/ 2147483647 h 434"/>
                <a:gd name="T44" fmla="*/ 2147483647 w 290"/>
                <a:gd name="T45" fmla="*/ 2147483647 h 434"/>
                <a:gd name="T46" fmla="*/ 2147483647 w 290"/>
                <a:gd name="T47" fmla="*/ 2147483647 h 434"/>
                <a:gd name="T48" fmla="*/ 2147483647 w 290"/>
                <a:gd name="T49" fmla="*/ 2147483647 h 434"/>
                <a:gd name="T50" fmla="*/ 2147483647 w 290"/>
                <a:gd name="T51" fmla="*/ 2147483647 h 434"/>
                <a:gd name="T52" fmla="*/ 2147483647 w 290"/>
                <a:gd name="T53" fmla="*/ 0 h 434"/>
                <a:gd name="T54" fmla="*/ 2147483647 w 290"/>
                <a:gd name="T55" fmla="*/ 2147483647 h 434"/>
                <a:gd name="T56" fmla="*/ 2147483647 w 290"/>
                <a:gd name="T57" fmla="*/ 2147483647 h 434"/>
                <a:gd name="T58" fmla="*/ 2147483647 w 290"/>
                <a:gd name="T59" fmla="*/ 2147483647 h 434"/>
                <a:gd name="T60" fmla="*/ 2147483647 w 290"/>
                <a:gd name="T61" fmla="*/ 2147483647 h 434"/>
                <a:gd name="T62" fmla="*/ 2147483647 w 290"/>
                <a:gd name="T63" fmla="*/ 2147483647 h 434"/>
                <a:gd name="T64" fmla="*/ 2147483647 w 290"/>
                <a:gd name="T65" fmla="*/ 2147483647 h 434"/>
                <a:gd name="T66" fmla="*/ 2147483647 w 290"/>
                <a:gd name="T67" fmla="*/ 2147483647 h 434"/>
                <a:gd name="T68" fmla="*/ 2147483647 w 290"/>
                <a:gd name="T69" fmla="*/ 2147483647 h 434"/>
                <a:gd name="T70" fmla="*/ 2147483647 w 290"/>
                <a:gd name="T71" fmla="*/ 2147483647 h 434"/>
                <a:gd name="T72" fmla="*/ 2147483647 w 290"/>
                <a:gd name="T73" fmla="*/ 2147483647 h 434"/>
                <a:gd name="T74" fmla="*/ 2147483647 w 290"/>
                <a:gd name="T75" fmla="*/ 2147483647 h 434"/>
                <a:gd name="T76" fmla="*/ 2147483647 w 290"/>
                <a:gd name="T77" fmla="*/ 2147483647 h 434"/>
                <a:gd name="T78" fmla="*/ 2147483647 w 290"/>
                <a:gd name="T79" fmla="*/ 2147483647 h 434"/>
                <a:gd name="T80" fmla="*/ 2147483647 w 290"/>
                <a:gd name="T81" fmla="*/ 2147483647 h 434"/>
                <a:gd name="T82" fmla="*/ 2147483647 w 290"/>
                <a:gd name="T83" fmla="*/ 2147483647 h 434"/>
                <a:gd name="T84" fmla="*/ 2147483647 w 290"/>
                <a:gd name="T85" fmla="*/ 2147483647 h 434"/>
                <a:gd name="T86" fmla="*/ 2147483647 w 290"/>
                <a:gd name="T87" fmla="*/ 2147483647 h 434"/>
                <a:gd name="T88" fmla="*/ 2147483647 w 290"/>
                <a:gd name="T89" fmla="*/ 2147483647 h 434"/>
                <a:gd name="T90" fmla="*/ 2147483647 w 290"/>
                <a:gd name="T91" fmla="*/ 2147483647 h 434"/>
                <a:gd name="T92" fmla="*/ 2147483647 w 290"/>
                <a:gd name="T93" fmla="*/ 2147483647 h 434"/>
                <a:gd name="T94" fmla="*/ 2147483647 w 290"/>
                <a:gd name="T95" fmla="*/ 2147483647 h 434"/>
                <a:gd name="T96" fmla="*/ 2147483647 w 290"/>
                <a:gd name="T97" fmla="*/ 2147483647 h 434"/>
                <a:gd name="T98" fmla="*/ 2147483647 w 290"/>
                <a:gd name="T99" fmla="*/ 2147483647 h 434"/>
                <a:gd name="T100" fmla="*/ 2147483647 w 290"/>
                <a:gd name="T101" fmla="*/ 2147483647 h 434"/>
                <a:gd name="T102" fmla="*/ 2147483647 w 290"/>
                <a:gd name="T103" fmla="*/ 2147483647 h 434"/>
                <a:gd name="T104" fmla="*/ 2147483647 w 290"/>
                <a:gd name="T105" fmla="*/ 2147483647 h 434"/>
                <a:gd name="T106" fmla="*/ 0 w 290"/>
                <a:gd name="T107" fmla="*/ 2147483647 h 434"/>
                <a:gd name="T108" fmla="*/ 2147483647 w 290"/>
                <a:gd name="T109" fmla="*/ 2147483647 h 43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0"/>
                <a:gd name="T166" fmla="*/ 0 h 434"/>
                <a:gd name="T167" fmla="*/ 290 w 290"/>
                <a:gd name="T168" fmla="*/ 434 h 43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0" h="434">
                  <a:moveTo>
                    <a:pt x="2" y="434"/>
                  </a:moveTo>
                  <a:lnTo>
                    <a:pt x="18" y="431"/>
                  </a:lnTo>
                  <a:lnTo>
                    <a:pt x="35" y="428"/>
                  </a:lnTo>
                  <a:lnTo>
                    <a:pt x="51" y="424"/>
                  </a:lnTo>
                  <a:lnTo>
                    <a:pt x="67" y="420"/>
                  </a:lnTo>
                  <a:lnTo>
                    <a:pt x="83" y="413"/>
                  </a:lnTo>
                  <a:lnTo>
                    <a:pt x="98" y="407"/>
                  </a:lnTo>
                  <a:lnTo>
                    <a:pt x="113" y="398"/>
                  </a:lnTo>
                  <a:lnTo>
                    <a:pt x="127" y="389"/>
                  </a:lnTo>
                  <a:lnTo>
                    <a:pt x="140" y="381"/>
                  </a:lnTo>
                  <a:lnTo>
                    <a:pt x="155" y="369"/>
                  </a:lnTo>
                  <a:lnTo>
                    <a:pt x="168" y="358"/>
                  </a:lnTo>
                  <a:lnTo>
                    <a:pt x="179" y="346"/>
                  </a:lnTo>
                  <a:lnTo>
                    <a:pt x="191" y="333"/>
                  </a:lnTo>
                  <a:lnTo>
                    <a:pt x="202" y="320"/>
                  </a:lnTo>
                  <a:lnTo>
                    <a:pt x="214" y="307"/>
                  </a:lnTo>
                  <a:lnTo>
                    <a:pt x="223" y="293"/>
                  </a:lnTo>
                  <a:lnTo>
                    <a:pt x="241" y="262"/>
                  </a:lnTo>
                  <a:lnTo>
                    <a:pt x="256" y="229"/>
                  </a:lnTo>
                  <a:lnTo>
                    <a:pt x="269" y="195"/>
                  </a:lnTo>
                  <a:lnTo>
                    <a:pt x="279" y="157"/>
                  </a:lnTo>
                  <a:lnTo>
                    <a:pt x="285" y="120"/>
                  </a:lnTo>
                  <a:lnTo>
                    <a:pt x="290" y="81"/>
                  </a:lnTo>
                  <a:lnTo>
                    <a:pt x="290" y="61"/>
                  </a:lnTo>
                  <a:lnTo>
                    <a:pt x="290" y="40"/>
                  </a:lnTo>
                  <a:lnTo>
                    <a:pt x="289" y="21"/>
                  </a:lnTo>
                  <a:lnTo>
                    <a:pt x="287" y="0"/>
                  </a:lnTo>
                  <a:lnTo>
                    <a:pt x="274" y="1"/>
                  </a:lnTo>
                  <a:lnTo>
                    <a:pt x="275" y="21"/>
                  </a:lnTo>
                  <a:lnTo>
                    <a:pt x="277" y="40"/>
                  </a:lnTo>
                  <a:lnTo>
                    <a:pt x="277" y="61"/>
                  </a:lnTo>
                  <a:lnTo>
                    <a:pt x="277" y="79"/>
                  </a:lnTo>
                  <a:lnTo>
                    <a:pt x="274" y="118"/>
                  </a:lnTo>
                  <a:lnTo>
                    <a:pt x="266" y="156"/>
                  </a:lnTo>
                  <a:lnTo>
                    <a:pt x="258" y="192"/>
                  </a:lnTo>
                  <a:lnTo>
                    <a:pt x="245" y="224"/>
                  </a:lnTo>
                  <a:lnTo>
                    <a:pt x="230" y="257"/>
                  </a:lnTo>
                  <a:lnTo>
                    <a:pt x="212" y="286"/>
                  </a:lnTo>
                  <a:lnTo>
                    <a:pt x="202" y="301"/>
                  </a:lnTo>
                  <a:lnTo>
                    <a:pt x="192" y="314"/>
                  </a:lnTo>
                  <a:lnTo>
                    <a:pt x="181" y="327"/>
                  </a:lnTo>
                  <a:lnTo>
                    <a:pt x="170" y="338"/>
                  </a:lnTo>
                  <a:lnTo>
                    <a:pt x="158" y="350"/>
                  </a:lnTo>
                  <a:lnTo>
                    <a:pt x="145" y="361"/>
                  </a:lnTo>
                  <a:lnTo>
                    <a:pt x="134" y="371"/>
                  </a:lnTo>
                  <a:lnTo>
                    <a:pt x="119" y="381"/>
                  </a:lnTo>
                  <a:lnTo>
                    <a:pt x="106" y="389"/>
                  </a:lnTo>
                  <a:lnTo>
                    <a:pt x="92" y="395"/>
                  </a:lnTo>
                  <a:lnTo>
                    <a:pt x="79" y="402"/>
                  </a:lnTo>
                  <a:lnTo>
                    <a:pt x="62" y="408"/>
                  </a:lnTo>
                  <a:lnTo>
                    <a:pt x="48" y="413"/>
                  </a:lnTo>
                  <a:lnTo>
                    <a:pt x="33" y="416"/>
                  </a:lnTo>
                  <a:lnTo>
                    <a:pt x="17" y="420"/>
                  </a:lnTo>
                  <a:lnTo>
                    <a:pt x="0" y="421"/>
                  </a:lnTo>
                  <a:lnTo>
                    <a:pt x="2" y="434"/>
                  </a:lnTo>
                  <a:close/>
                </a:path>
              </a:pathLst>
            </a:custGeom>
            <a:solidFill>
              <a:srgbClr val="FFFFFF"/>
            </a:solidFill>
            <a:ln w="9525">
              <a:solidFill>
                <a:schemeClr val="tx1"/>
              </a:solidFill>
              <a:round/>
              <a:headEnd/>
              <a:tailEnd/>
            </a:ln>
          </p:spPr>
          <p:txBody>
            <a:bodyPr/>
            <a:lstStyle/>
            <a:p>
              <a:endParaRPr lang="en-US"/>
            </a:p>
          </p:txBody>
        </p:sp>
        <p:sp>
          <p:nvSpPr>
            <p:cNvPr id="10302" name="Freeform 61"/>
            <p:cNvSpPr>
              <a:spLocks/>
            </p:cNvSpPr>
            <p:nvPr/>
          </p:nvSpPr>
          <p:spPr bwMode="auto">
            <a:xfrm>
              <a:off x="1374422" y="2774972"/>
              <a:ext cx="534812" cy="592137"/>
            </a:xfrm>
            <a:custGeom>
              <a:avLst/>
              <a:gdLst>
                <a:gd name="T0" fmla="*/ 0 w 379"/>
                <a:gd name="T1" fmla="*/ 2147483647 h 373"/>
                <a:gd name="T2" fmla="*/ 2147483647 w 379"/>
                <a:gd name="T3" fmla="*/ 2147483647 h 373"/>
                <a:gd name="T4" fmla="*/ 2147483647 w 379"/>
                <a:gd name="T5" fmla="*/ 2147483647 h 373"/>
                <a:gd name="T6" fmla="*/ 2147483647 w 379"/>
                <a:gd name="T7" fmla="*/ 2147483647 h 373"/>
                <a:gd name="T8" fmla="*/ 2147483647 w 379"/>
                <a:gd name="T9" fmla="*/ 2147483647 h 373"/>
                <a:gd name="T10" fmla="*/ 2147483647 w 379"/>
                <a:gd name="T11" fmla="*/ 2147483647 h 373"/>
                <a:gd name="T12" fmla="*/ 2147483647 w 379"/>
                <a:gd name="T13" fmla="*/ 2147483647 h 373"/>
                <a:gd name="T14" fmla="*/ 2147483647 w 379"/>
                <a:gd name="T15" fmla="*/ 2147483647 h 373"/>
                <a:gd name="T16" fmla="*/ 2147483647 w 379"/>
                <a:gd name="T17" fmla="*/ 2147483647 h 373"/>
                <a:gd name="T18" fmla="*/ 2147483647 w 379"/>
                <a:gd name="T19" fmla="*/ 2147483647 h 373"/>
                <a:gd name="T20" fmla="*/ 2147483647 w 379"/>
                <a:gd name="T21" fmla="*/ 2147483647 h 373"/>
                <a:gd name="T22" fmla="*/ 2147483647 w 379"/>
                <a:gd name="T23" fmla="*/ 2147483647 h 373"/>
                <a:gd name="T24" fmla="*/ 2147483647 w 379"/>
                <a:gd name="T25" fmla="*/ 2147483647 h 373"/>
                <a:gd name="T26" fmla="*/ 2147483647 w 379"/>
                <a:gd name="T27" fmla="*/ 2147483647 h 373"/>
                <a:gd name="T28" fmla="*/ 2147483647 w 379"/>
                <a:gd name="T29" fmla="*/ 2147483647 h 373"/>
                <a:gd name="T30" fmla="*/ 2147483647 w 379"/>
                <a:gd name="T31" fmla="*/ 2147483647 h 373"/>
                <a:gd name="T32" fmla="*/ 2147483647 w 379"/>
                <a:gd name="T33" fmla="*/ 2147483647 h 373"/>
                <a:gd name="T34" fmla="*/ 2147483647 w 379"/>
                <a:gd name="T35" fmla="*/ 2147483647 h 373"/>
                <a:gd name="T36" fmla="*/ 2147483647 w 379"/>
                <a:gd name="T37" fmla="*/ 2147483647 h 373"/>
                <a:gd name="T38" fmla="*/ 2147483647 w 379"/>
                <a:gd name="T39" fmla="*/ 2147483647 h 373"/>
                <a:gd name="T40" fmla="*/ 2147483647 w 379"/>
                <a:gd name="T41" fmla="*/ 2147483647 h 373"/>
                <a:gd name="T42" fmla="*/ 2147483647 w 379"/>
                <a:gd name="T43" fmla="*/ 2147483647 h 373"/>
                <a:gd name="T44" fmla="*/ 2147483647 w 379"/>
                <a:gd name="T45" fmla="*/ 2147483647 h 373"/>
                <a:gd name="T46" fmla="*/ 2147483647 w 379"/>
                <a:gd name="T47" fmla="*/ 2147483647 h 373"/>
                <a:gd name="T48" fmla="*/ 2147483647 w 379"/>
                <a:gd name="T49" fmla="*/ 2147483647 h 373"/>
                <a:gd name="T50" fmla="*/ 2147483647 w 379"/>
                <a:gd name="T51" fmla="*/ 2147483647 h 373"/>
                <a:gd name="T52" fmla="*/ 2147483647 w 379"/>
                <a:gd name="T53" fmla="*/ 2147483647 h 373"/>
                <a:gd name="T54" fmla="*/ 2147483647 w 379"/>
                <a:gd name="T55" fmla="*/ 2147483647 h 373"/>
                <a:gd name="T56" fmla="*/ 2147483647 w 379"/>
                <a:gd name="T57" fmla="*/ 2147483647 h 373"/>
                <a:gd name="T58" fmla="*/ 2147483647 w 379"/>
                <a:gd name="T59" fmla="*/ 2147483647 h 373"/>
                <a:gd name="T60" fmla="*/ 2147483647 w 379"/>
                <a:gd name="T61" fmla="*/ 2147483647 h 373"/>
                <a:gd name="T62" fmla="*/ 2147483647 w 379"/>
                <a:gd name="T63" fmla="*/ 2147483647 h 373"/>
                <a:gd name="T64" fmla="*/ 2147483647 w 379"/>
                <a:gd name="T65" fmla="*/ 2147483647 h 373"/>
                <a:gd name="T66" fmla="*/ 2147483647 w 379"/>
                <a:gd name="T67" fmla="*/ 2147483647 h 373"/>
                <a:gd name="T68" fmla="*/ 2147483647 w 379"/>
                <a:gd name="T69" fmla="*/ 2147483647 h 373"/>
                <a:gd name="T70" fmla="*/ 2147483647 w 379"/>
                <a:gd name="T71" fmla="*/ 2147483647 h 373"/>
                <a:gd name="T72" fmla="*/ 2147483647 w 379"/>
                <a:gd name="T73" fmla="*/ 2147483647 h 373"/>
                <a:gd name="T74" fmla="*/ 2147483647 w 379"/>
                <a:gd name="T75" fmla="*/ 2147483647 h 373"/>
                <a:gd name="T76" fmla="*/ 2147483647 w 379"/>
                <a:gd name="T77" fmla="*/ 2147483647 h 373"/>
                <a:gd name="T78" fmla="*/ 2147483647 w 379"/>
                <a:gd name="T79" fmla="*/ 2147483647 h 373"/>
                <a:gd name="T80" fmla="*/ 2147483647 w 379"/>
                <a:gd name="T81" fmla="*/ 2147483647 h 373"/>
                <a:gd name="T82" fmla="*/ 2147483647 w 379"/>
                <a:gd name="T83" fmla="*/ 2147483647 h 373"/>
                <a:gd name="T84" fmla="*/ 2147483647 w 379"/>
                <a:gd name="T85" fmla="*/ 2147483647 h 373"/>
                <a:gd name="T86" fmla="*/ 2147483647 w 379"/>
                <a:gd name="T87" fmla="*/ 2147483647 h 373"/>
                <a:gd name="T88" fmla="*/ 2147483647 w 379"/>
                <a:gd name="T89" fmla="*/ 2147483647 h 373"/>
                <a:gd name="T90" fmla="*/ 2147483647 w 379"/>
                <a:gd name="T91" fmla="*/ 2147483647 h 373"/>
                <a:gd name="T92" fmla="*/ 2147483647 w 379"/>
                <a:gd name="T93" fmla="*/ 2147483647 h 373"/>
                <a:gd name="T94" fmla="*/ 2147483647 w 379"/>
                <a:gd name="T95" fmla="*/ 2147483647 h 373"/>
                <a:gd name="T96" fmla="*/ 2147483647 w 379"/>
                <a:gd name="T97" fmla="*/ 2147483647 h 373"/>
                <a:gd name="T98" fmla="*/ 2147483647 w 379"/>
                <a:gd name="T99" fmla="*/ 2147483647 h 373"/>
                <a:gd name="T100" fmla="*/ 2147483647 w 379"/>
                <a:gd name="T101" fmla="*/ 2147483647 h 373"/>
                <a:gd name="T102" fmla="*/ 2147483647 w 379"/>
                <a:gd name="T103" fmla="*/ 2147483647 h 373"/>
                <a:gd name="T104" fmla="*/ 2147483647 w 379"/>
                <a:gd name="T105" fmla="*/ 2147483647 h 373"/>
                <a:gd name="T106" fmla="*/ 2147483647 w 379"/>
                <a:gd name="T107" fmla="*/ 0 h 373"/>
                <a:gd name="T108" fmla="*/ 0 w 379"/>
                <a:gd name="T109" fmla="*/ 2147483647 h 3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79"/>
                <a:gd name="T166" fmla="*/ 0 h 373"/>
                <a:gd name="T167" fmla="*/ 379 w 379"/>
                <a:gd name="T168" fmla="*/ 373 h 3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79" h="373">
                  <a:moveTo>
                    <a:pt x="0" y="2"/>
                  </a:moveTo>
                  <a:lnTo>
                    <a:pt x="3" y="23"/>
                  </a:lnTo>
                  <a:lnTo>
                    <a:pt x="6" y="43"/>
                  </a:lnTo>
                  <a:lnTo>
                    <a:pt x="11" y="62"/>
                  </a:lnTo>
                  <a:lnTo>
                    <a:pt x="16" y="82"/>
                  </a:lnTo>
                  <a:lnTo>
                    <a:pt x="29" y="119"/>
                  </a:lnTo>
                  <a:lnTo>
                    <a:pt x="44" y="155"/>
                  </a:lnTo>
                  <a:lnTo>
                    <a:pt x="62" y="189"/>
                  </a:lnTo>
                  <a:lnTo>
                    <a:pt x="83" y="220"/>
                  </a:lnTo>
                  <a:lnTo>
                    <a:pt x="104" y="250"/>
                  </a:lnTo>
                  <a:lnTo>
                    <a:pt x="130" y="277"/>
                  </a:lnTo>
                  <a:lnTo>
                    <a:pt x="143" y="289"/>
                  </a:lnTo>
                  <a:lnTo>
                    <a:pt x="156" y="300"/>
                  </a:lnTo>
                  <a:lnTo>
                    <a:pt x="169" y="311"/>
                  </a:lnTo>
                  <a:lnTo>
                    <a:pt x="184" y="321"/>
                  </a:lnTo>
                  <a:lnTo>
                    <a:pt x="198" y="331"/>
                  </a:lnTo>
                  <a:lnTo>
                    <a:pt x="215" y="339"/>
                  </a:lnTo>
                  <a:lnTo>
                    <a:pt x="229" y="347"/>
                  </a:lnTo>
                  <a:lnTo>
                    <a:pt x="246" y="354"/>
                  </a:lnTo>
                  <a:lnTo>
                    <a:pt x="260" y="359"/>
                  </a:lnTo>
                  <a:lnTo>
                    <a:pt x="276" y="363"/>
                  </a:lnTo>
                  <a:lnTo>
                    <a:pt x="293" y="368"/>
                  </a:lnTo>
                  <a:lnTo>
                    <a:pt x="311" y="372"/>
                  </a:lnTo>
                  <a:lnTo>
                    <a:pt x="327" y="373"/>
                  </a:lnTo>
                  <a:lnTo>
                    <a:pt x="345" y="373"/>
                  </a:lnTo>
                  <a:lnTo>
                    <a:pt x="361" y="373"/>
                  </a:lnTo>
                  <a:lnTo>
                    <a:pt x="379" y="373"/>
                  </a:lnTo>
                  <a:lnTo>
                    <a:pt x="377" y="360"/>
                  </a:lnTo>
                  <a:lnTo>
                    <a:pt x="361" y="362"/>
                  </a:lnTo>
                  <a:lnTo>
                    <a:pt x="345" y="362"/>
                  </a:lnTo>
                  <a:lnTo>
                    <a:pt x="329" y="362"/>
                  </a:lnTo>
                  <a:lnTo>
                    <a:pt x="312" y="359"/>
                  </a:lnTo>
                  <a:lnTo>
                    <a:pt x="296" y="357"/>
                  </a:lnTo>
                  <a:lnTo>
                    <a:pt x="281" y="352"/>
                  </a:lnTo>
                  <a:lnTo>
                    <a:pt x="265" y="347"/>
                  </a:lnTo>
                  <a:lnTo>
                    <a:pt x="250" y="342"/>
                  </a:lnTo>
                  <a:lnTo>
                    <a:pt x="236" y="336"/>
                  </a:lnTo>
                  <a:lnTo>
                    <a:pt x="220" y="329"/>
                  </a:lnTo>
                  <a:lnTo>
                    <a:pt x="206" y="321"/>
                  </a:lnTo>
                  <a:lnTo>
                    <a:pt x="192" y="311"/>
                  </a:lnTo>
                  <a:lnTo>
                    <a:pt x="177" y="302"/>
                  </a:lnTo>
                  <a:lnTo>
                    <a:pt x="164" y="292"/>
                  </a:lnTo>
                  <a:lnTo>
                    <a:pt x="151" y="280"/>
                  </a:lnTo>
                  <a:lnTo>
                    <a:pt x="138" y="269"/>
                  </a:lnTo>
                  <a:lnTo>
                    <a:pt x="115" y="243"/>
                  </a:lnTo>
                  <a:lnTo>
                    <a:pt x="93" y="214"/>
                  </a:lnTo>
                  <a:lnTo>
                    <a:pt x="73" y="184"/>
                  </a:lnTo>
                  <a:lnTo>
                    <a:pt x="55" y="150"/>
                  </a:lnTo>
                  <a:lnTo>
                    <a:pt x="40" y="116"/>
                  </a:lnTo>
                  <a:lnTo>
                    <a:pt x="27" y="79"/>
                  </a:lnTo>
                  <a:lnTo>
                    <a:pt x="23" y="61"/>
                  </a:lnTo>
                  <a:lnTo>
                    <a:pt x="19" y="41"/>
                  </a:lnTo>
                  <a:lnTo>
                    <a:pt x="16" y="22"/>
                  </a:lnTo>
                  <a:lnTo>
                    <a:pt x="13" y="0"/>
                  </a:lnTo>
                  <a:lnTo>
                    <a:pt x="0" y="2"/>
                  </a:lnTo>
                  <a:close/>
                </a:path>
              </a:pathLst>
            </a:custGeom>
            <a:solidFill>
              <a:srgbClr val="FFFFFF"/>
            </a:solidFill>
            <a:ln w="9525">
              <a:solidFill>
                <a:schemeClr val="tx1"/>
              </a:solidFill>
              <a:round/>
              <a:headEnd/>
              <a:tailEnd/>
            </a:ln>
          </p:spPr>
          <p:txBody>
            <a:bodyPr/>
            <a:lstStyle/>
            <a:p>
              <a:endParaRPr lang="en-US"/>
            </a:p>
          </p:txBody>
        </p:sp>
        <p:sp>
          <p:nvSpPr>
            <p:cNvPr id="10303" name="Freeform 62"/>
            <p:cNvSpPr>
              <a:spLocks/>
            </p:cNvSpPr>
            <p:nvPr/>
          </p:nvSpPr>
          <p:spPr bwMode="auto">
            <a:xfrm>
              <a:off x="1370192" y="2087589"/>
              <a:ext cx="407811" cy="690563"/>
            </a:xfrm>
            <a:custGeom>
              <a:avLst/>
              <a:gdLst>
                <a:gd name="T0" fmla="*/ 2147483647 w 289"/>
                <a:gd name="T1" fmla="*/ 0 h 435"/>
                <a:gd name="T2" fmla="*/ 2147483647 w 289"/>
                <a:gd name="T3" fmla="*/ 2147483647 h 435"/>
                <a:gd name="T4" fmla="*/ 2147483647 w 289"/>
                <a:gd name="T5" fmla="*/ 2147483647 h 435"/>
                <a:gd name="T6" fmla="*/ 2147483647 w 289"/>
                <a:gd name="T7" fmla="*/ 2147483647 h 435"/>
                <a:gd name="T8" fmla="*/ 2147483647 w 289"/>
                <a:gd name="T9" fmla="*/ 2147483647 h 435"/>
                <a:gd name="T10" fmla="*/ 2147483647 w 289"/>
                <a:gd name="T11" fmla="*/ 2147483647 h 435"/>
                <a:gd name="T12" fmla="*/ 2147483647 w 289"/>
                <a:gd name="T13" fmla="*/ 2147483647 h 435"/>
                <a:gd name="T14" fmla="*/ 2147483647 w 289"/>
                <a:gd name="T15" fmla="*/ 2147483647 h 435"/>
                <a:gd name="T16" fmla="*/ 2147483647 w 289"/>
                <a:gd name="T17" fmla="*/ 2147483647 h 435"/>
                <a:gd name="T18" fmla="*/ 2147483647 w 289"/>
                <a:gd name="T19" fmla="*/ 2147483647 h 435"/>
                <a:gd name="T20" fmla="*/ 2147483647 w 289"/>
                <a:gd name="T21" fmla="*/ 2147483647 h 435"/>
                <a:gd name="T22" fmla="*/ 2147483647 w 289"/>
                <a:gd name="T23" fmla="*/ 2147483647 h 435"/>
                <a:gd name="T24" fmla="*/ 2147483647 w 289"/>
                <a:gd name="T25" fmla="*/ 2147483647 h 435"/>
                <a:gd name="T26" fmla="*/ 2147483647 w 289"/>
                <a:gd name="T27" fmla="*/ 2147483647 h 435"/>
                <a:gd name="T28" fmla="*/ 2147483647 w 289"/>
                <a:gd name="T29" fmla="*/ 2147483647 h 435"/>
                <a:gd name="T30" fmla="*/ 2147483647 w 289"/>
                <a:gd name="T31" fmla="*/ 2147483647 h 435"/>
                <a:gd name="T32" fmla="*/ 2147483647 w 289"/>
                <a:gd name="T33" fmla="*/ 2147483647 h 435"/>
                <a:gd name="T34" fmla="*/ 2147483647 w 289"/>
                <a:gd name="T35" fmla="*/ 2147483647 h 435"/>
                <a:gd name="T36" fmla="*/ 2147483647 w 289"/>
                <a:gd name="T37" fmla="*/ 2147483647 h 435"/>
                <a:gd name="T38" fmla="*/ 2147483647 w 289"/>
                <a:gd name="T39" fmla="*/ 2147483647 h 435"/>
                <a:gd name="T40" fmla="*/ 2147483647 w 289"/>
                <a:gd name="T41" fmla="*/ 2147483647 h 435"/>
                <a:gd name="T42" fmla="*/ 2147483647 w 289"/>
                <a:gd name="T43" fmla="*/ 2147483647 h 435"/>
                <a:gd name="T44" fmla="*/ 2147483647 w 289"/>
                <a:gd name="T45" fmla="*/ 2147483647 h 435"/>
                <a:gd name="T46" fmla="*/ 2147483647 w 289"/>
                <a:gd name="T47" fmla="*/ 2147483647 h 435"/>
                <a:gd name="T48" fmla="*/ 0 w 289"/>
                <a:gd name="T49" fmla="*/ 2147483647 h 435"/>
                <a:gd name="T50" fmla="*/ 0 w 289"/>
                <a:gd name="T51" fmla="*/ 2147483647 h 435"/>
                <a:gd name="T52" fmla="*/ 0 w 289"/>
                <a:gd name="T53" fmla="*/ 2147483647 h 435"/>
                <a:gd name="T54" fmla="*/ 2147483647 w 289"/>
                <a:gd name="T55" fmla="*/ 2147483647 h 435"/>
                <a:gd name="T56" fmla="*/ 2147483647 w 289"/>
                <a:gd name="T57" fmla="*/ 2147483647 h 435"/>
                <a:gd name="T58" fmla="*/ 2147483647 w 289"/>
                <a:gd name="T59" fmla="*/ 2147483647 h 435"/>
                <a:gd name="T60" fmla="*/ 2147483647 w 289"/>
                <a:gd name="T61" fmla="*/ 2147483647 h 435"/>
                <a:gd name="T62" fmla="*/ 2147483647 w 289"/>
                <a:gd name="T63" fmla="*/ 2147483647 h 435"/>
                <a:gd name="T64" fmla="*/ 2147483647 w 289"/>
                <a:gd name="T65" fmla="*/ 2147483647 h 435"/>
                <a:gd name="T66" fmla="*/ 2147483647 w 289"/>
                <a:gd name="T67" fmla="*/ 2147483647 h 435"/>
                <a:gd name="T68" fmla="*/ 2147483647 w 289"/>
                <a:gd name="T69" fmla="*/ 2147483647 h 435"/>
                <a:gd name="T70" fmla="*/ 2147483647 w 289"/>
                <a:gd name="T71" fmla="*/ 2147483647 h 435"/>
                <a:gd name="T72" fmla="*/ 2147483647 w 289"/>
                <a:gd name="T73" fmla="*/ 2147483647 h 435"/>
                <a:gd name="T74" fmla="*/ 2147483647 w 289"/>
                <a:gd name="T75" fmla="*/ 2147483647 h 435"/>
                <a:gd name="T76" fmla="*/ 2147483647 w 289"/>
                <a:gd name="T77" fmla="*/ 2147483647 h 435"/>
                <a:gd name="T78" fmla="*/ 2147483647 w 289"/>
                <a:gd name="T79" fmla="*/ 2147483647 h 435"/>
                <a:gd name="T80" fmla="*/ 2147483647 w 289"/>
                <a:gd name="T81" fmla="*/ 2147483647 h 435"/>
                <a:gd name="T82" fmla="*/ 2147483647 w 289"/>
                <a:gd name="T83" fmla="*/ 2147483647 h 435"/>
                <a:gd name="T84" fmla="*/ 2147483647 w 289"/>
                <a:gd name="T85" fmla="*/ 2147483647 h 435"/>
                <a:gd name="T86" fmla="*/ 2147483647 w 289"/>
                <a:gd name="T87" fmla="*/ 2147483647 h 435"/>
                <a:gd name="T88" fmla="*/ 2147483647 w 289"/>
                <a:gd name="T89" fmla="*/ 2147483647 h 435"/>
                <a:gd name="T90" fmla="*/ 2147483647 w 289"/>
                <a:gd name="T91" fmla="*/ 2147483647 h 435"/>
                <a:gd name="T92" fmla="*/ 2147483647 w 289"/>
                <a:gd name="T93" fmla="*/ 2147483647 h 435"/>
                <a:gd name="T94" fmla="*/ 2147483647 w 289"/>
                <a:gd name="T95" fmla="*/ 2147483647 h 435"/>
                <a:gd name="T96" fmla="*/ 2147483647 w 289"/>
                <a:gd name="T97" fmla="*/ 2147483647 h 435"/>
                <a:gd name="T98" fmla="*/ 2147483647 w 289"/>
                <a:gd name="T99" fmla="*/ 2147483647 h 435"/>
                <a:gd name="T100" fmla="*/ 2147483647 w 289"/>
                <a:gd name="T101" fmla="*/ 2147483647 h 435"/>
                <a:gd name="T102" fmla="*/ 2147483647 w 289"/>
                <a:gd name="T103" fmla="*/ 2147483647 h 435"/>
                <a:gd name="T104" fmla="*/ 2147483647 w 289"/>
                <a:gd name="T105" fmla="*/ 2147483647 h 435"/>
                <a:gd name="T106" fmla="*/ 2147483647 w 289"/>
                <a:gd name="T107" fmla="*/ 2147483647 h 435"/>
                <a:gd name="T108" fmla="*/ 2147483647 w 289"/>
                <a:gd name="T109" fmla="*/ 2147483647 h 435"/>
                <a:gd name="T110" fmla="*/ 2147483647 w 289"/>
                <a:gd name="T111" fmla="*/ 2147483647 h 435"/>
                <a:gd name="T112" fmla="*/ 2147483647 w 289"/>
                <a:gd name="T113" fmla="*/ 2147483647 h 435"/>
                <a:gd name="T114" fmla="*/ 2147483647 w 289"/>
                <a:gd name="T115" fmla="*/ 2147483647 h 435"/>
                <a:gd name="T116" fmla="*/ 2147483647 w 289"/>
                <a:gd name="T117" fmla="*/ 0 h 43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89"/>
                <a:gd name="T178" fmla="*/ 0 h 435"/>
                <a:gd name="T179" fmla="*/ 289 w 289"/>
                <a:gd name="T180" fmla="*/ 435 h 43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89" h="435">
                  <a:moveTo>
                    <a:pt x="288" y="0"/>
                  </a:moveTo>
                  <a:lnTo>
                    <a:pt x="271" y="4"/>
                  </a:lnTo>
                  <a:lnTo>
                    <a:pt x="255" y="7"/>
                  </a:lnTo>
                  <a:lnTo>
                    <a:pt x="239" y="10"/>
                  </a:lnTo>
                  <a:lnTo>
                    <a:pt x="223" y="15"/>
                  </a:lnTo>
                  <a:lnTo>
                    <a:pt x="206" y="22"/>
                  </a:lnTo>
                  <a:lnTo>
                    <a:pt x="192" y="28"/>
                  </a:lnTo>
                  <a:lnTo>
                    <a:pt x="177" y="36"/>
                  </a:lnTo>
                  <a:lnTo>
                    <a:pt x="162" y="46"/>
                  </a:lnTo>
                  <a:lnTo>
                    <a:pt x="149" y="54"/>
                  </a:lnTo>
                  <a:lnTo>
                    <a:pt x="135" y="66"/>
                  </a:lnTo>
                  <a:lnTo>
                    <a:pt x="123" y="77"/>
                  </a:lnTo>
                  <a:lnTo>
                    <a:pt x="110" y="88"/>
                  </a:lnTo>
                  <a:lnTo>
                    <a:pt x="99" y="100"/>
                  </a:lnTo>
                  <a:lnTo>
                    <a:pt x="87" y="114"/>
                  </a:lnTo>
                  <a:lnTo>
                    <a:pt x="76" y="127"/>
                  </a:lnTo>
                  <a:lnTo>
                    <a:pt x="66" y="142"/>
                  </a:lnTo>
                  <a:lnTo>
                    <a:pt x="48" y="173"/>
                  </a:lnTo>
                  <a:lnTo>
                    <a:pt x="34" y="206"/>
                  </a:lnTo>
                  <a:lnTo>
                    <a:pt x="21" y="240"/>
                  </a:lnTo>
                  <a:lnTo>
                    <a:pt x="11" y="277"/>
                  </a:lnTo>
                  <a:lnTo>
                    <a:pt x="6" y="295"/>
                  </a:lnTo>
                  <a:lnTo>
                    <a:pt x="4" y="315"/>
                  </a:lnTo>
                  <a:lnTo>
                    <a:pt x="1" y="334"/>
                  </a:lnTo>
                  <a:lnTo>
                    <a:pt x="0" y="354"/>
                  </a:lnTo>
                  <a:lnTo>
                    <a:pt x="0" y="373"/>
                  </a:lnTo>
                  <a:lnTo>
                    <a:pt x="0" y="394"/>
                  </a:lnTo>
                  <a:lnTo>
                    <a:pt x="1" y="414"/>
                  </a:lnTo>
                  <a:lnTo>
                    <a:pt x="3" y="435"/>
                  </a:lnTo>
                  <a:lnTo>
                    <a:pt x="16" y="433"/>
                  </a:lnTo>
                  <a:lnTo>
                    <a:pt x="14" y="414"/>
                  </a:lnTo>
                  <a:lnTo>
                    <a:pt x="13" y="394"/>
                  </a:lnTo>
                  <a:lnTo>
                    <a:pt x="13" y="373"/>
                  </a:lnTo>
                  <a:lnTo>
                    <a:pt x="13" y="354"/>
                  </a:lnTo>
                  <a:lnTo>
                    <a:pt x="14" y="336"/>
                  </a:lnTo>
                  <a:lnTo>
                    <a:pt x="16" y="316"/>
                  </a:lnTo>
                  <a:lnTo>
                    <a:pt x="19" y="297"/>
                  </a:lnTo>
                  <a:lnTo>
                    <a:pt x="24" y="279"/>
                  </a:lnTo>
                  <a:lnTo>
                    <a:pt x="34" y="243"/>
                  </a:lnTo>
                  <a:lnTo>
                    <a:pt x="45" y="210"/>
                  </a:lnTo>
                  <a:lnTo>
                    <a:pt x="60" y="178"/>
                  </a:lnTo>
                  <a:lnTo>
                    <a:pt x="78" y="149"/>
                  </a:lnTo>
                  <a:lnTo>
                    <a:pt x="87" y="134"/>
                  </a:lnTo>
                  <a:lnTo>
                    <a:pt x="97" y="121"/>
                  </a:lnTo>
                  <a:lnTo>
                    <a:pt x="109" y="108"/>
                  </a:lnTo>
                  <a:lnTo>
                    <a:pt x="120" y="96"/>
                  </a:lnTo>
                  <a:lnTo>
                    <a:pt x="131" y="85"/>
                  </a:lnTo>
                  <a:lnTo>
                    <a:pt x="144" y="74"/>
                  </a:lnTo>
                  <a:lnTo>
                    <a:pt x="156" y="64"/>
                  </a:lnTo>
                  <a:lnTo>
                    <a:pt x="170" y="54"/>
                  </a:lnTo>
                  <a:lnTo>
                    <a:pt x="183" y="46"/>
                  </a:lnTo>
                  <a:lnTo>
                    <a:pt x="198" y="39"/>
                  </a:lnTo>
                  <a:lnTo>
                    <a:pt x="213" y="33"/>
                  </a:lnTo>
                  <a:lnTo>
                    <a:pt x="227" y="26"/>
                  </a:lnTo>
                  <a:lnTo>
                    <a:pt x="242" y="22"/>
                  </a:lnTo>
                  <a:lnTo>
                    <a:pt x="258" y="18"/>
                  </a:lnTo>
                  <a:lnTo>
                    <a:pt x="273" y="15"/>
                  </a:lnTo>
                  <a:lnTo>
                    <a:pt x="289" y="12"/>
                  </a:lnTo>
                  <a:lnTo>
                    <a:pt x="288" y="0"/>
                  </a:lnTo>
                  <a:close/>
                </a:path>
              </a:pathLst>
            </a:custGeom>
            <a:solidFill>
              <a:srgbClr val="FFFFFF"/>
            </a:solidFill>
            <a:ln w="9525">
              <a:solidFill>
                <a:schemeClr val="tx1"/>
              </a:solidFill>
              <a:round/>
              <a:headEnd/>
              <a:tailEnd/>
            </a:ln>
          </p:spPr>
          <p:txBody>
            <a:bodyPr/>
            <a:lstStyle/>
            <a:p>
              <a:endParaRPr lang="en-US"/>
            </a:p>
          </p:txBody>
        </p:sp>
        <p:sp>
          <p:nvSpPr>
            <p:cNvPr id="10304" name="Freeform 63"/>
            <p:cNvSpPr>
              <a:spLocks/>
            </p:cNvSpPr>
            <p:nvPr/>
          </p:nvSpPr>
          <p:spPr bwMode="auto">
            <a:xfrm>
              <a:off x="1663703" y="2095527"/>
              <a:ext cx="194733" cy="1266825"/>
            </a:xfrm>
            <a:custGeom>
              <a:avLst/>
              <a:gdLst>
                <a:gd name="T0" fmla="*/ 2147483647 w 138"/>
                <a:gd name="T1" fmla="*/ 2147483647 h 798"/>
                <a:gd name="T2" fmla="*/ 2147483647 w 138"/>
                <a:gd name="T3" fmla="*/ 2147483647 h 798"/>
                <a:gd name="T4" fmla="*/ 2147483647 w 138"/>
                <a:gd name="T5" fmla="*/ 2147483647 h 798"/>
                <a:gd name="T6" fmla="*/ 2147483647 w 138"/>
                <a:gd name="T7" fmla="*/ 2147483647 h 798"/>
                <a:gd name="T8" fmla="*/ 2147483647 w 138"/>
                <a:gd name="T9" fmla="*/ 2147483647 h 798"/>
                <a:gd name="T10" fmla="*/ 2147483647 w 138"/>
                <a:gd name="T11" fmla="*/ 2147483647 h 798"/>
                <a:gd name="T12" fmla="*/ 2147483647 w 138"/>
                <a:gd name="T13" fmla="*/ 2147483647 h 798"/>
                <a:gd name="T14" fmla="*/ 2147483647 w 138"/>
                <a:gd name="T15" fmla="*/ 2147483647 h 798"/>
                <a:gd name="T16" fmla="*/ 2147483647 w 138"/>
                <a:gd name="T17" fmla="*/ 2147483647 h 798"/>
                <a:gd name="T18" fmla="*/ 2147483647 w 138"/>
                <a:gd name="T19" fmla="*/ 2147483647 h 798"/>
                <a:gd name="T20" fmla="*/ 2147483647 w 138"/>
                <a:gd name="T21" fmla="*/ 2147483647 h 798"/>
                <a:gd name="T22" fmla="*/ 2147483647 w 138"/>
                <a:gd name="T23" fmla="*/ 2147483647 h 798"/>
                <a:gd name="T24" fmla="*/ 2147483647 w 138"/>
                <a:gd name="T25" fmla="*/ 2147483647 h 798"/>
                <a:gd name="T26" fmla="*/ 2147483647 w 138"/>
                <a:gd name="T27" fmla="*/ 2147483647 h 798"/>
                <a:gd name="T28" fmla="*/ 2147483647 w 138"/>
                <a:gd name="T29" fmla="*/ 2147483647 h 798"/>
                <a:gd name="T30" fmla="*/ 2147483647 w 138"/>
                <a:gd name="T31" fmla="*/ 2147483647 h 798"/>
                <a:gd name="T32" fmla="*/ 2147483647 w 138"/>
                <a:gd name="T33" fmla="*/ 2147483647 h 798"/>
                <a:gd name="T34" fmla="*/ 2147483647 w 138"/>
                <a:gd name="T35" fmla="*/ 2147483647 h 798"/>
                <a:gd name="T36" fmla="*/ 2147483647 w 138"/>
                <a:gd name="T37" fmla="*/ 2147483647 h 798"/>
                <a:gd name="T38" fmla="*/ 2147483647 w 138"/>
                <a:gd name="T39" fmla="*/ 2147483647 h 798"/>
                <a:gd name="T40" fmla="*/ 2147483647 w 138"/>
                <a:gd name="T41" fmla="*/ 2147483647 h 798"/>
                <a:gd name="T42" fmla="*/ 2147483647 w 138"/>
                <a:gd name="T43" fmla="*/ 2147483647 h 798"/>
                <a:gd name="T44" fmla="*/ 2147483647 w 138"/>
                <a:gd name="T45" fmla="*/ 2147483647 h 798"/>
                <a:gd name="T46" fmla="*/ 2147483647 w 138"/>
                <a:gd name="T47" fmla="*/ 2147483647 h 798"/>
                <a:gd name="T48" fmla="*/ 2147483647 w 138"/>
                <a:gd name="T49" fmla="*/ 2147483647 h 798"/>
                <a:gd name="T50" fmla="*/ 2147483647 w 138"/>
                <a:gd name="T51" fmla="*/ 0 h 798"/>
                <a:gd name="T52" fmla="*/ 2147483647 w 138"/>
                <a:gd name="T53" fmla="*/ 2147483647 h 798"/>
                <a:gd name="T54" fmla="*/ 2147483647 w 138"/>
                <a:gd name="T55" fmla="*/ 2147483647 h 798"/>
                <a:gd name="T56" fmla="*/ 2147483647 w 138"/>
                <a:gd name="T57" fmla="*/ 2147483647 h 798"/>
                <a:gd name="T58" fmla="*/ 2147483647 w 138"/>
                <a:gd name="T59" fmla="*/ 2147483647 h 798"/>
                <a:gd name="T60" fmla="*/ 2147483647 w 138"/>
                <a:gd name="T61" fmla="*/ 2147483647 h 798"/>
                <a:gd name="T62" fmla="*/ 2147483647 w 138"/>
                <a:gd name="T63" fmla="*/ 2147483647 h 798"/>
                <a:gd name="T64" fmla="*/ 2147483647 w 138"/>
                <a:gd name="T65" fmla="*/ 2147483647 h 798"/>
                <a:gd name="T66" fmla="*/ 2147483647 w 138"/>
                <a:gd name="T67" fmla="*/ 2147483647 h 798"/>
                <a:gd name="T68" fmla="*/ 2147483647 w 138"/>
                <a:gd name="T69" fmla="*/ 2147483647 h 798"/>
                <a:gd name="T70" fmla="*/ 2147483647 w 138"/>
                <a:gd name="T71" fmla="*/ 2147483647 h 798"/>
                <a:gd name="T72" fmla="*/ 2147483647 w 138"/>
                <a:gd name="T73" fmla="*/ 2147483647 h 798"/>
                <a:gd name="T74" fmla="*/ 0 w 138"/>
                <a:gd name="T75" fmla="*/ 2147483647 h 798"/>
                <a:gd name="T76" fmla="*/ 0 w 138"/>
                <a:gd name="T77" fmla="*/ 2147483647 h 798"/>
                <a:gd name="T78" fmla="*/ 2147483647 w 138"/>
                <a:gd name="T79" fmla="*/ 2147483647 h 798"/>
                <a:gd name="T80" fmla="*/ 2147483647 w 138"/>
                <a:gd name="T81" fmla="*/ 2147483647 h 798"/>
                <a:gd name="T82" fmla="*/ 2147483647 w 138"/>
                <a:gd name="T83" fmla="*/ 2147483647 h 798"/>
                <a:gd name="T84" fmla="*/ 2147483647 w 138"/>
                <a:gd name="T85" fmla="*/ 2147483647 h 798"/>
                <a:gd name="T86" fmla="*/ 2147483647 w 138"/>
                <a:gd name="T87" fmla="*/ 2147483647 h 798"/>
                <a:gd name="T88" fmla="*/ 2147483647 w 138"/>
                <a:gd name="T89" fmla="*/ 2147483647 h 798"/>
                <a:gd name="T90" fmla="*/ 2147483647 w 138"/>
                <a:gd name="T91" fmla="*/ 2147483647 h 798"/>
                <a:gd name="T92" fmla="*/ 2147483647 w 138"/>
                <a:gd name="T93" fmla="*/ 2147483647 h 798"/>
                <a:gd name="T94" fmla="*/ 2147483647 w 138"/>
                <a:gd name="T95" fmla="*/ 2147483647 h 798"/>
                <a:gd name="T96" fmla="*/ 2147483647 w 138"/>
                <a:gd name="T97" fmla="*/ 2147483647 h 798"/>
                <a:gd name="T98" fmla="*/ 2147483647 w 138"/>
                <a:gd name="T99" fmla="*/ 2147483647 h 798"/>
                <a:gd name="T100" fmla="*/ 2147483647 w 138"/>
                <a:gd name="T101" fmla="*/ 2147483647 h 7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8"/>
                <a:gd name="T154" fmla="*/ 0 h 798"/>
                <a:gd name="T155" fmla="*/ 138 w 138"/>
                <a:gd name="T156" fmla="*/ 798 h 79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8" h="798">
                  <a:moveTo>
                    <a:pt x="138" y="791"/>
                  </a:moveTo>
                  <a:lnTo>
                    <a:pt x="115" y="756"/>
                  </a:lnTo>
                  <a:lnTo>
                    <a:pt x="94" y="720"/>
                  </a:lnTo>
                  <a:lnTo>
                    <a:pt x="75" y="684"/>
                  </a:lnTo>
                  <a:lnTo>
                    <a:pt x="60" y="647"/>
                  </a:lnTo>
                  <a:lnTo>
                    <a:pt x="47" y="611"/>
                  </a:lnTo>
                  <a:lnTo>
                    <a:pt x="36" y="577"/>
                  </a:lnTo>
                  <a:lnTo>
                    <a:pt x="28" y="541"/>
                  </a:lnTo>
                  <a:lnTo>
                    <a:pt x="21" y="507"/>
                  </a:lnTo>
                  <a:lnTo>
                    <a:pt x="16" y="472"/>
                  </a:lnTo>
                  <a:lnTo>
                    <a:pt x="13" y="438"/>
                  </a:lnTo>
                  <a:lnTo>
                    <a:pt x="11" y="406"/>
                  </a:lnTo>
                  <a:lnTo>
                    <a:pt x="11" y="375"/>
                  </a:lnTo>
                  <a:lnTo>
                    <a:pt x="13" y="342"/>
                  </a:lnTo>
                  <a:lnTo>
                    <a:pt x="16" y="313"/>
                  </a:lnTo>
                  <a:lnTo>
                    <a:pt x="21" y="284"/>
                  </a:lnTo>
                  <a:lnTo>
                    <a:pt x="26" y="254"/>
                  </a:lnTo>
                  <a:lnTo>
                    <a:pt x="31" y="228"/>
                  </a:lnTo>
                  <a:lnTo>
                    <a:pt x="37" y="202"/>
                  </a:lnTo>
                  <a:lnTo>
                    <a:pt x="44" y="176"/>
                  </a:lnTo>
                  <a:lnTo>
                    <a:pt x="52" y="153"/>
                  </a:lnTo>
                  <a:lnTo>
                    <a:pt x="67" y="111"/>
                  </a:lnTo>
                  <a:lnTo>
                    <a:pt x="81" y="75"/>
                  </a:lnTo>
                  <a:lnTo>
                    <a:pt x="106" y="25"/>
                  </a:lnTo>
                  <a:lnTo>
                    <a:pt x="115" y="7"/>
                  </a:lnTo>
                  <a:lnTo>
                    <a:pt x="106" y="0"/>
                  </a:lnTo>
                  <a:lnTo>
                    <a:pt x="96" y="20"/>
                  </a:lnTo>
                  <a:lnTo>
                    <a:pt x="70" y="70"/>
                  </a:lnTo>
                  <a:lnTo>
                    <a:pt x="55" y="108"/>
                  </a:lnTo>
                  <a:lnTo>
                    <a:pt x="41" y="150"/>
                  </a:lnTo>
                  <a:lnTo>
                    <a:pt x="32" y="173"/>
                  </a:lnTo>
                  <a:lnTo>
                    <a:pt x="26" y="199"/>
                  </a:lnTo>
                  <a:lnTo>
                    <a:pt x="19" y="225"/>
                  </a:lnTo>
                  <a:lnTo>
                    <a:pt x="15" y="253"/>
                  </a:lnTo>
                  <a:lnTo>
                    <a:pt x="8" y="282"/>
                  </a:lnTo>
                  <a:lnTo>
                    <a:pt x="5" y="311"/>
                  </a:lnTo>
                  <a:lnTo>
                    <a:pt x="1" y="342"/>
                  </a:lnTo>
                  <a:lnTo>
                    <a:pt x="0" y="373"/>
                  </a:lnTo>
                  <a:lnTo>
                    <a:pt x="0" y="406"/>
                  </a:lnTo>
                  <a:lnTo>
                    <a:pt x="1" y="440"/>
                  </a:lnTo>
                  <a:lnTo>
                    <a:pt x="5" y="474"/>
                  </a:lnTo>
                  <a:lnTo>
                    <a:pt x="10" y="508"/>
                  </a:lnTo>
                  <a:lnTo>
                    <a:pt x="16" y="544"/>
                  </a:lnTo>
                  <a:lnTo>
                    <a:pt x="24" y="580"/>
                  </a:lnTo>
                  <a:lnTo>
                    <a:pt x="36" y="616"/>
                  </a:lnTo>
                  <a:lnTo>
                    <a:pt x="49" y="651"/>
                  </a:lnTo>
                  <a:lnTo>
                    <a:pt x="65" y="689"/>
                  </a:lnTo>
                  <a:lnTo>
                    <a:pt x="83" y="725"/>
                  </a:lnTo>
                  <a:lnTo>
                    <a:pt x="106" y="762"/>
                  </a:lnTo>
                  <a:lnTo>
                    <a:pt x="130" y="798"/>
                  </a:lnTo>
                  <a:lnTo>
                    <a:pt x="138" y="791"/>
                  </a:lnTo>
                  <a:close/>
                </a:path>
              </a:pathLst>
            </a:custGeom>
            <a:solidFill>
              <a:srgbClr val="FFFFFF"/>
            </a:solidFill>
            <a:ln w="9525">
              <a:solidFill>
                <a:schemeClr val="tx1"/>
              </a:solidFill>
              <a:round/>
              <a:headEnd/>
              <a:tailEnd/>
            </a:ln>
          </p:spPr>
          <p:txBody>
            <a:bodyPr/>
            <a:lstStyle/>
            <a:p>
              <a:endParaRPr lang="en-US"/>
            </a:p>
          </p:txBody>
        </p:sp>
        <p:sp>
          <p:nvSpPr>
            <p:cNvPr id="10305" name="Freeform 64"/>
            <p:cNvSpPr>
              <a:spLocks/>
            </p:cNvSpPr>
            <p:nvPr/>
          </p:nvSpPr>
          <p:spPr bwMode="auto">
            <a:xfrm>
              <a:off x="822680" y="2073302"/>
              <a:ext cx="3296356" cy="1025525"/>
            </a:xfrm>
            <a:custGeom>
              <a:avLst/>
              <a:gdLst>
                <a:gd name="T0" fmla="*/ 2147483647 w 2336"/>
                <a:gd name="T1" fmla="*/ 2147483647 h 646"/>
                <a:gd name="T2" fmla="*/ 2147483647 w 2336"/>
                <a:gd name="T3" fmla="*/ 0 h 646"/>
                <a:gd name="T4" fmla="*/ 0 w 2336"/>
                <a:gd name="T5" fmla="*/ 2147483647 h 646"/>
                <a:gd name="T6" fmla="*/ 2147483647 w 2336"/>
                <a:gd name="T7" fmla="*/ 2147483647 h 646"/>
                <a:gd name="T8" fmla="*/ 2147483647 w 2336"/>
                <a:gd name="T9" fmla="*/ 2147483647 h 646"/>
                <a:gd name="T10" fmla="*/ 2147483647 w 2336"/>
                <a:gd name="T11" fmla="*/ 2147483647 h 646"/>
                <a:gd name="T12" fmla="*/ 0 60000 65536"/>
                <a:gd name="T13" fmla="*/ 0 60000 65536"/>
                <a:gd name="T14" fmla="*/ 0 60000 65536"/>
                <a:gd name="T15" fmla="*/ 0 60000 65536"/>
                <a:gd name="T16" fmla="*/ 0 60000 65536"/>
                <a:gd name="T17" fmla="*/ 0 60000 65536"/>
                <a:gd name="T18" fmla="*/ 0 w 2336"/>
                <a:gd name="T19" fmla="*/ 0 h 646"/>
                <a:gd name="T20" fmla="*/ 2336 w 2336"/>
                <a:gd name="T21" fmla="*/ 646 h 646"/>
              </a:gdLst>
              <a:ahLst/>
              <a:cxnLst>
                <a:cxn ang="T12">
                  <a:pos x="T0" y="T1"/>
                </a:cxn>
                <a:cxn ang="T13">
                  <a:pos x="T2" y="T3"/>
                </a:cxn>
                <a:cxn ang="T14">
                  <a:pos x="T4" y="T5"/>
                </a:cxn>
                <a:cxn ang="T15">
                  <a:pos x="T6" y="T7"/>
                </a:cxn>
                <a:cxn ang="T16">
                  <a:pos x="T8" y="T9"/>
                </a:cxn>
                <a:cxn ang="T17">
                  <a:pos x="T10" y="T11"/>
                </a:cxn>
              </a:cxnLst>
              <a:rect l="T18" t="T19" r="T20" b="T21"/>
              <a:pathLst>
                <a:path w="2336" h="646">
                  <a:moveTo>
                    <a:pt x="2334" y="5"/>
                  </a:moveTo>
                  <a:lnTo>
                    <a:pt x="2333" y="0"/>
                  </a:lnTo>
                  <a:lnTo>
                    <a:pt x="0" y="638"/>
                  </a:lnTo>
                  <a:lnTo>
                    <a:pt x="2" y="646"/>
                  </a:lnTo>
                  <a:lnTo>
                    <a:pt x="2336" y="8"/>
                  </a:lnTo>
                  <a:lnTo>
                    <a:pt x="2334" y="5"/>
                  </a:lnTo>
                  <a:close/>
                </a:path>
              </a:pathLst>
            </a:custGeom>
            <a:solidFill>
              <a:srgbClr val="FF0000"/>
            </a:solidFill>
            <a:ln w="9525">
              <a:solidFill>
                <a:schemeClr val="tx1"/>
              </a:solidFill>
              <a:round/>
              <a:headEnd/>
              <a:tailEnd/>
            </a:ln>
          </p:spPr>
          <p:txBody>
            <a:bodyPr/>
            <a:lstStyle/>
            <a:p>
              <a:endParaRPr lang="en-US"/>
            </a:p>
          </p:txBody>
        </p:sp>
        <p:sp>
          <p:nvSpPr>
            <p:cNvPr id="10306" name="Freeform 65"/>
            <p:cNvSpPr>
              <a:spLocks/>
            </p:cNvSpPr>
            <p:nvPr/>
          </p:nvSpPr>
          <p:spPr bwMode="auto">
            <a:xfrm>
              <a:off x="1820333" y="2093934"/>
              <a:ext cx="2321278" cy="438150"/>
            </a:xfrm>
            <a:custGeom>
              <a:avLst/>
              <a:gdLst>
                <a:gd name="T0" fmla="*/ 2147483647 w 1645"/>
                <a:gd name="T1" fmla="*/ 2147483647 h 276"/>
                <a:gd name="T2" fmla="*/ 2147483647 w 1645"/>
                <a:gd name="T3" fmla="*/ 2147483647 h 276"/>
                <a:gd name="T4" fmla="*/ 0 w 1645"/>
                <a:gd name="T5" fmla="*/ 0 h 276"/>
                <a:gd name="T6" fmla="*/ 0 w 1645"/>
                <a:gd name="T7" fmla="*/ 2147483647 h 276"/>
                <a:gd name="T8" fmla="*/ 2147483647 w 1645"/>
                <a:gd name="T9" fmla="*/ 2147483647 h 276"/>
                <a:gd name="T10" fmla="*/ 2147483647 w 1645"/>
                <a:gd name="T11" fmla="*/ 2147483647 h 276"/>
                <a:gd name="T12" fmla="*/ 0 60000 65536"/>
                <a:gd name="T13" fmla="*/ 0 60000 65536"/>
                <a:gd name="T14" fmla="*/ 0 60000 65536"/>
                <a:gd name="T15" fmla="*/ 0 60000 65536"/>
                <a:gd name="T16" fmla="*/ 0 60000 65536"/>
                <a:gd name="T17" fmla="*/ 0 60000 65536"/>
                <a:gd name="T18" fmla="*/ 0 w 1645"/>
                <a:gd name="T19" fmla="*/ 0 h 276"/>
                <a:gd name="T20" fmla="*/ 1645 w 1645"/>
                <a:gd name="T21" fmla="*/ 276 h 276"/>
              </a:gdLst>
              <a:ahLst/>
              <a:cxnLst>
                <a:cxn ang="T12">
                  <a:pos x="T0" y="T1"/>
                </a:cxn>
                <a:cxn ang="T13">
                  <a:pos x="T2" y="T3"/>
                </a:cxn>
                <a:cxn ang="T14">
                  <a:pos x="T4" y="T5"/>
                </a:cxn>
                <a:cxn ang="T15">
                  <a:pos x="T6" y="T7"/>
                </a:cxn>
                <a:cxn ang="T16">
                  <a:pos x="T8" y="T9"/>
                </a:cxn>
                <a:cxn ang="T17">
                  <a:pos x="T10" y="T11"/>
                </a:cxn>
              </a:cxnLst>
              <a:rect l="T18" t="T19" r="T20" b="T21"/>
              <a:pathLst>
                <a:path w="1645" h="276">
                  <a:moveTo>
                    <a:pt x="1645" y="272"/>
                  </a:moveTo>
                  <a:lnTo>
                    <a:pt x="1645" y="267"/>
                  </a:lnTo>
                  <a:lnTo>
                    <a:pt x="0" y="0"/>
                  </a:lnTo>
                  <a:lnTo>
                    <a:pt x="0" y="8"/>
                  </a:lnTo>
                  <a:lnTo>
                    <a:pt x="1644" y="276"/>
                  </a:lnTo>
                  <a:lnTo>
                    <a:pt x="1645" y="272"/>
                  </a:lnTo>
                  <a:close/>
                </a:path>
              </a:pathLst>
            </a:custGeom>
            <a:solidFill>
              <a:srgbClr val="FFFFFF"/>
            </a:solidFill>
            <a:ln w="9525">
              <a:solidFill>
                <a:schemeClr val="tx1"/>
              </a:solidFill>
              <a:round/>
              <a:headEnd/>
              <a:tailEnd/>
            </a:ln>
          </p:spPr>
          <p:txBody>
            <a:bodyPr/>
            <a:lstStyle/>
            <a:p>
              <a:endParaRPr lang="en-US"/>
            </a:p>
          </p:txBody>
        </p:sp>
        <p:sp>
          <p:nvSpPr>
            <p:cNvPr id="10307" name="Freeform 66"/>
            <p:cNvSpPr>
              <a:spLocks/>
            </p:cNvSpPr>
            <p:nvPr/>
          </p:nvSpPr>
          <p:spPr bwMode="auto">
            <a:xfrm>
              <a:off x="2246489" y="1803427"/>
              <a:ext cx="1708856" cy="1266825"/>
            </a:xfrm>
            <a:custGeom>
              <a:avLst/>
              <a:gdLst>
                <a:gd name="T0" fmla="*/ 2147483647 w 1211"/>
                <a:gd name="T1" fmla="*/ 2147483647 h 798"/>
                <a:gd name="T2" fmla="*/ 2147483647 w 1211"/>
                <a:gd name="T3" fmla="*/ 0 h 798"/>
                <a:gd name="T4" fmla="*/ 0 w 1211"/>
                <a:gd name="T5" fmla="*/ 2147483647 h 798"/>
                <a:gd name="T6" fmla="*/ 2147483647 w 1211"/>
                <a:gd name="T7" fmla="*/ 2147483647 h 798"/>
                <a:gd name="T8" fmla="*/ 2147483647 w 1211"/>
                <a:gd name="T9" fmla="*/ 2147483647 h 798"/>
                <a:gd name="T10" fmla="*/ 2147483647 w 1211"/>
                <a:gd name="T11" fmla="*/ 2147483647 h 798"/>
                <a:gd name="T12" fmla="*/ 0 60000 65536"/>
                <a:gd name="T13" fmla="*/ 0 60000 65536"/>
                <a:gd name="T14" fmla="*/ 0 60000 65536"/>
                <a:gd name="T15" fmla="*/ 0 60000 65536"/>
                <a:gd name="T16" fmla="*/ 0 60000 65536"/>
                <a:gd name="T17" fmla="*/ 0 60000 65536"/>
                <a:gd name="T18" fmla="*/ 0 w 1211"/>
                <a:gd name="T19" fmla="*/ 0 h 798"/>
                <a:gd name="T20" fmla="*/ 1211 w 1211"/>
                <a:gd name="T21" fmla="*/ 798 h 798"/>
              </a:gdLst>
              <a:ahLst/>
              <a:cxnLst>
                <a:cxn ang="T12">
                  <a:pos x="T0" y="T1"/>
                </a:cxn>
                <a:cxn ang="T13">
                  <a:pos x="T2" y="T3"/>
                </a:cxn>
                <a:cxn ang="T14">
                  <a:pos x="T4" y="T5"/>
                </a:cxn>
                <a:cxn ang="T15">
                  <a:pos x="T6" y="T7"/>
                </a:cxn>
                <a:cxn ang="T16">
                  <a:pos x="T8" y="T9"/>
                </a:cxn>
                <a:cxn ang="T17">
                  <a:pos x="T10" y="T11"/>
                </a:cxn>
              </a:cxnLst>
              <a:rect l="T18" t="T19" r="T20" b="T21"/>
              <a:pathLst>
                <a:path w="1211" h="798">
                  <a:moveTo>
                    <a:pt x="1210" y="4"/>
                  </a:moveTo>
                  <a:lnTo>
                    <a:pt x="1208" y="0"/>
                  </a:lnTo>
                  <a:lnTo>
                    <a:pt x="0" y="792"/>
                  </a:lnTo>
                  <a:lnTo>
                    <a:pt x="4" y="798"/>
                  </a:lnTo>
                  <a:lnTo>
                    <a:pt x="1211" y="7"/>
                  </a:lnTo>
                  <a:lnTo>
                    <a:pt x="1210" y="4"/>
                  </a:lnTo>
                  <a:close/>
                </a:path>
              </a:pathLst>
            </a:custGeom>
            <a:solidFill>
              <a:srgbClr val="FFFFFF"/>
            </a:solidFill>
            <a:ln w="9525">
              <a:solidFill>
                <a:schemeClr val="tx1"/>
              </a:solidFill>
              <a:round/>
              <a:headEnd/>
              <a:tailEnd/>
            </a:ln>
          </p:spPr>
          <p:txBody>
            <a:bodyPr/>
            <a:lstStyle/>
            <a:p>
              <a:endParaRPr lang="en-US"/>
            </a:p>
          </p:txBody>
        </p:sp>
        <p:sp>
          <p:nvSpPr>
            <p:cNvPr id="10308" name="Freeform 67"/>
            <p:cNvSpPr>
              <a:spLocks/>
            </p:cNvSpPr>
            <p:nvPr/>
          </p:nvSpPr>
          <p:spPr bwMode="auto">
            <a:xfrm>
              <a:off x="1858436" y="3317897"/>
              <a:ext cx="36689" cy="36512"/>
            </a:xfrm>
            <a:custGeom>
              <a:avLst/>
              <a:gdLst>
                <a:gd name="T0" fmla="*/ 2147483647 w 26"/>
                <a:gd name="T1" fmla="*/ 0 h 23"/>
                <a:gd name="T2" fmla="*/ 2147483647 w 26"/>
                <a:gd name="T3" fmla="*/ 2147483647 h 23"/>
                <a:gd name="T4" fmla="*/ 2147483647 w 26"/>
                <a:gd name="T5" fmla="*/ 2147483647 h 23"/>
                <a:gd name="T6" fmla="*/ 0 w 26"/>
                <a:gd name="T7" fmla="*/ 2147483647 h 23"/>
                <a:gd name="T8" fmla="*/ 2147483647 w 26"/>
                <a:gd name="T9" fmla="*/ 0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20" y="0"/>
                  </a:moveTo>
                  <a:lnTo>
                    <a:pt x="26" y="10"/>
                  </a:lnTo>
                  <a:lnTo>
                    <a:pt x="7" y="23"/>
                  </a:lnTo>
                  <a:lnTo>
                    <a:pt x="0" y="13"/>
                  </a:lnTo>
                  <a:lnTo>
                    <a:pt x="20" y="0"/>
                  </a:lnTo>
                  <a:close/>
                </a:path>
              </a:pathLst>
            </a:custGeom>
            <a:solidFill>
              <a:srgbClr val="FFFFFF"/>
            </a:solidFill>
            <a:ln w="9525">
              <a:solidFill>
                <a:schemeClr val="tx1"/>
              </a:solidFill>
              <a:round/>
              <a:headEnd/>
              <a:tailEnd/>
            </a:ln>
          </p:spPr>
          <p:txBody>
            <a:bodyPr/>
            <a:lstStyle/>
            <a:p>
              <a:endParaRPr lang="en-US"/>
            </a:p>
          </p:txBody>
        </p:sp>
        <p:sp>
          <p:nvSpPr>
            <p:cNvPr id="10309" name="Freeform 68"/>
            <p:cNvSpPr>
              <a:spLocks/>
            </p:cNvSpPr>
            <p:nvPr/>
          </p:nvSpPr>
          <p:spPr bwMode="auto">
            <a:xfrm>
              <a:off x="1913469" y="3276622"/>
              <a:ext cx="36689" cy="36512"/>
            </a:xfrm>
            <a:custGeom>
              <a:avLst/>
              <a:gdLst>
                <a:gd name="T0" fmla="*/ 2147483647 w 26"/>
                <a:gd name="T1" fmla="*/ 0 h 23"/>
                <a:gd name="T2" fmla="*/ 2147483647 w 26"/>
                <a:gd name="T3" fmla="*/ 2147483647 h 23"/>
                <a:gd name="T4" fmla="*/ 2147483647 w 26"/>
                <a:gd name="T5" fmla="*/ 2147483647 h 23"/>
                <a:gd name="T6" fmla="*/ 0 w 26"/>
                <a:gd name="T7" fmla="*/ 2147483647 h 23"/>
                <a:gd name="T8" fmla="*/ 2147483647 w 26"/>
                <a:gd name="T9" fmla="*/ 0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20" y="0"/>
                  </a:moveTo>
                  <a:lnTo>
                    <a:pt x="26" y="10"/>
                  </a:lnTo>
                  <a:lnTo>
                    <a:pt x="7" y="23"/>
                  </a:lnTo>
                  <a:lnTo>
                    <a:pt x="0" y="13"/>
                  </a:lnTo>
                  <a:lnTo>
                    <a:pt x="20" y="0"/>
                  </a:lnTo>
                  <a:close/>
                </a:path>
              </a:pathLst>
            </a:custGeom>
            <a:solidFill>
              <a:srgbClr val="FFFFFF"/>
            </a:solidFill>
            <a:ln w="9525">
              <a:solidFill>
                <a:schemeClr val="tx1"/>
              </a:solidFill>
              <a:round/>
              <a:headEnd/>
              <a:tailEnd/>
            </a:ln>
          </p:spPr>
          <p:txBody>
            <a:bodyPr/>
            <a:lstStyle/>
            <a:p>
              <a:endParaRPr lang="en-US"/>
            </a:p>
          </p:txBody>
        </p:sp>
        <p:sp>
          <p:nvSpPr>
            <p:cNvPr id="10310" name="Freeform 69"/>
            <p:cNvSpPr>
              <a:spLocks/>
            </p:cNvSpPr>
            <p:nvPr/>
          </p:nvSpPr>
          <p:spPr bwMode="auto">
            <a:xfrm>
              <a:off x="1968503" y="3238522"/>
              <a:ext cx="36689" cy="36512"/>
            </a:xfrm>
            <a:custGeom>
              <a:avLst/>
              <a:gdLst>
                <a:gd name="T0" fmla="*/ 2147483647 w 26"/>
                <a:gd name="T1" fmla="*/ 0 h 23"/>
                <a:gd name="T2" fmla="*/ 2147483647 w 26"/>
                <a:gd name="T3" fmla="*/ 2147483647 h 23"/>
                <a:gd name="T4" fmla="*/ 2147483647 w 26"/>
                <a:gd name="T5" fmla="*/ 2147483647 h 23"/>
                <a:gd name="T6" fmla="*/ 0 w 26"/>
                <a:gd name="T7" fmla="*/ 2147483647 h 23"/>
                <a:gd name="T8" fmla="*/ 2147483647 w 26"/>
                <a:gd name="T9" fmla="*/ 0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20" y="0"/>
                  </a:moveTo>
                  <a:lnTo>
                    <a:pt x="26" y="10"/>
                  </a:lnTo>
                  <a:lnTo>
                    <a:pt x="7" y="23"/>
                  </a:lnTo>
                  <a:lnTo>
                    <a:pt x="0" y="13"/>
                  </a:lnTo>
                  <a:lnTo>
                    <a:pt x="20" y="0"/>
                  </a:lnTo>
                  <a:close/>
                </a:path>
              </a:pathLst>
            </a:custGeom>
            <a:solidFill>
              <a:srgbClr val="FFFFFF"/>
            </a:solidFill>
            <a:ln w="9525">
              <a:solidFill>
                <a:schemeClr val="tx1"/>
              </a:solidFill>
              <a:round/>
              <a:headEnd/>
              <a:tailEnd/>
            </a:ln>
          </p:spPr>
          <p:txBody>
            <a:bodyPr/>
            <a:lstStyle/>
            <a:p>
              <a:endParaRPr lang="en-US"/>
            </a:p>
          </p:txBody>
        </p:sp>
        <p:sp>
          <p:nvSpPr>
            <p:cNvPr id="10311" name="Freeform 70"/>
            <p:cNvSpPr>
              <a:spLocks/>
            </p:cNvSpPr>
            <p:nvPr/>
          </p:nvSpPr>
          <p:spPr bwMode="auto">
            <a:xfrm>
              <a:off x="2023536" y="3197247"/>
              <a:ext cx="36689" cy="36512"/>
            </a:xfrm>
            <a:custGeom>
              <a:avLst/>
              <a:gdLst>
                <a:gd name="T0" fmla="*/ 2147483647 w 26"/>
                <a:gd name="T1" fmla="*/ 0 h 23"/>
                <a:gd name="T2" fmla="*/ 2147483647 w 26"/>
                <a:gd name="T3" fmla="*/ 2147483647 h 23"/>
                <a:gd name="T4" fmla="*/ 2147483647 w 26"/>
                <a:gd name="T5" fmla="*/ 2147483647 h 23"/>
                <a:gd name="T6" fmla="*/ 0 w 26"/>
                <a:gd name="T7" fmla="*/ 2147483647 h 23"/>
                <a:gd name="T8" fmla="*/ 2147483647 w 26"/>
                <a:gd name="T9" fmla="*/ 0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20" y="0"/>
                  </a:moveTo>
                  <a:lnTo>
                    <a:pt x="26" y="10"/>
                  </a:lnTo>
                  <a:lnTo>
                    <a:pt x="7" y="23"/>
                  </a:lnTo>
                  <a:lnTo>
                    <a:pt x="0" y="13"/>
                  </a:lnTo>
                  <a:lnTo>
                    <a:pt x="20" y="0"/>
                  </a:lnTo>
                  <a:close/>
                </a:path>
              </a:pathLst>
            </a:custGeom>
            <a:solidFill>
              <a:srgbClr val="FFFFFF"/>
            </a:solidFill>
            <a:ln w="9525">
              <a:solidFill>
                <a:schemeClr val="tx1"/>
              </a:solidFill>
              <a:round/>
              <a:headEnd/>
              <a:tailEnd/>
            </a:ln>
          </p:spPr>
          <p:txBody>
            <a:bodyPr/>
            <a:lstStyle/>
            <a:p>
              <a:endParaRPr lang="en-US"/>
            </a:p>
          </p:txBody>
        </p:sp>
        <p:sp>
          <p:nvSpPr>
            <p:cNvPr id="10312" name="Freeform 71"/>
            <p:cNvSpPr>
              <a:spLocks/>
            </p:cNvSpPr>
            <p:nvPr/>
          </p:nvSpPr>
          <p:spPr bwMode="auto">
            <a:xfrm>
              <a:off x="2078569" y="3155972"/>
              <a:ext cx="38100" cy="36512"/>
            </a:xfrm>
            <a:custGeom>
              <a:avLst/>
              <a:gdLst>
                <a:gd name="T0" fmla="*/ 2147483647 w 27"/>
                <a:gd name="T1" fmla="*/ 0 h 23"/>
                <a:gd name="T2" fmla="*/ 2147483647 w 27"/>
                <a:gd name="T3" fmla="*/ 2147483647 h 23"/>
                <a:gd name="T4" fmla="*/ 2147483647 w 27"/>
                <a:gd name="T5" fmla="*/ 2147483647 h 23"/>
                <a:gd name="T6" fmla="*/ 0 w 27"/>
                <a:gd name="T7" fmla="*/ 2147483647 h 23"/>
                <a:gd name="T8" fmla="*/ 2147483647 w 27"/>
                <a:gd name="T9" fmla="*/ 0 h 23"/>
                <a:gd name="T10" fmla="*/ 0 60000 65536"/>
                <a:gd name="T11" fmla="*/ 0 60000 65536"/>
                <a:gd name="T12" fmla="*/ 0 60000 65536"/>
                <a:gd name="T13" fmla="*/ 0 60000 65536"/>
                <a:gd name="T14" fmla="*/ 0 60000 65536"/>
                <a:gd name="T15" fmla="*/ 0 w 27"/>
                <a:gd name="T16" fmla="*/ 0 h 23"/>
                <a:gd name="T17" fmla="*/ 27 w 27"/>
                <a:gd name="T18" fmla="*/ 23 h 23"/>
              </a:gdLst>
              <a:ahLst/>
              <a:cxnLst>
                <a:cxn ang="T10">
                  <a:pos x="T0" y="T1"/>
                </a:cxn>
                <a:cxn ang="T11">
                  <a:pos x="T2" y="T3"/>
                </a:cxn>
                <a:cxn ang="T12">
                  <a:pos x="T4" y="T5"/>
                </a:cxn>
                <a:cxn ang="T13">
                  <a:pos x="T6" y="T7"/>
                </a:cxn>
                <a:cxn ang="T14">
                  <a:pos x="T8" y="T9"/>
                </a:cxn>
              </a:cxnLst>
              <a:rect l="T15" t="T16" r="T17" b="T18"/>
              <a:pathLst>
                <a:path w="27" h="23">
                  <a:moveTo>
                    <a:pt x="20" y="0"/>
                  </a:moveTo>
                  <a:lnTo>
                    <a:pt x="27" y="10"/>
                  </a:lnTo>
                  <a:lnTo>
                    <a:pt x="7" y="23"/>
                  </a:lnTo>
                  <a:lnTo>
                    <a:pt x="0" y="13"/>
                  </a:lnTo>
                  <a:lnTo>
                    <a:pt x="20" y="0"/>
                  </a:lnTo>
                  <a:close/>
                </a:path>
              </a:pathLst>
            </a:custGeom>
            <a:solidFill>
              <a:srgbClr val="FFFFFF"/>
            </a:solidFill>
            <a:ln w="9525">
              <a:solidFill>
                <a:schemeClr val="tx1"/>
              </a:solidFill>
              <a:round/>
              <a:headEnd/>
              <a:tailEnd/>
            </a:ln>
          </p:spPr>
          <p:txBody>
            <a:bodyPr/>
            <a:lstStyle/>
            <a:p>
              <a:endParaRPr lang="en-US"/>
            </a:p>
          </p:txBody>
        </p:sp>
        <p:sp>
          <p:nvSpPr>
            <p:cNvPr id="10313" name="Freeform 72"/>
            <p:cNvSpPr>
              <a:spLocks/>
            </p:cNvSpPr>
            <p:nvPr/>
          </p:nvSpPr>
          <p:spPr bwMode="auto">
            <a:xfrm>
              <a:off x="2135014" y="3116287"/>
              <a:ext cx="36689" cy="36513"/>
            </a:xfrm>
            <a:custGeom>
              <a:avLst/>
              <a:gdLst>
                <a:gd name="T0" fmla="*/ 2147483647 w 26"/>
                <a:gd name="T1" fmla="*/ 0 h 23"/>
                <a:gd name="T2" fmla="*/ 2147483647 w 26"/>
                <a:gd name="T3" fmla="*/ 2147483647 h 23"/>
                <a:gd name="T4" fmla="*/ 2147483647 w 26"/>
                <a:gd name="T5" fmla="*/ 2147483647 h 23"/>
                <a:gd name="T6" fmla="*/ 0 w 26"/>
                <a:gd name="T7" fmla="*/ 2147483647 h 23"/>
                <a:gd name="T8" fmla="*/ 2147483647 w 26"/>
                <a:gd name="T9" fmla="*/ 0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19" y="0"/>
                  </a:moveTo>
                  <a:lnTo>
                    <a:pt x="26" y="10"/>
                  </a:lnTo>
                  <a:lnTo>
                    <a:pt x="6" y="23"/>
                  </a:lnTo>
                  <a:lnTo>
                    <a:pt x="0" y="13"/>
                  </a:lnTo>
                  <a:lnTo>
                    <a:pt x="19" y="0"/>
                  </a:lnTo>
                  <a:close/>
                </a:path>
              </a:pathLst>
            </a:custGeom>
            <a:solidFill>
              <a:srgbClr val="FFFFFF"/>
            </a:solidFill>
            <a:ln w="9525">
              <a:solidFill>
                <a:schemeClr val="tx1"/>
              </a:solidFill>
              <a:round/>
              <a:headEnd/>
              <a:tailEnd/>
            </a:ln>
          </p:spPr>
          <p:txBody>
            <a:bodyPr/>
            <a:lstStyle/>
            <a:p>
              <a:endParaRPr lang="en-US"/>
            </a:p>
          </p:txBody>
        </p:sp>
        <p:sp>
          <p:nvSpPr>
            <p:cNvPr id="10314" name="Freeform 73"/>
            <p:cNvSpPr>
              <a:spLocks/>
            </p:cNvSpPr>
            <p:nvPr/>
          </p:nvSpPr>
          <p:spPr bwMode="auto">
            <a:xfrm>
              <a:off x="2190047" y="3075010"/>
              <a:ext cx="36689" cy="36513"/>
            </a:xfrm>
            <a:custGeom>
              <a:avLst/>
              <a:gdLst>
                <a:gd name="T0" fmla="*/ 2147483647 w 26"/>
                <a:gd name="T1" fmla="*/ 0 h 23"/>
                <a:gd name="T2" fmla="*/ 2147483647 w 26"/>
                <a:gd name="T3" fmla="*/ 2147483647 h 23"/>
                <a:gd name="T4" fmla="*/ 2147483647 w 26"/>
                <a:gd name="T5" fmla="*/ 2147483647 h 23"/>
                <a:gd name="T6" fmla="*/ 0 w 26"/>
                <a:gd name="T7" fmla="*/ 2147483647 h 23"/>
                <a:gd name="T8" fmla="*/ 2147483647 w 26"/>
                <a:gd name="T9" fmla="*/ 0 h 23"/>
                <a:gd name="T10" fmla="*/ 0 60000 65536"/>
                <a:gd name="T11" fmla="*/ 0 60000 65536"/>
                <a:gd name="T12" fmla="*/ 0 60000 65536"/>
                <a:gd name="T13" fmla="*/ 0 60000 65536"/>
                <a:gd name="T14" fmla="*/ 0 60000 65536"/>
                <a:gd name="T15" fmla="*/ 0 w 26"/>
                <a:gd name="T16" fmla="*/ 0 h 23"/>
                <a:gd name="T17" fmla="*/ 26 w 26"/>
                <a:gd name="T18" fmla="*/ 23 h 23"/>
              </a:gdLst>
              <a:ahLst/>
              <a:cxnLst>
                <a:cxn ang="T10">
                  <a:pos x="T0" y="T1"/>
                </a:cxn>
                <a:cxn ang="T11">
                  <a:pos x="T2" y="T3"/>
                </a:cxn>
                <a:cxn ang="T12">
                  <a:pos x="T4" y="T5"/>
                </a:cxn>
                <a:cxn ang="T13">
                  <a:pos x="T6" y="T7"/>
                </a:cxn>
                <a:cxn ang="T14">
                  <a:pos x="T8" y="T9"/>
                </a:cxn>
              </a:cxnLst>
              <a:rect l="T15" t="T16" r="T17" b="T18"/>
              <a:pathLst>
                <a:path w="26" h="23">
                  <a:moveTo>
                    <a:pt x="19" y="0"/>
                  </a:moveTo>
                  <a:lnTo>
                    <a:pt x="26" y="10"/>
                  </a:lnTo>
                  <a:lnTo>
                    <a:pt x="6" y="23"/>
                  </a:lnTo>
                  <a:lnTo>
                    <a:pt x="0" y="13"/>
                  </a:lnTo>
                  <a:lnTo>
                    <a:pt x="19" y="0"/>
                  </a:lnTo>
                  <a:close/>
                </a:path>
              </a:pathLst>
            </a:custGeom>
            <a:solidFill>
              <a:srgbClr val="FFFFFF"/>
            </a:solidFill>
            <a:ln w="9525">
              <a:solidFill>
                <a:schemeClr val="tx1"/>
              </a:solidFill>
              <a:round/>
              <a:headEnd/>
              <a:tailEnd/>
            </a:ln>
          </p:spPr>
          <p:txBody>
            <a:bodyPr/>
            <a:lstStyle/>
            <a:p>
              <a:endParaRPr lang="en-US"/>
            </a:p>
          </p:txBody>
        </p:sp>
        <p:sp>
          <p:nvSpPr>
            <p:cNvPr id="10315" name="Freeform 74"/>
            <p:cNvSpPr>
              <a:spLocks/>
            </p:cNvSpPr>
            <p:nvPr/>
          </p:nvSpPr>
          <p:spPr bwMode="auto">
            <a:xfrm>
              <a:off x="5243689" y="4292627"/>
              <a:ext cx="924278" cy="320675"/>
            </a:xfrm>
            <a:custGeom>
              <a:avLst/>
              <a:gdLst>
                <a:gd name="T0" fmla="*/ 2147483647 w 655"/>
                <a:gd name="T1" fmla="*/ 2147483647 h 202"/>
                <a:gd name="T2" fmla="*/ 2147483647 w 655"/>
                <a:gd name="T3" fmla="*/ 2147483647 h 202"/>
                <a:gd name="T4" fmla="*/ 2147483647 w 655"/>
                <a:gd name="T5" fmla="*/ 2147483647 h 202"/>
                <a:gd name="T6" fmla="*/ 2147483647 w 655"/>
                <a:gd name="T7" fmla="*/ 2147483647 h 202"/>
                <a:gd name="T8" fmla="*/ 2147483647 w 655"/>
                <a:gd name="T9" fmla="*/ 2147483647 h 202"/>
                <a:gd name="T10" fmla="*/ 2147483647 w 655"/>
                <a:gd name="T11" fmla="*/ 2147483647 h 202"/>
                <a:gd name="T12" fmla="*/ 2147483647 w 655"/>
                <a:gd name="T13" fmla="*/ 2147483647 h 202"/>
                <a:gd name="T14" fmla="*/ 2147483647 w 655"/>
                <a:gd name="T15" fmla="*/ 2147483647 h 202"/>
                <a:gd name="T16" fmla="*/ 2147483647 w 655"/>
                <a:gd name="T17" fmla="*/ 2147483647 h 202"/>
                <a:gd name="T18" fmla="*/ 2147483647 w 655"/>
                <a:gd name="T19" fmla="*/ 2147483647 h 202"/>
                <a:gd name="T20" fmla="*/ 2147483647 w 655"/>
                <a:gd name="T21" fmla="*/ 2147483647 h 202"/>
                <a:gd name="T22" fmla="*/ 2147483647 w 655"/>
                <a:gd name="T23" fmla="*/ 2147483647 h 202"/>
                <a:gd name="T24" fmla="*/ 2147483647 w 655"/>
                <a:gd name="T25" fmla="*/ 2147483647 h 202"/>
                <a:gd name="T26" fmla="*/ 2147483647 w 655"/>
                <a:gd name="T27" fmla="*/ 2147483647 h 202"/>
                <a:gd name="T28" fmla="*/ 2147483647 w 655"/>
                <a:gd name="T29" fmla="*/ 2147483647 h 202"/>
                <a:gd name="T30" fmla="*/ 2147483647 w 655"/>
                <a:gd name="T31" fmla="*/ 2147483647 h 202"/>
                <a:gd name="T32" fmla="*/ 2147483647 w 655"/>
                <a:gd name="T33" fmla="*/ 2147483647 h 202"/>
                <a:gd name="T34" fmla="*/ 2147483647 w 655"/>
                <a:gd name="T35" fmla="*/ 2147483647 h 202"/>
                <a:gd name="T36" fmla="*/ 2147483647 w 655"/>
                <a:gd name="T37" fmla="*/ 2147483647 h 202"/>
                <a:gd name="T38" fmla="*/ 2147483647 w 655"/>
                <a:gd name="T39" fmla="*/ 2147483647 h 202"/>
                <a:gd name="T40" fmla="*/ 2147483647 w 655"/>
                <a:gd name="T41" fmla="*/ 2147483647 h 202"/>
                <a:gd name="T42" fmla="*/ 2147483647 w 655"/>
                <a:gd name="T43" fmla="*/ 2147483647 h 202"/>
                <a:gd name="T44" fmla="*/ 0 w 655"/>
                <a:gd name="T45" fmla="*/ 2147483647 h 202"/>
                <a:gd name="T46" fmla="*/ 2147483647 w 655"/>
                <a:gd name="T47" fmla="*/ 0 h 202"/>
                <a:gd name="T48" fmla="*/ 2147483647 w 655"/>
                <a:gd name="T49" fmla="*/ 2147483647 h 202"/>
                <a:gd name="T50" fmla="*/ 2147483647 w 655"/>
                <a:gd name="T51" fmla="*/ 2147483647 h 202"/>
                <a:gd name="T52" fmla="*/ 2147483647 w 655"/>
                <a:gd name="T53" fmla="*/ 2147483647 h 202"/>
                <a:gd name="T54" fmla="*/ 2147483647 w 655"/>
                <a:gd name="T55" fmla="*/ 2147483647 h 202"/>
                <a:gd name="T56" fmla="*/ 2147483647 w 655"/>
                <a:gd name="T57" fmla="*/ 2147483647 h 202"/>
                <a:gd name="T58" fmla="*/ 2147483647 w 655"/>
                <a:gd name="T59" fmla="*/ 2147483647 h 202"/>
                <a:gd name="T60" fmla="*/ 2147483647 w 655"/>
                <a:gd name="T61" fmla="*/ 2147483647 h 202"/>
                <a:gd name="T62" fmla="*/ 2147483647 w 655"/>
                <a:gd name="T63" fmla="*/ 2147483647 h 202"/>
                <a:gd name="T64" fmla="*/ 2147483647 w 655"/>
                <a:gd name="T65" fmla="*/ 2147483647 h 202"/>
                <a:gd name="T66" fmla="*/ 2147483647 w 655"/>
                <a:gd name="T67" fmla="*/ 2147483647 h 202"/>
                <a:gd name="T68" fmla="*/ 2147483647 w 655"/>
                <a:gd name="T69" fmla="*/ 2147483647 h 202"/>
                <a:gd name="T70" fmla="*/ 2147483647 w 655"/>
                <a:gd name="T71" fmla="*/ 2147483647 h 202"/>
                <a:gd name="T72" fmla="*/ 2147483647 w 655"/>
                <a:gd name="T73" fmla="*/ 2147483647 h 202"/>
                <a:gd name="T74" fmla="*/ 2147483647 w 655"/>
                <a:gd name="T75" fmla="*/ 2147483647 h 202"/>
                <a:gd name="T76" fmla="*/ 2147483647 w 655"/>
                <a:gd name="T77" fmla="*/ 2147483647 h 202"/>
                <a:gd name="T78" fmla="*/ 2147483647 w 655"/>
                <a:gd name="T79" fmla="*/ 2147483647 h 202"/>
                <a:gd name="T80" fmla="*/ 2147483647 w 655"/>
                <a:gd name="T81" fmla="*/ 2147483647 h 202"/>
                <a:gd name="T82" fmla="*/ 2147483647 w 655"/>
                <a:gd name="T83" fmla="*/ 2147483647 h 202"/>
                <a:gd name="T84" fmla="*/ 2147483647 w 655"/>
                <a:gd name="T85" fmla="*/ 2147483647 h 202"/>
                <a:gd name="T86" fmla="*/ 2147483647 w 655"/>
                <a:gd name="T87" fmla="*/ 2147483647 h 202"/>
                <a:gd name="T88" fmla="*/ 2147483647 w 655"/>
                <a:gd name="T89" fmla="*/ 2147483647 h 202"/>
                <a:gd name="T90" fmla="*/ 2147483647 w 655"/>
                <a:gd name="T91" fmla="*/ 2147483647 h 202"/>
                <a:gd name="T92" fmla="*/ 2147483647 w 655"/>
                <a:gd name="T93" fmla="*/ 2147483647 h 202"/>
                <a:gd name="T94" fmla="*/ 2147483647 w 655"/>
                <a:gd name="T95" fmla="*/ 2147483647 h 20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55"/>
                <a:gd name="T145" fmla="*/ 0 h 202"/>
                <a:gd name="T146" fmla="*/ 655 w 655"/>
                <a:gd name="T147" fmla="*/ 202 h 20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55" h="202">
                  <a:moveTo>
                    <a:pt x="652" y="174"/>
                  </a:moveTo>
                  <a:lnTo>
                    <a:pt x="611" y="182"/>
                  </a:lnTo>
                  <a:lnTo>
                    <a:pt x="570" y="187"/>
                  </a:lnTo>
                  <a:lnTo>
                    <a:pt x="533" y="192"/>
                  </a:lnTo>
                  <a:lnTo>
                    <a:pt x="495" y="194"/>
                  </a:lnTo>
                  <a:lnTo>
                    <a:pt x="459" y="194"/>
                  </a:lnTo>
                  <a:lnTo>
                    <a:pt x="425" y="192"/>
                  </a:lnTo>
                  <a:lnTo>
                    <a:pt x="393" y="190"/>
                  </a:lnTo>
                  <a:lnTo>
                    <a:pt x="362" y="186"/>
                  </a:lnTo>
                  <a:lnTo>
                    <a:pt x="331" y="181"/>
                  </a:lnTo>
                  <a:lnTo>
                    <a:pt x="303" y="174"/>
                  </a:lnTo>
                  <a:lnTo>
                    <a:pt x="276" y="168"/>
                  </a:lnTo>
                  <a:lnTo>
                    <a:pt x="249" y="160"/>
                  </a:lnTo>
                  <a:lnTo>
                    <a:pt x="225" y="151"/>
                  </a:lnTo>
                  <a:lnTo>
                    <a:pt x="202" y="142"/>
                  </a:lnTo>
                  <a:lnTo>
                    <a:pt x="181" y="132"/>
                  </a:lnTo>
                  <a:lnTo>
                    <a:pt x="160" y="122"/>
                  </a:lnTo>
                  <a:lnTo>
                    <a:pt x="123" y="101"/>
                  </a:lnTo>
                  <a:lnTo>
                    <a:pt x="92" y="80"/>
                  </a:lnTo>
                  <a:lnTo>
                    <a:pt x="66" y="59"/>
                  </a:lnTo>
                  <a:lnTo>
                    <a:pt x="43" y="41"/>
                  </a:lnTo>
                  <a:lnTo>
                    <a:pt x="15" y="11"/>
                  </a:lnTo>
                  <a:lnTo>
                    <a:pt x="0" y="7"/>
                  </a:lnTo>
                  <a:lnTo>
                    <a:pt x="7" y="0"/>
                  </a:lnTo>
                  <a:lnTo>
                    <a:pt x="9" y="18"/>
                  </a:lnTo>
                  <a:lnTo>
                    <a:pt x="38" y="46"/>
                  </a:lnTo>
                  <a:lnTo>
                    <a:pt x="59" y="65"/>
                  </a:lnTo>
                  <a:lnTo>
                    <a:pt x="87" y="86"/>
                  </a:lnTo>
                  <a:lnTo>
                    <a:pt x="119" y="107"/>
                  </a:lnTo>
                  <a:lnTo>
                    <a:pt x="157" y="129"/>
                  </a:lnTo>
                  <a:lnTo>
                    <a:pt x="176" y="140"/>
                  </a:lnTo>
                  <a:lnTo>
                    <a:pt x="199" y="150"/>
                  </a:lnTo>
                  <a:lnTo>
                    <a:pt x="222" y="160"/>
                  </a:lnTo>
                  <a:lnTo>
                    <a:pt x="248" y="168"/>
                  </a:lnTo>
                  <a:lnTo>
                    <a:pt x="274" y="176"/>
                  </a:lnTo>
                  <a:lnTo>
                    <a:pt x="300" y="182"/>
                  </a:lnTo>
                  <a:lnTo>
                    <a:pt x="329" y="189"/>
                  </a:lnTo>
                  <a:lnTo>
                    <a:pt x="360" y="194"/>
                  </a:lnTo>
                  <a:lnTo>
                    <a:pt x="391" y="199"/>
                  </a:lnTo>
                  <a:lnTo>
                    <a:pt x="425" y="202"/>
                  </a:lnTo>
                  <a:lnTo>
                    <a:pt x="459" y="202"/>
                  </a:lnTo>
                  <a:lnTo>
                    <a:pt x="495" y="202"/>
                  </a:lnTo>
                  <a:lnTo>
                    <a:pt x="533" y="200"/>
                  </a:lnTo>
                  <a:lnTo>
                    <a:pt x="572" y="197"/>
                  </a:lnTo>
                  <a:lnTo>
                    <a:pt x="612" y="190"/>
                  </a:lnTo>
                  <a:lnTo>
                    <a:pt x="653" y="182"/>
                  </a:lnTo>
                  <a:lnTo>
                    <a:pt x="655" y="182"/>
                  </a:lnTo>
                  <a:lnTo>
                    <a:pt x="652" y="174"/>
                  </a:lnTo>
                  <a:close/>
                </a:path>
              </a:pathLst>
            </a:custGeom>
            <a:solidFill>
              <a:srgbClr val="FFFFFF"/>
            </a:solidFill>
            <a:ln w="9525">
              <a:solidFill>
                <a:schemeClr val="tx1"/>
              </a:solidFill>
              <a:round/>
              <a:headEnd/>
              <a:tailEnd/>
            </a:ln>
          </p:spPr>
          <p:txBody>
            <a:bodyPr/>
            <a:lstStyle/>
            <a:p>
              <a:endParaRPr lang="en-US"/>
            </a:p>
          </p:txBody>
        </p:sp>
        <p:sp>
          <p:nvSpPr>
            <p:cNvPr id="10316" name="Freeform 75"/>
            <p:cNvSpPr>
              <a:spLocks/>
            </p:cNvSpPr>
            <p:nvPr/>
          </p:nvSpPr>
          <p:spPr bwMode="auto">
            <a:xfrm>
              <a:off x="6163733" y="3781447"/>
              <a:ext cx="1830212" cy="800100"/>
            </a:xfrm>
            <a:custGeom>
              <a:avLst/>
              <a:gdLst>
                <a:gd name="T0" fmla="*/ 2147483647 w 1297"/>
                <a:gd name="T1" fmla="*/ 2147483647 h 504"/>
                <a:gd name="T2" fmla="*/ 2147483647 w 1297"/>
                <a:gd name="T3" fmla="*/ 0 h 504"/>
                <a:gd name="T4" fmla="*/ 0 w 1297"/>
                <a:gd name="T5" fmla="*/ 2147483647 h 504"/>
                <a:gd name="T6" fmla="*/ 2147483647 w 1297"/>
                <a:gd name="T7" fmla="*/ 2147483647 h 504"/>
                <a:gd name="T8" fmla="*/ 2147483647 w 1297"/>
                <a:gd name="T9" fmla="*/ 2147483647 h 504"/>
                <a:gd name="T10" fmla="*/ 2147483647 w 1297"/>
                <a:gd name="T11" fmla="*/ 2147483647 h 504"/>
                <a:gd name="T12" fmla="*/ 0 60000 65536"/>
                <a:gd name="T13" fmla="*/ 0 60000 65536"/>
                <a:gd name="T14" fmla="*/ 0 60000 65536"/>
                <a:gd name="T15" fmla="*/ 0 60000 65536"/>
                <a:gd name="T16" fmla="*/ 0 60000 65536"/>
                <a:gd name="T17" fmla="*/ 0 60000 65536"/>
                <a:gd name="T18" fmla="*/ 0 w 1297"/>
                <a:gd name="T19" fmla="*/ 0 h 504"/>
                <a:gd name="T20" fmla="*/ 1297 w 1297"/>
                <a:gd name="T21" fmla="*/ 504 h 504"/>
              </a:gdLst>
              <a:ahLst/>
              <a:cxnLst>
                <a:cxn ang="T12">
                  <a:pos x="T0" y="T1"/>
                </a:cxn>
                <a:cxn ang="T13">
                  <a:pos x="T2" y="T3"/>
                </a:cxn>
                <a:cxn ang="T14">
                  <a:pos x="T4" y="T5"/>
                </a:cxn>
                <a:cxn ang="T15">
                  <a:pos x="T6" y="T7"/>
                </a:cxn>
                <a:cxn ang="T16">
                  <a:pos x="T8" y="T9"/>
                </a:cxn>
                <a:cxn ang="T17">
                  <a:pos x="T10" y="T11"/>
                </a:cxn>
              </a:cxnLst>
              <a:rect l="T18" t="T19" r="T20" b="T21"/>
              <a:pathLst>
                <a:path w="1297" h="504">
                  <a:moveTo>
                    <a:pt x="1297" y="3"/>
                  </a:moveTo>
                  <a:lnTo>
                    <a:pt x="1295" y="0"/>
                  </a:lnTo>
                  <a:lnTo>
                    <a:pt x="0" y="496"/>
                  </a:lnTo>
                  <a:lnTo>
                    <a:pt x="3" y="504"/>
                  </a:lnTo>
                  <a:lnTo>
                    <a:pt x="1297" y="6"/>
                  </a:lnTo>
                  <a:lnTo>
                    <a:pt x="1297" y="3"/>
                  </a:lnTo>
                  <a:close/>
                </a:path>
              </a:pathLst>
            </a:custGeom>
            <a:solidFill>
              <a:srgbClr val="FFFFFF"/>
            </a:solidFill>
            <a:ln w="9525">
              <a:solidFill>
                <a:schemeClr val="tx1"/>
              </a:solidFill>
              <a:round/>
              <a:headEnd/>
              <a:tailEnd/>
            </a:ln>
          </p:spPr>
          <p:txBody>
            <a:bodyPr/>
            <a:lstStyle/>
            <a:p>
              <a:endParaRPr lang="en-US"/>
            </a:p>
          </p:txBody>
        </p:sp>
        <p:sp>
          <p:nvSpPr>
            <p:cNvPr id="10317" name="Freeform 76"/>
            <p:cNvSpPr>
              <a:spLocks/>
            </p:cNvSpPr>
            <p:nvPr/>
          </p:nvSpPr>
          <p:spPr bwMode="auto">
            <a:xfrm>
              <a:off x="6103058" y="3775102"/>
              <a:ext cx="1883833" cy="369887"/>
            </a:xfrm>
            <a:custGeom>
              <a:avLst/>
              <a:gdLst>
                <a:gd name="T0" fmla="*/ 0 w 1335"/>
                <a:gd name="T1" fmla="*/ 2147483647 h 233"/>
                <a:gd name="T2" fmla="*/ 2147483647 w 1335"/>
                <a:gd name="T3" fmla="*/ 2147483647 h 233"/>
                <a:gd name="T4" fmla="*/ 2147483647 w 1335"/>
                <a:gd name="T5" fmla="*/ 2147483647 h 233"/>
                <a:gd name="T6" fmla="*/ 2147483647 w 1335"/>
                <a:gd name="T7" fmla="*/ 0 h 233"/>
                <a:gd name="T8" fmla="*/ 0 w 1335"/>
                <a:gd name="T9" fmla="*/ 2147483647 h 233"/>
                <a:gd name="T10" fmla="*/ 0 w 1335"/>
                <a:gd name="T11" fmla="*/ 2147483647 h 233"/>
                <a:gd name="T12" fmla="*/ 0 60000 65536"/>
                <a:gd name="T13" fmla="*/ 0 60000 65536"/>
                <a:gd name="T14" fmla="*/ 0 60000 65536"/>
                <a:gd name="T15" fmla="*/ 0 60000 65536"/>
                <a:gd name="T16" fmla="*/ 0 60000 65536"/>
                <a:gd name="T17" fmla="*/ 0 60000 65536"/>
                <a:gd name="T18" fmla="*/ 0 w 1335"/>
                <a:gd name="T19" fmla="*/ 0 h 233"/>
                <a:gd name="T20" fmla="*/ 1335 w 1335"/>
                <a:gd name="T21" fmla="*/ 233 h 233"/>
              </a:gdLst>
              <a:ahLst/>
              <a:cxnLst>
                <a:cxn ang="T12">
                  <a:pos x="T0" y="T1"/>
                </a:cxn>
                <a:cxn ang="T13">
                  <a:pos x="T2" y="T3"/>
                </a:cxn>
                <a:cxn ang="T14">
                  <a:pos x="T4" y="T5"/>
                </a:cxn>
                <a:cxn ang="T15">
                  <a:pos x="T6" y="T7"/>
                </a:cxn>
                <a:cxn ang="T16">
                  <a:pos x="T8" y="T9"/>
                </a:cxn>
                <a:cxn ang="T17">
                  <a:pos x="T10" y="T11"/>
                </a:cxn>
              </a:cxnLst>
              <a:rect l="T18" t="T19" r="T20" b="T21"/>
              <a:pathLst>
                <a:path w="1335" h="233">
                  <a:moveTo>
                    <a:pt x="0" y="228"/>
                  </a:moveTo>
                  <a:lnTo>
                    <a:pt x="2" y="233"/>
                  </a:lnTo>
                  <a:lnTo>
                    <a:pt x="1335" y="10"/>
                  </a:lnTo>
                  <a:lnTo>
                    <a:pt x="1333" y="0"/>
                  </a:lnTo>
                  <a:lnTo>
                    <a:pt x="0" y="223"/>
                  </a:lnTo>
                  <a:lnTo>
                    <a:pt x="0" y="228"/>
                  </a:lnTo>
                  <a:close/>
                </a:path>
              </a:pathLst>
            </a:custGeom>
            <a:solidFill>
              <a:srgbClr val="FFFFFF"/>
            </a:solidFill>
            <a:ln w="9525">
              <a:solidFill>
                <a:schemeClr val="tx1"/>
              </a:solidFill>
              <a:round/>
              <a:headEnd/>
              <a:tailEnd/>
            </a:ln>
          </p:spPr>
          <p:txBody>
            <a:bodyPr/>
            <a:lstStyle/>
            <a:p>
              <a:endParaRPr lang="en-US"/>
            </a:p>
          </p:txBody>
        </p:sp>
        <p:sp>
          <p:nvSpPr>
            <p:cNvPr id="10318" name="Freeform 77"/>
            <p:cNvSpPr>
              <a:spLocks/>
            </p:cNvSpPr>
            <p:nvPr/>
          </p:nvSpPr>
          <p:spPr bwMode="auto">
            <a:xfrm>
              <a:off x="6798736" y="4186264"/>
              <a:ext cx="1385711" cy="1558925"/>
            </a:xfrm>
            <a:custGeom>
              <a:avLst/>
              <a:gdLst>
                <a:gd name="T0" fmla="*/ 2147483647 w 982"/>
                <a:gd name="T1" fmla="*/ 2147483647 h 982"/>
                <a:gd name="T2" fmla="*/ 2147483647 w 982"/>
                <a:gd name="T3" fmla="*/ 2147483647 h 982"/>
                <a:gd name="T4" fmla="*/ 2147483647 w 982"/>
                <a:gd name="T5" fmla="*/ 2147483647 h 982"/>
                <a:gd name="T6" fmla="*/ 2147483647 w 982"/>
                <a:gd name="T7" fmla="*/ 2147483647 h 982"/>
                <a:gd name="T8" fmla="*/ 2147483647 w 982"/>
                <a:gd name="T9" fmla="*/ 2147483647 h 982"/>
                <a:gd name="T10" fmla="*/ 2147483647 w 982"/>
                <a:gd name="T11" fmla="*/ 2147483647 h 982"/>
                <a:gd name="T12" fmla="*/ 2147483647 w 982"/>
                <a:gd name="T13" fmla="*/ 2147483647 h 982"/>
                <a:gd name="T14" fmla="*/ 2147483647 w 982"/>
                <a:gd name="T15" fmla="*/ 2147483647 h 982"/>
                <a:gd name="T16" fmla="*/ 2147483647 w 982"/>
                <a:gd name="T17" fmla="*/ 2147483647 h 982"/>
                <a:gd name="T18" fmla="*/ 2147483647 w 982"/>
                <a:gd name="T19" fmla="*/ 2147483647 h 982"/>
                <a:gd name="T20" fmla="*/ 2147483647 w 982"/>
                <a:gd name="T21" fmla="*/ 2147483647 h 982"/>
                <a:gd name="T22" fmla="*/ 2147483647 w 982"/>
                <a:gd name="T23" fmla="*/ 2147483647 h 982"/>
                <a:gd name="T24" fmla="*/ 2147483647 w 982"/>
                <a:gd name="T25" fmla="*/ 2147483647 h 982"/>
                <a:gd name="T26" fmla="*/ 2147483647 w 982"/>
                <a:gd name="T27" fmla="*/ 2147483647 h 982"/>
                <a:gd name="T28" fmla="*/ 2147483647 w 982"/>
                <a:gd name="T29" fmla="*/ 2147483647 h 982"/>
                <a:gd name="T30" fmla="*/ 2147483647 w 982"/>
                <a:gd name="T31" fmla="*/ 2147483647 h 982"/>
                <a:gd name="T32" fmla="*/ 2147483647 w 982"/>
                <a:gd name="T33" fmla="*/ 0 h 982"/>
                <a:gd name="T34" fmla="*/ 2147483647 w 982"/>
                <a:gd name="T35" fmla="*/ 2147483647 h 982"/>
                <a:gd name="T36" fmla="*/ 2147483647 w 982"/>
                <a:gd name="T37" fmla="*/ 2147483647 h 982"/>
                <a:gd name="T38" fmla="*/ 2147483647 w 982"/>
                <a:gd name="T39" fmla="*/ 2147483647 h 982"/>
                <a:gd name="T40" fmla="*/ 2147483647 w 982"/>
                <a:gd name="T41" fmla="*/ 2147483647 h 982"/>
                <a:gd name="T42" fmla="*/ 2147483647 w 982"/>
                <a:gd name="T43" fmla="*/ 2147483647 h 982"/>
                <a:gd name="T44" fmla="*/ 2147483647 w 982"/>
                <a:gd name="T45" fmla="*/ 2147483647 h 982"/>
                <a:gd name="T46" fmla="*/ 2147483647 w 982"/>
                <a:gd name="T47" fmla="*/ 2147483647 h 982"/>
                <a:gd name="T48" fmla="*/ 2147483647 w 982"/>
                <a:gd name="T49" fmla="*/ 2147483647 h 982"/>
                <a:gd name="T50" fmla="*/ 2147483647 w 982"/>
                <a:gd name="T51" fmla="*/ 2147483647 h 982"/>
                <a:gd name="T52" fmla="*/ 2147483647 w 982"/>
                <a:gd name="T53" fmla="*/ 2147483647 h 982"/>
                <a:gd name="T54" fmla="*/ 2147483647 w 982"/>
                <a:gd name="T55" fmla="*/ 2147483647 h 982"/>
                <a:gd name="T56" fmla="*/ 2147483647 w 982"/>
                <a:gd name="T57" fmla="*/ 2147483647 h 982"/>
                <a:gd name="T58" fmla="*/ 2147483647 w 982"/>
                <a:gd name="T59" fmla="*/ 2147483647 h 982"/>
                <a:gd name="T60" fmla="*/ 2147483647 w 982"/>
                <a:gd name="T61" fmla="*/ 2147483647 h 982"/>
                <a:gd name="T62" fmla="*/ 2147483647 w 982"/>
                <a:gd name="T63" fmla="*/ 2147483647 h 982"/>
                <a:gd name="T64" fmla="*/ 0 w 982"/>
                <a:gd name="T65" fmla="*/ 2147483647 h 9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82"/>
                <a:gd name="T100" fmla="*/ 0 h 982"/>
                <a:gd name="T101" fmla="*/ 982 w 982"/>
                <a:gd name="T102" fmla="*/ 982 h 98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82" h="982">
                  <a:moveTo>
                    <a:pt x="0" y="982"/>
                  </a:moveTo>
                  <a:lnTo>
                    <a:pt x="51" y="982"/>
                  </a:lnTo>
                  <a:lnTo>
                    <a:pt x="101" y="977"/>
                  </a:lnTo>
                  <a:lnTo>
                    <a:pt x="150" y="972"/>
                  </a:lnTo>
                  <a:lnTo>
                    <a:pt x="197" y="962"/>
                  </a:lnTo>
                  <a:lnTo>
                    <a:pt x="246" y="951"/>
                  </a:lnTo>
                  <a:lnTo>
                    <a:pt x="292" y="938"/>
                  </a:lnTo>
                  <a:lnTo>
                    <a:pt x="337" y="923"/>
                  </a:lnTo>
                  <a:lnTo>
                    <a:pt x="383" y="905"/>
                  </a:lnTo>
                  <a:lnTo>
                    <a:pt x="425" y="886"/>
                  </a:lnTo>
                  <a:lnTo>
                    <a:pt x="468" y="863"/>
                  </a:lnTo>
                  <a:lnTo>
                    <a:pt x="510" y="840"/>
                  </a:lnTo>
                  <a:lnTo>
                    <a:pt x="549" y="814"/>
                  </a:lnTo>
                  <a:lnTo>
                    <a:pt x="588" y="787"/>
                  </a:lnTo>
                  <a:lnTo>
                    <a:pt x="625" y="757"/>
                  </a:lnTo>
                  <a:lnTo>
                    <a:pt x="661" y="726"/>
                  </a:lnTo>
                  <a:lnTo>
                    <a:pt x="694" y="694"/>
                  </a:lnTo>
                  <a:lnTo>
                    <a:pt x="726" y="660"/>
                  </a:lnTo>
                  <a:lnTo>
                    <a:pt x="757" y="624"/>
                  </a:lnTo>
                  <a:lnTo>
                    <a:pt x="787" y="588"/>
                  </a:lnTo>
                  <a:lnTo>
                    <a:pt x="814" y="549"/>
                  </a:lnTo>
                  <a:lnTo>
                    <a:pt x="840" y="508"/>
                  </a:lnTo>
                  <a:lnTo>
                    <a:pt x="865" y="467"/>
                  </a:lnTo>
                  <a:lnTo>
                    <a:pt x="886" y="425"/>
                  </a:lnTo>
                  <a:lnTo>
                    <a:pt x="905" y="381"/>
                  </a:lnTo>
                  <a:lnTo>
                    <a:pt x="923" y="337"/>
                  </a:lnTo>
                  <a:lnTo>
                    <a:pt x="938" y="292"/>
                  </a:lnTo>
                  <a:lnTo>
                    <a:pt x="951" y="244"/>
                  </a:lnTo>
                  <a:lnTo>
                    <a:pt x="962" y="197"/>
                  </a:lnTo>
                  <a:lnTo>
                    <a:pt x="972" y="150"/>
                  </a:lnTo>
                  <a:lnTo>
                    <a:pt x="977" y="101"/>
                  </a:lnTo>
                  <a:lnTo>
                    <a:pt x="982" y="51"/>
                  </a:lnTo>
                  <a:lnTo>
                    <a:pt x="982" y="0"/>
                  </a:lnTo>
                  <a:lnTo>
                    <a:pt x="970" y="0"/>
                  </a:lnTo>
                  <a:lnTo>
                    <a:pt x="970" y="51"/>
                  </a:lnTo>
                  <a:lnTo>
                    <a:pt x="966" y="100"/>
                  </a:lnTo>
                  <a:lnTo>
                    <a:pt x="959" y="148"/>
                  </a:lnTo>
                  <a:lnTo>
                    <a:pt x="951" y="196"/>
                  </a:lnTo>
                  <a:lnTo>
                    <a:pt x="941" y="243"/>
                  </a:lnTo>
                  <a:lnTo>
                    <a:pt x="927" y="288"/>
                  </a:lnTo>
                  <a:lnTo>
                    <a:pt x="912" y="334"/>
                  </a:lnTo>
                  <a:lnTo>
                    <a:pt x="894" y="378"/>
                  </a:lnTo>
                  <a:lnTo>
                    <a:pt x="874" y="420"/>
                  </a:lnTo>
                  <a:lnTo>
                    <a:pt x="853" y="463"/>
                  </a:lnTo>
                  <a:lnTo>
                    <a:pt x="830" y="503"/>
                  </a:lnTo>
                  <a:lnTo>
                    <a:pt x="804" y="542"/>
                  </a:lnTo>
                  <a:lnTo>
                    <a:pt x="778" y="580"/>
                  </a:lnTo>
                  <a:lnTo>
                    <a:pt x="749" y="617"/>
                  </a:lnTo>
                  <a:lnTo>
                    <a:pt x="718" y="653"/>
                  </a:lnTo>
                  <a:lnTo>
                    <a:pt x="686" y="686"/>
                  </a:lnTo>
                  <a:lnTo>
                    <a:pt x="653" y="718"/>
                  </a:lnTo>
                  <a:lnTo>
                    <a:pt x="617" y="749"/>
                  </a:lnTo>
                  <a:lnTo>
                    <a:pt x="581" y="778"/>
                  </a:lnTo>
                  <a:lnTo>
                    <a:pt x="542" y="804"/>
                  </a:lnTo>
                  <a:lnTo>
                    <a:pt x="503" y="830"/>
                  </a:lnTo>
                  <a:lnTo>
                    <a:pt x="463" y="853"/>
                  </a:lnTo>
                  <a:lnTo>
                    <a:pt x="420" y="874"/>
                  </a:lnTo>
                  <a:lnTo>
                    <a:pt x="378" y="894"/>
                  </a:lnTo>
                  <a:lnTo>
                    <a:pt x="334" y="912"/>
                  </a:lnTo>
                  <a:lnTo>
                    <a:pt x="288" y="927"/>
                  </a:lnTo>
                  <a:lnTo>
                    <a:pt x="243" y="940"/>
                  </a:lnTo>
                  <a:lnTo>
                    <a:pt x="196" y="951"/>
                  </a:lnTo>
                  <a:lnTo>
                    <a:pt x="148" y="959"/>
                  </a:lnTo>
                  <a:lnTo>
                    <a:pt x="100" y="966"/>
                  </a:lnTo>
                  <a:lnTo>
                    <a:pt x="51" y="970"/>
                  </a:lnTo>
                  <a:lnTo>
                    <a:pt x="0" y="970"/>
                  </a:lnTo>
                  <a:lnTo>
                    <a:pt x="0" y="982"/>
                  </a:lnTo>
                  <a:close/>
                </a:path>
              </a:pathLst>
            </a:custGeom>
            <a:solidFill>
              <a:srgbClr val="FFFFFF"/>
            </a:solidFill>
            <a:ln w="9525">
              <a:noFill/>
              <a:round/>
              <a:headEnd/>
              <a:tailEnd/>
            </a:ln>
          </p:spPr>
          <p:txBody>
            <a:bodyPr/>
            <a:lstStyle/>
            <a:p>
              <a:endParaRPr lang="en-US"/>
            </a:p>
          </p:txBody>
        </p:sp>
        <p:sp>
          <p:nvSpPr>
            <p:cNvPr id="10319" name="Freeform 78"/>
            <p:cNvSpPr>
              <a:spLocks/>
            </p:cNvSpPr>
            <p:nvPr/>
          </p:nvSpPr>
          <p:spPr bwMode="auto">
            <a:xfrm>
              <a:off x="5652911" y="5046684"/>
              <a:ext cx="1145822" cy="698500"/>
            </a:xfrm>
            <a:custGeom>
              <a:avLst/>
              <a:gdLst>
                <a:gd name="T0" fmla="*/ 2147483647 w 812"/>
                <a:gd name="T1" fmla="*/ 2147483647 h 440"/>
                <a:gd name="T2" fmla="*/ 2147483647 w 812"/>
                <a:gd name="T3" fmla="*/ 2147483647 h 440"/>
                <a:gd name="T4" fmla="*/ 2147483647 w 812"/>
                <a:gd name="T5" fmla="*/ 2147483647 h 440"/>
                <a:gd name="T6" fmla="*/ 2147483647 w 812"/>
                <a:gd name="T7" fmla="*/ 2147483647 h 440"/>
                <a:gd name="T8" fmla="*/ 2147483647 w 812"/>
                <a:gd name="T9" fmla="*/ 2147483647 h 440"/>
                <a:gd name="T10" fmla="*/ 2147483647 w 812"/>
                <a:gd name="T11" fmla="*/ 2147483647 h 440"/>
                <a:gd name="T12" fmla="*/ 2147483647 w 812"/>
                <a:gd name="T13" fmla="*/ 2147483647 h 440"/>
                <a:gd name="T14" fmla="*/ 2147483647 w 812"/>
                <a:gd name="T15" fmla="*/ 2147483647 h 440"/>
                <a:gd name="T16" fmla="*/ 2147483647 w 812"/>
                <a:gd name="T17" fmla="*/ 2147483647 h 440"/>
                <a:gd name="T18" fmla="*/ 2147483647 w 812"/>
                <a:gd name="T19" fmla="*/ 2147483647 h 440"/>
                <a:gd name="T20" fmla="*/ 2147483647 w 812"/>
                <a:gd name="T21" fmla="*/ 2147483647 h 440"/>
                <a:gd name="T22" fmla="*/ 2147483647 w 812"/>
                <a:gd name="T23" fmla="*/ 2147483647 h 440"/>
                <a:gd name="T24" fmla="*/ 2147483647 w 812"/>
                <a:gd name="T25" fmla="*/ 2147483647 h 440"/>
                <a:gd name="T26" fmla="*/ 2147483647 w 812"/>
                <a:gd name="T27" fmla="*/ 2147483647 h 440"/>
                <a:gd name="T28" fmla="*/ 2147483647 w 812"/>
                <a:gd name="T29" fmla="*/ 2147483647 h 440"/>
                <a:gd name="T30" fmla="*/ 2147483647 w 812"/>
                <a:gd name="T31" fmla="*/ 2147483647 h 440"/>
                <a:gd name="T32" fmla="*/ 2147483647 w 812"/>
                <a:gd name="T33" fmla="*/ 2147483647 h 440"/>
                <a:gd name="T34" fmla="*/ 2147483647 w 812"/>
                <a:gd name="T35" fmla="*/ 2147483647 h 440"/>
                <a:gd name="T36" fmla="*/ 2147483647 w 812"/>
                <a:gd name="T37" fmla="*/ 2147483647 h 440"/>
                <a:gd name="T38" fmla="*/ 2147483647 w 812"/>
                <a:gd name="T39" fmla="*/ 2147483647 h 440"/>
                <a:gd name="T40" fmla="*/ 2147483647 w 812"/>
                <a:gd name="T41" fmla="*/ 2147483647 h 440"/>
                <a:gd name="T42" fmla="*/ 2147483647 w 812"/>
                <a:gd name="T43" fmla="*/ 2147483647 h 440"/>
                <a:gd name="T44" fmla="*/ 2147483647 w 812"/>
                <a:gd name="T45" fmla="*/ 2147483647 h 440"/>
                <a:gd name="T46" fmla="*/ 2147483647 w 812"/>
                <a:gd name="T47" fmla="*/ 2147483647 h 440"/>
                <a:gd name="T48" fmla="*/ 2147483647 w 812"/>
                <a:gd name="T49" fmla="*/ 2147483647 h 440"/>
                <a:gd name="T50" fmla="*/ 2147483647 w 812"/>
                <a:gd name="T51" fmla="*/ 2147483647 h 440"/>
                <a:gd name="T52" fmla="*/ 2147483647 w 812"/>
                <a:gd name="T53" fmla="*/ 2147483647 h 440"/>
                <a:gd name="T54" fmla="*/ 2147483647 w 812"/>
                <a:gd name="T55" fmla="*/ 2147483647 h 440"/>
                <a:gd name="T56" fmla="*/ 2147483647 w 812"/>
                <a:gd name="T57" fmla="*/ 2147483647 h 440"/>
                <a:gd name="T58" fmla="*/ 2147483647 w 812"/>
                <a:gd name="T59" fmla="*/ 2147483647 h 440"/>
                <a:gd name="T60" fmla="*/ 2147483647 w 812"/>
                <a:gd name="T61" fmla="*/ 2147483647 h 440"/>
                <a:gd name="T62" fmla="*/ 2147483647 w 812"/>
                <a:gd name="T63" fmla="*/ 2147483647 h 440"/>
                <a:gd name="T64" fmla="*/ 2147483647 w 812"/>
                <a:gd name="T65" fmla="*/ 0 h 44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12"/>
                <a:gd name="T100" fmla="*/ 0 h 440"/>
                <a:gd name="T101" fmla="*/ 812 w 812"/>
                <a:gd name="T102" fmla="*/ 440 h 44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12" h="440">
                  <a:moveTo>
                    <a:pt x="0" y="7"/>
                  </a:moveTo>
                  <a:lnTo>
                    <a:pt x="16" y="31"/>
                  </a:lnTo>
                  <a:lnTo>
                    <a:pt x="34" y="54"/>
                  </a:lnTo>
                  <a:lnTo>
                    <a:pt x="52" y="77"/>
                  </a:lnTo>
                  <a:lnTo>
                    <a:pt x="72" y="100"/>
                  </a:lnTo>
                  <a:lnTo>
                    <a:pt x="91" y="122"/>
                  </a:lnTo>
                  <a:lnTo>
                    <a:pt x="111" y="144"/>
                  </a:lnTo>
                  <a:lnTo>
                    <a:pt x="132" y="165"/>
                  </a:lnTo>
                  <a:lnTo>
                    <a:pt x="153" y="184"/>
                  </a:lnTo>
                  <a:lnTo>
                    <a:pt x="176" y="204"/>
                  </a:lnTo>
                  <a:lnTo>
                    <a:pt x="199" y="223"/>
                  </a:lnTo>
                  <a:lnTo>
                    <a:pt x="222" y="241"/>
                  </a:lnTo>
                  <a:lnTo>
                    <a:pt x="246" y="259"/>
                  </a:lnTo>
                  <a:lnTo>
                    <a:pt x="269" y="275"/>
                  </a:lnTo>
                  <a:lnTo>
                    <a:pt x="295" y="292"/>
                  </a:lnTo>
                  <a:lnTo>
                    <a:pt x="319" y="306"/>
                  </a:lnTo>
                  <a:lnTo>
                    <a:pt x="345" y="321"/>
                  </a:lnTo>
                  <a:lnTo>
                    <a:pt x="371" y="336"/>
                  </a:lnTo>
                  <a:lnTo>
                    <a:pt x="399" y="349"/>
                  </a:lnTo>
                  <a:lnTo>
                    <a:pt x="425" y="360"/>
                  </a:lnTo>
                  <a:lnTo>
                    <a:pt x="453" y="371"/>
                  </a:lnTo>
                  <a:lnTo>
                    <a:pt x="482" y="383"/>
                  </a:lnTo>
                  <a:lnTo>
                    <a:pt x="510" y="393"/>
                  </a:lnTo>
                  <a:lnTo>
                    <a:pt x="539" y="401"/>
                  </a:lnTo>
                  <a:lnTo>
                    <a:pt x="568" y="409"/>
                  </a:lnTo>
                  <a:lnTo>
                    <a:pt x="598" y="417"/>
                  </a:lnTo>
                  <a:lnTo>
                    <a:pt x="627" y="424"/>
                  </a:lnTo>
                  <a:lnTo>
                    <a:pt x="658" y="428"/>
                  </a:lnTo>
                  <a:lnTo>
                    <a:pt x="687" y="433"/>
                  </a:lnTo>
                  <a:lnTo>
                    <a:pt x="718" y="437"/>
                  </a:lnTo>
                  <a:lnTo>
                    <a:pt x="749" y="438"/>
                  </a:lnTo>
                  <a:lnTo>
                    <a:pt x="781" y="440"/>
                  </a:lnTo>
                  <a:lnTo>
                    <a:pt x="812" y="440"/>
                  </a:lnTo>
                  <a:lnTo>
                    <a:pt x="812" y="428"/>
                  </a:lnTo>
                  <a:lnTo>
                    <a:pt x="781" y="428"/>
                  </a:lnTo>
                  <a:lnTo>
                    <a:pt x="751" y="427"/>
                  </a:lnTo>
                  <a:lnTo>
                    <a:pt x="720" y="425"/>
                  </a:lnTo>
                  <a:lnTo>
                    <a:pt x="689" y="422"/>
                  </a:lnTo>
                  <a:lnTo>
                    <a:pt x="659" y="417"/>
                  </a:lnTo>
                  <a:lnTo>
                    <a:pt x="630" y="412"/>
                  </a:lnTo>
                  <a:lnTo>
                    <a:pt x="599" y="406"/>
                  </a:lnTo>
                  <a:lnTo>
                    <a:pt x="570" y="398"/>
                  </a:lnTo>
                  <a:lnTo>
                    <a:pt x="542" y="391"/>
                  </a:lnTo>
                  <a:lnTo>
                    <a:pt x="513" y="381"/>
                  </a:lnTo>
                  <a:lnTo>
                    <a:pt x="485" y="371"/>
                  </a:lnTo>
                  <a:lnTo>
                    <a:pt x="458" y="362"/>
                  </a:lnTo>
                  <a:lnTo>
                    <a:pt x="430" y="350"/>
                  </a:lnTo>
                  <a:lnTo>
                    <a:pt x="404" y="337"/>
                  </a:lnTo>
                  <a:lnTo>
                    <a:pt x="378" y="324"/>
                  </a:lnTo>
                  <a:lnTo>
                    <a:pt x="352" y="311"/>
                  </a:lnTo>
                  <a:lnTo>
                    <a:pt x="326" y="297"/>
                  </a:lnTo>
                  <a:lnTo>
                    <a:pt x="301" y="282"/>
                  </a:lnTo>
                  <a:lnTo>
                    <a:pt x="275" y="266"/>
                  </a:lnTo>
                  <a:lnTo>
                    <a:pt x="252" y="249"/>
                  </a:lnTo>
                  <a:lnTo>
                    <a:pt x="228" y="231"/>
                  </a:lnTo>
                  <a:lnTo>
                    <a:pt x="205" y="214"/>
                  </a:lnTo>
                  <a:lnTo>
                    <a:pt x="182" y="196"/>
                  </a:lnTo>
                  <a:lnTo>
                    <a:pt x="161" y="176"/>
                  </a:lnTo>
                  <a:lnTo>
                    <a:pt x="140" y="157"/>
                  </a:lnTo>
                  <a:lnTo>
                    <a:pt x="119" y="135"/>
                  </a:lnTo>
                  <a:lnTo>
                    <a:pt x="99" y="114"/>
                  </a:lnTo>
                  <a:lnTo>
                    <a:pt x="80" y="93"/>
                  </a:lnTo>
                  <a:lnTo>
                    <a:pt x="62" y="70"/>
                  </a:lnTo>
                  <a:lnTo>
                    <a:pt x="42" y="48"/>
                  </a:lnTo>
                  <a:lnTo>
                    <a:pt x="26" y="25"/>
                  </a:lnTo>
                  <a:lnTo>
                    <a:pt x="10" y="0"/>
                  </a:lnTo>
                  <a:lnTo>
                    <a:pt x="0" y="7"/>
                  </a:lnTo>
                  <a:close/>
                </a:path>
              </a:pathLst>
            </a:custGeom>
            <a:solidFill>
              <a:srgbClr val="FFFFFF"/>
            </a:solidFill>
            <a:ln w="9525">
              <a:noFill/>
              <a:round/>
              <a:headEnd/>
              <a:tailEnd/>
            </a:ln>
          </p:spPr>
          <p:txBody>
            <a:bodyPr/>
            <a:lstStyle/>
            <a:p>
              <a:endParaRPr lang="en-US"/>
            </a:p>
          </p:txBody>
        </p:sp>
        <p:sp>
          <p:nvSpPr>
            <p:cNvPr id="10320" name="Freeform 79"/>
            <p:cNvSpPr>
              <a:spLocks/>
            </p:cNvSpPr>
            <p:nvPr/>
          </p:nvSpPr>
          <p:spPr bwMode="auto">
            <a:xfrm>
              <a:off x="7933267" y="3316313"/>
              <a:ext cx="32456" cy="41275"/>
            </a:xfrm>
            <a:custGeom>
              <a:avLst/>
              <a:gdLst>
                <a:gd name="T0" fmla="*/ 2147483647 w 23"/>
                <a:gd name="T1" fmla="*/ 2147483647 h 26"/>
                <a:gd name="T2" fmla="*/ 2147483647 w 23"/>
                <a:gd name="T3" fmla="*/ 2147483647 h 26"/>
                <a:gd name="T4" fmla="*/ 0 w 23"/>
                <a:gd name="T5" fmla="*/ 2147483647 h 26"/>
                <a:gd name="T6" fmla="*/ 2147483647 w 23"/>
                <a:gd name="T7" fmla="*/ 0 h 26"/>
                <a:gd name="T8" fmla="*/ 2147483647 w 23"/>
                <a:gd name="T9" fmla="*/ 2147483647 h 26"/>
                <a:gd name="T10" fmla="*/ 0 60000 65536"/>
                <a:gd name="T11" fmla="*/ 0 60000 65536"/>
                <a:gd name="T12" fmla="*/ 0 60000 65536"/>
                <a:gd name="T13" fmla="*/ 0 60000 65536"/>
                <a:gd name="T14" fmla="*/ 0 60000 65536"/>
                <a:gd name="T15" fmla="*/ 0 w 23"/>
                <a:gd name="T16" fmla="*/ 0 h 26"/>
                <a:gd name="T17" fmla="*/ 23 w 23"/>
                <a:gd name="T18" fmla="*/ 26 h 26"/>
              </a:gdLst>
              <a:ahLst/>
              <a:cxnLst>
                <a:cxn ang="T10">
                  <a:pos x="T0" y="T1"/>
                </a:cxn>
                <a:cxn ang="T11">
                  <a:pos x="T2" y="T3"/>
                </a:cxn>
                <a:cxn ang="T12">
                  <a:pos x="T4" y="T5"/>
                </a:cxn>
                <a:cxn ang="T13">
                  <a:pos x="T6" y="T7"/>
                </a:cxn>
                <a:cxn ang="T14">
                  <a:pos x="T8" y="T9"/>
                </a:cxn>
              </a:cxnLst>
              <a:rect l="T15" t="T16" r="T17" b="T18"/>
              <a:pathLst>
                <a:path w="23" h="26">
                  <a:moveTo>
                    <a:pt x="23" y="19"/>
                  </a:moveTo>
                  <a:lnTo>
                    <a:pt x="13" y="26"/>
                  </a:lnTo>
                  <a:lnTo>
                    <a:pt x="0" y="6"/>
                  </a:lnTo>
                  <a:lnTo>
                    <a:pt x="10" y="0"/>
                  </a:lnTo>
                  <a:lnTo>
                    <a:pt x="23" y="19"/>
                  </a:lnTo>
                  <a:close/>
                </a:path>
              </a:pathLst>
            </a:custGeom>
            <a:solidFill>
              <a:srgbClr val="FFFFFF"/>
            </a:solidFill>
            <a:ln w="9525">
              <a:solidFill>
                <a:schemeClr val="tx1"/>
              </a:solidFill>
              <a:round/>
              <a:headEnd/>
              <a:tailEnd/>
            </a:ln>
          </p:spPr>
          <p:txBody>
            <a:bodyPr/>
            <a:lstStyle/>
            <a:p>
              <a:endParaRPr lang="en-US"/>
            </a:p>
          </p:txBody>
        </p:sp>
        <p:sp>
          <p:nvSpPr>
            <p:cNvPr id="10321" name="Freeform 80"/>
            <p:cNvSpPr>
              <a:spLocks/>
            </p:cNvSpPr>
            <p:nvPr/>
          </p:nvSpPr>
          <p:spPr bwMode="auto">
            <a:xfrm>
              <a:off x="7977012" y="3395687"/>
              <a:ext cx="31044" cy="41275"/>
            </a:xfrm>
            <a:custGeom>
              <a:avLst/>
              <a:gdLst>
                <a:gd name="T0" fmla="*/ 2147483647 w 22"/>
                <a:gd name="T1" fmla="*/ 2147483647 h 26"/>
                <a:gd name="T2" fmla="*/ 2147483647 w 22"/>
                <a:gd name="T3" fmla="*/ 2147483647 h 26"/>
                <a:gd name="T4" fmla="*/ 2147483647 w 22"/>
                <a:gd name="T5" fmla="*/ 0 h 26"/>
                <a:gd name="T6" fmla="*/ 0 w 22"/>
                <a:gd name="T7" fmla="*/ 2147483647 h 26"/>
                <a:gd name="T8" fmla="*/ 2147483647 w 22"/>
                <a:gd name="T9" fmla="*/ 2147483647 h 26"/>
                <a:gd name="T10" fmla="*/ 2147483647 w 22"/>
                <a:gd name="T11" fmla="*/ 2147483647 h 26"/>
                <a:gd name="T12" fmla="*/ 2147483647 w 22"/>
                <a:gd name="T13" fmla="*/ 2147483647 h 26"/>
                <a:gd name="T14" fmla="*/ 0 60000 65536"/>
                <a:gd name="T15" fmla="*/ 0 60000 65536"/>
                <a:gd name="T16" fmla="*/ 0 60000 65536"/>
                <a:gd name="T17" fmla="*/ 0 60000 65536"/>
                <a:gd name="T18" fmla="*/ 0 60000 65536"/>
                <a:gd name="T19" fmla="*/ 0 60000 65536"/>
                <a:gd name="T20" fmla="*/ 0 60000 65536"/>
                <a:gd name="T21" fmla="*/ 0 w 22"/>
                <a:gd name="T22" fmla="*/ 0 h 26"/>
                <a:gd name="T23" fmla="*/ 22 w 22"/>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26">
                  <a:moveTo>
                    <a:pt x="22" y="20"/>
                  </a:moveTo>
                  <a:lnTo>
                    <a:pt x="17" y="10"/>
                  </a:lnTo>
                  <a:lnTo>
                    <a:pt x="10" y="0"/>
                  </a:lnTo>
                  <a:lnTo>
                    <a:pt x="0" y="7"/>
                  </a:lnTo>
                  <a:lnTo>
                    <a:pt x="7" y="16"/>
                  </a:lnTo>
                  <a:lnTo>
                    <a:pt x="12" y="26"/>
                  </a:lnTo>
                  <a:lnTo>
                    <a:pt x="22" y="20"/>
                  </a:lnTo>
                  <a:close/>
                </a:path>
              </a:pathLst>
            </a:custGeom>
            <a:solidFill>
              <a:srgbClr val="FFFFFF"/>
            </a:solidFill>
            <a:ln w="9525">
              <a:solidFill>
                <a:schemeClr val="tx1"/>
              </a:solidFill>
              <a:round/>
              <a:headEnd/>
              <a:tailEnd/>
            </a:ln>
          </p:spPr>
          <p:txBody>
            <a:bodyPr/>
            <a:lstStyle/>
            <a:p>
              <a:endParaRPr lang="en-US"/>
            </a:p>
          </p:txBody>
        </p:sp>
        <p:sp>
          <p:nvSpPr>
            <p:cNvPr id="10322" name="Freeform 81"/>
            <p:cNvSpPr>
              <a:spLocks/>
            </p:cNvSpPr>
            <p:nvPr/>
          </p:nvSpPr>
          <p:spPr bwMode="auto">
            <a:xfrm>
              <a:off x="8016525" y="3476647"/>
              <a:ext cx="29633" cy="41275"/>
            </a:xfrm>
            <a:custGeom>
              <a:avLst/>
              <a:gdLst>
                <a:gd name="T0" fmla="*/ 2147483647 w 21"/>
                <a:gd name="T1" fmla="*/ 2147483647 h 26"/>
                <a:gd name="T2" fmla="*/ 2147483647 w 21"/>
                <a:gd name="T3" fmla="*/ 2147483647 h 26"/>
                <a:gd name="T4" fmla="*/ 0 w 21"/>
                <a:gd name="T5" fmla="*/ 2147483647 h 26"/>
                <a:gd name="T6" fmla="*/ 2147483647 w 21"/>
                <a:gd name="T7" fmla="*/ 0 h 26"/>
                <a:gd name="T8" fmla="*/ 2147483647 w 21"/>
                <a:gd name="T9" fmla="*/ 2147483647 h 26"/>
                <a:gd name="T10" fmla="*/ 0 60000 65536"/>
                <a:gd name="T11" fmla="*/ 0 60000 65536"/>
                <a:gd name="T12" fmla="*/ 0 60000 65536"/>
                <a:gd name="T13" fmla="*/ 0 60000 65536"/>
                <a:gd name="T14" fmla="*/ 0 60000 65536"/>
                <a:gd name="T15" fmla="*/ 0 w 21"/>
                <a:gd name="T16" fmla="*/ 0 h 26"/>
                <a:gd name="T17" fmla="*/ 21 w 21"/>
                <a:gd name="T18" fmla="*/ 26 h 26"/>
              </a:gdLst>
              <a:ahLst/>
              <a:cxnLst>
                <a:cxn ang="T10">
                  <a:pos x="T0" y="T1"/>
                </a:cxn>
                <a:cxn ang="T11">
                  <a:pos x="T2" y="T3"/>
                </a:cxn>
                <a:cxn ang="T12">
                  <a:pos x="T4" y="T5"/>
                </a:cxn>
                <a:cxn ang="T13">
                  <a:pos x="T6" y="T7"/>
                </a:cxn>
                <a:cxn ang="T14">
                  <a:pos x="T8" y="T9"/>
                </a:cxn>
              </a:cxnLst>
              <a:rect l="T15" t="T16" r="T17" b="T18"/>
              <a:pathLst>
                <a:path w="21" h="26">
                  <a:moveTo>
                    <a:pt x="21" y="21"/>
                  </a:moveTo>
                  <a:lnTo>
                    <a:pt x="11" y="26"/>
                  </a:lnTo>
                  <a:lnTo>
                    <a:pt x="0" y="6"/>
                  </a:lnTo>
                  <a:lnTo>
                    <a:pt x="11" y="0"/>
                  </a:lnTo>
                  <a:lnTo>
                    <a:pt x="21" y="21"/>
                  </a:lnTo>
                  <a:close/>
                </a:path>
              </a:pathLst>
            </a:custGeom>
            <a:solidFill>
              <a:srgbClr val="FFFFFF"/>
            </a:solidFill>
            <a:ln w="9525">
              <a:solidFill>
                <a:schemeClr val="tx1"/>
              </a:solidFill>
              <a:round/>
              <a:headEnd/>
              <a:tailEnd/>
            </a:ln>
          </p:spPr>
          <p:txBody>
            <a:bodyPr/>
            <a:lstStyle/>
            <a:p>
              <a:endParaRPr lang="en-US"/>
            </a:p>
          </p:txBody>
        </p:sp>
        <p:sp>
          <p:nvSpPr>
            <p:cNvPr id="10323" name="Freeform 82"/>
            <p:cNvSpPr>
              <a:spLocks/>
            </p:cNvSpPr>
            <p:nvPr/>
          </p:nvSpPr>
          <p:spPr bwMode="auto">
            <a:xfrm>
              <a:off x="8053212" y="3560784"/>
              <a:ext cx="28222" cy="41275"/>
            </a:xfrm>
            <a:custGeom>
              <a:avLst/>
              <a:gdLst>
                <a:gd name="T0" fmla="*/ 2147483647 w 20"/>
                <a:gd name="T1" fmla="*/ 2147483647 h 26"/>
                <a:gd name="T2" fmla="*/ 2147483647 w 20"/>
                <a:gd name="T3" fmla="*/ 2147483647 h 26"/>
                <a:gd name="T4" fmla="*/ 2147483647 w 20"/>
                <a:gd name="T5" fmla="*/ 0 h 26"/>
                <a:gd name="T6" fmla="*/ 0 w 20"/>
                <a:gd name="T7" fmla="*/ 2147483647 h 26"/>
                <a:gd name="T8" fmla="*/ 0 w 20"/>
                <a:gd name="T9" fmla="*/ 2147483647 h 26"/>
                <a:gd name="T10" fmla="*/ 2147483647 w 20"/>
                <a:gd name="T11" fmla="*/ 2147483647 h 26"/>
                <a:gd name="T12" fmla="*/ 2147483647 w 20"/>
                <a:gd name="T13" fmla="*/ 2147483647 h 26"/>
                <a:gd name="T14" fmla="*/ 0 60000 65536"/>
                <a:gd name="T15" fmla="*/ 0 60000 65536"/>
                <a:gd name="T16" fmla="*/ 0 60000 65536"/>
                <a:gd name="T17" fmla="*/ 0 60000 65536"/>
                <a:gd name="T18" fmla="*/ 0 60000 65536"/>
                <a:gd name="T19" fmla="*/ 0 60000 65536"/>
                <a:gd name="T20" fmla="*/ 0 60000 65536"/>
                <a:gd name="T21" fmla="*/ 0 w 20"/>
                <a:gd name="T22" fmla="*/ 0 h 26"/>
                <a:gd name="T23" fmla="*/ 20 w 20"/>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26">
                  <a:moveTo>
                    <a:pt x="20" y="21"/>
                  </a:moveTo>
                  <a:lnTo>
                    <a:pt x="11" y="2"/>
                  </a:lnTo>
                  <a:lnTo>
                    <a:pt x="10" y="0"/>
                  </a:lnTo>
                  <a:lnTo>
                    <a:pt x="0" y="5"/>
                  </a:lnTo>
                  <a:lnTo>
                    <a:pt x="0" y="7"/>
                  </a:lnTo>
                  <a:lnTo>
                    <a:pt x="8" y="26"/>
                  </a:lnTo>
                  <a:lnTo>
                    <a:pt x="20" y="21"/>
                  </a:lnTo>
                  <a:close/>
                </a:path>
              </a:pathLst>
            </a:custGeom>
            <a:solidFill>
              <a:srgbClr val="FFFFFF"/>
            </a:solidFill>
            <a:ln w="9525">
              <a:solidFill>
                <a:schemeClr val="tx1"/>
              </a:solidFill>
              <a:round/>
              <a:headEnd/>
              <a:tailEnd/>
            </a:ln>
          </p:spPr>
          <p:txBody>
            <a:bodyPr/>
            <a:lstStyle/>
            <a:p>
              <a:endParaRPr lang="en-US"/>
            </a:p>
          </p:txBody>
        </p:sp>
        <p:sp>
          <p:nvSpPr>
            <p:cNvPr id="10324" name="Freeform 83"/>
            <p:cNvSpPr>
              <a:spLocks/>
            </p:cNvSpPr>
            <p:nvPr/>
          </p:nvSpPr>
          <p:spPr bwMode="auto">
            <a:xfrm>
              <a:off x="8082845" y="3646514"/>
              <a:ext cx="28222" cy="41275"/>
            </a:xfrm>
            <a:custGeom>
              <a:avLst/>
              <a:gdLst>
                <a:gd name="T0" fmla="*/ 2147483647 w 20"/>
                <a:gd name="T1" fmla="*/ 2147483647 h 26"/>
                <a:gd name="T2" fmla="*/ 2147483647 w 20"/>
                <a:gd name="T3" fmla="*/ 2147483647 h 26"/>
                <a:gd name="T4" fmla="*/ 2147483647 w 20"/>
                <a:gd name="T5" fmla="*/ 0 h 26"/>
                <a:gd name="T6" fmla="*/ 0 w 20"/>
                <a:gd name="T7" fmla="*/ 2147483647 h 26"/>
                <a:gd name="T8" fmla="*/ 2147483647 w 20"/>
                <a:gd name="T9" fmla="*/ 2147483647 h 26"/>
                <a:gd name="T10" fmla="*/ 2147483647 w 20"/>
                <a:gd name="T11" fmla="*/ 2147483647 h 26"/>
                <a:gd name="T12" fmla="*/ 2147483647 w 20"/>
                <a:gd name="T13" fmla="*/ 2147483647 h 26"/>
                <a:gd name="T14" fmla="*/ 0 60000 65536"/>
                <a:gd name="T15" fmla="*/ 0 60000 65536"/>
                <a:gd name="T16" fmla="*/ 0 60000 65536"/>
                <a:gd name="T17" fmla="*/ 0 60000 65536"/>
                <a:gd name="T18" fmla="*/ 0 60000 65536"/>
                <a:gd name="T19" fmla="*/ 0 60000 65536"/>
                <a:gd name="T20" fmla="*/ 0 60000 65536"/>
                <a:gd name="T21" fmla="*/ 0 w 20"/>
                <a:gd name="T22" fmla="*/ 0 h 26"/>
                <a:gd name="T23" fmla="*/ 20 w 20"/>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26">
                  <a:moveTo>
                    <a:pt x="20" y="23"/>
                  </a:moveTo>
                  <a:lnTo>
                    <a:pt x="17" y="15"/>
                  </a:lnTo>
                  <a:lnTo>
                    <a:pt x="12" y="0"/>
                  </a:lnTo>
                  <a:lnTo>
                    <a:pt x="0" y="5"/>
                  </a:lnTo>
                  <a:lnTo>
                    <a:pt x="5" y="20"/>
                  </a:lnTo>
                  <a:lnTo>
                    <a:pt x="8" y="26"/>
                  </a:lnTo>
                  <a:lnTo>
                    <a:pt x="20" y="23"/>
                  </a:lnTo>
                  <a:close/>
                </a:path>
              </a:pathLst>
            </a:custGeom>
            <a:solidFill>
              <a:srgbClr val="FFFFFF"/>
            </a:solidFill>
            <a:ln w="9525">
              <a:solidFill>
                <a:schemeClr val="tx1"/>
              </a:solidFill>
              <a:round/>
              <a:headEnd/>
              <a:tailEnd/>
            </a:ln>
          </p:spPr>
          <p:txBody>
            <a:bodyPr/>
            <a:lstStyle/>
            <a:p>
              <a:endParaRPr lang="en-US"/>
            </a:p>
          </p:txBody>
        </p:sp>
        <p:sp>
          <p:nvSpPr>
            <p:cNvPr id="10325" name="Freeform 84"/>
            <p:cNvSpPr>
              <a:spLocks/>
            </p:cNvSpPr>
            <p:nvPr/>
          </p:nvSpPr>
          <p:spPr bwMode="auto">
            <a:xfrm>
              <a:off x="8111067" y="3733827"/>
              <a:ext cx="22578" cy="41275"/>
            </a:xfrm>
            <a:custGeom>
              <a:avLst/>
              <a:gdLst>
                <a:gd name="T0" fmla="*/ 2147483647 w 16"/>
                <a:gd name="T1" fmla="*/ 2147483647 h 26"/>
                <a:gd name="T2" fmla="*/ 2147483647 w 16"/>
                <a:gd name="T3" fmla="*/ 2147483647 h 26"/>
                <a:gd name="T4" fmla="*/ 0 w 16"/>
                <a:gd name="T5" fmla="*/ 2147483647 h 26"/>
                <a:gd name="T6" fmla="*/ 2147483647 w 16"/>
                <a:gd name="T7" fmla="*/ 0 h 26"/>
                <a:gd name="T8" fmla="*/ 2147483647 w 16"/>
                <a:gd name="T9" fmla="*/ 2147483647 h 26"/>
                <a:gd name="T10" fmla="*/ 0 60000 65536"/>
                <a:gd name="T11" fmla="*/ 0 60000 65536"/>
                <a:gd name="T12" fmla="*/ 0 60000 65536"/>
                <a:gd name="T13" fmla="*/ 0 60000 65536"/>
                <a:gd name="T14" fmla="*/ 0 60000 65536"/>
                <a:gd name="T15" fmla="*/ 0 w 16"/>
                <a:gd name="T16" fmla="*/ 0 h 26"/>
                <a:gd name="T17" fmla="*/ 16 w 16"/>
                <a:gd name="T18" fmla="*/ 26 h 26"/>
              </a:gdLst>
              <a:ahLst/>
              <a:cxnLst>
                <a:cxn ang="T10">
                  <a:pos x="T0" y="T1"/>
                </a:cxn>
                <a:cxn ang="T11">
                  <a:pos x="T2" y="T3"/>
                </a:cxn>
                <a:cxn ang="T12">
                  <a:pos x="T4" y="T5"/>
                </a:cxn>
                <a:cxn ang="T13">
                  <a:pos x="T6" y="T7"/>
                </a:cxn>
                <a:cxn ang="T14">
                  <a:pos x="T8" y="T9"/>
                </a:cxn>
              </a:cxnLst>
              <a:rect l="T15" t="T16" r="T17" b="T18"/>
              <a:pathLst>
                <a:path w="16" h="26">
                  <a:moveTo>
                    <a:pt x="16" y="23"/>
                  </a:moveTo>
                  <a:lnTo>
                    <a:pt x="6" y="26"/>
                  </a:lnTo>
                  <a:lnTo>
                    <a:pt x="0" y="5"/>
                  </a:lnTo>
                  <a:lnTo>
                    <a:pt x="10" y="0"/>
                  </a:lnTo>
                  <a:lnTo>
                    <a:pt x="16" y="23"/>
                  </a:lnTo>
                  <a:close/>
                </a:path>
              </a:pathLst>
            </a:custGeom>
            <a:solidFill>
              <a:srgbClr val="FFFFFF"/>
            </a:solidFill>
            <a:ln w="9525">
              <a:solidFill>
                <a:schemeClr val="tx1"/>
              </a:solidFill>
              <a:round/>
              <a:headEnd/>
              <a:tailEnd/>
            </a:ln>
          </p:spPr>
          <p:txBody>
            <a:bodyPr/>
            <a:lstStyle/>
            <a:p>
              <a:endParaRPr lang="en-US"/>
            </a:p>
          </p:txBody>
        </p:sp>
        <p:sp>
          <p:nvSpPr>
            <p:cNvPr id="10326" name="Freeform 85"/>
            <p:cNvSpPr>
              <a:spLocks/>
            </p:cNvSpPr>
            <p:nvPr/>
          </p:nvSpPr>
          <p:spPr bwMode="auto">
            <a:xfrm>
              <a:off x="8130822" y="3824314"/>
              <a:ext cx="23989" cy="41275"/>
            </a:xfrm>
            <a:custGeom>
              <a:avLst/>
              <a:gdLst>
                <a:gd name="T0" fmla="*/ 2147483647 w 17"/>
                <a:gd name="T1" fmla="*/ 2147483647 h 26"/>
                <a:gd name="T2" fmla="*/ 2147483647 w 17"/>
                <a:gd name="T3" fmla="*/ 2147483647 h 26"/>
                <a:gd name="T4" fmla="*/ 2147483647 w 17"/>
                <a:gd name="T5" fmla="*/ 0 h 26"/>
                <a:gd name="T6" fmla="*/ 0 w 17"/>
                <a:gd name="T7" fmla="*/ 2147483647 h 26"/>
                <a:gd name="T8" fmla="*/ 2147483647 w 17"/>
                <a:gd name="T9" fmla="*/ 2147483647 h 26"/>
                <a:gd name="T10" fmla="*/ 2147483647 w 17"/>
                <a:gd name="T11" fmla="*/ 2147483647 h 26"/>
                <a:gd name="T12" fmla="*/ 2147483647 w 17"/>
                <a:gd name="T13" fmla="*/ 2147483647 h 26"/>
                <a:gd name="T14" fmla="*/ 0 60000 65536"/>
                <a:gd name="T15" fmla="*/ 0 60000 65536"/>
                <a:gd name="T16" fmla="*/ 0 60000 65536"/>
                <a:gd name="T17" fmla="*/ 0 60000 65536"/>
                <a:gd name="T18" fmla="*/ 0 60000 65536"/>
                <a:gd name="T19" fmla="*/ 0 60000 65536"/>
                <a:gd name="T20" fmla="*/ 0 60000 65536"/>
                <a:gd name="T21" fmla="*/ 0 w 17"/>
                <a:gd name="T22" fmla="*/ 0 h 26"/>
                <a:gd name="T23" fmla="*/ 17 w 17"/>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7" h="26">
                  <a:moveTo>
                    <a:pt x="17" y="23"/>
                  </a:moveTo>
                  <a:lnTo>
                    <a:pt x="13" y="7"/>
                  </a:lnTo>
                  <a:lnTo>
                    <a:pt x="12" y="0"/>
                  </a:lnTo>
                  <a:lnTo>
                    <a:pt x="0" y="4"/>
                  </a:lnTo>
                  <a:lnTo>
                    <a:pt x="2" y="10"/>
                  </a:lnTo>
                  <a:lnTo>
                    <a:pt x="5" y="26"/>
                  </a:lnTo>
                  <a:lnTo>
                    <a:pt x="17" y="23"/>
                  </a:lnTo>
                  <a:close/>
                </a:path>
              </a:pathLst>
            </a:custGeom>
            <a:solidFill>
              <a:srgbClr val="FFFFFF"/>
            </a:solidFill>
            <a:ln w="9525">
              <a:solidFill>
                <a:schemeClr val="tx1"/>
              </a:solidFill>
              <a:round/>
              <a:headEnd/>
              <a:tailEnd/>
            </a:ln>
          </p:spPr>
          <p:txBody>
            <a:bodyPr/>
            <a:lstStyle/>
            <a:p>
              <a:endParaRPr lang="en-US"/>
            </a:p>
          </p:txBody>
        </p:sp>
        <p:sp>
          <p:nvSpPr>
            <p:cNvPr id="10327" name="Freeform 86"/>
            <p:cNvSpPr>
              <a:spLocks/>
            </p:cNvSpPr>
            <p:nvPr/>
          </p:nvSpPr>
          <p:spPr bwMode="auto">
            <a:xfrm>
              <a:off x="8147755" y="3917972"/>
              <a:ext cx="22578" cy="38100"/>
            </a:xfrm>
            <a:custGeom>
              <a:avLst/>
              <a:gdLst>
                <a:gd name="T0" fmla="*/ 2147483647 w 16"/>
                <a:gd name="T1" fmla="*/ 2147483647 h 24"/>
                <a:gd name="T2" fmla="*/ 2147483647 w 16"/>
                <a:gd name="T3" fmla="*/ 2147483647 h 24"/>
                <a:gd name="T4" fmla="*/ 2147483647 w 16"/>
                <a:gd name="T5" fmla="*/ 0 h 24"/>
                <a:gd name="T6" fmla="*/ 0 w 16"/>
                <a:gd name="T7" fmla="*/ 2147483647 h 24"/>
                <a:gd name="T8" fmla="*/ 2147483647 w 16"/>
                <a:gd name="T9" fmla="*/ 2147483647 h 24"/>
                <a:gd name="T10" fmla="*/ 2147483647 w 16"/>
                <a:gd name="T11" fmla="*/ 2147483647 h 24"/>
                <a:gd name="T12" fmla="*/ 2147483647 w 16"/>
                <a:gd name="T13" fmla="*/ 2147483647 h 24"/>
                <a:gd name="T14" fmla="*/ 0 60000 65536"/>
                <a:gd name="T15" fmla="*/ 0 60000 65536"/>
                <a:gd name="T16" fmla="*/ 0 60000 65536"/>
                <a:gd name="T17" fmla="*/ 0 60000 65536"/>
                <a:gd name="T18" fmla="*/ 0 60000 65536"/>
                <a:gd name="T19" fmla="*/ 0 60000 65536"/>
                <a:gd name="T20" fmla="*/ 0 60000 65536"/>
                <a:gd name="T21" fmla="*/ 0 w 16"/>
                <a:gd name="T22" fmla="*/ 0 h 24"/>
                <a:gd name="T23" fmla="*/ 16 w 16"/>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24">
                  <a:moveTo>
                    <a:pt x="16" y="23"/>
                  </a:moveTo>
                  <a:lnTo>
                    <a:pt x="16" y="21"/>
                  </a:lnTo>
                  <a:lnTo>
                    <a:pt x="11" y="0"/>
                  </a:lnTo>
                  <a:lnTo>
                    <a:pt x="0" y="2"/>
                  </a:lnTo>
                  <a:lnTo>
                    <a:pt x="3" y="23"/>
                  </a:lnTo>
                  <a:lnTo>
                    <a:pt x="5" y="24"/>
                  </a:lnTo>
                  <a:lnTo>
                    <a:pt x="16" y="23"/>
                  </a:lnTo>
                  <a:close/>
                </a:path>
              </a:pathLst>
            </a:custGeom>
            <a:solidFill>
              <a:srgbClr val="FFFFFF"/>
            </a:solidFill>
            <a:ln w="9525">
              <a:solidFill>
                <a:schemeClr val="tx1"/>
              </a:solidFill>
              <a:round/>
              <a:headEnd/>
              <a:tailEnd/>
            </a:ln>
          </p:spPr>
          <p:txBody>
            <a:bodyPr/>
            <a:lstStyle/>
            <a:p>
              <a:endParaRPr lang="en-US"/>
            </a:p>
          </p:txBody>
        </p:sp>
        <p:sp>
          <p:nvSpPr>
            <p:cNvPr id="10328" name="Freeform 87"/>
            <p:cNvSpPr>
              <a:spLocks/>
            </p:cNvSpPr>
            <p:nvPr/>
          </p:nvSpPr>
          <p:spPr bwMode="auto">
            <a:xfrm>
              <a:off x="8159047" y="4008464"/>
              <a:ext cx="21167" cy="41275"/>
            </a:xfrm>
            <a:custGeom>
              <a:avLst/>
              <a:gdLst>
                <a:gd name="T0" fmla="*/ 2147483647 w 15"/>
                <a:gd name="T1" fmla="*/ 2147483647 h 26"/>
                <a:gd name="T2" fmla="*/ 2147483647 w 15"/>
                <a:gd name="T3" fmla="*/ 2147483647 h 26"/>
                <a:gd name="T4" fmla="*/ 0 w 15"/>
                <a:gd name="T5" fmla="*/ 2147483647 h 26"/>
                <a:gd name="T6" fmla="*/ 2147483647 w 15"/>
                <a:gd name="T7" fmla="*/ 0 h 26"/>
                <a:gd name="T8" fmla="*/ 2147483647 w 15"/>
                <a:gd name="T9" fmla="*/ 2147483647 h 26"/>
                <a:gd name="T10" fmla="*/ 0 60000 65536"/>
                <a:gd name="T11" fmla="*/ 0 60000 65536"/>
                <a:gd name="T12" fmla="*/ 0 60000 65536"/>
                <a:gd name="T13" fmla="*/ 0 60000 65536"/>
                <a:gd name="T14" fmla="*/ 0 60000 65536"/>
                <a:gd name="T15" fmla="*/ 0 w 15"/>
                <a:gd name="T16" fmla="*/ 0 h 26"/>
                <a:gd name="T17" fmla="*/ 15 w 15"/>
                <a:gd name="T18" fmla="*/ 26 h 26"/>
              </a:gdLst>
              <a:ahLst/>
              <a:cxnLst>
                <a:cxn ang="T10">
                  <a:pos x="T0" y="T1"/>
                </a:cxn>
                <a:cxn ang="T11">
                  <a:pos x="T2" y="T3"/>
                </a:cxn>
                <a:cxn ang="T12">
                  <a:pos x="T4" y="T5"/>
                </a:cxn>
                <a:cxn ang="T13">
                  <a:pos x="T6" y="T7"/>
                </a:cxn>
                <a:cxn ang="T14">
                  <a:pos x="T8" y="T9"/>
                </a:cxn>
              </a:cxnLst>
              <a:rect l="T15" t="T16" r="T17" b="T18"/>
              <a:pathLst>
                <a:path w="15" h="26">
                  <a:moveTo>
                    <a:pt x="15" y="24"/>
                  </a:moveTo>
                  <a:lnTo>
                    <a:pt x="3" y="26"/>
                  </a:lnTo>
                  <a:lnTo>
                    <a:pt x="0" y="2"/>
                  </a:lnTo>
                  <a:lnTo>
                    <a:pt x="13" y="0"/>
                  </a:lnTo>
                  <a:lnTo>
                    <a:pt x="15" y="24"/>
                  </a:lnTo>
                  <a:close/>
                </a:path>
              </a:pathLst>
            </a:custGeom>
            <a:solidFill>
              <a:srgbClr val="FFFFFF"/>
            </a:solidFill>
            <a:ln w="9525">
              <a:solidFill>
                <a:schemeClr val="tx1"/>
              </a:solidFill>
              <a:round/>
              <a:headEnd/>
              <a:tailEnd/>
            </a:ln>
          </p:spPr>
          <p:txBody>
            <a:bodyPr/>
            <a:lstStyle/>
            <a:p>
              <a:endParaRPr lang="en-US"/>
            </a:p>
          </p:txBody>
        </p:sp>
        <p:sp>
          <p:nvSpPr>
            <p:cNvPr id="10329" name="Freeform 88"/>
            <p:cNvSpPr>
              <a:spLocks/>
            </p:cNvSpPr>
            <p:nvPr/>
          </p:nvSpPr>
          <p:spPr bwMode="auto">
            <a:xfrm>
              <a:off x="8166103" y="4102122"/>
              <a:ext cx="18344" cy="38100"/>
            </a:xfrm>
            <a:custGeom>
              <a:avLst/>
              <a:gdLst>
                <a:gd name="T0" fmla="*/ 2147483647 w 13"/>
                <a:gd name="T1" fmla="*/ 2147483647 h 24"/>
                <a:gd name="T2" fmla="*/ 2147483647 w 13"/>
                <a:gd name="T3" fmla="*/ 2147483647 h 24"/>
                <a:gd name="T4" fmla="*/ 2147483647 w 13"/>
                <a:gd name="T5" fmla="*/ 0 h 24"/>
                <a:gd name="T6" fmla="*/ 0 w 13"/>
                <a:gd name="T7" fmla="*/ 2147483647 h 24"/>
                <a:gd name="T8" fmla="*/ 2147483647 w 13"/>
                <a:gd name="T9" fmla="*/ 2147483647 h 24"/>
                <a:gd name="T10" fmla="*/ 2147483647 w 13"/>
                <a:gd name="T11" fmla="*/ 2147483647 h 24"/>
                <a:gd name="T12" fmla="*/ 2147483647 w 13"/>
                <a:gd name="T13" fmla="*/ 2147483647 h 24"/>
                <a:gd name="T14" fmla="*/ 0 60000 65536"/>
                <a:gd name="T15" fmla="*/ 0 60000 65536"/>
                <a:gd name="T16" fmla="*/ 0 60000 65536"/>
                <a:gd name="T17" fmla="*/ 0 60000 65536"/>
                <a:gd name="T18" fmla="*/ 0 60000 65536"/>
                <a:gd name="T19" fmla="*/ 0 60000 65536"/>
                <a:gd name="T20" fmla="*/ 0 60000 65536"/>
                <a:gd name="T21" fmla="*/ 0 w 13"/>
                <a:gd name="T22" fmla="*/ 0 h 24"/>
                <a:gd name="T23" fmla="*/ 13 w 13"/>
                <a:gd name="T24" fmla="*/ 24 h 2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24">
                  <a:moveTo>
                    <a:pt x="13" y="24"/>
                  </a:moveTo>
                  <a:lnTo>
                    <a:pt x="13" y="16"/>
                  </a:lnTo>
                  <a:lnTo>
                    <a:pt x="11" y="0"/>
                  </a:lnTo>
                  <a:lnTo>
                    <a:pt x="0" y="1"/>
                  </a:lnTo>
                  <a:lnTo>
                    <a:pt x="1" y="16"/>
                  </a:lnTo>
                  <a:lnTo>
                    <a:pt x="1" y="24"/>
                  </a:lnTo>
                  <a:lnTo>
                    <a:pt x="13" y="24"/>
                  </a:lnTo>
                  <a:close/>
                </a:path>
              </a:pathLst>
            </a:custGeom>
            <a:solidFill>
              <a:srgbClr val="FFFFFF"/>
            </a:solidFill>
            <a:ln w="9525">
              <a:solidFill>
                <a:schemeClr val="tx1"/>
              </a:solidFill>
              <a:round/>
              <a:headEnd/>
              <a:tailEnd/>
            </a:ln>
          </p:spPr>
          <p:txBody>
            <a:bodyPr/>
            <a:lstStyle/>
            <a:p>
              <a:endParaRPr lang="en-US"/>
            </a:p>
          </p:txBody>
        </p:sp>
        <p:sp>
          <p:nvSpPr>
            <p:cNvPr id="10330" name="Freeform 89"/>
            <p:cNvSpPr>
              <a:spLocks/>
            </p:cNvSpPr>
            <p:nvPr/>
          </p:nvSpPr>
          <p:spPr bwMode="auto">
            <a:xfrm>
              <a:off x="5253570" y="4276752"/>
              <a:ext cx="36689" cy="26987"/>
            </a:xfrm>
            <a:custGeom>
              <a:avLst/>
              <a:gdLst>
                <a:gd name="T0" fmla="*/ 2147483647 w 26"/>
                <a:gd name="T1" fmla="*/ 0 h 17"/>
                <a:gd name="T2" fmla="*/ 2147483647 w 26"/>
                <a:gd name="T3" fmla="*/ 2147483647 h 17"/>
                <a:gd name="T4" fmla="*/ 2147483647 w 26"/>
                <a:gd name="T5" fmla="*/ 2147483647 h 17"/>
                <a:gd name="T6" fmla="*/ 0 w 26"/>
                <a:gd name="T7" fmla="*/ 2147483647 h 17"/>
                <a:gd name="T8" fmla="*/ 2147483647 w 26"/>
                <a:gd name="T9" fmla="*/ 0 h 17"/>
                <a:gd name="T10" fmla="*/ 0 60000 65536"/>
                <a:gd name="T11" fmla="*/ 0 60000 65536"/>
                <a:gd name="T12" fmla="*/ 0 60000 65536"/>
                <a:gd name="T13" fmla="*/ 0 60000 65536"/>
                <a:gd name="T14" fmla="*/ 0 60000 65536"/>
                <a:gd name="T15" fmla="*/ 0 w 26"/>
                <a:gd name="T16" fmla="*/ 0 h 17"/>
                <a:gd name="T17" fmla="*/ 26 w 26"/>
                <a:gd name="T18" fmla="*/ 17 h 17"/>
              </a:gdLst>
              <a:ahLst/>
              <a:cxnLst>
                <a:cxn ang="T10">
                  <a:pos x="T0" y="T1"/>
                </a:cxn>
                <a:cxn ang="T11">
                  <a:pos x="T2" y="T3"/>
                </a:cxn>
                <a:cxn ang="T12">
                  <a:pos x="T4" y="T5"/>
                </a:cxn>
                <a:cxn ang="T13">
                  <a:pos x="T6" y="T7"/>
                </a:cxn>
                <a:cxn ang="T14">
                  <a:pos x="T8" y="T9"/>
                </a:cxn>
              </a:cxnLst>
              <a:rect l="T15" t="T16" r="T17" b="T18"/>
              <a:pathLst>
                <a:path w="26" h="17">
                  <a:moveTo>
                    <a:pt x="23" y="0"/>
                  </a:moveTo>
                  <a:lnTo>
                    <a:pt x="26" y="12"/>
                  </a:lnTo>
                  <a:lnTo>
                    <a:pt x="2" y="17"/>
                  </a:lnTo>
                  <a:lnTo>
                    <a:pt x="0" y="5"/>
                  </a:lnTo>
                  <a:lnTo>
                    <a:pt x="23" y="0"/>
                  </a:lnTo>
                  <a:close/>
                </a:path>
              </a:pathLst>
            </a:custGeom>
            <a:solidFill>
              <a:srgbClr val="FFFFFF"/>
            </a:solidFill>
            <a:ln w="9525">
              <a:solidFill>
                <a:schemeClr val="tx1"/>
              </a:solidFill>
              <a:round/>
              <a:headEnd/>
              <a:tailEnd/>
            </a:ln>
          </p:spPr>
          <p:txBody>
            <a:bodyPr/>
            <a:lstStyle/>
            <a:p>
              <a:endParaRPr lang="en-US"/>
            </a:p>
          </p:txBody>
        </p:sp>
        <p:sp>
          <p:nvSpPr>
            <p:cNvPr id="10331" name="Freeform 90"/>
            <p:cNvSpPr>
              <a:spLocks/>
            </p:cNvSpPr>
            <p:nvPr/>
          </p:nvSpPr>
          <p:spPr bwMode="auto">
            <a:xfrm>
              <a:off x="5319889" y="4267227"/>
              <a:ext cx="35278" cy="22225"/>
            </a:xfrm>
            <a:custGeom>
              <a:avLst/>
              <a:gdLst>
                <a:gd name="T0" fmla="*/ 2147483647 w 25"/>
                <a:gd name="T1" fmla="*/ 0 h 14"/>
                <a:gd name="T2" fmla="*/ 2147483647 w 25"/>
                <a:gd name="T3" fmla="*/ 2147483647 h 14"/>
                <a:gd name="T4" fmla="*/ 2147483647 w 25"/>
                <a:gd name="T5" fmla="*/ 2147483647 h 14"/>
                <a:gd name="T6" fmla="*/ 0 w 25"/>
                <a:gd name="T7" fmla="*/ 2147483647 h 14"/>
                <a:gd name="T8" fmla="*/ 2147483647 w 25"/>
                <a:gd name="T9" fmla="*/ 0 h 14"/>
                <a:gd name="T10" fmla="*/ 0 60000 65536"/>
                <a:gd name="T11" fmla="*/ 0 60000 65536"/>
                <a:gd name="T12" fmla="*/ 0 60000 65536"/>
                <a:gd name="T13" fmla="*/ 0 60000 65536"/>
                <a:gd name="T14" fmla="*/ 0 60000 65536"/>
                <a:gd name="T15" fmla="*/ 0 w 25"/>
                <a:gd name="T16" fmla="*/ 0 h 14"/>
                <a:gd name="T17" fmla="*/ 25 w 25"/>
                <a:gd name="T18" fmla="*/ 14 h 14"/>
              </a:gdLst>
              <a:ahLst/>
              <a:cxnLst>
                <a:cxn ang="T10">
                  <a:pos x="T0" y="T1"/>
                </a:cxn>
                <a:cxn ang="T11">
                  <a:pos x="T2" y="T3"/>
                </a:cxn>
                <a:cxn ang="T12">
                  <a:pos x="T4" y="T5"/>
                </a:cxn>
                <a:cxn ang="T13">
                  <a:pos x="T6" y="T7"/>
                </a:cxn>
                <a:cxn ang="T14">
                  <a:pos x="T8" y="T9"/>
                </a:cxn>
              </a:cxnLst>
              <a:rect l="T15" t="T16" r="T17" b="T18"/>
              <a:pathLst>
                <a:path w="25" h="14">
                  <a:moveTo>
                    <a:pt x="23" y="0"/>
                  </a:moveTo>
                  <a:lnTo>
                    <a:pt x="25" y="11"/>
                  </a:lnTo>
                  <a:lnTo>
                    <a:pt x="2" y="14"/>
                  </a:lnTo>
                  <a:lnTo>
                    <a:pt x="0" y="3"/>
                  </a:lnTo>
                  <a:lnTo>
                    <a:pt x="23" y="0"/>
                  </a:lnTo>
                  <a:close/>
                </a:path>
              </a:pathLst>
            </a:custGeom>
            <a:solidFill>
              <a:srgbClr val="FFFFFF"/>
            </a:solidFill>
            <a:ln w="9525">
              <a:solidFill>
                <a:schemeClr val="tx1"/>
              </a:solidFill>
              <a:round/>
              <a:headEnd/>
              <a:tailEnd/>
            </a:ln>
          </p:spPr>
          <p:txBody>
            <a:bodyPr/>
            <a:lstStyle/>
            <a:p>
              <a:endParaRPr lang="en-US"/>
            </a:p>
          </p:txBody>
        </p:sp>
        <p:sp>
          <p:nvSpPr>
            <p:cNvPr id="10332" name="Freeform 91"/>
            <p:cNvSpPr>
              <a:spLocks/>
            </p:cNvSpPr>
            <p:nvPr/>
          </p:nvSpPr>
          <p:spPr bwMode="auto">
            <a:xfrm>
              <a:off x="5384802" y="4254527"/>
              <a:ext cx="33867" cy="22225"/>
            </a:xfrm>
            <a:custGeom>
              <a:avLst/>
              <a:gdLst>
                <a:gd name="T0" fmla="*/ 2147483647 w 24"/>
                <a:gd name="T1" fmla="*/ 0 h 14"/>
                <a:gd name="T2" fmla="*/ 2147483647 w 24"/>
                <a:gd name="T3" fmla="*/ 2147483647 h 14"/>
                <a:gd name="T4" fmla="*/ 2147483647 w 24"/>
                <a:gd name="T5" fmla="*/ 2147483647 h 14"/>
                <a:gd name="T6" fmla="*/ 0 w 24"/>
                <a:gd name="T7" fmla="*/ 2147483647 h 14"/>
                <a:gd name="T8" fmla="*/ 2147483647 w 24"/>
                <a:gd name="T9" fmla="*/ 0 h 14"/>
                <a:gd name="T10" fmla="*/ 0 60000 65536"/>
                <a:gd name="T11" fmla="*/ 0 60000 65536"/>
                <a:gd name="T12" fmla="*/ 0 60000 65536"/>
                <a:gd name="T13" fmla="*/ 0 60000 65536"/>
                <a:gd name="T14" fmla="*/ 0 60000 65536"/>
                <a:gd name="T15" fmla="*/ 0 w 24"/>
                <a:gd name="T16" fmla="*/ 0 h 14"/>
                <a:gd name="T17" fmla="*/ 24 w 24"/>
                <a:gd name="T18" fmla="*/ 14 h 14"/>
              </a:gdLst>
              <a:ahLst/>
              <a:cxnLst>
                <a:cxn ang="T10">
                  <a:pos x="T0" y="T1"/>
                </a:cxn>
                <a:cxn ang="T11">
                  <a:pos x="T2" y="T3"/>
                </a:cxn>
                <a:cxn ang="T12">
                  <a:pos x="T4" y="T5"/>
                </a:cxn>
                <a:cxn ang="T13">
                  <a:pos x="T6" y="T7"/>
                </a:cxn>
                <a:cxn ang="T14">
                  <a:pos x="T8" y="T9"/>
                </a:cxn>
              </a:cxnLst>
              <a:rect l="T15" t="T16" r="T17" b="T18"/>
              <a:pathLst>
                <a:path w="24" h="14">
                  <a:moveTo>
                    <a:pt x="23" y="0"/>
                  </a:moveTo>
                  <a:lnTo>
                    <a:pt x="24" y="11"/>
                  </a:lnTo>
                  <a:lnTo>
                    <a:pt x="1" y="14"/>
                  </a:lnTo>
                  <a:lnTo>
                    <a:pt x="0" y="3"/>
                  </a:lnTo>
                  <a:lnTo>
                    <a:pt x="23" y="0"/>
                  </a:lnTo>
                  <a:close/>
                </a:path>
              </a:pathLst>
            </a:custGeom>
            <a:solidFill>
              <a:srgbClr val="FFFFFF"/>
            </a:solidFill>
            <a:ln w="9525">
              <a:solidFill>
                <a:schemeClr val="tx1"/>
              </a:solidFill>
              <a:round/>
              <a:headEnd/>
              <a:tailEnd/>
            </a:ln>
          </p:spPr>
          <p:txBody>
            <a:bodyPr/>
            <a:lstStyle/>
            <a:p>
              <a:endParaRPr lang="en-US"/>
            </a:p>
          </p:txBody>
        </p:sp>
        <p:sp>
          <p:nvSpPr>
            <p:cNvPr id="10333" name="Freeform 92"/>
            <p:cNvSpPr>
              <a:spLocks/>
            </p:cNvSpPr>
            <p:nvPr/>
          </p:nvSpPr>
          <p:spPr bwMode="auto">
            <a:xfrm>
              <a:off x="5448303" y="4240234"/>
              <a:ext cx="36689" cy="26988"/>
            </a:xfrm>
            <a:custGeom>
              <a:avLst/>
              <a:gdLst>
                <a:gd name="T0" fmla="*/ 2147483647 w 26"/>
                <a:gd name="T1" fmla="*/ 0 h 17"/>
                <a:gd name="T2" fmla="*/ 2147483647 w 26"/>
                <a:gd name="T3" fmla="*/ 2147483647 h 17"/>
                <a:gd name="T4" fmla="*/ 2147483647 w 26"/>
                <a:gd name="T5" fmla="*/ 2147483647 h 17"/>
                <a:gd name="T6" fmla="*/ 0 w 26"/>
                <a:gd name="T7" fmla="*/ 2147483647 h 17"/>
                <a:gd name="T8" fmla="*/ 2147483647 w 26"/>
                <a:gd name="T9" fmla="*/ 0 h 17"/>
                <a:gd name="T10" fmla="*/ 0 60000 65536"/>
                <a:gd name="T11" fmla="*/ 0 60000 65536"/>
                <a:gd name="T12" fmla="*/ 0 60000 65536"/>
                <a:gd name="T13" fmla="*/ 0 60000 65536"/>
                <a:gd name="T14" fmla="*/ 0 60000 65536"/>
                <a:gd name="T15" fmla="*/ 0 w 26"/>
                <a:gd name="T16" fmla="*/ 0 h 17"/>
                <a:gd name="T17" fmla="*/ 26 w 26"/>
                <a:gd name="T18" fmla="*/ 17 h 17"/>
              </a:gdLst>
              <a:ahLst/>
              <a:cxnLst>
                <a:cxn ang="T10">
                  <a:pos x="T0" y="T1"/>
                </a:cxn>
                <a:cxn ang="T11">
                  <a:pos x="T2" y="T3"/>
                </a:cxn>
                <a:cxn ang="T12">
                  <a:pos x="T4" y="T5"/>
                </a:cxn>
                <a:cxn ang="T13">
                  <a:pos x="T6" y="T7"/>
                </a:cxn>
                <a:cxn ang="T14">
                  <a:pos x="T8" y="T9"/>
                </a:cxn>
              </a:cxnLst>
              <a:rect l="T15" t="T16" r="T17" b="T18"/>
              <a:pathLst>
                <a:path w="26" h="17">
                  <a:moveTo>
                    <a:pt x="23" y="0"/>
                  </a:moveTo>
                  <a:lnTo>
                    <a:pt x="26" y="12"/>
                  </a:lnTo>
                  <a:lnTo>
                    <a:pt x="2" y="17"/>
                  </a:lnTo>
                  <a:lnTo>
                    <a:pt x="0" y="5"/>
                  </a:lnTo>
                  <a:lnTo>
                    <a:pt x="23" y="0"/>
                  </a:lnTo>
                  <a:close/>
                </a:path>
              </a:pathLst>
            </a:custGeom>
            <a:solidFill>
              <a:srgbClr val="FFFFFF"/>
            </a:solidFill>
            <a:ln w="9525">
              <a:solidFill>
                <a:schemeClr val="tx1"/>
              </a:solidFill>
              <a:round/>
              <a:headEnd/>
              <a:tailEnd/>
            </a:ln>
          </p:spPr>
          <p:txBody>
            <a:bodyPr/>
            <a:lstStyle/>
            <a:p>
              <a:endParaRPr lang="en-US"/>
            </a:p>
          </p:txBody>
        </p:sp>
        <p:sp>
          <p:nvSpPr>
            <p:cNvPr id="10334" name="Freeform 93"/>
            <p:cNvSpPr>
              <a:spLocks/>
            </p:cNvSpPr>
            <p:nvPr/>
          </p:nvSpPr>
          <p:spPr bwMode="auto">
            <a:xfrm>
              <a:off x="5514622" y="4230714"/>
              <a:ext cx="35278" cy="23813"/>
            </a:xfrm>
            <a:custGeom>
              <a:avLst/>
              <a:gdLst>
                <a:gd name="T0" fmla="*/ 2147483647 w 25"/>
                <a:gd name="T1" fmla="*/ 0 h 15"/>
                <a:gd name="T2" fmla="*/ 2147483647 w 25"/>
                <a:gd name="T3" fmla="*/ 2147483647 h 15"/>
                <a:gd name="T4" fmla="*/ 2147483647 w 25"/>
                <a:gd name="T5" fmla="*/ 2147483647 h 15"/>
                <a:gd name="T6" fmla="*/ 0 w 25"/>
                <a:gd name="T7" fmla="*/ 2147483647 h 15"/>
                <a:gd name="T8" fmla="*/ 2147483647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3" y="0"/>
                  </a:moveTo>
                  <a:lnTo>
                    <a:pt x="25" y="11"/>
                  </a:lnTo>
                  <a:lnTo>
                    <a:pt x="2" y="15"/>
                  </a:lnTo>
                  <a:lnTo>
                    <a:pt x="0" y="3"/>
                  </a:lnTo>
                  <a:lnTo>
                    <a:pt x="23" y="0"/>
                  </a:lnTo>
                  <a:close/>
                </a:path>
              </a:pathLst>
            </a:custGeom>
            <a:solidFill>
              <a:srgbClr val="FFFFFF"/>
            </a:solidFill>
            <a:ln w="9525">
              <a:solidFill>
                <a:schemeClr val="tx1"/>
              </a:solidFill>
              <a:round/>
              <a:headEnd/>
              <a:tailEnd/>
            </a:ln>
          </p:spPr>
          <p:txBody>
            <a:bodyPr/>
            <a:lstStyle/>
            <a:p>
              <a:endParaRPr lang="en-US"/>
            </a:p>
          </p:txBody>
        </p:sp>
        <p:sp>
          <p:nvSpPr>
            <p:cNvPr id="10335" name="Freeform 94"/>
            <p:cNvSpPr>
              <a:spLocks/>
            </p:cNvSpPr>
            <p:nvPr/>
          </p:nvSpPr>
          <p:spPr bwMode="auto">
            <a:xfrm>
              <a:off x="5579533" y="4218014"/>
              <a:ext cx="33867" cy="22225"/>
            </a:xfrm>
            <a:custGeom>
              <a:avLst/>
              <a:gdLst>
                <a:gd name="T0" fmla="*/ 2147483647 w 24"/>
                <a:gd name="T1" fmla="*/ 0 h 14"/>
                <a:gd name="T2" fmla="*/ 2147483647 w 24"/>
                <a:gd name="T3" fmla="*/ 2147483647 h 14"/>
                <a:gd name="T4" fmla="*/ 2147483647 w 24"/>
                <a:gd name="T5" fmla="*/ 2147483647 h 14"/>
                <a:gd name="T6" fmla="*/ 0 w 24"/>
                <a:gd name="T7" fmla="*/ 2147483647 h 14"/>
                <a:gd name="T8" fmla="*/ 2147483647 w 24"/>
                <a:gd name="T9" fmla="*/ 0 h 14"/>
                <a:gd name="T10" fmla="*/ 0 60000 65536"/>
                <a:gd name="T11" fmla="*/ 0 60000 65536"/>
                <a:gd name="T12" fmla="*/ 0 60000 65536"/>
                <a:gd name="T13" fmla="*/ 0 60000 65536"/>
                <a:gd name="T14" fmla="*/ 0 60000 65536"/>
                <a:gd name="T15" fmla="*/ 0 w 24"/>
                <a:gd name="T16" fmla="*/ 0 h 14"/>
                <a:gd name="T17" fmla="*/ 24 w 24"/>
                <a:gd name="T18" fmla="*/ 14 h 14"/>
              </a:gdLst>
              <a:ahLst/>
              <a:cxnLst>
                <a:cxn ang="T10">
                  <a:pos x="T0" y="T1"/>
                </a:cxn>
                <a:cxn ang="T11">
                  <a:pos x="T2" y="T3"/>
                </a:cxn>
                <a:cxn ang="T12">
                  <a:pos x="T4" y="T5"/>
                </a:cxn>
                <a:cxn ang="T13">
                  <a:pos x="T6" y="T7"/>
                </a:cxn>
                <a:cxn ang="T14">
                  <a:pos x="T8" y="T9"/>
                </a:cxn>
              </a:cxnLst>
              <a:rect l="T15" t="T16" r="T17" b="T18"/>
              <a:pathLst>
                <a:path w="24" h="14">
                  <a:moveTo>
                    <a:pt x="23" y="0"/>
                  </a:moveTo>
                  <a:lnTo>
                    <a:pt x="24" y="11"/>
                  </a:lnTo>
                  <a:lnTo>
                    <a:pt x="2" y="14"/>
                  </a:lnTo>
                  <a:lnTo>
                    <a:pt x="0" y="3"/>
                  </a:lnTo>
                  <a:lnTo>
                    <a:pt x="23" y="0"/>
                  </a:lnTo>
                  <a:close/>
                </a:path>
              </a:pathLst>
            </a:custGeom>
            <a:solidFill>
              <a:srgbClr val="FFFFFF"/>
            </a:solidFill>
            <a:ln w="9525">
              <a:solidFill>
                <a:schemeClr val="tx1"/>
              </a:solidFill>
              <a:round/>
              <a:headEnd/>
              <a:tailEnd/>
            </a:ln>
          </p:spPr>
          <p:txBody>
            <a:bodyPr/>
            <a:lstStyle/>
            <a:p>
              <a:endParaRPr lang="en-US"/>
            </a:p>
          </p:txBody>
        </p:sp>
        <p:sp>
          <p:nvSpPr>
            <p:cNvPr id="10336" name="Freeform 95"/>
            <p:cNvSpPr>
              <a:spLocks/>
            </p:cNvSpPr>
            <p:nvPr/>
          </p:nvSpPr>
          <p:spPr bwMode="auto">
            <a:xfrm>
              <a:off x="5644447" y="4205309"/>
              <a:ext cx="36689" cy="25400"/>
            </a:xfrm>
            <a:custGeom>
              <a:avLst/>
              <a:gdLst>
                <a:gd name="T0" fmla="*/ 2147483647 w 26"/>
                <a:gd name="T1" fmla="*/ 0 h 16"/>
                <a:gd name="T2" fmla="*/ 2147483647 w 26"/>
                <a:gd name="T3" fmla="*/ 2147483647 h 16"/>
                <a:gd name="T4" fmla="*/ 2147483647 w 26"/>
                <a:gd name="T5" fmla="*/ 2147483647 h 16"/>
                <a:gd name="T6" fmla="*/ 0 w 26"/>
                <a:gd name="T7" fmla="*/ 2147483647 h 16"/>
                <a:gd name="T8" fmla="*/ 2147483647 w 26"/>
                <a:gd name="T9" fmla="*/ 0 h 16"/>
                <a:gd name="T10" fmla="*/ 0 60000 65536"/>
                <a:gd name="T11" fmla="*/ 0 60000 65536"/>
                <a:gd name="T12" fmla="*/ 0 60000 65536"/>
                <a:gd name="T13" fmla="*/ 0 60000 65536"/>
                <a:gd name="T14" fmla="*/ 0 60000 65536"/>
                <a:gd name="T15" fmla="*/ 0 w 26"/>
                <a:gd name="T16" fmla="*/ 0 h 16"/>
                <a:gd name="T17" fmla="*/ 26 w 26"/>
                <a:gd name="T18" fmla="*/ 16 h 16"/>
              </a:gdLst>
              <a:ahLst/>
              <a:cxnLst>
                <a:cxn ang="T10">
                  <a:pos x="T0" y="T1"/>
                </a:cxn>
                <a:cxn ang="T11">
                  <a:pos x="T2" y="T3"/>
                </a:cxn>
                <a:cxn ang="T12">
                  <a:pos x="T4" y="T5"/>
                </a:cxn>
                <a:cxn ang="T13">
                  <a:pos x="T6" y="T7"/>
                </a:cxn>
                <a:cxn ang="T14">
                  <a:pos x="T8" y="T9"/>
                </a:cxn>
              </a:cxnLst>
              <a:rect l="T15" t="T16" r="T17" b="T18"/>
              <a:pathLst>
                <a:path w="26" h="16">
                  <a:moveTo>
                    <a:pt x="22" y="0"/>
                  </a:moveTo>
                  <a:lnTo>
                    <a:pt x="26" y="11"/>
                  </a:lnTo>
                  <a:lnTo>
                    <a:pt x="1" y="16"/>
                  </a:lnTo>
                  <a:lnTo>
                    <a:pt x="0" y="5"/>
                  </a:lnTo>
                  <a:lnTo>
                    <a:pt x="22" y="0"/>
                  </a:lnTo>
                  <a:close/>
                </a:path>
              </a:pathLst>
            </a:custGeom>
            <a:solidFill>
              <a:srgbClr val="FFFFFF"/>
            </a:solidFill>
            <a:ln w="9525">
              <a:solidFill>
                <a:schemeClr val="tx1"/>
              </a:solidFill>
              <a:round/>
              <a:headEnd/>
              <a:tailEnd/>
            </a:ln>
          </p:spPr>
          <p:txBody>
            <a:bodyPr/>
            <a:lstStyle/>
            <a:p>
              <a:endParaRPr lang="en-US"/>
            </a:p>
          </p:txBody>
        </p:sp>
        <p:sp>
          <p:nvSpPr>
            <p:cNvPr id="10337" name="Freeform 96"/>
            <p:cNvSpPr>
              <a:spLocks/>
            </p:cNvSpPr>
            <p:nvPr/>
          </p:nvSpPr>
          <p:spPr bwMode="auto">
            <a:xfrm>
              <a:off x="5710769" y="4194197"/>
              <a:ext cx="33867" cy="23812"/>
            </a:xfrm>
            <a:custGeom>
              <a:avLst/>
              <a:gdLst>
                <a:gd name="T0" fmla="*/ 2147483647 w 24"/>
                <a:gd name="T1" fmla="*/ 0 h 15"/>
                <a:gd name="T2" fmla="*/ 2147483647 w 24"/>
                <a:gd name="T3" fmla="*/ 2147483647 h 15"/>
                <a:gd name="T4" fmla="*/ 2147483647 w 24"/>
                <a:gd name="T5" fmla="*/ 2147483647 h 15"/>
                <a:gd name="T6" fmla="*/ 0 w 24"/>
                <a:gd name="T7" fmla="*/ 2147483647 h 15"/>
                <a:gd name="T8" fmla="*/ 2147483647 w 24"/>
                <a:gd name="T9" fmla="*/ 0 h 15"/>
                <a:gd name="T10" fmla="*/ 0 60000 65536"/>
                <a:gd name="T11" fmla="*/ 0 60000 65536"/>
                <a:gd name="T12" fmla="*/ 0 60000 65536"/>
                <a:gd name="T13" fmla="*/ 0 60000 65536"/>
                <a:gd name="T14" fmla="*/ 0 60000 65536"/>
                <a:gd name="T15" fmla="*/ 0 w 24"/>
                <a:gd name="T16" fmla="*/ 0 h 15"/>
                <a:gd name="T17" fmla="*/ 24 w 24"/>
                <a:gd name="T18" fmla="*/ 15 h 15"/>
              </a:gdLst>
              <a:ahLst/>
              <a:cxnLst>
                <a:cxn ang="T10">
                  <a:pos x="T0" y="T1"/>
                </a:cxn>
                <a:cxn ang="T11">
                  <a:pos x="T2" y="T3"/>
                </a:cxn>
                <a:cxn ang="T12">
                  <a:pos x="T4" y="T5"/>
                </a:cxn>
                <a:cxn ang="T13">
                  <a:pos x="T6" y="T7"/>
                </a:cxn>
                <a:cxn ang="T14">
                  <a:pos x="T8" y="T9"/>
                </a:cxn>
              </a:cxnLst>
              <a:rect l="T15" t="T16" r="T17" b="T18"/>
              <a:pathLst>
                <a:path w="24" h="15">
                  <a:moveTo>
                    <a:pt x="23" y="0"/>
                  </a:moveTo>
                  <a:lnTo>
                    <a:pt x="24" y="12"/>
                  </a:lnTo>
                  <a:lnTo>
                    <a:pt x="1" y="15"/>
                  </a:lnTo>
                  <a:lnTo>
                    <a:pt x="0" y="3"/>
                  </a:lnTo>
                  <a:lnTo>
                    <a:pt x="23" y="0"/>
                  </a:lnTo>
                  <a:close/>
                </a:path>
              </a:pathLst>
            </a:custGeom>
            <a:solidFill>
              <a:srgbClr val="FFFFFF"/>
            </a:solidFill>
            <a:ln w="9525">
              <a:solidFill>
                <a:schemeClr val="tx1"/>
              </a:solidFill>
              <a:round/>
              <a:headEnd/>
              <a:tailEnd/>
            </a:ln>
          </p:spPr>
          <p:txBody>
            <a:bodyPr/>
            <a:lstStyle/>
            <a:p>
              <a:endParaRPr lang="en-US"/>
            </a:p>
          </p:txBody>
        </p:sp>
        <p:sp>
          <p:nvSpPr>
            <p:cNvPr id="10338" name="Freeform 97"/>
            <p:cNvSpPr>
              <a:spLocks/>
            </p:cNvSpPr>
            <p:nvPr/>
          </p:nvSpPr>
          <p:spPr bwMode="auto">
            <a:xfrm>
              <a:off x="5774267" y="4181497"/>
              <a:ext cx="35278" cy="23812"/>
            </a:xfrm>
            <a:custGeom>
              <a:avLst/>
              <a:gdLst>
                <a:gd name="T0" fmla="*/ 2147483647 w 25"/>
                <a:gd name="T1" fmla="*/ 0 h 15"/>
                <a:gd name="T2" fmla="*/ 2147483647 w 25"/>
                <a:gd name="T3" fmla="*/ 2147483647 h 15"/>
                <a:gd name="T4" fmla="*/ 2147483647 w 25"/>
                <a:gd name="T5" fmla="*/ 2147483647 h 15"/>
                <a:gd name="T6" fmla="*/ 0 w 25"/>
                <a:gd name="T7" fmla="*/ 2147483647 h 15"/>
                <a:gd name="T8" fmla="*/ 2147483647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3" y="0"/>
                  </a:moveTo>
                  <a:lnTo>
                    <a:pt x="25" y="11"/>
                  </a:lnTo>
                  <a:lnTo>
                    <a:pt x="2" y="15"/>
                  </a:lnTo>
                  <a:lnTo>
                    <a:pt x="0" y="3"/>
                  </a:lnTo>
                  <a:lnTo>
                    <a:pt x="23" y="0"/>
                  </a:lnTo>
                  <a:close/>
                </a:path>
              </a:pathLst>
            </a:custGeom>
            <a:solidFill>
              <a:srgbClr val="FFFFFF"/>
            </a:solidFill>
            <a:ln w="9525">
              <a:solidFill>
                <a:schemeClr val="tx1"/>
              </a:solidFill>
              <a:round/>
              <a:headEnd/>
              <a:tailEnd/>
            </a:ln>
          </p:spPr>
          <p:txBody>
            <a:bodyPr/>
            <a:lstStyle/>
            <a:p>
              <a:endParaRPr lang="en-US"/>
            </a:p>
          </p:txBody>
        </p:sp>
        <p:sp>
          <p:nvSpPr>
            <p:cNvPr id="10339" name="Freeform 98"/>
            <p:cNvSpPr>
              <a:spLocks/>
            </p:cNvSpPr>
            <p:nvPr/>
          </p:nvSpPr>
          <p:spPr bwMode="auto">
            <a:xfrm>
              <a:off x="5839180" y="4168797"/>
              <a:ext cx="36689" cy="25400"/>
            </a:xfrm>
            <a:custGeom>
              <a:avLst/>
              <a:gdLst>
                <a:gd name="T0" fmla="*/ 2147483647 w 26"/>
                <a:gd name="T1" fmla="*/ 0 h 16"/>
                <a:gd name="T2" fmla="*/ 2147483647 w 26"/>
                <a:gd name="T3" fmla="*/ 2147483647 h 16"/>
                <a:gd name="T4" fmla="*/ 2147483647 w 26"/>
                <a:gd name="T5" fmla="*/ 2147483647 h 16"/>
                <a:gd name="T6" fmla="*/ 0 w 26"/>
                <a:gd name="T7" fmla="*/ 2147483647 h 16"/>
                <a:gd name="T8" fmla="*/ 2147483647 w 26"/>
                <a:gd name="T9" fmla="*/ 0 h 16"/>
                <a:gd name="T10" fmla="*/ 0 60000 65536"/>
                <a:gd name="T11" fmla="*/ 0 60000 65536"/>
                <a:gd name="T12" fmla="*/ 0 60000 65536"/>
                <a:gd name="T13" fmla="*/ 0 60000 65536"/>
                <a:gd name="T14" fmla="*/ 0 60000 65536"/>
                <a:gd name="T15" fmla="*/ 0 w 26"/>
                <a:gd name="T16" fmla="*/ 0 h 16"/>
                <a:gd name="T17" fmla="*/ 26 w 26"/>
                <a:gd name="T18" fmla="*/ 16 h 16"/>
              </a:gdLst>
              <a:ahLst/>
              <a:cxnLst>
                <a:cxn ang="T10">
                  <a:pos x="T0" y="T1"/>
                </a:cxn>
                <a:cxn ang="T11">
                  <a:pos x="T2" y="T3"/>
                </a:cxn>
                <a:cxn ang="T12">
                  <a:pos x="T4" y="T5"/>
                </a:cxn>
                <a:cxn ang="T13">
                  <a:pos x="T6" y="T7"/>
                </a:cxn>
                <a:cxn ang="T14">
                  <a:pos x="T8" y="T9"/>
                </a:cxn>
              </a:cxnLst>
              <a:rect l="T15" t="T16" r="T17" b="T18"/>
              <a:pathLst>
                <a:path w="26" h="16">
                  <a:moveTo>
                    <a:pt x="23" y="0"/>
                  </a:moveTo>
                  <a:lnTo>
                    <a:pt x="26" y="11"/>
                  </a:lnTo>
                  <a:lnTo>
                    <a:pt x="2" y="16"/>
                  </a:lnTo>
                  <a:lnTo>
                    <a:pt x="0" y="5"/>
                  </a:lnTo>
                  <a:lnTo>
                    <a:pt x="23" y="0"/>
                  </a:lnTo>
                  <a:close/>
                </a:path>
              </a:pathLst>
            </a:custGeom>
            <a:solidFill>
              <a:srgbClr val="FFFFFF"/>
            </a:solidFill>
            <a:ln w="9525">
              <a:solidFill>
                <a:schemeClr val="tx1"/>
              </a:solidFill>
              <a:round/>
              <a:headEnd/>
              <a:tailEnd/>
            </a:ln>
          </p:spPr>
          <p:txBody>
            <a:bodyPr/>
            <a:lstStyle/>
            <a:p>
              <a:endParaRPr lang="en-US"/>
            </a:p>
          </p:txBody>
        </p:sp>
        <p:sp>
          <p:nvSpPr>
            <p:cNvPr id="10340" name="Freeform 99"/>
            <p:cNvSpPr>
              <a:spLocks/>
            </p:cNvSpPr>
            <p:nvPr/>
          </p:nvSpPr>
          <p:spPr bwMode="auto">
            <a:xfrm>
              <a:off x="5905503" y="4157689"/>
              <a:ext cx="35277" cy="23813"/>
            </a:xfrm>
            <a:custGeom>
              <a:avLst/>
              <a:gdLst>
                <a:gd name="T0" fmla="*/ 2147483647 w 25"/>
                <a:gd name="T1" fmla="*/ 0 h 15"/>
                <a:gd name="T2" fmla="*/ 2147483647 w 25"/>
                <a:gd name="T3" fmla="*/ 2147483647 h 15"/>
                <a:gd name="T4" fmla="*/ 2147483647 w 25"/>
                <a:gd name="T5" fmla="*/ 2147483647 h 15"/>
                <a:gd name="T6" fmla="*/ 0 w 25"/>
                <a:gd name="T7" fmla="*/ 2147483647 h 15"/>
                <a:gd name="T8" fmla="*/ 2147483647 w 25"/>
                <a:gd name="T9" fmla="*/ 0 h 15"/>
                <a:gd name="T10" fmla="*/ 0 60000 65536"/>
                <a:gd name="T11" fmla="*/ 0 60000 65536"/>
                <a:gd name="T12" fmla="*/ 0 60000 65536"/>
                <a:gd name="T13" fmla="*/ 0 60000 65536"/>
                <a:gd name="T14" fmla="*/ 0 60000 65536"/>
                <a:gd name="T15" fmla="*/ 0 w 25"/>
                <a:gd name="T16" fmla="*/ 0 h 15"/>
                <a:gd name="T17" fmla="*/ 25 w 25"/>
                <a:gd name="T18" fmla="*/ 15 h 15"/>
              </a:gdLst>
              <a:ahLst/>
              <a:cxnLst>
                <a:cxn ang="T10">
                  <a:pos x="T0" y="T1"/>
                </a:cxn>
                <a:cxn ang="T11">
                  <a:pos x="T2" y="T3"/>
                </a:cxn>
                <a:cxn ang="T12">
                  <a:pos x="T4" y="T5"/>
                </a:cxn>
                <a:cxn ang="T13">
                  <a:pos x="T6" y="T7"/>
                </a:cxn>
                <a:cxn ang="T14">
                  <a:pos x="T8" y="T9"/>
                </a:cxn>
              </a:cxnLst>
              <a:rect l="T15" t="T16" r="T17" b="T18"/>
              <a:pathLst>
                <a:path w="25" h="15">
                  <a:moveTo>
                    <a:pt x="23" y="0"/>
                  </a:moveTo>
                  <a:lnTo>
                    <a:pt x="25" y="12"/>
                  </a:lnTo>
                  <a:lnTo>
                    <a:pt x="2" y="15"/>
                  </a:lnTo>
                  <a:lnTo>
                    <a:pt x="0" y="4"/>
                  </a:lnTo>
                  <a:lnTo>
                    <a:pt x="23" y="0"/>
                  </a:lnTo>
                  <a:close/>
                </a:path>
              </a:pathLst>
            </a:custGeom>
            <a:solidFill>
              <a:srgbClr val="FFFFFF"/>
            </a:solidFill>
            <a:ln w="9525">
              <a:solidFill>
                <a:schemeClr val="tx1"/>
              </a:solidFill>
              <a:round/>
              <a:headEnd/>
              <a:tailEnd/>
            </a:ln>
          </p:spPr>
          <p:txBody>
            <a:bodyPr/>
            <a:lstStyle/>
            <a:p>
              <a:endParaRPr lang="en-US"/>
            </a:p>
          </p:txBody>
        </p:sp>
        <p:sp>
          <p:nvSpPr>
            <p:cNvPr id="10341" name="Freeform 100"/>
            <p:cNvSpPr>
              <a:spLocks/>
            </p:cNvSpPr>
            <p:nvPr/>
          </p:nvSpPr>
          <p:spPr bwMode="auto">
            <a:xfrm>
              <a:off x="5970411" y="4144989"/>
              <a:ext cx="33867" cy="23813"/>
            </a:xfrm>
            <a:custGeom>
              <a:avLst/>
              <a:gdLst>
                <a:gd name="T0" fmla="*/ 2147483647 w 24"/>
                <a:gd name="T1" fmla="*/ 0 h 15"/>
                <a:gd name="T2" fmla="*/ 2147483647 w 24"/>
                <a:gd name="T3" fmla="*/ 2147483647 h 15"/>
                <a:gd name="T4" fmla="*/ 2147483647 w 24"/>
                <a:gd name="T5" fmla="*/ 2147483647 h 15"/>
                <a:gd name="T6" fmla="*/ 0 w 24"/>
                <a:gd name="T7" fmla="*/ 2147483647 h 15"/>
                <a:gd name="T8" fmla="*/ 2147483647 w 24"/>
                <a:gd name="T9" fmla="*/ 0 h 15"/>
                <a:gd name="T10" fmla="*/ 0 60000 65536"/>
                <a:gd name="T11" fmla="*/ 0 60000 65536"/>
                <a:gd name="T12" fmla="*/ 0 60000 65536"/>
                <a:gd name="T13" fmla="*/ 0 60000 65536"/>
                <a:gd name="T14" fmla="*/ 0 60000 65536"/>
                <a:gd name="T15" fmla="*/ 0 w 24"/>
                <a:gd name="T16" fmla="*/ 0 h 15"/>
                <a:gd name="T17" fmla="*/ 24 w 24"/>
                <a:gd name="T18" fmla="*/ 15 h 15"/>
              </a:gdLst>
              <a:ahLst/>
              <a:cxnLst>
                <a:cxn ang="T10">
                  <a:pos x="T0" y="T1"/>
                </a:cxn>
                <a:cxn ang="T11">
                  <a:pos x="T2" y="T3"/>
                </a:cxn>
                <a:cxn ang="T12">
                  <a:pos x="T4" y="T5"/>
                </a:cxn>
                <a:cxn ang="T13">
                  <a:pos x="T6" y="T7"/>
                </a:cxn>
                <a:cxn ang="T14">
                  <a:pos x="T8" y="T9"/>
                </a:cxn>
              </a:cxnLst>
              <a:rect l="T15" t="T16" r="T17" b="T18"/>
              <a:pathLst>
                <a:path w="24" h="15">
                  <a:moveTo>
                    <a:pt x="23" y="0"/>
                  </a:moveTo>
                  <a:lnTo>
                    <a:pt x="24" y="12"/>
                  </a:lnTo>
                  <a:lnTo>
                    <a:pt x="1" y="15"/>
                  </a:lnTo>
                  <a:lnTo>
                    <a:pt x="0" y="3"/>
                  </a:lnTo>
                  <a:lnTo>
                    <a:pt x="23" y="0"/>
                  </a:lnTo>
                  <a:close/>
                </a:path>
              </a:pathLst>
            </a:custGeom>
            <a:solidFill>
              <a:srgbClr val="FFFFFF"/>
            </a:solidFill>
            <a:ln w="9525">
              <a:solidFill>
                <a:schemeClr val="tx1"/>
              </a:solidFill>
              <a:round/>
              <a:headEnd/>
              <a:tailEnd/>
            </a:ln>
          </p:spPr>
          <p:txBody>
            <a:bodyPr/>
            <a:lstStyle/>
            <a:p>
              <a:endParaRPr lang="en-US"/>
            </a:p>
          </p:txBody>
        </p:sp>
        <p:sp>
          <p:nvSpPr>
            <p:cNvPr id="10342" name="Freeform 101"/>
            <p:cNvSpPr>
              <a:spLocks/>
            </p:cNvSpPr>
            <p:nvPr/>
          </p:nvSpPr>
          <p:spPr bwMode="auto">
            <a:xfrm>
              <a:off x="6033914" y="4132284"/>
              <a:ext cx="36689" cy="25400"/>
            </a:xfrm>
            <a:custGeom>
              <a:avLst/>
              <a:gdLst>
                <a:gd name="T0" fmla="*/ 2147483647 w 26"/>
                <a:gd name="T1" fmla="*/ 0 h 16"/>
                <a:gd name="T2" fmla="*/ 2147483647 w 26"/>
                <a:gd name="T3" fmla="*/ 2147483647 h 16"/>
                <a:gd name="T4" fmla="*/ 2147483647 w 26"/>
                <a:gd name="T5" fmla="*/ 2147483647 h 16"/>
                <a:gd name="T6" fmla="*/ 0 w 26"/>
                <a:gd name="T7" fmla="*/ 2147483647 h 16"/>
                <a:gd name="T8" fmla="*/ 2147483647 w 26"/>
                <a:gd name="T9" fmla="*/ 0 h 16"/>
                <a:gd name="T10" fmla="*/ 0 60000 65536"/>
                <a:gd name="T11" fmla="*/ 0 60000 65536"/>
                <a:gd name="T12" fmla="*/ 0 60000 65536"/>
                <a:gd name="T13" fmla="*/ 0 60000 65536"/>
                <a:gd name="T14" fmla="*/ 0 60000 65536"/>
                <a:gd name="T15" fmla="*/ 0 w 26"/>
                <a:gd name="T16" fmla="*/ 0 h 16"/>
                <a:gd name="T17" fmla="*/ 26 w 26"/>
                <a:gd name="T18" fmla="*/ 16 h 16"/>
              </a:gdLst>
              <a:ahLst/>
              <a:cxnLst>
                <a:cxn ang="T10">
                  <a:pos x="T0" y="T1"/>
                </a:cxn>
                <a:cxn ang="T11">
                  <a:pos x="T2" y="T3"/>
                </a:cxn>
                <a:cxn ang="T12">
                  <a:pos x="T4" y="T5"/>
                </a:cxn>
                <a:cxn ang="T13">
                  <a:pos x="T6" y="T7"/>
                </a:cxn>
                <a:cxn ang="T14">
                  <a:pos x="T8" y="T9"/>
                </a:cxn>
              </a:cxnLst>
              <a:rect l="T15" t="T16" r="T17" b="T18"/>
              <a:pathLst>
                <a:path w="26" h="16">
                  <a:moveTo>
                    <a:pt x="23" y="0"/>
                  </a:moveTo>
                  <a:lnTo>
                    <a:pt x="26" y="11"/>
                  </a:lnTo>
                  <a:lnTo>
                    <a:pt x="2" y="16"/>
                  </a:lnTo>
                  <a:lnTo>
                    <a:pt x="0" y="5"/>
                  </a:lnTo>
                  <a:lnTo>
                    <a:pt x="23" y="0"/>
                  </a:lnTo>
                  <a:close/>
                </a:path>
              </a:pathLst>
            </a:custGeom>
            <a:solidFill>
              <a:srgbClr val="FFFFFF"/>
            </a:solidFill>
            <a:ln w="9525">
              <a:solidFill>
                <a:schemeClr val="tx1"/>
              </a:solidFill>
              <a:round/>
              <a:headEnd/>
              <a:tailEnd/>
            </a:ln>
          </p:spPr>
          <p:txBody>
            <a:bodyPr/>
            <a:lstStyle/>
            <a:p>
              <a:endParaRPr lang="en-US"/>
            </a:p>
          </p:txBody>
        </p:sp>
        <p:sp>
          <p:nvSpPr>
            <p:cNvPr id="10343" name="Freeform 102"/>
            <p:cNvSpPr>
              <a:spLocks/>
            </p:cNvSpPr>
            <p:nvPr/>
          </p:nvSpPr>
          <p:spPr bwMode="auto">
            <a:xfrm>
              <a:off x="6101644" y="4127522"/>
              <a:ext cx="1412" cy="17462"/>
            </a:xfrm>
            <a:custGeom>
              <a:avLst/>
              <a:gdLst>
                <a:gd name="T0" fmla="*/ 0 w 1"/>
                <a:gd name="T1" fmla="*/ 2147483647 h 11"/>
                <a:gd name="T2" fmla="*/ 0 w 1"/>
                <a:gd name="T3" fmla="*/ 0 h 11"/>
                <a:gd name="T4" fmla="*/ 2147483647 w 1"/>
                <a:gd name="T5" fmla="*/ 2147483647 h 11"/>
                <a:gd name="T6" fmla="*/ 0 w 1"/>
                <a:gd name="T7" fmla="*/ 2147483647 h 11"/>
                <a:gd name="T8" fmla="*/ 0 60000 65536"/>
                <a:gd name="T9" fmla="*/ 0 60000 65536"/>
                <a:gd name="T10" fmla="*/ 0 60000 65536"/>
                <a:gd name="T11" fmla="*/ 0 60000 65536"/>
                <a:gd name="T12" fmla="*/ 0 w 1"/>
                <a:gd name="T13" fmla="*/ 0 h 11"/>
                <a:gd name="T14" fmla="*/ 1 w 1"/>
                <a:gd name="T15" fmla="*/ 11 h 11"/>
              </a:gdLst>
              <a:ahLst/>
              <a:cxnLst>
                <a:cxn ang="T8">
                  <a:pos x="T0" y="T1"/>
                </a:cxn>
                <a:cxn ang="T9">
                  <a:pos x="T2" y="T3"/>
                </a:cxn>
                <a:cxn ang="T10">
                  <a:pos x="T4" y="T5"/>
                </a:cxn>
                <a:cxn ang="T11">
                  <a:pos x="T6" y="T7"/>
                </a:cxn>
              </a:cxnLst>
              <a:rect l="T12" t="T13" r="T14" b="T15"/>
              <a:pathLst>
                <a:path w="1" h="11">
                  <a:moveTo>
                    <a:pt x="0" y="6"/>
                  </a:moveTo>
                  <a:lnTo>
                    <a:pt x="0" y="0"/>
                  </a:lnTo>
                  <a:lnTo>
                    <a:pt x="1" y="11"/>
                  </a:lnTo>
                  <a:lnTo>
                    <a:pt x="0" y="6"/>
                  </a:lnTo>
                  <a:close/>
                </a:path>
              </a:pathLst>
            </a:custGeom>
            <a:solidFill>
              <a:srgbClr val="FFFFFF"/>
            </a:solidFill>
            <a:ln w="9525">
              <a:solidFill>
                <a:schemeClr val="tx1"/>
              </a:solidFill>
              <a:round/>
              <a:headEnd/>
              <a:tailEnd/>
            </a:ln>
          </p:spPr>
          <p:txBody>
            <a:bodyPr/>
            <a:lstStyle/>
            <a:p>
              <a:endParaRPr lang="en-US"/>
            </a:p>
          </p:txBody>
        </p:sp>
        <p:sp>
          <p:nvSpPr>
            <p:cNvPr id="10344" name="Freeform 103"/>
            <p:cNvSpPr>
              <a:spLocks/>
            </p:cNvSpPr>
            <p:nvPr/>
          </p:nvSpPr>
          <p:spPr bwMode="auto">
            <a:xfrm>
              <a:off x="5446890" y="2628922"/>
              <a:ext cx="1351844" cy="1255712"/>
            </a:xfrm>
            <a:custGeom>
              <a:avLst/>
              <a:gdLst>
                <a:gd name="T0" fmla="*/ 2147483647 w 958"/>
                <a:gd name="T1" fmla="*/ 2147483647 h 791"/>
                <a:gd name="T2" fmla="*/ 2147483647 w 958"/>
                <a:gd name="T3" fmla="*/ 2147483647 h 791"/>
                <a:gd name="T4" fmla="*/ 2147483647 w 958"/>
                <a:gd name="T5" fmla="*/ 2147483647 h 791"/>
                <a:gd name="T6" fmla="*/ 2147483647 w 958"/>
                <a:gd name="T7" fmla="*/ 2147483647 h 791"/>
                <a:gd name="T8" fmla="*/ 2147483647 w 958"/>
                <a:gd name="T9" fmla="*/ 2147483647 h 791"/>
                <a:gd name="T10" fmla="*/ 2147483647 w 958"/>
                <a:gd name="T11" fmla="*/ 2147483647 h 791"/>
                <a:gd name="T12" fmla="*/ 2147483647 w 958"/>
                <a:gd name="T13" fmla="*/ 2147483647 h 791"/>
                <a:gd name="T14" fmla="*/ 2147483647 w 958"/>
                <a:gd name="T15" fmla="*/ 2147483647 h 791"/>
                <a:gd name="T16" fmla="*/ 2147483647 w 958"/>
                <a:gd name="T17" fmla="*/ 2147483647 h 791"/>
                <a:gd name="T18" fmla="*/ 2147483647 w 958"/>
                <a:gd name="T19" fmla="*/ 2147483647 h 791"/>
                <a:gd name="T20" fmla="*/ 2147483647 w 958"/>
                <a:gd name="T21" fmla="*/ 2147483647 h 791"/>
                <a:gd name="T22" fmla="*/ 2147483647 w 958"/>
                <a:gd name="T23" fmla="*/ 2147483647 h 791"/>
                <a:gd name="T24" fmla="*/ 2147483647 w 958"/>
                <a:gd name="T25" fmla="*/ 2147483647 h 791"/>
                <a:gd name="T26" fmla="*/ 2147483647 w 958"/>
                <a:gd name="T27" fmla="*/ 2147483647 h 791"/>
                <a:gd name="T28" fmla="*/ 2147483647 w 958"/>
                <a:gd name="T29" fmla="*/ 2147483647 h 791"/>
                <a:gd name="T30" fmla="*/ 2147483647 w 958"/>
                <a:gd name="T31" fmla="*/ 2147483647 h 791"/>
                <a:gd name="T32" fmla="*/ 2147483647 w 958"/>
                <a:gd name="T33" fmla="*/ 2147483647 h 791"/>
                <a:gd name="T34" fmla="*/ 2147483647 w 958"/>
                <a:gd name="T35" fmla="*/ 2147483647 h 791"/>
                <a:gd name="T36" fmla="*/ 2147483647 w 958"/>
                <a:gd name="T37" fmla="*/ 2147483647 h 791"/>
                <a:gd name="T38" fmla="*/ 2147483647 w 958"/>
                <a:gd name="T39" fmla="*/ 2147483647 h 791"/>
                <a:gd name="T40" fmla="*/ 2147483647 w 958"/>
                <a:gd name="T41" fmla="*/ 2147483647 h 791"/>
                <a:gd name="T42" fmla="*/ 2147483647 w 958"/>
                <a:gd name="T43" fmla="*/ 2147483647 h 791"/>
                <a:gd name="T44" fmla="*/ 2147483647 w 958"/>
                <a:gd name="T45" fmla="*/ 2147483647 h 791"/>
                <a:gd name="T46" fmla="*/ 2147483647 w 958"/>
                <a:gd name="T47" fmla="*/ 2147483647 h 791"/>
                <a:gd name="T48" fmla="*/ 2147483647 w 958"/>
                <a:gd name="T49" fmla="*/ 2147483647 h 791"/>
                <a:gd name="T50" fmla="*/ 2147483647 w 958"/>
                <a:gd name="T51" fmla="*/ 2147483647 h 791"/>
                <a:gd name="T52" fmla="*/ 2147483647 w 958"/>
                <a:gd name="T53" fmla="*/ 2147483647 h 791"/>
                <a:gd name="T54" fmla="*/ 2147483647 w 958"/>
                <a:gd name="T55" fmla="*/ 2147483647 h 791"/>
                <a:gd name="T56" fmla="*/ 2147483647 w 958"/>
                <a:gd name="T57" fmla="*/ 2147483647 h 791"/>
                <a:gd name="T58" fmla="*/ 2147483647 w 958"/>
                <a:gd name="T59" fmla="*/ 2147483647 h 791"/>
                <a:gd name="T60" fmla="*/ 2147483647 w 958"/>
                <a:gd name="T61" fmla="*/ 2147483647 h 791"/>
                <a:gd name="T62" fmla="*/ 2147483647 w 958"/>
                <a:gd name="T63" fmla="*/ 2147483647 h 791"/>
                <a:gd name="T64" fmla="*/ 2147483647 w 958"/>
                <a:gd name="T65" fmla="*/ 2147483647 h 79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58"/>
                <a:gd name="T100" fmla="*/ 0 h 791"/>
                <a:gd name="T101" fmla="*/ 958 w 958"/>
                <a:gd name="T102" fmla="*/ 791 h 79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58" h="791">
                  <a:moveTo>
                    <a:pt x="958" y="0"/>
                  </a:moveTo>
                  <a:lnTo>
                    <a:pt x="914" y="1"/>
                  </a:lnTo>
                  <a:lnTo>
                    <a:pt x="870" y="5"/>
                  </a:lnTo>
                  <a:lnTo>
                    <a:pt x="828" y="9"/>
                  </a:lnTo>
                  <a:lnTo>
                    <a:pt x="786" y="16"/>
                  </a:lnTo>
                  <a:lnTo>
                    <a:pt x="744" y="24"/>
                  </a:lnTo>
                  <a:lnTo>
                    <a:pt x="703" y="34"/>
                  </a:lnTo>
                  <a:lnTo>
                    <a:pt x="662" y="47"/>
                  </a:lnTo>
                  <a:lnTo>
                    <a:pt x="623" y="60"/>
                  </a:lnTo>
                  <a:lnTo>
                    <a:pt x="584" y="75"/>
                  </a:lnTo>
                  <a:lnTo>
                    <a:pt x="545" y="92"/>
                  </a:lnTo>
                  <a:lnTo>
                    <a:pt x="508" y="110"/>
                  </a:lnTo>
                  <a:lnTo>
                    <a:pt x="472" y="132"/>
                  </a:lnTo>
                  <a:lnTo>
                    <a:pt x="436" y="153"/>
                  </a:lnTo>
                  <a:lnTo>
                    <a:pt x="400" y="175"/>
                  </a:lnTo>
                  <a:lnTo>
                    <a:pt x="368" y="200"/>
                  </a:lnTo>
                  <a:lnTo>
                    <a:pt x="335" y="226"/>
                  </a:lnTo>
                  <a:lnTo>
                    <a:pt x="302" y="252"/>
                  </a:lnTo>
                  <a:lnTo>
                    <a:pt x="273" y="281"/>
                  </a:lnTo>
                  <a:lnTo>
                    <a:pt x="244" y="311"/>
                  </a:lnTo>
                  <a:lnTo>
                    <a:pt x="216" y="342"/>
                  </a:lnTo>
                  <a:lnTo>
                    <a:pt x="190" y="372"/>
                  </a:lnTo>
                  <a:lnTo>
                    <a:pt x="164" y="407"/>
                  </a:lnTo>
                  <a:lnTo>
                    <a:pt x="141" y="441"/>
                  </a:lnTo>
                  <a:lnTo>
                    <a:pt x="118" y="475"/>
                  </a:lnTo>
                  <a:lnTo>
                    <a:pt x="97" y="511"/>
                  </a:lnTo>
                  <a:lnTo>
                    <a:pt x="79" y="548"/>
                  </a:lnTo>
                  <a:lnTo>
                    <a:pt x="62" y="586"/>
                  </a:lnTo>
                  <a:lnTo>
                    <a:pt x="45" y="625"/>
                  </a:lnTo>
                  <a:lnTo>
                    <a:pt x="31" y="665"/>
                  </a:lnTo>
                  <a:lnTo>
                    <a:pt x="19" y="706"/>
                  </a:lnTo>
                  <a:lnTo>
                    <a:pt x="8" y="747"/>
                  </a:lnTo>
                  <a:lnTo>
                    <a:pt x="0" y="789"/>
                  </a:lnTo>
                  <a:lnTo>
                    <a:pt x="11" y="791"/>
                  </a:lnTo>
                  <a:lnTo>
                    <a:pt x="19" y="748"/>
                  </a:lnTo>
                  <a:lnTo>
                    <a:pt x="31" y="708"/>
                  </a:lnTo>
                  <a:lnTo>
                    <a:pt x="42" y="669"/>
                  </a:lnTo>
                  <a:lnTo>
                    <a:pt x="57" y="630"/>
                  </a:lnTo>
                  <a:lnTo>
                    <a:pt x="71" y="591"/>
                  </a:lnTo>
                  <a:lnTo>
                    <a:pt x="89" y="553"/>
                  </a:lnTo>
                  <a:lnTo>
                    <a:pt x="109" y="517"/>
                  </a:lnTo>
                  <a:lnTo>
                    <a:pt x="128" y="481"/>
                  </a:lnTo>
                  <a:lnTo>
                    <a:pt x="151" y="447"/>
                  </a:lnTo>
                  <a:lnTo>
                    <a:pt x="174" y="413"/>
                  </a:lnTo>
                  <a:lnTo>
                    <a:pt x="198" y="381"/>
                  </a:lnTo>
                  <a:lnTo>
                    <a:pt x="224" y="348"/>
                  </a:lnTo>
                  <a:lnTo>
                    <a:pt x="252" y="319"/>
                  </a:lnTo>
                  <a:lnTo>
                    <a:pt x="281" y="289"/>
                  </a:lnTo>
                  <a:lnTo>
                    <a:pt x="311" y="262"/>
                  </a:lnTo>
                  <a:lnTo>
                    <a:pt x="341" y="234"/>
                  </a:lnTo>
                  <a:lnTo>
                    <a:pt x="374" y="210"/>
                  </a:lnTo>
                  <a:lnTo>
                    <a:pt x="407" y="185"/>
                  </a:lnTo>
                  <a:lnTo>
                    <a:pt x="441" y="162"/>
                  </a:lnTo>
                  <a:lnTo>
                    <a:pt x="477" y="141"/>
                  </a:lnTo>
                  <a:lnTo>
                    <a:pt x="512" y="122"/>
                  </a:lnTo>
                  <a:lnTo>
                    <a:pt x="550" y="102"/>
                  </a:lnTo>
                  <a:lnTo>
                    <a:pt x="587" y="86"/>
                  </a:lnTo>
                  <a:lnTo>
                    <a:pt x="626" y="71"/>
                  </a:lnTo>
                  <a:lnTo>
                    <a:pt x="665" y="57"/>
                  </a:lnTo>
                  <a:lnTo>
                    <a:pt x="706" y="45"/>
                  </a:lnTo>
                  <a:lnTo>
                    <a:pt x="747" y="35"/>
                  </a:lnTo>
                  <a:lnTo>
                    <a:pt x="787" y="27"/>
                  </a:lnTo>
                  <a:lnTo>
                    <a:pt x="830" y="21"/>
                  </a:lnTo>
                  <a:lnTo>
                    <a:pt x="872" y="16"/>
                  </a:lnTo>
                  <a:lnTo>
                    <a:pt x="914" y="13"/>
                  </a:lnTo>
                  <a:lnTo>
                    <a:pt x="958" y="11"/>
                  </a:lnTo>
                  <a:lnTo>
                    <a:pt x="958" y="0"/>
                  </a:lnTo>
                  <a:close/>
                </a:path>
              </a:pathLst>
            </a:custGeom>
            <a:solidFill>
              <a:srgbClr val="FFFFFF"/>
            </a:solidFill>
            <a:ln w="9525">
              <a:noFill/>
              <a:round/>
              <a:headEnd/>
              <a:tailEnd/>
            </a:ln>
          </p:spPr>
          <p:txBody>
            <a:bodyPr/>
            <a:lstStyle/>
            <a:p>
              <a:endParaRPr lang="en-US"/>
            </a:p>
          </p:txBody>
        </p:sp>
        <p:sp>
          <p:nvSpPr>
            <p:cNvPr id="10345" name="Freeform 104"/>
            <p:cNvSpPr>
              <a:spLocks/>
            </p:cNvSpPr>
            <p:nvPr/>
          </p:nvSpPr>
          <p:spPr bwMode="auto">
            <a:xfrm>
              <a:off x="6798736" y="2628922"/>
              <a:ext cx="1148644" cy="696912"/>
            </a:xfrm>
            <a:custGeom>
              <a:avLst/>
              <a:gdLst>
                <a:gd name="T0" fmla="*/ 2147483647 w 814"/>
                <a:gd name="T1" fmla="*/ 2147483647 h 439"/>
                <a:gd name="T2" fmla="*/ 2147483647 w 814"/>
                <a:gd name="T3" fmla="*/ 2147483647 h 439"/>
                <a:gd name="T4" fmla="*/ 2147483647 w 814"/>
                <a:gd name="T5" fmla="*/ 2147483647 h 439"/>
                <a:gd name="T6" fmla="*/ 2147483647 w 814"/>
                <a:gd name="T7" fmla="*/ 2147483647 h 439"/>
                <a:gd name="T8" fmla="*/ 2147483647 w 814"/>
                <a:gd name="T9" fmla="*/ 2147483647 h 439"/>
                <a:gd name="T10" fmla="*/ 2147483647 w 814"/>
                <a:gd name="T11" fmla="*/ 2147483647 h 439"/>
                <a:gd name="T12" fmla="*/ 2147483647 w 814"/>
                <a:gd name="T13" fmla="*/ 2147483647 h 439"/>
                <a:gd name="T14" fmla="*/ 2147483647 w 814"/>
                <a:gd name="T15" fmla="*/ 2147483647 h 439"/>
                <a:gd name="T16" fmla="*/ 2147483647 w 814"/>
                <a:gd name="T17" fmla="*/ 2147483647 h 439"/>
                <a:gd name="T18" fmla="*/ 2147483647 w 814"/>
                <a:gd name="T19" fmla="*/ 2147483647 h 439"/>
                <a:gd name="T20" fmla="*/ 2147483647 w 814"/>
                <a:gd name="T21" fmla="*/ 2147483647 h 439"/>
                <a:gd name="T22" fmla="*/ 2147483647 w 814"/>
                <a:gd name="T23" fmla="*/ 2147483647 h 439"/>
                <a:gd name="T24" fmla="*/ 2147483647 w 814"/>
                <a:gd name="T25" fmla="*/ 2147483647 h 439"/>
                <a:gd name="T26" fmla="*/ 2147483647 w 814"/>
                <a:gd name="T27" fmla="*/ 2147483647 h 439"/>
                <a:gd name="T28" fmla="*/ 2147483647 w 814"/>
                <a:gd name="T29" fmla="*/ 2147483647 h 439"/>
                <a:gd name="T30" fmla="*/ 2147483647 w 814"/>
                <a:gd name="T31" fmla="*/ 0 h 439"/>
                <a:gd name="T32" fmla="*/ 0 w 814"/>
                <a:gd name="T33" fmla="*/ 2147483647 h 439"/>
                <a:gd name="T34" fmla="*/ 2147483647 w 814"/>
                <a:gd name="T35" fmla="*/ 2147483647 h 439"/>
                <a:gd name="T36" fmla="*/ 2147483647 w 814"/>
                <a:gd name="T37" fmla="*/ 2147483647 h 439"/>
                <a:gd name="T38" fmla="*/ 2147483647 w 814"/>
                <a:gd name="T39" fmla="*/ 2147483647 h 439"/>
                <a:gd name="T40" fmla="*/ 2147483647 w 814"/>
                <a:gd name="T41" fmla="*/ 2147483647 h 439"/>
                <a:gd name="T42" fmla="*/ 2147483647 w 814"/>
                <a:gd name="T43" fmla="*/ 2147483647 h 439"/>
                <a:gd name="T44" fmla="*/ 2147483647 w 814"/>
                <a:gd name="T45" fmla="*/ 2147483647 h 439"/>
                <a:gd name="T46" fmla="*/ 2147483647 w 814"/>
                <a:gd name="T47" fmla="*/ 2147483647 h 439"/>
                <a:gd name="T48" fmla="*/ 2147483647 w 814"/>
                <a:gd name="T49" fmla="*/ 2147483647 h 439"/>
                <a:gd name="T50" fmla="*/ 2147483647 w 814"/>
                <a:gd name="T51" fmla="*/ 2147483647 h 439"/>
                <a:gd name="T52" fmla="*/ 2147483647 w 814"/>
                <a:gd name="T53" fmla="*/ 2147483647 h 439"/>
                <a:gd name="T54" fmla="*/ 2147483647 w 814"/>
                <a:gd name="T55" fmla="*/ 2147483647 h 439"/>
                <a:gd name="T56" fmla="*/ 2147483647 w 814"/>
                <a:gd name="T57" fmla="*/ 2147483647 h 439"/>
                <a:gd name="T58" fmla="*/ 2147483647 w 814"/>
                <a:gd name="T59" fmla="*/ 2147483647 h 439"/>
                <a:gd name="T60" fmla="*/ 2147483647 w 814"/>
                <a:gd name="T61" fmla="*/ 2147483647 h 439"/>
                <a:gd name="T62" fmla="*/ 2147483647 w 814"/>
                <a:gd name="T63" fmla="*/ 2147483647 h 439"/>
                <a:gd name="T64" fmla="*/ 2147483647 w 814"/>
                <a:gd name="T65" fmla="*/ 2147483647 h 43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14"/>
                <a:gd name="T100" fmla="*/ 0 h 439"/>
                <a:gd name="T101" fmla="*/ 814 w 814"/>
                <a:gd name="T102" fmla="*/ 439 h 43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14" h="439">
                  <a:moveTo>
                    <a:pt x="814" y="433"/>
                  </a:moveTo>
                  <a:lnTo>
                    <a:pt x="796" y="408"/>
                  </a:lnTo>
                  <a:lnTo>
                    <a:pt x="780" y="385"/>
                  </a:lnTo>
                  <a:lnTo>
                    <a:pt x="760" y="363"/>
                  </a:lnTo>
                  <a:lnTo>
                    <a:pt x="743" y="340"/>
                  </a:lnTo>
                  <a:lnTo>
                    <a:pt x="723" y="317"/>
                  </a:lnTo>
                  <a:lnTo>
                    <a:pt x="702" y="296"/>
                  </a:lnTo>
                  <a:lnTo>
                    <a:pt x="681" y="276"/>
                  </a:lnTo>
                  <a:lnTo>
                    <a:pt x="660" y="255"/>
                  </a:lnTo>
                  <a:lnTo>
                    <a:pt x="638" y="236"/>
                  </a:lnTo>
                  <a:lnTo>
                    <a:pt x="616" y="218"/>
                  </a:lnTo>
                  <a:lnTo>
                    <a:pt x="591" y="200"/>
                  </a:lnTo>
                  <a:lnTo>
                    <a:pt x="568" y="182"/>
                  </a:lnTo>
                  <a:lnTo>
                    <a:pt x="544" y="166"/>
                  </a:lnTo>
                  <a:lnTo>
                    <a:pt x="520" y="149"/>
                  </a:lnTo>
                  <a:lnTo>
                    <a:pt x="494" y="133"/>
                  </a:lnTo>
                  <a:lnTo>
                    <a:pt x="468" y="118"/>
                  </a:lnTo>
                  <a:lnTo>
                    <a:pt x="441" y="105"/>
                  </a:lnTo>
                  <a:lnTo>
                    <a:pt x="415" y="92"/>
                  </a:lnTo>
                  <a:lnTo>
                    <a:pt x="388" y="79"/>
                  </a:lnTo>
                  <a:lnTo>
                    <a:pt x="360" y="68"/>
                  </a:lnTo>
                  <a:lnTo>
                    <a:pt x="332" y="58"/>
                  </a:lnTo>
                  <a:lnTo>
                    <a:pt x="303" y="48"/>
                  </a:lnTo>
                  <a:lnTo>
                    <a:pt x="274" y="39"/>
                  </a:lnTo>
                  <a:lnTo>
                    <a:pt x="246" y="31"/>
                  </a:lnTo>
                  <a:lnTo>
                    <a:pt x="215" y="24"/>
                  </a:lnTo>
                  <a:lnTo>
                    <a:pt x="186" y="18"/>
                  </a:lnTo>
                  <a:lnTo>
                    <a:pt x="155" y="13"/>
                  </a:lnTo>
                  <a:lnTo>
                    <a:pt x="126" y="8"/>
                  </a:lnTo>
                  <a:lnTo>
                    <a:pt x="95" y="5"/>
                  </a:lnTo>
                  <a:lnTo>
                    <a:pt x="64" y="1"/>
                  </a:lnTo>
                  <a:lnTo>
                    <a:pt x="31" y="0"/>
                  </a:lnTo>
                  <a:lnTo>
                    <a:pt x="0" y="0"/>
                  </a:lnTo>
                  <a:lnTo>
                    <a:pt x="0" y="11"/>
                  </a:lnTo>
                  <a:lnTo>
                    <a:pt x="31" y="13"/>
                  </a:lnTo>
                  <a:lnTo>
                    <a:pt x="62" y="14"/>
                  </a:lnTo>
                  <a:lnTo>
                    <a:pt x="93" y="16"/>
                  </a:lnTo>
                  <a:lnTo>
                    <a:pt x="124" y="19"/>
                  </a:lnTo>
                  <a:lnTo>
                    <a:pt x="153" y="24"/>
                  </a:lnTo>
                  <a:lnTo>
                    <a:pt x="184" y="29"/>
                  </a:lnTo>
                  <a:lnTo>
                    <a:pt x="214" y="35"/>
                  </a:lnTo>
                  <a:lnTo>
                    <a:pt x="243" y="42"/>
                  </a:lnTo>
                  <a:lnTo>
                    <a:pt x="271" y="50"/>
                  </a:lnTo>
                  <a:lnTo>
                    <a:pt x="300" y="60"/>
                  </a:lnTo>
                  <a:lnTo>
                    <a:pt x="328" y="68"/>
                  </a:lnTo>
                  <a:lnTo>
                    <a:pt x="355" y="79"/>
                  </a:lnTo>
                  <a:lnTo>
                    <a:pt x="383" y="91"/>
                  </a:lnTo>
                  <a:lnTo>
                    <a:pt x="411" y="102"/>
                  </a:lnTo>
                  <a:lnTo>
                    <a:pt x="437" y="115"/>
                  </a:lnTo>
                  <a:lnTo>
                    <a:pt x="463" y="130"/>
                  </a:lnTo>
                  <a:lnTo>
                    <a:pt x="487" y="143"/>
                  </a:lnTo>
                  <a:lnTo>
                    <a:pt x="513" y="159"/>
                  </a:lnTo>
                  <a:lnTo>
                    <a:pt x="538" y="174"/>
                  </a:lnTo>
                  <a:lnTo>
                    <a:pt x="562" y="192"/>
                  </a:lnTo>
                  <a:lnTo>
                    <a:pt x="585" y="208"/>
                  </a:lnTo>
                  <a:lnTo>
                    <a:pt x="607" y="226"/>
                  </a:lnTo>
                  <a:lnTo>
                    <a:pt x="630" y="245"/>
                  </a:lnTo>
                  <a:lnTo>
                    <a:pt x="651" y="265"/>
                  </a:lnTo>
                  <a:lnTo>
                    <a:pt x="673" y="285"/>
                  </a:lnTo>
                  <a:lnTo>
                    <a:pt x="694" y="304"/>
                  </a:lnTo>
                  <a:lnTo>
                    <a:pt x="713" y="325"/>
                  </a:lnTo>
                  <a:lnTo>
                    <a:pt x="733" y="348"/>
                  </a:lnTo>
                  <a:lnTo>
                    <a:pt x="752" y="369"/>
                  </a:lnTo>
                  <a:lnTo>
                    <a:pt x="770" y="392"/>
                  </a:lnTo>
                  <a:lnTo>
                    <a:pt x="788" y="416"/>
                  </a:lnTo>
                  <a:lnTo>
                    <a:pt x="804" y="439"/>
                  </a:lnTo>
                  <a:lnTo>
                    <a:pt x="814" y="433"/>
                  </a:lnTo>
                  <a:close/>
                </a:path>
              </a:pathLst>
            </a:custGeom>
            <a:solidFill>
              <a:srgbClr val="FFFFFF"/>
            </a:solidFill>
            <a:ln w="9525">
              <a:noFill/>
              <a:round/>
              <a:headEnd/>
              <a:tailEnd/>
            </a:ln>
          </p:spPr>
          <p:txBody>
            <a:bodyPr/>
            <a:lstStyle/>
            <a:p>
              <a:endParaRPr lang="en-US"/>
            </a:p>
          </p:txBody>
        </p:sp>
        <p:sp>
          <p:nvSpPr>
            <p:cNvPr id="10346" name="Freeform 105"/>
            <p:cNvSpPr>
              <a:spLocks/>
            </p:cNvSpPr>
            <p:nvPr/>
          </p:nvSpPr>
          <p:spPr bwMode="auto">
            <a:xfrm>
              <a:off x="5648678" y="3786209"/>
              <a:ext cx="534811" cy="592138"/>
            </a:xfrm>
            <a:custGeom>
              <a:avLst/>
              <a:gdLst>
                <a:gd name="T0" fmla="*/ 2147483647 w 379"/>
                <a:gd name="T1" fmla="*/ 2147483647 h 373"/>
                <a:gd name="T2" fmla="*/ 2147483647 w 379"/>
                <a:gd name="T3" fmla="*/ 2147483647 h 373"/>
                <a:gd name="T4" fmla="*/ 2147483647 w 379"/>
                <a:gd name="T5" fmla="*/ 2147483647 h 373"/>
                <a:gd name="T6" fmla="*/ 2147483647 w 379"/>
                <a:gd name="T7" fmla="*/ 2147483647 h 373"/>
                <a:gd name="T8" fmla="*/ 2147483647 w 379"/>
                <a:gd name="T9" fmla="*/ 2147483647 h 373"/>
                <a:gd name="T10" fmla="*/ 2147483647 w 379"/>
                <a:gd name="T11" fmla="*/ 2147483647 h 373"/>
                <a:gd name="T12" fmla="*/ 2147483647 w 379"/>
                <a:gd name="T13" fmla="*/ 2147483647 h 373"/>
                <a:gd name="T14" fmla="*/ 2147483647 w 379"/>
                <a:gd name="T15" fmla="*/ 2147483647 h 373"/>
                <a:gd name="T16" fmla="*/ 2147483647 w 379"/>
                <a:gd name="T17" fmla="*/ 2147483647 h 373"/>
                <a:gd name="T18" fmla="*/ 2147483647 w 379"/>
                <a:gd name="T19" fmla="*/ 2147483647 h 373"/>
                <a:gd name="T20" fmla="*/ 2147483647 w 379"/>
                <a:gd name="T21" fmla="*/ 2147483647 h 373"/>
                <a:gd name="T22" fmla="*/ 2147483647 w 379"/>
                <a:gd name="T23" fmla="*/ 2147483647 h 373"/>
                <a:gd name="T24" fmla="*/ 2147483647 w 379"/>
                <a:gd name="T25" fmla="*/ 2147483647 h 373"/>
                <a:gd name="T26" fmla="*/ 2147483647 w 379"/>
                <a:gd name="T27" fmla="*/ 2147483647 h 373"/>
                <a:gd name="T28" fmla="*/ 2147483647 w 379"/>
                <a:gd name="T29" fmla="*/ 2147483647 h 373"/>
                <a:gd name="T30" fmla="*/ 2147483647 w 379"/>
                <a:gd name="T31" fmla="*/ 2147483647 h 373"/>
                <a:gd name="T32" fmla="*/ 2147483647 w 379"/>
                <a:gd name="T33" fmla="*/ 2147483647 h 373"/>
                <a:gd name="T34" fmla="*/ 2147483647 w 379"/>
                <a:gd name="T35" fmla="*/ 2147483647 h 373"/>
                <a:gd name="T36" fmla="*/ 2147483647 w 379"/>
                <a:gd name="T37" fmla="*/ 2147483647 h 373"/>
                <a:gd name="T38" fmla="*/ 2147483647 w 379"/>
                <a:gd name="T39" fmla="*/ 2147483647 h 373"/>
                <a:gd name="T40" fmla="*/ 2147483647 w 379"/>
                <a:gd name="T41" fmla="*/ 2147483647 h 373"/>
                <a:gd name="T42" fmla="*/ 2147483647 w 379"/>
                <a:gd name="T43" fmla="*/ 2147483647 h 373"/>
                <a:gd name="T44" fmla="*/ 2147483647 w 379"/>
                <a:gd name="T45" fmla="*/ 2147483647 h 373"/>
                <a:gd name="T46" fmla="*/ 2147483647 w 379"/>
                <a:gd name="T47" fmla="*/ 2147483647 h 373"/>
                <a:gd name="T48" fmla="*/ 2147483647 w 379"/>
                <a:gd name="T49" fmla="*/ 0 h 373"/>
                <a:gd name="T50" fmla="*/ 2147483647 w 379"/>
                <a:gd name="T51" fmla="*/ 0 h 373"/>
                <a:gd name="T52" fmla="*/ 0 w 379"/>
                <a:gd name="T53" fmla="*/ 2147483647 h 373"/>
                <a:gd name="T54" fmla="*/ 2147483647 w 379"/>
                <a:gd name="T55" fmla="*/ 2147483647 h 373"/>
                <a:gd name="T56" fmla="*/ 2147483647 w 379"/>
                <a:gd name="T57" fmla="*/ 2147483647 h 373"/>
                <a:gd name="T58" fmla="*/ 2147483647 w 379"/>
                <a:gd name="T59" fmla="*/ 2147483647 h 373"/>
                <a:gd name="T60" fmla="*/ 2147483647 w 379"/>
                <a:gd name="T61" fmla="*/ 2147483647 h 373"/>
                <a:gd name="T62" fmla="*/ 2147483647 w 379"/>
                <a:gd name="T63" fmla="*/ 2147483647 h 373"/>
                <a:gd name="T64" fmla="*/ 2147483647 w 379"/>
                <a:gd name="T65" fmla="*/ 2147483647 h 373"/>
                <a:gd name="T66" fmla="*/ 2147483647 w 379"/>
                <a:gd name="T67" fmla="*/ 2147483647 h 373"/>
                <a:gd name="T68" fmla="*/ 2147483647 w 379"/>
                <a:gd name="T69" fmla="*/ 2147483647 h 373"/>
                <a:gd name="T70" fmla="*/ 2147483647 w 379"/>
                <a:gd name="T71" fmla="*/ 2147483647 h 373"/>
                <a:gd name="T72" fmla="*/ 2147483647 w 379"/>
                <a:gd name="T73" fmla="*/ 2147483647 h 373"/>
                <a:gd name="T74" fmla="*/ 2147483647 w 379"/>
                <a:gd name="T75" fmla="*/ 2147483647 h 373"/>
                <a:gd name="T76" fmla="*/ 2147483647 w 379"/>
                <a:gd name="T77" fmla="*/ 2147483647 h 373"/>
                <a:gd name="T78" fmla="*/ 2147483647 w 379"/>
                <a:gd name="T79" fmla="*/ 2147483647 h 373"/>
                <a:gd name="T80" fmla="*/ 2147483647 w 379"/>
                <a:gd name="T81" fmla="*/ 2147483647 h 373"/>
                <a:gd name="T82" fmla="*/ 2147483647 w 379"/>
                <a:gd name="T83" fmla="*/ 2147483647 h 373"/>
                <a:gd name="T84" fmla="*/ 2147483647 w 379"/>
                <a:gd name="T85" fmla="*/ 2147483647 h 373"/>
                <a:gd name="T86" fmla="*/ 2147483647 w 379"/>
                <a:gd name="T87" fmla="*/ 2147483647 h 373"/>
                <a:gd name="T88" fmla="*/ 2147483647 w 379"/>
                <a:gd name="T89" fmla="*/ 2147483647 h 373"/>
                <a:gd name="T90" fmla="*/ 2147483647 w 379"/>
                <a:gd name="T91" fmla="*/ 2147483647 h 373"/>
                <a:gd name="T92" fmla="*/ 2147483647 w 379"/>
                <a:gd name="T93" fmla="*/ 2147483647 h 373"/>
                <a:gd name="T94" fmla="*/ 2147483647 w 379"/>
                <a:gd name="T95" fmla="*/ 2147483647 h 373"/>
                <a:gd name="T96" fmla="*/ 2147483647 w 379"/>
                <a:gd name="T97" fmla="*/ 2147483647 h 373"/>
                <a:gd name="T98" fmla="*/ 2147483647 w 379"/>
                <a:gd name="T99" fmla="*/ 2147483647 h 373"/>
                <a:gd name="T100" fmla="*/ 2147483647 w 379"/>
                <a:gd name="T101" fmla="*/ 2147483647 h 373"/>
                <a:gd name="T102" fmla="*/ 2147483647 w 379"/>
                <a:gd name="T103" fmla="*/ 2147483647 h 373"/>
                <a:gd name="T104" fmla="*/ 2147483647 w 379"/>
                <a:gd name="T105" fmla="*/ 2147483647 h 373"/>
                <a:gd name="T106" fmla="*/ 2147483647 w 379"/>
                <a:gd name="T107" fmla="*/ 2147483647 h 373"/>
                <a:gd name="T108" fmla="*/ 2147483647 w 379"/>
                <a:gd name="T109" fmla="*/ 2147483647 h 3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79"/>
                <a:gd name="T166" fmla="*/ 0 h 373"/>
                <a:gd name="T167" fmla="*/ 379 w 379"/>
                <a:gd name="T168" fmla="*/ 373 h 3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79" h="373">
                  <a:moveTo>
                    <a:pt x="379" y="371"/>
                  </a:moveTo>
                  <a:lnTo>
                    <a:pt x="376" y="352"/>
                  </a:lnTo>
                  <a:lnTo>
                    <a:pt x="373" y="330"/>
                  </a:lnTo>
                  <a:lnTo>
                    <a:pt x="368" y="311"/>
                  </a:lnTo>
                  <a:lnTo>
                    <a:pt x="363" y="291"/>
                  </a:lnTo>
                  <a:lnTo>
                    <a:pt x="350" y="254"/>
                  </a:lnTo>
                  <a:lnTo>
                    <a:pt x="335" y="218"/>
                  </a:lnTo>
                  <a:lnTo>
                    <a:pt x="316" y="184"/>
                  </a:lnTo>
                  <a:lnTo>
                    <a:pt x="296" y="153"/>
                  </a:lnTo>
                  <a:lnTo>
                    <a:pt x="273" y="124"/>
                  </a:lnTo>
                  <a:lnTo>
                    <a:pt x="249" y="98"/>
                  </a:lnTo>
                  <a:lnTo>
                    <a:pt x="236" y="85"/>
                  </a:lnTo>
                  <a:lnTo>
                    <a:pt x="223" y="73"/>
                  </a:lnTo>
                  <a:lnTo>
                    <a:pt x="208" y="62"/>
                  </a:lnTo>
                  <a:lnTo>
                    <a:pt x="194" y="52"/>
                  </a:lnTo>
                  <a:lnTo>
                    <a:pt x="179" y="44"/>
                  </a:lnTo>
                  <a:lnTo>
                    <a:pt x="164" y="34"/>
                  </a:lnTo>
                  <a:lnTo>
                    <a:pt x="150" y="28"/>
                  </a:lnTo>
                  <a:lnTo>
                    <a:pt x="133" y="21"/>
                  </a:lnTo>
                  <a:lnTo>
                    <a:pt x="117" y="15"/>
                  </a:lnTo>
                  <a:lnTo>
                    <a:pt x="101" y="10"/>
                  </a:lnTo>
                  <a:lnTo>
                    <a:pt x="85" y="6"/>
                  </a:lnTo>
                  <a:lnTo>
                    <a:pt x="68" y="3"/>
                  </a:lnTo>
                  <a:lnTo>
                    <a:pt x="50" y="2"/>
                  </a:lnTo>
                  <a:lnTo>
                    <a:pt x="34" y="0"/>
                  </a:lnTo>
                  <a:lnTo>
                    <a:pt x="16" y="0"/>
                  </a:lnTo>
                  <a:lnTo>
                    <a:pt x="0" y="2"/>
                  </a:lnTo>
                  <a:lnTo>
                    <a:pt x="2" y="13"/>
                  </a:lnTo>
                  <a:lnTo>
                    <a:pt x="18" y="11"/>
                  </a:lnTo>
                  <a:lnTo>
                    <a:pt x="34" y="11"/>
                  </a:lnTo>
                  <a:lnTo>
                    <a:pt x="50" y="13"/>
                  </a:lnTo>
                  <a:lnTo>
                    <a:pt x="67" y="15"/>
                  </a:lnTo>
                  <a:lnTo>
                    <a:pt x="81" y="18"/>
                  </a:lnTo>
                  <a:lnTo>
                    <a:pt x="98" y="21"/>
                  </a:lnTo>
                  <a:lnTo>
                    <a:pt x="112" y="26"/>
                  </a:lnTo>
                  <a:lnTo>
                    <a:pt x="128" y="31"/>
                  </a:lnTo>
                  <a:lnTo>
                    <a:pt x="143" y="37"/>
                  </a:lnTo>
                  <a:lnTo>
                    <a:pt x="158" y="46"/>
                  </a:lnTo>
                  <a:lnTo>
                    <a:pt x="172" y="54"/>
                  </a:lnTo>
                  <a:lnTo>
                    <a:pt x="187" y="62"/>
                  </a:lnTo>
                  <a:lnTo>
                    <a:pt x="200" y="72"/>
                  </a:lnTo>
                  <a:lnTo>
                    <a:pt x="213" y="81"/>
                  </a:lnTo>
                  <a:lnTo>
                    <a:pt x="226" y="93"/>
                  </a:lnTo>
                  <a:lnTo>
                    <a:pt x="239" y="106"/>
                  </a:lnTo>
                  <a:lnTo>
                    <a:pt x="264" y="130"/>
                  </a:lnTo>
                  <a:lnTo>
                    <a:pt x="285" y="159"/>
                  </a:lnTo>
                  <a:lnTo>
                    <a:pt x="304" y="190"/>
                  </a:lnTo>
                  <a:lnTo>
                    <a:pt x="322" y="223"/>
                  </a:lnTo>
                  <a:lnTo>
                    <a:pt x="337" y="257"/>
                  </a:lnTo>
                  <a:lnTo>
                    <a:pt x="350" y="295"/>
                  </a:lnTo>
                  <a:lnTo>
                    <a:pt x="355" y="314"/>
                  </a:lnTo>
                  <a:lnTo>
                    <a:pt x="360" y="334"/>
                  </a:lnTo>
                  <a:lnTo>
                    <a:pt x="363" y="353"/>
                  </a:lnTo>
                  <a:lnTo>
                    <a:pt x="366" y="373"/>
                  </a:lnTo>
                  <a:lnTo>
                    <a:pt x="379" y="371"/>
                  </a:lnTo>
                  <a:close/>
                </a:path>
              </a:pathLst>
            </a:custGeom>
            <a:solidFill>
              <a:srgbClr val="FFFFFF"/>
            </a:solidFill>
            <a:ln w="9525">
              <a:solidFill>
                <a:schemeClr val="tx1"/>
              </a:solidFill>
              <a:round/>
              <a:headEnd/>
              <a:tailEnd/>
            </a:ln>
          </p:spPr>
          <p:txBody>
            <a:bodyPr/>
            <a:lstStyle/>
            <a:p>
              <a:endParaRPr lang="en-US"/>
            </a:p>
          </p:txBody>
        </p:sp>
        <p:sp>
          <p:nvSpPr>
            <p:cNvPr id="10347" name="Freeform 106"/>
            <p:cNvSpPr>
              <a:spLocks/>
            </p:cNvSpPr>
            <p:nvPr/>
          </p:nvSpPr>
          <p:spPr bwMode="auto">
            <a:xfrm>
              <a:off x="5777089" y="4375172"/>
              <a:ext cx="410634" cy="690562"/>
            </a:xfrm>
            <a:custGeom>
              <a:avLst/>
              <a:gdLst>
                <a:gd name="T0" fmla="*/ 2147483647 w 291"/>
                <a:gd name="T1" fmla="*/ 2147483647 h 435"/>
                <a:gd name="T2" fmla="*/ 2147483647 w 291"/>
                <a:gd name="T3" fmla="*/ 2147483647 h 435"/>
                <a:gd name="T4" fmla="*/ 2147483647 w 291"/>
                <a:gd name="T5" fmla="*/ 2147483647 h 435"/>
                <a:gd name="T6" fmla="*/ 2147483647 w 291"/>
                <a:gd name="T7" fmla="*/ 2147483647 h 435"/>
                <a:gd name="T8" fmla="*/ 2147483647 w 291"/>
                <a:gd name="T9" fmla="*/ 2147483647 h 435"/>
                <a:gd name="T10" fmla="*/ 2147483647 w 291"/>
                <a:gd name="T11" fmla="*/ 2147483647 h 435"/>
                <a:gd name="T12" fmla="*/ 2147483647 w 291"/>
                <a:gd name="T13" fmla="*/ 2147483647 h 435"/>
                <a:gd name="T14" fmla="*/ 2147483647 w 291"/>
                <a:gd name="T15" fmla="*/ 2147483647 h 435"/>
                <a:gd name="T16" fmla="*/ 2147483647 w 291"/>
                <a:gd name="T17" fmla="*/ 2147483647 h 435"/>
                <a:gd name="T18" fmla="*/ 2147483647 w 291"/>
                <a:gd name="T19" fmla="*/ 2147483647 h 435"/>
                <a:gd name="T20" fmla="*/ 2147483647 w 291"/>
                <a:gd name="T21" fmla="*/ 2147483647 h 435"/>
                <a:gd name="T22" fmla="*/ 2147483647 w 291"/>
                <a:gd name="T23" fmla="*/ 2147483647 h 435"/>
                <a:gd name="T24" fmla="*/ 2147483647 w 291"/>
                <a:gd name="T25" fmla="*/ 2147483647 h 435"/>
                <a:gd name="T26" fmla="*/ 2147483647 w 291"/>
                <a:gd name="T27" fmla="*/ 2147483647 h 435"/>
                <a:gd name="T28" fmla="*/ 2147483647 w 291"/>
                <a:gd name="T29" fmla="*/ 2147483647 h 435"/>
                <a:gd name="T30" fmla="*/ 2147483647 w 291"/>
                <a:gd name="T31" fmla="*/ 2147483647 h 435"/>
                <a:gd name="T32" fmla="*/ 2147483647 w 291"/>
                <a:gd name="T33" fmla="*/ 2147483647 h 435"/>
                <a:gd name="T34" fmla="*/ 2147483647 w 291"/>
                <a:gd name="T35" fmla="*/ 2147483647 h 435"/>
                <a:gd name="T36" fmla="*/ 2147483647 w 291"/>
                <a:gd name="T37" fmla="*/ 2147483647 h 435"/>
                <a:gd name="T38" fmla="*/ 2147483647 w 291"/>
                <a:gd name="T39" fmla="*/ 2147483647 h 435"/>
                <a:gd name="T40" fmla="*/ 2147483647 w 291"/>
                <a:gd name="T41" fmla="*/ 2147483647 h 435"/>
                <a:gd name="T42" fmla="*/ 2147483647 w 291"/>
                <a:gd name="T43" fmla="*/ 2147483647 h 435"/>
                <a:gd name="T44" fmla="*/ 2147483647 w 291"/>
                <a:gd name="T45" fmla="*/ 2147483647 h 435"/>
                <a:gd name="T46" fmla="*/ 2147483647 w 291"/>
                <a:gd name="T47" fmla="*/ 2147483647 h 435"/>
                <a:gd name="T48" fmla="*/ 2147483647 w 291"/>
                <a:gd name="T49" fmla="*/ 2147483647 h 435"/>
                <a:gd name="T50" fmla="*/ 2147483647 w 291"/>
                <a:gd name="T51" fmla="*/ 2147483647 h 435"/>
                <a:gd name="T52" fmla="*/ 2147483647 w 291"/>
                <a:gd name="T53" fmla="*/ 0 h 435"/>
                <a:gd name="T54" fmla="*/ 2147483647 w 291"/>
                <a:gd name="T55" fmla="*/ 2147483647 h 435"/>
                <a:gd name="T56" fmla="*/ 2147483647 w 291"/>
                <a:gd name="T57" fmla="*/ 2147483647 h 435"/>
                <a:gd name="T58" fmla="*/ 2147483647 w 291"/>
                <a:gd name="T59" fmla="*/ 2147483647 h 435"/>
                <a:gd name="T60" fmla="*/ 2147483647 w 291"/>
                <a:gd name="T61" fmla="*/ 2147483647 h 435"/>
                <a:gd name="T62" fmla="*/ 2147483647 w 291"/>
                <a:gd name="T63" fmla="*/ 2147483647 h 435"/>
                <a:gd name="T64" fmla="*/ 2147483647 w 291"/>
                <a:gd name="T65" fmla="*/ 2147483647 h 435"/>
                <a:gd name="T66" fmla="*/ 2147483647 w 291"/>
                <a:gd name="T67" fmla="*/ 2147483647 h 435"/>
                <a:gd name="T68" fmla="*/ 2147483647 w 291"/>
                <a:gd name="T69" fmla="*/ 2147483647 h 435"/>
                <a:gd name="T70" fmla="*/ 2147483647 w 291"/>
                <a:gd name="T71" fmla="*/ 2147483647 h 435"/>
                <a:gd name="T72" fmla="*/ 2147483647 w 291"/>
                <a:gd name="T73" fmla="*/ 2147483647 h 435"/>
                <a:gd name="T74" fmla="*/ 2147483647 w 291"/>
                <a:gd name="T75" fmla="*/ 2147483647 h 435"/>
                <a:gd name="T76" fmla="*/ 2147483647 w 291"/>
                <a:gd name="T77" fmla="*/ 2147483647 h 435"/>
                <a:gd name="T78" fmla="*/ 2147483647 w 291"/>
                <a:gd name="T79" fmla="*/ 2147483647 h 435"/>
                <a:gd name="T80" fmla="*/ 2147483647 w 291"/>
                <a:gd name="T81" fmla="*/ 2147483647 h 435"/>
                <a:gd name="T82" fmla="*/ 2147483647 w 291"/>
                <a:gd name="T83" fmla="*/ 2147483647 h 435"/>
                <a:gd name="T84" fmla="*/ 2147483647 w 291"/>
                <a:gd name="T85" fmla="*/ 2147483647 h 435"/>
                <a:gd name="T86" fmla="*/ 2147483647 w 291"/>
                <a:gd name="T87" fmla="*/ 2147483647 h 435"/>
                <a:gd name="T88" fmla="*/ 2147483647 w 291"/>
                <a:gd name="T89" fmla="*/ 2147483647 h 435"/>
                <a:gd name="T90" fmla="*/ 2147483647 w 291"/>
                <a:gd name="T91" fmla="*/ 2147483647 h 435"/>
                <a:gd name="T92" fmla="*/ 2147483647 w 291"/>
                <a:gd name="T93" fmla="*/ 2147483647 h 435"/>
                <a:gd name="T94" fmla="*/ 2147483647 w 291"/>
                <a:gd name="T95" fmla="*/ 2147483647 h 435"/>
                <a:gd name="T96" fmla="*/ 2147483647 w 291"/>
                <a:gd name="T97" fmla="*/ 2147483647 h 435"/>
                <a:gd name="T98" fmla="*/ 2147483647 w 291"/>
                <a:gd name="T99" fmla="*/ 2147483647 h 435"/>
                <a:gd name="T100" fmla="*/ 2147483647 w 291"/>
                <a:gd name="T101" fmla="*/ 2147483647 h 435"/>
                <a:gd name="T102" fmla="*/ 2147483647 w 291"/>
                <a:gd name="T103" fmla="*/ 2147483647 h 435"/>
                <a:gd name="T104" fmla="*/ 2147483647 w 291"/>
                <a:gd name="T105" fmla="*/ 2147483647 h 435"/>
                <a:gd name="T106" fmla="*/ 0 w 291"/>
                <a:gd name="T107" fmla="*/ 2147483647 h 435"/>
                <a:gd name="T108" fmla="*/ 2147483647 w 291"/>
                <a:gd name="T109" fmla="*/ 2147483647 h 43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1"/>
                <a:gd name="T166" fmla="*/ 0 h 435"/>
                <a:gd name="T167" fmla="*/ 291 w 291"/>
                <a:gd name="T168" fmla="*/ 435 h 43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1" h="435">
                  <a:moveTo>
                    <a:pt x="2" y="435"/>
                  </a:moveTo>
                  <a:lnTo>
                    <a:pt x="20" y="433"/>
                  </a:lnTo>
                  <a:lnTo>
                    <a:pt x="36" y="430"/>
                  </a:lnTo>
                  <a:lnTo>
                    <a:pt x="52" y="425"/>
                  </a:lnTo>
                  <a:lnTo>
                    <a:pt x="68" y="420"/>
                  </a:lnTo>
                  <a:lnTo>
                    <a:pt x="83" y="414"/>
                  </a:lnTo>
                  <a:lnTo>
                    <a:pt x="99" y="407"/>
                  </a:lnTo>
                  <a:lnTo>
                    <a:pt x="114" y="399"/>
                  </a:lnTo>
                  <a:lnTo>
                    <a:pt x="127" y="391"/>
                  </a:lnTo>
                  <a:lnTo>
                    <a:pt x="142" y="381"/>
                  </a:lnTo>
                  <a:lnTo>
                    <a:pt x="155" y="371"/>
                  </a:lnTo>
                  <a:lnTo>
                    <a:pt x="168" y="360"/>
                  </a:lnTo>
                  <a:lnTo>
                    <a:pt x="181" y="347"/>
                  </a:lnTo>
                  <a:lnTo>
                    <a:pt x="192" y="335"/>
                  </a:lnTo>
                  <a:lnTo>
                    <a:pt x="204" y="322"/>
                  </a:lnTo>
                  <a:lnTo>
                    <a:pt x="213" y="308"/>
                  </a:lnTo>
                  <a:lnTo>
                    <a:pt x="223" y="293"/>
                  </a:lnTo>
                  <a:lnTo>
                    <a:pt x="241" y="262"/>
                  </a:lnTo>
                  <a:lnTo>
                    <a:pt x="257" y="230"/>
                  </a:lnTo>
                  <a:lnTo>
                    <a:pt x="270" y="195"/>
                  </a:lnTo>
                  <a:lnTo>
                    <a:pt x="280" y="160"/>
                  </a:lnTo>
                  <a:lnTo>
                    <a:pt x="287" y="121"/>
                  </a:lnTo>
                  <a:lnTo>
                    <a:pt x="290" y="81"/>
                  </a:lnTo>
                  <a:lnTo>
                    <a:pt x="291" y="62"/>
                  </a:lnTo>
                  <a:lnTo>
                    <a:pt x="290" y="42"/>
                  </a:lnTo>
                  <a:lnTo>
                    <a:pt x="290" y="21"/>
                  </a:lnTo>
                  <a:lnTo>
                    <a:pt x="288" y="0"/>
                  </a:lnTo>
                  <a:lnTo>
                    <a:pt x="275" y="2"/>
                  </a:lnTo>
                  <a:lnTo>
                    <a:pt x="277" y="21"/>
                  </a:lnTo>
                  <a:lnTo>
                    <a:pt x="277" y="42"/>
                  </a:lnTo>
                  <a:lnTo>
                    <a:pt x="278" y="62"/>
                  </a:lnTo>
                  <a:lnTo>
                    <a:pt x="277" y="81"/>
                  </a:lnTo>
                  <a:lnTo>
                    <a:pt x="274" y="119"/>
                  </a:lnTo>
                  <a:lnTo>
                    <a:pt x="267" y="156"/>
                  </a:lnTo>
                  <a:lnTo>
                    <a:pt x="257" y="192"/>
                  </a:lnTo>
                  <a:lnTo>
                    <a:pt x="244" y="226"/>
                  </a:lnTo>
                  <a:lnTo>
                    <a:pt x="230" y="257"/>
                  </a:lnTo>
                  <a:lnTo>
                    <a:pt x="212" y="288"/>
                  </a:lnTo>
                  <a:lnTo>
                    <a:pt x="202" y="301"/>
                  </a:lnTo>
                  <a:lnTo>
                    <a:pt x="192" y="314"/>
                  </a:lnTo>
                  <a:lnTo>
                    <a:pt x="182" y="327"/>
                  </a:lnTo>
                  <a:lnTo>
                    <a:pt x="171" y="340"/>
                  </a:lnTo>
                  <a:lnTo>
                    <a:pt x="158" y="352"/>
                  </a:lnTo>
                  <a:lnTo>
                    <a:pt x="147" y="361"/>
                  </a:lnTo>
                  <a:lnTo>
                    <a:pt x="134" y="371"/>
                  </a:lnTo>
                  <a:lnTo>
                    <a:pt x="120" y="381"/>
                  </a:lnTo>
                  <a:lnTo>
                    <a:pt x="106" y="389"/>
                  </a:lnTo>
                  <a:lnTo>
                    <a:pt x="93" y="397"/>
                  </a:lnTo>
                  <a:lnTo>
                    <a:pt x="78" y="404"/>
                  </a:lnTo>
                  <a:lnTo>
                    <a:pt x="64" y="409"/>
                  </a:lnTo>
                  <a:lnTo>
                    <a:pt x="49" y="414"/>
                  </a:lnTo>
                  <a:lnTo>
                    <a:pt x="33" y="418"/>
                  </a:lnTo>
                  <a:lnTo>
                    <a:pt x="16" y="422"/>
                  </a:lnTo>
                  <a:lnTo>
                    <a:pt x="0" y="423"/>
                  </a:lnTo>
                  <a:lnTo>
                    <a:pt x="2" y="435"/>
                  </a:lnTo>
                  <a:close/>
                </a:path>
              </a:pathLst>
            </a:custGeom>
            <a:solidFill>
              <a:srgbClr val="FFFFFF"/>
            </a:solidFill>
            <a:ln w="9525">
              <a:solidFill>
                <a:schemeClr val="tx1"/>
              </a:solidFill>
              <a:round/>
              <a:headEnd/>
              <a:tailEnd/>
            </a:ln>
          </p:spPr>
          <p:txBody>
            <a:bodyPr/>
            <a:lstStyle/>
            <a:p>
              <a:endParaRPr lang="en-US"/>
            </a:p>
          </p:txBody>
        </p:sp>
        <p:sp>
          <p:nvSpPr>
            <p:cNvPr id="10348" name="Freeform 107"/>
            <p:cNvSpPr>
              <a:spLocks/>
            </p:cNvSpPr>
            <p:nvPr/>
          </p:nvSpPr>
          <p:spPr bwMode="auto">
            <a:xfrm>
              <a:off x="5243689" y="4476772"/>
              <a:ext cx="536222" cy="590550"/>
            </a:xfrm>
            <a:custGeom>
              <a:avLst/>
              <a:gdLst>
                <a:gd name="T0" fmla="*/ 0 w 380"/>
                <a:gd name="T1" fmla="*/ 0 h 372"/>
                <a:gd name="T2" fmla="*/ 2147483647 w 380"/>
                <a:gd name="T3" fmla="*/ 2147483647 h 372"/>
                <a:gd name="T4" fmla="*/ 2147483647 w 380"/>
                <a:gd name="T5" fmla="*/ 2147483647 h 372"/>
                <a:gd name="T6" fmla="*/ 2147483647 w 380"/>
                <a:gd name="T7" fmla="*/ 2147483647 h 372"/>
                <a:gd name="T8" fmla="*/ 2147483647 w 380"/>
                <a:gd name="T9" fmla="*/ 2147483647 h 372"/>
                <a:gd name="T10" fmla="*/ 2147483647 w 380"/>
                <a:gd name="T11" fmla="*/ 2147483647 h 372"/>
                <a:gd name="T12" fmla="*/ 2147483647 w 380"/>
                <a:gd name="T13" fmla="*/ 2147483647 h 372"/>
                <a:gd name="T14" fmla="*/ 2147483647 w 380"/>
                <a:gd name="T15" fmla="*/ 2147483647 h 372"/>
                <a:gd name="T16" fmla="*/ 2147483647 w 380"/>
                <a:gd name="T17" fmla="*/ 2147483647 h 372"/>
                <a:gd name="T18" fmla="*/ 2147483647 w 380"/>
                <a:gd name="T19" fmla="*/ 2147483647 h 372"/>
                <a:gd name="T20" fmla="*/ 2147483647 w 380"/>
                <a:gd name="T21" fmla="*/ 2147483647 h 372"/>
                <a:gd name="T22" fmla="*/ 2147483647 w 380"/>
                <a:gd name="T23" fmla="*/ 2147483647 h 372"/>
                <a:gd name="T24" fmla="*/ 2147483647 w 380"/>
                <a:gd name="T25" fmla="*/ 2147483647 h 372"/>
                <a:gd name="T26" fmla="*/ 2147483647 w 380"/>
                <a:gd name="T27" fmla="*/ 2147483647 h 372"/>
                <a:gd name="T28" fmla="*/ 2147483647 w 380"/>
                <a:gd name="T29" fmla="*/ 2147483647 h 372"/>
                <a:gd name="T30" fmla="*/ 2147483647 w 380"/>
                <a:gd name="T31" fmla="*/ 2147483647 h 372"/>
                <a:gd name="T32" fmla="*/ 2147483647 w 380"/>
                <a:gd name="T33" fmla="*/ 2147483647 h 372"/>
                <a:gd name="T34" fmla="*/ 2147483647 w 380"/>
                <a:gd name="T35" fmla="*/ 2147483647 h 372"/>
                <a:gd name="T36" fmla="*/ 2147483647 w 380"/>
                <a:gd name="T37" fmla="*/ 2147483647 h 372"/>
                <a:gd name="T38" fmla="*/ 2147483647 w 380"/>
                <a:gd name="T39" fmla="*/ 2147483647 h 372"/>
                <a:gd name="T40" fmla="*/ 2147483647 w 380"/>
                <a:gd name="T41" fmla="*/ 2147483647 h 372"/>
                <a:gd name="T42" fmla="*/ 2147483647 w 380"/>
                <a:gd name="T43" fmla="*/ 2147483647 h 372"/>
                <a:gd name="T44" fmla="*/ 2147483647 w 380"/>
                <a:gd name="T45" fmla="*/ 2147483647 h 372"/>
                <a:gd name="T46" fmla="*/ 2147483647 w 380"/>
                <a:gd name="T47" fmla="*/ 2147483647 h 372"/>
                <a:gd name="T48" fmla="*/ 2147483647 w 380"/>
                <a:gd name="T49" fmla="*/ 2147483647 h 372"/>
                <a:gd name="T50" fmla="*/ 2147483647 w 380"/>
                <a:gd name="T51" fmla="*/ 2147483647 h 372"/>
                <a:gd name="T52" fmla="*/ 2147483647 w 380"/>
                <a:gd name="T53" fmla="*/ 2147483647 h 372"/>
                <a:gd name="T54" fmla="*/ 2147483647 w 380"/>
                <a:gd name="T55" fmla="*/ 2147483647 h 372"/>
                <a:gd name="T56" fmla="*/ 2147483647 w 380"/>
                <a:gd name="T57" fmla="*/ 2147483647 h 372"/>
                <a:gd name="T58" fmla="*/ 2147483647 w 380"/>
                <a:gd name="T59" fmla="*/ 2147483647 h 372"/>
                <a:gd name="T60" fmla="*/ 2147483647 w 380"/>
                <a:gd name="T61" fmla="*/ 2147483647 h 372"/>
                <a:gd name="T62" fmla="*/ 2147483647 w 380"/>
                <a:gd name="T63" fmla="*/ 2147483647 h 372"/>
                <a:gd name="T64" fmla="*/ 2147483647 w 380"/>
                <a:gd name="T65" fmla="*/ 2147483647 h 372"/>
                <a:gd name="T66" fmla="*/ 2147483647 w 380"/>
                <a:gd name="T67" fmla="*/ 2147483647 h 372"/>
                <a:gd name="T68" fmla="*/ 2147483647 w 380"/>
                <a:gd name="T69" fmla="*/ 2147483647 h 372"/>
                <a:gd name="T70" fmla="*/ 2147483647 w 380"/>
                <a:gd name="T71" fmla="*/ 2147483647 h 372"/>
                <a:gd name="T72" fmla="*/ 2147483647 w 380"/>
                <a:gd name="T73" fmla="*/ 2147483647 h 372"/>
                <a:gd name="T74" fmla="*/ 2147483647 w 380"/>
                <a:gd name="T75" fmla="*/ 2147483647 h 372"/>
                <a:gd name="T76" fmla="*/ 2147483647 w 380"/>
                <a:gd name="T77" fmla="*/ 2147483647 h 372"/>
                <a:gd name="T78" fmla="*/ 2147483647 w 380"/>
                <a:gd name="T79" fmla="*/ 2147483647 h 372"/>
                <a:gd name="T80" fmla="*/ 2147483647 w 380"/>
                <a:gd name="T81" fmla="*/ 2147483647 h 372"/>
                <a:gd name="T82" fmla="*/ 2147483647 w 380"/>
                <a:gd name="T83" fmla="*/ 2147483647 h 372"/>
                <a:gd name="T84" fmla="*/ 2147483647 w 380"/>
                <a:gd name="T85" fmla="*/ 2147483647 h 372"/>
                <a:gd name="T86" fmla="*/ 2147483647 w 380"/>
                <a:gd name="T87" fmla="*/ 2147483647 h 372"/>
                <a:gd name="T88" fmla="*/ 2147483647 w 380"/>
                <a:gd name="T89" fmla="*/ 2147483647 h 372"/>
                <a:gd name="T90" fmla="*/ 2147483647 w 380"/>
                <a:gd name="T91" fmla="*/ 2147483647 h 372"/>
                <a:gd name="T92" fmla="*/ 2147483647 w 380"/>
                <a:gd name="T93" fmla="*/ 2147483647 h 372"/>
                <a:gd name="T94" fmla="*/ 2147483647 w 380"/>
                <a:gd name="T95" fmla="*/ 2147483647 h 372"/>
                <a:gd name="T96" fmla="*/ 2147483647 w 380"/>
                <a:gd name="T97" fmla="*/ 2147483647 h 372"/>
                <a:gd name="T98" fmla="*/ 2147483647 w 380"/>
                <a:gd name="T99" fmla="*/ 2147483647 h 372"/>
                <a:gd name="T100" fmla="*/ 2147483647 w 380"/>
                <a:gd name="T101" fmla="*/ 2147483647 h 372"/>
                <a:gd name="T102" fmla="*/ 2147483647 w 380"/>
                <a:gd name="T103" fmla="*/ 2147483647 h 372"/>
                <a:gd name="T104" fmla="*/ 2147483647 w 380"/>
                <a:gd name="T105" fmla="*/ 2147483647 h 372"/>
                <a:gd name="T106" fmla="*/ 2147483647 w 380"/>
                <a:gd name="T107" fmla="*/ 0 h 372"/>
                <a:gd name="T108" fmla="*/ 0 w 380"/>
                <a:gd name="T109" fmla="*/ 0 h 37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80"/>
                <a:gd name="T166" fmla="*/ 0 h 372"/>
                <a:gd name="T167" fmla="*/ 380 w 380"/>
                <a:gd name="T168" fmla="*/ 372 h 37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80" h="372">
                  <a:moveTo>
                    <a:pt x="0" y="0"/>
                  </a:moveTo>
                  <a:lnTo>
                    <a:pt x="4" y="21"/>
                  </a:lnTo>
                  <a:lnTo>
                    <a:pt x="7" y="40"/>
                  </a:lnTo>
                  <a:lnTo>
                    <a:pt x="12" y="61"/>
                  </a:lnTo>
                  <a:lnTo>
                    <a:pt x="17" y="81"/>
                  </a:lnTo>
                  <a:lnTo>
                    <a:pt x="30" y="118"/>
                  </a:lnTo>
                  <a:lnTo>
                    <a:pt x="44" y="154"/>
                  </a:lnTo>
                  <a:lnTo>
                    <a:pt x="62" y="187"/>
                  </a:lnTo>
                  <a:lnTo>
                    <a:pt x="83" y="219"/>
                  </a:lnTo>
                  <a:lnTo>
                    <a:pt x="106" y="249"/>
                  </a:lnTo>
                  <a:lnTo>
                    <a:pt x="131" y="275"/>
                  </a:lnTo>
                  <a:lnTo>
                    <a:pt x="144" y="286"/>
                  </a:lnTo>
                  <a:lnTo>
                    <a:pt x="157" y="299"/>
                  </a:lnTo>
                  <a:lnTo>
                    <a:pt x="171" y="309"/>
                  </a:lnTo>
                  <a:lnTo>
                    <a:pt x="186" y="319"/>
                  </a:lnTo>
                  <a:lnTo>
                    <a:pt x="201" y="328"/>
                  </a:lnTo>
                  <a:lnTo>
                    <a:pt x="215" y="337"/>
                  </a:lnTo>
                  <a:lnTo>
                    <a:pt x="230" y="345"/>
                  </a:lnTo>
                  <a:lnTo>
                    <a:pt x="246" y="351"/>
                  </a:lnTo>
                  <a:lnTo>
                    <a:pt x="262" y="358"/>
                  </a:lnTo>
                  <a:lnTo>
                    <a:pt x="279" y="363"/>
                  </a:lnTo>
                  <a:lnTo>
                    <a:pt x="295" y="366"/>
                  </a:lnTo>
                  <a:lnTo>
                    <a:pt x="311" y="369"/>
                  </a:lnTo>
                  <a:lnTo>
                    <a:pt x="329" y="371"/>
                  </a:lnTo>
                  <a:lnTo>
                    <a:pt x="345" y="372"/>
                  </a:lnTo>
                  <a:lnTo>
                    <a:pt x="362" y="372"/>
                  </a:lnTo>
                  <a:lnTo>
                    <a:pt x="380" y="371"/>
                  </a:lnTo>
                  <a:lnTo>
                    <a:pt x="378" y="359"/>
                  </a:lnTo>
                  <a:lnTo>
                    <a:pt x="362" y="359"/>
                  </a:lnTo>
                  <a:lnTo>
                    <a:pt x="345" y="361"/>
                  </a:lnTo>
                  <a:lnTo>
                    <a:pt x="329" y="359"/>
                  </a:lnTo>
                  <a:lnTo>
                    <a:pt x="313" y="358"/>
                  </a:lnTo>
                  <a:lnTo>
                    <a:pt x="298" y="354"/>
                  </a:lnTo>
                  <a:lnTo>
                    <a:pt x="282" y="351"/>
                  </a:lnTo>
                  <a:lnTo>
                    <a:pt x="267" y="346"/>
                  </a:lnTo>
                  <a:lnTo>
                    <a:pt x="251" y="340"/>
                  </a:lnTo>
                  <a:lnTo>
                    <a:pt x="236" y="333"/>
                  </a:lnTo>
                  <a:lnTo>
                    <a:pt x="222" y="327"/>
                  </a:lnTo>
                  <a:lnTo>
                    <a:pt x="207" y="319"/>
                  </a:lnTo>
                  <a:lnTo>
                    <a:pt x="192" y="310"/>
                  </a:lnTo>
                  <a:lnTo>
                    <a:pt x="179" y="301"/>
                  </a:lnTo>
                  <a:lnTo>
                    <a:pt x="166" y="289"/>
                  </a:lnTo>
                  <a:lnTo>
                    <a:pt x="153" y="278"/>
                  </a:lnTo>
                  <a:lnTo>
                    <a:pt x="140" y="267"/>
                  </a:lnTo>
                  <a:lnTo>
                    <a:pt x="116" y="241"/>
                  </a:lnTo>
                  <a:lnTo>
                    <a:pt x="95" y="213"/>
                  </a:lnTo>
                  <a:lnTo>
                    <a:pt x="74" y="182"/>
                  </a:lnTo>
                  <a:lnTo>
                    <a:pt x="57" y="149"/>
                  </a:lnTo>
                  <a:lnTo>
                    <a:pt x="41" y="114"/>
                  </a:lnTo>
                  <a:lnTo>
                    <a:pt x="30" y="78"/>
                  </a:lnTo>
                  <a:lnTo>
                    <a:pt x="25" y="58"/>
                  </a:lnTo>
                  <a:lnTo>
                    <a:pt x="20" y="39"/>
                  </a:lnTo>
                  <a:lnTo>
                    <a:pt x="17" y="19"/>
                  </a:lnTo>
                  <a:lnTo>
                    <a:pt x="13" y="0"/>
                  </a:lnTo>
                  <a:lnTo>
                    <a:pt x="0" y="0"/>
                  </a:lnTo>
                  <a:close/>
                </a:path>
              </a:pathLst>
            </a:custGeom>
            <a:solidFill>
              <a:srgbClr val="FFFFFF"/>
            </a:solidFill>
            <a:ln w="9525">
              <a:solidFill>
                <a:schemeClr val="tx1"/>
              </a:solidFill>
              <a:round/>
              <a:headEnd/>
              <a:tailEnd/>
            </a:ln>
          </p:spPr>
          <p:txBody>
            <a:bodyPr/>
            <a:lstStyle/>
            <a:p>
              <a:endParaRPr lang="en-US"/>
            </a:p>
          </p:txBody>
        </p:sp>
        <p:sp>
          <p:nvSpPr>
            <p:cNvPr id="10349" name="Freeform 108"/>
            <p:cNvSpPr>
              <a:spLocks/>
            </p:cNvSpPr>
            <p:nvPr/>
          </p:nvSpPr>
          <p:spPr bwMode="auto">
            <a:xfrm>
              <a:off x="5239456" y="3789384"/>
              <a:ext cx="412044" cy="687388"/>
            </a:xfrm>
            <a:custGeom>
              <a:avLst/>
              <a:gdLst>
                <a:gd name="T0" fmla="*/ 2147483647 w 292"/>
                <a:gd name="T1" fmla="*/ 0 h 433"/>
                <a:gd name="T2" fmla="*/ 2147483647 w 292"/>
                <a:gd name="T3" fmla="*/ 2147483647 h 433"/>
                <a:gd name="T4" fmla="*/ 2147483647 w 292"/>
                <a:gd name="T5" fmla="*/ 2147483647 h 433"/>
                <a:gd name="T6" fmla="*/ 2147483647 w 292"/>
                <a:gd name="T7" fmla="*/ 2147483647 h 433"/>
                <a:gd name="T8" fmla="*/ 2147483647 w 292"/>
                <a:gd name="T9" fmla="*/ 2147483647 h 433"/>
                <a:gd name="T10" fmla="*/ 2147483647 w 292"/>
                <a:gd name="T11" fmla="*/ 2147483647 h 433"/>
                <a:gd name="T12" fmla="*/ 2147483647 w 292"/>
                <a:gd name="T13" fmla="*/ 2147483647 h 433"/>
                <a:gd name="T14" fmla="*/ 2147483647 w 292"/>
                <a:gd name="T15" fmla="*/ 2147483647 h 433"/>
                <a:gd name="T16" fmla="*/ 2147483647 w 292"/>
                <a:gd name="T17" fmla="*/ 2147483647 h 433"/>
                <a:gd name="T18" fmla="*/ 2147483647 w 292"/>
                <a:gd name="T19" fmla="*/ 2147483647 h 433"/>
                <a:gd name="T20" fmla="*/ 2147483647 w 292"/>
                <a:gd name="T21" fmla="*/ 2147483647 h 433"/>
                <a:gd name="T22" fmla="*/ 2147483647 w 292"/>
                <a:gd name="T23" fmla="*/ 2147483647 h 433"/>
                <a:gd name="T24" fmla="*/ 2147483647 w 292"/>
                <a:gd name="T25" fmla="*/ 2147483647 h 433"/>
                <a:gd name="T26" fmla="*/ 2147483647 w 292"/>
                <a:gd name="T27" fmla="*/ 2147483647 h 433"/>
                <a:gd name="T28" fmla="*/ 2147483647 w 292"/>
                <a:gd name="T29" fmla="*/ 2147483647 h 433"/>
                <a:gd name="T30" fmla="*/ 2147483647 w 292"/>
                <a:gd name="T31" fmla="*/ 2147483647 h 433"/>
                <a:gd name="T32" fmla="*/ 2147483647 w 292"/>
                <a:gd name="T33" fmla="*/ 2147483647 h 433"/>
                <a:gd name="T34" fmla="*/ 2147483647 w 292"/>
                <a:gd name="T35" fmla="*/ 2147483647 h 433"/>
                <a:gd name="T36" fmla="*/ 2147483647 w 292"/>
                <a:gd name="T37" fmla="*/ 2147483647 h 433"/>
                <a:gd name="T38" fmla="*/ 2147483647 w 292"/>
                <a:gd name="T39" fmla="*/ 2147483647 h 433"/>
                <a:gd name="T40" fmla="*/ 2147483647 w 292"/>
                <a:gd name="T41" fmla="*/ 2147483647 h 433"/>
                <a:gd name="T42" fmla="*/ 2147483647 w 292"/>
                <a:gd name="T43" fmla="*/ 2147483647 h 433"/>
                <a:gd name="T44" fmla="*/ 2147483647 w 292"/>
                <a:gd name="T45" fmla="*/ 2147483647 h 433"/>
                <a:gd name="T46" fmla="*/ 2147483647 w 292"/>
                <a:gd name="T47" fmla="*/ 2147483647 h 433"/>
                <a:gd name="T48" fmla="*/ 2147483647 w 292"/>
                <a:gd name="T49" fmla="*/ 2147483647 h 433"/>
                <a:gd name="T50" fmla="*/ 0 w 292"/>
                <a:gd name="T51" fmla="*/ 2147483647 h 433"/>
                <a:gd name="T52" fmla="*/ 2147483647 w 292"/>
                <a:gd name="T53" fmla="*/ 2147483647 h 433"/>
                <a:gd name="T54" fmla="*/ 2147483647 w 292"/>
                <a:gd name="T55" fmla="*/ 2147483647 h 433"/>
                <a:gd name="T56" fmla="*/ 2147483647 w 292"/>
                <a:gd name="T57" fmla="*/ 2147483647 h 433"/>
                <a:gd name="T58" fmla="*/ 2147483647 w 292"/>
                <a:gd name="T59" fmla="*/ 2147483647 h 433"/>
                <a:gd name="T60" fmla="*/ 2147483647 w 292"/>
                <a:gd name="T61" fmla="*/ 2147483647 h 433"/>
                <a:gd name="T62" fmla="*/ 2147483647 w 292"/>
                <a:gd name="T63" fmla="*/ 2147483647 h 433"/>
                <a:gd name="T64" fmla="*/ 2147483647 w 292"/>
                <a:gd name="T65" fmla="*/ 2147483647 h 433"/>
                <a:gd name="T66" fmla="*/ 2147483647 w 292"/>
                <a:gd name="T67" fmla="*/ 2147483647 h 433"/>
                <a:gd name="T68" fmla="*/ 2147483647 w 292"/>
                <a:gd name="T69" fmla="*/ 2147483647 h 433"/>
                <a:gd name="T70" fmla="*/ 2147483647 w 292"/>
                <a:gd name="T71" fmla="*/ 2147483647 h 433"/>
                <a:gd name="T72" fmla="*/ 2147483647 w 292"/>
                <a:gd name="T73" fmla="*/ 2147483647 h 433"/>
                <a:gd name="T74" fmla="*/ 2147483647 w 292"/>
                <a:gd name="T75" fmla="*/ 2147483647 h 433"/>
                <a:gd name="T76" fmla="*/ 2147483647 w 292"/>
                <a:gd name="T77" fmla="*/ 2147483647 h 433"/>
                <a:gd name="T78" fmla="*/ 2147483647 w 292"/>
                <a:gd name="T79" fmla="*/ 2147483647 h 433"/>
                <a:gd name="T80" fmla="*/ 2147483647 w 292"/>
                <a:gd name="T81" fmla="*/ 2147483647 h 433"/>
                <a:gd name="T82" fmla="*/ 2147483647 w 292"/>
                <a:gd name="T83" fmla="*/ 2147483647 h 433"/>
                <a:gd name="T84" fmla="*/ 2147483647 w 292"/>
                <a:gd name="T85" fmla="*/ 2147483647 h 433"/>
                <a:gd name="T86" fmla="*/ 2147483647 w 292"/>
                <a:gd name="T87" fmla="*/ 2147483647 h 433"/>
                <a:gd name="T88" fmla="*/ 2147483647 w 292"/>
                <a:gd name="T89" fmla="*/ 2147483647 h 433"/>
                <a:gd name="T90" fmla="*/ 2147483647 w 292"/>
                <a:gd name="T91" fmla="*/ 2147483647 h 433"/>
                <a:gd name="T92" fmla="*/ 2147483647 w 292"/>
                <a:gd name="T93" fmla="*/ 2147483647 h 433"/>
                <a:gd name="T94" fmla="*/ 2147483647 w 292"/>
                <a:gd name="T95" fmla="*/ 2147483647 h 433"/>
                <a:gd name="T96" fmla="*/ 2147483647 w 292"/>
                <a:gd name="T97" fmla="*/ 2147483647 h 433"/>
                <a:gd name="T98" fmla="*/ 2147483647 w 292"/>
                <a:gd name="T99" fmla="*/ 2147483647 h 433"/>
                <a:gd name="T100" fmla="*/ 2147483647 w 292"/>
                <a:gd name="T101" fmla="*/ 2147483647 h 433"/>
                <a:gd name="T102" fmla="*/ 2147483647 w 292"/>
                <a:gd name="T103" fmla="*/ 2147483647 h 433"/>
                <a:gd name="T104" fmla="*/ 2147483647 w 292"/>
                <a:gd name="T105" fmla="*/ 2147483647 h 433"/>
                <a:gd name="T106" fmla="*/ 2147483647 w 292"/>
                <a:gd name="T107" fmla="*/ 2147483647 h 433"/>
                <a:gd name="T108" fmla="*/ 2147483647 w 292"/>
                <a:gd name="T109" fmla="*/ 2147483647 h 433"/>
                <a:gd name="T110" fmla="*/ 2147483647 w 292"/>
                <a:gd name="T111" fmla="*/ 2147483647 h 433"/>
                <a:gd name="T112" fmla="*/ 2147483647 w 292"/>
                <a:gd name="T113" fmla="*/ 2147483647 h 433"/>
                <a:gd name="T114" fmla="*/ 2147483647 w 292"/>
                <a:gd name="T115" fmla="*/ 2147483647 h 433"/>
                <a:gd name="T116" fmla="*/ 2147483647 w 292"/>
                <a:gd name="T117" fmla="*/ 0 h 43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2"/>
                <a:gd name="T178" fmla="*/ 0 h 433"/>
                <a:gd name="T179" fmla="*/ 292 w 292"/>
                <a:gd name="T180" fmla="*/ 433 h 43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2" h="433">
                  <a:moveTo>
                    <a:pt x="290" y="0"/>
                  </a:moveTo>
                  <a:lnTo>
                    <a:pt x="272" y="1"/>
                  </a:lnTo>
                  <a:lnTo>
                    <a:pt x="256" y="4"/>
                  </a:lnTo>
                  <a:lnTo>
                    <a:pt x="239" y="8"/>
                  </a:lnTo>
                  <a:lnTo>
                    <a:pt x="223" y="14"/>
                  </a:lnTo>
                  <a:lnTo>
                    <a:pt x="209" y="19"/>
                  </a:lnTo>
                  <a:lnTo>
                    <a:pt x="192" y="27"/>
                  </a:lnTo>
                  <a:lnTo>
                    <a:pt x="178" y="35"/>
                  </a:lnTo>
                  <a:lnTo>
                    <a:pt x="163" y="44"/>
                  </a:lnTo>
                  <a:lnTo>
                    <a:pt x="150" y="53"/>
                  </a:lnTo>
                  <a:lnTo>
                    <a:pt x="137" y="63"/>
                  </a:lnTo>
                  <a:lnTo>
                    <a:pt x="124" y="74"/>
                  </a:lnTo>
                  <a:lnTo>
                    <a:pt x="111" y="86"/>
                  </a:lnTo>
                  <a:lnTo>
                    <a:pt x="99" y="99"/>
                  </a:lnTo>
                  <a:lnTo>
                    <a:pt x="88" y="112"/>
                  </a:lnTo>
                  <a:lnTo>
                    <a:pt x="78" y="125"/>
                  </a:lnTo>
                  <a:lnTo>
                    <a:pt x="69" y="140"/>
                  </a:lnTo>
                  <a:lnTo>
                    <a:pt x="51" y="170"/>
                  </a:lnTo>
                  <a:lnTo>
                    <a:pt x="34" y="203"/>
                  </a:lnTo>
                  <a:lnTo>
                    <a:pt x="21" y="239"/>
                  </a:lnTo>
                  <a:lnTo>
                    <a:pt x="12" y="275"/>
                  </a:lnTo>
                  <a:lnTo>
                    <a:pt x="8" y="294"/>
                  </a:lnTo>
                  <a:lnTo>
                    <a:pt x="5" y="312"/>
                  </a:lnTo>
                  <a:lnTo>
                    <a:pt x="3" y="332"/>
                  </a:lnTo>
                  <a:lnTo>
                    <a:pt x="2" y="351"/>
                  </a:lnTo>
                  <a:lnTo>
                    <a:pt x="0" y="372"/>
                  </a:lnTo>
                  <a:lnTo>
                    <a:pt x="2" y="392"/>
                  </a:lnTo>
                  <a:lnTo>
                    <a:pt x="2" y="413"/>
                  </a:lnTo>
                  <a:lnTo>
                    <a:pt x="3" y="433"/>
                  </a:lnTo>
                  <a:lnTo>
                    <a:pt x="16" y="433"/>
                  </a:lnTo>
                  <a:lnTo>
                    <a:pt x="15" y="411"/>
                  </a:lnTo>
                  <a:lnTo>
                    <a:pt x="13" y="392"/>
                  </a:lnTo>
                  <a:lnTo>
                    <a:pt x="13" y="372"/>
                  </a:lnTo>
                  <a:lnTo>
                    <a:pt x="15" y="353"/>
                  </a:lnTo>
                  <a:lnTo>
                    <a:pt x="16" y="333"/>
                  </a:lnTo>
                  <a:lnTo>
                    <a:pt x="18" y="314"/>
                  </a:lnTo>
                  <a:lnTo>
                    <a:pt x="21" y="296"/>
                  </a:lnTo>
                  <a:lnTo>
                    <a:pt x="25" y="278"/>
                  </a:lnTo>
                  <a:lnTo>
                    <a:pt x="34" y="242"/>
                  </a:lnTo>
                  <a:lnTo>
                    <a:pt x="47" y="208"/>
                  </a:lnTo>
                  <a:lnTo>
                    <a:pt x="62" y="175"/>
                  </a:lnTo>
                  <a:lnTo>
                    <a:pt x="80" y="146"/>
                  </a:lnTo>
                  <a:lnTo>
                    <a:pt x="90" y="131"/>
                  </a:lnTo>
                  <a:lnTo>
                    <a:pt x="99" y="118"/>
                  </a:lnTo>
                  <a:lnTo>
                    <a:pt x="109" y="105"/>
                  </a:lnTo>
                  <a:lnTo>
                    <a:pt x="121" y="94"/>
                  </a:lnTo>
                  <a:lnTo>
                    <a:pt x="134" y="83"/>
                  </a:lnTo>
                  <a:lnTo>
                    <a:pt x="145" y="71"/>
                  </a:lnTo>
                  <a:lnTo>
                    <a:pt x="158" y="61"/>
                  </a:lnTo>
                  <a:lnTo>
                    <a:pt x="171" y="53"/>
                  </a:lnTo>
                  <a:lnTo>
                    <a:pt x="184" y="45"/>
                  </a:lnTo>
                  <a:lnTo>
                    <a:pt x="199" y="37"/>
                  </a:lnTo>
                  <a:lnTo>
                    <a:pt x="213" y="30"/>
                  </a:lnTo>
                  <a:lnTo>
                    <a:pt x="228" y="24"/>
                  </a:lnTo>
                  <a:lnTo>
                    <a:pt x="243" y="19"/>
                  </a:lnTo>
                  <a:lnTo>
                    <a:pt x="259" y="16"/>
                  </a:lnTo>
                  <a:lnTo>
                    <a:pt x="275" y="13"/>
                  </a:lnTo>
                  <a:lnTo>
                    <a:pt x="292" y="11"/>
                  </a:lnTo>
                  <a:lnTo>
                    <a:pt x="290" y="0"/>
                  </a:lnTo>
                  <a:close/>
                </a:path>
              </a:pathLst>
            </a:custGeom>
            <a:solidFill>
              <a:srgbClr val="FFFFFF"/>
            </a:solidFill>
            <a:ln w="9525">
              <a:solidFill>
                <a:schemeClr val="tx1"/>
              </a:solidFill>
              <a:round/>
              <a:headEnd/>
              <a:tailEnd/>
            </a:ln>
          </p:spPr>
          <p:txBody>
            <a:bodyPr/>
            <a:lstStyle/>
            <a:p>
              <a:endParaRPr lang="en-US"/>
            </a:p>
          </p:txBody>
        </p:sp>
        <p:sp>
          <p:nvSpPr>
            <p:cNvPr id="10350" name="Freeform 109"/>
            <p:cNvSpPr>
              <a:spLocks/>
            </p:cNvSpPr>
            <p:nvPr/>
          </p:nvSpPr>
          <p:spPr bwMode="auto">
            <a:xfrm>
              <a:off x="5535792" y="3795739"/>
              <a:ext cx="194733" cy="1266825"/>
            </a:xfrm>
            <a:custGeom>
              <a:avLst/>
              <a:gdLst>
                <a:gd name="T0" fmla="*/ 2147483647 w 138"/>
                <a:gd name="T1" fmla="*/ 2147483647 h 798"/>
                <a:gd name="T2" fmla="*/ 2147483647 w 138"/>
                <a:gd name="T3" fmla="*/ 2147483647 h 798"/>
                <a:gd name="T4" fmla="*/ 2147483647 w 138"/>
                <a:gd name="T5" fmla="*/ 2147483647 h 798"/>
                <a:gd name="T6" fmla="*/ 2147483647 w 138"/>
                <a:gd name="T7" fmla="*/ 2147483647 h 798"/>
                <a:gd name="T8" fmla="*/ 2147483647 w 138"/>
                <a:gd name="T9" fmla="*/ 2147483647 h 798"/>
                <a:gd name="T10" fmla="*/ 2147483647 w 138"/>
                <a:gd name="T11" fmla="*/ 2147483647 h 798"/>
                <a:gd name="T12" fmla="*/ 2147483647 w 138"/>
                <a:gd name="T13" fmla="*/ 2147483647 h 798"/>
                <a:gd name="T14" fmla="*/ 2147483647 w 138"/>
                <a:gd name="T15" fmla="*/ 2147483647 h 798"/>
                <a:gd name="T16" fmla="*/ 2147483647 w 138"/>
                <a:gd name="T17" fmla="*/ 2147483647 h 798"/>
                <a:gd name="T18" fmla="*/ 2147483647 w 138"/>
                <a:gd name="T19" fmla="*/ 2147483647 h 798"/>
                <a:gd name="T20" fmla="*/ 2147483647 w 138"/>
                <a:gd name="T21" fmla="*/ 2147483647 h 798"/>
                <a:gd name="T22" fmla="*/ 2147483647 w 138"/>
                <a:gd name="T23" fmla="*/ 2147483647 h 798"/>
                <a:gd name="T24" fmla="*/ 2147483647 w 138"/>
                <a:gd name="T25" fmla="*/ 2147483647 h 798"/>
                <a:gd name="T26" fmla="*/ 2147483647 w 138"/>
                <a:gd name="T27" fmla="*/ 2147483647 h 798"/>
                <a:gd name="T28" fmla="*/ 2147483647 w 138"/>
                <a:gd name="T29" fmla="*/ 2147483647 h 798"/>
                <a:gd name="T30" fmla="*/ 2147483647 w 138"/>
                <a:gd name="T31" fmla="*/ 2147483647 h 798"/>
                <a:gd name="T32" fmla="*/ 2147483647 w 138"/>
                <a:gd name="T33" fmla="*/ 2147483647 h 798"/>
                <a:gd name="T34" fmla="*/ 2147483647 w 138"/>
                <a:gd name="T35" fmla="*/ 2147483647 h 798"/>
                <a:gd name="T36" fmla="*/ 2147483647 w 138"/>
                <a:gd name="T37" fmla="*/ 2147483647 h 798"/>
                <a:gd name="T38" fmla="*/ 2147483647 w 138"/>
                <a:gd name="T39" fmla="*/ 2147483647 h 798"/>
                <a:gd name="T40" fmla="*/ 2147483647 w 138"/>
                <a:gd name="T41" fmla="*/ 2147483647 h 798"/>
                <a:gd name="T42" fmla="*/ 2147483647 w 138"/>
                <a:gd name="T43" fmla="*/ 2147483647 h 798"/>
                <a:gd name="T44" fmla="*/ 2147483647 w 138"/>
                <a:gd name="T45" fmla="*/ 2147483647 h 798"/>
                <a:gd name="T46" fmla="*/ 2147483647 w 138"/>
                <a:gd name="T47" fmla="*/ 2147483647 h 798"/>
                <a:gd name="T48" fmla="*/ 2147483647 w 138"/>
                <a:gd name="T49" fmla="*/ 2147483647 h 798"/>
                <a:gd name="T50" fmla="*/ 2147483647 w 138"/>
                <a:gd name="T51" fmla="*/ 0 h 798"/>
                <a:gd name="T52" fmla="*/ 2147483647 w 138"/>
                <a:gd name="T53" fmla="*/ 2147483647 h 798"/>
                <a:gd name="T54" fmla="*/ 2147483647 w 138"/>
                <a:gd name="T55" fmla="*/ 2147483647 h 798"/>
                <a:gd name="T56" fmla="*/ 2147483647 w 138"/>
                <a:gd name="T57" fmla="*/ 2147483647 h 798"/>
                <a:gd name="T58" fmla="*/ 2147483647 w 138"/>
                <a:gd name="T59" fmla="*/ 2147483647 h 798"/>
                <a:gd name="T60" fmla="*/ 2147483647 w 138"/>
                <a:gd name="T61" fmla="*/ 2147483647 h 798"/>
                <a:gd name="T62" fmla="*/ 2147483647 w 138"/>
                <a:gd name="T63" fmla="*/ 2147483647 h 798"/>
                <a:gd name="T64" fmla="*/ 2147483647 w 138"/>
                <a:gd name="T65" fmla="*/ 2147483647 h 798"/>
                <a:gd name="T66" fmla="*/ 2147483647 w 138"/>
                <a:gd name="T67" fmla="*/ 2147483647 h 798"/>
                <a:gd name="T68" fmla="*/ 2147483647 w 138"/>
                <a:gd name="T69" fmla="*/ 2147483647 h 798"/>
                <a:gd name="T70" fmla="*/ 2147483647 w 138"/>
                <a:gd name="T71" fmla="*/ 2147483647 h 798"/>
                <a:gd name="T72" fmla="*/ 2147483647 w 138"/>
                <a:gd name="T73" fmla="*/ 2147483647 h 798"/>
                <a:gd name="T74" fmla="*/ 0 w 138"/>
                <a:gd name="T75" fmla="*/ 2147483647 h 798"/>
                <a:gd name="T76" fmla="*/ 0 w 138"/>
                <a:gd name="T77" fmla="*/ 2147483647 h 798"/>
                <a:gd name="T78" fmla="*/ 0 w 138"/>
                <a:gd name="T79" fmla="*/ 2147483647 h 798"/>
                <a:gd name="T80" fmla="*/ 2147483647 w 138"/>
                <a:gd name="T81" fmla="*/ 2147483647 h 798"/>
                <a:gd name="T82" fmla="*/ 2147483647 w 138"/>
                <a:gd name="T83" fmla="*/ 2147483647 h 798"/>
                <a:gd name="T84" fmla="*/ 2147483647 w 138"/>
                <a:gd name="T85" fmla="*/ 2147483647 h 798"/>
                <a:gd name="T86" fmla="*/ 2147483647 w 138"/>
                <a:gd name="T87" fmla="*/ 2147483647 h 798"/>
                <a:gd name="T88" fmla="*/ 2147483647 w 138"/>
                <a:gd name="T89" fmla="*/ 2147483647 h 798"/>
                <a:gd name="T90" fmla="*/ 2147483647 w 138"/>
                <a:gd name="T91" fmla="*/ 2147483647 h 798"/>
                <a:gd name="T92" fmla="*/ 2147483647 w 138"/>
                <a:gd name="T93" fmla="*/ 2147483647 h 798"/>
                <a:gd name="T94" fmla="*/ 2147483647 w 138"/>
                <a:gd name="T95" fmla="*/ 2147483647 h 798"/>
                <a:gd name="T96" fmla="*/ 2147483647 w 138"/>
                <a:gd name="T97" fmla="*/ 2147483647 h 798"/>
                <a:gd name="T98" fmla="*/ 2147483647 w 138"/>
                <a:gd name="T99" fmla="*/ 2147483647 h 798"/>
                <a:gd name="T100" fmla="*/ 2147483647 w 138"/>
                <a:gd name="T101" fmla="*/ 2147483647 h 7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38"/>
                <a:gd name="T154" fmla="*/ 0 h 798"/>
                <a:gd name="T155" fmla="*/ 138 w 138"/>
                <a:gd name="T156" fmla="*/ 798 h 79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38" h="798">
                  <a:moveTo>
                    <a:pt x="138" y="792"/>
                  </a:moveTo>
                  <a:lnTo>
                    <a:pt x="114" y="754"/>
                  </a:lnTo>
                  <a:lnTo>
                    <a:pt x="93" y="718"/>
                  </a:lnTo>
                  <a:lnTo>
                    <a:pt x="75" y="683"/>
                  </a:lnTo>
                  <a:lnTo>
                    <a:pt x="59" y="647"/>
                  </a:lnTo>
                  <a:lnTo>
                    <a:pt x="46" y="611"/>
                  </a:lnTo>
                  <a:lnTo>
                    <a:pt x="34" y="575"/>
                  </a:lnTo>
                  <a:lnTo>
                    <a:pt x="26" y="541"/>
                  </a:lnTo>
                  <a:lnTo>
                    <a:pt x="20" y="505"/>
                  </a:lnTo>
                  <a:lnTo>
                    <a:pt x="15" y="471"/>
                  </a:lnTo>
                  <a:lnTo>
                    <a:pt x="12" y="438"/>
                  </a:lnTo>
                  <a:lnTo>
                    <a:pt x="12" y="406"/>
                  </a:lnTo>
                  <a:lnTo>
                    <a:pt x="12" y="373"/>
                  </a:lnTo>
                  <a:lnTo>
                    <a:pt x="13" y="342"/>
                  </a:lnTo>
                  <a:lnTo>
                    <a:pt x="16" y="311"/>
                  </a:lnTo>
                  <a:lnTo>
                    <a:pt x="20" y="282"/>
                  </a:lnTo>
                  <a:lnTo>
                    <a:pt x="25" y="254"/>
                  </a:lnTo>
                  <a:lnTo>
                    <a:pt x="31" y="227"/>
                  </a:lnTo>
                  <a:lnTo>
                    <a:pt x="36" y="201"/>
                  </a:lnTo>
                  <a:lnTo>
                    <a:pt x="44" y="176"/>
                  </a:lnTo>
                  <a:lnTo>
                    <a:pt x="51" y="153"/>
                  </a:lnTo>
                  <a:lnTo>
                    <a:pt x="65" y="110"/>
                  </a:lnTo>
                  <a:lnTo>
                    <a:pt x="80" y="74"/>
                  </a:lnTo>
                  <a:lnTo>
                    <a:pt x="104" y="23"/>
                  </a:lnTo>
                  <a:lnTo>
                    <a:pt x="116" y="5"/>
                  </a:lnTo>
                  <a:lnTo>
                    <a:pt x="106" y="0"/>
                  </a:lnTo>
                  <a:lnTo>
                    <a:pt x="95" y="18"/>
                  </a:lnTo>
                  <a:lnTo>
                    <a:pt x="70" y="69"/>
                  </a:lnTo>
                  <a:lnTo>
                    <a:pt x="55" y="106"/>
                  </a:lnTo>
                  <a:lnTo>
                    <a:pt x="39" y="149"/>
                  </a:lnTo>
                  <a:lnTo>
                    <a:pt x="33" y="173"/>
                  </a:lnTo>
                  <a:lnTo>
                    <a:pt x="25" y="197"/>
                  </a:lnTo>
                  <a:lnTo>
                    <a:pt x="20" y="223"/>
                  </a:lnTo>
                  <a:lnTo>
                    <a:pt x="13" y="251"/>
                  </a:lnTo>
                  <a:lnTo>
                    <a:pt x="8" y="280"/>
                  </a:lnTo>
                  <a:lnTo>
                    <a:pt x="3" y="310"/>
                  </a:lnTo>
                  <a:lnTo>
                    <a:pt x="2" y="341"/>
                  </a:lnTo>
                  <a:lnTo>
                    <a:pt x="0" y="373"/>
                  </a:lnTo>
                  <a:lnTo>
                    <a:pt x="0" y="406"/>
                  </a:lnTo>
                  <a:lnTo>
                    <a:pt x="0" y="438"/>
                  </a:lnTo>
                  <a:lnTo>
                    <a:pt x="3" y="473"/>
                  </a:lnTo>
                  <a:lnTo>
                    <a:pt x="8" y="507"/>
                  </a:lnTo>
                  <a:lnTo>
                    <a:pt x="15" y="543"/>
                  </a:lnTo>
                  <a:lnTo>
                    <a:pt x="25" y="578"/>
                  </a:lnTo>
                  <a:lnTo>
                    <a:pt x="34" y="614"/>
                  </a:lnTo>
                  <a:lnTo>
                    <a:pt x="49" y="650"/>
                  </a:lnTo>
                  <a:lnTo>
                    <a:pt x="64" y="687"/>
                  </a:lnTo>
                  <a:lnTo>
                    <a:pt x="83" y="723"/>
                  </a:lnTo>
                  <a:lnTo>
                    <a:pt x="104" y="761"/>
                  </a:lnTo>
                  <a:lnTo>
                    <a:pt x="129" y="798"/>
                  </a:lnTo>
                  <a:lnTo>
                    <a:pt x="138" y="792"/>
                  </a:lnTo>
                  <a:close/>
                </a:path>
              </a:pathLst>
            </a:custGeom>
            <a:solidFill>
              <a:srgbClr val="FFFFFF"/>
            </a:solidFill>
            <a:ln w="9525">
              <a:solidFill>
                <a:schemeClr val="tx1"/>
              </a:solidFill>
              <a:round/>
              <a:headEnd/>
              <a:tailEnd/>
            </a:ln>
          </p:spPr>
          <p:txBody>
            <a:bodyPr/>
            <a:lstStyle/>
            <a:p>
              <a:endParaRPr lang="en-US"/>
            </a:p>
          </p:txBody>
        </p:sp>
        <p:sp>
          <p:nvSpPr>
            <p:cNvPr id="10351" name="Freeform 110"/>
            <p:cNvSpPr>
              <a:spLocks/>
            </p:cNvSpPr>
            <p:nvPr/>
          </p:nvSpPr>
          <p:spPr bwMode="auto">
            <a:xfrm>
              <a:off x="4041422" y="4654572"/>
              <a:ext cx="927100" cy="322262"/>
            </a:xfrm>
            <a:custGeom>
              <a:avLst/>
              <a:gdLst>
                <a:gd name="T0" fmla="*/ 2147483647 w 657"/>
                <a:gd name="T1" fmla="*/ 2147483647 h 203"/>
                <a:gd name="T2" fmla="*/ 2147483647 w 657"/>
                <a:gd name="T3" fmla="*/ 2147483647 h 203"/>
                <a:gd name="T4" fmla="*/ 2147483647 w 657"/>
                <a:gd name="T5" fmla="*/ 2147483647 h 203"/>
                <a:gd name="T6" fmla="*/ 2147483647 w 657"/>
                <a:gd name="T7" fmla="*/ 2147483647 h 203"/>
                <a:gd name="T8" fmla="*/ 2147483647 w 657"/>
                <a:gd name="T9" fmla="*/ 2147483647 h 203"/>
                <a:gd name="T10" fmla="*/ 2147483647 w 657"/>
                <a:gd name="T11" fmla="*/ 2147483647 h 203"/>
                <a:gd name="T12" fmla="*/ 2147483647 w 657"/>
                <a:gd name="T13" fmla="*/ 2147483647 h 203"/>
                <a:gd name="T14" fmla="*/ 2147483647 w 657"/>
                <a:gd name="T15" fmla="*/ 2147483647 h 203"/>
                <a:gd name="T16" fmla="*/ 2147483647 w 657"/>
                <a:gd name="T17" fmla="*/ 2147483647 h 203"/>
                <a:gd name="T18" fmla="*/ 2147483647 w 657"/>
                <a:gd name="T19" fmla="*/ 2147483647 h 203"/>
                <a:gd name="T20" fmla="*/ 2147483647 w 657"/>
                <a:gd name="T21" fmla="*/ 2147483647 h 203"/>
                <a:gd name="T22" fmla="*/ 2147483647 w 657"/>
                <a:gd name="T23" fmla="*/ 2147483647 h 203"/>
                <a:gd name="T24" fmla="*/ 2147483647 w 657"/>
                <a:gd name="T25" fmla="*/ 2147483647 h 203"/>
                <a:gd name="T26" fmla="*/ 2147483647 w 657"/>
                <a:gd name="T27" fmla="*/ 2147483647 h 203"/>
                <a:gd name="T28" fmla="*/ 2147483647 w 657"/>
                <a:gd name="T29" fmla="*/ 2147483647 h 203"/>
                <a:gd name="T30" fmla="*/ 2147483647 w 657"/>
                <a:gd name="T31" fmla="*/ 2147483647 h 203"/>
                <a:gd name="T32" fmla="*/ 2147483647 w 657"/>
                <a:gd name="T33" fmla="*/ 2147483647 h 203"/>
                <a:gd name="T34" fmla="*/ 2147483647 w 657"/>
                <a:gd name="T35" fmla="*/ 2147483647 h 203"/>
                <a:gd name="T36" fmla="*/ 2147483647 w 657"/>
                <a:gd name="T37" fmla="*/ 2147483647 h 203"/>
                <a:gd name="T38" fmla="*/ 2147483647 w 657"/>
                <a:gd name="T39" fmla="*/ 2147483647 h 203"/>
                <a:gd name="T40" fmla="*/ 2147483647 w 657"/>
                <a:gd name="T41" fmla="*/ 2147483647 h 203"/>
                <a:gd name="T42" fmla="*/ 2147483647 w 657"/>
                <a:gd name="T43" fmla="*/ 2147483647 h 203"/>
                <a:gd name="T44" fmla="*/ 0 w 657"/>
                <a:gd name="T45" fmla="*/ 2147483647 h 203"/>
                <a:gd name="T46" fmla="*/ 2147483647 w 657"/>
                <a:gd name="T47" fmla="*/ 0 h 203"/>
                <a:gd name="T48" fmla="*/ 2147483647 w 657"/>
                <a:gd name="T49" fmla="*/ 2147483647 h 203"/>
                <a:gd name="T50" fmla="*/ 2147483647 w 657"/>
                <a:gd name="T51" fmla="*/ 2147483647 h 203"/>
                <a:gd name="T52" fmla="*/ 2147483647 w 657"/>
                <a:gd name="T53" fmla="*/ 2147483647 h 203"/>
                <a:gd name="T54" fmla="*/ 2147483647 w 657"/>
                <a:gd name="T55" fmla="*/ 2147483647 h 203"/>
                <a:gd name="T56" fmla="*/ 2147483647 w 657"/>
                <a:gd name="T57" fmla="*/ 2147483647 h 203"/>
                <a:gd name="T58" fmla="*/ 2147483647 w 657"/>
                <a:gd name="T59" fmla="*/ 2147483647 h 203"/>
                <a:gd name="T60" fmla="*/ 2147483647 w 657"/>
                <a:gd name="T61" fmla="*/ 2147483647 h 203"/>
                <a:gd name="T62" fmla="*/ 2147483647 w 657"/>
                <a:gd name="T63" fmla="*/ 2147483647 h 203"/>
                <a:gd name="T64" fmla="*/ 2147483647 w 657"/>
                <a:gd name="T65" fmla="*/ 2147483647 h 203"/>
                <a:gd name="T66" fmla="*/ 2147483647 w 657"/>
                <a:gd name="T67" fmla="*/ 2147483647 h 203"/>
                <a:gd name="T68" fmla="*/ 2147483647 w 657"/>
                <a:gd name="T69" fmla="*/ 2147483647 h 203"/>
                <a:gd name="T70" fmla="*/ 2147483647 w 657"/>
                <a:gd name="T71" fmla="*/ 2147483647 h 203"/>
                <a:gd name="T72" fmla="*/ 2147483647 w 657"/>
                <a:gd name="T73" fmla="*/ 2147483647 h 203"/>
                <a:gd name="T74" fmla="*/ 2147483647 w 657"/>
                <a:gd name="T75" fmla="*/ 2147483647 h 203"/>
                <a:gd name="T76" fmla="*/ 2147483647 w 657"/>
                <a:gd name="T77" fmla="*/ 2147483647 h 203"/>
                <a:gd name="T78" fmla="*/ 2147483647 w 657"/>
                <a:gd name="T79" fmla="*/ 2147483647 h 203"/>
                <a:gd name="T80" fmla="*/ 2147483647 w 657"/>
                <a:gd name="T81" fmla="*/ 2147483647 h 203"/>
                <a:gd name="T82" fmla="*/ 2147483647 w 657"/>
                <a:gd name="T83" fmla="*/ 2147483647 h 203"/>
                <a:gd name="T84" fmla="*/ 2147483647 w 657"/>
                <a:gd name="T85" fmla="*/ 2147483647 h 203"/>
                <a:gd name="T86" fmla="*/ 2147483647 w 657"/>
                <a:gd name="T87" fmla="*/ 2147483647 h 203"/>
                <a:gd name="T88" fmla="*/ 2147483647 w 657"/>
                <a:gd name="T89" fmla="*/ 2147483647 h 203"/>
                <a:gd name="T90" fmla="*/ 2147483647 w 657"/>
                <a:gd name="T91" fmla="*/ 2147483647 h 203"/>
                <a:gd name="T92" fmla="*/ 2147483647 w 657"/>
                <a:gd name="T93" fmla="*/ 2147483647 h 203"/>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657"/>
                <a:gd name="T142" fmla="*/ 0 h 203"/>
                <a:gd name="T143" fmla="*/ 657 w 657"/>
                <a:gd name="T144" fmla="*/ 203 h 203"/>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657" h="203">
                  <a:moveTo>
                    <a:pt x="655" y="174"/>
                  </a:moveTo>
                  <a:lnTo>
                    <a:pt x="615" y="182"/>
                  </a:lnTo>
                  <a:lnTo>
                    <a:pt x="576" y="189"/>
                  </a:lnTo>
                  <a:lnTo>
                    <a:pt x="538" y="192"/>
                  </a:lnTo>
                  <a:lnTo>
                    <a:pt x="502" y="195"/>
                  </a:lnTo>
                  <a:lnTo>
                    <a:pt x="467" y="195"/>
                  </a:lnTo>
                  <a:lnTo>
                    <a:pt x="434" y="194"/>
                  </a:lnTo>
                  <a:lnTo>
                    <a:pt x="402" y="192"/>
                  </a:lnTo>
                  <a:lnTo>
                    <a:pt x="371" y="189"/>
                  </a:lnTo>
                  <a:lnTo>
                    <a:pt x="340" y="182"/>
                  </a:lnTo>
                  <a:lnTo>
                    <a:pt x="312" y="177"/>
                  </a:lnTo>
                  <a:lnTo>
                    <a:pt x="284" y="169"/>
                  </a:lnTo>
                  <a:lnTo>
                    <a:pt x="258" y="161"/>
                  </a:lnTo>
                  <a:lnTo>
                    <a:pt x="234" y="153"/>
                  </a:lnTo>
                  <a:lnTo>
                    <a:pt x="209" y="143"/>
                  </a:lnTo>
                  <a:lnTo>
                    <a:pt x="188" y="133"/>
                  </a:lnTo>
                  <a:lnTo>
                    <a:pt x="167" y="124"/>
                  </a:lnTo>
                  <a:lnTo>
                    <a:pt x="130" y="102"/>
                  </a:lnTo>
                  <a:lnTo>
                    <a:pt x="96" y="80"/>
                  </a:lnTo>
                  <a:lnTo>
                    <a:pt x="68" y="60"/>
                  </a:lnTo>
                  <a:lnTo>
                    <a:pt x="47" y="41"/>
                  </a:lnTo>
                  <a:lnTo>
                    <a:pt x="16" y="11"/>
                  </a:lnTo>
                  <a:lnTo>
                    <a:pt x="0" y="6"/>
                  </a:lnTo>
                  <a:lnTo>
                    <a:pt x="6" y="0"/>
                  </a:lnTo>
                  <a:lnTo>
                    <a:pt x="9" y="18"/>
                  </a:lnTo>
                  <a:lnTo>
                    <a:pt x="40" y="47"/>
                  </a:lnTo>
                  <a:lnTo>
                    <a:pt x="63" y="67"/>
                  </a:lnTo>
                  <a:lnTo>
                    <a:pt x="92" y="88"/>
                  </a:lnTo>
                  <a:lnTo>
                    <a:pt x="125" y="109"/>
                  </a:lnTo>
                  <a:lnTo>
                    <a:pt x="164" y="130"/>
                  </a:lnTo>
                  <a:lnTo>
                    <a:pt x="185" y="142"/>
                  </a:lnTo>
                  <a:lnTo>
                    <a:pt x="206" y="151"/>
                  </a:lnTo>
                  <a:lnTo>
                    <a:pt x="231" y="161"/>
                  </a:lnTo>
                  <a:lnTo>
                    <a:pt x="255" y="169"/>
                  </a:lnTo>
                  <a:lnTo>
                    <a:pt x="283" y="177"/>
                  </a:lnTo>
                  <a:lnTo>
                    <a:pt x="310" y="185"/>
                  </a:lnTo>
                  <a:lnTo>
                    <a:pt x="338" y="190"/>
                  </a:lnTo>
                  <a:lnTo>
                    <a:pt x="369" y="197"/>
                  </a:lnTo>
                  <a:lnTo>
                    <a:pt x="400" y="200"/>
                  </a:lnTo>
                  <a:lnTo>
                    <a:pt x="432" y="203"/>
                  </a:lnTo>
                  <a:lnTo>
                    <a:pt x="467" y="203"/>
                  </a:lnTo>
                  <a:lnTo>
                    <a:pt x="502" y="203"/>
                  </a:lnTo>
                  <a:lnTo>
                    <a:pt x="540" y="200"/>
                  </a:lnTo>
                  <a:lnTo>
                    <a:pt x="577" y="197"/>
                  </a:lnTo>
                  <a:lnTo>
                    <a:pt x="616" y="190"/>
                  </a:lnTo>
                  <a:lnTo>
                    <a:pt x="657" y="182"/>
                  </a:lnTo>
                  <a:lnTo>
                    <a:pt x="655" y="174"/>
                  </a:lnTo>
                  <a:close/>
                </a:path>
              </a:pathLst>
            </a:custGeom>
            <a:solidFill>
              <a:srgbClr val="FFFFFF"/>
            </a:solidFill>
            <a:ln w="9525">
              <a:solidFill>
                <a:schemeClr val="tx1"/>
              </a:solidFill>
              <a:round/>
              <a:headEnd/>
              <a:tailEnd/>
            </a:ln>
          </p:spPr>
          <p:txBody>
            <a:bodyPr/>
            <a:lstStyle/>
            <a:p>
              <a:endParaRPr lang="en-US"/>
            </a:p>
          </p:txBody>
        </p:sp>
        <p:sp>
          <p:nvSpPr>
            <p:cNvPr id="10352" name="Freeform 111"/>
            <p:cNvSpPr>
              <a:spLocks/>
            </p:cNvSpPr>
            <p:nvPr/>
          </p:nvSpPr>
          <p:spPr bwMode="auto">
            <a:xfrm>
              <a:off x="4064000" y="4600597"/>
              <a:ext cx="7056" cy="12700"/>
            </a:xfrm>
            <a:custGeom>
              <a:avLst/>
              <a:gdLst>
                <a:gd name="T0" fmla="*/ 2147483647 w 5"/>
                <a:gd name="T1" fmla="*/ 2147483647 h 8"/>
                <a:gd name="T2" fmla="*/ 2147483647 w 5"/>
                <a:gd name="T3" fmla="*/ 2147483647 h 8"/>
                <a:gd name="T4" fmla="*/ 2147483647 w 5"/>
                <a:gd name="T5" fmla="*/ 0 h 8"/>
                <a:gd name="T6" fmla="*/ 0 w 5"/>
                <a:gd name="T7" fmla="*/ 2147483647 h 8"/>
                <a:gd name="T8" fmla="*/ 2147483647 w 5"/>
                <a:gd name="T9" fmla="*/ 2147483647 h 8"/>
                <a:gd name="T10" fmla="*/ 0 60000 65536"/>
                <a:gd name="T11" fmla="*/ 0 60000 65536"/>
                <a:gd name="T12" fmla="*/ 0 60000 65536"/>
                <a:gd name="T13" fmla="*/ 0 60000 65536"/>
                <a:gd name="T14" fmla="*/ 0 60000 65536"/>
                <a:gd name="T15" fmla="*/ 0 w 5"/>
                <a:gd name="T16" fmla="*/ 0 h 8"/>
                <a:gd name="T17" fmla="*/ 5 w 5"/>
                <a:gd name="T18" fmla="*/ 8 h 8"/>
              </a:gdLst>
              <a:ahLst/>
              <a:cxnLst>
                <a:cxn ang="T10">
                  <a:pos x="T0" y="T1"/>
                </a:cxn>
                <a:cxn ang="T11">
                  <a:pos x="T2" y="T3"/>
                </a:cxn>
                <a:cxn ang="T12">
                  <a:pos x="T4" y="T5"/>
                </a:cxn>
                <a:cxn ang="T13">
                  <a:pos x="T6" y="T7"/>
                </a:cxn>
                <a:cxn ang="T14">
                  <a:pos x="T8" y="T9"/>
                </a:cxn>
              </a:cxnLst>
              <a:rect l="T15" t="T16" r="T17" b="T18"/>
              <a:pathLst>
                <a:path w="5" h="8">
                  <a:moveTo>
                    <a:pt x="3" y="8"/>
                  </a:moveTo>
                  <a:lnTo>
                    <a:pt x="5" y="6"/>
                  </a:lnTo>
                  <a:lnTo>
                    <a:pt x="1" y="0"/>
                  </a:lnTo>
                  <a:lnTo>
                    <a:pt x="0" y="3"/>
                  </a:lnTo>
                  <a:lnTo>
                    <a:pt x="3" y="8"/>
                  </a:lnTo>
                  <a:close/>
                </a:path>
              </a:pathLst>
            </a:custGeom>
            <a:solidFill>
              <a:srgbClr val="FFFFFF"/>
            </a:solidFill>
            <a:ln w="9525">
              <a:solidFill>
                <a:schemeClr val="tx1"/>
              </a:solidFill>
              <a:round/>
              <a:headEnd/>
              <a:tailEnd/>
            </a:ln>
          </p:spPr>
          <p:txBody>
            <a:bodyPr/>
            <a:lstStyle/>
            <a:p>
              <a:endParaRPr lang="en-US"/>
            </a:p>
          </p:txBody>
        </p:sp>
        <p:sp>
          <p:nvSpPr>
            <p:cNvPr id="10353" name="Freeform 112"/>
            <p:cNvSpPr>
              <a:spLocks/>
            </p:cNvSpPr>
            <p:nvPr/>
          </p:nvSpPr>
          <p:spPr bwMode="auto">
            <a:xfrm>
              <a:off x="4072467" y="4618059"/>
              <a:ext cx="9878" cy="12700"/>
            </a:xfrm>
            <a:custGeom>
              <a:avLst/>
              <a:gdLst>
                <a:gd name="T0" fmla="*/ 2147483647 w 7"/>
                <a:gd name="T1" fmla="*/ 2147483647 h 8"/>
                <a:gd name="T2" fmla="*/ 2147483647 w 7"/>
                <a:gd name="T3" fmla="*/ 2147483647 h 8"/>
                <a:gd name="T4" fmla="*/ 0 w 7"/>
                <a:gd name="T5" fmla="*/ 2147483647 h 8"/>
                <a:gd name="T6" fmla="*/ 2147483647 w 7"/>
                <a:gd name="T7" fmla="*/ 0 h 8"/>
                <a:gd name="T8" fmla="*/ 2147483647 w 7"/>
                <a:gd name="T9" fmla="*/ 2147483647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7" y="7"/>
                  </a:moveTo>
                  <a:lnTo>
                    <a:pt x="5" y="8"/>
                  </a:lnTo>
                  <a:lnTo>
                    <a:pt x="0" y="3"/>
                  </a:lnTo>
                  <a:lnTo>
                    <a:pt x="4" y="0"/>
                  </a:lnTo>
                  <a:lnTo>
                    <a:pt x="7" y="7"/>
                  </a:lnTo>
                  <a:close/>
                </a:path>
              </a:pathLst>
            </a:custGeom>
            <a:solidFill>
              <a:srgbClr val="FFFFFF"/>
            </a:solidFill>
            <a:ln w="9525">
              <a:solidFill>
                <a:schemeClr val="tx1"/>
              </a:solidFill>
              <a:round/>
              <a:headEnd/>
              <a:tailEnd/>
            </a:ln>
          </p:spPr>
          <p:txBody>
            <a:bodyPr/>
            <a:lstStyle/>
            <a:p>
              <a:endParaRPr lang="en-US"/>
            </a:p>
          </p:txBody>
        </p:sp>
        <p:sp>
          <p:nvSpPr>
            <p:cNvPr id="10354" name="Freeform 113"/>
            <p:cNvSpPr>
              <a:spLocks/>
            </p:cNvSpPr>
            <p:nvPr/>
          </p:nvSpPr>
          <p:spPr bwMode="auto">
            <a:xfrm>
              <a:off x="4083756" y="4637114"/>
              <a:ext cx="9878" cy="9525"/>
            </a:xfrm>
            <a:custGeom>
              <a:avLst/>
              <a:gdLst>
                <a:gd name="T0" fmla="*/ 2147483647 w 7"/>
                <a:gd name="T1" fmla="*/ 2147483647 h 6"/>
                <a:gd name="T2" fmla="*/ 2147483647 w 7"/>
                <a:gd name="T3" fmla="*/ 2147483647 h 6"/>
                <a:gd name="T4" fmla="*/ 0 w 7"/>
                <a:gd name="T5" fmla="*/ 2147483647 h 6"/>
                <a:gd name="T6" fmla="*/ 2147483647 w 7"/>
                <a:gd name="T7" fmla="*/ 0 h 6"/>
                <a:gd name="T8" fmla="*/ 2147483647 w 7"/>
                <a:gd name="T9" fmla="*/ 2147483647 h 6"/>
                <a:gd name="T10" fmla="*/ 0 60000 65536"/>
                <a:gd name="T11" fmla="*/ 0 60000 65536"/>
                <a:gd name="T12" fmla="*/ 0 60000 65536"/>
                <a:gd name="T13" fmla="*/ 0 60000 65536"/>
                <a:gd name="T14" fmla="*/ 0 60000 65536"/>
                <a:gd name="T15" fmla="*/ 0 w 7"/>
                <a:gd name="T16" fmla="*/ 0 h 6"/>
                <a:gd name="T17" fmla="*/ 7 w 7"/>
                <a:gd name="T18" fmla="*/ 6 h 6"/>
              </a:gdLst>
              <a:ahLst/>
              <a:cxnLst>
                <a:cxn ang="T10">
                  <a:pos x="T0" y="T1"/>
                </a:cxn>
                <a:cxn ang="T11">
                  <a:pos x="T2" y="T3"/>
                </a:cxn>
                <a:cxn ang="T12">
                  <a:pos x="T4" y="T5"/>
                </a:cxn>
                <a:cxn ang="T13">
                  <a:pos x="T6" y="T7"/>
                </a:cxn>
                <a:cxn ang="T14">
                  <a:pos x="T8" y="T9"/>
                </a:cxn>
              </a:cxnLst>
              <a:rect l="T15" t="T16" r="T17" b="T18"/>
              <a:pathLst>
                <a:path w="7" h="6">
                  <a:moveTo>
                    <a:pt x="7" y="4"/>
                  </a:moveTo>
                  <a:lnTo>
                    <a:pt x="5" y="6"/>
                  </a:lnTo>
                  <a:lnTo>
                    <a:pt x="0" y="1"/>
                  </a:lnTo>
                  <a:lnTo>
                    <a:pt x="4" y="0"/>
                  </a:lnTo>
                  <a:lnTo>
                    <a:pt x="7" y="4"/>
                  </a:lnTo>
                  <a:close/>
                </a:path>
              </a:pathLst>
            </a:custGeom>
            <a:solidFill>
              <a:srgbClr val="FFFFFF"/>
            </a:solidFill>
            <a:ln w="9525">
              <a:solidFill>
                <a:schemeClr val="tx1"/>
              </a:solidFill>
              <a:round/>
              <a:headEnd/>
              <a:tailEnd/>
            </a:ln>
          </p:spPr>
          <p:txBody>
            <a:bodyPr/>
            <a:lstStyle/>
            <a:p>
              <a:endParaRPr lang="en-US"/>
            </a:p>
          </p:txBody>
        </p:sp>
        <p:sp>
          <p:nvSpPr>
            <p:cNvPr id="10355" name="Freeform 114"/>
            <p:cNvSpPr>
              <a:spLocks/>
            </p:cNvSpPr>
            <p:nvPr/>
          </p:nvSpPr>
          <p:spPr bwMode="auto">
            <a:xfrm>
              <a:off x="4096458" y="4651397"/>
              <a:ext cx="8467" cy="12700"/>
            </a:xfrm>
            <a:custGeom>
              <a:avLst/>
              <a:gdLst>
                <a:gd name="T0" fmla="*/ 2147483647 w 6"/>
                <a:gd name="T1" fmla="*/ 2147483647 h 8"/>
                <a:gd name="T2" fmla="*/ 2147483647 w 6"/>
                <a:gd name="T3" fmla="*/ 2147483647 h 8"/>
                <a:gd name="T4" fmla="*/ 0 w 6"/>
                <a:gd name="T5" fmla="*/ 2147483647 h 8"/>
                <a:gd name="T6" fmla="*/ 2147483647 w 6"/>
                <a:gd name="T7" fmla="*/ 0 h 8"/>
                <a:gd name="T8" fmla="*/ 2147483647 w 6"/>
                <a:gd name="T9" fmla="*/ 2147483647 h 8"/>
                <a:gd name="T10" fmla="*/ 0 60000 65536"/>
                <a:gd name="T11" fmla="*/ 0 60000 65536"/>
                <a:gd name="T12" fmla="*/ 0 60000 65536"/>
                <a:gd name="T13" fmla="*/ 0 60000 65536"/>
                <a:gd name="T14" fmla="*/ 0 60000 65536"/>
                <a:gd name="T15" fmla="*/ 0 w 6"/>
                <a:gd name="T16" fmla="*/ 0 h 8"/>
                <a:gd name="T17" fmla="*/ 6 w 6"/>
                <a:gd name="T18" fmla="*/ 8 h 8"/>
              </a:gdLst>
              <a:ahLst/>
              <a:cxnLst>
                <a:cxn ang="T10">
                  <a:pos x="T0" y="T1"/>
                </a:cxn>
                <a:cxn ang="T11">
                  <a:pos x="T2" y="T3"/>
                </a:cxn>
                <a:cxn ang="T12">
                  <a:pos x="T4" y="T5"/>
                </a:cxn>
                <a:cxn ang="T13">
                  <a:pos x="T6" y="T7"/>
                </a:cxn>
                <a:cxn ang="T14">
                  <a:pos x="T8" y="T9"/>
                </a:cxn>
              </a:cxnLst>
              <a:rect l="T15" t="T16" r="T17" b="T18"/>
              <a:pathLst>
                <a:path w="6" h="8">
                  <a:moveTo>
                    <a:pt x="6" y="7"/>
                  </a:moveTo>
                  <a:lnTo>
                    <a:pt x="4" y="8"/>
                  </a:lnTo>
                  <a:lnTo>
                    <a:pt x="0" y="4"/>
                  </a:lnTo>
                  <a:lnTo>
                    <a:pt x="3" y="0"/>
                  </a:lnTo>
                  <a:lnTo>
                    <a:pt x="6" y="7"/>
                  </a:lnTo>
                  <a:close/>
                </a:path>
              </a:pathLst>
            </a:custGeom>
            <a:solidFill>
              <a:srgbClr val="FFFFFF"/>
            </a:solidFill>
            <a:ln w="9525">
              <a:solidFill>
                <a:schemeClr val="tx1"/>
              </a:solidFill>
              <a:round/>
              <a:headEnd/>
              <a:tailEnd/>
            </a:ln>
          </p:spPr>
          <p:txBody>
            <a:bodyPr/>
            <a:lstStyle/>
            <a:p>
              <a:endParaRPr lang="en-US"/>
            </a:p>
          </p:txBody>
        </p:sp>
        <p:sp>
          <p:nvSpPr>
            <p:cNvPr id="10356" name="Freeform 115"/>
            <p:cNvSpPr>
              <a:spLocks/>
            </p:cNvSpPr>
            <p:nvPr/>
          </p:nvSpPr>
          <p:spPr bwMode="auto">
            <a:xfrm>
              <a:off x="4107747" y="4670452"/>
              <a:ext cx="11289" cy="9525"/>
            </a:xfrm>
            <a:custGeom>
              <a:avLst/>
              <a:gdLst>
                <a:gd name="T0" fmla="*/ 2147483647 w 8"/>
                <a:gd name="T1" fmla="*/ 2147483647 h 6"/>
                <a:gd name="T2" fmla="*/ 2147483647 w 8"/>
                <a:gd name="T3" fmla="*/ 2147483647 h 6"/>
                <a:gd name="T4" fmla="*/ 0 w 8"/>
                <a:gd name="T5" fmla="*/ 2147483647 h 6"/>
                <a:gd name="T6" fmla="*/ 2147483647 w 8"/>
                <a:gd name="T7" fmla="*/ 0 h 6"/>
                <a:gd name="T8" fmla="*/ 2147483647 w 8"/>
                <a:gd name="T9" fmla="*/ 2147483647 h 6"/>
                <a:gd name="T10" fmla="*/ 0 60000 65536"/>
                <a:gd name="T11" fmla="*/ 0 60000 65536"/>
                <a:gd name="T12" fmla="*/ 0 60000 65536"/>
                <a:gd name="T13" fmla="*/ 0 60000 65536"/>
                <a:gd name="T14" fmla="*/ 0 60000 65536"/>
                <a:gd name="T15" fmla="*/ 0 w 8"/>
                <a:gd name="T16" fmla="*/ 0 h 6"/>
                <a:gd name="T17" fmla="*/ 8 w 8"/>
                <a:gd name="T18" fmla="*/ 6 h 6"/>
              </a:gdLst>
              <a:ahLst/>
              <a:cxnLst>
                <a:cxn ang="T10">
                  <a:pos x="T0" y="T1"/>
                </a:cxn>
                <a:cxn ang="T11">
                  <a:pos x="T2" y="T3"/>
                </a:cxn>
                <a:cxn ang="T12">
                  <a:pos x="T4" y="T5"/>
                </a:cxn>
                <a:cxn ang="T13">
                  <a:pos x="T6" y="T7"/>
                </a:cxn>
                <a:cxn ang="T14">
                  <a:pos x="T8" y="T9"/>
                </a:cxn>
              </a:cxnLst>
              <a:rect l="T15" t="T16" r="T17" b="T18"/>
              <a:pathLst>
                <a:path w="8" h="6">
                  <a:moveTo>
                    <a:pt x="8" y="5"/>
                  </a:moveTo>
                  <a:lnTo>
                    <a:pt x="5" y="6"/>
                  </a:lnTo>
                  <a:lnTo>
                    <a:pt x="0" y="1"/>
                  </a:lnTo>
                  <a:lnTo>
                    <a:pt x="3" y="0"/>
                  </a:lnTo>
                  <a:lnTo>
                    <a:pt x="8" y="5"/>
                  </a:lnTo>
                  <a:close/>
                </a:path>
              </a:pathLst>
            </a:custGeom>
            <a:solidFill>
              <a:srgbClr val="FFFFFF"/>
            </a:solidFill>
            <a:ln w="9525">
              <a:solidFill>
                <a:schemeClr val="tx1"/>
              </a:solidFill>
              <a:round/>
              <a:headEnd/>
              <a:tailEnd/>
            </a:ln>
          </p:spPr>
          <p:txBody>
            <a:bodyPr/>
            <a:lstStyle/>
            <a:p>
              <a:endParaRPr lang="en-US"/>
            </a:p>
          </p:txBody>
        </p:sp>
        <p:sp>
          <p:nvSpPr>
            <p:cNvPr id="10357" name="Freeform 116"/>
            <p:cNvSpPr>
              <a:spLocks/>
            </p:cNvSpPr>
            <p:nvPr/>
          </p:nvSpPr>
          <p:spPr bwMode="auto">
            <a:xfrm>
              <a:off x="4120445" y="4684739"/>
              <a:ext cx="12700" cy="11113"/>
            </a:xfrm>
            <a:custGeom>
              <a:avLst/>
              <a:gdLst>
                <a:gd name="T0" fmla="*/ 2147483647 w 9"/>
                <a:gd name="T1" fmla="*/ 2147483647 h 7"/>
                <a:gd name="T2" fmla="*/ 2147483647 w 9"/>
                <a:gd name="T3" fmla="*/ 2147483647 h 7"/>
                <a:gd name="T4" fmla="*/ 0 w 9"/>
                <a:gd name="T5" fmla="*/ 2147483647 h 7"/>
                <a:gd name="T6" fmla="*/ 2147483647 w 9"/>
                <a:gd name="T7" fmla="*/ 0 h 7"/>
                <a:gd name="T8" fmla="*/ 2147483647 w 9"/>
                <a:gd name="T9" fmla="*/ 2147483647 h 7"/>
                <a:gd name="T10" fmla="*/ 0 60000 65536"/>
                <a:gd name="T11" fmla="*/ 0 60000 65536"/>
                <a:gd name="T12" fmla="*/ 0 60000 65536"/>
                <a:gd name="T13" fmla="*/ 0 60000 65536"/>
                <a:gd name="T14" fmla="*/ 0 60000 65536"/>
                <a:gd name="T15" fmla="*/ 0 w 9"/>
                <a:gd name="T16" fmla="*/ 0 h 7"/>
                <a:gd name="T17" fmla="*/ 9 w 9"/>
                <a:gd name="T18" fmla="*/ 7 h 7"/>
              </a:gdLst>
              <a:ahLst/>
              <a:cxnLst>
                <a:cxn ang="T10">
                  <a:pos x="T0" y="T1"/>
                </a:cxn>
                <a:cxn ang="T11">
                  <a:pos x="T2" y="T3"/>
                </a:cxn>
                <a:cxn ang="T12">
                  <a:pos x="T4" y="T5"/>
                </a:cxn>
                <a:cxn ang="T13">
                  <a:pos x="T6" y="T7"/>
                </a:cxn>
                <a:cxn ang="T14">
                  <a:pos x="T8" y="T9"/>
                </a:cxn>
              </a:cxnLst>
              <a:rect l="T15" t="T16" r="T17" b="T18"/>
              <a:pathLst>
                <a:path w="9" h="7">
                  <a:moveTo>
                    <a:pt x="9" y="4"/>
                  </a:moveTo>
                  <a:lnTo>
                    <a:pt x="5" y="7"/>
                  </a:lnTo>
                  <a:lnTo>
                    <a:pt x="0" y="2"/>
                  </a:lnTo>
                  <a:lnTo>
                    <a:pt x="4" y="0"/>
                  </a:lnTo>
                  <a:lnTo>
                    <a:pt x="9" y="4"/>
                  </a:lnTo>
                  <a:close/>
                </a:path>
              </a:pathLst>
            </a:custGeom>
            <a:solidFill>
              <a:srgbClr val="FFFFFF"/>
            </a:solidFill>
            <a:ln w="9525">
              <a:solidFill>
                <a:schemeClr val="tx1"/>
              </a:solidFill>
              <a:round/>
              <a:headEnd/>
              <a:tailEnd/>
            </a:ln>
          </p:spPr>
          <p:txBody>
            <a:bodyPr/>
            <a:lstStyle/>
            <a:p>
              <a:endParaRPr lang="en-US"/>
            </a:p>
          </p:txBody>
        </p:sp>
        <p:sp>
          <p:nvSpPr>
            <p:cNvPr id="10358" name="Freeform 117"/>
            <p:cNvSpPr>
              <a:spLocks/>
            </p:cNvSpPr>
            <p:nvPr/>
          </p:nvSpPr>
          <p:spPr bwMode="auto">
            <a:xfrm>
              <a:off x="4134556" y="4699027"/>
              <a:ext cx="9878" cy="9525"/>
            </a:xfrm>
            <a:custGeom>
              <a:avLst/>
              <a:gdLst>
                <a:gd name="T0" fmla="*/ 2147483647 w 7"/>
                <a:gd name="T1" fmla="*/ 2147483647 h 6"/>
                <a:gd name="T2" fmla="*/ 2147483647 w 7"/>
                <a:gd name="T3" fmla="*/ 2147483647 h 6"/>
                <a:gd name="T4" fmla="*/ 0 w 7"/>
                <a:gd name="T5" fmla="*/ 2147483647 h 6"/>
                <a:gd name="T6" fmla="*/ 2147483647 w 7"/>
                <a:gd name="T7" fmla="*/ 0 h 6"/>
                <a:gd name="T8" fmla="*/ 2147483647 w 7"/>
                <a:gd name="T9" fmla="*/ 2147483647 h 6"/>
                <a:gd name="T10" fmla="*/ 0 60000 65536"/>
                <a:gd name="T11" fmla="*/ 0 60000 65536"/>
                <a:gd name="T12" fmla="*/ 0 60000 65536"/>
                <a:gd name="T13" fmla="*/ 0 60000 65536"/>
                <a:gd name="T14" fmla="*/ 0 60000 65536"/>
                <a:gd name="T15" fmla="*/ 0 w 7"/>
                <a:gd name="T16" fmla="*/ 0 h 6"/>
                <a:gd name="T17" fmla="*/ 7 w 7"/>
                <a:gd name="T18" fmla="*/ 6 h 6"/>
              </a:gdLst>
              <a:ahLst/>
              <a:cxnLst>
                <a:cxn ang="T10">
                  <a:pos x="T0" y="T1"/>
                </a:cxn>
                <a:cxn ang="T11">
                  <a:pos x="T2" y="T3"/>
                </a:cxn>
                <a:cxn ang="T12">
                  <a:pos x="T4" y="T5"/>
                </a:cxn>
                <a:cxn ang="T13">
                  <a:pos x="T6" y="T7"/>
                </a:cxn>
                <a:cxn ang="T14">
                  <a:pos x="T8" y="T9"/>
                </a:cxn>
              </a:cxnLst>
              <a:rect l="T15" t="T16" r="T17" b="T18"/>
              <a:pathLst>
                <a:path w="7" h="6">
                  <a:moveTo>
                    <a:pt x="7" y="4"/>
                  </a:moveTo>
                  <a:lnTo>
                    <a:pt x="5" y="6"/>
                  </a:lnTo>
                  <a:lnTo>
                    <a:pt x="0" y="3"/>
                  </a:lnTo>
                  <a:lnTo>
                    <a:pt x="2" y="0"/>
                  </a:lnTo>
                  <a:lnTo>
                    <a:pt x="7" y="4"/>
                  </a:lnTo>
                  <a:close/>
                </a:path>
              </a:pathLst>
            </a:custGeom>
            <a:solidFill>
              <a:srgbClr val="FFFFFF"/>
            </a:solidFill>
            <a:ln w="9525">
              <a:solidFill>
                <a:schemeClr val="tx1"/>
              </a:solidFill>
              <a:round/>
              <a:headEnd/>
              <a:tailEnd/>
            </a:ln>
          </p:spPr>
          <p:txBody>
            <a:bodyPr/>
            <a:lstStyle/>
            <a:p>
              <a:endParaRPr lang="en-US"/>
            </a:p>
          </p:txBody>
        </p:sp>
        <p:sp>
          <p:nvSpPr>
            <p:cNvPr id="10359" name="Freeform 118"/>
            <p:cNvSpPr>
              <a:spLocks/>
            </p:cNvSpPr>
            <p:nvPr/>
          </p:nvSpPr>
          <p:spPr bwMode="auto">
            <a:xfrm>
              <a:off x="4148668" y="4713314"/>
              <a:ext cx="11289" cy="11113"/>
            </a:xfrm>
            <a:custGeom>
              <a:avLst/>
              <a:gdLst>
                <a:gd name="T0" fmla="*/ 2147483647 w 8"/>
                <a:gd name="T1" fmla="*/ 2147483647 h 7"/>
                <a:gd name="T2" fmla="*/ 2147483647 w 8"/>
                <a:gd name="T3" fmla="*/ 2147483647 h 7"/>
                <a:gd name="T4" fmla="*/ 0 w 8"/>
                <a:gd name="T5" fmla="*/ 2147483647 h 7"/>
                <a:gd name="T6" fmla="*/ 2147483647 w 8"/>
                <a:gd name="T7" fmla="*/ 0 h 7"/>
                <a:gd name="T8" fmla="*/ 2147483647 w 8"/>
                <a:gd name="T9" fmla="*/ 2147483647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8" y="4"/>
                  </a:moveTo>
                  <a:lnTo>
                    <a:pt x="5" y="7"/>
                  </a:lnTo>
                  <a:lnTo>
                    <a:pt x="0" y="2"/>
                  </a:lnTo>
                  <a:lnTo>
                    <a:pt x="3" y="0"/>
                  </a:lnTo>
                  <a:lnTo>
                    <a:pt x="8" y="4"/>
                  </a:lnTo>
                  <a:close/>
                </a:path>
              </a:pathLst>
            </a:custGeom>
            <a:solidFill>
              <a:srgbClr val="FFFFFF"/>
            </a:solidFill>
            <a:ln w="9525">
              <a:solidFill>
                <a:schemeClr val="tx1"/>
              </a:solidFill>
              <a:round/>
              <a:headEnd/>
              <a:tailEnd/>
            </a:ln>
          </p:spPr>
          <p:txBody>
            <a:bodyPr/>
            <a:lstStyle/>
            <a:p>
              <a:endParaRPr lang="en-US"/>
            </a:p>
          </p:txBody>
        </p:sp>
        <p:sp>
          <p:nvSpPr>
            <p:cNvPr id="10360" name="Freeform 119"/>
            <p:cNvSpPr>
              <a:spLocks/>
            </p:cNvSpPr>
            <p:nvPr/>
          </p:nvSpPr>
          <p:spPr bwMode="auto">
            <a:xfrm>
              <a:off x="4162780" y="4726014"/>
              <a:ext cx="11289" cy="11113"/>
            </a:xfrm>
            <a:custGeom>
              <a:avLst/>
              <a:gdLst>
                <a:gd name="T0" fmla="*/ 2147483647 w 8"/>
                <a:gd name="T1" fmla="*/ 2147483647 h 7"/>
                <a:gd name="T2" fmla="*/ 2147483647 w 8"/>
                <a:gd name="T3" fmla="*/ 2147483647 h 7"/>
                <a:gd name="T4" fmla="*/ 2147483647 w 8"/>
                <a:gd name="T5" fmla="*/ 0 h 7"/>
                <a:gd name="T6" fmla="*/ 0 w 8"/>
                <a:gd name="T7" fmla="*/ 2147483647 h 7"/>
                <a:gd name="T8" fmla="*/ 2147483647 w 8"/>
                <a:gd name="T9" fmla="*/ 2147483647 h 7"/>
                <a:gd name="T10" fmla="*/ 2147483647 w 8"/>
                <a:gd name="T11" fmla="*/ 2147483647 h 7"/>
                <a:gd name="T12" fmla="*/ 2147483647 w 8"/>
                <a:gd name="T13" fmla="*/ 2147483647 h 7"/>
                <a:gd name="T14" fmla="*/ 0 60000 65536"/>
                <a:gd name="T15" fmla="*/ 0 60000 65536"/>
                <a:gd name="T16" fmla="*/ 0 60000 65536"/>
                <a:gd name="T17" fmla="*/ 0 60000 65536"/>
                <a:gd name="T18" fmla="*/ 0 60000 65536"/>
                <a:gd name="T19" fmla="*/ 0 60000 65536"/>
                <a:gd name="T20" fmla="*/ 0 60000 65536"/>
                <a:gd name="T21" fmla="*/ 0 w 8"/>
                <a:gd name="T22" fmla="*/ 0 h 7"/>
                <a:gd name="T23" fmla="*/ 8 w 8"/>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7">
                  <a:moveTo>
                    <a:pt x="8" y="5"/>
                  </a:moveTo>
                  <a:lnTo>
                    <a:pt x="3" y="2"/>
                  </a:lnTo>
                  <a:lnTo>
                    <a:pt x="3" y="0"/>
                  </a:lnTo>
                  <a:lnTo>
                    <a:pt x="0" y="4"/>
                  </a:lnTo>
                  <a:lnTo>
                    <a:pt x="1" y="4"/>
                  </a:lnTo>
                  <a:lnTo>
                    <a:pt x="5" y="7"/>
                  </a:lnTo>
                  <a:lnTo>
                    <a:pt x="8" y="5"/>
                  </a:lnTo>
                  <a:close/>
                </a:path>
              </a:pathLst>
            </a:custGeom>
            <a:solidFill>
              <a:srgbClr val="FFFFFF"/>
            </a:solidFill>
            <a:ln w="9525">
              <a:solidFill>
                <a:schemeClr val="tx1"/>
              </a:solidFill>
              <a:round/>
              <a:headEnd/>
              <a:tailEnd/>
            </a:ln>
          </p:spPr>
          <p:txBody>
            <a:bodyPr/>
            <a:lstStyle/>
            <a:p>
              <a:endParaRPr lang="en-US"/>
            </a:p>
          </p:txBody>
        </p:sp>
        <p:sp>
          <p:nvSpPr>
            <p:cNvPr id="10361" name="Freeform 120"/>
            <p:cNvSpPr>
              <a:spLocks/>
            </p:cNvSpPr>
            <p:nvPr/>
          </p:nvSpPr>
          <p:spPr bwMode="auto">
            <a:xfrm>
              <a:off x="4178302" y="4740302"/>
              <a:ext cx="9877" cy="9525"/>
            </a:xfrm>
            <a:custGeom>
              <a:avLst/>
              <a:gdLst>
                <a:gd name="T0" fmla="*/ 2147483647 w 7"/>
                <a:gd name="T1" fmla="*/ 2147483647 h 6"/>
                <a:gd name="T2" fmla="*/ 2147483647 w 7"/>
                <a:gd name="T3" fmla="*/ 0 h 6"/>
                <a:gd name="T4" fmla="*/ 0 w 7"/>
                <a:gd name="T5" fmla="*/ 2147483647 h 6"/>
                <a:gd name="T6" fmla="*/ 2147483647 w 7"/>
                <a:gd name="T7" fmla="*/ 2147483647 h 6"/>
                <a:gd name="T8" fmla="*/ 2147483647 w 7"/>
                <a:gd name="T9" fmla="*/ 2147483647 h 6"/>
                <a:gd name="T10" fmla="*/ 0 60000 65536"/>
                <a:gd name="T11" fmla="*/ 0 60000 65536"/>
                <a:gd name="T12" fmla="*/ 0 60000 65536"/>
                <a:gd name="T13" fmla="*/ 0 60000 65536"/>
                <a:gd name="T14" fmla="*/ 0 60000 65536"/>
                <a:gd name="T15" fmla="*/ 0 w 7"/>
                <a:gd name="T16" fmla="*/ 0 h 6"/>
                <a:gd name="T17" fmla="*/ 7 w 7"/>
                <a:gd name="T18" fmla="*/ 6 h 6"/>
              </a:gdLst>
              <a:ahLst/>
              <a:cxnLst>
                <a:cxn ang="T10">
                  <a:pos x="T0" y="T1"/>
                </a:cxn>
                <a:cxn ang="T11">
                  <a:pos x="T2" y="T3"/>
                </a:cxn>
                <a:cxn ang="T12">
                  <a:pos x="T4" y="T5"/>
                </a:cxn>
                <a:cxn ang="T13">
                  <a:pos x="T6" y="T7"/>
                </a:cxn>
                <a:cxn ang="T14">
                  <a:pos x="T8" y="T9"/>
                </a:cxn>
              </a:cxnLst>
              <a:rect l="T15" t="T16" r="T17" b="T18"/>
              <a:pathLst>
                <a:path w="7" h="6">
                  <a:moveTo>
                    <a:pt x="7" y="5"/>
                  </a:moveTo>
                  <a:lnTo>
                    <a:pt x="2" y="0"/>
                  </a:lnTo>
                  <a:lnTo>
                    <a:pt x="0" y="3"/>
                  </a:lnTo>
                  <a:lnTo>
                    <a:pt x="5" y="6"/>
                  </a:lnTo>
                  <a:lnTo>
                    <a:pt x="7" y="5"/>
                  </a:lnTo>
                  <a:close/>
                </a:path>
              </a:pathLst>
            </a:custGeom>
            <a:solidFill>
              <a:srgbClr val="FFFFFF"/>
            </a:solidFill>
            <a:ln w="9525">
              <a:solidFill>
                <a:schemeClr val="tx1"/>
              </a:solidFill>
              <a:round/>
              <a:headEnd/>
              <a:tailEnd/>
            </a:ln>
          </p:spPr>
          <p:txBody>
            <a:bodyPr/>
            <a:lstStyle/>
            <a:p>
              <a:endParaRPr lang="en-US"/>
            </a:p>
          </p:txBody>
        </p:sp>
        <p:sp>
          <p:nvSpPr>
            <p:cNvPr id="10362" name="Freeform 121"/>
            <p:cNvSpPr>
              <a:spLocks/>
            </p:cNvSpPr>
            <p:nvPr/>
          </p:nvSpPr>
          <p:spPr bwMode="auto">
            <a:xfrm>
              <a:off x="4192412" y="4753002"/>
              <a:ext cx="11289" cy="9525"/>
            </a:xfrm>
            <a:custGeom>
              <a:avLst/>
              <a:gdLst>
                <a:gd name="T0" fmla="*/ 2147483647 w 8"/>
                <a:gd name="T1" fmla="*/ 2147483647 h 6"/>
                <a:gd name="T2" fmla="*/ 2147483647 w 8"/>
                <a:gd name="T3" fmla="*/ 2147483647 h 6"/>
                <a:gd name="T4" fmla="*/ 0 w 8"/>
                <a:gd name="T5" fmla="*/ 2147483647 h 6"/>
                <a:gd name="T6" fmla="*/ 2147483647 w 8"/>
                <a:gd name="T7" fmla="*/ 0 h 6"/>
                <a:gd name="T8" fmla="*/ 2147483647 w 8"/>
                <a:gd name="T9" fmla="*/ 2147483647 h 6"/>
                <a:gd name="T10" fmla="*/ 0 60000 65536"/>
                <a:gd name="T11" fmla="*/ 0 60000 65536"/>
                <a:gd name="T12" fmla="*/ 0 60000 65536"/>
                <a:gd name="T13" fmla="*/ 0 60000 65536"/>
                <a:gd name="T14" fmla="*/ 0 60000 65536"/>
                <a:gd name="T15" fmla="*/ 0 w 8"/>
                <a:gd name="T16" fmla="*/ 0 h 6"/>
                <a:gd name="T17" fmla="*/ 8 w 8"/>
                <a:gd name="T18" fmla="*/ 6 h 6"/>
              </a:gdLst>
              <a:ahLst/>
              <a:cxnLst>
                <a:cxn ang="T10">
                  <a:pos x="T0" y="T1"/>
                </a:cxn>
                <a:cxn ang="T11">
                  <a:pos x="T2" y="T3"/>
                </a:cxn>
                <a:cxn ang="T12">
                  <a:pos x="T4" y="T5"/>
                </a:cxn>
                <a:cxn ang="T13">
                  <a:pos x="T6" y="T7"/>
                </a:cxn>
                <a:cxn ang="T14">
                  <a:pos x="T8" y="T9"/>
                </a:cxn>
              </a:cxnLst>
              <a:rect l="T15" t="T16" r="T17" b="T18"/>
              <a:pathLst>
                <a:path w="8" h="6">
                  <a:moveTo>
                    <a:pt x="8" y="5"/>
                  </a:moveTo>
                  <a:lnTo>
                    <a:pt x="6" y="6"/>
                  </a:lnTo>
                  <a:lnTo>
                    <a:pt x="0" y="3"/>
                  </a:lnTo>
                  <a:lnTo>
                    <a:pt x="2" y="0"/>
                  </a:lnTo>
                  <a:lnTo>
                    <a:pt x="8" y="5"/>
                  </a:lnTo>
                  <a:close/>
                </a:path>
              </a:pathLst>
            </a:custGeom>
            <a:solidFill>
              <a:srgbClr val="FFFFFF"/>
            </a:solidFill>
            <a:ln w="9525">
              <a:solidFill>
                <a:schemeClr val="tx1"/>
              </a:solidFill>
              <a:round/>
              <a:headEnd/>
              <a:tailEnd/>
            </a:ln>
          </p:spPr>
          <p:txBody>
            <a:bodyPr/>
            <a:lstStyle/>
            <a:p>
              <a:endParaRPr lang="en-US"/>
            </a:p>
          </p:txBody>
        </p:sp>
        <p:sp>
          <p:nvSpPr>
            <p:cNvPr id="10363" name="Freeform 122"/>
            <p:cNvSpPr>
              <a:spLocks/>
            </p:cNvSpPr>
            <p:nvPr/>
          </p:nvSpPr>
          <p:spPr bwMode="auto">
            <a:xfrm>
              <a:off x="4207933" y="4765702"/>
              <a:ext cx="11289" cy="9525"/>
            </a:xfrm>
            <a:custGeom>
              <a:avLst/>
              <a:gdLst>
                <a:gd name="T0" fmla="*/ 2147483647 w 8"/>
                <a:gd name="T1" fmla="*/ 2147483647 h 6"/>
                <a:gd name="T2" fmla="*/ 2147483647 w 8"/>
                <a:gd name="T3" fmla="*/ 2147483647 h 6"/>
                <a:gd name="T4" fmla="*/ 0 w 8"/>
                <a:gd name="T5" fmla="*/ 2147483647 h 6"/>
                <a:gd name="T6" fmla="*/ 2147483647 w 8"/>
                <a:gd name="T7" fmla="*/ 0 h 6"/>
                <a:gd name="T8" fmla="*/ 2147483647 w 8"/>
                <a:gd name="T9" fmla="*/ 2147483647 h 6"/>
                <a:gd name="T10" fmla="*/ 0 60000 65536"/>
                <a:gd name="T11" fmla="*/ 0 60000 65536"/>
                <a:gd name="T12" fmla="*/ 0 60000 65536"/>
                <a:gd name="T13" fmla="*/ 0 60000 65536"/>
                <a:gd name="T14" fmla="*/ 0 60000 65536"/>
                <a:gd name="T15" fmla="*/ 0 w 8"/>
                <a:gd name="T16" fmla="*/ 0 h 6"/>
                <a:gd name="T17" fmla="*/ 8 w 8"/>
                <a:gd name="T18" fmla="*/ 6 h 6"/>
              </a:gdLst>
              <a:ahLst/>
              <a:cxnLst>
                <a:cxn ang="T10">
                  <a:pos x="T0" y="T1"/>
                </a:cxn>
                <a:cxn ang="T11">
                  <a:pos x="T2" y="T3"/>
                </a:cxn>
                <a:cxn ang="T12">
                  <a:pos x="T4" y="T5"/>
                </a:cxn>
                <a:cxn ang="T13">
                  <a:pos x="T6" y="T7"/>
                </a:cxn>
                <a:cxn ang="T14">
                  <a:pos x="T8" y="T9"/>
                </a:cxn>
              </a:cxnLst>
              <a:rect l="T15" t="T16" r="T17" b="T18"/>
              <a:pathLst>
                <a:path w="8" h="6">
                  <a:moveTo>
                    <a:pt x="8" y="3"/>
                  </a:moveTo>
                  <a:lnTo>
                    <a:pt x="5" y="6"/>
                  </a:lnTo>
                  <a:lnTo>
                    <a:pt x="0" y="3"/>
                  </a:lnTo>
                  <a:lnTo>
                    <a:pt x="2" y="0"/>
                  </a:lnTo>
                  <a:lnTo>
                    <a:pt x="8" y="3"/>
                  </a:lnTo>
                  <a:close/>
                </a:path>
              </a:pathLst>
            </a:custGeom>
            <a:solidFill>
              <a:srgbClr val="FFFFFF"/>
            </a:solidFill>
            <a:ln w="9525">
              <a:solidFill>
                <a:schemeClr val="tx1"/>
              </a:solidFill>
              <a:round/>
              <a:headEnd/>
              <a:tailEnd/>
            </a:ln>
          </p:spPr>
          <p:txBody>
            <a:bodyPr/>
            <a:lstStyle/>
            <a:p>
              <a:endParaRPr lang="en-US"/>
            </a:p>
          </p:txBody>
        </p:sp>
        <p:sp>
          <p:nvSpPr>
            <p:cNvPr id="10364" name="Freeform 123"/>
            <p:cNvSpPr>
              <a:spLocks/>
            </p:cNvSpPr>
            <p:nvPr/>
          </p:nvSpPr>
          <p:spPr bwMode="auto">
            <a:xfrm>
              <a:off x="4224869" y="4775222"/>
              <a:ext cx="8467" cy="11112"/>
            </a:xfrm>
            <a:custGeom>
              <a:avLst/>
              <a:gdLst>
                <a:gd name="T0" fmla="*/ 2147483647 w 6"/>
                <a:gd name="T1" fmla="*/ 2147483647 h 7"/>
                <a:gd name="T2" fmla="*/ 2147483647 w 6"/>
                <a:gd name="T3" fmla="*/ 2147483647 h 7"/>
                <a:gd name="T4" fmla="*/ 2147483647 w 6"/>
                <a:gd name="T5" fmla="*/ 0 h 7"/>
                <a:gd name="T6" fmla="*/ 0 w 6"/>
                <a:gd name="T7" fmla="*/ 2147483647 h 7"/>
                <a:gd name="T8" fmla="*/ 2147483647 w 6"/>
                <a:gd name="T9" fmla="*/ 2147483647 h 7"/>
                <a:gd name="T10" fmla="*/ 2147483647 w 6"/>
                <a:gd name="T11" fmla="*/ 2147483647 h 7"/>
                <a:gd name="T12" fmla="*/ 2147483647 w 6"/>
                <a:gd name="T13" fmla="*/ 2147483647 h 7"/>
                <a:gd name="T14" fmla="*/ 0 60000 65536"/>
                <a:gd name="T15" fmla="*/ 0 60000 65536"/>
                <a:gd name="T16" fmla="*/ 0 60000 65536"/>
                <a:gd name="T17" fmla="*/ 0 60000 65536"/>
                <a:gd name="T18" fmla="*/ 0 60000 65536"/>
                <a:gd name="T19" fmla="*/ 0 60000 65536"/>
                <a:gd name="T20" fmla="*/ 0 60000 65536"/>
                <a:gd name="T21" fmla="*/ 0 w 6"/>
                <a:gd name="T22" fmla="*/ 0 h 7"/>
                <a:gd name="T23" fmla="*/ 6 w 6"/>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7">
                  <a:moveTo>
                    <a:pt x="6" y="5"/>
                  </a:moveTo>
                  <a:lnTo>
                    <a:pt x="5" y="4"/>
                  </a:lnTo>
                  <a:lnTo>
                    <a:pt x="1" y="0"/>
                  </a:lnTo>
                  <a:lnTo>
                    <a:pt x="0" y="4"/>
                  </a:lnTo>
                  <a:lnTo>
                    <a:pt x="3" y="7"/>
                  </a:lnTo>
                  <a:lnTo>
                    <a:pt x="5" y="7"/>
                  </a:lnTo>
                  <a:lnTo>
                    <a:pt x="6" y="5"/>
                  </a:lnTo>
                  <a:close/>
                </a:path>
              </a:pathLst>
            </a:custGeom>
            <a:solidFill>
              <a:srgbClr val="FFFFFF"/>
            </a:solidFill>
            <a:ln w="9525">
              <a:solidFill>
                <a:schemeClr val="tx1"/>
              </a:solidFill>
              <a:round/>
              <a:headEnd/>
              <a:tailEnd/>
            </a:ln>
          </p:spPr>
          <p:txBody>
            <a:bodyPr/>
            <a:lstStyle/>
            <a:p>
              <a:endParaRPr lang="en-US"/>
            </a:p>
          </p:txBody>
        </p:sp>
        <p:sp>
          <p:nvSpPr>
            <p:cNvPr id="10365" name="Freeform 124"/>
            <p:cNvSpPr>
              <a:spLocks/>
            </p:cNvSpPr>
            <p:nvPr/>
          </p:nvSpPr>
          <p:spPr bwMode="auto">
            <a:xfrm>
              <a:off x="4240390" y="4789514"/>
              <a:ext cx="9877" cy="9525"/>
            </a:xfrm>
            <a:custGeom>
              <a:avLst/>
              <a:gdLst>
                <a:gd name="T0" fmla="*/ 2147483647 w 7"/>
                <a:gd name="T1" fmla="*/ 2147483647 h 6"/>
                <a:gd name="T2" fmla="*/ 2147483647 w 7"/>
                <a:gd name="T3" fmla="*/ 2147483647 h 6"/>
                <a:gd name="T4" fmla="*/ 0 w 7"/>
                <a:gd name="T5" fmla="*/ 2147483647 h 6"/>
                <a:gd name="T6" fmla="*/ 2147483647 w 7"/>
                <a:gd name="T7" fmla="*/ 0 h 6"/>
                <a:gd name="T8" fmla="*/ 2147483647 w 7"/>
                <a:gd name="T9" fmla="*/ 2147483647 h 6"/>
                <a:gd name="T10" fmla="*/ 0 60000 65536"/>
                <a:gd name="T11" fmla="*/ 0 60000 65536"/>
                <a:gd name="T12" fmla="*/ 0 60000 65536"/>
                <a:gd name="T13" fmla="*/ 0 60000 65536"/>
                <a:gd name="T14" fmla="*/ 0 60000 65536"/>
                <a:gd name="T15" fmla="*/ 0 w 7"/>
                <a:gd name="T16" fmla="*/ 0 h 6"/>
                <a:gd name="T17" fmla="*/ 7 w 7"/>
                <a:gd name="T18" fmla="*/ 6 h 6"/>
              </a:gdLst>
              <a:ahLst/>
              <a:cxnLst>
                <a:cxn ang="T10">
                  <a:pos x="T0" y="T1"/>
                </a:cxn>
                <a:cxn ang="T11">
                  <a:pos x="T2" y="T3"/>
                </a:cxn>
                <a:cxn ang="T12">
                  <a:pos x="T4" y="T5"/>
                </a:cxn>
                <a:cxn ang="T13">
                  <a:pos x="T6" y="T7"/>
                </a:cxn>
                <a:cxn ang="T14">
                  <a:pos x="T8" y="T9"/>
                </a:cxn>
              </a:cxnLst>
              <a:rect l="T15" t="T16" r="T17" b="T18"/>
              <a:pathLst>
                <a:path w="7" h="6">
                  <a:moveTo>
                    <a:pt x="7" y="3"/>
                  </a:moveTo>
                  <a:lnTo>
                    <a:pt x="5" y="6"/>
                  </a:lnTo>
                  <a:lnTo>
                    <a:pt x="0" y="1"/>
                  </a:lnTo>
                  <a:lnTo>
                    <a:pt x="2" y="0"/>
                  </a:lnTo>
                  <a:lnTo>
                    <a:pt x="7" y="3"/>
                  </a:lnTo>
                  <a:close/>
                </a:path>
              </a:pathLst>
            </a:custGeom>
            <a:solidFill>
              <a:srgbClr val="FFFFFF"/>
            </a:solidFill>
            <a:ln w="9525">
              <a:solidFill>
                <a:schemeClr val="tx1"/>
              </a:solidFill>
              <a:round/>
              <a:headEnd/>
              <a:tailEnd/>
            </a:ln>
          </p:spPr>
          <p:txBody>
            <a:bodyPr/>
            <a:lstStyle/>
            <a:p>
              <a:endParaRPr lang="en-US"/>
            </a:p>
          </p:txBody>
        </p:sp>
        <p:sp>
          <p:nvSpPr>
            <p:cNvPr id="10366" name="Freeform 125"/>
            <p:cNvSpPr>
              <a:spLocks/>
            </p:cNvSpPr>
            <p:nvPr/>
          </p:nvSpPr>
          <p:spPr bwMode="auto">
            <a:xfrm>
              <a:off x="4257324" y="4799039"/>
              <a:ext cx="11289" cy="11113"/>
            </a:xfrm>
            <a:custGeom>
              <a:avLst/>
              <a:gdLst>
                <a:gd name="T0" fmla="*/ 2147483647 w 8"/>
                <a:gd name="T1" fmla="*/ 2147483647 h 7"/>
                <a:gd name="T2" fmla="*/ 2147483647 w 8"/>
                <a:gd name="T3" fmla="*/ 2147483647 h 7"/>
                <a:gd name="T4" fmla="*/ 0 w 8"/>
                <a:gd name="T5" fmla="*/ 2147483647 h 7"/>
                <a:gd name="T6" fmla="*/ 2147483647 w 8"/>
                <a:gd name="T7" fmla="*/ 0 h 7"/>
                <a:gd name="T8" fmla="*/ 2147483647 w 8"/>
                <a:gd name="T9" fmla="*/ 2147483647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8" y="3"/>
                  </a:moveTo>
                  <a:lnTo>
                    <a:pt x="6" y="7"/>
                  </a:lnTo>
                  <a:lnTo>
                    <a:pt x="0" y="3"/>
                  </a:lnTo>
                  <a:lnTo>
                    <a:pt x="1" y="0"/>
                  </a:lnTo>
                  <a:lnTo>
                    <a:pt x="8" y="3"/>
                  </a:lnTo>
                  <a:close/>
                </a:path>
              </a:pathLst>
            </a:custGeom>
            <a:solidFill>
              <a:srgbClr val="FFFFFF"/>
            </a:solidFill>
            <a:ln w="9525">
              <a:solidFill>
                <a:schemeClr val="tx1"/>
              </a:solidFill>
              <a:round/>
              <a:headEnd/>
              <a:tailEnd/>
            </a:ln>
          </p:spPr>
          <p:txBody>
            <a:bodyPr/>
            <a:lstStyle/>
            <a:p>
              <a:endParaRPr lang="en-US"/>
            </a:p>
          </p:txBody>
        </p:sp>
        <p:sp>
          <p:nvSpPr>
            <p:cNvPr id="10367" name="Freeform 126"/>
            <p:cNvSpPr>
              <a:spLocks/>
            </p:cNvSpPr>
            <p:nvPr/>
          </p:nvSpPr>
          <p:spPr bwMode="auto">
            <a:xfrm>
              <a:off x="4272844" y="4810147"/>
              <a:ext cx="11289" cy="6350"/>
            </a:xfrm>
            <a:custGeom>
              <a:avLst/>
              <a:gdLst>
                <a:gd name="T0" fmla="*/ 2147483647 w 8"/>
                <a:gd name="T1" fmla="*/ 2147483647 h 4"/>
                <a:gd name="T2" fmla="*/ 2147483647 w 8"/>
                <a:gd name="T3" fmla="*/ 2147483647 h 4"/>
                <a:gd name="T4" fmla="*/ 0 w 8"/>
                <a:gd name="T5" fmla="*/ 2147483647 h 4"/>
                <a:gd name="T6" fmla="*/ 2147483647 w 8"/>
                <a:gd name="T7" fmla="*/ 0 h 4"/>
                <a:gd name="T8" fmla="*/ 2147483647 w 8"/>
                <a:gd name="T9" fmla="*/ 2147483647 h 4"/>
                <a:gd name="T10" fmla="*/ 0 60000 65536"/>
                <a:gd name="T11" fmla="*/ 0 60000 65536"/>
                <a:gd name="T12" fmla="*/ 0 60000 65536"/>
                <a:gd name="T13" fmla="*/ 0 60000 65536"/>
                <a:gd name="T14" fmla="*/ 0 60000 65536"/>
                <a:gd name="T15" fmla="*/ 0 w 8"/>
                <a:gd name="T16" fmla="*/ 0 h 4"/>
                <a:gd name="T17" fmla="*/ 8 w 8"/>
                <a:gd name="T18" fmla="*/ 4 h 4"/>
              </a:gdLst>
              <a:ahLst/>
              <a:cxnLst>
                <a:cxn ang="T10">
                  <a:pos x="T0" y="T1"/>
                </a:cxn>
                <a:cxn ang="T11">
                  <a:pos x="T2" y="T3"/>
                </a:cxn>
                <a:cxn ang="T12">
                  <a:pos x="T4" y="T5"/>
                </a:cxn>
                <a:cxn ang="T13">
                  <a:pos x="T6" y="T7"/>
                </a:cxn>
                <a:cxn ang="T14">
                  <a:pos x="T8" y="T9"/>
                </a:cxn>
              </a:cxnLst>
              <a:rect l="T15" t="T16" r="T17" b="T18"/>
              <a:pathLst>
                <a:path w="8" h="4">
                  <a:moveTo>
                    <a:pt x="8" y="3"/>
                  </a:moveTo>
                  <a:lnTo>
                    <a:pt x="6" y="4"/>
                  </a:lnTo>
                  <a:lnTo>
                    <a:pt x="0" y="3"/>
                  </a:lnTo>
                  <a:lnTo>
                    <a:pt x="2" y="0"/>
                  </a:lnTo>
                  <a:lnTo>
                    <a:pt x="8" y="3"/>
                  </a:lnTo>
                  <a:close/>
                </a:path>
              </a:pathLst>
            </a:custGeom>
            <a:solidFill>
              <a:srgbClr val="FFFFFF"/>
            </a:solidFill>
            <a:ln w="9525">
              <a:solidFill>
                <a:schemeClr val="tx1"/>
              </a:solidFill>
              <a:round/>
              <a:headEnd/>
              <a:tailEnd/>
            </a:ln>
          </p:spPr>
          <p:txBody>
            <a:bodyPr/>
            <a:lstStyle/>
            <a:p>
              <a:endParaRPr lang="en-US"/>
            </a:p>
          </p:txBody>
        </p:sp>
        <p:sp>
          <p:nvSpPr>
            <p:cNvPr id="10368" name="Freeform 127"/>
            <p:cNvSpPr>
              <a:spLocks/>
            </p:cNvSpPr>
            <p:nvPr/>
          </p:nvSpPr>
          <p:spPr bwMode="auto">
            <a:xfrm>
              <a:off x="4291192" y="4816497"/>
              <a:ext cx="8467" cy="11112"/>
            </a:xfrm>
            <a:custGeom>
              <a:avLst/>
              <a:gdLst>
                <a:gd name="T0" fmla="*/ 2147483647 w 6"/>
                <a:gd name="T1" fmla="*/ 2147483647 h 7"/>
                <a:gd name="T2" fmla="*/ 2147483647 w 6"/>
                <a:gd name="T3" fmla="*/ 2147483647 h 7"/>
                <a:gd name="T4" fmla="*/ 0 w 6"/>
                <a:gd name="T5" fmla="*/ 2147483647 h 7"/>
                <a:gd name="T6" fmla="*/ 0 w 6"/>
                <a:gd name="T7" fmla="*/ 0 h 7"/>
                <a:gd name="T8" fmla="*/ 2147483647 w 6"/>
                <a:gd name="T9" fmla="*/ 2147483647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6" y="4"/>
                  </a:moveTo>
                  <a:lnTo>
                    <a:pt x="5" y="7"/>
                  </a:lnTo>
                  <a:lnTo>
                    <a:pt x="0" y="4"/>
                  </a:lnTo>
                  <a:lnTo>
                    <a:pt x="0" y="0"/>
                  </a:lnTo>
                  <a:lnTo>
                    <a:pt x="6" y="4"/>
                  </a:lnTo>
                  <a:close/>
                </a:path>
              </a:pathLst>
            </a:custGeom>
            <a:solidFill>
              <a:srgbClr val="FFFFFF"/>
            </a:solidFill>
            <a:ln w="9525">
              <a:solidFill>
                <a:schemeClr val="tx1"/>
              </a:solidFill>
              <a:round/>
              <a:headEnd/>
              <a:tailEnd/>
            </a:ln>
          </p:spPr>
          <p:txBody>
            <a:bodyPr/>
            <a:lstStyle/>
            <a:p>
              <a:endParaRPr lang="en-US"/>
            </a:p>
          </p:txBody>
        </p:sp>
        <p:sp>
          <p:nvSpPr>
            <p:cNvPr id="10369" name="Freeform 128"/>
            <p:cNvSpPr>
              <a:spLocks/>
            </p:cNvSpPr>
            <p:nvPr/>
          </p:nvSpPr>
          <p:spPr bwMode="auto">
            <a:xfrm>
              <a:off x="4306713" y="4827614"/>
              <a:ext cx="11289" cy="9525"/>
            </a:xfrm>
            <a:custGeom>
              <a:avLst/>
              <a:gdLst>
                <a:gd name="T0" fmla="*/ 2147483647 w 8"/>
                <a:gd name="T1" fmla="*/ 2147483647 h 6"/>
                <a:gd name="T2" fmla="*/ 2147483647 w 8"/>
                <a:gd name="T3" fmla="*/ 2147483647 h 6"/>
                <a:gd name="T4" fmla="*/ 2147483647 w 8"/>
                <a:gd name="T5" fmla="*/ 0 h 6"/>
                <a:gd name="T6" fmla="*/ 0 w 8"/>
                <a:gd name="T7" fmla="*/ 2147483647 h 6"/>
                <a:gd name="T8" fmla="*/ 2147483647 w 8"/>
                <a:gd name="T9" fmla="*/ 2147483647 h 6"/>
                <a:gd name="T10" fmla="*/ 2147483647 w 8"/>
                <a:gd name="T11" fmla="*/ 2147483647 h 6"/>
                <a:gd name="T12" fmla="*/ 2147483647 w 8"/>
                <a:gd name="T13" fmla="*/ 2147483647 h 6"/>
                <a:gd name="T14" fmla="*/ 0 60000 65536"/>
                <a:gd name="T15" fmla="*/ 0 60000 65536"/>
                <a:gd name="T16" fmla="*/ 0 60000 65536"/>
                <a:gd name="T17" fmla="*/ 0 60000 65536"/>
                <a:gd name="T18" fmla="*/ 0 60000 65536"/>
                <a:gd name="T19" fmla="*/ 0 60000 65536"/>
                <a:gd name="T20" fmla="*/ 0 60000 65536"/>
                <a:gd name="T21" fmla="*/ 0 w 8"/>
                <a:gd name="T22" fmla="*/ 0 h 6"/>
                <a:gd name="T23" fmla="*/ 8 w 8"/>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6">
                  <a:moveTo>
                    <a:pt x="8" y="3"/>
                  </a:moveTo>
                  <a:lnTo>
                    <a:pt x="5" y="2"/>
                  </a:lnTo>
                  <a:lnTo>
                    <a:pt x="2" y="0"/>
                  </a:lnTo>
                  <a:lnTo>
                    <a:pt x="0" y="3"/>
                  </a:lnTo>
                  <a:lnTo>
                    <a:pt x="4" y="5"/>
                  </a:lnTo>
                  <a:lnTo>
                    <a:pt x="7" y="6"/>
                  </a:lnTo>
                  <a:lnTo>
                    <a:pt x="8" y="3"/>
                  </a:lnTo>
                  <a:close/>
                </a:path>
              </a:pathLst>
            </a:custGeom>
            <a:solidFill>
              <a:srgbClr val="FFFFFF"/>
            </a:solidFill>
            <a:ln w="9525">
              <a:solidFill>
                <a:schemeClr val="tx1"/>
              </a:solidFill>
              <a:round/>
              <a:headEnd/>
              <a:tailEnd/>
            </a:ln>
          </p:spPr>
          <p:txBody>
            <a:bodyPr/>
            <a:lstStyle/>
            <a:p>
              <a:endParaRPr lang="en-US"/>
            </a:p>
          </p:txBody>
        </p:sp>
        <p:sp>
          <p:nvSpPr>
            <p:cNvPr id="10370" name="Freeform 129"/>
            <p:cNvSpPr>
              <a:spLocks/>
            </p:cNvSpPr>
            <p:nvPr/>
          </p:nvSpPr>
          <p:spPr bwMode="auto">
            <a:xfrm>
              <a:off x="4323644" y="4835552"/>
              <a:ext cx="11289" cy="9525"/>
            </a:xfrm>
            <a:custGeom>
              <a:avLst/>
              <a:gdLst>
                <a:gd name="T0" fmla="*/ 2147483647 w 8"/>
                <a:gd name="T1" fmla="*/ 2147483647 h 6"/>
                <a:gd name="T2" fmla="*/ 2147483647 w 8"/>
                <a:gd name="T3" fmla="*/ 2147483647 h 6"/>
                <a:gd name="T4" fmla="*/ 0 w 8"/>
                <a:gd name="T5" fmla="*/ 2147483647 h 6"/>
                <a:gd name="T6" fmla="*/ 2147483647 w 8"/>
                <a:gd name="T7" fmla="*/ 0 h 6"/>
                <a:gd name="T8" fmla="*/ 2147483647 w 8"/>
                <a:gd name="T9" fmla="*/ 2147483647 h 6"/>
                <a:gd name="T10" fmla="*/ 0 60000 65536"/>
                <a:gd name="T11" fmla="*/ 0 60000 65536"/>
                <a:gd name="T12" fmla="*/ 0 60000 65536"/>
                <a:gd name="T13" fmla="*/ 0 60000 65536"/>
                <a:gd name="T14" fmla="*/ 0 60000 65536"/>
                <a:gd name="T15" fmla="*/ 0 w 8"/>
                <a:gd name="T16" fmla="*/ 0 h 6"/>
                <a:gd name="T17" fmla="*/ 8 w 8"/>
                <a:gd name="T18" fmla="*/ 6 h 6"/>
              </a:gdLst>
              <a:ahLst/>
              <a:cxnLst>
                <a:cxn ang="T10">
                  <a:pos x="T0" y="T1"/>
                </a:cxn>
                <a:cxn ang="T11">
                  <a:pos x="T2" y="T3"/>
                </a:cxn>
                <a:cxn ang="T12">
                  <a:pos x="T4" y="T5"/>
                </a:cxn>
                <a:cxn ang="T13">
                  <a:pos x="T6" y="T7"/>
                </a:cxn>
                <a:cxn ang="T14">
                  <a:pos x="T8" y="T9"/>
                </a:cxn>
              </a:cxnLst>
              <a:rect l="T15" t="T16" r="T17" b="T18"/>
              <a:pathLst>
                <a:path w="8" h="6">
                  <a:moveTo>
                    <a:pt x="8" y="3"/>
                  </a:moveTo>
                  <a:lnTo>
                    <a:pt x="6" y="6"/>
                  </a:lnTo>
                  <a:lnTo>
                    <a:pt x="0" y="3"/>
                  </a:lnTo>
                  <a:lnTo>
                    <a:pt x="1" y="0"/>
                  </a:lnTo>
                  <a:lnTo>
                    <a:pt x="8" y="3"/>
                  </a:lnTo>
                  <a:close/>
                </a:path>
              </a:pathLst>
            </a:custGeom>
            <a:solidFill>
              <a:srgbClr val="FFFFFF"/>
            </a:solidFill>
            <a:ln w="9525">
              <a:solidFill>
                <a:schemeClr val="tx1"/>
              </a:solidFill>
              <a:round/>
              <a:headEnd/>
              <a:tailEnd/>
            </a:ln>
          </p:spPr>
          <p:txBody>
            <a:bodyPr/>
            <a:lstStyle/>
            <a:p>
              <a:endParaRPr lang="en-US"/>
            </a:p>
          </p:txBody>
        </p:sp>
        <p:sp>
          <p:nvSpPr>
            <p:cNvPr id="10371" name="Freeform 130"/>
            <p:cNvSpPr>
              <a:spLocks/>
            </p:cNvSpPr>
            <p:nvPr/>
          </p:nvSpPr>
          <p:spPr bwMode="auto">
            <a:xfrm>
              <a:off x="4341989" y="4843489"/>
              <a:ext cx="11289" cy="9525"/>
            </a:xfrm>
            <a:custGeom>
              <a:avLst/>
              <a:gdLst>
                <a:gd name="T0" fmla="*/ 2147483647 w 8"/>
                <a:gd name="T1" fmla="*/ 2147483647 h 6"/>
                <a:gd name="T2" fmla="*/ 2147483647 w 8"/>
                <a:gd name="T3" fmla="*/ 2147483647 h 6"/>
                <a:gd name="T4" fmla="*/ 2147483647 w 8"/>
                <a:gd name="T5" fmla="*/ 0 h 6"/>
                <a:gd name="T6" fmla="*/ 0 w 8"/>
                <a:gd name="T7" fmla="*/ 2147483647 h 6"/>
                <a:gd name="T8" fmla="*/ 2147483647 w 8"/>
                <a:gd name="T9" fmla="*/ 2147483647 h 6"/>
                <a:gd name="T10" fmla="*/ 2147483647 w 8"/>
                <a:gd name="T11" fmla="*/ 2147483647 h 6"/>
                <a:gd name="T12" fmla="*/ 2147483647 w 8"/>
                <a:gd name="T13" fmla="*/ 2147483647 h 6"/>
                <a:gd name="T14" fmla="*/ 0 60000 65536"/>
                <a:gd name="T15" fmla="*/ 0 60000 65536"/>
                <a:gd name="T16" fmla="*/ 0 60000 65536"/>
                <a:gd name="T17" fmla="*/ 0 60000 65536"/>
                <a:gd name="T18" fmla="*/ 0 60000 65536"/>
                <a:gd name="T19" fmla="*/ 0 60000 65536"/>
                <a:gd name="T20" fmla="*/ 0 60000 65536"/>
                <a:gd name="T21" fmla="*/ 0 w 8"/>
                <a:gd name="T22" fmla="*/ 0 h 6"/>
                <a:gd name="T23" fmla="*/ 8 w 8"/>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6">
                  <a:moveTo>
                    <a:pt x="8" y="3"/>
                  </a:moveTo>
                  <a:lnTo>
                    <a:pt x="1" y="1"/>
                  </a:lnTo>
                  <a:lnTo>
                    <a:pt x="1" y="0"/>
                  </a:lnTo>
                  <a:lnTo>
                    <a:pt x="0" y="3"/>
                  </a:lnTo>
                  <a:lnTo>
                    <a:pt x="1" y="5"/>
                  </a:lnTo>
                  <a:lnTo>
                    <a:pt x="6" y="6"/>
                  </a:lnTo>
                  <a:lnTo>
                    <a:pt x="8" y="3"/>
                  </a:lnTo>
                  <a:close/>
                </a:path>
              </a:pathLst>
            </a:custGeom>
            <a:solidFill>
              <a:srgbClr val="FFFFFF"/>
            </a:solidFill>
            <a:ln w="9525">
              <a:solidFill>
                <a:schemeClr val="tx1"/>
              </a:solidFill>
              <a:round/>
              <a:headEnd/>
              <a:tailEnd/>
            </a:ln>
          </p:spPr>
          <p:txBody>
            <a:bodyPr/>
            <a:lstStyle/>
            <a:p>
              <a:endParaRPr lang="en-US"/>
            </a:p>
          </p:txBody>
        </p:sp>
        <p:sp>
          <p:nvSpPr>
            <p:cNvPr id="10372" name="Freeform 131"/>
            <p:cNvSpPr>
              <a:spLocks/>
            </p:cNvSpPr>
            <p:nvPr/>
          </p:nvSpPr>
          <p:spPr bwMode="auto">
            <a:xfrm>
              <a:off x="4360336" y="4851427"/>
              <a:ext cx="8467" cy="9525"/>
            </a:xfrm>
            <a:custGeom>
              <a:avLst/>
              <a:gdLst>
                <a:gd name="T0" fmla="*/ 2147483647 w 6"/>
                <a:gd name="T1" fmla="*/ 2147483647 h 6"/>
                <a:gd name="T2" fmla="*/ 2147483647 w 6"/>
                <a:gd name="T3" fmla="*/ 2147483647 h 6"/>
                <a:gd name="T4" fmla="*/ 0 w 6"/>
                <a:gd name="T5" fmla="*/ 2147483647 h 6"/>
                <a:gd name="T6" fmla="*/ 2147483647 w 6"/>
                <a:gd name="T7" fmla="*/ 0 h 6"/>
                <a:gd name="T8" fmla="*/ 2147483647 w 6"/>
                <a:gd name="T9" fmla="*/ 2147483647 h 6"/>
                <a:gd name="T10" fmla="*/ 0 60000 65536"/>
                <a:gd name="T11" fmla="*/ 0 60000 65536"/>
                <a:gd name="T12" fmla="*/ 0 60000 65536"/>
                <a:gd name="T13" fmla="*/ 0 60000 65536"/>
                <a:gd name="T14" fmla="*/ 0 60000 65536"/>
                <a:gd name="T15" fmla="*/ 0 w 6"/>
                <a:gd name="T16" fmla="*/ 0 h 6"/>
                <a:gd name="T17" fmla="*/ 6 w 6"/>
                <a:gd name="T18" fmla="*/ 6 h 6"/>
              </a:gdLst>
              <a:ahLst/>
              <a:cxnLst>
                <a:cxn ang="T10">
                  <a:pos x="T0" y="T1"/>
                </a:cxn>
                <a:cxn ang="T11">
                  <a:pos x="T2" y="T3"/>
                </a:cxn>
                <a:cxn ang="T12">
                  <a:pos x="T4" y="T5"/>
                </a:cxn>
                <a:cxn ang="T13">
                  <a:pos x="T6" y="T7"/>
                </a:cxn>
                <a:cxn ang="T14">
                  <a:pos x="T8" y="T9"/>
                </a:cxn>
              </a:cxnLst>
              <a:rect l="T15" t="T16" r="T17" b="T18"/>
              <a:pathLst>
                <a:path w="6" h="6">
                  <a:moveTo>
                    <a:pt x="6" y="3"/>
                  </a:moveTo>
                  <a:lnTo>
                    <a:pt x="6" y="6"/>
                  </a:lnTo>
                  <a:lnTo>
                    <a:pt x="0" y="3"/>
                  </a:lnTo>
                  <a:lnTo>
                    <a:pt x="1" y="0"/>
                  </a:lnTo>
                  <a:lnTo>
                    <a:pt x="6" y="3"/>
                  </a:lnTo>
                  <a:close/>
                </a:path>
              </a:pathLst>
            </a:custGeom>
            <a:solidFill>
              <a:srgbClr val="FFFFFF"/>
            </a:solidFill>
            <a:ln w="9525">
              <a:solidFill>
                <a:schemeClr val="tx1"/>
              </a:solidFill>
              <a:round/>
              <a:headEnd/>
              <a:tailEnd/>
            </a:ln>
          </p:spPr>
          <p:txBody>
            <a:bodyPr/>
            <a:lstStyle/>
            <a:p>
              <a:endParaRPr lang="en-US"/>
            </a:p>
          </p:txBody>
        </p:sp>
        <p:sp>
          <p:nvSpPr>
            <p:cNvPr id="10373" name="Freeform 132"/>
            <p:cNvSpPr>
              <a:spLocks/>
            </p:cNvSpPr>
            <p:nvPr/>
          </p:nvSpPr>
          <p:spPr bwMode="auto">
            <a:xfrm>
              <a:off x="4378681" y="4859359"/>
              <a:ext cx="8467" cy="6350"/>
            </a:xfrm>
            <a:custGeom>
              <a:avLst/>
              <a:gdLst>
                <a:gd name="T0" fmla="*/ 2147483647 w 6"/>
                <a:gd name="T1" fmla="*/ 2147483647 h 4"/>
                <a:gd name="T2" fmla="*/ 2147483647 w 6"/>
                <a:gd name="T3" fmla="*/ 2147483647 h 4"/>
                <a:gd name="T4" fmla="*/ 0 w 6"/>
                <a:gd name="T5" fmla="*/ 2147483647 h 4"/>
                <a:gd name="T6" fmla="*/ 0 w 6"/>
                <a:gd name="T7" fmla="*/ 0 h 4"/>
                <a:gd name="T8" fmla="*/ 2147483647 w 6"/>
                <a:gd name="T9" fmla="*/ 2147483647 h 4"/>
                <a:gd name="T10" fmla="*/ 0 60000 65536"/>
                <a:gd name="T11" fmla="*/ 0 60000 65536"/>
                <a:gd name="T12" fmla="*/ 0 60000 65536"/>
                <a:gd name="T13" fmla="*/ 0 60000 65536"/>
                <a:gd name="T14" fmla="*/ 0 60000 65536"/>
                <a:gd name="T15" fmla="*/ 0 w 6"/>
                <a:gd name="T16" fmla="*/ 0 h 4"/>
                <a:gd name="T17" fmla="*/ 6 w 6"/>
                <a:gd name="T18" fmla="*/ 4 h 4"/>
              </a:gdLst>
              <a:ahLst/>
              <a:cxnLst>
                <a:cxn ang="T10">
                  <a:pos x="T0" y="T1"/>
                </a:cxn>
                <a:cxn ang="T11">
                  <a:pos x="T2" y="T3"/>
                </a:cxn>
                <a:cxn ang="T12">
                  <a:pos x="T4" y="T5"/>
                </a:cxn>
                <a:cxn ang="T13">
                  <a:pos x="T6" y="T7"/>
                </a:cxn>
                <a:cxn ang="T14">
                  <a:pos x="T8" y="T9"/>
                </a:cxn>
              </a:cxnLst>
              <a:rect l="T15" t="T16" r="T17" b="T18"/>
              <a:pathLst>
                <a:path w="6" h="4">
                  <a:moveTo>
                    <a:pt x="6" y="1"/>
                  </a:moveTo>
                  <a:lnTo>
                    <a:pt x="5" y="4"/>
                  </a:lnTo>
                  <a:lnTo>
                    <a:pt x="0" y="3"/>
                  </a:lnTo>
                  <a:lnTo>
                    <a:pt x="0" y="0"/>
                  </a:lnTo>
                  <a:lnTo>
                    <a:pt x="6" y="1"/>
                  </a:lnTo>
                  <a:close/>
                </a:path>
              </a:pathLst>
            </a:custGeom>
            <a:solidFill>
              <a:srgbClr val="FFFFFF"/>
            </a:solidFill>
            <a:ln w="9525">
              <a:solidFill>
                <a:schemeClr val="tx1"/>
              </a:solidFill>
              <a:round/>
              <a:headEnd/>
              <a:tailEnd/>
            </a:ln>
          </p:spPr>
          <p:txBody>
            <a:bodyPr/>
            <a:lstStyle/>
            <a:p>
              <a:endParaRPr lang="en-US"/>
            </a:p>
          </p:txBody>
        </p:sp>
        <p:sp>
          <p:nvSpPr>
            <p:cNvPr id="10374" name="Freeform 133"/>
            <p:cNvSpPr>
              <a:spLocks/>
            </p:cNvSpPr>
            <p:nvPr/>
          </p:nvSpPr>
          <p:spPr bwMode="auto">
            <a:xfrm>
              <a:off x="4394202" y="4865709"/>
              <a:ext cx="11289" cy="7938"/>
            </a:xfrm>
            <a:custGeom>
              <a:avLst/>
              <a:gdLst>
                <a:gd name="T0" fmla="*/ 2147483647 w 8"/>
                <a:gd name="T1" fmla="*/ 2147483647 h 5"/>
                <a:gd name="T2" fmla="*/ 2147483647 w 8"/>
                <a:gd name="T3" fmla="*/ 2147483647 h 5"/>
                <a:gd name="T4" fmla="*/ 0 w 8"/>
                <a:gd name="T5" fmla="*/ 2147483647 h 5"/>
                <a:gd name="T6" fmla="*/ 2147483647 w 8"/>
                <a:gd name="T7" fmla="*/ 0 h 5"/>
                <a:gd name="T8" fmla="*/ 2147483647 w 8"/>
                <a:gd name="T9" fmla="*/ 2147483647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2"/>
                  </a:moveTo>
                  <a:lnTo>
                    <a:pt x="7" y="5"/>
                  </a:lnTo>
                  <a:lnTo>
                    <a:pt x="0" y="2"/>
                  </a:lnTo>
                  <a:lnTo>
                    <a:pt x="2" y="0"/>
                  </a:lnTo>
                  <a:lnTo>
                    <a:pt x="8" y="2"/>
                  </a:lnTo>
                  <a:close/>
                </a:path>
              </a:pathLst>
            </a:custGeom>
            <a:solidFill>
              <a:srgbClr val="FFFFFF"/>
            </a:solidFill>
            <a:ln w="9525">
              <a:solidFill>
                <a:schemeClr val="tx1"/>
              </a:solidFill>
              <a:round/>
              <a:headEnd/>
              <a:tailEnd/>
            </a:ln>
          </p:spPr>
          <p:txBody>
            <a:bodyPr/>
            <a:lstStyle/>
            <a:p>
              <a:endParaRPr lang="en-US"/>
            </a:p>
          </p:txBody>
        </p:sp>
        <p:sp>
          <p:nvSpPr>
            <p:cNvPr id="10375" name="Freeform 134"/>
            <p:cNvSpPr>
              <a:spLocks/>
            </p:cNvSpPr>
            <p:nvPr/>
          </p:nvSpPr>
          <p:spPr bwMode="auto">
            <a:xfrm>
              <a:off x="4412547" y="4872059"/>
              <a:ext cx="11289" cy="7938"/>
            </a:xfrm>
            <a:custGeom>
              <a:avLst/>
              <a:gdLst>
                <a:gd name="T0" fmla="*/ 2147483647 w 8"/>
                <a:gd name="T1" fmla="*/ 2147483647 h 5"/>
                <a:gd name="T2" fmla="*/ 2147483647 w 8"/>
                <a:gd name="T3" fmla="*/ 0 h 5"/>
                <a:gd name="T4" fmla="*/ 0 w 8"/>
                <a:gd name="T5" fmla="*/ 2147483647 h 5"/>
                <a:gd name="T6" fmla="*/ 2147483647 w 8"/>
                <a:gd name="T7" fmla="*/ 2147483647 h 5"/>
                <a:gd name="T8" fmla="*/ 2147483647 w 8"/>
                <a:gd name="T9" fmla="*/ 2147483647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1"/>
                  </a:moveTo>
                  <a:lnTo>
                    <a:pt x="2" y="0"/>
                  </a:lnTo>
                  <a:lnTo>
                    <a:pt x="0" y="3"/>
                  </a:lnTo>
                  <a:lnTo>
                    <a:pt x="7" y="5"/>
                  </a:lnTo>
                  <a:lnTo>
                    <a:pt x="8" y="1"/>
                  </a:lnTo>
                  <a:close/>
                </a:path>
              </a:pathLst>
            </a:custGeom>
            <a:solidFill>
              <a:srgbClr val="FFFFFF"/>
            </a:solidFill>
            <a:ln w="9525">
              <a:solidFill>
                <a:schemeClr val="tx1"/>
              </a:solidFill>
              <a:round/>
              <a:headEnd/>
              <a:tailEnd/>
            </a:ln>
          </p:spPr>
          <p:txBody>
            <a:bodyPr/>
            <a:lstStyle/>
            <a:p>
              <a:endParaRPr lang="en-US"/>
            </a:p>
          </p:txBody>
        </p:sp>
        <p:sp>
          <p:nvSpPr>
            <p:cNvPr id="10376" name="Freeform 135"/>
            <p:cNvSpPr>
              <a:spLocks/>
            </p:cNvSpPr>
            <p:nvPr/>
          </p:nvSpPr>
          <p:spPr bwMode="auto">
            <a:xfrm>
              <a:off x="4430891" y="4876827"/>
              <a:ext cx="11289" cy="7937"/>
            </a:xfrm>
            <a:custGeom>
              <a:avLst/>
              <a:gdLst>
                <a:gd name="T0" fmla="*/ 2147483647 w 8"/>
                <a:gd name="T1" fmla="*/ 2147483647 h 5"/>
                <a:gd name="T2" fmla="*/ 2147483647 w 8"/>
                <a:gd name="T3" fmla="*/ 2147483647 h 5"/>
                <a:gd name="T4" fmla="*/ 0 w 8"/>
                <a:gd name="T5" fmla="*/ 2147483647 h 5"/>
                <a:gd name="T6" fmla="*/ 2147483647 w 8"/>
                <a:gd name="T7" fmla="*/ 0 h 5"/>
                <a:gd name="T8" fmla="*/ 2147483647 w 8"/>
                <a:gd name="T9" fmla="*/ 2147483647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2"/>
                  </a:moveTo>
                  <a:lnTo>
                    <a:pt x="7" y="5"/>
                  </a:lnTo>
                  <a:lnTo>
                    <a:pt x="0" y="3"/>
                  </a:lnTo>
                  <a:lnTo>
                    <a:pt x="2" y="0"/>
                  </a:lnTo>
                  <a:lnTo>
                    <a:pt x="8" y="2"/>
                  </a:lnTo>
                  <a:close/>
                </a:path>
              </a:pathLst>
            </a:custGeom>
            <a:solidFill>
              <a:srgbClr val="FFFFFF"/>
            </a:solidFill>
            <a:ln w="9525">
              <a:solidFill>
                <a:schemeClr val="tx1"/>
              </a:solidFill>
              <a:round/>
              <a:headEnd/>
              <a:tailEnd/>
            </a:ln>
          </p:spPr>
          <p:txBody>
            <a:bodyPr/>
            <a:lstStyle/>
            <a:p>
              <a:endParaRPr lang="en-US"/>
            </a:p>
          </p:txBody>
        </p:sp>
        <p:sp>
          <p:nvSpPr>
            <p:cNvPr id="10377" name="Freeform 136"/>
            <p:cNvSpPr>
              <a:spLocks/>
            </p:cNvSpPr>
            <p:nvPr/>
          </p:nvSpPr>
          <p:spPr bwMode="auto">
            <a:xfrm>
              <a:off x="4449236" y="4881584"/>
              <a:ext cx="11289" cy="7938"/>
            </a:xfrm>
            <a:custGeom>
              <a:avLst/>
              <a:gdLst>
                <a:gd name="T0" fmla="*/ 2147483647 w 8"/>
                <a:gd name="T1" fmla="*/ 2147483647 h 5"/>
                <a:gd name="T2" fmla="*/ 2147483647 w 8"/>
                <a:gd name="T3" fmla="*/ 0 h 5"/>
                <a:gd name="T4" fmla="*/ 2147483647 w 8"/>
                <a:gd name="T5" fmla="*/ 0 h 5"/>
                <a:gd name="T6" fmla="*/ 0 w 8"/>
                <a:gd name="T7" fmla="*/ 2147483647 h 5"/>
                <a:gd name="T8" fmla="*/ 2147483647 w 8"/>
                <a:gd name="T9" fmla="*/ 2147483647 h 5"/>
                <a:gd name="T10" fmla="*/ 2147483647 w 8"/>
                <a:gd name="T11" fmla="*/ 2147483647 h 5"/>
                <a:gd name="T12" fmla="*/ 2147483647 w 8"/>
                <a:gd name="T13" fmla="*/ 2147483647 h 5"/>
                <a:gd name="T14" fmla="*/ 0 60000 65536"/>
                <a:gd name="T15" fmla="*/ 0 60000 65536"/>
                <a:gd name="T16" fmla="*/ 0 60000 65536"/>
                <a:gd name="T17" fmla="*/ 0 60000 65536"/>
                <a:gd name="T18" fmla="*/ 0 60000 65536"/>
                <a:gd name="T19" fmla="*/ 0 60000 65536"/>
                <a:gd name="T20" fmla="*/ 0 60000 65536"/>
                <a:gd name="T21" fmla="*/ 0 w 8"/>
                <a:gd name="T22" fmla="*/ 0 h 5"/>
                <a:gd name="T23" fmla="*/ 8 w 8"/>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5">
                  <a:moveTo>
                    <a:pt x="8" y="2"/>
                  </a:moveTo>
                  <a:lnTo>
                    <a:pt x="4" y="0"/>
                  </a:lnTo>
                  <a:lnTo>
                    <a:pt x="2" y="0"/>
                  </a:lnTo>
                  <a:lnTo>
                    <a:pt x="0" y="3"/>
                  </a:lnTo>
                  <a:lnTo>
                    <a:pt x="2" y="3"/>
                  </a:lnTo>
                  <a:lnTo>
                    <a:pt x="7" y="5"/>
                  </a:lnTo>
                  <a:lnTo>
                    <a:pt x="8" y="2"/>
                  </a:lnTo>
                  <a:close/>
                </a:path>
              </a:pathLst>
            </a:custGeom>
            <a:solidFill>
              <a:srgbClr val="FFFFFF"/>
            </a:solidFill>
            <a:ln w="9525">
              <a:solidFill>
                <a:schemeClr val="tx1"/>
              </a:solidFill>
              <a:round/>
              <a:headEnd/>
              <a:tailEnd/>
            </a:ln>
          </p:spPr>
          <p:txBody>
            <a:bodyPr/>
            <a:lstStyle/>
            <a:p>
              <a:endParaRPr lang="en-US"/>
            </a:p>
          </p:txBody>
        </p:sp>
        <p:sp>
          <p:nvSpPr>
            <p:cNvPr id="10378" name="Freeform 137"/>
            <p:cNvSpPr>
              <a:spLocks/>
            </p:cNvSpPr>
            <p:nvPr/>
          </p:nvSpPr>
          <p:spPr bwMode="auto">
            <a:xfrm>
              <a:off x="4467580" y="4886352"/>
              <a:ext cx="11289" cy="7937"/>
            </a:xfrm>
            <a:custGeom>
              <a:avLst/>
              <a:gdLst>
                <a:gd name="T0" fmla="*/ 2147483647 w 8"/>
                <a:gd name="T1" fmla="*/ 2147483647 h 5"/>
                <a:gd name="T2" fmla="*/ 2147483647 w 8"/>
                <a:gd name="T3" fmla="*/ 2147483647 h 5"/>
                <a:gd name="T4" fmla="*/ 0 w 8"/>
                <a:gd name="T5" fmla="*/ 2147483647 h 5"/>
                <a:gd name="T6" fmla="*/ 2147483647 w 8"/>
                <a:gd name="T7" fmla="*/ 0 h 5"/>
                <a:gd name="T8" fmla="*/ 2147483647 w 8"/>
                <a:gd name="T9" fmla="*/ 2147483647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2"/>
                  </a:moveTo>
                  <a:lnTo>
                    <a:pt x="7" y="5"/>
                  </a:lnTo>
                  <a:lnTo>
                    <a:pt x="0" y="4"/>
                  </a:lnTo>
                  <a:lnTo>
                    <a:pt x="2" y="0"/>
                  </a:lnTo>
                  <a:lnTo>
                    <a:pt x="8" y="2"/>
                  </a:lnTo>
                  <a:close/>
                </a:path>
              </a:pathLst>
            </a:custGeom>
            <a:solidFill>
              <a:srgbClr val="FFFFFF"/>
            </a:solidFill>
            <a:ln w="9525">
              <a:solidFill>
                <a:schemeClr val="tx1"/>
              </a:solidFill>
              <a:round/>
              <a:headEnd/>
              <a:tailEnd/>
            </a:ln>
          </p:spPr>
          <p:txBody>
            <a:bodyPr/>
            <a:lstStyle/>
            <a:p>
              <a:endParaRPr lang="en-US"/>
            </a:p>
          </p:txBody>
        </p:sp>
        <p:sp>
          <p:nvSpPr>
            <p:cNvPr id="10379" name="Freeform 138"/>
            <p:cNvSpPr>
              <a:spLocks/>
            </p:cNvSpPr>
            <p:nvPr/>
          </p:nvSpPr>
          <p:spPr bwMode="auto">
            <a:xfrm>
              <a:off x="4485924" y="4892697"/>
              <a:ext cx="11289" cy="4762"/>
            </a:xfrm>
            <a:custGeom>
              <a:avLst/>
              <a:gdLst>
                <a:gd name="T0" fmla="*/ 2147483647 w 8"/>
                <a:gd name="T1" fmla="*/ 0 h 3"/>
                <a:gd name="T2" fmla="*/ 2147483647 w 8"/>
                <a:gd name="T3" fmla="*/ 0 h 3"/>
                <a:gd name="T4" fmla="*/ 2147483647 w 8"/>
                <a:gd name="T5" fmla="*/ 0 h 3"/>
                <a:gd name="T6" fmla="*/ 0 w 8"/>
                <a:gd name="T7" fmla="*/ 2147483647 h 3"/>
                <a:gd name="T8" fmla="*/ 2147483647 w 8"/>
                <a:gd name="T9" fmla="*/ 2147483647 h 3"/>
                <a:gd name="T10" fmla="*/ 2147483647 w 8"/>
                <a:gd name="T11" fmla="*/ 2147483647 h 3"/>
                <a:gd name="T12" fmla="*/ 2147483647 w 8"/>
                <a:gd name="T13" fmla="*/ 0 h 3"/>
                <a:gd name="T14" fmla="*/ 0 60000 65536"/>
                <a:gd name="T15" fmla="*/ 0 60000 65536"/>
                <a:gd name="T16" fmla="*/ 0 60000 65536"/>
                <a:gd name="T17" fmla="*/ 0 60000 65536"/>
                <a:gd name="T18" fmla="*/ 0 60000 65536"/>
                <a:gd name="T19" fmla="*/ 0 60000 65536"/>
                <a:gd name="T20" fmla="*/ 0 60000 65536"/>
                <a:gd name="T21" fmla="*/ 0 w 8"/>
                <a:gd name="T22" fmla="*/ 0 h 3"/>
                <a:gd name="T23" fmla="*/ 8 w 8"/>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3">
                  <a:moveTo>
                    <a:pt x="8" y="0"/>
                  </a:moveTo>
                  <a:lnTo>
                    <a:pt x="5" y="0"/>
                  </a:lnTo>
                  <a:lnTo>
                    <a:pt x="2" y="0"/>
                  </a:lnTo>
                  <a:lnTo>
                    <a:pt x="0" y="3"/>
                  </a:lnTo>
                  <a:lnTo>
                    <a:pt x="5" y="3"/>
                  </a:lnTo>
                  <a:lnTo>
                    <a:pt x="7" y="3"/>
                  </a:lnTo>
                  <a:lnTo>
                    <a:pt x="8" y="0"/>
                  </a:lnTo>
                  <a:close/>
                </a:path>
              </a:pathLst>
            </a:custGeom>
            <a:solidFill>
              <a:srgbClr val="FFFFFF"/>
            </a:solidFill>
            <a:ln w="9525">
              <a:solidFill>
                <a:schemeClr val="tx1"/>
              </a:solidFill>
              <a:round/>
              <a:headEnd/>
              <a:tailEnd/>
            </a:ln>
          </p:spPr>
          <p:txBody>
            <a:bodyPr/>
            <a:lstStyle/>
            <a:p>
              <a:endParaRPr lang="en-US"/>
            </a:p>
          </p:txBody>
        </p:sp>
        <p:sp>
          <p:nvSpPr>
            <p:cNvPr id="10380" name="Freeform 139"/>
            <p:cNvSpPr>
              <a:spLocks/>
            </p:cNvSpPr>
            <p:nvPr/>
          </p:nvSpPr>
          <p:spPr bwMode="auto">
            <a:xfrm>
              <a:off x="4504268" y="4894284"/>
              <a:ext cx="11289" cy="7938"/>
            </a:xfrm>
            <a:custGeom>
              <a:avLst/>
              <a:gdLst>
                <a:gd name="T0" fmla="*/ 2147483647 w 8"/>
                <a:gd name="T1" fmla="*/ 2147483647 h 5"/>
                <a:gd name="T2" fmla="*/ 2147483647 w 8"/>
                <a:gd name="T3" fmla="*/ 2147483647 h 5"/>
                <a:gd name="T4" fmla="*/ 0 w 8"/>
                <a:gd name="T5" fmla="*/ 2147483647 h 5"/>
                <a:gd name="T6" fmla="*/ 2147483647 w 8"/>
                <a:gd name="T7" fmla="*/ 0 h 5"/>
                <a:gd name="T8" fmla="*/ 2147483647 w 8"/>
                <a:gd name="T9" fmla="*/ 2147483647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2"/>
                  </a:moveTo>
                  <a:lnTo>
                    <a:pt x="7" y="5"/>
                  </a:lnTo>
                  <a:lnTo>
                    <a:pt x="0" y="4"/>
                  </a:lnTo>
                  <a:lnTo>
                    <a:pt x="2" y="0"/>
                  </a:lnTo>
                  <a:lnTo>
                    <a:pt x="8" y="2"/>
                  </a:lnTo>
                  <a:close/>
                </a:path>
              </a:pathLst>
            </a:custGeom>
            <a:solidFill>
              <a:srgbClr val="FFFFFF"/>
            </a:solidFill>
            <a:ln w="9525">
              <a:solidFill>
                <a:schemeClr val="tx1"/>
              </a:solidFill>
              <a:round/>
              <a:headEnd/>
              <a:tailEnd/>
            </a:ln>
          </p:spPr>
          <p:txBody>
            <a:bodyPr/>
            <a:lstStyle/>
            <a:p>
              <a:endParaRPr lang="en-US"/>
            </a:p>
          </p:txBody>
        </p:sp>
        <p:sp>
          <p:nvSpPr>
            <p:cNvPr id="10381" name="Freeform 140"/>
            <p:cNvSpPr>
              <a:spLocks/>
            </p:cNvSpPr>
            <p:nvPr/>
          </p:nvSpPr>
          <p:spPr bwMode="auto">
            <a:xfrm>
              <a:off x="4522612" y="4897459"/>
              <a:ext cx="11289" cy="7938"/>
            </a:xfrm>
            <a:custGeom>
              <a:avLst/>
              <a:gdLst>
                <a:gd name="T0" fmla="*/ 2147483647 w 8"/>
                <a:gd name="T1" fmla="*/ 2147483647 h 5"/>
                <a:gd name="T2" fmla="*/ 2147483647 w 8"/>
                <a:gd name="T3" fmla="*/ 2147483647 h 5"/>
                <a:gd name="T4" fmla="*/ 0 w 8"/>
                <a:gd name="T5" fmla="*/ 2147483647 h 5"/>
                <a:gd name="T6" fmla="*/ 2147483647 w 8"/>
                <a:gd name="T7" fmla="*/ 0 h 5"/>
                <a:gd name="T8" fmla="*/ 2147483647 w 8"/>
                <a:gd name="T9" fmla="*/ 2147483647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2"/>
                  </a:moveTo>
                  <a:lnTo>
                    <a:pt x="7" y="5"/>
                  </a:lnTo>
                  <a:lnTo>
                    <a:pt x="0" y="3"/>
                  </a:lnTo>
                  <a:lnTo>
                    <a:pt x="2" y="0"/>
                  </a:lnTo>
                  <a:lnTo>
                    <a:pt x="8" y="2"/>
                  </a:lnTo>
                  <a:close/>
                </a:path>
              </a:pathLst>
            </a:custGeom>
            <a:solidFill>
              <a:srgbClr val="FFFFFF"/>
            </a:solidFill>
            <a:ln w="9525">
              <a:solidFill>
                <a:schemeClr val="tx1"/>
              </a:solidFill>
              <a:round/>
              <a:headEnd/>
              <a:tailEnd/>
            </a:ln>
          </p:spPr>
          <p:txBody>
            <a:bodyPr/>
            <a:lstStyle/>
            <a:p>
              <a:endParaRPr lang="en-US"/>
            </a:p>
          </p:txBody>
        </p:sp>
        <p:sp>
          <p:nvSpPr>
            <p:cNvPr id="10382" name="Rectangle 141"/>
            <p:cNvSpPr>
              <a:spLocks noChangeArrowheads="1"/>
            </p:cNvSpPr>
            <p:nvPr/>
          </p:nvSpPr>
          <p:spPr bwMode="auto">
            <a:xfrm>
              <a:off x="4543780" y="4902222"/>
              <a:ext cx="8467" cy="4762"/>
            </a:xfrm>
            <a:prstGeom prst="rect">
              <a:avLst/>
            </a:prstGeom>
            <a:solidFill>
              <a:srgbClr val="FFFFFF"/>
            </a:solidFill>
            <a:ln w="9525">
              <a:solidFill>
                <a:schemeClr val="tx1"/>
              </a:solidFill>
              <a:miter lim="800000"/>
              <a:headEnd/>
              <a:tailEnd/>
            </a:ln>
          </p:spPr>
          <p:txBody>
            <a:bodyPr/>
            <a:lstStyle/>
            <a:p>
              <a:pPr algn="ctr" eaLnBrk="0" hangingPunct="0"/>
              <a:endParaRPr lang="en-US"/>
            </a:p>
          </p:txBody>
        </p:sp>
        <p:sp>
          <p:nvSpPr>
            <p:cNvPr id="10383" name="Freeform 142"/>
            <p:cNvSpPr>
              <a:spLocks/>
            </p:cNvSpPr>
            <p:nvPr/>
          </p:nvSpPr>
          <p:spPr bwMode="auto">
            <a:xfrm>
              <a:off x="4562125" y="4902227"/>
              <a:ext cx="9877" cy="7937"/>
            </a:xfrm>
            <a:custGeom>
              <a:avLst/>
              <a:gdLst>
                <a:gd name="T0" fmla="*/ 2147483647 w 7"/>
                <a:gd name="T1" fmla="*/ 2147483647 h 5"/>
                <a:gd name="T2" fmla="*/ 2147483647 w 7"/>
                <a:gd name="T3" fmla="*/ 2147483647 h 5"/>
                <a:gd name="T4" fmla="*/ 0 w 7"/>
                <a:gd name="T5" fmla="*/ 2147483647 h 5"/>
                <a:gd name="T6" fmla="*/ 0 w 7"/>
                <a:gd name="T7" fmla="*/ 0 h 5"/>
                <a:gd name="T8" fmla="*/ 2147483647 w 7"/>
                <a:gd name="T9" fmla="*/ 2147483647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7" y="2"/>
                  </a:moveTo>
                  <a:lnTo>
                    <a:pt x="7" y="5"/>
                  </a:lnTo>
                  <a:lnTo>
                    <a:pt x="0" y="5"/>
                  </a:lnTo>
                  <a:lnTo>
                    <a:pt x="0" y="0"/>
                  </a:lnTo>
                  <a:lnTo>
                    <a:pt x="7" y="2"/>
                  </a:lnTo>
                  <a:close/>
                </a:path>
              </a:pathLst>
            </a:custGeom>
            <a:solidFill>
              <a:srgbClr val="FFFFFF"/>
            </a:solidFill>
            <a:ln w="9525">
              <a:solidFill>
                <a:schemeClr val="tx1"/>
              </a:solidFill>
              <a:round/>
              <a:headEnd/>
              <a:tailEnd/>
            </a:ln>
          </p:spPr>
          <p:txBody>
            <a:bodyPr/>
            <a:lstStyle/>
            <a:p>
              <a:endParaRPr lang="en-US"/>
            </a:p>
          </p:txBody>
        </p:sp>
        <p:sp>
          <p:nvSpPr>
            <p:cNvPr id="10384" name="Freeform 143"/>
            <p:cNvSpPr>
              <a:spLocks/>
            </p:cNvSpPr>
            <p:nvPr/>
          </p:nvSpPr>
          <p:spPr bwMode="auto">
            <a:xfrm>
              <a:off x="4580467" y="4905402"/>
              <a:ext cx="9878" cy="7937"/>
            </a:xfrm>
            <a:custGeom>
              <a:avLst/>
              <a:gdLst>
                <a:gd name="T0" fmla="*/ 2147483647 w 7"/>
                <a:gd name="T1" fmla="*/ 2147483647 h 5"/>
                <a:gd name="T2" fmla="*/ 2147483647 w 7"/>
                <a:gd name="T3" fmla="*/ 2147483647 h 5"/>
                <a:gd name="T4" fmla="*/ 0 w 7"/>
                <a:gd name="T5" fmla="*/ 0 h 5"/>
                <a:gd name="T6" fmla="*/ 0 w 7"/>
                <a:gd name="T7" fmla="*/ 2147483647 h 5"/>
                <a:gd name="T8" fmla="*/ 2147483647 w 7"/>
                <a:gd name="T9" fmla="*/ 2147483647 h 5"/>
                <a:gd name="T10" fmla="*/ 2147483647 w 7"/>
                <a:gd name="T11" fmla="*/ 2147483647 h 5"/>
                <a:gd name="T12" fmla="*/ 2147483647 w 7"/>
                <a:gd name="T13" fmla="*/ 2147483647 h 5"/>
                <a:gd name="T14" fmla="*/ 0 60000 65536"/>
                <a:gd name="T15" fmla="*/ 0 60000 65536"/>
                <a:gd name="T16" fmla="*/ 0 60000 65536"/>
                <a:gd name="T17" fmla="*/ 0 60000 65536"/>
                <a:gd name="T18" fmla="*/ 0 60000 65536"/>
                <a:gd name="T19" fmla="*/ 0 60000 65536"/>
                <a:gd name="T20" fmla="*/ 0 60000 65536"/>
                <a:gd name="T21" fmla="*/ 0 w 7"/>
                <a:gd name="T22" fmla="*/ 0 h 5"/>
                <a:gd name="T23" fmla="*/ 7 w 7"/>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5">
                  <a:moveTo>
                    <a:pt x="7" y="1"/>
                  </a:moveTo>
                  <a:lnTo>
                    <a:pt x="2" y="1"/>
                  </a:lnTo>
                  <a:lnTo>
                    <a:pt x="0" y="0"/>
                  </a:lnTo>
                  <a:lnTo>
                    <a:pt x="0" y="3"/>
                  </a:lnTo>
                  <a:lnTo>
                    <a:pt x="2" y="5"/>
                  </a:lnTo>
                  <a:lnTo>
                    <a:pt x="7" y="5"/>
                  </a:lnTo>
                  <a:lnTo>
                    <a:pt x="7" y="1"/>
                  </a:lnTo>
                  <a:close/>
                </a:path>
              </a:pathLst>
            </a:custGeom>
            <a:solidFill>
              <a:srgbClr val="FFFFFF"/>
            </a:solidFill>
            <a:ln w="9525">
              <a:solidFill>
                <a:schemeClr val="tx1"/>
              </a:solidFill>
              <a:round/>
              <a:headEnd/>
              <a:tailEnd/>
            </a:ln>
          </p:spPr>
          <p:txBody>
            <a:bodyPr/>
            <a:lstStyle/>
            <a:p>
              <a:endParaRPr lang="en-US"/>
            </a:p>
          </p:txBody>
        </p:sp>
        <p:sp>
          <p:nvSpPr>
            <p:cNvPr id="10385" name="Rectangle 144"/>
            <p:cNvSpPr>
              <a:spLocks noChangeArrowheads="1"/>
            </p:cNvSpPr>
            <p:nvPr/>
          </p:nvSpPr>
          <p:spPr bwMode="auto">
            <a:xfrm>
              <a:off x="4598814" y="4906984"/>
              <a:ext cx="9877" cy="6350"/>
            </a:xfrm>
            <a:prstGeom prst="rect">
              <a:avLst/>
            </a:prstGeom>
            <a:solidFill>
              <a:srgbClr val="FFFFFF"/>
            </a:solidFill>
            <a:ln w="9525">
              <a:solidFill>
                <a:schemeClr val="tx1"/>
              </a:solidFill>
              <a:miter lim="800000"/>
              <a:headEnd/>
              <a:tailEnd/>
            </a:ln>
          </p:spPr>
          <p:txBody>
            <a:bodyPr/>
            <a:lstStyle/>
            <a:p>
              <a:pPr algn="ctr" eaLnBrk="0" hangingPunct="0"/>
              <a:endParaRPr lang="en-US"/>
            </a:p>
          </p:txBody>
        </p:sp>
        <p:sp>
          <p:nvSpPr>
            <p:cNvPr id="10386" name="Freeform 145"/>
            <p:cNvSpPr>
              <a:spLocks/>
            </p:cNvSpPr>
            <p:nvPr/>
          </p:nvSpPr>
          <p:spPr bwMode="auto">
            <a:xfrm>
              <a:off x="4617156" y="4910164"/>
              <a:ext cx="11289" cy="4763"/>
            </a:xfrm>
            <a:custGeom>
              <a:avLst/>
              <a:gdLst>
                <a:gd name="T0" fmla="*/ 2147483647 w 8"/>
                <a:gd name="T1" fmla="*/ 0 h 3"/>
                <a:gd name="T2" fmla="*/ 2147483647 w 8"/>
                <a:gd name="T3" fmla="*/ 2147483647 h 3"/>
                <a:gd name="T4" fmla="*/ 0 w 8"/>
                <a:gd name="T5" fmla="*/ 2147483647 h 3"/>
                <a:gd name="T6" fmla="*/ 0 w 8"/>
                <a:gd name="T7" fmla="*/ 0 h 3"/>
                <a:gd name="T8" fmla="*/ 2147483647 w 8"/>
                <a:gd name="T9" fmla="*/ 0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8" y="0"/>
                  </a:moveTo>
                  <a:lnTo>
                    <a:pt x="7" y="3"/>
                  </a:lnTo>
                  <a:lnTo>
                    <a:pt x="0" y="3"/>
                  </a:lnTo>
                  <a:lnTo>
                    <a:pt x="0" y="0"/>
                  </a:lnTo>
                  <a:lnTo>
                    <a:pt x="8" y="0"/>
                  </a:lnTo>
                  <a:close/>
                </a:path>
              </a:pathLst>
            </a:custGeom>
            <a:solidFill>
              <a:srgbClr val="FFFFFF"/>
            </a:solidFill>
            <a:ln w="9525">
              <a:solidFill>
                <a:schemeClr val="tx1"/>
              </a:solidFill>
              <a:round/>
              <a:headEnd/>
              <a:tailEnd/>
            </a:ln>
          </p:spPr>
          <p:txBody>
            <a:bodyPr/>
            <a:lstStyle/>
            <a:p>
              <a:endParaRPr lang="en-US"/>
            </a:p>
          </p:txBody>
        </p:sp>
        <p:sp>
          <p:nvSpPr>
            <p:cNvPr id="10387" name="Rectangle 146"/>
            <p:cNvSpPr>
              <a:spLocks noChangeArrowheads="1"/>
            </p:cNvSpPr>
            <p:nvPr/>
          </p:nvSpPr>
          <p:spPr bwMode="auto">
            <a:xfrm>
              <a:off x="4638325" y="4910164"/>
              <a:ext cx="8467" cy="4763"/>
            </a:xfrm>
            <a:prstGeom prst="rect">
              <a:avLst/>
            </a:prstGeom>
            <a:solidFill>
              <a:srgbClr val="FFFFFF"/>
            </a:solidFill>
            <a:ln w="9525">
              <a:solidFill>
                <a:schemeClr val="tx1"/>
              </a:solidFill>
              <a:miter lim="800000"/>
              <a:headEnd/>
              <a:tailEnd/>
            </a:ln>
          </p:spPr>
          <p:txBody>
            <a:bodyPr/>
            <a:lstStyle/>
            <a:p>
              <a:pPr algn="ctr" eaLnBrk="0" hangingPunct="0"/>
              <a:endParaRPr lang="en-US"/>
            </a:p>
          </p:txBody>
        </p:sp>
        <p:sp>
          <p:nvSpPr>
            <p:cNvPr id="10388" name="Rectangle 147"/>
            <p:cNvSpPr>
              <a:spLocks noChangeArrowheads="1"/>
            </p:cNvSpPr>
            <p:nvPr/>
          </p:nvSpPr>
          <p:spPr bwMode="auto">
            <a:xfrm>
              <a:off x="4656669" y="4910164"/>
              <a:ext cx="8467" cy="4763"/>
            </a:xfrm>
            <a:prstGeom prst="rect">
              <a:avLst/>
            </a:prstGeom>
            <a:solidFill>
              <a:srgbClr val="FFFFFF"/>
            </a:solidFill>
            <a:ln w="9525">
              <a:solidFill>
                <a:schemeClr val="tx1"/>
              </a:solidFill>
              <a:miter lim="800000"/>
              <a:headEnd/>
              <a:tailEnd/>
            </a:ln>
          </p:spPr>
          <p:txBody>
            <a:bodyPr/>
            <a:lstStyle/>
            <a:p>
              <a:pPr algn="ctr" eaLnBrk="0" hangingPunct="0"/>
              <a:endParaRPr lang="en-US"/>
            </a:p>
          </p:txBody>
        </p:sp>
        <p:sp>
          <p:nvSpPr>
            <p:cNvPr id="10389" name="Freeform 148"/>
            <p:cNvSpPr>
              <a:spLocks/>
            </p:cNvSpPr>
            <p:nvPr/>
          </p:nvSpPr>
          <p:spPr bwMode="auto">
            <a:xfrm>
              <a:off x="4675014" y="4913339"/>
              <a:ext cx="8467" cy="4763"/>
            </a:xfrm>
            <a:custGeom>
              <a:avLst/>
              <a:gdLst>
                <a:gd name="T0" fmla="*/ 2147483647 w 6"/>
                <a:gd name="T1" fmla="*/ 0 h 3"/>
                <a:gd name="T2" fmla="*/ 2147483647 w 6"/>
                <a:gd name="T3" fmla="*/ 0 h 3"/>
                <a:gd name="T4" fmla="*/ 0 w 6"/>
                <a:gd name="T5" fmla="*/ 0 h 3"/>
                <a:gd name="T6" fmla="*/ 0 w 6"/>
                <a:gd name="T7" fmla="*/ 2147483647 h 3"/>
                <a:gd name="T8" fmla="*/ 2147483647 w 6"/>
                <a:gd name="T9" fmla="*/ 2147483647 h 3"/>
                <a:gd name="T10" fmla="*/ 2147483647 w 6"/>
                <a:gd name="T11" fmla="*/ 2147483647 h 3"/>
                <a:gd name="T12" fmla="*/ 2147483647 w 6"/>
                <a:gd name="T13" fmla="*/ 0 h 3"/>
                <a:gd name="T14" fmla="*/ 0 60000 65536"/>
                <a:gd name="T15" fmla="*/ 0 60000 65536"/>
                <a:gd name="T16" fmla="*/ 0 60000 65536"/>
                <a:gd name="T17" fmla="*/ 0 60000 65536"/>
                <a:gd name="T18" fmla="*/ 0 60000 65536"/>
                <a:gd name="T19" fmla="*/ 0 60000 65536"/>
                <a:gd name="T20" fmla="*/ 0 60000 65536"/>
                <a:gd name="T21" fmla="*/ 0 w 6"/>
                <a:gd name="T22" fmla="*/ 0 h 3"/>
                <a:gd name="T23" fmla="*/ 6 w 6"/>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3">
                  <a:moveTo>
                    <a:pt x="6" y="0"/>
                  </a:moveTo>
                  <a:lnTo>
                    <a:pt x="5" y="0"/>
                  </a:lnTo>
                  <a:lnTo>
                    <a:pt x="0" y="0"/>
                  </a:lnTo>
                  <a:lnTo>
                    <a:pt x="0" y="3"/>
                  </a:lnTo>
                  <a:lnTo>
                    <a:pt x="5" y="3"/>
                  </a:lnTo>
                  <a:lnTo>
                    <a:pt x="6" y="3"/>
                  </a:lnTo>
                  <a:lnTo>
                    <a:pt x="6" y="0"/>
                  </a:lnTo>
                  <a:close/>
                </a:path>
              </a:pathLst>
            </a:custGeom>
            <a:solidFill>
              <a:srgbClr val="FFFFFF"/>
            </a:solidFill>
            <a:ln w="9525">
              <a:solidFill>
                <a:schemeClr val="tx1"/>
              </a:solidFill>
              <a:round/>
              <a:headEnd/>
              <a:tailEnd/>
            </a:ln>
          </p:spPr>
          <p:txBody>
            <a:bodyPr/>
            <a:lstStyle/>
            <a:p>
              <a:endParaRPr lang="en-US"/>
            </a:p>
          </p:txBody>
        </p:sp>
        <p:sp>
          <p:nvSpPr>
            <p:cNvPr id="10390" name="Freeform 149"/>
            <p:cNvSpPr>
              <a:spLocks/>
            </p:cNvSpPr>
            <p:nvPr/>
          </p:nvSpPr>
          <p:spPr bwMode="auto">
            <a:xfrm>
              <a:off x="4693358" y="4910159"/>
              <a:ext cx="8467" cy="7938"/>
            </a:xfrm>
            <a:custGeom>
              <a:avLst/>
              <a:gdLst>
                <a:gd name="T0" fmla="*/ 2147483647 w 6"/>
                <a:gd name="T1" fmla="*/ 0 h 5"/>
                <a:gd name="T2" fmla="*/ 2147483647 w 6"/>
                <a:gd name="T3" fmla="*/ 2147483647 h 5"/>
                <a:gd name="T4" fmla="*/ 0 w 6"/>
                <a:gd name="T5" fmla="*/ 2147483647 h 5"/>
                <a:gd name="T6" fmla="*/ 0 w 6"/>
                <a:gd name="T7" fmla="*/ 2147483647 h 5"/>
                <a:gd name="T8" fmla="*/ 2147483647 w 6"/>
                <a:gd name="T9" fmla="*/ 0 h 5"/>
                <a:gd name="T10" fmla="*/ 0 60000 65536"/>
                <a:gd name="T11" fmla="*/ 0 60000 65536"/>
                <a:gd name="T12" fmla="*/ 0 60000 65536"/>
                <a:gd name="T13" fmla="*/ 0 60000 65536"/>
                <a:gd name="T14" fmla="*/ 0 60000 65536"/>
                <a:gd name="T15" fmla="*/ 0 w 6"/>
                <a:gd name="T16" fmla="*/ 0 h 5"/>
                <a:gd name="T17" fmla="*/ 6 w 6"/>
                <a:gd name="T18" fmla="*/ 5 h 5"/>
              </a:gdLst>
              <a:ahLst/>
              <a:cxnLst>
                <a:cxn ang="T10">
                  <a:pos x="T0" y="T1"/>
                </a:cxn>
                <a:cxn ang="T11">
                  <a:pos x="T2" y="T3"/>
                </a:cxn>
                <a:cxn ang="T12">
                  <a:pos x="T4" y="T5"/>
                </a:cxn>
                <a:cxn ang="T13">
                  <a:pos x="T6" y="T7"/>
                </a:cxn>
                <a:cxn ang="T14">
                  <a:pos x="T8" y="T9"/>
                </a:cxn>
              </a:cxnLst>
              <a:rect l="T15" t="T16" r="T17" b="T18"/>
              <a:pathLst>
                <a:path w="6" h="5">
                  <a:moveTo>
                    <a:pt x="6" y="0"/>
                  </a:moveTo>
                  <a:lnTo>
                    <a:pt x="6" y="3"/>
                  </a:lnTo>
                  <a:lnTo>
                    <a:pt x="0" y="5"/>
                  </a:lnTo>
                  <a:lnTo>
                    <a:pt x="0" y="2"/>
                  </a:lnTo>
                  <a:lnTo>
                    <a:pt x="6" y="0"/>
                  </a:lnTo>
                  <a:close/>
                </a:path>
              </a:pathLst>
            </a:custGeom>
            <a:solidFill>
              <a:srgbClr val="FFFFFF"/>
            </a:solidFill>
            <a:ln w="9525">
              <a:solidFill>
                <a:schemeClr val="tx1"/>
              </a:solidFill>
              <a:round/>
              <a:headEnd/>
              <a:tailEnd/>
            </a:ln>
          </p:spPr>
          <p:txBody>
            <a:bodyPr/>
            <a:lstStyle/>
            <a:p>
              <a:endParaRPr lang="en-US"/>
            </a:p>
          </p:txBody>
        </p:sp>
        <p:sp>
          <p:nvSpPr>
            <p:cNvPr id="10391" name="Rectangle 150"/>
            <p:cNvSpPr>
              <a:spLocks noChangeArrowheads="1"/>
            </p:cNvSpPr>
            <p:nvPr/>
          </p:nvSpPr>
          <p:spPr bwMode="auto">
            <a:xfrm>
              <a:off x="4711703" y="4910164"/>
              <a:ext cx="8467" cy="4763"/>
            </a:xfrm>
            <a:prstGeom prst="rect">
              <a:avLst/>
            </a:prstGeom>
            <a:solidFill>
              <a:srgbClr val="FFFFFF"/>
            </a:solidFill>
            <a:ln w="9525">
              <a:solidFill>
                <a:schemeClr val="tx1"/>
              </a:solidFill>
              <a:miter lim="800000"/>
              <a:headEnd/>
              <a:tailEnd/>
            </a:ln>
          </p:spPr>
          <p:txBody>
            <a:bodyPr/>
            <a:lstStyle/>
            <a:p>
              <a:pPr algn="ctr" eaLnBrk="0" hangingPunct="0"/>
              <a:endParaRPr lang="en-US"/>
            </a:p>
          </p:txBody>
        </p:sp>
        <p:sp>
          <p:nvSpPr>
            <p:cNvPr id="10392" name="Freeform 151"/>
            <p:cNvSpPr>
              <a:spLocks/>
            </p:cNvSpPr>
            <p:nvPr/>
          </p:nvSpPr>
          <p:spPr bwMode="auto">
            <a:xfrm>
              <a:off x="4731456" y="4910164"/>
              <a:ext cx="9877" cy="4763"/>
            </a:xfrm>
            <a:custGeom>
              <a:avLst/>
              <a:gdLst>
                <a:gd name="T0" fmla="*/ 2147483647 w 7"/>
                <a:gd name="T1" fmla="*/ 0 h 3"/>
                <a:gd name="T2" fmla="*/ 2147483647 w 7"/>
                <a:gd name="T3" fmla="*/ 0 h 3"/>
                <a:gd name="T4" fmla="*/ 0 w 7"/>
                <a:gd name="T5" fmla="*/ 0 h 3"/>
                <a:gd name="T6" fmla="*/ 0 w 7"/>
                <a:gd name="T7" fmla="*/ 2147483647 h 3"/>
                <a:gd name="T8" fmla="*/ 2147483647 w 7"/>
                <a:gd name="T9" fmla="*/ 2147483647 h 3"/>
                <a:gd name="T10" fmla="*/ 2147483647 w 7"/>
                <a:gd name="T11" fmla="*/ 2147483647 h 3"/>
                <a:gd name="T12" fmla="*/ 2147483647 w 7"/>
                <a:gd name="T13" fmla="*/ 0 h 3"/>
                <a:gd name="T14" fmla="*/ 0 60000 65536"/>
                <a:gd name="T15" fmla="*/ 0 60000 65536"/>
                <a:gd name="T16" fmla="*/ 0 60000 65536"/>
                <a:gd name="T17" fmla="*/ 0 60000 65536"/>
                <a:gd name="T18" fmla="*/ 0 60000 65536"/>
                <a:gd name="T19" fmla="*/ 0 60000 65536"/>
                <a:gd name="T20" fmla="*/ 0 60000 65536"/>
                <a:gd name="T21" fmla="*/ 0 w 7"/>
                <a:gd name="T22" fmla="*/ 0 h 3"/>
                <a:gd name="T23" fmla="*/ 7 w 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3">
                  <a:moveTo>
                    <a:pt x="7" y="0"/>
                  </a:moveTo>
                  <a:lnTo>
                    <a:pt x="4" y="0"/>
                  </a:lnTo>
                  <a:lnTo>
                    <a:pt x="0" y="0"/>
                  </a:lnTo>
                  <a:lnTo>
                    <a:pt x="0" y="3"/>
                  </a:lnTo>
                  <a:lnTo>
                    <a:pt x="4" y="3"/>
                  </a:lnTo>
                  <a:lnTo>
                    <a:pt x="7" y="3"/>
                  </a:lnTo>
                  <a:lnTo>
                    <a:pt x="7" y="0"/>
                  </a:lnTo>
                  <a:close/>
                </a:path>
              </a:pathLst>
            </a:custGeom>
            <a:solidFill>
              <a:srgbClr val="FFFFFF"/>
            </a:solidFill>
            <a:ln w="9525">
              <a:solidFill>
                <a:schemeClr val="tx1"/>
              </a:solidFill>
              <a:round/>
              <a:headEnd/>
              <a:tailEnd/>
            </a:ln>
          </p:spPr>
          <p:txBody>
            <a:bodyPr/>
            <a:lstStyle/>
            <a:p>
              <a:endParaRPr lang="en-US"/>
            </a:p>
          </p:txBody>
        </p:sp>
        <p:sp>
          <p:nvSpPr>
            <p:cNvPr id="10393" name="Rectangle 152"/>
            <p:cNvSpPr>
              <a:spLocks noChangeArrowheads="1"/>
            </p:cNvSpPr>
            <p:nvPr/>
          </p:nvSpPr>
          <p:spPr bwMode="auto">
            <a:xfrm>
              <a:off x="4749801" y="4910164"/>
              <a:ext cx="9878" cy="4763"/>
            </a:xfrm>
            <a:prstGeom prst="rect">
              <a:avLst/>
            </a:prstGeom>
            <a:solidFill>
              <a:srgbClr val="FFFFFF"/>
            </a:solidFill>
            <a:ln w="9525">
              <a:solidFill>
                <a:schemeClr val="tx1"/>
              </a:solidFill>
              <a:miter lim="800000"/>
              <a:headEnd/>
              <a:tailEnd/>
            </a:ln>
          </p:spPr>
          <p:txBody>
            <a:bodyPr/>
            <a:lstStyle/>
            <a:p>
              <a:pPr algn="ctr" eaLnBrk="0" hangingPunct="0"/>
              <a:endParaRPr lang="en-US"/>
            </a:p>
          </p:txBody>
        </p:sp>
        <p:sp>
          <p:nvSpPr>
            <p:cNvPr id="10394" name="Rectangle 153"/>
            <p:cNvSpPr>
              <a:spLocks noChangeArrowheads="1"/>
            </p:cNvSpPr>
            <p:nvPr/>
          </p:nvSpPr>
          <p:spPr bwMode="auto">
            <a:xfrm>
              <a:off x="4768145" y="4906984"/>
              <a:ext cx="9877" cy="6350"/>
            </a:xfrm>
            <a:prstGeom prst="rect">
              <a:avLst/>
            </a:prstGeom>
            <a:solidFill>
              <a:srgbClr val="FFFFFF"/>
            </a:solidFill>
            <a:ln w="9525">
              <a:solidFill>
                <a:schemeClr val="tx1"/>
              </a:solidFill>
              <a:miter lim="800000"/>
              <a:headEnd/>
              <a:tailEnd/>
            </a:ln>
          </p:spPr>
          <p:txBody>
            <a:bodyPr/>
            <a:lstStyle/>
            <a:p>
              <a:pPr algn="ctr" eaLnBrk="0" hangingPunct="0"/>
              <a:endParaRPr lang="en-US"/>
            </a:p>
          </p:txBody>
        </p:sp>
        <p:sp>
          <p:nvSpPr>
            <p:cNvPr id="10395" name="Freeform 154"/>
            <p:cNvSpPr>
              <a:spLocks/>
            </p:cNvSpPr>
            <p:nvPr/>
          </p:nvSpPr>
          <p:spPr bwMode="auto">
            <a:xfrm>
              <a:off x="4787903" y="4905402"/>
              <a:ext cx="8467" cy="7937"/>
            </a:xfrm>
            <a:custGeom>
              <a:avLst/>
              <a:gdLst>
                <a:gd name="T0" fmla="*/ 2147483647 w 6"/>
                <a:gd name="T1" fmla="*/ 0 h 5"/>
                <a:gd name="T2" fmla="*/ 2147483647 w 6"/>
                <a:gd name="T3" fmla="*/ 2147483647 h 5"/>
                <a:gd name="T4" fmla="*/ 0 w 6"/>
                <a:gd name="T5" fmla="*/ 2147483647 h 5"/>
                <a:gd name="T6" fmla="*/ 0 w 6"/>
                <a:gd name="T7" fmla="*/ 2147483647 h 5"/>
                <a:gd name="T8" fmla="*/ 2147483647 w 6"/>
                <a:gd name="T9" fmla="*/ 2147483647 h 5"/>
                <a:gd name="T10" fmla="*/ 2147483647 w 6"/>
                <a:gd name="T11" fmla="*/ 2147483647 h 5"/>
                <a:gd name="T12" fmla="*/ 2147483647 w 6"/>
                <a:gd name="T13" fmla="*/ 0 h 5"/>
                <a:gd name="T14" fmla="*/ 0 60000 65536"/>
                <a:gd name="T15" fmla="*/ 0 60000 65536"/>
                <a:gd name="T16" fmla="*/ 0 60000 65536"/>
                <a:gd name="T17" fmla="*/ 0 60000 65536"/>
                <a:gd name="T18" fmla="*/ 0 60000 65536"/>
                <a:gd name="T19" fmla="*/ 0 60000 65536"/>
                <a:gd name="T20" fmla="*/ 0 60000 65536"/>
                <a:gd name="T21" fmla="*/ 0 w 6"/>
                <a:gd name="T22" fmla="*/ 0 h 5"/>
                <a:gd name="T23" fmla="*/ 6 w 6"/>
                <a:gd name="T24" fmla="*/ 5 h 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5">
                  <a:moveTo>
                    <a:pt x="6" y="0"/>
                  </a:moveTo>
                  <a:lnTo>
                    <a:pt x="3" y="1"/>
                  </a:lnTo>
                  <a:lnTo>
                    <a:pt x="0" y="1"/>
                  </a:lnTo>
                  <a:lnTo>
                    <a:pt x="0" y="5"/>
                  </a:lnTo>
                  <a:lnTo>
                    <a:pt x="3" y="5"/>
                  </a:lnTo>
                  <a:lnTo>
                    <a:pt x="6" y="5"/>
                  </a:lnTo>
                  <a:lnTo>
                    <a:pt x="6" y="0"/>
                  </a:lnTo>
                  <a:close/>
                </a:path>
              </a:pathLst>
            </a:custGeom>
            <a:solidFill>
              <a:srgbClr val="FFFFFF"/>
            </a:solidFill>
            <a:ln w="9525">
              <a:solidFill>
                <a:schemeClr val="tx1"/>
              </a:solidFill>
              <a:round/>
              <a:headEnd/>
              <a:tailEnd/>
            </a:ln>
          </p:spPr>
          <p:txBody>
            <a:bodyPr/>
            <a:lstStyle/>
            <a:p>
              <a:endParaRPr lang="en-US"/>
            </a:p>
          </p:txBody>
        </p:sp>
        <p:sp>
          <p:nvSpPr>
            <p:cNvPr id="10396" name="Rectangle 155"/>
            <p:cNvSpPr>
              <a:spLocks noChangeArrowheads="1"/>
            </p:cNvSpPr>
            <p:nvPr/>
          </p:nvSpPr>
          <p:spPr bwMode="auto">
            <a:xfrm>
              <a:off x="4806247" y="4905397"/>
              <a:ext cx="8467" cy="4762"/>
            </a:xfrm>
            <a:prstGeom prst="rect">
              <a:avLst/>
            </a:prstGeom>
            <a:solidFill>
              <a:srgbClr val="FFFFFF"/>
            </a:solidFill>
            <a:ln w="9525">
              <a:solidFill>
                <a:schemeClr val="tx1"/>
              </a:solidFill>
              <a:miter lim="800000"/>
              <a:headEnd/>
              <a:tailEnd/>
            </a:ln>
          </p:spPr>
          <p:txBody>
            <a:bodyPr/>
            <a:lstStyle/>
            <a:p>
              <a:pPr algn="ctr" eaLnBrk="0" hangingPunct="0"/>
              <a:endParaRPr lang="en-US"/>
            </a:p>
          </p:txBody>
        </p:sp>
        <p:sp>
          <p:nvSpPr>
            <p:cNvPr id="10397" name="Freeform 156"/>
            <p:cNvSpPr>
              <a:spLocks/>
            </p:cNvSpPr>
            <p:nvPr/>
          </p:nvSpPr>
          <p:spPr bwMode="auto">
            <a:xfrm>
              <a:off x="4824589" y="4902222"/>
              <a:ext cx="11289" cy="4762"/>
            </a:xfrm>
            <a:custGeom>
              <a:avLst/>
              <a:gdLst>
                <a:gd name="T0" fmla="*/ 2147483647 w 8"/>
                <a:gd name="T1" fmla="*/ 0 h 3"/>
                <a:gd name="T2" fmla="*/ 2147483647 w 8"/>
                <a:gd name="T3" fmla="*/ 2147483647 h 3"/>
                <a:gd name="T4" fmla="*/ 2147483647 w 8"/>
                <a:gd name="T5" fmla="*/ 2147483647 h 3"/>
                <a:gd name="T6" fmla="*/ 0 w 8"/>
                <a:gd name="T7" fmla="*/ 0 h 3"/>
                <a:gd name="T8" fmla="*/ 2147483647 w 8"/>
                <a:gd name="T9" fmla="*/ 0 h 3"/>
                <a:gd name="T10" fmla="*/ 0 60000 65536"/>
                <a:gd name="T11" fmla="*/ 0 60000 65536"/>
                <a:gd name="T12" fmla="*/ 0 60000 65536"/>
                <a:gd name="T13" fmla="*/ 0 60000 65536"/>
                <a:gd name="T14" fmla="*/ 0 60000 65536"/>
                <a:gd name="T15" fmla="*/ 0 w 8"/>
                <a:gd name="T16" fmla="*/ 0 h 3"/>
                <a:gd name="T17" fmla="*/ 8 w 8"/>
                <a:gd name="T18" fmla="*/ 3 h 3"/>
              </a:gdLst>
              <a:ahLst/>
              <a:cxnLst>
                <a:cxn ang="T10">
                  <a:pos x="T0" y="T1"/>
                </a:cxn>
                <a:cxn ang="T11">
                  <a:pos x="T2" y="T3"/>
                </a:cxn>
                <a:cxn ang="T12">
                  <a:pos x="T4" y="T5"/>
                </a:cxn>
                <a:cxn ang="T13">
                  <a:pos x="T6" y="T7"/>
                </a:cxn>
                <a:cxn ang="T14">
                  <a:pos x="T8" y="T9"/>
                </a:cxn>
              </a:cxnLst>
              <a:rect l="T15" t="T16" r="T17" b="T18"/>
              <a:pathLst>
                <a:path w="8" h="3">
                  <a:moveTo>
                    <a:pt x="6" y="0"/>
                  </a:moveTo>
                  <a:lnTo>
                    <a:pt x="8" y="3"/>
                  </a:lnTo>
                  <a:lnTo>
                    <a:pt x="1" y="3"/>
                  </a:lnTo>
                  <a:lnTo>
                    <a:pt x="0" y="0"/>
                  </a:lnTo>
                  <a:lnTo>
                    <a:pt x="6" y="0"/>
                  </a:lnTo>
                  <a:close/>
                </a:path>
              </a:pathLst>
            </a:custGeom>
            <a:solidFill>
              <a:srgbClr val="FFFFFF"/>
            </a:solidFill>
            <a:ln w="9525">
              <a:solidFill>
                <a:schemeClr val="tx1"/>
              </a:solidFill>
              <a:round/>
              <a:headEnd/>
              <a:tailEnd/>
            </a:ln>
          </p:spPr>
          <p:txBody>
            <a:bodyPr/>
            <a:lstStyle/>
            <a:p>
              <a:endParaRPr lang="en-US"/>
            </a:p>
          </p:txBody>
        </p:sp>
        <p:sp>
          <p:nvSpPr>
            <p:cNvPr id="10398" name="Freeform 157"/>
            <p:cNvSpPr>
              <a:spLocks/>
            </p:cNvSpPr>
            <p:nvPr/>
          </p:nvSpPr>
          <p:spPr bwMode="auto">
            <a:xfrm>
              <a:off x="4844347" y="4900639"/>
              <a:ext cx="9877" cy="4763"/>
            </a:xfrm>
            <a:custGeom>
              <a:avLst/>
              <a:gdLst>
                <a:gd name="T0" fmla="*/ 2147483647 w 7"/>
                <a:gd name="T1" fmla="*/ 0 h 3"/>
                <a:gd name="T2" fmla="*/ 2147483647 w 7"/>
                <a:gd name="T3" fmla="*/ 0 h 3"/>
                <a:gd name="T4" fmla="*/ 0 w 7"/>
                <a:gd name="T5" fmla="*/ 0 h 3"/>
                <a:gd name="T6" fmla="*/ 0 w 7"/>
                <a:gd name="T7" fmla="*/ 2147483647 h 3"/>
                <a:gd name="T8" fmla="*/ 2147483647 w 7"/>
                <a:gd name="T9" fmla="*/ 2147483647 h 3"/>
                <a:gd name="T10" fmla="*/ 2147483647 w 7"/>
                <a:gd name="T11" fmla="*/ 2147483647 h 3"/>
                <a:gd name="T12" fmla="*/ 2147483647 w 7"/>
                <a:gd name="T13" fmla="*/ 0 h 3"/>
                <a:gd name="T14" fmla="*/ 0 60000 65536"/>
                <a:gd name="T15" fmla="*/ 0 60000 65536"/>
                <a:gd name="T16" fmla="*/ 0 60000 65536"/>
                <a:gd name="T17" fmla="*/ 0 60000 65536"/>
                <a:gd name="T18" fmla="*/ 0 60000 65536"/>
                <a:gd name="T19" fmla="*/ 0 60000 65536"/>
                <a:gd name="T20" fmla="*/ 0 60000 65536"/>
                <a:gd name="T21" fmla="*/ 0 w 7"/>
                <a:gd name="T22" fmla="*/ 0 h 3"/>
                <a:gd name="T23" fmla="*/ 7 w 7"/>
                <a:gd name="T24" fmla="*/ 3 h 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 h="3">
                  <a:moveTo>
                    <a:pt x="7" y="0"/>
                  </a:moveTo>
                  <a:lnTo>
                    <a:pt x="5" y="0"/>
                  </a:lnTo>
                  <a:lnTo>
                    <a:pt x="0" y="0"/>
                  </a:lnTo>
                  <a:lnTo>
                    <a:pt x="0" y="3"/>
                  </a:lnTo>
                  <a:lnTo>
                    <a:pt x="5" y="3"/>
                  </a:lnTo>
                  <a:lnTo>
                    <a:pt x="7" y="3"/>
                  </a:lnTo>
                  <a:lnTo>
                    <a:pt x="7" y="0"/>
                  </a:lnTo>
                  <a:close/>
                </a:path>
              </a:pathLst>
            </a:custGeom>
            <a:solidFill>
              <a:srgbClr val="FFFFFF"/>
            </a:solidFill>
            <a:ln w="9525">
              <a:solidFill>
                <a:schemeClr val="tx1"/>
              </a:solidFill>
              <a:round/>
              <a:headEnd/>
              <a:tailEnd/>
            </a:ln>
          </p:spPr>
          <p:txBody>
            <a:bodyPr/>
            <a:lstStyle/>
            <a:p>
              <a:endParaRPr lang="en-US"/>
            </a:p>
          </p:txBody>
        </p:sp>
        <p:sp>
          <p:nvSpPr>
            <p:cNvPr id="10399" name="Rectangle 158"/>
            <p:cNvSpPr>
              <a:spLocks noChangeArrowheads="1"/>
            </p:cNvSpPr>
            <p:nvPr/>
          </p:nvSpPr>
          <p:spPr bwMode="auto">
            <a:xfrm>
              <a:off x="4862689" y="4897464"/>
              <a:ext cx="9878" cy="4763"/>
            </a:xfrm>
            <a:prstGeom prst="rect">
              <a:avLst/>
            </a:prstGeom>
            <a:solidFill>
              <a:srgbClr val="FFFFFF"/>
            </a:solidFill>
            <a:ln w="9525">
              <a:solidFill>
                <a:schemeClr val="tx1"/>
              </a:solidFill>
              <a:miter lim="800000"/>
              <a:headEnd/>
              <a:tailEnd/>
            </a:ln>
          </p:spPr>
          <p:txBody>
            <a:bodyPr/>
            <a:lstStyle/>
            <a:p>
              <a:pPr algn="ctr" eaLnBrk="0" hangingPunct="0"/>
              <a:endParaRPr lang="en-US"/>
            </a:p>
          </p:txBody>
        </p:sp>
        <p:sp>
          <p:nvSpPr>
            <p:cNvPr id="10400" name="Rectangle 159"/>
            <p:cNvSpPr>
              <a:spLocks noChangeArrowheads="1"/>
            </p:cNvSpPr>
            <p:nvPr/>
          </p:nvSpPr>
          <p:spPr bwMode="auto">
            <a:xfrm>
              <a:off x="4881036" y="4894284"/>
              <a:ext cx="9877" cy="6350"/>
            </a:xfrm>
            <a:prstGeom prst="rect">
              <a:avLst/>
            </a:prstGeom>
            <a:solidFill>
              <a:srgbClr val="FFFFFF"/>
            </a:solidFill>
            <a:ln w="9525">
              <a:solidFill>
                <a:schemeClr val="tx1"/>
              </a:solidFill>
              <a:miter lim="800000"/>
              <a:headEnd/>
              <a:tailEnd/>
            </a:ln>
          </p:spPr>
          <p:txBody>
            <a:bodyPr/>
            <a:lstStyle/>
            <a:p>
              <a:pPr algn="ctr" eaLnBrk="0" hangingPunct="0"/>
              <a:endParaRPr lang="en-US"/>
            </a:p>
          </p:txBody>
        </p:sp>
        <p:sp>
          <p:nvSpPr>
            <p:cNvPr id="10401" name="Rectangle 160"/>
            <p:cNvSpPr>
              <a:spLocks noChangeArrowheads="1"/>
            </p:cNvSpPr>
            <p:nvPr/>
          </p:nvSpPr>
          <p:spPr bwMode="auto">
            <a:xfrm>
              <a:off x="4899378" y="4892697"/>
              <a:ext cx="9878" cy="4762"/>
            </a:xfrm>
            <a:prstGeom prst="rect">
              <a:avLst/>
            </a:prstGeom>
            <a:solidFill>
              <a:srgbClr val="FFFFFF"/>
            </a:solidFill>
            <a:ln w="9525">
              <a:solidFill>
                <a:schemeClr val="tx1"/>
              </a:solidFill>
              <a:miter lim="800000"/>
              <a:headEnd/>
              <a:tailEnd/>
            </a:ln>
          </p:spPr>
          <p:txBody>
            <a:bodyPr/>
            <a:lstStyle/>
            <a:p>
              <a:pPr algn="ctr" eaLnBrk="0" hangingPunct="0"/>
              <a:endParaRPr lang="en-US"/>
            </a:p>
          </p:txBody>
        </p:sp>
        <p:sp>
          <p:nvSpPr>
            <p:cNvPr id="10402" name="Freeform 161"/>
            <p:cNvSpPr>
              <a:spLocks/>
            </p:cNvSpPr>
            <p:nvPr/>
          </p:nvSpPr>
          <p:spPr bwMode="auto">
            <a:xfrm>
              <a:off x="4917725" y="4886352"/>
              <a:ext cx="9877" cy="7937"/>
            </a:xfrm>
            <a:custGeom>
              <a:avLst/>
              <a:gdLst>
                <a:gd name="T0" fmla="*/ 2147483647 w 7"/>
                <a:gd name="T1" fmla="*/ 0 h 5"/>
                <a:gd name="T2" fmla="*/ 2147483647 w 7"/>
                <a:gd name="T3" fmla="*/ 2147483647 h 5"/>
                <a:gd name="T4" fmla="*/ 0 w 7"/>
                <a:gd name="T5" fmla="*/ 2147483647 h 5"/>
                <a:gd name="T6" fmla="*/ 0 w 7"/>
                <a:gd name="T7" fmla="*/ 2147483647 h 5"/>
                <a:gd name="T8" fmla="*/ 2147483647 w 7"/>
                <a:gd name="T9" fmla="*/ 0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7" y="0"/>
                  </a:moveTo>
                  <a:lnTo>
                    <a:pt x="7" y="4"/>
                  </a:lnTo>
                  <a:lnTo>
                    <a:pt x="0" y="5"/>
                  </a:lnTo>
                  <a:lnTo>
                    <a:pt x="0" y="2"/>
                  </a:lnTo>
                  <a:lnTo>
                    <a:pt x="7" y="0"/>
                  </a:lnTo>
                  <a:close/>
                </a:path>
              </a:pathLst>
            </a:custGeom>
            <a:solidFill>
              <a:srgbClr val="FFFFFF"/>
            </a:solidFill>
            <a:ln w="9525">
              <a:solidFill>
                <a:schemeClr val="tx1"/>
              </a:solidFill>
              <a:round/>
              <a:headEnd/>
              <a:tailEnd/>
            </a:ln>
          </p:spPr>
          <p:txBody>
            <a:bodyPr/>
            <a:lstStyle/>
            <a:p>
              <a:endParaRPr lang="en-US"/>
            </a:p>
          </p:txBody>
        </p:sp>
        <p:sp>
          <p:nvSpPr>
            <p:cNvPr id="10403" name="Rectangle 162"/>
            <p:cNvSpPr>
              <a:spLocks noChangeArrowheads="1"/>
            </p:cNvSpPr>
            <p:nvPr/>
          </p:nvSpPr>
          <p:spPr bwMode="auto">
            <a:xfrm>
              <a:off x="4936067" y="4884764"/>
              <a:ext cx="9878" cy="4763"/>
            </a:xfrm>
            <a:prstGeom prst="rect">
              <a:avLst/>
            </a:prstGeom>
            <a:solidFill>
              <a:srgbClr val="FFFFFF"/>
            </a:solidFill>
            <a:ln w="9525">
              <a:solidFill>
                <a:schemeClr val="tx1"/>
              </a:solidFill>
              <a:miter lim="800000"/>
              <a:headEnd/>
              <a:tailEnd/>
            </a:ln>
          </p:spPr>
          <p:txBody>
            <a:bodyPr/>
            <a:lstStyle/>
            <a:p>
              <a:pPr algn="ctr" eaLnBrk="0" hangingPunct="0"/>
              <a:endParaRPr lang="en-US"/>
            </a:p>
          </p:txBody>
        </p:sp>
        <p:sp>
          <p:nvSpPr>
            <p:cNvPr id="10404" name="Freeform 163"/>
            <p:cNvSpPr>
              <a:spLocks/>
            </p:cNvSpPr>
            <p:nvPr/>
          </p:nvSpPr>
          <p:spPr bwMode="auto">
            <a:xfrm>
              <a:off x="4954414" y="4879997"/>
              <a:ext cx="9877" cy="6350"/>
            </a:xfrm>
            <a:custGeom>
              <a:avLst/>
              <a:gdLst>
                <a:gd name="T0" fmla="*/ 2147483647 w 7"/>
                <a:gd name="T1" fmla="*/ 0 h 4"/>
                <a:gd name="T2" fmla="*/ 2147483647 w 7"/>
                <a:gd name="T3" fmla="*/ 2147483647 h 4"/>
                <a:gd name="T4" fmla="*/ 0 w 7"/>
                <a:gd name="T5" fmla="*/ 2147483647 h 4"/>
                <a:gd name="T6" fmla="*/ 0 w 7"/>
                <a:gd name="T7" fmla="*/ 2147483647 h 4"/>
                <a:gd name="T8" fmla="*/ 2147483647 w 7"/>
                <a:gd name="T9" fmla="*/ 0 h 4"/>
                <a:gd name="T10" fmla="*/ 0 60000 65536"/>
                <a:gd name="T11" fmla="*/ 0 60000 65536"/>
                <a:gd name="T12" fmla="*/ 0 60000 65536"/>
                <a:gd name="T13" fmla="*/ 0 60000 65536"/>
                <a:gd name="T14" fmla="*/ 0 60000 65536"/>
                <a:gd name="T15" fmla="*/ 0 w 7"/>
                <a:gd name="T16" fmla="*/ 0 h 4"/>
                <a:gd name="T17" fmla="*/ 7 w 7"/>
                <a:gd name="T18" fmla="*/ 4 h 4"/>
              </a:gdLst>
              <a:ahLst/>
              <a:cxnLst>
                <a:cxn ang="T10">
                  <a:pos x="T0" y="T1"/>
                </a:cxn>
                <a:cxn ang="T11">
                  <a:pos x="T2" y="T3"/>
                </a:cxn>
                <a:cxn ang="T12">
                  <a:pos x="T4" y="T5"/>
                </a:cxn>
                <a:cxn ang="T13">
                  <a:pos x="T6" y="T7"/>
                </a:cxn>
                <a:cxn ang="T14">
                  <a:pos x="T8" y="T9"/>
                </a:cxn>
              </a:cxnLst>
              <a:rect l="T15" t="T16" r="T17" b="T18"/>
              <a:pathLst>
                <a:path w="7" h="4">
                  <a:moveTo>
                    <a:pt x="7" y="0"/>
                  </a:moveTo>
                  <a:lnTo>
                    <a:pt x="7" y="3"/>
                  </a:lnTo>
                  <a:lnTo>
                    <a:pt x="0" y="4"/>
                  </a:lnTo>
                  <a:lnTo>
                    <a:pt x="0" y="1"/>
                  </a:lnTo>
                  <a:lnTo>
                    <a:pt x="7" y="0"/>
                  </a:lnTo>
                  <a:close/>
                </a:path>
              </a:pathLst>
            </a:custGeom>
            <a:solidFill>
              <a:srgbClr val="FFFFFF"/>
            </a:solidFill>
            <a:ln w="9525">
              <a:solidFill>
                <a:schemeClr val="tx1"/>
              </a:solidFill>
              <a:round/>
              <a:headEnd/>
              <a:tailEnd/>
            </a:ln>
          </p:spPr>
          <p:txBody>
            <a:bodyPr/>
            <a:lstStyle/>
            <a:p>
              <a:endParaRPr lang="en-US"/>
            </a:p>
          </p:txBody>
        </p:sp>
        <p:sp>
          <p:nvSpPr>
            <p:cNvPr id="10405" name="Freeform 164"/>
            <p:cNvSpPr>
              <a:spLocks/>
            </p:cNvSpPr>
            <p:nvPr/>
          </p:nvSpPr>
          <p:spPr bwMode="auto">
            <a:xfrm>
              <a:off x="4972756" y="4876822"/>
              <a:ext cx="5644" cy="4762"/>
            </a:xfrm>
            <a:custGeom>
              <a:avLst/>
              <a:gdLst>
                <a:gd name="T0" fmla="*/ 2147483647 w 4"/>
                <a:gd name="T1" fmla="*/ 0 h 3"/>
                <a:gd name="T2" fmla="*/ 0 w 4"/>
                <a:gd name="T3" fmla="*/ 0 h 3"/>
                <a:gd name="T4" fmla="*/ 2147483647 w 4"/>
                <a:gd name="T5" fmla="*/ 2147483647 h 3"/>
                <a:gd name="T6" fmla="*/ 2147483647 w 4"/>
                <a:gd name="T7" fmla="*/ 2147483647 h 3"/>
                <a:gd name="T8" fmla="*/ 2147483647 w 4"/>
                <a:gd name="T9" fmla="*/ 0 h 3"/>
                <a:gd name="T10" fmla="*/ 0 60000 65536"/>
                <a:gd name="T11" fmla="*/ 0 60000 65536"/>
                <a:gd name="T12" fmla="*/ 0 60000 65536"/>
                <a:gd name="T13" fmla="*/ 0 60000 65536"/>
                <a:gd name="T14" fmla="*/ 0 60000 65536"/>
                <a:gd name="T15" fmla="*/ 0 w 4"/>
                <a:gd name="T16" fmla="*/ 0 h 3"/>
                <a:gd name="T17" fmla="*/ 4 w 4"/>
                <a:gd name="T18" fmla="*/ 3 h 3"/>
              </a:gdLst>
              <a:ahLst/>
              <a:cxnLst>
                <a:cxn ang="T10">
                  <a:pos x="T0" y="T1"/>
                </a:cxn>
                <a:cxn ang="T11">
                  <a:pos x="T2" y="T3"/>
                </a:cxn>
                <a:cxn ang="T12">
                  <a:pos x="T4" y="T5"/>
                </a:cxn>
                <a:cxn ang="T13">
                  <a:pos x="T6" y="T7"/>
                </a:cxn>
                <a:cxn ang="T14">
                  <a:pos x="T8" y="T9"/>
                </a:cxn>
              </a:cxnLst>
              <a:rect l="T15" t="T16" r="T17" b="T18"/>
              <a:pathLst>
                <a:path w="4" h="3">
                  <a:moveTo>
                    <a:pt x="4" y="0"/>
                  </a:moveTo>
                  <a:lnTo>
                    <a:pt x="0" y="0"/>
                  </a:lnTo>
                  <a:lnTo>
                    <a:pt x="2" y="3"/>
                  </a:lnTo>
                  <a:lnTo>
                    <a:pt x="4" y="3"/>
                  </a:lnTo>
                  <a:lnTo>
                    <a:pt x="4" y="0"/>
                  </a:lnTo>
                  <a:close/>
                </a:path>
              </a:pathLst>
            </a:custGeom>
            <a:solidFill>
              <a:srgbClr val="FFFFFF"/>
            </a:solidFill>
            <a:ln w="9525">
              <a:solidFill>
                <a:schemeClr val="tx1"/>
              </a:solidFill>
              <a:round/>
              <a:headEnd/>
              <a:tailEnd/>
            </a:ln>
          </p:spPr>
          <p:txBody>
            <a:bodyPr/>
            <a:lstStyle/>
            <a:p>
              <a:endParaRPr lang="en-US"/>
            </a:p>
          </p:txBody>
        </p:sp>
        <p:sp>
          <p:nvSpPr>
            <p:cNvPr id="10406" name="Freeform 165"/>
            <p:cNvSpPr>
              <a:spLocks/>
            </p:cNvSpPr>
            <p:nvPr/>
          </p:nvSpPr>
          <p:spPr bwMode="auto">
            <a:xfrm>
              <a:off x="4332113" y="4156097"/>
              <a:ext cx="197556" cy="1276350"/>
            </a:xfrm>
            <a:custGeom>
              <a:avLst/>
              <a:gdLst>
                <a:gd name="T0" fmla="*/ 2147483647 w 140"/>
                <a:gd name="T1" fmla="*/ 2147483647 h 804"/>
                <a:gd name="T2" fmla="*/ 2147483647 w 140"/>
                <a:gd name="T3" fmla="*/ 2147483647 h 804"/>
                <a:gd name="T4" fmla="*/ 2147483647 w 140"/>
                <a:gd name="T5" fmla="*/ 2147483647 h 804"/>
                <a:gd name="T6" fmla="*/ 2147483647 w 140"/>
                <a:gd name="T7" fmla="*/ 2147483647 h 804"/>
                <a:gd name="T8" fmla="*/ 2147483647 w 140"/>
                <a:gd name="T9" fmla="*/ 2147483647 h 804"/>
                <a:gd name="T10" fmla="*/ 2147483647 w 140"/>
                <a:gd name="T11" fmla="*/ 2147483647 h 804"/>
                <a:gd name="T12" fmla="*/ 2147483647 w 140"/>
                <a:gd name="T13" fmla="*/ 2147483647 h 804"/>
                <a:gd name="T14" fmla="*/ 2147483647 w 140"/>
                <a:gd name="T15" fmla="*/ 2147483647 h 804"/>
                <a:gd name="T16" fmla="*/ 2147483647 w 140"/>
                <a:gd name="T17" fmla="*/ 2147483647 h 804"/>
                <a:gd name="T18" fmla="*/ 2147483647 w 140"/>
                <a:gd name="T19" fmla="*/ 2147483647 h 804"/>
                <a:gd name="T20" fmla="*/ 2147483647 w 140"/>
                <a:gd name="T21" fmla="*/ 2147483647 h 804"/>
                <a:gd name="T22" fmla="*/ 2147483647 w 140"/>
                <a:gd name="T23" fmla="*/ 2147483647 h 804"/>
                <a:gd name="T24" fmla="*/ 2147483647 w 140"/>
                <a:gd name="T25" fmla="*/ 2147483647 h 804"/>
                <a:gd name="T26" fmla="*/ 2147483647 w 140"/>
                <a:gd name="T27" fmla="*/ 2147483647 h 804"/>
                <a:gd name="T28" fmla="*/ 2147483647 w 140"/>
                <a:gd name="T29" fmla="*/ 2147483647 h 804"/>
                <a:gd name="T30" fmla="*/ 2147483647 w 140"/>
                <a:gd name="T31" fmla="*/ 2147483647 h 804"/>
                <a:gd name="T32" fmla="*/ 2147483647 w 140"/>
                <a:gd name="T33" fmla="*/ 2147483647 h 804"/>
                <a:gd name="T34" fmla="*/ 2147483647 w 140"/>
                <a:gd name="T35" fmla="*/ 2147483647 h 804"/>
                <a:gd name="T36" fmla="*/ 2147483647 w 140"/>
                <a:gd name="T37" fmla="*/ 2147483647 h 804"/>
                <a:gd name="T38" fmla="*/ 2147483647 w 140"/>
                <a:gd name="T39" fmla="*/ 2147483647 h 804"/>
                <a:gd name="T40" fmla="*/ 2147483647 w 140"/>
                <a:gd name="T41" fmla="*/ 2147483647 h 804"/>
                <a:gd name="T42" fmla="*/ 2147483647 w 140"/>
                <a:gd name="T43" fmla="*/ 2147483647 h 804"/>
                <a:gd name="T44" fmla="*/ 2147483647 w 140"/>
                <a:gd name="T45" fmla="*/ 2147483647 h 804"/>
                <a:gd name="T46" fmla="*/ 2147483647 w 140"/>
                <a:gd name="T47" fmla="*/ 2147483647 h 804"/>
                <a:gd name="T48" fmla="*/ 2147483647 w 140"/>
                <a:gd name="T49" fmla="*/ 2147483647 h 804"/>
                <a:gd name="T50" fmla="*/ 2147483647 w 140"/>
                <a:gd name="T51" fmla="*/ 0 h 804"/>
                <a:gd name="T52" fmla="*/ 2147483647 w 140"/>
                <a:gd name="T53" fmla="*/ 2147483647 h 804"/>
                <a:gd name="T54" fmla="*/ 2147483647 w 140"/>
                <a:gd name="T55" fmla="*/ 2147483647 h 804"/>
                <a:gd name="T56" fmla="*/ 2147483647 w 140"/>
                <a:gd name="T57" fmla="*/ 2147483647 h 804"/>
                <a:gd name="T58" fmla="*/ 2147483647 w 140"/>
                <a:gd name="T59" fmla="*/ 2147483647 h 804"/>
                <a:gd name="T60" fmla="*/ 2147483647 w 140"/>
                <a:gd name="T61" fmla="*/ 2147483647 h 804"/>
                <a:gd name="T62" fmla="*/ 2147483647 w 140"/>
                <a:gd name="T63" fmla="*/ 2147483647 h 804"/>
                <a:gd name="T64" fmla="*/ 2147483647 w 140"/>
                <a:gd name="T65" fmla="*/ 2147483647 h 804"/>
                <a:gd name="T66" fmla="*/ 2147483647 w 140"/>
                <a:gd name="T67" fmla="*/ 2147483647 h 804"/>
                <a:gd name="T68" fmla="*/ 2147483647 w 140"/>
                <a:gd name="T69" fmla="*/ 2147483647 h 804"/>
                <a:gd name="T70" fmla="*/ 2147483647 w 140"/>
                <a:gd name="T71" fmla="*/ 2147483647 h 804"/>
                <a:gd name="T72" fmla="*/ 2147483647 w 140"/>
                <a:gd name="T73" fmla="*/ 2147483647 h 804"/>
                <a:gd name="T74" fmla="*/ 0 w 140"/>
                <a:gd name="T75" fmla="*/ 2147483647 h 804"/>
                <a:gd name="T76" fmla="*/ 0 w 140"/>
                <a:gd name="T77" fmla="*/ 2147483647 h 804"/>
                <a:gd name="T78" fmla="*/ 2147483647 w 140"/>
                <a:gd name="T79" fmla="*/ 2147483647 h 804"/>
                <a:gd name="T80" fmla="*/ 2147483647 w 140"/>
                <a:gd name="T81" fmla="*/ 2147483647 h 804"/>
                <a:gd name="T82" fmla="*/ 2147483647 w 140"/>
                <a:gd name="T83" fmla="*/ 2147483647 h 804"/>
                <a:gd name="T84" fmla="*/ 2147483647 w 140"/>
                <a:gd name="T85" fmla="*/ 2147483647 h 804"/>
                <a:gd name="T86" fmla="*/ 2147483647 w 140"/>
                <a:gd name="T87" fmla="*/ 2147483647 h 804"/>
                <a:gd name="T88" fmla="*/ 2147483647 w 140"/>
                <a:gd name="T89" fmla="*/ 2147483647 h 804"/>
                <a:gd name="T90" fmla="*/ 2147483647 w 140"/>
                <a:gd name="T91" fmla="*/ 2147483647 h 804"/>
                <a:gd name="T92" fmla="*/ 2147483647 w 140"/>
                <a:gd name="T93" fmla="*/ 2147483647 h 804"/>
                <a:gd name="T94" fmla="*/ 2147483647 w 140"/>
                <a:gd name="T95" fmla="*/ 2147483647 h 804"/>
                <a:gd name="T96" fmla="*/ 2147483647 w 140"/>
                <a:gd name="T97" fmla="*/ 2147483647 h 804"/>
                <a:gd name="T98" fmla="*/ 2147483647 w 140"/>
                <a:gd name="T99" fmla="*/ 2147483647 h 804"/>
                <a:gd name="T100" fmla="*/ 2147483647 w 140"/>
                <a:gd name="T101" fmla="*/ 2147483647 h 8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40"/>
                <a:gd name="T154" fmla="*/ 0 h 804"/>
                <a:gd name="T155" fmla="*/ 140 w 140"/>
                <a:gd name="T156" fmla="*/ 804 h 8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40" h="804">
                  <a:moveTo>
                    <a:pt x="140" y="797"/>
                  </a:moveTo>
                  <a:lnTo>
                    <a:pt x="116" y="762"/>
                  </a:lnTo>
                  <a:lnTo>
                    <a:pt x="95" y="726"/>
                  </a:lnTo>
                  <a:lnTo>
                    <a:pt x="77" y="688"/>
                  </a:lnTo>
                  <a:lnTo>
                    <a:pt x="60" y="652"/>
                  </a:lnTo>
                  <a:lnTo>
                    <a:pt x="47" y="617"/>
                  </a:lnTo>
                  <a:lnTo>
                    <a:pt x="36" y="581"/>
                  </a:lnTo>
                  <a:lnTo>
                    <a:pt x="28" y="547"/>
                  </a:lnTo>
                  <a:lnTo>
                    <a:pt x="21" y="511"/>
                  </a:lnTo>
                  <a:lnTo>
                    <a:pt x="17" y="477"/>
                  </a:lnTo>
                  <a:lnTo>
                    <a:pt x="13" y="444"/>
                  </a:lnTo>
                  <a:lnTo>
                    <a:pt x="12" y="410"/>
                  </a:lnTo>
                  <a:lnTo>
                    <a:pt x="13" y="377"/>
                  </a:lnTo>
                  <a:lnTo>
                    <a:pt x="15" y="346"/>
                  </a:lnTo>
                  <a:lnTo>
                    <a:pt x="17" y="316"/>
                  </a:lnTo>
                  <a:lnTo>
                    <a:pt x="21" y="286"/>
                  </a:lnTo>
                  <a:lnTo>
                    <a:pt x="26" y="257"/>
                  </a:lnTo>
                  <a:lnTo>
                    <a:pt x="31" y="229"/>
                  </a:lnTo>
                  <a:lnTo>
                    <a:pt x="38" y="203"/>
                  </a:lnTo>
                  <a:lnTo>
                    <a:pt x="44" y="179"/>
                  </a:lnTo>
                  <a:lnTo>
                    <a:pt x="52" y="154"/>
                  </a:lnTo>
                  <a:lnTo>
                    <a:pt x="67" y="112"/>
                  </a:lnTo>
                  <a:lnTo>
                    <a:pt x="82" y="76"/>
                  </a:lnTo>
                  <a:lnTo>
                    <a:pt x="106" y="24"/>
                  </a:lnTo>
                  <a:lnTo>
                    <a:pt x="116" y="6"/>
                  </a:lnTo>
                  <a:lnTo>
                    <a:pt x="106" y="0"/>
                  </a:lnTo>
                  <a:lnTo>
                    <a:pt x="96" y="19"/>
                  </a:lnTo>
                  <a:lnTo>
                    <a:pt x="72" y="71"/>
                  </a:lnTo>
                  <a:lnTo>
                    <a:pt x="56" y="107"/>
                  </a:lnTo>
                  <a:lnTo>
                    <a:pt x="41" y="151"/>
                  </a:lnTo>
                  <a:lnTo>
                    <a:pt x="33" y="176"/>
                  </a:lnTo>
                  <a:lnTo>
                    <a:pt x="26" y="200"/>
                  </a:lnTo>
                  <a:lnTo>
                    <a:pt x="20" y="228"/>
                  </a:lnTo>
                  <a:lnTo>
                    <a:pt x="15" y="255"/>
                  </a:lnTo>
                  <a:lnTo>
                    <a:pt x="10" y="285"/>
                  </a:lnTo>
                  <a:lnTo>
                    <a:pt x="5" y="314"/>
                  </a:lnTo>
                  <a:lnTo>
                    <a:pt x="2" y="345"/>
                  </a:lnTo>
                  <a:lnTo>
                    <a:pt x="0" y="377"/>
                  </a:lnTo>
                  <a:lnTo>
                    <a:pt x="0" y="410"/>
                  </a:lnTo>
                  <a:lnTo>
                    <a:pt x="2" y="444"/>
                  </a:lnTo>
                  <a:lnTo>
                    <a:pt x="5" y="478"/>
                  </a:lnTo>
                  <a:lnTo>
                    <a:pt x="10" y="512"/>
                  </a:lnTo>
                  <a:lnTo>
                    <a:pt x="17" y="548"/>
                  </a:lnTo>
                  <a:lnTo>
                    <a:pt x="25" y="584"/>
                  </a:lnTo>
                  <a:lnTo>
                    <a:pt x="36" y="622"/>
                  </a:lnTo>
                  <a:lnTo>
                    <a:pt x="49" y="657"/>
                  </a:lnTo>
                  <a:lnTo>
                    <a:pt x="65" y="693"/>
                  </a:lnTo>
                  <a:lnTo>
                    <a:pt x="85" y="731"/>
                  </a:lnTo>
                  <a:lnTo>
                    <a:pt x="106" y="768"/>
                  </a:lnTo>
                  <a:lnTo>
                    <a:pt x="130" y="804"/>
                  </a:lnTo>
                  <a:lnTo>
                    <a:pt x="140" y="797"/>
                  </a:lnTo>
                  <a:close/>
                </a:path>
              </a:pathLst>
            </a:custGeom>
            <a:solidFill>
              <a:srgbClr val="FFFFFF"/>
            </a:solidFill>
            <a:ln w="9525">
              <a:solidFill>
                <a:schemeClr val="tx1"/>
              </a:solidFill>
              <a:round/>
              <a:headEnd/>
              <a:tailEnd/>
            </a:ln>
          </p:spPr>
          <p:txBody>
            <a:bodyPr/>
            <a:lstStyle/>
            <a:p>
              <a:endParaRPr lang="en-US"/>
            </a:p>
          </p:txBody>
        </p:sp>
        <p:sp>
          <p:nvSpPr>
            <p:cNvPr id="10407" name="Freeform 166"/>
            <p:cNvSpPr>
              <a:spLocks/>
            </p:cNvSpPr>
            <p:nvPr/>
          </p:nvSpPr>
          <p:spPr bwMode="auto">
            <a:xfrm>
              <a:off x="4583291" y="4189434"/>
              <a:ext cx="15523" cy="20638"/>
            </a:xfrm>
            <a:custGeom>
              <a:avLst/>
              <a:gdLst>
                <a:gd name="T0" fmla="*/ 2147483647 w 11"/>
                <a:gd name="T1" fmla="*/ 2147483647 h 13"/>
                <a:gd name="T2" fmla="*/ 0 w 11"/>
                <a:gd name="T3" fmla="*/ 2147483647 h 13"/>
                <a:gd name="T4" fmla="*/ 2147483647 w 11"/>
                <a:gd name="T5" fmla="*/ 0 h 13"/>
                <a:gd name="T6" fmla="*/ 2147483647 w 11"/>
                <a:gd name="T7" fmla="*/ 2147483647 h 13"/>
                <a:gd name="T8" fmla="*/ 2147483647 w 11"/>
                <a:gd name="T9" fmla="*/ 2147483647 h 13"/>
                <a:gd name="T10" fmla="*/ 0 60000 65536"/>
                <a:gd name="T11" fmla="*/ 0 60000 65536"/>
                <a:gd name="T12" fmla="*/ 0 60000 65536"/>
                <a:gd name="T13" fmla="*/ 0 60000 65536"/>
                <a:gd name="T14" fmla="*/ 0 60000 65536"/>
                <a:gd name="T15" fmla="*/ 0 w 11"/>
                <a:gd name="T16" fmla="*/ 0 h 13"/>
                <a:gd name="T17" fmla="*/ 11 w 11"/>
                <a:gd name="T18" fmla="*/ 13 h 13"/>
              </a:gdLst>
              <a:ahLst/>
              <a:cxnLst>
                <a:cxn ang="T10">
                  <a:pos x="T0" y="T1"/>
                </a:cxn>
                <a:cxn ang="T11">
                  <a:pos x="T2" y="T3"/>
                </a:cxn>
                <a:cxn ang="T12">
                  <a:pos x="T4" y="T5"/>
                </a:cxn>
                <a:cxn ang="T13">
                  <a:pos x="T6" y="T7"/>
                </a:cxn>
                <a:cxn ang="T14">
                  <a:pos x="T8" y="T9"/>
                </a:cxn>
              </a:cxnLst>
              <a:rect l="T15" t="T16" r="T17" b="T18"/>
              <a:pathLst>
                <a:path w="11" h="13">
                  <a:moveTo>
                    <a:pt x="3" y="13"/>
                  </a:moveTo>
                  <a:lnTo>
                    <a:pt x="0" y="10"/>
                  </a:lnTo>
                  <a:lnTo>
                    <a:pt x="6" y="0"/>
                  </a:lnTo>
                  <a:lnTo>
                    <a:pt x="11" y="3"/>
                  </a:lnTo>
                  <a:lnTo>
                    <a:pt x="3" y="13"/>
                  </a:lnTo>
                  <a:close/>
                </a:path>
              </a:pathLst>
            </a:custGeom>
            <a:solidFill>
              <a:srgbClr val="FFFFFF"/>
            </a:solidFill>
            <a:ln w="9525">
              <a:solidFill>
                <a:schemeClr val="tx1"/>
              </a:solidFill>
              <a:round/>
              <a:headEnd/>
              <a:tailEnd/>
            </a:ln>
          </p:spPr>
          <p:txBody>
            <a:bodyPr/>
            <a:lstStyle/>
            <a:p>
              <a:endParaRPr lang="en-US"/>
            </a:p>
          </p:txBody>
        </p:sp>
        <p:sp>
          <p:nvSpPr>
            <p:cNvPr id="10408" name="Freeform 167"/>
            <p:cNvSpPr>
              <a:spLocks/>
            </p:cNvSpPr>
            <p:nvPr/>
          </p:nvSpPr>
          <p:spPr bwMode="auto">
            <a:xfrm>
              <a:off x="4562123" y="4218009"/>
              <a:ext cx="15522" cy="20638"/>
            </a:xfrm>
            <a:custGeom>
              <a:avLst/>
              <a:gdLst>
                <a:gd name="T0" fmla="*/ 2147483647 w 11"/>
                <a:gd name="T1" fmla="*/ 2147483647 h 13"/>
                <a:gd name="T2" fmla="*/ 0 w 11"/>
                <a:gd name="T3" fmla="*/ 2147483647 h 13"/>
                <a:gd name="T4" fmla="*/ 2147483647 w 11"/>
                <a:gd name="T5" fmla="*/ 0 h 13"/>
                <a:gd name="T6" fmla="*/ 2147483647 w 11"/>
                <a:gd name="T7" fmla="*/ 2147483647 h 13"/>
                <a:gd name="T8" fmla="*/ 2147483647 w 11"/>
                <a:gd name="T9" fmla="*/ 2147483647 h 13"/>
                <a:gd name="T10" fmla="*/ 0 60000 65536"/>
                <a:gd name="T11" fmla="*/ 0 60000 65536"/>
                <a:gd name="T12" fmla="*/ 0 60000 65536"/>
                <a:gd name="T13" fmla="*/ 0 60000 65536"/>
                <a:gd name="T14" fmla="*/ 0 60000 65536"/>
                <a:gd name="T15" fmla="*/ 0 w 11"/>
                <a:gd name="T16" fmla="*/ 0 h 13"/>
                <a:gd name="T17" fmla="*/ 11 w 11"/>
                <a:gd name="T18" fmla="*/ 13 h 13"/>
              </a:gdLst>
              <a:ahLst/>
              <a:cxnLst>
                <a:cxn ang="T10">
                  <a:pos x="T0" y="T1"/>
                </a:cxn>
                <a:cxn ang="T11">
                  <a:pos x="T2" y="T3"/>
                </a:cxn>
                <a:cxn ang="T12">
                  <a:pos x="T4" y="T5"/>
                </a:cxn>
                <a:cxn ang="T13">
                  <a:pos x="T6" y="T7"/>
                </a:cxn>
                <a:cxn ang="T14">
                  <a:pos x="T8" y="T9"/>
                </a:cxn>
              </a:cxnLst>
              <a:rect l="T15" t="T16" r="T17" b="T18"/>
              <a:pathLst>
                <a:path w="11" h="13">
                  <a:moveTo>
                    <a:pt x="5" y="13"/>
                  </a:moveTo>
                  <a:lnTo>
                    <a:pt x="0" y="10"/>
                  </a:lnTo>
                  <a:lnTo>
                    <a:pt x="7" y="0"/>
                  </a:lnTo>
                  <a:lnTo>
                    <a:pt x="11" y="3"/>
                  </a:lnTo>
                  <a:lnTo>
                    <a:pt x="5" y="13"/>
                  </a:lnTo>
                  <a:close/>
                </a:path>
              </a:pathLst>
            </a:custGeom>
            <a:solidFill>
              <a:srgbClr val="FFFFFF"/>
            </a:solidFill>
            <a:ln w="9525">
              <a:solidFill>
                <a:schemeClr val="tx1"/>
              </a:solidFill>
              <a:round/>
              <a:headEnd/>
              <a:tailEnd/>
            </a:ln>
          </p:spPr>
          <p:txBody>
            <a:bodyPr/>
            <a:lstStyle/>
            <a:p>
              <a:endParaRPr lang="en-US"/>
            </a:p>
          </p:txBody>
        </p:sp>
        <p:sp>
          <p:nvSpPr>
            <p:cNvPr id="10409" name="Freeform 168"/>
            <p:cNvSpPr>
              <a:spLocks/>
            </p:cNvSpPr>
            <p:nvPr/>
          </p:nvSpPr>
          <p:spPr bwMode="auto">
            <a:xfrm>
              <a:off x="4543780" y="4248177"/>
              <a:ext cx="15523" cy="20637"/>
            </a:xfrm>
            <a:custGeom>
              <a:avLst/>
              <a:gdLst>
                <a:gd name="T0" fmla="*/ 2147483647 w 11"/>
                <a:gd name="T1" fmla="*/ 2147483647 h 13"/>
                <a:gd name="T2" fmla="*/ 0 w 11"/>
                <a:gd name="T3" fmla="*/ 2147483647 h 13"/>
                <a:gd name="T4" fmla="*/ 2147483647 w 11"/>
                <a:gd name="T5" fmla="*/ 0 h 13"/>
                <a:gd name="T6" fmla="*/ 2147483647 w 11"/>
                <a:gd name="T7" fmla="*/ 2147483647 h 13"/>
                <a:gd name="T8" fmla="*/ 2147483647 w 11"/>
                <a:gd name="T9" fmla="*/ 2147483647 h 13"/>
                <a:gd name="T10" fmla="*/ 0 60000 65536"/>
                <a:gd name="T11" fmla="*/ 0 60000 65536"/>
                <a:gd name="T12" fmla="*/ 0 60000 65536"/>
                <a:gd name="T13" fmla="*/ 0 60000 65536"/>
                <a:gd name="T14" fmla="*/ 0 60000 65536"/>
                <a:gd name="T15" fmla="*/ 0 w 11"/>
                <a:gd name="T16" fmla="*/ 0 h 13"/>
                <a:gd name="T17" fmla="*/ 11 w 11"/>
                <a:gd name="T18" fmla="*/ 13 h 13"/>
              </a:gdLst>
              <a:ahLst/>
              <a:cxnLst>
                <a:cxn ang="T10">
                  <a:pos x="T0" y="T1"/>
                </a:cxn>
                <a:cxn ang="T11">
                  <a:pos x="T2" y="T3"/>
                </a:cxn>
                <a:cxn ang="T12">
                  <a:pos x="T4" y="T5"/>
                </a:cxn>
                <a:cxn ang="T13">
                  <a:pos x="T6" y="T7"/>
                </a:cxn>
                <a:cxn ang="T14">
                  <a:pos x="T8" y="T9"/>
                </a:cxn>
              </a:cxnLst>
              <a:rect l="T15" t="T16" r="T17" b="T18"/>
              <a:pathLst>
                <a:path w="11" h="13">
                  <a:moveTo>
                    <a:pt x="5" y="13"/>
                  </a:moveTo>
                  <a:lnTo>
                    <a:pt x="0" y="10"/>
                  </a:lnTo>
                  <a:lnTo>
                    <a:pt x="6" y="0"/>
                  </a:lnTo>
                  <a:lnTo>
                    <a:pt x="11" y="4"/>
                  </a:lnTo>
                  <a:lnTo>
                    <a:pt x="5" y="13"/>
                  </a:lnTo>
                  <a:close/>
                </a:path>
              </a:pathLst>
            </a:custGeom>
            <a:solidFill>
              <a:srgbClr val="FFFFFF"/>
            </a:solidFill>
            <a:ln w="9525">
              <a:solidFill>
                <a:schemeClr val="tx1"/>
              </a:solidFill>
              <a:round/>
              <a:headEnd/>
              <a:tailEnd/>
            </a:ln>
          </p:spPr>
          <p:txBody>
            <a:bodyPr/>
            <a:lstStyle/>
            <a:p>
              <a:endParaRPr lang="en-US"/>
            </a:p>
          </p:txBody>
        </p:sp>
        <p:sp>
          <p:nvSpPr>
            <p:cNvPr id="10410" name="Freeform 169"/>
            <p:cNvSpPr>
              <a:spLocks/>
            </p:cNvSpPr>
            <p:nvPr/>
          </p:nvSpPr>
          <p:spPr bwMode="auto">
            <a:xfrm>
              <a:off x="4525434" y="4279927"/>
              <a:ext cx="15522" cy="20637"/>
            </a:xfrm>
            <a:custGeom>
              <a:avLst/>
              <a:gdLst>
                <a:gd name="T0" fmla="*/ 2147483647 w 11"/>
                <a:gd name="T1" fmla="*/ 2147483647 h 13"/>
                <a:gd name="T2" fmla="*/ 0 w 11"/>
                <a:gd name="T3" fmla="*/ 2147483647 h 13"/>
                <a:gd name="T4" fmla="*/ 2147483647 w 11"/>
                <a:gd name="T5" fmla="*/ 0 h 13"/>
                <a:gd name="T6" fmla="*/ 2147483647 w 11"/>
                <a:gd name="T7" fmla="*/ 2147483647 h 13"/>
                <a:gd name="T8" fmla="*/ 2147483647 w 11"/>
                <a:gd name="T9" fmla="*/ 2147483647 h 13"/>
                <a:gd name="T10" fmla="*/ 0 60000 65536"/>
                <a:gd name="T11" fmla="*/ 0 60000 65536"/>
                <a:gd name="T12" fmla="*/ 0 60000 65536"/>
                <a:gd name="T13" fmla="*/ 0 60000 65536"/>
                <a:gd name="T14" fmla="*/ 0 60000 65536"/>
                <a:gd name="T15" fmla="*/ 0 w 11"/>
                <a:gd name="T16" fmla="*/ 0 h 13"/>
                <a:gd name="T17" fmla="*/ 11 w 11"/>
                <a:gd name="T18" fmla="*/ 13 h 13"/>
              </a:gdLst>
              <a:ahLst/>
              <a:cxnLst>
                <a:cxn ang="T10">
                  <a:pos x="T0" y="T1"/>
                </a:cxn>
                <a:cxn ang="T11">
                  <a:pos x="T2" y="T3"/>
                </a:cxn>
                <a:cxn ang="T12">
                  <a:pos x="T4" y="T5"/>
                </a:cxn>
                <a:cxn ang="T13">
                  <a:pos x="T6" y="T7"/>
                </a:cxn>
                <a:cxn ang="T14">
                  <a:pos x="T8" y="T9"/>
                </a:cxn>
              </a:cxnLst>
              <a:rect l="T15" t="T16" r="T17" b="T18"/>
              <a:pathLst>
                <a:path w="11" h="13">
                  <a:moveTo>
                    <a:pt x="5" y="13"/>
                  </a:moveTo>
                  <a:lnTo>
                    <a:pt x="0" y="10"/>
                  </a:lnTo>
                  <a:lnTo>
                    <a:pt x="6" y="0"/>
                  </a:lnTo>
                  <a:lnTo>
                    <a:pt x="11" y="3"/>
                  </a:lnTo>
                  <a:lnTo>
                    <a:pt x="5" y="13"/>
                  </a:lnTo>
                  <a:close/>
                </a:path>
              </a:pathLst>
            </a:custGeom>
            <a:solidFill>
              <a:srgbClr val="FFFFFF"/>
            </a:solidFill>
            <a:ln w="9525">
              <a:solidFill>
                <a:schemeClr val="tx1"/>
              </a:solidFill>
              <a:round/>
              <a:headEnd/>
              <a:tailEnd/>
            </a:ln>
          </p:spPr>
          <p:txBody>
            <a:bodyPr/>
            <a:lstStyle/>
            <a:p>
              <a:endParaRPr lang="en-US"/>
            </a:p>
          </p:txBody>
        </p:sp>
        <p:sp>
          <p:nvSpPr>
            <p:cNvPr id="10411" name="Freeform 170"/>
            <p:cNvSpPr>
              <a:spLocks/>
            </p:cNvSpPr>
            <p:nvPr/>
          </p:nvSpPr>
          <p:spPr bwMode="auto">
            <a:xfrm>
              <a:off x="4509913" y="4313259"/>
              <a:ext cx="15523" cy="20638"/>
            </a:xfrm>
            <a:custGeom>
              <a:avLst/>
              <a:gdLst>
                <a:gd name="T0" fmla="*/ 2147483647 w 11"/>
                <a:gd name="T1" fmla="*/ 2147483647 h 13"/>
                <a:gd name="T2" fmla="*/ 0 w 11"/>
                <a:gd name="T3" fmla="*/ 2147483647 h 13"/>
                <a:gd name="T4" fmla="*/ 2147483647 w 11"/>
                <a:gd name="T5" fmla="*/ 0 h 13"/>
                <a:gd name="T6" fmla="*/ 2147483647 w 11"/>
                <a:gd name="T7" fmla="*/ 2147483647 h 13"/>
                <a:gd name="T8" fmla="*/ 2147483647 w 11"/>
                <a:gd name="T9" fmla="*/ 2147483647 h 13"/>
                <a:gd name="T10" fmla="*/ 0 60000 65536"/>
                <a:gd name="T11" fmla="*/ 0 60000 65536"/>
                <a:gd name="T12" fmla="*/ 0 60000 65536"/>
                <a:gd name="T13" fmla="*/ 0 60000 65536"/>
                <a:gd name="T14" fmla="*/ 0 60000 65536"/>
                <a:gd name="T15" fmla="*/ 0 w 11"/>
                <a:gd name="T16" fmla="*/ 0 h 13"/>
                <a:gd name="T17" fmla="*/ 11 w 11"/>
                <a:gd name="T18" fmla="*/ 13 h 13"/>
              </a:gdLst>
              <a:ahLst/>
              <a:cxnLst>
                <a:cxn ang="T10">
                  <a:pos x="T0" y="T1"/>
                </a:cxn>
                <a:cxn ang="T11">
                  <a:pos x="T2" y="T3"/>
                </a:cxn>
                <a:cxn ang="T12">
                  <a:pos x="T4" y="T5"/>
                </a:cxn>
                <a:cxn ang="T13">
                  <a:pos x="T6" y="T7"/>
                </a:cxn>
                <a:cxn ang="T14">
                  <a:pos x="T8" y="T9"/>
                </a:cxn>
              </a:cxnLst>
              <a:rect l="T15" t="T16" r="T17" b="T18"/>
              <a:pathLst>
                <a:path w="11" h="13">
                  <a:moveTo>
                    <a:pt x="4" y="13"/>
                  </a:moveTo>
                  <a:lnTo>
                    <a:pt x="0" y="10"/>
                  </a:lnTo>
                  <a:lnTo>
                    <a:pt x="6" y="0"/>
                  </a:lnTo>
                  <a:lnTo>
                    <a:pt x="11" y="2"/>
                  </a:lnTo>
                  <a:lnTo>
                    <a:pt x="4" y="13"/>
                  </a:lnTo>
                  <a:close/>
                </a:path>
              </a:pathLst>
            </a:custGeom>
            <a:solidFill>
              <a:srgbClr val="FFFFFF"/>
            </a:solidFill>
            <a:ln w="9525">
              <a:solidFill>
                <a:schemeClr val="tx1"/>
              </a:solidFill>
              <a:round/>
              <a:headEnd/>
              <a:tailEnd/>
            </a:ln>
          </p:spPr>
          <p:txBody>
            <a:bodyPr/>
            <a:lstStyle/>
            <a:p>
              <a:endParaRPr lang="en-US"/>
            </a:p>
          </p:txBody>
        </p:sp>
        <p:sp>
          <p:nvSpPr>
            <p:cNvPr id="10412" name="Freeform 171"/>
            <p:cNvSpPr>
              <a:spLocks/>
            </p:cNvSpPr>
            <p:nvPr/>
          </p:nvSpPr>
          <p:spPr bwMode="auto">
            <a:xfrm>
              <a:off x="4492980" y="4345009"/>
              <a:ext cx="16933" cy="20638"/>
            </a:xfrm>
            <a:custGeom>
              <a:avLst/>
              <a:gdLst>
                <a:gd name="T0" fmla="*/ 2147483647 w 12"/>
                <a:gd name="T1" fmla="*/ 2147483647 h 13"/>
                <a:gd name="T2" fmla="*/ 2147483647 w 12"/>
                <a:gd name="T3" fmla="*/ 2147483647 h 13"/>
                <a:gd name="T4" fmla="*/ 2147483647 w 12"/>
                <a:gd name="T5" fmla="*/ 2147483647 h 13"/>
                <a:gd name="T6" fmla="*/ 2147483647 w 12"/>
                <a:gd name="T7" fmla="*/ 0 h 13"/>
                <a:gd name="T8" fmla="*/ 2147483647 w 12"/>
                <a:gd name="T9" fmla="*/ 2147483647 h 13"/>
                <a:gd name="T10" fmla="*/ 0 w 12"/>
                <a:gd name="T11" fmla="*/ 2147483647 h 13"/>
                <a:gd name="T12" fmla="*/ 2147483647 w 12"/>
                <a:gd name="T13" fmla="*/ 2147483647 h 13"/>
                <a:gd name="T14" fmla="*/ 0 60000 65536"/>
                <a:gd name="T15" fmla="*/ 0 60000 65536"/>
                <a:gd name="T16" fmla="*/ 0 60000 65536"/>
                <a:gd name="T17" fmla="*/ 0 60000 65536"/>
                <a:gd name="T18" fmla="*/ 0 60000 65536"/>
                <a:gd name="T19" fmla="*/ 0 60000 65536"/>
                <a:gd name="T20" fmla="*/ 0 60000 65536"/>
                <a:gd name="T21" fmla="*/ 0 w 12"/>
                <a:gd name="T22" fmla="*/ 0 h 13"/>
                <a:gd name="T23" fmla="*/ 12 w 12"/>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13">
                  <a:moveTo>
                    <a:pt x="5" y="13"/>
                  </a:moveTo>
                  <a:lnTo>
                    <a:pt x="8" y="9"/>
                  </a:lnTo>
                  <a:lnTo>
                    <a:pt x="12" y="3"/>
                  </a:lnTo>
                  <a:lnTo>
                    <a:pt x="7" y="0"/>
                  </a:lnTo>
                  <a:lnTo>
                    <a:pt x="2" y="6"/>
                  </a:lnTo>
                  <a:lnTo>
                    <a:pt x="0" y="9"/>
                  </a:lnTo>
                  <a:lnTo>
                    <a:pt x="5" y="13"/>
                  </a:lnTo>
                  <a:close/>
                </a:path>
              </a:pathLst>
            </a:custGeom>
            <a:solidFill>
              <a:srgbClr val="FFFFFF"/>
            </a:solidFill>
            <a:ln w="9525">
              <a:solidFill>
                <a:schemeClr val="tx1"/>
              </a:solidFill>
              <a:round/>
              <a:headEnd/>
              <a:tailEnd/>
            </a:ln>
          </p:spPr>
          <p:txBody>
            <a:bodyPr/>
            <a:lstStyle/>
            <a:p>
              <a:endParaRPr lang="en-US"/>
            </a:p>
          </p:txBody>
        </p:sp>
        <p:sp>
          <p:nvSpPr>
            <p:cNvPr id="10413" name="Freeform 172"/>
            <p:cNvSpPr>
              <a:spLocks/>
            </p:cNvSpPr>
            <p:nvPr/>
          </p:nvSpPr>
          <p:spPr bwMode="auto">
            <a:xfrm>
              <a:off x="4478869" y="4378352"/>
              <a:ext cx="14111" cy="20637"/>
            </a:xfrm>
            <a:custGeom>
              <a:avLst/>
              <a:gdLst>
                <a:gd name="T0" fmla="*/ 2147483647 w 10"/>
                <a:gd name="T1" fmla="*/ 2147483647 h 13"/>
                <a:gd name="T2" fmla="*/ 0 w 10"/>
                <a:gd name="T3" fmla="*/ 2147483647 h 13"/>
                <a:gd name="T4" fmla="*/ 2147483647 w 10"/>
                <a:gd name="T5" fmla="*/ 0 h 13"/>
                <a:gd name="T6" fmla="*/ 2147483647 w 10"/>
                <a:gd name="T7" fmla="*/ 2147483647 h 13"/>
                <a:gd name="T8" fmla="*/ 2147483647 w 10"/>
                <a:gd name="T9" fmla="*/ 2147483647 h 13"/>
                <a:gd name="T10" fmla="*/ 0 60000 65536"/>
                <a:gd name="T11" fmla="*/ 0 60000 65536"/>
                <a:gd name="T12" fmla="*/ 0 60000 65536"/>
                <a:gd name="T13" fmla="*/ 0 60000 65536"/>
                <a:gd name="T14" fmla="*/ 0 60000 65536"/>
                <a:gd name="T15" fmla="*/ 0 w 10"/>
                <a:gd name="T16" fmla="*/ 0 h 13"/>
                <a:gd name="T17" fmla="*/ 10 w 10"/>
                <a:gd name="T18" fmla="*/ 13 h 13"/>
              </a:gdLst>
              <a:ahLst/>
              <a:cxnLst>
                <a:cxn ang="T10">
                  <a:pos x="T0" y="T1"/>
                </a:cxn>
                <a:cxn ang="T11">
                  <a:pos x="T2" y="T3"/>
                </a:cxn>
                <a:cxn ang="T12">
                  <a:pos x="T4" y="T5"/>
                </a:cxn>
                <a:cxn ang="T13">
                  <a:pos x="T6" y="T7"/>
                </a:cxn>
                <a:cxn ang="T14">
                  <a:pos x="T8" y="T9"/>
                </a:cxn>
              </a:cxnLst>
              <a:rect l="T15" t="T16" r="T17" b="T18"/>
              <a:pathLst>
                <a:path w="10" h="13">
                  <a:moveTo>
                    <a:pt x="5" y="13"/>
                  </a:moveTo>
                  <a:lnTo>
                    <a:pt x="0" y="9"/>
                  </a:lnTo>
                  <a:lnTo>
                    <a:pt x="5" y="0"/>
                  </a:lnTo>
                  <a:lnTo>
                    <a:pt x="10" y="3"/>
                  </a:lnTo>
                  <a:lnTo>
                    <a:pt x="5" y="13"/>
                  </a:lnTo>
                  <a:close/>
                </a:path>
              </a:pathLst>
            </a:custGeom>
            <a:solidFill>
              <a:srgbClr val="FFFFFF"/>
            </a:solidFill>
            <a:ln w="9525">
              <a:solidFill>
                <a:schemeClr val="tx1"/>
              </a:solidFill>
              <a:round/>
              <a:headEnd/>
              <a:tailEnd/>
            </a:ln>
          </p:spPr>
          <p:txBody>
            <a:bodyPr/>
            <a:lstStyle/>
            <a:p>
              <a:endParaRPr lang="en-US"/>
            </a:p>
          </p:txBody>
        </p:sp>
        <p:sp>
          <p:nvSpPr>
            <p:cNvPr id="10414" name="Freeform 173"/>
            <p:cNvSpPr>
              <a:spLocks/>
            </p:cNvSpPr>
            <p:nvPr/>
          </p:nvSpPr>
          <p:spPr bwMode="auto">
            <a:xfrm>
              <a:off x="4466167" y="4411684"/>
              <a:ext cx="12700" cy="20638"/>
            </a:xfrm>
            <a:custGeom>
              <a:avLst/>
              <a:gdLst>
                <a:gd name="T0" fmla="*/ 2147483647 w 9"/>
                <a:gd name="T1" fmla="*/ 2147483647 h 13"/>
                <a:gd name="T2" fmla="*/ 2147483647 w 9"/>
                <a:gd name="T3" fmla="*/ 2147483647 h 13"/>
                <a:gd name="T4" fmla="*/ 2147483647 w 9"/>
                <a:gd name="T5" fmla="*/ 2147483647 h 13"/>
                <a:gd name="T6" fmla="*/ 2147483647 w 9"/>
                <a:gd name="T7" fmla="*/ 0 h 13"/>
                <a:gd name="T8" fmla="*/ 2147483647 w 9"/>
                <a:gd name="T9" fmla="*/ 2147483647 h 13"/>
                <a:gd name="T10" fmla="*/ 0 w 9"/>
                <a:gd name="T11" fmla="*/ 2147483647 h 13"/>
                <a:gd name="T12" fmla="*/ 2147483647 w 9"/>
                <a:gd name="T13" fmla="*/ 2147483647 h 13"/>
                <a:gd name="T14" fmla="*/ 0 60000 65536"/>
                <a:gd name="T15" fmla="*/ 0 60000 65536"/>
                <a:gd name="T16" fmla="*/ 0 60000 65536"/>
                <a:gd name="T17" fmla="*/ 0 60000 65536"/>
                <a:gd name="T18" fmla="*/ 0 60000 65536"/>
                <a:gd name="T19" fmla="*/ 0 60000 65536"/>
                <a:gd name="T20" fmla="*/ 0 60000 65536"/>
                <a:gd name="T21" fmla="*/ 0 w 9"/>
                <a:gd name="T22" fmla="*/ 0 h 13"/>
                <a:gd name="T23" fmla="*/ 9 w 9"/>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13">
                  <a:moveTo>
                    <a:pt x="5" y="13"/>
                  </a:moveTo>
                  <a:lnTo>
                    <a:pt x="6" y="8"/>
                  </a:lnTo>
                  <a:lnTo>
                    <a:pt x="9" y="2"/>
                  </a:lnTo>
                  <a:lnTo>
                    <a:pt x="5" y="0"/>
                  </a:lnTo>
                  <a:lnTo>
                    <a:pt x="1" y="6"/>
                  </a:lnTo>
                  <a:lnTo>
                    <a:pt x="0" y="10"/>
                  </a:lnTo>
                  <a:lnTo>
                    <a:pt x="5" y="13"/>
                  </a:lnTo>
                  <a:close/>
                </a:path>
              </a:pathLst>
            </a:custGeom>
            <a:solidFill>
              <a:srgbClr val="FFFFFF"/>
            </a:solidFill>
            <a:ln w="9525">
              <a:solidFill>
                <a:schemeClr val="tx1"/>
              </a:solidFill>
              <a:round/>
              <a:headEnd/>
              <a:tailEnd/>
            </a:ln>
          </p:spPr>
          <p:txBody>
            <a:bodyPr/>
            <a:lstStyle/>
            <a:p>
              <a:endParaRPr lang="en-US"/>
            </a:p>
          </p:txBody>
        </p:sp>
        <p:sp>
          <p:nvSpPr>
            <p:cNvPr id="10415" name="Freeform 174"/>
            <p:cNvSpPr>
              <a:spLocks/>
            </p:cNvSpPr>
            <p:nvPr/>
          </p:nvSpPr>
          <p:spPr bwMode="auto">
            <a:xfrm>
              <a:off x="4452059" y="4445027"/>
              <a:ext cx="14111" cy="20637"/>
            </a:xfrm>
            <a:custGeom>
              <a:avLst/>
              <a:gdLst>
                <a:gd name="T0" fmla="*/ 2147483647 w 10"/>
                <a:gd name="T1" fmla="*/ 2147483647 h 13"/>
                <a:gd name="T2" fmla="*/ 2147483647 w 10"/>
                <a:gd name="T3" fmla="*/ 2147483647 h 13"/>
                <a:gd name="T4" fmla="*/ 2147483647 w 10"/>
                <a:gd name="T5" fmla="*/ 2147483647 h 13"/>
                <a:gd name="T6" fmla="*/ 2147483647 w 10"/>
                <a:gd name="T7" fmla="*/ 0 h 13"/>
                <a:gd name="T8" fmla="*/ 2147483647 w 10"/>
                <a:gd name="T9" fmla="*/ 2147483647 h 13"/>
                <a:gd name="T10" fmla="*/ 0 w 10"/>
                <a:gd name="T11" fmla="*/ 2147483647 h 13"/>
                <a:gd name="T12" fmla="*/ 2147483647 w 10"/>
                <a:gd name="T13" fmla="*/ 2147483647 h 13"/>
                <a:gd name="T14" fmla="*/ 0 60000 65536"/>
                <a:gd name="T15" fmla="*/ 0 60000 65536"/>
                <a:gd name="T16" fmla="*/ 0 60000 65536"/>
                <a:gd name="T17" fmla="*/ 0 60000 65536"/>
                <a:gd name="T18" fmla="*/ 0 60000 65536"/>
                <a:gd name="T19" fmla="*/ 0 60000 65536"/>
                <a:gd name="T20" fmla="*/ 0 60000 65536"/>
                <a:gd name="T21" fmla="*/ 0 w 10"/>
                <a:gd name="T22" fmla="*/ 0 h 13"/>
                <a:gd name="T23" fmla="*/ 10 w 10"/>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13">
                  <a:moveTo>
                    <a:pt x="5" y="13"/>
                  </a:moveTo>
                  <a:lnTo>
                    <a:pt x="6" y="10"/>
                  </a:lnTo>
                  <a:lnTo>
                    <a:pt x="10" y="2"/>
                  </a:lnTo>
                  <a:lnTo>
                    <a:pt x="5" y="0"/>
                  </a:lnTo>
                  <a:lnTo>
                    <a:pt x="2" y="8"/>
                  </a:lnTo>
                  <a:lnTo>
                    <a:pt x="0" y="11"/>
                  </a:lnTo>
                  <a:lnTo>
                    <a:pt x="5" y="13"/>
                  </a:lnTo>
                  <a:close/>
                </a:path>
              </a:pathLst>
            </a:custGeom>
            <a:solidFill>
              <a:srgbClr val="FFFFFF"/>
            </a:solidFill>
            <a:ln w="9525">
              <a:solidFill>
                <a:schemeClr val="tx1"/>
              </a:solidFill>
              <a:round/>
              <a:headEnd/>
              <a:tailEnd/>
            </a:ln>
          </p:spPr>
          <p:txBody>
            <a:bodyPr/>
            <a:lstStyle/>
            <a:p>
              <a:endParaRPr lang="en-US"/>
            </a:p>
          </p:txBody>
        </p:sp>
        <p:sp>
          <p:nvSpPr>
            <p:cNvPr id="10416" name="Freeform 175"/>
            <p:cNvSpPr>
              <a:spLocks/>
            </p:cNvSpPr>
            <p:nvPr/>
          </p:nvSpPr>
          <p:spPr bwMode="auto">
            <a:xfrm>
              <a:off x="4440770" y="4478359"/>
              <a:ext cx="14111" cy="20638"/>
            </a:xfrm>
            <a:custGeom>
              <a:avLst/>
              <a:gdLst>
                <a:gd name="T0" fmla="*/ 2147483647 w 10"/>
                <a:gd name="T1" fmla="*/ 2147483647 h 13"/>
                <a:gd name="T2" fmla="*/ 0 w 10"/>
                <a:gd name="T3" fmla="*/ 2147483647 h 13"/>
                <a:gd name="T4" fmla="*/ 2147483647 w 10"/>
                <a:gd name="T5" fmla="*/ 0 h 13"/>
                <a:gd name="T6" fmla="*/ 2147483647 w 10"/>
                <a:gd name="T7" fmla="*/ 2147483647 h 13"/>
                <a:gd name="T8" fmla="*/ 2147483647 w 10"/>
                <a:gd name="T9" fmla="*/ 2147483647 h 13"/>
                <a:gd name="T10" fmla="*/ 0 60000 65536"/>
                <a:gd name="T11" fmla="*/ 0 60000 65536"/>
                <a:gd name="T12" fmla="*/ 0 60000 65536"/>
                <a:gd name="T13" fmla="*/ 0 60000 65536"/>
                <a:gd name="T14" fmla="*/ 0 60000 65536"/>
                <a:gd name="T15" fmla="*/ 0 w 10"/>
                <a:gd name="T16" fmla="*/ 0 h 13"/>
                <a:gd name="T17" fmla="*/ 10 w 10"/>
                <a:gd name="T18" fmla="*/ 13 h 13"/>
              </a:gdLst>
              <a:ahLst/>
              <a:cxnLst>
                <a:cxn ang="T10">
                  <a:pos x="T0" y="T1"/>
                </a:cxn>
                <a:cxn ang="T11">
                  <a:pos x="T2" y="T3"/>
                </a:cxn>
                <a:cxn ang="T12">
                  <a:pos x="T4" y="T5"/>
                </a:cxn>
                <a:cxn ang="T13">
                  <a:pos x="T6" y="T7"/>
                </a:cxn>
                <a:cxn ang="T14">
                  <a:pos x="T8" y="T9"/>
                </a:cxn>
              </a:cxnLst>
              <a:rect l="T15" t="T16" r="T17" b="T18"/>
              <a:pathLst>
                <a:path w="10" h="13">
                  <a:moveTo>
                    <a:pt x="5" y="13"/>
                  </a:moveTo>
                  <a:lnTo>
                    <a:pt x="0" y="12"/>
                  </a:lnTo>
                  <a:lnTo>
                    <a:pt x="3" y="0"/>
                  </a:lnTo>
                  <a:lnTo>
                    <a:pt x="10" y="3"/>
                  </a:lnTo>
                  <a:lnTo>
                    <a:pt x="5" y="13"/>
                  </a:lnTo>
                  <a:close/>
                </a:path>
              </a:pathLst>
            </a:custGeom>
            <a:solidFill>
              <a:srgbClr val="FFFFFF"/>
            </a:solidFill>
            <a:ln w="9525">
              <a:solidFill>
                <a:schemeClr val="tx1"/>
              </a:solidFill>
              <a:round/>
              <a:headEnd/>
              <a:tailEnd/>
            </a:ln>
          </p:spPr>
          <p:txBody>
            <a:bodyPr/>
            <a:lstStyle/>
            <a:p>
              <a:endParaRPr lang="en-US"/>
            </a:p>
          </p:txBody>
        </p:sp>
        <p:sp>
          <p:nvSpPr>
            <p:cNvPr id="10417" name="Freeform 176"/>
            <p:cNvSpPr>
              <a:spLocks/>
            </p:cNvSpPr>
            <p:nvPr/>
          </p:nvSpPr>
          <p:spPr bwMode="auto">
            <a:xfrm>
              <a:off x="4429478" y="4514877"/>
              <a:ext cx="12700" cy="20637"/>
            </a:xfrm>
            <a:custGeom>
              <a:avLst/>
              <a:gdLst>
                <a:gd name="T0" fmla="*/ 2147483647 w 9"/>
                <a:gd name="T1" fmla="*/ 2147483647 h 13"/>
                <a:gd name="T2" fmla="*/ 0 w 9"/>
                <a:gd name="T3" fmla="*/ 2147483647 h 13"/>
                <a:gd name="T4" fmla="*/ 2147483647 w 9"/>
                <a:gd name="T5" fmla="*/ 0 h 13"/>
                <a:gd name="T6" fmla="*/ 2147483647 w 9"/>
                <a:gd name="T7" fmla="*/ 2147483647 h 13"/>
                <a:gd name="T8" fmla="*/ 2147483647 w 9"/>
                <a:gd name="T9" fmla="*/ 2147483647 h 13"/>
                <a:gd name="T10" fmla="*/ 0 60000 65536"/>
                <a:gd name="T11" fmla="*/ 0 60000 65536"/>
                <a:gd name="T12" fmla="*/ 0 60000 65536"/>
                <a:gd name="T13" fmla="*/ 0 60000 65536"/>
                <a:gd name="T14" fmla="*/ 0 60000 65536"/>
                <a:gd name="T15" fmla="*/ 0 w 9"/>
                <a:gd name="T16" fmla="*/ 0 h 13"/>
                <a:gd name="T17" fmla="*/ 9 w 9"/>
                <a:gd name="T18" fmla="*/ 13 h 13"/>
              </a:gdLst>
              <a:ahLst/>
              <a:cxnLst>
                <a:cxn ang="T10">
                  <a:pos x="T0" y="T1"/>
                </a:cxn>
                <a:cxn ang="T11">
                  <a:pos x="T2" y="T3"/>
                </a:cxn>
                <a:cxn ang="T12">
                  <a:pos x="T4" y="T5"/>
                </a:cxn>
                <a:cxn ang="T13">
                  <a:pos x="T6" y="T7"/>
                </a:cxn>
                <a:cxn ang="T14">
                  <a:pos x="T8" y="T9"/>
                </a:cxn>
              </a:cxnLst>
              <a:rect l="T15" t="T16" r="T17" b="T18"/>
              <a:pathLst>
                <a:path w="9" h="13">
                  <a:moveTo>
                    <a:pt x="4" y="13"/>
                  </a:moveTo>
                  <a:lnTo>
                    <a:pt x="0" y="11"/>
                  </a:lnTo>
                  <a:lnTo>
                    <a:pt x="3" y="0"/>
                  </a:lnTo>
                  <a:lnTo>
                    <a:pt x="9" y="2"/>
                  </a:lnTo>
                  <a:lnTo>
                    <a:pt x="4" y="13"/>
                  </a:lnTo>
                  <a:close/>
                </a:path>
              </a:pathLst>
            </a:custGeom>
            <a:solidFill>
              <a:srgbClr val="FFFFFF"/>
            </a:solidFill>
            <a:ln w="9525">
              <a:solidFill>
                <a:schemeClr val="tx1"/>
              </a:solidFill>
              <a:round/>
              <a:headEnd/>
              <a:tailEnd/>
            </a:ln>
          </p:spPr>
          <p:txBody>
            <a:bodyPr/>
            <a:lstStyle/>
            <a:p>
              <a:endParaRPr lang="en-US"/>
            </a:p>
          </p:txBody>
        </p:sp>
        <p:sp>
          <p:nvSpPr>
            <p:cNvPr id="10418" name="Freeform 177"/>
            <p:cNvSpPr>
              <a:spLocks/>
            </p:cNvSpPr>
            <p:nvPr/>
          </p:nvSpPr>
          <p:spPr bwMode="auto">
            <a:xfrm>
              <a:off x="4419602" y="4551384"/>
              <a:ext cx="11289" cy="20638"/>
            </a:xfrm>
            <a:custGeom>
              <a:avLst/>
              <a:gdLst>
                <a:gd name="T0" fmla="*/ 2147483647 w 8"/>
                <a:gd name="T1" fmla="*/ 2147483647 h 13"/>
                <a:gd name="T2" fmla="*/ 0 w 8"/>
                <a:gd name="T3" fmla="*/ 2147483647 h 13"/>
                <a:gd name="T4" fmla="*/ 2147483647 w 8"/>
                <a:gd name="T5" fmla="*/ 0 h 13"/>
                <a:gd name="T6" fmla="*/ 2147483647 w 8"/>
                <a:gd name="T7" fmla="*/ 2147483647 h 13"/>
                <a:gd name="T8" fmla="*/ 2147483647 w 8"/>
                <a:gd name="T9" fmla="*/ 2147483647 h 13"/>
                <a:gd name="T10" fmla="*/ 0 60000 65536"/>
                <a:gd name="T11" fmla="*/ 0 60000 65536"/>
                <a:gd name="T12" fmla="*/ 0 60000 65536"/>
                <a:gd name="T13" fmla="*/ 0 60000 65536"/>
                <a:gd name="T14" fmla="*/ 0 60000 65536"/>
                <a:gd name="T15" fmla="*/ 0 w 8"/>
                <a:gd name="T16" fmla="*/ 0 h 13"/>
                <a:gd name="T17" fmla="*/ 8 w 8"/>
                <a:gd name="T18" fmla="*/ 13 h 13"/>
              </a:gdLst>
              <a:ahLst/>
              <a:cxnLst>
                <a:cxn ang="T10">
                  <a:pos x="T0" y="T1"/>
                </a:cxn>
                <a:cxn ang="T11">
                  <a:pos x="T2" y="T3"/>
                </a:cxn>
                <a:cxn ang="T12">
                  <a:pos x="T4" y="T5"/>
                </a:cxn>
                <a:cxn ang="T13">
                  <a:pos x="T6" y="T7"/>
                </a:cxn>
                <a:cxn ang="T14">
                  <a:pos x="T8" y="T9"/>
                </a:cxn>
              </a:cxnLst>
              <a:rect l="T15" t="T16" r="T17" b="T18"/>
              <a:pathLst>
                <a:path w="8" h="13">
                  <a:moveTo>
                    <a:pt x="5" y="13"/>
                  </a:moveTo>
                  <a:lnTo>
                    <a:pt x="0" y="10"/>
                  </a:lnTo>
                  <a:lnTo>
                    <a:pt x="3" y="0"/>
                  </a:lnTo>
                  <a:lnTo>
                    <a:pt x="8" y="1"/>
                  </a:lnTo>
                  <a:lnTo>
                    <a:pt x="5" y="13"/>
                  </a:lnTo>
                  <a:close/>
                </a:path>
              </a:pathLst>
            </a:custGeom>
            <a:solidFill>
              <a:srgbClr val="FFFFFF"/>
            </a:solidFill>
            <a:ln w="9525">
              <a:solidFill>
                <a:schemeClr val="tx1"/>
              </a:solidFill>
              <a:round/>
              <a:headEnd/>
              <a:tailEnd/>
            </a:ln>
          </p:spPr>
          <p:txBody>
            <a:bodyPr/>
            <a:lstStyle/>
            <a:p>
              <a:endParaRPr lang="en-US"/>
            </a:p>
          </p:txBody>
        </p:sp>
        <p:sp>
          <p:nvSpPr>
            <p:cNvPr id="10419" name="Freeform 178"/>
            <p:cNvSpPr>
              <a:spLocks/>
            </p:cNvSpPr>
            <p:nvPr/>
          </p:nvSpPr>
          <p:spPr bwMode="auto">
            <a:xfrm>
              <a:off x="4411133" y="4584727"/>
              <a:ext cx="11289" cy="20637"/>
            </a:xfrm>
            <a:custGeom>
              <a:avLst/>
              <a:gdLst>
                <a:gd name="T0" fmla="*/ 2147483647 w 8"/>
                <a:gd name="T1" fmla="*/ 2147483647 h 13"/>
                <a:gd name="T2" fmla="*/ 0 w 8"/>
                <a:gd name="T3" fmla="*/ 2147483647 h 13"/>
                <a:gd name="T4" fmla="*/ 2147483647 w 8"/>
                <a:gd name="T5" fmla="*/ 0 h 13"/>
                <a:gd name="T6" fmla="*/ 2147483647 w 8"/>
                <a:gd name="T7" fmla="*/ 2147483647 h 13"/>
                <a:gd name="T8" fmla="*/ 2147483647 w 8"/>
                <a:gd name="T9" fmla="*/ 2147483647 h 13"/>
                <a:gd name="T10" fmla="*/ 0 60000 65536"/>
                <a:gd name="T11" fmla="*/ 0 60000 65536"/>
                <a:gd name="T12" fmla="*/ 0 60000 65536"/>
                <a:gd name="T13" fmla="*/ 0 60000 65536"/>
                <a:gd name="T14" fmla="*/ 0 60000 65536"/>
                <a:gd name="T15" fmla="*/ 0 w 8"/>
                <a:gd name="T16" fmla="*/ 0 h 13"/>
                <a:gd name="T17" fmla="*/ 8 w 8"/>
                <a:gd name="T18" fmla="*/ 13 h 13"/>
              </a:gdLst>
              <a:ahLst/>
              <a:cxnLst>
                <a:cxn ang="T10">
                  <a:pos x="T0" y="T1"/>
                </a:cxn>
                <a:cxn ang="T11">
                  <a:pos x="T2" y="T3"/>
                </a:cxn>
                <a:cxn ang="T12">
                  <a:pos x="T4" y="T5"/>
                </a:cxn>
                <a:cxn ang="T13">
                  <a:pos x="T6" y="T7"/>
                </a:cxn>
                <a:cxn ang="T14">
                  <a:pos x="T8" y="T9"/>
                </a:cxn>
              </a:cxnLst>
              <a:rect l="T15" t="T16" r="T17" b="T18"/>
              <a:pathLst>
                <a:path w="8" h="13">
                  <a:moveTo>
                    <a:pt x="4" y="13"/>
                  </a:moveTo>
                  <a:lnTo>
                    <a:pt x="0" y="11"/>
                  </a:lnTo>
                  <a:lnTo>
                    <a:pt x="3" y="0"/>
                  </a:lnTo>
                  <a:lnTo>
                    <a:pt x="8" y="2"/>
                  </a:lnTo>
                  <a:lnTo>
                    <a:pt x="4" y="13"/>
                  </a:lnTo>
                  <a:close/>
                </a:path>
              </a:pathLst>
            </a:custGeom>
            <a:solidFill>
              <a:srgbClr val="FFFFFF"/>
            </a:solidFill>
            <a:ln w="9525">
              <a:solidFill>
                <a:schemeClr val="tx1"/>
              </a:solidFill>
              <a:round/>
              <a:headEnd/>
              <a:tailEnd/>
            </a:ln>
          </p:spPr>
          <p:txBody>
            <a:bodyPr/>
            <a:lstStyle/>
            <a:p>
              <a:endParaRPr lang="en-US"/>
            </a:p>
          </p:txBody>
        </p:sp>
        <p:sp>
          <p:nvSpPr>
            <p:cNvPr id="10420" name="Freeform 179"/>
            <p:cNvSpPr>
              <a:spLocks/>
            </p:cNvSpPr>
            <p:nvPr/>
          </p:nvSpPr>
          <p:spPr bwMode="auto">
            <a:xfrm>
              <a:off x="4404078" y="4621234"/>
              <a:ext cx="11289" cy="20638"/>
            </a:xfrm>
            <a:custGeom>
              <a:avLst/>
              <a:gdLst>
                <a:gd name="T0" fmla="*/ 2147483647 w 8"/>
                <a:gd name="T1" fmla="*/ 2147483647 h 13"/>
                <a:gd name="T2" fmla="*/ 2147483647 w 8"/>
                <a:gd name="T3" fmla="*/ 2147483647 h 13"/>
                <a:gd name="T4" fmla="*/ 2147483647 w 8"/>
                <a:gd name="T5" fmla="*/ 2147483647 h 13"/>
                <a:gd name="T6" fmla="*/ 2147483647 w 8"/>
                <a:gd name="T7" fmla="*/ 0 h 13"/>
                <a:gd name="T8" fmla="*/ 2147483647 w 8"/>
                <a:gd name="T9" fmla="*/ 2147483647 h 13"/>
                <a:gd name="T10" fmla="*/ 0 w 8"/>
                <a:gd name="T11" fmla="*/ 2147483647 h 13"/>
                <a:gd name="T12" fmla="*/ 2147483647 w 8"/>
                <a:gd name="T13" fmla="*/ 2147483647 h 13"/>
                <a:gd name="T14" fmla="*/ 0 60000 65536"/>
                <a:gd name="T15" fmla="*/ 0 60000 65536"/>
                <a:gd name="T16" fmla="*/ 0 60000 65536"/>
                <a:gd name="T17" fmla="*/ 0 60000 65536"/>
                <a:gd name="T18" fmla="*/ 0 60000 65536"/>
                <a:gd name="T19" fmla="*/ 0 60000 65536"/>
                <a:gd name="T20" fmla="*/ 0 60000 65536"/>
                <a:gd name="T21" fmla="*/ 0 w 8"/>
                <a:gd name="T22" fmla="*/ 0 h 13"/>
                <a:gd name="T23" fmla="*/ 8 w 8"/>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13">
                  <a:moveTo>
                    <a:pt x="5" y="13"/>
                  </a:moveTo>
                  <a:lnTo>
                    <a:pt x="6" y="5"/>
                  </a:lnTo>
                  <a:lnTo>
                    <a:pt x="8" y="1"/>
                  </a:lnTo>
                  <a:lnTo>
                    <a:pt x="1" y="0"/>
                  </a:lnTo>
                  <a:lnTo>
                    <a:pt x="1" y="3"/>
                  </a:lnTo>
                  <a:lnTo>
                    <a:pt x="0" y="11"/>
                  </a:lnTo>
                  <a:lnTo>
                    <a:pt x="5" y="13"/>
                  </a:lnTo>
                  <a:close/>
                </a:path>
              </a:pathLst>
            </a:custGeom>
            <a:solidFill>
              <a:srgbClr val="FFFFFF"/>
            </a:solidFill>
            <a:ln w="9525">
              <a:solidFill>
                <a:schemeClr val="tx1"/>
              </a:solidFill>
              <a:round/>
              <a:headEnd/>
              <a:tailEnd/>
            </a:ln>
          </p:spPr>
          <p:txBody>
            <a:bodyPr/>
            <a:lstStyle/>
            <a:p>
              <a:endParaRPr lang="en-US"/>
            </a:p>
          </p:txBody>
        </p:sp>
        <p:sp>
          <p:nvSpPr>
            <p:cNvPr id="10421" name="Freeform 180"/>
            <p:cNvSpPr>
              <a:spLocks/>
            </p:cNvSpPr>
            <p:nvPr/>
          </p:nvSpPr>
          <p:spPr bwMode="auto">
            <a:xfrm>
              <a:off x="4397022" y="4657752"/>
              <a:ext cx="11289" cy="20637"/>
            </a:xfrm>
            <a:custGeom>
              <a:avLst/>
              <a:gdLst>
                <a:gd name="T0" fmla="*/ 2147483647 w 8"/>
                <a:gd name="T1" fmla="*/ 2147483647 h 13"/>
                <a:gd name="T2" fmla="*/ 2147483647 w 8"/>
                <a:gd name="T3" fmla="*/ 2147483647 h 13"/>
                <a:gd name="T4" fmla="*/ 2147483647 w 8"/>
                <a:gd name="T5" fmla="*/ 2147483647 h 13"/>
                <a:gd name="T6" fmla="*/ 2147483647 w 8"/>
                <a:gd name="T7" fmla="*/ 0 h 13"/>
                <a:gd name="T8" fmla="*/ 0 w 8"/>
                <a:gd name="T9" fmla="*/ 2147483647 h 13"/>
                <a:gd name="T10" fmla="*/ 0 w 8"/>
                <a:gd name="T11" fmla="*/ 2147483647 h 13"/>
                <a:gd name="T12" fmla="*/ 2147483647 w 8"/>
                <a:gd name="T13" fmla="*/ 2147483647 h 13"/>
                <a:gd name="T14" fmla="*/ 0 60000 65536"/>
                <a:gd name="T15" fmla="*/ 0 60000 65536"/>
                <a:gd name="T16" fmla="*/ 0 60000 65536"/>
                <a:gd name="T17" fmla="*/ 0 60000 65536"/>
                <a:gd name="T18" fmla="*/ 0 60000 65536"/>
                <a:gd name="T19" fmla="*/ 0 60000 65536"/>
                <a:gd name="T20" fmla="*/ 0 60000 65536"/>
                <a:gd name="T21" fmla="*/ 0 w 8"/>
                <a:gd name="T22" fmla="*/ 0 h 13"/>
                <a:gd name="T23" fmla="*/ 8 w 8"/>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13">
                  <a:moveTo>
                    <a:pt x="6" y="13"/>
                  </a:moveTo>
                  <a:lnTo>
                    <a:pt x="6" y="9"/>
                  </a:lnTo>
                  <a:lnTo>
                    <a:pt x="8" y="1"/>
                  </a:lnTo>
                  <a:lnTo>
                    <a:pt x="1" y="0"/>
                  </a:lnTo>
                  <a:lnTo>
                    <a:pt x="0" y="9"/>
                  </a:lnTo>
                  <a:lnTo>
                    <a:pt x="0" y="13"/>
                  </a:lnTo>
                  <a:lnTo>
                    <a:pt x="6" y="13"/>
                  </a:lnTo>
                  <a:close/>
                </a:path>
              </a:pathLst>
            </a:custGeom>
            <a:solidFill>
              <a:srgbClr val="FFFFFF"/>
            </a:solidFill>
            <a:ln w="9525">
              <a:solidFill>
                <a:schemeClr val="tx1"/>
              </a:solidFill>
              <a:round/>
              <a:headEnd/>
              <a:tailEnd/>
            </a:ln>
          </p:spPr>
          <p:txBody>
            <a:bodyPr/>
            <a:lstStyle/>
            <a:p>
              <a:endParaRPr lang="en-US"/>
            </a:p>
          </p:txBody>
        </p:sp>
        <p:sp>
          <p:nvSpPr>
            <p:cNvPr id="10422" name="Freeform 181"/>
            <p:cNvSpPr>
              <a:spLocks/>
            </p:cNvSpPr>
            <p:nvPr/>
          </p:nvSpPr>
          <p:spPr bwMode="auto">
            <a:xfrm>
              <a:off x="4392789" y="4695847"/>
              <a:ext cx="11289" cy="17462"/>
            </a:xfrm>
            <a:custGeom>
              <a:avLst/>
              <a:gdLst>
                <a:gd name="T0" fmla="*/ 2147483647 w 8"/>
                <a:gd name="T1" fmla="*/ 2147483647 h 11"/>
                <a:gd name="T2" fmla="*/ 0 w 8"/>
                <a:gd name="T3" fmla="*/ 2147483647 h 11"/>
                <a:gd name="T4" fmla="*/ 2147483647 w 8"/>
                <a:gd name="T5" fmla="*/ 0 h 11"/>
                <a:gd name="T6" fmla="*/ 2147483647 w 8"/>
                <a:gd name="T7" fmla="*/ 0 h 11"/>
                <a:gd name="T8" fmla="*/ 2147483647 w 8"/>
                <a:gd name="T9" fmla="*/ 2147483647 h 11"/>
                <a:gd name="T10" fmla="*/ 0 60000 65536"/>
                <a:gd name="T11" fmla="*/ 0 60000 65536"/>
                <a:gd name="T12" fmla="*/ 0 60000 65536"/>
                <a:gd name="T13" fmla="*/ 0 60000 65536"/>
                <a:gd name="T14" fmla="*/ 0 60000 65536"/>
                <a:gd name="T15" fmla="*/ 0 w 8"/>
                <a:gd name="T16" fmla="*/ 0 h 11"/>
                <a:gd name="T17" fmla="*/ 8 w 8"/>
                <a:gd name="T18" fmla="*/ 11 h 11"/>
              </a:gdLst>
              <a:ahLst/>
              <a:cxnLst>
                <a:cxn ang="T10">
                  <a:pos x="T0" y="T1"/>
                </a:cxn>
                <a:cxn ang="T11">
                  <a:pos x="T2" y="T3"/>
                </a:cxn>
                <a:cxn ang="T12">
                  <a:pos x="T4" y="T5"/>
                </a:cxn>
                <a:cxn ang="T13">
                  <a:pos x="T6" y="T7"/>
                </a:cxn>
                <a:cxn ang="T14">
                  <a:pos x="T8" y="T9"/>
                </a:cxn>
              </a:cxnLst>
              <a:rect l="T15" t="T16" r="T17" b="T18"/>
              <a:pathLst>
                <a:path w="8" h="11">
                  <a:moveTo>
                    <a:pt x="4" y="11"/>
                  </a:moveTo>
                  <a:lnTo>
                    <a:pt x="0" y="11"/>
                  </a:lnTo>
                  <a:lnTo>
                    <a:pt x="1" y="0"/>
                  </a:lnTo>
                  <a:lnTo>
                    <a:pt x="8" y="0"/>
                  </a:lnTo>
                  <a:lnTo>
                    <a:pt x="4" y="11"/>
                  </a:lnTo>
                  <a:close/>
                </a:path>
              </a:pathLst>
            </a:custGeom>
            <a:solidFill>
              <a:srgbClr val="FFFFFF"/>
            </a:solidFill>
            <a:ln w="9525">
              <a:solidFill>
                <a:schemeClr val="tx1"/>
              </a:solidFill>
              <a:round/>
              <a:headEnd/>
              <a:tailEnd/>
            </a:ln>
          </p:spPr>
          <p:txBody>
            <a:bodyPr/>
            <a:lstStyle/>
            <a:p>
              <a:endParaRPr lang="en-US"/>
            </a:p>
          </p:txBody>
        </p:sp>
        <p:sp>
          <p:nvSpPr>
            <p:cNvPr id="10423" name="Freeform 182"/>
            <p:cNvSpPr>
              <a:spLocks/>
            </p:cNvSpPr>
            <p:nvPr/>
          </p:nvSpPr>
          <p:spPr bwMode="auto">
            <a:xfrm>
              <a:off x="4389969" y="4732359"/>
              <a:ext cx="8467" cy="20638"/>
            </a:xfrm>
            <a:custGeom>
              <a:avLst/>
              <a:gdLst>
                <a:gd name="T0" fmla="*/ 2147483647 w 6"/>
                <a:gd name="T1" fmla="*/ 2147483647 h 13"/>
                <a:gd name="T2" fmla="*/ 0 w 6"/>
                <a:gd name="T3" fmla="*/ 2147483647 h 13"/>
                <a:gd name="T4" fmla="*/ 0 w 6"/>
                <a:gd name="T5" fmla="*/ 0 h 13"/>
                <a:gd name="T6" fmla="*/ 2147483647 w 6"/>
                <a:gd name="T7" fmla="*/ 0 h 13"/>
                <a:gd name="T8" fmla="*/ 2147483647 w 6"/>
                <a:gd name="T9" fmla="*/ 2147483647 h 13"/>
                <a:gd name="T10" fmla="*/ 0 60000 65536"/>
                <a:gd name="T11" fmla="*/ 0 60000 65536"/>
                <a:gd name="T12" fmla="*/ 0 60000 65536"/>
                <a:gd name="T13" fmla="*/ 0 60000 65536"/>
                <a:gd name="T14" fmla="*/ 0 60000 65536"/>
                <a:gd name="T15" fmla="*/ 0 w 6"/>
                <a:gd name="T16" fmla="*/ 0 h 13"/>
                <a:gd name="T17" fmla="*/ 6 w 6"/>
                <a:gd name="T18" fmla="*/ 13 h 13"/>
              </a:gdLst>
              <a:ahLst/>
              <a:cxnLst>
                <a:cxn ang="T10">
                  <a:pos x="T0" y="T1"/>
                </a:cxn>
                <a:cxn ang="T11">
                  <a:pos x="T2" y="T3"/>
                </a:cxn>
                <a:cxn ang="T12">
                  <a:pos x="T4" y="T5"/>
                </a:cxn>
                <a:cxn ang="T13">
                  <a:pos x="T6" y="T7"/>
                </a:cxn>
                <a:cxn ang="T14">
                  <a:pos x="T8" y="T9"/>
                </a:cxn>
              </a:cxnLst>
              <a:rect l="T15" t="T16" r="T17" b="T18"/>
              <a:pathLst>
                <a:path w="6" h="13">
                  <a:moveTo>
                    <a:pt x="5" y="13"/>
                  </a:moveTo>
                  <a:lnTo>
                    <a:pt x="0" y="11"/>
                  </a:lnTo>
                  <a:lnTo>
                    <a:pt x="0" y="0"/>
                  </a:lnTo>
                  <a:lnTo>
                    <a:pt x="6" y="0"/>
                  </a:lnTo>
                  <a:lnTo>
                    <a:pt x="5" y="13"/>
                  </a:lnTo>
                  <a:close/>
                </a:path>
              </a:pathLst>
            </a:custGeom>
            <a:solidFill>
              <a:srgbClr val="FFFFFF"/>
            </a:solidFill>
            <a:ln w="9525">
              <a:solidFill>
                <a:schemeClr val="tx1"/>
              </a:solidFill>
              <a:round/>
              <a:headEnd/>
              <a:tailEnd/>
            </a:ln>
          </p:spPr>
          <p:txBody>
            <a:bodyPr/>
            <a:lstStyle/>
            <a:p>
              <a:endParaRPr lang="en-US"/>
            </a:p>
          </p:txBody>
        </p:sp>
        <p:sp>
          <p:nvSpPr>
            <p:cNvPr id="10424" name="Freeform 183"/>
            <p:cNvSpPr>
              <a:spLocks/>
            </p:cNvSpPr>
            <p:nvPr/>
          </p:nvSpPr>
          <p:spPr bwMode="auto">
            <a:xfrm>
              <a:off x="4387147" y="4768877"/>
              <a:ext cx="7055" cy="20637"/>
            </a:xfrm>
            <a:custGeom>
              <a:avLst/>
              <a:gdLst>
                <a:gd name="T0" fmla="*/ 2147483647 w 5"/>
                <a:gd name="T1" fmla="*/ 2147483647 h 13"/>
                <a:gd name="T2" fmla="*/ 0 w 5"/>
                <a:gd name="T3" fmla="*/ 2147483647 h 13"/>
                <a:gd name="T4" fmla="*/ 0 w 5"/>
                <a:gd name="T5" fmla="*/ 0 h 13"/>
                <a:gd name="T6" fmla="*/ 2147483647 w 5"/>
                <a:gd name="T7" fmla="*/ 2147483647 h 13"/>
                <a:gd name="T8" fmla="*/ 2147483647 w 5"/>
                <a:gd name="T9" fmla="*/ 2147483647 h 13"/>
                <a:gd name="T10" fmla="*/ 0 60000 65536"/>
                <a:gd name="T11" fmla="*/ 0 60000 65536"/>
                <a:gd name="T12" fmla="*/ 0 60000 65536"/>
                <a:gd name="T13" fmla="*/ 0 60000 65536"/>
                <a:gd name="T14" fmla="*/ 0 60000 65536"/>
                <a:gd name="T15" fmla="*/ 0 w 5"/>
                <a:gd name="T16" fmla="*/ 0 h 13"/>
                <a:gd name="T17" fmla="*/ 5 w 5"/>
                <a:gd name="T18" fmla="*/ 13 h 13"/>
              </a:gdLst>
              <a:ahLst/>
              <a:cxnLst>
                <a:cxn ang="T10">
                  <a:pos x="T0" y="T1"/>
                </a:cxn>
                <a:cxn ang="T11">
                  <a:pos x="T2" y="T3"/>
                </a:cxn>
                <a:cxn ang="T12">
                  <a:pos x="T4" y="T5"/>
                </a:cxn>
                <a:cxn ang="T13">
                  <a:pos x="T6" y="T7"/>
                </a:cxn>
                <a:cxn ang="T14">
                  <a:pos x="T8" y="T9"/>
                </a:cxn>
              </a:cxnLst>
              <a:rect l="T15" t="T16" r="T17" b="T18"/>
              <a:pathLst>
                <a:path w="5" h="13">
                  <a:moveTo>
                    <a:pt x="5" y="13"/>
                  </a:moveTo>
                  <a:lnTo>
                    <a:pt x="0" y="13"/>
                  </a:lnTo>
                  <a:lnTo>
                    <a:pt x="0" y="0"/>
                  </a:lnTo>
                  <a:lnTo>
                    <a:pt x="5" y="1"/>
                  </a:lnTo>
                  <a:lnTo>
                    <a:pt x="5" y="13"/>
                  </a:lnTo>
                  <a:close/>
                </a:path>
              </a:pathLst>
            </a:custGeom>
            <a:solidFill>
              <a:srgbClr val="FFFFFF"/>
            </a:solidFill>
            <a:ln w="9525">
              <a:solidFill>
                <a:schemeClr val="tx1"/>
              </a:solidFill>
              <a:round/>
              <a:headEnd/>
              <a:tailEnd/>
            </a:ln>
          </p:spPr>
          <p:txBody>
            <a:bodyPr/>
            <a:lstStyle/>
            <a:p>
              <a:endParaRPr lang="en-US"/>
            </a:p>
          </p:txBody>
        </p:sp>
        <p:sp>
          <p:nvSpPr>
            <p:cNvPr id="10425" name="Freeform 184"/>
            <p:cNvSpPr>
              <a:spLocks/>
            </p:cNvSpPr>
            <p:nvPr/>
          </p:nvSpPr>
          <p:spPr bwMode="auto">
            <a:xfrm>
              <a:off x="4385736" y="4806972"/>
              <a:ext cx="8467" cy="17462"/>
            </a:xfrm>
            <a:custGeom>
              <a:avLst/>
              <a:gdLst>
                <a:gd name="T0" fmla="*/ 2147483647 w 6"/>
                <a:gd name="T1" fmla="*/ 2147483647 h 11"/>
                <a:gd name="T2" fmla="*/ 2147483647 w 6"/>
                <a:gd name="T3" fmla="*/ 2147483647 h 11"/>
                <a:gd name="T4" fmla="*/ 2147483647 w 6"/>
                <a:gd name="T5" fmla="*/ 0 h 11"/>
                <a:gd name="T6" fmla="*/ 0 w 6"/>
                <a:gd name="T7" fmla="*/ 0 h 11"/>
                <a:gd name="T8" fmla="*/ 0 w 6"/>
                <a:gd name="T9" fmla="*/ 2147483647 h 11"/>
                <a:gd name="T10" fmla="*/ 0 w 6"/>
                <a:gd name="T11" fmla="*/ 2147483647 h 11"/>
                <a:gd name="T12" fmla="*/ 2147483647 w 6"/>
                <a:gd name="T13" fmla="*/ 2147483647 h 11"/>
                <a:gd name="T14" fmla="*/ 0 60000 65536"/>
                <a:gd name="T15" fmla="*/ 0 60000 65536"/>
                <a:gd name="T16" fmla="*/ 0 60000 65536"/>
                <a:gd name="T17" fmla="*/ 0 60000 65536"/>
                <a:gd name="T18" fmla="*/ 0 60000 65536"/>
                <a:gd name="T19" fmla="*/ 0 60000 65536"/>
                <a:gd name="T20" fmla="*/ 0 60000 65536"/>
                <a:gd name="T21" fmla="*/ 0 w 6"/>
                <a:gd name="T22" fmla="*/ 0 h 11"/>
                <a:gd name="T23" fmla="*/ 6 w 6"/>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1">
                  <a:moveTo>
                    <a:pt x="6" y="11"/>
                  </a:moveTo>
                  <a:lnTo>
                    <a:pt x="6" y="6"/>
                  </a:lnTo>
                  <a:lnTo>
                    <a:pt x="6" y="0"/>
                  </a:lnTo>
                  <a:lnTo>
                    <a:pt x="0" y="0"/>
                  </a:lnTo>
                  <a:lnTo>
                    <a:pt x="0" y="6"/>
                  </a:lnTo>
                  <a:lnTo>
                    <a:pt x="0" y="11"/>
                  </a:lnTo>
                  <a:lnTo>
                    <a:pt x="6" y="11"/>
                  </a:lnTo>
                  <a:close/>
                </a:path>
              </a:pathLst>
            </a:custGeom>
            <a:solidFill>
              <a:srgbClr val="FFFFFF"/>
            </a:solidFill>
            <a:ln w="9525">
              <a:solidFill>
                <a:schemeClr val="tx1"/>
              </a:solidFill>
              <a:round/>
              <a:headEnd/>
              <a:tailEnd/>
            </a:ln>
          </p:spPr>
          <p:txBody>
            <a:bodyPr/>
            <a:lstStyle/>
            <a:p>
              <a:endParaRPr lang="en-US"/>
            </a:p>
          </p:txBody>
        </p:sp>
        <p:sp>
          <p:nvSpPr>
            <p:cNvPr id="10426" name="Rectangle 185"/>
            <p:cNvSpPr>
              <a:spLocks noChangeArrowheads="1"/>
            </p:cNvSpPr>
            <p:nvPr/>
          </p:nvSpPr>
          <p:spPr bwMode="auto">
            <a:xfrm>
              <a:off x="4387147" y="4843489"/>
              <a:ext cx="7055" cy="17463"/>
            </a:xfrm>
            <a:prstGeom prst="rect">
              <a:avLst/>
            </a:prstGeom>
            <a:solidFill>
              <a:srgbClr val="FFFFFF"/>
            </a:solidFill>
            <a:ln w="9525">
              <a:solidFill>
                <a:schemeClr val="tx1"/>
              </a:solidFill>
              <a:miter lim="800000"/>
              <a:headEnd/>
              <a:tailEnd/>
            </a:ln>
          </p:spPr>
          <p:txBody>
            <a:bodyPr/>
            <a:lstStyle/>
            <a:p>
              <a:pPr algn="ctr" eaLnBrk="0" hangingPunct="0"/>
              <a:endParaRPr lang="en-US"/>
            </a:p>
          </p:txBody>
        </p:sp>
        <p:sp>
          <p:nvSpPr>
            <p:cNvPr id="10427" name="Freeform 186"/>
            <p:cNvSpPr>
              <a:spLocks/>
            </p:cNvSpPr>
            <p:nvPr/>
          </p:nvSpPr>
          <p:spPr bwMode="auto">
            <a:xfrm>
              <a:off x="4387147" y="4880002"/>
              <a:ext cx="11289" cy="20637"/>
            </a:xfrm>
            <a:custGeom>
              <a:avLst/>
              <a:gdLst>
                <a:gd name="T0" fmla="*/ 2147483647 w 8"/>
                <a:gd name="T1" fmla="*/ 2147483647 h 13"/>
                <a:gd name="T2" fmla="*/ 2147483647 w 8"/>
                <a:gd name="T3" fmla="*/ 2147483647 h 13"/>
                <a:gd name="T4" fmla="*/ 0 w 8"/>
                <a:gd name="T5" fmla="*/ 2147483647 h 13"/>
                <a:gd name="T6" fmla="*/ 2147483647 w 8"/>
                <a:gd name="T7" fmla="*/ 0 h 13"/>
                <a:gd name="T8" fmla="*/ 2147483647 w 8"/>
                <a:gd name="T9" fmla="*/ 2147483647 h 13"/>
                <a:gd name="T10" fmla="*/ 0 60000 65536"/>
                <a:gd name="T11" fmla="*/ 0 60000 65536"/>
                <a:gd name="T12" fmla="*/ 0 60000 65536"/>
                <a:gd name="T13" fmla="*/ 0 60000 65536"/>
                <a:gd name="T14" fmla="*/ 0 60000 65536"/>
                <a:gd name="T15" fmla="*/ 0 w 8"/>
                <a:gd name="T16" fmla="*/ 0 h 13"/>
                <a:gd name="T17" fmla="*/ 8 w 8"/>
                <a:gd name="T18" fmla="*/ 13 h 13"/>
              </a:gdLst>
              <a:ahLst/>
              <a:cxnLst>
                <a:cxn ang="T10">
                  <a:pos x="T0" y="T1"/>
                </a:cxn>
                <a:cxn ang="T11">
                  <a:pos x="T2" y="T3"/>
                </a:cxn>
                <a:cxn ang="T12">
                  <a:pos x="T4" y="T5"/>
                </a:cxn>
                <a:cxn ang="T13">
                  <a:pos x="T6" y="T7"/>
                </a:cxn>
                <a:cxn ang="T14">
                  <a:pos x="T8" y="T9"/>
                </a:cxn>
              </a:cxnLst>
              <a:rect l="T15" t="T16" r="T17" b="T18"/>
              <a:pathLst>
                <a:path w="8" h="13">
                  <a:moveTo>
                    <a:pt x="8" y="13"/>
                  </a:moveTo>
                  <a:lnTo>
                    <a:pt x="2" y="13"/>
                  </a:lnTo>
                  <a:lnTo>
                    <a:pt x="0" y="1"/>
                  </a:lnTo>
                  <a:lnTo>
                    <a:pt x="7" y="0"/>
                  </a:lnTo>
                  <a:lnTo>
                    <a:pt x="8" y="13"/>
                  </a:lnTo>
                  <a:close/>
                </a:path>
              </a:pathLst>
            </a:custGeom>
            <a:solidFill>
              <a:srgbClr val="FFFFFF"/>
            </a:solidFill>
            <a:ln w="9525">
              <a:solidFill>
                <a:schemeClr val="tx1"/>
              </a:solidFill>
              <a:round/>
              <a:headEnd/>
              <a:tailEnd/>
            </a:ln>
          </p:spPr>
          <p:txBody>
            <a:bodyPr/>
            <a:lstStyle/>
            <a:p>
              <a:endParaRPr lang="en-US"/>
            </a:p>
          </p:txBody>
        </p:sp>
        <p:sp>
          <p:nvSpPr>
            <p:cNvPr id="10428" name="Freeform 187"/>
            <p:cNvSpPr>
              <a:spLocks/>
            </p:cNvSpPr>
            <p:nvPr/>
          </p:nvSpPr>
          <p:spPr bwMode="auto">
            <a:xfrm>
              <a:off x="4392792" y="4918097"/>
              <a:ext cx="8467" cy="17462"/>
            </a:xfrm>
            <a:custGeom>
              <a:avLst/>
              <a:gdLst>
                <a:gd name="T0" fmla="*/ 2147483647 w 6"/>
                <a:gd name="T1" fmla="*/ 2147483647 h 11"/>
                <a:gd name="T2" fmla="*/ 2147483647 w 6"/>
                <a:gd name="T3" fmla="*/ 2147483647 h 11"/>
                <a:gd name="T4" fmla="*/ 2147483647 w 6"/>
                <a:gd name="T5" fmla="*/ 0 h 11"/>
                <a:gd name="T6" fmla="*/ 0 w 6"/>
                <a:gd name="T7" fmla="*/ 0 h 11"/>
                <a:gd name="T8" fmla="*/ 0 w 6"/>
                <a:gd name="T9" fmla="*/ 2147483647 h 11"/>
                <a:gd name="T10" fmla="*/ 2147483647 w 6"/>
                <a:gd name="T11" fmla="*/ 2147483647 h 11"/>
                <a:gd name="T12" fmla="*/ 2147483647 w 6"/>
                <a:gd name="T13" fmla="*/ 2147483647 h 11"/>
                <a:gd name="T14" fmla="*/ 0 60000 65536"/>
                <a:gd name="T15" fmla="*/ 0 60000 65536"/>
                <a:gd name="T16" fmla="*/ 0 60000 65536"/>
                <a:gd name="T17" fmla="*/ 0 60000 65536"/>
                <a:gd name="T18" fmla="*/ 0 60000 65536"/>
                <a:gd name="T19" fmla="*/ 0 60000 65536"/>
                <a:gd name="T20" fmla="*/ 0 60000 65536"/>
                <a:gd name="T21" fmla="*/ 0 w 6"/>
                <a:gd name="T22" fmla="*/ 0 h 11"/>
                <a:gd name="T23" fmla="*/ 6 w 6"/>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11">
                  <a:moveTo>
                    <a:pt x="6" y="11"/>
                  </a:moveTo>
                  <a:lnTo>
                    <a:pt x="4" y="2"/>
                  </a:lnTo>
                  <a:lnTo>
                    <a:pt x="4" y="0"/>
                  </a:lnTo>
                  <a:lnTo>
                    <a:pt x="0" y="0"/>
                  </a:lnTo>
                  <a:lnTo>
                    <a:pt x="0" y="3"/>
                  </a:lnTo>
                  <a:lnTo>
                    <a:pt x="1" y="11"/>
                  </a:lnTo>
                  <a:lnTo>
                    <a:pt x="6" y="11"/>
                  </a:lnTo>
                  <a:close/>
                </a:path>
              </a:pathLst>
            </a:custGeom>
            <a:solidFill>
              <a:srgbClr val="FFFFFF"/>
            </a:solidFill>
            <a:ln w="9525">
              <a:solidFill>
                <a:schemeClr val="tx1"/>
              </a:solidFill>
              <a:round/>
              <a:headEnd/>
              <a:tailEnd/>
            </a:ln>
          </p:spPr>
          <p:txBody>
            <a:bodyPr/>
            <a:lstStyle/>
            <a:p>
              <a:endParaRPr lang="en-US"/>
            </a:p>
          </p:txBody>
        </p:sp>
        <p:sp>
          <p:nvSpPr>
            <p:cNvPr id="10429" name="Freeform 188"/>
            <p:cNvSpPr>
              <a:spLocks/>
            </p:cNvSpPr>
            <p:nvPr/>
          </p:nvSpPr>
          <p:spPr bwMode="auto">
            <a:xfrm>
              <a:off x="4397022" y="4954614"/>
              <a:ext cx="11289" cy="17463"/>
            </a:xfrm>
            <a:custGeom>
              <a:avLst/>
              <a:gdLst>
                <a:gd name="T0" fmla="*/ 2147483647 w 8"/>
                <a:gd name="T1" fmla="*/ 2147483647 h 11"/>
                <a:gd name="T2" fmla="*/ 2147483647 w 8"/>
                <a:gd name="T3" fmla="*/ 2147483647 h 11"/>
                <a:gd name="T4" fmla="*/ 0 w 8"/>
                <a:gd name="T5" fmla="*/ 0 h 11"/>
                <a:gd name="T6" fmla="*/ 2147483647 w 8"/>
                <a:gd name="T7" fmla="*/ 0 h 11"/>
                <a:gd name="T8" fmla="*/ 2147483647 w 8"/>
                <a:gd name="T9" fmla="*/ 2147483647 h 11"/>
                <a:gd name="T10" fmla="*/ 0 60000 65536"/>
                <a:gd name="T11" fmla="*/ 0 60000 65536"/>
                <a:gd name="T12" fmla="*/ 0 60000 65536"/>
                <a:gd name="T13" fmla="*/ 0 60000 65536"/>
                <a:gd name="T14" fmla="*/ 0 60000 65536"/>
                <a:gd name="T15" fmla="*/ 0 w 8"/>
                <a:gd name="T16" fmla="*/ 0 h 11"/>
                <a:gd name="T17" fmla="*/ 8 w 8"/>
                <a:gd name="T18" fmla="*/ 11 h 11"/>
              </a:gdLst>
              <a:ahLst/>
              <a:cxnLst>
                <a:cxn ang="T10">
                  <a:pos x="T0" y="T1"/>
                </a:cxn>
                <a:cxn ang="T11">
                  <a:pos x="T2" y="T3"/>
                </a:cxn>
                <a:cxn ang="T12">
                  <a:pos x="T4" y="T5"/>
                </a:cxn>
                <a:cxn ang="T13">
                  <a:pos x="T6" y="T7"/>
                </a:cxn>
                <a:cxn ang="T14">
                  <a:pos x="T8" y="T9"/>
                </a:cxn>
              </a:cxnLst>
              <a:rect l="T15" t="T16" r="T17" b="T18"/>
              <a:pathLst>
                <a:path w="8" h="11">
                  <a:moveTo>
                    <a:pt x="8" y="11"/>
                  </a:moveTo>
                  <a:lnTo>
                    <a:pt x="1" y="11"/>
                  </a:lnTo>
                  <a:lnTo>
                    <a:pt x="0" y="0"/>
                  </a:lnTo>
                  <a:lnTo>
                    <a:pt x="5" y="0"/>
                  </a:lnTo>
                  <a:lnTo>
                    <a:pt x="8" y="11"/>
                  </a:lnTo>
                  <a:close/>
                </a:path>
              </a:pathLst>
            </a:custGeom>
            <a:solidFill>
              <a:srgbClr val="FFFFFF"/>
            </a:solidFill>
            <a:ln w="9525">
              <a:solidFill>
                <a:schemeClr val="tx1"/>
              </a:solidFill>
              <a:round/>
              <a:headEnd/>
              <a:tailEnd/>
            </a:ln>
          </p:spPr>
          <p:txBody>
            <a:bodyPr/>
            <a:lstStyle/>
            <a:p>
              <a:endParaRPr lang="en-US"/>
            </a:p>
          </p:txBody>
        </p:sp>
        <p:sp>
          <p:nvSpPr>
            <p:cNvPr id="10430" name="Freeform 189"/>
            <p:cNvSpPr>
              <a:spLocks/>
            </p:cNvSpPr>
            <p:nvPr/>
          </p:nvSpPr>
          <p:spPr bwMode="auto">
            <a:xfrm>
              <a:off x="4404078" y="4991122"/>
              <a:ext cx="11289" cy="17462"/>
            </a:xfrm>
            <a:custGeom>
              <a:avLst/>
              <a:gdLst>
                <a:gd name="T0" fmla="*/ 2147483647 w 8"/>
                <a:gd name="T1" fmla="*/ 2147483647 h 11"/>
                <a:gd name="T2" fmla="*/ 2147483647 w 8"/>
                <a:gd name="T3" fmla="*/ 2147483647 h 11"/>
                <a:gd name="T4" fmla="*/ 0 w 8"/>
                <a:gd name="T5" fmla="*/ 0 h 11"/>
                <a:gd name="T6" fmla="*/ 2147483647 w 8"/>
                <a:gd name="T7" fmla="*/ 0 h 11"/>
                <a:gd name="T8" fmla="*/ 2147483647 w 8"/>
                <a:gd name="T9" fmla="*/ 2147483647 h 11"/>
                <a:gd name="T10" fmla="*/ 0 60000 65536"/>
                <a:gd name="T11" fmla="*/ 0 60000 65536"/>
                <a:gd name="T12" fmla="*/ 0 60000 65536"/>
                <a:gd name="T13" fmla="*/ 0 60000 65536"/>
                <a:gd name="T14" fmla="*/ 0 60000 65536"/>
                <a:gd name="T15" fmla="*/ 0 w 8"/>
                <a:gd name="T16" fmla="*/ 0 h 11"/>
                <a:gd name="T17" fmla="*/ 8 w 8"/>
                <a:gd name="T18" fmla="*/ 11 h 11"/>
              </a:gdLst>
              <a:ahLst/>
              <a:cxnLst>
                <a:cxn ang="T10">
                  <a:pos x="T0" y="T1"/>
                </a:cxn>
                <a:cxn ang="T11">
                  <a:pos x="T2" y="T3"/>
                </a:cxn>
                <a:cxn ang="T12">
                  <a:pos x="T4" y="T5"/>
                </a:cxn>
                <a:cxn ang="T13">
                  <a:pos x="T6" y="T7"/>
                </a:cxn>
                <a:cxn ang="T14">
                  <a:pos x="T8" y="T9"/>
                </a:cxn>
              </a:cxnLst>
              <a:rect l="T15" t="T16" r="T17" b="T18"/>
              <a:pathLst>
                <a:path w="8" h="11">
                  <a:moveTo>
                    <a:pt x="8" y="11"/>
                  </a:moveTo>
                  <a:lnTo>
                    <a:pt x="1" y="11"/>
                  </a:lnTo>
                  <a:lnTo>
                    <a:pt x="0" y="0"/>
                  </a:lnTo>
                  <a:lnTo>
                    <a:pt x="5" y="0"/>
                  </a:lnTo>
                  <a:lnTo>
                    <a:pt x="8" y="11"/>
                  </a:lnTo>
                  <a:close/>
                </a:path>
              </a:pathLst>
            </a:custGeom>
            <a:solidFill>
              <a:srgbClr val="FFFFFF"/>
            </a:solidFill>
            <a:ln w="9525">
              <a:solidFill>
                <a:schemeClr val="tx1"/>
              </a:solidFill>
              <a:round/>
              <a:headEnd/>
              <a:tailEnd/>
            </a:ln>
          </p:spPr>
          <p:txBody>
            <a:bodyPr/>
            <a:lstStyle/>
            <a:p>
              <a:endParaRPr lang="en-US"/>
            </a:p>
          </p:txBody>
        </p:sp>
        <p:sp>
          <p:nvSpPr>
            <p:cNvPr id="10431" name="Freeform 190"/>
            <p:cNvSpPr>
              <a:spLocks/>
            </p:cNvSpPr>
            <p:nvPr/>
          </p:nvSpPr>
          <p:spPr bwMode="auto">
            <a:xfrm>
              <a:off x="4411134" y="5026047"/>
              <a:ext cx="12700" cy="19050"/>
            </a:xfrm>
            <a:custGeom>
              <a:avLst/>
              <a:gdLst>
                <a:gd name="T0" fmla="*/ 2147483647 w 9"/>
                <a:gd name="T1" fmla="*/ 2147483647 h 12"/>
                <a:gd name="T2" fmla="*/ 2147483647 w 9"/>
                <a:gd name="T3" fmla="*/ 0 h 12"/>
                <a:gd name="T4" fmla="*/ 0 w 9"/>
                <a:gd name="T5" fmla="*/ 0 h 12"/>
                <a:gd name="T6" fmla="*/ 0 w 9"/>
                <a:gd name="T7" fmla="*/ 2147483647 h 12"/>
                <a:gd name="T8" fmla="*/ 2147483647 w 9"/>
                <a:gd name="T9" fmla="*/ 2147483647 h 12"/>
                <a:gd name="T10" fmla="*/ 2147483647 w 9"/>
                <a:gd name="T11" fmla="*/ 2147483647 h 12"/>
                <a:gd name="T12" fmla="*/ 0 60000 65536"/>
                <a:gd name="T13" fmla="*/ 0 60000 65536"/>
                <a:gd name="T14" fmla="*/ 0 60000 65536"/>
                <a:gd name="T15" fmla="*/ 0 60000 65536"/>
                <a:gd name="T16" fmla="*/ 0 60000 65536"/>
                <a:gd name="T17" fmla="*/ 0 60000 65536"/>
                <a:gd name="T18" fmla="*/ 0 w 9"/>
                <a:gd name="T19" fmla="*/ 0 h 12"/>
                <a:gd name="T20" fmla="*/ 9 w 9"/>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9" h="12">
                  <a:moveTo>
                    <a:pt x="9" y="10"/>
                  </a:moveTo>
                  <a:lnTo>
                    <a:pt x="6" y="0"/>
                  </a:lnTo>
                  <a:lnTo>
                    <a:pt x="0" y="0"/>
                  </a:lnTo>
                  <a:lnTo>
                    <a:pt x="0" y="2"/>
                  </a:lnTo>
                  <a:lnTo>
                    <a:pt x="3" y="12"/>
                  </a:lnTo>
                  <a:lnTo>
                    <a:pt x="9" y="10"/>
                  </a:lnTo>
                  <a:close/>
                </a:path>
              </a:pathLst>
            </a:custGeom>
            <a:solidFill>
              <a:srgbClr val="FFFFFF"/>
            </a:solidFill>
            <a:ln w="9525">
              <a:solidFill>
                <a:schemeClr val="tx1"/>
              </a:solidFill>
              <a:round/>
              <a:headEnd/>
              <a:tailEnd/>
            </a:ln>
          </p:spPr>
          <p:txBody>
            <a:bodyPr/>
            <a:lstStyle/>
            <a:p>
              <a:endParaRPr lang="en-US"/>
            </a:p>
          </p:txBody>
        </p:sp>
        <p:sp>
          <p:nvSpPr>
            <p:cNvPr id="10432" name="Freeform 191"/>
            <p:cNvSpPr>
              <a:spLocks/>
            </p:cNvSpPr>
            <p:nvPr/>
          </p:nvSpPr>
          <p:spPr bwMode="auto">
            <a:xfrm>
              <a:off x="4419603" y="5059384"/>
              <a:ext cx="14111" cy="20638"/>
            </a:xfrm>
            <a:custGeom>
              <a:avLst/>
              <a:gdLst>
                <a:gd name="T0" fmla="*/ 2147483647 w 10"/>
                <a:gd name="T1" fmla="*/ 2147483647 h 13"/>
                <a:gd name="T2" fmla="*/ 2147483647 w 10"/>
                <a:gd name="T3" fmla="*/ 2147483647 h 13"/>
                <a:gd name="T4" fmla="*/ 0 w 10"/>
                <a:gd name="T5" fmla="*/ 2147483647 h 13"/>
                <a:gd name="T6" fmla="*/ 2147483647 w 10"/>
                <a:gd name="T7" fmla="*/ 0 h 13"/>
                <a:gd name="T8" fmla="*/ 2147483647 w 10"/>
                <a:gd name="T9" fmla="*/ 2147483647 h 13"/>
                <a:gd name="T10" fmla="*/ 0 60000 65536"/>
                <a:gd name="T11" fmla="*/ 0 60000 65536"/>
                <a:gd name="T12" fmla="*/ 0 60000 65536"/>
                <a:gd name="T13" fmla="*/ 0 60000 65536"/>
                <a:gd name="T14" fmla="*/ 0 60000 65536"/>
                <a:gd name="T15" fmla="*/ 0 w 10"/>
                <a:gd name="T16" fmla="*/ 0 h 13"/>
                <a:gd name="T17" fmla="*/ 10 w 10"/>
                <a:gd name="T18" fmla="*/ 13 h 13"/>
              </a:gdLst>
              <a:ahLst/>
              <a:cxnLst>
                <a:cxn ang="T10">
                  <a:pos x="T0" y="T1"/>
                </a:cxn>
                <a:cxn ang="T11">
                  <a:pos x="T2" y="T3"/>
                </a:cxn>
                <a:cxn ang="T12">
                  <a:pos x="T4" y="T5"/>
                </a:cxn>
                <a:cxn ang="T13">
                  <a:pos x="T6" y="T7"/>
                </a:cxn>
                <a:cxn ang="T14">
                  <a:pos x="T8" y="T9"/>
                </a:cxn>
              </a:cxnLst>
              <a:rect l="T15" t="T16" r="T17" b="T18"/>
              <a:pathLst>
                <a:path w="10" h="13">
                  <a:moveTo>
                    <a:pt x="10" y="12"/>
                  </a:moveTo>
                  <a:lnTo>
                    <a:pt x="3" y="13"/>
                  </a:lnTo>
                  <a:lnTo>
                    <a:pt x="0" y="2"/>
                  </a:lnTo>
                  <a:lnTo>
                    <a:pt x="7" y="0"/>
                  </a:lnTo>
                  <a:lnTo>
                    <a:pt x="10" y="12"/>
                  </a:lnTo>
                  <a:close/>
                </a:path>
              </a:pathLst>
            </a:custGeom>
            <a:solidFill>
              <a:srgbClr val="FFFFFF"/>
            </a:solidFill>
            <a:ln w="9525">
              <a:solidFill>
                <a:schemeClr val="tx1"/>
              </a:solidFill>
              <a:round/>
              <a:headEnd/>
              <a:tailEnd/>
            </a:ln>
          </p:spPr>
          <p:txBody>
            <a:bodyPr/>
            <a:lstStyle/>
            <a:p>
              <a:endParaRPr lang="en-US"/>
            </a:p>
          </p:txBody>
        </p:sp>
        <p:sp>
          <p:nvSpPr>
            <p:cNvPr id="10433" name="Freeform 192"/>
            <p:cNvSpPr>
              <a:spLocks/>
            </p:cNvSpPr>
            <p:nvPr/>
          </p:nvSpPr>
          <p:spPr bwMode="auto">
            <a:xfrm>
              <a:off x="4430891" y="5095902"/>
              <a:ext cx="14111" cy="20637"/>
            </a:xfrm>
            <a:custGeom>
              <a:avLst/>
              <a:gdLst>
                <a:gd name="T0" fmla="*/ 2147483647 w 10"/>
                <a:gd name="T1" fmla="*/ 2147483647 h 13"/>
                <a:gd name="T2" fmla="*/ 2147483647 w 10"/>
                <a:gd name="T3" fmla="*/ 2147483647 h 13"/>
                <a:gd name="T4" fmla="*/ 0 w 10"/>
                <a:gd name="T5" fmla="*/ 2147483647 h 13"/>
                <a:gd name="T6" fmla="*/ 2147483647 w 10"/>
                <a:gd name="T7" fmla="*/ 0 h 13"/>
                <a:gd name="T8" fmla="*/ 2147483647 w 10"/>
                <a:gd name="T9" fmla="*/ 2147483647 h 13"/>
                <a:gd name="T10" fmla="*/ 0 60000 65536"/>
                <a:gd name="T11" fmla="*/ 0 60000 65536"/>
                <a:gd name="T12" fmla="*/ 0 60000 65536"/>
                <a:gd name="T13" fmla="*/ 0 60000 65536"/>
                <a:gd name="T14" fmla="*/ 0 60000 65536"/>
                <a:gd name="T15" fmla="*/ 0 w 10"/>
                <a:gd name="T16" fmla="*/ 0 h 13"/>
                <a:gd name="T17" fmla="*/ 10 w 10"/>
                <a:gd name="T18" fmla="*/ 13 h 13"/>
              </a:gdLst>
              <a:ahLst/>
              <a:cxnLst>
                <a:cxn ang="T10">
                  <a:pos x="T0" y="T1"/>
                </a:cxn>
                <a:cxn ang="T11">
                  <a:pos x="T2" y="T3"/>
                </a:cxn>
                <a:cxn ang="T12">
                  <a:pos x="T4" y="T5"/>
                </a:cxn>
                <a:cxn ang="T13">
                  <a:pos x="T6" y="T7"/>
                </a:cxn>
                <a:cxn ang="T14">
                  <a:pos x="T8" y="T9"/>
                </a:cxn>
              </a:cxnLst>
              <a:rect l="T15" t="T16" r="T17" b="T18"/>
              <a:pathLst>
                <a:path w="10" h="13">
                  <a:moveTo>
                    <a:pt x="10" y="10"/>
                  </a:moveTo>
                  <a:lnTo>
                    <a:pt x="5" y="13"/>
                  </a:lnTo>
                  <a:lnTo>
                    <a:pt x="0" y="2"/>
                  </a:lnTo>
                  <a:lnTo>
                    <a:pt x="5" y="0"/>
                  </a:lnTo>
                  <a:lnTo>
                    <a:pt x="10" y="10"/>
                  </a:lnTo>
                  <a:close/>
                </a:path>
              </a:pathLst>
            </a:custGeom>
            <a:solidFill>
              <a:srgbClr val="FFFFFF"/>
            </a:solidFill>
            <a:ln w="9525">
              <a:solidFill>
                <a:schemeClr val="tx1"/>
              </a:solidFill>
              <a:round/>
              <a:headEnd/>
              <a:tailEnd/>
            </a:ln>
          </p:spPr>
          <p:txBody>
            <a:bodyPr/>
            <a:lstStyle/>
            <a:p>
              <a:endParaRPr lang="en-US"/>
            </a:p>
          </p:txBody>
        </p:sp>
        <p:sp>
          <p:nvSpPr>
            <p:cNvPr id="10434" name="Freeform 193"/>
            <p:cNvSpPr>
              <a:spLocks/>
            </p:cNvSpPr>
            <p:nvPr/>
          </p:nvSpPr>
          <p:spPr bwMode="auto">
            <a:xfrm>
              <a:off x="4442180" y="5129234"/>
              <a:ext cx="16933" cy="20638"/>
            </a:xfrm>
            <a:custGeom>
              <a:avLst/>
              <a:gdLst>
                <a:gd name="T0" fmla="*/ 2147483647 w 12"/>
                <a:gd name="T1" fmla="*/ 2147483647 h 13"/>
                <a:gd name="T2" fmla="*/ 2147483647 w 12"/>
                <a:gd name="T3" fmla="*/ 2147483647 h 13"/>
                <a:gd name="T4" fmla="*/ 2147483647 w 12"/>
                <a:gd name="T5" fmla="*/ 0 h 13"/>
                <a:gd name="T6" fmla="*/ 0 w 12"/>
                <a:gd name="T7" fmla="*/ 2147483647 h 13"/>
                <a:gd name="T8" fmla="*/ 2147483647 w 12"/>
                <a:gd name="T9" fmla="*/ 2147483647 h 13"/>
                <a:gd name="T10" fmla="*/ 2147483647 w 12"/>
                <a:gd name="T11" fmla="*/ 2147483647 h 13"/>
                <a:gd name="T12" fmla="*/ 2147483647 w 12"/>
                <a:gd name="T13" fmla="*/ 2147483647 h 13"/>
                <a:gd name="T14" fmla="*/ 0 60000 65536"/>
                <a:gd name="T15" fmla="*/ 0 60000 65536"/>
                <a:gd name="T16" fmla="*/ 0 60000 65536"/>
                <a:gd name="T17" fmla="*/ 0 60000 65536"/>
                <a:gd name="T18" fmla="*/ 0 60000 65536"/>
                <a:gd name="T19" fmla="*/ 0 60000 65536"/>
                <a:gd name="T20" fmla="*/ 0 60000 65536"/>
                <a:gd name="T21" fmla="*/ 0 w 12"/>
                <a:gd name="T22" fmla="*/ 0 h 13"/>
                <a:gd name="T23" fmla="*/ 12 w 12"/>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 h="13">
                  <a:moveTo>
                    <a:pt x="12" y="10"/>
                  </a:moveTo>
                  <a:lnTo>
                    <a:pt x="9" y="4"/>
                  </a:lnTo>
                  <a:lnTo>
                    <a:pt x="7" y="0"/>
                  </a:lnTo>
                  <a:lnTo>
                    <a:pt x="0" y="2"/>
                  </a:lnTo>
                  <a:lnTo>
                    <a:pt x="2" y="5"/>
                  </a:lnTo>
                  <a:lnTo>
                    <a:pt x="5" y="13"/>
                  </a:lnTo>
                  <a:lnTo>
                    <a:pt x="12" y="10"/>
                  </a:lnTo>
                  <a:close/>
                </a:path>
              </a:pathLst>
            </a:custGeom>
            <a:solidFill>
              <a:srgbClr val="FFFFFF"/>
            </a:solidFill>
            <a:ln w="9525">
              <a:solidFill>
                <a:schemeClr val="tx1"/>
              </a:solidFill>
              <a:round/>
              <a:headEnd/>
              <a:tailEnd/>
            </a:ln>
          </p:spPr>
          <p:txBody>
            <a:bodyPr/>
            <a:lstStyle/>
            <a:p>
              <a:endParaRPr lang="en-US"/>
            </a:p>
          </p:txBody>
        </p:sp>
        <p:sp>
          <p:nvSpPr>
            <p:cNvPr id="10435" name="Freeform 194"/>
            <p:cNvSpPr>
              <a:spLocks/>
            </p:cNvSpPr>
            <p:nvPr/>
          </p:nvSpPr>
          <p:spPr bwMode="auto">
            <a:xfrm>
              <a:off x="4459114" y="5164159"/>
              <a:ext cx="14111" cy="20638"/>
            </a:xfrm>
            <a:custGeom>
              <a:avLst/>
              <a:gdLst>
                <a:gd name="T0" fmla="*/ 2147483647 w 10"/>
                <a:gd name="T1" fmla="*/ 2147483647 h 13"/>
                <a:gd name="T2" fmla="*/ 2147483647 w 10"/>
                <a:gd name="T3" fmla="*/ 2147483647 h 13"/>
                <a:gd name="T4" fmla="*/ 0 w 10"/>
                <a:gd name="T5" fmla="*/ 2147483647 h 13"/>
                <a:gd name="T6" fmla="*/ 2147483647 w 10"/>
                <a:gd name="T7" fmla="*/ 0 h 13"/>
                <a:gd name="T8" fmla="*/ 2147483647 w 10"/>
                <a:gd name="T9" fmla="*/ 2147483647 h 13"/>
                <a:gd name="T10" fmla="*/ 0 60000 65536"/>
                <a:gd name="T11" fmla="*/ 0 60000 65536"/>
                <a:gd name="T12" fmla="*/ 0 60000 65536"/>
                <a:gd name="T13" fmla="*/ 0 60000 65536"/>
                <a:gd name="T14" fmla="*/ 0 60000 65536"/>
                <a:gd name="T15" fmla="*/ 0 w 10"/>
                <a:gd name="T16" fmla="*/ 0 h 13"/>
                <a:gd name="T17" fmla="*/ 10 w 10"/>
                <a:gd name="T18" fmla="*/ 13 h 13"/>
              </a:gdLst>
              <a:ahLst/>
              <a:cxnLst>
                <a:cxn ang="T10">
                  <a:pos x="T0" y="T1"/>
                </a:cxn>
                <a:cxn ang="T11">
                  <a:pos x="T2" y="T3"/>
                </a:cxn>
                <a:cxn ang="T12">
                  <a:pos x="T4" y="T5"/>
                </a:cxn>
                <a:cxn ang="T13">
                  <a:pos x="T6" y="T7"/>
                </a:cxn>
                <a:cxn ang="T14">
                  <a:pos x="T8" y="T9"/>
                </a:cxn>
              </a:cxnLst>
              <a:rect l="T15" t="T16" r="T17" b="T18"/>
              <a:pathLst>
                <a:path w="10" h="13">
                  <a:moveTo>
                    <a:pt x="10" y="9"/>
                  </a:moveTo>
                  <a:lnTo>
                    <a:pt x="5" y="13"/>
                  </a:lnTo>
                  <a:lnTo>
                    <a:pt x="0" y="1"/>
                  </a:lnTo>
                  <a:lnTo>
                    <a:pt x="5" y="0"/>
                  </a:lnTo>
                  <a:lnTo>
                    <a:pt x="10" y="9"/>
                  </a:lnTo>
                  <a:close/>
                </a:path>
              </a:pathLst>
            </a:custGeom>
            <a:solidFill>
              <a:srgbClr val="FFFFFF"/>
            </a:solidFill>
            <a:ln w="9525">
              <a:solidFill>
                <a:schemeClr val="tx1"/>
              </a:solidFill>
              <a:round/>
              <a:headEnd/>
              <a:tailEnd/>
            </a:ln>
          </p:spPr>
          <p:txBody>
            <a:bodyPr/>
            <a:lstStyle/>
            <a:p>
              <a:endParaRPr lang="en-US"/>
            </a:p>
          </p:txBody>
        </p:sp>
        <p:sp>
          <p:nvSpPr>
            <p:cNvPr id="10436" name="Freeform 195"/>
            <p:cNvSpPr>
              <a:spLocks/>
            </p:cNvSpPr>
            <p:nvPr/>
          </p:nvSpPr>
          <p:spPr bwMode="auto">
            <a:xfrm>
              <a:off x="4473225" y="5197502"/>
              <a:ext cx="15523" cy="20637"/>
            </a:xfrm>
            <a:custGeom>
              <a:avLst/>
              <a:gdLst>
                <a:gd name="T0" fmla="*/ 2147483647 w 11"/>
                <a:gd name="T1" fmla="*/ 2147483647 h 13"/>
                <a:gd name="T2" fmla="*/ 2147483647 w 11"/>
                <a:gd name="T3" fmla="*/ 2147483647 h 13"/>
                <a:gd name="T4" fmla="*/ 0 w 11"/>
                <a:gd name="T5" fmla="*/ 2147483647 h 13"/>
                <a:gd name="T6" fmla="*/ 2147483647 w 11"/>
                <a:gd name="T7" fmla="*/ 0 h 13"/>
                <a:gd name="T8" fmla="*/ 2147483647 w 11"/>
                <a:gd name="T9" fmla="*/ 2147483647 h 13"/>
                <a:gd name="T10" fmla="*/ 0 60000 65536"/>
                <a:gd name="T11" fmla="*/ 0 60000 65536"/>
                <a:gd name="T12" fmla="*/ 0 60000 65536"/>
                <a:gd name="T13" fmla="*/ 0 60000 65536"/>
                <a:gd name="T14" fmla="*/ 0 60000 65536"/>
                <a:gd name="T15" fmla="*/ 0 w 11"/>
                <a:gd name="T16" fmla="*/ 0 h 13"/>
                <a:gd name="T17" fmla="*/ 11 w 11"/>
                <a:gd name="T18" fmla="*/ 13 h 13"/>
              </a:gdLst>
              <a:ahLst/>
              <a:cxnLst>
                <a:cxn ang="T10">
                  <a:pos x="T0" y="T1"/>
                </a:cxn>
                <a:cxn ang="T11">
                  <a:pos x="T2" y="T3"/>
                </a:cxn>
                <a:cxn ang="T12">
                  <a:pos x="T4" y="T5"/>
                </a:cxn>
                <a:cxn ang="T13">
                  <a:pos x="T6" y="T7"/>
                </a:cxn>
                <a:cxn ang="T14">
                  <a:pos x="T8" y="T9"/>
                </a:cxn>
              </a:cxnLst>
              <a:rect l="T15" t="T16" r="T17" b="T18"/>
              <a:pathLst>
                <a:path w="11" h="13">
                  <a:moveTo>
                    <a:pt x="11" y="10"/>
                  </a:moveTo>
                  <a:lnTo>
                    <a:pt x="6" y="13"/>
                  </a:lnTo>
                  <a:lnTo>
                    <a:pt x="0" y="1"/>
                  </a:lnTo>
                  <a:lnTo>
                    <a:pt x="4" y="0"/>
                  </a:lnTo>
                  <a:lnTo>
                    <a:pt x="11" y="10"/>
                  </a:lnTo>
                  <a:close/>
                </a:path>
              </a:pathLst>
            </a:custGeom>
            <a:solidFill>
              <a:srgbClr val="FFFFFF"/>
            </a:solidFill>
            <a:ln w="9525">
              <a:solidFill>
                <a:schemeClr val="tx1"/>
              </a:solidFill>
              <a:round/>
              <a:headEnd/>
              <a:tailEnd/>
            </a:ln>
          </p:spPr>
          <p:txBody>
            <a:bodyPr/>
            <a:lstStyle/>
            <a:p>
              <a:endParaRPr lang="en-US"/>
            </a:p>
          </p:txBody>
        </p:sp>
        <p:sp>
          <p:nvSpPr>
            <p:cNvPr id="10437" name="Freeform 196"/>
            <p:cNvSpPr>
              <a:spLocks/>
            </p:cNvSpPr>
            <p:nvPr/>
          </p:nvSpPr>
          <p:spPr bwMode="auto">
            <a:xfrm>
              <a:off x="4488745" y="5227659"/>
              <a:ext cx="15522" cy="20638"/>
            </a:xfrm>
            <a:custGeom>
              <a:avLst/>
              <a:gdLst>
                <a:gd name="T0" fmla="*/ 2147483647 w 11"/>
                <a:gd name="T1" fmla="*/ 2147483647 h 13"/>
                <a:gd name="T2" fmla="*/ 2147483647 w 11"/>
                <a:gd name="T3" fmla="*/ 2147483647 h 13"/>
                <a:gd name="T4" fmla="*/ 0 w 11"/>
                <a:gd name="T5" fmla="*/ 2147483647 h 13"/>
                <a:gd name="T6" fmla="*/ 2147483647 w 11"/>
                <a:gd name="T7" fmla="*/ 0 h 13"/>
                <a:gd name="T8" fmla="*/ 2147483647 w 11"/>
                <a:gd name="T9" fmla="*/ 2147483647 h 13"/>
                <a:gd name="T10" fmla="*/ 0 60000 65536"/>
                <a:gd name="T11" fmla="*/ 0 60000 65536"/>
                <a:gd name="T12" fmla="*/ 0 60000 65536"/>
                <a:gd name="T13" fmla="*/ 0 60000 65536"/>
                <a:gd name="T14" fmla="*/ 0 60000 65536"/>
                <a:gd name="T15" fmla="*/ 0 w 11"/>
                <a:gd name="T16" fmla="*/ 0 h 13"/>
                <a:gd name="T17" fmla="*/ 11 w 11"/>
                <a:gd name="T18" fmla="*/ 13 h 13"/>
              </a:gdLst>
              <a:ahLst/>
              <a:cxnLst>
                <a:cxn ang="T10">
                  <a:pos x="T0" y="T1"/>
                </a:cxn>
                <a:cxn ang="T11">
                  <a:pos x="T2" y="T3"/>
                </a:cxn>
                <a:cxn ang="T12">
                  <a:pos x="T4" y="T5"/>
                </a:cxn>
                <a:cxn ang="T13">
                  <a:pos x="T6" y="T7"/>
                </a:cxn>
                <a:cxn ang="T14">
                  <a:pos x="T8" y="T9"/>
                </a:cxn>
              </a:cxnLst>
              <a:rect l="T15" t="T16" r="T17" b="T18"/>
              <a:pathLst>
                <a:path w="11" h="13">
                  <a:moveTo>
                    <a:pt x="11" y="10"/>
                  </a:moveTo>
                  <a:lnTo>
                    <a:pt x="6" y="13"/>
                  </a:lnTo>
                  <a:lnTo>
                    <a:pt x="0" y="4"/>
                  </a:lnTo>
                  <a:lnTo>
                    <a:pt x="5" y="0"/>
                  </a:lnTo>
                  <a:lnTo>
                    <a:pt x="11" y="10"/>
                  </a:lnTo>
                  <a:close/>
                </a:path>
              </a:pathLst>
            </a:custGeom>
            <a:solidFill>
              <a:srgbClr val="FFFFFF"/>
            </a:solidFill>
            <a:ln w="9525">
              <a:solidFill>
                <a:schemeClr val="tx1"/>
              </a:solidFill>
              <a:round/>
              <a:headEnd/>
              <a:tailEnd/>
            </a:ln>
          </p:spPr>
          <p:txBody>
            <a:bodyPr/>
            <a:lstStyle/>
            <a:p>
              <a:endParaRPr lang="en-US"/>
            </a:p>
          </p:txBody>
        </p:sp>
        <p:sp>
          <p:nvSpPr>
            <p:cNvPr id="10438" name="Freeform 197"/>
            <p:cNvSpPr>
              <a:spLocks/>
            </p:cNvSpPr>
            <p:nvPr/>
          </p:nvSpPr>
          <p:spPr bwMode="auto">
            <a:xfrm>
              <a:off x="4507091" y="5259409"/>
              <a:ext cx="15523" cy="20638"/>
            </a:xfrm>
            <a:custGeom>
              <a:avLst/>
              <a:gdLst>
                <a:gd name="T0" fmla="*/ 2147483647 w 11"/>
                <a:gd name="T1" fmla="*/ 2147483647 h 13"/>
                <a:gd name="T2" fmla="*/ 2147483647 w 11"/>
                <a:gd name="T3" fmla="*/ 2147483647 h 13"/>
                <a:gd name="T4" fmla="*/ 0 w 11"/>
                <a:gd name="T5" fmla="*/ 2147483647 h 13"/>
                <a:gd name="T6" fmla="*/ 2147483647 w 11"/>
                <a:gd name="T7" fmla="*/ 0 h 13"/>
                <a:gd name="T8" fmla="*/ 2147483647 w 11"/>
                <a:gd name="T9" fmla="*/ 2147483647 h 13"/>
                <a:gd name="T10" fmla="*/ 0 60000 65536"/>
                <a:gd name="T11" fmla="*/ 0 60000 65536"/>
                <a:gd name="T12" fmla="*/ 0 60000 65536"/>
                <a:gd name="T13" fmla="*/ 0 60000 65536"/>
                <a:gd name="T14" fmla="*/ 0 60000 65536"/>
                <a:gd name="T15" fmla="*/ 0 w 11"/>
                <a:gd name="T16" fmla="*/ 0 h 13"/>
                <a:gd name="T17" fmla="*/ 11 w 11"/>
                <a:gd name="T18" fmla="*/ 13 h 13"/>
              </a:gdLst>
              <a:ahLst/>
              <a:cxnLst>
                <a:cxn ang="T10">
                  <a:pos x="T0" y="T1"/>
                </a:cxn>
                <a:cxn ang="T11">
                  <a:pos x="T2" y="T3"/>
                </a:cxn>
                <a:cxn ang="T12">
                  <a:pos x="T4" y="T5"/>
                </a:cxn>
                <a:cxn ang="T13">
                  <a:pos x="T6" y="T7"/>
                </a:cxn>
                <a:cxn ang="T14">
                  <a:pos x="T8" y="T9"/>
                </a:cxn>
              </a:cxnLst>
              <a:rect l="T15" t="T16" r="T17" b="T18"/>
              <a:pathLst>
                <a:path w="11" h="13">
                  <a:moveTo>
                    <a:pt x="11" y="10"/>
                  </a:moveTo>
                  <a:lnTo>
                    <a:pt x="6" y="13"/>
                  </a:lnTo>
                  <a:lnTo>
                    <a:pt x="0" y="3"/>
                  </a:lnTo>
                  <a:lnTo>
                    <a:pt x="5" y="0"/>
                  </a:lnTo>
                  <a:lnTo>
                    <a:pt x="11" y="10"/>
                  </a:lnTo>
                  <a:close/>
                </a:path>
              </a:pathLst>
            </a:custGeom>
            <a:solidFill>
              <a:srgbClr val="FFFFFF"/>
            </a:solidFill>
            <a:ln w="9525">
              <a:solidFill>
                <a:schemeClr val="tx1"/>
              </a:solidFill>
              <a:round/>
              <a:headEnd/>
              <a:tailEnd/>
            </a:ln>
          </p:spPr>
          <p:txBody>
            <a:bodyPr/>
            <a:lstStyle/>
            <a:p>
              <a:endParaRPr lang="en-US"/>
            </a:p>
          </p:txBody>
        </p:sp>
        <p:sp>
          <p:nvSpPr>
            <p:cNvPr id="10439" name="Freeform 198"/>
            <p:cNvSpPr>
              <a:spLocks/>
            </p:cNvSpPr>
            <p:nvPr/>
          </p:nvSpPr>
          <p:spPr bwMode="auto">
            <a:xfrm>
              <a:off x="4525434" y="5289577"/>
              <a:ext cx="15522" cy="20637"/>
            </a:xfrm>
            <a:custGeom>
              <a:avLst/>
              <a:gdLst>
                <a:gd name="T0" fmla="*/ 2147483647 w 11"/>
                <a:gd name="T1" fmla="*/ 2147483647 h 13"/>
                <a:gd name="T2" fmla="*/ 2147483647 w 11"/>
                <a:gd name="T3" fmla="*/ 2147483647 h 13"/>
                <a:gd name="T4" fmla="*/ 2147483647 w 11"/>
                <a:gd name="T5" fmla="*/ 0 h 13"/>
                <a:gd name="T6" fmla="*/ 0 w 11"/>
                <a:gd name="T7" fmla="*/ 2147483647 h 13"/>
                <a:gd name="T8" fmla="*/ 2147483647 w 11"/>
                <a:gd name="T9" fmla="*/ 2147483647 h 13"/>
                <a:gd name="T10" fmla="*/ 2147483647 w 11"/>
                <a:gd name="T11" fmla="*/ 2147483647 h 13"/>
                <a:gd name="T12" fmla="*/ 2147483647 w 11"/>
                <a:gd name="T13" fmla="*/ 2147483647 h 13"/>
                <a:gd name="T14" fmla="*/ 0 60000 65536"/>
                <a:gd name="T15" fmla="*/ 0 60000 65536"/>
                <a:gd name="T16" fmla="*/ 0 60000 65536"/>
                <a:gd name="T17" fmla="*/ 0 60000 65536"/>
                <a:gd name="T18" fmla="*/ 0 60000 65536"/>
                <a:gd name="T19" fmla="*/ 0 60000 65536"/>
                <a:gd name="T20" fmla="*/ 0 60000 65536"/>
                <a:gd name="T21" fmla="*/ 0 w 11"/>
                <a:gd name="T22" fmla="*/ 0 h 13"/>
                <a:gd name="T23" fmla="*/ 11 w 11"/>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13">
                  <a:moveTo>
                    <a:pt x="11" y="10"/>
                  </a:moveTo>
                  <a:lnTo>
                    <a:pt x="8" y="7"/>
                  </a:lnTo>
                  <a:lnTo>
                    <a:pt x="5" y="0"/>
                  </a:lnTo>
                  <a:lnTo>
                    <a:pt x="0" y="4"/>
                  </a:lnTo>
                  <a:lnTo>
                    <a:pt x="3" y="10"/>
                  </a:lnTo>
                  <a:lnTo>
                    <a:pt x="6" y="13"/>
                  </a:lnTo>
                  <a:lnTo>
                    <a:pt x="11" y="10"/>
                  </a:lnTo>
                  <a:close/>
                </a:path>
              </a:pathLst>
            </a:custGeom>
            <a:solidFill>
              <a:srgbClr val="FFFFFF"/>
            </a:solidFill>
            <a:ln w="9525">
              <a:solidFill>
                <a:schemeClr val="tx1"/>
              </a:solidFill>
              <a:round/>
              <a:headEnd/>
              <a:tailEnd/>
            </a:ln>
          </p:spPr>
          <p:txBody>
            <a:bodyPr/>
            <a:lstStyle/>
            <a:p>
              <a:endParaRPr lang="en-US"/>
            </a:p>
          </p:txBody>
        </p:sp>
        <p:sp>
          <p:nvSpPr>
            <p:cNvPr id="10440" name="Freeform 199"/>
            <p:cNvSpPr>
              <a:spLocks/>
            </p:cNvSpPr>
            <p:nvPr/>
          </p:nvSpPr>
          <p:spPr bwMode="auto">
            <a:xfrm>
              <a:off x="4543780" y="5321322"/>
              <a:ext cx="18345" cy="17462"/>
            </a:xfrm>
            <a:custGeom>
              <a:avLst/>
              <a:gdLst>
                <a:gd name="T0" fmla="*/ 2147483647 w 13"/>
                <a:gd name="T1" fmla="*/ 2147483647 h 11"/>
                <a:gd name="T2" fmla="*/ 2147483647 w 13"/>
                <a:gd name="T3" fmla="*/ 2147483647 h 11"/>
                <a:gd name="T4" fmla="*/ 0 w 13"/>
                <a:gd name="T5" fmla="*/ 2147483647 h 11"/>
                <a:gd name="T6" fmla="*/ 2147483647 w 13"/>
                <a:gd name="T7" fmla="*/ 0 h 11"/>
                <a:gd name="T8" fmla="*/ 2147483647 w 13"/>
                <a:gd name="T9" fmla="*/ 2147483647 h 11"/>
                <a:gd name="T10" fmla="*/ 0 60000 65536"/>
                <a:gd name="T11" fmla="*/ 0 60000 65536"/>
                <a:gd name="T12" fmla="*/ 0 60000 65536"/>
                <a:gd name="T13" fmla="*/ 0 60000 65536"/>
                <a:gd name="T14" fmla="*/ 0 60000 65536"/>
                <a:gd name="T15" fmla="*/ 0 w 13"/>
                <a:gd name="T16" fmla="*/ 0 h 11"/>
                <a:gd name="T17" fmla="*/ 13 w 13"/>
                <a:gd name="T18" fmla="*/ 11 h 11"/>
              </a:gdLst>
              <a:ahLst/>
              <a:cxnLst>
                <a:cxn ang="T10">
                  <a:pos x="T0" y="T1"/>
                </a:cxn>
                <a:cxn ang="T11">
                  <a:pos x="T2" y="T3"/>
                </a:cxn>
                <a:cxn ang="T12">
                  <a:pos x="T4" y="T5"/>
                </a:cxn>
                <a:cxn ang="T13">
                  <a:pos x="T6" y="T7"/>
                </a:cxn>
                <a:cxn ang="T14">
                  <a:pos x="T8" y="T9"/>
                </a:cxn>
              </a:cxnLst>
              <a:rect l="T15" t="T16" r="T17" b="T18"/>
              <a:pathLst>
                <a:path w="13" h="11">
                  <a:moveTo>
                    <a:pt x="13" y="8"/>
                  </a:moveTo>
                  <a:lnTo>
                    <a:pt x="8" y="11"/>
                  </a:lnTo>
                  <a:lnTo>
                    <a:pt x="0" y="3"/>
                  </a:lnTo>
                  <a:lnTo>
                    <a:pt x="5" y="0"/>
                  </a:lnTo>
                  <a:lnTo>
                    <a:pt x="13" y="8"/>
                  </a:lnTo>
                  <a:close/>
                </a:path>
              </a:pathLst>
            </a:custGeom>
            <a:solidFill>
              <a:srgbClr val="FFFFFF"/>
            </a:solidFill>
            <a:ln w="9525">
              <a:solidFill>
                <a:schemeClr val="tx1"/>
              </a:solidFill>
              <a:round/>
              <a:headEnd/>
              <a:tailEnd/>
            </a:ln>
          </p:spPr>
          <p:txBody>
            <a:bodyPr/>
            <a:lstStyle/>
            <a:p>
              <a:endParaRPr lang="en-US"/>
            </a:p>
          </p:txBody>
        </p:sp>
        <p:sp>
          <p:nvSpPr>
            <p:cNvPr id="10441" name="Freeform 200"/>
            <p:cNvSpPr>
              <a:spLocks/>
            </p:cNvSpPr>
            <p:nvPr/>
          </p:nvSpPr>
          <p:spPr bwMode="auto">
            <a:xfrm>
              <a:off x="4564945" y="5349902"/>
              <a:ext cx="18344" cy="20637"/>
            </a:xfrm>
            <a:custGeom>
              <a:avLst/>
              <a:gdLst>
                <a:gd name="T0" fmla="*/ 2147483647 w 13"/>
                <a:gd name="T1" fmla="*/ 2147483647 h 13"/>
                <a:gd name="T2" fmla="*/ 2147483647 w 13"/>
                <a:gd name="T3" fmla="*/ 2147483647 h 13"/>
                <a:gd name="T4" fmla="*/ 2147483647 w 13"/>
                <a:gd name="T5" fmla="*/ 0 h 13"/>
                <a:gd name="T6" fmla="*/ 0 w 13"/>
                <a:gd name="T7" fmla="*/ 2147483647 h 13"/>
                <a:gd name="T8" fmla="*/ 2147483647 w 13"/>
                <a:gd name="T9" fmla="*/ 2147483647 h 13"/>
                <a:gd name="T10" fmla="*/ 2147483647 w 13"/>
                <a:gd name="T11" fmla="*/ 2147483647 h 13"/>
                <a:gd name="T12" fmla="*/ 2147483647 w 13"/>
                <a:gd name="T13" fmla="*/ 2147483647 h 13"/>
                <a:gd name="T14" fmla="*/ 0 60000 65536"/>
                <a:gd name="T15" fmla="*/ 0 60000 65536"/>
                <a:gd name="T16" fmla="*/ 0 60000 65536"/>
                <a:gd name="T17" fmla="*/ 0 60000 65536"/>
                <a:gd name="T18" fmla="*/ 0 60000 65536"/>
                <a:gd name="T19" fmla="*/ 0 60000 65536"/>
                <a:gd name="T20" fmla="*/ 0 60000 65536"/>
                <a:gd name="T21" fmla="*/ 0 w 13"/>
                <a:gd name="T22" fmla="*/ 0 h 13"/>
                <a:gd name="T23" fmla="*/ 13 w 13"/>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 h="13">
                  <a:moveTo>
                    <a:pt x="13" y="8"/>
                  </a:moveTo>
                  <a:lnTo>
                    <a:pt x="8" y="3"/>
                  </a:lnTo>
                  <a:lnTo>
                    <a:pt x="5" y="0"/>
                  </a:lnTo>
                  <a:lnTo>
                    <a:pt x="0" y="3"/>
                  </a:lnTo>
                  <a:lnTo>
                    <a:pt x="3" y="6"/>
                  </a:lnTo>
                  <a:lnTo>
                    <a:pt x="8" y="13"/>
                  </a:lnTo>
                  <a:lnTo>
                    <a:pt x="13" y="8"/>
                  </a:lnTo>
                  <a:close/>
                </a:path>
              </a:pathLst>
            </a:custGeom>
            <a:solidFill>
              <a:srgbClr val="FFFFFF"/>
            </a:solidFill>
            <a:ln w="9525">
              <a:solidFill>
                <a:schemeClr val="tx1"/>
              </a:solidFill>
              <a:round/>
              <a:headEnd/>
              <a:tailEnd/>
            </a:ln>
          </p:spPr>
          <p:txBody>
            <a:bodyPr/>
            <a:lstStyle/>
            <a:p>
              <a:endParaRPr lang="en-US"/>
            </a:p>
          </p:txBody>
        </p:sp>
        <p:sp>
          <p:nvSpPr>
            <p:cNvPr id="10442" name="Freeform 201"/>
            <p:cNvSpPr>
              <a:spLocks/>
            </p:cNvSpPr>
            <p:nvPr/>
          </p:nvSpPr>
          <p:spPr bwMode="auto">
            <a:xfrm>
              <a:off x="4587523" y="5378472"/>
              <a:ext cx="15522" cy="17462"/>
            </a:xfrm>
            <a:custGeom>
              <a:avLst/>
              <a:gdLst>
                <a:gd name="T0" fmla="*/ 2147483647 w 11"/>
                <a:gd name="T1" fmla="*/ 2147483647 h 11"/>
                <a:gd name="T2" fmla="*/ 2147483647 w 11"/>
                <a:gd name="T3" fmla="*/ 2147483647 h 11"/>
                <a:gd name="T4" fmla="*/ 0 w 11"/>
                <a:gd name="T5" fmla="*/ 2147483647 h 11"/>
                <a:gd name="T6" fmla="*/ 2147483647 w 11"/>
                <a:gd name="T7" fmla="*/ 0 h 11"/>
                <a:gd name="T8" fmla="*/ 2147483647 w 11"/>
                <a:gd name="T9" fmla="*/ 2147483647 h 11"/>
                <a:gd name="T10" fmla="*/ 0 60000 65536"/>
                <a:gd name="T11" fmla="*/ 0 60000 65536"/>
                <a:gd name="T12" fmla="*/ 0 60000 65536"/>
                <a:gd name="T13" fmla="*/ 0 60000 65536"/>
                <a:gd name="T14" fmla="*/ 0 60000 65536"/>
                <a:gd name="T15" fmla="*/ 0 w 11"/>
                <a:gd name="T16" fmla="*/ 0 h 11"/>
                <a:gd name="T17" fmla="*/ 11 w 11"/>
                <a:gd name="T18" fmla="*/ 11 h 11"/>
              </a:gdLst>
              <a:ahLst/>
              <a:cxnLst>
                <a:cxn ang="T10">
                  <a:pos x="T0" y="T1"/>
                </a:cxn>
                <a:cxn ang="T11">
                  <a:pos x="T2" y="T3"/>
                </a:cxn>
                <a:cxn ang="T12">
                  <a:pos x="T4" y="T5"/>
                </a:cxn>
                <a:cxn ang="T13">
                  <a:pos x="T6" y="T7"/>
                </a:cxn>
                <a:cxn ang="T14">
                  <a:pos x="T8" y="T9"/>
                </a:cxn>
              </a:cxnLst>
              <a:rect l="T15" t="T16" r="T17" b="T18"/>
              <a:pathLst>
                <a:path w="11" h="11">
                  <a:moveTo>
                    <a:pt x="11" y="8"/>
                  </a:moveTo>
                  <a:lnTo>
                    <a:pt x="8" y="11"/>
                  </a:lnTo>
                  <a:lnTo>
                    <a:pt x="0" y="3"/>
                  </a:lnTo>
                  <a:lnTo>
                    <a:pt x="5" y="0"/>
                  </a:lnTo>
                  <a:lnTo>
                    <a:pt x="11" y="8"/>
                  </a:lnTo>
                  <a:close/>
                </a:path>
              </a:pathLst>
            </a:custGeom>
            <a:solidFill>
              <a:srgbClr val="FFFFFF"/>
            </a:solidFill>
            <a:ln w="9525">
              <a:solidFill>
                <a:schemeClr val="tx1"/>
              </a:solidFill>
              <a:round/>
              <a:headEnd/>
              <a:tailEnd/>
            </a:ln>
          </p:spPr>
          <p:txBody>
            <a:bodyPr/>
            <a:lstStyle/>
            <a:p>
              <a:endParaRPr lang="en-US"/>
            </a:p>
          </p:txBody>
        </p:sp>
        <p:sp>
          <p:nvSpPr>
            <p:cNvPr id="10443" name="Freeform 202"/>
            <p:cNvSpPr>
              <a:spLocks/>
            </p:cNvSpPr>
            <p:nvPr/>
          </p:nvSpPr>
          <p:spPr bwMode="auto">
            <a:xfrm>
              <a:off x="4608691" y="5403872"/>
              <a:ext cx="11289" cy="12700"/>
            </a:xfrm>
            <a:custGeom>
              <a:avLst/>
              <a:gdLst>
                <a:gd name="T0" fmla="*/ 2147483647 w 8"/>
                <a:gd name="T1" fmla="*/ 2147483647 h 8"/>
                <a:gd name="T2" fmla="*/ 2147483647 w 8"/>
                <a:gd name="T3" fmla="*/ 0 h 8"/>
                <a:gd name="T4" fmla="*/ 0 w 8"/>
                <a:gd name="T5" fmla="*/ 2147483647 h 8"/>
                <a:gd name="T6" fmla="*/ 2147483647 w 8"/>
                <a:gd name="T7" fmla="*/ 2147483647 h 8"/>
                <a:gd name="T8" fmla="*/ 2147483647 w 8"/>
                <a:gd name="T9" fmla="*/ 2147483647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8" y="3"/>
                  </a:moveTo>
                  <a:lnTo>
                    <a:pt x="4" y="0"/>
                  </a:lnTo>
                  <a:lnTo>
                    <a:pt x="0" y="5"/>
                  </a:lnTo>
                  <a:lnTo>
                    <a:pt x="3" y="8"/>
                  </a:lnTo>
                  <a:lnTo>
                    <a:pt x="8" y="3"/>
                  </a:lnTo>
                  <a:close/>
                </a:path>
              </a:pathLst>
            </a:custGeom>
            <a:solidFill>
              <a:srgbClr val="FFFFFF"/>
            </a:solidFill>
            <a:ln w="9525">
              <a:solidFill>
                <a:schemeClr val="tx1"/>
              </a:solidFill>
              <a:round/>
              <a:headEnd/>
              <a:tailEnd/>
            </a:ln>
          </p:spPr>
          <p:txBody>
            <a:bodyPr/>
            <a:lstStyle/>
            <a:p>
              <a:endParaRPr lang="en-US"/>
            </a:p>
          </p:txBody>
        </p:sp>
        <p:sp>
          <p:nvSpPr>
            <p:cNvPr id="10444" name="Freeform 203"/>
            <p:cNvSpPr>
              <a:spLocks/>
            </p:cNvSpPr>
            <p:nvPr/>
          </p:nvSpPr>
          <p:spPr bwMode="auto">
            <a:xfrm>
              <a:off x="3640669" y="3773514"/>
              <a:ext cx="4357511" cy="1338263"/>
            </a:xfrm>
            <a:custGeom>
              <a:avLst/>
              <a:gdLst>
                <a:gd name="T0" fmla="*/ 2147483647 w 3088"/>
                <a:gd name="T1" fmla="*/ 2147483647 h 843"/>
                <a:gd name="T2" fmla="*/ 2147483647 w 3088"/>
                <a:gd name="T3" fmla="*/ 0 h 843"/>
                <a:gd name="T4" fmla="*/ 0 w 3088"/>
                <a:gd name="T5" fmla="*/ 2147483647 h 843"/>
                <a:gd name="T6" fmla="*/ 2147483647 w 3088"/>
                <a:gd name="T7" fmla="*/ 2147483647 h 843"/>
                <a:gd name="T8" fmla="*/ 2147483647 w 3088"/>
                <a:gd name="T9" fmla="*/ 2147483647 h 843"/>
                <a:gd name="T10" fmla="*/ 2147483647 w 3088"/>
                <a:gd name="T11" fmla="*/ 2147483647 h 843"/>
                <a:gd name="T12" fmla="*/ 0 60000 65536"/>
                <a:gd name="T13" fmla="*/ 0 60000 65536"/>
                <a:gd name="T14" fmla="*/ 0 60000 65536"/>
                <a:gd name="T15" fmla="*/ 0 60000 65536"/>
                <a:gd name="T16" fmla="*/ 0 60000 65536"/>
                <a:gd name="T17" fmla="*/ 0 60000 65536"/>
                <a:gd name="T18" fmla="*/ 0 w 3088"/>
                <a:gd name="T19" fmla="*/ 0 h 843"/>
                <a:gd name="T20" fmla="*/ 3088 w 3088"/>
                <a:gd name="T21" fmla="*/ 843 h 843"/>
              </a:gdLst>
              <a:ahLst/>
              <a:cxnLst>
                <a:cxn ang="T12">
                  <a:pos x="T0" y="T1"/>
                </a:cxn>
                <a:cxn ang="T13">
                  <a:pos x="T2" y="T3"/>
                </a:cxn>
                <a:cxn ang="T14">
                  <a:pos x="T4" y="T5"/>
                </a:cxn>
                <a:cxn ang="T15">
                  <a:pos x="T6" y="T7"/>
                </a:cxn>
                <a:cxn ang="T16">
                  <a:pos x="T8" y="T9"/>
                </a:cxn>
                <a:cxn ang="T17">
                  <a:pos x="T10" y="T11"/>
                </a:cxn>
              </a:cxnLst>
              <a:rect l="T18" t="T19" r="T20" b="T21"/>
              <a:pathLst>
                <a:path w="3088" h="843">
                  <a:moveTo>
                    <a:pt x="3086" y="3"/>
                  </a:moveTo>
                  <a:lnTo>
                    <a:pt x="3086" y="0"/>
                  </a:lnTo>
                  <a:lnTo>
                    <a:pt x="0" y="835"/>
                  </a:lnTo>
                  <a:lnTo>
                    <a:pt x="2" y="843"/>
                  </a:lnTo>
                  <a:lnTo>
                    <a:pt x="3088" y="8"/>
                  </a:lnTo>
                  <a:lnTo>
                    <a:pt x="3086" y="3"/>
                  </a:lnTo>
                  <a:close/>
                </a:path>
              </a:pathLst>
            </a:custGeom>
            <a:solidFill>
              <a:srgbClr val="FF0000"/>
            </a:solidFill>
            <a:ln w="9525">
              <a:noFill/>
              <a:round/>
              <a:headEnd/>
              <a:tailEnd/>
            </a:ln>
          </p:spPr>
          <p:txBody>
            <a:bodyPr/>
            <a:lstStyle/>
            <a:p>
              <a:endParaRPr lang="en-US"/>
            </a:p>
          </p:txBody>
        </p:sp>
        <p:sp>
          <p:nvSpPr>
            <p:cNvPr id="10445" name="Freeform 204"/>
            <p:cNvSpPr>
              <a:spLocks/>
            </p:cNvSpPr>
            <p:nvPr/>
          </p:nvSpPr>
          <p:spPr bwMode="auto">
            <a:xfrm>
              <a:off x="5689602" y="3770339"/>
              <a:ext cx="2301523" cy="36513"/>
            </a:xfrm>
            <a:custGeom>
              <a:avLst/>
              <a:gdLst>
                <a:gd name="T0" fmla="*/ 2147483647 w 1631"/>
                <a:gd name="T1" fmla="*/ 2147483647 h 23"/>
                <a:gd name="T2" fmla="*/ 2147483647 w 1631"/>
                <a:gd name="T3" fmla="*/ 0 h 23"/>
                <a:gd name="T4" fmla="*/ 0 w 1631"/>
                <a:gd name="T5" fmla="*/ 2147483647 h 23"/>
                <a:gd name="T6" fmla="*/ 0 w 1631"/>
                <a:gd name="T7" fmla="*/ 2147483647 h 23"/>
                <a:gd name="T8" fmla="*/ 2147483647 w 1631"/>
                <a:gd name="T9" fmla="*/ 2147483647 h 23"/>
                <a:gd name="T10" fmla="*/ 2147483647 w 1631"/>
                <a:gd name="T11" fmla="*/ 2147483647 h 23"/>
                <a:gd name="T12" fmla="*/ 0 60000 65536"/>
                <a:gd name="T13" fmla="*/ 0 60000 65536"/>
                <a:gd name="T14" fmla="*/ 0 60000 65536"/>
                <a:gd name="T15" fmla="*/ 0 60000 65536"/>
                <a:gd name="T16" fmla="*/ 0 60000 65536"/>
                <a:gd name="T17" fmla="*/ 0 60000 65536"/>
                <a:gd name="T18" fmla="*/ 0 w 1631"/>
                <a:gd name="T19" fmla="*/ 0 h 23"/>
                <a:gd name="T20" fmla="*/ 1631 w 1631"/>
                <a:gd name="T21" fmla="*/ 23 h 23"/>
              </a:gdLst>
              <a:ahLst/>
              <a:cxnLst>
                <a:cxn ang="T12">
                  <a:pos x="T0" y="T1"/>
                </a:cxn>
                <a:cxn ang="T13">
                  <a:pos x="T2" y="T3"/>
                </a:cxn>
                <a:cxn ang="T14">
                  <a:pos x="T4" y="T5"/>
                </a:cxn>
                <a:cxn ang="T15">
                  <a:pos x="T6" y="T7"/>
                </a:cxn>
                <a:cxn ang="T16">
                  <a:pos x="T8" y="T9"/>
                </a:cxn>
                <a:cxn ang="T17">
                  <a:pos x="T10" y="T11"/>
                </a:cxn>
              </a:cxnLst>
              <a:rect l="T18" t="T19" r="T20" b="T21"/>
              <a:pathLst>
                <a:path w="1631" h="23">
                  <a:moveTo>
                    <a:pt x="1631" y="5"/>
                  </a:moveTo>
                  <a:lnTo>
                    <a:pt x="1631" y="0"/>
                  </a:lnTo>
                  <a:lnTo>
                    <a:pt x="0" y="15"/>
                  </a:lnTo>
                  <a:lnTo>
                    <a:pt x="0" y="23"/>
                  </a:lnTo>
                  <a:lnTo>
                    <a:pt x="1631" y="8"/>
                  </a:lnTo>
                  <a:lnTo>
                    <a:pt x="1631" y="5"/>
                  </a:lnTo>
                  <a:close/>
                </a:path>
              </a:pathLst>
            </a:custGeom>
            <a:solidFill>
              <a:srgbClr val="FFFFFF"/>
            </a:solidFill>
            <a:ln w="9525">
              <a:solidFill>
                <a:schemeClr val="tx1"/>
              </a:solidFill>
              <a:round/>
              <a:headEnd/>
              <a:tailEnd/>
            </a:ln>
          </p:spPr>
          <p:txBody>
            <a:bodyPr/>
            <a:lstStyle/>
            <a:p>
              <a:endParaRPr lang="en-US"/>
            </a:p>
          </p:txBody>
        </p:sp>
        <p:sp>
          <p:nvSpPr>
            <p:cNvPr id="10446" name="Freeform 205"/>
            <p:cNvSpPr>
              <a:spLocks/>
            </p:cNvSpPr>
            <p:nvPr/>
          </p:nvSpPr>
          <p:spPr bwMode="auto">
            <a:xfrm>
              <a:off x="6070602" y="3778277"/>
              <a:ext cx="1924756" cy="1087437"/>
            </a:xfrm>
            <a:custGeom>
              <a:avLst/>
              <a:gdLst>
                <a:gd name="T0" fmla="*/ 2147483647 w 1364"/>
                <a:gd name="T1" fmla="*/ 2147483647 h 685"/>
                <a:gd name="T2" fmla="*/ 2147483647 w 1364"/>
                <a:gd name="T3" fmla="*/ 0 h 685"/>
                <a:gd name="T4" fmla="*/ 0 w 1364"/>
                <a:gd name="T5" fmla="*/ 2147483647 h 685"/>
                <a:gd name="T6" fmla="*/ 2147483647 w 1364"/>
                <a:gd name="T7" fmla="*/ 2147483647 h 685"/>
                <a:gd name="T8" fmla="*/ 2147483647 w 1364"/>
                <a:gd name="T9" fmla="*/ 2147483647 h 685"/>
                <a:gd name="T10" fmla="*/ 2147483647 w 1364"/>
                <a:gd name="T11" fmla="*/ 2147483647 h 685"/>
                <a:gd name="T12" fmla="*/ 0 60000 65536"/>
                <a:gd name="T13" fmla="*/ 0 60000 65536"/>
                <a:gd name="T14" fmla="*/ 0 60000 65536"/>
                <a:gd name="T15" fmla="*/ 0 60000 65536"/>
                <a:gd name="T16" fmla="*/ 0 60000 65536"/>
                <a:gd name="T17" fmla="*/ 0 60000 65536"/>
                <a:gd name="T18" fmla="*/ 0 w 1364"/>
                <a:gd name="T19" fmla="*/ 0 h 685"/>
                <a:gd name="T20" fmla="*/ 1364 w 1364"/>
                <a:gd name="T21" fmla="*/ 685 h 685"/>
              </a:gdLst>
              <a:ahLst/>
              <a:cxnLst>
                <a:cxn ang="T12">
                  <a:pos x="T0" y="T1"/>
                </a:cxn>
                <a:cxn ang="T13">
                  <a:pos x="T2" y="T3"/>
                </a:cxn>
                <a:cxn ang="T14">
                  <a:pos x="T4" y="T5"/>
                </a:cxn>
                <a:cxn ang="T15">
                  <a:pos x="T6" y="T7"/>
                </a:cxn>
                <a:cxn ang="T16">
                  <a:pos x="T8" y="T9"/>
                </a:cxn>
                <a:cxn ang="T17">
                  <a:pos x="T10" y="T11"/>
                </a:cxn>
              </a:cxnLst>
              <a:rect l="T18" t="T19" r="T20" b="T21"/>
              <a:pathLst>
                <a:path w="1364" h="685">
                  <a:moveTo>
                    <a:pt x="1363" y="5"/>
                  </a:moveTo>
                  <a:lnTo>
                    <a:pt x="1361" y="0"/>
                  </a:lnTo>
                  <a:lnTo>
                    <a:pt x="0" y="676"/>
                  </a:lnTo>
                  <a:lnTo>
                    <a:pt x="5" y="685"/>
                  </a:lnTo>
                  <a:lnTo>
                    <a:pt x="1364" y="10"/>
                  </a:lnTo>
                  <a:lnTo>
                    <a:pt x="1363" y="5"/>
                  </a:lnTo>
                  <a:close/>
                </a:path>
              </a:pathLst>
            </a:custGeom>
            <a:solidFill>
              <a:srgbClr val="FFFFFF"/>
            </a:solidFill>
            <a:ln w="9525">
              <a:solidFill>
                <a:schemeClr val="tx1"/>
              </a:solidFill>
              <a:round/>
              <a:headEnd/>
              <a:tailEnd/>
            </a:ln>
          </p:spPr>
          <p:txBody>
            <a:bodyPr/>
            <a:lstStyle/>
            <a:p>
              <a:endParaRPr lang="en-US"/>
            </a:p>
          </p:txBody>
        </p:sp>
        <p:sp>
          <p:nvSpPr>
            <p:cNvPr id="10447" name="Freeform 206"/>
            <p:cNvSpPr>
              <a:spLocks/>
            </p:cNvSpPr>
            <p:nvPr/>
          </p:nvSpPr>
          <p:spPr bwMode="auto">
            <a:xfrm>
              <a:off x="5730522" y="5021284"/>
              <a:ext cx="38100" cy="33338"/>
            </a:xfrm>
            <a:custGeom>
              <a:avLst/>
              <a:gdLst>
                <a:gd name="T0" fmla="*/ 2147483647 w 27"/>
                <a:gd name="T1" fmla="*/ 0 h 21"/>
                <a:gd name="T2" fmla="*/ 2147483647 w 27"/>
                <a:gd name="T3" fmla="*/ 2147483647 h 21"/>
                <a:gd name="T4" fmla="*/ 2147483647 w 27"/>
                <a:gd name="T5" fmla="*/ 2147483647 h 21"/>
                <a:gd name="T6" fmla="*/ 0 w 27"/>
                <a:gd name="T7" fmla="*/ 2147483647 h 21"/>
                <a:gd name="T8" fmla="*/ 2147483647 w 27"/>
                <a:gd name="T9" fmla="*/ 0 h 21"/>
                <a:gd name="T10" fmla="*/ 0 60000 65536"/>
                <a:gd name="T11" fmla="*/ 0 60000 65536"/>
                <a:gd name="T12" fmla="*/ 0 60000 65536"/>
                <a:gd name="T13" fmla="*/ 0 60000 65536"/>
                <a:gd name="T14" fmla="*/ 0 60000 65536"/>
                <a:gd name="T15" fmla="*/ 0 w 27"/>
                <a:gd name="T16" fmla="*/ 0 h 21"/>
                <a:gd name="T17" fmla="*/ 27 w 27"/>
                <a:gd name="T18" fmla="*/ 21 h 21"/>
              </a:gdLst>
              <a:ahLst/>
              <a:cxnLst>
                <a:cxn ang="T10">
                  <a:pos x="T0" y="T1"/>
                </a:cxn>
                <a:cxn ang="T11">
                  <a:pos x="T2" y="T3"/>
                </a:cxn>
                <a:cxn ang="T12">
                  <a:pos x="T4" y="T5"/>
                </a:cxn>
                <a:cxn ang="T13">
                  <a:pos x="T6" y="T7"/>
                </a:cxn>
                <a:cxn ang="T14">
                  <a:pos x="T8" y="T9"/>
                </a:cxn>
              </a:cxnLst>
              <a:rect l="T15" t="T16" r="T17" b="T18"/>
              <a:pathLst>
                <a:path w="27" h="21">
                  <a:moveTo>
                    <a:pt x="20" y="0"/>
                  </a:moveTo>
                  <a:lnTo>
                    <a:pt x="27" y="10"/>
                  </a:lnTo>
                  <a:lnTo>
                    <a:pt x="5" y="21"/>
                  </a:lnTo>
                  <a:lnTo>
                    <a:pt x="0" y="10"/>
                  </a:lnTo>
                  <a:lnTo>
                    <a:pt x="20" y="0"/>
                  </a:lnTo>
                  <a:close/>
                </a:path>
              </a:pathLst>
            </a:custGeom>
            <a:solidFill>
              <a:srgbClr val="FFFFFF"/>
            </a:solidFill>
            <a:ln w="9525">
              <a:solidFill>
                <a:schemeClr val="tx1"/>
              </a:solidFill>
              <a:round/>
              <a:headEnd/>
              <a:tailEnd/>
            </a:ln>
          </p:spPr>
          <p:txBody>
            <a:bodyPr/>
            <a:lstStyle/>
            <a:p>
              <a:endParaRPr lang="en-US"/>
            </a:p>
          </p:txBody>
        </p:sp>
        <p:sp>
          <p:nvSpPr>
            <p:cNvPr id="10448" name="Freeform 207"/>
            <p:cNvSpPr>
              <a:spLocks/>
            </p:cNvSpPr>
            <p:nvPr/>
          </p:nvSpPr>
          <p:spPr bwMode="auto">
            <a:xfrm>
              <a:off x="5788380" y="4991122"/>
              <a:ext cx="36689" cy="30162"/>
            </a:xfrm>
            <a:custGeom>
              <a:avLst/>
              <a:gdLst>
                <a:gd name="T0" fmla="*/ 2147483647 w 26"/>
                <a:gd name="T1" fmla="*/ 0 h 19"/>
                <a:gd name="T2" fmla="*/ 2147483647 w 26"/>
                <a:gd name="T3" fmla="*/ 2147483647 h 19"/>
                <a:gd name="T4" fmla="*/ 2147483647 w 26"/>
                <a:gd name="T5" fmla="*/ 2147483647 h 19"/>
                <a:gd name="T6" fmla="*/ 0 w 26"/>
                <a:gd name="T7" fmla="*/ 2147483647 h 19"/>
                <a:gd name="T8" fmla="*/ 2147483647 w 26"/>
                <a:gd name="T9" fmla="*/ 0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21" y="0"/>
                  </a:moveTo>
                  <a:lnTo>
                    <a:pt x="26" y="9"/>
                  </a:lnTo>
                  <a:lnTo>
                    <a:pt x="7" y="19"/>
                  </a:lnTo>
                  <a:lnTo>
                    <a:pt x="0" y="9"/>
                  </a:lnTo>
                  <a:lnTo>
                    <a:pt x="21" y="0"/>
                  </a:lnTo>
                  <a:close/>
                </a:path>
              </a:pathLst>
            </a:custGeom>
            <a:solidFill>
              <a:srgbClr val="FFFFFF"/>
            </a:solidFill>
            <a:ln w="9525">
              <a:solidFill>
                <a:schemeClr val="tx1"/>
              </a:solidFill>
              <a:round/>
              <a:headEnd/>
              <a:tailEnd/>
            </a:ln>
          </p:spPr>
          <p:txBody>
            <a:bodyPr/>
            <a:lstStyle/>
            <a:p>
              <a:endParaRPr lang="en-US"/>
            </a:p>
          </p:txBody>
        </p:sp>
        <p:sp>
          <p:nvSpPr>
            <p:cNvPr id="10449" name="Freeform 208"/>
            <p:cNvSpPr>
              <a:spLocks/>
            </p:cNvSpPr>
            <p:nvPr/>
          </p:nvSpPr>
          <p:spPr bwMode="auto">
            <a:xfrm>
              <a:off x="5849058" y="4956202"/>
              <a:ext cx="36689" cy="34925"/>
            </a:xfrm>
            <a:custGeom>
              <a:avLst/>
              <a:gdLst>
                <a:gd name="T0" fmla="*/ 2147483647 w 26"/>
                <a:gd name="T1" fmla="*/ 0 h 22"/>
                <a:gd name="T2" fmla="*/ 2147483647 w 26"/>
                <a:gd name="T3" fmla="*/ 2147483647 h 22"/>
                <a:gd name="T4" fmla="*/ 2147483647 w 26"/>
                <a:gd name="T5" fmla="*/ 2147483647 h 22"/>
                <a:gd name="T6" fmla="*/ 0 w 26"/>
                <a:gd name="T7" fmla="*/ 2147483647 h 22"/>
                <a:gd name="T8" fmla="*/ 2147483647 w 26"/>
                <a:gd name="T9" fmla="*/ 0 h 22"/>
                <a:gd name="T10" fmla="*/ 0 60000 65536"/>
                <a:gd name="T11" fmla="*/ 0 60000 65536"/>
                <a:gd name="T12" fmla="*/ 0 60000 65536"/>
                <a:gd name="T13" fmla="*/ 0 60000 65536"/>
                <a:gd name="T14" fmla="*/ 0 60000 65536"/>
                <a:gd name="T15" fmla="*/ 0 w 26"/>
                <a:gd name="T16" fmla="*/ 0 h 22"/>
                <a:gd name="T17" fmla="*/ 26 w 26"/>
                <a:gd name="T18" fmla="*/ 22 h 22"/>
              </a:gdLst>
              <a:ahLst/>
              <a:cxnLst>
                <a:cxn ang="T10">
                  <a:pos x="T0" y="T1"/>
                </a:cxn>
                <a:cxn ang="T11">
                  <a:pos x="T2" y="T3"/>
                </a:cxn>
                <a:cxn ang="T12">
                  <a:pos x="T4" y="T5"/>
                </a:cxn>
                <a:cxn ang="T13">
                  <a:pos x="T6" y="T7"/>
                </a:cxn>
                <a:cxn ang="T14">
                  <a:pos x="T8" y="T9"/>
                </a:cxn>
              </a:cxnLst>
              <a:rect l="T15" t="T16" r="T17" b="T18"/>
              <a:pathLst>
                <a:path w="26" h="22">
                  <a:moveTo>
                    <a:pt x="21" y="0"/>
                  </a:moveTo>
                  <a:lnTo>
                    <a:pt x="26" y="12"/>
                  </a:lnTo>
                  <a:lnTo>
                    <a:pt x="4" y="22"/>
                  </a:lnTo>
                  <a:lnTo>
                    <a:pt x="0" y="10"/>
                  </a:lnTo>
                  <a:lnTo>
                    <a:pt x="21" y="0"/>
                  </a:lnTo>
                  <a:close/>
                </a:path>
              </a:pathLst>
            </a:custGeom>
            <a:solidFill>
              <a:srgbClr val="FFFFFF"/>
            </a:solidFill>
            <a:ln w="9525">
              <a:solidFill>
                <a:schemeClr val="tx1"/>
              </a:solidFill>
              <a:round/>
              <a:headEnd/>
              <a:tailEnd/>
            </a:ln>
          </p:spPr>
          <p:txBody>
            <a:bodyPr/>
            <a:lstStyle/>
            <a:p>
              <a:endParaRPr lang="en-US"/>
            </a:p>
          </p:txBody>
        </p:sp>
        <p:sp>
          <p:nvSpPr>
            <p:cNvPr id="10450" name="Freeform 209"/>
            <p:cNvSpPr>
              <a:spLocks/>
            </p:cNvSpPr>
            <p:nvPr/>
          </p:nvSpPr>
          <p:spPr bwMode="auto">
            <a:xfrm>
              <a:off x="5908325" y="4926039"/>
              <a:ext cx="36689" cy="30163"/>
            </a:xfrm>
            <a:custGeom>
              <a:avLst/>
              <a:gdLst>
                <a:gd name="T0" fmla="*/ 2147483647 w 26"/>
                <a:gd name="T1" fmla="*/ 0 h 19"/>
                <a:gd name="T2" fmla="*/ 2147483647 w 26"/>
                <a:gd name="T3" fmla="*/ 2147483647 h 19"/>
                <a:gd name="T4" fmla="*/ 2147483647 w 26"/>
                <a:gd name="T5" fmla="*/ 2147483647 h 19"/>
                <a:gd name="T6" fmla="*/ 0 w 26"/>
                <a:gd name="T7" fmla="*/ 2147483647 h 19"/>
                <a:gd name="T8" fmla="*/ 2147483647 w 26"/>
                <a:gd name="T9" fmla="*/ 0 h 19"/>
                <a:gd name="T10" fmla="*/ 0 60000 65536"/>
                <a:gd name="T11" fmla="*/ 0 60000 65536"/>
                <a:gd name="T12" fmla="*/ 0 60000 65536"/>
                <a:gd name="T13" fmla="*/ 0 60000 65536"/>
                <a:gd name="T14" fmla="*/ 0 60000 65536"/>
                <a:gd name="T15" fmla="*/ 0 w 26"/>
                <a:gd name="T16" fmla="*/ 0 h 19"/>
                <a:gd name="T17" fmla="*/ 26 w 26"/>
                <a:gd name="T18" fmla="*/ 19 h 19"/>
              </a:gdLst>
              <a:ahLst/>
              <a:cxnLst>
                <a:cxn ang="T10">
                  <a:pos x="T0" y="T1"/>
                </a:cxn>
                <a:cxn ang="T11">
                  <a:pos x="T2" y="T3"/>
                </a:cxn>
                <a:cxn ang="T12">
                  <a:pos x="T4" y="T5"/>
                </a:cxn>
                <a:cxn ang="T13">
                  <a:pos x="T6" y="T7"/>
                </a:cxn>
                <a:cxn ang="T14">
                  <a:pos x="T8" y="T9"/>
                </a:cxn>
              </a:cxnLst>
              <a:rect l="T15" t="T16" r="T17" b="T18"/>
              <a:pathLst>
                <a:path w="26" h="19">
                  <a:moveTo>
                    <a:pt x="21" y="0"/>
                  </a:moveTo>
                  <a:lnTo>
                    <a:pt x="26" y="10"/>
                  </a:lnTo>
                  <a:lnTo>
                    <a:pt x="5" y="19"/>
                  </a:lnTo>
                  <a:lnTo>
                    <a:pt x="0" y="10"/>
                  </a:lnTo>
                  <a:lnTo>
                    <a:pt x="21" y="0"/>
                  </a:lnTo>
                  <a:close/>
                </a:path>
              </a:pathLst>
            </a:custGeom>
            <a:solidFill>
              <a:srgbClr val="FFFFFF"/>
            </a:solidFill>
            <a:ln w="9525">
              <a:solidFill>
                <a:schemeClr val="tx1"/>
              </a:solidFill>
              <a:round/>
              <a:headEnd/>
              <a:tailEnd/>
            </a:ln>
          </p:spPr>
          <p:txBody>
            <a:bodyPr/>
            <a:lstStyle/>
            <a:p>
              <a:endParaRPr lang="en-US"/>
            </a:p>
          </p:txBody>
        </p:sp>
        <p:sp>
          <p:nvSpPr>
            <p:cNvPr id="10451" name="Freeform 210"/>
            <p:cNvSpPr>
              <a:spLocks/>
            </p:cNvSpPr>
            <p:nvPr/>
          </p:nvSpPr>
          <p:spPr bwMode="auto">
            <a:xfrm>
              <a:off x="5967592" y="4892702"/>
              <a:ext cx="36689" cy="33337"/>
            </a:xfrm>
            <a:custGeom>
              <a:avLst/>
              <a:gdLst>
                <a:gd name="T0" fmla="*/ 2147483647 w 26"/>
                <a:gd name="T1" fmla="*/ 0 h 21"/>
                <a:gd name="T2" fmla="*/ 2147483647 w 26"/>
                <a:gd name="T3" fmla="*/ 2147483647 h 21"/>
                <a:gd name="T4" fmla="*/ 2147483647 w 26"/>
                <a:gd name="T5" fmla="*/ 2147483647 h 21"/>
                <a:gd name="T6" fmla="*/ 0 w 26"/>
                <a:gd name="T7" fmla="*/ 2147483647 h 21"/>
                <a:gd name="T8" fmla="*/ 2147483647 w 26"/>
                <a:gd name="T9" fmla="*/ 0 h 21"/>
                <a:gd name="T10" fmla="*/ 0 60000 65536"/>
                <a:gd name="T11" fmla="*/ 0 60000 65536"/>
                <a:gd name="T12" fmla="*/ 0 60000 65536"/>
                <a:gd name="T13" fmla="*/ 0 60000 65536"/>
                <a:gd name="T14" fmla="*/ 0 60000 65536"/>
                <a:gd name="T15" fmla="*/ 0 w 26"/>
                <a:gd name="T16" fmla="*/ 0 h 21"/>
                <a:gd name="T17" fmla="*/ 26 w 26"/>
                <a:gd name="T18" fmla="*/ 21 h 21"/>
              </a:gdLst>
              <a:ahLst/>
              <a:cxnLst>
                <a:cxn ang="T10">
                  <a:pos x="T0" y="T1"/>
                </a:cxn>
                <a:cxn ang="T11">
                  <a:pos x="T2" y="T3"/>
                </a:cxn>
                <a:cxn ang="T12">
                  <a:pos x="T4" y="T5"/>
                </a:cxn>
                <a:cxn ang="T13">
                  <a:pos x="T6" y="T7"/>
                </a:cxn>
                <a:cxn ang="T14">
                  <a:pos x="T8" y="T9"/>
                </a:cxn>
              </a:cxnLst>
              <a:rect l="T15" t="T16" r="T17" b="T18"/>
              <a:pathLst>
                <a:path w="26" h="21">
                  <a:moveTo>
                    <a:pt x="21" y="0"/>
                  </a:moveTo>
                  <a:lnTo>
                    <a:pt x="26" y="11"/>
                  </a:lnTo>
                  <a:lnTo>
                    <a:pt x="5" y="21"/>
                  </a:lnTo>
                  <a:lnTo>
                    <a:pt x="0" y="11"/>
                  </a:lnTo>
                  <a:lnTo>
                    <a:pt x="21" y="0"/>
                  </a:lnTo>
                  <a:close/>
                </a:path>
              </a:pathLst>
            </a:custGeom>
            <a:solidFill>
              <a:srgbClr val="FFFFFF"/>
            </a:solidFill>
            <a:ln w="9525">
              <a:solidFill>
                <a:schemeClr val="tx1"/>
              </a:solidFill>
              <a:round/>
              <a:headEnd/>
              <a:tailEnd/>
            </a:ln>
          </p:spPr>
          <p:txBody>
            <a:bodyPr/>
            <a:lstStyle/>
            <a:p>
              <a:endParaRPr lang="en-US"/>
            </a:p>
          </p:txBody>
        </p:sp>
        <p:sp>
          <p:nvSpPr>
            <p:cNvPr id="10452" name="Freeform 211"/>
            <p:cNvSpPr>
              <a:spLocks/>
            </p:cNvSpPr>
            <p:nvPr/>
          </p:nvSpPr>
          <p:spPr bwMode="auto">
            <a:xfrm>
              <a:off x="6026858" y="4865714"/>
              <a:ext cx="31044" cy="28575"/>
            </a:xfrm>
            <a:custGeom>
              <a:avLst/>
              <a:gdLst>
                <a:gd name="T0" fmla="*/ 2147483647 w 22"/>
                <a:gd name="T1" fmla="*/ 2147483647 h 18"/>
                <a:gd name="T2" fmla="*/ 2147483647 w 22"/>
                <a:gd name="T3" fmla="*/ 0 h 18"/>
                <a:gd name="T4" fmla="*/ 0 w 22"/>
                <a:gd name="T5" fmla="*/ 2147483647 h 18"/>
                <a:gd name="T6" fmla="*/ 2147483647 w 22"/>
                <a:gd name="T7" fmla="*/ 2147483647 h 18"/>
                <a:gd name="T8" fmla="*/ 2147483647 w 22"/>
                <a:gd name="T9" fmla="*/ 2147483647 h 18"/>
                <a:gd name="T10" fmla="*/ 2147483647 w 22"/>
                <a:gd name="T11" fmla="*/ 2147483647 h 18"/>
                <a:gd name="T12" fmla="*/ 0 60000 65536"/>
                <a:gd name="T13" fmla="*/ 0 60000 65536"/>
                <a:gd name="T14" fmla="*/ 0 60000 65536"/>
                <a:gd name="T15" fmla="*/ 0 60000 65536"/>
                <a:gd name="T16" fmla="*/ 0 60000 65536"/>
                <a:gd name="T17" fmla="*/ 0 60000 65536"/>
                <a:gd name="T18" fmla="*/ 0 w 22"/>
                <a:gd name="T19" fmla="*/ 0 h 18"/>
                <a:gd name="T20" fmla="*/ 22 w 22"/>
                <a:gd name="T21" fmla="*/ 18 h 18"/>
              </a:gdLst>
              <a:ahLst/>
              <a:cxnLst>
                <a:cxn ang="T12">
                  <a:pos x="T0" y="T1"/>
                </a:cxn>
                <a:cxn ang="T13">
                  <a:pos x="T2" y="T3"/>
                </a:cxn>
                <a:cxn ang="T14">
                  <a:pos x="T4" y="T5"/>
                </a:cxn>
                <a:cxn ang="T15">
                  <a:pos x="T6" y="T7"/>
                </a:cxn>
                <a:cxn ang="T16">
                  <a:pos x="T8" y="T9"/>
                </a:cxn>
                <a:cxn ang="T17">
                  <a:pos x="T10" y="T11"/>
                </a:cxn>
              </a:cxnLst>
              <a:rect l="T18" t="T19" r="T20" b="T21"/>
              <a:pathLst>
                <a:path w="22" h="18">
                  <a:moveTo>
                    <a:pt x="20" y="5"/>
                  </a:moveTo>
                  <a:lnTo>
                    <a:pt x="17" y="0"/>
                  </a:lnTo>
                  <a:lnTo>
                    <a:pt x="0" y="7"/>
                  </a:lnTo>
                  <a:lnTo>
                    <a:pt x="5" y="18"/>
                  </a:lnTo>
                  <a:lnTo>
                    <a:pt x="22" y="10"/>
                  </a:lnTo>
                  <a:lnTo>
                    <a:pt x="20" y="5"/>
                  </a:lnTo>
                  <a:close/>
                </a:path>
              </a:pathLst>
            </a:custGeom>
            <a:solidFill>
              <a:srgbClr val="FFFFFF"/>
            </a:solidFill>
            <a:ln w="9525">
              <a:solidFill>
                <a:schemeClr val="tx1"/>
              </a:solidFill>
              <a:round/>
              <a:headEnd/>
              <a:tailEnd/>
            </a:ln>
          </p:spPr>
          <p:txBody>
            <a:bodyPr/>
            <a:lstStyle/>
            <a:p>
              <a:endParaRPr lang="en-US"/>
            </a:p>
          </p:txBody>
        </p:sp>
        <p:sp>
          <p:nvSpPr>
            <p:cNvPr id="10453" name="Freeform 212"/>
            <p:cNvSpPr>
              <a:spLocks/>
            </p:cNvSpPr>
            <p:nvPr/>
          </p:nvSpPr>
          <p:spPr bwMode="auto">
            <a:xfrm>
              <a:off x="4595989" y="3795739"/>
              <a:ext cx="1089378" cy="403225"/>
            </a:xfrm>
            <a:custGeom>
              <a:avLst/>
              <a:gdLst>
                <a:gd name="T0" fmla="*/ 2147483647 w 772"/>
                <a:gd name="T1" fmla="*/ 2147483647 h 254"/>
                <a:gd name="T2" fmla="*/ 2147483647 w 772"/>
                <a:gd name="T3" fmla="*/ 0 h 254"/>
                <a:gd name="T4" fmla="*/ 0 w 772"/>
                <a:gd name="T5" fmla="*/ 2147483647 h 254"/>
                <a:gd name="T6" fmla="*/ 2147483647 w 772"/>
                <a:gd name="T7" fmla="*/ 2147483647 h 254"/>
                <a:gd name="T8" fmla="*/ 2147483647 w 772"/>
                <a:gd name="T9" fmla="*/ 2147483647 h 254"/>
                <a:gd name="T10" fmla="*/ 2147483647 w 772"/>
                <a:gd name="T11" fmla="*/ 2147483647 h 254"/>
                <a:gd name="T12" fmla="*/ 0 60000 65536"/>
                <a:gd name="T13" fmla="*/ 0 60000 65536"/>
                <a:gd name="T14" fmla="*/ 0 60000 65536"/>
                <a:gd name="T15" fmla="*/ 0 60000 65536"/>
                <a:gd name="T16" fmla="*/ 0 60000 65536"/>
                <a:gd name="T17" fmla="*/ 0 60000 65536"/>
                <a:gd name="T18" fmla="*/ 0 w 772"/>
                <a:gd name="T19" fmla="*/ 0 h 254"/>
                <a:gd name="T20" fmla="*/ 772 w 772"/>
                <a:gd name="T21" fmla="*/ 254 h 254"/>
              </a:gdLst>
              <a:ahLst/>
              <a:cxnLst>
                <a:cxn ang="T12">
                  <a:pos x="T0" y="T1"/>
                </a:cxn>
                <a:cxn ang="T13">
                  <a:pos x="T2" y="T3"/>
                </a:cxn>
                <a:cxn ang="T14">
                  <a:pos x="T4" y="T5"/>
                </a:cxn>
                <a:cxn ang="T15">
                  <a:pos x="T6" y="T7"/>
                </a:cxn>
                <a:cxn ang="T16">
                  <a:pos x="T8" y="T9"/>
                </a:cxn>
                <a:cxn ang="T17">
                  <a:pos x="T10" y="T11"/>
                </a:cxn>
              </a:cxnLst>
              <a:rect l="T18" t="T19" r="T20" b="T21"/>
              <a:pathLst>
                <a:path w="772" h="254">
                  <a:moveTo>
                    <a:pt x="770" y="4"/>
                  </a:moveTo>
                  <a:lnTo>
                    <a:pt x="770" y="0"/>
                  </a:lnTo>
                  <a:lnTo>
                    <a:pt x="0" y="248"/>
                  </a:lnTo>
                  <a:lnTo>
                    <a:pt x="2" y="254"/>
                  </a:lnTo>
                  <a:lnTo>
                    <a:pt x="772" y="5"/>
                  </a:lnTo>
                  <a:lnTo>
                    <a:pt x="770" y="4"/>
                  </a:lnTo>
                  <a:close/>
                </a:path>
              </a:pathLst>
            </a:custGeom>
            <a:solidFill>
              <a:srgbClr val="FFFFFF"/>
            </a:solidFill>
            <a:ln w="9525">
              <a:solidFill>
                <a:schemeClr val="tx1"/>
              </a:solidFill>
              <a:round/>
              <a:headEnd/>
              <a:tailEnd/>
            </a:ln>
          </p:spPr>
          <p:txBody>
            <a:bodyPr/>
            <a:lstStyle/>
            <a:p>
              <a:endParaRPr lang="en-US"/>
            </a:p>
          </p:txBody>
        </p:sp>
        <p:sp>
          <p:nvSpPr>
            <p:cNvPr id="10454" name="Freeform 213"/>
            <p:cNvSpPr>
              <a:spLocks/>
            </p:cNvSpPr>
            <p:nvPr/>
          </p:nvSpPr>
          <p:spPr bwMode="auto">
            <a:xfrm>
              <a:off x="4071056" y="4300559"/>
              <a:ext cx="1196622" cy="304800"/>
            </a:xfrm>
            <a:custGeom>
              <a:avLst/>
              <a:gdLst>
                <a:gd name="T0" fmla="*/ 2147483647 w 848"/>
                <a:gd name="T1" fmla="*/ 2147483647 h 192"/>
                <a:gd name="T2" fmla="*/ 2147483647 w 848"/>
                <a:gd name="T3" fmla="*/ 0 h 192"/>
                <a:gd name="T4" fmla="*/ 0 w 848"/>
                <a:gd name="T5" fmla="*/ 2147483647 h 192"/>
                <a:gd name="T6" fmla="*/ 2147483647 w 848"/>
                <a:gd name="T7" fmla="*/ 2147483647 h 192"/>
                <a:gd name="T8" fmla="*/ 2147483647 w 848"/>
                <a:gd name="T9" fmla="*/ 2147483647 h 192"/>
                <a:gd name="T10" fmla="*/ 2147483647 w 848"/>
                <a:gd name="T11" fmla="*/ 2147483647 h 192"/>
                <a:gd name="T12" fmla="*/ 0 60000 65536"/>
                <a:gd name="T13" fmla="*/ 0 60000 65536"/>
                <a:gd name="T14" fmla="*/ 0 60000 65536"/>
                <a:gd name="T15" fmla="*/ 0 60000 65536"/>
                <a:gd name="T16" fmla="*/ 0 60000 65536"/>
                <a:gd name="T17" fmla="*/ 0 60000 65536"/>
                <a:gd name="T18" fmla="*/ 0 w 848"/>
                <a:gd name="T19" fmla="*/ 0 h 192"/>
                <a:gd name="T20" fmla="*/ 848 w 848"/>
                <a:gd name="T21" fmla="*/ 192 h 192"/>
              </a:gdLst>
              <a:ahLst/>
              <a:cxnLst>
                <a:cxn ang="T12">
                  <a:pos x="T0" y="T1"/>
                </a:cxn>
                <a:cxn ang="T13">
                  <a:pos x="T2" y="T3"/>
                </a:cxn>
                <a:cxn ang="T14">
                  <a:pos x="T4" y="T5"/>
                </a:cxn>
                <a:cxn ang="T15">
                  <a:pos x="T6" y="T7"/>
                </a:cxn>
                <a:cxn ang="T16">
                  <a:pos x="T8" y="T9"/>
                </a:cxn>
                <a:cxn ang="T17">
                  <a:pos x="T10" y="T11"/>
                </a:cxn>
              </a:cxnLst>
              <a:rect l="T18" t="T19" r="T20" b="T21"/>
              <a:pathLst>
                <a:path w="848" h="192">
                  <a:moveTo>
                    <a:pt x="846" y="3"/>
                  </a:moveTo>
                  <a:lnTo>
                    <a:pt x="846" y="0"/>
                  </a:lnTo>
                  <a:lnTo>
                    <a:pt x="0" y="185"/>
                  </a:lnTo>
                  <a:lnTo>
                    <a:pt x="1" y="192"/>
                  </a:lnTo>
                  <a:lnTo>
                    <a:pt x="848" y="5"/>
                  </a:lnTo>
                  <a:lnTo>
                    <a:pt x="846" y="3"/>
                  </a:lnTo>
                  <a:close/>
                </a:path>
              </a:pathLst>
            </a:custGeom>
            <a:solidFill>
              <a:srgbClr val="FFFFFF"/>
            </a:solidFill>
            <a:ln w="9525">
              <a:solidFill>
                <a:schemeClr val="tx1"/>
              </a:solidFill>
              <a:round/>
              <a:headEnd/>
              <a:tailEnd/>
            </a:ln>
          </p:spPr>
          <p:txBody>
            <a:bodyPr/>
            <a:lstStyle/>
            <a:p>
              <a:endParaRPr lang="en-US"/>
            </a:p>
          </p:txBody>
        </p:sp>
        <p:sp>
          <p:nvSpPr>
            <p:cNvPr id="10455" name="Freeform 214"/>
            <p:cNvSpPr>
              <a:spLocks/>
            </p:cNvSpPr>
            <p:nvPr/>
          </p:nvSpPr>
          <p:spPr bwMode="auto">
            <a:xfrm>
              <a:off x="4979812" y="4567264"/>
              <a:ext cx="1192388" cy="314325"/>
            </a:xfrm>
            <a:custGeom>
              <a:avLst/>
              <a:gdLst>
                <a:gd name="T0" fmla="*/ 2147483647 w 845"/>
                <a:gd name="T1" fmla="*/ 2147483647 h 198"/>
                <a:gd name="T2" fmla="*/ 2147483647 w 845"/>
                <a:gd name="T3" fmla="*/ 0 h 198"/>
                <a:gd name="T4" fmla="*/ 0 w 845"/>
                <a:gd name="T5" fmla="*/ 2147483647 h 198"/>
                <a:gd name="T6" fmla="*/ 2147483647 w 845"/>
                <a:gd name="T7" fmla="*/ 2147483647 h 198"/>
                <a:gd name="T8" fmla="*/ 2147483647 w 845"/>
                <a:gd name="T9" fmla="*/ 2147483647 h 198"/>
                <a:gd name="T10" fmla="*/ 2147483647 w 845"/>
                <a:gd name="T11" fmla="*/ 2147483647 h 198"/>
                <a:gd name="T12" fmla="*/ 0 60000 65536"/>
                <a:gd name="T13" fmla="*/ 0 60000 65536"/>
                <a:gd name="T14" fmla="*/ 0 60000 65536"/>
                <a:gd name="T15" fmla="*/ 0 60000 65536"/>
                <a:gd name="T16" fmla="*/ 0 60000 65536"/>
                <a:gd name="T17" fmla="*/ 0 60000 65536"/>
                <a:gd name="T18" fmla="*/ 0 w 845"/>
                <a:gd name="T19" fmla="*/ 0 h 198"/>
                <a:gd name="T20" fmla="*/ 845 w 845"/>
                <a:gd name="T21" fmla="*/ 198 h 198"/>
              </a:gdLst>
              <a:ahLst/>
              <a:cxnLst>
                <a:cxn ang="T12">
                  <a:pos x="T0" y="T1"/>
                </a:cxn>
                <a:cxn ang="T13">
                  <a:pos x="T2" y="T3"/>
                </a:cxn>
                <a:cxn ang="T14">
                  <a:pos x="T4" y="T5"/>
                </a:cxn>
                <a:cxn ang="T15">
                  <a:pos x="T6" y="T7"/>
                </a:cxn>
                <a:cxn ang="T16">
                  <a:pos x="T8" y="T9"/>
                </a:cxn>
                <a:cxn ang="T17">
                  <a:pos x="T10" y="T11"/>
                </a:cxn>
              </a:cxnLst>
              <a:rect l="T18" t="T19" r="T20" b="T21"/>
              <a:pathLst>
                <a:path w="845" h="198">
                  <a:moveTo>
                    <a:pt x="845" y="3"/>
                  </a:moveTo>
                  <a:lnTo>
                    <a:pt x="843" y="0"/>
                  </a:lnTo>
                  <a:lnTo>
                    <a:pt x="0" y="193"/>
                  </a:lnTo>
                  <a:lnTo>
                    <a:pt x="2" y="198"/>
                  </a:lnTo>
                  <a:lnTo>
                    <a:pt x="845" y="4"/>
                  </a:lnTo>
                  <a:lnTo>
                    <a:pt x="845" y="3"/>
                  </a:lnTo>
                  <a:close/>
                </a:path>
              </a:pathLst>
            </a:custGeom>
            <a:solidFill>
              <a:srgbClr val="FFFFFF"/>
            </a:solidFill>
            <a:ln w="9525">
              <a:solidFill>
                <a:schemeClr val="tx1"/>
              </a:solidFill>
              <a:round/>
              <a:headEnd/>
              <a:tailEnd/>
            </a:ln>
          </p:spPr>
          <p:txBody>
            <a:bodyPr/>
            <a:lstStyle/>
            <a:p>
              <a:endParaRPr lang="en-US"/>
            </a:p>
          </p:txBody>
        </p:sp>
        <p:sp>
          <p:nvSpPr>
            <p:cNvPr id="10456" name="Freeform 215"/>
            <p:cNvSpPr>
              <a:spLocks/>
            </p:cNvSpPr>
            <p:nvPr/>
          </p:nvSpPr>
          <p:spPr bwMode="auto">
            <a:xfrm>
              <a:off x="4619980" y="5054622"/>
              <a:ext cx="1106311" cy="366712"/>
            </a:xfrm>
            <a:custGeom>
              <a:avLst/>
              <a:gdLst>
                <a:gd name="T0" fmla="*/ 2147483647 w 784"/>
                <a:gd name="T1" fmla="*/ 2147483647 h 231"/>
                <a:gd name="T2" fmla="*/ 2147483647 w 784"/>
                <a:gd name="T3" fmla="*/ 0 h 231"/>
                <a:gd name="T4" fmla="*/ 0 w 784"/>
                <a:gd name="T5" fmla="*/ 2147483647 h 231"/>
                <a:gd name="T6" fmla="*/ 2147483647 w 784"/>
                <a:gd name="T7" fmla="*/ 2147483647 h 231"/>
                <a:gd name="T8" fmla="*/ 2147483647 w 784"/>
                <a:gd name="T9" fmla="*/ 2147483647 h 231"/>
                <a:gd name="T10" fmla="*/ 2147483647 w 784"/>
                <a:gd name="T11" fmla="*/ 2147483647 h 231"/>
                <a:gd name="T12" fmla="*/ 0 60000 65536"/>
                <a:gd name="T13" fmla="*/ 0 60000 65536"/>
                <a:gd name="T14" fmla="*/ 0 60000 65536"/>
                <a:gd name="T15" fmla="*/ 0 60000 65536"/>
                <a:gd name="T16" fmla="*/ 0 60000 65536"/>
                <a:gd name="T17" fmla="*/ 0 60000 65536"/>
                <a:gd name="T18" fmla="*/ 0 w 784"/>
                <a:gd name="T19" fmla="*/ 0 h 231"/>
                <a:gd name="T20" fmla="*/ 784 w 784"/>
                <a:gd name="T21" fmla="*/ 231 h 231"/>
              </a:gdLst>
              <a:ahLst/>
              <a:cxnLst>
                <a:cxn ang="T12">
                  <a:pos x="T0" y="T1"/>
                </a:cxn>
                <a:cxn ang="T13">
                  <a:pos x="T2" y="T3"/>
                </a:cxn>
                <a:cxn ang="T14">
                  <a:pos x="T4" y="T5"/>
                </a:cxn>
                <a:cxn ang="T15">
                  <a:pos x="T6" y="T7"/>
                </a:cxn>
                <a:cxn ang="T16">
                  <a:pos x="T8" y="T9"/>
                </a:cxn>
                <a:cxn ang="T17">
                  <a:pos x="T10" y="T11"/>
                </a:cxn>
              </a:cxnLst>
              <a:rect l="T18" t="T19" r="T20" b="T21"/>
              <a:pathLst>
                <a:path w="784" h="231">
                  <a:moveTo>
                    <a:pt x="783" y="2"/>
                  </a:moveTo>
                  <a:lnTo>
                    <a:pt x="783" y="0"/>
                  </a:lnTo>
                  <a:lnTo>
                    <a:pt x="0" y="226"/>
                  </a:lnTo>
                  <a:lnTo>
                    <a:pt x="1" y="231"/>
                  </a:lnTo>
                  <a:lnTo>
                    <a:pt x="784" y="5"/>
                  </a:lnTo>
                  <a:lnTo>
                    <a:pt x="783" y="2"/>
                  </a:lnTo>
                  <a:close/>
                </a:path>
              </a:pathLst>
            </a:custGeom>
            <a:solidFill>
              <a:srgbClr val="FFFFFF"/>
            </a:solidFill>
            <a:ln w="9525">
              <a:solidFill>
                <a:schemeClr val="tx1"/>
              </a:solidFill>
              <a:round/>
              <a:headEnd/>
              <a:tailEnd/>
            </a:ln>
          </p:spPr>
          <p:txBody>
            <a:bodyPr/>
            <a:lstStyle/>
            <a:p>
              <a:endParaRPr lang="en-US"/>
            </a:p>
          </p:txBody>
        </p:sp>
        <p:sp>
          <p:nvSpPr>
            <p:cNvPr id="10457" name="Freeform 216"/>
            <p:cNvSpPr>
              <a:spLocks/>
            </p:cNvSpPr>
            <p:nvPr/>
          </p:nvSpPr>
          <p:spPr bwMode="auto">
            <a:xfrm>
              <a:off x="4447822" y="4160859"/>
              <a:ext cx="531989" cy="592138"/>
            </a:xfrm>
            <a:custGeom>
              <a:avLst/>
              <a:gdLst>
                <a:gd name="T0" fmla="*/ 2147483647 w 377"/>
                <a:gd name="T1" fmla="*/ 2147483647 h 373"/>
                <a:gd name="T2" fmla="*/ 2147483647 w 377"/>
                <a:gd name="T3" fmla="*/ 2147483647 h 373"/>
                <a:gd name="T4" fmla="*/ 2147483647 w 377"/>
                <a:gd name="T5" fmla="*/ 2147483647 h 373"/>
                <a:gd name="T6" fmla="*/ 2147483647 w 377"/>
                <a:gd name="T7" fmla="*/ 2147483647 h 373"/>
                <a:gd name="T8" fmla="*/ 2147483647 w 377"/>
                <a:gd name="T9" fmla="*/ 2147483647 h 373"/>
                <a:gd name="T10" fmla="*/ 2147483647 w 377"/>
                <a:gd name="T11" fmla="*/ 2147483647 h 373"/>
                <a:gd name="T12" fmla="*/ 2147483647 w 377"/>
                <a:gd name="T13" fmla="*/ 2147483647 h 373"/>
                <a:gd name="T14" fmla="*/ 2147483647 w 377"/>
                <a:gd name="T15" fmla="*/ 2147483647 h 373"/>
                <a:gd name="T16" fmla="*/ 2147483647 w 377"/>
                <a:gd name="T17" fmla="*/ 2147483647 h 373"/>
                <a:gd name="T18" fmla="*/ 2147483647 w 377"/>
                <a:gd name="T19" fmla="*/ 2147483647 h 373"/>
                <a:gd name="T20" fmla="*/ 2147483647 w 377"/>
                <a:gd name="T21" fmla="*/ 2147483647 h 373"/>
                <a:gd name="T22" fmla="*/ 2147483647 w 377"/>
                <a:gd name="T23" fmla="*/ 2147483647 h 373"/>
                <a:gd name="T24" fmla="*/ 2147483647 w 377"/>
                <a:gd name="T25" fmla="*/ 2147483647 h 373"/>
                <a:gd name="T26" fmla="*/ 2147483647 w 377"/>
                <a:gd name="T27" fmla="*/ 2147483647 h 373"/>
                <a:gd name="T28" fmla="*/ 2147483647 w 377"/>
                <a:gd name="T29" fmla="*/ 2147483647 h 373"/>
                <a:gd name="T30" fmla="*/ 2147483647 w 377"/>
                <a:gd name="T31" fmla="*/ 2147483647 h 373"/>
                <a:gd name="T32" fmla="*/ 2147483647 w 377"/>
                <a:gd name="T33" fmla="*/ 2147483647 h 373"/>
                <a:gd name="T34" fmla="*/ 2147483647 w 377"/>
                <a:gd name="T35" fmla="*/ 2147483647 h 373"/>
                <a:gd name="T36" fmla="*/ 2147483647 w 377"/>
                <a:gd name="T37" fmla="*/ 2147483647 h 373"/>
                <a:gd name="T38" fmla="*/ 2147483647 w 377"/>
                <a:gd name="T39" fmla="*/ 2147483647 h 373"/>
                <a:gd name="T40" fmla="*/ 2147483647 w 377"/>
                <a:gd name="T41" fmla="*/ 2147483647 h 373"/>
                <a:gd name="T42" fmla="*/ 2147483647 w 377"/>
                <a:gd name="T43" fmla="*/ 2147483647 h 373"/>
                <a:gd name="T44" fmla="*/ 2147483647 w 377"/>
                <a:gd name="T45" fmla="*/ 2147483647 h 373"/>
                <a:gd name="T46" fmla="*/ 2147483647 w 377"/>
                <a:gd name="T47" fmla="*/ 0 h 373"/>
                <a:gd name="T48" fmla="*/ 2147483647 w 377"/>
                <a:gd name="T49" fmla="*/ 0 h 373"/>
                <a:gd name="T50" fmla="*/ 2147483647 w 377"/>
                <a:gd name="T51" fmla="*/ 0 h 373"/>
                <a:gd name="T52" fmla="*/ 0 w 377"/>
                <a:gd name="T53" fmla="*/ 0 h 373"/>
                <a:gd name="T54" fmla="*/ 0 w 377"/>
                <a:gd name="T55" fmla="*/ 2147483647 h 373"/>
                <a:gd name="T56" fmla="*/ 2147483647 w 377"/>
                <a:gd name="T57" fmla="*/ 2147483647 h 373"/>
                <a:gd name="T58" fmla="*/ 2147483647 w 377"/>
                <a:gd name="T59" fmla="*/ 2147483647 h 373"/>
                <a:gd name="T60" fmla="*/ 2147483647 w 377"/>
                <a:gd name="T61" fmla="*/ 2147483647 h 373"/>
                <a:gd name="T62" fmla="*/ 2147483647 w 377"/>
                <a:gd name="T63" fmla="*/ 2147483647 h 373"/>
                <a:gd name="T64" fmla="*/ 2147483647 w 377"/>
                <a:gd name="T65" fmla="*/ 2147483647 h 373"/>
                <a:gd name="T66" fmla="*/ 2147483647 w 377"/>
                <a:gd name="T67" fmla="*/ 2147483647 h 373"/>
                <a:gd name="T68" fmla="*/ 2147483647 w 377"/>
                <a:gd name="T69" fmla="*/ 2147483647 h 373"/>
                <a:gd name="T70" fmla="*/ 2147483647 w 377"/>
                <a:gd name="T71" fmla="*/ 2147483647 h 373"/>
                <a:gd name="T72" fmla="*/ 2147483647 w 377"/>
                <a:gd name="T73" fmla="*/ 2147483647 h 373"/>
                <a:gd name="T74" fmla="*/ 2147483647 w 377"/>
                <a:gd name="T75" fmla="*/ 2147483647 h 373"/>
                <a:gd name="T76" fmla="*/ 2147483647 w 377"/>
                <a:gd name="T77" fmla="*/ 2147483647 h 373"/>
                <a:gd name="T78" fmla="*/ 2147483647 w 377"/>
                <a:gd name="T79" fmla="*/ 2147483647 h 373"/>
                <a:gd name="T80" fmla="*/ 2147483647 w 377"/>
                <a:gd name="T81" fmla="*/ 2147483647 h 373"/>
                <a:gd name="T82" fmla="*/ 2147483647 w 377"/>
                <a:gd name="T83" fmla="*/ 2147483647 h 373"/>
                <a:gd name="T84" fmla="*/ 2147483647 w 377"/>
                <a:gd name="T85" fmla="*/ 2147483647 h 373"/>
                <a:gd name="T86" fmla="*/ 2147483647 w 377"/>
                <a:gd name="T87" fmla="*/ 2147483647 h 373"/>
                <a:gd name="T88" fmla="*/ 2147483647 w 377"/>
                <a:gd name="T89" fmla="*/ 2147483647 h 373"/>
                <a:gd name="T90" fmla="*/ 2147483647 w 377"/>
                <a:gd name="T91" fmla="*/ 2147483647 h 373"/>
                <a:gd name="T92" fmla="*/ 2147483647 w 377"/>
                <a:gd name="T93" fmla="*/ 2147483647 h 373"/>
                <a:gd name="T94" fmla="*/ 2147483647 w 377"/>
                <a:gd name="T95" fmla="*/ 2147483647 h 373"/>
                <a:gd name="T96" fmla="*/ 2147483647 w 377"/>
                <a:gd name="T97" fmla="*/ 2147483647 h 373"/>
                <a:gd name="T98" fmla="*/ 2147483647 w 377"/>
                <a:gd name="T99" fmla="*/ 2147483647 h 373"/>
                <a:gd name="T100" fmla="*/ 2147483647 w 377"/>
                <a:gd name="T101" fmla="*/ 2147483647 h 373"/>
                <a:gd name="T102" fmla="*/ 2147483647 w 377"/>
                <a:gd name="T103" fmla="*/ 2147483647 h 373"/>
                <a:gd name="T104" fmla="*/ 2147483647 w 377"/>
                <a:gd name="T105" fmla="*/ 2147483647 h 373"/>
                <a:gd name="T106" fmla="*/ 2147483647 w 377"/>
                <a:gd name="T107" fmla="*/ 2147483647 h 373"/>
                <a:gd name="T108" fmla="*/ 2147483647 w 377"/>
                <a:gd name="T109" fmla="*/ 2147483647 h 3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77"/>
                <a:gd name="T166" fmla="*/ 0 h 373"/>
                <a:gd name="T167" fmla="*/ 377 w 377"/>
                <a:gd name="T168" fmla="*/ 373 h 3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77" h="373">
                  <a:moveTo>
                    <a:pt x="377" y="371"/>
                  </a:moveTo>
                  <a:lnTo>
                    <a:pt x="376" y="350"/>
                  </a:lnTo>
                  <a:lnTo>
                    <a:pt x="371" y="330"/>
                  </a:lnTo>
                  <a:lnTo>
                    <a:pt x="367" y="311"/>
                  </a:lnTo>
                  <a:lnTo>
                    <a:pt x="361" y="291"/>
                  </a:lnTo>
                  <a:lnTo>
                    <a:pt x="350" y="254"/>
                  </a:lnTo>
                  <a:lnTo>
                    <a:pt x="333" y="218"/>
                  </a:lnTo>
                  <a:lnTo>
                    <a:pt x="315" y="184"/>
                  </a:lnTo>
                  <a:lnTo>
                    <a:pt x="296" y="153"/>
                  </a:lnTo>
                  <a:lnTo>
                    <a:pt x="273" y="124"/>
                  </a:lnTo>
                  <a:lnTo>
                    <a:pt x="249" y="96"/>
                  </a:lnTo>
                  <a:lnTo>
                    <a:pt x="236" y="85"/>
                  </a:lnTo>
                  <a:lnTo>
                    <a:pt x="221" y="73"/>
                  </a:lnTo>
                  <a:lnTo>
                    <a:pt x="208" y="62"/>
                  </a:lnTo>
                  <a:lnTo>
                    <a:pt x="193" y="52"/>
                  </a:lnTo>
                  <a:lnTo>
                    <a:pt x="179" y="42"/>
                  </a:lnTo>
                  <a:lnTo>
                    <a:pt x="164" y="34"/>
                  </a:lnTo>
                  <a:lnTo>
                    <a:pt x="148" y="26"/>
                  </a:lnTo>
                  <a:lnTo>
                    <a:pt x="133" y="20"/>
                  </a:lnTo>
                  <a:lnTo>
                    <a:pt x="117" y="15"/>
                  </a:lnTo>
                  <a:lnTo>
                    <a:pt x="101" y="10"/>
                  </a:lnTo>
                  <a:lnTo>
                    <a:pt x="84" y="5"/>
                  </a:lnTo>
                  <a:lnTo>
                    <a:pt x="66" y="2"/>
                  </a:lnTo>
                  <a:lnTo>
                    <a:pt x="50" y="0"/>
                  </a:lnTo>
                  <a:lnTo>
                    <a:pt x="34" y="0"/>
                  </a:lnTo>
                  <a:lnTo>
                    <a:pt x="16" y="0"/>
                  </a:lnTo>
                  <a:lnTo>
                    <a:pt x="0" y="0"/>
                  </a:lnTo>
                  <a:lnTo>
                    <a:pt x="0" y="11"/>
                  </a:lnTo>
                  <a:lnTo>
                    <a:pt x="16" y="11"/>
                  </a:lnTo>
                  <a:lnTo>
                    <a:pt x="32" y="11"/>
                  </a:lnTo>
                  <a:lnTo>
                    <a:pt x="48" y="11"/>
                  </a:lnTo>
                  <a:lnTo>
                    <a:pt x="65" y="15"/>
                  </a:lnTo>
                  <a:lnTo>
                    <a:pt x="81" y="16"/>
                  </a:lnTo>
                  <a:lnTo>
                    <a:pt x="97" y="21"/>
                  </a:lnTo>
                  <a:lnTo>
                    <a:pt x="112" y="26"/>
                  </a:lnTo>
                  <a:lnTo>
                    <a:pt x="127" y="31"/>
                  </a:lnTo>
                  <a:lnTo>
                    <a:pt x="143" y="37"/>
                  </a:lnTo>
                  <a:lnTo>
                    <a:pt x="158" y="44"/>
                  </a:lnTo>
                  <a:lnTo>
                    <a:pt x="172" y="52"/>
                  </a:lnTo>
                  <a:lnTo>
                    <a:pt x="185" y="62"/>
                  </a:lnTo>
                  <a:lnTo>
                    <a:pt x="200" y="72"/>
                  </a:lnTo>
                  <a:lnTo>
                    <a:pt x="213" y="81"/>
                  </a:lnTo>
                  <a:lnTo>
                    <a:pt x="226" y="93"/>
                  </a:lnTo>
                  <a:lnTo>
                    <a:pt x="239" y="104"/>
                  </a:lnTo>
                  <a:lnTo>
                    <a:pt x="262" y="130"/>
                  </a:lnTo>
                  <a:lnTo>
                    <a:pt x="284" y="160"/>
                  </a:lnTo>
                  <a:lnTo>
                    <a:pt x="304" y="189"/>
                  </a:lnTo>
                  <a:lnTo>
                    <a:pt x="322" y="223"/>
                  </a:lnTo>
                  <a:lnTo>
                    <a:pt x="337" y="257"/>
                  </a:lnTo>
                  <a:lnTo>
                    <a:pt x="350" y="295"/>
                  </a:lnTo>
                  <a:lnTo>
                    <a:pt x="354" y="313"/>
                  </a:lnTo>
                  <a:lnTo>
                    <a:pt x="358" y="332"/>
                  </a:lnTo>
                  <a:lnTo>
                    <a:pt x="363" y="352"/>
                  </a:lnTo>
                  <a:lnTo>
                    <a:pt x="364" y="373"/>
                  </a:lnTo>
                  <a:lnTo>
                    <a:pt x="377" y="371"/>
                  </a:lnTo>
                  <a:close/>
                </a:path>
              </a:pathLst>
            </a:custGeom>
            <a:solidFill>
              <a:srgbClr val="FFFFFF"/>
            </a:solidFill>
            <a:ln w="9525">
              <a:solidFill>
                <a:schemeClr val="tx1"/>
              </a:solidFill>
              <a:round/>
              <a:headEnd/>
              <a:tailEnd/>
            </a:ln>
          </p:spPr>
          <p:txBody>
            <a:bodyPr/>
            <a:lstStyle/>
            <a:p>
              <a:endParaRPr lang="en-US"/>
            </a:p>
          </p:txBody>
        </p:sp>
        <p:sp>
          <p:nvSpPr>
            <p:cNvPr id="10458" name="Freeform 217"/>
            <p:cNvSpPr>
              <a:spLocks/>
            </p:cNvSpPr>
            <p:nvPr/>
          </p:nvSpPr>
          <p:spPr bwMode="auto">
            <a:xfrm>
              <a:off x="4576236" y="4749822"/>
              <a:ext cx="407811" cy="690562"/>
            </a:xfrm>
            <a:custGeom>
              <a:avLst/>
              <a:gdLst>
                <a:gd name="T0" fmla="*/ 2147483647 w 289"/>
                <a:gd name="T1" fmla="*/ 2147483647 h 435"/>
                <a:gd name="T2" fmla="*/ 2147483647 w 289"/>
                <a:gd name="T3" fmla="*/ 2147483647 h 435"/>
                <a:gd name="T4" fmla="*/ 2147483647 w 289"/>
                <a:gd name="T5" fmla="*/ 2147483647 h 435"/>
                <a:gd name="T6" fmla="*/ 2147483647 w 289"/>
                <a:gd name="T7" fmla="*/ 2147483647 h 435"/>
                <a:gd name="T8" fmla="*/ 2147483647 w 289"/>
                <a:gd name="T9" fmla="*/ 2147483647 h 435"/>
                <a:gd name="T10" fmla="*/ 2147483647 w 289"/>
                <a:gd name="T11" fmla="*/ 2147483647 h 435"/>
                <a:gd name="T12" fmla="*/ 2147483647 w 289"/>
                <a:gd name="T13" fmla="*/ 2147483647 h 435"/>
                <a:gd name="T14" fmla="*/ 2147483647 w 289"/>
                <a:gd name="T15" fmla="*/ 2147483647 h 435"/>
                <a:gd name="T16" fmla="*/ 2147483647 w 289"/>
                <a:gd name="T17" fmla="*/ 2147483647 h 435"/>
                <a:gd name="T18" fmla="*/ 2147483647 w 289"/>
                <a:gd name="T19" fmla="*/ 2147483647 h 435"/>
                <a:gd name="T20" fmla="*/ 2147483647 w 289"/>
                <a:gd name="T21" fmla="*/ 2147483647 h 435"/>
                <a:gd name="T22" fmla="*/ 2147483647 w 289"/>
                <a:gd name="T23" fmla="*/ 2147483647 h 435"/>
                <a:gd name="T24" fmla="*/ 2147483647 w 289"/>
                <a:gd name="T25" fmla="*/ 2147483647 h 435"/>
                <a:gd name="T26" fmla="*/ 2147483647 w 289"/>
                <a:gd name="T27" fmla="*/ 2147483647 h 435"/>
                <a:gd name="T28" fmla="*/ 2147483647 w 289"/>
                <a:gd name="T29" fmla="*/ 2147483647 h 435"/>
                <a:gd name="T30" fmla="*/ 2147483647 w 289"/>
                <a:gd name="T31" fmla="*/ 2147483647 h 435"/>
                <a:gd name="T32" fmla="*/ 2147483647 w 289"/>
                <a:gd name="T33" fmla="*/ 2147483647 h 435"/>
                <a:gd name="T34" fmla="*/ 2147483647 w 289"/>
                <a:gd name="T35" fmla="*/ 2147483647 h 435"/>
                <a:gd name="T36" fmla="*/ 2147483647 w 289"/>
                <a:gd name="T37" fmla="*/ 2147483647 h 435"/>
                <a:gd name="T38" fmla="*/ 2147483647 w 289"/>
                <a:gd name="T39" fmla="*/ 2147483647 h 435"/>
                <a:gd name="T40" fmla="*/ 2147483647 w 289"/>
                <a:gd name="T41" fmla="*/ 2147483647 h 435"/>
                <a:gd name="T42" fmla="*/ 2147483647 w 289"/>
                <a:gd name="T43" fmla="*/ 2147483647 h 435"/>
                <a:gd name="T44" fmla="*/ 2147483647 w 289"/>
                <a:gd name="T45" fmla="*/ 2147483647 h 435"/>
                <a:gd name="T46" fmla="*/ 2147483647 w 289"/>
                <a:gd name="T47" fmla="*/ 2147483647 h 435"/>
                <a:gd name="T48" fmla="*/ 2147483647 w 289"/>
                <a:gd name="T49" fmla="*/ 2147483647 h 435"/>
                <a:gd name="T50" fmla="*/ 2147483647 w 289"/>
                <a:gd name="T51" fmla="*/ 2147483647 h 435"/>
                <a:gd name="T52" fmla="*/ 2147483647 w 289"/>
                <a:gd name="T53" fmla="*/ 0 h 435"/>
                <a:gd name="T54" fmla="*/ 2147483647 w 289"/>
                <a:gd name="T55" fmla="*/ 2147483647 h 435"/>
                <a:gd name="T56" fmla="*/ 2147483647 w 289"/>
                <a:gd name="T57" fmla="*/ 2147483647 h 435"/>
                <a:gd name="T58" fmla="*/ 2147483647 w 289"/>
                <a:gd name="T59" fmla="*/ 2147483647 h 435"/>
                <a:gd name="T60" fmla="*/ 2147483647 w 289"/>
                <a:gd name="T61" fmla="*/ 2147483647 h 435"/>
                <a:gd name="T62" fmla="*/ 2147483647 w 289"/>
                <a:gd name="T63" fmla="*/ 2147483647 h 435"/>
                <a:gd name="T64" fmla="*/ 2147483647 w 289"/>
                <a:gd name="T65" fmla="*/ 2147483647 h 435"/>
                <a:gd name="T66" fmla="*/ 2147483647 w 289"/>
                <a:gd name="T67" fmla="*/ 2147483647 h 435"/>
                <a:gd name="T68" fmla="*/ 2147483647 w 289"/>
                <a:gd name="T69" fmla="*/ 2147483647 h 435"/>
                <a:gd name="T70" fmla="*/ 2147483647 w 289"/>
                <a:gd name="T71" fmla="*/ 2147483647 h 435"/>
                <a:gd name="T72" fmla="*/ 2147483647 w 289"/>
                <a:gd name="T73" fmla="*/ 2147483647 h 435"/>
                <a:gd name="T74" fmla="*/ 2147483647 w 289"/>
                <a:gd name="T75" fmla="*/ 2147483647 h 435"/>
                <a:gd name="T76" fmla="*/ 2147483647 w 289"/>
                <a:gd name="T77" fmla="*/ 2147483647 h 435"/>
                <a:gd name="T78" fmla="*/ 2147483647 w 289"/>
                <a:gd name="T79" fmla="*/ 2147483647 h 435"/>
                <a:gd name="T80" fmla="*/ 2147483647 w 289"/>
                <a:gd name="T81" fmla="*/ 2147483647 h 435"/>
                <a:gd name="T82" fmla="*/ 2147483647 w 289"/>
                <a:gd name="T83" fmla="*/ 2147483647 h 435"/>
                <a:gd name="T84" fmla="*/ 2147483647 w 289"/>
                <a:gd name="T85" fmla="*/ 2147483647 h 435"/>
                <a:gd name="T86" fmla="*/ 2147483647 w 289"/>
                <a:gd name="T87" fmla="*/ 2147483647 h 435"/>
                <a:gd name="T88" fmla="*/ 2147483647 w 289"/>
                <a:gd name="T89" fmla="*/ 2147483647 h 435"/>
                <a:gd name="T90" fmla="*/ 2147483647 w 289"/>
                <a:gd name="T91" fmla="*/ 2147483647 h 435"/>
                <a:gd name="T92" fmla="*/ 2147483647 w 289"/>
                <a:gd name="T93" fmla="*/ 2147483647 h 435"/>
                <a:gd name="T94" fmla="*/ 2147483647 w 289"/>
                <a:gd name="T95" fmla="*/ 2147483647 h 435"/>
                <a:gd name="T96" fmla="*/ 2147483647 w 289"/>
                <a:gd name="T97" fmla="*/ 2147483647 h 435"/>
                <a:gd name="T98" fmla="*/ 2147483647 w 289"/>
                <a:gd name="T99" fmla="*/ 2147483647 h 435"/>
                <a:gd name="T100" fmla="*/ 2147483647 w 289"/>
                <a:gd name="T101" fmla="*/ 2147483647 h 435"/>
                <a:gd name="T102" fmla="*/ 2147483647 w 289"/>
                <a:gd name="T103" fmla="*/ 2147483647 h 435"/>
                <a:gd name="T104" fmla="*/ 2147483647 w 289"/>
                <a:gd name="T105" fmla="*/ 2147483647 h 435"/>
                <a:gd name="T106" fmla="*/ 0 w 289"/>
                <a:gd name="T107" fmla="*/ 2147483647 h 435"/>
                <a:gd name="T108" fmla="*/ 2147483647 w 289"/>
                <a:gd name="T109" fmla="*/ 2147483647 h 43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9"/>
                <a:gd name="T166" fmla="*/ 0 h 435"/>
                <a:gd name="T167" fmla="*/ 289 w 289"/>
                <a:gd name="T168" fmla="*/ 435 h 43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9" h="435">
                  <a:moveTo>
                    <a:pt x="1" y="435"/>
                  </a:moveTo>
                  <a:lnTo>
                    <a:pt x="18" y="432"/>
                  </a:lnTo>
                  <a:lnTo>
                    <a:pt x="36" y="428"/>
                  </a:lnTo>
                  <a:lnTo>
                    <a:pt x="52" y="425"/>
                  </a:lnTo>
                  <a:lnTo>
                    <a:pt x="67" y="420"/>
                  </a:lnTo>
                  <a:lnTo>
                    <a:pt x="83" y="414"/>
                  </a:lnTo>
                  <a:lnTo>
                    <a:pt x="97" y="407"/>
                  </a:lnTo>
                  <a:lnTo>
                    <a:pt x="112" y="399"/>
                  </a:lnTo>
                  <a:lnTo>
                    <a:pt x="127" y="389"/>
                  </a:lnTo>
                  <a:lnTo>
                    <a:pt x="141" y="381"/>
                  </a:lnTo>
                  <a:lnTo>
                    <a:pt x="154" y="370"/>
                  </a:lnTo>
                  <a:lnTo>
                    <a:pt x="167" y="358"/>
                  </a:lnTo>
                  <a:lnTo>
                    <a:pt x="179" y="347"/>
                  </a:lnTo>
                  <a:lnTo>
                    <a:pt x="190" y="334"/>
                  </a:lnTo>
                  <a:lnTo>
                    <a:pt x="202" y="321"/>
                  </a:lnTo>
                  <a:lnTo>
                    <a:pt x="213" y="308"/>
                  </a:lnTo>
                  <a:lnTo>
                    <a:pt x="223" y="293"/>
                  </a:lnTo>
                  <a:lnTo>
                    <a:pt x="241" y="262"/>
                  </a:lnTo>
                  <a:lnTo>
                    <a:pt x="255" y="230"/>
                  </a:lnTo>
                  <a:lnTo>
                    <a:pt x="268" y="195"/>
                  </a:lnTo>
                  <a:lnTo>
                    <a:pt x="278" y="158"/>
                  </a:lnTo>
                  <a:lnTo>
                    <a:pt x="286" y="121"/>
                  </a:lnTo>
                  <a:lnTo>
                    <a:pt x="289" y="82"/>
                  </a:lnTo>
                  <a:lnTo>
                    <a:pt x="289" y="62"/>
                  </a:lnTo>
                  <a:lnTo>
                    <a:pt x="289" y="41"/>
                  </a:lnTo>
                  <a:lnTo>
                    <a:pt x="288" y="21"/>
                  </a:lnTo>
                  <a:lnTo>
                    <a:pt x="286" y="0"/>
                  </a:lnTo>
                  <a:lnTo>
                    <a:pt x="273" y="2"/>
                  </a:lnTo>
                  <a:lnTo>
                    <a:pt x="276" y="21"/>
                  </a:lnTo>
                  <a:lnTo>
                    <a:pt x="276" y="41"/>
                  </a:lnTo>
                  <a:lnTo>
                    <a:pt x="276" y="62"/>
                  </a:lnTo>
                  <a:lnTo>
                    <a:pt x="276" y="82"/>
                  </a:lnTo>
                  <a:lnTo>
                    <a:pt x="273" y="119"/>
                  </a:lnTo>
                  <a:lnTo>
                    <a:pt x="267" y="156"/>
                  </a:lnTo>
                  <a:lnTo>
                    <a:pt x="257" y="192"/>
                  </a:lnTo>
                  <a:lnTo>
                    <a:pt x="244" y="225"/>
                  </a:lnTo>
                  <a:lnTo>
                    <a:pt x="229" y="257"/>
                  </a:lnTo>
                  <a:lnTo>
                    <a:pt x="211" y="287"/>
                  </a:lnTo>
                  <a:lnTo>
                    <a:pt x="202" y="301"/>
                  </a:lnTo>
                  <a:lnTo>
                    <a:pt x="192" y="314"/>
                  </a:lnTo>
                  <a:lnTo>
                    <a:pt x="180" y="327"/>
                  </a:lnTo>
                  <a:lnTo>
                    <a:pt x="169" y="339"/>
                  </a:lnTo>
                  <a:lnTo>
                    <a:pt x="158" y="350"/>
                  </a:lnTo>
                  <a:lnTo>
                    <a:pt x="146" y="362"/>
                  </a:lnTo>
                  <a:lnTo>
                    <a:pt x="133" y="371"/>
                  </a:lnTo>
                  <a:lnTo>
                    <a:pt x="120" y="381"/>
                  </a:lnTo>
                  <a:lnTo>
                    <a:pt x="106" y="389"/>
                  </a:lnTo>
                  <a:lnTo>
                    <a:pt x="93" y="396"/>
                  </a:lnTo>
                  <a:lnTo>
                    <a:pt x="78" y="402"/>
                  </a:lnTo>
                  <a:lnTo>
                    <a:pt x="63" y="409"/>
                  </a:lnTo>
                  <a:lnTo>
                    <a:pt x="47" y="414"/>
                  </a:lnTo>
                  <a:lnTo>
                    <a:pt x="32" y="417"/>
                  </a:lnTo>
                  <a:lnTo>
                    <a:pt x="16" y="420"/>
                  </a:lnTo>
                  <a:lnTo>
                    <a:pt x="0" y="423"/>
                  </a:lnTo>
                  <a:lnTo>
                    <a:pt x="1" y="435"/>
                  </a:lnTo>
                  <a:close/>
                </a:path>
              </a:pathLst>
            </a:custGeom>
            <a:solidFill>
              <a:srgbClr val="FFFFFF"/>
            </a:solidFill>
            <a:ln w="9525">
              <a:solidFill>
                <a:schemeClr val="tx1"/>
              </a:solidFill>
              <a:round/>
              <a:headEnd/>
              <a:tailEnd/>
            </a:ln>
          </p:spPr>
          <p:txBody>
            <a:bodyPr/>
            <a:lstStyle/>
            <a:p>
              <a:endParaRPr lang="en-US"/>
            </a:p>
          </p:txBody>
        </p:sp>
        <p:sp>
          <p:nvSpPr>
            <p:cNvPr id="10459" name="Freeform 218"/>
            <p:cNvSpPr>
              <a:spLocks/>
            </p:cNvSpPr>
            <p:nvPr/>
          </p:nvSpPr>
          <p:spPr bwMode="auto">
            <a:xfrm>
              <a:off x="4042835" y="4848252"/>
              <a:ext cx="534811" cy="592137"/>
            </a:xfrm>
            <a:custGeom>
              <a:avLst/>
              <a:gdLst>
                <a:gd name="T0" fmla="*/ 0 w 379"/>
                <a:gd name="T1" fmla="*/ 2147483647 h 373"/>
                <a:gd name="T2" fmla="*/ 2147483647 w 379"/>
                <a:gd name="T3" fmla="*/ 2147483647 h 373"/>
                <a:gd name="T4" fmla="*/ 2147483647 w 379"/>
                <a:gd name="T5" fmla="*/ 2147483647 h 373"/>
                <a:gd name="T6" fmla="*/ 2147483647 w 379"/>
                <a:gd name="T7" fmla="*/ 2147483647 h 373"/>
                <a:gd name="T8" fmla="*/ 2147483647 w 379"/>
                <a:gd name="T9" fmla="*/ 2147483647 h 373"/>
                <a:gd name="T10" fmla="*/ 2147483647 w 379"/>
                <a:gd name="T11" fmla="*/ 2147483647 h 373"/>
                <a:gd name="T12" fmla="*/ 2147483647 w 379"/>
                <a:gd name="T13" fmla="*/ 2147483647 h 373"/>
                <a:gd name="T14" fmla="*/ 2147483647 w 379"/>
                <a:gd name="T15" fmla="*/ 2147483647 h 373"/>
                <a:gd name="T16" fmla="*/ 2147483647 w 379"/>
                <a:gd name="T17" fmla="*/ 2147483647 h 373"/>
                <a:gd name="T18" fmla="*/ 2147483647 w 379"/>
                <a:gd name="T19" fmla="*/ 2147483647 h 373"/>
                <a:gd name="T20" fmla="*/ 2147483647 w 379"/>
                <a:gd name="T21" fmla="*/ 2147483647 h 373"/>
                <a:gd name="T22" fmla="*/ 2147483647 w 379"/>
                <a:gd name="T23" fmla="*/ 2147483647 h 373"/>
                <a:gd name="T24" fmla="*/ 2147483647 w 379"/>
                <a:gd name="T25" fmla="*/ 2147483647 h 373"/>
                <a:gd name="T26" fmla="*/ 2147483647 w 379"/>
                <a:gd name="T27" fmla="*/ 2147483647 h 373"/>
                <a:gd name="T28" fmla="*/ 2147483647 w 379"/>
                <a:gd name="T29" fmla="*/ 2147483647 h 373"/>
                <a:gd name="T30" fmla="*/ 2147483647 w 379"/>
                <a:gd name="T31" fmla="*/ 2147483647 h 373"/>
                <a:gd name="T32" fmla="*/ 2147483647 w 379"/>
                <a:gd name="T33" fmla="*/ 2147483647 h 373"/>
                <a:gd name="T34" fmla="*/ 2147483647 w 379"/>
                <a:gd name="T35" fmla="*/ 2147483647 h 373"/>
                <a:gd name="T36" fmla="*/ 2147483647 w 379"/>
                <a:gd name="T37" fmla="*/ 2147483647 h 373"/>
                <a:gd name="T38" fmla="*/ 2147483647 w 379"/>
                <a:gd name="T39" fmla="*/ 2147483647 h 373"/>
                <a:gd name="T40" fmla="*/ 2147483647 w 379"/>
                <a:gd name="T41" fmla="*/ 2147483647 h 373"/>
                <a:gd name="T42" fmla="*/ 2147483647 w 379"/>
                <a:gd name="T43" fmla="*/ 2147483647 h 373"/>
                <a:gd name="T44" fmla="*/ 2147483647 w 379"/>
                <a:gd name="T45" fmla="*/ 2147483647 h 373"/>
                <a:gd name="T46" fmla="*/ 2147483647 w 379"/>
                <a:gd name="T47" fmla="*/ 2147483647 h 373"/>
                <a:gd name="T48" fmla="*/ 2147483647 w 379"/>
                <a:gd name="T49" fmla="*/ 2147483647 h 373"/>
                <a:gd name="T50" fmla="*/ 2147483647 w 379"/>
                <a:gd name="T51" fmla="*/ 2147483647 h 373"/>
                <a:gd name="T52" fmla="*/ 2147483647 w 379"/>
                <a:gd name="T53" fmla="*/ 2147483647 h 373"/>
                <a:gd name="T54" fmla="*/ 2147483647 w 379"/>
                <a:gd name="T55" fmla="*/ 2147483647 h 373"/>
                <a:gd name="T56" fmla="*/ 2147483647 w 379"/>
                <a:gd name="T57" fmla="*/ 2147483647 h 373"/>
                <a:gd name="T58" fmla="*/ 2147483647 w 379"/>
                <a:gd name="T59" fmla="*/ 2147483647 h 373"/>
                <a:gd name="T60" fmla="*/ 2147483647 w 379"/>
                <a:gd name="T61" fmla="*/ 2147483647 h 373"/>
                <a:gd name="T62" fmla="*/ 2147483647 w 379"/>
                <a:gd name="T63" fmla="*/ 2147483647 h 373"/>
                <a:gd name="T64" fmla="*/ 2147483647 w 379"/>
                <a:gd name="T65" fmla="*/ 2147483647 h 373"/>
                <a:gd name="T66" fmla="*/ 2147483647 w 379"/>
                <a:gd name="T67" fmla="*/ 2147483647 h 373"/>
                <a:gd name="T68" fmla="*/ 2147483647 w 379"/>
                <a:gd name="T69" fmla="*/ 2147483647 h 373"/>
                <a:gd name="T70" fmla="*/ 2147483647 w 379"/>
                <a:gd name="T71" fmla="*/ 2147483647 h 373"/>
                <a:gd name="T72" fmla="*/ 2147483647 w 379"/>
                <a:gd name="T73" fmla="*/ 2147483647 h 373"/>
                <a:gd name="T74" fmla="*/ 2147483647 w 379"/>
                <a:gd name="T75" fmla="*/ 2147483647 h 373"/>
                <a:gd name="T76" fmla="*/ 2147483647 w 379"/>
                <a:gd name="T77" fmla="*/ 2147483647 h 373"/>
                <a:gd name="T78" fmla="*/ 2147483647 w 379"/>
                <a:gd name="T79" fmla="*/ 2147483647 h 373"/>
                <a:gd name="T80" fmla="*/ 2147483647 w 379"/>
                <a:gd name="T81" fmla="*/ 2147483647 h 373"/>
                <a:gd name="T82" fmla="*/ 2147483647 w 379"/>
                <a:gd name="T83" fmla="*/ 2147483647 h 373"/>
                <a:gd name="T84" fmla="*/ 2147483647 w 379"/>
                <a:gd name="T85" fmla="*/ 2147483647 h 373"/>
                <a:gd name="T86" fmla="*/ 2147483647 w 379"/>
                <a:gd name="T87" fmla="*/ 2147483647 h 373"/>
                <a:gd name="T88" fmla="*/ 2147483647 w 379"/>
                <a:gd name="T89" fmla="*/ 2147483647 h 373"/>
                <a:gd name="T90" fmla="*/ 2147483647 w 379"/>
                <a:gd name="T91" fmla="*/ 2147483647 h 373"/>
                <a:gd name="T92" fmla="*/ 2147483647 w 379"/>
                <a:gd name="T93" fmla="*/ 2147483647 h 373"/>
                <a:gd name="T94" fmla="*/ 2147483647 w 379"/>
                <a:gd name="T95" fmla="*/ 2147483647 h 373"/>
                <a:gd name="T96" fmla="*/ 2147483647 w 379"/>
                <a:gd name="T97" fmla="*/ 2147483647 h 373"/>
                <a:gd name="T98" fmla="*/ 2147483647 w 379"/>
                <a:gd name="T99" fmla="*/ 2147483647 h 373"/>
                <a:gd name="T100" fmla="*/ 2147483647 w 379"/>
                <a:gd name="T101" fmla="*/ 2147483647 h 373"/>
                <a:gd name="T102" fmla="*/ 2147483647 w 379"/>
                <a:gd name="T103" fmla="*/ 2147483647 h 373"/>
                <a:gd name="T104" fmla="*/ 2147483647 w 379"/>
                <a:gd name="T105" fmla="*/ 2147483647 h 373"/>
                <a:gd name="T106" fmla="*/ 2147483647 w 379"/>
                <a:gd name="T107" fmla="*/ 0 h 373"/>
                <a:gd name="T108" fmla="*/ 0 w 379"/>
                <a:gd name="T109" fmla="*/ 2147483647 h 3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79"/>
                <a:gd name="T166" fmla="*/ 0 h 373"/>
                <a:gd name="T167" fmla="*/ 379 w 379"/>
                <a:gd name="T168" fmla="*/ 373 h 3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79" h="373">
                  <a:moveTo>
                    <a:pt x="0" y="2"/>
                  </a:moveTo>
                  <a:lnTo>
                    <a:pt x="3" y="23"/>
                  </a:lnTo>
                  <a:lnTo>
                    <a:pt x="7" y="42"/>
                  </a:lnTo>
                  <a:lnTo>
                    <a:pt x="12" y="62"/>
                  </a:lnTo>
                  <a:lnTo>
                    <a:pt x="16" y="81"/>
                  </a:lnTo>
                  <a:lnTo>
                    <a:pt x="29" y="119"/>
                  </a:lnTo>
                  <a:lnTo>
                    <a:pt x="44" y="155"/>
                  </a:lnTo>
                  <a:lnTo>
                    <a:pt x="62" y="189"/>
                  </a:lnTo>
                  <a:lnTo>
                    <a:pt x="83" y="220"/>
                  </a:lnTo>
                  <a:lnTo>
                    <a:pt x="106" y="249"/>
                  </a:lnTo>
                  <a:lnTo>
                    <a:pt x="130" y="277"/>
                  </a:lnTo>
                  <a:lnTo>
                    <a:pt x="143" y="288"/>
                  </a:lnTo>
                  <a:lnTo>
                    <a:pt x="156" y="300"/>
                  </a:lnTo>
                  <a:lnTo>
                    <a:pt x="171" y="311"/>
                  </a:lnTo>
                  <a:lnTo>
                    <a:pt x="184" y="321"/>
                  </a:lnTo>
                  <a:lnTo>
                    <a:pt x="199" y="330"/>
                  </a:lnTo>
                  <a:lnTo>
                    <a:pt x="215" y="339"/>
                  </a:lnTo>
                  <a:lnTo>
                    <a:pt x="230" y="347"/>
                  </a:lnTo>
                  <a:lnTo>
                    <a:pt x="246" y="353"/>
                  </a:lnTo>
                  <a:lnTo>
                    <a:pt x="262" y="358"/>
                  </a:lnTo>
                  <a:lnTo>
                    <a:pt x="278" y="363"/>
                  </a:lnTo>
                  <a:lnTo>
                    <a:pt x="295" y="368"/>
                  </a:lnTo>
                  <a:lnTo>
                    <a:pt x="311" y="371"/>
                  </a:lnTo>
                  <a:lnTo>
                    <a:pt x="327" y="373"/>
                  </a:lnTo>
                  <a:lnTo>
                    <a:pt x="345" y="373"/>
                  </a:lnTo>
                  <a:lnTo>
                    <a:pt x="361" y="373"/>
                  </a:lnTo>
                  <a:lnTo>
                    <a:pt x="379" y="373"/>
                  </a:lnTo>
                  <a:lnTo>
                    <a:pt x="378" y="361"/>
                  </a:lnTo>
                  <a:lnTo>
                    <a:pt x="361" y="361"/>
                  </a:lnTo>
                  <a:lnTo>
                    <a:pt x="345" y="361"/>
                  </a:lnTo>
                  <a:lnTo>
                    <a:pt x="329" y="361"/>
                  </a:lnTo>
                  <a:lnTo>
                    <a:pt x="313" y="358"/>
                  </a:lnTo>
                  <a:lnTo>
                    <a:pt x="296" y="356"/>
                  </a:lnTo>
                  <a:lnTo>
                    <a:pt x="282" y="352"/>
                  </a:lnTo>
                  <a:lnTo>
                    <a:pt x="265" y="347"/>
                  </a:lnTo>
                  <a:lnTo>
                    <a:pt x="251" y="342"/>
                  </a:lnTo>
                  <a:lnTo>
                    <a:pt x="236" y="335"/>
                  </a:lnTo>
                  <a:lnTo>
                    <a:pt x="222" y="329"/>
                  </a:lnTo>
                  <a:lnTo>
                    <a:pt x="207" y="321"/>
                  </a:lnTo>
                  <a:lnTo>
                    <a:pt x="192" y="311"/>
                  </a:lnTo>
                  <a:lnTo>
                    <a:pt x="179" y="301"/>
                  </a:lnTo>
                  <a:lnTo>
                    <a:pt x="165" y="291"/>
                  </a:lnTo>
                  <a:lnTo>
                    <a:pt x="152" y="280"/>
                  </a:lnTo>
                  <a:lnTo>
                    <a:pt x="140" y="269"/>
                  </a:lnTo>
                  <a:lnTo>
                    <a:pt x="116" y="243"/>
                  </a:lnTo>
                  <a:lnTo>
                    <a:pt x="93" y="213"/>
                  </a:lnTo>
                  <a:lnTo>
                    <a:pt x="73" y="184"/>
                  </a:lnTo>
                  <a:lnTo>
                    <a:pt x="55" y="150"/>
                  </a:lnTo>
                  <a:lnTo>
                    <a:pt x="41" y="116"/>
                  </a:lnTo>
                  <a:lnTo>
                    <a:pt x="29" y="78"/>
                  </a:lnTo>
                  <a:lnTo>
                    <a:pt x="25" y="60"/>
                  </a:lnTo>
                  <a:lnTo>
                    <a:pt x="20" y="41"/>
                  </a:lnTo>
                  <a:lnTo>
                    <a:pt x="16" y="21"/>
                  </a:lnTo>
                  <a:lnTo>
                    <a:pt x="13" y="0"/>
                  </a:lnTo>
                  <a:lnTo>
                    <a:pt x="0" y="2"/>
                  </a:lnTo>
                  <a:close/>
                </a:path>
              </a:pathLst>
            </a:custGeom>
            <a:solidFill>
              <a:srgbClr val="FFFFFF"/>
            </a:solidFill>
            <a:ln w="9525">
              <a:solidFill>
                <a:schemeClr val="tx1"/>
              </a:solidFill>
              <a:round/>
              <a:headEnd/>
              <a:tailEnd/>
            </a:ln>
          </p:spPr>
          <p:txBody>
            <a:bodyPr/>
            <a:lstStyle/>
            <a:p>
              <a:endParaRPr lang="en-US"/>
            </a:p>
          </p:txBody>
        </p:sp>
        <p:sp>
          <p:nvSpPr>
            <p:cNvPr id="10460" name="Freeform 219"/>
            <p:cNvSpPr>
              <a:spLocks/>
            </p:cNvSpPr>
            <p:nvPr/>
          </p:nvSpPr>
          <p:spPr bwMode="auto">
            <a:xfrm>
              <a:off x="4038601" y="4160864"/>
              <a:ext cx="409222" cy="690563"/>
            </a:xfrm>
            <a:custGeom>
              <a:avLst/>
              <a:gdLst>
                <a:gd name="T0" fmla="*/ 2147483647 w 290"/>
                <a:gd name="T1" fmla="*/ 0 h 435"/>
                <a:gd name="T2" fmla="*/ 2147483647 w 290"/>
                <a:gd name="T3" fmla="*/ 2147483647 h 435"/>
                <a:gd name="T4" fmla="*/ 2147483647 w 290"/>
                <a:gd name="T5" fmla="*/ 2147483647 h 435"/>
                <a:gd name="T6" fmla="*/ 2147483647 w 290"/>
                <a:gd name="T7" fmla="*/ 2147483647 h 435"/>
                <a:gd name="T8" fmla="*/ 2147483647 w 290"/>
                <a:gd name="T9" fmla="*/ 2147483647 h 435"/>
                <a:gd name="T10" fmla="*/ 2147483647 w 290"/>
                <a:gd name="T11" fmla="*/ 2147483647 h 435"/>
                <a:gd name="T12" fmla="*/ 2147483647 w 290"/>
                <a:gd name="T13" fmla="*/ 2147483647 h 435"/>
                <a:gd name="T14" fmla="*/ 2147483647 w 290"/>
                <a:gd name="T15" fmla="*/ 2147483647 h 435"/>
                <a:gd name="T16" fmla="*/ 2147483647 w 290"/>
                <a:gd name="T17" fmla="*/ 2147483647 h 435"/>
                <a:gd name="T18" fmla="*/ 2147483647 w 290"/>
                <a:gd name="T19" fmla="*/ 2147483647 h 435"/>
                <a:gd name="T20" fmla="*/ 2147483647 w 290"/>
                <a:gd name="T21" fmla="*/ 2147483647 h 435"/>
                <a:gd name="T22" fmla="*/ 2147483647 w 290"/>
                <a:gd name="T23" fmla="*/ 2147483647 h 435"/>
                <a:gd name="T24" fmla="*/ 2147483647 w 290"/>
                <a:gd name="T25" fmla="*/ 2147483647 h 435"/>
                <a:gd name="T26" fmla="*/ 2147483647 w 290"/>
                <a:gd name="T27" fmla="*/ 2147483647 h 435"/>
                <a:gd name="T28" fmla="*/ 2147483647 w 290"/>
                <a:gd name="T29" fmla="*/ 2147483647 h 435"/>
                <a:gd name="T30" fmla="*/ 2147483647 w 290"/>
                <a:gd name="T31" fmla="*/ 2147483647 h 435"/>
                <a:gd name="T32" fmla="*/ 2147483647 w 290"/>
                <a:gd name="T33" fmla="*/ 2147483647 h 435"/>
                <a:gd name="T34" fmla="*/ 2147483647 w 290"/>
                <a:gd name="T35" fmla="*/ 2147483647 h 435"/>
                <a:gd name="T36" fmla="*/ 2147483647 w 290"/>
                <a:gd name="T37" fmla="*/ 2147483647 h 435"/>
                <a:gd name="T38" fmla="*/ 2147483647 w 290"/>
                <a:gd name="T39" fmla="*/ 2147483647 h 435"/>
                <a:gd name="T40" fmla="*/ 2147483647 w 290"/>
                <a:gd name="T41" fmla="*/ 2147483647 h 435"/>
                <a:gd name="T42" fmla="*/ 2147483647 w 290"/>
                <a:gd name="T43" fmla="*/ 2147483647 h 435"/>
                <a:gd name="T44" fmla="*/ 2147483647 w 290"/>
                <a:gd name="T45" fmla="*/ 2147483647 h 435"/>
                <a:gd name="T46" fmla="*/ 2147483647 w 290"/>
                <a:gd name="T47" fmla="*/ 2147483647 h 435"/>
                <a:gd name="T48" fmla="*/ 2147483647 w 290"/>
                <a:gd name="T49" fmla="*/ 2147483647 h 435"/>
                <a:gd name="T50" fmla="*/ 0 w 290"/>
                <a:gd name="T51" fmla="*/ 2147483647 h 435"/>
                <a:gd name="T52" fmla="*/ 0 w 290"/>
                <a:gd name="T53" fmla="*/ 2147483647 h 435"/>
                <a:gd name="T54" fmla="*/ 2147483647 w 290"/>
                <a:gd name="T55" fmla="*/ 2147483647 h 435"/>
                <a:gd name="T56" fmla="*/ 2147483647 w 290"/>
                <a:gd name="T57" fmla="*/ 2147483647 h 435"/>
                <a:gd name="T58" fmla="*/ 2147483647 w 290"/>
                <a:gd name="T59" fmla="*/ 2147483647 h 435"/>
                <a:gd name="T60" fmla="*/ 2147483647 w 290"/>
                <a:gd name="T61" fmla="*/ 2147483647 h 435"/>
                <a:gd name="T62" fmla="*/ 2147483647 w 290"/>
                <a:gd name="T63" fmla="*/ 2147483647 h 435"/>
                <a:gd name="T64" fmla="*/ 2147483647 w 290"/>
                <a:gd name="T65" fmla="*/ 2147483647 h 435"/>
                <a:gd name="T66" fmla="*/ 2147483647 w 290"/>
                <a:gd name="T67" fmla="*/ 2147483647 h 435"/>
                <a:gd name="T68" fmla="*/ 2147483647 w 290"/>
                <a:gd name="T69" fmla="*/ 2147483647 h 435"/>
                <a:gd name="T70" fmla="*/ 2147483647 w 290"/>
                <a:gd name="T71" fmla="*/ 2147483647 h 435"/>
                <a:gd name="T72" fmla="*/ 2147483647 w 290"/>
                <a:gd name="T73" fmla="*/ 2147483647 h 435"/>
                <a:gd name="T74" fmla="*/ 2147483647 w 290"/>
                <a:gd name="T75" fmla="*/ 2147483647 h 435"/>
                <a:gd name="T76" fmla="*/ 2147483647 w 290"/>
                <a:gd name="T77" fmla="*/ 2147483647 h 435"/>
                <a:gd name="T78" fmla="*/ 2147483647 w 290"/>
                <a:gd name="T79" fmla="*/ 2147483647 h 435"/>
                <a:gd name="T80" fmla="*/ 2147483647 w 290"/>
                <a:gd name="T81" fmla="*/ 2147483647 h 435"/>
                <a:gd name="T82" fmla="*/ 2147483647 w 290"/>
                <a:gd name="T83" fmla="*/ 2147483647 h 435"/>
                <a:gd name="T84" fmla="*/ 2147483647 w 290"/>
                <a:gd name="T85" fmla="*/ 2147483647 h 435"/>
                <a:gd name="T86" fmla="*/ 2147483647 w 290"/>
                <a:gd name="T87" fmla="*/ 2147483647 h 435"/>
                <a:gd name="T88" fmla="*/ 2147483647 w 290"/>
                <a:gd name="T89" fmla="*/ 2147483647 h 435"/>
                <a:gd name="T90" fmla="*/ 2147483647 w 290"/>
                <a:gd name="T91" fmla="*/ 2147483647 h 435"/>
                <a:gd name="T92" fmla="*/ 2147483647 w 290"/>
                <a:gd name="T93" fmla="*/ 2147483647 h 435"/>
                <a:gd name="T94" fmla="*/ 2147483647 w 290"/>
                <a:gd name="T95" fmla="*/ 2147483647 h 435"/>
                <a:gd name="T96" fmla="*/ 2147483647 w 290"/>
                <a:gd name="T97" fmla="*/ 2147483647 h 435"/>
                <a:gd name="T98" fmla="*/ 2147483647 w 290"/>
                <a:gd name="T99" fmla="*/ 2147483647 h 435"/>
                <a:gd name="T100" fmla="*/ 2147483647 w 290"/>
                <a:gd name="T101" fmla="*/ 2147483647 h 435"/>
                <a:gd name="T102" fmla="*/ 2147483647 w 290"/>
                <a:gd name="T103" fmla="*/ 2147483647 h 435"/>
                <a:gd name="T104" fmla="*/ 2147483647 w 290"/>
                <a:gd name="T105" fmla="*/ 2147483647 h 435"/>
                <a:gd name="T106" fmla="*/ 2147483647 w 290"/>
                <a:gd name="T107" fmla="*/ 2147483647 h 435"/>
                <a:gd name="T108" fmla="*/ 2147483647 w 290"/>
                <a:gd name="T109" fmla="*/ 2147483647 h 435"/>
                <a:gd name="T110" fmla="*/ 2147483647 w 290"/>
                <a:gd name="T111" fmla="*/ 2147483647 h 435"/>
                <a:gd name="T112" fmla="*/ 2147483647 w 290"/>
                <a:gd name="T113" fmla="*/ 2147483647 h 435"/>
                <a:gd name="T114" fmla="*/ 2147483647 w 290"/>
                <a:gd name="T115" fmla="*/ 2147483647 h 435"/>
                <a:gd name="T116" fmla="*/ 2147483647 w 290"/>
                <a:gd name="T117" fmla="*/ 0 h 43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90"/>
                <a:gd name="T178" fmla="*/ 0 h 435"/>
                <a:gd name="T179" fmla="*/ 290 w 290"/>
                <a:gd name="T180" fmla="*/ 435 h 43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90" h="435">
                  <a:moveTo>
                    <a:pt x="290" y="0"/>
                  </a:moveTo>
                  <a:lnTo>
                    <a:pt x="272" y="3"/>
                  </a:lnTo>
                  <a:lnTo>
                    <a:pt x="255" y="6"/>
                  </a:lnTo>
                  <a:lnTo>
                    <a:pt x="239" y="10"/>
                  </a:lnTo>
                  <a:lnTo>
                    <a:pt x="223" y="15"/>
                  </a:lnTo>
                  <a:lnTo>
                    <a:pt x="207" y="21"/>
                  </a:lnTo>
                  <a:lnTo>
                    <a:pt x="192" y="28"/>
                  </a:lnTo>
                  <a:lnTo>
                    <a:pt x="177" y="36"/>
                  </a:lnTo>
                  <a:lnTo>
                    <a:pt x="163" y="46"/>
                  </a:lnTo>
                  <a:lnTo>
                    <a:pt x="150" y="54"/>
                  </a:lnTo>
                  <a:lnTo>
                    <a:pt x="137" y="65"/>
                  </a:lnTo>
                  <a:lnTo>
                    <a:pt x="124" y="76"/>
                  </a:lnTo>
                  <a:lnTo>
                    <a:pt x="111" y="88"/>
                  </a:lnTo>
                  <a:lnTo>
                    <a:pt x="99" y="101"/>
                  </a:lnTo>
                  <a:lnTo>
                    <a:pt x="88" y="114"/>
                  </a:lnTo>
                  <a:lnTo>
                    <a:pt x="78" y="127"/>
                  </a:lnTo>
                  <a:lnTo>
                    <a:pt x="67" y="142"/>
                  </a:lnTo>
                  <a:lnTo>
                    <a:pt x="49" y="173"/>
                  </a:lnTo>
                  <a:lnTo>
                    <a:pt x="34" y="205"/>
                  </a:lnTo>
                  <a:lnTo>
                    <a:pt x="21" y="239"/>
                  </a:lnTo>
                  <a:lnTo>
                    <a:pt x="11" y="277"/>
                  </a:lnTo>
                  <a:lnTo>
                    <a:pt x="8" y="295"/>
                  </a:lnTo>
                  <a:lnTo>
                    <a:pt x="5" y="314"/>
                  </a:lnTo>
                  <a:lnTo>
                    <a:pt x="2" y="334"/>
                  </a:lnTo>
                  <a:lnTo>
                    <a:pt x="2" y="353"/>
                  </a:lnTo>
                  <a:lnTo>
                    <a:pt x="0" y="373"/>
                  </a:lnTo>
                  <a:lnTo>
                    <a:pt x="0" y="394"/>
                  </a:lnTo>
                  <a:lnTo>
                    <a:pt x="2" y="413"/>
                  </a:lnTo>
                  <a:lnTo>
                    <a:pt x="3" y="435"/>
                  </a:lnTo>
                  <a:lnTo>
                    <a:pt x="16" y="433"/>
                  </a:lnTo>
                  <a:lnTo>
                    <a:pt x="15" y="413"/>
                  </a:lnTo>
                  <a:lnTo>
                    <a:pt x="13" y="394"/>
                  </a:lnTo>
                  <a:lnTo>
                    <a:pt x="13" y="373"/>
                  </a:lnTo>
                  <a:lnTo>
                    <a:pt x="13" y="353"/>
                  </a:lnTo>
                  <a:lnTo>
                    <a:pt x="15" y="335"/>
                  </a:lnTo>
                  <a:lnTo>
                    <a:pt x="18" y="316"/>
                  </a:lnTo>
                  <a:lnTo>
                    <a:pt x="19" y="296"/>
                  </a:lnTo>
                  <a:lnTo>
                    <a:pt x="24" y="278"/>
                  </a:lnTo>
                  <a:lnTo>
                    <a:pt x="34" y="243"/>
                  </a:lnTo>
                  <a:lnTo>
                    <a:pt x="45" y="210"/>
                  </a:lnTo>
                  <a:lnTo>
                    <a:pt x="62" y="177"/>
                  </a:lnTo>
                  <a:lnTo>
                    <a:pt x="78" y="148"/>
                  </a:lnTo>
                  <a:lnTo>
                    <a:pt x="88" y="133"/>
                  </a:lnTo>
                  <a:lnTo>
                    <a:pt x="98" y="120"/>
                  </a:lnTo>
                  <a:lnTo>
                    <a:pt x="109" y="107"/>
                  </a:lnTo>
                  <a:lnTo>
                    <a:pt x="120" y="96"/>
                  </a:lnTo>
                  <a:lnTo>
                    <a:pt x="132" y="85"/>
                  </a:lnTo>
                  <a:lnTo>
                    <a:pt x="145" y="73"/>
                  </a:lnTo>
                  <a:lnTo>
                    <a:pt x="158" y="63"/>
                  </a:lnTo>
                  <a:lnTo>
                    <a:pt x="171" y="54"/>
                  </a:lnTo>
                  <a:lnTo>
                    <a:pt x="184" y="46"/>
                  </a:lnTo>
                  <a:lnTo>
                    <a:pt x="198" y="39"/>
                  </a:lnTo>
                  <a:lnTo>
                    <a:pt x="213" y="33"/>
                  </a:lnTo>
                  <a:lnTo>
                    <a:pt x="228" y="26"/>
                  </a:lnTo>
                  <a:lnTo>
                    <a:pt x="242" y="21"/>
                  </a:lnTo>
                  <a:lnTo>
                    <a:pt x="259" y="18"/>
                  </a:lnTo>
                  <a:lnTo>
                    <a:pt x="273" y="15"/>
                  </a:lnTo>
                  <a:lnTo>
                    <a:pt x="290" y="11"/>
                  </a:lnTo>
                  <a:lnTo>
                    <a:pt x="290" y="0"/>
                  </a:lnTo>
                  <a:close/>
                </a:path>
              </a:pathLst>
            </a:custGeom>
            <a:solidFill>
              <a:srgbClr val="FFFFFF"/>
            </a:solidFill>
            <a:ln w="9525">
              <a:solidFill>
                <a:schemeClr val="tx1"/>
              </a:solidFill>
              <a:round/>
              <a:headEnd/>
              <a:tailEnd/>
            </a:ln>
          </p:spPr>
          <p:txBody>
            <a:bodyPr/>
            <a:lstStyle/>
            <a:p>
              <a:endParaRPr lang="en-US"/>
            </a:p>
          </p:txBody>
        </p:sp>
        <p:sp>
          <p:nvSpPr>
            <p:cNvPr id="10461" name="Freeform 220"/>
            <p:cNvSpPr>
              <a:spLocks/>
            </p:cNvSpPr>
            <p:nvPr/>
          </p:nvSpPr>
          <p:spPr bwMode="auto">
            <a:xfrm>
              <a:off x="4507089" y="5349902"/>
              <a:ext cx="25400" cy="79375"/>
            </a:xfrm>
            <a:custGeom>
              <a:avLst/>
              <a:gdLst>
                <a:gd name="T0" fmla="*/ 2147483647 w 18"/>
                <a:gd name="T1" fmla="*/ 2147483647 h 50"/>
                <a:gd name="T2" fmla="*/ 0 w 18"/>
                <a:gd name="T3" fmla="*/ 2147483647 h 50"/>
                <a:gd name="T4" fmla="*/ 2147483647 w 18"/>
                <a:gd name="T5" fmla="*/ 2147483647 h 50"/>
                <a:gd name="T6" fmla="*/ 2147483647 w 18"/>
                <a:gd name="T7" fmla="*/ 2147483647 h 50"/>
                <a:gd name="T8" fmla="*/ 2147483647 w 18"/>
                <a:gd name="T9" fmla="*/ 0 h 50"/>
                <a:gd name="T10" fmla="*/ 2147483647 w 18"/>
                <a:gd name="T11" fmla="*/ 2147483647 h 50"/>
                <a:gd name="T12" fmla="*/ 0 60000 65536"/>
                <a:gd name="T13" fmla="*/ 0 60000 65536"/>
                <a:gd name="T14" fmla="*/ 0 60000 65536"/>
                <a:gd name="T15" fmla="*/ 0 60000 65536"/>
                <a:gd name="T16" fmla="*/ 0 60000 65536"/>
                <a:gd name="T17" fmla="*/ 0 60000 65536"/>
                <a:gd name="T18" fmla="*/ 0 w 18"/>
                <a:gd name="T19" fmla="*/ 0 h 50"/>
                <a:gd name="T20" fmla="*/ 18 w 18"/>
                <a:gd name="T21" fmla="*/ 50 h 50"/>
              </a:gdLst>
              <a:ahLst/>
              <a:cxnLst>
                <a:cxn ang="T12">
                  <a:pos x="T0" y="T1"/>
                </a:cxn>
                <a:cxn ang="T13">
                  <a:pos x="T2" y="T3"/>
                </a:cxn>
                <a:cxn ang="T14">
                  <a:pos x="T4" y="T5"/>
                </a:cxn>
                <a:cxn ang="T15">
                  <a:pos x="T6" y="T7"/>
                </a:cxn>
                <a:cxn ang="T16">
                  <a:pos x="T8" y="T9"/>
                </a:cxn>
                <a:cxn ang="T17">
                  <a:pos x="T10" y="T11"/>
                </a:cxn>
              </a:cxnLst>
              <a:rect l="T18" t="T19" r="T20" b="T21"/>
              <a:pathLst>
                <a:path w="18" h="50">
                  <a:moveTo>
                    <a:pt x="3" y="1"/>
                  </a:moveTo>
                  <a:lnTo>
                    <a:pt x="0" y="1"/>
                  </a:lnTo>
                  <a:lnTo>
                    <a:pt x="10" y="50"/>
                  </a:lnTo>
                  <a:lnTo>
                    <a:pt x="18" y="49"/>
                  </a:lnTo>
                  <a:lnTo>
                    <a:pt x="8" y="0"/>
                  </a:lnTo>
                  <a:lnTo>
                    <a:pt x="3" y="1"/>
                  </a:lnTo>
                  <a:close/>
                </a:path>
              </a:pathLst>
            </a:custGeom>
            <a:solidFill>
              <a:srgbClr val="FF0000"/>
            </a:solidFill>
            <a:ln w="9525">
              <a:solidFill>
                <a:srgbClr val="FF0000"/>
              </a:solidFill>
              <a:round/>
              <a:headEnd/>
              <a:tailEnd/>
            </a:ln>
          </p:spPr>
          <p:txBody>
            <a:bodyPr/>
            <a:lstStyle/>
            <a:p>
              <a:endParaRPr lang="en-US"/>
            </a:p>
          </p:txBody>
        </p:sp>
        <p:sp>
          <p:nvSpPr>
            <p:cNvPr id="10462" name="Freeform 221"/>
            <p:cNvSpPr>
              <a:spLocks/>
            </p:cNvSpPr>
            <p:nvPr/>
          </p:nvSpPr>
          <p:spPr bwMode="auto">
            <a:xfrm>
              <a:off x="4642558" y="5326084"/>
              <a:ext cx="66323" cy="65088"/>
            </a:xfrm>
            <a:custGeom>
              <a:avLst/>
              <a:gdLst>
                <a:gd name="T0" fmla="*/ 2147483647 w 47"/>
                <a:gd name="T1" fmla="*/ 2147483647 h 41"/>
                <a:gd name="T2" fmla="*/ 0 w 47"/>
                <a:gd name="T3" fmla="*/ 2147483647 h 41"/>
                <a:gd name="T4" fmla="*/ 2147483647 w 47"/>
                <a:gd name="T5" fmla="*/ 2147483647 h 41"/>
                <a:gd name="T6" fmla="*/ 2147483647 w 47"/>
                <a:gd name="T7" fmla="*/ 2147483647 h 41"/>
                <a:gd name="T8" fmla="*/ 2147483647 w 47"/>
                <a:gd name="T9" fmla="*/ 0 h 41"/>
                <a:gd name="T10" fmla="*/ 2147483647 w 47"/>
                <a:gd name="T11" fmla="*/ 2147483647 h 41"/>
                <a:gd name="T12" fmla="*/ 0 60000 65536"/>
                <a:gd name="T13" fmla="*/ 0 60000 65536"/>
                <a:gd name="T14" fmla="*/ 0 60000 65536"/>
                <a:gd name="T15" fmla="*/ 0 60000 65536"/>
                <a:gd name="T16" fmla="*/ 0 60000 65536"/>
                <a:gd name="T17" fmla="*/ 0 60000 65536"/>
                <a:gd name="T18" fmla="*/ 0 w 47"/>
                <a:gd name="T19" fmla="*/ 0 h 41"/>
                <a:gd name="T20" fmla="*/ 47 w 47"/>
                <a:gd name="T21" fmla="*/ 41 h 41"/>
              </a:gdLst>
              <a:ahLst/>
              <a:cxnLst>
                <a:cxn ang="T12">
                  <a:pos x="T0" y="T1"/>
                </a:cxn>
                <a:cxn ang="T13">
                  <a:pos x="T2" y="T3"/>
                </a:cxn>
                <a:cxn ang="T14">
                  <a:pos x="T4" y="T5"/>
                </a:cxn>
                <a:cxn ang="T15">
                  <a:pos x="T6" y="T7"/>
                </a:cxn>
                <a:cxn ang="T16">
                  <a:pos x="T8" y="T9"/>
                </a:cxn>
                <a:cxn ang="T17">
                  <a:pos x="T10" y="T11"/>
                </a:cxn>
              </a:cxnLst>
              <a:rect l="T18" t="T19" r="T20" b="T21"/>
              <a:pathLst>
                <a:path w="47" h="41">
                  <a:moveTo>
                    <a:pt x="2" y="3"/>
                  </a:moveTo>
                  <a:lnTo>
                    <a:pt x="0" y="7"/>
                  </a:lnTo>
                  <a:lnTo>
                    <a:pt x="41" y="41"/>
                  </a:lnTo>
                  <a:lnTo>
                    <a:pt x="47" y="34"/>
                  </a:lnTo>
                  <a:lnTo>
                    <a:pt x="5" y="0"/>
                  </a:lnTo>
                  <a:lnTo>
                    <a:pt x="2" y="3"/>
                  </a:lnTo>
                  <a:close/>
                </a:path>
              </a:pathLst>
            </a:custGeom>
            <a:solidFill>
              <a:srgbClr val="FF0000"/>
            </a:solidFill>
            <a:ln w="9525">
              <a:solidFill>
                <a:srgbClr val="FF0000"/>
              </a:solidFill>
              <a:round/>
              <a:headEnd/>
              <a:tailEnd/>
            </a:ln>
          </p:spPr>
          <p:txBody>
            <a:bodyPr/>
            <a:lstStyle/>
            <a:p>
              <a:endParaRPr lang="en-US"/>
            </a:p>
          </p:txBody>
        </p:sp>
        <p:sp>
          <p:nvSpPr>
            <p:cNvPr id="10463" name="Freeform 222"/>
            <p:cNvSpPr>
              <a:spLocks/>
            </p:cNvSpPr>
            <p:nvPr/>
          </p:nvSpPr>
          <p:spPr bwMode="auto">
            <a:xfrm>
              <a:off x="4330701" y="5321327"/>
              <a:ext cx="56444" cy="53975"/>
            </a:xfrm>
            <a:custGeom>
              <a:avLst/>
              <a:gdLst>
                <a:gd name="T0" fmla="*/ 2147483647 w 40"/>
                <a:gd name="T1" fmla="*/ 2147483647 h 34"/>
                <a:gd name="T2" fmla="*/ 2147483647 w 40"/>
                <a:gd name="T3" fmla="*/ 0 h 34"/>
                <a:gd name="T4" fmla="*/ 0 w 40"/>
                <a:gd name="T5" fmla="*/ 2147483647 h 34"/>
                <a:gd name="T6" fmla="*/ 2147483647 w 40"/>
                <a:gd name="T7" fmla="*/ 2147483647 h 34"/>
                <a:gd name="T8" fmla="*/ 2147483647 w 40"/>
                <a:gd name="T9" fmla="*/ 2147483647 h 34"/>
                <a:gd name="T10" fmla="*/ 2147483647 w 40"/>
                <a:gd name="T11" fmla="*/ 2147483647 h 34"/>
                <a:gd name="T12" fmla="*/ 0 60000 65536"/>
                <a:gd name="T13" fmla="*/ 0 60000 65536"/>
                <a:gd name="T14" fmla="*/ 0 60000 65536"/>
                <a:gd name="T15" fmla="*/ 0 60000 65536"/>
                <a:gd name="T16" fmla="*/ 0 60000 65536"/>
                <a:gd name="T17" fmla="*/ 0 60000 65536"/>
                <a:gd name="T18" fmla="*/ 0 w 40"/>
                <a:gd name="T19" fmla="*/ 0 h 34"/>
                <a:gd name="T20" fmla="*/ 40 w 40"/>
                <a:gd name="T21" fmla="*/ 34 h 34"/>
              </a:gdLst>
              <a:ahLst/>
              <a:cxnLst>
                <a:cxn ang="T12">
                  <a:pos x="T0" y="T1"/>
                </a:cxn>
                <a:cxn ang="T13">
                  <a:pos x="T2" y="T3"/>
                </a:cxn>
                <a:cxn ang="T14">
                  <a:pos x="T4" y="T5"/>
                </a:cxn>
                <a:cxn ang="T15">
                  <a:pos x="T6" y="T7"/>
                </a:cxn>
                <a:cxn ang="T16">
                  <a:pos x="T8" y="T9"/>
                </a:cxn>
                <a:cxn ang="T17">
                  <a:pos x="T10" y="T11"/>
                </a:cxn>
              </a:cxnLst>
              <a:rect l="T18" t="T19" r="T20" b="T21"/>
              <a:pathLst>
                <a:path w="40" h="34">
                  <a:moveTo>
                    <a:pt x="37" y="3"/>
                  </a:moveTo>
                  <a:lnTo>
                    <a:pt x="35" y="0"/>
                  </a:lnTo>
                  <a:lnTo>
                    <a:pt x="0" y="28"/>
                  </a:lnTo>
                  <a:lnTo>
                    <a:pt x="4" y="34"/>
                  </a:lnTo>
                  <a:lnTo>
                    <a:pt x="40" y="6"/>
                  </a:lnTo>
                  <a:lnTo>
                    <a:pt x="37" y="3"/>
                  </a:lnTo>
                  <a:close/>
                </a:path>
              </a:pathLst>
            </a:custGeom>
            <a:solidFill>
              <a:srgbClr val="FF0000"/>
            </a:solidFill>
            <a:ln w="9525">
              <a:solidFill>
                <a:srgbClr val="FF0000"/>
              </a:solidFill>
              <a:round/>
              <a:headEnd/>
              <a:tailEnd/>
            </a:ln>
          </p:spPr>
          <p:txBody>
            <a:bodyPr/>
            <a:lstStyle/>
            <a:p>
              <a:endParaRPr lang="en-US"/>
            </a:p>
          </p:txBody>
        </p:sp>
        <p:sp>
          <p:nvSpPr>
            <p:cNvPr id="10465" name="Text Box 224"/>
            <p:cNvSpPr txBox="1">
              <a:spLocks noChangeArrowheads="1"/>
            </p:cNvSpPr>
            <p:nvPr/>
          </p:nvSpPr>
          <p:spPr bwMode="auto">
            <a:xfrm>
              <a:off x="5232913" y="1347814"/>
              <a:ext cx="2169184" cy="495585"/>
            </a:xfrm>
            <a:prstGeom prst="rect">
              <a:avLst/>
            </a:prstGeom>
            <a:noFill/>
            <a:ln w="9525">
              <a:noFill/>
              <a:miter lim="800000"/>
              <a:headEnd/>
              <a:tailEnd/>
            </a:ln>
          </p:spPr>
          <p:txBody>
            <a:bodyPr wrap="none">
              <a:spAutoFit/>
            </a:bodyPr>
            <a:lstStyle/>
            <a:p>
              <a:pPr algn="ctr" defTabSz="762000" eaLnBrk="0" hangingPunct="0">
                <a:lnSpc>
                  <a:spcPct val="170000"/>
                </a:lnSpc>
              </a:pPr>
              <a:r>
                <a:rPr lang="zh-CN" altLang="en-US" sz="1800" b="1" dirty="0">
                  <a:latin typeface="Arial" pitchFamily="34" charset="0"/>
                </a:rPr>
                <a:t>复性近视散光</a:t>
              </a:r>
              <a:r>
                <a:rPr lang="en-US" altLang="zh-CN" b="1" dirty="0">
                  <a:latin typeface="Arial" pitchFamily="34" charset="0"/>
                </a:rPr>
                <a:t> </a:t>
              </a:r>
              <a:r>
                <a:rPr lang="en-US" sz="1800" b="1" dirty="0">
                  <a:latin typeface="Arial" pitchFamily="34" charset="0"/>
                </a:rPr>
                <a:t>CMA</a:t>
              </a:r>
            </a:p>
          </p:txBody>
        </p:sp>
        <p:sp>
          <p:nvSpPr>
            <p:cNvPr id="10466" name="Text Box 225"/>
            <p:cNvSpPr txBox="1">
              <a:spLocks noChangeArrowheads="1"/>
            </p:cNvSpPr>
            <p:nvPr/>
          </p:nvSpPr>
          <p:spPr bwMode="auto">
            <a:xfrm>
              <a:off x="4512915" y="1679601"/>
              <a:ext cx="3817072" cy="563231"/>
            </a:xfrm>
            <a:prstGeom prst="rect">
              <a:avLst/>
            </a:prstGeom>
            <a:noFill/>
            <a:ln w="9525">
              <a:noFill/>
              <a:miter lim="800000"/>
              <a:headEnd/>
              <a:tailEnd/>
            </a:ln>
          </p:spPr>
          <p:txBody>
            <a:bodyPr wrap="none">
              <a:spAutoFit/>
            </a:bodyPr>
            <a:lstStyle/>
            <a:p>
              <a:pPr algn="ctr" defTabSz="762000" eaLnBrk="0" hangingPunct="0">
                <a:lnSpc>
                  <a:spcPct val="170000"/>
                </a:lnSpc>
              </a:pPr>
              <a:r>
                <a:rPr lang="zh-CN" altLang="en-US" b="1" dirty="0">
                  <a:latin typeface="Arial" pitchFamily="34" charset="0"/>
                </a:rPr>
                <a:t>处方</a:t>
              </a:r>
              <a:r>
                <a:rPr lang="en-US" sz="1800" b="1" dirty="0">
                  <a:latin typeface="Arial" pitchFamily="34" charset="0"/>
                </a:rPr>
                <a:t>: </a:t>
              </a:r>
              <a:r>
                <a:rPr lang="en-US" b="1" dirty="0">
                  <a:latin typeface="Arial" pitchFamily="34" charset="0"/>
                </a:rPr>
                <a:t>–</a:t>
              </a:r>
              <a:r>
                <a:rPr lang="en-US" sz="1800" b="1" dirty="0">
                  <a:latin typeface="Arial" pitchFamily="34" charset="0"/>
                </a:rPr>
                <a:t> 1.00 D</a:t>
              </a:r>
              <a:r>
                <a:rPr lang="en-US" altLang="zh-CN" sz="1800" b="1" dirty="0">
                  <a:latin typeface="Arial" pitchFamily="34" charset="0"/>
                </a:rPr>
                <a:t>S</a:t>
              </a:r>
              <a:r>
                <a:rPr lang="en-US" sz="1800" b="1" dirty="0">
                  <a:latin typeface="Arial" pitchFamily="34" charset="0"/>
                </a:rPr>
                <a:t>  / </a:t>
              </a:r>
              <a:r>
                <a:rPr lang="en-US" b="1" dirty="0">
                  <a:latin typeface="Arial" pitchFamily="34" charset="0"/>
                </a:rPr>
                <a:t>–</a:t>
              </a:r>
              <a:r>
                <a:rPr lang="en-US" sz="1800" b="1" dirty="0">
                  <a:latin typeface="Arial" pitchFamily="34" charset="0"/>
                </a:rPr>
                <a:t> 2.00 D</a:t>
              </a:r>
              <a:r>
                <a:rPr lang="en-US" altLang="zh-CN" sz="1800" b="1" dirty="0">
                  <a:latin typeface="Arial" pitchFamily="34" charset="0"/>
                </a:rPr>
                <a:t>C</a:t>
              </a:r>
              <a:r>
                <a:rPr lang="en-US" sz="1800" b="1" dirty="0">
                  <a:latin typeface="Arial" pitchFamily="34" charset="0"/>
                </a:rPr>
                <a:t>  x 180</a:t>
              </a:r>
            </a:p>
          </p:txBody>
        </p:sp>
        <p:sp>
          <p:nvSpPr>
            <p:cNvPr id="10467" name="Text Box 226"/>
            <p:cNvSpPr txBox="1">
              <a:spLocks noChangeArrowheads="1"/>
            </p:cNvSpPr>
            <p:nvPr/>
          </p:nvSpPr>
          <p:spPr bwMode="auto">
            <a:xfrm>
              <a:off x="3397956" y="4364063"/>
              <a:ext cx="774572" cy="563231"/>
            </a:xfrm>
            <a:prstGeom prst="rect">
              <a:avLst/>
            </a:prstGeom>
            <a:noFill/>
            <a:ln w="9525">
              <a:noFill/>
              <a:miter lim="800000"/>
              <a:headEnd/>
              <a:tailEnd/>
            </a:ln>
          </p:spPr>
          <p:txBody>
            <a:bodyPr wrap="none">
              <a:spAutoFit/>
            </a:bodyPr>
            <a:lstStyle/>
            <a:p>
              <a:pPr algn="ctr" defTabSz="762000" eaLnBrk="0" hangingPunct="0">
                <a:lnSpc>
                  <a:spcPct val="170000"/>
                </a:lnSpc>
              </a:pPr>
              <a:r>
                <a:rPr lang="en-US" sz="1800" b="1">
                  <a:latin typeface="Arial" pitchFamily="34" charset="0"/>
                </a:rPr>
                <a:t>-1.00 </a:t>
              </a:r>
            </a:p>
          </p:txBody>
        </p:sp>
        <p:sp>
          <p:nvSpPr>
            <p:cNvPr id="10468" name="Text Box 227"/>
            <p:cNvSpPr txBox="1">
              <a:spLocks noChangeArrowheads="1"/>
            </p:cNvSpPr>
            <p:nvPr/>
          </p:nvSpPr>
          <p:spPr bwMode="auto">
            <a:xfrm>
              <a:off x="4168423" y="3598888"/>
              <a:ext cx="774572" cy="563231"/>
            </a:xfrm>
            <a:prstGeom prst="rect">
              <a:avLst/>
            </a:prstGeom>
            <a:noFill/>
            <a:ln w="9525">
              <a:noFill/>
              <a:miter lim="800000"/>
              <a:headEnd/>
              <a:tailEnd/>
            </a:ln>
          </p:spPr>
          <p:txBody>
            <a:bodyPr wrap="none">
              <a:spAutoFit/>
            </a:bodyPr>
            <a:lstStyle/>
            <a:p>
              <a:pPr algn="ctr" defTabSz="762000" eaLnBrk="0" hangingPunct="0">
                <a:lnSpc>
                  <a:spcPct val="170000"/>
                </a:lnSpc>
              </a:pPr>
              <a:r>
                <a:rPr lang="en-US" sz="1800" b="1">
                  <a:latin typeface="Arial" pitchFamily="34" charset="0"/>
                </a:rPr>
                <a:t>-3.00 </a:t>
              </a:r>
            </a:p>
          </p:txBody>
        </p:sp>
        <p:sp>
          <p:nvSpPr>
            <p:cNvPr id="10469" name="Text Box 228"/>
            <p:cNvSpPr txBox="1">
              <a:spLocks noChangeArrowheads="1"/>
            </p:cNvSpPr>
            <p:nvPr/>
          </p:nvSpPr>
          <p:spPr bwMode="auto">
            <a:xfrm>
              <a:off x="3337628" y="5518176"/>
              <a:ext cx="881973" cy="495585"/>
            </a:xfrm>
            <a:prstGeom prst="rect">
              <a:avLst/>
            </a:prstGeom>
            <a:noFill/>
            <a:ln w="9525">
              <a:noFill/>
              <a:miter lim="800000"/>
              <a:headEnd/>
              <a:tailEnd/>
            </a:ln>
          </p:spPr>
          <p:txBody>
            <a:bodyPr wrap="none">
              <a:spAutoFit/>
            </a:bodyPr>
            <a:lstStyle/>
            <a:p>
              <a:pPr algn="ctr" defTabSz="762000" eaLnBrk="0" hangingPunct="0">
                <a:lnSpc>
                  <a:spcPct val="170000"/>
                </a:lnSpc>
              </a:pPr>
              <a:r>
                <a:rPr lang="zh-CN" altLang="en-US" b="1" dirty="0">
                  <a:latin typeface="Arial" pitchFamily="34" charset="0"/>
                </a:rPr>
                <a:t>参考点</a:t>
              </a:r>
              <a:endParaRPr lang="en-US" sz="1800" b="1" dirty="0">
                <a:latin typeface="Arial" pitchFamily="34" charset="0"/>
              </a:endParaRPr>
            </a:p>
          </p:txBody>
        </p:sp>
        <p:sp>
          <p:nvSpPr>
            <p:cNvPr id="10470" name="Freeform 229"/>
            <p:cNvSpPr>
              <a:spLocks/>
            </p:cNvSpPr>
            <p:nvPr/>
          </p:nvSpPr>
          <p:spPr bwMode="auto">
            <a:xfrm>
              <a:off x="4349044" y="5453089"/>
              <a:ext cx="345723" cy="131763"/>
            </a:xfrm>
            <a:custGeom>
              <a:avLst/>
              <a:gdLst>
                <a:gd name="T0" fmla="*/ 0 w 245"/>
                <a:gd name="T1" fmla="*/ 2147483647 h 110"/>
                <a:gd name="T2" fmla="*/ 0 w 245"/>
                <a:gd name="T3" fmla="*/ 2147483647 h 110"/>
                <a:gd name="T4" fmla="*/ 2147483647 w 245"/>
                <a:gd name="T5" fmla="*/ 2147483647 h 110"/>
                <a:gd name="T6" fmla="*/ 2147483647 w 245"/>
                <a:gd name="T7" fmla="*/ 0 h 110"/>
                <a:gd name="T8" fmla="*/ 0 60000 65536"/>
                <a:gd name="T9" fmla="*/ 0 60000 65536"/>
                <a:gd name="T10" fmla="*/ 0 60000 65536"/>
                <a:gd name="T11" fmla="*/ 0 60000 65536"/>
                <a:gd name="T12" fmla="*/ 0 w 245"/>
                <a:gd name="T13" fmla="*/ 0 h 110"/>
                <a:gd name="T14" fmla="*/ 245 w 245"/>
                <a:gd name="T15" fmla="*/ 110 h 110"/>
              </a:gdLst>
              <a:ahLst/>
              <a:cxnLst>
                <a:cxn ang="T8">
                  <a:pos x="T0" y="T1"/>
                </a:cxn>
                <a:cxn ang="T9">
                  <a:pos x="T2" y="T3"/>
                </a:cxn>
                <a:cxn ang="T10">
                  <a:pos x="T4" y="T5"/>
                </a:cxn>
                <a:cxn ang="T11">
                  <a:pos x="T6" y="T7"/>
                </a:cxn>
              </a:cxnLst>
              <a:rect l="T12" t="T13" r="T14" b="T15"/>
              <a:pathLst>
                <a:path w="245" h="110">
                  <a:moveTo>
                    <a:pt x="0" y="19"/>
                  </a:moveTo>
                  <a:lnTo>
                    <a:pt x="0" y="110"/>
                  </a:lnTo>
                  <a:lnTo>
                    <a:pt x="245" y="110"/>
                  </a:lnTo>
                  <a:lnTo>
                    <a:pt x="245" y="0"/>
                  </a:lnTo>
                </a:path>
              </a:pathLst>
            </a:custGeom>
            <a:noFill/>
            <a:ln w="9525">
              <a:solidFill>
                <a:schemeClr val="tx1"/>
              </a:solidFill>
              <a:round/>
              <a:headEnd/>
              <a:tailEnd/>
            </a:ln>
          </p:spPr>
          <p:txBody>
            <a:bodyPr wrap="none" anchor="ctr"/>
            <a:lstStyle/>
            <a:p>
              <a:endParaRPr lang="en-US"/>
            </a:p>
          </p:txBody>
        </p:sp>
        <p:sp>
          <p:nvSpPr>
            <p:cNvPr id="10471" name="Line 230"/>
            <p:cNvSpPr>
              <a:spLocks noChangeShapeType="1"/>
            </p:cNvSpPr>
            <p:nvPr/>
          </p:nvSpPr>
          <p:spPr bwMode="auto">
            <a:xfrm flipH="1">
              <a:off x="4126091" y="5597552"/>
              <a:ext cx="376767" cy="244475"/>
            </a:xfrm>
            <a:prstGeom prst="line">
              <a:avLst/>
            </a:prstGeom>
            <a:noFill/>
            <a:ln w="9525">
              <a:solidFill>
                <a:schemeClr val="tx1"/>
              </a:solidFill>
              <a:round/>
              <a:headEnd/>
              <a:tailEnd/>
            </a:ln>
          </p:spPr>
          <p:txBody>
            <a:bodyPr wrap="none" anchor="ctr"/>
            <a:lstStyle/>
            <a:p>
              <a:endParaRPr lang="en-US"/>
            </a:p>
          </p:txBody>
        </p:sp>
      </p:grpSp>
      <p:sp>
        <p:nvSpPr>
          <p:cNvPr id="3" name="TextBox 2"/>
          <p:cNvSpPr txBox="1"/>
          <p:nvPr/>
        </p:nvSpPr>
        <p:spPr>
          <a:xfrm>
            <a:off x="5842873" y="5646096"/>
            <a:ext cx="2045753" cy="338554"/>
          </a:xfrm>
          <a:prstGeom prst="rect">
            <a:avLst/>
          </a:prstGeom>
          <a:noFill/>
        </p:spPr>
        <p:txBody>
          <a:bodyPr wrap="none" rtlCol="0">
            <a:spAutoFit/>
          </a:bodyPr>
          <a:lstStyle/>
          <a:p>
            <a:r>
              <a:rPr lang="zh-CN" altLang="en-US" sz="1600" b="1" dirty="0"/>
              <a:t>接触镜矫正的分解图</a:t>
            </a:r>
            <a:endParaRPr lang="en-GB" sz="1600" b="1" dirty="0"/>
          </a:p>
        </p:txBody>
      </p:sp>
    </p:spTree>
  </p:cSld>
  <p:clrMapOvr>
    <a:masterClrMapping/>
  </p:clrMapOvr>
  <p:transition/>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722361" y="1152302"/>
            <a:ext cx="7697767" cy="4456289"/>
          </a:xfrm>
          <a:solidFill>
            <a:schemeClr val="bg1">
              <a:lumMod val="85000"/>
            </a:schemeClr>
          </a:solidFill>
        </p:spPr>
        <p:txBody>
          <a:bodyPr/>
          <a:lstStyle/>
          <a:p>
            <a:pPr>
              <a:buFontTx/>
              <a:buNone/>
              <a:defRPr/>
            </a:pPr>
            <a:r>
              <a:rPr lang="en-CA" b="1" dirty="0"/>
              <a:t>					</a:t>
            </a:r>
            <a:br>
              <a:rPr lang="en-CA" b="1" dirty="0"/>
            </a:br>
            <a:r>
              <a:rPr lang="en-US" b="1" dirty="0"/>
              <a:t> </a:t>
            </a:r>
            <a:endParaRPr lang="en-AU" b="1" dirty="0"/>
          </a:p>
          <a:p>
            <a:pPr>
              <a:defRPr/>
            </a:pPr>
            <a:r>
              <a:rPr lang="zh-CN" altLang="en-US" sz="1778" b="1" dirty="0"/>
              <a:t>国际接触镜教育者学会是</a:t>
            </a:r>
            <a:r>
              <a:rPr lang="en-US" altLang="zh-CN" sz="1778" b="1" dirty="0"/>
              <a:t>IACLE</a:t>
            </a:r>
            <a:r>
              <a:rPr lang="zh-CN" altLang="en-US" sz="1778" b="1" dirty="0"/>
              <a:t>接触镜镜课程（简称</a:t>
            </a:r>
            <a:r>
              <a:rPr lang="en-US" altLang="zh-CN" sz="1778" b="1" dirty="0"/>
              <a:t>ICLC</a:t>
            </a:r>
            <a:r>
              <a:rPr lang="zh-CN" altLang="en-US" sz="1778" b="1" dirty="0"/>
              <a:t>）所有格式和版本的唯一所有者，受版权保护。若要获得该接触镜材料，您需要同意以下条款：</a:t>
            </a:r>
            <a:endParaRPr lang="en-US" altLang="zh-CN" sz="1778" b="1" dirty="0"/>
          </a:p>
          <a:p>
            <a:pPr>
              <a:defRPr/>
            </a:pPr>
            <a:r>
              <a:rPr lang="en-US" altLang="zh-CN" sz="1778" b="1" dirty="0"/>
              <a:t> IACLE</a:t>
            </a:r>
            <a:r>
              <a:rPr lang="zh-CN" altLang="en-US" sz="1778" b="1" dirty="0"/>
              <a:t>接触镜课程只能用于个人或学习用途。未经</a:t>
            </a:r>
            <a:r>
              <a:rPr lang="en-US" altLang="zh-CN" sz="1778" b="1" dirty="0"/>
              <a:t>IACLE</a:t>
            </a:r>
            <a:r>
              <a:rPr lang="zh-CN" altLang="en-US" sz="1778" b="1" dirty="0"/>
              <a:t>书面同意，严禁传播或销售</a:t>
            </a:r>
            <a:r>
              <a:rPr lang="en-US" altLang="zh-CN" sz="1778" b="1" dirty="0"/>
              <a:t>ICLC</a:t>
            </a:r>
            <a:r>
              <a:rPr lang="zh-CN" altLang="en-US" sz="1778" b="1" dirty="0"/>
              <a:t>的全部或部分内容，或将本教材用于教育及个人以外的用途。除以下声明外，不得复制、重新发布、出版或分发</a:t>
            </a:r>
            <a:r>
              <a:rPr lang="en-US" altLang="zh-CN" sz="1778" b="1" dirty="0"/>
              <a:t>ICLC</a:t>
            </a:r>
            <a:r>
              <a:rPr lang="zh-CN" altLang="en-US" sz="1778" b="1" dirty="0"/>
              <a:t>中包含的任何材料。</a:t>
            </a:r>
            <a:endParaRPr lang="en-US" altLang="zh-CN" sz="1778" b="1" dirty="0"/>
          </a:p>
          <a:p>
            <a:pPr>
              <a:defRPr/>
            </a:pPr>
            <a:r>
              <a:rPr lang="zh-CN" altLang="en-US" sz="1778" b="1" dirty="0"/>
              <a:t>你可以在个人或教育使用时打印课程材料。所有版权信息，包括</a:t>
            </a:r>
            <a:r>
              <a:rPr lang="en-US" altLang="zh-CN" sz="1778" b="1" dirty="0"/>
              <a:t>IACLE</a:t>
            </a:r>
            <a:r>
              <a:rPr lang="zh-CN" altLang="en-US" sz="1778" b="1" dirty="0"/>
              <a:t>徽标必须保留在材料上。使用</a:t>
            </a:r>
            <a:r>
              <a:rPr lang="en-US" altLang="zh-CN" sz="1778" b="1" dirty="0"/>
              <a:t>ICLC</a:t>
            </a:r>
            <a:r>
              <a:rPr lang="zh-CN" altLang="en-US" sz="1778" b="1" dirty="0"/>
              <a:t>的任何内容，包括文本，图片或注释等必须提供合适的引用标记。</a:t>
            </a:r>
            <a:endParaRPr lang="en-AU" altLang="zh-CN" sz="1778" b="1" dirty="0"/>
          </a:p>
          <a:p>
            <a:pPr>
              <a:defRPr/>
            </a:pPr>
            <a:endParaRPr lang="en-AU" sz="1778" dirty="0"/>
          </a:p>
        </p:txBody>
      </p:sp>
      <p:sp>
        <p:nvSpPr>
          <p:cNvPr id="4" name="TextBox 3"/>
          <p:cNvSpPr txBox="1">
            <a:spLocks noChangeArrowheads="1"/>
          </p:cNvSpPr>
          <p:nvPr/>
        </p:nvSpPr>
        <p:spPr bwMode="auto">
          <a:xfrm>
            <a:off x="1787122" y="106098"/>
            <a:ext cx="5568244" cy="584775"/>
          </a:xfrm>
          <a:prstGeom prst="rect">
            <a:avLst/>
          </a:prstGeom>
          <a:noFill/>
          <a:ln w="9525">
            <a:noFill/>
            <a:miter lim="800000"/>
          </a:ln>
        </p:spPr>
        <p:txBody>
          <a:bodyPr>
            <a:spAutoFit/>
          </a:bodyPr>
          <a:lstStyle/>
          <a:p>
            <a:pPr algn="ctr"/>
            <a:r>
              <a:rPr lang="zh-CN" altLang="en-US" sz="3200" b="1" dirty="0">
                <a:solidFill>
                  <a:srgbClr val="FFFFFF"/>
                </a:solidFill>
                <a:latin typeface="Arial" panose="020B0604020202020204" pitchFamily="34" charset="0"/>
              </a:rPr>
              <a:t>版权声明</a:t>
            </a:r>
            <a:endParaRPr lang="en-AU" altLang="en-US" sz="3200" b="1" dirty="0">
              <a:solidFill>
                <a:srgbClr val="FFFFFF"/>
              </a:solidFill>
              <a:latin typeface="Arial" panose="020B0604020202020204" pitchFamily="34" charset="0"/>
            </a:endParaRPr>
          </a:p>
        </p:txBody>
      </p:sp>
    </p:spTree>
    <p:extLst>
      <p:ext uri="{BB962C8B-B14F-4D97-AF65-F5344CB8AC3E}">
        <p14:creationId xmlns:p14="http://schemas.microsoft.com/office/powerpoint/2010/main" val="2677680412"/>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1267"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1268"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126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1270" name="Rectangle 6"/>
          <p:cNvSpPr>
            <a:spLocks noGrp="1" noChangeArrowheads="1"/>
          </p:cNvSpPr>
          <p:nvPr>
            <p:ph type="title"/>
          </p:nvPr>
        </p:nvSpPr>
        <p:spPr>
          <a:xfrm>
            <a:off x="-19050" y="73005"/>
            <a:ext cx="8772878" cy="479425"/>
          </a:xfrm>
        </p:spPr>
        <p:txBody>
          <a:bodyPr>
            <a:noAutofit/>
          </a:bodyPr>
          <a:lstStyle/>
          <a:p>
            <a:pPr eaLnBrk="1" hangingPunct="1"/>
            <a:r>
              <a:rPr lang="en-US" dirty="0"/>
              <a:t>  </a:t>
            </a:r>
            <a:r>
              <a:rPr lang="zh-CN" altLang="en-US" dirty="0"/>
              <a:t>环曲面接触镜</a:t>
            </a:r>
            <a:r>
              <a:rPr lang="en-US" dirty="0"/>
              <a:t>: </a:t>
            </a:r>
            <a:r>
              <a:rPr lang="zh-CN" altLang="en-US" dirty="0">
                <a:solidFill>
                  <a:srgbClr val="FFFF00"/>
                </a:solidFill>
              </a:rPr>
              <a:t>设计要素</a:t>
            </a:r>
            <a:endParaRPr lang="en-US" dirty="0">
              <a:solidFill>
                <a:srgbClr val="FFFF00"/>
              </a:solidFill>
            </a:endParaRPr>
          </a:p>
        </p:txBody>
      </p:sp>
      <p:sp>
        <p:nvSpPr>
          <p:cNvPr id="11271" name="Rectangle 59"/>
          <p:cNvSpPr>
            <a:spLocks noGrp="1" noChangeArrowheads="1"/>
          </p:cNvSpPr>
          <p:nvPr>
            <p:ph idx="1"/>
          </p:nvPr>
        </p:nvSpPr>
        <p:spPr>
          <a:xfrm>
            <a:off x="808534" y="908720"/>
            <a:ext cx="6735234" cy="4633912"/>
          </a:xfrm>
        </p:spPr>
        <p:txBody>
          <a:bodyPr/>
          <a:lstStyle/>
          <a:p>
            <a:pPr eaLnBrk="1" hangingPunct="1">
              <a:lnSpc>
                <a:spcPct val="150000"/>
              </a:lnSpc>
            </a:pPr>
            <a:r>
              <a:rPr lang="zh-CN" altLang="en-US" sz="2400" dirty="0"/>
              <a:t>表面设计</a:t>
            </a:r>
            <a:r>
              <a:rPr lang="en-US" sz="2400" dirty="0"/>
              <a:t> (</a:t>
            </a:r>
            <a:r>
              <a:rPr lang="zh-CN" altLang="en-US" sz="2400" dirty="0"/>
              <a:t>可以制造出</a:t>
            </a:r>
            <a:r>
              <a:rPr lang="en-US" sz="2400" dirty="0"/>
              <a:t>?)</a:t>
            </a:r>
          </a:p>
          <a:p>
            <a:pPr eaLnBrk="1" hangingPunct="1">
              <a:lnSpc>
                <a:spcPct val="150000"/>
              </a:lnSpc>
            </a:pPr>
            <a:r>
              <a:rPr lang="zh-CN" altLang="en-US" sz="2400" dirty="0"/>
              <a:t>稳定方法</a:t>
            </a:r>
            <a:endParaRPr lang="en-US" sz="2400" dirty="0"/>
          </a:p>
          <a:p>
            <a:pPr eaLnBrk="1" hangingPunct="1">
              <a:lnSpc>
                <a:spcPct val="150000"/>
              </a:lnSpc>
            </a:pPr>
            <a:r>
              <a:rPr lang="zh-CN" altLang="en-US" sz="2400" dirty="0"/>
              <a:t>参考标记</a:t>
            </a:r>
            <a:r>
              <a:rPr lang="en-US" sz="2400" dirty="0"/>
              <a:t> (</a:t>
            </a:r>
            <a:r>
              <a:rPr lang="zh-CN" altLang="en-US" sz="2400" dirty="0"/>
              <a:t>种类</a:t>
            </a:r>
            <a:r>
              <a:rPr lang="en-US" sz="2400" dirty="0"/>
              <a:t> &amp; </a:t>
            </a:r>
            <a:r>
              <a:rPr lang="zh-CN" altLang="en-US" sz="2400" dirty="0"/>
              <a:t>位置</a:t>
            </a:r>
            <a:r>
              <a:rPr lang="en-US" sz="2400" dirty="0"/>
              <a:t>)</a:t>
            </a:r>
          </a:p>
          <a:p>
            <a:pPr eaLnBrk="1" hangingPunct="1">
              <a:lnSpc>
                <a:spcPct val="150000"/>
              </a:lnSpc>
            </a:pPr>
            <a:r>
              <a:rPr lang="zh-CN" altLang="en-US" sz="2400" dirty="0"/>
              <a:t>接触镜厚度变化</a:t>
            </a:r>
            <a:r>
              <a:rPr lang="en-US" sz="2400" dirty="0"/>
              <a:t>:</a:t>
            </a:r>
          </a:p>
          <a:p>
            <a:pPr lvl="1" eaLnBrk="1" hangingPunct="1">
              <a:lnSpc>
                <a:spcPct val="150000"/>
              </a:lnSpc>
              <a:buFont typeface="Arial" panose="020B0604020202020204" pitchFamily="34" charset="0"/>
              <a:buChar char="‒"/>
            </a:pPr>
            <a:r>
              <a:rPr lang="zh-CN" altLang="en-US" sz="2400" dirty="0"/>
              <a:t>由于处方</a:t>
            </a:r>
            <a:endParaRPr lang="en-US" sz="2400" dirty="0"/>
          </a:p>
          <a:p>
            <a:pPr lvl="1" eaLnBrk="1" hangingPunct="1">
              <a:lnSpc>
                <a:spcPct val="150000"/>
              </a:lnSpc>
              <a:buFont typeface="Arial" panose="020B0604020202020204" pitchFamily="34" charset="0"/>
              <a:buChar char="‒"/>
            </a:pPr>
            <a:r>
              <a:rPr lang="zh-CN" altLang="en-US" sz="2400" dirty="0"/>
              <a:t>由于接触镜设计</a:t>
            </a:r>
            <a:endParaRPr lang="en-US" sz="2400" dirty="0"/>
          </a:p>
          <a:p>
            <a:pPr lvl="1" eaLnBrk="1" hangingPunct="1">
              <a:lnSpc>
                <a:spcPct val="150000"/>
              </a:lnSpc>
              <a:buFont typeface="Arial" panose="020B0604020202020204" pitchFamily="34" charset="0"/>
              <a:buChar char="‒"/>
            </a:pPr>
            <a:r>
              <a:rPr lang="zh-CN" altLang="en-US" sz="2400" dirty="0"/>
              <a:t>制造工艺不同</a:t>
            </a:r>
            <a:endParaRPr lang="en-US" sz="2400" dirty="0"/>
          </a:p>
          <a:p>
            <a:pPr eaLnBrk="1" hangingPunct="1">
              <a:lnSpc>
                <a:spcPct val="150000"/>
              </a:lnSpc>
            </a:pPr>
            <a:r>
              <a:rPr lang="zh-CN" altLang="en-US" sz="2400" dirty="0"/>
              <a:t>含水量</a:t>
            </a:r>
            <a:endParaRPr lang="en-US" sz="2400" dirty="0"/>
          </a:p>
        </p:txBody>
      </p:sp>
    </p:spTree>
  </p:cSld>
  <p:clrMapOvr>
    <a:masterClrMapping/>
  </p:clrMapOvr>
  <p:transition/>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2291"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2292"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2293"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2294" name="Rectangle 6"/>
          <p:cNvSpPr>
            <a:spLocks noGrp="1" noChangeArrowheads="1"/>
          </p:cNvSpPr>
          <p:nvPr>
            <p:ph type="title"/>
          </p:nvPr>
        </p:nvSpPr>
        <p:spPr>
          <a:xfrm>
            <a:off x="-19050" y="-652491"/>
            <a:ext cx="11501486" cy="1857388"/>
          </a:xfrm>
        </p:spPr>
        <p:txBody>
          <a:bodyPr>
            <a:noAutofit/>
          </a:bodyPr>
          <a:lstStyle/>
          <a:p>
            <a:pPr eaLnBrk="1" hangingPunct="1">
              <a:lnSpc>
                <a:spcPct val="90000"/>
              </a:lnSpc>
            </a:pPr>
            <a:br>
              <a:rPr lang="en-US" dirty="0"/>
            </a:br>
            <a:br>
              <a:rPr lang="en-US" dirty="0"/>
            </a:br>
            <a:r>
              <a:rPr lang="en-US" dirty="0"/>
              <a:t>  </a:t>
            </a:r>
            <a:r>
              <a:rPr lang="zh-CN" altLang="en-US" dirty="0"/>
              <a:t>环曲面软镜</a:t>
            </a:r>
            <a:r>
              <a:rPr lang="en-US" dirty="0"/>
              <a:t>: </a:t>
            </a:r>
            <a:r>
              <a:rPr lang="zh-CN" altLang="en-US" dirty="0">
                <a:solidFill>
                  <a:srgbClr val="FFFF00"/>
                </a:solidFill>
              </a:rPr>
              <a:t>制造工艺</a:t>
            </a:r>
            <a:br>
              <a:rPr lang="en-US" dirty="0"/>
            </a:br>
            <a:r>
              <a:rPr lang="en-US" dirty="0"/>
              <a:t>                        </a:t>
            </a:r>
          </a:p>
        </p:txBody>
      </p:sp>
      <p:sp>
        <p:nvSpPr>
          <p:cNvPr id="12295" name="Rectangle 7"/>
          <p:cNvSpPr>
            <a:spLocks noGrp="1" noChangeArrowheads="1"/>
          </p:cNvSpPr>
          <p:nvPr>
            <p:ph idx="1"/>
          </p:nvPr>
        </p:nvSpPr>
        <p:spPr>
          <a:xfrm>
            <a:off x="810757" y="908050"/>
            <a:ext cx="8081723" cy="3883025"/>
          </a:xfrm>
        </p:spPr>
        <p:txBody>
          <a:bodyPr/>
          <a:lstStyle/>
          <a:p>
            <a:pPr eaLnBrk="1" hangingPunct="1">
              <a:lnSpc>
                <a:spcPct val="150000"/>
              </a:lnSpc>
            </a:pPr>
            <a:r>
              <a:rPr lang="zh-CN" altLang="en-US" sz="2400" dirty="0"/>
              <a:t>压接</a:t>
            </a:r>
            <a:r>
              <a:rPr lang="en-US" sz="2400" dirty="0"/>
              <a:t> (</a:t>
            </a:r>
            <a:r>
              <a:rPr lang="en-US" sz="2400" dirty="0">
                <a:sym typeface="Symbol"/>
              </a:rPr>
              <a:t> </a:t>
            </a:r>
            <a:r>
              <a:rPr lang="zh-CN" altLang="en-US" sz="2400" dirty="0">
                <a:sym typeface="Symbol"/>
              </a:rPr>
              <a:t>环曲面形状</a:t>
            </a:r>
            <a:r>
              <a:rPr lang="en-US" sz="2400" dirty="0">
                <a:sym typeface="Symbol"/>
              </a:rPr>
              <a:t>)</a:t>
            </a:r>
            <a:r>
              <a:rPr lang="en-US" sz="2400" dirty="0"/>
              <a:t> &amp; </a:t>
            </a:r>
            <a:r>
              <a:rPr lang="zh-CN" altLang="en-US" sz="2400" dirty="0"/>
              <a:t>然后车床加工</a:t>
            </a:r>
            <a:r>
              <a:rPr lang="en-US" sz="2400" dirty="0"/>
              <a:t> (</a:t>
            </a:r>
            <a:r>
              <a:rPr lang="zh-CN" altLang="en-US" sz="2400" dirty="0"/>
              <a:t>球面</a:t>
            </a:r>
            <a:r>
              <a:rPr lang="en-US" sz="2400" dirty="0"/>
              <a:t>)</a:t>
            </a:r>
          </a:p>
          <a:p>
            <a:pPr lvl="1" eaLnBrk="1" hangingPunct="1">
              <a:lnSpc>
                <a:spcPct val="150000"/>
              </a:lnSpc>
              <a:buNone/>
            </a:pPr>
            <a:r>
              <a:rPr lang="en-US" sz="2400" dirty="0"/>
              <a:t>-</a:t>
            </a:r>
            <a:r>
              <a:rPr lang="zh-CN" altLang="en-US" sz="2400" dirty="0"/>
              <a:t>真正环曲面车床</a:t>
            </a:r>
            <a:r>
              <a:rPr lang="en-US" sz="2400" dirty="0"/>
              <a:t> (</a:t>
            </a:r>
            <a:r>
              <a:rPr lang="zh-CN" altLang="en-US" sz="2400" dirty="0"/>
              <a:t>环曲面形状是机器加工的</a:t>
            </a:r>
            <a:r>
              <a:rPr lang="en-US" sz="2400" dirty="0"/>
              <a:t>)</a:t>
            </a:r>
          </a:p>
          <a:p>
            <a:pPr eaLnBrk="1" hangingPunct="1">
              <a:lnSpc>
                <a:spcPct val="150000"/>
              </a:lnSpc>
            </a:pPr>
            <a:r>
              <a:rPr lang="zh-CN" altLang="en-US" sz="2400" dirty="0"/>
              <a:t>模具</a:t>
            </a:r>
            <a:r>
              <a:rPr lang="en-US" sz="2400" dirty="0"/>
              <a:t> (</a:t>
            </a:r>
            <a:r>
              <a:rPr lang="zh-CN" altLang="en-US" sz="2400" dirty="0"/>
              <a:t>两边</a:t>
            </a:r>
            <a:r>
              <a:rPr lang="en-US" sz="2400" dirty="0"/>
              <a:t>)</a:t>
            </a:r>
          </a:p>
          <a:p>
            <a:pPr eaLnBrk="1" hangingPunct="1">
              <a:lnSpc>
                <a:spcPct val="150000"/>
              </a:lnSpc>
            </a:pPr>
            <a:r>
              <a:rPr lang="zh-CN" altLang="en-US" sz="2400" dirty="0"/>
              <a:t>模具</a:t>
            </a:r>
            <a:r>
              <a:rPr lang="en-US" sz="2400" dirty="0"/>
              <a:t> (</a:t>
            </a:r>
            <a:r>
              <a:rPr lang="zh-CN" altLang="en-US" sz="2400" dirty="0"/>
              <a:t>主体</a:t>
            </a:r>
            <a:r>
              <a:rPr lang="en-US" sz="2400" dirty="0"/>
              <a:t> &amp; </a:t>
            </a:r>
            <a:r>
              <a:rPr lang="zh-CN" altLang="en-US" sz="2400" dirty="0"/>
              <a:t>一面</a:t>
            </a:r>
            <a:r>
              <a:rPr lang="en-US" sz="2400" dirty="0"/>
              <a:t>) &amp; </a:t>
            </a:r>
            <a:r>
              <a:rPr lang="zh-CN" altLang="en-US" sz="2400" dirty="0"/>
              <a:t>然后车削</a:t>
            </a:r>
            <a:endParaRPr lang="en-US" sz="2400" dirty="0"/>
          </a:p>
          <a:p>
            <a:pPr eaLnBrk="1" hangingPunct="1">
              <a:lnSpc>
                <a:spcPct val="150000"/>
              </a:lnSpc>
            </a:pPr>
            <a:r>
              <a:rPr lang="zh-CN" altLang="en-US" sz="2400" dirty="0"/>
              <a:t>旋转成形</a:t>
            </a:r>
            <a:r>
              <a:rPr lang="en-US" sz="2400" dirty="0"/>
              <a:t> (</a:t>
            </a:r>
            <a:r>
              <a:rPr lang="zh-CN" altLang="en-US" sz="2400" dirty="0"/>
              <a:t>完成接触镜</a:t>
            </a:r>
            <a:r>
              <a:rPr lang="en-US" sz="2400" dirty="0"/>
              <a:t>)</a:t>
            </a:r>
          </a:p>
          <a:p>
            <a:pPr eaLnBrk="1" hangingPunct="1">
              <a:lnSpc>
                <a:spcPct val="150000"/>
              </a:lnSpc>
            </a:pPr>
            <a:r>
              <a:rPr lang="zh-CN" altLang="en-US" sz="2400" dirty="0"/>
              <a:t>旋转成形</a:t>
            </a:r>
            <a:r>
              <a:rPr lang="en-US" sz="2400" dirty="0"/>
              <a:t> (</a:t>
            </a:r>
            <a:r>
              <a:rPr lang="zh-CN" altLang="en-US" sz="2400" dirty="0"/>
              <a:t>主体</a:t>
            </a:r>
            <a:r>
              <a:rPr lang="en-US" sz="2400" dirty="0"/>
              <a:t> &amp; </a:t>
            </a:r>
            <a:r>
              <a:rPr lang="zh-CN" altLang="en-US" sz="2400" dirty="0"/>
              <a:t>前表面</a:t>
            </a:r>
            <a:r>
              <a:rPr lang="en-US" sz="2400" dirty="0"/>
              <a:t>) &amp; </a:t>
            </a:r>
            <a:r>
              <a:rPr lang="zh-CN" altLang="en-US" sz="2400" dirty="0"/>
              <a:t>然后车削</a:t>
            </a:r>
            <a:endParaRPr lang="en-US" sz="2400" dirty="0"/>
          </a:p>
        </p:txBody>
      </p:sp>
      <p:sp>
        <p:nvSpPr>
          <p:cNvPr id="12296" name="Rectangle 12"/>
          <p:cNvSpPr>
            <a:spLocks noChangeArrowheads="1"/>
          </p:cNvSpPr>
          <p:nvPr/>
        </p:nvSpPr>
        <p:spPr bwMode="auto">
          <a:xfrm>
            <a:off x="698500" y="568325"/>
            <a:ext cx="7772400" cy="463550"/>
          </a:xfrm>
          <a:prstGeom prst="rect">
            <a:avLst/>
          </a:prstGeom>
          <a:noFill/>
          <a:ln w="9525">
            <a:noFill/>
            <a:miter lim="800000"/>
            <a:headEnd/>
            <a:tailEnd/>
          </a:ln>
        </p:spPr>
        <p:txBody>
          <a:bodyPr lIns="92075" tIns="46038" rIns="92075" bIns="46038" anchor="ctr"/>
          <a:lstStyle/>
          <a:p>
            <a:pPr algn="ctr" defTabSz="762000" eaLnBrk="0" hangingPunct="0">
              <a:lnSpc>
                <a:spcPct val="90000"/>
              </a:lnSpc>
            </a:pPr>
            <a:endParaRPr lang="en-US" sz="3500" b="1">
              <a:solidFill>
                <a:schemeClr val="bg1"/>
              </a:solidFill>
              <a:latin typeface="Arial" pitchFamily="34" charset="0"/>
            </a:endParaRPr>
          </a:p>
        </p:txBody>
      </p:sp>
    </p:spTree>
  </p:cSld>
  <p:clrMapOvr>
    <a:masterClrMapping/>
  </p:clrMapOvr>
  <p:transition/>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5" name="Rectangle 2"/>
          <p:cNvSpPr>
            <a:spLocks noChangeArrowheads="1"/>
          </p:cNvSpPr>
          <p:nvPr/>
        </p:nvSpPr>
        <p:spPr bwMode="auto">
          <a:xfrm>
            <a:off x="740803" y="5827689"/>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3316" name="Rectangle 4"/>
          <p:cNvSpPr>
            <a:spLocks noChangeArrowheads="1"/>
          </p:cNvSpPr>
          <p:nvPr/>
        </p:nvSpPr>
        <p:spPr bwMode="auto">
          <a:xfrm>
            <a:off x="740803" y="5827689"/>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3317" name="Rectangle 114"/>
          <p:cNvSpPr>
            <a:spLocks noGrp="1" noChangeArrowheads="1"/>
          </p:cNvSpPr>
          <p:nvPr>
            <p:ph type="title"/>
          </p:nvPr>
        </p:nvSpPr>
        <p:spPr>
          <a:xfrm>
            <a:off x="0" y="149206"/>
            <a:ext cx="6784622" cy="565150"/>
          </a:xfrm>
        </p:spPr>
        <p:txBody>
          <a:bodyPr>
            <a:normAutofit/>
          </a:bodyPr>
          <a:lstStyle/>
          <a:p>
            <a:pPr eaLnBrk="1" hangingPunct="1">
              <a:lnSpc>
                <a:spcPct val="90000"/>
              </a:lnSpc>
            </a:pPr>
            <a:r>
              <a:rPr lang="en-US" dirty="0"/>
              <a:t>  </a:t>
            </a:r>
            <a:r>
              <a:rPr lang="zh-CN" altLang="en-US" dirty="0"/>
              <a:t>环曲面接触镜</a:t>
            </a:r>
            <a:r>
              <a:rPr lang="en-US" dirty="0"/>
              <a:t>: </a:t>
            </a:r>
            <a:r>
              <a:rPr lang="zh-CN" altLang="en-US" dirty="0">
                <a:solidFill>
                  <a:srgbClr val="FFFF00"/>
                </a:solidFill>
              </a:rPr>
              <a:t>表面设计</a:t>
            </a:r>
            <a:endParaRPr lang="en-US" dirty="0">
              <a:solidFill>
                <a:srgbClr val="FFFF00"/>
              </a:solidFill>
            </a:endParaRPr>
          </a:p>
        </p:txBody>
      </p:sp>
      <p:grpSp>
        <p:nvGrpSpPr>
          <p:cNvPr id="3" name="Group 3"/>
          <p:cNvGrpSpPr/>
          <p:nvPr/>
        </p:nvGrpSpPr>
        <p:grpSpPr>
          <a:xfrm>
            <a:off x="580997" y="771507"/>
            <a:ext cx="7972778" cy="5151437"/>
            <a:chOff x="580997" y="819132"/>
            <a:chExt cx="7972778" cy="5151437"/>
          </a:xfrm>
        </p:grpSpPr>
        <p:sp>
          <p:nvSpPr>
            <p:cNvPr id="37" name="Rectangle 36"/>
            <p:cNvSpPr/>
            <p:nvPr/>
          </p:nvSpPr>
          <p:spPr>
            <a:xfrm>
              <a:off x="580997" y="819132"/>
              <a:ext cx="7972778" cy="5151437"/>
            </a:xfrm>
            <a:prstGeom prst="rect">
              <a:avLst/>
            </a:pr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grpSp>
          <p:nvGrpSpPr>
            <p:cNvPr id="4" name="Group 2"/>
            <p:cNvGrpSpPr/>
            <p:nvPr/>
          </p:nvGrpSpPr>
          <p:grpSpPr>
            <a:xfrm>
              <a:off x="1220581" y="1124744"/>
              <a:ext cx="6684434" cy="4643167"/>
              <a:chOff x="1220581" y="1184252"/>
              <a:chExt cx="6684434" cy="4643167"/>
            </a:xfrm>
          </p:grpSpPr>
          <p:sp>
            <p:nvSpPr>
              <p:cNvPr id="13318" name="Rectangle 265"/>
              <p:cNvSpPr>
                <a:spLocks noChangeArrowheads="1"/>
              </p:cNvSpPr>
              <p:nvPr/>
            </p:nvSpPr>
            <p:spPr bwMode="auto">
              <a:xfrm>
                <a:off x="4737070" y="4718027"/>
                <a:ext cx="7056" cy="4762"/>
              </a:xfrm>
              <a:prstGeom prst="rect">
                <a:avLst/>
              </a:prstGeom>
              <a:solidFill>
                <a:srgbClr val="FFFF00"/>
              </a:solidFill>
              <a:ln w="9525">
                <a:noFill/>
                <a:miter lim="800000"/>
                <a:headEnd/>
                <a:tailEnd/>
              </a:ln>
            </p:spPr>
            <p:txBody>
              <a:bodyPr/>
              <a:lstStyle/>
              <a:p>
                <a:pPr algn="ctr" eaLnBrk="0" hangingPunct="0"/>
                <a:endParaRPr lang="en-US"/>
              </a:p>
            </p:txBody>
          </p:sp>
          <p:sp>
            <p:nvSpPr>
              <p:cNvPr id="13319" name="Rectangle 268"/>
              <p:cNvSpPr>
                <a:spLocks noChangeArrowheads="1"/>
              </p:cNvSpPr>
              <p:nvPr/>
            </p:nvSpPr>
            <p:spPr bwMode="auto">
              <a:xfrm>
                <a:off x="4786461" y="4722794"/>
                <a:ext cx="8467" cy="3175"/>
              </a:xfrm>
              <a:prstGeom prst="rect">
                <a:avLst/>
              </a:prstGeom>
              <a:solidFill>
                <a:srgbClr val="FFFF00"/>
              </a:solidFill>
              <a:ln w="9525">
                <a:noFill/>
                <a:miter lim="800000"/>
                <a:headEnd/>
                <a:tailEnd/>
              </a:ln>
            </p:spPr>
            <p:txBody>
              <a:bodyPr/>
              <a:lstStyle/>
              <a:p>
                <a:pPr algn="ctr" eaLnBrk="0" hangingPunct="0"/>
                <a:endParaRPr lang="en-US"/>
              </a:p>
            </p:txBody>
          </p:sp>
          <p:sp>
            <p:nvSpPr>
              <p:cNvPr id="13320" name="Rectangle 270"/>
              <p:cNvSpPr>
                <a:spLocks noChangeArrowheads="1"/>
              </p:cNvSpPr>
              <p:nvPr/>
            </p:nvSpPr>
            <p:spPr bwMode="auto">
              <a:xfrm>
                <a:off x="4821736" y="4724377"/>
                <a:ext cx="7056" cy="4762"/>
              </a:xfrm>
              <a:prstGeom prst="rect">
                <a:avLst/>
              </a:prstGeom>
              <a:solidFill>
                <a:srgbClr val="FFFF00"/>
              </a:solidFill>
              <a:ln w="9525">
                <a:noFill/>
                <a:miter lim="800000"/>
                <a:headEnd/>
                <a:tailEnd/>
              </a:ln>
            </p:spPr>
            <p:txBody>
              <a:bodyPr/>
              <a:lstStyle/>
              <a:p>
                <a:pPr algn="ctr" eaLnBrk="0" hangingPunct="0"/>
                <a:endParaRPr lang="en-US"/>
              </a:p>
            </p:txBody>
          </p:sp>
          <p:sp>
            <p:nvSpPr>
              <p:cNvPr id="13321" name="Rectangle 271"/>
              <p:cNvSpPr>
                <a:spLocks noChangeArrowheads="1"/>
              </p:cNvSpPr>
              <p:nvPr/>
            </p:nvSpPr>
            <p:spPr bwMode="auto">
              <a:xfrm>
                <a:off x="4837261" y="4724377"/>
                <a:ext cx="8467" cy="4762"/>
              </a:xfrm>
              <a:prstGeom prst="rect">
                <a:avLst/>
              </a:prstGeom>
              <a:solidFill>
                <a:srgbClr val="FFFF00"/>
              </a:solidFill>
              <a:ln w="9525">
                <a:noFill/>
                <a:miter lim="800000"/>
                <a:headEnd/>
                <a:tailEnd/>
              </a:ln>
            </p:spPr>
            <p:txBody>
              <a:bodyPr/>
              <a:lstStyle/>
              <a:p>
                <a:pPr algn="ctr" eaLnBrk="0" hangingPunct="0"/>
                <a:endParaRPr lang="en-US"/>
              </a:p>
            </p:txBody>
          </p:sp>
          <p:sp>
            <p:nvSpPr>
              <p:cNvPr id="13322" name="Rectangle 274"/>
              <p:cNvSpPr>
                <a:spLocks noChangeArrowheads="1"/>
              </p:cNvSpPr>
              <p:nvPr/>
            </p:nvSpPr>
            <p:spPr bwMode="auto">
              <a:xfrm>
                <a:off x="4886650" y="4724377"/>
                <a:ext cx="8467" cy="4762"/>
              </a:xfrm>
              <a:prstGeom prst="rect">
                <a:avLst/>
              </a:prstGeom>
              <a:solidFill>
                <a:srgbClr val="FFFF00"/>
              </a:solidFill>
              <a:ln w="9525">
                <a:noFill/>
                <a:miter lim="800000"/>
                <a:headEnd/>
                <a:tailEnd/>
              </a:ln>
            </p:spPr>
            <p:txBody>
              <a:bodyPr/>
              <a:lstStyle/>
              <a:p>
                <a:pPr algn="ctr" eaLnBrk="0" hangingPunct="0"/>
                <a:endParaRPr lang="en-US"/>
              </a:p>
            </p:txBody>
          </p:sp>
          <p:sp>
            <p:nvSpPr>
              <p:cNvPr id="13323" name="Rectangle 277"/>
              <p:cNvSpPr>
                <a:spLocks noChangeArrowheads="1"/>
              </p:cNvSpPr>
              <p:nvPr/>
            </p:nvSpPr>
            <p:spPr bwMode="auto">
              <a:xfrm>
                <a:off x="4938861" y="4722794"/>
                <a:ext cx="8467" cy="3175"/>
              </a:xfrm>
              <a:prstGeom prst="rect">
                <a:avLst/>
              </a:prstGeom>
              <a:solidFill>
                <a:srgbClr val="FFFF00"/>
              </a:solidFill>
              <a:ln w="9525">
                <a:noFill/>
                <a:miter lim="800000"/>
                <a:headEnd/>
                <a:tailEnd/>
              </a:ln>
            </p:spPr>
            <p:txBody>
              <a:bodyPr/>
              <a:lstStyle/>
              <a:p>
                <a:pPr algn="ctr" eaLnBrk="0" hangingPunct="0"/>
                <a:endParaRPr lang="en-US"/>
              </a:p>
            </p:txBody>
          </p:sp>
          <p:sp>
            <p:nvSpPr>
              <p:cNvPr id="13324" name="Rectangle 279"/>
              <p:cNvSpPr>
                <a:spLocks noChangeArrowheads="1"/>
              </p:cNvSpPr>
              <p:nvPr/>
            </p:nvSpPr>
            <p:spPr bwMode="auto">
              <a:xfrm>
                <a:off x="4971316" y="4719619"/>
                <a:ext cx="8467" cy="4763"/>
              </a:xfrm>
              <a:prstGeom prst="rect">
                <a:avLst/>
              </a:prstGeom>
              <a:solidFill>
                <a:srgbClr val="FFFF00"/>
              </a:solidFill>
              <a:ln w="9525">
                <a:noFill/>
                <a:miter lim="800000"/>
                <a:headEnd/>
                <a:tailEnd/>
              </a:ln>
            </p:spPr>
            <p:txBody>
              <a:bodyPr/>
              <a:lstStyle/>
              <a:p>
                <a:pPr algn="ctr" eaLnBrk="0" hangingPunct="0"/>
                <a:endParaRPr lang="en-US"/>
              </a:p>
            </p:txBody>
          </p:sp>
          <p:sp>
            <p:nvSpPr>
              <p:cNvPr id="13325" name="Rectangle 282"/>
              <p:cNvSpPr>
                <a:spLocks noChangeArrowheads="1"/>
              </p:cNvSpPr>
              <p:nvPr/>
            </p:nvSpPr>
            <p:spPr bwMode="auto">
              <a:xfrm>
                <a:off x="5023528" y="4713269"/>
                <a:ext cx="8467" cy="4763"/>
              </a:xfrm>
              <a:prstGeom prst="rect">
                <a:avLst/>
              </a:prstGeom>
              <a:solidFill>
                <a:srgbClr val="FFFF00"/>
              </a:solidFill>
              <a:ln w="9525">
                <a:noFill/>
                <a:miter lim="800000"/>
                <a:headEnd/>
                <a:tailEnd/>
              </a:ln>
            </p:spPr>
            <p:txBody>
              <a:bodyPr/>
              <a:lstStyle/>
              <a:p>
                <a:pPr algn="ctr" eaLnBrk="0" hangingPunct="0"/>
                <a:endParaRPr lang="en-US"/>
              </a:p>
            </p:txBody>
          </p:sp>
          <p:sp>
            <p:nvSpPr>
              <p:cNvPr id="13326" name="Rectangle 283"/>
              <p:cNvSpPr>
                <a:spLocks noChangeArrowheads="1"/>
              </p:cNvSpPr>
              <p:nvPr/>
            </p:nvSpPr>
            <p:spPr bwMode="auto">
              <a:xfrm>
                <a:off x="5040461" y="4710094"/>
                <a:ext cx="8467" cy="4763"/>
              </a:xfrm>
              <a:prstGeom prst="rect">
                <a:avLst/>
              </a:prstGeom>
              <a:solidFill>
                <a:srgbClr val="FFFF00"/>
              </a:solidFill>
              <a:ln w="9525">
                <a:noFill/>
                <a:miter lim="800000"/>
                <a:headEnd/>
                <a:tailEnd/>
              </a:ln>
            </p:spPr>
            <p:txBody>
              <a:bodyPr/>
              <a:lstStyle/>
              <a:p>
                <a:pPr algn="ctr" eaLnBrk="0" hangingPunct="0"/>
                <a:endParaRPr lang="en-US"/>
              </a:p>
            </p:txBody>
          </p:sp>
          <p:sp>
            <p:nvSpPr>
              <p:cNvPr id="13327" name="Rectangle 286"/>
              <p:cNvSpPr>
                <a:spLocks noChangeArrowheads="1"/>
              </p:cNvSpPr>
              <p:nvPr/>
            </p:nvSpPr>
            <p:spPr bwMode="auto">
              <a:xfrm>
                <a:off x="5089850" y="4700569"/>
                <a:ext cx="8467" cy="4763"/>
              </a:xfrm>
              <a:prstGeom prst="rect">
                <a:avLst/>
              </a:prstGeom>
              <a:solidFill>
                <a:srgbClr val="FFFF00"/>
              </a:solidFill>
              <a:ln w="9525">
                <a:noFill/>
                <a:miter lim="800000"/>
                <a:headEnd/>
                <a:tailEnd/>
              </a:ln>
            </p:spPr>
            <p:txBody>
              <a:bodyPr/>
              <a:lstStyle/>
              <a:p>
                <a:pPr algn="ctr" eaLnBrk="0" hangingPunct="0"/>
                <a:endParaRPr lang="en-US"/>
              </a:p>
            </p:txBody>
          </p:sp>
          <p:sp>
            <p:nvSpPr>
              <p:cNvPr id="13328" name="Rectangle 497"/>
              <p:cNvSpPr>
                <a:spLocks noChangeArrowheads="1"/>
              </p:cNvSpPr>
              <p:nvPr/>
            </p:nvSpPr>
            <p:spPr bwMode="auto">
              <a:xfrm>
                <a:off x="4595959" y="4905352"/>
                <a:ext cx="9878" cy="6350"/>
              </a:xfrm>
              <a:prstGeom prst="rect">
                <a:avLst/>
              </a:prstGeom>
              <a:solidFill>
                <a:srgbClr val="FFFF00"/>
              </a:solidFill>
              <a:ln w="9525">
                <a:noFill/>
                <a:miter lim="800000"/>
                <a:headEnd/>
                <a:tailEnd/>
              </a:ln>
            </p:spPr>
            <p:txBody>
              <a:bodyPr/>
              <a:lstStyle/>
              <a:p>
                <a:pPr algn="ctr" eaLnBrk="0" hangingPunct="0"/>
                <a:endParaRPr lang="en-US"/>
              </a:p>
            </p:txBody>
          </p:sp>
          <p:sp>
            <p:nvSpPr>
              <p:cNvPr id="13329" name="Rectangle 509"/>
              <p:cNvSpPr>
                <a:spLocks noChangeArrowheads="1"/>
              </p:cNvSpPr>
              <p:nvPr/>
            </p:nvSpPr>
            <p:spPr bwMode="auto">
              <a:xfrm>
                <a:off x="4821739" y="4911702"/>
                <a:ext cx="8467" cy="4762"/>
              </a:xfrm>
              <a:prstGeom prst="rect">
                <a:avLst/>
              </a:prstGeom>
              <a:solidFill>
                <a:srgbClr val="FFFF00"/>
              </a:solidFill>
              <a:ln w="9525">
                <a:noFill/>
                <a:miter lim="800000"/>
                <a:headEnd/>
                <a:tailEnd/>
              </a:ln>
            </p:spPr>
            <p:txBody>
              <a:bodyPr/>
              <a:lstStyle/>
              <a:p>
                <a:pPr algn="ctr" eaLnBrk="0" hangingPunct="0"/>
                <a:endParaRPr lang="en-US"/>
              </a:p>
            </p:txBody>
          </p:sp>
          <p:sp>
            <p:nvSpPr>
              <p:cNvPr id="13330" name="Rectangle 511"/>
              <p:cNvSpPr>
                <a:spLocks noChangeArrowheads="1"/>
              </p:cNvSpPr>
              <p:nvPr/>
            </p:nvSpPr>
            <p:spPr bwMode="auto">
              <a:xfrm>
                <a:off x="4858428" y="4908527"/>
                <a:ext cx="8467" cy="4762"/>
              </a:xfrm>
              <a:prstGeom prst="rect">
                <a:avLst/>
              </a:prstGeom>
              <a:solidFill>
                <a:srgbClr val="FFFF00"/>
              </a:solidFill>
              <a:ln w="9525">
                <a:noFill/>
                <a:miter lim="800000"/>
                <a:headEnd/>
                <a:tailEnd/>
              </a:ln>
            </p:spPr>
            <p:txBody>
              <a:bodyPr/>
              <a:lstStyle/>
              <a:p>
                <a:pPr algn="ctr" eaLnBrk="0" hangingPunct="0"/>
                <a:endParaRPr lang="en-US"/>
              </a:p>
            </p:txBody>
          </p:sp>
          <p:sp>
            <p:nvSpPr>
              <p:cNvPr id="13331" name="Rectangle 514"/>
              <p:cNvSpPr>
                <a:spLocks noChangeArrowheads="1"/>
              </p:cNvSpPr>
              <p:nvPr/>
            </p:nvSpPr>
            <p:spPr bwMode="auto">
              <a:xfrm>
                <a:off x="4916284" y="4900594"/>
                <a:ext cx="8467" cy="4763"/>
              </a:xfrm>
              <a:prstGeom prst="rect">
                <a:avLst/>
              </a:prstGeom>
              <a:solidFill>
                <a:srgbClr val="FFFF00"/>
              </a:solidFill>
              <a:ln w="9525">
                <a:noFill/>
                <a:miter lim="800000"/>
                <a:headEnd/>
                <a:tailEnd/>
              </a:ln>
            </p:spPr>
            <p:txBody>
              <a:bodyPr/>
              <a:lstStyle/>
              <a:p>
                <a:pPr algn="ctr" eaLnBrk="0" hangingPunct="0"/>
                <a:endParaRPr lang="en-US"/>
              </a:p>
            </p:txBody>
          </p:sp>
          <p:sp>
            <p:nvSpPr>
              <p:cNvPr id="13332" name="Rectangle 516"/>
              <p:cNvSpPr>
                <a:spLocks noChangeArrowheads="1"/>
              </p:cNvSpPr>
              <p:nvPr/>
            </p:nvSpPr>
            <p:spPr bwMode="auto">
              <a:xfrm>
                <a:off x="4952972" y="4895827"/>
                <a:ext cx="8467" cy="4762"/>
              </a:xfrm>
              <a:prstGeom prst="rect">
                <a:avLst/>
              </a:prstGeom>
              <a:solidFill>
                <a:srgbClr val="FFFF00"/>
              </a:solidFill>
              <a:ln w="9525">
                <a:noFill/>
                <a:miter lim="800000"/>
                <a:headEnd/>
                <a:tailEnd/>
              </a:ln>
            </p:spPr>
            <p:txBody>
              <a:bodyPr/>
              <a:lstStyle/>
              <a:p>
                <a:pPr algn="ctr" eaLnBrk="0" hangingPunct="0"/>
                <a:endParaRPr lang="en-US"/>
              </a:p>
            </p:txBody>
          </p:sp>
          <p:sp>
            <p:nvSpPr>
              <p:cNvPr id="13333" name="Rectangle 518"/>
              <p:cNvSpPr>
                <a:spLocks noChangeArrowheads="1"/>
              </p:cNvSpPr>
              <p:nvPr/>
            </p:nvSpPr>
            <p:spPr bwMode="auto">
              <a:xfrm>
                <a:off x="4989661" y="4887894"/>
                <a:ext cx="8467" cy="4763"/>
              </a:xfrm>
              <a:prstGeom prst="rect">
                <a:avLst/>
              </a:prstGeom>
              <a:solidFill>
                <a:srgbClr val="FFFF00"/>
              </a:solidFill>
              <a:ln w="9525">
                <a:noFill/>
                <a:miter lim="800000"/>
                <a:headEnd/>
                <a:tailEnd/>
              </a:ln>
            </p:spPr>
            <p:txBody>
              <a:bodyPr/>
              <a:lstStyle/>
              <a:p>
                <a:pPr algn="ctr" eaLnBrk="0" hangingPunct="0"/>
                <a:endParaRPr lang="en-US"/>
              </a:p>
            </p:txBody>
          </p:sp>
          <p:sp>
            <p:nvSpPr>
              <p:cNvPr id="13334" name="Rectangle 541"/>
              <p:cNvSpPr>
                <a:spLocks noChangeArrowheads="1"/>
              </p:cNvSpPr>
              <p:nvPr/>
            </p:nvSpPr>
            <p:spPr bwMode="auto">
              <a:xfrm>
                <a:off x="4440736" y="4846619"/>
                <a:ext cx="7056" cy="17463"/>
              </a:xfrm>
              <a:prstGeom prst="rect">
                <a:avLst/>
              </a:prstGeom>
              <a:solidFill>
                <a:srgbClr val="FFFF00"/>
              </a:solidFill>
              <a:ln w="9525">
                <a:noFill/>
                <a:miter lim="800000"/>
                <a:headEnd/>
                <a:tailEnd/>
              </a:ln>
            </p:spPr>
            <p:txBody>
              <a:bodyPr/>
              <a:lstStyle/>
              <a:p>
                <a:pPr algn="ctr" eaLnBrk="0" hangingPunct="0"/>
                <a:endParaRPr lang="en-US"/>
              </a:p>
            </p:txBody>
          </p:sp>
          <p:sp>
            <p:nvSpPr>
              <p:cNvPr id="13335" name="Rectangle 700"/>
              <p:cNvSpPr>
                <a:spLocks noChangeArrowheads="1"/>
              </p:cNvSpPr>
              <p:nvPr/>
            </p:nvSpPr>
            <p:spPr bwMode="auto">
              <a:xfrm>
                <a:off x="4598783" y="5019652"/>
                <a:ext cx="8467" cy="4762"/>
              </a:xfrm>
              <a:prstGeom prst="rect">
                <a:avLst/>
              </a:prstGeom>
              <a:solidFill>
                <a:srgbClr val="FFFFFF"/>
              </a:solidFill>
              <a:ln w="9525">
                <a:noFill/>
                <a:miter lim="800000"/>
                <a:headEnd/>
                <a:tailEnd/>
              </a:ln>
            </p:spPr>
            <p:txBody>
              <a:bodyPr/>
              <a:lstStyle/>
              <a:p>
                <a:pPr algn="ctr" eaLnBrk="0" hangingPunct="0"/>
                <a:endParaRPr lang="en-US"/>
              </a:p>
            </p:txBody>
          </p:sp>
          <p:sp>
            <p:nvSpPr>
              <p:cNvPr id="13336" name="Rectangle 703"/>
              <p:cNvSpPr>
                <a:spLocks noChangeArrowheads="1"/>
              </p:cNvSpPr>
              <p:nvPr/>
            </p:nvSpPr>
            <p:spPr bwMode="auto">
              <a:xfrm>
                <a:off x="4653817" y="5024414"/>
                <a:ext cx="9877" cy="6350"/>
              </a:xfrm>
              <a:prstGeom prst="rect">
                <a:avLst/>
              </a:prstGeom>
              <a:solidFill>
                <a:srgbClr val="FFFFFF"/>
              </a:solidFill>
              <a:ln w="9525">
                <a:noFill/>
                <a:miter lim="800000"/>
                <a:headEnd/>
                <a:tailEnd/>
              </a:ln>
            </p:spPr>
            <p:txBody>
              <a:bodyPr/>
              <a:lstStyle/>
              <a:p>
                <a:pPr algn="ctr" eaLnBrk="0" hangingPunct="0"/>
                <a:endParaRPr lang="en-US"/>
              </a:p>
            </p:txBody>
          </p:sp>
          <p:sp>
            <p:nvSpPr>
              <p:cNvPr id="13337" name="Rectangle 705"/>
              <p:cNvSpPr>
                <a:spLocks noChangeArrowheads="1"/>
              </p:cNvSpPr>
              <p:nvPr/>
            </p:nvSpPr>
            <p:spPr bwMode="auto">
              <a:xfrm>
                <a:off x="4693328" y="5027594"/>
                <a:ext cx="8467" cy="4763"/>
              </a:xfrm>
              <a:prstGeom prst="rect">
                <a:avLst/>
              </a:prstGeom>
              <a:solidFill>
                <a:srgbClr val="FFFFFF"/>
              </a:solidFill>
              <a:ln w="9525">
                <a:noFill/>
                <a:miter lim="800000"/>
                <a:headEnd/>
                <a:tailEnd/>
              </a:ln>
            </p:spPr>
            <p:txBody>
              <a:bodyPr/>
              <a:lstStyle/>
              <a:p>
                <a:pPr algn="ctr" eaLnBrk="0" hangingPunct="0"/>
                <a:endParaRPr lang="en-US"/>
              </a:p>
            </p:txBody>
          </p:sp>
          <p:sp>
            <p:nvSpPr>
              <p:cNvPr id="13338" name="Rectangle 712"/>
              <p:cNvSpPr>
                <a:spLocks noChangeArrowheads="1"/>
              </p:cNvSpPr>
              <p:nvPr/>
            </p:nvSpPr>
            <p:spPr bwMode="auto">
              <a:xfrm>
                <a:off x="4823148" y="5024414"/>
                <a:ext cx="9877" cy="6350"/>
              </a:xfrm>
              <a:prstGeom prst="rect">
                <a:avLst/>
              </a:prstGeom>
              <a:solidFill>
                <a:srgbClr val="FFFFFF"/>
              </a:solidFill>
              <a:ln w="9525">
                <a:noFill/>
                <a:miter lim="800000"/>
                <a:headEnd/>
                <a:tailEnd/>
              </a:ln>
            </p:spPr>
            <p:txBody>
              <a:bodyPr/>
              <a:lstStyle/>
              <a:p>
                <a:pPr algn="ctr" eaLnBrk="0" hangingPunct="0"/>
                <a:endParaRPr lang="en-US"/>
              </a:p>
            </p:txBody>
          </p:sp>
          <p:sp>
            <p:nvSpPr>
              <p:cNvPr id="13339" name="Rectangle 714"/>
              <p:cNvSpPr>
                <a:spLocks noChangeArrowheads="1"/>
              </p:cNvSpPr>
              <p:nvPr/>
            </p:nvSpPr>
            <p:spPr bwMode="auto">
              <a:xfrm>
                <a:off x="4861250" y="5022827"/>
                <a:ext cx="8467" cy="4762"/>
              </a:xfrm>
              <a:prstGeom prst="rect">
                <a:avLst/>
              </a:prstGeom>
              <a:solidFill>
                <a:srgbClr val="FFFFFF"/>
              </a:solidFill>
              <a:ln w="9525">
                <a:noFill/>
                <a:miter lim="800000"/>
                <a:headEnd/>
                <a:tailEnd/>
              </a:ln>
            </p:spPr>
            <p:txBody>
              <a:bodyPr/>
              <a:lstStyle/>
              <a:p>
                <a:pPr algn="ctr" eaLnBrk="0" hangingPunct="0"/>
                <a:endParaRPr lang="en-US"/>
              </a:p>
            </p:txBody>
          </p:sp>
          <p:sp>
            <p:nvSpPr>
              <p:cNvPr id="13340" name="Rectangle 717"/>
              <p:cNvSpPr>
                <a:spLocks noChangeArrowheads="1"/>
              </p:cNvSpPr>
              <p:nvPr/>
            </p:nvSpPr>
            <p:spPr bwMode="auto">
              <a:xfrm>
                <a:off x="4917692" y="5014894"/>
                <a:ext cx="9878" cy="4763"/>
              </a:xfrm>
              <a:prstGeom prst="rect">
                <a:avLst/>
              </a:prstGeom>
              <a:solidFill>
                <a:srgbClr val="FFFFFF"/>
              </a:solidFill>
              <a:ln w="9525">
                <a:noFill/>
                <a:miter lim="800000"/>
                <a:headEnd/>
                <a:tailEnd/>
              </a:ln>
            </p:spPr>
            <p:txBody>
              <a:bodyPr/>
              <a:lstStyle/>
              <a:p>
                <a:pPr algn="ctr" eaLnBrk="0" hangingPunct="0"/>
                <a:endParaRPr lang="en-US"/>
              </a:p>
            </p:txBody>
          </p:sp>
          <p:sp>
            <p:nvSpPr>
              <p:cNvPr id="13341" name="Rectangle 718"/>
              <p:cNvSpPr>
                <a:spLocks noChangeArrowheads="1"/>
              </p:cNvSpPr>
              <p:nvPr/>
            </p:nvSpPr>
            <p:spPr bwMode="auto">
              <a:xfrm>
                <a:off x="4936039" y="5011714"/>
                <a:ext cx="9877" cy="6350"/>
              </a:xfrm>
              <a:prstGeom prst="rect">
                <a:avLst/>
              </a:prstGeom>
              <a:solidFill>
                <a:srgbClr val="FFFFFF"/>
              </a:solidFill>
              <a:ln w="9525">
                <a:noFill/>
                <a:miter lim="800000"/>
                <a:headEnd/>
                <a:tailEnd/>
              </a:ln>
            </p:spPr>
            <p:txBody>
              <a:bodyPr/>
              <a:lstStyle/>
              <a:p>
                <a:pPr algn="ctr" eaLnBrk="0" hangingPunct="0"/>
                <a:endParaRPr lang="en-US"/>
              </a:p>
            </p:txBody>
          </p:sp>
          <p:sp>
            <p:nvSpPr>
              <p:cNvPr id="13342" name="Rectangle 721"/>
              <p:cNvSpPr>
                <a:spLocks noChangeArrowheads="1"/>
              </p:cNvSpPr>
              <p:nvPr/>
            </p:nvSpPr>
            <p:spPr bwMode="auto">
              <a:xfrm>
                <a:off x="4991070" y="5002194"/>
                <a:ext cx="9878" cy="4763"/>
              </a:xfrm>
              <a:prstGeom prst="rect">
                <a:avLst/>
              </a:prstGeom>
              <a:solidFill>
                <a:srgbClr val="FFFFFF"/>
              </a:solidFill>
              <a:ln w="9525">
                <a:noFill/>
                <a:miter lim="800000"/>
                <a:headEnd/>
                <a:tailEnd/>
              </a:ln>
            </p:spPr>
            <p:txBody>
              <a:bodyPr/>
              <a:lstStyle/>
              <a:p>
                <a:pPr algn="ctr" eaLnBrk="0" hangingPunct="0"/>
                <a:endParaRPr lang="en-US"/>
              </a:p>
            </p:txBody>
          </p:sp>
          <p:sp>
            <p:nvSpPr>
              <p:cNvPr id="13343" name="Freeform 800"/>
              <p:cNvSpPr>
                <a:spLocks/>
              </p:cNvSpPr>
              <p:nvPr/>
            </p:nvSpPr>
            <p:spPr bwMode="auto">
              <a:xfrm>
                <a:off x="3582781" y="1847832"/>
                <a:ext cx="2219678" cy="2193925"/>
              </a:xfrm>
              <a:custGeom>
                <a:avLst/>
                <a:gdLst>
                  <a:gd name="T0" fmla="*/ 2147483647 w 1573"/>
                  <a:gd name="T1" fmla="*/ 0 h 1382"/>
                  <a:gd name="T2" fmla="*/ 0 w 1573"/>
                  <a:gd name="T3" fmla="*/ 2147483647 h 1382"/>
                  <a:gd name="T4" fmla="*/ 2147483647 w 1573"/>
                  <a:gd name="T5" fmla="*/ 2147483647 h 1382"/>
                  <a:gd name="T6" fmla="*/ 2147483647 w 1573"/>
                  <a:gd name="T7" fmla="*/ 2147483647 h 1382"/>
                  <a:gd name="T8" fmla="*/ 2147483647 w 1573"/>
                  <a:gd name="T9" fmla="*/ 2147483647 h 1382"/>
                  <a:gd name="T10" fmla="*/ 2147483647 w 1573"/>
                  <a:gd name="T11" fmla="*/ 2147483647 h 1382"/>
                  <a:gd name="T12" fmla="*/ 2147483647 w 1573"/>
                  <a:gd name="T13" fmla="*/ 2147483647 h 1382"/>
                  <a:gd name="T14" fmla="*/ 2147483647 w 1573"/>
                  <a:gd name="T15" fmla="*/ 2147483647 h 1382"/>
                  <a:gd name="T16" fmla="*/ 2147483647 w 1573"/>
                  <a:gd name="T17" fmla="*/ 2147483647 h 1382"/>
                  <a:gd name="T18" fmla="*/ 2147483647 w 1573"/>
                  <a:gd name="T19" fmla="*/ 2147483647 h 1382"/>
                  <a:gd name="T20" fmla="*/ 2147483647 w 1573"/>
                  <a:gd name="T21" fmla="*/ 2147483647 h 1382"/>
                  <a:gd name="T22" fmla="*/ 2147483647 w 1573"/>
                  <a:gd name="T23" fmla="*/ 2147483647 h 1382"/>
                  <a:gd name="T24" fmla="*/ 2147483647 w 1573"/>
                  <a:gd name="T25" fmla="*/ 2147483647 h 1382"/>
                  <a:gd name="T26" fmla="*/ 2147483647 w 1573"/>
                  <a:gd name="T27" fmla="*/ 2147483647 h 1382"/>
                  <a:gd name="T28" fmla="*/ 2147483647 w 1573"/>
                  <a:gd name="T29" fmla="*/ 0 h 1382"/>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573"/>
                  <a:gd name="T46" fmla="*/ 0 h 1382"/>
                  <a:gd name="T47" fmla="*/ 1573 w 1573"/>
                  <a:gd name="T48" fmla="*/ 1382 h 1382"/>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573" h="1382">
                    <a:moveTo>
                      <a:pt x="110" y="0"/>
                    </a:moveTo>
                    <a:lnTo>
                      <a:pt x="0" y="155"/>
                    </a:lnTo>
                    <a:lnTo>
                      <a:pt x="37" y="528"/>
                    </a:lnTo>
                    <a:lnTo>
                      <a:pt x="219" y="700"/>
                    </a:lnTo>
                    <a:lnTo>
                      <a:pt x="528" y="800"/>
                    </a:lnTo>
                    <a:lnTo>
                      <a:pt x="582" y="1100"/>
                    </a:lnTo>
                    <a:lnTo>
                      <a:pt x="628" y="1373"/>
                    </a:lnTo>
                    <a:lnTo>
                      <a:pt x="919" y="1382"/>
                    </a:lnTo>
                    <a:lnTo>
                      <a:pt x="1000" y="1064"/>
                    </a:lnTo>
                    <a:lnTo>
                      <a:pt x="1228" y="728"/>
                    </a:lnTo>
                    <a:lnTo>
                      <a:pt x="1464" y="582"/>
                    </a:lnTo>
                    <a:lnTo>
                      <a:pt x="1573" y="264"/>
                    </a:lnTo>
                    <a:lnTo>
                      <a:pt x="1546" y="118"/>
                    </a:lnTo>
                    <a:lnTo>
                      <a:pt x="1464" y="64"/>
                    </a:lnTo>
                    <a:lnTo>
                      <a:pt x="110" y="0"/>
                    </a:lnTo>
                    <a:close/>
                  </a:path>
                </a:pathLst>
              </a:custGeom>
              <a:solidFill>
                <a:srgbClr val="FFFFCC"/>
              </a:solidFill>
              <a:ln w="9525">
                <a:noFill/>
                <a:round/>
                <a:headEnd/>
                <a:tailEnd/>
              </a:ln>
            </p:spPr>
            <p:txBody>
              <a:bodyPr wrap="none" anchor="ctr"/>
              <a:lstStyle/>
              <a:p>
                <a:endParaRPr lang="en-US"/>
              </a:p>
            </p:txBody>
          </p:sp>
          <p:sp>
            <p:nvSpPr>
              <p:cNvPr id="13344" name="Rectangle 804"/>
              <p:cNvSpPr>
                <a:spLocks noChangeArrowheads="1"/>
              </p:cNvSpPr>
              <p:nvPr/>
            </p:nvSpPr>
            <p:spPr bwMode="auto">
              <a:xfrm>
                <a:off x="1220581" y="5014889"/>
                <a:ext cx="6684434" cy="812530"/>
              </a:xfrm>
              <a:prstGeom prst="rect">
                <a:avLst/>
              </a:prstGeom>
              <a:noFill/>
              <a:ln w="9525">
                <a:noFill/>
                <a:miter lim="800000"/>
                <a:headEnd/>
                <a:tailEnd/>
              </a:ln>
            </p:spPr>
            <p:txBody>
              <a:bodyPr lIns="0" tIns="0" rIns="0" bIns="0">
                <a:spAutoFit/>
              </a:bodyPr>
              <a:lstStyle/>
              <a:p>
                <a:pPr algn="ctr" defTabSz="762000" eaLnBrk="0" hangingPunct="0">
                  <a:lnSpc>
                    <a:spcPct val="110000"/>
                  </a:lnSpc>
                  <a:spcAft>
                    <a:spcPct val="30000"/>
                  </a:spcAft>
                  <a:buClr>
                    <a:srgbClr val="E3BEFF"/>
                  </a:buClr>
                </a:pPr>
                <a:r>
                  <a:rPr lang="zh-CN" altLang="en-US" sz="2400" dirty="0"/>
                  <a:t>在接触镜纽扣上使用完全相反的压接压力产生表面的环曲面</a:t>
                </a:r>
                <a:endParaRPr lang="en-US" sz="2400" b="1" dirty="0">
                  <a:latin typeface="Arial" pitchFamily="34" charset="0"/>
                </a:endParaRPr>
              </a:p>
            </p:txBody>
          </p:sp>
          <p:pic>
            <p:nvPicPr>
              <p:cNvPr id="13345" name="Picture 805"/>
              <p:cNvPicPr>
                <a:picLocks noChangeAspect="1" noChangeArrowheads="1"/>
              </p:cNvPicPr>
              <p:nvPr/>
            </p:nvPicPr>
            <p:blipFill>
              <a:blip r:embed="rId3" cstate="print"/>
              <a:srcRect/>
              <a:stretch>
                <a:fillRect/>
              </a:stretch>
            </p:blipFill>
            <p:spPr bwMode="auto">
              <a:xfrm>
                <a:off x="3321726" y="1184252"/>
                <a:ext cx="2654300" cy="3567112"/>
              </a:xfrm>
              <a:prstGeom prst="rect">
                <a:avLst/>
              </a:prstGeom>
              <a:noFill/>
              <a:ln w="9525">
                <a:noFill/>
                <a:miter lim="800000"/>
                <a:headEnd/>
                <a:tailEnd/>
              </a:ln>
            </p:spPr>
          </p:pic>
          <p:sp>
            <p:nvSpPr>
              <p:cNvPr id="13346" name="Text Box 806"/>
              <p:cNvSpPr txBox="1">
                <a:spLocks noChangeArrowheads="1"/>
              </p:cNvSpPr>
              <p:nvPr/>
            </p:nvSpPr>
            <p:spPr bwMode="auto">
              <a:xfrm>
                <a:off x="2135085" y="3712840"/>
                <a:ext cx="649537" cy="369332"/>
              </a:xfrm>
              <a:prstGeom prst="rect">
                <a:avLst/>
              </a:prstGeom>
              <a:noFill/>
              <a:ln w="9525">
                <a:noFill/>
                <a:miter lim="800000"/>
                <a:headEnd/>
                <a:tailEnd/>
              </a:ln>
            </p:spPr>
            <p:txBody>
              <a:bodyPr wrap="none">
                <a:spAutoFit/>
              </a:bodyPr>
              <a:lstStyle/>
              <a:p>
                <a:pPr algn="ctr" defTabSz="762000" eaLnBrk="0" hangingPunct="0"/>
                <a:r>
                  <a:rPr lang="zh-CN" altLang="en-US" b="1" dirty="0">
                    <a:latin typeface="Arial" pitchFamily="34" charset="0"/>
                  </a:rPr>
                  <a:t>压力</a:t>
                </a:r>
                <a:endParaRPr lang="en-US" sz="1800" b="1" dirty="0">
                  <a:latin typeface="Arial" pitchFamily="34" charset="0"/>
                </a:endParaRPr>
              </a:p>
            </p:txBody>
          </p:sp>
          <p:sp>
            <p:nvSpPr>
              <p:cNvPr id="13347" name="Text Box 807"/>
              <p:cNvSpPr txBox="1">
                <a:spLocks noChangeArrowheads="1"/>
              </p:cNvSpPr>
              <p:nvPr/>
            </p:nvSpPr>
            <p:spPr bwMode="auto">
              <a:xfrm>
                <a:off x="6647242" y="1357290"/>
                <a:ext cx="649537" cy="369332"/>
              </a:xfrm>
              <a:prstGeom prst="rect">
                <a:avLst/>
              </a:prstGeom>
              <a:noFill/>
              <a:ln w="9525">
                <a:noFill/>
                <a:miter lim="800000"/>
                <a:headEnd/>
                <a:tailEnd/>
              </a:ln>
            </p:spPr>
            <p:txBody>
              <a:bodyPr wrap="none">
                <a:spAutoFit/>
              </a:bodyPr>
              <a:lstStyle/>
              <a:p>
                <a:pPr algn="ctr" defTabSz="762000" eaLnBrk="0" hangingPunct="0"/>
                <a:r>
                  <a:rPr lang="zh-CN" altLang="en-US" b="1" dirty="0">
                    <a:latin typeface="Arial" pitchFamily="34" charset="0"/>
                  </a:rPr>
                  <a:t>压力</a:t>
                </a:r>
                <a:endParaRPr lang="en-US" sz="1800" b="1" dirty="0">
                  <a:latin typeface="Arial" pitchFamily="34" charset="0"/>
                </a:endParaRPr>
              </a:p>
            </p:txBody>
          </p:sp>
          <p:sp>
            <p:nvSpPr>
              <p:cNvPr id="13348" name="Line 808"/>
              <p:cNvSpPr>
                <a:spLocks noChangeShapeType="1"/>
              </p:cNvSpPr>
              <p:nvPr/>
            </p:nvSpPr>
            <p:spPr bwMode="auto">
              <a:xfrm flipV="1">
                <a:off x="2970360" y="3490894"/>
                <a:ext cx="554567" cy="360363"/>
              </a:xfrm>
              <a:prstGeom prst="line">
                <a:avLst/>
              </a:prstGeom>
              <a:noFill/>
              <a:ln w="76200">
                <a:solidFill>
                  <a:schemeClr val="hlink"/>
                </a:solidFill>
                <a:round/>
                <a:headEnd/>
                <a:tailEnd type="stealth" w="lg" len="med"/>
              </a:ln>
            </p:spPr>
            <p:txBody>
              <a:bodyPr wrap="none" anchor="ctr"/>
              <a:lstStyle/>
              <a:p>
                <a:endParaRPr lang="en-US"/>
              </a:p>
            </p:txBody>
          </p:sp>
          <p:sp>
            <p:nvSpPr>
              <p:cNvPr id="13349" name="Line 809"/>
              <p:cNvSpPr>
                <a:spLocks noChangeShapeType="1"/>
              </p:cNvSpPr>
              <p:nvPr/>
            </p:nvSpPr>
            <p:spPr bwMode="auto">
              <a:xfrm flipH="1">
                <a:off x="5949217" y="1600177"/>
                <a:ext cx="475544" cy="309562"/>
              </a:xfrm>
              <a:prstGeom prst="line">
                <a:avLst/>
              </a:prstGeom>
              <a:noFill/>
              <a:ln w="76200">
                <a:solidFill>
                  <a:schemeClr val="hlink"/>
                </a:solidFill>
                <a:round/>
                <a:headEnd/>
                <a:tailEnd type="stealth" w="lg" len="med"/>
              </a:ln>
            </p:spPr>
            <p:txBody>
              <a:bodyPr wrap="none" anchor="ctr"/>
              <a:lstStyle/>
              <a:p>
                <a:endParaRPr lang="en-US"/>
              </a:p>
            </p:txBody>
          </p:sp>
          <p:sp>
            <p:nvSpPr>
              <p:cNvPr id="2" name="TextBox 1"/>
              <p:cNvSpPr txBox="1"/>
              <p:nvPr/>
            </p:nvSpPr>
            <p:spPr>
              <a:xfrm>
                <a:off x="3787102" y="1663166"/>
                <a:ext cx="1723550" cy="646331"/>
              </a:xfrm>
              <a:prstGeom prst="rect">
                <a:avLst/>
              </a:prstGeom>
              <a:noFill/>
            </p:spPr>
            <p:txBody>
              <a:bodyPr wrap="none" rtlCol="0">
                <a:spAutoFit/>
              </a:bodyPr>
              <a:lstStyle/>
              <a:p>
                <a:pPr algn="ctr"/>
                <a:r>
                  <a:rPr lang="zh-CN" altLang="en-US" b="1" dirty="0"/>
                  <a:t>接触镜纽扣</a:t>
                </a:r>
                <a:br>
                  <a:rPr lang="en-AU" b="1" dirty="0"/>
                </a:br>
                <a:r>
                  <a:rPr lang="en-AU" b="1" dirty="0"/>
                  <a:t>(</a:t>
                </a:r>
                <a:r>
                  <a:rPr lang="zh-CN" altLang="en-US" b="1" dirty="0"/>
                  <a:t>未加工接触镜</a:t>
                </a:r>
                <a:r>
                  <a:rPr lang="en-AU" b="1" dirty="0"/>
                  <a:t>)</a:t>
                </a:r>
                <a:endParaRPr lang="en-GB" b="1" dirty="0"/>
              </a:p>
            </p:txBody>
          </p:sp>
        </p:grpSp>
      </p:grpSp>
    </p:spTree>
  </p:cSld>
  <p:clrMapOvr>
    <a:masterClrMapping/>
  </p:clrMapOvr>
  <p:transition/>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8" name="Rectangle 587"/>
          <p:cNvSpPr/>
          <p:nvPr/>
        </p:nvSpPr>
        <p:spPr>
          <a:xfrm>
            <a:off x="516469" y="969963"/>
            <a:ext cx="7972778" cy="4796882"/>
          </a:xfrm>
          <a:prstGeom prst="rect">
            <a:avLst/>
          </a:prstGeom>
          <a:solidFill>
            <a:schemeClr val="accent3">
              <a:lumMod val="20000"/>
              <a:lumOff val="80000"/>
            </a:schemeClr>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solidFill>
                <a:schemeClr val="tx1"/>
              </a:solidFill>
            </a:endParaRPr>
          </a:p>
        </p:txBody>
      </p:sp>
      <p:sp>
        <p:nvSpPr>
          <p:cNvPr id="14340" name="Rectangle 2"/>
          <p:cNvSpPr>
            <a:spLocks noChangeArrowheads="1"/>
          </p:cNvSpPr>
          <p:nvPr/>
        </p:nvSpPr>
        <p:spPr bwMode="auto">
          <a:xfrm>
            <a:off x="685800" y="6103914"/>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4342" name="Rectangle 4"/>
          <p:cNvSpPr>
            <a:spLocks noChangeArrowheads="1"/>
          </p:cNvSpPr>
          <p:nvPr/>
        </p:nvSpPr>
        <p:spPr bwMode="auto">
          <a:xfrm>
            <a:off x="685800" y="6103914"/>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4344" name="Rectangle 13"/>
          <p:cNvSpPr>
            <a:spLocks noGrp="1" noChangeArrowheads="1"/>
          </p:cNvSpPr>
          <p:nvPr>
            <p:ph type="title"/>
          </p:nvPr>
        </p:nvSpPr>
        <p:spPr>
          <a:xfrm>
            <a:off x="0" y="153126"/>
            <a:ext cx="9929850" cy="401637"/>
          </a:xfrm>
        </p:spPr>
        <p:txBody>
          <a:bodyPr>
            <a:noAutofit/>
          </a:bodyPr>
          <a:lstStyle/>
          <a:p>
            <a:pPr eaLnBrk="1" hangingPunct="1">
              <a:lnSpc>
                <a:spcPct val="90000"/>
              </a:lnSpc>
            </a:pPr>
            <a:r>
              <a:rPr lang="en-US" dirty="0"/>
              <a:t>  </a:t>
            </a:r>
            <a:r>
              <a:rPr lang="zh-CN" altLang="en-US" dirty="0"/>
              <a:t>前表面环曲面生成器</a:t>
            </a:r>
            <a:r>
              <a:rPr lang="en-US" dirty="0"/>
              <a:t> (</a:t>
            </a:r>
            <a:r>
              <a:rPr lang="zh-CN" altLang="en-US" dirty="0"/>
              <a:t>飞刀</a:t>
            </a:r>
            <a:r>
              <a:rPr lang="en-US" dirty="0"/>
              <a:t>) </a:t>
            </a:r>
            <a:br>
              <a:rPr lang="en-US" dirty="0"/>
            </a:br>
            <a:endParaRPr lang="en-US" dirty="0"/>
          </a:p>
        </p:txBody>
      </p:sp>
      <p:sp>
        <p:nvSpPr>
          <p:cNvPr id="14346" name="Rectangle 2642"/>
          <p:cNvSpPr>
            <a:spLocks noChangeArrowheads="1"/>
          </p:cNvSpPr>
          <p:nvPr/>
        </p:nvSpPr>
        <p:spPr bwMode="auto">
          <a:xfrm>
            <a:off x="2928056" y="568325"/>
            <a:ext cx="3757788" cy="401638"/>
          </a:xfrm>
          <a:prstGeom prst="rect">
            <a:avLst/>
          </a:prstGeom>
          <a:noFill/>
          <a:ln w="9525">
            <a:noFill/>
            <a:miter lim="800000"/>
            <a:headEnd/>
            <a:tailEnd/>
          </a:ln>
        </p:spPr>
        <p:txBody>
          <a:bodyPr lIns="92075" tIns="46038" rIns="92075" bIns="46038" anchor="ctr"/>
          <a:lstStyle/>
          <a:p>
            <a:pPr algn="ctr" defTabSz="762000" eaLnBrk="0" hangingPunct="0">
              <a:lnSpc>
                <a:spcPct val="90000"/>
              </a:lnSpc>
            </a:pPr>
            <a:endParaRPr lang="en-US" b="1">
              <a:solidFill>
                <a:schemeClr val="bg1"/>
              </a:solidFill>
              <a:latin typeface="Arial" pitchFamily="34" charset="0"/>
            </a:endParaRPr>
          </a:p>
        </p:txBody>
      </p:sp>
      <p:grpSp>
        <p:nvGrpSpPr>
          <p:cNvPr id="2" name="Group 582"/>
          <p:cNvGrpSpPr/>
          <p:nvPr/>
        </p:nvGrpSpPr>
        <p:grpSpPr>
          <a:xfrm>
            <a:off x="1104624" y="1091942"/>
            <a:ext cx="7511624" cy="4580612"/>
            <a:chOff x="1084076" y="1122764"/>
            <a:chExt cx="7511624" cy="4580612"/>
          </a:xfrm>
        </p:grpSpPr>
        <p:sp>
          <p:nvSpPr>
            <p:cNvPr id="14339" name="Oval 2652"/>
            <p:cNvSpPr>
              <a:spLocks noChangeArrowheads="1"/>
            </p:cNvSpPr>
            <p:nvPr/>
          </p:nvSpPr>
          <p:spPr bwMode="auto">
            <a:xfrm>
              <a:off x="2598629" y="2033618"/>
              <a:ext cx="1106311" cy="1524000"/>
            </a:xfrm>
            <a:prstGeom prst="ellipse">
              <a:avLst/>
            </a:prstGeom>
            <a:solidFill>
              <a:schemeClr val="accent1"/>
            </a:solidFill>
            <a:ln w="9525">
              <a:round/>
              <a:headEnd/>
              <a:tailEnd/>
            </a:ln>
            <a:scene3d>
              <a:camera prst="legacyObliqueTopRight">
                <a:rot lat="0" lon="19199990" rev="0"/>
              </a:camera>
              <a:lightRig rig="legacyFlat3" dir="b"/>
            </a:scene3d>
            <a:sp3d extrusionH="1801800" prstMaterial="legacyMatte">
              <a:bevelT w="13500" h="13500" prst="angle"/>
              <a:bevelB w="13500" h="13500" prst="angle"/>
              <a:extrusionClr>
                <a:schemeClr val="accent1"/>
              </a:extrusionClr>
            </a:sp3d>
          </p:spPr>
          <p:txBody>
            <a:bodyPr wrap="none" anchor="ctr">
              <a:flatTx/>
            </a:bodyPr>
            <a:lstStyle/>
            <a:p>
              <a:pPr algn="ctr" eaLnBrk="0" hangingPunct="0"/>
              <a:endParaRPr lang="en-US"/>
            </a:p>
          </p:txBody>
        </p:sp>
        <p:sp>
          <p:nvSpPr>
            <p:cNvPr id="14345" name="Freeform 2628"/>
            <p:cNvSpPr>
              <a:spLocks/>
            </p:cNvSpPr>
            <p:nvPr/>
          </p:nvSpPr>
          <p:spPr bwMode="auto">
            <a:xfrm>
              <a:off x="3371918" y="4216436"/>
              <a:ext cx="14111" cy="1587"/>
            </a:xfrm>
            <a:custGeom>
              <a:avLst/>
              <a:gdLst>
                <a:gd name="T0" fmla="*/ 2147483647 w 10"/>
                <a:gd name="T1" fmla="*/ 0 h 1587"/>
                <a:gd name="T2" fmla="*/ 2147483647 w 10"/>
                <a:gd name="T3" fmla="*/ 0 h 1587"/>
                <a:gd name="T4" fmla="*/ 0 w 10"/>
                <a:gd name="T5" fmla="*/ 0 h 1587"/>
                <a:gd name="T6" fmla="*/ 2147483647 w 10"/>
                <a:gd name="T7" fmla="*/ 0 h 1587"/>
                <a:gd name="T8" fmla="*/ 0 60000 65536"/>
                <a:gd name="T9" fmla="*/ 0 60000 65536"/>
                <a:gd name="T10" fmla="*/ 0 60000 65536"/>
                <a:gd name="T11" fmla="*/ 0 60000 65536"/>
                <a:gd name="T12" fmla="*/ 0 w 10"/>
                <a:gd name="T13" fmla="*/ 0 h 1587"/>
                <a:gd name="T14" fmla="*/ 10 w 10"/>
                <a:gd name="T15" fmla="*/ 1587 h 1587"/>
              </a:gdLst>
              <a:ahLst/>
              <a:cxnLst>
                <a:cxn ang="T8">
                  <a:pos x="T0" y="T1"/>
                </a:cxn>
                <a:cxn ang="T9">
                  <a:pos x="T2" y="T3"/>
                </a:cxn>
                <a:cxn ang="T10">
                  <a:pos x="T4" y="T5"/>
                </a:cxn>
                <a:cxn ang="T11">
                  <a:pos x="T6" y="T7"/>
                </a:cxn>
              </a:cxnLst>
              <a:rect l="T12" t="T13" r="T14" b="T15"/>
              <a:pathLst>
                <a:path w="10" h="1587">
                  <a:moveTo>
                    <a:pt x="10" y="0"/>
                  </a:moveTo>
                  <a:lnTo>
                    <a:pt x="5" y="0"/>
                  </a:lnTo>
                  <a:lnTo>
                    <a:pt x="0" y="0"/>
                  </a:lnTo>
                  <a:lnTo>
                    <a:pt x="10" y="0"/>
                  </a:lnTo>
                  <a:close/>
                </a:path>
              </a:pathLst>
            </a:custGeom>
            <a:solidFill>
              <a:srgbClr val="000000"/>
            </a:solidFill>
            <a:ln w="9525">
              <a:noFill/>
              <a:round/>
              <a:headEnd/>
              <a:tailEnd/>
            </a:ln>
          </p:spPr>
          <p:txBody>
            <a:bodyPr/>
            <a:lstStyle/>
            <a:p>
              <a:endParaRPr lang="en-US"/>
            </a:p>
          </p:txBody>
        </p:sp>
        <p:sp>
          <p:nvSpPr>
            <p:cNvPr id="14347" name="Text Box 2643"/>
            <p:cNvSpPr txBox="1">
              <a:spLocks noChangeArrowheads="1"/>
            </p:cNvSpPr>
            <p:nvPr/>
          </p:nvSpPr>
          <p:spPr bwMode="auto">
            <a:xfrm>
              <a:off x="3620271" y="1122764"/>
              <a:ext cx="4430889" cy="830997"/>
            </a:xfrm>
            <a:prstGeom prst="rect">
              <a:avLst/>
            </a:prstGeom>
            <a:noFill/>
            <a:ln w="9525">
              <a:noFill/>
              <a:miter lim="800000"/>
              <a:headEnd/>
              <a:tailEnd/>
            </a:ln>
          </p:spPr>
          <p:txBody>
            <a:bodyPr wrap="square">
              <a:spAutoFit/>
            </a:bodyPr>
            <a:lstStyle/>
            <a:p>
              <a:pPr defTabSz="762000" eaLnBrk="0" hangingPunct="0">
                <a:lnSpc>
                  <a:spcPct val="120000"/>
                </a:lnSpc>
              </a:pPr>
              <a:r>
                <a:rPr lang="en-US" sz="2000" i="1" dirty="0" err="1">
                  <a:latin typeface="Arial" pitchFamily="34" charset="0"/>
                </a:rPr>
                <a:t>r</a:t>
              </a:r>
              <a:r>
                <a:rPr lang="en-US" sz="2000" baseline="-25000" dirty="0" err="1">
                  <a:latin typeface="Arial" pitchFamily="34" charset="0"/>
                </a:rPr>
                <a:t>B</a:t>
              </a:r>
              <a:r>
                <a:rPr lang="en-US" sz="2000" dirty="0">
                  <a:latin typeface="Arial" pitchFamily="34" charset="0"/>
                </a:rPr>
                <a:t> = </a:t>
              </a:r>
              <a:r>
                <a:rPr lang="zh-CN" altLang="en-US" sz="2000" dirty="0">
                  <a:latin typeface="Arial" pitchFamily="34" charset="0"/>
                </a:rPr>
                <a:t>旋转刀的半径</a:t>
              </a:r>
              <a:r>
                <a:rPr lang="en-US" sz="2000" dirty="0">
                  <a:latin typeface="Arial" pitchFamily="34" charset="0"/>
                </a:rPr>
                <a:t> </a:t>
              </a:r>
              <a:r>
                <a:rPr lang="en-US" sz="2000" baseline="-25000" dirty="0">
                  <a:latin typeface="Arial" pitchFamily="34" charset="0"/>
                </a:rPr>
                <a:t>CL </a:t>
              </a:r>
              <a:r>
                <a:rPr lang="zh-CN" altLang="en-US" sz="2000" baseline="-25000" dirty="0">
                  <a:latin typeface="Arial" pitchFamily="34" charset="0"/>
                </a:rPr>
                <a:t>纽扣</a:t>
              </a:r>
              <a:endParaRPr lang="en-US" sz="2000" baseline="-25000" dirty="0">
                <a:latin typeface="Arial" pitchFamily="34" charset="0"/>
              </a:endParaRPr>
            </a:p>
            <a:p>
              <a:pPr defTabSz="762000" eaLnBrk="0" hangingPunct="0">
                <a:lnSpc>
                  <a:spcPct val="120000"/>
                </a:lnSpc>
              </a:pPr>
              <a:r>
                <a:rPr lang="en-US" sz="2000" i="1" dirty="0" err="1">
                  <a:latin typeface="Arial" pitchFamily="34" charset="0"/>
                </a:rPr>
                <a:t>r</a:t>
              </a:r>
              <a:r>
                <a:rPr lang="en-US" sz="2000" baseline="-25000" dirty="0" err="1">
                  <a:latin typeface="Arial" pitchFamily="34" charset="0"/>
                </a:rPr>
                <a:t>C</a:t>
              </a:r>
              <a:r>
                <a:rPr lang="en-US" sz="2000" baseline="-25000" dirty="0">
                  <a:latin typeface="Arial" pitchFamily="34" charset="0"/>
                </a:rPr>
                <a:t> </a:t>
              </a:r>
              <a:r>
                <a:rPr lang="en-US" sz="2000" dirty="0">
                  <a:latin typeface="Arial" pitchFamily="34" charset="0"/>
                </a:rPr>
                <a:t>= </a:t>
              </a:r>
              <a:r>
                <a:rPr lang="zh-CN" altLang="en-US" sz="2000" dirty="0">
                  <a:latin typeface="Arial" pitchFamily="34" charset="0"/>
                </a:rPr>
                <a:t>工具路径半径</a:t>
              </a:r>
              <a:r>
                <a:rPr lang="zh-CN" altLang="en-US" sz="2000" baseline="-25000" dirty="0">
                  <a:latin typeface="Arial" pitchFamily="34" charset="0"/>
                </a:rPr>
                <a:t>横切刀具</a:t>
              </a:r>
              <a:endParaRPr lang="en-US" sz="2000" baseline="-25000" dirty="0">
                <a:latin typeface="Arial" pitchFamily="34" charset="0"/>
              </a:endParaRPr>
            </a:p>
          </p:txBody>
        </p:sp>
        <p:sp>
          <p:nvSpPr>
            <p:cNvPr id="14348" name="Text Box 2644"/>
            <p:cNvSpPr txBox="1">
              <a:spLocks noChangeArrowheads="1"/>
            </p:cNvSpPr>
            <p:nvPr/>
          </p:nvSpPr>
          <p:spPr bwMode="auto">
            <a:xfrm>
              <a:off x="4427984" y="2387300"/>
              <a:ext cx="2880483" cy="424988"/>
            </a:xfrm>
            <a:prstGeom prst="rect">
              <a:avLst/>
            </a:prstGeom>
            <a:noFill/>
            <a:ln w="9525">
              <a:noFill/>
              <a:miter lim="800000"/>
              <a:headEnd/>
              <a:tailEnd/>
            </a:ln>
          </p:spPr>
          <p:txBody>
            <a:bodyPr wrap="square">
              <a:spAutoFit/>
            </a:bodyPr>
            <a:lstStyle/>
            <a:p>
              <a:pPr defTabSz="762000" eaLnBrk="0" hangingPunct="0">
                <a:lnSpc>
                  <a:spcPct val="120000"/>
                </a:lnSpc>
              </a:pPr>
              <a:r>
                <a:rPr lang="zh-CN" altLang="en-US" sz="2000" dirty="0">
                  <a:latin typeface="Arial" pitchFamily="34" charset="0"/>
                </a:rPr>
                <a:t>旋转接触镜纽扣</a:t>
              </a:r>
              <a:endParaRPr lang="en-US" sz="2000" dirty="0">
                <a:latin typeface="Arial" pitchFamily="34" charset="0"/>
              </a:endParaRPr>
            </a:p>
          </p:txBody>
        </p:sp>
        <p:sp>
          <p:nvSpPr>
            <p:cNvPr id="14349" name="Text Box 2645"/>
            <p:cNvSpPr txBox="1">
              <a:spLocks noChangeArrowheads="1"/>
            </p:cNvSpPr>
            <p:nvPr/>
          </p:nvSpPr>
          <p:spPr bwMode="auto">
            <a:xfrm>
              <a:off x="5471655" y="4041131"/>
              <a:ext cx="3124045" cy="430887"/>
            </a:xfrm>
            <a:prstGeom prst="rect">
              <a:avLst/>
            </a:prstGeom>
            <a:noFill/>
            <a:ln w="9525">
              <a:noFill/>
              <a:miter lim="800000"/>
              <a:headEnd/>
              <a:tailEnd/>
            </a:ln>
          </p:spPr>
          <p:txBody>
            <a:bodyPr wrap="square">
              <a:spAutoFit/>
            </a:bodyPr>
            <a:lstStyle/>
            <a:p>
              <a:pPr defTabSz="762000" eaLnBrk="0" hangingPunct="0">
                <a:lnSpc>
                  <a:spcPct val="110000"/>
                </a:lnSpc>
              </a:pPr>
              <a:r>
                <a:rPr lang="en-US" sz="2000" i="1" dirty="0" err="1">
                  <a:solidFill>
                    <a:srgbClr val="CC3300"/>
                  </a:solidFill>
                  <a:latin typeface="Arial" pitchFamily="34" charset="0"/>
                </a:rPr>
                <a:t>r</a:t>
              </a:r>
              <a:r>
                <a:rPr lang="en-US" sz="2000" baseline="-25000" dirty="0" err="1">
                  <a:solidFill>
                    <a:srgbClr val="CC3300"/>
                  </a:solidFill>
                  <a:latin typeface="Arial" pitchFamily="34" charset="0"/>
                </a:rPr>
                <a:t>B</a:t>
              </a:r>
              <a:r>
                <a:rPr lang="en-US" sz="2000" dirty="0">
                  <a:latin typeface="Arial" pitchFamily="34" charset="0"/>
                </a:rPr>
                <a:t> &amp; </a:t>
              </a:r>
              <a:r>
                <a:rPr lang="en-US" sz="2000" i="1" dirty="0" err="1">
                  <a:solidFill>
                    <a:srgbClr val="00FF00"/>
                  </a:solidFill>
                  <a:latin typeface="Arial" pitchFamily="34" charset="0"/>
                </a:rPr>
                <a:t>r</a:t>
              </a:r>
              <a:r>
                <a:rPr lang="en-US" sz="2000" baseline="-25000" dirty="0" err="1">
                  <a:solidFill>
                    <a:srgbClr val="00FF00"/>
                  </a:solidFill>
                  <a:latin typeface="Arial" pitchFamily="34" charset="0"/>
                </a:rPr>
                <a:t>C</a:t>
              </a:r>
              <a:r>
                <a:rPr lang="en-US" sz="2000" dirty="0">
                  <a:latin typeface="Arial" pitchFamily="34" charset="0"/>
                </a:rPr>
                <a:t> </a:t>
              </a:r>
              <a:r>
                <a:rPr lang="zh-CN" altLang="en-US" sz="2000" dirty="0">
                  <a:latin typeface="Arial" pitchFamily="34" charset="0"/>
                </a:rPr>
                <a:t>决定主径线的半径</a:t>
              </a:r>
              <a:endParaRPr lang="en-US" sz="2000" dirty="0">
                <a:latin typeface="Arial" pitchFamily="34" charset="0"/>
              </a:endParaRPr>
            </a:p>
          </p:txBody>
        </p:sp>
        <p:sp>
          <p:nvSpPr>
            <p:cNvPr id="14350" name="Text Box 2646"/>
            <p:cNvSpPr txBox="1">
              <a:spLocks noChangeArrowheads="1"/>
            </p:cNvSpPr>
            <p:nvPr/>
          </p:nvSpPr>
          <p:spPr bwMode="auto">
            <a:xfrm>
              <a:off x="4567168" y="3325395"/>
              <a:ext cx="1925497" cy="424988"/>
            </a:xfrm>
            <a:prstGeom prst="rect">
              <a:avLst/>
            </a:prstGeom>
            <a:noFill/>
            <a:ln w="9525">
              <a:noFill/>
              <a:miter lim="800000"/>
              <a:headEnd/>
              <a:tailEnd/>
            </a:ln>
          </p:spPr>
          <p:txBody>
            <a:bodyPr wrap="square">
              <a:spAutoFit/>
            </a:bodyPr>
            <a:lstStyle/>
            <a:p>
              <a:pPr defTabSz="762000" eaLnBrk="0" hangingPunct="0">
                <a:lnSpc>
                  <a:spcPct val="120000"/>
                </a:lnSpc>
              </a:pPr>
              <a:r>
                <a:rPr lang="zh-CN" altLang="en-US" sz="2000" b="1" dirty="0">
                  <a:solidFill>
                    <a:srgbClr val="CC3300"/>
                  </a:solidFill>
                  <a:latin typeface="Arial" pitchFamily="34" charset="0"/>
                </a:rPr>
                <a:t>按钮路径</a:t>
              </a:r>
              <a:endParaRPr lang="en-US" sz="2000" b="1" dirty="0">
                <a:solidFill>
                  <a:srgbClr val="CC3300"/>
                </a:solidFill>
                <a:latin typeface="Arial" pitchFamily="34" charset="0"/>
              </a:endParaRPr>
            </a:p>
          </p:txBody>
        </p:sp>
        <p:sp>
          <p:nvSpPr>
            <p:cNvPr id="14351" name="Text Box 2647"/>
            <p:cNvSpPr txBox="1">
              <a:spLocks noChangeArrowheads="1"/>
            </p:cNvSpPr>
            <p:nvPr/>
          </p:nvSpPr>
          <p:spPr bwMode="auto">
            <a:xfrm>
              <a:off x="1084076" y="1571953"/>
              <a:ext cx="1046021" cy="461665"/>
            </a:xfrm>
            <a:prstGeom prst="rect">
              <a:avLst/>
            </a:prstGeom>
            <a:noFill/>
            <a:ln w="9525">
              <a:noFill/>
              <a:miter lim="800000"/>
              <a:headEnd/>
              <a:tailEnd/>
            </a:ln>
          </p:spPr>
          <p:txBody>
            <a:bodyPr wrap="square">
              <a:spAutoFit/>
            </a:bodyPr>
            <a:lstStyle/>
            <a:p>
              <a:pPr defTabSz="762000" eaLnBrk="0" hangingPunct="0">
                <a:lnSpc>
                  <a:spcPct val="120000"/>
                </a:lnSpc>
              </a:pPr>
              <a:r>
                <a:rPr lang="zh-CN" altLang="en-US" sz="2000" dirty="0">
                  <a:latin typeface="Arial" pitchFamily="34" charset="0"/>
                </a:rPr>
                <a:t>发动机</a:t>
              </a:r>
              <a:endParaRPr lang="en-US" sz="2000" dirty="0">
                <a:latin typeface="Arial" pitchFamily="34" charset="0"/>
              </a:endParaRPr>
            </a:p>
          </p:txBody>
        </p:sp>
        <p:sp>
          <p:nvSpPr>
            <p:cNvPr id="14352" name="Text Box 2648"/>
            <p:cNvSpPr txBox="1">
              <a:spLocks noChangeArrowheads="1"/>
            </p:cNvSpPr>
            <p:nvPr/>
          </p:nvSpPr>
          <p:spPr bwMode="auto">
            <a:xfrm>
              <a:off x="1983409" y="3572354"/>
              <a:ext cx="1570815" cy="461665"/>
            </a:xfrm>
            <a:prstGeom prst="rect">
              <a:avLst/>
            </a:prstGeom>
            <a:noFill/>
            <a:ln w="9525">
              <a:noFill/>
              <a:miter lim="800000"/>
              <a:headEnd/>
              <a:tailEnd/>
            </a:ln>
          </p:spPr>
          <p:txBody>
            <a:bodyPr wrap="square">
              <a:spAutoFit/>
            </a:bodyPr>
            <a:lstStyle/>
            <a:p>
              <a:pPr defTabSz="762000" eaLnBrk="0" hangingPunct="0">
                <a:lnSpc>
                  <a:spcPct val="120000"/>
                </a:lnSpc>
              </a:pPr>
              <a:r>
                <a:rPr lang="zh-CN" altLang="en-US" sz="2000" dirty="0">
                  <a:latin typeface="Arial" pitchFamily="34" charset="0"/>
                </a:rPr>
                <a:t>切割路径</a:t>
              </a:r>
              <a:endParaRPr lang="en-US" sz="2000" dirty="0">
                <a:latin typeface="Arial" pitchFamily="34" charset="0"/>
              </a:endParaRPr>
            </a:p>
          </p:txBody>
        </p:sp>
        <p:sp>
          <p:nvSpPr>
            <p:cNvPr id="14353" name="Text Box 2649"/>
            <p:cNvSpPr txBox="1">
              <a:spLocks noChangeArrowheads="1"/>
            </p:cNvSpPr>
            <p:nvPr/>
          </p:nvSpPr>
          <p:spPr bwMode="auto">
            <a:xfrm>
              <a:off x="1661972" y="4188426"/>
              <a:ext cx="2191456" cy="427746"/>
            </a:xfrm>
            <a:prstGeom prst="rect">
              <a:avLst/>
            </a:prstGeom>
            <a:noFill/>
            <a:ln w="9525">
              <a:noFill/>
              <a:miter lim="800000"/>
              <a:headEnd/>
              <a:tailEnd/>
            </a:ln>
          </p:spPr>
          <p:txBody>
            <a:bodyPr wrap="square">
              <a:spAutoFit/>
            </a:bodyPr>
            <a:lstStyle/>
            <a:p>
              <a:pPr defTabSz="762000" eaLnBrk="0" hangingPunct="0">
                <a:lnSpc>
                  <a:spcPct val="120000"/>
                </a:lnSpc>
              </a:pPr>
              <a:r>
                <a:rPr lang="zh-CN" altLang="en-US" sz="2000" dirty="0">
                  <a:latin typeface="Arial" pitchFamily="34" charset="0"/>
                </a:rPr>
                <a:t>横切刀具</a:t>
              </a:r>
              <a:endParaRPr lang="en-US" sz="2000" dirty="0">
                <a:latin typeface="Arial" pitchFamily="34" charset="0"/>
              </a:endParaRPr>
            </a:p>
          </p:txBody>
        </p:sp>
        <p:sp>
          <p:nvSpPr>
            <p:cNvPr id="14354" name="Freeform 2854"/>
            <p:cNvSpPr>
              <a:spLocks/>
            </p:cNvSpPr>
            <p:nvPr/>
          </p:nvSpPr>
          <p:spPr bwMode="auto">
            <a:xfrm>
              <a:off x="3352162" y="4478373"/>
              <a:ext cx="929923" cy="303213"/>
            </a:xfrm>
            <a:custGeom>
              <a:avLst/>
              <a:gdLst>
                <a:gd name="T0" fmla="*/ 2147483647 w 659"/>
                <a:gd name="T1" fmla="*/ 2147483647 h 191"/>
                <a:gd name="T2" fmla="*/ 0 w 659"/>
                <a:gd name="T3" fmla="*/ 2147483647 h 191"/>
                <a:gd name="T4" fmla="*/ 2147483647 w 659"/>
                <a:gd name="T5" fmla="*/ 2147483647 h 191"/>
                <a:gd name="T6" fmla="*/ 2147483647 w 659"/>
                <a:gd name="T7" fmla="*/ 0 h 191"/>
                <a:gd name="T8" fmla="*/ 2147483647 w 659"/>
                <a:gd name="T9" fmla="*/ 2147483647 h 191"/>
                <a:gd name="T10" fmla="*/ 0 60000 65536"/>
                <a:gd name="T11" fmla="*/ 0 60000 65536"/>
                <a:gd name="T12" fmla="*/ 0 60000 65536"/>
                <a:gd name="T13" fmla="*/ 0 60000 65536"/>
                <a:gd name="T14" fmla="*/ 0 60000 65536"/>
                <a:gd name="T15" fmla="*/ 0 w 659"/>
                <a:gd name="T16" fmla="*/ 0 h 191"/>
                <a:gd name="T17" fmla="*/ 659 w 659"/>
                <a:gd name="T18" fmla="*/ 191 h 191"/>
              </a:gdLst>
              <a:ahLst/>
              <a:cxnLst>
                <a:cxn ang="T10">
                  <a:pos x="T0" y="T1"/>
                </a:cxn>
                <a:cxn ang="T11">
                  <a:pos x="T2" y="T3"/>
                </a:cxn>
                <a:cxn ang="T12">
                  <a:pos x="T4" y="T5"/>
                </a:cxn>
                <a:cxn ang="T13">
                  <a:pos x="T6" y="T7"/>
                </a:cxn>
                <a:cxn ang="T14">
                  <a:pos x="T8" y="T9"/>
                </a:cxn>
              </a:cxnLst>
              <a:rect l="T15" t="T16" r="T17" b="T18"/>
              <a:pathLst>
                <a:path w="659" h="191">
                  <a:moveTo>
                    <a:pt x="659" y="2"/>
                  </a:moveTo>
                  <a:lnTo>
                    <a:pt x="0" y="191"/>
                  </a:lnTo>
                  <a:lnTo>
                    <a:pt x="66" y="168"/>
                  </a:lnTo>
                  <a:lnTo>
                    <a:pt x="654" y="0"/>
                  </a:lnTo>
                  <a:lnTo>
                    <a:pt x="659" y="2"/>
                  </a:lnTo>
                  <a:close/>
                </a:path>
              </a:pathLst>
            </a:custGeom>
            <a:solidFill>
              <a:srgbClr val="8F8F8F"/>
            </a:solidFill>
            <a:ln w="9525">
              <a:noFill/>
              <a:round/>
              <a:headEnd/>
              <a:tailEnd/>
            </a:ln>
          </p:spPr>
          <p:txBody>
            <a:bodyPr/>
            <a:lstStyle/>
            <a:p>
              <a:endParaRPr lang="en-US"/>
            </a:p>
          </p:txBody>
        </p:sp>
        <p:sp>
          <p:nvSpPr>
            <p:cNvPr id="14355" name="Freeform 2855"/>
            <p:cNvSpPr>
              <a:spLocks/>
            </p:cNvSpPr>
            <p:nvPr/>
          </p:nvSpPr>
          <p:spPr bwMode="auto">
            <a:xfrm>
              <a:off x="3398727" y="4475198"/>
              <a:ext cx="879122" cy="288925"/>
            </a:xfrm>
            <a:custGeom>
              <a:avLst/>
              <a:gdLst>
                <a:gd name="T0" fmla="*/ 2147483647 w 623"/>
                <a:gd name="T1" fmla="*/ 2147483647 h 182"/>
                <a:gd name="T2" fmla="*/ 0 w 623"/>
                <a:gd name="T3" fmla="*/ 2147483647 h 182"/>
                <a:gd name="T4" fmla="*/ 2147483647 w 623"/>
                <a:gd name="T5" fmla="*/ 2147483647 h 182"/>
                <a:gd name="T6" fmla="*/ 2147483647 w 623"/>
                <a:gd name="T7" fmla="*/ 0 h 182"/>
                <a:gd name="T8" fmla="*/ 2147483647 w 623"/>
                <a:gd name="T9" fmla="*/ 2147483647 h 182"/>
                <a:gd name="T10" fmla="*/ 0 60000 65536"/>
                <a:gd name="T11" fmla="*/ 0 60000 65536"/>
                <a:gd name="T12" fmla="*/ 0 60000 65536"/>
                <a:gd name="T13" fmla="*/ 0 60000 65536"/>
                <a:gd name="T14" fmla="*/ 0 60000 65536"/>
                <a:gd name="T15" fmla="*/ 0 w 623"/>
                <a:gd name="T16" fmla="*/ 0 h 182"/>
                <a:gd name="T17" fmla="*/ 623 w 623"/>
                <a:gd name="T18" fmla="*/ 182 h 182"/>
              </a:gdLst>
              <a:ahLst/>
              <a:cxnLst>
                <a:cxn ang="T10">
                  <a:pos x="T0" y="T1"/>
                </a:cxn>
                <a:cxn ang="T11">
                  <a:pos x="T2" y="T3"/>
                </a:cxn>
                <a:cxn ang="T12">
                  <a:pos x="T4" y="T5"/>
                </a:cxn>
                <a:cxn ang="T13">
                  <a:pos x="T6" y="T7"/>
                </a:cxn>
                <a:cxn ang="T14">
                  <a:pos x="T8" y="T9"/>
                </a:cxn>
              </a:cxnLst>
              <a:rect l="T15" t="T16" r="T17" b="T18"/>
              <a:pathLst>
                <a:path w="623" h="182">
                  <a:moveTo>
                    <a:pt x="623" y="3"/>
                  </a:moveTo>
                  <a:lnTo>
                    <a:pt x="0" y="182"/>
                  </a:lnTo>
                  <a:lnTo>
                    <a:pt x="66" y="157"/>
                  </a:lnTo>
                  <a:lnTo>
                    <a:pt x="618" y="0"/>
                  </a:lnTo>
                  <a:lnTo>
                    <a:pt x="623" y="3"/>
                  </a:lnTo>
                  <a:close/>
                </a:path>
              </a:pathLst>
            </a:custGeom>
            <a:solidFill>
              <a:srgbClr val="8F8F8F"/>
            </a:solidFill>
            <a:ln w="9525">
              <a:noFill/>
              <a:round/>
              <a:headEnd/>
              <a:tailEnd/>
            </a:ln>
          </p:spPr>
          <p:txBody>
            <a:bodyPr/>
            <a:lstStyle/>
            <a:p>
              <a:endParaRPr lang="en-US"/>
            </a:p>
          </p:txBody>
        </p:sp>
        <p:sp>
          <p:nvSpPr>
            <p:cNvPr id="14356" name="Freeform 2856"/>
            <p:cNvSpPr>
              <a:spLocks/>
            </p:cNvSpPr>
            <p:nvPr/>
          </p:nvSpPr>
          <p:spPr bwMode="auto">
            <a:xfrm>
              <a:off x="3445294" y="4473606"/>
              <a:ext cx="829733" cy="271462"/>
            </a:xfrm>
            <a:custGeom>
              <a:avLst/>
              <a:gdLst>
                <a:gd name="T0" fmla="*/ 2147483647 w 588"/>
                <a:gd name="T1" fmla="*/ 2147483647 h 171"/>
                <a:gd name="T2" fmla="*/ 0 w 588"/>
                <a:gd name="T3" fmla="*/ 2147483647 h 171"/>
                <a:gd name="T4" fmla="*/ 2147483647 w 588"/>
                <a:gd name="T5" fmla="*/ 2147483647 h 171"/>
                <a:gd name="T6" fmla="*/ 2147483647 w 588"/>
                <a:gd name="T7" fmla="*/ 0 h 171"/>
                <a:gd name="T8" fmla="*/ 2147483647 w 588"/>
                <a:gd name="T9" fmla="*/ 2147483647 h 171"/>
                <a:gd name="T10" fmla="*/ 0 60000 65536"/>
                <a:gd name="T11" fmla="*/ 0 60000 65536"/>
                <a:gd name="T12" fmla="*/ 0 60000 65536"/>
                <a:gd name="T13" fmla="*/ 0 60000 65536"/>
                <a:gd name="T14" fmla="*/ 0 60000 65536"/>
                <a:gd name="T15" fmla="*/ 0 w 588"/>
                <a:gd name="T16" fmla="*/ 0 h 171"/>
                <a:gd name="T17" fmla="*/ 588 w 588"/>
                <a:gd name="T18" fmla="*/ 171 h 171"/>
              </a:gdLst>
              <a:ahLst/>
              <a:cxnLst>
                <a:cxn ang="T10">
                  <a:pos x="T0" y="T1"/>
                </a:cxn>
                <a:cxn ang="T11">
                  <a:pos x="T2" y="T3"/>
                </a:cxn>
                <a:cxn ang="T12">
                  <a:pos x="T4" y="T5"/>
                </a:cxn>
                <a:cxn ang="T13">
                  <a:pos x="T6" y="T7"/>
                </a:cxn>
                <a:cxn ang="T14">
                  <a:pos x="T8" y="T9"/>
                </a:cxn>
              </a:cxnLst>
              <a:rect l="T15" t="T16" r="T17" b="T18"/>
              <a:pathLst>
                <a:path w="588" h="171">
                  <a:moveTo>
                    <a:pt x="588" y="3"/>
                  </a:moveTo>
                  <a:lnTo>
                    <a:pt x="0" y="171"/>
                  </a:lnTo>
                  <a:lnTo>
                    <a:pt x="65" y="147"/>
                  </a:lnTo>
                  <a:lnTo>
                    <a:pt x="583" y="0"/>
                  </a:lnTo>
                  <a:lnTo>
                    <a:pt x="588" y="3"/>
                  </a:lnTo>
                  <a:close/>
                </a:path>
              </a:pathLst>
            </a:custGeom>
            <a:solidFill>
              <a:srgbClr val="8F8F8F"/>
            </a:solidFill>
            <a:ln w="9525">
              <a:noFill/>
              <a:round/>
              <a:headEnd/>
              <a:tailEnd/>
            </a:ln>
          </p:spPr>
          <p:txBody>
            <a:bodyPr/>
            <a:lstStyle/>
            <a:p>
              <a:endParaRPr lang="en-US"/>
            </a:p>
          </p:txBody>
        </p:sp>
        <p:sp>
          <p:nvSpPr>
            <p:cNvPr id="14357" name="Freeform 2857"/>
            <p:cNvSpPr>
              <a:spLocks/>
            </p:cNvSpPr>
            <p:nvPr/>
          </p:nvSpPr>
          <p:spPr bwMode="auto">
            <a:xfrm>
              <a:off x="3491862" y="4468843"/>
              <a:ext cx="778933" cy="255588"/>
            </a:xfrm>
            <a:custGeom>
              <a:avLst/>
              <a:gdLst>
                <a:gd name="T0" fmla="*/ 2147483647 w 552"/>
                <a:gd name="T1" fmla="*/ 2147483647 h 161"/>
                <a:gd name="T2" fmla="*/ 0 w 552"/>
                <a:gd name="T3" fmla="*/ 2147483647 h 161"/>
                <a:gd name="T4" fmla="*/ 2147483647 w 552"/>
                <a:gd name="T5" fmla="*/ 2147483647 h 161"/>
                <a:gd name="T6" fmla="*/ 2147483647 w 552"/>
                <a:gd name="T7" fmla="*/ 0 h 161"/>
                <a:gd name="T8" fmla="*/ 2147483647 w 552"/>
                <a:gd name="T9" fmla="*/ 2147483647 h 161"/>
                <a:gd name="T10" fmla="*/ 0 60000 65536"/>
                <a:gd name="T11" fmla="*/ 0 60000 65536"/>
                <a:gd name="T12" fmla="*/ 0 60000 65536"/>
                <a:gd name="T13" fmla="*/ 0 60000 65536"/>
                <a:gd name="T14" fmla="*/ 0 60000 65536"/>
                <a:gd name="T15" fmla="*/ 0 w 552"/>
                <a:gd name="T16" fmla="*/ 0 h 161"/>
                <a:gd name="T17" fmla="*/ 552 w 552"/>
                <a:gd name="T18" fmla="*/ 161 h 161"/>
              </a:gdLst>
              <a:ahLst/>
              <a:cxnLst>
                <a:cxn ang="T10">
                  <a:pos x="T0" y="T1"/>
                </a:cxn>
                <a:cxn ang="T11">
                  <a:pos x="T2" y="T3"/>
                </a:cxn>
                <a:cxn ang="T12">
                  <a:pos x="T4" y="T5"/>
                </a:cxn>
                <a:cxn ang="T13">
                  <a:pos x="T6" y="T7"/>
                </a:cxn>
                <a:cxn ang="T14">
                  <a:pos x="T8" y="T9"/>
                </a:cxn>
              </a:cxnLst>
              <a:rect l="T15" t="T16" r="T17" b="T18"/>
              <a:pathLst>
                <a:path w="552" h="161">
                  <a:moveTo>
                    <a:pt x="552" y="4"/>
                  </a:moveTo>
                  <a:lnTo>
                    <a:pt x="0" y="161"/>
                  </a:lnTo>
                  <a:lnTo>
                    <a:pt x="65" y="138"/>
                  </a:lnTo>
                  <a:lnTo>
                    <a:pt x="548" y="0"/>
                  </a:lnTo>
                  <a:lnTo>
                    <a:pt x="552" y="4"/>
                  </a:lnTo>
                  <a:close/>
                </a:path>
              </a:pathLst>
            </a:custGeom>
            <a:solidFill>
              <a:srgbClr val="919191"/>
            </a:solidFill>
            <a:ln w="9525">
              <a:noFill/>
              <a:round/>
              <a:headEnd/>
              <a:tailEnd/>
            </a:ln>
          </p:spPr>
          <p:txBody>
            <a:bodyPr/>
            <a:lstStyle/>
            <a:p>
              <a:endParaRPr lang="en-US"/>
            </a:p>
          </p:txBody>
        </p:sp>
        <p:sp>
          <p:nvSpPr>
            <p:cNvPr id="14358" name="Freeform 2858"/>
            <p:cNvSpPr>
              <a:spLocks/>
            </p:cNvSpPr>
            <p:nvPr/>
          </p:nvSpPr>
          <p:spPr bwMode="auto">
            <a:xfrm>
              <a:off x="3537016" y="4467256"/>
              <a:ext cx="730956" cy="239712"/>
            </a:xfrm>
            <a:custGeom>
              <a:avLst/>
              <a:gdLst>
                <a:gd name="T0" fmla="*/ 2147483647 w 518"/>
                <a:gd name="T1" fmla="*/ 2147483647 h 151"/>
                <a:gd name="T2" fmla="*/ 0 w 518"/>
                <a:gd name="T3" fmla="*/ 2147483647 h 151"/>
                <a:gd name="T4" fmla="*/ 2147483647 w 518"/>
                <a:gd name="T5" fmla="*/ 2147483647 h 151"/>
                <a:gd name="T6" fmla="*/ 2147483647 w 518"/>
                <a:gd name="T7" fmla="*/ 0 h 151"/>
                <a:gd name="T8" fmla="*/ 2147483647 w 518"/>
                <a:gd name="T9" fmla="*/ 2147483647 h 151"/>
                <a:gd name="T10" fmla="*/ 0 60000 65536"/>
                <a:gd name="T11" fmla="*/ 0 60000 65536"/>
                <a:gd name="T12" fmla="*/ 0 60000 65536"/>
                <a:gd name="T13" fmla="*/ 0 60000 65536"/>
                <a:gd name="T14" fmla="*/ 0 60000 65536"/>
                <a:gd name="T15" fmla="*/ 0 w 518"/>
                <a:gd name="T16" fmla="*/ 0 h 151"/>
                <a:gd name="T17" fmla="*/ 518 w 518"/>
                <a:gd name="T18" fmla="*/ 151 h 151"/>
              </a:gdLst>
              <a:ahLst/>
              <a:cxnLst>
                <a:cxn ang="T10">
                  <a:pos x="T0" y="T1"/>
                </a:cxn>
                <a:cxn ang="T11">
                  <a:pos x="T2" y="T3"/>
                </a:cxn>
                <a:cxn ang="T12">
                  <a:pos x="T4" y="T5"/>
                </a:cxn>
                <a:cxn ang="T13">
                  <a:pos x="T6" y="T7"/>
                </a:cxn>
                <a:cxn ang="T14">
                  <a:pos x="T8" y="T9"/>
                </a:cxn>
              </a:cxnLst>
              <a:rect l="T15" t="T16" r="T17" b="T18"/>
              <a:pathLst>
                <a:path w="518" h="151">
                  <a:moveTo>
                    <a:pt x="518" y="4"/>
                  </a:moveTo>
                  <a:lnTo>
                    <a:pt x="0" y="151"/>
                  </a:lnTo>
                  <a:lnTo>
                    <a:pt x="67" y="128"/>
                  </a:lnTo>
                  <a:lnTo>
                    <a:pt x="514" y="0"/>
                  </a:lnTo>
                  <a:lnTo>
                    <a:pt x="518" y="4"/>
                  </a:lnTo>
                  <a:close/>
                </a:path>
              </a:pathLst>
            </a:custGeom>
            <a:solidFill>
              <a:srgbClr val="919191"/>
            </a:solidFill>
            <a:ln w="9525">
              <a:noFill/>
              <a:round/>
              <a:headEnd/>
              <a:tailEnd/>
            </a:ln>
          </p:spPr>
          <p:txBody>
            <a:bodyPr/>
            <a:lstStyle/>
            <a:p>
              <a:endParaRPr lang="en-US"/>
            </a:p>
          </p:txBody>
        </p:sp>
        <p:sp>
          <p:nvSpPr>
            <p:cNvPr id="14359" name="Freeform 2859"/>
            <p:cNvSpPr>
              <a:spLocks/>
            </p:cNvSpPr>
            <p:nvPr/>
          </p:nvSpPr>
          <p:spPr bwMode="auto">
            <a:xfrm>
              <a:off x="3583585" y="4465668"/>
              <a:ext cx="681567" cy="222250"/>
            </a:xfrm>
            <a:custGeom>
              <a:avLst/>
              <a:gdLst>
                <a:gd name="T0" fmla="*/ 2147483647 w 483"/>
                <a:gd name="T1" fmla="*/ 2147483647 h 140"/>
                <a:gd name="T2" fmla="*/ 0 w 483"/>
                <a:gd name="T3" fmla="*/ 2147483647 h 140"/>
                <a:gd name="T4" fmla="*/ 2147483647 w 483"/>
                <a:gd name="T5" fmla="*/ 2147483647 h 140"/>
                <a:gd name="T6" fmla="*/ 2147483647 w 483"/>
                <a:gd name="T7" fmla="*/ 0 h 140"/>
                <a:gd name="T8" fmla="*/ 2147483647 w 483"/>
                <a:gd name="T9" fmla="*/ 2147483647 h 140"/>
                <a:gd name="T10" fmla="*/ 0 60000 65536"/>
                <a:gd name="T11" fmla="*/ 0 60000 65536"/>
                <a:gd name="T12" fmla="*/ 0 60000 65536"/>
                <a:gd name="T13" fmla="*/ 0 60000 65536"/>
                <a:gd name="T14" fmla="*/ 0 60000 65536"/>
                <a:gd name="T15" fmla="*/ 0 w 483"/>
                <a:gd name="T16" fmla="*/ 0 h 140"/>
                <a:gd name="T17" fmla="*/ 483 w 483"/>
                <a:gd name="T18" fmla="*/ 140 h 140"/>
              </a:gdLst>
              <a:ahLst/>
              <a:cxnLst>
                <a:cxn ang="T10">
                  <a:pos x="T0" y="T1"/>
                </a:cxn>
                <a:cxn ang="T11">
                  <a:pos x="T2" y="T3"/>
                </a:cxn>
                <a:cxn ang="T12">
                  <a:pos x="T4" y="T5"/>
                </a:cxn>
                <a:cxn ang="T13">
                  <a:pos x="T6" y="T7"/>
                </a:cxn>
                <a:cxn ang="T14">
                  <a:pos x="T8" y="T9"/>
                </a:cxn>
              </a:cxnLst>
              <a:rect l="T15" t="T16" r="T17" b="T18"/>
              <a:pathLst>
                <a:path w="483" h="140">
                  <a:moveTo>
                    <a:pt x="483" y="2"/>
                  </a:moveTo>
                  <a:lnTo>
                    <a:pt x="0" y="140"/>
                  </a:lnTo>
                  <a:lnTo>
                    <a:pt x="67" y="117"/>
                  </a:lnTo>
                  <a:lnTo>
                    <a:pt x="478" y="0"/>
                  </a:lnTo>
                  <a:lnTo>
                    <a:pt x="483" y="2"/>
                  </a:lnTo>
                  <a:close/>
                </a:path>
              </a:pathLst>
            </a:custGeom>
            <a:solidFill>
              <a:srgbClr val="949494"/>
            </a:solidFill>
            <a:ln w="9525">
              <a:noFill/>
              <a:round/>
              <a:headEnd/>
              <a:tailEnd/>
            </a:ln>
          </p:spPr>
          <p:txBody>
            <a:bodyPr/>
            <a:lstStyle/>
            <a:p>
              <a:endParaRPr lang="en-US"/>
            </a:p>
          </p:txBody>
        </p:sp>
        <p:sp>
          <p:nvSpPr>
            <p:cNvPr id="14360" name="Freeform 2860"/>
            <p:cNvSpPr>
              <a:spLocks/>
            </p:cNvSpPr>
            <p:nvPr/>
          </p:nvSpPr>
          <p:spPr bwMode="auto">
            <a:xfrm>
              <a:off x="3631563" y="4464086"/>
              <a:ext cx="630767" cy="206375"/>
            </a:xfrm>
            <a:custGeom>
              <a:avLst/>
              <a:gdLst>
                <a:gd name="T0" fmla="*/ 2147483647 w 447"/>
                <a:gd name="T1" fmla="*/ 2147483647 h 130"/>
                <a:gd name="T2" fmla="*/ 0 w 447"/>
                <a:gd name="T3" fmla="*/ 2147483647 h 130"/>
                <a:gd name="T4" fmla="*/ 2147483647 w 447"/>
                <a:gd name="T5" fmla="*/ 2147483647 h 130"/>
                <a:gd name="T6" fmla="*/ 2147483647 w 447"/>
                <a:gd name="T7" fmla="*/ 0 h 130"/>
                <a:gd name="T8" fmla="*/ 2147483647 w 447"/>
                <a:gd name="T9" fmla="*/ 2147483647 h 130"/>
                <a:gd name="T10" fmla="*/ 0 60000 65536"/>
                <a:gd name="T11" fmla="*/ 0 60000 65536"/>
                <a:gd name="T12" fmla="*/ 0 60000 65536"/>
                <a:gd name="T13" fmla="*/ 0 60000 65536"/>
                <a:gd name="T14" fmla="*/ 0 60000 65536"/>
                <a:gd name="T15" fmla="*/ 0 w 447"/>
                <a:gd name="T16" fmla="*/ 0 h 130"/>
                <a:gd name="T17" fmla="*/ 447 w 447"/>
                <a:gd name="T18" fmla="*/ 130 h 130"/>
              </a:gdLst>
              <a:ahLst/>
              <a:cxnLst>
                <a:cxn ang="T10">
                  <a:pos x="T0" y="T1"/>
                </a:cxn>
                <a:cxn ang="T11">
                  <a:pos x="T2" y="T3"/>
                </a:cxn>
                <a:cxn ang="T12">
                  <a:pos x="T4" y="T5"/>
                </a:cxn>
                <a:cxn ang="T13">
                  <a:pos x="T6" y="T7"/>
                </a:cxn>
                <a:cxn ang="T14">
                  <a:pos x="T8" y="T9"/>
                </a:cxn>
              </a:cxnLst>
              <a:rect l="T15" t="T16" r="T17" b="T18"/>
              <a:pathLst>
                <a:path w="447" h="130">
                  <a:moveTo>
                    <a:pt x="447" y="2"/>
                  </a:moveTo>
                  <a:lnTo>
                    <a:pt x="0" y="130"/>
                  </a:lnTo>
                  <a:lnTo>
                    <a:pt x="65" y="107"/>
                  </a:lnTo>
                  <a:lnTo>
                    <a:pt x="442" y="0"/>
                  </a:lnTo>
                  <a:lnTo>
                    <a:pt x="447" y="2"/>
                  </a:lnTo>
                  <a:close/>
                </a:path>
              </a:pathLst>
            </a:custGeom>
            <a:solidFill>
              <a:srgbClr val="949494"/>
            </a:solidFill>
            <a:ln w="9525">
              <a:noFill/>
              <a:round/>
              <a:headEnd/>
              <a:tailEnd/>
            </a:ln>
          </p:spPr>
          <p:txBody>
            <a:bodyPr/>
            <a:lstStyle/>
            <a:p>
              <a:endParaRPr lang="en-US"/>
            </a:p>
          </p:txBody>
        </p:sp>
        <p:sp>
          <p:nvSpPr>
            <p:cNvPr id="14361" name="Freeform 2861"/>
            <p:cNvSpPr>
              <a:spLocks/>
            </p:cNvSpPr>
            <p:nvPr/>
          </p:nvSpPr>
          <p:spPr bwMode="auto">
            <a:xfrm>
              <a:off x="3678127" y="4459318"/>
              <a:ext cx="579966" cy="192088"/>
            </a:xfrm>
            <a:custGeom>
              <a:avLst/>
              <a:gdLst>
                <a:gd name="T0" fmla="*/ 2147483647 w 411"/>
                <a:gd name="T1" fmla="*/ 2147483647 h 121"/>
                <a:gd name="T2" fmla="*/ 0 w 411"/>
                <a:gd name="T3" fmla="*/ 2147483647 h 121"/>
                <a:gd name="T4" fmla="*/ 2147483647 w 411"/>
                <a:gd name="T5" fmla="*/ 2147483647 h 121"/>
                <a:gd name="T6" fmla="*/ 2147483647 w 411"/>
                <a:gd name="T7" fmla="*/ 0 h 121"/>
                <a:gd name="T8" fmla="*/ 2147483647 w 411"/>
                <a:gd name="T9" fmla="*/ 2147483647 h 121"/>
                <a:gd name="T10" fmla="*/ 0 60000 65536"/>
                <a:gd name="T11" fmla="*/ 0 60000 65536"/>
                <a:gd name="T12" fmla="*/ 0 60000 65536"/>
                <a:gd name="T13" fmla="*/ 0 60000 65536"/>
                <a:gd name="T14" fmla="*/ 0 60000 65536"/>
                <a:gd name="T15" fmla="*/ 0 w 411"/>
                <a:gd name="T16" fmla="*/ 0 h 121"/>
                <a:gd name="T17" fmla="*/ 411 w 411"/>
                <a:gd name="T18" fmla="*/ 121 h 121"/>
              </a:gdLst>
              <a:ahLst/>
              <a:cxnLst>
                <a:cxn ang="T10">
                  <a:pos x="T0" y="T1"/>
                </a:cxn>
                <a:cxn ang="T11">
                  <a:pos x="T2" y="T3"/>
                </a:cxn>
                <a:cxn ang="T12">
                  <a:pos x="T4" y="T5"/>
                </a:cxn>
                <a:cxn ang="T13">
                  <a:pos x="T6" y="T7"/>
                </a:cxn>
                <a:cxn ang="T14">
                  <a:pos x="T8" y="T9"/>
                </a:cxn>
              </a:cxnLst>
              <a:rect l="T15" t="T16" r="T17" b="T18"/>
              <a:pathLst>
                <a:path w="411" h="121">
                  <a:moveTo>
                    <a:pt x="411" y="4"/>
                  </a:moveTo>
                  <a:lnTo>
                    <a:pt x="0" y="121"/>
                  </a:lnTo>
                  <a:lnTo>
                    <a:pt x="65" y="98"/>
                  </a:lnTo>
                  <a:lnTo>
                    <a:pt x="406" y="0"/>
                  </a:lnTo>
                  <a:lnTo>
                    <a:pt x="411" y="4"/>
                  </a:lnTo>
                  <a:close/>
                </a:path>
              </a:pathLst>
            </a:custGeom>
            <a:solidFill>
              <a:srgbClr val="949494"/>
            </a:solidFill>
            <a:ln w="9525">
              <a:noFill/>
              <a:round/>
              <a:headEnd/>
              <a:tailEnd/>
            </a:ln>
          </p:spPr>
          <p:txBody>
            <a:bodyPr/>
            <a:lstStyle/>
            <a:p>
              <a:endParaRPr lang="en-US"/>
            </a:p>
          </p:txBody>
        </p:sp>
        <p:sp>
          <p:nvSpPr>
            <p:cNvPr id="14362" name="Freeform 2862"/>
            <p:cNvSpPr>
              <a:spLocks/>
            </p:cNvSpPr>
            <p:nvPr/>
          </p:nvSpPr>
          <p:spPr bwMode="auto">
            <a:xfrm>
              <a:off x="3723283" y="4457731"/>
              <a:ext cx="531988" cy="176212"/>
            </a:xfrm>
            <a:custGeom>
              <a:avLst/>
              <a:gdLst>
                <a:gd name="T0" fmla="*/ 2147483647 w 377"/>
                <a:gd name="T1" fmla="*/ 2147483647 h 111"/>
                <a:gd name="T2" fmla="*/ 0 w 377"/>
                <a:gd name="T3" fmla="*/ 2147483647 h 111"/>
                <a:gd name="T4" fmla="*/ 2147483647 w 377"/>
                <a:gd name="T5" fmla="*/ 2147483647 h 111"/>
                <a:gd name="T6" fmla="*/ 2147483647 w 377"/>
                <a:gd name="T7" fmla="*/ 0 h 111"/>
                <a:gd name="T8" fmla="*/ 2147483647 w 377"/>
                <a:gd name="T9" fmla="*/ 2147483647 h 111"/>
                <a:gd name="T10" fmla="*/ 0 60000 65536"/>
                <a:gd name="T11" fmla="*/ 0 60000 65536"/>
                <a:gd name="T12" fmla="*/ 0 60000 65536"/>
                <a:gd name="T13" fmla="*/ 0 60000 65536"/>
                <a:gd name="T14" fmla="*/ 0 60000 65536"/>
                <a:gd name="T15" fmla="*/ 0 w 377"/>
                <a:gd name="T16" fmla="*/ 0 h 111"/>
                <a:gd name="T17" fmla="*/ 377 w 377"/>
                <a:gd name="T18" fmla="*/ 111 h 111"/>
              </a:gdLst>
              <a:ahLst/>
              <a:cxnLst>
                <a:cxn ang="T10">
                  <a:pos x="T0" y="T1"/>
                </a:cxn>
                <a:cxn ang="T11">
                  <a:pos x="T2" y="T3"/>
                </a:cxn>
                <a:cxn ang="T12">
                  <a:pos x="T4" y="T5"/>
                </a:cxn>
                <a:cxn ang="T13">
                  <a:pos x="T6" y="T7"/>
                </a:cxn>
                <a:cxn ang="T14">
                  <a:pos x="T8" y="T9"/>
                </a:cxn>
              </a:cxnLst>
              <a:rect l="T15" t="T16" r="T17" b="T18"/>
              <a:pathLst>
                <a:path w="377" h="111">
                  <a:moveTo>
                    <a:pt x="377" y="4"/>
                  </a:moveTo>
                  <a:lnTo>
                    <a:pt x="0" y="111"/>
                  </a:lnTo>
                  <a:lnTo>
                    <a:pt x="66" y="88"/>
                  </a:lnTo>
                  <a:lnTo>
                    <a:pt x="372" y="0"/>
                  </a:lnTo>
                  <a:lnTo>
                    <a:pt x="377" y="4"/>
                  </a:lnTo>
                  <a:close/>
                </a:path>
              </a:pathLst>
            </a:custGeom>
            <a:solidFill>
              <a:srgbClr val="969696"/>
            </a:solidFill>
            <a:ln w="9525">
              <a:noFill/>
              <a:round/>
              <a:headEnd/>
              <a:tailEnd/>
            </a:ln>
          </p:spPr>
          <p:txBody>
            <a:bodyPr/>
            <a:lstStyle/>
            <a:p>
              <a:endParaRPr lang="en-US"/>
            </a:p>
          </p:txBody>
        </p:sp>
        <p:sp>
          <p:nvSpPr>
            <p:cNvPr id="14363" name="Freeform 2863"/>
            <p:cNvSpPr>
              <a:spLocks/>
            </p:cNvSpPr>
            <p:nvPr/>
          </p:nvSpPr>
          <p:spPr bwMode="auto">
            <a:xfrm>
              <a:off x="3769851" y="4454561"/>
              <a:ext cx="481189" cy="160337"/>
            </a:xfrm>
            <a:custGeom>
              <a:avLst/>
              <a:gdLst>
                <a:gd name="T0" fmla="*/ 2147483647 w 341"/>
                <a:gd name="T1" fmla="*/ 2147483647 h 101"/>
                <a:gd name="T2" fmla="*/ 0 w 341"/>
                <a:gd name="T3" fmla="*/ 2147483647 h 101"/>
                <a:gd name="T4" fmla="*/ 2147483647 w 341"/>
                <a:gd name="T5" fmla="*/ 2147483647 h 101"/>
                <a:gd name="T6" fmla="*/ 2147483647 w 341"/>
                <a:gd name="T7" fmla="*/ 0 h 101"/>
                <a:gd name="T8" fmla="*/ 2147483647 w 341"/>
                <a:gd name="T9" fmla="*/ 2147483647 h 101"/>
                <a:gd name="T10" fmla="*/ 0 60000 65536"/>
                <a:gd name="T11" fmla="*/ 0 60000 65536"/>
                <a:gd name="T12" fmla="*/ 0 60000 65536"/>
                <a:gd name="T13" fmla="*/ 0 60000 65536"/>
                <a:gd name="T14" fmla="*/ 0 60000 65536"/>
                <a:gd name="T15" fmla="*/ 0 w 341"/>
                <a:gd name="T16" fmla="*/ 0 h 101"/>
                <a:gd name="T17" fmla="*/ 341 w 341"/>
                <a:gd name="T18" fmla="*/ 101 h 101"/>
              </a:gdLst>
              <a:ahLst/>
              <a:cxnLst>
                <a:cxn ang="T10">
                  <a:pos x="T0" y="T1"/>
                </a:cxn>
                <a:cxn ang="T11">
                  <a:pos x="T2" y="T3"/>
                </a:cxn>
                <a:cxn ang="T12">
                  <a:pos x="T4" y="T5"/>
                </a:cxn>
                <a:cxn ang="T13">
                  <a:pos x="T6" y="T7"/>
                </a:cxn>
                <a:cxn ang="T14">
                  <a:pos x="T8" y="T9"/>
                </a:cxn>
              </a:cxnLst>
              <a:rect l="T15" t="T16" r="T17" b="T18"/>
              <a:pathLst>
                <a:path w="341" h="101">
                  <a:moveTo>
                    <a:pt x="341" y="3"/>
                  </a:moveTo>
                  <a:lnTo>
                    <a:pt x="0" y="101"/>
                  </a:lnTo>
                  <a:lnTo>
                    <a:pt x="66" y="78"/>
                  </a:lnTo>
                  <a:lnTo>
                    <a:pt x="337" y="0"/>
                  </a:lnTo>
                  <a:lnTo>
                    <a:pt x="341" y="3"/>
                  </a:lnTo>
                  <a:close/>
                </a:path>
              </a:pathLst>
            </a:custGeom>
            <a:solidFill>
              <a:srgbClr val="969696"/>
            </a:solidFill>
            <a:ln w="9525">
              <a:noFill/>
              <a:round/>
              <a:headEnd/>
              <a:tailEnd/>
            </a:ln>
          </p:spPr>
          <p:txBody>
            <a:bodyPr/>
            <a:lstStyle/>
            <a:p>
              <a:endParaRPr lang="en-US"/>
            </a:p>
          </p:txBody>
        </p:sp>
        <p:sp>
          <p:nvSpPr>
            <p:cNvPr id="14364" name="Freeform 2864"/>
            <p:cNvSpPr>
              <a:spLocks/>
            </p:cNvSpPr>
            <p:nvPr/>
          </p:nvSpPr>
          <p:spPr bwMode="auto">
            <a:xfrm>
              <a:off x="3816416" y="4452973"/>
              <a:ext cx="431800" cy="144463"/>
            </a:xfrm>
            <a:custGeom>
              <a:avLst/>
              <a:gdLst>
                <a:gd name="T0" fmla="*/ 2147483647 w 306"/>
                <a:gd name="T1" fmla="*/ 2147483647 h 91"/>
                <a:gd name="T2" fmla="*/ 0 w 306"/>
                <a:gd name="T3" fmla="*/ 2147483647 h 91"/>
                <a:gd name="T4" fmla="*/ 2147483647 w 306"/>
                <a:gd name="T5" fmla="*/ 2147483647 h 91"/>
                <a:gd name="T6" fmla="*/ 2147483647 w 306"/>
                <a:gd name="T7" fmla="*/ 0 h 91"/>
                <a:gd name="T8" fmla="*/ 2147483647 w 306"/>
                <a:gd name="T9" fmla="*/ 2147483647 h 91"/>
                <a:gd name="T10" fmla="*/ 0 60000 65536"/>
                <a:gd name="T11" fmla="*/ 0 60000 65536"/>
                <a:gd name="T12" fmla="*/ 0 60000 65536"/>
                <a:gd name="T13" fmla="*/ 0 60000 65536"/>
                <a:gd name="T14" fmla="*/ 0 60000 65536"/>
                <a:gd name="T15" fmla="*/ 0 w 306"/>
                <a:gd name="T16" fmla="*/ 0 h 91"/>
                <a:gd name="T17" fmla="*/ 306 w 306"/>
                <a:gd name="T18" fmla="*/ 91 h 91"/>
              </a:gdLst>
              <a:ahLst/>
              <a:cxnLst>
                <a:cxn ang="T10">
                  <a:pos x="T0" y="T1"/>
                </a:cxn>
                <a:cxn ang="T11">
                  <a:pos x="T2" y="T3"/>
                </a:cxn>
                <a:cxn ang="T12">
                  <a:pos x="T4" y="T5"/>
                </a:cxn>
                <a:cxn ang="T13">
                  <a:pos x="T6" y="T7"/>
                </a:cxn>
                <a:cxn ang="T14">
                  <a:pos x="T8" y="T9"/>
                </a:cxn>
              </a:cxnLst>
              <a:rect l="T15" t="T16" r="T17" b="T18"/>
              <a:pathLst>
                <a:path w="306" h="91">
                  <a:moveTo>
                    <a:pt x="306" y="3"/>
                  </a:moveTo>
                  <a:lnTo>
                    <a:pt x="0" y="91"/>
                  </a:lnTo>
                  <a:lnTo>
                    <a:pt x="65" y="68"/>
                  </a:lnTo>
                  <a:lnTo>
                    <a:pt x="302" y="0"/>
                  </a:lnTo>
                  <a:lnTo>
                    <a:pt x="306" y="3"/>
                  </a:lnTo>
                  <a:close/>
                </a:path>
              </a:pathLst>
            </a:custGeom>
            <a:solidFill>
              <a:srgbClr val="999999"/>
            </a:solidFill>
            <a:ln w="9525">
              <a:noFill/>
              <a:round/>
              <a:headEnd/>
              <a:tailEnd/>
            </a:ln>
          </p:spPr>
          <p:txBody>
            <a:bodyPr/>
            <a:lstStyle/>
            <a:p>
              <a:endParaRPr lang="en-US"/>
            </a:p>
          </p:txBody>
        </p:sp>
        <p:sp>
          <p:nvSpPr>
            <p:cNvPr id="14365" name="Freeform 2865"/>
            <p:cNvSpPr>
              <a:spLocks/>
            </p:cNvSpPr>
            <p:nvPr/>
          </p:nvSpPr>
          <p:spPr bwMode="auto">
            <a:xfrm>
              <a:off x="3862982" y="4451381"/>
              <a:ext cx="382412" cy="127000"/>
            </a:xfrm>
            <a:custGeom>
              <a:avLst/>
              <a:gdLst>
                <a:gd name="T0" fmla="*/ 2147483647 w 271"/>
                <a:gd name="T1" fmla="*/ 2147483647 h 80"/>
                <a:gd name="T2" fmla="*/ 0 w 271"/>
                <a:gd name="T3" fmla="*/ 2147483647 h 80"/>
                <a:gd name="T4" fmla="*/ 2147483647 w 271"/>
                <a:gd name="T5" fmla="*/ 2147483647 h 80"/>
                <a:gd name="T6" fmla="*/ 2147483647 w 271"/>
                <a:gd name="T7" fmla="*/ 0 h 80"/>
                <a:gd name="T8" fmla="*/ 2147483647 w 271"/>
                <a:gd name="T9" fmla="*/ 2147483647 h 80"/>
                <a:gd name="T10" fmla="*/ 0 60000 65536"/>
                <a:gd name="T11" fmla="*/ 0 60000 65536"/>
                <a:gd name="T12" fmla="*/ 0 60000 65536"/>
                <a:gd name="T13" fmla="*/ 0 60000 65536"/>
                <a:gd name="T14" fmla="*/ 0 60000 65536"/>
                <a:gd name="T15" fmla="*/ 0 w 271"/>
                <a:gd name="T16" fmla="*/ 0 h 80"/>
                <a:gd name="T17" fmla="*/ 271 w 271"/>
                <a:gd name="T18" fmla="*/ 80 h 80"/>
              </a:gdLst>
              <a:ahLst/>
              <a:cxnLst>
                <a:cxn ang="T10">
                  <a:pos x="T0" y="T1"/>
                </a:cxn>
                <a:cxn ang="T11">
                  <a:pos x="T2" y="T3"/>
                </a:cxn>
                <a:cxn ang="T12">
                  <a:pos x="T4" y="T5"/>
                </a:cxn>
                <a:cxn ang="T13">
                  <a:pos x="T6" y="T7"/>
                </a:cxn>
                <a:cxn ang="T14">
                  <a:pos x="T8" y="T9"/>
                </a:cxn>
              </a:cxnLst>
              <a:rect l="T15" t="T16" r="T17" b="T18"/>
              <a:pathLst>
                <a:path w="271" h="80">
                  <a:moveTo>
                    <a:pt x="271" y="2"/>
                  </a:moveTo>
                  <a:lnTo>
                    <a:pt x="0" y="80"/>
                  </a:lnTo>
                  <a:lnTo>
                    <a:pt x="66" y="56"/>
                  </a:lnTo>
                  <a:lnTo>
                    <a:pt x="266" y="0"/>
                  </a:lnTo>
                  <a:lnTo>
                    <a:pt x="271" y="2"/>
                  </a:lnTo>
                  <a:close/>
                </a:path>
              </a:pathLst>
            </a:custGeom>
            <a:solidFill>
              <a:srgbClr val="999999"/>
            </a:solidFill>
            <a:ln w="9525">
              <a:noFill/>
              <a:round/>
              <a:headEnd/>
              <a:tailEnd/>
            </a:ln>
          </p:spPr>
          <p:txBody>
            <a:bodyPr/>
            <a:lstStyle/>
            <a:p>
              <a:endParaRPr lang="en-US"/>
            </a:p>
          </p:txBody>
        </p:sp>
        <p:sp>
          <p:nvSpPr>
            <p:cNvPr id="14366" name="Freeform 2866"/>
            <p:cNvSpPr>
              <a:spLocks/>
            </p:cNvSpPr>
            <p:nvPr/>
          </p:nvSpPr>
          <p:spPr bwMode="auto">
            <a:xfrm>
              <a:off x="3908138" y="4446618"/>
              <a:ext cx="334434" cy="114300"/>
            </a:xfrm>
            <a:custGeom>
              <a:avLst/>
              <a:gdLst>
                <a:gd name="T0" fmla="*/ 2147483647 w 237"/>
                <a:gd name="T1" fmla="*/ 2147483647 h 72"/>
                <a:gd name="T2" fmla="*/ 0 w 237"/>
                <a:gd name="T3" fmla="*/ 2147483647 h 72"/>
                <a:gd name="T4" fmla="*/ 2147483647 w 237"/>
                <a:gd name="T5" fmla="*/ 2147483647 h 72"/>
                <a:gd name="T6" fmla="*/ 2147483647 w 237"/>
                <a:gd name="T7" fmla="*/ 0 h 72"/>
                <a:gd name="T8" fmla="*/ 2147483647 w 237"/>
                <a:gd name="T9" fmla="*/ 2147483647 h 72"/>
                <a:gd name="T10" fmla="*/ 0 60000 65536"/>
                <a:gd name="T11" fmla="*/ 0 60000 65536"/>
                <a:gd name="T12" fmla="*/ 0 60000 65536"/>
                <a:gd name="T13" fmla="*/ 0 60000 65536"/>
                <a:gd name="T14" fmla="*/ 0 60000 65536"/>
                <a:gd name="T15" fmla="*/ 0 w 237"/>
                <a:gd name="T16" fmla="*/ 0 h 72"/>
                <a:gd name="T17" fmla="*/ 237 w 237"/>
                <a:gd name="T18" fmla="*/ 72 h 72"/>
              </a:gdLst>
              <a:ahLst/>
              <a:cxnLst>
                <a:cxn ang="T10">
                  <a:pos x="T0" y="T1"/>
                </a:cxn>
                <a:cxn ang="T11">
                  <a:pos x="T2" y="T3"/>
                </a:cxn>
                <a:cxn ang="T12">
                  <a:pos x="T4" y="T5"/>
                </a:cxn>
                <a:cxn ang="T13">
                  <a:pos x="T6" y="T7"/>
                </a:cxn>
                <a:cxn ang="T14">
                  <a:pos x="T8" y="T9"/>
                </a:cxn>
              </a:cxnLst>
              <a:rect l="T15" t="T16" r="T17" b="T18"/>
              <a:pathLst>
                <a:path w="237" h="72">
                  <a:moveTo>
                    <a:pt x="237" y="4"/>
                  </a:moveTo>
                  <a:lnTo>
                    <a:pt x="0" y="72"/>
                  </a:lnTo>
                  <a:lnTo>
                    <a:pt x="67" y="48"/>
                  </a:lnTo>
                  <a:lnTo>
                    <a:pt x="232" y="0"/>
                  </a:lnTo>
                  <a:lnTo>
                    <a:pt x="237" y="4"/>
                  </a:lnTo>
                  <a:close/>
                </a:path>
              </a:pathLst>
            </a:custGeom>
            <a:solidFill>
              <a:srgbClr val="999999"/>
            </a:solidFill>
            <a:ln w="9525">
              <a:noFill/>
              <a:round/>
              <a:headEnd/>
              <a:tailEnd/>
            </a:ln>
          </p:spPr>
          <p:txBody>
            <a:bodyPr/>
            <a:lstStyle/>
            <a:p>
              <a:endParaRPr lang="en-US"/>
            </a:p>
          </p:txBody>
        </p:sp>
        <p:sp>
          <p:nvSpPr>
            <p:cNvPr id="14367" name="Freeform 2867"/>
            <p:cNvSpPr>
              <a:spLocks/>
            </p:cNvSpPr>
            <p:nvPr/>
          </p:nvSpPr>
          <p:spPr bwMode="auto">
            <a:xfrm>
              <a:off x="3956116" y="4445031"/>
              <a:ext cx="282222" cy="95250"/>
            </a:xfrm>
            <a:custGeom>
              <a:avLst/>
              <a:gdLst>
                <a:gd name="T0" fmla="*/ 2147483647 w 200"/>
                <a:gd name="T1" fmla="*/ 2147483647 h 60"/>
                <a:gd name="T2" fmla="*/ 0 w 200"/>
                <a:gd name="T3" fmla="*/ 2147483647 h 60"/>
                <a:gd name="T4" fmla="*/ 2147483647 w 200"/>
                <a:gd name="T5" fmla="*/ 2147483647 h 60"/>
                <a:gd name="T6" fmla="*/ 2147483647 w 200"/>
                <a:gd name="T7" fmla="*/ 0 h 60"/>
                <a:gd name="T8" fmla="*/ 2147483647 w 200"/>
                <a:gd name="T9" fmla="*/ 2147483647 h 60"/>
                <a:gd name="T10" fmla="*/ 0 60000 65536"/>
                <a:gd name="T11" fmla="*/ 0 60000 65536"/>
                <a:gd name="T12" fmla="*/ 0 60000 65536"/>
                <a:gd name="T13" fmla="*/ 0 60000 65536"/>
                <a:gd name="T14" fmla="*/ 0 60000 65536"/>
                <a:gd name="T15" fmla="*/ 0 w 200"/>
                <a:gd name="T16" fmla="*/ 0 h 60"/>
                <a:gd name="T17" fmla="*/ 200 w 200"/>
                <a:gd name="T18" fmla="*/ 60 h 60"/>
              </a:gdLst>
              <a:ahLst/>
              <a:cxnLst>
                <a:cxn ang="T10">
                  <a:pos x="T0" y="T1"/>
                </a:cxn>
                <a:cxn ang="T11">
                  <a:pos x="T2" y="T3"/>
                </a:cxn>
                <a:cxn ang="T12">
                  <a:pos x="T4" y="T5"/>
                </a:cxn>
                <a:cxn ang="T13">
                  <a:pos x="T6" y="T7"/>
                </a:cxn>
                <a:cxn ang="T14">
                  <a:pos x="T8" y="T9"/>
                </a:cxn>
              </a:cxnLst>
              <a:rect l="T15" t="T16" r="T17" b="T18"/>
              <a:pathLst>
                <a:path w="200" h="60">
                  <a:moveTo>
                    <a:pt x="200" y="4"/>
                  </a:moveTo>
                  <a:lnTo>
                    <a:pt x="0" y="60"/>
                  </a:lnTo>
                  <a:lnTo>
                    <a:pt x="66" y="37"/>
                  </a:lnTo>
                  <a:lnTo>
                    <a:pt x="195" y="0"/>
                  </a:lnTo>
                  <a:lnTo>
                    <a:pt x="200" y="4"/>
                  </a:lnTo>
                  <a:close/>
                </a:path>
              </a:pathLst>
            </a:custGeom>
            <a:solidFill>
              <a:srgbClr val="9C9C9C"/>
            </a:solidFill>
            <a:ln w="9525">
              <a:noFill/>
              <a:round/>
              <a:headEnd/>
              <a:tailEnd/>
            </a:ln>
          </p:spPr>
          <p:txBody>
            <a:bodyPr/>
            <a:lstStyle/>
            <a:p>
              <a:endParaRPr lang="en-US"/>
            </a:p>
          </p:txBody>
        </p:sp>
        <p:sp>
          <p:nvSpPr>
            <p:cNvPr id="14368" name="Freeform 2868"/>
            <p:cNvSpPr>
              <a:spLocks/>
            </p:cNvSpPr>
            <p:nvPr/>
          </p:nvSpPr>
          <p:spPr bwMode="auto">
            <a:xfrm>
              <a:off x="4002685" y="4443448"/>
              <a:ext cx="232833" cy="79375"/>
            </a:xfrm>
            <a:custGeom>
              <a:avLst/>
              <a:gdLst>
                <a:gd name="T0" fmla="*/ 2147483647 w 165"/>
                <a:gd name="T1" fmla="*/ 2147483647 h 50"/>
                <a:gd name="T2" fmla="*/ 0 w 165"/>
                <a:gd name="T3" fmla="*/ 2147483647 h 50"/>
                <a:gd name="T4" fmla="*/ 2147483647 w 165"/>
                <a:gd name="T5" fmla="*/ 2147483647 h 50"/>
                <a:gd name="T6" fmla="*/ 2147483647 w 165"/>
                <a:gd name="T7" fmla="*/ 0 h 50"/>
                <a:gd name="T8" fmla="*/ 2147483647 w 165"/>
                <a:gd name="T9" fmla="*/ 2147483647 h 50"/>
                <a:gd name="T10" fmla="*/ 0 60000 65536"/>
                <a:gd name="T11" fmla="*/ 0 60000 65536"/>
                <a:gd name="T12" fmla="*/ 0 60000 65536"/>
                <a:gd name="T13" fmla="*/ 0 60000 65536"/>
                <a:gd name="T14" fmla="*/ 0 60000 65536"/>
                <a:gd name="T15" fmla="*/ 0 w 165"/>
                <a:gd name="T16" fmla="*/ 0 h 50"/>
                <a:gd name="T17" fmla="*/ 165 w 165"/>
                <a:gd name="T18" fmla="*/ 50 h 50"/>
              </a:gdLst>
              <a:ahLst/>
              <a:cxnLst>
                <a:cxn ang="T10">
                  <a:pos x="T0" y="T1"/>
                </a:cxn>
                <a:cxn ang="T11">
                  <a:pos x="T2" y="T3"/>
                </a:cxn>
                <a:cxn ang="T12">
                  <a:pos x="T4" y="T5"/>
                </a:cxn>
                <a:cxn ang="T13">
                  <a:pos x="T6" y="T7"/>
                </a:cxn>
                <a:cxn ang="T14">
                  <a:pos x="T8" y="T9"/>
                </a:cxn>
              </a:cxnLst>
              <a:rect l="T15" t="T16" r="T17" b="T18"/>
              <a:pathLst>
                <a:path w="165" h="50">
                  <a:moveTo>
                    <a:pt x="165" y="2"/>
                  </a:moveTo>
                  <a:lnTo>
                    <a:pt x="0" y="50"/>
                  </a:lnTo>
                  <a:lnTo>
                    <a:pt x="66" y="27"/>
                  </a:lnTo>
                  <a:lnTo>
                    <a:pt x="161" y="0"/>
                  </a:lnTo>
                  <a:lnTo>
                    <a:pt x="165" y="2"/>
                  </a:lnTo>
                  <a:close/>
                </a:path>
              </a:pathLst>
            </a:custGeom>
            <a:solidFill>
              <a:srgbClr val="9C9C9C"/>
            </a:solidFill>
            <a:ln w="9525">
              <a:noFill/>
              <a:round/>
              <a:headEnd/>
              <a:tailEnd/>
            </a:ln>
          </p:spPr>
          <p:txBody>
            <a:bodyPr/>
            <a:lstStyle/>
            <a:p>
              <a:endParaRPr lang="en-US"/>
            </a:p>
          </p:txBody>
        </p:sp>
        <p:sp>
          <p:nvSpPr>
            <p:cNvPr id="14373" name="Freeform 2873"/>
            <p:cNvSpPr>
              <a:spLocks/>
            </p:cNvSpPr>
            <p:nvPr/>
          </p:nvSpPr>
          <p:spPr bwMode="auto">
            <a:xfrm>
              <a:off x="3191293" y="4437098"/>
              <a:ext cx="1158523" cy="525463"/>
            </a:xfrm>
            <a:custGeom>
              <a:avLst/>
              <a:gdLst>
                <a:gd name="T0" fmla="*/ 2147483647 w 821"/>
                <a:gd name="T1" fmla="*/ 2147483647 h 331"/>
                <a:gd name="T2" fmla="*/ 0 w 821"/>
                <a:gd name="T3" fmla="*/ 2147483647 h 331"/>
                <a:gd name="T4" fmla="*/ 2147483647 w 821"/>
                <a:gd name="T5" fmla="*/ 0 h 331"/>
                <a:gd name="T6" fmla="*/ 2147483647 w 821"/>
                <a:gd name="T7" fmla="*/ 2147483647 h 331"/>
                <a:gd name="T8" fmla="*/ 2147483647 w 821"/>
                <a:gd name="T9" fmla="*/ 2147483647 h 331"/>
                <a:gd name="T10" fmla="*/ 0 60000 65536"/>
                <a:gd name="T11" fmla="*/ 0 60000 65536"/>
                <a:gd name="T12" fmla="*/ 0 60000 65536"/>
                <a:gd name="T13" fmla="*/ 0 60000 65536"/>
                <a:gd name="T14" fmla="*/ 0 60000 65536"/>
                <a:gd name="T15" fmla="*/ 0 w 821"/>
                <a:gd name="T16" fmla="*/ 0 h 331"/>
                <a:gd name="T17" fmla="*/ 821 w 821"/>
                <a:gd name="T18" fmla="*/ 331 h 331"/>
              </a:gdLst>
              <a:ahLst/>
              <a:cxnLst>
                <a:cxn ang="T10">
                  <a:pos x="T0" y="T1"/>
                </a:cxn>
                <a:cxn ang="T11">
                  <a:pos x="T2" y="T3"/>
                </a:cxn>
                <a:cxn ang="T12">
                  <a:pos x="T4" y="T5"/>
                </a:cxn>
                <a:cxn ang="T13">
                  <a:pos x="T6" y="T7"/>
                </a:cxn>
                <a:cxn ang="T14">
                  <a:pos x="T8" y="T9"/>
                </a:cxn>
              </a:cxnLst>
              <a:rect l="T15" t="T16" r="T17" b="T18"/>
              <a:pathLst>
                <a:path w="821" h="331">
                  <a:moveTo>
                    <a:pt x="68" y="331"/>
                  </a:moveTo>
                  <a:lnTo>
                    <a:pt x="0" y="257"/>
                  </a:lnTo>
                  <a:lnTo>
                    <a:pt x="729" y="0"/>
                  </a:lnTo>
                  <a:lnTo>
                    <a:pt x="821" y="61"/>
                  </a:lnTo>
                  <a:lnTo>
                    <a:pt x="68" y="331"/>
                  </a:lnTo>
                </a:path>
              </a:pathLst>
            </a:custGeom>
            <a:noFill/>
            <a:ln w="6350">
              <a:solidFill>
                <a:srgbClr val="000000"/>
              </a:solidFill>
              <a:round/>
              <a:headEnd/>
              <a:tailEnd/>
            </a:ln>
          </p:spPr>
          <p:txBody>
            <a:bodyPr/>
            <a:lstStyle/>
            <a:p>
              <a:endParaRPr lang="en-US"/>
            </a:p>
          </p:txBody>
        </p:sp>
        <p:sp>
          <p:nvSpPr>
            <p:cNvPr id="14374" name="Freeform 2874"/>
            <p:cNvSpPr>
              <a:spLocks/>
            </p:cNvSpPr>
            <p:nvPr/>
          </p:nvSpPr>
          <p:spPr bwMode="auto">
            <a:xfrm>
              <a:off x="3016316" y="4497418"/>
              <a:ext cx="5644" cy="39688"/>
            </a:xfrm>
            <a:custGeom>
              <a:avLst/>
              <a:gdLst>
                <a:gd name="T0" fmla="*/ 2147483647 w 4"/>
                <a:gd name="T1" fmla="*/ 2147483647 h 25"/>
                <a:gd name="T2" fmla="*/ 0 w 4"/>
                <a:gd name="T3" fmla="*/ 0 h 25"/>
                <a:gd name="T4" fmla="*/ 2147483647 w 4"/>
                <a:gd name="T5" fmla="*/ 2147483647 h 25"/>
                <a:gd name="T6" fmla="*/ 2147483647 w 4"/>
                <a:gd name="T7" fmla="*/ 2147483647 h 25"/>
                <a:gd name="T8" fmla="*/ 0 60000 65536"/>
                <a:gd name="T9" fmla="*/ 0 60000 65536"/>
                <a:gd name="T10" fmla="*/ 0 60000 65536"/>
                <a:gd name="T11" fmla="*/ 0 60000 65536"/>
                <a:gd name="T12" fmla="*/ 0 w 4"/>
                <a:gd name="T13" fmla="*/ 0 h 25"/>
                <a:gd name="T14" fmla="*/ 4 w 4"/>
                <a:gd name="T15" fmla="*/ 25 h 25"/>
              </a:gdLst>
              <a:ahLst/>
              <a:cxnLst>
                <a:cxn ang="T8">
                  <a:pos x="T0" y="T1"/>
                </a:cxn>
                <a:cxn ang="T9">
                  <a:pos x="T2" y="T3"/>
                </a:cxn>
                <a:cxn ang="T10">
                  <a:pos x="T4" y="T5"/>
                </a:cxn>
                <a:cxn ang="T11">
                  <a:pos x="T6" y="T7"/>
                </a:cxn>
              </a:cxnLst>
              <a:rect l="T12" t="T13" r="T14" b="T15"/>
              <a:pathLst>
                <a:path w="4" h="25">
                  <a:moveTo>
                    <a:pt x="4" y="25"/>
                  </a:moveTo>
                  <a:lnTo>
                    <a:pt x="0" y="0"/>
                  </a:lnTo>
                  <a:lnTo>
                    <a:pt x="1" y="2"/>
                  </a:lnTo>
                  <a:lnTo>
                    <a:pt x="4" y="25"/>
                  </a:lnTo>
                  <a:close/>
                </a:path>
              </a:pathLst>
            </a:custGeom>
            <a:solidFill>
              <a:srgbClr val="4F4F4F"/>
            </a:solidFill>
            <a:ln w="9525">
              <a:noFill/>
              <a:round/>
              <a:headEnd/>
              <a:tailEnd/>
            </a:ln>
          </p:spPr>
          <p:txBody>
            <a:bodyPr/>
            <a:lstStyle/>
            <a:p>
              <a:endParaRPr lang="en-US"/>
            </a:p>
          </p:txBody>
        </p:sp>
        <p:sp>
          <p:nvSpPr>
            <p:cNvPr id="14375" name="Freeform 2875"/>
            <p:cNvSpPr>
              <a:spLocks/>
            </p:cNvSpPr>
            <p:nvPr/>
          </p:nvSpPr>
          <p:spPr bwMode="auto">
            <a:xfrm>
              <a:off x="3014907" y="4495836"/>
              <a:ext cx="9877" cy="60325"/>
            </a:xfrm>
            <a:custGeom>
              <a:avLst/>
              <a:gdLst>
                <a:gd name="T0" fmla="*/ 2147483647 w 7"/>
                <a:gd name="T1" fmla="*/ 2147483647 h 38"/>
                <a:gd name="T2" fmla="*/ 2147483647 w 7"/>
                <a:gd name="T3" fmla="*/ 2147483647 h 38"/>
                <a:gd name="T4" fmla="*/ 2147483647 w 7"/>
                <a:gd name="T5" fmla="*/ 2147483647 h 38"/>
                <a:gd name="T6" fmla="*/ 0 w 7"/>
                <a:gd name="T7" fmla="*/ 0 h 38"/>
                <a:gd name="T8" fmla="*/ 2147483647 w 7"/>
                <a:gd name="T9" fmla="*/ 2147483647 h 38"/>
                <a:gd name="T10" fmla="*/ 0 60000 65536"/>
                <a:gd name="T11" fmla="*/ 0 60000 65536"/>
                <a:gd name="T12" fmla="*/ 0 60000 65536"/>
                <a:gd name="T13" fmla="*/ 0 60000 65536"/>
                <a:gd name="T14" fmla="*/ 0 60000 65536"/>
                <a:gd name="T15" fmla="*/ 0 w 7"/>
                <a:gd name="T16" fmla="*/ 0 h 38"/>
                <a:gd name="T17" fmla="*/ 7 w 7"/>
                <a:gd name="T18" fmla="*/ 38 h 38"/>
              </a:gdLst>
              <a:ahLst/>
              <a:cxnLst>
                <a:cxn ang="T10">
                  <a:pos x="T0" y="T1"/>
                </a:cxn>
                <a:cxn ang="T11">
                  <a:pos x="T2" y="T3"/>
                </a:cxn>
                <a:cxn ang="T12">
                  <a:pos x="T4" y="T5"/>
                </a:cxn>
                <a:cxn ang="T13">
                  <a:pos x="T6" y="T7"/>
                </a:cxn>
                <a:cxn ang="T14">
                  <a:pos x="T8" y="T9"/>
                </a:cxn>
              </a:cxnLst>
              <a:rect l="T15" t="T16" r="T17" b="T18"/>
              <a:pathLst>
                <a:path w="7" h="38">
                  <a:moveTo>
                    <a:pt x="1" y="3"/>
                  </a:moveTo>
                  <a:lnTo>
                    <a:pt x="3" y="13"/>
                  </a:lnTo>
                  <a:lnTo>
                    <a:pt x="7" y="38"/>
                  </a:lnTo>
                  <a:lnTo>
                    <a:pt x="0" y="0"/>
                  </a:lnTo>
                  <a:lnTo>
                    <a:pt x="1" y="3"/>
                  </a:lnTo>
                  <a:close/>
                </a:path>
              </a:pathLst>
            </a:custGeom>
            <a:solidFill>
              <a:srgbClr val="525252"/>
            </a:solidFill>
            <a:ln w="9525">
              <a:noFill/>
              <a:round/>
              <a:headEnd/>
              <a:tailEnd/>
            </a:ln>
          </p:spPr>
          <p:txBody>
            <a:bodyPr/>
            <a:lstStyle/>
            <a:p>
              <a:endParaRPr lang="en-US"/>
            </a:p>
          </p:txBody>
        </p:sp>
        <p:sp>
          <p:nvSpPr>
            <p:cNvPr id="14376" name="Freeform 2876"/>
            <p:cNvSpPr>
              <a:spLocks/>
            </p:cNvSpPr>
            <p:nvPr/>
          </p:nvSpPr>
          <p:spPr bwMode="auto">
            <a:xfrm>
              <a:off x="3012083" y="4494243"/>
              <a:ext cx="15522" cy="82550"/>
            </a:xfrm>
            <a:custGeom>
              <a:avLst/>
              <a:gdLst>
                <a:gd name="T0" fmla="*/ 2147483647 w 11"/>
                <a:gd name="T1" fmla="*/ 2147483647 h 52"/>
                <a:gd name="T2" fmla="*/ 2147483647 w 11"/>
                <a:gd name="T3" fmla="*/ 2147483647 h 52"/>
                <a:gd name="T4" fmla="*/ 2147483647 w 11"/>
                <a:gd name="T5" fmla="*/ 2147483647 h 52"/>
                <a:gd name="T6" fmla="*/ 0 w 11"/>
                <a:gd name="T7" fmla="*/ 0 h 52"/>
                <a:gd name="T8" fmla="*/ 2147483647 w 11"/>
                <a:gd name="T9" fmla="*/ 2147483647 h 52"/>
                <a:gd name="T10" fmla="*/ 0 60000 65536"/>
                <a:gd name="T11" fmla="*/ 0 60000 65536"/>
                <a:gd name="T12" fmla="*/ 0 60000 65536"/>
                <a:gd name="T13" fmla="*/ 0 60000 65536"/>
                <a:gd name="T14" fmla="*/ 0 60000 65536"/>
                <a:gd name="T15" fmla="*/ 0 w 11"/>
                <a:gd name="T16" fmla="*/ 0 h 52"/>
                <a:gd name="T17" fmla="*/ 11 w 11"/>
                <a:gd name="T18" fmla="*/ 52 h 52"/>
              </a:gdLst>
              <a:ahLst/>
              <a:cxnLst>
                <a:cxn ang="T10">
                  <a:pos x="T0" y="T1"/>
                </a:cxn>
                <a:cxn ang="T11">
                  <a:pos x="T2" y="T3"/>
                </a:cxn>
                <a:cxn ang="T12">
                  <a:pos x="T4" y="T5"/>
                </a:cxn>
                <a:cxn ang="T13">
                  <a:pos x="T6" y="T7"/>
                </a:cxn>
                <a:cxn ang="T14">
                  <a:pos x="T8" y="T9"/>
                </a:cxn>
              </a:cxnLst>
              <a:rect l="T15" t="T16" r="T17" b="T18"/>
              <a:pathLst>
                <a:path w="11" h="52">
                  <a:moveTo>
                    <a:pt x="3" y="2"/>
                  </a:moveTo>
                  <a:lnTo>
                    <a:pt x="7" y="27"/>
                  </a:lnTo>
                  <a:lnTo>
                    <a:pt x="11" y="52"/>
                  </a:lnTo>
                  <a:lnTo>
                    <a:pt x="0" y="0"/>
                  </a:lnTo>
                  <a:lnTo>
                    <a:pt x="3" y="2"/>
                  </a:lnTo>
                  <a:close/>
                </a:path>
              </a:pathLst>
            </a:custGeom>
            <a:solidFill>
              <a:srgbClr val="525252"/>
            </a:solidFill>
            <a:ln w="9525">
              <a:noFill/>
              <a:round/>
              <a:headEnd/>
              <a:tailEnd/>
            </a:ln>
          </p:spPr>
          <p:txBody>
            <a:bodyPr/>
            <a:lstStyle/>
            <a:p>
              <a:endParaRPr lang="en-US"/>
            </a:p>
          </p:txBody>
        </p:sp>
        <p:sp>
          <p:nvSpPr>
            <p:cNvPr id="14377" name="Freeform 2877"/>
            <p:cNvSpPr>
              <a:spLocks/>
            </p:cNvSpPr>
            <p:nvPr/>
          </p:nvSpPr>
          <p:spPr bwMode="auto">
            <a:xfrm>
              <a:off x="3010673" y="4491073"/>
              <a:ext cx="18345" cy="106363"/>
            </a:xfrm>
            <a:custGeom>
              <a:avLst/>
              <a:gdLst>
                <a:gd name="T0" fmla="*/ 2147483647 w 13"/>
                <a:gd name="T1" fmla="*/ 2147483647 h 67"/>
                <a:gd name="T2" fmla="*/ 2147483647 w 13"/>
                <a:gd name="T3" fmla="*/ 2147483647 h 67"/>
                <a:gd name="T4" fmla="*/ 2147483647 w 13"/>
                <a:gd name="T5" fmla="*/ 2147483647 h 67"/>
                <a:gd name="T6" fmla="*/ 0 w 13"/>
                <a:gd name="T7" fmla="*/ 0 h 67"/>
                <a:gd name="T8" fmla="*/ 2147483647 w 13"/>
                <a:gd name="T9" fmla="*/ 2147483647 h 67"/>
                <a:gd name="T10" fmla="*/ 0 60000 65536"/>
                <a:gd name="T11" fmla="*/ 0 60000 65536"/>
                <a:gd name="T12" fmla="*/ 0 60000 65536"/>
                <a:gd name="T13" fmla="*/ 0 60000 65536"/>
                <a:gd name="T14" fmla="*/ 0 60000 65536"/>
                <a:gd name="T15" fmla="*/ 0 w 13"/>
                <a:gd name="T16" fmla="*/ 0 h 67"/>
                <a:gd name="T17" fmla="*/ 13 w 13"/>
                <a:gd name="T18" fmla="*/ 67 h 67"/>
              </a:gdLst>
              <a:ahLst/>
              <a:cxnLst>
                <a:cxn ang="T10">
                  <a:pos x="T0" y="T1"/>
                </a:cxn>
                <a:cxn ang="T11">
                  <a:pos x="T2" y="T3"/>
                </a:cxn>
                <a:cxn ang="T12">
                  <a:pos x="T4" y="T5"/>
                </a:cxn>
                <a:cxn ang="T13">
                  <a:pos x="T6" y="T7"/>
                </a:cxn>
                <a:cxn ang="T14">
                  <a:pos x="T8" y="T9"/>
                </a:cxn>
              </a:cxnLst>
              <a:rect l="T15" t="T16" r="T17" b="T18"/>
              <a:pathLst>
                <a:path w="13" h="67">
                  <a:moveTo>
                    <a:pt x="3" y="3"/>
                  </a:moveTo>
                  <a:lnTo>
                    <a:pt x="10" y="41"/>
                  </a:lnTo>
                  <a:lnTo>
                    <a:pt x="13" y="67"/>
                  </a:lnTo>
                  <a:lnTo>
                    <a:pt x="0" y="0"/>
                  </a:lnTo>
                  <a:lnTo>
                    <a:pt x="3" y="3"/>
                  </a:lnTo>
                  <a:close/>
                </a:path>
              </a:pathLst>
            </a:custGeom>
            <a:solidFill>
              <a:srgbClr val="525252"/>
            </a:solidFill>
            <a:ln w="9525">
              <a:noFill/>
              <a:round/>
              <a:headEnd/>
              <a:tailEnd/>
            </a:ln>
          </p:spPr>
          <p:txBody>
            <a:bodyPr/>
            <a:lstStyle/>
            <a:p>
              <a:endParaRPr lang="en-US"/>
            </a:p>
          </p:txBody>
        </p:sp>
        <p:sp>
          <p:nvSpPr>
            <p:cNvPr id="14378" name="Freeform 2878"/>
            <p:cNvSpPr>
              <a:spLocks/>
            </p:cNvSpPr>
            <p:nvPr/>
          </p:nvSpPr>
          <p:spPr bwMode="auto">
            <a:xfrm>
              <a:off x="3009260" y="4489481"/>
              <a:ext cx="22578" cy="125412"/>
            </a:xfrm>
            <a:custGeom>
              <a:avLst/>
              <a:gdLst>
                <a:gd name="T0" fmla="*/ 2147483647 w 16"/>
                <a:gd name="T1" fmla="*/ 2147483647 h 79"/>
                <a:gd name="T2" fmla="*/ 2147483647 w 16"/>
                <a:gd name="T3" fmla="*/ 2147483647 h 79"/>
                <a:gd name="T4" fmla="*/ 2147483647 w 16"/>
                <a:gd name="T5" fmla="*/ 2147483647 h 79"/>
                <a:gd name="T6" fmla="*/ 0 w 16"/>
                <a:gd name="T7" fmla="*/ 0 h 79"/>
                <a:gd name="T8" fmla="*/ 2147483647 w 16"/>
                <a:gd name="T9" fmla="*/ 2147483647 h 79"/>
                <a:gd name="T10" fmla="*/ 0 60000 65536"/>
                <a:gd name="T11" fmla="*/ 0 60000 65536"/>
                <a:gd name="T12" fmla="*/ 0 60000 65536"/>
                <a:gd name="T13" fmla="*/ 0 60000 65536"/>
                <a:gd name="T14" fmla="*/ 0 60000 65536"/>
                <a:gd name="T15" fmla="*/ 0 w 16"/>
                <a:gd name="T16" fmla="*/ 0 h 79"/>
                <a:gd name="T17" fmla="*/ 16 w 16"/>
                <a:gd name="T18" fmla="*/ 79 h 79"/>
              </a:gdLst>
              <a:ahLst/>
              <a:cxnLst>
                <a:cxn ang="T10">
                  <a:pos x="T0" y="T1"/>
                </a:cxn>
                <a:cxn ang="T11">
                  <a:pos x="T2" y="T3"/>
                </a:cxn>
                <a:cxn ang="T12">
                  <a:pos x="T4" y="T5"/>
                </a:cxn>
                <a:cxn ang="T13">
                  <a:pos x="T6" y="T7"/>
                </a:cxn>
                <a:cxn ang="T14">
                  <a:pos x="T8" y="T9"/>
                </a:cxn>
              </a:cxnLst>
              <a:rect l="T15" t="T16" r="T17" b="T18"/>
              <a:pathLst>
                <a:path w="16" h="79">
                  <a:moveTo>
                    <a:pt x="2" y="3"/>
                  </a:moveTo>
                  <a:lnTo>
                    <a:pt x="13" y="55"/>
                  </a:lnTo>
                  <a:lnTo>
                    <a:pt x="16" y="79"/>
                  </a:lnTo>
                  <a:lnTo>
                    <a:pt x="0" y="0"/>
                  </a:lnTo>
                  <a:lnTo>
                    <a:pt x="2" y="3"/>
                  </a:lnTo>
                  <a:close/>
                </a:path>
              </a:pathLst>
            </a:custGeom>
            <a:solidFill>
              <a:srgbClr val="545454"/>
            </a:solidFill>
            <a:ln w="9525">
              <a:noFill/>
              <a:round/>
              <a:headEnd/>
              <a:tailEnd/>
            </a:ln>
          </p:spPr>
          <p:txBody>
            <a:bodyPr/>
            <a:lstStyle/>
            <a:p>
              <a:endParaRPr lang="en-US"/>
            </a:p>
          </p:txBody>
        </p:sp>
        <p:sp>
          <p:nvSpPr>
            <p:cNvPr id="14379" name="Freeform 2879"/>
            <p:cNvSpPr>
              <a:spLocks/>
            </p:cNvSpPr>
            <p:nvPr/>
          </p:nvSpPr>
          <p:spPr bwMode="auto">
            <a:xfrm>
              <a:off x="3007849" y="4487893"/>
              <a:ext cx="26812" cy="147638"/>
            </a:xfrm>
            <a:custGeom>
              <a:avLst/>
              <a:gdLst>
                <a:gd name="T0" fmla="*/ 2147483647 w 19"/>
                <a:gd name="T1" fmla="*/ 2147483647 h 93"/>
                <a:gd name="T2" fmla="*/ 2147483647 w 19"/>
                <a:gd name="T3" fmla="*/ 2147483647 h 93"/>
                <a:gd name="T4" fmla="*/ 2147483647 w 19"/>
                <a:gd name="T5" fmla="*/ 2147483647 h 93"/>
                <a:gd name="T6" fmla="*/ 0 w 19"/>
                <a:gd name="T7" fmla="*/ 0 h 93"/>
                <a:gd name="T8" fmla="*/ 2147483647 w 19"/>
                <a:gd name="T9" fmla="*/ 2147483647 h 93"/>
                <a:gd name="T10" fmla="*/ 0 60000 65536"/>
                <a:gd name="T11" fmla="*/ 0 60000 65536"/>
                <a:gd name="T12" fmla="*/ 0 60000 65536"/>
                <a:gd name="T13" fmla="*/ 0 60000 65536"/>
                <a:gd name="T14" fmla="*/ 0 60000 65536"/>
                <a:gd name="T15" fmla="*/ 0 w 19"/>
                <a:gd name="T16" fmla="*/ 0 h 93"/>
                <a:gd name="T17" fmla="*/ 19 w 19"/>
                <a:gd name="T18" fmla="*/ 93 h 93"/>
              </a:gdLst>
              <a:ahLst/>
              <a:cxnLst>
                <a:cxn ang="T10">
                  <a:pos x="T0" y="T1"/>
                </a:cxn>
                <a:cxn ang="T11">
                  <a:pos x="T2" y="T3"/>
                </a:cxn>
                <a:cxn ang="T12">
                  <a:pos x="T4" y="T5"/>
                </a:cxn>
                <a:cxn ang="T13">
                  <a:pos x="T6" y="T7"/>
                </a:cxn>
                <a:cxn ang="T14">
                  <a:pos x="T8" y="T9"/>
                </a:cxn>
              </a:cxnLst>
              <a:rect l="T15" t="T16" r="T17" b="T18"/>
              <a:pathLst>
                <a:path w="19" h="93">
                  <a:moveTo>
                    <a:pt x="2" y="2"/>
                  </a:moveTo>
                  <a:lnTo>
                    <a:pt x="15" y="69"/>
                  </a:lnTo>
                  <a:lnTo>
                    <a:pt x="19" y="93"/>
                  </a:lnTo>
                  <a:lnTo>
                    <a:pt x="0" y="0"/>
                  </a:lnTo>
                  <a:lnTo>
                    <a:pt x="2" y="2"/>
                  </a:lnTo>
                  <a:close/>
                </a:path>
              </a:pathLst>
            </a:custGeom>
            <a:solidFill>
              <a:srgbClr val="545454"/>
            </a:solidFill>
            <a:ln w="9525">
              <a:noFill/>
              <a:round/>
              <a:headEnd/>
              <a:tailEnd/>
            </a:ln>
          </p:spPr>
          <p:txBody>
            <a:bodyPr/>
            <a:lstStyle/>
            <a:p>
              <a:endParaRPr lang="en-US"/>
            </a:p>
          </p:txBody>
        </p:sp>
        <p:sp>
          <p:nvSpPr>
            <p:cNvPr id="14380" name="Freeform 2880"/>
            <p:cNvSpPr>
              <a:spLocks/>
            </p:cNvSpPr>
            <p:nvPr/>
          </p:nvSpPr>
          <p:spPr bwMode="auto">
            <a:xfrm>
              <a:off x="3005027" y="4486306"/>
              <a:ext cx="31044" cy="169862"/>
            </a:xfrm>
            <a:custGeom>
              <a:avLst/>
              <a:gdLst>
                <a:gd name="T0" fmla="*/ 2147483647 w 22"/>
                <a:gd name="T1" fmla="*/ 2147483647 h 107"/>
                <a:gd name="T2" fmla="*/ 2147483647 w 22"/>
                <a:gd name="T3" fmla="*/ 2147483647 h 107"/>
                <a:gd name="T4" fmla="*/ 2147483647 w 22"/>
                <a:gd name="T5" fmla="*/ 2147483647 h 107"/>
                <a:gd name="T6" fmla="*/ 0 w 22"/>
                <a:gd name="T7" fmla="*/ 0 h 107"/>
                <a:gd name="T8" fmla="*/ 2147483647 w 22"/>
                <a:gd name="T9" fmla="*/ 2147483647 h 107"/>
                <a:gd name="T10" fmla="*/ 0 60000 65536"/>
                <a:gd name="T11" fmla="*/ 0 60000 65536"/>
                <a:gd name="T12" fmla="*/ 0 60000 65536"/>
                <a:gd name="T13" fmla="*/ 0 60000 65536"/>
                <a:gd name="T14" fmla="*/ 0 60000 65536"/>
                <a:gd name="T15" fmla="*/ 0 w 22"/>
                <a:gd name="T16" fmla="*/ 0 h 107"/>
                <a:gd name="T17" fmla="*/ 22 w 22"/>
                <a:gd name="T18" fmla="*/ 107 h 107"/>
              </a:gdLst>
              <a:ahLst/>
              <a:cxnLst>
                <a:cxn ang="T10">
                  <a:pos x="T0" y="T1"/>
                </a:cxn>
                <a:cxn ang="T11">
                  <a:pos x="T2" y="T3"/>
                </a:cxn>
                <a:cxn ang="T12">
                  <a:pos x="T4" y="T5"/>
                </a:cxn>
                <a:cxn ang="T13">
                  <a:pos x="T6" y="T7"/>
                </a:cxn>
                <a:cxn ang="T14">
                  <a:pos x="T8" y="T9"/>
                </a:cxn>
              </a:cxnLst>
              <a:rect l="T15" t="T16" r="T17" b="T18"/>
              <a:pathLst>
                <a:path w="22" h="107">
                  <a:moveTo>
                    <a:pt x="3" y="2"/>
                  </a:moveTo>
                  <a:lnTo>
                    <a:pt x="19" y="81"/>
                  </a:lnTo>
                  <a:lnTo>
                    <a:pt x="22" y="107"/>
                  </a:lnTo>
                  <a:lnTo>
                    <a:pt x="0" y="0"/>
                  </a:lnTo>
                  <a:lnTo>
                    <a:pt x="3" y="2"/>
                  </a:lnTo>
                  <a:close/>
                </a:path>
              </a:pathLst>
            </a:custGeom>
            <a:solidFill>
              <a:srgbClr val="575757"/>
            </a:solidFill>
            <a:ln w="9525">
              <a:noFill/>
              <a:round/>
              <a:headEnd/>
              <a:tailEnd/>
            </a:ln>
          </p:spPr>
          <p:txBody>
            <a:bodyPr/>
            <a:lstStyle/>
            <a:p>
              <a:endParaRPr lang="en-US"/>
            </a:p>
          </p:txBody>
        </p:sp>
        <p:sp>
          <p:nvSpPr>
            <p:cNvPr id="14381" name="Freeform 2881"/>
            <p:cNvSpPr>
              <a:spLocks/>
            </p:cNvSpPr>
            <p:nvPr/>
          </p:nvSpPr>
          <p:spPr bwMode="auto">
            <a:xfrm>
              <a:off x="3003618" y="4483136"/>
              <a:ext cx="33867" cy="193675"/>
            </a:xfrm>
            <a:custGeom>
              <a:avLst/>
              <a:gdLst>
                <a:gd name="T0" fmla="*/ 2147483647 w 24"/>
                <a:gd name="T1" fmla="*/ 2147483647 h 122"/>
                <a:gd name="T2" fmla="*/ 2147483647 w 24"/>
                <a:gd name="T3" fmla="*/ 2147483647 h 122"/>
                <a:gd name="T4" fmla="*/ 2147483647 w 24"/>
                <a:gd name="T5" fmla="*/ 2147483647 h 122"/>
                <a:gd name="T6" fmla="*/ 0 w 24"/>
                <a:gd name="T7" fmla="*/ 0 h 122"/>
                <a:gd name="T8" fmla="*/ 2147483647 w 24"/>
                <a:gd name="T9" fmla="*/ 2147483647 h 122"/>
                <a:gd name="T10" fmla="*/ 0 60000 65536"/>
                <a:gd name="T11" fmla="*/ 0 60000 65536"/>
                <a:gd name="T12" fmla="*/ 0 60000 65536"/>
                <a:gd name="T13" fmla="*/ 0 60000 65536"/>
                <a:gd name="T14" fmla="*/ 0 60000 65536"/>
                <a:gd name="T15" fmla="*/ 0 w 24"/>
                <a:gd name="T16" fmla="*/ 0 h 122"/>
                <a:gd name="T17" fmla="*/ 24 w 24"/>
                <a:gd name="T18" fmla="*/ 122 h 122"/>
              </a:gdLst>
              <a:ahLst/>
              <a:cxnLst>
                <a:cxn ang="T10">
                  <a:pos x="T0" y="T1"/>
                </a:cxn>
                <a:cxn ang="T11">
                  <a:pos x="T2" y="T3"/>
                </a:cxn>
                <a:cxn ang="T12">
                  <a:pos x="T4" y="T5"/>
                </a:cxn>
                <a:cxn ang="T13">
                  <a:pos x="T6" y="T7"/>
                </a:cxn>
                <a:cxn ang="T14">
                  <a:pos x="T8" y="T9"/>
                </a:cxn>
              </a:cxnLst>
              <a:rect l="T15" t="T16" r="T17" b="T18"/>
              <a:pathLst>
                <a:path w="24" h="122">
                  <a:moveTo>
                    <a:pt x="3" y="3"/>
                  </a:moveTo>
                  <a:lnTo>
                    <a:pt x="22" y="96"/>
                  </a:lnTo>
                  <a:lnTo>
                    <a:pt x="24" y="122"/>
                  </a:lnTo>
                  <a:lnTo>
                    <a:pt x="0" y="0"/>
                  </a:lnTo>
                  <a:lnTo>
                    <a:pt x="3" y="3"/>
                  </a:lnTo>
                  <a:close/>
                </a:path>
              </a:pathLst>
            </a:custGeom>
            <a:solidFill>
              <a:srgbClr val="575757"/>
            </a:solidFill>
            <a:ln w="9525">
              <a:noFill/>
              <a:round/>
              <a:headEnd/>
              <a:tailEnd/>
            </a:ln>
          </p:spPr>
          <p:txBody>
            <a:bodyPr/>
            <a:lstStyle/>
            <a:p>
              <a:endParaRPr lang="en-US"/>
            </a:p>
          </p:txBody>
        </p:sp>
        <p:sp>
          <p:nvSpPr>
            <p:cNvPr id="14382" name="Freeform 2882"/>
            <p:cNvSpPr>
              <a:spLocks/>
            </p:cNvSpPr>
            <p:nvPr/>
          </p:nvSpPr>
          <p:spPr bwMode="auto">
            <a:xfrm>
              <a:off x="3003618" y="4483131"/>
              <a:ext cx="38100" cy="214312"/>
            </a:xfrm>
            <a:custGeom>
              <a:avLst/>
              <a:gdLst>
                <a:gd name="T0" fmla="*/ 2147483647 w 27"/>
                <a:gd name="T1" fmla="*/ 2147483647 h 135"/>
                <a:gd name="T2" fmla="*/ 2147483647 w 27"/>
                <a:gd name="T3" fmla="*/ 2147483647 h 135"/>
                <a:gd name="T4" fmla="*/ 2147483647 w 27"/>
                <a:gd name="T5" fmla="*/ 2147483647 h 135"/>
                <a:gd name="T6" fmla="*/ 0 w 27"/>
                <a:gd name="T7" fmla="*/ 0 h 135"/>
                <a:gd name="T8" fmla="*/ 2147483647 w 27"/>
                <a:gd name="T9" fmla="*/ 2147483647 h 135"/>
                <a:gd name="T10" fmla="*/ 0 60000 65536"/>
                <a:gd name="T11" fmla="*/ 0 60000 65536"/>
                <a:gd name="T12" fmla="*/ 0 60000 65536"/>
                <a:gd name="T13" fmla="*/ 0 60000 65536"/>
                <a:gd name="T14" fmla="*/ 0 60000 65536"/>
                <a:gd name="T15" fmla="*/ 0 w 27"/>
                <a:gd name="T16" fmla="*/ 0 h 135"/>
                <a:gd name="T17" fmla="*/ 27 w 27"/>
                <a:gd name="T18" fmla="*/ 135 h 135"/>
              </a:gdLst>
              <a:ahLst/>
              <a:cxnLst>
                <a:cxn ang="T10">
                  <a:pos x="T0" y="T1"/>
                </a:cxn>
                <a:cxn ang="T11">
                  <a:pos x="T2" y="T3"/>
                </a:cxn>
                <a:cxn ang="T12">
                  <a:pos x="T4" y="T5"/>
                </a:cxn>
                <a:cxn ang="T13">
                  <a:pos x="T6" y="T7"/>
                </a:cxn>
                <a:cxn ang="T14">
                  <a:pos x="T8" y="T9"/>
                </a:cxn>
              </a:cxnLst>
              <a:rect l="T15" t="T16" r="T17" b="T18"/>
              <a:pathLst>
                <a:path w="27" h="135">
                  <a:moveTo>
                    <a:pt x="1" y="2"/>
                  </a:moveTo>
                  <a:lnTo>
                    <a:pt x="23" y="109"/>
                  </a:lnTo>
                  <a:lnTo>
                    <a:pt x="27" y="135"/>
                  </a:lnTo>
                  <a:lnTo>
                    <a:pt x="0" y="0"/>
                  </a:lnTo>
                  <a:lnTo>
                    <a:pt x="1" y="2"/>
                  </a:lnTo>
                  <a:close/>
                </a:path>
              </a:pathLst>
            </a:custGeom>
            <a:solidFill>
              <a:srgbClr val="575757"/>
            </a:solidFill>
            <a:ln w="9525">
              <a:noFill/>
              <a:round/>
              <a:headEnd/>
              <a:tailEnd/>
            </a:ln>
          </p:spPr>
          <p:txBody>
            <a:bodyPr/>
            <a:lstStyle/>
            <a:p>
              <a:endParaRPr lang="en-US"/>
            </a:p>
          </p:txBody>
        </p:sp>
        <p:sp>
          <p:nvSpPr>
            <p:cNvPr id="14383" name="Freeform 2883"/>
            <p:cNvSpPr>
              <a:spLocks/>
            </p:cNvSpPr>
            <p:nvPr/>
          </p:nvSpPr>
          <p:spPr bwMode="auto">
            <a:xfrm>
              <a:off x="3002204" y="4481543"/>
              <a:ext cx="40923" cy="234950"/>
            </a:xfrm>
            <a:custGeom>
              <a:avLst/>
              <a:gdLst>
                <a:gd name="T0" fmla="*/ 2147483647 w 29"/>
                <a:gd name="T1" fmla="*/ 2147483647 h 148"/>
                <a:gd name="T2" fmla="*/ 2147483647 w 29"/>
                <a:gd name="T3" fmla="*/ 2147483647 h 148"/>
                <a:gd name="T4" fmla="*/ 2147483647 w 29"/>
                <a:gd name="T5" fmla="*/ 2147483647 h 148"/>
                <a:gd name="T6" fmla="*/ 0 w 29"/>
                <a:gd name="T7" fmla="*/ 0 h 148"/>
                <a:gd name="T8" fmla="*/ 2147483647 w 29"/>
                <a:gd name="T9" fmla="*/ 2147483647 h 148"/>
                <a:gd name="T10" fmla="*/ 0 60000 65536"/>
                <a:gd name="T11" fmla="*/ 0 60000 65536"/>
                <a:gd name="T12" fmla="*/ 0 60000 65536"/>
                <a:gd name="T13" fmla="*/ 0 60000 65536"/>
                <a:gd name="T14" fmla="*/ 0 60000 65536"/>
                <a:gd name="T15" fmla="*/ 0 w 29"/>
                <a:gd name="T16" fmla="*/ 0 h 148"/>
                <a:gd name="T17" fmla="*/ 29 w 29"/>
                <a:gd name="T18" fmla="*/ 148 h 148"/>
              </a:gdLst>
              <a:ahLst/>
              <a:cxnLst>
                <a:cxn ang="T10">
                  <a:pos x="T0" y="T1"/>
                </a:cxn>
                <a:cxn ang="T11">
                  <a:pos x="T2" y="T3"/>
                </a:cxn>
                <a:cxn ang="T12">
                  <a:pos x="T4" y="T5"/>
                </a:cxn>
                <a:cxn ang="T13">
                  <a:pos x="T6" y="T7"/>
                </a:cxn>
                <a:cxn ang="T14">
                  <a:pos x="T8" y="T9"/>
                </a:cxn>
              </a:cxnLst>
              <a:rect l="T15" t="T16" r="T17" b="T18"/>
              <a:pathLst>
                <a:path w="29" h="148">
                  <a:moveTo>
                    <a:pt x="1" y="1"/>
                  </a:moveTo>
                  <a:lnTo>
                    <a:pt x="25" y="123"/>
                  </a:lnTo>
                  <a:lnTo>
                    <a:pt x="29" y="148"/>
                  </a:lnTo>
                  <a:lnTo>
                    <a:pt x="0" y="0"/>
                  </a:lnTo>
                  <a:lnTo>
                    <a:pt x="1" y="1"/>
                  </a:lnTo>
                  <a:close/>
                </a:path>
              </a:pathLst>
            </a:custGeom>
            <a:solidFill>
              <a:srgbClr val="595959"/>
            </a:solidFill>
            <a:ln w="9525">
              <a:noFill/>
              <a:round/>
              <a:headEnd/>
              <a:tailEnd/>
            </a:ln>
          </p:spPr>
          <p:txBody>
            <a:bodyPr/>
            <a:lstStyle/>
            <a:p>
              <a:endParaRPr lang="en-US"/>
            </a:p>
          </p:txBody>
        </p:sp>
        <p:sp>
          <p:nvSpPr>
            <p:cNvPr id="14384" name="Freeform 2884"/>
            <p:cNvSpPr>
              <a:spLocks/>
            </p:cNvSpPr>
            <p:nvPr/>
          </p:nvSpPr>
          <p:spPr bwMode="auto">
            <a:xfrm>
              <a:off x="2999384" y="4479961"/>
              <a:ext cx="45156" cy="257175"/>
            </a:xfrm>
            <a:custGeom>
              <a:avLst/>
              <a:gdLst>
                <a:gd name="T0" fmla="*/ 2147483647 w 32"/>
                <a:gd name="T1" fmla="*/ 2147483647 h 162"/>
                <a:gd name="T2" fmla="*/ 2147483647 w 32"/>
                <a:gd name="T3" fmla="*/ 2147483647 h 162"/>
                <a:gd name="T4" fmla="*/ 2147483647 w 32"/>
                <a:gd name="T5" fmla="*/ 2147483647 h 162"/>
                <a:gd name="T6" fmla="*/ 0 w 32"/>
                <a:gd name="T7" fmla="*/ 0 h 162"/>
                <a:gd name="T8" fmla="*/ 2147483647 w 32"/>
                <a:gd name="T9" fmla="*/ 2147483647 h 162"/>
                <a:gd name="T10" fmla="*/ 0 60000 65536"/>
                <a:gd name="T11" fmla="*/ 0 60000 65536"/>
                <a:gd name="T12" fmla="*/ 0 60000 65536"/>
                <a:gd name="T13" fmla="*/ 0 60000 65536"/>
                <a:gd name="T14" fmla="*/ 0 60000 65536"/>
                <a:gd name="T15" fmla="*/ 0 w 32"/>
                <a:gd name="T16" fmla="*/ 0 h 162"/>
                <a:gd name="T17" fmla="*/ 32 w 32"/>
                <a:gd name="T18" fmla="*/ 162 h 162"/>
              </a:gdLst>
              <a:ahLst/>
              <a:cxnLst>
                <a:cxn ang="T10">
                  <a:pos x="T0" y="T1"/>
                </a:cxn>
                <a:cxn ang="T11">
                  <a:pos x="T2" y="T3"/>
                </a:cxn>
                <a:cxn ang="T12">
                  <a:pos x="T4" y="T5"/>
                </a:cxn>
                <a:cxn ang="T13">
                  <a:pos x="T6" y="T7"/>
                </a:cxn>
                <a:cxn ang="T14">
                  <a:pos x="T8" y="T9"/>
                </a:cxn>
              </a:cxnLst>
              <a:rect l="T15" t="T16" r="T17" b="T18"/>
              <a:pathLst>
                <a:path w="32" h="162">
                  <a:moveTo>
                    <a:pt x="3" y="2"/>
                  </a:moveTo>
                  <a:lnTo>
                    <a:pt x="30" y="137"/>
                  </a:lnTo>
                  <a:lnTo>
                    <a:pt x="32" y="162"/>
                  </a:lnTo>
                  <a:lnTo>
                    <a:pt x="0" y="0"/>
                  </a:lnTo>
                  <a:lnTo>
                    <a:pt x="3" y="2"/>
                  </a:lnTo>
                  <a:close/>
                </a:path>
              </a:pathLst>
            </a:custGeom>
            <a:solidFill>
              <a:srgbClr val="595959"/>
            </a:solidFill>
            <a:ln w="9525">
              <a:noFill/>
              <a:round/>
              <a:headEnd/>
              <a:tailEnd/>
            </a:ln>
          </p:spPr>
          <p:txBody>
            <a:bodyPr/>
            <a:lstStyle/>
            <a:p>
              <a:endParaRPr lang="en-US"/>
            </a:p>
          </p:txBody>
        </p:sp>
        <p:sp>
          <p:nvSpPr>
            <p:cNvPr id="14385" name="Freeform 2885"/>
            <p:cNvSpPr>
              <a:spLocks/>
            </p:cNvSpPr>
            <p:nvPr/>
          </p:nvSpPr>
          <p:spPr bwMode="auto">
            <a:xfrm>
              <a:off x="2997972" y="4478373"/>
              <a:ext cx="49388" cy="277813"/>
            </a:xfrm>
            <a:custGeom>
              <a:avLst/>
              <a:gdLst>
                <a:gd name="T0" fmla="*/ 2147483647 w 35"/>
                <a:gd name="T1" fmla="*/ 2147483647 h 175"/>
                <a:gd name="T2" fmla="*/ 2147483647 w 35"/>
                <a:gd name="T3" fmla="*/ 2147483647 h 175"/>
                <a:gd name="T4" fmla="*/ 2147483647 w 35"/>
                <a:gd name="T5" fmla="*/ 2147483647 h 175"/>
                <a:gd name="T6" fmla="*/ 0 w 35"/>
                <a:gd name="T7" fmla="*/ 0 h 175"/>
                <a:gd name="T8" fmla="*/ 2147483647 w 35"/>
                <a:gd name="T9" fmla="*/ 2147483647 h 175"/>
                <a:gd name="T10" fmla="*/ 0 60000 65536"/>
                <a:gd name="T11" fmla="*/ 0 60000 65536"/>
                <a:gd name="T12" fmla="*/ 0 60000 65536"/>
                <a:gd name="T13" fmla="*/ 0 60000 65536"/>
                <a:gd name="T14" fmla="*/ 0 60000 65536"/>
                <a:gd name="T15" fmla="*/ 0 w 35"/>
                <a:gd name="T16" fmla="*/ 0 h 175"/>
                <a:gd name="T17" fmla="*/ 35 w 35"/>
                <a:gd name="T18" fmla="*/ 175 h 175"/>
              </a:gdLst>
              <a:ahLst/>
              <a:cxnLst>
                <a:cxn ang="T10">
                  <a:pos x="T0" y="T1"/>
                </a:cxn>
                <a:cxn ang="T11">
                  <a:pos x="T2" y="T3"/>
                </a:cxn>
                <a:cxn ang="T12">
                  <a:pos x="T4" y="T5"/>
                </a:cxn>
                <a:cxn ang="T13">
                  <a:pos x="T6" y="T7"/>
                </a:cxn>
                <a:cxn ang="T14">
                  <a:pos x="T8" y="T9"/>
                </a:cxn>
              </a:cxnLst>
              <a:rect l="T15" t="T16" r="T17" b="T18"/>
              <a:pathLst>
                <a:path w="35" h="175">
                  <a:moveTo>
                    <a:pt x="3" y="2"/>
                  </a:moveTo>
                  <a:lnTo>
                    <a:pt x="32" y="150"/>
                  </a:lnTo>
                  <a:lnTo>
                    <a:pt x="35" y="175"/>
                  </a:lnTo>
                  <a:lnTo>
                    <a:pt x="0" y="0"/>
                  </a:lnTo>
                  <a:lnTo>
                    <a:pt x="3" y="2"/>
                  </a:lnTo>
                  <a:close/>
                </a:path>
              </a:pathLst>
            </a:custGeom>
            <a:solidFill>
              <a:srgbClr val="5C5C5C"/>
            </a:solidFill>
            <a:ln w="9525">
              <a:noFill/>
              <a:round/>
              <a:headEnd/>
              <a:tailEnd/>
            </a:ln>
          </p:spPr>
          <p:txBody>
            <a:bodyPr/>
            <a:lstStyle/>
            <a:p>
              <a:endParaRPr lang="en-US"/>
            </a:p>
          </p:txBody>
        </p:sp>
        <p:sp>
          <p:nvSpPr>
            <p:cNvPr id="14386" name="Freeform 2886"/>
            <p:cNvSpPr>
              <a:spLocks/>
            </p:cNvSpPr>
            <p:nvPr/>
          </p:nvSpPr>
          <p:spPr bwMode="auto">
            <a:xfrm>
              <a:off x="2996561" y="4475193"/>
              <a:ext cx="53622" cy="300038"/>
            </a:xfrm>
            <a:custGeom>
              <a:avLst/>
              <a:gdLst>
                <a:gd name="T0" fmla="*/ 2147483647 w 38"/>
                <a:gd name="T1" fmla="*/ 2147483647 h 189"/>
                <a:gd name="T2" fmla="*/ 2147483647 w 38"/>
                <a:gd name="T3" fmla="*/ 2147483647 h 189"/>
                <a:gd name="T4" fmla="*/ 2147483647 w 38"/>
                <a:gd name="T5" fmla="*/ 2147483647 h 189"/>
                <a:gd name="T6" fmla="*/ 0 w 38"/>
                <a:gd name="T7" fmla="*/ 0 h 189"/>
                <a:gd name="T8" fmla="*/ 2147483647 w 38"/>
                <a:gd name="T9" fmla="*/ 2147483647 h 189"/>
                <a:gd name="T10" fmla="*/ 0 60000 65536"/>
                <a:gd name="T11" fmla="*/ 0 60000 65536"/>
                <a:gd name="T12" fmla="*/ 0 60000 65536"/>
                <a:gd name="T13" fmla="*/ 0 60000 65536"/>
                <a:gd name="T14" fmla="*/ 0 60000 65536"/>
                <a:gd name="T15" fmla="*/ 0 w 38"/>
                <a:gd name="T16" fmla="*/ 0 h 189"/>
                <a:gd name="T17" fmla="*/ 38 w 38"/>
                <a:gd name="T18" fmla="*/ 189 h 189"/>
              </a:gdLst>
              <a:ahLst/>
              <a:cxnLst>
                <a:cxn ang="T10">
                  <a:pos x="T0" y="T1"/>
                </a:cxn>
                <a:cxn ang="T11">
                  <a:pos x="T2" y="T3"/>
                </a:cxn>
                <a:cxn ang="T12">
                  <a:pos x="T4" y="T5"/>
                </a:cxn>
                <a:cxn ang="T13">
                  <a:pos x="T6" y="T7"/>
                </a:cxn>
                <a:cxn ang="T14">
                  <a:pos x="T8" y="T9"/>
                </a:cxn>
              </a:cxnLst>
              <a:rect l="T15" t="T16" r="T17" b="T18"/>
              <a:pathLst>
                <a:path w="38" h="189">
                  <a:moveTo>
                    <a:pt x="2" y="3"/>
                  </a:moveTo>
                  <a:lnTo>
                    <a:pt x="34" y="165"/>
                  </a:lnTo>
                  <a:lnTo>
                    <a:pt x="38" y="189"/>
                  </a:lnTo>
                  <a:lnTo>
                    <a:pt x="0" y="0"/>
                  </a:lnTo>
                  <a:lnTo>
                    <a:pt x="2" y="3"/>
                  </a:lnTo>
                  <a:close/>
                </a:path>
              </a:pathLst>
            </a:custGeom>
            <a:solidFill>
              <a:srgbClr val="5C5C5C"/>
            </a:solidFill>
            <a:ln w="9525">
              <a:noFill/>
              <a:round/>
              <a:headEnd/>
              <a:tailEnd/>
            </a:ln>
          </p:spPr>
          <p:txBody>
            <a:bodyPr/>
            <a:lstStyle/>
            <a:p>
              <a:endParaRPr lang="en-US"/>
            </a:p>
          </p:txBody>
        </p:sp>
        <p:sp>
          <p:nvSpPr>
            <p:cNvPr id="14387" name="Freeform 2887"/>
            <p:cNvSpPr>
              <a:spLocks/>
            </p:cNvSpPr>
            <p:nvPr/>
          </p:nvSpPr>
          <p:spPr bwMode="auto">
            <a:xfrm>
              <a:off x="2995150" y="4473606"/>
              <a:ext cx="56444" cy="322262"/>
            </a:xfrm>
            <a:custGeom>
              <a:avLst/>
              <a:gdLst>
                <a:gd name="T0" fmla="*/ 2147483647 w 40"/>
                <a:gd name="T1" fmla="*/ 2147483647 h 203"/>
                <a:gd name="T2" fmla="*/ 2147483647 w 40"/>
                <a:gd name="T3" fmla="*/ 2147483647 h 203"/>
                <a:gd name="T4" fmla="*/ 2147483647 w 40"/>
                <a:gd name="T5" fmla="*/ 2147483647 h 203"/>
                <a:gd name="T6" fmla="*/ 0 w 40"/>
                <a:gd name="T7" fmla="*/ 0 h 203"/>
                <a:gd name="T8" fmla="*/ 2147483647 w 40"/>
                <a:gd name="T9" fmla="*/ 2147483647 h 203"/>
                <a:gd name="T10" fmla="*/ 0 60000 65536"/>
                <a:gd name="T11" fmla="*/ 0 60000 65536"/>
                <a:gd name="T12" fmla="*/ 0 60000 65536"/>
                <a:gd name="T13" fmla="*/ 0 60000 65536"/>
                <a:gd name="T14" fmla="*/ 0 60000 65536"/>
                <a:gd name="T15" fmla="*/ 0 w 40"/>
                <a:gd name="T16" fmla="*/ 0 h 203"/>
                <a:gd name="T17" fmla="*/ 40 w 40"/>
                <a:gd name="T18" fmla="*/ 203 h 203"/>
              </a:gdLst>
              <a:ahLst/>
              <a:cxnLst>
                <a:cxn ang="T10">
                  <a:pos x="T0" y="T1"/>
                </a:cxn>
                <a:cxn ang="T11">
                  <a:pos x="T2" y="T3"/>
                </a:cxn>
                <a:cxn ang="T12">
                  <a:pos x="T4" y="T5"/>
                </a:cxn>
                <a:cxn ang="T13">
                  <a:pos x="T6" y="T7"/>
                </a:cxn>
                <a:cxn ang="T14">
                  <a:pos x="T8" y="T9"/>
                </a:cxn>
              </a:cxnLst>
              <a:rect l="T15" t="T16" r="T17" b="T18"/>
              <a:pathLst>
                <a:path w="40" h="203">
                  <a:moveTo>
                    <a:pt x="2" y="3"/>
                  </a:moveTo>
                  <a:lnTo>
                    <a:pt x="37" y="178"/>
                  </a:lnTo>
                  <a:lnTo>
                    <a:pt x="40" y="203"/>
                  </a:lnTo>
                  <a:lnTo>
                    <a:pt x="0" y="0"/>
                  </a:lnTo>
                  <a:lnTo>
                    <a:pt x="2" y="3"/>
                  </a:lnTo>
                  <a:close/>
                </a:path>
              </a:pathLst>
            </a:custGeom>
            <a:solidFill>
              <a:srgbClr val="5C5C5C"/>
            </a:solidFill>
            <a:ln w="9525">
              <a:noFill/>
              <a:round/>
              <a:headEnd/>
              <a:tailEnd/>
            </a:ln>
          </p:spPr>
          <p:txBody>
            <a:bodyPr/>
            <a:lstStyle/>
            <a:p>
              <a:endParaRPr lang="en-US"/>
            </a:p>
          </p:txBody>
        </p:sp>
        <p:sp>
          <p:nvSpPr>
            <p:cNvPr id="14388" name="Freeform 2888"/>
            <p:cNvSpPr>
              <a:spLocks/>
            </p:cNvSpPr>
            <p:nvPr/>
          </p:nvSpPr>
          <p:spPr bwMode="auto">
            <a:xfrm>
              <a:off x="2992329" y="4472018"/>
              <a:ext cx="62089" cy="344488"/>
            </a:xfrm>
            <a:custGeom>
              <a:avLst/>
              <a:gdLst>
                <a:gd name="T0" fmla="*/ 2147483647 w 44"/>
                <a:gd name="T1" fmla="*/ 2147483647 h 217"/>
                <a:gd name="T2" fmla="*/ 2147483647 w 44"/>
                <a:gd name="T3" fmla="*/ 2147483647 h 217"/>
                <a:gd name="T4" fmla="*/ 2147483647 w 44"/>
                <a:gd name="T5" fmla="*/ 2147483647 h 217"/>
                <a:gd name="T6" fmla="*/ 0 w 44"/>
                <a:gd name="T7" fmla="*/ 0 h 217"/>
                <a:gd name="T8" fmla="*/ 2147483647 w 44"/>
                <a:gd name="T9" fmla="*/ 2147483647 h 217"/>
                <a:gd name="T10" fmla="*/ 0 60000 65536"/>
                <a:gd name="T11" fmla="*/ 0 60000 65536"/>
                <a:gd name="T12" fmla="*/ 0 60000 65536"/>
                <a:gd name="T13" fmla="*/ 0 60000 65536"/>
                <a:gd name="T14" fmla="*/ 0 60000 65536"/>
                <a:gd name="T15" fmla="*/ 0 w 44"/>
                <a:gd name="T16" fmla="*/ 0 h 217"/>
                <a:gd name="T17" fmla="*/ 44 w 44"/>
                <a:gd name="T18" fmla="*/ 217 h 217"/>
              </a:gdLst>
              <a:ahLst/>
              <a:cxnLst>
                <a:cxn ang="T10">
                  <a:pos x="T0" y="T1"/>
                </a:cxn>
                <a:cxn ang="T11">
                  <a:pos x="T2" y="T3"/>
                </a:cxn>
                <a:cxn ang="T12">
                  <a:pos x="T4" y="T5"/>
                </a:cxn>
                <a:cxn ang="T13">
                  <a:pos x="T6" y="T7"/>
                </a:cxn>
                <a:cxn ang="T14">
                  <a:pos x="T8" y="T9"/>
                </a:cxn>
              </a:cxnLst>
              <a:rect l="T15" t="T16" r="T17" b="T18"/>
              <a:pathLst>
                <a:path w="44" h="217">
                  <a:moveTo>
                    <a:pt x="3" y="2"/>
                  </a:moveTo>
                  <a:lnTo>
                    <a:pt x="41" y="191"/>
                  </a:lnTo>
                  <a:lnTo>
                    <a:pt x="44" y="217"/>
                  </a:lnTo>
                  <a:lnTo>
                    <a:pt x="0" y="0"/>
                  </a:lnTo>
                  <a:lnTo>
                    <a:pt x="3" y="2"/>
                  </a:lnTo>
                  <a:close/>
                </a:path>
              </a:pathLst>
            </a:custGeom>
            <a:solidFill>
              <a:srgbClr val="5E5E5E"/>
            </a:solidFill>
            <a:ln w="9525">
              <a:noFill/>
              <a:round/>
              <a:headEnd/>
              <a:tailEnd/>
            </a:ln>
          </p:spPr>
          <p:txBody>
            <a:bodyPr/>
            <a:lstStyle/>
            <a:p>
              <a:endParaRPr lang="en-US"/>
            </a:p>
          </p:txBody>
        </p:sp>
        <p:sp>
          <p:nvSpPr>
            <p:cNvPr id="14389" name="Freeform 2889"/>
            <p:cNvSpPr>
              <a:spLocks/>
            </p:cNvSpPr>
            <p:nvPr/>
          </p:nvSpPr>
          <p:spPr bwMode="auto">
            <a:xfrm>
              <a:off x="2990918" y="4468843"/>
              <a:ext cx="64911" cy="368300"/>
            </a:xfrm>
            <a:custGeom>
              <a:avLst/>
              <a:gdLst>
                <a:gd name="T0" fmla="*/ 2147483647 w 46"/>
                <a:gd name="T1" fmla="*/ 2147483647 h 232"/>
                <a:gd name="T2" fmla="*/ 2147483647 w 46"/>
                <a:gd name="T3" fmla="*/ 2147483647 h 232"/>
                <a:gd name="T4" fmla="*/ 2147483647 w 46"/>
                <a:gd name="T5" fmla="*/ 2147483647 h 232"/>
                <a:gd name="T6" fmla="*/ 0 w 46"/>
                <a:gd name="T7" fmla="*/ 0 h 232"/>
                <a:gd name="T8" fmla="*/ 2147483647 w 46"/>
                <a:gd name="T9" fmla="*/ 2147483647 h 232"/>
                <a:gd name="T10" fmla="*/ 0 60000 65536"/>
                <a:gd name="T11" fmla="*/ 0 60000 65536"/>
                <a:gd name="T12" fmla="*/ 0 60000 65536"/>
                <a:gd name="T13" fmla="*/ 0 60000 65536"/>
                <a:gd name="T14" fmla="*/ 0 60000 65536"/>
                <a:gd name="T15" fmla="*/ 0 w 46"/>
                <a:gd name="T16" fmla="*/ 0 h 232"/>
                <a:gd name="T17" fmla="*/ 46 w 46"/>
                <a:gd name="T18" fmla="*/ 232 h 232"/>
              </a:gdLst>
              <a:ahLst/>
              <a:cxnLst>
                <a:cxn ang="T10">
                  <a:pos x="T0" y="T1"/>
                </a:cxn>
                <a:cxn ang="T11">
                  <a:pos x="T2" y="T3"/>
                </a:cxn>
                <a:cxn ang="T12">
                  <a:pos x="T4" y="T5"/>
                </a:cxn>
                <a:cxn ang="T13">
                  <a:pos x="T6" y="T7"/>
                </a:cxn>
                <a:cxn ang="T14">
                  <a:pos x="T8" y="T9"/>
                </a:cxn>
              </a:cxnLst>
              <a:rect l="T15" t="T16" r="T17" b="T18"/>
              <a:pathLst>
                <a:path w="46" h="232">
                  <a:moveTo>
                    <a:pt x="3" y="3"/>
                  </a:moveTo>
                  <a:lnTo>
                    <a:pt x="43" y="206"/>
                  </a:lnTo>
                  <a:lnTo>
                    <a:pt x="46" y="232"/>
                  </a:lnTo>
                  <a:lnTo>
                    <a:pt x="0" y="0"/>
                  </a:lnTo>
                  <a:lnTo>
                    <a:pt x="3" y="3"/>
                  </a:lnTo>
                  <a:close/>
                </a:path>
              </a:pathLst>
            </a:custGeom>
            <a:solidFill>
              <a:srgbClr val="5E5E5E"/>
            </a:solidFill>
            <a:ln w="9525">
              <a:noFill/>
              <a:round/>
              <a:headEnd/>
              <a:tailEnd/>
            </a:ln>
          </p:spPr>
          <p:txBody>
            <a:bodyPr/>
            <a:lstStyle/>
            <a:p>
              <a:endParaRPr lang="en-US"/>
            </a:p>
          </p:txBody>
        </p:sp>
        <p:sp>
          <p:nvSpPr>
            <p:cNvPr id="14390" name="Freeform 2890"/>
            <p:cNvSpPr>
              <a:spLocks/>
            </p:cNvSpPr>
            <p:nvPr/>
          </p:nvSpPr>
          <p:spPr bwMode="auto">
            <a:xfrm>
              <a:off x="2990916" y="4467261"/>
              <a:ext cx="69145" cy="390525"/>
            </a:xfrm>
            <a:custGeom>
              <a:avLst/>
              <a:gdLst>
                <a:gd name="T0" fmla="*/ 2147483647 w 49"/>
                <a:gd name="T1" fmla="*/ 2147483647 h 246"/>
                <a:gd name="T2" fmla="*/ 2147483647 w 49"/>
                <a:gd name="T3" fmla="*/ 2147483647 h 246"/>
                <a:gd name="T4" fmla="*/ 2147483647 w 49"/>
                <a:gd name="T5" fmla="*/ 2147483647 h 246"/>
                <a:gd name="T6" fmla="*/ 0 w 49"/>
                <a:gd name="T7" fmla="*/ 0 h 246"/>
                <a:gd name="T8" fmla="*/ 2147483647 w 49"/>
                <a:gd name="T9" fmla="*/ 2147483647 h 246"/>
                <a:gd name="T10" fmla="*/ 0 60000 65536"/>
                <a:gd name="T11" fmla="*/ 0 60000 65536"/>
                <a:gd name="T12" fmla="*/ 0 60000 65536"/>
                <a:gd name="T13" fmla="*/ 0 60000 65536"/>
                <a:gd name="T14" fmla="*/ 0 60000 65536"/>
                <a:gd name="T15" fmla="*/ 0 w 49"/>
                <a:gd name="T16" fmla="*/ 0 h 246"/>
                <a:gd name="T17" fmla="*/ 49 w 49"/>
                <a:gd name="T18" fmla="*/ 246 h 246"/>
              </a:gdLst>
              <a:ahLst/>
              <a:cxnLst>
                <a:cxn ang="T10">
                  <a:pos x="T0" y="T1"/>
                </a:cxn>
                <a:cxn ang="T11">
                  <a:pos x="T2" y="T3"/>
                </a:cxn>
                <a:cxn ang="T12">
                  <a:pos x="T4" y="T5"/>
                </a:cxn>
                <a:cxn ang="T13">
                  <a:pos x="T6" y="T7"/>
                </a:cxn>
                <a:cxn ang="T14">
                  <a:pos x="T8" y="T9"/>
                </a:cxn>
              </a:cxnLst>
              <a:rect l="T15" t="T16" r="T17" b="T18"/>
              <a:pathLst>
                <a:path w="49" h="246">
                  <a:moveTo>
                    <a:pt x="1" y="3"/>
                  </a:moveTo>
                  <a:lnTo>
                    <a:pt x="45" y="220"/>
                  </a:lnTo>
                  <a:lnTo>
                    <a:pt x="49" y="246"/>
                  </a:lnTo>
                  <a:lnTo>
                    <a:pt x="0" y="0"/>
                  </a:lnTo>
                  <a:lnTo>
                    <a:pt x="1" y="3"/>
                  </a:lnTo>
                  <a:close/>
                </a:path>
              </a:pathLst>
            </a:custGeom>
            <a:solidFill>
              <a:srgbClr val="616161"/>
            </a:solidFill>
            <a:ln w="9525">
              <a:noFill/>
              <a:round/>
              <a:headEnd/>
              <a:tailEnd/>
            </a:ln>
          </p:spPr>
          <p:txBody>
            <a:bodyPr/>
            <a:lstStyle/>
            <a:p>
              <a:endParaRPr lang="en-US"/>
            </a:p>
          </p:txBody>
        </p:sp>
        <p:sp>
          <p:nvSpPr>
            <p:cNvPr id="14391" name="Freeform 2891"/>
            <p:cNvSpPr>
              <a:spLocks/>
            </p:cNvSpPr>
            <p:nvPr/>
          </p:nvSpPr>
          <p:spPr bwMode="auto">
            <a:xfrm>
              <a:off x="2989505" y="4467261"/>
              <a:ext cx="71966" cy="409575"/>
            </a:xfrm>
            <a:custGeom>
              <a:avLst/>
              <a:gdLst>
                <a:gd name="T0" fmla="*/ 2147483647 w 51"/>
                <a:gd name="T1" fmla="*/ 2147483647 h 258"/>
                <a:gd name="T2" fmla="*/ 2147483647 w 51"/>
                <a:gd name="T3" fmla="*/ 2147483647 h 258"/>
                <a:gd name="T4" fmla="*/ 2147483647 w 51"/>
                <a:gd name="T5" fmla="*/ 2147483647 h 258"/>
                <a:gd name="T6" fmla="*/ 0 w 51"/>
                <a:gd name="T7" fmla="*/ 0 h 258"/>
                <a:gd name="T8" fmla="*/ 2147483647 w 51"/>
                <a:gd name="T9" fmla="*/ 2147483647 h 258"/>
                <a:gd name="T10" fmla="*/ 0 60000 65536"/>
                <a:gd name="T11" fmla="*/ 0 60000 65536"/>
                <a:gd name="T12" fmla="*/ 0 60000 65536"/>
                <a:gd name="T13" fmla="*/ 0 60000 65536"/>
                <a:gd name="T14" fmla="*/ 0 60000 65536"/>
                <a:gd name="T15" fmla="*/ 0 w 51"/>
                <a:gd name="T16" fmla="*/ 0 h 258"/>
                <a:gd name="T17" fmla="*/ 51 w 51"/>
                <a:gd name="T18" fmla="*/ 258 h 258"/>
              </a:gdLst>
              <a:ahLst/>
              <a:cxnLst>
                <a:cxn ang="T10">
                  <a:pos x="T0" y="T1"/>
                </a:cxn>
                <a:cxn ang="T11">
                  <a:pos x="T2" y="T3"/>
                </a:cxn>
                <a:cxn ang="T12">
                  <a:pos x="T4" y="T5"/>
                </a:cxn>
                <a:cxn ang="T13">
                  <a:pos x="T6" y="T7"/>
                </a:cxn>
                <a:cxn ang="T14">
                  <a:pos x="T8" y="T9"/>
                </a:cxn>
              </a:cxnLst>
              <a:rect l="T15" t="T16" r="T17" b="T18"/>
              <a:pathLst>
                <a:path w="51" h="258">
                  <a:moveTo>
                    <a:pt x="1" y="1"/>
                  </a:moveTo>
                  <a:lnTo>
                    <a:pt x="47" y="233"/>
                  </a:lnTo>
                  <a:lnTo>
                    <a:pt x="51" y="258"/>
                  </a:lnTo>
                  <a:lnTo>
                    <a:pt x="0" y="0"/>
                  </a:lnTo>
                  <a:lnTo>
                    <a:pt x="1" y="1"/>
                  </a:lnTo>
                  <a:close/>
                </a:path>
              </a:pathLst>
            </a:custGeom>
            <a:solidFill>
              <a:srgbClr val="616161"/>
            </a:solidFill>
            <a:ln w="9525">
              <a:noFill/>
              <a:round/>
              <a:headEnd/>
              <a:tailEnd/>
            </a:ln>
          </p:spPr>
          <p:txBody>
            <a:bodyPr/>
            <a:lstStyle/>
            <a:p>
              <a:endParaRPr lang="en-US"/>
            </a:p>
          </p:txBody>
        </p:sp>
        <p:sp>
          <p:nvSpPr>
            <p:cNvPr id="14392" name="Freeform 2892"/>
            <p:cNvSpPr>
              <a:spLocks/>
            </p:cNvSpPr>
            <p:nvPr/>
          </p:nvSpPr>
          <p:spPr bwMode="auto">
            <a:xfrm>
              <a:off x="2986683" y="4465673"/>
              <a:ext cx="76200" cy="430213"/>
            </a:xfrm>
            <a:custGeom>
              <a:avLst/>
              <a:gdLst>
                <a:gd name="T0" fmla="*/ 2147483647 w 54"/>
                <a:gd name="T1" fmla="*/ 2147483647 h 271"/>
                <a:gd name="T2" fmla="*/ 2147483647 w 54"/>
                <a:gd name="T3" fmla="*/ 2147483647 h 271"/>
                <a:gd name="T4" fmla="*/ 2147483647 w 54"/>
                <a:gd name="T5" fmla="*/ 2147483647 h 271"/>
                <a:gd name="T6" fmla="*/ 0 w 54"/>
                <a:gd name="T7" fmla="*/ 0 h 271"/>
                <a:gd name="T8" fmla="*/ 2147483647 w 54"/>
                <a:gd name="T9" fmla="*/ 2147483647 h 271"/>
                <a:gd name="T10" fmla="*/ 0 60000 65536"/>
                <a:gd name="T11" fmla="*/ 0 60000 65536"/>
                <a:gd name="T12" fmla="*/ 0 60000 65536"/>
                <a:gd name="T13" fmla="*/ 0 60000 65536"/>
                <a:gd name="T14" fmla="*/ 0 60000 65536"/>
                <a:gd name="T15" fmla="*/ 0 w 54"/>
                <a:gd name="T16" fmla="*/ 0 h 271"/>
                <a:gd name="T17" fmla="*/ 54 w 54"/>
                <a:gd name="T18" fmla="*/ 271 h 271"/>
              </a:gdLst>
              <a:ahLst/>
              <a:cxnLst>
                <a:cxn ang="T10">
                  <a:pos x="T0" y="T1"/>
                </a:cxn>
                <a:cxn ang="T11">
                  <a:pos x="T2" y="T3"/>
                </a:cxn>
                <a:cxn ang="T12">
                  <a:pos x="T4" y="T5"/>
                </a:cxn>
                <a:cxn ang="T13">
                  <a:pos x="T6" y="T7"/>
                </a:cxn>
                <a:cxn ang="T14">
                  <a:pos x="T8" y="T9"/>
                </a:cxn>
              </a:cxnLst>
              <a:rect l="T15" t="T16" r="T17" b="T18"/>
              <a:pathLst>
                <a:path w="54" h="271">
                  <a:moveTo>
                    <a:pt x="3" y="1"/>
                  </a:moveTo>
                  <a:lnTo>
                    <a:pt x="52" y="247"/>
                  </a:lnTo>
                  <a:lnTo>
                    <a:pt x="54" y="271"/>
                  </a:lnTo>
                  <a:lnTo>
                    <a:pt x="0" y="0"/>
                  </a:lnTo>
                  <a:lnTo>
                    <a:pt x="3" y="1"/>
                  </a:lnTo>
                  <a:close/>
                </a:path>
              </a:pathLst>
            </a:custGeom>
            <a:solidFill>
              <a:srgbClr val="616161"/>
            </a:solidFill>
            <a:ln w="9525">
              <a:noFill/>
              <a:round/>
              <a:headEnd/>
              <a:tailEnd/>
            </a:ln>
          </p:spPr>
          <p:txBody>
            <a:bodyPr/>
            <a:lstStyle/>
            <a:p>
              <a:endParaRPr lang="en-US"/>
            </a:p>
          </p:txBody>
        </p:sp>
        <p:sp>
          <p:nvSpPr>
            <p:cNvPr id="14393" name="Freeform 2893"/>
            <p:cNvSpPr>
              <a:spLocks/>
            </p:cNvSpPr>
            <p:nvPr/>
          </p:nvSpPr>
          <p:spPr bwMode="auto">
            <a:xfrm>
              <a:off x="2985271" y="4464086"/>
              <a:ext cx="79022" cy="452437"/>
            </a:xfrm>
            <a:custGeom>
              <a:avLst/>
              <a:gdLst>
                <a:gd name="T0" fmla="*/ 2147483647 w 56"/>
                <a:gd name="T1" fmla="*/ 2147483647 h 285"/>
                <a:gd name="T2" fmla="*/ 2147483647 w 56"/>
                <a:gd name="T3" fmla="*/ 2147483647 h 285"/>
                <a:gd name="T4" fmla="*/ 2147483647 w 56"/>
                <a:gd name="T5" fmla="*/ 2147483647 h 285"/>
                <a:gd name="T6" fmla="*/ 0 w 56"/>
                <a:gd name="T7" fmla="*/ 0 h 285"/>
                <a:gd name="T8" fmla="*/ 2147483647 w 56"/>
                <a:gd name="T9" fmla="*/ 2147483647 h 285"/>
                <a:gd name="T10" fmla="*/ 0 60000 65536"/>
                <a:gd name="T11" fmla="*/ 0 60000 65536"/>
                <a:gd name="T12" fmla="*/ 0 60000 65536"/>
                <a:gd name="T13" fmla="*/ 0 60000 65536"/>
                <a:gd name="T14" fmla="*/ 0 60000 65536"/>
                <a:gd name="T15" fmla="*/ 0 w 56"/>
                <a:gd name="T16" fmla="*/ 0 h 285"/>
                <a:gd name="T17" fmla="*/ 56 w 56"/>
                <a:gd name="T18" fmla="*/ 285 h 285"/>
              </a:gdLst>
              <a:ahLst/>
              <a:cxnLst>
                <a:cxn ang="T10">
                  <a:pos x="T0" y="T1"/>
                </a:cxn>
                <a:cxn ang="T11">
                  <a:pos x="T2" y="T3"/>
                </a:cxn>
                <a:cxn ang="T12">
                  <a:pos x="T4" y="T5"/>
                </a:cxn>
                <a:cxn ang="T13">
                  <a:pos x="T6" y="T7"/>
                </a:cxn>
                <a:cxn ang="T14">
                  <a:pos x="T8" y="T9"/>
                </a:cxn>
              </a:cxnLst>
              <a:rect l="T15" t="T16" r="T17" b="T18"/>
              <a:pathLst>
                <a:path w="56" h="285">
                  <a:moveTo>
                    <a:pt x="3" y="2"/>
                  </a:moveTo>
                  <a:lnTo>
                    <a:pt x="54" y="260"/>
                  </a:lnTo>
                  <a:lnTo>
                    <a:pt x="56" y="285"/>
                  </a:lnTo>
                  <a:lnTo>
                    <a:pt x="0" y="0"/>
                  </a:lnTo>
                  <a:lnTo>
                    <a:pt x="3" y="2"/>
                  </a:lnTo>
                  <a:close/>
                </a:path>
              </a:pathLst>
            </a:custGeom>
            <a:solidFill>
              <a:srgbClr val="636363"/>
            </a:solidFill>
            <a:ln w="9525">
              <a:noFill/>
              <a:round/>
              <a:headEnd/>
              <a:tailEnd/>
            </a:ln>
          </p:spPr>
          <p:txBody>
            <a:bodyPr/>
            <a:lstStyle/>
            <a:p>
              <a:endParaRPr lang="en-US"/>
            </a:p>
          </p:txBody>
        </p:sp>
        <p:sp>
          <p:nvSpPr>
            <p:cNvPr id="14394" name="Freeform 2894"/>
            <p:cNvSpPr>
              <a:spLocks/>
            </p:cNvSpPr>
            <p:nvPr/>
          </p:nvSpPr>
          <p:spPr bwMode="auto">
            <a:xfrm>
              <a:off x="2983860" y="4460906"/>
              <a:ext cx="84667" cy="474662"/>
            </a:xfrm>
            <a:custGeom>
              <a:avLst/>
              <a:gdLst>
                <a:gd name="T0" fmla="*/ 2147483647 w 60"/>
                <a:gd name="T1" fmla="*/ 2147483647 h 299"/>
                <a:gd name="T2" fmla="*/ 2147483647 w 60"/>
                <a:gd name="T3" fmla="*/ 2147483647 h 299"/>
                <a:gd name="T4" fmla="*/ 2147483647 w 60"/>
                <a:gd name="T5" fmla="*/ 2147483647 h 299"/>
                <a:gd name="T6" fmla="*/ 0 w 60"/>
                <a:gd name="T7" fmla="*/ 0 h 299"/>
                <a:gd name="T8" fmla="*/ 2147483647 w 60"/>
                <a:gd name="T9" fmla="*/ 2147483647 h 299"/>
                <a:gd name="T10" fmla="*/ 0 60000 65536"/>
                <a:gd name="T11" fmla="*/ 0 60000 65536"/>
                <a:gd name="T12" fmla="*/ 0 60000 65536"/>
                <a:gd name="T13" fmla="*/ 0 60000 65536"/>
                <a:gd name="T14" fmla="*/ 0 60000 65536"/>
                <a:gd name="T15" fmla="*/ 0 w 60"/>
                <a:gd name="T16" fmla="*/ 0 h 299"/>
                <a:gd name="T17" fmla="*/ 60 w 60"/>
                <a:gd name="T18" fmla="*/ 299 h 299"/>
              </a:gdLst>
              <a:ahLst/>
              <a:cxnLst>
                <a:cxn ang="T10">
                  <a:pos x="T0" y="T1"/>
                </a:cxn>
                <a:cxn ang="T11">
                  <a:pos x="T2" y="T3"/>
                </a:cxn>
                <a:cxn ang="T12">
                  <a:pos x="T4" y="T5"/>
                </a:cxn>
                <a:cxn ang="T13">
                  <a:pos x="T6" y="T7"/>
                </a:cxn>
                <a:cxn ang="T14">
                  <a:pos x="T8" y="T9"/>
                </a:cxn>
              </a:cxnLst>
              <a:rect l="T15" t="T16" r="T17" b="T18"/>
              <a:pathLst>
                <a:path w="60" h="299">
                  <a:moveTo>
                    <a:pt x="2" y="3"/>
                  </a:moveTo>
                  <a:lnTo>
                    <a:pt x="56" y="275"/>
                  </a:lnTo>
                  <a:lnTo>
                    <a:pt x="60" y="299"/>
                  </a:lnTo>
                  <a:lnTo>
                    <a:pt x="0" y="0"/>
                  </a:lnTo>
                  <a:lnTo>
                    <a:pt x="2" y="3"/>
                  </a:lnTo>
                  <a:close/>
                </a:path>
              </a:pathLst>
            </a:custGeom>
            <a:solidFill>
              <a:srgbClr val="636363"/>
            </a:solidFill>
            <a:ln w="9525">
              <a:noFill/>
              <a:round/>
              <a:headEnd/>
              <a:tailEnd/>
            </a:ln>
          </p:spPr>
          <p:txBody>
            <a:bodyPr/>
            <a:lstStyle/>
            <a:p>
              <a:endParaRPr lang="en-US"/>
            </a:p>
          </p:txBody>
        </p:sp>
        <p:sp>
          <p:nvSpPr>
            <p:cNvPr id="14395" name="Freeform 2895"/>
            <p:cNvSpPr>
              <a:spLocks/>
            </p:cNvSpPr>
            <p:nvPr/>
          </p:nvSpPr>
          <p:spPr bwMode="auto">
            <a:xfrm>
              <a:off x="2982451" y="4459318"/>
              <a:ext cx="87489" cy="496888"/>
            </a:xfrm>
            <a:custGeom>
              <a:avLst/>
              <a:gdLst>
                <a:gd name="T0" fmla="*/ 2147483647 w 62"/>
                <a:gd name="T1" fmla="*/ 2147483647 h 313"/>
                <a:gd name="T2" fmla="*/ 2147483647 w 62"/>
                <a:gd name="T3" fmla="*/ 2147483647 h 313"/>
                <a:gd name="T4" fmla="*/ 2147483647 w 62"/>
                <a:gd name="T5" fmla="*/ 2147483647 h 313"/>
                <a:gd name="T6" fmla="*/ 0 w 62"/>
                <a:gd name="T7" fmla="*/ 0 h 313"/>
                <a:gd name="T8" fmla="*/ 2147483647 w 62"/>
                <a:gd name="T9" fmla="*/ 2147483647 h 313"/>
                <a:gd name="T10" fmla="*/ 0 60000 65536"/>
                <a:gd name="T11" fmla="*/ 0 60000 65536"/>
                <a:gd name="T12" fmla="*/ 0 60000 65536"/>
                <a:gd name="T13" fmla="*/ 0 60000 65536"/>
                <a:gd name="T14" fmla="*/ 0 60000 65536"/>
                <a:gd name="T15" fmla="*/ 0 w 62"/>
                <a:gd name="T16" fmla="*/ 0 h 313"/>
                <a:gd name="T17" fmla="*/ 62 w 62"/>
                <a:gd name="T18" fmla="*/ 313 h 313"/>
              </a:gdLst>
              <a:ahLst/>
              <a:cxnLst>
                <a:cxn ang="T10">
                  <a:pos x="T0" y="T1"/>
                </a:cxn>
                <a:cxn ang="T11">
                  <a:pos x="T2" y="T3"/>
                </a:cxn>
                <a:cxn ang="T12">
                  <a:pos x="T4" y="T5"/>
                </a:cxn>
                <a:cxn ang="T13">
                  <a:pos x="T6" y="T7"/>
                </a:cxn>
                <a:cxn ang="T14">
                  <a:pos x="T8" y="T9"/>
                </a:cxn>
              </a:cxnLst>
              <a:rect l="T15" t="T16" r="T17" b="T18"/>
              <a:pathLst>
                <a:path w="62" h="313">
                  <a:moveTo>
                    <a:pt x="2" y="3"/>
                  </a:moveTo>
                  <a:lnTo>
                    <a:pt x="58" y="288"/>
                  </a:lnTo>
                  <a:lnTo>
                    <a:pt x="62" y="313"/>
                  </a:lnTo>
                  <a:lnTo>
                    <a:pt x="0" y="0"/>
                  </a:lnTo>
                  <a:lnTo>
                    <a:pt x="2" y="3"/>
                  </a:lnTo>
                  <a:close/>
                </a:path>
              </a:pathLst>
            </a:custGeom>
            <a:solidFill>
              <a:srgbClr val="666666"/>
            </a:solidFill>
            <a:ln w="9525">
              <a:noFill/>
              <a:round/>
              <a:headEnd/>
              <a:tailEnd/>
            </a:ln>
          </p:spPr>
          <p:txBody>
            <a:bodyPr/>
            <a:lstStyle/>
            <a:p>
              <a:endParaRPr lang="en-US"/>
            </a:p>
          </p:txBody>
        </p:sp>
        <p:sp>
          <p:nvSpPr>
            <p:cNvPr id="14396" name="Freeform 2896"/>
            <p:cNvSpPr>
              <a:spLocks/>
            </p:cNvSpPr>
            <p:nvPr/>
          </p:nvSpPr>
          <p:spPr bwMode="auto">
            <a:xfrm>
              <a:off x="2979629" y="4457731"/>
              <a:ext cx="93133" cy="519112"/>
            </a:xfrm>
            <a:custGeom>
              <a:avLst/>
              <a:gdLst>
                <a:gd name="T0" fmla="*/ 2147483647 w 66"/>
                <a:gd name="T1" fmla="*/ 2147483647 h 327"/>
                <a:gd name="T2" fmla="*/ 2147483647 w 66"/>
                <a:gd name="T3" fmla="*/ 2147483647 h 327"/>
                <a:gd name="T4" fmla="*/ 2147483647 w 66"/>
                <a:gd name="T5" fmla="*/ 2147483647 h 327"/>
                <a:gd name="T6" fmla="*/ 0 w 66"/>
                <a:gd name="T7" fmla="*/ 0 h 327"/>
                <a:gd name="T8" fmla="*/ 2147483647 w 66"/>
                <a:gd name="T9" fmla="*/ 2147483647 h 327"/>
                <a:gd name="T10" fmla="*/ 0 60000 65536"/>
                <a:gd name="T11" fmla="*/ 0 60000 65536"/>
                <a:gd name="T12" fmla="*/ 0 60000 65536"/>
                <a:gd name="T13" fmla="*/ 0 60000 65536"/>
                <a:gd name="T14" fmla="*/ 0 60000 65536"/>
                <a:gd name="T15" fmla="*/ 0 w 66"/>
                <a:gd name="T16" fmla="*/ 0 h 327"/>
                <a:gd name="T17" fmla="*/ 66 w 66"/>
                <a:gd name="T18" fmla="*/ 327 h 327"/>
              </a:gdLst>
              <a:ahLst/>
              <a:cxnLst>
                <a:cxn ang="T10">
                  <a:pos x="T0" y="T1"/>
                </a:cxn>
                <a:cxn ang="T11">
                  <a:pos x="T2" y="T3"/>
                </a:cxn>
                <a:cxn ang="T12">
                  <a:pos x="T4" y="T5"/>
                </a:cxn>
                <a:cxn ang="T13">
                  <a:pos x="T6" y="T7"/>
                </a:cxn>
                <a:cxn ang="T14">
                  <a:pos x="T8" y="T9"/>
                </a:cxn>
              </a:cxnLst>
              <a:rect l="T15" t="T16" r="T17" b="T18"/>
              <a:pathLst>
                <a:path w="66" h="327">
                  <a:moveTo>
                    <a:pt x="3" y="2"/>
                  </a:moveTo>
                  <a:lnTo>
                    <a:pt x="63" y="301"/>
                  </a:lnTo>
                  <a:lnTo>
                    <a:pt x="66" y="327"/>
                  </a:lnTo>
                  <a:lnTo>
                    <a:pt x="0" y="0"/>
                  </a:lnTo>
                  <a:lnTo>
                    <a:pt x="3" y="2"/>
                  </a:lnTo>
                  <a:close/>
                </a:path>
              </a:pathLst>
            </a:custGeom>
            <a:solidFill>
              <a:srgbClr val="666666"/>
            </a:solidFill>
            <a:ln w="9525">
              <a:noFill/>
              <a:round/>
              <a:headEnd/>
              <a:tailEnd/>
            </a:ln>
          </p:spPr>
          <p:txBody>
            <a:bodyPr/>
            <a:lstStyle/>
            <a:p>
              <a:endParaRPr lang="en-US"/>
            </a:p>
          </p:txBody>
        </p:sp>
        <p:sp>
          <p:nvSpPr>
            <p:cNvPr id="14397" name="Freeform 2897"/>
            <p:cNvSpPr>
              <a:spLocks/>
            </p:cNvSpPr>
            <p:nvPr/>
          </p:nvSpPr>
          <p:spPr bwMode="auto">
            <a:xfrm>
              <a:off x="2978217" y="4454561"/>
              <a:ext cx="97366" cy="542925"/>
            </a:xfrm>
            <a:custGeom>
              <a:avLst/>
              <a:gdLst>
                <a:gd name="T0" fmla="*/ 2147483647 w 69"/>
                <a:gd name="T1" fmla="*/ 2147483647 h 342"/>
                <a:gd name="T2" fmla="*/ 2147483647 w 69"/>
                <a:gd name="T3" fmla="*/ 2147483647 h 342"/>
                <a:gd name="T4" fmla="*/ 2147483647 w 69"/>
                <a:gd name="T5" fmla="*/ 2147483647 h 342"/>
                <a:gd name="T6" fmla="*/ 0 w 69"/>
                <a:gd name="T7" fmla="*/ 0 h 342"/>
                <a:gd name="T8" fmla="*/ 2147483647 w 69"/>
                <a:gd name="T9" fmla="*/ 2147483647 h 342"/>
                <a:gd name="T10" fmla="*/ 0 60000 65536"/>
                <a:gd name="T11" fmla="*/ 0 60000 65536"/>
                <a:gd name="T12" fmla="*/ 0 60000 65536"/>
                <a:gd name="T13" fmla="*/ 0 60000 65536"/>
                <a:gd name="T14" fmla="*/ 0 60000 65536"/>
                <a:gd name="T15" fmla="*/ 0 w 69"/>
                <a:gd name="T16" fmla="*/ 0 h 342"/>
                <a:gd name="T17" fmla="*/ 69 w 69"/>
                <a:gd name="T18" fmla="*/ 342 h 342"/>
              </a:gdLst>
              <a:ahLst/>
              <a:cxnLst>
                <a:cxn ang="T10">
                  <a:pos x="T0" y="T1"/>
                </a:cxn>
                <a:cxn ang="T11">
                  <a:pos x="T2" y="T3"/>
                </a:cxn>
                <a:cxn ang="T12">
                  <a:pos x="T4" y="T5"/>
                </a:cxn>
                <a:cxn ang="T13">
                  <a:pos x="T6" y="T7"/>
                </a:cxn>
                <a:cxn ang="T14">
                  <a:pos x="T8" y="T9"/>
                </a:cxn>
              </a:cxnLst>
              <a:rect l="T15" t="T16" r="T17" b="T18"/>
              <a:pathLst>
                <a:path w="69" h="342">
                  <a:moveTo>
                    <a:pt x="3" y="3"/>
                  </a:moveTo>
                  <a:lnTo>
                    <a:pt x="65" y="316"/>
                  </a:lnTo>
                  <a:lnTo>
                    <a:pt x="69" y="342"/>
                  </a:lnTo>
                  <a:lnTo>
                    <a:pt x="0" y="0"/>
                  </a:lnTo>
                  <a:lnTo>
                    <a:pt x="3" y="3"/>
                  </a:lnTo>
                  <a:close/>
                </a:path>
              </a:pathLst>
            </a:custGeom>
            <a:solidFill>
              <a:srgbClr val="666666"/>
            </a:solidFill>
            <a:ln w="9525">
              <a:noFill/>
              <a:round/>
              <a:headEnd/>
              <a:tailEnd/>
            </a:ln>
          </p:spPr>
          <p:txBody>
            <a:bodyPr/>
            <a:lstStyle/>
            <a:p>
              <a:endParaRPr lang="en-US"/>
            </a:p>
          </p:txBody>
        </p:sp>
        <p:sp>
          <p:nvSpPr>
            <p:cNvPr id="14398" name="Freeform 2898"/>
            <p:cNvSpPr>
              <a:spLocks/>
            </p:cNvSpPr>
            <p:nvPr/>
          </p:nvSpPr>
          <p:spPr bwMode="auto">
            <a:xfrm>
              <a:off x="2978216" y="4452973"/>
              <a:ext cx="98778" cy="563563"/>
            </a:xfrm>
            <a:custGeom>
              <a:avLst/>
              <a:gdLst>
                <a:gd name="T0" fmla="*/ 2147483647 w 70"/>
                <a:gd name="T1" fmla="*/ 2147483647 h 355"/>
                <a:gd name="T2" fmla="*/ 2147483647 w 70"/>
                <a:gd name="T3" fmla="*/ 2147483647 h 355"/>
                <a:gd name="T4" fmla="*/ 2147483647 w 70"/>
                <a:gd name="T5" fmla="*/ 2147483647 h 355"/>
                <a:gd name="T6" fmla="*/ 0 w 70"/>
                <a:gd name="T7" fmla="*/ 0 h 355"/>
                <a:gd name="T8" fmla="*/ 2147483647 w 70"/>
                <a:gd name="T9" fmla="*/ 2147483647 h 355"/>
                <a:gd name="T10" fmla="*/ 0 60000 65536"/>
                <a:gd name="T11" fmla="*/ 0 60000 65536"/>
                <a:gd name="T12" fmla="*/ 0 60000 65536"/>
                <a:gd name="T13" fmla="*/ 0 60000 65536"/>
                <a:gd name="T14" fmla="*/ 0 60000 65536"/>
                <a:gd name="T15" fmla="*/ 0 w 70"/>
                <a:gd name="T16" fmla="*/ 0 h 355"/>
                <a:gd name="T17" fmla="*/ 70 w 70"/>
                <a:gd name="T18" fmla="*/ 355 h 355"/>
              </a:gdLst>
              <a:ahLst/>
              <a:cxnLst>
                <a:cxn ang="T10">
                  <a:pos x="T0" y="T1"/>
                </a:cxn>
                <a:cxn ang="T11">
                  <a:pos x="T2" y="T3"/>
                </a:cxn>
                <a:cxn ang="T12">
                  <a:pos x="T4" y="T5"/>
                </a:cxn>
                <a:cxn ang="T13">
                  <a:pos x="T6" y="T7"/>
                </a:cxn>
                <a:cxn ang="T14">
                  <a:pos x="T8" y="T9"/>
                </a:cxn>
              </a:cxnLst>
              <a:rect l="T15" t="T16" r="T17" b="T18"/>
              <a:pathLst>
                <a:path w="70" h="355">
                  <a:moveTo>
                    <a:pt x="1" y="3"/>
                  </a:moveTo>
                  <a:lnTo>
                    <a:pt x="67" y="330"/>
                  </a:lnTo>
                  <a:lnTo>
                    <a:pt x="70" y="355"/>
                  </a:lnTo>
                  <a:lnTo>
                    <a:pt x="0" y="0"/>
                  </a:lnTo>
                  <a:lnTo>
                    <a:pt x="1" y="3"/>
                  </a:lnTo>
                  <a:close/>
                </a:path>
              </a:pathLst>
            </a:custGeom>
            <a:solidFill>
              <a:srgbClr val="696969"/>
            </a:solidFill>
            <a:ln w="9525">
              <a:noFill/>
              <a:round/>
              <a:headEnd/>
              <a:tailEnd/>
            </a:ln>
          </p:spPr>
          <p:txBody>
            <a:bodyPr/>
            <a:lstStyle/>
            <a:p>
              <a:endParaRPr lang="en-US"/>
            </a:p>
          </p:txBody>
        </p:sp>
        <p:sp>
          <p:nvSpPr>
            <p:cNvPr id="14399" name="Freeform 2899"/>
            <p:cNvSpPr>
              <a:spLocks/>
            </p:cNvSpPr>
            <p:nvPr/>
          </p:nvSpPr>
          <p:spPr bwMode="auto">
            <a:xfrm>
              <a:off x="2976804" y="4451386"/>
              <a:ext cx="103012" cy="585787"/>
            </a:xfrm>
            <a:custGeom>
              <a:avLst/>
              <a:gdLst>
                <a:gd name="T0" fmla="*/ 2147483647 w 73"/>
                <a:gd name="T1" fmla="*/ 2147483647 h 369"/>
                <a:gd name="T2" fmla="*/ 2147483647 w 73"/>
                <a:gd name="T3" fmla="*/ 2147483647 h 369"/>
                <a:gd name="T4" fmla="*/ 2147483647 w 73"/>
                <a:gd name="T5" fmla="*/ 2147483647 h 369"/>
                <a:gd name="T6" fmla="*/ 0 w 73"/>
                <a:gd name="T7" fmla="*/ 0 h 369"/>
                <a:gd name="T8" fmla="*/ 2147483647 w 73"/>
                <a:gd name="T9" fmla="*/ 2147483647 h 369"/>
                <a:gd name="T10" fmla="*/ 0 60000 65536"/>
                <a:gd name="T11" fmla="*/ 0 60000 65536"/>
                <a:gd name="T12" fmla="*/ 0 60000 65536"/>
                <a:gd name="T13" fmla="*/ 0 60000 65536"/>
                <a:gd name="T14" fmla="*/ 0 60000 65536"/>
                <a:gd name="T15" fmla="*/ 0 w 73"/>
                <a:gd name="T16" fmla="*/ 0 h 369"/>
                <a:gd name="T17" fmla="*/ 73 w 73"/>
                <a:gd name="T18" fmla="*/ 369 h 369"/>
              </a:gdLst>
              <a:ahLst/>
              <a:cxnLst>
                <a:cxn ang="T10">
                  <a:pos x="T0" y="T1"/>
                </a:cxn>
                <a:cxn ang="T11">
                  <a:pos x="T2" y="T3"/>
                </a:cxn>
                <a:cxn ang="T12">
                  <a:pos x="T4" y="T5"/>
                </a:cxn>
                <a:cxn ang="T13">
                  <a:pos x="T6" y="T7"/>
                </a:cxn>
                <a:cxn ang="T14">
                  <a:pos x="T8" y="T9"/>
                </a:cxn>
              </a:cxnLst>
              <a:rect l="T15" t="T16" r="T17" b="T18"/>
              <a:pathLst>
                <a:path w="73" h="369">
                  <a:moveTo>
                    <a:pt x="1" y="2"/>
                  </a:moveTo>
                  <a:lnTo>
                    <a:pt x="70" y="344"/>
                  </a:lnTo>
                  <a:lnTo>
                    <a:pt x="73" y="369"/>
                  </a:lnTo>
                  <a:lnTo>
                    <a:pt x="0" y="0"/>
                  </a:lnTo>
                  <a:lnTo>
                    <a:pt x="1" y="2"/>
                  </a:lnTo>
                  <a:close/>
                </a:path>
              </a:pathLst>
            </a:custGeom>
            <a:solidFill>
              <a:srgbClr val="696969"/>
            </a:solidFill>
            <a:ln w="9525">
              <a:noFill/>
              <a:round/>
              <a:headEnd/>
              <a:tailEnd/>
            </a:ln>
          </p:spPr>
          <p:txBody>
            <a:bodyPr/>
            <a:lstStyle/>
            <a:p>
              <a:endParaRPr lang="en-US"/>
            </a:p>
          </p:txBody>
        </p:sp>
        <p:sp>
          <p:nvSpPr>
            <p:cNvPr id="14400" name="Freeform 2900"/>
            <p:cNvSpPr>
              <a:spLocks/>
            </p:cNvSpPr>
            <p:nvPr/>
          </p:nvSpPr>
          <p:spPr bwMode="auto">
            <a:xfrm>
              <a:off x="2975396" y="4451386"/>
              <a:ext cx="105833" cy="604837"/>
            </a:xfrm>
            <a:custGeom>
              <a:avLst/>
              <a:gdLst>
                <a:gd name="T0" fmla="*/ 2147483647 w 75"/>
                <a:gd name="T1" fmla="*/ 2147483647 h 381"/>
                <a:gd name="T2" fmla="*/ 2147483647 w 75"/>
                <a:gd name="T3" fmla="*/ 2147483647 h 381"/>
                <a:gd name="T4" fmla="*/ 2147483647 w 75"/>
                <a:gd name="T5" fmla="*/ 2147483647 h 381"/>
                <a:gd name="T6" fmla="*/ 0 w 75"/>
                <a:gd name="T7" fmla="*/ 0 h 381"/>
                <a:gd name="T8" fmla="*/ 2147483647 w 75"/>
                <a:gd name="T9" fmla="*/ 2147483647 h 381"/>
                <a:gd name="T10" fmla="*/ 0 60000 65536"/>
                <a:gd name="T11" fmla="*/ 0 60000 65536"/>
                <a:gd name="T12" fmla="*/ 0 60000 65536"/>
                <a:gd name="T13" fmla="*/ 0 60000 65536"/>
                <a:gd name="T14" fmla="*/ 0 60000 65536"/>
                <a:gd name="T15" fmla="*/ 0 w 75"/>
                <a:gd name="T16" fmla="*/ 0 h 381"/>
                <a:gd name="T17" fmla="*/ 75 w 75"/>
                <a:gd name="T18" fmla="*/ 381 h 381"/>
              </a:gdLst>
              <a:ahLst/>
              <a:cxnLst>
                <a:cxn ang="T10">
                  <a:pos x="T0" y="T1"/>
                </a:cxn>
                <a:cxn ang="T11">
                  <a:pos x="T2" y="T3"/>
                </a:cxn>
                <a:cxn ang="T12">
                  <a:pos x="T4" y="T5"/>
                </a:cxn>
                <a:cxn ang="T13">
                  <a:pos x="T6" y="T7"/>
                </a:cxn>
                <a:cxn ang="T14">
                  <a:pos x="T8" y="T9"/>
                </a:cxn>
              </a:cxnLst>
              <a:rect l="T15" t="T16" r="T17" b="T18"/>
              <a:pathLst>
                <a:path w="75" h="381">
                  <a:moveTo>
                    <a:pt x="2" y="1"/>
                  </a:moveTo>
                  <a:lnTo>
                    <a:pt x="72" y="356"/>
                  </a:lnTo>
                  <a:lnTo>
                    <a:pt x="75" y="381"/>
                  </a:lnTo>
                  <a:lnTo>
                    <a:pt x="0" y="0"/>
                  </a:lnTo>
                  <a:lnTo>
                    <a:pt x="2" y="1"/>
                  </a:lnTo>
                  <a:close/>
                </a:path>
              </a:pathLst>
            </a:custGeom>
            <a:solidFill>
              <a:srgbClr val="696969"/>
            </a:solidFill>
            <a:ln w="9525">
              <a:noFill/>
              <a:round/>
              <a:headEnd/>
              <a:tailEnd/>
            </a:ln>
          </p:spPr>
          <p:txBody>
            <a:bodyPr/>
            <a:lstStyle/>
            <a:p>
              <a:endParaRPr lang="en-US"/>
            </a:p>
          </p:txBody>
        </p:sp>
        <p:sp>
          <p:nvSpPr>
            <p:cNvPr id="14401" name="Freeform 2901"/>
            <p:cNvSpPr>
              <a:spLocks/>
            </p:cNvSpPr>
            <p:nvPr/>
          </p:nvSpPr>
          <p:spPr bwMode="auto">
            <a:xfrm>
              <a:off x="2972574" y="4449798"/>
              <a:ext cx="111477" cy="627063"/>
            </a:xfrm>
            <a:custGeom>
              <a:avLst/>
              <a:gdLst>
                <a:gd name="T0" fmla="*/ 2147483647 w 79"/>
                <a:gd name="T1" fmla="*/ 2147483647 h 395"/>
                <a:gd name="T2" fmla="*/ 2147483647 w 79"/>
                <a:gd name="T3" fmla="*/ 2147483647 h 395"/>
                <a:gd name="T4" fmla="*/ 2147483647 w 79"/>
                <a:gd name="T5" fmla="*/ 2147483647 h 395"/>
                <a:gd name="T6" fmla="*/ 0 w 79"/>
                <a:gd name="T7" fmla="*/ 0 h 395"/>
                <a:gd name="T8" fmla="*/ 2147483647 w 79"/>
                <a:gd name="T9" fmla="*/ 2147483647 h 395"/>
                <a:gd name="T10" fmla="*/ 0 60000 65536"/>
                <a:gd name="T11" fmla="*/ 0 60000 65536"/>
                <a:gd name="T12" fmla="*/ 0 60000 65536"/>
                <a:gd name="T13" fmla="*/ 0 60000 65536"/>
                <a:gd name="T14" fmla="*/ 0 60000 65536"/>
                <a:gd name="T15" fmla="*/ 0 w 79"/>
                <a:gd name="T16" fmla="*/ 0 h 395"/>
                <a:gd name="T17" fmla="*/ 79 w 79"/>
                <a:gd name="T18" fmla="*/ 395 h 395"/>
              </a:gdLst>
              <a:ahLst/>
              <a:cxnLst>
                <a:cxn ang="T10">
                  <a:pos x="T0" y="T1"/>
                </a:cxn>
                <a:cxn ang="T11">
                  <a:pos x="T2" y="T3"/>
                </a:cxn>
                <a:cxn ang="T12">
                  <a:pos x="T4" y="T5"/>
                </a:cxn>
                <a:cxn ang="T13">
                  <a:pos x="T6" y="T7"/>
                </a:cxn>
                <a:cxn ang="T14">
                  <a:pos x="T8" y="T9"/>
                </a:cxn>
              </a:cxnLst>
              <a:rect l="T15" t="T16" r="T17" b="T18"/>
              <a:pathLst>
                <a:path w="79" h="395">
                  <a:moveTo>
                    <a:pt x="3" y="1"/>
                  </a:moveTo>
                  <a:lnTo>
                    <a:pt x="76" y="370"/>
                  </a:lnTo>
                  <a:lnTo>
                    <a:pt x="79" y="395"/>
                  </a:lnTo>
                  <a:lnTo>
                    <a:pt x="0" y="0"/>
                  </a:lnTo>
                  <a:lnTo>
                    <a:pt x="3" y="1"/>
                  </a:lnTo>
                  <a:close/>
                </a:path>
              </a:pathLst>
            </a:custGeom>
            <a:solidFill>
              <a:srgbClr val="6B6B6B"/>
            </a:solidFill>
            <a:ln w="9525">
              <a:noFill/>
              <a:round/>
              <a:headEnd/>
              <a:tailEnd/>
            </a:ln>
          </p:spPr>
          <p:txBody>
            <a:bodyPr/>
            <a:lstStyle/>
            <a:p>
              <a:endParaRPr lang="en-US"/>
            </a:p>
          </p:txBody>
        </p:sp>
        <p:sp>
          <p:nvSpPr>
            <p:cNvPr id="14402" name="Freeform 2902"/>
            <p:cNvSpPr>
              <a:spLocks/>
            </p:cNvSpPr>
            <p:nvPr/>
          </p:nvSpPr>
          <p:spPr bwMode="auto">
            <a:xfrm>
              <a:off x="2971163" y="4446618"/>
              <a:ext cx="115711" cy="649288"/>
            </a:xfrm>
            <a:custGeom>
              <a:avLst/>
              <a:gdLst>
                <a:gd name="T0" fmla="*/ 2147483647 w 82"/>
                <a:gd name="T1" fmla="*/ 2147483647 h 409"/>
                <a:gd name="T2" fmla="*/ 2147483647 w 82"/>
                <a:gd name="T3" fmla="*/ 2147483647 h 409"/>
                <a:gd name="T4" fmla="*/ 2147483647 w 82"/>
                <a:gd name="T5" fmla="*/ 2147483647 h 409"/>
                <a:gd name="T6" fmla="*/ 0 w 82"/>
                <a:gd name="T7" fmla="*/ 0 h 409"/>
                <a:gd name="T8" fmla="*/ 2147483647 w 82"/>
                <a:gd name="T9" fmla="*/ 2147483647 h 409"/>
                <a:gd name="T10" fmla="*/ 0 60000 65536"/>
                <a:gd name="T11" fmla="*/ 0 60000 65536"/>
                <a:gd name="T12" fmla="*/ 0 60000 65536"/>
                <a:gd name="T13" fmla="*/ 0 60000 65536"/>
                <a:gd name="T14" fmla="*/ 0 60000 65536"/>
                <a:gd name="T15" fmla="*/ 0 w 82"/>
                <a:gd name="T16" fmla="*/ 0 h 409"/>
                <a:gd name="T17" fmla="*/ 82 w 82"/>
                <a:gd name="T18" fmla="*/ 409 h 409"/>
              </a:gdLst>
              <a:ahLst/>
              <a:cxnLst>
                <a:cxn ang="T10">
                  <a:pos x="T0" y="T1"/>
                </a:cxn>
                <a:cxn ang="T11">
                  <a:pos x="T2" y="T3"/>
                </a:cxn>
                <a:cxn ang="T12">
                  <a:pos x="T4" y="T5"/>
                </a:cxn>
                <a:cxn ang="T13">
                  <a:pos x="T6" y="T7"/>
                </a:cxn>
                <a:cxn ang="T14">
                  <a:pos x="T8" y="T9"/>
                </a:cxn>
              </a:cxnLst>
              <a:rect l="T15" t="T16" r="T17" b="T18"/>
              <a:pathLst>
                <a:path w="82" h="409">
                  <a:moveTo>
                    <a:pt x="3" y="3"/>
                  </a:moveTo>
                  <a:lnTo>
                    <a:pt x="78" y="384"/>
                  </a:lnTo>
                  <a:lnTo>
                    <a:pt x="82" y="409"/>
                  </a:lnTo>
                  <a:lnTo>
                    <a:pt x="0" y="0"/>
                  </a:lnTo>
                  <a:lnTo>
                    <a:pt x="3" y="3"/>
                  </a:lnTo>
                  <a:close/>
                </a:path>
              </a:pathLst>
            </a:custGeom>
            <a:solidFill>
              <a:srgbClr val="6B6B6B"/>
            </a:solidFill>
            <a:ln w="9525">
              <a:noFill/>
              <a:round/>
              <a:headEnd/>
              <a:tailEnd/>
            </a:ln>
          </p:spPr>
          <p:txBody>
            <a:bodyPr/>
            <a:lstStyle/>
            <a:p>
              <a:endParaRPr lang="en-US"/>
            </a:p>
          </p:txBody>
        </p:sp>
        <p:sp>
          <p:nvSpPr>
            <p:cNvPr id="14403" name="Freeform 2903"/>
            <p:cNvSpPr>
              <a:spLocks/>
            </p:cNvSpPr>
            <p:nvPr/>
          </p:nvSpPr>
          <p:spPr bwMode="auto">
            <a:xfrm>
              <a:off x="2969750" y="4445031"/>
              <a:ext cx="118533" cy="671512"/>
            </a:xfrm>
            <a:custGeom>
              <a:avLst/>
              <a:gdLst>
                <a:gd name="T0" fmla="*/ 2147483647 w 84"/>
                <a:gd name="T1" fmla="*/ 2147483647 h 423"/>
                <a:gd name="T2" fmla="*/ 2147483647 w 84"/>
                <a:gd name="T3" fmla="*/ 2147483647 h 423"/>
                <a:gd name="T4" fmla="*/ 2147483647 w 84"/>
                <a:gd name="T5" fmla="*/ 2147483647 h 423"/>
                <a:gd name="T6" fmla="*/ 0 w 84"/>
                <a:gd name="T7" fmla="*/ 0 h 423"/>
                <a:gd name="T8" fmla="*/ 2147483647 w 84"/>
                <a:gd name="T9" fmla="*/ 2147483647 h 423"/>
                <a:gd name="T10" fmla="*/ 0 60000 65536"/>
                <a:gd name="T11" fmla="*/ 0 60000 65536"/>
                <a:gd name="T12" fmla="*/ 0 60000 65536"/>
                <a:gd name="T13" fmla="*/ 0 60000 65536"/>
                <a:gd name="T14" fmla="*/ 0 60000 65536"/>
                <a:gd name="T15" fmla="*/ 0 w 84"/>
                <a:gd name="T16" fmla="*/ 0 h 423"/>
                <a:gd name="T17" fmla="*/ 84 w 84"/>
                <a:gd name="T18" fmla="*/ 423 h 423"/>
              </a:gdLst>
              <a:ahLst/>
              <a:cxnLst>
                <a:cxn ang="T10">
                  <a:pos x="T0" y="T1"/>
                </a:cxn>
                <a:cxn ang="T11">
                  <a:pos x="T2" y="T3"/>
                </a:cxn>
                <a:cxn ang="T12">
                  <a:pos x="T4" y="T5"/>
                </a:cxn>
                <a:cxn ang="T13">
                  <a:pos x="T6" y="T7"/>
                </a:cxn>
                <a:cxn ang="T14">
                  <a:pos x="T8" y="T9"/>
                </a:cxn>
              </a:cxnLst>
              <a:rect l="T15" t="T16" r="T17" b="T18"/>
              <a:pathLst>
                <a:path w="84" h="423">
                  <a:moveTo>
                    <a:pt x="2" y="3"/>
                  </a:moveTo>
                  <a:lnTo>
                    <a:pt x="81" y="398"/>
                  </a:lnTo>
                  <a:lnTo>
                    <a:pt x="84" y="423"/>
                  </a:lnTo>
                  <a:lnTo>
                    <a:pt x="0" y="0"/>
                  </a:lnTo>
                  <a:lnTo>
                    <a:pt x="2" y="3"/>
                  </a:lnTo>
                  <a:close/>
                </a:path>
              </a:pathLst>
            </a:custGeom>
            <a:solidFill>
              <a:srgbClr val="6E6E6E"/>
            </a:solidFill>
            <a:ln w="9525">
              <a:noFill/>
              <a:round/>
              <a:headEnd/>
              <a:tailEnd/>
            </a:ln>
          </p:spPr>
          <p:txBody>
            <a:bodyPr/>
            <a:lstStyle/>
            <a:p>
              <a:endParaRPr lang="en-US"/>
            </a:p>
          </p:txBody>
        </p:sp>
        <p:sp>
          <p:nvSpPr>
            <p:cNvPr id="14404" name="Freeform 2904"/>
            <p:cNvSpPr>
              <a:spLocks/>
            </p:cNvSpPr>
            <p:nvPr/>
          </p:nvSpPr>
          <p:spPr bwMode="auto">
            <a:xfrm>
              <a:off x="2966927" y="4443443"/>
              <a:ext cx="122766" cy="693738"/>
            </a:xfrm>
            <a:custGeom>
              <a:avLst/>
              <a:gdLst>
                <a:gd name="T0" fmla="*/ 2147483647 w 87"/>
                <a:gd name="T1" fmla="*/ 2147483647 h 437"/>
                <a:gd name="T2" fmla="*/ 2147483647 w 87"/>
                <a:gd name="T3" fmla="*/ 2147483647 h 437"/>
                <a:gd name="T4" fmla="*/ 2147483647 w 87"/>
                <a:gd name="T5" fmla="*/ 2147483647 h 437"/>
                <a:gd name="T6" fmla="*/ 0 w 87"/>
                <a:gd name="T7" fmla="*/ 0 h 437"/>
                <a:gd name="T8" fmla="*/ 2147483647 w 87"/>
                <a:gd name="T9" fmla="*/ 2147483647 h 437"/>
                <a:gd name="T10" fmla="*/ 0 60000 65536"/>
                <a:gd name="T11" fmla="*/ 0 60000 65536"/>
                <a:gd name="T12" fmla="*/ 0 60000 65536"/>
                <a:gd name="T13" fmla="*/ 0 60000 65536"/>
                <a:gd name="T14" fmla="*/ 0 60000 65536"/>
                <a:gd name="T15" fmla="*/ 0 w 87"/>
                <a:gd name="T16" fmla="*/ 0 h 437"/>
                <a:gd name="T17" fmla="*/ 87 w 87"/>
                <a:gd name="T18" fmla="*/ 437 h 437"/>
              </a:gdLst>
              <a:ahLst/>
              <a:cxnLst>
                <a:cxn ang="T10">
                  <a:pos x="T0" y="T1"/>
                </a:cxn>
                <a:cxn ang="T11">
                  <a:pos x="T2" y="T3"/>
                </a:cxn>
                <a:cxn ang="T12">
                  <a:pos x="T4" y="T5"/>
                </a:cxn>
                <a:cxn ang="T13">
                  <a:pos x="T6" y="T7"/>
                </a:cxn>
                <a:cxn ang="T14">
                  <a:pos x="T8" y="T9"/>
                </a:cxn>
              </a:cxnLst>
              <a:rect l="T15" t="T16" r="T17" b="T18"/>
              <a:pathLst>
                <a:path w="87" h="437">
                  <a:moveTo>
                    <a:pt x="3" y="2"/>
                  </a:moveTo>
                  <a:lnTo>
                    <a:pt x="85" y="411"/>
                  </a:lnTo>
                  <a:lnTo>
                    <a:pt x="87" y="437"/>
                  </a:lnTo>
                  <a:lnTo>
                    <a:pt x="0" y="0"/>
                  </a:lnTo>
                  <a:lnTo>
                    <a:pt x="3" y="2"/>
                  </a:lnTo>
                  <a:close/>
                </a:path>
              </a:pathLst>
            </a:custGeom>
            <a:solidFill>
              <a:srgbClr val="6E6E6E"/>
            </a:solidFill>
            <a:ln w="9525">
              <a:noFill/>
              <a:round/>
              <a:headEnd/>
              <a:tailEnd/>
            </a:ln>
          </p:spPr>
          <p:txBody>
            <a:bodyPr/>
            <a:lstStyle/>
            <a:p>
              <a:endParaRPr lang="en-US"/>
            </a:p>
          </p:txBody>
        </p:sp>
        <p:sp>
          <p:nvSpPr>
            <p:cNvPr id="14405" name="Freeform 2905"/>
            <p:cNvSpPr>
              <a:spLocks/>
            </p:cNvSpPr>
            <p:nvPr/>
          </p:nvSpPr>
          <p:spPr bwMode="auto">
            <a:xfrm>
              <a:off x="2965516" y="4441856"/>
              <a:ext cx="128412" cy="715962"/>
            </a:xfrm>
            <a:custGeom>
              <a:avLst/>
              <a:gdLst>
                <a:gd name="T0" fmla="*/ 2147483647 w 91"/>
                <a:gd name="T1" fmla="*/ 2147483647 h 451"/>
                <a:gd name="T2" fmla="*/ 2147483647 w 91"/>
                <a:gd name="T3" fmla="*/ 2147483647 h 451"/>
                <a:gd name="T4" fmla="*/ 2147483647 w 91"/>
                <a:gd name="T5" fmla="*/ 2147483647 h 451"/>
                <a:gd name="T6" fmla="*/ 0 w 91"/>
                <a:gd name="T7" fmla="*/ 0 h 451"/>
                <a:gd name="T8" fmla="*/ 2147483647 w 91"/>
                <a:gd name="T9" fmla="*/ 2147483647 h 451"/>
                <a:gd name="T10" fmla="*/ 0 60000 65536"/>
                <a:gd name="T11" fmla="*/ 0 60000 65536"/>
                <a:gd name="T12" fmla="*/ 0 60000 65536"/>
                <a:gd name="T13" fmla="*/ 0 60000 65536"/>
                <a:gd name="T14" fmla="*/ 0 60000 65536"/>
                <a:gd name="T15" fmla="*/ 0 w 91"/>
                <a:gd name="T16" fmla="*/ 0 h 451"/>
                <a:gd name="T17" fmla="*/ 91 w 91"/>
                <a:gd name="T18" fmla="*/ 451 h 451"/>
              </a:gdLst>
              <a:ahLst/>
              <a:cxnLst>
                <a:cxn ang="T10">
                  <a:pos x="T0" y="T1"/>
                </a:cxn>
                <a:cxn ang="T11">
                  <a:pos x="T2" y="T3"/>
                </a:cxn>
                <a:cxn ang="T12">
                  <a:pos x="T4" y="T5"/>
                </a:cxn>
                <a:cxn ang="T13">
                  <a:pos x="T6" y="T7"/>
                </a:cxn>
                <a:cxn ang="T14">
                  <a:pos x="T8" y="T9"/>
                </a:cxn>
              </a:cxnLst>
              <a:rect l="T15" t="T16" r="T17" b="T18"/>
              <a:pathLst>
                <a:path w="91" h="451">
                  <a:moveTo>
                    <a:pt x="3" y="2"/>
                  </a:moveTo>
                  <a:lnTo>
                    <a:pt x="87" y="425"/>
                  </a:lnTo>
                  <a:lnTo>
                    <a:pt x="91" y="451"/>
                  </a:lnTo>
                  <a:lnTo>
                    <a:pt x="0" y="0"/>
                  </a:lnTo>
                  <a:lnTo>
                    <a:pt x="3" y="2"/>
                  </a:lnTo>
                  <a:close/>
                </a:path>
              </a:pathLst>
            </a:custGeom>
            <a:solidFill>
              <a:srgbClr val="6E6E6E"/>
            </a:solidFill>
            <a:ln w="9525">
              <a:noFill/>
              <a:round/>
              <a:headEnd/>
              <a:tailEnd/>
            </a:ln>
          </p:spPr>
          <p:txBody>
            <a:bodyPr/>
            <a:lstStyle/>
            <a:p>
              <a:endParaRPr lang="en-US"/>
            </a:p>
          </p:txBody>
        </p:sp>
        <p:sp>
          <p:nvSpPr>
            <p:cNvPr id="14406" name="Freeform 2906"/>
            <p:cNvSpPr>
              <a:spLocks/>
            </p:cNvSpPr>
            <p:nvPr/>
          </p:nvSpPr>
          <p:spPr bwMode="auto">
            <a:xfrm>
              <a:off x="2964107" y="4438686"/>
              <a:ext cx="131233" cy="738187"/>
            </a:xfrm>
            <a:custGeom>
              <a:avLst/>
              <a:gdLst>
                <a:gd name="T0" fmla="*/ 2147483647 w 93"/>
                <a:gd name="T1" fmla="*/ 2147483647 h 465"/>
                <a:gd name="T2" fmla="*/ 2147483647 w 93"/>
                <a:gd name="T3" fmla="*/ 2147483647 h 465"/>
                <a:gd name="T4" fmla="*/ 2147483647 w 93"/>
                <a:gd name="T5" fmla="*/ 2147483647 h 465"/>
                <a:gd name="T6" fmla="*/ 0 w 93"/>
                <a:gd name="T7" fmla="*/ 0 h 465"/>
                <a:gd name="T8" fmla="*/ 2147483647 w 93"/>
                <a:gd name="T9" fmla="*/ 2147483647 h 465"/>
                <a:gd name="T10" fmla="*/ 0 60000 65536"/>
                <a:gd name="T11" fmla="*/ 0 60000 65536"/>
                <a:gd name="T12" fmla="*/ 0 60000 65536"/>
                <a:gd name="T13" fmla="*/ 0 60000 65536"/>
                <a:gd name="T14" fmla="*/ 0 60000 65536"/>
                <a:gd name="T15" fmla="*/ 0 w 93"/>
                <a:gd name="T16" fmla="*/ 0 h 465"/>
                <a:gd name="T17" fmla="*/ 93 w 93"/>
                <a:gd name="T18" fmla="*/ 465 h 465"/>
              </a:gdLst>
              <a:ahLst/>
              <a:cxnLst>
                <a:cxn ang="T10">
                  <a:pos x="T0" y="T1"/>
                </a:cxn>
                <a:cxn ang="T11">
                  <a:pos x="T2" y="T3"/>
                </a:cxn>
                <a:cxn ang="T12">
                  <a:pos x="T4" y="T5"/>
                </a:cxn>
                <a:cxn ang="T13">
                  <a:pos x="T6" y="T7"/>
                </a:cxn>
                <a:cxn ang="T14">
                  <a:pos x="T8" y="T9"/>
                </a:cxn>
              </a:cxnLst>
              <a:rect l="T15" t="T16" r="T17" b="T18"/>
              <a:pathLst>
                <a:path w="93" h="465">
                  <a:moveTo>
                    <a:pt x="2" y="3"/>
                  </a:moveTo>
                  <a:lnTo>
                    <a:pt x="89" y="440"/>
                  </a:lnTo>
                  <a:lnTo>
                    <a:pt x="93" y="465"/>
                  </a:lnTo>
                  <a:lnTo>
                    <a:pt x="0" y="0"/>
                  </a:lnTo>
                  <a:lnTo>
                    <a:pt x="2" y="3"/>
                  </a:lnTo>
                  <a:close/>
                </a:path>
              </a:pathLst>
            </a:custGeom>
            <a:solidFill>
              <a:srgbClr val="707070"/>
            </a:solidFill>
            <a:ln w="9525">
              <a:noFill/>
              <a:round/>
              <a:headEnd/>
              <a:tailEnd/>
            </a:ln>
          </p:spPr>
          <p:txBody>
            <a:bodyPr/>
            <a:lstStyle/>
            <a:p>
              <a:endParaRPr lang="en-US"/>
            </a:p>
          </p:txBody>
        </p:sp>
        <p:sp>
          <p:nvSpPr>
            <p:cNvPr id="14407" name="Freeform 2907"/>
            <p:cNvSpPr>
              <a:spLocks/>
            </p:cNvSpPr>
            <p:nvPr/>
          </p:nvSpPr>
          <p:spPr bwMode="auto">
            <a:xfrm>
              <a:off x="2964106" y="4437098"/>
              <a:ext cx="132644" cy="758825"/>
            </a:xfrm>
            <a:custGeom>
              <a:avLst/>
              <a:gdLst>
                <a:gd name="T0" fmla="*/ 2147483647 w 94"/>
                <a:gd name="T1" fmla="*/ 2147483647 h 478"/>
                <a:gd name="T2" fmla="*/ 2147483647 w 94"/>
                <a:gd name="T3" fmla="*/ 2147483647 h 478"/>
                <a:gd name="T4" fmla="*/ 2147483647 w 94"/>
                <a:gd name="T5" fmla="*/ 2147483647 h 478"/>
                <a:gd name="T6" fmla="*/ 0 w 94"/>
                <a:gd name="T7" fmla="*/ 0 h 478"/>
                <a:gd name="T8" fmla="*/ 2147483647 w 94"/>
                <a:gd name="T9" fmla="*/ 2147483647 h 478"/>
                <a:gd name="T10" fmla="*/ 0 60000 65536"/>
                <a:gd name="T11" fmla="*/ 0 60000 65536"/>
                <a:gd name="T12" fmla="*/ 0 60000 65536"/>
                <a:gd name="T13" fmla="*/ 0 60000 65536"/>
                <a:gd name="T14" fmla="*/ 0 60000 65536"/>
                <a:gd name="T15" fmla="*/ 0 w 94"/>
                <a:gd name="T16" fmla="*/ 0 h 478"/>
                <a:gd name="T17" fmla="*/ 94 w 94"/>
                <a:gd name="T18" fmla="*/ 478 h 478"/>
              </a:gdLst>
              <a:ahLst/>
              <a:cxnLst>
                <a:cxn ang="T10">
                  <a:pos x="T0" y="T1"/>
                </a:cxn>
                <a:cxn ang="T11">
                  <a:pos x="T2" y="T3"/>
                </a:cxn>
                <a:cxn ang="T12">
                  <a:pos x="T4" y="T5"/>
                </a:cxn>
                <a:cxn ang="T13">
                  <a:pos x="T6" y="T7"/>
                </a:cxn>
                <a:cxn ang="T14">
                  <a:pos x="T8" y="T9"/>
                </a:cxn>
              </a:cxnLst>
              <a:rect l="T15" t="T16" r="T17" b="T18"/>
              <a:pathLst>
                <a:path w="94" h="478">
                  <a:moveTo>
                    <a:pt x="1" y="3"/>
                  </a:moveTo>
                  <a:lnTo>
                    <a:pt x="92" y="454"/>
                  </a:lnTo>
                  <a:lnTo>
                    <a:pt x="94" y="478"/>
                  </a:lnTo>
                  <a:lnTo>
                    <a:pt x="0" y="0"/>
                  </a:lnTo>
                  <a:lnTo>
                    <a:pt x="1" y="3"/>
                  </a:lnTo>
                  <a:close/>
                </a:path>
              </a:pathLst>
            </a:custGeom>
            <a:solidFill>
              <a:srgbClr val="707070"/>
            </a:solidFill>
            <a:ln w="9525">
              <a:noFill/>
              <a:round/>
              <a:headEnd/>
              <a:tailEnd/>
            </a:ln>
          </p:spPr>
          <p:txBody>
            <a:bodyPr/>
            <a:lstStyle/>
            <a:p>
              <a:endParaRPr lang="en-US"/>
            </a:p>
          </p:txBody>
        </p:sp>
        <p:sp>
          <p:nvSpPr>
            <p:cNvPr id="14408" name="Freeform 2908"/>
            <p:cNvSpPr>
              <a:spLocks/>
            </p:cNvSpPr>
            <p:nvPr/>
          </p:nvSpPr>
          <p:spPr bwMode="auto">
            <a:xfrm>
              <a:off x="2962693" y="4435506"/>
              <a:ext cx="136878" cy="781050"/>
            </a:xfrm>
            <a:custGeom>
              <a:avLst/>
              <a:gdLst>
                <a:gd name="T0" fmla="*/ 2147483647 w 97"/>
                <a:gd name="T1" fmla="*/ 2147483647 h 492"/>
                <a:gd name="T2" fmla="*/ 2147483647 w 97"/>
                <a:gd name="T3" fmla="*/ 2147483647 h 492"/>
                <a:gd name="T4" fmla="*/ 2147483647 w 97"/>
                <a:gd name="T5" fmla="*/ 2147483647 h 492"/>
                <a:gd name="T6" fmla="*/ 0 w 97"/>
                <a:gd name="T7" fmla="*/ 0 h 492"/>
                <a:gd name="T8" fmla="*/ 2147483647 w 97"/>
                <a:gd name="T9" fmla="*/ 2147483647 h 492"/>
                <a:gd name="T10" fmla="*/ 0 60000 65536"/>
                <a:gd name="T11" fmla="*/ 0 60000 65536"/>
                <a:gd name="T12" fmla="*/ 0 60000 65536"/>
                <a:gd name="T13" fmla="*/ 0 60000 65536"/>
                <a:gd name="T14" fmla="*/ 0 60000 65536"/>
                <a:gd name="T15" fmla="*/ 0 w 97"/>
                <a:gd name="T16" fmla="*/ 0 h 492"/>
                <a:gd name="T17" fmla="*/ 97 w 97"/>
                <a:gd name="T18" fmla="*/ 492 h 492"/>
              </a:gdLst>
              <a:ahLst/>
              <a:cxnLst>
                <a:cxn ang="T10">
                  <a:pos x="T0" y="T1"/>
                </a:cxn>
                <a:cxn ang="T11">
                  <a:pos x="T2" y="T3"/>
                </a:cxn>
                <a:cxn ang="T12">
                  <a:pos x="T4" y="T5"/>
                </a:cxn>
                <a:cxn ang="T13">
                  <a:pos x="T6" y="T7"/>
                </a:cxn>
                <a:cxn ang="T14">
                  <a:pos x="T8" y="T9"/>
                </a:cxn>
              </a:cxnLst>
              <a:rect l="T15" t="T16" r="T17" b="T18"/>
              <a:pathLst>
                <a:path w="97" h="492">
                  <a:moveTo>
                    <a:pt x="1" y="2"/>
                  </a:moveTo>
                  <a:lnTo>
                    <a:pt x="94" y="467"/>
                  </a:lnTo>
                  <a:lnTo>
                    <a:pt x="97" y="492"/>
                  </a:lnTo>
                  <a:lnTo>
                    <a:pt x="0" y="0"/>
                  </a:lnTo>
                  <a:lnTo>
                    <a:pt x="1" y="2"/>
                  </a:lnTo>
                  <a:close/>
                </a:path>
              </a:pathLst>
            </a:custGeom>
            <a:solidFill>
              <a:srgbClr val="737373"/>
            </a:solidFill>
            <a:ln w="9525">
              <a:noFill/>
              <a:round/>
              <a:headEnd/>
              <a:tailEnd/>
            </a:ln>
          </p:spPr>
          <p:txBody>
            <a:bodyPr/>
            <a:lstStyle/>
            <a:p>
              <a:endParaRPr lang="en-US"/>
            </a:p>
          </p:txBody>
        </p:sp>
        <p:sp>
          <p:nvSpPr>
            <p:cNvPr id="14409" name="Freeform 2909"/>
            <p:cNvSpPr>
              <a:spLocks/>
            </p:cNvSpPr>
            <p:nvPr/>
          </p:nvSpPr>
          <p:spPr bwMode="auto">
            <a:xfrm>
              <a:off x="2959873" y="4432336"/>
              <a:ext cx="142523" cy="803275"/>
            </a:xfrm>
            <a:custGeom>
              <a:avLst/>
              <a:gdLst>
                <a:gd name="T0" fmla="*/ 2147483647 w 101"/>
                <a:gd name="T1" fmla="*/ 2147483647 h 506"/>
                <a:gd name="T2" fmla="*/ 2147483647 w 101"/>
                <a:gd name="T3" fmla="*/ 2147483647 h 506"/>
                <a:gd name="T4" fmla="*/ 2147483647 w 101"/>
                <a:gd name="T5" fmla="*/ 2147483647 h 506"/>
                <a:gd name="T6" fmla="*/ 0 w 101"/>
                <a:gd name="T7" fmla="*/ 0 h 506"/>
                <a:gd name="T8" fmla="*/ 2147483647 w 101"/>
                <a:gd name="T9" fmla="*/ 2147483647 h 506"/>
                <a:gd name="T10" fmla="*/ 0 60000 65536"/>
                <a:gd name="T11" fmla="*/ 0 60000 65536"/>
                <a:gd name="T12" fmla="*/ 0 60000 65536"/>
                <a:gd name="T13" fmla="*/ 0 60000 65536"/>
                <a:gd name="T14" fmla="*/ 0 60000 65536"/>
                <a:gd name="T15" fmla="*/ 0 w 101"/>
                <a:gd name="T16" fmla="*/ 0 h 506"/>
                <a:gd name="T17" fmla="*/ 101 w 101"/>
                <a:gd name="T18" fmla="*/ 506 h 506"/>
              </a:gdLst>
              <a:ahLst/>
              <a:cxnLst>
                <a:cxn ang="T10">
                  <a:pos x="T0" y="T1"/>
                </a:cxn>
                <a:cxn ang="T11">
                  <a:pos x="T2" y="T3"/>
                </a:cxn>
                <a:cxn ang="T12">
                  <a:pos x="T4" y="T5"/>
                </a:cxn>
                <a:cxn ang="T13">
                  <a:pos x="T6" y="T7"/>
                </a:cxn>
                <a:cxn ang="T14">
                  <a:pos x="T8" y="T9"/>
                </a:cxn>
              </a:cxnLst>
              <a:rect l="T15" t="T16" r="T17" b="T18"/>
              <a:pathLst>
                <a:path w="101" h="506">
                  <a:moveTo>
                    <a:pt x="3" y="3"/>
                  </a:moveTo>
                  <a:lnTo>
                    <a:pt x="97" y="481"/>
                  </a:lnTo>
                  <a:lnTo>
                    <a:pt x="101" y="506"/>
                  </a:lnTo>
                  <a:lnTo>
                    <a:pt x="0" y="0"/>
                  </a:lnTo>
                  <a:lnTo>
                    <a:pt x="3" y="3"/>
                  </a:lnTo>
                  <a:close/>
                </a:path>
              </a:pathLst>
            </a:custGeom>
            <a:solidFill>
              <a:srgbClr val="737373"/>
            </a:solidFill>
            <a:ln w="9525">
              <a:noFill/>
              <a:round/>
              <a:headEnd/>
              <a:tailEnd/>
            </a:ln>
          </p:spPr>
          <p:txBody>
            <a:bodyPr/>
            <a:lstStyle/>
            <a:p>
              <a:endParaRPr lang="en-US"/>
            </a:p>
          </p:txBody>
        </p:sp>
        <p:sp>
          <p:nvSpPr>
            <p:cNvPr id="14410" name="Freeform 2910"/>
            <p:cNvSpPr>
              <a:spLocks/>
            </p:cNvSpPr>
            <p:nvPr/>
          </p:nvSpPr>
          <p:spPr bwMode="auto">
            <a:xfrm>
              <a:off x="2958463" y="4432336"/>
              <a:ext cx="143933" cy="808037"/>
            </a:xfrm>
            <a:custGeom>
              <a:avLst/>
              <a:gdLst>
                <a:gd name="T0" fmla="*/ 2147483647 w 102"/>
                <a:gd name="T1" fmla="*/ 2147483647 h 509"/>
                <a:gd name="T2" fmla="*/ 2147483647 w 102"/>
                <a:gd name="T3" fmla="*/ 2147483647 h 509"/>
                <a:gd name="T4" fmla="*/ 2147483647 w 102"/>
                <a:gd name="T5" fmla="*/ 2147483647 h 509"/>
                <a:gd name="T6" fmla="*/ 2147483647 w 102"/>
                <a:gd name="T7" fmla="*/ 2147483647 h 509"/>
                <a:gd name="T8" fmla="*/ 2147483647 w 102"/>
                <a:gd name="T9" fmla="*/ 2147483647 h 509"/>
                <a:gd name="T10" fmla="*/ 0 w 102"/>
                <a:gd name="T11" fmla="*/ 0 h 509"/>
                <a:gd name="T12" fmla="*/ 2147483647 w 102"/>
                <a:gd name="T13" fmla="*/ 2147483647 h 509"/>
                <a:gd name="T14" fmla="*/ 0 60000 65536"/>
                <a:gd name="T15" fmla="*/ 0 60000 65536"/>
                <a:gd name="T16" fmla="*/ 0 60000 65536"/>
                <a:gd name="T17" fmla="*/ 0 60000 65536"/>
                <a:gd name="T18" fmla="*/ 0 60000 65536"/>
                <a:gd name="T19" fmla="*/ 0 60000 65536"/>
                <a:gd name="T20" fmla="*/ 0 60000 65536"/>
                <a:gd name="T21" fmla="*/ 0 w 102"/>
                <a:gd name="T22" fmla="*/ 0 h 509"/>
                <a:gd name="T23" fmla="*/ 102 w 102"/>
                <a:gd name="T24" fmla="*/ 509 h 50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2" h="509">
                  <a:moveTo>
                    <a:pt x="3" y="2"/>
                  </a:moveTo>
                  <a:lnTo>
                    <a:pt x="100" y="494"/>
                  </a:lnTo>
                  <a:lnTo>
                    <a:pt x="102" y="509"/>
                  </a:lnTo>
                  <a:lnTo>
                    <a:pt x="101" y="509"/>
                  </a:lnTo>
                  <a:lnTo>
                    <a:pt x="0" y="0"/>
                  </a:lnTo>
                  <a:lnTo>
                    <a:pt x="3" y="2"/>
                  </a:lnTo>
                  <a:close/>
                </a:path>
              </a:pathLst>
            </a:custGeom>
            <a:solidFill>
              <a:srgbClr val="737373"/>
            </a:solidFill>
            <a:ln w="9525">
              <a:noFill/>
              <a:round/>
              <a:headEnd/>
              <a:tailEnd/>
            </a:ln>
          </p:spPr>
          <p:txBody>
            <a:bodyPr/>
            <a:lstStyle/>
            <a:p>
              <a:endParaRPr lang="en-US"/>
            </a:p>
          </p:txBody>
        </p:sp>
        <p:sp>
          <p:nvSpPr>
            <p:cNvPr id="14411" name="Freeform 2911"/>
            <p:cNvSpPr>
              <a:spLocks/>
            </p:cNvSpPr>
            <p:nvPr/>
          </p:nvSpPr>
          <p:spPr bwMode="auto">
            <a:xfrm>
              <a:off x="2957051" y="4430748"/>
              <a:ext cx="145345" cy="809625"/>
            </a:xfrm>
            <a:custGeom>
              <a:avLst/>
              <a:gdLst>
                <a:gd name="T0" fmla="*/ 2147483647 w 103"/>
                <a:gd name="T1" fmla="*/ 2147483647 h 510"/>
                <a:gd name="T2" fmla="*/ 2147483647 w 103"/>
                <a:gd name="T3" fmla="*/ 2147483647 h 510"/>
                <a:gd name="T4" fmla="*/ 2147483647 w 103"/>
                <a:gd name="T5" fmla="*/ 2147483647 h 510"/>
                <a:gd name="T6" fmla="*/ 2147483647 w 103"/>
                <a:gd name="T7" fmla="*/ 2147483647 h 510"/>
                <a:gd name="T8" fmla="*/ 2147483647 w 103"/>
                <a:gd name="T9" fmla="*/ 2147483647 h 510"/>
                <a:gd name="T10" fmla="*/ 0 w 103"/>
                <a:gd name="T11" fmla="*/ 0 h 510"/>
                <a:gd name="T12" fmla="*/ 2147483647 w 103"/>
                <a:gd name="T13" fmla="*/ 2147483647 h 510"/>
                <a:gd name="T14" fmla="*/ 0 60000 65536"/>
                <a:gd name="T15" fmla="*/ 0 60000 65536"/>
                <a:gd name="T16" fmla="*/ 0 60000 65536"/>
                <a:gd name="T17" fmla="*/ 0 60000 65536"/>
                <a:gd name="T18" fmla="*/ 0 60000 65536"/>
                <a:gd name="T19" fmla="*/ 0 60000 65536"/>
                <a:gd name="T20" fmla="*/ 0 60000 65536"/>
                <a:gd name="T21" fmla="*/ 0 w 103"/>
                <a:gd name="T22" fmla="*/ 0 h 510"/>
                <a:gd name="T23" fmla="*/ 103 w 103"/>
                <a:gd name="T24" fmla="*/ 510 h 5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3" h="510">
                  <a:moveTo>
                    <a:pt x="2" y="1"/>
                  </a:moveTo>
                  <a:lnTo>
                    <a:pt x="103" y="507"/>
                  </a:lnTo>
                  <a:lnTo>
                    <a:pt x="103" y="510"/>
                  </a:lnTo>
                  <a:lnTo>
                    <a:pt x="101" y="507"/>
                  </a:lnTo>
                  <a:lnTo>
                    <a:pt x="0" y="0"/>
                  </a:lnTo>
                  <a:lnTo>
                    <a:pt x="2" y="1"/>
                  </a:lnTo>
                  <a:close/>
                </a:path>
              </a:pathLst>
            </a:custGeom>
            <a:solidFill>
              <a:srgbClr val="757575"/>
            </a:solidFill>
            <a:ln w="9525">
              <a:noFill/>
              <a:round/>
              <a:headEnd/>
              <a:tailEnd/>
            </a:ln>
          </p:spPr>
          <p:txBody>
            <a:bodyPr/>
            <a:lstStyle/>
            <a:p>
              <a:endParaRPr lang="en-US"/>
            </a:p>
          </p:txBody>
        </p:sp>
        <p:sp>
          <p:nvSpPr>
            <p:cNvPr id="14412" name="Freeform 2912"/>
            <p:cNvSpPr>
              <a:spLocks/>
            </p:cNvSpPr>
            <p:nvPr/>
          </p:nvSpPr>
          <p:spPr bwMode="auto">
            <a:xfrm>
              <a:off x="2954226" y="4429156"/>
              <a:ext cx="146756" cy="811212"/>
            </a:xfrm>
            <a:custGeom>
              <a:avLst/>
              <a:gdLst>
                <a:gd name="T0" fmla="*/ 2147483647 w 104"/>
                <a:gd name="T1" fmla="*/ 2147483647 h 511"/>
                <a:gd name="T2" fmla="*/ 2147483647 w 104"/>
                <a:gd name="T3" fmla="*/ 2147483647 h 511"/>
                <a:gd name="T4" fmla="*/ 2147483647 w 104"/>
                <a:gd name="T5" fmla="*/ 2147483647 h 511"/>
                <a:gd name="T6" fmla="*/ 0 w 104"/>
                <a:gd name="T7" fmla="*/ 0 h 511"/>
                <a:gd name="T8" fmla="*/ 2147483647 w 104"/>
                <a:gd name="T9" fmla="*/ 2147483647 h 511"/>
                <a:gd name="T10" fmla="*/ 0 60000 65536"/>
                <a:gd name="T11" fmla="*/ 0 60000 65536"/>
                <a:gd name="T12" fmla="*/ 0 60000 65536"/>
                <a:gd name="T13" fmla="*/ 0 60000 65536"/>
                <a:gd name="T14" fmla="*/ 0 60000 65536"/>
                <a:gd name="T15" fmla="*/ 0 w 104"/>
                <a:gd name="T16" fmla="*/ 0 h 511"/>
                <a:gd name="T17" fmla="*/ 104 w 104"/>
                <a:gd name="T18" fmla="*/ 511 h 511"/>
              </a:gdLst>
              <a:ahLst/>
              <a:cxnLst>
                <a:cxn ang="T10">
                  <a:pos x="T0" y="T1"/>
                </a:cxn>
                <a:cxn ang="T11">
                  <a:pos x="T2" y="T3"/>
                </a:cxn>
                <a:cxn ang="T12">
                  <a:pos x="T4" y="T5"/>
                </a:cxn>
                <a:cxn ang="T13">
                  <a:pos x="T6" y="T7"/>
                </a:cxn>
                <a:cxn ang="T14">
                  <a:pos x="T8" y="T9"/>
                </a:cxn>
              </a:cxnLst>
              <a:rect l="T15" t="T16" r="T17" b="T18"/>
              <a:pathLst>
                <a:path w="104" h="511">
                  <a:moveTo>
                    <a:pt x="3" y="2"/>
                  </a:moveTo>
                  <a:lnTo>
                    <a:pt x="104" y="511"/>
                  </a:lnTo>
                  <a:lnTo>
                    <a:pt x="101" y="507"/>
                  </a:lnTo>
                  <a:lnTo>
                    <a:pt x="0" y="0"/>
                  </a:lnTo>
                  <a:lnTo>
                    <a:pt x="3" y="2"/>
                  </a:lnTo>
                  <a:close/>
                </a:path>
              </a:pathLst>
            </a:custGeom>
            <a:solidFill>
              <a:srgbClr val="757575"/>
            </a:solidFill>
            <a:ln w="9525">
              <a:noFill/>
              <a:round/>
              <a:headEnd/>
              <a:tailEnd/>
            </a:ln>
          </p:spPr>
          <p:txBody>
            <a:bodyPr/>
            <a:lstStyle/>
            <a:p>
              <a:endParaRPr lang="en-US"/>
            </a:p>
          </p:txBody>
        </p:sp>
        <p:sp>
          <p:nvSpPr>
            <p:cNvPr id="14413" name="Freeform 2913"/>
            <p:cNvSpPr>
              <a:spLocks/>
            </p:cNvSpPr>
            <p:nvPr/>
          </p:nvSpPr>
          <p:spPr bwMode="auto">
            <a:xfrm>
              <a:off x="2952818" y="4427568"/>
              <a:ext cx="146756" cy="808038"/>
            </a:xfrm>
            <a:custGeom>
              <a:avLst/>
              <a:gdLst>
                <a:gd name="T0" fmla="*/ 2147483647 w 104"/>
                <a:gd name="T1" fmla="*/ 2147483647 h 509"/>
                <a:gd name="T2" fmla="*/ 2147483647 w 104"/>
                <a:gd name="T3" fmla="*/ 2147483647 h 509"/>
                <a:gd name="T4" fmla="*/ 2147483647 w 104"/>
                <a:gd name="T5" fmla="*/ 2147483647 h 509"/>
                <a:gd name="T6" fmla="*/ 0 w 104"/>
                <a:gd name="T7" fmla="*/ 0 h 509"/>
                <a:gd name="T8" fmla="*/ 2147483647 w 104"/>
                <a:gd name="T9" fmla="*/ 2147483647 h 509"/>
                <a:gd name="T10" fmla="*/ 0 60000 65536"/>
                <a:gd name="T11" fmla="*/ 0 60000 65536"/>
                <a:gd name="T12" fmla="*/ 0 60000 65536"/>
                <a:gd name="T13" fmla="*/ 0 60000 65536"/>
                <a:gd name="T14" fmla="*/ 0 60000 65536"/>
                <a:gd name="T15" fmla="*/ 0 w 104"/>
                <a:gd name="T16" fmla="*/ 0 h 509"/>
                <a:gd name="T17" fmla="*/ 104 w 104"/>
                <a:gd name="T18" fmla="*/ 509 h 509"/>
              </a:gdLst>
              <a:ahLst/>
              <a:cxnLst>
                <a:cxn ang="T10">
                  <a:pos x="T0" y="T1"/>
                </a:cxn>
                <a:cxn ang="T11">
                  <a:pos x="T2" y="T3"/>
                </a:cxn>
                <a:cxn ang="T12">
                  <a:pos x="T4" y="T5"/>
                </a:cxn>
                <a:cxn ang="T13">
                  <a:pos x="T6" y="T7"/>
                </a:cxn>
                <a:cxn ang="T14">
                  <a:pos x="T8" y="T9"/>
                </a:cxn>
              </a:cxnLst>
              <a:rect l="T15" t="T16" r="T17" b="T18"/>
              <a:pathLst>
                <a:path w="104" h="509">
                  <a:moveTo>
                    <a:pt x="3" y="2"/>
                  </a:moveTo>
                  <a:lnTo>
                    <a:pt x="104" y="509"/>
                  </a:lnTo>
                  <a:lnTo>
                    <a:pt x="102" y="507"/>
                  </a:lnTo>
                  <a:lnTo>
                    <a:pt x="0" y="0"/>
                  </a:lnTo>
                  <a:lnTo>
                    <a:pt x="3" y="2"/>
                  </a:lnTo>
                  <a:close/>
                </a:path>
              </a:pathLst>
            </a:custGeom>
            <a:solidFill>
              <a:srgbClr val="787878"/>
            </a:solidFill>
            <a:ln w="9525">
              <a:noFill/>
              <a:round/>
              <a:headEnd/>
              <a:tailEnd/>
            </a:ln>
          </p:spPr>
          <p:txBody>
            <a:bodyPr/>
            <a:lstStyle/>
            <a:p>
              <a:endParaRPr lang="en-US"/>
            </a:p>
          </p:txBody>
        </p:sp>
        <p:sp>
          <p:nvSpPr>
            <p:cNvPr id="14414" name="Freeform 2914"/>
            <p:cNvSpPr>
              <a:spLocks/>
            </p:cNvSpPr>
            <p:nvPr/>
          </p:nvSpPr>
          <p:spPr bwMode="auto">
            <a:xfrm>
              <a:off x="2951407" y="4424398"/>
              <a:ext cx="145345" cy="809625"/>
            </a:xfrm>
            <a:custGeom>
              <a:avLst/>
              <a:gdLst>
                <a:gd name="T0" fmla="*/ 2147483647 w 103"/>
                <a:gd name="T1" fmla="*/ 2147483647 h 510"/>
                <a:gd name="T2" fmla="*/ 2147483647 w 103"/>
                <a:gd name="T3" fmla="*/ 2147483647 h 510"/>
                <a:gd name="T4" fmla="*/ 2147483647 w 103"/>
                <a:gd name="T5" fmla="*/ 2147483647 h 510"/>
                <a:gd name="T6" fmla="*/ 0 w 103"/>
                <a:gd name="T7" fmla="*/ 0 h 510"/>
                <a:gd name="T8" fmla="*/ 2147483647 w 103"/>
                <a:gd name="T9" fmla="*/ 2147483647 h 510"/>
                <a:gd name="T10" fmla="*/ 0 60000 65536"/>
                <a:gd name="T11" fmla="*/ 0 60000 65536"/>
                <a:gd name="T12" fmla="*/ 0 60000 65536"/>
                <a:gd name="T13" fmla="*/ 0 60000 65536"/>
                <a:gd name="T14" fmla="*/ 0 60000 65536"/>
                <a:gd name="T15" fmla="*/ 0 w 103"/>
                <a:gd name="T16" fmla="*/ 0 h 510"/>
                <a:gd name="T17" fmla="*/ 103 w 103"/>
                <a:gd name="T18" fmla="*/ 510 h 510"/>
              </a:gdLst>
              <a:ahLst/>
              <a:cxnLst>
                <a:cxn ang="T10">
                  <a:pos x="T0" y="T1"/>
                </a:cxn>
                <a:cxn ang="T11">
                  <a:pos x="T2" y="T3"/>
                </a:cxn>
                <a:cxn ang="T12">
                  <a:pos x="T4" y="T5"/>
                </a:cxn>
                <a:cxn ang="T13">
                  <a:pos x="T6" y="T7"/>
                </a:cxn>
                <a:cxn ang="T14">
                  <a:pos x="T8" y="T9"/>
                </a:cxn>
              </a:cxnLst>
              <a:rect l="T15" t="T16" r="T17" b="T18"/>
              <a:pathLst>
                <a:path w="103" h="510">
                  <a:moveTo>
                    <a:pt x="2" y="3"/>
                  </a:moveTo>
                  <a:lnTo>
                    <a:pt x="103" y="510"/>
                  </a:lnTo>
                  <a:lnTo>
                    <a:pt x="102" y="508"/>
                  </a:lnTo>
                  <a:lnTo>
                    <a:pt x="0" y="0"/>
                  </a:lnTo>
                  <a:lnTo>
                    <a:pt x="2" y="3"/>
                  </a:lnTo>
                  <a:close/>
                </a:path>
              </a:pathLst>
            </a:custGeom>
            <a:solidFill>
              <a:srgbClr val="787878"/>
            </a:solidFill>
            <a:ln w="9525">
              <a:noFill/>
              <a:round/>
              <a:headEnd/>
              <a:tailEnd/>
            </a:ln>
          </p:spPr>
          <p:txBody>
            <a:bodyPr/>
            <a:lstStyle/>
            <a:p>
              <a:endParaRPr lang="en-US"/>
            </a:p>
          </p:txBody>
        </p:sp>
        <p:sp>
          <p:nvSpPr>
            <p:cNvPr id="14415" name="Freeform 2915"/>
            <p:cNvSpPr>
              <a:spLocks/>
            </p:cNvSpPr>
            <p:nvPr/>
          </p:nvSpPr>
          <p:spPr bwMode="auto">
            <a:xfrm>
              <a:off x="2951407" y="4422811"/>
              <a:ext cx="145345" cy="809625"/>
            </a:xfrm>
            <a:custGeom>
              <a:avLst/>
              <a:gdLst>
                <a:gd name="T0" fmla="*/ 2147483647 w 103"/>
                <a:gd name="T1" fmla="*/ 2147483647 h 510"/>
                <a:gd name="T2" fmla="*/ 2147483647 w 103"/>
                <a:gd name="T3" fmla="*/ 2147483647 h 510"/>
                <a:gd name="T4" fmla="*/ 2147483647 w 103"/>
                <a:gd name="T5" fmla="*/ 2147483647 h 510"/>
                <a:gd name="T6" fmla="*/ 0 w 103"/>
                <a:gd name="T7" fmla="*/ 0 h 510"/>
                <a:gd name="T8" fmla="*/ 2147483647 w 103"/>
                <a:gd name="T9" fmla="*/ 2147483647 h 510"/>
                <a:gd name="T10" fmla="*/ 0 60000 65536"/>
                <a:gd name="T11" fmla="*/ 0 60000 65536"/>
                <a:gd name="T12" fmla="*/ 0 60000 65536"/>
                <a:gd name="T13" fmla="*/ 0 60000 65536"/>
                <a:gd name="T14" fmla="*/ 0 60000 65536"/>
                <a:gd name="T15" fmla="*/ 0 w 103"/>
                <a:gd name="T16" fmla="*/ 0 h 510"/>
                <a:gd name="T17" fmla="*/ 103 w 103"/>
                <a:gd name="T18" fmla="*/ 510 h 510"/>
              </a:gdLst>
              <a:ahLst/>
              <a:cxnLst>
                <a:cxn ang="T10">
                  <a:pos x="T0" y="T1"/>
                </a:cxn>
                <a:cxn ang="T11">
                  <a:pos x="T2" y="T3"/>
                </a:cxn>
                <a:cxn ang="T12">
                  <a:pos x="T4" y="T5"/>
                </a:cxn>
                <a:cxn ang="T13">
                  <a:pos x="T6" y="T7"/>
                </a:cxn>
                <a:cxn ang="T14">
                  <a:pos x="T8" y="T9"/>
                </a:cxn>
              </a:cxnLst>
              <a:rect l="T15" t="T16" r="T17" b="T18"/>
              <a:pathLst>
                <a:path w="103" h="510">
                  <a:moveTo>
                    <a:pt x="1" y="3"/>
                  </a:moveTo>
                  <a:lnTo>
                    <a:pt x="103" y="510"/>
                  </a:lnTo>
                  <a:lnTo>
                    <a:pt x="101" y="507"/>
                  </a:lnTo>
                  <a:lnTo>
                    <a:pt x="0" y="0"/>
                  </a:lnTo>
                  <a:lnTo>
                    <a:pt x="1" y="3"/>
                  </a:lnTo>
                  <a:close/>
                </a:path>
              </a:pathLst>
            </a:custGeom>
            <a:solidFill>
              <a:srgbClr val="787878"/>
            </a:solidFill>
            <a:ln w="9525">
              <a:noFill/>
              <a:round/>
              <a:headEnd/>
              <a:tailEnd/>
            </a:ln>
          </p:spPr>
          <p:txBody>
            <a:bodyPr/>
            <a:lstStyle/>
            <a:p>
              <a:endParaRPr lang="en-US"/>
            </a:p>
          </p:txBody>
        </p:sp>
        <p:sp>
          <p:nvSpPr>
            <p:cNvPr id="14416" name="Freeform 2916"/>
            <p:cNvSpPr>
              <a:spLocks/>
            </p:cNvSpPr>
            <p:nvPr/>
          </p:nvSpPr>
          <p:spPr bwMode="auto">
            <a:xfrm>
              <a:off x="2949994" y="4421223"/>
              <a:ext cx="145344" cy="809625"/>
            </a:xfrm>
            <a:custGeom>
              <a:avLst/>
              <a:gdLst>
                <a:gd name="T0" fmla="*/ 2147483647 w 103"/>
                <a:gd name="T1" fmla="*/ 2147483647 h 510"/>
                <a:gd name="T2" fmla="*/ 2147483647 w 103"/>
                <a:gd name="T3" fmla="*/ 2147483647 h 510"/>
                <a:gd name="T4" fmla="*/ 2147483647 w 103"/>
                <a:gd name="T5" fmla="*/ 2147483647 h 510"/>
                <a:gd name="T6" fmla="*/ 0 w 103"/>
                <a:gd name="T7" fmla="*/ 0 h 510"/>
                <a:gd name="T8" fmla="*/ 2147483647 w 103"/>
                <a:gd name="T9" fmla="*/ 2147483647 h 510"/>
                <a:gd name="T10" fmla="*/ 0 60000 65536"/>
                <a:gd name="T11" fmla="*/ 0 60000 65536"/>
                <a:gd name="T12" fmla="*/ 0 60000 65536"/>
                <a:gd name="T13" fmla="*/ 0 60000 65536"/>
                <a:gd name="T14" fmla="*/ 0 60000 65536"/>
                <a:gd name="T15" fmla="*/ 0 w 103"/>
                <a:gd name="T16" fmla="*/ 0 h 510"/>
                <a:gd name="T17" fmla="*/ 103 w 103"/>
                <a:gd name="T18" fmla="*/ 510 h 510"/>
              </a:gdLst>
              <a:ahLst/>
              <a:cxnLst>
                <a:cxn ang="T10">
                  <a:pos x="T0" y="T1"/>
                </a:cxn>
                <a:cxn ang="T11">
                  <a:pos x="T2" y="T3"/>
                </a:cxn>
                <a:cxn ang="T12">
                  <a:pos x="T4" y="T5"/>
                </a:cxn>
                <a:cxn ang="T13">
                  <a:pos x="T6" y="T7"/>
                </a:cxn>
                <a:cxn ang="T14">
                  <a:pos x="T8" y="T9"/>
                </a:cxn>
              </a:cxnLst>
              <a:rect l="T15" t="T16" r="T17" b="T18"/>
              <a:pathLst>
                <a:path w="103" h="510">
                  <a:moveTo>
                    <a:pt x="1" y="2"/>
                  </a:moveTo>
                  <a:lnTo>
                    <a:pt x="103" y="510"/>
                  </a:lnTo>
                  <a:lnTo>
                    <a:pt x="101" y="507"/>
                  </a:lnTo>
                  <a:lnTo>
                    <a:pt x="0" y="0"/>
                  </a:lnTo>
                  <a:lnTo>
                    <a:pt x="1" y="2"/>
                  </a:lnTo>
                  <a:close/>
                </a:path>
              </a:pathLst>
            </a:custGeom>
            <a:solidFill>
              <a:srgbClr val="7A7A7A"/>
            </a:solidFill>
            <a:ln w="9525">
              <a:noFill/>
              <a:round/>
              <a:headEnd/>
              <a:tailEnd/>
            </a:ln>
          </p:spPr>
          <p:txBody>
            <a:bodyPr/>
            <a:lstStyle/>
            <a:p>
              <a:endParaRPr lang="en-US"/>
            </a:p>
          </p:txBody>
        </p:sp>
        <p:sp>
          <p:nvSpPr>
            <p:cNvPr id="14417" name="Freeform 2917"/>
            <p:cNvSpPr>
              <a:spLocks/>
            </p:cNvSpPr>
            <p:nvPr/>
          </p:nvSpPr>
          <p:spPr bwMode="auto">
            <a:xfrm>
              <a:off x="2947171" y="4418048"/>
              <a:ext cx="146756" cy="809625"/>
            </a:xfrm>
            <a:custGeom>
              <a:avLst/>
              <a:gdLst>
                <a:gd name="T0" fmla="*/ 2147483647 w 104"/>
                <a:gd name="T1" fmla="*/ 2147483647 h 510"/>
                <a:gd name="T2" fmla="*/ 2147483647 w 104"/>
                <a:gd name="T3" fmla="*/ 2147483647 h 510"/>
                <a:gd name="T4" fmla="*/ 2147483647 w 104"/>
                <a:gd name="T5" fmla="*/ 2147483647 h 510"/>
                <a:gd name="T6" fmla="*/ 0 w 104"/>
                <a:gd name="T7" fmla="*/ 0 h 510"/>
                <a:gd name="T8" fmla="*/ 2147483647 w 104"/>
                <a:gd name="T9" fmla="*/ 2147483647 h 510"/>
                <a:gd name="T10" fmla="*/ 0 60000 65536"/>
                <a:gd name="T11" fmla="*/ 0 60000 65536"/>
                <a:gd name="T12" fmla="*/ 0 60000 65536"/>
                <a:gd name="T13" fmla="*/ 0 60000 65536"/>
                <a:gd name="T14" fmla="*/ 0 60000 65536"/>
                <a:gd name="T15" fmla="*/ 0 w 104"/>
                <a:gd name="T16" fmla="*/ 0 h 510"/>
                <a:gd name="T17" fmla="*/ 104 w 104"/>
                <a:gd name="T18" fmla="*/ 510 h 510"/>
              </a:gdLst>
              <a:ahLst/>
              <a:cxnLst>
                <a:cxn ang="T10">
                  <a:pos x="T0" y="T1"/>
                </a:cxn>
                <a:cxn ang="T11">
                  <a:pos x="T2" y="T3"/>
                </a:cxn>
                <a:cxn ang="T12">
                  <a:pos x="T4" y="T5"/>
                </a:cxn>
                <a:cxn ang="T13">
                  <a:pos x="T6" y="T7"/>
                </a:cxn>
                <a:cxn ang="T14">
                  <a:pos x="T8" y="T9"/>
                </a:cxn>
              </a:cxnLst>
              <a:rect l="T15" t="T16" r="T17" b="T18"/>
              <a:pathLst>
                <a:path w="104" h="510">
                  <a:moveTo>
                    <a:pt x="3" y="3"/>
                  </a:moveTo>
                  <a:lnTo>
                    <a:pt x="104" y="510"/>
                  </a:lnTo>
                  <a:lnTo>
                    <a:pt x="101" y="507"/>
                  </a:lnTo>
                  <a:lnTo>
                    <a:pt x="0" y="0"/>
                  </a:lnTo>
                  <a:lnTo>
                    <a:pt x="3" y="3"/>
                  </a:lnTo>
                  <a:close/>
                </a:path>
              </a:pathLst>
            </a:custGeom>
            <a:solidFill>
              <a:srgbClr val="7A7A7A"/>
            </a:solidFill>
            <a:ln w="9525">
              <a:noFill/>
              <a:round/>
              <a:headEnd/>
              <a:tailEnd/>
            </a:ln>
          </p:spPr>
          <p:txBody>
            <a:bodyPr/>
            <a:lstStyle/>
            <a:p>
              <a:endParaRPr lang="en-US"/>
            </a:p>
          </p:txBody>
        </p:sp>
        <p:sp>
          <p:nvSpPr>
            <p:cNvPr id="14418" name="Freeform 2918"/>
            <p:cNvSpPr>
              <a:spLocks/>
            </p:cNvSpPr>
            <p:nvPr/>
          </p:nvSpPr>
          <p:spPr bwMode="auto">
            <a:xfrm>
              <a:off x="2945762" y="4416461"/>
              <a:ext cx="146756" cy="809625"/>
            </a:xfrm>
            <a:custGeom>
              <a:avLst/>
              <a:gdLst>
                <a:gd name="T0" fmla="*/ 2147483647 w 104"/>
                <a:gd name="T1" fmla="*/ 2147483647 h 510"/>
                <a:gd name="T2" fmla="*/ 2147483647 w 104"/>
                <a:gd name="T3" fmla="*/ 2147483647 h 510"/>
                <a:gd name="T4" fmla="*/ 2147483647 w 104"/>
                <a:gd name="T5" fmla="*/ 2147483647 h 510"/>
                <a:gd name="T6" fmla="*/ 0 w 104"/>
                <a:gd name="T7" fmla="*/ 0 h 510"/>
                <a:gd name="T8" fmla="*/ 2147483647 w 104"/>
                <a:gd name="T9" fmla="*/ 2147483647 h 510"/>
                <a:gd name="T10" fmla="*/ 0 60000 65536"/>
                <a:gd name="T11" fmla="*/ 0 60000 65536"/>
                <a:gd name="T12" fmla="*/ 0 60000 65536"/>
                <a:gd name="T13" fmla="*/ 0 60000 65536"/>
                <a:gd name="T14" fmla="*/ 0 60000 65536"/>
                <a:gd name="T15" fmla="*/ 0 w 104"/>
                <a:gd name="T16" fmla="*/ 0 h 510"/>
                <a:gd name="T17" fmla="*/ 104 w 104"/>
                <a:gd name="T18" fmla="*/ 510 h 510"/>
              </a:gdLst>
              <a:ahLst/>
              <a:cxnLst>
                <a:cxn ang="T10">
                  <a:pos x="T0" y="T1"/>
                </a:cxn>
                <a:cxn ang="T11">
                  <a:pos x="T2" y="T3"/>
                </a:cxn>
                <a:cxn ang="T12">
                  <a:pos x="T4" y="T5"/>
                </a:cxn>
                <a:cxn ang="T13">
                  <a:pos x="T6" y="T7"/>
                </a:cxn>
                <a:cxn ang="T14">
                  <a:pos x="T8" y="T9"/>
                </a:cxn>
              </a:cxnLst>
              <a:rect l="T15" t="T16" r="T17" b="T18"/>
              <a:pathLst>
                <a:path w="104" h="510">
                  <a:moveTo>
                    <a:pt x="3" y="3"/>
                  </a:moveTo>
                  <a:lnTo>
                    <a:pt x="104" y="510"/>
                  </a:lnTo>
                  <a:lnTo>
                    <a:pt x="101" y="506"/>
                  </a:lnTo>
                  <a:lnTo>
                    <a:pt x="0" y="0"/>
                  </a:lnTo>
                  <a:lnTo>
                    <a:pt x="3" y="3"/>
                  </a:lnTo>
                  <a:close/>
                </a:path>
              </a:pathLst>
            </a:custGeom>
            <a:solidFill>
              <a:srgbClr val="7D7D7D"/>
            </a:solidFill>
            <a:ln w="9525">
              <a:noFill/>
              <a:round/>
              <a:headEnd/>
              <a:tailEnd/>
            </a:ln>
          </p:spPr>
          <p:txBody>
            <a:bodyPr/>
            <a:lstStyle/>
            <a:p>
              <a:endParaRPr lang="en-US"/>
            </a:p>
          </p:txBody>
        </p:sp>
        <p:sp>
          <p:nvSpPr>
            <p:cNvPr id="14419" name="Freeform 2919"/>
            <p:cNvSpPr>
              <a:spLocks/>
            </p:cNvSpPr>
            <p:nvPr/>
          </p:nvSpPr>
          <p:spPr bwMode="auto">
            <a:xfrm>
              <a:off x="2944349" y="4416456"/>
              <a:ext cx="145344" cy="806450"/>
            </a:xfrm>
            <a:custGeom>
              <a:avLst/>
              <a:gdLst>
                <a:gd name="T0" fmla="*/ 2147483647 w 103"/>
                <a:gd name="T1" fmla="*/ 2147483647 h 508"/>
                <a:gd name="T2" fmla="*/ 2147483647 w 103"/>
                <a:gd name="T3" fmla="*/ 2147483647 h 508"/>
                <a:gd name="T4" fmla="*/ 2147483647 w 103"/>
                <a:gd name="T5" fmla="*/ 2147483647 h 508"/>
                <a:gd name="T6" fmla="*/ 0 w 103"/>
                <a:gd name="T7" fmla="*/ 0 h 508"/>
                <a:gd name="T8" fmla="*/ 2147483647 w 103"/>
                <a:gd name="T9" fmla="*/ 2147483647 h 508"/>
                <a:gd name="T10" fmla="*/ 0 60000 65536"/>
                <a:gd name="T11" fmla="*/ 0 60000 65536"/>
                <a:gd name="T12" fmla="*/ 0 60000 65536"/>
                <a:gd name="T13" fmla="*/ 0 60000 65536"/>
                <a:gd name="T14" fmla="*/ 0 60000 65536"/>
                <a:gd name="T15" fmla="*/ 0 w 103"/>
                <a:gd name="T16" fmla="*/ 0 h 508"/>
                <a:gd name="T17" fmla="*/ 103 w 103"/>
                <a:gd name="T18" fmla="*/ 508 h 508"/>
              </a:gdLst>
              <a:ahLst/>
              <a:cxnLst>
                <a:cxn ang="T10">
                  <a:pos x="T0" y="T1"/>
                </a:cxn>
                <a:cxn ang="T11">
                  <a:pos x="T2" y="T3"/>
                </a:cxn>
                <a:cxn ang="T12">
                  <a:pos x="T4" y="T5"/>
                </a:cxn>
                <a:cxn ang="T13">
                  <a:pos x="T6" y="T7"/>
                </a:cxn>
                <a:cxn ang="T14">
                  <a:pos x="T8" y="T9"/>
                </a:cxn>
              </a:cxnLst>
              <a:rect l="T15" t="T16" r="T17" b="T18"/>
              <a:pathLst>
                <a:path w="103" h="508">
                  <a:moveTo>
                    <a:pt x="2" y="1"/>
                  </a:moveTo>
                  <a:lnTo>
                    <a:pt x="103" y="508"/>
                  </a:lnTo>
                  <a:lnTo>
                    <a:pt x="101" y="505"/>
                  </a:lnTo>
                  <a:lnTo>
                    <a:pt x="0" y="0"/>
                  </a:lnTo>
                  <a:lnTo>
                    <a:pt x="2" y="1"/>
                  </a:lnTo>
                  <a:close/>
                </a:path>
              </a:pathLst>
            </a:custGeom>
            <a:solidFill>
              <a:srgbClr val="7D7D7D"/>
            </a:solidFill>
            <a:ln w="9525">
              <a:noFill/>
              <a:round/>
              <a:headEnd/>
              <a:tailEnd/>
            </a:ln>
          </p:spPr>
          <p:txBody>
            <a:bodyPr/>
            <a:lstStyle/>
            <a:p>
              <a:endParaRPr lang="en-US"/>
            </a:p>
          </p:txBody>
        </p:sp>
        <p:sp>
          <p:nvSpPr>
            <p:cNvPr id="14420" name="Freeform 2920"/>
            <p:cNvSpPr>
              <a:spLocks/>
            </p:cNvSpPr>
            <p:nvPr/>
          </p:nvSpPr>
          <p:spPr bwMode="auto">
            <a:xfrm>
              <a:off x="2942940" y="4414873"/>
              <a:ext cx="145345" cy="804863"/>
            </a:xfrm>
            <a:custGeom>
              <a:avLst/>
              <a:gdLst>
                <a:gd name="T0" fmla="*/ 2147483647 w 103"/>
                <a:gd name="T1" fmla="*/ 2147483647 h 507"/>
                <a:gd name="T2" fmla="*/ 2147483647 w 103"/>
                <a:gd name="T3" fmla="*/ 2147483647 h 507"/>
                <a:gd name="T4" fmla="*/ 2147483647 w 103"/>
                <a:gd name="T5" fmla="*/ 2147483647 h 507"/>
                <a:gd name="T6" fmla="*/ 0 w 103"/>
                <a:gd name="T7" fmla="*/ 0 h 507"/>
                <a:gd name="T8" fmla="*/ 2147483647 w 103"/>
                <a:gd name="T9" fmla="*/ 2147483647 h 507"/>
                <a:gd name="T10" fmla="*/ 0 60000 65536"/>
                <a:gd name="T11" fmla="*/ 0 60000 65536"/>
                <a:gd name="T12" fmla="*/ 0 60000 65536"/>
                <a:gd name="T13" fmla="*/ 0 60000 65536"/>
                <a:gd name="T14" fmla="*/ 0 60000 65536"/>
                <a:gd name="T15" fmla="*/ 0 w 103"/>
                <a:gd name="T16" fmla="*/ 0 h 507"/>
                <a:gd name="T17" fmla="*/ 103 w 103"/>
                <a:gd name="T18" fmla="*/ 507 h 507"/>
              </a:gdLst>
              <a:ahLst/>
              <a:cxnLst>
                <a:cxn ang="T10">
                  <a:pos x="T0" y="T1"/>
                </a:cxn>
                <a:cxn ang="T11">
                  <a:pos x="T2" y="T3"/>
                </a:cxn>
                <a:cxn ang="T12">
                  <a:pos x="T4" y="T5"/>
                </a:cxn>
                <a:cxn ang="T13">
                  <a:pos x="T6" y="T7"/>
                </a:cxn>
                <a:cxn ang="T14">
                  <a:pos x="T8" y="T9"/>
                </a:cxn>
              </a:cxnLst>
              <a:rect l="T15" t="T16" r="T17" b="T18"/>
              <a:pathLst>
                <a:path w="103" h="507">
                  <a:moveTo>
                    <a:pt x="2" y="1"/>
                  </a:moveTo>
                  <a:lnTo>
                    <a:pt x="103" y="507"/>
                  </a:lnTo>
                  <a:lnTo>
                    <a:pt x="100" y="505"/>
                  </a:lnTo>
                  <a:lnTo>
                    <a:pt x="0" y="0"/>
                  </a:lnTo>
                  <a:lnTo>
                    <a:pt x="2" y="1"/>
                  </a:lnTo>
                  <a:close/>
                </a:path>
              </a:pathLst>
            </a:custGeom>
            <a:solidFill>
              <a:srgbClr val="7D7D7D"/>
            </a:solidFill>
            <a:ln w="9525">
              <a:noFill/>
              <a:round/>
              <a:headEnd/>
              <a:tailEnd/>
            </a:ln>
          </p:spPr>
          <p:txBody>
            <a:bodyPr/>
            <a:lstStyle/>
            <a:p>
              <a:endParaRPr lang="en-US"/>
            </a:p>
          </p:txBody>
        </p:sp>
        <p:sp>
          <p:nvSpPr>
            <p:cNvPr id="14421" name="Freeform 2921"/>
            <p:cNvSpPr>
              <a:spLocks/>
            </p:cNvSpPr>
            <p:nvPr/>
          </p:nvSpPr>
          <p:spPr bwMode="auto">
            <a:xfrm>
              <a:off x="2940115" y="4413281"/>
              <a:ext cx="146756" cy="804862"/>
            </a:xfrm>
            <a:custGeom>
              <a:avLst/>
              <a:gdLst>
                <a:gd name="T0" fmla="*/ 2147483647 w 104"/>
                <a:gd name="T1" fmla="*/ 2147483647 h 507"/>
                <a:gd name="T2" fmla="*/ 2147483647 w 104"/>
                <a:gd name="T3" fmla="*/ 2147483647 h 507"/>
                <a:gd name="T4" fmla="*/ 2147483647 w 104"/>
                <a:gd name="T5" fmla="*/ 2147483647 h 507"/>
                <a:gd name="T6" fmla="*/ 0 w 104"/>
                <a:gd name="T7" fmla="*/ 0 h 507"/>
                <a:gd name="T8" fmla="*/ 2147483647 w 104"/>
                <a:gd name="T9" fmla="*/ 2147483647 h 507"/>
                <a:gd name="T10" fmla="*/ 0 60000 65536"/>
                <a:gd name="T11" fmla="*/ 0 60000 65536"/>
                <a:gd name="T12" fmla="*/ 0 60000 65536"/>
                <a:gd name="T13" fmla="*/ 0 60000 65536"/>
                <a:gd name="T14" fmla="*/ 0 60000 65536"/>
                <a:gd name="T15" fmla="*/ 0 w 104"/>
                <a:gd name="T16" fmla="*/ 0 h 507"/>
                <a:gd name="T17" fmla="*/ 104 w 104"/>
                <a:gd name="T18" fmla="*/ 507 h 507"/>
              </a:gdLst>
              <a:ahLst/>
              <a:cxnLst>
                <a:cxn ang="T10">
                  <a:pos x="T0" y="T1"/>
                </a:cxn>
                <a:cxn ang="T11">
                  <a:pos x="T2" y="T3"/>
                </a:cxn>
                <a:cxn ang="T12">
                  <a:pos x="T4" y="T5"/>
                </a:cxn>
                <a:cxn ang="T13">
                  <a:pos x="T6" y="T7"/>
                </a:cxn>
                <a:cxn ang="T14">
                  <a:pos x="T8" y="T9"/>
                </a:cxn>
              </a:cxnLst>
              <a:rect l="T15" t="T16" r="T17" b="T18"/>
              <a:pathLst>
                <a:path w="104" h="507">
                  <a:moveTo>
                    <a:pt x="3" y="2"/>
                  </a:moveTo>
                  <a:lnTo>
                    <a:pt x="104" y="507"/>
                  </a:lnTo>
                  <a:lnTo>
                    <a:pt x="101" y="504"/>
                  </a:lnTo>
                  <a:lnTo>
                    <a:pt x="0" y="0"/>
                  </a:lnTo>
                  <a:lnTo>
                    <a:pt x="3" y="2"/>
                  </a:lnTo>
                  <a:close/>
                </a:path>
              </a:pathLst>
            </a:custGeom>
            <a:solidFill>
              <a:srgbClr val="7F7F7F"/>
            </a:solidFill>
            <a:ln w="9525">
              <a:noFill/>
              <a:round/>
              <a:headEnd/>
              <a:tailEnd/>
            </a:ln>
          </p:spPr>
          <p:txBody>
            <a:bodyPr/>
            <a:lstStyle/>
            <a:p>
              <a:endParaRPr lang="en-US"/>
            </a:p>
          </p:txBody>
        </p:sp>
        <p:sp>
          <p:nvSpPr>
            <p:cNvPr id="14422" name="Freeform 2922"/>
            <p:cNvSpPr>
              <a:spLocks/>
            </p:cNvSpPr>
            <p:nvPr/>
          </p:nvSpPr>
          <p:spPr bwMode="auto">
            <a:xfrm>
              <a:off x="2938705" y="4410106"/>
              <a:ext cx="145344" cy="806450"/>
            </a:xfrm>
            <a:custGeom>
              <a:avLst/>
              <a:gdLst>
                <a:gd name="T0" fmla="*/ 2147483647 w 103"/>
                <a:gd name="T1" fmla="*/ 2147483647 h 508"/>
                <a:gd name="T2" fmla="*/ 2147483647 w 103"/>
                <a:gd name="T3" fmla="*/ 2147483647 h 508"/>
                <a:gd name="T4" fmla="*/ 2147483647 w 103"/>
                <a:gd name="T5" fmla="*/ 2147483647 h 508"/>
                <a:gd name="T6" fmla="*/ 0 w 103"/>
                <a:gd name="T7" fmla="*/ 0 h 508"/>
                <a:gd name="T8" fmla="*/ 2147483647 w 103"/>
                <a:gd name="T9" fmla="*/ 2147483647 h 508"/>
                <a:gd name="T10" fmla="*/ 0 60000 65536"/>
                <a:gd name="T11" fmla="*/ 0 60000 65536"/>
                <a:gd name="T12" fmla="*/ 0 60000 65536"/>
                <a:gd name="T13" fmla="*/ 0 60000 65536"/>
                <a:gd name="T14" fmla="*/ 0 60000 65536"/>
                <a:gd name="T15" fmla="*/ 0 w 103"/>
                <a:gd name="T16" fmla="*/ 0 h 508"/>
                <a:gd name="T17" fmla="*/ 103 w 103"/>
                <a:gd name="T18" fmla="*/ 508 h 508"/>
              </a:gdLst>
              <a:ahLst/>
              <a:cxnLst>
                <a:cxn ang="T10">
                  <a:pos x="T0" y="T1"/>
                </a:cxn>
                <a:cxn ang="T11">
                  <a:pos x="T2" y="T3"/>
                </a:cxn>
                <a:cxn ang="T12">
                  <a:pos x="T4" y="T5"/>
                </a:cxn>
                <a:cxn ang="T13">
                  <a:pos x="T6" y="T7"/>
                </a:cxn>
                <a:cxn ang="T14">
                  <a:pos x="T8" y="T9"/>
                </a:cxn>
              </a:cxnLst>
              <a:rect l="T15" t="T16" r="T17" b="T18"/>
              <a:pathLst>
                <a:path w="103" h="508">
                  <a:moveTo>
                    <a:pt x="3" y="3"/>
                  </a:moveTo>
                  <a:lnTo>
                    <a:pt x="103" y="508"/>
                  </a:lnTo>
                  <a:lnTo>
                    <a:pt x="101" y="505"/>
                  </a:lnTo>
                  <a:lnTo>
                    <a:pt x="0" y="0"/>
                  </a:lnTo>
                  <a:lnTo>
                    <a:pt x="3" y="3"/>
                  </a:lnTo>
                  <a:close/>
                </a:path>
              </a:pathLst>
            </a:custGeom>
            <a:solidFill>
              <a:srgbClr val="7F7F7F"/>
            </a:solidFill>
            <a:ln w="9525">
              <a:noFill/>
              <a:round/>
              <a:headEnd/>
              <a:tailEnd/>
            </a:ln>
          </p:spPr>
          <p:txBody>
            <a:bodyPr/>
            <a:lstStyle/>
            <a:p>
              <a:endParaRPr lang="en-US"/>
            </a:p>
          </p:txBody>
        </p:sp>
        <p:sp>
          <p:nvSpPr>
            <p:cNvPr id="14423" name="Freeform 2923"/>
            <p:cNvSpPr>
              <a:spLocks/>
            </p:cNvSpPr>
            <p:nvPr/>
          </p:nvSpPr>
          <p:spPr bwMode="auto">
            <a:xfrm>
              <a:off x="2938708" y="4408523"/>
              <a:ext cx="143933" cy="804863"/>
            </a:xfrm>
            <a:custGeom>
              <a:avLst/>
              <a:gdLst>
                <a:gd name="T0" fmla="*/ 2147483647 w 102"/>
                <a:gd name="T1" fmla="*/ 2147483647 h 507"/>
                <a:gd name="T2" fmla="*/ 2147483647 w 102"/>
                <a:gd name="T3" fmla="*/ 2147483647 h 507"/>
                <a:gd name="T4" fmla="*/ 2147483647 w 102"/>
                <a:gd name="T5" fmla="*/ 2147483647 h 507"/>
                <a:gd name="T6" fmla="*/ 0 w 102"/>
                <a:gd name="T7" fmla="*/ 0 h 507"/>
                <a:gd name="T8" fmla="*/ 2147483647 w 102"/>
                <a:gd name="T9" fmla="*/ 2147483647 h 507"/>
                <a:gd name="T10" fmla="*/ 0 60000 65536"/>
                <a:gd name="T11" fmla="*/ 0 60000 65536"/>
                <a:gd name="T12" fmla="*/ 0 60000 65536"/>
                <a:gd name="T13" fmla="*/ 0 60000 65536"/>
                <a:gd name="T14" fmla="*/ 0 60000 65536"/>
                <a:gd name="T15" fmla="*/ 0 w 102"/>
                <a:gd name="T16" fmla="*/ 0 h 507"/>
                <a:gd name="T17" fmla="*/ 102 w 102"/>
                <a:gd name="T18" fmla="*/ 507 h 507"/>
              </a:gdLst>
              <a:ahLst/>
              <a:cxnLst>
                <a:cxn ang="T10">
                  <a:pos x="T0" y="T1"/>
                </a:cxn>
                <a:cxn ang="T11">
                  <a:pos x="T2" y="T3"/>
                </a:cxn>
                <a:cxn ang="T12">
                  <a:pos x="T4" y="T5"/>
                </a:cxn>
                <a:cxn ang="T13">
                  <a:pos x="T6" y="T7"/>
                </a:cxn>
                <a:cxn ang="T14">
                  <a:pos x="T8" y="T9"/>
                </a:cxn>
              </a:cxnLst>
              <a:rect l="T15" t="T16" r="T17" b="T18"/>
              <a:pathLst>
                <a:path w="102" h="507">
                  <a:moveTo>
                    <a:pt x="1" y="3"/>
                  </a:moveTo>
                  <a:lnTo>
                    <a:pt x="102" y="507"/>
                  </a:lnTo>
                  <a:lnTo>
                    <a:pt x="100" y="504"/>
                  </a:lnTo>
                  <a:lnTo>
                    <a:pt x="0" y="0"/>
                  </a:lnTo>
                  <a:lnTo>
                    <a:pt x="1" y="3"/>
                  </a:lnTo>
                  <a:close/>
                </a:path>
              </a:pathLst>
            </a:custGeom>
            <a:solidFill>
              <a:srgbClr val="7F7F7F"/>
            </a:solidFill>
            <a:ln w="9525">
              <a:noFill/>
              <a:round/>
              <a:headEnd/>
              <a:tailEnd/>
            </a:ln>
          </p:spPr>
          <p:txBody>
            <a:bodyPr/>
            <a:lstStyle/>
            <a:p>
              <a:endParaRPr lang="en-US"/>
            </a:p>
          </p:txBody>
        </p:sp>
        <p:sp>
          <p:nvSpPr>
            <p:cNvPr id="14424" name="Freeform 2924"/>
            <p:cNvSpPr>
              <a:spLocks/>
            </p:cNvSpPr>
            <p:nvPr/>
          </p:nvSpPr>
          <p:spPr bwMode="auto">
            <a:xfrm>
              <a:off x="2937296" y="4406931"/>
              <a:ext cx="143933" cy="804862"/>
            </a:xfrm>
            <a:custGeom>
              <a:avLst/>
              <a:gdLst>
                <a:gd name="T0" fmla="*/ 2147483647 w 102"/>
                <a:gd name="T1" fmla="*/ 2147483647 h 507"/>
                <a:gd name="T2" fmla="*/ 2147483647 w 102"/>
                <a:gd name="T3" fmla="*/ 2147483647 h 507"/>
                <a:gd name="T4" fmla="*/ 2147483647 w 102"/>
                <a:gd name="T5" fmla="*/ 2147483647 h 507"/>
                <a:gd name="T6" fmla="*/ 0 w 102"/>
                <a:gd name="T7" fmla="*/ 0 h 507"/>
                <a:gd name="T8" fmla="*/ 2147483647 w 102"/>
                <a:gd name="T9" fmla="*/ 2147483647 h 507"/>
                <a:gd name="T10" fmla="*/ 0 60000 65536"/>
                <a:gd name="T11" fmla="*/ 0 60000 65536"/>
                <a:gd name="T12" fmla="*/ 0 60000 65536"/>
                <a:gd name="T13" fmla="*/ 0 60000 65536"/>
                <a:gd name="T14" fmla="*/ 0 60000 65536"/>
                <a:gd name="T15" fmla="*/ 0 w 102"/>
                <a:gd name="T16" fmla="*/ 0 h 507"/>
                <a:gd name="T17" fmla="*/ 102 w 102"/>
                <a:gd name="T18" fmla="*/ 507 h 507"/>
              </a:gdLst>
              <a:ahLst/>
              <a:cxnLst>
                <a:cxn ang="T10">
                  <a:pos x="T0" y="T1"/>
                </a:cxn>
                <a:cxn ang="T11">
                  <a:pos x="T2" y="T3"/>
                </a:cxn>
                <a:cxn ang="T12">
                  <a:pos x="T4" y="T5"/>
                </a:cxn>
                <a:cxn ang="T13">
                  <a:pos x="T6" y="T7"/>
                </a:cxn>
                <a:cxn ang="T14">
                  <a:pos x="T8" y="T9"/>
                </a:cxn>
              </a:cxnLst>
              <a:rect l="T15" t="T16" r="T17" b="T18"/>
              <a:pathLst>
                <a:path w="102" h="507">
                  <a:moveTo>
                    <a:pt x="1" y="2"/>
                  </a:moveTo>
                  <a:lnTo>
                    <a:pt x="102" y="507"/>
                  </a:lnTo>
                  <a:lnTo>
                    <a:pt x="99" y="503"/>
                  </a:lnTo>
                  <a:lnTo>
                    <a:pt x="0" y="0"/>
                  </a:lnTo>
                  <a:lnTo>
                    <a:pt x="1" y="2"/>
                  </a:lnTo>
                  <a:close/>
                </a:path>
              </a:pathLst>
            </a:custGeom>
            <a:solidFill>
              <a:srgbClr val="828282"/>
            </a:solidFill>
            <a:ln w="9525">
              <a:noFill/>
              <a:round/>
              <a:headEnd/>
              <a:tailEnd/>
            </a:ln>
          </p:spPr>
          <p:txBody>
            <a:bodyPr/>
            <a:lstStyle/>
            <a:p>
              <a:endParaRPr lang="en-US"/>
            </a:p>
          </p:txBody>
        </p:sp>
        <p:sp>
          <p:nvSpPr>
            <p:cNvPr id="14425" name="Freeform 2925"/>
            <p:cNvSpPr>
              <a:spLocks/>
            </p:cNvSpPr>
            <p:nvPr/>
          </p:nvSpPr>
          <p:spPr bwMode="auto">
            <a:xfrm>
              <a:off x="2934474" y="4405348"/>
              <a:ext cx="145345" cy="803275"/>
            </a:xfrm>
            <a:custGeom>
              <a:avLst/>
              <a:gdLst>
                <a:gd name="T0" fmla="*/ 2147483647 w 103"/>
                <a:gd name="T1" fmla="*/ 2147483647 h 506"/>
                <a:gd name="T2" fmla="*/ 2147483647 w 103"/>
                <a:gd name="T3" fmla="*/ 2147483647 h 506"/>
                <a:gd name="T4" fmla="*/ 2147483647 w 103"/>
                <a:gd name="T5" fmla="*/ 2147483647 h 506"/>
                <a:gd name="T6" fmla="*/ 0 w 103"/>
                <a:gd name="T7" fmla="*/ 0 h 506"/>
                <a:gd name="T8" fmla="*/ 2147483647 w 103"/>
                <a:gd name="T9" fmla="*/ 2147483647 h 506"/>
                <a:gd name="T10" fmla="*/ 0 60000 65536"/>
                <a:gd name="T11" fmla="*/ 0 60000 65536"/>
                <a:gd name="T12" fmla="*/ 0 60000 65536"/>
                <a:gd name="T13" fmla="*/ 0 60000 65536"/>
                <a:gd name="T14" fmla="*/ 0 60000 65536"/>
                <a:gd name="T15" fmla="*/ 0 w 103"/>
                <a:gd name="T16" fmla="*/ 0 h 506"/>
                <a:gd name="T17" fmla="*/ 103 w 103"/>
                <a:gd name="T18" fmla="*/ 506 h 506"/>
              </a:gdLst>
              <a:ahLst/>
              <a:cxnLst>
                <a:cxn ang="T10">
                  <a:pos x="T0" y="T1"/>
                </a:cxn>
                <a:cxn ang="T11">
                  <a:pos x="T2" y="T3"/>
                </a:cxn>
                <a:cxn ang="T12">
                  <a:pos x="T4" y="T5"/>
                </a:cxn>
                <a:cxn ang="T13">
                  <a:pos x="T6" y="T7"/>
                </a:cxn>
                <a:cxn ang="T14">
                  <a:pos x="T8" y="T9"/>
                </a:cxn>
              </a:cxnLst>
              <a:rect l="T15" t="T16" r="T17" b="T18"/>
              <a:pathLst>
                <a:path w="103" h="506">
                  <a:moveTo>
                    <a:pt x="3" y="2"/>
                  </a:moveTo>
                  <a:lnTo>
                    <a:pt x="103" y="506"/>
                  </a:lnTo>
                  <a:lnTo>
                    <a:pt x="100" y="503"/>
                  </a:lnTo>
                  <a:lnTo>
                    <a:pt x="0" y="0"/>
                  </a:lnTo>
                  <a:lnTo>
                    <a:pt x="3" y="2"/>
                  </a:lnTo>
                  <a:close/>
                </a:path>
              </a:pathLst>
            </a:custGeom>
            <a:solidFill>
              <a:srgbClr val="828282"/>
            </a:solidFill>
            <a:ln w="9525">
              <a:noFill/>
              <a:round/>
              <a:headEnd/>
              <a:tailEnd/>
            </a:ln>
          </p:spPr>
          <p:txBody>
            <a:bodyPr/>
            <a:lstStyle/>
            <a:p>
              <a:endParaRPr lang="en-US"/>
            </a:p>
          </p:txBody>
        </p:sp>
        <p:sp>
          <p:nvSpPr>
            <p:cNvPr id="14426" name="Freeform 2926"/>
            <p:cNvSpPr>
              <a:spLocks/>
            </p:cNvSpPr>
            <p:nvPr/>
          </p:nvSpPr>
          <p:spPr bwMode="auto">
            <a:xfrm>
              <a:off x="2933063" y="4402173"/>
              <a:ext cx="143933" cy="803275"/>
            </a:xfrm>
            <a:custGeom>
              <a:avLst/>
              <a:gdLst>
                <a:gd name="T0" fmla="*/ 2147483647 w 102"/>
                <a:gd name="T1" fmla="*/ 2147483647 h 506"/>
                <a:gd name="T2" fmla="*/ 2147483647 w 102"/>
                <a:gd name="T3" fmla="*/ 2147483647 h 506"/>
                <a:gd name="T4" fmla="*/ 2147483647 w 102"/>
                <a:gd name="T5" fmla="*/ 2147483647 h 506"/>
                <a:gd name="T6" fmla="*/ 0 w 102"/>
                <a:gd name="T7" fmla="*/ 0 h 506"/>
                <a:gd name="T8" fmla="*/ 2147483647 w 102"/>
                <a:gd name="T9" fmla="*/ 2147483647 h 506"/>
                <a:gd name="T10" fmla="*/ 0 60000 65536"/>
                <a:gd name="T11" fmla="*/ 0 60000 65536"/>
                <a:gd name="T12" fmla="*/ 0 60000 65536"/>
                <a:gd name="T13" fmla="*/ 0 60000 65536"/>
                <a:gd name="T14" fmla="*/ 0 60000 65536"/>
                <a:gd name="T15" fmla="*/ 0 w 102"/>
                <a:gd name="T16" fmla="*/ 0 h 506"/>
                <a:gd name="T17" fmla="*/ 102 w 102"/>
                <a:gd name="T18" fmla="*/ 506 h 506"/>
              </a:gdLst>
              <a:ahLst/>
              <a:cxnLst>
                <a:cxn ang="T10">
                  <a:pos x="T0" y="T1"/>
                </a:cxn>
                <a:cxn ang="T11">
                  <a:pos x="T2" y="T3"/>
                </a:cxn>
                <a:cxn ang="T12">
                  <a:pos x="T4" y="T5"/>
                </a:cxn>
                <a:cxn ang="T13">
                  <a:pos x="T6" y="T7"/>
                </a:cxn>
                <a:cxn ang="T14">
                  <a:pos x="T8" y="T9"/>
                </a:cxn>
              </a:cxnLst>
              <a:rect l="T15" t="T16" r="T17" b="T18"/>
              <a:pathLst>
                <a:path w="102" h="506">
                  <a:moveTo>
                    <a:pt x="3" y="3"/>
                  </a:moveTo>
                  <a:lnTo>
                    <a:pt x="102" y="506"/>
                  </a:lnTo>
                  <a:lnTo>
                    <a:pt x="100" y="504"/>
                  </a:lnTo>
                  <a:lnTo>
                    <a:pt x="0" y="0"/>
                  </a:lnTo>
                  <a:lnTo>
                    <a:pt x="3" y="3"/>
                  </a:lnTo>
                  <a:close/>
                </a:path>
              </a:pathLst>
            </a:custGeom>
            <a:solidFill>
              <a:srgbClr val="858585"/>
            </a:solidFill>
            <a:ln w="9525">
              <a:noFill/>
              <a:round/>
              <a:headEnd/>
              <a:tailEnd/>
            </a:ln>
          </p:spPr>
          <p:txBody>
            <a:bodyPr/>
            <a:lstStyle/>
            <a:p>
              <a:endParaRPr lang="en-US"/>
            </a:p>
          </p:txBody>
        </p:sp>
        <p:sp>
          <p:nvSpPr>
            <p:cNvPr id="14427" name="Freeform 2927"/>
            <p:cNvSpPr>
              <a:spLocks/>
            </p:cNvSpPr>
            <p:nvPr/>
          </p:nvSpPr>
          <p:spPr bwMode="auto">
            <a:xfrm>
              <a:off x="2931652" y="4400586"/>
              <a:ext cx="143933" cy="803275"/>
            </a:xfrm>
            <a:custGeom>
              <a:avLst/>
              <a:gdLst>
                <a:gd name="T0" fmla="*/ 2147483647 w 102"/>
                <a:gd name="T1" fmla="*/ 2147483647 h 506"/>
                <a:gd name="T2" fmla="*/ 2147483647 w 102"/>
                <a:gd name="T3" fmla="*/ 2147483647 h 506"/>
                <a:gd name="T4" fmla="*/ 2147483647 w 102"/>
                <a:gd name="T5" fmla="*/ 2147483647 h 506"/>
                <a:gd name="T6" fmla="*/ 0 w 102"/>
                <a:gd name="T7" fmla="*/ 0 h 506"/>
                <a:gd name="T8" fmla="*/ 2147483647 w 102"/>
                <a:gd name="T9" fmla="*/ 2147483647 h 506"/>
                <a:gd name="T10" fmla="*/ 0 60000 65536"/>
                <a:gd name="T11" fmla="*/ 0 60000 65536"/>
                <a:gd name="T12" fmla="*/ 0 60000 65536"/>
                <a:gd name="T13" fmla="*/ 0 60000 65536"/>
                <a:gd name="T14" fmla="*/ 0 60000 65536"/>
                <a:gd name="T15" fmla="*/ 0 w 102"/>
                <a:gd name="T16" fmla="*/ 0 h 506"/>
                <a:gd name="T17" fmla="*/ 102 w 102"/>
                <a:gd name="T18" fmla="*/ 506 h 506"/>
              </a:gdLst>
              <a:ahLst/>
              <a:cxnLst>
                <a:cxn ang="T10">
                  <a:pos x="T0" y="T1"/>
                </a:cxn>
                <a:cxn ang="T11">
                  <a:pos x="T2" y="T3"/>
                </a:cxn>
                <a:cxn ang="T12">
                  <a:pos x="T4" y="T5"/>
                </a:cxn>
                <a:cxn ang="T13">
                  <a:pos x="T6" y="T7"/>
                </a:cxn>
                <a:cxn ang="T14">
                  <a:pos x="T8" y="T9"/>
                </a:cxn>
              </a:cxnLst>
              <a:rect l="T15" t="T16" r="T17" b="T18"/>
              <a:pathLst>
                <a:path w="102" h="506">
                  <a:moveTo>
                    <a:pt x="2" y="3"/>
                  </a:moveTo>
                  <a:lnTo>
                    <a:pt x="102" y="506"/>
                  </a:lnTo>
                  <a:lnTo>
                    <a:pt x="100" y="503"/>
                  </a:lnTo>
                  <a:lnTo>
                    <a:pt x="0" y="0"/>
                  </a:lnTo>
                  <a:lnTo>
                    <a:pt x="2" y="3"/>
                  </a:lnTo>
                  <a:close/>
                </a:path>
              </a:pathLst>
            </a:custGeom>
            <a:solidFill>
              <a:srgbClr val="858585"/>
            </a:solidFill>
            <a:ln w="9525">
              <a:noFill/>
              <a:round/>
              <a:headEnd/>
              <a:tailEnd/>
            </a:ln>
          </p:spPr>
          <p:txBody>
            <a:bodyPr/>
            <a:lstStyle/>
            <a:p>
              <a:endParaRPr lang="en-US"/>
            </a:p>
          </p:txBody>
        </p:sp>
        <p:sp>
          <p:nvSpPr>
            <p:cNvPr id="14428" name="Freeform 2928"/>
            <p:cNvSpPr>
              <a:spLocks/>
            </p:cNvSpPr>
            <p:nvPr/>
          </p:nvSpPr>
          <p:spPr bwMode="auto">
            <a:xfrm>
              <a:off x="2930241" y="4400586"/>
              <a:ext cx="143933" cy="801687"/>
            </a:xfrm>
            <a:custGeom>
              <a:avLst/>
              <a:gdLst>
                <a:gd name="T0" fmla="*/ 2147483647 w 102"/>
                <a:gd name="T1" fmla="*/ 2147483647 h 505"/>
                <a:gd name="T2" fmla="*/ 2147483647 w 102"/>
                <a:gd name="T3" fmla="*/ 2147483647 h 505"/>
                <a:gd name="T4" fmla="*/ 2147483647 w 102"/>
                <a:gd name="T5" fmla="*/ 2147483647 h 505"/>
                <a:gd name="T6" fmla="*/ 0 w 102"/>
                <a:gd name="T7" fmla="*/ 0 h 505"/>
                <a:gd name="T8" fmla="*/ 2147483647 w 102"/>
                <a:gd name="T9" fmla="*/ 2147483647 h 505"/>
                <a:gd name="T10" fmla="*/ 0 60000 65536"/>
                <a:gd name="T11" fmla="*/ 0 60000 65536"/>
                <a:gd name="T12" fmla="*/ 0 60000 65536"/>
                <a:gd name="T13" fmla="*/ 0 60000 65536"/>
                <a:gd name="T14" fmla="*/ 0 60000 65536"/>
                <a:gd name="T15" fmla="*/ 0 w 102"/>
                <a:gd name="T16" fmla="*/ 0 h 505"/>
                <a:gd name="T17" fmla="*/ 102 w 102"/>
                <a:gd name="T18" fmla="*/ 505 h 505"/>
              </a:gdLst>
              <a:ahLst/>
              <a:cxnLst>
                <a:cxn ang="T10">
                  <a:pos x="T0" y="T1"/>
                </a:cxn>
                <a:cxn ang="T11">
                  <a:pos x="T2" y="T3"/>
                </a:cxn>
                <a:cxn ang="T12">
                  <a:pos x="T4" y="T5"/>
                </a:cxn>
                <a:cxn ang="T13">
                  <a:pos x="T6" y="T7"/>
                </a:cxn>
                <a:cxn ang="T14">
                  <a:pos x="T8" y="T9"/>
                </a:cxn>
              </a:cxnLst>
              <a:rect l="T15" t="T16" r="T17" b="T18"/>
              <a:pathLst>
                <a:path w="102" h="505">
                  <a:moveTo>
                    <a:pt x="2" y="1"/>
                  </a:moveTo>
                  <a:lnTo>
                    <a:pt x="102" y="505"/>
                  </a:lnTo>
                  <a:lnTo>
                    <a:pt x="101" y="502"/>
                  </a:lnTo>
                  <a:lnTo>
                    <a:pt x="0" y="0"/>
                  </a:lnTo>
                  <a:lnTo>
                    <a:pt x="2" y="1"/>
                  </a:lnTo>
                  <a:close/>
                </a:path>
              </a:pathLst>
            </a:custGeom>
            <a:solidFill>
              <a:srgbClr val="858585"/>
            </a:solidFill>
            <a:ln w="9525">
              <a:noFill/>
              <a:round/>
              <a:headEnd/>
              <a:tailEnd/>
            </a:ln>
          </p:spPr>
          <p:txBody>
            <a:bodyPr/>
            <a:lstStyle/>
            <a:p>
              <a:endParaRPr lang="en-US"/>
            </a:p>
          </p:txBody>
        </p:sp>
        <p:sp>
          <p:nvSpPr>
            <p:cNvPr id="14429" name="Freeform 2929"/>
            <p:cNvSpPr>
              <a:spLocks/>
            </p:cNvSpPr>
            <p:nvPr/>
          </p:nvSpPr>
          <p:spPr bwMode="auto">
            <a:xfrm>
              <a:off x="2927416" y="4398993"/>
              <a:ext cx="145344" cy="800100"/>
            </a:xfrm>
            <a:custGeom>
              <a:avLst/>
              <a:gdLst>
                <a:gd name="T0" fmla="*/ 2147483647 w 103"/>
                <a:gd name="T1" fmla="*/ 2147483647 h 504"/>
                <a:gd name="T2" fmla="*/ 2147483647 w 103"/>
                <a:gd name="T3" fmla="*/ 2147483647 h 504"/>
                <a:gd name="T4" fmla="*/ 2147483647 w 103"/>
                <a:gd name="T5" fmla="*/ 2147483647 h 504"/>
                <a:gd name="T6" fmla="*/ 2147483647 w 103"/>
                <a:gd name="T7" fmla="*/ 2147483647 h 504"/>
                <a:gd name="T8" fmla="*/ 0 w 103"/>
                <a:gd name="T9" fmla="*/ 0 h 504"/>
                <a:gd name="T10" fmla="*/ 2147483647 w 103"/>
                <a:gd name="T11" fmla="*/ 2147483647 h 504"/>
                <a:gd name="T12" fmla="*/ 0 60000 65536"/>
                <a:gd name="T13" fmla="*/ 0 60000 65536"/>
                <a:gd name="T14" fmla="*/ 0 60000 65536"/>
                <a:gd name="T15" fmla="*/ 0 60000 65536"/>
                <a:gd name="T16" fmla="*/ 0 60000 65536"/>
                <a:gd name="T17" fmla="*/ 0 60000 65536"/>
                <a:gd name="T18" fmla="*/ 0 w 103"/>
                <a:gd name="T19" fmla="*/ 0 h 504"/>
                <a:gd name="T20" fmla="*/ 103 w 103"/>
                <a:gd name="T21" fmla="*/ 504 h 504"/>
              </a:gdLst>
              <a:ahLst/>
              <a:cxnLst>
                <a:cxn ang="T12">
                  <a:pos x="T0" y="T1"/>
                </a:cxn>
                <a:cxn ang="T13">
                  <a:pos x="T2" y="T3"/>
                </a:cxn>
                <a:cxn ang="T14">
                  <a:pos x="T4" y="T5"/>
                </a:cxn>
                <a:cxn ang="T15">
                  <a:pos x="T6" y="T7"/>
                </a:cxn>
                <a:cxn ang="T16">
                  <a:pos x="T8" y="T9"/>
                </a:cxn>
                <a:cxn ang="T17">
                  <a:pos x="T10" y="T11"/>
                </a:cxn>
              </a:cxnLst>
              <a:rect l="T18" t="T19" r="T20" b="T21"/>
              <a:pathLst>
                <a:path w="103" h="504">
                  <a:moveTo>
                    <a:pt x="3" y="1"/>
                  </a:moveTo>
                  <a:lnTo>
                    <a:pt x="103" y="504"/>
                  </a:lnTo>
                  <a:lnTo>
                    <a:pt x="101" y="501"/>
                  </a:lnTo>
                  <a:lnTo>
                    <a:pt x="2" y="2"/>
                  </a:lnTo>
                  <a:lnTo>
                    <a:pt x="0" y="0"/>
                  </a:lnTo>
                  <a:lnTo>
                    <a:pt x="3" y="1"/>
                  </a:lnTo>
                  <a:close/>
                </a:path>
              </a:pathLst>
            </a:custGeom>
            <a:solidFill>
              <a:srgbClr val="878787"/>
            </a:solidFill>
            <a:ln w="9525">
              <a:noFill/>
              <a:round/>
              <a:headEnd/>
              <a:tailEnd/>
            </a:ln>
          </p:spPr>
          <p:txBody>
            <a:bodyPr/>
            <a:lstStyle/>
            <a:p>
              <a:endParaRPr lang="en-US"/>
            </a:p>
          </p:txBody>
        </p:sp>
        <p:sp>
          <p:nvSpPr>
            <p:cNvPr id="14430" name="Freeform 2930"/>
            <p:cNvSpPr>
              <a:spLocks/>
            </p:cNvSpPr>
            <p:nvPr/>
          </p:nvSpPr>
          <p:spPr bwMode="auto">
            <a:xfrm>
              <a:off x="2927416" y="4398998"/>
              <a:ext cx="145344" cy="798513"/>
            </a:xfrm>
            <a:custGeom>
              <a:avLst/>
              <a:gdLst>
                <a:gd name="T0" fmla="*/ 2147483647 w 103"/>
                <a:gd name="T1" fmla="*/ 2147483647 h 503"/>
                <a:gd name="T2" fmla="*/ 2147483647 w 103"/>
                <a:gd name="T3" fmla="*/ 2147483647 h 503"/>
                <a:gd name="T4" fmla="*/ 2147483647 w 103"/>
                <a:gd name="T5" fmla="*/ 2147483647 h 503"/>
                <a:gd name="T6" fmla="*/ 2147483647 w 103"/>
                <a:gd name="T7" fmla="*/ 2147483647 h 503"/>
                <a:gd name="T8" fmla="*/ 0 w 103"/>
                <a:gd name="T9" fmla="*/ 0 h 503"/>
                <a:gd name="T10" fmla="*/ 2147483647 w 103"/>
                <a:gd name="T11" fmla="*/ 2147483647 h 503"/>
                <a:gd name="T12" fmla="*/ 0 60000 65536"/>
                <a:gd name="T13" fmla="*/ 0 60000 65536"/>
                <a:gd name="T14" fmla="*/ 0 60000 65536"/>
                <a:gd name="T15" fmla="*/ 0 60000 65536"/>
                <a:gd name="T16" fmla="*/ 0 60000 65536"/>
                <a:gd name="T17" fmla="*/ 0 60000 65536"/>
                <a:gd name="T18" fmla="*/ 0 w 103"/>
                <a:gd name="T19" fmla="*/ 0 h 503"/>
                <a:gd name="T20" fmla="*/ 103 w 103"/>
                <a:gd name="T21" fmla="*/ 503 h 503"/>
              </a:gdLst>
              <a:ahLst/>
              <a:cxnLst>
                <a:cxn ang="T12">
                  <a:pos x="T0" y="T1"/>
                </a:cxn>
                <a:cxn ang="T13">
                  <a:pos x="T2" y="T3"/>
                </a:cxn>
                <a:cxn ang="T14">
                  <a:pos x="T4" y="T5"/>
                </a:cxn>
                <a:cxn ang="T15">
                  <a:pos x="T6" y="T7"/>
                </a:cxn>
                <a:cxn ang="T16">
                  <a:pos x="T8" y="T9"/>
                </a:cxn>
                <a:cxn ang="T17">
                  <a:pos x="T10" y="T11"/>
                </a:cxn>
              </a:cxnLst>
              <a:rect l="T18" t="T19" r="T20" b="T21"/>
              <a:pathLst>
                <a:path w="103" h="503">
                  <a:moveTo>
                    <a:pt x="2" y="1"/>
                  </a:moveTo>
                  <a:lnTo>
                    <a:pt x="103" y="503"/>
                  </a:lnTo>
                  <a:lnTo>
                    <a:pt x="100" y="499"/>
                  </a:lnTo>
                  <a:lnTo>
                    <a:pt x="3" y="16"/>
                  </a:lnTo>
                  <a:lnTo>
                    <a:pt x="0" y="0"/>
                  </a:lnTo>
                  <a:lnTo>
                    <a:pt x="2" y="1"/>
                  </a:lnTo>
                  <a:close/>
                </a:path>
              </a:pathLst>
            </a:custGeom>
            <a:solidFill>
              <a:srgbClr val="878787"/>
            </a:solidFill>
            <a:ln w="9525">
              <a:noFill/>
              <a:round/>
              <a:headEnd/>
              <a:tailEnd/>
            </a:ln>
          </p:spPr>
          <p:txBody>
            <a:bodyPr/>
            <a:lstStyle/>
            <a:p>
              <a:endParaRPr lang="en-US"/>
            </a:p>
          </p:txBody>
        </p:sp>
        <p:sp>
          <p:nvSpPr>
            <p:cNvPr id="14431" name="Freeform 2931"/>
            <p:cNvSpPr>
              <a:spLocks/>
            </p:cNvSpPr>
            <p:nvPr/>
          </p:nvSpPr>
          <p:spPr bwMode="auto">
            <a:xfrm>
              <a:off x="2930240" y="4402173"/>
              <a:ext cx="139700" cy="792163"/>
            </a:xfrm>
            <a:custGeom>
              <a:avLst/>
              <a:gdLst>
                <a:gd name="T0" fmla="*/ 0 w 99"/>
                <a:gd name="T1" fmla="*/ 0 h 499"/>
                <a:gd name="T2" fmla="*/ 2147483647 w 99"/>
                <a:gd name="T3" fmla="*/ 2147483647 h 499"/>
                <a:gd name="T4" fmla="*/ 2147483647 w 99"/>
                <a:gd name="T5" fmla="*/ 2147483647 h 499"/>
                <a:gd name="T6" fmla="*/ 2147483647 w 99"/>
                <a:gd name="T7" fmla="*/ 2147483647 h 499"/>
                <a:gd name="T8" fmla="*/ 0 w 99"/>
                <a:gd name="T9" fmla="*/ 0 h 499"/>
                <a:gd name="T10" fmla="*/ 0 60000 65536"/>
                <a:gd name="T11" fmla="*/ 0 60000 65536"/>
                <a:gd name="T12" fmla="*/ 0 60000 65536"/>
                <a:gd name="T13" fmla="*/ 0 60000 65536"/>
                <a:gd name="T14" fmla="*/ 0 60000 65536"/>
                <a:gd name="T15" fmla="*/ 0 w 99"/>
                <a:gd name="T16" fmla="*/ 0 h 499"/>
                <a:gd name="T17" fmla="*/ 99 w 99"/>
                <a:gd name="T18" fmla="*/ 499 h 499"/>
              </a:gdLst>
              <a:ahLst/>
              <a:cxnLst>
                <a:cxn ang="T10">
                  <a:pos x="T0" y="T1"/>
                </a:cxn>
                <a:cxn ang="T11">
                  <a:pos x="T2" y="T3"/>
                </a:cxn>
                <a:cxn ang="T12">
                  <a:pos x="T4" y="T5"/>
                </a:cxn>
                <a:cxn ang="T13">
                  <a:pos x="T6" y="T7"/>
                </a:cxn>
                <a:cxn ang="T14">
                  <a:pos x="T8" y="T9"/>
                </a:cxn>
              </a:cxnLst>
              <a:rect l="T15" t="T16" r="T17" b="T18"/>
              <a:pathLst>
                <a:path w="99" h="499">
                  <a:moveTo>
                    <a:pt x="0" y="0"/>
                  </a:moveTo>
                  <a:lnTo>
                    <a:pt x="99" y="499"/>
                  </a:lnTo>
                  <a:lnTo>
                    <a:pt x="97" y="496"/>
                  </a:lnTo>
                  <a:lnTo>
                    <a:pt x="3" y="27"/>
                  </a:lnTo>
                  <a:lnTo>
                    <a:pt x="0" y="0"/>
                  </a:lnTo>
                  <a:close/>
                </a:path>
              </a:pathLst>
            </a:custGeom>
            <a:solidFill>
              <a:srgbClr val="8A8A8A"/>
            </a:solidFill>
            <a:ln w="9525">
              <a:noFill/>
              <a:round/>
              <a:headEnd/>
              <a:tailEnd/>
            </a:ln>
          </p:spPr>
          <p:txBody>
            <a:bodyPr/>
            <a:lstStyle/>
            <a:p>
              <a:endParaRPr lang="en-US"/>
            </a:p>
          </p:txBody>
        </p:sp>
        <p:sp>
          <p:nvSpPr>
            <p:cNvPr id="14432" name="Freeform 2932"/>
            <p:cNvSpPr>
              <a:spLocks/>
            </p:cNvSpPr>
            <p:nvPr/>
          </p:nvSpPr>
          <p:spPr bwMode="auto">
            <a:xfrm>
              <a:off x="2931649" y="4424398"/>
              <a:ext cx="136878" cy="766763"/>
            </a:xfrm>
            <a:custGeom>
              <a:avLst/>
              <a:gdLst>
                <a:gd name="T0" fmla="*/ 0 w 97"/>
                <a:gd name="T1" fmla="*/ 0 h 483"/>
                <a:gd name="T2" fmla="*/ 2147483647 w 97"/>
                <a:gd name="T3" fmla="*/ 2147483647 h 483"/>
                <a:gd name="T4" fmla="*/ 2147483647 w 97"/>
                <a:gd name="T5" fmla="*/ 2147483647 h 483"/>
                <a:gd name="T6" fmla="*/ 2147483647 w 97"/>
                <a:gd name="T7" fmla="*/ 2147483647 h 483"/>
                <a:gd name="T8" fmla="*/ 0 w 97"/>
                <a:gd name="T9" fmla="*/ 0 h 483"/>
                <a:gd name="T10" fmla="*/ 0 60000 65536"/>
                <a:gd name="T11" fmla="*/ 0 60000 65536"/>
                <a:gd name="T12" fmla="*/ 0 60000 65536"/>
                <a:gd name="T13" fmla="*/ 0 60000 65536"/>
                <a:gd name="T14" fmla="*/ 0 60000 65536"/>
                <a:gd name="T15" fmla="*/ 0 w 97"/>
                <a:gd name="T16" fmla="*/ 0 h 483"/>
                <a:gd name="T17" fmla="*/ 97 w 97"/>
                <a:gd name="T18" fmla="*/ 483 h 483"/>
              </a:gdLst>
              <a:ahLst/>
              <a:cxnLst>
                <a:cxn ang="T10">
                  <a:pos x="T0" y="T1"/>
                </a:cxn>
                <a:cxn ang="T11">
                  <a:pos x="T2" y="T3"/>
                </a:cxn>
                <a:cxn ang="T12">
                  <a:pos x="T4" y="T5"/>
                </a:cxn>
                <a:cxn ang="T13">
                  <a:pos x="T6" y="T7"/>
                </a:cxn>
                <a:cxn ang="T14">
                  <a:pos x="T8" y="T9"/>
                </a:cxn>
              </a:cxnLst>
              <a:rect l="T15" t="T16" r="T17" b="T18"/>
              <a:pathLst>
                <a:path w="97" h="483">
                  <a:moveTo>
                    <a:pt x="0" y="0"/>
                  </a:moveTo>
                  <a:lnTo>
                    <a:pt x="97" y="483"/>
                  </a:lnTo>
                  <a:lnTo>
                    <a:pt x="94" y="481"/>
                  </a:lnTo>
                  <a:lnTo>
                    <a:pt x="4" y="26"/>
                  </a:lnTo>
                  <a:lnTo>
                    <a:pt x="0" y="0"/>
                  </a:lnTo>
                  <a:close/>
                </a:path>
              </a:pathLst>
            </a:custGeom>
            <a:solidFill>
              <a:srgbClr val="8A8A8A"/>
            </a:solidFill>
            <a:ln w="9525">
              <a:noFill/>
              <a:round/>
              <a:headEnd/>
              <a:tailEnd/>
            </a:ln>
          </p:spPr>
          <p:txBody>
            <a:bodyPr/>
            <a:lstStyle/>
            <a:p>
              <a:endParaRPr lang="en-US"/>
            </a:p>
          </p:txBody>
        </p:sp>
        <p:sp>
          <p:nvSpPr>
            <p:cNvPr id="14433" name="Freeform 2933"/>
            <p:cNvSpPr>
              <a:spLocks/>
            </p:cNvSpPr>
            <p:nvPr/>
          </p:nvSpPr>
          <p:spPr bwMode="auto">
            <a:xfrm>
              <a:off x="2934474" y="4445036"/>
              <a:ext cx="132644" cy="744537"/>
            </a:xfrm>
            <a:custGeom>
              <a:avLst/>
              <a:gdLst>
                <a:gd name="T0" fmla="*/ 0 w 94"/>
                <a:gd name="T1" fmla="*/ 0 h 469"/>
                <a:gd name="T2" fmla="*/ 2147483647 w 94"/>
                <a:gd name="T3" fmla="*/ 2147483647 h 469"/>
                <a:gd name="T4" fmla="*/ 2147483647 w 94"/>
                <a:gd name="T5" fmla="*/ 2147483647 h 469"/>
                <a:gd name="T6" fmla="*/ 2147483647 w 94"/>
                <a:gd name="T7" fmla="*/ 2147483647 h 469"/>
                <a:gd name="T8" fmla="*/ 0 w 94"/>
                <a:gd name="T9" fmla="*/ 0 h 469"/>
                <a:gd name="T10" fmla="*/ 0 60000 65536"/>
                <a:gd name="T11" fmla="*/ 0 60000 65536"/>
                <a:gd name="T12" fmla="*/ 0 60000 65536"/>
                <a:gd name="T13" fmla="*/ 0 60000 65536"/>
                <a:gd name="T14" fmla="*/ 0 60000 65536"/>
                <a:gd name="T15" fmla="*/ 0 w 94"/>
                <a:gd name="T16" fmla="*/ 0 h 469"/>
                <a:gd name="T17" fmla="*/ 94 w 94"/>
                <a:gd name="T18" fmla="*/ 469 h 469"/>
              </a:gdLst>
              <a:ahLst/>
              <a:cxnLst>
                <a:cxn ang="T10">
                  <a:pos x="T0" y="T1"/>
                </a:cxn>
                <a:cxn ang="T11">
                  <a:pos x="T2" y="T3"/>
                </a:cxn>
                <a:cxn ang="T12">
                  <a:pos x="T4" y="T5"/>
                </a:cxn>
                <a:cxn ang="T13">
                  <a:pos x="T6" y="T7"/>
                </a:cxn>
                <a:cxn ang="T14">
                  <a:pos x="T8" y="T9"/>
                </a:cxn>
              </a:cxnLst>
              <a:rect l="T15" t="T16" r="T17" b="T18"/>
              <a:pathLst>
                <a:path w="94" h="469">
                  <a:moveTo>
                    <a:pt x="0" y="0"/>
                  </a:moveTo>
                  <a:lnTo>
                    <a:pt x="94" y="469"/>
                  </a:lnTo>
                  <a:lnTo>
                    <a:pt x="91" y="467"/>
                  </a:lnTo>
                  <a:lnTo>
                    <a:pt x="3" y="27"/>
                  </a:lnTo>
                  <a:lnTo>
                    <a:pt x="0" y="0"/>
                  </a:lnTo>
                  <a:close/>
                </a:path>
              </a:pathLst>
            </a:custGeom>
            <a:solidFill>
              <a:srgbClr val="8A8A8A"/>
            </a:solidFill>
            <a:ln w="9525">
              <a:noFill/>
              <a:round/>
              <a:headEnd/>
              <a:tailEnd/>
            </a:ln>
          </p:spPr>
          <p:txBody>
            <a:bodyPr/>
            <a:lstStyle/>
            <a:p>
              <a:endParaRPr lang="en-US"/>
            </a:p>
          </p:txBody>
        </p:sp>
        <p:sp>
          <p:nvSpPr>
            <p:cNvPr id="14434" name="Freeform 2934"/>
            <p:cNvSpPr>
              <a:spLocks/>
            </p:cNvSpPr>
            <p:nvPr/>
          </p:nvSpPr>
          <p:spPr bwMode="auto">
            <a:xfrm>
              <a:off x="2937296" y="4465673"/>
              <a:ext cx="127000" cy="722313"/>
            </a:xfrm>
            <a:custGeom>
              <a:avLst/>
              <a:gdLst>
                <a:gd name="T0" fmla="*/ 0 w 90"/>
                <a:gd name="T1" fmla="*/ 0 h 455"/>
                <a:gd name="T2" fmla="*/ 2147483647 w 90"/>
                <a:gd name="T3" fmla="*/ 2147483647 h 455"/>
                <a:gd name="T4" fmla="*/ 2147483647 w 90"/>
                <a:gd name="T5" fmla="*/ 2147483647 h 455"/>
                <a:gd name="T6" fmla="*/ 2147483647 w 90"/>
                <a:gd name="T7" fmla="*/ 2147483647 h 455"/>
                <a:gd name="T8" fmla="*/ 0 w 90"/>
                <a:gd name="T9" fmla="*/ 0 h 455"/>
                <a:gd name="T10" fmla="*/ 0 60000 65536"/>
                <a:gd name="T11" fmla="*/ 0 60000 65536"/>
                <a:gd name="T12" fmla="*/ 0 60000 65536"/>
                <a:gd name="T13" fmla="*/ 0 60000 65536"/>
                <a:gd name="T14" fmla="*/ 0 60000 65536"/>
                <a:gd name="T15" fmla="*/ 0 w 90"/>
                <a:gd name="T16" fmla="*/ 0 h 455"/>
                <a:gd name="T17" fmla="*/ 90 w 90"/>
                <a:gd name="T18" fmla="*/ 455 h 455"/>
              </a:gdLst>
              <a:ahLst/>
              <a:cxnLst>
                <a:cxn ang="T10">
                  <a:pos x="T0" y="T1"/>
                </a:cxn>
                <a:cxn ang="T11">
                  <a:pos x="T2" y="T3"/>
                </a:cxn>
                <a:cxn ang="T12">
                  <a:pos x="T4" y="T5"/>
                </a:cxn>
                <a:cxn ang="T13">
                  <a:pos x="T6" y="T7"/>
                </a:cxn>
                <a:cxn ang="T14">
                  <a:pos x="T8" y="T9"/>
                </a:cxn>
              </a:cxnLst>
              <a:rect l="T15" t="T16" r="T17" b="T18"/>
              <a:pathLst>
                <a:path w="90" h="455">
                  <a:moveTo>
                    <a:pt x="0" y="0"/>
                  </a:moveTo>
                  <a:lnTo>
                    <a:pt x="90" y="455"/>
                  </a:lnTo>
                  <a:lnTo>
                    <a:pt x="88" y="452"/>
                  </a:lnTo>
                  <a:lnTo>
                    <a:pt x="4" y="27"/>
                  </a:lnTo>
                  <a:lnTo>
                    <a:pt x="0" y="0"/>
                  </a:lnTo>
                  <a:close/>
                </a:path>
              </a:pathLst>
            </a:custGeom>
            <a:solidFill>
              <a:srgbClr val="8C8C8C"/>
            </a:solidFill>
            <a:ln w="9525">
              <a:noFill/>
              <a:round/>
              <a:headEnd/>
              <a:tailEnd/>
            </a:ln>
          </p:spPr>
          <p:txBody>
            <a:bodyPr/>
            <a:lstStyle/>
            <a:p>
              <a:endParaRPr lang="en-US"/>
            </a:p>
          </p:txBody>
        </p:sp>
        <p:sp>
          <p:nvSpPr>
            <p:cNvPr id="14435" name="Freeform 2935"/>
            <p:cNvSpPr>
              <a:spLocks/>
            </p:cNvSpPr>
            <p:nvPr/>
          </p:nvSpPr>
          <p:spPr bwMode="auto">
            <a:xfrm>
              <a:off x="2938705" y="4487893"/>
              <a:ext cx="124178" cy="698500"/>
            </a:xfrm>
            <a:custGeom>
              <a:avLst/>
              <a:gdLst>
                <a:gd name="T0" fmla="*/ 0 w 88"/>
                <a:gd name="T1" fmla="*/ 0 h 440"/>
                <a:gd name="T2" fmla="*/ 2147483647 w 88"/>
                <a:gd name="T3" fmla="*/ 2147483647 h 440"/>
                <a:gd name="T4" fmla="*/ 2147483647 w 88"/>
                <a:gd name="T5" fmla="*/ 2147483647 h 440"/>
                <a:gd name="T6" fmla="*/ 2147483647 w 88"/>
                <a:gd name="T7" fmla="*/ 2147483647 h 440"/>
                <a:gd name="T8" fmla="*/ 0 w 88"/>
                <a:gd name="T9" fmla="*/ 0 h 440"/>
                <a:gd name="T10" fmla="*/ 0 60000 65536"/>
                <a:gd name="T11" fmla="*/ 0 60000 65536"/>
                <a:gd name="T12" fmla="*/ 0 60000 65536"/>
                <a:gd name="T13" fmla="*/ 0 60000 65536"/>
                <a:gd name="T14" fmla="*/ 0 60000 65536"/>
                <a:gd name="T15" fmla="*/ 0 w 88"/>
                <a:gd name="T16" fmla="*/ 0 h 440"/>
                <a:gd name="T17" fmla="*/ 88 w 88"/>
                <a:gd name="T18" fmla="*/ 440 h 440"/>
              </a:gdLst>
              <a:ahLst/>
              <a:cxnLst>
                <a:cxn ang="T10">
                  <a:pos x="T0" y="T1"/>
                </a:cxn>
                <a:cxn ang="T11">
                  <a:pos x="T2" y="T3"/>
                </a:cxn>
                <a:cxn ang="T12">
                  <a:pos x="T4" y="T5"/>
                </a:cxn>
                <a:cxn ang="T13">
                  <a:pos x="T6" y="T7"/>
                </a:cxn>
                <a:cxn ang="T14">
                  <a:pos x="T8" y="T9"/>
                </a:cxn>
              </a:cxnLst>
              <a:rect l="T15" t="T16" r="T17" b="T18"/>
              <a:pathLst>
                <a:path w="88" h="440">
                  <a:moveTo>
                    <a:pt x="0" y="0"/>
                  </a:moveTo>
                  <a:lnTo>
                    <a:pt x="88" y="440"/>
                  </a:lnTo>
                  <a:lnTo>
                    <a:pt x="86" y="437"/>
                  </a:lnTo>
                  <a:lnTo>
                    <a:pt x="4" y="25"/>
                  </a:lnTo>
                  <a:lnTo>
                    <a:pt x="0" y="0"/>
                  </a:lnTo>
                  <a:close/>
                </a:path>
              </a:pathLst>
            </a:custGeom>
            <a:solidFill>
              <a:srgbClr val="8C8C8C"/>
            </a:solidFill>
            <a:ln w="9525">
              <a:noFill/>
              <a:round/>
              <a:headEnd/>
              <a:tailEnd/>
            </a:ln>
          </p:spPr>
          <p:txBody>
            <a:bodyPr/>
            <a:lstStyle/>
            <a:p>
              <a:endParaRPr lang="en-US"/>
            </a:p>
          </p:txBody>
        </p:sp>
        <p:sp>
          <p:nvSpPr>
            <p:cNvPr id="14436" name="Freeform 2936"/>
            <p:cNvSpPr>
              <a:spLocks/>
            </p:cNvSpPr>
            <p:nvPr/>
          </p:nvSpPr>
          <p:spPr bwMode="auto">
            <a:xfrm>
              <a:off x="2942940" y="4508536"/>
              <a:ext cx="118533" cy="674687"/>
            </a:xfrm>
            <a:custGeom>
              <a:avLst/>
              <a:gdLst>
                <a:gd name="T0" fmla="*/ 0 w 84"/>
                <a:gd name="T1" fmla="*/ 0 h 425"/>
                <a:gd name="T2" fmla="*/ 2147483647 w 84"/>
                <a:gd name="T3" fmla="*/ 2147483647 h 425"/>
                <a:gd name="T4" fmla="*/ 2147483647 w 84"/>
                <a:gd name="T5" fmla="*/ 2147483647 h 425"/>
                <a:gd name="T6" fmla="*/ 2147483647 w 84"/>
                <a:gd name="T7" fmla="*/ 2147483647 h 425"/>
                <a:gd name="T8" fmla="*/ 0 w 84"/>
                <a:gd name="T9" fmla="*/ 0 h 425"/>
                <a:gd name="T10" fmla="*/ 0 60000 65536"/>
                <a:gd name="T11" fmla="*/ 0 60000 65536"/>
                <a:gd name="T12" fmla="*/ 0 60000 65536"/>
                <a:gd name="T13" fmla="*/ 0 60000 65536"/>
                <a:gd name="T14" fmla="*/ 0 60000 65536"/>
                <a:gd name="T15" fmla="*/ 0 w 84"/>
                <a:gd name="T16" fmla="*/ 0 h 425"/>
                <a:gd name="T17" fmla="*/ 84 w 84"/>
                <a:gd name="T18" fmla="*/ 425 h 425"/>
              </a:gdLst>
              <a:ahLst/>
              <a:cxnLst>
                <a:cxn ang="T10">
                  <a:pos x="T0" y="T1"/>
                </a:cxn>
                <a:cxn ang="T11">
                  <a:pos x="T2" y="T3"/>
                </a:cxn>
                <a:cxn ang="T12">
                  <a:pos x="T4" y="T5"/>
                </a:cxn>
                <a:cxn ang="T13">
                  <a:pos x="T6" y="T7"/>
                </a:cxn>
                <a:cxn ang="T14">
                  <a:pos x="T8" y="T9"/>
                </a:cxn>
              </a:cxnLst>
              <a:rect l="T15" t="T16" r="T17" b="T18"/>
              <a:pathLst>
                <a:path w="84" h="425">
                  <a:moveTo>
                    <a:pt x="0" y="0"/>
                  </a:moveTo>
                  <a:lnTo>
                    <a:pt x="84" y="425"/>
                  </a:lnTo>
                  <a:lnTo>
                    <a:pt x="81" y="421"/>
                  </a:lnTo>
                  <a:lnTo>
                    <a:pt x="2" y="27"/>
                  </a:lnTo>
                  <a:lnTo>
                    <a:pt x="0" y="0"/>
                  </a:lnTo>
                  <a:close/>
                </a:path>
              </a:pathLst>
            </a:custGeom>
            <a:solidFill>
              <a:srgbClr val="8F8F8F"/>
            </a:solidFill>
            <a:ln w="9525">
              <a:noFill/>
              <a:round/>
              <a:headEnd/>
              <a:tailEnd/>
            </a:ln>
          </p:spPr>
          <p:txBody>
            <a:bodyPr/>
            <a:lstStyle/>
            <a:p>
              <a:endParaRPr lang="en-US"/>
            </a:p>
          </p:txBody>
        </p:sp>
        <p:sp>
          <p:nvSpPr>
            <p:cNvPr id="14437" name="Freeform 2937"/>
            <p:cNvSpPr>
              <a:spLocks/>
            </p:cNvSpPr>
            <p:nvPr/>
          </p:nvSpPr>
          <p:spPr bwMode="auto">
            <a:xfrm>
              <a:off x="2944352" y="4527581"/>
              <a:ext cx="115711" cy="654050"/>
            </a:xfrm>
            <a:custGeom>
              <a:avLst/>
              <a:gdLst>
                <a:gd name="T0" fmla="*/ 0 w 82"/>
                <a:gd name="T1" fmla="*/ 0 h 412"/>
                <a:gd name="T2" fmla="*/ 2147483647 w 82"/>
                <a:gd name="T3" fmla="*/ 2147483647 h 412"/>
                <a:gd name="T4" fmla="*/ 2147483647 w 82"/>
                <a:gd name="T5" fmla="*/ 2147483647 h 412"/>
                <a:gd name="T6" fmla="*/ 2147483647 w 82"/>
                <a:gd name="T7" fmla="*/ 2147483647 h 412"/>
                <a:gd name="T8" fmla="*/ 0 w 82"/>
                <a:gd name="T9" fmla="*/ 0 h 412"/>
                <a:gd name="T10" fmla="*/ 0 60000 65536"/>
                <a:gd name="T11" fmla="*/ 0 60000 65536"/>
                <a:gd name="T12" fmla="*/ 0 60000 65536"/>
                <a:gd name="T13" fmla="*/ 0 60000 65536"/>
                <a:gd name="T14" fmla="*/ 0 60000 65536"/>
                <a:gd name="T15" fmla="*/ 0 w 82"/>
                <a:gd name="T16" fmla="*/ 0 h 412"/>
                <a:gd name="T17" fmla="*/ 82 w 82"/>
                <a:gd name="T18" fmla="*/ 412 h 412"/>
              </a:gdLst>
              <a:ahLst/>
              <a:cxnLst>
                <a:cxn ang="T10">
                  <a:pos x="T0" y="T1"/>
                </a:cxn>
                <a:cxn ang="T11">
                  <a:pos x="T2" y="T3"/>
                </a:cxn>
                <a:cxn ang="T12">
                  <a:pos x="T4" y="T5"/>
                </a:cxn>
                <a:cxn ang="T13">
                  <a:pos x="T6" y="T7"/>
                </a:cxn>
                <a:cxn ang="T14">
                  <a:pos x="T8" y="T9"/>
                </a:cxn>
              </a:cxnLst>
              <a:rect l="T15" t="T16" r="T17" b="T18"/>
              <a:pathLst>
                <a:path w="82" h="412">
                  <a:moveTo>
                    <a:pt x="0" y="0"/>
                  </a:moveTo>
                  <a:lnTo>
                    <a:pt x="82" y="412"/>
                  </a:lnTo>
                  <a:lnTo>
                    <a:pt x="79" y="408"/>
                  </a:lnTo>
                  <a:lnTo>
                    <a:pt x="4" y="27"/>
                  </a:lnTo>
                  <a:lnTo>
                    <a:pt x="0" y="0"/>
                  </a:lnTo>
                  <a:close/>
                </a:path>
              </a:pathLst>
            </a:custGeom>
            <a:solidFill>
              <a:srgbClr val="8F8F8F"/>
            </a:solidFill>
            <a:ln w="9525">
              <a:noFill/>
              <a:round/>
              <a:headEnd/>
              <a:tailEnd/>
            </a:ln>
          </p:spPr>
          <p:txBody>
            <a:bodyPr/>
            <a:lstStyle/>
            <a:p>
              <a:endParaRPr lang="en-US"/>
            </a:p>
          </p:txBody>
        </p:sp>
        <p:sp>
          <p:nvSpPr>
            <p:cNvPr id="14438" name="Freeform 2938"/>
            <p:cNvSpPr>
              <a:spLocks/>
            </p:cNvSpPr>
            <p:nvPr/>
          </p:nvSpPr>
          <p:spPr bwMode="auto">
            <a:xfrm>
              <a:off x="2945761" y="4551398"/>
              <a:ext cx="111478" cy="625475"/>
            </a:xfrm>
            <a:custGeom>
              <a:avLst/>
              <a:gdLst>
                <a:gd name="T0" fmla="*/ 0 w 79"/>
                <a:gd name="T1" fmla="*/ 0 h 394"/>
                <a:gd name="T2" fmla="*/ 2147483647 w 79"/>
                <a:gd name="T3" fmla="*/ 2147483647 h 394"/>
                <a:gd name="T4" fmla="*/ 2147483647 w 79"/>
                <a:gd name="T5" fmla="*/ 2147483647 h 394"/>
                <a:gd name="T6" fmla="*/ 2147483647 w 79"/>
                <a:gd name="T7" fmla="*/ 2147483647 h 394"/>
                <a:gd name="T8" fmla="*/ 0 w 79"/>
                <a:gd name="T9" fmla="*/ 0 h 394"/>
                <a:gd name="T10" fmla="*/ 0 60000 65536"/>
                <a:gd name="T11" fmla="*/ 0 60000 65536"/>
                <a:gd name="T12" fmla="*/ 0 60000 65536"/>
                <a:gd name="T13" fmla="*/ 0 60000 65536"/>
                <a:gd name="T14" fmla="*/ 0 60000 65536"/>
                <a:gd name="T15" fmla="*/ 0 w 79"/>
                <a:gd name="T16" fmla="*/ 0 h 394"/>
                <a:gd name="T17" fmla="*/ 79 w 79"/>
                <a:gd name="T18" fmla="*/ 394 h 394"/>
              </a:gdLst>
              <a:ahLst/>
              <a:cxnLst>
                <a:cxn ang="T10">
                  <a:pos x="T0" y="T1"/>
                </a:cxn>
                <a:cxn ang="T11">
                  <a:pos x="T2" y="T3"/>
                </a:cxn>
                <a:cxn ang="T12">
                  <a:pos x="T4" y="T5"/>
                </a:cxn>
                <a:cxn ang="T13">
                  <a:pos x="T6" y="T7"/>
                </a:cxn>
                <a:cxn ang="T14">
                  <a:pos x="T8" y="T9"/>
                </a:cxn>
              </a:cxnLst>
              <a:rect l="T15" t="T16" r="T17" b="T18"/>
              <a:pathLst>
                <a:path w="79" h="394">
                  <a:moveTo>
                    <a:pt x="0" y="0"/>
                  </a:moveTo>
                  <a:lnTo>
                    <a:pt x="79" y="394"/>
                  </a:lnTo>
                  <a:lnTo>
                    <a:pt x="77" y="392"/>
                  </a:lnTo>
                  <a:lnTo>
                    <a:pt x="4" y="25"/>
                  </a:lnTo>
                  <a:lnTo>
                    <a:pt x="0" y="0"/>
                  </a:lnTo>
                  <a:close/>
                </a:path>
              </a:pathLst>
            </a:custGeom>
            <a:solidFill>
              <a:srgbClr val="8F8F8F"/>
            </a:solidFill>
            <a:ln w="9525">
              <a:noFill/>
              <a:round/>
              <a:headEnd/>
              <a:tailEnd/>
            </a:ln>
          </p:spPr>
          <p:txBody>
            <a:bodyPr/>
            <a:lstStyle/>
            <a:p>
              <a:endParaRPr lang="en-US"/>
            </a:p>
          </p:txBody>
        </p:sp>
        <p:sp>
          <p:nvSpPr>
            <p:cNvPr id="14439" name="Freeform 2939"/>
            <p:cNvSpPr>
              <a:spLocks/>
            </p:cNvSpPr>
            <p:nvPr/>
          </p:nvSpPr>
          <p:spPr bwMode="auto">
            <a:xfrm>
              <a:off x="2949996" y="4570443"/>
              <a:ext cx="105833" cy="604838"/>
            </a:xfrm>
            <a:custGeom>
              <a:avLst/>
              <a:gdLst>
                <a:gd name="T0" fmla="*/ 0 w 75"/>
                <a:gd name="T1" fmla="*/ 0 h 381"/>
                <a:gd name="T2" fmla="*/ 2147483647 w 75"/>
                <a:gd name="T3" fmla="*/ 2147483647 h 381"/>
                <a:gd name="T4" fmla="*/ 2147483647 w 75"/>
                <a:gd name="T5" fmla="*/ 2147483647 h 381"/>
                <a:gd name="T6" fmla="*/ 2147483647 w 75"/>
                <a:gd name="T7" fmla="*/ 2147483647 h 381"/>
                <a:gd name="T8" fmla="*/ 0 w 75"/>
                <a:gd name="T9" fmla="*/ 0 h 381"/>
                <a:gd name="T10" fmla="*/ 0 60000 65536"/>
                <a:gd name="T11" fmla="*/ 0 60000 65536"/>
                <a:gd name="T12" fmla="*/ 0 60000 65536"/>
                <a:gd name="T13" fmla="*/ 0 60000 65536"/>
                <a:gd name="T14" fmla="*/ 0 60000 65536"/>
                <a:gd name="T15" fmla="*/ 0 w 75"/>
                <a:gd name="T16" fmla="*/ 0 h 381"/>
                <a:gd name="T17" fmla="*/ 75 w 75"/>
                <a:gd name="T18" fmla="*/ 381 h 381"/>
              </a:gdLst>
              <a:ahLst/>
              <a:cxnLst>
                <a:cxn ang="T10">
                  <a:pos x="T0" y="T1"/>
                </a:cxn>
                <a:cxn ang="T11">
                  <a:pos x="T2" y="T3"/>
                </a:cxn>
                <a:cxn ang="T12">
                  <a:pos x="T4" y="T5"/>
                </a:cxn>
                <a:cxn ang="T13">
                  <a:pos x="T6" y="T7"/>
                </a:cxn>
                <a:cxn ang="T14">
                  <a:pos x="T8" y="T9"/>
                </a:cxn>
              </a:cxnLst>
              <a:rect l="T15" t="T16" r="T17" b="T18"/>
              <a:pathLst>
                <a:path w="75" h="381">
                  <a:moveTo>
                    <a:pt x="0" y="0"/>
                  </a:moveTo>
                  <a:lnTo>
                    <a:pt x="75" y="381"/>
                  </a:lnTo>
                  <a:lnTo>
                    <a:pt x="72" y="379"/>
                  </a:lnTo>
                  <a:lnTo>
                    <a:pt x="2" y="26"/>
                  </a:lnTo>
                  <a:lnTo>
                    <a:pt x="0" y="0"/>
                  </a:lnTo>
                  <a:close/>
                </a:path>
              </a:pathLst>
            </a:custGeom>
            <a:solidFill>
              <a:srgbClr val="919191"/>
            </a:solidFill>
            <a:ln w="9525">
              <a:noFill/>
              <a:round/>
              <a:headEnd/>
              <a:tailEnd/>
            </a:ln>
          </p:spPr>
          <p:txBody>
            <a:bodyPr/>
            <a:lstStyle/>
            <a:p>
              <a:endParaRPr lang="en-US"/>
            </a:p>
          </p:txBody>
        </p:sp>
        <p:sp>
          <p:nvSpPr>
            <p:cNvPr id="14440" name="Freeform 2940"/>
            <p:cNvSpPr>
              <a:spLocks/>
            </p:cNvSpPr>
            <p:nvPr/>
          </p:nvSpPr>
          <p:spPr bwMode="auto">
            <a:xfrm>
              <a:off x="2951404" y="4591081"/>
              <a:ext cx="103012" cy="582612"/>
            </a:xfrm>
            <a:custGeom>
              <a:avLst/>
              <a:gdLst>
                <a:gd name="T0" fmla="*/ 0 w 73"/>
                <a:gd name="T1" fmla="*/ 0 h 367"/>
                <a:gd name="T2" fmla="*/ 2147483647 w 73"/>
                <a:gd name="T3" fmla="*/ 2147483647 h 367"/>
                <a:gd name="T4" fmla="*/ 2147483647 w 73"/>
                <a:gd name="T5" fmla="*/ 2147483647 h 367"/>
                <a:gd name="T6" fmla="*/ 2147483647 w 73"/>
                <a:gd name="T7" fmla="*/ 2147483647 h 367"/>
                <a:gd name="T8" fmla="*/ 0 w 73"/>
                <a:gd name="T9" fmla="*/ 0 h 367"/>
                <a:gd name="T10" fmla="*/ 0 60000 65536"/>
                <a:gd name="T11" fmla="*/ 0 60000 65536"/>
                <a:gd name="T12" fmla="*/ 0 60000 65536"/>
                <a:gd name="T13" fmla="*/ 0 60000 65536"/>
                <a:gd name="T14" fmla="*/ 0 60000 65536"/>
                <a:gd name="T15" fmla="*/ 0 w 73"/>
                <a:gd name="T16" fmla="*/ 0 h 367"/>
                <a:gd name="T17" fmla="*/ 73 w 73"/>
                <a:gd name="T18" fmla="*/ 367 h 367"/>
              </a:gdLst>
              <a:ahLst/>
              <a:cxnLst>
                <a:cxn ang="T10">
                  <a:pos x="T0" y="T1"/>
                </a:cxn>
                <a:cxn ang="T11">
                  <a:pos x="T2" y="T3"/>
                </a:cxn>
                <a:cxn ang="T12">
                  <a:pos x="T4" y="T5"/>
                </a:cxn>
                <a:cxn ang="T13">
                  <a:pos x="T6" y="T7"/>
                </a:cxn>
                <a:cxn ang="T14">
                  <a:pos x="T8" y="T9"/>
                </a:cxn>
              </a:cxnLst>
              <a:rect l="T15" t="T16" r="T17" b="T18"/>
              <a:pathLst>
                <a:path w="73" h="367">
                  <a:moveTo>
                    <a:pt x="0" y="0"/>
                  </a:moveTo>
                  <a:lnTo>
                    <a:pt x="73" y="367"/>
                  </a:lnTo>
                  <a:lnTo>
                    <a:pt x="70" y="364"/>
                  </a:lnTo>
                  <a:lnTo>
                    <a:pt x="4" y="27"/>
                  </a:lnTo>
                  <a:lnTo>
                    <a:pt x="0" y="0"/>
                  </a:lnTo>
                  <a:close/>
                </a:path>
              </a:pathLst>
            </a:custGeom>
            <a:solidFill>
              <a:srgbClr val="919191"/>
            </a:solidFill>
            <a:ln w="9525">
              <a:noFill/>
              <a:round/>
              <a:headEnd/>
              <a:tailEnd/>
            </a:ln>
          </p:spPr>
          <p:txBody>
            <a:bodyPr/>
            <a:lstStyle/>
            <a:p>
              <a:endParaRPr lang="en-US"/>
            </a:p>
          </p:txBody>
        </p:sp>
        <p:sp>
          <p:nvSpPr>
            <p:cNvPr id="14441" name="Freeform 2941"/>
            <p:cNvSpPr>
              <a:spLocks/>
            </p:cNvSpPr>
            <p:nvPr/>
          </p:nvSpPr>
          <p:spPr bwMode="auto">
            <a:xfrm>
              <a:off x="2952816" y="4611718"/>
              <a:ext cx="98778" cy="560388"/>
            </a:xfrm>
            <a:custGeom>
              <a:avLst/>
              <a:gdLst>
                <a:gd name="T0" fmla="*/ 0 w 70"/>
                <a:gd name="T1" fmla="*/ 0 h 353"/>
                <a:gd name="T2" fmla="*/ 2147483647 w 70"/>
                <a:gd name="T3" fmla="*/ 2147483647 h 353"/>
                <a:gd name="T4" fmla="*/ 2147483647 w 70"/>
                <a:gd name="T5" fmla="*/ 2147483647 h 353"/>
                <a:gd name="T6" fmla="*/ 2147483647 w 70"/>
                <a:gd name="T7" fmla="*/ 2147483647 h 353"/>
                <a:gd name="T8" fmla="*/ 0 w 70"/>
                <a:gd name="T9" fmla="*/ 0 h 353"/>
                <a:gd name="T10" fmla="*/ 0 60000 65536"/>
                <a:gd name="T11" fmla="*/ 0 60000 65536"/>
                <a:gd name="T12" fmla="*/ 0 60000 65536"/>
                <a:gd name="T13" fmla="*/ 0 60000 65536"/>
                <a:gd name="T14" fmla="*/ 0 60000 65536"/>
                <a:gd name="T15" fmla="*/ 0 w 70"/>
                <a:gd name="T16" fmla="*/ 0 h 353"/>
                <a:gd name="T17" fmla="*/ 70 w 70"/>
                <a:gd name="T18" fmla="*/ 353 h 353"/>
              </a:gdLst>
              <a:ahLst/>
              <a:cxnLst>
                <a:cxn ang="T10">
                  <a:pos x="T0" y="T1"/>
                </a:cxn>
                <a:cxn ang="T11">
                  <a:pos x="T2" y="T3"/>
                </a:cxn>
                <a:cxn ang="T12">
                  <a:pos x="T4" y="T5"/>
                </a:cxn>
                <a:cxn ang="T13">
                  <a:pos x="T6" y="T7"/>
                </a:cxn>
                <a:cxn ang="T14">
                  <a:pos x="T8" y="T9"/>
                </a:cxn>
              </a:cxnLst>
              <a:rect l="T15" t="T16" r="T17" b="T18"/>
              <a:pathLst>
                <a:path w="70" h="353">
                  <a:moveTo>
                    <a:pt x="0" y="0"/>
                  </a:moveTo>
                  <a:lnTo>
                    <a:pt x="70" y="353"/>
                  </a:lnTo>
                  <a:lnTo>
                    <a:pt x="68" y="350"/>
                  </a:lnTo>
                  <a:lnTo>
                    <a:pt x="4" y="27"/>
                  </a:lnTo>
                  <a:lnTo>
                    <a:pt x="0" y="0"/>
                  </a:lnTo>
                  <a:close/>
                </a:path>
              </a:pathLst>
            </a:custGeom>
            <a:solidFill>
              <a:srgbClr val="949494"/>
            </a:solidFill>
            <a:ln w="9525">
              <a:noFill/>
              <a:round/>
              <a:headEnd/>
              <a:tailEnd/>
            </a:ln>
          </p:spPr>
          <p:txBody>
            <a:bodyPr/>
            <a:lstStyle/>
            <a:p>
              <a:endParaRPr lang="en-US"/>
            </a:p>
          </p:txBody>
        </p:sp>
        <p:sp>
          <p:nvSpPr>
            <p:cNvPr id="14442" name="Freeform 2942"/>
            <p:cNvSpPr>
              <a:spLocks/>
            </p:cNvSpPr>
            <p:nvPr/>
          </p:nvSpPr>
          <p:spPr bwMode="auto">
            <a:xfrm>
              <a:off x="2957052" y="4633943"/>
              <a:ext cx="93133" cy="534988"/>
            </a:xfrm>
            <a:custGeom>
              <a:avLst/>
              <a:gdLst>
                <a:gd name="T0" fmla="*/ 0 w 66"/>
                <a:gd name="T1" fmla="*/ 0 h 337"/>
                <a:gd name="T2" fmla="*/ 2147483647 w 66"/>
                <a:gd name="T3" fmla="*/ 2147483647 h 337"/>
                <a:gd name="T4" fmla="*/ 2147483647 w 66"/>
                <a:gd name="T5" fmla="*/ 2147483647 h 337"/>
                <a:gd name="T6" fmla="*/ 2147483647 w 66"/>
                <a:gd name="T7" fmla="*/ 2147483647 h 337"/>
                <a:gd name="T8" fmla="*/ 0 w 66"/>
                <a:gd name="T9" fmla="*/ 0 h 337"/>
                <a:gd name="T10" fmla="*/ 0 60000 65536"/>
                <a:gd name="T11" fmla="*/ 0 60000 65536"/>
                <a:gd name="T12" fmla="*/ 0 60000 65536"/>
                <a:gd name="T13" fmla="*/ 0 60000 65536"/>
                <a:gd name="T14" fmla="*/ 0 60000 65536"/>
                <a:gd name="T15" fmla="*/ 0 w 66"/>
                <a:gd name="T16" fmla="*/ 0 h 337"/>
                <a:gd name="T17" fmla="*/ 66 w 66"/>
                <a:gd name="T18" fmla="*/ 337 h 337"/>
              </a:gdLst>
              <a:ahLst/>
              <a:cxnLst>
                <a:cxn ang="T10">
                  <a:pos x="T0" y="T1"/>
                </a:cxn>
                <a:cxn ang="T11">
                  <a:pos x="T2" y="T3"/>
                </a:cxn>
                <a:cxn ang="T12">
                  <a:pos x="T4" y="T5"/>
                </a:cxn>
                <a:cxn ang="T13">
                  <a:pos x="T6" y="T7"/>
                </a:cxn>
                <a:cxn ang="T14">
                  <a:pos x="T8" y="T9"/>
                </a:cxn>
              </a:cxnLst>
              <a:rect l="T15" t="T16" r="T17" b="T18"/>
              <a:pathLst>
                <a:path w="66" h="337">
                  <a:moveTo>
                    <a:pt x="0" y="0"/>
                  </a:moveTo>
                  <a:lnTo>
                    <a:pt x="66" y="337"/>
                  </a:lnTo>
                  <a:lnTo>
                    <a:pt x="64" y="333"/>
                  </a:lnTo>
                  <a:lnTo>
                    <a:pt x="2" y="25"/>
                  </a:lnTo>
                  <a:lnTo>
                    <a:pt x="0" y="0"/>
                  </a:lnTo>
                  <a:close/>
                </a:path>
              </a:pathLst>
            </a:custGeom>
            <a:solidFill>
              <a:srgbClr val="949494"/>
            </a:solidFill>
            <a:ln w="9525">
              <a:noFill/>
              <a:round/>
              <a:headEnd/>
              <a:tailEnd/>
            </a:ln>
          </p:spPr>
          <p:txBody>
            <a:bodyPr/>
            <a:lstStyle/>
            <a:p>
              <a:endParaRPr lang="en-US"/>
            </a:p>
          </p:txBody>
        </p:sp>
        <p:sp>
          <p:nvSpPr>
            <p:cNvPr id="14443" name="Freeform 2943"/>
            <p:cNvSpPr>
              <a:spLocks/>
            </p:cNvSpPr>
            <p:nvPr/>
          </p:nvSpPr>
          <p:spPr bwMode="auto">
            <a:xfrm>
              <a:off x="2958461" y="4654581"/>
              <a:ext cx="90311" cy="512762"/>
            </a:xfrm>
            <a:custGeom>
              <a:avLst/>
              <a:gdLst>
                <a:gd name="T0" fmla="*/ 0 w 64"/>
                <a:gd name="T1" fmla="*/ 0 h 323"/>
                <a:gd name="T2" fmla="*/ 2147483647 w 64"/>
                <a:gd name="T3" fmla="*/ 2147483647 h 323"/>
                <a:gd name="T4" fmla="*/ 2147483647 w 64"/>
                <a:gd name="T5" fmla="*/ 2147483647 h 323"/>
                <a:gd name="T6" fmla="*/ 2147483647 w 64"/>
                <a:gd name="T7" fmla="*/ 2147483647 h 323"/>
                <a:gd name="T8" fmla="*/ 0 w 64"/>
                <a:gd name="T9" fmla="*/ 0 h 323"/>
                <a:gd name="T10" fmla="*/ 0 60000 65536"/>
                <a:gd name="T11" fmla="*/ 0 60000 65536"/>
                <a:gd name="T12" fmla="*/ 0 60000 65536"/>
                <a:gd name="T13" fmla="*/ 0 60000 65536"/>
                <a:gd name="T14" fmla="*/ 0 60000 65536"/>
                <a:gd name="T15" fmla="*/ 0 w 64"/>
                <a:gd name="T16" fmla="*/ 0 h 323"/>
                <a:gd name="T17" fmla="*/ 64 w 64"/>
                <a:gd name="T18" fmla="*/ 323 h 323"/>
              </a:gdLst>
              <a:ahLst/>
              <a:cxnLst>
                <a:cxn ang="T10">
                  <a:pos x="T0" y="T1"/>
                </a:cxn>
                <a:cxn ang="T11">
                  <a:pos x="T2" y="T3"/>
                </a:cxn>
                <a:cxn ang="T12">
                  <a:pos x="T4" y="T5"/>
                </a:cxn>
                <a:cxn ang="T13">
                  <a:pos x="T6" y="T7"/>
                </a:cxn>
                <a:cxn ang="T14">
                  <a:pos x="T8" y="T9"/>
                </a:cxn>
              </a:cxnLst>
              <a:rect l="T15" t="T16" r="T17" b="T18"/>
              <a:pathLst>
                <a:path w="64" h="323">
                  <a:moveTo>
                    <a:pt x="0" y="0"/>
                  </a:moveTo>
                  <a:lnTo>
                    <a:pt x="64" y="323"/>
                  </a:lnTo>
                  <a:lnTo>
                    <a:pt x="63" y="319"/>
                  </a:lnTo>
                  <a:lnTo>
                    <a:pt x="4" y="27"/>
                  </a:lnTo>
                  <a:lnTo>
                    <a:pt x="0" y="0"/>
                  </a:lnTo>
                  <a:close/>
                </a:path>
              </a:pathLst>
            </a:custGeom>
            <a:solidFill>
              <a:srgbClr val="949494"/>
            </a:solidFill>
            <a:ln w="9525">
              <a:noFill/>
              <a:round/>
              <a:headEnd/>
              <a:tailEnd/>
            </a:ln>
          </p:spPr>
          <p:txBody>
            <a:bodyPr/>
            <a:lstStyle/>
            <a:p>
              <a:endParaRPr lang="en-US"/>
            </a:p>
          </p:txBody>
        </p:sp>
        <p:sp>
          <p:nvSpPr>
            <p:cNvPr id="14444" name="Freeform 2944"/>
            <p:cNvSpPr>
              <a:spLocks/>
            </p:cNvSpPr>
            <p:nvPr/>
          </p:nvSpPr>
          <p:spPr bwMode="auto">
            <a:xfrm>
              <a:off x="2959874" y="4673631"/>
              <a:ext cx="87489" cy="488950"/>
            </a:xfrm>
            <a:custGeom>
              <a:avLst/>
              <a:gdLst>
                <a:gd name="T0" fmla="*/ 0 w 62"/>
                <a:gd name="T1" fmla="*/ 0 h 308"/>
                <a:gd name="T2" fmla="*/ 2147483647 w 62"/>
                <a:gd name="T3" fmla="*/ 2147483647 h 308"/>
                <a:gd name="T4" fmla="*/ 2147483647 w 62"/>
                <a:gd name="T5" fmla="*/ 2147483647 h 308"/>
                <a:gd name="T6" fmla="*/ 2147483647 w 62"/>
                <a:gd name="T7" fmla="*/ 2147483647 h 308"/>
                <a:gd name="T8" fmla="*/ 0 w 62"/>
                <a:gd name="T9" fmla="*/ 0 h 308"/>
                <a:gd name="T10" fmla="*/ 0 60000 65536"/>
                <a:gd name="T11" fmla="*/ 0 60000 65536"/>
                <a:gd name="T12" fmla="*/ 0 60000 65536"/>
                <a:gd name="T13" fmla="*/ 0 60000 65536"/>
                <a:gd name="T14" fmla="*/ 0 60000 65536"/>
                <a:gd name="T15" fmla="*/ 0 w 62"/>
                <a:gd name="T16" fmla="*/ 0 h 308"/>
                <a:gd name="T17" fmla="*/ 62 w 62"/>
                <a:gd name="T18" fmla="*/ 308 h 308"/>
              </a:gdLst>
              <a:ahLst/>
              <a:cxnLst>
                <a:cxn ang="T10">
                  <a:pos x="T0" y="T1"/>
                </a:cxn>
                <a:cxn ang="T11">
                  <a:pos x="T2" y="T3"/>
                </a:cxn>
                <a:cxn ang="T12">
                  <a:pos x="T4" y="T5"/>
                </a:cxn>
                <a:cxn ang="T13">
                  <a:pos x="T6" y="T7"/>
                </a:cxn>
                <a:cxn ang="T14">
                  <a:pos x="T8" y="T9"/>
                </a:cxn>
              </a:cxnLst>
              <a:rect l="T15" t="T16" r="T17" b="T18"/>
              <a:pathLst>
                <a:path w="62" h="308">
                  <a:moveTo>
                    <a:pt x="0" y="0"/>
                  </a:moveTo>
                  <a:lnTo>
                    <a:pt x="62" y="308"/>
                  </a:lnTo>
                  <a:lnTo>
                    <a:pt x="60" y="306"/>
                  </a:lnTo>
                  <a:lnTo>
                    <a:pt x="4" y="27"/>
                  </a:lnTo>
                  <a:lnTo>
                    <a:pt x="0" y="0"/>
                  </a:lnTo>
                  <a:close/>
                </a:path>
              </a:pathLst>
            </a:custGeom>
            <a:solidFill>
              <a:srgbClr val="969696"/>
            </a:solidFill>
            <a:ln w="9525">
              <a:noFill/>
              <a:round/>
              <a:headEnd/>
              <a:tailEnd/>
            </a:ln>
          </p:spPr>
          <p:txBody>
            <a:bodyPr/>
            <a:lstStyle/>
            <a:p>
              <a:endParaRPr lang="en-US"/>
            </a:p>
          </p:txBody>
        </p:sp>
        <p:sp>
          <p:nvSpPr>
            <p:cNvPr id="14445" name="Freeform 2945"/>
            <p:cNvSpPr>
              <a:spLocks/>
            </p:cNvSpPr>
            <p:nvPr/>
          </p:nvSpPr>
          <p:spPr bwMode="auto">
            <a:xfrm>
              <a:off x="2964107" y="4697443"/>
              <a:ext cx="83255" cy="463550"/>
            </a:xfrm>
            <a:custGeom>
              <a:avLst/>
              <a:gdLst>
                <a:gd name="T0" fmla="*/ 0 w 59"/>
                <a:gd name="T1" fmla="*/ 0 h 292"/>
                <a:gd name="T2" fmla="*/ 2147483647 w 59"/>
                <a:gd name="T3" fmla="*/ 2147483647 h 292"/>
                <a:gd name="T4" fmla="*/ 2147483647 w 59"/>
                <a:gd name="T5" fmla="*/ 2147483647 h 292"/>
                <a:gd name="T6" fmla="*/ 2147483647 w 59"/>
                <a:gd name="T7" fmla="*/ 2147483647 h 292"/>
                <a:gd name="T8" fmla="*/ 0 w 59"/>
                <a:gd name="T9" fmla="*/ 0 h 292"/>
                <a:gd name="T10" fmla="*/ 0 60000 65536"/>
                <a:gd name="T11" fmla="*/ 0 60000 65536"/>
                <a:gd name="T12" fmla="*/ 0 60000 65536"/>
                <a:gd name="T13" fmla="*/ 0 60000 65536"/>
                <a:gd name="T14" fmla="*/ 0 60000 65536"/>
                <a:gd name="T15" fmla="*/ 0 w 59"/>
                <a:gd name="T16" fmla="*/ 0 h 292"/>
                <a:gd name="T17" fmla="*/ 59 w 59"/>
                <a:gd name="T18" fmla="*/ 292 h 292"/>
              </a:gdLst>
              <a:ahLst/>
              <a:cxnLst>
                <a:cxn ang="T10">
                  <a:pos x="T0" y="T1"/>
                </a:cxn>
                <a:cxn ang="T11">
                  <a:pos x="T2" y="T3"/>
                </a:cxn>
                <a:cxn ang="T12">
                  <a:pos x="T4" y="T5"/>
                </a:cxn>
                <a:cxn ang="T13">
                  <a:pos x="T6" y="T7"/>
                </a:cxn>
                <a:cxn ang="T14">
                  <a:pos x="T8" y="T9"/>
                </a:cxn>
              </a:cxnLst>
              <a:rect l="T15" t="T16" r="T17" b="T18"/>
              <a:pathLst>
                <a:path w="59" h="292">
                  <a:moveTo>
                    <a:pt x="0" y="0"/>
                  </a:moveTo>
                  <a:lnTo>
                    <a:pt x="59" y="292"/>
                  </a:lnTo>
                  <a:lnTo>
                    <a:pt x="56" y="290"/>
                  </a:lnTo>
                  <a:lnTo>
                    <a:pt x="2" y="25"/>
                  </a:lnTo>
                  <a:lnTo>
                    <a:pt x="0" y="0"/>
                  </a:lnTo>
                  <a:close/>
                </a:path>
              </a:pathLst>
            </a:custGeom>
            <a:solidFill>
              <a:srgbClr val="969696"/>
            </a:solidFill>
            <a:ln w="9525">
              <a:noFill/>
              <a:round/>
              <a:headEnd/>
              <a:tailEnd/>
            </a:ln>
          </p:spPr>
          <p:txBody>
            <a:bodyPr/>
            <a:lstStyle/>
            <a:p>
              <a:endParaRPr lang="en-US"/>
            </a:p>
          </p:txBody>
        </p:sp>
        <p:sp>
          <p:nvSpPr>
            <p:cNvPr id="14446" name="Freeform 2946"/>
            <p:cNvSpPr>
              <a:spLocks/>
            </p:cNvSpPr>
            <p:nvPr/>
          </p:nvSpPr>
          <p:spPr bwMode="auto">
            <a:xfrm>
              <a:off x="2965516" y="4716498"/>
              <a:ext cx="79022" cy="442913"/>
            </a:xfrm>
            <a:custGeom>
              <a:avLst/>
              <a:gdLst>
                <a:gd name="T0" fmla="*/ 0 w 56"/>
                <a:gd name="T1" fmla="*/ 0 h 279"/>
                <a:gd name="T2" fmla="*/ 2147483647 w 56"/>
                <a:gd name="T3" fmla="*/ 2147483647 h 279"/>
                <a:gd name="T4" fmla="*/ 2147483647 w 56"/>
                <a:gd name="T5" fmla="*/ 2147483647 h 279"/>
                <a:gd name="T6" fmla="*/ 2147483647 w 56"/>
                <a:gd name="T7" fmla="*/ 2147483647 h 279"/>
                <a:gd name="T8" fmla="*/ 0 w 56"/>
                <a:gd name="T9" fmla="*/ 0 h 279"/>
                <a:gd name="T10" fmla="*/ 0 60000 65536"/>
                <a:gd name="T11" fmla="*/ 0 60000 65536"/>
                <a:gd name="T12" fmla="*/ 0 60000 65536"/>
                <a:gd name="T13" fmla="*/ 0 60000 65536"/>
                <a:gd name="T14" fmla="*/ 0 60000 65536"/>
                <a:gd name="T15" fmla="*/ 0 w 56"/>
                <a:gd name="T16" fmla="*/ 0 h 279"/>
                <a:gd name="T17" fmla="*/ 56 w 56"/>
                <a:gd name="T18" fmla="*/ 279 h 279"/>
              </a:gdLst>
              <a:ahLst/>
              <a:cxnLst>
                <a:cxn ang="T10">
                  <a:pos x="T0" y="T1"/>
                </a:cxn>
                <a:cxn ang="T11">
                  <a:pos x="T2" y="T3"/>
                </a:cxn>
                <a:cxn ang="T12">
                  <a:pos x="T4" y="T5"/>
                </a:cxn>
                <a:cxn ang="T13">
                  <a:pos x="T6" y="T7"/>
                </a:cxn>
                <a:cxn ang="T14">
                  <a:pos x="T8" y="T9"/>
                </a:cxn>
              </a:cxnLst>
              <a:rect l="T15" t="T16" r="T17" b="T18"/>
              <a:pathLst>
                <a:path w="56" h="279">
                  <a:moveTo>
                    <a:pt x="0" y="0"/>
                  </a:moveTo>
                  <a:lnTo>
                    <a:pt x="56" y="279"/>
                  </a:lnTo>
                  <a:lnTo>
                    <a:pt x="54" y="276"/>
                  </a:lnTo>
                  <a:lnTo>
                    <a:pt x="4" y="27"/>
                  </a:lnTo>
                  <a:lnTo>
                    <a:pt x="0" y="0"/>
                  </a:lnTo>
                  <a:close/>
                </a:path>
              </a:pathLst>
            </a:custGeom>
            <a:solidFill>
              <a:srgbClr val="999999"/>
            </a:solidFill>
            <a:ln w="9525">
              <a:noFill/>
              <a:round/>
              <a:headEnd/>
              <a:tailEnd/>
            </a:ln>
          </p:spPr>
          <p:txBody>
            <a:bodyPr/>
            <a:lstStyle/>
            <a:p>
              <a:endParaRPr lang="en-US"/>
            </a:p>
          </p:txBody>
        </p:sp>
        <p:sp>
          <p:nvSpPr>
            <p:cNvPr id="14447" name="Freeform 2947"/>
            <p:cNvSpPr>
              <a:spLocks/>
            </p:cNvSpPr>
            <p:nvPr/>
          </p:nvSpPr>
          <p:spPr bwMode="auto">
            <a:xfrm>
              <a:off x="2966928" y="4737136"/>
              <a:ext cx="76200" cy="420687"/>
            </a:xfrm>
            <a:custGeom>
              <a:avLst/>
              <a:gdLst>
                <a:gd name="T0" fmla="*/ 0 w 54"/>
                <a:gd name="T1" fmla="*/ 0 h 265"/>
                <a:gd name="T2" fmla="*/ 2147483647 w 54"/>
                <a:gd name="T3" fmla="*/ 2147483647 h 265"/>
                <a:gd name="T4" fmla="*/ 2147483647 w 54"/>
                <a:gd name="T5" fmla="*/ 2147483647 h 265"/>
                <a:gd name="T6" fmla="*/ 2147483647 w 54"/>
                <a:gd name="T7" fmla="*/ 2147483647 h 265"/>
                <a:gd name="T8" fmla="*/ 0 w 54"/>
                <a:gd name="T9" fmla="*/ 0 h 265"/>
                <a:gd name="T10" fmla="*/ 0 60000 65536"/>
                <a:gd name="T11" fmla="*/ 0 60000 65536"/>
                <a:gd name="T12" fmla="*/ 0 60000 65536"/>
                <a:gd name="T13" fmla="*/ 0 60000 65536"/>
                <a:gd name="T14" fmla="*/ 0 60000 65536"/>
                <a:gd name="T15" fmla="*/ 0 w 54"/>
                <a:gd name="T16" fmla="*/ 0 h 265"/>
                <a:gd name="T17" fmla="*/ 54 w 54"/>
                <a:gd name="T18" fmla="*/ 265 h 265"/>
              </a:gdLst>
              <a:ahLst/>
              <a:cxnLst>
                <a:cxn ang="T10">
                  <a:pos x="T0" y="T1"/>
                </a:cxn>
                <a:cxn ang="T11">
                  <a:pos x="T2" y="T3"/>
                </a:cxn>
                <a:cxn ang="T12">
                  <a:pos x="T4" y="T5"/>
                </a:cxn>
                <a:cxn ang="T13">
                  <a:pos x="T6" y="T7"/>
                </a:cxn>
                <a:cxn ang="T14">
                  <a:pos x="T8" y="T9"/>
                </a:cxn>
              </a:cxnLst>
              <a:rect l="T15" t="T16" r="T17" b="T18"/>
              <a:pathLst>
                <a:path w="54" h="265">
                  <a:moveTo>
                    <a:pt x="0" y="0"/>
                  </a:moveTo>
                  <a:lnTo>
                    <a:pt x="54" y="265"/>
                  </a:lnTo>
                  <a:lnTo>
                    <a:pt x="52" y="262"/>
                  </a:lnTo>
                  <a:lnTo>
                    <a:pt x="4" y="27"/>
                  </a:lnTo>
                  <a:lnTo>
                    <a:pt x="0" y="0"/>
                  </a:lnTo>
                  <a:close/>
                </a:path>
              </a:pathLst>
            </a:custGeom>
            <a:solidFill>
              <a:srgbClr val="999999"/>
            </a:solidFill>
            <a:ln w="9525">
              <a:noFill/>
              <a:round/>
              <a:headEnd/>
              <a:tailEnd/>
            </a:ln>
          </p:spPr>
          <p:txBody>
            <a:bodyPr/>
            <a:lstStyle/>
            <a:p>
              <a:endParaRPr lang="en-US"/>
            </a:p>
          </p:txBody>
        </p:sp>
        <p:sp>
          <p:nvSpPr>
            <p:cNvPr id="14448" name="Freeform 2948"/>
            <p:cNvSpPr>
              <a:spLocks/>
            </p:cNvSpPr>
            <p:nvPr/>
          </p:nvSpPr>
          <p:spPr bwMode="auto">
            <a:xfrm>
              <a:off x="2971160" y="4759361"/>
              <a:ext cx="70556" cy="395287"/>
            </a:xfrm>
            <a:custGeom>
              <a:avLst/>
              <a:gdLst>
                <a:gd name="T0" fmla="*/ 0 w 50"/>
                <a:gd name="T1" fmla="*/ 0 h 249"/>
                <a:gd name="T2" fmla="*/ 2147483647 w 50"/>
                <a:gd name="T3" fmla="*/ 2147483647 h 249"/>
                <a:gd name="T4" fmla="*/ 2147483647 w 50"/>
                <a:gd name="T5" fmla="*/ 2147483647 h 249"/>
                <a:gd name="T6" fmla="*/ 2147483647 w 50"/>
                <a:gd name="T7" fmla="*/ 2147483647 h 249"/>
                <a:gd name="T8" fmla="*/ 0 w 50"/>
                <a:gd name="T9" fmla="*/ 0 h 249"/>
                <a:gd name="T10" fmla="*/ 0 60000 65536"/>
                <a:gd name="T11" fmla="*/ 0 60000 65536"/>
                <a:gd name="T12" fmla="*/ 0 60000 65536"/>
                <a:gd name="T13" fmla="*/ 0 60000 65536"/>
                <a:gd name="T14" fmla="*/ 0 60000 65536"/>
                <a:gd name="T15" fmla="*/ 0 w 50"/>
                <a:gd name="T16" fmla="*/ 0 h 249"/>
                <a:gd name="T17" fmla="*/ 50 w 50"/>
                <a:gd name="T18" fmla="*/ 249 h 249"/>
              </a:gdLst>
              <a:ahLst/>
              <a:cxnLst>
                <a:cxn ang="T10">
                  <a:pos x="T0" y="T1"/>
                </a:cxn>
                <a:cxn ang="T11">
                  <a:pos x="T2" y="T3"/>
                </a:cxn>
                <a:cxn ang="T12">
                  <a:pos x="T4" y="T5"/>
                </a:cxn>
                <a:cxn ang="T13">
                  <a:pos x="T6" y="T7"/>
                </a:cxn>
                <a:cxn ang="T14">
                  <a:pos x="T8" y="T9"/>
                </a:cxn>
              </a:cxnLst>
              <a:rect l="T15" t="T16" r="T17" b="T18"/>
              <a:pathLst>
                <a:path w="50" h="249">
                  <a:moveTo>
                    <a:pt x="0" y="0"/>
                  </a:moveTo>
                  <a:lnTo>
                    <a:pt x="50" y="249"/>
                  </a:lnTo>
                  <a:lnTo>
                    <a:pt x="47" y="246"/>
                  </a:lnTo>
                  <a:lnTo>
                    <a:pt x="4" y="26"/>
                  </a:lnTo>
                  <a:lnTo>
                    <a:pt x="0" y="0"/>
                  </a:lnTo>
                  <a:close/>
                </a:path>
              </a:pathLst>
            </a:custGeom>
            <a:solidFill>
              <a:srgbClr val="999999"/>
            </a:solidFill>
            <a:ln w="9525">
              <a:noFill/>
              <a:round/>
              <a:headEnd/>
              <a:tailEnd/>
            </a:ln>
          </p:spPr>
          <p:txBody>
            <a:bodyPr/>
            <a:lstStyle/>
            <a:p>
              <a:endParaRPr lang="en-US"/>
            </a:p>
          </p:txBody>
        </p:sp>
        <p:sp>
          <p:nvSpPr>
            <p:cNvPr id="14449" name="Freeform 2949"/>
            <p:cNvSpPr>
              <a:spLocks/>
            </p:cNvSpPr>
            <p:nvPr/>
          </p:nvSpPr>
          <p:spPr bwMode="auto">
            <a:xfrm>
              <a:off x="2972574" y="4779998"/>
              <a:ext cx="67733" cy="373063"/>
            </a:xfrm>
            <a:custGeom>
              <a:avLst/>
              <a:gdLst>
                <a:gd name="T0" fmla="*/ 0 w 48"/>
                <a:gd name="T1" fmla="*/ 0 h 235"/>
                <a:gd name="T2" fmla="*/ 2147483647 w 48"/>
                <a:gd name="T3" fmla="*/ 2147483647 h 235"/>
                <a:gd name="T4" fmla="*/ 2147483647 w 48"/>
                <a:gd name="T5" fmla="*/ 2147483647 h 235"/>
                <a:gd name="T6" fmla="*/ 2147483647 w 48"/>
                <a:gd name="T7" fmla="*/ 2147483647 h 235"/>
                <a:gd name="T8" fmla="*/ 0 w 48"/>
                <a:gd name="T9" fmla="*/ 0 h 235"/>
                <a:gd name="T10" fmla="*/ 0 60000 65536"/>
                <a:gd name="T11" fmla="*/ 0 60000 65536"/>
                <a:gd name="T12" fmla="*/ 0 60000 65536"/>
                <a:gd name="T13" fmla="*/ 0 60000 65536"/>
                <a:gd name="T14" fmla="*/ 0 60000 65536"/>
                <a:gd name="T15" fmla="*/ 0 w 48"/>
                <a:gd name="T16" fmla="*/ 0 h 235"/>
                <a:gd name="T17" fmla="*/ 48 w 48"/>
                <a:gd name="T18" fmla="*/ 235 h 235"/>
              </a:gdLst>
              <a:ahLst/>
              <a:cxnLst>
                <a:cxn ang="T10">
                  <a:pos x="T0" y="T1"/>
                </a:cxn>
                <a:cxn ang="T11">
                  <a:pos x="T2" y="T3"/>
                </a:cxn>
                <a:cxn ang="T12">
                  <a:pos x="T4" y="T5"/>
                </a:cxn>
                <a:cxn ang="T13">
                  <a:pos x="T6" y="T7"/>
                </a:cxn>
                <a:cxn ang="T14">
                  <a:pos x="T8" y="T9"/>
                </a:cxn>
              </a:cxnLst>
              <a:rect l="T15" t="T16" r="T17" b="T18"/>
              <a:pathLst>
                <a:path w="48" h="235">
                  <a:moveTo>
                    <a:pt x="0" y="0"/>
                  </a:moveTo>
                  <a:lnTo>
                    <a:pt x="48" y="235"/>
                  </a:lnTo>
                  <a:lnTo>
                    <a:pt x="45" y="231"/>
                  </a:lnTo>
                  <a:lnTo>
                    <a:pt x="4" y="27"/>
                  </a:lnTo>
                  <a:lnTo>
                    <a:pt x="0" y="0"/>
                  </a:lnTo>
                  <a:close/>
                </a:path>
              </a:pathLst>
            </a:custGeom>
            <a:solidFill>
              <a:srgbClr val="9C9C9C"/>
            </a:solidFill>
            <a:ln w="9525">
              <a:noFill/>
              <a:round/>
              <a:headEnd/>
              <a:tailEnd/>
            </a:ln>
          </p:spPr>
          <p:txBody>
            <a:bodyPr/>
            <a:lstStyle/>
            <a:p>
              <a:endParaRPr lang="en-US"/>
            </a:p>
          </p:txBody>
        </p:sp>
        <p:sp>
          <p:nvSpPr>
            <p:cNvPr id="14450" name="Freeform 2950"/>
            <p:cNvSpPr>
              <a:spLocks/>
            </p:cNvSpPr>
            <p:nvPr/>
          </p:nvSpPr>
          <p:spPr bwMode="auto">
            <a:xfrm>
              <a:off x="2976807" y="4800631"/>
              <a:ext cx="60678" cy="349250"/>
            </a:xfrm>
            <a:custGeom>
              <a:avLst/>
              <a:gdLst>
                <a:gd name="T0" fmla="*/ 0 w 43"/>
                <a:gd name="T1" fmla="*/ 0 h 220"/>
                <a:gd name="T2" fmla="*/ 2147483647 w 43"/>
                <a:gd name="T3" fmla="*/ 2147483647 h 220"/>
                <a:gd name="T4" fmla="*/ 2147483647 w 43"/>
                <a:gd name="T5" fmla="*/ 2147483647 h 220"/>
                <a:gd name="T6" fmla="*/ 2147483647 w 43"/>
                <a:gd name="T7" fmla="*/ 2147483647 h 220"/>
                <a:gd name="T8" fmla="*/ 0 w 43"/>
                <a:gd name="T9" fmla="*/ 0 h 220"/>
                <a:gd name="T10" fmla="*/ 0 60000 65536"/>
                <a:gd name="T11" fmla="*/ 0 60000 65536"/>
                <a:gd name="T12" fmla="*/ 0 60000 65536"/>
                <a:gd name="T13" fmla="*/ 0 60000 65536"/>
                <a:gd name="T14" fmla="*/ 0 60000 65536"/>
                <a:gd name="T15" fmla="*/ 0 w 43"/>
                <a:gd name="T16" fmla="*/ 0 h 220"/>
                <a:gd name="T17" fmla="*/ 43 w 43"/>
                <a:gd name="T18" fmla="*/ 220 h 220"/>
              </a:gdLst>
              <a:ahLst/>
              <a:cxnLst>
                <a:cxn ang="T10">
                  <a:pos x="T0" y="T1"/>
                </a:cxn>
                <a:cxn ang="T11">
                  <a:pos x="T2" y="T3"/>
                </a:cxn>
                <a:cxn ang="T12">
                  <a:pos x="T4" y="T5"/>
                </a:cxn>
                <a:cxn ang="T13">
                  <a:pos x="T6" y="T7"/>
                </a:cxn>
                <a:cxn ang="T14">
                  <a:pos x="T8" y="T9"/>
                </a:cxn>
              </a:cxnLst>
              <a:rect l="T15" t="T16" r="T17" b="T18"/>
              <a:pathLst>
                <a:path w="43" h="220">
                  <a:moveTo>
                    <a:pt x="0" y="0"/>
                  </a:moveTo>
                  <a:lnTo>
                    <a:pt x="43" y="220"/>
                  </a:lnTo>
                  <a:lnTo>
                    <a:pt x="41" y="217"/>
                  </a:lnTo>
                  <a:lnTo>
                    <a:pt x="2" y="27"/>
                  </a:lnTo>
                  <a:lnTo>
                    <a:pt x="0" y="0"/>
                  </a:lnTo>
                  <a:close/>
                </a:path>
              </a:pathLst>
            </a:custGeom>
            <a:solidFill>
              <a:srgbClr val="9C9C9C"/>
            </a:solidFill>
            <a:ln w="9525">
              <a:noFill/>
              <a:round/>
              <a:headEnd/>
              <a:tailEnd/>
            </a:ln>
          </p:spPr>
          <p:txBody>
            <a:bodyPr/>
            <a:lstStyle/>
            <a:p>
              <a:endParaRPr lang="en-US"/>
            </a:p>
          </p:txBody>
        </p:sp>
        <p:sp>
          <p:nvSpPr>
            <p:cNvPr id="14451" name="Freeform 2951"/>
            <p:cNvSpPr>
              <a:spLocks/>
            </p:cNvSpPr>
            <p:nvPr/>
          </p:nvSpPr>
          <p:spPr bwMode="auto">
            <a:xfrm>
              <a:off x="2978219" y="4822856"/>
              <a:ext cx="57855" cy="323850"/>
            </a:xfrm>
            <a:custGeom>
              <a:avLst/>
              <a:gdLst>
                <a:gd name="T0" fmla="*/ 0 w 41"/>
                <a:gd name="T1" fmla="*/ 0 h 204"/>
                <a:gd name="T2" fmla="*/ 2147483647 w 41"/>
                <a:gd name="T3" fmla="*/ 2147483647 h 204"/>
                <a:gd name="T4" fmla="*/ 2147483647 w 41"/>
                <a:gd name="T5" fmla="*/ 2147483647 h 204"/>
                <a:gd name="T6" fmla="*/ 2147483647 w 41"/>
                <a:gd name="T7" fmla="*/ 2147483647 h 204"/>
                <a:gd name="T8" fmla="*/ 0 w 41"/>
                <a:gd name="T9" fmla="*/ 0 h 204"/>
                <a:gd name="T10" fmla="*/ 0 60000 65536"/>
                <a:gd name="T11" fmla="*/ 0 60000 65536"/>
                <a:gd name="T12" fmla="*/ 0 60000 65536"/>
                <a:gd name="T13" fmla="*/ 0 60000 65536"/>
                <a:gd name="T14" fmla="*/ 0 60000 65536"/>
                <a:gd name="T15" fmla="*/ 0 w 41"/>
                <a:gd name="T16" fmla="*/ 0 h 204"/>
                <a:gd name="T17" fmla="*/ 41 w 41"/>
                <a:gd name="T18" fmla="*/ 204 h 204"/>
              </a:gdLst>
              <a:ahLst/>
              <a:cxnLst>
                <a:cxn ang="T10">
                  <a:pos x="T0" y="T1"/>
                </a:cxn>
                <a:cxn ang="T11">
                  <a:pos x="T2" y="T3"/>
                </a:cxn>
                <a:cxn ang="T12">
                  <a:pos x="T4" y="T5"/>
                </a:cxn>
                <a:cxn ang="T13">
                  <a:pos x="T6" y="T7"/>
                </a:cxn>
                <a:cxn ang="T14">
                  <a:pos x="T8" y="T9"/>
                </a:cxn>
              </a:cxnLst>
              <a:rect l="T15" t="T16" r="T17" b="T18"/>
              <a:pathLst>
                <a:path w="41" h="204">
                  <a:moveTo>
                    <a:pt x="0" y="0"/>
                  </a:moveTo>
                  <a:lnTo>
                    <a:pt x="41" y="204"/>
                  </a:lnTo>
                  <a:lnTo>
                    <a:pt x="38" y="202"/>
                  </a:lnTo>
                  <a:lnTo>
                    <a:pt x="4" y="25"/>
                  </a:lnTo>
                  <a:lnTo>
                    <a:pt x="0" y="0"/>
                  </a:lnTo>
                  <a:close/>
                </a:path>
              </a:pathLst>
            </a:custGeom>
            <a:solidFill>
              <a:srgbClr val="9C9C9C"/>
            </a:solidFill>
            <a:ln w="9525">
              <a:noFill/>
              <a:round/>
              <a:headEnd/>
              <a:tailEnd/>
            </a:ln>
          </p:spPr>
          <p:txBody>
            <a:bodyPr/>
            <a:lstStyle/>
            <a:p>
              <a:endParaRPr lang="en-US"/>
            </a:p>
          </p:txBody>
        </p:sp>
        <p:sp>
          <p:nvSpPr>
            <p:cNvPr id="14452" name="Freeform 2952"/>
            <p:cNvSpPr>
              <a:spLocks/>
            </p:cNvSpPr>
            <p:nvPr/>
          </p:nvSpPr>
          <p:spPr bwMode="auto">
            <a:xfrm>
              <a:off x="2979629" y="4843498"/>
              <a:ext cx="55034" cy="301625"/>
            </a:xfrm>
            <a:custGeom>
              <a:avLst/>
              <a:gdLst>
                <a:gd name="T0" fmla="*/ 0 w 39"/>
                <a:gd name="T1" fmla="*/ 0 h 190"/>
                <a:gd name="T2" fmla="*/ 2147483647 w 39"/>
                <a:gd name="T3" fmla="*/ 2147483647 h 190"/>
                <a:gd name="T4" fmla="*/ 2147483647 w 39"/>
                <a:gd name="T5" fmla="*/ 2147483647 h 190"/>
                <a:gd name="T6" fmla="*/ 2147483647 w 39"/>
                <a:gd name="T7" fmla="*/ 2147483647 h 190"/>
                <a:gd name="T8" fmla="*/ 0 w 39"/>
                <a:gd name="T9" fmla="*/ 0 h 190"/>
                <a:gd name="T10" fmla="*/ 0 60000 65536"/>
                <a:gd name="T11" fmla="*/ 0 60000 65536"/>
                <a:gd name="T12" fmla="*/ 0 60000 65536"/>
                <a:gd name="T13" fmla="*/ 0 60000 65536"/>
                <a:gd name="T14" fmla="*/ 0 60000 65536"/>
                <a:gd name="T15" fmla="*/ 0 w 39"/>
                <a:gd name="T16" fmla="*/ 0 h 190"/>
                <a:gd name="T17" fmla="*/ 39 w 39"/>
                <a:gd name="T18" fmla="*/ 190 h 190"/>
              </a:gdLst>
              <a:ahLst/>
              <a:cxnLst>
                <a:cxn ang="T10">
                  <a:pos x="T0" y="T1"/>
                </a:cxn>
                <a:cxn ang="T11">
                  <a:pos x="T2" y="T3"/>
                </a:cxn>
                <a:cxn ang="T12">
                  <a:pos x="T4" y="T5"/>
                </a:cxn>
                <a:cxn ang="T13">
                  <a:pos x="T6" y="T7"/>
                </a:cxn>
                <a:cxn ang="T14">
                  <a:pos x="T8" y="T9"/>
                </a:cxn>
              </a:cxnLst>
              <a:rect l="T15" t="T16" r="T17" b="T18"/>
              <a:pathLst>
                <a:path w="39" h="190">
                  <a:moveTo>
                    <a:pt x="0" y="0"/>
                  </a:moveTo>
                  <a:lnTo>
                    <a:pt x="39" y="190"/>
                  </a:lnTo>
                  <a:lnTo>
                    <a:pt x="36" y="187"/>
                  </a:lnTo>
                  <a:lnTo>
                    <a:pt x="4" y="26"/>
                  </a:lnTo>
                  <a:lnTo>
                    <a:pt x="0" y="0"/>
                  </a:lnTo>
                  <a:close/>
                </a:path>
              </a:pathLst>
            </a:custGeom>
            <a:solidFill>
              <a:srgbClr val="9E9E9E"/>
            </a:solidFill>
            <a:ln w="9525">
              <a:noFill/>
              <a:round/>
              <a:headEnd/>
              <a:tailEnd/>
            </a:ln>
          </p:spPr>
          <p:txBody>
            <a:bodyPr/>
            <a:lstStyle/>
            <a:p>
              <a:endParaRPr lang="en-US"/>
            </a:p>
          </p:txBody>
        </p:sp>
        <p:sp>
          <p:nvSpPr>
            <p:cNvPr id="14453" name="Freeform 2953"/>
            <p:cNvSpPr>
              <a:spLocks/>
            </p:cNvSpPr>
            <p:nvPr/>
          </p:nvSpPr>
          <p:spPr bwMode="auto">
            <a:xfrm>
              <a:off x="2983863" y="4862543"/>
              <a:ext cx="47978" cy="280988"/>
            </a:xfrm>
            <a:custGeom>
              <a:avLst/>
              <a:gdLst>
                <a:gd name="T0" fmla="*/ 0 w 34"/>
                <a:gd name="T1" fmla="*/ 0 h 177"/>
                <a:gd name="T2" fmla="*/ 2147483647 w 34"/>
                <a:gd name="T3" fmla="*/ 2147483647 h 177"/>
                <a:gd name="T4" fmla="*/ 2147483647 w 34"/>
                <a:gd name="T5" fmla="*/ 2147483647 h 177"/>
                <a:gd name="T6" fmla="*/ 2147483647 w 34"/>
                <a:gd name="T7" fmla="*/ 2147483647 h 177"/>
                <a:gd name="T8" fmla="*/ 0 w 34"/>
                <a:gd name="T9" fmla="*/ 0 h 177"/>
                <a:gd name="T10" fmla="*/ 0 60000 65536"/>
                <a:gd name="T11" fmla="*/ 0 60000 65536"/>
                <a:gd name="T12" fmla="*/ 0 60000 65536"/>
                <a:gd name="T13" fmla="*/ 0 60000 65536"/>
                <a:gd name="T14" fmla="*/ 0 60000 65536"/>
                <a:gd name="T15" fmla="*/ 0 w 34"/>
                <a:gd name="T16" fmla="*/ 0 h 177"/>
                <a:gd name="T17" fmla="*/ 34 w 34"/>
                <a:gd name="T18" fmla="*/ 177 h 177"/>
              </a:gdLst>
              <a:ahLst/>
              <a:cxnLst>
                <a:cxn ang="T10">
                  <a:pos x="T0" y="T1"/>
                </a:cxn>
                <a:cxn ang="T11">
                  <a:pos x="T2" y="T3"/>
                </a:cxn>
                <a:cxn ang="T12">
                  <a:pos x="T4" y="T5"/>
                </a:cxn>
                <a:cxn ang="T13">
                  <a:pos x="T6" y="T7"/>
                </a:cxn>
                <a:cxn ang="T14">
                  <a:pos x="T8" y="T9"/>
                </a:cxn>
              </a:cxnLst>
              <a:rect l="T15" t="T16" r="T17" b="T18"/>
              <a:pathLst>
                <a:path w="34" h="177">
                  <a:moveTo>
                    <a:pt x="0" y="0"/>
                  </a:moveTo>
                  <a:lnTo>
                    <a:pt x="34" y="177"/>
                  </a:lnTo>
                  <a:lnTo>
                    <a:pt x="32" y="174"/>
                  </a:lnTo>
                  <a:lnTo>
                    <a:pt x="2" y="27"/>
                  </a:lnTo>
                  <a:lnTo>
                    <a:pt x="0" y="0"/>
                  </a:lnTo>
                  <a:close/>
                </a:path>
              </a:pathLst>
            </a:custGeom>
            <a:solidFill>
              <a:srgbClr val="9E9E9E"/>
            </a:solidFill>
            <a:ln w="9525">
              <a:noFill/>
              <a:round/>
              <a:headEnd/>
              <a:tailEnd/>
            </a:ln>
          </p:spPr>
          <p:txBody>
            <a:bodyPr/>
            <a:lstStyle/>
            <a:p>
              <a:endParaRPr lang="en-US"/>
            </a:p>
          </p:txBody>
        </p:sp>
        <p:sp>
          <p:nvSpPr>
            <p:cNvPr id="14454" name="Freeform 2954"/>
            <p:cNvSpPr>
              <a:spLocks/>
            </p:cNvSpPr>
            <p:nvPr/>
          </p:nvSpPr>
          <p:spPr bwMode="auto">
            <a:xfrm>
              <a:off x="2985273" y="4884768"/>
              <a:ext cx="45156" cy="255588"/>
            </a:xfrm>
            <a:custGeom>
              <a:avLst/>
              <a:gdLst>
                <a:gd name="T0" fmla="*/ 0 w 32"/>
                <a:gd name="T1" fmla="*/ 0 h 161"/>
                <a:gd name="T2" fmla="*/ 2147483647 w 32"/>
                <a:gd name="T3" fmla="*/ 2147483647 h 161"/>
                <a:gd name="T4" fmla="*/ 2147483647 w 32"/>
                <a:gd name="T5" fmla="*/ 2147483647 h 161"/>
                <a:gd name="T6" fmla="*/ 2147483647 w 32"/>
                <a:gd name="T7" fmla="*/ 2147483647 h 161"/>
                <a:gd name="T8" fmla="*/ 0 w 32"/>
                <a:gd name="T9" fmla="*/ 0 h 161"/>
                <a:gd name="T10" fmla="*/ 0 60000 65536"/>
                <a:gd name="T11" fmla="*/ 0 60000 65536"/>
                <a:gd name="T12" fmla="*/ 0 60000 65536"/>
                <a:gd name="T13" fmla="*/ 0 60000 65536"/>
                <a:gd name="T14" fmla="*/ 0 60000 65536"/>
                <a:gd name="T15" fmla="*/ 0 w 32"/>
                <a:gd name="T16" fmla="*/ 0 h 161"/>
                <a:gd name="T17" fmla="*/ 32 w 32"/>
                <a:gd name="T18" fmla="*/ 161 h 161"/>
              </a:gdLst>
              <a:ahLst/>
              <a:cxnLst>
                <a:cxn ang="T10">
                  <a:pos x="T0" y="T1"/>
                </a:cxn>
                <a:cxn ang="T11">
                  <a:pos x="T2" y="T3"/>
                </a:cxn>
                <a:cxn ang="T12">
                  <a:pos x="T4" y="T5"/>
                </a:cxn>
                <a:cxn ang="T13">
                  <a:pos x="T6" y="T7"/>
                </a:cxn>
                <a:cxn ang="T14">
                  <a:pos x="T8" y="T9"/>
                </a:cxn>
              </a:cxnLst>
              <a:rect l="T15" t="T16" r="T17" b="T18"/>
              <a:pathLst>
                <a:path w="32" h="161">
                  <a:moveTo>
                    <a:pt x="0" y="0"/>
                  </a:moveTo>
                  <a:lnTo>
                    <a:pt x="32" y="161"/>
                  </a:lnTo>
                  <a:lnTo>
                    <a:pt x="30" y="158"/>
                  </a:lnTo>
                  <a:lnTo>
                    <a:pt x="4" y="26"/>
                  </a:lnTo>
                  <a:lnTo>
                    <a:pt x="0" y="0"/>
                  </a:lnTo>
                  <a:close/>
                </a:path>
              </a:pathLst>
            </a:custGeom>
            <a:solidFill>
              <a:srgbClr val="A1A1A1"/>
            </a:solidFill>
            <a:ln w="9525">
              <a:noFill/>
              <a:round/>
              <a:headEnd/>
              <a:tailEnd/>
            </a:ln>
          </p:spPr>
          <p:txBody>
            <a:bodyPr/>
            <a:lstStyle/>
            <a:p>
              <a:endParaRPr lang="en-US"/>
            </a:p>
          </p:txBody>
        </p:sp>
        <p:sp>
          <p:nvSpPr>
            <p:cNvPr id="14455" name="Freeform 2955"/>
            <p:cNvSpPr>
              <a:spLocks/>
            </p:cNvSpPr>
            <p:nvPr/>
          </p:nvSpPr>
          <p:spPr bwMode="auto">
            <a:xfrm>
              <a:off x="2986685" y="4905406"/>
              <a:ext cx="42333" cy="233362"/>
            </a:xfrm>
            <a:custGeom>
              <a:avLst/>
              <a:gdLst>
                <a:gd name="T0" fmla="*/ 0 w 30"/>
                <a:gd name="T1" fmla="*/ 0 h 147"/>
                <a:gd name="T2" fmla="*/ 2147483647 w 30"/>
                <a:gd name="T3" fmla="*/ 2147483647 h 147"/>
                <a:gd name="T4" fmla="*/ 2147483647 w 30"/>
                <a:gd name="T5" fmla="*/ 2147483647 h 147"/>
                <a:gd name="T6" fmla="*/ 2147483647 w 30"/>
                <a:gd name="T7" fmla="*/ 2147483647 h 147"/>
                <a:gd name="T8" fmla="*/ 0 w 30"/>
                <a:gd name="T9" fmla="*/ 0 h 147"/>
                <a:gd name="T10" fmla="*/ 0 60000 65536"/>
                <a:gd name="T11" fmla="*/ 0 60000 65536"/>
                <a:gd name="T12" fmla="*/ 0 60000 65536"/>
                <a:gd name="T13" fmla="*/ 0 60000 65536"/>
                <a:gd name="T14" fmla="*/ 0 60000 65536"/>
                <a:gd name="T15" fmla="*/ 0 w 30"/>
                <a:gd name="T16" fmla="*/ 0 h 147"/>
                <a:gd name="T17" fmla="*/ 30 w 30"/>
                <a:gd name="T18" fmla="*/ 147 h 147"/>
              </a:gdLst>
              <a:ahLst/>
              <a:cxnLst>
                <a:cxn ang="T10">
                  <a:pos x="T0" y="T1"/>
                </a:cxn>
                <a:cxn ang="T11">
                  <a:pos x="T2" y="T3"/>
                </a:cxn>
                <a:cxn ang="T12">
                  <a:pos x="T4" y="T5"/>
                </a:cxn>
                <a:cxn ang="T13">
                  <a:pos x="T6" y="T7"/>
                </a:cxn>
                <a:cxn ang="T14">
                  <a:pos x="T8" y="T9"/>
                </a:cxn>
              </a:cxnLst>
              <a:rect l="T15" t="T16" r="T17" b="T18"/>
              <a:pathLst>
                <a:path w="30" h="147">
                  <a:moveTo>
                    <a:pt x="0" y="0"/>
                  </a:moveTo>
                  <a:lnTo>
                    <a:pt x="30" y="147"/>
                  </a:lnTo>
                  <a:lnTo>
                    <a:pt x="27" y="143"/>
                  </a:lnTo>
                  <a:lnTo>
                    <a:pt x="4" y="27"/>
                  </a:lnTo>
                  <a:lnTo>
                    <a:pt x="0" y="0"/>
                  </a:lnTo>
                  <a:close/>
                </a:path>
              </a:pathLst>
            </a:custGeom>
            <a:solidFill>
              <a:srgbClr val="A1A1A1"/>
            </a:solidFill>
            <a:ln w="9525">
              <a:noFill/>
              <a:round/>
              <a:headEnd/>
              <a:tailEnd/>
            </a:ln>
          </p:spPr>
          <p:txBody>
            <a:bodyPr/>
            <a:lstStyle/>
            <a:p>
              <a:endParaRPr lang="en-US"/>
            </a:p>
          </p:txBody>
        </p:sp>
        <p:sp>
          <p:nvSpPr>
            <p:cNvPr id="14456" name="Freeform 2956"/>
            <p:cNvSpPr>
              <a:spLocks/>
            </p:cNvSpPr>
            <p:nvPr/>
          </p:nvSpPr>
          <p:spPr bwMode="auto">
            <a:xfrm>
              <a:off x="2990918" y="4926043"/>
              <a:ext cx="36689" cy="209550"/>
            </a:xfrm>
            <a:custGeom>
              <a:avLst/>
              <a:gdLst>
                <a:gd name="T0" fmla="*/ 0 w 26"/>
                <a:gd name="T1" fmla="*/ 0 h 132"/>
                <a:gd name="T2" fmla="*/ 2147483647 w 26"/>
                <a:gd name="T3" fmla="*/ 2147483647 h 132"/>
                <a:gd name="T4" fmla="*/ 2147483647 w 26"/>
                <a:gd name="T5" fmla="*/ 2147483647 h 132"/>
                <a:gd name="T6" fmla="*/ 2147483647 w 26"/>
                <a:gd name="T7" fmla="*/ 2147483647 h 132"/>
                <a:gd name="T8" fmla="*/ 0 w 26"/>
                <a:gd name="T9" fmla="*/ 0 h 132"/>
                <a:gd name="T10" fmla="*/ 0 60000 65536"/>
                <a:gd name="T11" fmla="*/ 0 60000 65536"/>
                <a:gd name="T12" fmla="*/ 0 60000 65536"/>
                <a:gd name="T13" fmla="*/ 0 60000 65536"/>
                <a:gd name="T14" fmla="*/ 0 60000 65536"/>
                <a:gd name="T15" fmla="*/ 0 w 26"/>
                <a:gd name="T16" fmla="*/ 0 h 132"/>
                <a:gd name="T17" fmla="*/ 26 w 26"/>
                <a:gd name="T18" fmla="*/ 132 h 132"/>
              </a:gdLst>
              <a:ahLst/>
              <a:cxnLst>
                <a:cxn ang="T10">
                  <a:pos x="T0" y="T1"/>
                </a:cxn>
                <a:cxn ang="T11">
                  <a:pos x="T2" y="T3"/>
                </a:cxn>
                <a:cxn ang="T12">
                  <a:pos x="T4" y="T5"/>
                </a:cxn>
                <a:cxn ang="T13">
                  <a:pos x="T6" y="T7"/>
                </a:cxn>
                <a:cxn ang="T14">
                  <a:pos x="T8" y="T9"/>
                </a:cxn>
              </a:cxnLst>
              <a:rect l="T15" t="T16" r="T17" b="T18"/>
              <a:pathLst>
                <a:path w="26" h="132">
                  <a:moveTo>
                    <a:pt x="0" y="0"/>
                  </a:moveTo>
                  <a:lnTo>
                    <a:pt x="26" y="132"/>
                  </a:lnTo>
                  <a:lnTo>
                    <a:pt x="23" y="129"/>
                  </a:lnTo>
                  <a:lnTo>
                    <a:pt x="3" y="27"/>
                  </a:lnTo>
                  <a:lnTo>
                    <a:pt x="0" y="0"/>
                  </a:lnTo>
                  <a:close/>
                </a:path>
              </a:pathLst>
            </a:custGeom>
            <a:solidFill>
              <a:srgbClr val="A1A1A1"/>
            </a:solidFill>
            <a:ln w="9525">
              <a:noFill/>
              <a:round/>
              <a:headEnd/>
              <a:tailEnd/>
            </a:ln>
          </p:spPr>
          <p:txBody>
            <a:bodyPr/>
            <a:lstStyle/>
            <a:p>
              <a:endParaRPr lang="en-US"/>
            </a:p>
          </p:txBody>
        </p:sp>
        <p:sp>
          <p:nvSpPr>
            <p:cNvPr id="14457" name="Freeform 2957"/>
            <p:cNvSpPr>
              <a:spLocks/>
            </p:cNvSpPr>
            <p:nvPr/>
          </p:nvSpPr>
          <p:spPr bwMode="auto">
            <a:xfrm>
              <a:off x="2992327" y="4948268"/>
              <a:ext cx="32455" cy="184150"/>
            </a:xfrm>
            <a:custGeom>
              <a:avLst/>
              <a:gdLst>
                <a:gd name="T0" fmla="*/ 0 w 23"/>
                <a:gd name="T1" fmla="*/ 0 h 116"/>
                <a:gd name="T2" fmla="*/ 2147483647 w 23"/>
                <a:gd name="T3" fmla="*/ 2147483647 h 116"/>
                <a:gd name="T4" fmla="*/ 2147483647 w 23"/>
                <a:gd name="T5" fmla="*/ 2147483647 h 116"/>
                <a:gd name="T6" fmla="*/ 2147483647 w 23"/>
                <a:gd name="T7" fmla="*/ 2147483647 h 116"/>
                <a:gd name="T8" fmla="*/ 0 w 23"/>
                <a:gd name="T9" fmla="*/ 0 h 116"/>
                <a:gd name="T10" fmla="*/ 0 60000 65536"/>
                <a:gd name="T11" fmla="*/ 0 60000 65536"/>
                <a:gd name="T12" fmla="*/ 0 60000 65536"/>
                <a:gd name="T13" fmla="*/ 0 60000 65536"/>
                <a:gd name="T14" fmla="*/ 0 60000 65536"/>
                <a:gd name="T15" fmla="*/ 0 w 23"/>
                <a:gd name="T16" fmla="*/ 0 h 116"/>
                <a:gd name="T17" fmla="*/ 23 w 23"/>
                <a:gd name="T18" fmla="*/ 116 h 116"/>
              </a:gdLst>
              <a:ahLst/>
              <a:cxnLst>
                <a:cxn ang="T10">
                  <a:pos x="T0" y="T1"/>
                </a:cxn>
                <a:cxn ang="T11">
                  <a:pos x="T2" y="T3"/>
                </a:cxn>
                <a:cxn ang="T12">
                  <a:pos x="T4" y="T5"/>
                </a:cxn>
                <a:cxn ang="T13">
                  <a:pos x="T6" y="T7"/>
                </a:cxn>
                <a:cxn ang="T14">
                  <a:pos x="T8" y="T9"/>
                </a:cxn>
              </a:cxnLst>
              <a:rect l="T15" t="T16" r="T17" b="T18"/>
              <a:pathLst>
                <a:path w="23" h="116">
                  <a:moveTo>
                    <a:pt x="0" y="0"/>
                  </a:moveTo>
                  <a:lnTo>
                    <a:pt x="23" y="116"/>
                  </a:lnTo>
                  <a:lnTo>
                    <a:pt x="21" y="114"/>
                  </a:lnTo>
                  <a:lnTo>
                    <a:pt x="4" y="26"/>
                  </a:lnTo>
                  <a:lnTo>
                    <a:pt x="0" y="0"/>
                  </a:lnTo>
                  <a:close/>
                </a:path>
              </a:pathLst>
            </a:custGeom>
            <a:solidFill>
              <a:srgbClr val="A3A3A3"/>
            </a:solidFill>
            <a:ln w="9525">
              <a:noFill/>
              <a:round/>
              <a:headEnd/>
              <a:tailEnd/>
            </a:ln>
          </p:spPr>
          <p:txBody>
            <a:bodyPr/>
            <a:lstStyle/>
            <a:p>
              <a:endParaRPr lang="en-US"/>
            </a:p>
          </p:txBody>
        </p:sp>
        <p:sp>
          <p:nvSpPr>
            <p:cNvPr id="14458" name="Freeform 2958"/>
            <p:cNvSpPr>
              <a:spLocks/>
            </p:cNvSpPr>
            <p:nvPr/>
          </p:nvSpPr>
          <p:spPr bwMode="auto">
            <a:xfrm>
              <a:off x="2995149" y="4968911"/>
              <a:ext cx="28222" cy="161925"/>
            </a:xfrm>
            <a:custGeom>
              <a:avLst/>
              <a:gdLst>
                <a:gd name="T0" fmla="*/ 0 w 20"/>
                <a:gd name="T1" fmla="*/ 0 h 102"/>
                <a:gd name="T2" fmla="*/ 2147483647 w 20"/>
                <a:gd name="T3" fmla="*/ 2147483647 h 102"/>
                <a:gd name="T4" fmla="*/ 2147483647 w 20"/>
                <a:gd name="T5" fmla="*/ 2147483647 h 102"/>
                <a:gd name="T6" fmla="*/ 2147483647 w 20"/>
                <a:gd name="T7" fmla="*/ 2147483647 h 102"/>
                <a:gd name="T8" fmla="*/ 0 w 20"/>
                <a:gd name="T9" fmla="*/ 0 h 102"/>
                <a:gd name="T10" fmla="*/ 0 60000 65536"/>
                <a:gd name="T11" fmla="*/ 0 60000 65536"/>
                <a:gd name="T12" fmla="*/ 0 60000 65536"/>
                <a:gd name="T13" fmla="*/ 0 60000 65536"/>
                <a:gd name="T14" fmla="*/ 0 60000 65536"/>
                <a:gd name="T15" fmla="*/ 0 w 20"/>
                <a:gd name="T16" fmla="*/ 0 h 102"/>
                <a:gd name="T17" fmla="*/ 20 w 20"/>
                <a:gd name="T18" fmla="*/ 102 h 102"/>
              </a:gdLst>
              <a:ahLst/>
              <a:cxnLst>
                <a:cxn ang="T10">
                  <a:pos x="T0" y="T1"/>
                </a:cxn>
                <a:cxn ang="T11">
                  <a:pos x="T2" y="T3"/>
                </a:cxn>
                <a:cxn ang="T12">
                  <a:pos x="T4" y="T5"/>
                </a:cxn>
                <a:cxn ang="T13">
                  <a:pos x="T6" y="T7"/>
                </a:cxn>
                <a:cxn ang="T14">
                  <a:pos x="T8" y="T9"/>
                </a:cxn>
              </a:cxnLst>
              <a:rect l="T15" t="T16" r="T17" b="T18"/>
              <a:pathLst>
                <a:path w="20" h="102">
                  <a:moveTo>
                    <a:pt x="0" y="0"/>
                  </a:moveTo>
                  <a:lnTo>
                    <a:pt x="20" y="102"/>
                  </a:lnTo>
                  <a:lnTo>
                    <a:pt x="19" y="99"/>
                  </a:lnTo>
                  <a:lnTo>
                    <a:pt x="3" y="25"/>
                  </a:lnTo>
                  <a:lnTo>
                    <a:pt x="0" y="0"/>
                  </a:lnTo>
                  <a:close/>
                </a:path>
              </a:pathLst>
            </a:custGeom>
            <a:solidFill>
              <a:srgbClr val="A3A3A3"/>
            </a:solidFill>
            <a:ln w="9525">
              <a:noFill/>
              <a:round/>
              <a:headEnd/>
              <a:tailEnd/>
            </a:ln>
          </p:spPr>
          <p:txBody>
            <a:bodyPr/>
            <a:lstStyle/>
            <a:p>
              <a:endParaRPr lang="en-US"/>
            </a:p>
          </p:txBody>
        </p:sp>
        <p:sp>
          <p:nvSpPr>
            <p:cNvPr id="14459" name="Freeform 2959"/>
            <p:cNvSpPr>
              <a:spLocks/>
            </p:cNvSpPr>
            <p:nvPr/>
          </p:nvSpPr>
          <p:spPr bwMode="auto">
            <a:xfrm>
              <a:off x="2997972" y="4989543"/>
              <a:ext cx="23988" cy="139700"/>
            </a:xfrm>
            <a:custGeom>
              <a:avLst/>
              <a:gdLst>
                <a:gd name="T0" fmla="*/ 0 w 17"/>
                <a:gd name="T1" fmla="*/ 0 h 88"/>
                <a:gd name="T2" fmla="*/ 2147483647 w 17"/>
                <a:gd name="T3" fmla="*/ 2147483647 h 88"/>
                <a:gd name="T4" fmla="*/ 2147483647 w 17"/>
                <a:gd name="T5" fmla="*/ 2147483647 h 88"/>
                <a:gd name="T6" fmla="*/ 2147483647 w 17"/>
                <a:gd name="T7" fmla="*/ 2147483647 h 88"/>
                <a:gd name="T8" fmla="*/ 0 w 17"/>
                <a:gd name="T9" fmla="*/ 0 h 88"/>
                <a:gd name="T10" fmla="*/ 0 60000 65536"/>
                <a:gd name="T11" fmla="*/ 0 60000 65536"/>
                <a:gd name="T12" fmla="*/ 0 60000 65536"/>
                <a:gd name="T13" fmla="*/ 0 60000 65536"/>
                <a:gd name="T14" fmla="*/ 0 60000 65536"/>
                <a:gd name="T15" fmla="*/ 0 w 17"/>
                <a:gd name="T16" fmla="*/ 0 h 88"/>
                <a:gd name="T17" fmla="*/ 17 w 17"/>
                <a:gd name="T18" fmla="*/ 88 h 88"/>
              </a:gdLst>
              <a:ahLst/>
              <a:cxnLst>
                <a:cxn ang="T10">
                  <a:pos x="T0" y="T1"/>
                </a:cxn>
                <a:cxn ang="T11">
                  <a:pos x="T2" y="T3"/>
                </a:cxn>
                <a:cxn ang="T12">
                  <a:pos x="T4" y="T5"/>
                </a:cxn>
                <a:cxn ang="T13">
                  <a:pos x="T6" y="T7"/>
                </a:cxn>
                <a:cxn ang="T14">
                  <a:pos x="T8" y="T9"/>
                </a:cxn>
              </a:cxnLst>
              <a:rect l="T15" t="T16" r="T17" b="T18"/>
              <a:pathLst>
                <a:path w="17" h="88">
                  <a:moveTo>
                    <a:pt x="0" y="0"/>
                  </a:moveTo>
                  <a:lnTo>
                    <a:pt x="17" y="88"/>
                  </a:lnTo>
                  <a:lnTo>
                    <a:pt x="15" y="85"/>
                  </a:lnTo>
                  <a:lnTo>
                    <a:pt x="3" y="26"/>
                  </a:lnTo>
                  <a:lnTo>
                    <a:pt x="0" y="0"/>
                  </a:lnTo>
                  <a:close/>
                </a:path>
              </a:pathLst>
            </a:custGeom>
            <a:solidFill>
              <a:srgbClr val="A6A6A6"/>
            </a:solidFill>
            <a:ln w="9525">
              <a:noFill/>
              <a:round/>
              <a:headEnd/>
              <a:tailEnd/>
            </a:ln>
          </p:spPr>
          <p:txBody>
            <a:bodyPr/>
            <a:lstStyle/>
            <a:p>
              <a:endParaRPr lang="en-US"/>
            </a:p>
          </p:txBody>
        </p:sp>
        <p:sp>
          <p:nvSpPr>
            <p:cNvPr id="14460" name="Freeform 2960"/>
            <p:cNvSpPr>
              <a:spLocks/>
            </p:cNvSpPr>
            <p:nvPr/>
          </p:nvSpPr>
          <p:spPr bwMode="auto">
            <a:xfrm>
              <a:off x="2999382" y="5008598"/>
              <a:ext cx="22578" cy="117475"/>
            </a:xfrm>
            <a:custGeom>
              <a:avLst/>
              <a:gdLst>
                <a:gd name="T0" fmla="*/ 0 w 16"/>
                <a:gd name="T1" fmla="*/ 0 h 74"/>
                <a:gd name="T2" fmla="*/ 2147483647 w 16"/>
                <a:gd name="T3" fmla="*/ 2147483647 h 74"/>
                <a:gd name="T4" fmla="*/ 2147483647 w 16"/>
                <a:gd name="T5" fmla="*/ 2147483647 h 74"/>
                <a:gd name="T6" fmla="*/ 2147483647 w 16"/>
                <a:gd name="T7" fmla="*/ 2147483647 h 74"/>
                <a:gd name="T8" fmla="*/ 0 w 16"/>
                <a:gd name="T9" fmla="*/ 0 h 74"/>
                <a:gd name="T10" fmla="*/ 0 60000 65536"/>
                <a:gd name="T11" fmla="*/ 0 60000 65536"/>
                <a:gd name="T12" fmla="*/ 0 60000 65536"/>
                <a:gd name="T13" fmla="*/ 0 60000 65536"/>
                <a:gd name="T14" fmla="*/ 0 60000 65536"/>
                <a:gd name="T15" fmla="*/ 0 w 16"/>
                <a:gd name="T16" fmla="*/ 0 h 74"/>
                <a:gd name="T17" fmla="*/ 16 w 16"/>
                <a:gd name="T18" fmla="*/ 74 h 74"/>
              </a:gdLst>
              <a:ahLst/>
              <a:cxnLst>
                <a:cxn ang="T10">
                  <a:pos x="T0" y="T1"/>
                </a:cxn>
                <a:cxn ang="T11">
                  <a:pos x="T2" y="T3"/>
                </a:cxn>
                <a:cxn ang="T12">
                  <a:pos x="T4" y="T5"/>
                </a:cxn>
                <a:cxn ang="T13">
                  <a:pos x="T6" y="T7"/>
                </a:cxn>
                <a:cxn ang="T14">
                  <a:pos x="T8" y="T9"/>
                </a:cxn>
              </a:cxnLst>
              <a:rect l="T15" t="T16" r="T17" b="T18"/>
              <a:pathLst>
                <a:path w="16" h="74">
                  <a:moveTo>
                    <a:pt x="0" y="0"/>
                  </a:moveTo>
                  <a:lnTo>
                    <a:pt x="16" y="74"/>
                  </a:lnTo>
                  <a:lnTo>
                    <a:pt x="13" y="71"/>
                  </a:lnTo>
                  <a:lnTo>
                    <a:pt x="4" y="27"/>
                  </a:lnTo>
                  <a:lnTo>
                    <a:pt x="0" y="0"/>
                  </a:lnTo>
                  <a:close/>
                </a:path>
              </a:pathLst>
            </a:custGeom>
            <a:solidFill>
              <a:srgbClr val="A6A6A6"/>
            </a:solidFill>
            <a:ln w="9525">
              <a:noFill/>
              <a:round/>
              <a:headEnd/>
              <a:tailEnd/>
            </a:ln>
          </p:spPr>
          <p:txBody>
            <a:bodyPr/>
            <a:lstStyle/>
            <a:p>
              <a:endParaRPr lang="en-US"/>
            </a:p>
          </p:txBody>
        </p:sp>
        <p:sp>
          <p:nvSpPr>
            <p:cNvPr id="14461" name="Freeform 2961"/>
            <p:cNvSpPr>
              <a:spLocks/>
            </p:cNvSpPr>
            <p:nvPr/>
          </p:nvSpPr>
          <p:spPr bwMode="auto">
            <a:xfrm>
              <a:off x="3002206" y="5030823"/>
              <a:ext cx="16933" cy="93663"/>
            </a:xfrm>
            <a:custGeom>
              <a:avLst/>
              <a:gdLst>
                <a:gd name="T0" fmla="*/ 0 w 12"/>
                <a:gd name="T1" fmla="*/ 0 h 59"/>
                <a:gd name="T2" fmla="*/ 2147483647 w 12"/>
                <a:gd name="T3" fmla="*/ 2147483647 h 59"/>
                <a:gd name="T4" fmla="*/ 2147483647 w 12"/>
                <a:gd name="T5" fmla="*/ 2147483647 h 59"/>
                <a:gd name="T6" fmla="*/ 2147483647 w 12"/>
                <a:gd name="T7" fmla="*/ 2147483647 h 59"/>
                <a:gd name="T8" fmla="*/ 0 w 12"/>
                <a:gd name="T9" fmla="*/ 0 h 59"/>
                <a:gd name="T10" fmla="*/ 0 60000 65536"/>
                <a:gd name="T11" fmla="*/ 0 60000 65536"/>
                <a:gd name="T12" fmla="*/ 0 60000 65536"/>
                <a:gd name="T13" fmla="*/ 0 60000 65536"/>
                <a:gd name="T14" fmla="*/ 0 60000 65536"/>
                <a:gd name="T15" fmla="*/ 0 w 12"/>
                <a:gd name="T16" fmla="*/ 0 h 59"/>
                <a:gd name="T17" fmla="*/ 12 w 12"/>
                <a:gd name="T18" fmla="*/ 59 h 59"/>
              </a:gdLst>
              <a:ahLst/>
              <a:cxnLst>
                <a:cxn ang="T10">
                  <a:pos x="T0" y="T1"/>
                </a:cxn>
                <a:cxn ang="T11">
                  <a:pos x="T2" y="T3"/>
                </a:cxn>
                <a:cxn ang="T12">
                  <a:pos x="T4" y="T5"/>
                </a:cxn>
                <a:cxn ang="T13">
                  <a:pos x="T6" y="T7"/>
                </a:cxn>
                <a:cxn ang="T14">
                  <a:pos x="T8" y="T9"/>
                </a:cxn>
              </a:cxnLst>
              <a:rect l="T15" t="T16" r="T17" b="T18"/>
              <a:pathLst>
                <a:path w="12" h="59">
                  <a:moveTo>
                    <a:pt x="0" y="0"/>
                  </a:moveTo>
                  <a:lnTo>
                    <a:pt x="12" y="59"/>
                  </a:lnTo>
                  <a:lnTo>
                    <a:pt x="10" y="55"/>
                  </a:lnTo>
                  <a:lnTo>
                    <a:pt x="4" y="26"/>
                  </a:lnTo>
                  <a:lnTo>
                    <a:pt x="0" y="0"/>
                  </a:lnTo>
                  <a:close/>
                </a:path>
              </a:pathLst>
            </a:custGeom>
            <a:solidFill>
              <a:srgbClr val="A6A6A6"/>
            </a:solidFill>
            <a:ln w="9525">
              <a:noFill/>
              <a:round/>
              <a:headEnd/>
              <a:tailEnd/>
            </a:ln>
          </p:spPr>
          <p:txBody>
            <a:bodyPr/>
            <a:lstStyle/>
            <a:p>
              <a:endParaRPr lang="en-US"/>
            </a:p>
          </p:txBody>
        </p:sp>
        <p:sp>
          <p:nvSpPr>
            <p:cNvPr id="14462" name="Freeform 2962"/>
            <p:cNvSpPr>
              <a:spLocks/>
            </p:cNvSpPr>
            <p:nvPr/>
          </p:nvSpPr>
          <p:spPr bwMode="auto">
            <a:xfrm>
              <a:off x="3005027" y="5051456"/>
              <a:ext cx="12700" cy="69850"/>
            </a:xfrm>
            <a:custGeom>
              <a:avLst/>
              <a:gdLst>
                <a:gd name="T0" fmla="*/ 0 w 9"/>
                <a:gd name="T1" fmla="*/ 0 h 44"/>
                <a:gd name="T2" fmla="*/ 2147483647 w 9"/>
                <a:gd name="T3" fmla="*/ 2147483647 h 44"/>
                <a:gd name="T4" fmla="*/ 2147483647 w 9"/>
                <a:gd name="T5" fmla="*/ 2147483647 h 44"/>
                <a:gd name="T6" fmla="*/ 2147483647 w 9"/>
                <a:gd name="T7" fmla="*/ 2147483647 h 44"/>
                <a:gd name="T8" fmla="*/ 0 w 9"/>
                <a:gd name="T9" fmla="*/ 0 h 44"/>
                <a:gd name="T10" fmla="*/ 0 60000 65536"/>
                <a:gd name="T11" fmla="*/ 0 60000 65536"/>
                <a:gd name="T12" fmla="*/ 0 60000 65536"/>
                <a:gd name="T13" fmla="*/ 0 60000 65536"/>
                <a:gd name="T14" fmla="*/ 0 60000 65536"/>
                <a:gd name="T15" fmla="*/ 0 w 9"/>
                <a:gd name="T16" fmla="*/ 0 h 44"/>
                <a:gd name="T17" fmla="*/ 9 w 9"/>
                <a:gd name="T18" fmla="*/ 44 h 44"/>
              </a:gdLst>
              <a:ahLst/>
              <a:cxnLst>
                <a:cxn ang="T10">
                  <a:pos x="T0" y="T1"/>
                </a:cxn>
                <a:cxn ang="T11">
                  <a:pos x="T2" y="T3"/>
                </a:cxn>
                <a:cxn ang="T12">
                  <a:pos x="T4" y="T5"/>
                </a:cxn>
                <a:cxn ang="T13">
                  <a:pos x="T6" y="T7"/>
                </a:cxn>
                <a:cxn ang="T14">
                  <a:pos x="T8" y="T9"/>
                </a:cxn>
              </a:cxnLst>
              <a:rect l="T15" t="T16" r="T17" b="T18"/>
              <a:pathLst>
                <a:path w="9" h="44">
                  <a:moveTo>
                    <a:pt x="0" y="0"/>
                  </a:moveTo>
                  <a:lnTo>
                    <a:pt x="9" y="44"/>
                  </a:lnTo>
                  <a:lnTo>
                    <a:pt x="7" y="41"/>
                  </a:lnTo>
                  <a:lnTo>
                    <a:pt x="4" y="27"/>
                  </a:lnTo>
                  <a:lnTo>
                    <a:pt x="0" y="0"/>
                  </a:lnTo>
                  <a:close/>
                </a:path>
              </a:pathLst>
            </a:custGeom>
            <a:solidFill>
              <a:srgbClr val="A8A8A8"/>
            </a:solidFill>
            <a:ln w="9525">
              <a:noFill/>
              <a:round/>
              <a:headEnd/>
              <a:tailEnd/>
            </a:ln>
          </p:spPr>
          <p:txBody>
            <a:bodyPr/>
            <a:lstStyle/>
            <a:p>
              <a:endParaRPr lang="en-US"/>
            </a:p>
          </p:txBody>
        </p:sp>
        <p:sp>
          <p:nvSpPr>
            <p:cNvPr id="14463" name="Freeform 2963"/>
            <p:cNvSpPr>
              <a:spLocks/>
            </p:cNvSpPr>
            <p:nvPr/>
          </p:nvSpPr>
          <p:spPr bwMode="auto">
            <a:xfrm>
              <a:off x="3007851" y="5072093"/>
              <a:ext cx="8467" cy="46038"/>
            </a:xfrm>
            <a:custGeom>
              <a:avLst/>
              <a:gdLst>
                <a:gd name="T0" fmla="*/ 0 w 6"/>
                <a:gd name="T1" fmla="*/ 0 h 29"/>
                <a:gd name="T2" fmla="*/ 2147483647 w 6"/>
                <a:gd name="T3" fmla="*/ 2147483647 h 29"/>
                <a:gd name="T4" fmla="*/ 2147483647 w 6"/>
                <a:gd name="T5" fmla="*/ 2147483647 h 29"/>
                <a:gd name="T6" fmla="*/ 0 w 6"/>
                <a:gd name="T7" fmla="*/ 0 h 29"/>
                <a:gd name="T8" fmla="*/ 0 60000 65536"/>
                <a:gd name="T9" fmla="*/ 0 60000 65536"/>
                <a:gd name="T10" fmla="*/ 0 60000 65536"/>
                <a:gd name="T11" fmla="*/ 0 60000 65536"/>
                <a:gd name="T12" fmla="*/ 0 w 6"/>
                <a:gd name="T13" fmla="*/ 0 h 29"/>
                <a:gd name="T14" fmla="*/ 6 w 6"/>
                <a:gd name="T15" fmla="*/ 29 h 29"/>
              </a:gdLst>
              <a:ahLst/>
              <a:cxnLst>
                <a:cxn ang="T8">
                  <a:pos x="T0" y="T1"/>
                </a:cxn>
                <a:cxn ang="T9">
                  <a:pos x="T2" y="T3"/>
                </a:cxn>
                <a:cxn ang="T10">
                  <a:pos x="T4" y="T5"/>
                </a:cxn>
                <a:cxn ang="T11">
                  <a:pos x="T6" y="T7"/>
                </a:cxn>
              </a:cxnLst>
              <a:rect l="T12" t="T13" r="T14" b="T15"/>
              <a:pathLst>
                <a:path w="6" h="29">
                  <a:moveTo>
                    <a:pt x="0" y="0"/>
                  </a:moveTo>
                  <a:lnTo>
                    <a:pt x="6" y="29"/>
                  </a:lnTo>
                  <a:lnTo>
                    <a:pt x="3" y="27"/>
                  </a:lnTo>
                  <a:lnTo>
                    <a:pt x="0" y="0"/>
                  </a:lnTo>
                  <a:close/>
                </a:path>
              </a:pathLst>
            </a:custGeom>
            <a:solidFill>
              <a:srgbClr val="A8A8A8"/>
            </a:solidFill>
            <a:ln w="9525">
              <a:noFill/>
              <a:round/>
              <a:headEnd/>
              <a:tailEnd/>
            </a:ln>
          </p:spPr>
          <p:txBody>
            <a:bodyPr/>
            <a:lstStyle/>
            <a:p>
              <a:endParaRPr lang="en-US"/>
            </a:p>
          </p:txBody>
        </p:sp>
        <p:sp>
          <p:nvSpPr>
            <p:cNvPr id="14464" name="Freeform 2964"/>
            <p:cNvSpPr>
              <a:spLocks/>
            </p:cNvSpPr>
            <p:nvPr/>
          </p:nvSpPr>
          <p:spPr bwMode="auto">
            <a:xfrm>
              <a:off x="3010671" y="5094323"/>
              <a:ext cx="4234" cy="22225"/>
            </a:xfrm>
            <a:custGeom>
              <a:avLst/>
              <a:gdLst>
                <a:gd name="T0" fmla="*/ 0 w 3"/>
                <a:gd name="T1" fmla="*/ 0 h 14"/>
                <a:gd name="T2" fmla="*/ 2147483647 w 3"/>
                <a:gd name="T3" fmla="*/ 2147483647 h 14"/>
                <a:gd name="T4" fmla="*/ 2147483647 w 3"/>
                <a:gd name="T5" fmla="*/ 2147483647 h 14"/>
                <a:gd name="T6" fmla="*/ 0 w 3"/>
                <a:gd name="T7" fmla="*/ 0 h 14"/>
                <a:gd name="T8" fmla="*/ 0 60000 65536"/>
                <a:gd name="T9" fmla="*/ 0 60000 65536"/>
                <a:gd name="T10" fmla="*/ 0 60000 65536"/>
                <a:gd name="T11" fmla="*/ 0 60000 65536"/>
                <a:gd name="T12" fmla="*/ 0 w 3"/>
                <a:gd name="T13" fmla="*/ 0 h 14"/>
                <a:gd name="T14" fmla="*/ 3 w 3"/>
                <a:gd name="T15" fmla="*/ 14 h 14"/>
              </a:gdLst>
              <a:ahLst/>
              <a:cxnLst>
                <a:cxn ang="T8">
                  <a:pos x="T0" y="T1"/>
                </a:cxn>
                <a:cxn ang="T9">
                  <a:pos x="T2" y="T3"/>
                </a:cxn>
                <a:cxn ang="T10">
                  <a:pos x="T4" y="T5"/>
                </a:cxn>
                <a:cxn ang="T11">
                  <a:pos x="T6" y="T7"/>
                </a:cxn>
              </a:cxnLst>
              <a:rect l="T12" t="T13" r="T14" b="T15"/>
              <a:pathLst>
                <a:path w="3" h="14">
                  <a:moveTo>
                    <a:pt x="0" y="0"/>
                  </a:moveTo>
                  <a:lnTo>
                    <a:pt x="3" y="14"/>
                  </a:lnTo>
                  <a:lnTo>
                    <a:pt x="1" y="13"/>
                  </a:lnTo>
                  <a:lnTo>
                    <a:pt x="0" y="0"/>
                  </a:lnTo>
                  <a:close/>
                </a:path>
              </a:pathLst>
            </a:custGeom>
            <a:solidFill>
              <a:srgbClr val="ABABAB"/>
            </a:solidFill>
            <a:ln w="9525">
              <a:noFill/>
              <a:round/>
              <a:headEnd/>
              <a:tailEnd/>
            </a:ln>
          </p:spPr>
          <p:txBody>
            <a:bodyPr/>
            <a:lstStyle/>
            <a:p>
              <a:endParaRPr lang="en-US"/>
            </a:p>
          </p:txBody>
        </p:sp>
        <p:sp>
          <p:nvSpPr>
            <p:cNvPr id="14465" name="Freeform 2965"/>
            <p:cNvSpPr>
              <a:spLocks/>
            </p:cNvSpPr>
            <p:nvPr/>
          </p:nvSpPr>
          <p:spPr bwMode="auto">
            <a:xfrm>
              <a:off x="2927416" y="4398998"/>
              <a:ext cx="174978" cy="841375"/>
            </a:xfrm>
            <a:custGeom>
              <a:avLst/>
              <a:gdLst>
                <a:gd name="T0" fmla="*/ 2147483647 w 124"/>
                <a:gd name="T1" fmla="*/ 2147483647 h 530"/>
                <a:gd name="T2" fmla="*/ 2147483647 w 124"/>
                <a:gd name="T3" fmla="*/ 2147483647 h 530"/>
                <a:gd name="T4" fmla="*/ 0 w 124"/>
                <a:gd name="T5" fmla="*/ 0 h 530"/>
                <a:gd name="T6" fmla="*/ 2147483647 w 124"/>
                <a:gd name="T7" fmla="*/ 2147483647 h 530"/>
                <a:gd name="T8" fmla="*/ 2147483647 w 124"/>
                <a:gd name="T9" fmla="*/ 2147483647 h 530"/>
                <a:gd name="T10" fmla="*/ 0 60000 65536"/>
                <a:gd name="T11" fmla="*/ 0 60000 65536"/>
                <a:gd name="T12" fmla="*/ 0 60000 65536"/>
                <a:gd name="T13" fmla="*/ 0 60000 65536"/>
                <a:gd name="T14" fmla="*/ 0 60000 65536"/>
                <a:gd name="T15" fmla="*/ 0 w 124"/>
                <a:gd name="T16" fmla="*/ 0 h 530"/>
                <a:gd name="T17" fmla="*/ 124 w 124"/>
                <a:gd name="T18" fmla="*/ 530 h 530"/>
              </a:gdLst>
              <a:ahLst/>
              <a:cxnLst>
                <a:cxn ang="T10">
                  <a:pos x="T0" y="T1"/>
                </a:cxn>
                <a:cxn ang="T11">
                  <a:pos x="T2" y="T3"/>
                </a:cxn>
                <a:cxn ang="T12">
                  <a:pos x="T4" y="T5"/>
                </a:cxn>
                <a:cxn ang="T13">
                  <a:pos x="T6" y="T7"/>
                </a:cxn>
                <a:cxn ang="T14">
                  <a:pos x="T8" y="T9"/>
                </a:cxn>
              </a:cxnLst>
              <a:rect l="T15" t="T16" r="T17" b="T18"/>
              <a:pathLst>
                <a:path w="124" h="530">
                  <a:moveTo>
                    <a:pt x="124" y="530"/>
                  </a:moveTo>
                  <a:lnTo>
                    <a:pt x="60" y="451"/>
                  </a:lnTo>
                  <a:lnTo>
                    <a:pt x="0" y="0"/>
                  </a:lnTo>
                  <a:lnTo>
                    <a:pt x="64" y="64"/>
                  </a:lnTo>
                  <a:lnTo>
                    <a:pt x="124" y="530"/>
                  </a:lnTo>
                </a:path>
              </a:pathLst>
            </a:custGeom>
            <a:noFill/>
            <a:ln w="6350">
              <a:solidFill>
                <a:srgbClr val="000000"/>
              </a:solidFill>
              <a:round/>
              <a:headEnd/>
              <a:tailEnd/>
            </a:ln>
          </p:spPr>
          <p:txBody>
            <a:bodyPr/>
            <a:lstStyle/>
            <a:p>
              <a:endParaRPr lang="en-US"/>
            </a:p>
          </p:txBody>
        </p:sp>
        <p:sp>
          <p:nvSpPr>
            <p:cNvPr id="14466" name="Freeform 2966"/>
            <p:cNvSpPr>
              <a:spLocks/>
            </p:cNvSpPr>
            <p:nvPr/>
          </p:nvSpPr>
          <p:spPr bwMode="auto">
            <a:xfrm>
              <a:off x="3017730" y="4418048"/>
              <a:ext cx="1344788" cy="822325"/>
            </a:xfrm>
            <a:custGeom>
              <a:avLst/>
              <a:gdLst>
                <a:gd name="T0" fmla="*/ 0 w 953"/>
                <a:gd name="T1" fmla="*/ 2147483647 h 518"/>
                <a:gd name="T2" fmla="*/ 2147483647 w 953"/>
                <a:gd name="T3" fmla="*/ 0 h 518"/>
                <a:gd name="T4" fmla="*/ 2147483647 w 953"/>
                <a:gd name="T5" fmla="*/ 2147483647 h 518"/>
                <a:gd name="T6" fmla="*/ 2147483647 w 953"/>
                <a:gd name="T7" fmla="*/ 2147483647 h 518"/>
                <a:gd name="T8" fmla="*/ 2147483647 w 953"/>
                <a:gd name="T9" fmla="*/ 2147483647 h 518"/>
                <a:gd name="T10" fmla="*/ 2147483647 w 953"/>
                <a:gd name="T11" fmla="*/ 2147483647 h 518"/>
                <a:gd name="T12" fmla="*/ 0 w 953"/>
                <a:gd name="T13" fmla="*/ 2147483647 h 518"/>
                <a:gd name="T14" fmla="*/ 0 60000 65536"/>
                <a:gd name="T15" fmla="*/ 0 60000 65536"/>
                <a:gd name="T16" fmla="*/ 0 60000 65536"/>
                <a:gd name="T17" fmla="*/ 0 60000 65536"/>
                <a:gd name="T18" fmla="*/ 0 60000 65536"/>
                <a:gd name="T19" fmla="*/ 0 60000 65536"/>
                <a:gd name="T20" fmla="*/ 0 60000 65536"/>
                <a:gd name="T21" fmla="*/ 0 w 953"/>
                <a:gd name="T22" fmla="*/ 0 h 518"/>
                <a:gd name="T23" fmla="*/ 953 w 953"/>
                <a:gd name="T24" fmla="*/ 518 h 5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3" h="518">
                  <a:moveTo>
                    <a:pt x="0" y="52"/>
                  </a:moveTo>
                  <a:lnTo>
                    <a:pt x="151" y="0"/>
                  </a:lnTo>
                  <a:lnTo>
                    <a:pt x="191" y="343"/>
                  </a:lnTo>
                  <a:lnTo>
                    <a:pt x="944" y="73"/>
                  </a:lnTo>
                  <a:lnTo>
                    <a:pt x="953" y="193"/>
                  </a:lnTo>
                  <a:lnTo>
                    <a:pt x="60" y="518"/>
                  </a:lnTo>
                  <a:lnTo>
                    <a:pt x="0" y="52"/>
                  </a:lnTo>
                  <a:close/>
                </a:path>
              </a:pathLst>
            </a:custGeom>
            <a:solidFill>
              <a:srgbClr val="FFFFFF"/>
            </a:solidFill>
            <a:ln w="9525">
              <a:noFill/>
              <a:round/>
              <a:headEnd/>
              <a:tailEnd/>
            </a:ln>
          </p:spPr>
          <p:txBody>
            <a:bodyPr/>
            <a:lstStyle/>
            <a:p>
              <a:endParaRPr lang="en-US"/>
            </a:p>
          </p:txBody>
        </p:sp>
        <p:sp>
          <p:nvSpPr>
            <p:cNvPr id="14467" name="Freeform 2967"/>
            <p:cNvSpPr>
              <a:spLocks/>
            </p:cNvSpPr>
            <p:nvPr/>
          </p:nvSpPr>
          <p:spPr bwMode="auto">
            <a:xfrm>
              <a:off x="3017730" y="4418048"/>
              <a:ext cx="1344788" cy="822325"/>
            </a:xfrm>
            <a:custGeom>
              <a:avLst/>
              <a:gdLst>
                <a:gd name="T0" fmla="*/ 0 w 953"/>
                <a:gd name="T1" fmla="*/ 2147483647 h 518"/>
                <a:gd name="T2" fmla="*/ 2147483647 w 953"/>
                <a:gd name="T3" fmla="*/ 0 h 518"/>
                <a:gd name="T4" fmla="*/ 2147483647 w 953"/>
                <a:gd name="T5" fmla="*/ 2147483647 h 518"/>
                <a:gd name="T6" fmla="*/ 2147483647 w 953"/>
                <a:gd name="T7" fmla="*/ 2147483647 h 518"/>
                <a:gd name="T8" fmla="*/ 2147483647 w 953"/>
                <a:gd name="T9" fmla="*/ 2147483647 h 518"/>
                <a:gd name="T10" fmla="*/ 2147483647 w 953"/>
                <a:gd name="T11" fmla="*/ 2147483647 h 518"/>
                <a:gd name="T12" fmla="*/ 0 w 953"/>
                <a:gd name="T13" fmla="*/ 2147483647 h 518"/>
                <a:gd name="T14" fmla="*/ 0 60000 65536"/>
                <a:gd name="T15" fmla="*/ 0 60000 65536"/>
                <a:gd name="T16" fmla="*/ 0 60000 65536"/>
                <a:gd name="T17" fmla="*/ 0 60000 65536"/>
                <a:gd name="T18" fmla="*/ 0 60000 65536"/>
                <a:gd name="T19" fmla="*/ 0 60000 65536"/>
                <a:gd name="T20" fmla="*/ 0 60000 65536"/>
                <a:gd name="T21" fmla="*/ 0 w 953"/>
                <a:gd name="T22" fmla="*/ 0 h 518"/>
                <a:gd name="T23" fmla="*/ 953 w 953"/>
                <a:gd name="T24" fmla="*/ 518 h 51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53" h="518">
                  <a:moveTo>
                    <a:pt x="0" y="52"/>
                  </a:moveTo>
                  <a:lnTo>
                    <a:pt x="151" y="0"/>
                  </a:lnTo>
                  <a:lnTo>
                    <a:pt x="191" y="343"/>
                  </a:lnTo>
                  <a:lnTo>
                    <a:pt x="944" y="73"/>
                  </a:lnTo>
                  <a:lnTo>
                    <a:pt x="953" y="193"/>
                  </a:lnTo>
                  <a:lnTo>
                    <a:pt x="60" y="518"/>
                  </a:lnTo>
                  <a:lnTo>
                    <a:pt x="0" y="52"/>
                  </a:lnTo>
                </a:path>
              </a:pathLst>
            </a:custGeom>
            <a:noFill/>
            <a:ln w="6350">
              <a:solidFill>
                <a:srgbClr val="000000"/>
              </a:solidFill>
              <a:round/>
              <a:headEnd/>
              <a:tailEnd/>
            </a:ln>
          </p:spPr>
          <p:txBody>
            <a:bodyPr/>
            <a:lstStyle/>
            <a:p>
              <a:endParaRPr lang="en-US"/>
            </a:p>
          </p:txBody>
        </p:sp>
        <p:sp>
          <p:nvSpPr>
            <p:cNvPr id="14468" name="Freeform 2968"/>
            <p:cNvSpPr>
              <a:spLocks/>
            </p:cNvSpPr>
            <p:nvPr/>
          </p:nvSpPr>
          <p:spPr bwMode="auto">
            <a:xfrm>
              <a:off x="4382271" y="2719418"/>
              <a:ext cx="368300" cy="577850"/>
            </a:xfrm>
            <a:custGeom>
              <a:avLst/>
              <a:gdLst>
                <a:gd name="T0" fmla="*/ 0 w 261"/>
                <a:gd name="T1" fmla="*/ 2147483647 h 364"/>
                <a:gd name="T2" fmla="*/ 2147483647 w 261"/>
                <a:gd name="T3" fmla="*/ 2147483647 h 364"/>
                <a:gd name="T4" fmla="*/ 2147483647 w 261"/>
                <a:gd name="T5" fmla="*/ 2147483647 h 364"/>
                <a:gd name="T6" fmla="*/ 2147483647 w 261"/>
                <a:gd name="T7" fmla="*/ 2147483647 h 364"/>
                <a:gd name="T8" fmla="*/ 2147483647 w 261"/>
                <a:gd name="T9" fmla="*/ 2147483647 h 364"/>
                <a:gd name="T10" fmla="*/ 2147483647 w 261"/>
                <a:gd name="T11" fmla="*/ 2147483647 h 364"/>
                <a:gd name="T12" fmla="*/ 2147483647 w 261"/>
                <a:gd name="T13" fmla="*/ 2147483647 h 364"/>
                <a:gd name="T14" fmla="*/ 2147483647 w 261"/>
                <a:gd name="T15" fmla="*/ 2147483647 h 364"/>
                <a:gd name="T16" fmla="*/ 2147483647 w 261"/>
                <a:gd name="T17" fmla="*/ 2147483647 h 364"/>
                <a:gd name="T18" fmla="*/ 2147483647 w 261"/>
                <a:gd name="T19" fmla="*/ 2147483647 h 364"/>
                <a:gd name="T20" fmla="*/ 2147483647 w 261"/>
                <a:gd name="T21" fmla="*/ 2147483647 h 364"/>
                <a:gd name="T22" fmla="*/ 2147483647 w 261"/>
                <a:gd name="T23" fmla="*/ 2147483647 h 364"/>
                <a:gd name="T24" fmla="*/ 2147483647 w 261"/>
                <a:gd name="T25" fmla="*/ 2147483647 h 364"/>
                <a:gd name="T26" fmla="*/ 2147483647 w 261"/>
                <a:gd name="T27" fmla="*/ 2147483647 h 364"/>
                <a:gd name="T28" fmla="*/ 2147483647 w 261"/>
                <a:gd name="T29" fmla="*/ 2147483647 h 364"/>
                <a:gd name="T30" fmla="*/ 2147483647 w 261"/>
                <a:gd name="T31" fmla="*/ 2147483647 h 364"/>
                <a:gd name="T32" fmla="*/ 2147483647 w 261"/>
                <a:gd name="T33" fmla="*/ 2147483647 h 364"/>
                <a:gd name="T34" fmla="*/ 2147483647 w 261"/>
                <a:gd name="T35" fmla="*/ 2147483647 h 364"/>
                <a:gd name="T36" fmla="*/ 2147483647 w 261"/>
                <a:gd name="T37" fmla="*/ 2147483647 h 364"/>
                <a:gd name="T38" fmla="*/ 2147483647 w 261"/>
                <a:gd name="T39" fmla="*/ 2147483647 h 364"/>
                <a:gd name="T40" fmla="*/ 2147483647 w 261"/>
                <a:gd name="T41" fmla="*/ 2147483647 h 364"/>
                <a:gd name="T42" fmla="*/ 2147483647 w 261"/>
                <a:gd name="T43" fmla="*/ 2147483647 h 364"/>
                <a:gd name="T44" fmla="*/ 2147483647 w 261"/>
                <a:gd name="T45" fmla="*/ 2147483647 h 364"/>
                <a:gd name="T46" fmla="*/ 2147483647 w 261"/>
                <a:gd name="T47" fmla="*/ 2147483647 h 364"/>
                <a:gd name="T48" fmla="*/ 2147483647 w 261"/>
                <a:gd name="T49" fmla="*/ 2147483647 h 364"/>
                <a:gd name="T50" fmla="*/ 2147483647 w 261"/>
                <a:gd name="T51" fmla="*/ 2147483647 h 364"/>
                <a:gd name="T52" fmla="*/ 2147483647 w 261"/>
                <a:gd name="T53" fmla="*/ 2147483647 h 364"/>
                <a:gd name="T54" fmla="*/ 2147483647 w 261"/>
                <a:gd name="T55" fmla="*/ 2147483647 h 364"/>
                <a:gd name="T56" fmla="*/ 2147483647 w 261"/>
                <a:gd name="T57" fmla="*/ 2147483647 h 364"/>
                <a:gd name="T58" fmla="*/ 2147483647 w 261"/>
                <a:gd name="T59" fmla="*/ 2147483647 h 364"/>
                <a:gd name="T60" fmla="*/ 2147483647 w 261"/>
                <a:gd name="T61" fmla="*/ 2147483647 h 364"/>
                <a:gd name="T62" fmla="*/ 2147483647 w 261"/>
                <a:gd name="T63" fmla="*/ 2147483647 h 364"/>
                <a:gd name="T64" fmla="*/ 2147483647 w 261"/>
                <a:gd name="T65" fmla="*/ 2147483647 h 364"/>
                <a:gd name="T66" fmla="*/ 2147483647 w 261"/>
                <a:gd name="T67" fmla="*/ 2147483647 h 364"/>
                <a:gd name="T68" fmla="*/ 2147483647 w 261"/>
                <a:gd name="T69" fmla="*/ 2147483647 h 364"/>
                <a:gd name="T70" fmla="*/ 2147483647 w 261"/>
                <a:gd name="T71" fmla="*/ 2147483647 h 364"/>
                <a:gd name="T72" fmla="*/ 2147483647 w 261"/>
                <a:gd name="T73" fmla="*/ 2147483647 h 364"/>
                <a:gd name="T74" fmla="*/ 2147483647 w 261"/>
                <a:gd name="T75" fmla="*/ 2147483647 h 364"/>
                <a:gd name="T76" fmla="*/ 2147483647 w 261"/>
                <a:gd name="T77" fmla="*/ 2147483647 h 364"/>
                <a:gd name="T78" fmla="*/ 2147483647 w 261"/>
                <a:gd name="T79" fmla="*/ 2147483647 h 364"/>
                <a:gd name="T80" fmla="*/ 2147483647 w 261"/>
                <a:gd name="T81" fmla="*/ 2147483647 h 364"/>
                <a:gd name="T82" fmla="*/ 2147483647 w 261"/>
                <a:gd name="T83" fmla="*/ 2147483647 h 364"/>
                <a:gd name="T84" fmla="*/ 2147483647 w 261"/>
                <a:gd name="T85" fmla="*/ 2147483647 h 364"/>
                <a:gd name="T86" fmla="*/ 2147483647 w 261"/>
                <a:gd name="T87" fmla="*/ 2147483647 h 364"/>
                <a:gd name="T88" fmla="*/ 2147483647 w 261"/>
                <a:gd name="T89" fmla="*/ 2147483647 h 364"/>
                <a:gd name="T90" fmla="*/ 2147483647 w 261"/>
                <a:gd name="T91" fmla="*/ 2147483647 h 364"/>
                <a:gd name="T92" fmla="*/ 2147483647 w 261"/>
                <a:gd name="T93" fmla="*/ 2147483647 h 364"/>
                <a:gd name="T94" fmla="*/ 2147483647 w 261"/>
                <a:gd name="T95" fmla="*/ 2147483647 h 364"/>
                <a:gd name="T96" fmla="*/ 2147483647 w 261"/>
                <a:gd name="T97" fmla="*/ 2147483647 h 364"/>
                <a:gd name="T98" fmla="*/ 2147483647 w 261"/>
                <a:gd name="T99" fmla="*/ 2147483647 h 364"/>
                <a:gd name="T100" fmla="*/ 2147483647 w 261"/>
                <a:gd name="T101" fmla="*/ 2147483647 h 364"/>
                <a:gd name="T102" fmla="*/ 2147483647 w 261"/>
                <a:gd name="T103" fmla="*/ 2147483647 h 364"/>
                <a:gd name="T104" fmla="*/ 2147483647 w 261"/>
                <a:gd name="T105" fmla="*/ 2147483647 h 364"/>
                <a:gd name="T106" fmla="*/ 2147483647 w 261"/>
                <a:gd name="T107" fmla="*/ 2147483647 h 364"/>
                <a:gd name="T108" fmla="*/ 2147483647 w 261"/>
                <a:gd name="T109" fmla="*/ 2147483647 h 364"/>
                <a:gd name="T110" fmla="*/ 2147483647 w 261"/>
                <a:gd name="T111" fmla="*/ 2147483647 h 364"/>
                <a:gd name="T112" fmla="*/ 2147483647 w 261"/>
                <a:gd name="T113" fmla="*/ 0 h 364"/>
                <a:gd name="T114" fmla="*/ 0 w 261"/>
                <a:gd name="T115" fmla="*/ 0 h 364"/>
                <a:gd name="T116" fmla="*/ 0 w 261"/>
                <a:gd name="T117" fmla="*/ 2147483647 h 36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61"/>
                <a:gd name="T178" fmla="*/ 0 h 364"/>
                <a:gd name="T179" fmla="*/ 261 w 261"/>
                <a:gd name="T180" fmla="*/ 364 h 36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61" h="364">
                  <a:moveTo>
                    <a:pt x="0" y="11"/>
                  </a:moveTo>
                  <a:lnTo>
                    <a:pt x="15" y="11"/>
                  </a:lnTo>
                  <a:lnTo>
                    <a:pt x="29" y="12"/>
                  </a:lnTo>
                  <a:lnTo>
                    <a:pt x="43" y="15"/>
                  </a:lnTo>
                  <a:lnTo>
                    <a:pt x="55" y="17"/>
                  </a:lnTo>
                  <a:lnTo>
                    <a:pt x="68" y="21"/>
                  </a:lnTo>
                  <a:lnTo>
                    <a:pt x="80" y="25"/>
                  </a:lnTo>
                  <a:lnTo>
                    <a:pt x="92" y="30"/>
                  </a:lnTo>
                  <a:lnTo>
                    <a:pt x="104" y="37"/>
                  </a:lnTo>
                  <a:lnTo>
                    <a:pt x="115" y="43"/>
                  </a:lnTo>
                  <a:lnTo>
                    <a:pt x="126" y="51"/>
                  </a:lnTo>
                  <a:lnTo>
                    <a:pt x="136" y="58"/>
                  </a:lnTo>
                  <a:lnTo>
                    <a:pt x="146" y="67"/>
                  </a:lnTo>
                  <a:lnTo>
                    <a:pt x="156" y="76"/>
                  </a:lnTo>
                  <a:lnTo>
                    <a:pt x="165" y="86"/>
                  </a:lnTo>
                  <a:lnTo>
                    <a:pt x="174" y="97"/>
                  </a:lnTo>
                  <a:lnTo>
                    <a:pt x="183" y="108"/>
                  </a:lnTo>
                  <a:lnTo>
                    <a:pt x="191" y="120"/>
                  </a:lnTo>
                  <a:lnTo>
                    <a:pt x="199" y="132"/>
                  </a:lnTo>
                  <a:lnTo>
                    <a:pt x="205" y="145"/>
                  </a:lnTo>
                  <a:lnTo>
                    <a:pt x="211" y="159"/>
                  </a:lnTo>
                  <a:lnTo>
                    <a:pt x="218" y="173"/>
                  </a:lnTo>
                  <a:lnTo>
                    <a:pt x="224" y="187"/>
                  </a:lnTo>
                  <a:lnTo>
                    <a:pt x="228" y="203"/>
                  </a:lnTo>
                  <a:lnTo>
                    <a:pt x="233" y="219"/>
                  </a:lnTo>
                  <a:lnTo>
                    <a:pt x="241" y="253"/>
                  </a:lnTo>
                  <a:lnTo>
                    <a:pt x="246" y="287"/>
                  </a:lnTo>
                  <a:lnTo>
                    <a:pt x="250" y="324"/>
                  </a:lnTo>
                  <a:lnTo>
                    <a:pt x="250" y="364"/>
                  </a:lnTo>
                  <a:lnTo>
                    <a:pt x="261" y="364"/>
                  </a:lnTo>
                  <a:lnTo>
                    <a:pt x="261" y="324"/>
                  </a:lnTo>
                  <a:lnTo>
                    <a:pt x="257" y="286"/>
                  </a:lnTo>
                  <a:lnTo>
                    <a:pt x="252" y="250"/>
                  </a:lnTo>
                  <a:lnTo>
                    <a:pt x="245" y="217"/>
                  </a:lnTo>
                  <a:lnTo>
                    <a:pt x="239" y="200"/>
                  </a:lnTo>
                  <a:lnTo>
                    <a:pt x="234" y="184"/>
                  </a:lnTo>
                  <a:lnTo>
                    <a:pt x="228" y="170"/>
                  </a:lnTo>
                  <a:lnTo>
                    <a:pt x="223" y="154"/>
                  </a:lnTo>
                  <a:lnTo>
                    <a:pt x="215" y="140"/>
                  </a:lnTo>
                  <a:lnTo>
                    <a:pt x="209" y="126"/>
                  </a:lnTo>
                  <a:lnTo>
                    <a:pt x="200" y="113"/>
                  </a:lnTo>
                  <a:lnTo>
                    <a:pt x="192" y="102"/>
                  </a:lnTo>
                  <a:lnTo>
                    <a:pt x="183" y="89"/>
                  </a:lnTo>
                  <a:lnTo>
                    <a:pt x="174" y="79"/>
                  </a:lnTo>
                  <a:lnTo>
                    <a:pt x="164" y="69"/>
                  </a:lnTo>
                  <a:lnTo>
                    <a:pt x="154" y="58"/>
                  </a:lnTo>
                  <a:lnTo>
                    <a:pt x="144" y="49"/>
                  </a:lnTo>
                  <a:lnTo>
                    <a:pt x="132" y="40"/>
                  </a:lnTo>
                  <a:lnTo>
                    <a:pt x="122" y="33"/>
                  </a:lnTo>
                  <a:lnTo>
                    <a:pt x="109" y="26"/>
                  </a:lnTo>
                  <a:lnTo>
                    <a:pt x="98" y="20"/>
                  </a:lnTo>
                  <a:lnTo>
                    <a:pt x="85" y="15"/>
                  </a:lnTo>
                  <a:lnTo>
                    <a:pt x="71" y="10"/>
                  </a:lnTo>
                  <a:lnTo>
                    <a:pt x="58" y="6"/>
                  </a:lnTo>
                  <a:lnTo>
                    <a:pt x="44" y="3"/>
                  </a:lnTo>
                  <a:lnTo>
                    <a:pt x="30" y="1"/>
                  </a:lnTo>
                  <a:lnTo>
                    <a:pt x="16" y="0"/>
                  </a:lnTo>
                  <a:lnTo>
                    <a:pt x="0" y="0"/>
                  </a:lnTo>
                  <a:lnTo>
                    <a:pt x="0" y="11"/>
                  </a:lnTo>
                  <a:close/>
                </a:path>
              </a:pathLst>
            </a:custGeom>
            <a:solidFill>
              <a:srgbClr val="FF6600"/>
            </a:solidFill>
            <a:ln w="9525">
              <a:noFill/>
              <a:round/>
              <a:headEnd/>
              <a:tailEnd/>
            </a:ln>
          </p:spPr>
          <p:txBody>
            <a:bodyPr/>
            <a:lstStyle/>
            <a:p>
              <a:endParaRPr lang="en-US"/>
            </a:p>
          </p:txBody>
        </p:sp>
        <p:sp>
          <p:nvSpPr>
            <p:cNvPr id="14469" name="Freeform 2969"/>
            <p:cNvSpPr>
              <a:spLocks/>
            </p:cNvSpPr>
            <p:nvPr/>
          </p:nvSpPr>
          <p:spPr bwMode="auto">
            <a:xfrm>
              <a:off x="3620271" y="2719418"/>
              <a:ext cx="762000" cy="904875"/>
            </a:xfrm>
            <a:custGeom>
              <a:avLst/>
              <a:gdLst>
                <a:gd name="T0" fmla="*/ 2147483647 w 540"/>
                <a:gd name="T1" fmla="*/ 2147483647 h 570"/>
                <a:gd name="T2" fmla="*/ 2147483647 w 540"/>
                <a:gd name="T3" fmla="*/ 2147483647 h 570"/>
                <a:gd name="T4" fmla="*/ 2147483647 w 540"/>
                <a:gd name="T5" fmla="*/ 2147483647 h 570"/>
                <a:gd name="T6" fmla="*/ 2147483647 w 540"/>
                <a:gd name="T7" fmla="*/ 2147483647 h 570"/>
                <a:gd name="T8" fmla="*/ 2147483647 w 540"/>
                <a:gd name="T9" fmla="*/ 2147483647 h 570"/>
                <a:gd name="T10" fmla="*/ 2147483647 w 540"/>
                <a:gd name="T11" fmla="*/ 2147483647 h 570"/>
                <a:gd name="T12" fmla="*/ 2147483647 w 540"/>
                <a:gd name="T13" fmla="*/ 2147483647 h 570"/>
                <a:gd name="T14" fmla="*/ 2147483647 w 540"/>
                <a:gd name="T15" fmla="*/ 2147483647 h 570"/>
                <a:gd name="T16" fmla="*/ 2147483647 w 540"/>
                <a:gd name="T17" fmla="*/ 2147483647 h 570"/>
                <a:gd name="T18" fmla="*/ 2147483647 w 540"/>
                <a:gd name="T19" fmla="*/ 2147483647 h 570"/>
                <a:gd name="T20" fmla="*/ 2147483647 w 540"/>
                <a:gd name="T21" fmla="*/ 2147483647 h 570"/>
                <a:gd name="T22" fmla="*/ 2147483647 w 540"/>
                <a:gd name="T23" fmla="*/ 2147483647 h 570"/>
                <a:gd name="T24" fmla="*/ 2147483647 w 540"/>
                <a:gd name="T25" fmla="*/ 2147483647 h 570"/>
                <a:gd name="T26" fmla="*/ 2147483647 w 540"/>
                <a:gd name="T27" fmla="*/ 2147483647 h 570"/>
                <a:gd name="T28" fmla="*/ 2147483647 w 540"/>
                <a:gd name="T29" fmla="*/ 2147483647 h 570"/>
                <a:gd name="T30" fmla="*/ 2147483647 w 540"/>
                <a:gd name="T31" fmla="*/ 2147483647 h 570"/>
                <a:gd name="T32" fmla="*/ 2147483647 w 540"/>
                <a:gd name="T33" fmla="*/ 0 h 570"/>
                <a:gd name="T34" fmla="*/ 2147483647 w 540"/>
                <a:gd name="T35" fmla="*/ 2147483647 h 570"/>
                <a:gd name="T36" fmla="*/ 2147483647 w 540"/>
                <a:gd name="T37" fmla="*/ 2147483647 h 570"/>
                <a:gd name="T38" fmla="*/ 2147483647 w 540"/>
                <a:gd name="T39" fmla="*/ 2147483647 h 570"/>
                <a:gd name="T40" fmla="*/ 2147483647 w 540"/>
                <a:gd name="T41" fmla="*/ 2147483647 h 570"/>
                <a:gd name="T42" fmla="*/ 2147483647 w 540"/>
                <a:gd name="T43" fmla="*/ 2147483647 h 570"/>
                <a:gd name="T44" fmla="*/ 2147483647 w 540"/>
                <a:gd name="T45" fmla="*/ 2147483647 h 570"/>
                <a:gd name="T46" fmla="*/ 2147483647 w 540"/>
                <a:gd name="T47" fmla="*/ 2147483647 h 570"/>
                <a:gd name="T48" fmla="*/ 2147483647 w 540"/>
                <a:gd name="T49" fmla="*/ 2147483647 h 570"/>
                <a:gd name="T50" fmla="*/ 2147483647 w 540"/>
                <a:gd name="T51" fmla="*/ 2147483647 h 570"/>
                <a:gd name="T52" fmla="*/ 2147483647 w 540"/>
                <a:gd name="T53" fmla="*/ 2147483647 h 570"/>
                <a:gd name="T54" fmla="*/ 2147483647 w 540"/>
                <a:gd name="T55" fmla="*/ 2147483647 h 570"/>
                <a:gd name="T56" fmla="*/ 2147483647 w 540"/>
                <a:gd name="T57" fmla="*/ 2147483647 h 570"/>
                <a:gd name="T58" fmla="*/ 2147483647 w 540"/>
                <a:gd name="T59" fmla="*/ 2147483647 h 570"/>
                <a:gd name="T60" fmla="*/ 2147483647 w 540"/>
                <a:gd name="T61" fmla="*/ 2147483647 h 570"/>
                <a:gd name="T62" fmla="*/ 2147483647 w 540"/>
                <a:gd name="T63" fmla="*/ 2147483647 h 570"/>
                <a:gd name="T64" fmla="*/ 0 w 540"/>
                <a:gd name="T65" fmla="*/ 2147483647 h 5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0"/>
                <a:gd name="T100" fmla="*/ 0 h 570"/>
                <a:gd name="T101" fmla="*/ 540 w 540"/>
                <a:gd name="T102" fmla="*/ 570 h 57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0" h="570">
                  <a:moveTo>
                    <a:pt x="11" y="570"/>
                  </a:moveTo>
                  <a:lnTo>
                    <a:pt x="19" y="540"/>
                  </a:lnTo>
                  <a:lnTo>
                    <a:pt x="29" y="512"/>
                  </a:lnTo>
                  <a:lnTo>
                    <a:pt x="38" y="484"/>
                  </a:lnTo>
                  <a:lnTo>
                    <a:pt x="50" y="457"/>
                  </a:lnTo>
                  <a:lnTo>
                    <a:pt x="61" y="430"/>
                  </a:lnTo>
                  <a:lnTo>
                    <a:pt x="74" y="403"/>
                  </a:lnTo>
                  <a:lnTo>
                    <a:pt x="87" y="378"/>
                  </a:lnTo>
                  <a:lnTo>
                    <a:pt x="101" y="352"/>
                  </a:lnTo>
                  <a:lnTo>
                    <a:pt x="115" y="327"/>
                  </a:lnTo>
                  <a:lnTo>
                    <a:pt x="130" y="304"/>
                  </a:lnTo>
                  <a:lnTo>
                    <a:pt x="146" y="279"/>
                  </a:lnTo>
                  <a:lnTo>
                    <a:pt x="162" y="258"/>
                  </a:lnTo>
                  <a:lnTo>
                    <a:pt x="179" y="235"/>
                  </a:lnTo>
                  <a:lnTo>
                    <a:pt x="195" y="214"/>
                  </a:lnTo>
                  <a:lnTo>
                    <a:pt x="213" y="194"/>
                  </a:lnTo>
                  <a:lnTo>
                    <a:pt x="231" y="175"/>
                  </a:lnTo>
                  <a:lnTo>
                    <a:pt x="249" y="155"/>
                  </a:lnTo>
                  <a:lnTo>
                    <a:pt x="267" y="139"/>
                  </a:lnTo>
                  <a:lnTo>
                    <a:pt x="286" y="122"/>
                  </a:lnTo>
                  <a:lnTo>
                    <a:pt x="305" y="106"/>
                  </a:lnTo>
                  <a:lnTo>
                    <a:pt x="325" y="92"/>
                  </a:lnTo>
                  <a:lnTo>
                    <a:pt x="344" y="79"/>
                  </a:lnTo>
                  <a:lnTo>
                    <a:pt x="364" y="66"/>
                  </a:lnTo>
                  <a:lnTo>
                    <a:pt x="383" y="54"/>
                  </a:lnTo>
                  <a:lnTo>
                    <a:pt x="404" y="44"/>
                  </a:lnTo>
                  <a:lnTo>
                    <a:pt x="423" y="37"/>
                  </a:lnTo>
                  <a:lnTo>
                    <a:pt x="443" y="29"/>
                  </a:lnTo>
                  <a:lnTo>
                    <a:pt x="463" y="23"/>
                  </a:lnTo>
                  <a:lnTo>
                    <a:pt x="482" y="17"/>
                  </a:lnTo>
                  <a:lnTo>
                    <a:pt x="502" y="14"/>
                  </a:lnTo>
                  <a:lnTo>
                    <a:pt x="521" y="12"/>
                  </a:lnTo>
                  <a:lnTo>
                    <a:pt x="540" y="11"/>
                  </a:lnTo>
                  <a:lnTo>
                    <a:pt x="540" y="0"/>
                  </a:lnTo>
                  <a:lnTo>
                    <a:pt x="520" y="1"/>
                  </a:lnTo>
                  <a:lnTo>
                    <a:pt x="501" y="2"/>
                  </a:lnTo>
                  <a:lnTo>
                    <a:pt x="480" y="6"/>
                  </a:lnTo>
                  <a:lnTo>
                    <a:pt x="460" y="11"/>
                  </a:lnTo>
                  <a:lnTo>
                    <a:pt x="440" y="17"/>
                  </a:lnTo>
                  <a:lnTo>
                    <a:pt x="419" y="25"/>
                  </a:lnTo>
                  <a:lnTo>
                    <a:pt x="399" y="34"/>
                  </a:lnTo>
                  <a:lnTo>
                    <a:pt x="378" y="44"/>
                  </a:lnTo>
                  <a:lnTo>
                    <a:pt x="358" y="56"/>
                  </a:lnTo>
                  <a:lnTo>
                    <a:pt x="337" y="69"/>
                  </a:lnTo>
                  <a:lnTo>
                    <a:pt x="318" y="83"/>
                  </a:lnTo>
                  <a:lnTo>
                    <a:pt x="298" y="97"/>
                  </a:lnTo>
                  <a:lnTo>
                    <a:pt x="279" y="113"/>
                  </a:lnTo>
                  <a:lnTo>
                    <a:pt x="259" y="130"/>
                  </a:lnTo>
                  <a:lnTo>
                    <a:pt x="241" y="148"/>
                  </a:lnTo>
                  <a:lnTo>
                    <a:pt x="222" y="167"/>
                  </a:lnTo>
                  <a:lnTo>
                    <a:pt x="204" y="186"/>
                  </a:lnTo>
                  <a:lnTo>
                    <a:pt x="187" y="207"/>
                  </a:lnTo>
                  <a:lnTo>
                    <a:pt x="170" y="228"/>
                  </a:lnTo>
                  <a:lnTo>
                    <a:pt x="152" y="250"/>
                  </a:lnTo>
                  <a:lnTo>
                    <a:pt x="137" y="273"/>
                  </a:lnTo>
                  <a:lnTo>
                    <a:pt x="120" y="297"/>
                  </a:lnTo>
                  <a:lnTo>
                    <a:pt x="105" y="322"/>
                  </a:lnTo>
                  <a:lnTo>
                    <a:pt x="91" y="346"/>
                  </a:lnTo>
                  <a:lnTo>
                    <a:pt x="77" y="373"/>
                  </a:lnTo>
                  <a:lnTo>
                    <a:pt x="64" y="398"/>
                  </a:lnTo>
                  <a:lnTo>
                    <a:pt x="51" y="425"/>
                  </a:lnTo>
                  <a:lnTo>
                    <a:pt x="40" y="452"/>
                  </a:lnTo>
                  <a:lnTo>
                    <a:pt x="28" y="480"/>
                  </a:lnTo>
                  <a:lnTo>
                    <a:pt x="18" y="508"/>
                  </a:lnTo>
                  <a:lnTo>
                    <a:pt x="9" y="538"/>
                  </a:lnTo>
                  <a:lnTo>
                    <a:pt x="0" y="566"/>
                  </a:lnTo>
                  <a:lnTo>
                    <a:pt x="11" y="570"/>
                  </a:lnTo>
                  <a:close/>
                </a:path>
              </a:pathLst>
            </a:custGeom>
            <a:solidFill>
              <a:srgbClr val="FF6600"/>
            </a:solidFill>
            <a:ln w="9525">
              <a:noFill/>
              <a:round/>
              <a:headEnd/>
              <a:tailEnd/>
            </a:ln>
          </p:spPr>
          <p:txBody>
            <a:bodyPr/>
            <a:lstStyle/>
            <a:p>
              <a:endParaRPr lang="en-US"/>
            </a:p>
          </p:txBody>
        </p:sp>
        <p:sp>
          <p:nvSpPr>
            <p:cNvPr id="14470" name="Freeform 2970"/>
            <p:cNvSpPr>
              <a:spLocks/>
            </p:cNvSpPr>
            <p:nvPr/>
          </p:nvSpPr>
          <p:spPr bwMode="auto">
            <a:xfrm>
              <a:off x="3576530" y="3617948"/>
              <a:ext cx="369711" cy="904875"/>
            </a:xfrm>
            <a:custGeom>
              <a:avLst/>
              <a:gdLst>
                <a:gd name="T0" fmla="*/ 2147483647 w 262"/>
                <a:gd name="T1" fmla="*/ 2147483647 h 570"/>
                <a:gd name="T2" fmla="*/ 2147483647 w 262"/>
                <a:gd name="T3" fmla="*/ 2147483647 h 570"/>
                <a:gd name="T4" fmla="*/ 2147483647 w 262"/>
                <a:gd name="T5" fmla="*/ 2147483647 h 570"/>
                <a:gd name="T6" fmla="*/ 2147483647 w 262"/>
                <a:gd name="T7" fmla="*/ 2147483647 h 570"/>
                <a:gd name="T8" fmla="*/ 2147483647 w 262"/>
                <a:gd name="T9" fmla="*/ 2147483647 h 570"/>
                <a:gd name="T10" fmla="*/ 2147483647 w 262"/>
                <a:gd name="T11" fmla="*/ 2147483647 h 570"/>
                <a:gd name="T12" fmla="*/ 2147483647 w 262"/>
                <a:gd name="T13" fmla="*/ 2147483647 h 570"/>
                <a:gd name="T14" fmla="*/ 2147483647 w 262"/>
                <a:gd name="T15" fmla="*/ 2147483647 h 570"/>
                <a:gd name="T16" fmla="*/ 2147483647 w 262"/>
                <a:gd name="T17" fmla="*/ 2147483647 h 570"/>
                <a:gd name="T18" fmla="*/ 2147483647 w 262"/>
                <a:gd name="T19" fmla="*/ 2147483647 h 570"/>
                <a:gd name="T20" fmla="*/ 2147483647 w 262"/>
                <a:gd name="T21" fmla="*/ 2147483647 h 570"/>
                <a:gd name="T22" fmla="*/ 2147483647 w 262"/>
                <a:gd name="T23" fmla="*/ 2147483647 h 570"/>
                <a:gd name="T24" fmla="*/ 2147483647 w 262"/>
                <a:gd name="T25" fmla="*/ 2147483647 h 570"/>
                <a:gd name="T26" fmla="*/ 2147483647 w 262"/>
                <a:gd name="T27" fmla="*/ 2147483647 h 570"/>
                <a:gd name="T28" fmla="*/ 2147483647 w 262"/>
                <a:gd name="T29" fmla="*/ 2147483647 h 570"/>
                <a:gd name="T30" fmla="*/ 2147483647 w 262"/>
                <a:gd name="T31" fmla="*/ 2147483647 h 570"/>
                <a:gd name="T32" fmla="*/ 2147483647 w 262"/>
                <a:gd name="T33" fmla="*/ 0 h 570"/>
                <a:gd name="T34" fmla="*/ 2147483647 w 262"/>
                <a:gd name="T35" fmla="*/ 2147483647 h 570"/>
                <a:gd name="T36" fmla="*/ 2147483647 w 262"/>
                <a:gd name="T37" fmla="*/ 2147483647 h 570"/>
                <a:gd name="T38" fmla="*/ 2147483647 w 262"/>
                <a:gd name="T39" fmla="*/ 2147483647 h 570"/>
                <a:gd name="T40" fmla="*/ 0 w 262"/>
                <a:gd name="T41" fmla="*/ 2147483647 h 570"/>
                <a:gd name="T42" fmla="*/ 2147483647 w 262"/>
                <a:gd name="T43" fmla="*/ 2147483647 h 570"/>
                <a:gd name="T44" fmla="*/ 2147483647 w 262"/>
                <a:gd name="T45" fmla="*/ 2147483647 h 570"/>
                <a:gd name="T46" fmla="*/ 2147483647 w 262"/>
                <a:gd name="T47" fmla="*/ 2147483647 h 570"/>
                <a:gd name="T48" fmla="*/ 2147483647 w 262"/>
                <a:gd name="T49" fmla="*/ 2147483647 h 570"/>
                <a:gd name="T50" fmla="*/ 2147483647 w 262"/>
                <a:gd name="T51" fmla="*/ 2147483647 h 570"/>
                <a:gd name="T52" fmla="*/ 2147483647 w 262"/>
                <a:gd name="T53" fmla="*/ 2147483647 h 570"/>
                <a:gd name="T54" fmla="*/ 2147483647 w 262"/>
                <a:gd name="T55" fmla="*/ 2147483647 h 570"/>
                <a:gd name="T56" fmla="*/ 2147483647 w 262"/>
                <a:gd name="T57" fmla="*/ 2147483647 h 570"/>
                <a:gd name="T58" fmla="*/ 2147483647 w 262"/>
                <a:gd name="T59" fmla="*/ 2147483647 h 570"/>
                <a:gd name="T60" fmla="*/ 2147483647 w 262"/>
                <a:gd name="T61" fmla="*/ 2147483647 h 570"/>
                <a:gd name="T62" fmla="*/ 2147483647 w 262"/>
                <a:gd name="T63" fmla="*/ 2147483647 h 570"/>
                <a:gd name="T64" fmla="*/ 2147483647 w 262"/>
                <a:gd name="T65" fmla="*/ 2147483647 h 5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2"/>
                <a:gd name="T100" fmla="*/ 0 h 570"/>
                <a:gd name="T101" fmla="*/ 262 w 262"/>
                <a:gd name="T102" fmla="*/ 570 h 57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2" h="570">
                  <a:moveTo>
                    <a:pt x="262" y="558"/>
                  </a:moveTo>
                  <a:lnTo>
                    <a:pt x="243" y="558"/>
                  </a:lnTo>
                  <a:lnTo>
                    <a:pt x="225" y="556"/>
                  </a:lnTo>
                  <a:lnTo>
                    <a:pt x="207" y="552"/>
                  </a:lnTo>
                  <a:lnTo>
                    <a:pt x="191" y="547"/>
                  </a:lnTo>
                  <a:lnTo>
                    <a:pt x="174" y="542"/>
                  </a:lnTo>
                  <a:lnTo>
                    <a:pt x="159" y="534"/>
                  </a:lnTo>
                  <a:lnTo>
                    <a:pt x="143" y="525"/>
                  </a:lnTo>
                  <a:lnTo>
                    <a:pt x="129" y="515"/>
                  </a:lnTo>
                  <a:lnTo>
                    <a:pt x="117" y="504"/>
                  </a:lnTo>
                  <a:lnTo>
                    <a:pt x="104" y="492"/>
                  </a:lnTo>
                  <a:lnTo>
                    <a:pt x="92" y="479"/>
                  </a:lnTo>
                  <a:lnTo>
                    <a:pt x="81" y="465"/>
                  </a:lnTo>
                  <a:lnTo>
                    <a:pt x="71" y="450"/>
                  </a:lnTo>
                  <a:lnTo>
                    <a:pt x="60" y="433"/>
                  </a:lnTo>
                  <a:lnTo>
                    <a:pt x="53" y="415"/>
                  </a:lnTo>
                  <a:lnTo>
                    <a:pt x="44" y="397"/>
                  </a:lnTo>
                  <a:lnTo>
                    <a:pt x="37" y="378"/>
                  </a:lnTo>
                  <a:lnTo>
                    <a:pt x="31" y="358"/>
                  </a:lnTo>
                  <a:lnTo>
                    <a:pt x="26" y="337"/>
                  </a:lnTo>
                  <a:lnTo>
                    <a:pt x="21" y="315"/>
                  </a:lnTo>
                  <a:lnTo>
                    <a:pt x="17" y="292"/>
                  </a:lnTo>
                  <a:lnTo>
                    <a:pt x="14" y="269"/>
                  </a:lnTo>
                  <a:lnTo>
                    <a:pt x="13" y="245"/>
                  </a:lnTo>
                  <a:lnTo>
                    <a:pt x="12" y="221"/>
                  </a:lnTo>
                  <a:lnTo>
                    <a:pt x="12" y="195"/>
                  </a:lnTo>
                  <a:lnTo>
                    <a:pt x="13" y="168"/>
                  </a:lnTo>
                  <a:lnTo>
                    <a:pt x="16" y="143"/>
                  </a:lnTo>
                  <a:lnTo>
                    <a:pt x="19" y="116"/>
                  </a:lnTo>
                  <a:lnTo>
                    <a:pt x="23" y="88"/>
                  </a:lnTo>
                  <a:lnTo>
                    <a:pt x="28" y="60"/>
                  </a:lnTo>
                  <a:lnTo>
                    <a:pt x="35" y="32"/>
                  </a:lnTo>
                  <a:lnTo>
                    <a:pt x="42" y="4"/>
                  </a:lnTo>
                  <a:lnTo>
                    <a:pt x="31" y="0"/>
                  </a:lnTo>
                  <a:lnTo>
                    <a:pt x="23" y="29"/>
                  </a:lnTo>
                  <a:lnTo>
                    <a:pt x="17" y="58"/>
                  </a:lnTo>
                  <a:lnTo>
                    <a:pt x="12" y="87"/>
                  </a:lnTo>
                  <a:lnTo>
                    <a:pt x="8" y="113"/>
                  </a:lnTo>
                  <a:lnTo>
                    <a:pt x="4" y="142"/>
                  </a:lnTo>
                  <a:lnTo>
                    <a:pt x="2" y="168"/>
                  </a:lnTo>
                  <a:lnTo>
                    <a:pt x="0" y="195"/>
                  </a:lnTo>
                  <a:lnTo>
                    <a:pt x="0" y="221"/>
                  </a:lnTo>
                  <a:lnTo>
                    <a:pt x="2" y="245"/>
                  </a:lnTo>
                  <a:lnTo>
                    <a:pt x="3" y="269"/>
                  </a:lnTo>
                  <a:lnTo>
                    <a:pt x="5" y="294"/>
                  </a:lnTo>
                  <a:lnTo>
                    <a:pt x="9" y="317"/>
                  </a:lnTo>
                  <a:lnTo>
                    <a:pt x="14" y="340"/>
                  </a:lnTo>
                  <a:lnTo>
                    <a:pt x="19" y="360"/>
                  </a:lnTo>
                  <a:lnTo>
                    <a:pt x="26" y="382"/>
                  </a:lnTo>
                  <a:lnTo>
                    <a:pt x="34" y="401"/>
                  </a:lnTo>
                  <a:lnTo>
                    <a:pt x="41" y="420"/>
                  </a:lnTo>
                  <a:lnTo>
                    <a:pt x="50" y="438"/>
                  </a:lnTo>
                  <a:lnTo>
                    <a:pt x="60" y="455"/>
                  </a:lnTo>
                  <a:lnTo>
                    <a:pt x="72" y="471"/>
                  </a:lnTo>
                  <a:lnTo>
                    <a:pt x="83" y="487"/>
                  </a:lnTo>
                  <a:lnTo>
                    <a:pt x="96" y="499"/>
                  </a:lnTo>
                  <a:lnTo>
                    <a:pt x="109" y="512"/>
                  </a:lnTo>
                  <a:lnTo>
                    <a:pt x="123" y="524"/>
                  </a:lnTo>
                  <a:lnTo>
                    <a:pt x="138" y="535"/>
                  </a:lnTo>
                  <a:lnTo>
                    <a:pt x="154" y="544"/>
                  </a:lnTo>
                  <a:lnTo>
                    <a:pt x="170" y="552"/>
                  </a:lnTo>
                  <a:lnTo>
                    <a:pt x="187" y="558"/>
                  </a:lnTo>
                  <a:lnTo>
                    <a:pt x="205" y="563"/>
                  </a:lnTo>
                  <a:lnTo>
                    <a:pt x="223" y="567"/>
                  </a:lnTo>
                  <a:lnTo>
                    <a:pt x="242" y="568"/>
                  </a:lnTo>
                  <a:lnTo>
                    <a:pt x="262" y="570"/>
                  </a:lnTo>
                  <a:lnTo>
                    <a:pt x="262" y="558"/>
                  </a:lnTo>
                  <a:close/>
                </a:path>
              </a:pathLst>
            </a:custGeom>
            <a:solidFill>
              <a:srgbClr val="FF6600"/>
            </a:solidFill>
            <a:ln w="9525">
              <a:noFill/>
              <a:round/>
              <a:headEnd/>
              <a:tailEnd/>
            </a:ln>
          </p:spPr>
          <p:txBody>
            <a:bodyPr/>
            <a:lstStyle/>
            <a:p>
              <a:endParaRPr lang="en-US"/>
            </a:p>
          </p:txBody>
        </p:sp>
        <p:sp>
          <p:nvSpPr>
            <p:cNvPr id="14471" name="Freeform 2971"/>
            <p:cNvSpPr>
              <a:spLocks/>
            </p:cNvSpPr>
            <p:nvPr/>
          </p:nvSpPr>
          <p:spPr bwMode="auto">
            <a:xfrm>
              <a:off x="3946238" y="3832256"/>
              <a:ext cx="692855" cy="690562"/>
            </a:xfrm>
            <a:custGeom>
              <a:avLst/>
              <a:gdLst>
                <a:gd name="T0" fmla="*/ 2147483647 w 491"/>
                <a:gd name="T1" fmla="*/ 0 h 435"/>
                <a:gd name="T2" fmla="*/ 2147483647 w 491"/>
                <a:gd name="T3" fmla="*/ 2147483647 h 435"/>
                <a:gd name="T4" fmla="*/ 2147483647 w 491"/>
                <a:gd name="T5" fmla="*/ 2147483647 h 435"/>
                <a:gd name="T6" fmla="*/ 2147483647 w 491"/>
                <a:gd name="T7" fmla="*/ 2147483647 h 435"/>
                <a:gd name="T8" fmla="*/ 2147483647 w 491"/>
                <a:gd name="T9" fmla="*/ 2147483647 h 435"/>
                <a:gd name="T10" fmla="*/ 2147483647 w 491"/>
                <a:gd name="T11" fmla="*/ 2147483647 h 435"/>
                <a:gd name="T12" fmla="*/ 2147483647 w 491"/>
                <a:gd name="T13" fmla="*/ 2147483647 h 435"/>
                <a:gd name="T14" fmla="*/ 2147483647 w 491"/>
                <a:gd name="T15" fmla="*/ 2147483647 h 435"/>
                <a:gd name="T16" fmla="*/ 2147483647 w 491"/>
                <a:gd name="T17" fmla="*/ 2147483647 h 435"/>
                <a:gd name="T18" fmla="*/ 2147483647 w 491"/>
                <a:gd name="T19" fmla="*/ 2147483647 h 435"/>
                <a:gd name="T20" fmla="*/ 2147483647 w 491"/>
                <a:gd name="T21" fmla="*/ 2147483647 h 435"/>
                <a:gd name="T22" fmla="*/ 2147483647 w 491"/>
                <a:gd name="T23" fmla="*/ 2147483647 h 435"/>
                <a:gd name="T24" fmla="*/ 2147483647 w 491"/>
                <a:gd name="T25" fmla="*/ 2147483647 h 435"/>
                <a:gd name="T26" fmla="*/ 2147483647 w 491"/>
                <a:gd name="T27" fmla="*/ 2147483647 h 435"/>
                <a:gd name="T28" fmla="*/ 2147483647 w 491"/>
                <a:gd name="T29" fmla="*/ 2147483647 h 435"/>
                <a:gd name="T30" fmla="*/ 2147483647 w 491"/>
                <a:gd name="T31" fmla="*/ 2147483647 h 435"/>
                <a:gd name="T32" fmla="*/ 2147483647 w 491"/>
                <a:gd name="T33" fmla="*/ 2147483647 h 435"/>
                <a:gd name="T34" fmla="*/ 2147483647 w 491"/>
                <a:gd name="T35" fmla="*/ 2147483647 h 435"/>
                <a:gd name="T36" fmla="*/ 2147483647 w 491"/>
                <a:gd name="T37" fmla="*/ 2147483647 h 435"/>
                <a:gd name="T38" fmla="*/ 2147483647 w 491"/>
                <a:gd name="T39" fmla="*/ 2147483647 h 435"/>
                <a:gd name="T40" fmla="*/ 2147483647 w 491"/>
                <a:gd name="T41" fmla="*/ 2147483647 h 435"/>
                <a:gd name="T42" fmla="*/ 2147483647 w 491"/>
                <a:gd name="T43" fmla="*/ 2147483647 h 435"/>
                <a:gd name="T44" fmla="*/ 2147483647 w 491"/>
                <a:gd name="T45" fmla="*/ 2147483647 h 435"/>
                <a:gd name="T46" fmla="*/ 2147483647 w 491"/>
                <a:gd name="T47" fmla="*/ 2147483647 h 435"/>
                <a:gd name="T48" fmla="*/ 2147483647 w 491"/>
                <a:gd name="T49" fmla="*/ 2147483647 h 435"/>
                <a:gd name="T50" fmla="*/ 2147483647 w 491"/>
                <a:gd name="T51" fmla="*/ 2147483647 h 435"/>
                <a:gd name="T52" fmla="*/ 2147483647 w 491"/>
                <a:gd name="T53" fmla="*/ 2147483647 h 435"/>
                <a:gd name="T54" fmla="*/ 2147483647 w 491"/>
                <a:gd name="T55" fmla="*/ 2147483647 h 435"/>
                <a:gd name="T56" fmla="*/ 0 w 491"/>
                <a:gd name="T57" fmla="*/ 2147483647 h 435"/>
                <a:gd name="T58" fmla="*/ 0 w 491"/>
                <a:gd name="T59" fmla="*/ 2147483647 h 435"/>
                <a:gd name="T60" fmla="*/ 2147483647 w 491"/>
                <a:gd name="T61" fmla="*/ 2147483647 h 435"/>
                <a:gd name="T62" fmla="*/ 2147483647 w 491"/>
                <a:gd name="T63" fmla="*/ 2147483647 h 435"/>
                <a:gd name="T64" fmla="*/ 2147483647 w 491"/>
                <a:gd name="T65" fmla="*/ 2147483647 h 435"/>
                <a:gd name="T66" fmla="*/ 2147483647 w 491"/>
                <a:gd name="T67" fmla="*/ 2147483647 h 435"/>
                <a:gd name="T68" fmla="*/ 2147483647 w 491"/>
                <a:gd name="T69" fmla="*/ 2147483647 h 435"/>
                <a:gd name="T70" fmla="*/ 2147483647 w 491"/>
                <a:gd name="T71" fmla="*/ 2147483647 h 435"/>
                <a:gd name="T72" fmla="*/ 2147483647 w 491"/>
                <a:gd name="T73" fmla="*/ 2147483647 h 435"/>
                <a:gd name="T74" fmla="*/ 2147483647 w 491"/>
                <a:gd name="T75" fmla="*/ 2147483647 h 435"/>
                <a:gd name="T76" fmla="*/ 2147483647 w 491"/>
                <a:gd name="T77" fmla="*/ 2147483647 h 435"/>
                <a:gd name="T78" fmla="*/ 2147483647 w 491"/>
                <a:gd name="T79" fmla="*/ 2147483647 h 435"/>
                <a:gd name="T80" fmla="*/ 2147483647 w 491"/>
                <a:gd name="T81" fmla="*/ 2147483647 h 435"/>
                <a:gd name="T82" fmla="*/ 2147483647 w 491"/>
                <a:gd name="T83" fmla="*/ 2147483647 h 435"/>
                <a:gd name="T84" fmla="*/ 2147483647 w 491"/>
                <a:gd name="T85" fmla="*/ 2147483647 h 435"/>
                <a:gd name="T86" fmla="*/ 2147483647 w 491"/>
                <a:gd name="T87" fmla="*/ 2147483647 h 435"/>
                <a:gd name="T88" fmla="*/ 2147483647 w 491"/>
                <a:gd name="T89" fmla="*/ 2147483647 h 435"/>
                <a:gd name="T90" fmla="*/ 2147483647 w 491"/>
                <a:gd name="T91" fmla="*/ 2147483647 h 435"/>
                <a:gd name="T92" fmla="*/ 2147483647 w 491"/>
                <a:gd name="T93" fmla="*/ 2147483647 h 435"/>
                <a:gd name="T94" fmla="*/ 2147483647 w 491"/>
                <a:gd name="T95" fmla="*/ 2147483647 h 435"/>
                <a:gd name="T96" fmla="*/ 2147483647 w 491"/>
                <a:gd name="T97" fmla="*/ 2147483647 h 435"/>
                <a:gd name="T98" fmla="*/ 2147483647 w 491"/>
                <a:gd name="T99" fmla="*/ 2147483647 h 435"/>
                <a:gd name="T100" fmla="*/ 2147483647 w 491"/>
                <a:gd name="T101" fmla="*/ 2147483647 h 435"/>
                <a:gd name="T102" fmla="*/ 2147483647 w 491"/>
                <a:gd name="T103" fmla="*/ 2147483647 h 435"/>
                <a:gd name="T104" fmla="*/ 2147483647 w 491"/>
                <a:gd name="T105" fmla="*/ 2147483647 h 435"/>
                <a:gd name="T106" fmla="*/ 2147483647 w 491"/>
                <a:gd name="T107" fmla="*/ 2147483647 h 435"/>
                <a:gd name="T108" fmla="*/ 2147483647 w 491"/>
                <a:gd name="T109" fmla="*/ 2147483647 h 435"/>
                <a:gd name="T110" fmla="*/ 2147483647 w 491"/>
                <a:gd name="T111" fmla="*/ 2147483647 h 435"/>
                <a:gd name="T112" fmla="*/ 2147483647 w 491"/>
                <a:gd name="T113" fmla="*/ 2147483647 h 435"/>
                <a:gd name="T114" fmla="*/ 2147483647 w 491"/>
                <a:gd name="T115" fmla="*/ 2147483647 h 435"/>
                <a:gd name="T116" fmla="*/ 2147483647 w 491"/>
                <a:gd name="T117" fmla="*/ 0 h 43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91"/>
                <a:gd name="T178" fmla="*/ 0 h 435"/>
                <a:gd name="T179" fmla="*/ 491 w 491"/>
                <a:gd name="T180" fmla="*/ 435 h 43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91" h="435">
                  <a:moveTo>
                    <a:pt x="481" y="0"/>
                  </a:moveTo>
                  <a:lnTo>
                    <a:pt x="470" y="23"/>
                  </a:lnTo>
                  <a:lnTo>
                    <a:pt x="459" y="46"/>
                  </a:lnTo>
                  <a:lnTo>
                    <a:pt x="447" y="68"/>
                  </a:lnTo>
                  <a:lnTo>
                    <a:pt x="436" y="90"/>
                  </a:lnTo>
                  <a:lnTo>
                    <a:pt x="410" y="132"/>
                  </a:lnTo>
                  <a:lnTo>
                    <a:pt x="384" y="171"/>
                  </a:lnTo>
                  <a:lnTo>
                    <a:pt x="355" y="208"/>
                  </a:lnTo>
                  <a:lnTo>
                    <a:pt x="325" y="243"/>
                  </a:lnTo>
                  <a:lnTo>
                    <a:pt x="309" y="260"/>
                  </a:lnTo>
                  <a:lnTo>
                    <a:pt x="294" y="275"/>
                  </a:lnTo>
                  <a:lnTo>
                    <a:pt x="279" y="290"/>
                  </a:lnTo>
                  <a:lnTo>
                    <a:pt x="263" y="304"/>
                  </a:lnTo>
                  <a:lnTo>
                    <a:pt x="247" y="318"/>
                  </a:lnTo>
                  <a:lnTo>
                    <a:pt x="230" y="331"/>
                  </a:lnTo>
                  <a:lnTo>
                    <a:pt x="215" y="344"/>
                  </a:lnTo>
                  <a:lnTo>
                    <a:pt x="198" y="355"/>
                  </a:lnTo>
                  <a:lnTo>
                    <a:pt x="182" y="366"/>
                  </a:lnTo>
                  <a:lnTo>
                    <a:pt x="165" y="375"/>
                  </a:lnTo>
                  <a:lnTo>
                    <a:pt x="148" y="384"/>
                  </a:lnTo>
                  <a:lnTo>
                    <a:pt x="132" y="392"/>
                  </a:lnTo>
                  <a:lnTo>
                    <a:pt x="115" y="399"/>
                  </a:lnTo>
                  <a:lnTo>
                    <a:pt x="99" y="405"/>
                  </a:lnTo>
                  <a:lnTo>
                    <a:pt x="82" y="410"/>
                  </a:lnTo>
                  <a:lnTo>
                    <a:pt x="65" y="415"/>
                  </a:lnTo>
                  <a:lnTo>
                    <a:pt x="49" y="419"/>
                  </a:lnTo>
                  <a:lnTo>
                    <a:pt x="32" y="421"/>
                  </a:lnTo>
                  <a:lnTo>
                    <a:pt x="16" y="423"/>
                  </a:lnTo>
                  <a:lnTo>
                    <a:pt x="0" y="423"/>
                  </a:lnTo>
                  <a:lnTo>
                    <a:pt x="0" y="435"/>
                  </a:lnTo>
                  <a:lnTo>
                    <a:pt x="17" y="435"/>
                  </a:lnTo>
                  <a:lnTo>
                    <a:pt x="33" y="432"/>
                  </a:lnTo>
                  <a:lnTo>
                    <a:pt x="50" y="430"/>
                  </a:lnTo>
                  <a:lnTo>
                    <a:pt x="68" y="427"/>
                  </a:lnTo>
                  <a:lnTo>
                    <a:pt x="85" y="422"/>
                  </a:lnTo>
                  <a:lnTo>
                    <a:pt x="101" y="417"/>
                  </a:lnTo>
                  <a:lnTo>
                    <a:pt x="119" y="410"/>
                  </a:lnTo>
                  <a:lnTo>
                    <a:pt x="136" y="403"/>
                  </a:lnTo>
                  <a:lnTo>
                    <a:pt x="154" y="394"/>
                  </a:lnTo>
                  <a:lnTo>
                    <a:pt x="170" y="385"/>
                  </a:lnTo>
                  <a:lnTo>
                    <a:pt x="187" y="375"/>
                  </a:lnTo>
                  <a:lnTo>
                    <a:pt x="205" y="364"/>
                  </a:lnTo>
                  <a:lnTo>
                    <a:pt x="221" y="353"/>
                  </a:lnTo>
                  <a:lnTo>
                    <a:pt x="238" y="340"/>
                  </a:lnTo>
                  <a:lnTo>
                    <a:pt x="255" y="327"/>
                  </a:lnTo>
                  <a:lnTo>
                    <a:pt x="271" y="313"/>
                  </a:lnTo>
                  <a:lnTo>
                    <a:pt x="286" y="299"/>
                  </a:lnTo>
                  <a:lnTo>
                    <a:pt x="303" y="284"/>
                  </a:lnTo>
                  <a:lnTo>
                    <a:pt x="318" y="267"/>
                  </a:lnTo>
                  <a:lnTo>
                    <a:pt x="334" y="251"/>
                  </a:lnTo>
                  <a:lnTo>
                    <a:pt x="364" y="215"/>
                  </a:lnTo>
                  <a:lnTo>
                    <a:pt x="393" y="178"/>
                  </a:lnTo>
                  <a:lnTo>
                    <a:pt x="419" y="137"/>
                  </a:lnTo>
                  <a:lnTo>
                    <a:pt x="445" y="96"/>
                  </a:lnTo>
                  <a:lnTo>
                    <a:pt x="458" y="73"/>
                  </a:lnTo>
                  <a:lnTo>
                    <a:pt x="469" y="51"/>
                  </a:lnTo>
                  <a:lnTo>
                    <a:pt x="481" y="28"/>
                  </a:lnTo>
                  <a:lnTo>
                    <a:pt x="491" y="5"/>
                  </a:lnTo>
                  <a:lnTo>
                    <a:pt x="481" y="0"/>
                  </a:lnTo>
                  <a:close/>
                </a:path>
              </a:pathLst>
            </a:custGeom>
            <a:solidFill>
              <a:srgbClr val="FF6600"/>
            </a:solidFill>
            <a:ln w="9525">
              <a:noFill/>
              <a:round/>
              <a:headEnd/>
              <a:tailEnd/>
            </a:ln>
          </p:spPr>
          <p:txBody>
            <a:bodyPr/>
            <a:lstStyle/>
            <a:p>
              <a:endParaRPr lang="en-US"/>
            </a:p>
          </p:txBody>
        </p:sp>
        <p:sp>
          <p:nvSpPr>
            <p:cNvPr id="14472" name="Freeform 4667"/>
            <p:cNvSpPr>
              <a:spLocks/>
            </p:cNvSpPr>
            <p:nvPr/>
          </p:nvSpPr>
          <p:spPr bwMode="auto">
            <a:xfrm>
              <a:off x="3490449" y="3257581"/>
              <a:ext cx="25400" cy="31750"/>
            </a:xfrm>
            <a:custGeom>
              <a:avLst/>
              <a:gdLst>
                <a:gd name="T0" fmla="*/ 2147483647 w 18"/>
                <a:gd name="T1" fmla="*/ 0 h 20"/>
                <a:gd name="T2" fmla="*/ 0 w 18"/>
                <a:gd name="T3" fmla="*/ 2147483647 h 20"/>
                <a:gd name="T4" fmla="*/ 2147483647 w 18"/>
                <a:gd name="T5" fmla="*/ 2147483647 h 20"/>
                <a:gd name="T6" fmla="*/ 2147483647 w 18"/>
                <a:gd name="T7" fmla="*/ 2147483647 h 20"/>
                <a:gd name="T8" fmla="*/ 2147483647 w 18"/>
                <a:gd name="T9" fmla="*/ 2147483647 h 20"/>
                <a:gd name="T10" fmla="*/ 2147483647 w 18"/>
                <a:gd name="T11" fmla="*/ 0 h 20"/>
                <a:gd name="T12" fmla="*/ 0 60000 65536"/>
                <a:gd name="T13" fmla="*/ 0 60000 65536"/>
                <a:gd name="T14" fmla="*/ 0 60000 65536"/>
                <a:gd name="T15" fmla="*/ 0 60000 65536"/>
                <a:gd name="T16" fmla="*/ 0 60000 65536"/>
                <a:gd name="T17" fmla="*/ 0 60000 65536"/>
                <a:gd name="T18" fmla="*/ 0 w 18"/>
                <a:gd name="T19" fmla="*/ 0 h 20"/>
                <a:gd name="T20" fmla="*/ 18 w 18"/>
                <a:gd name="T21" fmla="*/ 20 h 20"/>
              </a:gdLst>
              <a:ahLst/>
              <a:cxnLst>
                <a:cxn ang="T12">
                  <a:pos x="T0" y="T1"/>
                </a:cxn>
                <a:cxn ang="T13">
                  <a:pos x="T2" y="T3"/>
                </a:cxn>
                <a:cxn ang="T14">
                  <a:pos x="T4" y="T5"/>
                </a:cxn>
                <a:cxn ang="T15">
                  <a:pos x="T6" y="T7"/>
                </a:cxn>
                <a:cxn ang="T16">
                  <a:pos x="T8" y="T9"/>
                </a:cxn>
                <a:cxn ang="T17">
                  <a:pos x="T10" y="T11"/>
                </a:cxn>
              </a:cxnLst>
              <a:rect l="T18" t="T19" r="T20" b="T21"/>
              <a:pathLst>
                <a:path w="18" h="20">
                  <a:moveTo>
                    <a:pt x="11" y="0"/>
                  </a:moveTo>
                  <a:lnTo>
                    <a:pt x="0" y="16"/>
                  </a:lnTo>
                  <a:lnTo>
                    <a:pt x="5" y="20"/>
                  </a:lnTo>
                  <a:lnTo>
                    <a:pt x="17" y="4"/>
                  </a:lnTo>
                  <a:lnTo>
                    <a:pt x="18" y="4"/>
                  </a:lnTo>
                  <a:lnTo>
                    <a:pt x="11" y="0"/>
                  </a:lnTo>
                  <a:close/>
                </a:path>
              </a:pathLst>
            </a:custGeom>
            <a:solidFill>
              <a:srgbClr val="000000"/>
            </a:solidFill>
            <a:ln w="9525">
              <a:noFill/>
              <a:round/>
              <a:headEnd/>
              <a:tailEnd/>
            </a:ln>
          </p:spPr>
          <p:txBody>
            <a:bodyPr/>
            <a:lstStyle/>
            <a:p>
              <a:endParaRPr lang="en-US"/>
            </a:p>
          </p:txBody>
        </p:sp>
        <p:sp>
          <p:nvSpPr>
            <p:cNvPr id="14473" name="Freeform 4668"/>
            <p:cNvSpPr>
              <a:spLocks/>
            </p:cNvSpPr>
            <p:nvPr/>
          </p:nvSpPr>
          <p:spPr bwMode="auto">
            <a:xfrm>
              <a:off x="3505972" y="3232181"/>
              <a:ext cx="23988" cy="31750"/>
            </a:xfrm>
            <a:custGeom>
              <a:avLst/>
              <a:gdLst>
                <a:gd name="T0" fmla="*/ 2147483647 w 17"/>
                <a:gd name="T1" fmla="*/ 0 h 20"/>
                <a:gd name="T2" fmla="*/ 0 w 17"/>
                <a:gd name="T3" fmla="*/ 2147483647 h 20"/>
                <a:gd name="T4" fmla="*/ 2147483647 w 17"/>
                <a:gd name="T5" fmla="*/ 2147483647 h 20"/>
                <a:gd name="T6" fmla="*/ 2147483647 w 17"/>
                <a:gd name="T7" fmla="*/ 2147483647 h 20"/>
                <a:gd name="T8" fmla="*/ 2147483647 w 17"/>
                <a:gd name="T9" fmla="*/ 0 h 20"/>
                <a:gd name="T10" fmla="*/ 0 60000 65536"/>
                <a:gd name="T11" fmla="*/ 0 60000 65536"/>
                <a:gd name="T12" fmla="*/ 0 60000 65536"/>
                <a:gd name="T13" fmla="*/ 0 60000 65536"/>
                <a:gd name="T14" fmla="*/ 0 60000 65536"/>
                <a:gd name="T15" fmla="*/ 0 w 17"/>
                <a:gd name="T16" fmla="*/ 0 h 20"/>
                <a:gd name="T17" fmla="*/ 17 w 17"/>
                <a:gd name="T18" fmla="*/ 20 h 20"/>
              </a:gdLst>
              <a:ahLst/>
              <a:cxnLst>
                <a:cxn ang="T10">
                  <a:pos x="T0" y="T1"/>
                </a:cxn>
                <a:cxn ang="T11">
                  <a:pos x="T2" y="T3"/>
                </a:cxn>
                <a:cxn ang="T12">
                  <a:pos x="T4" y="T5"/>
                </a:cxn>
                <a:cxn ang="T13">
                  <a:pos x="T6" y="T7"/>
                </a:cxn>
                <a:cxn ang="T14">
                  <a:pos x="T8" y="T9"/>
                </a:cxn>
              </a:cxnLst>
              <a:rect l="T15" t="T16" r="T17" b="T18"/>
              <a:pathLst>
                <a:path w="17" h="20">
                  <a:moveTo>
                    <a:pt x="11" y="0"/>
                  </a:moveTo>
                  <a:lnTo>
                    <a:pt x="0" y="16"/>
                  </a:lnTo>
                  <a:lnTo>
                    <a:pt x="7" y="20"/>
                  </a:lnTo>
                  <a:lnTo>
                    <a:pt x="17" y="5"/>
                  </a:lnTo>
                  <a:lnTo>
                    <a:pt x="11" y="0"/>
                  </a:lnTo>
                  <a:close/>
                </a:path>
              </a:pathLst>
            </a:custGeom>
            <a:solidFill>
              <a:srgbClr val="000000"/>
            </a:solidFill>
            <a:ln w="9525">
              <a:noFill/>
              <a:round/>
              <a:headEnd/>
              <a:tailEnd/>
            </a:ln>
          </p:spPr>
          <p:txBody>
            <a:bodyPr/>
            <a:lstStyle/>
            <a:p>
              <a:endParaRPr lang="en-US"/>
            </a:p>
          </p:txBody>
        </p:sp>
        <p:sp>
          <p:nvSpPr>
            <p:cNvPr id="14474" name="Freeform 4669"/>
            <p:cNvSpPr>
              <a:spLocks/>
            </p:cNvSpPr>
            <p:nvPr/>
          </p:nvSpPr>
          <p:spPr bwMode="auto">
            <a:xfrm>
              <a:off x="3521496" y="3208368"/>
              <a:ext cx="25400" cy="31750"/>
            </a:xfrm>
            <a:custGeom>
              <a:avLst/>
              <a:gdLst>
                <a:gd name="T0" fmla="*/ 2147483647 w 18"/>
                <a:gd name="T1" fmla="*/ 0 h 20"/>
                <a:gd name="T2" fmla="*/ 0 w 18"/>
                <a:gd name="T3" fmla="*/ 2147483647 h 20"/>
                <a:gd name="T4" fmla="*/ 2147483647 w 18"/>
                <a:gd name="T5" fmla="*/ 2147483647 h 20"/>
                <a:gd name="T6" fmla="*/ 2147483647 w 18"/>
                <a:gd name="T7" fmla="*/ 2147483647 h 20"/>
                <a:gd name="T8" fmla="*/ 2147483647 w 18"/>
                <a:gd name="T9" fmla="*/ 0 h 20"/>
                <a:gd name="T10" fmla="*/ 0 60000 65536"/>
                <a:gd name="T11" fmla="*/ 0 60000 65536"/>
                <a:gd name="T12" fmla="*/ 0 60000 65536"/>
                <a:gd name="T13" fmla="*/ 0 60000 65536"/>
                <a:gd name="T14" fmla="*/ 0 60000 65536"/>
                <a:gd name="T15" fmla="*/ 0 w 18"/>
                <a:gd name="T16" fmla="*/ 0 h 20"/>
                <a:gd name="T17" fmla="*/ 18 w 18"/>
                <a:gd name="T18" fmla="*/ 20 h 20"/>
              </a:gdLst>
              <a:ahLst/>
              <a:cxnLst>
                <a:cxn ang="T10">
                  <a:pos x="T0" y="T1"/>
                </a:cxn>
                <a:cxn ang="T11">
                  <a:pos x="T2" y="T3"/>
                </a:cxn>
                <a:cxn ang="T12">
                  <a:pos x="T4" y="T5"/>
                </a:cxn>
                <a:cxn ang="T13">
                  <a:pos x="T6" y="T7"/>
                </a:cxn>
                <a:cxn ang="T14">
                  <a:pos x="T8" y="T9"/>
                </a:cxn>
              </a:cxnLst>
              <a:rect l="T15" t="T16" r="T17" b="T18"/>
              <a:pathLst>
                <a:path w="18" h="20">
                  <a:moveTo>
                    <a:pt x="11" y="0"/>
                  </a:moveTo>
                  <a:lnTo>
                    <a:pt x="0" y="15"/>
                  </a:lnTo>
                  <a:lnTo>
                    <a:pt x="6" y="20"/>
                  </a:lnTo>
                  <a:lnTo>
                    <a:pt x="18" y="3"/>
                  </a:lnTo>
                  <a:lnTo>
                    <a:pt x="11" y="0"/>
                  </a:lnTo>
                  <a:close/>
                </a:path>
              </a:pathLst>
            </a:custGeom>
            <a:solidFill>
              <a:srgbClr val="000000"/>
            </a:solidFill>
            <a:ln w="9525">
              <a:noFill/>
              <a:round/>
              <a:headEnd/>
              <a:tailEnd/>
            </a:ln>
          </p:spPr>
          <p:txBody>
            <a:bodyPr/>
            <a:lstStyle/>
            <a:p>
              <a:endParaRPr lang="en-US"/>
            </a:p>
          </p:txBody>
        </p:sp>
        <p:sp>
          <p:nvSpPr>
            <p:cNvPr id="14475" name="Freeform 4670"/>
            <p:cNvSpPr>
              <a:spLocks/>
            </p:cNvSpPr>
            <p:nvPr/>
          </p:nvSpPr>
          <p:spPr bwMode="auto">
            <a:xfrm>
              <a:off x="3537018" y="3181381"/>
              <a:ext cx="23988" cy="31750"/>
            </a:xfrm>
            <a:custGeom>
              <a:avLst/>
              <a:gdLst>
                <a:gd name="T0" fmla="*/ 2147483647 w 17"/>
                <a:gd name="T1" fmla="*/ 0 h 20"/>
                <a:gd name="T2" fmla="*/ 0 w 17"/>
                <a:gd name="T3" fmla="*/ 2147483647 h 20"/>
                <a:gd name="T4" fmla="*/ 2147483647 w 17"/>
                <a:gd name="T5" fmla="*/ 2147483647 h 20"/>
                <a:gd name="T6" fmla="*/ 2147483647 w 17"/>
                <a:gd name="T7" fmla="*/ 2147483647 h 20"/>
                <a:gd name="T8" fmla="*/ 2147483647 w 17"/>
                <a:gd name="T9" fmla="*/ 0 h 20"/>
                <a:gd name="T10" fmla="*/ 0 60000 65536"/>
                <a:gd name="T11" fmla="*/ 0 60000 65536"/>
                <a:gd name="T12" fmla="*/ 0 60000 65536"/>
                <a:gd name="T13" fmla="*/ 0 60000 65536"/>
                <a:gd name="T14" fmla="*/ 0 60000 65536"/>
                <a:gd name="T15" fmla="*/ 0 w 17"/>
                <a:gd name="T16" fmla="*/ 0 h 20"/>
                <a:gd name="T17" fmla="*/ 17 w 17"/>
                <a:gd name="T18" fmla="*/ 20 h 20"/>
              </a:gdLst>
              <a:ahLst/>
              <a:cxnLst>
                <a:cxn ang="T10">
                  <a:pos x="T0" y="T1"/>
                </a:cxn>
                <a:cxn ang="T11">
                  <a:pos x="T2" y="T3"/>
                </a:cxn>
                <a:cxn ang="T12">
                  <a:pos x="T4" y="T5"/>
                </a:cxn>
                <a:cxn ang="T13">
                  <a:pos x="T6" y="T7"/>
                </a:cxn>
                <a:cxn ang="T14">
                  <a:pos x="T8" y="T9"/>
                </a:cxn>
              </a:cxnLst>
              <a:rect l="T15" t="T16" r="T17" b="T18"/>
              <a:pathLst>
                <a:path w="17" h="20">
                  <a:moveTo>
                    <a:pt x="10" y="0"/>
                  </a:moveTo>
                  <a:lnTo>
                    <a:pt x="0" y="17"/>
                  </a:lnTo>
                  <a:lnTo>
                    <a:pt x="7" y="20"/>
                  </a:lnTo>
                  <a:lnTo>
                    <a:pt x="17" y="4"/>
                  </a:lnTo>
                  <a:lnTo>
                    <a:pt x="10" y="0"/>
                  </a:lnTo>
                  <a:close/>
                </a:path>
              </a:pathLst>
            </a:custGeom>
            <a:solidFill>
              <a:srgbClr val="000000"/>
            </a:solidFill>
            <a:ln w="9525">
              <a:noFill/>
              <a:round/>
              <a:headEnd/>
              <a:tailEnd/>
            </a:ln>
          </p:spPr>
          <p:txBody>
            <a:bodyPr/>
            <a:lstStyle/>
            <a:p>
              <a:endParaRPr lang="en-US"/>
            </a:p>
          </p:txBody>
        </p:sp>
        <p:sp>
          <p:nvSpPr>
            <p:cNvPr id="14476" name="Freeform 4671"/>
            <p:cNvSpPr>
              <a:spLocks/>
            </p:cNvSpPr>
            <p:nvPr/>
          </p:nvSpPr>
          <p:spPr bwMode="auto">
            <a:xfrm>
              <a:off x="3551130" y="3152807"/>
              <a:ext cx="23988" cy="34925"/>
            </a:xfrm>
            <a:custGeom>
              <a:avLst/>
              <a:gdLst>
                <a:gd name="T0" fmla="*/ 2147483647 w 17"/>
                <a:gd name="T1" fmla="*/ 0 h 22"/>
                <a:gd name="T2" fmla="*/ 0 w 17"/>
                <a:gd name="T3" fmla="*/ 2147483647 h 22"/>
                <a:gd name="T4" fmla="*/ 2147483647 w 17"/>
                <a:gd name="T5" fmla="*/ 2147483647 h 22"/>
                <a:gd name="T6" fmla="*/ 2147483647 w 17"/>
                <a:gd name="T7" fmla="*/ 2147483647 h 22"/>
                <a:gd name="T8" fmla="*/ 2147483647 w 17"/>
                <a:gd name="T9" fmla="*/ 0 h 22"/>
                <a:gd name="T10" fmla="*/ 0 60000 65536"/>
                <a:gd name="T11" fmla="*/ 0 60000 65536"/>
                <a:gd name="T12" fmla="*/ 0 60000 65536"/>
                <a:gd name="T13" fmla="*/ 0 60000 65536"/>
                <a:gd name="T14" fmla="*/ 0 60000 65536"/>
                <a:gd name="T15" fmla="*/ 0 w 17"/>
                <a:gd name="T16" fmla="*/ 0 h 22"/>
                <a:gd name="T17" fmla="*/ 17 w 17"/>
                <a:gd name="T18" fmla="*/ 22 h 22"/>
              </a:gdLst>
              <a:ahLst/>
              <a:cxnLst>
                <a:cxn ang="T10">
                  <a:pos x="T0" y="T1"/>
                </a:cxn>
                <a:cxn ang="T11">
                  <a:pos x="T2" y="T3"/>
                </a:cxn>
                <a:cxn ang="T12">
                  <a:pos x="T4" y="T5"/>
                </a:cxn>
                <a:cxn ang="T13">
                  <a:pos x="T6" y="T7"/>
                </a:cxn>
                <a:cxn ang="T14">
                  <a:pos x="T8" y="T9"/>
                </a:cxn>
              </a:cxnLst>
              <a:rect l="T15" t="T16" r="T17" b="T18"/>
              <a:pathLst>
                <a:path w="17" h="22">
                  <a:moveTo>
                    <a:pt x="11" y="0"/>
                  </a:moveTo>
                  <a:lnTo>
                    <a:pt x="0" y="18"/>
                  </a:lnTo>
                  <a:lnTo>
                    <a:pt x="7" y="22"/>
                  </a:lnTo>
                  <a:lnTo>
                    <a:pt x="17" y="4"/>
                  </a:lnTo>
                  <a:lnTo>
                    <a:pt x="11" y="0"/>
                  </a:lnTo>
                  <a:close/>
                </a:path>
              </a:pathLst>
            </a:custGeom>
            <a:solidFill>
              <a:srgbClr val="000000"/>
            </a:solidFill>
            <a:ln w="9525">
              <a:noFill/>
              <a:round/>
              <a:headEnd/>
              <a:tailEnd/>
            </a:ln>
          </p:spPr>
          <p:txBody>
            <a:bodyPr/>
            <a:lstStyle/>
            <a:p>
              <a:endParaRPr lang="en-US"/>
            </a:p>
          </p:txBody>
        </p:sp>
        <p:sp>
          <p:nvSpPr>
            <p:cNvPr id="14477" name="Freeform 4672"/>
            <p:cNvSpPr>
              <a:spLocks/>
            </p:cNvSpPr>
            <p:nvPr/>
          </p:nvSpPr>
          <p:spPr bwMode="auto">
            <a:xfrm>
              <a:off x="3566649" y="3124234"/>
              <a:ext cx="22578" cy="34925"/>
            </a:xfrm>
            <a:custGeom>
              <a:avLst/>
              <a:gdLst>
                <a:gd name="T0" fmla="*/ 2147483647 w 16"/>
                <a:gd name="T1" fmla="*/ 0 h 22"/>
                <a:gd name="T2" fmla="*/ 2147483647 w 16"/>
                <a:gd name="T3" fmla="*/ 0 h 22"/>
                <a:gd name="T4" fmla="*/ 0 w 16"/>
                <a:gd name="T5" fmla="*/ 2147483647 h 22"/>
                <a:gd name="T6" fmla="*/ 2147483647 w 16"/>
                <a:gd name="T7" fmla="*/ 2147483647 h 22"/>
                <a:gd name="T8" fmla="*/ 2147483647 w 16"/>
                <a:gd name="T9" fmla="*/ 2147483647 h 22"/>
                <a:gd name="T10" fmla="*/ 2147483647 w 16"/>
                <a:gd name="T11" fmla="*/ 0 h 22"/>
                <a:gd name="T12" fmla="*/ 0 60000 65536"/>
                <a:gd name="T13" fmla="*/ 0 60000 65536"/>
                <a:gd name="T14" fmla="*/ 0 60000 65536"/>
                <a:gd name="T15" fmla="*/ 0 60000 65536"/>
                <a:gd name="T16" fmla="*/ 0 60000 65536"/>
                <a:gd name="T17" fmla="*/ 0 60000 65536"/>
                <a:gd name="T18" fmla="*/ 0 w 16"/>
                <a:gd name="T19" fmla="*/ 0 h 22"/>
                <a:gd name="T20" fmla="*/ 16 w 16"/>
                <a:gd name="T21" fmla="*/ 22 h 22"/>
              </a:gdLst>
              <a:ahLst/>
              <a:cxnLst>
                <a:cxn ang="T12">
                  <a:pos x="T0" y="T1"/>
                </a:cxn>
                <a:cxn ang="T13">
                  <a:pos x="T2" y="T3"/>
                </a:cxn>
                <a:cxn ang="T14">
                  <a:pos x="T4" y="T5"/>
                </a:cxn>
                <a:cxn ang="T15">
                  <a:pos x="T6" y="T7"/>
                </a:cxn>
                <a:cxn ang="T16">
                  <a:pos x="T8" y="T9"/>
                </a:cxn>
                <a:cxn ang="T17">
                  <a:pos x="T10" y="T11"/>
                </a:cxn>
              </a:cxnLst>
              <a:rect l="T18" t="T19" r="T20" b="T21"/>
              <a:pathLst>
                <a:path w="16" h="22">
                  <a:moveTo>
                    <a:pt x="9" y="0"/>
                  </a:moveTo>
                  <a:lnTo>
                    <a:pt x="10" y="0"/>
                  </a:lnTo>
                  <a:lnTo>
                    <a:pt x="0" y="18"/>
                  </a:lnTo>
                  <a:lnTo>
                    <a:pt x="6" y="22"/>
                  </a:lnTo>
                  <a:lnTo>
                    <a:pt x="16" y="4"/>
                  </a:lnTo>
                  <a:lnTo>
                    <a:pt x="9" y="0"/>
                  </a:lnTo>
                  <a:close/>
                </a:path>
              </a:pathLst>
            </a:custGeom>
            <a:solidFill>
              <a:srgbClr val="000000"/>
            </a:solidFill>
            <a:ln w="9525">
              <a:noFill/>
              <a:round/>
              <a:headEnd/>
              <a:tailEnd/>
            </a:ln>
          </p:spPr>
          <p:txBody>
            <a:bodyPr/>
            <a:lstStyle/>
            <a:p>
              <a:endParaRPr lang="en-US"/>
            </a:p>
          </p:txBody>
        </p:sp>
        <p:sp>
          <p:nvSpPr>
            <p:cNvPr id="14478" name="Freeform 4673"/>
            <p:cNvSpPr>
              <a:spLocks/>
            </p:cNvSpPr>
            <p:nvPr/>
          </p:nvSpPr>
          <p:spPr bwMode="auto">
            <a:xfrm>
              <a:off x="3579349" y="3095660"/>
              <a:ext cx="22578" cy="34925"/>
            </a:xfrm>
            <a:custGeom>
              <a:avLst/>
              <a:gdLst>
                <a:gd name="T0" fmla="*/ 2147483647 w 16"/>
                <a:gd name="T1" fmla="*/ 0 h 22"/>
                <a:gd name="T2" fmla="*/ 0 w 16"/>
                <a:gd name="T3" fmla="*/ 2147483647 h 22"/>
                <a:gd name="T4" fmla="*/ 2147483647 w 16"/>
                <a:gd name="T5" fmla="*/ 2147483647 h 22"/>
                <a:gd name="T6" fmla="*/ 2147483647 w 16"/>
                <a:gd name="T7" fmla="*/ 2147483647 h 22"/>
                <a:gd name="T8" fmla="*/ 2147483647 w 16"/>
                <a:gd name="T9" fmla="*/ 0 h 22"/>
                <a:gd name="T10" fmla="*/ 0 60000 65536"/>
                <a:gd name="T11" fmla="*/ 0 60000 65536"/>
                <a:gd name="T12" fmla="*/ 0 60000 65536"/>
                <a:gd name="T13" fmla="*/ 0 60000 65536"/>
                <a:gd name="T14" fmla="*/ 0 60000 65536"/>
                <a:gd name="T15" fmla="*/ 0 w 16"/>
                <a:gd name="T16" fmla="*/ 0 h 22"/>
                <a:gd name="T17" fmla="*/ 16 w 16"/>
                <a:gd name="T18" fmla="*/ 22 h 22"/>
              </a:gdLst>
              <a:ahLst/>
              <a:cxnLst>
                <a:cxn ang="T10">
                  <a:pos x="T0" y="T1"/>
                </a:cxn>
                <a:cxn ang="T11">
                  <a:pos x="T2" y="T3"/>
                </a:cxn>
                <a:cxn ang="T12">
                  <a:pos x="T4" y="T5"/>
                </a:cxn>
                <a:cxn ang="T13">
                  <a:pos x="T6" y="T7"/>
                </a:cxn>
                <a:cxn ang="T14">
                  <a:pos x="T8" y="T9"/>
                </a:cxn>
              </a:cxnLst>
              <a:rect l="T15" t="T16" r="T17" b="T18"/>
              <a:pathLst>
                <a:path w="16" h="22">
                  <a:moveTo>
                    <a:pt x="10" y="0"/>
                  </a:moveTo>
                  <a:lnTo>
                    <a:pt x="0" y="18"/>
                  </a:lnTo>
                  <a:lnTo>
                    <a:pt x="7" y="22"/>
                  </a:lnTo>
                  <a:lnTo>
                    <a:pt x="16" y="4"/>
                  </a:lnTo>
                  <a:lnTo>
                    <a:pt x="10" y="0"/>
                  </a:lnTo>
                  <a:close/>
                </a:path>
              </a:pathLst>
            </a:custGeom>
            <a:solidFill>
              <a:srgbClr val="000000"/>
            </a:solidFill>
            <a:ln w="9525">
              <a:noFill/>
              <a:round/>
              <a:headEnd/>
              <a:tailEnd/>
            </a:ln>
          </p:spPr>
          <p:txBody>
            <a:bodyPr/>
            <a:lstStyle/>
            <a:p>
              <a:endParaRPr lang="en-US"/>
            </a:p>
          </p:txBody>
        </p:sp>
        <p:sp>
          <p:nvSpPr>
            <p:cNvPr id="14479" name="Freeform 4674"/>
            <p:cNvSpPr>
              <a:spLocks/>
            </p:cNvSpPr>
            <p:nvPr/>
          </p:nvSpPr>
          <p:spPr bwMode="auto">
            <a:xfrm>
              <a:off x="3593461" y="3067086"/>
              <a:ext cx="21166" cy="34925"/>
            </a:xfrm>
            <a:custGeom>
              <a:avLst/>
              <a:gdLst>
                <a:gd name="T0" fmla="*/ 2147483647 w 15"/>
                <a:gd name="T1" fmla="*/ 0 h 22"/>
                <a:gd name="T2" fmla="*/ 0 w 15"/>
                <a:gd name="T3" fmla="*/ 2147483647 h 22"/>
                <a:gd name="T4" fmla="*/ 2147483647 w 15"/>
                <a:gd name="T5" fmla="*/ 2147483647 h 22"/>
                <a:gd name="T6" fmla="*/ 2147483647 w 15"/>
                <a:gd name="T7" fmla="*/ 2147483647 h 22"/>
                <a:gd name="T8" fmla="*/ 2147483647 w 15"/>
                <a:gd name="T9" fmla="*/ 0 h 22"/>
                <a:gd name="T10" fmla="*/ 0 60000 65536"/>
                <a:gd name="T11" fmla="*/ 0 60000 65536"/>
                <a:gd name="T12" fmla="*/ 0 60000 65536"/>
                <a:gd name="T13" fmla="*/ 0 60000 65536"/>
                <a:gd name="T14" fmla="*/ 0 60000 65536"/>
                <a:gd name="T15" fmla="*/ 0 w 15"/>
                <a:gd name="T16" fmla="*/ 0 h 22"/>
                <a:gd name="T17" fmla="*/ 15 w 15"/>
                <a:gd name="T18" fmla="*/ 22 h 22"/>
              </a:gdLst>
              <a:ahLst/>
              <a:cxnLst>
                <a:cxn ang="T10">
                  <a:pos x="T0" y="T1"/>
                </a:cxn>
                <a:cxn ang="T11">
                  <a:pos x="T2" y="T3"/>
                </a:cxn>
                <a:cxn ang="T12">
                  <a:pos x="T4" y="T5"/>
                </a:cxn>
                <a:cxn ang="T13">
                  <a:pos x="T6" y="T7"/>
                </a:cxn>
                <a:cxn ang="T14">
                  <a:pos x="T8" y="T9"/>
                </a:cxn>
              </a:cxnLst>
              <a:rect l="T15" t="T16" r="T17" b="T18"/>
              <a:pathLst>
                <a:path w="15" h="22">
                  <a:moveTo>
                    <a:pt x="7" y="0"/>
                  </a:moveTo>
                  <a:lnTo>
                    <a:pt x="0" y="18"/>
                  </a:lnTo>
                  <a:lnTo>
                    <a:pt x="6" y="22"/>
                  </a:lnTo>
                  <a:lnTo>
                    <a:pt x="15" y="3"/>
                  </a:lnTo>
                  <a:lnTo>
                    <a:pt x="7" y="0"/>
                  </a:lnTo>
                  <a:close/>
                </a:path>
              </a:pathLst>
            </a:custGeom>
            <a:solidFill>
              <a:srgbClr val="000000"/>
            </a:solidFill>
            <a:ln w="9525">
              <a:noFill/>
              <a:round/>
              <a:headEnd/>
              <a:tailEnd/>
            </a:ln>
          </p:spPr>
          <p:txBody>
            <a:bodyPr/>
            <a:lstStyle/>
            <a:p>
              <a:endParaRPr lang="en-US"/>
            </a:p>
          </p:txBody>
        </p:sp>
        <p:sp>
          <p:nvSpPr>
            <p:cNvPr id="14480" name="Freeform 4675"/>
            <p:cNvSpPr>
              <a:spLocks/>
            </p:cNvSpPr>
            <p:nvPr/>
          </p:nvSpPr>
          <p:spPr bwMode="auto">
            <a:xfrm>
              <a:off x="3603338" y="3036919"/>
              <a:ext cx="22578" cy="34925"/>
            </a:xfrm>
            <a:custGeom>
              <a:avLst/>
              <a:gdLst>
                <a:gd name="T0" fmla="*/ 2147483647 w 16"/>
                <a:gd name="T1" fmla="*/ 0 h 22"/>
                <a:gd name="T2" fmla="*/ 0 w 16"/>
                <a:gd name="T3" fmla="*/ 2147483647 h 22"/>
                <a:gd name="T4" fmla="*/ 2147483647 w 16"/>
                <a:gd name="T5" fmla="*/ 2147483647 h 22"/>
                <a:gd name="T6" fmla="*/ 2147483647 w 16"/>
                <a:gd name="T7" fmla="*/ 2147483647 h 22"/>
                <a:gd name="T8" fmla="*/ 2147483647 w 16"/>
                <a:gd name="T9" fmla="*/ 0 h 22"/>
                <a:gd name="T10" fmla="*/ 0 60000 65536"/>
                <a:gd name="T11" fmla="*/ 0 60000 65536"/>
                <a:gd name="T12" fmla="*/ 0 60000 65536"/>
                <a:gd name="T13" fmla="*/ 0 60000 65536"/>
                <a:gd name="T14" fmla="*/ 0 60000 65536"/>
                <a:gd name="T15" fmla="*/ 0 w 16"/>
                <a:gd name="T16" fmla="*/ 0 h 22"/>
                <a:gd name="T17" fmla="*/ 16 w 16"/>
                <a:gd name="T18" fmla="*/ 22 h 22"/>
              </a:gdLst>
              <a:ahLst/>
              <a:cxnLst>
                <a:cxn ang="T10">
                  <a:pos x="T0" y="T1"/>
                </a:cxn>
                <a:cxn ang="T11">
                  <a:pos x="T2" y="T3"/>
                </a:cxn>
                <a:cxn ang="T12">
                  <a:pos x="T4" y="T5"/>
                </a:cxn>
                <a:cxn ang="T13">
                  <a:pos x="T6" y="T7"/>
                </a:cxn>
                <a:cxn ang="T14">
                  <a:pos x="T8" y="T9"/>
                </a:cxn>
              </a:cxnLst>
              <a:rect l="T15" t="T16" r="T17" b="T18"/>
              <a:pathLst>
                <a:path w="16" h="22">
                  <a:moveTo>
                    <a:pt x="9" y="0"/>
                  </a:moveTo>
                  <a:lnTo>
                    <a:pt x="0" y="19"/>
                  </a:lnTo>
                  <a:lnTo>
                    <a:pt x="8" y="22"/>
                  </a:lnTo>
                  <a:lnTo>
                    <a:pt x="16" y="3"/>
                  </a:lnTo>
                  <a:lnTo>
                    <a:pt x="9" y="0"/>
                  </a:lnTo>
                  <a:close/>
                </a:path>
              </a:pathLst>
            </a:custGeom>
            <a:solidFill>
              <a:srgbClr val="000000"/>
            </a:solidFill>
            <a:ln w="9525">
              <a:noFill/>
              <a:round/>
              <a:headEnd/>
              <a:tailEnd/>
            </a:ln>
          </p:spPr>
          <p:txBody>
            <a:bodyPr/>
            <a:lstStyle/>
            <a:p>
              <a:endParaRPr lang="en-US"/>
            </a:p>
          </p:txBody>
        </p:sp>
        <p:sp>
          <p:nvSpPr>
            <p:cNvPr id="14481" name="Freeform 4676"/>
            <p:cNvSpPr>
              <a:spLocks/>
            </p:cNvSpPr>
            <p:nvPr/>
          </p:nvSpPr>
          <p:spPr bwMode="auto">
            <a:xfrm>
              <a:off x="3616038" y="3006761"/>
              <a:ext cx="19756" cy="34925"/>
            </a:xfrm>
            <a:custGeom>
              <a:avLst/>
              <a:gdLst>
                <a:gd name="T0" fmla="*/ 2147483647 w 14"/>
                <a:gd name="T1" fmla="*/ 0 h 22"/>
                <a:gd name="T2" fmla="*/ 0 w 14"/>
                <a:gd name="T3" fmla="*/ 2147483647 h 22"/>
                <a:gd name="T4" fmla="*/ 2147483647 w 14"/>
                <a:gd name="T5" fmla="*/ 2147483647 h 22"/>
                <a:gd name="T6" fmla="*/ 2147483647 w 14"/>
                <a:gd name="T7" fmla="*/ 2147483647 h 22"/>
                <a:gd name="T8" fmla="*/ 2147483647 w 14"/>
                <a:gd name="T9" fmla="*/ 0 h 22"/>
                <a:gd name="T10" fmla="*/ 0 60000 65536"/>
                <a:gd name="T11" fmla="*/ 0 60000 65536"/>
                <a:gd name="T12" fmla="*/ 0 60000 65536"/>
                <a:gd name="T13" fmla="*/ 0 60000 65536"/>
                <a:gd name="T14" fmla="*/ 0 60000 65536"/>
                <a:gd name="T15" fmla="*/ 0 w 14"/>
                <a:gd name="T16" fmla="*/ 0 h 22"/>
                <a:gd name="T17" fmla="*/ 14 w 14"/>
                <a:gd name="T18" fmla="*/ 22 h 22"/>
              </a:gdLst>
              <a:ahLst/>
              <a:cxnLst>
                <a:cxn ang="T10">
                  <a:pos x="T0" y="T1"/>
                </a:cxn>
                <a:cxn ang="T11">
                  <a:pos x="T2" y="T3"/>
                </a:cxn>
                <a:cxn ang="T12">
                  <a:pos x="T4" y="T5"/>
                </a:cxn>
                <a:cxn ang="T13">
                  <a:pos x="T6" y="T7"/>
                </a:cxn>
                <a:cxn ang="T14">
                  <a:pos x="T8" y="T9"/>
                </a:cxn>
              </a:cxnLst>
              <a:rect l="T15" t="T16" r="T17" b="T18"/>
              <a:pathLst>
                <a:path w="14" h="22">
                  <a:moveTo>
                    <a:pt x="8" y="0"/>
                  </a:moveTo>
                  <a:lnTo>
                    <a:pt x="0" y="19"/>
                  </a:lnTo>
                  <a:lnTo>
                    <a:pt x="7" y="22"/>
                  </a:lnTo>
                  <a:lnTo>
                    <a:pt x="14" y="3"/>
                  </a:lnTo>
                  <a:lnTo>
                    <a:pt x="8" y="0"/>
                  </a:lnTo>
                  <a:close/>
                </a:path>
              </a:pathLst>
            </a:custGeom>
            <a:solidFill>
              <a:srgbClr val="000000"/>
            </a:solidFill>
            <a:ln w="9525">
              <a:noFill/>
              <a:round/>
              <a:headEnd/>
              <a:tailEnd/>
            </a:ln>
          </p:spPr>
          <p:txBody>
            <a:bodyPr/>
            <a:lstStyle/>
            <a:p>
              <a:endParaRPr lang="en-US"/>
            </a:p>
          </p:txBody>
        </p:sp>
        <p:sp>
          <p:nvSpPr>
            <p:cNvPr id="14482" name="Freeform 4677"/>
            <p:cNvSpPr>
              <a:spLocks/>
            </p:cNvSpPr>
            <p:nvPr/>
          </p:nvSpPr>
          <p:spPr bwMode="auto">
            <a:xfrm>
              <a:off x="3627327" y="2976593"/>
              <a:ext cx="19756" cy="34925"/>
            </a:xfrm>
            <a:custGeom>
              <a:avLst/>
              <a:gdLst>
                <a:gd name="T0" fmla="*/ 2147483647 w 14"/>
                <a:gd name="T1" fmla="*/ 0 h 22"/>
                <a:gd name="T2" fmla="*/ 0 w 14"/>
                <a:gd name="T3" fmla="*/ 2147483647 h 22"/>
                <a:gd name="T4" fmla="*/ 2147483647 w 14"/>
                <a:gd name="T5" fmla="*/ 2147483647 h 22"/>
                <a:gd name="T6" fmla="*/ 2147483647 w 14"/>
                <a:gd name="T7" fmla="*/ 2147483647 h 22"/>
                <a:gd name="T8" fmla="*/ 2147483647 w 14"/>
                <a:gd name="T9" fmla="*/ 0 h 22"/>
                <a:gd name="T10" fmla="*/ 0 60000 65536"/>
                <a:gd name="T11" fmla="*/ 0 60000 65536"/>
                <a:gd name="T12" fmla="*/ 0 60000 65536"/>
                <a:gd name="T13" fmla="*/ 0 60000 65536"/>
                <a:gd name="T14" fmla="*/ 0 60000 65536"/>
                <a:gd name="T15" fmla="*/ 0 w 14"/>
                <a:gd name="T16" fmla="*/ 0 h 22"/>
                <a:gd name="T17" fmla="*/ 14 w 14"/>
                <a:gd name="T18" fmla="*/ 22 h 22"/>
              </a:gdLst>
              <a:ahLst/>
              <a:cxnLst>
                <a:cxn ang="T10">
                  <a:pos x="T0" y="T1"/>
                </a:cxn>
                <a:cxn ang="T11">
                  <a:pos x="T2" y="T3"/>
                </a:cxn>
                <a:cxn ang="T12">
                  <a:pos x="T4" y="T5"/>
                </a:cxn>
                <a:cxn ang="T13">
                  <a:pos x="T6" y="T7"/>
                </a:cxn>
                <a:cxn ang="T14">
                  <a:pos x="T8" y="T9"/>
                </a:cxn>
              </a:cxnLst>
              <a:rect l="T15" t="T16" r="T17" b="T18"/>
              <a:pathLst>
                <a:path w="14" h="22">
                  <a:moveTo>
                    <a:pt x="6" y="0"/>
                  </a:moveTo>
                  <a:lnTo>
                    <a:pt x="0" y="19"/>
                  </a:lnTo>
                  <a:lnTo>
                    <a:pt x="6" y="22"/>
                  </a:lnTo>
                  <a:lnTo>
                    <a:pt x="14" y="2"/>
                  </a:lnTo>
                  <a:lnTo>
                    <a:pt x="6" y="0"/>
                  </a:lnTo>
                  <a:close/>
                </a:path>
              </a:pathLst>
            </a:custGeom>
            <a:solidFill>
              <a:srgbClr val="000000"/>
            </a:solidFill>
            <a:ln w="9525">
              <a:noFill/>
              <a:round/>
              <a:headEnd/>
              <a:tailEnd/>
            </a:ln>
          </p:spPr>
          <p:txBody>
            <a:bodyPr/>
            <a:lstStyle/>
            <a:p>
              <a:endParaRPr lang="en-US"/>
            </a:p>
          </p:txBody>
        </p:sp>
        <p:sp>
          <p:nvSpPr>
            <p:cNvPr id="14483" name="Freeform 4678"/>
            <p:cNvSpPr>
              <a:spLocks/>
            </p:cNvSpPr>
            <p:nvPr/>
          </p:nvSpPr>
          <p:spPr bwMode="auto">
            <a:xfrm>
              <a:off x="3635794" y="2943256"/>
              <a:ext cx="21166" cy="36512"/>
            </a:xfrm>
            <a:custGeom>
              <a:avLst/>
              <a:gdLst>
                <a:gd name="T0" fmla="*/ 2147483647 w 15"/>
                <a:gd name="T1" fmla="*/ 0 h 23"/>
                <a:gd name="T2" fmla="*/ 0 w 15"/>
                <a:gd name="T3" fmla="*/ 2147483647 h 23"/>
                <a:gd name="T4" fmla="*/ 2147483647 w 15"/>
                <a:gd name="T5" fmla="*/ 2147483647 h 23"/>
                <a:gd name="T6" fmla="*/ 2147483647 w 15"/>
                <a:gd name="T7" fmla="*/ 2147483647 h 23"/>
                <a:gd name="T8" fmla="*/ 2147483647 w 15"/>
                <a:gd name="T9" fmla="*/ 0 h 23"/>
                <a:gd name="T10" fmla="*/ 0 60000 65536"/>
                <a:gd name="T11" fmla="*/ 0 60000 65536"/>
                <a:gd name="T12" fmla="*/ 0 60000 65536"/>
                <a:gd name="T13" fmla="*/ 0 60000 65536"/>
                <a:gd name="T14" fmla="*/ 0 60000 65536"/>
                <a:gd name="T15" fmla="*/ 0 w 15"/>
                <a:gd name="T16" fmla="*/ 0 h 23"/>
                <a:gd name="T17" fmla="*/ 15 w 15"/>
                <a:gd name="T18" fmla="*/ 23 h 23"/>
              </a:gdLst>
              <a:ahLst/>
              <a:cxnLst>
                <a:cxn ang="T10">
                  <a:pos x="T0" y="T1"/>
                </a:cxn>
                <a:cxn ang="T11">
                  <a:pos x="T2" y="T3"/>
                </a:cxn>
                <a:cxn ang="T12">
                  <a:pos x="T4" y="T5"/>
                </a:cxn>
                <a:cxn ang="T13">
                  <a:pos x="T6" y="T7"/>
                </a:cxn>
                <a:cxn ang="T14">
                  <a:pos x="T8" y="T9"/>
                </a:cxn>
              </a:cxnLst>
              <a:rect l="T15" t="T16" r="T17" b="T18"/>
              <a:pathLst>
                <a:path w="15" h="23">
                  <a:moveTo>
                    <a:pt x="7" y="0"/>
                  </a:moveTo>
                  <a:lnTo>
                    <a:pt x="0" y="21"/>
                  </a:lnTo>
                  <a:lnTo>
                    <a:pt x="8" y="23"/>
                  </a:lnTo>
                  <a:lnTo>
                    <a:pt x="15" y="3"/>
                  </a:lnTo>
                  <a:lnTo>
                    <a:pt x="7" y="0"/>
                  </a:lnTo>
                  <a:close/>
                </a:path>
              </a:pathLst>
            </a:custGeom>
            <a:solidFill>
              <a:srgbClr val="000000"/>
            </a:solidFill>
            <a:ln w="9525">
              <a:noFill/>
              <a:round/>
              <a:headEnd/>
              <a:tailEnd/>
            </a:ln>
          </p:spPr>
          <p:txBody>
            <a:bodyPr/>
            <a:lstStyle/>
            <a:p>
              <a:endParaRPr lang="en-US"/>
            </a:p>
          </p:txBody>
        </p:sp>
        <p:sp>
          <p:nvSpPr>
            <p:cNvPr id="14484" name="Freeform 4716"/>
            <p:cNvSpPr>
              <a:spLocks/>
            </p:cNvSpPr>
            <p:nvPr/>
          </p:nvSpPr>
          <p:spPr bwMode="auto">
            <a:xfrm>
              <a:off x="3257616" y="2654331"/>
              <a:ext cx="1838677" cy="1492250"/>
            </a:xfrm>
            <a:custGeom>
              <a:avLst/>
              <a:gdLst>
                <a:gd name="T0" fmla="*/ 2147483647 w 1303"/>
                <a:gd name="T1" fmla="*/ 2147483647 h 940"/>
                <a:gd name="T2" fmla="*/ 2147483647 w 1303"/>
                <a:gd name="T3" fmla="*/ 2147483647 h 940"/>
                <a:gd name="T4" fmla="*/ 2147483647 w 1303"/>
                <a:gd name="T5" fmla="*/ 2147483647 h 940"/>
                <a:gd name="T6" fmla="*/ 2147483647 w 1303"/>
                <a:gd name="T7" fmla="*/ 2147483647 h 940"/>
                <a:gd name="T8" fmla="*/ 2147483647 w 1303"/>
                <a:gd name="T9" fmla="*/ 2147483647 h 940"/>
                <a:gd name="T10" fmla="*/ 0 w 1303"/>
                <a:gd name="T11" fmla="*/ 0 h 940"/>
                <a:gd name="T12" fmla="*/ 2147483647 w 1303"/>
                <a:gd name="T13" fmla="*/ 2147483647 h 940"/>
                <a:gd name="T14" fmla="*/ 2147483647 w 1303"/>
                <a:gd name="T15" fmla="*/ 2147483647 h 940"/>
                <a:gd name="T16" fmla="*/ 2147483647 w 1303"/>
                <a:gd name="T17" fmla="*/ 2147483647 h 940"/>
                <a:gd name="T18" fmla="*/ 2147483647 w 1303"/>
                <a:gd name="T19" fmla="*/ 2147483647 h 940"/>
                <a:gd name="T20" fmla="*/ 2147483647 w 1303"/>
                <a:gd name="T21" fmla="*/ 2147483647 h 9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03"/>
                <a:gd name="T34" fmla="*/ 0 h 940"/>
                <a:gd name="T35" fmla="*/ 1303 w 1303"/>
                <a:gd name="T36" fmla="*/ 940 h 94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03" h="940">
                  <a:moveTo>
                    <a:pt x="1303" y="940"/>
                  </a:moveTo>
                  <a:lnTo>
                    <a:pt x="12" y="6"/>
                  </a:lnTo>
                  <a:lnTo>
                    <a:pt x="9" y="3"/>
                  </a:lnTo>
                  <a:lnTo>
                    <a:pt x="7" y="2"/>
                  </a:lnTo>
                  <a:lnTo>
                    <a:pt x="4" y="1"/>
                  </a:lnTo>
                  <a:lnTo>
                    <a:pt x="0" y="0"/>
                  </a:lnTo>
                  <a:lnTo>
                    <a:pt x="1292" y="934"/>
                  </a:lnTo>
                  <a:lnTo>
                    <a:pt x="1295" y="935"/>
                  </a:lnTo>
                  <a:lnTo>
                    <a:pt x="1298" y="938"/>
                  </a:lnTo>
                  <a:lnTo>
                    <a:pt x="1301" y="939"/>
                  </a:lnTo>
                  <a:lnTo>
                    <a:pt x="1303" y="940"/>
                  </a:lnTo>
                  <a:close/>
                </a:path>
              </a:pathLst>
            </a:custGeom>
            <a:solidFill>
              <a:srgbClr val="CCCCCC"/>
            </a:solidFill>
            <a:ln w="9525">
              <a:noFill/>
              <a:round/>
              <a:headEnd/>
              <a:tailEnd/>
            </a:ln>
          </p:spPr>
          <p:txBody>
            <a:bodyPr/>
            <a:lstStyle/>
            <a:p>
              <a:endParaRPr lang="en-US"/>
            </a:p>
          </p:txBody>
        </p:sp>
        <p:sp>
          <p:nvSpPr>
            <p:cNvPr id="14485" name="Freeform 4717"/>
            <p:cNvSpPr>
              <a:spLocks/>
            </p:cNvSpPr>
            <p:nvPr/>
          </p:nvSpPr>
          <p:spPr bwMode="auto">
            <a:xfrm>
              <a:off x="3237863" y="2649568"/>
              <a:ext cx="1842911" cy="1487488"/>
            </a:xfrm>
            <a:custGeom>
              <a:avLst/>
              <a:gdLst>
                <a:gd name="T0" fmla="*/ 2147483647 w 1306"/>
                <a:gd name="T1" fmla="*/ 2147483647 h 937"/>
                <a:gd name="T2" fmla="*/ 2147483647 w 1306"/>
                <a:gd name="T3" fmla="*/ 2147483647 h 937"/>
                <a:gd name="T4" fmla="*/ 2147483647 w 1306"/>
                <a:gd name="T5" fmla="*/ 2147483647 h 937"/>
                <a:gd name="T6" fmla="*/ 2147483647 w 1306"/>
                <a:gd name="T7" fmla="*/ 2147483647 h 937"/>
                <a:gd name="T8" fmla="*/ 2147483647 w 1306"/>
                <a:gd name="T9" fmla="*/ 2147483647 h 937"/>
                <a:gd name="T10" fmla="*/ 0 w 1306"/>
                <a:gd name="T11" fmla="*/ 0 h 937"/>
                <a:gd name="T12" fmla="*/ 2147483647 w 1306"/>
                <a:gd name="T13" fmla="*/ 2147483647 h 937"/>
                <a:gd name="T14" fmla="*/ 2147483647 w 1306"/>
                <a:gd name="T15" fmla="*/ 2147483647 h 937"/>
                <a:gd name="T16" fmla="*/ 2147483647 w 1306"/>
                <a:gd name="T17" fmla="*/ 2147483647 h 937"/>
                <a:gd name="T18" fmla="*/ 2147483647 w 1306"/>
                <a:gd name="T19" fmla="*/ 2147483647 h 937"/>
                <a:gd name="T20" fmla="*/ 2147483647 w 1306"/>
                <a:gd name="T21" fmla="*/ 2147483647 h 9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06"/>
                <a:gd name="T34" fmla="*/ 0 h 937"/>
                <a:gd name="T35" fmla="*/ 1306 w 1306"/>
                <a:gd name="T36" fmla="*/ 937 h 9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06" h="937">
                  <a:moveTo>
                    <a:pt x="1306" y="937"/>
                  </a:moveTo>
                  <a:lnTo>
                    <a:pt x="14" y="3"/>
                  </a:lnTo>
                  <a:lnTo>
                    <a:pt x="12" y="1"/>
                  </a:lnTo>
                  <a:lnTo>
                    <a:pt x="8" y="1"/>
                  </a:lnTo>
                  <a:lnTo>
                    <a:pt x="4" y="1"/>
                  </a:lnTo>
                  <a:lnTo>
                    <a:pt x="0" y="0"/>
                  </a:lnTo>
                  <a:lnTo>
                    <a:pt x="1292" y="936"/>
                  </a:lnTo>
                  <a:lnTo>
                    <a:pt x="1296" y="936"/>
                  </a:lnTo>
                  <a:lnTo>
                    <a:pt x="1300" y="936"/>
                  </a:lnTo>
                  <a:lnTo>
                    <a:pt x="1302" y="937"/>
                  </a:lnTo>
                  <a:lnTo>
                    <a:pt x="1306" y="937"/>
                  </a:lnTo>
                  <a:close/>
                </a:path>
              </a:pathLst>
            </a:custGeom>
            <a:solidFill>
              <a:srgbClr val="CCCCCC"/>
            </a:solidFill>
            <a:ln w="9525">
              <a:noFill/>
              <a:round/>
              <a:headEnd/>
              <a:tailEnd/>
            </a:ln>
          </p:spPr>
          <p:txBody>
            <a:bodyPr/>
            <a:lstStyle/>
            <a:p>
              <a:endParaRPr lang="en-US"/>
            </a:p>
          </p:txBody>
        </p:sp>
        <p:sp>
          <p:nvSpPr>
            <p:cNvPr id="14486" name="Freeform 4718"/>
            <p:cNvSpPr>
              <a:spLocks/>
            </p:cNvSpPr>
            <p:nvPr/>
          </p:nvSpPr>
          <p:spPr bwMode="auto">
            <a:xfrm>
              <a:off x="3218107" y="2649568"/>
              <a:ext cx="1842911" cy="1487488"/>
            </a:xfrm>
            <a:custGeom>
              <a:avLst/>
              <a:gdLst>
                <a:gd name="T0" fmla="*/ 2147483647 w 1306"/>
                <a:gd name="T1" fmla="*/ 2147483647 h 937"/>
                <a:gd name="T2" fmla="*/ 2147483647 w 1306"/>
                <a:gd name="T3" fmla="*/ 0 h 937"/>
                <a:gd name="T4" fmla="*/ 2147483647 w 1306"/>
                <a:gd name="T5" fmla="*/ 2147483647 h 937"/>
                <a:gd name="T6" fmla="*/ 2147483647 w 1306"/>
                <a:gd name="T7" fmla="*/ 2147483647 h 937"/>
                <a:gd name="T8" fmla="*/ 2147483647 w 1306"/>
                <a:gd name="T9" fmla="*/ 2147483647 h 937"/>
                <a:gd name="T10" fmla="*/ 0 w 1306"/>
                <a:gd name="T11" fmla="*/ 2147483647 h 937"/>
                <a:gd name="T12" fmla="*/ 2147483647 w 1306"/>
                <a:gd name="T13" fmla="*/ 2147483647 h 937"/>
                <a:gd name="T14" fmla="*/ 2147483647 w 1306"/>
                <a:gd name="T15" fmla="*/ 2147483647 h 937"/>
                <a:gd name="T16" fmla="*/ 2147483647 w 1306"/>
                <a:gd name="T17" fmla="*/ 2147483647 h 937"/>
                <a:gd name="T18" fmla="*/ 2147483647 w 1306"/>
                <a:gd name="T19" fmla="*/ 2147483647 h 937"/>
                <a:gd name="T20" fmla="*/ 2147483647 w 1306"/>
                <a:gd name="T21" fmla="*/ 2147483647 h 937"/>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306"/>
                <a:gd name="T34" fmla="*/ 0 h 937"/>
                <a:gd name="T35" fmla="*/ 1306 w 1306"/>
                <a:gd name="T36" fmla="*/ 937 h 937"/>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306" h="937">
                  <a:moveTo>
                    <a:pt x="1306" y="936"/>
                  </a:moveTo>
                  <a:lnTo>
                    <a:pt x="14" y="0"/>
                  </a:lnTo>
                  <a:lnTo>
                    <a:pt x="10" y="1"/>
                  </a:lnTo>
                  <a:lnTo>
                    <a:pt x="8" y="1"/>
                  </a:lnTo>
                  <a:lnTo>
                    <a:pt x="4" y="1"/>
                  </a:lnTo>
                  <a:lnTo>
                    <a:pt x="0" y="3"/>
                  </a:lnTo>
                  <a:lnTo>
                    <a:pt x="1291" y="937"/>
                  </a:lnTo>
                  <a:lnTo>
                    <a:pt x="1294" y="937"/>
                  </a:lnTo>
                  <a:lnTo>
                    <a:pt x="1298" y="936"/>
                  </a:lnTo>
                  <a:lnTo>
                    <a:pt x="1302" y="936"/>
                  </a:lnTo>
                  <a:lnTo>
                    <a:pt x="1306" y="936"/>
                  </a:lnTo>
                  <a:close/>
                </a:path>
              </a:pathLst>
            </a:custGeom>
            <a:solidFill>
              <a:srgbClr val="CCCCCC"/>
            </a:solidFill>
            <a:ln w="9525">
              <a:noFill/>
              <a:round/>
              <a:headEnd/>
              <a:tailEnd/>
            </a:ln>
          </p:spPr>
          <p:txBody>
            <a:bodyPr/>
            <a:lstStyle/>
            <a:p>
              <a:endParaRPr lang="en-US"/>
            </a:p>
          </p:txBody>
        </p:sp>
        <p:sp>
          <p:nvSpPr>
            <p:cNvPr id="14487" name="Freeform 4719"/>
            <p:cNvSpPr>
              <a:spLocks/>
            </p:cNvSpPr>
            <p:nvPr/>
          </p:nvSpPr>
          <p:spPr bwMode="auto">
            <a:xfrm>
              <a:off x="3202585" y="2654331"/>
              <a:ext cx="1837267" cy="1490662"/>
            </a:xfrm>
            <a:custGeom>
              <a:avLst/>
              <a:gdLst>
                <a:gd name="T0" fmla="*/ 2147483647 w 1302"/>
                <a:gd name="T1" fmla="*/ 2147483647 h 939"/>
                <a:gd name="T2" fmla="*/ 2147483647 w 1302"/>
                <a:gd name="T3" fmla="*/ 0 h 939"/>
                <a:gd name="T4" fmla="*/ 2147483647 w 1302"/>
                <a:gd name="T5" fmla="*/ 2147483647 h 939"/>
                <a:gd name="T6" fmla="*/ 2147483647 w 1302"/>
                <a:gd name="T7" fmla="*/ 2147483647 h 939"/>
                <a:gd name="T8" fmla="*/ 0 w 1302"/>
                <a:gd name="T9" fmla="*/ 2147483647 h 939"/>
                <a:gd name="T10" fmla="*/ 2147483647 w 1302"/>
                <a:gd name="T11" fmla="*/ 2147483647 h 939"/>
                <a:gd name="T12" fmla="*/ 2147483647 w 1302"/>
                <a:gd name="T13" fmla="*/ 2147483647 h 939"/>
                <a:gd name="T14" fmla="*/ 2147483647 w 1302"/>
                <a:gd name="T15" fmla="*/ 2147483647 h 939"/>
                <a:gd name="T16" fmla="*/ 2147483647 w 1302"/>
                <a:gd name="T17" fmla="*/ 2147483647 h 9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02"/>
                <a:gd name="T28" fmla="*/ 0 h 939"/>
                <a:gd name="T29" fmla="*/ 1302 w 1302"/>
                <a:gd name="T30" fmla="*/ 939 h 9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02" h="939">
                  <a:moveTo>
                    <a:pt x="1302" y="934"/>
                  </a:moveTo>
                  <a:lnTo>
                    <a:pt x="11" y="0"/>
                  </a:lnTo>
                  <a:lnTo>
                    <a:pt x="7" y="1"/>
                  </a:lnTo>
                  <a:lnTo>
                    <a:pt x="3" y="2"/>
                  </a:lnTo>
                  <a:lnTo>
                    <a:pt x="0" y="3"/>
                  </a:lnTo>
                  <a:lnTo>
                    <a:pt x="1290" y="939"/>
                  </a:lnTo>
                  <a:lnTo>
                    <a:pt x="1294" y="938"/>
                  </a:lnTo>
                  <a:lnTo>
                    <a:pt x="1298" y="935"/>
                  </a:lnTo>
                  <a:lnTo>
                    <a:pt x="1302" y="934"/>
                  </a:lnTo>
                  <a:close/>
                </a:path>
              </a:pathLst>
            </a:custGeom>
            <a:solidFill>
              <a:srgbClr val="CCCCCC"/>
            </a:solidFill>
            <a:ln w="9525">
              <a:noFill/>
              <a:round/>
              <a:headEnd/>
              <a:tailEnd/>
            </a:ln>
          </p:spPr>
          <p:txBody>
            <a:bodyPr/>
            <a:lstStyle/>
            <a:p>
              <a:endParaRPr lang="en-US"/>
            </a:p>
          </p:txBody>
        </p:sp>
        <p:sp>
          <p:nvSpPr>
            <p:cNvPr id="14488" name="Freeform 4720"/>
            <p:cNvSpPr>
              <a:spLocks/>
            </p:cNvSpPr>
            <p:nvPr/>
          </p:nvSpPr>
          <p:spPr bwMode="auto">
            <a:xfrm>
              <a:off x="3185651" y="2659097"/>
              <a:ext cx="1837267" cy="1495425"/>
            </a:xfrm>
            <a:custGeom>
              <a:avLst/>
              <a:gdLst>
                <a:gd name="T0" fmla="*/ 2147483647 w 1302"/>
                <a:gd name="T1" fmla="*/ 2147483647 h 942"/>
                <a:gd name="T2" fmla="*/ 2147483647 w 1302"/>
                <a:gd name="T3" fmla="*/ 0 h 942"/>
                <a:gd name="T4" fmla="*/ 2147483647 w 1302"/>
                <a:gd name="T5" fmla="*/ 2147483647 h 942"/>
                <a:gd name="T6" fmla="*/ 2147483647 w 1302"/>
                <a:gd name="T7" fmla="*/ 2147483647 h 942"/>
                <a:gd name="T8" fmla="*/ 0 w 1302"/>
                <a:gd name="T9" fmla="*/ 2147483647 h 942"/>
                <a:gd name="T10" fmla="*/ 2147483647 w 1302"/>
                <a:gd name="T11" fmla="*/ 2147483647 h 942"/>
                <a:gd name="T12" fmla="*/ 2147483647 w 1302"/>
                <a:gd name="T13" fmla="*/ 2147483647 h 942"/>
                <a:gd name="T14" fmla="*/ 2147483647 w 1302"/>
                <a:gd name="T15" fmla="*/ 2147483647 h 942"/>
                <a:gd name="T16" fmla="*/ 2147483647 w 1302"/>
                <a:gd name="T17" fmla="*/ 2147483647 h 94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02"/>
                <a:gd name="T28" fmla="*/ 0 h 942"/>
                <a:gd name="T29" fmla="*/ 1302 w 1302"/>
                <a:gd name="T30" fmla="*/ 942 h 94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02" h="942">
                  <a:moveTo>
                    <a:pt x="1302" y="936"/>
                  </a:moveTo>
                  <a:lnTo>
                    <a:pt x="12" y="0"/>
                  </a:lnTo>
                  <a:lnTo>
                    <a:pt x="8" y="3"/>
                  </a:lnTo>
                  <a:lnTo>
                    <a:pt x="4" y="6"/>
                  </a:lnTo>
                  <a:lnTo>
                    <a:pt x="0" y="7"/>
                  </a:lnTo>
                  <a:lnTo>
                    <a:pt x="1292" y="942"/>
                  </a:lnTo>
                  <a:lnTo>
                    <a:pt x="1296" y="940"/>
                  </a:lnTo>
                  <a:lnTo>
                    <a:pt x="1300" y="937"/>
                  </a:lnTo>
                  <a:lnTo>
                    <a:pt x="1302" y="936"/>
                  </a:lnTo>
                  <a:close/>
                </a:path>
              </a:pathLst>
            </a:custGeom>
            <a:solidFill>
              <a:srgbClr val="CCCCCC"/>
            </a:solidFill>
            <a:ln w="9525">
              <a:noFill/>
              <a:round/>
              <a:headEnd/>
              <a:tailEnd/>
            </a:ln>
          </p:spPr>
          <p:txBody>
            <a:bodyPr/>
            <a:lstStyle/>
            <a:p>
              <a:endParaRPr lang="en-US"/>
            </a:p>
          </p:txBody>
        </p:sp>
        <p:sp>
          <p:nvSpPr>
            <p:cNvPr id="14489" name="Freeform 4721"/>
            <p:cNvSpPr>
              <a:spLocks/>
            </p:cNvSpPr>
            <p:nvPr/>
          </p:nvSpPr>
          <p:spPr bwMode="auto">
            <a:xfrm>
              <a:off x="3170127" y="2670206"/>
              <a:ext cx="1838677" cy="1497012"/>
            </a:xfrm>
            <a:custGeom>
              <a:avLst/>
              <a:gdLst>
                <a:gd name="T0" fmla="*/ 2147483647 w 1303"/>
                <a:gd name="T1" fmla="*/ 2147483647 h 943"/>
                <a:gd name="T2" fmla="*/ 2147483647 w 1303"/>
                <a:gd name="T3" fmla="*/ 0 h 943"/>
                <a:gd name="T4" fmla="*/ 2147483647 w 1303"/>
                <a:gd name="T5" fmla="*/ 2147483647 h 943"/>
                <a:gd name="T6" fmla="*/ 2147483647 w 1303"/>
                <a:gd name="T7" fmla="*/ 2147483647 h 943"/>
                <a:gd name="T8" fmla="*/ 0 w 1303"/>
                <a:gd name="T9" fmla="*/ 2147483647 h 943"/>
                <a:gd name="T10" fmla="*/ 2147483647 w 1303"/>
                <a:gd name="T11" fmla="*/ 2147483647 h 943"/>
                <a:gd name="T12" fmla="*/ 2147483647 w 1303"/>
                <a:gd name="T13" fmla="*/ 2147483647 h 943"/>
                <a:gd name="T14" fmla="*/ 2147483647 w 1303"/>
                <a:gd name="T15" fmla="*/ 2147483647 h 943"/>
                <a:gd name="T16" fmla="*/ 2147483647 w 1303"/>
                <a:gd name="T17" fmla="*/ 2147483647 h 94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03"/>
                <a:gd name="T28" fmla="*/ 0 h 943"/>
                <a:gd name="T29" fmla="*/ 1303 w 1303"/>
                <a:gd name="T30" fmla="*/ 943 h 94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03" h="943">
                  <a:moveTo>
                    <a:pt x="1303" y="935"/>
                  </a:moveTo>
                  <a:lnTo>
                    <a:pt x="11" y="0"/>
                  </a:lnTo>
                  <a:lnTo>
                    <a:pt x="7" y="2"/>
                  </a:lnTo>
                  <a:lnTo>
                    <a:pt x="3" y="6"/>
                  </a:lnTo>
                  <a:lnTo>
                    <a:pt x="0" y="9"/>
                  </a:lnTo>
                  <a:lnTo>
                    <a:pt x="1291" y="943"/>
                  </a:lnTo>
                  <a:lnTo>
                    <a:pt x="1295" y="940"/>
                  </a:lnTo>
                  <a:lnTo>
                    <a:pt x="1299" y="938"/>
                  </a:lnTo>
                  <a:lnTo>
                    <a:pt x="1303" y="935"/>
                  </a:lnTo>
                  <a:close/>
                </a:path>
              </a:pathLst>
            </a:custGeom>
            <a:solidFill>
              <a:srgbClr val="CCCCCC"/>
            </a:solidFill>
            <a:ln w="9525">
              <a:noFill/>
              <a:round/>
              <a:headEnd/>
              <a:tailEnd/>
            </a:ln>
          </p:spPr>
          <p:txBody>
            <a:bodyPr/>
            <a:lstStyle/>
            <a:p>
              <a:endParaRPr lang="en-US"/>
            </a:p>
          </p:txBody>
        </p:sp>
        <p:sp>
          <p:nvSpPr>
            <p:cNvPr id="14490" name="Freeform 4722"/>
            <p:cNvSpPr>
              <a:spLocks/>
            </p:cNvSpPr>
            <p:nvPr/>
          </p:nvSpPr>
          <p:spPr bwMode="auto">
            <a:xfrm>
              <a:off x="3154607" y="2684493"/>
              <a:ext cx="1837267" cy="1498600"/>
            </a:xfrm>
            <a:custGeom>
              <a:avLst/>
              <a:gdLst>
                <a:gd name="T0" fmla="*/ 2147483647 w 1302"/>
                <a:gd name="T1" fmla="*/ 2147483647 h 944"/>
                <a:gd name="T2" fmla="*/ 2147483647 w 1302"/>
                <a:gd name="T3" fmla="*/ 0 h 944"/>
                <a:gd name="T4" fmla="*/ 2147483647 w 1302"/>
                <a:gd name="T5" fmla="*/ 2147483647 h 944"/>
                <a:gd name="T6" fmla="*/ 2147483647 w 1302"/>
                <a:gd name="T7" fmla="*/ 2147483647 h 944"/>
                <a:gd name="T8" fmla="*/ 0 w 1302"/>
                <a:gd name="T9" fmla="*/ 2147483647 h 944"/>
                <a:gd name="T10" fmla="*/ 2147483647 w 1302"/>
                <a:gd name="T11" fmla="*/ 2147483647 h 944"/>
                <a:gd name="T12" fmla="*/ 2147483647 w 1302"/>
                <a:gd name="T13" fmla="*/ 2147483647 h 944"/>
                <a:gd name="T14" fmla="*/ 2147483647 w 1302"/>
                <a:gd name="T15" fmla="*/ 2147483647 h 944"/>
                <a:gd name="T16" fmla="*/ 2147483647 w 1302"/>
                <a:gd name="T17" fmla="*/ 2147483647 h 94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02"/>
                <a:gd name="T28" fmla="*/ 0 h 944"/>
                <a:gd name="T29" fmla="*/ 1302 w 1302"/>
                <a:gd name="T30" fmla="*/ 944 h 94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02" h="944">
                  <a:moveTo>
                    <a:pt x="1302" y="934"/>
                  </a:moveTo>
                  <a:lnTo>
                    <a:pt x="11" y="0"/>
                  </a:lnTo>
                  <a:lnTo>
                    <a:pt x="8" y="2"/>
                  </a:lnTo>
                  <a:lnTo>
                    <a:pt x="4" y="6"/>
                  </a:lnTo>
                  <a:lnTo>
                    <a:pt x="0" y="10"/>
                  </a:lnTo>
                  <a:lnTo>
                    <a:pt x="1292" y="944"/>
                  </a:lnTo>
                  <a:lnTo>
                    <a:pt x="1296" y="940"/>
                  </a:lnTo>
                  <a:lnTo>
                    <a:pt x="1299" y="938"/>
                  </a:lnTo>
                  <a:lnTo>
                    <a:pt x="1302" y="934"/>
                  </a:lnTo>
                  <a:close/>
                </a:path>
              </a:pathLst>
            </a:custGeom>
            <a:solidFill>
              <a:srgbClr val="CCCCCC"/>
            </a:solidFill>
            <a:ln w="9525">
              <a:noFill/>
              <a:round/>
              <a:headEnd/>
              <a:tailEnd/>
            </a:ln>
          </p:spPr>
          <p:txBody>
            <a:bodyPr/>
            <a:lstStyle/>
            <a:p>
              <a:endParaRPr lang="en-US"/>
            </a:p>
          </p:txBody>
        </p:sp>
        <p:sp>
          <p:nvSpPr>
            <p:cNvPr id="14491" name="Freeform 4723"/>
            <p:cNvSpPr>
              <a:spLocks/>
            </p:cNvSpPr>
            <p:nvPr/>
          </p:nvSpPr>
          <p:spPr bwMode="auto">
            <a:xfrm>
              <a:off x="3140496" y="2700368"/>
              <a:ext cx="1837267" cy="1501775"/>
            </a:xfrm>
            <a:custGeom>
              <a:avLst/>
              <a:gdLst>
                <a:gd name="T0" fmla="*/ 2147483647 w 1302"/>
                <a:gd name="T1" fmla="*/ 2147483647 h 946"/>
                <a:gd name="T2" fmla="*/ 2147483647 w 1302"/>
                <a:gd name="T3" fmla="*/ 0 h 946"/>
                <a:gd name="T4" fmla="*/ 2147483647 w 1302"/>
                <a:gd name="T5" fmla="*/ 2147483647 h 946"/>
                <a:gd name="T6" fmla="*/ 2147483647 w 1302"/>
                <a:gd name="T7" fmla="*/ 2147483647 h 946"/>
                <a:gd name="T8" fmla="*/ 0 w 1302"/>
                <a:gd name="T9" fmla="*/ 2147483647 h 946"/>
                <a:gd name="T10" fmla="*/ 2147483647 w 1302"/>
                <a:gd name="T11" fmla="*/ 2147483647 h 946"/>
                <a:gd name="T12" fmla="*/ 2147483647 w 1302"/>
                <a:gd name="T13" fmla="*/ 2147483647 h 946"/>
                <a:gd name="T14" fmla="*/ 2147483647 w 1302"/>
                <a:gd name="T15" fmla="*/ 2147483647 h 946"/>
                <a:gd name="T16" fmla="*/ 2147483647 w 1302"/>
                <a:gd name="T17" fmla="*/ 2147483647 h 9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02"/>
                <a:gd name="T28" fmla="*/ 0 h 946"/>
                <a:gd name="T29" fmla="*/ 1302 w 1302"/>
                <a:gd name="T30" fmla="*/ 946 h 9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02" h="946">
                  <a:moveTo>
                    <a:pt x="1302" y="934"/>
                  </a:moveTo>
                  <a:lnTo>
                    <a:pt x="10" y="0"/>
                  </a:lnTo>
                  <a:lnTo>
                    <a:pt x="6" y="4"/>
                  </a:lnTo>
                  <a:lnTo>
                    <a:pt x="4" y="8"/>
                  </a:lnTo>
                  <a:lnTo>
                    <a:pt x="0" y="12"/>
                  </a:lnTo>
                  <a:lnTo>
                    <a:pt x="1292" y="946"/>
                  </a:lnTo>
                  <a:lnTo>
                    <a:pt x="1296" y="942"/>
                  </a:lnTo>
                  <a:lnTo>
                    <a:pt x="1298" y="938"/>
                  </a:lnTo>
                  <a:lnTo>
                    <a:pt x="1302" y="934"/>
                  </a:lnTo>
                  <a:close/>
                </a:path>
              </a:pathLst>
            </a:custGeom>
            <a:solidFill>
              <a:srgbClr val="CCCCCC"/>
            </a:solidFill>
            <a:ln w="9525">
              <a:noFill/>
              <a:round/>
              <a:headEnd/>
              <a:tailEnd/>
            </a:ln>
          </p:spPr>
          <p:txBody>
            <a:bodyPr/>
            <a:lstStyle/>
            <a:p>
              <a:endParaRPr lang="en-US"/>
            </a:p>
          </p:txBody>
        </p:sp>
        <p:sp>
          <p:nvSpPr>
            <p:cNvPr id="14492" name="Freeform 4724"/>
            <p:cNvSpPr>
              <a:spLocks/>
            </p:cNvSpPr>
            <p:nvPr/>
          </p:nvSpPr>
          <p:spPr bwMode="auto">
            <a:xfrm>
              <a:off x="3133441" y="2719423"/>
              <a:ext cx="1830211" cy="1497013"/>
            </a:xfrm>
            <a:custGeom>
              <a:avLst/>
              <a:gdLst>
                <a:gd name="T0" fmla="*/ 2147483647 w 1297"/>
                <a:gd name="T1" fmla="*/ 2147483647 h 943"/>
                <a:gd name="T2" fmla="*/ 2147483647 w 1297"/>
                <a:gd name="T3" fmla="*/ 0 h 943"/>
                <a:gd name="T4" fmla="*/ 2147483647 w 1297"/>
                <a:gd name="T5" fmla="*/ 2147483647 h 943"/>
                <a:gd name="T6" fmla="*/ 0 w 1297"/>
                <a:gd name="T7" fmla="*/ 2147483647 h 943"/>
                <a:gd name="T8" fmla="*/ 2147483647 w 1297"/>
                <a:gd name="T9" fmla="*/ 2147483647 h 943"/>
                <a:gd name="T10" fmla="*/ 2147483647 w 1297"/>
                <a:gd name="T11" fmla="*/ 2147483647 h 943"/>
                <a:gd name="T12" fmla="*/ 2147483647 w 1297"/>
                <a:gd name="T13" fmla="*/ 2147483647 h 943"/>
                <a:gd name="T14" fmla="*/ 0 60000 65536"/>
                <a:gd name="T15" fmla="*/ 0 60000 65536"/>
                <a:gd name="T16" fmla="*/ 0 60000 65536"/>
                <a:gd name="T17" fmla="*/ 0 60000 65536"/>
                <a:gd name="T18" fmla="*/ 0 60000 65536"/>
                <a:gd name="T19" fmla="*/ 0 60000 65536"/>
                <a:gd name="T20" fmla="*/ 0 60000 65536"/>
                <a:gd name="T21" fmla="*/ 0 w 1297"/>
                <a:gd name="T22" fmla="*/ 0 h 943"/>
                <a:gd name="T23" fmla="*/ 1297 w 1297"/>
                <a:gd name="T24" fmla="*/ 943 h 9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7" h="943">
                  <a:moveTo>
                    <a:pt x="1297" y="934"/>
                  </a:moveTo>
                  <a:lnTo>
                    <a:pt x="5" y="0"/>
                  </a:lnTo>
                  <a:lnTo>
                    <a:pt x="3" y="3"/>
                  </a:lnTo>
                  <a:lnTo>
                    <a:pt x="0" y="7"/>
                  </a:lnTo>
                  <a:lnTo>
                    <a:pt x="1291" y="943"/>
                  </a:lnTo>
                  <a:lnTo>
                    <a:pt x="1294" y="938"/>
                  </a:lnTo>
                  <a:lnTo>
                    <a:pt x="1297" y="934"/>
                  </a:lnTo>
                  <a:close/>
                </a:path>
              </a:pathLst>
            </a:custGeom>
            <a:solidFill>
              <a:srgbClr val="CCCCCC"/>
            </a:solidFill>
            <a:ln w="9525">
              <a:noFill/>
              <a:round/>
              <a:headEnd/>
              <a:tailEnd/>
            </a:ln>
          </p:spPr>
          <p:txBody>
            <a:bodyPr/>
            <a:lstStyle/>
            <a:p>
              <a:endParaRPr lang="en-US"/>
            </a:p>
          </p:txBody>
        </p:sp>
        <p:sp>
          <p:nvSpPr>
            <p:cNvPr id="14493" name="Freeform 4725"/>
            <p:cNvSpPr>
              <a:spLocks/>
            </p:cNvSpPr>
            <p:nvPr/>
          </p:nvSpPr>
          <p:spPr bwMode="auto">
            <a:xfrm>
              <a:off x="3124974" y="2730532"/>
              <a:ext cx="1830211" cy="1500187"/>
            </a:xfrm>
            <a:custGeom>
              <a:avLst/>
              <a:gdLst>
                <a:gd name="T0" fmla="*/ 2147483647 w 1297"/>
                <a:gd name="T1" fmla="*/ 2147483647 h 945"/>
                <a:gd name="T2" fmla="*/ 2147483647 w 1297"/>
                <a:gd name="T3" fmla="*/ 0 h 945"/>
                <a:gd name="T4" fmla="*/ 2147483647 w 1297"/>
                <a:gd name="T5" fmla="*/ 2147483647 h 945"/>
                <a:gd name="T6" fmla="*/ 0 w 1297"/>
                <a:gd name="T7" fmla="*/ 2147483647 h 945"/>
                <a:gd name="T8" fmla="*/ 2147483647 w 1297"/>
                <a:gd name="T9" fmla="*/ 2147483647 h 945"/>
                <a:gd name="T10" fmla="*/ 2147483647 w 1297"/>
                <a:gd name="T11" fmla="*/ 2147483647 h 945"/>
                <a:gd name="T12" fmla="*/ 2147483647 w 1297"/>
                <a:gd name="T13" fmla="*/ 2147483647 h 945"/>
                <a:gd name="T14" fmla="*/ 0 60000 65536"/>
                <a:gd name="T15" fmla="*/ 0 60000 65536"/>
                <a:gd name="T16" fmla="*/ 0 60000 65536"/>
                <a:gd name="T17" fmla="*/ 0 60000 65536"/>
                <a:gd name="T18" fmla="*/ 0 60000 65536"/>
                <a:gd name="T19" fmla="*/ 0 60000 65536"/>
                <a:gd name="T20" fmla="*/ 0 60000 65536"/>
                <a:gd name="T21" fmla="*/ 0 w 1297"/>
                <a:gd name="T22" fmla="*/ 0 h 945"/>
                <a:gd name="T23" fmla="*/ 1297 w 1297"/>
                <a:gd name="T24" fmla="*/ 945 h 9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7" h="945">
                  <a:moveTo>
                    <a:pt x="1297" y="936"/>
                  </a:moveTo>
                  <a:lnTo>
                    <a:pt x="6" y="0"/>
                  </a:lnTo>
                  <a:lnTo>
                    <a:pt x="2" y="5"/>
                  </a:lnTo>
                  <a:lnTo>
                    <a:pt x="0" y="9"/>
                  </a:lnTo>
                  <a:lnTo>
                    <a:pt x="1291" y="945"/>
                  </a:lnTo>
                  <a:lnTo>
                    <a:pt x="1294" y="940"/>
                  </a:lnTo>
                  <a:lnTo>
                    <a:pt x="1297" y="936"/>
                  </a:lnTo>
                  <a:close/>
                </a:path>
              </a:pathLst>
            </a:custGeom>
            <a:solidFill>
              <a:srgbClr val="CCCCCC"/>
            </a:solidFill>
            <a:ln w="9525">
              <a:noFill/>
              <a:round/>
              <a:headEnd/>
              <a:tailEnd/>
            </a:ln>
          </p:spPr>
          <p:txBody>
            <a:bodyPr/>
            <a:lstStyle/>
            <a:p>
              <a:endParaRPr lang="en-US"/>
            </a:p>
          </p:txBody>
        </p:sp>
        <p:sp>
          <p:nvSpPr>
            <p:cNvPr id="14494" name="Freeform 4726"/>
            <p:cNvSpPr>
              <a:spLocks/>
            </p:cNvSpPr>
            <p:nvPr/>
          </p:nvSpPr>
          <p:spPr bwMode="auto">
            <a:xfrm>
              <a:off x="3116507" y="2744818"/>
              <a:ext cx="1830211" cy="1500188"/>
            </a:xfrm>
            <a:custGeom>
              <a:avLst/>
              <a:gdLst>
                <a:gd name="T0" fmla="*/ 2147483647 w 1297"/>
                <a:gd name="T1" fmla="*/ 2147483647 h 945"/>
                <a:gd name="T2" fmla="*/ 2147483647 w 1297"/>
                <a:gd name="T3" fmla="*/ 0 h 945"/>
                <a:gd name="T4" fmla="*/ 2147483647 w 1297"/>
                <a:gd name="T5" fmla="*/ 2147483647 h 945"/>
                <a:gd name="T6" fmla="*/ 0 w 1297"/>
                <a:gd name="T7" fmla="*/ 2147483647 h 945"/>
                <a:gd name="T8" fmla="*/ 2147483647 w 1297"/>
                <a:gd name="T9" fmla="*/ 2147483647 h 945"/>
                <a:gd name="T10" fmla="*/ 2147483647 w 1297"/>
                <a:gd name="T11" fmla="*/ 2147483647 h 945"/>
                <a:gd name="T12" fmla="*/ 2147483647 w 1297"/>
                <a:gd name="T13" fmla="*/ 2147483647 h 945"/>
                <a:gd name="T14" fmla="*/ 0 60000 65536"/>
                <a:gd name="T15" fmla="*/ 0 60000 65536"/>
                <a:gd name="T16" fmla="*/ 0 60000 65536"/>
                <a:gd name="T17" fmla="*/ 0 60000 65536"/>
                <a:gd name="T18" fmla="*/ 0 60000 65536"/>
                <a:gd name="T19" fmla="*/ 0 60000 65536"/>
                <a:gd name="T20" fmla="*/ 0 60000 65536"/>
                <a:gd name="T21" fmla="*/ 0 w 1297"/>
                <a:gd name="T22" fmla="*/ 0 h 945"/>
                <a:gd name="T23" fmla="*/ 1297 w 1297"/>
                <a:gd name="T24" fmla="*/ 945 h 9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7" h="945">
                  <a:moveTo>
                    <a:pt x="1297" y="936"/>
                  </a:moveTo>
                  <a:lnTo>
                    <a:pt x="6" y="0"/>
                  </a:lnTo>
                  <a:lnTo>
                    <a:pt x="3" y="5"/>
                  </a:lnTo>
                  <a:lnTo>
                    <a:pt x="0" y="10"/>
                  </a:lnTo>
                  <a:lnTo>
                    <a:pt x="1292" y="945"/>
                  </a:lnTo>
                  <a:lnTo>
                    <a:pt x="1295" y="939"/>
                  </a:lnTo>
                  <a:lnTo>
                    <a:pt x="1297" y="936"/>
                  </a:lnTo>
                  <a:close/>
                </a:path>
              </a:pathLst>
            </a:custGeom>
            <a:solidFill>
              <a:srgbClr val="CCCCCC"/>
            </a:solidFill>
            <a:ln w="9525">
              <a:noFill/>
              <a:round/>
              <a:headEnd/>
              <a:tailEnd/>
            </a:ln>
          </p:spPr>
          <p:txBody>
            <a:bodyPr/>
            <a:lstStyle/>
            <a:p>
              <a:endParaRPr lang="en-US"/>
            </a:p>
          </p:txBody>
        </p:sp>
        <p:sp>
          <p:nvSpPr>
            <p:cNvPr id="14495" name="Freeform 4727"/>
            <p:cNvSpPr>
              <a:spLocks/>
            </p:cNvSpPr>
            <p:nvPr/>
          </p:nvSpPr>
          <p:spPr bwMode="auto">
            <a:xfrm>
              <a:off x="3109450" y="2760693"/>
              <a:ext cx="1830212" cy="1500188"/>
            </a:xfrm>
            <a:custGeom>
              <a:avLst/>
              <a:gdLst>
                <a:gd name="T0" fmla="*/ 2147483647 w 1297"/>
                <a:gd name="T1" fmla="*/ 2147483647 h 945"/>
                <a:gd name="T2" fmla="*/ 2147483647 w 1297"/>
                <a:gd name="T3" fmla="*/ 0 h 945"/>
                <a:gd name="T4" fmla="*/ 2147483647 w 1297"/>
                <a:gd name="T5" fmla="*/ 2147483647 h 945"/>
                <a:gd name="T6" fmla="*/ 0 w 1297"/>
                <a:gd name="T7" fmla="*/ 2147483647 h 945"/>
                <a:gd name="T8" fmla="*/ 2147483647 w 1297"/>
                <a:gd name="T9" fmla="*/ 2147483647 h 945"/>
                <a:gd name="T10" fmla="*/ 2147483647 w 1297"/>
                <a:gd name="T11" fmla="*/ 2147483647 h 945"/>
                <a:gd name="T12" fmla="*/ 2147483647 w 1297"/>
                <a:gd name="T13" fmla="*/ 2147483647 h 945"/>
                <a:gd name="T14" fmla="*/ 0 60000 65536"/>
                <a:gd name="T15" fmla="*/ 0 60000 65536"/>
                <a:gd name="T16" fmla="*/ 0 60000 65536"/>
                <a:gd name="T17" fmla="*/ 0 60000 65536"/>
                <a:gd name="T18" fmla="*/ 0 60000 65536"/>
                <a:gd name="T19" fmla="*/ 0 60000 65536"/>
                <a:gd name="T20" fmla="*/ 0 60000 65536"/>
                <a:gd name="T21" fmla="*/ 0 w 1297"/>
                <a:gd name="T22" fmla="*/ 0 h 945"/>
                <a:gd name="T23" fmla="*/ 1297 w 1297"/>
                <a:gd name="T24" fmla="*/ 945 h 94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7" h="945">
                  <a:moveTo>
                    <a:pt x="1297" y="935"/>
                  </a:moveTo>
                  <a:lnTo>
                    <a:pt x="5" y="0"/>
                  </a:lnTo>
                  <a:lnTo>
                    <a:pt x="3" y="5"/>
                  </a:lnTo>
                  <a:lnTo>
                    <a:pt x="0" y="11"/>
                  </a:lnTo>
                  <a:lnTo>
                    <a:pt x="1292" y="945"/>
                  </a:lnTo>
                  <a:lnTo>
                    <a:pt x="1295" y="940"/>
                  </a:lnTo>
                  <a:lnTo>
                    <a:pt x="1297" y="935"/>
                  </a:lnTo>
                  <a:close/>
                </a:path>
              </a:pathLst>
            </a:custGeom>
            <a:solidFill>
              <a:srgbClr val="CCCCCC"/>
            </a:solidFill>
            <a:ln w="9525">
              <a:noFill/>
              <a:round/>
              <a:headEnd/>
              <a:tailEnd/>
            </a:ln>
          </p:spPr>
          <p:txBody>
            <a:bodyPr/>
            <a:lstStyle/>
            <a:p>
              <a:endParaRPr lang="en-US"/>
            </a:p>
          </p:txBody>
        </p:sp>
        <p:sp>
          <p:nvSpPr>
            <p:cNvPr id="14496" name="Freeform 4728"/>
            <p:cNvSpPr>
              <a:spLocks/>
            </p:cNvSpPr>
            <p:nvPr/>
          </p:nvSpPr>
          <p:spPr bwMode="auto">
            <a:xfrm>
              <a:off x="3105216" y="2778156"/>
              <a:ext cx="1827388" cy="1498600"/>
            </a:xfrm>
            <a:custGeom>
              <a:avLst/>
              <a:gdLst>
                <a:gd name="T0" fmla="*/ 2147483647 w 1295"/>
                <a:gd name="T1" fmla="*/ 2147483647 h 944"/>
                <a:gd name="T2" fmla="*/ 2147483647 w 1295"/>
                <a:gd name="T3" fmla="*/ 0 h 944"/>
                <a:gd name="T4" fmla="*/ 2147483647 w 1295"/>
                <a:gd name="T5" fmla="*/ 2147483647 h 944"/>
                <a:gd name="T6" fmla="*/ 0 w 1295"/>
                <a:gd name="T7" fmla="*/ 2147483647 h 944"/>
                <a:gd name="T8" fmla="*/ 2147483647 w 1295"/>
                <a:gd name="T9" fmla="*/ 2147483647 h 944"/>
                <a:gd name="T10" fmla="*/ 2147483647 w 1295"/>
                <a:gd name="T11" fmla="*/ 2147483647 h 944"/>
                <a:gd name="T12" fmla="*/ 2147483647 w 1295"/>
                <a:gd name="T13" fmla="*/ 2147483647 h 944"/>
                <a:gd name="T14" fmla="*/ 0 60000 65536"/>
                <a:gd name="T15" fmla="*/ 0 60000 65536"/>
                <a:gd name="T16" fmla="*/ 0 60000 65536"/>
                <a:gd name="T17" fmla="*/ 0 60000 65536"/>
                <a:gd name="T18" fmla="*/ 0 60000 65536"/>
                <a:gd name="T19" fmla="*/ 0 60000 65536"/>
                <a:gd name="T20" fmla="*/ 0 60000 65536"/>
                <a:gd name="T21" fmla="*/ 0 w 1295"/>
                <a:gd name="T22" fmla="*/ 0 h 944"/>
                <a:gd name="T23" fmla="*/ 1295 w 1295"/>
                <a:gd name="T24" fmla="*/ 944 h 9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5" h="944">
                  <a:moveTo>
                    <a:pt x="1295" y="934"/>
                  </a:moveTo>
                  <a:lnTo>
                    <a:pt x="3" y="0"/>
                  </a:lnTo>
                  <a:lnTo>
                    <a:pt x="1" y="5"/>
                  </a:lnTo>
                  <a:lnTo>
                    <a:pt x="0" y="10"/>
                  </a:lnTo>
                  <a:lnTo>
                    <a:pt x="1290" y="944"/>
                  </a:lnTo>
                  <a:lnTo>
                    <a:pt x="1293" y="939"/>
                  </a:lnTo>
                  <a:lnTo>
                    <a:pt x="1295" y="934"/>
                  </a:lnTo>
                  <a:close/>
                </a:path>
              </a:pathLst>
            </a:custGeom>
            <a:solidFill>
              <a:srgbClr val="CCCCCC"/>
            </a:solidFill>
            <a:ln w="9525">
              <a:noFill/>
              <a:round/>
              <a:headEnd/>
              <a:tailEnd/>
            </a:ln>
          </p:spPr>
          <p:txBody>
            <a:bodyPr/>
            <a:lstStyle/>
            <a:p>
              <a:endParaRPr lang="en-US"/>
            </a:p>
          </p:txBody>
        </p:sp>
        <p:sp>
          <p:nvSpPr>
            <p:cNvPr id="14497" name="Freeform 4729"/>
            <p:cNvSpPr>
              <a:spLocks/>
            </p:cNvSpPr>
            <p:nvPr/>
          </p:nvSpPr>
          <p:spPr bwMode="auto">
            <a:xfrm>
              <a:off x="3099574" y="2794031"/>
              <a:ext cx="1825978" cy="1498600"/>
            </a:xfrm>
            <a:custGeom>
              <a:avLst/>
              <a:gdLst>
                <a:gd name="T0" fmla="*/ 2147483647 w 1294"/>
                <a:gd name="T1" fmla="*/ 2147483647 h 944"/>
                <a:gd name="T2" fmla="*/ 2147483647 w 1294"/>
                <a:gd name="T3" fmla="*/ 0 h 944"/>
                <a:gd name="T4" fmla="*/ 2147483647 w 1294"/>
                <a:gd name="T5" fmla="*/ 2147483647 h 944"/>
                <a:gd name="T6" fmla="*/ 0 w 1294"/>
                <a:gd name="T7" fmla="*/ 2147483647 h 944"/>
                <a:gd name="T8" fmla="*/ 2147483647 w 1294"/>
                <a:gd name="T9" fmla="*/ 2147483647 h 944"/>
                <a:gd name="T10" fmla="*/ 2147483647 w 1294"/>
                <a:gd name="T11" fmla="*/ 2147483647 h 944"/>
                <a:gd name="T12" fmla="*/ 2147483647 w 1294"/>
                <a:gd name="T13" fmla="*/ 2147483647 h 944"/>
                <a:gd name="T14" fmla="*/ 0 60000 65536"/>
                <a:gd name="T15" fmla="*/ 0 60000 65536"/>
                <a:gd name="T16" fmla="*/ 0 60000 65536"/>
                <a:gd name="T17" fmla="*/ 0 60000 65536"/>
                <a:gd name="T18" fmla="*/ 0 60000 65536"/>
                <a:gd name="T19" fmla="*/ 0 60000 65536"/>
                <a:gd name="T20" fmla="*/ 0 60000 65536"/>
                <a:gd name="T21" fmla="*/ 0 w 1294"/>
                <a:gd name="T22" fmla="*/ 0 h 944"/>
                <a:gd name="T23" fmla="*/ 1294 w 1294"/>
                <a:gd name="T24" fmla="*/ 944 h 94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4" h="944">
                  <a:moveTo>
                    <a:pt x="1294" y="934"/>
                  </a:moveTo>
                  <a:lnTo>
                    <a:pt x="4" y="0"/>
                  </a:lnTo>
                  <a:lnTo>
                    <a:pt x="1" y="5"/>
                  </a:lnTo>
                  <a:lnTo>
                    <a:pt x="0" y="10"/>
                  </a:lnTo>
                  <a:lnTo>
                    <a:pt x="1292" y="944"/>
                  </a:lnTo>
                  <a:lnTo>
                    <a:pt x="1293" y="939"/>
                  </a:lnTo>
                  <a:lnTo>
                    <a:pt x="1294" y="934"/>
                  </a:lnTo>
                  <a:close/>
                </a:path>
              </a:pathLst>
            </a:custGeom>
            <a:solidFill>
              <a:srgbClr val="CCCCCC"/>
            </a:solidFill>
            <a:ln w="9525">
              <a:noFill/>
              <a:round/>
              <a:headEnd/>
              <a:tailEnd/>
            </a:ln>
          </p:spPr>
          <p:txBody>
            <a:bodyPr/>
            <a:lstStyle/>
            <a:p>
              <a:endParaRPr lang="en-US"/>
            </a:p>
          </p:txBody>
        </p:sp>
        <p:sp>
          <p:nvSpPr>
            <p:cNvPr id="14498" name="Freeform 4730"/>
            <p:cNvSpPr>
              <a:spLocks/>
            </p:cNvSpPr>
            <p:nvPr/>
          </p:nvSpPr>
          <p:spPr bwMode="auto">
            <a:xfrm>
              <a:off x="3093927" y="2809909"/>
              <a:ext cx="1828800" cy="1501775"/>
            </a:xfrm>
            <a:custGeom>
              <a:avLst/>
              <a:gdLst>
                <a:gd name="T0" fmla="*/ 2147483647 w 1296"/>
                <a:gd name="T1" fmla="*/ 2147483647 h 946"/>
                <a:gd name="T2" fmla="*/ 2147483647 w 1296"/>
                <a:gd name="T3" fmla="*/ 0 h 946"/>
                <a:gd name="T4" fmla="*/ 2147483647 w 1296"/>
                <a:gd name="T5" fmla="*/ 2147483647 h 946"/>
                <a:gd name="T6" fmla="*/ 0 w 1296"/>
                <a:gd name="T7" fmla="*/ 2147483647 h 946"/>
                <a:gd name="T8" fmla="*/ 2147483647 w 1296"/>
                <a:gd name="T9" fmla="*/ 2147483647 h 946"/>
                <a:gd name="T10" fmla="*/ 2147483647 w 1296"/>
                <a:gd name="T11" fmla="*/ 2147483647 h 946"/>
                <a:gd name="T12" fmla="*/ 2147483647 w 1296"/>
                <a:gd name="T13" fmla="*/ 2147483647 h 946"/>
                <a:gd name="T14" fmla="*/ 0 60000 65536"/>
                <a:gd name="T15" fmla="*/ 0 60000 65536"/>
                <a:gd name="T16" fmla="*/ 0 60000 65536"/>
                <a:gd name="T17" fmla="*/ 0 60000 65536"/>
                <a:gd name="T18" fmla="*/ 0 60000 65536"/>
                <a:gd name="T19" fmla="*/ 0 60000 65536"/>
                <a:gd name="T20" fmla="*/ 0 60000 65536"/>
                <a:gd name="T21" fmla="*/ 0 w 1296"/>
                <a:gd name="T22" fmla="*/ 0 h 946"/>
                <a:gd name="T23" fmla="*/ 1296 w 1296"/>
                <a:gd name="T24" fmla="*/ 946 h 9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6" h="946">
                  <a:moveTo>
                    <a:pt x="1296" y="934"/>
                  </a:moveTo>
                  <a:lnTo>
                    <a:pt x="4" y="0"/>
                  </a:lnTo>
                  <a:lnTo>
                    <a:pt x="2" y="5"/>
                  </a:lnTo>
                  <a:lnTo>
                    <a:pt x="0" y="10"/>
                  </a:lnTo>
                  <a:lnTo>
                    <a:pt x="1292" y="946"/>
                  </a:lnTo>
                  <a:lnTo>
                    <a:pt x="1293" y="941"/>
                  </a:lnTo>
                  <a:lnTo>
                    <a:pt x="1296" y="934"/>
                  </a:lnTo>
                  <a:close/>
                </a:path>
              </a:pathLst>
            </a:custGeom>
            <a:solidFill>
              <a:srgbClr val="CCCCCC"/>
            </a:solidFill>
            <a:ln w="9525">
              <a:noFill/>
              <a:round/>
              <a:headEnd/>
              <a:tailEnd/>
            </a:ln>
          </p:spPr>
          <p:txBody>
            <a:bodyPr/>
            <a:lstStyle/>
            <a:p>
              <a:endParaRPr lang="en-US"/>
            </a:p>
          </p:txBody>
        </p:sp>
        <p:sp>
          <p:nvSpPr>
            <p:cNvPr id="14499" name="Freeform 4731"/>
            <p:cNvSpPr>
              <a:spLocks/>
            </p:cNvSpPr>
            <p:nvPr/>
          </p:nvSpPr>
          <p:spPr bwMode="auto">
            <a:xfrm>
              <a:off x="3092517" y="2825781"/>
              <a:ext cx="1824567" cy="1501775"/>
            </a:xfrm>
            <a:custGeom>
              <a:avLst/>
              <a:gdLst>
                <a:gd name="T0" fmla="*/ 2147483647 w 1293"/>
                <a:gd name="T1" fmla="*/ 2147483647 h 946"/>
                <a:gd name="T2" fmla="*/ 2147483647 w 1293"/>
                <a:gd name="T3" fmla="*/ 0 h 946"/>
                <a:gd name="T4" fmla="*/ 2147483647 w 1293"/>
                <a:gd name="T5" fmla="*/ 2147483647 h 946"/>
                <a:gd name="T6" fmla="*/ 0 w 1293"/>
                <a:gd name="T7" fmla="*/ 2147483647 h 946"/>
                <a:gd name="T8" fmla="*/ 2147483647 w 1293"/>
                <a:gd name="T9" fmla="*/ 2147483647 h 946"/>
                <a:gd name="T10" fmla="*/ 2147483647 w 1293"/>
                <a:gd name="T11" fmla="*/ 2147483647 h 946"/>
                <a:gd name="T12" fmla="*/ 2147483647 w 1293"/>
                <a:gd name="T13" fmla="*/ 2147483647 h 946"/>
                <a:gd name="T14" fmla="*/ 0 60000 65536"/>
                <a:gd name="T15" fmla="*/ 0 60000 65536"/>
                <a:gd name="T16" fmla="*/ 0 60000 65536"/>
                <a:gd name="T17" fmla="*/ 0 60000 65536"/>
                <a:gd name="T18" fmla="*/ 0 60000 65536"/>
                <a:gd name="T19" fmla="*/ 0 60000 65536"/>
                <a:gd name="T20" fmla="*/ 0 60000 65536"/>
                <a:gd name="T21" fmla="*/ 0 w 1293"/>
                <a:gd name="T22" fmla="*/ 0 h 946"/>
                <a:gd name="T23" fmla="*/ 1293 w 1293"/>
                <a:gd name="T24" fmla="*/ 946 h 9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3" h="946">
                  <a:moveTo>
                    <a:pt x="1293" y="936"/>
                  </a:moveTo>
                  <a:lnTo>
                    <a:pt x="1" y="0"/>
                  </a:lnTo>
                  <a:lnTo>
                    <a:pt x="1" y="7"/>
                  </a:lnTo>
                  <a:lnTo>
                    <a:pt x="0" y="12"/>
                  </a:lnTo>
                  <a:lnTo>
                    <a:pt x="1290" y="946"/>
                  </a:lnTo>
                  <a:lnTo>
                    <a:pt x="1291" y="941"/>
                  </a:lnTo>
                  <a:lnTo>
                    <a:pt x="1293" y="936"/>
                  </a:lnTo>
                  <a:close/>
                </a:path>
              </a:pathLst>
            </a:custGeom>
            <a:solidFill>
              <a:srgbClr val="CCCCCC"/>
            </a:solidFill>
            <a:ln w="9525">
              <a:noFill/>
              <a:round/>
              <a:headEnd/>
              <a:tailEnd/>
            </a:ln>
          </p:spPr>
          <p:txBody>
            <a:bodyPr/>
            <a:lstStyle/>
            <a:p>
              <a:endParaRPr lang="en-US"/>
            </a:p>
          </p:txBody>
        </p:sp>
        <p:sp>
          <p:nvSpPr>
            <p:cNvPr id="14500" name="Freeform 4732"/>
            <p:cNvSpPr>
              <a:spLocks/>
            </p:cNvSpPr>
            <p:nvPr/>
          </p:nvSpPr>
          <p:spPr bwMode="auto">
            <a:xfrm>
              <a:off x="3088283" y="2844836"/>
              <a:ext cx="1824566" cy="1506537"/>
            </a:xfrm>
            <a:custGeom>
              <a:avLst/>
              <a:gdLst>
                <a:gd name="T0" fmla="*/ 2147483647 w 1293"/>
                <a:gd name="T1" fmla="*/ 2147483647 h 949"/>
                <a:gd name="T2" fmla="*/ 2147483647 w 1293"/>
                <a:gd name="T3" fmla="*/ 0 h 949"/>
                <a:gd name="T4" fmla="*/ 2147483647 w 1293"/>
                <a:gd name="T5" fmla="*/ 2147483647 h 949"/>
                <a:gd name="T6" fmla="*/ 2147483647 w 1293"/>
                <a:gd name="T7" fmla="*/ 2147483647 h 949"/>
                <a:gd name="T8" fmla="*/ 0 w 1293"/>
                <a:gd name="T9" fmla="*/ 2147483647 h 949"/>
                <a:gd name="T10" fmla="*/ 2147483647 w 1293"/>
                <a:gd name="T11" fmla="*/ 2147483647 h 949"/>
                <a:gd name="T12" fmla="*/ 2147483647 w 1293"/>
                <a:gd name="T13" fmla="*/ 2147483647 h 949"/>
                <a:gd name="T14" fmla="*/ 2147483647 w 1293"/>
                <a:gd name="T15" fmla="*/ 2147483647 h 949"/>
                <a:gd name="T16" fmla="*/ 2147483647 w 1293"/>
                <a:gd name="T17" fmla="*/ 2147483647 h 94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93"/>
                <a:gd name="T28" fmla="*/ 0 h 949"/>
                <a:gd name="T29" fmla="*/ 1293 w 1293"/>
                <a:gd name="T30" fmla="*/ 949 h 94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93" h="949">
                  <a:moveTo>
                    <a:pt x="1293" y="934"/>
                  </a:moveTo>
                  <a:lnTo>
                    <a:pt x="3" y="0"/>
                  </a:lnTo>
                  <a:lnTo>
                    <a:pt x="1" y="5"/>
                  </a:lnTo>
                  <a:lnTo>
                    <a:pt x="1" y="10"/>
                  </a:lnTo>
                  <a:lnTo>
                    <a:pt x="0" y="15"/>
                  </a:lnTo>
                  <a:lnTo>
                    <a:pt x="1292" y="949"/>
                  </a:lnTo>
                  <a:lnTo>
                    <a:pt x="1292" y="944"/>
                  </a:lnTo>
                  <a:lnTo>
                    <a:pt x="1293" y="939"/>
                  </a:lnTo>
                  <a:lnTo>
                    <a:pt x="1293" y="934"/>
                  </a:lnTo>
                  <a:close/>
                </a:path>
              </a:pathLst>
            </a:custGeom>
            <a:solidFill>
              <a:srgbClr val="CCCCCC"/>
            </a:solidFill>
            <a:ln w="9525">
              <a:noFill/>
              <a:round/>
              <a:headEnd/>
              <a:tailEnd/>
            </a:ln>
          </p:spPr>
          <p:txBody>
            <a:bodyPr/>
            <a:lstStyle/>
            <a:p>
              <a:endParaRPr lang="en-US"/>
            </a:p>
          </p:txBody>
        </p:sp>
        <p:sp>
          <p:nvSpPr>
            <p:cNvPr id="14501" name="Freeform 4733"/>
            <p:cNvSpPr>
              <a:spLocks/>
            </p:cNvSpPr>
            <p:nvPr/>
          </p:nvSpPr>
          <p:spPr bwMode="auto">
            <a:xfrm>
              <a:off x="3088282" y="2868643"/>
              <a:ext cx="1823156" cy="1504950"/>
            </a:xfrm>
            <a:custGeom>
              <a:avLst/>
              <a:gdLst>
                <a:gd name="T0" fmla="*/ 2147483647 w 1292"/>
                <a:gd name="T1" fmla="*/ 2147483647 h 948"/>
                <a:gd name="T2" fmla="*/ 0 w 1292"/>
                <a:gd name="T3" fmla="*/ 0 h 948"/>
                <a:gd name="T4" fmla="*/ 0 w 1292"/>
                <a:gd name="T5" fmla="*/ 2147483647 h 948"/>
                <a:gd name="T6" fmla="*/ 0 w 1292"/>
                <a:gd name="T7" fmla="*/ 2147483647 h 948"/>
                <a:gd name="T8" fmla="*/ 0 w 1292"/>
                <a:gd name="T9" fmla="*/ 2147483647 h 948"/>
                <a:gd name="T10" fmla="*/ 2147483647 w 1292"/>
                <a:gd name="T11" fmla="*/ 2147483647 h 948"/>
                <a:gd name="T12" fmla="*/ 2147483647 w 1292"/>
                <a:gd name="T13" fmla="*/ 2147483647 h 948"/>
                <a:gd name="T14" fmla="*/ 2147483647 w 1292"/>
                <a:gd name="T15" fmla="*/ 2147483647 h 948"/>
                <a:gd name="T16" fmla="*/ 2147483647 w 1292"/>
                <a:gd name="T17" fmla="*/ 2147483647 h 9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92"/>
                <a:gd name="T28" fmla="*/ 0 h 948"/>
                <a:gd name="T29" fmla="*/ 1292 w 1292"/>
                <a:gd name="T30" fmla="*/ 948 h 9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92" h="948">
                  <a:moveTo>
                    <a:pt x="1292" y="934"/>
                  </a:moveTo>
                  <a:lnTo>
                    <a:pt x="0" y="0"/>
                  </a:lnTo>
                  <a:lnTo>
                    <a:pt x="0" y="5"/>
                  </a:lnTo>
                  <a:lnTo>
                    <a:pt x="0" y="9"/>
                  </a:lnTo>
                  <a:lnTo>
                    <a:pt x="0" y="14"/>
                  </a:lnTo>
                  <a:lnTo>
                    <a:pt x="1292" y="948"/>
                  </a:lnTo>
                  <a:lnTo>
                    <a:pt x="1292" y="945"/>
                  </a:lnTo>
                  <a:lnTo>
                    <a:pt x="1292" y="939"/>
                  </a:lnTo>
                  <a:lnTo>
                    <a:pt x="1292" y="934"/>
                  </a:lnTo>
                  <a:close/>
                </a:path>
              </a:pathLst>
            </a:custGeom>
            <a:solidFill>
              <a:srgbClr val="CCCCCC"/>
            </a:solidFill>
            <a:ln w="9525">
              <a:noFill/>
              <a:round/>
              <a:headEnd/>
              <a:tailEnd/>
            </a:ln>
          </p:spPr>
          <p:txBody>
            <a:bodyPr/>
            <a:lstStyle/>
            <a:p>
              <a:endParaRPr lang="en-US"/>
            </a:p>
          </p:txBody>
        </p:sp>
        <p:sp>
          <p:nvSpPr>
            <p:cNvPr id="14502" name="Freeform 4734"/>
            <p:cNvSpPr>
              <a:spLocks/>
            </p:cNvSpPr>
            <p:nvPr/>
          </p:nvSpPr>
          <p:spPr bwMode="auto">
            <a:xfrm>
              <a:off x="3088283" y="2890868"/>
              <a:ext cx="1824566" cy="1504950"/>
            </a:xfrm>
            <a:custGeom>
              <a:avLst/>
              <a:gdLst>
                <a:gd name="T0" fmla="*/ 2147483647 w 1293"/>
                <a:gd name="T1" fmla="*/ 2147483647 h 948"/>
                <a:gd name="T2" fmla="*/ 0 w 1293"/>
                <a:gd name="T3" fmla="*/ 0 h 948"/>
                <a:gd name="T4" fmla="*/ 0 w 1293"/>
                <a:gd name="T5" fmla="*/ 2147483647 h 948"/>
                <a:gd name="T6" fmla="*/ 2147483647 w 1293"/>
                <a:gd name="T7" fmla="*/ 2147483647 h 948"/>
                <a:gd name="T8" fmla="*/ 2147483647 w 1293"/>
                <a:gd name="T9" fmla="*/ 2147483647 h 948"/>
                <a:gd name="T10" fmla="*/ 2147483647 w 1293"/>
                <a:gd name="T11" fmla="*/ 2147483647 h 948"/>
                <a:gd name="T12" fmla="*/ 2147483647 w 1293"/>
                <a:gd name="T13" fmla="*/ 2147483647 h 948"/>
                <a:gd name="T14" fmla="*/ 2147483647 w 1293"/>
                <a:gd name="T15" fmla="*/ 2147483647 h 948"/>
                <a:gd name="T16" fmla="*/ 2147483647 w 1293"/>
                <a:gd name="T17" fmla="*/ 2147483647 h 9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93"/>
                <a:gd name="T28" fmla="*/ 0 h 948"/>
                <a:gd name="T29" fmla="*/ 1293 w 1293"/>
                <a:gd name="T30" fmla="*/ 948 h 9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93" h="948">
                  <a:moveTo>
                    <a:pt x="1292" y="934"/>
                  </a:moveTo>
                  <a:lnTo>
                    <a:pt x="0" y="0"/>
                  </a:lnTo>
                  <a:lnTo>
                    <a:pt x="0" y="5"/>
                  </a:lnTo>
                  <a:lnTo>
                    <a:pt x="1" y="9"/>
                  </a:lnTo>
                  <a:lnTo>
                    <a:pt x="1" y="13"/>
                  </a:lnTo>
                  <a:lnTo>
                    <a:pt x="1293" y="948"/>
                  </a:lnTo>
                  <a:lnTo>
                    <a:pt x="1293" y="943"/>
                  </a:lnTo>
                  <a:lnTo>
                    <a:pt x="1292" y="939"/>
                  </a:lnTo>
                  <a:lnTo>
                    <a:pt x="1292" y="934"/>
                  </a:lnTo>
                  <a:close/>
                </a:path>
              </a:pathLst>
            </a:custGeom>
            <a:solidFill>
              <a:srgbClr val="CCCCCC"/>
            </a:solidFill>
            <a:ln w="9525">
              <a:noFill/>
              <a:round/>
              <a:headEnd/>
              <a:tailEnd/>
            </a:ln>
          </p:spPr>
          <p:txBody>
            <a:bodyPr/>
            <a:lstStyle/>
            <a:p>
              <a:endParaRPr lang="en-US"/>
            </a:p>
          </p:txBody>
        </p:sp>
        <p:sp>
          <p:nvSpPr>
            <p:cNvPr id="14503" name="Freeform 4735"/>
            <p:cNvSpPr>
              <a:spLocks/>
            </p:cNvSpPr>
            <p:nvPr/>
          </p:nvSpPr>
          <p:spPr bwMode="auto">
            <a:xfrm>
              <a:off x="3089693" y="2911506"/>
              <a:ext cx="1828800" cy="1503362"/>
            </a:xfrm>
            <a:custGeom>
              <a:avLst/>
              <a:gdLst>
                <a:gd name="T0" fmla="*/ 2147483647 w 1296"/>
                <a:gd name="T1" fmla="*/ 2147483647 h 947"/>
                <a:gd name="T2" fmla="*/ 0 w 1296"/>
                <a:gd name="T3" fmla="*/ 0 h 947"/>
                <a:gd name="T4" fmla="*/ 2147483647 w 1296"/>
                <a:gd name="T5" fmla="*/ 2147483647 h 947"/>
                <a:gd name="T6" fmla="*/ 2147483647 w 1296"/>
                <a:gd name="T7" fmla="*/ 2147483647 h 947"/>
                <a:gd name="T8" fmla="*/ 2147483647 w 1296"/>
                <a:gd name="T9" fmla="*/ 2147483647 h 947"/>
                <a:gd name="T10" fmla="*/ 2147483647 w 1296"/>
                <a:gd name="T11" fmla="*/ 2147483647 h 947"/>
                <a:gd name="T12" fmla="*/ 2147483647 w 1296"/>
                <a:gd name="T13" fmla="*/ 2147483647 h 947"/>
                <a:gd name="T14" fmla="*/ 2147483647 w 1296"/>
                <a:gd name="T15" fmla="*/ 2147483647 h 947"/>
                <a:gd name="T16" fmla="*/ 2147483647 w 1296"/>
                <a:gd name="T17" fmla="*/ 2147483647 h 94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296"/>
                <a:gd name="T28" fmla="*/ 0 h 947"/>
                <a:gd name="T29" fmla="*/ 1296 w 1296"/>
                <a:gd name="T30" fmla="*/ 947 h 94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296" h="947">
                  <a:moveTo>
                    <a:pt x="1292" y="935"/>
                  </a:moveTo>
                  <a:lnTo>
                    <a:pt x="0" y="0"/>
                  </a:lnTo>
                  <a:lnTo>
                    <a:pt x="2" y="5"/>
                  </a:lnTo>
                  <a:lnTo>
                    <a:pt x="3" y="9"/>
                  </a:lnTo>
                  <a:lnTo>
                    <a:pt x="4" y="13"/>
                  </a:lnTo>
                  <a:lnTo>
                    <a:pt x="1296" y="947"/>
                  </a:lnTo>
                  <a:lnTo>
                    <a:pt x="1295" y="943"/>
                  </a:lnTo>
                  <a:lnTo>
                    <a:pt x="1293" y="939"/>
                  </a:lnTo>
                  <a:lnTo>
                    <a:pt x="1292" y="935"/>
                  </a:lnTo>
                  <a:close/>
                </a:path>
              </a:pathLst>
            </a:custGeom>
            <a:solidFill>
              <a:srgbClr val="CCCCCC"/>
            </a:solidFill>
            <a:ln w="9525">
              <a:noFill/>
              <a:round/>
              <a:headEnd/>
              <a:tailEnd/>
            </a:ln>
          </p:spPr>
          <p:txBody>
            <a:bodyPr/>
            <a:lstStyle/>
            <a:p>
              <a:endParaRPr lang="en-US"/>
            </a:p>
          </p:txBody>
        </p:sp>
        <p:sp>
          <p:nvSpPr>
            <p:cNvPr id="14504" name="Freeform 4736"/>
            <p:cNvSpPr>
              <a:spLocks/>
            </p:cNvSpPr>
            <p:nvPr/>
          </p:nvSpPr>
          <p:spPr bwMode="auto">
            <a:xfrm>
              <a:off x="3095338" y="2932143"/>
              <a:ext cx="1831622" cy="1504950"/>
            </a:xfrm>
            <a:custGeom>
              <a:avLst/>
              <a:gdLst>
                <a:gd name="T0" fmla="*/ 2147483647 w 1298"/>
                <a:gd name="T1" fmla="*/ 2147483647 h 948"/>
                <a:gd name="T2" fmla="*/ 0 w 1298"/>
                <a:gd name="T3" fmla="*/ 0 h 948"/>
                <a:gd name="T4" fmla="*/ 2147483647 w 1298"/>
                <a:gd name="T5" fmla="*/ 2147483647 h 948"/>
                <a:gd name="T6" fmla="*/ 2147483647 w 1298"/>
                <a:gd name="T7" fmla="*/ 2147483647 h 948"/>
                <a:gd name="T8" fmla="*/ 2147483647 w 1298"/>
                <a:gd name="T9" fmla="*/ 2147483647 h 948"/>
                <a:gd name="T10" fmla="*/ 2147483647 w 1298"/>
                <a:gd name="T11" fmla="*/ 2147483647 h 948"/>
                <a:gd name="T12" fmla="*/ 2147483647 w 1298"/>
                <a:gd name="T13" fmla="*/ 2147483647 h 948"/>
                <a:gd name="T14" fmla="*/ 2147483647 w 1298"/>
                <a:gd name="T15" fmla="*/ 2147483647 h 948"/>
                <a:gd name="T16" fmla="*/ 2147483647 w 1298"/>
                <a:gd name="T17" fmla="*/ 2147483647 h 948"/>
                <a:gd name="T18" fmla="*/ 2147483647 w 1298"/>
                <a:gd name="T19" fmla="*/ 2147483647 h 948"/>
                <a:gd name="T20" fmla="*/ 2147483647 w 1298"/>
                <a:gd name="T21" fmla="*/ 2147483647 h 94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98"/>
                <a:gd name="T34" fmla="*/ 0 h 948"/>
                <a:gd name="T35" fmla="*/ 1298 w 1298"/>
                <a:gd name="T36" fmla="*/ 948 h 94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98" h="948">
                  <a:moveTo>
                    <a:pt x="1292" y="934"/>
                  </a:moveTo>
                  <a:lnTo>
                    <a:pt x="0" y="0"/>
                  </a:lnTo>
                  <a:lnTo>
                    <a:pt x="1" y="4"/>
                  </a:lnTo>
                  <a:lnTo>
                    <a:pt x="3" y="6"/>
                  </a:lnTo>
                  <a:lnTo>
                    <a:pt x="4" y="10"/>
                  </a:lnTo>
                  <a:lnTo>
                    <a:pt x="7" y="14"/>
                  </a:lnTo>
                  <a:lnTo>
                    <a:pt x="1298" y="948"/>
                  </a:lnTo>
                  <a:lnTo>
                    <a:pt x="1296" y="944"/>
                  </a:lnTo>
                  <a:lnTo>
                    <a:pt x="1295" y="942"/>
                  </a:lnTo>
                  <a:lnTo>
                    <a:pt x="1293" y="938"/>
                  </a:lnTo>
                  <a:lnTo>
                    <a:pt x="1292" y="934"/>
                  </a:lnTo>
                  <a:close/>
                </a:path>
              </a:pathLst>
            </a:custGeom>
            <a:solidFill>
              <a:srgbClr val="CCCCCC"/>
            </a:solidFill>
            <a:ln w="9525">
              <a:noFill/>
              <a:round/>
              <a:headEnd/>
              <a:tailEnd/>
            </a:ln>
          </p:spPr>
          <p:txBody>
            <a:bodyPr/>
            <a:lstStyle/>
            <a:p>
              <a:endParaRPr lang="en-US"/>
            </a:p>
          </p:txBody>
        </p:sp>
        <p:sp>
          <p:nvSpPr>
            <p:cNvPr id="14505" name="Freeform 4737"/>
            <p:cNvSpPr>
              <a:spLocks/>
            </p:cNvSpPr>
            <p:nvPr/>
          </p:nvSpPr>
          <p:spPr bwMode="auto">
            <a:xfrm>
              <a:off x="3105218" y="2954368"/>
              <a:ext cx="1833033" cy="1498600"/>
            </a:xfrm>
            <a:custGeom>
              <a:avLst/>
              <a:gdLst>
                <a:gd name="T0" fmla="*/ 2147483647 w 1299"/>
                <a:gd name="T1" fmla="*/ 2147483647 h 944"/>
                <a:gd name="T2" fmla="*/ 0 w 1299"/>
                <a:gd name="T3" fmla="*/ 0 h 944"/>
                <a:gd name="T4" fmla="*/ 2147483647 w 1299"/>
                <a:gd name="T5" fmla="*/ 2147483647 h 944"/>
                <a:gd name="T6" fmla="*/ 2147483647 w 1299"/>
                <a:gd name="T7" fmla="*/ 2147483647 h 944"/>
                <a:gd name="T8" fmla="*/ 2147483647 w 1299"/>
                <a:gd name="T9" fmla="*/ 2147483647 h 944"/>
                <a:gd name="T10" fmla="*/ 2147483647 w 1299"/>
                <a:gd name="T11" fmla="*/ 2147483647 h 944"/>
                <a:gd name="T12" fmla="*/ 2147483647 w 1299"/>
                <a:gd name="T13" fmla="*/ 2147483647 h 944"/>
                <a:gd name="T14" fmla="*/ 2147483647 w 1299"/>
                <a:gd name="T15" fmla="*/ 2147483647 h 944"/>
                <a:gd name="T16" fmla="*/ 2147483647 w 1299"/>
                <a:gd name="T17" fmla="*/ 2147483647 h 944"/>
                <a:gd name="T18" fmla="*/ 2147483647 w 1299"/>
                <a:gd name="T19" fmla="*/ 2147483647 h 944"/>
                <a:gd name="T20" fmla="*/ 2147483647 w 1299"/>
                <a:gd name="T21" fmla="*/ 2147483647 h 94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99"/>
                <a:gd name="T34" fmla="*/ 0 h 944"/>
                <a:gd name="T35" fmla="*/ 1299 w 1299"/>
                <a:gd name="T36" fmla="*/ 944 h 94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99" h="944">
                  <a:moveTo>
                    <a:pt x="1291" y="934"/>
                  </a:moveTo>
                  <a:lnTo>
                    <a:pt x="0" y="0"/>
                  </a:lnTo>
                  <a:lnTo>
                    <a:pt x="1" y="2"/>
                  </a:lnTo>
                  <a:lnTo>
                    <a:pt x="3" y="5"/>
                  </a:lnTo>
                  <a:lnTo>
                    <a:pt x="6" y="7"/>
                  </a:lnTo>
                  <a:lnTo>
                    <a:pt x="8" y="10"/>
                  </a:lnTo>
                  <a:lnTo>
                    <a:pt x="1299" y="944"/>
                  </a:lnTo>
                  <a:lnTo>
                    <a:pt x="1298" y="942"/>
                  </a:lnTo>
                  <a:lnTo>
                    <a:pt x="1295" y="939"/>
                  </a:lnTo>
                  <a:lnTo>
                    <a:pt x="1293" y="937"/>
                  </a:lnTo>
                  <a:lnTo>
                    <a:pt x="1291" y="934"/>
                  </a:lnTo>
                  <a:close/>
                </a:path>
              </a:pathLst>
            </a:custGeom>
            <a:solidFill>
              <a:srgbClr val="CCCCCC"/>
            </a:solidFill>
            <a:ln w="9525">
              <a:noFill/>
              <a:round/>
              <a:headEnd/>
              <a:tailEnd/>
            </a:ln>
          </p:spPr>
          <p:txBody>
            <a:bodyPr/>
            <a:lstStyle/>
            <a:p>
              <a:endParaRPr lang="en-US"/>
            </a:p>
          </p:txBody>
        </p:sp>
        <p:sp>
          <p:nvSpPr>
            <p:cNvPr id="14506" name="Freeform 4738"/>
            <p:cNvSpPr>
              <a:spLocks/>
            </p:cNvSpPr>
            <p:nvPr/>
          </p:nvSpPr>
          <p:spPr bwMode="auto">
            <a:xfrm>
              <a:off x="3116505" y="2970243"/>
              <a:ext cx="1827388" cy="1487488"/>
            </a:xfrm>
            <a:custGeom>
              <a:avLst/>
              <a:gdLst>
                <a:gd name="T0" fmla="*/ 2147483647 w 1295"/>
                <a:gd name="T1" fmla="*/ 2147483647 h 937"/>
                <a:gd name="T2" fmla="*/ 0 w 1295"/>
                <a:gd name="T3" fmla="*/ 0 h 937"/>
                <a:gd name="T4" fmla="*/ 2147483647 w 1295"/>
                <a:gd name="T5" fmla="*/ 2147483647 h 937"/>
                <a:gd name="T6" fmla="*/ 2147483647 w 1295"/>
                <a:gd name="T7" fmla="*/ 2147483647 h 937"/>
                <a:gd name="T8" fmla="*/ 2147483647 w 1295"/>
                <a:gd name="T9" fmla="*/ 2147483647 h 937"/>
                <a:gd name="T10" fmla="*/ 0 60000 65536"/>
                <a:gd name="T11" fmla="*/ 0 60000 65536"/>
                <a:gd name="T12" fmla="*/ 0 60000 65536"/>
                <a:gd name="T13" fmla="*/ 0 60000 65536"/>
                <a:gd name="T14" fmla="*/ 0 60000 65536"/>
                <a:gd name="T15" fmla="*/ 0 w 1295"/>
                <a:gd name="T16" fmla="*/ 0 h 937"/>
                <a:gd name="T17" fmla="*/ 1295 w 1295"/>
                <a:gd name="T18" fmla="*/ 937 h 937"/>
              </a:gdLst>
              <a:ahLst/>
              <a:cxnLst>
                <a:cxn ang="T10">
                  <a:pos x="T0" y="T1"/>
                </a:cxn>
                <a:cxn ang="T11">
                  <a:pos x="T2" y="T3"/>
                </a:cxn>
                <a:cxn ang="T12">
                  <a:pos x="T4" y="T5"/>
                </a:cxn>
                <a:cxn ang="T13">
                  <a:pos x="T6" y="T7"/>
                </a:cxn>
                <a:cxn ang="T14">
                  <a:pos x="T8" y="T9"/>
                </a:cxn>
              </a:cxnLst>
              <a:rect l="T15" t="T16" r="T17" b="T18"/>
              <a:pathLst>
                <a:path w="1295" h="937">
                  <a:moveTo>
                    <a:pt x="1291" y="934"/>
                  </a:moveTo>
                  <a:lnTo>
                    <a:pt x="0" y="0"/>
                  </a:lnTo>
                  <a:lnTo>
                    <a:pt x="3" y="1"/>
                  </a:lnTo>
                  <a:lnTo>
                    <a:pt x="1295" y="937"/>
                  </a:lnTo>
                  <a:lnTo>
                    <a:pt x="1291" y="934"/>
                  </a:lnTo>
                  <a:close/>
                </a:path>
              </a:pathLst>
            </a:custGeom>
            <a:solidFill>
              <a:srgbClr val="CCCCCC"/>
            </a:solidFill>
            <a:ln w="9525">
              <a:noFill/>
              <a:round/>
              <a:headEnd/>
              <a:tailEnd/>
            </a:ln>
          </p:spPr>
          <p:txBody>
            <a:bodyPr/>
            <a:lstStyle/>
            <a:p>
              <a:endParaRPr lang="en-US"/>
            </a:p>
          </p:txBody>
        </p:sp>
        <p:sp>
          <p:nvSpPr>
            <p:cNvPr id="14507" name="Freeform 4739"/>
            <p:cNvSpPr>
              <a:spLocks/>
            </p:cNvSpPr>
            <p:nvPr/>
          </p:nvSpPr>
          <p:spPr bwMode="auto">
            <a:xfrm>
              <a:off x="3271727" y="2657511"/>
              <a:ext cx="1828800" cy="1495425"/>
            </a:xfrm>
            <a:custGeom>
              <a:avLst/>
              <a:gdLst>
                <a:gd name="T0" fmla="*/ 0 w 1296"/>
                <a:gd name="T1" fmla="*/ 2147483647 h 942"/>
                <a:gd name="T2" fmla="*/ 2147483647 w 1296"/>
                <a:gd name="T3" fmla="*/ 2147483647 h 942"/>
                <a:gd name="T4" fmla="*/ 2147483647 w 1296"/>
                <a:gd name="T5" fmla="*/ 2147483647 h 942"/>
                <a:gd name="T6" fmla="*/ 2147483647 w 1296"/>
                <a:gd name="T7" fmla="*/ 2147483647 h 942"/>
                <a:gd name="T8" fmla="*/ 2147483647 w 1296"/>
                <a:gd name="T9" fmla="*/ 0 h 942"/>
                <a:gd name="T10" fmla="*/ 0 w 1296"/>
                <a:gd name="T11" fmla="*/ 2147483647 h 942"/>
                <a:gd name="T12" fmla="*/ 0 60000 65536"/>
                <a:gd name="T13" fmla="*/ 0 60000 65536"/>
                <a:gd name="T14" fmla="*/ 0 60000 65536"/>
                <a:gd name="T15" fmla="*/ 0 60000 65536"/>
                <a:gd name="T16" fmla="*/ 0 60000 65536"/>
                <a:gd name="T17" fmla="*/ 0 60000 65536"/>
                <a:gd name="T18" fmla="*/ 0 w 1296"/>
                <a:gd name="T19" fmla="*/ 0 h 942"/>
                <a:gd name="T20" fmla="*/ 1296 w 1296"/>
                <a:gd name="T21" fmla="*/ 942 h 942"/>
              </a:gdLst>
              <a:ahLst/>
              <a:cxnLst>
                <a:cxn ang="T12">
                  <a:pos x="T0" y="T1"/>
                </a:cxn>
                <a:cxn ang="T13">
                  <a:pos x="T2" y="T3"/>
                </a:cxn>
                <a:cxn ang="T14">
                  <a:pos x="T4" y="T5"/>
                </a:cxn>
                <a:cxn ang="T15">
                  <a:pos x="T6" y="T7"/>
                </a:cxn>
                <a:cxn ang="T16">
                  <a:pos x="T8" y="T9"/>
                </a:cxn>
                <a:cxn ang="T17">
                  <a:pos x="T10" y="T11"/>
                </a:cxn>
              </a:cxnLst>
              <a:rect l="T18" t="T19" r="T20" b="T21"/>
              <a:pathLst>
                <a:path w="1296" h="942">
                  <a:moveTo>
                    <a:pt x="0" y="7"/>
                  </a:moveTo>
                  <a:lnTo>
                    <a:pt x="1291" y="942"/>
                  </a:lnTo>
                  <a:lnTo>
                    <a:pt x="1296" y="936"/>
                  </a:lnTo>
                  <a:lnTo>
                    <a:pt x="4" y="1"/>
                  </a:lnTo>
                  <a:lnTo>
                    <a:pt x="4" y="0"/>
                  </a:lnTo>
                  <a:lnTo>
                    <a:pt x="0" y="7"/>
                  </a:lnTo>
                  <a:close/>
                </a:path>
              </a:pathLst>
            </a:custGeom>
            <a:solidFill>
              <a:srgbClr val="000000"/>
            </a:solidFill>
            <a:ln w="9525">
              <a:noFill/>
              <a:round/>
              <a:headEnd/>
              <a:tailEnd/>
            </a:ln>
          </p:spPr>
          <p:txBody>
            <a:bodyPr/>
            <a:lstStyle/>
            <a:p>
              <a:endParaRPr lang="en-US"/>
            </a:p>
          </p:txBody>
        </p:sp>
        <p:sp>
          <p:nvSpPr>
            <p:cNvPr id="14508" name="Freeform 4740"/>
            <p:cNvSpPr>
              <a:spLocks/>
            </p:cNvSpPr>
            <p:nvPr/>
          </p:nvSpPr>
          <p:spPr bwMode="auto">
            <a:xfrm>
              <a:off x="3267496" y="2655918"/>
              <a:ext cx="9878" cy="12700"/>
            </a:xfrm>
            <a:custGeom>
              <a:avLst/>
              <a:gdLst>
                <a:gd name="T0" fmla="*/ 2147483647 w 7"/>
                <a:gd name="T1" fmla="*/ 2147483647 h 8"/>
                <a:gd name="T2" fmla="*/ 0 w 7"/>
                <a:gd name="T3" fmla="*/ 2147483647 h 8"/>
                <a:gd name="T4" fmla="*/ 2147483647 w 7"/>
                <a:gd name="T5" fmla="*/ 2147483647 h 8"/>
                <a:gd name="T6" fmla="*/ 2147483647 w 7"/>
                <a:gd name="T7" fmla="*/ 2147483647 h 8"/>
                <a:gd name="T8" fmla="*/ 2147483647 w 7"/>
                <a:gd name="T9" fmla="*/ 0 h 8"/>
                <a:gd name="T10" fmla="*/ 2147483647 w 7"/>
                <a:gd name="T11" fmla="*/ 2147483647 h 8"/>
                <a:gd name="T12" fmla="*/ 0 60000 65536"/>
                <a:gd name="T13" fmla="*/ 0 60000 65536"/>
                <a:gd name="T14" fmla="*/ 0 60000 65536"/>
                <a:gd name="T15" fmla="*/ 0 60000 65536"/>
                <a:gd name="T16" fmla="*/ 0 60000 65536"/>
                <a:gd name="T17" fmla="*/ 0 60000 65536"/>
                <a:gd name="T18" fmla="*/ 0 w 7"/>
                <a:gd name="T19" fmla="*/ 0 h 8"/>
                <a:gd name="T20" fmla="*/ 7 w 7"/>
                <a:gd name="T21" fmla="*/ 8 h 8"/>
              </a:gdLst>
              <a:ahLst/>
              <a:cxnLst>
                <a:cxn ang="T12">
                  <a:pos x="T0" y="T1"/>
                </a:cxn>
                <a:cxn ang="T13">
                  <a:pos x="T2" y="T3"/>
                </a:cxn>
                <a:cxn ang="T14">
                  <a:pos x="T4" y="T5"/>
                </a:cxn>
                <a:cxn ang="T15">
                  <a:pos x="T6" y="T7"/>
                </a:cxn>
                <a:cxn ang="T16">
                  <a:pos x="T8" y="T9"/>
                </a:cxn>
                <a:cxn ang="T17">
                  <a:pos x="T10" y="T11"/>
                </a:cxn>
              </a:cxnLst>
              <a:rect l="T18" t="T19" r="T20" b="T21"/>
              <a:pathLst>
                <a:path w="7" h="8">
                  <a:moveTo>
                    <a:pt x="1" y="6"/>
                  </a:moveTo>
                  <a:lnTo>
                    <a:pt x="0" y="6"/>
                  </a:lnTo>
                  <a:lnTo>
                    <a:pt x="3" y="8"/>
                  </a:lnTo>
                  <a:lnTo>
                    <a:pt x="7" y="1"/>
                  </a:lnTo>
                  <a:lnTo>
                    <a:pt x="5" y="0"/>
                  </a:lnTo>
                  <a:lnTo>
                    <a:pt x="1" y="6"/>
                  </a:lnTo>
                  <a:close/>
                </a:path>
              </a:pathLst>
            </a:custGeom>
            <a:solidFill>
              <a:srgbClr val="000000"/>
            </a:solidFill>
            <a:ln w="9525">
              <a:noFill/>
              <a:round/>
              <a:headEnd/>
              <a:tailEnd/>
            </a:ln>
          </p:spPr>
          <p:txBody>
            <a:bodyPr/>
            <a:lstStyle/>
            <a:p>
              <a:endParaRPr lang="en-US"/>
            </a:p>
          </p:txBody>
        </p:sp>
        <p:sp>
          <p:nvSpPr>
            <p:cNvPr id="14509" name="Freeform 4741"/>
            <p:cNvSpPr>
              <a:spLocks/>
            </p:cNvSpPr>
            <p:nvPr/>
          </p:nvSpPr>
          <p:spPr bwMode="auto">
            <a:xfrm>
              <a:off x="3263260" y="2651161"/>
              <a:ext cx="11289" cy="14287"/>
            </a:xfrm>
            <a:custGeom>
              <a:avLst/>
              <a:gdLst>
                <a:gd name="T0" fmla="*/ 2147483647 w 8"/>
                <a:gd name="T1" fmla="*/ 2147483647 h 9"/>
                <a:gd name="T2" fmla="*/ 0 w 8"/>
                <a:gd name="T3" fmla="*/ 2147483647 h 9"/>
                <a:gd name="T4" fmla="*/ 2147483647 w 8"/>
                <a:gd name="T5" fmla="*/ 2147483647 h 9"/>
                <a:gd name="T6" fmla="*/ 2147483647 w 8"/>
                <a:gd name="T7" fmla="*/ 2147483647 h 9"/>
                <a:gd name="T8" fmla="*/ 2147483647 w 8"/>
                <a:gd name="T9" fmla="*/ 2147483647 h 9"/>
                <a:gd name="T10" fmla="*/ 2147483647 w 8"/>
                <a:gd name="T11" fmla="*/ 0 h 9"/>
                <a:gd name="T12" fmla="*/ 2147483647 w 8"/>
                <a:gd name="T13" fmla="*/ 2147483647 h 9"/>
                <a:gd name="T14" fmla="*/ 0 60000 65536"/>
                <a:gd name="T15" fmla="*/ 0 60000 65536"/>
                <a:gd name="T16" fmla="*/ 0 60000 65536"/>
                <a:gd name="T17" fmla="*/ 0 60000 65536"/>
                <a:gd name="T18" fmla="*/ 0 60000 65536"/>
                <a:gd name="T19" fmla="*/ 0 60000 65536"/>
                <a:gd name="T20" fmla="*/ 0 60000 65536"/>
                <a:gd name="T21" fmla="*/ 0 w 8"/>
                <a:gd name="T22" fmla="*/ 0 h 9"/>
                <a:gd name="T23" fmla="*/ 8 w 8"/>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9">
                  <a:moveTo>
                    <a:pt x="1" y="8"/>
                  </a:moveTo>
                  <a:lnTo>
                    <a:pt x="0" y="8"/>
                  </a:lnTo>
                  <a:lnTo>
                    <a:pt x="4" y="9"/>
                  </a:lnTo>
                  <a:lnTo>
                    <a:pt x="8" y="3"/>
                  </a:lnTo>
                  <a:lnTo>
                    <a:pt x="4" y="2"/>
                  </a:lnTo>
                  <a:lnTo>
                    <a:pt x="4" y="0"/>
                  </a:lnTo>
                  <a:lnTo>
                    <a:pt x="1" y="8"/>
                  </a:lnTo>
                  <a:close/>
                </a:path>
              </a:pathLst>
            </a:custGeom>
            <a:solidFill>
              <a:srgbClr val="000000"/>
            </a:solidFill>
            <a:ln w="9525">
              <a:noFill/>
              <a:round/>
              <a:headEnd/>
              <a:tailEnd/>
            </a:ln>
          </p:spPr>
          <p:txBody>
            <a:bodyPr/>
            <a:lstStyle/>
            <a:p>
              <a:endParaRPr lang="en-US"/>
            </a:p>
          </p:txBody>
        </p:sp>
        <p:sp>
          <p:nvSpPr>
            <p:cNvPr id="14510" name="Freeform 4742"/>
            <p:cNvSpPr>
              <a:spLocks/>
            </p:cNvSpPr>
            <p:nvPr/>
          </p:nvSpPr>
          <p:spPr bwMode="auto">
            <a:xfrm>
              <a:off x="3259027" y="2649568"/>
              <a:ext cx="9878" cy="14288"/>
            </a:xfrm>
            <a:custGeom>
              <a:avLst/>
              <a:gdLst>
                <a:gd name="T0" fmla="*/ 2147483647 w 7"/>
                <a:gd name="T1" fmla="*/ 2147483647 h 9"/>
                <a:gd name="T2" fmla="*/ 0 w 7"/>
                <a:gd name="T3" fmla="*/ 2147483647 h 9"/>
                <a:gd name="T4" fmla="*/ 2147483647 w 7"/>
                <a:gd name="T5" fmla="*/ 2147483647 h 9"/>
                <a:gd name="T6" fmla="*/ 2147483647 w 7"/>
                <a:gd name="T7" fmla="*/ 2147483647 h 9"/>
                <a:gd name="T8" fmla="*/ 2147483647 w 7"/>
                <a:gd name="T9" fmla="*/ 0 h 9"/>
                <a:gd name="T10" fmla="*/ 2147483647 w 7"/>
                <a:gd name="T11" fmla="*/ 2147483647 h 9"/>
                <a:gd name="T12" fmla="*/ 0 60000 65536"/>
                <a:gd name="T13" fmla="*/ 0 60000 65536"/>
                <a:gd name="T14" fmla="*/ 0 60000 65536"/>
                <a:gd name="T15" fmla="*/ 0 60000 65536"/>
                <a:gd name="T16" fmla="*/ 0 60000 65536"/>
                <a:gd name="T17" fmla="*/ 0 60000 65536"/>
                <a:gd name="T18" fmla="*/ 0 w 7"/>
                <a:gd name="T19" fmla="*/ 0 h 9"/>
                <a:gd name="T20" fmla="*/ 7 w 7"/>
                <a:gd name="T21" fmla="*/ 9 h 9"/>
              </a:gdLst>
              <a:ahLst/>
              <a:cxnLst>
                <a:cxn ang="T12">
                  <a:pos x="T0" y="T1"/>
                </a:cxn>
                <a:cxn ang="T13">
                  <a:pos x="T2" y="T3"/>
                </a:cxn>
                <a:cxn ang="T14">
                  <a:pos x="T4" y="T5"/>
                </a:cxn>
                <a:cxn ang="T15">
                  <a:pos x="T6" y="T7"/>
                </a:cxn>
                <a:cxn ang="T16">
                  <a:pos x="T8" y="T9"/>
                </a:cxn>
                <a:cxn ang="T17">
                  <a:pos x="T10" y="T11"/>
                </a:cxn>
              </a:cxnLst>
              <a:rect l="T18" t="T19" r="T20" b="T21"/>
              <a:pathLst>
                <a:path w="7" h="9">
                  <a:moveTo>
                    <a:pt x="2" y="8"/>
                  </a:moveTo>
                  <a:lnTo>
                    <a:pt x="0" y="8"/>
                  </a:lnTo>
                  <a:lnTo>
                    <a:pt x="4" y="9"/>
                  </a:lnTo>
                  <a:lnTo>
                    <a:pt x="7" y="1"/>
                  </a:lnTo>
                  <a:lnTo>
                    <a:pt x="4" y="0"/>
                  </a:lnTo>
                  <a:lnTo>
                    <a:pt x="2" y="8"/>
                  </a:lnTo>
                  <a:close/>
                </a:path>
              </a:pathLst>
            </a:custGeom>
            <a:solidFill>
              <a:srgbClr val="000000"/>
            </a:solidFill>
            <a:ln w="9525">
              <a:noFill/>
              <a:round/>
              <a:headEnd/>
              <a:tailEnd/>
            </a:ln>
          </p:spPr>
          <p:txBody>
            <a:bodyPr/>
            <a:lstStyle/>
            <a:p>
              <a:endParaRPr lang="en-US"/>
            </a:p>
          </p:txBody>
        </p:sp>
        <p:sp>
          <p:nvSpPr>
            <p:cNvPr id="14511" name="Freeform 4743"/>
            <p:cNvSpPr>
              <a:spLocks/>
            </p:cNvSpPr>
            <p:nvPr/>
          </p:nvSpPr>
          <p:spPr bwMode="auto">
            <a:xfrm>
              <a:off x="3256206" y="2647986"/>
              <a:ext cx="8467" cy="14287"/>
            </a:xfrm>
            <a:custGeom>
              <a:avLst/>
              <a:gdLst>
                <a:gd name="T0" fmla="*/ 0 w 6"/>
                <a:gd name="T1" fmla="*/ 2147483647 h 9"/>
                <a:gd name="T2" fmla="*/ 2147483647 w 6"/>
                <a:gd name="T3" fmla="*/ 2147483647 h 9"/>
                <a:gd name="T4" fmla="*/ 2147483647 w 6"/>
                <a:gd name="T5" fmla="*/ 2147483647 h 9"/>
                <a:gd name="T6" fmla="*/ 2147483647 w 6"/>
                <a:gd name="T7" fmla="*/ 0 h 9"/>
                <a:gd name="T8" fmla="*/ 0 w 6"/>
                <a:gd name="T9" fmla="*/ 2147483647 h 9"/>
                <a:gd name="T10" fmla="*/ 0 60000 65536"/>
                <a:gd name="T11" fmla="*/ 0 60000 65536"/>
                <a:gd name="T12" fmla="*/ 0 60000 65536"/>
                <a:gd name="T13" fmla="*/ 0 60000 65536"/>
                <a:gd name="T14" fmla="*/ 0 60000 65536"/>
                <a:gd name="T15" fmla="*/ 0 w 6"/>
                <a:gd name="T16" fmla="*/ 0 h 9"/>
                <a:gd name="T17" fmla="*/ 6 w 6"/>
                <a:gd name="T18" fmla="*/ 9 h 9"/>
              </a:gdLst>
              <a:ahLst/>
              <a:cxnLst>
                <a:cxn ang="T10">
                  <a:pos x="T0" y="T1"/>
                </a:cxn>
                <a:cxn ang="T11">
                  <a:pos x="T2" y="T3"/>
                </a:cxn>
                <a:cxn ang="T12">
                  <a:pos x="T4" y="T5"/>
                </a:cxn>
                <a:cxn ang="T13">
                  <a:pos x="T6" y="T7"/>
                </a:cxn>
                <a:cxn ang="T14">
                  <a:pos x="T8" y="T9"/>
                </a:cxn>
              </a:cxnLst>
              <a:rect l="T15" t="T16" r="T17" b="T18"/>
              <a:pathLst>
                <a:path w="6" h="9">
                  <a:moveTo>
                    <a:pt x="0" y="7"/>
                  </a:moveTo>
                  <a:lnTo>
                    <a:pt x="4" y="9"/>
                  </a:lnTo>
                  <a:lnTo>
                    <a:pt x="6" y="1"/>
                  </a:lnTo>
                  <a:lnTo>
                    <a:pt x="2" y="0"/>
                  </a:lnTo>
                  <a:lnTo>
                    <a:pt x="0" y="7"/>
                  </a:lnTo>
                  <a:close/>
                </a:path>
              </a:pathLst>
            </a:custGeom>
            <a:solidFill>
              <a:srgbClr val="000000"/>
            </a:solidFill>
            <a:ln w="9525">
              <a:noFill/>
              <a:round/>
              <a:headEnd/>
              <a:tailEnd/>
            </a:ln>
          </p:spPr>
          <p:txBody>
            <a:bodyPr/>
            <a:lstStyle/>
            <a:p>
              <a:endParaRPr lang="en-US"/>
            </a:p>
          </p:txBody>
        </p:sp>
        <p:sp>
          <p:nvSpPr>
            <p:cNvPr id="14512" name="Freeform 4744"/>
            <p:cNvSpPr>
              <a:spLocks/>
            </p:cNvSpPr>
            <p:nvPr/>
          </p:nvSpPr>
          <p:spPr bwMode="auto">
            <a:xfrm>
              <a:off x="3251974" y="2646393"/>
              <a:ext cx="7055" cy="12700"/>
            </a:xfrm>
            <a:custGeom>
              <a:avLst/>
              <a:gdLst>
                <a:gd name="T0" fmla="*/ 0 w 5"/>
                <a:gd name="T1" fmla="*/ 2147483647 h 8"/>
                <a:gd name="T2" fmla="*/ 2147483647 w 5"/>
                <a:gd name="T3" fmla="*/ 2147483647 h 8"/>
                <a:gd name="T4" fmla="*/ 2147483647 w 5"/>
                <a:gd name="T5" fmla="*/ 2147483647 h 8"/>
                <a:gd name="T6" fmla="*/ 2147483647 w 5"/>
                <a:gd name="T7" fmla="*/ 0 h 8"/>
                <a:gd name="T8" fmla="*/ 0 w 5"/>
                <a:gd name="T9" fmla="*/ 2147483647 h 8"/>
                <a:gd name="T10" fmla="*/ 0 60000 65536"/>
                <a:gd name="T11" fmla="*/ 0 60000 65536"/>
                <a:gd name="T12" fmla="*/ 0 60000 65536"/>
                <a:gd name="T13" fmla="*/ 0 60000 65536"/>
                <a:gd name="T14" fmla="*/ 0 60000 65536"/>
                <a:gd name="T15" fmla="*/ 0 w 5"/>
                <a:gd name="T16" fmla="*/ 0 h 8"/>
                <a:gd name="T17" fmla="*/ 5 w 5"/>
                <a:gd name="T18" fmla="*/ 8 h 8"/>
              </a:gdLst>
              <a:ahLst/>
              <a:cxnLst>
                <a:cxn ang="T10">
                  <a:pos x="T0" y="T1"/>
                </a:cxn>
                <a:cxn ang="T11">
                  <a:pos x="T2" y="T3"/>
                </a:cxn>
                <a:cxn ang="T12">
                  <a:pos x="T4" y="T5"/>
                </a:cxn>
                <a:cxn ang="T13">
                  <a:pos x="T6" y="T7"/>
                </a:cxn>
                <a:cxn ang="T14">
                  <a:pos x="T8" y="T9"/>
                </a:cxn>
              </a:cxnLst>
              <a:rect l="T15" t="T16" r="T17" b="T18"/>
              <a:pathLst>
                <a:path w="5" h="8">
                  <a:moveTo>
                    <a:pt x="0" y="7"/>
                  </a:moveTo>
                  <a:lnTo>
                    <a:pt x="3" y="8"/>
                  </a:lnTo>
                  <a:lnTo>
                    <a:pt x="5" y="1"/>
                  </a:lnTo>
                  <a:lnTo>
                    <a:pt x="2" y="0"/>
                  </a:lnTo>
                  <a:lnTo>
                    <a:pt x="0" y="7"/>
                  </a:lnTo>
                  <a:close/>
                </a:path>
              </a:pathLst>
            </a:custGeom>
            <a:solidFill>
              <a:srgbClr val="000000"/>
            </a:solidFill>
            <a:ln w="9525">
              <a:noFill/>
              <a:round/>
              <a:headEnd/>
              <a:tailEnd/>
            </a:ln>
          </p:spPr>
          <p:txBody>
            <a:bodyPr/>
            <a:lstStyle/>
            <a:p>
              <a:endParaRPr lang="en-US"/>
            </a:p>
          </p:txBody>
        </p:sp>
        <p:sp>
          <p:nvSpPr>
            <p:cNvPr id="14513" name="Freeform 4745"/>
            <p:cNvSpPr>
              <a:spLocks/>
            </p:cNvSpPr>
            <p:nvPr/>
          </p:nvSpPr>
          <p:spPr bwMode="auto">
            <a:xfrm>
              <a:off x="3246329" y="2646398"/>
              <a:ext cx="8467" cy="11113"/>
            </a:xfrm>
            <a:custGeom>
              <a:avLst/>
              <a:gdLst>
                <a:gd name="T0" fmla="*/ 2147483647 w 6"/>
                <a:gd name="T1" fmla="*/ 2147483647 h 7"/>
                <a:gd name="T2" fmla="*/ 0 w 6"/>
                <a:gd name="T3" fmla="*/ 2147483647 h 7"/>
                <a:gd name="T4" fmla="*/ 2147483647 w 6"/>
                <a:gd name="T5" fmla="*/ 2147483647 h 7"/>
                <a:gd name="T6" fmla="*/ 2147483647 w 6"/>
                <a:gd name="T7" fmla="*/ 0 h 7"/>
                <a:gd name="T8" fmla="*/ 2147483647 w 6"/>
                <a:gd name="T9" fmla="*/ 0 h 7"/>
                <a:gd name="T10" fmla="*/ 2147483647 w 6"/>
                <a:gd name="T11" fmla="*/ 0 h 7"/>
                <a:gd name="T12" fmla="*/ 2147483647 w 6"/>
                <a:gd name="T13" fmla="*/ 2147483647 h 7"/>
                <a:gd name="T14" fmla="*/ 0 60000 65536"/>
                <a:gd name="T15" fmla="*/ 0 60000 65536"/>
                <a:gd name="T16" fmla="*/ 0 60000 65536"/>
                <a:gd name="T17" fmla="*/ 0 60000 65536"/>
                <a:gd name="T18" fmla="*/ 0 60000 65536"/>
                <a:gd name="T19" fmla="*/ 0 60000 65536"/>
                <a:gd name="T20" fmla="*/ 0 60000 65536"/>
                <a:gd name="T21" fmla="*/ 0 w 6"/>
                <a:gd name="T22" fmla="*/ 0 h 7"/>
                <a:gd name="T23" fmla="*/ 6 w 6"/>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 h="7">
                  <a:moveTo>
                    <a:pt x="2" y="7"/>
                  </a:moveTo>
                  <a:lnTo>
                    <a:pt x="0" y="7"/>
                  </a:lnTo>
                  <a:lnTo>
                    <a:pt x="4" y="7"/>
                  </a:lnTo>
                  <a:lnTo>
                    <a:pt x="6" y="0"/>
                  </a:lnTo>
                  <a:lnTo>
                    <a:pt x="3" y="0"/>
                  </a:lnTo>
                  <a:lnTo>
                    <a:pt x="2" y="0"/>
                  </a:lnTo>
                  <a:lnTo>
                    <a:pt x="2" y="7"/>
                  </a:lnTo>
                  <a:close/>
                </a:path>
              </a:pathLst>
            </a:custGeom>
            <a:solidFill>
              <a:srgbClr val="000000"/>
            </a:solidFill>
            <a:ln w="9525">
              <a:noFill/>
              <a:round/>
              <a:headEnd/>
              <a:tailEnd/>
            </a:ln>
          </p:spPr>
          <p:txBody>
            <a:bodyPr/>
            <a:lstStyle/>
            <a:p>
              <a:endParaRPr lang="en-US"/>
            </a:p>
          </p:txBody>
        </p:sp>
        <p:sp>
          <p:nvSpPr>
            <p:cNvPr id="14514" name="Freeform 4746"/>
            <p:cNvSpPr>
              <a:spLocks/>
            </p:cNvSpPr>
            <p:nvPr/>
          </p:nvSpPr>
          <p:spPr bwMode="auto">
            <a:xfrm>
              <a:off x="3243505" y="2646398"/>
              <a:ext cx="5644" cy="11113"/>
            </a:xfrm>
            <a:custGeom>
              <a:avLst/>
              <a:gdLst>
                <a:gd name="T0" fmla="*/ 0 w 4"/>
                <a:gd name="T1" fmla="*/ 2147483647 h 7"/>
                <a:gd name="T2" fmla="*/ 2147483647 w 4"/>
                <a:gd name="T3" fmla="*/ 2147483647 h 7"/>
                <a:gd name="T4" fmla="*/ 2147483647 w 4"/>
                <a:gd name="T5" fmla="*/ 0 h 7"/>
                <a:gd name="T6" fmla="*/ 2147483647 w 4"/>
                <a:gd name="T7" fmla="*/ 0 h 7"/>
                <a:gd name="T8" fmla="*/ 0 w 4"/>
                <a:gd name="T9" fmla="*/ 0 h 7"/>
                <a:gd name="T10" fmla="*/ 0 w 4"/>
                <a:gd name="T11" fmla="*/ 2147483647 h 7"/>
                <a:gd name="T12" fmla="*/ 0 60000 65536"/>
                <a:gd name="T13" fmla="*/ 0 60000 65536"/>
                <a:gd name="T14" fmla="*/ 0 60000 65536"/>
                <a:gd name="T15" fmla="*/ 0 60000 65536"/>
                <a:gd name="T16" fmla="*/ 0 60000 65536"/>
                <a:gd name="T17" fmla="*/ 0 60000 65536"/>
                <a:gd name="T18" fmla="*/ 0 w 4"/>
                <a:gd name="T19" fmla="*/ 0 h 7"/>
                <a:gd name="T20" fmla="*/ 4 w 4"/>
                <a:gd name="T21" fmla="*/ 7 h 7"/>
              </a:gdLst>
              <a:ahLst/>
              <a:cxnLst>
                <a:cxn ang="T12">
                  <a:pos x="T0" y="T1"/>
                </a:cxn>
                <a:cxn ang="T13">
                  <a:pos x="T2" y="T3"/>
                </a:cxn>
                <a:cxn ang="T14">
                  <a:pos x="T4" y="T5"/>
                </a:cxn>
                <a:cxn ang="T15">
                  <a:pos x="T6" y="T7"/>
                </a:cxn>
                <a:cxn ang="T16">
                  <a:pos x="T8" y="T9"/>
                </a:cxn>
                <a:cxn ang="T17">
                  <a:pos x="T10" y="T11"/>
                </a:cxn>
              </a:cxnLst>
              <a:rect l="T18" t="T19" r="T20" b="T21"/>
              <a:pathLst>
                <a:path w="4" h="7">
                  <a:moveTo>
                    <a:pt x="0" y="7"/>
                  </a:moveTo>
                  <a:lnTo>
                    <a:pt x="4" y="7"/>
                  </a:lnTo>
                  <a:lnTo>
                    <a:pt x="4" y="0"/>
                  </a:lnTo>
                  <a:lnTo>
                    <a:pt x="1" y="0"/>
                  </a:lnTo>
                  <a:lnTo>
                    <a:pt x="0" y="0"/>
                  </a:lnTo>
                  <a:lnTo>
                    <a:pt x="0" y="7"/>
                  </a:lnTo>
                  <a:close/>
                </a:path>
              </a:pathLst>
            </a:custGeom>
            <a:solidFill>
              <a:srgbClr val="000000"/>
            </a:solidFill>
            <a:ln w="9525">
              <a:noFill/>
              <a:round/>
              <a:headEnd/>
              <a:tailEnd/>
            </a:ln>
          </p:spPr>
          <p:txBody>
            <a:bodyPr/>
            <a:lstStyle/>
            <a:p>
              <a:endParaRPr lang="en-US"/>
            </a:p>
          </p:txBody>
        </p:sp>
        <p:sp>
          <p:nvSpPr>
            <p:cNvPr id="14515" name="Freeform 4747"/>
            <p:cNvSpPr>
              <a:spLocks/>
            </p:cNvSpPr>
            <p:nvPr/>
          </p:nvSpPr>
          <p:spPr bwMode="auto">
            <a:xfrm>
              <a:off x="3237861" y="2643218"/>
              <a:ext cx="5644" cy="14288"/>
            </a:xfrm>
            <a:custGeom>
              <a:avLst/>
              <a:gdLst>
                <a:gd name="T0" fmla="*/ 0 w 4"/>
                <a:gd name="T1" fmla="*/ 2147483647 h 9"/>
                <a:gd name="T2" fmla="*/ 2147483647 w 4"/>
                <a:gd name="T3" fmla="*/ 2147483647 h 9"/>
                <a:gd name="T4" fmla="*/ 2147483647 w 4"/>
                <a:gd name="T5" fmla="*/ 2147483647 h 9"/>
                <a:gd name="T6" fmla="*/ 0 w 4"/>
                <a:gd name="T7" fmla="*/ 0 h 9"/>
                <a:gd name="T8" fmla="*/ 0 w 4"/>
                <a:gd name="T9" fmla="*/ 2147483647 h 9"/>
                <a:gd name="T10" fmla="*/ 0 60000 65536"/>
                <a:gd name="T11" fmla="*/ 0 60000 65536"/>
                <a:gd name="T12" fmla="*/ 0 60000 65536"/>
                <a:gd name="T13" fmla="*/ 0 60000 65536"/>
                <a:gd name="T14" fmla="*/ 0 60000 65536"/>
                <a:gd name="T15" fmla="*/ 0 w 4"/>
                <a:gd name="T16" fmla="*/ 0 h 9"/>
                <a:gd name="T17" fmla="*/ 4 w 4"/>
                <a:gd name="T18" fmla="*/ 9 h 9"/>
              </a:gdLst>
              <a:ahLst/>
              <a:cxnLst>
                <a:cxn ang="T10">
                  <a:pos x="T0" y="T1"/>
                </a:cxn>
                <a:cxn ang="T11">
                  <a:pos x="T2" y="T3"/>
                </a:cxn>
                <a:cxn ang="T12">
                  <a:pos x="T4" y="T5"/>
                </a:cxn>
                <a:cxn ang="T13">
                  <a:pos x="T6" y="T7"/>
                </a:cxn>
                <a:cxn ang="T14">
                  <a:pos x="T8" y="T9"/>
                </a:cxn>
              </a:cxnLst>
              <a:rect l="T15" t="T16" r="T17" b="T18"/>
              <a:pathLst>
                <a:path w="4" h="9">
                  <a:moveTo>
                    <a:pt x="0" y="8"/>
                  </a:moveTo>
                  <a:lnTo>
                    <a:pt x="4" y="9"/>
                  </a:lnTo>
                  <a:lnTo>
                    <a:pt x="4" y="2"/>
                  </a:lnTo>
                  <a:lnTo>
                    <a:pt x="0" y="0"/>
                  </a:lnTo>
                  <a:lnTo>
                    <a:pt x="0" y="8"/>
                  </a:lnTo>
                  <a:close/>
                </a:path>
              </a:pathLst>
            </a:custGeom>
            <a:solidFill>
              <a:srgbClr val="000000"/>
            </a:solidFill>
            <a:ln w="9525">
              <a:noFill/>
              <a:round/>
              <a:headEnd/>
              <a:tailEnd/>
            </a:ln>
          </p:spPr>
          <p:txBody>
            <a:bodyPr/>
            <a:lstStyle/>
            <a:p>
              <a:endParaRPr lang="en-US"/>
            </a:p>
          </p:txBody>
        </p:sp>
        <p:sp>
          <p:nvSpPr>
            <p:cNvPr id="14516" name="Freeform 4748"/>
            <p:cNvSpPr>
              <a:spLocks/>
            </p:cNvSpPr>
            <p:nvPr/>
          </p:nvSpPr>
          <p:spPr bwMode="auto">
            <a:xfrm>
              <a:off x="3232216" y="2643218"/>
              <a:ext cx="5644" cy="14288"/>
            </a:xfrm>
            <a:custGeom>
              <a:avLst/>
              <a:gdLst>
                <a:gd name="T0" fmla="*/ 2147483647 w 4"/>
                <a:gd name="T1" fmla="*/ 2147483647 h 9"/>
                <a:gd name="T2" fmla="*/ 2147483647 w 4"/>
                <a:gd name="T3" fmla="*/ 2147483647 h 9"/>
                <a:gd name="T4" fmla="*/ 2147483647 w 4"/>
                <a:gd name="T5" fmla="*/ 0 h 9"/>
                <a:gd name="T6" fmla="*/ 0 w 4"/>
                <a:gd name="T7" fmla="*/ 2147483647 h 9"/>
                <a:gd name="T8" fmla="*/ 2147483647 w 4"/>
                <a:gd name="T9" fmla="*/ 2147483647 h 9"/>
                <a:gd name="T10" fmla="*/ 0 60000 65536"/>
                <a:gd name="T11" fmla="*/ 0 60000 65536"/>
                <a:gd name="T12" fmla="*/ 0 60000 65536"/>
                <a:gd name="T13" fmla="*/ 0 60000 65536"/>
                <a:gd name="T14" fmla="*/ 0 60000 65536"/>
                <a:gd name="T15" fmla="*/ 0 w 4"/>
                <a:gd name="T16" fmla="*/ 0 h 9"/>
                <a:gd name="T17" fmla="*/ 4 w 4"/>
                <a:gd name="T18" fmla="*/ 9 h 9"/>
              </a:gdLst>
              <a:ahLst/>
              <a:cxnLst>
                <a:cxn ang="T10">
                  <a:pos x="T0" y="T1"/>
                </a:cxn>
                <a:cxn ang="T11">
                  <a:pos x="T2" y="T3"/>
                </a:cxn>
                <a:cxn ang="T12">
                  <a:pos x="T4" y="T5"/>
                </a:cxn>
                <a:cxn ang="T13">
                  <a:pos x="T6" y="T7"/>
                </a:cxn>
                <a:cxn ang="T14">
                  <a:pos x="T8" y="T9"/>
                </a:cxn>
              </a:cxnLst>
              <a:rect l="T15" t="T16" r="T17" b="T18"/>
              <a:pathLst>
                <a:path w="4" h="9">
                  <a:moveTo>
                    <a:pt x="2" y="9"/>
                  </a:moveTo>
                  <a:lnTo>
                    <a:pt x="4" y="8"/>
                  </a:lnTo>
                  <a:lnTo>
                    <a:pt x="4" y="0"/>
                  </a:lnTo>
                  <a:lnTo>
                    <a:pt x="0" y="2"/>
                  </a:lnTo>
                  <a:lnTo>
                    <a:pt x="2" y="9"/>
                  </a:lnTo>
                  <a:close/>
                </a:path>
              </a:pathLst>
            </a:custGeom>
            <a:solidFill>
              <a:srgbClr val="000000"/>
            </a:solidFill>
            <a:ln w="9525">
              <a:noFill/>
              <a:round/>
              <a:headEnd/>
              <a:tailEnd/>
            </a:ln>
          </p:spPr>
          <p:txBody>
            <a:bodyPr/>
            <a:lstStyle/>
            <a:p>
              <a:endParaRPr lang="en-US"/>
            </a:p>
          </p:txBody>
        </p:sp>
        <p:sp>
          <p:nvSpPr>
            <p:cNvPr id="14517" name="Freeform 4749"/>
            <p:cNvSpPr>
              <a:spLocks/>
            </p:cNvSpPr>
            <p:nvPr/>
          </p:nvSpPr>
          <p:spPr bwMode="auto">
            <a:xfrm>
              <a:off x="3226574" y="2646398"/>
              <a:ext cx="8467" cy="11113"/>
            </a:xfrm>
            <a:custGeom>
              <a:avLst/>
              <a:gdLst>
                <a:gd name="T0" fmla="*/ 2147483647 w 6"/>
                <a:gd name="T1" fmla="*/ 2147483647 h 7"/>
                <a:gd name="T2" fmla="*/ 2147483647 w 6"/>
                <a:gd name="T3" fmla="*/ 2147483647 h 7"/>
                <a:gd name="T4" fmla="*/ 2147483647 w 6"/>
                <a:gd name="T5" fmla="*/ 0 h 7"/>
                <a:gd name="T6" fmla="*/ 0 w 6"/>
                <a:gd name="T7" fmla="*/ 0 h 7"/>
                <a:gd name="T8" fmla="*/ 2147483647 w 6"/>
                <a:gd name="T9" fmla="*/ 2147483647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2" y="7"/>
                  </a:moveTo>
                  <a:lnTo>
                    <a:pt x="6" y="7"/>
                  </a:lnTo>
                  <a:lnTo>
                    <a:pt x="4" y="0"/>
                  </a:lnTo>
                  <a:lnTo>
                    <a:pt x="0" y="0"/>
                  </a:lnTo>
                  <a:lnTo>
                    <a:pt x="2" y="7"/>
                  </a:lnTo>
                  <a:close/>
                </a:path>
              </a:pathLst>
            </a:custGeom>
            <a:solidFill>
              <a:srgbClr val="000000"/>
            </a:solidFill>
            <a:ln w="9525">
              <a:noFill/>
              <a:round/>
              <a:headEnd/>
              <a:tailEnd/>
            </a:ln>
          </p:spPr>
          <p:txBody>
            <a:bodyPr/>
            <a:lstStyle/>
            <a:p>
              <a:endParaRPr lang="en-US"/>
            </a:p>
          </p:txBody>
        </p:sp>
        <p:sp>
          <p:nvSpPr>
            <p:cNvPr id="14518" name="Freeform 4750"/>
            <p:cNvSpPr>
              <a:spLocks/>
            </p:cNvSpPr>
            <p:nvPr/>
          </p:nvSpPr>
          <p:spPr bwMode="auto">
            <a:xfrm>
              <a:off x="3222338" y="2646398"/>
              <a:ext cx="7056" cy="11113"/>
            </a:xfrm>
            <a:custGeom>
              <a:avLst/>
              <a:gdLst>
                <a:gd name="T0" fmla="*/ 2147483647 w 5"/>
                <a:gd name="T1" fmla="*/ 2147483647 h 7"/>
                <a:gd name="T2" fmla="*/ 2147483647 w 5"/>
                <a:gd name="T3" fmla="*/ 2147483647 h 7"/>
                <a:gd name="T4" fmla="*/ 2147483647 w 5"/>
                <a:gd name="T5" fmla="*/ 0 h 7"/>
                <a:gd name="T6" fmla="*/ 0 w 5"/>
                <a:gd name="T7" fmla="*/ 0 h 7"/>
                <a:gd name="T8" fmla="*/ 2147483647 w 5"/>
                <a:gd name="T9" fmla="*/ 2147483647 h 7"/>
                <a:gd name="T10" fmla="*/ 0 60000 65536"/>
                <a:gd name="T11" fmla="*/ 0 60000 65536"/>
                <a:gd name="T12" fmla="*/ 0 60000 65536"/>
                <a:gd name="T13" fmla="*/ 0 60000 65536"/>
                <a:gd name="T14" fmla="*/ 0 60000 65536"/>
                <a:gd name="T15" fmla="*/ 0 w 5"/>
                <a:gd name="T16" fmla="*/ 0 h 7"/>
                <a:gd name="T17" fmla="*/ 5 w 5"/>
                <a:gd name="T18" fmla="*/ 7 h 7"/>
              </a:gdLst>
              <a:ahLst/>
              <a:cxnLst>
                <a:cxn ang="T10">
                  <a:pos x="T0" y="T1"/>
                </a:cxn>
                <a:cxn ang="T11">
                  <a:pos x="T2" y="T3"/>
                </a:cxn>
                <a:cxn ang="T12">
                  <a:pos x="T4" y="T5"/>
                </a:cxn>
                <a:cxn ang="T13">
                  <a:pos x="T6" y="T7"/>
                </a:cxn>
                <a:cxn ang="T14">
                  <a:pos x="T8" y="T9"/>
                </a:cxn>
              </a:cxnLst>
              <a:rect l="T15" t="T16" r="T17" b="T18"/>
              <a:pathLst>
                <a:path w="5" h="7">
                  <a:moveTo>
                    <a:pt x="1" y="7"/>
                  </a:moveTo>
                  <a:lnTo>
                    <a:pt x="5" y="7"/>
                  </a:lnTo>
                  <a:lnTo>
                    <a:pt x="3" y="0"/>
                  </a:lnTo>
                  <a:lnTo>
                    <a:pt x="0" y="0"/>
                  </a:lnTo>
                  <a:lnTo>
                    <a:pt x="1" y="7"/>
                  </a:lnTo>
                  <a:close/>
                </a:path>
              </a:pathLst>
            </a:custGeom>
            <a:solidFill>
              <a:srgbClr val="000000"/>
            </a:solidFill>
            <a:ln w="9525">
              <a:noFill/>
              <a:round/>
              <a:headEnd/>
              <a:tailEnd/>
            </a:ln>
          </p:spPr>
          <p:txBody>
            <a:bodyPr/>
            <a:lstStyle/>
            <a:p>
              <a:endParaRPr lang="en-US"/>
            </a:p>
          </p:txBody>
        </p:sp>
        <p:sp>
          <p:nvSpPr>
            <p:cNvPr id="14519" name="Freeform 4751"/>
            <p:cNvSpPr>
              <a:spLocks/>
            </p:cNvSpPr>
            <p:nvPr/>
          </p:nvSpPr>
          <p:spPr bwMode="auto">
            <a:xfrm>
              <a:off x="3216693" y="2646393"/>
              <a:ext cx="7056" cy="12700"/>
            </a:xfrm>
            <a:custGeom>
              <a:avLst/>
              <a:gdLst>
                <a:gd name="T0" fmla="*/ 2147483647 w 5"/>
                <a:gd name="T1" fmla="*/ 2147483647 h 8"/>
                <a:gd name="T2" fmla="*/ 2147483647 w 5"/>
                <a:gd name="T3" fmla="*/ 2147483647 h 8"/>
                <a:gd name="T4" fmla="*/ 2147483647 w 5"/>
                <a:gd name="T5" fmla="*/ 2147483647 h 8"/>
                <a:gd name="T6" fmla="*/ 2147483647 w 5"/>
                <a:gd name="T7" fmla="*/ 0 h 8"/>
                <a:gd name="T8" fmla="*/ 0 w 5"/>
                <a:gd name="T9" fmla="*/ 2147483647 h 8"/>
                <a:gd name="T10" fmla="*/ 2147483647 w 5"/>
                <a:gd name="T11" fmla="*/ 2147483647 h 8"/>
                <a:gd name="T12" fmla="*/ 0 60000 65536"/>
                <a:gd name="T13" fmla="*/ 0 60000 65536"/>
                <a:gd name="T14" fmla="*/ 0 60000 65536"/>
                <a:gd name="T15" fmla="*/ 0 60000 65536"/>
                <a:gd name="T16" fmla="*/ 0 60000 65536"/>
                <a:gd name="T17" fmla="*/ 0 60000 65536"/>
                <a:gd name="T18" fmla="*/ 0 w 5"/>
                <a:gd name="T19" fmla="*/ 0 h 8"/>
                <a:gd name="T20" fmla="*/ 5 w 5"/>
                <a:gd name="T21" fmla="*/ 8 h 8"/>
              </a:gdLst>
              <a:ahLst/>
              <a:cxnLst>
                <a:cxn ang="T12">
                  <a:pos x="T0" y="T1"/>
                </a:cxn>
                <a:cxn ang="T13">
                  <a:pos x="T2" y="T3"/>
                </a:cxn>
                <a:cxn ang="T14">
                  <a:pos x="T4" y="T5"/>
                </a:cxn>
                <a:cxn ang="T15">
                  <a:pos x="T6" y="T7"/>
                </a:cxn>
                <a:cxn ang="T16">
                  <a:pos x="T8" y="T9"/>
                </a:cxn>
                <a:cxn ang="T17">
                  <a:pos x="T10" y="T11"/>
                </a:cxn>
              </a:cxnLst>
              <a:rect l="T18" t="T19" r="T20" b="T21"/>
              <a:pathLst>
                <a:path w="5" h="8">
                  <a:moveTo>
                    <a:pt x="2" y="8"/>
                  </a:moveTo>
                  <a:lnTo>
                    <a:pt x="1" y="8"/>
                  </a:lnTo>
                  <a:lnTo>
                    <a:pt x="5" y="7"/>
                  </a:lnTo>
                  <a:lnTo>
                    <a:pt x="4" y="0"/>
                  </a:lnTo>
                  <a:lnTo>
                    <a:pt x="0" y="1"/>
                  </a:lnTo>
                  <a:lnTo>
                    <a:pt x="2" y="8"/>
                  </a:lnTo>
                  <a:close/>
                </a:path>
              </a:pathLst>
            </a:custGeom>
            <a:solidFill>
              <a:srgbClr val="000000"/>
            </a:solidFill>
            <a:ln w="9525">
              <a:noFill/>
              <a:round/>
              <a:headEnd/>
              <a:tailEnd/>
            </a:ln>
          </p:spPr>
          <p:txBody>
            <a:bodyPr/>
            <a:lstStyle/>
            <a:p>
              <a:endParaRPr lang="en-US"/>
            </a:p>
          </p:txBody>
        </p:sp>
        <p:sp>
          <p:nvSpPr>
            <p:cNvPr id="14520" name="Freeform 4752"/>
            <p:cNvSpPr>
              <a:spLocks/>
            </p:cNvSpPr>
            <p:nvPr/>
          </p:nvSpPr>
          <p:spPr bwMode="auto">
            <a:xfrm>
              <a:off x="3211051" y="2647986"/>
              <a:ext cx="8467" cy="14287"/>
            </a:xfrm>
            <a:custGeom>
              <a:avLst/>
              <a:gdLst>
                <a:gd name="T0" fmla="*/ 2147483647 w 6"/>
                <a:gd name="T1" fmla="*/ 2147483647 h 9"/>
                <a:gd name="T2" fmla="*/ 2147483647 w 6"/>
                <a:gd name="T3" fmla="*/ 2147483647 h 9"/>
                <a:gd name="T4" fmla="*/ 2147483647 w 6"/>
                <a:gd name="T5" fmla="*/ 0 h 9"/>
                <a:gd name="T6" fmla="*/ 0 w 6"/>
                <a:gd name="T7" fmla="*/ 2147483647 h 9"/>
                <a:gd name="T8" fmla="*/ 2147483647 w 6"/>
                <a:gd name="T9" fmla="*/ 2147483647 h 9"/>
                <a:gd name="T10" fmla="*/ 0 60000 65536"/>
                <a:gd name="T11" fmla="*/ 0 60000 65536"/>
                <a:gd name="T12" fmla="*/ 0 60000 65536"/>
                <a:gd name="T13" fmla="*/ 0 60000 65536"/>
                <a:gd name="T14" fmla="*/ 0 60000 65536"/>
                <a:gd name="T15" fmla="*/ 0 w 6"/>
                <a:gd name="T16" fmla="*/ 0 h 9"/>
                <a:gd name="T17" fmla="*/ 6 w 6"/>
                <a:gd name="T18" fmla="*/ 9 h 9"/>
              </a:gdLst>
              <a:ahLst/>
              <a:cxnLst>
                <a:cxn ang="T10">
                  <a:pos x="T0" y="T1"/>
                </a:cxn>
                <a:cxn ang="T11">
                  <a:pos x="T2" y="T3"/>
                </a:cxn>
                <a:cxn ang="T12">
                  <a:pos x="T4" y="T5"/>
                </a:cxn>
                <a:cxn ang="T13">
                  <a:pos x="T6" y="T7"/>
                </a:cxn>
                <a:cxn ang="T14">
                  <a:pos x="T8" y="T9"/>
                </a:cxn>
              </a:cxnLst>
              <a:rect l="T15" t="T16" r="T17" b="T18"/>
              <a:pathLst>
                <a:path w="6" h="9">
                  <a:moveTo>
                    <a:pt x="2" y="9"/>
                  </a:moveTo>
                  <a:lnTo>
                    <a:pt x="6" y="7"/>
                  </a:lnTo>
                  <a:lnTo>
                    <a:pt x="4" y="0"/>
                  </a:lnTo>
                  <a:lnTo>
                    <a:pt x="0" y="1"/>
                  </a:lnTo>
                  <a:lnTo>
                    <a:pt x="2" y="9"/>
                  </a:lnTo>
                  <a:close/>
                </a:path>
              </a:pathLst>
            </a:custGeom>
            <a:solidFill>
              <a:srgbClr val="000000"/>
            </a:solidFill>
            <a:ln w="9525">
              <a:noFill/>
              <a:round/>
              <a:headEnd/>
              <a:tailEnd/>
            </a:ln>
          </p:spPr>
          <p:txBody>
            <a:bodyPr/>
            <a:lstStyle/>
            <a:p>
              <a:endParaRPr lang="en-US"/>
            </a:p>
          </p:txBody>
        </p:sp>
        <p:sp>
          <p:nvSpPr>
            <p:cNvPr id="14521" name="Freeform 4753"/>
            <p:cNvSpPr>
              <a:spLocks/>
            </p:cNvSpPr>
            <p:nvPr/>
          </p:nvSpPr>
          <p:spPr bwMode="auto">
            <a:xfrm>
              <a:off x="3205407" y="2649568"/>
              <a:ext cx="8467" cy="14288"/>
            </a:xfrm>
            <a:custGeom>
              <a:avLst/>
              <a:gdLst>
                <a:gd name="T0" fmla="*/ 2147483647 w 6"/>
                <a:gd name="T1" fmla="*/ 2147483647 h 9"/>
                <a:gd name="T2" fmla="*/ 2147483647 w 6"/>
                <a:gd name="T3" fmla="*/ 2147483647 h 9"/>
                <a:gd name="T4" fmla="*/ 2147483647 w 6"/>
                <a:gd name="T5" fmla="*/ 0 h 9"/>
                <a:gd name="T6" fmla="*/ 0 w 6"/>
                <a:gd name="T7" fmla="*/ 2147483647 h 9"/>
                <a:gd name="T8" fmla="*/ 2147483647 w 6"/>
                <a:gd name="T9" fmla="*/ 2147483647 h 9"/>
                <a:gd name="T10" fmla="*/ 0 60000 65536"/>
                <a:gd name="T11" fmla="*/ 0 60000 65536"/>
                <a:gd name="T12" fmla="*/ 0 60000 65536"/>
                <a:gd name="T13" fmla="*/ 0 60000 65536"/>
                <a:gd name="T14" fmla="*/ 0 60000 65536"/>
                <a:gd name="T15" fmla="*/ 0 w 6"/>
                <a:gd name="T16" fmla="*/ 0 h 9"/>
                <a:gd name="T17" fmla="*/ 6 w 6"/>
                <a:gd name="T18" fmla="*/ 9 h 9"/>
              </a:gdLst>
              <a:ahLst/>
              <a:cxnLst>
                <a:cxn ang="T10">
                  <a:pos x="T0" y="T1"/>
                </a:cxn>
                <a:cxn ang="T11">
                  <a:pos x="T2" y="T3"/>
                </a:cxn>
                <a:cxn ang="T12">
                  <a:pos x="T4" y="T5"/>
                </a:cxn>
                <a:cxn ang="T13">
                  <a:pos x="T6" y="T7"/>
                </a:cxn>
                <a:cxn ang="T14">
                  <a:pos x="T8" y="T9"/>
                </a:cxn>
              </a:cxnLst>
              <a:rect l="T15" t="T16" r="T17" b="T18"/>
              <a:pathLst>
                <a:path w="6" h="9">
                  <a:moveTo>
                    <a:pt x="3" y="9"/>
                  </a:moveTo>
                  <a:lnTo>
                    <a:pt x="6" y="8"/>
                  </a:lnTo>
                  <a:lnTo>
                    <a:pt x="4" y="0"/>
                  </a:lnTo>
                  <a:lnTo>
                    <a:pt x="0" y="1"/>
                  </a:lnTo>
                  <a:lnTo>
                    <a:pt x="3" y="9"/>
                  </a:lnTo>
                  <a:close/>
                </a:path>
              </a:pathLst>
            </a:custGeom>
            <a:solidFill>
              <a:srgbClr val="000000"/>
            </a:solidFill>
            <a:ln w="9525">
              <a:noFill/>
              <a:round/>
              <a:headEnd/>
              <a:tailEnd/>
            </a:ln>
          </p:spPr>
          <p:txBody>
            <a:bodyPr/>
            <a:lstStyle/>
            <a:p>
              <a:endParaRPr lang="en-US"/>
            </a:p>
          </p:txBody>
        </p:sp>
        <p:sp>
          <p:nvSpPr>
            <p:cNvPr id="14522" name="Freeform 4754"/>
            <p:cNvSpPr>
              <a:spLocks/>
            </p:cNvSpPr>
            <p:nvPr/>
          </p:nvSpPr>
          <p:spPr bwMode="auto">
            <a:xfrm>
              <a:off x="3198349" y="2651161"/>
              <a:ext cx="11289" cy="14287"/>
            </a:xfrm>
            <a:custGeom>
              <a:avLst/>
              <a:gdLst>
                <a:gd name="T0" fmla="*/ 2147483647 w 8"/>
                <a:gd name="T1" fmla="*/ 2147483647 h 9"/>
                <a:gd name="T2" fmla="*/ 2147483647 w 8"/>
                <a:gd name="T3" fmla="*/ 2147483647 h 9"/>
                <a:gd name="T4" fmla="*/ 2147483647 w 8"/>
                <a:gd name="T5" fmla="*/ 0 h 9"/>
                <a:gd name="T6" fmla="*/ 2147483647 w 8"/>
                <a:gd name="T7" fmla="*/ 2147483647 h 9"/>
                <a:gd name="T8" fmla="*/ 0 w 8"/>
                <a:gd name="T9" fmla="*/ 2147483647 h 9"/>
                <a:gd name="T10" fmla="*/ 2147483647 w 8"/>
                <a:gd name="T11" fmla="*/ 2147483647 h 9"/>
                <a:gd name="T12" fmla="*/ 0 60000 65536"/>
                <a:gd name="T13" fmla="*/ 0 60000 65536"/>
                <a:gd name="T14" fmla="*/ 0 60000 65536"/>
                <a:gd name="T15" fmla="*/ 0 60000 65536"/>
                <a:gd name="T16" fmla="*/ 0 60000 65536"/>
                <a:gd name="T17" fmla="*/ 0 60000 65536"/>
                <a:gd name="T18" fmla="*/ 0 w 8"/>
                <a:gd name="T19" fmla="*/ 0 h 9"/>
                <a:gd name="T20" fmla="*/ 8 w 8"/>
                <a:gd name="T21" fmla="*/ 9 h 9"/>
              </a:gdLst>
              <a:ahLst/>
              <a:cxnLst>
                <a:cxn ang="T12">
                  <a:pos x="T0" y="T1"/>
                </a:cxn>
                <a:cxn ang="T13">
                  <a:pos x="T2" y="T3"/>
                </a:cxn>
                <a:cxn ang="T14">
                  <a:pos x="T4" y="T5"/>
                </a:cxn>
                <a:cxn ang="T15">
                  <a:pos x="T6" y="T7"/>
                </a:cxn>
                <a:cxn ang="T16">
                  <a:pos x="T8" y="T9"/>
                </a:cxn>
                <a:cxn ang="T17">
                  <a:pos x="T10" y="T11"/>
                </a:cxn>
              </a:cxnLst>
              <a:rect l="T18" t="T19" r="T20" b="T21"/>
              <a:pathLst>
                <a:path w="8" h="9">
                  <a:moveTo>
                    <a:pt x="4" y="9"/>
                  </a:moveTo>
                  <a:lnTo>
                    <a:pt x="8" y="8"/>
                  </a:lnTo>
                  <a:lnTo>
                    <a:pt x="5" y="0"/>
                  </a:lnTo>
                  <a:lnTo>
                    <a:pt x="1" y="3"/>
                  </a:lnTo>
                  <a:lnTo>
                    <a:pt x="0" y="3"/>
                  </a:lnTo>
                  <a:lnTo>
                    <a:pt x="4" y="9"/>
                  </a:lnTo>
                  <a:close/>
                </a:path>
              </a:pathLst>
            </a:custGeom>
            <a:solidFill>
              <a:srgbClr val="000000"/>
            </a:solidFill>
            <a:ln w="9525">
              <a:noFill/>
              <a:round/>
              <a:headEnd/>
              <a:tailEnd/>
            </a:ln>
          </p:spPr>
          <p:txBody>
            <a:bodyPr/>
            <a:lstStyle/>
            <a:p>
              <a:endParaRPr lang="en-US"/>
            </a:p>
          </p:txBody>
        </p:sp>
        <p:sp>
          <p:nvSpPr>
            <p:cNvPr id="14523" name="Freeform 4755"/>
            <p:cNvSpPr>
              <a:spLocks/>
            </p:cNvSpPr>
            <p:nvPr/>
          </p:nvSpPr>
          <p:spPr bwMode="auto">
            <a:xfrm>
              <a:off x="3192707" y="2655918"/>
              <a:ext cx="11289" cy="14288"/>
            </a:xfrm>
            <a:custGeom>
              <a:avLst/>
              <a:gdLst>
                <a:gd name="T0" fmla="*/ 2147483647 w 8"/>
                <a:gd name="T1" fmla="*/ 2147483647 h 9"/>
                <a:gd name="T2" fmla="*/ 2147483647 w 8"/>
                <a:gd name="T3" fmla="*/ 2147483647 h 9"/>
                <a:gd name="T4" fmla="*/ 2147483647 w 8"/>
                <a:gd name="T5" fmla="*/ 0 h 9"/>
                <a:gd name="T6" fmla="*/ 0 w 8"/>
                <a:gd name="T7" fmla="*/ 2147483647 h 9"/>
                <a:gd name="T8" fmla="*/ 2147483647 w 8"/>
                <a:gd name="T9" fmla="*/ 2147483647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4" y="9"/>
                  </a:moveTo>
                  <a:lnTo>
                    <a:pt x="8" y="6"/>
                  </a:lnTo>
                  <a:lnTo>
                    <a:pt x="4" y="0"/>
                  </a:lnTo>
                  <a:lnTo>
                    <a:pt x="0" y="1"/>
                  </a:lnTo>
                  <a:lnTo>
                    <a:pt x="4" y="9"/>
                  </a:lnTo>
                  <a:close/>
                </a:path>
              </a:pathLst>
            </a:custGeom>
            <a:solidFill>
              <a:srgbClr val="000000"/>
            </a:solidFill>
            <a:ln w="9525">
              <a:noFill/>
              <a:round/>
              <a:headEnd/>
              <a:tailEnd/>
            </a:ln>
          </p:spPr>
          <p:txBody>
            <a:bodyPr/>
            <a:lstStyle/>
            <a:p>
              <a:endParaRPr lang="en-US"/>
            </a:p>
          </p:txBody>
        </p:sp>
        <p:sp>
          <p:nvSpPr>
            <p:cNvPr id="14524" name="Freeform 4756"/>
            <p:cNvSpPr>
              <a:spLocks/>
            </p:cNvSpPr>
            <p:nvPr/>
          </p:nvSpPr>
          <p:spPr bwMode="auto">
            <a:xfrm>
              <a:off x="3187060" y="2657511"/>
              <a:ext cx="11289" cy="14287"/>
            </a:xfrm>
            <a:custGeom>
              <a:avLst/>
              <a:gdLst>
                <a:gd name="T0" fmla="*/ 2147483647 w 8"/>
                <a:gd name="T1" fmla="*/ 2147483647 h 9"/>
                <a:gd name="T2" fmla="*/ 2147483647 w 8"/>
                <a:gd name="T3" fmla="*/ 2147483647 h 9"/>
                <a:gd name="T4" fmla="*/ 2147483647 w 8"/>
                <a:gd name="T5" fmla="*/ 0 h 9"/>
                <a:gd name="T6" fmla="*/ 0 w 8"/>
                <a:gd name="T7" fmla="*/ 2147483647 h 9"/>
                <a:gd name="T8" fmla="*/ 2147483647 w 8"/>
                <a:gd name="T9" fmla="*/ 2147483647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4" y="9"/>
                  </a:moveTo>
                  <a:lnTo>
                    <a:pt x="8" y="8"/>
                  </a:lnTo>
                  <a:lnTo>
                    <a:pt x="4" y="0"/>
                  </a:lnTo>
                  <a:lnTo>
                    <a:pt x="0" y="3"/>
                  </a:lnTo>
                  <a:lnTo>
                    <a:pt x="4" y="9"/>
                  </a:lnTo>
                  <a:close/>
                </a:path>
              </a:pathLst>
            </a:custGeom>
            <a:solidFill>
              <a:srgbClr val="000000"/>
            </a:solidFill>
            <a:ln w="9525">
              <a:noFill/>
              <a:round/>
              <a:headEnd/>
              <a:tailEnd/>
            </a:ln>
          </p:spPr>
          <p:txBody>
            <a:bodyPr/>
            <a:lstStyle/>
            <a:p>
              <a:endParaRPr lang="en-US"/>
            </a:p>
          </p:txBody>
        </p:sp>
        <p:sp>
          <p:nvSpPr>
            <p:cNvPr id="14525" name="Freeform 4757"/>
            <p:cNvSpPr>
              <a:spLocks/>
            </p:cNvSpPr>
            <p:nvPr/>
          </p:nvSpPr>
          <p:spPr bwMode="auto">
            <a:xfrm>
              <a:off x="3181418" y="2662268"/>
              <a:ext cx="11289" cy="14288"/>
            </a:xfrm>
            <a:custGeom>
              <a:avLst/>
              <a:gdLst>
                <a:gd name="T0" fmla="*/ 2147483647 w 8"/>
                <a:gd name="T1" fmla="*/ 2147483647 h 9"/>
                <a:gd name="T2" fmla="*/ 2147483647 w 8"/>
                <a:gd name="T3" fmla="*/ 2147483647 h 9"/>
                <a:gd name="T4" fmla="*/ 2147483647 w 8"/>
                <a:gd name="T5" fmla="*/ 0 h 9"/>
                <a:gd name="T6" fmla="*/ 0 w 8"/>
                <a:gd name="T7" fmla="*/ 2147483647 h 9"/>
                <a:gd name="T8" fmla="*/ 2147483647 w 8"/>
                <a:gd name="T9" fmla="*/ 2147483647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6" y="9"/>
                  </a:moveTo>
                  <a:lnTo>
                    <a:pt x="8" y="6"/>
                  </a:lnTo>
                  <a:lnTo>
                    <a:pt x="4" y="0"/>
                  </a:lnTo>
                  <a:lnTo>
                    <a:pt x="0" y="2"/>
                  </a:lnTo>
                  <a:lnTo>
                    <a:pt x="6" y="9"/>
                  </a:lnTo>
                  <a:close/>
                </a:path>
              </a:pathLst>
            </a:custGeom>
            <a:solidFill>
              <a:srgbClr val="000000"/>
            </a:solidFill>
            <a:ln w="9525">
              <a:noFill/>
              <a:round/>
              <a:headEnd/>
              <a:tailEnd/>
            </a:ln>
          </p:spPr>
          <p:txBody>
            <a:bodyPr/>
            <a:lstStyle/>
            <a:p>
              <a:endParaRPr lang="en-US"/>
            </a:p>
          </p:txBody>
        </p:sp>
        <p:sp>
          <p:nvSpPr>
            <p:cNvPr id="14526" name="Freeform 4758"/>
            <p:cNvSpPr>
              <a:spLocks/>
            </p:cNvSpPr>
            <p:nvPr/>
          </p:nvSpPr>
          <p:spPr bwMode="auto">
            <a:xfrm>
              <a:off x="3177182" y="2665443"/>
              <a:ext cx="12700" cy="14288"/>
            </a:xfrm>
            <a:custGeom>
              <a:avLst/>
              <a:gdLst>
                <a:gd name="T0" fmla="*/ 2147483647 w 9"/>
                <a:gd name="T1" fmla="*/ 2147483647 h 9"/>
                <a:gd name="T2" fmla="*/ 2147483647 w 9"/>
                <a:gd name="T3" fmla="*/ 2147483647 h 9"/>
                <a:gd name="T4" fmla="*/ 2147483647 w 9"/>
                <a:gd name="T5" fmla="*/ 0 h 9"/>
                <a:gd name="T6" fmla="*/ 0 w 9"/>
                <a:gd name="T7" fmla="*/ 2147483647 h 9"/>
                <a:gd name="T8" fmla="*/ 2147483647 w 9"/>
                <a:gd name="T9" fmla="*/ 2147483647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5" y="9"/>
                  </a:moveTo>
                  <a:lnTo>
                    <a:pt x="9" y="7"/>
                  </a:lnTo>
                  <a:lnTo>
                    <a:pt x="3" y="0"/>
                  </a:lnTo>
                  <a:lnTo>
                    <a:pt x="0" y="3"/>
                  </a:lnTo>
                  <a:lnTo>
                    <a:pt x="5" y="9"/>
                  </a:lnTo>
                  <a:close/>
                </a:path>
              </a:pathLst>
            </a:custGeom>
            <a:solidFill>
              <a:srgbClr val="000000"/>
            </a:solidFill>
            <a:ln w="9525">
              <a:noFill/>
              <a:round/>
              <a:headEnd/>
              <a:tailEnd/>
            </a:ln>
          </p:spPr>
          <p:txBody>
            <a:bodyPr/>
            <a:lstStyle/>
            <a:p>
              <a:endParaRPr lang="en-US"/>
            </a:p>
          </p:txBody>
        </p:sp>
        <p:sp>
          <p:nvSpPr>
            <p:cNvPr id="14527" name="Freeform 4759"/>
            <p:cNvSpPr>
              <a:spLocks/>
            </p:cNvSpPr>
            <p:nvPr/>
          </p:nvSpPr>
          <p:spPr bwMode="auto">
            <a:xfrm>
              <a:off x="3171538" y="2670211"/>
              <a:ext cx="12700" cy="14287"/>
            </a:xfrm>
            <a:custGeom>
              <a:avLst/>
              <a:gdLst>
                <a:gd name="T0" fmla="*/ 2147483647 w 9"/>
                <a:gd name="T1" fmla="*/ 2147483647 h 9"/>
                <a:gd name="T2" fmla="*/ 2147483647 w 9"/>
                <a:gd name="T3" fmla="*/ 2147483647 h 9"/>
                <a:gd name="T4" fmla="*/ 2147483647 w 9"/>
                <a:gd name="T5" fmla="*/ 0 h 9"/>
                <a:gd name="T6" fmla="*/ 0 w 9"/>
                <a:gd name="T7" fmla="*/ 2147483647 h 9"/>
                <a:gd name="T8" fmla="*/ 2147483647 w 9"/>
                <a:gd name="T9" fmla="*/ 2147483647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5" y="9"/>
                  </a:moveTo>
                  <a:lnTo>
                    <a:pt x="9" y="6"/>
                  </a:lnTo>
                  <a:lnTo>
                    <a:pt x="4" y="0"/>
                  </a:lnTo>
                  <a:lnTo>
                    <a:pt x="0" y="2"/>
                  </a:lnTo>
                  <a:lnTo>
                    <a:pt x="5" y="9"/>
                  </a:lnTo>
                  <a:close/>
                </a:path>
              </a:pathLst>
            </a:custGeom>
            <a:solidFill>
              <a:srgbClr val="000000"/>
            </a:solidFill>
            <a:ln w="9525">
              <a:noFill/>
              <a:round/>
              <a:headEnd/>
              <a:tailEnd/>
            </a:ln>
          </p:spPr>
          <p:txBody>
            <a:bodyPr/>
            <a:lstStyle/>
            <a:p>
              <a:endParaRPr lang="en-US"/>
            </a:p>
          </p:txBody>
        </p:sp>
        <p:sp>
          <p:nvSpPr>
            <p:cNvPr id="14528" name="Freeform 4760"/>
            <p:cNvSpPr>
              <a:spLocks/>
            </p:cNvSpPr>
            <p:nvPr/>
          </p:nvSpPr>
          <p:spPr bwMode="auto">
            <a:xfrm>
              <a:off x="3165894" y="2673386"/>
              <a:ext cx="12700" cy="14287"/>
            </a:xfrm>
            <a:custGeom>
              <a:avLst/>
              <a:gdLst>
                <a:gd name="T0" fmla="*/ 2147483647 w 9"/>
                <a:gd name="T1" fmla="*/ 2147483647 h 9"/>
                <a:gd name="T2" fmla="*/ 2147483647 w 9"/>
                <a:gd name="T3" fmla="*/ 2147483647 h 9"/>
                <a:gd name="T4" fmla="*/ 2147483647 w 9"/>
                <a:gd name="T5" fmla="*/ 0 h 9"/>
                <a:gd name="T6" fmla="*/ 0 w 9"/>
                <a:gd name="T7" fmla="*/ 2147483647 h 9"/>
                <a:gd name="T8" fmla="*/ 2147483647 w 9"/>
                <a:gd name="T9" fmla="*/ 2147483647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5" y="9"/>
                  </a:moveTo>
                  <a:lnTo>
                    <a:pt x="9" y="7"/>
                  </a:lnTo>
                  <a:lnTo>
                    <a:pt x="4" y="0"/>
                  </a:lnTo>
                  <a:lnTo>
                    <a:pt x="0" y="4"/>
                  </a:lnTo>
                  <a:lnTo>
                    <a:pt x="5" y="9"/>
                  </a:lnTo>
                  <a:close/>
                </a:path>
              </a:pathLst>
            </a:custGeom>
            <a:solidFill>
              <a:srgbClr val="000000"/>
            </a:solidFill>
            <a:ln w="9525">
              <a:noFill/>
              <a:round/>
              <a:headEnd/>
              <a:tailEnd/>
            </a:ln>
          </p:spPr>
          <p:txBody>
            <a:bodyPr/>
            <a:lstStyle/>
            <a:p>
              <a:endParaRPr lang="en-US"/>
            </a:p>
          </p:txBody>
        </p:sp>
        <p:sp>
          <p:nvSpPr>
            <p:cNvPr id="14529" name="Freeform 4761"/>
            <p:cNvSpPr>
              <a:spLocks/>
            </p:cNvSpPr>
            <p:nvPr/>
          </p:nvSpPr>
          <p:spPr bwMode="auto">
            <a:xfrm>
              <a:off x="3161660" y="2679736"/>
              <a:ext cx="11289" cy="14287"/>
            </a:xfrm>
            <a:custGeom>
              <a:avLst/>
              <a:gdLst>
                <a:gd name="T0" fmla="*/ 2147483647 w 8"/>
                <a:gd name="T1" fmla="*/ 2147483647 h 9"/>
                <a:gd name="T2" fmla="*/ 2147483647 w 8"/>
                <a:gd name="T3" fmla="*/ 2147483647 h 9"/>
                <a:gd name="T4" fmla="*/ 2147483647 w 8"/>
                <a:gd name="T5" fmla="*/ 0 h 9"/>
                <a:gd name="T6" fmla="*/ 0 w 8"/>
                <a:gd name="T7" fmla="*/ 2147483647 h 9"/>
                <a:gd name="T8" fmla="*/ 2147483647 w 8"/>
                <a:gd name="T9" fmla="*/ 2147483647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6" y="9"/>
                  </a:moveTo>
                  <a:lnTo>
                    <a:pt x="8" y="5"/>
                  </a:lnTo>
                  <a:lnTo>
                    <a:pt x="3" y="0"/>
                  </a:lnTo>
                  <a:lnTo>
                    <a:pt x="0" y="3"/>
                  </a:lnTo>
                  <a:lnTo>
                    <a:pt x="6" y="9"/>
                  </a:lnTo>
                  <a:close/>
                </a:path>
              </a:pathLst>
            </a:custGeom>
            <a:solidFill>
              <a:srgbClr val="000000"/>
            </a:solidFill>
            <a:ln w="9525">
              <a:noFill/>
              <a:round/>
              <a:headEnd/>
              <a:tailEnd/>
            </a:ln>
          </p:spPr>
          <p:txBody>
            <a:bodyPr/>
            <a:lstStyle/>
            <a:p>
              <a:endParaRPr lang="en-US"/>
            </a:p>
          </p:txBody>
        </p:sp>
        <p:sp>
          <p:nvSpPr>
            <p:cNvPr id="14530" name="Freeform 4762"/>
            <p:cNvSpPr>
              <a:spLocks/>
            </p:cNvSpPr>
            <p:nvPr/>
          </p:nvSpPr>
          <p:spPr bwMode="auto">
            <a:xfrm>
              <a:off x="3157427" y="2684493"/>
              <a:ext cx="12700" cy="14288"/>
            </a:xfrm>
            <a:custGeom>
              <a:avLst/>
              <a:gdLst>
                <a:gd name="T0" fmla="*/ 2147483647 w 9"/>
                <a:gd name="T1" fmla="*/ 2147483647 h 9"/>
                <a:gd name="T2" fmla="*/ 2147483647 w 9"/>
                <a:gd name="T3" fmla="*/ 2147483647 h 9"/>
                <a:gd name="T4" fmla="*/ 2147483647 w 9"/>
                <a:gd name="T5" fmla="*/ 0 h 9"/>
                <a:gd name="T6" fmla="*/ 0 w 9"/>
                <a:gd name="T7" fmla="*/ 2147483647 h 9"/>
                <a:gd name="T8" fmla="*/ 2147483647 w 9"/>
                <a:gd name="T9" fmla="*/ 2147483647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5" y="9"/>
                  </a:moveTo>
                  <a:lnTo>
                    <a:pt x="9" y="6"/>
                  </a:lnTo>
                  <a:lnTo>
                    <a:pt x="3" y="0"/>
                  </a:lnTo>
                  <a:lnTo>
                    <a:pt x="0" y="4"/>
                  </a:lnTo>
                  <a:lnTo>
                    <a:pt x="5" y="9"/>
                  </a:lnTo>
                  <a:close/>
                </a:path>
              </a:pathLst>
            </a:custGeom>
            <a:solidFill>
              <a:srgbClr val="000000"/>
            </a:solidFill>
            <a:ln w="9525">
              <a:noFill/>
              <a:round/>
              <a:headEnd/>
              <a:tailEnd/>
            </a:ln>
          </p:spPr>
          <p:txBody>
            <a:bodyPr/>
            <a:lstStyle/>
            <a:p>
              <a:endParaRPr lang="en-US"/>
            </a:p>
          </p:txBody>
        </p:sp>
        <p:sp>
          <p:nvSpPr>
            <p:cNvPr id="14531" name="Freeform 4763"/>
            <p:cNvSpPr>
              <a:spLocks/>
            </p:cNvSpPr>
            <p:nvPr/>
          </p:nvSpPr>
          <p:spPr bwMode="auto">
            <a:xfrm>
              <a:off x="3151782" y="2690843"/>
              <a:ext cx="12700" cy="14288"/>
            </a:xfrm>
            <a:custGeom>
              <a:avLst/>
              <a:gdLst>
                <a:gd name="T0" fmla="*/ 2147483647 w 9"/>
                <a:gd name="T1" fmla="*/ 2147483647 h 9"/>
                <a:gd name="T2" fmla="*/ 2147483647 w 9"/>
                <a:gd name="T3" fmla="*/ 2147483647 h 9"/>
                <a:gd name="T4" fmla="*/ 2147483647 w 9"/>
                <a:gd name="T5" fmla="*/ 0 h 9"/>
                <a:gd name="T6" fmla="*/ 0 w 9"/>
                <a:gd name="T7" fmla="*/ 2147483647 h 9"/>
                <a:gd name="T8" fmla="*/ 2147483647 w 9"/>
                <a:gd name="T9" fmla="*/ 2147483647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5" y="9"/>
                  </a:moveTo>
                  <a:lnTo>
                    <a:pt x="9" y="5"/>
                  </a:lnTo>
                  <a:lnTo>
                    <a:pt x="4" y="0"/>
                  </a:lnTo>
                  <a:lnTo>
                    <a:pt x="0" y="3"/>
                  </a:lnTo>
                  <a:lnTo>
                    <a:pt x="5" y="9"/>
                  </a:lnTo>
                  <a:close/>
                </a:path>
              </a:pathLst>
            </a:custGeom>
            <a:solidFill>
              <a:srgbClr val="000000"/>
            </a:solidFill>
            <a:ln w="9525">
              <a:noFill/>
              <a:round/>
              <a:headEnd/>
              <a:tailEnd/>
            </a:ln>
          </p:spPr>
          <p:txBody>
            <a:bodyPr/>
            <a:lstStyle/>
            <a:p>
              <a:endParaRPr lang="en-US"/>
            </a:p>
          </p:txBody>
        </p:sp>
        <p:sp>
          <p:nvSpPr>
            <p:cNvPr id="14532" name="Freeform 4764"/>
            <p:cNvSpPr>
              <a:spLocks/>
            </p:cNvSpPr>
            <p:nvPr/>
          </p:nvSpPr>
          <p:spPr bwMode="auto">
            <a:xfrm>
              <a:off x="3146138" y="2695611"/>
              <a:ext cx="12700" cy="14287"/>
            </a:xfrm>
            <a:custGeom>
              <a:avLst/>
              <a:gdLst>
                <a:gd name="T0" fmla="*/ 2147483647 w 9"/>
                <a:gd name="T1" fmla="*/ 2147483647 h 9"/>
                <a:gd name="T2" fmla="*/ 2147483647 w 9"/>
                <a:gd name="T3" fmla="*/ 2147483647 h 9"/>
                <a:gd name="T4" fmla="*/ 2147483647 w 9"/>
                <a:gd name="T5" fmla="*/ 0 h 9"/>
                <a:gd name="T6" fmla="*/ 0 w 9"/>
                <a:gd name="T7" fmla="*/ 2147483647 h 9"/>
                <a:gd name="T8" fmla="*/ 2147483647 w 9"/>
                <a:gd name="T9" fmla="*/ 2147483647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6" y="9"/>
                  </a:moveTo>
                  <a:lnTo>
                    <a:pt x="9" y="6"/>
                  </a:lnTo>
                  <a:lnTo>
                    <a:pt x="4" y="0"/>
                  </a:lnTo>
                  <a:lnTo>
                    <a:pt x="0" y="4"/>
                  </a:lnTo>
                  <a:lnTo>
                    <a:pt x="6" y="9"/>
                  </a:lnTo>
                  <a:close/>
                </a:path>
              </a:pathLst>
            </a:custGeom>
            <a:solidFill>
              <a:srgbClr val="000000"/>
            </a:solidFill>
            <a:ln w="9525">
              <a:noFill/>
              <a:round/>
              <a:headEnd/>
              <a:tailEnd/>
            </a:ln>
          </p:spPr>
          <p:txBody>
            <a:bodyPr/>
            <a:lstStyle/>
            <a:p>
              <a:endParaRPr lang="en-US"/>
            </a:p>
          </p:txBody>
        </p:sp>
        <p:sp>
          <p:nvSpPr>
            <p:cNvPr id="14533" name="Freeform 4765"/>
            <p:cNvSpPr>
              <a:spLocks/>
            </p:cNvSpPr>
            <p:nvPr/>
          </p:nvSpPr>
          <p:spPr bwMode="auto">
            <a:xfrm>
              <a:off x="3141905" y="2701961"/>
              <a:ext cx="12700" cy="14287"/>
            </a:xfrm>
            <a:custGeom>
              <a:avLst/>
              <a:gdLst>
                <a:gd name="T0" fmla="*/ 2147483647 w 9"/>
                <a:gd name="T1" fmla="*/ 2147483647 h 9"/>
                <a:gd name="T2" fmla="*/ 2147483647 w 9"/>
                <a:gd name="T3" fmla="*/ 2147483647 h 9"/>
                <a:gd name="T4" fmla="*/ 2147483647 w 9"/>
                <a:gd name="T5" fmla="*/ 2147483647 h 9"/>
                <a:gd name="T6" fmla="*/ 2147483647 w 9"/>
                <a:gd name="T7" fmla="*/ 0 h 9"/>
                <a:gd name="T8" fmla="*/ 0 w 9"/>
                <a:gd name="T9" fmla="*/ 2147483647 h 9"/>
                <a:gd name="T10" fmla="*/ 2147483647 w 9"/>
                <a:gd name="T11" fmla="*/ 2147483647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5" y="8"/>
                  </a:moveTo>
                  <a:lnTo>
                    <a:pt x="5" y="9"/>
                  </a:lnTo>
                  <a:lnTo>
                    <a:pt x="9" y="5"/>
                  </a:lnTo>
                  <a:lnTo>
                    <a:pt x="3" y="0"/>
                  </a:lnTo>
                  <a:lnTo>
                    <a:pt x="0" y="4"/>
                  </a:lnTo>
                  <a:lnTo>
                    <a:pt x="5" y="8"/>
                  </a:lnTo>
                  <a:close/>
                </a:path>
              </a:pathLst>
            </a:custGeom>
            <a:solidFill>
              <a:srgbClr val="000000"/>
            </a:solidFill>
            <a:ln w="9525">
              <a:noFill/>
              <a:round/>
              <a:headEnd/>
              <a:tailEnd/>
            </a:ln>
          </p:spPr>
          <p:txBody>
            <a:bodyPr/>
            <a:lstStyle/>
            <a:p>
              <a:endParaRPr lang="en-US"/>
            </a:p>
          </p:txBody>
        </p:sp>
        <p:sp>
          <p:nvSpPr>
            <p:cNvPr id="14534" name="Freeform 4766"/>
            <p:cNvSpPr>
              <a:spLocks/>
            </p:cNvSpPr>
            <p:nvPr/>
          </p:nvSpPr>
          <p:spPr bwMode="auto">
            <a:xfrm>
              <a:off x="3137673" y="2708311"/>
              <a:ext cx="11289" cy="14287"/>
            </a:xfrm>
            <a:custGeom>
              <a:avLst/>
              <a:gdLst>
                <a:gd name="T0" fmla="*/ 2147483647 w 8"/>
                <a:gd name="T1" fmla="*/ 2147483647 h 9"/>
                <a:gd name="T2" fmla="*/ 2147483647 w 8"/>
                <a:gd name="T3" fmla="*/ 2147483647 h 9"/>
                <a:gd name="T4" fmla="*/ 2147483647 w 8"/>
                <a:gd name="T5" fmla="*/ 0 h 9"/>
                <a:gd name="T6" fmla="*/ 0 w 8"/>
                <a:gd name="T7" fmla="*/ 2147483647 h 9"/>
                <a:gd name="T8" fmla="*/ 2147483647 w 8"/>
                <a:gd name="T9" fmla="*/ 2147483647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6" y="9"/>
                  </a:moveTo>
                  <a:lnTo>
                    <a:pt x="8" y="4"/>
                  </a:lnTo>
                  <a:lnTo>
                    <a:pt x="3" y="0"/>
                  </a:lnTo>
                  <a:lnTo>
                    <a:pt x="0" y="4"/>
                  </a:lnTo>
                  <a:lnTo>
                    <a:pt x="6" y="9"/>
                  </a:lnTo>
                  <a:close/>
                </a:path>
              </a:pathLst>
            </a:custGeom>
            <a:solidFill>
              <a:srgbClr val="000000"/>
            </a:solidFill>
            <a:ln w="9525">
              <a:noFill/>
              <a:round/>
              <a:headEnd/>
              <a:tailEnd/>
            </a:ln>
          </p:spPr>
          <p:txBody>
            <a:bodyPr/>
            <a:lstStyle/>
            <a:p>
              <a:endParaRPr lang="en-US"/>
            </a:p>
          </p:txBody>
        </p:sp>
        <p:sp>
          <p:nvSpPr>
            <p:cNvPr id="14535" name="Freeform 4767"/>
            <p:cNvSpPr>
              <a:spLocks/>
            </p:cNvSpPr>
            <p:nvPr/>
          </p:nvSpPr>
          <p:spPr bwMode="auto">
            <a:xfrm>
              <a:off x="3132029" y="2714661"/>
              <a:ext cx="14111" cy="14287"/>
            </a:xfrm>
            <a:custGeom>
              <a:avLst/>
              <a:gdLst>
                <a:gd name="T0" fmla="*/ 2147483647 w 10"/>
                <a:gd name="T1" fmla="*/ 2147483647 h 9"/>
                <a:gd name="T2" fmla="*/ 2147483647 w 10"/>
                <a:gd name="T3" fmla="*/ 2147483647 h 9"/>
                <a:gd name="T4" fmla="*/ 2147483647 w 10"/>
                <a:gd name="T5" fmla="*/ 0 h 9"/>
                <a:gd name="T6" fmla="*/ 0 w 10"/>
                <a:gd name="T7" fmla="*/ 2147483647 h 9"/>
                <a:gd name="T8" fmla="*/ 2147483647 w 10"/>
                <a:gd name="T9" fmla="*/ 2147483647 h 9"/>
                <a:gd name="T10" fmla="*/ 0 60000 65536"/>
                <a:gd name="T11" fmla="*/ 0 60000 65536"/>
                <a:gd name="T12" fmla="*/ 0 60000 65536"/>
                <a:gd name="T13" fmla="*/ 0 60000 65536"/>
                <a:gd name="T14" fmla="*/ 0 60000 65536"/>
                <a:gd name="T15" fmla="*/ 0 w 10"/>
                <a:gd name="T16" fmla="*/ 0 h 9"/>
                <a:gd name="T17" fmla="*/ 10 w 10"/>
                <a:gd name="T18" fmla="*/ 9 h 9"/>
              </a:gdLst>
              <a:ahLst/>
              <a:cxnLst>
                <a:cxn ang="T10">
                  <a:pos x="T0" y="T1"/>
                </a:cxn>
                <a:cxn ang="T11">
                  <a:pos x="T2" y="T3"/>
                </a:cxn>
                <a:cxn ang="T12">
                  <a:pos x="T4" y="T5"/>
                </a:cxn>
                <a:cxn ang="T13">
                  <a:pos x="T6" y="T7"/>
                </a:cxn>
                <a:cxn ang="T14">
                  <a:pos x="T8" y="T9"/>
                </a:cxn>
              </a:cxnLst>
              <a:rect l="T15" t="T16" r="T17" b="T18"/>
              <a:pathLst>
                <a:path w="10" h="9">
                  <a:moveTo>
                    <a:pt x="6" y="9"/>
                  </a:moveTo>
                  <a:lnTo>
                    <a:pt x="10" y="5"/>
                  </a:lnTo>
                  <a:lnTo>
                    <a:pt x="4" y="0"/>
                  </a:lnTo>
                  <a:lnTo>
                    <a:pt x="0" y="4"/>
                  </a:lnTo>
                  <a:lnTo>
                    <a:pt x="6" y="9"/>
                  </a:lnTo>
                  <a:close/>
                </a:path>
              </a:pathLst>
            </a:custGeom>
            <a:solidFill>
              <a:srgbClr val="000000"/>
            </a:solidFill>
            <a:ln w="9525">
              <a:noFill/>
              <a:round/>
              <a:headEnd/>
              <a:tailEnd/>
            </a:ln>
          </p:spPr>
          <p:txBody>
            <a:bodyPr/>
            <a:lstStyle/>
            <a:p>
              <a:endParaRPr lang="en-US"/>
            </a:p>
          </p:txBody>
        </p:sp>
        <p:sp>
          <p:nvSpPr>
            <p:cNvPr id="14536" name="Freeform 4768"/>
            <p:cNvSpPr>
              <a:spLocks/>
            </p:cNvSpPr>
            <p:nvPr/>
          </p:nvSpPr>
          <p:spPr bwMode="auto">
            <a:xfrm>
              <a:off x="3127794" y="2721011"/>
              <a:ext cx="12700" cy="14287"/>
            </a:xfrm>
            <a:custGeom>
              <a:avLst/>
              <a:gdLst>
                <a:gd name="T0" fmla="*/ 2147483647 w 9"/>
                <a:gd name="T1" fmla="*/ 2147483647 h 9"/>
                <a:gd name="T2" fmla="*/ 2147483647 w 9"/>
                <a:gd name="T3" fmla="*/ 2147483647 h 9"/>
                <a:gd name="T4" fmla="*/ 2147483647 w 9"/>
                <a:gd name="T5" fmla="*/ 0 h 9"/>
                <a:gd name="T6" fmla="*/ 0 w 9"/>
                <a:gd name="T7" fmla="*/ 2147483647 h 9"/>
                <a:gd name="T8" fmla="*/ 2147483647 w 9"/>
                <a:gd name="T9" fmla="*/ 2147483647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7" y="9"/>
                  </a:moveTo>
                  <a:lnTo>
                    <a:pt x="9" y="5"/>
                  </a:lnTo>
                  <a:lnTo>
                    <a:pt x="3" y="0"/>
                  </a:lnTo>
                  <a:lnTo>
                    <a:pt x="0" y="5"/>
                  </a:lnTo>
                  <a:lnTo>
                    <a:pt x="7" y="9"/>
                  </a:lnTo>
                  <a:close/>
                </a:path>
              </a:pathLst>
            </a:custGeom>
            <a:solidFill>
              <a:srgbClr val="000000"/>
            </a:solidFill>
            <a:ln w="9525">
              <a:noFill/>
              <a:round/>
              <a:headEnd/>
              <a:tailEnd/>
            </a:ln>
          </p:spPr>
          <p:txBody>
            <a:bodyPr/>
            <a:lstStyle/>
            <a:p>
              <a:endParaRPr lang="en-US"/>
            </a:p>
          </p:txBody>
        </p:sp>
        <p:sp>
          <p:nvSpPr>
            <p:cNvPr id="14537" name="Freeform 4769"/>
            <p:cNvSpPr>
              <a:spLocks/>
            </p:cNvSpPr>
            <p:nvPr/>
          </p:nvSpPr>
          <p:spPr bwMode="auto">
            <a:xfrm>
              <a:off x="3124972" y="2728943"/>
              <a:ext cx="12700" cy="12700"/>
            </a:xfrm>
            <a:custGeom>
              <a:avLst/>
              <a:gdLst>
                <a:gd name="T0" fmla="*/ 2147483647 w 9"/>
                <a:gd name="T1" fmla="*/ 2147483647 h 8"/>
                <a:gd name="T2" fmla="*/ 2147483647 w 9"/>
                <a:gd name="T3" fmla="*/ 2147483647 h 8"/>
                <a:gd name="T4" fmla="*/ 2147483647 w 9"/>
                <a:gd name="T5" fmla="*/ 0 h 8"/>
                <a:gd name="T6" fmla="*/ 0 w 9"/>
                <a:gd name="T7" fmla="*/ 2147483647 h 8"/>
                <a:gd name="T8" fmla="*/ 2147483647 w 9"/>
                <a:gd name="T9" fmla="*/ 2147483647 h 8"/>
                <a:gd name="T10" fmla="*/ 0 60000 65536"/>
                <a:gd name="T11" fmla="*/ 0 60000 65536"/>
                <a:gd name="T12" fmla="*/ 0 60000 65536"/>
                <a:gd name="T13" fmla="*/ 0 60000 65536"/>
                <a:gd name="T14" fmla="*/ 0 60000 65536"/>
                <a:gd name="T15" fmla="*/ 0 w 9"/>
                <a:gd name="T16" fmla="*/ 0 h 8"/>
                <a:gd name="T17" fmla="*/ 9 w 9"/>
                <a:gd name="T18" fmla="*/ 8 h 8"/>
              </a:gdLst>
              <a:ahLst/>
              <a:cxnLst>
                <a:cxn ang="T10">
                  <a:pos x="T0" y="T1"/>
                </a:cxn>
                <a:cxn ang="T11">
                  <a:pos x="T2" y="T3"/>
                </a:cxn>
                <a:cxn ang="T12">
                  <a:pos x="T4" y="T5"/>
                </a:cxn>
                <a:cxn ang="T13">
                  <a:pos x="T6" y="T7"/>
                </a:cxn>
                <a:cxn ang="T14">
                  <a:pos x="T8" y="T9"/>
                </a:cxn>
              </a:cxnLst>
              <a:rect l="T15" t="T16" r="T17" b="T18"/>
              <a:pathLst>
                <a:path w="9" h="8">
                  <a:moveTo>
                    <a:pt x="6" y="8"/>
                  </a:moveTo>
                  <a:lnTo>
                    <a:pt x="9" y="4"/>
                  </a:lnTo>
                  <a:lnTo>
                    <a:pt x="2" y="0"/>
                  </a:lnTo>
                  <a:lnTo>
                    <a:pt x="0" y="4"/>
                  </a:lnTo>
                  <a:lnTo>
                    <a:pt x="6" y="8"/>
                  </a:lnTo>
                  <a:close/>
                </a:path>
              </a:pathLst>
            </a:custGeom>
            <a:solidFill>
              <a:srgbClr val="000000"/>
            </a:solidFill>
            <a:ln w="9525">
              <a:noFill/>
              <a:round/>
              <a:headEnd/>
              <a:tailEnd/>
            </a:ln>
          </p:spPr>
          <p:txBody>
            <a:bodyPr/>
            <a:lstStyle/>
            <a:p>
              <a:endParaRPr lang="en-US"/>
            </a:p>
          </p:txBody>
        </p:sp>
        <p:sp>
          <p:nvSpPr>
            <p:cNvPr id="14538" name="Freeform 4770"/>
            <p:cNvSpPr>
              <a:spLocks/>
            </p:cNvSpPr>
            <p:nvPr/>
          </p:nvSpPr>
          <p:spPr bwMode="auto">
            <a:xfrm>
              <a:off x="3119330" y="2735293"/>
              <a:ext cx="14111" cy="14288"/>
            </a:xfrm>
            <a:custGeom>
              <a:avLst/>
              <a:gdLst>
                <a:gd name="T0" fmla="*/ 2147483647 w 10"/>
                <a:gd name="T1" fmla="*/ 2147483647 h 9"/>
                <a:gd name="T2" fmla="*/ 2147483647 w 10"/>
                <a:gd name="T3" fmla="*/ 2147483647 h 9"/>
                <a:gd name="T4" fmla="*/ 2147483647 w 10"/>
                <a:gd name="T5" fmla="*/ 0 h 9"/>
                <a:gd name="T6" fmla="*/ 0 w 10"/>
                <a:gd name="T7" fmla="*/ 2147483647 h 9"/>
                <a:gd name="T8" fmla="*/ 2147483647 w 10"/>
                <a:gd name="T9" fmla="*/ 2147483647 h 9"/>
                <a:gd name="T10" fmla="*/ 0 60000 65536"/>
                <a:gd name="T11" fmla="*/ 0 60000 65536"/>
                <a:gd name="T12" fmla="*/ 0 60000 65536"/>
                <a:gd name="T13" fmla="*/ 0 60000 65536"/>
                <a:gd name="T14" fmla="*/ 0 60000 65536"/>
                <a:gd name="T15" fmla="*/ 0 w 10"/>
                <a:gd name="T16" fmla="*/ 0 h 9"/>
                <a:gd name="T17" fmla="*/ 10 w 10"/>
                <a:gd name="T18" fmla="*/ 9 h 9"/>
              </a:gdLst>
              <a:ahLst/>
              <a:cxnLst>
                <a:cxn ang="T10">
                  <a:pos x="T0" y="T1"/>
                </a:cxn>
                <a:cxn ang="T11">
                  <a:pos x="T2" y="T3"/>
                </a:cxn>
                <a:cxn ang="T12">
                  <a:pos x="T4" y="T5"/>
                </a:cxn>
                <a:cxn ang="T13">
                  <a:pos x="T6" y="T7"/>
                </a:cxn>
                <a:cxn ang="T14">
                  <a:pos x="T8" y="T9"/>
                </a:cxn>
              </a:cxnLst>
              <a:rect l="T15" t="T16" r="T17" b="T18"/>
              <a:pathLst>
                <a:path w="10" h="9">
                  <a:moveTo>
                    <a:pt x="7" y="9"/>
                  </a:moveTo>
                  <a:lnTo>
                    <a:pt x="10" y="4"/>
                  </a:lnTo>
                  <a:lnTo>
                    <a:pt x="4" y="0"/>
                  </a:lnTo>
                  <a:lnTo>
                    <a:pt x="0" y="5"/>
                  </a:lnTo>
                  <a:lnTo>
                    <a:pt x="7" y="9"/>
                  </a:lnTo>
                  <a:close/>
                </a:path>
              </a:pathLst>
            </a:custGeom>
            <a:solidFill>
              <a:srgbClr val="000000"/>
            </a:solidFill>
            <a:ln w="9525">
              <a:noFill/>
              <a:round/>
              <a:headEnd/>
              <a:tailEnd/>
            </a:ln>
          </p:spPr>
          <p:txBody>
            <a:bodyPr/>
            <a:lstStyle/>
            <a:p>
              <a:endParaRPr lang="en-US"/>
            </a:p>
          </p:txBody>
        </p:sp>
        <p:sp>
          <p:nvSpPr>
            <p:cNvPr id="14539" name="Freeform 4771"/>
            <p:cNvSpPr>
              <a:spLocks/>
            </p:cNvSpPr>
            <p:nvPr/>
          </p:nvSpPr>
          <p:spPr bwMode="auto">
            <a:xfrm>
              <a:off x="3115096" y="2743236"/>
              <a:ext cx="14111" cy="14287"/>
            </a:xfrm>
            <a:custGeom>
              <a:avLst/>
              <a:gdLst>
                <a:gd name="T0" fmla="*/ 2147483647 w 10"/>
                <a:gd name="T1" fmla="*/ 2147483647 h 9"/>
                <a:gd name="T2" fmla="*/ 2147483647 w 10"/>
                <a:gd name="T3" fmla="*/ 2147483647 h 9"/>
                <a:gd name="T4" fmla="*/ 2147483647 w 10"/>
                <a:gd name="T5" fmla="*/ 2147483647 h 9"/>
                <a:gd name="T6" fmla="*/ 2147483647 w 10"/>
                <a:gd name="T7" fmla="*/ 0 h 9"/>
                <a:gd name="T8" fmla="*/ 0 w 10"/>
                <a:gd name="T9" fmla="*/ 2147483647 h 9"/>
                <a:gd name="T10" fmla="*/ 2147483647 w 10"/>
                <a:gd name="T11" fmla="*/ 2147483647 h 9"/>
                <a:gd name="T12" fmla="*/ 0 60000 65536"/>
                <a:gd name="T13" fmla="*/ 0 60000 65536"/>
                <a:gd name="T14" fmla="*/ 0 60000 65536"/>
                <a:gd name="T15" fmla="*/ 0 60000 65536"/>
                <a:gd name="T16" fmla="*/ 0 60000 65536"/>
                <a:gd name="T17" fmla="*/ 0 60000 65536"/>
                <a:gd name="T18" fmla="*/ 0 w 10"/>
                <a:gd name="T19" fmla="*/ 0 h 9"/>
                <a:gd name="T20" fmla="*/ 10 w 10"/>
                <a:gd name="T21" fmla="*/ 9 h 9"/>
              </a:gdLst>
              <a:ahLst/>
              <a:cxnLst>
                <a:cxn ang="T12">
                  <a:pos x="T0" y="T1"/>
                </a:cxn>
                <a:cxn ang="T13">
                  <a:pos x="T2" y="T3"/>
                </a:cxn>
                <a:cxn ang="T14">
                  <a:pos x="T4" y="T5"/>
                </a:cxn>
                <a:cxn ang="T15">
                  <a:pos x="T6" y="T7"/>
                </a:cxn>
                <a:cxn ang="T16">
                  <a:pos x="T8" y="T9"/>
                </a:cxn>
                <a:cxn ang="T17">
                  <a:pos x="T10" y="T11"/>
                </a:cxn>
              </a:cxnLst>
              <a:rect l="T18" t="T19" r="T20" b="T21"/>
              <a:pathLst>
                <a:path w="10" h="9">
                  <a:moveTo>
                    <a:pt x="7" y="8"/>
                  </a:moveTo>
                  <a:lnTo>
                    <a:pt x="7" y="9"/>
                  </a:lnTo>
                  <a:lnTo>
                    <a:pt x="10" y="4"/>
                  </a:lnTo>
                  <a:lnTo>
                    <a:pt x="3" y="0"/>
                  </a:lnTo>
                  <a:lnTo>
                    <a:pt x="0" y="5"/>
                  </a:lnTo>
                  <a:lnTo>
                    <a:pt x="7" y="8"/>
                  </a:lnTo>
                  <a:close/>
                </a:path>
              </a:pathLst>
            </a:custGeom>
            <a:solidFill>
              <a:srgbClr val="000000"/>
            </a:solidFill>
            <a:ln w="9525">
              <a:noFill/>
              <a:round/>
              <a:headEnd/>
              <a:tailEnd/>
            </a:ln>
          </p:spPr>
          <p:txBody>
            <a:bodyPr/>
            <a:lstStyle/>
            <a:p>
              <a:endParaRPr lang="en-US"/>
            </a:p>
          </p:txBody>
        </p:sp>
        <p:sp>
          <p:nvSpPr>
            <p:cNvPr id="14540" name="Freeform 4772"/>
            <p:cNvSpPr>
              <a:spLocks/>
            </p:cNvSpPr>
            <p:nvPr/>
          </p:nvSpPr>
          <p:spPr bwMode="auto">
            <a:xfrm>
              <a:off x="3112271" y="2751168"/>
              <a:ext cx="12700" cy="12700"/>
            </a:xfrm>
            <a:custGeom>
              <a:avLst/>
              <a:gdLst>
                <a:gd name="T0" fmla="*/ 2147483647 w 9"/>
                <a:gd name="T1" fmla="*/ 2147483647 h 8"/>
                <a:gd name="T2" fmla="*/ 2147483647 w 9"/>
                <a:gd name="T3" fmla="*/ 2147483647 h 8"/>
                <a:gd name="T4" fmla="*/ 2147483647 w 9"/>
                <a:gd name="T5" fmla="*/ 0 h 8"/>
                <a:gd name="T6" fmla="*/ 0 w 9"/>
                <a:gd name="T7" fmla="*/ 2147483647 h 8"/>
                <a:gd name="T8" fmla="*/ 2147483647 w 9"/>
                <a:gd name="T9" fmla="*/ 2147483647 h 8"/>
                <a:gd name="T10" fmla="*/ 0 60000 65536"/>
                <a:gd name="T11" fmla="*/ 0 60000 65536"/>
                <a:gd name="T12" fmla="*/ 0 60000 65536"/>
                <a:gd name="T13" fmla="*/ 0 60000 65536"/>
                <a:gd name="T14" fmla="*/ 0 60000 65536"/>
                <a:gd name="T15" fmla="*/ 0 w 9"/>
                <a:gd name="T16" fmla="*/ 0 h 8"/>
                <a:gd name="T17" fmla="*/ 9 w 9"/>
                <a:gd name="T18" fmla="*/ 8 h 8"/>
              </a:gdLst>
              <a:ahLst/>
              <a:cxnLst>
                <a:cxn ang="T10">
                  <a:pos x="T0" y="T1"/>
                </a:cxn>
                <a:cxn ang="T11">
                  <a:pos x="T2" y="T3"/>
                </a:cxn>
                <a:cxn ang="T12">
                  <a:pos x="T4" y="T5"/>
                </a:cxn>
                <a:cxn ang="T13">
                  <a:pos x="T6" y="T7"/>
                </a:cxn>
                <a:cxn ang="T14">
                  <a:pos x="T8" y="T9"/>
                </a:cxn>
              </a:cxnLst>
              <a:rect l="T15" t="T16" r="T17" b="T18"/>
              <a:pathLst>
                <a:path w="9" h="8">
                  <a:moveTo>
                    <a:pt x="6" y="8"/>
                  </a:moveTo>
                  <a:lnTo>
                    <a:pt x="9" y="3"/>
                  </a:lnTo>
                  <a:lnTo>
                    <a:pt x="2" y="0"/>
                  </a:lnTo>
                  <a:lnTo>
                    <a:pt x="0" y="4"/>
                  </a:lnTo>
                  <a:lnTo>
                    <a:pt x="6" y="8"/>
                  </a:lnTo>
                  <a:close/>
                </a:path>
              </a:pathLst>
            </a:custGeom>
            <a:solidFill>
              <a:srgbClr val="000000"/>
            </a:solidFill>
            <a:ln w="9525">
              <a:noFill/>
              <a:round/>
              <a:headEnd/>
              <a:tailEnd/>
            </a:ln>
          </p:spPr>
          <p:txBody>
            <a:bodyPr/>
            <a:lstStyle/>
            <a:p>
              <a:endParaRPr lang="en-US"/>
            </a:p>
          </p:txBody>
        </p:sp>
        <p:sp>
          <p:nvSpPr>
            <p:cNvPr id="14541" name="Freeform 4773"/>
            <p:cNvSpPr>
              <a:spLocks/>
            </p:cNvSpPr>
            <p:nvPr/>
          </p:nvSpPr>
          <p:spPr bwMode="auto">
            <a:xfrm>
              <a:off x="3108038" y="2757518"/>
              <a:ext cx="12700" cy="14288"/>
            </a:xfrm>
            <a:custGeom>
              <a:avLst/>
              <a:gdLst>
                <a:gd name="T0" fmla="*/ 2147483647 w 9"/>
                <a:gd name="T1" fmla="*/ 2147483647 h 9"/>
                <a:gd name="T2" fmla="*/ 2147483647 w 9"/>
                <a:gd name="T3" fmla="*/ 2147483647 h 9"/>
                <a:gd name="T4" fmla="*/ 2147483647 w 9"/>
                <a:gd name="T5" fmla="*/ 0 h 9"/>
                <a:gd name="T6" fmla="*/ 0 w 9"/>
                <a:gd name="T7" fmla="*/ 2147483647 h 9"/>
                <a:gd name="T8" fmla="*/ 2147483647 w 9"/>
                <a:gd name="T9" fmla="*/ 2147483647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8" y="9"/>
                  </a:moveTo>
                  <a:lnTo>
                    <a:pt x="9" y="4"/>
                  </a:lnTo>
                  <a:lnTo>
                    <a:pt x="3" y="0"/>
                  </a:lnTo>
                  <a:lnTo>
                    <a:pt x="0" y="5"/>
                  </a:lnTo>
                  <a:lnTo>
                    <a:pt x="8" y="9"/>
                  </a:lnTo>
                  <a:close/>
                </a:path>
              </a:pathLst>
            </a:custGeom>
            <a:solidFill>
              <a:srgbClr val="000000"/>
            </a:solidFill>
            <a:ln w="9525">
              <a:noFill/>
              <a:round/>
              <a:headEnd/>
              <a:tailEnd/>
            </a:ln>
          </p:spPr>
          <p:txBody>
            <a:bodyPr/>
            <a:lstStyle/>
            <a:p>
              <a:endParaRPr lang="en-US"/>
            </a:p>
          </p:txBody>
        </p:sp>
        <p:sp>
          <p:nvSpPr>
            <p:cNvPr id="14542" name="Freeform 4774"/>
            <p:cNvSpPr>
              <a:spLocks/>
            </p:cNvSpPr>
            <p:nvPr/>
          </p:nvSpPr>
          <p:spPr bwMode="auto">
            <a:xfrm>
              <a:off x="3105219" y="2765461"/>
              <a:ext cx="14111" cy="14287"/>
            </a:xfrm>
            <a:custGeom>
              <a:avLst/>
              <a:gdLst>
                <a:gd name="T0" fmla="*/ 2147483647 w 10"/>
                <a:gd name="T1" fmla="*/ 2147483647 h 9"/>
                <a:gd name="T2" fmla="*/ 2147483647 w 10"/>
                <a:gd name="T3" fmla="*/ 2147483647 h 9"/>
                <a:gd name="T4" fmla="*/ 2147483647 w 10"/>
                <a:gd name="T5" fmla="*/ 0 h 9"/>
                <a:gd name="T6" fmla="*/ 0 w 10"/>
                <a:gd name="T7" fmla="*/ 2147483647 h 9"/>
                <a:gd name="T8" fmla="*/ 2147483647 w 10"/>
                <a:gd name="T9" fmla="*/ 2147483647 h 9"/>
                <a:gd name="T10" fmla="*/ 0 60000 65536"/>
                <a:gd name="T11" fmla="*/ 0 60000 65536"/>
                <a:gd name="T12" fmla="*/ 0 60000 65536"/>
                <a:gd name="T13" fmla="*/ 0 60000 65536"/>
                <a:gd name="T14" fmla="*/ 0 60000 65536"/>
                <a:gd name="T15" fmla="*/ 0 w 10"/>
                <a:gd name="T16" fmla="*/ 0 h 9"/>
                <a:gd name="T17" fmla="*/ 10 w 10"/>
                <a:gd name="T18" fmla="*/ 9 h 9"/>
              </a:gdLst>
              <a:ahLst/>
              <a:cxnLst>
                <a:cxn ang="T10">
                  <a:pos x="T0" y="T1"/>
                </a:cxn>
                <a:cxn ang="T11">
                  <a:pos x="T2" y="T3"/>
                </a:cxn>
                <a:cxn ang="T12">
                  <a:pos x="T4" y="T5"/>
                </a:cxn>
                <a:cxn ang="T13">
                  <a:pos x="T6" y="T7"/>
                </a:cxn>
                <a:cxn ang="T14">
                  <a:pos x="T8" y="T9"/>
                </a:cxn>
              </a:cxnLst>
              <a:rect l="T15" t="T16" r="T17" b="T18"/>
              <a:pathLst>
                <a:path w="10" h="9">
                  <a:moveTo>
                    <a:pt x="7" y="9"/>
                  </a:moveTo>
                  <a:lnTo>
                    <a:pt x="10" y="4"/>
                  </a:lnTo>
                  <a:lnTo>
                    <a:pt x="2" y="0"/>
                  </a:lnTo>
                  <a:lnTo>
                    <a:pt x="0" y="5"/>
                  </a:lnTo>
                  <a:lnTo>
                    <a:pt x="7" y="9"/>
                  </a:lnTo>
                  <a:close/>
                </a:path>
              </a:pathLst>
            </a:custGeom>
            <a:solidFill>
              <a:srgbClr val="000000"/>
            </a:solidFill>
            <a:ln w="9525">
              <a:noFill/>
              <a:round/>
              <a:headEnd/>
              <a:tailEnd/>
            </a:ln>
          </p:spPr>
          <p:txBody>
            <a:bodyPr/>
            <a:lstStyle/>
            <a:p>
              <a:endParaRPr lang="en-US"/>
            </a:p>
          </p:txBody>
        </p:sp>
        <p:sp>
          <p:nvSpPr>
            <p:cNvPr id="14543" name="Freeform 4775"/>
            <p:cNvSpPr>
              <a:spLocks/>
            </p:cNvSpPr>
            <p:nvPr/>
          </p:nvSpPr>
          <p:spPr bwMode="auto">
            <a:xfrm>
              <a:off x="3102394" y="2773393"/>
              <a:ext cx="12700" cy="14288"/>
            </a:xfrm>
            <a:custGeom>
              <a:avLst/>
              <a:gdLst>
                <a:gd name="T0" fmla="*/ 2147483647 w 9"/>
                <a:gd name="T1" fmla="*/ 2147483647 h 9"/>
                <a:gd name="T2" fmla="*/ 2147483647 w 9"/>
                <a:gd name="T3" fmla="*/ 2147483647 h 9"/>
                <a:gd name="T4" fmla="*/ 2147483647 w 9"/>
                <a:gd name="T5" fmla="*/ 0 h 9"/>
                <a:gd name="T6" fmla="*/ 0 w 9"/>
                <a:gd name="T7" fmla="*/ 2147483647 h 9"/>
                <a:gd name="T8" fmla="*/ 2147483647 w 9"/>
                <a:gd name="T9" fmla="*/ 2147483647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7" y="9"/>
                  </a:moveTo>
                  <a:lnTo>
                    <a:pt x="9" y="4"/>
                  </a:lnTo>
                  <a:lnTo>
                    <a:pt x="2" y="0"/>
                  </a:lnTo>
                  <a:lnTo>
                    <a:pt x="0" y="5"/>
                  </a:lnTo>
                  <a:lnTo>
                    <a:pt x="7" y="9"/>
                  </a:lnTo>
                  <a:close/>
                </a:path>
              </a:pathLst>
            </a:custGeom>
            <a:solidFill>
              <a:srgbClr val="000000"/>
            </a:solidFill>
            <a:ln w="9525">
              <a:noFill/>
              <a:round/>
              <a:headEnd/>
              <a:tailEnd/>
            </a:ln>
          </p:spPr>
          <p:txBody>
            <a:bodyPr/>
            <a:lstStyle/>
            <a:p>
              <a:endParaRPr lang="en-US"/>
            </a:p>
          </p:txBody>
        </p:sp>
        <p:sp>
          <p:nvSpPr>
            <p:cNvPr id="14544" name="Freeform 4776"/>
            <p:cNvSpPr>
              <a:spLocks/>
            </p:cNvSpPr>
            <p:nvPr/>
          </p:nvSpPr>
          <p:spPr bwMode="auto">
            <a:xfrm>
              <a:off x="3099572" y="2781336"/>
              <a:ext cx="12700" cy="14287"/>
            </a:xfrm>
            <a:custGeom>
              <a:avLst/>
              <a:gdLst>
                <a:gd name="T0" fmla="*/ 2147483647 w 9"/>
                <a:gd name="T1" fmla="*/ 2147483647 h 9"/>
                <a:gd name="T2" fmla="*/ 2147483647 w 9"/>
                <a:gd name="T3" fmla="*/ 2147483647 h 9"/>
                <a:gd name="T4" fmla="*/ 2147483647 w 9"/>
                <a:gd name="T5" fmla="*/ 0 h 9"/>
                <a:gd name="T6" fmla="*/ 0 w 9"/>
                <a:gd name="T7" fmla="*/ 2147483647 h 9"/>
                <a:gd name="T8" fmla="*/ 2147483647 w 9"/>
                <a:gd name="T9" fmla="*/ 2147483647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6" y="9"/>
                  </a:moveTo>
                  <a:lnTo>
                    <a:pt x="9" y="4"/>
                  </a:lnTo>
                  <a:lnTo>
                    <a:pt x="2" y="0"/>
                  </a:lnTo>
                  <a:lnTo>
                    <a:pt x="0" y="7"/>
                  </a:lnTo>
                  <a:lnTo>
                    <a:pt x="6" y="9"/>
                  </a:lnTo>
                  <a:close/>
                </a:path>
              </a:pathLst>
            </a:custGeom>
            <a:solidFill>
              <a:srgbClr val="000000"/>
            </a:solidFill>
            <a:ln w="9525">
              <a:noFill/>
              <a:round/>
              <a:headEnd/>
              <a:tailEnd/>
            </a:ln>
          </p:spPr>
          <p:txBody>
            <a:bodyPr/>
            <a:lstStyle/>
            <a:p>
              <a:endParaRPr lang="en-US"/>
            </a:p>
          </p:txBody>
        </p:sp>
        <p:sp>
          <p:nvSpPr>
            <p:cNvPr id="14545" name="Freeform 4777"/>
            <p:cNvSpPr>
              <a:spLocks/>
            </p:cNvSpPr>
            <p:nvPr/>
          </p:nvSpPr>
          <p:spPr bwMode="auto">
            <a:xfrm>
              <a:off x="3095338" y="2792448"/>
              <a:ext cx="12700" cy="11113"/>
            </a:xfrm>
            <a:custGeom>
              <a:avLst/>
              <a:gdLst>
                <a:gd name="T0" fmla="*/ 2147483647 w 9"/>
                <a:gd name="T1" fmla="*/ 2147483647 h 7"/>
                <a:gd name="T2" fmla="*/ 2147483647 w 9"/>
                <a:gd name="T3" fmla="*/ 2147483647 h 7"/>
                <a:gd name="T4" fmla="*/ 2147483647 w 9"/>
                <a:gd name="T5" fmla="*/ 0 h 7"/>
                <a:gd name="T6" fmla="*/ 0 w 9"/>
                <a:gd name="T7" fmla="*/ 2147483647 h 7"/>
                <a:gd name="T8" fmla="*/ 2147483647 w 9"/>
                <a:gd name="T9" fmla="*/ 2147483647 h 7"/>
                <a:gd name="T10" fmla="*/ 0 60000 65536"/>
                <a:gd name="T11" fmla="*/ 0 60000 65536"/>
                <a:gd name="T12" fmla="*/ 0 60000 65536"/>
                <a:gd name="T13" fmla="*/ 0 60000 65536"/>
                <a:gd name="T14" fmla="*/ 0 60000 65536"/>
                <a:gd name="T15" fmla="*/ 0 w 9"/>
                <a:gd name="T16" fmla="*/ 0 h 7"/>
                <a:gd name="T17" fmla="*/ 9 w 9"/>
                <a:gd name="T18" fmla="*/ 7 h 7"/>
              </a:gdLst>
              <a:ahLst/>
              <a:cxnLst>
                <a:cxn ang="T10">
                  <a:pos x="T0" y="T1"/>
                </a:cxn>
                <a:cxn ang="T11">
                  <a:pos x="T2" y="T3"/>
                </a:cxn>
                <a:cxn ang="T12">
                  <a:pos x="T4" y="T5"/>
                </a:cxn>
                <a:cxn ang="T13">
                  <a:pos x="T6" y="T7"/>
                </a:cxn>
                <a:cxn ang="T14">
                  <a:pos x="T8" y="T9"/>
                </a:cxn>
              </a:cxnLst>
              <a:rect l="T15" t="T16" r="T17" b="T18"/>
              <a:pathLst>
                <a:path w="9" h="7">
                  <a:moveTo>
                    <a:pt x="8" y="7"/>
                  </a:moveTo>
                  <a:lnTo>
                    <a:pt x="9" y="2"/>
                  </a:lnTo>
                  <a:lnTo>
                    <a:pt x="3" y="0"/>
                  </a:lnTo>
                  <a:lnTo>
                    <a:pt x="0" y="5"/>
                  </a:lnTo>
                  <a:lnTo>
                    <a:pt x="8" y="7"/>
                  </a:lnTo>
                  <a:close/>
                </a:path>
              </a:pathLst>
            </a:custGeom>
            <a:solidFill>
              <a:srgbClr val="000000"/>
            </a:solidFill>
            <a:ln w="9525">
              <a:noFill/>
              <a:round/>
              <a:headEnd/>
              <a:tailEnd/>
            </a:ln>
          </p:spPr>
          <p:txBody>
            <a:bodyPr/>
            <a:lstStyle/>
            <a:p>
              <a:endParaRPr lang="en-US"/>
            </a:p>
          </p:txBody>
        </p:sp>
        <p:sp>
          <p:nvSpPr>
            <p:cNvPr id="14546" name="Freeform 4778"/>
            <p:cNvSpPr>
              <a:spLocks/>
            </p:cNvSpPr>
            <p:nvPr/>
          </p:nvSpPr>
          <p:spPr bwMode="auto">
            <a:xfrm>
              <a:off x="3093927" y="2800381"/>
              <a:ext cx="12700" cy="11112"/>
            </a:xfrm>
            <a:custGeom>
              <a:avLst/>
              <a:gdLst>
                <a:gd name="T0" fmla="*/ 2147483647 w 9"/>
                <a:gd name="T1" fmla="*/ 2147483647 h 7"/>
                <a:gd name="T2" fmla="*/ 2147483647 w 9"/>
                <a:gd name="T3" fmla="*/ 2147483647 h 7"/>
                <a:gd name="T4" fmla="*/ 2147483647 w 9"/>
                <a:gd name="T5" fmla="*/ 0 h 7"/>
                <a:gd name="T6" fmla="*/ 0 w 9"/>
                <a:gd name="T7" fmla="*/ 2147483647 h 7"/>
                <a:gd name="T8" fmla="*/ 2147483647 w 9"/>
                <a:gd name="T9" fmla="*/ 2147483647 h 7"/>
                <a:gd name="T10" fmla="*/ 0 60000 65536"/>
                <a:gd name="T11" fmla="*/ 0 60000 65536"/>
                <a:gd name="T12" fmla="*/ 0 60000 65536"/>
                <a:gd name="T13" fmla="*/ 0 60000 65536"/>
                <a:gd name="T14" fmla="*/ 0 60000 65536"/>
                <a:gd name="T15" fmla="*/ 0 w 9"/>
                <a:gd name="T16" fmla="*/ 0 h 7"/>
                <a:gd name="T17" fmla="*/ 9 w 9"/>
                <a:gd name="T18" fmla="*/ 7 h 7"/>
              </a:gdLst>
              <a:ahLst/>
              <a:cxnLst>
                <a:cxn ang="T10">
                  <a:pos x="T0" y="T1"/>
                </a:cxn>
                <a:cxn ang="T11">
                  <a:pos x="T2" y="T3"/>
                </a:cxn>
                <a:cxn ang="T12">
                  <a:pos x="T4" y="T5"/>
                </a:cxn>
                <a:cxn ang="T13">
                  <a:pos x="T6" y="T7"/>
                </a:cxn>
                <a:cxn ang="T14">
                  <a:pos x="T8" y="T9"/>
                </a:cxn>
              </a:cxnLst>
              <a:rect l="T15" t="T16" r="T17" b="T18"/>
              <a:pathLst>
                <a:path w="9" h="7">
                  <a:moveTo>
                    <a:pt x="8" y="7"/>
                  </a:moveTo>
                  <a:lnTo>
                    <a:pt x="9" y="2"/>
                  </a:lnTo>
                  <a:lnTo>
                    <a:pt x="1" y="0"/>
                  </a:lnTo>
                  <a:lnTo>
                    <a:pt x="0" y="5"/>
                  </a:lnTo>
                  <a:lnTo>
                    <a:pt x="8" y="7"/>
                  </a:lnTo>
                  <a:close/>
                </a:path>
              </a:pathLst>
            </a:custGeom>
            <a:solidFill>
              <a:srgbClr val="000000"/>
            </a:solidFill>
            <a:ln w="9525">
              <a:noFill/>
              <a:round/>
              <a:headEnd/>
              <a:tailEnd/>
            </a:ln>
          </p:spPr>
          <p:txBody>
            <a:bodyPr/>
            <a:lstStyle/>
            <a:p>
              <a:endParaRPr lang="en-US"/>
            </a:p>
          </p:txBody>
        </p:sp>
        <p:sp>
          <p:nvSpPr>
            <p:cNvPr id="14547" name="Freeform 4779"/>
            <p:cNvSpPr>
              <a:spLocks/>
            </p:cNvSpPr>
            <p:nvPr/>
          </p:nvSpPr>
          <p:spPr bwMode="auto">
            <a:xfrm>
              <a:off x="3092516" y="2808323"/>
              <a:ext cx="12700" cy="11113"/>
            </a:xfrm>
            <a:custGeom>
              <a:avLst/>
              <a:gdLst>
                <a:gd name="T0" fmla="*/ 2147483647 w 9"/>
                <a:gd name="T1" fmla="*/ 2147483647 h 7"/>
                <a:gd name="T2" fmla="*/ 2147483647 w 9"/>
                <a:gd name="T3" fmla="*/ 2147483647 h 7"/>
                <a:gd name="T4" fmla="*/ 2147483647 w 9"/>
                <a:gd name="T5" fmla="*/ 0 h 7"/>
                <a:gd name="T6" fmla="*/ 0 w 9"/>
                <a:gd name="T7" fmla="*/ 2147483647 h 7"/>
                <a:gd name="T8" fmla="*/ 2147483647 w 9"/>
                <a:gd name="T9" fmla="*/ 2147483647 h 7"/>
                <a:gd name="T10" fmla="*/ 0 60000 65536"/>
                <a:gd name="T11" fmla="*/ 0 60000 65536"/>
                <a:gd name="T12" fmla="*/ 0 60000 65536"/>
                <a:gd name="T13" fmla="*/ 0 60000 65536"/>
                <a:gd name="T14" fmla="*/ 0 60000 65536"/>
                <a:gd name="T15" fmla="*/ 0 w 9"/>
                <a:gd name="T16" fmla="*/ 0 h 7"/>
                <a:gd name="T17" fmla="*/ 9 w 9"/>
                <a:gd name="T18" fmla="*/ 7 h 7"/>
              </a:gdLst>
              <a:ahLst/>
              <a:cxnLst>
                <a:cxn ang="T10">
                  <a:pos x="T0" y="T1"/>
                </a:cxn>
                <a:cxn ang="T11">
                  <a:pos x="T2" y="T3"/>
                </a:cxn>
                <a:cxn ang="T12">
                  <a:pos x="T4" y="T5"/>
                </a:cxn>
                <a:cxn ang="T13">
                  <a:pos x="T6" y="T7"/>
                </a:cxn>
                <a:cxn ang="T14">
                  <a:pos x="T8" y="T9"/>
                </a:cxn>
              </a:cxnLst>
              <a:rect l="T15" t="T16" r="T17" b="T18"/>
              <a:pathLst>
                <a:path w="9" h="7">
                  <a:moveTo>
                    <a:pt x="6" y="7"/>
                  </a:moveTo>
                  <a:lnTo>
                    <a:pt x="9" y="2"/>
                  </a:lnTo>
                  <a:lnTo>
                    <a:pt x="1" y="0"/>
                  </a:lnTo>
                  <a:lnTo>
                    <a:pt x="0" y="5"/>
                  </a:lnTo>
                  <a:lnTo>
                    <a:pt x="6" y="7"/>
                  </a:lnTo>
                  <a:close/>
                </a:path>
              </a:pathLst>
            </a:custGeom>
            <a:solidFill>
              <a:srgbClr val="000000"/>
            </a:solidFill>
            <a:ln w="9525">
              <a:noFill/>
              <a:round/>
              <a:headEnd/>
              <a:tailEnd/>
            </a:ln>
          </p:spPr>
          <p:txBody>
            <a:bodyPr/>
            <a:lstStyle/>
            <a:p>
              <a:endParaRPr lang="en-US"/>
            </a:p>
          </p:txBody>
        </p:sp>
        <p:sp>
          <p:nvSpPr>
            <p:cNvPr id="14548" name="Freeform 4780"/>
            <p:cNvSpPr>
              <a:spLocks/>
            </p:cNvSpPr>
            <p:nvPr/>
          </p:nvSpPr>
          <p:spPr bwMode="auto">
            <a:xfrm>
              <a:off x="3089693" y="2816256"/>
              <a:ext cx="11289" cy="12700"/>
            </a:xfrm>
            <a:custGeom>
              <a:avLst/>
              <a:gdLst>
                <a:gd name="T0" fmla="*/ 2147483647 w 8"/>
                <a:gd name="T1" fmla="*/ 2147483647 h 8"/>
                <a:gd name="T2" fmla="*/ 2147483647 w 8"/>
                <a:gd name="T3" fmla="*/ 2147483647 h 8"/>
                <a:gd name="T4" fmla="*/ 2147483647 w 8"/>
                <a:gd name="T5" fmla="*/ 0 h 8"/>
                <a:gd name="T6" fmla="*/ 0 w 8"/>
                <a:gd name="T7" fmla="*/ 2147483647 h 8"/>
                <a:gd name="T8" fmla="*/ 2147483647 w 8"/>
                <a:gd name="T9" fmla="*/ 2147483647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7" y="8"/>
                  </a:moveTo>
                  <a:lnTo>
                    <a:pt x="8" y="2"/>
                  </a:lnTo>
                  <a:lnTo>
                    <a:pt x="2" y="0"/>
                  </a:lnTo>
                  <a:lnTo>
                    <a:pt x="0" y="6"/>
                  </a:lnTo>
                  <a:lnTo>
                    <a:pt x="7" y="8"/>
                  </a:lnTo>
                  <a:close/>
                </a:path>
              </a:pathLst>
            </a:custGeom>
            <a:solidFill>
              <a:srgbClr val="000000"/>
            </a:solidFill>
            <a:ln w="9525">
              <a:noFill/>
              <a:round/>
              <a:headEnd/>
              <a:tailEnd/>
            </a:ln>
          </p:spPr>
          <p:txBody>
            <a:bodyPr/>
            <a:lstStyle/>
            <a:p>
              <a:endParaRPr lang="en-US"/>
            </a:p>
          </p:txBody>
        </p:sp>
        <p:sp>
          <p:nvSpPr>
            <p:cNvPr id="14549" name="Freeform 4781"/>
            <p:cNvSpPr>
              <a:spLocks/>
            </p:cNvSpPr>
            <p:nvPr/>
          </p:nvSpPr>
          <p:spPr bwMode="auto">
            <a:xfrm>
              <a:off x="3088284" y="2825781"/>
              <a:ext cx="11289" cy="11112"/>
            </a:xfrm>
            <a:custGeom>
              <a:avLst/>
              <a:gdLst>
                <a:gd name="T0" fmla="*/ 2147483647 w 8"/>
                <a:gd name="T1" fmla="*/ 2147483647 h 7"/>
                <a:gd name="T2" fmla="*/ 2147483647 w 8"/>
                <a:gd name="T3" fmla="*/ 2147483647 h 7"/>
                <a:gd name="T4" fmla="*/ 2147483647 w 8"/>
                <a:gd name="T5" fmla="*/ 0 h 7"/>
                <a:gd name="T6" fmla="*/ 0 w 8"/>
                <a:gd name="T7" fmla="*/ 2147483647 h 7"/>
                <a:gd name="T8" fmla="*/ 2147483647 w 8"/>
                <a:gd name="T9" fmla="*/ 2147483647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6" y="7"/>
                  </a:moveTo>
                  <a:lnTo>
                    <a:pt x="8" y="2"/>
                  </a:lnTo>
                  <a:lnTo>
                    <a:pt x="1" y="0"/>
                  </a:lnTo>
                  <a:lnTo>
                    <a:pt x="0" y="5"/>
                  </a:lnTo>
                  <a:lnTo>
                    <a:pt x="6" y="7"/>
                  </a:lnTo>
                  <a:close/>
                </a:path>
              </a:pathLst>
            </a:custGeom>
            <a:solidFill>
              <a:srgbClr val="000000"/>
            </a:solidFill>
            <a:ln w="9525">
              <a:noFill/>
              <a:round/>
              <a:headEnd/>
              <a:tailEnd/>
            </a:ln>
          </p:spPr>
          <p:txBody>
            <a:bodyPr/>
            <a:lstStyle/>
            <a:p>
              <a:endParaRPr lang="en-US"/>
            </a:p>
          </p:txBody>
        </p:sp>
        <p:sp>
          <p:nvSpPr>
            <p:cNvPr id="14550" name="Freeform 4782"/>
            <p:cNvSpPr>
              <a:spLocks/>
            </p:cNvSpPr>
            <p:nvPr/>
          </p:nvSpPr>
          <p:spPr bwMode="auto">
            <a:xfrm>
              <a:off x="3086873" y="2833723"/>
              <a:ext cx="9878" cy="11113"/>
            </a:xfrm>
            <a:custGeom>
              <a:avLst/>
              <a:gdLst>
                <a:gd name="T0" fmla="*/ 2147483647 w 7"/>
                <a:gd name="T1" fmla="*/ 2147483647 h 7"/>
                <a:gd name="T2" fmla="*/ 2147483647 w 7"/>
                <a:gd name="T3" fmla="*/ 2147483647 h 7"/>
                <a:gd name="T4" fmla="*/ 2147483647 w 7"/>
                <a:gd name="T5" fmla="*/ 0 h 7"/>
                <a:gd name="T6" fmla="*/ 0 w 7"/>
                <a:gd name="T7" fmla="*/ 2147483647 h 7"/>
                <a:gd name="T8" fmla="*/ 2147483647 w 7"/>
                <a:gd name="T9" fmla="*/ 2147483647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7" y="7"/>
                  </a:moveTo>
                  <a:lnTo>
                    <a:pt x="7" y="2"/>
                  </a:lnTo>
                  <a:lnTo>
                    <a:pt x="1" y="0"/>
                  </a:lnTo>
                  <a:lnTo>
                    <a:pt x="0" y="5"/>
                  </a:lnTo>
                  <a:lnTo>
                    <a:pt x="7" y="7"/>
                  </a:lnTo>
                  <a:close/>
                </a:path>
              </a:pathLst>
            </a:custGeom>
            <a:solidFill>
              <a:srgbClr val="000000"/>
            </a:solidFill>
            <a:ln w="9525">
              <a:noFill/>
              <a:round/>
              <a:headEnd/>
              <a:tailEnd/>
            </a:ln>
          </p:spPr>
          <p:txBody>
            <a:bodyPr/>
            <a:lstStyle/>
            <a:p>
              <a:endParaRPr lang="en-US"/>
            </a:p>
          </p:txBody>
        </p:sp>
        <p:sp>
          <p:nvSpPr>
            <p:cNvPr id="14551" name="Freeform 4783"/>
            <p:cNvSpPr>
              <a:spLocks/>
            </p:cNvSpPr>
            <p:nvPr/>
          </p:nvSpPr>
          <p:spPr bwMode="auto">
            <a:xfrm>
              <a:off x="3084049" y="2841656"/>
              <a:ext cx="12700" cy="11112"/>
            </a:xfrm>
            <a:custGeom>
              <a:avLst/>
              <a:gdLst>
                <a:gd name="T0" fmla="*/ 2147483647 w 9"/>
                <a:gd name="T1" fmla="*/ 2147483647 h 7"/>
                <a:gd name="T2" fmla="*/ 2147483647 w 9"/>
                <a:gd name="T3" fmla="*/ 2147483647 h 7"/>
                <a:gd name="T4" fmla="*/ 2147483647 w 9"/>
                <a:gd name="T5" fmla="*/ 0 h 7"/>
                <a:gd name="T6" fmla="*/ 0 w 9"/>
                <a:gd name="T7" fmla="*/ 2147483647 h 7"/>
                <a:gd name="T8" fmla="*/ 0 w 9"/>
                <a:gd name="T9" fmla="*/ 2147483647 h 7"/>
                <a:gd name="T10" fmla="*/ 2147483647 w 9"/>
                <a:gd name="T11" fmla="*/ 2147483647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8" y="7"/>
                  </a:moveTo>
                  <a:lnTo>
                    <a:pt x="9" y="2"/>
                  </a:lnTo>
                  <a:lnTo>
                    <a:pt x="2" y="0"/>
                  </a:lnTo>
                  <a:lnTo>
                    <a:pt x="0" y="6"/>
                  </a:lnTo>
                  <a:lnTo>
                    <a:pt x="0" y="7"/>
                  </a:lnTo>
                  <a:lnTo>
                    <a:pt x="8" y="7"/>
                  </a:lnTo>
                  <a:close/>
                </a:path>
              </a:pathLst>
            </a:custGeom>
            <a:solidFill>
              <a:srgbClr val="000000"/>
            </a:solidFill>
            <a:ln w="9525">
              <a:noFill/>
              <a:round/>
              <a:headEnd/>
              <a:tailEnd/>
            </a:ln>
          </p:spPr>
          <p:txBody>
            <a:bodyPr/>
            <a:lstStyle/>
            <a:p>
              <a:endParaRPr lang="en-US"/>
            </a:p>
          </p:txBody>
        </p:sp>
        <p:sp>
          <p:nvSpPr>
            <p:cNvPr id="14552" name="Rectangle 4784"/>
            <p:cNvSpPr>
              <a:spLocks noChangeArrowheads="1"/>
            </p:cNvSpPr>
            <p:nvPr/>
          </p:nvSpPr>
          <p:spPr bwMode="auto">
            <a:xfrm>
              <a:off x="3084051" y="2852768"/>
              <a:ext cx="11289" cy="7938"/>
            </a:xfrm>
            <a:prstGeom prst="rect">
              <a:avLst/>
            </a:prstGeom>
            <a:solidFill>
              <a:srgbClr val="000000"/>
            </a:solidFill>
            <a:ln w="9525">
              <a:noFill/>
              <a:miter lim="800000"/>
              <a:headEnd/>
              <a:tailEnd/>
            </a:ln>
          </p:spPr>
          <p:txBody>
            <a:bodyPr/>
            <a:lstStyle/>
            <a:p>
              <a:pPr algn="ctr" eaLnBrk="0" hangingPunct="0"/>
              <a:endParaRPr lang="en-US"/>
            </a:p>
          </p:txBody>
        </p:sp>
        <p:sp>
          <p:nvSpPr>
            <p:cNvPr id="14553" name="Freeform 4785"/>
            <p:cNvSpPr>
              <a:spLocks/>
            </p:cNvSpPr>
            <p:nvPr/>
          </p:nvSpPr>
          <p:spPr bwMode="auto">
            <a:xfrm>
              <a:off x="3082638" y="2860709"/>
              <a:ext cx="12700" cy="7937"/>
            </a:xfrm>
            <a:custGeom>
              <a:avLst/>
              <a:gdLst>
                <a:gd name="T0" fmla="*/ 2147483647 w 9"/>
                <a:gd name="T1" fmla="*/ 2147483647 h 5"/>
                <a:gd name="T2" fmla="*/ 2147483647 w 9"/>
                <a:gd name="T3" fmla="*/ 0 h 5"/>
                <a:gd name="T4" fmla="*/ 2147483647 w 9"/>
                <a:gd name="T5" fmla="*/ 0 h 5"/>
                <a:gd name="T6" fmla="*/ 0 w 9"/>
                <a:gd name="T7" fmla="*/ 2147483647 h 5"/>
                <a:gd name="T8" fmla="*/ 2147483647 w 9"/>
                <a:gd name="T9" fmla="*/ 2147483647 h 5"/>
                <a:gd name="T10" fmla="*/ 0 60000 65536"/>
                <a:gd name="T11" fmla="*/ 0 60000 65536"/>
                <a:gd name="T12" fmla="*/ 0 60000 65536"/>
                <a:gd name="T13" fmla="*/ 0 60000 65536"/>
                <a:gd name="T14" fmla="*/ 0 60000 65536"/>
                <a:gd name="T15" fmla="*/ 0 w 9"/>
                <a:gd name="T16" fmla="*/ 0 h 5"/>
                <a:gd name="T17" fmla="*/ 9 w 9"/>
                <a:gd name="T18" fmla="*/ 5 h 5"/>
              </a:gdLst>
              <a:ahLst/>
              <a:cxnLst>
                <a:cxn ang="T10">
                  <a:pos x="T0" y="T1"/>
                </a:cxn>
                <a:cxn ang="T11">
                  <a:pos x="T2" y="T3"/>
                </a:cxn>
                <a:cxn ang="T12">
                  <a:pos x="T4" y="T5"/>
                </a:cxn>
                <a:cxn ang="T13">
                  <a:pos x="T6" y="T7"/>
                </a:cxn>
                <a:cxn ang="T14">
                  <a:pos x="T8" y="T9"/>
                </a:cxn>
              </a:cxnLst>
              <a:rect l="T15" t="T16" r="T17" b="T18"/>
              <a:pathLst>
                <a:path w="9" h="5">
                  <a:moveTo>
                    <a:pt x="8" y="5"/>
                  </a:moveTo>
                  <a:lnTo>
                    <a:pt x="9" y="0"/>
                  </a:lnTo>
                  <a:lnTo>
                    <a:pt x="1" y="0"/>
                  </a:lnTo>
                  <a:lnTo>
                    <a:pt x="0" y="5"/>
                  </a:lnTo>
                  <a:lnTo>
                    <a:pt x="8" y="5"/>
                  </a:lnTo>
                  <a:close/>
                </a:path>
              </a:pathLst>
            </a:custGeom>
            <a:solidFill>
              <a:srgbClr val="000000"/>
            </a:solidFill>
            <a:ln w="9525">
              <a:noFill/>
              <a:round/>
              <a:headEnd/>
              <a:tailEnd/>
            </a:ln>
          </p:spPr>
          <p:txBody>
            <a:bodyPr/>
            <a:lstStyle/>
            <a:p>
              <a:endParaRPr lang="en-US"/>
            </a:p>
          </p:txBody>
        </p:sp>
        <p:sp>
          <p:nvSpPr>
            <p:cNvPr id="14554" name="Rectangle 4786"/>
            <p:cNvSpPr>
              <a:spLocks noChangeArrowheads="1"/>
            </p:cNvSpPr>
            <p:nvPr/>
          </p:nvSpPr>
          <p:spPr bwMode="auto">
            <a:xfrm>
              <a:off x="3082638" y="2868643"/>
              <a:ext cx="11289" cy="7938"/>
            </a:xfrm>
            <a:prstGeom prst="rect">
              <a:avLst/>
            </a:prstGeom>
            <a:solidFill>
              <a:srgbClr val="000000"/>
            </a:solidFill>
            <a:ln w="9525">
              <a:noFill/>
              <a:miter lim="800000"/>
              <a:headEnd/>
              <a:tailEnd/>
            </a:ln>
          </p:spPr>
          <p:txBody>
            <a:bodyPr/>
            <a:lstStyle/>
            <a:p>
              <a:pPr algn="ctr" eaLnBrk="0" hangingPunct="0"/>
              <a:endParaRPr lang="en-US"/>
            </a:p>
          </p:txBody>
        </p:sp>
        <p:sp>
          <p:nvSpPr>
            <p:cNvPr id="14555" name="Rectangle 4787"/>
            <p:cNvSpPr>
              <a:spLocks noChangeArrowheads="1"/>
            </p:cNvSpPr>
            <p:nvPr/>
          </p:nvSpPr>
          <p:spPr bwMode="auto">
            <a:xfrm>
              <a:off x="3082638" y="2876581"/>
              <a:ext cx="11289" cy="6350"/>
            </a:xfrm>
            <a:prstGeom prst="rect">
              <a:avLst/>
            </a:prstGeom>
            <a:solidFill>
              <a:srgbClr val="000000"/>
            </a:solidFill>
            <a:ln w="9525">
              <a:noFill/>
              <a:miter lim="800000"/>
              <a:headEnd/>
              <a:tailEnd/>
            </a:ln>
          </p:spPr>
          <p:txBody>
            <a:bodyPr/>
            <a:lstStyle/>
            <a:p>
              <a:pPr algn="ctr" eaLnBrk="0" hangingPunct="0"/>
              <a:endParaRPr lang="en-US"/>
            </a:p>
          </p:txBody>
        </p:sp>
        <p:sp>
          <p:nvSpPr>
            <p:cNvPr id="14556" name="Rectangle 4788"/>
            <p:cNvSpPr>
              <a:spLocks noChangeArrowheads="1"/>
            </p:cNvSpPr>
            <p:nvPr/>
          </p:nvSpPr>
          <p:spPr bwMode="auto">
            <a:xfrm>
              <a:off x="3082638" y="2882936"/>
              <a:ext cx="11289" cy="7937"/>
            </a:xfrm>
            <a:prstGeom prst="rect">
              <a:avLst/>
            </a:prstGeom>
            <a:solidFill>
              <a:srgbClr val="000000"/>
            </a:solidFill>
            <a:ln w="9525">
              <a:noFill/>
              <a:miter lim="800000"/>
              <a:headEnd/>
              <a:tailEnd/>
            </a:ln>
          </p:spPr>
          <p:txBody>
            <a:bodyPr/>
            <a:lstStyle/>
            <a:p>
              <a:pPr algn="ctr" eaLnBrk="0" hangingPunct="0"/>
              <a:endParaRPr lang="en-US"/>
            </a:p>
          </p:txBody>
        </p:sp>
        <p:sp>
          <p:nvSpPr>
            <p:cNvPr id="14557" name="Freeform 4789"/>
            <p:cNvSpPr>
              <a:spLocks/>
            </p:cNvSpPr>
            <p:nvPr/>
          </p:nvSpPr>
          <p:spPr bwMode="auto">
            <a:xfrm>
              <a:off x="3082638" y="2890868"/>
              <a:ext cx="11289" cy="7938"/>
            </a:xfrm>
            <a:custGeom>
              <a:avLst/>
              <a:gdLst>
                <a:gd name="T0" fmla="*/ 2147483647 w 8"/>
                <a:gd name="T1" fmla="*/ 2147483647 h 5"/>
                <a:gd name="T2" fmla="*/ 2147483647 w 8"/>
                <a:gd name="T3" fmla="*/ 0 h 5"/>
                <a:gd name="T4" fmla="*/ 0 w 8"/>
                <a:gd name="T5" fmla="*/ 0 h 5"/>
                <a:gd name="T6" fmla="*/ 0 w 8"/>
                <a:gd name="T7" fmla="*/ 2147483647 h 5"/>
                <a:gd name="T8" fmla="*/ 2147483647 w 8"/>
                <a:gd name="T9" fmla="*/ 2147483647 h 5"/>
                <a:gd name="T10" fmla="*/ 2147483647 w 8"/>
                <a:gd name="T11" fmla="*/ 2147483647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8" y="4"/>
                  </a:moveTo>
                  <a:lnTo>
                    <a:pt x="8" y="0"/>
                  </a:lnTo>
                  <a:lnTo>
                    <a:pt x="0" y="0"/>
                  </a:lnTo>
                  <a:lnTo>
                    <a:pt x="0" y="5"/>
                  </a:lnTo>
                  <a:lnTo>
                    <a:pt x="1" y="5"/>
                  </a:lnTo>
                  <a:lnTo>
                    <a:pt x="8" y="4"/>
                  </a:lnTo>
                  <a:close/>
                </a:path>
              </a:pathLst>
            </a:custGeom>
            <a:solidFill>
              <a:srgbClr val="000000"/>
            </a:solidFill>
            <a:ln w="9525">
              <a:noFill/>
              <a:round/>
              <a:headEnd/>
              <a:tailEnd/>
            </a:ln>
          </p:spPr>
          <p:txBody>
            <a:bodyPr/>
            <a:lstStyle/>
            <a:p>
              <a:endParaRPr lang="en-US"/>
            </a:p>
          </p:txBody>
        </p:sp>
        <p:sp>
          <p:nvSpPr>
            <p:cNvPr id="14558" name="Freeform 4790"/>
            <p:cNvSpPr>
              <a:spLocks/>
            </p:cNvSpPr>
            <p:nvPr/>
          </p:nvSpPr>
          <p:spPr bwMode="auto">
            <a:xfrm>
              <a:off x="3084051" y="2897223"/>
              <a:ext cx="11289" cy="9525"/>
            </a:xfrm>
            <a:custGeom>
              <a:avLst/>
              <a:gdLst>
                <a:gd name="T0" fmla="*/ 2147483647 w 8"/>
                <a:gd name="T1" fmla="*/ 2147483647 h 6"/>
                <a:gd name="T2" fmla="*/ 2147483647 w 8"/>
                <a:gd name="T3" fmla="*/ 0 h 6"/>
                <a:gd name="T4" fmla="*/ 0 w 8"/>
                <a:gd name="T5" fmla="*/ 2147483647 h 6"/>
                <a:gd name="T6" fmla="*/ 0 w 8"/>
                <a:gd name="T7" fmla="*/ 2147483647 h 6"/>
                <a:gd name="T8" fmla="*/ 0 w 8"/>
                <a:gd name="T9" fmla="*/ 2147483647 h 6"/>
                <a:gd name="T10" fmla="*/ 2147483647 w 8"/>
                <a:gd name="T11" fmla="*/ 2147483647 h 6"/>
                <a:gd name="T12" fmla="*/ 0 60000 65536"/>
                <a:gd name="T13" fmla="*/ 0 60000 65536"/>
                <a:gd name="T14" fmla="*/ 0 60000 65536"/>
                <a:gd name="T15" fmla="*/ 0 60000 65536"/>
                <a:gd name="T16" fmla="*/ 0 60000 65536"/>
                <a:gd name="T17" fmla="*/ 0 60000 65536"/>
                <a:gd name="T18" fmla="*/ 0 w 8"/>
                <a:gd name="T19" fmla="*/ 0 h 6"/>
                <a:gd name="T20" fmla="*/ 8 w 8"/>
                <a:gd name="T21" fmla="*/ 6 h 6"/>
              </a:gdLst>
              <a:ahLst/>
              <a:cxnLst>
                <a:cxn ang="T12">
                  <a:pos x="T0" y="T1"/>
                </a:cxn>
                <a:cxn ang="T13">
                  <a:pos x="T2" y="T3"/>
                </a:cxn>
                <a:cxn ang="T14">
                  <a:pos x="T4" y="T5"/>
                </a:cxn>
                <a:cxn ang="T15">
                  <a:pos x="T6" y="T7"/>
                </a:cxn>
                <a:cxn ang="T16">
                  <a:pos x="T8" y="T9"/>
                </a:cxn>
                <a:cxn ang="T17">
                  <a:pos x="T10" y="T11"/>
                </a:cxn>
              </a:cxnLst>
              <a:rect l="T18" t="T19" r="T20" b="T21"/>
              <a:pathLst>
                <a:path w="8" h="6">
                  <a:moveTo>
                    <a:pt x="8" y="5"/>
                  </a:moveTo>
                  <a:lnTo>
                    <a:pt x="7" y="0"/>
                  </a:lnTo>
                  <a:lnTo>
                    <a:pt x="0" y="1"/>
                  </a:lnTo>
                  <a:lnTo>
                    <a:pt x="0" y="5"/>
                  </a:lnTo>
                  <a:lnTo>
                    <a:pt x="0" y="6"/>
                  </a:lnTo>
                  <a:lnTo>
                    <a:pt x="8" y="5"/>
                  </a:lnTo>
                  <a:close/>
                </a:path>
              </a:pathLst>
            </a:custGeom>
            <a:solidFill>
              <a:srgbClr val="000000"/>
            </a:solidFill>
            <a:ln w="9525">
              <a:noFill/>
              <a:round/>
              <a:headEnd/>
              <a:tailEnd/>
            </a:ln>
          </p:spPr>
          <p:txBody>
            <a:bodyPr/>
            <a:lstStyle/>
            <a:p>
              <a:endParaRPr lang="en-US"/>
            </a:p>
          </p:txBody>
        </p:sp>
        <p:sp>
          <p:nvSpPr>
            <p:cNvPr id="14559" name="Freeform 4791"/>
            <p:cNvSpPr>
              <a:spLocks/>
            </p:cNvSpPr>
            <p:nvPr/>
          </p:nvSpPr>
          <p:spPr bwMode="auto">
            <a:xfrm>
              <a:off x="3084051" y="2905161"/>
              <a:ext cx="11289" cy="7937"/>
            </a:xfrm>
            <a:custGeom>
              <a:avLst/>
              <a:gdLst>
                <a:gd name="T0" fmla="*/ 2147483647 w 8"/>
                <a:gd name="T1" fmla="*/ 2147483647 h 5"/>
                <a:gd name="T2" fmla="*/ 2147483647 w 8"/>
                <a:gd name="T3" fmla="*/ 0 h 5"/>
                <a:gd name="T4" fmla="*/ 0 w 8"/>
                <a:gd name="T5" fmla="*/ 2147483647 h 5"/>
                <a:gd name="T6" fmla="*/ 0 w 8"/>
                <a:gd name="T7" fmla="*/ 2147483647 h 5"/>
                <a:gd name="T8" fmla="*/ 2147483647 w 8"/>
                <a:gd name="T9" fmla="*/ 2147483647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8" y="4"/>
                  </a:moveTo>
                  <a:lnTo>
                    <a:pt x="8" y="0"/>
                  </a:lnTo>
                  <a:lnTo>
                    <a:pt x="0" y="1"/>
                  </a:lnTo>
                  <a:lnTo>
                    <a:pt x="0" y="5"/>
                  </a:lnTo>
                  <a:lnTo>
                    <a:pt x="8" y="4"/>
                  </a:lnTo>
                  <a:close/>
                </a:path>
              </a:pathLst>
            </a:custGeom>
            <a:solidFill>
              <a:srgbClr val="000000"/>
            </a:solidFill>
            <a:ln w="9525">
              <a:noFill/>
              <a:round/>
              <a:headEnd/>
              <a:tailEnd/>
            </a:ln>
          </p:spPr>
          <p:txBody>
            <a:bodyPr/>
            <a:lstStyle/>
            <a:p>
              <a:endParaRPr lang="en-US"/>
            </a:p>
          </p:txBody>
        </p:sp>
        <p:sp>
          <p:nvSpPr>
            <p:cNvPr id="14560" name="Freeform 4792"/>
            <p:cNvSpPr>
              <a:spLocks/>
            </p:cNvSpPr>
            <p:nvPr/>
          </p:nvSpPr>
          <p:spPr bwMode="auto">
            <a:xfrm>
              <a:off x="3084049" y="2911510"/>
              <a:ext cx="12700" cy="7937"/>
            </a:xfrm>
            <a:custGeom>
              <a:avLst/>
              <a:gdLst>
                <a:gd name="T0" fmla="*/ 2147483647 w 9"/>
                <a:gd name="T1" fmla="*/ 2147483647 h 5"/>
                <a:gd name="T2" fmla="*/ 2147483647 w 9"/>
                <a:gd name="T3" fmla="*/ 0 h 5"/>
                <a:gd name="T4" fmla="*/ 0 w 9"/>
                <a:gd name="T5" fmla="*/ 2147483647 h 5"/>
                <a:gd name="T6" fmla="*/ 2147483647 w 9"/>
                <a:gd name="T7" fmla="*/ 2147483647 h 5"/>
                <a:gd name="T8" fmla="*/ 2147483647 w 9"/>
                <a:gd name="T9" fmla="*/ 2147483647 h 5"/>
                <a:gd name="T10" fmla="*/ 0 60000 65536"/>
                <a:gd name="T11" fmla="*/ 0 60000 65536"/>
                <a:gd name="T12" fmla="*/ 0 60000 65536"/>
                <a:gd name="T13" fmla="*/ 0 60000 65536"/>
                <a:gd name="T14" fmla="*/ 0 60000 65536"/>
                <a:gd name="T15" fmla="*/ 0 w 9"/>
                <a:gd name="T16" fmla="*/ 0 h 5"/>
                <a:gd name="T17" fmla="*/ 9 w 9"/>
                <a:gd name="T18" fmla="*/ 5 h 5"/>
              </a:gdLst>
              <a:ahLst/>
              <a:cxnLst>
                <a:cxn ang="T10">
                  <a:pos x="T0" y="T1"/>
                </a:cxn>
                <a:cxn ang="T11">
                  <a:pos x="T2" y="T3"/>
                </a:cxn>
                <a:cxn ang="T12">
                  <a:pos x="T4" y="T5"/>
                </a:cxn>
                <a:cxn ang="T13">
                  <a:pos x="T6" y="T7"/>
                </a:cxn>
                <a:cxn ang="T14">
                  <a:pos x="T8" y="T9"/>
                </a:cxn>
              </a:cxnLst>
              <a:rect l="T15" t="T16" r="T17" b="T18"/>
              <a:pathLst>
                <a:path w="9" h="5">
                  <a:moveTo>
                    <a:pt x="9" y="4"/>
                  </a:moveTo>
                  <a:lnTo>
                    <a:pt x="8" y="0"/>
                  </a:lnTo>
                  <a:lnTo>
                    <a:pt x="0" y="1"/>
                  </a:lnTo>
                  <a:lnTo>
                    <a:pt x="2" y="5"/>
                  </a:lnTo>
                  <a:lnTo>
                    <a:pt x="9" y="4"/>
                  </a:lnTo>
                  <a:close/>
                </a:path>
              </a:pathLst>
            </a:custGeom>
            <a:solidFill>
              <a:srgbClr val="000000"/>
            </a:solidFill>
            <a:ln w="9525">
              <a:noFill/>
              <a:round/>
              <a:headEnd/>
              <a:tailEnd/>
            </a:ln>
          </p:spPr>
          <p:txBody>
            <a:bodyPr/>
            <a:lstStyle/>
            <a:p>
              <a:endParaRPr lang="en-US"/>
            </a:p>
          </p:txBody>
        </p:sp>
        <p:sp>
          <p:nvSpPr>
            <p:cNvPr id="14561" name="Freeform 4793"/>
            <p:cNvSpPr>
              <a:spLocks/>
            </p:cNvSpPr>
            <p:nvPr/>
          </p:nvSpPr>
          <p:spPr bwMode="auto">
            <a:xfrm>
              <a:off x="3086871" y="2917859"/>
              <a:ext cx="12700" cy="9525"/>
            </a:xfrm>
            <a:custGeom>
              <a:avLst/>
              <a:gdLst>
                <a:gd name="T0" fmla="*/ 2147483647 w 9"/>
                <a:gd name="T1" fmla="*/ 2147483647 h 6"/>
                <a:gd name="T2" fmla="*/ 2147483647 w 9"/>
                <a:gd name="T3" fmla="*/ 0 h 6"/>
                <a:gd name="T4" fmla="*/ 0 w 9"/>
                <a:gd name="T5" fmla="*/ 2147483647 h 6"/>
                <a:gd name="T6" fmla="*/ 2147483647 w 9"/>
                <a:gd name="T7" fmla="*/ 2147483647 h 6"/>
                <a:gd name="T8" fmla="*/ 2147483647 w 9"/>
                <a:gd name="T9" fmla="*/ 2147483647 h 6"/>
                <a:gd name="T10" fmla="*/ 0 60000 65536"/>
                <a:gd name="T11" fmla="*/ 0 60000 65536"/>
                <a:gd name="T12" fmla="*/ 0 60000 65536"/>
                <a:gd name="T13" fmla="*/ 0 60000 65536"/>
                <a:gd name="T14" fmla="*/ 0 60000 65536"/>
                <a:gd name="T15" fmla="*/ 0 w 9"/>
                <a:gd name="T16" fmla="*/ 0 h 6"/>
                <a:gd name="T17" fmla="*/ 9 w 9"/>
                <a:gd name="T18" fmla="*/ 6 h 6"/>
              </a:gdLst>
              <a:ahLst/>
              <a:cxnLst>
                <a:cxn ang="T10">
                  <a:pos x="T0" y="T1"/>
                </a:cxn>
                <a:cxn ang="T11">
                  <a:pos x="T2" y="T3"/>
                </a:cxn>
                <a:cxn ang="T12">
                  <a:pos x="T4" y="T5"/>
                </a:cxn>
                <a:cxn ang="T13">
                  <a:pos x="T6" y="T7"/>
                </a:cxn>
                <a:cxn ang="T14">
                  <a:pos x="T8" y="T9"/>
                </a:cxn>
              </a:cxnLst>
              <a:rect l="T15" t="T16" r="T17" b="T18"/>
              <a:pathLst>
                <a:path w="9" h="6">
                  <a:moveTo>
                    <a:pt x="9" y="4"/>
                  </a:moveTo>
                  <a:lnTo>
                    <a:pt x="7" y="0"/>
                  </a:lnTo>
                  <a:lnTo>
                    <a:pt x="0" y="1"/>
                  </a:lnTo>
                  <a:lnTo>
                    <a:pt x="1" y="6"/>
                  </a:lnTo>
                  <a:lnTo>
                    <a:pt x="9" y="4"/>
                  </a:lnTo>
                  <a:close/>
                </a:path>
              </a:pathLst>
            </a:custGeom>
            <a:solidFill>
              <a:srgbClr val="000000"/>
            </a:solidFill>
            <a:ln w="9525">
              <a:noFill/>
              <a:round/>
              <a:headEnd/>
              <a:tailEnd/>
            </a:ln>
          </p:spPr>
          <p:txBody>
            <a:bodyPr/>
            <a:lstStyle/>
            <a:p>
              <a:endParaRPr lang="en-US"/>
            </a:p>
          </p:txBody>
        </p:sp>
        <p:sp>
          <p:nvSpPr>
            <p:cNvPr id="14562" name="Freeform 4794"/>
            <p:cNvSpPr>
              <a:spLocks/>
            </p:cNvSpPr>
            <p:nvPr/>
          </p:nvSpPr>
          <p:spPr bwMode="auto">
            <a:xfrm>
              <a:off x="3088283" y="2924206"/>
              <a:ext cx="12700" cy="9525"/>
            </a:xfrm>
            <a:custGeom>
              <a:avLst/>
              <a:gdLst>
                <a:gd name="T0" fmla="*/ 2147483647 w 9"/>
                <a:gd name="T1" fmla="*/ 2147483647 h 6"/>
                <a:gd name="T2" fmla="*/ 2147483647 w 9"/>
                <a:gd name="T3" fmla="*/ 0 h 6"/>
                <a:gd name="T4" fmla="*/ 0 w 9"/>
                <a:gd name="T5" fmla="*/ 2147483647 h 6"/>
                <a:gd name="T6" fmla="*/ 2147483647 w 9"/>
                <a:gd name="T7" fmla="*/ 2147483647 h 6"/>
                <a:gd name="T8" fmla="*/ 2147483647 w 9"/>
                <a:gd name="T9" fmla="*/ 2147483647 h 6"/>
                <a:gd name="T10" fmla="*/ 0 60000 65536"/>
                <a:gd name="T11" fmla="*/ 0 60000 65536"/>
                <a:gd name="T12" fmla="*/ 0 60000 65536"/>
                <a:gd name="T13" fmla="*/ 0 60000 65536"/>
                <a:gd name="T14" fmla="*/ 0 60000 65536"/>
                <a:gd name="T15" fmla="*/ 0 w 9"/>
                <a:gd name="T16" fmla="*/ 0 h 6"/>
                <a:gd name="T17" fmla="*/ 9 w 9"/>
                <a:gd name="T18" fmla="*/ 6 h 6"/>
              </a:gdLst>
              <a:ahLst/>
              <a:cxnLst>
                <a:cxn ang="T10">
                  <a:pos x="T0" y="T1"/>
                </a:cxn>
                <a:cxn ang="T11">
                  <a:pos x="T2" y="T3"/>
                </a:cxn>
                <a:cxn ang="T12">
                  <a:pos x="T4" y="T5"/>
                </a:cxn>
                <a:cxn ang="T13">
                  <a:pos x="T6" y="T7"/>
                </a:cxn>
                <a:cxn ang="T14">
                  <a:pos x="T8" y="T9"/>
                </a:cxn>
              </a:cxnLst>
              <a:rect l="T15" t="T16" r="T17" b="T18"/>
              <a:pathLst>
                <a:path w="9" h="6">
                  <a:moveTo>
                    <a:pt x="9" y="3"/>
                  </a:moveTo>
                  <a:lnTo>
                    <a:pt x="8" y="0"/>
                  </a:lnTo>
                  <a:lnTo>
                    <a:pt x="0" y="2"/>
                  </a:lnTo>
                  <a:lnTo>
                    <a:pt x="1" y="6"/>
                  </a:lnTo>
                  <a:lnTo>
                    <a:pt x="9" y="3"/>
                  </a:lnTo>
                  <a:close/>
                </a:path>
              </a:pathLst>
            </a:custGeom>
            <a:solidFill>
              <a:srgbClr val="000000"/>
            </a:solidFill>
            <a:ln w="9525">
              <a:noFill/>
              <a:round/>
              <a:headEnd/>
              <a:tailEnd/>
            </a:ln>
          </p:spPr>
          <p:txBody>
            <a:bodyPr/>
            <a:lstStyle/>
            <a:p>
              <a:endParaRPr lang="en-US"/>
            </a:p>
          </p:txBody>
        </p:sp>
        <p:sp>
          <p:nvSpPr>
            <p:cNvPr id="14563" name="Freeform 4795"/>
            <p:cNvSpPr>
              <a:spLocks/>
            </p:cNvSpPr>
            <p:nvPr/>
          </p:nvSpPr>
          <p:spPr bwMode="auto">
            <a:xfrm>
              <a:off x="3089694" y="2928971"/>
              <a:ext cx="12700" cy="11113"/>
            </a:xfrm>
            <a:custGeom>
              <a:avLst/>
              <a:gdLst>
                <a:gd name="T0" fmla="*/ 2147483647 w 9"/>
                <a:gd name="T1" fmla="*/ 2147483647 h 7"/>
                <a:gd name="T2" fmla="*/ 2147483647 w 9"/>
                <a:gd name="T3" fmla="*/ 0 h 7"/>
                <a:gd name="T4" fmla="*/ 0 w 9"/>
                <a:gd name="T5" fmla="*/ 2147483647 h 7"/>
                <a:gd name="T6" fmla="*/ 2147483647 w 9"/>
                <a:gd name="T7" fmla="*/ 2147483647 h 7"/>
                <a:gd name="T8" fmla="*/ 2147483647 w 9"/>
                <a:gd name="T9" fmla="*/ 2147483647 h 7"/>
                <a:gd name="T10" fmla="*/ 0 60000 65536"/>
                <a:gd name="T11" fmla="*/ 0 60000 65536"/>
                <a:gd name="T12" fmla="*/ 0 60000 65536"/>
                <a:gd name="T13" fmla="*/ 0 60000 65536"/>
                <a:gd name="T14" fmla="*/ 0 60000 65536"/>
                <a:gd name="T15" fmla="*/ 0 w 9"/>
                <a:gd name="T16" fmla="*/ 0 h 7"/>
                <a:gd name="T17" fmla="*/ 9 w 9"/>
                <a:gd name="T18" fmla="*/ 7 h 7"/>
              </a:gdLst>
              <a:ahLst/>
              <a:cxnLst>
                <a:cxn ang="T10">
                  <a:pos x="T0" y="T1"/>
                </a:cxn>
                <a:cxn ang="T11">
                  <a:pos x="T2" y="T3"/>
                </a:cxn>
                <a:cxn ang="T12">
                  <a:pos x="T4" y="T5"/>
                </a:cxn>
                <a:cxn ang="T13">
                  <a:pos x="T6" y="T7"/>
                </a:cxn>
                <a:cxn ang="T14">
                  <a:pos x="T8" y="T9"/>
                </a:cxn>
              </a:cxnLst>
              <a:rect l="T15" t="T16" r="T17" b="T18"/>
              <a:pathLst>
                <a:path w="9" h="7">
                  <a:moveTo>
                    <a:pt x="9" y="4"/>
                  </a:moveTo>
                  <a:lnTo>
                    <a:pt x="8" y="0"/>
                  </a:lnTo>
                  <a:lnTo>
                    <a:pt x="0" y="3"/>
                  </a:lnTo>
                  <a:lnTo>
                    <a:pt x="2" y="7"/>
                  </a:lnTo>
                  <a:lnTo>
                    <a:pt x="9" y="4"/>
                  </a:lnTo>
                  <a:close/>
                </a:path>
              </a:pathLst>
            </a:custGeom>
            <a:solidFill>
              <a:srgbClr val="000000"/>
            </a:solidFill>
            <a:ln w="9525">
              <a:noFill/>
              <a:round/>
              <a:headEnd/>
              <a:tailEnd/>
            </a:ln>
          </p:spPr>
          <p:txBody>
            <a:bodyPr/>
            <a:lstStyle/>
            <a:p>
              <a:endParaRPr lang="en-US"/>
            </a:p>
          </p:txBody>
        </p:sp>
        <p:sp>
          <p:nvSpPr>
            <p:cNvPr id="14564" name="Freeform 4796"/>
            <p:cNvSpPr>
              <a:spLocks/>
            </p:cNvSpPr>
            <p:nvPr/>
          </p:nvSpPr>
          <p:spPr bwMode="auto">
            <a:xfrm>
              <a:off x="3092516" y="2935318"/>
              <a:ext cx="12700" cy="11113"/>
            </a:xfrm>
            <a:custGeom>
              <a:avLst/>
              <a:gdLst>
                <a:gd name="T0" fmla="*/ 2147483647 w 9"/>
                <a:gd name="T1" fmla="*/ 2147483647 h 7"/>
                <a:gd name="T2" fmla="*/ 2147483647 w 9"/>
                <a:gd name="T3" fmla="*/ 0 h 7"/>
                <a:gd name="T4" fmla="*/ 0 w 9"/>
                <a:gd name="T5" fmla="*/ 2147483647 h 7"/>
                <a:gd name="T6" fmla="*/ 2147483647 w 9"/>
                <a:gd name="T7" fmla="*/ 2147483647 h 7"/>
                <a:gd name="T8" fmla="*/ 2147483647 w 9"/>
                <a:gd name="T9" fmla="*/ 2147483647 h 7"/>
                <a:gd name="T10" fmla="*/ 0 60000 65536"/>
                <a:gd name="T11" fmla="*/ 0 60000 65536"/>
                <a:gd name="T12" fmla="*/ 0 60000 65536"/>
                <a:gd name="T13" fmla="*/ 0 60000 65536"/>
                <a:gd name="T14" fmla="*/ 0 60000 65536"/>
                <a:gd name="T15" fmla="*/ 0 w 9"/>
                <a:gd name="T16" fmla="*/ 0 h 7"/>
                <a:gd name="T17" fmla="*/ 9 w 9"/>
                <a:gd name="T18" fmla="*/ 7 h 7"/>
              </a:gdLst>
              <a:ahLst/>
              <a:cxnLst>
                <a:cxn ang="T10">
                  <a:pos x="T0" y="T1"/>
                </a:cxn>
                <a:cxn ang="T11">
                  <a:pos x="T2" y="T3"/>
                </a:cxn>
                <a:cxn ang="T12">
                  <a:pos x="T4" y="T5"/>
                </a:cxn>
                <a:cxn ang="T13">
                  <a:pos x="T6" y="T7"/>
                </a:cxn>
                <a:cxn ang="T14">
                  <a:pos x="T8" y="T9"/>
                </a:cxn>
              </a:cxnLst>
              <a:rect l="T15" t="T16" r="T17" b="T18"/>
              <a:pathLst>
                <a:path w="9" h="7">
                  <a:moveTo>
                    <a:pt x="9" y="3"/>
                  </a:moveTo>
                  <a:lnTo>
                    <a:pt x="7" y="0"/>
                  </a:lnTo>
                  <a:lnTo>
                    <a:pt x="0" y="3"/>
                  </a:lnTo>
                  <a:lnTo>
                    <a:pt x="1" y="7"/>
                  </a:lnTo>
                  <a:lnTo>
                    <a:pt x="9" y="3"/>
                  </a:lnTo>
                  <a:close/>
                </a:path>
              </a:pathLst>
            </a:custGeom>
            <a:solidFill>
              <a:srgbClr val="000000"/>
            </a:solidFill>
            <a:ln w="9525">
              <a:noFill/>
              <a:round/>
              <a:headEnd/>
              <a:tailEnd/>
            </a:ln>
          </p:spPr>
          <p:txBody>
            <a:bodyPr/>
            <a:lstStyle/>
            <a:p>
              <a:endParaRPr lang="en-US"/>
            </a:p>
          </p:txBody>
        </p:sp>
        <p:sp>
          <p:nvSpPr>
            <p:cNvPr id="14565" name="Freeform 4797"/>
            <p:cNvSpPr>
              <a:spLocks/>
            </p:cNvSpPr>
            <p:nvPr/>
          </p:nvSpPr>
          <p:spPr bwMode="auto">
            <a:xfrm>
              <a:off x="3093927" y="2940081"/>
              <a:ext cx="12700" cy="11112"/>
            </a:xfrm>
            <a:custGeom>
              <a:avLst/>
              <a:gdLst>
                <a:gd name="T0" fmla="*/ 2147483647 w 9"/>
                <a:gd name="T1" fmla="*/ 2147483647 h 7"/>
                <a:gd name="T2" fmla="*/ 2147483647 w 9"/>
                <a:gd name="T3" fmla="*/ 0 h 7"/>
                <a:gd name="T4" fmla="*/ 0 w 9"/>
                <a:gd name="T5" fmla="*/ 2147483647 h 7"/>
                <a:gd name="T6" fmla="*/ 2147483647 w 9"/>
                <a:gd name="T7" fmla="*/ 2147483647 h 7"/>
                <a:gd name="T8" fmla="*/ 2147483647 w 9"/>
                <a:gd name="T9" fmla="*/ 2147483647 h 7"/>
                <a:gd name="T10" fmla="*/ 2147483647 w 9"/>
                <a:gd name="T11" fmla="*/ 2147483647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9" y="4"/>
                  </a:moveTo>
                  <a:lnTo>
                    <a:pt x="8" y="0"/>
                  </a:lnTo>
                  <a:lnTo>
                    <a:pt x="0" y="4"/>
                  </a:lnTo>
                  <a:lnTo>
                    <a:pt x="2" y="6"/>
                  </a:lnTo>
                  <a:lnTo>
                    <a:pt x="2" y="7"/>
                  </a:lnTo>
                  <a:lnTo>
                    <a:pt x="9" y="4"/>
                  </a:lnTo>
                  <a:close/>
                </a:path>
              </a:pathLst>
            </a:custGeom>
            <a:solidFill>
              <a:srgbClr val="000000"/>
            </a:solidFill>
            <a:ln w="9525">
              <a:noFill/>
              <a:round/>
              <a:headEnd/>
              <a:tailEnd/>
            </a:ln>
          </p:spPr>
          <p:txBody>
            <a:bodyPr/>
            <a:lstStyle/>
            <a:p>
              <a:endParaRPr lang="en-US"/>
            </a:p>
          </p:txBody>
        </p:sp>
        <p:sp>
          <p:nvSpPr>
            <p:cNvPr id="14566" name="Freeform 4798"/>
            <p:cNvSpPr>
              <a:spLocks/>
            </p:cNvSpPr>
            <p:nvPr/>
          </p:nvSpPr>
          <p:spPr bwMode="auto">
            <a:xfrm>
              <a:off x="3096749" y="2946433"/>
              <a:ext cx="11289" cy="9525"/>
            </a:xfrm>
            <a:custGeom>
              <a:avLst/>
              <a:gdLst>
                <a:gd name="T0" fmla="*/ 2147483647 w 8"/>
                <a:gd name="T1" fmla="*/ 2147483647 h 6"/>
                <a:gd name="T2" fmla="*/ 2147483647 w 8"/>
                <a:gd name="T3" fmla="*/ 0 h 6"/>
                <a:gd name="T4" fmla="*/ 0 w 8"/>
                <a:gd name="T5" fmla="*/ 2147483647 h 6"/>
                <a:gd name="T6" fmla="*/ 2147483647 w 8"/>
                <a:gd name="T7" fmla="*/ 2147483647 h 6"/>
                <a:gd name="T8" fmla="*/ 2147483647 w 8"/>
                <a:gd name="T9" fmla="*/ 2147483647 h 6"/>
                <a:gd name="T10" fmla="*/ 0 60000 65536"/>
                <a:gd name="T11" fmla="*/ 0 60000 65536"/>
                <a:gd name="T12" fmla="*/ 0 60000 65536"/>
                <a:gd name="T13" fmla="*/ 0 60000 65536"/>
                <a:gd name="T14" fmla="*/ 0 60000 65536"/>
                <a:gd name="T15" fmla="*/ 0 w 8"/>
                <a:gd name="T16" fmla="*/ 0 h 6"/>
                <a:gd name="T17" fmla="*/ 8 w 8"/>
                <a:gd name="T18" fmla="*/ 6 h 6"/>
              </a:gdLst>
              <a:ahLst/>
              <a:cxnLst>
                <a:cxn ang="T10">
                  <a:pos x="T0" y="T1"/>
                </a:cxn>
                <a:cxn ang="T11">
                  <a:pos x="T2" y="T3"/>
                </a:cxn>
                <a:cxn ang="T12">
                  <a:pos x="T4" y="T5"/>
                </a:cxn>
                <a:cxn ang="T13">
                  <a:pos x="T6" y="T7"/>
                </a:cxn>
                <a:cxn ang="T14">
                  <a:pos x="T8" y="T9"/>
                </a:cxn>
              </a:cxnLst>
              <a:rect l="T15" t="T16" r="T17" b="T18"/>
              <a:pathLst>
                <a:path w="8" h="6">
                  <a:moveTo>
                    <a:pt x="8" y="2"/>
                  </a:moveTo>
                  <a:lnTo>
                    <a:pt x="7" y="0"/>
                  </a:lnTo>
                  <a:lnTo>
                    <a:pt x="0" y="3"/>
                  </a:lnTo>
                  <a:lnTo>
                    <a:pt x="2" y="6"/>
                  </a:lnTo>
                  <a:lnTo>
                    <a:pt x="8" y="2"/>
                  </a:lnTo>
                  <a:close/>
                </a:path>
              </a:pathLst>
            </a:custGeom>
            <a:solidFill>
              <a:srgbClr val="000000"/>
            </a:solidFill>
            <a:ln w="9525">
              <a:noFill/>
              <a:round/>
              <a:headEnd/>
              <a:tailEnd/>
            </a:ln>
          </p:spPr>
          <p:txBody>
            <a:bodyPr/>
            <a:lstStyle/>
            <a:p>
              <a:endParaRPr lang="en-US"/>
            </a:p>
          </p:txBody>
        </p:sp>
        <p:sp>
          <p:nvSpPr>
            <p:cNvPr id="14567" name="Freeform 4799"/>
            <p:cNvSpPr>
              <a:spLocks/>
            </p:cNvSpPr>
            <p:nvPr/>
          </p:nvSpPr>
          <p:spPr bwMode="auto">
            <a:xfrm>
              <a:off x="3099572" y="2949606"/>
              <a:ext cx="12700" cy="12700"/>
            </a:xfrm>
            <a:custGeom>
              <a:avLst/>
              <a:gdLst>
                <a:gd name="T0" fmla="*/ 2147483647 w 9"/>
                <a:gd name="T1" fmla="*/ 2147483647 h 8"/>
                <a:gd name="T2" fmla="*/ 2147483647 w 9"/>
                <a:gd name="T3" fmla="*/ 0 h 8"/>
                <a:gd name="T4" fmla="*/ 0 w 9"/>
                <a:gd name="T5" fmla="*/ 2147483647 h 8"/>
                <a:gd name="T6" fmla="*/ 2147483647 w 9"/>
                <a:gd name="T7" fmla="*/ 2147483647 h 8"/>
                <a:gd name="T8" fmla="*/ 2147483647 w 9"/>
                <a:gd name="T9" fmla="*/ 2147483647 h 8"/>
                <a:gd name="T10" fmla="*/ 0 60000 65536"/>
                <a:gd name="T11" fmla="*/ 0 60000 65536"/>
                <a:gd name="T12" fmla="*/ 0 60000 65536"/>
                <a:gd name="T13" fmla="*/ 0 60000 65536"/>
                <a:gd name="T14" fmla="*/ 0 60000 65536"/>
                <a:gd name="T15" fmla="*/ 0 w 9"/>
                <a:gd name="T16" fmla="*/ 0 h 8"/>
                <a:gd name="T17" fmla="*/ 9 w 9"/>
                <a:gd name="T18" fmla="*/ 8 h 8"/>
              </a:gdLst>
              <a:ahLst/>
              <a:cxnLst>
                <a:cxn ang="T10">
                  <a:pos x="T0" y="T1"/>
                </a:cxn>
                <a:cxn ang="T11">
                  <a:pos x="T2" y="T3"/>
                </a:cxn>
                <a:cxn ang="T12">
                  <a:pos x="T4" y="T5"/>
                </a:cxn>
                <a:cxn ang="T13">
                  <a:pos x="T6" y="T7"/>
                </a:cxn>
                <a:cxn ang="T14">
                  <a:pos x="T8" y="T9"/>
                </a:cxn>
              </a:cxnLst>
              <a:rect l="T15" t="T16" r="T17" b="T18"/>
              <a:pathLst>
                <a:path w="9" h="8">
                  <a:moveTo>
                    <a:pt x="9" y="3"/>
                  </a:moveTo>
                  <a:lnTo>
                    <a:pt x="6" y="0"/>
                  </a:lnTo>
                  <a:lnTo>
                    <a:pt x="0" y="4"/>
                  </a:lnTo>
                  <a:lnTo>
                    <a:pt x="2" y="8"/>
                  </a:lnTo>
                  <a:lnTo>
                    <a:pt x="9" y="3"/>
                  </a:lnTo>
                  <a:close/>
                </a:path>
              </a:pathLst>
            </a:custGeom>
            <a:solidFill>
              <a:srgbClr val="000000"/>
            </a:solidFill>
            <a:ln w="9525">
              <a:noFill/>
              <a:round/>
              <a:headEnd/>
              <a:tailEnd/>
            </a:ln>
          </p:spPr>
          <p:txBody>
            <a:bodyPr/>
            <a:lstStyle/>
            <a:p>
              <a:endParaRPr lang="en-US"/>
            </a:p>
          </p:txBody>
        </p:sp>
        <p:sp>
          <p:nvSpPr>
            <p:cNvPr id="14568" name="Freeform 4800"/>
            <p:cNvSpPr>
              <a:spLocks/>
            </p:cNvSpPr>
            <p:nvPr/>
          </p:nvSpPr>
          <p:spPr bwMode="auto">
            <a:xfrm>
              <a:off x="3102396" y="2954373"/>
              <a:ext cx="11289" cy="11113"/>
            </a:xfrm>
            <a:custGeom>
              <a:avLst/>
              <a:gdLst>
                <a:gd name="T0" fmla="*/ 2147483647 w 8"/>
                <a:gd name="T1" fmla="*/ 2147483647 h 7"/>
                <a:gd name="T2" fmla="*/ 2147483647 w 8"/>
                <a:gd name="T3" fmla="*/ 0 h 7"/>
                <a:gd name="T4" fmla="*/ 0 w 8"/>
                <a:gd name="T5" fmla="*/ 2147483647 h 7"/>
                <a:gd name="T6" fmla="*/ 2147483647 w 8"/>
                <a:gd name="T7" fmla="*/ 2147483647 h 7"/>
                <a:gd name="T8" fmla="*/ 2147483647 w 8"/>
                <a:gd name="T9" fmla="*/ 2147483647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8" y="2"/>
                  </a:moveTo>
                  <a:lnTo>
                    <a:pt x="7" y="0"/>
                  </a:lnTo>
                  <a:lnTo>
                    <a:pt x="0" y="5"/>
                  </a:lnTo>
                  <a:lnTo>
                    <a:pt x="3" y="7"/>
                  </a:lnTo>
                  <a:lnTo>
                    <a:pt x="8" y="2"/>
                  </a:lnTo>
                  <a:close/>
                </a:path>
              </a:pathLst>
            </a:custGeom>
            <a:solidFill>
              <a:srgbClr val="000000"/>
            </a:solidFill>
            <a:ln w="9525">
              <a:noFill/>
              <a:round/>
              <a:headEnd/>
              <a:tailEnd/>
            </a:ln>
          </p:spPr>
          <p:txBody>
            <a:bodyPr/>
            <a:lstStyle/>
            <a:p>
              <a:endParaRPr lang="en-US"/>
            </a:p>
          </p:txBody>
        </p:sp>
        <p:sp>
          <p:nvSpPr>
            <p:cNvPr id="14569" name="Freeform 4801"/>
            <p:cNvSpPr>
              <a:spLocks/>
            </p:cNvSpPr>
            <p:nvPr/>
          </p:nvSpPr>
          <p:spPr bwMode="auto">
            <a:xfrm>
              <a:off x="3106627" y="2957543"/>
              <a:ext cx="9878" cy="12700"/>
            </a:xfrm>
            <a:custGeom>
              <a:avLst/>
              <a:gdLst>
                <a:gd name="T0" fmla="*/ 2147483647 w 7"/>
                <a:gd name="T1" fmla="*/ 2147483647 h 8"/>
                <a:gd name="T2" fmla="*/ 2147483647 w 7"/>
                <a:gd name="T3" fmla="*/ 0 h 8"/>
                <a:gd name="T4" fmla="*/ 0 w 7"/>
                <a:gd name="T5" fmla="*/ 2147483647 h 8"/>
                <a:gd name="T6" fmla="*/ 2147483647 w 7"/>
                <a:gd name="T7" fmla="*/ 2147483647 h 8"/>
                <a:gd name="T8" fmla="*/ 2147483647 w 7"/>
                <a:gd name="T9" fmla="*/ 2147483647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7" y="3"/>
                  </a:moveTo>
                  <a:lnTo>
                    <a:pt x="5" y="0"/>
                  </a:lnTo>
                  <a:lnTo>
                    <a:pt x="0" y="5"/>
                  </a:lnTo>
                  <a:lnTo>
                    <a:pt x="2" y="8"/>
                  </a:lnTo>
                  <a:lnTo>
                    <a:pt x="7" y="3"/>
                  </a:lnTo>
                  <a:close/>
                </a:path>
              </a:pathLst>
            </a:custGeom>
            <a:solidFill>
              <a:srgbClr val="000000"/>
            </a:solidFill>
            <a:ln w="9525">
              <a:noFill/>
              <a:round/>
              <a:headEnd/>
              <a:tailEnd/>
            </a:ln>
          </p:spPr>
          <p:txBody>
            <a:bodyPr/>
            <a:lstStyle/>
            <a:p>
              <a:endParaRPr lang="en-US"/>
            </a:p>
          </p:txBody>
        </p:sp>
        <p:sp>
          <p:nvSpPr>
            <p:cNvPr id="14570" name="Freeform 4802"/>
            <p:cNvSpPr>
              <a:spLocks/>
            </p:cNvSpPr>
            <p:nvPr/>
          </p:nvSpPr>
          <p:spPr bwMode="auto">
            <a:xfrm>
              <a:off x="3109451" y="2962306"/>
              <a:ext cx="11289" cy="12700"/>
            </a:xfrm>
            <a:custGeom>
              <a:avLst/>
              <a:gdLst>
                <a:gd name="T0" fmla="*/ 2147483647 w 8"/>
                <a:gd name="T1" fmla="*/ 2147483647 h 8"/>
                <a:gd name="T2" fmla="*/ 2147483647 w 8"/>
                <a:gd name="T3" fmla="*/ 0 h 8"/>
                <a:gd name="T4" fmla="*/ 0 w 8"/>
                <a:gd name="T5" fmla="*/ 2147483647 h 8"/>
                <a:gd name="T6" fmla="*/ 2147483647 w 8"/>
                <a:gd name="T7" fmla="*/ 2147483647 h 8"/>
                <a:gd name="T8" fmla="*/ 2147483647 w 8"/>
                <a:gd name="T9" fmla="*/ 2147483647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8" y="2"/>
                  </a:moveTo>
                  <a:lnTo>
                    <a:pt x="5" y="0"/>
                  </a:lnTo>
                  <a:lnTo>
                    <a:pt x="0" y="5"/>
                  </a:lnTo>
                  <a:lnTo>
                    <a:pt x="3" y="8"/>
                  </a:lnTo>
                  <a:lnTo>
                    <a:pt x="8" y="2"/>
                  </a:lnTo>
                  <a:close/>
                </a:path>
              </a:pathLst>
            </a:custGeom>
            <a:solidFill>
              <a:srgbClr val="000000"/>
            </a:solidFill>
            <a:ln w="9525">
              <a:noFill/>
              <a:round/>
              <a:headEnd/>
              <a:tailEnd/>
            </a:ln>
          </p:spPr>
          <p:txBody>
            <a:bodyPr/>
            <a:lstStyle/>
            <a:p>
              <a:endParaRPr lang="en-US"/>
            </a:p>
          </p:txBody>
        </p:sp>
        <p:sp>
          <p:nvSpPr>
            <p:cNvPr id="14571" name="Freeform 4803"/>
            <p:cNvSpPr>
              <a:spLocks/>
            </p:cNvSpPr>
            <p:nvPr/>
          </p:nvSpPr>
          <p:spPr bwMode="auto">
            <a:xfrm>
              <a:off x="3113684" y="2965481"/>
              <a:ext cx="11289" cy="12700"/>
            </a:xfrm>
            <a:custGeom>
              <a:avLst/>
              <a:gdLst>
                <a:gd name="T0" fmla="*/ 2147483647 w 8"/>
                <a:gd name="T1" fmla="*/ 2147483647 h 8"/>
                <a:gd name="T2" fmla="*/ 2147483647 w 8"/>
                <a:gd name="T3" fmla="*/ 0 h 8"/>
                <a:gd name="T4" fmla="*/ 0 w 8"/>
                <a:gd name="T5" fmla="*/ 2147483647 h 8"/>
                <a:gd name="T6" fmla="*/ 2147483647 w 8"/>
                <a:gd name="T7" fmla="*/ 2147483647 h 8"/>
                <a:gd name="T8" fmla="*/ 2147483647 w 8"/>
                <a:gd name="T9" fmla="*/ 2147483647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8" y="2"/>
                  </a:moveTo>
                  <a:lnTo>
                    <a:pt x="5" y="0"/>
                  </a:lnTo>
                  <a:lnTo>
                    <a:pt x="0" y="6"/>
                  </a:lnTo>
                  <a:lnTo>
                    <a:pt x="2" y="8"/>
                  </a:lnTo>
                  <a:lnTo>
                    <a:pt x="8" y="2"/>
                  </a:lnTo>
                  <a:close/>
                </a:path>
              </a:pathLst>
            </a:custGeom>
            <a:solidFill>
              <a:srgbClr val="000000"/>
            </a:solidFill>
            <a:ln w="9525">
              <a:noFill/>
              <a:round/>
              <a:headEnd/>
              <a:tailEnd/>
            </a:ln>
          </p:spPr>
          <p:txBody>
            <a:bodyPr/>
            <a:lstStyle/>
            <a:p>
              <a:endParaRPr lang="en-US"/>
            </a:p>
          </p:txBody>
        </p:sp>
        <p:sp>
          <p:nvSpPr>
            <p:cNvPr id="14572" name="Freeform 4804"/>
            <p:cNvSpPr>
              <a:spLocks/>
            </p:cNvSpPr>
            <p:nvPr/>
          </p:nvSpPr>
          <p:spPr bwMode="auto">
            <a:xfrm>
              <a:off x="3116505" y="2968656"/>
              <a:ext cx="1828800" cy="1492250"/>
            </a:xfrm>
            <a:custGeom>
              <a:avLst/>
              <a:gdLst>
                <a:gd name="T0" fmla="*/ 2147483647 w 1296"/>
                <a:gd name="T1" fmla="*/ 2147483647 h 940"/>
                <a:gd name="T2" fmla="*/ 2147483647 w 1296"/>
                <a:gd name="T3" fmla="*/ 2147483647 h 940"/>
                <a:gd name="T4" fmla="*/ 2147483647 w 1296"/>
                <a:gd name="T5" fmla="*/ 0 h 940"/>
                <a:gd name="T6" fmla="*/ 0 w 1296"/>
                <a:gd name="T7" fmla="*/ 2147483647 h 940"/>
                <a:gd name="T8" fmla="*/ 2147483647 w 1296"/>
                <a:gd name="T9" fmla="*/ 2147483647 h 940"/>
                <a:gd name="T10" fmla="*/ 2147483647 w 1296"/>
                <a:gd name="T11" fmla="*/ 2147483647 h 940"/>
                <a:gd name="T12" fmla="*/ 2147483647 w 1296"/>
                <a:gd name="T13" fmla="*/ 2147483647 h 940"/>
                <a:gd name="T14" fmla="*/ 0 60000 65536"/>
                <a:gd name="T15" fmla="*/ 0 60000 65536"/>
                <a:gd name="T16" fmla="*/ 0 60000 65536"/>
                <a:gd name="T17" fmla="*/ 0 60000 65536"/>
                <a:gd name="T18" fmla="*/ 0 60000 65536"/>
                <a:gd name="T19" fmla="*/ 0 60000 65536"/>
                <a:gd name="T20" fmla="*/ 0 60000 65536"/>
                <a:gd name="T21" fmla="*/ 0 w 1296"/>
                <a:gd name="T22" fmla="*/ 0 h 940"/>
                <a:gd name="T23" fmla="*/ 1296 w 1296"/>
                <a:gd name="T24" fmla="*/ 940 h 9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296" h="940">
                  <a:moveTo>
                    <a:pt x="1292" y="940"/>
                  </a:moveTo>
                  <a:lnTo>
                    <a:pt x="1296" y="934"/>
                  </a:lnTo>
                  <a:lnTo>
                    <a:pt x="6" y="0"/>
                  </a:lnTo>
                  <a:lnTo>
                    <a:pt x="0" y="6"/>
                  </a:lnTo>
                  <a:lnTo>
                    <a:pt x="1292" y="940"/>
                  </a:lnTo>
                  <a:lnTo>
                    <a:pt x="1296" y="935"/>
                  </a:lnTo>
                  <a:lnTo>
                    <a:pt x="1292" y="940"/>
                  </a:lnTo>
                  <a:close/>
                </a:path>
              </a:pathLst>
            </a:custGeom>
            <a:solidFill>
              <a:srgbClr val="000000"/>
            </a:solidFill>
            <a:ln w="9525">
              <a:noFill/>
              <a:round/>
              <a:headEnd/>
              <a:tailEnd/>
            </a:ln>
          </p:spPr>
          <p:txBody>
            <a:bodyPr/>
            <a:lstStyle/>
            <a:p>
              <a:endParaRPr lang="en-US"/>
            </a:p>
          </p:txBody>
        </p:sp>
        <p:sp>
          <p:nvSpPr>
            <p:cNvPr id="14573" name="Freeform 4805"/>
            <p:cNvSpPr>
              <a:spLocks/>
            </p:cNvSpPr>
            <p:nvPr/>
          </p:nvSpPr>
          <p:spPr bwMode="auto">
            <a:xfrm>
              <a:off x="4934018" y="4449798"/>
              <a:ext cx="11289" cy="11113"/>
            </a:xfrm>
            <a:custGeom>
              <a:avLst/>
              <a:gdLst>
                <a:gd name="T0" fmla="*/ 0 w 8"/>
                <a:gd name="T1" fmla="*/ 2147483647 h 7"/>
                <a:gd name="T2" fmla="*/ 2147483647 w 8"/>
                <a:gd name="T3" fmla="*/ 2147483647 h 7"/>
                <a:gd name="T4" fmla="*/ 2147483647 w 8"/>
                <a:gd name="T5" fmla="*/ 2147483647 h 7"/>
                <a:gd name="T6" fmla="*/ 2147483647 w 8"/>
                <a:gd name="T7" fmla="*/ 2147483647 h 7"/>
                <a:gd name="T8" fmla="*/ 2147483647 w 8"/>
                <a:gd name="T9" fmla="*/ 0 h 7"/>
                <a:gd name="T10" fmla="*/ 2147483647 w 8"/>
                <a:gd name="T11" fmla="*/ 0 h 7"/>
                <a:gd name="T12" fmla="*/ 0 w 8"/>
                <a:gd name="T13" fmla="*/ 2147483647 h 7"/>
                <a:gd name="T14" fmla="*/ 0 60000 65536"/>
                <a:gd name="T15" fmla="*/ 0 60000 65536"/>
                <a:gd name="T16" fmla="*/ 0 60000 65536"/>
                <a:gd name="T17" fmla="*/ 0 60000 65536"/>
                <a:gd name="T18" fmla="*/ 0 60000 65536"/>
                <a:gd name="T19" fmla="*/ 0 60000 65536"/>
                <a:gd name="T20" fmla="*/ 0 60000 65536"/>
                <a:gd name="T21" fmla="*/ 0 w 8"/>
                <a:gd name="T22" fmla="*/ 0 h 7"/>
                <a:gd name="T23" fmla="*/ 8 w 8"/>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7">
                  <a:moveTo>
                    <a:pt x="0" y="5"/>
                  </a:moveTo>
                  <a:lnTo>
                    <a:pt x="2" y="6"/>
                  </a:lnTo>
                  <a:lnTo>
                    <a:pt x="4" y="7"/>
                  </a:lnTo>
                  <a:lnTo>
                    <a:pt x="8" y="2"/>
                  </a:lnTo>
                  <a:lnTo>
                    <a:pt x="6" y="0"/>
                  </a:lnTo>
                  <a:lnTo>
                    <a:pt x="7" y="0"/>
                  </a:lnTo>
                  <a:lnTo>
                    <a:pt x="0" y="5"/>
                  </a:lnTo>
                  <a:close/>
                </a:path>
              </a:pathLst>
            </a:custGeom>
            <a:solidFill>
              <a:srgbClr val="000000"/>
            </a:solidFill>
            <a:ln w="9525">
              <a:noFill/>
              <a:round/>
              <a:headEnd/>
              <a:tailEnd/>
            </a:ln>
          </p:spPr>
          <p:txBody>
            <a:bodyPr/>
            <a:lstStyle/>
            <a:p>
              <a:endParaRPr lang="en-US"/>
            </a:p>
          </p:txBody>
        </p:sp>
        <p:sp>
          <p:nvSpPr>
            <p:cNvPr id="14574" name="Freeform 4806"/>
            <p:cNvSpPr>
              <a:spLocks/>
            </p:cNvSpPr>
            <p:nvPr/>
          </p:nvSpPr>
          <p:spPr bwMode="auto">
            <a:xfrm>
              <a:off x="4931194" y="4445031"/>
              <a:ext cx="12700" cy="12700"/>
            </a:xfrm>
            <a:custGeom>
              <a:avLst/>
              <a:gdLst>
                <a:gd name="T0" fmla="*/ 0 w 9"/>
                <a:gd name="T1" fmla="*/ 2147483647 h 8"/>
                <a:gd name="T2" fmla="*/ 0 w 9"/>
                <a:gd name="T3" fmla="*/ 2147483647 h 8"/>
                <a:gd name="T4" fmla="*/ 2147483647 w 9"/>
                <a:gd name="T5" fmla="*/ 2147483647 h 8"/>
                <a:gd name="T6" fmla="*/ 2147483647 w 9"/>
                <a:gd name="T7" fmla="*/ 2147483647 h 8"/>
                <a:gd name="T8" fmla="*/ 2147483647 w 9"/>
                <a:gd name="T9" fmla="*/ 0 h 8"/>
                <a:gd name="T10" fmla="*/ 0 w 9"/>
                <a:gd name="T11" fmla="*/ 2147483647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0" y="5"/>
                  </a:moveTo>
                  <a:lnTo>
                    <a:pt x="0" y="6"/>
                  </a:lnTo>
                  <a:lnTo>
                    <a:pt x="2" y="8"/>
                  </a:lnTo>
                  <a:lnTo>
                    <a:pt x="9" y="3"/>
                  </a:lnTo>
                  <a:lnTo>
                    <a:pt x="6" y="0"/>
                  </a:lnTo>
                  <a:lnTo>
                    <a:pt x="0" y="5"/>
                  </a:lnTo>
                  <a:close/>
                </a:path>
              </a:pathLst>
            </a:custGeom>
            <a:solidFill>
              <a:srgbClr val="000000"/>
            </a:solidFill>
            <a:ln w="9525">
              <a:noFill/>
              <a:round/>
              <a:headEnd/>
              <a:tailEnd/>
            </a:ln>
          </p:spPr>
          <p:txBody>
            <a:bodyPr/>
            <a:lstStyle/>
            <a:p>
              <a:endParaRPr lang="en-US"/>
            </a:p>
          </p:txBody>
        </p:sp>
        <p:sp>
          <p:nvSpPr>
            <p:cNvPr id="14575" name="Freeform 4807"/>
            <p:cNvSpPr>
              <a:spLocks/>
            </p:cNvSpPr>
            <p:nvPr/>
          </p:nvSpPr>
          <p:spPr bwMode="auto">
            <a:xfrm>
              <a:off x="4926960" y="4441856"/>
              <a:ext cx="12700" cy="11112"/>
            </a:xfrm>
            <a:custGeom>
              <a:avLst/>
              <a:gdLst>
                <a:gd name="T0" fmla="*/ 0 w 9"/>
                <a:gd name="T1" fmla="*/ 2147483647 h 7"/>
                <a:gd name="T2" fmla="*/ 2147483647 w 9"/>
                <a:gd name="T3" fmla="*/ 2147483647 h 7"/>
                <a:gd name="T4" fmla="*/ 2147483647 w 9"/>
                <a:gd name="T5" fmla="*/ 2147483647 h 7"/>
                <a:gd name="T6" fmla="*/ 2147483647 w 9"/>
                <a:gd name="T7" fmla="*/ 2147483647 h 7"/>
                <a:gd name="T8" fmla="*/ 2147483647 w 9"/>
                <a:gd name="T9" fmla="*/ 0 h 7"/>
                <a:gd name="T10" fmla="*/ 2147483647 w 9"/>
                <a:gd name="T11" fmla="*/ 2147483647 h 7"/>
                <a:gd name="T12" fmla="*/ 0 w 9"/>
                <a:gd name="T13" fmla="*/ 2147483647 h 7"/>
                <a:gd name="T14" fmla="*/ 0 60000 65536"/>
                <a:gd name="T15" fmla="*/ 0 60000 65536"/>
                <a:gd name="T16" fmla="*/ 0 60000 65536"/>
                <a:gd name="T17" fmla="*/ 0 60000 65536"/>
                <a:gd name="T18" fmla="*/ 0 60000 65536"/>
                <a:gd name="T19" fmla="*/ 0 60000 65536"/>
                <a:gd name="T20" fmla="*/ 0 60000 65536"/>
                <a:gd name="T21" fmla="*/ 0 w 9"/>
                <a:gd name="T22" fmla="*/ 0 h 7"/>
                <a:gd name="T23" fmla="*/ 9 w 9"/>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7">
                  <a:moveTo>
                    <a:pt x="0" y="5"/>
                  </a:moveTo>
                  <a:lnTo>
                    <a:pt x="2" y="5"/>
                  </a:lnTo>
                  <a:lnTo>
                    <a:pt x="3" y="7"/>
                  </a:lnTo>
                  <a:lnTo>
                    <a:pt x="9" y="2"/>
                  </a:lnTo>
                  <a:lnTo>
                    <a:pt x="7" y="0"/>
                  </a:lnTo>
                  <a:lnTo>
                    <a:pt x="7" y="1"/>
                  </a:lnTo>
                  <a:lnTo>
                    <a:pt x="0" y="5"/>
                  </a:lnTo>
                  <a:close/>
                </a:path>
              </a:pathLst>
            </a:custGeom>
            <a:solidFill>
              <a:srgbClr val="000000"/>
            </a:solidFill>
            <a:ln w="9525">
              <a:noFill/>
              <a:round/>
              <a:headEnd/>
              <a:tailEnd/>
            </a:ln>
          </p:spPr>
          <p:txBody>
            <a:bodyPr/>
            <a:lstStyle/>
            <a:p>
              <a:endParaRPr lang="en-US"/>
            </a:p>
          </p:txBody>
        </p:sp>
        <p:sp>
          <p:nvSpPr>
            <p:cNvPr id="14576" name="Freeform 4808"/>
            <p:cNvSpPr>
              <a:spLocks/>
            </p:cNvSpPr>
            <p:nvPr/>
          </p:nvSpPr>
          <p:spPr bwMode="auto">
            <a:xfrm>
              <a:off x="4925549" y="4437093"/>
              <a:ext cx="11289" cy="12700"/>
            </a:xfrm>
            <a:custGeom>
              <a:avLst/>
              <a:gdLst>
                <a:gd name="T0" fmla="*/ 0 w 8"/>
                <a:gd name="T1" fmla="*/ 2147483647 h 8"/>
                <a:gd name="T2" fmla="*/ 2147483647 w 8"/>
                <a:gd name="T3" fmla="*/ 2147483647 h 8"/>
                <a:gd name="T4" fmla="*/ 2147483647 w 8"/>
                <a:gd name="T5" fmla="*/ 2147483647 h 8"/>
                <a:gd name="T6" fmla="*/ 2147483647 w 8"/>
                <a:gd name="T7" fmla="*/ 0 h 8"/>
                <a:gd name="T8" fmla="*/ 2147483647 w 8"/>
                <a:gd name="T9" fmla="*/ 2147483647 h 8"/>
                <a:gd name="T10" fmla="*/ 0 w 8"/>
                <a:gd name="T11" fmla="*/ 2147483647 h 8"/>
                <a:gd name="T12" fmla="*/ 0 60000 65536"/>
                <a:gd name="T13" fmla="*/ 0 60000 65536"/>
                <a:gd name="T14" fmla="*/ 0 60000 65536"/>
                <a:gd name="T15" fmla="*/ 0 60000 65536"/>
                <a:gd name="T16" fmla="*/ 0 60000 65536"/>
                <a:gd name="T17" fmla="*/ 0 60000 65536"/>
                <a:gd name="T18" fmla="*/ 0 w 8"/>
                <a:gd name="T19" fmla="*/ 0 h 8"/>
                <a:gd name="T20" fmla="*/ 8 w 8"/>
                <a:gd name="T21" fmla="*/ 8 h 8"/>
              </a:gdLst>
              <a:ahLst/>
              <a:cxnLst>
                <a:cxn ang="T12">
                  <a:pos x="T0" y="T1"/>
                </a:cxn>
                <a:cxn ang="T13">
                  <a:pos x="T2" y="T3"/>
                </a:cxn>
                <a:cxn ang="T14">
                  <a:pos x="T4" y="T5"/>
                </a:cxn>
                <a:cxn ang="T15">
                  <a:pos x="T6" y="T7"/>
                </a:cxn>
                <a:cxn ang="T16">
                  <a:pos x="T8" y="T9"/>
                </a:cxn>
                <a:cxn ang="T17">
                  <a:pos x="T10" y="T11"/>
                </a:cxn>
              </a:cxnLst>
              <a:rect l="T18" t="T19" r="T20" b="T21"/>
              <a:pathLst>
                <a:path w="8" h="8">
                  <a:moveTo>
                    <a:pt x="0" y="5"/>
                  </a:moveTo>
                  <a:lnTo>
                    <a:pt x="1" y="8"/>
                  </a:lnTo>
                  <a:lnTo>
                    <a:pt x="8" y="4"/>
                  </a:lnTo>
                  <a:lnTo>
                    <a:pt x="5" y="0"/>
                  </a:lnTo>
                  <a:lnTo>
                    <a:pt x="6" y="1"/>
                  </a:lnTo>
                  <a:lnTo>
                    <a:pt x="0" y="5"/>
                  </a:lnTo>
                  <a:close/>
                </a:path>
              </a:pathLst>
            </a:custGeom>
            <a:solidFill>
              <a:srgbClr val="000000"/>
            </a:solidFill>
            <a:ln w="9525">
              <a:noFill/>
              <a:round/>
              <a:headEnd/>
              <a:tailEnd/>
            </a:ln>
          </p:spPr>
          <p:txBody>
            <a:bodyPr/>
            <a:lstStyle/>
            <a:p>
              <a:endParaRPr lang="en-US"/>
            </a:p>
          </p:txBody>
        </p:sp>
        <p:sp>
          <p:nvSpPr>
            <p:cNvPr id="14577" name="Freeform 4809"/>
            <p:cNvSpPr>
              <a:spLocks/>
            </p:cNvSpPr>
            <p:nvPr/>
          </p:nvSpPr>
          <p:spPr bwMode="auto">
            <a:xfrm>
              <a:off x="4922729" y="4432331"/>
              <a:ext cx="11289" cy="12700"/>
            </a:xfrm>
            <a:custGeom>
              <a:avLst/>
              <a:gdLst>
                <a:gd name="T0" fmla="*/ 0 w 8"/>
                <a:gd name="T1" fmla="*/ 2147483647 h 8"/>
                <a:gd name="T2" fmla="*/ 0 w 8"/>
                <a:gd name="T3" fmla="*/ 2147483647 h 8"/>
                <a:gd name="T4" fmla="*/ 2147483647 w 8"/>
                <a:gd name="T5" fmla="*/ 2147483647 h 8"/>
                <a:gd name="T6" fmla="*/ 2147483647 w 8"/>
                <a:gd name="T7" fmla="*/ 2147483647 h 8"/>
                <a:gd name="T8" fmla="*/ 2147483647 w 8"/>
                <a:gd name="T9" fmla="*/ 0 h 8"/>
                <a:gd name="T10" fmla="*/ 0 w 8"/>
                <a:gd name="T11" fmla="*/ 2147483647 h 8"/>
                <a:gd name="T12" fmla="*/ 0 60000 65536"/>
                <a:gd name="T13" fmla="*/ 0 60000 65536"/>
                <a:gd name="T14" fmla="*/ 0 60000 65536"/>
                <a:gd name="T15" fmla="*/ 0 60000 65536"/>
                <a:gd name="T16" fmla="*/ 0 60000 65536"/>
                <a:gd name="T17" fmla="*/ 0 60000 65536"/>
                <a:gd name="T18" fmla="*/ 0 w 8"/>
                <a:gd name="T19" fmla="*/ 0 h 8"/>
                <a:gd name="T20" fmla="*/ 8 w 8"/>
                <a:gd name="T21" fmla="*/ 8 h 8"/>
              </a:gdLst>
              <a:ahLst/>
              <a:cxnLst>
                <a:cxn ang="T12">
                  <a:pos x="T0" y="T1"/>
                </a:cxn>
                <a:cxn ang="T13">
                  <a:pos x="T2" y="T3"/>
                </a:cxn>
                <a:cxn ang="T14">
                  <a:pos x="T4" y="T5"/>
                </a:cxn>
                <a:cxn ang="T15">
                  <a:pos x="T6" y="T7"/>
                </a:cxn>
                <a:cxn ang="T16">
                  <a:pos x="T8" y="T9"/>
                </a:cxn>
                <a:cxn ang="T17">
                  <a:pos x="T10" y="T11"/>
                </a:cxn>
              </a:cxnLst>
              <a:rect l="T18" t="T19" r="T20" b="T21"/>
              <a:pathLst>
                <a:path w="8" h="8">
                  <a:moveTo>
                    <a:pt x="0" y="4"/>
                  </a:moveTo>
                  <a:lnTo>
                    <a:pt x="0" y="6"/>
                  </a:lnTo>
                  <a:lnTo>
                    <a:pt x="2" y="8"/>
                  </a:lnTo>
                  <a:lnTo>
                    <a:pt x="8" y="4"/>
                  </a:lnTo>
                  <a:lnTo>
                    <a:pt x="6" y="0"/>
                  </a:lnTo>
                  <a:lnTo>
                    <a:pt x="0" y="4"/>
                  </a:lnTo>
                  <a:close/>
                </a:path>
              </a:pathLst>
            </a:custGeom>
            <a:solidFill>
              <a:srgbClr val="000000"/>
            </a:solidFill>
            <a:ln w="9525">
              <a:noFill/>
              <a:round/>
              <a:headEnd/>
              <a:tailEnd/>
            </a:ln>
          </p:spPr>
          <p:txBody>
            <a:bodyPr/>
            <a:lstStyle/>
            <a:p>
              <a:endParaRPr lang="en-US"/>
            </a:p>
          </p:txBody>
        </p:sp>
        <p:sp>
          <p:nvSpPr>
            <p:cNvPr id="14578" name="Freeform 4810"/>
            <p:cNvSpPr>
              <a:spLocks/>
            </p:cNvSpPr>
            <p:nvPr/>
          </p:nvSpPr>
          <p:spPr bwMode="auto">
            <a:xfrm>
              <a:off x="4918494" y="4429161"/>
              <a:ext cx="12700" cy="9525"/>
            </a:xfrm>
            <a:custGeom>
              <a:avLst/>
              <a:gdLst>
                <a:gd name="T0" fmla="*/ 0 w 9"/>
                <a:gd name="T1" fmla="*/ 2147483647 h 6"/>
                <a:gd name="T2" fmla="*/ 2147483647 w 9"/>
                <a:gd name="T3" fmla="*/ 2147483647 h 6"/>
                <a:gd name="T4" fmla="*/ 2147483647 w 9"/>
                <a:gd name="T5" fmla="*/ 2147483647 h 6"/>
                <a:gd name="T6" fmla="*/ 2147483647 w 9"/>
                <a:gd name="T7" fmla="*/ 2147483647 h 6"/>
                <a:gd name="T8" fmla="*/ 2147483647 w 9"/>
                <a:gd name="T9" fmla="*/ 0 h 6"/>
                <a:gd name="T10" fmla="*/ 0 w 9"/>
                <a:gd name="T11" fmla="*/ 2147483647 h 6"/>
                <a:gd name="T12" fmla="*/ 0 60000 65536"/>
                <a:gd name="T13" fmla="*/ 0 60000 65536"/>
                <a:gd name="T14" fmla="*/ 0 60000 65536"/>
                <a:gd name="T15" fmla="*/ 0 60000 65536"/>
                <a:gd name="T16" fmla="*/ 0 60000 65536"/>
                <a:gd name="T17" fmla="*/ 0 60000 65536"/>
                <a:gd name="T18" fmla="*/ 0 w 9"/>
                <a:gd name="T19" fmla="*/ 0 h 6"/>
                <a:gd name="T20" fmla="*/ 9 w 9"/>
                <a:gd name="T21" fmla="*/ 6 h 6"/>
              </a:gdLst>
              <a:ahLst/>
              <a:cxnLst>
                <a:cxn ang="T12">
                  <a:pos x="T0" y="T1"/>
                </a:cxn>
                <a:cxn ang="T13">
                  <a:pos x="T2" y="T3"/>
                </a:cxn>
                <a:cxn ang="T14">
                  <a:pos x="T4" y="T5"/>
                </a:cxn>
                <a:cxn ang="T15">
                  <a:pos x="T6" y="T7"/>
                </a:cxn>
                <a:cxn ang="T16">
                  <a:pos x="T8" y="T9"/>
                </a:cxn>
                <a:cxn ang="T17">
                  <a:pos x="T10" y="T11"/>
                </a:cxn>
              </a:cxnLst>
              <a:rect l="T18" t="T19" r="T20" b="T21"/>
              <a:pathLst>
                <a:path w="9" h="6">
                  <a:moveTo>
                    <a:pt x="0" y="4"/>
                  </a:moveTo>
                  <a:lnTo>
                    <a:pt x="1" y="4"/>
                  </a:lnTo>
                  <a:lnTo>
                    <a:pt x="3" y="6"/>
                  </a:lnTo>
                  <a:lnTo>
                    <a:pt x="9" y="2"/>
                  </a:lnTo>
                  <a:lnTo>
                    <a:pt x="8" y="0"/>
                  </a:lnTo>
                  <a:lnTo>
                    <a:pt x="0" y="4"/>
                  </a:lnTo>
                  <a:close/>
                </a:path>
              </a:pathLst>
            </a:custGeom>
            <a:solidFill>
              <a:srgbClr val="000000"/>
            </a:solidFill>
            <a:ln w="9525">
              <a:noFill/>
              <a:round/>
              <a:headEnd/>
              <a:tailEnd/>
            </a:ln>
          </p:spPr>
          <p:txBody>
            <a:bodyPr/>
            <a:lstStyle/>
            <a:p>
              <a:endParaRPr lang="en-US"/>
            </a:p>
          </p:txBody>
        </p:sp>
        <p:sp>
          <p:nvSpPr>
            <p:cNvPr id="14579" name="Freeform 4811"/>
            <p:cNvSpPr>
              <a:spLocks/>
            </p:cNvSpPr>
            <p:nvPr/>
          </p:nvSpPr>
          <p:spPr bwMode="auto">
            <a:xfrm>
              <a:off x="4917083" y="4422806"/>
              <a:ext cx="12700" cy="12700"/>
            </a:xfrm>
            <a:custGeom>
              <a:avLst/>
              <a:gdLst>
                <a:gd name="T0" fmla="*/ 0 w 9"/>
                <a:gd name="T1" fmla="*/ 2147483647 h 8"/>
                <a:gd name="T2" fmla="*/ 2147483647 w 9"/>
                <a:gd name="T3" fmla="*/ 2147483647 h 8"/>
                <a:gd name="T4" fmla="*/ 2147483647 w 9"/>
                <a:gd name="T5" fmla="*/ 2147483647 h 8"/>
                <a:gd name="T6" fmla="*/ 2147483647 w 9"/>
                <a:gd name="T7" fmla="*/ 0 h 8"/>
                <a:gd name="T8" fmla="*/ 2147483647 w 9"/>
                <a:gd name="T9" fmla="*/ 2147483647 h 8"/>
                <a:gd name="T10" fmla="*/ 0 w 9"/>
                <a:gd name="T11" fmla="*/ 2147483647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0" y="4"/>
                  </a:moveTo>
                  <a:lnTo>
                    <a:pt x="1" y="8"/>
                  </a:lnTo>
                  <a:lnTo>
                    <a:pt x="9" y="4"/>
                  </a:lnTo>
                  <a:lnTo>
                    <a:pt x="6" y="0"/>
                  </a:lnTo>
                  <a:lnTo>
                    <a:pt x="7" y="1"/>
                  </a:lnTo>
                  <a:lnTo>
                    <a:pt x="0" y="4"/>
                  </a:lnTo>
                  <a:close/>
                </a:path>
              </a:pathLst>
            </a:custGeom>
            <a:solidFill>
              <a:srgbClr val="000000"/>
            </a:solidFill>
            <a:ln w="9525">
              <a:noFill/>
              <a:round/>
              <a:headEnd/>
              <a:tailEnd/>
            </a:ln>
          </p:spPr>
          <p:txBody>
            <a:bodyPr/>
            <a:lstStyle/>
            <a:p>
              <a:endParaRPr lang="en-US"/>
            </a:p>
          </p:txBody>
        </p:sp>
        <p:sp>
          <p:nvSpPr>
            <p:cNvPr id="14580" name="Freeform 4812"/>
            <p:cNvSpPr>
              <a:spLocks/>
            </p:cNvSpPr>
            <p:nvPr/>
          </p:nvSpPr>
          <p:spPr bwMode="auto">
            <a:xfrm>
              <a:off x="4914261" y="4418048"/>
              <a:ext cx="12700" cy="11113"/>
            </a:xfrm>
            <a:custGeom>
              <a:avLst/>
              <a:gdLst>
                <a:gd name="T0" fmla="*/ 0 w 9"/>
                <a:gd name="T1" fmla="*/ 2147483647 h 7"/>
                <a:gd name="T2" fmla="*/ 2147483647 w 9"/>
                <a:gd name="T3" fmla="*/ 2147483647 h 7"/>
                <a:gd name="T4" fmla="*/ 2147483647 w 9"/>
                <a:gd name="T5" fmla="*/ 2147483647 h 7"/>
                <a:gd name="T6" fmla="*/ 2147483647 w 9"/>
                <a:gd name="T7" fmla="*/ 0 h 7"/>
                <a:gd name="T8" fmla="*/ 0 w 9"/>
                <a:gd name="T9" fmla="*/ 2147483647 h 7"/>
                <a:gd name="T10" fmla="*/ 0 60000 65536"/>
                <a:gd name="T11" fmla="*/ 0 60000 65536"/>
                <a:gd name="T12" fmla="*/ 0 60000 65536"/>
                <a:gd name="T13" fmla="*/ 0 60000 65536"/>
                <a:gd name="T14" fmla="*/ 0 60000 65536"/>
                <a:gd name="T15" fmla="*/ 0 w 9"/>
                <a:gd name="T16" fmla="*/ 0 h 7"/>
                <a:gd name="T17" fmla="*/ 9 w 9"/>
                <a:gd name="T18" fmla="*/ 7 h 7"/>
              </a:gdLst>
              <a:ahLst/>
              <a:cxnLst>
                <a:cxn ang="T10">
                  <a:pos x="T0" y="T1"/>
                </a:cxn>
                <a:cxn ang="T11">
                  <a:pos x="T2" y="T3"/>
                </a:cxn>
                <a:cxn ang="T12">
                  <a:pos x="T4" y="T5"/>
                </a:cxn>
                <a:cxn ang="T13">
                  <a:pos x="T6" y="T7"/>
                </a:cxn>
                <a:cxn ang="T14">
                  <a:pos x="T8" y="T9"/>
                </a:cxn>
              </a:cxnLst>
              <a:rect l="T15" t="T16" r="T17" b="T18"/>
              <a:pathLst>
                <a:path w="9" h="7">
                  <a:moveTo>
                    <a:pt x="0" y="3"/>
                  </a:moveTo>
                  <a:lnTo>
                    <a:pt x="2" y="7"/>
                  </a:lnTo>
                  <a:lnTo>
                    <a:pt x="9" y="4"/>
                  </a:lnTo>
                  <a:lnTo>
                    <a:pt x="7" y="0"/>
                  </a:lnTo>
                  <a:lnTo>
                    <a:pt x="0" y="3"/>
                  </a:lnTo>
                  <a:close/>
                </a:path>
              </a:pathLst>
            </a:custGeom>
            <a:solidFill>
              <a:srgbClr val="000000"/>
            </a:solidFill>
            <a:ln w="9525">
              <a:noFill/>
              <a:round/>
              <a:headEnd/>
              <a:tailEnd/>
            </a:ln>
          </p:spPr>
          <p:txBody>
            <a:bodyPr/>
            <a:lstStyle/>
            <a:p>
              <a:endParaRPr lang="en-US"/>
            </a:p>
          </p:txBody>
        </p:sp>
        <p:sp>
          <p:nvSpPr>
            <p:cNvPr id="14581" name="Freeform 4813"/>
            <p:cNvSpPr>
              <a:spLocks/>
            </p:cNvSpPr>
            <p:nvPr/>
          </p:nvSpPr>
          <p:spPr bwMode="auto">
            <a:xfrm>
              <a:off x="4912851" y="4413286"/>
              <a:ext cx="11289" cy="9525"/>
            </a:xfrm>
            <a:custGeom>
              <a:avLst/>
              <a:gdLst>
                <a:gd name="T0" fmla="*/ 0 w 8"/>
                <a:gd name="T1" fmla="*/ 2147483647 h 6"/>
                <a:gd name="T2" fmla="*/ 2147483647 w 8"/>
                <a:gd name="T3" fmla="*/ 2147483647 h 6"/>
                <a:gd name="T4" fmla="*/ 2147483647 w 8"/>
                <a:gd name="T5" fmla="*/ 2147483647 h 6"/>
                <a:gd name="T6" fmla="*/ 2147483647 w 8"/>
                <a:gd name="T7" fmla="*/ 0 h 6"/>
                <a:gd name="T8" fmla="*/ 0 w 8"/>
                <a:gd name="T9" fmla="*/ 2147483647 h 6"/>
                <a:gd name="T10" fmla="*/ 0 60000 65536"/>
                <a:gd name="T11" fmla="*/ 0 60000 65536"/>
                <a:gd name="T12" fmla="*/ 0 60000 65536"/>
                <a:gd name="T13" fmla="*/ 0 60000 65536"/>
                <a:gd name="T14" fmla="*/ 0 60000 65536"/>
                <a:gd name="T15" fmla="*/ 0 w 8"/>
                <a:gd name="T16" fmla="*/ 0 h 6"/>
                <a:gd name="T17" fmla="*/ 8 w 8"/>
                <a:gd name="T18" fmla="*/ 6 h 6"/>
              </a:gdLst>
              <a:ahLst/>
              <a:cxnLst>
                <a:cxn ang="T10">
                  <a:pos x="T0" y="T1"/>
                </a:cxn>
                <a:cxn ang="T11">
                  <a:pos x="T2" y="T3"/>
                </a:cxn>
                <a:cxn ang="T12">
                  <a:pos x="T4" y="T5"/>
                </a:cxn>
                <a:cxn ang="T13">
                  <a:pos x="T6" y="T7"/>
                </a:cxn>
                <a:cxn ang="T14">
                  <a:pos x="T8" y="T9"/>
                </a:cxn>
              </a:cxnLst>
              <a:rect l="T15" t="T16" r="T17" b="T18"/>
              <a:pathLst>
                <a:path w="8" h="6">
                  <a:moveTo>
                    <a:pt x="0" y="2"/>
                  </a:moveTo>
                  <a:lnTo>
                    <a:pt x="1" y="6"/>
                  </a:lnTo>
                  <a:lnTo>
                    <a:pt x="8" y="3"/>
                  </a:lnTo>
                  <a:lnTo>
                    <a:pt x="7" y="0"/>
                  </a:lnTo>
                  <a:lnTo>
                    <a:pt x="0" y="2"/>
                  </a:lnTo>
                  <a:close/>
                </a:path>
              </a:pathLst>
            </a:custGeom>
            <a:solidFill>
              <a:srgbClr val="000000"/>
            </a:solidFill>
            <a:ln w="9525">
              <a:noFill/>
              <a:round/>
              <a:headEnd/>
              <a:tailEnd/>
            </a:ln>
          </p:spPr>
          <p:txBody>
            <a:bodyPr/>
            <a:lstStyle/>
            <a:p>
              <a:endParaRPr lang="en-US"/>
            </a:p>
          </p:txBody>
        </p:sp>
        <p:sp>
          <p:nvSpPr>
            <p:cNvPr id="14582" name="Freeform 4814"/>
            <p:cNvSpPr>
              <a:spLocks/>
            </p:cNvSpPr>
            <p:nvPr/>
          </p:nvSpPr>
          <p:spPr bwMode="auto">
            <a:xfrm>
              <a:off x="4911438" y="4406936"/>
              <a:ext cx="11289" cy="9525"/>
            </a:xfrm>
            <a:custGeom>
              <a:avLst/>
              <a:gdLst>
                <a:gd name="T0" fmla="*/ 0 w 8"/>
                <a:gd name="T1" fmla="*/ 2147483647 h 6"/>
                <a:gd name="T2" fmla="*/ 2147483647 w 8"/>
                <a:gd name="T3" fmla="*/ 2147483647 h 6"/>
                <a:gd name="T4" fmla="*/ 2147483647 w 8"/>
                <a:gd name="T5" fmla="*/ 2147483647 h 6"/>
                <a:gd name="T6" fmla="*/ 2147483647 w 8"/>
                <a:gd name="T7" fmla="*/ 0 h 6"/>
                <a:gd name="T8" fmla="*/ 2147483647 w 8"/>
                <a:gd name="T9" fmla="*/ 0 h 6"/>
                <a:gd name="T10" fmla="*/ 0 w 8"/>
                <a:gd name="T11" fmla="*/ 2147483647 h 6"/>
                <a:gd name="T12" fmla="*/ 0 60000 65536"/>
                <a:gd name="T13" fmla="*/ 0 60000 65536"/>
                <a:gd name="T14" fmla="*/ 0 60000 65536"/>
                <a:gd name="T15" fmla="*/ 0 60000 65536"/>
                <a:gd name="T16" fmla="*/ 0 60000 65536"/>
                <a:gd name="T17" fmla="*/ 0 60000 65536"/>
                <a:gd name="T18" fmla="*/ 0 w 8"/>
                <a:gd name="T19" fmla="*/ 0 h 6"/>
                <a:gd name="T20" fmla="*/ 8 w 8"/>
                <a:gd name="T21" fmla="*/ 6 h 6"/>
              </a:gdLst>
              <a:ahLst/>
              <a:cxnLst>
                <a:cxn ang="T12">
                  <a:pos x="T0" y="T1"/>
                </a:cxn>
                <a:cxn ang="T13">
                  <a:pos x="T2" y="T3"/>
                </a:cxn>
                <a:cxn ang="T14">
                  <a:pos x="T4" y="T5"/>
                </a:cxn>
                <a:cxn ang="T15">
                  <a:pos x="T6" y="T7"/>
                </a:cxn>
                <a:cxn ang="T16">
                  <a:pos x="T8" y="T9"/>
                </a:cxn>
                <a:cxn ang="T17">
                  <a:pos x="T10" y="T11"/>
                </a:cxn>
              </a:cxnLst>
              <a:rect l="T18" t="T19" r="T20" b="T21"/>
              <a:pathLst>
                <a:path w="8" h="6">
                  <a:moveTo>
                    <a:pt x="0" y="2"/>
                  </a:moveTo>
                  <a:lnTo>
                    <a:pt x="1" y="6"/>
                  </a:lnTo>
                  <a:lnTo>
                    <a:pt x="8" y="4"/>
                  </a:lnTo>
                  <a:lnTo>
                    <a:pt x="6" y="0"/>
                  </a:lnTo>
                  <a:lnTo>
                    <a:pt x="8" y="0"/>
                  </a:lnTo>
                  <a:lnTo>
                    <a:pt x="0" y="2"/>
                  </a:lnTo>
                  <a:close/>
                </a:path>
              </a:pathLst>
            </a:custGeom>
            <a:solidFill>
              <a:srgbClr val="000000"/>
            </a:solidFill>
            <a:ln w="9525">
              <a:noFill/>
              <a:round/>
              <a:headEnd/>
              <a:tailEnd/>
            </a:ln>
          </p:spPr>
          <p:txBody>
            <a:bodyPr/>
            <a:lstStyle/>
            <a:p>
              <a:endParaRPr lang="en-US"/>
            </a:p>
          </p:txBody>
        </p:sp>
        <p:sp>
          <p:nvSpPr>
            <p:cNvPr id="14583" name="Freeform 4815"/>
            <p:cNvSpPr>
              <a:spLocks/>
            </p:cNvSpPr>
            <p:nvPr/>
          </p:nvSpPr>
          <p:spPr bwMode="auto">
            <a:xfrm>
              <a:off x="4910027" y="4400586"/>
              <a:ext cx="12700" cy="9525"/>
            </a:xfrm>
            <a:custGeom>
              <a:avLst/>
              <a:gdLst>
                <a:gd name="T0" fmla="*/ 0 w 9"/>
                <a:gd name="T1" fmla="*/ 2147483647 h 6"/>
                <a:gd name="T2" fmla="*/ 2147483647 w 9"/>
                <a:gd name="T3" fmla="*/ 2147483647 h 6"/>
                <a:gd name="T4" fmla="*/ 2147483647 w 9"/>
                <a:gd name="T5" fmla="*/ 2147483647 h 6"/>
                <a:gd name="T6" fmla="*/ 2147483647 w 9"/>
                <a:gd name="T7" fmla="*/ 0 h 6"/>
                <a:gd name="T8" fmla="*/ 0 w 9"/>
                <a:gd name="T9" fmla="*/ 2147483647 h 6"/>
                <a:gd name="T10" fmla="*/ 0 60000 65536"/>
                <a:gd name="T11" fmla="*/ 0 60000 65536"/>
                <a:gd name="T12" fmla="*/ 0 60000 65536"/>
                <a:gd name="T13" fmla="*/ 0 60000 65536"/>
                <a:gd name="T14" fmla="*/ 0 60000 65536"/>
                <a:gd name="T15" fmla="*/ 0 w 9"/>
                <a:gd name="T16" fmla="*/ 0 h 6"/>
                <a:gd name="T17" fmla="*/ 9 w 9"/>
                <a:gd name="T18" fmla="*/ 6 h 6"/>
              </a:gdLst>
              <a:ahLst/>
              <a:cxnLst>
                <a:cxn ang="T10">
                  <a:pos x="T0" y="T1"/>
                </a:cxn>
                <a:cxn ang="T11">
                  <a:pos x="T2" y="T3"/>
                </a:cxn>
                <a:cxn ang="T12">
                  <a:pos x="T4" y="T5"/>
                </a:cxn>
                <a:cxn ang="T13">
                  <a:pos x="T6" y="T7"/>
                </a:cxn>
                <a:cxn ang="T14">
                  <a:pos x="T8" y="T9"/>
                </a:cxn>
              </a:cxnLst>
              <a:rect l="T15" t="T16" r="T17" b="T18"/>
              <a:pathLst>
                <a:path w="9" h="6">
                  <a:moveTo>
                    <a:pt x="0" y="3"/>
                  </a:moveTo>
                  <a:lnTo>
                    <a:pt x="1" y="6"/>
                  </a:lnTo>
                  <a:lnTo>
                    <a:pt x="9" y="4"/>
                  </a:lnTo>
                  <a:lnTo>
                    <a:pt x="7" y="0"/>
                  </a:lnTo>
                  <a:lnTo>
                    <a:pt x="0" y="3"/>
                  </a:lnTo>
                  <a:close/>
                </a:path>
              </a:pathLst>
            </a:custGeom>
            <a:solidFill>
              <a:srgbClr val="000000"/>
            </a:solidFill>
            <a:ln w="9525">
              <a:noFill/>
              <a:round/>
              <a:headEnd/>
              <a:tailEnd/>
            </a:ln>
          </p:spPr>
          <p:txBody>
            <a:bodyPr/>
            <a:lstStyle/>
            <a:p>
              <a:endParaRPr lang="en-US"/>
            </a:p>
          </p:txBody>
        </p:sp>
        <p:sp>
          <p:nvSpPr>
            <p:cNvPr id="14584" name="Freeform 4816"/>
            <p:cNvSpPr>
              <a:spLocks/>
            </p:cNvSpPr>
            <p:nvPr/>
          </p:nvSpPr>
          <p:spPr bwMode="auto">
            <a:xfrm>
              <a:off x="4907205" y="4394231"/>
              <a:ext cx="12700" cy="11112"/>
            </a:xfrm>
            <a:custGeom>
              <a:avLst/>
              <a:gdLst>
                <a:gd name="T0" fmla="*/ 0 w 9"/>
                <a:gd name="T1" fmla="*/ 2147483647 h 7"/>
                <a:gd name="T2" fmla="*/ 2147483647 w 9"/>
                <a:gd name="T3" fmla="*/ 2147483647 h 7"/>
                <a:gd name="T4" fmla="*/ 2147483647 w 9"/>
                <a:gd name="T5" fmla="*/ 2147483647 h 7"/>
                <a:gd name="T6" fmla="*/ 2147483647 w 9"/>
                <a:gd name="T7" fmla="*/ 0 h 7"/>
                <a:gd name="T8" fmla="*/ 0 w 9"/>
                <a:gd name="T9" fmla="*/ 2147483647 h 7"/>
                <a:gd name="T10" fmla="*/ 0 60000 65536"/>
                <a:gd name="T11" fmla="*/ 0 60000 65536"/>
                <a:gd name="T12" fmla="*/ 0 60000 65536"/>
                <a:gd name="T13" fmla="*/ 0 60000 65536"/>
                <a:gd name="T14" fmla="*/ 0 60000 65536"/>
                <a:gd name="T15" fmla="*/ 0 w 9"/>
                <a:gd name="T16" fmla="*/ 0 h 7"/>
                <a:gd name="T17" fmla="*/ 9 w 9"/>
                <a:gd name="T18" fmla="*/ 7 h 7"/>
              </a:gdLst>
              <a:ahLst/>
              <a:cxnLst>
                <a:cxn ang="T10">
                  <a:pos x="T0" y="T1"/>
                </a:cxn>
                <a:cxn ang="T11">
                  <a:pos x="T2" y="T3"/>
                </a:cxn>
                <a:cxn ang="T12">
                  <a:pos x="T4" y="T5"/>
                </a:cxn>
                <a:cxn ang="T13">
                  <a:pos x="T6" y="T7"/>
                </a:cxn>
                <a:cxn ang="T14">
                  <a:pos x="T8" y="T9"/>
                </a:cxn>
              </a:cxnLst>
              <a:rect l="T15" t="T16" r="T17" b="T18"/>
              <a:pathLst>
                <a:path w="9" h="7">
                  <a:moveTo>
                    <a:pt x="0" y="1"/>
                  </a:moveTo>
                  <a:lnTo>
                    <a:pt x="2" y="7"/>
                  </a:lnTo>
                  <a:lnTo>
                    <a:pt x="9" y="4"/>
                  </a:lnTo>
                  <a:lnTo>
                    <a:pt x="8" y="0"/>
                  </a:lnTo>
                  <a:lnTo>
                    <a:pt x="0" y="1"/>
                  </a:lnTo>
                  <a:close/>
                </a:path>
              </a:pathLst>
            </a:custGeom>
            <a:solidFill>
              <a:srgbClr val="000000"/>
            </a:solidFill>
            <a:ln w="9525">
              <a:noFill/>
              <a:round/>
              <a:headEnd/>
              <a:tailEnd/>
            </a:ln>
          </p:spPr>
          <p:txBody>
            <a:bodyPr/>
            <a:lstStyle/>
            <a:p>
              <a:endParaRPr lang="en-US"/>
            </a:p>
          </p:txBody>
        </p:sp>
        <p:sp>
          <p:nvSpPr>
            <p:cNvPr id="14585" name="Freeform 4817"/>
            <p:cNvSpPr>
              <a:spLocks/>
            </p:cNvSpPr>
            <p:nvPr/>
          </p:nvSpPr>
          <p:spPr bwMode="auto">
            <a:xfrm>
              <a:off x="4907204" y="4387886"/>
              <a:ext cx="11289" cy="7937"/>
            </a:xfrm>
            <a:custGeom>
              <a:avLst/>
              <a:gdLst>
                <a:gd name="T0" fmla="*/ 0 w 8"/>
                <a:gd name="T1" fmla="*/ 2147483647 h 5"/>
                <a:gd name="T2" fmla="*/ 0 w 8"/>
                <a:gd name="T3" fmla="*/ 2147483647 h 5"/>
                <a:gd name="T4" fmla="*/ 2147483647 w 8"/>
                <a:gd name="T5" fmla="*/ 2147483647 h 5"/>
                <a:gd name="T6" fmla="*/ 2147483647 w 8"/>
                <a:gd name="T7" fmla="*/ 0 h 5"/>
                <a:gd name="T8" fmla="*/ 0 w 8"/>
                <a:gd name="T9" fmla="*/ 2147483647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0" y="2"/>
                  </a:moveTo>
                  <a:lnTo>
                    <a:pt x="0" y="5"/>
                  </a:lnTo>
                  <a:lnTo>
                    <a:pt x="8" y="4"/>
                  </a:lnTo>
                  <a:lnTo>
                    <a:pt x="8" y="0"/>
                  </a:lnTo>
                  <a:lnTo>
                    <a:pt x="0" y="2"/>
                  </a:lnTo>
                  <a:close/>
                </a:path>
              </a:pathLst>
            </a:custGeom>
            <a:solidFill>
              <a:srgbClr val="000000"/>
            </a:solidFill>
            <a:ln w="9525">
              <a:noFill/>
              <a:round/>
              <a:headEnd/>
              <a:tailEnd/>
            </a:ln>
          </p:spPr>
          <p:txBody>
            <a:bodyPr/>
            <a:lstStyle/>
            <a:p>
              <a:endParaRPr lang="en-US"/>
            </a:p>
          </p:txBody>
        </p:sp>
        <p:sp>
          <p:nvSpPr>
            <p:cNvPr id="14586" name="Freeform 4818"/>
            <p:cNvSpPr>
              <a:spLocks/>
            </p:cNvSpPr>
            <p:nvPr/>
          </p:nvSpPr>
          <p:spPr bwMode="auto">
            <a:xfrm>
              <a:off x="4905794" y="4381536"/>
              <a:ext cx="12700" cy="9525"/>
            </a:xfrm>
            <a:custGeom>
              <a:avLst/>
              <a:gdLst>
                <a:gd name="T0" fmla="*/ 0 w 9"/>
                <a:gd name="T1" fmla="*/ 0 h 6"/>
                <a:gd name="T2" fmla="*/ 2147483647 w 9"/>
                <a:gd name="T3" fmla="*/ 2147483647 h 6"/>
                <a:gd name="T4" fmla="*/ 2147483647 w 9"/>
                <a:gd name="T5" fmla="*/ 2147483647 h 6"/>
                <a:gd name="T6" fmla="*/ 2147483647 w 9"/>
                <a:gd name="T7" fmla="*/ 0 h 6"/>
                <a:gd name="T8" fmla="*/ 0 w 9"/>
                <a:gd name="T9" fmla="*/ 0 h 6"/>
                <a:gd name="T10" fmla="*/ 0 60000 65536"/>
                <a:gd name="T11" fmla="*/ 0 60000 65536"/>
                <a:gd name="T12" fmla="*/ 0 60000 65536"/>
                <a:gd name="T13" fmla="*/ 0 60000 65536"/>
                <a:gd name="T14" fmla="*/ 0 60000 65536"/>
                <a:gd name="T15" fmla="*/ 0 w 9"/>
                <a:gd name="T16" fmla="*/ 0 h 6"/>
                <a:gd name="T17" fmla="*/ 9 w 9"/>
                <a:gd name="T18" fmla="*/ 6 h 6"/>
              </a:gdLst>
              <a:ahLst/>
              <a:cxnLst>
                <a:cxn ang="T10">
                  <a:pos x="T0" y="T1"/>
                </a:cxn>
                <a:cxn ang="T11">
                  <a:pos x="T2" y="T3"/>
                </a:cxn>
                <a:cxn ang="T12">
                  <a:pos x="T4" y="T5"/>
                </a:cxn>
                <a:cxn ang="T13">
                  <a:pos x="T6" y="T7"/>
                </a:cxn>
                <a:cxn ang="T14">
                  <a:pos x="T8" y="T9"/>
                </a:cxn>
              </a:cxnLst>
              <a:rect l="T15" t="T16" r="T17" b="T18"/>
              <a:pathLst>
                <a:path w="9" h="6">
                  <a:moveTo>
                    <a:pt x="0" y="0"/>
                  </a:moveTo>
                  <a:lnTo>
                    <a:pt x="1" y="6"/>
                  </a:lnTo>
                  <a:lnTo>
                    <a:pt x="9" y="4"/>
                  </a:lnTo>
                  <a:lnTo>
                    <a:pt x="8" y="0"/>
                  </a:lnTo>
                  <a:lnTo>
                    <a:pt x="0" y="0"/>
                  </a:lnTo>
                  <a:close/>
                </a:path>
              </a:pathLst>
            </a:custGeom>
            <a:solidFill>
              <a:srgbClr val="000000"/>
            </a:solidFill>
            <a:ln w="9525">
              <a:noFill/>
              <a:round/>
              <a:headEnd/>
              <a:tailEnd/>
            </a:ln>
          </p:spPr>
          <p:txBody>
            <a:bodyPr/>
            <a:lstStyle/>
            <a:p>
              <a:endParaRPr lang="en-US"/>
            </a:p>
          </p:txBody>
        </p:sp>
        <p:sp>
          <p:nvSpPr>
            <p:cNvPr id="14587" name="Freeform 4819"/>
            <p:cNvSpPr>
              <a:spLocks/>
            </p:cNvSpPr>
            <p:nvPr/>
          </p:nvSpPr>
          <p:spPr bwMode="auto">
            <a:xfrm>
              <a:off x="4905796" y="4373593"/>
              <a:ext cx="11289" cy="7938"/>
            </a:xfrm>
            <a:custGeom>
              <a:avLst/>
              <a:gdLst>
                <a:gd name="T0" fmla="*/ 0 w 8"/>
                <a:gd name="T1" fmla="*/ 2147483647 h 5"/>
                <a:gd name="T2" fmla="*/ 0 w 8"/>
                <a:gd name="T3" fmla="*/ 2147483647 h 5"/>
                <a:gd name="T4" fmla="*/ 2147483647 w 8"/>
                <a:gd name="T5" fmla="*/ 2147483647 h 5"/>
                <a:gd name="T6" fmla="*/ 2147483647 w 8"/>
                <a:gd name="T7" fmla="*/ 0 h 5"/>
                <a:gd name="T8" fmla="*/ 0 w 8"/>
                <a:gd name="T9" fmla="*/ 2147483647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0" y="2"/>
                  </a:moveTo>
                  <a:lnTo>
                    <a:pt x="0" y="5"/>
                  </a:lnTo>
                  <a:lnTo>
                    <a:pt x="8" y="5"/>
                  </a:lnTo>
                  <a:lnTo>
                    <a:pt x="8" y="0"/>
                  </a:lnTo>
                  <a:lnTo>
                    <a:pt x="0" y="2"/>
                  </a:lnTo>
                  <a:close/>
                </a:path>
              </a:pathLst>
            </a:custGeom>
            <a:solidFill>
              <a:srgbClr val="000000"/>
            </a:solidFill>
            <a:ln w="9525">
              <a:noFill/>
              <a:round/>
              <a:headEnd/>
              <a:tailEnd/>
            </a:ln>
          </p:spPr>
          <p:txBody>
            <a:bodyPr/>
            <a:lstStyle/>
            <a:p>
              <a:endParaRPr lang="en-US"/>
            </a:p>
          </p:txBody>
        </p:sp>
        <p:sp>
          <p:nvSpPr>
            <p:cNvPr id="14588" name="Freeform 4820"/>
            <p:cNvSpPr>
              <a:spLocks/>
            </p:cNvSpPr>
            <p:nvPr/>
          </p:nvSpPr>
          <p:spPr bwMode="auto">
            <a:xfrm>
              <a:off x="4905796" y="4368836"/>
              <a:ext cx="11289" cy="7937"/>
            </a:xfrm>
            <a:custGeom>
              <a:avLst/>
              <a:gdLst>
                <a:gd name="T0" fmla="*/ 0 w 8"/>
                <a:gd name="T1" fmla="*/ 0 h 5"/>
                <a:gd name="T2" fmla="*/ 0 w 8"/>
                <a:gd name="T3" fmla="*/ 2147483647 h 5"/>
                <a:gd name="T4" fmla="*/ 2147483647 w 8"/>
                <a:gd name="T5" fmla="*/ 2147483647 h 5"/>
                <a:gd name="T6" fmla="*/ 2147483647 w 8"/>
                <a:gd name="T7" fmla="*/ 0 h 5"/>
                <a:gd name="T8" fmla="*/ 0 w 8"/>
                <a:gd name="T9" fmla="*/ 0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0" y="0"/>
                  </a:moveTo>
                  <a:lnTo>
                    <a:pt x="0" y="5"/>
                  </a:lnTo>
                  <a:lnTo>
                    <a:pt x="8" y="3"/>
                  </a:lnTo>
                  <a:lnTo>
                    <a:pt x="8" y="0"/>
                  </a:lnTo>
                  <a:lnTo>
                    <a:pt x="0" y="0"/>
                  </a:lnTo>
                  <a:close/>
                </a:path>
              </a:pathLst>
            </a:custGeom>
            <a:solidFill>
              <a:srgbClr val="000000"/>
            </a:solidFill>
            <a:ln w="9525">
              <a:noFill/>
              <a:round/>
              <a:headEnd/>
              <a:tailEnd/>
            </a:ln>
          </p:spPr>
          <p:txBody>
            <a:bodyPr/>
            <a:lstStyle/>
            <a:p>
              <a:endParaRPr lang="en-US"/>
            </a:p>
          </p:txBody>
        </p:sp>
        <p:sp>
          <p:nvSpPr>
            <p:cNvPr id="14589" name="Rectangle 4821"/>
            <p:cNvSpPr>
              <a:spLocks noChangeArrowheads="1"/>
            </p:cNvSpPr>
            <p:nvPr/>
          </p:nvSpPr>
          <p:spPr bwMode="auto">
            <a:xfrm>
              <a:off x="4905796" y="4359311"/>
              <a:ext cx="11289" cy="9525"/>
            </a:xfrm>
            <a:prstGeom prst="rect">
              <a:avLst/>
            </a:prstGeom>
            <a:solidFill>
              <a:srgbClr val="000000"/>
            </a:solidFill>
            <a:ln w="9525">
              <a:noFill/>
              <a:miter lim="800000"/>
              <a:headEnd/>
              <a:tailEnd/>
            </a:ln>
          </p:spPr>
          <p:txBody>
            <a:bodyPr/>
            <a:lstStyle/>
            <a:p>
              <a:pPr algn="ctr" eaLnBrk="0" hangingPunct="0"/>
              <a:endParaRPr lang="en-US"/>
            </a:p>
          </p:txBody>
        </p:sp>
        <p:sp>
          <p:nvSpPr>
            <p:cNvPr id="14590" name="Rectangle 4822"/>
            <p:cNvSpPr>
              <a:spLocks noChangeArrowheads="1"/>
            </p:cNvSpPr>
            <p:nvPr/>
          </p:nvSpPr>
          <p:spPr bwMode="auto">
            <a:xfrm>
              <a:off x="4905796" y="4351368"/>
              <a:ext cx="11289" cy="7938"/>
            </a:xfrm>
            <a:prstGeom prst="rect">
              <a:avLst/>
            </a:prstGeom>
            <a:solidFill>
              <a:srgbClr val="000000"/>
            </a:solidFill>
            <a:ln w="9525">
              <a:noFill/>
              <a:miter lim="800000"/>
              <a:headEnd/>
              <a:tailEnd/>
            </a:ln>
          </p:spPr>
          <p:txBody>
            <a:bodyPr/>
            <a:lstStyle/>
            <a:p>
              <a:pPr algn="ctr" eaLnBrk="0" hangingPunct="0"/>
              <a:endParaRPr lang="en-US"/>
            </a:p>
          </p:txBody>
        </p:sp>
        <p:sp>
          <p:nvSpPr>
            <p:cNvPr id="14591" name="Freeform 4823"/>
            <p:cNvSpPr>
              <a:spLocks/>
            </p:cNvSpPr>
            <p:nvPr/>
          </p:nvSpPr>
          <p:spPr bwMode="auto">
            <a:xfrm>
              <a:off x="4905796" y="4343436"/>
              <a:ext cx="11289" cy="7937"/>
            </a:xfrm>
            <a:custGeom>
              <a:avLst/>
              <a:gdLst>
                <a:gd name="T0" fmla="*/ 0 w 8"/>
                <a:gd name="T1" fmla="*/ 0 h 5"/>
                <a:gd name="T2" fmla="*/ 0 w 8"/>
                <a:gd name="T3" fmla="*/ 2147483647 h 5"/>
                <a:gd name="T4" fmla="*/ 2147483647 w 8"/>
                <a:gd name="T5" fmla="*/ 2147483647 h 5"/>
                <a:gd name="T6" fmla="*/ 2147483647 w 8"/>
                <a:gd name="T7" fmla="*/ 0 h 5"/>
                <a:gd name="T8" fmla="*/ 2147483647 w 8"/>
                <a:gd name="T9" fmla="*/ 2147483647 h 5"/>
                <a:gd name="T10" fmla="*/ 0 w 8"/>
                <a:gd name="T11" fmla="*/ 0 h 5"/>
                <a:gd name="T12" fmla="*/ 0 60000 65536"/>
                <a:gd name="T13" fmla="*/ 0 60000 65536"/>
                <a:gd name="T14" fmla="*/ 0 60000 65536"/>
                <a:gd name="T15" fmla="*/ 0 60000 65536"/>
                <a:gd name="T16" fmla="*/ 0 60000 65536"/>
                <a:gd name="T17" fmla="*/ 0 60000 65536"/>
                <a:gd name="T18" fmla="*/ 0 w 8"/>
                <a:gd name="T19" fmla="*/ 0 h 5"/>
                <a:gd name="T20" fmla="*/ 8 w 8"/>
                <a:gd name="T21" fmla="*/ 5 h 5"/>
              </a:gdLst>
              <a:ahLst/>
              <a:cxnLst>
                <a:cxn ang="T12">
                  <a:pos x="T0" y="T1"/>
                </a:cxn>
                <a:cxn ang="T13">
                  <a:pos x="T2" y="T3"/>
                </a:cxn>
                <a:cxn ang="T14">
                  <a:pos x="T4" y="T5"/>
                </a:cxn>
                <a:cxn ang="T15">
                  <a:pos x="T6" y="T7"/>
                </a:cxn>
                <a:cxn ang="T16">
                  <a:pos x="T8" y="T9"/>
                </a:cxn>
                <a:cxn ang="T17">
                  <a:pos x="T10" y="T11"/>
                </a:cxn>
              </a:cxnLst>
              <a:rect l="T18" t="T19" r="T20" b="T21"/>
              <a:pathLst>
                <a:path w="8" h="5">
                  <a:moveTo>
                    <a:pt x="0" y="0"/>
                  </a:moveTo>
                  <a:lnTo>
                    <a:pt x="0" y="5"/>
                  </a:lnTo>
                  <a:lnTo>
                    <a:pt x="8" y="5"/>
                  </a:lnTo>
                  <a:lnTo>
                    <a:pt x="8" y="0"/>
                  </a:lnTo>
                  <a:lnTo>
                    <a:pt x="8" y="1"/>
                  </a:lnTo>
                  <a:lnTo>
                    <a:pt x="0" y="0"/>
                  </a:lnTo>
                  <a:close/>
                </a:path>
              </a:pathLst>
            </a:custGeom>
            <a:solidFill>
              <a:srgbClr val="000000"/>
            </a:solidFill>
            <a:ln w="9525">
              <a:noFill/>
              <a:round/>
              <a:headEnd/>
              <a:tailEnd/>
            </a:ln>
          </p:spPr>
          <p:txBody>
            <a:bodyPr/>
            <a:lstStyle/>
            <a:p>
              <a:endParaRPr lang="en-US"/>
            </a:p>
          </p:txBody>
        </p:sp>
        <p:sp>
          <p:nvSpPr>
            <p:cNvPr id="14592" name="Freeform 4824"/>
            <p:cNvSpPr>
              <a:spLocks/>
            </p:cNvSpPr>
            <p:nvPr/>
          </p:nvSpPr>
          <p:spPr bwMode="auto">
            <a:xfrm>
              <a:off x="4905794" y="4335498"/>
              <a:ext cx="12700" cy="9525"/>
            </a:xfrm>
            <a:custGeom>
              <a:avLst/>
              <a:gdLst>
                <a:gd name="T0" fmla="*/ 2147483647 w 9"/>
                <a:gd name="T1" fmla="*/ 0 h 6"/>
                <a:gd name="T2" fmla="*/ 0 w 9"/>
                <a:gd name="T3" fmla="*/ 2147483647 h 6"/>
                <a:gd name="T4" fmla="*/ 2147483647 w 9"/>
                <a:gd name="T5" fmla="*/ 2147483647 h 6"/>
                <a:gd name="T6" fmla="*/ 2147483647 w 9"/>
                <a:gd name="T7" fmla="*/ 2147483647 h 6"/>
                <a:gd name="T8" fmla="*/ 2147483647 w 9"/>
                <a:gd name="T9" fmla="*/ 0 h 6"/>
                <a:gd name="T10" fmla="*/ 0 60000 65536"/>
                <a:gd name="T11" fmla="*/ 0 60000 65536"/>
                <a:gd name="T12" fmla="*/ 0 60000 65536"/>
                <a:gd name="T13" fmla="*/ 0 60000 65536"/>
                <a:gd name="T14" fmla="*/ 0 60000 65536"/>
                <a:gd name="T15" fmla="*/ 0 w 9"/>
                <a:gd name="T16" fmla="*/ 0 h 6"/>
                <a:gd name="T17" fmla="*/ 9 w 9"/>
                <a:gd name="T18" fmla="*/ 6 h 6"/>
              </a:gdLst>
              <a:ahLst/>
              <a:cxnLst>
                <a:cxn ang="T10">
                  <a:pos x="T0" y="T1"/>
                </a:cxn>
                <a:cxn ang="T11">
                  <a:pos x="T2" y="T3"/>
                </a:cxn>
                <a:cxn ang="T12">
                  <a:pos x="T4" y="T5"/>
                </a:cxn>
                <a:cxn ang="T13">
                  <a:pos x="T6" y="T7"/>
                </a:cxn>
                <a:cxn ang="T14">
                  <a:pos x="T8" y="T9"/>
                </a:cxn>
              </a:cxnLst>
              <a:rect l="T15" t="T16" r="T17" b="T18"/>
              <a:pathLst>
                <a:path w="9" h="6">
                  <a:moveTo>
                    <a:pt x="1" y="0"/>
                  </a:moveTo>
                  <a:lnTo>
                    <a:pt x="0" y="5"/>
                  </a:lnTo>
                  <a:lnTo>
                    <a:pt x="8" y="6"/>
                  </a:lnTo>
                  <a:lnTo>
                    <a:pt x="9" y="1"/>
                  </a:lnTo>
                  <a:lnTo>
                    <a:pt x="1" y="0"/>
                  </a:lnTo>
                  <a:close/>
                </a:path>
              </a:pathLst>
            </a:custGeom>
            <a:solidFill>
              <a:srgbClr val="000000"/>
            </a:solidFill>
            <a:ln w="9525">
              <a:noFill/>
              <a:round/>
              <a:headEnd/>
              <a:tailEnd/>
            </a:ln>
          </p:spPr>
          <p:txBody>
            <a:bodyPr/>
            <a:lstStyle/>
            <a:p>
              <a:endParaRPr lang="en-US"/>
            </a:p>
          </p:txBody>
        </p:sp>
        <p:sp>
          <p:nvSpPr>
            <p:cNvPr id="14593" name="Freeform 4825"/>
            <p:cNvSpPr>
              <a:spLocks/>
            </p:cNvSpPr>
            <p:nvPr/>
          </p:nvSpPr>
          <p:spPr bwMode="auto">
            <a:xfrm>
              <a:off x="4907204" y="4327561"/>
              <a:ext cx="11289" cy="9525"/>
            </a:xfrm>
            <a:custGeom>
              <a:avLst/>
              <a:gdLst>
                <a:gd name="T0" fmla="*/ 2147483647 w 8"/>
                <a:gd name="T1" fmla="*/ 0 h 6"/>
                <a:gd name="T2" fmla="*/ 0 w 8"/>
                <a:gd name="T3" fmla="*/ 0 h 6"/>
                <a:gd name="T4" fmla="*/ 0 w 8"/>
                <a:gd name="T5" fmla="*/ 2147483647 h 6"/>
                <a:gd name="T6" fmla="*/ 2147483647 w 8"/>
                <a:gd name="T7" fmla="*/ 2147483647 h 6"/>
                <a:gd name="T8" fmla="*/ 2147483647 w 8"/>
                <a:gd name="T9" fmla="*/ 2147483647 h 6"/>
                <a:gd name="T10" fmla="*/ 2147483647 w 8"/>
                <a:gd name="T11" fmla="*/ 0 h 6"/>
                <a:gd name="T12" fmla="*/ 0 60000 65536"/>
                <a:gd name="T13" fmla="*/ 0 60000 65536"/>
                <a:gd name="T14" fmla="*/ 0 60000 65536"/>
                <a:gd name="T15" fmla="*/ 0 60000 65536"/>
                <a:gd name="T16" fmla="*/ 0 60000 65536"/>
                <a:gd name="T17" fmla="*/ 0 60000 65536"/>
                <a:gd name="T18" fmla="*/ 0 w 8"/>
                <a:gd name="T19" fmla="*/ 0 h 6"/>
                <a:gd name="T20" fmla="*/ 8 w 8"/>
                <a:gd name="T21" fmla="*/ 6 h 6"/>
              </a:gdLst>
              <a:ahLst/>
              <a:cxnLst>
                <a:cxn ang="T12">
                  <a:pos x="T0" y="T1"/>
                </a:cxn>
                <a:cxn ang="T13">
                  <a:pos x="T2" y="T3"/>
                </a:cxn>
                <a:cxn ang="T14">
                  <a:pos x="T4" y="T5"/>
                </a:cxn>
                <a:cxn ang="T15">
                  <a:pos x="T6" y="T7"/>
                </a:cxn>
                <a:cxn ang="T16">
                  <a:pos x="T8" y="T9"/>
                </a:cxn>
                <a:cxn ang="T17">
                  <a:pos x="T10" y="T11"/>
                </a:cxn>
              </a:cxnLst>
              <a:rect l="T18" t="T19" r="T20" b="T21"/>
              <a:pathLst>
                <a:path w="8" h="6">
                  <a:moveTo>
                    <a:pt x="2" y="0"/>
                  </a:moveTo>
                  <a:lnTo>
                    <a:pt x="0" y="0"/>
                  </a:lnTo>
                  <a:lnTo>
                    <a:pt x="0" y="5"/>
                  </a:lnTo>
                  <a:lnTo>
                    <a:pt x="8" y="6"/>
                  </a:lnTo>
                  <a:lnTo>
                    <a:pt x="8" y="1"/>
                  </a:lnTo>
                  <a:lnTo>
                    <a:pt x="2" y="0"/>
                  </a:lnTo>
                  <a:close/>
                </a:path>
              </a:pathLst>
            </a:custGeom>
            <a:solidFill>
              <a:srgbClr val="000000"/>
            </a:solidFill>
            <a:ln w="9525">
              <a:noFill/>
              <a:round/>
              <a:headEnd/>
              <a:tailEnd/>
            </a:ln>
          </p:spPr>
          <p:txBody>
            <a:bodyPr/>
            <a:lstStyle/>
            <a:p>
              <a:endParaRPr lang="en-US"/>
            </a:p>
          </p:txBody>
        </p:sp>
        <p:sp>
          <p:nvSpPr>
            <p:cNvPr id="14594" name="Freeform 4826"/>
            <p:cNvSpPr>
              <a:spLocks/>
            </p:cNvSpPr>
            <p:nvPr/>
          </p:nvSpPr>
          <p:spPr bwMode="auto">
            <a:xfrm>
              <a:off x="4910027" y="4318031"/>
              <a:ext cx="9878" cy="11112"/>
            </a:xfrm>
            <a:custGeom>
              <a:avLst/>
              <a:gdLst>
                <a:gd name="T0" fmla="*/ 0 w 7"/>
                <a:gd name="T1" fmla="*/ 0 h 7"/>
                <a:gd name="T2" fmla="*/ 0 w 7"/>
                <a:gd name="T3" fmla="*/ 2147483647 h 7"/>
                <a:gd name="T4" fmla="*/ 2147483647 w 7"/>
                <a:gd name="T5" fmla="*/ 2147483647 h 7"/>
                <a:gd name="T6" fmla="*/ 2147483647 w 7"/>
                <a:gd name="T7" fmla="*/ 2147483647 h 7"/>
                <a:gd name="T8" fmla="*/ 0 w 7"/>
                <a:gd name="T9" fmla="*/ 0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0" y="0"/>
                  </a:moveTo>
                  <a:lnTo>
                    <a:pt x="0" y="6"/>
                  </a:lnTo>
                  <a:lnTo>
                    <a:pt x="6" y="7"/>
                  </a:lnTo>
                  <a:lnTo>
                    <a:pt x="7" y="2"/>
                  </a:lnTo>
                  <a:lnTo>
                    <a:pt x="0" y="0"/>
                  </a:lnTo>
                  <a:close/>
                </a:path>
              </a:pathLst>
            </a:custGeom>
            <a:solidFill>
              <a:srgbClr val="000000"/>
            </a:solidFill>
            <a:ln w="9525">
              <a:noFill/>
              <a:round/>
              <a:headEnd/>
              <a:tailEnd/>
            </a:ln>
          </p:spPr>
          <p:txBody>
            <a:bodyPr/>
            <a:lstStyle/>
            <a:p>
              <a:endParaRPr lang="en-US"/>
            </a:p>
          </p:txBody>
        </p:sp>
        <p:sp>
          <p:nvSpPr>
            <p:cNvPr id="14595" name="Freeform 4827"/>
            <p:cNvSpPr>
              <a:spLocks/>
            </p:cNvSpPr>
            <p:nvPr/>
          </p:nvSpPr>
          <p:spPr bwMode="auto">
            <a:xfrm>
              <a:off x="4910027" y="4308506"/>
              <a:ext cx="12700" cy="12700"/>
            </a:xfrm>
            <a:custGeom>
              <a:avLst/>
              <a:gdLst>
                <a:gd name="T0" fmla="*/ 2147483647 w 9"/>
                <a:gd name="T1" fmla="*/ 0 h 8"/>
                <a:gd name="T2" fmla="*/ 0 w 9"/>
                <a:gd name="T3" fmla="*/ 2147483647 h 8"/>
                <a:gd name="T4" fmla="*/ 2147483647 w 9"/>
                <a:gd name="T5" fmla="*/ 2147483647 h 8"/>
                <a:gd name="T6" fmla="*/ 2147483647 w 9"/>
                <a:gd name="T7" fmla="*/ 2147483647 h 8"/>
                <a:gd name="T8" fmla="*/ 2147483647 w 9"/>
                <a:gd name="T9" fmla="*/ 2147483647 h 8"/>
                <a:gd name="T10" fmla="*/ 2147483647 w 9"/>
                <a:gd name="T11" fmla="*/ 0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1" y="0"/>
                  </a:moveTo>
                  <a:lnTo>
                    <a:pt x="0" y="6"/>
                  </a:lnTo>
                  <a:lnTo>
                    <a:pt x="7" y="8"/>
                  </a:lnTo>
                  <a:lnTo>
                    <a:pt x="9" y="2"/>
                  </a:lnTo>
                  <a:lnTo>
                    <a:pt x="9" y="3"/>
                  </a:lnTo>
                  <a:lnTo>
                    <a:pt x="1" y="0"/>
                  </a:lnTo>
                  <a:close/>
                </a:path>
              </a:pathLst>
            </a:custGeom>
            <a:solidFill>
              <a:srgbClr val="000000"/>
            </a:solidFill>
            <a:ln w="9525">
              <a:noFill/>
              <a:round/>
              <a:headEnd/>
              <a:tailEnd/>
            </a:ln>
          </p:spPr>
          <p:txBody>
            <a:bodyPr/>
            <a:lstStyle/>
            <a:p>
              <a:endParaRPr lang="en-US"/>
            </a:p>
          </p:txBody>
        </p:sp>
        <p:sp>
          <p:nvSpPr>
            <p:cNvPr id="14596" name="Freeform 4828"/>
            <p:cNvSpPr>
              <a:spLocks/>
            </p:cNvSpPr>
            <p:nvPr/>
          </p:nvSpPr>
          <p:spPr bwMode="auto">
            <a:xfrm>
              <a:off x="4911438" y="4300568"/>
              <a:ext cx="12700" cy="12700"/>
            </a:xfrm>
            <a:custGeom>
              <a:avLst/>
              <a:gdLst>
                <a:gd name="T0" fmla="*/ 2147483647 w 9"/>
                <a:gd name="T1" fmla="*/ 0 h 8"/>
                <a:gd name="T2" fmla="*/ 0 w 9"/>
                <a:gd name="T3" fmla="*/ 2147483647 h 8"/>
                <a:gd name="T4" fmla="*/ 2147483647 w 9"/>
                <a:gd name="T5" fmla="*/ 2147483647 h 8"/>
                <a:gd name="T6" fmla="*/ 2147483647 w 9"/>
                <a:gd name="T7" fmla="*/ 2147483647 h 8"/>
                <a:gd name="T8" fmla="*/ 2147483647 w 9"/>
                <a:gd name="T9" fmla="*/ 0 h 8"/>
                <a:gd name="T10" fmla="*/ 0 60000 65536"/>
                <a:gd name="T11" fmla="*/ 0 60000 65536"/>
                <a:gd name="T12" fmla="*/ 0 60000 65536"/>
                <a:gd name="T13" fmla="*/ 0 60000 65536"/>
                <a:gd name="T14" fmla="*/ 0 60000 65536"/>
                <a:gd name="T15" fmla="*/ 0 w 9"/>
                <a:gd name="T16" fmla="*/ 0 h 8"/>
                <a:gd name="T17" fmla="*/ 9 w 9"/>
                <a:gd name="T18" fmla="*/ 8 h 8"/>
              </a:gdLst>
              <a:ahLst/>
              <a:cxnLst>
                <a:cxn ang="T10">
                  <a:pos x="T0" y="T1"/>
                </a:cxn>
                <a:cxn ang="T11">
                  <a:pos x="T2" y="T3"/>
                </a:cxn>
                <a:cxn ang="T12">
                  <a:pos x="T4" y="T5"/>
                </a:cxn>
                <a:cxn ang="T13">
                  <a:pos x="T6" y="T7"/>
                </a:cxn>
                <a:cxn ang="T14">
                  <a:pos x="T8" y="T9"/>
                </a:cxn>
              </a:cxnLst>
              <a:rect l="T15" t="T16" r="T17" b="T18"/>
              <a:pathLst>
                <a:path w="9" h="8">
                  <a:moveTo>
                    <a:pt x="1" y="0"/>
                  </a:moveTo>
                  <a:lnTo>
                    <a:pt x="0" y="5"/>
                  </a:lnTo>
                  <a:lnTo>
                    <a:pt x="8" y="8"/>
                  </a:lnTo>
                  <a:lnTo>
                    <a:pt x="9" y="2"/>
                  </a:lnTo>
                  <a:lnTo>
                    <a:pt x="1" y="0"/>
                  </a:lnTo>
                  <a:close/>
                </a:path>
              </a:pathLst>
            </a:custGeom>
            <a:solidFill>
              <a:srgbClr val="000000"/>
            </a:solidFill>
            <a:ln w="9525">
              <a:noFill/>
              <a:round/>
              <a:headEnd/>
              <a:tailEnd/>
            </a:ln>
          </p:spPr>
          <p:txBody>
            <a:bodyPr/>
            <a:lstStyle/>
            <a:p>
              <a:endParaRPr lang="en-US"/>
            </a:p>
          </p:txBody>
        </p:sp>
        <p:sp>
          <p:nvSpPr>
            <p:cNvPr id="14597" name="Freeform 4829"/>
            <p:cNvSpPr>
              <a:spLocks/>
            </p:cNvSpPr>
            <p:nvPr/>
          </p:nvSpPr>
          <p:spPr bwMode="auto">
            <a:xfrm>
              <a:off x="4912849" y="4291043"/>
              <a:ext cx="12700" cy="12700"/>
            </a:xfrm>
            <a:custGeom>
              <a:avLst/>
              <a:gdLst>
                <a:gd name="T0" fmla="*/ 2147483647 w 9"/>
                <a:gd name="T1" fmla="*/ 0 h 8"/>
                <a:gd name="T2" fmla="*/ 2147483647 w 9"/>
                <a:gd name="T3" fmla="*/ 2147483647 h 8"/>
                <a:gd name="T4" fmla="*/ 0 w 9"/>
                <a:gd name="T5" fmla="*/ 2147483647 h 8"/>
                <a:gd name="T6" fmla="*/ 2147483647 w 9"/>
                <a:gd name="T7" fmla="*/ 2147483647 h 8"/>
                <a:gd name="T8" fmla="*/ 2147483647 w 9"/>
                <a:gd name="T9" fmla="*/ 2147483647 h 8"/>
                <a:gd name="T10" fmla="*/ 2147483647 w 9"/>
                <a:gd name="T11" fmla="*/ 0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3" y="0"/>
                  </a:moveTo>
                  <a:lnTo>
                    <a:pt x="3" y="1"/>
                  </a:lnTo>
                  <a:lnTo>
                    <a:pt x="0" y="6"/>
                  </a:lnTo>
                  <a:lnTo>
                    <a:pt x="8" y="8"/>
                  </a:lnTo>
                  <a:lnTo>
                    <a:pt x="9" y="3"/>
                  </a:lnTo>
                  <a:lnTo>
                    <a:pt x="3" y="0"/>
                  </a:lnTo>
                  <a:close/>
                </a:path>
              </a:pathLst>
            </a:custGeom>
            <a:solidFill>
              <a:srgbClr val="000000"/>
            </a:solidFill>
            <a:ln w="9525">
              <a:noFill/>
              <a:round/>
              <a:headEnd/>
              <a:tailEnd/>
            </a:ln>
          </p:spPr>
          <p:txBody>
            <a:bodyPr/>
            <a:lstStyle/>
            <a:p>
              <a:endParaRPr lang="en-US"/>
            </a:p>
          </p:txBody>
        </p:sp>
        <p:sp>
          <p:nvSpPr>
            <p:cNvPr id="14598" name="Freeform 4830"/>
            <p:cNvSpPr>
              <a:spLocks/>
            </p:cNvSpPr>
            <p:nvPr/>
          </p:nvSpPr>
          <p:spPr bwMode="auto">
            <a:xfrm>
              <a:off x="4917083" y="4283106"/>
              <a:ext cx="12700" cy="12700"/>
            </a:xfrm>
            <a:custGeom>
              <a:avLst/>
              <a:gdLst>
                <a:gd name="T0" fmla="*/ 2147483647 w 9"/>
                <a:gd name="T1" fmla="*/ 0 h 8"/>
                <a:gd name="T2" fmla="*/ 0 w 9"/>
                <a:gd name="T3" fmla="*/ 2147483647 h 8"/>
                <a:gd name="T4" fmla="*/ 2147483647 w 9"/>
                <a:gd name="T5" fmla="*/ 2147483647 h 8"/>
                <a:gd name="T6" fmla="*/ 2147483647 w 9"/>
                <a:gd name="T7" fmla="*/ 2147483647 h 8"/>
                <a:gd name="T8" fmla="*/ 2147483647 w 9"/>
                <a:gd name="T9" fmla="*/ 0 h 8"/>
                <a:gd name="T10" fmla="*/ 0 60000 65536"/>
                <a:gd name="T11" fmla="*/ 0 60000 65536"/>
                <a:gd name="T12" fmla="*/ 0 60000 65536"/>
                <a:gd name="T13" fmla="*/ 0 60000 65536"/>
                <a:gd name="T14" fmla="*/ 0 60000 65536"/>
                <a:gd name="T15" fmla="*/ 0 w 9"/>
                <a:gd name="T16" fmla="*/ 0 h 8"/>
                <a:gd name="T17" fmla="*/ 9 w 9"/>
                <a:gd name="T18" fmla="*/ 8 h 8"/>
              </a:gdLst>
              <a:ahLst/>
              <a:cxnLst>
                <a:cxn ang="T10">
                  <a:pos x="T0" y="T1"/>
                </a:cxn>
                <a:cxn ang="T11">
                  <a:pos x="T2" y="T3"/>
                </a:cxn>
                <a:cxn ang="T12">
                  <a:pos x="T4" y="T5"/>
                </a:cxn>
                <a:cxn ang="T13">
                  <a:pos x="T6" y="T7"/>
                </a:cxn>
                <a:cxn ang="T14">
                  <a:pos x="T8" y="T9"/>
                </a:cxn>
              </a:cxnLst>
              <a:rect l="T15" t="T16" r="T17" b="T18"/>
              <a:pathLst>
                <a:path w="9" h="8">
                  <a:moveTo>
                    <a:pt x="1" y="0"/>
                  </a:moveTo>
                  <a:lnTo>
                    <a:pt x="0" y="5"/>
                  </a:lnTo>
                  <a:lnTo>
                    <a:pt x="6" y="8"/>
                  </a:lnTo>
                  <a:lnTo>
                    <a:pt x="9" y="2"/>
                  </a:lnTo>
                  <a:lnTo>
                    <a:pt x="1" y="0"/>
                  </a:lnTo>
                  <a:close/>
                </a:path>
              </a:pathLst>
            </a:custGeom>
            <a:solidFill>
              <a:srgbClr val="000000"/>
            </a:solidFill>
            <a:ln w="9525">
              <a:noFill/>
              <a:round/>
              <a:headEnd/>
              <a:tailEnd/>
            </a:ln>
          </p:spPr>
          <p:txBody>
            <a:bodyPr/>
            <a:lstStyle/>
            <a:p>
              <a:endParaRPr lang="en-US"/>
            </a:p>
          </p:txBody>
        </p:sp>
        <p:sp>
          <p:nvSpPr>
            <p:cNvPr id="14599" name="Freeform 4831"/>
            <p:cNvSpPr>
              <a:spLocks/>
            </p:cNvSpPr>
            <p:nvPr/>
          </p:nvSpPr>
          <p:spPr bwMode="auto">
            <a:xfrm>
              <a:off x="4918494" y="4275173"/>
              <a:ext cx="12700" cy="11113"/>
            </a:xfrm>
            <a:custGeom>
              <a:avLst/>
              <a:gdLst>
                <a:gd name="T0" fmla="*/ 2147483647 w 9"/>
                <a:gd name="T1" fmla="*/ 0 h 7"/>
                <a:gd name="T2" fmla="*/ 0 w 9"/>
                <a:gd name="T3" fmla="*/ 2147483647 h 7"/>
                <a:gd name="T4" fmla="*/ 2147483647 w 9"/>
                <a:gd name="T5" fmla="*/ 2147483647 h 7"/>
                <a:gd name="T6" fmla="*/ 2147483647 w 9"/>
                <a:gd name="T7" fmla="*/ 2147483647 h 7"/>
                <a:gd name="T8" fmla="*/ 2147483647 w 9"/>
                <a:gd name="T9" fmla="*/ 0 h 7"/>
                <a:gd name="T10" fmla="*/ 0 60000 65536"/>
                <a:gd name="T11" fmla="*/ 0 60000 65536"/>
                <a:gd name="T12" fmla="*/ 0 60000 65536"/>
                <a:gd name="T13" fmla="*/ 0 60000 65536"/>
                <a:gd name="T14" fmla="*/ 0 60000 65536"/>
                <a:gd name="T15" fmla="*/ 0 w 9"/>
                <a:gd name="T16" fmla="*/ 0 h 7"/>
                <a:gd name="T17" fmla="*/ 9 w 9"/>
                <a:gd name="T18" fmla="*/ 7 h 7"/>
              </a:gdLst>
              <a:ahLst/>
              <a:cxnLst>
                <a:cxn ang="T10">
                  <a:pos x="T0" y="T1"/>
                </a:cxn>
                <a:cxn ang="T11">
                  <a:pos x="T2" y="T3"/>
                </a:cxn>
                <a:cxn ang="T12">
                  <a:pos x="T4" y="T5"/>
                </a:cxn>
                <a:cxn ang="T13">
                  <a:pos x="T6" y="T7"/>
                </a:cxn>
                <a:cxn ang="T14">
                  <a:pos x="T8" y="T9"/>
                </a:cxn>
              </a:cxnLst>
              <a:rect l="T15" t="T16" r="T17" b="T18"/>
              <a:pathLst>
                <a:path w="9" h="7">
                  <a:moveTo>
                    <a:pt x="3" y="0"/>
                  </a:moveTo>
                  <a:lnTo>
                    <a:pt x="0" y="5"/>
                  </a:lnTo>
                  <a:lnTo>
                    <a:pt x="8" y="7"/>
                  </a:lnTo>
                  <a:lnTo>
                    <a:pt x="9" y="2"/>
                  </a:lnTo>
                  <a:lnTo>
                    <a:pt x="3" y="0"/>
                  </a:lnTo>
                  <a:close/>
                </a:path>
              </a:pathLst>
            </a:custGeom>
            <a:solidFill>
              <a:srgbClr val="000000"/>
            </a:solidFill>
            <a:ln w="9525">
              <a:noFill/>
              <a:round/>
              <a:headEnd/>
              <a:tailEnd/>
            </a:ln>
          </p:spPr>
          <p:txBody>
            <a:bodyPr/>
            <a:lstStyle/>
            <a:p>
              <a:endParaRPr lang="en-US"/>
            </a:p>
          </p:txBody>
        </p:sp>
        <p:sp>
          <p:nvSpPr>
            <p:cNvPr id="14600" name="Freeform 4832"/>
            <p:cNvSpPr>
              <a:spLocks/>
            </p:cNvSpPr>
            <p:nvPr/>
          </p:nvSpPr>
          <p:spPr bwMode="auto">
            <a:xfrm>
              <a:off x="4922729" y="4267231"/>
              <a:ext cx="11289" cy="11112"/>
            </a:xfrm>
            <a:custGeom>
              <a:avLst/>
              <a:gdLst>
                <a:gd name="T0" fmla="*/ 2147483647 w 8"/>
                <a:gd name="T1" fmla="*/ 0 h 7"/>
                <a:gd name="T2" fmla="*/ 0 w 8"/>
                <a:gd name="T3" fmla="*/ 2147483647 h 7"/>
                <a:gd name="T4" fmla="*/ 2147483647 w 8"/>
                <a:gd name="T5" fmla="*/ 2147483647 h 7"/>
                <a:gd name="T6" fmla="*/ 2147483647 w 8"/>
                <a:gd name="T7" fmla="*/ 2147483647 h 7"/>
                <a:gd name="T8" fmla="*/ 2147483647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1" y="0"/>
                  </a:moveTo>
                  <a:lnTo>
                    <a:pt x="0" y="5"/>
                  </a:lnTo>
                  <a:lnTo>
                    <a:pt x="6" y="7"/>
                  </a:lnTo>
                  <a:lnTo>
                    <a:pt x="8" y="2"/>
                  </a:lnTo>
                  <a:lnTo>
                    <a:pt x="1" y="0"/>
                  </a:lnTo>
                  <a:close/>
                </a:path>
              </a:pathLst>
            </a:custGeom>
            <a:solidFill>
              <a:srgbClr val="000000"/>
            </a:solidFill>
            <a:ln w="9525">
              <a:noFill/>
              <a:round/>
              <a:headEnd/>
              <a:tailEnd/>
            </a:ln>
          </p:spPr>
          <p:txBody>
            <a:bodyPr/>
            <a:lstStyle/>
            <a:p>
              <a:endParaRPr lang="en-US"/>
            </a:p>
          </p:txBody>
        </p:sp>
        <p:sp>
          <p:nvSpPr>
            <p:cNvPr id="14601" name="Freeform 4833"/>
            <p:cNvSpPr>
              <a:spLocks/>
            </p:cNvSpPr>
            <p:nvPr/>
          </p:nvSpPr>
          <p:spPr bwMode="auto">
            <a:xfrm>
              <a:off x="4924138" y="4259298"/>
              <a:ext cx="12700" cy="11113"/>
            </a:xfrm>
            <a:custGeom>
              <a:avLst/>
              <a:gdLst>
                <a:gd name="T0" fmla="*/ 2147483647 w 9"/>
                <a:gd name="T1" fmla="*/ 0 h 7"/>
                <a:gd name="T2" fmla="*/ 0 w 9"/>
                <a:gd name="T3" fmla="*/ 2147483647 h 7"/>
                <a:gd name="T4" fmla="*/ 2147483647 w 9"/>
                <a:gd name="T5" fmla="*/ 2147483647 h 7"/>
                <a:gd name="T6" fmla="*/ 2147483647 w 9"/>
                <a:gd name="T7" fmla="*/ 2147483647 h 7"/>
                <a:gd name="T8" fmla="*/ 2147483647 w 9"/>
                <a:gd name="T9" fmla="*/ 0 h 7"/>
                <a:gd name="T10" fmla="*/ 0 60000 65536"/>
                <a:gd name="T11" fmla="*/ 0 60000 65536"/>
                <a:gd name="T12" fmla="*/ 0 60000 65536"/>
                <a:gd name="T13" fmla="*/ 0 60000 65536"/>
                <a:gd name="T14" fmla="*/ 0 60000 65536"/>
                <a:gd name="T15" fmla="*/ 0 w 9"/>
                <a:gd name="T16" fmla="*/ 0 h 7"/>
                <a:gd name="T17" fmla="*/ 9 w 9"/>
                <a:gd name="T18" fmla="*/ 7 h 7"/>
              </a:gdLst>
              <a:ahLst/>
              <a:cxnLst>
                <a:cxn ang="T10">
                  <a:pos x="T0" y="T1"/>
                </a:cxn>
                <a:cxn ang="T11">
                  <a:pos x="T2" y="T3"/>
                </a:cxn>
                <a:cxn ang="T12">
                  <a:pos x="T4" y="T5"/>
                </a:cxn>
                <a:cxn ang="T13">
                  <a:pos x="T6" y="T7"/>
                </a:cxn>
                <a:cxn ang="T14">
                  <a:pos x="T8" y="T9"/>
                </a:cxn>
              </a:cxnLst>
              <a:rect l="T15" t="T16" r="T17" b="T18"/>
              <a:pathLst>
                <a:path w="9" h="7">
                  <a:moveTo>
                    <a:pt x="2" y="0"/>
                  </a:moveTo>
                  <a:lnTo>
                    <a:pt x="0" y="5"/>
                  </a:lnTo>
                  <a:lnTo>
                    <a:pt x="7" y="7"/>
                  </a:lnTo>
                  <a:lnTo>
                    <a:pt x="9" y="2"/>
                  </a:lnTo>
                  <a:lnTo>
                    <a:pt x="2" y="0"/>
                  </a:lnTo>
                  <a:close/>
                </a:path>
              </a:pathLst>
            </a:custGeom>
            <a:solidFill>
              <a:srgbClr val="000000"/>
            </a:solidFill>
            <a:ln w="9525">
              <a:noFill/>
              <a:round/>
              <a:headEnd/>
              <a:tailEnd/>
            </a:ln>
          </p:spPr>
          <p:txBody>
            <a:bodyPr/>
            <a:lstStyle/>
            <a:p>
              <a:endParaRPr lang="en-US"/>
            </a:p>
          </p:txBody>
        </p:sp>
        <p:sp>
          <p:nvSpPr>
            <p:cNvPr id="14602" name="Freeform 4834"/>
            <p:cNvSpPr>
              <a:spLocks/>
            </p:cNvSpPr>
            <p:nvPr/>
          </p:nvSpPr>
          <p:spPr bwMode="auto">
            <a:xfrm>
              <a:off x="4926960" y="4249768"/>
              <a:ext cx="12700" cy="12700"/>
            </a:xfrm>
            <a:custGeom>
              <a:avLst/>
              <a:gdLst>
                <a:gd name="T0" fmla="*/ 2147483647 w 9"/>
                <a:gd name="T1" fmla="*/ 0 h 8"/>
                <a:gd name="T2" fmla="*/ 0 w 9"/>
                <a:gd name="T3" fmla="*/ 2147483647 h 8"/>
                <a:gd name="T4" fmla="*/ 2147483647 w 9"/>
                <a:gd name="T5" fmla="*/ 2147483647 h 8"/>
                <a:gd name="T6" fmla="*/ 2147483647 w 9"/>
                <a:gd name="T7" fmla="*/ 2147483647 h 8"/>
                <a:gd name="T8" fmla="*/ 2147483647 w 9"/>
                <a:gd name="T9" fmla="*/ 0 h 8"/>
                <a:gd name="T10" fmla="*/ 0 60000 65536"/>
                <a:gd name="T11" fmla="*/ 0 60000 65536"/>
                <a:gd name="T12" fmla="*/ 0 60000 65536"/>
                <a:gd name="T13" fmla="*/ 0 60000 65536"/>
                <a:gd name="T14" fmla="*/ 0 60000 65536"/>
                <a:gd name="T15" fmla="*/ 0 w 9"/>
                <a:gd name="T16" fmla="*/ 0 h 8"/>
                <a:gd name="T17" fmla="*/ 9 w 9"/>
                <a:gd name="T18" fmla="*/ 8 h 8"/>
              </a:gdLst>
              <a:ahLst/>
              <a:cxnLst>
                <a:cxn ang="T10">
                  <a:pos x="T0" y="T1"/>
                </a:cxn>
                <a:cxn ang="T11">
                  <a:pos x="T2" y="T3"/>
                </a:cxn>
                <a:cxn ang="T12">
                  <a:pos x="T4" y="T5"/>
                </a:cxn>
                <a:cxn ang="T13">
                  <a:pos x="T6" y="T7"/>
                </a:cxn>
                <a:cxn ang="T14">
                  <a:pos x="T8" y="T9"/>
                </a:cxn>
              </a:cxnLst>
              <a:rect l="T15" t="T16" r="T17" b="T18"/>
              <a:pathLst>
                <a:path w="9" h="8">
                  <a:moveTo>
                    <a:pt x="3" y="0"/>
                  </a:moveTo>
                  <a:lnTo>
                    <a:pt x="0" y="6"/>
                  </a:lnTo>
                  <a:lnTo>
                    <a:pt x="7" y="8"/>
                  </a:lnTo>
                  <a:lnTo>
                    <a:pt x="9" y="3"/>
                  </a:lnTo>
                  <a:lnTo>
                    <a:pt x="3" y="0"/>
                  </a:lnTo>
                  <a:close/>
                </a:path>
              </a:pathLst>
            </a:custGeom>
            <a:solidFill>
              <a:srgbClr val="000000"/>
            </a:solidFill>
            <a:ln w="9525">
              <a:noFill/>
              <a:round/>
              <a:headEnd/>
              <a:tailEnd/>
            </a:ln>
          </p:spPr>
          <p:txBody>
            <a:bodyPr/>
            <a:lstStyle/>
            <a:p>
              <a:endParaRPr lang="en-US"/>
            </a:p>
          </p:txBody>
        </p:sp>
        <p:sp>
          <p:nvSpPr>
            <p:cNvPr id="14603" name="Freeform 4835"/>
            <p:cNvSpPr>
              <a:spLocks/>
            </p:cNvSpPr>
            <p:nvPr/>
          </p:nvSpPr>
          <p:spPr bwMode="auto">
            <a:xfrm>
              <a:off x="4931194" y="4241831"/>
              <a:ext cx="12700" cy="12700"/>
            </a:xfrm>
            <a:custGeom>
              <a:avLst/>
              <a:gdLst>
                <a:gd name="T0" fmla="*/ 2147483647 w 9"/>
                <a:gd name="T1" fmla="*/ 0 h 8"/>
                <a:gd name="T2" fmla="*/ 0 w 9"/>
                <a:gd name="T3" fmla="*/ 2147483647 h 8"/>
                <a:gd name="T4" fmla="*/ 2147483647 w 9"/>
                <a:gd name="T5" fmla="*/ 2147483647 h 8"/>
                <a:gd name="T6" fmla="*/ 2147483647 w 9"/>
                <a:gd name="T7" fmla="*/ 2147483647 h 8"/>
                <a:gd name="T8" fmla="*/ 2147483647 w 9"/>
                <a:gd name="T9" fmla="*/ 0 h 8"/>
                <a:gd name="T10" fmla="*/ 0 60000 65536"/>
                <a:gd name="T11" fmla="*/ 0 60000 65536"/>
                <a:gd name="T12" fmla="*/ 0 60000 65536"/>
                <a:gd name="T13" fmla="*/ 0 60000 65536"/>
                <a:gd name="T14" fmla="*/ 0 60000 65536"/>
                <a:gd name="T15" fmla="*/ 0 w 9"/>
                <a:gd name="T16" fmla="*/ 0 h 8"/>
                <a:gd name="T17" fmla="*/ 9 w 9"/>
                <a:gd name="T18" fmla="*/ 8 h 8"/>
              </a:gdLst>
              <a:ahLst/>
              <a:cxnLst>
                <a:cxn ang="T10">
                  <a:pos x="T0" y="T1"/>
                </a:cxn>
                <a:cxn ang="T11">
                  <a:pos x="T2" y="T3"/>
                </a:cxn>
                <a:cxn ang="T12">
                  <a:pos x="T4" y="T5"/>
                </a:cxn>
                <a:cxn ang="T13">
                  <a:pos x="T6" y="T7"/>
                </a:cxn>
                <a:cxn ang="T14">
                  <a:pos x="T8" y="T9"/>
                </a:cxn>
              </a:cxnLst>
              <a:rect l="T15" t="T16" r="T17" b="T18"/>
              <a:pathLst>
                <a:path w="9" h="8">
                  <a:moveTo>
                    <a:pt x="2" y="0"/>
                  </a:moveTo>
                  <a:lnTo>
                    <a:pt x="0" y="5"/>
                  </a:lnTo>
                  <a:lnTo>
                    <a:pt x="6" y="8"/>
                  </a:lnTo>
                  <a:lnTo>
                    <a:pt x="9" y="4"/>
                  </a:lnTo>
                  <a:lnTo>
                    <a:pt x="2" y="0"/>
                  </a:lnTo>
                  <a:close/>
                </a:path>
              </a:pathLst>
            </a:custGeom>
            <a:solidFill>
              <a:srgbClr val="000000"/>
            </a:solidFill>
            <a:ln w="9525">
              <a:noFill/>
              <a:round/>
              <a:headEnd/>
              <a:tailEnd/>
            </a:ln>
          </p:spPr>
          <p:txBody>
            <a:bodyPr/>
            <a:lstStyle/>
            <a:p>
              <a:endParaRPr lang="en-US"/>
            </a:p>
          </p:txBody>
        </p:sp>
        <p:sp>
          <p:nvSpPr>
            <p:cNvPr id="14604" name="Freeform 4836"/>
            <p:cNvSpPr>
              <a:spLocks/>
            </p:cNvSpPr>
            <p:nvPr/>
          </p:nvSpPr>
          <p:spPr bwMode="auto">
            <a:xfrm>
              <a:off x="4934016" y="4233893"/>
              <a:ext cx="12700" cy="14288"/>
            </a:xfrm>
            <a:custGeom>
              <a:avLst/>
              <a:gdLst>
                <a:gd name="T0" fmla="*/ 2147483647 w 9"/>
                <a:gd name="T1" fmla="*/ 0 h 9"/>
                <a:gd name="T2" fmla="*/ 0 w 9"/>
                <a:gd name="T3" fmla="*/ 2147483647 h 9"/>
                <a:gd name="T4" fmla="*/ 2147483647 w 9"/>
                <a:gd name="T5" fmla="*/ 2147483647 h 9"/>
                <a:gd name="T6" fmla="*/ 2147483647 w 9"/>
                <a:gd name="T7" fmla="*/ 2147483647 h 9"/>
                <a:gd name="T8" fmla="*/ 2147483647 w 9"/>
                <a:gd name="T9" fmla="*/ 0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3" y="0"/>
                  </a:moveTo>
                  <a:lnTo>
                    <a:pt x="0" y="5"/>
                  </a:lnTo>
                  <a:lnTo>
                    <a:pt x="7" y="9"/>
                  </a:lnTo>
                  <a:lnTo>
                    <a:pt x="9" y="4"/>
                  </a:lnTo>
                  <a:lnTo>
                    <a:pt x="3" y="0"/>
                  </a:lnTo>
                  <a:close/>
                </a:path>
              </a:pathLst>
            </a:custGeom>
            <a:solidFill>
              <a:srgbClr val="000000"/>
            </a:solidFill>
            <a:ln w="9525">
              <a:noFill/>
              <a:round/>
              <a:headEnd/>
              <a:tailEnd/>
            </a:ln>
          </p:spPr>
          <p:txBody>
            <a:bodyPr/>
            <a:lstStyle/>
            <a:p>
              <a:endParaRPr lang="en-US"/>
            </a:p>
          </p:txBody>
        </p:sp>
        <p:sp>
          <p:nvSpPr>
            <p:cNvPr id="14605" name="Freeform 4837"/>
            <p:cNvSpPr>
              <a:spLocks/>
            </p:cNvSpPr>
            <p:nvPr/>
          </p:nvSpPr>
          <p:spPr bwMode="auto">
            <a:xfrm>
              <a:off x="4938249" y="4225961"/>
              <a:ext cx="12700" cy="14287"/>
            </a:xfrm>
            <a:custGeom>
              <a:avLst/>
              <a:gdLst>
                <a:gd name="T0" fmla="*/ 2147483647 w 9"/>
                <a:gd name="T1" fmla="*/ 0 h 9"/>
                <a:gd name="T2" fmla="*/ 0 w 9"/>
                <a:gd name="T3" fmla="*/ 2147483647 h 9"/>
                <a:gd name="T4" fmla="*/ 2147483647 w 9"/>
                <a:gd name="T5" fmla="*/ 2147483647 h 9"/>
                <a:gd name="T6" fmla="*/ 2147483647 w 9"/>
                <a:gd name="T7" fmla="*/ 2147483647 h 9"/>
                <a:gd name="T8" fmla="*/ 2147483647 w 9"/>
                <a:gd name="T9" fmla="*/ 0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3" y="0"/>
                  </a:moveTo>
                  <a:lnTo>
                    <a:pt x="0" y="5"/>
                  </a:lnTo>
                  <a:lnTo>
                    <a:pt x="6" y="9"/>
                  </a:lnTo>
                  <a:lnTo>
                    <a:pt x="9" y="4"/>
                  </a:lnTo>
                  <a:lnTo>
                    <a:pt x="3" y="0"/>
                  </a:lnTo>
                  <a:close/>
                </a:path>
              </a:pathLst>
            </a:custGeom>
            <a:solidFill>
              <a:srgbClr val="000000"/>
            </a:solidFill>
            <a:ln w="9525">
              <a:noFill/>
              <a:round/>
              <a:headEnd/>
              <a:tailEnd/>
            </a:ln>
          </p:spPr>
          <p:txBody>
            <a:bodyPr/>
            <a:lstStyle/>
            <a:p>
              <a:endParaRPr lang="en-US"/>
            </a:p>
          </p:txBody>
        </p:sp>
        <p:sp>
          <p:nvSpPr>
            <p:cNvPr id="14606" name="Freeform 4838"/>
            <p:cNvSpPr>
              <a:spLocks/>
            </p:cNvSpPr>
            <p:nvPr/>
          </p:nvSpPr>
          <p:spPr bwMode="auto">
            <a:xfrm>
              <a:off x="4942483" y="4219606"/>
              <a:ext cx="12700" cy="12700"/>
            </a:xfrm>
            <a:custGeom>
              <a:avLst/>
              <a:gdLst>
                <a:gd name="T0" fmla="*/ 2147483647 w 9"/>
                <a:gd name="T1" fmla="*/ 0 h 8"/>
                <a:gd name="T2" fmla="*/ 0 w 9"/>
                <a:gd name="T3" fmla="*/ 2147483647 h 8"/>
                <a:gd name="T4" fmla="*/ 2147483647 w 9"/>
                <a:gd name="T5" fmla="*/ 2147483647 h 8"/>
                <a:gd name="T6" fmla="*/ 2147483647 w 9"/>
                <a:gd name="T7" fmla="*/ 2147483647 h 8"/>
                <a:gd name="T8" fmla="*/ 2147483647 w 9"/>
                <a:gd name="T9" fmla="*/ 0 h 8"/>
                <a:gd name="T10" fmla="*/ 0 60000 65536"/>
                <a:gd name="T11" fmla="*/ 0 60000 65536"/>
                <a:gd name="T12" fmla="*/ 0 60000 65536"/>
                <a:gd name="T13" fmla="*/ 0 60000 65536"/>
                <a:gd name="T14" fmla="*/ 0 60000 65536"/>
                <a:gd name="T15" fmla="*/ 0 w 9"/>
                <a:gd name="T16" fmla="*/ 0 h 8"/>
                <a:gd name="T17" fmla="*/ 9 w 9"/>
                <a:gd name="T18" fmla="*/ 8 h 8"/>
              </a:gdLst>
              <a:ahLst/>
              <a:cxnLst>
                <a:cxn ang="T10">
                  <a:pos x="T0" y="T1"/>
                </a:cxn>
                <a:cxn ang="T11">
                  <a:pos x="T2" y="T3"/>
                </a:cxn>
                <a:cxn ang="T12">
                  <a:pos x="T4" y="T5"/>
                </a:cxn>
                <a:cxn ang="T13">
                  <a:pos x="T6" y="T7"/>
                </a:cxn>
                <a:cxn ang="T14">
                  <a:pos x="T8" y="T9"/>
                </a:cxn>
              </a:cxnLst>
              <a:rect l="T15" t="T16" r="T17" b="T18"/>
              <a:pathLst>
                <a:path w="9" h="8">
                  <a:moveTo>
                    <a:pt x="2" y="0"/>
                  </a:moveTo>
                  <a:lnTo>
                    <a:pt x="0" y="4"/>
                  </a:lnTo>
                  <a:lnTo>
                    <a:pt x="6" y="8"/>
                  </a:lnTo>
                  <a:lnTo>
                    <a:pt x="9" y="4"/>
                  </a:lnTo>
                  <a:lnTo>
                    <a:pt x="2" y="0"/>
                  </a:lnTo>
                  <a:close/>
                </a:path>
              </a:pathLst>
            </a:custGeom>
            <a:solidFill>
              <a:srgbClr val="000000"/>
            </a:solidFill>
            <a:ln w="9525">
              <a:noFill/>
              <a:round/>
              <a:headEnd/>
              <a:tailEnd/>
            </a:ln>
          </p:spPr>
          <p:txBody>
            <a:bodyPr/>
            <a:lstStyle/>
            <a:p>
              <a:endParaRPr lang="en-US"/>
            </a:p>
          </p:txBody>
        </p:sp>
        <p:sp>
          <p:nvSpPr>
            <p:cNvPr id="14607" name="Freeform 4839"/>
            <p:cNvSpPr>
              <a:spLocks/>
            </p:cNvSpPr>
            <p:nvPr/>
          </p:nvSpPr>
          <p:spPr bwMode="auto">
            <a:xfrm>
              <a:off x="4945307" y="4211668"/>
              <a:ext cx="14111" cy="14288"/>
            </a:xfrm>
            <a:custGeom>
              <a:avLst/>
              <a:gdLst>
                <a:gd name="T0" fmla="*/ 2147483647 w 10"/>
                <a:gd name="T1" fmla="*/ 0 h 9"/>
                <a:gd name="T2" fmla="*/ 0 w 10"/>
                <a:gd name="T3" fmla="*/ 2147483647 h 9"/>
                <a:gd name="T4" fmla="*/ 2147483647 w 10"/>
                <a:gd name="T5" fmla="*/ 2147483647 h 9"/>
                <a:gd name="T6" fmla="*/ 2147483647 w 10"/>
                <a:gd name="T7" fmla="*/ 2147483647 h 9"/>
                <a:gd name="T8" fmla="*/ 2147483647 w 10"/>
                <a:gd name="T9" fmla="*/ 0 h 9"/>
                <a:gd name="T10" fmla="*/ 0 60000 65536"/>
                <a:gd name="T11" fmla="*/ 0 60000 65536"/>
                <a:gd name="T12" fmla="*/ 0 60000 65536"/>
                <a:gd name="T13" fmla="*/ 0 60000 65536"/>
                <a:gd name="T14" fmla="*/ 0 60000 65536"/>
                <a:gd name="T15" fmla="*/ 0 w 10"/>
                <a:gd name="T16" fmla="*/ 0 h 9"/>
                <a:gd name="T17" fmla="*/ 10 w 10"/>
                <a:gd name="T18" fmla="*/ 9 h 9"/>
              </a:gdLst>
              <a:ahLst/>
              <a:cxnLst>
                <a:cxn ang="T10">
                  <a:pos x="T0" y="T1"/>
                </a:cxn>
                <a:cxn ang="T11">
                  <a:pos x="T2" y="T3"/>
                </a:cxn>
                <a:cxn ang="T12">
                  <a:pos x="T4" y="T5"/>
                </a:cxn>
                <a:cxn ang="T13">
                  <a:pos x="T6" y="T7"/>
                </a:cxn>
                <a:cxn ang="T14">
                  <a:pos x="T8" y="T9"/>
                </a:cxn>
              </a:cxnLst>
              <a:rect l="T15" t="T16" r="T17" b="T18"/>
              <a:pathLst>
                <a:path w="10" h="9">
                  <a:moveTo>
                    <a:pt x="4" y="0"/>
                  </a:moveTo>
                  <a:lnTo>
                    <a:pt x="0" y="5"/>
                  </a:lnTo>
                  <a:lnTo>
                    <a:pt x="7" y="9"/>
                  </a:lnTo>
                  <a:lnTo>
                    <a:pt x="10" y="4"/>
                  </a:lnTo>
                  <a:lnTo>
                    <a:pt x="4" y="0"/>
                  </a:lnTo>
                  <a:close/>
                </a:path>
              </a:pathLst>
            </a:custGeom>
            <a:solidFill>
              <a:srgbClr val="000000"/>
            </a:solidFill>
            <a:ln w="9525">
              <a:noFill/>
              <a:round/>
              <a:headEnd/>
              <a:tailEnd/>
            </a:ln>
          </p:spPr>
          <p:txBody>
            <a:bodyPr/>
            <a:lstStyle/>
            <a:p>
              <a:endParaRPr lang="en-US"/>
            </a:p>
          </p:txBody>
        </p:sp>
        <p:sp>
          <p:nvSpPr>
            <p:cNvPr id="14608" name="Freeform 4840"/>
            <p:cNvSpPr>
              <a:spLocks/>
            </p:cNvSpPr>
            <p:nvPr/>
          </p:nvSpPr>
          <p:spPr bwMode="auto">
            <a:xfrm>
              <a:off x="4950950" y="4205318"/>
              <a:ext cx="12700" cy="12700"/>
            </a:xfrm>
            <a:custGeom>
              <a:avLst/>
              <a:gdLst>
                <a:gd name="T0" fmla="*/ 2147483647 w 9"/>
                <a:gd name="T1" fmla="*/ 0 h 8"/>
                <a:gd name="T2" fmla="*/ 0 w 9"/>
                <a:gd name="T3" fmla="*/ 2147483647 h 8"/>
                <a:gd name="T4" fmla="*/ 2147483647 w 9"/>
                <a:gd name="T5" fmla="*/ 2147483647 h 8"/>
                <a:gd name="T6" fmla="*/ 2147483647 w 9"/>
                <a:gd name="T7" fmla="*/ 2147483647 h 8"/>
                <a:gd name="T8" fmla="*/ 2147483647 w 9"/>
                <a:gd name="T9" fmla="*/ 0 h 8"/>
                <a:gd name="T10" fmla="*/ 0 60000 65536"/>
                <a:gd name="T11" fmla="*/ 0 60000 65536"/>
                <a:gd name="T12" fmla="*/ 0 60000 65536"/>
                <a:gd name="T13" fmla="*/ 0 60000 65536"/>
                <a:gd name="T14" fmla="*/ 0 60000 65536"/>
                <a:gd name="T15" fmla="*/ 0 w 9"/>
                <a:gd name="T16" fmla="*/ 0 h 8"/>
                <a:gd name="T17" fmla="*/ 9 w 9"/>
                <a:gd name="T18" fmla="*/ 8 h 8"/>
              </a:gdLst>
              <a:ahLst/>
              <a:cxnLst>
                <a:cxn ang="T10">
                  <a:pos x="T0" y="T1"/>
                </a:cxn>
                <a:cxn ang="T11">
                  <a:pos x="T2" y="T3"/>
                </a:cxn>
                <a:cxn ang="T12">
                  <a:pos x="T4" y="T5"/>
                </a:cxn>
                <a:cxn ang="T13">
                  <a:pos x="T6" y="T7"/>
                </a:cxn>
                <a:cxn ang="T14">
                  <a:pos x="T8" y="T9"/>
                </a:cxn>
              </a:cxnLst>
              <a:rect l="T15" t="T16" r="T17" b="T18"/>
              <a:pathLst>
                <a:path w="9" h="8">
                  <a:moveTo>
                    <a:pt x="3" y="0"/>
                  </a:moveTo>
                  <a:lnTo>
                    <a:pt x="0" y="4"/>
                  </a:lnTo>
                  <a:lnTo>
                    <a:pt x="6" y="8"/>
                  </a:lnTo>
                  <a:lnTo>
                    <a:pt x="9" y="4"/>
                  </a:lnTo>
                  <a:lnTo>
                    <a:pt x="3" y="0"/>
                  </a:lnTo>
                  <a:close/>
                </a:path>
              </a:pathLst>
            </a:custGeom>
            <a:solidFill>
              <a:srgbClr val="000000"/>
            </a:solidFill>
            <a:ln w="9525">
              <a:noFill/>
              <a:round/>
              <a:headEnd/>
              <a:tailEnd/>
            </a:ln>
          </p:spPr>
          <p:txBody>
            <a:bodyPr/>
            <a:lstStyle/>
            <a:p>
              <a:endParaRPr lang="en-US"/>
            </a:p>
          </p:txBody>
        </p:sp>
        <p:sp>
          <p:nvSpPr>
            <p:cNvPr id="14609" name="Freeform 4841"/>
            <p:cNvSpPr>
              <a:spLocks/>
            </p:cNvSpPr>
            <p:nvPr/>
          </p:nvSpPr>
          <p:spPr bwMode="auto">
            <a:xfrm>
              <a:off x="4955182" y="4197386"/>
              <a:ext cx="11289" cy="14287"/>
            </a:xfrm>
            <a:custGeom>
              <a:avLst/>
              <a:gdLst>
                <a:gd name="T0" fmla="*/ 2147483647 w 8"/>
                <a:gd name="T1" fmla="*/ 0 h 9"/>
                <a:gd name="T2" fmla="*/ 0 w 8"/>
                <a:gd name="T3" fmla="*/ 2147483647 h 9"/>
                <a:gd name="T4" fmla="*/ 2147483647 w 8"/>
                <a:gd name="T5" fmla="*/ 2147483647 h 9"/>
                <a:gd name="T6" fmla="*/ 2147483647 w 8"/>
                <a:gd name="T7" fmla="*/ 2147483647 h 9"/>
                <a:gd name="T8" fmla="*/ 214748364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3" y="0"/>
                  </a:moveTo>
                  <a:lnTo>
                    <a:pt x="0" y="5"/>
                  </a:lnTo>
                  <a:lnTo>
                    <a:pt x="6" y="9"/>
                  </a:lnTo>
                  <a:lnTo>
                    <a:pt x="8" y="5"/>
                  </a:lnTo>
                  <a:lnTo>
                    <a:pt x="3" y="0"/>
                  </a:lnTo>
                  <a:close/>
                </a:path>
              </a:pathLst>
            </a:custGeom>
            <a:solidFill>
              <a:srgbClr val="000000"/>
            </a:solidFill>
            <a:ln w="9525">
              <a:noFill/>
              <a:round/>
              <a:headEnd/>
              <a:tailEnd/>
            </a:ln>
          </p:spPr>
          <p:txBody>
            <a:bodyPr/>
            <a:lstStyle/>
            <a:p>
              <a:endParaRPr lang="en-US"/>
            </a:p>
          </p:txBody>
        </p:sp>
        <p:sp>
          <p:nvSpPr>
            <p:cNvPr id="14610" name="Freeform 4842"/>
            <p:cNvSpPr>
              <a:spLocks/>
            </p:cNvSpPr>
            <p:nvPr/>
          </p:nvSpPr>
          <p:spPr bwMode="auto">
            <a:xfrm>
              <a:off x="4959416" y="4191036"/>
              <a:ext cx="12700" cy="14287"/>
            </a:xfrm>
            <a:custGeom>
              <a:avLst/>
              <a:gdLst>
                <a:gd name="T0" fmla="*/ 2147483647 w 9"/>
                <a:gd name="T1" fmla="*/ 0 h 9"/>
                <a:gd name="T2" fmla="*/ 0 w 9"/>
                <a:gd name="T3" fmla="*/ 2147483647 h 9"/>
                <a:gd name="T4" fmla="*/ 2147483647 w 9"/>
                <a:gd name="T5" fmla="*/ 2147483647 h 9"/>
                <a:gd name="T6" fmla="*/ 2147483647 w 9"/>
                <a:gd name="T7" fmla="*/ 2147483647 h 9"/>
                <a:gd name="T8" fmla="*/ 2147483647 w 9"/>
                <a:gd name="T9" fmla="*/ 0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3" y="0"/>
                  </a:moveTo>
                  <a:lnTo>
                    <a:pt x="0" y="4"/>
                  </a:lnTo>
                  <a:lnTo>
                    <a:pt x="5" y="9"/>
                  </a:lnTo>
                  <a:lnTo>
                    <a:pt x="9" y="5"/>
                  </a:lnTo>
                  <a:lnTo>
                    <a:pt x="3" y="0"/>
                  </a:lnTo>
                  <a:close/>
                </a:path>
              </a:pathLst>
            </a:custGeom>
            <a:solidFill>
              <a:srgbClr val="000000"/>
            </a:solidFill>
            <a:ln w="9525">
              <a:noFill/>
              <a:round/>
              <a:headEnd/>
              <a:tailEnd/>
            </a:ln>
          </p:spPr>
          <p:txBody>
            <a:bodyPr/>
            <a:lstStyle/>
            <a:p>
              <a:endParaRPr lang="en-US"/>
            </a:p>
          </p:txBody>
        </p:sp>
        <p:sp>
          <p:nvSpPr>
            <p:cNvPr id="14611" name="Freeform 4843"/>
            <p:cNvSpPr>
              <a:spLocks/>
            </p:cNvSpPr>
            <p:nvPr/>
          </p:nvSpPr>
          <p:spPr bwMode="auto">
            <a:xfrm>
              <a:off x="4963649" y="4186268"/>
              <a:ext cx="12700" cy="12700"/>
            </a:xfrm>
            <a:custGeom>
              <a:avLst/>
              <a:gdLst>
                <a:gd name="T0" fmla="*/ 2147483647 w 9"/>
                <a:gd name="T1" fmla="*/ 0 h 8"/>
                <a:gd name="T2" fmla="*/ 0 w 9"/>
                <a:gd name="T3" fmla="*/ 2147483647 h 8"/>
                <a:gd name="T4" fmla="*/ 2147483647 w 9"/>
                <a:gd name="T5" fmla="*/ 2147483647 h 8"/>
                <a:gd name="T6" fmla="*/ 2147483647 w 9"/>
                <a:gd name="T7" fmla="*/ 2147483647 h 8"/>
                <a:gd name="T8" fmla="*/ 2147483647 w 9"/>
                <a:gd name="T9" fmla="*/ 0 h 8"/>
                <a:gd name="T10" fmla="*/ 0 60000 65536"/>
                <a:gd name="T11" fmla="*/ 0 60000 65536"/>
                <a:gd name="T12" fmla="*/ 0 60000 65536"/>
                <a:gd name="T13" fmla="*/ 0 60000 65536"/>
                <a:gd name="T14" fmla="*/ 0 60000 65536"/>
                <a:gd name="T15" fmla="*/ 0 w 9"/>
                <a:gd name="T16" fmla="*/ 0 h 8"/>
                <a:gd name="T17" fmla="*/ 9 w 9"/>
                <a:gd name="T18" fmla="*/ 8 h 8"/>
              </a:gdLst>
              <a:ahLst/>
              <a:cxnLst>
                <a:cxn ang="T10">
                  <a:pos x="T0" y="T1"/>
                </a:cxn>
                <a:cxn ang="T11">
                  <a:pos x="T2" y="T3"/>
                </a:cxn>
                <a:cxn ang="T12">
                  <a:pos x="T4" y="T5"/>
                </a:cxn>
                <a:cxn ang="T13">
                  <a:pos x="T6" y="T7"/>
                </a:cxn>
                <a:cxn ang="T14">
                  <a:pos x="T8" y="T9"/>
                </a:cxn>
              </a:cxnLst>
              <a:rect l="T15" t="T16" r="T17" b="T18"/>
              <a:pathLst>
                <a:path w="9" h="8">
                  <a:moveTo>
                    <a:pt x="4" y="0"/>
                  </a:moveTo>
                  <a:lnTo>
                    <a:pt x="0" y="3"/>
                  </a:lnTo>
                  <a:lnTo>
                    <a:pt x="6" y="8"/>
                  </a:lnTo>
                  <a:lnTo>
                    <a:pt x="9" y="5"/>
                  </a:lnTo>
                  <a:lnTo>
                    <a:pt x="4" y="0"/>
                  </a:lnTo>
                  <a:close/>
                </a:path>
              </a:pathLst>
            </a:custGeom>
            <a:solidFill>
              <a:srgbClr val="000000"/>
            </a:solidFill>
            <a:ln w="9525">
              <a:noFill/>
              <a:round/>
              <a:headEnd/>
              <a:tailEnd/>
            </a:ln>
          </p:spPr>
          <p:txBody>
            <a:bodyPr/>
            <a:lstStyle/>
            <a:p>
              <a:endParaRPr lang="en-US"/>
            </a:p>
          </p:txBody>
        </p:sp>
        <p:sp>
          <p:nvSpPr>
            <p:cNvPr id="14612" name="Freeform 4844"/>
            <p:cNvSpPr>
              <a:spLocks/>
            </p:cNvSpPr>
            <p:nvPr/>
          </p:nvSpPr>
          <p:spPr bwMode="auto">
            <a:xfrm>
              <a:off x="4969294" y="4179918"/>
              <a:ext cx="12700" cy="14288"/>
            </a:xfrm>
            <a:custGeom>
              <a:avLst/>
              <a:gdLst>
                <a:gd name="T0" fmla="*/ 2147483647 w 9"/>
                <a:gd name="T1" fmla="*/ 0 h 9"/>
                <a:gd name="T2" fmla="*/ 0 w 9"/>
                <a:gd name="T3" fmla="*/ 2147483647 h 9"/>
                <a:gd name="T4" fmla="*/ 2147483647 w 9"/>
                <a:gd name="T5" fmla="*/ 2147483647 h 9"/>
                <a:gd name="T6" fmla="*/ 2147483647 w 9"/>
                <a:gd name="T7" fmla="*/ 2147483647 h 9"/>
                <a:gd name="T8" fmla="*/ 2147483647 w 9"/>
                <a:gd name="T9" fmla="*/ 0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4" y="0"/>
                  </a:moveTo>
                  <a:lnTo>
                    <a:pt x="0" y="4"/>
                  </a:lnTo>
                  <a:lnTo>
                    <a:pt x="5" y="9"/>
                  </a:lnTo>
                  <a:lnTo>
                    <a:pt x="9" y="5"/>
                  </a:lnTo>
                  <a:lnTo>
                    <a:pt x="4" y="0"/>
                  </a:lnTo>
                  <a:close/>
                </a:path>
              </a:pathLst>
            </a:custGeom>
            <a:solidFill>
              <a:srgbClr val="000000"/>
            </a:solidFill>
            <a:ln w="9525">
              <a:noFill/>
              <a:round/>
              <a:headEnd/>
              <a:tailEnd/>
            </a:ln>
          </p:spPr>
          <p:txBody>
            <a:bodyPr/>
            <a:lstStyle/>
            <a:p>
              <a:endParaRPr lang="en-US"/>
            </a:p>
          </p:txBody>
        </p:sp>
        <p:sp>
          <p:nvSpPr>
            <p:cNvPr id="14613" name="Freeform 4845"/>
            <p:cNvSpPr>
              <a:spLocks/>
            </p:cNvSpPr>
            <p:nvPr/>
          </p:nvSpPr>
          <p:spPr bwMode="auto">
            <a:xfrm>
              <a:off x="4974938" y="4173568"/>
              <a:ext cx="12700" cy="14288"/>
            </a:xfrm>
            <a:custGeom>
              <a:avLst/>
              <a:gdLst>
                <a:gd name="T0" fmla="*/ 2147483647 w 9"/>
                <a:gd name="T1" fmla="*/ 0 h 9"/>
                <a:gd name="T2" fmla="*/ 0 w 9"/>
                <a:gd name="T3" fmla="*/ 2147483647 h 9"/>
                <a:gd name="T4" fmla="*/ 2147483647 w 9"/>
                <a:gd name="T5" fmla="*/ 2147483647 h 9"/>
                <a:gd name="T6" fmla="*/ 2147483647 w 9"/>
                <a:gd name="T7" fmla="*/ 2147483647 h 9"/>
                <a:gd name="T8" fmla="*/ 2147483647 w 9"/>
                <a:gd name="T9" fmla="*/ 2147483647 h 9"/>
                <a:gd name="T10" fmla="*/ 2147483647 w 9"/>
                <a:gd name="T11" fmla="*/ 0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2" y="0"/>
                  </a:moveTo>
                  <a:lnTo>
                    <a:pt x="0" y="4"/>
                  </a:lnTo>
                  <a:lnTo>
                    <a:pt x="5" y="9"/>
                  </a:lnTo>
                  <a:lnTo>
                    <a:pt x="9" y="5"/>
                  </a:lnTo>
                  <a:lnTo>
                    <a:pt x="9" y="6"/>
                  </a:lnTo>
                  <a:lnTo>
                    <a:pt x="2" y="0"/>
                  </a:lnTo>
                  <a:close/>
                </a:path>
              </a:pathLst>
            </a:custGeom>
            <a:solidFill>
              <a:srgbClr val="000000"/>
            </a:solidFill>
            <a:ln w="9525">
              <a:noFill/>
              <a:round/>
              <a:headEnd/>
              <a:tailEnd/>
            </a:ln>
          </p:spPr>
          <p:txBody>
            <a:bodyPr/>
            <a:lstStyle/>
            <a:p>
              <a:endParaRPr lang="en-US"/>
            </a:p>
          </p:txBody>
        </p:sp>
        <p:sp>
          <p:nvSpPr>
            <p:cNvPr id="14614" name="Freeform 4846"/>
            <p:cNvSpPr>
              <a:spLocks/>
            </p:cNvSpPr>
            <p:nvPr/>
          </p:nvSpPr>
          <p:spPr bwMode="auto">
            <a:xfrm>
              <a:off x="4977760" y="4167223"/>
              <a:ext cx="12700" cy="15875"/>
            </a:xfrm>
            <a:custGeom>
              <a:avLst/>
              <a:gdLst>
                <a:gd name="T0" fmla="*/ 2147483647 w 9"/>
                <a:gd name="T1" fmla="*/ 0 h 10"/>
                <a:gd name="T2" fmla="*/ 2147483647 w 9"/>
                <a:gd name="T3" fmla="*/ 2147483647 h 10"/>
                <a:gd name="T4" fmla="*/ 0 w 9"/>
                <a:gd name="T5" fmla="*/ 2147483647 h 10"/>
                <a:gd name="T6" fmla="*/ 2147483647 w 9"/>
                <a:gd name="T7" fmla="*/ 2147483647 h 10"/>
                <a:gd name="T8" fmla="*/ 2147483647 w 9"/>
                <a:gd name="T9" fmla="*/ 2147483647 h 10"/>
                <a:gd name="T10" fmla="*/ 2147483647 w 9"/>
                <a:gd name="T11" fmla="*/ 0 h 10"/>
                <a:gd name="T12" fmla="*/ 0 60000 65536"/>
                <a:gd name="T13" fmla="*/ 0 60000 65536"/>
                <a:gd name="T14" fmla="*/ 0 60000 65536"/>
                <a:gd name="T15" fmla="*/ 0 60000 65536"/>
                <a:gd name="T16" fmla="*/ 0 60000 65536"/>
                <a:gd name="T17" fmla="*/ 0 60000 65536"/>
                <a:gd name="T18" fmla="*/ 0 w 9"/>
                <a:gd name="T19" fmla="*/ 0 h 10"/>
                <a:gd name="T20" fmla="*/ 9 w 9"/>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9" h="10">
                  <a:moveTo>
                    <a:pt x="4" y="0"/>
                  </a:moveTo>
                  <a:lnTo>
                    <a:pt x="4" y="1"/>
                  </a:lnTo>
                  <a:lnTo>
                    <a:pt x="0" y="4"/>
                  </a:lnTo>
                  <a:lnTo>
                    <a:pt x="7" y="10"/>
                  </a:lnTo>
                  <a:lnTo>
                    <a:pt x="9" y="6"/>
                  </a:lnTo>
                  <a:lnTo>
                    <a:pt x="4" y="0"/>
                  </a:lnTo>
                  <a:close/>
                </a:path>
              </a:pathLst>
            </a:custGeom>
            <a:solidFill>
              <a:srgbClr val="000000"/>
            </a:solidFill>
            <a:ln w="9525">
              <a:noFill/>
              <a:round/>
              <a:headEnd/>
              <a:tailEnd/>
            </a:ln>
          </p:spPr>
          <p:txBody>
            <a:bodyPr/>
            <a:lstStyle/>
            <a:p>
              <a:endParaRPr lang="en-US"/>
            </a:p>
          </p:txBody>
        </p:sp>
        <p:sp>
          <p:nvSpPr>
            <p:cNvPr id="14615" name="Freeform 4847"/>
            <p:cNvSpPr>
              <a:spLocks/>
            </p:cNvSpPr>
            <p:nvPr/>
          </p:nvSpPr>
          <p:spPr bwMode="auto">
            <a:xfrm>
              <a:off x="4983405" y="4162461"/>
              <a:ext cx="12700" cy="14287"/>
            </a:xfrm>
            <a:custGeom>
              <a:avLst/>
              <a:gdLst>
                <a:gd name="T0" fmla="*/ 2147483647 w 9"/>
                <a:gd name="T1" fmla="*/ 0 h 9"/>
                <a:gd name="T2" fmla="*/ 0 w 9"/>
                <a:gd name="T3" fmla="*/ 2147483647 h 9"/>
                <a:gd name="T4" fmla="*/ 2147483647 w 9"/>
                <a:gd name="T5" fmla="*/ 2147483647 h 9"/>
                <a:gd name="T6" fmla="*/ 2147483647 w 9"/>
                <a:gd name="T7" fmla="*/ 2147483647 h 9"/>
                <a:gd name="T8" fmla="*/ 2147483647 w 9"/>
                <a:gd name="T9" fmla="*/ 0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4" y="0"/>
                  </a:moveTo>
                  <a:lnTo>
                    <a:pt x="0" y="3"/>
                  </a:lnTo>
                  <a:lnTo>
                    <a:pt x="5" y="9"/>
                  </a:lnTo>
                  <a:lnTo>
                    <a:pt x="9" y="7"/>
                  </a:lnTo>
                  <a:lnTo>
                    <a:pt x="4" y="0"/>
                  </a:lnTo>
                  <a:close/>
                </a:path>
              </a:pathLst>
            </a:custGeom>
            <a:solidFill>
              <a:srgbClr val="000000"/>
            </a:solidFill>
            <a:ln w="9525">
              <a:noFill/>
              <a:round/>
              <a:headEnd/>
              <a:tailEnd/>
            </a:ln>
          </p:spPr>
          <p:txBody>
            <a:bodyPr/>
            <a:lstStyle/>
            <a:p>
              <a:endParaRPr lang="en-US"/>
            </a:p>
          </p:txBody>
        </p:sp>
        <p:sp>
          <p:nvSpPr>
            <p:cNvPr id="14616" name="Freeform 4848"/>
            <p:cNvSpPr>
              <a:spLocks/>
            </p:cNvSpPr>
            <p:nvPr/>
          </p:nvSpPr>
          <p:spPr bwMode="auto">
            <a:xfrm>
              <a:off x="4989049" y="4159286"/>
              <a:ext cx="12700" cy="14287"/>
            </a:xfrm>
            <a:custGeom>
              <a:avLst/>
              <a:gdLst>
                <a:gd name="T0" fmla="*/ 2147483647 w 9"/>
                <a:gd name="T1" fmla="*/ 0 h 9"/>
                <a:gd name="T2" fmla="*/ 0 w 9"/>
                <a:gd name="T3" fmla="*/ 2147483647 h 9"/>
                <a:gd name="T4" fmla="*/ 2147483647 w 9"/>
                <a:gd name="T5" fmla="*/ 2147483647 h 9"/>
                <a:gd name="T6" fmla="*/ 2147483647 w 9"/>
                <a:gd name="T7" fmla="*/ 2147483647 h 9"/>
                <a:gd name="T8" fmla="*/ 2147483647 w 9"/>
                <a:gd name="T9" fmla="*/ 0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4" y="0"/>
                  </a:moveTo>
                  <a:lnTo>
                    <a:pt x="0" y="2"/>
                  </a:lnTo>
                  <a:lnTo>
                    <a:pt x="5" y="9"/>
                  </a:lnTo>
                  <a:lnTo>
                    <a:pt x="9" y="5"/>
                  </a:lnTo>
                  <a:lnTo>
                    <a:pt x="4" y="0"/>
                  </a:lnTo>
                  <a:close/>
                </a:path>
              </a:pathLst>
            </a:custGeom>
            <a:solidFill>
              <a:srgbClr val="000000"/>
            </a:solidFill>
            <a:ln w="9525">
              <a:noFill/>
              <a:round/>
              <a:headEnd/>
              <a:tailEnd/>
            </a:ln>
          </p:spPr>
          <p:txBody>
            <a:bodyPr/>
            <a:lstStyle/>
            <a:p>
              <a:endParaRPr lang="en-US"/>
            </a:p>
          </p:txBody>
        </p:sp>
        <p:sp>
          <p:nvSpPr>
            <p:cNvPr id="14617" name="Freeform 4849"/>
            <p:cNvSpPr>
              <a:spLocks/>
            </p:cNvSpPr>
            <p:nvPr/>
          </p:nvSpPr>
          <p:spPr bwMode="auto">
            <a:xfrm>
              <a:off x="4994694" y="4152936"/>
              <a:ext cx="12700" cy="14287"/>
            </a:xfrm>
            <a:custGeom>
              <a:avLst/>
              <a:gdLst>
                <a:gd name="T0" fmla="*/ 2147483647 w 9"/>
                <a:gd name="T1" fmla="*/ 0 h 9"/>
                <a:gd name="T2" fmla="*/ 0 w 9"/>
                <a:gd name="T3" fmla="*/ 2147483647 h 9"/>
                <a:gd name="T4" fmla="*/ 2147483647 w 9"/>
                <a:gd name="T5" fmla="*/ 2147483647 h 9"/>
                <a:gd name="T6" fmla="*/ 2147483647 w 9"/>
                <a:gd name="T7" fmla="*/ 2147483647 h 9"/>
                <a:gd name="T8" fmla="*/ 2147483647 w 9"/>
                <a:gd name="T9" fmla="*/ 2147483647 h 9"/>
                <a:gd name="T10" fmla="*/ 2147483647 w 9"/>
                <a:gd name="T11" fmla="*/ 0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3" y="0"/>
                  </a:moveTo>
                  <a:lnTo>
                    <a:pt x="0" y="4"/>
                  </a:lnTo>
                  <a:lnTo>
                    <a:pt x="5" y="9"/>
                  </a:lnTo>
                  <a:lnTo>
                    <a:pt x="9" y="6"/>
                  </a:lnTo>
                  <a:lnTo>
                    <a:pt x="7" y="6"/>
                  </a:lnTo>
                  <a:lnTo>
                    <a:pt x="3" y="0"/>
                  </a:lnTo>
                  <a:close/>
                </a:path>
              </a:pathLst>
            </a:custGeom>
            <a:solidFill>
              <a:srgbClr val="000000"/>
            </a:solidFill>
            <a:ln w="9525">
              <a:noFill/>
              <a:round/>
              <a:headEnd/>
              <a:tailEnd/>
            </a:ln>
          </p:spPr>
          <p:txBody>
            <a:bodyPr/>
            <a:lstStyle/>
            <a:p>
              <a:endParaRPr lang="en-US"/>
            </a:p>
          </p:txBody>
        </p:sp>
        <p:sp>
          <p:nvSpPr>
            <p:cNvPr id="14618" name="Freeform 4850"/>
            <p:cNvSpPr>
              <a:spLocks/>
            </p:cNvSpPr>
            <p:nvPr/>
          </p:nvSpPr>
          <p:spPr bwMode="auto">
            <a:xfrm>
              <a:off x="4998929" y="4149756"/>
              <a:ext cx="11289" cy="12700"/>
            </a:xfrm>
            <a:custGeom>
              <a:avLst/>
              <a:gdLst>
                <a:gd name="T0" fmla="*/ 2147483647 w 8"/>
                <a:gd name="T1" fmla="*/ 0 h 8"/>
                <a:gd name="T2" fmla="*/ 0 w 8"/>
                <a:gd name="T3" fmla="*/ 2147483647 h 8"/>
                <a:gd name="T4" fmla="*/ 2147483647 w 8"/>
                <a:gd name="T5" fmla="*/ 2147483647 h 8"/>
                <a:gd name="T6" fmla="*/ 2147483647 w 8"/>
                <a:gd name="T7" fmla="*/ 2147483647 h 8"/>
                <a:gd name="T8" fmla="*/ 2147483647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4" y="0"/>
                  </a:moveTo>
                  <a:lnTo>
                    <a:pt x="0" y="2"/>
                  </a:lnTo>
                  <a:lnTo>
                    <a:pt x="4" y="8"/>
                  </a:lnTo>
                  <a:lnTo>
                    <a:pt x="8" y="6"/>
                  </a:lnTo>
                  <a:lnTo>
                    <a:pt x="4" y="0"/>
                  </a:lnTo>
                  <a:close/>
                </a:path>
              </a:pathLst>
            </a:custGeom>
            <a:solidFill>
              <a:srgbClr val="000000"/>
            </a:solidFill>
            <a:ln w="9525">
              <a:noFill/>
              <a:round/>
              <a:headEnd/>
              <a:tailEnd/>
            </a:ln>
          </p:spPr>
          <p:txBody>
            <a:bodyPr/>
            <a:lstStyle/>
            <a:p>
              <a:endParaRPr lang="en-US"/>
            </a:p>
          </p:txBody>
        </p:sp>
        <p:sp>
          <p:nvSpPr>
            <p:cNvPr id="14619" name="Freeform 4851"/>
            <p:cNvSpPr>
              <a:spLocks/>
            </p:cNvSpPr>
            <p:nvPr/>
          </p:nvSpPr>
          <p:spPr bwMode="auto">
            <a:xfrm>
              <a:off x="5004572" y="4144993"/>
              <a:ext cx="11289" cy="14288"/>
            </a:xfrm>
            <a:custGeom>
              <a:avLst/>
              <a:gdLst>
                <a:gd name="T0" fmla="*/ 2147483647 w 8"/>
                <a:gd name="T1" fmla="*/ 0 h 9"/>
                <a:gd name="T2" fmla="*/ 0 w 8"/>
                <a:gd name="T3" fmla="*/ 2147483647 h 9"/>
                <a:gd name="T4" fmla="*/ 2147483647 w 8"/>
                <a:gd name="T5" fmla="*/ 2147483647 h 9"/>
                <a:gd name="T6" fmla="*/ 2147483647 w 8"/>
                <a:gd name="T7" fmla="*/ 2147483647 h 9"/>
                <a:gd name="T8" fmla="*/ 214748364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4" y="0"/>
                  </a:moveTo>
                  <a:lnTo>
                    <a:pt x="0" y="3"/>
                  </a:lnTo>
                  <a:lnTo>
                    <a:pt x="4" y="9"/>
                  </a:lnTo>
                  <a:lnTo>
                    <a:pt x="8" y="8"/>
                  </a:lnTo>
                  <a:lnTo>
                    <a:pt x="4" y="0"/>
                  </a:lnTo>
                  <a:close/>
                </a:path>
              </a:pathLst>
            </a:custGeom>
            <a:solidFill>
              <a:srgbClr val="000000"/>
            </a:solidFill>
            <a:ln w="9525">
              <a:noFill/>
              <a:round/>
              <a:headEnd/>
              <a:tailEnd/>
            </a:ln>
          </p:spPr>
          <p:txBody>
            <a:bodyPr/>
            <a:lstStyle/>
            <a:p>
              <a:endParaRPr lang="en-US"/>
            </a:p>
          </p:txBody>
        </p:sp>
        <p:sp>
          <p:nvSpPr>
            <p:cNvPr id="14620" name="Freeform 4852"/>
            <p:cNvSpPr>
              <a:spLocks/>
            </p:cNvSpPr>
            <p:nvPr/>
          </p:nvSpPr>
          <p:spPr bwMode="auto">
            <a:xfrm>
              <a:off x="5010218" y="4143411"/>
              <a:ext cx="11289" cy="14287"/>
            </a:xfrm>
            <a:custGeom>
              <a:avLst/>
              <a:gdLst>
                <a:gd name="T0" fmla="*/ 2147483647 w 8"/>
                <a:gd name="T1" fmla="*/ 0 h 9"/>
                <a:gd name="T2" fmla="*/ 0 w 8"/>
                <a:gd name="T3" fmla="*/ 2147483647 h 9"/>
                <a:gd name="T4" fmla="*/ 2147483647 w 8"/>
                <a:gd name="T5" fmla="*/ 2147483647 h 9"/>
                <a:gd name="T6" fmla="*/ 2147483647 w 8"/>
                <a:gd name="T7" fmla="*/ 2147483647 h 9"/>
                <a:gd name="T8" fmla="*/ 214748364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4" y="0"/>
                  </a:moveTo>
                  <a:lnTo>
                    <a:pt x="0" y="1"/>
                  </a:lnTo>
                  <a:lnTo>
                    <a:pt x="4" y="9"/>
                  </a:lnTo>
                  <a:lnTo>
                    <a:pt x="8" y="6"/>
                  </a:lnTo>
                  <a:lnTo>
                    <a:pt x="4" y="0"/>
                  </a:lnTo>
                  <a:close/>
                </a:path>
              </a:pathLst>
            </a:custGeom>
            <a:solidFill>
              <a:srgbClr val="000000"/>
            </a:solidFill>
            <a:ln w="9525">
              <a:noFill/>
              <a:round/>
              <a:headEnd/>
              <a:tailEnd/>
            </a:ln>
          </p:spPr>
          <p:txBody>
            <a:bodyPr/>
            <a:lstStyle/>
            <a:p>
              <a:endParaRPr lang="en-US"/>
            </a:p>
          </p:txBody>
        </p:sp>
        <p:sp>
          <p:nvSpPr>
            <p:cNvPr id="14621" name="Freeform 4853"/>
            <p:cNvSpPr>
              <a:spLocks/>
            </p:cNvSpPr>
            <p:nvPr/>
          </p:nvSpPr>
          <p:spPr bwMode="auto">
            <a:xfrm>
              <a:off x="5015860" y="4138643"/>
              <a:ext cx="11289" cy="14288"/>
            </a:xfrm>
            <a:custGeom>
              <a:avLst/>
              <a:gdLst>
                <a:gd name="T0" fmla="*/ 2147483647 w 8"/>
                <a:gd name="T1" fmla="*/ 0 h 9"/>
                <a:gd name="T2" fmla="*/ 0 w 8"/>
                <a:gd name="T3" fmla="*/ 2147483647 h 9"/>
                <a:gd name="T4" fmla="*/ 2147483647 w 8"/>
                <a:gd name="T5" fmla="*/ 2147483647 h 9"/>
                <a:gd name="T6" fmla="*/ 2147483647 w 8"/>
                <a:gd name="T7" fmla="*/ 2147483647 h 9"/>
                <a:gd name="T8" fmla="*/ 2147483647 w 8"/>
                <a:gd name="T9" fmla="*/ 2147483647 h 9"/>
                <a:gd name="T10" fmla="*/ 2147483647 w 8"/>
                <a:gd name="T11" fmla="*/ 0 h 9"/>
                <a:gd name="T12" fmla="*/ 0 60000 65536"/>
                <a:gd name="T13" fmla="*/ 0 60000 65536"/>
                <a:gd name="T14" fmla="*/ 0 60000 65536"/>
                <a:gd name="T15" fmla="*/ 0 60000 65536"/>
                <a:gd name="T16" fmla="*/ 0 60000 65536"/>
                <a:gd name="T17" fmla="*/ 0 60000 65536"/>
                <a:gd name="T18" fmla="*/ 0 w 8"/>
                <a:gd name="T19" fmla="*/ 0 h 9"/>
                <a:gd name="T20" fmla="*/ 8 w 8"/>
                <a:gd name="T21" fmla="*/ 9 h 9"/>
              </a:gdLst>
              <a:ahLst/>
              <a:cxnLst>
                <a:cxn ang="T12">
                  <a:pos x="T0" y="T1"/>
                </a:cxn>
                <a:cxn ang="T13">
                  <a:pos x="T2" y="T3"/>
                </a:cxn>
                <a:cxn ang="T14">
                  <a:pos x="T4" y="T5"/>
                </a:cxn>
                <a:cxn ang="T15">
                  <a:pos x="T6" y="T7"/>
                </a:cxn>
                <a:cxn ang="T16">
                  <a:pos x="T8" y="T9"/>
                </a:cxn>
                <a:cxn ang="T17">
                  <a:pos x="T10" y="T11"/>
                </a:cxn>
              </a:cxnLst>
              <a:rect l="T18" t="T19" r="T20" b="T21"/>
              <a:pathLst>
                <a:path w="8" h="9">
                  <a:moveTo>
                    <a:pt x="4" y="0"/>
                  </a:moveTo>
                  <a:lnTo>
                    <a:pt x="0" y="3"/>
                  </a:lnTo>
                  <a:lnTo>
                    <a:pt x="4" y="9"/>
                  </a:lnTo>
                  <a:lnTo>
                    <a:pt x="8" y="7"/>
                  </a:lnTo>
                  <a:lnTo>
                    <a:pt x="8" y="8"/>
                  </a:lnTo>
                  <a:lnTo>
                    <a:pt x="4" y="0"/>
                  </a:lnTo>
                  <a:close/>
                </a:path>
              </a:pathLst>
            </a:custGeom>
            <a:solidFill>
              <a:srgbClr val="000000"/>
            </a:solidFill>
            <a:ln w="9525">
              <a:noFill/>
              <a:round/>
              <a:headEnd/>
              <a:tailEnd/>
            </a:ln>
          </p:spPr>
          <p:txBody>
            <a:bodyPr/>
            <a:lstStyle/>
            <a:p>
              <a:endParaRPr lang="en-US"/>
            </a:p>
          </p:txBody>
        </p:sp>
        <p:sp>
          <p:nvSpPr>
            <p:cNvPr id="14622" name="Freeform 4854"/>
            <p:cNvSpPr>
              <a:spLocks/>
            </p:cNvSpPr>
            <p:nvPr/>
          </p:nvSpPr>
          <p:spPr bwMode="auto">
            <a:xfrm>
              <a:off x="5021507" y="4137061"/>
              <a:ext cx="9877" cy="14287"/>
            </a:xfrm>
            <a:custGeom>
              <a:avLst/>
              <a:gdLst>
                <a:gd name="T0" fmla="*/ 2147483647 w 7"/>
                <a:gd name="T1" fmla="*/ 0 h 9"/>
                <a:gd name="T2" fmla="*/ 0 w 7"/>
                <a:gd name="T3" fmla="*/ 2147483647 h 9"/>
                <a:gd name="T4" fmla="*/ 2147483647 w 7"/>
                <a:gd name="T5" fmla="*/ 2147483647 h 9"/>
                <a:gd name="T6" fmla="*/ 2147483647 w 7"/>
                <a:gd name="T7" fmla="*/ 2147483647 h 9"/>
                <a:gd name="T8" fmla="*/ 2147483647 w 7"/>
                <a:gd name="T9" fmla="*/ 2147483647 h 9"/>
                <a:gd name="T10" fmla="*/ 2147483647 w 7"/>
                <a:gd name="T11" fmla="*/ 0 h 9"/>
                <a:gd name="T12" fmla="*/ 0 60000 65536"/>
                <a:gd name="T13" fmla="*/ 0 60000 65536"/>
                <a:gd name="T14" fmla="*/ 0 60000 65536"/>
                <a:gd name="T15" fmla="*/ 0 60000 65536"/>
                <a:gd name="T16" fmla="*/ 0 60000 65536"/>
                <a:gd name="T17" fmla="*/ 0 60000 65536"/>
                <a:gd name="T18" fmla="*/ 0 w 7"/>
                <a:gd name="T19" fmla="*/ 0 h 9"/>
                <a:gd name="T20" fmla="*/ 7 w 7"/>
                <a:gd name="T21" fmla="*/ 9 h 9"/>
              </a:gdLst>
              <a:ahLst/>
              <a:cxnLst>
                <a:cxn ang="T12">
                  <a:pos x="T0" y="T1"/>
                </a:cxn>
                <a:cxn ang="T13">
                  <a:pos x="T2" y="T3"/>
                </a:cxn>
                <a:cxn ang="T14">
                  <a:pos x="T4" y="T5"/>
                </a:cxn>
                <a:cxn ang="T15">
                  <a:pos x="T6" y="T7"/>
                </a:cxn>
                <a:cxn ang="T16">
                  <a:pos x="T8" y="T9"/>
                </a:cxn>
                <a:cxn ang="T17">
                  <a:pos x="T10" y="T11"/>
                </a:cxn>
              </a:cxnLst>
              <a:rect l="T18" t="T19" r="T20" b="T21"/>
              <a:pathLst>
                <a:path w="7" h="9">
                  <a:moveTo>
                    <a:pt x="4" y="0"/>
                  </a:moveTo>
                  <a:lnTo>
                    <a:pt x="0" y="1"/>
                  </a:lnTo>
                  <a:lnTo>
                    <a:pt x="4" y="9"/>
                  </a:lnTo>
                  <a:lnTo>
                    <a:pt x="7" y="6"/>
                  </a:lnTo>
                  <a:lnTo>
                    <a:pt x="6" y="6"/>
                  </a:lnTo>
                  <a:lnTo>
                    <a:pt x="4" y="0"/>
                  </a:lnTo>
                  <a:close/>
                </a:path>
              </a:pathLst>
            </a:custGeom>
            <a:solidFill>
              <a:srgbClr val="000000"/>
            </a:solidFill>
            <a:ln w="9525">
              <a:noFill/>
              <a:round/>
              <a:headEnd/>
              <a:tailEnd/>
            </a:ln>
          </p:spPr>
          <p:txBody>
            <a:bodyPr/>
            <a:lstStyle/>
            <a:p>
              <a:endParaRPr lang="en-US"/>
            </a:p>
          </p:txBody>
        </p:sp>
        <p:sp>
          <p:nvSpPr>
            <p:cNvPr id="14623" name="Freeform 4855"/>
            <p:cNvSpPr>
              <a:spLocks/>
            </p:cNvSpPr>
            <p:nvPr/>
          </p:nvSpPr>
          <p:spPr bwMode="auto">
            <a:xfrm>
              <a:off x="5027152" y="4135473"/>
              <a:ext cx="8467" cy="11113"/>
            </a:xfrm>
            <a:custGeom>
              <a:avLst/>
              <a:gdLst>
                <a:gd name="T0" fmla="*/ 2147483647 w 6"/>
                <a:gd name="T1" fmla="*/ 0 h 7"/>
                <a:gd name="T2" fmla="*/ 0 w 6"/>
                <a:gd name="T3" fmla="*/ 2147483647 h 7"/>
                <a:gd name="T4" fmla="*/ 2147483647 w 6"/>
                <a:gd name="T5" fmla="*/ 2147483647 h 7"/>
                <a:gd name="T6" fmla="*/ 2147483647 w 6"/>
                <a:gd name="T7" fmla="*/ 2147483647 h 7"/>
                <a:gd name="T8" fmla="*/ 2147483647 w 6"/>
                <a:gd name="T9" fmla="*/ 0 h 7"/>
                <a:gd name="T10" fmla="*/ 0 60000 65536"/>
                <a:gd name="T11" fmla="*/ 0 60000 65536"/>
                <a:gd name="T12" fmla="*/ 0 60000 65536"/>
                <a:gd name="T13" fmla="*/ 0 60000 65536"/>
                <a:gd name="T14" fmla="*/ 0 60000 65536"/>
                <a:gd name="T15" fmla="*/ 0 w 6"/>
                <a:gd name="T16" fmla="*/ 0 h 7"/>
                <a:gd name="T17" fmla="*/ 6 w 6"/>
                <a:gd name="T18" fmla="*/ 7 h 7"/>
              </a:gdLst>
              <a:ahLst/>
              <a:cxnLst>
                <a:cxn ang="T10">
                  <a:pos x="T0" y="T1"/>
                </a:cxn>
                <a:cxn ang="T11">
                  <a:pos x="T2" y="T3"/>
                </a:cxn>
                <a:cxn ang="T12">
                  <a:pos x="T4" y="T5"/>
                </a:cxn>
                <a:cxn ang="T13">
                  <a:pos x="T6" y="T7"/>
                </a:cxn>
                <a:cxn ang="T14">
                  <a:pos x="T8" y="T9"/>
                </a:cxn>
              </a:cxnLst>
              <a:rect l="T15" t="T16" r="T17" b="T18"/>
              <a:pathLst>
                <a:path w="6" h="7">
                  <a:moveTo>
                    <a:pt x="3" y="0"/>
                  </a:moveTo>
                  <a:lnTo>
                    <a:pt x="0" y="1"/>
                  </a:lnTo>
                  <a:lnTo>
                    <a:pt x="2" y="7"/>
                  </a:lnTo>
                  <a:lnTo>
                    <a:pt x="6" y="6"/>
                  </a:lnTo>
                  <a:lnTo>
                    <a:pt x="3" y="0"/>
                  </a:lnTo>
                  <a:close/>
                </a:path>
              </a:pathLst>
            </a:custGeom>
            <a:solidFill>
              <a:srgbClr val="000000"/>
            </a:solidFill>
            <a:ln w="9525">
              <a:noFill/>
              <a:round/>
              <a:headEnd/>
              <a:tailEnd/>
            </a:ln>
          </p:spPr>
          <p:txBody>
            <a:bodyPr/>
            <a:lstStyle/>
            <a:p>
              <a:endParaRPr lang="en-US"/>
            </a:p>
          </p:txBody>
        </p:sp>
        <p:sp>
          <p:nvSpPr>
            <p:cNvPr id="14624" name="Freeform 4856"/>
            <p:cNvSpPr>
              <a:spLocks/>
            </p:cNvSpPr>
            <p:nvPr/>
          </p:nvSpPr>
          <p:spPr bwMode="auto">
            <a:xfrm>
              <a:off x="5031385" y="4132293"/>
              <a:ext cx="9878" cy="12700"/>
            </a:xfrm>
            <a:custGeom>
              <a:avLst/>
              <a:gdLst>
                <a:gd name="T0" fmla="*/ 2147483647 w 7"/>
                <a:gd name="T1" fmla="*/ 0 h 8"/>
                <a:gd name="T2" fmla="*/ 2147483647 w 7"/>
                <a:gd name="T3" fmla="*/ 0 h 8"/>
                <a:gd name="T4" fmla="*/ 0 w 7"/>
                <a:gd name="T5" fmla="*/ 2147483647 h 8"/>
                <a:gd name="T6" fmla="*/ 2147483647 w 7"/>
                <a:gd name="T7" fmla="*/ 2147483647 h 8"/>
                <a:gd name="T8" fmla="*/ 2147483647 w 7"/>
                <a:gd name="T9" fmla="*/ 2147483647 h 8"/>
                <a:gd name="T10" fmla="*/ 2147483647 w 7"/>
                <a:gd name="T11" fmla="*/ 0 h 8"/>
                <a:gd name="T12" fmla="*/ 0 60000 65536"/>
                <a:gd name="T13" fmla="*/ 0 60000 65536"/>
                <a:gd name="T14" fmla="*/ 0 60000 65536"/>
                <a:gd name="T15" fmla="*/ 0 60000 65536"/>
                <a:gd name="T16" fmla="*/ 0 60000 65536"/>
                <a:gd name="T17" fmla="*/ 0 60000 65536"/>
                <a:gd name="T18" fmla="*/ 0 w 7"/>
                <a:gd name="T19" fmla="*/ 0 h 8"/>
                <a:gd name="T20" fmla="*/ 7 w 7"/>
                <a:gd name="T21" fmla="*/ 8 h 8"/>
              </a:gdLst>
              <a:ahLst/>
              <a:cxnLst>
                <a:cxn ang="T12">
                  <a:pos x="T0" y="T1"/>
                </a:cxn>
                <a:cxn ang="T13">
                  <a:pos x="T2" y="T3"/>
                </a:cxn>
                <a:cxn ang="T14">
                  <a:pos x="T4" y="T5"/>
                </a:cxn>
                <a:cxn ang="T15">
                  <a:pos x="T6" y="T7"/>
                </a:cxn>
                <a:cxn ang="T16">
                  <a:pos x="T8" y="T9"/>
                </a:cxn>
                <a:cxn ang="T17">
                  <a:pos x="T10" y="T11"/>
                </a:cxn>
              </a:cxnLst>
              <a:rect l="T18" t="T19" r="T20" b="T21"/>
              <a:pathLst>
                <a:path w="7" h="8">
                  <a:moveTo>
                    <a:pt x="6" y="0"/>
                  </a:moveTo>
                  <a:lnTo>
                    <a:pt x="4" y="0"/>
                  </a:lnTo>
                  <a:lnTo>
                    <a:pt x="0" y="2"/>
                  </a:lnTo>
                  <a:lnTo>
                    <a:pt x="3" y="8"/>
                  </a:lnTo>
                  <a:lnTo>
                    <a:pt x="7" y="7"/>
                  </a:lnTo>
                  <a:lnTo>
                    <a:pt x="6" y="0"/>
                  </a:lnTo>
                  <a:close/>
                </a:path>
              </a:pathLst>
            </a:custGeom>
            <a:solidFill>
              <a:srgbClr val="000000"/>
            </a:solidFill>
            <a:ln w="9525">
              <a:noFill/>
              <a:round/>
              <a:headEnd/>
              <a:tailEnd/>
            </a:ln>
          </p:spPr>
          <p:txBody>
            <a:bodyPr/>
            <a:lstStyle/>
            <a:p>
              <a:endParaRPr lang="en-US"/>
            </a:p>
          </p:txBody>
        </p:sp>
        <p:sp>
          <p:nvSpPr>
            <p:cNvPr id="14625" name="Freeform 4857"/>
            <p:cNvSpPr>
              <a:spLocks/>
            </p:cNvSpPr>
            <p:nvPr/>
          </p:nvSpPr>
          <p:spPr bwMode="auto">
            <a:xfrm>
              <a:off x="5039849" y="4130706"/>
              <a:ext cx="7056" cy="12700"/>
            </a:xfrm>
            <a:custGeom>
              <a:avLst/>
              <a:gdLst>
                <a:gd name="T0" fmla="*/ 2147483647 w 5"/>
                <a:gd name="T1" fmla="*/ 0 h 8"/>
                <a:gd name="T2" fmla="*/ 0 w 5"/>
                <a:gd name="T3" fmla="*/ 2147483647 h 8"/>
                <a:gd name="T4" fmla="*/ 2147483647 w 5"/>
                <a:gd name="T5" fmla="*/ 2147483647 h 8"/>
                <a:gd name="T6" fmla="*/ 2147483647 w 5"/>
                <a:gd name="T7" fmla="*/ 2147483647 h 8"/>
                <a:gd name="T8" fmla="*/ 2147483647 w 5"/>
                <a:gd name="T9" fmla="*/ 0 h 8"/>
                <a:gd name="T10" fmla="*/ 0 60000 65536"/>
                <a:gd name="T11" fmla="*/ 0 60000 65536"/>
                <a:gd name="T12" fmla="*/ 0 60000 65536"/>
                <a:gd name="T13" fmla="*/ 0 60000 65536"/>
                <a:gd name="T14" fmla="*/ 0 60000 65536"/>
                <a:gd name="T15" fmla="*/ 0 w 5"/>
                <a:gd name="T16" fmla="*/ 0 h 8"/>
                <a:gd name="T17" fmla="*/ 5 w 5"/>
                <a:gd name="T18" fmla="*/ 8 h 8"/>
              </a:gdLst>
              <a:ahLst/>
              <a:cxnLst>
                <a:cxn ang="T10">
                  <a:pos x="T0" y="T1"/>
                </a:cxn>
                <a:cxn ang="T11">
                  <a:pos x="T2" y="T3"/>
                </a:cxn>
                <a:cxn ang="T12">
                  <a:pos x="T4" y="T5"/>
                </a:cxn>
                <a:cxn ang="T13">
                  <a:pos x="T6" y="T7"/>
                </a:cxn>
                <a:cxn ang="T14">
                  <a:pos x="T8" y="T9"/>
                </a:cxn>
              </a:cxnLst>
              <a:rect l="T15" t="T16" r="T17" b="T18"/>
              <a:pathLst>
                <a:path w="5" h="8">
                  <a:moveTo>
                    <a:pt x="3" y="0"/>
                  </a:moveTo>
                  <a:lnTo>
                    <a:pt x="0" y="1"/>
                  </a:lnTo>
                  <a:lnTo>
                    <a:pt x="1" y="8"/>
                  </a:lnTo>
                  <a:lnTo>
                    <a:pt x="5" y="8"/>
                  </a:lnTo>
                  <a:lnTo>
                    <a:pt x="3" y="0"/>
                  </a:lnTo>
                  <a:close/>
                </a:path>
              </a:pathLst>
            </a:custGeom>
            <a:solidFill>
              <a:srgbClr val="000000"/>
            </a:solidFill>
            <a:ln w="9525">
              <a:noFill/>
              <a:round/>
              <a:headEnd/>
              <a:tailEnd/>
            </a:ln>
          </p:spPr>
          <p:txBody>
            <a:bodyPr/>
            <a:lstStyle/>
            <a:p>
              <a:endParaRPr lang="en-US"/>
            </a:p>
          </p:txBody>
        </p:sp>
        <p:sp>
          <p:nvSpPr>
            <p:cNvPr id="14626" name="Freeform 4858"/>
            <p:cNvSpPr>
              <a:spLocks/>
            </p:cNvSpPr>
            <p:nvPr/>
          </p:nvSpPr>
          <p:spPr bwMode="auto">
            <a:xfrm>
              <a:off x="5044085" y="4129118"/>
              <a:ext cx="8467" cy="14288"/>
            </a:xfrm>
            <a:custGeom>
              <a:avLst/>
              <a:gdLst>
                <a:gd name="T0" fmla="*/ 2147483647 w 6"/>
                <a:gd name="T1" fmla="*/ 0 h 9"/>
                <a:gd name="T2" fmla="*/ 0 w 6"/>
                <a:gd name="T3" fmla="*/ 2147483647 h 9"/>
                <a:gd name="T4" fmla="*/ 2147483647 w 6"/>
                <a:gd name="T5" fmla="*/ 2147483647 h 9"/>
                <a:gd name="T6" fmla="*/ 2147483647 w 6"/>
                <a:gd name="T7" fmla="*/ 2147483647 h 9"/>
                <a:gd name="T8" fmla="*/ 2147483647 w 6"/>
                <a:gd name="T9" fmla="*/ 0 h 9"/>
                <a:gd name="T10" fmla="*/ 0 60000 65536"/>
                <a:gd name="T11" fmla="*/ 0 60000 65536"/>
                <a:gd name="T12" fmla="*/ 0 60000 65536"/>
                <a:gd name="T13" fmla="*/ 0 60000 65536"/>
                <a:gd name="T14" fmla="*/ 0 60000 65536"/>
                <a:gd name="T15" fmla="*/ 0 w 6"/>
                <a:gd name="T16" fmla="*/ 0 h 9"/>
                <a:gd name="T17" fmla="*/ 6 w 6"/>
                <a:gd name="T18" fmla="*/ 9 h 9"/>
              </a:gdLst>
              <a:ahLst/>
              <a:cxnLst>
                <a:cxn ang="T10">
                  <a:pos x="T0" y="T1"/>
                </a:cxn>
                <a:cxn ang="T11">
                  <a:pos x="T2" y="T3"/>
                </a:cxn>
                <a:cxn ang="T12">
                  <a:pos x="T4" y="T5"/>
                </a:cxn>
                <a:cxn ang="T13">
                  <a:pos x="T6" y="T7"/>
                </a:cxn>
                <a:cxn ang="T14">
                  <a:pos x="T8" y="T9"/>
                </a:cxn>
              </a:cxnLst>
              <a:rect l="T15" t="T16" r="T17" b="T18"/>
              <a:pathLst>
                <a:path w="6" h="9">
                  <a:moveTo>
                    <a:pt x="4" y="0"/>
                  </a:moveTo>
                  <a:lnTo>
                    <a:pt x="0" y="1"/>
                  </a:lnTo>
                  <a:lnTo>
                    <a:pt x="2" y="9"/>
                  </a:lnTo>
                  <a:lnTo>
                    <a:pt x="6" y="7"/>
                  </a:lnTo>
                  <a:lnTo>
                    <a:pt x="4" y="0"/>
                  </a:lnTo>
                  <a:close/>
                </a:path>
              </a:pathLst>
            </a:custGeom>
            <a:solidFill>
              <a:srgbClr val="000000"/>
            </a:solidFill>
            <a:ln w="9525">
              <a:noFill/>
              <a:round/>
              <a:headEnd/>
              <a:tailEnd/>
            </a:ln>
          </p:spPr>
          <p:txBody>
            <a:bodyPr/>
            <a:lstStyle/>
            <a:p>
              <a:endParaRPr lang="en-US"/>
            </a:p>
          </p:txBody>
        </p:sp>
        <p:sp>
          <p:nvSpPr>
            <p:cNvPr id="14627" name="Freeform 4859"/>
            <p:cNvSpPr>
              <a:spLocks/>
            </p:cNvSpPr>
            <p:nvPr/>
          </p:nvSpPr>
          <p:spPr bwMode="auto">
            <a:xfrm>
              <a:off x="5049727" y="4129123"/>
              <a:ext cx="5644" cy="11113"/>
            </a:xfrm>
            <a:custGeom>
              <a:avLst/>
              <a:gdLst>
                <a:gd name="T0" fmla="*/ 2147483647 w 4"/>
                <a:gd name="T1" fmla="*/ 0 h 7"/>
                <a:gd name="T2" fmla="*/ 0 w 4"/>
                <a:gd name="T3" fmla="*/ 0 h 7"/>
                <a:gd name="T4" fmla="*/ 2147483647 w 4"/>
                <a:gd name="T5" fmla="*/ 2147483647 h 7"/>
                <a:gd name="T6" fmla="*/ 2147483647 w 4"/>
                <a:gd name="T7" fmla="*/ 2147483647 h 7"/>
                <a:gd name="T8" fmla="*/ 2147483647 w 4"/>
                <a:gd name="T9" fmla="*/ 0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0"/>
                  </a:moveTo>
                  <a:lnTo>
                    <a:pt x="0" y="0"/>
                  </a:lnTo>
                  <a:lnTo>
                    <a:pt x="2" y="7"/>
                  </a:lnTo>
                  <a:lnTo>
                    <a:pt x="4" y="7"/>
                  </a:lnTo>
                  <a:lnTo>
                    <a:pt x="4" y="0"/>
                  </a:lnTo>
                  <a:close/>
                </a:path>
              </a:pathLst>
            </a:custGeom>
            <a:solidFill>
              <a:srgbClr val="000000"/>
            </a:solidFill>
            <a:ln w="9525">
              <a:noFill/>
              <a:round/>
              <a:headEnd/>
              <a:tailEnd/>
            </a:ln>
          </p:spPr>
          <p:txBody>
            <a:bodyPr/>
            <a:lstStyle/>
            <a:p>
              <a:endParaRPr lang="en-US"/>
            </a:p>
          </p:txBody>
        </p:sp>
        <p:sp>
          <p:nvSpPr>
            <p:cNvPr id="14628" name="Rectangle 4860"/>
            <p:cNvSpPr>
              <a:spLocks noChangeArrowheads="1"/>
            </p:cNvSpPr>
            <p:nvPr/>
          </p:nvSpPr>
          <p:spPr bwMode="auto">
            <a:xfrm>
              <a:off x="5055372" y="4129123"/>
              <a:ext cx="5644" cy="11113"/>
            </a:xfrm>
            <a:prstGeom prst="rect">
              <a:avLst/>
            </a:prstGeom>
            <a:solidFill>
              <a:srgbClr val="000000"/>
            </a:solidFill>
            <a:ln w="9525">
              <a:noFill/>
              <a:miter lim="800000"/>
              <a:headEnd/>
              <a:tailEnd/>
            </a:ln>
          </p:spPr>
          <p:txBody>
            <a:bodyPr/>
            <a:lstStyle/>
            <a:p>
              <a:pPr algn="ctr" eaLnBrk="0" hangingPunct="0"/>
              <a:endParaRPr lang="en-US"/>
            </a:p>
          </p:txBody>
        </p:sp>
        <p:sp>
          <p:nvSpPr>
            <p:cNvPr id="14629" name="Rectangle 4861"/>
            <p:cNvSpPr>
              <a:spLocks noChangeArrowheads="1"/>
            </p:cNvSpPr>
            <p:nvPr/>
          </p:nvSpPr>
          <p:spPr bwMode="auto">
            <a:xfrm>
              <a:off x="5061016" y="4129123"/>
              <a:ext cx="5644" cy="11113"/>
            </a:xfrm>
            <a:prstGeom prst="rect">
              <a:avLst/>
            </a:prstGeom>
            <a:solidFill>
              <a:srgbClr val="000000"/>
            </a:solidFill>
            <a:ln w="9525">
              <a:noFill/>
              <a:miter lim="800000"/>
              <a:headEnd/>
              <a:tailEnd/>
            </a:ln>
          </p:spPr>
          <p:txBody>
            <a:bodyPr/>
            <a:lstStyle/>
            <a:p>
              <a:pPr algn="ctr" eaLnBrk="0" hangingPunct="0"/>
              <a:endParaRPr lang="en-US"/>
            </a:p>
          </p:txBody>
        </p:sp>
        <p:sp>
          <p:nvSpPr>
            <p:cNvPr id="14630" name="Freeform 4862"/>
            <p:cNvSpPr>
              <a:spLocks/>
            </p:cNvSpPr>
            <p:nvPr/>
          </p:nvSpPr>
          <p:spPr bwMode="auto">
            <a:xfrm>
              <a:off x="5066661" y="4129123"/>
              <a:ext cx="5644" cy="11113"/>
            </a:xfrm>
            <a:custGeom>
              <a:avLst/>
              <a:gdLst>
                <a:gd name="T0" fmla="*/ 2147483647 w 4"/>
                <a:gd name="T1" fmla="*/ 0 h 7"/>
                <a:gd name="T2" fmla="*/ 0 w 4"/>
                <a:gd name="T3" fmla="*/ 0 h 7"/>
                <a:gd name="T4" fmla="*/ 0 w 4"/>
                <a:gd name="T5" fmla="*/ 2147483647 h 7"/>
                <a:gd name="T6" fmla="*/ 2147483647 w 4"/>
                <a:gd name="T7" fmla="*/ 2147483647 h 7"/>
                <a:gd name="T8" fmla="*/ 2147483647 w 4"/>
                <a:gd name="T9" fmla="*/ 0 h 7"/>
                <a:gd name="T10" fmla="*/ 0 60000 65536"/>
                <a:gd name="T11" fmla="*/ 0 60000 65536"/>
                <a:gd name="T12" fmla="*/ 0 60000 65536"/>
                <a:gd name="T13" fmla="*/ 0 60000 65536"/>
                <a:gd name="T14" fmla="*/ 0 60000 65536"/>
                <a:gd name="T15" fmla="*/ 0 w 4"/>
                <a:gd name="T16" fmla="*/ 0 h 7"/>
                <a:gd name="T17" fmla="*/ 4 w 4"/>
                <a:gd name="T18" fmla="*/ 7 h 7"/>
              </a:gdLst>
              <a:ahLst/>
              <a:cxnLst>
                <a:cxn ang="T10">
                  <a:pos x="T0" y="T1"/>
                </a:cxn>
                <a:cxn ang="T11">
                  <a:pos x="T2" y="T3"/>
                </a:cxn>
                <a:cxn ang="T12">
                  <a:pos x="T4" y="T5"/>
                </a:cxn>
                <a:cxn ang="T13">
                  <a:pos x="T6" y="T7"/>
                </a:cxn>
                <a:cxn ang="T14">
                  <a:pos x="T8" y="T9"/>
                </a:cxn>
              </a:cxnLst>
              <a:rect l="T15" t="T16" r="T17" b="T18"/>
              <a:pathLst>
                <a:path w="4" h="7">
                  <a:moveTo>
                    <a:pt x="4" y="0"/>
                  </a:moveTo>
                  <a:lnTo>
                    <a:pt x="0" y="0"/>
                  </a:lnTo>
                  <a:lnTo>
                    <a:pt x="0" y="7"/>
                  </a:lnTo>
                  <a:lnTo>
                    <a:pt x="2" y="7"/>
                  </a:lnTo>
                  <a:lnTo>
                    <a:pt x="4" y="0"/>
                  </a:lnTo>
                  <a:close/>
                </a:path>
              </a:pathLst>
            </a:custGeom>
            <a:solidFill>
              <a:srgbClr val="000000"/>
            </a:solidFill>
            <a:ln w="9525">
              <a:noFill/>
              <a:round/>
              <a:headEnd/>
              <a:tailEnd/>
            </a:ln>
          </p:spPr>
          <p:txBody>
            <a:bodyPr/>
            <a:lstStyle/>
            <a:p>
              <a:endParaRPr lang="en-US"/>
            </a:p>
          </p:txBody>
        </p:sp>
        <p:sp>
          <p:nvSpPr>
            <p:cNvPr id="14725" name="Freeform 4864"/>
            <p:cNvSpPr>
              <a:spLocks/>
            </p:cNvSpPr>
            <p:nvPr/>
          </p:nvSpPr>
          <p:spPr bwMode="auto">
            <a:xfrm>
              <a:off x="5069485" y="4129118"/>
              <a:ext cx="7056" cy="14288"/>
            </a:xfrm>
            <a:custGeom>
              <a:avLst/>
              <a:gdLst>
                <a:gd name="T0" fmla="*/ 5 w 5"/>
                <a:gd name="T1" fmla="*/ 1 h 9"/>
                <a:gd name="T2" fmla="*/ 2 w 5"/>
                <a:gd name="T3" fmla="*/ 0 h 9"/>
                <a:gd name="T4" fmla="*/ 0 w 5"/>
                <a:gd name="T5" fmla="*/ 7 h 9"/>
                <a:gd name="T6" fmla="*/ 4 w 5"/>
                <a:gd name="T7" fmla="*/ 9 h 9"/>
                <a:gd name="T8" fmla="*/ 3 w 5"/>
                <a:gd name="T9" fmla="*/ 9 h 9"/>
                <a:gd name="T10" fmla="*/ 5 w 5"/>
                <a:gd name="T11" fmla="*/ 1 h 9"/>
                <a:gd name="T12" fmla="*/ 0 60000 65536"/>
                <a:gd name="T13" fmla="*/ 0 60000 65536"/>
                <a:gd name="T14" fmla="*/ 0 60000 65536"/>
                <a:gd name="T15" fmla="*/ 0 60000 65536"/>
                <a:gd name="T16" fmla="*/ 0 60000 65536"/>
                <a:gd name="T17" fmla="*/ 0 60000 65536"/>
                <a:gd name="T18" fmla="*/ 0 w 5"/>
                <a:gd name="T19" fmla="*/ 0 h 9"/>
                <a:gd name="T20" fmla="*/ 5 w 5"/>
                <a:gd name="T21" fmla="*/ 9 h 9"/>
              </a:gdLst>
              <a:ahLst/>
              <a:cxnLst>
                <a:cxn ang="T12">
                  <a:pos x="T0" y="T1"/>
                </a:cxn>
                <a:cxn ang="T13">
                  <a:pos x="T2" y="T3"/>
                </a:cxn>
                <a:cxn ang="T14">
                  <a:pos x="T4" y="T5"/>
                </a:cxn>
                <a:cxn ang="T15">
                  <a:pos x="T6" y="T7"/>
                </a:cxn>
                <a:cxn ang="T16">
                  <a:pos x="T8" y="T9"/>
                </a:cxn>
                <a:cxn ang="T17">
                  <a:pos x="T10" y="T11"/>
                </a:cxn>
              </a:cxnLst>
              <a:rect l="T18" t="T19" r="T20" b="T21"/>
              <a:pathLst>
                <a:path w="5" h="9">
                  <a:moveTo>
                    <a:pt x="5" y="1"/>
                  </a:moveTo>
                  <a:lnTo>
                    <a:pt x="2" y="0"/>
                  </a:lnTo>
                  <a:lnTo>
                    <a:pt x="0" y="7"/>
                  </a:lnTo>
                  <a:lnTo>
                    <a:pt x="4" y="9"/>
                  </a:lnTo>
                  <a:lnTo>
                    <a:pt x="3" y="9"/>
                  </a:lnTo>
                  <a:lnTo>
                    <a:pt x="5" y="1"/>
                  </a:lnTo>
                  <a:close/>
                </a:path>
              </a:pathLst>
            </a:custGeom>
            <a:solidFill>
              <a:srgbClr val="000000"/>
            </a:solidFill>
            <a:ln w="9525">
              <a:noFill/>
              <a:round/>
              <a:headEnd/>
              <a:tailEnd/>
            </a:ln>
          </p:spPr>
          <p:txBody>
            <a:bodyPr/>
            <a:lstStyle/>
            <a:p>
              <a:endParaRPr lang="en-US"/>
            </a:p>
          </p:txBody>
        </p:sp>
        <p:sp>
          <p:nvSpPr>
            <p:cNvPr id="14726" name="Freeform 4865"/>
            <p:cNvSpPr>
              <a:spLocks/>
            </p:cNvSpPr>
            <p:nvPr/>
          </p:nvSpPr>
          <p:spPr bwMode="auto">
            <a:xfrm>
              <a:off x="5073719" y="4130706"/>
              <a:ext cx="8467" cy="12700"/>
            </a:xfrm>
            <a:custGeom>
              <a:avLst/>
              <a:gdLst>
                <a:gd name="T0" fmla="*/ 6 w 6"/>
                <a:gd name="T1" fmla="*/ 1 h 8"/>
                <a:gd name="T2" fmla="*/ 2 w 6"/>
                <a:gd name="T3" fmla="*/ 0 h 8"/>
                <a:gd name="T4" fmla="*/ 0 w 6"/>
                <a:gd name="T5" fmla="*/ 8 h 8"/>
                <a:gd name="T6" fmla="*/ 4 w 6"/>
                <a:gd name="T7" fmla="*/ 8 h 8"/>
                <a:gd name="T8" fmla="*/ 6 w 6"/>
                <a:gd name="T9" fmla="*/ 1 h 8"/>
                <a:gd name="T10" fmla="*/ 0 60000 65536"/>
                <a:gd name="T11" fmla="*/ 0 60000 65536"/>
                <a:gd name="T12" fmla="*/ 0 60000 65536"/>
                <a:gd name="T13" fmla="*/ 0 60000 65536"/>
                <a:gd name="T14" fmla="*/ 0 60000 65536"/>
                <a:gd name="T15" fmla="*/ 0 w 6"/>
                <a:gd name="T16" fmla="*/ 0 h 8"/>
                <a:gd name="T17" fmla="*/ 6 w 6"/>
                <a:gd name="T18" fmla="*/ 8 h 8"/>
              </a:gdLst>
              <a:ahLst/>
              <a:cxnLst>
                <a:cxn ang="T10">
                  <a:pos x="T0" y="T1"/>
                </a:cxn>
                <a:cxn ang="T11">
                  <a:pos x="T2" y="T3"/>
                </a:cxn>
                <a:cxn ang="T12">
                  <a:pos x="T4" y="T5"/>
                </a:cxn>
                <a:cxn ang="T13">
                  <a:pos x="T6" y="T7"/>
                </a:cxn>
                <a:cxn ang="T14">
                  <a:pos x="T8" y="T9"/>
                </a:cxn>
              </a:cxnLst>
              <a:rect l="T15" t="T16" r="T17" b="T18"/>
              <a:pathLst>
                <a:path w="6" h="8">
                  <a:moveTo>
                    <a:pt x="6" y="1"/>
                  </a:moveTo>
                  <a:lnTo>
                    <a:pt x="2" y="0"/>
                  </a:lnTo>
                  <a:lnTo>
                    <a:pt x="0" y="8"/>
                  </a:lnTo>
                  <a:lnTo>
                    <a:pt x="4" y="8"/>
                  </a:lnTo>
                  <a:lnTo>
                    <a:pt x="6" y="1"/>
                  </a:lnTo>
                  <a:close/>
                </a:path>
              </a:pathLst>
            </a:custGeom>
            <a:solidFill>
              <a:srgbClr val="000000"/>
            </a:solidFill>
            <a:ln w="9525">
              <a:noFill/>
              <a:round/>
              <a:headEnd/>
              <a:tailEnd/>
            </a:ln>
          </p:spPr>
          <p:txBody>
            <a:bodyPr/>
            <a:lstStyle/>
            <a:p>
              <a:endParaRPr lang="en-US"/>
            </a:p>
          </p:txBody>
        </p:sp>
        <p:sp>
          <p:nvSpPr>
            <p:cNvPr id="14727" name="Freeform 4866"/>
            <p:cNvSpPr>
              <a:spLocks/>
            </p:cNvSpPr>
            <p:nvPr/>
          </p:nvSpPr>
          <p:spPr bwMode="auto">
            <a:xfrm>
              <a:off x="5079363" y="4132293"/>
              <a:ext cx="8467" cy="12700"/>
            </a:xfrm>
            <a:custGeom>
              <a:avLst/>
              <a:gdLst>
                <a:gd name="T0" fmla="*/ 6 w 6"/>
                <a:gd name="T1" fmla="*/ 2 h 8"/>
                <a:gd name="T2" fmla="*/ 5 w 6"/>
                <a:gd name="T3" fmla="*/ 2 h 8"/>
                <a:gd name="T4" fmla="*/ 2 w 6"/>
                <a:gd name="T5" fmla="*/ 0 h 8"/>
                <a:gd name="T6" fmla="*/ 0 w 6"/>
                <a:gd name="T7" fmla="*/ 7 h 8"/>
                <a:gd name="T8" fmla="*/ 2 w 6"/>
                <a:gd name="T9" fmla="*/ 8 h 8"/>
                <a:gd name="T10" fmla="*/ 6 w 6"/>
                <a:gd name="T11" fmla="*/ 2 h 8"/>
                <a:gd name="T12" fmla="*/ 0 60000 65536"/>
                <a:gd name="T13" fmla="*/ 0 60000 65536"/>
                <a:gd name="T14" fmla="*/ 0 60000 65536"/>
                <a:gd name="T15" fmla="*/ 0 60000 65536"/>
                <a:gd name="T16" fmla="*/ 0 60000 65536"/>
                <a:gd name="T17" fmla="*/ 0 60000 65536"/>
                <a:gd name="T18" fmla="*/ 0 w 6"/>
                <a:gd name="T19" fmla="*/ 0 h 8"/>
                <a:gd name="T20" fmla="*/ 6 w 6"/>
                <a:gd name="T21" fmla="*/ 8 h 8"/>
              </a:gdLst>
              <a:ahLst/>
              <a:cxnLst>
                <a:cxn ang="T12">
                  <a:pos x="T0" y="T1"/>
                </a:cxn>
                <a:cxn ang="T13">
                  <a:pos x="T2" y="T3"/>
                </a:cxn>
                <a:cxn ang="T14">
                  <a:pos x="T4" y="T5"/>
                </a:cxn>
                <a:cxn ang="T15">
                  <a:pos x="T6" y="T7"/>
                </a:cxn>
                <a:cxn ang="T16">
                  <a:pos x="T8" y="T9"/>
                </a:cxn>
                <a:cxn ang="T17">
                  <a:pos x="T10" y="T11"/>
                </a:cxn>
              </a:cxnLst>
              <a:rect l="T18" t="T19" r="T20" b="T21"/>
              <a:pathLst>
                <a:path w="6" h="8">
                  <a:moveTo>
                    <a:pt x="6" y="2"/>
                  </a:moveTo>
                  <a:lnTo>
                    <a:pt x="5" y="2"/>
                  </a:lnTo>
                  <a:lnTo>
                    <a:pt x="2" y="0"/>
                  </a:lnTo>
                  <a:lnTo>
                    <a:pt x="0" y="7"/>
                  </a:lnTo>
                  <a:lnTo>
                    <a:pt x="2" y="8"/>
                  </a:lnTo>
                  <a:lnTo>
                    <a:pt x="6" y="2"/>
                  </a:lnTo>
                  <a:close/>
                </a:path>
              </a:pathLst>
            </a:custGeom>
            <a:solidFill>
              <a:srgbClr val="000000"/>
            </a:solidFill>
            <a:ln w="9525">
              <a:noFill/>
              <a:round/>
              <a:headEnd/>
              <a:tailEnd/>
            </a:ln>
          </p:spPr>
          <p:txBody>
            <a:bodyPr/>
            <a:lstStyle/>
            <a:p>
              <a:endParaRPr lang="en-US"/>
            </a:p>
          </p:txBody>
        </p:sp>
        <p:sp>
          <p:nvSpPr>
            <p:cNvPr id="14728" name="Freeform 4867"/>
            <p:cNvSpPr>
              <a:spLocks/>
            </p:cNvSpPr>
            <p:nvPr/>
          </p:nvSpPr>
          <p:spPr bwMode="auto">
            <a:xfrm>
              <a:off x="5082185" y="4135468"/>
              <a:ext cx="9878" cy="11113"/>
            </a:xfrm>
            <a:custGeom>
              <a:avLst/>
              <a:gdLst>
                <a:gd name="T0" fmla="*/ 7 w 7"/>
                <a:gd name="T1" fmla="*/ 1 h 7"/>
                <a:gd name="T2" fmla="*/ 4 w 7"/>
                <a:gd name="T3" fmla="*/ 0 h 7"/>
                <a:gd name="T4" fmla="*/ 0 w 7"/>
                <a:gd name="T5" fmla="*/ 6 h 7"/>
                <a:gd name="T6" fmla="*/ 3 w 7"/>
                <a:gd name="T7" fmla="*/ 7 h 7"/>
                <a:gd name="T8" fmla="*/ 7 w 7"/>
                <a:gd name="T9" fmla="*/ 1 h 7"/>
                <a:gd name="T10" fmla="*/ 0 60000 65536"/>
                <a:gd name="T11" fmla="*/ 0 60000 65536"/>
                <a:gd name="T12" fmla="*/ 0 60000 65536"/>
                <a:gd name="T13" fmla="*/ 0 60000 65536"/>
                <a:gd name="T14" fmla="*/ 0 60000 65536"/>
                <a:gd name="T15" fmla="*/ 0 w 7"/>
                <a:gd name="T16" fmla="*/ 0 h 7"/>
                <a:gd name="T17" fmla="*/ 7 w 7"/>
                <a:gd name="T18" fmla="*/ 7 h 7"/>
              </a:gdLst>
              <a:ahLst/>
              <a:cxnLst>
                <a:cxn ang="T10">
                  <a:pos x="T0" y="T1"/>
                </a:cxn>
                <a:cxn ang="T11">
                  <a:pos x="T2" y="T3"/>
                </a:cxn>
                <a:cxn ang="T12">
                  <a:pos x="T4" y="T5"/>
                </a:cxn>
                <a:cxn ang="T13">
                  <a:pos x="T6" y="T7"/>
                </a:cxn>
                <a:cxn ang="T14">
                  <a:pos x="T8" y="T9"/>
                </a:cxn>
              </a:cxnLst>
              <a:rect l="T15" t="T16" r="T17" b="T18"/>
              <a:pathLst>
                <a:path w="7" h="7">
                  <a:moveTo>
                    <a:pt x="7" y="1"/>
                  </a:moveTo>
                  <a:lnTo>
                    <a:pt x="4" y="0"/>
                  </a:lnTo>
                  <a:lnTo>
                    <a:pt x="0" y="6"/>
                  </a:lnTo>
                  <a:lnTo>
                    <a:pt x="3" y="7"/>
                  </a:lnTo>
                  <a:lnTo>
                    <a:pt x="7" y="1"/>
                  </a:lnTo>
                  <a:close/>
                </a:path>
              </a:pathLst>
            </a:custGeom>
            <a:solidFill>
              <a:srgbClr val="000000"/>
            </a:solidFill>
            <a:ln w="9525">
              <a:noFill/>
              <a:round/>
              <a:headEnd/>
              <a:tailEnd/>
            </a:ln>
          </p:spPr>
          <p:txBody>
            <a:bodyPr/>
            <a:lstStyle/>
            <a:p>
              <a:endParaRPr lang="en-US"/>
            </a:p>
          </p:txBody>
        </p:sp>
        <p:sp>
          <p:nvSpPr>
            <p:cNvPr id="14729" name="Freeform 4868"/>
            <p:cNvSpPr>
              <a:spLocks/>
            </p:cNvSpPr>
            <p:nvPr/>
          </p:nvSpPr>
          <p:spPr bwMode="auto">
            <a:xfrm>
              <a:off x="5086419" y="4137056"/>
              <a:ext cx="9878" cy="12700"/>
            </a:xfrm>
            <a:custGeom>
              <a:avLst/>
              <a:gdLst>
                <a:gd name="T0" fmla="*/ 7 w 7"/>
                <a:gd name="T1" fmla="*/ 1 h 8"/>
                <a:gd name="T2" fmla="*/ 6 w 7"/>
                <a:gd name="T3" fmla="*/ 1 h 8"/>
                <a:gd name="T4" fmla="*/ 4 w 7"/>
                <a:gd name="T5" fmla="*/ 0 h 8"/>
                <a:gd name="T6" fmla="*/ 0 w 7"/>
                <a:gd name="T7" fmla="*/ 6 h 8"/>
                <a:gd name="T8" fmla="*/ 2 w 7"/>
                <a:gd name="T9" fmla="*/ 8 h 8"/>
                <a:gd name="T10" fmla="*/ 7 w 7"/>
                <a:gd name="T11" fmla="*/ 1 h 8"/>
                <a:gd name="T12" fmla="*/ 0 60000 65536"/>
                <a:gd name="T13" fmla="*/ 0 60000 65536"/>
                <a:gd name="T14" fmla="*/ 0 60000 65536"/>
                <a:gd name="T15" fmla="*/ 0 60000 65536"/>
                <a:gd name="T16" fmla="*/ 0 60000 65536"/>
                <a:gd name="T17" fmla="*/ 0 60000 65536"/>
                <a:gd name="T18" fmla="*/ 0 w 7"/>
                <a:gd name="T19" fmla="*/ 0 h 8"/>
                <a:gd name="T20" fmla="*/ 7 w 7"/>
                <a:gd name="T21" fmla="*/ 8 h 8"/>
              </a:gdLst>
              <a:ahLst/>
              <a:cxnLst>
                <a:cxn ang="T12">
                  <a:pos x="T0" y="T1"/>
                </a:cxn>
                <a:cxn ang="T13">
                  <a:pos x="T2" y="T3"/>
                </a:cxn>
                <a:cxn ang="T14">
                  <a:pos x="T4" y="T5"/>
                </a:cxn>
                <a:cxn ang="T15">
                  <a:pos x="T6" y="T7"/>
                </a:cxn>
                <a:cxn ang="T16">
                  <a:pos x="T8" y="T9"/>
                </a:cxn>
                <a:cxn ang="T17">
                  <a:pos x="T10" y="T11"/>
                </a:cxn>
              </a:cxnLst>
              <a:rect l="T18" t="T19" r="T20" b="T21"/>
              <a:pathLst>
                <a:path w="7" h="8">
                  <a:moveTo>
                    <a:pt x="7" y="1"/>
                  </a:moveTo>
                  <a:lnTo>
                    <a:pt x="6" y="1"/>
                  </a:lnTo>
                  <a:lnTo>
                    <a:pt x="4" y="0"/>
                  </a:lnTo>
                  <a:lnTo>
                    <a:pt x="0" y="6"/>
                  </a:lnTo>
                  <a:lnTo>
                    <a:pt x="2" y="8"/>
                  </a:lnTo>
                  <a:lnTo>
                    <a:pt x="7" y="1"/>
                  </a:lnTo>
                  <a:close/>
                </a:path>
              </a:pathLst>
            </a:custGeom>
            <a:solidFill>
              <a:srgbClr val="000000"/>
            </a:solidFill>
            <a:ln w="9525">
              <a:noFill/>
              <a:round/>
              <a:headEnd/>
              <a:tailEnd/>
            </a:ln>
          </p:spPr>
          <p:txBody>
            <a:bodyPr/>
            <a:lstStyle/>
            <a:p>
              <a:endParaRPr lang="en-US"/>
            </a:p>
          </p:txBody>
        </p:sp>
        <p:sp>
          <p:nvSpPr>
            <p:cNvPr id="14730" name="Freeform 4869"/>
            <p:cNvSpPr>
              <a:spLocks/>
            </p:cNvSpPr>
            <p:nvPr/>
          </p:nvSpPr>
          <p:spPr bwMode="auto">
            <a:xfrm>
              <a:off x="5089241" y="4138643"/>
              <a:ext cx="11289" cy="14288"/>
            </a:xfrm>
            <a:custGeom>
              <a:avLst/>
              <a:gdLst>
                <a:gd name="T0" fmla="*/ 3 w 8"/>
                <a:gd name="T1" fmla="*/ 9 h 9"/>
                <a:gd name="T2" fmla="*/ 8 w 8"/>
                <a:gd name="T3" fmla="*/ 3 h 9"/>
                <a:gd name="T4" fmla="*/ 5 w 8"/>
                <a:gd name="T5" fmla="*/ 0 h 9"/>
                <a:gd name="T6" fmla="*/ 0 w 8"/>
                <a:gd name="T7" fmla="*/ 7 h 9"/>
                <a:gd name="T8" fmla="*/ 3 w 8"/>
                <a:gd name="T9" fmla="*/ 9 h 9"/>
                <a:gd name="T10" fmla="*/ 8 w 8"/>
                <a:gd name="T11" fmla="*/ 3 h 9"/>
                <a:gd name="T12" fmla="*/ 3 w 8"/>
                <a:gd name="T13" fmla="*/ 9 h 9"/>
                <a:gd name="T14" fmla="*/ 0 60000 65536"/>
                <a:gd name="T15" fmla="*/ 0 60000 65536"/>
                <a:gd name="T16" fmla="*/ 0 60000 65536"/>
                <a:gd name="T17" fmla="*/ 0 60000 65536"/>
                <a:gd name="T18" fmla="*/ 0 60000 65536"/>
                <a:gd name="T19" fmla="*/ 0 60000 65536"/>
                <a:gd name="T20" fmla="*/ 0 60000 65536"/>
                <a:gd name="T21" fmla="*/ 0 w 8"/>
                <a:gd name="T22" fmla="*/ 0 h 9"/>
                <a:gd name="T23" fmla="*/ 8 w 8"/>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9">
                  <a:moveTo>
                    <a:pt x="3" y="9"/>
                  </a:moveTo>
                  <a:lnTo>
                    <a:pt x="8" y="3"/>
                  </a:lnTo>
                  <a:lnTo>
                    <a:pt x="5" y="0"/>
                  </a:lnTo>
                  <a:lnTo>
                    <a:pt x="0" y="7"/>
                  </a:lnTo>
                  <a:lnTo>
                    <a:pt x="3" y="9"/>
                  </a:lnTo>
                  <a:lnTo>
                    <a:pt x="8" y="3"/>
                  </a:lnTo>
                  <a:lnTo>
                    <a:pt x="3" y="9"/>
                  </a:lnTo>
                  <a:close/>
                </a:path>
              </a:pathLst>
            </a:custGeom>
            <a:solidFill>
              <a:srgbClr val="000000"/>
            </a:solidFill>
            <a:ln w="9525">
              <a:noFill/>
              <a:round/>
              <a:headEnd/>
              <a:tailEnd/>
            </a:ln>
          </p:spPr>
          <p:txBody>
            <a:bodyPr/>
            <a:lstStyle/>
            <a:p>
              <a:endParaRPr lang="en-US"/>
            </a:p>
          </p:txBody>
        </p:sp>
        <p:sp>
          <p:nvSpPr>
            <p:cNvPr id="14731" name="Freeform 4870"/>
            <p:cNvSpPr>
              <a:spLocks/>
            </p:cNvSpPr>
            <p:nvPr/>
          </p:nvSpPr>
          <p:spPr bwMode="auto">
            <a:xfrm>
              <a:off x="4911441" y="4135468"/>
              <a:ext cx="217311" cy="333375"/>
            </a:xfrm>
            <a:custGeom>
              <a:avLst/>
              <a:gdLst>
                <a:gd name="T0" fmla="*/ 98 w 154"/>
                <a:gd name="T1" fmla="*/ 0 h 210"/>
                <a:gd name="T2" fmla="*/ 83 w 154"/>
                <a:gd name="T3" fmla="*/ 5 h 210"/>
                <a:gd name="T4" fmla="*/ 69 w 154"/>
                <a:gd name="T5" fmla="*/ 12 h 210"/>
                <a:gd name="T6" fmla="*/ 54 w 154"/>
                <a:gd name="T7" fmla="*/ 24 h 210"/>
                <a:gd name="T8" fmla="*/ 41 w 154"/>
                <a:gd name="T9" fmla="*/ 38 h 210"/>
                <a:gd name="T10" fmla="*/ 28 w 154"/>
                <a:gd name="T11" fmla="*/ 55 h 210"/>
                <a:gd name="T12" fmla="*/ 18 w 154"/>
                <a:gd name="T13" fmla="*/ 74 h 210"/>
                <a:gd name="T14" fmla="*/ 9 w 154"/>
                <a:gd name="T15" fmla="*/ 94 h 210"/>
                <a:gd name="T16" fmla="*/ 2 w 154"/>
                <a:gd name="T17" fmla="*/ 116 h 210"/>
                <a:gd name="T18" fmla="*/ 0 w 154"/>
                <a:gd name="T19" fmla="*/ 136 h 210"/>
                <a:gd name="T20" fmla="*/ 0 w 154"/>
                <a:gd name="T21" fmla="*/ 155 h 210"/>
                <a:gd name="T22" fmla="*/ 4 w 154"/>
                <a:gd name="T23" fmla="*/ 172 h 210"/>
                <a:gd name="T24" fmla="*/ 9 w 154"/>
                <a:gd name="T25" fmla="*/ 186 h 210"/>
                <a:gd name="T26" fmla="*/ 18 w 154"/>
                <a:gd name="T27" fmla="*/ 198 h 210"/>
                <a:gd name="T28" fmla="*/ 28 w 154"/>
                <a:gd name="T29" fmla="*/ 207 h 210"/>
                <a:gd name="T30" fmla="*/ 41 w 154"/>
                <a:gd name="T31" fmla="*/ 210 h 210"/>
                <a:gd name="T32" fmla="*/ 55 w 154"/>
                <a:gd name="T33" fmla="*/ 210 h 210"/>
                <a:gd name="T34" fmla="*/ 70 w 154"/>
                <a:gd name="T35" fmla="*/ 207 h 210"/>
                <a:gd name="T36" fmla="*/ 85 w 154"/>
                <a:gd name="T37" fmla="*/ 198 h 210"/>
                <a:gd name="T38" fmla="*/ 100 w 154"/>
                <a:gd name="T39" fmla="*/ 186 h 210"/>
                <a:gd name="T40" fmla="*/ 114 w 154"/>
                <a:gd name="T41" fmla="*/ 172 h 210"/>
                <a:gd name="T42" fmla="*/ 126 w 154"/>
                <a:gd name="T43" fmla="*/ 155 h 210"/>
                <a:gd name="T44" fmla="*/ 137 w 154"/>
                <a:gd name="T45" fmla="*/ 136 h 210"/>
                <a:gd name="T46" fmla="*/ 146 w 154"/>
                <a:gd name="T47" fmla="*/ 116 h 210"/>
                <a:gd name="T48" fmla="*/ 151 w 154"/>
                <a:gd name="T49" fmla="*/ 94 h 210"/>
                <a:gd name="T50" fmla="*/ 154 w 154"/>
                <a:gd name="T51" fmla="*/ 74 h 210"/>
                <a:gd name="T52" fmla="*/ 153 w 154"/>
                <a:gd name="T53" fmla="*/ 55 h 210"/>
                <a:gd name="T54" fmla="*/ 151 w 154"/>
                <a:gd name="T55" fmla="*/ 38 h 210"/>
                <a:gd name="T56" fmla="*/ 144 w 154"/>
                <a:gd name="T57" fmla="*/ 24 h 210"/>
                <a:gd name="T58" fmla="*/ 137 w 154"/>
                <a:gd name="T59" fmla="*/ 12 h 210"/>
                <a:gd name="T60" fmla="*/ 126 w 154"/>
                <a:gd name="T61" fmla="*/ 5 h 210"/>
                <a:gd name="T62" fmla="*/ 114 w 154"/>
                <a:gd name="T63" fmla="*/ 0 h 21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4"/>
                <a:gd name="T97" fmla="*/ 0 h 210"/>
                <a:gd name="T98" fmla="*/ 154 w 154"/>
                <a:gd name="T99" fmla="*/ 210 h 21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4" h="210">
                  <a:moveTo>
                    <a:pt x="106" y="0"/>
                  </a:moveTo>
                  <a:lnTo>
                    <a:pt x="98" y="0"/>
                  </a:lnTo>
                  <a:lnTo>
                    <a:pt x="91" y="1"/>
                  </a:lnTo>
                  <a:lnTo>
                    <a:pt x="83" y="5"/>
                  </a:lnTo>
                  <a:lnTo>
                    <a:pt x="77" y="7"/>
                  </a:lnTo>
                  <a:lnTo>
                    <a:pt x="69" y="12"/>
                  </a:lnTo>
                  <a:lnTo>
                    <a:pt x="61" y="17"/>
                  </a:lnTo>
                  <a:lnTo>
                    <a:pt x="54" y="24"/>
                  </a:lnTo>
                  <a:lnTo>
                    <a:pt x="47" y="30"/>
                  </a:lnTo>
                  <a:lnTo>
                    <a:pt x="41" y="38"/>
                  </a:lnTo>
                  <a:lnTo>
                    <a:pt x="34" y="46"/>
                  </a:lnTo>
                  <a:lnTo>
                    <a:pt x="28" y="55"/>
                  </a:lnTo>
                  <a:lnTo>
                    <a:pt x="23" y="63"/>
                  </a:lnTo>
                  <a:lnTo>
                    <a:pt x="18" y="74"/>
                  </a:lnTo>
                  <a:lnTo>
                    <a:pt x="13" y="84"/>
                  </a:lnTo>
                  <a:lnTo>
                    <a:pt x="9" y="94"/>
                  </a:lnTo>
                  <a:lnTo>
                    <a:pt x="5" y="106"/>
                  </a:lnTo>
                  <a:lnTo>
                    <a:pt x="2" y="116"/>
                  </a:lnTo>
                  <a:lnTo>
                    <a:pt x="1" y="126"/>
                  </a:lnTo>
                  <a:lnTo>
                    <a:pt x="0" y="136"/>
                  </a:lnTo>
                  <a:lnTo>
                    <a:pt x="0" y="147"/>
                  </a:lnTo>
                  <a:lnTo>
                    <a:pt x="0" y="155"/>
                  </a:lnTo>
                  <a:lnTo>
                    <a:pt x="1" y="164"/>
                  </a:lnTo>
                  <a:lnTo>
                    <a:pt x="4" y="172"/>
                  </a:lnTo>
                  <a:lnTo>
                    <a:pt x="6" y="180"/>
                  </a:lnTo>
                  <a:lnTo>
                    <a:pt x="9" y="186"/>
                  </a:lnTo>
                  <a:lnTo>
                    <a:pt x="13" y="193"/>
                  </a:lnTo>
                  <a:lnTo>
                    <a:pt x="18" y="198"/>
                  </a:lnTo>
                  <a:lnTo>
                    <a:pt x="23" y="203"/>
                  </a:lnTo>
                  <a:lnTo>
                    <a:pt x="28" y="207"/>
                  </a:lnTo>
                  <a:lnTo>
                    <a:pt x="34" y="209"/>
                  </a:lnTo>
                  <a:lnTo>
                    <a:pt x="41" y="210"/>
                  </a:lnTo>
                  <a:lnTo>
                    <a:pt x="47" y="210"/>
                  </a:lnTo>
                  <a:lnTo>
                    <a:pt x="55" y="210"/>
                  </a:lnTo>
                  <a:lnTo>
                    <a:pt x="62" y="209"/>
                  </a:lnTo>
                  <a:lnTo>
                    <a:pt x="70" y="207"/>
                  </a:lnTo>
                  <a:lnTo>
                    <a:pt x="78" y="203"/>
                  </a:lnTo>
                  <a:lnTo>
                    <a:pt x="85" y="198"/>
                  </a:lnTo>
                  <a:lnTo>
                    <a:pt x="93" y="193"/>
                  </a:lnTo>
                  <a:lnTo>
                    <a:pt x="100" y="186"/>
                  </a:lnTo>
                  <a:lnTo>
                    <a:pt x="107" y="180"/>
                  </a:lnTo>
                  <a:lnTo>
                    <a:pt x="114" y="172"/>
                  </a:lnTo>
                  <a:lnTo>
                    <a:pt x="120" y="164"/>
                  </a:lnTo>
                  <a:lnTo>
                    <a:pt x="126" y="155"/>
                  </a:lnTo>
                  <a:lnTo>
                    <a:pt x="131" y="147"/>
                  </a:lnTo>
                  <a:lnTo>
                    <a:pt x="137" y="136"/>
                  </a:lnTo>
                  <a:lnTo>
                    <a:pt x="142" y="126"/>
                  </a:lnTo>
                  <a:lnTo>
                    <a:pt x="146" y="116"/>
                  </a:lnTo>
                  <a:lnTo>
                    <a:pt x="148" y="106"/>
                  </a:lnTo>
                  <a:lnTo>
                    <a:pt x="151" y="94"/>
                  </a:lnTo>
                  <a:lnTo>
                    <a:pt x="153" y="84"/>
                  </a:lnTo>
                  <a:lnTo>
                    <a:pt x="154" y="74"/>
                  </a:lnTo>
                  <a:lnTo>
                    <a:pt x="154" y="63"/>
                  </a:lnTo>
                  <a:lnTo>
                    <a:pt x="153" y="55"/>
                  </a:lnTo>
                  <a:lnTo>
                    <a:pt x="152" y="46"/>
                  </a:lnTo>
                  <a:lnTo>
                    <a:pt x="151" y="38"/>
                  </a:lnTo>
                  <a:lnTo>
                    <a:pt x="148" y="30"/>
                  </a:lnTo>
                  <a:lnTo>
                    <a:pt x="144" y="24"/>
                  </a:lnTo>
                  <a:lnTo>
                    <a:pt x="140" y="17"/>
                  </a:lnTo>
                  <a:lnTo>
                    <a:pt x="137" y="12"/>
                  </a:lnTo>
                  <a:lnTo>
                    <a:pt x="131" y="7"/>
                  </a:lnTo>
                  <a:lnTo>
                    <a:pt x="126" y="5"/>
                  </a:lnTo>
                  <a:lnTo>
                    <a:pt x="120" y="1"/>
                  </a:lnTo>
                  <a:lnTo>
                    <a:pt x="114" y="0"/>
                  </a:lnTo>
                  <a:lnTo>
                    <a:pt x="106" y="0"/>
                  </a:lnTo>
                  <a:close/>
                </a:path>
              </a:pathLst>
            </a:custGeom>
            <a:solidFill>
              <a:srgbClr val="CCCCCC"/>
            </a:solidFill>
            <a:ln w="9525">
              <a:noFill/>
              <a:round/>
              <a:headEnd/>
              <a:tailEnd/>
            </a:ln>
          </p:spPr>
          <p:txBody>
            <a:bodyPr/>
            <a:lstStyle/>
            <a:p>
              <a:endParaRPr lang="en-US"/>
            </a:p>
          </p:txBody>
        </p:sp>
        <p:sp>
          <p:nvSpPr>
            <p:cNvPr id="14732" name="Freeform 4871"/>
            <p:cNvSpPr>
              <a:spLocks/>
            </p:cNvSpPr>
            <p:nvPr/>
          </p:nvSpPr>
          <p:spPr bwMode="auto">
            <a:xfrm>
              <a:off x="4912852" y="4129118"/>
              <a:ext cx="148167" cy="174625"/>
            </a:xfrm>
            <a:custGeom>
              <a:avLst/>
              <a:gdLst>
                <a:gd name="T0" fmla="*/ 8 w 105"/>
                <a:gd name="T1" fmla="*/ 110 h 110"/>
                <a:gd name="T2" fmla="*/ 12 w 105"/>
                <a:gd name="T3" fmla="*/ 99 h 110"/>
                <a:gd name="T4" fmla="*/ 15 w 105"/>
                <a:gd name="T5" fmla="*/ 89 h 110"/>
                <a:gd name="T6" fmla="*/ 19 w 105"/>
                <a:gd name="T7" fmla="*/ 79 h 110"/>
                <a:gd name="T8" fmla="*/ 24 w 105"/>
                <a:gd name="T9" fmla="*/ 70 h 110"/>
                <a:gd name="T10" fmla="*/ 30 w 105"/>
                <a:gd name="T11" fmla="*/ 61 h 110"/>
                <a:gd name="T12" fmla="*/ 36 w 105"/>
                <a:gd name="T13" fmla="*/ 52 h 110"/>
                <a:gd name="T14" fmla="*/ 42 w 105"/>
                <a:gd name="T15" fmla="*/ 44 h 110"/>
                <a:gd name="T16" fmla="*/ 49 w 105"/>
                <a:gd name="T17" fmla="*/ 37 h 110"/>
                <a:gd name="T18" fmla="*/ 55 w 105"/>
                <a:gd name="T19" fmla="*/ 30 h 110"/>
                <a:gd name="T20" fmla="*/ 63 w 105"/>
                <a:gd name="T21" fmla="*/ 24 h 110"/>
                <a:gd name="T22" fmla="*/ 69 w 105"/>
                <a:gd name="T23" fmla="*/ 19 h 110"/>
                <a:gd name="T24" fmla="*/ 77 w 105"/>
                <a:gd name="T25" fmla="*/ 15 h 110"/>
                <a:gd name="T26" fmla="*/ 84 w 105"/>
                <a:gd name="T27" fmla="*/ 11 h 110"/>
                <a:gd name="T28" fmla="*/ 91 w 105"/>
                <a:gd name="T29" fmla="*/ 9 h 110"/>
                <a:gd name="T30" fmla="*/ 99 w 105"/>
                <a:gd name="T31" fmla="*/ 7 h 110"/>
                <a:gd name="T32" fmla="*/ 105 w 105"/>
                <a:gd name="T33" fmla="*/ 7 h 110"/>
                <a:gd name="T34" fmla="*/ 105 w 105"/>
                <a:gd name="T35" fmla="*/ 0 h 110"/>
                <a:gd name="T36" fmla="*/ 97 w 105"/>
                <a:gd name="T37" fmla="*/ 0 h 110"/>
                <a:gd name="T38" fmla="*/ 90 w 105"/>
                <a:gd name="T39" fmla="*/ 2 h 110"/>
                <a:gd name="T40" fmla="*/ 81 w 105"/>
                <a:gd name="T41" fmla="*/ 5 h 110"/>
                <a:gd name="T42" fmla="*/ 73 w 105"/>
                <a:gd name="T43" fmla="*/ 9 h 110"/>
                <a:gd name="T44" fmla="*/ 65 w 105"/>
                <a:gd name="T45" fmla="*/ 13 h 110"/>
                <a:gd name="T46" fmla="*/ 58 w 105"/>
                <a:gd name="T47" fmla="*/ 19 h 110"/>
                <a:gd name="T48" fmla="*/ 50 w 105"/>
                <a:gd name="T49" fmla="*/ 25 h 110"/>
                <a:gd name="T50" fmla="*/ 44 w 105"/>
                <a:gd name="T51" fmla="*/ 32 h 110"/>
                <a:gd name="T52" fmla="*/ 36 w 105"/>
                <a:gd name="T53" fmla="*/ 39 h 110"/>
                <a:gd name="T54" fmla="*/ 30 w 105"/>
                <a:gd name="T55" fmla="*/ 48 h 110"/>
                <a:gd name="T56" fmla="*/ 23 w 105"/>
                <a:gd name="T57" fmla="*/ 57 h 110"/>
                <a:gd name="T58" fmla="*/ 18 w 105"/>
                <a:gd name="T59" fmla="*/ 66 h 110"/>
                <a:gd name="T60" fmla="*/ 13 w 105"/>
                <a:gd name="T61" fmla="*/ 76 h 110"/>
                <a:gd name="T62" fmla="*/ 8 w 105"/>
                <a:gd name="T63" fmla="*/ 87 h 110"/>
                <a:gd name="T64" fmla="*/ 4 w 105"/>
                <a:gd name="T65" fmla="*/ 97 h 110"/>
                <a:gd name="T66" fmla="*/ 0 w 105"/>
                <a:gd name="T67" fmla="*/ 108 h 110"/>
                <a:gd name="T68" fmla="*/ 8 w 105"/>
                <a:gd name="T69" fmla="*/ 110 h 1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5"/>
                <a:gd name="T106" fmla="*/ 0 h 110"/>
                <a:gd name="T107" fmla="*/ 105 w 105"/>
                <a:gd name="T108" fmla="*/ 110 h 1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5" h="110">
                  <a:moveTo>
                    <a:pt x="8" y="110"/>
                  </a:moveTo>
                  <a:lnTo>
                    <a:pt x="12" y="99"/>
                  </a:lnTo>
                  <a:lnTo>
                    <a:pt x="15" y="89"/>
                  </a:lnTo>
                  <a:lnTo>
                    <a:pt x="19" y="79"/>
                  </a:lnTo>
                  <a:lnTo>
                    <a:pt x="24" y="70"/>
                  </a:lnTo>
                  <a:lnTo>
                    <a:pt x="30" y="61"/>
                  </a:lnTo>
                  <a:lnTo>
                    <a:pt x="36" y="52"/>
                  </a:lnTo>
                  <a:lnTo>
                    <a:pt x="42" y="44"/>
                  </a:lnTo>
                  <a:lnTo>
                    <a:pt x="49" y="37"/>
                  </a:lnTo>
                  <a:lnTo>
                    <a:pt x="55" y="30"/>
                  </a:lnTo>
                  <a:lnTo>
                    <a:pt x="63" y="24"/>
                  </a:lnTo>
                  <a:lnTo>
                    <a:pt x="69" y="19"/>
                  </a:lnTo>
                  <a:lnTo>
                    <a:pt x="77" y="15"/>
                  </a:lnTo>
                  <a:lnTo>
                    <a:pt x="84" y="11"/>
                  </a:lnTo>
                  <a:lnTo>
                    <a:pt x="91" y="9"/>
                  </a:lnTo>
                  <a:lnTo>
                    <a:pt x="99" y="7"/>
                  </a:lnTo>
                  <a:lnTo>
                    <a:pt x="105" y="7"/>
                  </a:lnTo>
                  <a:lnTo>
                    <a:pt x="105" y="0"/>
                  </a:lnTo>
                  <a:lnTo>
                    <a:pt x="97" y="0"/>
                  </a:lnTo>
                  <a:lnTo>
                    <a:pt x="90" y="2"/>
                  </a:lnTo>
                  <a:lnTo>
                    <a:pt x="81" y="5"/>
                  </a:lnTo>
                  <a:lnTo>
                    <a:pt x="73" y="9"/>
                  </a:lnTo>
                  <a:lnTo>
                    <a:pt x="65" y="13"/>
                  </a:lnTo>
                  <a:lnTo>
                    <a:pt x="58" y="19"/>
                  </a:lnTo>
                  <a:lnTo>
                    <a:pt x="50" y="25"/>
                  </a:lnTo>
                  <a:lnTo>
                    <a:pt x="44" y="32"/>
                  </a:lnTo>
                  <a:lnTo>
                    <a:pt x="36" y="39"/>
                  </a:lnTo>
                  <a:lnTo>
                    <a:pt x="30" y="48"/>
                  </a:lnTo>
                  <a:lnTo>
                    <a:pt x="23" y="57"/>
                  </a:lnTo>
                  <a:lnTo>
                    <a:pt x="18" y="66"/>
                  </a:lnTo>
                  <a:lnTo>
                    <a:pt x="13" y="76"/>
                  </a:lnTo>
                  <a:lnTo>
                    <a:pt x="8" y="87"/>
                  </a:lnTo>
                  <a:lnTo>
                    <a:pt x="4" y="97"/>
                  </a:lnTo>
                  <a:lnTo>
                    <a:pt x="0" y="108"/>
                  </a:lnTo>
                  <a:lnTo>
                    <a:pt x="8" y="110"/>
                  </a:lnTo>
                  <a:close/>
                </a:path>
              </a:pathLst>
            </a:custGeom>
            <a:solidFill>
              <a:srgbClr val="000000"/>
            </a:solidFill>
            <a:ln w="9525">
              <a:noFill/>
              <a:round/>
              <a:headEnd/>
              <a:tailEnd/>
            </a:ln>
          </p:spPr>
          <p:txBody>
            <a:bodyPr/>
            <a:lstStyle/>
            <a:p>
              <a:endParaRPr lang="en-US"/>
            </a:p>
          </p:txBody>
        </p:sp>
        <p:sp>
          <p:nvSpPr>
            <p:cNvPr id="14733" name="Freeform 4872"/>
            <p:cNvSpPr>
              <a:spLocks/>
            </p:cNvSpPr>
            <p:nvPr/>
          </p:nvSpPr>
          <p:spPr bwMode="auto">
            <a:xfrm>
              <a:off x="4905796" y="4300568"/>
              <a:ext cx="71967" cy="174625"/>
            </a:xfrm>
            <a:custGeom>
              <a:avLst/>
              <a:gdLst>
                <a:gd name="T0" fmla="*/ 51 w 51"/>
                <a:gd name="T1" fmla="*/ 103 h 110"/>
                <a:gd name="T2" fmla="*/ 45 w 51"/>
                <a:gd name="T3" fmla="*/ 103 h 110"/>
                <a:gd name="T4" fmla="*/ 40 w 51"/>
                <a:gd name="T5" fmla="*/ 101 h 110"/>
                <a:gd name="T6" fmla="*/ 33 w 51"/>
                <a:gd name="T7" fmla="*/ 99 h 110"/>
                <a:gd name="T8" fmla="*/ 28 w 51"/>
                <a:gd name="T9" fmla="*/ 95 h 110"/>
                <a:gd name="T10" fmla="*/ 24 w 51"/>
                <a:gd name="T11" fmla="*/ 91 h 110"/>
                <a:gd name="T12" fmla="*/ 20 w 51"/>
                <a:gd name="T13" fmla="*/ 86 h 110"/>
                <a:gd name="T14" fmla="*/ 17 w 51"/>
                <a:gd name="T15" fmla="*/ 81 h 110"/>
                <a:gd name="T16" fmla="*/ 13 w 51"/>
                <a:gd name="T17" fmla="*/ 74 h 110"/>
                <a:gd name="T18" fmla="*/ 10 w 51"/>
                <a:gd name="T19" fmla="*/ 67 h 110"/>
                <a:gd name="T20" fmla="*/ 9 w 51"/>
                <a:gd name="T21" fmla="*/ 59 h 110"/>
                <a:gd name="T22" fmla="*/ 8 w 51"/>
                <a:gd name="T23" fmla="*/ 51 h 110"/>
                <a:gd name="T24" fmla="*/ 8 w 51"/>
                <a:gd name="T25" fmla="*/ 43 h 110"/>
                <a:gd name="T26" fmla="*/ 8 w 51"/>
                <a:gd name="T27" fmla="*/ 32 h 110"/>
                <a:gd name="T28" fmla="*/ 9 w 51"/>
                <a:gd name="T29" fmla="*/ 23 h 110"/>
                <a:gd name="T30" fmla="*/ 10 w 51"/>
                <a:gd name="T31" fmla="*/ 13 h 110"/>
                <a:gd name="T32" fmla="*/ 13 w 51"/>
                <a:gd name="T33" fmla="*/ 2 h 110"/>
                <a:gd name="T34" fmla="*/ 5 w 51"/>
                <a:gd name="T35" fmla="*/ 0 h 110"/>
                <a:gd name="T36" fmla="*/ 3 w 51"/>
                <a:gd name="T37" fmla="*/ 11 h 110"/>
                <a:gd name="T38" fmla="*/ 1 w 51"/>
                <a:gd name="T39" fmla="*/ 22 h 110"/>
                <a:gd name="T40" fmla="*/ 0 w 51"/>
                <a:gd name="T41" fmla="*/ 32 h 110"/>
                <a:gd name="T42" fmla="*/ 0 w 51"/>
                <a:gd name="T43" fmla="*/ 43 h 110"/>
                <a:gd name="T44" fmla="*/ 0 w 51"/>
                <a:gd name="T45" fmla="*/ 51 h 110"/>
                <a:gd name="T46" fmla="*/ 1 w 51"/>
                <a:gd name="T47" fmla="*/ 60 h 110"/>
                <a:gd name="T48" fmla="*/ 4 w 51"/>
                <a:gd name="T49" fmla="*/ 69 h 110"/>
                <a:gd name="T50" fmla="*/ 6 w 51"/>
                <a:gd name="T51" fmla="*/ 77 h 110"/>
                <a:gd name="T52" fmla="*/ 9 w 51"/>
                <a:gd name="T53" fmla="*/ 85 h 110"/>
                <a:gd name="T54" fmla="*/ 14 w 51"/>
                <a:gd name="T55" fmla="*/ 91 h 110"/>
                <a:gd name="T56" fmla="*/ 18 w 51"/>
                <a:gd name="T57" fmla="*/ 96 h 110"/>
                <a:gd name="T58" fmla="*/ 24 w 51"/>
                <a:gd name="T59" fmla="*/ 101 h 110"/>
                <a:gd name="T60" fmla="*/ 29 w 51"/>
                <a:gd name="T61" fmla="*/ 105 h 110"/>
                <a:gd name="T62" fmla="*/ 37 w 51"/>
                <a:gd name="T63" fmla="*/ 109 h 110"/>
                <a:gd name="T64" fmla="*/ 43 w 51"/>
                <a:gd name="T65" fmla="*/ 110 h 110"/>
                <a:gd name="T66" fmla="*/ 51 w 51"/>
                <a:gd name="T67" fmla="*/ 110 h 110"/>
                <a:gd name="T68" fmla="*/ 51 w 51"/>
                <a:gd name="T69" fmla="*/ 103 h 1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1"/>
                <a:gd name="T106" fmla="*/ 0 h 110"/>
                <a:gd name="T107" fmla="*/ 51 w 51"/>
                <a:gd name="T108" fmla="*/ 110 h 1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1" h="110">
                  <a:moveTo>
                    <a:pt x="51" y="103"/>
                  </a:moveTo>
                  <a:lnTo>
                    <a:pt x="45" y="103"/>
                  </a:lnTo>
                  <a:lnTo>
                    <a:pt x="40" y="101"/>
                  </a:lnTo>
                  <a:lnTo>
                    <a:pt x="33" y="99"/>
                  </a:lnTo>
                  <a:lnTo>
                    <a:pt x="28" y="95"/>
                  </a:lnTo>
                  <a:lnTo>
                    <a:pt x="24" y="91"/>
                  </a:lnTo>
                  <a:lnTo>
                    <a:pt x="20" y="86"/>
                  </a:lnTo>
                  <a:lnTo>
                    <a:pt x="17" y="81"/>
                  </a:lnTo>
                  <a:lnTo>
                    <a:pt x="13" y="74"/>
                  </a:lnTo>
                  <a:lnTo>
                    <a:pt x="10" y="67"/>
                  </a:lnTo>
                  <a:lnTo>
                    <a:pt x="9" y="59"/>
                  </a:lnTo>
                  <a:lnTo>
                    <a:pt x="8" y="51"/>
                  </a:lnTo>
                  <a:lnTo>
                    <a:pt x="8" y="43"/>
                  </a:lnTo>
                  <a:lnTo>
                    <a:pt x="8" y="32"/>
                  </a:lnTo>
                  <a:lnTo>
                    <a:pt x="9" y="23"/>
                  </a:lnTo>
                  <a:lnTo>
                    <a:pt x="10" y="13"/>
                  </a:lnTo>
                  <a:lnTo>
                    <a:pt x="13" y="2"/>
                  </a:lnTo>
                  <a:lnTo>
                    <a:pt x="5" y="0"/>
                  </a:lnTo>
                  <a:lnTo>
                    <a:pt x="3" y="11"/>
                  </a:lnTo>
                  <a:lnTo>
                    <a:pt x="1" y="22"/>
                  </a:lnTo>
                  <a:lnTo>
                    <a:pt x="0" y="32"/>
                  </a:lnTo>
                  <a:lnTo>
                    <a:pt x="0" y="43"/>
                  </a:lnTo>
                  <a:lnTo>
                    <a:pt x="0" y="51"/>
                  </a:lnTo>
                  <a:lnTo>
                    <a:pt x="1" y="60"/>
                  </a:lnTo>
                  <a:lnTo>
                    <a:pt x="4" y="69"/>
                  </a:lnTo>
                  <a:lnTo>
                    <a:pt x="6" y="77"/>
                  </a:lnTo>
                  <a:lnTo>
                    <a:pt x="9" y="85"/>
                  </a:lnTo>
                  <a:lnTo>
                    <a:pt x="14" y="91"/>
                  </a:lnTo>
                  <a:lnTo>
                    <a:pt x="18" y="96"/>
                  </a:lnTo>
                  <a:lnTo>
                    <a:pt x="24" y="101"/>
                  </a:lnTo>
                  <a:lnTo>
                    <a:pt x="29" y="105"/>
                  </a:lnTo>
                  <a:lnTo>
                    <a:pt x="37" y="109"/>
                  </a:lnTo>
                  <a:lnTo>
                    <a:pt x="43" y="110"/>
                  </a:lnTo>
                  <a:lnTo>
                    <a:pt x="51" y="110"/>
                  </a:lnTo>
                  <a:lnTo>
                    <a:pt x="51" y="103"/>
                  </a:lnTo>
                  <a:close/>
                </a:path>
              </a:pathLst>
            </a:custGeom>
            <a:solidFill>
              <a:srgbClr val="000000"/>
            </a:solidFill>
            <a:ln w="9525">
              <a:noFill/>
              <a:round/>
              <a:headEnd/>
              <a:tailEnd/>
            </a:ln>
          </p:spPr>
          <p:txBody>
            <a:bodyPr/>
            <a:lstStyle/>
            <a:p>
              <a:endParaRPr lang="en-US"/>
            </a:p>
          </p:txBody>
        </p:sp>
        <p:sp>
          <p:nvSpPr>
            <p:cNvPr id="14734" name="Freeform 4873"/>
            <p:cNvSpPr>
              <a:spLocks/>
            </p:cNvSpPr>
            <p:nvPr/>
          </p:nvSpPr>
          <p:spPr bwMode="auto">
            <a:xfrm>
              <a:off x="4977763" y="4300568"/>
              <a:ext cx="148167" cy="174625"/>
            </a:xfrm>
            <a:custGeom>
              <a:avLst/>
              <a:gdLst>
                <a:gd name="T0" fmla="*/ 97 w 105"/>
                <a:gd name="T1" fmla="*/ 0 h 110"/>
                <a:gd name="T2" fmla="*/ 95 w 105"/>
                <a:gd name="T3" fmla="*/ 11 h 110"/>
                <a:gd name="T4" fmla="*/ 91 w 105"/>
                <a:gd name="T5" fmla="*/ 21 h 110"/>
                <a:gd name="T6" fmla="*/ 86 w 105"/>
                <a:gd name="T7" fmla="*/ 31 h 110"/>
                <a:gd name="T8" fmla="*/ 81 w 105"/>
                <a:gd name="T9" fmla="*/ 40 h 110"/>
                <a:gd name="T10" fmla="*/ 76 w 105"/>
                <a:gd name="T11" fmla="*/ 49 h 110"/>
                <a:gd name="T12" fmla="*/ 70 w 105"/>
                <a:gd name="T13" fmla="*/ 58 h 110"/>
                <a:gd name="T14" fmla="*/ 64 w 105"/>
                <a:gd name="T15" fmla="*/ 66 h 110"/>
                <a:gd name="T16" fmla="*/ 58 w 105"/>
                <a:gd name="T17" fmla="*/ 73 h 110"/>
                <a:gd name="T18" fmla="*/ 50 w 105"/>
                <a:gd name="T19" fmla="*/ 80 h 110"/>
                <a:gd name="T20" fmla="*/ 44 w 105"/>
                <a:gd name="T21" fmla="*/ 86 h 110"/>
                <a:gd name="T22" fmla="*/ 36 w 105"/>
                <a:gd name="T23" fmla="*/ 91 h 110"/>
                <a:gd name="T24" fmla="*/ 30 w 105"/>
                <a:gd name="T25" fmla="*/ 95 h 110"/>
                <a:gd name="T26" fmla="*/ 22 w 105"/>
                <a:gd name="T27" fmla="*/ 99 h 110"/>
                <a:gd name="T28" fmla="*/ 14 w 105"/>
                <a:gd name="T29" fmla="*/ 101 h 110"/>
                <a:gd name="T30" fmla="*/ 8 w 105"/>
                <a:gd name="T31" fmla="*/ 103 h 110"/>
                <a:gd name="T32" fmla="*/ 0 w 105"/>
                <a:gd name="T33" fmla="*/ 103 h 110"/>
                <a:gd name="T34" fmla="*/ 0 w 105"/>
                <a:gd name="T35" fmla="*/ 110 h 110"/>
                <a:gd name="T36" fmla="*/ 9 w 105"/>
                <a:gd name="T37" fmla="*/ 110 h 110"/>
                <a:gd name="T38" fmla="*/ 17 w 105"/>
                <a:gd name="T39" fmla="*/ 109 h 110"/>
                <a:gd name="T40" fmla="*/ 24 w 105"/>
                <a:gd name="T41" fmla="*/ 105 h 110"/>
                <a:gd name="T42" fmla="*/ 32 w 105"/>
                <a:gd name="T43" fmla="*/ 101 h 110"/>
                <a:gd name="T44" fmla="*/ 41 w 105"/>
                <a:gd name="T45" fmla="*/ 97 h 110"/>
                <a:gd name="T46" fmla="*/ 47 w 105"/>
                <a:gd name="T47" fmla="*/ 92 h 110"/>
                <a:gd name="T48" fmla="*/ 55 w 105"/>
                <a:gd name="T49" fmla="*/ 86 h 110"/>
                <a:gd name="T50" fmla="*/ 63 w 105"/>
                <a:gd name="T51" fmla="*/ 78 h 110"/>
                <a:gd name="T52" fmla="*/ 69 w 105"/>
                <a:gd name="T53" fmla="*/ 71 h 110"/>
                <a:gd name="T54" fmla="*/ 76 w 105"/>
                <a:gd name="T55" fmla="*/ 63 h 110"/>
                <a:gd name="T56" fmla="*/ 82 w 105"/>
                <a:gd name="T57" fmla="*/ 54 h 110"/>
                <a:gd name="T58" fmla="*/ 88 w 105"/>
                <a:gd name="T59" fmla="*/ 44 h 110"/>
                <a:gd name="T60" fmla="*/ 93 w 105"/>
                <a:gd name="T61" fmla="*/ 34 h 110"/>
                <a:gd name="T62" fmla="*/ 97 w 105"/>
                <a:gd name="T63" fmla="*/ 23 h 110"/>
                <a:gd name="T64" fmla="*/ 101 w 105"/>
                <a:gd name="T65" fmla="*/ 13 h 110"/>
                <a:gd name="T66" fmla="*/ 105 w 105"/>
                <a:gd name="T67" fmla="*/ 2 h 110"/>
                <a:gd name="T68" fmla="*/ 97 w 105"/>
                <a:gd name="T69" fmla="*/ 0 h 1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5"/>
                <a:gd name="T106" fmla="*/ 0 h 110"/>
                <a:gd name="T107" fmla="*/ 105 w 105"/>
                <a:gd name="T108" fmla="*/ 110 h 1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5" h="110">
                  <a:moveTo>
                    <a:pt x="97" y="0"/>
                  </a:moveTo>
                  <a:lnTo>
                    <a:pt x="95" y="11"/>
                  </a:lnTo>
                  <a:lnTo>
                    <a:pt x="91" y="21"/>
                  </a:lnTo>
                  <a:lnTo>
                    <a:pt x="86" y="31"/>
                  </a:lnTo>
                  <a:lnTo>
                    <a:pt x="81" y="40"/>
                  </a:lnTo>
                  <a:lnTo>
                    <a:pt x="76" y="49"/>
                  </a:lnTo>
                  <a:lnTo>
                    <a:pt x="70" y="58"/>
                  </a:lnTo>
                  <a:lnTo>
                    <a:pt x="64" y="66"/>
                  </a:lnTo>
                  <a:lnTo>
                    <a:pt x="58" y="73"/>
                  </a:lnTo>
                  <a:lnTo>
                    <a:pt x="50" y="80"/>
                  </a:lnTo>
                  <a:lnTo>
                    <a:pt x="44" y="86"/>
                  </a:lnTo>
                  <a:lnTo>
                    <a:pt x="36" y="91"/>
                  </a:lnTo>
                  <a:lnTo>
                    <a:pt x="30" y="95"/>
                  </a:lnTo>
                  <a:lnTo>
                    <a:pt x="22" y="99"/>
                  </a:lnTo>
                  <a:lnTo>
                    <a:pt x="14" y="101"/>
                  </a:lnTo>
                  <a:lnTo>
                    <a:pt x="8" y="103"/>
                  </a:lnTo>
                  <a:lnTo>
                    <a:pt x="0" y="103"/>
                  </a:lnTo>
                  <a:lnTo>
                    <a:pt x="0" y="110"/>
                  </a:lnTo>
                  <a:lnTo>
                    <a:pt x="9" y="110"/>
                  </a:lnTo>
                  <a:lnTo>
                    <a:pt x="17" y="109"/>
                  </a:lnTo>
                  <a:lnTo>
                    <a:pt x="24" y="105"/>
                  </a:lnTo>
                  <a:lnTo>
                    <a:pt x="32" y="101"/>
                  </a:lnTo>
                  <a:lnTo>
                    <a:pt x="41" y="97"/>
                  </a:lnTo>
                  <a:lnTo>
                    <a:pt x="47" y="92"/>
                  </a:lnTo>
                  <a:lnTo>
                    <a:pt x="55" y="86"/>
                  </a:lnTo>
                  <a:lnTo>
                    <a:pt x="63" y="78"/>
                  </a:lnTo>
                  <a:lnTo>
                    <a:pt x="69" y="71"/>
                  </a:lnTo>
                  <a:lnTo>
                    <a:pt x="76" y="63"/>
                  </a:lnTo>
                  <a:lnTo>
                    <a:pt x="82" y="54"/>
                  </a:lnTo>
                  <a:lnTo>
                    <a:pt x="88" y="44"/>
                  </a:lnTo>
                  <a:lnTo>
                    <a:pt x="93" y="34"/>
                  </a:lnTo>
                  <a:lnTo>
                    <a:pt x="97" y="23"/>
                  </a:lnTo>
                  <a:lnTo>
                    <a:pt x="101" y="13"/>
                  </a:lnTo>
                  <a:lnTo>
                    <a:pt x="105" y="2"/>
                  </a:lnTo>
                  <a:lnTo>
                    <a:pt x="97" y="0"/>
                  </a:lnTo>
                  <a:close/>
                </a:path>
              </a:pathLst>
            </a:custGeom>
            <a:solidFill>
              <a:srgbClr val="000000"/>
            </a:solidFill>
            <a:ln w="9525">
              <a:noFill/>
              <a:round/>
              <a:headEnd/>
              <a:tailEnd/>
            </a:ln>
          </p:spPr>
          <p:txBody>
            <a:bodyPr/>
            <a:lstStyle/>
            <a:p>
              <a:endParaRPr lang="en-US"/>
            </a:p>
          </p:txBody>
        </p:sp>
        <p:sp>
          <p:nvSpPr>
            <p:cNvPr id="14735" name="Freeform 4874"/>
            <p:cNvSpPr>
              <a:spLocks/>
            </p:cNvSpPr>
            <p:nvPr/>
          </p:nvSpPr>
          <p:spPr bwMode="auto">
            <a:xfrm>
              <a:off x="5061019" y="4129118"/>
              <a:ext cx="73378" cy="174625"/>
            </a:xfrm>
            <a:custGeom>
              <a:avLst/>
              <a:gdLst>
                <a:gd name="T0" fmla="*/ 0 w 52"/>
                <a:gd name="T1" fmla="*/ 7 h 110"/>
                <a:gd name="T2" fmla="*/ 6 w 52"/>
                <a:gd name="T3" fmla="*/ 7 h 110"/>
                <a:gd name="T4" fmla="*/ 13 w 52"/>
                <a:gd name="T5" fmla="*/ 9 h 110"/>
                <a:gd name="T6" fmla="*/ 18 w 52"/>
                <a:gd name="T7" fmla="*/ 11 h 110"/>
                <a:gd name="T8" fmla="*/ 23 w 52"/>
                <a:gd name="T9" fmla="*/ 15 h 110"/>
                <a:gd name="T10" fmla="*/ 28 w 52"/>
                <a:gd name="T11" fmla="*/ 19 h 110"/>
                <a:gd name="T12" fmla="*/ 32 w 52"/>
                <a:gd name="T13" fmla="*/ 24 h 110"/>
                <a:gd name="T14" fmla="*/ 36 w 52"/>
                <a:gd name="T15" fmla="*/ 29 h 110"/>
                <a:gd name="T16" fmla="*/ 38 w 52"/>
                <a:gd name="T17" fmla="*/ 36 h 110"/>
                <a:gd name="T18" fmla="*/ 41 w 52"/>
                <a:gd name="T19" fmla="*/ 43 h 110"/>
                <a:gd name="T20" fmla="*/ 42 w 52"/>
                <a:gd name="T21" fmla="*/ 51 h 110"/>
                <a:gd name="T22" fmla="*/ 43 w 52"/>
                <a:gd name="T23" fmla="*/ 59 h 110"/>
                <a:gd name="T24" fmla="*/ 45 w 52"/>
                <a:gd name="T25" fmla="*/ 67 h 110"/>
                <a:gd name="T26" fmla="*/ 45 w 52"/>
                <a:gd name="T27" fmla="*/ 78 h 110"/>
                <a:gd name="T28" fmla="*/ 43 w 52"/>
                <a:gd name="T29" fmla="*/ 88 h 110"/>
                <a:gd name="T30" fmla="*/ 41 w 52"/>
                <a:gd name="T31" fmla="*/ 98 h 110"/>
                <a:gd name="T32" fmla="*/ 38 w 52"/>
                <a:gd name="T33" fmla="*/ 108 h 110"/>
                <a:gd name="T34" fmla="*/ 46 w 52"/>
                <a:gd name="T35" fmla="*/ 110 h 110"/>
                <a:gd name="T36" fmla="*/ 48 w 52"/>
                <a:gd name="T37" fmla="*/ 99 h 110"/>
                <a:gd name="T38" fmla="*/ 51 w 52"/>
                <a:gd name="T39" fmla="*/ 88 h 110"/>
                <a:gd name="T40" fmla="*/ 52 w 52"/>
                <a:gd name="T41" fmla="*/ 78 h 110"/>
                <a:gd name="T42" fmla="*/ 52 w 52"/>
                <a:gd name="T43" fmla="*/ 67 h 110"/>
                <a:gd name="T44" fmla="*/ 51 w 52"/>
                <a:gd name="T45" fmla="*/ 59 h 110"/>
                <a:gd name="T46" fmla="*/ 50 w 52"/>
                <a:gd name="T47" fmla="*/ 50 h 110"/>
                <a:gd name="T48" fmla="*/ 48 w 52"/>
                <a:gd name="T49" fmla="*/ 41 h 110"/>
                <a:gd name="T50" fmla="*/ 46 w 52"/>
                <a:gd name="T51" fmla="*/ 33 h 110"/>
                <a:gd name="T52" fmla="*/ 42 w 52"/>
                <a:gd name="T53" fmla="*/ 25 h 110"/>
                <a:gd name="T54" fmla="*/ 38 w 52"/>
                <a:gd name="T55" fmla="*/ 19 h 110"/>
                <a:gd name="T56" fmla="*/ 33 w 52"/>
                <a:gd name="T57" fmla="*/ 14 h 110"/>
                <a:gd name="T58" fmla="*/ 28 w 52"/>
                <a:gd name="T59" fmla="*/ 9 h 110"/>
                <a:gd name="T60" fmla="*/ 22 w 52"/>
                <a:gd name="T61" fmla="*/ 5 h 110"/>
                <a:gd name="T62" fmla="*/ 15 w 52"/>
                <a:gd name="T63" fmla="*/ 2 h 110"/>
                <a:gd name="T64" fmla="*/ 8 w 52"/>
                <a:gd name="T65" fmla="*/ 0 h 110"/>
                <a:gd name="T66" fmla="*/ 0 w 52"/>
                <a:gd name="T67" fmla="*/ 0 h 110"/>
                <a:gd name="T68" fmla="*/ 0 w 52"/>
                <a:gd name="T69" fmla="*/ 7 h 1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52"/>
                <a:gd name="T106" fmla="*/ 0 h 110"/>
                <a:gd name="T107" fmla="*/ 52 w 52"/>
                <a:gd name="T108" fmla="*/ 110 h 1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52" h="110">
                  <a:moveTo>
                    <a:pt x="0" y="7"/>
                  </a:moveTo>
                  <a:lnTo>
                    <a:pt x="6" y="7"/>
                  </a:lnTo>
                  <a:lnTo>
                    <a:pt x="13" y="9"/>
                  </a:lnTo>
                  <a:lnTo>
                    <a:pt x="18" y="11"/>
                  </a:lnTo>
                  <a:lnTo>
                    <a:pt x="23" y="15"/>
                  </a:lnTo>
                  <a:lnTo>
                    <a:pt x="28" y="19"/>
                  </a:lnTo>
                  <a:lnTo>
                    <a:pt x="32" y="24"/>
                  </a:lnTo>
                  <a:lnTo>
                    <a:pt x="36" y="29"/>
                  </a:lnTo>
                  <a:lnTo>
                    <a:pt x="38" y="36"/>
                  </a:lnTo>
                  <a:lnTo>
                    <a:pt x="41" y="43"/>
                  </a:lnTo>
                  <a:lnTo>
                    <a:pt x="42" y="51"/>
                  </a:lnTo>
                  <a:lnTo>
                    <a:pt x="43" y="59"/>
                  </a:lnTo>
                  <a:lnTo>
                    <a:pt x="45" y="67"/>
                  </a:lnTo>
                  <a:lnTo>
                    <a:pt x="45" y="78"/>
                  </a:lnTo>
                  <a:lnTo>
                    <a:pt x="43" y="88"/>
                  </a:lnTo>
                  <a:lnTo>
                    <a:pt x="41" y="98"/>
                  </a:lnTo>
                  <a:lnTo>
                    <a:pt x="38" y="108"/>
                  </a:lnTo>
                  <a:lnTo>
                    <a:pt x="46" y="110"/>
                  </a:lnTo>
                  <a:lnTo>
                    <a:pt x="48" y="99"/>
                  </a:lnTo>
                  <a:lnTo>
                    <a:pt x="51" y="88"/>
                  </a:lnTo>
                  <a:lnTo>
                    <a:pt x="52" y="78"/>
                  </a:lnTo>
                  <a:lnTo>
                    <a:pt x="52" y="67"/>
                  </a:lnTo>
                  <a:lnTo>
                    <a:pt x="51" y="59"/>
                  </a:lnTo>
                  <a:lnTo>
                    <a:pt x="50" y="50"/>
                  </a:lnTo>
                  <a:lnTo>
                    <a:pt x="48" y="41"/>
                  </a:lnTo>
                  <a:lnTo>
                    <a:pt x="46" y="33"/>
                  </a:lnTo>
                  <a:lnTo>
                    <a:pt x="42" y="25"/>
                  </a:lnTo>
                  <a:lnTo>
                    <a:pt x="38" y="19"/>
                  </a:lnTo>
                  <a:lnTo>
                    <a:pt x="33" y="14"/>
                  </a:lnTo>
                  <a:lnTo>
                    <a:pt x="28" y="9"/>
                  </a:lnTo>
                  <a:lnTo>
                    <a:pt x="22" y="5"/>
                  </a:lnTo>
                  <a:lnTo>
                    <a:pt x="15" y="2"/>
                  </a:lnTo>
                  <a:lnTo>
                    <a:pt x="8" y="0"/>
                  </a:lnTo>
                  <a:lnTo>
                    <a:pt x="0" y="0"/>
                  </a:lnTo>
                  <a:lnTo>
                    <a:pt x="0" y="7"/>
                  </a:lnTo>
                  <a:close/>
                </a:path>
              </a:pathLst>
            </a:custGeom>
            <a:solidFill>
              <a:srgbClr val="000000"/>
            </a:solidFill>
            <a:ln w="9525">
              <a:noFill/>
              <a:round/>
              <a:headEnd/>
              <a:tailEnd/>
            </a:ln>
          </p:spPr>
          <p:txBody>
            <a:bodyPr/>
            <a:lstStyle/>
            <a:p>
              <a:endParaRPr lang="en-US"/>
            </a:p>
          </p:txBody>
        </p:sp>
        <p:sp>
          <p:nvSpPr>
            <p:cNvPr id="14736" name="Freeform 4875"/>
            <p:cNvSpPr>
              <a:spLocks/>
            </p:cNvSpPr>
            <p:nvPr/>
          </p:nvSpPr>
          <p:spPr bwMode="auto">
            <a:xfrm>
              <a:off x="5255752" y="4351368"/>
              <a:ext cx="28222" cy="61913"/>
            </a:xfrm>
            <a:custGeom>
              <a:avLst/>
              <a:gdLst>
                <a:gd name="T0" fmla="*/ 13 w 20"/>
                <a:gd name="T1" fmla="*/ 0 h 39"/>
                <a:gd name="T2" fmla="*/ 11 w 20"/>
                <a:gd name="T3" fmla="*/ 4 h 39"/>
                <a:gd name="T4" fmla="*/ 9 w 20"/>
                <a:gd name="T5" fmla="*/ 12 h 39"/>
                <a:gd name="T6" fmla="*/ 6 w 20"/>
                <a:gd name="T7" fmla="*/ 21 h 39"/>
                <a:gd name="T8" fmla="*/ 2 w 20"/>
                <a:gd name="T9" fmla="*/ 28 h 39"/>
                <a:gd name="T10" fmla="*/ 0 w 20"/>
                <a:gd name="T11" fmla="*/ 36 h 39"/>
                <a:gd name="T12" fmla="*/ 6 w 20"/>
                <a:gd name="T13" fmla="*/ 39 h 39"/>
                <a:gd name="T14" fmla="*/ 10 w 20"/>
                <a:gd name="T15" fmla="*/ 31 h 39"/>
                <a:gd name="T16" fmla="*/ 13 w 20"/>
                <a:gd name="T17" fmla="*/ 23 h 39"/>
                <a:gd name="T18" fmla="*/ 17 w 20"/>
                <a:gd name="T19" fmla="*/ 14 h 39"/>
                <a:gd name="T20" fmla="*/ 19 w 20"/>
                <a:gd name="T21" fmla="*/ 7 h 39"/>
                <a:gd name="T22" fmla="*/ 20 w 20"/>
                <a:gd name="T23" fmla="*/ 3 h 39"/>
                <a:gd name="T24" fmla="*/ 13 w 20"/>
                <a:gd name="T25" fmla="*/ 0 h 3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20"/>
                <a:gd name="T40" fmla="*/ 0 h 39"/>
                <a:gd name="T41" fmla="*/ 20 w 20"/>
                <a:gd name="T42" fmla="*/ 39 h 3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20" h="39">
                  <a:moveTo>
                    <a:pt x="13" y="0"/>
                  </a:moveTo>
                  <a:lnTo>
                    <a:pt x="11" y="4"/>
                  </a:lnTo>
                  <a:lnTo>
                    <a:pt x="9" y="12"/>
                  </a:lnTo>
                  <a:lnTo>
                    <a:pt x="6" y="21"/>
                  </a:lnTo>
                  <a:lnTo>
                    <a:pt x="2" y="28"/>
                  </a:lnTo>
                  <a:lnTo>
                    <a:pt x="0" y="36"/>
                  </a:lnTo>
                  <a:lnTo>
                    <a:pt x="6" y="39"/>
                  </a:lnTo>
                  <a:lnTo>
                    <a:pt x="10" y="31"/>
                  </a:lnTo>
                  <a:lnTo>
                    <a:pt x="13" y="23"/>
                  </a:lnTo>
                  <a:lnTo>
                    <a:pt x="17" y="14"/>
                  </a:lnTo>
                  <a:lnTo>
                    <a:pt x="19" y="7"/>
                  </a:lnTo>
                  <a:lnTo>
                    <a:pt x="20" y="3"/>
                  </a:lnTo>
                  <a:lnTo>
                    <a:pt x="13" y="0"/>
                  </a:lnTo>
                  <a:close/>
                </a:path>
              </a:pathLst>
            </a:custGeom>
            <a:solidFill>
              <a:srgbClr val="FF6600"/>
            </a:solidFill>
            <a:ln w="9525">
              <a:noFill/>
              <a:round/>
              <a:headEnd/>
              <a:tailEnd/>
            </a:ln>
          </p:spPr>
          <p:txBody>
            <a:bodyPr/>
            <a:lstStyle/>
            <a:p>
              <a:endParaRPr lang="en-US"/>
            </a:p>
          </p:txBody>
        </p:sp>
        <p:sp>
          <p:nvSpPr>
            <p:cNvPr id="14737" name="Freeform 4876"/>
            <p:cNvSpPr>
              <a:spLocks/>
            </p:cNvSpPr>
            <p:nvPr/>
          </p:nvSpPr>
          <p:spPr bwMode="auto">
            <a:xfrm>
              <a:off x="5289619" y="4235481"/>
              <a:ext cx="22578" cy="61913"/>
            </a:xfrm>
            <a:custGeom>
              <a:avLst/>
              <a:gdLst>
                <a:gd name="T0" fmla="*/ 8 w 16"/>
                <a:gd name="T1" fmla="*/ 0 h 39"/>
                <a:gd name="T2" fmla="*/ 5 w 16"/>
                <a:gd name="T3" fmla="*/ 15 h 39"/>
                <a:gd name="T4" fmla="*/ 0 w 16"/>
                <a:gd name="T5" fmla="*/ 38 h 39"/>
                <a:gd name="T6" fmla="*/ 8 w 16"/>
                <a:gd name="T7" fmla="*/ 39 h 39"/>
                <a:gd name="T8" fmla="*/ 13 w 16"/>
                <a:gd name="T9" fmla="*/ 16 h 39"/>
                <a:gd name="T10" fmla="*/ 16 w 16"/>
                <a:gd name="T11" fmla="*/ 2 h 39"/>
                <a:gd name="T12" fmla="*/ 8 w 16"/>
                <a:gd name="T13" fmla="*/ 0 h 39"/>
                <a:gd name="T14" fmla="*/ 0 60000 65536"/>
                <a:gd name="T15" fmla="*/ 0 60000 65536"/>
                <a:gd name="T16" fmla="*/ 0 60000 65536"/>
                <a:gd name="T17" fmla="*/ 0 60000 65536"/>
                <a:gd name="T18" fmla="*/ 0 60000 65536"/>
                <a:gd name="T19" fmla="*/ 0 60000 65536"/>
                <a:gd name="T20" fmla="*/ 0 60000 65536"/>
                <a:gd name="T21" fmla="*/ 0 w 16"/>
                <a:gd name="T22" fmla="*/ 0 h 39"/>
                <a:gd name="T23" fmla="*/ 16 w 16"/>
                <a:gd name="T24" fmla="*/ 39 h 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39">
                  <a:moveTo>
                    <a:pt x="8" y="0"/>
                  </a:moveTo>
                  <a:lnTo>
                    <a:pt x="5" y="15"/>
                  </a:lnTo>
                  <a:lnTo>
                    <a:pt x="0" y="38"/>
                  </a:lnTo>
                  <a:lnTo>
                    <a:pt x="8" y="39"/>
                  </a:lnTo>
                  <a:lnTo>
                    <a:pt x="13" y="16"/>
                  </a:lnTo>
                  <a:lnTo>
                    <a:pt x="16" y="2"/>
                  </a:lnTo>
                  <a:lnTo>
                    <a:pt x="8" y="0"/>
                  </a:lnTo>
                  <a:close/>
                </a:path>
              </a:pathLst>
            </a:custGeom>
            <a:solidFill>
              <a:srgbClr val="FF6600"/>
            </a:solidFill>
            <a:ln w="9525">
              <a:noFill/>
              <a:round/>
              <a:headEnd/>
              <a:tailEnd/>
            </a:ln>
          </p:spPr>
          <p:txBody>
            <a:bodyPr/>
            <a:lstStyle/>
            <a:p>
              <a:endParaRPr lang="en-US"/>
            </a:p>
          </p:txBody>
        </p:sp>
        <p:sp>
          <p:nvSpPr>
            <p:cNvPr id="14738" name="Freeform 4877"/>
            <p:cNvSpPr>
              <a:spLocks/>
            </p:cNvSpPr>
            <p:nvPr/>
          </p:nvSpPr>
          <p:spPr bwMode="auto">
            <a:xfrm>
              <a:off x="5307963" y="4114831"/>
              <a:ext cx="11289" cy="61913"/>
            </a:xfrm>
            <a:custGeom>
              <a:avLst/>
              <a:gdLst>
                <a:gd name="T0" fmla="*/ 0 w 8"/>
                <a:gd name="T1" fmla="*/ 0 h 39"/>
                <a:gd name="T2" fmla="*/ 0 w 8"/>
                <a:gd name="T3" fmla="*/ 11 h 39"/>
                <a:gd name="T4" fmla="*/ 0 w 8"/>
                <a:gd name="T5" fmla="*/ 37 h 39"/>
                <a:gd name="T6" fmla="*/ 0 w 8"/>
                <a:gd name="T7" fmla="*/ 38 h 39"/>
                <a:gd name="T8" fmla="*/ 8 w 8"/>
                <a:gd name="T9" fmla="*/ 39 h 39"/>
                <a:gd name="T10" fmla="*/ 8 w 8"/>
                <a:gd name="T11" fmla="*/ 38 h 39"/>
                <a:gd name="T12" fmla="*/ 8 w 8"/>
                <a:gd name="T13" fmla="*/ 11 h 39"/>
                <a:gd name="T14" fmla="*/ 8 w 8"/>
                <a:gd name="T15" fmla="*/ 0 h 39"/>
                <a:gd name="T16" fmla="*/ 0 w 8"/>
                <a:gd name="T17" fmla="*/ 0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
                <a:gd name="T28" fmla="*/ 0 h 39"/>
                <a:gd name="T29" fmla="*/ 8 w 8"/>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 h="39">
                  <a:moveTo>
                    <a:pt x="0" y="0"/>
                  </a:moveTo>
                  <a:lnTo>
                    <a:pt x="0" y="11"/>
                  </a:lnTo>
                  <a:lnTo>
                    <a:pt x="0" y="37"/>
                  </a:lnTo>
                  <a:lnTo>
                    <a:pt x="0" y="38"/>
                  </a:lnTo>
                  <a:lnTo>
                    <a:pt x="8" y="39"/>
                  </a:lnTo>
                  <a:lnTo>
                    <a:pt x="8" y="38"/>
                  </a:lnTo>
                  <a:lnTo>
                    <a:pt x="8" y="11"/>
                  </a:lnTo>
                  <a:lnTo>
                    <a:pt x="8" y="0"/>
                  </a:lnTo>
                  <a:lnTo>
                    <a:pt x="0" y="0"/>
                  </a:lnTo>
                  <a:close/>
                </a:path>
              </a:pathLst>
            </a:custGeom>
            <a:solidFill>
              <a:srgbClr val="FF6600"/>
            </a:solidFill>
            <a:ln w="9525">
              <a:noFill/>
              <a:round/>
              <a:headEnd/>
              <a:tailEnd/>
            </a:ln>
          </p:spPr>
          <p:txBody>
            <a:bodyPr/>
            <a:lstStyle/>
            <a:p>
              <a:endParaRPr lang="en-US"/>
            </a:p>
          </p:txBody>
        </p:sp>
        <p:sp>
          <p:nvSpPr>
            <p:cNvPr id="14739" name="Freeform 4878"/>
            <p:cNvSpPr>
              <a:spLocks/>
            </p:cNvSpPr>
            <p:nvPr/>
          </p:nvSpPr>
          <p:spPr bwMode="auto">
            <a:xfrm>
              <a:off x="5288208" y="3994181"/>
              <a:ext cx="25400" cy="61913"/>
            </a:xfrm>
            <a:custGeom>
              <a:avLst/>
              <a:gdLst>
                <a:gd name="T0" fmla="*/ 0 w 18"/>
                <a:gd name="T1" fmla="*/ 3 h 39"/>
                <a:gd name="T2" fmla="*/ 5 w 18"/>
                <a:gd name="T3" fmla="*/ 20 h 39"/>
                <a:gd name="T4" fmla="*/ 10 w 18"/>
                <a:gd name="T5" fmla="*/ 39 h 39"/>
                <a:gd name="T6" fmla="*/ 18 w 18"/>
                <a:gd name="T7" fmla="*/ 37 h 39"/>
                <a:gd name="T8" fmla="*/ 13 w 18"/>
                <a:gd name="T9" fmla="*/ 17 h 39"/>
                <a:gd name="T10" fmla="*/ 6 w 18"/>
                <a:gd name="T11" fmla="*/ 0 h 39"/>
                <a:gd name="T12" fmla="*/ 0 w 18"/>
                <a:gd name="T13" fmla="*/ 3 h 39"/>
                <a:gd name="T14" fmla="*/ 0 60000 65536"/>
                <a:gd name="T15" fmla="*/ 0 60000 65536"/>
                <a:gd name="T16" fmla="*/ 0 60000 65536"/>
                <a:gd name="T17" fmla="*/ 0 60000 65536"/>
                <a:gd name="T18" fmla="*/ 0 60000 65536"/>
                <a:gd name="T19" fmla="*/ 0 60000 65536"/>
                <a:gd name="T20" fmla="*/ 0 60000 65536"/>
                <a:gd name="T21" fmla="*/ 0 w 18"/>
                <a:gd name="T22" fmla="*/ 0 h 39"/>
                <a:gd name="T23" fmla="*/ 18 w 18"/>
                <a:gd name="T24" fmla="*/ 39 h 3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39">
                  <a:moveTo>
                    <a:pt x="0" y="3"/>
                  </a:moveTo>
                  <a:lnTo>
                    <a:pt x="5" y="20"/>
                  </a:lnTo>
                  <a:lnTo>
                    <a:pt x="10" y="39"/>
                  </a:lnTo>
                  <a:lnTo>
                    <a:pt x="18" y="37"/>
                  </a:lnTo>
                  <a:lnTo>
                    <a:pt x="13" y="17"/>
                  </a:lnTo>
                  <a:lnTo>
                    <a:pt x="6" y="0"/>
                  </a:lnTo>
                  <a:lnTo>
                    <a:pt x="0" y="3"/>
                  </a:lnTo>
                  <a:close/>
                </a:path>
              </a:pathLst>
            </a:custGeom>
            <a:solidFill>
              <a:srgbClr val="FF6600"/>
            </a:solidFill>
            <a:ln w="9525">
              <a:noFill/>
              <a:round/>
              <a:headEnd/>
              <a:tailEnd/>
            </a:ln>
          </p:spPr>
          <p:txBody>
            <a:bodyPr/>
            <a:lstStyle/>
            <a:p>
              <a:endParaRPr lang="en-US"/>
            </a:p>
          </p:txBody>
        </p:sp>
        <p:sp>
          <p:nvSpPr>
            <p:cNvPr id="14740" name="Freeform 4879"/>
            <p:cNvSpPr>
              <a:spLocks/>
            </p:cNvSpPr>
            <p:nvPr/>
          </p:nvSpPr>
          <p:spPr bwMode="auto">
            <a:xfrm>
              <a:off x="5226119" y="3892581"/>
              <a:ext cx="45156" cy="53975"/>
            </a:xfrm>
            <a:custGeom>
              <a:avLst/>
              <a:gdLst>
                <a:gd name="T0" fmla="*/ 0 w 32"/>
                <a:gd name="T1" fmla="*/ 7 h 34"/>
                <a:gd name="T2" fmla="*/ 7 w 32"/>
                <a:gd name="T3" fmla="*/ 11 h 34"/>
                <a:gd name="T4" fmla="*/ 13 w 32"/>
                <a:gd name="T5" fmla="*/ 17 h 34"/>
                <a:gd name="T6" fmla="*/ 20 w 32"/>
                <a:gd name="T7" fmla="*/ 23 h 34"/>
                <a:gd name="T8" fmla="*/ 25 w 32"/>
                <a:gd name="T9" fmla="*/ 31 h 34"/>
                <a:gd name="T10" fmla="*/ 26 w 32"/>
                <a:gd name="T11" fmla="*/ 34 h 34"/>
                <a:gd name="T12" fmla="*/ 32 w 32"/>
                <a:gd name="T13" fmla="*/ 30 h 34"/>
                <a:gd name="T14" fmla="*/ 31 w 32"/>
                <a:gd name="T15" fmla="*/ 26 h 34"/>
                <a:gd name="T16" fmla="*/ 25 w 32"/>
                <a:gd name="T17" fmla="*/ 18 h 34"/>
                <a:gd name="T18" fmla="*/ 18 w 32"/>
                <a:gd name="T19" fmla="*/ 12 h 34"/>
                <a:gd name="T20" fmla="*/ 12 w 32"/>
                <a:gd name="T21" fmla="*/ 6 h 34"/>
                <a:gd name="T22" fmla="*/ 6 w 32"/>
                <a:gd name="T23" fmla="*/ 0 h 34"/>
                <a:gd name="T24" fmla="*/ 0 w 32"/>
                <a:gd name="T25" fmla="*/ 7 h 3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2"/>
                <a:gd name="T40" fmla="*/ 0 h 34"/>
                <a:gd name="T41" fmla="*/ 32 w 32"/>
                <a:gd name="T42" fmla="*/ 34 h 34"/>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2" h="34">
                  <a:moveTo>
                    <a:pt x="0" y="7"/>
                  </a:moveTo>
                  <a:lnTo>
                    <a:pt x="7" y="11"/>
                  </a:lnTo>
                  <a:lnTo>
                    <a:pt x="13" y="17"/>
                  </a:lnTo>
                  <a:lnTo>
                    <a:pt x="20" y="23"/>
                  </a:lnTo>
                  <a:lnTo>
                    <a:pt x="25" y="31"/>
                  </a:lnTo>
                  <a:lnTo>
                    <a:pt x="26" y="34"/>
                  </a:lnTo>
                  <a:lnTo>
                    <a:pt x="32" y="30"/>
                  </a:lnTo>
                  <a:lnTo>
                    <a:pt x="31" y="26"/>
                  </a:lnTo>
                  <a:lnTo>
                    <a:pt x="25" y="18"/>
                  </a:lnTo>
                  <a:lnTo>
                    <a:pt x="18" y="12"/>
                  </a:lnTo>
                  <a:lnTo>
                    <a:pt x="12" y="6"/>
                  </a:lnTo>
                  <a:lnTo>
                    <a:pt x="6" y="0"/>
                  </a:lnTo>
                  <a:lnTo>
                    <a:pt x="0" y="7"/>
                  </a:lnTo>
                  <a:close/>
                </a:path>
              </a:pathLst>
            </a:custGeom>
            <a:solidFill>
              <a:srgbClr val="FF6600"/>
            </a:solidFill>
            <a:ln w="9525">
              <a:noFill/>
              <a:round/>
              <a:headEnd/>
              <a:tailEnd/>
            </a:ln>
          </p:spPr>
          <p:txBody>
            <a:bodyPr/>
            <a:lstStyle/>
            <a:p>
              <a:endParaRPr lang="en-US"/>
            </a:p>
          </p:txBody>
        </p:sp>
        <p:sp>
          <p:nvSpPr>
            <p:cNvPr id="14741" name="Freeform 4880"/>
            <p:cNvSpPr>
              <a:spLocks/>
            </p:cNvSpPr>
            <p:nvPr/>
          </p:nvSpPr>
          <p:spPr bwMode="auto">
            <a:xfrm>
              <a:off x="5134396" y="3856068"/>
              <a:ext cx="50800" cy="19050"/>
            </a:xfrm>
            <a:custGeom>
              <a:avLst/>
              <a:gdLst>
                <a:gd name="T0" fmla="*/ 0 w 36"/>
                <a:gd name="T1" fmla="*/ 8 h 12"/>
                <a:gd name="T2" fmla="*/ 9 w 36"/>
                <a:gd name="T3" fmla="*/ 8 h 12"/>
                <a:gd name="T4" fmla="*/ 18 w 36"/>
                <a:gd name="T5" fmla="*/ 9 h 12"/>
                <a:gd name="T6" fmla="*/ 27 w 36"/>
                <a:gd name="T7" fmla="*/ 11 h 12"/>
                <a:gd name="T8" fmla="*/ 34 w 36"/>
                <a:gd name="T9" fmla="*/ 12 h 12"/>
                <a:gd name="T10" fmla="*/ 36 w 36"/>
                <a:gd name="T11" fmla="*/ 6 h 12"/>
                <a:gd name="T12" fmla="*/ 30 w 36"/>
                <a:gd name="T13" fmla="*/ 3 h 12"/>
                <a:gd name="T14" fmla="*/ 19 w 36"/>
                <a:gd name="T15" fmla="*/ 2 h 12"/>
                <a:gd name="T16" fmla="*/ 11 w 36"/>
                <a:gd name="T17" fmla="*/ 0 h 12"/>
                <a:gd name="T18" fmla="*/ 0 w 36"/>
                <a:gd name="T19" fmla="*/ 0 h 12"/>
                <a:gd name="T20" fmla="*/ 0 w 36"/>
                <a:gd name="T21" fmla="*/ 8 h 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6"/>
                <a:gd name="T34" fmla="*/ 0 h 12"/>
                <a:gd name="T35" fmla="*/ 36 w 36"/>
                <a:gd name="T36" fmla="*/ 12 h 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6" h="12">
                  <a:moveTo>
                    <a:pt x="0" y="8"/>
                  </a:moveTo>
                  <a:lnTo>
                    <a:pt x="9" y="8"/>
                  </a:lnTo>
                  <a:lnTo>
                    <a:pt x="18" y="9"/>
                  </a:lnTo>
                  <a:lnTo>
                    <a:pt x="27" y="11"/>
                  </a:lnTo>
                  <a:lnTo>
                    <a:pt x="34" y="12"/>
                  </a:lnTo>
                  <a:lnTo>
                    <a:pt x="36" y="6"/>
                  </a:lnTo>
                  <a:lnTo>
                    <a:pt x="30" y="3"/>
                  </a:lnTo>
                  <a:lnTo>
                    <a:pt x="19" y="2"/>
                  </a:lnTo>
                  <a:lnTo>
                    <a:pt x="11" y="0"/>
                  </a:lnTo>
                  <a:lnTo>
                    <a:pt x="0" y="0"/>
                  </a:lnTo>
                  <a:lnTo>
                    <a:pt x="0" y="8"/>
                  </a:lnTo>
                  <a:close/>
                </a:path>
              </a:pathLst>
            </a:custGeom>
            <a:solidFill>
              <a:srgbClr val="FF6600"/>
            </a:solidFill>
            <a:ln w="9525">
              <a:noFill/>
              <a:round/>
              <a:headEnd/>
              <a:tailEnd/>
            </a:ln>
          </p:spPr>
          <p:txBody>
            <a:bodyPr/>
            <a:lstStyle/>
            <a:p>
              <a:endParaRPr lang="en-US"/>
            </a:p>
          </p:txBody>
        </p:sp>
        <p:sp>
          <p:nvSpPr>
            <p:cNvPr id="14742" name="Rectangle 4881"/>
            <p:cNvSpPr>
              <a:spLocks noChangeArrowheads="1"/>
            </p:cNvSpPr>
            <p:nvPr/>
          </p:nvSpPr>
          <p:spPr bwMode="auto">
            <a:xfrm>
              <a:off x="5128752" y="3856068"/>
              <a:ext cx="5644" cy="12700"/>
            </a:xfrm>
            <a:prstGeom prst="rect">
              <a:avLst/>
            </a:prstGeom>
            <a:solidFill>
              <a:srgbClr val="FF6600"/>
            </a:solidFill>
            <a:ln w="9525">
              <a:noFill/>
              <a:miter lim="800000"/>
              <a:headEnd/>
              <a:tailEnd/>
            </a:ln>
          </p:spPr>
          <p:txBody>
            <a:bodyPr/>
            <a:lstStyle/>
            <a:p>
              <a:pPr algn="ctr" eaLnBrk="0" hangingPunct="0"/>
              <a:endParaRPr lang="en-US"/>
            </a:p>
          </p:txBody>
        </p:sp>
        <p:sp>
          <p:nvSpPr>
            <p:cNvPr id="14743" name="Freeform 4882"/>
            <p:cNvSpPr>
              <a:spLocks/>
            </p:cNvSpPr>
            <p:nvPr/>
          </p:nvSpPr>
          <p:spPr bwMode="auto">
            <a:xfrm>
              <a:off x="5024330" y="3867181"/>
              <a:ext cx="55033" cy="34925"/>
            </a:xfrm>
            <a:custGeom>
              <a:avLst/>
              <a:gdLst>
                <a:gd name="T0" fmla="*/ 3 w 39"/>
                <a:gd name="T1" fmla="*/ 22 h 22"/>
                <a:gd name="T2" fmla="*/ 21 w 39"/>
                <a:gd name="T3" fmla="*/ 13 h 22"/>
                <a:gd name="T4" fmla="*/ 39 w 39"/>
                <a:gd name="T5" fmla="*/ 6 h 22"/>
                <a:gd name="T6" fmla="*/ 36 w 39"/>
                <a:gd name="T7" fmla="*/ 0 h 22"/>
                <a:gd name="T8" fmla="*/ 17 w 39"/>
                <a:gd name="T9" fmla="*/ 6 h 22"/>
                <a:gd name="T10" fmla="*/ 0 w 39"/>
                <a:gd name="T11" fmla="*/ 14 h 22"/>
                <a:gd name="T12" fmla="*/ 3 w 39"/>
                <a:gd name="T13" fmla="*/ 22 h 22"/>
                <a:gd name="T14" fmla="*/ 0 60000 65536"/>
                <a:gd name="T15" fmla="*/ 0 60000 65536"/>
                <a:gd name="T16" fmla="*/ 0 60000 65536"/>
                <a:gd name="T17" fmla="*/ 0 60000 65536"/>
                <a:gd name="T18" fmla="*/ 0 60000 65536"/>
                <a:gd name="T19" fmla="*/ 0 60000 65536"/>
                <a:gd name="T20" fmla="*/ 0 60000 65536"/>
                <a:gd name="T21" fmla="*/ 0 w 39"/>
                <a:gd name="T22" fmla="*/ 0 h 22"/>
                <a:gd name="T23" fmla="*/ 39 w 39"/>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22">
                  <a:moveTo>
                    <a:pt x="3" y="22"/>
                  </a:moveTo>
                  <a:lnTo>
                    <a:pt x="21" y="13"/>
                  </a:lnTo>
                  <a:lnTo>
                    <a:pt x="39" y="6"/>
                  </a:lnTo>
                  <a:lnTo>
                    <a:pt x="36" y="0"/>
                  </a:lnTo>
                  <a:lnTo>
                    <a:pt x="17" y="6"/>
                  </a:lnTo>
                  <a:lnTo>
                    <a:pt x="0" y="14"/>
                  </a:lnTo>
                  <a:lnTo>
                    <a:pt x="3" y="22"/>
                  </a:lnTo>
                  <a:close/>
                </a:path>
              </a:pathLst>
            </a:custGeom>
            <a:solidFill>
              <a:srgbClr val="FF6600"/>
            </a:solidFill>
            <a:ln w="9525">
              <a:noFill/>
              <a:round/>
              <a:headEnd/>
              <a:tailEnd/>
            </a:ln>
          </p:spPr>
          <p:txBody>
            <a:bodyPr/>
            <a:lstStyle/>
            <a:p>
              <a:endParaRPr lang="en-US"/>
            </a:p>
          </p:txBody>
        </p:sp>
        <p:sp>
          <p:nvSpPr>
            <p:cNvPr id="14744" name="Freeform 4883"/>
            <p:cNvSpPr>
              <a:spLocks/>
            </p:cNvSpPr>
            <p:nvPr/>
          </p:nvSpPr>
          <p:spPr bwMode="auto">
            <a:xfrm>
              <a:off x="4934019" y="3921156"/>
              <a:ext cx="49389" cy="49213"/>
            </a:xfrm>
            <a:custGeom>
              <a:avLst/>
              <a:gdLst>
                <a:gd name="T0" fmla="*/ 6 w 35"/>
                <a:gd name="T1" fmla="*/ 31 h 31"/>
                <a:gd name="T2" fmla="*/ 7 w 35"/>
                <a:gd name="T3" fmla="*/ 30 h 31"/>
                <a:gd name="T4" fmla="*/ 26 w 35"/>
                <a:gd name="T5" fmla="*/ 13 h 31"/>
                <a:gd name="T6" fmla="*/ 35 w 35"/>
                <a:gd name="T7" fmla="*/ 7 h 31"/>
                <a:gd name="T8" fmla="*/ 31 w 35"/>
                <a:gd name="T9" fmla="*/ 0 h 31"/>
                <a:gd name="T10" fmla="*/ 21 w 35"/>
                <a:gd name="T11" fmla="*/ 8 h 31"/>
                <a:gd name="T12" fmla="*/ 2 w 35"/>
                <a:gd name="T13" fmla="*/ 23 h 31"/>
                <a:gd name="T14" fmla="*/ 0 w 35"/>
                <a:gd name="T15" fmla="*/ 26 h 31"/>
                <a:gd name="T16" fmla="*/ 6 w 35"/>
                <a:gd name="T17" fmla="*/ 31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5"/>
                <a:gd name="T28" fmla="*/ 0 h 31"/>
                <a:gd name="T29" fmla="*/ 35 w 35"/>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5" h="31">
                  <a:moveTo>
                    <a:pt x="6" y="31"/>
                  </a:moveTo>
                  <a:lnTo>
                    <a:pt x="7" y="30"/>
                  </a:lnTo>
                  <a:lnTo>
                    <a:pt x="26" y="13"/>
                  </a:lnTo>
                  <a:lnTo>
                    <a:pt x="35" y="7"/>
                  </a:lnTo>
                  <a:lnTo>
                    <a:pt x="31" y="0"/>
                  </a:lnTo>
                  <a:lnTo>
                    <a:pt x="21" y="8"/>
                  </a:lnTo>
                  <a:lnTo>
                    <a:pt x="2" y="23"/>
                  </a:lnTo>
                  <a:lnTo>
                    <a:pt x="0" y="26"/>
                  </a:lnTo>
                  <a:lnTo>
                    <a:pt x="6" y="31"/>
                  </a:lnTo>
                  <a:close/>
                </a:path>
              </a:pathLst>
            </a:custGeom>
            <a:solidFill>
              <a:srgbClr val="FF6600"/>
            </a:solidFill>
            <a:ln w="9525">
              <a:noFill/>
              <a:round/>
              <a:headEnd/>
              <a:tailEnd/>
            </a:ln>
          </p:spPr>
          <p:txBody>
            <a:bodyPr/>
            <a:lstStyle/>
            <a:p>
              <a:endParaRPr lang="en-US"/>
            </a:p>
          </p:txBody>
        </p:sp>
        <p:sp>
          <p:nvSpPr>
            <p:cNvPr id="14745" name="Freeform 4884"/>
            <p:cNvSpPr>
              <a:spLocks/>
            </p:cNvSpPr>
            <p:nvPr/>
          </p:nvSpPr>
          <p:spPr bwMode="auto">
            <a:xfrm>
              <a:off x="4862052" y="4005293"/>
              <a:ext cx="43744" cy="53975"/>
            </a:xfrm>
            <a:custGeom>
              <a:avLst/>
              <a:gdLst>
                <a:gd name="T0" fmla="*/ 7 w 31"/>
                <a:gd name="T1" fmla="*/ 34 h 34"/>
                <a:gd name="T2" fmla="*/ 22 w 31"/>
                <a:gd name="T3" fmla="*/ 14 h 34"/>
                <a:gd name="T4" fmla="*/ 31 w 31"/>
                <a:gd name="T5" fmla="*/ 5 h 34"/>
                <a:gd name="T6" fmla="*/ 25 w 31"/>
                <a:gd name="T7" fmla="*/ 0 h 34"/>
                <a:gd name="T8" fmla="*/ 17 w 31"/>
                <a:gd name="T9" fmla="*/ 9 h 34"/>
                <a:gd name="T10" fmla="*/ 0 w 31"/>
                <a:gd name="T11" fmla="*/ 30 h 34"/>
                <a:gd name="T12" fmla="*/ 7 w 31"/>
                <a:gd name="T13" fmla="*/ 34 h 34"/>
                <a:gd name="T14" fmla="*/ 0 60000 65536"/>
                <a:gd name="T15" fmla="*/ 0 60000 65536"/>
                <a:gd name="T16" fmla="*/ 0 60000 65536"/>
                <a:gd name="T17" fmla="*/ 0 60000 65536"/>
                <a:gd name="T18" fmla="*/ 0 60000 65536"/>
                <a:gd name="T19" fmla="*/ 0 60000 65536"/>
                <a:gd name="T20" fmla="*/ 0 60000 65536"/>
                <a:gd name="T21" fmla="*/ 0 w 31"/>
                <a:gd name="T22" fmla="*/ 0 h 34"/>
                <a:gd name="T23" fmla="*/ 31 w 31"/>
                <a:gd name="T24" fmla="*/ 34 h 3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34">
                  <a:moveTo>
                    <a:pt x="7" y="34"/>
                  </a:moveTo>
                  <a:lnTo>
                    <a:pt x="22" y="14"/>
                  </a:lnTo>
                  <a:lnTo>
                    <a:pt x="31" y="5"/>
                  </a:lnTo>
                  <a:lnTo>
                    <a:pt x="25" y="0"/>
                  </a:lnTo>
                  <a:lnTo>
                    <a:pt x="17" y="9"/>
                  </a:lnTo>
                  <a:lnTo>
                    <a:pt x="0" y="30"/>
                  </a:lnTo>
                  <a:lnTo>
                    <a:pt x="7" y="34"/>
                  </a:lnTo>
                  <a:close/>
                </a:path>
              </a:pathLst>
            </a:custGeom>
            <a:solidFill>
              <a:srgbClr val="FF6600"/>
            </a:solidFill>
            <a:ln w="9525">
              <a:noFill/>
              <a:round/>
              <a:headEnd/>
              <a:tailEnd/>
            </a:ln>
          </p:spPr>
          <p:txBody>
            <a:bodyPr/>
            <a:lstStyle/>
            <a:p>
              <a:endParaRPr lang="en-US"/>
            </a:p>
          </p:txBody>
        </p:sp>
        <p:sp>
          <p:nvSpPr>
            <p:cNvPr id="14746" name="Freeform 4885"/>
            <p:cNvSpPr>
              <a:spLocks/>
            </p:cNvSpPr>
            <p:nvPr/>
          </p:nvSpPr>
          <p:spPr bwMode="auto">
            <a:xfrm>
              <a:off x="4804196" y="4103718"/>
              <a:ext cx="36689" cy="58738"/>
            </a:xfrm>
            <a:custGeom>
              <a:avLst/>
              <a:gdLst>
                <a:gd name="T0" fmla="*/ 8 w 26"/>
                <a:gd name="T1" fmla="*/ 37 h 37"/>
                <a:gd name="T2" fmla="*/ 17 w 26"/>
                <a:gd name="T3" fmla="*/ 21 h 37"/>
                <a:gd name="T4" fmla="*/ 26 w 26"/>
                <a:gd name="T5" fmla="*/ 4 h 37"/>
                <a:gd name="T6" fmla="*/ 20 w 26"/>
                <a:gd name="T7" fmla="*/ 0 h 37"/>
                <a:gd name="T8" fmla="*/ 11 w 26"/>
                <a:gd name="T9" fmla="*/ 17 h 37"/>
                <a:gd name="T10" fmla="*/ 0 w 26"/>
                <a:gd name="T11" fmla="*/ 34 h 37"/>
                <a:gd name="T12" fmla="*/ 8 w 26"/>
                <a:gd name="T13" fmla="*/ 37 h 37"/>
                <a:gd name="T14" fmla="*/ 0 60000 65536"/>
                <a:gd name="T15" fmla="*/ 0 60000 65536"/>
                <a:gd name="T16" fmla="*/ 0 60000 65536"/>
                <a:gd name="T17" fmla="*/ 0 60000 65536"/>
                <a:gd name="T18" fmla="*/ 0 60000 65536"/>
                <a:gd name="T19" fmla="*/ 0 60000 65536"/>
                <a:gd name="T20" fmla="*/ 0 60000 65536"/>
                <a:gd name="T21" fmla="*/ 0 w 26"/>
                <a:gd name="T22" fmla="*/ 0 h 37"/>
                <a:gd name="T23" fmla="*/ 26 w 26"/>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37">
                  <a:moveTo>
                    <a:pt x="8" y="37"/>
                  </a:moveTo>
                  <a:lnTo>
                    <a:pt x="17" y="21"/>
                  </a:lnTo>
                  <a:lnTo>
                    <a:pt x="26" y="4"/>
                  </a:lnTo>
                  <a:lnTo>
                    <a:pt x="20" y="0"/>
                  </a:lnTo>
                  <a:lnTo>
                    <a:pt x="11" y="17"/>
                  </a:lnTo>
                  <a:lnTo>
                    <a:pt x="0" y="34"/>
                  </a:lnTo>
                  <a:lnTo>
                    <a:pt x="8" y="37"/>
                  </a:lnTo>
                  <a:close/>
                </a:path>
              </a:pathLst>
            </a:custGeom>
            <a:solidFill>
              <a:srgbClr val="FF6600"/>
            </a:solidFill>
            <a:ln w="9525">
              <a:noFill/>
              <a:round/>
              <a:headEnd/>
              <a:tailEnd/>
            </a:ln>
          </p:spPr>
          <p:txBody>
            <a:bodyPr/>
            <a:lstStyle/>
            <a:p>
              <a:endParaRPr lang="en-US"/>
            </a:p>
          </p:txBody>
        </p:sp>
        <p:sp>
          <p:nvSpPr>
            <p:cNvPr id="14747" name="Freeform 4886"/>
            <p:cNvSpPr>
              <a:spLocks/>
            </p:cNvSpPr>
            <p:nvPr/>
          </p:nvSpPr>
          <p:spPr bwMode="auto">
            <a:xfrm>
              <a:off x="4763274" y="4213256"/>
              <a:ext cx="29633" cy="61913"/>
            </a:xfrm>
            <a:custGeom>
              <a:avLst/>
              <a:gdLst>
                <a:gd name="T0" fmla="*/ 8 w 21"/>
                <a:gd name="T1" fmla="*/ 39 h 39"/>
                <a:gd name="T2" fmla="*/ 10 w 21"/>
                <a:gd name="T3" fmla="*/ 31 h 39"/>
                <a:gd name="T4" fmla="*/ 21 w 21"/>
                <a:gd name="T5" fmla="*/ 3 h 39"/>
                <a:gd name="T6" fmla="*/ 14 w 21"/>
                <a:gd name="T7" fmla="*/ 0 h 39"/>
                <a:gd name="T8" fmla="*/ 13 w 21"/>
                <a:gd name="T9" fmla="*/ 0 h 39"/>
                <a:gd name="T10" fmla="*/ 3 w 21"/>
                <a:gd name="T11" fmla="*/ 29 h 39"/>
                <a:gd name="T12" fmla="*/ 0 w 21"/>
                <a:gd name="T13" fmla="*/ 36 h 39"/>
                <a:gd name="T14" fmla="*/ 8 w 21"/>
                <a:gd name="T15" fmla="*/ 39 h 39"/>
                <a:gd name="T16" fmla="*/ 0 60000 65536"/>
                <a:gd name="T17" fmla="*/ 0 60000 65536"/>
                <a:gd name="T18" fmla="*/ 0 60000 65536"/>
                <a:gd name="T19" fmla="*/ 0 60000 65536"/>
                <a:gd name="T20" fmla="*/ 0 60000 65536"/>
                <a:gd name="T21" fmla="*/ 0 60000 65536"/>
                <a:gd name="T22" fmla="*/ 0 60000 65536"/>
                <a:gd name="T23" fmla="*/ 0 60000 65536"/>
                <a:gd name="T24" fmla="*/ 0 w 21"/>
                <a:gd name="T25" fmla="*/ 0 h 39"/>
                <a:gd name="T26" fmla="*/ 21 w 21"/>
                <a:gd name="T27" fmla="*/ 39 h 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1" h="39">
                  <a:moveTo>
                    <a:pt x="8" y="39"/>
                  </a:moveTo>
                  <a:lnTo>
                    <a:pt x="10" y="31"/>
                  </a:lnTo>
                  <a:lnTo>
                    <a:pt x="21" y="3"/>
                  </a:lnTo>
                  <a:lnTo>
                    <a:pt x="14" y="0"/>
                  </a:lnTo>
                  <a:lnTo>
                    <a:pt x="13" y="0"/>
                  </a:lnTo>
                  <a:lnTo>
                    <a:pt x="3" y="29"/>
                  </a:lnTo>
                  <a:lnTo>
                    <a:pt x="0" y="36"/>
                  </a:lnTo>
                  <a:lnTo>
                    <a:pt x="8" y="39"/>
                  </a:lnTo>
                  <a:close/>
                </a:path>
              </a:pathLst>
            </a:custGeom>
            <a:solidFill>
              <a:srgbClr val="FF6600"/>
            </a:solidFill>
            <a:ln w="9525">
              <a:noFill/>
              <a:round/>
              <a:headEnd/>
              <a:tailEnd/>
            </a:ln>
          </p:spPr>
          <p:txBody>
            <a:bodyPr/>
            <a:lstStyle/>
            <a:p>
              <a:endParaRPr lang="en-US"/>
            </a:p>
          </p:txBody>
        </p:sp>
        <p:sp>
          <p:nvSpPr>
            <p:cNvPr id="14748" name="Freeform 4887"/>
            <p:cNvSpPr>
              <a:spLocks/>
            </p:cNvSpPr>
            <p:nvPr/>
          </p:nvSpPr>
          <p:spPr bwMode="auto">
            <a:xfrm>
              <a:off x="4737874" y="4329143"/>
              <a:ext cx="22578" cy="63500"/>
            </a:xfrm>
            <a:custGeom>
              <a:avLst/>
              <a:gdLst>
                <a:gd name="T0" fmla="*/ 8 w 16"/>
                <a:gd name="T1" fmla="*/ 40 h 40"/>
                <a:gd name="T2" fmla="*/ 13 w 16"/>
                <a:gd name="T3" fmla="*/ 14 h 40"/>
                <a:gd name="T4" fmla="*/ 16 w 16"/>
                <a:gd name="T5" fmla="*/ 3 h 40"/>
                <a:gd name="T6" fmla="*/ 8 w 16"/>
                <a:gd name="T7" fmla="*/ 0 h 40"/>
                <a:gd name="T8" fmla="*/ 5 w 16"/>
                <a:gd name="T9" fmla="*/ 13 h 40"/>
                <a:gd name="T10" fmla="*/ 0 w 16"/>
                <a:gd name="T11" fmla="*/ 39 h 40"/>
                <a:gd name="T12" fmla="*/ 8 w 16"/>
                <a:gd name="T13" fmla="*/ 40 h 40"/>
                <a:gd name="T14" fmla="*/ 0 60000 65536"/>
                <a:gd name="T15" fmla="*/ 0 60000 65536"/>
                <a:gd name="T16" fmla="*/ 0 60000 65536"/>
                <a:gd name="T17" fmla="*/ 0 60000 65536"/>
                <a:gd name="T18" fmla="*/ 0 60000 65536"/>
                <a:gd name="T19" fmla="*/ 0 60000 65536"/>
                <a:gd name="T20" fmla="*/ 0 60000 65536"/>
                <a:gd name="T21" fmla="*/ 0 w 16"/>
                <a:gd name="T22" fmla="*/ 0 h 40"/>
                <a:gd name="T23" fmla="*/ 16 w 16"/>
                <a:gd name="T24" fmla="*/ 40 h 4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40">
                  <a:moveTo>
                    <a:pt x="8" y="40"/>
                  </a:moveTo>
                  <a:lnTo>
                    <a:pt x="13" y="14"/>
                  </a:lnTo>
                  <a:lnTo>
                    <a:pt x="16" y="3"/>
                  </a:lnTo>
                  <a:lnTo>
                    <a:pt x="8" y="0"/>
                  </a:lnTo>
                  <a:lnTo>
                    <a:pt x="5" y="13"/>
                  </a:lnTo>
                  <a:lnTo>
                    <a:pt x="0" y="39"/>
                  </a:lnTo>
                  <a:lnTo>
                    <a:pt x="8" y="40"/>
                  </a:lnTo>
                  <a:close/>
                </a:path>
              </a:pathLst>
            </a:custGeom>
            <a:solidFill>
              <a:srgbClr val="FF6600"/>
            </a:solidFill>
            <a:ln w="9525">
              <a:noFill/>
              <a:round/>
              <a:headEnd/>
              <a:tailEnd/>
            </a:ln>
          </p:spPr>
          <p:txBody>
            <a:bodyPr/>
            <a:lstStyle/>
            <a:p>
              <a:endParaRPr lang="en-US"/>
            </a:p>
          </p:txBody>
        </p:sp>
        <p:sp>
          <p:nvSpPr>
            <p:cNvPr id="14749" name="Freeform 4888"/>
            <p:cNvSpPr>
              <a:spLocks/>
            </p:cNvSpPr>
            <p:nvPr/>
          </p:nvSpPr>
          <p:spPr bwMode="auto">
            <a:xfrm>
              <a:off x="4732230" y="4451381"/>
              <a:ext cx="12700" cy="60325"/>
            </a:xfrm>
            <a:custGeom>
              <a:avLst/>
              <a:gdLst>
                <a:gd name="T0" fmla="*/ 9 w 9"/>
                <a:gd name="T1" fmla="*/ 38 h 38"/>
                <a:gd name="T2" fmla="*/ 8 w 9"/>
                <a:gd name="T3" fmla="*/ 17 h 38"/>
                <a:gd name="T4" fmla="*/ 9 w 9"/>
                <a:gd name="T5" fmla="*/ 1 h 38"/>
                <a:gd name="T6" fmla="*/ 2 w 9"/>
                <a:gd name="T7" fmla="*/ 0 h 38"/>
                <a:gd name="T8" fmla="*/ 0 w 9"/>
                <a:gd name="T9" fmla="*/ 17 h 38"/>
                <a:gd name="T10" fmla="*/ 2 w 9"/>
                <a:gd name="T11" fmla="*/ 38 h 38"/>
                <a:gd name="T12" fmla="*/ 9 w 9"/>
                <a:gd name="T13" fmla="*/ 38 h 38"/>
                <a:gd name="T14" fmla="*/ 0 60000 65536"/>
                <a:gd name="T15" fmla="*/ 0 60000 65536"/>
                <a:gd name="T16" fmla="*/ 0 60000 65536"/>
                <a:gd name="T17" fmla="*/ 0 60000 65536"/>
                <a:gd name="T18" fmla="*/ 0 60000 65536"/>
                <a:gd name="T19" fmla="*/ 0 60000 65536"/>
                <a:gd name="T20" fmla="*/ 0 60000 65536"/>
                <a:gd name="T21" fmla="*/ 0 w 9"/>
                <a:gd name="T22" fmla="*/ 0 h 38"/>
                <a:gd name="T23" fmla="*/ 9 w 9"/>
                <a:gd name="T24" fmla="*/ 38 h 3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38">
                  <a:moveTo>
                    <a:pt x="9" y="38"/>
                  </a:moveTo>
                  <a:lnTo>
                    <a:pt x="8" y="17"/>
                  </a:lnTo>
                  <a:lnTo>
                    <a:pt x="9" y="1"/>
                  </a:lnTo>
                  <a:lnTo>
                    <a:pt x="2" y="0"/>
                  </a:lnTo>
                  <a:lnTo>
                    <a:pt x="0" y="17"/>
                  </a:lnTo>
                  <a:lnTo>
                    <a:pt x="2" y="38"/>
                  </a:lnTo>
                  <a:lnTo>
                    <a:pt x="9" y="38"/>
                  </a:lnTo>
                  <a:close/>
                </a:path>
              </a:pathLst>
            </a:custGeom>
            <a:solidFill>
              <a:srgbClr val="FF6600"/>
            </a:solidFill>
            <a:ln w="9525">
              <a:noFill/>
              <a:round/>
              <a:headEnd/>
              <a:tailEnd/>
            </a:ln>
          </p:spPr>
          <p:txBody>
            <a:bodyPr/>
            <a:lstStyle/>
            <a:p>
              <a:endParaRPr lang="en-US"/>
            </a:p>
          </p:txBody>
        </p:sp>
        <p:sp>
          <p:nvSpPr>
            <p:cNvPr id="14750" name="Freeform 4889"/>
            <p:cNvSpPr>
              <a:spLocks/>
            </p:cNvSpPr>
            <p:nvPr/>
          </p:nvSpPr>
          <p:spPr bwMode="auto">
            <a:xfrm>
              <a:off x="4743519" y="4570443"/>
              <a:ext cx="26811" cy="61913"/>
            </a:xfrm>
            <a:custGeom>
              <a:avLst/>
              <a:gdLst>
                <a:gd name="T0" fmla="*/ 19 w 19"/>
                <a:gd name="T1" fmla="*/ 36 h 39"/>
                <a:gd name="T2" fmla="*/ 17 w 19"/>
                <a:gd name="T3" fmla="*/ 28 h 39"/>
                <a:gd name="T4" fmla="*/ 10 w 19"/>
                <a:gd name="T5" fmla="*/ 9 h 39"/>
                <a:gd name="T6" fmla="*/ 8 w 19"/>
                <a:gd name="T7" fmla="*/ 0 h 39"/>
                <a:gd name="T8" fmla="*/ 0 w 19"/>
                <a:gd name="T9" fmla="*/ 2 h 39"/>
                <a:gd name="T10" fmla="*/ 3 w 19"/>
                <a:gd name="T11" fmla="*/ 12 h 39"/>
                <a:gd name="T12" fmla="*/ 9 w 19"/>
                <a:gd name="T13" fmla="*/ 32 h 39"/>
                <a:gd name="T14" fmla="*/ 13 w 19"/>
                <a:gd name="T15" fmla="*/ 39 h 39"/>
                <a:gd name="T16" fmla="*/ 19 w 19"/>
                <a:gd name="T17" fmla="*/ 36 h 3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
                <a:gd name="T28" fmla="*/ 0 h 39"/>
                <a:gd name="T29" fmla="*/ 19 w 19"/>
                <a:gd name="T30" fmla="*/ 39 h 3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 h="39">
                  <a:moveTo>
                    <a:pt x="19" y="36"/>
                  </a:moveTo>
                  <a:lnTo>
                    <a:pt x="17" y="28"/>
                  </a:lnTo>
                  <a:lnTo>
                    <a:pt x="10" y="9"/>
                  </a:lnTo>
                  <a:lnTo>
                    <a:pt x="8" y="0"/>
                  </a:lnTo>
                  <a:lnTo>
                    <a:pt x="0" y="2"/>
                  </a:lnTo>
                  <a:lnTo>
                    <a:pt x="3" y="12"/>
                  </a:lnTo>
                  <a:lnTo>
                    <a:pt x="9" y="32"/>
                  </a:lnTo>
                  <a:lnTo>
                    <a:pt x="13" y="39"/>
                  </a:lnTo>
                  <a:lnTo>
                    <a:pt x="19" y="36"/>
                  </a:lnTo>
                  <a:close/>
                </a:path>
              </a:pathLst>
            </a:custGeom>
            <a:solidFill>
              <a:srgbClr val="FF6600"/>
            </a:solidFill>
            <a:ln w="9525">
              <a:noFill/>
              <a:round/>
              <a:headEnd/>
              <a:tailEnd/>
            </a:ln>
          </p:spPr>
          <p:txBody>
            <a:bodyPr/>
            <a:lstStyle/>
            <a:p>
              <a:endParaRPr lang="en-US"/>
            </a:p>
          </p:txBody>
        </p:sp>
        <p:sp>
          <p:nvSpPr>
            <p:cNvPr id="14751" name="Freeform 4890"/>
            <p:cNvSpPr>
              <a:spLocks/>
            </p:cNvSpPr>
            <p:nvPr/>
          </p:nvSpPr>
          <p:spPr bwMode="auto">
            <a:xfrm>
              <a:off x="4790085" y="4678393"/>
              <a:ext cx="46567" cy="49213"/>
            </a:xfrm>
            <a:custGeom>
              <a:avLst/>
              <a:gdLst>
                <a:gd name="T0" fmla="*/ 33 w 33"/>
                <a:gd name="T1" fmla="*/ 24 h 31"/>
                <a:gd name="T2" fmla="*/ 32 w 33"/>
                <a:gd name="T3" fmla="*/ 24 h 31"/>
                <a:gd name="T4" fmla="*/ 26 w 33"/>
                <a:gd name="T5" fmla="*/ 19 h 31"/>
                <a:gd name="T6" fmla="*/ 19 w 33"/>
                <a:gd name="T7" fmla="*/ 14 h 31"/>
                <a:gd name="T8" fmla="*/ 13 w 33"/>
                <a:gd name="T9" fmla="*/ 8 h 31"/>
                <a:gd name="T10" fmla="*/ 7 w 33"/>
                <a:gd name="T11" fmla="*/ 1 h 31"/>
                <a:gd name="T12" fmla="*/ 7 w 33"/>
                <a:gd name="T13" fmla="*/ 0 h 31"/>
                <a:gd name="T14" fmla="*/ 0 w 33"/>
                <a:gd name="T15" fmla="*/ 5 h 31"/>
                <a:gd name="T16" fmla="*/ 2 w 33"/>
                <a:gd name="T17" fmla="*/ 6 h 31"/>
                <a:gd name="T18" fmla="*/ 7 w 33"/>
                <a:gd name="T19" fmla="*/ 13 h 31"/>
                <a:gd name="T20" fmla="*/ 14 w 33"/>
                <a:gd name="T21" fmla="*/ 19 h 31"/>
                <a:gd name="T22" fmla="*/ 21 w 33"/>
                <a:gd name="T23" fmla="*/ 26 h 31"/>
                <a:gd name="T24" fmla="*/ 28 w 33"/>
                <a:gd name="T25" fmla="*/ 31 h 31"/>
                <a:gd name="T26" fmla="*/ 30 w 33"/>
                <a:gd name="T27" fmla="*/ 31 h 31"/>
                <a:gd name="T28" fmla="*/ 33 w 33"/>
                <a:gd name="T29" fmla="*/ 24 h 31"/>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33"/>
                <a:gd name="T46" fmla="*/ 0 h 31"/>
                <a:gd name="T47" fmla="*/ 33 w 33"/>
                <a:gd name="T48" fmla="*/ 31 h 31"/>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33" h="31">
                  <a:moveTo>
                    <a:pt x="33" y="24"/>
                  </a:moveTo>
                  <a:lnTo>
                    <a:pt x="32" y="24"/>
                  </a:lnTo>
                  <a:lnTo>
                    <a:pt x="26" y="19"/>
                  </a:lnTo>
                  <a:lnTo>
                    <a:pt x="19" y="14"/>
                  </a:lnTo>
                  <a:lnTo>
                    <a:pt x="13" y="8"/>
                  </a:lnTo>
                  <a:lnTo>
                    <a:pt x="7" y="1"/>
                  </a:lnTo>
                  <a:lnTo>
                    <a:pt x="7" y="0"/>
                  </a:lnTo>
                  <a:lnTo>
                    <a:pt x="0" y="5"/>
                  </a:lnTo>
                  <a:lnTo>
                    <a:pt x="2" y="6"/>
                  </a:lnTo>
                  <a:lnTo>
                    <a:pt x="7" y="13"/>
                  </a:lnTo>
                  <a:lnTo>
                    <a:pt x="14" y="19"/>
                  </a:lnTo>
                  <a:lnTo>
                    <a:pt x="21" y="26"/>
                  </a:lnTo>
                  <a:lnTo>
                    <a:pt x="28" y="31"/>
                  </a:lnTo>
                  <a:lnTo>
                    <a:pt x="30" y="31"/>
                  </a:lnTo>
                  <a:lnTo>
                    <a:pt x="33" y="24"/>
                  </a:lnTo>
                  <a:close/>
                </a:path>
              </a:pathLst>
            </a:custGeom>
            <a:solidFill>
              <a:srgbClr val="FF6600"/>
            </a:solidFill>
            <a:ln w="9525">
              <a:noFill/>
              <a:round/>
              <a:headEnd/>
              <a:tailEnd/>
            </a:ln>
          </p:spPr>
          <p:txBody>
            <a:bodyPr/>
            <a:lstStyle/>
            <a:p>
              <a:endParaRPr lang="en-US"/>
            </a:p>
          </p:txBody>
        </p:sp>
        <p:sp>
          <p:nvSpPr>
            <p:cNvPr id="14752" name="Freeform 4891"/>
            <p:cNvSpPr>
              <a:spLocks/>
            </p:cNvSpPr>
            <p:nvPr/>
          </p:nvSpPr>
          <p:spPr bwMode="auto">
            <a:xfrm>
              <a:off x="4881807" y="4738718"/>
              <a:ext cx="36689" cy="17463"/>
            </a:xfrm>
            <a:custGeom>
              <a:avLst/>
              <a:gdLst>
                <a:gd name="T0" fmla="*/ 26 w 26"/>
                <a:gd name="T1" fmla="*/ 3 h 11"/>
                <a:gd name="T2" fmla="*/ 16 w 26"/>
                <a:gd name="T3" fmla="*/ 2 h 11"/>
                <a:gd name="T4" fmla="*/ 7 w 26"/>
                <a:gd name="T5" fmla="*/ 2 h 11"/>
                <a:gd name="T6" fmla="*/ 3 w 26"/>
                <a:gd name="T7" fmla="*/ 0 h 11"/>
                <a:gd name="T8" fmla="*/ 0 w 26"/>
                <a:gd name="T9" fmla="*/ 8 h 11"/>
                <a:gd name="T10" fmla="*/ 6 w 26"/>
                <a:gd name="T11" fmla="*/ 9 h 11"/>
                <a:gd name="T12" fmla="*/ 16 w 26"/>
                <a:gd name="T13" fmla="*/ 9 h 11"/>
                <a:gd name="T14" fmla="*/ 26 w 26"/>
                <a:gd name="T15" fmla="*/ 11 h 11"/>
                <a:gd name="T16" fmla="*/ 26 w 26"/>
                <a:gd name="T17" fmla="*/ 3 h 1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6"/>
                <a:gd name="T28" fmla="*/ 0 h 11"/>
                <a:gd name="T29" fmla="*/ 26 w 26"/>
                <a:gd name="T30" fmla="*/ 11 h 1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6" h="11">
                  <a:moveTo>
                    <a:pt x="26" y="3"/>
                  </a:moveTo>
                  <a:lnTo>
                    <a:pt x="16" y="2"/>
                  </a:lnTo>
                  <a:lnTo>
                    <a:pt x="7" y="2"/>
                  </a:lnTo>
                  <a:lnTo>
                    <a:pt x="3" y="0"/>
                  </a:lnTo>
                  <a:lnTo>
                    <a:pt x="0" y="8"/>
                  </a:lnTo>
                  <a:lnTo>
                    <a:pt x="6" y="9"/>
                  </a:lnTo>
                  <a:lnTo>
                    <a:pt x="16" y="9"/>
                  </a:lnTo>
                  <a:lnTo>
                    <a:pt x="26" y="11"/>
                  </a:lnTo>
                  <a:lnTo>
                    <a:pt x="26" y="3"/>
                  </a:lnTo>
                  <a:close/>
                </a:path>
              </a:pathLst>
            </a:custGeom>
            <a:solidFill>
              <a:srgbClr val="FF6600"/>
            </a:solidFill>
            <a:ln w="9525">
              <a:noFill/>
              <a:round/>
              <a:headEnd/>
              <a:tailEnd/>
            </a:ln>
          </p:spPr>
          <p:txBody>
            <a:bodyPr/>
            <a:lstStyle/>
            <a:p>
              <a:endParaRPr lang="en-US"/>
            </a:p>
          </p:txBody>
        </p:sp>
        <p:sp>
          <p:nvSpPr>
            <p:cNvPr id="14753" name="Freeform 4892"/>
            <p:cNvSpPr>
              <a:spLocks/>
            </p:cNvSpPr>
            <p:nvPr/>
          </p:nvSpPr>
          <p:spPr bwMode="auto">
            <a:xfrm>
              <a:off x="4918496" y="4741893"/>
              <a:ext cx="19756" cy="14288"/>
            </a:xfrm>
            <a:custGeom>
              <a:avLst/>
              <a:gdLst>
                <a:gd name="T0" fmla="*/ 14 w 14"/>
                <a:gd name="T1" fmla="*/ 0 h 9"/>
                <a:gd name="T2" fmla="*/ 14 w 14"/>
                <a:gd name="T3" fmla="*/ 7 h 9"/>
                <a:gd name="T4" fmla="*/ 0 w 14"/>
                <a:gd name="T5" fmla="*/ 9 h 9"/>
                <a:gd name="T6" fmla="*/ 0 w 14"/>
                <a:gd name="T7" fmla="*/ 1 h 9"/>
                <a:gd name="T8" fmla="*/ 14 w 14"/>
                <a:gd name="T9" fmla="*/ 0 h 9"/>
                <a:gd name="T10" fmla="*/ 0 60000 65536"/>
                <a:gd name="T11" fmla="*/ 0 60000 65536"/>
                <a:gd name="T12" fmla="*/ 0 60000 65536"/>
                <a:gd name="T13" fmla="*/ 0 60000 65536"/>
                <a:gd name="T14" fmla="*/ 0 60000 65536"/>
                <a:gd name="T15" fmla="*/ 0 w 14"/>
                <a:gd name="T16" fmla="*/ 0 h 9"/>
                <a:gd name="T17" fmla="*/ 14 w 14"/>
                <a:gd name="T18" fmla="*/ 9 h 9"/>
              </a:gdLst>
              <a:ahLst/>
              <a:cxnLst>
                <a:cxn ang="T10">
                  <a:pos x="T0" y="T1"/>
                </a:cxn>
                <a:cxn ang="T11">
                  <a:pos x="T2" y="T3"/>
                </a:cxn>
                <a:cxn ang="T12">
                  <a:pos x="T4" y="T5"/>
                </a:cxn>
                <a:cxn ang="T13">
                  <a:pos x="T6" y="T7"/>
                </a:cxn>
                <a:cxn ang="T14">
                  <a:pos x="T8" y="T9"/>
                </a:cxn>
              </a:cxnLst>
              <a:rect l="T15" t="T16" r="T17" b="T18"/>
              <a:pathLst>
                <a:path w="14" h="9">
                  <a:moveTo>
                    <a:pt x="14" y="0"/>
                  </a:moveTo>
                  <a:lnTo>
                    <a:pt x="14" y="7"/>
                  </a:lnTo>
                  <a:lnTo>
                    <a:pt x="0" y="9"/>
                  </a:lnTo>
                  <a:lnTo>
                    <a:pt x="0" y="1"/>
                  </a:lnTo>
                  <a:lnTo>
                    <a:pt x="14" y="0"/>
                  </a:lnTo>
                  <a:close/>
                </a:path>
              </a:pathLst>
            </a:custGeom>
            <a:solidFill>
              <a:srgbClr val="FF6600"/>
            </a:solidFill>
            <a:ln w="9525">
              <a:noFill/>
              <a:round/>
              <a:headEnd/>
              <a:tailEnd/>
            </a:ln>
          </p:spPr>
          <p:txBody>
            <a:bodyPr/>
            <a:lstStyle/>
            <a:p>
              <a:endParaRPr lang="en-US"/>
            </a:p>
          </p:txBody>
        </p:sp>
        <p:sp>
          <p:nvSpPr>
            <p:cNvPr id="14754" name="Freeform 4893"/>
            <p:cNvSpPr>
              <a:spLocks/>
            </p:cNvSpPr>
            <p:nvPr/>
          </p:nvSpPr>
          <p:spPr bwMode="auto">
            <a:xfrm>
              <a:off x="4989052" y="4702206"/>
              <a:ext cx="53622" cy="36513"/>
            </a:xfrm>
            <a:custGeom>
              <a:avLst/>
              <a:gdLst>
                <a:gd name="T0" fmla="*/ 34 w 38"/>
                <a:gd name="T1" fmla="*/ 0 h 23"/>
                <a:gd name="T2" fmla="*/ 25 w 38"/>
                <a:gd name="T3" fmla="*/ 6 h 23"/>
                <a:gd name="T4" fmla="*/ 10 w 38"/>
                <a:gd name="T5" fmla="*/ 12 h 23"/>
                <a:gd name="T6" fmla="*/ 0 w 38"/>
                <a:gd name="T7" fmla="*/ 16 h 23"/>
                <a:gd name="T8" fmla="*/ 2 w 38"/>
                <a:gd name="T9" fmla="*/ 23 h 23"/>
                <a:gd name="T10" fmla="*/ 13 w 38"/>
                <a:gd name="T11" fmla="*/ 20 h 23"/>
                <a:gd name="T12" fmla="*/ 28 w 38"/>
                <a:gd name="T13" fmla="*/ 12 h 23"/>
                <a:gd name="T14" fmla="*/ 38 w 38"/>
                <a:gd name="T15" fmla="*/ 7 h 23"/>
                <a:gd name="T16" fmla="*/ 34 w 38"/>
                <a:gd name="T17" fmla="*/ 0 h 2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8"/>
                <a:gd name="T28" fmla="*/ 0 h 23"/>
                <a:gd name="T29" fmla="*/ 38 w 38"/>
                <a:gd name="T30" fmla="*/ 23 h 2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8" h="23">
                  <a:moveTo>
                    <a:pt x="34" y="0"/>
                  </a:moveTo>
                  <a:lnTo>
                    <a:pt x="25" y="6"/>
                  </a:lnTo>
                  <a:lnTo>
                    <a:pt x="10" y="12"/>
                  </a:lnTo>
                  <a:lnTo>
                    <a:pt x="0" y="16"/>
                  </a:lnTo>
                  <a:lnTo>
                    <a:pt x="2" y="23"/>
                  </a:lnTo>
                  <a:lnTo>
                    <a:pt x="13" y="20"/>
                  </a:lnTo>
                  <a:lnTo>
                    <a:pt x="28" y="12"/>
                  </a:lnTo>
                  <a:lnTo>
                    <a:pt x="38" y="7"/>
                  </a:lnTo>
                  <a:lnTo>
                    <a:pt x="34" y="0"/>
                  </a:lnTo>
                  <a:close/>
                </a:path>
              </a:pathLst>
            </a:custGeom>
            <a:solidFill>
              <a:srgbClr val="FF6600"/>
            </a:solidFill>
            <a:ln w="9525">
              <a:noFill/>
              <a:round/>
              <a:headEnd/>
              <a:tailEnd/>
            </a:ln>
          </p:spPr>
          <p:txBody>
            <a:bodyPr/>
            <a:lstStyle/>
            <a:p>
              <a:endParaRPr lang="en-US"/>
            </a:p>
          </p:txBody>
        </p:sp>
        <p:sp>
          <p:nvSpPr>
            <p:cNvPr id="14755" name="Freeform 4894"/>
            <p:cNvSpPr>
              <a:spLocks/>
            </p:cNvSpPr>
            <p:nvPr/>
          </p:nvSpPr>
          <p:spPr bwMode="auto">
            <a:xfrm>
              <a:off x="5080774" y="4627593"/>
              <a:ext cx="47978" cy="50800"/>
            </a:xfrm>
            <a:custGeom>
              <a:avLst/>
              <a:gdLst>
                <a:gd name="T0" fmla="*/ 29 w 34"/>
                <a:gd name="T1" fmla="*/ 0 h 32"/>
                <a:gd name="T2" fmla="*/ 20 w 34"/>
                <a:gd name="T3" fmla="*/ 9 h 32"/>
                <a:gd name="T4" fmla="*/ 5 w 34"/>
                <a:gd name="T5" fmla="*/ 22 h 32"/>
                <a:gd name="T6" fmla="*/ 0 w 34"/>
                <a:gd name="T7" fmla="*/ 26 h 32"/>
                <a:gd name="T8" fmla="*/ 5 w 34"/>
                <a:gd name="T9" fmla="*/ 32 h 32"/>
                <a:gd name="T10" fmla="*/ 10 w 34"/>
                <a:gd name="T11" fmla="*/ 27 h 32"/>
                <a:gd name="T12" fmla="*/ 26 w 34"/>
                <a:gd name="T13" fmla="*/ 14 h 32"/>
                <a:gd name="T14" fmla="*/ 34 w 34"/>
                <a:gd name="T15" fmla="*/ 6 h 32"/>
                <a:gd name="T16" fmla="*/ 29 w 34"/>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32"/>
                <a:gd name="T29" fmla="*/ 34 w 34"/>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32">
                  <a:moveTo>
                    <a:pt x="29" y="0"/>
                  </a:moveTo>
                  <a:lnTo>
                    <a:pt x="20" y="9"/>
                  </a:lnTo>
                  <a:lnTo>
                    <a:pt x="5" y="22"/>
                  </a:lnTo>
                  <a:lnTo>
                    <a:pt x="0" y="26"/>
                  </a:lnTo>
                  <a:lnTo>
                    <a:pt x="5" y="32"/>
                  </a:lnTo>
                  <a:lnTo>
                    <a:pt x="10" y="27"/>
                  </a:lnTo>
                  <a:lnTo>
                    <a:pt x="26" y="14"/>
                  </a:lnTo>
                  <a:lnTo>
                    <a:pt x="34" y="6"/>
                  </a:lnTo>
                  <a:lnTo>
                    <a:pt x="29" y="0"/>
                  </a:lnTo>
                  <a:close/>
                </a:path>
              </a:pathLst>
            </a:custGeom>
            <a:solidFill>
              <a:srgbClr val="FF6600"/>
            </a:solidFill>
            <a:ln w="9525">
              <a:noFill/>
              <a:round/>
              <a:headEnd/>
              <a:tailEnd/>
            </a:ln>
          </p:spPr>
          <p:txBody>
            <a:bodyPr/>
            <a:lstStyle/>
            <a:p>
              <a:endParaRPr lang="en-US"/>
            </a:p>
          </p:txBody>
        </p:sp>
        <p:sp>
          <p:nvSpPr>
            <p:cNvPr id="14756" name="Freeform 4895"/>
            <p:cNvSpPr>
              <a:spLocks/>
            </p:cNvSpPr>
            <p:nvPr/>
          </p:nvSpPr>
          <p:spPr bwMode="auto">
            <a:xfrm>
              <a:off x="5158385" y="4537106"/>
              <a:ext cx="40922" cy="55563"/>
            </a:xfrm>
            <a:custGeom>
              <a:avLst/>
              <a:gdLst>
                <a:gd name="T0" fmla="*/ 23 w 29"/>
                <a:gd name="T1" fmla="*/ 0 h 35"/>
                <a:gd name="T2" fmla="*/ 20 w 29"/>
                <a:gd name="T3" fmla="*/ 3 h 35"/>
                <a:gd name="T4" fmla="*/ 8 w 29"/>
                <a:gd name="T5" fmla="*/ 20 h 35"/>
                <a:gd name="T6" fmla="*/ 0 w 29"/>
                <a:gd name="T7" fmla="*/ 30 h 35"/>
                <a:gd name="T8" fmla="*/ 5 w 29"/>
                <a:gd name="T9" fmla="*/ 35 h 35"/>
                <a:gd name="T10" fmla="*/ 14 w 29"/>
                <a:gd name="T11" fmla="*/ 25 h 35"/>
                <a:gd name="T12" fmla="*/ 27 w 29"/>
                <a:gd name="T13" fmla="*/ 7 h 35"/>
                <a:gd name="T14" fmla="*/ 29 w 29"/>
                <a:gd name="T15" fmla="*/ 5 h 35"/>
                <a:gd name="T16" fmla="*/ 23 w 29"/>
                <a:gd name="T17" fmla="*/ 0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9"/>
                <a:gd name="T28" fmla="*/ 0 h 35"/>
                <a:gd name="T29" fmla="*/ 29 w 29"/>
                <a:gd name="T30" fmla="*/ 35 h 3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9" h="35">
                  <a:moveTo>
                    <a:pt x="23" y="0"/>
                  </a:moveTo>
                  <a:lnTo>
                    <a:pt x="20" y="3"/>
                  </a:lnTo>
                  <a:lnTo>
                    <a:pt x="8" y="20"/>
                  </a:lnTo>
                  <a:lnTo>
                    <a:pt x="0" y="30"/>
                  </a:lnTo>
                  <a:lnTo>
                    <a:pt x="5" y="35"/>
                  </a:lnTo>
                  <a:lnTo>
                    <a:pt x="14" y="25"/>
                  </a:lnTo>
                  <a:lnTo>
                    <a:pt x="27" y="7"/>
                  </a:lnTo>
                  <a:lnTo>
                    <a:pt x="29" y="5"/>
                  </a:lnTo>
                  <a:lnTo>
                    <a:pt x="23" y="0"/>
                  </a:lnTo>
                  <a:close/>
                </a:path>
              </a:pathLst>
            </a:custGeom>
            <a:solidFill>
              <a:srgbClr val="FF6600"/>
            </a:solidFill>
            <a:ln w="9525">
              <a:noFill/>
              <a:round/>
              <a:headEnd/>
              <a:tailEnd/>
            </a:ln>
          </p:spPr>
          <p:txBody>
            <a:bodyPr/>
            <a:lstStyle/>
            <a:p>
              <a:endParaRPr lang="en-US"/>
            </a:p>
          </p:txBody>
        </p:sp>
        <p:sp>
          <p:nvSpPr>
            <p:cNvPr id="14757" name="Freeform 4896"/>
            <p:cNvSpPr>
              <a:spLocks/>
            </p:cNvSpPr>
            <p:nvPr/>
          </p:nvSpPr>
          <p:spPr bwMode="auto">
            <a:xfrm>
              <a:off x="5219063" y="4449793"/>
              <a:ext cx="28222" cy="41275"/>
            </a:xfrm>
            <a:custGeom>
              <a:avLst/>
              <a:gdLst>
                <a:gd name="T0" fmla="*/ 12 w 20"/>
                <a:gd name="T1" fmla="*/ 0 h 26"/>
                <a:gd name="T2" fmla="*/ 2 w 20"/>
                <a:gd name="T3" fmla="*/ 20 h 26"/>
                <a:gd name="T4" fmla="*/ 0 w 20"/>
                <a:gd name="T5" fmla="*/ 23 h 26"/>
                <a:gd name="T6" fmla="*/ 7 w 20"/>
                <a:gd name="T7" fmla="*/ 26 h 26"/>
                <a:gd name="T8" fmla="*/ 8 w 20"/>
                <a:gd name="T9" fmla="*/ 24 h 26"/>
                <a:gd name="T10" fmla="*/ 20 w 20"/>
                <a:gd name="T11" fmla="*/ 3 h 26"/>
                <a:gd name="T12" fmla="*/ 12 w 20"/>
                <a:gd name="T13" fmla="*/ 0 h 26"/>
                <a:gd name="T14" fmla="*/ 0 60000 65536"/>
                <a:gd name="T15" fmla="*/ 0 60000 65536"/>
                <a:gd name="T16" fmla="*/ 0 60000 65536"/>
                <a:gd name="T17" fmla="*/ 0 60000 65536"/>
                <a:gd name="T18" fmla="*/ 0 60000 65536"/>
                <a:gd name="T19" fmla="*/ 0 60000 65536"/>
                <a:gd name="T20" fmla="*/ 0 60000 65536"/>
                <a:gd name="T21" fmla="*/ 0 w 20"/>
                <a:gd name="T22" fmla="*/ 0 h 26"/>
                <a:gd name="T23" fmla="*/ 20 w 20"/>
                <a:gd name="T24" fmla="*/ 26 h 2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 h="26">
                  <a:moveTo>
                    <a:pt x="12" y="0"/>
                  </a:moveTo>
                  <a:lnTo>
                    <a:pt x="2" y="20"/>
                  </a:lnTo>
                  <a:lnTo>
                    <a:pt x="0" y="23"/>
                  </a:lnTo>
                  <a:lnTo>
                    <a:pt x="7" y="26"/>
                  </a:lnTo>
                  <a:lnTo>
                    <a:pt x="8" y="24"/>
                  </a:lnTo>
                  <a:lnTo>
                    <a:pt x="20" y="3"/>
                  </a:lnTo>
                  <a:lnTo>
                    <a:pt x="12" y="0"/>
                  </a:lnTo>
                  <a:close/>
                </a:path>
              </a:pathLst>
            </a:custGeom>
            <a:solidFill>
              <a:srgbClr val="FF6600"/>
            </a:solidFill>
            <a:ln w="9525">
              <a:noFill/>
              <a:round/>
              <a:headEnd/>
              <a:tailEnd/>
            </a:ln>
          </p:spPr>
          <p:txBody>
            <a:bodyPr/>
            <a:lstStyle/>
            <a:p>
              <a:endParaRPr lang="en-US"/>
            </a:p>
          </p:txBody>
        </p:sp>
        <p:sp>
          <p:nvSpPr>
            <p:cNvPr id="14758" name="Freeform 4897"/>
            <p:cNvSpPr>
              <a:spLocks/>
            </p:cNvSpPr>
            <p:nvPr/>
          </p:nvSpPr>
          <p:spPr bwMode="auto">
            <a:xfrm>
              <a:off x="5196485" y="4414868"/>
              <a:ext cx="62089" cy="93663"/>
            </a:xfrm>
            <a:custGeom>
              <a:avLst/>
              <a:gdLst>
                <a:gd name="T0" fmla="*/ 44 w 44"/>
                <a:gd name="T1" fmla="*/ 0 h 59"/>
                <a:gd name="T2" fmla="*/ 0 w 44"/>
                <a:gd name="T3" fmla="*/ 37 h 59"/>
                <a:gd name="T4" fmla="*/ 1 w 44"/>
                <a:gd name="T5" fmla="*/ 37 h 59"/>
                <a:gd name="T6" fmla="*/ 2 w 44"/>
                <a:gd name="T7" fmla="*/ 37 h 59"/>
                <a:gd name="T8" fmla="*/ 4 w 44"/>
                <a:gd name="T9" fmla="*/ 37 h 59"/>
                <a:gd name="T10" fmla="*/ 5 w 44"/>
                <a:gd name="T11" fmla="*/ 37 h 59"/>
                <a:gd name="T12" fmla="*/ 7 w 44"/>
                <a:gd name="T13" fmla="*/ 38 h 59"/>
                <a:gd name="T14" fmla="*/ 9 w 44"/>
                <a:gd name="T15" fmla="*/ 38 h 59"/>
                <a:gd name="T16" fmla="*/ 10 w 44"/>
                <a:gd name="T17" fmla="*/ 38 h 59"/>
                <a:gd name="T18" fmla="*/ 11 w 44"/>
                <a:gd name="T19" fmla="*/ 38 h 59"/>
                <a:gd name="T20" fmla="*/ 13 w 44"/>
                <a:gd name="T21" fmla="*/ 40 h 59"/>
                <a:gd name="T22" fmla="*/ 14 w 44"/>
                <a:gd name="T23" fmla="*/ 40 h 59"/>
                <a:gd name="T24" fmla="*/ 15 w 44"/>
                <a:gd name="T25" fmla="*/ 40 h 59"/>
                <a:gd name="T26" fmla="*/ 18 w 44"/>
                <a:gd name="T27" fmla="*/ 41 h 59"/>
                <a:gd name="T28" fmla="*/ 19 w 44"/>
                <a:gd name="T29" fmla="*/ 41 h 59"/>
                <a:gd name="T30" fmla="*/ 20 w 44"/>
                <a:gd name="T31" fmla="*/ 41 h 59"/>
                <a:gd name="T32" fmla="*/ 21 w 44"/>
                <a:gd name="T33" fmla="*/ 42 h 59"/>
                <a:gd name="T34" fmla="*/ 23 w 44"/>
                <a:gd name="T35" fmla="*/ 42 h 59"/>
                <a:gd name="T36" fmla="*/ 24 w 44"/>
                <a:gd name="T37" fmla="*/ 43 h 59"/>
                <a:gd name="T38" fmla="*/ 25 w 44"/>
                <a:gd name="T39" fmla="*/ 43 h 59"/>
                <a:gd name="T40" fmla="*/ 27 w 44"/>
                <a:gd name="T41" fmla="*/ 45 h 59"/>
                <a:gd name="T42" fmla="*/ 28 w 44"/>
                <a:gd name="T43" fmla="*/ 46 h 59"/>
                <a:gd name="T44" fmla="*/ 29 w 44"/>
                <a:gd name="T45" fmla="*/ 47 h 59"/>
                <a:gd name="T46" fmla="*/ 30 w 44"/>
                <a:gd name="T47" fmla="*/ 48 h 59"/>
                <a:gd name="T48" fmla="*/ 32 w 44"/>
                <a:gd name="T49" fmla="*/ 48 h 59"/>
                <a:gd name="T50" fmla="*/ 33 w 44"/>
                <a:gd name="T51" fmla="*/ 50 h 59"/>
                <a:gd name="T52" fmla="*/ 34 w 44"/>
                <a:gd name="T53" fmla="*/ 51 h 59"/>
                <a:gd name="T54" fmla="*/ 36 w 44"/>
                <a:gd name="T55" fmla="*/ 52 h 59"/>
                <a:gd name="T56" fmla="*/ 37 w 44"/>
                <a:gd name="T57" fmla="*/ 54 h 59"/>
                <a:gd name="T58" fmla="*/ 37 w 44"/>
                <a:gd name="T59" fmla="*/ 55 h 59"/>
                <a:gd name="T60" fmla="*/ 38 w 44"/>
                <a:gd name="T61" fmla="*/ 56 h 59"/>
                <a:gd name="T62" fmla="*/ 39 w 44"/>
                <a:gd name="T63" fmla="*/ 57 h 59"/>
                <a:gd name="T64" fmla="*/ 41 w 44"/>
                <a:gd name="T65" fmla="*/ 59 h 59"/>
                <a:gd name="T66" fmla="*/ 44 w 44"/>
                <a:gd name="T67" fmla="*/ 0 h 5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4"/>
                <a:gd name="T103" fmla="*/ 0 h 59"/>
                <a:gd name="T104" fmla="*/ 44 w 44"/>
                <a:gd name="T105" fmla="*/ 59 h 5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4" h="59">
                  <a:moveTo>
                    <a:pt x="44" y="0"/>
                  </a:moveTo>
                  <a:lnTo>
                    <a:pt x="0" y="37"/>
                  </a:lnTo>
                  <a:lnTo>
                    <a:pt x="1" y="37"/>
                  </a:lnTo>
                  <a:lnTo>
                    <a:pt x="2" y="37"/>
                  </a:lnTo>
                  <a:lnTo>
                    <a:pt x="4" y="37"/>
                  </a:lnTo>
                  <a:lnTo>
                    <a:pt x="5" y="37"/>
                  </a:lnTo>
                  <a:lnTo>
                    <a:pt x="7" y="38"/>
                  </a:lnTo>
                  <a:lnTo>
                    <a:pt x="9" y="38"/>
                  </a:lnTo>
                  <a:lnTo>
                    <a:pt x="10" y="38"/>
                  </a:lnTo>
                  <a:lnTo>
                    <a:pt x="11" y="38"/>
                  </a:lnTo>
                  <a:lnTo>
                    <a:pt x="13" y="40"/>
                  </a:lnTo>
                  <a:lnTo>
                    <a:pt x="14" y="40"/>
                  </a:lnTo>
                  <a:lnTo>
                    <a:pt x="15" y="40"/>
                  </a:lnTo>
                  <a:lnTo>
                    <a:pt x="18" y="41"/>
                  </a:lnTo>
                  <a:lnTo>
                    <a:pt x="19" y="41"/>
                  </a:lnTo>
                  <a:lnTo>
                    <a:pt x="20" y="41"/>
                  </a:lnTo>
                  <a:lnTo>
                    <a:pt x="21" y="42"/>
                  </a:lnTo>
                  <a:lnTo>
                    <a:pt x="23" y="42"/>
                  </a:lnTo>
                  <a:lnTo>
                    <a:pt x="24" y="43"/>
                  </a:lnTo>
                  <a:lnTo>
                    <a:pt x="25" y="43"/>
                  </a:lnTo>
                  <a:lnTo>
                    <a:pt x="27" y="45"/>
                  </a:lnTo>
                  <a:lnTo>
                    <a:pt x="28" y="46"/>
                  </a:lnTo>
                  <a:lnTo>
                    <a:pt x="29" y="47"/>
                  </a:lnTo>
                  <a:lnTo>
                    <a:pt x="30" y="48"/>
                  </a:lnTo>
                  <a:lnTo>
                    <a:pt x="32" y="48"/>
                  </a:lnTo>
                  <a:lnTo>
                    <a:pt x="33" y="50"/>
                  </a:lnTo>
                  <a:lnTo>
                    <a:pt x="34" y="51"/>
                  </a:lnTo>
                  <a:lnTo>
                    <a:pt x="36" y="52"/>
                  </a:lnTo>
                  <a:lnTo>
                    <a:pt x="37" y="54"/>
                  </a:lnTo>
                  <a:lnTo>
                    <a:pt x="37" y="55"/>
                  </a:lnTo>
                  <a:lnTo>
                    <a:pt x="38" y="56"/>
                  </a:lnTo>
                  <a:lnTo>
                    <a:pt x="39" y="57"/>
                  </a:lnTo>
                  <a:lnTo>
                    <a:pt x="41" y="59"/>
                  </a:lnTo>
                  <a:lnTo>
                    <a:pt x="44" y="0"/>
                  </a:lnTo>
                  <a:close/>
                </a:path>
              </a:pathLst>
            </a:custGeom>
            <a:solidFill>
              <a:srgbClr val="FF6600"/>
            </a:solidFill>
            <a:ln w="9525">
              <a:noFill/>
              <a:round/>
              <a:headEnd/>
              <a:tailEnd/>
            </a:ln>
          </p:spPr>
          <p:txBody>
            <a:bodyPr/>
            <a:lstStyle/>
            <a:p>
              <a:endParaRPr lang="en-US"/>
            </a:p>
          </p:txBody>
        </p:sp>
        <p:sp>
          <p:nvSpPr>
            <p:cNvPr id="14759" name="Freeform 4898"/>
            <p:cNvSpPr>
              <a:spLocks/>
            </p:cNvSpPr>
            <p:nvPr/>
          </p:nvSpPr>
          <p:spPr bwMode="auto">
            <a:xfrm>
              <a:off x="4087352" y="2882931"/>
              <a:ext cx="275167" cy="611188"/>
            </a:xfrm>
            <a:custGeom>
              <a:avLst/>
              <a:gdLst>
                <a:gd name="T0" fmla="*/ 195 w 195"/>
                <a:gd name="T1" fmla="*/ 0 h 385"/>
                <a:gd name="T2" fmla="*/ 4 w 195"/>
                <a:gd name="T3" fmla="*/ 376 h 385"/>
                <a:gd name="T4" fmla="*/ 2 w 195"/>
                <a:gd name="T5" fmla="*/ 377 h 385"/>
                <a:gd name="T6" fmla="*/ 2 w 195"/>
                <a:gd name="T7" fmla="*/ 380 h 385"/>
                <a:gd name="T8" fmla="*/ 1 w 195"/>
                <a:gd name="T9" fmla="*/ 382 h 385"/>
                <a:gd name="T10" fmla="*/ 0 w 195"/>
                <a:gd name="T11" fmla="*/ 385 h 385"/>
                <a:gd name="T12" fmla="*/ 192 w 195"/>
                <a:gd name="T13" fmla="*/ 10 h 385"/>
                <a:gd name="T14" fmla="*/ 193 w 195"/>
                <a:gd name="T15" fmla="*/ 8 h 385"/>
                <a:gd name="T16" fmla="*/ 193 w 195"/>
                <a:gd name="T17" fmla="*/ 5 h 385"/>
                <a:gd name="T18" fmla="*/ 194 w 195"/>
                <a:gd name="T19" fmla="*/ 3 h 385"/>
                <a:gd name="T20" fmla="*/ 195 w 195"/>
                <a:gd name="T21" fmla="*/ 0 h 38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5"/>
                <a:gd name="T34" fmla="*/ 0 h 385"/>
                <a:gd name="T35" fmla="*/ 195 w 195"/>
                <a:gd name="T36" fmla="*/ 385 h 38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5" h="385">
                  <a:moveTo>
                    <a:pt x="195" y="0"/>
                  </a:moveTo>
                  <a:lnTo>
                    <a:pt x="4" y="376"/>
                  </a:lnTo>
                  <a:lnTo>
                    <a:pt x="2" y="377"/>
                  </a:lnTo>
                  <a:lnTo>
                    <a:pt x="2" y="380"/>
                  </a:lnTo>
                  <a:lnTo>
                    <a:pt x="1" y="382"/>
                  </a:lnTo>
                  <a:lnTo>
                    <a:pt x="0" y="385"/>
                  </a:lnTo>
                  <a:lnTo>
                    <a:pt x="192" y="10"/>
                  </a:lnTo>
                  <a:lnTo>
                    <a:pt x="193" y="8"/>
                  </a:lnTo>
                  <a:lnTo>
                    <a:pt x="193" y="5"/>
                  </a:lnTo>
                  <a:lnTo>
                    <a:pt x="194" y="3"/>
                  </a:lnTo>
                  <a:lnTo>
                    <a:pt x="195" y="0"/>
                  </a:lnTo>
                  <a:close/>
                </a:path>
              </a:pathLst>
            </a:custGeom>
            <a:solidFill>
              <a:srgbClr val="FFFFFF"/>
            </a:solidFill>
            <a:ln w="9525">
              <a:noFill/>
              <a:round/>
              <a:headEnd/>
              <a:tailEnd/>
            </a:ln>
          </p:spPr>
          <p:txBody>
            <a:bodyPr/>
            <a:lstStyle/>
            <a:p>
              <a:endParaRPr lang="en-US"/>
            </a:p>
          </p:txBody>
        </p:sp>
        <p:sp>
          <p:nvSpPr>
            <p:cNvPr id="14760" name="Freeform 4899"/>
            <p:cNvSpPr>
              <a:spLocks/>
            </p:cNvSpPr>
            <p:nvPr/>
          </p:nvSpPr>
          <p:spPr bwMode="auto">
            <a:xfrm>
              <a:off x="4087352" y="2898806"/>
              <a:ext cx="270933" cy="612775"/>
            </a:xfrm>
            <a:custGeom>
              <a:avLst/>
              <a:gdLst>
                <a:gd name="T0" fmla="*/ 192 w 192"/>
                <a:gd name="T1" fmla="*/ 0 h 386"/>
                <a:gd name="T2" fmla="*/ 0 w 192"/>
                <a:gd name="T3" fmla="*/ 375 h 386"/>
                <a:gd name="T4" fmla="*/ 0 w 192"/>
                <a:gd name="T5" fmla="*/ 379 h 386"/>
                <a:gd name="T6" fmla="*/ 0 w 192"/>
                <a:gd name="T7" fmla="*/ 381 h 386"/>
                <a:gd name="T8" fmla="*/ 0 w 192"/>
                <a:gd name="T9" fmla="*/ 384 h 386"/>
                <a:gd name="T10" fmla="*/ 0 w 192"/>
                <a:gd name="T11" fmla="*/ 386 h 386"/>
                <a:gd name="T12" fmla="*/ 192 w 192"/>
                <a:gd name="T13" fmla="*/ 12 h 386"/>
                <a:gd name="T14" fmla="*/ 192 w 192"/>
                <a:gd name="T15" fmla="*/ 8 h 386"/>
                <a:gd name="T16" fmla="*/ 192 w 192"/>
                <a:gd name="T17" fmla="*/ 5 h 386"/>
                <a:gd name="T18" fmla="*/ 192 w 192"/>
                <a:gd name="T19" fmla="*/ 3 h 386"/>
                <a:gd name="T20" fmla="*/ 192 w 192"/>
                <a:gd name="T21" fmla="*/ 0 h 3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2"/>
                <a:gd name="T34" fmla="*/ 0 h 386"/>
                <a:gd name="T35" fmla="*/ 192 w 192"/>
                <a:gd name="T36" fmla="*/ 386 h 38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2" h="386">
                  <a:moveTo>
                    <a:pt x="192" y="0"/>
                  </a:moveTo>
                  <a:lnTo>
                    <a:pt x="0" y="375"/>
                  </a:lnTo>
                  <a:lnTo>
                    <a:pt x="0" y="379"/>
                  </a:lnTo>
                  <a:lnTo>
                    <a:pt x="0" y="381"/>
                  </a:lnTo>
                  <a:lnTo>
                    <a:pt x="0" y="384"/>
                  </a:lnTo>
                  <a:lnTo>
                    <a:pt x="0" y="386"/>
                  </a:lnTo>
                  <a:lnTo>
                    <a:pt x="192" y="12"/>
                  </a:lnTo>
                  <a:lnTo>
                    <a:pt x="192" y="8"/>
                  </a:lnTo>
                  <a:lnTo>
                    <a:pt x="192" y="5"/>
                  </a:lnTo>
                  <a:lnTo>
                    <a:pt x="192" y="3"/>
                  </a:lnTo>
                  <a:lnTo>
                    <a:pt x="192" y="0"/>
                  </a:lnTo>
                  <a:close/>
                </a:path>
              </a:pathLst>
            </a:custGeom>
            <a:solidFill>
              <a:srgbClr val="FFFFFF"/>
            </a:solidFill>
            <a:ln w="9525">
              <a:noFill/>
              <a:round/>
              <a:headEnd/>
              <a:tailEnd/>
            </a:ln>
          </p:spPr>
          <p:txBody>
            <a:bodyPr/>
            <a:lstStyle/>
            <a:p>
              <a:endParaRPr lang="en-US"/>
            </a:p>
          </p:txBody>
        </p:sp>
        <p:sp>
          <p:nvSpPr>
            <p:cNvPr id="14761" name="Freeform 4900"/>
            <p:cNvSpPr>
              <a:spLocks/>
            </p:cNvSpPr>
            <p:nvPr/>
          </p:nvSpPr>
          <p:spPr bwMode="auto">
            <a:xfrm>
              <a:off x="4087352" y="2917856"/>
              <a:ext cx="273756" cy="612775"/>
            </a:xfrm>
            <a:custGeom>
              <a:avLst/>
              <a:gdLst>
                <a:gd name="T0" fmla="*/ 192 w 194"/>
                <a:gd name="T1" fmla="*/ 0 h 386"/>
                <a:gd name="T2" fmla="*/ 0 w 194"/>
                <a:gd name="T3" fmla="*/ 374 h 386"/>
                <a:gd name="T4" fmla="*/ 0 w 194"/>
                <a:gd name="T5" fmla="*/ 378 h 386"/>
                <a:gd name="T6" fmla="*/ 1 w 194"/>
                <a:gd name="T7" fmla="*/ 381 h 386"/>
                <a:gd name="T8" fmla="*/ 1 w 194"/>
                <a:gd name="T9" fmla="*/ 383 h 386"/>
                <a:gd name="T10" fmla="*/ 2 w 194"/>
                <a:gd name="T11" fmla="*/ 386 h 386"/>
                <a:gd name="T12" fmla="*/ 194 w 194"/>
                <a:gd name="T13" fmla="*/ 11 h 386"/>
                <a:gd name="T14" fmla="*/ 193 w 194"/>
                <a:gd name="T15" fmla="*/ 7 h 386"/>
                <a:gd name="T16" fmla="*/ 193 w 194"/>
                <a:gd name="T17" fmla="*/ 5 h 386"/>
                <a:gd name="T18" fmla="*/ 192 w 194"/>
                <a:gd name="T19" fmla="*/ 2 h 386"/>
                <a:gd name="T20" fmla="*/ 192 w 194"/>
                <a:gd name="T21" fmla="*/ 0 h 38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4"/>
                <a:gd name="T34" fmla="*/ 0 h 386"/>
                <a:gd name="T35" fmla="*/ 194 w 194"/>
                <a:gd name="T36" fmla="*/ 386 h 38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4" h="386">
                  <a:moveTo>
                    <a:pt x="192" y="0"/>
                  </a:moveTo>
                  <a:lnTo>
                    <a:pt x="0" y="374"/>
                  </a:lnTo>
                  <a:lnTo>
                    <a:pt x="0" y="378"/>
                  </a:lnTo>
                  <a:lnTo>
                    <a:pt x="1" y="381"/>
                  </a:lnTo>
                  <a:lnTo>
                    <a:pt x="1" y="383"/>
                  </a:lnTo>
                  <a:lnTo>
                    <a:pt x="2" y="386"/>
                  </a:lnTo>
                  <a:lnTo>
                    <a:pt x="194" y="11"/>
                  </a:lnTo>
                  <a:lnTo>
                    <a:pt x="193" y="7"/>
                  </a:lnTo>
                  <a:lnTo>
                    <a:pt x="193" y="5"/>
                  </a:lnTo>
                  <a:lnTo>
                    <a:pt x="192" y="2"/>
                  </a:lnTo>
                  <a:lnTo>
                    <a:pt x="192" y="0"/>
                  </a:lnTo>
                  <a:close/>
                </a:path>
              </a:pathLst>
            </a:custGeom>
            <a:solidFill>
              <a:srgbClr val="FFFFFF"/>
            </a:solidFill>
            <a:ln w="9525">
              <a:noFill/>
              <a:round/>
              <a:headEnd/>
              <a:tailEnd/>
            </a:ln>
          </p:spPr>
          <p:txBody>
            <a:bodyPr/>
            <a:lstStyle/>
            <a:p>
              <a:endParaRPr lang="en-US"/>
            </a:p>
          </p:txBody>
        </p:sp>
        <p:sp>
          <p:nvSpPr>
            <p:cNvPr id="14762" name="Freeform 4901"/>
            <p:cNvSpPr>
              <a:spLocks/>
            </p:cNvSpPr>
            <p:nvPr/>
          </p:nvSpPr>
          <p:spPr bwMode="auto">
            <a:xfrm>
              <a:off x="4090174" y="2935318"/>
              <a:ext cx="276578" cy="609600"/>
            </a:xfrm>
            <a:custGeom>
              <a:avLst/>
              <a:gdLst>
                <a:gd name="T0" fmla="*/ 192 w 196"/>
                <a:gd name="T1" fmla="*/ 0 h 384"/>
                <a:gd name="T2" fmla="*/ 0 w 196"/>
                <a:gd name="T3" fmla="*/ 375 h 384"/>
                <a:gd name="T4" fmla="*/ 2 w 196"/>
                <a:gd name="T5" fmla="*/ 379 h 384"/>
                <a:gd name="T6" fmla="*/ 3 w 196"/>
                <a:gd name="T7" fmla="*/ 381 h 384"/>
                <a:gd name="T8" fmla="*/ 4 w 196"/>
                <a:gd name="T9" fmla="*/ 384 h 384"/>
                <a:gd name="T10" fmla="*/ 196 w 196"/>
                <a:gd name="T11" fmla="*/ 9 h 384"/>
                <a:gd name="T12" fmla="*/ 195 w 196"/>
                <a:gd name="T13" fmla="*/ 5 h 384"/>
                <a:gd name="T14" fmla="*/ 193 w 196"/>
                <a:gd name="T15" fmla="*/ 3 h 384"/>
                <a:gd name="T16" fmla="*/ 192 w 196"/>
                <a:gd name="T17" fmla="*/ 0 h 3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6"/>
                <a:gd name="T28" fmla="*/ 0 h 384"/>
                <a:gd name="T29" fmla="*/ 196 w 196"/>
                <a:gd name="T30" fmla="*/ 384 h 3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6" h="384">
                  <a:moveTo>
                    <a:pt x="192" y="0"/>
                  </a:moveTo>
                  <a:lnTo>
                    <a:pt x="0" y="375"/>
                  </a:lnTo>
                  <a:lnTo>
                    <a:pt x="2" y="379"/>
                  </a:lnTo>
                  <a:lnTo>
                    <a:pt x="3" y="381"/>
                  </a:lnTo>
                  <a:lnTo>
                    <a:pt x="4" y="384"/>
                  </a:lnTo>
                  <a:lnTo>
                    <a:pt x="196" y="9"/>
                  </a:lnTo>
                  <a:lnTo>
                    <a:pt x="195" y="5"/>
                  </a:lnTo>
                  <a:lnTo>
                    <a:pt x="193" y="3"/>
                  </a:lnTo>
                  <a:lnTo>
                    <a:pt x="192" y="0"/>
                  </a:lnTo>
                  <a:close/>
                </a:path>
              </a:pathLst>
            </a:custGeom>
            <a:solidFill>
              <a:srgbClr val="FFFFFF"/>
            </a:solidFill>
            <a:ln w="9525">
              <a:noFill/>
              <a:round/>
              <a:headEnd/>
              <a:tailEnd/>
            </a:ln>
          </p:spPr>
          <p:txBody>
            <a:bodyPr/>
            <a:lstStyle/>
            <a:p>
              <a:endParaRPr lang="en-US"/>
            </a:p>
          </p:txBody>
        </p:sp>
        <p:sp>
          <p:nvSpPr>
            <p:cNvPr id="14763" name="Freeform 4902"/>
            <p:cNvSpPr>
              <a:spLocks/>
            </p:cNvSpPr>
            <p:nvPr/>
          </p:nvSpPr>
          <p:spPr bwMode="auto">
            <a:xfrm>
              <a:off x="4095818" y="2949606"/>
              <a:ext cx="277989" cy="609600"/>
            </a:xfrm>
            <a:custGeom>
              <a:avLst/>
              <a:gdLst>
                <a:gd name="T0" fmla="*/ 192 w 197"/>
                <a:gd name="T1" fmla="*/ 0 h 384"/>
                <a:gd name="T2" fmla="*/ 0 w 197"/>
                <a:gd name="T3" fmla="*/ 375 h 384"/>
                <a:gd name="T4" fmla="*/ 2 w 197"/>
                <a:gd name="T5" fmla="*/ 377 h 384"/>
                <a:gd name="T6" fmla="*/ 4 w 197"/>
                <a:gd name="T7" fmla="*/ 381 h 384"/>
                <a:gd name="T8" fmla="*/ 5 w 197"/>
                <a:gd name="T9" fmla="*/ 384 h 384"/>
                <a:gd name="T10" fmla="*/ 197 w 197"/>
                <a:gd name="T11" fmla="*/ 8 h 384"/>
                <a:gd name="T12" fmla="*/ 196 w 197"/>
                <a:gd name="T13" fmla="*/ 5 h 384"/>
                <a:gd name="T14" fmla="*/ 193 w 197"/>
                <a:gd name="T15" fmla="*/ 3 h 384"/>
                <a:gd name="T16" fmla="*/ 192 w 197"/>
                <a:gd name="T17" fmla="*/ 0 h 38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7"/>
                <a:gd name="T28" fmla="*/ 0 h 384"/>
                <a:gd name="T29" fmla="*/ 197 w 197"/>
                <a:gd name="T30" fmla="*/ 384 h 38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7" h="384">
                  <a:moveTo>
                    <a:pt x="192" y="0"/>
                  </a:moveTo>
                  <a:lnTo>
                    <a:pt x="0" y="375"/>
                  </a:lnTo>
                  <a:lnTo>
                    <a:pt x="2" y="377"/>
                  </a:lnTo>
                  <a:lnTo>
                    <a:pt x="4" y="381"/>
                  </a:lnTo>
                  <a:lnTo>
                    <a:pt x="5" y="384"/>
                  </a:lnTo>
                  <a:lnTo>
                    <a:pt x="197" y="8"/>
                  </a:lnTo>
                  <a:lnTo>
                    <a:pt x="196" y="5"/>
                  </a:lnTo>
                  <a:lnTo>
                    <a:pt x="193" y="3"/>
                  </a:lnTo>
                  <a:lnTo>
                    <a:pt x="192" y="0"/>
                  </a:lnTo>
                  <a:close/>
                </a:path>
              </a:pathLst>
            </a:custGeom>
            <a:solidFill>
              <a:srgbClr val="FFFFFF"/>
            </a:solidFill>
            <a:ln w="9525">
              <a:noFill/>
              <a:round/>
              <a:headEnd/>
              <a:tailEnd/>
            </a:ln>
          </p:spPr>
          <p:txBody>
            <a:bodyPr/>
            <a:lstStyle/>
            <a:p>
              <a:endParaRPr lang="en-US"/>
            </a:p>
          </p:txBody>
        </p:sp>
        <p:sp>
          <p:nvSpPr>
            <p:cNvPr id="14764" name="Freeform 4903"/>
            <p:cNvSpPr>
              <a:spLocks/>
            </p:cNvSpPr>
            <p:nvPr/>
          </p:nvSpPr>
          <p:spPr bwMode="auto">
            <a:xfrm>
              <a:off x="4102874" y="2962306"/>
              <a:ext cx="279400" cy="608013"/>
            </a:xfrm>
            <a:custGeom>
              <a:avLst/>
              <a:gdLst>
                <a:gd name="T0" fmla="*/ 192 w 198"/>
                <a:gd name="T1" fmla="*/ 0 h 383"/>
                <a:gd name="T2" fmla="*/ 0 w 198"/>
                <a:gd name="T3" fmla="*/ 376 h 383"/>
                <a:gd name="T4" fmla="*/ 3 w 198"/>
                <a:gd name="T5" fmla="*/ 378 h 383"/>
                <a:gd name="T6" fmla="*/ 6 w 198"/>
                <a:gd name="T7" fmla="*/ 381 h 383"/>
                <a:gd name="T8" fmla="*/ 7 w 198"/>
                <a:gd name="T9" fmla="*/ 383 h 383"/>
                <a:gd name="T10" fmla="*/ 198 w 198"/>
                <a:gd name="T11" fmla="*/ 8 h 383"/>
                <a:gd name="T12" fmla="*/ 197 w 198"/>
                <a:gd name="T13" fmla="*/ 5 h 383"/>
                <a:gd name="T14" fmla="*/ 195 w 198"/>
                <a:gd name="T15" fmla="*/ 2 h 383"/>
                <a:gd name="T16" fmla="*/ 192 w 198"/>
                <a:gd name="T17" fmla="*/ 0 h 3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8"/>
                <a:gd name="T28" fmla="*/ 0 h 383"/>
                <a:gd name="T29" fmla="*/ 198 w 198"/>
                <a:gd name="T30" fmla="*/ 383 h 3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8" h="383">
                  <a:moveTo>
                    <a:pt x="192" y="0"/>
                  </a:moveTo>
                  <a:lnTo>
                    <a:pt x="0" y="376"/>
                  </a:lnTo>
                  <a:lnTo>
                    <a:pt x="3" y="378"/>
                  </a:lnTo>
                  <a:lnTo>
                    <a:pt x="6" y="381"/>
                  </a:lnTo>
                  <a:lnTo>
                    <a:pt x="7" y="383"/>
                  </a:lnTo>
                  <a:lnTo>
                    <a:pt x="198" y="8"/>
                  </a:lnTo>
                  <a:lnTo>
                    <a:pt x="197" y="5"/>
                  </a:lnTo>
                  <a:lnTo>
                    <a:pt x="195" y="2"/>
                  </a:lnTo>
                  <a:lnTo>
                    <a:pt x="192" y="0"/>
                  </a:lnTo>
                  <a:close/>
                </a:path>
              </a:pathLst>
            </a:custGeom>
            <a:solidFill>
              <a:srgbClr val="FFFFFF"/>
            </a:solidFill>
            <a:ln w="9525">
              <a:noFill/>
              <a:round/>
              <a:headEnd/>
              <a:tailEnd/>
            </a:ln>
          </p:spPr>
          <p:txBody>
            <a:bodyPr/>
            <a:lstStyle/>
            <a:p>
              <a:endParaRPr lang="en-US"/>
            </a:p>
          </p:txBody>
        </p:sp>
        <p:sp>
          <p:nvSpPr>
            <p:cNvPr id="14765" name="Freeform 4904"/>
            <p:cNvSpPr>
              <a:spLocks/>
            </p:cNvSpPr>
            <p:nvPr/>
          </p:nvSpPr>
          <p:spPr bwMode="auto">
            <a:xfrm>
              <a:off x="4112752" y="2975006"/>
              <a:ext cx="282222" cy="608013"/>
            </a:xfrm>
            <a:custGeom>
              <a:avLst/>
              <a:gdLst>
                <a:gd name="T0" fmla="*/ 191 w 200"/>
                <a:gd name="T1" fmla="*/ 0 h 383"/>
                <a:gd name="T2" fmla="*/ 0 w 200"/>
                <a:gd name="T3" fmla="*/ 375 h 383"/>
                <a:gd name="T4" fmla="*/ 2 w 200"/>
                <a:gd name="T5" fmla="*/ 378 h 383"/>
                <a:gd name="T6" fmla="*/ 5 w 200"/>
                <a:gd name="T7" fmla="*/ 380 h 383"/>
                <a:gd name="T8" fmla="*/ 9 w 200"/>
                <a:gd name="T9" fmla="*/ 383 h 383"/>
                <a:gd name="T10" fmla="*/ 200 w 200"/>
                <a:gd name="T11" fmla="*/ 7 h 383"/>
                <a:gd name="T12" fmla="*/ 197 w 200"/>
                <a:gd name="T13" fmla="*/ 5 h 383"/>
                <a:gd name="T14" fmla="*/ 194 w 200"/>
                <a:gd name="T15" fmla="*/ 2 h 383"/>
                <a:gd name="T16" fmla="*/ 191 w 200"/>
                <a:gd name="T17" fmla="*/ 0 h 38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0"/>
                <a:gd name="T28" fmla="*/ 0 h 383"/>
                <a:gd name="T29" fmla="*/ 200 w 200"/>
                <a:gd name="T30" fmla="*/ 383 h 38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0" h="383">
                  <a:moveTo>
                    <a:pt x="191" y="0"/>
                  </a:moveTo>
                  <a:lnTo>
                    <a:pt x="0" y="375"/>
                  </a:lnTo>
                  <a:lnTo>
                    <a:pt x="2" y="378"/>
                  </a:lnTo>
                  <a:lnTo>
                    <a:pt x="5" y="380"/>
                  </a:lnTo>
                  <a:lnTo>
                    <a:pt x="9" y="383"/>
                  </a:lnTo>
                  <a:lnTo>
                    <a:pt x="200" y="7"/>
                  </a:lnTo>
                  <a:lnTo>
                    <a:pt x="197" y="5"/>
                  </a:lnTo>
                  <a:lnTo>
                    <a:pt x="194" y="2"/>
                  </a:lnTo>
                  <a:lnTo>
                    <a:pt x="191" y="0"/>
                  </a:lnTo>
                  <a:close/>
                </a:path>
              </a:pathLst>
            </a:custGeom>
            <a:solidFill>
              <a:srgbClr val="FFFFFF"/>
            </a:solidFill>
            <a:ln w="9525">
              <a:noFill/>
              <a:round/>
              <a:headEnd/>
              <a:tailEnd/>
            </a:ln>
          </p:spPr>
          <p:txBody>
            <a:bodyPr/>
            <a:lstStyle/>
            <a:p>
              <a:endParaRPr lang="en-US"/>
            </a:p>
          </p:txBody>
        </p:sp>
        <p:sp>
          <p:nvSpPr>
            <p:cNvPr id="14766" name="Freeform 4905"/>
            <p:cNvSpPr>
              <a:spLocks/>
            </p:cNvSpPr>
            <p:nvPr/>
          </p:nvSpPr>
          <p:spPr bwMode="auto">
            <a:xfrm>
              <a:off x="4125452" y="2986118"/>
              <a:ext cx="280811" cy="606425"/>
            </a:xfrm>
            <a:custGeom>
              <a:avLst/>
              <a:gdLst>
                <a:gd name="T0" fmla="*/ 191 w 199"/>
                <a:gd name="T1" fmla="*/ 0 h 382"/>
                <a:gd name="T2" fmla="*/ 0 w 199"/>
                <a:gd name="T3" fmla="*/ 376 h 382"/>
                <a:gd name="T4" fmla="*/ 2 w 199"/>
                <a:gd name="T5" fmla="*/ 379 h 382"/>
                <a:gd name="T6" fmla="*/ 5 w 199"/>
                <a:gd name="T7" fmla="*/ 380 h 382"/>
                <a:gd name="T8" fmla="*/ 9 w 199"/>
                <a:gd name="T9" fmla="*/ 382 h 382"/>
                <a:gd name="T10" fmla="*/ 199 w 199"/>
                <a:gd name="T11" fmla="*/ 8 h 382"/>
                <a:gd name="T12" fmla="*/ 197 w 199"/>
                <a:gd name="T13" fmla="*/ 5 h 382"/>
                <a:gd name="T14" fmla="*/ 194 w 199"/>
                <a:gd name="T15" fmla="*/ 3 h 382"/>
                <a:gd name="T16" fmla="*/ 191 w 199"/>
                <a:gd name="T17" fmla="*/ 0 h 38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9"/>
                <a:gd name="T28" fmla="*/ 0 h 382"/>
                <a:gd name="T29" fmla="*/ 199 w 199"/>
                <a:gd name="T30" fmla="*/ 382 h 38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9" h="382">
                  <a:moveTo>
                    <a:pt x="191" y="0"/>
                  </a:moveTo>
                  <a:lnTo>
                    <a:pt x="0" y="376"/>
                  </a:lnTo>
                  <a:lnTo>
                    <a:pt x="2" y="379"/>
                  </a:lnTo>
                  <a:lnTo>
                    <a:pt x="5" y="380"/>
                  </a:lnTo>
                  <a:lnTo>
                    <a:pt x="9" y="382"/>
                  </a:lnTo>
                  <a:lnTo>
                    <a:pt x="199" y="8"/>
                  </a:lnTo>
                  <a:lnTo>
                    <a:pt x="197" y="5"/>
                  </a:lnTo>
                  <a:lnTo>
                    <a:pt x="194" y="3"/>
                  </a:lnTo>
                  <a:lnTo>
                    <a:pt x="191" y="0"/>
                  </a:lnTo>
                  <a:close/>
                </a:path>
              </a:pathLst>
            </a:custGeom>
            <a:solidFill>
              <a:srgbClr val="FFFFFF"/>
            </a:solidFill>
            <a:ln w="9525">
              <a:noFill/>
              <a:round/>
              <a:headEnd/>
              <a:tailEnd/>
            </a:ln>
          </p:spPr>
          <p:txBody>
            <a:bodyPr/>
            <a:lstStyle/>
            <a:p>
              <a:endParaRPr lang="en-US"/>
            </a:p>
          </p:txBody>
        </p:sp>
        <p:sp>
          <p:nvSpPr>
            <p:cNvPr id="14767" name="Freeform 4906"/>
            <p:cNvSpPr>
              <a:spLocks/>
            </p:cNvSpPr>
            <p:nvPr/>
          </p:nvSpPr>
          <p:spPr bwMode="auto">
            <a:xfrm>
              <a:off x="4138152" y="2998818"/>
              <a:ext cx="279400" cy="600075"/>
            </a:xfrm>
            <a:custGeom>
              <a:avLst/>
              <a:gdLst>
                <a:gd name="T0" fmla="*/ 190 w 198"/>
                <a:gd name="T1" fmla="*/ 0 h 378"/>
                <a:gd name="T2" fmla="*/ 0 w 198"/>
                <a:gd name="T3" fmla="*/ 374 h 378"/>
                <a:gd name="T4" fmla="*/ 2 w 198"/>
                <a:gd name="T5" fmla="*/ 377 h 378"/>
                <a:gd name="T6" fmla="*/ 6 w 198"/>
                <a:gd name="T7" fmla="*/ 378 h 378"/>
                <a:gd name="T8" fmla="*/ 198 w 198"/>
                <a:gd name="T9" fmla="*/ 4 h 378"/>
                <a:gd name="T10" fmla="*/ 194 w 198"/>
                <a:gd name="T11" fmla="*/ 1 h 378"/>
                <a:gd name="T12" fmla="*/ 190 w 198"/>
                <a:gd name="T13" fmla="*/ 0 h 378"/>
                <a:gd name="T14" fmla="*/ 0 60000 65536"/>
                <a:gd name="T15" fmla="*/ 0 60000 65536"/>
                <a:gd name="T16" fmla="*/ 0 60000 65536"/>
                <a:gd name="T17" fmla="*/ 0 60000 65536"/>
                <a:gd name="T18" fmla="*/ 0 60000 65536"/>
                <a:gd name="T19" fmla="*/ 0 60000 65536"/>
                <a:gd name="T20" fmla="*/ 0 60000 65536"/>
                <a:gd name="T21" fmla="*/ 0 w 198"/>
                <a:gd name="T22" fmla="*/ 0 h 378"/>
                <a:gd name="T23" fmla="*/ 198 w 198"/>
                <a:gd name="T24" fmla="*/ 378 h 37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8" h="378">
                  <a:moveTo>
                    <a:pt x="190" y="0"/>
                  </a:moveTo>
                  <a:lnTo>
                    <a:pt x="0" y="374"/>
                  </a:lnTo>
                  <a:lnTo>
                    <a:pt x="2" y="377"/>
                  </a:lnTo>
                  <a:lnTo>
                    <a:pt x="6" y="378"/>
                  </a:lnTo>
                  <a:lnTo>
                    <a:pt x="198" y="4"/>
                  </a:lnTo>
                  <a:lnTo>
                    <a:pt x="194" y="1"/>
                  </a:lnTo>
                  <a:lnTo>
                    <a:pt x="190" y="0"/>
                  </a:lnTo>
                  <a:close/>
                </a:path>
              </a:pathLst>
            </a:custGeom>
            <a:solidFill>
              <a:srgbClr val="FFFFFF"/>
            </a:solidFill>
            <a:ln w="9525">
              <a:noFill/>
              <a:round/>
              <a:headEnd/>
              <a:tailEnd/>
            </a:ln>
          </p:spPr>
          <p:txBody>
            <a:bodyPr/>
            <a:lstStyle/>
            <a:p>
              <a:endParaRPr lang="en-US"/>
            </a:p>
          </p:txBody>
        </p:sp>
        <p:sp>
          <p:nvSpPr>
            <p:cNvPr id="14768" name="Freeform 4907"/>
            <p:cNvSpPr>
              <a:spLocks/>
            </p:cNvSpPr>
            <p:nvPr/>
          </p:nvSpPr>
          <p:spPr bwMode="auto">
            <a:xfrm>
              <a:off x="4146618" y="3005168"/>
              <a:ext cx="279400" cy="600075"/>
            </a:xfrm>
            <a:custGeom>
              <a:avLst/>
              <a:gdLst>
                <a:gd name="T0" fmla="*/ 192 w 198"/>
                <a:gd name="T1" fmla="*/ 0 h 378"/>
                <a:gd name="T2" fmla="*/ 0 w 198"/>
                <a:gd name="T3" fmla="*/ 374 h 378"/>
                <a:gd name="T4" fmla="*/ 3 w 198"/>
                <a:gd name="T5" fmla="*/ 377 h 378"/>
                <a:gd name="T6" fmla="*/ 6 w 198"/>
                <a:gd name="T7" fmla="*/ 378 h 378"/>
                <a:gd name="T8" fmla="*/ 198 w 198"/>
                <a:gd name="T9" fmla="*/ 4 h 378"/>
                <a:gd name="T10" fmla="*/ 194 w 198"/>
                <a:gd name="T11" fmla="*/ 1 h 378"/>
                <a:gd name="T12" fmla="*/ 192 w 198"/>
                <a:gd name="T13" fmla="*/ 0 h 378"/>
                <a:gd name="T14" fmla="*/ 0 60000 65536"/>
                <a:gd name="T15" fmla="*/ 0 60000 65536"/>
                <a:gd name="T16" fmla="*/ 0 60000 65536"/>
                <a:gd name="T17" fmla="*/ 0 60000 65536"/>
                <a:gd name="T18" fmla="*/ 0 60000 65536"/>
                <a:gd name="T19" fmla="*/ 0 60000 65536"/>
                <a:gd name="T20" fmla="*/ 0 60000 65536"/>
                <a:gd name="T21" fmla="*/ 0 w 198"/>
                <a:gd name="T22" fmla="*/ 0 h 378"/>
                <a:gd name="T23" fmla="*/ 198 w 198"/>
                <a:gd name="T24" fmla="*/ 378 h 37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8" h="378">
                  <a:moveTo>
                    <a:pt x="192" y="0"/>
                  </a:moveTo>
                  <a:lnTo>
                    <a:pt x="0" y="374"/>
                  </a:lnTo>
                  <a:lnTo>
                    <a:pt x="3" y="377"/>
                  </a:lnTo>
                  <a:lnTo>
                    <a:pt x="6" y="378"/>
                  </a:lnTo>
                  <a:lnTo>
                    <a:pt x="198" y="4"/>
                  </a:lnTo>
                  <a:lnTo>
                    <a:pt x="194" y="1"/>
                  </a:lnTo>
                  <a:lnTo>
                    <a:pt x="192" y="0"/>
                  </a:lnTo>
                  <a:close/>
                </a:path>
              </a:pathLst>
            </a:custGeom>
            <a:solidFill>
              <a:srgbClr val="FFFFFF"/>
            </a:solidFill>
            <a:ln w="9525">
              <a:noFill/>
              <a:round/>
              <a:headEnd/>
              <a:tailEnd/>
            </a:ln>
          </p:spPr>
          <p:txBody>
            <a:bodyPr/>
            <a:lstStyle/>
            <a:p>
              <a:endParaRPr lang="en-US"/>
            </a:p>
          </p:txBody>
        </p:sp>
        <p:sp>
          <p:nvSpPr>
            <p:cNvPr id="14769" name="Freeform 4908"/>
            <p:cNvSpPr>
              <a:spLocks/>
            </p:cNvSpPr>
            <p:nvPr/>
          </p:nvSpPr>
          <p:spPr bwMode="auto">
            <a:xfrm>
              <a:off x="4155085" y="3011518"/>
              <a:ext cx="280811" cy="600075"/>
            </a:xfrm>
            <a:custGeom>
              <a:avLst/>
              <a:gdLst>
                <a:gd name="T0" fmla="*/ 192 w 199"/>
                <a:gd name="T1" fmla="*/ 0 h 378"/>
                <a:gd name="T2" fmla="*/ 0 w 199"/>
                <a:gd name="T3" fmla="*/ 374 h 378"/>
                <a:gd name="T4" fmla="*/ 4 w 199"/>
                <a:gd name="T5" fmla="*/ 377 h 378"/>
                <a:gd name="T6" fmla="*/ 8 w 199"/>
                <a:gd name="T7" fmla="*/ 378 h 378"/>
                <a:gd name="T8" fmla="*/ 199 w 199"/>
                <a:gd name="T9" fmla="*/ 2 h 378"/>
                <a:gd name="T10" fmla="*/ 196 w 199"/>
                <a:gd name="T11" fmla="*/ 1 h 378"/>
                <a:gd name="T12" fmla="*/ 192 w 199"/>
                <a:gd name="T13" fmla="*/ 0 h 378"/>
                <a:gd name="T14" fmla="*/ 0 60000 65536"/>
                <a:gd name="T15" fmla="*/ 0 60000 65536"/>
                <a:gd name="T16" fmla="*/ 0 60000 65536"/>
                <a:gd name="T17" fmla="*/ 0 60000 65536"/>
                <a:gd name="T18" fmla="*/ 0 60000 65536"/>
                <a:gd name="T19" fmla="*/ 0 60000 65536"/>
                <a:gd name="T20" fmla="*/ 0 60000 65536"/>
                <a:gd name="T21" fmla="*/ 0 w 199"/>
                <a:gd name="T22" fmla="*/ 0 h 378"/>
                <a:gd name="T23" fmla="*/ 199 w 199"/>
                <a:gd name="T24" fmla="*/ 378 h 37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9" h="378">
                  <a:moveTo>
                    <a:pt x="192" y="0"/>
                  </a:moveTo>
                  <a:lnTo>
                    <a:pt x="0" y="374"/>
                  </a:lnTo>
                  <a:lnTo>
                    <a:pt x="4" y="377"/>
                  </a:lnTo>
                  <a:lnTo>
                    <a:pt x="8" y="378"/>
                  </a:lnTo>
                  <a:lnTo>
                    <a:pt x="199" y="2"/>
                  </a:lnTo>
                  <a:lnTo>
                    <a:pt x="196" y="1"/>
                  </a:lnTo>
                  <a:lnTo>
                    <a:pt x="192" y="0"/>
                  </a:lnTo>
                  <a:close/>
                </a:path>
              </a:pathLst>
            </a:custGeom>
            <a:solidFill>
              <a:srgbClr val="FFFFFF"/>
            </a:solidFill>
            <a:ln w="9525">
              <a:noFill/>
              <a:round/>
              <a:headEnd/>
              <a:tailEnd/>
            </a:ln>
          </p:spPr>
          <p:txBody>
            <a:bodyPr/>
            <a:lstStyle/>
            <a:p>
              <a:endParaRPr lang="en-US"/>
            </a:p>
          </p:txBody>
        </p:sp>
        <p:sp>
          <p:nvSpPr>
            <p:cNvPr id="14770" name="Freeform 4909"/>
            <p:cNvSpPr>
              <a:spLocks/>
            </p:cNvSpPr>
            <p:nvPr/>
          </p:nvSpPr>
          <p:spPr bwMode="auto">
            <a:xfrm>
              <a:off x="4166374" y="3014693"/>
              <a:ext cx="279400" cy="600075"/>
            </a:xfrm>
            <a:custGeom>
              <a:avLst/>
              <a:gdLst>
                <a:gd name="T0" fmla="*/ 191 w 198"/>
                <a:gd name="T1" fmla="*/ 0 h 378"/>
                <a:gd name="T2" fmla="*/ 0 w 198"/>
                <a:gd name="T3" fmla="*/ 376 h 378"/>
                <a:gd name="T4" fmla="*/ 3 w 198"/>
                <a:gd name="T5" fmla="*/ 377 h 378"/>
                <a:gd name="T6" fmla="*/ 7 w 198"/>
                <a:gd name="T7" fmla="*/ 378 h 378"/>
                <a:gd name="T8" fmla="*/ 198 w 198"/>
                <a:gd name="T9" fmla="*/ 4 h 378"/>
                <a:gd name="T10" fmla="*/ 194 w 198"/>
                <a:gd name="T11" fmla="*/ 1 h 378"/>
                <a:gd name="T12" fmla="*/ 191 w 198"/>
                <a:gd name="T13" fmla="*/ 0 h 378"/>
                <a:gd name="T14" fmla="*/ 0 60000 65536"/>
                <a:gd name="T15" fmla="*/ 0 60000 65536"/>
                <a:gd name="T16" fmla="*/ 0 60000 65536"/>
                <a:gd name="T17" fmla="*/ 0 60000 65536"/>
                <a:gd name="T18" fmla="*/ 0 60000 65536"/>
                <a:gd name="T19" fmla="*/ 0 60000 65536"/>
                <a:gd name="T20" fmla="*/ 0 60000 65536"/>
                <a:gd name="T21" fmla="*/ 0 w 198"/>
                <a:gd name="T22" fmla="*/ 0 h 378"/>
                <a:gd name="T23" fmla="*/ 198 w 198"/>
                <a:gd name="T24" fmla="*/ 378 h 37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8" h="378">
                  <a:moveTo>
                    <a:pt x="191" y="0"/>
                  </a:moveTo>
                  <a:lnTo>
                    <a:pt x="0" y="376"/>
                  </a:lnTo>
                  <a:lnTo>
                    <a:pt x="3" y="377"/>
                  </a:lnTo>
                  <a:lnTo>
                    <a:pt x="7" y="378"/>
                  </a:lnTo>
                  <a:lnTo>
                    <a:pt x="198" y="4"/>
                  </a:lnTo>
                  <a:lnTo>
                    <a:pt x="194" y="1"/>
                  </a:lnTo>
                  <a:lnTo>
                    <a:pt x="191" y="0"/>
                  </a:lnTo>
                  <a:close/>
                </a:path>
              </a:pathLst>
            </a:custGeom>
            <a:solidFill>
              <a:srgbClr val="FFFFFF"/>
            </a:solidFill>
            <a:ln w="9525">
              <a:noFill/>
              <a:round/>
              <a:headEnd/>
              <a:tailEnd/>
            </a:ln>
          </p:spPr>
          <p:txBody>
            <a:bodyPr/>
            <a:lstStyle/>
            <a:p>
              <a:endParaRPr lang="en-US"/>
            </a:p>
          </p:txBody>
        </p:sp>
        <p:sp>
          <p:nvSpPr>
            <p:cNvPr id="14771" name="Freeform 4910"/>
            <p:cNvSpPr>
              <a:spLocks/>
            </p:cNvSpPr>
            <p:nvPr/>
          </p:nvSpPr>
          <p:spPr bwMode="auto">
            <a:xfrm>
              <a:off x="4176252" y="3021043"/>
              <a:ext cx="280811" cy="598488"/>
            </a:xfrm>
            <a:custGeom>
              <a:avLst/>
              <a:gdLst>
                <a:gd name="T0" fmla="*/ 191 w 199"/>
                <a:gd name="T1" fmla="*/ 0 h 377"/>
                <a:gd name="T2" fmla="*/ 0 w 199"/>
                <a:gd name="T3" fmla="*/ 374 h 377"/>
                <a:gd name="T4" fmla="*/ 3 w 199"/>
                <a:gd name="T5" fmla="*/ 376 h 377"/>
                <a:gd name="T6" fmla="*/ 7 w 199"/>
                <a:gd name="T7" fmla="*/ 377 h 377"/>
                <a:gd name="T8" fmla="*/ 199 w 199"/>
                <a:gd name="T9" fmla="*/ 1 h 377"/>
                <a:gd name="T10" fmla="*/ 195 w 199"/>
                <a:gd name="T11" fmla="*/ 1 h 377"/>
                <a:gd name="T12" fmla="*/ 191 w 199"/>
                <a:gd name="T13" fmla="*/ 0 h 377"/>
                <a:gd name="T14" fmla="*/ 0 60000 65536"/>
                <a:gd name="T15" fmla="*/ 0 60000 65536"/>
                <a:gd name="T16" fmla="*/ 0 60000 65536"/>
                <a:gd name="T17" fmla="*/ 0 60000 65536"/>
                <a:gd name="T18" fmla="*/ 0 60000 65536"/>
                <a:gd name="T19" fmla="*/ 0 60000 65536"/>
                <a:gd name="T20" fmla="*/ 0 60000 65536"/>
                <a:gd name="T21" fmla="*/ 0 w 199"/>
                <a:gd name="T22" fmla="*/ 0 h 377"/>
                <a:gd name="T23" fmla="*/ 199 w 199"/>
                <a:gd name="T24" fmla="*/ 377 h 3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9" h="377">
                  <a:moveTo>
                    <a:pt x="191" y="0"/>
                  </a:moveTo>
                  <a:lnTo>
                    <a:pt x="0" y="374"/>
                  </a:lnTo>
                  <a:lnTo>
                    <a:pt x="3" y="376"/>
                  </a:lnTo>
                  <a:lnTo>
                    <a:pt x="7" y="377"/>
                  </a:lnTo>
                  <a:lnTo>
                    <a:pt x="199" y="1"/>
                  </a:lnTo>
                  <a:lnTo>
                    <a:pt x="195" y="1"/>
                  </a:lnTo>
                  <a:lnTo>
                    <a:pt x="191" y="0"/>
                  </a:lnTo>
                  <a:close/>
                </a:path>
              </a:pathLst>
            </a:custGeom>
            <a:solidFill>
              <a:srgbClr val="FFFFFF"/>
            </a:solidFill>
            <a:ln w="9525">
              <a:noFill/>
              <a:round/>
              <a:headEnd/>
              <a:tailEnd/>
            </a:ln>
          </p:spPr>
          <p:txBody>
            <a:bodyPr/>
            <a:lstStyle/>
            <a:p>
              <a:endParaRPr lang="en-US"/>
            </a:p>
          </p:txBody>
        </p:sp>
        <p:sp>
          <p:nvSpPr>
            <p:cNvPr id="14772" name="Freeform 4911"/>
            <p:cNvSpPr>
              <a:spLocks/>
            </p:cNvSpPr>
            <p:nvPr/>
          </p:nvSpPr>
          <p:spPr bwMode="auto">
            <a:xfrm>
              <a:off x="4186130" y="3022631"/>
              <a:ext cx="282222" cy="601663"/>
            </a:xfrm>
            <a:custGeom>
              <a:avLst/>
              <a:gdLst>
                <a:gd name="T0" fmla="*/ 192 w 200"/>
                <a:gd name="T1" fmla="*/ 0 h 379"/>
                <a:gd name="T2" fmla="*/ 0 w 200"/>
                <a:gd name="T3" fmla="*/ 376 h 379"/>
                <a:gd name="T4" fmla="*/ 4 w 200"/>
                <a:gd name="T5" fmla="*/ 377 h 379"/>
                <a:gd name="T6" fmla="*/ 9 w 200"/>
                <a:gd name="T7" fmla="*/ 379 h 379"/>
                <a:gd name="T8" fmla="*/ 200 w 200"/>
                <a:gd name="T9" fmla="*/ 3 h 379"/>
                <a:gd name="T10" fmla="*/ 196 w 200"/>
                <a:gd name="T11" fmla="*/ 2 h 379"/>
                <a:gd name="T12" fmla="*/ 192 w 200"/>
                <a:gd name="T13" fmla="*/ 0 h 379"/>
                <a:gd name="T14" fmla="*/ 0 60000 65536"/>
                <a:gd name="T15" fmla="*/ 0 60000 65536"/>
                <a:gd name="T16" fmla="*/ 0 60000 65536"/>
                <a:gd name="T17" fmla="*/ 0 60000 65536"/>
                <a:gd name="T18" fmla="*/ 0 60000 65536"/>
                <a:gd name="T19" fmla="*/ 0 60000 65536"/>
                <a:gd name="T20" fmla="*/ 0 60000 65536"/>
                <a:gd name="T21" fmla="*/ 0 w 200"/>
                <a:gd name="T22" fmla="*/ 0 h 379"/>
                <a:gd name="T23" fmla="*/ 200 w 200"/>
                <a:gd name="T24" fmla="*/ 379 h 37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00" h="379">
                  <a:moveTo>
                    <a:pt x="192" y="0"/>
                  </a:moveTo>
                  <a:lnTo>
                    <a:pt x="0" y="376"/>
                  </a:lnTo>
                  <a:lnTo>
                    <a:pt x="4" y="377"/>
                  </a:lnTo>
                  <a:lnTo>
                    <a:pt x="9" y="379"/>
                  </a:lnTo>
                  <a:lnTo>
                    <a:pt x="200" y="3"/>
                  </a:lnTo>
                  <a:lnTo>
                    <a:pt x="196" y="2"/>
                  </a:lnTo>
                  <a:lnTo>
                    <a:pt x="192" y="0"/>
                  </a:lnTo>
                  <a:close/>
                </a:path>
              </a:pathLst>
            </a:custGeom>
            <a:solidFill>
              <a:srgbClr val="FFFFFF"/>
            </a:solidFill>
            <a:ln w="9525">
              <a:noFill/>
              <a:round/>
              <a:headEnd/>
              <a:tailEnd/>
            </a:ln>
          </p:spPr>
          <p:txBody>
            <a:bodyPr/>
            <a:lstStyle/>
            <a:p>
              <a:endParaRPr lang="en-US"/>
            </a:p>
          </p:txBody>
        </p:sp>
        <p:sp>
          <p:nvSpPr>
            <p:cNvPr id="14773" name="Freeform 4912"/>
            <p:cNvSpPr>
              <a:spLocks/>
            </p:cNvSpPr>
            <p:nvPr/>
          </p:nvSpPr>
          <p:spPr bwMode="auto">
            <a:xfrm>
              <a:off x="4198830" y="3027393"/>
              <a:ext cx="280811" cy="598488"/>
            </a:xfrm>
            <a:custGeom>
              <a:avLst/>
              <a:gdLst>
                <a:gd name="T0" fmla="*/ 191 w 199"/>
                <a:gd name="T1" fmla="*/ 0 h 377"/>
                <a:gd name="T2" fmla="*/ 0 w 199"/>
                <a:gd name="T3" fmla="*/ 376 h 377"/>
                <a:gd name="T4" fmla="*/ 4 w 199"/>
                <a:gd name="T5" fmla="*/ 376 h 377"/>
                <a:gd name="T6" fmla="*/ 8 w 199"/>
                <a:gd name="T7" fmla="*/ 377 h 377"/>
                <a:gd name="T8" fmla="*/ 199 w 199"/>
                <a:gd name="T9" fmla="*/ 1 h 377"/>
                <a:gd name="T10" fmla="*/ 196 w 199"/>
                <a:gd name="T11" fmla="*/ 0 h 377"/>
                <a:gd name="T12" fmla="*/ 191 w 199"/>
                <a:gd name="T13" fmla="*/ 0 h 377"/>
                <a:gd name="T14" fmla="*/ 0 60000 65536"/>
                <a:gd name="T15" fmla="*/ 0 60000 65536"/>
                <a:gd name="T16" fmla="*/ 0 60000 65536"/>
                <a:gd name="T17" fmla="*/ 0 60000 65536"/>
                <a:gd name="T18" fmla="*/ 0 60000 65536"/>
                <a:gd name="T19" fmla="*/ 0 60000 65536"/>
                <a:gd name="T20" fmla="*/ 0 60000 65536"/>
                <a:gd name="T21" fmla="*/ 0 w 199"/>
                <a:gd name="T22" fmla="*/ 0 h 377"/>
                <a:gd name="T23" fmla="*/ 199 w 199"/>
                <a:gd name="T24" fmla="*/ 377 h 37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9" h="377">
                  <a:moveTo>
                    <a:pt x="191" y="0"/>
                  </a:moveTo>
                  <a:lnTo>
                    <a:pt x="0" y="376"/>
                  </a:lnTo>
                  <a:lnTo>
                    <a:pt x="4" y="376"/>
                  </a:lnTo>
                  <a:lnTo>
                    <a:pt x="8" y="377"/>
                  </a:lnTo>
                  <a:lnTo>
                    <a:pt x="199" y="1"/>
                  </a:lnTo>
                  <a:lnTo>
                    <a:pt x="196" y="0"/>
                  </a:lnTo>
                  <a:lnTo>
                    <a:pt x="191" y="0"/>
                  </a:lnTo>
                  <a:close/>
                </a:path>
              </a:pathLst>
            </a:custGeom>
            <a:solidFill>
              <a:srgbClr val="FFFFFF"/>
            </a:solidFill>
            <a:ln w="9525">
              <a:noFill/>
              <a:round/>
              <a:headEnd/>
              <a:tailEnd/>
            </a:ln>
          </p:spPr>
          <p:txBody>
            <a:bodyPr/>
            <a:lstStyle/>
            <a:p>
              <a:endParaRPr lang="en-US"/>
            </a:p>
          </p:txBody>
        </p:sp>
        <p:sp>
          <p:nvSpPr>
            <p:cNvPr id="14774" name="Freeform 4913"/>
            <p:cNvSpPr>
              <a:spLocks/>
            </p:cNvSpPr>
            <p:nvPr/>
          </p:nvSpPr>
          <p:spPr bwMode="auto">
            <a:xfrm>
              <a:off x="4210118" y="3028981"/>
              <a:ext cx="280811" cy="596900"/>
            </a:xfrm>
            <a:custGeom>
              <a:avLst/>
              <a:gdLst>
                <a:gd name="T0" fmla="*/ 191 w 199"/>
                <a:gd name="T1" fmla="*/ 0 h 376"/>
                <a:gd name="T2" fmla="*/ 0 w 199"/>
                <a:gd name="T3" fmla="*/ 376 h 376"/>
                <a:gd name="T4" fmla="*/ 4 w 199"/>
                <a:gd name="T5" fmla="*/ 376 h 376"/>
                <a:gd name="T6" fmla="*/ 7 w 199"/>
                <a:gd name="T7" fmla="*/ 376 h 376"/>
                <a:gd name="T8" fmla="*/ 199 w 199"/>
                <a:gd name="T9" fmla="*/ 0 h 376"/>
                <a:gd name="T10" fmla="*/ 195 w 199"/>
                <a:gd name="T11" fmla="*/ 0 h 376"/>
                <a:gd name="T12" fmla="*/ 191 w 199"/>
                <a:gd name="T13" fmla="*/ 0 h 376"/>
                <a:gd name="T14" fmla="*/ 0 60000 65536"/>
                <a:gd name="T15" fmla="*/ 0 60000 65536"/>
                <a:gd name="T16" fmla="*/ 0 60000 65536"/>
                <a:gd name="T17" fmla="*/ 0 60000 65536"/>
                <a:gd name="T18" fmla="*/ 0 60000 65536"/>
                <a:gd name="T19" fmla="*/ 0 60000 65536"/>
                <a:gd name="T20" fmla="*/ 0 60000 65536"/>
                <a:gd name="T21" fmla="*/ 0 w 199"/>
                <a:gd name="T22" fmla="*/ 0 h 376"/>
                <a:gd name="T23" fmla="*/ 199 w 199"/>
                <a:gd name="T24" fmla="*/ 376 h 37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99" h="376">
                  <a:moveTo>
                    <a:pt x="191" y="0"/>
                  </a:moveTo>
                  <a:lnTo>
                    <a:pt x="0" y="376"/>
                  </a:lnTo>
                  <a:lnTo>
                    <a:pt x="4" y="376"/>
                  </a:lnTo>
                  <a:lnTo>
                    <a:pt x="7" y="376"/>
                  </a:lnTo>
                  <a:lnTo>
                    <a:pt x="199" y="0"/>
                  </a:lnTo>
                  <a:lnTo>
                    <a:pt x="195" y="0"/>
                  </a:lnTo>
                  <a:lnTo>
                    <a:pt x="191" y="0"/>
                  </a:lnTo>
                  <a:close/>
                </a:path>
              </a:pathLst>
            </a:custGeom>
            <a:solidFill>
              <a:srgbClr val="FFFFFF"/>
            </a:solidFill>
            <a:ln w="9525">
              <a:noFill/>
              <a:round/>
              <a:headEnd/>
              <a:tailEnd/>
            </a:ln>
          </p:spPr>
          <p:txBody>
            <a:bodyPr/>
            <a:lstStyle/>
            <a:p>
              <a:endParaRPr lang="en-US"/>
            </a:p>
          </p:txBody>
        </p:sp>
        <p:sp>
          <p:nvSpPr>
            <p:cNvPr id="14775" name="Freeform 4914"/>
            <p:cNvSpPr>
              <a:spLocks/>
            </p:cNvSpPr>
            <p:nvPr/>
          </p:nvSpPr>
          <p:spPr bwMode="auto">
            <a:xfrm>
              <a:off x="4219996" y="3028981"/>
              <a:ext cx="285044" cy="596900"/>
            </a:xfrm>
            <a:custGeom>
              <a:avLst/>
              <a:gdLst>
                <a:gd name="T0" fmla="*/ 192 w 202"/>
                <a:gd name="T1" fmla="*/ 0 h 376"/>
                <a:gd name="T2" fmla="*/ 0 w 202"/>
                <a:gd name="T3" fmla="*/ 376 h 376"/>
                <a:gd name="T4" fmla="*/ 4 w 202"/>
                <a:gd name="T5" fmla="*/ 376 h 376"/>
                <a:gd name="T6" fmla="*/ 8 w 202"/>
                <a:gd name="T7" fmla="*/ 376 h 376"/>
                <a:gd name="T8" fmla="*/ 11 w 202"/>
                <a:gd name="T9" fmla="*/ 376 h 376"/>
                <a:gd name="T10" fmla="*/ 202 w 202"/>
                <a:gd name="T11" fmla="*/ 0 h 376"/>
                <a:gd name="T12" fmla="*/ 200 w 202"/>
                <a:gd name="T13" fmla="*/ 1 h 376"/>
                <a:gd name="T14" fmla="*/ 196 w 202"/>
                <a:gd name="T15" fmla="*/ 1 h 376"/>
                <a:gd name="T16" fmla="*/ 192 w 202"/>
                <a:gd name="T17" fmla="*/ 0 h 37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376"/>
                <a:gd name="T29" fmla="*/ 202 w 202"/>
                <a:gd name="T30" fmla="*/ 376 h 37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376">
                  <a:moveTo>
                    <a:pt x="192" y="0"/>
                  </a:moveTo>
                  <a:lnTo>
                    <a:pt x="0" y="376"/>
                  </a:lnTo>
                  <a:lnTo>
                    <a:pt x="4" y="376"/>
                  </a:lnTo>
                  <a:lnTo>
                    <a:pt x="8" y="376"/>
                  </a:lnTo>
                  <a:lnTo>
                    <a:pt x="11" y="376"/>
                  </a:lnTo>
                  <a:lnTo>
                    <a:pt x="202" y="0"/>
                  </a:lnTo>
                  <a:lnTo>
                    <a:pt x="200" y="1"/>
                  </a:lnTo>
                  <a:lnTo>
                    <a:pt x="196" y="1"/>
                  </a:lnTo>
                  <a:lnTo>
                    <a:pt x="192" y="0"/>
                  </a:lnTo>
                  <a:close/>
                </a:path>
              </a:pathLst>
            </a:custGeom>
            <a:solidFill>
              <a:srgbClr val="FFFFFF"/>
            </a:solidFill>
            <a:ln w="9525">
              <a:noFill/>
              <a:round/>
              <a:headEnd/>
              <a:tailEnd/>
            </a:ln>
          </p:spPr>
          <p:txBody>
            <a:bodyPr/>
            <a:lstStyle/>
            <a:p>
              <a:endParaRPr lang="en-US"/>
            </a:p>
          </p:txBody>
        </p:sp>
        <p:sp>
          <p:nvSpPr>
            <p:cNvPr id="14776" name="Freeform 4915"/>
            <p:cNvSpPr>
              <a:spLocks/>
            </p:cNvSpPr>
            <p:nvPr/>
          </p:nvSpPr>
          <p:spPr bwMode="auto">
            <a:xfrm>
              <a:off x="4235518" y="3027393"/>
              <a:ext cx="285044" cy="598488"/>
            </a:xfrm>
            <a:custGeom>
              <a:avLst/>
              <a:gdLst>
                <a:gd name="T0" fmla="*/ 191 w 202"/>
                <a:gd name="T1" fmla="*/ 1 h 377"/>
                <a:gd name="T2" fmla="*/ 0 w 202"/>
                <a:gd name="T3" fmla="*/ 377 h 377"/>
                <a:gd name="T4" fmla="*/ 4 w 202"/>
                <a:gd name="T5" fmla="*/ 377 h 377"/>
                <a:gd name="T6" fmla="*/ 7 w 202"/>
                <a:gd name="T7" fmla="*/ 377 h 377"/>
                <a:gd name="T8" fmla="*/ 11 w 202"/>
                <a:gd name="T9" fmla="*/ 376 h 377"/>
                <a:gd name="T10" fmla="*/ 202 w 202"/>
                <a:gd name="T11" fmla="*/ 0 h 377"/>
                <a:gd name="T12" fmla="*/ 199 w 202"/>
                <a:gd name="T13" fmla="*/ 1 h 377"/>
                <a:gd name="T14" fmla="*/ 195 w 202"/>
                <a:gd name="T15" fmla="*/ 1 h 377"/>
                <a:gd name="T16" fmla="*/ 191 w 202"/>
                <a:gd name="T17" fmla="*/ 1 h 37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2"/>
                <a:gd name="T28" fmla="*/ 0 h 377"/>
                <a:gd name="T29" fmla="*/ 202 w 202"/>
                <a:gd name="T30" fmla="*/ 377 h 37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2" h="377">
                  <a:moveTo>
                    <a:pt x="191" y="1"/>
                  </a:moveTo>
                  <a:lnTo>
                    <a:pt x="0" y="377"/>
                  </a:lnTo>
                  <a:lnTo>
                    <a:pt x="4" y="377"/>
                  </a:lnTo>
                  <a:lnTo>
                    <a:pt x="7" y="377"/>
                  </a:lnTo>
                  <a:lnTo>
                    <a:pt x="11" y="376"/>
                  </a:lnTo>
                  <a:lnTo>
                    <a:pt x="202" y="0"/>
                  </a:lnTo>
                  <a:lnTo>
                    <a:pt x="199" y="1"/>
                  </a:lnTo>
                  <a:lnTo>
                    <a:pt x="195" y="1"/>
                  </a:lnTo>
                  <a:lnTo>
                    <a:pt x="191" y="1"/>
                  </a:lnTo>
                  <a:close/>
                </a:path>
              </a:pathLst>
            </a:custGeom>
            <a:solidFill>
              <a:srgbClr val="FFFFFF"/>
            </a:solidFill>
            <a:ln w="9525">
              <a:noFill/>
              <a:round/>
              <a:headEnd/>
              <a:tailEnd/>
            </a:ln>
          </p:spPr>
          <p:txBody>
            <a:bodyPr/>
            <a:lstStyle/>
            <a:p>
              <a:endParaRPr lang="en-US"/>
            </a:p>
          </p:txBody>
        </p:sp>
        <p:sp>
          <p:nvSpPr>
            <p:cNvPr id="14777" name="Freeform 4916"/>
            <p:cNvSpPr>
              <a:spLocks/>
            </p:cNvSpPr>
            <p:nvPr/>
          </p:nvSpPr>
          <p:spPr bwMode="auto">
            <a:xfrm>
              <a:off x="4251041" y="3022631"/>
              <a:ext cx="283633" cy="601663"/>
            </a:xfrm>
            <a:custGeom>
              <a:avLst/>
              <a:gdLst>
                <a:gd name="T0" fmla="*/ 191 w 201"/>
                <a:gd name="T1" fmla="*/ 3 h 379"/>
                <a:gd name="T2" fmla="*/ 0 w 201"/>
                <a:gd name="T3" fmla="*/ 379 h 379"/>
                <a:gd name="T4" fmla="*/ 3 w 201"/>
                <a:gd name="T5" fmla="*/ 379 h 379"/>
                <a:gd name="T6" fmla="*/ 5 w 201"/>
                <a:gd name="T7" fmla="*/ 377 h 379"/>
                <a:gd name="T8" fmla="*/ 9 w 201"/>
                <a:gd name="T9" fmla="*/ 376 h 379"/>
                <a:gd name="T10" fmla="*/ 201 w 201"/>
                <a:gd name="T11" fmla="*/ 0 h 379"/>
                <a:gd name="T12" fmla="*/ 197 w 201"/>
                <a:gd name="T13" fmla="*/ 2 h 379"/>
                <a:gd name="T14" fmla="*/ 194 w 201"/>
                <a:gd name="T15" fmla="*/ 3 h 379"/>
                <a:gd name="T16" fmla="*/ 191 w 201"/>
                <a:gd name="T17" fmla="*/ 3 h 37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201"/>
                <a:gd name="T28" fmla="*/ 0 h 379"/>
                <a:gd name="T29" fmla="*/ 201 w 201"/>
                <a:gd name="T30" fmla="*/ 379 h 37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201" h="379">
                  <a:moveTo>
                    <a:pt x="191" y="3"/>
                  </a:moveTo>
                  <a:lnTo>
                    <a:pt x="0" y="379"/>
                  </a:lnTo>
                  <a:lnTo>
                    <a:pt x="3" y="379"/>
                  </a:lnTo>
                  <a:lnTo>
                    <a:pt x="5" y="377"/>
                  </a:lnTo>
                  <a:lnTo>
                    <a:pt x="9" y="376"/>
                  </a:lnTo>
                  <a:lnTo>
                    <a:pt x="201" y="0"/>
                  </a:lnTo>
                  <a:lnTo>
                    <a:pt x="197" y="2"/>
                  </a:lnTo>
                  <a:lnTo>
                    <a:pt x="194" y="3"/>
                  </a:lnTo>
                  <a:lnTo>
                    <a:pt x="191" y="3"/>
                  </a:lnTo>
                  <a:close/>
                </a:path>
              </a:pathLst>
            </a:custGeom>
            <a:solidFill>
              <a:srgbClr val="FFFFFF"/>
            </a:solidFill>
            <a:ln w="9525">
              <a:noFill/>
              <a:round/>
              <a:headEnd/>
              <a:tailEnd/>
            </a:ln>
          </p:spPr>
          <p:txBody>
            <a:bodyPr/>
            <a:lstStyle/>
            <a:p>
              <a:endParaRPr lang="en-US"/>
            </a:p>
          </p:txBody>
        </p:sp>
        <p:sp>
          <p:nvSpPr>
            <p:cNvPr id="14778" name="Freeform 4917"/>
            <p:cNvSpPr>
              <a:spLocks/>
            </p:cNvSpPr>
            <p:nvPr/>
          </p:nvSpPr>
          <p:spPr bwMode="auto">
            <a:xfrm>
              <a:off x="4263741" y="3019456"/>
              <a:ext cx="280811" cy="600075"/>
            </a:xfrm>
            <a:custGeom>
              <a:avLst/>
              <a:gdLst>
                <a:gd name="T0" fmla="*/ 192 w 199"/>
                <a:gd name="T1" fmla="*/ 2 h 378"/>
                <a:gd name="T2" fmla="*/ 0 w 199"/>
                <a:gd name="T3" fmla="*/ 378 h 378"/>
                <a:gd name="T4" fmla="*/ 3 w 199"/>
                <a:gd name="T5" fmla="*/ 377 h 378"/>
                <a:gd name="T6" fmla="*/ 5 w 199"/>
                <a:gd name="T7" fmla="*/ 375 h 378"/>
                <a:gd name="T8" fmla="*/ 8 w 199"/>
                <a:gd name="T9" fmla="*/ 374 h 378"/>
                <a:gd name="T10" fmla="*/ 199 w 199"/>
                <a:gd name="T11" fmla="*/ 0 h 378"/>
                <a:gd name="T12" fmla="*/ 197 w 199"/>
                <a:gd name="T13" fmla="*/ 1 h 378"/>
                <a:gd name="T14" fmla="*/ 194 w 199"/>
                <a:gd name="T15" fmla="*/ 2 h 378"/>
                <a:gd name="T16" fmla="*/ 192 w 199"/>
                <a:gd name="T17" fmla="*/ 2 h 37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99"/>
                <a:gd name="T28" fmla="*/ 0 h 378"/>
                <a:gd name="T29" fmla="*/ 199 w 199"/>
                <a:gd name="T30" fmla="*/ 378 h 37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99" h="378">
                  <a:moveTo>
                    <a:pt x="192" y="2"/>
                  </a:moveTo>
                  <a:lnTo>
                    <a:pt x="0" y="378"/>
                  </a:lnTo>
                  <a:lnTo>
                    <a:pt x="3" y="377"/>
                  </a:lnTo>
                  <a:lnTo>
                    <a:pt x="5" y="375"/>
                  </a:lnTo>
                  <a:lnTo>
                    <a:pt x="8" y="374"/>
                  </a:lnTo>
                  <a:lnTo>
                    <a:pt x="199" y="0"/>
                  </a:lnTo>
                  <a:lnTo>
                    <a:pt x="197" y="1"/>
                  </a:lnTo>
                  <a:lnTo>
                    <a:pt x="194" y="2"/>
                  </a:lnTo>
                  <a:lnTo>
                    <a:pt x="192" y="2"/>
                  </a:lnTo>
                  <a:close/>
                </a:path>
              </a:pathLst>
            </a:custGeom>
            <a:solidFill>
              <a:srgbClr val="FFFFFF"/>
            </a:solidFill>
            <a:ln w="9525">
              <a:noFill/>
              <a:round/>
              <a:headEnd/>
              <a:tailEnd/>
            </a:ln>
          </p:spPr>
          <p:txBody>
            <a:bodyPr/>
            <a:lstStyle/>
            <a:p>
              <a:endParaRPr lang="en-US"/>
            </a:p>
          </p:txBody>
        </p:sp>
        <p:sp>
          <p:nvSpPr>
            <p:cNvPr id="14779" name="Freeform 4918"/>
            <p:cNvSpPr>
              <a:spLocks/>
            </p:cNvSpPr>
            <p:nvPr/>
          </p:nvSpPr>
          <p:spPr bwMode="auto">
            <a:xfrm>
              <a:off x="4275030" y="3008343"/>
              <a:ext cx="285044" cy="604838"/>
            </a:xfrm>
            <a:custGeom>
              <a:avLst/>
              <a:gdLst>
                <a:gd name="T0" fmla="*/ 191 w 202"/>
                <a:gd name="T1" fmla="*/ 7 h 381"/>
                <a:gd name="T2" fmla="*/ 0 w 202"/>
                <a:gd name="T3" fmla="*/ 381 h 381"/>
                <a:gd name="T4" fmla="*/ 2 w 202"/>
                <a:gd name="T5" fmla="*/ 380 h 381"/>
                <a:gd name="T6" fmla="*/ 5 w 202"/>
                <a:gd name="T7" fmla="*/ 379 h 381"/>
                <a:gd name="T8" fmla="*/ 7 w 202"/>
                <a:gd name="T9" fmla="*/ 377 h 381"/>
                <a:gd name="T10" fmla="*/ 10 w 202"/>
                <a:gd name="T11" fmla="*/ 375 h 381"/>
                <a:gd name="T12" fmla="*/ 202 w 202"/>
                <a:gd name="T13" fmla="*/ 0 h 381"/>
                <a:gd name="T14" fmla="*/ 199 w 202"/>
                <a:gd name="T15" fmla="*/ 2 h 381"/>
                <a:gd name="T16" fmla="*/ 197 w 202"/>
                <a:gd name="T17" fmla="*/ 3 h 381"/>
                <a:gd name="T18" fmla="*/ 194 w 202"/>
                <a:gd name="T19" fmla="*/ 4 h 381"/>
                <a:gd name="T20" fmla="*/ 191 w 202"/>
                <a:gd name="T21" fmla="*/ 7 h 38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02"/>
                <a:gd name="T34" fmla="*/ 0 h 381"/>
                <a:gd name="T35" fmla="*/ 202 w 202"/>
                <a:gd name="T36" fmla="*/ 381 h 38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02" h="381">
                  <a:moveTo>
                    <a:pt x="191" y="7"/>
                  </a:moveTo>
                  <a:lnTo>
                    <a:pt x="0" y="381"/>
                  </a:lnTo>
                  <a:lnTo>
                    <a:pt x="2" y="380"/>
                  </a:lnTo>
                  <a:lnTo>
                    <a:pt x="5" y="379"/>
                  </a:lnTo>
                  <a:lnTo>
                    <a:pt x="7" y="377"/>
                  </a:lnTo>
                  <a:lnTo>
                    <a:pt x="10" y="375"/>
                  </a:lnTo>
                  <a:lnTo>
                    <a:pt x="202" y="0"/>
                  </a:lnTo>
                  <a:lnTo>
                    <a:pt x="199" y="2"/>
                  </a:lnTo>
                  <a:lnTo>
                    <a:pt x="197" y="3"/>
                  </a:lnTo>
                  <a:lnTo>
                    <a:pt x="194" y="4"/>
                  </a:lnTo>
                  <a:lnTo>
                    <a:pt x="191" y="7"/>
                  </a:lnTo>
                  <a:close/>
                </a:path>
              </a:pathLst>
            </a:custGeom>
            <a:solidFill>
              <a:srgbClr val="FFFFFF"/>
            </a:solidFill>
            <a:ln w="9525">
              <a:noFill/>
              <a:round/>
              <a:headEnd/>
              <a:tailEnd/>
            </a:ln>
          </p:spPr>
          <p:txBody>
            <a:bodyPr/>
            <a:lstStyle/>
            <a:p>
              <a:endParaRPr lang="en-US"/>
            </a:p>
          </p:txBody>
        </p:sp>
        <p:sp>
          <p:nvSpPr>
            <p:cNvPr id="14780" name="Freeform 4919"/>
            <p:cNvSpPr>
              <a:spLocks/>
            </p:cNvSpPr>
            <p:nvPr/>
          </p:nvSpPr>
          <p:spPr bwMode="auto">
            <a:xfrm>
              <a:off x="4289141" y="2994056"/>
              <a:ext cx="279400" cy="609600"/>
            </a:xfrm>
            <a:custGeom>
              <a:avLst/>
              <a:gdLst>
                <a:gd name="T0" fmla="*/ 192 w 198"/>
                <a:gd name="T1" fmla="*/ 9 h 384"/>
                <a:gd name="T2" fmla="*/ 0 w 198"/>
                <a:gd name="T3" fmla="*/ 384 h 384"/>
                <a:gd name="T4" fmla="*/ 1 w 198"/>
                <a:gd name="T5" fmla="*/ 382 h 384"/>
                <a:gd name="T6" fmla="*/ 4 w 198"/>
                <a:gd name="T7" fmla="*/ 380 h 384"/>
                <a:gd name="T8" fmla="*/ 5 w 198"/>
                <a:gd name="T9" fmla="*/ 379 h 384"/>
                <a:gd name="T10" fmla="*/ 6 w 198"/>
                <a:gd name="T11" fmla="*/ 376 h 384"/>
                <a:gd name="T12" fmla="*/ 198 w 198"/>
                <a:gd name="T13" fmla="*/ 0 h 384"/>
                <a:gd name="T14" fmla="*/ 197 w 198"/>
                <a:gd name="T15" fmla="*/ 3 h 384"/>
                <a:gd name="T16" fmla="*/ 196 w 198"/>
                <a:gd name="T17" fmla="*/ 4 h 384"/>
                <a:gd name="T18" fmla="*/ 193 w 198"/>
                <a:gd name="T19" fmla="*/ 7 h 384"/>
                <a:gd name="T20" fmla="*/ 192 w 198"/>
                <a:gd name="T21" fmla="*/ 9 h 38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98"/>
                <a:gd name="T34" fmla="*/ 0 h 384"/>
                <a:gd name="T35" fmla="*/ 198 w 198"/>
                <a:gd name="T36" fmla="*/ 384 h 38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98" h="384">
                  <a:moveTo>
                    <a:pt x="192" y="9"/>
                  </a:moveTo>
                  <a:lnTo>
                    <a:pt x="0" y="384"/>
                  </a:lnTo>
                  <a:lnTo>
                    <a:pt x="1" y="382"/>
                  </a:lnTo>
                  <a:lnTo>
                    <a:pt x="4" y="380"/>
                  </a:lnTo>
                  <a:lnTo>
                    <a:pt x="5" y="379"/>
                  </a:lnTo>
                  <a:lnTo>
                    <a:pt x="6" y="376"/>
                  </a:lnTo>
                  <a:lnTo>
                    <a:pt x="198" y="0"/>
                  </a:lnTo>
                  <a:lnTo>
                    <a:pt x="197" y="3"/>
                  </a:lnTo>
                  <a:lnTo>
                    <a:pt x="196" y="4"/>
                  </a:lnTo>
                  <a:lnTo>
                    <a:pt x="193" y="7"/>
                  </a:lnTo>
                  <a:lnTo>
                    <a:pt x="192" y="9"/>
                  </a:lnTo>
                  <a:close/>
                </a:path>
              </a:pathLst>
            </a:custGeom>
            <a:solidFill>
              <a:srgbClr val="FFFFFF"/>
            </a:solidFill>
            <a:ln w="9525">
              <a:noFill/>
              <a:round/>
              <a:headEnd/>
              <a:tailEnd/>
            </a:ln>
          </p:spPr>
          <p:txBody>
            <a:bodyPr/>
            <a:lstStyle/>
            <a:p>
              <a:endParaRPr lang="en-US"/>
            </a:p>
          </p:txBody>
        </p:sp>
        <p:sp>
          <p:nvSpPr>
            <p:cNvPr id="14781" name="Freeform 4920"/>
            <p:cNvSpPr>
              <a:spLocks/>
            </p:cNvSpPr>
            <p:nvPr/>
          </p:nvSpPr>
          <p:spPr bwMode="auto">
            <a:xfrm>
              <a:off x="4297607" y="2990881"/>
              <a:ext cx="272344" cy="600075"/>
            </a:xfrm>
            <a:custGeom>
              <a:avLst/>
              <a:gdLst>
                <a:gd name="T0" fmla="*/ 192 w 193"/>
                <a:gd name="T1" fmla="*/ 2 h 378"/>
                <a:gd name="T2" fmla="*/ 0 w 193"/>
                <a:gd name="T3" fmla="*/ 378 h 378"/>
                <a:gd name="T4" fmla="*/ 2 w 193"/>
                <a:gd name="T5" fmla="*/ 376 h 378"/>
                <a:gd name="T6" fmla="*/ 193 w 193"/>
                <a:gd name="T7" fmla="*/ 0 h 378"/>
                <a:gd name="T8" fmla="*/ 192 w 193"/>
                <a:gd name="T9" fmla="*/ 2 h 378"/>
                <a:gd name="T10" fmla="*/ 0 60000 65536"/>
                <a:gd name="T11" fmla="*/ 0 60000 65536"/>
                <a:gd name="T12" fmla="*/ 0 60000 65536"/>
                <a:gd name="T13" fmla="*/ 0 60000 65536"/>
                <a:gd name="T14" fmla="*/ 0 60000 65536"/>
                <a:gd name="T15" fmla="*/ 0 w 193"/>
                <a:gd name="T16" fmla="*/ 0 h 378"/>
                <a:gd name="T17" fmla="*/ 193 w 193"/>
                <a:gd name="T18" fmla="*/ 378 h 378"/>
              </a:gdLst>
              <a:ahLst/>
              <a:cxnLst>
                <a:cxn ang="T10">
                  <a:pos x="T0" y="T1"/>
                </a:cxn>
                <a:cxn ang="T11">
                  <a:pos x="T2" y="T3"/>
                </a:cxn>
                <a:cxn ang="T12">
                  <a:pos x="T4" y="T5"/>
                </a:cxn>
                <a:cxn ang="T13">
                  <a:pos x="T6" y="T7"/>
                </a:cxn>
                <a:cxn ang="T14">
                  <a:pos x="T8" y="T9"/>
                </a:cxn>
              </a:cxnLst>
              <a:rect l="T15" t="T16" r="T17" b="T18"/>
              <a:pathLst>
                <a:path w="193" h="378">
                  <a:moveTo>
                    <a:pt x="192" y="2"/>
                  </a:moveTo>
                  <a:lnTo>
                    <a:pt x="0" y="378"/>
                  </a:lnTo>
                  <a:lnTo>
                    <a:pt x="2" y="376"/>
                  </a:lnTo>
                  <a:lnTo>
                    <a:pt x="193" y="0"/>
                  </a:lnTo>
                  <a:lnTo>
                    <a:pt x="192" y="2"/>
                  </a:lnTo>
                  <a:close/>
                </a:path>
              </a:pathLst>
            </a:custGeom>
            <a:solidFill>
              <a:srgbClr val="FFFFFF"/>
            </a:solidFill>
            <a:ln w="9525">
              <a:noFill/>
              <a:round/>
              <a:headEnd/>
              <a:tailEnd/>
            </a:ln>
          </p:spPr>
          <p:txBody>
            <a:bodyPr/>
            <a:lstStyle/>
            <a:p>
              <a:endParaRPr lang="en-US"/>
            </a:p>
          </p:txBody>
        </p:sp>
        <p:sp>
          <p:nvSpPr>
            <p:cNvPr id="14782" name="Freeform 4921"/>
            <p:cNvSpPr>
              <a:spLocks/>
            </p:cNvSpPr>
            <p:nvPr/>
          </p:nvSpPr>
          <p:spPr bwMode="auto">
            <a:xfrm>
              <a:off x="4087352" y="2882931"/>
              <a:ext cx="482600" cy="742950"/>
            </a:xfrm>
            <a:custGeom>
              <a:avLst/>
              <a:gdLst>
                <a:gd name="T0" fmla="*/ 2 w 342"/>
                <a:gd name="T1" fmla="*/ 377 h 468"/>
                <a:gd name="T2" fmla="*/ 0 w 342"/>
                <a:gd name="T3" fmla="*/ 385 h 468"/>
                <a:gd name="T4" fmla="*/ 0 w 342"/>
                <a:gd name="T5" fmla="*/ 394 h 468"/>
                <a:gd name="T6" fmla="*/ 1 w 342"/>
                <a:gd name="T7" fmla="*/ 403 h 468"/>
                <a:gd name="T8" fmla="*/ 4 w 342"/>
                <a:gd name="T9" fmla="*/ 412 h 468"/>
                <a:gd name="T10" fmla="*/ 8 w 342"/>
                <a:gd name="T11" fmla="*/ 419 h 468"/>
                <a:gd name="T12" fmla="*/ 14 w 342"/>
                <a:gd name="T13" fmla="*/ 428 h 468"/>
                <a:gd name="T14" fmla="*/ 20 w 342"/>
                <a:gd name="T15" fmla="*/ 436 h 468"/>
                <a:gd name="T16" fmla="*/ 29 w 342"/>
                <a:gd name="T17" fmla="*/ 444 h 468"/>
                <a:gd name="T18" fmla="*/ 38 w 342"/>
                <a:gd name="T19" fmla="*/ 450 h 468"/>
                <a:gd name="T20" fmla="*/ 48 w 342"/>
                <a:gd name="T21" fmla="*/ 455 h 468"/>
                <a:gd name="T22" fmla="*/ 59 w 342"/>
                <a:gd name="T23" fmla="*/ 460 h 468"/>
                <a:gd name="T24" fmla="*/ 70 w 342"/>
                <a:gd name="T25" fmla="*/ 464 h 468"/>
                <a:gd name="T26" fmla="*/ 83 w 342"/>
                <a:gd name="T27" fmla="*/ 467 h 468"/>
                <a:gd name="T28" fmla="*/ 94 w 342"/>
                <a:gd name="T29" fmla="*/ 468 h 468"/>
                <a:gd name="T30" fmla="*/ 105 w 342"/>
                <a:gd name="T31" fmla="*/ 468 h 468"/>
                <a:gd name="T32" fmla="*/ 116 w 342"/>
                <a:gd name="T33" fmla="*/ 467 h 468"/>
                <a:gd name="T34" fmla="*/ 125 w 342"/>
                <a:gd name="T35" fmla="*/ 464 h 468"/>
                <a:gd name="T36" fmla="*/ 133 w 342"/>
                <a:gd name="T37" fmla="*/ 460 h 468"/>
                <a:gd name="T38" fmla="*/ 140 w 342"/>
                <a:gd name="T39" fmla="*/ 456 h 468"/>
                <a:gd name="T40" fmla="*/ 147 w 342"/>
                <a:gd name="T41" fmla="*/ 450 h 468"/>
                <a:gd name="T42" fmla="*/ 151 w 342"/>
                <a:gd name="T43" fmla="*/ 444 h 468"/>
                <a:gd name="T44" fmla="*/ 340 w 342"/>
                <a:gd name="T45" fmla="*/ 73 h 468"/>
                <a:gd name="T46" fmla="*/ 335 w 342"/>
                <a:gd name="T47" fmla="*/ 79 h 468"/>
                <a:gd name="T48" fmla="*/ 327 w 342"/>
                <a:gd name="T49" fmla="*/ 83 h 468"/>
                <a:gd name="T50" fmla="*/ 319 w 342"/>
                <a:gd name="T51" fmla="*/ 88 h 468"/>
                <a:gd name="T52" fmla="*/ 310 w 342"/>
                <a:gd name="T53" fmla="*/ 91 h 468"/>
                <a:gd name="T54" fmla="*/ 300 w 342"/>
                <a:gd name="T55" fmla="*/ 92 h 468"/>
                <a:gd name="T56" fmla="*/ 290 w 342"/>
                <a:gd name="T57" fmla="*/ 93 h 468"/>
                <a:gd name="T58" fmla="*/ 278 w 342"/>
                <a:gd name="T59" fmla="*/ 92 h 468"/>
                <a:gd name="T60" fmla="*/ 266 w 342"/>
                <a:gd name="T61" fmla="*/ 90 h 468"/>
                <a:gd name="T62" fmla="*/ 254 w 342"/>
                <a:gd name="T63" fmla="*/ 87 h 468"/>
                <a:gd name="T64" fmla="*/ 244 w 342"/>
                <a:gd name="T65" fmla="*/ 82 h 468"/>
                <a:gd name="T66" fmla="*/ 234 w 342"/>
                <a:gd name="T67" fmla="*/ 77 h 468"/>
                <a:gd name="T68" fmla="*/ 224 w 342"/>
                <a:gd name="T69" fmla="*/ 70 h 468"/>
                <a:gd name="T70" fmla="*/ 215 w 342"/>
                <a:gd name="T71" fmla="*/ 63 h 468"/>
                <a:gd name="T72" fmla="*/ 208 w 342"/>
                <a:gd name="T73" fmla="*/ 55 h 468"/>
                <a:gd name="T74" fmla="*/ 202 w 342"/>
                <a:gd name="T75" fmla="*/ 47 h 468"/>
                <a:gd name="T76" fmla="*/ 197 w 342"/>
                <a:gd name="T77" fmla="*/ 38 h 468"/>
                <a:gd name="T78" fmla="*/ 193 w 342"/>
                <a:gd name="T79" fmla="*/ 29 h 468"/>
                <a:gd name="T80" fmla="*/ 192 w 342"/>
                <a:gd name="T81" fmla="*/ 22 h 468"/>
                <a:gd name="T82" fmla="*/ 192 w 342"/>
                <a:gd name="T83" fmla="*/ 13 h 468"/>
                <a:gd name="T84" fmla="*/ 193 w 342"/>
                <a:gd name="T85" fmla="*/ 5 h 46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2"/>
                <a:gd name="T130" fmla="*/ 0 h 468"/>
                <a:gd name="T131" fmla="*/ 342 w 342"/>
                <a:gd name="T132" fmla="*/ 468 h 46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2" h="468">
                  <a:moveTo>
                    <a:pt x="195" y="0"/>
                  </a:moveTo>
                  <a:lnTo>
                    <a:pt x="4" y="376"/>
                  </a:lnTo>
                  <a:lnTo>
                    <a:pt x="2" y="377"/>
                  </a:lnTo>
                  <a:lnTo>
                    <a:pt x="2" y="380"/>
                  </a:lnTo>
                  <a:lnTo>
                    <a:pt x="1" y="382"/>
                  </a:lnTo>
                  <a:lnTo>
                    <a:pt x="0" y="385"/>
                  </a:lnTo>
                  <a:lnTo>
                    <a:pt x="0" y="389"/>
                  </a:lnTo>
                  <a:lnTo>
                    <a:pt x="0" y="391"/>
                  </a:lnTo>
                  <a:lnTo>
                    <a:pt x="0" y="394"/>
                  </a:lnTo>
                  <a:lnTo>
                    <a:pt x="0" y="396"/>
                  </a:lnTo>
                  <a:lnTo>
                    <a:pt x="0" y="400"/>
                  </a:lnTo>
                  <a:lnTo>
                    <a:pt x="1" y="403"/>
                  </a:lnTo>
                  <a:lnTo>
                    <a:pt x="1" y="405"/>
                  </a:lnTo>
                  <a:lnTo>
                    <a:pt x="2" y="408"/>
                  </a:lnTo>
                  <a:lnTo>
                    <a:pt x="4" y="412"/>
                  </a:lnTo>
                  <a:lnTo>
                    <a:pt x="5" y="414"/>
                  </a:lnTo>
                  <a:lnTo>
                    <a:pt x="6" y="417"/>
                  </a:lnTo>
                  <a:lnTo>
                    <a:pt x="8" y="419"/>
                  </a:lnTo>
                  <a:lnTo>
                    <a:pt x="10" y="423"/>
                  </a:lnTo>
                  <a:lnTo>
                    <a:pt x="11" y="426"/>
                  </a:lnTo>
                  <a:lnTo>
                    <a:pt x="14" y="428"/>
                  </a:lnTo>
                  <a:lnTo>
                    <a:pt x="17" y="431"/>
                  </a:lnTo>
                  <a:lnTo>
                    <a:pt x="18" y="433"/>
                  </a:lnTo>
                  <a:lnTo>
                    <a:pt x="20" y="436"/>
                  </a:lnTo>
                  <a:lnTo>
                    <a:pt x="23" y="438"/>
                  </a:lnTo>
                  <a:lnTo>
                    <a:pt x="27" y="441"/>
                  </a:lnTo>
                  <a:lnTo>
                    <a:pt x="29" y="444"/>
                  </a:lnTo>
                  <a:lnTo>
                    <a:pt x="32" y="445"/>
                  </a:lnTo>
                  <a:lnTo>
                    <a:pt x="36" y="447"/>
                  </a:lnTo>
                  <a:lnTo>
                    <a:pt x="38" y="450"/>
                  </a:lnTo>
                  <a:lnTo>
                    <a:pt x="42" y="451"/>
                  </a:lnTo>
                  <a:lnTo>
                    <a:pt x="45" y="454"/>
                  </a:lnTo>
                  <a:lnTo>
                    <a:pt x="48" y="455"/>
                  </a:lnTo>
                  <a:lnTo>
                    <a:pt x="52" y="458"/>
                  </a:lnTo>
                  <a:lnTo>
                    <a:pt x="56" y="459"/>
                  </a:lnTo>
                  <a:lnTo>
                    <a:pt x="59" y="460"/>
                  </a:lnTo>
                  <a:lnTo>
                    <a:pt x="63" y="461"/>
                  </a:lnTo>
                  <a:lnTo>
                    <a:pt x="66" y="463"/>
                  </a:lnTo>
                  <a:lnTo>
                    <a:pt x="70" y="464"/>
                  </a:lnTo>
                  <a:lnTo>
                    <a:pt x="74" y="465"/>
                  </a:lnTo>
                  <a:lnTo>
                    <a:pt x="79" y="467"/>
                  </a:lnTo>
                  <a:lnTo>
                    <a:pt x="83" y="467"/>
                  </a:lnTo>
                  <a:lnTo>
                    <a:pt x="87" y="468"/>
                  </a:lnTo>
                  <a:lnTo>
                    <a:pt x="91" y="468"/>
                  </a:lnTo>
                  <a:lnTo>
                    <a:pt x="94" y="468"/>
                  </a:lnTo>
                  <a:lnTo>
                    <a:pt x="98" y="468"/>
                  </a:lnTo>
                  <a:lnTo>
                    <a:pt x="102" y="468"/>
                  </a:lnTo>
                  <a:lnTo>
                    <a:pt x="105" y="468"/>
                  </a:lnTo>
                  <a:lnTo>
                    <a:pt x="109" y="468"/>
                  </a:lnTo>
                  <a:lnTo>
                    <a:pt x="112" y="468"/>
                  </a:lnTo>
                  <a:lnTo>
                    <a:pt x="116" y="467"/>
                  </a:lnTo>
                  <a:lnTo>
                    <a:pt x="119" y="467"/>
                  </a:lnTo>
                  <a:lnTo>
                    <a:pt x="121" y="465"/>
                  </a:lnTo>
                  <a:lnTo>
                    <a:pt x="125" y="464"/>
                  </a:lnTo>
                  <a:lnTo>
                    <a:pt x="128" y="463"/>
                  </a:lnTo>
                  <a:lnTo>
                    <a:pt x="130" y="461"/>
                  </a:lnTo>
                  <a:lnTo>
                    <a:pt x="133" y="460"/>
                  </a:lnTo>
                  <a:lnTo>
                    <a:pt x="135" y="459"/>
                  </a:lnTo>
                  <a:lnTo>
                    <a:pt x="138" y="458"/>
                  </a:lnTo>
                  <a:lnTo>
                    <a:pt x="140" y="456"/>
                  </a:lnTo>
                  <a:lnTo>
                    <a:pt x="143" y="454"/>
                  </a:lnTo>
                  <a:lnTo>
                    <a:pt x="144" y="452"/>
                  </a:lnTo>
                  <a:lnTo>
                    <a:pt x="147" y="450"/>
                  </a:lnTo>
                  <a:lnTo>
                    <a:pt x="148" y="449"/>
                  </a:lnTo>
                  <a:lnTo>
                    <a:pt x="149" y="446"/>
                  </a:lnTo>
                  <a:lnTo>
                    <a:pt x="151" y="444"/>
                  </a:lnTo>
                  <a:lnTo>
                    <a:pt x="342" y="68"/>
                  </a:lnTo>
                  <a:lnTo>
                    <a:pt x="341" y="70"/>
                  </a:lnTo>
                  <a:lnTo>
                    <a:pt x="340" y="73"/>
                  </a:lnTo>
                  <a:lnTo>
                    <a:pt x="339" y="74"/>
                  </a:lnTo>
                  <a:lnTo>
                    <a:pt x="336" y="77"/>
                  </a:lnTo>
                  <a:lnTo>
                    <a:pt x="335" y="79"/>
                  </a:lnTo>
                  <a:lnTo>
                    <a:pt x="332" y="81"/>
                  </a:lnTo>
                  <a:lnTo>
                    <a:pt x="330" y="82"/>
                  </a:lnTo>
                  <a:lnTo>
                    <a:pt x="327" y="83"/>
                  </a:lnTo>
                  <a:lnTo>
                    <a:pt x="324" y="86"/>
                  </a:lnTo>
                  <a:lnTo>
                    <a:pt x="322" y="87"/>
                  </a:lnTo>
                  <a:lnTo>
                    <a:pt x="319" y="88"/>
                  </a:lnTo>
                  <a:lnTo>
                    <a:pt x="317" y="88"/>
                  </a:lnTo>
                  <a:lnTo>
                    <a:pt x="313" y="90"/>
                  </a:lnTo>
                  <a:lnTo>
                    <a:pt x="310" y="91"/>
                  </a:lnTo>
                  <a:lnTo>
                    <a:pt x="307" y="91"/>
                  </a:lnTo>
                  <a:lnTo>
                    <a:pt x="304" y="92"/>
                  </a:lnTo>
                  <a:lnTo>
                    <a:pt x="300" y="92"/>
                  </a:lnTo>
                  <a:lnTo>
                    <a:pt x="296" y="92"/>
                  </a:lnTo>
                  <a:lnTo>
                    <a:pt x="294" y="93"/>
                  </a:lnTo>
                  <a:lnTo>
                    <a:pt x="290" y="93"/>
                  </a:lnTo>
                  <a:lnTo>
                    <a:pt x="286" y="92"/>
                  </a:lnTo>
                  <a:lnTo>
                    <a:pt x="282" y="92"/>
                  </a:lnTo>
                  <a:lnTo>
                    <a:pt x="278" y="92"/>
                  </a:lnTo>
                  <a:lnTo>
                    <a:pt x="275" y="91"/>
                  </a:lnTo>
                  <a:lnTo>
                    <a:pt x="270" y="91"/>
                  </a:lnTo>
                  <a:lnTo>
                    <a:pt x="266" y="90"/>
                  </a:lnTo>
                  <a:lnTo>
                    <a:pt x="262" y="88"/>
                  </a:lnTo>
                  <a:lnTo>
                    <a:pt x="258" y="88"/>
                  </a:lnTo>
                  <a:lnTo>
                    <a:pt x="254" y="87"/>
                  </a:lnTo>
                  <a:lnTo>
                    <a:pt x="250" y="84"/>
                  </a:lnTo>
                  <a:lnTo>
                    <a:pt x="247" y="83"/>
                  </a:lnTo>
                  <a:lnTo>
                    <a:pt x="244" y="82"/>
                  </a:lnTo>
                  <a:lnTo>
                    <a:pt x="240" y="81"/>
                  </a:lnTo>
                  <a:lnTo>
                    <a:pt x="236" y="78"/>
                  </a:lnTo>
                  <a:lnTo>
                    <a:pt x="234" y="77"/>
                  </a:lnTo>
                  <a:lnTo>
                    <a:pt x="230" y="74"/>
                  </a:lnTo>
                  <a:lnTo>
                    <a:pt x="226" y="73"/>
                  </a:lnTo>
                  <a:lnTo>
                    <a:pt x="224" y="70"/>
                  </a:lnTo>
                  <a:lnTo>
                    <a:pt x="221" y="68"/>
                  </a:lnTo>
                  <a:lnTo>
                    <a:pt x="218" y="65"/>
                  </a:lnTo>
                  <a:lnTo>
                    <a:pt x="215" y="63"/>
                  </a:lnTo>
                  <a:lnTo>
                    <a:pt x="212" y="60"/>
                  </a:lnTo>
                  <a:lnTo>
                    <a:pt x="209" y="58"/>
                  </a:lnTo>
                  <a:lnTo>
                    <a:pt x="208" y="55"/>
                  </a:lnTo>
                  <a:lnTo>
                    <a:pt x="206" y="52"/>
                  </a:lnTo>
                  <a:lnTo>
                    <a:pt x="203" y="50"/>
                  </a:lnTo>
                  <a:lnTo>
                    <a:pt x="202" y="47"/>
                  </a:lnTo>
                  <a:lnTo>
                    <a:pt x="199" y="45"/>
                  </a:lnTo>
                  <a:lnTo>
                    <a:pt x="198" y="42"/>
                  </a:lnTo>
                  <a:lnTo>
                    <a:pt x="197" y="38"/>
                  </a:lnTo>
                  <a:lnTo>
                    <a:pt x="195" y="36"/>
                  </a:lnTo>
                  <a:lnTo>
                    <a:pt x="194" y="33"/>
                  </a:lnTo>
                  <a:lnTo>
                    <a:pt x="193" y="29"/>
                  </a:lnTo>
                  <a:lnTo>
                    <a:pt x="193" y="27"/>
                  </a:lnTo>
                  <a:lnTo>
                    <a:pt x="192" y="24"/>
                  </a:lnTo>
                  <a:lnTo>
                    <a:pt x="192" y="22"/>
                  </a:lnTo>
                  <a:lnTo>
                    <a:pt x="192" y="18"/>
                  </a:lnTo>
                  <a:lnTo>
                    <a:pt x="192" y="15"/>
                  </a:lnTo>
                  <a:lnTo>
                    <a:pt x="192" y="13"/>
                  </a:lnTo>
                  <a:lnTo>
                    <a:pt x="192" y="10"/>
                  </a:lnTo>
                  <a:lnTo>
                    <a:pt x="193" y="8"/>
                  </a:lnTo>
                  <a:lnTo>
                    <a:pt x="193" y="5"/>
                  </a:lnTo>
                  <a:lnTo>
                    <a:pt x="194" y="3"/>
                  </a:lnTo>
                  <a:lnTo>
                    <a:pt x="195" y="0"/>
                  </a:lnTo>
                </a:path>
              </a:pathLst>
            </a:custGeom>
            <a:noFill/>
            <a:ln w="1588">
              <a:solidFill>
                <a:srgbClr val="000000"/>
              </a:solidFill>
              <a:round/>
              <a:headEnd/>
              <a:tailEnd/>
            </a:ln>
          </p:spPr>
          <p:txBody>
            <a:bodyPr/>
            <a:lstStyle/>
            <a:p>
              <a:endParaRPr lang="en-US"/>
            </a:p>
          </p:txBody>
        </p:sp>
        <p:sp>
          <p:nvSpPr>
            <p:cNvPr id="14783" name="Freeform 4922"/>
            <p:cNvSpPr>
              <a:spLocks/>
            </p:cNvSpPr>
            <p:nvPr/>
          </p:nvSpPr>
          <p:spPr bwMode="auto">
            <a:xfrm>
              <a:off x="4358285" y="2844831"/>
              <a:ext cx="217311" cy="185738"/>
            </a:xfrm>
            <a:custGeom>
              <a:avLst/>
              <a:gdLst>
                <a:gd name="T0" fmla="*/ 0 w 154"/>
                <a:gd name="T1" fmla="*/ 46 h 117"/>
                <a:gd name="T2" fmla="*/ 1 w 154"/>
                <a:gd name="T3" fmla="*/ 51 h 117"/>
                <a:gd name="T4" fmla="*/ 2 w 154"/>
                <a:gd name="T5" fmla="*/ 57 h 117"/>
                <a:gd name="T6" fmla="*/ 5 w 154"/>
                <a:gd name="T7" fmla="*/ 62 h 117"/>
                <a:gd name="T8" fmla="*/ 7 w 154"/>
                <a:gd name="T9" fmla="*/ 69 h 117"/>
                <a:gd name="T10" fmla="*/ 15 w 154"/>
                <a:gd name="T11" fmla="*/ 79 h 117"/>
                <a:gd name="T12" fmla="*/ 26 w 154"/>
                <a:gd name="T13" fmla="*/ 89 h 117"/>
                <a:gd name="T14" fmla="*/ 38 w 154"/>
                <a:gd name="T15" fmla="*/ 98 h 117"/>
                <a:gd name="T16" fmla="*/ 52 w 154"/>
                <a:gd name="T17" fmla="*/ 106 h 117"/>
                <a:gd name="T18" fmla="*/ 66 w 154"/>
                <a:gd name="T19" fmla="*/ 112 h 117"/>
                <a:gd name="T20" fmla="*/ 83 w 154"/>
                <a:gd name="T21" fmla="*/ 115 h 117"/>
                <a:gd name="T22" fmla="*/ 98 w 154"/>
                <a:gd name="T23" fmla="*/ 117 h 117"/>
                <a:gd name="T24" fmla="*/ 112 w 154"/>
                <a:gd name="T25" fmla="*/ 116 h 117"/>
                <a:gd name="T26" fmla="*/ 125 w 154"/>
                <a:gd name="T27" fmla="*/ 112 h 117"/>
                <a:gd name="T28" fmla="*/ 135 w 154"/>
                <a:gd name="T29" fmla="*/ 107 h 117"/>
                <a:gd name="T30" fmla="*/ 140 w 154"/>
                <a:gd name="T31" fmla="*/ 105 h 117"/>
                <a:gd name="T32" fmla="*/ 144 w 154"/>
                <a:gd name="T33" fmla="*/ 101 h 117"/>
                <a:gd name="T34" fmla="*/ 148 w 154"/>
                <a:gd name="T35" fmla="*/ 97 h 117"/>
                <a:gd name="T36" fmla="*/ 150 w 154"/>
                <a:gd name="T37" fmla="*/ 92 h 117"/>
                <a:gd name="T38" fmla="*/ 153 w 154"/>
                <a:gd name="T39" fmla="*/ 88 h 117"/>
                <a:gd name="T40" fmla="*/ 154 w 154"/>
                <a:gd name="T41" fmla="*/ 83 h 117"/>
                <a:gd name="T42" fmla="*/ 154 w 154"/>
                <a:gd name="T43" fmla="*/ 76 h 117"/>
                <a:gd name="T44" fmla="*/ 154 w 154"/>
                <a:gd name="T45" fmla="*/ 71 h 117"/>
                <a:gd name="T46" fmla="*/ 154 w 154"/>
                <a:gd name="T47" fmla="*/ 65 h 117"/>
                <a:gd name="T48" fmla="*/ 152 w 154"/>
                <a:gd name="T49" fmla="*/ 59 h 117"/>
                <a:gd name="T50" fmla="*/ 149 w 154"/>
                <a:gd name="T51" fmla="*/ 53 h 117"/>
                <a:gd name="T52" fmla="*/ 147 w 154"/>
                <a:gd name="T53" fmla="*/ 47 h 117"/>
                <a:gd name="T54" fmla="*/ 139 w 154"/>
                <a:gd name="T55" fmla="*/ 37 h 117"/>
                <a:gd name="T56" fmla="*/ 129 w 154"/>
                <a:gd name="T57" fmla="*/ 27 h 117"/>
                <a:gd name="T58" fmla="*/ 116 w 154"/>
                <a:gd name="T59" fmla="*/ 18 h 117"/>
                <a:gd name="T60" fmla="*/ 103 w 154"/>
                <a:gd name="T61" fmla="*/ 10 h 117"/>
                <a:gd name="T62" fmla="*/ 88 w 154"/>
                <a:gd name="T63" fmla="*/ 5 h 117"/>
                <a:gd name="T64" fmla="*/ 72 w 154"/>
                <a:gd name="T65" fmla="*/ 1 h 117"/>
                <a:gd name="T66" fmla="*/ 56 w 154"/>
                <a:gd name="T67" fmla="*/ 0 h 117"/>
                <a:gd name="T68" fmla="*/ 42 w 154"/>
                <a:gd name="T69" fmla="*/ 0 h 117"/>
                <a:gd name="T70" fmla="*/ 29 w 154"/>
                <a:gd name="T71" fmla="*/ 4 h 117"/>
                <a:gd name="T72" fmla="*/ 19 w 154"/>
                <a:gd name="T73" fmla="*/ 9 h 117"/>
                <a:gd name="T74" fmla="*/ 14 w 154"/>
                <a:gd name="T75" fmla="*/ 11 h 117"/>
                <a:gd name="T76" fmla="*/ 10 w 154"/>
                <a:gd name="T77" fmla="*/ 15 h 117"/>
                <a:gd name="T78" fmla="*/ 6 w 154"/>
                <a:gd name="T79" fmla="*/ 19 h 117"/>
                <a:gd name="T80" fmla="*/ 3 w 154"/>
                <a:gd name="T81" fmla="*/ 24 h 117"/>
                <a:gd name="T82" fmla="*/ 1 w 154"/>
                <a:gd name="T83" fmla="*/ 29 h 117"/>
                <a:gd name="T84" fmla="*/ 0 w 154"/>
                <a:gd name="T85" fmla="*/ 34 h 117"/>
                <a:gd name="T86" fmla="*/ 0 w 154"/>
                <a:gd name="T87" fmla="*/ 39 h 117"/>
                <a:gd name="T88" fmla="*/ 0 w 154"/>
                <a:gd name="T89" fmla="*/ 46 h 1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4"/>
                <a:gd name="T136" fmla="*/ 0 h 117"/>
                <a:gd name="T137" fmla="*/ 154 w 154"/>
                <a:gd name="T138" fmla="*/ 117 h 1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4" h="117">
                  <a:moveTo>
                    <a:pt x="0" y="46"/>
                  </a:moveTo>
                  <a:lnTo>
                    <a:pt x="1" y="51"/>
                  </a:lnTo>
                  <a:lnTo>
                    <a:pt x="2" y="57"/>
                  </a:lnTo>
                  <a:lnTo>
                    <a:pt x="5" y="62"/>
                  </a:lnTo>
                  <a:lnTo>
                    <a:pt x="7" y="69"/>
                  </a:lnTo>
                  <a:lnTo>
                    <a:pt x="15" y="79"/>
                  </a:lnTo>
                  <a:lnTo>
                    <a:pt x="26" y="89"/>
                  </a:lnTo>
                  <a:lnTo>
                    <a:pt x="38" y="98"/>
                  </a:lnTo>
                  <a:lnTo>
                    <a:pt x="52" y="106"/>
                  </a:lnTo>
                  <a:lnTo>
                    <a:pt x="66" y="112"/>
                  </a:lnTo>
                  <a:lnTo>
                    <a:pt x="83" y="115"/>
                  </a:lnTo>
                  <a:lnTo>
                    <a:pt x="98" y="117"/>
                  </a:lnTo>
                  <a:lnTo>
                    <a:pt x="112" y="116"/>
                  </a:lnTo>
                  <a:lnTo>
                    <a:pt x="125" y="112"/>
                  </a:lnTo>
                  <a:lnTo>
                    <a:pt x="135" y="107"/>
                  </a:lnTo>
                  <a:lnTo>
                    <a:pt x="140" y="105"/>
                  </a:lnTo>
                  <a:lnTo>
                    <a:pt x="144" y="101"/>
                  </a:lnTo>
                  <a:lnTo>
                    <a:pt x="148" y="97"/>
                  </a:lnTo>
                  <a:lnTo>
                    <a:pt x="150" y="92"/>
                  </a:lnTo>
                  <a:lnTo>
                    <a:pt x="153" y="88"/>
                  </a:lnTo>
                  <a:lnTo>
                    <a:pt x="154" y="83"/>
                  </a:lnTo>
                  <a:lnTo>
                    <a:pt x="154" y="76"/>
                  </a:lnTo>
                  <a:lnTo>
                    <a:pt x="154" y="71"/>
                  </a:lnTo>
                  <a:lnTo>
                    <a:pt x="154" y="65"/>
                  </a:lnTo>
                  <a:lnTo>
                    <a:pt x="152" y="59"/>
                  </a:lnTo>
                  <a:lnTo>
                    <a:pt x="149" y="53"/>
                  </a:lnTo>
                  <a:lnTo>
                    <a:pt x="147" y="47"/>
                  </a:lnTo>
                  <a:lnTo>
                    <a:pt x="139" y="37"/>
                  </a:lnTo>
                  <a:lnTo>
                    <a:pt x="129" y="27"/>
                  </a:lnTo>
                  <a:lnTo>
                    <a:pt x="116" y="18"/>
                  </a:lnTo>
                  <a:lnTo>
                    <a:pt x="103" y="10"/>
                  </a:lnTo>
                  <a:lnTo>
                    <a:pt x="88" y="5"/>
                  </a:lnTo>
                  <a:lnTo>
                    <a:pt x="72" y="1"/>
                  </a:lnTo>
                  <a:lnTo>
                    <a:pt x="56" y="0"/>
                  </a:lnTo>
                  <a:lnTo>
                    <a:pt x="42" y="0"/>
                  </a:lnTo>
                  <a:lnTo>
                    <a:pt x="29" y="4"/>
                  </a:lnTo>
                  <a:lnTo>
                    <a:pt x="19" y="9"/>
                  </a:lnTo>
                  <a:lnTo>
                    <a:pt x="14" y="11"/>
                  </a:lnTo>
                  <a:lnTo>
                    <a:pt x="10" y="15"/>
                  </a:lnTo>
                  <a:lnTo>
                    <a:pt x="6" y="19"/>
                  </a:lnTo>
                  <a:lnTo>
                    <a:pt x="3" y="24"/>
                  </a:lnTo>
                  <a:lnTo>
                    <a:pt x="1" y="29"/>
                  </a:lnTo>
                  <a:lnTo>
                    <a:pt x="0" y="34"/>
                  </a:lnTo>
                  <a:lnTo>
                    <a:pt x="0" y="39"/>
                  </a:lnTo>
                  <a:lnTo>
                    <a:pt x="0" y="46"/>
                  </a:lnTo>
                  <a:close/>
                </a:path>
              </a:pathLst>
            </a:custGeom>
            <a:solidFill>
              <a:srgbClr val="FFFFFF"/>
            </a:solidFill>
            <a:ln w="9525">
              <a:noFill/>
              <a:round/>
              <a:headEnd/>
              <a:tailEnd/>
            </a:ln>
          </p:spPr>
          <p:txBody>
            <a:bodyPr/>
            <a:lstStyle/>
            <a:p>
              <a:endParaRPr lang="en-US"/>
            </a:p>
          </p:txBody>
        </p:sp>
        <p:sp>
          <p:nvSpPr>
            <p:cNvPr id="14784" name="Freeform 4923"/>
            <p:cNvSpPr>
              <a:spLocks/>
            </p:cNvSpPr>
            <p:nvPr/>
          </p:nvSpPr>
          <p:spPr bwMode="auto">
            <a:xfrm>
              <a:off x="4358285" y="2844831"/>
              <a:ext cx="217311" cy="185738"/>
            </a:xfrm>
            <a:custGeom>
              <a:avLst/>
              <a:gdLst>
                <a:gd name="T0" fmla="*/ 0 w 154"/>
                <a:gd name="T1" fmla="*/ 46 h 117"/>
                <a:gd name="T2" fmla="*/ 1 w 154"/>
                <a:gd name="T3" fmla="*/ 51 h 117"/>
                <a:gd name="T4" fmla="*/ 2 w 154"/>
                <a:gd name="T5" fmla="*/ 57 h 117"/>
                <a:gd name="T6" fmla="*/ 5 w 154"/>
                <a:gd name="T7" fmla="*/ 62 h 117"/>
                <a:gd name="T8" fmla="*/ 7 w 154"/>
                <a:gd name="T9" fmla="*/ 69 h 117"/>
                <a:gd name="T10" fmla="*/ 15 w 154"/>
                <a:gd name="T11" fmla="*/ 79 h 117"/>
                <a:gd name="T12" fmla="*/ 26 w 154"/>
                <a:gd name="T13" fmla="*/ 89 h 117"/>
                <a:gd name="T14" fmla="*/ 38 w 154"/>
                <a:gd name="T15" fmla="*/ 98 h 117"/>
                <a:gd name="T16" fmla="*/ 52 w 154"/>
                <a:gd name="T17" fmla="*/ 106 h 117"/>
                <a:gd name="T18" fmla="*/ 66 w 154"/>
                <a:gd name="T19" fmla="*/ 112 h 117"/>
                <a:gd name="T20" fmla="*/ 83 w 154"/>
                <a:gd name="T21" fmla="*/ 115 h 117"/>
                <a:gd name="T22" fmla="*/ 98 w 154"/>
                <a:gd name="T23" fmla="*/ 117 h 117"/>
                <a:gd name="T24" fmla="*/ 112 w 154"/>
                <a:gd name="T25" fmla="*/ 116 h 117"/>
                <a:gd name="T26" fmla="*/ 125 w 154"/>
                <a:gd name="T27" fmla="*/ 112 h 117"/>
                <a:gd name="T28" fmla="*/ 135 w 154"/>
                <a:gd name="T29" fmla="*/ 107 h 117"/>
                <a:gd name="T30" fmla="*/ 140 w 154"/>
                <a:gd name="T31" fmla="*/ 105 h 117"/>
                <a:gd name="T32" fmla="*/ 144 w 154"/>
                <a:gd name="T33" fmla="*/ 101 h 117"/>
                <a:gd name="T34" fmla="*/ 148 w 154"/>
                <a:gd name="T35" fmla="*/ 97 h 117"/>
                <a:gd name="T36" fmla="*/ 150 w 154"/>
                <a:gd name="T37" fmla="*/ 92 h 117"/>
                <a:gd name="T38" fmla="*/ 153 w 154"/>
                <a:gd name="T39" fmla="*/ 88 h 117"/>
                <a:gd name="T40" fmla="*/ 154 w 154"/>
                <a:gd name="T41" fmla="*/ 83 h 117"/>
                <a:gd name="T42" fmla="*/ 154 w 154"/>
                <a:gd name="T43" fmla="*/ 76 h 117"/>
                <a:gd name="T44" fmla="*/ 154 w 154"/>
                <a:gd name="T45" fmla="*/ 71 h 117"/>
                <a:gd name="T46" fmla="*/ 154 w 154"/>
                <a:gd name="T47" fmla="*/ 65 h 117"/>
                <a:gd name="T48" fmla="*/ 152 w 154"/>
                <a:gd name="T49" fmla="*/ 59 h 117"/>
                <a:gd name="T50" fmla="*/ 149 w 154"/>
                <a:gd name="T51" fmla="*/ 53 h 117"/>
                <a:gd name="T52" fmla="*/ 147 w 154"/>
                <a:gd name="T53" fmla="*/ 47 h 117"/>
                <a:gd name="T54" fmla="*/ 139 w 154"/>
                <a:gd name="T55" fmla="*/ 37 h 117"/>
                <a:gd name="T56" fmla="*/ 129 w 154"/>
                <a:gd name="T57" fmla="*/ 27 h 117"/>
                <a:gd name="T58" fmla="*/ 116 w 154"/>
                <a:gd name="T59" fmla="*/ 18 h 117"/>
                <a:gd name="T60" fmla="*/ 103 w 154"/>
                <a:gd name="T61" fmla="*/ 10 h 117"/>
                <a:gd name="T62" fmla="*/ 88 w 154"/>
                <a:gd name="T63" fmla="*/ 5 h 117"/>
                <a:gd name="T64" fmla="*/ 72 w 154"/>
                <a:gd name="T65" fmla="*/ 1 h 117"/>
                <a:gd name="T66" fmla="*/ 56 w 154"/>
                <a:gd name="T67" fmla="*/ 0 h 117"/>
                <a:gd name="T68" fmla="*/ 42 w 154"/>
                <a:gd name="T69" fmla="*/ 0 h 117"/>
                <a:gd name="T70" fmla="*/ 29 w 154"/>
                <a:gd name="T71" fmla="*/ 4 h 117"/>
                <a:gd name="T72" fmla="*/ 19 w 154"/>
                <a:gd name="T73" fmla="*/ 9 h 117"/>
                <a:gd name="T74" fmla="*/ 14 w 154"/>
                <a:gd name="T75" fmla="*/ 11 h 117"/>
                <a:gd name="T76" fmla="*/ 10 w 154"/>
                <a:gd name="T77" fmla="*/ 15 h 117"/>
                <a:gd name="T78" fmla="*/ 6 w 154"/>
                <a:gd name="T79" fmla="*/ 19 h 117"/>
                <a:gd name="T80" fmla="*/ 3 w 154"/>
                <a:gd name="T81" fmla="*/ 24 h 117"/>
                <a:gd name="T82" fmla="*/ 1 w 154"/>
                <a:gd name="T83" fmla="*/ 29 h 117"/>
                <a:gd name="T84" fmla="*/ 0 w 154"/>
                <a:gd name="T85" fmla="*/ 34 h 117"/>
                <a:gd name="T86" fmla="*/ 0 w 154"/>
                <a:gd name="T87" fmla="*/ 39 h 117"/>
                <a:gd name="T88" fmla="*/ 0 w 154"/>
                <a:gd name="T89" fmla="*/ 46 h 117"/>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54"/>
                <a:gd name="T136" fmla="*/ 0 h 117"/>
                <a:gd name="T137" fmla="*/ 154 w 154"/>
                <a:gd name="T138" fmla="*/ 117 h 117"/>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54" h="117">
                  <a:moveTo>
                    <a:pt x="0" y="46"/>
                  </a:moveTo>
                  <a:lnTo>
                    <a:pt x="1" y="51"/>
                  </a:lnTo>
                  <a:lnTo>
                    <a:pt x="2" y="57"/>
                  </a:lnTo>
                  <a:lnTo>
                    <a:pt x="5" y="62"/>
                  </a:lnTo>
                  <a:lnTo>
                    <a:pt x="7" y="69"/>
                  </a:lnTo>
                  <a:lnTo>
                    <a:pt x="15" y="79"/>
                  </a:lnTo>
                  <a:lnTo>
                    <a:pt x="26" y="89"/>
                  </a:lnTo>
                  <a:lnTo>
                    <a:pt x="38" y="98"/>
                  </a:lnTo>
                  <a:lnTo>
                    <a:pt x="52" y="106"/>
                  </a:lnTo>
                  <a:lnTo>
                    <a:pt x="66" y="112"/>
                  </a:lnTo>
                  <a:lnTo>
                    <a:pt x="83" y="115"/>
                  </a:lnTo>
                  <a:lnTo>
                    <a:pt x="98" y="117"/>
                  </a:lnTo>
                  <a:lnTo>
                    <a:pt x="112" y="116"/>
                  </a:lnTo>
                  <a:lnTo>
                    <a:pt x="125" y="112"/>
                  </a:lnTo>
                  <a:lnTo>
                    <a:pt x="135" y="107"/>
                  </a:lnTo>
                  <a:lnTo>
                    <a:pt x="140" y="105"/>
                  </a:lnTo>
                  <a:lnTo>
                    <a:pt x="144" y="101"/>
                  </a:lnTo>
                  <a:lnTo>
                    <a:pt x="148" y="97"/>
                  </a:lnTo>
                  <a:lnTo>
                    <a:pt x="150" y="92"/>
                  </a:lnTo>
                  <a:lnTo>
                    <a:pt x="153" y="88"/>
                  </a:lnTo>
                  <a:lnTo>
                    <a:pt x="154" y="83"/>
                  </a:lnTo>
                  <a:lnTo>
                    <a:pt x="154" y="76"/>
                  </a:lnTo>
                  <a:lnTo>
                    <a:pt x="154" y="71"/>
                  </a:lnTo>
                  <a:lnTo>
                    <a:pt x="154" y="65"/>
                  </a:lnTo>
                  <a:lnTo>
                    <a:pt x="152" y="59"/>
                  </a:lnTo>
                  <a:lnTo>
                    <a:pt x="149" y="53"/>
                  </a:lnTo>
                  <a:lnTo>
                    <a:pt x="147" y="47"/>
                  </a:lnTo>
                  <a:lnTo>
                    <a:pt x="139" y="37"/>
                  </a:lnTo>
                  <a:lnTo>
                    <a:pt x="129" y="27"/>
                  </a:lnTo>
                  <a:lnTo>
                    <a:pt x="116" y="18"/>
                  </a:lnTo>
                  <a:lnTo>
                    <a:pt x="103" y="10"/>
                  </a:lnTo>
                  <a:lnTo>
                    <a:pt x="88" y="5"/>
                  </a:lnTo>
                  <a:lnTo>
                    <a:pt x="72" y="1"/>
                  </a:lnTo>
                  <a:lnTo>
                    <a:pt x="56" y="0"/>
                  </a:lnTo>
                  <a:lnTo>
                    <a:pt x="42" y="0"/>
                  </a:lnTo>
                  <a:lnTo>
                    <a:pt x="29" y="4"/>
                  </a:lnTo>
                  <a:lnTo>
                    <a:pt x="19" y="9"/>
                  </a:lnTo>
                  <a:lnTo>
                    <a:pt x="14" y="11"/>
                  </a:lnTo>
                  <a:lnTo>
                    <a:pt x="10" y="15"/>
                  </a:lnTo>
                  <a:lnTo>
                    <a:pt x="6" y="19"/>
                  </a:lnTo>
                  <a:lnTo>
                    <a:pt x="3" y="24"/>
                  </a:lnTo>
                  <a:lnTo>
                    <a:pt x="1" y="29"/>
                  </a:lnTo>
                  <a:lnTo>
                    <a:pt x="0" y="34"/>
                  </a:lnTo>
                  <a:lnTo>
                    <a:pt x="0" y="39"/>
                  </a:lnTo>
                  <a:lnTo>
                    <a:pt x="0" y="46"/>
                  </a:lnTo>
                </a:path>
              </a:pathLst>
            </a:custGeom>
            <a:noFill/>
            <a:ln w="1588">
              <a:solidFill>
                <a:srgbClr val="000000"/>
              </a:solidFill>
              <a:round/>
              <a:headEnd/>
              <a:tailEnd/>
            </a:ln>
          </p:spPr>
          <p:txBody>
            <a:bodyPr/>
            <a:lstStyle/>
            <a:p>
              <a:endParaRPr lang="en-US"/>
            </a:p>
          </p:txBody>
        </p:sp>
        <p:sp>
          <p:nvSpPr>
            <p:cNvPr id="14785" name="Freeform 4924"/>
            <p:cNvSpPr>
              <a:spLocks/>
            </p:cNvSpPr>
            <p:nvPr/>
          </p:nvSpPr>
          <p:spPr bwMode="auto">
            <a:xfrm>
              <a:off x="3278785" y="3595718"/>
              <a:ext cx="95956" cy="134938"/>
            </a:xfrm>
            <a:custGeom>
              <a:avLst/>
              <a:gdLst>
                <a:gd name="T0" fmla="*/ 22 w 68"/>
                <a:gd name="T1" fmla="*/ 0 h 85"/>
                <a:gd name="T2" fmla="*/ 68 w 68"/>
                <a:gd name="T3" fmla="*/ 75 h 85"/>
                <a:gd name="T4" fmla="*/ 66 w 68"/>
                <a:gd name="T5" fmla="*/ 74 h 85"/>
                <a:gd name="T6" fmla="*/ 63 w 68"/>
                <a:gd name="T7" fmla="*/ 74 h 85"/>
                <a:gd name="T8" fmla="*/ 62 w 68"/>
                <a:gd name="T9" fmla="*/ 72 h 85"/>
                <a:gd name="T10" fmla="*/ 59 w 68"/>
                <a:gd name="T11" fmla="*/ 72 h 85"/>
                <a:gd name="T12" fmla="*/ 57 w 68"/>
                <a:gd name="T13" fmla="*/ 71 h 85"/>
                <a:gd name="T14" fmla="*/ 54 w 68"/>
                <a:gd name="T15" fmla="*/ 71 h 85"/>
                <a:gd name="T16" fmla="*/ 53 w 68"/>
                <a:gd name="T17" fmla="*/ 71 h 85"/>
                <a:gd name="T18" fmla="*/ 50 w 68"/>
                <a:gd name="T19" fmla="*/ 71 h 85"/>
                <a:gd name="T20" fmla="*/ 48 w 68"/>
                <a:gd name="T21" fmla="*/ 71 h 85"/>
                <a:gd name="T22" fmla="*/ 45 w 68"/>
                <a:gd name="T23" fmla="*/ 70 h 85"/>
                <a:gd name="T24" fmla="*/ 44 w 68"/>
                <a:gd name="T25" fmla="*/ 70 h 85"/>
                <a:gd name="T26" fmla="*/ 41 w 68"/>
                <a:gd name="T27" fmla="*/ 70 h 85"/>
                <a:gd name="T28" fmla="*/ 39 w 68"/>
                <a:gd name="T29" fmla="*/ 70 h 85"/>
                <a:gd name="T30" fmla="*/ 38 w 68"/>
                <a:gd name="T31" fmla="*/ 71 h 85"/>
                <a:gd name="T32" fmla="*/ 35 w 68"/>
                <a:gd name="T33" fmla="*/ 71 h 85"/>
                <a:gd name="T34" fmla="*/ 32 w 68"/>
                <a:gd name="T35" fmla="*/ 71 h 85"/>
                <a:gd name="T36" fmla="*/ 31 w 68"/>
                <a:gd name="T37" fmla="*/ 71 h 85"/>
                <a:gd name="T38" fmla="*/ 29 w 68"/>
                <a:gd name="T39" fmla="*/ 72 h 85"/>
                <a:gd name="T40" fmla="*/ 26 w 68"/>
                <a:gd name="T41" fmla="*/ 72 h 85"/>
                <a:gd name="T42" fmla="*/ 25 w 68"/>
                <a:gd name="T43" fmla="*/ 72 h 85"/>
                <a:gd name="T44" fmla="*/ 22 w 68"/>
                <a:gd name="T45" fmla="*/ 74 h 85"/>
                <a:gd name="T46" fmla="*/ 20 w 68"/>
                <a:gd name="T47" fmla="*/ 74 h 85"/>
                <a:gd name="T48" fmla="*/ 18 w 68"/>
                <a:gd name="T49" fmla="*/ 75 h 85"/>
                <a:gd name="T50" fmla="*/ 16 w 68"/>
                <a:gd name="T51" fmla="*/ 76 h 85"/>
                <a:gd name="T52" fmla="*/ 15 w 68"/>
                <a:gd name="T53" fmla="*/ 76 h 85"/>
                <a:gd name="T54" fmla="*/ 12 w 68"/>
                <a:gd name="T55" fmla="*/ 78 h 85"/>
                <a:gd name="T56" fmla="*/ 9 w 68"/>
                <a:gd name="T57" fmla="*/ 79 h 85"/>
                <a:gd name="T58" fmla="*/ 8 w 68"/>
                <a:gd name="T59" fmla="*/ 80 h 85"/>
                <a:gd name="T60" fmla="*/ 6 w 68"/>
                <a:gd name="T61" fmla="*/ 81 h 85"/>
                <a:gd name="T62" fmla="*/ 4 w 68"/>
                <a:gd name="T63" fmla="*/ 83 h 85"/>
                <a:gd name="T64" fmla="*/ 2 w 68"/>
                <a:gd name="T65" fmla="*/ 84 h 85"/>
                <a:gd name="T66" fmla="*/ 0 w 68"/>
                <a:gd name="T67" fmla="*/ 85 h 85"/>
                <a:gd name="T68" fmla="*/ 22 w 68"/>
                <a:gd name="T69" fmla="*/ 0 h 8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8"/>
                <a:gd name="T106" fmla="*/ 0 h 85"/>
                <a:gd name="T107" fmla="*/ 68 w 68"/>
                <a:gd name="T108" fmla="*/ 85 h 8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8" h="85">
                  <a:moveTo>
                    <a:pt x="22" y="0"/>
                  </a:moveTo>
                  <a:lnTo>
                    <a:pt x="68" y="75"/>
                  </a:lnTo>
                  <a:lnTo>
                    <a:pt x="66" y="74"/>
                  </a:lnTo>
                  <a:lnTo>
                    <a:pt x="63" y="74"/>
                  </a:lnTo>
                  <a:lnTo>
                    <a:pt x="62" y="72"/>
                  </a:lnTo>
                  <a:lnTo>
                    <a:pt x="59" y="72"/>
                  </a:lnTo>
                  <a:lnTo>
                    <a:pt x="57" y="71"/>
                  </a:lnTo>
                  <a:lnTo>
                    <a:pt x="54" y="71"/>
                  </a:lnTo>
                  <a:lnTo>
                    <a:pt x="53" y="71"/>
                  </a:lnTo>
                  <a:lnTo>
                    <a:pt x="50" y="71"/>
                  </a:lnTo>
                  <a:lnTo>
                    <a:pt x="48" y="71"/>
                  </a:lnTo>
                  <a:lnTo>
                    <a:pt x="45" y="70"/>
                  </a:lnTo>
                  <a:lnTo>
                    <a:pt x="44" y="70"/>
                  </a:lnTo>
                  <a:lnTo>
                    <a:pt x="41" y="70"/>
                  </a:lnTo>
                  <a:lnTo>
                    <a:pt x="39" y="70"/>
                  </a:lnTo>
                  <a:lnTo>
                    <a:pt x="38" y="71"/>
                  </a:lnTo>
                  <a:lnTo>
                    <a:pt x="35" y="71"/>
                  </a:lnTo>
                  <a:lnTo>
                    <a:pt x="32" y="71"/>
                  </a:lnTo>
                  <a:lnTo>
                    <a:pt x="31" y="71"/>
                  </a:lnTo>
                  <a:lnTo>
                    <a:pt x="29" y="72"/>
                  </a:lnTo>
                  <a:lnTo>
                    <a:pt x="26" y="72"/>
                  </a:lnTo>
                  <a:lnTo>
                    <a:pt x="25" y="72"/>
                  </a:lnTo>
                  <a:lnTo>
                    <a:pt x="22" y="74"/>
                  </a:lnTo>
                  <a:lnTo>
                    <a:pt x="20" y="74"/>
                  </a:lnTo>
                  <a:lnTo>
                    <a:pt x="18" y="75"/>
                  </a:lnTo>
                  <a:lnTo>
                    <a:pt x="16" y="76"/>
                  </a:lnTo>
                  <a:lnTo>
                    <a:pt x="15" y="76"/>
                  </a:lnTo>
                  <a:lnTo>
                    <a:pt x="12" y="78"/>
                  </a:lnTo>
                  <a:lnTo>
                    <a:pt x="9" y="79"/>
                  </a:lnTo>
                  <a:lnTo>
                    <a:pt x="8" y="80"/>
                  </a:lnTo>
                  <a:lnTo>
                    <a:pt x="6" y="81"/>
                  </a:lnTo>
                  <a:lnTo>
                    <a:pt x="4" y="83"/>
                  </a:lnTo>
                  <a:lnTo>
                    <a:pt x="2" y="84"/>
                  </a:lnTo>
                  <a:lnTo>
                    <a:pt x="0" y="85"/>
                  </a:lnTo>
                  <a:lnTo>
                    <a:pt x="22" y="0"/>
                  </a:lnTo>
                  <a:close/>
                </a:path>
              </a:pathLst>
            </a:custGeom>
            <a:solidFill>
              <a:srgbClr val="00FF00"/>
            </a:solidFill>
            <a:ln w="9525">
              <a:noFill/>
              <a:round/>
              <a:headEnd/>
              <a:tailEnd/>
            </a:ln>
          </p:spPr>
          <p:txBody>
            <a:bodyPr/>
            <a:lstStyle/>
            <a:p>
              <a:endParaRPr lang="en-US"/>
            </a:p>
          </p:txBody>
        </p:sp>
        <p:sp>
          <p:nvSpPr>
            <p:cNvPr id="14786" name="Freeform 4925"/>
            <p:cNvSpPr>
              <a:spLocks/>
            </p:cNvSpPr>
            <p:nvPr/>
          </p:nvSpPr>
          <p:spPr bwMode="auto">
            <a:xfrm>
              <a:off x="3309829" y="3657631"/>
              <a:ext cx="38100" cy="92075"/>
            </a:xfrm>
            <a:custGeom>
              <a:avLst/>
              <a:gdLst>
                <a:gd name="T0" fmla="*/ 27 w 27"/>
                <a:gd name="T1" fmla="*/ 55 h 58"/>
                <a:gd name="T2" fmla="*/ 23 w 27"/>
                <a:gd name="T3" fmla="*/ 45 h 58"/>
                <a:gd name="T4" fmla="*/ 18 w 27"/>
                <a:gd name="T5" fmla="*/ 27 h 58"/>
                <a:gd name="T6" fmla="*/ 14 w 27"/>
                <a:gd name="T7" fmla="*/ 13 h 58"/>
                <a:gd name="T8" fmla="*/ 12 w 27"/>
                <a:gd name="T9" fmla="*/ 0 h 58"/>
                <a:gd name="T10" fmla="*/ 0 w 27"/>
                <a:gd name="T11" fmla="*/ 2 h 58"/>
                <a:gd name="T12" fmla="*/ 3 w 27"/>
                <a:gd name="T13" fmla="*/ 16 h 58"/>
                <a:gd name="T14" fmla="*/ 7 w 27"/>
                <a:gd name="T15" fmla="*/ 31 h 58"/>
                <a:gd name="T16" fmla="*/ 12 w 27"/>
                <a:gd name="T17" fmla="*/ 48 h 58"/>
                <a:gd name="T18" fmla="*/ 16 w 27"/>
                <a:gd name="T19" fmla="*/ 58 h 58"/>
                <a:gd name="T20" fmla="*/ 27 w 27"/>
                <a:gd name="T21" fmla="*/ 55 h 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27"/>
                <a:gd name="T34" fmla="*/ 0 h 58"/>
                <a:gd name="T35" fmla="*/ 27 w 27"/>
                <a:gd name="T36" fmla="*/ 58 h 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27" h="58">
                  <a:moveTo>
                    <a:pt x="27" y="55"/>
                  </a:moveTo>
                  <a:lnTo>
                    <a:pt x="23" y="45"/>
                  </a:lnTo>
                  <a:lnTo>
                    <a:pt x="18" y="27"/>
                  </a:lnTo>
                  <a:lnTo>
                    <a:pt x="14" y="13"/>
                  </a:lnTo>
                  <a:lnTo>
                    <a:pt x="12" y="0"/>
                  </a:lnTo>
                  <a:lnTo>
                    <a:pt x="0" y="2"/>
                  </a:lnTo>
                  <a:lnTo>
                    <a:pt x="3" y="16"/>
                  </a:lnTo>
                  <a:lnTo>
                    <a:pt x="7" y="31"/>
                  </a:lnTo>
                  <a:lnTo>
                    <a:pt x="12" y="48"/>
                  </a:lnTo>
                  <a:lnTo>
                    <a:pt x="16" y="58"/>
                  </a:lnTo>
                  <a:lnTo>
                    <a:pt x="27" y="55"/>
                  </a:lnTo>
                  <a:close/>
                </a:path>
              </a:pathLst>
            </a:custGeom>
            <a:solidFill>
              <a:srgbClr val="00FF00"/>
            </a:solidFill>
            <a:ln w="9525">
              <a:noFill/>
              <a:round/>
              <a:headEnd/>
              <a:tailEnd/>
            </a:ln>
          </p:spPr>
          <p:txBody>
            <a:bodyPr/>
            <a:lstStyle/>
            <a:p>
              <a:endParaRPr lang="en-US"/>
            </a:p>
          </p:txBody>
        </p:sp>
        <p:sp>
          <p:nvSpPr>
            <p:cNvPr id="14787" name="Freeform 4926"/>
            <p:cNvSpPr>
              <a:spLocks/>
            </p:cNvSpPr>
            <p:nvPr/>
          </p:nvSpPr>
          <p:spPr bwMode="auto">
            <a:xfrm>
              <a:off x="3360629" y="3829081"/>
              <a:ext cx="47978" cy="90488"/>
            </a:xfrm>
            <a:custGeom>
              <a:avLst/>
              <a:gdLst>
                <a:gd name="T0" fmla="*/ 34 w 34"/>
                <a:gd name="T1" fmla="*/ 52 h 57"/>
                <a:gd name="T2" fmla="*/ 33 w 34"/>
                <a:gd name="T3" fmla="*/ 48 h 57"/>
                <a:gd name="T4" fmla="*/ 20 w 34"/>
                <a:gd name="T5" fmla="*/ 24 h 57"/>
                <a:gd name="T6" fmla="*/ 11 w 34"/>
                <a:gd name="T7" fmla="*/ 0 h 57"/>
                <a:gd name="T8" fmla="*/ 0 w 34"/>
                <a:gd name="T9" fmla="*/ 5 h 57"/>
                <a:gd name="T10" fmla="*/ 10 w 34"/>
                <a:gd name="T11" fmla="*/ 28 h 57"/>
                <a:gd name="T12" fmla="*/ 23 w 34"/>
                <a:gd name="T13" fmla="*/ 53 h 57"/>
                <a:gd name="T14" fmla="*/ 24 w 34"/>
                <a:gd name="T15" fmla="*/ 57 h 57"/>
                <a:gd name="T16" fmla="*/ 34 w 34"/>
                <a:gd name="T17" fmla="*/ 52 h 5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4"/>
                <a:gd name="T28" fmla="*/ 0 h 57"/>
                <a:gd name="T29" fmla="*/ 34 w 34"/>
                <a:gd name="T30" fmla="*/ 57 h 5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4" h="57">
                  <a:moveTo>
                    <a:pt x="34" y="52"/>
                  </a:moveTo>
                  <a:lnTo>
                    <a:pt x="33" y="48"/>
                  </a:lnTo>
                  <a:lnTo>
                    <a:pt x="20" y="24"/>
                  </a:lnTo>
                  <a:lnTo>
                    <a:pt x="11" y="0"/>
                  </a:lnTo>
                  <a:lnTo>
                    <a:pt x="0" y="5"/>
                  </a:lnTo>
                  <a:lnTo>
                    <a:pt x="10" y="28"/>
                  </a:lnTo>
                  <a:lnTo>
                    <a:pt x="23" y="53"/>
                  </a:lnTo>
                  <a:lnTo>
                    <a:pt x="24" y="57"/>
                  </a:lnTo>
                  <a:lnTo>
                    <a:pt x="34" y="52"/>
                  </a:lnTo>
                  <a:close/>
                </a:path>
              </a:pathLst>
            </a:custGeom>
            <a:solidFill>
              <a:srgbClr val="00FF00"/>
            </a:solidFill>
            <a:ln w="9525">
              <a:noFill/>
              <a:round/>
              <a:headEnd/>
              <a:tailEnd/>
            </a:ln>
          </p:spPr>
          <p:txBody>
            <a:bodyPr/>
            <a:lstStyle/>
            <a:p>
              <a:endParaRPr lang="en-US"/>
            </a:p>
          </p:txBody>
        </p:sp>
        <p:sp>
          <p:nvSpPr>
            <p:cNvPr id="14788" name="Freeform 4927"/>
            <p:cNvSpPr>
              <a:spLocks/>
            </p:cNvSpPr>
            <p:nvPr/>
          </p:nvSpPr>
          <p:spPr bwMode="auto">
            <a:xfrm>
              <a:off x="3432596" y="3992593"/>
              <a:ext cx="56444" cy="87313"/>
            </a:xfrm>
            <a:custGeom>
              <a:avLst/>
              <a:gdLst>
                <a:gd name="T0" fmla="*/ 40 w 40"/>
                <a:gd name="T1" fmla="*/ 49 h 55"/>
                <a:gd name="T2" fmla="*/ 26 w 40"/>
                <a:gd name="T3" fmla="*/ 27 h 55"/>
                <a:gd name="T4" fmla="*/ 10 w 40"/>
                <a:gd name="T5" fmla="*/ 0 h 55"/>
                <a:gd name="T6" fmla="*/ 0 w 40"/>
                <a:gd name="T7" fmla="*/ 5 h 55"/>
                <a:gd name="T8" fmla="*/ 15 w 40"/>
                <a:gd name="T9" fmla="*/ 33 h 55"/>
                <a:gd name="T10" fmla="*/ 29 w 40"/>
                <a:gd name="T11" fmla="*/ 55 h 55"/>
                <a:gd name="T12" fmla="*/ 40 w 40"/>
                <a:gd name="T13" fmla="*/ 49 h 55"/>
                <a:gd name="T14" fmla="*/ 0 60000 65536"/>
                <a:gd name="T15" fmla="*/ 0 60000 65536"/>
                <a:gd name="T16" fmla="*/ 0 60000 65536"/>
                <a:gd name="T17" fmla="*/ 0 60000 65536"/>
                <a:gd name="T18" fmla="*/ 0 60000 65536"/>
                <a:gd name="T19" fmla="*/ 0 60000 65536"/>
                <a:gd name="T20" fmla="*/ 0 60000 65536"/>
                <a:gd name="T21" fmla="*/ 0 w 40"/>
                <a:gd name="T22" fmla="*/ 0 h 55"/>
                <a:gd name="T23" fmla="*/ 40 w 40"/>
                <a:gd name="T24" fmla="*/ 55 h 5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55">
                  <a:moveTo>
                    <a:pt x="40" y="49"/>
                  </a:moveTo>
                  <a:lnTo>
                    <a:pt x="26" y="27"/>
                  </a:lnTo>
                  <a:lnTo>
                    <a:pt x="10" y="0"/>
                  </a:lnTo>
                  <a:lnTo>
                    <a:pt x="0" y="5"/>
                  </a:lnTo>
                  <a:lnTo>
                    <a:pt x="15" y="33"/>
                  </a:lnTo>
                  <a:lnTo>
                    <a:pt x="29" y="55"/>
                  </a:lnTo>
                  <a:lnTo>
                    <a:pt x="40" y="49"/>
                  </a:lnTo>
                  <a:close/>
                </a:path>
              </a:pathLst>
            </a:custGeom>
            <a:solidFill>
              <a:srgbClr val="00FF00"/>
            </a:solidFill>
            <a:ln w="9525">
              <a:noFill/>
              <a:round/>
              <a:headEnd/>
              <a:tailEnd/>
            </a:ln>
          </p:spPr>
          <p:txBody>
            <a:bodyPr/>
            <a:lstStyle/>
            <a:p>
              <a:endParaRPr lang="en-US"/>
            </a:p>
          </p:txBody>
        </p:sp>
        <p:sp>
          <p:nvSpPr>
            <p:cNvPr id="14789" name="Freeform 4928"/>
            <p:cNvSpPr>
              <a:spLocks/>
            </p:cNvSpPr>
            <p:nvPr/>
          </p:nvSpPr>
          <p:spPr bwMode="auto">
            <a:xfrm>
              <a:off x="3518674" y="4146581"/>
              <a:ext cx="62089" cy="84138"/>
            </a:xfrm>
            <a:custGeom>
              <a:avLst/>
              <a:gdLst>
                <a:gd name="T0" fmla="*/ 44 w 44"/>
                <a:gd name="T1" fmla="*/ 46 h 53"/>
                <a:gd name="T2" fmla="*/ 43 w 44"/>
                <a:gd name="T3" fmla="*/ 44 h 53"/>
                <a:gd name="T4" fmla="*/ 21 w 44"/>
                <a:gd name="T5" fmla="*/ 16 h 53"/>
                <a:gd name="T6" fmla="*/ 11 w 44"/>
                <a:gd name="T7" fmla="*/ 0 h 53"/>
                <a:gd name="T8" fmla="*/ 0 w 44"/>
                <a:gd name="T9" fmla="*/ 7 h 53"/>
                <a:gd name="T10" fmla="*/ 12 w 44"/>
                <a:gd name="T11" fmla="*/ 22 h 53"/>
                <a:gd name="T12" fmla="*/ 34 w 44"/>
                <a:gd name="T13" fmla="*/ 50 h 53"/>
                <a:gd name="T14" fmla="*/ 35 w 44"/>
                <a:gd name="T15" fmla="*/ 53 h 53"/>
                <a:gd name="T16" fmla="*/ 44 w 44"/>
                <a:gd name="T17" fmla="*/ 46 h 53"/>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4"/>
                <a:gd name="T28" fmla="*/ 0 h 53"/>
                <a:gd name="T29" fmla="*/ 44 w 44"/>
                <a:gd name="T30" fmla="*/ 53 h 53"/>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4" h="53">
                  <a:moveTo>
                    <a:pt x="44" y="46"/>
                  </a:moveTo>
                  <a:lnTo>
                    <a:pt x="43" y="44"/>
                  </a:lnTo>
                  <a:lnTo>
                    <a:pt x="21" y="16"/>
                  </a:lnTo>
                  <a:lnTo>
                    <a:pt x="11" y="0"/>
                  </a:lnTo>
                  <a:lnTo>
                    <a:pt x="0" y="7"/>
                  </a:lnTo>
                  <a:lnTo>
                    <a:pt x="12" y="22"/>
                  </a:lnTo>
                  <a:lnTo>
                    <a:pt x="34" y="50"/>
                  </a:lnTo>
                  <a:lnTo>
                    <a:pt x="35" y="53"/>
                  </a:lnTo>
                  <a:lnTo>
                    <a:pt x="44" y="46"/>
                  </a:lnTo>
                  <a:close/>
                </a:path>
              </a:pathLst>
            </a:custGeom>
            <a:solidFill>
              <a:srgbClr val="00FF00"/>
            </a:solidFill>
            <a:ln w="9525">
              <a:noFill/>
              <a:round/>
              <a:headEnd/>
              <a:tailEnd/>
            </a:ln>
          </p:spPr>
          <p:txBody>
            <a:bodyPr/>
            <a:lstStyle/>
            <a:p>
              <a:endParaRPr lang="en-US"/>
            </a:p>
          </p:txBody>
        </p:sp>
        <p:sp>
          <p:nvSpPr>
            <p:cNvPr id="14790" name="Freeform 4929"/>
            <p:cNvSpPr>
              <a:spLocks/>
            </p:cNvSpPr>
            <p:nvPr/>
          </p:nvSpPr>
          <p:spPr bwMode="auto">
            <a:xfrm>
              <a:off x="3620274" y="4289456"/>
              <a:ext cx="69144" cy="79375"/>
            </a:xfrm>
            <a:custGeom>
              <a:avLst/>
              <a:gdLst>
                <a:gd name="T0" fmla="*/ 49 w 49"/>
                <a:gd name="T1" fmla="*/ 41 h 50"/>
                <a:gd name="T2" fmla="*/ 42 w 49"/>
                <a:gd name="T3" fmla="*/ 34 h 50"/>
                <a:gd name="T4" fmla="*/ 17 w 49"/>
                <a:gd name="T5" fmla="*/ 9 h 50"/>
                <a:gd name="T6" fmla="*/ 9 w 49"/>
                <a:gd name="T7" fmla="*/ 0 h 50"/>
                <a:gd name="T8" fmla="*/ 0 w 49"/>
                <a:gd name="T9" fmla="*/ 7 h 50"/>
                <a:gd name="T10" fmla="*/ 9 w 49"/>
                <a:gd name="T11" fmla="*/ 16 h 50"/>
                <a:gd name="T12" fmla="*/ 34 w 49"/>
                <a:gd name="T13" fmla="*/ 43 h 50"/>
                <a:gd name="T14" fmla="*/ 41 w 49"/>
                <a:gd name="T15" fmla="*/ 50 h 50"/>
                <a:gd name="T16" fmla="*/ 49 w 49"/>
                <a:gd name="T17" fmla="*/ 41 h 5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9"/>
                <a:gd name="T28" fmla="*/ 0 h 50"/>
                <a:gd name="T29" fmla="*/ 49 w 49"/>
                <a:gd name="T30" fmla="*/ 50 h 5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9" h="50">
                  <a:moveTo>
                    <a:pt x="49" y="41"/>
                  </a:moveTo>
                  <a:lnTo>
                    <a:pt x="42" y="34"/>
                  </a:lnTo>
                  <a:lnTo>
                    <a:pt x="17" y="9"/>
                  </a:lnTo>
                  <a:lnTo>
                    <a:pt x="9" y="0"/>
                  </a:lnTo>
                  <a:lnTo>
                    <a:pt x="0" y="7"/>
                  </a:lnTo>
                  <a:lnTo>
                    <a:pt x="9" y="16"/>
                  </a:lnTo>
                  <a:lnTo>
                    <a:pt x="34" y="43"/>
                  </a:lnTo>
                  <a:lnTo>
                    <a:pt x="41" y="50"/>
                  </a:lnTo>
                  <a:lnTo>
                    <a:pt x="49" y="41"/>
                  </a:lnTo>
                  <a:close/>
                </a:path>
              </a:pathLst>
            </a:custGeom>
            <a:solidFill>
              <a:srgbClr val="00FF00"/>
            </a:solidFill>
            <a:ln w="9525">
              <a:noFill/>
              <a:round/>
              <a:headEnd/>
              <a:tailEnd/>
            </a:ln>
          </p:spPr>
          <p:txBody>
            <a:bodyPr/>
            <a:lstStyle/>
            <a:p>
              <a:endParaRPr lang="en-US"/>
            </a:p>
          </p:txBody>
        </p:sp>
        <p:sp>
          <p:nvSpPr>
            <p:cNvPr id="14791" name="Freeform 4930"/>
            <p:cNvSpPr>
              <a:spLocks/>
            </p:cNvSpPr>
            <p:nvPr/>
          </p:nvSpPr>
          <p:spPr bwMode="auto">
            <a:xfrm>
              <a:off x="3737396" y="4414868"/>
              <a:ext cx="73378" cy="71438"/>
            </a:xfrm>
            <a:custGeom>
              <a:avLst/>
              <a:gdLst>
                <a:gd name="T0" fmla="*/ 52 w 52"/>
                <a:gd name="T1" fmla="*/ 36 h 45"/>
                <a:gd name="T2" fmla="*/ 43 w 52"/>
                <a:gd name="T3" fmla="*/ 28 h 45"/>
                <a:gd name="T4" fmla="*/ 14 w 52"/>
                <a:gd name="T5" fmla="*/ 5 h 45"/>
                <a:gd name="T6" fmla="*/ 8 w 52"/>
                <a:gd name="T7" fmla="*/ 0 h 45"/>
                <a:gd name="T8" fmla="*/ 0 w 52"/>
                <a:gd name="T9" fmla="*/ 9 h 45"/>
                <a:gd name="T10" fmla="*/ 6 w 52"/>
                <a:gd name="T11" fmla="*/ 14 h 45"/>
                <a:gd name="T12" fmla="*/ 36 w 52"/>
                <a:gd name="T13" fmla="*/ 37 h 45"/>
                <a:gd name="T14" fmla="*/ 46 w 52"/>
                <a:gd name="T15" fmla="*/ 45 h 45"/>
                <a:gd name="T16" fmla="*/ 52 w 52"/>
                <a:gd name="T17" fmla="*/ 36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
                <a:gd name="T28" fmla="*/ 0 h 45"/>
                <a:gd name="T29" fmla="*/ 52 w 52"/>
                <a:gd name="T30" fmla="*/ 45 h 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 h="45">
                  <a:moveTo>
                    <a:pt x="52" y="36"/>
                  </a:moveTo>
                  <a:lnTo>
                    <a:pt x="43" y="28"/>
                  </a:lnTo>
                  <a:lnTo>
                    <a:pt x="14" y="5"/>
                  </a:lnTo>
                  <a:lnTo>
                    <a:pt x="8" y="0"/>
                  </a:lnTo>
                  <a:lnTo>
                    <a:pt x="0" y="9"/>
                  </a:lnTo>
                  <a:lnTo>
                    <a:pt x="6" y="14"/>
                  </a:lnTo>
                  <a:lnTo>
                    <a:pt x="36" y="37"/>
                  </a:lnTo>
                  <a:lnTo>
                    <a:pt x="46" y="45"/>
                  </a:lnTo>
                  <a:lnTo>
                    <a:pt x="52" y="36"/>
                  </a:lnTo>
                  <a:close/>
                </a:path>
              </a:pathLst>
            </a:custGeom>
            <a:solidFill>
              <a:srgbClr val="00FF00"/>
            </a:solidFill>
            <a:ln w="9525">
              <a:noFill/>
              <a:round/>
              <a:headEnd/>
              <a:tailEnd/>
            </a:ln>
          </p:spPr>
          <p:txBody>
            <a:bodyPr/>
            <a:lstStyle/>
            <a:p>
              <a:endParaRPr lang="en-US"/>
            </a:p>
          </p:txBody>
        </p:sp>
        <p:sp>
          <p:nvSpPr>
            <p:cNvPr id="14792" name="Freeform 4931"/>
            <p:cNvSpPr>
              <a:spLocks/>
            </p:cNvSpPr>
            <p:nvPr/>
          </p:nvSpPr>
          <p:spPr bwMode="auto">
            <a:xfrm>
              <a:off x="3871452" y="4519643"/>
              <a:ext cx="80433" cy="58738"/>
            </a:xfrm>
            <a:custGeom>
              <a:avLst/>
              <a:gdLst>
                <a:gd name="T0" fmla="*/ 57 w 57"/>
                <a:gd name="T1" fmla="*/ 26 h 37"/>
                <a:gd name="T2" fmla="*/ 44 w 57"/>
                <a:gd name="T3" fmla="*/ 21 h 37"/>
                <a:gd name="T4" fmla="*/ 11 w 57"/>
                <a:gd name="T5" fmla="*/ 3 h 37"/>
                <a:gd name="T6" fmla="*/ 6 w 57"/>
                <a:gd name="T7" fmla="*/ 0 h 37"/>
                <a:gd name="T8" fmla="*/ 0 w 57"/>
                <a:gd name="T9" fmla="*/ 9 h 37"/>
                <a:gd name="T10" fmla="*/ 5 w 57"/>
                <a:gd name="T11" fmla="*/ 13 h 37"/>
                <a:gd name="T12" fmla="*/ 39 w 57"/>
                <a:gd name="T13" fmla="*/ 31 h 37"/>
                <a:gd name="T14" fmla="*/ 51 w 57"/>
                <a:gd name="T15" fmla="*/ 37 h 37"/>
                <a:gd name="T16" fmla="*/ 57 w 57"/>
                <a:gd name="T17" fmla="*/ 26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
                <a:gd name="T28" fmla="*/ 0 h 37"/>
                <a:gd name="T29" fmla="*/ 57 w 57"/>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 h="37">
                  <a:moveTo>
                    <a:pt x="57" y="26"/>
                  </a:moveTo>
                  <a:lnTo>
                    <a:pt x="44" y="21"/>
                  </a:lnTo>
                  <a:lnTo>
                    <a:pt x="11" y="3"/>
                  </a:lnTo>
                  <a:lnTo>
                    <a:pt x="6" y="0"/>
                  </a:lnTo>
                  <a:lnTo>
                    <a:pt x="0" y="9"/>
                  </a:lnTo>
                  <a:lnTo>
                    <a:pt x="5" y="13"/>
                  </a:lnTo>
                  <a:lnTo>
                    <a:pt x="39" y="31"/>
                  </a:lnTo>
                  <a:lnTo>
                    <a:pt x="51" y="37"/>
                  </a:lnTo>
                  <a:lnTo>
                    <a:pt x="57" y="26"/>
                  </a:lnTo>
                  <a:close/>
                </a:path>
              </a:pathLst>
            </a:custGeom>
            <a:solidFill>
              <a:srgbClr val="00FF00"/>
            </a:solidFill>
            <a:ln w="9525">
              <a:noFill/>
              <a:round/>
              <a:headEnd/>
              <a:tailEnd/>
            </a:ln>
          </p:spPr>
          <p:txBody>
            <a:bodyPr/>
            <a:lstStyle/>
            <a:p>
              <a:endParaRPr lang="en-US"/>
            </a:p>
          </p:txBody>
        </p:sp>
        <p:sp>
          <p:nvSpPr>
            <p:cNvPr id="14793" name="Freeform 4932"/>
            <p:cNvSpPr>
              <a:spLocks/>
            </p:cNvSpPr>
            <p:nvPr/>
          </p:nvSpPr>
          <p:spPr bwMode="auto">
            <a:xfrm>
              <a:off x="4021030" y="4595843"/>
              <a:ext cx="81844" cy="39688"/>
            </a:xfrm>
            <a:custGeom>
              <a:avLst/>
              <a:gdLst>
                <a:gd name="T0" fmla="*/ 58 w 58"/>
                <a:gd name="T1" fmla="*/ 14 h 25"/>
                <a:gd name="T2" fmla="*/ 44 w 58"/>
                <a:gd name="T3" fmla="*/ 11 h 25"/>
                <a:gd name="T4" fmla="*/ 26 w 58"/>
                <a:gd name="T5" fmla="*/ 6 h 25"/>
                <a:gd name="T6" fmla="*/ 7 w 58"/>
                <a:gd name="T7" fmla="*/ 1 h 25"/>
                <a:gd name="T8" fmla="*/ 3 w 58"/>
                <a:gd name="T9" fmla="*/ 0 h 25"/>
                <a:gd name="T10" fmla="*/ 0 w 58"/>
                <a:gd name="T11" fmla="*/ 10 h 25"/>
                <a:gd name="T12" fmla="*/ 5 w 58"/>
                <a:gd name="T13" fmla="*/ 11 h 25"/>
                <a:gd name="T14" fmla="*/ 23 w 58"/>
                <a:gd name="T15" fmla="*/ 18 h 25"/>
                <a:gd name="T16" fmla="*/ 42 w 58"/>
                <a:gd name="T17" fmla="*/ 23 h 25"/>
                <a:gd name="T18" fmla="*/ 56 w 58"/>
                <a:gd name="T19" fmla="*/ 25 h 25"/>
                <a:gd name="T20" fmla="*/ 58 w 58"/>
                <a:gd name="T21" fmla="*/ 14 h 2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8"/>
                <a:gd name="T34" fmla="*/ 0 h 25"/>
                <a:gd name="T35" fmla="*/ 58 w 58"/>
                <a:gd name="T36" fmla="*/ 25 h 2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8" h="25">
                  <a:moveTo>
                    <a:pt x="58" y="14"/>
                  </a:moveTo>
                  <a:lnTo>
                    <a:pt x="44" y="11"/>
                  </a:lnTo>
                  <a:lnTo>
                    <a:pt x="26" y="6"/>
                  </a:lnTo>
                  <a:lnTo>
                    <a:pt x="7" y="1"/>
                  </a:lnTo>
                  <a:lnTo>
                    <a:pt x="3" y="0"/>
                  </a:lnTo>
                  <a:lnTo>
                    <a:pt x="0" y="10"/>
                  </a:lnTo>
                  <a:lnTo>
                    <a:pt x="5" y="11"/>
                  </a:lnTo>
                  <a:lnTo>
                    <a:pt x="23" y="18"/>
                  </a:lnTo>
                  <a:lnTo>
                    <a:pt x="42" y="23"/>
                  </a:lnTo>
                  <a:lnTo>
                    <a:pt x="56" y="25"/>
                  </a:lnTo>
                  <a:lnTo>
                    <a:pt x="58" y="14"/>
                  </a:lnTo>
                  <a:close/>
                </a:path>
              </a:pathLst>
            </a:custGeom>
            <a:solidFill>
              <a:srgbClr val="00FF00"/>
            </a:solidFill>
            <a:ln w="9525">
              <a:noFill/>
              <a:round/>
              <a:headEnd/>
              <a:tailEnd/>
            </a:ln>
          </p:spPr>
          <p:txBody>
            <a:bodyPr/>
            <a:lstStyle/>
            <a:p>
              <a:endParaRPr lang="en-US"/>
            </a:p>
          </p:txBody>
        </p:sp>
        <p:sp>
          <p:nvSpPr>
            <p:cNvPr id="14795" name="Freeform 4934"/>
            <p:cNvSpPr>
              <a:spLocks/>
            </p:cNvSpPr>
            <p:nvPr/>
          </p:nvSpPr>
          <p:spPr bwMode="auto">
            <a:xfrm>
              <a:off x="4342763" y="4624418"/>
              <a:ext cx="32456" cy="22225"/>
            </a:xfrm>
            <a:custGeom>
              <a:avLst/>
              <a:gdLst>
                <a:gd name="T0" fmla="*/ 21 w 23"/>
                <a:gd name="T1" fmla="*/ 0 h 14"/>
                <a:gd name="T2" fmla="*/ 0 w 23"/>
                <a:gd name="T3" fmla="*/ 2 h 14"/>
                <a:gd name="T4" fmla="*/ 2 w 23"/>
                <a:gd name="T5" fmla="*/ 14 h 14"/>
                <a:gd name="T6" fmla="*/ 23 w 23"/>
                <a:gd name="T7" fmla="*/ 11 h 14"/>
                <a:gd name="T8" fmla="*/ 21 w 23"/>
                <a:gd name="T9" fmla="*/ 0 h 14"/>
                <a:gd name="T10" fmla="*/ 0 60000 65536"/>
                <a:gd name="T11" fmla="*/ 0 60000 65536"/>
                <a:gd name="T12" fmla="*/ 0 60000 65536"/>
                <a:gd name="T13" fmla="*/ 0 60000 65536"/>
                <a:gd name="T14" fmla="*/ 0 60000 65536"/>
                <a:gd name="T15" fmla="*/ 0 w 23"/>
                <a:gd name="T16" fmla="*/ 0 h 14"/>
                <a:gd name="T17" fmla="*/ 23 w 23"/>
                <a:gd name="T18" fmla="*/ 14 h 14"/>
              </a:gdLst>
              <a:ahLst/>
              <a:cxnLst>
                <a:cxn ang="T10">
                  <a:pos x="T0" y="T1"/>
                </a:cxn>
                <a:cxn ang="T11">
                  <a:pos x="T2" y="T3"/>
                </a:cxn>
                <a:cxn ang="T12">
                  <a:pos x="T4" y="T5"/>
                </a:cxn>
                <a:cxn ang="T13">
                  <a:pos x="T6" y="T7"/>
                </a:cxn>
                <a:cxn ang="T14">
                  <a:pos x="T8" y="T9"/>
                </a:cxn>
              </a:cxnLst>
              <a:rect l="T15" t="T16" r="T17" b="T18"/>
              <a:pathLst>
                <a:path w="23" h="14">
                  <a:moveTo>
                    <a:pt x="21" y="0"/>
                  </a:moveTo>
                  <a:lnTo>
                    <a:pt x="0" y="2"/>
                  </a:lnTo>
                  <a:lnTo>
                    <a:pt x="2" y="14"/>
                  </a:lnTo>
                  <a:lnTo>
                    <a:pt x="23" y="11"/>
                  </a:lnTo>
                  <a:lnTo>
                    <a:pt x="21" y="0"/>
                  </a:lnTo>
                  <a:close/>
                </a:path>
              </a:pathLst>
            </a:custGeom>
            <a:solidFill>
              <a:srgbClr val="00FF00"/>
            </a:solidFill>
            <a:ln w="9525">
              <a:solidFill>
                <a:srgbClr val="FF0000"/>
              </a:solidFill>
              <a:round/>
              <a:headEnd/>
              <a:tailEnd/>
            </a:ln>
          </p:spPr>
          <p:txBody>
            <a:bodyPr/>
            <a:lstStyle/>
            <a:p>
              <a:endParaRPr lang="en-US"/>
            </a:p>
          </p:txBody>
        </p:sp>
        <p:sp>
          <p:nvSpPr>
            <p:cNvPr id="14796" name="Freeform 4935"/>
            <p:cNvSpPr>
              <a:spLocks/>
            </p:cNvSpPr>
            <p:nvPr/>
          </p:nvSpPr>
          <p:spPr bwMode="auto">
            <a:xfrm>
              <a:off x="4310307" y="4589493"/>
              <a:ext cx="119944" cy="107950"/>
            </a:xfrm>
            <a:custGeom>
              <a:avLst/>
              <a:gdLst>
                <a:gd name="T0" fmla="*/ 85 w 85"/>
                <a:gd name="T1" fmla="*/ 20 h 68"/>
                <a:gd name="T2" fmla="*/ 0 w 85"/>
                <a:gd name="T3" fmla="*/ 0 h 68"/>
                <a:gd name="T4" fmla="*/ 2 w 85"/>
                <a:gd name="T5" fmla="*/ 1 h 68"/>
                <a:gd name="T6" fmla="*/ 3 w 85"/>
                <a:gd name="T7" fmla="*/ 4 h 68"/>
                <a:gd name="T8" fmla="*/ 4 w 85"/>
                <a:gd name="T9" fmla="*/ 5 h 68"/>
                <a:gd name="T10" fmla="*/ 5 w 85"/>
                <a:gd name="T11" fmla="*/ 7 h 68"/>
                <a:gd name="T12" fmla="*/ 7 w 85"/>
                <a:gd name="T13" fmla="*/ 10 h 68"/>
                <a:gd name="T14" fmla="*/ 7 w 85"/>
                <a:gd name="T15" fmla="*/ 11 h 68"/>
                <a:gd name="T16" fmla="*/ 8 w 85"/>
                <a:gd name="T17" fmla="*/ 14 h 68"/>
                <a:gd name="T18" fmla="*/ 9 w 85"/>
                <a:gd name="T19" fmla="*/ 15 h 68"/>
                <a:gd name="T20" fmla="*/ 11 w 85"/>
                <a:gd name="T21" fmla="*/ 18 h 68"/>
                <a:gd name="T22" fmla="*/ 11 w 85"/>
                <a:gd name="T23" fmla="*/ 19 h 68"/>
                <a:gd name="T24" fmla="*/ 12 w 85"/>
                <a:gd name="T25" fmla="*/ 22 h 68"/>
                <a:gd name="T26" fmla="*/ 12 w 85"/>
                <a:gd name="T27" fmla="*/ 24 h 68"/>
                <a:gd name="T28" fmla="*/ 13 w 85"/>
                <a:gd name="T29" fmla="*/ 25 h 68"/>
                <a:gd name="T30" fmla="*/ 13 w 85"/>
                <a:gd name="T31" fmla="*/ 28 h 68"/>
                <a:gd name="T32" fmla="*/ 14 w 85"/>
                <a:gd name="T33" fmla="*/ 30 h 68"/>
                <a:gd name="T34" fmla="*/ 14 w 85"/>
                <a:gd name="T35" fmla="*/ 32 h 68"/>
                <a:gd name="T36" fmla="*/ 14 w 85"/>
                <a:gd name="T37" fmla="*/ 34 h 68"/>
                <a:gd name="T38" fmla="*/ 14 w 85"/>
                <a:gd name="T39" fmla="*/ 37 h 68"/>
                <a:gd name="T40" fmla="*/ 14 w 85"/>
                <a:gd name="T41" fmla="*/ 38 h 68"/>
                <a:gd name="T42" fmla="*/ 16 w 85"/>
                <a:gd name="T43" fmla="*/ 41 h 68"/>
                <a:gd name="T44" fmla="*/ 16 w 85"/>
                <a:gd name="T45" fmla="*/ 43 h 68"/>
                <a:gd name="T46" fmla="*/ 16 w 85"/>
                <a:gd name="T47" fmla="*/ 45 h 68"/>
                <a:gd name="T48" fmla="*/ 14 w 85"/>
                <a:gd name="T49" fmla="*/ 47 h 68"/>
                <a:gd name="T50" fmla="*/ 14 w 85"/>
                <a:gd name="T51" fmla="*/ 50 h 68"/>
                <a:gd name="T52" fmla="*/ 14 w 85"/>
                <a:gd name="T53" fmla="*/ 52 h 68"/>
                <a:gd name="T54" fmla="*/ 14 w 85"/>
                <a:gd name="T55" fmla="*/ 53 h 68"/>
                <a:gd name="T56" fmla="*/ 14 w 85"/>
                <a:gd name="T57" fmla="*/ 56 h 68"/>
                <a:gd name="T58" fmla="*/ 13 w 85"/>
                <a:gd name="T59" fmla="*/ 59 h 68"/>
                <a:gd name="T60" fmla="*/ 13 w 85"/>
                <a:gd name="T61" fmla="*/ 61 h 68"/>
                <a:gd name="T62" fmla="*/ 13 w 85"/>
                <a:gd name="T63" fmla="*/ 62 h 68"/>
                <a:gd name="T64" fmla="*/ 12 w 85"/>
                <a:gd name="T65" fmla="*/ 65 h 68"/>
                <a:gd name="T66" fmla="*/ 12 w 85"/>
                <a:gd name="T67" fmla="*/ 68 h 68"/>
                <a:gd name="T68" fmla="*/ 85 w 85"/>
                <a:gd name="T69" fmla="*/ 20 h 6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85"/>
                <a:gd name="T106" fmla="*/ 0 h 68"/>
                <a:gd name="T107" fmla="*/ 85 w 85"/>
                <a:gd name="T108" fmla="*/ 68 h 6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85" h="68">
                  <a:moveTo>
                    <a:pt x="85" y="20"/>
                  </a:moveTo>
                  <a:lnTo>
                    <a:pt x="0" y="0"/>
                  </a:lnTo>
                  <a:lnTo>
                    <a:pt x="2" y="1"/>
                  </a:lnTo>
                  <a:lnTo>
                    <a:pt x="3" y="4"/>
                  </a:lnTo>
                  <a:lnTo>
                    <a:pt x="4" y="5"/>
                  </a:lnTo>
                  <a:lnTo>
                    <a:pt x="5" y="7"/>
                  </a:lnTo>
                  <a:lnTo>
                    <a:pt x="7" y="10"/>
                  </a:lnTo>
                  <a:lnTo>
                    <a:pt x="7" y="11"/>
                  </a:lnTo>
                  <a:lnTo>
                    <a:pt x="8" y="14"/>
                  </a:lnTo>
                  <a:lnTo>
                    <a:pt x="9" y="15"/>
                  </a:lnTo>
                  <a:lnTo>
                    <a:pt x="11" y="18"/>
                  </a:lnTo>
                  <a:lnTo>
                    <a:pt x="11" y="19"/>
                  </a:lnTo>
                  <a:lnTo>
                    <a:pt x="12" y="22"/>
                  </a:lnTo>
                  <a:lnTo>
                    <a:pt x="12" y="24"/>
                  </a:lnTo>
                  <a:lnTo>
                    <a:pt x="13" y="25"/>
                  </a:lnTo>
                  <a:lnTo>
                    <a:pt x="13" y="28"/>
                  </a:lnTo>
                  <a:lnTo>
                    <a:pt x="14" y="30"/>
                  </a:lnTo>
                  <a:lnTo>
                    <a:pt x="14" y="32"/>
                  </a:lnTo>
                  <a:lnTo>
                    <a:pt x="14" y="34"/>
                  </a:lnTo>
                  <a:lnTo>
                    <a:pt x="14" y="37"/>
                  </a:lnTo>
                  <a:lnTo>
                    <a:pt x="14" y="38"/>
                  </a:lnTo>
                  <a:lnTo>
                    <a:pt x="16" y="41"/>
                  </a:lnTo>
                  <a:lnTo>
                    <a:pt x="16" y="43"/>
                  </a:lnTo>
                  <a:lnTo>
                    <a:pt x="16" y="45"/>
                  </a:lnTo>
                  <a:lnTo>
                    <a:pt x="14" y="47"/>
                  </a:lnTo>
                  <a:lnTo>
                    <a:pt x="14" y="50"/>
                  </a:lnTo>
                  <a:lnTo>
                    <a:pt x="14" y="52"/>
                  </a:lnTo>
                  <a:lnTo>
                    <a:pt x="14" y="53"/>
                  </a:lnTo>
                  <a:lnTo>
                    <a:pt x="14" y="56"/>
                  </a:lnTo>
                  <a:lnTo>
                    <a:pt x="13" y="59"/>
                  </a:lnTo>
                  <a:lnTo>
                    <a:pt x="13" y="61"/>
                  </a:lnTo>
                  <a:lnTo>
                    <a:pt x="13" y="62"/>
                  </a:lnTo>
                  <a:lnTo>
                    <a:pt x="12" y="65"/>
                  </a:lnTo>
                  <a:lnTo>
                    <a:pt x="12" y="68"/>
                  </a:lnTo>
                  <a:lnTo>
                    <a:pt x="85" y="20"/>
                  </a:lnTo>
                  <a:close/>
                </a:path>
              </a:pathLst>
            </a:custGeom>
            <a:solidFill>
              <a:srgbClr val="00FF00"/>
            </a:solidFill>
            <a:ln w="9525">
              <a:noFill/>
              <a:round/>
              <a:headEnd/>
              <a:tailEnd/>
            </a:ln>
          </p:spPr>
          <p:txBody>
            <a:bodyPr/>
            <a:lstStyle/>
            <a:p>
              <a:endParaRPr lang="en-US"/>
            </a:p>
          </p:txBody>
        </p:sp>
        <p:sp>
          <p:nvSpPr>
            <p:cNvPr id="14797" name="Freeform 4936"/>
            <p:cNvSpPr>
              <a:spLocks/>
            </p:cNvSpPr>
            <p:nvPr/>
          </p:nvSpPr>
          <p:spPr bwMode="auto">
            <a:xfrm>
              <a:off x="4715296" y="2998818"/>
              <a:ext cx="62089" cy="101600"/>
            </a:xfrm>
            <a:custGeom>
              <a:avLst/>
              <a:gdLst>
                <a:gd name="T0" fmla="*/ 44 w 44"/>
                <a:gd name="T1" fmla="*/ 0 h 64"/>
                <a:gd name="T2" fmla="*/ 6 w 44"/>
                <a:gd name="T3" fmla="*/ 57 h 64"/>
                <a:gd name="T4" fmla="*/ 2 w 44"/>
                <a:gd name="T5" fmla="*/ 61 h 64"/>
                <a:gd name="T6" fmla="*/ 0 w 44"/>
                <a:gd name="T7" fmla="*/ 64 h 64"/>
                <a:gd name="T8" fmla="*/ 38 w 44"/>
                <a:gd name="T9" fmla="*/ 8 h 64"/>
                <a:gd name="T10" fmla="*/ 42 w 44"/>
                <a:gd name="T11" fmla="*/ 4 h 64"/>
                <a:gd name="T12" fmla="*/ 44 w 44"/>
                <a:gd name="T13" fmla="*/ 0 h 64"/>
                <a:gd name="T14" fmla="*/ 0 60000 65536"/>
                <a:gd name="T15" fmla="*/ 0 60000 65536"/>
                <a:gd name="T16" fmla="*/ 0 60000 65536"/>
                <a:gd name="T17" fmla="*/ 0 60000 65536"/>
                <a:gd name="T18" fmla="*/ 0 60000 65536"/>
                <a:gd name="T19" fmla="*/ 0 60000 65536"/>
                <a:gd name="T20" fmla="*/ 0 60000 65536"/>
                <a:gd name="T21" fmla="*/ 0 w 44"/>
                <a:gd name="T22" fmla="*/ 0 h 64"/>
                <a:gd name="T23" fmla="*/ 44 w 44"/>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 h="64">
                  <a:moveTo>
                    <a:pt x="44" y="0"/>
                  </a:moveTo>
                  <a:lnTo>
                    <a:pt x="6" y="57"/>
                  </a:lnTo>
                  <a:lnTo>
                    <a:pt x="2" y="61"/>
                  </a:lnTo>
                  <a:lnTo>
                    <a:pt x="0" y="64"/>
                  </a:lnTo>
                  <a:lnTo>
                    <a:pt x="38" y="8"/>
                  </a:lnTo>
                  <a:lnTo>
                    <a:pt x="42" y="4"/>
                  </a:lnTo>
                  <a:lnTo>
                    <a:pt x="44" y="0"/>
                  </a:lnTo>
                  <a:close/>
                </a:path>
              </a:pathLst>
            </a:custGeom>
            <a:solidFill>
              <a:srgbClr val="FFFFFF"/>
            </a:solidFill>
            <a:ln w="9525">
              <a:noFill/>
              <a:round/>
              <a:headEnd/>
              <a:tailEnd/>
            </a:ln>
          </p:spPr>
          <p:txBody>
            <a:bodyPr/>
            <a:lstStyle/>
            <a:p>
              <a:endParaRPr lang="en-US"/>
            </a:p>
          </p:txBody>
        </p:sp>
        <p:sp>
          <p:nvSpPr>
            <p:cNvPr id="14798" name="Freeform 4937"/>
            <p:cNvSpPr>
              <a:spLocks/>
            </p:cNvSpPr>
            <p:nvPr/>
          </p:nvSpPr>
          <p:spPr bwMode="auto">
            <a:xfrm>
              <a:off x="4702596" y="3011518"/>
              <a:ext cx="66322" cy="98425"/>
            </a:xfrm>
            <a:custGeom>
              <a:avLst/>
              <a:gdLst>
                <a:gd name="T0" fmla="*/ 47 w 47"/>
                <a:gd name="T1" fmla="*/ 0 h 62"/>
                <a:gd name="T2" fmla="*/ 9 w 47"/>
                <a:gd name="T3" fmla="*/ 56 h 62"/>
                <a:gd name="T4" fmla="*/ 5 w 47"/>
                <a:gd name="T5" fmla="*/ 60 h 62"/>
                <a:gd name="T6" fmla="*/ 0 w 47"/>
                <a:gd name="T7" fmla="*/ 62 h 62"/>
                <a:gd name="T8" fmla="*/ 39 w 47"/>
                <a:gd name="T9" fmla="*/ 6 h 62"/>
                <a:gd name="T10" fmla="*/ 43 w 47"/>
                <a:gd name="T11" fmla="*/ 3 h 62"/>
                <a:gd name="T12" fmla="*/ 47 w 47"/>
                <a:gd name="T13" fmla="*/ 0 h 62"/>
                <a:gd name="T14" fmla="*/ 0 60000 65536"/>
                <a:gd name="T15" fmla="*/ 0 60000 65536"/>
                <a:gd name="T16" fmla="*/ 0 60000 65536"/>
                <a:gd name="T17" fmla="*/ 0 60000 65536"/>
                <a:gd name="T18" fmla="*/ 0 60000 65536"/>
                <a:gd name="T19" fmla="*/ 0 60000 65536"/>
                <a:gd name="T20" fmla="*/ 0 60000 65536"/>
                <a:gd name="T21" fmla="*/ 0 w 47"/>
                <a:gd name="T22" fmla="*/ 0 h 62"/>
                <a:gd name="T23" fmla="*/ 47 w 47"/>
                <a:gd name="T24" fmla="*/ 62 h 6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62">
                  <a:moveTo>
                    <a:pt x="47" y="0"/>
                  </a:moveTo>
                  <a:lnTo>
                    <a:pt x="9" y="56"/>
                  </a:lnTo>
                  <a:lnTo>
                    <a:pt x="5" y="60"/>
                  </a:lnTo>
                  <a:lnTo>
                    <a:pt x="0" y="62"/>
                  </a:lnTo>
                  <a:lnTo>
                    <a:pt x="39" y="6"/>
                  </a:lnTo>
                  <a:lnTo>
                    <a:pt x="43" y="3"/>
                  </a:lnTo>
                  <a:lnTo>
                    <a:pt x="47" y="0"/>
                  </a:lnTo>
                  <a:close/>
                </a:path>
              </a:pathLst>
            </a:custGeom>
            <a:solidFill>
              <a:srgbClr val="FFFFFF"/>
            </a:solidFill>
            <a:ln w="9525">
              <a:noFill/>
              <a:round/>
              <a:headEnd/>
              <a:tailEnd/>
            </a:ln>
          </p:spPr>
          <p:txBody>
            <a:bodyPr/>
            <a:lstStyle/>
            <a:p>
              <a:endParaRPr lang="en-US"/>
            </a:p>
          </p:txBody>
        </p:sp>
        <p:sp>
          <p:nvSpPr>
            <p:cNvPr id="14799" name="Freeform 4938"/>
            <p:cNvSpPr>
              <a:spLocks/>
            </p:cNvSpPr>
            <p:nvPr/>
          </p:nvSpPr>
          <p:spPr bwMode="auto">
            <a:xfrm>
              <a:off x="4687074" y="3021043"/>
              <a:ext cx="70556" cy="100013"/>
            </a:xfrm>
            <a:custGeom>
              <a:avLst/>
              <a:gdLst>
                <a:gd name="T0" fmla="*/ 50 w 50"/>
                <a:gd name="T1" fmla="*/ 0 h 63"/>
                <a:gd name="T2" fmla="*/ 11 w 50"/>
                <a:gd name="T3" fmla="*/ 56 h 63"/>
                <a:gd name="T4" fmla="*/ 6 w 50"/>
                <a:gd name="T5" fmla="*/ 60 h 63"/>
                <a:gd name="T6" fmla="*/ 0 w 50"/>
                <a:gd name="T7" fmla="*/ 63 h 63"/>
                <a:gd name="T8" fmla="*/ 40 w 50"/>
                <a:gd name="T9" fmla="*/ 5 h 63"/>
                <a:gd name="T10" fmla="*/ 45 w 50"/>
                <a:gd name="T11" fmla="*/ 3 h 63"/>
                <a:gd name="T12" fmla="*/ 50 w 50"/>
                <a:gd name="T13" fmla="*/ 0 h 63"/>
                <a:gd name="T14" fmla="*/ 0 60000 65536"/>
                <a:gd name="T15" fmla="*/ 0 60000 65536"/>
                <a:gd name="T16" fmla="*/ 0 60000 65536"/>
                <a:gd name="T17" fmla="*/ 0 60000 65536"/>
                <a:gd name="T18" fmla="*/ 0 60000 65536"/>
                <a:gd name="T19" fmla="*/ 0 60000 65536"/>
                <a:gd name="T20" fmla="*/ 0 60000 65536"/>
                <a:gd name="T21" fmla="*/ 0 w 50"/>
                <a:gd name="T22" fmla="*/ 0 h 63"/>
                <a:gd name="T23" fmla="*/ 50 w 50"/>
                <a:gd name="T24" fmla="*/ 63 h 6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 h="63">
                  <a:moveTo>
                    <a:pt x="50" y="0"/>
                  </a:moveTo>
                  <a:lnTo>
                    <a:pt x="11" y="56"/>
                  </a:lnTo>
                  <a:lnTo>
                    <a:pt x="6" y="60"/>
                  </a:lnTo>
                  <a:lnTo>
                    <a:pt x="0" y="63"/>
                  </a:lnTo>
                  <a:lnTo>
                    <a:pt x="40" y="5"/>
                  </a:lnTo>
                  <a:lnTo>
                    <a:pt x="45" y="3"/>
                  </a:lnTo>
                  <a:lnTo>
                    <a:pt x="50" y="0"/>
                  </a:lnTo>
                  <a:close/>
                </a:path>
              </a:pathLst>
            </a:custGeom>
            <a:solidFill>
              <a:srgbClr val="FFFFFF"/>
            </a:solidFill>
            <a:ln w="9525">
              <a:noFill/>
              <a:round/>
              <a:headEnd/>
              <a:tailEnd/>
            </a:ln>
          </p:spPr>
          <p:txBody>
            <a:bodyPr/>
            <a:lstStyle/>
            <a:p>
              <a:endParaRPr lang="en-US"/>
            </a:p>
          </p:txBody>
        </p:sp>
        <p:sp>
          <p:nvSpPr>
            <p:cNvPr id="14800" name="Freeform 4939"/>
            <p:cNvSpPr>
              <a:spLocks/>
            </p:cNvSpPr>
            <p:nvPr/>
          </p:nvSpPr>
          <p:spPr bwMode="auto">
            <a:xfrm>
              <a:off x="4672963" y="3028981"/>
              <a:ext cx="70556" cy="96838"/>
            </a:xfrm>
            <a:custGeom>
              <a:avLst/>
              <a:gdLst>
                <a:gd name="T0" fmla="*/ 50 w 50"/>
                <a:gd name="T1" fmla="*/ 0 h 61"/>
                <a:gd name="T2" fmla="*/ 10 w 50"/>
                <a:gd name="T3" fmla="*/ 58 h 61"/>
                <a:gd name="T4" fmla="*/ 5 w 50"/>
                <a:gd name="T5" fmla="*/ 60 h 61"/>
                <a:gd name="T6" fmla="*/ 0 w 50"/>
                <a:gd name="T7" fmla="*/ 61 h 61"/>
                <a:gd name="T8" fmla="*/ 39 w 50"/>
                <a:gd name="T9" fmla="*/ 5 h 61"/>
                <a:gd name="T10" fmla="*/ 45 w 50"/>
                <a:gd name="T11" fmla="*/ 3 h 61"/>
                <a:gd name="T12" fmla="*/ 50 w 50"/>
                <a:gd name="T13" fmla="*/ 0 h 61"/>
                <a:gd name="T14" fmla="*/ 0 60000 65536"/>
                <a:gd name="T15" fmla="*/ 0 60000 65536"/>
                <a:gd name="T16" fmla="*/ 0 60000 65536"/>
                <a:gd name="T17" fmla="*/ 0 60000 65536"/>
                <a:gd name="T18" fmla="*/ 0 60000 65536"/>
                <a:gd name="T19" fmla="*/ 0 60000 65536"/>
                <a:gd name="T20" fmla="*/ 0 60000 65536"/>
                <a:gd name="T21" fmla="*/ 0 w 50"/>
                <a:gd name="T22" fmla="*/ 0 h 61"/>
                <a:gd name="T23" fmla="*/ 50 w 50"/>
                <a:gd name="T24" fmla="*/ 61 h 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0" h="61">
                  <a:moveTo>
                    <a:pt x="50" y="0"/>
                  </a:moveTo>
                  <a:lnTo>
                    <a:pt x="10" y="58"/>
                  </a:lnTo>
                  <a:lnTo>
                    <a:pt x="5" y="60"/>
                  </a:lnTo>
                  <a:lnTo>
                    <a:pt x="0" y="61"/>
                  </a:lnTo>
                  <a:lnTo>
                    <a:pt x="39" y="5"/>
                  </a:lnTo>
                  <a:lnTo>
                    <a:pt x="45" y="3"/>
                  </a:lnTo>
                  <a:lnTo>
                    <a:pt x="50" y="0"/>
                  </a:lnTo>
                  <a:close/>
                </a:path>
              </a:pathLst>
            </a:custGeom>
            <a:solidFill>
              <a:srgbClr val="FFFFFF"/>
            </a:solidFill>
            <a:ln w="9525">
              <a:noFill/>
              <a:round/>
              <a:headEnd/>
              <a:tailEnd/>
            </a:ln>
          </p:spPr>
          <p:txBody>
            <a:bodyPr/>
            <a:lstStyle/>
            <a:p>
              <a:endParaRPr lang="en-US"/>
            </a:p>
          </p:txBody>
        </p:sp>
        <p:sp>
          <p:nvSpPr>
            <p:cNvPr id="14801" name="Freeform 4940"/>
            <p:cNvSpPr>
              <a:spLocks/>
            </p:cNvSpPr>
            <p:nvPr/>
          </p:nvSpPr>
          <p:spPr bwMode="auto">
            <a:xfrm>
              <a:off x="4654619" y="3036918"/>
              <a:ext cx="73378" cy="95250"/>
            </a:xfrm>
            <a:custGeom>
              <a:avLst/>
              <a:gdLst>
                <a:gd name="T0" fmla="*/ 52 w 52"/>
                <a:gd name="T1" fmla="*/ 0 h 60"/>
                <a:gd name="T2" fmla="*/ 13 w 52"/>
                <a:gd name="T3" fmla="*/ 56 h 60"/>
                <a:gd name="T4" fmla="*/ 7 w 52"/>
                <a:gd name="T5" fmla="*/ 59 h 60"/>
                <a:gd name="T6" fmla="*/ 0 w 52"/>
                <a:gd name="T7" fmla="*/ 60 h 60"/>
                <a:gd name="T8" fmla="*/ 40 w 52"/>
                <a:gd name="T9" fmla="*/ 3 h 60"/>
                <a:gd name="T10" fmla="*/ 46 w 52"/>
                <a:gd name="T11" fmla="*/ 1 h 60"/>
                <a:gd name="T12" fmla="*/ 52 w 52"/>
                <a:gd name="T13" fmla="*/ 0 h 60"/>
                <a:gd name="T14" fmla="*/ 0 60000 65536"/>
                <a:gd name="T15" fmla="*/ 0 60000 65536"/>
                <a:gd name="T16" fmla="*/ 0 60000 65536"/>
                <a:gd name="T17" fmla="*/ 0 60000 65536"/>
                <a:gd name="T18" fmla="*/ 0 60000 65536"/>
                <a:gd name="T19" fmla="*/ 0 60000 65536"/>
                <a:gd name="T20" fmla="*/ 0 60000 65536"/>
                <a:gd name="T21" fmla="*/ 0 w 52"/>
                <a:gd name="T22" fmla="*/ 0 h 60"/>
                <a:gd name="T23" fmla="*/ 52 w 52"/>
                <a:gd name="T24" fmla="*/ 60 h 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60">
                  <a:moveTo>
                    <a:pt x="52" y="0"/>
                  </a:moveTo>
                  <a:lnTo>
                    <a:pt x="13" y="56"/>
                  </a:lnTo>
                  <a:lnTo>
                    <a:pt x="7" y="59"/>
                  </a:lnTo>
                  <a:lnTo>
                    <a:pt x="0" y="60"/>
                  </a:lnTo>
                  <a:lnTo>
                    <a:pt x="40" y="3"/>
                  </a:lnTo>
                  <a:lnTo>
                    <a:pt x="46" y="1"/>
                  </a:lnTo>
                  <a:lnTo>
                    <a:pt x="52" y="0"/>
                  </a:lnTo>
                  <a:close/>
                </a:path>
              </a:pathLst>
            </a:custGeom>
            <a:solidFill>
              <a:srgbClr val="FFFFFF"/>
            </a:solidFill>
            <a:ln w="9525">
              <a:noFill/>
              <a:round/>
              <a:headEnd/>
              <a:tailEnd/>
            </a:ln>
          </p:spPr>
          <p:txBody>
            <a:bodyPr/>
            <a:lstStyle/>
            <a:p>
              <a:endParaRPr lang="en-US"/>
            </a:p>
          </p:txBody>
        </p:sp>
        <p:sp>
          <p:nvSpPr>
            <p:cNvPr id="14802" name="Freeform 4941"/>
            <p:cNvSpPr>
              <a:spLocks/>
            </p:cNvSpPr>
            <p:nvPr/>
          </p:nvSpPr>
          <p:spPr bwMode="auto">
            <a:xfrm>
              <a:off x="4634863" y="3041681"/>
              <a:ext cx="76200" cy="95250"/>
            </a:xfrm>
            <a:custGeom>
              <a:avLst/>
              <a:gdLst>
                <a:gd name="T0" fmla="*/ 54 w 54"/>
                <a:gd name="T1" fmla="*/ 0 h 60"/>
                <a:gd name="T2" fmla="*/ 14 w 54"/>
                <a:gd name="T3" fmla="*/ 57 h 60"/>
                <a:gd name="T4" fmla="*/ 8 w 54"/>
                <a:gd name="T5" fmla="*/ 59 h 60"/>
                <a:gd name="T6" fmla="*/ 0 w 54"/>
                <a:gd name="T7" fmla="*/ 60 h 60"/>
                <a:gd name="T8" fmla="*/ 40 w 54"/>
                <a:gd name="T9" fmla="*/ 2 h 60"/>
                <a:gd name="T10" fmla="*/ 46 w 54"/>
                <a:gd name="T11" fmla="*/ 2 h 60"/>
                <a:gd name="T12" fmla="*/ 54 w 54"/>
                <a:gd name="T13" fmla="*/ 0 h 60"/>
                <a:gd name="T14" fmla="*/ 0 60000 65536"/>
                <a:gd name="T15" fmla="*/ 0 60000 65536"/>
                <a:gd name="T16" fmla="*/ 0 60000 65536"/>
                <a:gd name="T17" fmla="*/ 0 60000 65536"/>
                <a:gd name="T18" fmla="*/ 0 60000 65536"/>
                <a:gd name="T19" fmla="*/ 0 60000 65536"/>
                <a:gd name="T20" fmla="*/ 0 60000 65536"/>
                <a:gd name="T21" fmla="*/ 0 w 54"/>
                <a:gd name="T22" fmla="*/ 0 h 60"/>
                <a:gd name="T23" fmla="*/ 54 w 54"/>
                <a:gd name="T24" fmla="*/ 60 h 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60">
                  <a:moveTo>
                    <a:pt x="54" y="0"/>
                  </a:moveTo>
                  <a:lnTo>
                    <a:pt x="14" y="57"/>
                  </a:lnTo>
                  <a:lnTo>
                    <a:pt x="8" y="59"/>
                  </a:lnTo>
                  <a:lnTo>
                    <a:pt x="0" y="60"/>
                  </a:lnTo>
                  <a:lnTo>
                    <a:pt x="40" y="2"/>
                  </a:lnTo>
                  <a:lnTo>
                    <a:pt x="46" y="2"/>
                  </a:lnTo>
                  <a:lnTo>
                    <a:pt x="54" y="0"/>
                  </a:lnTo>
                  <a:close/>
                </a:path>
              </a:pathLst>
            </a:custGeom>
            <a:solidFill>
              <a:srgbClr val="FFFFFF"/>
            </a:solidFill>
            <a:ln w="9525">
              <a:noFill/>
              <a:round/>
              <a:headEnd/>
              <a:tailEnd/>
            </a:ln>
          </p:spPr>
          <p:txBody>
            <a:bodyPr/>
            <a:lstStyle/>
            <a:p>
              <a:endParaRPr lang="en-US"/>
            </a:p>
          </p:txBody>
        </p:sp>
        <p:sp>
          <p:nvSpPr>
            <p:cNvPr id="14803" name="Freeform 4942"/>
            <p:cNvSpPr>
              <a:spLocks/>
            </p:cNvSpPr>
            <p:nvPr/>
          </p:nvSpPr>
          <p:spPr bwMode="auto">
            <a:xfrm>
              <a:off x="4615107" y="3044856"/>
              <a:ext cx="76200" cy="93663"/>
            </a:xfrm>
            <a:custGeom>
              <a:avLst/>
              <a:gdLst>
                <a:gd name="T0" fmla="*/ 54 w 54"/>
                <a:gd name="T1" fmla="*/ 0 h 59"/>
                <a:gd name="T2" fmla="*/ 14 w 54"/>
                <a:gd name="T3" fmla="*/ 58 h 59"/>
                <a:gd name="T4" fmla="*/ 8 w 54"/>
                <a:gd name="T5" fmla="*/ 59 h 59"/>
                <a:gd name="T6" fmla="*/ 0 w 54"/>
                <a:gd name="T7" fmla="*/ 59 h 59"/>
                <a:gd name="T8" fmla="*/ 39 w 54"/>
                <a:gd name="T9" fmla="*/ 3 h 59"/>
                <a:gd name="T10" fmla="*/ 46 w 54"/>
                <a:gd name="T11" fmla="*/ 2 h 59"/>
                <a:gd name="T12" fmla="*/ 54 w 54"/>
                <a:gd name="T13" fmla="*/ 0 h 59"/>
                <a:gd name="T14" fmla="*/ 0 60000 65536"/>
                <a:gd name="T15" fmla="*/ 0 60000 65536"/>
                <a:gd name="T16" fmla="*/ 0 60000 65536"/>
                <a:gd name="T17" fmla="*/ 0 60000 65536"/>
                <a:gd name="T18" fmla="*/ 0 60000 65536"/>
                <a:gd name="T19" fmla="*/ 0 60000 65536"/>
                <a:gd name="T20" fmla="*/ 0 60000 65536"/>
                <a:gd name="T21" fmla="*/ 0 w 54"/>
                <a:gd name="T22" fmla="*/ 0 h 59"/>
                <a:gd name="T23" fmla="*/ 54 w 54"/>
                <a:gd name="T24" fmla="*/ 59 h 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59">
                  <a:moveTo>
                    <a:pt x="54" y="0"/>
                  </a:moveTo>
                  <a:lnTo>
                    <a:pt x="14" y="58"/>
                  </a:lnTo>
                  <a:lnTo>
                    <a:pt x="8" y="59"/>
                  </a:lnTo>
                  <a:lnTo>
                    <a:pt x="0" y="59"/>
                  </a:lnTo>
                  <a:lnTo>
                    <a:pt x="39" y="3"/>
                  </a:lnTo>
                  <a:lnTo>
                    <a:pt x="46" y="2"/>
                  </a:lnTo>
                  <a:lnTo>
                    <a:pt x="54" y="0"/>
                  </a:lnTo>
                  <a:close/>
                </a:path>
              </a:pathLst>
            </a:custGeom>
            <a:solidFill>
              <a:srgbClr val="FFFFFF"/>
            </a:solidFill>
            <a:ln w="9525">
              <a:noFill/>
              <a:round/>
              <a:headEnd/>
              <a:tailEnd/>
            </a:ln>
          </p:spPr>
          <p:txBody>
            <a:bodyPr/>
            <a:lstStyle/>
            <a:p>
              <a:endParaRPr lang="en-US"/>
            </a:p>
          </p:txBody>
        </p:sp>
        <p:sp>
          <p:nvSpPr>
            <p:cNvPr id="14804" name="Freeform 4943"/>
            <p:cNvSpPr>
              <a:spLocks/>
            </p:cNvSpPr>
            <p:nvPr/>
          </p:nvSpPr>
          <p:spPr bwMode="auto">
            <a:xfrm>
              <a:off x="4605230" y="3049618"/>
              <a:ext cx="64911" cy="88900"/>
            </a:xfrm>
            <a:custGeom>
              <a:avLst/>
              <a:gdLst>
                <a:gd name="T0" fmla="*/ 46 w 46"/>
                <a:gd name="T1" fmla="*/ 0 h 56"/>
                <a:gd name="T2" fmla="*/ 7 w 46"/>
                <a:gd name="T3" fmla="*/ 56 h 56"/>
                <a:gd name="T4" fmla="*/ 0 w 46"/>
                <a:gd name="T5" fmla="*/ 56 h 56"/>
                <a:gd name="T6" fmla="*/ 38 w 46"/>
                <a:gd name="T7" fmla="*/ 0 h 56"/>
                <a:gd name="T8" fmla="*/ 46 w 46"/>
                <a:gd name="T9" fmla="*/ 0 h 56"/>
                <a:gd name="T10" fmla="*/ 0 60000 65536"/>
                <a:gd name="T11" fmla="*/ 0 60000 65536"/>
                <a:gd name="T12" fmla="*/ 0 60000 65536"/>
                <a:gd name="T13" fmla="*/ 0 60000 65536"/>
                <a:gd name="T14" fmla="*/ 0 60000 65536"/>
                <a:gd name="T15" fmla="*/ 0 w 46"/>
                <a:gd name="T16" fmla="*/ 0 h 56"/>
                <a:gd name="T17" fmla="*/ 46 w 46"/>
                <a:gd name="T18" fmla="*/ 56 h 56"/>
              </a:gdLst>
              <a:ahLst/>
              <a:cxnLst>
                <a:cxn ang="T10">
                  <a:pos x="T0" y="T1"/>
                </a:cxn>
                <a:cxn ang="T11">
                  <a:pos x="T2" y="T3"/>
                </a:cxn>
                <a:cxn ang="T12">
                  <a:pos x="T4" y="T5"/>
                </a:cxn>
                <a:cxn ang="T13">
                  <a:pos x="T6" y="T7"/>
                </a:cxn>
                <a:cxn ang="T14">
                  <a:pos x="T8" y="T9"/>
                </a:cxn>
              </a:cxnLst>
              <a:rect l="T15" t="T16" r="T17" b="T18"/>
              <a:pathLst>
                <a:path w="46" h="56">
                  <a:moveTo>
                    <a:pt x="46" y="0"/>
                  </a:moveTo>
                  <a:lnTo>
                    <a:pt x="7" y="56"/>
                  </a:lnTo>
                  <a:lnTo>
                    <a:pt x="0" y="56"/>
                  </a:lnTo>
                  <a:lnTo>
                    <a:pt x="38" y="0"/>
                  </a:lnTo>
                  <a:lnTo>
                    <a:pt x="46" y="0"/>
                  </a:lnTo>
                  <a:close/>
                </a:path>
              </a:pathLst>
            </a:custGeom>
            <a:solidFill>
              <a:srgbClr val="FFFFFF"/>
            </a:solidFill>
            <a:ln w="9525">
              <a:noFill/>
              <a:round/>
              <a:headEnd/>
              <a:tailEnd/>
            </a:ln>
          </p:spPr>
          <p:txBody>
            <a:bodyPr/>
            <a:lstStyle/>
            <a:p>
              <a:endParaRPr lang="en-US"/>
            </a:p>
          </p:txBody>
        </p:sp>
        <p:sp>
          <p:nvSpPr>
            <p:cNvPr id="14805" name="Freeform 4944"/>
            <p:cNvSpPr>
              <a:spLocks/>
            </p:cNvSpPr>
            <p:nvPr/>
          </p:nvSpPr>
          <p:spPr bwMode="auto">
            <a:xfrm>
              <a:off x="4593941" y="3049618"/>
              <a:ext cx="64911" cy="88900"/>
            </a:xfrm>
            <a:custGeom>
              <a:avLst/>
              <a:gdLst>
                <a:gd name="T0" fmla="*/ 46 w 46"/>
                <a:gd name="T1" fmla="*/ 0 h 56"/>
                <a:gd name="T2" fmla="*/ 8 w 46"/>
                <a:gd name="T3" fmla="*/ 56 h 56"/>
                <a:gd name="T4" fmla="*/ 0 w 46"/>
                <a:gd name="T5" fmla="*/ 56 h 56"/>
                <a:gd name="T6" fmla="*/ 38 w 46"/>
                <a:gd name="T7" fmla="*/ 0 h 56"/>
                <a:gd name="T8" fmla="*/ 46 w 46"/>
                <a:gd name="T9" fmla="*/ 0 h 56"/>
                <a:gd name="T10" fmla="*/ 0 60000 65536"/>
                <a:gd name="T11" fmla="*/ 0 60000 65536"/>
                <a:gd name="T12" fmla="*/ 0 60000 65536"/>
                <a:gd name="T13" fmla="*/ 0 60000 65536"/>
                <a:gd name="T14" fmla="*/ 0 60000 65536"/>
                <a:gd name="T15" fmla="*/ 0 w 46"/>
                <a:gd name="T16" fmla="*/ 0 h 56"/>
                <a:gd name="T17" fmla="*/ 46 w 46"/>
                <a:gd name="T18" fmla="*/ 56 h 56"/>
              </a:gdLst>
              <a:ahLst/>
              <a:cxnLst>
                <a:cxn ang="T10">
                  <a:pos x="T0" y="T1"/>
                </a:cxn>
                <a:cxn ang="T11">
                  <a:pos x="T2" y="T3"/>
                </a:cxn>
                <a:cxn ang="T12">
                  <a:pos x="T4" y="T5"/>
                </a:cxn>
                <a:cxn ang="T13">
                  <a:pos x="T6" y="T7"/>
                </a:cxn>
                <a:cxn ang="T14">
                  <a:pos x="T8" y="T9"/>
                </a:cxn>
              </a:cxnLst>
              <a:rect l="T15" t="T16" r="T17" b="T18"/>
              <a:pathLst>
                <a:path w="46" h="56">
                  <a:moveTo>
                    <a:pt x="46" y="0"/>
                  </a:moveTo>
                  <a:lnTo>
                    <a:pt x="8" y="56"/>
                  </a:lnTo>
                  <a:lnTo>
                    <a:pt x="0" y="56"/>
                  </a:lnTo>
                  <a:lnTo>
                    <a:pt x="38" y="0"/>
                  </a:lnTo>
                  <a:lnTo>
                    <a:pt x="46" y="0"/>
                  </a:lnTo>
                  <a:close/>
                </a:path>
              </a:pathLst>
            </a:custGeom>
            <a:solidFill>
              <a:srgbClr val="FFFFFF"/>
            </a:solidFill>
            <a:ln w="9525">
              <a:noFill/>
              <a:round/>
              <a:headEnd/>
              <a:tailEnd/>
            </a:ln>
          </p:spPr>
          <p:txBody>
            <a:bodyPr/>
            <a:lstStyle/>
            <a:p>
              <a:endParaRPr lang="en-US"/>
            </a:p>
          </p:txBody>
        </p:sp>
        <p:sp>
          <p:nvSpPr>
            <p:cNvPr id="14806" name="Freeform 4945"/>
            <p:cNvSpPr>
              <a:spLocks/>
            </p:cNvSpPr>
            <p:nvPr/>
          </p:nvSpPr>
          <p:spPr bwMode="auto">
            <a:xfrm>
              <a:off x="4581241" y="3049618"/>
              <a:ext cx="66322" cy="88900"/>
            </a:xfrm>
            <a:custGeom>
              <a:avLst/>
              <a:gdLst>
                <a:gd name="T0" fmla="*/ 47 w 47"/>
                <a:gd name="T1" fmla="*/ 0 h 56"/>
                <a:gd name="T2" fmla="*/ 9 w 47"/>
                <a:gd name="T3" fmla="*/ 56 h 56"/>
                <a:gd name="T4" fmla="*/ 0 w 47"/>
                <a:gd name="T5" fmla="*/ 56 h 56"/>
                <a:gd name="T6" fmla="*/ 40 w 47"/>
                <a:gd name="T7" fmla="*/ 0 h 56"/>
                <a:gd name="T8" fmla="*/ 47 w 47"/>
                <a:gd name="T9" fmla="*/ 0 h 56"/>
                <a:gd name="T10" fmla="*/ 0 60000 65536"/>
                <a:gd name="T11" fmla="*/ 0 60000 65536"/>
                <a:gd name="T12" fmla="*/ 0 60000 65536"/>
                <a:gd name="T13" fmla="*/ 0 60000 65536"/>
                <a:gd name="T14" fmla="*/ 0 60000 65536"/>
                <a:gd name="T15" fmla="*/ 0 w 47"/>
                <a:gd name="T16" fmla="*/ 0 h 56"/>
                <a:gd name="T17" fmla="*/ 47 w 47"/>
                <a:gd name="T18" fmla="*/ 56 h 56"/>
              </a:gdLst>
              <a:ahLst/>
              <a:cxnLst>
                <a:cxn ang="T10">
                  <a:pos x="T0" y="T1"/>
                </a:cxn>
                <a:cxn ang="T11">
                  <a:pos x="T2" y="T3"/>
                </a:cxn>
                <a:cxn ang="T12">
                  <a:pos x="T4" y="T5"/>
                </a:cxn>
                <a:cxn ang="T13">
                  <a:pos x="T6" y="T7"/>
                </a:cxn>
                <a:cxn ang="T14">
                  <a:pos x="T8" y="T9"/>
                </a:cxn>
              </a:cxnLst>
              <a:rect l="T15" t="T16" r="T17" b="T18"/>
              <a:pathLst>
                <a:path w="47" h="56">
                  <a:moveTo>
                    <a:pt x="47" y="0"/>
                  </a:moveTo>
                  <a:lnTo>
                    <a:pt x="9" y="56"/>
                  </a:lnTo>
                  <a:lnTo>
                    <a:pt x="0" y="56"/>
                  </a:lnTo>
                  <a:lnTo>
                    <a:pt x="40" y="0"/>
                  </a:lnTo>
                  <a:lnTo>
                    <a:pt x="47" y="0"/>
                  </a:lnTo>
                  <a:close/>
                </a:path>
              </a:pathLst>
            </a:custGeom>
            <a:solidFill>
              <a:srgbClr val="FFFFFF"/>
            </a:solidFill>
            <a:ln w="9525">
              <a:noFill/>
              <a:round/>
              <a:headEnd/>
              <a:tailEnd/>
            </a:ln>
          </p:spPr>
          <p:txBody>
            <a:bodyPr/>
            <a:lstStyle/>
            <a:p>
              <a:endParaRPr lang="en-US"/>
            </a:p>
          </p:txBody>
        </p:sp>
        <p:sp>
          <p:nvSpPr>
            <p:cNvPr id="14807" name="Freeform 4946"/>
            <p:cNvSpPr>
              <a:spLocks/>
            </p:cNvSpPr>
            <p:nvPr/>
          </p:nvSpPr>
          <p:spPr bwMode="auto">
            <a:xfrm>
              <a:off x="4569952" y="3049618"/>
              <a:ext cx="67733" cy="88900"/>
            </a:xfrm>
            <a:custGeom>
              <a:avLst/>
              <a:gdLst>
                <a:gd name="T0" fmla="*/ 48 w 48"/>
                <a:gd name="T1" fmla="*/ 0 h 56"/>
                <a:gd name="T2" fmla="*/ 8 w 48"/>
                <a:gd name="T3" fmla="*/ 56 h 56"/>
                <a:gd name="T4" fmla="*/ 0 w 48"/>
                <a:gd name="T5" fmla="*/ 56 h 56"/>
                <a:gd name="T6" fmla="*/ 39 w 48"/>
                <a:gd name="T7" fmla="*/ 0 h 56"/>
                <a:gd name="T8" fmla="*/ 48 w 48"/>
                <a:gd name="T9" fmla="*/ 0 h 56"/>
                <a:gd name="T10" fmla="*/ 0 60000 65536"/>
                <a:gd name="T11" fmla="*/ 0 60000 65536"/>
                <a:gd name="T12" fmla="*/ 0 60000 65536"/>
                <a:gd name="T13" fmla="*/ 0 60000 65536"/>
                <a:gd name="T14" fmla="*/ 0 60000 65536"/>
                <a:gd name="T15" fmla="*/ 0 w 48"/>
                <a:gd name="T16" fmla="*/ 0 h 56"/>
                <a:gd name="T17" fmla="*/ 48 w 48"/>
                <a:gd name="T18" fmla="*/ 56 h 56"/>
              </a:gdLst>
              <a:ahLst/>
              <a:cxnLst>
                <a:cxn ang="T10">
                  <a:pos x="T0" y="T1"/>
                </a:cxn>
                <a:cxn ang="T11">
                  <a:pos x="T2" y="T3"/>
                </a:cxn>
                <a:cxn ang="T12">
                  <a:pos x="T4" y="T5"/>
                </a:cxn>
                <a:cxn ang="T13">
                  <a:pos x="T6" y="T7"/>
                </a:cxn>
                <a:cxn ang="T14">
                  <a:pos x="T8" y="T9"/>
                </a:cxn>
              </a:cxnLst>
              <a:rect l="T15" t="T16" r="T17" b="T18"/>
              <a:pathLst>
                <a:path w="48" h="56">
                  <a:moveTo>
                    <a:pt x="48" y="0"/>
                  </a:moveTo>
                  <a:lnTo>
                    <a:pt x="8" y="56"/>
                  </a:lnTo>
                  <a:lnTo>
                    <a:pt x="0" y="56"/>
                  </a:lnTo>
                  <a:lnTo>
                    <a:pt x="39" y="0"/>
                  </a:lnTo>
                  <a:lnTo>
                    <a:pt x="48" y="0"/>
                  </a:lnTo>
                  <a:close/>
                </a:path>
              </a:pathLst>
            </a:custGeom>
            <a:solidFill>
              <a:srgbClr val="FFFFFF"/>
            </a:solidFill>
            <a:ln w="9525">
              <a:noFill/>
              <a:round/>
              <a:headEnd/>
              <a:tailEnd/>
            </a:ln>
          </p:spPr>
          <p:txBody>
            <a:bodyPr/>
            <a:lstStyle/>
            <a:p>
              <a:endParaRPr lang="en-US"/>
            </a:p>
          </p:txBody>
        </p:sp>
        <p:sp>
          <p:nvSpPr>
            <p:cNvPr id="14808" name="Freeform 4947"/>
            <p:cNvSpPr>
              <a:spLocks/>
            </p:cNvSpPr>
            <p:nvPr/>
          </p:nvSpPr>
          <p:spPr bwMode="auto">
            <a:xfrm>
              <a:off x="4557252" y="3048031"/>
              <a:ext cx="67733" cy="90488"/>
            </a:xfrm>
            <a:custGeom>
              <a:avLst/>
              <a:gdLst>
                <a:gd name="T0" fmla="*/ 48 w 48"/>
                <a:gd name="T1" fmla="*/ 1 h 57"/>
                <a:gd name="T2" fmla="*/ 9 w 48"/>
                <a:gd name="T3" fmla="*/ 57 h 57"/>
                <a:gd name="T4" fmla="*/ 0 w 48"/>
                <a:gd name="T5" fmla="*/ 57 h 57"/>
                <a:gd name="T6" fmla="*/ 40 w 48"/>
                <a:gd name="T7" fmla="*/ 0 h 57"/>
                <a:gd name="T8" fmla="*/ 48 w 48"/>
                <a:gd name="T9" fmla="*/ 1 h 57"/>
                <a:gd name="T10" fmla="*/ 0 60000 65536"/>
                <a:gd name="T11" fmla="*/ 0 60000 65536"/>
                <a:gd name="T12" fmla="*/ 0 60000 65536"/>
                <a:gd name="T13" fmla="*/ 0 60000 65536"/>
                <a:gd name="T14" fmla="*/ 0 60000 65536"/>
                <a:gd name="T15" fmla="*/ 0 w 48"/>
                <a:gd name="T16" fmla="*/ 0 h 57"/>
                <a:gd name="T17" fmla="*/ 48 w 48"/>
                <a:gd name="T18" fmla="*/ 57 h 57"/>
              </a:gdLst>
              <a:ahLst/>
              <a:cxnLst>
                <a:cxn ang="T10">
                  <a:pos x="T0" y="T1"/>
                </a:cxn>
                <a:cxn ang="T11">
                  <a:pos x="T2" y="T3"/>
                </a:cxn>
                <a:cxn ang="T12">
                  <a:pos x="T4" y="T5"/>
                </a:cxn>
                <a:cxn ang="T13">
                  <a:pos x="T6" y="T7"/>
                </a:cxn>
                <a:cxn ang="T14">
                  <a:pos x="T8" y="T9"/>
                </a:cxn>
              </a:cxnLst>
              <a:rect l="T15" t="T16" r="T17" b="T18"/>
              <a:pathLst>
                <a:path w="48" h="57">
                  <a:moveTo>
                    <a:pt x="48" y="1"/>
                  </a:moveTo>
                  <a:lnTo>
                    <a:pt x="9" y="57"/>
                  </a:lnTo>
                  <a:lnTo>
                    <a:pt x="0" y="57"/>
                  </a:lnTo>
                  <a:lnTo>
                    <a:pt x="40" y="0"/>
                  </a:lnTo>
                  <a:lnTo>
                    <a:pt x="48" y="1"/>
                  </a:lnTo>
                  <a:close/>
                </a:path>
              </a:pathLst>
            </a:custGeom>
            <a:solidFill>
              <a:srgbClr val="FFFFFF"/>
            </a:solidFill>
            <a:ln w="9525">
              <a:noFill/>
              <a:round/>
              <a:headEnd/>
              <a:tailEnd/>
            </a:ln>
          </p:spPr>
          <p:txBody>
            <a:bodyPr/>
            <a:lstStyle/>
            <a:p>
              <a:endParaRPr lang="en-US"/>
            </a:p>
          </p:txBody>
        </p:sp>
        <p:sp>
          <p:nvSpPr>
            <p:cNvPr id="14809" name="Freeform 4948"/>
            <p:cNvSpPr>
              <a:spLocks/>
            </p:cNvSpPr>
            <p:nvPr/>
          </p:nvSpPr>
          <p:spPr bwMode="auto">
            <a:xfrm>
              <a:off x="4544552" y="3048031"/>
              <a:ext cx="69144" cy="90488"/>
            </a:xfrm>
            <a:custGeom>
              <a:avLst/>
              <a:gdLst>
                <a:gd name="T0" fmla="*/ 49 w 49"/>
                <a:gd name="T1" fmla="*/ 0 h 57"/>
                <a:gd name="T2" fmla="*/ 9 w 49"/>
                <a:gd name="T3" fmla="*/ 57 h 57"/>
                <a:gd name="T4" fmla="*/ 0 w 49"/>
                <a:gd name="T5" fmla="*/ 56 h 57"/>
                <a:gd name="T6" fmla="*/ 40 w 49"/>
                <a:gd name="T7" fmla="*/ 0 h 57"/>
                <a:gd name="T8" fmla="*/ 49 w 49"/>
                <a:gd name="T9" fmla="*/ 0 h 57"/>
                <a:gd name="T10" fmla="*/ 0 60000 65536"/>
                <a:gd name="T11" fmla="*/ 0 60000 65536"/>
                <a:gd name="T12" fmla="*/ 0 60000 65536"/>
                <a:gd name="T13" fmla="*/ 0 60000 65536"/>
                <a:gd name="T14" fmla="*/ 0 60000 65536"/>
                <a:gd name="T15" fmla="*/ 0 w 49"/>
                <a:gd name="T16" fmla="*/ 0 h 57"/>
                <a:gd name="T17" fmla="*/ 49 w 49"/>
                <a:gd name="T18" fmla="*/ 57 h 57"/>
              </a:gdLst>
              <a:ahLst/>
              <a:cxnLst>
                <a:cxn ang="T10">
                  <a:pos x="T0" y="T1"/>
                </a:cxn>
                <a:cxn ang="T11">
                  <a:pos x="T2" y="T3"/>
                </a:cxn>
                <a:cxn ang="T12">
                  <a:pos x="T4" y="T5"/>
                </a:cxn>
                <a:cxn ang="T13">
                  <a:pos x="T6" y="T7"/>
                </a:cxn>
                <a:cxn ang="T14">
                  <a:pos x="T8" y="T9"/>
                </a:cxn>
              </a:cxnLst>
              <a:rect l="T15" t="T16" r="T17" b="T18"/>
              <a:pathLst>
                <a:path w="49" h="57">
                  <a:moveTo>
                    <a:pt x="49" y="0"/>
                  </a:moveTo>
                  <a:lnTo>
                    <a:pt x="9" y="57"/>
                  </a:lnTo>
                  <a:lnTo>
                    <a:pt x="0" y="56"/>
                  </a:lnTo>
                  <a:lnTo>
                    <a:pt x="40" y="0"/>
                  </a:lnTo>
                  <a:lnTo>
                    <a:pt x="49" y="0"/>
                  </a:lnTo>
                  <a:close/>
                </a:path>
              </a:pathLst>
            </a:custGeom>
            <a:solidFill>
              <a:srgbClr val="FFFFFF"/>
            </a:solidFill>
            <a:ln w="9525">
              <a:noFill/>
              <a:round/>
              <a:headEnd/>
              <a:tailEnd/>
            </a:ln>
          </p:spPr>
          <p:txBody>
            <a:bodyPr/>
            <a:lstStyle/>
            <a:p>
              <a:endParaRPr lang="en-US"/>
            </a:p>
          </p:txBody>
        </p:sp>
        <p:sp>
          <p:nvSpPr>
            <p:cNvPr id="14810" name="Freeform 4949"/>
            <p:cNvSpPr>
              <a:spLocks/>
            </p:cNvSpPr>
            <p:nvPr/>
          </p:nvSpPr>
          <p:spPr bwMode="auto">
            <a:xfrm>
              <a:off x="4534674" y="3044856"/>
              <a:ext cx="66322" cy="92075"/>
            </a:xfrm>
            <a:custGeom>
              <a:avLst/>
              <a:gdLst>
                <a:gd name="T0" fmla="*/ 47 w 47"/>
                <a:gd name="T1" fmla="*/ 2 h 58"/>
                <a:gd name="T2" fmla="*/ 7 w 47"/>
                <a:gd name="T3" fmla="*/ 58 h 58"/>
                <a:gd name="T4" fmla="*/ 0 w 47"/>
                <a:gd name="T5" fmla="*/ 57 h 58"/>
                <a:gd name="T6" fmla="*/ 38 w 47"/>
                <a:gd name="T7" fmla="*/ 0 h 58"/>
                <a:gd name="T8" fmla="*/ 47 w 47"/>
                <a:gd name="T9" fmla="*/ 2 h 58"/>
                <a:gd name="T10" fmla="*/ 0 60000 65536"/>
                <a:gd name="T11" fmla="*/ 0 60000 65536"/>
                <a:gd name="T12" fmla="*/ 0 60000 65536"/>
                <a:gd name="T13" fmla="*/ 0 60000 65536"/>
                <a:gd name="T14" fmla="*/ 0 60000 65536"/>
                <a:gd name="T15" fmla="*/ 0 w 47"/>
                <a:gd name="T16" fmla="*/ 0 h 58"/>
                <a:gd name="T17" fmla="*/ 47 w 47"/>
                <a:gd name="T18" fmla="*/ 58 h 58"/>
              </a:gdLst>
              <a:ahLst/>
              <a:cxnLst>
                <a:cxn ang="T10">
                  <a:pos x="T0" y="T1"/>
                </a:cxn>
                <a:cxn ang="T11">
                  <a:pos x="T2" y="T3"/>
                </a:cxn>
                <a:cxn ang="T12">
                  <a:pos x="T4" y="T5"/>
                </a:cxn>
                <a:cxn ang="T13">
                  <a:pos x="T6" y="T7"/>
                </a:cxn>
                <a:cxn ang="T14">
                  <a:pos x="T8" y="T9"/>
                </a:cxn>
              </a:cxnLst>
              <a:rect l="T15" t="T16" r="T17" b="T18"/>
              <a:pathLst>
                <a:path w="47" h="58">
                  <a:moveTo>
                    <a:pt x="47" y="2"/>
                  </a:moveTo>
                  <a:lnTo>
                    <a:pt x="7" y="58"/>
                  </a:lnTo>
                  <a:lnTo>
                    <a:pt x="0" y="57"/>
                  </a:lnTo>
                  <a:lnTo>
                    <a:pt x="38" y="0"/>
                  </a:lnTo>
                  <a:lnTo>
                    <a:pt x="47" y="2"/>
                  </a:lnTo>
                  <a:close/>
                </a:path>
              </a:pathLst>
            </a:custGeom>
            <a:solidFill>
              <a:srgbClr val="FFFFFF"/>
            </a:solidFill>
            <a:ln w="9525">
              <a:noFill/>
              <a:round/>
              <a:headEnd/>
              <a:tailEnd/>
            </a:ln>
          </p:spPr>
          <p:txBody>
            <a:bodyPr/>
            <a:lstStyle/>
            <a:p>
              <a:endParaRPr lang="en-US"/>
            </a:p>
          </p:txBody>
        </p:sp>
        <p:sp>
          <p:nvSpPr>
            <p:cNvPr id="14811" name="Freeform 4950"/>
            <p:cNvSpPr>
              <a:spLocks/>
            </p:cNvSpPr>
            <p:nvPr/>
          </p:nvSpPr>
          <p:spPr bwMode="auto">
            <a:xfrm>
              <a:off x="4521974" y="3043268"/>
              <a:ext cx="66322" cy="92075"/>
            </a:xfrm>
            <a:custGeom>
              <a:avLst/>
              <a:gdLst>
                <a:gd name="T0" fmla="*/ 47 w 47"/>
                <a:gd name="T1" fmla="*/ 1 h 58"/>
                <a:gd name="T2" fmla="*/ 9 w 47"/>
                <a:gd name="T3" fmla="*/ 58 h 58"/>
                <a:gd name="T4" fmla="*/ 0 w 47"/>
                <a:gd name="T5" fmla="*/ 56 h 58"/>
                <a:gd name="T6" fmla="*/ 38 w 47"/>
                <a:gd name="T7" fmla="*/ 0 h 58"/>
                <a:gd name="T8" fmla="*/ 47 w 47"/>
                <a:gd name="T9" fmla="*/ 1 h 58"/>
                <a:gd name="T10" fmla="*/ 0 60000 65536"/>
                <a:gd name="T11" fmla="*/ 0 60000 65536"/>
                <a:gd name="T12" fmla="*/ 0 60000 65536"/>
                <a:gd name="T13" fmla="*/ 0 60000 65536"/>
                <a:gd name="T14" fmla="*/ 0 60000 65536"/>
                <a:gd name="T15" fmla="*/ 0 w 47"/>
                <a:gd name="T16" fmla="*/ 0 h 58"/>
                <a:gd name="T17" fmla="*/ 47 w 47"/>
                <a:gd name="T18" fmla="*/ 58 h 58"/>
              </a:gdLst>
              <a:ahLst/>
              <a:cxnLst>
                <a:cxn ang="T10">
                  <a:pos x="T0" y="T1"/>
                </a:cxn>
                <a:cxn ang="T11">
                  <a:pos x="T2" y="T3"/>
                </a:cxn>
                <a:cxn ang="T12">
                  <a:pos x="T4" y="T5"/>
                </a:cxn>
                <a:cxn ang="T13">
                  <a:pos x="T6" y="T7"/>
                </a:cxn>
                <a:cxn ang="T14">
                  <a:pos x="T8" y="T9"/>
                </a:cxn>
              </a:cxnLst>
              <a:rect l="T15" t="T16" r="T17" b="T18"/>
              <a:pathLst>
                <a:path w="47" h="58">
                  <a:moveTo>
                    <a:pt x="47" y="1"/>
                  </a:moveTo>
                  <a:lnTo>
                    <a:pt x="9" y="58"/>
                  </a:lnTo>
                  <a:lnTo>
                    <a:pt x="0" y="56"/>
                  </a:lnTo>
                  <a:lnTo>
                    <a:pt x="38" y="0"/>
                  </a:lnTo>
                  <a:lnTo>
                    <a:pt x="47" y="1"/>
                  </a:lnTo>
                  <a:close/>
                </a:path>
              </a:pathLst>
            </a:custGeom>
            <a:solidFill>
              <a:srgbClr val="FFFFFF"/>
            </a:solidFill>
            <a:ln w="9525">
              <a:noFill/>
              <a:round/>
              <a:headEnd/>
              <a:tailEnd/>
            </a:ln>
          </p:spPr>
          <p:txBody>
            <a:bodyPr/>
            <a:lstStyle/>
            <a:p>
              <a:endParaRPr lang="en-US"/>
            </a:p>
          </p:txBody>
        </p:sp>
        <p:sp>
          <p:nvSpPr>
            <p:cNvPr id="14812" name="Freeform 4951"/>
            <p:cNvSpPr>
              <a:spLocks/>
            </p:cNvSpPr>
            <p:nvPr/>
          </p:nvSpPr>
          <p:spPr bwMode="auto">
            <a:xfrm>
              <a:off x="4509274" y="3038506"/>
              <a:ext cx="66322" cy="93663"/>
            </a:xfrm>
            <a:custGeom>
              <a:avLst/>
              <a:gdLst>
                <a:gd name="T0" fmla="*/ 47 w 47"/>
                <a:gd name="T1" fmla="*/ 3 h 59"/>
                <a:gd name="T2" fmla="*/ 9 w 47"/>
                <a:gd name="T3" fmla="*/ 59 h 59"/>
                <a:gd name="T4" fmla="*/ 0 w 47"/>
                <a:gd name="T5" fmla="*/ 58 h 59"/>
                <a:gd name="T6" fmla="*/ 38 w 47"/>
                <a:gd name="T7" fmla="*/ 0 h 59"/>
                <a:gd name="T8" fmla="*/ 47 w 47"/>
                <a:gd name="T9" fmla="*/ 3 h 59"/>
                <a:gd name="T10" fmla="*/ 0 60000 65536"/>
                <a:gd name="T11" fmla="*/ 0 60000 65536"/>
                <a:gd name="T12" fmla="*/ 0 60000 65536"/>
                <a:gd name="T13" fmla="*/ 0 60000 65536"/>
                <a:gd name="T14" fmla="*/ 0 60000 65536"/>
                <a:gd name="T15" fmla="*/ 0 w 47"/>
                <a:gd name="T16" fmla="*/ 0 h 59"/>
                <a:gd name="T17" fmla="*/ 47 w 47"/>
                <a:gd name="T18" fmla="*/ 59 h 59"/>
              </a:gdLst>
              <a:ahLst/>
              <a:cxnLst>
                <a:cxn ang="T10">
                  <a:pos x="T0" y="T1"/>
                </a:cxn>
                <a:cxn ang="T11">
                  <a:pos x="T2" y="T3"/>
                </a:cxn>
                <a:cxn ang="T12">
                  <a:pos x="T4" y="T5"/>
                </a:cxn>
                <a:cxn ang="T13">
                  <a:pos x="T6" y="T7"/>
                </a:cxn>
                <a:cxn ang="T14">
                  <a:pos x="T8" y="T9"/>
                </a:cxn>
              </a:cxnLst>
              <a:rect l="T15" t="T16" r="T17" b="T18"/>
              <a:pathLst>
                <a:path w="47" h="59">
                  <a:moveTo>
                    <a:pt x="47" y="3"/>
                  </a:moveTo>
                  <a:lnTo>
                    <a:pt x="9" y="59"/>
                  </a:lnTo>
                  <a:lnTo>
                    <a:pt x="0" y="58"/>
                  </a:lnTo>
                  <a:lnTo>
                    <a:pt x="38" y="0"/>
                  </a:lnTo>
                  <a:lnTo>
                    <a:pt x="47" y="3"/>
                  </a:lnTo>
                  <a:close/>
                </a:path>
              </a:pathLst>
            </a:custGeom>
            <a:solidFill>
              <a:srgbClr val="FFFFFF"/>
            </a:solidFill>
            <a:ln w="9525">
              <a:noFill/>
              <a:round/>
              <a:headEnd/>
              <a:tailEnd/>
            </a:ln>
          </p:spPr>
          <p:txBody>
            <a:bodyPr/>
            <a:lstStyle/>
            <a:p>
              <a:endParaRPr lang="en-US"/>
            </a:p>
          </p:txBody>
        </p:sp>
        <p:sp>
          <p:nvSpPr>
            <p:cNvPr id="14813" name="Freeform 4952"/>
            <p:cNvSpPr>
              <a:spLocks/>
            </p:cNvSpPr>
            <p:nvPr/>
          </p:nvSpPr>
          <p:spPr bwMode="auto">
            <a:xfrm>
              <a:off x="4496574" y="3036918"/>
              <a:ext cx="66322" cy="93663"/>
            </a:xfrm>
            <a:custGeom>
              <a:avLst/>
              <a:gdLst>
                <a:gd name="T0" fmla="*/ 47 w 47"/>
                <a:gd name="T1" fmla="*/ 1 h 59"/>
                <a:gd name="T2" fmla="*/ 9 w 47"/>
                <a:gd name="T3" fmla="*/ 59 h 59"/>
                <a:gd name="T4" fmla="*/ 0 w 47"/>
                <a:gd name="T5" fmla="*/ 58 h 59"/>
                <a:gd name="T6" fmla="*/ 38 w 47"/>
                <a:gd name="T7" fmla="*/ 0 h 59"/>
                <a:gd name="T8" fmla="*/ 47 w 47"/>
                <a:gd name="T9" fmla="*/ 1 h 59"/>
                <a:gd name="T10" fmla="*/ 0 60000 65536"/>
                <a:gd name="T11" fmla="*/ 0 60000 65536"/>
                <a:gd name="T12" fmla="*/ 0 60000 65536"/>
                <a:gd name="T13" fmla="*/ 0 60000 65536"/>
                <a:gd name="T14" fmla="*/ 0 60000 65536"/>
                <a:gd name="T15" fmla="*/ 0 w 47"/>
                <a:gd name="T16" fmla="*/ 0 h 59"/>
                <a:gd name="T17" fmla="*/ 47 w 47"/>
                <a:gd name="T18" fmla="*/ 59 h 59"/>
              </a:gdLst>
              <a:ahLst/>
              <a:cxnLst>
                <a:cxn ang="T10">
                  <a:pos x="T0" y="T1"/>
                </a:cxn>
                <a:cxn ang="T11">
                  <a:pos x="T2" y="T3"/>
                </a:cxn>
                <a:cxn ang="T12">
                  <a:pos x="T4" y="T5"/>
                </a:cxn>
                <a:cxn ang="T13">
                  <a:pos x="T6" y="T7"/>
                </a:cxn>
                <a:cxn ang="T14">
                  <a:pos x="T8" y="T9"/>
                </a:cxn>
              </a:cxnLst>
              <a:rect l="T15" t="T16" r="T17" b="T18"/>
              <a:pathLst>
                <a:path w="47" h="59">
                  <a:moveTo>
                    <a:pt x="47" y="1"/>
                  </a:moveTo>
                  <a:lnTo>
                    <a:pt x="9" y="59"/>
                  </a:lnTo>
                  <a:lnTo>
                    <a:pt x="0" y="58"/>
                  </a:lnTo>
                  <a:lnTo>
                    <a:pt x="38" y="0"/>
                  </a:lnTo>
                  <a:lnTo>
                    <a:pt x="47" y="1"/>
                  </a:lnTo>
                  <a:close/>
                </a:path>
              </a:pathLst>
            </a:custGeom>
            <a:solidFill>
              <a:srgbClr val="FFFFFF"/>
            </a:solidFill>
            <a:ln w="9525">
              <a:noFill/>
              <a:round/>
              <a:headEnd/>
              <a:tailEnd/>
            </a:ln>
          </p:spPr>
          <p:txBody>
            <a:bodyPr/>
            <a:lstStyle/>
            <a:p>
              <a:endParaRPr lang="en-US"/>
            </a:p>
          </p:txBody>
        </p:sp>
        <p:sp>
          <p:nvSpPr>
            <p:cNvPr id="14814" name="Freeform 4953"/>
            <p:cNvSpPr>
              <a:spLocks/>
            </p:cNvSpPr>
            <p:nvPr/>
          </p:nvSpPr>
          <p:spPr bwMode="auto">
            <a:xfrm>
              <a:off x="4483874" y="3033743"/>
              <a:ext cx="66322" cy="95250"/>
            </a:xfrm>
            <a:custGeom>
              <a:avLst/>
              <a:gdLst>
                <a:gd name="T0" fmla="*/ 47 w 47"/>
                <a:gd name="T1" fmla="*/ 2 h 60"/>
                <a:gd name="T2" fmla="*/ 9 w 47"/>
                <a:gd name="T3" fmla="*/ 60 h 60"/>
                <a:gd name="T4" fmla="*/ 0 w 47"/>
                <a:gd name="T5" fmla="*/ 57 h 60"/>
                <a:gd name="T6" fmla="*/ 38 w 47"/>
                <a:gd name="T7" fmla="*/ 0 h 60"/>
                <a:gd name="T8" fmla="*/ 47 w 47"/>
                <a:gd name="T9" fmla="*/ 2 h 60"/>
                <a:gd name="T10" fmla="*/ 0 60000 65536"/>
                <a:gd name="T11" fmla="*/ 0 60000 65536"/>
                <a:gd name="T12" fmla="*/ 0 60000 65536"/>
                <a:gd name="T13" fmla="*/ 0 60000 65536"/>
                <a:gd name="T14" fmla="*/ 0 60000 65536"/>
                <a:gd name="T15" fmla="*/ 0 w 47"/>
                <a:gd name="T16" fmla="*/ 0 h 60"/>
                <a:gd name="T17" fmla="*/ 47 w 47"/>
                <a:gd name="T18" fmla="*/ 60 h 60"/>
              </a:gdLst>
              <a:ahLst/>
              <a:cxnLst>
                <a:cxn ang="T10">
                  <a:pos x="T0" y="T1"/>
                </a:cxn>
                <a:cxn ang="T11">
                  <a:pos x="T2" y="T3"/>
                </a:cxn>
                <a:cxn ang="T12">
                  <a:pos x="T4" y="T5"/>
                </a:cxn>
                <a:cxn ang="T13">
                  <a:pos x="T6" y="T7"/>
                </a:cxn>
                <a:cxn ang="T14">
                  <a:pos x="T8" y="T9"/>
                </a:cxn>
              </a:cxnLst>
              <a:rect l="T15" t="T16" r="T17" b="T18"/>
              <a:pathLst>
                <a:path w="47" h="60">
                  <a:moveTo>
                    <a:pt x="47" y="2"/>
                  </a:moveTo>
                  <a:lnTo>
                    <a:pt x="9" y="60"/>
                  </a:lnTo>
                  <a:lnTo>
                    <a:pt x="0" y="57"/>
                  </a:lnTo>
                  <a:lnTo>
                    <a:pt x="38" y="0"/>
                  </a:lnTo>
                  <a:lnTo>
                    <a:pt x="47" y="2"/>
                  </a:lnTo>
                  <a:close/>
                </a:path>
              </a:pathLst>
            </a:custGeom>
            <a:solidFill>
              <a:srgbClr val="FFFFFF"/>
            </a:solidFill>
            <a:ln w="9525">
              <a:noFill/>
              <a:round/>
              <a:headEnd/>
              <a:tailEnd/>
            </a:ln>
          </p:spPr>
          <p:txBody>
            <a:bodyPr/>
            <a:lstStyle/>
            <a:p>
              <a:endParaRPr lang="en-US"/>
            </a:p>
          </p:txBody>
        </p:sp>
        <p:sp>
          <p:nvSpPr>
            <p:cNvPr id="14815" name="Freeform 4954"/>
            <p:cNvSpPr>
              <a:spLocks/>
            </p:cNvSpPr>
            <p:nvPr/>
          </p:nvSpPr>
          <p:spPr bwMode="auto">
            <a:xfrm>
              <a:off x="4471174" y="3030568"/>
              <a:ext cx="66322" cy="93663"/>
            </a:xfrm>
            <a:custGeom>
              <a:avLst/>
              <a:gdLst>
                <a:gd name="T0" fmla="*/ 47 w 47"/>
                <a:gd name="T1" fmla="*/ 2 h 59"/>
                <a:gd name="T2" fmla="*/ 9 w 47"/>
                <a:gd name="T3" fmla="*/ 59 h 59"/>
                <a:gd name="T4" fmla="*/ 0 w 47"/>
                <a:gd name="T5" fmla="*/ 57 h 59"/>
                <a:gd name="T6" fmla="*/ 38 w 47"/>
                <a:gd name="T7" fmla="*/ 0 h 59"/>
                <a:gd name="T8" fmla="*/ 47 w 47"/>
                <a:gd name="T9" fmla="*/ 2 h 59"/>
                <a:gd name="T10" fmla="*/ 0 60000 65536"/>
                <a:gd name="T11" fmla="*/ 0 60000 65536"/>
                <a:gd name="T12" fmla="*/ 0 60000 65536"/>
                <a:gd name="T13" fmla="*/ 0 60000 65536"/>
                <a:gd name="T14" fmla="*/ 0 60000 65536"/>
                <a:gd name="T15" fmla="*/ 0 w 47"/>
                <a:gd name="T16" fmla="*/ 0 h 59"/>
                <a:gd name="T17" fmla="*/ 47 w 47"/>
                <a:gd name="T18" fmla="*/ 59 h 59"/>
              </a:gdLst>
              <a:ahLst/>
              <a:cxnLst>
                <a:cxn ang="T10">
                  <a:pos x="T0" y="T1"/>
                </a:cxn>
                <a:cxn ang="T11">
                  <a:pos x="T2" y="T3"/>
                </a:cxn>
                <a:cxn ang="T12">
                  <a:pos x="T4" y="T5"/>
                </a:cxn>
                <a:cxn ang="T13">
                  <a:pos x="T6" y="T7"/>
                </a:cxn>
                <a:cxn ang="T14">
                  <a:pos x="T8" y="T9"/>
                </a:cxn>
              </a:cxnLst>
              <a:rect l="T15" t="T16" r="T17" b="T18"/>
              <a:pathLst>
                <a:path w="47" h="59">
                  <a:moveTo>
                    <a:pt x="47" y="2"/>
                  </a:moveTo>
                  <a:lnTo>
                    <a:pt x="9" y="59"/>
                  </a:lnTo>
                  <a:lnTo>
                    <a:pt x="0" y="57"/>
                  </a:lnTo>
                  <a:lnTo>
                    <a:pt x="38" y="0"/>
                  </a:lnTo>
                  <a:lnTo>
                    <a:pt x="47" y="2"/>
                  </a:lnTo>
                  <a:close/>
                </a:path>
              </a:pathLst>
            </a:custGeom>
            <a:solidFill>
              <a:srgbClr val="FFFFFF"/>
            </a:solidFill>
            <a:ln w="9525">
              <a:noFill/>
              <a:round/>
              <a:headEnd/>
              <a:tailEnd/>
            </a:ln>
          </p:spPr>
          <p:txBody>
            <a:bodyPr/>
            <a:lstStyle/>
            <a:p>
              <a:endParaRPr lang="en-US"/>
            </a:p>
          </p:txBody>
        </p:sp>
        <p:sp>
          <p:nvSpPr>
            <p:cNvPr id="14816" name="Freeform 4955"/>
            <p:cNvSpPr>
              <a:spLocks/>
            </p:cNvSpPr>
            <p:nvPr/>
          </p:nvSpPr>
          <p:spPr bwMode="auto">
            <a:xfrm>
              <a:off x="4457063" y="3027393"/>
              <a:ext cx="67733" cy="93663"/>
            </a:xfrm>
            <a:custGeom>
              <a:avLst/>
              <a:gdLst>
                <a:gd name="T0" fmla="*/ 48 w 48"/>
                <a:gd name="T1" fmla="*/ 2 h 59"/>
                <a:gd name="T2" fmla="*/ 10 w 48"/>
                <a:gd name="T3" fmla="*/ 59 h 59"/>
                <a:gd name="T4" fmla="*/ 0 w 48"/>
                <a:gd name="T5" fmla="*/ 56 h 59"/>
                <a:gd name="T6" fmla="*/ 39 w 48"/>
                <a:gd name="T7" fmla="*/ 0 h 59"/>
                <a:gd name="T8" fmla="*/ 48 w 48"/>
                <a:gd name="T9" fmla="*/ 2 h 59"/>
                <a:gd name="T10" fmla="*/ 0 60000 65536"/>
                <a:gd name="T11" fmla="*/ 0 60000 65536"/>
                <a:gd name="T12" fmla="*/ 0 60000 65536"/>
                <a:gd name="T13" fmla="*/ 0 60000 65536"/>
                <a:gd name="T14" fmla="*/ 0 60000 65536"/>
                <a:gd name="T15" fmla="*/ 0 w 48"/>
                <a:gd name="T16" fmla="*/ 0 h 59"/>
                <a:gd name="T17" fmla="*/ 48 w 48"/>
                <a:gd name="T18" fmla="*/ 59 h 59"/>
              </a:gdLst>
              <a:ahLst/>
              <a:cxnLst>
                <a:cxn ang="T10">
                  <a:pos x="T0" y="T1"/>
                </a:cxn>
                <a:cxn ang="T11">
                  <a:pos x="T2" y="T3"/>
                </a:cxn>
                <a:cxn ang="T12">
                  <a:pos x="T4" y="T5"/>
                </a:cxn>
                <a:cxn ang="T13">
                  <a:pos x="T6" y="T7"/>
                </a:cxn>
                <a:cxn ang="T14">
                  <a:pos x="T8" y="T9"/>
                </a:cxn>
              </a:cxnLst>
              <a:rect l="T15" t="T16" r="T17" b="T18"/>
              <a:pathLst>
                <a:path w="48" h="59">
                  <a:moveTo>
                    <a:pt x="48" y="2"/>
                  </a:moveTo>
                  <a:lnTo>
                    <a:pt x="10" y="59"/>
                  </a:lnTo>
                  <a:lnTo>
                    <a:pt x="0" y="56"/>
                  </a:lnTo>
                  <a:lnTo>
                    <a:pt x="39" y="0"/>
                  </a:lnTo>
                  <a:lnTo>
                    <a:pt x="48" y="2"/>
                  </a:lnTo>
                  <a:close/>
                </a:path>
              </a:pathLst>
            </a:custGeom>
            <a:solidFill>
              <a:srgbClr val="FFFFFF"/>
            </a:solidFill>
            <a:ln w="9525">
              <a:noFill/>
              <a:round/>
              <a:headEnd/>
              <a:tailEnd/>
            </a:ln>
          </p:spPr>
          <p:txBody>
            <a:bodyPr/>
            <a:lstStyle/>
            <a:p>
              <a:endParaRPr lang="en-US"/>
            </a:p>
          </p:txBody>
        </p:sp>
        <p:sp>
          <p:nvSpPr>
            <p:cNvPr id="14817" name="Freeform 4956"/>
            <p:cNvSpPr>
              <a:spLocks/>
            </p:cNvSpPr>
            <p:nvPr/>
          </p:nvSpPr>
          <p:spPr bwMode="auto">
            <a:xfrm>
              <a:off x="4444363" y="3022631"/>
              <a:ext cx="67733" cy="93663"/>
            </a:xfrm>
            <a:custGeom>
              <a:avLst/>
              <a:gdLst>
                <a:gd name="T0" fmla="*/ 48 w 48"/>
                <a:gd name="T1" fmla="*/ 3 h 59"/>
                <a:gd name="T2" fmla="*/ 9 w 48"/>
                <a:gd name="T3" fmla="*/ 59 h 59"/>
                <a:gd name="T4" fmla="*/ 0 w 48"/>
                <a:gd name="T5" fmla="*/ 56 h 59"/>
                <a:gd name="T6" fmla="*/ 40 w 48"/>
                <a:gd name="T7" fmla="*/ 0 h 59"/>
                <a:gd name="T8" fmla="*/ 48 w 48"/>
                <a:gd name="T9" fmla="*/ 3 h 59"/>
                <a:gd name="T10" fmla="*/ 0 60000 65536"/>
                <a:gd name="T11" fmla="*/ 0 60000 65536"/>
                <a:gd name="T12" fmla="*/ 0 60000 65536"/>
                <a:gd name="T13" fmla="*/ 0 60000 65536"/>
                <a:gd name="T14" fmla="*/ 0 60000 65536"/>
                <a:gd name="T15" fmla="*/ 0 w 48"/>
                <a:gd name="T16" fmla="*/ 0 h 59"/>
                <a:gd name="T17" fmla="*/ 48 w 48"/>
                <a:gd name="T18" fmla="*/ 59 h 59"/>
              </a:gdLst>
              <a:ahLst/>
              <a:cxnLst>
                <a:cxn ang="T10">
                  <a:pos x="T0" y="T1"/>
                </a:cxn>
                <a:cxn ang="T11">
                  <a:pos x="T2" y="T3"/>
                </a:cxn>
                <a:cxn ang="T12">
                  <a:pos x="T4" y="T5"/>
                </a:cxn>
                <a:cxn ang="T13">
                  <a:pos x="T6" y="T7"/>
                </a:cxn>
                <a:cxn ang="T14">
                  <a:pos x="T8" y="T9"/>
                </a:cxn>
              </a:cxnLst>
              <a:rect l="T15" t="T16" r="T17" b="T18"/>
              <a:pathLst>
                <a:path w="48" h="59">
                  <a:moveTo>
                    <a:pt x="48" y="3"/>
                  </a:moveTo>
                  <a:lnTo>
                    <a:pt x="9" y="59"/>
                  </a:lnTo>
                  <a:lnTo>
                    <a:pt x="0" y="56"/>
                  </a:lnTo>
                  <a:lnTo>
                    <a:pt x="40" y="0"/>
                  </a:lnTo>
                  <a:lnTo>
                    <a:pt x="48" y="3"/>
                  </a:lnTo>
                  <a:close/>
                </a:path>
              </a:pathLst>
            </a:custGeom>
            <a:solidFill>
              <a:srgbClr val="FFFFFF"/>
            </a:solidFill>
            <a:ln w="9525">
              <a:noFill/>
              <a:round/>
              <a:headEnd/>
              <a:tailEnd/>
            </a:ln>
          </p:spPr>
          <p:txBody>
            <a:bodyPr/>
            <a:lstStyle/>
            <a:p>
              <a:endParaRPr lang="en-US"/>
            </a:p>
          </p:txBody>
        </p:sp>
        <p:sp>
          <p:nvSpPr>
            <p:cNvPr id="14818" name="Freeform 4957"/>
            <p:cNvSpPr>
              <a:spLocks/>
            </p:cNvSpPr>
            <p:nvPr/>
          </p:nvSpPr>
          <p:spPr bwMode="auto">
            <a:xfrm>
              <a:off x="4431663" y="3016281"/>
              <a:ext cx="69144" cy="95250"/>
            </a:xfrm>
            <a:custGeom>
              <a:avLst/>
              <a:gdLst>
                <a:gd name="T0" fmla="*/ 49 w 49"/>
                <a:gd name="T1" fmla="*/ 4 h 60"/>
                <a:gd name="T2" fmla="*/ 9 w 49"/>
                <a:gd name="T3" fmla="*/ 60 h 60"/>
                <a:gd name="T4" fmla="*/ 0 w 49"/>
                <a:gd name="T5" fmla="*/ 58 h 60"/>
                <a:gd name="T6" fmla="*/ 40 w 49"/>
                <a:gd name="T7" fmla="*/ 0 h 60"/>
                <a:gd name="T8" fmla="*/ 49 w 49"/>
                <a:gd name="T9" fmla="*/ 4 h 60"/>
                <a:gd name="T10" fmla="*/ 0 60000 65536"/>
                <a:gd name="T11" fmla="*/ 0 60000 65536"/>
                <a:gd name="T12" fmla="*/ 0 60000 65536"/>
                <a:gd name="T13" fmla="*/ 0 60000 65536"/>
                <a:gd name="T14" fmla="*/ 0 60000 65536"/>
                <a:gd name="T15" fmla="*/ 0 w 49"/>
                <a:gd name="T16" fmla="*/ 0 h 60"/>
                <a:gd name="T17" fmla="*/ 49 w 49"/>
                <a:gd name="T18" fmla="*/ 60 h 60"/>
              </a:gdLst>
              <a:ahLst/>
              <a:cxnLst>
                <a:cxn ang="T10">
                  <a:pos x="T0" y="T1"/>
                </a:cxn>
                <a:cxn ang="T11">
                  <a:pos x="T2" y="T3"/>
                </a:cxn>
                <a:cxn ang="T12">
                  <a:pos x="T4" y="T5"/>
                </a:cxn>
                <a:cxn ang="T13">
                  <a:pos x="T6" y="T7"/>
                </a:cxn>
                <a:cxn ang="T14">
                  <a:pos x="T8" y="T9"/>
                </a:cxn>
              </a:cxnLst>
              <a:rect l="T15" t="T16" r="T17" b="T18"/>
              <a:pathLst>
                <a:path w="49" h="60">
                  <a:moveTo>
                    <a:pt x="49" y="4"/>
                  </a:moveTo>
                  <a:lnTo>
                    <a:pt x="9" y="60"/>
                  </a:lnTo>
                  <a:lnTo>
                    <a:pt x="0" y="58"/>
                  </a:lnTo>
                  <a:lnTo>
                    <a:pt x="40" y="0"/>
                  </a:lnTo>
                  <a:lnTo>
                    <a:pt x="49" y="4"/>
                  </a:lnTo>
                  <a:close/>
                </a:path>
              </a:pathLst>
            </a:custGeom>
            <a:solidFill>
              <a:srgbClr val="FFFFFF"/>
            </a:solidFill>
            <a:ln w="9525">
              <a:noFill/>
              <a:round/>
              <a:headEnd/>
              <a:tailEnd/>
            </a:ln>
          </p:spPr>
          <p:txBody>
            <a:bodyPr/>
            <a:lstStyle/>
            <a:p>
              <a:endParaRPr lang="en-US"/>
            </a:p>
          </p:txBody>
        </p:sp>
        <p:sp>
          <p:nvSpPr>
            <p:cNvPr id="14819" name="Freeform 4958"/>
            <p:cNvSpPr>
              <a:spLocks/>
            </p:cNvSpPr>
            <p:nvPr/>
          </p:nvSpPr>
          <p:spPr bwMode="auto">
            <a:xfrm>
              <a:off x="4418963" y="3013106"/>
              <a:ext cx="69144" cy="95250"/>
            </a:xfrm>
            <a:custGeom>
              <a:avLst/>
              <a:gdLst>
                <a:gd name="T0" fmla="*/ 49 w 49"/>
                <a:gd name="T1" fmla="*/ 2 h 60"/>
                <a:gd name="T2" fmla="*/ 9 w 49"/>
                <a:gd name="T3" fmla="*/ 60 h 60"/>
                <a:gd name="T4" fmla="*/ 0 w 49"/>
                <a:gd name="T5" fmla="*/ 56 h 60"/>
                <a:gd name="T6" fmla="*/ 38 w 49"/>
                <a:gd name="T7" fmla="*/ 0 h 60"/>
                <a:gd name="T8" fmla="*/ 49 w 49"/>
                <a:gd name="T9" fmla="*/ 2 h 60"/>
                <a:gd name="T10" fmla="*/ 0 60000 65536"/>
                <a:gd name="T11" fmla="*/ 0 60000 65536"/>
                <a:gd name="T12" fmla="*/ 0 60000 65536"/>
                <a:gd name="T13" fmla="*/ 0 60000 65536"/>
                <a:gd name="T14" fmla="*/ 0 60000 65536"/>
                <a:gd name="T15" fmla="*/ 0 w 49"/>
                <a:gd name="T16" fmla="*/ 0 h 60"/>
                <a:gd name="T17" fmla="*/ 49 w 49"/>
                <a:gd name="T18" fmla="*/ 60 h 60"/>
              </a:gdLst>
              <a:ahLst/>
              <a:cxnLst>
                <a:cxn ang="T10">
                  <a:pos x="T0" y="T1"/>
                </a:cxn>
                <a:cxn ang="T11">
                  <a:pos x="T2" y="T3"/>
                </a:cxn>
                <a:cxn ang="T12">
                  <a:pos x="T4" y="T5"/>
                </a:cxn>
                <a:cxn ang="T13">
                  <a:pos x="T6" y="T7"/>
                </a:cxn>
                <a:cxn ang="T14">
                  <a:pos x="T8" y="T9"/>
                </a:cxn>
              </a:cxnLst>
              <a:rect l="T15" t="T16" r="T17" b="T18"/>
              <a:pathLst>
                <a:path w="49" h="60">
                  <a:moveTo>
                    <a:pt x="49" y="2"/>
                  </a:moveTo>
                  <a:lnTo>
                    <a:pt x="9" y="60"/>
                  </a:lnTo>
                  <a:lnTo>
                    <a:pt x="0" y="56"/>
                  </a:lnTo>
                  <a:lnTo>
                    <a:pt x="38" y="0"/>
                  </a:lnTo>
                  <a:lnTo>
                    <a:pt x="49" y="2"/>
                  </a:lnTo>
                  <a:close/>
                </a:path>
              </a:pathLst>
            </a:custGeom>
            <a:solidFill>
              <a:srgbClr val="FFFFFF"/>
            </a:solidFill>
            <a:ln w="9525">
              <a:noFill/>
              <a:round/>
              <a:headEnd/>
              <a:tailEnd/>
            </a:ln>
          </p:spPr>
          <p:txBody>
            <a:bodyPr/>
            <a:lstStyle/>
            <a:p>
              <a:endParaRPr lang="en-US"/>
            </a:p>
          </p:txBody>
        </p:sp>
        <p:sp>
          <p:nvSpPr>
            <p:cNvPr id="14820" name="Freeform 4959"/>
            <p:cNvSpPr>
              <a:spLocks/>
            </p:cNvSpPr>
            <p:nvPr/>
          </p:nvSpPr>
          <p:spPr bwMode="auto">
            <a:xfrm>
              <a:off x="4406263" y="3006756"/>
              <a:ext cx="66322" cy="95250"/>
            </a:xfrm>
            <a:custGeom>
              <a:avLst/>
              <a:gdLst>
                <a:gd name="T0" fmla="*/ 47 w 47"/>
                <a:gd name="T1" fmla="*/ 4 h 60"/>
                <a:gd name="T2" fmla="*/ 9 w 47"/>
                <a:gd name="T3" fmla="*/ 60 h 60"/>
                <a:gd name="T4" fmla="*/ 0 w 47"/>
                <a:gd name="T5" fmla="*/ 58 h 60"/>
                <a:gd name="T6" fmla="*/ 38 w 47"/>
                <a:gd name="T7" fmla="*/ 0 h 60"/>
                <a:gd name="T8" fmla="*/ 47 w 47"/>
                <a:gd name="T9" fmla="*/ 4 h 60"/>
                <a:gd name="T10" fmla="*/ 0 60000 65536"/>
                <a:gd name="T11" fmla="*/ 0 60000 65536"/>
                <a:gd name="T12" fmla="*/ 0 60000 65536"/>
                <a:gd name="T13" fmla="*/ 0 60000 65536"/>
                <a:gd name="T14" fmla="*/ 0 60000 65536"/>
                <a:gd name="T15" fmla="*/ 0 w 47"/>
                <a:gd name="T16" fmla="*/ 0 h 60"/>
                <a:gd name="T17" fmla="*/ 47 w 47"/>
                <a:gd name="T18" fmla="*/ 60 h 60"/>
              </a:gdLst>
              <a:ahLst/>
              <a:cxnLst>
                <a:cxn ang="T10">
                  <a:pos x="T0" y="T1"/>
                </a:cxn>
                <a:cxn ang="T11">
                  <a:pos x="T2" y="T3"/>
                </a:cxn>
                <a:cxn ang="T12">
                  <a:pos x="T4" y="T5"/>
                </a:cxn>
                <a:cxn ang="T13">
                  <a:pos x="T6" y="T7"/>
                </a:cxn>
                <a:cxn ang="T14">
                  <a:pos x="T8" y="T9"/>
                </a:cxn>
              </a:cxnLst>
              <a:rect l="T15" t="T16" r="T17" b="T18"/>
              <a:pathLst>
                <a:path w="47" h="60">
                  <a:moveTo>
                    <a:pt x="47" y="4"/>
                  </a:moveTo>
                  <a:lnTo>
                    <a:pt x="9" y="60"/>
                  </a:lnTo>
                  <a:lnTo>
                    <a:pt x="0" y="58"/>
                  </a:lnTo>
                  <a:lnTo>
                    <a:pt x="38" y="0"/>
                  </a:lnTo>
                  <a:lnTo>
                    <a:pt x="47" y="4"/>
                  </a:lnTo>
                  <a:close/>
                </a:path>
              </a:pathLst>
            </a:custGeom>
            <a:solidFill>
              <a:srgbClr val="FFFFFF"/>
            </a:solidFill>
            <a:ln w="9525">
              <a:noFill/>
              <a:round/>
              <a:headEnd/>
              <a:tailEnd/>
            </a:ln>
          </p:spPr>
          <p:txBody>
            <a:bodyPr/>
            <a:lstStyle/>
            <a:p>
              <a:endParaRPr lang="en-US"/>
            </a:p>
          </p:txBody>
        </p:sp>
        <p:sp>
          <p:nvSpPr>
            <p:cNvPr id="14821" name="Freeform 4960"/>
            <p:cNvSpPr>
              <a:spLocks/>
            </p:cNvSpPr>
            <p:nvPr/>
          </p:nvSpPr>
          <p:spPr bwMode="auto">
            <a:xfrm>
              <a:off x="4392152" y="3000406"/>
              <a:ext cx="67733" cy="98425"/>
            </a:xfrm>
            <a:custGeom>
              <a:avLst/>
              <a:gdLst>
                <a:gd name="T0" fmla="*/ 48 w 48"/>
                <a:gd name="T1" fmla="*/ 4 h 62"/>
                <a:gd name="T2" fmla="*/ 10 w 48"/>
                <a:gd name="T3" fmla="*/ 62 h 62"/>
                <a:gd name="T4" fmla="*/ 0 w 48"/>
                <a:gd name="T5" fmla="*/ 58 h 62"/>
                <a:gd name="T6" fmla="*/ 39 w 48"/>
                <a:gd name="T7" fmla="*/ 0 h 62"/>
                <a:gd name="T8" fmla="*/ 48 w 48"/>
                <a:gd name="T9" fmla="*/ 4 h 62"/>
                <a:gd name="T10" fmla="*/ 0 60000 65536"/>
                <a:gd name="T11" fmla="*/ 0 60000 65536"/>
                <a:gd name="T12" fmla="*/ 0 60000 65536"/>
                <a:gd name="T13" fmla="*/ 0 60000 65536"/>
                <a:gd name="T14" fmla="*/ 0 60000 65536"/>
                <a:gd name="T15" fmla="*/ 0 w 48"/>
                <a:gd name="T16" fmla="*/ 0 h 62"/>
                <a:gd name="T17" fmla="*/ 48 w 48"/>
                <a:gd name="T18" fmla="*/ 62 h 62"/>
              </a:gdLst>
              <a:ahLst/>
              <a:cxnLst>
                <a:cxn ang="T10">
                  <a:pos x="T0" y="T1"/>
                </a:cxn>
                <a:cxn ang="T11">
                  <a:pos x="T2" y="T3"/>
                </a:cxn>
                <a:cxn ang="T12">
                  <a:pos x="T4" y="T5"/>
                </a:cxn>
                <a:cxn ang="T13">
                  <a:pos x="T6" y="T7"/>
                </a:cxn>
                <a:cxn ang="T14">
                  <a:pos x="T8" y="T9"/>
                </a:cxn>
              </a:cxnLst>
              <a:rect l="T15" t="T16" r="T17" b="T18"/>
              <a:pathLst>
                <a:path w="48" h="62">
                  <a:moveTo>
                    <a:pt x="48" y="4"/>
                  </a:moveTo>
                  <a:lnTo>
                    <a:pt x="10" y="62"/>
                  </a:lnTo>
                  <a:lnTo>
                    <a:pt x="0" y="58"/>
                  </a:lnTo>
                  <a:lnTo>
                    <a:pt x="39" y="0"/>
                  </a:lnTo>
                  <a:lnTo>
                    <a:pt x="48" y="4"/>
                  </a:lnTo>
                  <a:close/>
                </a:path>
              </a:pathLst>
            </a:custGeom>
            <a:solidFill>
              <a:srgbClr val="FFFFFF"/>
            </a:solidFill>
            <a:ln w="9525">
              <a:noFill/>
              <a:round/>
              <a:headEnd/>
              <a:tailEnd/>
            </a:ln>
          </p:spPr>
          <p:txBody>
            <a:bodyPr/>
            <a:lstStyle/>
            <a:p>
              <a:endParaRPr lang="en-US"/>
            </a:p>
          </p:txBody>
        </p:sp>
        <p:sp>
          <p:nvSpPr>
            <p:cNvPr id="14822" name="Freeform 4961"/>
            <p:cNvSpPr>
              <a:spLocks/>
            </p:cNvSpPr>
            <p:nvPr/>
          </p:nvSpPr>
          <p:spPr bwMode="auto">
            <a:xfrm>
              <a:off x="4379452" y="2994056"/>
              <a:ext cx="67733" cy="98425"/>
            </a:xfrm>
            <a:custGeom>
              <a:avLst/>
              <a:gdLst>
                <a:gd name="T0" fmla="*/ 48 w 48"/>
                <a:gd name="T1" fmla="*/ 4 h 62"/>
                <a:gd name="T2" fmla="*/ 9 w 48"/>
                <a:gd name="T3" fmla="*/ 62 h 62"/>
                <a:gd name="T4" fmla="*/ 0 w 48"/>
                <a:gd name="T5" fmla="*/ 58 h 62"/>
                <a:gd name="T6" fmla="*/ 40 w 48"/>
                <a:gd name="T7" fmla="*/ 0 h 62"/>
                <a:gd name="T8" fmla="*/ 48 w 48"/>
                <a:gd name="T9" fmla="*/ 4 h 62"/>
                <a:gd name="T10" fmla="*/ 0 60000 65536"/>
                <a:gd name="T11" fmla="*/ 0 60000 65536"/>
                <a:gd name="T12" fmla="*/ 0 60000 65536"/>
                <a:gd name="T13" fmla="*/ 0 60000 65536"/>
                <a:gd name="T14" fmla="*/ 0 60000 65536"/>
                <a:gd name="T15" fmla="*/ 0 w 48"/>
                <a:gd name="T16" fmla="*/ 0 h 62"/>
                <a:gd name="T17" fmla="*/ 48 w 48"/>
                <a:gd name="T18" fmla="*/ 62 h 62"/>
              </a:gdLst>
              <a:ahLst/>
              <a:cxnLst>
                <a:cxn ang="T10">
                  <a:pos x="T0" y="T1"/>
                </a:cxn>
                <a:cxn ang="T11">
                  <a:pos x="T2" y="T3"/>
                </a:cxn>
                <a:cxn ang="T12">
                  <a:pos x="T4" y="T5"/>
                </a:cxn>
                <a:cxn ang="T13">
                  <a:pos x="T6" y="T7"/>
                </a:cxn>
                <a:cxn ang="T14">
                  <a:pos x="T8" y="T9"/>
                </a:cxn>
              </a:cxnLst>
              <a:rect l="T15" t="T16" r="T17" b="T18"/>
              <a:pathLst>
                <a:path w="48" h="62">
                  <a:moveTo>
                    <a:pt x="48" y="4"/>
                  </a:moveTo>
                  <a:lnTo>
                    <a:pt x="9" y="62"/>
                  </a:lnTo>
                  <a:lnTo>
                    <a:pt x="0" y="58"/>
                  </a:lnTo>
                  <a:lnTo>
                    <a:pt x="40" y="0"/>
                  </a:lnTo>
                  <a:lnTo>
                    <a:pt x="48" y="4"/>
                  </a:lnTo>
                  <a:close/>
                </a:path>
              </a:pathLst>
            </a:custGeom>
            <a:solidFill>
              <a:srgbClr val="FFFFFF"/>
            </a:solidFill>
            <a:ln w="9525">
              <a:noFill/>
              <a:round/>
              <a:headEnd/>
              <a:tailEnd/>
            </a:ln>
          </p:spPr>
          <p:txBody>
            <a:bodyPr/>
            <a:lstStyle/>
            <a:p>
              <a:endParaRPr lang="en-US"/>
            </a:p>
          </p:txBody>
        </p:sp>
        <p:sp>
          <p:nvSpPr>
            <p:cNvPr id="14823" name="Freeform 4962"/>
            <p:cNvSpPr>
              <a:spLocks/>
            </p:cNvSpPr>
            <p:nvPr/>
          </p:nvSpPr>
          <p:spPr bwMode="auto">
            <a:xfrm>
              <a:off x="4366752" y="2989293"/>
              <a:ext cx="69144" cy="96838"/>
            </a:xfrm>
            <a:custGeom>
              <a:avLst/>
              <a:gdLst>
                <a:gd name="T0" fmla="*/ 49 w 49"/>
                <a:gd name="T1" fmla="*/ 3 h 61"/>
                <a:gd name="T2" fmla="*/ 9 w 49"/>
                <a:gd name="T3" fmla="*/ 61 h 61"/>
                <a:gd name="T4" fmla="*/ 0 w 49"/>
                <a:gd name="T5" fmla="*/ 57 h 61"/>
                <a:gd name="T6" fmla="*/ 40 w 49"/>
                <a:gd name="T7" fmla="*/ 0 h 61"/>
                <a:gd name="T8" fmla="*/ 49 w 49"/>
                <a:gd name="T9" fmla="*/ 3 h 61"/>
                <a:gd name="T10" fmla="*/ 0 60000 65536"/>
                <a:gd name="T11" fmla="*/ 0 60000 65536"/>
                <a:gd name="T12" fmla="*/ 0 60000 65536"/>
                <a:gd name="T13" fmla="*/ 0 60000 65536"/>
                <a:gd name="T14" fmla="*/ 0 60000 65536"/>
                <a:gd name="T15" fmla="*/ 0 w 49"/>
                <a:gd name="T16" fmla="*/ 0 h 61"/>
                <a:gd name="T17" fmla="*/ 49 w 49"/>
                <a:gd name="T18" fmla="*/ 61 h 61"/>
              </a:gdLst>
              <a:ahLst/>
              <a:cxnLst>
                <a:cxn ang="T10">
                  <a:pos x="T0" y="T1"/>
                </a:cxn>
                <a:cxn ang="T11">
                  <a:pos x="T2" y="T3"/>
                </a:cxn>
                <a:cxn ang="T12">
                  <a:pos x="T4" y="T5"/>
                </a:cxn>
                <a:cxn ang="T13">
                  <a:pos x="T6" y="T7"/>
                </a:cxn>
                <a:cxn ang="T14">
                  <a:pos x="T8" y="T9"/>
                </a:cxn>
              </a:cxnLst>
              <a:rect l="T15" t="T16" r="T17" b="T18"/>
              <a:pathLst>
                <a:path w="49" h="61">
                  <a:moveTo>
                    <a:pt x="49" y="3"/>
                  </a:moveTo>
                  <a:lnTo>
                    <a:pt x="9" y="61"/>
                  </a:lnTo>
                  <a:lnTo>
                    <a:pt x="0" y="57"/>
                  </a:lnTo>
                  <a:lnTo>
                    <a:pt x="40" y="0"/>
                  </a:lnTo>
                  <a:lnTo>
                    <a:pt x="49" y="3"/>
                  </a:lnTo>
                  <a:close/>
                </a:path>
              </a:pathLst>
            </a:custGeom>
            <a:solidFill>
              <a:srgbClr val="FFFFFF"/>
            </a:solidFill>
            <a:ln w="9525">
              <a:noFill/>
              <a:round/>
              <a:headEnd/>
              <a:tailEnd/>
            </a:ln>
          </p:spPr>
          <p:txBody>
            <a:bodyPr/>
            <a:lstStyle/>
            <a:p>
              <a:endParaRPr lang="en-US"/>
            </a:p>
          </p:txBody>
        </p:sp>
        <p:sp>
          <p:nvSpPr>
            <p:cNvPr id="14824" name="Freeform 4963"/>
            <p:cNvSpPr>
              <a:spLocks/>
            </p:cNvSpPr>
            <p:nvPr/>
          </p:nvSpPr>
          <p:spPr bwMode="auto">
            <a:xfrm>
              <a:off x="4354052" y="2982943"/>
              <a:ext cx="69144" cy="96838"/>
            </a:xfrm>
            <a:custGeom>
              <a:avLst/>
              <a:gdLst>
                <a:gd name="T0" fmla="*/ 49 w 49"/>
                <a:gd name="T1" fmla="*/ 4 h 61"/>
                <a:gd name="T2" fmla="*/ 9 w 49"/>
                <a:gd name="T3" fmla="*/ 61 h 61"/>
                <a:gd name="T4" fmla="*/ 0 w 49"/>
                <a:gd name="T5" fmla="*/ 56 h 61"/>
                <a:gd name="T6" fmla="*/ 40 w 49"/>
                <a:gd name="T7" fmla="*/ 0 h 61"/>
                <a:gd name="T8" fmla="*/ 49 w 49"/>
                <a:gd name="T9" fmla="*/ 4 h 61"/>
                <a:gd name="T10" fmla="*/ 0 60000 65536"/>
                <a:gd name="T11" fmla="*/ 0 60000 65536"/>
                <a:gd name="T12" fmla="*/ 0 60000 65536"/>
                <a:gd name="T13" fmla="*/ 0 60000 65536"/>
                <a:gd name="T14" fmla="*/ 0 60000 65536"/>
                <a:gd name="T15" fmla="*/ 0 w 49"/>
                <a:gd name="T16" fmla="*/ 0 h 61"/>
                <a:gd name="T17" fmla="*/ 49 w 49"/>
                <a:gd name="T18" fmla="*/ 61 h 61"/>
              </a:gdLst>
              <a:ahLst/>
              <a:cxnLst>
                <a:cxn ang="T10">
                  <a:pos x="T0" y="T1"/>
                </a:cxn>
                <a:cxn ang="T11">
                  <a:pos x="T2" y="T3"/>
                </a:cxn>
                <a:cxn ang="T12">
                  <a:pos x="T4" y="T5"/>
                </a:cxn>
                <a:cxn ang="T13">
                  <a:pos x="T6" y="T7"/>
                </a:cxn>
                <a:cxn ang="T14">
                  <a:pos x="T8" y="T9"/>
                </a:cxn>
              </a:cxnLst>
              <a:rect l="T15" t="T16" r="T17" b="T18"/>
              <a:pathLst>
                <a:path w="49" h="61">
                  <a:moveTo>
                    <a:pt x="49" y="4"/>
                  </a:moveTo>
                  <a:lnTo>
                    <a:pt x="9" y="61"/>
                  </a:lnTo>
                  <a:lnTo>
                    <a:pt x="0" y="56"/>
                  </a:lnTo>
                  <a:lnTo>
                    <a:pt x="40" y="0"/>
                  </a:lnTo>
                  <a:lnTo>
                    <a:pt x="49" y="4"/>
                  </a:lnTo>
                  <a:close/>
                </a:path>
              </a:pathLst>
            </a:custGeom>
            <a:solidFill>
              <a:srgbClr val="FFFFFF"/>
            </a:solidFill>
            <a:ln w="9525">
              <a:noFill/>
              <a:round/>
              <a:headEnd/>
              <a:tailEnd/>
            </a:ln>
          </p:spPr>
          <p:txBody>
            <a:bodyPr/>
            <a:lstStyle/>
            <a:p>
              <a:endParaRPr lang="en-US"/>
            </a:p>
          </p:txBody>
        </p:sp>
        <p:sp>
          <p:nvSpPr>
            <p:cNvPr id="14825" name="Freeform 4964"/>
            <p:cNvSpPr>
              <a:spLocks/>
            </p:cNvSpPr>
            <p:nvPr/>
          </p:nvSpPr>
          <p:spPr bwMode="auto">
            <a:xfrm>
              <a:off x="4342763" y="2975006"/>
              <a:ext cx="67733" cy="96838"/>
            </a:xfrm>
            <a:custGeom>
              <a:avLst/>
              <a:gdLst>
                <a:gd name="T0" fmla="*/ 48 w 48"/>
                <a:gd name="T1" fmla="*/ 5 h 61"/>
                <a:gd name="T2" fmla="*/ 8 w 48"/>
                <a:gd name="T3" fmla="*/ 61 h 61"/>
                <a:gd name="T4" fmla="*/ 0 w 48"/>
                <a:gd name="T5" fmla="*/ 57 h 61"/>
                <a:gd name="T6" fmla="*/ 39 w 48"/>
                <a:gd name="T7" fmla="*/ 0 h 61"/>
                <a:gd name="T8" fmla="*/ 48 w 48"/>
                <a:gd name="T9" fmla="*/ 5 h 61"/>
                <a:gd name="T10" fmla="*/ 0 60000 65536"/>
                <a:gd name="T11" fmla="*/ 0 60000 65536"/>
                <a:gd name="T12" fmla="*/ 0 60000 65536"/>
                <a:gd name="T13" fmla="*/ 0 60000 65536"/>
                <a:gd name="T14" fmla="*/ 0 60000 65536"/>
                <a:gd name="T15" fmla="*/ 0 w 48"/>
                <a:gd name="T16" fmla="*/ 0 h 61"/>
                <a:gd name="T17" fmla="*/ 48 w 48"/>
                <a:gd name="T18" fmla="*/ 61 h 61"/>
              </a:gdLst>
              <a:ahLst/>
              <a:cxnLst>
                <a:cxn ang="T10">
                  <a:pos x="T0" y="T1"/>
                </a:cxn>
                <a:cxn ang="T11">
                  <a:pos x="T2" y="T3"/>
                </a:cxn>
                <a:cxn ang="T12">
                  <a:pos x="T4" y="T5"/>
                </a:cxn>
                <a:cxn ang="T13">
                  <a:pos x="T6" y="T7"/>
                </a:cxn>
                <a:cxn ang="T14">
                  <a:pos x="T8" y="T9"/>
                </a:cxn>
              </a:cxnLst>
              <a:rect l="T15" t="T16" r="T17" b="T18"/>
              <a:pathLst>
                <a:path w="48" h="61">
                  <a:moveTo>
                    <a:pt x="48" y="5"/>
                  </a:moveTo>
                  <a:lnTo>
                    <a:pt x="8" y="61"/>
                  </a:lnTo>
                  <a:lnTo>
                    <a:pt x="0" y="57"/>
                  </a:lnTo>
                  <a:lnTo>
                    <a:pt x="39" y="0"/>
                  </a:lnTo>
                  <a:lnTo>
                    <a:pt x="48" y="5"/>
                  </a:lnTo>
                  <a:close/>
                </a:path>
              </a:pathLst>
            </a:custGeom>
            <a:solidFill>
              <a:srgbClr val="FFFFFF"/>
            </a:solidFill>
            <a:ln w="9525">
              <a:noFill/>
              <a:round/>
              <a:headEnd/>
              <a:tailEnd/>
            </a:ln>
          </p:spPr>
          <p:txBody>
            <a:bodyPr/>
            <a:lstStyle/>
            <a:p>
              <a:endParaRPr lang="en-US"/>
            </a:p>
          </p:txBody>
        </p:sp>
        <p:sp>
          <p:nvSpPr>
            <p:cNvPr id="14826" name="Freeform 4965"/>
            <p:cNvSpPr>
              <a:spLocks/>
            </p:cNvSpPr>
            <p:nvPr/>
          </p:nvSpPr>
          <p:spPr bwMode="auto">
            <a:xfrm>
              <a:off x="4330063" y="2968656"/>
              <a:ext cx="67733" cy="96838"/>
            </a:xfrm>
            <a:custGeom>
              <a:avLst/>
              <a:gdLst>
                <a:gd name="T0" fmla="*/ 48 w 48"/>
                <a:gd name="T1" fmla="*/ 4 h 61"/>
                <a:gd name="T2" fmla="*/ 9 w 48"/>
                <a:gd name="T3" fmla="*/ 61 h 61"/>
                <a:gd name="T4" fmla="*/ 0 w 48"/>
                <a:gd name="T5" fmla="*/ 56 h 61"/>
                <a:gd name="T6" fmla="*/ 40 w 48"/>
                <a:gd name="T7" fmla="*/ 0 h 61"/>
                <a:gd name="T8" fmla="*/ 48 w 48"/>
                <a:gd name="T9" fmla="*/ 4 h 61"/>
                <a:gd name="T10" fmla="*/ 0 60000 65536"/>
                <a:gd name="T11" fmla="*/ 0 60000 65536"/>
                <a:gd name="T12" fmla="*/ 0 60000 65536"/>
                <a:gd name="T13" fmla="*/ 0 60000 65536"/>
                <a:gd name="T14" fmla="*/ 0 60000 65536"/>
                <a:gd name="T15" fmla="*/ 0 w 48"/>
                <a:gd name="T16" fmla="*/ 0 h 61"/>
                <a:gd name="T17" fmla="*/ 48 w 48"/>
                <a:gd name="T18" fmla="*/ 61 h 61"/>
              </a:gdLst>
              <a:ahLst/>
              <a:cxnLst>
                <a:cxn ang="T10">
                  <a:pos x="T0" y="T1"/>
                </a:cxn>
                <a:cxn ang="T11">
                  <a:pos x="T2" y="T3"/>
                </a:cxn>
                <a:cxn ang="T12">
                  <a:pos x="T4" y="T5"/>
                </a:cxn>
                <a:cxn ang="T13">
                  <a:pos x="T6" y="T7"/>
                </a:cxn>
                <a:cxn ang="T14">
                  <a:pos x="T8" y="T9"/>
                </a:cxn>
              </a:cxnLst>
              <a:rect l="T15" t="T16" r="T17" b="T18"/>
              <a:pathLst>
                <a:path w="48" h="61">
                  <a:moveTo>
                    <a:pt x="48" y="4"/>
                  </a:moveTo>
                  <a:lnTo>
                    <a:pt x="9" y="61"/>
                  </a:lnTo>
                  <a:lnTo>
                    <a:pt x="0" y="56"/>
                  </a:lnTo>
                  <a:lnTo>
                    <a:pt x="40" y="0"/>
                  </a:lnTo>
                  <a:lnTo>
                    <a:pt x="48" y="4"/>
                  </a:lnTo>
                  <a:close/>
                </a:path>
              </a:pathLst>
            </a:custGeom>
            <a:solidFill>
              <a:srgbClr val="FFFFFF"/>
            </a:solidFill>
            <a:ln w="9525">
              <a:noFill/>
              <a:round/>
              <a:headEnd/>
              <a:tailEnd/>
            </a:ln>
          </p:spPr>
          <p:txBody>
            <a:bodyPr/>
            <a:lstStyle/>
            <a:p>
              <a:endParaRPr lang="en-US"/>
            </a:p>
          </p:txBody>
        </p:sp>
        <p:sp>
          <p:nvSpPr>
            <p:cNvPr id="14827" name="Freeform 4966"/>
            <p:cNvSpPr>
              <a:spLocks/>
            </p:cNvSpPr>
            <p:nvPr/>
          </p:nvSpPr>
          <p:spPr bwMode="auto">
            <a:xfrm>
              <a:off x="4320185" y="2960718"/>
              <a:ext cx="66322" cy="96838"/>
            </a:xfrm>
            <a:custGeom>
              <a:avLst/>
              <a:gdLst>
                <a:gd name="T0" fmla="*/ 47 w 47"/>
                <a:gd name="T1" fmla="*/ 5 h 61"/>
                <a:gd name="T2" fmla="*/ 7 w 47"/>
                <a:gd name="T3" fmla="*/ 61 h 61"/>
                <a:gd name="T4" fmla="*/ 0 w 47"/>
                <a:gd name="T5" fmla="*/ 57 h 61"/>
                <a:gd name="T6" fmla="*/ 39 w 47"/>
                <a:gd name="T7" fmla="*/ 0 h 61"/>
                <a:gd name="T8" fmla="*/ 47 w 47"/>
                <a:gd name="T9" fmla="*/ 5 h 61"/>
                <a:gd name="T10" fmla="*/ 0 60000 65536"/>
                <a:gd name="T11" fmla="*/ 0 60000 65536"/>
                <a:gd name="T12" fmla="*/ 0 60000 65536"/>
                <a:gd name="T13" fmla="*/ 0 60000 65536"/>
                <a:gd name="T14" fmla="*/ 0 60000 65536"/>
                <a:gd name="T15" fmla="*/ 0 w 47"/>
                <a:gd name="T16" fmla="*/ 0 h 61"/>
                <a:gd name="T17" fmla="*/ 47 w 47"/>
                <a:gd name="T18" fmla="*/ 61 h 61"/>
              </a:gdLst>
              <a:ahLst/>
              <a:cxnLst>
                <a:cxn ang="T10">
                  <a:pos x="T0" y="T1"/>
                </a:cxn>
                <a:cxn ang="T11">
                  <a:pos x="T2" y="T3"/>
                </a:cxn>
                <a:cxn ang="T12">
                  <a:pos x="T4" y="T5"/>
                </a:cxn>
                <a:cxn ang="T13">
                  <a:pos x="T6" y="T7"/>
                </a:cxn>
                <a:cxn ang="T14">
                  <a:pos x="T8" y="T9"/>
                </a:cxn>
              </a:cxnLst>
              <a:rect l="T15" t="T16" r="T17" b="T18"/>
              <a:pathLst>
                <a:path w="47" h="61">
                  <a:moveTo>
                    <a:pt x="47" y="5"/>
                  </a:moveTo>
                  <a:lnTo>
                    <a:pt x="7" y="61"/>
                  </a:lnTo>
                  <a:lnTo>
                    <a:pt x="0" y="57"/>
                  </a:lnTo>
                  <a:lnTo>
                    <a:pt x="39" y="0"/>
                  </a:lnTo>
                  <a:lnTo>
                    <a:pt x="47" y="5"/>
                  </a:lnTo>
                  <a:close/>
                </a:path>
              </a:pathLst>
            </a:custGeom>
            <a:solidFill>
              <a:srgbClr val="FFFFFF"/>
            </a:solidFill>
            <a:ln w="9525">
              <a:noFill/>
              <a:round/>
              <a:headEnd/>
              <a:tailEnd/>
            </a:ln>
          </p:spPr>
          <p:txBody>
            <a:bodyPr/>
            <a:lstStyle/>
            <a:p>
              <a:endParaRPr lang="en-US"/>
            </a:p>
          </p:txBody>
        </p:sp>
        <p:sp>
          <p:nvSpPr>
            <p:cNvPr id="14828" name="Freeform 4967"/>
            <p:cNvSpPr>
              <a:spLocks/>
            </p:cNvSpPr>
            <p:nvPr/>
          </p:nvSpPr>
          <p:spPr bwMode="auto">
            <a:xfrm>
              <a:off x="4308896" y="2954368"/>
              <a:ext cx="66322" cy="96838"/>
            </a:xfrm>
            <a:custGeom>
              <a:avLst/>
              <a:gdLst>
                <a:gd name="T0" fmla="*/ 47 w 47"/>
                <a:gd name="T1" fmla="*/ 4 h 61"/>
                <a:gd name="T2" fmla="*/ 8 w 47"/>
                <a:gd name="T3" fmla="*/ 61 h 61"/>
                <a:gd name="T4" fmla="*/ 0 w 47"/>
                <a:gd name="T5" fmla="*/ 56 h 61"/>
                <a:gd name="T6" fmla="*/ 40 w 47"/>
                <a:gd name="T7" fmla="*/ 0 h 61"/>
                <a:gd name="T8" fmla="*/ 47 w 47"/>
                <a:gd name="T9" fmla="*/ 4 h 61"/>
                <a:gd name="T10" fmla="*/ 0 60000 65536"/>
                <a:gd name="T11" fmla="*/ 0 60000 65536"/>
                <a:gd name="T12" fmla="*/ 0 60000 65536"/>
                <a:gd name="T13" fmla="*/ 0 60000 65536"/>
                <a:gd name="T14" fmla="*/ 0 60000 65536"/>
                <a:gd name="T15" fmla="*/ 0 w 47"/>
                <a:gd name="T16" fmla="*/ 0 h 61"/>
                <a:gd name="T17" fmla="*/ 47 w 47"/>
                <a:gd name="T18" fmla="*/ 61 h 61"/>
              </a:gdLst>
              <a:ahLst/>
              <a:cxnLst>
                <a:cxn ang="T10">
                  <a:pos x="T0" y="T1"/>
                </a:cxn>
                <a:cxn ang="T11">
                  <a:pos x="T2" y="T3"/>
                </a:cxn>
                <a:cxn ang="T12">
                  <a:pos x="T4" y="T5"/>
                </a:cxn>
                <a:cxn ang="T13">
                  <a:pos x="T6" y="T7"/>
                </a:cxn>
                <a:cxn ang="T14">
                  <a:pos x="T8" y="T9"/>
                </a:cxn>
              </a:cxnLst>
              <a:rect l="T15" t="T16" r="T17" b="T18"/>
              <a:pathLst>
                <a:path w="47" h="61">
                  <a:moveTo>
                    <a:pt x="47" y="4"/>
                  </a:moveTo>
                  <a:lnTo>
                    <a:pt x="8" y="61"/>
                  </a:lnTo>
                  <a:lnTo>
                    <a:pt x="0" y="56"/>
                  </a:lnTo>
                  <a:lnTo>
                    <a:pt x="40" y="0"/>
                  </a:lnTo>
                  <a:lnTo>
                    <a:pt x="47" y="4"/>
                  </a:lnTo>
                  <a:close/>
                </a:path>
              </a:pathLst>
            </a:custGeom>
            <a:solidFill>
              <a:srgbClr val="FFFFFF"/>
            </a:solidFill>
            <a:ln w="9525">
              <a:noFill/>
              <a:round/>
              <a:headEnd/>
              <a:tailEnd/>
            </a:ln>
          </p:spPr>
          <p:txBody>
            <a:bodyPr/>
            <a:lstStyle/>
            <a:p>
              <a:endParaRPr lang="en-US"/>
            </a:p>
          </p:txBody>
        </p:sp>
        <p:sp>
          <p:nvSpPr>
            <p:cNvPr id="14829" name="Freeform 4968"/>
            <p:cNvSpPr>
              <a:spLocks/>
            </p:cNvSpPr>
            <p:nvPr/>
          </p:nvSpPr>
          <p:spPr bwMode="auto">
            <a:xfrm>
              <a:off x="4300430" y="2946431"/>
              <a:ext cx="64911" cy="96838"/>
            </a:xfrm>
            <a:custGeom>
              <a:avLst/>
              <a:gdLst>
                <a:gd name="T0" fmla="*/ 46 w 46"/>
                <a:gd name="T1" fmla="*/ 5 h 61"/>
                <a:gd name="T2" fmla="*/ 6 w 46"/>
                <a:gd name="T3" fmla="*/ 61 h 61"/>
                <a:gd name="T4" fmla="*/ 0 w 46"/>
                <a:gd name="T5" fmla="*/ 56 h 61"/>
                <a:gd name="T6" fmla="*/ 38 w 46"/>
                <a:gd name="T7" fmla="*/ 0 h 61"/>
                <a:gd name="T8" fmla="*/ 46 w 46"/>
                <a:gd name="T9" fmla="*/ 5 h 61"/>
                <a:gd name="T10" fmla="*/ 0 60000 65536"/>
                <a:gd name="T11" fmla="*/ 0 60000 65536"/>
                <a:gd name="T12" fmla="*/ 0 60000 65536"/>
                <a:gd name="T13" fmla="*/ 0 60000 65536"/>
                <a:gd name="T14" fmla="*/ 0 60000 65536"/>
                <a:gd name="T15" fmla="*/ 0 w 46"/>
                <a:gd name="T16" fmla="*/ 0 h 61"/>
                <a:gd name="T17" fmla="*/ 46 w 46"/>
                <a:gd name="T18" fmla="*/ 61 h 61"/>
              </a:gdLst>
              <a:ahLst/>
              <a:cxnLst>
                <a:cxn ang="T10">
                  <a:pos x="T0" y="T1"/>
                </a:cxn>
                <a:cxn ang="T11">
                  <a:pos x="T2" y="T3"/>
                </a:cxn>
                <a:cxn ang="T12">
                  <a:pos x="T4" y="T5"/>
                </a:cxn>
                <a:cxn ang="T13">
                  <a:pos x="T6" y="T7"/>
                </a:cxn>
                <a:cxn ang="T14">
                  <a:pos x="T8" y="T9"/>
                </a:cxn>
              </a:cxnLst>
              <a:rect l="T15" t="T16" r="T17" b="T18"/>
              <a:pathLst>
                <a:path w="46" h="61">
                  <a:moveTo>
                    <a:pt x="46" y="5"/>
                  </a:moveTo>
                  <a:lnTo>
                    <a:pt x="6" y="61"/>
                  </a:lnTo>
                  <a:lnTo>
                    <a:pt x="0" y="56"/>
                  </a:lnTo>
                  <a:lnTo>
                    <a:pt x="38" y="0"/>
                  </a:lnTo>
                  <a:lnTo>
                    <a:pt x="46" y="5"/>
                  </a:lnTo>
                  <a:close/>
                </a:path>
              </a:pathLst>
            </a:custGeom>
            <a:solidFill>
              <a:srgbClr val="FFFFFF"/>
            </a:solidFill>
            <a:ln w="9525">
              <a:noFill/>
              <a:round/>
              <a:headEnd/>
              <a:tailEnd/>
            </a:ln>
          </p:spPr>
          <p:txBody>
            <a:bodyPr/>
            <a:lstStyle/>
            <a:p>
              <a:endParaRPr lang="en-US"/>
            </a:p>
          </p:txBody>
        </p:sp>
        <p:sp>
          <p:nvSpPr>
            <p:cNvPr id="14830" name="Freeform 4969"/>
            <p:cNvSpPr>
              <a:spLocks/>
            </p:cNvSpPr>
            <p:nvPr/>
          </p:nvSpPr>
          <p:spPr bwMode="auto">
            <a:xfrm>
              <a:off x="4289141" y="2938493"/>
              <a:ext cx="64911" cy="96838"/>
            </a:xfrm>
            <a:custGeom>
              <a:avLst/>
              <a:gdLst>
                <a:gd name="T0" fmla="*/ 46 w 46"/>
                <a:gd name="T1" fmla="*/ 5 h 61"/>
                <a:gd name="T2" fmla="*/ 8 w 46"/>
                <a:gd name="T3" fmla="*/ 61 h 61"/>
                <a:gd name="T4" fmla="*/ 0 w 46"/>
                <a:gd name="T5" fmla="*/ 57 h 61"/>
                <a:gd name="T6" fmla="*/ 40 w 46"/>
                <a:gd name="T7" fmla="*/ 0 h 61"/>
                <a:gd name="T8" fmla="*/ 46 w 46"/>
                <a:gd name="T9" fmla="*/ 5 h 61"/>
                <a:gd name="T10" fmla="*/ 0 60000 65536"/>
                <a:gd name="T11" fmla="*/ 0 60000 65536"/>
                <a:gd name="T12" fmla="*/ 0 60000 65536"/>
                <a:gd name="T13" fmla="*/ 0 60000 65536"/>
                <a:gd name="T14" fmla="*/ 0 60000 65536"/>
                <a:gd name="T15" fmla="*/ 0 w 46"/>
                <a:gd name="T16" fmla="*/ 0 h 61"/>
                <a:gd name="T17" fmla="*/ 46 w 46"/>
                <a:gd name="T18" fmla="*/ 61 h 61"/>
              </a:gdLst>
              <a:ahLst/>
              <a:cxnLst>
                <a:cxn ang="T10">
                  <a:pos x="T0" y="T1"/>
                </a:cxn>
                <a:cxn ang="T11">
                  <a:pos x="T2" y="T3"/>
                </a:cxn>
                <a:cxn ang="T12">
                  <a:pos x="T4" y="T5"/>
                </a:cxn>
                <a:cxn ang="T13">
                  <a:pos x="T6" y="T7"/>
                </a:cxn>
                <a:cxn ang="T14">
                  <a:pos x="T8" y="T9"/>
                </a:cxn>
              </a:cxnLst>
              <a:rect l="T15" t="T16" r="T17" b="T18"/>
              <a:pathLst>
                <a:path w="46" h="61">
                  <a:moveTo>
                    <a:pt x="46" y="5"/>
                  </a:moveTo>
                  <a:lnTo>
                    <a:pt x="8" y="61"/>
                  </a:lnTo>
                  <a:lnTo>
                    <a:pt x="0" y="57"/>
                  </a:lnTo>
                  <a:lnTo>
                    <a:pt x="40" y="0"/>
                  </a:lnTo>
                  <a:lnTo>
                    <a:pt x="46" y="5"/>
                  </a:lnTo>
                  <a:close/>
                </a:path>
              </a:pathLst>
            </a:custGeom>
            <a:solidFill>
              <a:srgbClr val="FFFFFF"/>
            </a:solidFill>
            <a:ln w="9525">
              <a:noFill/>
              <a:round/>
              <a:headEnd/>
              <a:tailEnd/>
            </a:ln>
          </p:spPr>
          <p:txBody>
            <a:bodyPr/>
            <a:lstStyle/>
            <a:p>
              <a:endParaRPr lang="en-US"/>
            </a:p>
          </p:txBody>
        </p:sp>
        <p:sp>
          <p:nvSpPr>
            <p:cNvPr id="14831" name="Freeform 4970"/>
            <p:cNvSpPr>
              <a:spLocks/>
            </p:cNvSpPr>
            <p:nvPr/>
          </p:nvSpPr>
          <p:spPr bwMode="auto">
            <a:xfrm>
              <a:off x="4280674" y="2928968"/>
              <a:ext cx="64911" cy="100013"/>
            </a:xfrm>
            <a:custGeom>
              <a:avLst/>
              <a:gdLst>
                <a:gd name="T0" fmla="*/ 46 w 46"/>
                <a:gd name="T1" fmla="*/ 6 h 63"/>
                <a:gd name="T2" fmla="*/ 6 w 46"/>
                <a:gd name="T3" fmla="*/ 63 h 63"/>
                <a:gd name="T4" fmla="*/ 0 w 46"/>
                <a:gd name="T5" fmla="*/ 58 h 63"/>
                <a:gd name="T6" fmla="*/ 39 w 46"/>
                <a:gd name="T7" fmla="*/ 0 h 63"/>
                <a:gd name="T8" fmla="*/ 46 w 46"/>
                <a:gd name="T9" fmla="*/ 6 h 63"/>
                <a:gd name="T10" fmla="*/ 0 60000 65536"/>
                <a:gd name="T11" fmla="*/ 0 60000 65536"/>
                <a:gd name="T12" fmla="*/ 0 60000 65536"/>
                <a:gd name="T13" fmla="*/ 0 60000 65536"/>
                <a:gd name="T14" fmla="*/ 0 60000 65536"/>
                <a:gd name="T15" fmla="*/ 0 w 46"/>
                <a:gd name="T16" fmla="*/ 0 h 63"/>
                <a:gd name="T17" fmla="*/ 46 w 46"/>
                <a:gd name="T18" fmla="*/ 63 h 63"/>
              </a:gdLst>
              <a:ahLst/>
              <a:cxnLst>
                <a:cxn ang="T10">
                  <a:pos x="T0" y="T1"/>
                </a:cxn>
                <a:cxn ang="T11">
                  <a:pos x="T2" y="T3"/>
                </a:cxn>
                <a:cxn ang="T12">
                  <a:pos x="T4" y="T5"/>
                </a:cxn>
                <a:cxn ang="T13">
                  <a:pos x="T6" y="T7"/>
                </a:cxn>
                <a:cxn ang="T14">
                  <a:pos x="T8" y="T9"/>
                </a:cxn>
              </a:cxnLst>
              <a:rect l="T15" t="T16" r="T17" b="T18"/>
              <a:pathLst>
                <a:path w="46" h="63">
                  <a:moveTo>
                    <a:pt x="46" y="6"/>
                  </a:moveTo>
                  <a:lnTo>
                    <a:pt x="6" y="63"/>
                  </a:lnTo>
                  <a:lnTo>
                    <a:pt x="0" y="58"/>
                  </a:lnTo>
                  <a:lnTo>
                    <a:pt x="39" y="0"/>
                  </a:lnTo>
                  <a:lnTo>
                    <a:pt x="46" y="6"/>
                  </a:lnTo>
                  <a:close/>
                </a:path>
              </a:pathLst>
            </a:custGeom>
            <a:solidFill>
              <a:srgbClr val="FFFFFF"/>
            </a:solidFill>
            <a:ln w="9525">
              <a:noFill/>
              <a:round/>
              <a:headEnd/>
              <a:tailEnd/>
            </a:ln>
          </p:spPr>
          <p:txBody>
            <a:bodyPr/>
            <a:lstStyle/>
            <a:p>
              <a:endParaRPr lang="en-US"/>
            </a:p>
          </p:txBody>
        </p:sp>
        <p:sp>
          <p:nvSpPr>
            <p:cNvPr id="14832" name="Freeform 4971"/>
            <p:cNvSpPr>
              <a:spLocks/>
            </p:cNvSpPr>
            <p:nvPr/>
          </p:nvSpPr>
          <p:spPr bwMode="auto">
            <a:xfrm>
              <a:off x="4270796" y="2921031"/>
              <a:ext cx="64911" cy="100013"/>
            </a:xfrm>
            <a:custGeom>
              <a:avLst/>
              <a:gdLst>
                <a:gd name="T0" fmla="*/ 46 w 46"/>
                <a:gd name="T1" fmla="*/ 5 h 63"/>
                <a:gd name="T2" fmla="*/ 7 w 46"/>
                <a:gd name="T3" fmla="*/ 63 h 63"/>
                <a:gd name="T4" fmla="*/ 0 w 46"/>
                <a:gd name="T5" fmla="*/ 58 h 63"/>
                <a:gd name="T6" fmla="*/ 40 w 46"/>
                <a:gd name="T7" fmla="*/ 0 h 63"/>
                <a:gd name="T8" fmla="*/ 46 w 46"/>
                <a:gd name="T9" fmla="*/ 5 h 63"/>
                <a:gd name="T10" fmla="*/ 0 60000 65536"/>
                <a:gd name="T11" fmla="*/ 0 60000 65536"/>
                <a:gd name="T12" fmla="*/ 0 60000 65536"/>
                <a:gd name="T13" fmla="*/ 0 60000 65536"/>
                <a:gd name="T14" fmla="*/ 0 60000 65536"/>
                <a:gd name="T15" fmla="*/ 0 w 46"/>
                <a:gd name="T16" fmla="*/ 0 h 63"/>
                <a:gd name="T17" fmla="*/ 46 w 46"/>
                <a:gd name="T18" fmla="*/ 63 h 63"/>
              </a:gdLst>
              <a:ahLst/>
              <a:cxnLst>
                <a:cxn ang="T10">
                  <a:pos x="T0" y="T1"/>
                </a:cxn>
                <a:cxn ang="T11">
                  <a:pos x="T2" y="T3"/>
                </a:cxn>
                <a:cxn ang="T12">
                  <a:pos x="T4" y="T5"/>
                </a:cxn>
                <a:cxn ang="T13">
                  <a:pos x="T6" y="T7"/>
                </a:cxn>
                <a:cxn ang="T14">
                  <a:pos x="T8" y="T9"/>
                </a:cxn>
              </a:cxnLst>
              <a:rect l="T15" t="T16" r="T17" b="T18"/>
              <a:pathLst>
                <a:path w="46" h="63">
                  <a:moveTo>
                    <a:pt x="46" y="5"/>
                  </a:moveTo>
                  <a:lnTo>
                    <a:pt x="7" y="63"/>
                  </a:lnTo>
                  <a:lnTo>
                    <a:pt x="0" y="58"/>
                  </a:lnTo>
                  <a:lnTo>
                    <a:pt x="40" y="0"/>
                  </a:lnTo>
                  <a:lnTo>
                    <a:pt x="46" y="5"/>
                  </a:lnTo>
                  <a:close/>
                </a:path>
              </a:pathLst>
            </a:custGeom>
            <a:solidFill>
              <a:srgbClr val="FFFFFF"/>
            </a:solidFill>
            <a:ln w="9525">
              <a:noFill/>
              <a:round/>
              <a:headEnd/>
              <a:tailEnd/>
            </a:ln>
          </p:spPr>
          <p:txBody>
            <a:bodyPr/>
            <a:lstStyle/>
            <a:p>
              <a:endParaRPr lang="en-US"/>
            </a:p>
          </p:txBody>
        </p:sp>
        <p:sp>
          <p:nvSpPr>
            <p:cNvPr id="14833" name="Freeform 4972"/>
            <p:cNvSpPr>
              <a:spLocks/>
            </p:cNvSpPr>
            <p:nvPr/>
          </p:nvSpPr>
          <p:spPr bwMode="auto">
            <a:xfrm>
              <a:off x="4263741" y="2913093"/>
              <a:ext cx="63500" cy="100013"/>
            </a:xfrm>
            <a:custGeom>
              <a:avLst/>
              <a:gdLst>
                <a:gd name="T0" fmla="*/ 45 w 45"/>
                <a:gd name="T1" fmla="*/ 5 h 63"/>
                <a:gd name="T2" fmla="*/ 5 w 45"/>
                <a:gd name="T3" fmla="*/ 63 h 63"/>
                <a:gd name="T4" fmla="*/ 0 w 45"/>
                <a:gd name="T5" fmla="*/ 58 h 63"/>
                <a:gd name="T6" fmla="*/ 38 w 45"/>
                <a:gd name="T7" fmla="*/ 0 h 63"/>
                <a:gd name="T8" fmla="*/ 45 w 45"/>
                <a:gd name="T9" fmla="*/ 5 h 63"/>
                <a:gd name="T10" fmla="*/ 0 60000 65536"/>
                <a:gd name="T11" fmla="*/ 0 60000 65536"/>
                <a:gd name="T12" fmla="*/ 0 60000 65536"/>
                <a:gd name="T13" fmla="*/ 0 60000 65536"/>
                <a:gd name="T14" fmla="*/ 0 60000 65536"/>
                <a:gd name="T15" fmla="*/ 0 w 45"/>
                <a:gd name="T16" fmla="*/ 0 h 63"/>
                <a:gd name="T17" fmla="*/ 45 w 45"/>
                <a:gd name="T18" fmla="*/ 63 h 63"/>
              </a:gdLst>
              <a:ahLst/>
              <a:cxnLst>
                <a:cxn ang="T10">
                  <a:pos x="T0" y="T1"/>
                </a:cxn>
                <a:cxn ang="T11">
                  <a:pos x="T2" y="T3"/>
                </a:cxn>
                <a:cxn ang="T12">
                  <a:pos x="T4" y="T5"/>
                </a:cxn>
                <a:cxn ang="T13">
                  <a:pos x="T6" y="T7"/>
                </a:cxn>
                <a:cxn ang="T14">
                  <a:pos x="T8" y="T9"/>
                </a:cxn>
              </a:cxnLst>
              <a:rect l="T15" t="T16" r="T17" b="T18"/>
              <a:pathLst>
                <a:path w="45" h="63">
                  <a:moveTo>
                    <a:pt x="45" y="5"/>
                  </a:moveTo>
                  <a:lnTo>
                    <a:pt x="5" y="63"/>
                  </a:lnTo>
                  <a:lnTo>
                    <a:pt x="0" y="58"/>
                  </a:lnTo>
                  <a:lnTo>
                    <a:pt x="38" y="0"/>
                  </a:lnTo>
                  <a:lnTo>
                    <a:pt x="45" y="5"/>
                  </a:lnTo>
                  <a:close/>
                </a:path>
              </a:pathLst>
            </a:custGeom>
            <a:solidFill>
              <a:srgbClr val="FFFFFF"/>
            </a:solidFill>
            <a:ln w="9525">
              <a:noFill/>
              <a:round/>
              <a:headEnd/>
              <a:tailEnd/>
            </a:ln>
          </p:spPr>
          <p:txBody>
            <a:bodyPr/>
            <a:lstStyle/>
            <a:p>
              <a:endParaRPr lang="en-US"/>
            </a:p>
          </p:txBody>
        </p:sp>
        <p:sp>
          <p:nvSpPr>
            <p:cNvPr id="14834" name="Freeform 4973"/>
            <p:cNvSpPr>
              <a:spLocks/>
            </p:cNvSpPr>
            <p:nvPr/>
          </p:nvSpPr>
          <p:spPr bwMode="auto">
            <a:xfrm>
              <a:off x="4255274" y="2905156"/>
              <a:ext cx="62089" cy="100013"/>
            </a:xfrm>
            <a:custGeom>
              <a:avLst/>
              <a:gdLst>
                <a:gd name="T0" fmla="*/ 44 w 44"/>
                <a:gd name="T1" fmla="*/ 5 h 63"/>
                <a:gd name="T2" fmla="*/ 6 w 44"/>
                <a:gd name="T3" fmla="*/ 63 h 63"/>
                <a:gd name="T4" fmla="*/ 0 w 44"/>
                <a:gd name="T5" fmla="*/ 58 h 63"/>
                <a:gd name="T6" fmla="*/ 39 w 44"/>
                <a:gd name="T7" fmla="*/ 0 h 63"/>
                <a:gd name="T8" fmla="*/ 44 w 44"/>
                <a:gd name="T9" fmla="*/ 5 h 63"/>
                <a:gd name="T10" fmla="*/ 0 60000 65536"/>
                <a:gd name="T11" fmla="*/ 0 60000 65536"/>
                <a:gd name="T12" fmla="*/ 0 60000 65536"/>
                <a:gd name="T13" fmla="*/ 0 60000 65536"/>
                <a:gd name="T14" fmla="*/ 0 60000 65536"/>
                <a:gd name="T15" fmla="*/ 0 w 44"/>
                <a:gd name="T16" fmla="*/ 0 h 63"/>
                <a:gd name="T17" fmla="*/ 44 w 44"/>
                <a:gd name="T18" fmla="*/ 63 h 63"/>
              </a:gdLst>
              <a:ahLst/>
              <a:cxnLst>
                <a:cxn ang="T10">
                  <a:pos x="T0" y="T1"/>
                </a:cxn>
                <a:cxn ang="T11">
                  <a:pos x="T2" y="T3"/>
                </a:cxn>
                <a:cxn ang="T12">
                  <a:pos x="T4" y="T5"/>
                </a:cxn>
                <a:cxn ang="T13">
                  <a:pos x="T6" y="T7"/>
                </a:cxn>
                <a:cxn ang="T14">
                  <a:pos x="T8" y="T9"/>
                </a:cxn>
              </a:cxnLst>
              <a:rect l="T15" t="T16" r="T17" b="T18"/>
              <a:pathLst>
                <a:path w="44" h="63">
                  <a:moveTo>
                    <a:pt x="44" y="5"/>
                  </a:moveTo>
                  <a:lnTo>
                    <a:pt x="6" y="63"/>
                  </a:lnTo>
                  <a:lnTo>
                    <a:pt x="0" y="58"/>
                  </a:lnTo>
                  <a:lnTo>
                    <a:pt x="39" y="0"/>
                  </a:lnTo>
                  <a:lnTo>
                    <a:pt x="44" y="5"/>
                  </a:lnTo>
                  <a:close/>
                </a:path>
              </a:pathLst>
            </a:custGeom>
            <a:solidFill>
              <a:srgbClr val="FFFFFF"/>
            </a:solidFill>
            <a:ln w="9525">
              <a:noFill/>
              <a:round/>
              <a:headEnd/>
              <a:tailEnd/>
            </a:ln>
          </p:spPr>
          <p:txBody>
            <a:bodyPr/>
            <a:lstStyle/>
            <a:p>
              <a:endParaRPr lang="en-US"/>
            </a:p>
          </p:txBody>
        </p:sp>
        <p:sp>
          <p:nvSpPr>
            <p:cNvPr id="14835" name="Freeform 4974"/>
            <p:cNvSpPr>
              <a:spLocks/>
            </p:cNvSpPr>
            <p:nvPr/>
          </p:nvSpPr>
          <p:spPr bwMode="auto">
            <a:xfrm>
              <a:off x="4248218" y="2897218"/>
              <a:ext cx="62089" cy="100013"/>
            </a:xfrm>
            <a:custGeom>
              <a:avLst/>
              <a:gdLst>
                <a:gd name="T0" fmla="*/ 44 w 44"/>
                <a:gd name="T1" fmla="*/ 5 h 63"/>
                <a:gd name="T2" fmla="*/ 5 w 44"/>
                <a:gd name="T3" fmla="*/ 63 h 63"/>
                <a:gd name="T4" fmla="*/ 0 w 44"/>
                <a:gd name="T5" fmla="*/ 58 h 63"/>
                <a:gd name="T6" fmla="*/ 39 w 44"/>
                <a:gd name="T7" fmla="*/ 0 h 63"/>
                <a:gd name="T8" fmla="*/ 44 w 44"/>
                <a:gd name="T9" fmla="*/ 5 h 63"/>
                <a:gd name="T10" fmla="*/ 0 60000 65536"/>
                <a:gd name="T11" fmla="*/ 0 60000 65536"/>
                <a:gd name="T12" fmla="*/ 0 60000 65536"/>
                <a:gd name="T13" fmla="*/ 0 60000 65536"/>
                <a:gd name="T14" fmla="*/ 0 60000 65536"/>
                <a:gd name="T15" fmla="*/ 0 w 44"/>
                <a:gd name="T16" fmla="*/ 0 h 63"/>
                <a:gd name="T17" fmla="*/ 44 w 44"/>
                <a:gd name="T18" fmla="*/ 63 h 63"/>
              </a:gdLst>
              <a:ahLst/>
              <a:cxnLst>
                <a:cxn ang="T10">
                  <a:pos x="T0" y="T1"/>
                </a:cxn>
                <a:cxn ang="T11">
                  <a:pos x="T2" y="T3"/>
                </a:cxn>
                <a:cxn ang="T12">
                  <a:pos x="T4" y="T5"/>
                </a:cxn>
                <a:cxn ang="T13">
                  <a:pos x="T6" y="T7"/>
                </a:cxn>
                <a:cxn ang="T14">
                  <a:pos x="T8" y="T9"/>
                </a:cxn>
              </a:cxnLst>
              <a:rect l="T15" t="T16" r="T17" b="T18"/>
              <a:pathLst>
                <a:path w="44" h="63">
                  <a:moveTo>
                    <a:pt x="44" y="5"/>
                  </a:moveTo>
                  <a:lnTo>
                    <a:pt x="5" y="63"/>
                  </a:lnTo>
                  <a:lnTo>
                    <a:pt x="0" y="58"/>
                  </a:lnTo>
                  <a:lnTo>
                    <a:pt x="39" y="0"/>
                  </a:lnTo>
                  <a:lnTo>
                    <a:pt x="44" y="5"/>
                  </a:lnTo>
                  <a:close/>
                </a:path>
              </a:pathLst>
            </a:custGeom>
            <a:solidFill>
              <a:srgbClr val="FFFFFF"/>
            </a:solidFill>
            <a:ln w="9525">
              <a:noFill/>
              <a:round/>
              <a:headEnd/>
              <a:tailEnd/>
            </a:ln>
          </p:spPr>
          <p:txBody>
            <a:bodyPr/>
            <a:lstStyle/>
            <a:p>
              <a:endParaRPr lang="en-US"/>
            </a:p>
          </p:txBody>
        </p:sp>
        <p:sp>
          <p:nvSpPr>
            <p:cNvPr id="14836" name="Freeform 4975"/>
            <p:cNvSpPr>
              <a:spLocks/>
            </p:cNvSpPr>
            <p:nvPr/>
          </p:nvSpPr>
          <p:spPr bwMode="auto">
            <a:xfrm>
              <a:off x="4242574" y="2889281"/>
              <a:ext cx="60678" cy="100013"/>
            </a:xfrm>
            <a:custGeom>
              <a:avLst/>
              <a:gdLst>
                <a:gd name="T0" fmla="*/ 43 w 43"/>
                <a:gd name="T1" fmla="*/ 5 h 63"/>
                <a:gd name="T2" fmla="*/ 4 w 43"/>
                <a:gd name="T3" fmla="*/ 63 h 63"/>
                <a:gd name="T4" fmla="*/ 0 w 43"/>
                <a:gd name="T5" fmla="*/ 57 h 63"/>
                <a:gd name="T6" fmla="*/ 38 w 43"/>
                <a:gd name="T7" fmla="*/ 0 h 63"/>
                <a:gd name="T8" fmla="*/ 43 w 43"/>
                <a:gd name="T9" fmla="*/ 5 h 63"/>
                <a:gd name="T10" fmla="*/ 0 60000 65536"/>
                <a:gd name="T11" fmla="*/ 0 60000 65536"/>
                <a:gd name="T12" fmla="*/ 0 60000 65536"/>
                <a:gd name="T13" fmla="*/ 0 60000 65536"/>
                <a:gd name="T14" fmla="*/ 0 60000 65536"/>
                <a:gd name="T15" fmla="*/ 0 w 43"/>
                <a:gd name="T16" fmla="*/ 0 h 63"/>
                <a:gd name="T17" fmla="*/ 43 w 43"/>
                <a:gd name="T18" fmla="*/ 63 h 63"/>
              </a:gdLst>
              <a:ahLst/>
              <a:cxnLst>
                <a:cxn ang="T10">
                  <a:pos x="T0" y="T1"/>
                </a:cxn>
                <a:cxn ang="T11">
                  <a:pos x="T2" y="T3"/>
                </a:cxn>
                <a:cxn ang="T12">
                  <a:pos x="T4" y="T5"/>
                </a:cxn>
                <a:cxn ang="T13">
                  <a:pos x="T6" y="T7"/>
                </a:cxn>
                <a:cxn ang="T14">
                  <a:pos x="T8" y="T9"/>
                </a:cxn>
              </a:cxnLst>
              <a:rect l="T15" t="T16" r="T17" b="T18"/>
              <a:pathLst>
                <a:path w="43" h="63">
                  <a:moveTo>
                    <a:pt x="43" y="5"/>
                  </a:moveTo>
                  <a:lnTo>
                    <a:pt x="4" y="63"/>
                  </a:lnTo>
                  <a:lnTo>
                    <a:pt x="0" y="57"/>
                  </a:lnTo>
                  <a:lnTo>
                    <a:pt x="38" y="0"/>
                  </a:lnTo>
                  <a:lnTo>
                    <a:pt x="43" y="5"/>
                  </a:lnTo>
                  <a:close/>
                </a:path>
              </a:pathLst>
            </a:custGeom>
            <a:solidFill>
              <a:srgbClr val="FFFFFF"/>
            </a:solidFill>
            <a:ln w="9525">
              <a:noFill/>
              <a:round/>
              <a:headEnd/>
              <a:tailEnd/>
            </a:ln>
          </p:spPr>
          <p:txBody>
            <a:bodyPr/>
            <a:lstStyle/>
            <a:p>
              <a:endParaRPr lang="en-US"/>
            </a:p>
          </p:txBody>
        </p:sp>
        <p:sp>
          <p:nvSpPr>
            <p:cNvPr id="14837" name="Freeform 4976"/>
            <p:cNvSpPr>
              <a:spLocks/>
            </p:cNvSpPr>
            <p:nvPr/>
          </p:nvSpPr>
          <p:spPr bwMode="auto">
            <a:xfrm>
              <a:off x="4235518" y="2882931"/>
              <a:ext cx="60678" cy="96838"/>
            </a:xfrm>
            <a:custGeom>
              <a:avLst/>
              <a:gdLst>
                <a:gd name="T0" fmla="*/ 43 w 43"/>
                <a:gd name="T1" fmla="*/ 4 h 61"/>
                <a:gd name="T2" fmla="*/ 5 w 43"/>
                <a:gd name="T3" fmla="*/ 61 h 61"/>
                <a:gd name="T4" fmla="*/ 0 w 43"/>
                <a:gd name="T5" fmla="*/ 56 h 61"/>
                <a:gd name="T6" fmla="*/ 39 w 43"/>
                <a:gd name="T7" fmla="*/ 0 h 61"/>
                <a:gd name="T8" fmla="*/ 43 w 43"/>
                <a:gd name="T9" fmla="*/ 4 h 61"/>
                <a:gd name="T10" fmla="*/ 0 60000 65536"/>
                <a:gd name="T11" fmla="*/ 0 60000 65536"/>
                <a:gd name="T12" fmla="*/ 0 60000 65536"/>
                <a:gd name="T13" fmla="*/ 0 60000 65536"/>
                <a:gd name="T14" fmla="*/ 0 60000 65536"/>
                <a:gd name="T15" fmla="*/ 0 w 43"/>
                <a:gd name="T16" fmla="*/ 0 h 61"/>
                <a:gd name="T17" fmla="*/ 43 w 43"/>
                <a:gd name="T18" fmla="*/ 61 h 61"/>
              </a:gdLst>
              <a:ahLst/>
              <a:cxnLst>
                <a:cxn ang="T10">
                  <a:pos x="T0" y="T1"/>
                </a:cxn>
                <a:cxn ang="T11">
                  <a:pos x="T2" y="T3"/>
                </a:cxn>
                <a:cxn ang="T12">
                  <a:pos x="T4" y="T5"/>
                </a:cxn>
                <a:cxn ang="T13">
                  <a:pos x="T6" y="T7"/>
                </a:cxn>
                <a:cxn ang="T14">
                  <a:pos x="T8" y="T9"/>
                </a:cxn>
              </a:cxnLst>
              <a:rect l="T15" t="T16" r="T17" b="T18"/>
              <a:pathLst>
                <a:path w="43" h="61">
                  <a:moveTo>
                    <a:pt x="43" y="4"/>
                  </a:moveTo>
                  <a:lnTo>
                    <a:pt x="5" y="61"/>
                  </a:lnTo>
                  <a:lnTo>
                    <a:pt x="0" y="56"/>
                  </a:lnTo>
                  <a:lnTo>
                    <a:pt x="39" y="0"/>
                  </a:lnTo>
                  <a:lnTo>
                    <a:pt x="43" y="4"/>
                  </a:lnTo>
                  <a:close/>
                </a:path>
              </a:pathLst>
            </a:custGeom>
            <a:solidFill>
              <a:srgbClr val="FFFFFF"/>
            </a:solidFill>
            <a:ln w="9525">
              <a:noFill/>
              <a:round/>
              <a:headEnd/>
              <a:tailEnd/>
            </a:ln>
          </p:spPr>
          <p:txBody>
            <a:bodyPr/>
            <a:lstStyle/>
            <a:p>
              <a:endParaRPr lang="en-US"/>
            </a:p>
          </p:txBody>
        </p:sp>
        <p:sp>
          <p:nvSpPr>
            <p:cNvPr id="14838" name="Freeform 4977"/>
            <p:cNvSpPr>
              <a:spLocks/>
            </p:cNvSpPr>
            <p:nvPr/>
          </p:nvSpPr>
          <p:spPr bwMode="auto">
            <a:xfrm>
              <a:off x="4224230" y="2867056"/>
              <a:ext cx="66322" cy="104775"/>
            </a:xfrm>
            <a:custGeom>
              <a:avLst/>
              <a:gdLst>
                <a:gd name="T0" fmla="*/ 47 w 47"/>
                <a:gd name="T1" fmla="*/ 10 h 66"/>
                <a:gd name="T2" fmla="*/ 8 w 47"/>
                <a:gd name="T3" fmla="*/ 66 h 66"/>
                <a:gd name="T4" fmla="*/ 4 w 47"/>
                <a:gd name="T5" fmla="*/ 61 h 66"/>
                <a:gd name="T6" fmla="*/ 0 w 47"/>
                <a:gd name="T7" fmla="*/ 56 h 66"/>
                <a:gd name="T8" fmla="*/ 40 w 47"/>
                <a:gd name="T9" fmla="*/ 0 h 66"/>
                <a:gd name="T10" fmla="*/ 43 w 47"/>
                <a:gd name="T11" fmla="*/ 5 h 66"/>
                <a:gd name="T12" fmla="*/ 47 w 47"/>
                <a:gd name="T13" fmla="*/ 10 h 66"/>
                <a:gd name="T14" fmla="*/ 0 60000 65536"/>
                <a:gd name="T15" fmla="*/ 0 60000 65536"/>
                <a:gd name="T16" fmla="*/ 0 60000 65536"/>
                <a:gd name="T17" fmla="*/ 0 60000 65536"/>
                <a:gd name="T18" fmla="*/ 0 60000 65536"/>
                <a:gd name="T19" fmla="*/ 0 60000 65536"/>
                <a:gd name="T20" fmla="*/ 0 60000 65536"/>
                <a:gd name="T21" fmla="*/ 0 w 47"/>
                <a:gd name="T22" fmla="*/ 0 h 66"/>
                <a:gd name="T23" fmla="*/ 47 w 47"/>
                <a:gd name="T24" fmla="*/ 66 h 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7" h="66">
                  <a:moveTo>
                    <a:pt x="47" y="10"/>
                  </a:moveTo>
                  <a:lnTo>
                    <a:pt x="8" y="66"/>
                  </a:lnTo>
                  <a:lnTo>
                    <a:pt x="4" y="61"/>
                  </a:lnTo>
                  <a:lnTo>
                    <a:pt x="0" y="56"/>
                  </a:lnTo>
                  <a:lnTo>
                    <a:pt x="40" y="0"/>
                  </a:lnTo>
                  <a:lnTo>
                    <a:pt x="43" y="5"/>
                  </a:lnTo>
                  <a:lnTo>
                    <a:pt x="47" y="10"/>
                  </a:lnTo>
                  <a:close/>
                </a:path>
              </a:pathLst>
            </a:custGeom>
            <a:solidFill>
              <a:srgbClr val="FFFFFF"/>
            </a:solidFill>
            <a:ln w="9525">
              <a:noFill/>
              <a:round/>
              <a:headEnd/>
              <a:tailEnd/>
            </a:ln>
          </p:spPr>
          <p:txBody>
            <a:bodyPr/>
            <a:lstStyle/>
            <a:p>
              <a:endParaRPr lang="en-US"/>
            </a:p>
          </p:txBody>
        </p:sp>
        <p:sp>
          <p:nvSpPr>
            <p:cNvPr id="14839" name="Freeform 4978"/>
            <p:cNvSpPr>
              <a:spLocks/>
            </p:cNvSpPr>
            <p:nvPr/>
          </p:nvSpPr>
          <p:spPr bwMode="auto">
            <a:xfrm>
              <a:off x="4215763" y="2851181"/>
              <a:ext cx="64911" cy="104775"/>
            </a:xfrm>
            <a:custGeom>
              <a:avLst/>
              <a:gdLst>
                <a:gd name="T0" fmla="*/ 46 w 46"/>
                <a:gd name="T1" fmla="*/ 10 h 66"/>
                <a:gd name="T2" fmla="*/ 6 w 46"/>
                <a:gd name="T3" fmla="*/ 66 h 66"/>
                <a:gd name="T4" fmla="*/ 3 w 46"/>
                <a:gd name="T5" fmla="*/ 61 h 66"/>
                <a:gd name="T6" fmla="*/ 0 w 46"/>
                <a:gd name="T7" fmla="*/ 56 h 66"/>
                <a:gd name="T8" fmla="*/ 39 w 46"/>
                <a:gd name="T9" fmla="*/ 0 h 66"/>
                <a:gd name="T10" fmla="*/ 42 w 46"/>
                <a:gd name="T11" fmla="*/ 5 h 66"/>
                <a:gd name="T12" fmla="*/ 46 w 46"/>
                <a:gd name="T13" fmla="*/ 10 h 66"/>
                <a:gd name="T14" fmla="*/ 0 60000 65536"/>
                <a:gd name="T15" fmla="*/ 0 60000 65536"/>
                <a:gd name="T16" fmla="*/ 0 60000 65536"/>
                <a:gd name="T17" fmla="*/ 0 60000 65536"/>
                <a:gd name="T18" fmla="*/ 0 60000 65536"/>
                <a:gd name="T19" fmla="*/ 0 60000 65536"/>
                <a:gd name="T20" fmla="*/ 0 60000 65536"/>
                <a:gd name="T21" fmla="*/ 0 w 46"/>
                <a:gd name="T22" fmla="*/ 0 h 66"/>
                <a:gd name="T23" fmla="*/ 46 w 46"/>
                <a:gd name="T24" fmla="*/ 66 h 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6" h="66">
                  <a:moveTo>
                    <a:pt x="46" y="10"/>
                  </a:moveTo>
                  <a:lnTo>
                    <a:pt x="6" y="66"/>
                  </a:lnTo>
                  <a:lnTo>
                    <a:pt x="3" y="61"/>
                  </a:lnTo>
                  <a:lnTo>
                    <a:pt x="0" y="56"/>
                  </a:lnTo>
                  <a:lnTo>
                    <a:pt x="39" y="0"/>
                  </a:lnTo>
                  <a:lnTo>
                    <a:pt x="42" y="5"/>
                  </a:lnTo>
                  <a:lnTo>
                    <a:pt x="46" y="10"/>
                  </a:lnTo>
                  <a:close/>
                </a:path>
              </a:pathLst>
            </a:custGeom>
            <a:solidFill>
              <a:srgbClr val="FFFFFF"/>
            </a:solidFill>
            <a:ln w="9525">
              <a:noFill/>
              <a:round/>
              <a:headEnd/>
              <a:tailEnd/>
            </a:ln>
          </p:spPr>
          <p:txBody>
            <a:bodyPr/>
            <a:lstStyle/>
            <a:p>
              <a:endParaRPr lang="en-US"/>
            </a:p>
          </p:txBody>
        </p:sp>
        <p:sp>
          <p:nvSpPr>
            <p:cNvPr id="14840" name="Freeform 4979"/>
            <p:cNvSpPr>
              <a:spLocks/>
            </p:cNvSpPr>
            <p:nvPr/>
          </p:nvSpPr>
          <p:spPr bwMode="auto">
            <a:xfrm>
              <a:off x="4210118" y="2833718"/>
              <a:ext cx="60678" cy="106363"/>
            </a:xfrm>
            <a:custGeom>
              <a:avLst/>
              <a:gdLst>
                <a:gd name="T0" fmla="*/ 43 w 43"/>
                <a:gd name="T1" fmla="*/ 11 h 67"/>
                <a:gd name="T2" fmla="*/ 4 w 43"/>
                <a:gd name="T3" fmla="*/ 67 h 67"/>
                <a:gd name="T4" fmla="*/ 2 w 43"/>
                <a:gd name="T5" fmla="*/ 62 h 67"/>
                <a:gd name="T6" fmla="*/ 0 w 43"/>
                <a:gd name="T7" fmla="*/ 57 h 67"/>
                <a:gd name="T8" fmla="*/ 39 w 43"/>
                <a:gd name="T9" fmla="*/ 0 h 67"/>
                <a:gd name="T10" fmla="*/ 41 w 43"/>
                <a:gd name="T11" fmla="*/ 5 h 67"/>
                <a:gd name="T12" fmla="*/ 43 w 43"/>
                <a:gd name="T13" fmla="*/ 11 h 67"/>
                <a:gd name="T14" fmla="*/ 0 60000 65536"/>
                <a:gd name="T15" fmla="*/ 0 60000 65536"/>
                <a:gd name="T16" fmla="*/ 0 60000 65536"/>
                <a:gd name="T17" fmla="*/ 0 60000 65536"/>
                <a:gd name="T18" fmla="*/ 0 60000 65536"/>
                <a:gd name="T19" fmla="*/ 0 60000 65536"/>
                <a:gd name="T20" fmla="*/ 0 60000 65536"/>
                <a:gd name="T21" fmla="*/ 0 w 43"/>
                <a:gd name="T22" fmla="*/ 0 h 67"/>
                <a:gd name="T23" fmla="*/ 43 w 43"/>
                <a:gd name="T24" fmla="*/ 67 h 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67">
                  <a:moveTo>
                    <a:pt x="43" y="11"/>
                  </a:moveTo>
                  <a:lnTo>
                    <a:pt x="4" y="67"/>
                  </a:lnTo>
                  <a:lnTo>
                    <a:pt x="2" y="62"/>
                  </a:lnTo>
                  <a:lnTo>
                    <a:pt x="0" y="57"/>
                  </a:lnTo>
                  <a:lnTo>
                    <a:pt x="39" y="0"/>
                  </a:lnTo>
                  <a:lnTo>
                    <a:pt x="41" y="5"/>
                  </a:lnTo>
                  <a:lnTo>
                    <a:pt x="43" y="11"/>
                  </a:lnTo>
                  <a:close/>
                </a:path>
              </a:pathLst>
            </a:custGeom>
            <a:solidFill>
              <a:srgbClr val="FFFFFF"/>
            </a:solidFill>
            <a:ln w="9525">
              <a:noFill/>
              <a:round/>
              <a:headEnd/>
              <a:tailEnd/>
            </a:ln>
          </p:spPr>
          <p:txBody>
            <a:bodyPr/>
            <a:lstStyle/>
            <a:p>
              <a:endParaRPr lang="en-US"/>
            </a:p>
          </p:txBody>
        </p:sp>
        <p:sp>
          <p:nvSpPr>
            <p:cNvPr id="14841" name="Freeform 4980"/>
            <p:cNvSpPr>
              <a:spLocks/>
            </p:cNvSpPr>
            <p:nvPr/>
          </p:nvSpPr>
          <p:spPr bwMode="auto">
            <a:xfrm>
              <a:off x="4205885" y="2817843"/>
              <a:ext cx="59267" cy="106363"/>
            </a:xfrm>
            <a:custGeom>
              <a:avLst/>
              <a:gdLst>
                <a:gd name="T0" fmla="*/ 42 w 42"/>
                <a:gd name="T1" fmla="*/ 10 h 67"/>
                <a:gd name="T2" fmla="*/ 3 w 42"/>
                <a:gd name="T3" fmla="*/ 67 h 67"/>
                <a:gd name="T4" fmla="*/ 2 w 42"/>
                <a:gd name="T5" fmla="*/ 63 h 67"/>
                <a:gd name="T6" fmla="*/ 0 w 42"/>
                <a:gd name="T7" fmla="*/ 58 h 67"/>
                <a:gd name="T8" fmla="*/ 39 w 42"/>
                <a:gd name="T9" fmla="*/ 0 h 67"/>
                <a:gd name="T10" fmla="*/ 40 w 42"/>
                <a:gd name="T11" fmla="*/ 5 h 67"/>
                <a:gd name="T12" fmla="*/ 42 w 42"/>
                <a:gd name="T13" fmla="*/ 10 h 67"/>
                <a:gd name="T14" fmla="*/ 0 60000 65536"/>
                <a:gd name="T15" fmla="*/ 0 60000 65536"/>
                <a:gd name="T16" fmla="*/ 0 60000 65536"/>
                <a:gd name="T17" fmla="*/ 0 60000 65536"/>
                <a:gd name="T18" fmla="*/ 0 60000 65536"/>
                <a:gd name="T19" fmla="*/ 0 60000 65536"/>
                <a:gd name="T20" fmla="*/ 0 60000 65536"/>
                <a:gd name="T21" fmla="*/ 0 w 42"/>
                <a:gd name="T22" fmla="*/ 0 h 67"/>
                <a:gd name="T23" fmla="*/ 42 w 42"/>
                <a:gd name="T24" fmla="*/ 67 h 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2" h="67">
                  <a:moveTo>
                    <a:pt x="42" y="10"/>
                  </a:moveTo>
                  <a:lnTo>
                    <a:pt x="3" y="67"/>
                  </a:lnTo>
                  <a:lnTo>
                    <a:pt x="2" y="63"/>
                  </a:lnTo>
                  <a:lnTo>
                    <a:pt x="0" y="58"/>
                  </a:lnTo>
                  <a:lnTo>
                    <a:pt x="39" y="0"/>
                  </a:lnTo>
                  <a:lnTo>
                    <a:pt x="40" y="5"/>
                  </a:lnTo>
                  <a:lnTo>
                    <a:pt x="42" y="10"/>
                  </a:lnTo>
                  <a:close/>
                </a:path>
              </a:pathLst>
            </a:custGeom>
            <a:solidFill>
              <a:srgbClr val="FFFFFF"/>
            </a:solidFill>
            <a:ln w="9525">
              <a:noFill/>
              <a:round/>
              <a:headEnd/>
              <a:tailEnd/>
            </a:ln>
          </p:spPr>
          <p:txBody>
            <a:bodyPr/>
            <a:lstStyle/>
            <a:p>
              <a:endParaRPr lang="en-US"/>
            </a:p>
          </p:txBody>
        </p:sp>
        <p:sp>
          <p:nvSpPr>
            <p:cNvPr id="14842" name="Freeform 4981"/>
            <p:cNvSpPr>
              <a:spLocks/>
            </p:cNvSpPr>
            <p:nvPr/>
          </p:nvSpPr>
          <p:spPr bwMode="auto">
            <a:xfrm>
              <a:off x="4204474" y="2803556"/>
              <a:ext cx="56444" cy="106363"/>
            </a:xfrm>
            <a:custGeom>
              <a:avLst/>
              <a:gdLst>
                <a:gd name="T0" fmla="*/ 40 w 40"/>
                <a:gd name="T1" fmla="*/ 9 h 67"/>
                <a:gd name="T2" fmla="*/ 1 w 40"/>
                <a:gd name="T3" fmla="*/ 67 h 67"/>
                <a:gd name="T4" fmla="*/ 0 w 40"/>
                <a:gd name="T5" fmla="*/ 62 h 67"/>
                <a:gd name="T6" fmla="*/ 0 w 40"/>
                <a:gd name="T7" fmla="*/ 58 h 67"/>
                <a:gd name="T8" fmla="*/ 40 w 40"/>
                <a:gd name="T9" fmla="*/ 0 h 67"/>
                <a:gd name="T10" fmla="*/ 40 w 40"/>
                <a:gd name="T11" fmla="*/ 5 h 67"/>
                <a:gd name="T12" fmla="*/ 40 w 40"/>
                <a:gd name="T13" fmla="*/ 9 h 67"/>
                <a:gd name="T14" fmla="*/ 0 60000 65536"/>
                <a:gd name="T15" fmla="*/ 0 60000 65536"/>
                <a:gd name="T16" fmla="*/ 0 60000 65536"/>
                <a:gd name="T17" fmla="*/ 0 60000 65536"/>
                <a:gd name="T18" fmla="*/ 0 60000 65536"/>
                <a:gd name="T19" fmla="*/ 0 60000 65536"/>
                <a:gd name="T20" fmla="*/ 0 60000 65536"/>
                <a:gd name="T21" fmla="*/ 0 w 40"/>
                <a:gd name="T22" fmla="*/ 0 h 67"/>
                <a:gd name="T23" fmla="*/ 40 w 40"/>
                <a:gd name="T24" fmla="*/ 67 h 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67">
                  <a:moveTo>
                    <a:pt x="40" y="9"/>
                  </a:moveTo>
                  <a:lnTo>
                    <a:pt x="1" y="67"/>
                  </a:lnTo>
                  <a:lnTo>
                    <a:pt x="0" y="62"/>
                  </a:lnTo>
                  <a:lnTo>
                    <a:pt x="0" y="58"/>
                  </a:lnTo>
                  <a:lnTo>
                    <a:pt x="40" y="0"/>
                  </a:lnTo>
                  <a:lnTo>
                    <a:pt x="40" y="5"/>
                  </a:lnTo>
                  <a:lnTo>
                    <a:pt x="40" y="9"/>
                  </a:lnTo>
                  <a:close/>
                </a:path>
              </a:pathLst>
            </a:custGeom>
            <a:solidFill>
              <a:srgbClr val="FFFFFF"/>
            </a:solidFill>
            <a:ln w="9525">
              <a:noFill/>
              <a:round/>
              <a:headEnd/>
              <a:tailEnd/>
            </a:ln>
          </p:spPr>
          <p:txBody>
            <a:bodyPr/>
            <a:lstStyle/>
            <a:p>
              <a:endParaRPr lang="en-US"/>
            </a:p>
          </p:txBody>
        </p:sp>
        <p:sp>
          <p:nvSpPr>
            <p:cNvPr id="14843" name="Freeform 4982"/>
            <p:cNvSpPr>
              <a:spLocks/>
            </p:cNvSpPr>
            <p:nvPr/>
          </p:nvSpPr>
          <p:spPr bwMode="auto">
            <a:xfrm>
              <a:off x="4204474" y="2789268"/>
              <a:ext cx="56444" cy="106363"/>
            </a:xfrm>
            <a:custGeom>
              <a:avLst/>
              <a:gdLst>
                <a:gd name="T0" fmla="*/ 40 w 40"/>
                <a:gd name="T1" fmla="*/ 9 h 67"/>
                <a:gd name="T2" fmla="*/ 0 w 40"/>
                <a:gd name="T3" fmla="*/ 67 h 67"/>
                <a:gd name="T4" fmla="*/ 0 w 40"/>
                <a:gd name="T5" fmla="*/ 62 h 67"/>
                <a:gd name="T6" fmla="*/ 1 w 40"/>
                <a:gd name="T7" fmla="*/ 58 h 67"/>
                <a:gd name="T8" fmla="*/ 40 w 40"/>
                <a:gd name="T9" fmla="*/ 0 h 67"/>
                <a:gd name="T10" fmla="*/ 40 w 40"/>
                <a:gd name="T11" fmla="*/ 5 h 67"/>
                <a:gd name="T12" fmla="*/ 40 w 40"/>
                <a:gd name="T13" fmla="*/ 9 h 67"/>
                <a:gd name="T14" fmla="*/ 0 60000 65536"/>
                <a:gd name="T15" fmla="*/ 0 60000 65536"/>
                <a:gd name="T16" fmla="*/ 0 60000 65536"/>
                <a:gd name="T17" fmla="*/ 0 60000 65536"/>
                <a:gd name="T18" fmla="*/ 0 60000 65536"/>
                <a:gd name="T19" fmla="*/ 0 60000 65536"/>
                <a:gd name="T20" fmla="*/ 0 60000 65536"/>
                <a:gd name="T21" fmla="*/ 0 w 40"/>
                <a:gd name="T22" fmla="*/ 0 h 67"/>
                <a:gd name="T23" fmla="*/ 40 w 40"/>
                <a:gd name="T24" fmla="*/ 67 h 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67">
                  <a:moveTo>
                    <a:pt x="40" y="9"/>
                  </a:moveTo>
                  <a:lnTo>
                    <a:pt x="0" y="67"/>
                  </a:lnTo>
                  <a:lnTo>
                    <a:pt x="0" y="62"/>
                  </a:lnTo>
                  <a:lnTo>
                    <a:pt x="1" y="58"/>
                  </a:lnTo>
                  <a:lnTo>
                    <a:pt x="40" y="0"/>
                  </a:lnTo>
                  <a:lnTo>
                    <a:pt x="40" y="5"/>
                  </a:lnTo>
                  <a:lnTo>
                    <a:pt x="40" y="9"/>
                  </a:lnTo>
                  <a:close/>
                </a:path>
              </a:pathLst>
            </a:custGeom>
            <a:solidFill>
              <a:srgbClr val="FFFFFF"/>
            </a:solidFill>
            <a:ln w="9525">
              <a:noFill/>
              <a:round/>
              <a:headEnd/>
              <a:tailEnd/>
            </a:ln>
          </p:spPr>
          <p:txBody>
            <a:bodyPr/>
            <a:lstStyle/>
            <a:p>
              <a:endParaRPr lang="en-US"/>
            </a:p>
          </p:txBody>
        </p:sp>
        <p:sp>
          <p:nvSpPr>
            <p:cNvPr id="14844" name="Freeform 4983"/>
            <p:cNvSpPr>
              <a:spLocks/>
            </p:cNvSpPr>
            <p:nvPr/>
          </p:nvSpPr>
          <p:spPr bwMode="auto">
            <a:xfrm>
              <a:off x="4205885" y="2774981"/>
              <a:ext cx="57856" cy="106363"/>
            </a:xfrm>
            <a:custGeom>
              <a:avLst/>
              <a:gdLst>
                <a:gd name="T0" fmla="*/ 39 w 41"/>
                <a:gd name="T1" fmla="*/ 9 h 67"/>
                <a:gd name="T2" fmla="*/ 0 w 41"/>
                <a:gd name="T3" fmla="*/ 67 h 67"/>
                <a:gd name="T4" fmla="*/ 2 w 41"/>
                <a:gd name="T5" fmla="*/ 62 h 67"/>
                <a:gd name="T6" fmla="*/ 3 w 41"/>
                <a:gd name="T7" fmla="*/ 58 h 67"/>
                <a:gd name="T8" fmla="*/ 41 w 41"/>
                <a:gd name="T9" fmla="*/ 0 h 67"/>
                <a:gd name="T10" fmla="*/ 40 w 41"/>
                <a:gd name="T11" fmla="*/ 5 h 67"/>
                <a:gd name="T12" fmla="*/ 39 w 41"/>
                <a:gd name="T13" fmla="*/ 9 h 67"/>
                <a:gd name="T14" fmla="*/ 0 60000 65536"/>
                <a:gd name="T15" fmla="*/ 0 60000 65536"/>
                <a:gd name="T16" fmla="*/ 0 60000 65536"/>
                <a:gd name="T17" fmla="*/ 0 60000 65536"/>
                <a:gd name="T18" fmla="*/ 0 60000 65536"/>
                <a:gd name="T19" fmla="*/ 0 60000 65536"/>
                <a:gd name="T20" fmla="*/ 0 60000 65536"/>
                <a:gd name="T21" fmla="*/ 0 w 41"/>
                <a:gd name="T22" fmla="*/ 0 h 67"/>
                <a:gd name="T23" fmla="*/ 41 w 41"/>
                <a:gd name="T24" fmla="*/ 67 h 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67">
                  <a:moveTo>
                    <a:pt x="39" y="9"/>
                  </a:moveTo>
                  <a:lnTo>
                    <a:pt x="0" y="67"/>
                  </a:lnTo>
                  <a:lnTo>
                    <a:pt x="2" y="62"/>
                  </a:lnTo>
                  <a:lnTo>
                    <a:pt x="3" y="58"/>
                  </a:lnTo>
                  <a:lnTo>
                    <a:pt x="41" y="0"/>
                  </a:lnTo>
                  <a:lnTo>
                    <a:pt x="40" y="5"/>
                  </a:lnTo>
                  <a:lnTo>
                    <a:pt x="39" y="9"/>
                  </a:lnTo>
                  <a:close/>
                </a:path>
              </a:pathLst>
            </a:custGeom>
            <a:solidFill>
              <a:srgbClr val="FFFFFF"/>
            </a:solidFill>
            <a:ln w="9525">
              <a:noFill/>
              <a:round/>
              <a:headEnd/>
              <a:tailEnd/>
            </a:ln>
          </p:spPr>
          <p:txBody>
            <a:bodyPr/>
            <a:lstStyle/>
            <a:p>
              <a:endParaRPr lang="en-US"/>
            </a:p>
          </p:txBody>
        </p:sp>
        <p:sp>
          <p:nvSpPr>
            <p:cNvPr id="14845" name="Freeform 4984"/>
            <p:cNvSpPr>
              <a:spLocks/>
            </p:cNvSpPr>
            <p:nvPr/>
          </p:nvSpPr>
          <p:spPr bwMode="auto">
            <a:xfrm>
              <a:off x="4210118" y="2768631"/>
              <a:ext cx="57856" cy="98425"/>
            </a:xfrm>
            <a:custGeom>
              <a:avLst/>
              <a:gdLst>
                <a:gd name="T0" fmla="*/ 38 w 41"/>
                <a:gd name="T1" fmla="*/ 4 h 62"/>
                <a:gd name="T2" fmla="*/ 0 w 41"/>
                <a:gd name="T3" fmla="*/ 62 h 62"/>
                <a:gd name="T4" fmla="*/ 1 w 41"/>
                <a:gd name="T5" fmla="*/ 58 h 62"/>
                <a:gd name="T6" fmla="*/ 41 w 41"/>
                <a:gd name="T7" fmla="*/ 0 h 62"/>
                <a:gd name="T8" fmla="*/ 38 w 41"/>
                <a:gd name="T9" fmla="*/ 4 h 62"/>
                <a:gd name="T10" fmla="*/ 0 60000 65536"/>
                <a:gd name="T11" fmla="*/ 0 60000 65536"/>
                <a:gd name="T12" fmla="*/ 0 60000 65536"/>
                <a:gd name="T13" fmla="*/ 0 60000 65536"/>
                <a:gd name="T14" fmla="*/ 0 60000 65536"/>
                <a:gd name="T15" fmla="*/ 0 w 41"/>
                <a:gd name="T16" fmla="*/ 0 h 62"/>
                <a:gd name="T17" fmla="*/ 41 w 41"/>
                <a:gd name="T18" fmla="*/ 62 h 62"/>
              </a:gdLst>
              <a:ahLst/>
              <a:cxnLst>
                <a:cxn ang="T10">
                  <a:pos x="T0" y="T1"/>
                </a:cxn>
                <a:cxn ang="T11">
                  <a:pos x="T2" y="T3"/>
                </a:cxn>
                <a:cxn ang="T12">
                  <a:pos x="T4" y="T5"/>
                </a:cxn>
                <a:cxn ang="T13">
                  <a:pos x="T6" y="T7"/>
                </a:cxn>
                <a:cxn ang="T14">
                  <a:pos x="T8" y="T9"/>
                </a:cxn>
              </a:cxnLst>
              <a:rect l="T15" t="T16" r="T17" b="T18"/>
              <a:pathLst>
                <a:path w="41" h="62">
                  <a:moveTo>
                    <a:pt x="38" y="4"/>
                  </a:moveTo>
                  <a:lnTo>
                    <a:pt x="0" y="62"/>
                  </a:lnTo>
                  <a:lnTo>
                    <a:pt x="1" y="58"/>
                  </a:lnTo>
                  <a:lnTo>
                    <a:pt x="41" y="0"/>
                  </a:lnTo>
                  <a:lnTo>
                    <a:pt x="38" y="4"/>
                  </a:lnTo>
                  <a:close/>
                </a:path>
              </a:pathLst>
            </a:custGeom>
            <a:solidFill>
              <a:srgbClr val="FFFFFF"/>
            </a:solidFill>
            <a:ln w="9525">
              <a:noFill/>
              <a:round/>
              <a:headEnd/>
              <a:tailEnd/>
            </a:ln>
          </p:spPr>
          <p:txBody>
            <a:bodyPr/>
            <a:lstStyle/>
            <a:p>
              <a:endParaRPr lang="en-US"/>
            </a:p>
          </p:txBody>
        </p:sp>
        <p:sp>
          <p:nvSpPr>
            <p:cNvPr id="14846" name="Freeform 4985"/>
            <p:cNvSpPr>
              <a:spLocks/>
            </p:cNvSpPr>
            <p:nvPr/>
          </p:nvSpPr>
          <p:spPr bwMode="auto">
            <a:xfrm>
              <a:off x="4718119" y="2994056"/>
              <a:ext cx="64911" cy="100013"/>
            </a:xfrm>
            <a:custGeom>
              <a:avLst/>
              <a:gdLst>
                <a:gd name="T0" fmla="*/ 7 w 46"/>
                <a:gd name="T1" fmla="*/ 63 h 63"/>
                <a:gd name="T2" fmla="*/ 7 w 46"/>
                <a:gd name="T3" fmla="*/ 62 h 63"/>
                <a:gd name="T4" fmla="*/ 46 w 46"/>
                <a:gd name="T5" fmla="*/ 5 h 63"/>
                <a:gd name="T6" fmla="*/ 40 w 46"/>
                <a:gd name="T7" fmla="*/ 0 h 63"/>
                <a:gd name="T8" fmla="*/ 0 w 46"/>
                <a:gd name="T9" fmla="*/ 58 h 63"/>
                <a:gd name="T10" fmla="*/ 7 w 46"/>
                <a:gd name="T11" fmla="*/ 63 h 63"/>
                <a:gd name="T12" fmla="*/ 0 60000 65536"/>
                <a:gd name="T13" fmla="*/ 0 60000 65536"/>
                <a:gd name="T14" fmla="*/ 0 60000 65536"/>
                <a:gd name="T15" fmla="*/ 0 60000 65536"/>
                <a:gd name="T16" fmla="*/ 0 60000 65536"/>
                <a:gd name="T17" fmla="*/ 0 60000 65536"/>
                <a:gd name="T18" fmla="*/ 0 w 46"/>
                <a:gd name="T19" fmla="*/ 0 h 63"/>
                <a:gd name="T20" fmla="*/ 46 w 46"/>
                <a:gd name="T21" fmla="*/ 63 h 63"/>
              </a:gdLst>
              <a:ahLst/>
              <a:cxnLst>
                <a:cxn ang="T12">
                  <a:pos x="T0" y="T1"/>
                </a:cxn>
                <a:cxn ang="T13">
                  <a:pos x="T2" y="T3"/>
                </a:cxn>
                <a:cxn ang="T14">
                  <a:pos x="T4" y="T5"/>
                </a:cxn>
                <a:cxn ang="T15">
                  <a:pos x="T6" y="T7"/>
                </a:cxn>
                <a:cxn ang="T16">
                  <a:pos x="T8" y="T9"/>
                </a:cxn>
                <a:cxn ang="T17">
                  <a:pos x="T10" y="T11"/>
                </a:cxn>
              </a:cxnLst>
              <a:rect l="T18" t="T19" r="T20" b="T21"/>
              <a:pathLst>
                <a:path w="46" h="63">
                  <a:moveTo>
                    <a:pt x="7" y="63"/>
                  </a:moveTo>
                  <a:lnTo>
                    <a:pt x="7" y="62"/>
                  </a:lnTo>
                  <a:lnTo>
                    <a:pt x="46" y="5"/>
                  </a:lnTo>
                  <a:lnTo>
                    <a:pt x="40" y="0"/>
                  </a:lnTo>
                  <a:lnTo>
                    <a:pt x="0" y="58"/>
                  </a:lnTo>
                  <a:lnTo>
                    <a:pt x="7" y="63"/>
                  </a:lnTo>
                  <a:close/>
                </a:path>
              </a:pathLst>
            </a:custGeom>
            <a:solidFill>
              <a:srgbClr val="000000"/>
            </a:solidFill>
            <a:ln w="9525">
              <a:noFill/>
              <a:round/>
              <a:headEnd/>
              <a:tailEnd/>
            </a:ln>
          </p:spPr>
          <p:txBody>
            <a:bodyPr/>
            <a:lstStyle/>
            <a:p>
              <a:endParaRPr lang="en-US"/>
            </a:p>
          </p:txBody>
        </p:sp>
        <p:sp>
          <p:nvSpPr>
            <p:cNvPr id="14847" name="Freeform 4986"/>
            <p:cNvSpPr>
              <a:spLocks/>
            </p:cNvSpPr>
            <p:nvPr/>
          </p:nvSpPr>
          <p:spPr bwMode="auto">
            <a:xfrm>
              <a:off x="4715296" y="3086131"/>
              <a:ext cx="12700" cy="14288"/>
            </a:xfrm>
            <a:custGeom>
              <a:avLst/>
              <a:gdLst>
                <a:gd name="T0" fmla="*/ 5 w 9"/>
                <a:gd name="T1" fmla="*/ 9 h 9"/>
                <a:gd name="T2" fmla="*/ 6 w 9"/>
                <a:gd name="T3" fmla="*/ 8 h 9"/>
                <a:gd name="T4" fmla="*/ 9 w 9"/>
                <a:gd name="T5" fmla="*/ 5 h 9"/>
                <a:gd name="T6" fmla="*/ 2 w 9"/>
                <a:gd name="T7" fmla="*/ 0 h 9"/>
                <a:gd name="T8" fmla="*/ 0 w 9"/>
                <a:gd name="T9" fmla="*/ 4 h 9"/>
                <a:gd name="T10" fmla="*/ 5 w 9"/>
                <a:gd name="T11" fmla="*/ 9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5" y="9"/>
                  </a:moveTo>
                  <a:lnTo>
                    <a:pt x="6" y="8"/>
                  </a:lnTo>
                  <a:lnTo>
                    <a:pt x="9" y="5"/>
                  </a:lnTo>
                  <a:lnTo>
                    <a:pt x="2" y="0"/>
                  </a:lnTo>
                  <a:lnTo>
                    <a:pt x="0" y="4"/>
                  </a:lnTo>
                  <a:lnTo>
                    <a:pt x="5" y="9"/>
                  </a:lnTo>
                  <a:close/>
                </a:path>
              </a:pathLst>
            </a:custGeom>
            <a:solidFill>
              <a:srgbClr val="000000"/>
            </a:solidFill>
            <a:ln w="9525">
              <a:noFill/>
              <a:round/>
              <a:headEnd/>
              <a:tailEnd/>
            </a:ln>
          </p:spPr>
          <p:txBody>
            <a:bodyPr/>
            <a:lstStyle/>
            <a:p>
              <a:endParaRPr lang="en-US"/>
            </a:p>
          </p:txBody>
        </p:sp>
        <p:sp>
          <p:nvSpPr>
            <p:cNvPr id="14848" name="Freeform 4987"/>
            <p:cNvSpPr>
              <a:spLocks/>
            </p:cNvSpPr>
            <p:nvPr/>
          </p:nvSpPr>
          <p:spPr bwMode="auto">
            <a:xfrm>
              <a:off x="4709652" y="3092481"/>
              <a:ext cx="12700" cy="14288"/>
            </a:xfrm>
            <a:custGeom>
              <a:avLst/>
              <a:gdLst>
                <a:gd name="T0" fmla="*/ 6 w 9"/>
                <a:gd name="T1" fmla="*/ 9 h 9"/>
                <a:gd name="T2" fmla="*/ 6 w 9"/>
                <a:gd name="T3" fmla="*/ 7 h 9"/>
                <a:gd name="T4" fmla="*/ 9 w 9"/>
                <a:gd name="T5" fmla="*/ 5 h 9"/>
                <a:gd name="T6" fmla="*/ 4 w 9"/>
                <a:gd name="T7" fmla="*/ 0 h 9"/>
                <a:gd name="T8" fmla="*/ 0 w 9"/>
                <a:gd name="T9" fmla="*/ 2 h 9"/>
                <a:gd name="T10" fmla="*/ 1 w 9"/>
                <a:gd name="T11" fmla="*/ 2 h 9"/>
                <a:gd name="T12" fmla="*/ 6 w 9"/>
                <a:gd name="T13" fmla="*/ 9 h 9"/>
                <a:gd name="T14" fmla="*/ 0 60000 65536"/>
                <a:gd name="T15" fmla="*/ 0 60000 65536"/>
                <a:gd name="T16" fmla="*/ 0 60000 65536"/>
                <a:gd name="T17" fmla="*/ 0 60000 65536"/>
                <a:gd name="T18" fmla="*/ 0 60000 65536"/>
                <a:gd name="T19" fmla="*/ 0 60000 65536"/>
                <a:gd name="T20" fmla="*/ 0 60000 65536"/>
                <a:gd name="T21" fmla="*/ 0 w 9"/>
                <a:gd name="T22" fmla="*/ 0 h 9"/>
                <a:gd name="T23" fmla="*/ 9 w 9"/>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9">
                  <a:moveTo>
                    <a:pt x="6" y="9"/>
                  </a:moveTo>
                  <a:lnTo>
                    <a:pt x="6" y="7"/>
                  </a:lnTo>
                  <a:lnTo>
                    <a:pt x="9" y="5"/>
                  </a:lnTo>
                  <a:lnTo>
                    <a:pt x="4" y="0"/>
                  </a:lnTo>
                  <a:lnTo>
                    <a:pt x="0" y="2"/>
                  </a:lnTo>
                  <a:lnTo>
                    <a:pt x="1" y="2"/>
                  </a:lnTo>
                  <a:lnTo>
                    <a:pt x="6" y="9"/>
                  </a:lnTo>
                  <a:close/>
                </a:path>
              </a:pathLst>
            </a:custGeom>
            <a:solidFill>
              <a:srgbClr val="000000"/>
            </a:solidFill>
            <a:ln w="9525">
              <a:noFill/>
              <a:round/>
              <a:headEnd/>
              <a:tailEnd/>
            </a:ln>
          </p:spPr>
          <p:txBody>
            <a:bodyPr/>
            <a:lstStyle/>
            <a:p>
              <a:endParaRPr lang="en-US"/>
            </a:p>
          </p:txBody>
        </p:sp>
        <p:sp>
          <p:nvSpPr>
            <p:cNvPr id="14849" name="Freeform 4988"/>
            <p:cNvSpPr>
              <a:spLocks/>
            </p:cNvSpPr>
            <p:nvPr/>
          </p:nvSpPr>
          <p:spPr bwMode="auto">
            <a:xfrm>
              <a:off x="4705419" y="3095656"/>
              <a:ext cx="12700" cy="14288"/>
            </a:xfrm>
            <a:custGeom>
              <a:avLst/>
              <a:gdLst>
                <a:gd name="T0" fmla="*/ 4 w 9"/>
                <a:gd name="T1" fmla="*/ 9 h 9"/>
                <a:gd name="T2" fmla="*/ 9 w 9"/>
                <a:gd name="T3" fmla="*/ 7 h 9"/>
                <a:gd name="T4" fmla="*/ 4 w 9"/>
                <a:gd name="T5" fmla="*/ 0 h 9"/>
                <a:gd name="T6" fmla="*/ 0 w 9"/>
                <a:gd name="T7" fmla="*/ 4 h 9"/>
                <a:gd name="T8" fmla="*/ 4 w 9"/>
                <a:gd name="T9" fmla="*/ 9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4" y="9"/>
                  </a:moveTo>
                  <a:lnTo>
                    <a:pt x="9" y="7"/>
                  </a:lnTo>
                  <a:lnTo>
                    <a:pt x="4" y="0"/>
                  </a:lnTo>
                  <a:lnTo>
                    <a:pt x="0" y="4"/>
                  </a:lnTo>
                  <a:lnTo>
                    <a:pt x="4" y="9"/>
                  </a:lnTo>
                  <a:close/>
                </a:path>
              </a:pathLst>
            </a:custGeom>
            <a:solidFill>
              <a:srgbClr val="000000"/>
            </a:solidFill>
            <a:ln w="9525">
              <a:noFill/>
              <a:round/>
              <a:headEnd/>
              <a:tailEnd/>
            </a:ln>
          </p:spPr>
          <p:txBody>
            <a:bodyPr/>
            <a:lstStyle/>
            <a:p>
              <a:endParaRPr lang="en-US"/>
            </a:p>
          </p:txBody>
        </p:sp>
        <p:sp>
          <p:nvSpPr>
            <p:cNvPr id="14850" name="Freeform 4989"/>
            <p:cNvSpPr>
              <a:spLocks/>
            </p:cNvSpPr>
            <p:nvPr/>
          </p:nvSpPr>
          <p:spPr bwMode="auto">
            <a:xfrm>
              <a:off x="4698363" y="3102006"/>
              <a:ext cx="12700" cy="14288"/>
            </a:xfrm>
            <a:custGeom>
              <a:avLst/>
              <a:gdLst>
                <a:gd name="T0" fmla="*/ 5 w 9"/>
                <a:gd name="T1" fmla="*/ 9 h 9"/>
                <a:gd name="T2" fmla="*/ 9 w 9"/>
                <a:gd name="T3" fmla="*/ 5 h 9"/>
                <a:gd name="T4" fmla="*/ 5 w 9"/>
                <a:gd name="T5" fmla="*/ 0 h 9"/>
                <a:gd name="T6" fmla="*/ 0 w 9"/>
                <a:gd name="T7" fmla="*/ 3 h 9"/>
                <a:gd name="T8" fmla="*/ 1 w 9"/>
                <a:gd name="T9" fmla="*/ 3 h 9"/>
                <a:gd name="T10" fmla="*/ 5 w 9"/>
                <a:gd name="T11" fmla="*/ 9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5" y="9"/>
                  </a:moveTo>
                  <a:lnTo>
                    <a:pt x="9" y="5"/>
                  </a:lnTo>
                  <a:lnTo>
                    <a:pt x="5" y="0"/>
                  </a:lnTo>
                  <a:lnTo>
                    <a:pt x="0" y="3"/>
                  </a:lnTo>
                  <a:lnTo>
                    <a:pt x="1" y="3"/>
                  </a:lnTo>
                  <a:lnTo>
                    <a:pt x="5" y="9"/>
                  </a:lnTo>
                  <a:close/>
                </a:path>
              </a:pathLst>
            </a:custGeom>
            <a:solidFill>
              <a:srgbClr val="000000"/>
            </a:solidFill>
            <a:ln w="9525">
              <a:noFill/>
              <a:round/>
              <a:headEnd/>
              <a:tailEnd/>
            </a:ln>
          </p:spPr>
          <p:txBody>
            <a:bodyPr/>
            <a:lstStyle/>
            <a:p>
              <a:endParaRPr lang="en-US"/>
            </a:p>
          </p:txBody>
        </p:sp>
        <p:sp>
          <p:nvSpPr>
            <p:cNvPr id="14851" name="Freeform 4990"/>
            <p:cNvSpPr>
              <a:spLocks/>
            </p:cNvSpPr>
            <p:nvPr/>
          </p:nvSpPr>
          <p:spPr bwMode="auto">
            <a:xfrm>
              <a:off x="4692719" y="3106768"/>
              <a:ext cx="12700" cy="14288"/>
            </a:xfrm>
            <a:custGeom>
              <a:avLst/>
              <a:gdLst>
                <a:gd name="T0" fmla="*/ 4 w 9"/>
                <a:gd name="T1" fmla="*/ 9 h 9"/>
                <a:gd name="T2" fmla="*/ 9 w 9"/>
                <a:gd name="T3" fmla="*/ 6 h 9"/>
                <a:gd name="T4" fmla="*/ 5 w 9"/>
                <a:gd name="T5" fmla="*/ 0 h 9"/>
                <a:gd name="T6" fmla="*/ 0 w 9"/>
                <a:gd name="T7" fmla="*/ 2 h 9"/>
                <a:gd name="T8" fmla="*/ 4 w 9"/>
                <a:gd name="T9" fmla="*/ 9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4" y="9"/>
                  </a:moveTo>
                  <a:lnTo>
                    <a:pt x="9" y="6"/>
                  </a:lnTo>
                  <a:lnTo>
                    <a:pt x="5" y="0"/>
                  </a:lnTo>
                  <a:lnTo>
                    <a:pt x="0" y="2"/>
                  </a:lnTo>
                  <a:lnTo>
                    <a:pt x="4" y="9"/>
                  </a:lnTo>
                  <a:close/>
                </a:path>
              </a:pathLst>
            </a:custGeom>
            <a:solidFill>
              <a:srgbClr val="000000"/>
            </a:solidFill>
            <a:ln w="9525">
              <a:noFill/>
              <a:round/>
              <a:headEnd/>
              <a:tailEnd/>
            </a:ln>
          </p:spPr>
          <p:txBody>
            <a:bodyPr/>
            <a:lstStyle/>
            <a:p>
              <a:endParaRPr lang="en-US"/>
            </a:p>
          </p:txBody>
        </p:sp>
        <p:sp>
          <p:nvSpPr>
            <p:cNvPr id="14852" name="Freeform 4991"/>
            <p:cNvSpPr>
              <a:spLocks/>
            </p:cNvSpPr>
            <p:nvPr/>
          </p:nvSpPr>
          <p:spPr bwMode="auto">
            <a:xfrm>
              <a:off x="4685663" y="3109943"/>
              <a:ext cx="12700" cy="14288"/>
            </a:xfrm>
            <a:custGeom>
              <a:avLst/>
              <a:gdLst>
                <a:gd name="T0" fmla="*/ 4 w 9"/>
                <a:gd name="T1" fmla="*/ 9 h 9"/>
                <a:gd name="T2" fmla="*/ 9 w 9"/>
                <a:gd name="T3" fmla="*/ 7 h 9"/>
                <a:gd name="T4" fmla="*/ 5 w 9"/>
                <a:gd name="T5" fmla="*/ 0 h 9"/>
                <a:gd name="T6" fmla="*/ 0 w 9"/>
                <a:gd name="T7" fmla="*/ 3 h 9"/>
                <a:gd name="T8" fmla="*/ 4 w 9"/>
                <a:gd name="T9" fmla="*/ 9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4" y="9"/>
                  </a:moveTo>
                  <a:lnTo>
                    <a:pt x="9" y="7"/>
                  </a:lnTo>
                  <a:lnTo>
                    <a:pt x="5" y="0"/>
                  </a:lnTo>
                  <a:lnTo>
                    <a:pt x="0" y="3"/>
                  </a:lnTo>
                  <a:lnTo>
                    <a:pt x="4" y="9"/>
                  </a:lnTo>
                  <a:close/>
                </a:path>
              </a:pathLst>
            </a:custGeom>
            <a:solidFill>
              <a:srgbClr val="000000"/>
            </a:solidFill>
            <a:ln w="9525">
              <a:noFill/>
              <a:round/>
              <a:headEnd/>
              <a:tailEnd/>
            </a:ln>
          </p:spPr>
          <p:txBody>
            <a:bodyPr/>
            <a:lstStyle/>
            <a:p>
              <a:endParaRPr lang="en-US"/>
            </a:p>
          </p:txBody>
        </p:sp>
        <p:sp>
          <p:nvSpPr>
            <p:cNvPr id="14853" name="Freeform 4992"/>
            <p:cNvSpPr>
              <a:spLocks/>
            </p:cNvSpPr>
            <p:nvPr/>
          </p:nvSpPr>
          <p:spPr bwMode="auto">
            <a:xfrm>
              <a:off x="4678607" y="3114706"/>
              <a:ext cx="12700" cy="14288"/>
            </a:xfrm>
            <a:custGeom>
              <a:avLst/>
              <a:gdLst>
                <a:gd name="T0" fmla="*/ 3 w 9"/>
                <a:gd name="T1" fmla="*/ 9 h 9"/>
                <a:gd name="T2" fmla="*/ 9 w 9"/>
                <a:gd name="T3" fmla="*/ 6 h 9"/>
                <a:gd name="T4" fmla="*/ 5 w 9"/>
                <a:gd name="T5" fmla="*/ 0 h 9"/>
                <a:gd name="T6" fmla="*/ 0 w 9"/>
                <a:gd name="T7" fmla="*/ 2 h 9"/>
                <a:gd name="T8" fmla="*/ 3 w 9"/>
                <a:gd name="T9" fmla="*/ 9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3" y="9"/>
                  </a:moveTo>
                  <a:lnTo>
                    <a:pt x="9" y="6"/>
                  </a:lnTo>
                  <a:lnTo>
                    <a:pt x="5" y="0"/>
                  </a:lnTo>
                  <a:lnTo>
                    <a:pt x="0" y="2"/>
                  </a:lnTo>
                  <a:lnTo>
                    <a:pt x="3" y="9"/>
                  </a:lnTo>
                  <a:close/>
                </a:path>
              </a:pathLst>
            </a:custGeom>
            <a:solidFill>
              <a:srgbClr val="000000"/>
            </a:solidFill>
            <a:ln w="9525">
              <a:noFill/>
              <a:round/>
              <a:headEnd/>
              <a:tailEnd/>
            </a:ln>
          </p:spPr>
          <p:txBody>
            <a:bodyPr/>
            <a:lstStyle/>
            <a:p>
              <a:endParaRPr lang="en-US"/>
            </a:p>
          </p:txBody>
        </p:sp>
        <p:sp>
          <p:nvSpPr>
            <p:cNvPr id="14854" name="Freeform 4993"/>
            <p:cNvSpPr>
              <a:spLocks/>
            </p:cNvSpPr>
            <p:nvPr/>
          </p:nvSpPr>
          <p:spPr bwMode="auto">
            <a:xfrm>
              <a:off x="4671552" y="3117881"/>
              <a:ext cx="11289" cy="14288"/>
            </a:xfrm>
            <a:custGeom>
              <a:avLst/>
              <a:gdLst>
                <a:gd name="T0" fmla="*/ 2 w 8"/>
                <a:gd name="T1" fmla="*/ 9 h 9"/>
                <a:gd name="T2" fmla="*/ 8 w 8"/>
                <a:gd name="T3" fmla="*/ 7 h 9"/>
                <a:gd name="T4" fmla="*/ 5 w 8"/>
                <a:gd name="T5" fmla="*/ 0 h 9"/>
                <a:gd name="T6" fmla="*/ 0 w 8"/>
                <a:gd name="T7" fmla="*/ 2 h 9"/>
                <a:gd name="T8" fmla="*/ 2 w 8"/>
                <a:gd name="T9" fmla="*/ 9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2" y="9"/>
                  </a:moveTo>
                  <a:lnTo>
                    <a:pt x="8" y="7"/>
                  </a:lnTo>
                  <a:lnTo>
                    <a:pt x="5" y="0"/>
                  </a:lnTo>
                  <a:lnTo>
                    <a:pt x="0" y="2"/>
                  </a:lnTo>
                  <a:lnTo>
                    <a:pt x="2" y="9"/>
                  </a:lnTo>
                  <a:close/>
                </a:path>
              </a:pathLst>
            </a:custGeom>
            <a:solidFill>
              <a:srgbClr val="000000"/>
            </a:solidFill>
            <a:ln w="9525">
              <a:noFill/>
              <a:round/>
              <a:headEnd/>
              <a:tailEnd/>
            </a:ln>
          </p:spPr>
          <p:txBody>
            <a:bodyPr/>
            <a:lstStyle/>
            <a:p>
              <a:endParaRPr lang="en-US"/>
            </a:p>
          </p:txBody>
        </p:sp>
        <p:sp>
          <p:nvSpPr>
            <p:cNvPr id="14855" name="Freeform 4994"/>
            <p:cNvSpPr>
              <a:spLocks/>
            </p:cNvSpPr>
            <p:nvPr/>
          </p:nvSpPr>
          <p:spPr bwMode="auto">
            <a:xfrm>
              <a:off x="4663085" y="3121056"/>
              <a:ext cx="11289" cy="15875"/>
            </a:xfrm>
            <a:custGeom>
              <a:avLst/>
              <a:gdLst>
                <a:gd name="T0" fmla="*/ 2 w 8"/>
                <a:gd name="T1" fmla="*/ 10 h 10"/>
                <a:gd name="T2" fmla="*/ 8 w 8"/>
                <a:gd name="T3" fmla="*/ 7 h 10"/>
                <a:gd name="T4" fmla="*/ 6 w 8"/>
                <a:gd name="T5" fmla="*/ 0 h 10"/>
                <a:gd name="T6" fmla="*/ 0 w 8"/>
                <a:gd name="T7" fmla="*/ 2 h 10"/>
                <a:gd name="T8" fmla="*/ 2 w 8"/>
                <a:gd name="T9" fmla="*/ 10 h 10"/>
                <a:gd name="T10" fmla="*/ 0 60000 65536"/>
                <a:gd name="T11" fmla="*/ 0 60000 65536"/>
                <a:gd name="T12" fmla="*/ 0 60000 65536"/>
                <a:gd name="T13" fmla="*/ 0 60000 65536"/>
                <a:gd name="T14" fmla="*/ 0 60000 65536"/>
                <a:gd name="T15" fmla="*/ 0 w 8"/>
                <a:gd name="T16" fmla="*/ 0 h 10"/>
                <a:gd name="T17" fmla="*/ 8 w 8"/>
                <a:gd name="T18" fmla="*/ 10 h 10"/>
              </a:gdLst>
              <a:ahLst/>
              <a:cxnLst>
                <a:cxn ang="T10">
                  <a:pos x="T0" y="T1"/>
                </a:cxn>
                <a:cxn ang="T11">
                  <a:pos x="T2" y="T3"/>
                </a:cxn>
                <a:cxn ang="T12">
                  <a:pos x="T4" y="T5"/>
                </a:cxn>
                <a:cxn ang="T13">
                  <a:pos x="T6" y="T7"/>
                </a:cxn>
                <a:cxn ang="T14">
                  <a:pos x="T8" y="T9"/>
                </a:cxn>
              </a:cxnLst>
              <a:rect l="T15" t="T16" r="T17" b="T18"/>
              <a:pathLst>
                <a:path w="8" h="10">
                  <a:moveTo>
                    <a:pt x="2" y="10"/>
                  </a:moveTo>
                  <a:lnTo>
                    <a:pt x="8" y="7"/>
                  </a:lnTo>
                  <a:lnTo>
                    <a:pt x="6" y="0"/>
                  </a:lnTo>
                  <a:lnTo>
                    <a:pt x="0" y="2"/>
                  </a:lnTo>
                  <a:lnTo>
                    <a:pt x="2" y="10"/>
                  </a:lnTo>
                  <a:close/>
                </a:path>
              </a:pathLst>
            </a:custGeom>
            <a:solidFill>
              <a:srgbClr val="000000"/>
            </a:solidFill>
            <a:ln w="9525">
              <a:noFill/>
              <a:round/>
              <a:headEnd/>
              <a:tailEnd/>
            </a:ln>
          </p:spPr>
          <p:txBody>
            <a:bodyPr/>
            <a:lstStyle/>
            <a:p>
              <a:endParaRPr lang="en-US"/>
            </a:p>
          </p:txBody>
        </p:sp>
        <p:sp>
          <p:nvSpPr>
            <p:cNvPr id="14856" name="Freeform 4995"/>
            <p:cNvSpPr>
              <a:spLocks/>
            </p:cNvSpPr>
            <p:nvPr/>
          </p:nvSpPr>
          <p:spPr bwMode="auto">
            <a:xfrm>
              <a:off x="4653207" y="3124231"/>
              <a:ext cx="12700" cy="14288"/>
            </a:xfrm>
            <a:custGeom>
              <a:avLst/>
              <a:gdLst>
                <a:gd name="T0" fmla="*/ 3 w 9"/>
                <a:gd name="T1" fmla="*/ 9 h 9"/>
                <a:gd name="T2" fmla="*/ 9 w 9"/>
                <a:gd name="T3" fmla="*/ 8 h 9"/>
                <a:gd name="T4" fmla="*/ 7 w 9"/>
                <a:gd name="T5" fmla="*/ 0 h 9"/>
                <a:gd name="T6" fmla="*/ 0 w 9"/>
                <a:gd name="T7" fmla="*/ 1 h 9"/>
                <a:gd name="T8" fmla="*/ 3 w 9"/>
                <a:gd name="T9" fmla="*/ 9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3" y="9"/>
                  </a:moveTo>
                  <a:lnTo>
                    <a:pt x="9" y="8"/>
                  </a:lnTo>
                  <a:lnTo>
                    <a:pt x="7" y="0"/>
                  </a:lnTo>
                  <a:lnTo>
                    <a:pt x="0" y="1"/>
                  </a:lnTo>
                  <a:lnTo>
                    <a:pt x="3" y="9"/>
                  </a:lnTo>
                  <a:close/>
                </a:path>
              </a:pathLst>
            </a:custGeom>
            <a:solidFill>
              <a:srgbClr val="000000"/>
            </a:solidFill>
            <a:ln w="9525">
              <a:noFill/>
              <a:round/>
              <a:headEnd/>
              <a:tailEnd/>
            </a:ln>
          </p:spPr>
          <p:txBody>
            <a:bodyPr/>
            <a:lstStyle/>
            <a:p>
              <a:endParaRPr lang="en-US"/>
            </a:p>
          </p:txBody>
        </p:sp>
        <p:sp>
          <p:nvSpPr>
            <p:cNvPr id="14857" name="Freeform 4996"/>
            <p:cNvSpPr>
              <a:spLocks/>
            </p:cNvSpPr>
            <p:nvPr/>
          </p:nvSpPr>
          <p:spPr bwMode="auto">
            <a:xfrm>
              <a:off x="4644741" y="3125818"/>
              <a:ext cx="12700" cy="14288"/>
            </a:xfrm>
            <a:custGeom>
              <a:avLst/>
              <a:gdLst>
                <a:gd name="T0" fmla="*/ 1 w 9"/>
                <a:gd name="T1" fmla="*/ 9 h 9"/>
                <a:gd name="T2" fmla="*/ 9 w 9"/>
                <a:gd name="T3" fmla="*/ 8 h 9"/>
                <a:gd name="T4" fmla="*/ 6 w 9"/>
                <a:gd name="T5" fmla="*/ 0 h 9"/>
                <a:gd name="T6" fmla="*/ 0 w 9"/>
                <a:gd name="T7" fmla="*/ 2 h 9"/>
                <a:gd name="T8" fmla="*/ 1 w 9"/>
                <a:gd name="T9" fmla="*/ 9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1" y="9"/>
                  </a:moveTo>
                  <a:lnTo>
                    <a:pt x="9" y="8"/>
                  </a:lnTo>
                  <a:lnTo>
                    <a:pt x="6" y="0"/>
                  </a:lnTo>
                  <a:lnTo>
                    <a:pt x="0" y="2"/>
                  </a:lnTo>
                  <a:lnTo>
                    <a:pt x="1" y="9"/>
                  </a:lnTo>
                  <a:close/>
                </a:path>
              </a:pathLst>
            </a:custGeom>
            <a:solidFill>
              <a:srgbClr val="000000"/>
            </a:solidFill>
            <a:ln w="9525">
              <a:noFill/>
              <a:round/>
              <a:headEnd/>
              <a:tailEnd/>
            </a:ln>
          </p:spPr>
          <p:txBody>
            <a:bodyPr/>
            <a:lstStyle/>
            <a:p>
              <a:endParaRPr lang="en-US"/>
            </a:p>
          </p:txBody>
        </p:sp>
        <p:sp>
          <p:nvSpPr>
            <p:cNvPr id="14858" name="Freeform 4997"/>
            <p:cNvSpPr>
              <a:spLocks/>
            </p:cNvSpPr>
            <p:nvPr/>
          </p:nvSpPr>
          <p:spPr bwMode="auto">
            <a:xfrm>
              <a:off x="4634863" y="3128993"/>
              <a:ext cx="11289" cy="14288"/>
            </a:xfrm>
            <a:custGeom>
              <a:avLst/>
              <a:gdLst>
                <a:gd name="T0" fmla="*/ 2 w 8"/>
                <a:gd name="T1" fmla="*/ 9 h 9"/>
                <a:gd name="T2" fmla="*/ 8 w 8"/>
                <a:gd name="T3" fmla="*/ 7 h 9"/>
                <a:gd name="T4" fmla="*/ 7 w 8"/>
                <a:gd name="T5" fmla="*/ 0 h 9"/>
                <a:gd name="T6" fmla="*/ 0 w 8"/>
                <a:gd name="T7" fmla="*/ 1 h 9"/>
                <a:gd name="T8" fmla="*/ 2 w 8"/>
                <a:gd name="T9" fmla="*/ 9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2" y="9"/>
                  </a:moveTo>
                  <a:lnTo>
                    <a:pt x="8" y="7"/>
                  </a:lnTo>
                  <a:lnTo>
                    <a:pt x="7" y="0"/>
                  </a:lnTo>
                  <a:lnTo>
                    <a:pt x="0" y="1"/>
                  </a:lnTo>
                  <a:lnTo>
                    <a:pt x="2" y="9"/>
                  </a:lnTo>
                  <a:close/>
                </a:path>
              </a:pathLst>
            </a:custGeom>
            <a:solidFill>
              <a:srgbClr val="000000"/>
            </a:solidFill>
            <a:ln w="9525">
              <a:noFill/>
              <a:round/>
              <a:headEnd/>
              <a:tailEnd/>
            </a:ln>
          </p:spPr>
          <p:txBody>
            <a:bodyPr/>
            <a:lstStyle/>
            <a:p>
              <a:endParaRPr lang="en-US"/>
            </a:p>
          </p:txBody>
        </p:sp>
        <p:sp>
          <p:nvSpPr>
            <p:cNvPr id="14859" name="Freeform 4998"/>
            <p:cNvSpPr>
              <a:spLocks/>
            </p:cNvSpPr>
            <p:nvPr/>
          </p:nvSpPr>
          <p:spPr bwMode="auto">
            <a:xfrm>
              <a:off x="4624985" y="3130581"/>
              <a:ext cx="12700" cy="14288"/>
            </a:xfrm>
            <a:custGeom>
              <a:avLst/>
              <a:gdLst>
                <a:gd name="T0" fmla="*/ 1 w 9"/>
                <a:gd name="T1" fmla="*/ 9 h 9"/>
                <a:gd name="T2" fmla="*/ 9 w 9"/>
                <a:gd name="T3" fmla="*/ 8 h 9"/>
                <a:gd name="T4" fmla="*/ 7 w 9"/>
                <a:gd name="T5" fmla="*/ 0 h 9"/>
                <a:gd name="T6" fmla="*/ 0 w 9"/>
                <a:gd name="T7" fmla="*/ 1 h 9"/>
                <a:gd name="T8" fmla="*/ 1 w 9"/>
                <a:gd name="T9" fmla="*/ 9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1" y="9"/>
                  </a:moveTo>
                  <a:lnTo>
                    <a:pt x="9" y="8"/>
                  </a:lnTo>
                  <a:lnTo>
                    <a:pt x="7" y="0"/>
                  </a:lnTo>
                  <a:lnTo>
                    <a:pt x="0" y="1"/>
                  </a:lnTo>
                  <a:lnTo>
                    <a:pt x="1" y="9"/>
                  </a:lnTo>
                  <a:close/>
                </a:path>
              </a:pathLst>
            </a:custGeom>
            <a:solidFill>
              <a:srgbClr val="000000"/>
            </a:solidFill>
            <a:ln w="9525">
              <a:noFill/>
              <a:round/>
              <a:headEnd/>
              <a:tailEnd/>
            </a:ln>
          </p:spPr>
          <p:txBody>
            <a:bodyPr/>
            <a:lstStyle/>
            <a:p>
              <a:endParaRPr lang="en-US"/>
            </a:p>
          </p:txBody>
        </p:sp>
        <p:sp>
          <p:nvSpPr>
            <p:cNvPr id="14860" name="Freeform 4999"/>
            <p:cNvSpPr>
              <a:spLocks/>
            </p:cNvSpPr>
            <p:nvPr/>
          </p:nvSpPr>
          <p:spPr bwMode="auto">
            <a:xfrm>
              <a:off x="4615107" y="3132168"/>
              <a:ext cx="11289" cy="12700"/>
            </a:xfrm>
            <a:custGeom>
              <a:avLst/>
              <a:gdLst>
                <a:gd name="T0" fmla="*/ 0 w 8"/>
                <a:gd name="T1" fmla="*/ 8 h 8"/>
                <a:gd name="T2" fmla="*/ 8 w 8"/>
                <a:gd name="T3" fmla="*/ 8 h 8"/>
                <a:gd name="T4" fmla="*/ 7 w 8"/>
                <a:gd name="T5" fmla="*/ 0 h 8"/>
                <a:gd name="T6" fmla="*/ 0 w 8"/>
                <a:gd name="T7" fmla="*/ 0 h 8"/>
                <a:gd name="T8" fmla="*/ 0 w 8"/>
                <a:gd name="T9" fmla="*/ 8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0" y="8"/>
                  </a:moveTo>
                  <a:lnTo>
                    <a:pt x="8" y="8"/>
                  </a:lnTo>
                  <a:lnTo>
                    <a:pt x="7" y="0"/>
                  </a:lnTo>
                  <a:lnTo>
                    <a:pt x="0" y="0"/>
                  </a:lnTo>
                  <a:lnTo>
                    <a:pt x="0" y="8"/>
                  </a:lnTo>
                  <a:close/>
                </a:path>
              </a:pathLst>
            </a:custGeom>
            <a:solidFill>
              <a:srgbClr val="000000"/>
            </a:solidFill>
            <a:ln w="9525">
              <a:noFill/>
              <a:round/>
              <a:headEnd/>
              <a:tailEnd/>
            </a:ln>
          </p:spPr>
          <p:txBody>
            <a:bodyPr/>
            <a:lstStyle/>
            <a:p>
              <a:endParaRPr lang="en-US"/>
            </a:p>
          </p:txBody>
        </p:sp>
        <p:sp>
          <p:nvSpPr>
            <p:cNvPr id="14861" name="Rectangle 5000"/>
            <p:cNvSpPr>
              <a:spLocks noChangeArrowheads="1"/>
            </p:cNvSpPr>
            <p:nvPr/>
          </p:nvSpPr>
          <p:spPr bwMode="auto">
            <a:xfrm>
              <a:off x="4605230" y="3132168"/>
              <a:ext cx="9878" cy="12700"/>
            </a:xfrm>
            <a:prstGeom prst="rect">
              <a:avLst/>
            </a:prstGeom>
            <a:solidFill>
              <a:srgbClr val="000000"/>
            </a:solidFill>
            <a:ln w="9525">
              <a:noFill/>
              <a:miter lim="800000"/>
              <a:headEnd/>
              <a:tailEnd/>
            </a:ln>
          </p:spPr>
          <p:txBody>
            <a:bodyPr/>
            <a:lstStyle/>
            <a:p>
              <a:pPr algn="ctr" eaLnBrk="0" hangingPunct="0"/>
              <a:endParaRPr lang="en-US"/>
            </a:p>
          </p:txBody>
        </p:sp>
        <p:sp>
          <p:nvSpPr>
            <p:cNvPr id="14862" name="Rectangle 5001"/>
            <p:cNvSpPr>
              <a:spLocks noChangeArrowheads="1"/>
            </p:cNvSpPr>
            <p:nvPr/>
          </p:nvSpPr>
          <p:spPr bwMode="auto">
            <a:xfrm>
              <a:off x="4593941" y="3132168"/>
              <a:ext cx="11289" cy="12700"/>
            </a:xfrm>
            <a:prstGeom prst="rect">
              <a:avLst/>
            </a:prstGeom>
            <a:solidFill>
              <a:srgbClr val="000000"/>
            </a:solidFill>
            <a:ln w="9525">
              <a:noFill/>
              <a:miter lim="800000"/>
              <a:headEnd/>
              <a:tailEnd/>
            </a:ln>
          </p:spPr>
          <p:txBody>
            <a:bodyPr/>
            <a:lstStyle/>
            <a:p>
              <a:pPr algn="ctr" eaLnBrk="0" hangingPunct="0"/>
              <a:endParaRPr lang="en-US"/>
            </a:p>
          </p:txBody>
        </p:sp>
        <p:sp>
          <p:nvSpPr>
            <p:cNvPr id="14863" name="Rectangle 5002"/>
            <p:cNvSpPr>
              <a:spLocks noChangeArrowheads="1"/>
            </p:cNvSpPr>
            <p:nvPr/>
          </p:nvSpPr>
          <p:spPr bwMode="auto">
            <a:xfrm>
              <a:off x="4581241" y="3132168"/>
              <a:ext cx="12700" cy="12700"/>
            </a:xfrm>
            <a:prstGeom prst="rect">
              <a:avLst/>
            </a:prstGeom>
            <a:solidFill>
              <a:srgbClr val="000000"/>
            </a:solidFill>
            <a:ln w="9525">
              <a:noFill/>
              <a:miter lim="800000"/>
              <a:headEnd/>
              <a:tailEnd/>
            </a:ln>
          </p:spPr>
          <p:txBody>
            <a:bodyPr/>
            <a:lstStyle/>
            <a:p>
              <a:pPr algn="ctr" eaLnBrk="0" hangingPunct="0"/>
              <a:endParaRPr lang="en-US"/>
            </a:p>
          </p:txBody>
        </p:sp>
        <p:sp>
          <p:nvSpPr>
            <p:cNvPr id="14864" name="Rectangle 5003"/>
            <p:cNvSpPr>
              <a:spLocks noChangeArrowheads="1"/>
            </p:cNvSpPr>
            <p:nvPr/>
          </p:nvSpPr>
          <p:spPr bwMode="auto">
            <a:xfrm>
              <a:off x="4569952" y="3132168"/>
              <a:ext cx="11289" cy="12700"/>
            </a:xfrm>
            <a:prstGeom prst="rect">
              <a:avLst/>
            </a:prstGeom>
            <a:solidFill>
              <a:srgbClr val="000000"/>
            </a:solidFill>
            <a:ln w="9525">
              <a:noFill/>
              <a:miter lim="800000"/>
              <a:headEnd/>
              <a:tailEnd/>
            </a:ln>
          </p:spPr>
          <p:txBody>
            <a:bodyPr/>
            <a:lstStyle/>
            <a:p>
              <a:pPr algn="ctr" eaLnBrk="0" hangingPunct="0"/>
              <a:endParaRPr lang="en-US"/>
            </a:p>
          </p:txBody>
        </p:sp>
        <p:sp>
          <p:nvSpPr>
            <p:cNvPr id="14865" name="Rectangle 5004"/>
            <p:cNvSpPr>
              <a:spLocks noChangeArrowheads="1"/>
            </p:cNvSpPr>
            <p:nvPr/>
          </p:nvSpPr>
          <p:spPr bwMode="auto">
            <a:xfrm>
              <a:off x="4557252" y="3132168"/>
              <a:ext cx="12700" cy="12700"/>
            </a:xfrm>
            <a:prstGeom prst="rect">
              <a:avLst/>
            </a:prstGeom>
            <a:solidFill>
              <a:srgbClr val="000000"/>
            </a:solidFill>
            <a:ln w="9525">
              <a:noFill/>
              <a:miter lim="800000"/>
              <a:headEnd/>
              <a:tailEnd/>
            </a:ln>
          </p:spPr>
          <p:txBody>
            <a:bodyPr/>
            <a:lstStyle/>
            <a:p>
              <a:pPr algn="ctr" eaLnBrk="0" hangingPunct="0"/>
              <a:endParaRPr lang="en-US"/>
            </a:p>
          </p:txBody>
        </p:sp>
        <p:sp>
          <p:nvSpPr>
            <p:cNvPr id="14866" name="Freeform 5005"/>
            <p:cNvSpPr>
              <a:spLocks/>
            </p:cNvSpPr>
            <p:nvPr/>
          </p:nvSpPr>
          <p:spPr bwMode="auto">
            <a:xfrm>
              <a:off x="4544552" y="3130581"/>
              <a:ext cx="12700" cy="14288"/>
            </a:xfrm>
            <a:custGeom>
              <a:avLst/>
              <a:gdLst>
                <a:gd name="T0" fmla="*/ 0 w 9"/>
                <a:gd name="T1" fmla="*/ 8 h 9"/>
                <a:gd name="T2" fmla="*/ 9 w 9"/>
                <a:gd name="T3" fmla="*/ 9 h 9"/>
                <a:gd name="T4" fmla="*/ 9 w 9"/>
                <a:gd name="T5" fmla="*/ 1 h 9"/>
                <a:gd name="T6" fmla="*/ 2 w 9"/>
                <a:gd name="T7" fmla="*/ 0 h 9"/>
                <a:gd name="T8" fmla="*/ 0 w 9"/>
                <a:gd name="T9" fmla="*/ 8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0" y="8"/>
                  </a:moveTo>
                  <a:lnTo>
                    <a:pt x="9" y="9"/>
                  </a:lnTo>
                  <a:lnTo>
                    <a:pt x="9" y="1"/>
                  </a:lnTo>
                  <a:lnTo>
                    <a:pt x="2" y="0"/>
                  </a:lnTo>
                  <a:lnTo>
                    <a:pt x="0" y="8"/>
                  </a:lnTo>
                  <a:close/>
                </a:path>
              </a:pathLst>
            </a:custGeom>
            <a:solidFill>
              <a:srgbClr val="000000"/>
            </a:solidFill>
            <a:ln w="9525">
              <a:noFill/>
              <a:round/>
              <a:headEnd/>
              <a:tailEnd/>
            </a:ln>
          </p:spPr>
          <p:txBody>
            <a:bodyPr/>
            <a:lstStyle/>
            <a:p>
              <a:endParaRPr lang="en-US"/>
            </a:p>
          </p:txBody>
        </p:sp>
        <p:sp>
          <p:nvSpPr>
            <p:cNvPr id="14867" name="Freeform 5006"/>
            <p:cNvSpPr>
              <a:spLocks/>
            </p:cNvSpPr>
            <p:nvPr/>
          </p:nvSpPr>
          <p:spPr bwMode="auto">
            <a:xfrm>
              <a:off x="4533263" y="3128993"/>
              <a:ext cx="14111" cy="14288"/>
            </a:xfrm>
            <a:custGeom>
              <a:avLst/>
              <a:gdLst>
                <a:gd name="T0" fmla="*/ 0 w 10"/>
                <a:gd name="T1" fmla="*/ 7 h 9"/>
                <a:gd name="T2" fmla="*/ 8 w 10"/>
                <a:gd name="T3" fmla="*/ 9 h 9"/>
                <a:gd name="T4" fmla="*/ 10 w 10"/>
                <a:gd name="T5" fmla="*/ 1 h 9"/>
                <a:gd name="T6" fmla="*/ 1 w 10"/>
                <a:gd name="T7" fmla="*/ 0 h 9"/>
                <a:gd name="T8" fmla="*/ 0 w 10"/>
                <a:gd name="T9" fmla="*/ 7 h 9"/>
                <a:gd name="T10" fmla="*/ 0 60000 65536"/>
                <a:gd name="T11" fmla="*/ 0 60000 65536"/>
                <a:gd name="T12" fmla="*/ 0 60000 65536"/>
                <a:gd name="T13" fmla="*/ 0 60000 65536"/>
                <a:gd name="T14" fmla="*/ 0 60000 65536"/>
                <a:gd name="T15" fmla="*/ 0 w 10"/>
                <a:gd name="T16" fmla="*/ 0 h 9"/>
                <a:gd name="T17" fmla="*/ 10 w 10"/>
                <a:gd name="T18" fmla="*/ 9 h 9"/>
              </a:gdLst>
              <a:ahLst/>
              <a:cxnLst>
                <a:cxn ang="T10">
                  <a:pos x="T0" y="T1"/>
                </a:cxn>
                <a:cxn ang="T11">
                  <a:pos x="T2" y="T3"/>
                </a:cxn>
                <a:cxn ang="T12">
                  <a:pos x="T4" y="T5"/>
                </a:cxn>
                <a:cxn ang="T13">
                  <a:pos x="T6" y="T7"/>
                </a:cxn>
                <a:cxn ang="T14">
                  <a:pos x="T8" y="T9"/>
                </a:cxn>
              </a:cxnLst>
              <a:rect l="T15" t="T16" r="T17" b="T18"/>
              <a:pathLst>
                <a:path w="10" h="9">
                  <a:moveTo>
                    <a:pt x="0" y="7"/>
                  </a:moveTo>
                  <a:lnTo>
                    <a:pt x="8" y="9"/>
                  </a:lnTo>
                  <a:lnTo>
                    <a:pt x="10" y="1"/>
                  </a:lnTo>
                  <a:lnTo>
                    <a:pt x="1" y="0"/>
                  </a:lnTo>
                  <a:lnTo>
                    <a:pt x="0" y="7"/>
                  </a:lnTo>
                  <a:close/>
                </a:path>
              </a:pathLst>
            </a:custGeom>
            <a:solidFill>
              <a:srgbClr val="000000"/>
            </a:solidFill>
            <a:ln w="9525">
              <a:noFill/>
              <a:round/>
              <a:headEnd/>
              <a:tailEnd/>
            </a:ln>
          </p:spPr>
          <p:txBody>
            <a:bodyPr/>
            <a:lstStyle/>
            <a:p>
              <a:endParaRPr lang="en-US"/>
            </a:p>
          </p:txBody>
        </p:sp>
        <p:sp>
          <p:nvSpPr>
            <p:cNvPr id="14868" name="Freeform 5007"/>
            <p:cNvSpPr>
              <a:spLocks/>
            </p:cNvSpPr>
            <p:nvPr/>
          </p:nvSpPr>
          <p:spPr bwMode="auto">
            <a:xfrm>
              <a:off x="4520563" y="3125818"/>
              <a:ext cx="14111" cy="14288"/>
            </a:xfrm>
            <a:custGeom>
              <a:avLst/>
              <a:gdLst>
                <a:gd name="T0" fmla="*/ 0 w 10"/>
                <a:gd name="T1" fmla="*/ 8 h 9"/>
                <a:gd name="T2" fmla="*/ 9 w 10"/>
                <a:gd name="T3" fmla="*/ 9 h 9"/>
                <a:gd name="T4" fmla="*/ 10 w 10"/>
                <a:gd name="T5" fmla="*/ 2 h 9"/>
                <a:gd name="T6" fmla="*/ 1 w 10"/>
                <a:gd name="T7" fmla="*/ 0 h 9"/>
                <a:gd name="T8" fmla="*/ 0 w 10"/>
                <a:gd name="T9" fmla="*/ 8 h 9"/>
                <a:gd name="T10" fmla="*/ 0 60000 65536"/>
                <a:gd name="T11" fmla="*/ 0 60000 65536"/>
                <a:gd name="T12" fmla="*/ 0 60000 65536"/>
                <a:gd name="T13" fmla="*/ 0 60000 65536"/>
                <a:gd name="T14" fmla="*/ 0 60000 65536"/>
                <a:gd name="T15" fmla="*/ 0 w 10"/>
                <a:gd name="T16" fmla="*/ 0 h 9"/>
                <a:gd name="T17" fmla="*/ 10 w 10"/>
                <a:gd name="T18" fmla="*/ 9 h 9"/>
              </a:gdLst>
              <a:ahLst/>
              <a:cxnLst>
                <a:cxn ang="T10">
                  <a:pos x="T0" y="T1"/>
                </a:cxn>
                <a:cxn ang="T11">
                  <a:pos x="T2" y="T3"/>
                </a:cxn>
                <a:cxn ang="T12">
                  <a:pos x="T4" y="T5"/>
                </a:cxn>
                <a:cxn ang="T13">
                  <a:pos x="T6" y="T7"/>
                </a:cxn>
                <a:cxn ang="T14">
                  <a:pos x="T8" y="T9"/>
                </a:cxn>
              </a:cxnLst>
              <a:rect l="T15" t="T16" r="T17" b="T18"/>
              <a:pathLst>
                <a:path w="10" h="9">
                  <a:moveTo>
                    <a:pt x="0" y="8"/>
                  </a:moveTo>
                  <a:lnTo>
                    <a:pt x="9" y="9"/>
                  </a:lnTo>
                  <a:lnTo>
                    <a:pt x="10" y="2"/>
                  </a:lnTo>
                  <a:lnTo>
                    <a:pt x="1" y="0"/>
                  </a:lnTo>
                  <a:lnTo>
                    <a:pt x="0" y="8"/>
                  </a:lnTo>
                  <a:close/>
                </a:path>
              </a:pathLst>
            </a:custGeom>
            <a:solidFill>
              <a:srgbClr val="000000"/>
            </a:solidFill>
            <a:ln w="9525">
              <a:noFill/>
              <a:round/>
              <a:headEnd/>
              <a:tailEnd/>
            </a:ln>
          </p:spPr>
          <p:txBody>
            <a:bodyPr/>
            <a:lstStyle/>
            <a:p>
              <a:endParaRPr lang="en-US"/>
            </a:p>
          </p:txBody>
        </p:sp>
        <p:sp>
          <p:nvSpPr>
            <p:cNvPr id="14869" name="Freeform 5008"/>
            <p:cNvSpPr>
              <a:spLocks/>
            </p:cNvSpPr>
            <p:nvPr/>
          </p:nvSpPr>
          <p:spPr bwMode="auto">
            <a:xfrm>
              <a:off x="4507863" y="3124231"/>
              <a:ext cx="14111" cy="14288"/>
            </a:xfrm>
            <a:custGeom>
              <a:avLst/>
              <a:gdLst>
                <a:gd name="T0" fmla="*/ 0 w 10"/>
                <a:gd name="T1" fmla="*/ 8 h 9"/>
                <a:gd name="T2" fmla="*/ 9 w 10"/>
                <a:gd name="T3" fmla="*/ 9 h 9"/>
                <a:gd name="T4" fmla="*/ 10 w 10"/>
                <a:gd name="T5" fmla="*/ 1 h 9"/>
                <a:gd name="T6" fmla="*/ 1 w 10"/>
                <a:gd name="T7" fmla="*/ 0 h 9"/>
                <a:gd name="T8" fmla="*/ 0 w 10"/>
                <a:gd name="T9" fmla="*/ 8 h 9"/>
                <a:gd name="T10" fmla="*/ 0 60000 65536"/>
                <a:gd name="T11" fmla="*/ 0 60000 65536"/>
                <a:gd name="T12" fmla="*/ 0 60000 65536"/>
                <a:gd name="T13" fmla="*/ 0 60000 65536"/>
                <a:gd name="T14" fmla="*/ 0 60000 65536"/>
                <a:gd name="T15" fmla="*/ 0 w 10"/>
                <a:gd name="T16" fmla="*/ 0 h 9"/>
                <a:gd name="T17" fmla="*/ 10 w 10"/>
                <a:gd name="T18" fmla="*/ 9 h 9"/>
              </a:gdLst>
              <a:ahLst/>
              <a:cxnLst>
                <a:cxn ang="T10">
                  <a:pos x="T0" y="T1"/>
                </a:cxn>
                <a:cxn ang="T11">
                  <a:pos x="T2" y="T3"/>
                </a:cxn>
                <a:cxn ang="T12">
                  <a:pos x="T4" y="T5"/>
                </a:cxn>
                <a:cxn ang="T13">
                  <a:pos x="T6" y="T7"/>
                </a:cxn>
                <a:cxn ang="T14">
                  <a:pos x="T8" y="T9"/>
                </a:cxn>
              </a:cxnLst>
              <a:rect l="T15" t="T16" r="T17" b="T18"/>
              <a:pathLst>
                <a:path w="10" h="9">
                  <a:moveTo>
                    <a:pt x="0" y="8"/>
                  </a:moveTo>
                  <a:lnTo>
                    <a:pt x="9" y="9"/>
                  </a:lnTo>
                  <a:lnTo>
                    <a:pt x="10" y="1"/>
                  </a:lnTo>
                  <a:lnTo>
                    <a:pt x="1" y="0"/>
                  </a:lnTo>
                  <a:lnTo>
                    <a:pt x="0" y="8"/>
                  </a:lnTo>
                  <a:close/>
                </a:path>
              </a:pathLst>
            </a:custGeom>
            <a:solidFill>
              <a:srgbClr val="000000"/>
            </a:solidFill>
            <a:ln w="9525">
              <a:noFill/>
              <a:round/>
              <a:headEnd/>
              <a:tailEnd/>
            </a:ln>
          </p:spPr>
          <p:txBody>
            <a:bodyPr/>
            <a:lstStyle/>
            <a:p>
              <a:endParaRPr lang="en-US"/>
            </a:p>
          </p:txBody>
        </p:sp>
        <p:sp>
          <p:nvSpPr>
            <p:cNvPr id="14870" name="Freeform 5009"/>
            <p:cNvSpPr>
              <a:spLocks/>
            </p:cNvSpPr>
            <p:nvPr/>
          </p:nvSpPr>
          <p:spPr bwMode="auto">
            <a:xfrm>
              <a:off x="4495163" y="3122643"/>
              <a:ext cx="14111" cy="14288"/>
            </a:xfrm>
            <a:custGeom>
              <a:avLst/>
              <a:gdLst>
                <a:gd name="T0" fmla="*/ 0 w 10"/>
                <a:gd name="T1" fmla="*/ 6 h 9"/>
                <a:gd name="T2" fmla="*/ 9 w 10"/>
                <a:gd name="T3" fmla="*/ 9 h 9"/>
                <a:gd name="T4" fmla="*/ 10 w 10"/>
                <a:gd name="T5" fmla="*/ 1 h 9"/>
                <a:gd name="T6" fmla="*/ 1 w 10"/>
                <a:gd name="T7" fmla="*/ 0 h 9"/>
                <a:gd name="T8" fmla="*/ 0 w 10"/>
                <a:gd name="T9" fmla="*/ 6 h 9"/>
                <a:gd name="T10" fmla="*/ 0 60000 65536"/>
                <a:gd name="T11" fmla="*/ 0 60000 65536"/>
                <a:gd name="T12" fmla="*/ 0 60000 65536"/>
                <a:gd name="T13" fmla="*/ 0 60000 65536"/>
                <a:gd name="T14" fmla="*/ 0 60000 65536"/>
                <a:gd name="T15" fmla="*/ 0 w 10"/>
                <a:gd name="T16" fmla="*/ 0 h 9"/>
                <a:gd name="T17" fmla="*/ 10 w 10"/>
                <a:gd name="T18" fmla="*/ 9 h 9"/>
              </a:gdLst>
              <a:ahLst/>
              <a:cxnLst>
                <a:cxn ang="T10">
                  <a:pos x="T0" y="T1"/>
                </a:cxn>
                <a:cxn ang="T11">
                  <a:pos x="T2" y="T3"/>
                </a:cxn>
                <a:cxn ang="T12">
                  <a:pos x="T4" y="T5"/>
                </a:cxn>
                <a:cxn ang="T13">
                  <a:pos x="T6" y="T7"/>
                </a:cxn>
                <a:cxn ang="T14">
                  <a:pos x="T8" y="T9"/>
                </a:cxn>
              </a:cxnLst>
              <a:rect l="T15" t="T16" r="T17" b="T18"/>
              <a:pathLst>
                <a:path w="10" h="9">
                  <a:moveTo>
                    <a:pt x="0" y="6"/>
                  </a:moveTo>
                  <a:lnTo>
                    <a:pt x="9" y="9"/>
                  </a:lnTo>
                  <a:lnTo>
                    <a:pt x="10" y="1"/>
                  </a:lnTo>
                  <a:lnTo>
                    <a:pt x="1" y="0"/>
                  </a:lnTo>
                  <a:lnTo>
                    <a:pt x="0" y="6"/>
                  </a:lnTo>
                  <a:close/>
                </a:path>
              </a:pathLst>
            </a:custGeom>
            <a:solidFill>
              <a:srgbClr val="000000"/>
            </a:solidFill>
            <a:ln w="9525">
              <a:noFill/>
              <a:round/>
              <a:headEnd/>
              <a:tailEnd/>
            </a:ln>
          </p:spPr>
          <p:txBody>
            <a:bodyPr/>
            <a:lstStyle/>
            <a:p>
              <a:endParaRPr lang="en-US"/>
            </a:p>
          </p:txBody>
        </p:sp>
        <p:sp>
          <p:nvSpPr>
            <p:cNvPr id="14871" name="Freeform 5010"/>
            <p:cNvSpPr>
              <a:spLocks/>
            </p:cNvSpPr>
            <p:nvPr/>
          </p:nvSpPr>
          <p:spPr bwMode="auto">
            <a:xfrm>
              <a:off x="4482463" y="3117881"/>
              <a:ext cx="14111" cy="14288"/>
            </a:xfrm>
            <a:custGeom>
              <a:avLst/>
              <a:gdLst>
                <a:gd name="T0" fmla="*/ 0 w 10"/>
                <a:gd name="T1" fmla="*/ 8 h 9"/>
                <a:gd name="T2" fmla="*/ 9 w 10"/>
                <a:gd name="T3" fmla="*/ 9 h 9"/>
                <a:gd name="T4" fmla="*/ 10 w 10"/>
                <a:gd name="T5" fmla="*/ 3 h 9"/>
                <a:gd name="T6" fmla="*/ 1 w 10"/>
                <a:gd name="T7" fmla="*/ 0 h 9"/>
                <a:gd name="T8" fmla="*/ 0 w 10"/>
                <a:gd name="T9" fmla="*/ 8 h 9"/>
                <a:gd name="T10" fmla="*/ 0 60000 65536"/>
                <a:gd name="T11" fmla="*/ 0 60000 65536"/>
                <a:gd name="T12" fmla="*/ 0 60000 65536"/>
                <a:gd name="T13" fmla="*/ 0 60000 65536"/>
                <a:gd name="T14" fmla="*/ 0 60000 65536"/>
                <a:gd name="T15" fmla="*/ 0 w 10"/>
                <a:gd name="T16" fmla="*/ 0 h 9"/>
                <a:gd name="T17" fmla="*/ 10 w 10"/>
                <a:gd name="T18" fmla="*/ 9 h 9"/>
              </a:gdLst>
              <a:ahLst/>
              <a:cxnLst>
                <a:cxn ang="T10">
                  <a:pos x="T0" y="T1"/>
                </a:cxn>
                <a:cxn ang="T11">
                  <a:pos x="T2" y="T3"/>
                </a:cxn>
                <a:cxn ang="T12">
                  <a:pos x="T4" y="T5"/>
                </a:cxn>
                <a:cxn ang="T13">
                  <a:pos x="T6" y="T7"/>
                </a:cxn>
                <a:cxn ang="T14">
                  <a:pos x="T8" y="T9"/>
                </a:cxn>
              </a:cxnLst>
              <a:rect l="T15" t="T16" r="T17" b="T18"/>
              <a:pathLst>
                <a:path w="10" h="9">
                  <a:moveTo>
                    <a:pt x="0" y="8"/>
                  </a:moveTo>
                  <a:lnTo>
                    <a:pt x="9" y="9"/>
                  </a:lnTo>
                  <a:lnTo>
                    <a:pt x="10" y="3"/>
                  </a:lnTo>
                  <a:lnTo>
                    <a:pt x="1" y="0"/>
                  </a:lnTo>
                  <a:lnTo>
                    <a:pt x="0" y="8"/>
                  </a:lnTo>
                  <a:close/>
                </a:path>
              </a:pathLst>
            </a:custGeom>
            <a:solidFill>
              <a:srgbClr val="000000"/>
            </a:solidFill>
            <a:ln w="9525">
              <a:noFill/>
              <a:round/>
              <a:headEnd/>
              <a:tailEnd/>
            </a:ln>
          </p:spPr>
          <p:txBody>
            <a:bodyPr/>
            <a:lstStyle/>
            <a:p>
              <a:endParaRPr lang="en-US"/>
            </a:p>
          </p:txBody>
        </p:sp>
        <p:sp>
          <p:nvSpPr>
            <p:cNvPr id="14872" name="Freeform 5011"/>
            <p:cNvSpPr>
              <a:spLocks/>
            </p:cNvSpPr>
            <p:nvPr/>
          </p:nvSpPr>
          <p:spPr bwMode="auto">
            <a:xfrm>
              <a:off x="4469763" y="3114706"/>
              <a:ext cx="14111" cy="15875"/>
            </a:xfrm>
            <a:custGeom>
              <a:avLst/>
              <a:gdLst>
                <a:gd name="T0" fmla="*/ 0 w 10"/>
                <a:gd name="T1" fmla="*/ 7 h 10"/>
                <a:gd name="T2" fmla="*/ 9 w 10"/>
                <a:gd name="T3" fmla="*/ 10 h 10"/>
                <a:gd name="T4" fmla="*/ 10 w 10"/>
                <a:gd name="T5" fmla="*/ 2 h 10"/>
                <a:gd name="T6" fmla="*/ 1 w 10"/>
                <a:gd name="T7" fmla="*/ 0 h 10"/>
                <a:gd name="T8" fmla="*/ 0 w 10"/>
                <a:gd name="T9" fmla="*/ 7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0" y="7"/>
                  </a:moveTo>
                  <a:lnTo>
                    <a:pt x="9" y="10"/>
                  </a:lnTo>
                  <a:lnTo>
                    <a:pt x="10" y="2"/>
                  </a:lnTo>
                  <a:lnTo>
                    <a:pt x="1" y="0"/>
                  </a:lnTo>
                  <a:lnTo>
                    <a:pt x="0" y="7"/>
                  </a:lnTo>
                  <a:close/>
                </a:path>
              </a:pathLst>
            </a:custGeom>
            <a:solidFill>
              <a:srgbClr val="000000"/>
            </a:solidFill>
            <a:ln w="9525">
              <a:noFill/>
              <a:round/>
              <a:headEnd/>
              <a:tailEnd/>
            </a:ln>
          </p:spPr>
          <p:txBody>
            <a:bodyPr/>
            <a:lstStyle/>
            <a:p>
              <a:endParaRPr lang="en-US"/>
            </a:p>
          </p:txBody>
        </p:sp>
        <p:sp>
          <p:nvSpPr>
            <p:cNvPr id="14873" name="Freeform 5012"/>
            <p:cNvSpPr>
              <a:spLocks/>
            </p:cNvSpPr>
            <p:nvPr/>
          </p:nvSpPr>
          <p:spPr bwMode="auto">
            <a:xfrm>
              <a:off x="4455652" y="3109943"/>
              <a:ext cx="15522" cy="15875"/>
            </a:xfrm>
            <a:custGeom>
              <a:avLst/>
              <a:gdLst>
                <a:gd name="T0" fmla="*/ 0 w 11"/>
                <a:gd name="T1" fmla="*/ 8 h 10"/>
                <a:gd name="T2" fmla="*/ 1 w 11"/>
                <a:gd name="T3" fmla="*/ 8 h 10"/>
                <a:gd name="T4" fmla="*/ 10 w 11"/>
                <a:gd name="T5" fmla="*/ 10 h 10"/>
                <a:gd name="T6" fmla="*/ 11 w 11"/>
                <a:gd name="T7" fmla="*/ 3 h 10"/>
                <a:gd name="T8" fmla="*/ 2 w 11"/>
                <a:gd name="T9" fmla="*/ 0 h 10"/>
                <a:gd name="T10" fmla="*/ 0 w 11"/>
                <a:gd name="T11" fmla="*/ 8 h 10"/>
                <a:gd name="T12" fmla="*/ 0 60000 65536"/>
                <a:gd name="T13" fmla="*/ 0 60000 65536"/>
                <a:gd name="T14" fmla="*/ 0 60000 65536"/>
                <a:gd name="T15" fmla="*/ 0 60000 65536"/>
                <a:gd name="T16" fmla="*/ 0 60000 65536"/>
                <a:gd name="T17" fmla="*/ 0 60000 65536"/>
                <a:gd name="T18" fmla="*/ 0 w 11"/>
                <a:gd name="T19" fmla="*/ 0 h 10"/>
                <a:gd name="T20" fmla="*/ 11 w 11"/>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1" h="10">
                  <a:moveTo>
                    <a:pt x="0" y="8"/>
                  </a:moveTo>
                  <a:lnTo>
                    <a:pt x="1" y="8"/>
                  </a:lnTo>
                  <a:lnTo>
                    <a:pt x="10" y="10"/>
                  </a:lnTo>
                  <a:lnTo>
                    <a:pt x="11" y="3"/>
                  </a:lnTo>
                  <a:lnTo>
                    <a:pt x="2" y="0"/>
                  </a:lnTo>
                  <a:lnTo>
                    <a:pt x="0" y="8"/>
                  </a:lnTo>
                  <a:close/>
                </a:path>
              </a:pathLst>
            </a:custGeom>
            <a:solidFill>
              <a:srgbClr val="000000"/>
            </a:solidFill>
            <a:ln w="9525">
              <a:noFill/>
              <a:round/>
              <a:headEnd/>
              <a:tailEnd/>
            </a:ln>
          </p:spPr>
          <p:txBody>
            <a:bodyPr/>
            <a:lstStyle/>
            <a:p>
              <a:endParaRPr lang="en-US"/>
            </a:p>
          </p:txBody>
        </p:sp>
        <p:sp>
          <p:nvSpPr>
            <p:cNvPr id="14874" name="Freeform 5013"/>
            <p:cNvSpPr>
              <a:spLocks/>
            </p:cNvSpPr>
            <p:nvPr/>
          </p:nvSpPr>
          <p:spPr bwMode="auto">
            <a:xfrm>
              <a:off x="4442952" y="3106768"/>
              <a:ext cx="15522" cy="15875"/>
            </a:xfrm>
            <a:custGeom>
              <a:avLst/>
              <a:gdLst>
                <a:gd name="T0" fmla="*/ 0 w 11"/>
                <a:gd name="T1" fmla="*/ 7 h 10"/>
                <a:gd name="T2" fmla="*/ 9 w 11"/>
                <a:gd name="T3" fmla="*/ 10 h 10"/>
                <a:gd name="T4" fmla="*/ 11 w 11"/>
                <a:gd name="T5" fmla="*/ 2 h 10"/>
                <a:gd name="T6" fmla="*/ 2 w 11"/>
                <a:gd name="T7" fmla="*/ 0 h 10"/>
                <a:gd name="T8" fmla="*/ 0 w 11"/>
                <a:gd name="T9" fmla="*/ 7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7"/>
                  </a:moveTo>
                  <a:lnTo>
                    <a:pt x="9" y="10"/>
                  </a:lnTo>
                  <a:lnTo>
                    <a:pt x="11" y="2"/>
                  </a:lnTo>
                  <a:lnTo>
                    <a:pt x="2" y="0"/>
                  </a:lnTo>
                  <a:lnTo>
                    <a:pt x="0" y="7"/>
                  </a:lnTo>
                  <a:close/>
                </a:path>
              </a:pathLst>
            </a:custGeom>
            <a:solidFill>
              <a:srgbClr val="000000"/>
            </a:solidFill>
            <a:ln w="9525">
              <a:noFill/>
              <a:round/>
              <a:headEnd/>
              <a:tailEnd/>
            </a:ln>
          </p:spPr>
          <p:txBody>
            <a:bodyPr/>
            <a:lstStyle/>
            <a:p>
              <a:endParaRPr lang="en-US"/>
            </a:p>
          </p:txBody>
        </p:sp>
        <p:sp>
          <p:nvSpPr>
            <p:cNvPr id="14875" name="Freeform 5014"/>
            <p:cNvSpPr>
              <a:spLocks/>
            </p:cNvSpPr>
            <p:nvPr/>
          </p:nvSpPr>
          <p:spPr bwMode="auto">
            <a:xfrm>
              <a:off x="4430252" y="3102006"/>
              <a:ext cx="15522" cy="15875"/>
            </a:xfrm>
            <a:custGeom>
              <a:avLst/>
              <a:gdLst>
                <a:gd name="T0" fmla="*/ 0 w 11"/>
                <a:gd name="T1" fmla="*/ 8 h 10"/>
                <a:gd name="T2" fmla="*/ 9 w 11"/>
                <a:gd name="T3" fmla="*/ 10 h 10"/>
                <a:gd name="T4" fmla="*/ 11 w 11"/>
                <a:gd name="T5" fmla="*/ 3 h 10"/>
                <a:gd name="T6" fmla="*/ 2 w 11"/>
                <a:gd name="T7" fmla="*/ 0 h 10"/>
                <a:gd name="T8" fmla="*/ 0 w 11"/>
                <a:gd name="T9" fmla="*/ 8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8"/>
                  </a:moveTo>
                  <a:lnTo>
                    <a:pt x="9" y="10"/>
                  </a:lnTo>
                  <a:lnTo>
                    <a:pt x="11" y="3"/>
                  </a:lnTo>
                  <a:lnTo>
                    <a:pt x="2" y="0"/>
                  </a:lnTo>
                  <a:lnTo>
                    <a:pt x="0" y="8"/>
                  </a:lnTo>
                  <a:close/>
                </a:path>
              </a:pathLst>
            </a:custGeom>
            <a:solidFill>
              <a:srgbClr val="000000"/>
            </a:solidFill>
            <a:ln w="9525">
              <a:noFill/>
              <a:round/>
              <a:headEnd/>
              <a:tailEnd/>
            </a:ln>
          </p:spPr>
          <p:txBody>
            <a:bodyPr/>
            <a:lstStyle/>
            <a:p>
              <a:endParaRPr lang="en-US"/>
            </a:p>
          </p:txBody>
        </p:sp>
        <p:sp>
          <p:nvSpPr>
            <p:cNvPr id="14876" name="Freeform 5015"/>
            <p:cNvSpPr>
              <a:spLocks/>
            </p:cNvSpPr>
            <p:nvPr/>
          </p:nvSpPr>
          <p:spPr bwMode="auto">
            <a:xfrm>
              <a:off x="4417552" y="3098831"/>
              <a:ext cx="15522" cy="15875"/>
            </a:xfrm>
            <a:custGeom>
              <a:avLst/>
              <a:gdLst>
                <a:gd name="T0" fmla="*/ 0 w 11"/>
                <a:gd name="T1" fmla="*/ 6 h 10"/>
                <a:gd name="T2" fmla="*/ 9 w 11"/>
                <a:gd name="T3" fmla="*/ 10 h 10"/>
                <a:gd name="T4" fmla="*/ 11 w 11"/>
                <a:gd name="T5" fmla="*/ 2 h 10"/>
                <a:gd name="T6" fmla="*/ 2 w 11"/>
                <a:gd name="T7" fmla="*/ 0 h 10"/>
                <a:gd name="T8" fmla="*/ 0 w 11"/>
                <a:gd name="T9" fmla="*/ 6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0" y="6"/>
                  </a:moveTo>
                  <a:lnTo>
                    <a:pt x="9" y="10"/>
                  </a:lnTo>
                  <a:lnTo>
                    <a:pt x="11" y="2"/>
                  </a:lnTo>
                  <a:lnTo>
                    <a:pt x="2" y="0"/>
                  </a:lnTo>
                  <a:lnTo>
                    <a:pt x="0" y="6"/>
                  </a:lnTo>
                  <a:close/>
                </a:path>
              </a:pathLst>
            </a:custGeom>
            <a:solidFill>
              <a:srgbClr val="000000"/>
            </a:solidFill>
            <a:ln w="9525">
              <a:noFill/>
              <a:round/>
              <a:headEnd/>
              <a:tailEnd/>
            </a:ln>
          </p:spPr>
          <p:txBody>
            <a:bodyPr/>
            <a:lstStyle/>
            <a:p>
              <a:endParaRPr lang="en-US"/>
            </a:p>
          </p:txBody>
        </p:sp>
        <p:sp>
          <p:nvSpPr>
            <p:cNvPr id="14877" name="Freeform 5016"/>
            <p:cNvSpPr>
              <a:spLocks/>
            </p:cNvSpPr>
            <p:nvPr/>
          </p:nvSpPr>
          <p:spPr bwMode="auto">
            <a:xfrm>
              <a:off x="4403441" y="3092481"/>
              <a:ext cx="16933" cy="15875"/>
            </a:xfrm>
            <a:custGeom>
              <a:avLst/>
              <a:gdLst>
                <a:gd name="T0" fmla="*/ 0 w 12"/>
                <a:gd name="T1" fmla="*/ 6 h 10"/>
                <a:gd name="T2" fmla="*/ 1 w 12"/>
                <a:gd name="T3" fmla="*/ 6 h 10"/>
                <a:gd name="T4" fmla="*/ 10 w 12"/>
                <a:gd name="T5" fmla="*/ 10 h 10"/>
                <a:gd name="T6" fmla="*/ 12 w 12"/>
                <a:gd name="T7" fmla="*/ 4 h 10"/>
                <a:gd name="T8" fmla="*/ 3 w 12"/>
                <a:gd name="T9" fmla="*/ 0 h 10"/>
                <a:gd name="T10" fmla="*/ 0 w 12"/>
                <a:gd name="T11" fmla="*/ 6 h 10"/>
                <a:gd name="T12" fmla="*/ 0 60000 65536"/>
                <a:gd name="T13" fmla="*/ 0 60000 65536"/>
                <a:gd name="T14" fmla="*/ 0 60000 65536"/>
                <a:gd name="T15" fmla="*/ 0 60000 65536"/>
                <a:gd name="T16" fmla="*/ 0 60000 65536"/>
                <a:gd name="T17" fmla="*/ 0 60000 65536"/>
                <a:gd name="T18" fmla="*/ 0 w 12"/>
                <a:gd name="T19" fmla="*/ 0 h 10"/>
                <a:gd name="T20" fmla="*/ 12 w 12"/>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2" h="10">
                  <a:moveTo>
                    <a:pt x="0" y="6"/>
                  </a:moveTo>
                  <a:lnTo>
                    <a:pt x="1" y="6"/>
                  </a:lnTo>
                  <a:lnTo>
                    <a:pt x="10" y="10"/>
                  </a:lnTo>
                  <a:lnTo>
                    <a:pt x="12" y="4"/>
                  </a:lnTo>
                  <a:lnTo>
                    <a:pt x="3" y="0"/>
                  </a:lnTo>
                  <a:lnTo>
                    <a:pt x="0" y="6"/>
                  </a:lnTo>
                  <a:close/>
                </a:path>
              </a:pathLst>
            </a:custGeom>
            <a:solidFill>
              <a:srgbClr val="000000"/>
            </a:solidFill>
            <a:ln w="9525">
              <a:noFill/>
              <a:round/>
              <a:headEnd/>
              <a:tailEnd/>
            </a:ln>
          </p:spPr>
          <p:txBody>
            <a:bodyPr/>
            <a:lstStyle/>
            <a:p>
              <a:endParaRPr lang="en-US"/>
            </a:p>
          </p:txBody>
        </p:sp>
        <p:sp>
          <p:nvSpPr>
            <p:cNvPr id="14878" name="Freeform 5017"/>
            <p:cNvSpPr>
              <a:spLocks/>
            </p:cNvSpPr>
            <p:nvPr/>
          </p:nvSpPr>
          <p:spPr bwMode="auto">
            <a:xfrm>
              <a:off x="4390741" y="3086131"/>
              <a:ext cx="16933" cy="15875"/>
            </a:xfrm>
            <a:custGeom>
              <a:avLst/>
              <a:gdLst>
                <a:gd name="T0" fmla="*/ 0 w 12"/>
                <a:gd name="T1" fmla="*/ 8 h 10"/>
                <a:gd name="T2" fmla="*/ 9 w 12"/>
                <a:gd name="T3" fmla="*/ 10 h 10"/>
                <a:gd name="T4" fmla="*/ 12 w 12"/>
                <a:gd name="T5" fmla="*/ 4 h 10"/>
                <a:gd name="T6" fmla="*/ 3 w 12"/>
                <a:gd name="T7" fmla="*/ 0 h 10"/>
                <a:gd name="T8" fmla="*/ 0 w 12"/>
                <a:gd name="T9" fmla="*/ 8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0" y="8"/>
                  </a:moveTo>
                  <a:lnTo>
                    <a:pt x="9" y="10"/>
                  </a:lnTo>
                  <a:lnTo>
                    <a:pt x="12" y="4"/>
                  </a:lnTo>
                  <a:lnTo>
                    <a:pt x="3" y="0"/>
                  </a:lnTo>
                  <a:lnTo>
                    <a:pt x="0" y="8"/>
                  </a:lnTo>
                  <a:close/>
                </a:path>
              </a:pathLst>
            </a:custGeom>
            <a:solidFill>
              <a:srgbClr val="000000"/>
            </a:solidFill>
            <a:ln w="9525">
              <a:noFill/>
              <a:round/>
              <a:headEnd/>
              <a:tailEnd/>
            </a:ln>
          </p:spPr>
          <p:txBody>
            <a:bodyPr/>
            <a:lstStyle/>
            <a:p>
              <a:endParaRPr lang="en-US"/>
            </a:p>
          </p:txBody>
        </p:sp>
        <p:sp>
          <p:nvSpPr>
            <p:cNvPr id="14879" name="Freeform 5018"/>
            <p:cNvSpPr>
              <a:spLocks/>
            </p:cNvSpPr>
            <p:nvPr/>
          </p:nvSpPr>
          <p:spPr bwMode="auto">
            <a:xfrm>
              <a:off x="4378041" y="3079781"/>
              <a:ext cx="16933" cy="19050"/>
            </a:xfrm>
            <a:custGeom>
              <a:avLst/>
              <a:gdLst>
                <a:gd name="T0" fmla="*/ 0 w 12"/>
                <a:gd name="T1" fmla="*/ 8 h 12"/>
                <a:gd name="T2" fmla="*/ 9 w 12"/>
                <a:gd name="T3" fmla="*/ 12 h 12"/>
                <a:gd name="T4" fmla="*/ 12 w 12"/>
                <a:gd name="T5" fmla="*/ 4 h 12"/>
                <a:gd name="T6" fmla="*/ 3 w 12"/>
                <a:gd name="T7" fmla="*/ 0 h 12"/>
                <a:gd name="T8" fmla="*/ 0 w 12"/>
                <a:gd name="T9" fmla="*/ 8 h 12"/>
                <a:gd name="T10" fmla="*/ 0 60000 65536"/>
                <a:gd name="T11" fmla="*/ 0 60000 65536"/>
                <a:gd name="T12" fmla="*/ 0 60000 65536"/>
                <a:gd name="T13" fmla="*/ 0 60000 65536"/>
                <a:gd name="T14" fmla="*/ 0 60000 65536"/>
                <a:gd name="T15" fmla="*/ 0 w 12"/>
                <a:gd name="T16" fmla="*/ 0 h 12"/>
                <a:gd name="T17" fmla="*/ 12 w 12"/>
                <a:gd name="T18" fmla="*/ 12 h 12"/>
              </a:gdLst>
              <a:ahLst/>
              <a:cxnLst>
                <a:cxn ang="T10">
                  <a:pos x="T0" y="T1"/>
                </a:cxn>
                <a:cxn ang="T11">
                  <a:pos x="T2" y="T3"/>
                </a:cxn>
                <a:cxn ang="T12">
                  <a:pos x="T4" y="T5"/>
                </a:cxn>
                <a:cxn ang="T13">
                  <a:pos x="T6" y="T7"/>
                </a:cxn>
                <a:cxn ang="T14">
                  <a:pos x="T8" y="T9"/>
                </a:cxn>
              </a:cxnLst>
              <a:rect l="T15" t="T16" r="T17" b="T18"/>
              <a:pathLst>
                <a:path w="12" h="12">
                  <a:moveTo>
                    <a:pt x="0" y="8"/>
                  </a:moveTo>
                  <a:lnTo>
                    <a:pt x="9" y="12"/>
                  </a:lnTo>
                  <a:lnTo>
                    <a:pt x="12" y="4"/>
                  </a:lnTo>
                  <a:lnTo>
                    <a:pt x="3" y="0"/>
                  </a:lnTo>
                  <a:lnTo>
                    <a:pt x="0" y="8"/>
                  </a:lnTo>
                  <a:close/>
                </a:path>
              </a:pathLst>
            </a:custGeom>
            <a:solidFill>
              <a:srgbClr val="000000"/>
            </a:solidFill>
            <a:ln w="9525">
              <a:noFill/>
              <a:round/>
              <a:headEnd/>
              <a:tailEnd/>
            </a:ln>
          </p:spPr>
          <p:txBody>
            <a:bodyPr/>
            <a:lstStyle/>
            <a:p>
              <a:endParaRPr lang="en-US"/>
            </a:p>
          </p:txBody>
        </p:sp>
        <p:sp>
          <p:nvSpPr>
            <p:cNvPr id="14880" name="Freeform 5019"/>
            <p:cNvSpPr>
              <a:spLocks/>
            </p:cNvSpPr>
            <p:nvPr/>
          </p:nvSpPr>
          <p:spPr bwMode="auto">
            <a:xfrm>
              <a:off x="4365341" y="3073431"/>
              <a:ext cx="16933" cy="19050"/>
            </a:xfrm>
            <a:custGeom>
              <a:avLst/>
              <a:gdLst>
                <a:gd name="T0" fmla="*/ 0 w 12"/>
                <a:gd name="T1" fmla="*/ 7 h 12"/>
                <a:gd name="T2" fmla="*/ 9 w 12"/>
                <a:gd name="T3" fmla="*/ 12 h 12"/>
                <a:gd name="T4" fmla="*/ 12 w 12"/>
                <a:gd name="T5" fmla="*/ 4 h 12"/>
                <a:gd name="T6" fmla="*/ 4 w 12"/>
                <a:gd name="T7" fmla="*/ 0 h 12"/>
                <a:gd name="T8" fmla="*/ 0 w 12"/>
                <a:gd name="T9" fmla="*/ 7 h 12"/>
                <a:gd name="T10" fmla="*/ 0 60000 65536"/>
                <a:gd name="T11" fmla="*/ 0 60000 65536"/>
                <a:gd name="T12" fmla="*/ 0 60000 65536"/>
                <a:gd name="T13" fmla="*/ 0 60000 65536"/>
                <a:gd name="T14" fmla="*/ 0 60000 65536"/>
                <a:gd name="T15" fmla="*/ 0 w 12"/>
                <a:gd name="T16" fmla="*/ 0 h 12"/>
                <a:gd name="T17" fmla="*/ 12 w 12"/>
                <a:gd name="T18" fmla="*/ 12 h 12"/>
              </a:gdLst>
              <a:ahLst/>
              <a:cxnLst>
                <a:cxn ang="T10">
                  <a:pos x="T0" y="T1"/>
                </a:cxn>
                <a:cxn ang="T11">
                  <a:pos x="T2" y="T3"/>
                </a:cxn>
                <a:cxn ang="T12">
                  <a:pos x="T4" y="T5"/>
                </a:cxn>
                <a:cxn ang="T13">
                  <a:pos x="T6" y="T7"/>
                </a:cxn>
                <a:cxn ang="T14">
                  <a:pos x="T8" y="T9"/>
                </a:cxn>
              </a:cxnLst>
              <a:rect l="T15" t="T16" r="T17" b="T18"/>
              <a:pathLst>
                <a:path w="12" h="12">
                  <a:moveTo>
                    <a:pt x="0" y="7"/>
                  </a:moveTo>
                  <a:lnTo>
                    <a:pt x="9" y="12"/>
                  </a:lnTo>
                  <a:lnTo>
                    <a:pt x="12" y="4"/>
                  </a:lnTo>
                  <a:lnTo>
                    <a:pt x="4" y="0"/>
                  </a:lnTo>
                  <a:lnTo>
                    <a:pt x="0" y="7"/>
                  </a:lnTo>
                  <a:close/>
                </a:path>
              </a:pathLst>
            </a:custGeom>
            <a:solidFill>
              <a:srgbClr val="000000"/>
            </a:solidFill>
            <a:ln w="9525">
              <a:noFill/>
              <a:round/>
              <a:headEnd/>
              <a:tailEnd/>
            </a:ln>
          </p:spPr>
          <p:txBody>
            <a:bodyPr/>
            <a:lstStyle/>
            <a:p>
              <a:endParaRPr lang="en-US"/>
            </a:p>
          </p:txBody>
        </p:sp>
        <p:sp>
          <p:nvSpPr>
            <p:cNvPr id="14881" name="Freeform 5020"/>
            <p:cNvSpPr>
              <a:spLocks/>
            </p:cNvSpPr>
            <p:nvPr/>
          </p:nvSpPr>
          <p:spPr bwMode="auto">
            <a:xfrm>
              <a:off x="4352641" y="3067081"/>
              <a:ext cx="18344" cy="17463"/>
            </a:xfrm>
            <a:custGeom>
              <a:avLst/>
              <a:gdLst>
                <a:gd name="T0" fmla="*/ 0 w 13"/>
                <a:gd name="T1" fmla="*/ 7 h 11"/>
                <a:gd name="T2" fmla="*/ 9 w 13"/>
                <a:gd name="T3" fmla="*/ 11 h 11"/>
                <a:gd name="T4" fmla="*/ 13 w 13"/>
                <a:gd name="T5" fmla="*/ 4 h 11"/>
                <a:gd name="T6" fmla="*/ 4 w 13"/>
                <a:gd name="T7" fmla="*/ 0 h 11"/>
                <a:gd name="T8" fmla="*/ 0 w 13"/>
                <a:gd name="T9" fmla="*/ 7 h 11"/>
                <a:gd name="T10" fmla="*/ 0 60000 65536"/>
                <a:gd name="T11" fmla="*/ 0 60000 65536"/>
                <a:gd name="T12" fmla="*/ 0 60000 65536"/>
                <a:gd name="T13" fmla="*/ 0 60000 65536"/>
                <a:gd name="T14" fmla="*/ 0 60000 65536"/>
                <a:gd name="T15" fmla="*/ 0 w 13"/>
                <a:gd name="T16" fmla="*/ 0 h 11"/>
                <a:gd name="T17" fmla="*/ 13 w 13"/>
                <a:gd name="T18" fmla="*/ 11 h 11"/>
              </a:gdLst>
              <a:ahLst/>
              <a:cxnLst>
                <a:cxn ang="T10">
                  <a:pos x="T0" y="T1"/>
                </a:cxn>
                <a:cxn ang="T11">
                  <a:pos x="T2" y="T3"/>
                </a:cxn>
                <a:cxn ang="T12">
                  <a:pos x="T4" y="T5"/>
                </a:cxn>
                <a:cxn ang="T13">
                  <a:pos x="T6" y="T7"/>
                </a:cxn>
                <a:cxn ang="T14">
                  <a:pos x="T8" y="T9"/>
                </a:cxn>
              </a:cxnLst>
              <a:rect l="T15" t="T16" r="T17" b="T18"/>
              <a:pathLst>
                <a:path w="13" h="11">
                  <a:moveTo>
                    <a:pt x="0" y="7"/>
                  </a:moveTo>
                  <a:lnTo>
                    <a:pt x="9" y="11"/>
                  </a:lnTo>
                  <a:lnTo>
                    <a:pt x="13" y="4"/>
                  </a:lnTo>
                  <a:lnTo>
                    <a:pt x="4" y="0"/>
                  </a:lnTo>
                  <a:lnTo>
                    <a:pt x="0" y="7"/>
                  </a:lnTo>
                  <a:close/>
                </a:path>
              </a:pathLst>
            </a:custGeom>
            <a:solidFill>
              <a:srgbClr val="000000"/>
            </a:solidFill>
            <a:ln w="9525">
              <a:noFill/>
              <a:round/>
              <a:headEnd/>
              <a:tailEnd/>
            </a:ln>
          </p:spPr>
          <p:txBody>
            <a:bodyPr/>
            <a:lstStyle/>
            <a:p>
              <a:endParaRPr lang="en-US"/>
            </a:p>
          </p:txBody>
        </p:sp>
        <p:sp>
          <p:nvSpPr>
            <p:cNvPr id="14882" name="Freeform 5021"/>
            <p:cNvSpPr>
              <a:spLocks/>
            </p:cNvSpPr>
            <p:nvPr/>
          </p:nvSpPr>
          <p:spPr bwMode="auto">
            <a:xfrm>
              <a:off x="4339941" y="3059143"/>
              <a:ext cx="18344" cy="19050"/>
            </a:xfrm>
            <a:custGeom>
              <a:avLst/>
              <a:gdLst>
                <a:gd name="T0" fmla="*/ 0 w 13"/>
                <a:gd name="T1" fmla="*/ 7 h 12"/>
                <a:gd name="T2" fmla="*/ 0 w 13"/>
                <a:gd name="T3" fmla="*/ 8 h 12"/>
                <a:gd name="T4" fmla="*/ 9 w 13"/>
                <a:gd name="T5" fmla="*/ 12 h 12"/>
                <a:gd name="T6" fmla="*/ 13 w 13"/>
                <a:gd name="T7" fmla="*/ 5 h 12"/>
                <a:gd name="T8" fmla="*/ 4 w 13"/>
                <a:gd name="T9" fmla="*/ 0 h 12"/>
                <a:gd name="T10" fmla="*/ 0 w 13"/>
                <a:gd name="T11" fmla="*/ 7 h 12"/>
                <a:gd name="T12" fmla="*/ 0 60000 65536"/>
                <a:gd name="T13" fmla="*/ 0 60000 65536"/>
                <a:gd name="T14" fmla="*/ 0 60000 65536"/>
                <a:gd name="T15" fmla="*/ 0 60000 65536"/>
                <a:gd name="T16" fmla="*/ 0 60000 65536"/>
                <a:gd name="T17" fmla="*/ 0 60000 65536"/>
                <a:gd name="T18" fmla="*/ 0 w 13"/>
                <a:gd name="T19" fmla="*/ 0 h 12"/>
                <a:gd name="T20" fmla="*/ 13 w 13"/>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3" h="12">
                  <a:moveTo>
                    <a:pt x="0" y="7"/>
                  </a:moveTo>
                  <a:lnTo>
                    <a:pt x="0" y="8"/>
                  </a:lnTo>
                  <a:lnTo>
                    <a:pt x="9" y="12"/>
                  </a:lnTo>
                  <a:lnTo>
                    <a:pt x="13" y="5"/>
                  </a:lnTo>
                  <a:lnTo>
                    <a:pt x="4" y="0"/>
                  </a:lnTo>
                  <a:lnTo>
                    <a:pt x="0" y="7"/>
                  </a:lnTo>
                  <a:close/>
                </a:path>
              </a:pathLst>
            </a:custGeom>
            <a:solidFill>
              <a:srgbClr val="000000"/>
            </a:solidFill>
            <a:ln w="9525">
              <a:noFill/>
              <a:round/>
              <a:headEnd/>
              <a:tailEnd/>
            </a:ln>
          </p:spPr>
          <p:txBody>
            <a:bodyPr/>
            <a:lstStyle/>
            <a:p>
              <a:endParaRPr lang="en-US"/>
            </a:p>
          </p:txBody>
        </p:sp>
        <p:sp>
          <p:nvSpPr>
            <p:cNvPr id="14883" name="Freeform 5022"/>
            <p:cNvSpPr>
              <a:spLocks/>
            </p:cNvSpPr>
            <p:nvPr/>
          </p:nvSpPr>
          <p:spPr bwMode="auto">
            <a:xfrm>
              <a:off x="4328652" y="3052793"/>
              <a:ext cx="16933" cy="17463"/>
            </a:xfrm>
            <a:custGeom>
              <a:avLst/>
              <a:gdLst>
                <a:gd name="T0" fmla="*/ 0 w 12"/>
                <a:gd name="T1" fmla="*/ 7 h 11"/>
                <a:gd name="T2" fmla="*/ 8 w 12"/>
                <a:gd name="T3" fmla="*/ 11 h 11"/>
                <a:gd name="T4" fmla="*/ 12 w 12"/>
                <a:gd name="T5" fmla="*/ 4 h 11"/>
                <a:gd name="T6" fmla="*/ 4 w 12"/>
                <a:gd name="T7" fmla="*/ 0 h 11"/>
                <a:gd name="T8" fmla="*/ 0 w 12"/>
                <a:gd name="T9" fmla="*/ 7 h 11"/>
                <a:gd name="T10" fmla="*/ 0 60000 65536"/>
                <a:gd name="T11" fmla="*/ 0 60000 65536"/>
                <a:gd name="T12" fmla="*/ 0 60000 65536"/>
                <a:gd name="T13" fmla="*/ 0 60000 65536"/>
                <a:gd name="T14" fmla="*/ 0 60000 65536"/>
                <a:gd name="T15" fmla="*/ 0 w 12"/>
                <a:gd name="T16" fmla="*/ 0 h 11"/>
                <a:gd name="T17" fmla="*/ 12 w 12"/>
                <a:gd name="T18" fmla="*/ 11 h 11"/>
              </a:gdLst>
              <a:ahLst/>
              <a:cxnLst>
                <a:cxn ang="T10">
                  <a:pos x="T0" y="T1"/>
                </a:cxn>
                <a:cxn ang="T11">
                  <a:pos x="T2" y="T3"/>
                </a:cxn>
                <a:cxn ang="T12">
                  <a:pos x="T4" y="T5"/>
                </a:cxn>
                <a:cxn ang="T13">
                  <a:pos x="T6" y="T7"/>
                </a:cxn>
                <a:cxn ang="T14">
                  <a:pos x="T8" y="T9"/>
                </a:cxn>
              </a:cxnLst>
              <a:rect l="T15" t="T16" r="T17" b="T18"/>
              <a:pathLst>
                <a:path w="12" h="11">
                  <a:moveTo>
                    <a:pt x="0" y="7"/>
                  </a:moveTo>
                  <a:lnTo>
                    <a:pt x="8" y="11"/>
                  </a:lnTo>
                  <a:lnTo>
                    <a:pt x="12" y="4"/>
                  </a:lnTo>
                  <a:lnTo>
                    <a:pt x="4" y="0"/>
                  </a:lnTo>
                  <a:lnTo>
                    <a:pt x="0" y="7"/>
                  </a:lnTo>
                  <a:close/>
                </a:path>
              </a:pathLst>
            </a:custGeom>
            <a:solidFill>
              <a:srgbClr val="000000"/>
            </a:solidFill>
            <a:ln w="9525">
              <a:noFill/>
              <a:round/>
              <a:headEnd/>
              <a:tailEnd/>
            </a:ln>
          </p:spPr>
          <p:txBody>
            <a:bodyPr/>
            <a:lstStyle/>
            <a:p>
              <a:endParaRPr lang="en-US"/>
            </a:p>
          </p:txBody>
        </p:sp>
        <p:sp>
          <p:nvSpPr>
            <p:cNvPr id="14884" name="Freeform 5023"/>
            <p:cNvSpPr>
              <a:spLocks/>
            </p:cNvSpPr>
            <p:nvPr/>
          </p:nvSpPr>
          <p:spPr bwMode="auto">
            <a:xfrm>
              <a:off x="4317363" y="3044856"/>
              <a:ext cx="16933" cy="19050"/>
            </a:xfrm>
            <a:custGeom>
              <a:avLst/>
              <a:gdLst>
                <a:gd name="T0" fmla="*/ 0 w 12"/>
                <a:gd name="T1" fmla="*/ 7 h 12"/>
                <a:gd name="T2" fmla="*/ 8 w 12"/>
                <a:gd name="T3" fmla="*/ 12 h 12"/>
                <a:gd name="T4" fmla="*/ 12 w 12"/>
                <a:gd name="T5" fmla="*/ 5 h 12"/>
                <a:gd name="T6" fmla="*/ 4 w 12"/>
                <a:gd name="T7" fmla="*/ 0 h 12"/>
                <a:gd name="T8" fmla="*/ 0 w 12"/>
                <a:gd name="T9" fmla="*/ 7 h 12"/>
                <a:gd name="T10" fmla="*/ 0 60000 65536"/>
                <a:gd name="T11" fmla="*/ 0 60000 65536"/>
                <a:gd name="T12" fmla="*/ 0 60000 65536"/>
                <a:gd name="T13" fmla="*/ 0 60000 65536"/>
                <a:gd name="T14" fmla="*/ 0 60000 65536"/>
                <a:gd name="T15" fmla="*/ 0 w 12"/>
                <a:gd name="T16" fmla="*/ 0 h 12"/>
                <a:gd name="T17" fmla="*/ 12 w 12"/>
                <a:gd name="T18" fmla="*/ 12 h 12"/>
              </a:gdLst>
              <a:ahLst/>
              <a:cxnLst>
                <a:cxn ang="T10">
                  <a:pos x="T0" y="T1"/>
                </a:cxn>
                <a:cxn ang="T11">
                  <a:pos x="T2" y="T3"/>
                </a:cxn>
                <a:cxn ang="T12">
                  <a:pos x="T4" y="T5"/>
                </a:cxn>
                <a:cxn ang="T13">
                  <a:pos x="T6" y="T7"/>
                </a:cxn>
                <a:cxn ang="T14">
                  <a:pos x="T8" y="T9"/>
                </a:cxn>
              </a:cxnLst>
              <a:rect l="T15" t="T16" r="T17" b="T18"/>
              <a:pathLst>
                <a:path w="12" h="12">
                  <a:moveTo>
                    <a:pt x="0" y="7"/>
                  </a:moveTo>
                  <a:lnTo>
                    <a:pt x="8" y="12"/>
                  </a:lnTo>
                  <a:lnTo>
                    <a:pt x="12" y="5"/>
                  </a:lnTo>
                  <a:lnTo>
                    <a:pt x="4" y="0"/>
                  </a:lnTo>
                  <a:lnTo>
                    <a:pt x="0" y="7"/>
                  </a:lnTo>
                  <a:close/>
                </a:path>
              </a:pathLst>
            </a:custGeom>
            <a:solidFill>
              <a:srgbClr val="000000"/>
            </a:solidFill>
            <a:ln w="9525">
              <a:noFill/>
              <a:round/>
              <a:headEnd/>
              <a:tailEnd/>
            </a:ln>
          </p:spPr>
          <p:txBody>
            <a:bodyPr/>
            <a:lstStyle/>
            <a:p>
              <a:endParaRPr lang="en-US"/>
            </a:p>
          </p:txBody>
        </p:sp>
        <p:sp>
          <p:nvSpPr>
            <p:cNvPr id="14885" name="Freeform 5024"/>
            <p:cNvSpPr>
              <a:spLocks/>
            </p:cNvSpPr>
            <p:nvPr/>
          </p:nvSpPr>
          <p:spPr bwMode="auto">
            <a:xfrm>
              <a:off x="4307485" y="3038506"/>
              <a:ext cx="15522" cy="17463"/>
            </a:xfrm>
            <a:custGeom>
              <a:avLst/>
              <a:gdLst>
                <a:gd name="T0" fmla="*/ 0 w 11"/>
                <a:gd name="T1" fmla="*/ 7 h 11"/>
                <a:gd name="T2" fmla="*/ 7 w 11"/>
                <a:gd name="T3" fmla="*/ 11 h 11"/>
                <a:gd name="T4" fmla="*/ 11 w 11"/>
                <a:gd name="T5" fmla="*/ 4 h 11"/>
                <a:gd name="T6" fmla="*/ 4 w 11"/>
                <a:gd name="T7" fmla="*/ 0 h 11"/>
                <a:gd name="T8" fmla="*/ 0 w 11"/>
                <a:gd name="T9" fmla="*/ 7 h 11"/>
                <a:gd name="T10" fmla="*/ 0 60000 65536"/>
                <a:gd name="T11" fmla="*/ 0 60000 65536"/>
                <a:gd name="T12" fmla="*/ 0 60000 65536"/>
                <a:gd name="T13" fmla="*/ 0 60000 65536"/>
                <a:gd name="T14" fmla="*/ 0 60000 65536"/>
                <a:gd name="T15" fmla="*/ 0 w 11"/>
                <a:gd name="T16" fmla="*/ 0 h 11"/>
                <a:gd name="T17" fmla="*/ 11 w 11"/>
                <a:gd name="T18" fmla="*/ 11 h 11"/>
              </a:gdLst>
              <a:ahLst/>
              <a:cxnLst>
                <a:cxn ang="T10">
                  <a:pos x="T0" y="T1"/>
                </a:cxn>
                <a:cxn ang="T11">
                  <a:pos x="T2" y="T3"/>
                </a:cxn>
                <a:cxn ang="T12">
                  <a:pos x="T4" y="T5"/>
                </a:cxn>
                <a:cxn ang="T13">
                  <a:pos x="T6" y="T7"/>
                </a:cxn>
                <a:cxn ang="T14">
                  <a:pos x="T8" y="T9"/>
                </a:cxn>
              </a:cxnLst>
              <a:rect l="T15" t="T16" r="T17" b="T18"/>
              <a:pathLst>
                <a:path w="11" h="11">
                  <a:moveTo>
                    <a:pt x="0" y="7"/>
                  </a:moveTo>
                  <a:lnTo>
                    <a:pt x="7" y="11"/>
                  </a:lnTo>
                  <a:lnTo>
                    <a:pt x="11" y="4"/>
                  </a:lnTo>
                  <a:lnTo>
                    <a:pt x="4" y="0"/>
                  </a:lnTo>
                  <a:lnTo>
                    <a:pt x="0" y="7"/>
                  </a:lnTo>
                  <a:close/>
                </a:path>
              </a:pathLst>
            </a:custGeom>
            <a:solidFill>
              <a:srgbClr val="000000"/>
            </a:solidFill>
            <a:ln w="9525">
              <a:noFill/>
              <a:round/>
              <a:headEnd/>
              <a:tailEnd/>
            </a:ln>
          </p:spPr>
          <p:txBody>
            <a:bodyPr/>
            <a:lstStyle/>
            <a:p>
              <a:endParaRPr lang="en-US"/>
            </a:p>
          </p:txBody>
        </p:sp>
        <p:sp>
          <p:nvSpPr>
            <p:cNvPr id="14886" name="Freeform 5025"/>
            <p:cNvSpPr>
              <a:spLocks/>
            </p:cNvSpPr>
            <p:nvPr/>
          </p:nvSpPr>
          <p:spPr bwMode="auto">
            <a:xfrm>
              <a:off x="4296196" y="3030568"/>
              <a:ext cx="16933" cy="19050"/>
            </a:xfrm>
            <a:custGeom>
              <a:avLst/>
              <a:gdLst>
                <a:gd name="T0" fmla="*/ 0 w 12"/>
                <a:gd name="T1" fmla="*/ 7 h 12"/>
                <a:gd name="T2" fmla="*/ 8 w 12"/>
                <a:gd name="T3" fmla="*/ 12 h 12"/>
                <a:gd name="T4" fmla="*/ 12 w 12"/>
                <a:gd name="T5" fmla="*/ 5 h 12"/>
                <a:gd name="T6" fmla="*/ 4 w 12"/>
                <a:gd name="T7" fmla="*/ 0 h 12"/>
                <a:gd name="T8" fmla="*/ 0 w 12"/>
                <a:gd name="T9" fmla="*/ 7 h 12"/>
                <a:gd name="T10" fmla="*/ 0 60000 65536"/>
                <a:gd name="T11" fmla="*/ 0 60000 65536"/>
                <a:gd name="T12" fmla="*/ 0 60000 65536"/>
                <a:gd name="T13" fmla="*/ 0 60000 65536"/>
                <a:gd name="T14" fmla="*/ 0 60000 65536"/>
                <a:gd name="T15" fmla="*/ 0 w 12"/>
                <a:gd name="T16" fmla="*/ 0 h 12"/>
                <a:gd name="T17" fmla="*/ 12 w 12"/>
                <a:gd name="T18" fmla="*/ 12 h 12"/>
              </a:gdLst>
              <a:ahLst/>
              <a:cxnLst>
                <a:cxn ang="T10">
                  <a:pos x="T0" y="T1"/>
                </a:cxn>
                <a:cxn ang="T11">
                  <a:pos x="T2" y="T3"/>
                </a:cxn>
                <a:cxn ang="T12">
                  <a:pos x="T4" y="T5"/>
                </a:cxn>
                <a:cxn ang="T13">
                  <a:pos x="T6" y="T7"/>
                </a:cxn>
                <a:cxn ang="T14">
                  <a:pos x="T8" y="T9"/>
                </a:cxn>
              </a:cxnLst>
              <a:rect l="T15" t="T16" r="T17" b="T18"/>
              <a:pathLst>
                <a:path w="12" h="12">
                  <a:moveTo>
                    <a:pt x="0" y="7"/>
                  </a:moveTo>
                  <a:lnTo>
                    <a:pt x="8" y="12"/>
                  </a:lnTo>
                  <a:lnTo>
                    <a:pt x="12" y="5"/>
                  </a:lnTo>
                  <a:lnTo>
                    <a:pt x="4" y="0"/>
                  </a:lnTo>
                  <a:lnTo>
                    <a:pt x="0" y="7"/>
                  </a:lnTo>
                  <a:close/>
                </a:path>
              </a:pathLst>
            </a:custGeom>
            <a:solidFill>
              <a:srgbClr val="000000"/>
            </a:solidFill>
            <a:ln w="9525">
              <a:noFill/>
              <a:round/>
              <a:headEnd/>
              <a:tailEnd/>
            </a:ln>
          </p:spPr>
          <p:txBody>
            <a:bodyPr/>
            <a:lstStyle/>
            <a:p>
              <a:endParaRPr lang="en-US"/>
            </a:p>
          </p:txBody>
        </p:sp>
        <p:sp>
          <p:nvSpPr>
            <p:cNvPr id="14887" name="Freeform 5026"/>
            <p:cNvSpPr>
              <a:spLocks/>
            </p:cNvSpPr>
            <p:nvPr/>
          </p:nvSpPr>
          <p:spPr bwMode="auto">
            <a:xfrm>
              <a:off x="4284907" y="3022631"/>
              <a:ext cx="16933" cy="19050"/>
            </a:xfrm>
            <a:custGeom>
              <a:avLst/>
              <a:gdLst>
                <a:gd name="T0" fmla="*/ 0 w 12"/>
                <a:gd name="T1" fmla="*/ 7 h 12"/>
                <a:gd name="T2" fmla="*/ 2 w 12"/>
                <a:gd name="T3" fmla="*/ 7 h 12"/>
                <a:gd name="T4" fmla="*/ 8 w 12"/>
                <a:gd name="T5" fmla="*/ 12 h 12"/>
                <a:gd name="T6" fmla="*/ 12 w 12"/>
                <a:gd name="T7" fmla="*/ 5 h 12"/>
                <a:gd name="T8" fmla="*/ 6 w 12"/>
                <a:gd name="T9" fmla="*/ 0 h 12"/>
                <a:gd name="T10" fmla="*/ 0 w 12"/>
                <a:gd name="T11" fmla="*/ 7 h 12"/>
                <a:gd name="T12" fmla="*/ 0 60000 65536"/>
                <a:gd name="T13" fmla="*/ 0 60000 65536"/>
                <a:gd name="T14" fmla="*/ 0 60000 65536"/>
                <a:gd name="T15" fmla="*/ 0 60000 65536"/>
                <a:gd name="T16" fmla="*/ 0 60000 65536"/>
                <a:gd name="T17" fmla="*/ 0 60000 65536"/>
                <a:gd name="T18" fmla="*/ 0 w 12"/>
                <a:gd name="T19" fmla="*/ 0 h 12"/>
                <a:gd name="T20" fmla="*/ 12 w 12"/>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2" h="12">
                  <a:moveTo>
                    <a:pt x="0" y="7"/>
                  </a:moveTo>
                  <a:lnTo>
                    <a:pt x="2" y="7"/>
                  </a:lnTo>
                  <a:lnTo>
                    <a:pt x="8" y="12"/>
                  </a:lnTo>
                  <a:lnTo>
                    <a:pt x="12" y="5"/>
                  </a:lnTo>
                  <a:lnTo>
                    <a:pt x="6" y="0"/>
                  </a:lnTo>
                  <a:lnTo>
                    <a:pt x="0" y="7"/>
                  </a:lnTo>
                  <a:close/>
                </a:path>
              </a:pathLst>
            </a:custGeom>
            <a:solidFill>
              <a:srgbClr val="000000"/>
            </a:solidFill>
            <a:ln w="9525">
              <a:noFill/>
              <a:round/>
              <a:headEnd/>
              <a:tailEnd/>
            </a:ln>
          </p:spPr>
          <p:txBody>
            <a:bodyPr/>
            <a:lstStyle/>
            <a:p>
              <a:endParaRPr lang="en-US"/>
            </a:p>
          </p:txBody>
        </p:sp>
        <p:sp>
          <p:nvSpPr>
            <p:cNvPr id="14888" name="Freeform 5027"/>
            <p:cNvSpPr>
              <a:spLocks/>
            </p:cNvSpPr>
            <p:nvPr/>
          </p:nvSpPr>
          <p:spPr bwMode="auto">
            <a:xfrm>
              <a:off x="4276441" y="3014693"/>
              <a:ext cx="16933" cy="19050"/>
            </a:xfrm>
            <a:custGeom>
              <a:avLst/>
              <a:gdLst>
                <a:gd name="T0" fmla="*/ 0 w 12"/>
                <a:gd name="T1" fmla="*/ 7 h 12"/>
                <a:gd name="T2" fmla="*/ 6 w 12"/>
                <a:gd name="T3" fmla="*/ 12 h 12"/>
                <a:gd name="T4" fmla="*/ 12 w 12"/>
                <a:gd name="T5" fmla="*/ 5 h 12"/>
                <a:gd name="T6" fmla="*/ 5 w 12"/>
                <a:gd name="T7" fmla="*/ 0 h 12"/>
                <a:gd name="T8" fmla="*/ 0 w 12"/>
                <a:gd name="T9" fmla="*/ 7 h 12"/>
                <a:gd name="T10" fmla="*/ 0 60000 65536"/>
                <a:gd name="T11" fmla="*/ 0 60000 65536"/>
                <a:gd name="T12" fmla="*/ 0 60000 65536"/>
                <a:gd name="T13" fmla="*/ 0 60000 65536"/>
                <a:gd name="T14" fmla="*/ 0 60000 65536"/>
                <a:gd name="T15" fmla="*/ 0 w 12"/>
                <a:gd name="T16" fmla="*/ 0 h 12"/>
                <a:gd name="T17" fmla="*/ 12 w 12"/>
                <a:gd name="T18" fmla="*/ 12 h 12"/>
              </a:gdLst>
              <a:ahLst/>
              <a:cxnLst>
                <a:cxn ang="T10">
                  <a:pos x="T0" y="T1"/>
                </a:cxn>
                <a:cxn ang="T11">
                  <a:pos x="T2" y="T3"/>
                </a:cxn>
                <a:cxn ang="T12">
                  <a:pos x="T4" y="T5"/>
                </a:cxn>
                <a:cxn ang="T13">
                  <a:pos x="T6" y="T7"/>
                </a:cxn>
                <a:cxn ang="T14">
                  <a:pos x="T8" y="T9"/>
                </a:cxn>
              </a:cxnLst>
              <a:rect l="T15" t="T16" r="T17" b="T18"/>
              <a:pathLst>
                <a:path w="12" h="12">
                  <a:moveTo>
                    <a:pt x="0" y="7"/>
                  </a:moveTo>
                  <a:lnTo>
                    <a:pt x="6" y="12"/>
                  </a:lnTo>
                  <a:lnTo>
                    <a:pt x="12" y="5"/>
                  </a:lnTo>
                  <a:lnTo>
                    <a:pt x="5" y="0"/>
                  </a:lnTo>
                  <a:lnTo>
                    <a:pt x="0" y="7"/>
                  </a:lnTo>
                  <a:close/>
                </a:path>
              </a:pathLst>
            </a:custGeom>
            <a:solidFill>
              <a:srgbClr val="000000"/>
            </a:solidFill>
            <a:ln w="9525">
              <a:noFill/>
              <a:round/>
              <a:headEnd/>
              <a:tailEnd/>
            </a:ln>
          </p:spPr>
          <p:txBody>
            <a:bodyPr/>
            <a:lstStyle/>
            <a:p>
              <a:endParaRPr lang="en-US"/>
            </a:p>
          </p:txBody>
        </p:sp>
        <p:sp>
          <p:nvSpPr>
            <p:cNvPr id="14889" name="Freeform 5028"/>
            <p:cNvSpPr>
              <a:spLocks/>
            </p:cNvSpPr>
            <p:nvPr/>
          </p:nvSpPr>
          <p:spPr bwMode="auto">
            <a:xfrm>
              <a:off x="4267974" y="3006756"/>
              <a:ext cx="15522" cy="19050"/>
            </a:xfrm>
            <a:custGeom>
              <a:avLst/>
              <a:gdLst>
                <a:gd name="T0" fmla="*/ 0 w 11"/>
                <a:gd name="T1" fmla="*/ 6 h 12"/>
                <a:gd name="T2" fmla="*/ 6 w 11"/>
                <a:gd name="T3" fmla="*/ 12 h 12"/>
                <a:gd name="T4" fmla="*/ 11 w 11"/>
                <a:gd name="T5" fmla="*/ 5 h 12"/>
                <a:gd name="T6" fmla="*/ 5 w 11"/>
                <a:gd name="T7" fmla="*/ 0 h 12"/>
                <a:gd name="T8" fmla="*/ 5 w 11"/>
                <a:gd name="T9" fmla="*/ 1 h 12"/>
                <a:gd name="T10" fmla="*/ 0 w 11"/>
                <a:gd name="T11" fmla="*/ 6 h 12"/>
                <a:gd name="T12" fmla="*/ 0 60000 65536"/>
                <a:gd name="T13" fmla="*/ 0 60000 65536"/>
                <a:gd name="T14" fmla="*/ 0 60000 65536"/>
                <a:gd name="T15" fmla="*/ 0 60000 65536"/>
                <a:gd name="T16" fmla="*/ 0 60000 65536"/>
                <a:gd name="T17" fmla="*/ 0 60000 65536"/>
                <a:gd name="T18" fmla="*/ 0 w 11"/>
                <a:gd name="T19" fmla="*/ 0 h 12"/>
                <a:gd name="T20" fmla="*/ 11 w 11"/>
                <a:gd name="T21" fmla="*/ 12 h 12"/>
              </a:gdLst>
              <a:ahLst/>
              <a:cxnLst>
                <a:cxn ang="T12">
                  <a:pos x="T0" y="T1"/>
                </a:cxn>
                <a:cxn ang="T13">
                  <a:pos x="T2" y="T3"/>
                </a:cxn>
                <a:cxn ang="T14">
                  <a:pos x="T4" y="T5"/>
                </a:cxn>
                <a:cxn ang="T15">
                  <a:pos x="T6" y="T7"/>
                </a:cxn>
                <a:cxn ang="T16">
                  <a:pos x="T8" y="T9"/>
                </a:cxn>
                <a:cxn ang="T17">
                  <a:pos x="T10" y="T11"/>
                </a:cxn>
              </a:cxnLst>
              <a:rect l="T18" t="T19" r="T20" b="T21"/>
              <a:pathLst>
                <a:path w="11" h="12">
                  <a:moveTo>
                    <a:pt x="0" y="6"/>
                  </a:moveTo>
                  <a:lnTo>
                    <a:pt x="6" y="12"/>
                  </a:lnTo>
                  <a:lnTo>
                    <a:pt x="11" y="5"/>
                  </a:lnTo>
                  <a:lnTo>
                    <a:pt x="5" y="0"/>
                  </a:lnTo>
                  <a:lnTo>
                    <a:pt x="5" y="1"/>
                  </a:lnTo>
                  <a:lnTo>
                    <a:pt x="0" y="6"/>
                  </a:lnTo>
                  <a:close/>
                </a:path>
              </a:pathLst>
            </a:custGeom>
            <a:solidFill>
              <a:srgbClr val="000000"/>
            </a:solidFill>
            <a:ln w="9525">
              <a:noFill/>
              <a:round/>
              <a:headEnd/>
              <a:tailEnd/>
            </a:ln>
          </p:spPr>
          <p:txBody>
            <a:bodyPr/>
            <a:lstStyle/>
            <a:p>
              <a:endParaRPr lang="en-US"/>
            </a:p>
          </p:txBody>
        </p:sp>
        <p:sp>
          <p:nvSpPr>
            <p:cNvPr id="14890" name="Freeform 5029"/>
            <p:cNvSpPr>
              <a:spLocks/>
            </p:cNvSpPr>
            <p:nvPr/>
          </p:nvSpPr>
          <p:spPr bwMode="auto">
            <a:xfrm>
              <a:off x="4260918" y="3000406"/>
              <a:ext cx="14111" cy="15875"/>
            </a:xfrm>
            <a:custGeom>
              <a:avLst/>
              <a:gdLst>
                <a:gd name="T0" fmla="*/ 0 w 10"/>
                <a:gd name="T1" fmla="*/ 5 h 10"/>
                <a:gd name="T2" fmla="*/ 5 w 10"/>
                <a:gd name="T3" fmla="*/ 10 h 10"/>
                <a:gd name="T4" fmla="*/ 10 w 10"/>
                <a:gd name="T5" fmla="*/ 5 h 10"/>
                <a:gd name="T6" fmla="*/ 5 w 10"/>
                <a:gd name="T7" fmla="*/ 0 h 10"/>
                <a:gd name="T8" fmla="*/ 0 w 10"/>
                <a:gd name="T9" fmla="*/ 5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0" y="5"/>
                  </a:moveTo>
                  <a:lnTo>
                    <a:pt x="5" y="10"/>
                  </a:lnTo>
                  <a:lnTo>
                    <a:pt x="10" y="5"/>
                  </a:lnTo>
                  <a:lnTo>
                    <a:pt x="5" y="0"/>
                  </a:lnTo>
                  <a:lnTo>
                    <a:pt x="0" y="5"/>
                  </a:lnTo>
                  <a:close/>
                </a:path>
              </a:pathLst>
            </a:custGeom>
            <a:solidFill>
              <a:srgbClr val="000000"/>
            </a:solidFill>
            <a:ln w="9525">
              <a:noFill/>
              <a:round/>
              <a:headEnd/>
              <a:tailEnd/>
            </a:ln>
          </p:spPr>
          <p:txBody>
            <a:bodyPr/>
            <a:lstStyle/>
            <a:p>
              <a:endParaRPr lang="en-US"/>
            </a:p>
          </p:txBody>
        </p:sp>
        <p:sp>
          <p:nvSpPr>
            <p:cNvPr id="14891" name="Freeform 5030"/>
            <p:cNvSpPr>
              <a:spLocks/>
            </p:cNvSpPr>
            <p:nvPr/>
          </p:nvSpPr>
          <p:spPr bwMode="auto">
            <a:xfrm>
              <a:off x="4251041" y="2992468"/>
              <a:ext cx="16933" cy="15875"/>
            </a:xfrm>
            <a:custGeom>
              <a:avLst/>
              <a:gdLst>
                <a:gd name="T0" fmla="*/ 0 w 12"/>
                <a:gd name="T1" fmla="*/ 5 h 10"/>
                <a:gd name="T2" fmla="*/ 7 w 12"/>
                <a:gd name="T3" fmla="*/ 10 h 10"/>
                <a:gd name="T4" fmla="*/ 12 w 12"/>
                <a:gd name="T5" fmla="*/ 5 h 10"/>
                <a:gd name="T6" fmla="*/ 5 w 12"/>
                <a:gd name="T7" fmla="*/ 0 h 10"/>
                <a:gd name="T8" fmla="*/ 0 w 12"/>
                <a:gd name="T9" fmla="*/ 5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0" y="5"/>
                  </a:moveTo>
                  <a:lnTo>
                    <a:pt x="7" y="10"/>
                  </a:lnTo>
                  <a:lnTo>
                    <a:pt x="12" y="5"/>
                  </a:lnTo>
                  <a:lnTo>
                    <a:pt x="5" y="0"/>
                  </a:lnTo>
                  <a:lnTo>
                    <a:pt x="0" y="5"/>
                  </a:lnTo>
                  <a:close/>
                </a:path>
              </a:pathLst>
            </a:custGeom>
            <a:solidFill>
              <a:srgbClr val="000000"/>
            </a:solidFill>
            <a:ln w="9525">
              <a:noFill/>
              <a:round/>
              <a:headEnd/>
              <a:tailEnd/>
            </a:ln>
          </p:spPr>
          <p:txBody>
            <a:bodyPr/>
            <a:lstStyle/>
            <a:p>
              <a:endParaRPr lang="en-US"/>
            </a:p>
          </p:txBody>
        </p:sp>
        <p:sp>
          <p:nvSpPr>
            <p:cNvPr id="14892" name="Freeform 5031"/>
            <p:cNvSpPr>
              <a:spLocks/>
            </p:cNvSpPr>
            <p:nvPr/>
          </p:nvSpPr>
          <p:spPr bwMode="auto">
            <a:xfrm>
              <a:off x="4243985" y="2984531"/>
              <a:ext cx="14111" cy="15875"/>
            </a:xfrm>
            <a:custGeom>
              <a:avLst/>
              <a:gdLst>
                <a:gd name="T0" fmla="*/ 0 w 10"/>
                <a:gd name="T1" fmla="*/ 5 h 10"/>
                <a:gd name="T2" fmla="*/ 5 w 10"/>
                <a:gd name="T3" fmla="*/ 10 h 10"/>
                <a:gd name="T4" fmla="*/ 10 w 10"/>
                <a:gd name="T5" fmla="*/ 5 h 10"/>
                <a:gd name="T6" fmla="*/ 5 w 10"/>
                <a:gd name="T7" fmla="*/ 0 h 10"/>
                <a:gd name="T8" fmla="*/ 0 w 10"/>
                <a:gd name="T9" fmla="*/ 5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0" y="5"/>
                  </a:moveTo>
                  <a:lnTo>
                    <a:pt x="5" y="10"/>
                  </a:lnTo>
                  <a:lnTo>
                    <a:pt x="10" y="5"/>
                  </a:lnTo>
                  <a:lnTo>
                    <a:pt x="5" y="0"/>
                  </a:lnTo>
                  <a:lnTo>
                    <a:pt x="0" y="5"/>
                  </a:lnTo>
                  <a:close/>
                </a:path>
              </a:pathLst>
            </a:custGeom>
            <a:solidFill>
              <a:srgbClr val="000000"/>
            </a:solidFill>
            <a:ln w="9525">
              <a:noFill/>
              <a:round/>
              <a:headEnd/>
              <a:tailEnd/>
            </a:ln>
          </p:spPr>
          <p:txBody>
            <a:bodyPr/>
            <a:lstStyle/>
            <a:p>
              <a:endParaRPr lang="en-US"/>
            </a:p>
          </p:txBody>
        </p:sp>
        <p:sp>
          <p:nvSpPr>
            <p:cNvPr id="14893" name="Freeform 5032"/>
            <p:cNvSpPr>
              <a:spLocks/>
            </p:cNvSpPr>
            <p:nvPr/>
          </p:nvSpPr>
          <p:spPr bwMode="auto">
            <a:xfrm>
              <a:off x="4236930" y="2976593"/>
              <a:ext cx="14111" cy="15875"/>
            </a:xfrm>
            <a:custGeom>
              <a:avLst/>
              <a:gdLst>
                <a:gd name="T0" fmla="*/ 0 w 10"/>
                <a:gd name="T1" fmla="*/ 5 h 10"/>
                <a:gd name="T2" fmla="*/ 5 w 10"/>
                <a:gd name="T3" fmla="*/ 10 h 10"/>
                <a:gd name="T4" fmla="*/ 10 w 10"/>
                <a:gd name="T5" fmla="*/ 5 h 10"/>
                <a:gd name="T6" fmla="*/ 6 w 10"/>
                <a:gd name="T7" fmla="*/ 0 h 10"/>
                <a:gd name="T8" fmla="*/ 0 w 10"/>
                <a:gd name="T9" fmla="*/ 5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0" y="5"/>
                  </a:moveTo>
                  <a:lnTo>
                    <a:pt x="5" y="10"/>
                  </a:lnTo>
                  <a:lnTo>
                    <a:pt x="10" y="5"/>
                  </a:lnTo>
                  <a:lnTo>
                    <a:pt x="6" y="0"/>
                  </a:lnTo>
                  <a:lnTo>
                    <a:pt x="0" y="5"/>
                  </a:lnTo>
                  <a:close/>
                </a:path>
              </a:pathLst>
            </a:custGeom>
            <a:solidFill>
              <a:srgbClr val="000000"/>
            </a:solidFill>
            <a:ln w="9525">
              <a:noFill/>
              <a:round/>
              <a:headEnd/>
              <a:tailEnd/>
            </a:ln>
          </p:spPr>
          <p:txBody>
            <a:bodyPr/>
            <a:lstStyle/>
            <a:p>
              <a:endParaRPr lang="en-US"/>
            </a:p>
          </p:txBody>
        </p:sp>
        <p:sp>
          <p:nvSpPr>
            <p:cNvPr id="14894" name="Freeform 5033"/>
            <p:cNvSpPr>
              <a:spLocks/>
            </p:cNvSpPr>
            <p:nvPr/>
          </p:nvSpPr>
          <p:spPr bwMode="auto">
            <a:xfrm>
              <a:off x="4231285" y="2968656"/>
              <a:ext cx="14111" cy="15875"/>
            </a:xfrm>
            <a:custGeom>
              <a:avLst/>
              <a:gdLst>
                <a:gd name="T0" fmla="*/ 0 w 10"/>
                <a:gd name="T1" fmla="*/ 5 h 10"/>
                <a:gd name="T2" fmla="*/ 4 w 10"/>
                <a:gd name="T3" fmla="*/ 10 h 10"/>
                <a:gd name="T4" fmla="*/ 10 w 10"/>
                <a:gd name="T5" fmla="*/ 5 h 10"/>
                <a:gd name="T6" fmla="*/ 5 w 10"/>
                <a:gd name="T7" fmla="*/ 0 h 10"/>
                <a:gd name="T8" fmla="*/ 0 w 10"/>
                <a:gd name="T9" fmla="*/ 5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0" y="5"/>
                  </a:moveTo>
                  <a:lnTo>
                    <a:pt x="4" y="10"/>
                  </a:lnTo>
                  <a:lnTo>
                    <a:pt x="10" y="5"/>
                  </a:lnTo>
                  <a:lnTo>
                    <a:pt x="5" y="0"/>
                  </a:lnTo>
                  <a:lnTo>
                    <a:pt x="0" y="5"/>
                  </a:lnTo>
                  <a:close/>
                </a:path>
              </a:pathLst>
            </a:custGeom>
            <a:solidFill>
              <a:srgbClr val="000000"/>
            </a:solidFill>
            <a:ln w="9525">
              <a:noFill/>
              <a:round/>
              <a:headEnd/>
              <a:tailEnd/>
            </a:ln>
          </p:spPr>
          <p:txBody>
            <a:bodyPr/>
            <a:lstStyle/>
            <a:p>
              <a:endParaRPr lang="en-US"/>
            </a:p>
          </p:txBody>
        </p:sp>
        <p:sp>
          <p:nvSpPr>
            <p:cNvPr id="14895" name="Freeform 5034"/>
            <p:cNvSpPr>
              <a:spLocks/>
            </p:cNvSpPr>
            <p:nvPr/>
          </p:nvSpPr>
          <p:spPr bwMode="auto">
            <a:xfrm>
              <a:off x="4225641" y="2960718"/>
              <a:ext cx="12700" cy="15875"/>
            </a:xfrm>
            <a:custGeom>
              <a:avLst/>
              <a:gdLst>
                <a:gd name="T0" fmla="*/ 0 w 9"/>
                <a:gd name="T1" fmla="*/ 5 h 10"/>
                <a:gd name="T2" fmla="*/ 4 w 9"/>
                <a:gd name="T3" fmla="*/ 10 h 10"/>
                <a:gd name="T4" fmla="*/ 9 w 9"/>
                <a:gd name="T5" fmla="*/ 5 h 10"/>
                <a:gd name="T6" fmla="*/ 5 w 9"/>
                <a:gd name="T7" fmla="*/ 0 h 10"/>
                <a:gd name="T8" fmla="*/ 0 w 9"/>
                <a:gd name="T9" fmla="*/ 5 h 10"/>
                <a:gd name="T10" fmla="*/ 0 60000 65536"/>
                <a:gd name="T11" fmla="*/ 0 60000 65536"/>
                <a:gd name="T12" fmla="*/ 0 60000 65536"/>
                <a:gd name="T13" fmla="*/ 0 60000 65536"/>
                <a:gd name="T14" fmla="*/ 0 60000 65536"/>
                <a:gd name="T15" fmla="*/ 0 w 9"/>
                <a:gd name="T16" fmla="*/ 0 h 10"/>
                <a:gd name="T17" fmla="*/ 9 w 9"/>
                <a:gd name="T18" fmla="*/ 10 h 10"/>
              </a:gdLst>
              <a:ahLst/>
              <a:cxnLst>
                <a:cxn ang="T10">
                  <a:pos x="T0" y="T1"/>
                </a:cxn>
                <a:cxn ang="T11">
                  <a:pos x="T2" y="T3"/>
                </a:cxn>
                <a:cxn ang="T12">
                  <a:pos x="T4" y="T5"/>
                </a:cxn>
                <a:cxn ang="T13">
                  <a:pos x="T6" y="T7"/>
                </a:cxn>
                <a:cxn ang="T14">
                  <a:pos x="T8" y="T9"/>
                </a:cxn>
              </a:cxnLst>
              <a:rect l="T15" t="T16" r="T17" b="T18"/>
              <a:pathLst>
                <a:path w="9" h="10">
                  <a:moveTo>
                    <a:pt x="0" y="5"/>
                  </a:moveTo>
                  <a:lnTo>
                    <a:pt x="4" y="10"/>
                  </a:lnTo>
                  <a:lnTo>
                    <a:pt x="9" y="5"/>
                  </a:lnTo>
                  <a:lnTo>
                    <a:pt x="5" y="0"/>
                  </a:lnTo>
                  <a:lnTo>
                    <a:pt x="0" y="5"/>
                  </a:lnTo>
                  <a:close/>
                </a:path>
              </a:pathLst>
            </a:custGeom>
            <a:solidFill>
              <a:srgbClr val="000000"/>
            </a:solidFill>
            <a:ln w="9525">
              <a:noFill/>
              <a:round/>
              <a:headEnd/>
              <a:tailEnd/>
            </a:ln>
          </p:spPr>
          <p:txBody>
            <a:bodyPr/>
            <a:lstStyle/>
            <a:p>
              <a:endParaRPr lang="en-US"/>
            </a:p>
          </p:txBody>
        </p:sp>
        <p:sp>
          <p:nvSpPr>
            <p:cNvPr id="14896" name="Freeform 5035"/>
            <p:cNvSpPr>
              <a:spLocks/>
            </p:cNvSpPr>
            <p:nvPr/>
          </p:nvSpPr>
          <p:spPr bwMode="auto">
            <a:xfrm>
              <a:off x="4219996" y="2951193"/>
              <a:ext cx="12700" cy="17463"/>
            </a:xfrm>
            <a:custGeom>
              <a:avLst/>
              <a:gdLst>
                <a:gd name="T0" fmla="*/ 0 w 9"/>
                <a:gd name="T1" fmla="*/ 6 h 11"/>
                <a:gd name="T2" fmla="*/ 4 w 9"/>
                <a:gd name="T3" fmla="*/ 11 h 11"/>
                <a:gd name="T4" fmla="*/ 9 w 9"/>
                <a:gd name="T5" fmla="*/ 6 h 11"/>
                <a:gd name="T6" fmla="*/ 7 w 9"/>
                <a:gd name="T7" fmla="*/ 0 h 11"/>
                <a:gd name="T8" fmla="*/ 0 w 9"/>
                <a:gd name="T9" fmla="*/ 6 h 11"/>
                <a:gd name="T10" fmla="*/ 0 60000 65536"/>
                <a:gd name="T11" fmla="*/ 0 60000 65536"/>
                <a:gd name="T12" fmla="*/ 0 60000 65536"/>
                <a:gd name="T13" fmla="*/ 0 60000 65536"/>
                <a:gd name="T14" fmla="*/ 0 60000 65536"/>
                <a:gd name="T15" fmla="*/ 0 w 9"/>
                <a:gd name="T16" fmla="*/ 0 h 11"/>
                <a:gd name="T17" fmla="*/ 9 w 9"/>
                <a:gd name="T18" fmla="*/ 11 h 11"/>
              </a:gdLst>
              <a:ahLst/>
              <a:cxnLst>
                <a:cxn ang="T10">
                  <a:pos x="T0" y="T1"/>
                </a:cxn>
                <a:cxn ang="T11">
                  <a:pos x="T2" y="T3"/>
                </a:cxn>
                <a:cxn ang="T12">
                  <a:pos x="T4" y="T5"/>
                </a:cxn>
                <a:cxn ang="T13">
                  <a:pos x="T6" y="T7"/>
                </a:cxn>
                <a:cxn ang="T14">
                  <a:pos x="T8" y="T9"/>
                </a:cxn>
              </a:cxnLst>
              <a:rect l="T15" t="T16" r="T17" b="T18"/>
              <a:pathLst>
                <a:path w="9" h="11">
                  <a:moveTo>
                    <a:pt x="0" y="6"/>
                  </a:moveTo>
                  <a:lnTo>
                    <a:pt x="4" y="11"/>
                  </a:lnTo>
                  <a:lnTo>
                    <a:pt x="9" y="6"/>
                  </a:lnTo>
                  <a:lnTo>
                    <a:pt x="7" y="0"/>
                  </a:lnTo>
                  <a:lnTo>
                    <a:pt x="0" y="6"/>
                  </a:lnTo>
                  <a:close/>
                </a:path>
              </a:pathLst>
            </a:custGeom>
            <a:solidFill>
              <a:srgbClr val="000000"/>
            </a:solidFill>
            <a:ln w="9525">
              <a:noFill/>
              <a:round/>
              <a:headEnd/>
              <a:tailEnd/>
            </a:ln>
          </p:spPr>
          <p:txBody>
            <a:bodyPr/>
            <a:lstStyle/>
            <a:p>
              <a:endParaRPr lang="en-US"/>
            </a:p>
          </p:txBody>
        </p:sp>
        <p:sp>
          <p:nvSpPr>
            <p:cNvPr id="14897" name="Freeform 5036"/>
            <p:cNvSpPr>
              <a:spLocks/>
            </p:cNvSpPr>
            <p:nvPr/>
          </p:nvSpPr>
          <p:spPr bwMode="auto">
            <a:xfrm>
              <a:off x="4215763" y="2943256"/>
              <a:ext cx="14111" cy="17463"/>
            </a:xfrm>
            <a:custGeom>
              <a:avLst/>
              <a:gdLst>
                <a:gd name="T0" fmla="*/ 0 w 10"/>
                <a:gd name="T1" fmla="*/ 5 h 11"/>
                <a:gd name="T2" fmla="*/ 3 w 10"/>
                <a:gd name="T3" fmla="*/ 11 h 11"/>
                <a:gd name="T4" fmla="*/ 10 w 10"/>
                <a:gd name="T5" fmla="*/ 5 h 11"/>
                <a:gd name="T6" fmla="*/ 6 w 10"/>
                <a:gd name="T7" fmla="*/ 0 h 11"/>
                <a:gd name="T8" fmla="*/ 6 w 10"/>
                <a:gd name="T9" fmla="*/ 2 h 11"/>
                <a:gd name="T10" fmla="*/ 0 w 10"/>
                <a:gd name="T11" fmla="*/ 5 h 11"/>
                <a:gd name="T12" fmla="*/ 0 60000 65536"/>
                <a:gd name="T13" fmla="*/ 0 60000 65536"/>
                <a:gd name="T14" fmla="*/ 0 60000 65536"/>
                <a:gd name="T15" fmla="*/ 0 60000 65536"/>
                <a:gd name="T16" fmla="*/ 0 60000 65536"/>
                <a:gd name="T17" fmla="*/ 0 60000 65536"/>
                <a:gd name="T18" fmla="*/ 0 w 10"/>
                <a:gd name="T19" fmla="*/ 0 h 11"/>
                <a:gd name="T20" fmla="*/ 10 w 10"/>
                <a:gd name="T21" fmla="*/ 11 h 11"/>
              </a:gdLst>
              <a:ahLst/>
              <a:cxnLst>
                <a:cxn ang="T12">
                  <a:pos x="T0" y="T1"/>
                </a:cxn>
                <a:cxn ang="T13">
                  <a:pos x="T2" y="T3"/>
                </a:cxn>
                <a:cxn ang="T14">
                  <a:pos x="T4" y="T5"/>
                </a:cxn>
                <a:cxn ang="T15">
                  <a:pos x="T6" y="T7"/>
                </a:cxn>
                <a:cxn ang="T16">
                  <a:pos x="T8" y="T9"/>
                </a:cxn>
                <a:cxn ang="T17">
                  <a:pos x="T10" y="T11"/>
                </a:cxn>
              </a:cxnLst>
              <a:rect l="T18" t="T19" r="T20" b="T21"/>
              <a:pathLst>
                <a:path w="10" h="11">
                  <a:moveTo>
                    <a:pt x="0" y="5"/>
                  </a:moveTo>
                  <a:lnTo>
                    <a:pt x="3" y="11"/>
                  </a:lnTo>
                  <a:lnTo>
                    <a:pt x="10" y="5"/>
                  </a:lnTo>
                  <a:lnTo>
                    <a:pt x="6" y="0"/>
                  </a:lnTo>
                  <a:lnTo>
                    <a:pt x="6" y="2"/>
                  </a:lnTo>
                  <a:lnTo>
                    <a:pt x="0" y="5"/>
                  </a:lnTo>
                  <a:close/>
                </a:path>
              </a:pathLst>
            </a:custGeom>
            <a:solidFill>
              <a:srgbClr val="000000"/>
            </a:solidFill>
            <a:ln w="9525">
              <a:noFill/>
              <a:round/>
              <a:headEnd/>
              <a:tailEnd/>
            </a:ln>
          </p:spPr>
          <p:txBody>
            <a:bodyPr/>
            <a:lstStyle/>
            <a:p>
              <a:endParaRPr lang="en-US"/>
            </a:p>
          </p:txBody>
        </p:sp>
        <p:sp>
          <p:nvSpPr>
            <p:cNvPr id="14898" name="Freeform 5037"/>
            <p:cNvSpPr>
              <a:spLocks/>
            </p:cNvSpPr>
            <p:nvPr/>
          </p:nvSpPr>
          <p:spPr bwMode="auto">
            <a:xfrm>
              <a:off x="4211530" y="2938493"/>
              <a:ext cx="12700" cy="12700"/>
            </a:xfrm>
            <a:custGeom>
              <a:avLst/>
              <a:gdLst>
                <a:gd name="T0" fmla="*/ 0 w 9"/>
                <a:gd name="T1" fmla="*/ 2 h 8"/>
                <a:gd name="T2" fmla="*/ 0 w 9"/>
                <a:gd name="T3" fmla="*/ 3 h 8"/>
                <a:gd name="T4" fmla="*/ 3 w 9"/>
                <a:gd name="T5" fmla="*/ 8 h 8"/>
                <a:gd name="T6" fmla="*/ 9 w 9"/>
                <a:gd name="T7" fmla="*/ 5 h 8"/>
                <a:gd name="T8" fmla="*/ 6 w 9"/>
                <a:gd name="T9" fmla="*/ 0 h 8"/>
                <a:gd name="T10" fmla="*/ 0 w 9"/>
                <a:gd name="T11" fmla="*/ 2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0" y="2"/>
                  </a:moveTo>
                  <a:lnTo>
                    <a:pt x="0" y="3"/>
                  </a:lnTo>
                  <a:lnTo>
                    <a:pt x="3" y="8"/>
                  </a:lnTo>
                  <a:lnTo>
                    <a:pt x="9" y="5"/>
                  </a:lnTo>
                  <a:lnTo>
                    <a:pt x="6" y="0"/>
                  </a:lnTo>
                  <a:lnTo>
                    <a:pt x="0" y="2"/>
                  </a:lnTo>
                  <a:close/>
                </a:path>
              </a:pathLst>
            </a:custGeom>
            <a:solidFill>
              <a:srgbClr val="000000"/>
            </a:solidFill>
            <a:ln w="9525">
              <a:noFill/>
              <a:round/>
              <a:headEnd/>
              <a:tailEnd/>
            </a:ln>
          </p:spPr>
          <p:txBody>
            <a:bodyPr/>
            <a:lstStyle/>
            <a:p>
              <a:endParaRPr lang="en-US"/>
            </a:p>
          </p:txBody>
        </p:sp>
        <p:sp>
          <p:nvSpPr>
            <p:cNvPr id="14899" name="Freeform 5038"/>
            <p:cNvSpPr>
              <a:spLocks/>
            </p:cNvSpPr>
            <p:nvPr/>
          </p:nvSpPr>
          <p:spPr bwMode="auto">
            <a:xfrm>
              <a:off x="4208707" y="2928968"/>
              <a:ext cx="11289" cy="12700"/>
            </a:xfrm>
            <a:custGeom>
              <a:avLst/>
              <a:gdLst>
                <a:gd name="T0" fmla="*/ 0 w 8"/>
                <a:gd name="T1" fmla="*/ 3 h 8"/>
                <a:gd name="T2" fmla="*/ 0 w 8"/>
                <a:gd name="T3" fmla="*/ 4 h 8"/>
                <a:gd name="T4" fmla="*/ 2 w 8"/>
                <a:gd name="T5" fmla="*/ 8 h 8"/>
                <a:gd name="T6" fmla="*/ 8 w 8"/>
                <a:gd name="T7" fmla="*/ 6 h 8"/>
                <a:gd name="T8" fmla="*/ 6 w 8"/>
                <a:gd name="T9" fmla="*/ 0 h 8"/>
                <a:gd name="T10" fmla="*/ 0 w 8"/>
                <a:gd name="T11" fmla="*/ 3 h 8"/>
                <a:gd name="T12" fmla="*/ 0 60000 65536"/>
                <a:gd name="T13" fmla="*/ 0 60000 65536"/>
                <a:gd name="T14" fmla="*/ 0 60000 65536"/>
                <a:gd name="T15" fmla="*/ 0 60000 65536"/>
                <a:gd name="T16" fmla="*/ 0 60000 65536"/>
                <a:gd name="T17" fmla="*/ 0 60000 65536"/>
                <a:gd name="T18" fmla="*/ 0 w 8"/>
                <a:gd name="T19" fmla="*/ 0 h 8"/>
                <a:gd name="T20" fmla="*/ 8 w 8"/>
                <a:gd name="T21" fmla="*/ 8 h 8"/>
              </a:gdLst>
              <a:ahLst/>
              <a:cxnLst>
                <a:cxn ang="T12">
                  <a:pos x="T0" y="T1"/>
                </a:cxn>
                <a:cxn ang="T13">
                  <a:pos x="T2" y="T3"/>
                </a:cxn>
                <a:cxn ang="T14">
                  <a:pos x="T4" y="T5"/>
                </a:cxn>
                <a:cxn ang="T15">
                  <a:pos x="T6" y="T7"/>
                </a:cxn>
                <a:cxn ang="T16">
                  <a:pos x="T8" y="T9"/>
                </a:cxn>
                <a:cxn ang="T17">
                  <a:pos x="T10" y="T11"/>
                </a:cxn>
              </a:cxnLst>
              <a:rect l="T18" t="T19" r="T20" b="T21"/>
              <a:pathLst>
                <a:path w="8" h="8">
                  <a:moveTo>
                    <a:pt x="0" y="3"/>
                  </a:moveTo>
                  <a:lnTo>
                    <a:pt x="0" y="4"/>
                  </a:lnTo>
                  <a:lnTo>
                    <a:pt x="2" y="8"/>
                  </a:lnTo>
                  <a:lnTo>
                    <a:pt x="8" y="6"/>
                  </a:lnTo>
                  <a:lnTo>
                    <a:pt x="6" y="0"/>
                  </a:lnTo>
                  <a:lnTo>
                    <a:pt x="0" y="3"/>
                  </a:lnTo>
                  <a:close/>
                </a:path>
              </a:pathLst>
            </a:custGeom>
            <a:solidFill>
              <a:srgbClr val="000000"/>
            </a:solidFill>
            <a:ln w="9525">
              <a:noFill/>
              <a:round/>
              <a:headEnd/>
              <a:tailEnd/>
            </a:ln>
          </p:spPr>
          <p:txBody>
            <a:bodyPr/>
            <a:lstStyle/>
            <a:p>
              <a:endParaRPr lang="en-US"/>
            </a:p>
          </p:txBody>
        </p:sp>
        <p:sp>
          <p:nvSpPr>
            <p:cNvPr id="14900" name="Freeform 5039"/>
            <p:cNvSpPr>
              <a:spLocks/>
            </p:cNvSpPr>
            <p:nvPr/>
          </p:nvSpPr>
          <p:spPr bwMode="auto">
            <a:xfrm>
              <a:off x="4204474" y="2921031"/>
              <a:ext cx="12700" cy="12700"/>
            </a:xfrm>
            <a:custGeom>
              <a:avLst/>
              <a:gdLst>
                <a:gd name="T0" fmla="*/ 0 w 9"/>
                <a:gd name="T1" fmla="*/ 3 h 8"/>
                <a:gd name="T2" fmla="*/ 0 w 9"/>
                <a:gd name="T3" fmla="*/ 4 h 8"/>
                <a:gd name="T4" fmla="*/ 3 w 9"/>
                <a:gd name="T5" fmla="*/ 8 h 8"/>
                <a:gd name="T6" fmla="*/ 9 w 9"/>
                <a:gd name="T7" fmla="*/ 5 h 8"/>
                <a:gd name="T8" fmla="*/ 8 w 9"/>
                <a:gd name="T9" fmla="*/ 0 h 8"/>
                <a:gd name="T10" fmla="*/ 8 w 9"/>
                <a:gd name="T11" fmla="*/ 2 h 8"/>
                <a:gd name="T12" fmla="*/ 0 w 9"/>
                <a:gd name="T13" fmla="*/ 3 h 8"/>
                <a:gd name="T14" fmla="*/ 0 60000 65536"/>
                <a:gd name="T15" fmla="*/ 0 60000 65536"/>
                <a:gd name="T16" fmla="*/ 0 60000 65536"/>
                <a:gd name="T17" fmla="*/ 0 60000 65536"/>
                <a:gd name="T18" fmla="*/ 0 60000 65536"/>
                <a:gd name="T19" fmla="*/ 0 60000 65536"/>
                <a:gd name="T20" fmla="*/ 0 60000 65536"/>
                <a:gd name="T21" fmla="*/ 0 w 9"/>
                <a:gd name="T22" fmla="*/ 0 h 8"/>
                <a:gd name="T23" fmla="*/ 9 w 9"/>
                <a:gd name="T24" fmla="*/ 8 h 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8">
                  <a:moveTo>
                    <a:pt x="0" y="3"/>
                  </a:moveTo>
                  <a:lnTo>
                    <a:pt x="0" y="4"/>
                  </a:lnTo>
                  <a:lnTo>
                    <a:pt x="3" y="8"/>
                  </a:lnTo>
                  <a:lnTo>
                    <a:pt x="9" y="5"/>
                  </a:lnTo>
                  <a:lnTo>
                    <a:pt x="8" y="0"/>
                  </a:lnTo>
                  <a:lnTo>
                    <a:pt x="8" y="2"/>
                  </a:lnTo>
                  <a:lnTo>
                    <a:pt x="0" y="3"/>
                  </a:lnTo>
                  <a:close/>
                </a:path>
              </a:pathLst>
            </a:custGeom>
            <a:solidFill>
              <a:srgbClr val="000000"/>
            </a:solidFill>
            <a:ln w="9525">
              <a:noFill/>
              <a:round/>
              <a:headEnd/>
              <a:tailEnd/>
            </a:ln>
          </p:spPr>
          <p:txBody>
            <a:bodyPr/>
            <a:lstStyle/>
            <a:p>
              <a:endParaRPr lang="en-US"/>
            </a:p>
          </p:txBody>
        </p:sp>
        <p:sp>
          <p:nvSpPr>
            <p:cNvPr id="14901" name="Freeform 5040"/>
            <p:cNvSpPr>
              <a:spLocks/>
            </p:cNvSpPr>
            <p:nvPr/>
          </p:nvSpPr>
          <p:spPr bwMode="auto">
            <a:xfrm>
              <a:off x="4203063" y="2914681"/>
              <a:ext cx="12700" cy="11113"/>
            </a:xfrm>
            <a:custGeom>
              <a:avLst/>
              <a:gdLst>
                <a:gd name="T0" fmla="*/ 0 w 9"/>
                <a:gd name="T1" fmla="*/ 2 h 7"/>
                <a:gd name="T2" fmla="*/ 0 w 9"/>
                <a:gd name="T3" fmla="*/ 3 h 7"/>
                <a:gd name="T4" fmla="*/ 1 w 9"/>
                <a:gd name="T5" fmla="*/ 7 h 7"/>
                <a:gd name="T6" fmla="*/ 9 w 9"/>
                <a:gd name="T7" fmla="*/ 6 h 7"/>
                <a:gd name="T8" fmla="*/ 7 w 9"/>
                <a:gd name="T9" fmla="*/ 0 h 7"/>
                <a:gd name="T10" fmla="*/ 0 w 9"/>
                <a:gd name="T11" fmla="*/ 2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0" y="2"/>
                  </a:moveTo>
                  <a:lnTo>
                    <a:pt x="0" y="3"/>
                  </a:lnTo>
                  <a:lnTo>
                    <a:pt x="1" y="7"/>
                  </a:lnTo>
                  <a:lnTo>
                    <a:pt x="9" y="6"/>
                  </a:lnTo>
                  <a:lnTo>
                    <a:pt x="7" y="0"/>
                  </a:lnTo>
                  <a:lnTo>
                    <a:pt x="0" y="2"/>
                  </a:lnTo>
                  <a:close/>
                </a:path>
              </a:pathLst>
            </a:custGeom>
            <a:solidFill>
              <a:srgbClr val="000000"/>
            </a:solidFill>
            <a:ln w="9525">
              <a:noFill/>
              <a:round/>
              <a:headEnd/>
              <a:tailEnd/>
            </a:ln>
          </p:spPr>
          <p:txBody>
            <a:bodyPr/>
            <a:lstStyle/>
            <a:p>
              <a:endParaRPr lang="en-US"/>
            </a:p>
          </p:txBody>
        </p:sp>
        <p:sp>
          <p:nvSpPr>
            <p:cNvPr id="14902" name="Freeform 5041"/>
            <p:cNvSpPr>
              <a:spLocks/>
            </p:cNvSpPr>
            <p:nvPr/>
          </p:nvSpPr>
          <p:spPr bwMode="auto">
            <a:xfrm>
              <a:off x="4200241" y="2906743"/>
              <a:ext cx="12700" cy="11113"/>
            </a:xfrm>
            <a:custGeom>
              <a:avLst/>
              <a:gdLst>
                <a:gd name="T0" fmla="*/ 0 w 9"/>
                <a:gd name="T1" fmla="*/ 2 h 7"/>
                <a:gd name="T2" fmla="*/ 0 w 9"/>
                <a:gd name="T3" fmla="*/ 3 h 7"/>
                <a:gd name="T4" fmla="*/ 2 w 9"/>
                <a:gd name="T5" fmla="*/ 7 h 7"/>
                <a:gd name="T6" fmla="*/ 9 w 9"/>
                <a:gd name="T7" fmla="*/ 5 h 7"/>
                <a:gd name="T8" fmla="*/ 8 w 9"/>
                <a:gd name="T9" fmla="*/ 0 h 7"/>
                <a:gd name="T10" fmla="*/ 0 w 9"/>
                <a:gd name="T11" fmla="*/ 2 h 7"/>
                <a:gd name="T12" fmla="*/ 0 60000 65536"/>
                <a:gd name="T13" fmla="*/ 0 60000 65536"/>
                <a:gd name="T14" fmla="*/ 0 60000 65536"/>
                <a:gd name="T15" fmla="*/ 0 60000 65536"/>
                <a:gd name="T16" fmla="*/ 0 60000 65536"/>
                <a:gd name="T17" fmla="*/ 0 60000 65536"/>
                <a:gd name="T18" fmla="*/ 0 w 9"/>
                <a:gd name="T19" fmla="*/ 0 h 7"/>
                <a:gd name="T20" fmla="*/ 9 w 9"/>
                <a:gd name="T21" fmla="*/ 7 h 7"/>
              </a:gdLst>
              <a:ahLst/>
              <a:cxnLst>
                <a:cxn ang="T12">
                  <a:pos x="T0" y="T1"/>
                </a:cxn>
                <a:cxn ang="T13">
                  <a:pos x="T2" y="T3"/>
                </a:cxn>
                <a:cxn ang="T14">
                  <a:pos x="T4" y="T5"/>
                </a:cxn>
                <a:cxn ang="T15">
                  <a:pos x="T6" y="T7"/>
                </a:cxn>
                <a:cxn ang="T16">
                  <a:pos x="T8" y="T9"/>
                </a:cxn>
                <a:cxn ang="T17">
                  <a:pos x="T10" y="T11"/>
                </a:cxn>
              </a:cxnLst>
              <a:rect l="T18" t="T19" r="T20" b="T21"/>
              <a:pathLst>
                <a:path w="9" h="7">
                  <a:moveTo>
                    <a:pt x="0" y="2"/>
                  </a:moveTo>
                  <a:lnTo>
                    <a:pt x="0" y="3"/>
                  </a:lnTo>
                  <a:lnTo>
                    <a:pt x="2" y="7"/>
                  </a:lnTo>
                  <a:lnTo>
                    <a:pt x="9" y="5"/>
                  </a:lnTo>
                  <a:lnTo>
                    <a:pt x="8" y="0"/>
                  </a:lnTo>
                  <a:lnTo>
                    <a:pt x="0" y="2"/>
                  </a:lnTo>
                  <a:close/>
                </a:path>
              </a:pathLst>
            </a:custGeom>
            <a:solidFill>
              <a:srgbClr val="000000"/>
            </a:solidFill>
            <a:ln w="9525">
              <a:noFill/>
              <a:round/>
              <a:headEnd/>
              <a:tailEnd/>
            </a:ln>
          </p:spPr>
          <p:txBody>
            <a:bodyPr/>
            <a:lstStyle/>
            <a:p>
              <a:endParaRPr lang="en-US"/>
            </a:p>
          </p:txBody>
        </p:sp>
        <p:sp>
          <p:nvSpPr>
            <p:cNvPr id="14903" name="Freeform 5042"/>
            <p:cNvSpPr>
              <a:spLocks/>
            </p:cNvSpPr>
            <p:nvPr/>
          </p:nvSpPr>
          <p:spPr bwMode="auto">
            <a:xfrm>
              <a:off x="4198830" y="2901981"/>
              <a:ext cx="12700" cy="7938"/>
            </a:xfrm>
            <a:custGeom>
              <a:avLst/>
              <a:gdLst>
                <a:gd name="T0" fmla="*/ 0 w 9"/>
                <a:gd name="T1" fmla="*/ 0 h 5"/>
                <a:gd name="T2" fmla="*/ 0 w 9"/>
                <a:gd name="T3" fmla="*/ 1 h 5"/>
                <a:gd name="T4" fmla="*/ 1 w 9"/>
                <a:gd name="T5" fmla="*/ 5 h 5"/>
                <a:gd name="T6" fmla="*/ 9 w 9"/>
                <a:gd name="T7" fmla="*/ 3 h 5"/>
                <a:gd name="T8" fmla="*/ 8 w 9"/>
                <a:gd name="T9" fmla="*/ 0 h 5"/>
                <a:gd name="T10" fmla="*/ 0 w 9"/>
                <a:gd name="T11" fmla="*/ 0 h 5"/>
                <a:gd name="T12" fmla="*/ 0 60000 65536"/>
                <a:gd name="T13" fmla="*/ 0 60000 65536"/>
                <a:gd name="T14" fmla="*/ 0 60000 65536"/>
                <a:gd name="T15" fmla="*/ 0 60000 65536"/>
                <a:gd name="T16" fmla="*/ 0 60000 65536"/>
                <a:gd name="T17" fmla="*/ 0 60000 65536"/>
                <a:gd name="T18" fmla="*/ 0 w 9"/>
                <a:gd name="T19" fmla="*/ 0 h 5"/>
                <a:gd name="T20" fmla="*/ 9 w 9"/>
                <a:gd name="T21" fmla="*/ 5 h 5"/>
              </a:gdLst>
              <a:ahLst/>
              <a:cxnLst>
                <a:cxn ang="T12">
                  <a:pos x="T0" y="T1"/>
                </a:cxn>
                <a:cxn ang="T13">
                  <a:pos x="T2" y="T3"/>
                </a:cxn>
                <a:cxn ang="T14">
                  <a:pos x="T4" y="T5"/>
                </a:cxn>
                <a:cxn ang="T15">
                  <a:pos x="T6" y="T7"/>
                </a:cxn>
                <a:cxn ang="T16">
                  <a:pos x="T8" y="T9"/>
                </a:cxn>
                <a:cxn ang="T17">
                  <a:pos x="T10" y="T11"/>
                </a:cxn>
              </a:cxnLst>
              <a:rect l="T18" t="T19" r="T20" b="T21"/>
              <a:pathLst>
                <a:path w="9" h="5">
                  <a:moveTo>
                    <a:pt x="0" y="0"/>
                  </a:moveTo>
                  <a:lnTo>
                    <a:pt x="0" y="1"/>
                  </a:lnTo>
                  <a:lnTo>
                    <a:pt x="1" y="5"/>
                  </a:lnTo>
                  <a:lnTo>
                    <a:pt x="9" y="3"/>
                  </a:lnTo>
                  <a:lnTo>
                    <a:pt x="8" y="0"/>
                  </a:lnTo>
                  <a:lnTo>
                    <a:pt x="0" y="0"/>
                  </a:lnTo>
                  <a:close/>
                </a:path>
              </a:pathLst>
            </a:custGeom>
            <a:solidFill>
              <a:srgbClr val="000000"/>
            </a:solidFill>
            <a:ln w="9525">
              <a:noFill/>
              <a:round/>
              <a:headEnd/>
              <a:tailEnd/>
            </a:ln>
          </p:spPr>
          <p:txBody>
            <a:bodyPr/>
            <a:lstStyle/>
            <a:p>
              <a:endParaRPr lang="en-US"/>
            </a:p>
          </p:txBody>
        </p:sp>
        <p:sp>
          <p:nvSpPr>
            <p:cNvPr id="14904" name="Freeform 5043"/>
            <p:cNvSpPr>
              <a:spLocks/>
            </p:cNvSpPr>
            <p:nvPr/>
          </p:nvSpPr>
          <p:spPr bwMode="auto">
            <a:xfrm>
              <a:off x="4198830" y="2892456"/>
              <a:ext cx="11289" cy="9525"/>
            </a:xfrm>
            <a:custGeom>
              <a:avLst/>
              <a:gdLst>
                <a:gd name="T0" fmla="*/ 0 w 8"/>
                <a:gd name="T1" fmla="*/ 0 h 6"/>
                <a:gd name="T2" fmla="*/ 0 w 8"/>
                <a:gd name="T3" fmla="*/ 2 h 6"/>
                <a:gd name="T4" fmla="*/ 0 w 8"/>
                <a:gd name="T5" fmla="*/ 6 h 6"/>
                <a:gd name="T6" fmla="*/ 8 w 8"/>
                <a:gd name="T7" fmla="*/ 6 h 6"/>
                <a:gd name="T8" fmla="*/ 8 w 8"/>
                <a:gd name="T9" fmla="*/ 0 h 6"/>
                <a:gd name="T10" fmla="*/ 8 w 8"/>
                <a:gd name="T11" fmla="*/ 2 h 6"/>
                <a:gd name="T12" fmla="*/ 0 w 8"/>
                <a:gd name="T13" fmla="*/ 0 h 6"/>
                <a:gd name="T14" fmla="*/ 0 60000 65536"/>
                <a:gd name="T15" fmla="*/ 0 60000 65536"/>
                <a:gd name="T16" fmla="*/ 0 60000 65536"/>
                <a:gd name="T17" fmla="*/ 0 60000 65536"/>
                <a:gd name="T18" fmla="*/ 0 60000 65536"/>
                <a:gd name="T19" fmla="*/ 0 60000 65536"/>
                <a:gd name="T20" fmla="*/ 0 60000 65536"/>
                <a:gd name="T21" fmla="*/ 0 w 8"/>
                <a:gd name="T22" fmla="*/ 0 h 6"/>
                <a:gd name="T23" fmla="*/ 8 w 8"/>
                <a:gd name="T24" fmla="*/ 6 h 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8" h="6">
                  <a:moveTo>
                    <a:pt x="0" y="0"/>
                  </a:moveTo>
                  <a:lnTo>
                    <a:pt x="0" y="2"/>
                  </a:lnTo>
                  <a:lnTo>
                    <a:pt x="0" y="6"/>
                  </a:lnTo>
                  <a:lnTo>
                    <a:pt x="8" y="6"/>
                  </a:lnTo>
                  <a:lnTo>
                    <a:pt x="8" y="0"/>
                  </a:lnTo>
                  <a:lnTo>
                    <a:pt x="8" y="2"/>
                  </a:lnTo>
                  <a:lnTo>
                    <a:pt x="0" y="0"/>
                  </a:lnTo>
                  <a:close/>
                </a:path>
              </a:pathLst>
            </a:custGeom>
            <a:solidFill>
              <a:srgbClr val="000000"/>
            </a:solidFill>
            <a:ln w="9525">
              <a:noFill/>
              <a:round/>
              <a:headEnd/>
              <a:tailEnd/>
            </a:ln>
          </p:spPr>
          <p:txBody>
            <a:bodyPr/>
            <a:lstStyle/>
            <a:p>
              <a:endParaRPr lang="en-US"/>
            </a:p>
          </p:txBody>
        </p:sp>
        <p:sp>
          <p:nvSpPr>
            <p:cNvPr id="14905" name="Freeform 5044"/>
            <p:cNvSpPr>
              <a:spLocks/>
            </p:cNvSpPr>
            <p:nvPr/>
          </p:nvSpPr>
          <p:spPr bwMode="auto">
            <a:xfrm>
              <a:off x="4198830" y="2887693"/>
              <a:ext cx="11289" cy="7938"/>
            </a:xfrm>
            <a:custGeom>
              <a:avLst/>
              <a:gdLst>
                <a:gd name="T0" fmla="*/ 0 w 8"/>
                <a:gd name="T1" fmla="*/ 0 h 5"/>
                <a:gd name="T2" fmla="*/ 0 w 8"/>
                <a:gd name="T3" fmla="*/ 3 h 5"/>
                <a:gd name="T4" fmla="*/ 8 w 8"/>
                <a:gd name="T5" fmla="*/ 5 h 5"/>
                <a:gd name="T6" fmla="*/ 8 w 8"/>
                <a:gd name="T7" fmla="*/ 0 h 5"/>
                <a:gd name="T8" fmla="*/ 0 w 8"/>
                <a:gd name="T9" fmla="*/ 0 h 5"/>
                <a:gd name="T10" fmla="*/ 0 60000 65536"/>
                <a:gd name="T11" fmla="*/ 0 60000 65536"/>
                <a:gd name="T12" fmla="*/ 0 60000 65536"/>
                <a:gd name="T13" fmla="*/ 0 60000 65536"/>
                <a:gd name="T14" fmla="*/ 0 60000 65536"/>
                <a:gd name="T15" fmla="*/ 0 w 8"/>
                <a:gd name="T16" fmla="*/ 0 h 5"/>
                <a:gd name="T17" fmla="*/ 8 w 8"/>
                <a:gd name="T18" fmla="*/ 5 h 5"/>
              </a:gdLst>
              <a:ahLst/>
              <a:cxnLst>
                <a:cxn ang="T10">
                  <a:pos x="T0" y="T1"/>
                </a:cxn>
                <a:cxn ang="T11">
                  <a:pos x="T2" y="T3"/>
                </a:cxn>
                <a:cxn ang="T12">
                  <a:pos x="T4" y="T5"/>
                </a:cxn>
                <a:cxn ang="T13">
                  <a:pos x="T6" y="T7"/>
                </a:cxn>
                <a:cxn ang="T14">
                  <a:pos x="T8" y="T9"/>
                </a:cxn>
              </a:cxnLst>
              <a:rect l="T15" t="T16" r="T17" b="T18"/>
              <a:pathLst>
                <a:path w="8" h="5">
                  <a:moveTo>
                    <a:pt x="0" y="0"/>
                  </a:moveTo>
                  <a:lnTo>
                    <a:pt x="0" y="3"/>
                  </a:lnTo>
                  <a:lnTo>
                    <a:pt x="8" y="5"/>
                  </a:lnTo>
                  <a:lnTo>
                    <a:pt x="8" y="0"/>
                  </a:lnTo>
                  <a:lnTo>
                    <a:pt x="0" y="0"/>
                  </a:lnTo>
                  <a:close/>
                </a:path>
              </a:pathLst>
            </a:custGeom>
            <a:solidFill>
              <a:srgbClr val="000000"/>
            </a:solidFill>
            <a:ln w="9525">
              <a:noFill/>
              <a:round/>
              <a:headEnd/>
              <a:tailEnd/>
            </a:ln>
          </p:spPr>
          <p:txBody>
            <a:bodyPr/>
            <a:lstStyle/>
            <a:p>
              <a:endParaRPr lang="en-US"/>
            </a:p>
          </p:txBody>
        </p:sp>
        <p:sp>
          <p:nvSpPr>
            <p:cNvPr id="14906" name="Freeform 5045"/>
            <p:cNvSpPr>
              <a:spLocks/>
            </p:cNvSpPr>
            <p:nvPr/>
          </p:nvSpPr>
          <p:spPr bwMode="auto">
            <a:xfrm>
              <a:off x="4198830" y="2878168"/>
              <a:ext cx="12700" cy="9525"/>
            </a:xfrm>
            <a:custGeom>
              <a:avLst/>
              <a:gdLst>
                <a:gd name="T0" fmla="*/ 1 w 9"/>
                <a:gd name="T1" fmla="*/ 0 h 6"/>
                <a:gd name="T2" fmla="*/ 0 w 9"/>
                <a:gd name="T3" fmla="*/ 6 h 6"/>
                <a:gd name="T4" fmla="*/ 8 w 9"/>
                <a:gd name="T5" fmla="*/ 6 h 6"/>
                <a:gd name="T6" fmla="*/ 9 w 9"/>
                <a:gd name="T7" fmla="*/ 2 h 6"/>
                <a:gd name="T8" fmla="*/ 1 w 9"/>
                <a:gd name="T9" fmla="*/ 0 h 6"/>
                <a:gd name="T10" fmla="*/ 0 60000 65536"/>
                <a:gd name="T11" fmla="*/ 0 60000 65536"/>
                <a:gd name="T12" fmla="*/ 0 60000 65536"/>
                <a:gd name="T13" fmla="*/ 0 60000 65536"/>
                <a:gd name="T14" fmla="*/ 0 60000 65536"/>
                <a:gd name="T15" fmla="*/ 0 w 9"/>
                <a:gd name="T16" fmla="*/ 0 h 6"/>
                <a:gd name="T17" fmla="*/ 9 w 9"/>
                <a:gd name="T18" fmla="*/ 6 h 6"/>
              </a:gdLst>
              <a:ahLst/>
              <a:cxnLst>
                <a:cxn ang="T10">
                  <a:pos x="T0" y="T1"/>
                </a:cxn>
                <a:cxn ang="T11">
                  <a:pos x="T2" y="T3"/>
                </a:cxn>
                <a:cxn ang="T12">
                  <a:pos x="T4" y="T5"/>
                </a:cxn>
                <a:cxn ang="T13">
                  <a:pos x="T6" y="T7"/>
                </a:cxn>
                <a:cxn ang="T14">
                  <a:pos x="T8" y="T9"/>
                </a:cxn>
              </a:cxnLst>
              <a:rect l="T15" t="T16" r="T17" b="T18"/>
              <a:pathLst>
                <a:path w="9" h="6">
                  <a:moveTo>
                    <a:pt x="1" y="0"/>
                  </a:moveTo>
                  <a:lnTo>
                    <a:pt x="0" y="6"/>
                  </a:lnTo>
                  <a:lnTo>
                    <a:pt x="8" y="6"/>
                  </a:lnTo>
                  <a:lnTo>
                    <a:pt x="9" y="2"/>
                  </a:lnTo>
                  <a:lnTo>
                    <a:pt x="1" y="0"/>
                  </a:lnTo>
                  <a:close/>
                </a:path>
              </a:pathLst>
            </a:custGeom>
            <a:solidFill>
              <a:srgbClr val="000000"/>
            </a:solidFill>
            <a:ln w="9525">
              <a:noFill/>
              <a:round/>
              <a:headEnd/>
              <a:tailEnd/>
            </a:ln>
          </p:spPr>
          <p:txBody>
            <a:bodyPr/>
            <a:lstStyle/>
            <a:p>
              <a:endParaRPr lang="en-US"/>
            </a:p>
          </p:txBody>
        </p:sp>
        <p:sp>
          <p:nvSpPr>
            <p:cNvPr id="14907" name="Freeform 5046"/>
            <p:cNvSpPr>
              <a:spLocks/>
            </p:cNvSpPr>
            <p:nvPr/>
          </p:nvSpPr>
          <p:spPr bwMode="auto">
            <a:xfrm>
              <a:off x="4200241" y="2870231"/>
              <a:ext cx="11289" cy="11113"/>
            </a:xfrm>
            <a:custGeom>
              <a:avLst/>
              <a:gdLst>
                <a:gd name="T0" fmla="*/ 2 w 8"/>
                <a:gd name="T1" fmla="*/ 0 h 7"/>
                <a:gd name="T2" fmla="*/ 0 w 8"/>
                <a:gd name="T3" fmla="*/ 5 h 7"/>
                <a:gd name="T4" fmla="*/ 8 w 8"/>
                <a:gd name="T5" fmla="*/ 7 h 7"/>
                <a:gd name="T6" fmla="*/ 8 w 8"/>
                <a:gd name="T7" fmla="*/ 3 h 7"/>
                <a:gd name="T8" fmla="*/ 2 w 8"/>
                <a:gd name="T9" fmla="*/ 0 h 7"/>
                <a:gd name="T10" fmla="*/ 0 60000 65536"/>
                <a:gd name="T11" fmla="*/ 0 60000 65536"/>
                <a:gd name="T12" fmla="*/ 0 60000 65536"/>
                <a:gd name="T13" fmla="*/ 0 60000 65536"/>
                <a:gd name="T14" fmla="*/ 0 60000 65536"/>
                <a:gd name="T15" fmla="*/ 0 w 8"/>
                <a:gd name="T16" fmla="*/ 0 h 7"/>
                <a:gd name="T17" fmla="*/ 8 w 8"/>
                <a:gd name="T18" fmla="*/ 7 h 7"/>
              </a:gdLst>
              <a:ahLst/>
              <a:cxnLst>
                <a:cxn ang="T10">
                  <a:pos x="T0" y="T1"/>
                </a:cxn>
                <a:cxn ang="T11">
                  <a:pos x="T2" y="T3"/>
                </a:cxn>
                <a:cxn ang="T12">
                  <a:pos x="T4" y="T5"/>
                </a:cxn>
                <a:cxn ang="T13">
                  <a:pos x="T6" y="T7"/>
                </a:cxn>
                <a:cxn ang="T14">
                  <a:pos x="T8" y="T9"/>
                </a:cxn>
              </a:cxnLst>
              <a:rect l="T15" t="T16" r="T17" b="T18"/>
              <a:pathLst>
                <a:path w="8" h="7">
                  <a:moveTo>
                    <a:pt x="2" y="0"/>
                  </a:moveTo>
                  <a:lnTo>
                    <a:pt x="0" y="5"/>
                  </a:lnTo>
                  <a:lnTo>
                    <a:pt x="8" y="7"/>
                  </a:lnTo>
                  <a:lnTo>
                    <a:pt x="8" y="3"/>
                  </a:lnTo>
                  <a:lnTo>
                    <a:pt x="2" y="0"/>
                  </a:lnTo>
                  <a:close/>
                </a:path>
              </a:pathLst>
            </a:custGeom>
            <a:solidFill>
              <a:srgbClr val="000000"/>
            </a:solidFill>
            <a:ln w="9525">
              <a:noFill/>
              <a:round/>
              <a:headEnd/>
              <a:tailEnd/>
            </a:ln>
          </p:spPr>
          <p:txBody>
            <a:bodyPr/>
            <a:lstStyle/>
            <a:p>
              <a:endParaRPr lang="en-US"/>
            </a:p>
          </p:txBody>
        </p:sp>
        <p:sp>
          <p:nvSpPr>
            <p:cNvPr id="14908" name="Freeform 5047"/>
            <p:cNvSpPr>
              <a:spLocks/>
            </p:cNvSpPr>
            <p:nvPr/>
          </p:nvSpPr>
          <p:spPr bwMode="auto">
            <a:xfrm>
              <a:off x="4203063" y="2865468"/>
              <a:ext cx="12700" cy="9525"/>
            </a:xfrm>
            <a:custGeom>
              <a:avLst/>
              <a:gdLst>
                <a:gd name="T0" fmla="*/ 1 w 9"/>
                <a:gd name="T1" fmla="*/ 0 h 6"/>
                <a:gd name="T2" fmla="*/ 0 w 9"/>
                <a:gd name="T3" fmla="*/ 3 h 6"/>
                <a:gd name="T4" fmla="*/ 6 w 9"/>
                <a:gd name="T5" fmla="*/ 6 h 6"/>
                <a:gd name="T6" fmla="*/ 9 w 9"/>
                <a:gd name="T7" fmla="*/ 2 h 6"/>
                <a:gd name="T8" fmla="*/ 7 w 9"/>
                <a:gd name="T9" fmla="*/ 2 h 6"/>
                <a:gd name="T10" fmla="*/ 1 w 9"/>
                <a:gd name="T11" fmla="*/ 0 h 6"/>
                <a:gd name="T12" fmla="*/ 0 60000 65536"/>
                <a:gd name="T13" fmla="*/ 0 60000 65536"/>
                <a:gd name="T14" fmla="*/ 0 60000 65536"/>
                <a:gd name="T15" fmla="*/ 0 60000 65536"/>
                <a:gd name="T16" fmla="*/ 0 60000 65536"/>
                <a:gd name="T17" fmla="*/ 0 60000 65536"/>
                <a:gd name="T18" fmla="*/ 0 w 9"/>
                <a:gd name="T19" fmla="*/ 0 h 6"/>
                <a:gd name="T20" fmla="*/ 9 w 9"/>
                <a:gd name="T21" fmla="*/ 6 h 6"/>
              </a:gdLst>
              <a:ahLst/>
              <a:cxnLst>
                <a:cxn ang="T12">
                  <a:pos x="T0" y="T1"/>
                </a:cxn>
                <a:cxn ang="T13">
                  <a:pos x="T2" y="T3"/>
                </a:cxn>
                <a:cxn ang="T14">
                  <a:pos x="T4" y="T5"/>
                </a:cxn>
                <a:cxn ang="T15">
                  <a:pos x="T6" y="T7"/>
                </a:cxn>
                <a:cxn ang="T16">
                  <a:pos x="T8" y="T9"/>
                </a:cxn>
                <a:cxn ang="T17">
                  <a:pos x="T10" y="T11"/>
                </a:cxn>
              </a:cxnLst>
              <a:rect l="T18" t="T19" r="T20" b="T21"/>
              <a:pathLst>
                <a:path w="9" h="6">
                  <a:moveTo>
                    <a:pt x="1" y="0"/>
                  </a:moveTo>
                  <a:lnTo>
                    <a:pt x="0" y="3"/>
                  </a:lnTo>
                  <a:lnTo>
                    <a:pt x="6" y="6"/>
                  </a:lnTo>
                  <a:lnTo>
                    <a:pt x="9" y="2"/>
                  </a:lnTo>
                  <a:lnTo>
                    <a:pt x="7" y="2"/>
                  </a:lnTo>
                  <a:lnTo>
                    <a:pt x="1" y="0"/>
                  </a:lnTo>
                  <a:close/>
                </a:path>
              </a:pathLst>
            </a:custGeom>
            <a:solidFill>
              <a:srgbClr val="000000"/>
            </a:solidFill>
            <a:ln w="9525">
              <a:noFill/>
              <a:round/>
              <a:headEnd/>
              <a:tailEnd/>
            </a:ln>
          </p:spPr>
          <p:txBody>
            <a:bodyPr/>
            <a:lstStyle/>
            <a:p>
              <a:endParaRPr lang="en-US"/>
            </a:p>
          </p:txBody>
        </p:sp>
        <p:sp>
          <p:nvSpPr>
            <p:cNvPr id="14909" name="Freeform 5048"/>
            <p:cNvSpPr>
              <a:spLocks/>
            </p:cNvSpPr>
            <p:nvPr/>
          </p:nvSpPr>
          <p:spPr bwMode="auto">
            <a:xfrm>
              <a:off x="4204474" y="2855943"/>
              <a:ext cx="12700" cy="12700"/>
            </a:xfrm>
            <a:custGeom>
              <a:avLst/>
              <a:gdLst>
                <a:gd name="T0" fmla="*/ 3 w 9"/>
                <a:gd name="T1" fmla="*/ 0 h 8"/>
                <a:gd name="T2" fmla="*/ 0 w 9"/>
                <a:gd name="T3" fmla="*/ 6 h 8"/>
                <a:gd name="T4" fmla="*/ 6 w 9"/>
                <a:gd name="T5" fmla="*/ 8 h 8"/>
                <a:gd name="T6" fmla="*/ 9 w 9"/>
                <a:gd name="T7" fmla="*/ 4 h 8"/>
                <a:gd name="T8" fmla="*/ 3 w 9"/>
                <a:gd name="T9" fmla="*/ 0 h 8"/>
                <a:gd name="T10" fmla="*/ 0 60000 65536"/>
                <a:gd name="T11" fmla="*/ 0 60000 65536"/>
                <a:gd name="T12" fmla="*/ 0 60000 65536"/>
                <a:gd name="T13" fmla="*/ 0 60000 65536"/>
                <a:gd name="T14" fmla="*/ 0 60000 65536"/>
                <a:gd name="T15" fmla="*/ 0 w 9"/>
                <a:gd name="T16" fmla="*/ 0 h 8"/>
                <a:gd name="T17" fmla="*/ 9 w 9"/>
                <a:gd name="T18" fmla="*/ 8 h 8"/>
              </a:gdLst>
              <a:ahLst/>
              <a:cxnLst>
                <a:cxn ang="T10">
                  <a:pos x="T0" y="T1"/>
                </a:cxn>
                <a:cxn ang="T11">
                  <a:pos x="T2" y="T3"/>
                </a:cxn>
                <a:cxn ang="T12">
                  <a:pos x="T4" y="T5"/>
                </a:cxn>
                <a:cxn ang="T13">
                  <a:pos x="T6" y="T7"/>
                </a:cxn>
                <a:cxn ang="T14">
                  <a:pos x="T8" y="T9"/>
                </a:cxn>
              </a:cxnLst>
              <a:rect l="T15" t="T16" r="T17" b="T18"/>
              <a:pathLst>
                <a:path w="9" h="8">
                  <a:moveTo>
                    <a:pt x="3" y="0"/>
                  </a:moveTo>
                  <a:lnTo>
                    <a:pt x="0" y="6"/>
                  </a:lnTo>
                  <a:lnTo>
                    <a:pt x="6" y="8"/>
                  </a:lnTo>
                  <a:lnTo>
                    <a:pt x="9" y="4"/>
                  </a:lnTo>
                  <a:lnTo>
                    <a:pt x="3" y="0"/>
                  </a:lnTo>
                  <a:close/>
                </a:path>
              </a:pathLst>
            </a:custGeom>
            <a:solidFill>
              <a:srgbClr val="000000"/>
            </a:solidFill>
            <a:ln w="9525">
              <a:noFill/>
              <a:round/>
              <a:headEnd/>
              <a:tailEnd/>
            </a:ln>
          </p:spPr>
          <p:txBody>
            <a:bodyPr/>
            <a:lstStyle/>
            <a:p>
              <a:endParaRPr lang="en-US"/>
            </a:p>
          </p:txBody>
        </p:sp>
        <p:sp>
          <p:nvSpPr>
            <p:cNvPr id="14910" name="Freeform 5049"/>
            <p:cNvSpPr>
              <a:spLocks/>
            </p:cNvSpPr>
            <p:nvPr/>
          </p:nvSpPr>
          <p:spPr bwMode="auto">
            <a:xfrm>
              <a:off x="4208707" y="2767043"/>
              <a:ext cx="64911" cy="95250"/>
            </a:xfrm>
            <a:custGeom>
              <a:avLst/>
              <a:gdLst>
                <a:gd name="T0" fmla="*/ 46 w 46"/>
                <a:gd name="T1" fmla="*/ 4 h 60"/>
                <a:gd name="T2" fmla="*/ 39 w 46"/>
                <a:gd name="T3" fmla="*/ 0 h 60"/>
                <a:gd name="T4" fmla="*/ 0 w 46"/>
                <a:gd name="T5" fmla="*/ 56 h 60"/>
                <a:gd name="T6" fmla="*/ 6 w 46"/>
                <a:gd name="T7" fmla="*/ 60 h 60"/>
                <a:gd name="T8" fmla="*/ 44 w 46"/>
                <a:gd name="T9" fmla="*/ 4 h 60"/>
                <a:gd name="T10" fmla="*/ 38 w 46"/>
                <a:gd name="T11" fmla="*/ 0 h 60"/>
                <a:gd name="T12" fmla="*/ 46 w 46"/>
                <a:gd name="T13" fmla="*/ 4 h 60"/>
                <a:gd name="T14" fmla="*/ 0 60000 65536"/>
                <a:gd name="T15" fmla="*/ 0 60000 65536"/>
                <a:gd name="T16" fmla="*/ 0 60000 65536"/>
                <a:gd name="T17" fmla="*/ 0 60000 65536"/>
                <a:gd name="T18" fmla="*/ 0 60000 65536"/>
                <a:gd name="T19" fmla="*/ 0 60000 65536"/>
                <a:gd name="T20" fmla="*/ 0 60000 65536"/>
                <a:gd name="T21" fmla="*/ 0 w 46"/>
                <a:gd name="T22" fmla="*/ 0 h 60"/>
                <a:gd name="T23" fmla="*/ 46 w 46"/>
                <a:gd name="T24" fmla="*/ 60 h 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6" h="60">
                  <a:moveTo>
                    <a:pt x="46" y="4"/>
                  </a:moveTo>
                  <a:lnTo>
                    <a:pt x="39" y="0"/>
                  </a:lnTo>
                  <a:lnTo>
                    <a:pt x="0" y="56"/>
                  </a:lnTo>
                  <a:lnTo>
                    <a:pt x="6" y="60"/>
                  </a:lnTo>
                  <a:lnTo>
                    <a:pt x="44" y="4"/>
                  </a:lnTo>
                  <a:lnTo>
                    <a:pt x="38" y="0"/>
                  </a:lnTo>
                  <a:lnTo>
                    <a:pt x="46" y="4"/>
                  </a:lnTo>
                  <a:close/>
                </a:path>
              </a:pathLst>
            </a:custGeom>
            <a:solidFill>
              <a:srgbClr val="000000"/>
            </a:solidFill>
            <a:ln w="9525">
              <a:noFill/>
              <a:round/>
              <a:headEnd/>
              <a:tailEnd/>
            </a:ln>
          </p:spPr>
          <p:txBody>
            <a:bodyPr/>
            <a:lstStyle/>
            <a:p>
              <a:endParaRPr lang="en-US"/>
            </a:p>
          </p:txBody>
        </p:sp>
        <p:sp>
          <p:nvSpPr>
            <p:cNvPr id="14911" name="Freeform 5050"/>
            <p:cNvSpPr>
              <a:spLocks/>
            </p:cNvSpPr>
            <p:nvPr/>
          </p:nvSpPr>
          <p:spPr bwMode="auto">
            <a:xfrm>
              <a:off x="4260918" y="2767043"/>
              <a:ext cx="12700" cy="12700"/>
            </a:xfrm>
            <a:custGeom>
              <a:avLst/>
              <a:gdLst>
                <a:gd name="T0" fmla="*/ 6 w 9"/>
                <a:gd name="T1" fmla="*/ 7 h 8"/>
                <a:gd name="T2" fmla="*/ 6 w 9"/>
                <a:gd name="T3" fmla="*/ 8 h 8"/>
                <a:gd name="T4" fmla="*/ 9 w 9"/>
                <a:gd name="T5" fmla="*/ 4 h 8"/>
                <a:gd name="T6" fmla="*/ 1 w 9"/>
                <a:gd name="T7" fmla="*/ 0 h 8"/>
                <a:gd name="T8" fmla="*/ 0 w 9"/>
                <a:gd name="T9" fmla="*/ 4 h 8"/>
                <a:gd name="T10" fmla="*/ 6 w 9"/>
                <a:gd name="T11" fmla="*/ 7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6" y="7"/>
                  </a:moveTo>
                  <a:lnTo>
                    <a:pt x="6" y="8"/>
                  </a:lnTo>
                  <a:lnTo>
                    <a:pt x="9" y="4"/>
                  </a:lnTo>
                  <a:lnTo>
                    <a:pt x="1" y="0"/>
                  </a:lnTo>
                  <a:lnTo>
                    <a:pt x="0" y="4"/>
                  </a:lnTo>
                  <a:lnTo>
                    <a:pt x="6" y="7"/>
                  </a:lnTo>
                  <a:close/>
                </a:path>
              </a:pathLst>
            </a:custGeom>
            <a:solidFill>
              <a:srgbClr val="000000"/>
            </a:solidFill>
            <a:ln w="9525">
              <a:noFill/>
              <a:round/>
              <a:headEnd/>
              <a:tailEnd/>
            </a:ln>
          </p:spPr>
          <p:txBody>
            <a:bodyPr/>
            <a:lstStyle/>
            <a:p>
              <a:endParaRPr lang="en-US"/>
            </a:p>
          </p:txBody>
        </p:sp>
        <p:sp>
          <p:nvSpPr>
            <p:cNvPr id="14912" name="Freeform 5051"/>
            <p:cNvSpPr>
              <a:spLocks/>
            </p:cNvSpPr>
            <p:nvPr/>
          </p:nvSpPr>
          <p:spPr bwMode="auto">
            <a:xfrm>
              <a:off x="4256685" y="2773393"/>
              <a:ext cx="12700" cy="12700"/>
            </a:xfrm>
            <a:custGeom>
              <a:avLst/>
              <a:gdLst>
                <a:gd name="T0" fmla="*/ 8 w 9"/>
                <a:gd name="T1" fmla="*/ 6 h 8"/>
                <a:gd name="T2" fmla="*/ 8 w 9"/>
                <a:gd name="T3" fmla="*/ 8 h 8"/>
                <a:gd name="T4" fmla="*/ 9 w 9"/>
                <a:gd name="T5" fmla="*/ 3 h 8"/>
                <a:gd name="T6" fmla="*/ 3 w 9"/>
                <a:gd name="T7" fmla="*/ 0 h 8"/>
                <a:gd name="T8" fmla="*/ 0 w 9"/>
                <a:gd name="T9" fmla="*/ 5 h 8"/>
                <a:gd name="T10" fmla="*/ 8 w 9"/>
                <a:gd name="T11" fmla="*/ 6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8" y="6"/>
                  </a:moveTo>
                  <a:lnTo>
                    <a:pt x="8" y="8"/>
                  </a:lnTo>
                  <a:lnTo>
                    <a:pt x="9" y="3"/>
                  </a:lnTo>
                  <a:lnTo>
                    <a:pt x="3" y="0"/>
                  </a:lnTo>
                  <a:lnTo>
                    <a:pt x="0" y="5"/>
                  </a:lnTo>
                  <a:lnTo>
                    <a:pt x="8" y="6"/>
                  </a:lnTo>
                  <a:close/>
                </a:path>
              </a:pathLst>
            </a:custGeom>
            <a:solidFill>
              <a:srgbClr val="000000"/>
            </a:solidFill>
            <a:ln w="9525">
              <a:noFill/>
              <a:round/>
              <a:headEnd/>
              <a:tailEnd/>
            </a:ln>
          </p:spPr>
          <p:txBody>
            <a:bodyPr/>
            <a:lstStyle/>
            <a:p>
              <a:endParaRPr lang="en-US"/>
            </a:p>
          </p:txBody>
        </p:sp>
        <p:sp>
          <p:nvSpPr>
            <p:cNvPr id="14913" name="Freeform 5052"/>
            <p:cNvSpPr>
              <a:spLocks/>
            </p:cNvSpPr>
            <p:nvPr/>
          </p:nvSpPr>
          <p:spPr bwMode="auto">
            <a:xfrm>
              <a:off x="4255274" y="2781331"/>
              <a:ext cx="12700" cy="11113"/>
            </a:xfrm>
            <a:custGeom>
              <a:avLst/>
              <a:gdLst>
                <a:gd name="T0" fmla="*/ 7 w 9"/>
                <a:gd name="T1" fmla="*/ 5 h 7"/>
                <a:gd name="T2" fmla="*/ 7 w 9"/>
                <a:gd name="T3" fmla="*/ 7 h 7"/>
                <a:gd name="T4" fmla="*/ 9 w 9"/>
                <a:gd name="T5" fmla="*/ 1 h 7"/>
                <a:gd name="T6" fmla="*/ 1 w 9"/>
                <a:gd name="T7" fmla="*/ 0 h 7"/>
                <a:gd name="T8" fmla="*/ 0 w 9"/>
                <a:gd name="T9" fmla="*/ 4 h 7"/>
                <a:gd name="T10" fmla="*/ 0 w 9"/>
                <a:gd name="T11" fmla="*/ 5 h 7"/>
                <a:gd name="T12" fmla="*/ 7 w 9"/>
                <a:gd name="T13" fmla="*/ 5 h 7"/>
                <a:gd name="T14" fmla="*/ 0 60000 65536"/>
                <a:gd name="T15" fmla="*/ 0 60000 65536"/>
                <a:gd name="T16" fmla="*/ 0 60000 65536"/>
                <a:gd name="T17" fmla="*/ 0 60000 65536"/>
                <a:gd name="T18" fmla="*/ 0 60000 65536"/>
                <a:gd name="T19" fmla="*/ 0 60000 65536"/>
                <a:gd name="T20" fmla="*/ 0 60000 65536"/>
                <a:gd name="T21" fmla="*/ 0 w 9"/>
                <a:gd name="T22" fmla="*/ 0 h 7"/>
                <a:gd name="T23" fmla="*/ 9 w 9"/>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7">
                  <a:moveTo>
                    <a:pt x="7" y="5"/>
                  </a:moveTo>
                  <a:lnTo>
                    <a:pt x="7" y="7"/>
                  </a:lnTo>
                  <a:lnTo>
                    <a:pt x="9" y="1"/>
                  </a:lnTo>
                  <a:lnTo>
                    <a:pt x="1" y="0"/>
                  </a:lnTo>
                  <a:lnTo>
                    <a:pt x="0" y="4"/>
                  </a:lnTo>
                  <a:lnTo>
                    <a:pt x="0" y="5"/>
                  </a:lnTo>
                  <a:lnTo>
                    <a:pt x="7" y="5"/>
                  </a:lnTo>
                  <a:close/>
                </a:path>
              </a:pathLst>
            </a:custGeom>
            <a:solidFill>
              <a:srgbClr val="000000"/>
            </a:solidFill>
            <a:ln w="9525">
              <a:noFill/>
              <a:round/>
              <a:headEnd/>
              <a:tailEnd/>
            </a:ln>
          </p:spPr>
          <p:txBody>
            <a:bodyPr/>
            <a:lstStyle/>
            <a:p>
              <a:endParaRPr lang="en-US"/>
            </a:p>
          </p:txBody>
        </p:sp>
        <p:sp>
          <p:nvSpPr>
            <p:cNvPr id="14914" name="Freeform 5053"/>
            <p:cNvSpPr>
              <a:spLocks/>
            </p:cNvSpPr>
            <p:nvPr/>
          </p:nvSpPr>
          <p:spPr bwMode="auto">
            <a:xfrm>
              <a:off x="4255274" y="2789268"/>
              <a:ext cx="9878" cy="7938"/>
            </a:xfrm>
            <a:custGeom>
              <a:avLst/>
              <a:gdLst>
                <a:gd name="T0" fmla="*/ 7 w 7"/>
                <a:gd name="T1" fmla="*/ 5 h 5"/>
                <a:gd name="T2" fmla="*/ 7 w 7"/>
                <a:gd name="T3" fmla="*/ 0 h 5"/>
                <a:gd name="T4" fmla="*/ 0 w 7"/>
                <a:gd name="T5" fmla="*/ 0 h 5"/>
                <a:gd name="T6" fmla="*/ 0 w 7"/>
                <a:gd name="T7" fmla="*/ 4 h 5"/>
                <a:gd name="T8" fmla="*/ 7 w 7"/>
                <a:gd name="T9" fmla="*/ 5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7" y="5"/>
                  </a:moveTo>
                  <a:lnTo>
                    <a:pt x="7" y="0"/>
                  </a:lnTo>
                  <a:lnTo>
                    <a:pt x="0" y="0"/>
                  </a:lnTo>
                  <a:lnTo>
                    <a:pt x="0" y="4"/>
                  </a:lnTo>
                  <a:lnTo>
                    <a:pt x="7" y="5"/>
                  </a:lnTo>
                  <a:close/>
                </a:path>
              </a:pathLst>
            </a:custGeom>
            <a:solidFill>
              <a:srgbClr val="000000"/>
            </a:solidFill>
            <a:ln w="9525">
              <a:noFill/>
              <a:round/>
              <a:headEnd/>
              <a:tailEnd/>
            </a:ln>
          </p:spPr>
          <p:txBody>
            <a:bodyPr/>
            <a:lstStyle/>
            <a:p>
              <a:endParaRPr lang="en-US"/>
            </a:p>
          </p:txBody>
        </p:sp>
        <p:sp>
          <p:nvSpPr>
            <p:cNvPr id="14915" name="Freeform 5054"/>
            <p:cNvSpPr>
              <a:spLocks/>
            </p:cNvSpPr>
            <p:nvPr/>
          </p:nvSpPr>
          <p:spPr bwMode="auto">
            <a:xfrm>
              <a:off x="4255274" y="2795618"/>
              <a:ext cx="9878" cy="7938"/>
            </a:xfrm>
            <a:custGeom>
              <a:avLst/>
              <a:gdLst>
                <a:gd name="T0" fmla="*/ 7 w 7"/>
                <a:gd name="T1" fmla="*/ 5 h 5"/>
                <a:gd name="T2" fmla="*/ 7 w 7"/>
                <a:gd name="T3" fmla="*/ 1 h 5"/>
                <a:gd name="T4" fmla="*/ 0 w 7"/>
                <a:gd name="T5" fmla="*/ 0 h 5"/>
                <a:gd name="T6" fmla="*/ 0 w 7"/>
                <a:gd name="T7" fmla="*/ 5 h 5"/>
                <a:gd name="T8" fmla="*/ 7 w 7"/>
                <a:gd name="T9" fmla="*/ 5 h 5"/>
                <a:gd name="T10" fmla="*/ 0 60000 65536"/>
                <a:gd name="T11" fmla="*/ 0 60000 65536"/>
                <a:gd name="T12" fmla="*/ 0 60000 65536"/>
                <a:gd name="T13" fmla="*/ 0 60000 65536"/>
                <a:gd name="T14" fmla="*/ 0 60000 65536"/>
                <a:gd name="T15" fmla="*/ 0 w 7"/>
                <a:gd name="T16" fmla="*/ 0 h 5"/>
                <a:gd name="T17" fmla="*/ 7 w 7"/>
                <a:gd name="T18" fmla="*/ 5 h 5"/>
              </a:gdLst>
              <a:ahLst/>
              <a:cxnLst>
                <a:cxn ang="T10">
                  <a:pos x="T0" y="T1"/>
                </a:cxn>
                <a:cxn ang="T11">
                  <a:pos x="T2" y="T3"/>
                </a:cxn>
                <a:cxn ang="T12">
                  <a:pos x="T4" y="T5"/>
                </a:cxn>
                <a:cxn ang="T13">
                  <a:pos x="T6" y="T7"/>
                </a:cxn>
                <a:cxn ang="T14">
                  <a:pos x="T8" y="T9"/>
                </a:cxn>
              </a:cxnLst>
              <a:rect l="T15" t="T16" r="T17" b="T18"/>
              <a:pathLst>
                <a:path w="7" h="5">
                  <a:moveTo>
                    <a:pt x="7" y="5"/>
                  </a:moveTo>
                  <a:lnTo>
                    <a:pt x="7" y="1"/>
                  </a:lnTo>
                  <a:lnTo>
                    <a:pt x="0" y="0"/>
                  </a:lnTo>
                  <a:lnTo>
                    <a:pt x="0" y="5"/>
                  </a:lnTo>
                  <a:lnTo>
                    <a:pt x="7" y="5"/>
                  </a:lnTo>
                  <a:close/>
                </a:path>
              </a:pathLst>
            </a:custGeom>
            <a:solidFill>
              <a:srgbClr val="000000"/>
            </a:solidFill>
            <a:ln w="9525">
              <a:noFill/>
              <a:round/>
              <a:headEnd/>
              <a:tailEnd/>
            </a:ln>
          </p:spPr>
          <p:txBody>
            <a:bodyPr/>
            <a:lstStyle/>
            <a:p>
              <a:endParaRPr lang="en-US"/>
            </a:p>
          </p:txBody>
        </p:sp>
        <p:sp>
          <p:nvSpPr>
            <p:cNvPr id="14916" name="Freeform 5055"/>
            <p:cNvSpPr>
              <a:spLocks/>
            </p:cNvSpPr>
            <p:nvPr/>
          </p:nvSpPr>
          <p:spPr bwMode="auto">
            <a:xfrm>
              <a:off x="4255274" y="2803556"/>
              <a:ext cx="9878" cy="7938"/>
            </a:xfrm>
            <a:custGeom>
              <a:avLst/>
              <a:gdLst>
                <a:gd name="T0" fmla="*/ 7 w 7"/>
                <a:gd name="T1" fmla="*/ 4 h 5"/>
                <a:gd name="T2" fmla="*/ 7 w 7"/>
                <a:gd name="T3" fmla="*/ 5 h 5"/>
                <a:gd name="T4" fmla="*/ 7 w 7"/>
                <a:gd name="T5" fmla="*/ 0 h 5"/>
                <a:gd name="T6" fmla="*/ 0 w 7"/>
                <a:gd name="T7" fmla="*/ 0 h 5"/>
                <a:gd name="T8" fmla="*/ 0 w 7"/>
                <a:gd name="T9" fmla="*/ 5 h 5"/>
                <a:gd name="T10" fmla="*/ 7 w 7"/>
                <a:gd name="T11" fmla="*/ 4 h 5"/>
                <a:gd name="T12" fmla="*/ 0 60000 65536"/>
                <a:gd name="T13" fmla="*/ 0 60000 65536"/>
                <a:gd name="T14" fmla="*/ 0 60000 65536"/>
                <a:gd name="T15" fmla="*/ 0 60000 65536"/>
                <a:gd name="T16" fmla="*/ 0 60000 65536"/>
                <a:gd name="T17" fmla="*/ 0 60000 65536"/>
                <a:gd name="T18" fmla="*/ 0 w 7"/>
                <a:gd name="T19" fmla="*/ 0 h 5"/>
                <a:gd name="T20" fmla="*/ 7 w 7"/>
                <a:gd name="T21" fmla="*/ 5 h 5"/>
              </a:gdLst>
              <a:ahLst/>
              <a:cxnLst>
                <a:cxn ang="T12">
                  <a:pos x="T0" y="T1"/>
                </a:cxn>
                <a:cxn ang="T13">
                  <a:pos x="T2" y="T3"/>
                </a:cxn>
                <a:cxn ang="T14">
                  <a:pos x="T4" y="T5"/>
                </a:cxn>
                <a:cxn ang="T15">
                  <a:pos x="T6" y="T7"/>
                </a:cxn>
                <a:cxn ang="T16">
                  <a:pos x="T8" y="T9"/>
                </a:cxn>
                <a:cxn ang="T17">
                  <a:pos x="T10" y="T11"/>
                </a:cxn>
              </a:cxnLst>
              <a:rect l="T18" t="T19" r="T20" b="T21"/>
              <a:pathLst>
                <a:path w="7" h="5">
                  <a:moveTo>
                    <a:pt x="7" y="4"/>
                  </a:moveTo>
                  <a:lnTo>
                    <a:pt x="7" y="5"/>
                  </a:lnTo>
                  <a:lnTo>
                    <a:pt x="7" y="0"/>
                  </a:lnTo>
                  <a:lnTo>
                    <a:pt x="0" y="0"/>
                  </a:lnTo>
                  <a:lnTo>
                    <a:pt x="0" y="5"/>
                  </a:lnTo>
                  <a:lnTo>
                    <a:pt x="7" y="4"/>
                  </a:lnTo>
                  <a:close/>
                </a:path>
              </a:pathLst>
            </a:custGeom>
            <a:solidFill>
              <a:srgbClr val="000000"/>
            </a:solidFill>
            <a:ln w="9525">
              <a:noFill/>
              <a:round/>
              <a:headEnd/>
              <a:tailEnd/>
            </a:ln>
          </p:spPr>
          <p:txBody>
            <a:bodyPr/>
            <a:lstStyle/>
            <a:p>
              <a:endParaRPr lang="en-US"/>
            </a:p>
          </p:txBody>
        </p:sp>
        <p:sp>
          <p:nvSpPr>
            <p:cNvPr id="14917" name="Freeform 5056"/>
            <p:cNvSpPr>
              <a:spLocks/>
            </p:cNvSpPr>
            <p:nvPr/>
          </p:nvSpPr>
          <p:spPr bwMode="auto">
            <a:xfrm>
              <a:off x="4255274" y="2809906"/>
              <a:ext cx="9878" cy="9525"/>
            </a:xfrm>
            <a:custGeom>
              <a:avLst/>
              <a:gdLst>
                <a:gd name="T0" fmla="*/ 7 w 7"/>
                <a:gd name="T1" fmla="*/ 5 h 6"/>
                <a:gd name="T2" fmla="*/ 7 w 7"/>
                <a:gd name="T3" fmla="*/ 0 h 6"/>
                <a:gd name="T4" fmla="*/ 0 w 7"/>
                <a:gd name="T5" fmla="*/ 1 h 6"/>
                <a:gd name="T6" fmla="*/ 0 w 7"/>
                <a:gd name="T7" fmla="*/ 6 h 6"/>
                <a:gd name="T8" fmla="*/ 1 w 7"/>
                <a:gd name="T9" fmla="*/ 6 h 6"/>
                <a:gd name="T10" fmla="*/ 7 w 7"/>
                <a:gd name="T11" fmla="*/ 5 h 6"/>
                <a:gd name="T12" fmla="*/ 0 60000 65536"/>
                <a:gd name="T13" fmla="*/ 0 60000 65536"/>
                <a:gd name="T14" fmla="*/ 0 60000 65536"/>
                <a:gd name="T15" fmla="*/ 0 60000 65536"/>
                <a:gd name="T16" fmla="*/ 0 60000 65536"/>
                <a:gd name="T17" fmla="*/ 0 60000 65536"/>
                <a:gd name="T18" fmla="*/ 0 w 7"/>
                <a:gd name="T19" fmla="*/ 0 h 6"/>
                <a:gd name="T20" fmla="*/ 7 w 7"/>
                <a:gd name="T21" fmla="*/ 6 h 6"/>
              </a:gdLst>
              <a:ahLst/>
              <a:cxnLst>
                <a:cxn ang="T12">
                  <a:pos x="T0" y="T1"/>
                </a:cxn>
                <a:cxn ang="T13">
                  <a:pos x="T2" y="T3"/>
                </a:cxn>
                <a:cxn ang="T14">
                  <a:pos x="T4" y="T5"/>
                </a:cxn>
                <a:cxn ang="T15">
                  <a:pos x="T6" y="T7"/>
                </a:cxn>
                <a:cxn ang="T16">
                  <a:pos x="T8" y="T9"/>
                </a:cxn>
                <a:cxn ang="T17">
                  <a:pos x="T10" y="T11"/>
                </a:cxn>
              </a:cxnLst>
              <a:rect l="T18" t="T19" r="T20" b="T21"/>
              <a:pathLst>
                <a:path w="7" h="6">
                  <a:moveTo>
                    <a:pt x="7" y="5"/>
                  </a:moveTo>
                  <a:lnTo>
                    <a:pt x="7" y="0"/>
                  </a:lnTo>
                  <a:lnTo>
                    <a:pt x="0" y="1"/>
                  </a:lnTo>
                  <a:lnTo>
                    <a:pt x="0" y="6"/>
                  </a:lnTo>
                  <a:lnTo>
                    <a:pt x="1" y="6"/>
                  </a:lnTo>
                  <a:lnTo>
                    <a:pt x="7" y="5"/>
                  </a:lnTo>
                  <a:close/>
                </a:path>
              </a:pathLst>
            </a:custGeom>
            <a:solidFill>
              <a:srgbClr val="000000"/>
            </a:solidFill>
            <a:ln w="9525">
              <a:noFill/>
              <a:round/>
              <a:headEnd/>
              <a:tailEnd/>
            </a:ln>
          </p:spPr>
          <p:txBody>
            <a:bodyPr/>
            <a:lstStyle/>
            <a:p>
              <a:endParaRPr lang="en-US"/>
            </a:p>
          </p:txBody>
        </p:sp>
        <p:sp>
          <p:nvSpPr>
            <p:cNvPr id="14918" name="Freeform 5057"/>
            <p:cNvSpPr>
              <a:spLocks/>
            </p:cNvSpPr>
            <p:nvPr/>
          </p:nvSpPr>
          <p:spPr bwMode="auto">
            <a:xfrm>
              <a:off x="4256685" y="2817843"/>
              <a:ext cx="11289" cy="11113"/>
            </a:xfrm>
            <a:custGeom>
              <a:avLst/>
              <a:gdLst>
                <a:gd name="T0" fmla="*/ 8 w 8"/>
                <a:gd name="T1" fmla="*/ 4 h 7"/>
                <a:gd name="T2" fmla="*/ 6 w 8"/>
                <a:gd name="T3" fmla="*/ 0 h 7"/>
                <a:gd name="T4" fmla="*/ 0 w 8"/>
                <a:gd name="T5" fmla="*/ 1 h 7"/>
                <a:gd name="T6" fmla="*/ 0 w 8"/>
                <a:gd name="T7" fmla="*/ 7 h 7"/>
                <a:gd name="T8" fmla="*/ 1 w 8"/>
                <a:gd name="T9" fmla="*/ 7 h 7"/>
                <a:gd name="T10" fmla="*/ 8 w 8"/>
                <a:gd name="T11" fmla="*/ 4 h 7"/>
                <a:gd name="T12" fmla="*/ 0 60000 65536"/>
                <a:gd name="T13" fmla="*/ 0 60000 65536"/>
                <a:gd name="T14" fmla="*/ 0 60000 65536"/>
                <a:gd name="T15" fmla="*/ 0 60000 65536"/>
                <a:gd name="T16" fmla="*/ 0 60000 65536"/>
                <a:gd name="T17" fmla="*/ 0 60000 65536"/>
                <a:gd name="T18" fmla="*/ 0 w 8"/>
                <a:gd name="T19" fmla="*/ 0 h 7"/>
                <a:gd name="T20" fmla="*/ 8 w 8"/>
                <a:gd name="T21" fmla="*/ 7 h 7"/>
              </a:gdLst>
              <a:ahLst/>
              <a:cxnLst>
                <a:cxn ang="T12">
                  <a:pos x="T0" y="T1"/>
                </a:cxn>
                <a:cxn ang="T13">
                  <a:pos x="T2" y="T3"/>
                </a:cxn>
                <a:cxn ang="T14">
                  <a:pos x="T4" y="T5"/>
                </a:cxn>
                <a:cxn ang="T15">
                  <a:pos x="T6" y="T7"/>
                </a:cxn>
                <a:cxn ang="T16">
                  <a:pos x="T8" y="T9"/>
                </a:cxn>
                <a:cxn ang="T17">
                  <a:pos x="T10" y="T11"/>
                </a:cxn>
              </a:cxnLst>
              <a:rect l="T18" t="T19" r="T20" b="T21"/>
              <a:pathLst>
                <a:path w="8" h="7">
                  <a:moveTo>
                    <a:pt x="8" y="4"/>
                  </a:moveTo>
                  <a:lnTo>
                    <a:pt x="6" y="0"/>
                  </a:lnTo>
                  <a:lnTo>
                    <a:pt x="0" y="1"/>
                  </a:lnTo>
                  <a:lnTo>
                    <a:pt x="0" y="7"/>
                  </a:lnTo>
                  <a:lnTo>
                    <a:pt x="1" y="7"/>
                  </a:lnTo>
                  <a:lnTo>
                    <a:pt x="8" y="4"/>
                  </a:lnTo>
                  <a:close/>
                </a:path>
              </a:pathLst>
            </a:custGeom>
            <a:solidFill>
              <a:srgbClr val="000000"/>
            </a:solidFill>
            <a:ln w="9525">
              <a:noFill/>
              <a:round/>
              <a:headEnd/>
              <a:tailEnd/>
            </a:ln>
          </p:spPr>
          <p:txBody>
            <a:bodyPr/>
            <a:lstStyle/>
            <a:p>
              <a:endParaRPr lang="en-US"/>
            </a:p>
          </p:txBody>
        </p:sp>
        <p:sp>
          <p:nvSpPr>
            <p:cNvPr id="14919" name="Freeform 5058"/>
            <p:cNvSpPr>
              <a:spLocks/>
            </p:cNvSpPr>
            <p:nvPr/>
          </p:nvSpPr>
          <p:spPr bwMode="auto">
            <a:xfrm>
              <a:off x="4258096" y="2824193"/>
              <a:ext cx="11289" cy="12700"/>
            </a:xfrm>
            <a:custGeom>
              <a:avLst/>
              <a:gdLst>
                <a:gd name="T0" fmla="*/ 8 w 8"/>
                <a:gd name="T1" fmla="*/ 5 h 8"/>
                <a:gd name="T2" fmla="*/ 7 w 8"/>
                <a:gd name="T3" fmla="*/ 0 h 8"/>
                <a:gd name="T4" fmla="*/ 0 w 8"/>
                <a:gd name="T5" fmla="*/ 3 h 8"/>
                <a:gd name="T6" fmla="*/ 2 w 8"/>
                <a:gd name="T7" fmla="*/ 8 h 8"/>
                <a:gd name="T8" fmla="*/ 8 w 8"/>
                <a:gd name="T9" fmla="*/ 5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8" y="5"/>
                  </a:moveTo>
                  <a:lnTo>
                    <a:pt x="7" y="0"/>
                  </a:lnTo>
                  <a:lnTo>
                    <a:pt x="0" y="3"/>
                  </a:lnTo>
                  <a:lnTo>
                    <a:pt x="2" y="8"/>
                  </a:lnTo>
                  <a:lnTo>
                    <a:pt x="8" y="5"/>
                  </a:lnTo>
                  <a:close/>
                </a:path>
              </a:pathLst>
            </a:custGeom>
            <a:solidFill>
              <a:srgbClr val="000000"/>
            </a:solidFill>
            <a:ln w="9525">
              <a:noFill/>
              <a:round/>
              <a:headEnd/>
              <a:tailEnd/>
            </a:ln>
          </p:spPr>
          <p:txBody>
            <a:bodyPr/>
            <a:lstStyle/>
            <a:p>
              <a:endParaRPr lang="en-US"/>
            </a:p>
          </p:txBody>
        </p:sp>
        <p:sp>
          <p:nvSpPr>
            <p:cNvPr id="14920" name="Freeform 5059"/>
            <p:cNvSpPr>
              <a:spLocks/>
            </p:cNvSpPr>
            <p:nvPr/>
          </p:nvSpPr>
          <p:spPr bwMode="auto">
            <a:xfrm>
              <a:off x="4260918" y="2832131"/>
              <a:ext cx="12700" cy="12700"/>
            </a:xfrm>
            <a:custGeom>
              <a:avLst/>
              <a:gdLst>
                <a:gd name="T0" fmla="*/ 9 w 9"/>
                <a:gd name="T1" fmla="*/ 4 h 8"/>
                <a:gd name="T2" fmla="*/ 9 w 9"/>
                <a:gd name="T3" fmla="*/ 5 h 8"/>
                <a:gd name="T4" fmla="*/ 6 w 9"/>
                <a:gd name="T5" fmla="*/ 0 h 8"/>
                <a:gd name="T6" fmla="*/ 0 w 9"/>
                <a:gd name="T7" fmla="*/ 3 h 8"/>
                <a:gd name="T8" fmla="*/ 1 w 9"/>
                <a:gd name="T9" fmla="*/ 8 h 8"/>
                <a:gd name="T10" fmla="*/ 9 w 9"/>
                <a:gd name="T11" fmla="*/ 4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9" y="4"/>
                  </a:moveTo>
                  <a:lnTo>
                    <a:pt x="9" y="5"/>
                  </a:lnTo>
                  <a:lnTo>
                    <a:pt x="6" y="0"/>
                  </a:lnTo>
                  <a:lnTo>
                    <a:pt x="0" y="3"/>
                  </a:lnTo>
                  <a:lnTo>
                    <a:pt x="1" y="8"/>
                  </a:lnTo>
                  <a:lnTo>
                    <a:pt x="9" y="4"/>
                  </a:lnTo>
                  <a:close/>
                </a:path>
              </a:pathLst>
            </a:custGeom>
            <a:solidFill>
              <a:srgbClr val="000000"/>
            </a:solidFill>
            <a:ln w="9525">
              <a:noFill/>
              <a:round/>
              <a:headEnd/>
              <a:tailEnd/>
            </a:ln>
          </p:spPr>
          <p:txBody>
            <a:bodyPr/>
            <a:lstStyle/>
            <a:p>
              <a:endParaRPr lang="en-US"/>
            </a:p>
          </p:txBody>
        </p:sp>
        <p:sp>
          <p:nvSpPr>
            <p:cNvPr id="14921" name="Freeform 5060"/>
            <p:cNvSpPr>
              <a:spLocks/>
            </p:cNvSpPr>
            <p:nvPr/>
          </p:nvSpPr>
          <p:spPr bwMode="auto">
            <a:xfrm>
              <a:off x="4262330" y="2838481"/>
              <a:ext cx="14111" cy="14288"/>
            </a:xfrm>
            <a:custGeom>
              <a:avLst/>
              <a:gdLst>
                <a:gd name="T0" fmla="*/ 10 w 10"/>
                <a:gd name="T1" fmla="*/ 5 h 9"/>
                <a:gd name="T2" fmla="*/ 8 w 10"/>
                <a:gd name="T3" fmla="*/ 0 h 9"/>
                <a:gd name="T4" fmla="*/ 0 w 10"/>
                <a:gd name="T5" fmla="*/ 4 h 9"/>
                <a:gd name="T6" fmla="*/ 2 w 10"/>
                <a:gd name="T7" fmla="*/ 9 h 9"/>
                <a:gd name="T8" fmla="*/ 10 w 10"/>
                <a:gd name="T9" fmla="*/ 5 h 9"/>
                <a:gd name="T10" fmla="*/ 0 60000 65536"/>
                <a:gd name="T11" fmla="*/ 0 60000 65536"/>
                <a:gd name="T12" fmla="*/ 0 60000 65536"/>
                <a:gd name="T13" fmla="*/ 0 60000 65536"/>
                <a:gd name="T14" fmla="*/ 0 60000 65536"/>
                <a:gd name="T15" fmla="*/ 0 w 10"/>
                <a:gd name="T16" fmla="*/ 0 h 9"/>
                <a:gd name="T17" fmla="*/ 10 w 10"/>
                <a:gd name="T18" fmla="*/ 9 h 9"/>
              </a:gdLst>
              <a:ahLst/>
              <a:cxnLst>
                <a:cxn ang="T10">
                  <a:pos x="T0" y="T1"/>
                </a:cxn>
                <a:cxn ang="T11">
                  <a:pos x="T2" y="T3"/>
                </a:cxn>
                <a:cxn ang="T12">
                  <a:pos x="T4" y="T5"/>
                </a:cxn>
                <a:cxn ang="T13">
                  <a:pos x="T6" y="T7"/>
                </a:cxn>
                <a:cxn ang="T14">
                  <a:pos x="T8" y="T9"/>
                </a:cxn>
              </a:cxnLst>
              <a:rect l="T15" t="T16" r="T17" b="T18"/>
              <a:pathLst>
                <a:path w="10" h="9">
                  <a:moveTo>
                    <a:pt x="10" y="5"/>
                  </a:moveTo>
                  <a:lnTo>
                    <a:pt x="8" y="0"/>
                  </a:lnTo>
                  <a:lnTo>
                    <a:pt x="0" y="4"/>
                  </a:lnTo>
                  <a:lnTo>
                    <a:pt x="2" y="9"/>
                  </a:lnTo>
                  <a:lnTo>
                    <a:pt x="10" y="5"/>
                  </a:lnTo>
                  <a:close/>
                </a:path>
              </a:pathLst>
            </a:custGeom>
            <a:solidFill>
              <a:srgbClr val="000000"/>
            </a:solidFill>
            <a:ln w="9525">
              <a:noFill/>
              <a:round/>
              <a:headEnd/>
              <a:tailEnd/>
            </a:ln>
          </p:spPr>
          <p:txBody>
            <a:bodyPr/>
            <a:lstStyle/>
            <a:p>
              <a:endParaRPr lang="en-US"/>
            </a:p>
          </p:txBody>
        </p:sp>
        <p:sp>
          <p:nvSpPr>
            <p:cNvPr id="14922" name="Freeform 5061"/>
            <p:cNvSpPr>
              <a:spLocks/>
            </p:cNvSpPr>
            <p:nvPr/>
          </p:nvSpPr>
          <p:spPr bwMode="auto">
            <a:xfrm>
              <a:off x="4265152" y="2846418"/>
              <a:ext cx="15522" cy="14288"/>
            </a:xfrm>
            <a:custGeom>
              <a:avLst/>
              <a:gdLst>
                <a:gd name="T0" fmla="*/ 11 w 11"/>
                <a:gd name="T1" fmla="*/ 5 h 9"/>
                <a:gd name="T2" fmla="*/ 8 w 11"/>
                <a:gd name="T3" fmla="*/ 0 h 9"/>
                <a:gd name="T4" fmla="*/ 0 w 11"/>
                <a:gd name="T5" fmla="*/ 4 h 9"/>
                <a:gd name="T6" fmla="*/ 4 w 11"/>
                <a:gd name="T7" fmla="*/ 9 h 9"/>
                <a:gd name="T8" fmla="*/ 11 w 11"/>
                <a:gd name="T9" fmla="*/ 5 h 9"/>
                <a:gd name="T10" fmla="*/ 0 60000 65536"/>
                <a:gd name="T11" fmla="*/ 0 60000 65536"/>
                <a:gd name="T12" fmla="*/ 0 60000 65536"/>
                <a:gd name="T13" fmla="*/ 0 60000 65536"/>
                <a:gd name="T14" fmla="*/ 0 60000 65536"/>
                <a:gd name="T15" fmla="*/ 0 w 11"/>
                <a:gd name="T16" fmla="*/ 0 h 9"/>
                <a:gd name="T17" fmla="*/ 11 w 11"/>
                <a:gd name="T18" fmla="*/ 9 h 9"/>
              </a:gdLst>
              <a:ahLst/>
              <a:cxnLst>
                <a:cxn ang="T10">
                  <a:pos x="T0" y="T1"/>
                </a:cxn>
                <a:cxn ang="T11">
                  <a:pos x="T2" y="T3"/>
                </a:cxn>
                <a:cxn ang="T12">
                  <a:pos x="T4" y="T5"/>
                </a:cxn>
                <a:cxn ang="T13">
                  <a:pos x="T6" y="T7"/>
                </a:cxn>
                <a:cxn ang="T14">
                  <a:pos x="T8" y="T9"/>
                </a:cxn>
              </a:cxnLst>
              <a:rect l="T15" t="T16" r="T17" b="T18"/>
              <a:pathLst>
                <a:path w="11" h="9">
                  <a:moveTo>
                    <a:pt x="11" y="5"/>
                  </a:moveTo>
                  <a:lnTo>
                    <a:pt x="8" y="0"/>
                  </a:lnTo>
                  <a:lnTo>
                    <a:pt x="0" y="4"/>
                  </a:lnTo>
                  <a:lnTo>
                    <a:pt x="4" y="9"/>
                  </a:lnTo>
                  <a:lnTo>
                    <a:pt x="11" y="5"/>
                  </a:lnTo>
                  <a:close/>
                </a:path>
              </a:pathLst>
            </a:custGeom>
            <a:solidFill>
              <a:srgbClr val="000000"/>
            </a:solidFill>
            <a:ln w="9525">
              <a:noFill/>
              <a:round/>
              <a:headEnd/>
              <a:tailEnd/>
            </a:ln>
          </p:spPr>
          <p:txBody>
            <a:bodyPr/>
            <a:lstStyle/>
            <a:p>
              <a:endParaRPr lang="en-US"/>
            </a:p>
          </p:txBody>
        </p:sp>
        <p:sp>
          <p:nvSpPr>
            <p:cNvPr id="14923" name="Freeform 5062"/>
            <p:cNvSpPr>
              <a:spLocks/>
            </p:cNvSpPr>
            <p:nvPr/>
          </p:nvSpPr>
          <p:spPr bwMode="auto">
            <a:xfrm>
              <a:off x="4270796" y="2854356"/>
              <a:ext cx="12700" cy="14288"/>
            </a:xfrm>
            <a:custGeom>
              <a:avLst/>
              <a:gdLst>
                <a:gd name="T0" fmla="*/ 9 w 9"/>
                <a:gd name="T1" fmla="*/ 5 h 9"/>
                <a:gd name="T2" fmla="*/ 7 w 9"/>
                <a:gd name="T3" fmla="*/ 0 h 9"/>
                <a:gd name="T4" fmla="*/ 0 w 9"/>
                <a:gd name="T5" fmla="*/ 4 h 9"/>
                <a:gd name="T6" fmla="*/ 3 w 9"/>
                <a:gd name="T7" fmla="*/ 9 h 9"/>
                <a:gd name="T8" fmla="*/ 9 w 9"/>
                <a:gd name="T9" fmla="*/ 5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9" y="5"/>
                  </a:moveTo>
                  <a:lnTo>
                    <a:pt x="7" y="0"/>
                  </a:lnTo>
                  <a:lnTo>
                    <a:pt x="0" y="4"/>
                  </a:lnTo>
                  <a:lnTo>
                    <a:pt x="3" y="9"/>
                  </a:lnTo>
                  <a:lnTo>
                    <a:pt x="9" y="5"/>
                  </a:lnTo>
                  <a:close/>
                </a:path>
              </a:pathLst>
            </a:custGeom>
            <a:solidFill>
              <a:srgbClr val="000000"/>
            </a:solidFill>
            <a:ln w="9525">
              <a:noFill/>
              <a:round/>
              <a:headEnd/>
              <a:tailEnd/>
            </a:ln>
          </p:spPr>
          <p:txBody>
            <a:bodyPr/>
            <a:lstStyle/>
            <a:p>
              <a:endParaRPr lang="en-US"/>
            </a:p>
          </p:txBody>
        </p:sp>
        <p:sp>
          <p:nvSpPr>
            <p:cNvPr id="14924" name="Freeform 5063"/>
            <p:cNvSpPr>
              <a:spLocks/>
            </p:cNvSpPr>
            <p:nvPr/>
          </p:nvSpPr>
          <p:spPr bwMode="auto">
            <a:xfrm>
              <a:off x="4275030" y="2862293"/>
              <a:ext cx="14111" cy="14288"/>
            </a:xfrm>
            <a:custGeom>
              <a:avLst/>
              <a:gdLst>
                <a:gd name="T0" fmla="*/ 10 w 10"/>
                <a:gd name="T1" fmla="*/ 5 h 9"/>
                <a:gd name="T2" fmla="*/ 6 w 10"/>
                <a:gd name="T3" fmla="*/ 0 h 9"/>
                <a:gd name="T4" fmla="*/ 0 w 10"/>
                <a:gd name="T5" fmla="*/ 4 h 9"/>
                <a:gd name="T6" fmla="*/ 4 w 10"/>
                <a:gd name="T7" fmla="*/ 9 h 9"/>
                <a:gd name="T8" fmla="*/ 10 w 10"/>
                <a:gd name="T9" fmla="*/ 5 h 9"/>
                <a:gd name="T10" fmla="*/ 0 60000 65536"/>
                <a:gd name="T11" fmla="*/ 0 60000 65536"/>
                <a:gd name="T12" fmla="*/ 0 60000 65536"/>
                <a:gd name="T13" fmla="*/ 0 60000 65536"/>
                <a:gd name="T14" fmla="*/ 0 60000 65536"/>
                <a:gd name="T15" fmla="*/ 0 w 10"/>
                <a:gd name="T16" fmla="*/ 0 h 9"/>
                <a:gd name="T17" fmla="*/ 10 w 10"/>
                <a:gd name="T18" fmla="*/ 9 h 9"/>
              </a:gdLst>
              <a:ahLst/>
              <a:cxnLst>
                <a:cxn ang="T10">
                  <a:pos x="T0" y="T1"/>
                </a:cxn>
                <a:cxn ang="T11">
                  <a:pos x="T2" y="T3"/>
                </a:cxn>
                <a:cxn ang="T12">
                  <a:pos x="T4" y="T5"/>
                </a:cxn>
                <a:cxn ang="T13">
                  <a:pos x="T6" y="T7"/>
                </a:cxn>
                <a:cxn ang="T14">
                  <a:pos x="T8" y="T9"/>
                </a:cxn>
              </a:cxnLst>
              <a:rect l="T15" t="T16" r="T17" b="T18"/>
              <a:pathLst>
                <a:path w="10" h="9">
                  <a:moveTo>
                    <a:pt x="10" y="5"/>
                  </a:moveTo>
                  <a:lnTo>
                    <a:pt x="6" y="0"/>
                  </a:lnTo>
                  <a:lnTo>
                    <a:pt x="0" y="4"/>
                  </a:lnTo>
                  <a:lnTo>
                    <a:pt x="4" y="9"/>
                  </a:lnTo>
                  <a:lnTo>
                    <a:pt x="10" y="5"/>
                  </a:lnTo>
                  <a:close/>
                </a:path>
              </a:pathLst>
            </a:custGeom>
            <a:solidFill>
              <a:srgbClr val="000000"/>
            </a:solidFill>
            <a:ln w="9525">
              <a:noFill/>
              <a:round/>
              <a:headEnd/>
              <a:tailEnd/>
            </a:ln>
          </p:spPr>
          <p:txBody>
            <a:bodyPr/>
            <a:lstStyle/>
            <a:p>
              <a:endParaRPr lang="en-US"/>
            </a:p>
          </p:txBody>
        </p:sp>
        <p:sp>
          <p:nvSpPr>
            <p:cNvPr id="14632" name="Freeform 5065"/>
            <p:cNvSpPr>
              <a:spLocks/>
            </p:cNvSpPr>
            <p:nvPr/>
          </p:nvSpPr>
          <p:spPr bwMode="auto">
            <a:xfrm>
              <a:off x="4280674" y="2870236"/>
              <a:ext cx="14111" cy="14287"/>
            </a:xfrm>
            <a:custGeom>
              <a:avLst/>
              <a:gdLst>
                <a:gd name="T0" fmla="*/ 2147483647 w 10"/>
                <a:gd name="T1" fmla="*/ 2147483647 h 9"/>
                <a:gd name="T2" fmla="*/ 2147483647 w 10"/>
                <a:gd name="T3" fmla="*/ 0 h 9"/>
                <a:gd name="T4" fmla="*/ 0 w 10"/>
                <a:gd name="T5" fmla="*/ 2147483647 h 9"/>
                <a:gd name="T6" fmla="*/ 2147483647 w 10"/>
                <a:gd name="T7" fmla="*/ 2147483647 h 9"/>
                <a:gd name="T8" fmla="*/ 2147483647 w 10"/>
                <a:gd name="T9" fmla="*/ 2147483647 h 9"/>
                <a:gd name="T10" fmla="*/ 0 60000 65536"/>
                <a:gd name="T11" fmla="*/ 0 60000 65536"/>
                <a:gd name="T12" fmla="*/ 0 60000 65536"/>
                <a:gd name="T13" fmla="*/ 0 60000 65536"/>
                <a:gd name="T14" fmla="*/ 0 60000 65536"/>
                <a:gd name="T15" fmla="*/ 0 w 10"/>
                <a:gd name="T16" fmla="*/ 0 h 9"/>
                <a:gd name="T17" fmla="*/ 10 w 10"/>
                <a:gd name="T18" fmla="*/ 9 h 9"/>
              </a:gdLst>
              <a:ahLst/>
              <a:cxnLst>
                <a:cxn ang="T10">
                  <a:pos x="T0" y="T1"/>
                </a:cxn>
                <a:cxn ang="T11">
                  <a:pos x="T2" y="T3"/>
                </a:cxn>
                <a:cxn ang="T12">
                  <a:pos x="T4" y="T5"/>
                </a:cxn>
                <a:cxn ang="T13">
                  <a:pos x="T6" y="T7"/>
                </a:cxn>
                <a:cxn ang="T14">
                  <a:pos x="T8" y="T9"/>
                </a:cxn>
              </a:cxnLst>
              <a:rect l="T15" t="T16" r="T17" b="T18"/>
              <a:pathLst>
                <a:path w="10" h="9">
                  <a:moveTo>
                    <a:pt x="10" y="5"/>
                  </a:moveTo>
                  <a:lnTo>
                    <a:pt x="6" y="0"/>
                  </a:lnTo>
                  <a:lnTo>
                    <a:pt x="0" y="4"/>
                  </a:lnTo>
                  <a:lnTo>
                    <a:pt x="3" y="9"/>
                  </a:lnTo>
                  <a:lnTo>
                    <a:pt x="10" y="5"/>
                  </a:lnTo>
                  <a:close/>
                </a:path>
              </a:pathLst>
            </a:custGeom>
            <a:solidFill>
              <a:srgbClr val="000000"/>
            </a:solidFill>
            <a:ln w="9525">
              <a:noFill/>
              <a:round/>
              <a:headEnd/>
              <a:tailEnd/>
            </a:ln>
          </p:spPr>
          <p:txBody>
            <a:bodyPr/>
            <a:lstStyle/>
            <a:p>
              <a:endParaRPr lang="en-US"/>
            </a:p>
          </p:txBody>
        </p:sp>
        <p:sp>
          <p:nvSpPr>
            <p:cNvPr id="14633" name="Freeform 5066"/>
            <p:cNvSpPr>
              <a:spLocks/>
            </p:cNvSpPr>
            <p:nvPr/>
          </p:nvSpPr>
          <p:spPr bwMode="auto">
            <a:xfrm>
              <a:off x="4284905" y="2878173"/>
              <a:ext cx="15522" cy="17463"/>
            </a:xfrm>
            <a:custGeom>
              <a:avLst/>
              <a:gdLst>
                <a:gd name="T0" fmla="*/ 2147483647 w 11"/>
                <a:gd name="T1" fmla="*/ 2147483647 h 11"/>
                <a:gd name="T2" fmla="*/ 2147483647 w 11"/>
                <a:gd name="T3" fmla="*/ 2147483647 h 11"/>
                <a:gd name="T4" fmla="*/ 2147483647 w 11"/>
                <a:gd name="T5" fmla="*/ 0 h 11"/>
                <a:gd name="T6" fmla="*/ 0 w 11"/>
                <a:gd name="T7" fmla="*/ 2147483647 h 11"/>
                <a:gd name="T8" fmla="*/ 2147483647 w 11"/>
                <a:gd name="T9" fmla="*/ 2147483647 h 11"/>
                <a:gd name="T10" fmla="*/ 2147483647 w 11"/>
                <a:gd name="T11" fmla="*/ 2147483647 h 11"/>
                <a:gd name="T12" fmla="*/ 2147483647 w 11"/>
                <a:gd name="T13" fmla="*/ 2147483647 h 11"/>
                <a:gd name="T14" fmla="*/ 0 60000 65536"/>
                <a:gd name="T15" fmla="*/ 0 60000 65536"/>
                <a:gd name="T16" fmla="*/ 0 60000 65536"/>
                <a:gd name="T17" fmla="*/ 0 60000 65536"/>
                <a:gd name="T18" fmla="*/ 0 60000 65536"/>
                <a:gd name="T19" fmla="*/ 0 60000 65536"/>
                <a:gd name="T20" fmla="*/ 0 60000 65536"/>
                <a:gd name="T21" fmla="*/ 0 w 11"/>
                <a:gd name="T22" fmla="*/ 0 h 11"/>
                <a:gd name="T23" fmla="*/ 11 w 11"/>
                <a:gd name="T24" fmla="*/ 11 h 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1" h="11">
                  <a:moveTo>
                    <a:pt x="11" y="4"/>
                  </a:moveTo>
                  <a:lnTo>
                    <a:pt x="11" y="6"/>
                  </a:lnTo>
                  <a:lnTo>
                    <a:pt x="7" y="0"/>
                  </a:lnTo>
                  <a:lnTo>
                    <a:pt x="0" y="4"/>
                  </a:lnTo>
                  <a:lnTo>
                    <a:pt x="6" y="9"/>
                  </a:lnTo>
                  <a:lnTo>
                    <a:pt x="6" y="11"/>
                  </a:lnTo>
                  <a:lnTo>
                    <a:pt x="11" y="4"/>
                  </a:lnTo>
                  <a:close/>
                </a:path>
              </a:pathLst>
            </a:custGeom>
            <a:solidFill>
              <a:srgbClr val="000000"/>
            </a:solidFill>
            <a:ln w="9525">
              <a:noFill/>
              <a:round/>
              <a:headEnd/>
              <a:tailEnd/>
            </a:ln>
          </p:spPr>
          <p:txBody>
            <a:bodyPr/>
            <a:lstStyle/>
            <a:p>
              <a:endParaRPr lang="en-US"/>
            </a:p>
          </p:txBody>
        </p:sp>
        <p:sp>
          <p:nvSpPr>
            <p:cNvPr id="14634" name="Freeform 5067"/>
            <p:cNvSpPr>
              <a:spLocks/>
            </p:cNvSpPr>
            <p:nvPr/>
          </p:nvSpPr>
          <p:spPr bwMode="auto">
            <a:xfrm>
              <a:off x="4293374" y="2884518"/>
              <a:ext cx="14111" cy="19050"/>
            </a:xfrm>
            <a:custGeom>
              <a:avLst/>
              <a:gdLst>
                <a:gd name="T0" fmla="*/ 2147483647 w 10"/>
                <a:gd name="T1" fmla="*/ 2147483647 h 12"/>
                <a:gd name="T2" fmla="*/ 2147483647 w 10"/>
                <a:gd name="T3" fmla="*/ 0 h 12"/>
                <a:gd name="T4" fmla="*/ 0 w 10"/>
                <a:gd name="T5" fmla="*/ 2147483647 h 12"/>
                <a:gd name="T6" fmla="*/ 2147483647 w 10"/>
                <a:gd name="T7" fmla="*/ 2147483647 h 12"/>
                <a:gd name="T8" fmla="*/ 2147483647 w 10"/>
                <a:gd name="T9" fmla="*/ 2147483647 h 12"/>
                <a:gd name="T10" fmla="*/ 0 60000 65536"/>
                <a:gd name="T11" fmla="*/ 0 60000 65536"/>
                <a:gd name="T12" fmla="*/ 0 60000 65536"/>
                <a:gd name="T13" fmla="*/ 0 60000 65536"/>
                <a:gd name="T14" fmla="*/ 0 60000 65536"/>
                <a:gd name="T15" fmla="*/ 0 w 10"/>
                <a:gd name="T16" fmla="*/ 0 h 12"/>
                <a:gd name="T17" fmla="*/ 10 w 10"/>
                <a:gd name="T18" fmla="*/ 12 h 12"/>
              </a:gdLst>
              <a:ahLst/>
              <a:cxnLst>
                <a:cxn ang="T10">
                  <a:pos x="T0" y="T1"/>
                </a:cxn>
                <a:cxn ang="T11">
                  <a:pos x="T2" y="T3"/>
                </a:cxn>
                <a:cxn ang="T12">
                  <a:pos x="T4" y="T5"/>
                </a:cxn>
                <a:cxn ang="T13">
                  <a:pos x="T6" y="T7"/>
                </a:cxn>
                <a:cxn ang="T14">
                  <a:pos x="T8" y="T9"/>
                </a:cxn>
              </a:cxnLst>
              <a:rect l="T15" t="T16" r="T17" b="T18"/>
              <a:pathLst>
                <a:path w="10" h="12">
                  <a:moveTo>
                    <a:pt x="10" y="5"/>
                  </a:moveTo>
                  <a:lnTo>
                    <a:pt x="5" y="0"/>
                  </a:lnTo>
                  <a:lnTo>
                    <a:pt x="0" y="7"/>
                  </a:lnTo>
                  <a:lnTo>
                    <a:pt x="5" y="12"/>
                  </a:lnTo>
                  <a:lnTo>
                    <a:pt x="10" y="5"/>
                  </a:lnTo>
                  <a:close/>
                </a:path>
              </a:pathLst>
            </a:custGeom>
            <a:solidFill>
              <a:srgbClr val="000000"/>
            </a:solidFill>
            <a:ln w="9525">
              <a:noFill/>
              <a:round/>
              <a:headEnd/>
              <a:tailEnd/>
            </a:ln>
          </p:spPr>
          <p:txBody>
            <a:bodyPr/>
            <a:lstStyle/>
            <a:p>
              <a:endParaRPr lang="en-US"/>
            </a:p>
          </p:txBody>
        </p:sp>
        <p:sp>
          <p:nvSpPr>
            <p:cNvPr id="14635" name="Freeform 5068"/>
            <p:cNvSpPr>
              <a:spLocks/>
            </p:cNvSpPr>
            <p:nvPr/>
          </p:nvSpPr>
          <p:spPr bwMode="auto">
            <a:xfrm>
              <a:off x="4300429" y="2892456"/>
              <a:ext cx="14111" cy="19050"/>
            </a:xfrm>
            <a:custGeom>
              <a:avLst/>
              <a:gdLst>
                <a:gd name="T0" fmla="*/ 2147483647 w 10"/>
                <a:gd name="T1" fmla="*/ 2147483647 h 12"/>
                <a:gd name="T2" fmla="*/ 2147483647 w 10"/>
                <a:gd name="T3" fmla="*/ 0 h 12"/>
                <a:gd name="T4" fmla="*/ 0 w 10"/>
                <a:gd name="T5" fmla="*/ 2147483647 h 12"/>
                <a:gd name="T6" fmla="*/ 2147483647 w 10"/>
                <a:gd name="T7" fmla="*/ 2147483647 h 12"/>
                <a:gd name="T8" fmla="*/ 2147483647 w 10"/>
                <a:gd name="T9" fmla="*/ 2147483647 h 12"/>
                <a:gd name="T10" fmla="*/ 0 60000 65536"/>
                <a:gd name="T11" fmla="*/ 0 60000 65536"/>
                <a:gd name="T12" fmla="*/ 0 60000 65536"/>
                <a:gd name="T13" fmla="*/ 0 60000 65536"/>
                <a:gd name="T14" fmla="*/ 0 60000 65536"/>
                <a:gd name="T15" fmla="*/ 0 w 10"/>
                <a:gd name="T16" fmla="*/ 0 h 12"/>
                <a:gd name="T17" fmla="*/ 10 w 10"/>
                <a:gd name="T18" fmla="*/ 12 h 12"/>
              </a:gdLst>
              <a:ahLst/>
              <a:cxnLst>
                <a:cxn ang="T10">
                  <a:pos x="T0" y="T1"/>
                </a:cxn>
                <a:cxn ang="T11">
                  <a:pos x="T2" y="T3"/>
                </a:cxn>
                <a:cxn ang="T12">
                  <a:pos x="T4" y="T5"/>
                </a:cxn>
                <a:cxn ang="T13">
                  <a:pos x="T6" y="T7"/>
                </a:cxn>
                <a:cxn ang="T14">
                  <a:pos x="T8" y="T9"/>
                </a:cxn>
              </a:cxnLst>
              <a:rect l="T15" t="T16" r="T17" b="T18"/>
              <a:pathLst>
                <a:path w="10" h="12">
                  <a:moveTo>
                    <a:pt x="10" y="6"/>
                  </a:moveTo>
                  <a:lnTo>
                    <a:pt x="5" y="0"/>
                  </a:lnTo>
                  <a:lnTo>
                    <a:pt x="0" y="7"/>
                  </a:lnTo>
                  <a:lnTo>
                    <a:pt x="5" y="12"/>
                  </a:lnTo>
                  <a:lnTo>
                    <a:pt x="10" y="6"/>
                  </a:lnTo>
                  <a:close/>
                </a:path>
              </a:pathLst>
            </a:custGeom>
            <a:solidFill>
              <a:srgbClr val="000000"/>
            </a:solidFill>
            <a:ln w="9525">
              <a:noFill/>
              <a:round/>
              <a:headEnd/>
              <a:tailEnd/>
            </a:ln>
          </p:spPr>
          <p:txBody>
            <a:bodyPr/>
            <a:lstStyle/>
            <a:p>
              <a:endParaRPr lang="en-US"/>
            </a:p>
          </p:txBody>
        </p:sp>
        <p:sp>
          <p:nvSpPr>
            <p:cNvPr id="14636" name="Freeform 5069"/>
            <p:cNvSpPr>
              <a:spLocks/>
            </p:cNvSpPr>
            <p:nvPr/>
          </p:nvSpPr>
          <p:spPr bwMode="auto">
            <a:xfrm>
              <a:off x="4307485" y="2901981"/>
              <a:ext cx="14111" cy="17462"/>
            </a:xfrm>
            <a:custGeom>
              <a:avLst/>
              <a:gdLst>
                <a:gd name="T0" fmla="*/ 2147483647 w 10"/>
                <a:gd name="T1" fmla="*/ 2147483647 h 11"/>
                <a:gd name="T2" fmla="*/ 2147483647 w 10"/>
                <a:gd name="T3" fmla="*/ 0 h 11"/>
                <a:gd name="T4" fmla="*/ 0 w 10"/>
                <a:gd name="T5" fmla="*/ 2147483647 h 11"/>
                <a:gd name="T6" fmla="*/ 2147483647 w 10"/>
                <a:gd name="T7" fmla="*/ 2147483647 h 11"/>
                <a:gd name="T8" fmla="*/ 2147483647 w 10"/>
                <a:gd name="T9" fmla="*/ 2147483647 h 11"/>
                <a:gd name="T10" fmla="*/ 0 60000 65536"/>
                <a:gd name="T11" fmla="*/ 0 60000 65536"/>
                <a:gd name="T12" fmla="*/ 0 60000 65536"/>
                <a:gd name="T13" fmla="*/ 0 60000 65536"/>
                <a:gd name="T14" fmla="*/ 0 60000 65536"/>
                <a:gd name="T15" fmla="*/ 0 w 10"/>
                <a:gd name="T16" fmla="*/ 0 h 11"/>
                <a:gd name="T17" fmla="*/ 10 w 10"/>
                <a:gd name="T18" fmla="*/ 11 h 11"/>
              </a:gdLst>
              <a:ahLst/>
              <a:cxnLst>
                <a:cxn ang="T10">
                  <a:pos x="T0" y="T1"/>
                </a:cxn>
                <a:cxn ang="T11">
                  <a:pos x="T2" y="T3"/>
                </a:cxn>
                <a:cxn ang="T12">
                  <a:pos x="T4" y="T5"/>
                </a:cxn>
                <a:cxn ang="T13">
                  <a:pos x="T6" y="T7"/>
                </a:cxn>
                <a:cxn ang="T14">
                  <a:pos x="T8" y="T9"/>
                </a:cxn>
              </a:cxnLst>
              <a:rect l="T15" t="T16" r="T17" b="T18"/>
              <a:pathLst>
                <a:path w="10" h="11">
                  <a:moveTo>
                    <a:pt x="10" y="5"/>
                  </a:moveTo>
                  <a:lnTo>
                    <a:pt x="5" y="0"/>
                  </a:lnTo>
                  <a:lnTo>
                    <a:pt x="0" y="6"/>
                  </a:lnTo>
                  <a:lnTo>
                    <a:pt x="5" y="11"/>
                  </a:lnTo>
                  <a:lnTo>
                    <a:pt x="10" y="5"/>
                  </a:lnTo>
                  <a:close/>
                </a:path>
              </a:pathLst>
            </a:custGeom>
            <a:solidFill>
              <a:srgbClr val="000000"/>
            </a:solidFill>
            <a:ln w="9525">
              <a:noFill/>
              <a:round/>
              <a:headEnd/>
              <a:tailEnd/>
            </a:ln>
          </p:spPr>
          <p:txBody>
            <a:bodyPr/>
            <a:lstStyle/>
            <a:p>
              <a:endParaRPr lang="en-US"/>
            </a:p>
          </p:txBody>
        </p:sp>
        <p:sp>
          <p:nvSpPr>
            <p:cNvPr id="14637" name="Freeform 5070"/>
            <p:cNvSpPr>
              <a:spLocks/>
            </p:cNvSpPr>
            <p:nvPr/>
          </p:nvSpPr>
          <p:spPr bwMode="auto">
            <a:xfrm>
              <a:off x="4314540" y="2909923"/>
              <a:ext cx="15523" cy="17463"/>
            </a:xfrm>
            <a:custGeom>
              <a:avLst/>
              <a:gdLst>
                <a:gd name="T0" fmla="*/ 2147483647 w 11"/>
                <a:gd name="T1" fmla="*/ 2147483647 h 11"/>
                <a:gd name="T2" fmla="*/ 2147483647 w 11"/>
                <a:gd name="T3" fmla="*/ 0 h 11"/>
                <a:gd name="T4" fmla="*/ 0 w 11"/>
                <a:gd name="T5" fmla="*/ 2147483647 h 11"/>
                <a:gd name="T6" fmla="*/ 2147483647 w 11"/>
                <a:gd name="T7" fmla="*/ 2147483647 h 11"/>
                <a:gd name="T8" fmla="*/ 2147483647 w 11"/>
                <a:gd name="T9" fmla="*/ 2147483647 h 11"/>
                <a:gd name="T10" fmla="*/ 0 60000 65536"/>
                <a:gd name="T11" fmla="*/ 0 60000 65536"/>
                <a:gd name="T12" fmla="*/ 0 60000 65536"/>
                <a:gd name="T13" fmla="*/ 0 60000 65536"/>
                <a:gd name="T14" fmla="*/ 0 60000 65536"/>
                <a:gd name="T15" fmla="*/ 0 w 11"/>
                <a:gd name="T16" fmla="*/ 0 h 11"/>
                <a:gd name="T17" fmla="*/ 11 w 11"/>
                <a:gd name="T18" fmla="*/ 11 h 11"/>
              </a:gdLst>
              <a:ahLst/>
              <a:cxnLst>
                <a:cxn ang="T10">
                  <a:pos x="T0" y="T1"/>
                </a:cxn>
                <a:cxn ang="T11">
                  <a:pos x="T2" y="T3"/>
                </a:cxn>
                <a:cxn ang="T12">
                  <a:pos x="T4" y="T5"/>
                </a:cxn>
                <a:cxn ang="T13">
                  <a:pos x="T6" y="T7"/>
                </a:cxn>
                <a:cxn ang="T14">
                  <a:pos x="T8" y="T9"/>
                </a:cxn>
              </a:cxnLst>
              <a:rect l="T15" t="T16" r="T17" b="T18"/>
              <a:pathLst>
                <a:path w="11" h="11">
                  <a:moveTo>
                    <a:pt x="11" y="5"/>
                  </a:moveTo>
                  <a:lnTo>
                    <a:pt x="5" y="0"/>
                  </a:lnTo>
                  <a:lnTo>
                    <a:pt x="0" y="6"/>
                  </a:lnTo>
                  <a:lnTo>
                    <a:pt x="6" y="11"/>
                  </a:lnTo>
                  <a:lnTo>
                    <a:pt x="11" y="5"/>
                  </a:lnTo>
                  <a:close/>
                </a:path>
              </a:pathLst>
            </a:custGeom>
            <a:solidFill>
              <a:srgbClr val="000000"/>
            </a:solidFill>
            <a:ln w="9525">
              <a:noFill/>
              <a:round/>
              <a:headEnd/>
              <a:tailEnd/>
            </a:ln>
          </p:spPr>
          <p:txBody>
            <a:bodyPr/>
            <a:lstStyle/>
            <a:p>
              <a:endParaRPr lang="en-US"/>
            </a:p>
          </p:txBody>
        </p:sp>
        <p:sp>
          <p:nvSpPr>
            <p:cNvPr id="14638" name="Freeform 5071"/>
            <p:cNvSpPr>
              <a:spLocks/>
            </p:cNvSpPr>
            <p:nvPr/>
          </p:nvSpPr>
          <p:spPr bwMode="auto">
            <a:xfrm>
              <a:off x="4323006" y="2917856"/>
              <a:ext cx="16933" cy="17462"/>
            </a:xfrm>
            <a:custGeom>
              <a:avLst/>
              <a:gdLst>
                <a:gd name="T0" fmla="*/ 2147483647 w 12"/>
                <a:gd name="T1" fmla="*/ 2147483647 h 11"/>
                <a:gd name="T2" fmla="*/ 2147483647 w 12"/>
                <a:gd name="T3" fmla="*/ 0 h 11"/>
                <a:gd name="T4" fmla="*/ 0 w 12"/>
                <a:gd name="T5" fmla="*/ 2147483647 h 11"/>
                <a:gd name="T6" fmla="*/ 2147483647 w 12"/>
                <a:gd name="T7" fmla="*/ 2147483647 h 11"/>
                <a:gd name="T8" fmla="*/ 2147483647 w 12"/>
                <a:gd name="T9" fmla="*/ 2147483647 h 11"/>
                <a:gd name="T10" fmla="*/ 0 60000 65536"/>
                <a:gd name="T11" fmla="*/ 0 60000 65536"/>
                <a:gd name="T12" fmla="*/ 0 60000 65536"/>
                <a:gd name="T13" fmla="*/ 0 60000 65536"/>
                <a:gd name="T14" fmla="*/ 0 60000 65536"/>
                <a:gd name="T15" fmla="*/ 0 w 12"/>
                <a:gd name="T16" fmla="*/ 0 h 11"/>
                <a:gd name="T17" fmla="*/ 12 w 12"/>
                <a:gd name="T18" fmla="*/ 11 h 11"/>
              </a:gdLst>
              <a:ahLst/>
              <a:cxnLst>
                <a:cxn ang="T10">
                  <a:pos x="T0" y="T1"/>
                </a:cxn>
                <a:cxn ang="T11">
                  <a:pos x="T2" y="T3"/>
                </a:cxn>
                <a:cxn ang="T12">
                  <a:pos x="T4" y="T5"/>
                </a:cxn>
                <a:cxn ang="T13">
                  <a:pos x="T6" y="T7"/>
                </a:cxn>
                <a:cxn ang="T14">
                  <a:pos x="T8" y="T9"/>
                </a:cxn>
              </a:cxnLst>
              <a:rect l="T15" t="T16" r="T17" b="T18"/>
              <a:pathLst>
                <a:path w="12" h="11">
                  <a:moveTo>
                    <a:pt x="12" y="5"/>
                  </a:moveTo>
                  <a:lnTo>
                    <a:pt x="5" y="0"/>
                  </a:lnTo>
                  <a:lnTo>
                    <a:pt x="0" y="6"/>
                  </a:lnTo>
                  <a:lnTo>
                    <a:pt x="7" y="11"/>
                  </a:lnTo>
                  <a:lnTo>
                    <a:pt x="12" y="5"/>
                  </a:lnTo>
                  <a:close/>
                </a:path>
              </a:pathLst>
            </a:custGeom>
            <a:solidFill>
              <a:srgbClr val="000000"/>
            </a:solidFill>
            <a:ln w="9525">
              <a:noFill/>
              <a:round/>
              <a:headEnd/>
              <a:tailEnd/>
            </a:ln>
          </p:spPr>
          <p:txBody>
            <a:bodyPr/>
            <a:lstStyle/>
            <a:p>
              <a:endParaRPr lang="en-US"/>
            </a:p>
          </p:txBody>
        </p:sp>
        <p:sp>
          <p:nvSpPr>
            <p:cNvPr id="14639" name="Freeform 5072"/>
            <p:cNvSpPr>
              <a:spLocks/>
            </p:cNvSpPr>
            <p:nvPr/>
          </p:nvSpPr>
          <p:spPr bwMode="auto">
            <a:xfrm>
              <a:off x="4332883" y="2925793"/>
              <a:ext cx="15522" cy="15875"/>
            </a:xfrm>
            <a:custGeom>
              <a:avLst/>
              <a:gdLst>
                <a:gd name="T0" fmla="*/ 2147483647 w 11"/>
                <a:gd name="T1" fmla="*/ 2147483647 h 10"/>
                <a:gd name="T2" fmla="*/ 2147483647 w 11"/>
                <a:gd name="T3" fmla="*/ 0 h 10"/>
                <a:gd name="T4" fmla="*/ 0 w 11"/>
                <a:gd name="T5" fmla="*/ 2147483647 h 10"/>
                <a:gd name="T6" fmla="*/ 2147483647 w 11"/>
                <a:gd name="T7" fmla="*/ 2147483647 h 10"/>
                <a:gd name="T8" fmla="*/ 2147483647 w 11"/>
                <a:gd name="T9" fmla="*/ 2147483647 h 10"/>
                <a:gd name="T10" fmla="*/ 0 60000 65536"/>
                <a:gd name="T11" fmla="*/ 0 60000 65536"/>
                <a:gd name="T12" fmla="*/ 0 60000 65536"/>
                <a:gd name="T13" fmla="*/ 0 60000 65536"/>
                <a:gd name="T14" fmla="*/ 0 60000 65536"/>
                <a:gd name="T15" fmla="*/ 0 w 11"/>
                <a:gd name="T16" fmla="*/ 0 h 10"/>
                <a:gd name="T17" fmla="*/ 11 w 11"/>
                <a:gd name="T18" fmla="*/ 10 h 10"/>
              </a:gdLst>
              <a:ahLst/>
              <a:cxnLst>
                <a:cxn ang="T10">
                  <a:pos x="T0" y="T1"/>
                </a:cxn>
                <a:cxn ang="T11">
                  <a:pos x="T2" y="T3"/>
                </a:cxn>
                <a:cxn ang="T12">
                  <a:pos x="T4" y="T5"/>
                </a:cxn>
                <a:cxn ang="T13">
                  <a:pos x="T6" y="T7"/>
                </a:cxn>
                <a:cxn ang="T14">
                  <a:pos x="T8" y="T9"/>
                </a:cxn>
              </a:cxnLst>
              <a:rect l="T15" t="T16" r="T17" b="T18"/>
              <a:pathLst>
                <a:path w="11" h="10">
                  <a:moveTo>
                    <a:pt x="11" y="5"/>
                  </a:moveTo>
                  <a:lnTo>
                    <a:pt x="5" y="0"/>
                  </a:lnTo>
                  <a:lnTo>
                    <a:pt x="0" y="6"/>
                  </a:lnTo>
                  <a:lnTo>
                    <a:pt x="6" y="10"/>
                  </a:lnTo>
                  <a:lnTo>
                    <a:pt x="11" y="5"/>
                  </a:lnTo>
                  <a:close/>
                </a:path>
              </a:pathLst>
            </a:custGeom>
            <a:solidFill>
              <a:srgbClr val="000000"/>
            </a:solidFill>
            <a:ln w="9525">
              <a:noFill/>
              <a:round/>
              <a:headEnd/>
              <a:tailEnd/>
            </a:ln>
          </p:spPr>
          <p:txBody>
            <a:bodyPr/>
            <a:lstStyle/>
            <a:p>
              <a:endParaRPr lang="en-US"/>
            </a:p>
          </p:txBody>
        </p:sp>
        <p:sp>
          <p:nvSpPr>
            <p:cNvPr id="14640" name="Freeform 5073"/>
            <p:cNvSpPr>
              <a:spLocks/>
            </p:cNvSpPr>
            <p:nvPr/>
          </p:nvSpPr>
          <p:spPr bwMode="auto">
            <a:xfrm>
              <a:off x="4341350" y="2933733"/>
              <a:ext cx="16933" cy="15875"/>
            </a:xfrm>
            <a:custGeom>
              <a:avLst/>
              <a:gdLst>
                <a:gd name="T0" fmla="*/ 2147483647 w 12"/>
                <a:gd name="T1" fmla="*/ 2147483647 h 10"/>
                <a:gd name="T2" fmla="*/ 2147483647 w 12"/>
                <a:gd name="T3" fmla="*/ 0 h 10"/>
                <a:gd name="T4" fmla="*/ 0 w 12"/>
                <a:gd name="T5" fmla="*/ 2147483647 h 10"/>
                <a:gd name="T6" fmla="*/ 2147483647 w 12"/>
                <a:gd name="T7" fmla="*/ 2147483647 h 10"/>
                <a:gd name="T8" fmla="*/ 2147483647 w 12"/>
                <a:gd name="T9" fmla="*/ 2147483647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12" y="4"/>
                  </a:moveTo>
                  <a:lnTo>
                    <a:pt x="5" y="0"/>
                  </a:lnTo>
                  <a:lnTo>
                    <a:pt x="0" y="5"/>
                  </a:lnTo>
                  <a:lnTo>
                    <a:pt x="8" y="10"/>
                  </a:lnTo>
                  <a:lnTo>
                    <a:pt x="12" y="4"/>
                  </a:lnTo>
                  <a:close/>
                </a:path>
              </a:pathLst>
            </a:custGeom>
            <a:solidFill>
              <a:srgbClr val="000000"/>
            </a:solidFill>
            <a:ln w="9525">
              <a:noFill/>
              <a:round/>
              <a:headEnd/>
              <a:tailEnd/>
            </a:ln>
          </p:spPr>
          <p:txBody>
            <a:bodyPr/>
            <a:lstStyle/>
            <a:p>
              <a:endParaRPr lang="en-US"/>
            </a:p>
          </p:txBody>
        </p:sp>
        <p:sp>
          <p:nvSpPr>
            <p:cNvPr id="14641" name="Freeform 5074"/>
            <p:cNvSpPr>
              <a:spLocks/>
            </p:cNvSpPr>
            <p:nvPr/>
          </p:nvSpPr>
          <p:spPr bwMode="auto">
            <a:xfrm>
              <a:off x="4352638" y="2940081"/>
              <a:ext cx="15522" cy="17462"/>
            </a:xfrm>
            <a:custGeom>
              <a:avLst/>
              <a:gdLst>
                <a:gd name="T0" fmla="*/ 2147483647 w 11"/>
                <a:gd name="T1" fmla="*/ 2147483647 h 11"/>
                <a:gd name="T2" fmla="*/ 2147483647 w 11"/>
                <a:gd name="T3" fmla="*/ 0 h 11"/>
                <a:gd name="T4" fmla="*/ 0 w 11"/>
                <a:gd name="T5" fmla="*/ 2147483647 h 11"/>
                <a:gd name="T6" fmla="*/ 2147483647 w 11"/>
                <a:gd name="T7" fmla="*/ 2147483647 h 11"/>
                <a:gd name="T8" fmla="*/ 2147483647 w 11"/>
                <a:gd name="T9" fmla="*/ 2147483647 h 11"/>
                <a:gd name="T10" fmla="*/ 0 60000 65536"/>
                <a:gd name="T11" fmla="*/ 0 60000 65536"/>
                <a:gd name="T12" fmla="*/ 0 60000 65536"/>
                <a:gd name="T13" fmla="*/ 0 60000 65536"/>
                <a:gd name="T14" fmla="*/ 0 60000 65536"/>
                <a:gd name="T15" fmla="*/ 0 w 11"/>
                <a:gd name="T16" fmla="*/ 0 h 11"/>
                <a:gd name="T17" fmla="*/ 11 w 11"/>
                <a:gd name="T18" fmla="*/ 11 h 11"/>
              </a:gdLst>
              <a:ahLst/>
              <a:cxnLst>
                <a:cxn ang="T10">
                  <a:pos x="T0" y="T1"/>
                </a:cxn>
                <a:cxn ang="T11">
                  <a:pos x="T2" y="T3"/>
                </a:cxn>
                <a:cxn ang="T12">
                  <a:pos x="T4" y="T5"/>
                </a:cxn>
                <a:cxn ang="T13">
                  <a:pos x="T6" y="T7"/>
                </a:cxn>
                <a:cxn ang="T14">
                  <a:pos x="T8" y="T9"/>
                </a:cxn>
              </a:cxnLst>
              <a:rect l="T15" t="T16" r="T17" b="T18"/>
              <a:pathLst>
                <a:path w="11" h="11">
                  <a:moveTo>
                    <a:pt x="11" y="5"/>
                  </a:moveTo>
                  <a:lnTo>
                    <a:pt x="4" y="0"/>
                  </a:lnTo>
                  <a:lnTo>
                    <a:pt x="0" y="6"/>
                  </a:lnTo>
                  <a:lnTo>
                    <a:pt x="6" y="11"/>
                  </a:lnTo>
                  <a:lnTo>
                    <a:pt x="11" y="5"/>
                  </a:lnTo>
                  <a:close/>
                </a:path>
              </a:pathLst>
            </a:custGeom>
            <a:solidFill>
              <a:srgbClr val="000000"/>
            </a:solidFill>
            <a:ln w="9525">
              <a:noFill/>
              <a:round/>
              <a:headEnd/>
              <a:tailEnd/>
            </a:ln>
          </p:spPr>
          <p:txBody>
            <a:bodyPr/>
            <a:lstStyle/>
            <a:p>
              <a:endParaRPr lang="en-US"/>
            </a:p>
          </p:txBody>
        </p:sp>
        <p:sp>
          <p:nvSpPr>
            <p:cNvPr id="14642" name="Freeform 5075"/>
            <p:cNvSpPr>
              <a:spLocks/>
            </p:cNvSpPr>
            <p:nvPr/>
          </p:nvSpPr>
          <p:spPr bwMode="auto">
            <a:xfrm>
              <a:off x="4361107" y="2948023"/>
              <a:ext cx="16933" cy="17463"/>
            </a:xfrm>
            <a:custGeom>
              <a:avLst/>
              <a:gdLst>
                <a:gd name="T0" fmla="*/ 2147483647 w 12"/>
                <a:gd name="T1" fmla="*/ 2147483647 h 11"/>
                <a:gd name="T2" fmla="*/ 2147483647 w 12"/>
                <a:gd name="T3" fmla="*/ 0 h 11"/>
                <a:gd name="T4" fmla="*/ 0 w 12"/>
                <a:gd name="T5" fmla="*/ 2147483647 h 11"/>
                <a:gd name="T6" fmla="*/ 2147483647 w 12"/>
                <a:gd name="T7" fmla="*/ 2147483647 h 11"/>
                <a:gd name="T8" fmla="*/ 2147483647 w 12"/>
                <a:gd name="T9" fmla="*/ 2147483647 h 11"/>
                <a:gd name="T10" fmla="*/ 0 60000 65536"/>
                <a:gd name="T11" fmla="*/ 0 60000 65536"/>
                <a:gd name="T12" fmla="*/ 0 60000 65536"/>
                <a:gd name="T13" fmla="*/ 0 60000 65536"/>
                <a:gd name="T14" fmla="*/ 0 60000 65536"/>
                <a:gd name="T15" fmla="*/ 0 w 12"/>
                <a:gd name="T16" fmla="*/ 0 h 11"/>
                <a:gd name="T17" fmla="*/ 12 w 12"/>
                <a:gd name="T18" fmla="*/ 11 h 11"/>
              </a:gdLst>
              <a:ahLst/>
              <a:cxnLst>
                <a:cxn ang="T10">
                  <a:pos x="T0" y="T1"/>
                </a:cxn>
                <a:cxn ang="T11">
                  <a:pos x="T2" y="T3"/>
                </a:cxn>
                <a:cxn ang="T12">
                  <a:pos x="T4" y="T5"/>
                </a:cxn>
                <a:cxn ang="T13">
                  <a:pos x="T6" y="T7"/>
                </a:cxn>
                <a:cxn ang="T14">
                  <a:pos x="T8" y="T9"/>
                </a:cxn>
              </a:cxnLst>
              <a:rect l="T15" t="T16" r="T17" b="T18"/>
              <a:pathLst>
                <a:path w="12" h="11">
                  <a:moveTo>
                    <a:pt x="12" y="5"/>
                  </a:moveTo>
                  <a:lnTo>
                    <a:pt x="5" y="0"/>
                  </a:lnTo>
                  <a:lnTo>
                    <a:pt x="0" y="6"/>
                  </a:lnTo>
                  <a:lnTo>
                    <a:pt x="8" y="11"/>
                  </a:lnTo>
                  <a:lnTo>
                    <a:pt x="12" y="5"/>
                  </a:lnTo>
                  <a:close/>
                </a:path>
              </a:pathLst>
            </a:custGeom>
            <a:solidFill>
              <a:srgbClr val="000000"/>
            </a:solidFill>
            <a:ln w="9525">
              <a:noFill/>
              <a:round/>
              <a:headEnd/>
              <a:tailEnd/>
            </a:ln>
          </p:spPr>
          <p:txBody>
            <a:bodyPr/>
            <a:lstStyle/>
            <a:p>
              <a:endParaRPr lang="en-US"/>
            </a:p>
          </p:txBody>
        </p:sp>
        <p:sp>
          <p:nvSpPr>
            <p:cNvPr id="14643" name="Freeform 5076"/>
            <p:cNvSpPr>
              <a:spLocks/>
            </p:cNvSpPr>
            <p:nvPr/>
          </p:nvSpPr>
          <p:spPr bwMode="auto">
            <a:xfrm>
              <a:off x="4372394" y="2955960"/>
              <a:ext cx="18344" cy="15875"/>
            </a:xfrm>
            <a:custGeom>
              <a:avLst/>
              <a:gdLst>
                <a:gd name="T0" fmla="*/ 2147483647 w 13"/>
                <a:gd name="T1" fmla="*/ 2147483647 h 10"/>
                <a:gd name="T2" fmla="*/ 2147483647 w 13"/>
                <a:gd name="T3" fmla="*/ 2147483647 h 10"/>
                <a:gd name="T4" fmla="*/ 2147483647 w 13"/>
                <a:gd name="T5" fmla="*/ 0 h 10"/>
                <a:gd name="T6" fmla="*/ 0 w 13"/>
                <a:gd name="T7" fmla="*/ 2147483647 h 10"/>
                <a:gd name="T8" fmla="*/ 2147483647 w 13"/>
                <a:gd name="T9" fmla="*/ 2147483647 h 10"/>
                <a:gd name="T10" fmla="*/ 2147483647 w 13"/>
                <a:gd name="T11" fmla="*/ 2147483647 h 10"/>
                <a:gd name="T12" fmla="*/ 0 60000 65536"/>
                <a:gd name="T13" fmla="*/ 0 60000 65536"/>
                <a:gd name="T14" fmla="*/ 0 60000 65536"/>
                <a:gd name="T15" fmla="*/ 0 60000 65536"/>
                <a:gd name="T16" fmla="*/ 0 60000 65536"/>
                <a:gd name="T17" fmla="*/ 0 60000 65536"/>
                <a:gd name="T18" fmla="*/ 0 w 13"/>
                <a:gd name="T19" fmla="*/ 0 h 10"/>
                <a:gd name="T20" fmla="*/ 13 w 13"/>
                <a:gd name="T21" fmla="*/ 10 h 10"/>
              </a:gdLst>
              <a:ahLst/>
              <a:cxnLst>
                <a:cxn ang="T12">
                  <a:pos x="T0" y="T1"/>
                </a:cxn>
                <a:cxn ang="T13">
                  <a:pos x="T2" y="T3"/>
                </a:cxn>
                <a:cxn ang="T14">
                  <a:pos x="T4" y="T5"/>
                </a:cxn>
                <a:cxn ang="T15">
                  <a:pos x="T6" y="T7"/>
                </a:cxn>
                <a:cxn ang="T16">
                  <a:pos x="T8" y="T9"/>
                </a:cxn>
                <a:cxn ang="T17">
                  <a:pos x="T10" y="T11"/>
                </a:cxn>
              </a:cxnLst>
              <a:rect l="T18" t="T19" r="T20" b="T21"/>
              <a:pathLst>
                <a:path w="13" h="10">
                  <a:moveTo>
                    <a:pt x="11" y="4"/>
                  </a:moveTo>
                  <a:lnTo>
                    <a:pt x="13" y="4"/>
                  </a:lnTo>
                  <a:lnTo>
                    <a:pt x="4" y="0"/>
                  </a:lnTo>
                  <a:lnTo>
                    <a:pt x="0" y="6"/>
                  </a:lnTo>
                  <a:lnTo>
                    <a:pt x="9" y="10"/>
                  </a:lnTo>
                  <a:lnTo>
                    <a:pt x="11" y="4"/>
                  </a:lnTo>
                  <a:close/>
                </a:path>
              </a:pathLst>
            </a:custGeom>
            <a:solidFill>
              <a:srgbClr val="000000"/>
            </a:solidFill>
            <a:ln w="9525">
              <a:noFill/>
              <a:round/>
              <a:headEnd/>
              <a:tailEnd/>
            </a:ln>
          </p:spPr>
          <p:txBody>
            <a:bodyPr/>
            <a:lstStyle/>
            <a:p>
              <a:endParaRPr lang="en-US"/>
            </a:p>
          </p:txBody>
        </p:sp>
        <p:sp>
          <p:nvSpPr>
            <p:cNvPr id="14644" name="Freeform 5077"/>
            <p:cNvSpPr>
              <a:spLocks/>
            </p:cNvSpPr>
            <p:nvPr/>
          </p:nvSpPr>
          <p:spPr bwMode="auto">
            <a:xfrm>
              <a:off x="4385096" y="2962306"/>
              <a:ext cx="15523" cy="17462"/>
            </a:xfrm>
            <a:custGeom>
              <a:avLst/>
              <a:gdLst>
                <a:gd name="T0" fmla="*/ 2147483647 w 11"/>
                <a:gd name="T1" fmla="*/ 2147483647 h 11"/>
                <a:gd name="T2" fmla="*/ 2147483647 w 11"/>
                <a:gd name="T3" fmla="*/ 0 h 11"/>
                <a:gd name="T4" fmla="*/ 0 w 11"/>
                <a:gd name="T5" fmla="*/ 2147483647 h 11"/>
                <a:gd name="T6" fmla="*/ 2147483647 w 11"/>
                <a:gd name="T7" fmla="*/ 2147483647 h 11"/>
                <a:gd name="T8" fmla="*/ 2147483647 w 11"/>
                <a:gd name="T9" fmla="*/ 2147483647 h 11"/>
                <a:gd name="T10" fmla="*/ 0 60000 65536"/>
                <a:gd name="T11" fmla="*/ 0 60000 65536"/>
                <a:gd name="T12" fmla="*/ 0 60000 65536"/>
                <a:gd name="T13" fmla="*/ 0 60000 65536"/>
                <a:gd name="T14" fmla="*/ 0 60000 65536"/>
                <a:gd name="T15" fmla="*/ 0 w 11"/>
                <a:gd name="T16" fmla="*/ 0 h 11"/>
                <a:gd name="T17" fmla="*/ 11 w 11"/>
                <a:gd name="T18" fmla="*/ 11 h 11"/>
              </a:gdLst>
              <a:ahLst/>
              <a:cxnLst>
                <a:cxn ang="T10">
                  <a:pos x="T0" y="T1"/>
                </a:cxn>
                <a:cxn ang="T11">
                  <a:pos x="T2" y="T3"/>
                </a:cxn>
                <a:cxn ang="T12">
                  <a:pos x="T4" y="T5"/>
                </a:cxn>
                <a:cxn ang="T13">
                  <a:pos x="T6" y="T7"/>
                </a:cxn>
                <a:cxn ang="T14">
                  <a:pos x="T8" y="T9"/>
                </a:cxn>
              </a:cxnLst>
              <a:rect l="T15" t="T16" r="T17" b="T18"/>
              <a:pathLst>
                <a:path w="11" h="11">
                  <a:moveTo>
                    <a:pt x="11" y="5"/>
                  </a:moveTo>
                  <a:lnTo>
                    <a:pt x="2" y="0"/>
                  </a:lnTo>
                  <a:lnTo>
                    <a:pt x="0" y="6"/>
                  </a:lnTo>
                  <a:lnTo>
                    <a:pt x="7" y="11"/>
                  </a:lnTo>
                  <a:lnTo>
                    <a:pt x="11" y="5"/>
                  </a:lnTo>
                  <a:close/>
                </a:path>
              </a:pathLst>
            </a:custGeom>
            <a:solidFill>
              <a:srgbClr val="000000"/>
            </a:solidFill>
            <a:ln w="9525">
              <a:noFill/>
              <a:round/>
              <a:headEnd/>
              <a:tailEnd/>
            </a:ln>
          </p:spPr>
          <p:txBody>
            <a:bodyPr/>
            <a:lstStyle/>
            <a:p>
              <a:endParaRPr lang="en-US"/>
            </a:p>
          </p:txBody>
        </p:sp>
        <p:sp>
          <p:nvSpPr>
            <p:cNvPr id="14645" name="Freeform 5078"/>
            <p:cNvSpPr>
              <a:spLocks/>
            </p:cNvSpPr>
            <p:nvPr/>
          </p:nvSpPr>
          <p:spPr bwMode="auto">
            <a:xfrm>
              <a:off x="4394974" y="2970247"/>
              <a:ext cx="16933" cy="15875"/>
            </a:xfrm>
            <a:custGeom>
              <a:avLst/>
              <a:gdLst>
                <a:gd name="T0" fmla="*/ 2147483647 w 12"/>
                <a:gd name="T1" fmla="*/ 2147483647 h 10"/>
                <a:gd name="T2" fmla="*/ 2147483647 w 12"/>
                <a:gd name="T3" fmla="*/ 0 h 10"/>
                <a:gd name="T4" fmla="*/ 0 w 12"/>
                <a:gd name="T5" fmla="*/ 2147483647 h 10"/>
                <a:gd name="T6" fmla="*/ 2147483647 w 12"/>
                <a:gd name="T7" fmla="*/ 2147483647 h 10"/>
                <a:gd name="T8" fmla="*/ 2147483647 w 12"/>
                <a:gd name="T9" fmla="*/ 2147483647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12" y="4"/>
                  </a:moveTo>
                  <a:lnTo>
                    <a:pt x="4" y="0"/>
                  </a:lnTo>
                  <a:lnTo>
                    <a:pt x="0" y="6"/>
                  </a:lnTo>
                  <a:lnTo>
                    <a:pt x="9" y="10"/>
                  </a:lnTo>
                  <a:lnTo>
                    <a:pt x="12" y="4"/>
                  </a:lnTo>
                  <a:close/>
                </a:path>
              </a:pathLst>
            </a:custGeom>
            <a:solidFill>
              <a:srgbClr val="000000"/>
            </a:solidFill>
            <a:ln w="9525">
              <a:noFill/>
              <a:round/>
              <a:headEnd/>
              <a:tailEnd/>
            </a:ln>
          </p:spPr>
          <p:txBody>
            <a:bodyPr/>
            <a:lstStyle/>
            <a:p>
              <a:endParaRPr lang="en-US"/>
            </a:p>
          </p:txBody>
        </p:sp>
        <p:sp>
          <p:nvSpPr>
            <p:cNvPr id="14646" name="Freeform 5079"/>
            <p:cNvSpPr>
              <a:spLocks/>
            </p:cNvSpPr>
            <p:nvPr/>
          </p:nvSpPr>
          <p:spPr bwMode="auto">
            <a:xfrm>
              <a:off x="4407671" y="2976597"/>
              <a:ext cx="16933" cy="17463"/>
            </a:xfrm>
            <a:custGeom>
              <a:avLst/>
              <a:gdLst>
                <a:gd name="T0" fmla="*/ 2147483647 w 12"/>
                <a:gd name="T1" fmla="*/ 2147483647 h 11"/>
                <a:gd name="T2" fmla="*/ 2147483647 w 12"/>
                <a:gd name="T3" fmla="*/ 0 h 11"/>
                <a:gd name="T4" fmla="*/ 0 w 12"/>
                <a:gd name="T5" fmla="*/ 2147483647 h 11"/>
                <a:gd name="T6" fmla="*/ 2147483647 w 12"/>
                <a:gd name="T7" fmla="*/ 2147483647 h 11"/>
                <a:gd name="T8" fmla="*/ 2147483647 w 12"/>
                <a:gd name="T9" fmla="*/ 2147483647 h 11"/>
                <a:gd name="T10" fmla="*/ 0 60000 65536"/>
                <a:gd name="T11" fmla="*/ 0 60000 65536"/>
                <a:gd name="T12" fmla="*/ 0 60000 65536"/>
                <a:gd name="T13" fmla="*/ 0 60000 65536"/>
                <a:gd name="T14" fmla="*/ 0 60000 65536"/>
                <a:gd name="T15" fmla="*/ 0 w 12"/>
                <a:gd name="T16" fmla="*/ 0 h 11"/>
                <a:gd name="T17" fmla="*/ 12 w 12"/>
                <a:gd name="T18" fmla="*/ 11 h 11"/>
              </a:gdLst>
              <a:ahLst/>
              <a:cxnLst>
                <a:cxn ang="T10">
                  <a:pos x="T0" y="T1"/>
                </a:cxn>
                <a:cxn ang="T11">
                  <a:pos x="T2" y="T3"/>
                </a:cxn>
                <a:cxn ang="T12">
                  <a:pos x="T4" y="T5"/>
                </a:cxn>
                <a:cxn ang="T13">
                  <a:pos x="T6" y="T7"/>
                </a:cxn>
                <a:cxn ang="T14">
                  <a:pos x="T8" y="T9"/>
                </a:cxn>
              </a:cxnLst>
              <a:rect l="T15" t="T16" r="T17" b="T18"/>
              <a:pathLst>
                <a:path w="12" h="11">
                  <a:moveTo>
                    <a:pt x="12" y="4"/>
                  </a:moveTo>
                  <a:lnTo>
                    <a:pt x="3" y="0"/>
                  </a:lnTo>
                  <a:lnTo>
                    <a:pt x="0" y="6"/>
                  </a:lnTo>
                  <a:lnTo>
                    <a:pt x="9" y="11"/>
                  </a:lnTo>
                  <a:lnTo>
                    <a:pt x="12" y="4"/>
                  </a:lnTo>
                  <a:close/>
                </a:path>
              </a:pathLst>
            </a:custGeom>
            <a:solidFill>
              <a:srgbClr val="000000"/>
            </a:solidFill>
            <a:ln w="9525">
              <a:noFill/>
              <a:round/>
              <a:headEnd/>
              <a:tailEnd/>
            </a:ln>
          </p:spPr>
          <p:txBody>
            <a:bodyPr/>
            <a:lstStyle/>
            <a:p>
              <a:endParaRPr lang="en-US"/>
            </a:p>
          </p:txBody>
        </p:sp>
        <p:sp>
          <p:nvSpPr>
            <p:cNvPr id="14647" name="Freeform 5080"/>
            <p:cNvSpPr>
              <a:spLocks/>
            </p:cNvSpPr>
            <p:nvPr/>
          </p:nvSpPr>
          <p:spPr bwMode="auto">
            <a:xfrm>
              <a:off x="4420374" y="2982943"/>
              <a:ext cx="16933" cy="17463"/>
            </a:xfrm>
            <a:custGeom>
              <a:avLst/>
              <a:gdLst>
                <a:gd name="T0" fmla="*/ 2147483647 w 12"/>
                <a:gd name="T1" fmla="*/ 2147483647 h 11"/>
                <a:gd name="T2" fmla="*/ 2147483647 w 12"/>
                <a:gd name="T3" fmla="*/ 0 h 11"/>
                <a:gd name="T4" fmla="*/ 0 w 12"/>
                <a:gd name="T5" fmla="*/ 2147483647 h 11"/>
                <a:gd name="T6" fmla="*/ 2147483647 w 12"/>
                <a:gd name="T7" fmla="*/ 2147483647 h 11"/>
                <a:gd name="T8" fmla="*/ 2147483647 w 12"/>
                <a:gd name="T9" fmla="*/ 2147483647 h 11"/>
                <a:gd name="T10" fmla="*/ 0 60000 65536"/>
                <a:gd name="T11" fmla="*/ 0 60000 65536"/>
                <a:gd name="T12" fmla="*/ 0 60000 65536"/>
                <a:gd name="T13" fmla="*/ 0 60000 65536"/>
                <a:gd name="T14" fmla="*/ 0 60000 65536"/>
                <a:gd name="T15" fmla="*/ 0 w 12"/>
                <a:gd name="T16" fmla="*/ 0 h 11"/>
                <a:gd name="T17" fmla="*/ 12 w 12"/>
                <a:gd name="T18" fmla="*/ 11 h 11"/>
              </a:gdLst>
              <a:ahLst/>
              <a:cxnLst>
                <a:cxn ang="T10">
                  <a:pos x="T0" y="T1"/>
                </a:cxn>
                <a:cxn ang="T11">
                  <a:pos x="T2" y="T3"/>
                </a:cxn>
                <a:cxn ang="T12">
                  <a:pos x="T4" y="T5"/>
                </a:cxn>
                <a:cxn ang="T13">
                  <a:pos x="T6" y="T7"/>
                </a:cxn>
                <a:cxn ang="T14">
                  <a:pos x="T8" y="T9"/>
                </a:cxn>
              </a:cxnLst>
              <a:rect l="T15" t="T16" r="T17" b="T18"/>
              <a:pathLst>
                <a:path w="12" h="11">
                  <a:moveTo>
                    <a:pt x="12" y="5"/>
                  </a:moveTo>
                  <a:lnTo>
                    <a:pt x="3" y="0"/>
                  </a:lnTo>
                  <a:lnTo>
                    <a:pt x="0" y="7"/>
                  </a:lnTo>
                  <a:lnTo>
                    <a:pt x="9" y="11"/>
                  </a:lnTo>
                  <a:lnTo>
                    <a:pt x="12" y="5"/>
                  </a:lnTo>
                  <a:close/>
                </a:path>
              </a:pathLst>
            </a:custGeom>
            <a:solidFill>
              <a:srgbClr val="000000"/>
            </a:solidFill>
            <a:ln w="9525">
              <a:noFill/>
              <a:round/>
              <a:headEnd/>
              <a:tailEnd/>
            </a:ln>
          </p:spPr>
          <p:txBody>
            <a:bodyPr/>
            <a:lstStyle/>
            <a:p>
              <a:endParaRPr lang="en-US"/>
            </a:p>
          </p:txBody>
        </p:sp>
        <p:sp>
          <p:nvSpPr>
            <p:cNvPr id="14648" name="Freeform 5081"/>
            <p:cNvSpPr>
              <a:spLocks/>
            </p:cNvSpPr>
            <p:nvPr/>
          </p:nvSpPr>
          <p:spPr bwMode="auto">
            <a:xfrm>
              <a:off x="4433071" y="2990881"/>
              <a:ext cx="16933" cy="15875"/>
            </a:xfrm>
            <a:custGeom>
              <a:avLst/>
              <a:gdLst>
                <a:gd name="T0" fmla="*/ 2147483647 w 12"/>
                <a:gd name="T1" fmla="*/ 2147483647 h 10"/>
                <a:gd name="T2" fmla="*/ 2147483647 w 12"/>
                <a:gd name="T3" fmla="*/ 0 h 10"/>
                <a:gd name="T4" fmla="*/ 0 w 12"/>
                <a:gd name="T5" fmla="*/ 2147483647 h 10"/>
                <a:gd name="T6" fmla="*/ 2147483647 w 12"/>
                <a:gd name="T7" fmla="*/ 2147483647 h 10"/>
                <a:gd name="T8" fmla="*/ 2147483647 w 12"/>
                <a:gd name="T9" fmla="*/ 2147483647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12" y="4"/>
                  </a:moveTo>
                  <a:lnTo>
                    <a:pt x="3" y="0"/>
                  </a:lnTo>
                  <a:lnTo>
                    <a:pt x="0" y="6"/>
                  </a:lnTo>
                  <a:lnTo>
                    <a:pt x="9" y="10"/>
                  </a:lnTo>
                  <a:lnTo>
                    <a:pt x="12" y="4"/>
                  </a:lnTo>
                  <a:close/>
                </a:path>
              </a:pathLst>
            </a:custGeom>
            <a:solidFill>
              <a:srgbClr val="000000"/>
            </a:solidFill>
            <a:ln w="9525">
              <a:noFill/>
              <a:round/>
              <a:headEnd/>
              <a:tailEnd/>
            </a:ln>
          </p:spPr>
          <p:txBody>
            <a:bodyPr/>
            <a:lstStyle/>
            <a:p>
              <a:endParaRPr lang="en-US"/>
            </a:p>
          </p:txBody>
        </p:sp>
        <p:sp>
          <p:nvSpPr>
            <p:cNvPr id="14649" name="Freeform 5082"/>
            <p:cNvSpPr>
              <a:spLocks/>
            </p:cNvSpPr>
            <p:nvPr/>
          </p:nvSpPr>
          <p:spPr bwMode="auto">
            <a:xfrm>
              <a:off x="4445774" y="2997236"/>
              <a:ext cx="16933" cy="15875"/>
            </a:xfrm>
            <a:custGeom>
              <a:avLst/>
              <a:gdLst>
                <a:gd name="T0" fmla="*/ 2147483647 w 12"/>
                <a:gd name="T1" fmla="*/ 2147483647 h 10"/>
                <a:gd name="T2" fmla="*/ 2147483647 w 12"/>
                <a:gd name="T3" fmla="*/ 0 h 10"/>
                <a:gd name="T4" fmla="*/ 0 w 12"/>
                <a:gd name="T5" fmla="*/ 2147483647 h 10"/>
                <a:gd name="T6" fmla="*/ 2147483647 w 12"/>
                <a:gd name="T7" fmla="*/ 2147483647 h 10"/>
                <a:gd name="T8" fmla="*/ 2147483647 w 12"/>
                <a:gd name="T9" fmla="*/ 2147483647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12" y="2"/>
                  </a:moveTo>
                  <a:lnTo>
                    <a:pt x="3" y="0"/>
                  </a:lnTo>
                  <a:lnTo>
                    <a:pt x="0" y="6"/>
                  </a:lnTo>
                  <a:lnTo>
                    <a:pt x="9" y="10"/>
                  </a:lnTo>
                  <a:lnTo>
                    <a:pt x="12" y="2"/>
                  </a:lnTo>
                  <a:close/>
                </a:path>
              </a:pathLst>
            </a:custGeom>
            <a:solidFill>
              <a:srgbClr val="000000"/>
            </a:solidFill>
            <a:ln w="9525">
              <a:noFill/>
              <a:round/>
              <a:headEnd/>
              <a:tailEnd/>
            </a:ln>
          </p:spPr>
          <p:txBody>
            <a:bodyPr/>
            <a:lstStyle/>
            <a:p>
              <a:endParaRPr lang="en-US"/>
            </a:p>
          </p:txBody>
        </p:sp>
        <p:sp>
          <p:nvSpPr>
            <p:cNvPr id="14650" name="Freeform 5083"/>
            <p:cNvSpPr>
              <a:spLocks/>
            </p:cNvSpPr>
            <p:nvPr/>
          </p:nvSpPr>
          <p:spPr bwMode="auto">
            <a:xfrm>
              <a:off x="4458471" y="3000406"/>
              <a:ext cx="16933" cy="19050"/>
            </a:xfrm>
            <a:custGeom>
              <a:avLst/>
              <a:gdLst>
                <a:gd name="T0" fmla="*/ 2147483647 w 12"/>
                <a:gd name="T1" fmla="*/ 2147483647 h 12"/>
                <a:gd name="T2" fmla="*/ 2147483647 w 12"/>
                <a:gd name="T3" fmla="*/ 0 h 12"/>
                <a:gd name="T4" fmla="*/ 0 w 12"/>
                <a:gd name="T5" fmla="*/ 2147483647 h 12"/>
                <a:gd name="T6" fmla="*/ 2147483647 w 12"/>
                <a:gd name="T7" fmla="*/ 2147483647 h 12"/>
                <a:gd name="T8" fmla="*/ 2147483647 w 12"/>
                <a:gd name="T9" fmla="*/ 2147483647 h 12"/>
                <a:gd name="T10" fmla="*/ 0 60000 65536"/>
                <a:gd name="T11" fmla="*/ 0 60000 65536"/>
                <a:gd name="T12" fmla="*/ 0 60000 65536"/>
                <a:gd name="T13" fmla="*/ 0 60000 65536"/>
                <a:gd name="T14" fmla="*/ 0 60000 65536"/>
                <a:gd name="T15" fmla="*/ 0 w 12"/>
                <a:gd name="T16" fmla="*/ 0 h 12"/>
                <a:gd name="T17" fmla="*/ 12 w 12"/>
                <a:gd name="T18" fmla="*/ 12 h 12"/>
              </a:gdLst>
              <a:ahLst/>
              <a:cxnLst>
                <a:cxn ang="T10">
                  <a:pos x="T0" y="T1"/>
                </a:cxn>
                <a:cxn ang="T11">
                  <a:pos x="T2" y="T3"/>
                </a:cxn>
                <a:cxn ang="T12">
                  <a:pos x="T4" y="T5"/>
                </a:cxn>
                <a:cxn ang="T13">
                  <a:pos x="T6" y="T7"/>
                </a:cxn>
                <a:cxn ang="T14">
                  <a:pos x="T8" y="T9"/>
                </a:cxn>
              </a:cxnLst>
              <a:rect l="T15" t="T16" r="T17" b="T18"/>
              <a:pathLst>
                <a:path w="12" h="12">
                  <a:moveTo>
                    <a:pt x="12" y="4"/>
                  </a:moveTo>
                  <a:lnTo>
                    <a:pt x="3" y="0"/>
                  </a:lnTo>
                  <a:lnTo>
                    <a:pt x="0" y="8"/>
                  </a:lnTo>
                  <a:lnTo>
                    <a:pt x="9" y="12"/>
                  </a:lnTo>
                  <a:lnTo>
                    <a:pt x="12" y="4"/>
                  </a:lnTo>
                  <a:close/>
                </a:path>
              </a:pathLst>
            </a:custGeom>
            <a:solidFill>
              <a:srgbClr val="000000"/>
            </a:solidFill>
            <a:ln w="9525">
              <a:noFill/>
              <a:round/>
              <a:headEnd/>
              <a:tailEnd/>
            </a:ln>
          </p:spPr>
          <p:txBody>
            <a:bodyPr/>
            <a:lstStyle/>
            <a:p>
              <a:endParaRPr lang="en-US"/>
            </a:p>
          </p:txBody>
        </p:sp>
        <p:sp>
          <p:nvSpPr>
            <p:cNvPr id="14651" name="Freeform 5084"/>
            <p:cNvSpPr>
              <a:spLocks/>
            </p:cNvSpPr>
            <p:nvPr/>
          </p:nvSpPr>
          <p:spPr bwMode="auto">
            <a:xfrm>
              <a:off x="4471174" y="3006761"/>
              <a:ext cx="18344" cy="15875"/>
            </a:xfrm>
            <a:custGeom>
              <a:avLst/>
              <a:gdLst>
                <a:gd name="T0" fmla="*/ 2147483647 w 13"/>
                <a:gd name="T1" fmla="*/ 2147483647 h 10"/>
                <a:gd name="T2" fmla="*/ 2147483647 w 13"/>
                <a:gd name="T3" fmla="*/ 0 h 10"/>
                <a:gd name="T4" fmla="*/ 0 w 13"/>
                <a:gd name="T5" fmla="*/ 2147483647 h 10"/>
                <a:gd name="T6" fmla="*/ 2147483647 w 13"/>
                <a:gd name="T7" fmla="*/ 2147483647 h 10"/>
                <a:gd name="T8" fmla="*/ 2147483647 w 13"/>
                <a:gd name="T9" fmla="*/ 2147483647 h 10"/>
                <a:gd name="T10" fmla="*/ 0 60000 65536"/>
                <a:gd name="T11" fmla="*/ 0 60000 65536"/>
                <a:gd name="T12" fmla="*/ 0 60000 65536"/>
                <a:gd name="T13" fmla="*/ 0 60000 65536"/>
                <a:gd name="T14" fmla="*/ 0 60000 65536"/>
                <a:gd name="T15" fmla="*/ 0 w 13"/>
                <a:gd name="T16" fmla="*/ 0 h 10"/>
                <a:gd name="T17" fmla="*/ 13 w 13"/>
                <a:gd name="T18" fmla="*/ 10 h 10"/>
              </a:gdLst>
              <a:ahLst/>
              <a:cxnLst>
                <a:cxn ang="T10">
                  <a:pos x="T0" y="T1"/>
                </a:cxn>
                <a:cxn ang="T11">
                  <a:pos x="T2" y="T3"/>
                </a:cxn>
                <a:cxn ang="T12">
                  <a:pos x="T4" y="T5"/>
                </a:cxn>
                <a:cxn ang="T13">
                  <a:pos x="T6" y="T7"/>
                </a:cxn>
                <a:cxn ang="T14">
                  <a:pos x="T8" y="T9"/>
                </a:cxn>
              </a:cxnLst>
              <a:rect l="T15" t="T16" r="T17" b="T18"/>
              <a:pathLst>
                <a:path w="13" h="10">
                  <a:moveTo>
                    <a:pt x="13" y="4"/>
                  </a:moveTo>
                  <a:lnTo>
                    <a:pt x="3" y="0"/>
                  </a:lnTo>
                  <a:lnTo>
                    <a:pt x="0" y="8"/>
                  </a:lnTo>
                  <a:lnTo>
                    <a:pt x="10" y="10"/>
                  </a:lnTo>
                  <a:lnTo>
                    <a:pt x="13" y="4"/>
                  </a:lnTo>
                  <a:close/>
                </a:path>
              </a:pathLst>
            </a:custGeom>
            <a:solidFill>
              <a:srgbClr val="000000"/>
            </a:solidFill>
            <a:ln w="9525">
              <a:noFill/>
              <a:round/>
              <a:headEnd/>
              <a:tailEnd/>
            </a:ln>
          </p:spPr>
          <p:txBody>
            <a:bodyPr/>
            <a:lstStyle/>
            <a:p>
              <a:endParaRPr lang="en-US"/>
            </a:p>
          </p:txBody>
        </p:sp>
        <p:sp>
          <p:nvSpPr>
            <p:cNvPr id="14652" name="Freeform 5085"/>
            <p:cNvSpPr>
              <a:spLocks/>
            </p:cNvSpPr>
            <p:nvPr/>
          </p:nvSpPr>
          <p:spPr bwMode="auto">
            <a:xfrm>
              <a:off x="4485285" y="3013108"/>
              <a:ext cx="16933" cy="15875"/>
            </a:xfrm>
            <a:custGeom>
              <a:avLst/>
              <a:gdLst>
                <a:gd name="T0" fmla="*/ 2147483647 w 12"/>
                <a:gd name="T1" fmla="*/ 2147483647 h 10"/>
                <a:gd name="T2" fmla="*/ 2147483647 w 12"/>
                <a:gd name="T3" fmla="*/ 0 h 10"/>
                <a:gd name="T4" fmla="*/ 0 w 12"/>
                <a:gd name="T5" fmla="*/ 2147483647 h 10"/>
                <a:gd name="T6" fmla="*/ 2147483647 w 12"/>
                <a:gd name="T7" fmla="*/ 2147483647 h 10"/>
                <a:gd name="T8" fmla="*/ 2147483647 w 12"/>
                <a:gd name="T9" fmla="*/ 2147483647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12" y="2"/>
                  </a:moveTo>
                  <a:lnTo>
                    <a:pt x="3" y="0"/>
                  </a:lnTo>
                  <a:lnTo>
                    <a:pt x="0" y="6"/>
                  </a:lnTo>
                  <a:lnTo>
                    <a:pt x="9" y="10"/>
                  </a:lnTo>
                  <a:lnTo>
                    <a:pt x="12" y="2"/>
                  </a:lnTo>
                  <a:close/>
                </a:path>
              </a:pathLst>
            </a:custGeom>
            <a:solidFill>
              <a:srgbClr val="000000"/>
            </a:solidFill>
            <a:ln w="9525">
              <a:noFill/>
              <a:round/>
              <a:headEnd/>
              <a:tailEnd/>
            </a:ln>
          </p:spPr>
          <p:txBody>
            <a:bodyPr/>
            <a:lstStyle/>
            <a:p>
              <a:endParaRPr lang="en-US"/>
            </a:p>
          </p:txBody>
        </p:sp>
        <p:sp>
          <p:nvSpPr>
            <p:cNvPr id="14653" name="Freeform 5086"/>
            <p:cNvSpPr>
              <a:spLocks/>
            </p:cNvSpPr>
            <p:nvPr/>
          </p:nvSpPr>
          <p:spPr bwMode="auto">
            <a:xfrm>
              <a:off x="4497982" y="3016281"/>
              <a:ext cx="16933" cy="17462"/>
            </a:xfrm>
            <a:custGeom>
              <a:avLst/>
              <a:gdLst>
                <a:gd name="T0" fmla="*/ 2147483647 w 12"/>
                <a:gd name="T1" fmla="*/ 2147483647 h 11"/>
                <a:gd name="T2" fmla="*/ 2147483647 w 12"/>
                <a:gd name="T3" fmla="*/ 0 h 11"/>
                <a:gd name="T4" fmla="*/ 0 w 12"/>
                <a:gd name="T5" fmla="*/ 2147483647 h 11"/>
                <a:gd name="T6" fmla="*/ 2147483647 w 12"/>
                <a:gd name="T7" fmla="*/ 2147483647 h 11"/>
                <a:gd name="T8" fmla="*/ 2147483647 w 12"/>
                <a:gd name="T9" fmla="*/ 2147483647 h 11"/>
                <a:gd name="T10" fmla="*/ 0 60000 65536"/>
                <a:gd name="T11" fmla="*/ 0 60000 65536"/>
                <a:gd name="T12" fmla="*/ 0 60000 65536"/>
                <a:gd name="T13" fmla="*/ 0 60000 65536"/>
                <a:gd name="T14" fmla="*/ 0 60000 65536"/>
                <a:gd name="T15" fmla="*/ 0 w 12"/>
                <a:gd name="T16" fmla="*/ 0 h 11"/>
                <a:gd name="T17" fmla="*/ 12 w 12"/>
                <a:gd name="T18" fmla="*/ 11 h 11"/>
              </a:gdLst>
              <a:ahLst/>
              <a:cxnLst>
                <a:cxn ang="T10">
                  <a:pos x="T0" y="T1"/>
                </a:cxn>
                <a:cxn ang="T11">
                  <a:pos x="T2" y="T3"/>
                </a:cxn>
                <a:cxn ang="T12">
                  <a:pos x="T4" y="T5"/>
                </a:cxn>
                <a:cxn ang="T13">
                  <a:pos x="T6" y="T7"/>
                </a:cxn>
                <a:cxn ang="T14">
                  <a:pos x="T8" y="T9"/>
                </a:cxn>
              </a:cxnLst>
              <a:rect l="T15" t="T16" r="T17" b="T18"/>
              <a:pathLst>
                <a:path w="12" h="11">
                  <a:moveTo>
                    <a:pt x="12" y="3"/>
                  </a:moveTo>
                  <a:lnTo>
                    <a:pt x="3" y="0"/>
                  </a:lnTo>
                  <a:lnTo>
                    <a:pt x="0" y="8"/>
                  </a:lnTo>
                  <a:lnTo>
                    <a:pt x="9" y="11"/>
                  </a:lnTo>
                  <a:lnTo>
                    <a:pt x="12" y="3"/>
                  </a:lnTo>
                  <a:close/>
                </a:path>
              </a:pathLst>
            </a:custGeom>
            <a:solidFill>
              <a:srgbClr val="000000"/>
            </a:solidFill>
            <a:ln w="9525">
              <a:noFill/>
              <a:round/>
              <a:headEnd/>
              <a:tailEnd/>
            </a:ln>
          </p:spPr>
          <p:txBody>
            <a:bodyPr/>
            <a:lstStyle/>
            <a:p>
              <a:endParaRPr lang="en-US"/>
            </a:p>
          </p:txBody>
        </p:sp>
        <p:sp>
          <p:nvSpPr>
            <p:cNvPr id="14654" name="Freeform 5087"/>
            <p:cNvSpPr>
              <a:spLocks/>
            </p:cNvSpPr>
            <p:nvPr/>
          </p:nvSpPr>
          <p:spPr bwMode="auto">
            <a:xfrm>
              <a:off x="4510685" y="3021048"/>
              <a:ext cx="16933" cy="15875"/>
            </a:xfrm>
            <a:custGeom>
              <a:avLst/>
              <a:gdLst>
                <a:gd name="T0" fmla="*/ 2147483647 w 12"/>
                <a:gd name="T1" fmla="*/ 2147483647 h 10"/>
                <a:gd name="T2" fmla="*/ 2147483647 w 12"/>
                <a:gd name="T3" fmla="*/ 0 h 10"/>
                <a:gd name="T4" fmla="*/ 0 w 12"/>
                <a:gd name="T5" fmla="*/ 2147483647 h 10"/>
                <a:gd name="T6" fmla="*/ 2147483647 w 12"/>
                <a:gd name="T7" fmla="*/ 2147483647 h 10"/>
                <a:gd name="T8" fmla="*/ 2147483647 w 12"/>
                <a:gd name="T9" fmla="*/ 2147483647 h 10"/>
                <a:gd name="T10" fmla="*/ 0 60000 65536"/>
                <a:gd name="T11" fmla="*/ 0 60000 65536"/>
                <a:gd name="T12" fmla="*/ 0 60000 65536"/>
                <a:gd name="T13" fmla="*/ 0 60000 65536"/>
                <a:gd name="T14" fmla="*/ 0 60000 65536"/>
                <a:gd name="T15" fmla="*/ 0 w 12"/>
                <a:gd name="T16" fmla="*/ 0 h 10"/>
                <a:gd name="T17" fmla="*/ 12 w 12"/>
                <a:gd name="T18" fmla="*/ 10 h 10"/>
              </a:gdLst>
              <a:ahLst/>
              <a:cxnLst>
                <a:cxn ang="T10">
                  <a:pos x="T0" y="T1"/>
                </a:cxn>
                <a:cxn ang="T11">
                  <a:pos x="T2" y="T3"/>
                </a:cxn>
                <a:cxn ang="T12">
                  <a:pos x="T4" y="T5"/>
                </a:cxn>
                <a:cxn ang="T13">
                  <a:pos x="T6" y="T7"/>
                </a:cxn>
                <a:cxn ang="T14">
                  <a:pos x="T8" y="T9"/>
                </a:cxn>
              </a:cxnLst>
              <a:rect l="T15" t="T16" r="T17" b="T18"/>
              <a:pathLst>
                <a:path w="12" h="10">
                  <a:moveTo>
                    <a:pt x="12" y="3"/>
                  </a:moveTo>
                  <a:lnTo>
                    <a:pt x="3" y="0"/>
                  </a:lnTo>
                  <a:lnTo>
                    <a:pt x="0" y="8"/>
                  </a:lnTo>
                  <a:lnTo>
                    <a:pt x="9" y="10"/>
                  </a:lnTo>
                  <a:lnTo>
                    <a:pt x="12" y="3"/>
                  </a:lnTo>
                  <a:close/>
                </a:path>
              </a:pathLst>
            </a:custGeom>
            <a:solidFill>
              <a:srgbClr val="000000"/>
            </a:solidFill>
            <a:ln w="9525">
              <a:noFill/>
              <a:round/>
              <a:headEnd/>
              <a:tailEnd/>
            </a:ln>
          </p:spPr>
          <p:txBody>
            <a:bodyPr/>
            <a:lstStyle/>
            <a:p>
              <a:endParaRPr lang="en-US"/>
            </a:p>
          </p:txBody>
        </p:sp>
        <p:sp>
          <p:nvSpPr>
            <p:cNvPr id="14655" name="Freeform 5088"/>
            <p:cNvSpPr>
              <a:spLocks/>
            </p:cNvSpPr>
            <p:nvPr/>
          </p:nvSpPr>
          <p:spPr bwMode="auto">
            <a:xfrm>
              <a:off x="4523382" y="3025806"/>
              <a:ext cx="16933" cy="12700"/>
            </a:xfrm>
            <a:custGeom>
              <a:avLst/>
              <a:gdLst>
                <a:gd name="T0" fmla="*/ 2147483647 w 12"/>
                <a:gd name="T1" fmla="*/ 2147483647 h 8"/>
                <a:gd name="T2" fmla="*/ 2147483647 w 12"/>
                <a:gd name="T3" fmla="*/ 0 h 8"/>
                <a:gd name="T4" fmla="*/ 0 w 12"/>
                <a:gd name="T5" fmla="*/ 2147483647 h 8"/>
                <a:gd name="T6" fmla="*/ 2147483647 w 12"/>
                <a:gd name="T7" fmla="*/ 2147483647 h 8"/>
                <a:gd name="T8" fmla="*/ 2147483647 w 12"/>
                <a:gd name="T9" fmla="*/ 2147483647 h 8"/>
                <a:gd name="T10" fmla="*/ 0 60000 65536"/>
                <a:gd name="T11" fmla="*/ 0 60000 65536"/>
                <a:gd name="T12" fmla="*/ 0 60000 65536"/>
                <a:gd name="T13" fmla="*/ 0 60000 65536"/>
                <a:gd name="T14" fmla="*/ 0 60000 65536"/>
                <a:gd name="T15" fmla="*/ 0 w 12"/>
                <a:gd name="T16" fmla="*/ 0 h 8"/>
                <a:gd name="T17" fmla="*/ 12 w 12"/>
                <a:gd name="T18" fmla="*/ 8 h 8"/>
              </a:gdLst>
              <a:ahLst/>
              <a:cxnLst>
                <a:cxn ang="T10">
                  <a:pos x="T0" y="T1"/>
                </a:cxn>
                <a:cxn ang="T11">
                  <a:pos x="T2" y="T3"/>
                </a:cxn>
                <a:cxn ang="T12">
                  <a:pos x="T4" y="T5"/>
                </a:cxn>
                <a:cxn ang="T13">
                  <a:pos x="T6" y="T7"/>
                </a:cxn>
                <a:cxn ang="T14">
                  <a:pos x="T8" y="T9"/>
                </a:cxn>
              </a:cxnLst>
              <a:rect l="T15" t="T16" r="T17" b="T18"/>
              <a:pathLst>
                <a:path w="12" h="8">
                  <a:moveTo>
                    <a:pt x="12" y="2"/>
                  </a:moveTo>
                  <a:lnTo>
                    <a:pt x="3" y="0"/>
                  </a:lnTo>
                  <a:lnTo>
                    <a:pt x="0" y="7"/>
                  </a:lnTo>
                  <a:lnTo>
                    <a:pt x="10" y="8"/>
                  </a:lnTo>
                  <a:lnTo>
                    <a:pt x="12" y="2"/>
                  </a:lnTo>
                  <a:close/>
                </a:path>
              </a:pathLst>
            </a:custGeom>
            <a:solidFill>
              <a:srgbClr val="000000"/>
            </a:solidFill>
            <a:ln w="9525">
              <a:noFill/>
              <a:round/>
              <a:headEnd/>
              <a:tailEnd/>
            </a:ln>
          </p:spPr>
          <p:txBody>
            <a:bodyPr/>
            <a:lstStyle/>
            <a:p>
              <a:endParaRPr lang="en-US"/>
            </a:p>
          </p:txBody>
        </p:sp>
        <p:sp>
          <p:nvSpPr>
            <p:cNvPr id="14656" name="Freeform 5089"/>
            <p:cNvSpPr>
              <a:spLocks/>
            </p:cNvSpPr>
            <p:nvPr/>
          </p:nvSpPr>
          <p:spPr bwMode="auto">
            <a:xfrm>
              <a:off x="4537496" y="3028986"/>
              <a:ext cx="15523" cy="14287"/>
            </a:xfrm>
            <a:custGeom>
              <a:avLst/>
              <a:gdLst>
                <a:gd name="T0" fmla="*/ 2147483647 w 11"/>
                <a:gd name="T1" fmla="*/ 2147483647 h 9"/>
                <a:gd name="T2" fmla="*/ 2147483647 w 11"/>
                <a:gd name="T3" fmla="*/ 0 h 9"/>
                <a:gd name="T4" fmla="*/ 0 w 11"/>
                <a:gd name="T5" fmla="*/ 2147483647 h 9"/>
                <a:gd name="T6" fmla="*/ 2147483647 w 11"/>
                <a:gd name="T7" fmla="*/ 2147483647 h 9"/>
                <a:gd name="T8" fmla="*/ 2147483647 w 11"/>
                <a:gd name="T9" fmla="*/ 2147483647 h 9"/>
                <a:gd name="T10" fmla="*/ 0 60000 65536"/>
                <a:gd name="T11" fmla="*/ 0 60000 65536"/>
                <a:gd name="T12" fmla="*/ 0 60000 65536"/>
                <a:gd name="T13" fmla="*/ 0 60000 65536"/>
                <a:gd name="T14" fmla="*/ 0 60000 65536"/>
                <a:gd name="T15" fmla="*/ 0 w 11"/>
                <a:gd name="T16" fmla="*/ 0 h 9"/>
                <a:gd name="T17" fmla="*/ 11 w 11"/>
                <a:gd name="T18" fmla="*/ 9 h 9"/>
              </a:gdLst>
              <a:ahLst/>
              <a:cxnLst>
                <a:cxn ang="T10">
                  <a:pos x="T0" y="T1"/>
                </a:cxn>
                <a:cxn ang="T11">
                  <a:pos x="T2" y="T3"/>
                </a:cxn>
                <a:cxn ang="T12">
                  <a:pos x="T4" y="T5"/>
                </a:cxn>
                <a:cxn ang="T13">
                  <a:pos x="T6" y="T7"/>
                </a:cxn>
                <a:cxn ang="T14">
                  <a:pos x="T8" y="T9"/>
                </a:cxn>
              </a:cxnLst>
              <a:rect l="T15" t="T16" r="T17" b="T18"/>
              <a:pathLst>
                <a:path w="11" h="9">
                  <a:moveTo>
                    <a:pt x="11" y="1"/>
                  </a:moveTo>
                  <a:lnTo>
                    <a:pt x="2" y="0"/>
                  </a:lnTo>
                  <a:lnTo>
                    <a:pt x="0" y="6"/>
                  </a:lnTo>
                  <a:lnTo>
                    <a:pt x="9" y="9"/>
                  </a:lnTo>
                  <a:lnTo>
                    <a:pt x="11" y="1"/>
                  </a:lnTo>
                  <a:close/>
                </a:path>
              </a:pathLst>
            </a:custGeom>
            <a:solidFill>
              <a:srgbClr val="000000"/>
            </a:solidFill>
            <a:ln w="9525">
              <a:noFill/>
              <a:round/>
              <a:headEnd/>
              <a:tailEnd/>
            </a:ln>
          </p:spPr>
          <p:txBody>
            <a:bodyPr/>
            <a:lstStyle/>
            <a:p>
              <a:endParaRPr lang="en-US"/>
            </a:p>
          </p:txBody>
        </p:sp>
        <p:sp>
          <p:nvSpPr>
            <p:cNvPr id="14657" name="Freeform 5090"/>
            <p:cNvSpPr>
              <a:spLocks/>
            </p:cNvSpPr>
            <p:nvPr/>
          </p:nvSpPr>
          <p:spPr bwMode="auto">
            <a:xfrm>
              <a:off x="4550194" y="3030568"/>
              <a:ext cx="15522" cy="14288"/>
            </a:xfrm>
            <a:custGeom>
              <a:avLst/>
              <a:gdLst>
                <a:gd name="T0" fmla="*/ 2147483647 w 11"/>
                <a:gd name="T1" fmla="*/ 2147483647 h 9"/>
                <a:gd name="T2" fmla="*/ 2147483647 w 11"/>
                <a:gd name="T3" fmla="*/ 2147483647 h 9"/>
                <a:gd name="T4" fmla="*/ 2147483647 w 11"/>
                <a:gd name="T5" fmla="*/ 0 h 9"/>
                <a:gd name="T6" fmla="*/ 0 w 11"/>
                <a:gd name="T7" fmla="*/ 2147483647 h 9"/>
                <a:gd name="T8" fmla="*/ 2147483647 w 11"/>
                <a:gd name="T9" fmla="*/ 2147483647 h 9"/>
                <a:gd name="T10" fmla="*/ 2147483647 w 11"/>
                <a:gd name="T11" fmla="*/ 2147483647 h 9"/>
                <a:gd name="T12" fmla="*/ 0 60000 65536"/>
                <a:gd name="T13" fmla="*/ 0 60000 65536"/>
                <a:gd name="T14" fmla="*/ 0 60000 65536"/>
                <a:gd name="T15" fmla="*/ 0 60000 65536"/>
                <a:gd name="T16" fmla="*/ 0 60000 65536"/>
                <a:gd name="T17" fmla="*/ 0 60000 65536"/>
                <a:gd name="T18" fmla="*/ 0 w 11"/>
                <a:gd name="T19" fmla="*/ 0 h 9"/>
                <a:gd name="T20" fmla="*/ 11 w 11"/>
                <a:gd name="T21" fmla="*/ 9 h 9"/>
              </a:gdLst>
              <a:ahLst/>
              <a:cxnLst>
                <a:cxn ang="T12">
                  <a:pos x="T0" y="T1"/>
                </a:cxn>
                <a:cxn ang="T13">
                  <a:pos x="T2" y="T3"/>
                </a:cxn>
                <a:cxn ang="T14">
                  <a:pos x="T4" y="T5"/>
                </a:cxn>
                <a:cxn ang="T15">
                  <a:pos x="T6" y="T7"/>
                </a:cxn>
                <a:cxn ang="T16">
                  <a:pos x="T8" y="T9"/>
                </a:cxn>
                <a:cxn ang="T17">
                  <a:pos x="T10" y="T11"/>
                </a:cxn>
              </a:cxnLst>
              <a:rect l="T18" t="T19" r="T20" b="T21"/>
              <a:pathLst>
                <a:path w="11" h="9">
                  <a:moveTo>
                    <a:pt x="11" y="2"/>
                  </a:moveTo>
                  <a:lnTo>
                    <a:pt x="11" y="3"/>
                  </a:lnTo>
                  <a:lnTo>
                    <a:pt x="2" y="0"/>
                  </a:lnTo>
                  <a:lnTo>
                    <a:pt x="0" y="8"/>
                  </a:lnTo>
                  <a:lnTo>
                    <a:pt x="9" y="9"/>
                  </a:lnTo>
                  <a:lnTo>
                    <a:pt x="11" y="2"/>
                  </a:lnTo>
                  <a:close/>
                </a:path>
              </a:pathLst>
            </a:custGeom>
            <a:solidFill>
              <a:srgbClr val="000000"/>
            </a:solidFill>
            <a:ln w="9525">
              <a:noFill/>
              <a:round/>
              <a:headEnd/>
              <a:tailEnd/>
            </a:ln>
          </p:spPr>
          <p:txBody>
            <a:bodyPr/>
            <a:lstStyle/>
            <a:p>
              <a:endParaRPr lang="en-US"/>
            </a:p>
          </p:txBody>
        </p:sp>
        <p:sp>
          <p:nvSpPr>
            <p:cNvPr id="14658" name="Freeform 5091"/>
            <p:cNvSpPr>
              <a:spLocks/>
            </p:cNvSpPr>
            <p:nvPr/>
          </p:nvSpPr>
          <p:spPr bwMode="auto">
            <a:xfrm>
              <a:off x="4562896" y="3033748"/>
              <a:ext cx="14111" cy="15875"/>
            </a:xfrm>
            <a:custGeom>
              <a:avLst/>
              <a:gdLst>
                <a:gd name="T0" fmla="*/ 2147483647 w 10"/>
                <a:gd name="T1" fmla="*/ 2147483647 h 10"/>
                <a:gd name="T2" fmla="*/ 2147483647 w 10"/>
                <a:gd name="T3" fmla="*/ 0 h 10"/>
                <a:gd name="T4" fmla="*/ 0 w 10"/>
                <a:gd name="T5" fmla="*/ 2147483647 h 10"/>
                <a:gd name="T6" fmla="*/ 2147483647 w 10"/>
                <a:gd name="T7" fmla="*/ 2147483647 h 10"/>
                <a:gd name="T8" fmla="*/ 2147483647 w 10"/>
                <a:gd name="T9" fmla="*/ 2147483647 h 10"/>
                <a:gd name="T10" fmla="*/ 0 60000 65536"/>
                <a:gd name="T11" fmla="*/ 0 60000 65536"/>
                <a:gd name="T12" fmla="*/ 0 60000 65536"/>
                <a:gd name="T13" fmla="*/ 0 60000 65536"/>
                <a:gd name="T14" fmla="*/ 0 60000 65536"/>
                <a:gd name="T15" fmla="*/ 0 w 10"/>
                <a:gd name="T16" fmla="*/ 0 h 10"/>
                <a:gd name="T17" fmla="*/ 10 w 10"/>
                <a:gd name="T18" fmla="*/ 10 h 10"/>
              </a:gdLst>
              <a:ahLst/>
              <a:cxnLst>
                <a:cxn ang="T10">
                  <a:pos x="T0" y="T1"/>
                </a:cxn>
                <a:cxn ang="T11">
                  <a:pos x="T2" y="T3"/>
                </a:cxn>
                <a:cxn ang="T12">
                  <a:pos x="T4" y="T5"/>
                </a:cxn>
                <a:cxn ang="T13">
                  <a:pos x="T6" y="T7"/>
                </a:cxn>
                <a:cxn ang="T14">
                  <a:pos x="T8" y="T9"/>
                </a:cxn>
              </a:cxnLst>
              <a:rect l="T15" t="T16" r="T17" b="T18"/>
              <a:pathLst>
                <a:path w="10" h="10">
                  <a:moveTo>
                    <a:pt x="10" y="2"/>
                  </a:moveTo>
                  <a:lnTo>
                    <a:pt x="2" y="0"/>
                  </a:lnTo>
                  <a:lnTo>
                    <a:pt x="0" y="7"/>
                  </a:lnTo>
                  <a:lnTo>
                    <a:pt x="9" y="10"/>
                  </a:lnTo>
                  <a:lnTo>
                    <a:pt x="10" y="2"/>
                  </a:lnTo>
                  <a:close/>
                </a:path>
              </a:pathLst>
            </a:custGeom>
            <a:solidFill>
              <a:srgbClr val="000000"/>
            </a:solidFill>
            <a:ln w="9525">
              <a:noFill/>
              <a:round/>
              <a:headEnd/>
              <a:tailEnd/>
            </a:ln>
          </p:spPr>
          <p:txBody>
            <a:bodyPr/>
            <a:lstStyle/>
            <a:p>
              <a:endParaRPr lang="en-US"/>
            </a:p>
          </p:txBody>
        </p:sp>
        <p:sp>
          <p:nvSpPr>
            <p:cNvPr id="14659" name="Freeform 5092"/>
            <p:cNvSpPr>
              <a:spLocks/>
            </p:cNvSpPr>
            <p:nvPr/>
          </p:nvSpPr>
          <p:spPr bwMode="auto">
            <a:xfrm>
              <a:off x="4575596" y="3036918"/>
              <a:ext cx="14111" cy="14288"/>
            </a:xfrm>
            <a:custGeom>
              <a:avLst/>
              <a:gdLst>
                <a:gd name="T0" fmla="*/ 2147483647 w 10"/>
                <a:gd name="T1" fmla="*/ 2147483647 h 9"/>
                <a:gd name="T2" fmla="*/ 2147483647 w 10"/>
                <a:gd name="T3" fmla="*/ 0 h 9"/>
                <a:gd name="T4" fmla="*/ 0 w 10"/>
                <a:gd name="T5" fmla="*/ 2147483647 h 9"/>
                <a:gd name="T6" fmla="*/ 2147483647 w 10"/>
                <a:gd name="T7" fmla="*/ 2147483647 h 9"/>
                <a:gd name="T8" fmla="*/ 2147483647 w 10"/>
                <a:gd name="T9" fmla="*/ 2147483647 h 9"/>
                <a:gd name="T10" fmla="*/ 0 60000 65536"/>
                <a:gd name="T11" fmla="*/ 0 60000 65536"/>
                <a:gd name="T12" fmla="*/ 0 60000 65536"/>
                <a:gd name="T13" fmla="*/ 0 60000 65536"/>
                <a:gd name="T14" fmla="*/ 0 60000 65536"/>
                <a:gd name="T15" fmla="*/ 0 w 10"/>
                <a:gd name="T16" fmla="*/ 0 h 9"/>
                <a:gd name="T17" fmla="*/ 10 w 10"/>
                <a:gd name="T18" fmla="*/ 9 h 9"/>
              </a:gdLst>
              <a:ahLst/>
              <a:cxnLst>
                <a:cxn ang="T10">
                  <a:pos x="T0" y="T1"/>
                </a:cxn>
                <a:cxn ang="T11">
                  <a:pos x="T2" y="T3"/>
                </a:cxn>
                <a:cxn ang="T12">
                  <a:pos x="T4" y="T5"/>
                </a:cxn>
                <a:cxn ang="T13">
                  <a:pos x="T6" y="T7"/>
                </a:cxn>
                <a:cxn ang="T14">
                  <a:pos x="T8" y="T9"/>
                </a:cxn>
              </a:cxnLst>
              <a:rect l="T15" t="T16" r="T17" b="T18"/>
              <a:pathLst>
                <a:path w="10" h="9">
                  <a:moveTo>
                    <a:pt x="10" y="1"/>
                  </a:moveTo>
                  <a:lnTo>
                    <a:pt x="1" y="0"/>
                  </a:lnTo>
                  <a:lnTo>
                    <a:pt x="0" y="8"/>
                  </a:lnTo>
                  <a:lnTo>
                    <a:pt x="9" y="9"/>
                  </a:lnTo>
                  <a:lnTo>
                    <a:pt x="10" y="1"/>
                  </a:lnTo>
                  <a:close/>
                </a:path>
              </a:pathLst>
            </a:custGeom>
            <a:solidFill>
              <a:srgbClr val="000000"/>
            </a:solidFill>
            <a:ln w="9525">
              <a:noFill/>
              <a:round/>
              <a:headEnd/>
              <a:tailEnd/>
            </a:ln>
          </p:spPr>
          <p:txBody>
            <a:bodyPr/>
            <a:lstStyle/>
            <a:p>
              <a:endParaRPr lang="en-US"/>
            </a:p>
          </p:txBody>
        </p:sp>
        <p:sp>
          <p:nvSpPr>
            <p:cNvPr id="14660" name="Freeform 5093"/>
            <p:cNvSpPr>
              <a:spLocks/>
            </p:cNvSpPr>
            <p:nvPr/>
          </p:nvSpPr>
          <p:spPr bwMode="auto">
            <a:xfrm>
              <a:off x="4588294" y="3038506"/>
              <a:ext cx="12700" cy="12700"/>
            </a:xfrm>
            <a:custGeom>
              <a:avLst/>
              <a:gdLst>
                <a:gd name="T0" fmla="*/ 2147483647 w 9"/>
                <a:gd name="T1" fmla="*/ 2147483647 h 8"/>
                <a:gd name="T2" fmla="*/ 2147483647 w 9"/>
                <a:gd name="T3" fmla="*/ 0 h 8"/>
                <a:gd name="T4" fmla="*/ 0 w 9"/>
                <a:gd name="T5" fmla="*/ 2147483647 h 8"/>
                <a:gd name="T6" fmla="*/ 2147483647 w 9"/>
                <a:gd name="T7" fmla="*/ 2147483647 h 8"/>
                <a:gd name="T8" fmla="*/ 2147483647 w 9"/>
                <a:gd name="T9" fmla="*/ 2147483647 h 8"/>
                <a:gd name="T10" fmla="*/ 0 60000 65536"/>
                <a:gd name="T11" fmla="*/ 0 60000 65536"/>
                <a:gd name="T12" fmla="*/ 0 60000 65536"/>
                <a:gd name="T13" fmla="*/ 0 60000 65536"/>
                <a:gd name="T14" fmla="*/ 0 60000 65536"/>
                <a:gd name="T15" fmla="*/ 0 w 9"/>
                <a:gd name="T16" fmla="*/ 0 h 8"/>
                <a:gd name="T17" fmla="*/ 9 w 9"/>
                <a:gd name="T18" fmla="*/ 8 h 8"/>
              </a:gdLst>
              <a:ahLst/>
              <a:cxnLst>
                <a:cxn ang="T10">
                  <a:pos x="T0" y="T1"/>
                </a:cxn>
                <a:cxn ang="T11">
                  <a:pos x="T2" y="T3"/>
                </a:cxn>
                <a:cxn ang="T12">
                  <a:pos x="T4" y="T5"/>
                </a:cxn>
                <a:cxn ang="T13">
                  <a:pos x="T6" y="T7"/>
                </a:cxn>
                <a:cxn ang="T14">
                  <a:pos x="T8" y="T9"/>
                </a:cxn>
              </a:cxnLst>
              <a:rect l="T15" t="T16" r="T17" b="T18"/>
              <a:pathLst>
                <a:path w="9" h="8">
                  <a:moveTo>
                    <a:pt x="9" y="2"/>
                  </a:moveTo>
                  <a:lnTo>
                    <a:pt x="1" y="0"/>
                  </a:lnTo>
                  <a:lnTo>
                    <a:pt x="0" y="8"/>
                  </a:lnTo>
                  <a:lnTo>
                    <a:pt x="9" y="8"/>
                  </a:lnTo>
                  <a:lnTo>
                    <a:pt x="9" y="2"/>
                  </a:lnTo>
                  <a:close/>
                </a:path>
              </a:pathLst>
            </a:custGeom>
            <a:solidFill>
              <a:srgbClr val="000000"/>
            </a:solidFill>
            <a:ln w="9525">
              <a:noFill/>
              <a:round/>
              <a:headEnd/>
              <a:tailEnd/>
            </a:ln>
          </p:spPr>
          <p:txBody>
            <a:bodyPr/>
            <a:lstStyle/>
            <a:p>
              <a:endParaRPr lang="en-US"/>
            </a:p>
          </p:txBody>
        </p:sp>
        <p:sp>
          <p:nvSpPr>
            <p:cNvPr id="14661" name="Freeform 5094"/>
            <p:cNvSpPr>
              <a:spLocks/>
            </p:cNvSpPr>
            <p:nvPr/>
          </p:nvSpPr>
          <p:spPr bwMode="auto">
            <a:xfrm>
              <a:off x="4600994" y="3041681"/>
              <a:ext cx="12700" cy="11112"/>
            </a:xfrm>
            <a:custGeom>
              <a:avLst/>
              <a:gdLst>
                <a:gd name="T0" fmla="*/ 2147483647 w 9"/>
                <a:gd name="T1" fmla="*/ 0 h 7"/>
                <a:gd name="T2" fmla="*/ 0 w 9"/>
                <a:gd name="T3" fmla="*/ 0 h 7"/>
                <a:gd name="T4" fmla="*/ 0 w 9"/>
                <a:gd name="T5" fmla="*/ 2147483647 h 7"/>
                <a:gd name="T6" fmla="*/ 2147483647 w 9"/>
                <a:gd name="T7" fmla="*/ 2147483647 h 7"/>
                <a:gd name="T8" fmla="*/ 2147483647 w 9"/>
                <a:gd name="T9" fmla="*/ 0 h 7"/>
                <a:gd name="T10" fmla="*/ 0 60000 65536"/>
                <a:gd name="T11" fmla="*/ 0 60000 65536"/>
                <a:gd name="T12" fmla="*/ 0 60000 65536"/>
                <a:gd name="T13" fmla="*/ 0 60000 65536"/>
                <a:gd name="T14" fmla="*/ 0 60000 65536"/>
                <a:gd name="T15" fmla="*/ 0 w 9"/>
                <a:gd name="T16" fmla="*/ 0 h 7"/>
                <a:gd name="T17" fmla="*/ 9 w 9"/>
                <a:gd name="T18" fmla="*/ 7 h 7"/>
              </a:gdLst>
              <a:ahLst/>
              <a:cxnLst>
                <a:cxn ang="T10">
                  <a:pos x="T0" y="T1"/>
                </a:cxn>
                <a:cxn ang="T11">
                  <a:pos x="T2" y="T3"/>
                </a:cxn>
                <a:cxn ang="T12">
                  <a:pos x="T4" y="T5"/>
                </a:cxn>
                <a:cxn ang="T13">
                  <a:pos x="T6" y="T7"/>
                </a:cxn>
                <a:cxn ang="T14">
                  <a:pos x="T8" y="T9"/>
                </a:cxn>
              </a:cxnLst>
              <a:rect l="T15" t="T16" r="T17" b="T18"/>
              <a:pathLst>
                <a:path w="9" h="7">
                  <a:moveTo>
                    <a:pt x="9" y="0"/>
                  </a:moveTo>
                  <a:lnTo>
                    <a:pt x="0" y="0"/>
                  </a:lnTo>
                  <a:lnTo>
                    <a:pt x="0" y="6"/>
                  </a:lnTo>
                  <a:lnTo>
                    <a:pt x="9" y="7"/>
                  </a:lnTo>
                  <a:lnTo>
                    <a:pt x="9" y="0"/>
                  </a:lnTo>
                  <a:close/>
                </a:path>
              </a:pathLst>
            </a:custGeom>
            <a:solidFill>
              <a:srgbClr val="000000"/>
            </a:solidFill>
            <a:ln w="9525">
              <a:noFill/>
              <a:round/>
              <a:headEnd/>
              <a:tailEnd/>
            </a:ln>
          </p:spPr>
          <p:txBody>
            <a:bodyPr/>
            <a:lstStyle/>
            <a:p>
              <a:endParaRPr lang="en-US"/>
            </a:p>
          </p:txBody>
        </p:sp>
        <p:sp>
          <p:nvSpPr>
            <p:cNvPr id="14662" name="Freeform 5095"/>
            <p:cNvSpPr>
              <a:spLocks/>
            </p:cNvSpPr>
            <p:nvPr/>
          </p:nvSpPr>
          <p:spPr bwMode="auto">
            <a:xfrm>
              <a:off x="4613694" y="3041686"/>
              <a:ext cx="12700" cy="14287"/>
            </a:xfrm>
            <a:custGeom>
              <a:avLst/>
              <a:gdLst>
                <a:gd name="T0" fmla="*/ 2147483647 w 9"/>
                <a:gd name="T1" fmla="*/ 2147483647 h 9"/>
                <a:gd name="T2" fmla="*/ 0 w 9"/>
                <a:gd name="T3" fmla="*/ 0 h 9"/>
                <a:gd name="T4" fmla="*/ 0 w 9"/>
                <a:gd name="T5" fmla="*/ 2147483647 h 9"/>
                <a:gd name="T6" fmla="*/ 2147483647 w 9"/>
                <a:gd name="T7" fmla="*/ 2147483647 h 9"/>
                <a:gd name="T8" fmla="*/ 2147483647 w 9"/>
                <a:gd name="T9" fmla="*/ 2147483647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9" y="1"/>
                  </a:moveTo>
                  <a:lnTo>
                    <a:pt x="0" y="0"/>
                  </a:lnTo>
                  <a:lnTo>
                    <a:pt x="0" y="7"/>
                  </a:lnTo>
                  <a:lnTo>
                    <a:pt x="8" y="9"/>
                  </a:lnTo>
                  <a:lnTo>
                    <a:pt x="9" y="1"/>
                  </a:lnTo>
                  <a:close/>
                </a:path>
              </a:pathLst>
            </a:custGeom>
            <a:solidFill>
              <a:srgbClr val="000000"/>
            </a:solidFill>
            <a:ln w="9525">
              <a:noFill/>
              <a:round/>
              <a:headEnd/>
              <a:tailEnd/>
            </a:ln>
          </p:spPr>
          <p:txBody>
            <a:bodyPr/>
            <a:lstStyle/>
            <a:p>
              <a:endParaRPr lang="en-US"/>
            </a:p>
          </p:txBody>
        </p:sp>
        <p:sp>
          <p:nvSpPr>
            <p:cNvPr id="14663" name="Freeform 5096"/>
            <p:cNvSpPr>
              <a:spLocks/>
            </p:cNvSpPr>
            <p:nvPr/>
          </p:nvSpPr>
          <p:spPr bwMode="auto">
            <a:xfrm>
              <a:off x="4624982" y="3043268"/>
              <a:ext cx="12700" cy="12700"/>
            </a:xfrm>
            <a:custGeom>
              <a:avLst/>
              <a:gdLst>
                <a:gd name="T0" fmla="*/ 2147483647 w 9"/>
                <a:gd name="T1" fmla="*/ 0 h 8"/>
                <a:gd name="T2" fmla="*/ 2147483647 w 9"/>
                <a:gd name="T3" fmla="*/ 0 h 8"/>
                <a:gd name="T4" fmla="*/ 0 w 9"/>
                <a:gd name="T5" fmla="*/ 2147483647 h 8"/>
                <a:gd name="T6" fmla="*/ 2147483647 w 9"/>
                <a:gd name="T7" fmla="*/ 2147483647 h 8"/>
                <a:gd name="T8" fmla="*/ 2147483647 w 9"/>
                <a:gd name="T9" fmla="*/ 0 h 8"/>
                <a:gd name="T10" fmla="*/ 0 60000 65536"/>
                <a:gd name="T11" fmla="*/ 0 60000 65536"/>
                <a:gd name="T12" fmla="*/ 0 60000 65536"/>
                <a:gd name="T13" fmla="*/ 0 60000 65536"/>
                <a:gd name="T14" fmla="*/ 0 60000 65536"/>
                <a:gd name="T15" fmla="*/ 0 w 9"/>
                <a:gd name="T16" fmla="*/ 0 h 8"/>
                <a:gd name="T17" fmla="*/ 9 w 9"/>
                <a:gd name="T18" fmla="*/ 8 h 8"/>
              </a:gdLst>
              <a:ahLst/>
              <a:cxnLst>
                <a:cxn ang="T10">
                  <a:pos x="T0" y="T1"/>
                </a:cxn>
                <a:cxn ang="T11">
                  <a:pos x="T2" y="T3"/>
                </a:cxn>
                <a:cxn ang="T12">
                  <a:pos x="T4" y="T5"/>
                </a:cxn>
                <a:cxn ang="T13">
                  <a:pos x="T6" y="T7"/>
                </a:cxn>
                <a:cxn ang="T14">
                  <a:pos x="T8" y="T9"/>
                </a:cxn>
              </a:cxnLst>
              <a:rect l="T15" t="T16" r="T17" b="T18"/>
              <a:pathLst>
                <a:path w="9" h="8">
                  <a:moveTo>
                    <a:pt x="9" y="0"/>
                  </a:moveTo>
                  <a:lnTo>
                    <a:pt x="1" y="0"/>
                  </a:lnTo>
                  <a:lnTo>
                    <a:pt x="0" y="8"/>
                  </a:lnTo>
                  <a:lnTo>
                    <a:pt x="9" y="8"/>
                  </a:lnTo>
                  <a:lnTo>
                    <a:pt x="9" y="0"/>
                  </a:lnTo>
                  <a:close/>
                </a:path>
              </a:pathLst>
            </a:custGeom>
            <a:solidFill>
              <a:srgbClr val="000000"/>
            </a:solidFill>
            <a:ln w="9525">
              <a:noFill/>
              <a:round/>
              <a:headEnd/>
              <a:tailEnd/>
            </a:ln>
          </p:spPr>
          <p:txBody>
            <a:bodyPr/>
            <a:lstStyle/>
            <a:p>
              <a:endParaRPr lang="en-US"/>
            </a:p>
          </p:txBody>
        </p:sp>
        <p:sp>
          <p:nvSpPr>
            <p:cNvPr id="14664" name="Rectangle 5097"/>
            <p:cNvSpPr>
              <a:spLocks noChangeArrowheads="1"/>
            </p:cNvSpPr>
            <p:nvPr/>
          </p:nvSpPr>
          <p:spPr bwMode="auto">
            <a:xfrm>
              <a:off x="4637685" y="3043268"/>
              <a:ext cx="9877" cy="12700"/>
            </a:xfrm>
            <a:prstGeom prst="rect">
              <a:avLst/>
            </a:prstGeom>
            <a:solidFill>
              <a:srgbClr val="000000"/>
            </a:solidFill>
            <a:ln w="9525">
              <a:noFill/>
              <a:miter lim="800000"/>
              <a:headEnd/>
              <a:tailEnd/>
            </a:ln>
          </p:spPr>
          <p:txBody>
            <a:bodyPr/>
            <a:lstStyle/>
            <a:p>
              <a:pPr algn="ctr" eaLnBrk="0" hangingPunct="0"/>
              <a:endParaRPr lang="en-US"/>
            </a:p>
          </p:txBody>
        </p:sp>
        <p:sp>
          <p:nvSpPr>
            <p:cNvPr id="14665" name="Freeform 5098"/>
            <p:cNvSpPr>
              <a:spLocks/>
            </p:cNvSpPr>
            <p:nvPr/>
          </p:nvSpPr>
          <p:spPr bwMode="auto">
            <a:xfrm>
              <a:off x="4647560" y="3043268"/>
              <a:ext cx="12700" cy="12700"/>
            </a:xfrm>
            <a:custGeom>
              <a:avLst/>
              <a:gdLst>
                <a:gd name="T0" fmla="*/ 2147483647 w 9"/>
                <a:gd name="T1" fmla="*/ 0 h 8"/>
                <a:gd name="T2" fmla="*/ 0 w 9"/>
                <a:gd name="T3" fmla="*/ 0 h 8"/>
                <a:gd name="T4" fmla="*/ 0 w 9"/>
                <a:gd name="T5" fmla="*/ 2147483647 h 8"/>
                <a:gd name="T6" fmla="*/ 2147483647 w 9"/>
                <a:gd name="T7" fmla="*/ 2147483647 h 8"/>
                <a:gd name="T8" fmla="*/ 2147483647 w 9"/>
                <a:gd name="T9" fmla="*/ 2147483647 h 8"/>
                <a:gd name="T10" fmla="*/ 2147483647 w 9"/>
                <a:gd name="T11" fmla="*/ 0 h 8"/>
                <a:gd name="T12" fmla="*/ 0 60000 65536"/>
                <a:gd name="T13" fmla="*/ 0 60000 65536"/>
                <a:gd name="T14" fmla="*/ 0 60000 65536"/>
                <a:gd name="T15" fmla="*/ 0 60000 65536"/>
                <a:gd name="T16" fmla="*/ 0 60000 65536"/>
                <a:gd name="T17" fmla="*/ 0 60000 65536"/>
                <a:gd name="T18" fmla="*/ 0 w 9"/>
                <a:gd name="T19" fmla="*/ 0 h 8"/>
                <a:gd name="T20" fmla="*/ 9 w 9"/>
                <a:gd name="T21" fmla="*/ 8 h 8"/>
              </a:gdLst>
              <a:ahLst/>
              <a:cxnLst>
                <a:cxn ang="T12">
                  <a:pos x="T0" y="T1"/>
                </a:cxn>
                <a:cxn ang="T13">
                  <a:pos x="T2" y="T3"/>
                </a:cxn>
                <a:cxn ang="T14">
                  <a:pos x="T4" y="T5"/>
                </a:cxn>
                <a:cxn ang="T15">
                  <a:pos x="T6" y="T7"/>
                </a:cxn>
                <a:cxn ang="T16">
                  <a:pos x="T8" y="T9"/>
                </a:cxn>
                <a:cxn ang="T17">
                  <a:pos x="T10" y="T11"/>
                </a:cxn>
              </a:cxnLst>
              <a:rect l="T18" t="T19" r="T20" b="T21"/>
              <a:pathLst>
                <a:path w="9" h="8">
                  <a:moveTo>
                    <a:pt x="8" y="0"/>
                  </a:moveTo>
                  <a:lnTo>
                    <a:pt x="0" y="0"/>
                  </a:lnTo>
                  <a:lnTo>
                    <a:pt x="0" y="8"/>
                  </a:lnTo>
                  <a:lnTo>
                    <a:pt x="8" y="8"/>
                  </a:lnTo>
                  <a:lnTo>
                    <a:pt x="9" y="8"/>
                  </a:lnTo>
                  <a:lnTo>
                    <a:pt x="8" y="0"/>
                  </a:lnTo>
                  <a:close/>
                </a:path>
              </a:pathLst>
            </a:custGeom>
            <a:solidFill>
              <a:srgbClr val="000000"/>
            </a:solidFill>
            <a:ln w="9525">
              <a:noFill/>
              <a:round/>
              <a:headEnd/>
              <a:tailEnd/>
            </a:ln>
          </p:spPr>
          <p:txBody>
            <a:bodyPr/>
            <a:lstStyle/>
            <a:p>
              <a:endParaRPr lang="en-US"/>
            </a:p>
          </p:txBody>
        </p:sp>
        <p:sp>
          <p:nvSpPr>
            <p:cNvPr id="14666" name="Freeform 5099"/>
            <p:cNvSpPr>
              <a:spLocks/>
            </p:cNvSpPr>
            <p:nvPr/>
          </p:nvSpPr>
          <p:spPr bwMode="auto">
            <a:xfrm>
              <a:off x="4658849" y="3043268"/>
              <a:ext cx="12700" cy="12700"/>
            </a:xfrm>
            <a:custGeom>
              <a:avLst/>
              <a:gdLst>
                <a:gd name="T0" fmla="*/ 2147483647 w 9"/>
                <a:gd name="T1" fmla="*/ 0 h 8"/>
                <a:gd name="T2" fmla="*/ 0 w 9"/>
                <a:gd name="T3" fmla="*/ 0 h 8"/>
                <a:gd name="T4" fmla="*/ 2147483647 w 9"/>
                <a:gd name="T5" fmla="*/ 2147483647 h 8"/>
                <a:gd name="T6" fmla="*/ 2147483647 w 9"/>
                <a:gd name="T7" fmla="*/ 2147483647 h 8"/>
                <a:gd name="T8" fmla="*/ 2147483647 w 9"/>
                <a:gd name="T9" fmla="*/ 0 h 8"/>
                <a:gd name="T10" fmla="*/ 0 60000 65536"/>
                <a:gd name="T11" fmla="*/ 0 60000 65536"/>
                <a:gd name="T12" fmla="*/ 0 60000 65536"/>
                <a:gd name="T13" fmla="*/ 0 60000 65536"/>
                <a:gd name="T14" fmla="*/ 0 60000 65536"/>
                <a:gd name="T15" fmla="*/ 0 w 9"/>
                <a:gd name="T16" fmla="*/ 0 h 8"/>
                <a:gd name="T17" fmla="*/ 9 w 9"/>
                <a:gd name="T18" fmla="*/ 8 h 8"/>
              </a:gdLst>
              <a:ahLst/>
              <a:cxnLst>
                <a:cxn ang="T10">
                  <a:pos x="T0" y="T1"/>
                </a:cxn>
                <a:cxn ang="T11">
                  <a:pos x="T2" y="T3"/>
                </a:cxn>
                <a:cxn ang="T12">
                  <a:pos x="T4" y="T5"/>
                </a:cxn>
                <a:cxn ang="T13">
                  <a:pos x="T6" y="T7"/>
                </a:cxn>
                <a:cxn ang="T14">
                  <a:pos x="T8" y="T9"/>
                </a:cxn>
              </a:cxnLst>
              <a:rect l="T15" t="T16" r="T17" b="T18"/>
              <a:pathLst>
                <a:path w="9" h="8">
                  <a:moveTo>
                    <a:pt x="8" y="0"/>
                  </a:moveTo>
                  <a:lnTo>
                    <a:pt x="0" y="0"/>
                  </a:lnTo>
                  <a:lnTo>
                    <a:pt x="1" y="8"/>
                  </a:lnTo>
                  <a:lnTo>
                    <a:pt x="9" y="8"/>
                  </a:lnTo>
                  <a:lnTo>
                    <a:pt x="8" y="0"/>
                  </a:lnTo>
                  <a:close/>
                </a:path>
              </a:pathLst>
            </a:custGeom>
            <a:solidFill>
              <a:srgbClr val="000000"/>
            </a:solidFill>
            <a:ln w="9525">
              <a:noFill/>
              <a:round/>
              <a:headEnd/>
              <a:tailEnd/>
            </a:ln>
          </p:spPr>
          <p:txBody>
            <a:bodyPr/>
            <a:lstStyle/>
            <a:p>
              <a:endParaRPr lang="en-US"/>
            </a:p>
          </p:txBody>
        </p:sp>
        <p:sp>
          <p:nvSpPr>
            <p:cNvPr id="14667" name="Freeform 5100"/>
            <p:cNvSpPr>
              <a:spLocks/>
            </p:cNvSpPr>
            <p:nvPr/>
          </p:nvSpPr>
          <p:spPr bwMode="auto">
            <a:xfrm>
              <a:off x="4670138" y="3041686"/>
              <a:ext cx="12700" cy="14287"/>
            </a:xfrm>
            <a:custGeom>
              <a:avLst/>
              <a:gdLst>
                <a:gd name="T0" fmla="*/ 2147483647 w 9"/>
                <a:gd name="T1" fmla="*/ 0 h 9"/>
                <a:gd name="T2" fmla="*/ 0 w 9"/>
                <a:gd name="T3" fmla="*/ 2147483647 h 9"/>
                <a:gd name="T4" fmla="*/ 2147483647 w 9"/>
                <a:gd name="T5" fmla="*/ 2147483647 h 9"/>
                <a:gd name="T6" fmla="*/ 2147483647 w 9"/>
                <a:gd name="T7" fmla="*/ 2147483647 h 9"/>
                <a:gd name="T8" fmla="*/ 2147483647 w 9"/>
                <a:gd name="T9" fmla="*/ 2147483647 h 9"/>
                <a:gd name="T10" fmla="*/ 2147483647 w 9"/>
                <a:gd name="T11" fmla="*/ 0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7" y="0"/>
                  </a:moveTo>
                  <a:lnTo>
                    <a:pt x="0" y="1"/>
                  </a:lnTo>
                  <a:lnTo>
                    <a:pt x="1" y="9"/>
                  </a:lnTo>
                  <a:lnTo>
                    <a:pt x="7" y="7"/>
                  </a:lnTo>
                  <a:lnTo>
                    <a:pt x="9" y="7"/>
                  </a:lnTo>
                  <a:lnTo>
                    <a:pt x="7" y="0"/>
                  </a:lnTo>
                  <a:close/>
                </a:path>
              </a:pathLst>
            </a:custGeom>
            <a:solidFill>
              <a:srgbClr val="000000"/>
            </a:solidFill>
            <a:ln w="9525">
              <a:noFill/>
              <a:round/>
              <a:headEnd/>
              <a:tailEnd/>
            </a:ln>
          </p:spPr>
          <p:txBody>
            <a:bodyPr/>
            <a:lstStyle/>
            <a:p>
              <a:endParaRPr lang="en-US"/>
            </a:p>
          </p:txBody>
        </p:sp>
        <p:sp>
          <p:nvSpPr>
            <p:cNvPr id="14668" name="Freeform 5101"/>
            <p:cNvSpPr>
              <a:spLocks/>
            </p:cNvSpPr>
            <p:nvPr/>
          </p:nvSpPr>
          <p:spPr bwMode="auto">
            <a:xfrm>
              <a:off x="4680018" y="3038510"/>
              <a:ext cx="11289" cy="14287"/>
            </a:xfrm>
            <a:custGeom>
              <a:avLst/>
              <a:gdLst>
                <a:gd name="T0" fmla="*/ 2147483647 w 8"/>
                <a:gd name="T1" fmla="*/ 0 h 9"/>
                <a:gd name="T2" fmla="*/ 2147483647 w 8"/>
                <a:gd name="T3" fmla="*/ 0 h 9"/>
                <a:gd name="T4" fmla="*/ 0 w 8"/>
                <a:gd name="T5" fmla="*/ 2147483647 h 9"/>
                <a:gd name="T6" fmla="*/ 2147483647 w 8"/>
                <a:gd name="T7" fmla="*/ 2147483647 h 9"/>
                <a:gd name="T8" fmla="*/ 2147483647 w 8"/>
                <a:gd name="T9" fmla="*/ 2147483647 h 9"/>
                <a:gd name="T10" fmla="*/ 2147483647 w 8"/>
                <a:gd name="T11" fmla="*/ 0 h 9"/>
                <a:gd name="T12" fmla="*/ 0 60000 65536"/>
                <a:gd name="T13" fmla="*/ 0 60000 65536"/>
                <a:gd name="T14" fmla="*/ 0 60000 65536"/>
                <a:gd name="T15" fmla="*/ 0 60000 65536"/>
                <a:gd name="T16" fmla="*/ 0 60000 65536"/>
                <a:gd name="T17" fmla="*/ 0 60000 65536"/>
                <a:gd name="T18" fmla="*/ 0 w 8"/>
                <a:gd name="T19" fmla="*/ 0 h 9"/>
                <a:gd name="T20" fmla="*/ 8 w 8"/>
                <a:gd name="T21" fmla="*/ 9 h 9"/>
              </a:gdLst>
              <a:ahLst/>
              <a:cxnLst>
                <a:cxn ang="T12">
                  <a:pos x="T0" y="T1"/>
                </a:cxn>
                <a:cxn ang="T13">
                  <a:pos x="T2" y="T3"/>
                </a:cxn>
                <a:cxn ang="T14">
                  <a:pos x="T4" y="T5"/>
                </a:cxn>
                <a:cxn ang="T15">
                  <a:pos x="T6" y="T7"/>
                </a:cxn>
                <a:cxn ang="T16">
                  <a:pos x="T8" y="T9"/>
                </a:cxn>
                <a:cxn ang="T17">
                  <a:pos x="T10" y="T11"/>
                </a:cxn>
              </a:cxnLst>
              <a:rect l="T18" t="T19" r="T20" b="T21"/>
              <a:pathLst>
                <a:path w="8" h="9">
                  <a:moveTo>
                    <a:pt x="7" y="0"/>
                  </a:moveTo>
                  <a:lnTo>
                    <a:pt x="8" y="0"/>
                  </a:lnTo>
                  <a:lnTo>
                    <a:pt x="0" y="2"/>
                  </a:lnTo>
                  <a:lnTo>
                    <a:pt x="2" y="9"/>
                  </a:lnTo>
                  <a:lnTo>
                    <a:pt x="8" y="8"/>
                  </a:lnTo>
                  <a:lnTo>
                    <a:pt x="7" y="0"/>
                  </a:lnTo>
                  <a:close/>
                </a:path>
              </a:pathLst>
            </a:custGeom>
            <a:solidFill>
              <a:srgbClr val="000000"/>
            </a:solidFill>
            <a:ln w="9525">
              <a:noFill/>
              <a:round/>
              <a:headEnd/>
              <a:tailEnd/>
            </a:ln>
          </p:spPr>
          <p:txBody>
            <a:bodyPr/>
            <a:lstStyle/>
            <a:p>
              <a:endParaRPr lang="en-US"/>
            </a:p>
          </p:txBody>
        </p:sp>
        <p:sp>
          <p:nvSpPr>
            <p:cNvPr id="14669" name="Freeform 5102"/>
            <p:cNvSpPr>
              <a:spLocks/>
            </p:cNvSpPr>
            <p:nvPr/>
          </p:nvSpPr>
          <p:spPr bwMode="auto">
            <a:xfrm>
              <a:off x="4689894" y="3038506"/>
              <a:ext cx="12700" cy="12700"/>
            </a:xfrm>
            <a:custGeom>
              <a:avLst/>
              <a:gdLst>
                <a:gd name="T0" fmla="*/ 2147483647 w 9"/>
                <a:gd name="T1" fmla="*/ 0 h 8"/>
                <a:gd name="T2" fmla="*/ 0 w 9"/>
                <a:gd name="T3" fmla="*/ 0 h 8"/>
                <a:gd name="T4" fmla="*/ 2147483647 w 9"/>
                <a:gd name="T5" fmla="*/ 2147483647 h 8"/>
                <a:gd name="T6" fmla="*/ 2147483647 w 9"/>
                <a:gd name="T7" fmla="*/ 2147483647 h 8"/>
                <a:gd name="T8" fmla="*/ 2147483647 w 9"/>
                <a:gd name="T9" fmla="*/ 0 h 8"/>
                <a:gd name="T10" fmla="*/ 0 60000 65536"/>
                <a:gd name="T11" fmla="*/ 0 60000 65536"/>
                <a:gd name="T12" fmla="*/ 0 60000 65536"/>
                <a:gd name="T13" fmla="*/ 0 60000 65536"/>
                <a:gd name="T14" fmla="*/ 0 60000 65536"/>
                <a:gd name="T15" fmla="*/ 0 w 9"/>
                <a:gd name="T16" fmla="*/ 0 h 8"/>
                <a:gd name="T17" fmla="*/ 9 w 9"/>
                <a:gd name="T18" fmla="*/ 8 h 8"/>
              </a:gdLst>
              <a:ahLst/>
              <a:cxnLst>
                <a:cxn ang="T10">
                  <a:pos x="T0" y="T1"/>
                </a:cxn>
                <a:cxn ang="T11">
                  <a:pos x="T2" y="T3"/>
                </a:cxn>
                <a:cxn ang="T12">
                  <a:pos x="T4" y="T5"/>
                </a:cxn>
                <a:cxn ang="T13">
                  <a:pos x="T6" y="T7"/>
                </a:cxn>
                <a:cxn ang="T14">
                  <a:pos x="T8" y="T9"/>
                </a:cxn>
              </a:cxnLst>
              <a:rect l="T15" t="T16" r="T17" b="T18"/>
              <a:pathLst>
                <a:path w="9" h="8">
                  <a:moveTo>
                    <a:pt x="7" y="0"/>
                  </a:moveTo>
                  <a:lnTo>
                    <a:pt x="0" y="0"/>
                  </a:lnTo>
                  <a:lnTo>
                    <a:pt x="1" y="8"/>
                  </a:lnTo>
                  <a:lnTo>
                    <a:pt x="9" y="7"/>
                  </a:lnTo>
                  <a:lnTo>
                    <a:pt x="7" y="0"/>
                  </a:lnTo>
                  <a:close/>
                </a:path>
              </a:pathLst>
            </a:custGeom>
            <a:solidFill>
              <a:srgbClr val="000000"/>
            </a:solidFill>
            <a:ln w="9525">
              <a:noFill/>
              <a:round/>
              <a:headEnd/>
              <a:tailEnd/>
            </a:ln>
          </p:spPr>
          <p:txBody>
            <a:bodyPr/>
            <a:lstStyle/>
            <a:p>
              <a:endParaRPr lang="en-US"/>
            </a:p>
          </p:txBody>
        </p:sp>
        <p:sp>
          <p:nvSpPr>
            <p:cNvPr id="14670" name="Freeform 5103"/>
            <p:cNvSpPr>
              <a:spLocks/>
            </p:cNvSpPr>
            <p:nvPr/>
          </p:nvSpPr>
          <p:spPr bwMode="auto">
            <a:xfrm>
              <a:off x="4699772" y="3036918"/>
              <a:ext cx="11289" cy="12700"/>
            </a:xfrm>
            <a:custGeom>
              <a:avLst/>
              <a:gdLst>
                <a:gd name="T0" fmla="*/ 2147483647 w 8"/>
                <a:gd name="T1" fmla="*/ 0 h 8"/>
                <a:gd name="T2" fmla="*/ 0 w 8"/>
                <a:gd name="T3" fmla="*/ 2147483647 h 8"/>
                <a:gd name="T4" fmla="*/ 2147483647 w 8"/>
                <a:gd name="T5" fmla="*/ 2147483647 h 8"/>
                <a:gd name="T6" fmla="*/ 2147483647 w 8"/>
                <a:gd name="T7" fmla="*/ 2147483647 h 8"/>
                <a:gd name="T8" fmla="*/ 2147483647 w 8"/>
                <a:gd name="T9" fmla="*/ 0 h 8"/>
                <a:gd name="T10" fmla="*/ 0 60000 65536"/>
                <a:gd name="T11" fmla="*/ 0 60000 65536"/>
                <a:gd name="T12" fmla="*/ 0 60000 65536"/>
                <a:gd name="T13" fmla="*/ 0 60000 65536"/>
                <a:gd name="T14" fmla="*/ 0 60000 65536"/>
                <a:gd name="T15" fmla="*/ 0 w 8"/>
                <a:gd name="T16" fmla="*/ 0 h 8"/>
                <a:gd name="T17" fmla="*/ 8 w 8"/>
                <a:gd name="T18" fmla="*/ 8 h 8"/>
              </a:gdLst>
              <a:ahLst/>
              <a:cxnLst>
                <a:cxn ang="T10">
                  <a:pos x="T0" y="T1"/>
                </a:cxn>
                <a:cxn ang="T11">
                  <a:pos x="T2" y="T3"/>
                </a:cxn>
                <a:cxn ang="T12">
                  <a:pos x="T4" y="T5"/>
                </a:cxn>
                <a:cxn ang="T13">
                  <a:pos x="T6" y="T7"/>
                </a:cxn>
                <a:cxn ang="T14">
                  <a:pos x="T8" y="T9"/>
                </a:cxn>
              </a:cxnLst>
              <a:rect l="T15" t="T16" r="T17" b="T18"/>
              <a:pathLst>
                <a:path w="8" h="8">
                  <a:moveTo>
                    <a:pt x="7" y="0"/>
                  </a:moveTo>
                  <a:lnTo>
                    <a:pt x="0" y="1"/>
                  </a:lnTo>
                  <a:lnTo>
                    <a:pt x="2" y="8"/>
                  </a:lnTo>
                  <a:lnTo>
                    <a:pt x="8" y="7"/>
                  </a:lnTo>
                  <a:lnTo>
                    <a:pt x="7" y="0"/>
                  </a:lnTo>
                  <a:close/>
                </a:path>
              </a:pathLst>
            </a:custGeom>
            <a:solidFill>
              <a:srgbClr val="000000"/>
            </a:solidFill>
            <a:ln w="9525">
              <a:noFill/>
              <a:round/>
              <a:headEnd/>
              <a:tailEnd/>
            </a:ln>
          </p:spPr>
          <p:txBody>
            <a:bodyPr/>
            <a:lstStyle/>
            <a:p>
              <a:endParaRPr lang="en-US"/>
            </a:p>
          </p:txBody>
        </p:sp>
        <p:sp>
          <p:nvSpPr>
            <p:cNvPr id="14671" name="Freeform 5104"/>
            <p:cNvSpPr>
              <a:spLocks/>
            </p:cNvSpPr>
            <p:nvPr/>
          </p:nvSpPr>
          <p:spPr bwMode="auto">
            <a:xfrm>
              <a:off x="4709649" y="3033743"/>
              <a:ext cx="9878" cy="14288"/>
            </a:xfrm>
            <a:custGeom>
              <a:avLst/>
              <a:gdLst>
                <a:gd name="T0" fmla="*/ 2147483647 w 7"/>
                <a:gd name="T1" fmla="*/ 0 h 9"/>
                <a:gd name="T2" fmla="*/ 0 w 7"/>
                <a:gd name="T3" fmla="*/ 2147483647 h 9"/>
                <a:gd name="T4" fmla="*/ 2147483647 w 7"/>
                <a:gd name="T5" fmla="*/ 2147483647 h 9"/>
                <a:gd name="T6" fmla="*/ 2147483647 w 7"/>
                <a:gd name="T7" fmla="*/ 2147483647 h 9"/>
                <a:gd name="T8" fmla="*/ 2147483647 w 7"/>
                <a:gd name="T9" fmla="*/ 0 h 9"/>
                <a:gd name="T10" fmla="*/ 0 60000 65536"/>
                <a:gd name="T11" fmla="*/ 0 60000 65536"/>
                <a:gd name="T12" fmla="*/ 0 60000 65536"/>
                <a:gd name="T13" fmla="*/ 0 60000 65536"/>
                <a:gd name="T14" fmla="*/ 0 60000 65536"/>
                <a:gd name="T15" fmla="*/ 0 w 7"/>
                <a:gd name="T16" fmla="*/ 0 h 9"/>
                <a:gd name="T17" fmla="*/ 7 w 7"/>
                <a:gd name="T18" fmla="*/ 9 h 9"/>
              </a:gdLst>
              <a:ahLst/>
              <a:cxnLst>
                <a:cxn ang="T10">
                  <a:pos x="T0" y="T1"/>
                </a:cxn>
                <a:cxn ang="T11">
                  <a:pos x="T2" y="T3"/>
                </a:cxn>
                <a:cxn ang="T12">
                  <a:pos x="T4" y="T5"/>
                </a:cxn>
                <a:cxn ang="T13">
                  <a:pos x="T6" y="T7"/>
                </a:cxn>
                <a:cxn ang="T14">
                  <a:pos x="T8" y="T9"/>
                </a:cxn>
              </a:cxnLst>
              <a:rect l="T15" t="T16" r="T17" b="T18"/>
              <a:pathLst>
                <a:path w="7" h="9">
                  <a:moveTo>
                    <a:pt x="6" y="0"/>
                  </a:moveTo>
                  <a:lnTo>
                    <a:pt x="0" y="2"/>
                  </a:lnTo>
                  <a:lnTo>
                    <a:pt x="1" y="9"/>
                  </a:lnTo>
                  <a:lnTo>
                    <a:pt x="7" y="7"/>
                  </a:lnTo>
                  <a:lnTo>
                    <a:pt x="6" y="0"/>
                  </a:lnTo>
                  <a:close/>
                </a:path>
              </a:pathLst>
            </a:custGeom>
            <a:solidFill>
              <a:srgbClr val="000000"/>
            </a:solidFill>
            <a:ln w="9525">
              <a:noFill/>
              <a:round/>
              <a:headEnd/>
              <a:tailEnd/>
            </a:ln>
          </p:spPr>
          <p:txBody>
            <a:bodyPr/>
            <a:lstStyle/>
            <a:p>
              <a:endParaRPr lang="en-US"/>
            </a:p>
          </p:txBody>
        </p:sp>
        <p:sp>
          <p:nvSpPr>
            <p:cNvPr id="14672" name="Freeform 5105"/>
            <p:cNvSpPr>
              <a:spLocks/>
            </p:cNvSpPr>
            <p:nvPr/>
          </p:nvSpPr>
          <p:spPr bwMode="auto">
            <a:xfrm>
              <a:off x="4718116" y="3030568"/>
              <a:ext cx="11289" cy="14288"/>
            </a:xfrm>
            <a:custGeom>
              <a:avLst/>
              <a:gdLst>
                <a:gd name="T0" fmla="*/ 2147483647 w 8"/>
                <a:gd name="T1" fmla="*/ 0 h 9"/>
                <a:gd name="T2" fmla="*/ 0 w 8"/>
                <a:gd name="T3" fmla="*/ 2147483647 h 9"/>
                <a:gd name="T4" fmla="*/ 2147483647 w 8"/>
                <a:gd name="T5" fmla="*/ 2147483647 h 9"/>
                <a:gd name="T6" fmla="*/ 2147483647 w 8"/>
                <a:gd name="T7" fmla="*/ 2147483647 h 9"/>
                <a:gd name="T8" fmla="*/ 214748364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5" y="0"/>
                  </a:moveTo>
                  <a:lnTo>
                    <a:pt x="0" y="2"/>
                  </a:lnTo>
                  <a:lnTo>
                    <a:pt x="1" y="9"/>
                  </a:lnTo>
                  <a:lnTo>
                    <a:pt x="8" y="8"/>
                  </a:lnTo>
                  <a:lnTo>
                    <a:pt x="5" y="0"/>
                  </a:lnTo>
                  <a:close/>
                </a:path>
              </a:pathLst>
            </a:custGeom>
            <a:solidFill>
              <a:srgbClr val="000000"/>
            </a:solidFill>
            <a:ln w="9525">
              <a:noFill/>
              <a:round/>
              <a:headEnd/>
              <a:tailEnd/>
            </a:ln>
          </p:spPr>
          <p:txBody>
            <a:bodyPr/>
            <a:lstStyle/>
            <a:p>
              <a:endParaRPr lang="en-US"/>
            </a:p>
          </p:txBody>
        </p:sp>
        <p:sp>
          <p:nvSpPr>
            <p:cNvPr id="14673" name="Freeform 5106"/>
            <p:cNvSpPr>
              <a:spLocks/>
            </p:cNvSpPr>
            <p:nvPr/>
          </p:nvSpPr>
          <p:spPr bwMode="auto">
            <a:xfrm>
              <a:off x="4725172" y="3027395"/>
              <a:ext cx="12700" cy="15875"/>
            </a:xfrm>
            <a:custGeom>
              <a:avLst/>
              <a:gdLst>
                <a:gd name="T0" fmla="*/ 2147483647 w 9"/>
                <a:gd name="T1" fmla="*/ 0 h 10"/>
                <a:gd name="T2" fmla="*/ 0 w 9"/>
                <a:gd name="T3" fmla="*/ 2147483647 h 10"/>
                <a:gd name="T4" fmla="*/ 2147483647 w 9"/>
                <a:gd name="T5" fmla="*/ 2147483647 h 10"/>
                <a:gd name="T6" fmla="*/ 2147483647 w 9"/>
                <a:gd name="T7" fmla="*/ 2147483647 h 10"/>
                <a:gd name="T8" fmla="*/ 2147483647 w 9"/>
                <a:gd name="T9" fmla="*/ 0 h 10"/>
                <a:gd name="T10" fmla="*/ 0 60000 65536"/>
                <a:gd name="T11" fmla="*/ 0 60000 65536"/>
                <a:gd name="T12" fmla="*/ 0 60000 65536"/>
                <a:gd name="T13" fmla="*/ 0 60000 65536"/>
                <a:gd name="T14" fmla="*/ 0 60000 65536"/>
                <a:gd name="T15" fmla="*/ 0 w 9"/>
                <a:gd name="T16" fmla="*/ 0 h 10"/>
                <a:gd name="T17" fmla="*/ 9 w 9"/>
                <a:gd name="T18" fmla="*/ 10 h 10"/>
              </a:gdLst>
              <a:ahLst/>
              <a:cxnLst>
                <a:cxn ang="T10">
                  <a:pos x="T0" y="T1"/>
                </a:cxn>
                <a:cxn ang="T11">
                  <a:pos x="T2" y="T3"/>
                </a:cxn>
                <a:cxn ang="T12">
                  <a:pos x="T4" y="T5"/>
                </a:cxn>
                <a:cxn ang="T13">
                  <a:pos x="T6" y="T7"/>
                </a:cxn>
                <a:cxn ang="T14">
                  <a:pos x="T8" y="T9"/>
                </a:cxn>
              </a:cxnLst>
              <a:rect l="T15" t="T16" r="T17" b="T18"/>
              <a:pathLst>
                <a:path w="9" h="10">
                  <a:moveTo>
                    <a:pt x="7" y="0"/>
                  </a:moveTo>
                  <a:lnTo>
                    <a:pt x="0" y="2"/>
                  </a:lnTo>
                  <a:lnTo>
                    <a:pt x="3" y="10"/>
                  </a:lnTo>
                  <a:lnTo>
                    <a:pt x="9" y="7"/>
                  </a:lnTo>
                  <a:lnTo>
                    <a:pt x="7" y="0"/>
                  </a:lnTo>
                  <a:close/>
                </a:path>
              </a:pathLst>
            </a:custGeom>
            <a:solidFill>
              <a:srgbClr val="000000"/>
            </a:solidFill>
            <a:ln w="9525">
              <a:noFill/>
              <a:round/>
              <a:headEnd/>
              <a:tailEnd/>
            </a:ln>
          </p:spPr>
          <p:txBody>
            <a:bodyPr/>
            <a:lstStyle/>
            <a:p>
              <a:endParaRPr lang="en-US"/>
            </a:p>
          </p:txBody>
        </p:sp>
        <p:sp>
          <p:nvSpPr>
            <p:cNvPr id="14674" name="Freeform 5107"/>
            <p:cNvSpPr>
              <a:spLocks/>
            </p:cNvSpPr>
            <p:nvPr/>
          </p:nvSpPr>
          <p:spPr bwMode="auto">
            <a:xfrm>
              <a:off x="4735049" y="3025806"/>
              <a:ext cx="9878" cy="12700"/>
            </a:xfrm>
            <a:custGeom>
              <a:avLst/>
              <a:gdLst>
                <a:gd name="T0" fmla="*/ 2147483647 w 7"/>
                <a:gd name="T1" fmla="*/ 0 h 8"/>
                <a:gd name="T2" fmla="*/ 0 w 7"/>
                <a:gd name="T3" fmla="*/ 2147483647 h 8"/>
                <a:gd name="T4" fmla="*/ 2147483647 w 7"/>
                <a:gd name="T5" fmla="*/ 2147483647 h 8"/>
                <a:gd name="T6" fmla="*/ 2147483647 w 7"/>
                <a:gd name="T7" fmla="*/ 2147483647 h 8"/>
                <a:gd name="T8" fmla="*/ 2147483647 w 7"/>
                <a:gd name="T9" fmla="*/ 0 h 8"/>
                <a:gd name="T10" fmla="*/ 0 60000 65536"/>
                <a:gd name="T11" fmla="*/ 0 60000 65536"/>
                <a:gd name="T12" fmla="*/ 0 60000 65536"/>
                <a:gd name="T13" fmla="*/ 0 60000 65536"/>
                <a:gd name="T14" fmla="*/ 0 60000 65536"/>
                <a:gd name="T15" fmla="*/ 0 w 7"/>
                <a:gd name="T16" fmla="*/ 0 h 8"/>
                <a:gd name="T17" fmla="*/ 7 w 7"/>
                <a:gd name="T18" fmla="*/ 8 h 8"/>
              </a:gdLst>
              <a:ahLst/>
              <a:cxnLst>
                <a:cxn ang="T10">
                  <a:pos x="T0" y="T1"/>
                </a:cxn>
                <a:cxn ang="T11">
                  <a:pos x="T2" y="T3"/>
                </a:cxn>
                <a:cxn ang="T12">
                  <a:pos x="T4" y="T5"/>
                </a:cxn>
                <a:cxn ang="T13">
                  <a:pos x="T6" y="T7"/>
                </a:cxn>
                <a:cxn ang="T14">
                  <a:pos x="T8" y="T9"/>
                </a:cxn>
              </a:cxnLst>
              <a:rect l="T15" t="T16" r="T17" b="T18"/>
              <a:pathLst>
                <a:path w="7" h="8">
                  <a:moveTo>
                    <a:pt x="5" y="0"/>
                  </a:moveTo>
                  <a:lnTo>
                    <a:pt x="0" y="1"/>
                  </a:lnTo>
                  <a:lnTo>
                    <a:pt x="2" y="8"/>
                  </a:lnTo>
                  <a:lnTo>
                    <a:pt x="7" y="6"/>
                  </a:lnTo>
                  <a:lnTo>
                    <a:pt x="5" y="0"/>
                  </a:lnTo>
                  <a:close/>
                </a:path>
              </a:pathLst>
            </a:custGeom>
            <a:solidFill>
              <a:srgbClr val="000000"/>
            </a:solidFill>
            <a:ln w="9525">
              <a:noFill/>
              <a:round/>
              <a:headEnd/>
              <a:tailEnd/>
            </a:ln>
          </p:spPr>
          <p:txBody>
            <a:bodyPr/>
            <a:lstStyle/>
            <a:p>
              <a:endParaRPr lang="en-US"/>
            </a:p>
          </p:txBody>
        </p:sp>
        <p:sp>
          <p:nvSpPr>
            <p:cNvPr id="14675" name="Freeform 5108"/>
            <p:cNvSpPr>
              <a:spLocks/>
            </p:cNvSpPr>
            <p:nvPr/>
          </p:nvSpPr>
          <p:spPr bwMode="auto">
            <a:xfrm>
              <a:off x="4742105" y="3021043"/>
              <a:ext cx="12700" cy="14288"/>
            </a:xfrm>
            <a:custGeom>
              <a:avLst/>
              <a:gdLst>
                <a:gd name="T0" fmla="*/ 2147483647 w 9"/>
                <a:gd name="T1" fmla="*/ 0 h 9"/>
                <a:gd name="T2" fmla="*/ 0 w 9"/>
                <a:gd name="T3" fmla="*/ 2147483647 h 9"/>
                <a:gd name="T4" fmla="*/ 2147483647 w 9"/>
                <a:gd name="T5" fmla="*/ 2147483647 h 9"/>
                <a:gd name="T6" fmla="*/ 2147483647 w 9"/>
                <a:gd name="T7" fmla="*/ 2147483647 h 9"/>
                <a:gd name="T8" fmla="*/ 2147483647 w 9"/>
                <a:gd name="T9" fmla="*/ 2147483647 h 9"/>
                <a:gd name="T10" fmla="*/ 2147483647 w 9"/>
                <a:gd name="T11" fmla="*/ 0 h 9"/>
                <a:gd name="T12" fmla="*/ 0 60000 65536"/>
                <a:gd name="T13" fmla="*/ 0 60000 65536"/>
                <a:gd name="T14" fmla="*/ 0 60000 65536"/>
                <a:gd name="T15" fmla="*/ 0 60000 65536"/>
                <a:gd name="T16" fmla="*/ 0 60000 65536"/>
                <a:gd name="T17" fmla="*/ 0 60000 65536"/>
                <a:gd name="T18" fmla="*/ 0 w 9"/>
                <a:gd name="T19" fmla="*/ 0 h 9"/>
                <a:gd name="T20" fmla="*/ 9 w 9"/>
                <a:gd name="T21" fmla="*/ 9 h 9"/>
              </a:gdLst>
              <a:ahLst/>
              <a:cxnLst>
                <a:cxn ang="T12">
                  <a:pos x="T0" y="T1"/>
                </a:cxn>
                <a:cxn ang="T13">
                  <a:pos x="T2" y="T3"/>
                </a:cxn>
                <a:cxn ang="T14">
                  <a:pos x="T4" y="T5"/>
                </a:cxn>
                <a:cxn ang="T15">
                  <a:pos x="T6" y="T7"/>
                </a:cxn>
                <a:cxn ang="T16">
                  <a:pos x="T8" y="T9"/>
                </a:cxn>
                <a:cxn ang="T17">
                  <a:pos x="T10" y="T11"/>
                </a:cxn>
              </a:cxnLst>
              <a:rect l="T18" t="T19" r="T20" b="T21"/>
              <a:pathLst>
                <a:path w="9" h="9">
                  <a:moveTo>
                    <a:pt x="5" y="0"/>
                  </a:moveTo>
                  <a:lnTo>
                    <a:pt x="0" y="3"/>
                  </a:lnTo>
                  <a:lnTo>
                    <a:pt x="2" y="9"/>
                  </a:lnTo>
                  <a:lnTo>
                    <a:pt x="7" y="6"/>
                  </a:lnTo>
                  <a:lnTo>
                    <a:pt x="9" y="6"/>
                  </a:lnTo>
                  <a:lnTo>
                    <a:pt x="5" y="0"/>
                  </a:lnTo>
                  <a:close/>
                </a:path>
              </a:pathLst>
            </a:custGeom>
            <a:solidFill>
              <a:srgbClr val="000000"/>
            </a:solidFill>
            <a:ln w="9525">
              <a:noFill/>
              <a:round/>
              <a:headEnd/>
              <a:tailEnd/>
            </a:ln>
          </p:spPr>
          <p:txBody>
            <a:bodyPr/>
            <a:lstStyle/>
            <a:p>
              <a:endParaRPr lang="en-US"/>
            </a:p>
          </p:txBody>
        </p:sp>
        <p:sp>
          <p:nvSpPr>
            <p:cNvPr id="14676" name="Freeform 5109"/>
            <p:cNvSpPr>
              <a:spLocks/>
            </p:cNvSpPr>
            <p:nvPr/>
          </p:nvSpPr>
          <p:spPr bwMode="auto">
            <a:xfrm>
              <a:off x="4749160" y="3014693"/>
              <a:ext cx="12700" cy="15875"/>
            </a:xfrm>
            <a:custGeom>
              <a:avLst/>
              <a:gdLst>
                <a:gd name="T0" fmla="*/ 2147483647 w 9"/>
                <a:gd name="T1" fmla="*/ 2147483647 h 10"/>
                <a:gd name="T2" fmla="*/ 2147483647 w 9"/>
                <a:gd name="T3" fmla="*/ 0 h 10"/>
                <a:gd name="T4" fmla="*/ 0 w 9"/>
                <a:gd name="T5" fmla="*/ 2147483647 h 10"/>
                <a:gd name="T6" fmla="*/ 2147483647 w 9"/>
                <a:gd name="T7" fmla="*/ 2147483647 h 10"/>
                <a:gd name="T8" fmla="*/ 2147483647 w 9"/>
                <a:gd name="T9" fmla="*/ 2147483647 h 10"/>
                <a:gd name="T10" fmla="*/ 2147483647 w 9"/>
                <a:gd name="T11" fmla="*/ 2147483647 h 10"/>
                <a:gd name="T12" fmla="*/ 2147483647 w 9"/>
                <a:gd name="T13" fmla="*/ 2147483647 h 10"/>
                <a:gd name="T14" fmla="*/ 0 60000 65536"/>
                <a:gd name="T15" fmla="*/ 0 60000 65536"/>
                <a:gd name="T16" fmla="*/ 0 60000 65536"/>
                <a:gd name="T17" fmla="*/ 0 60000 65536"/>
                <a:gd name="T18" fmla="*/ 0 60000 65536"/>
                <a:gd name="T19" fmla="*/ 0 60000 65536"/>
                <a:gd name="T20" fmla="*/ 0 60000 65536"/>
                <a:gd name="T21" fmla="*/ 0 w 9"/>
                <a:gd name="T22" fmla="*/ 0 h 10"/>
                <a:gd name="T23" fmla="*/ 9 w 9"/>
                <a:gd name="T24" fmla="*/ 10 h 1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10">
                  <a:moveTo>
                    <a:pt x="4" y="1"/>
                  </a:moveTo>
                  <a:lnTo>
                    <a:pt x="4" y="0"/>
                  </a:lnTo>
                  <a:lnTo>
                    <a:pt x="0" y="4"/>
                  </a:lnTo>
                  <a:lnTo>
                    <a:pt x="4" y="10"/>
                  </a:lnTo>
                  <a:lnTo>
                    <a:pt x="8" y="8"/>
                  </a:lnTo>
                  <a:lnTo>
                    <a:pt x="9" y="7"/>
                  </a:lnTo>
                  <a:lnTo>
                    <a:pt x="4" y="1"/>
                  </a:lnTo>
                  <a:close/>
                </a:path>
              </a:pathLst>
            </a:custGeom>
            <a:solidFill>
              <a:srgbClr val="000000"/>
            </a:solidFill>
            <a:ln w="9525">
              <a:noFill/>
              <a:round/>
              <a:headEnd/>
              <a:tailEnd/>
            </a:ln>
          </p:spPr>
          <p:txBody>
            <a:bodyPr/>
            <a:lstStyle/>
            <a:p>
              <a:endParaRPr lang="en-US"/>
            </a:p>
          </p:txBody>
        </p:sp>
        <p:sp>
          <p:nvSpPr>
            <p:cNvPr id="14677" name="Freeform 5110"/>
            <p:cNvSpPr>
              <a:spLocks/>
            </p:cNvSpPr>
            <p:nvPr/>
          </p:nvSpPr>
          <p:spPr bwMode="auto">
            <a:xfrm>
              <a:off x="4754805" y="3011518"/>
              <a:ext cx="12700" cy="14288"/>
            </a:xfrm>
            <a:custGeom>
              <a:avLst/>
              <a:gdLst>
                <a:gd name="T0" fmla="*/ 2147483647 w 9"/>
                <a:gd name="T1" fmla="*/ 0 h 9"/>
                <a:gd name="T2" fmla="*/ 0 w 9"/>
                <a:gd name="T3" fmla="*/ 2147483647 h 9"/>
                <a:gd name="T4" fmla="*/ 2147483647 w 9"/>
                <a:gd name="T5" fmla="*/ 2147483647 h 9"/>
                <a:gd name="T6" fmla="*/ 2147483647 w 9"/>
                <a:gd name="T7" fmla="*/ 2147483647 h 9"/>
                <a:gd name="T8" fmla="*/ 2147483647 w 9"/>
                <a:gd name="T9" fmla="*/ 0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4" y="0"/>
                  </a:moveTo>
                  <a:lnTo>
                    <a:pt x="0" y="3"/>
                  </a:lnTo>
                  <a:lnTo>
                    <a:pt x="5" y="9"/>
                  </a:lnTo>
                  <a:lnTo>
                    <a:pt x="9" y="6"/>
                  </a:lnTo>
                  <a:lnTo>
                    <a:pt x="4" y="0"/>
                  </a:lnTo>
                  <a:close/>
                </a:path>
              </a:pathLst>
            </a:custGeom>
            <a:solidFill>
              <a:srgbClr val="000000"/>
            </a:solidFill>
            <a:ln w="9525">
              <a:noFill/>
              <a:round/>
              <a:headEnd/>
              <a:tailEnd/>
            </a:ln>
          </p:spPr>
          <p:txBody>
            <a:bodyPr/>
            <a:lstStyle/>
            <a:p>
              <a:endParaRPr lang="en-US"/>
            </a:p>
          </p:txBody>
        </p:sp>
        <p:sp>
          <p:nvSpPr>
            <p:cNvPr id="14678" name="Freeform 5111"/>
            <p:cNvSpPr>
              <a:spLocks/>
            </p:cNvSpPr>
            <p:nvPr/>
          </p:nvSpPr>
          <p:spPr bwMode="auto">
            <a:xfrm>
              <a:off x="4760451" y="3006758"/>
              <a:ext cx="11289" cy="14287"/>
            </a:xfrm>
            <a:custGeom>
              <a:avLst/>
              <a:gdLst>
                <a:gd name="T0" fmla="*/ 2147483647 w 8"/>
                <a:gd name="T1" fmla="*/ 0 h 9"/>
                <a:gd name="T2" fmla="*/ 0 w 8"/>
                <a:gd name="T3" fmla="*/ 2147483647 h 9"/>
                <a:gd name="T4" fmla="*/ 2147483647 w 8"/>
                <a:gd name="T5" fmla="*/ 2147483647 h 9"/>
                <a:gd name="T6" fmla="*/ 2147483647 w 8"/>
                <a:gd name="T7" fmla="*/ 2147483647 h 9"/>
                <a:gd name="T8" fmla="*/ 2147483647 w 8"/>
                <a:gd name="T9" fmla="*/ 0 h 9"/>
                <a:gd name="T10" fmla="*/ 0 60000 65536"/>
                <a:gd name="T11" fmla="*/ 0 60000 65536"/>
                <a:gd name="T12" fmla="*/ 0 60000 65536"/>
                <a:gd name="T13" fmla="*/ 0 60000 65536"/>
                <a:gd name="T14" fmla="*/ 0 60000 65536"/>
                <a:gd name="T15" fmla="*/ 0 w 8"/>
                <a:gd name="T16" fmla="*/ 0 h 9"/>
                <a:gd name="T17" fmla="*/ 8 w 8"/>
                <a:gd name="T18" fmla="*/ 9 h 9"/>
              </a:gdLst>
              <a:ahLst/>
              <a:cxnLst>
                <a:cxn ang="T10">
                  <a:pos x="T0" y="T1"/>
                </a:cxn>
                <a:cxn ang="T11">
                  <a:pos x="T2" y="T3"/>
                </a:cxn>
                <a:cxn ang="T12">
                  <a:pos x="T4" y="T5"/>
                </a:cxn>
                <a:cxn ang="T13">
                  <a:pos x="T6" y="T7"/>
                </a:cxn>
                <a:cxn ang="T14">
                  <a:pos x="T8" y="T9"/>
                </a:cxn>
              </a:cxnLst>
              <a:rect l="T15" t="T16" r="T17" b="T18"/>
              <a:pathLst>
                <a:path w="8" h="9">
                  <a:moveTo>
                    <a:pt x="3" y="0"/>
                  </a:moveTo>
                  <a:lnTo>
                    <a:pt x="0" y="3"/>
                  </a:lnTo>
                  <a:lnTo>
                    <a:pt x="5" y="9"/>
                  </a:lnTo>
                  <a:lnTo>
                    <a:pt x="8" y="5"/>
                  </a:lnTo>
                  <a:lnTo>
                    <a:pt x="3" y="0"/>
                  </a:lnTo>
                  <a:close/>
                </a:path>
              </a:pathLst>
            </a:custGeom>
            <a:solidFill>
              <a:srgbClr val="000000"/>
            </a:solidFill>
            <a:ln w="9525">
              <a:noFill/>
              <a:round/>
              <a:headEnd/>
              <a:tailEnd/>
            </a:ln>
          </p:spPr>
          <p:txBody>
            <a:bodyPr/>
            <a:lstStyle/>
            <a:p>
              <a:endParaRPr lang="en-US"/>
            </a:p>
          </p:txBody>
        </p:sp>
        <p:sp>
          <p:nvSpPr>
            <p:cNvPr id="14679" name="Freeform 5112"/>
            <p:cNvSpPr>
              <a:spLocks/>
            </p:cNvSpPr>
            <p:nvPr/>
          </p:nvSpPr>
          <p:spPr bwMode="auto">
            <a:xfrm>
              <a:off x="4764683" y="3000411"/>
              <a:ext cx="12700" cy="14287"/>
            </a:xfrm>
            <a:custGeom>
              <a:avLst/>
              <a:gdLst>
                <a:gd name="T0" fmla="*/ 2147483647 w 9"/>
                <a:gd name="T1" fmla="*/ 0 h 9"/>
                <a:gd name="T2" fmla="*/ 0 w 9"/>
                <a:gd name="T3" fmla="*/ 2147483647 h 9"/>
                <a:gd name="T4" fmla="*/ 2147483647 w 9"/>
                <a:gd name="T5" fmla="*/ 2147483647 h 9"/>
                <a:gd name="T6" fmla="*/ 2147483647 w 9"/>
                <a:gd name="T7" fmla="*/ 2147483647 h 9"/>
                <a:gd name="T8" fmla="*/ 2147483647 w 9"/>
                <a:gd name="T9" fmla="*/ 0 h 9"/>
                <a:gd name="T10" fmla="*/ 0 60000 65536"/>
                <a:gd name="T11" fmla="*/ 0 60000 65536"/>
                <a:gd name="T12" fmla="*/ 0 60000 65536"/>
                <a:gd name="T13" fmla="*/ 0 60000 65536"/>
                <a:gd name="T14" fmla="*/ 0 60000 65536"/>
                <a:gd name="T15" fmla="*/ 0 w 9"/>
                <a:gd name="T16" fmla="*/ 0 h 9"/>
                <a:gd name="T17" fmla="*/ 9 w 9"/>
                <a:gd name="T18" fmla="*/ 9 h 9"/>
              </a:gdLst>
              <a:ahLst/>
              <a:cxnLst>
                <a:cxn ang="T10">
                  <a:pos x="T0" y="T1"/>
                </a:cxn>
                <a:cxn ang="T11">
                  <a:pos x="T2" y="T3"/>
                </a:cxn>
                <a:cxn ang="T12">
                  <a:pos x="T4" y="T5"/>
                </a:cxn>
                <a:cxn ang="T13">
                  <a:pos x="T6" y="T7"/>
                </a:cxn>
                <a:cxn ang="T14">
                  <a:pos x="T8" y="T9"/>
                </a:cxn>
              </a:cxnLst>
              <a:rect l="T15" t="T16" r="T17" b="T18"/>
              <a:pathLst>
                <a:path w="9" h="9">
                  <a:moveTo>
                    <a:pt x="4" y="0"/>
                  </a:moveTo>
                  <a:lnTo>
                    <a:pt x="0" y="4"/>
                  </a:lnTo>
                  <a:lnTo>
                    <a:pt x="5" y="9"/>
                  </a:lnTo>
                  <a:lnTo>
                    <a:pt x="9" y="5"/>
                  </a:lnTo>
                  <a:lnTo>
                    <a:pt x="4" y="0"/>
                  </a:lnTo>
                  <a:close/>
                </a:path>
              </a:pathLst>
            </a:custGeom>
            <a:solidFill>
              <a:srgbClr val="000000"/>
            </a:solidFill>
            <a:ln w="9525">
              <a:noFill/>
              <a:round/>
              <a:headEnd/>
              <a:tailEnd/>
            </a:ln>
          </p:spPr>
          <p:txBody>
            <a:bodyPr/>
            <a:lstStyle/>
            <a:p>
              <a:endParaRPr lang="en-US"/>
            </a:p>
          </p:txBody>
        </p:sp>
        <p:sp>
          <p:nvSpPr>
            <p:cNvPr id="14680" name="Freeform 5113"/>
            <p:cNvSpPr>
              <a:spLocks/>
            </p:cNvSpPr>
            <p:nvPr/>
          </p:nvSpPr>
          <p:spPr bwMode="auto">
            <a:xfrm>
              <a:off x="4770327" y="2994056"/>
              <a:ext cx="12700" cy="14287"/>
            </a:xfrm>
            <a:custGeom>
              <a:avLst/>
              <a:gdLst>
                <a:gd name="T0" fmla="*/ 2147483647 w 9"/>
                <a:gd name="T1" fmla="*/ 2147483647 h 9"/>
                <a:gd name="T2" fmla="*/ 2147483647 w 9"/>
                <a:gd name="T3" fmla="*/ 0 h 9"/>
                <a:gd name="T4" fmla="*/ 0 w 9"/>
                <a:gd name="T5" fmla="*/ 2147483647 h 9"/>
                <a:gd name="T6" fmla="*/ 2147483647 w 9"/>
                <a:gd name="T7" fmla="*/ 2147483647 h 9"/>
                <a:gd name="T8" fmla="*/ 2147483647 w 9"/>
                <a:gd name="T9" fmla="*/ 2147483647 h 9"/>
                <a:gd name="T10" fmla="*/ 2147483647 w 9"/>
                <a:gd name="T11" fmla="*/ 0 h 9"/>
                <a:gd name="T12" fmla="*/ 2147483647 w 9"/>
                <a:gd name="T13" fmla="*/ 2147483647 h 9"/>
                <a:gd name="T14" fmla="*/ 0 60000 65536"/>
                <a:gd name="T15" fmla="*/ 0 60000 65536"/>
                <a:gd name="T16" fmla="*/ 0 60000 65536"/>
                <a:gd name="T17" fmla="*/ 0 60000 65536"/>
                <a:gd name="T18" fmla="*/ 0 60000 65536"/>
                <a:gd name="T19" fmla="*/ 0 60000 65536"/>
                <a:gd name="T20" fmla="*/ 0 60000 65536"/>
                <a:gd name="T21" fmla="*/ 0 w 9"/>
                <a:gd name="T22" fmla="*/ 0 h 9"/>
                <a:gd name="T23" fmla="*/ 9 w 9"/>
                <a:gd name="T24" fmla="*/ 9 h 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9" h="9">
                  <a:moveTo>
                    <a:pt x="9" y="5"/>
                  </a:moveTo>
                  <a:lnTo>
                    <a:pt x="3" y="0"/>
                  </a:lnTo>
                  <a:lnTo>
                    <a:pt x="0" y="4"/>
                  </a:lnTo>
                  <a:lnTo>
                    <a:pt x="5" y="9"/>
                  </a:lnTo>
                  <a:lnTo>
                    <a:pt x="9" y="5"/>
                  </a:lnTo>
                  <a:lnTo>
                    <a:pt x="3" y="0"/>
                  </a:lnTo>
                  <a:lnTo>
                    <a:pt x="9" y="5"/>
                  </a:lnTo>
                  <a:close/>
                </a:path>
              </a:pathLst>
            </a:custGeom>
            <a:solidFill>
              <a:srgbClr val="000000"/>
            </a:solidFill>
            <a:ln w="9525">
              <a:noFill/>
              <a:round/>
              <a:headEnd/>
              <a:tailEnd/>
            </a:ln>
          </p:spPr>
          <p:txBody>
            <a:bodyPr/>
            <a:lstStyle/>
            <a:p>
              <a:endParaRPr lang="en-US"/>
            </a:p>
          </p:txBody>
        </p:sp>
        <p:sp>
          <p:nvSpPr>
            <p:cNvPr id="14681" name="Freeform 5114"/>
            <p:cNvSpPr>
              <a:spLocks/>
            </p:cNvSpPr>
            <p:nvPr/>
          </p:nvSpPr>
          <p:spPr bwMode="auto">
            <a:xfrm>
              <a:off x="4260918" y="2713068"/>
              <a:ext cx="529167" cy="336550"/>
            </a:xfrm>
            <a:custGeom>
              <a:avLst/>
              <a:gdLst>
                <a:gd name="T0" fmla="*/ 2147483647 w 375"/>
                <a:gd name="T1" fmla="*/ 2147483647 h 212"/>
                <a:gd name="T2" fmla="*/ 2147483647 w 375"/>
                <a:gd name="T3" fmla="*/ 2147483647 h 212"/>
                <a:gd name="T4" fmla="*/ 2147483647 w 375"/>
                <a:gd name="T5" fmla="*/ 2147483647 h 212"/>
                <a:gd name="T6" fmla="*/ 2147483647 w 375"/>
                <a:gd name="T7" fmla="*/ 2147483647 h 212"/>
                <a:gd name="T8" fmla="*/ 2147483647 w 375"/>
                <a:gd name="T9" fmla="*/ 2147483647 h 212"/>
                <a:gd name="T10" fmla="*/ 2147483647 w 375"/>
                <a:gd name="T11" fmla="*/ 2147483647 h 212"/>
                <a:gd name="T12" fmla="*/ 2147483647 w 375"/>
                <a:gd name="T13" fmla="*/ 2147483647 h 212"/>
                <a:gd name="T14" fmla="*/ 2147483647 w 375"/>
                <a:gd name="T15" fmla="*/ 2147483647 h 212"/>
                <a:gd name="T16" fmla="*/ 2147483647 w 375"/>
                <a:gd name="T17" fmla="*/ 2147483647 h 212"/>
                <a:gd name="T18" fmla="*/ 2147483647 w 375"/>
                <a:gd name="T19" fmla="*/ 2147483647 h 212"/>
                <a:gd name="T20" fmla="*/ 2147483647 w 375"/>
                <a:gd name="T21" fmla="*/ 2147483647 h 212"/>
                <a:gd name="T22" fmla="*/ 2147483647 w 375"/>
                <a:gd name="T23" fmla="*/ 2147483647 h 212"/>
                <a:gd name="T24" fmla="*/ 2147483647 w 375"/>
                <a:gd name="T25" fmla="*/ 2147483647 h 212"/>
                <a:gd name="T26" fmla="*/ 2147483647 w 375"/>
                <a:gd name="T27" fmla="*/ 2147483647 h 212"/>
                <a:gd name="T28" fmla="*/ 2147483647 w 375"/>
                <a:gd name="T29" fmla="*/ 2147483647 h 212"/>
                <a:gd name="T30" fmla="*/ 2147483647 w 375"/>
                <a:gd name="T31" fmla="*/ 2147483647 h 212"/>
                <a:gd name="T32" fmla="*/ 2147483647 w 375"/>
                <a:gd name="T33" fmla="*/ 2147483647 h 212"/>
                <a:gd name="T34" fmla="*/ 2147483647 w 375"/>
                <a:gd name="T35" fmla="*/ 2147483647 h 212"/>
                <a:gd name="T36" fmla="*/ 2147483647 w 375"/>
                <a:gd name="T37" fmla="*/ 2147483647 h 212"/>
                <a:gd name="T38" fmla="*/ 2147483647 w 375"/>
                <a:gd name="T39" fmla="*/ 2147483647 h 212"/>
                <a:gd name="T40" fmla="*/ 2147483647 w 375"/>
                <a:gd name="T41" fmla="*/ 2147483647 h 212"/>
                <a:gd name="T42" fmla="*/ 0 w 375"/>
                <a:gd name="T43" fmla="*/ 2147483647 h 212"/>
                <a:gd name="T44" fmla="*/ 0 w 375"/>
                <a:gd name="T45" fmla="*/ 2147483647 h 212"/>
                <a:gd name="T46" fmla="*/ 2147483647 w 375"/>
                <a:gd name="T47" fmla="*/ 2147483647 h 212"/>
                <a:gd name="T48" fmla="*/ 2147483647 w 375"/>
                <a:gd name="T49" fmla="*/ 2147483647 h 212"/>
                <a:gd name="T50" fmla="*/ 2147483647 w 375"/>
                <a:gd name="T51" fmla="*/ 2147483647 h 212"/>
                <a:gd name="T52" fmla="*/ 2147483647 w 375"/>
                <a:gd name="T53" fmla="*/ 2147483647 h 212"/>
                <a:gd name="T54" fmla="*/ 2147483647 w 375"/>
                <a:gd name="T55" fmla="*/ 0 h 212"/>
                <a:gd name="T56" fmla="*/ 2147483647 w 375"/>
                <a:gd name="T57" fmla="*/ 2147483647 h 212"/>
                <a:gd name="T58" fmla="*/ 2147483647 w 375"/>
                <a:gd name="T59" fmla="*/ 2147483647 h 212"/>
                <a:gd name="T60" fmla="*/ 2147483647 w 375"/>
                <a:gd name="T61" fmla="*/ 2147483647 h 212"/>
                <a:gd name="T62" fmla="*/ 2147483647 w 375"/>
                <a:gd name="T63" fmla="*/ 2147483647 h 21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75"/>
                <a:gd name="T97" fmla="*/ 0 h 212"/>
                <a:gd name="T98" fmla="*/ 375 w 375"/>
                <a:gd name="T99" fmla="*/ 212 h 21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75" h="212">
                  <a:moveTo>
                    <a:pt x="259" y="38"/>
                  </a:moveTo>
                  <a:lnTo>
                    <a:pt x="277" y="47"/>
                  </a:lnTo>
                  <a:lnTo>
                    <a:pt x="292" y="56"/>
                  </a:lnTo>
                  <a:lnTo>
                    <a:pt x="308" y="66"/>
                  </a:lnTo>
                  <a:lnTo>
                    <a:pt x="322" y="75"/>
                  </a:lnTo>
                  <a:lnTo>
                    <a:pt x="333" y="85"/>
                  </a:lnTo>
                  <a:lnTo>
                    <a:pt x="343" y="96"/>
                  </a:lnTo>
                  <a:lnTo>
                    <a:pt x="354" y="106"/>
                  </a:lnTo>
                  <a:lnTo>
                    <a:pt x="360" y="116"/>
                  </a:lnTo>
                  <a:lnTo>
                    <a:pt x="366" y="126"/>
                  </a:lnTo>
                  <a:lnTo>
                    <a:pt x="371" y="135"/>
                  </a:lnTo>
                  <a:lnTo>
                    <a:pt x="374" y="145"/>
                  </a:lnTo>
                  <a:lnTo>
                    <a:pt x="375" y="154"/>
                  </a:lnTo>
                  <a:lnTo>
                    <a:pt x="374" y="163"/>
                  </a:lnTo>
                  <a:lnTo>
                    <a:pt x="371" y="172"/>
                  </a:lnTo>
                  <a:lnTo>
                    <a:pt x="366" y="180"/>
                  </a:lnTo>
                  <a:lnTo>
                    <a:pt x="360" y="188"/>
                  </a:lnTo>
                  <a:lnTo>
                    <a:pt x="352" y="194"/>
                  </a:lnTo>
                  <a:lnTo>
                    <a:pt x="342" y="199"/>
                  </a:lnTo>
                  <a:lnTo>
                    <a:pt x="331" y="204"/>
                  </a:lnTo>
                  <a:lnTo>
                    <a:pt x="319" y="207"/>
                  </a:lnTo>
                  <a:lnTo>
                    <a:pt x="305" y="209"/>
                  </a:lnTo>
                  <a:lnTo>
                    <a:pt x="290" y="212"/>
                  </a:lnTo>
                  <a:lnTo>
                    <a:pt x="274" y="212"/>
                  </a:lnTo>
                  <a:lnTo>
                    <a:pt x="258" y="212"/>
                  </a:lnTo>
                  <a:lnTo>
                    <a:pt x="241" y="211"/>
                  </a:lnTo>
                  <a:lnTo>
                    <a:pt x="223" y="208"/>
                  </a:lnTo>
                  <a:lnTo>
                    <a:pt x="205" y="204"/>
                  </a:lnTo>
                  <a:lnTo>
                    <a:pt x="187" y="200"/>
                  </a:lnTo>
                  <a:lnTo>
                    <a:pt x="170" y="195"/>
                  </a:lnTo>
                  <a:lnTo>
                    <a:pt x="150" y="189"/>
                  </a:lnTo>
                  <a:lnTo>
                    <a:pt x="132" y="181"/>
                  </a:lnTo>
                  <a:lnTo>
                    <a:pt x="115" y="174"/>
                  </a:lnTo>
                  <a:lnTo>
                    <a:pt x="97" y="165"/>
                  </a:lnTo>
                  <a:lnTo>
                    <a:pt x="81" y="156"/>
                  </a:lnTo>
                  <a:lnTo>
                    <a:pt x="66" y="147"/>
                  </a:lnTo>
                  <a:lnTo>
                    <a:pt x="53" y="136"/>
                  </a:lnTo>
                  <a:lnTo>
                    <a:pt x="40" y="126"/>
                  </a:lnTo>
                  <a:lnTo>
                    <a:pt x="30" y="116"/>
                  </a:lnTo>
                  <a:lnTo>
                    <a:pt x="21" y="107"/>
                  </a:lnTo>
                  <a:lnTo>
                    <a:pt x="14" y="97"/>
                  </a:lnTo>
                  <a:lnTo>
                    <a:pt x="7" y="87"/>
                  </a:lnTo>
                  <a:lnTo>
                    <a:pt x="3" y="76"/>
                  </a:lnTo>
                  <a:lnTo>
                    <a:pt x="0" y="66"/>
                  </a:lnTo>
                  <a:lnTo>
                    <a:pt x="0" y="57"/>
                  </a:lnTo>
                  <a:lnTo>
                    <a:pt x="0" y="48"/>
                  </a:lnTo>
                  <a:lnTo>
                    <a:pt x="2" y="39"/>
                  </a:lnTo>
                  <a:lnTo>
                    <a:pt x="7" y="32"/>
                  </a:lnTo>
                  <a:lnTo>
                    <a:pt x="14" y="24"/>
                  </a:lnTo>
                  <a:lnTo>
                    <a:pt x="23" y="18"/>
                  </a:lnTo>
                  <a:lnTo>
                    <a:pt x="32" y="12"/>
                  </a:lnTo>
                  <a:lnTo>
                    <a:pt x="43" y="9"/>
                  </a:lnTo>
                  <a:lnTo>
                    <a:pt x="56" y="5"/>
                  </a:lnTo>
                  <a:lnTo>
                    <a:pt x="69" y="2"/>
                  </a:lnTo>
                  <a:lnTo>
                    <a:pt x="84" y="1"/>
                  </a:lnTo>
                  <a:lnTo>
                    <a:pt x="99" y="0"/>
                  </a:lnTo>
                  <a:lnTo>
                    <a:pt x="116" y="1"/>
                  </a:lnTo>
                  <a:lnTo>
                    <a:pt x="132" y="2"/>
                  </a:lnTo>
                  <a:lnTo>
                    <a:pt x="150" y="5"/>
                  </a:lnTo>
                  <a:lnTo>
                    <a:pt x="168" y="7"/>
                  </a:lnTo>
                  <a:lnTo>
                    <a:pt x="186" y="12"/>
                  </a:lnTo>
                  <a:lnTo>
                    <a:pt x="204" y="18"/>
                  </a:lnTo>
                  <a:lnTo>
                    <a:pt x="223" y="23"/>
                  </a:lnTo>
                  <a:lnTo>
                    <a:pt x="241" y="30"/>
                  </a:lnTo>
                  <a:lnTo>
                    <a:pt x="259" y="38"/>
                  </a:lnTo>
                  <a:close/>
                </a:path>
              </a:pathLst>
            </a:custGeom>
            <a:solidFill>
              <a:srgbClr val="CC3300"/>
            </a:solidFill>
            <a:ln w="9525">
              <a:noFill/>
              <a:round/>
              <a:headEnd/>
              <a:tailEnd/>
            </a:ln>
          </p:spPr>
          <p:txBody>
            <a:bodyPr/>
            <a:lstStyle/>
            <a:p>
              <a:endParaRPr lang="en-US"/>
            </a:p>
          </p:txBody>
        </p:sp>
        <p:sp>
          <p:nvSpPr>
            <p:cNvPr id="14682" name="Freeform 5115"/>
            <p:cNvSpPr>
              <a:spLocks/>
            </p:cNvSpPr>
            <p:nvPr/>
          </p:nvSpPr>
          <p:spPr bwMode="auto">
            <a:xfrm>
              <a:off x="4624982" y="2768631"/>
              <a:ext cx="170745" cy="246062"/>
            </a:xfrm>
            <a:custGeom>
              <a:avLst/>
              <a:gdLst>
                <a:gd name="T0" fmla="*/ 2147483647 w 121"/>
                <a:gd name="T1" fmla="*/ 2147483647 h 155"/>
                <a:gd name="T2" fmla="*/ 2147483647 w 121"/>
                <a:gd name="T3" fmla="*/ 2147483647 h 155"/>
                <a:gd name="T4" fmla="*/ 2147483647 w 121"/>
                <a:gd name="T5" fmla="*/ 2147483647 h 155"/>
                <a:gd name="T6" fmla="*/ 2147483647 w 121"/>
                <a:gd name="T7" fmla="*/ 2147483647 h 155"/>
                <a:gd name="T8" fmla="*/ 2147483647 w 121"/>
                <a:gd name="T9" fmla="*/ 2147483647 h 155"/>
                <a:gd name="T10" fmla="*/ 2147483647 w 121"/>
                <a:gd name="T11" fmla="*/ 2147483647 h 155"/>
                <a:gd name="T12" fmla="*/ 2147483647 w 121"/>
                <a:gd name="T13" fmla="*/ 2147483647 h 155"/>
                <a:gd name="T14" fmla="*/ 2147483647 w 121"/>
                <a:gd name="T15" fmla="*/ 2147483647 h 155"/>
                <a:gd name="T16" fmla="*/ 2147483647 w 121"/>
                <a:gd name="T17" fmla="*/ 2147483647 h 155"/>
                <a:gd name="T18" fmla="*/ 2147483647 w 121"/>
                <a:gd name="T19" fmla="*/ 2147483647 h 155"/>
                <a:gd name="T20" fmla="*/ 2147483647 w 121"/>
                <a:gd name="T21" fmla="*/ 2147483647 h 155"/>
                <a:gd name="T22" fmla="*/ 2147483647 w 121"/>
                <a:gd name="T23" fmla="*/ 2147483647 h 155"/>
                <a:gd name="T24" fmla="*/ 2147483647 w 121"/>
                <a:gd name="T25" fmla="*/ 2147483647 h 155"/>
                <a:gd name="T26" fmla="*/ 2147483647 w 121"/>
                <a:gd name="T27" fmla="*/ 2147483647 h 155"/>
                <a:gd name="T28" fmla="*/ 2147483647 w 121"/>
                <a:gd name="T29" fmla="*/ 2147483647 h 155"/>
                <a:gd name="T30" fmla="*/ 2147483647 w 121"/>
                <a:gd name="T31" fmla="*/ 2147483647 h 155"/>
                <a:gd name="T32" fmla="*/ 2147483647 w 121"/>
                <a:gd name="T33" fmla="*/ 0 h 155"/>
                <a:gd name="T34" fmla="*/ 0 w 121"/>
                <a:gd name="T35" fmla="*/ 2147483647 h 155"/>
                <a:gd name="T36" fmla="*/ 2147483647 w 121"/>
                <a:gd name="T37" fmla="*/ 2147483647 h 155"/>
                <a:gd name="T38" fmla="*/ 2147483647 w 121"/>
                <a:gd name="T39" fmla="*/ 2147483647 h 155"/>
                <a:gd name="T40" fmla="*/ 2147483647 w 121"/>
                <a:gd name="T41" fmla="*/ 2147483647 h 155"/>
                <a:gd name="T42" fmla="*/ 2147483647 w 121"/>
                <a:gd name="T43" fmla="*/ 2147483647 h 155"/>
                <a:gd name="T44" fmla="*/ 2147483647 w 121"/>
                <a:gd name="T45" fmla="*/ 2147483647 h 155"/>
                <a:gd name="T46" fmla="*/ 2147483647 w 121"/>
                <a:gd name="T47" fmla="*/ 2147483647 h 155"/>
                <a:gd name="T48" fmla="*/ 2147483647 w 121"/>
                <a:gd name="T49" fmla="*/ 2147483647 h 155"/>
                <a:gd name="T50" fmla="*/ 2147483647 w 121"/>
                <a:gd name="T51" fmla="*/ 2147483647 h 155"/>
                <a:gd name="T52" fmla="*/ 2147483647 w 121"/>
                <a:gd name="T53" fmla="*/ 2147483647 h 155"/>
                <a:gd name="T54" fmla="*/ 2147483647 w 121"/>
                <a:gd name="T55" fmla="*/ 2147483647 h 155"/>
                <a:gd name="T56" fmla="*/ 2147483647 w 121"/>
                <a:gd name="T57" fmla="*/ 2147483647 h 155"/>
                <a:gd name="T58" fmla="*/ 2147483647 w 121"/>
                <a:gd name="T59" fmla="*/ 2147483647 h 155"/>
                <a:gd name="T60" fmla="*/ 2147483647 w 121"/>
                <a:gd name="T61" fmla="*/ 2147483647 h 155"/>
                <a:gd name="T62" fmla="*/ 2147483647 w 121"/>
                <a:gd name="T63" fmla="*/ 2147483647 h 155"/>
                <a:gd name="T64" fmla="*/ 2147483647 w 121"/>
                <a:gd name="T65" fmla="*/ 2147483647 h 155"/>
                <a:gd name="T66" fmla="*/ 2147483647 w 121"/>
                <a:gd name="T67" fmla="*/ 2147483647 h 155"/>
                <a:gd name="T68" fmla="*/ 2147483647 w 121"/>
                <a:gd name="T69" fmla="*/ 2147483647 h 155"/>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1"/>
                <a:gd name="T106" fmla="*/ 0 h 155"/>
                <a:gd name="T107" fmla="*/ 121 w 121"/>
                <a:gd name="T108" fmla="*/ 155 h 155"/>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1" h="155">
                  <a:moveTo>
                    <a:pt x="104" y="155"/>
                  </a:moveTo>
                  <a:lnTo>
                    <a:pt x="112" y="147"/>
                  </a:lnTo>
                  <a:lnTo>
                    <a:pt x="117" y="139"/>
                  </a:lnTo>
                  <a:lnTo>
                    <a:pt x="120" y="130"/>
                  </a:lnTo>
                  <a:lnTo>
                    <a:pt x="121" y="119"/>
                  </a:lnTo>
                  <a:lnTo>
                    <a:pt x="120" y="109"/>
                  </a:lnTo>
                  <a:lnTo>
                    <a:pt x="116" y="99"/>
                  </a:lnTo>
                  <a:lnTo>
                    <a:pt x="112" y="89"/>
                  </a:lnTo>
                  <a:lnTo>
                    <a:pt x="106" y="78"/>
                  </a:lnTo>
                  <a:lnTo>
                    <a:pt x="98" y="68"/>
                  </a:lnTo>
                  <a:lnTo>
                    <a:pt x="88" y="58"/>
                  </a:lnTo>
                  <a:lnTo>
                    <a:pt x="78" y="48"/>
                  </a:lnTo>
                  <a:lnTo>
                    <a:pt x="65" y="38"/>
                  </a:lnTo>
                  <a:lnTo>
                    <a:pt x="52" y="27"/>
                  </a:lnTo>
                  <a:lnTo>
                    <a:pt x="37" y="18"/>
                  </a:lnTo>
                  <a:lnTo>
                    <a:pt x="20" y="8"/>
                  </a:lnTo>
                  <a:lnTo>
                    <a:pt x="4" y="0"/>
                  </a:lnTo>
                  <a:lnTo>
                    <a:pt x="0" y="7"/>
                  </a:lnTo>
                  <a:lnTo>
                    <a:pt x="16" y="16"/>
                  </a:lnTo>
                  <a:lnTo>
                    <a:pt x="33" y="25"/>
                  </a:lnTo>
                  <a:lnTo>
                    <a:pt x="47" y="34"/>
                  </a:lnTo>
                  <a:lnTo>
                    <a:pt x="61" y="44"/>
                  </a:lnTo>
                  <a:lnTo>
                    <a:pt x="73" y="53"/>
                  </a:lnTo>
                  <a:lnTo>
                    <a:pt x="83" y="63"/>
                  </a:lnTo>
                  <a:lnTo>
                    <a:pt x="92" y="73"/>
                  </a:lnTo>
                  <a:lnTo>
                    <a:pt x="99" y="82"/>
                  </a:lnTo>
                  <a:lnTo>
                    <a:pt x="106" y="92"/>
                  </a:lnTo>
                  <a:lnTo>
                    <a:pt x="110" y="101"/>
                  </a:lnTo>
                  <a:lnTo>
                    <a:pt x="112" y="112"/>
                  </a:lnTo>
                  <a:lnTo>
                    <a:pt x="113" y="119"/>
                  </a:lnTo>
                  <a:lnTo>
                    <a:pt x="112" y="128"/>
                  </a:lnTo>
                  <a:lnTo>
                    <a:pt x="110" y="136"/>
                  </a:lnTo>
                  <a:lnTo>
                    <a:pt x="106" y="142"/>
                  </a:lnTo>
                  <a:lnTo>
                    <a:pt x="99" y="150"/>
                  </a:lnTo>
                  <a:lnTo>
                    <a:pt x="104" y="155"/>
                  </a:lnTo>
                  <a:close/>
                </a:path>
              </a:pathLst>
            </a:custGeom>
            <a:solidFill>
              <a:srgbClr val="000000"/>
            </a:solidFill>
            <a:ln w="9525">
              <a:noFill/>
              <a:round/>
              <a:headEnd/>
              <a:tailEnd/>
            </a:ln>
          </p:spPr>
          <p:txBody>
            <a:bodyPr/>
            <a:lstStyle/>
            <a:p>
              <a:endParaRPr lang="en-US"/>
            </a:p>
          </p:txBody>
        </p:sp>
        <p:sp>
          <p:nvSpPr>
            <p:cNvPr id="14683" name="Freeform 5116"/>
            <p:cNvSpPr>
              <a:spLocks/>
            </p:cNvSpPr>
            <p:nvPr/>
          </p:nvSpPr>
          <p:spPr bwMode="auto">
            <a:xfrm>
              <a:off x="4420372" y="2982948"/>
              <a:ext cx="351366" cy="73025"/>
            </a:xfrm>
            <a:custGeom>
              <a:avLst/>
              <a:gdLst>
                <a:gd name="T0" fmla="*/ 0 w 249"/>
                <a:gd name="T1" fmla="*/ 2147483647 h 46"/>
                <a:gd name="T2" fmla="*/ 2147483647 w 249"/>
                <a:gd name="T3" fmla="*/ 2147483647 h 46"/>
                <a:gd name="T4" fmla="*/ 2147483647 w 249"/>
                <a:gd name="T5" fmla="*/ 2147483647 h 46"/>
                <a:gd name="T6" fmla="*/ 2147483647 w 249"/>
                <a:gd name="T7" fmla="*/ 2147483647 h 46"/>
                <a:gd name="T8" fmla="*/ 2147483647 w 249"/>
                <a:gd name="T9" fmla="*/ 2147483647 h 46"/>
                <a:gd name="T10" fmla="*/ 2147483647 w 249"/>
                <a:gd name="T11" fmla="*/ 2147483647 h 46"/>
                <a:gd name="T12" fmla="*/ 2147483647 w 249"/>
                <a:gd name="T13" fmla="*/ 2147483647 h 46"/>
                <a:gd name="T14" fmla="*/ 2147483647 w 249"/>
                <a:gd name="T15" fmla="*/ 2147483647 h 46"/>
                <a:gd name="T16" fmla="*/ 2147483647 w 249"/>
                <a:gd name="T17" fmla="*/ 2147483647 h 46"/>
                <a:gd name="T18" fmla="*/ 2147483647 w 249"/>
                <a:gd name="T19" fmla="*/ 2147483647 h 46"/>
                <a:gd name="T20" fmla="*/ 2147483647 w 249"/>
                <a:gd name="T21" fmla="*/ 2147483647 h 46"/>
                <a:gd name="T22" fmla="*/ 2147483647 w 249"/>
                <a:gd name="T23" fmla="*/ 2147483647 h 46"/>
                <a:gd name="T24" fmla="*/ 2147483647 w 249"/>
                <a:gd name="T25" fmla="*/ 2147483647 h 46"/>
                <a:gd name="T26" fmla="*/ 2147483647 w 249"/>
                <a:gd name="T27" fmla="*/ 2147483647 h 46"/>
                <a:gd name="T28" fmla="*/ 2147483647 w 249"/>
                <a:gd name="T29" fmla="*/ 2147483647 h 46"/>
                <a:gd name="T30" fmla="*/ 2147483647 w 249"/>
                <a:gd name="T31" fmla="*/ 2147483647 h 46"/>
                <a:gd name="T32" fmla="*/ 2147483647 w 249"/>
                <a:gd name="T33" fmla="*/ 2147483647 h 46"/>
                <a:gd name="T34" fmla="*/ 2147483647 w 249"/>
                <a:gd name="T35" fmla="*/ 2147483647 h 46"/>
                <a:gd name="T36" fmla="*/ 2147483647 w 249"/>
                <a:gd name="T37" fmla="*/ 2147483647 h 46"/>
                <a:gd name="T38" fmla="*/ 2147483647 w 249"/>
                <a:gd name="T39" fmla="*/ 2147483647 h 46"/>
                <a:gd name="T40" fmla="*/ 2147483647 w 249"/>
                <a:gd name="T41" fmla="*/ 2147483647 h 46"/>
                <a:gd name="T42" fmla="*/ 2147483647 w 249"/>
                <a:gd name="T43" fmla="*/ 2147483647 h 46"/>
                <a:gd name="T44" fmla="*/ 2147483647 w 249"/>
                <a:gd name="T45" fmla="*/ 2147483647 h 46"/>
                <a:gd name="T46" fmla="*/ 2147483647 w 249"/>
                <a:gd name="T47" fmla="*/ 2147483647 h 46"/>
                <a:gd name="T48" fmla="*/ 2147483647 w 249"/>
                <a:gd name="T49" fmla="*/ 2147483647 h 46"/>
                <a:gd name="T50" fmla="*/ 2147483647 w 249"/>
                <a:gd name="T51" fmla="*/ 2147483647 h 46"/>
                <a:gd name="T52" fmla="*/ 2147483647 w 249"/>
                <a:gd name="T53" fmla="*/ 2147483647 h 46"/>
                <a:gd name="T54" fmla="*/ 2147483647 w 249"/>
                <a:gd name="T55" fmla="*/ 2147483647 h 46"/>
                <a:gd name="T56" fmla="*/ 2147483647 w 249"/>
                <a:gd name="T57" fmla="*/ 2147483647 h 46"/>
                <a:gd name="T58" fmla="*/ 2147483647 w 249"/>
                <a:gd name="T59" fmla="*/ 2147483647 h 46"/>
                <a:gd name="T60" fmla="*/ 2147483647 w 249"/>
                <a:gd name="T61" fmla="*/ 2147483647 h 46"/>
                <a:gd name="T62" fmla="*/ 2147483647 w 249"/>
                <a:gd name="T63" fmla="*/ 2147483647 h 46"/>
                <a:gd name="T64" fmla="*/ 2147483647 w 249"/>
                <a:gd name="T65" fmla="*/ 2147483647 h 46"/>
                <a:gd name="T66" fmla="*/ 2147483647 w 249"/>
                <a:gd name="T67" fmla="*/ 0 h 46"/>
                <a:gd name="T68" fmla="*/ 0 w 249"/>
                <a:gd name="T69" fmla="*/ 2147483647 h 4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9"/>
                <a:gd name="T106" fmla="*/ 0 h 46"/>
                <a:gd name="T107" fmla="*/ 249 w 249"/>
                <a:gd name="T108" fmla="*/ 46 h 4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9" h="46">
                  <a:moveTo>
                    <a:pt x="0" y="7"/>
                  </a:moveTo>
                  <a:lnTo>
                    <a:pt x="18" y="15"/>
                  </a:lnTo>
                  <a:lnTo>
                    <a:pt x="36" y="23"/>
                  </a:lnTo>
                  <a:lnTo>
                    <a:pt x="55" y="29"/>
                  </a:lnTo>
                  <a:lnTo>
                    <a:pt x="73" y="34"/>
                  </a:lnTo>
                  <a:lnTo>
                    <a:pt x="92" y="38"/>
                  </a:lnTo>
                  <a:lnTo>
                    <a:pt x="110" y="42"/>
                  </a:lnTo>
                  <a:lnTo>
                    <a:pt x="128" y="43"/>
                  </a:lnTo>
                  <a:lnTo>
                    <a:pt x="145" y="46"/>
                  </a:lnTo>
                  <a:lnTo>
                    <a:pt x="161" y="46"/>
                  </a:lnTo>
                  <a:lnTo>
                    <a:pt x="178" y="46"/>
                  </a:lnTo>
                  <a:lnTo>
                    <a:pt x="192" y="43"/>
                  </a:lnTo>
                  <a:lnTo>
                    <a:pt x="206" y="41"/>
                  </a:lnTo>
                  <a:lnTo>
                    <a:pt x="219" y="38"/>
                  </a:lnTo>
                  <a:lnTo>
                    <a:pt x="230" y="33"/>
                  </a:lnTo>
                  <a:lnTo>
                    <a:pt x="241" y="27"/>
                  </a:lnTo>
                  <a:lnTo>
                    <a:pt x="249" y="20"/>
                  </a:lnTo>
                  <a:lnTo>
                    <a:pt x="244" y="15"/>
                  </a:lnTo>
                  <a:lnTo>
                    <a:pt x="237" y="20"/>
                  </a:lnTo>
                  <a:lnTo>
                    <a:pt x="228" y="27"/>
                  </a:lnTo>
                  <a:lnTo>
                    <a:pt x="216" y="30"/>
                  </a:lnTo>
                  <a:lnTo>
                    <a:pt x="205" y="34"/>
                  </a:lnTo>
                  <a:lnTo>
                    <a:pt x="191" y="35"/>
                  </a:lnTo>
                  <a:lnTo>
                    <a:pt x="177" y="38"/>
                  </a:lnTo>
                  <a:lnTo>
                    <a:pt x="161" y="38"/>
                  </a:lnTo>
                  <a:lnTo>
                    <a:pt x="146" y="38"/>
                  </a:lnTo>
                  <a:lnTo>
                    <a:pt x="128" y="37"/>
                  </a:lnTo>
                  <a:lnTo>
                    <a:pt x="111" y="34"/>
                  </a:lnTo>
                  <a:lnTo>
                    <a:pt x="94" y="30"/>
                  </a:lnTo>
                  <a:lnTo>
                    <a:pt x="76" y="27"/>
                  </a:lnTo>
                  <a:lnTo>
                    <a:pt x="58" y="21"/>
                  </a:lnTo>
                  <a:lnTo>
                    <a:pt x="39" y="15"/>
                  </a:lnTo>
                  <a:lnTo>
                    <a:pt x="21" y="9"/>
                  </a:lnTo>
                  <a:lnTo>
                    <a:pt x="3" y="0"/>
                  </a:lnTo>
                  <a:lnTo>
                    <a:pt x="0" y="7"/>
                  </a:lnTo>
                  <a:close/>
                </a:path>
              </a:pathLst>
            </a:custGeom>
            <a:solidFill>
              <a:srgbClr val="000000"/>
            </a:solidFill>
            <a:ln w="9525">
              <a:noFill/>
              <a:round/>
              <a:headEnd/>
              <a:tailEnd/>
            </a:ln>
          </p:spPr>
          <p:txBody>
            <a:bodyPr/>
            <a:lstStyle/>
            <a:p>
              <a:endParaRPr lang="en-US"/>
            </a:p>
          </p:txBody>
        </p:sp>
        <p:sp>
          <p:nvSpPr>
            <p:cNvPr id="14684" name="Freeform 5117"/>
            <p:cNvSpPr>
              <a:spLocks/>
            </p:cNvSpPr>
            <p:nvPr/>
          </p:nvSpPr>
          <p:spPr bwMode="auto">
            <a:xfrm>
              <a:off x="4255271" y="2746406"/>
              <a:ext cx="169333" cy="247650"/>
            </a:xfrm>
            <a:custGeom>
              <a:avLst/>
              <a:gdLst>
                <a:gd name="T0" fmla="*/ 2147483647 w 120"/>
                <a:gd name="T1" fmla="*/ 0 h 156"/>
                <a:gd name="T2" fmla="*/ 2147483647 w 120"/>
                <a:gd name="T3" fmla="*/ 2147483647 h 156"/>
                <a:gd name="T4" fmla="*/ 2147483647 w 120"/>
                <a:gd name="T5" fmla="*/ 2147483647 h 156"/>
                <a:gd name="T6" fmla="*/ 0 w 120"/>
                <a:gd name="T7" fmla="*/ 2147483647 h 156"/>
                <a:gd name="T8" fmla="*/ 0 w 120"/>
                <a:gd name="T9" fmla="*/ 2147483647 h 156"/>
                <a:gd name="T10" fmla="*/ 2147483647 w 120"/>
                <a:gd name="T11" fmla="*/ 2147483647 h 156"/>
                <a:gd name="T12" fmla="*/ 2147483647 w 120"/>
                <a:gd name="T13" fmla="*/ 2147483647 h 156"/>
                <a:gd name="T14" fmla="*/ 2147483647 w 120"/>
                <a:gd name="T15" fmla="*/ 2147483647 h 156"/>
                <a:gd name="T16" fmla="*/ 2147483647 w 120"/>
                <a:gd name="T17" fmla="*/ 2147483647 h 156"/>
                <a:gd name="T18" fmla="*/ 2147483647 w 120"/>
                <a:gd name="T19" fmla="*/ 2147483647 h 156"/>
                <a:gd name="T20" fmla="*/ 2147483647 w 120"/>
                <a:gd name="T21" fmla="*/ 2147483647 h 156"/>
                <a:gd name="T22" fmla="*/ 2147483647 w 120"/>
                <a:gd name="T23" fmla="*/ 2147483647 h 156"/>
                <a:gd name="T24" fmla="*/ 2147483647 w 120"/>
                <a:gd name="T25" fmla="*/ 2147483647 h 156"/>
                <a:gd name="T26" fmla="*/ 2147483647 w 120"/>
                <a:gd name="T27" fmla="*/ 2147483647 h 156"/>
                <a:gd name="T28" fmla="*/ 2147483647 w 120"/>
                <a:gd name="T29" fmla="*/ 2147483647 h 156"/>
                <a:gd name="T30" fmla="*/ 2147483647 w 120"/>
                <a:gd name="T31" fmla="*/ 2147483647 h 156"/>
                <a:gd name="T32" fmla="*/ 2147483647 w 120"/>
                <a:gd name="T33" fmla="*/ 2147483647 h 156"/>
                <a:gd name="T34" fmla="*/ 2147483647 w 120"/>
                <a:gd name="T35" fmla="*/ 2147483647 h 156"/>
                <a:gd name="T36" fmla="*/ 2147483647 w 120"/>
                <a:gd name="T37" fmla="*/ 2147483647 h 156"/>
                <a:gd name="T38" fmla="*/ 2147483647 w 120"/>
                <a:gd name="T39" fmla="*/ 2147483647 h 156"/>
                <a:gd name="T40" fmla="*/ 2147483647 w 120"/>
                <a:gd name="T41" fmla="*/ 2147483647 h 156"/>
                <a:gd name="T42" fmla="*/ 2147483647 w 120"/>
                <a:gd name="T43" fmla="*/ 2147483647 h 156"/>
                <a:gd name="T44" fmla="*/ 2147483647 w 120"/>
                <a:gd name="T45" fmla="*/ 2147483647 h 156"/>
                <a:gd name="T46" fmla="*/ 2147483647 w 120"/>
                <a:gd name="T47" fmla="*/ 2147483647 h 156"/>
                <a:gd name="T48" fmla="*/ 2147483647 w 120"/>
                <a:gd name="T49" fmla="*/ 2147483647 h 156"/>
                <a:gd name="T50" fmla="*/ 2147483647 w 120"/>
                <a:gd name="T51" fmla="*/ 2147483647 h 156"/>
                <a:gd name="T52" fmla="*/ 2147483647 w 120"/>
                <a:gd name="T53" fmla="*/ 2147483647 h 156"/>
                <a:gd name="T54" fmla="*/ 2147483647 w 120"/>
                <a:gd name="T55" fmla="*/ 2147483647 h 156"/>
                <a:gd name="T56" fmla="*/ 2147483647 w 120"/>
                <a:gd name="T57" fmla="*/ 2147483647 h 156"/>
                <a:gd name="T58" fmla="*/ 2147483647 w 120"/>
                <a:gd name="T59" fmla="*/ 2147483647 h 156"/>
                <a:gd name="T60" fmla="*/ 2147483647 w 120"/>
                <a:gd name="T61" fmla="*/ 2147483647 h 156"/>
                <a:gd name="T62" fmla="*/ 2147483647 w 120"/>
                <a:gd name="T63" fmla="*/ 2147483647 h 156"/>
                <a:gd name="T64" fmla="*/ 2147483647 w 120"/>
                <a:gd name="T65" fmla="*/ 2147483647 h 156"/>
                <a:gd name="T66" fmla="*/ 2147483647 w 120"/>
                <a:gd name="T67" fmla="*/ 2147483647 h 156"/>
                <a:gd name="T68" fmla="*/ 2147483647 w 120"/>
                <a:gd name="T69" fmla="*/ 0 h 15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0"/>
                <a:gd name="T106" fmla="*/ 0 h 156"/>
                <a:gd name="T107" fmla="*/ 120 w 120"/>
                <a:gd name="T108" fmla="*/ 156 h 15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0" h="156">
                  <a:moveTo>
                    <a:pt x="15" y="0"/>
                  </a:moveTo>
                  <a:lnTo>
                    <a:pt x="9" y="8"/>
                  </a:lnTo>
                  <a:lnTo>
                    <a:pt x="4" y="17"/>
                  </a:lnTo>
                  <a:lnTo>
                    <a:pt x="0" y="26"/>
                  </a:lnTo>
                  <a:lnTo>
                    <a:pt x="0" y="36"/>
                  </a:lnTo>
                  <a:lnTo>
                    <a:pt x="1" y="46"/>
                  </a:lnTo>
                  <a:lnTo>
                    <a:pt x="4" y="57"/>
                  </a:lnTo>
                  <a:lnTo>
                    <a:pt x="7" y="67"/>
                  </a:lnTo>
                  <a:lnTo>
                    <a:pt x="14" y="77"/>
                  </a:lnTo>
                  <a:lnTo>
                    <a:pt x="21" y="87"/>
                  </a:lnTo>
                  <a:lnTo>
                    <a:pt x="32" y="99"/>
                  </a:lnTo>
                  <a:lnTo>
                    <a:pt x="42" y="109"/>
                  </a:lnTo>
                  <a:lnTo>
                    <a:pt x="55" y="119"/>
                  </a:lnTo>
                  <a:lnTo>
                    <a:pt x="69" y="128"/>
                  </a:lnTo>
                  <a:lnTo>
                    <a:pt x="83" y="138"/>
                  </a:lnTo>
                  <a:lnTo>
                    <a:pt x="99" y="147"/>
                  </a:lnTo>
                  <a:lnTo>
                    <a:pt x="117" y="156"/>
                  </a:lnTo>
                  <a:lnTo>
                    <a:pt x="120" y="149"/>
                  </a:lnTo>
                  <a:lnTo>
                    <a:pt x="103" y="141"/>
                  </a:lnTo>
                  <a:lnTo>
                    <a:pt x="87" y="132"/>
                  </a:lnTo>
                  <a:lnTo>
                    <a:pt x="73" y="122"/>
                  </a:lnTo>
                  <a:lnTo>
                    <a:pt x="60" y="113"/>
                  </a:lnTo>
                  <a:lnTo>
                    <a:pt x="47" y="103"/>
                  </a:lnTo>
                  <a:lnTo>
                    <a:pt x="37" y="92"/>
                  </a:lnTo>
                  <a:lnTo>
                    <a:pt x="28" y="83"/>
                  </a:lnTo>
                  <a:lnTo>
                    <a:pt x="20" y="73"/>
                  </a:lnTo>
                  <a:lnTo>
                    <a:pt x="15" y="63"/>
                  </a:lnTo>
                  <a:lnTo>
                    <a:pt x="10" y="54"/>
                  </a:lnTo>
                  <a:lnTo>
                    <a:pt x="7" y="45"/>
                  </a:lnTo>
                  <a:lnTo>
                    <a:pt x="7" y="36"/>
                  </a:lnTo>
                  <a:lnTo>
                    <a:pt x="7" y="29"/>
                  </a:lnTo>
                  <a:lnTo>
                    <a:pt x="10" y="21"/>
                  </a:lnTo>
                  <a:lnTo>
                    <a:pt x="14" y="13"/>
                  </a:lnTo>
                  <a:lnTo>
                    <a:pt x="20" y="7"/>
                  </a:lnTo>
                  <a:lnTo>
                    <a:pt x="15" y="0"/>
                  </a:lnTo>
                  <a:close/>
                </a:path>
              </a:pathLst>
            </a:custGeom>
            <a:solidFill>
              <a:srgbClr val="000000"/>
            </a:solidFill>
            <a:ln w="9525">
              <a:noFill/>
              <a:round/>
              <a:headEnd/>
              <a:tailEnd/>
            </a:ln>
          </p:spPr>
          <p:txBody>
            <a:bodyPr/>
            <a:lstStyle/>
            <a:p>
              <a:endParaRPr lang="en-US"/>
            </a:p>
          </p:txBody>
        </p:sp>
        <p:sp>
          <p:nvSpPr>
            <p:cNvPr id="14685" name="Freeform 5118"/>
            <p:cNvSpPr>
              <a:spLocks/>
            </p:cNvSpPr>
            <p:nvPr/>
          </p:nvSpPr>
          <p:spPr bwMode="auto">
            <a:xfrm>
              <a:off x="4276438" y="2706723"/>
              <a:ext cx="354188" cy="73025"/>
            </a:xfrm>
            <a:custGeom>
              <a:avLst/>
              <a:gdLst>
                <a:gd name="T0" fmla="*/ 2147483647 w 251"/>
                <a:gd name="T1" fmla="*/ 2147483647 h 46"/>
                <a:gd name="T2" fmla="*/ 2147483647 w 251"/>
                <a:gd name="T3" fmla="*/ 2147483647 h 46"/>
                <a:gd name="T4" fmla="*/ 2147483647 w 251"/>
                <a:gd name="T5" fmla="*/ 2147483647 h 46"/>
                <a:gd name="T6" fmla="*/ 2147483647 w 251"/>
                <a:gd name="T7" fmla="*/ 2147483647 h 46"/>
                <a:gd name="T8" fmla="*/ 2147483647 w 251"/>
                <a:gd name="T9" fmla="*/ 2147483647 h 46"/>
                <a:gd name="T10" fmla="*/ 2147483647 w 251"/>
                <a:gd name="T11" fmla="*/ 2147483647 h 46"/>
                <a:gd name="T12" fmla="*/ 2147483647 w 251"/>
                <a:gd name="T13" fmla="*/ 2147483647 h 46"/>
                <a:gd name="T14" fmla="*/ 2147483647 w 251"/>
                <a:gd name="T15" fmla="*/ 2147483647 h 46"/>
                <a:gd name="T16" fmla="*/ 2147483647 w 251"/>
                <a:gd name="T17" fmla="*/ 2147483647 h 46"/>
                <a:gd name="T18" fmla="*/ 2147483647 w 251"/>
                <a:gd name="T19" fmla="*/ 0 h 46"/>
                <a:gd name="T20" fmla="*/ 2147483647 w 251"/>
                <a:gd name="T21" fmla="*/ 2147483647 h 46"/>
                <a:gd name="T22" fmla="*/ 2147483647 w 251"/>
                <a:gd name="T23" fmla="*/ 2147483647 h 46"/>
                <a:gd name="T24" fmla="*/ 2147483647 w 251"/>
                <a:gd name="T25" fmla="*/ 2147483647 h 46"/>
                <a:gd name="T26" fmla="*/ 2147483647 w 251"/>
                <a:gd name="T27" fmla="*/ 2147483647 h 46"/>
                <a:gd name="T28" fmla="*/ 2147483647 w 251"/>
                <a:gd name="T29" fmla="*/ 2147483647 h 46"/>
                <a:gd name="T30" fmla="*/ 2147483647 w 251"/>
                <a:gd name="T31" fmla="*/ 2147483647 h 46"/>
                <a:gd name="T32" fmla="*/ 0 w 251"/>
                <a:gd name="T33" fmla="*/ 2147483647 h 46"/>
                <a:gd name="T34" fmla="*/ 2147483647 w 251"/>
                <a:gd name="T35" fmla="*/ 2147483647 h 46"/>
                <a:gd name="T36" fmla="*/ 2147483647 w 251"/>
                <a:gd name="T37" fmla="*/ 2147483647 h 46"/>
                <a:gd name="T38" fmla="*/ 2147483647 w 251"/>
                <a:gd name="T39" fmla="*/ 2147483647 h 46"/>
                <a:gd name="T40" fmla="*/ 2147483647 w 251"/>
                <a:gd name="T41" fmla="*/ 2147483647 h 46"/>
                <a:gd name="T42" fmla="*/ 2147483647 w 251"/>
                <a:gd name="T43" fmla="*/ 2147483647 h 46"/>
                <a:gd name="T44" fmla="*/ 2147483647 w 251"/>
                <a:gd name="T45" fmla="*/ 2147483647 h 46"/>
                <a:gd name="T46" fmla="*/ 2147483647 w 251"/>
                <a:gd name="T47" fmla="*/ 2147483647 h 46"/>
                <a:gd name="T48" fmla="*/ 2147483647 w 251"/>
                <a:gd name="T49" fmla="*/ 2147483647 h 46"/>
                <a:gd name="T50" fmla="*/ 2147483647 w 251"/>
                <a:gd name="T51" fmla="*/ 2147483647 h 46"/>
                <a:gd name="T52" fmla="*/ 2147483647 w 251"/>
                <a:gd name="T53" fmla="*/ 2147483647 h 46"/>
                <a:gd name="T54" fmla="*/ 2147483647 w 251"/>
                <a:gd name="T55" fmla="*/ 2147483647 h 46"/>
                <a:gd name="T56" fmla="*/ 2147483647 w 251"/>
                <a:gd name="T57" fmla="*/ 2147483647 h 46"/>
                <a:gd name="T58" fmla="*/ 2147483647 w 251"/>
                <a:gd name="T59" fmla="*/ 2147483647 h 46"/>
                <a:gd name="T60" fmla="*/ 2147483647 w 251"/>
                <a:gd name="T61" fmla="*/ 2147483647 h 46"/>
                <a:gd name="T62" fmla="*/ 2147483647 w 251"/>
                <a:gd name="T63" fmla="*/ 2147483647 h 46"/>
                <a:gd name="T64" fmla="*/ 2147483647 w 251"/>
                <a:gd name="T65" fmla="*/ 2147483647 h 46"/>
                <a:gd name="T66" fmla="*/ 2147483647 w 251"/>
                <a:gd name="T67" fmla="*/ 2147483647 h 46"/>
                <a:gd name="T68" fmla="*/ 2147483647 w 251"/>
                <a:gd name="T69" fmla="*/ 2147483647 h 4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51"/>
                <a:gd name="T106" fmla="*/ 0 h 46"/>
                <a:gd name="T107" fmla="*/ 251 w 251"/>
                <a:gd name="T108" fmla="*/ 46 h 4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51" h="46">
                  <a:moveTo>
                    <a:pt x="251" y="39"/>
                  </a:moveTo>
                  <a:lnTo>
                    <a:pt x="231" y="31"/>
                  </a:lnTo>
                  <a:lnTo>
                    <a:pt x="213" y="24"/>
                  </a:lnTo>
                  <a:lnTo>
                    <a:pt x="194" y="18"/>
                  </a:lnTo>
                  <a:lnTo>
                    <a:pt x="176" y="13"/>
                  </a:lnTo>
                  <a:lnTo>
                    <a:pt x="157" y="8"/>
                  </a:lnTo>
                  <a:lnTo>
                    <a:pt x="139" y="5"/>
                  </a:lnTo>
                  <a:lnTo>
                    <a:pt x="121" y="2"/>
                  </a:lnTo>
                  <a:lnTo>
                    <a:pt x="105" y="1"/>
                  </a:lnTo>
                  <a:lnTo>
                    <a:pt x="88" y="0"/>
                  </a:lnTo>
                  <a:lnTo>
                    <a:pt x="73" y="1"/>
                  </a:lnTo>
                  <a:lnTo>
                    <a:pt x="58" y="2"/>
                  </a:lnTo>
                  <a:lnTo>
                    <a:pt x="44" y="5"/>
                  </a:lnTo>
                  <a:lnTo>
                    <a:pt x="31" y="9"/>
                  </a:lnTo>
                  <a:lnTo>
                    <a:pt x="19" y="13"/>
                  </a:lnTo>
                  <a:lnTo>
                    <a:pt x="9" y="19"/>
                  </a:lnTo>
                  <a:lnTo>
                    <a:pt x="0" y="25"/>
                  </a:lnTo>
                  <a:lnTo>
                    <a:pt x="5" y="32"/>
                  </a:lnTo>
                  <a:lnTo>
                    <a:pt x="13" y="25"/>
                  </a:lnTo>
                  <a:lnTo>
                    <a:pt x="22" y="20"/>
                  </a:lnTo>
                  <a:lnTo>
                    <a:pt x="33" y="15"/>
                  </a:lnTo>
                  <a:lnTo>
                    <a:pt x="45" y="13"/>
                  </a:lnTo>
                  <a:lnTo>
                    <a:pt x="59" y="10"/>
                  </a:lnTo>
                  <a:lnTo>
                    <a:pt x="73" y="9"/>
                  </a:lnTo>
                  <a:lnTo>
                    <a:pt x="88" y="8"/>
                  </a:lnTo>
                  <a:lnTo>
                    <a:pt x="105" y="9"/>
                  </a:lnTo>
                  <a:lnTo>
                    <a:pt x="121" y="10"/>
                  </a:lnTo>
                  <a:lnTo>
                    <a:pt x="138" y="13"/>
                  </a:lnTo>
                  <a:lnTo>
                    <a:pt x="156" y="15"/>
                  </a:lnTo>
                  <a:lnTo>
                    <a:pt x="174" y="20"/>
                  </a:lnTo>
                  <a:lnTo>
                    <a:pt x="193" y="25"/>
                  </a:lnTo>
                  <a:lnTo>
                    <a:pt x="211" y="31"/>
                  </a:lnTo>
                  <a:lnTo>
                    <a:pt x="229" y="38"/>
                  </a:lnTo>
                  <a:lnTo>
                    <a:pt x="247" y="46"/>
                  </a:lnTo>
                  <a:lnTo>
                    <a:pt x="251" y="39"/>
                  </a:lnTo>
                  <a:close/>
                </a:path>
              </a:pathLst>
            </a:custGeom>
            <a:solidFill>
              <a:srgbClr val="000000"/>
            </a:solidFill>
            <a:ln w="9525">
              <a:noFill/>
              <a:round/>
              <a:headEnd/>
              <a:tailEnd/>
            </a:ln>
          </p:spPr>
          <p:txBody>
            <a:bodyPr/>
            <a:lstStyle/>
            <a:p>
              <a:endParaRPr lang="en-US"/>
            </a:p>
          </p:txBody>
        </p:sp>
        <p:sp>
          <p:nvSpPr>
            <p:cNvPr id="14698" name="Freeform 5131"/>
            <p:cNvSpPr>
              <a:spLocks/>
            </p:cNvSpPr>
            <p:nvPr/>
          </p:nvSpPr>
          <p:spPr bwMode="auto">
            <a:xfrm>
              <a:off x="4382271" y="2719423"/>
              <a:ext cx="232834" cy="119063"/>
            </a:xfrm>
            <a:custGeom>
              <a:avLst/>
              <a:gdLst>
                <a:gd name="T0" fmla="*/ 0 w 165"/>
                <a:gd name="T1" fmla="*/ 2147483647 h 75"/>
                <a:gd name="T2" fmla="*/ 2147483647 w 165"/>
                <a:gd name="T3" fmla="*/ 2147483647 h 75"/>
                <a:gd name="T4" fmla="*/ 2147483647 w 165"/>
                <a:gd name="T5" fmla="*/ 2147483647 h 75"/>
                <a:gd name="T6" fmla="*/ 2147483647 w 165"/>
                <a:gd name="T7" fmla="*/ 2147483647 h 75"/>
                <a:gd name="T8" fmla="*/ 2147483647 w 165"/>
                <a:gd name="T9" fmla="*/ 2147483647 h 75"/>
                <a:gd name="T10" fmla="*/ 2147483647 w 165"/>
                <a:gd name="T11" fmla="*/ 2147483647 h 75"/>
                <a:gd name="T12" fmla="*/ 2147483647 w 165"/>
                <a:gd name="T13" fmla="*/ 2147483647 h 75"/>
                <a:gd name="T14" fmla="*/ 2147483647 w 165"/>
                <a:gd name="T15" fmla="*/ 2147483647 h 75"/>
                <a:gd name="T16" fmla="*/ 2147483647 w 165"/>
                <a:gd name="T17" fmla="*/ 2147483647 h 75"/>
                <a:gd name="T18" fmla="*/ 2147483647 w 165"/>
                <a:gd name="T19" fmla="*/ 2147483647 h 75"/>
                <a:gd name="T20" fmla="*/ 2147483647 w 165"/>
                <a:gd name="T21" fmla="*/ 2147483647 h 75"/>
                <a:gd name="T22" fmla="*/ 2147483647 w 165"/>
                <a:gd name="T23" fmla="*/ 2147483647 h 75"/>
                <a:gd name="T24" fmla="*/ 2147483647 w 165"/>
                <a:gd name="T25" fmla="*/ 2147483647 h 75"/>
                <a:gd name="T26" fmla="*/ 2147483647 w 165"/>
                <a:gd name="T27" fmla="*/ 2147483647 h 75"/>
                <a:gd name="T28" fmla="*/ 2147483647 w 165"/>
                <a:gd name="T29" fmla="*/ 2147483647 h 75"/>
                <a:gd name="T30" fmla="*/ 2147483647 w 165"/>
                <a:gd name="T31" fmla="*/ 2147483647 h 75"/>
                <a:gd name="T32" fmla="*/ 2147483647 w 165"/>
                <a:gd name="T33" fmla="*/ 2147483647 h 75"/>
                <a:gd name="T34" fmla="*/ 0 w 165"/>
                <a:gd name="T35" fmla="*/ 0 h 75"/>
                <a:gd name="T36" fmla="*/ 0 w 165"/>
                <a:gd name="T37" fmla="*/ 2147483647 h 7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5"/>
                <a:gd name="T58" fmla="*/ 0 h 75"/>
                <a:gd name="T59" fmla="*/ 165 w 165"/>
                <a:gd name="T60" fmla="*/ 75 h 7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5" h="75">
                  <a:moveTo>
                    <a:pt x="0" y="11"/>
                  </a:moveTo>
                  <a:lnTo>
                    <a:pt x="22" y="12"/>
                  </a:lnTo>
                  <a:lnTo>
                    <a:pt x="44" y="16"/>
                  </a:lnTo>
                  <a:lnTo>
                    <a:pt x="66" y="21"/>
                  </a:lnTo>
                  <a:lnTo>
                    <a:pt x="86" y="28"/>
                  </a:lnTo>
                  <a:lnTo>
                    <a:pt x="105" y="38"/>
                  </a:lnTo>
                  <a:lnTo>
                    <a:pt x="123" y="48"/>
                  </a:lnTo>
                  <a:lnTo>
                    <a:pt x="141" y="61"/>
                  </a:lnTo>
                  <a:lnTo>
                    <a:pt x="156" y="75"/>
                  </a:lnTo>
                  <a:lnTo>
                    <a:pt x="165" y="67"/>
                  </a:lnTo>
                  <a:lnTo>
                    <a:pt x="147" y="52"/>
                  </a:lnTo>
                  <a:lnTo>
                    <a:pt x="130" y="39"/>
                  </a:lnTo>
                  <a:lnTo>
                    <a:pt x="110" y="28"/>
                  </a:lnTo>
                  <a:lnTo>
                    <a:pt x="90" y="17"/>
                  </a:lnTo>
                  <a:lnTo>
                    <a:pt x="68" y="10"/>
                  </a:lnTo>
                  <a:lnTo>
                    <a:pt x="46" y="5"/>
                  </a:lnTo>
                  <a:lnTo>
                    <a:pt x="23" y="1"/>
                  </a:lnTo>
                  <a:lnTo>
                    <a:pt x="0" y="0"/>
                  </a:lnTo>
                  <a:lnTo>
                    <a:pt x="0" y="11"/>
                  </a:lnTo>
                  <a:close/>
                </a:path>
              </a:pathLst>
            </a:custGeom>
            <a:solidFill>
              <a:srgbClr val="FF6600"/>
            </a:solidFill>
            <a:ln w="9525">
              <a:noFill/>
              <a:round/>
              <a:headEnd/>
              <a:tailEnd/>
            </a:ln>
          </p:spPr>
          <p:txBody>
            <a:bodyPr/>
            <a:lstStyle/>
            <a:p>
              <a:endParaRPr lang="en-US"/>
            </a:p>
          </p:txBody>
        </p:sp>
        <p:sp>
          <p:nvSpPr>
            <p:cNvPr id="14699" name="Freeform 5132"/>
            <p:cNvSpPr>
              <a:spLocks/>
            </p:cNvSpPr>
            <p:nvPr/>
          </p:nvSpPr>
          <p:spPr bwMode="auto">
            <a:xfrm>
              <a:off x="3620271" y="2719418"/>
              <a:ext cx="762000" cy="904875"/>
            </a:xfrm>
            <a:custGeom>
              <a:avLst/>
              <a:gdLst>
                <a:gd name="T0" fmla="*/ 2147483647 w 540"/>
                <a:gd name="T1" fmla="*/ 2147483647 h 570"/>
                <a:gd name="T2" fmla="*/ 2147483647 w 540"/>
                <a:gd name="T3" fmla="*/ 2147483647 h 570"/>
                <a:gd name="T4" fmla="*/ 2147483647 w 540"/>
                <a:gd name="T5" fmla="*/ 2147483647 h 570"/>
                <a:gd name="T6" fmla="*/ 2147483647 w 540"/>
                <a:gd name="T7" fmla="*/ 2147483647 h 570"/>
                <a:gd name="T8" fmla="*/ 2147483647 w 540"/>
                <a:gd name="T9" fmla="*/ 2147483647 h 570"/>
                <a:gd name="T10" fmla="*/ 2147483647 w 540"/>
                <a:gd name="T11" fmla="*/ 2147483647 h 570"/>
                <a:gd name="T12" fmla="*/ 2147483647 w 540"/>
                <a:gd name="T13" fmla="*/ 2147483647 h 570"/>
                <a:gd name="T14" fmla="*/ 2147483647 w 540"/>
                <a:gd name="T15" fmla="*/ 2147483647 h 570"/>
                <a:gd name="T16" fmla="*/ 2147483647 w 540"/>
                <a:gd name="T17" fmla="*/ 2147483647 h 570"/>
                <a:gd name="T18" fmla="*/ 2147483647 w 540"/>
                <a:gd name="T19" fmla="*/ 2147483647 h 570"/>
                <a:gd name="T20" fmla="*/ 2147483647 w 540"/>
                <a:gd name="T21" fmla="*/ 2147483647 h 570"/>
                <a:gd name="T22" fmla="*/ 2147483647 w 540"/>
                <a:gd name="T23" fmla="*/ 2147483647 h 570"/>
                <a:gd name="T24" fmla="*/ 2147483647 w 540"/>
                <a:gd name="T25" fmla="*/ 2147483647 h 570"/>
                <a:gd name="T26" fmla="*/ 2147483647 w 540"/>
                <a:gd name="T27" fmla="*/ 2147483647 h 570"/>
                <a:gd name="T28" fmla="*/ 2147483647 w 540"/>
                <a:gd name="T29" fmla="*/ 2147483647 h 570"/>
                <a:gd name="T30" fmla="*/ 2147483647 w 540"/>
                <a:gd name="T31" fmla="*/ 2147483647 h 570"/>
                <a:gd name="T32" fmla="*/ 2147483647 w 540"/>
                <a:gd name="T33" fmla="*/ 0 h 570"/>
                <a:gd name="T34" fmla="*/ 2147483647 w 540"/>
                <a:gd name="T35" fmla="*/ 2147483647 h 570"/>
                <a:gd name="T36" fmla="*/ 2147483647 w 540"/>
                <a:gd name="T37" fmla="*/ 2147483647 h 570"/>
                <a:gd name="T38" fmla="*/ 2147483647 w 540"/>
                <a:gd name="T39" fmla="*/ 2147483647 h 570"/>
                <a:gd name="T40" fmla="*/ 2147483647 w 540"/>
                <a:gd name="T41" fmla="*/ 2147483647 h 570"/>
                <a:gd name="T42" fmla="*/ 2147483647 w 540"/>
                <a:gd name="T43" fmla="*/ 2147483647 h 570"/>
                <a:gd name="T44" fmla="*/ 2147483647 w 540"/>
                <a:gd name="T45" fmla="*/ 2147483647 h 570"/>
                <a:gd name="T46" fmla="*/ 2147483647 w 540"/>
                <a:gd name="T47" fmla="*/ 2147483647 h 570"/>
                <a:gd name="T48" fmla="*/ 2147483647 w 540"/>
                <a:gd name="T49" fmla="*/ 2147483647 h 570"/>
                <a:gd name="T50" fmla="*/ 2147483647 w 540"/>
                <a:gd name="T51" fmla="*/ 2147483647 h 570"/>
                <a:gd name="T52" fmla="*/ 2147483647 w 540"/>
                <a:gd name="T53" fmla="*/ 2147483647 h 570"/>
                <a:gd name="T54" fmla="*/ 2147483647 w 540"/>
                <a:gd name="T55" fmla="*/ 2147483647 h 570"/>
                <a:gd name="T56" fmla="*/ 2147483647 w 540"/>
                <a:gd name="T57" fmla="*/ 2147483647 h 570"/>
                <a:gd name="T58" fmla="*/ 2147483647 w 540"/>
                <a:gd name="T59" fmla="*/ 2147483647 h 570"/>
                <a:gd name="T60" fmla="*/ 2147483647 w 540"/>
                <a:gd name="T61" fmla="*/ 2147483647 h 570"/>
                <a:gd name="T62" fmla="*/ 2147483647 w 540"/>
                <a:gd name="T63" fmla="*/ 2147483647 h 570"/>
                <a:gd name="T64" fmla="*/ 0 w 540"/>
                <a:gd name="T65" fmla="*/ 2147483647 h 5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0"/>
                <a:gd name="T100" fmla="*/ 0 h 570"/>
                <a:gd name="T101" fmla="*/ 540 w 540"/>
                <a:gd name="T102" fmla="*/ 570 h 57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0" h="570">
                  <a:moveTo>
                    <a:pt x="11" y="570"/>
                  </a:moveTo>
                  <a:lnTo>
                    <a:pt x="19" y="540"/>
                  </a:lnTo>
                  <a:lnTo>
                    <a:pt x="29" y="512"/>
                  </a:lnTo>
                  <a:lnTo>
                    <a:pt x="38" y="484"/>
                  </a:lnTo>
                  <a:lnTo>
                    <a:pt x="50" y="457"/>
                  </a:lnTo>
                  <a:lnTo>
                    <a:pt x="61" y="430"/>
                  </a:lnTo>
                  <a:lnTo>
                    <a:pt x="74" y="403"/>
                  </a:lnTo>
                  <a:lnTo>
                    <a:pt x="87" y="378"/>
                  </a:lnTo>
                  <a:lnTo>
                    <a:pt x="101" y="352"/>
                  </a:lnTo>
                  <a:lnTo>
                    <a:pt x="115" y="327"/>
                  </a:lnTo>
                  <a:lnTo>
                    <a:pt x="130" y="304"/>
                  </a:lnTo>
                  <a:lnTo>
                    <a:pt x="146" y="279"/>
                  </a:lnTo>
                  <a:lnTo>
                    <a:pt x="162" y="258"/>
                  </a:lnTo>
                  <a:lnTo>
                    <a:pt x="179" y="235"/>
                  </a:lnTo>
                  <a:lnTo>
                    <a:pt x="195" y="214"/>
                  </a:lnTo>
                  <a:lnTo>
                    <a:pt x="213" y="194"/>
                  </a:lnTo>
                  <a:lnTo>
                    <a:pt x="231" y="175"/>
                  </a:lnTo>
                  <a:lnTo>
                    <a:pt x="249" y="155"/>
                  </a:lnTo>
                  <a:lnTo>
                    <a:pt x="267" y="139"/>
                  </a:lnTo>
                  <a:lnTo>
                    <a:pt x="286" y="122"/>
                  </a:lnTo>
                  <a:lnTo>
                    <a:pt x="305" y="106"/>
                  </a:lnTo>
                  <a:lnTo>
                    <a:pt x="325" y="92"/>
                  </a:lnTo>
                  <a:lnTo>
                    <a:pt x="344" y="79"/>
                  </a:lnTo>
                  <a:lnTo>
                    <a:pt x="364" y="66"/>
                  </a:lnTo>
                  <a:lnTo>
                    <a:pt x="383" y="54"/>
                  </a:lnTo>
                  <a:lnTo>
                    <a:pt x="404" y="44"/>
                  </a:lnTo>
                  <a:lnTo>
                    <a:pt x="423" y="37"/>
                  </a:lnTo>
                  <a:lnTo>
                    <a:pt x="443" y="29"/>
                  </a:lnTo>
                  <a:lnTo>
                    <a:pt x="463" y="23"/>
                  </a:lnTo>
                  <a:lnTo>
                    <a:pt x="482" y="17"/>
                  </a:lnTo>
                  <a:lnTo>
                    <a:pt x="502" y="14"/>
                  </a:lnTo>
                  <a:lnTo>
                    <a:pt x="521" y="12"/>
                  </a:lnTo>
                  <a:lnTo>
                    <a:pt x="540" y="11"/>
                  </a:lnTo>
                  <a:lnTo>
                    <a:pt x="540" y="0"/>
                  </a:lnTo>
                  <a:lnTo>
                    <a:pt x="520" y="1"/>
                  </a:lnTo>
                  <a:lnTo>
                    <a:pt x="501" y="2"/>
                  </a:lnTo>
                  <a:lnTo>
                    <a:pt x="480" y="6"/>
                  </a:lnTo>
                  <a:lnTo>
                    <a:pt x="460" y="11"/>
                  </a:lnTo>
                  <a:lnTo>
                    <a:pt x="440" y="17"/>
                  </a:lnTo>
                  <a:lnTo>
                    <a:pt x="419" y="25"/>
                  </a:lnTo>
                  <a:lnTo>
                    <a:pt x="399" y="34"/>
                  </a:lnTo>
                  <a:lnTo>
                    <a:pt x="378" y="44"/>
                  </a:lnTo>
                  <a:lnTo>
                    <a:pt x="358" y="56"/>
                  </a:lnTo>
                  <a:lnTo>
                    <a:pt x="337" y="69"/>
                  </a:lnTo>
                  <a:lnTo>
                    <a:pt x="318" y="83"/>
                  </a:lnTo>
                  <a:lnTo>
                    <a:pt x="298" y="97"/>
                  </a:lnTo>
                  <a:lnTo>
                    <a:pt x="279" y="113"/>
                  </a:lnTo>
                  <a:lnTo>
                    <a:pt x="259" y="130"/>
                  </a:lnTo>
                  <a:lnTo>
                    <a:pt x="241" y="148"/>
                  </a:lnTo>
                  <a:lnTo>
                    <a:pt x="222" y="167"/>
                  </a:lnTo>
                  <a:lnTo>
                    <a:pt x="204" y="186"/>
                  </a:lnTo>
                  <a:lnTo>
                    <a:pt x="187" y="207"/>
                  </a:lnTo>
                  <a:lnTo>
                    <a:pt x="170" y="228"/>
                  </a:lnTo>
                  <a:lnTo>
                    <a:pt x="152" y="250"/>
                  </a:lnTo>
                  <a:lnTo>
                    <a:pt x="137" y="273"/>
                  </a:lnTo>
                  <a:lnTo>
                    <a:pt x="120" y="297"/>
                  </a:lnTo>
                  <a:lnTo>
                    <a:pt x="105" y="322"/>
                  </a:lnTo>
                  <a:lnTo>
                    <a:pt x="91" y="346"/>
                  </a:lnTo>
                  <a:lnTo>
                    <a:pt x="77" y="373"/>
                  </a:lnTo>
                  <a:lnTo>
                    <a:pt x="64" y="398"/>
                  </a:lnTo>
                  <a:lnTo>
                    <a:pt x="51" y="425"/>
                  </a:lnTo>
                  <a:lnTo>
                    <a:pt x="40" y="452"/>
                  </a:lnTo>
                  <a:lnTo>
                    <a:pt x="28" y="480"/>
                  </a:lnTo>
                  <a:lnTo>
                    <a:pt x="18" y="508"/>
                  </a:lnTo>
                  <a:lnTo>
                    <a:pt x="9" y="538"/>
                  </a:lnTo>
                  <a:lnTo>
                    <a:pt x="0" y="566"/>
                  </a:lnTo>
                  <a:lnTo>
                    <a:pt x="11" y="570"/>
                  </a:lnTo>
                  <a:close/>
                </a:path>
              </a:pathLst>
            </a:custGeom>
            <a:solidFill>
              <a:srgbClr val="FF6600"/>
            </a:solidFill>
            <a:ln w="9525">
              <a:noFill/>
              <a:round/>
              <a:headEnd/>
              <a:tailEnd/>
            </a:ln>
          </p:spPr>
          <p:txBody>
            <a:bodyPr/>
            <a:lstStyle/>
            <a:p>
              <a:endParaRPr lang="en-US"/>
            </a:p>
          </p:txBody>
        </p:sp>
        <p:sp>
          <p:nvSpPr>
            <p:cNvPr id="14700" name="Freeform 5133"/>
            <p:cNvSpPr>
              <a:spLocks/>
            </p:cNvSpPr>
            <p:nvPr/>
          </p:nvSpPr>
          <p:spPr bwMode="auto">
            <a:xfrm>
              <a:off x="3576530" y="3617948"/>
              <a:ext cx="369711" cy="904875"/>
            </a:xfrm>
            <a:custGeom>
              <a:avLst/>
              <a:gdLst>
                <a:gd name="T0" fmla="*/ 2147483647 w 262"/>
                <a:gd name="T1" fmla="*/ 2147483647 h 570"/>
                <a:gd name="T2" fmla="*/ 2147483647 w 262"/>
                <a:gd name="T3" fmla="*/ 2147483647 h 570"/>
                <a:gd name="T4" fmla="*/ 2147483647 w 262"/>
                <a:gd name="T5" fmla="*/ 2147483647 h 570"/>
                <a:gd name="T6" fmla="*/ 2147483647 w 262"/>
                <a:gd name="T7" fmla="*/ 2147483647 h 570"/>
                <a:gd name="T8" fmla="*/ 2147483647 w 262"/>
                <a:gd name="T9" fmla="*/ 2147483647 h 570"/>
                <a:gd name="T10" fmla="*/ 2147483647 w 262"/>
                <a:gd name="T11" fmla="*/ 2147483647 h 570"/>
                <a:gd name="T12" fmla="*/ 2147483647 w 262"/>
                <a:gd name="T13" fmla="*/ 2147483647 h 570"/>
                <a:gd name="T14" fmla="*/ 2147483647 w 262"/>
                <a:gd name="T15" fmla="*/ 2147483647 h 570"/>
                <a:gd name="T16" fmla="*/ 2147483647 w 262"/>
                <a:gd name="T17" fmla="*/ 2147483647 h 570"/>
                <a:gd name="T18" fmla="*/ 2147483647 w 262"/>
                <a:gd name="T19" fmla="*/ 2147483647 h 570"/>
                <a:gd name="T20" fmla="*/ 2147483647 w 262"/>
                <a:gd name="T21" fmla="*/ 2147483647 h 570"/>
                <a:gd name="T22" fmla="*/ 2147483647 w 262"/>
                <a:gd name="T23" fmla="*/ 2147483647 h 570"/>
                <a:gd name="T24" fmla="*/ 2147483647 w 262"/>
                <a:gd name="T25" fmla="*/ 2147483647 h 570"/>
                <a:gd name="T26" fmla="*/ 2147483647 w 262"/>
                <a:gd name="T27" fmla="*/ 2147483647 h 570"/>
                <a:gd name="T28" fmla="*/ 2147483647 w 262"/>
                <a:gd name="T29" fmla="*/ 2147483647 h 570"/>
                <a:gd name="T30" fmla="*/ 2147483647 w 262"/>
                <a:gd name="T31" fmla="*/ 2147483647 h 570"/>
                <a:gd name="T32" fmla="*/ 2147483647 w 262"/>
                <a:gd name="T33" fmla="*/ 0 h 570"/>
                <a:gd name="T34" fmla="*/ 2147483647 w 262"/>
                <a:gd name="T35" fmla="*/ 2147483647 h 570"/>
                <a:gd name="T36" fmla="*/ 2147483647 w 262"/>
                <a:gd name="T37" fmla="*/ 2147483647 h 570"/>
                <a:gd name="T38" fmla="*/ 2147483647 w 262"/>
                <a:gd name="T39" fmla="*/ 2147483647 h 570"/>
                <a:gd name="T40" fmla="*/ 0 w 262"/>
                <a:gd name="T41" fmla="*/ 2147483647 h 570"/>
                <a:gd name="T42" fmla="*/ 2147483647 w 262"/>
                <a:gd name="T43" fmla="*/ 2147483647 h 570"/>
                <a:gd name="T44" fmla="*/ 2147483647 w 262"/>
                <a:gd name="T45" fmla="*/ 2147483647 h 570"/>
                <a:gd name="T46" fmla="*/ 2147483647 w 262"/>
                <a:gd name="T47" fmla="*/ 2147483647 h 570"/>
                <a:gd name="T48" fmla="*/ 2147483647 w 262"/>
                <a:gd name="T49" fmla="*/ 2147483647 h 570"/>
                <a:gd name="T50" fmla="*/ 2147483647 w 262"/>
                <a:gd name="T51" fmla="*/ 2147483647 h 570"/>
                <a:gd name="T52" fmla="*/ 2147483647 w 262"/>
                <a:gd name="T53" fmla="*/ 2147483647 h 570"/>
                <a:gd name="T54" fmla="*/ 2147483647 w 262"/>
                <a:gd name="T55" fmla="*/ 2147483647 h 570"/>
                <a:gd name="T56" fmla="*/ 2147483647 w 262"/>
                <a:gd name="T57" fmla="*/ 2147483647 h 570"/>
                <a:gd name="T58" fmla="*/ 2147483647 w 262"/>
                <a:gd name="T59" fmla="*/ 2147483647 h 570"/>
                <a:gd name="T60" fmla="*/ 2147483647 w 262"/>
                <a:gd name="T61" fmla="*/ 2147483647 h 570"/>
                <a:gd name="T62" fmla="*/ 2147483647 w 262"/>
                <a:gd name="T63" fmla="*/ 2147483647 h 570"/>
                <a:gd name="T64" fmla="*/ 2147483647 w 262"/>
                <a:gd name="T65" fmla="*/ 2147483647 h 5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62"/>
                <a:gd name="T100" fmla="*/ 0 h 570"/>
                <a:gd name="T101" fmla="*/ 262 w 262"/>
                <a:gd name="T102" fmla="*/ 570 h 57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62" h="570">
                  <a:moveTo>
                    <a:pt x="262" y="558"/>
                  </a:moveTo>
                  <a:lnTo>
                    <a:pt x="243" y="558"/>
                  </a:lnTo>
                  <a:lnTo>
                    <a:pt x="225" y="556"/>
                  </a:lnTo>
                  <a:lnTo>
                    <a:pt x="207" y="552"/>
                  </a:lnTo>
                  <a:lnTo>
                    <a:pt x="191" y="547"/>
                  </a:lnTo>
                  <a:lnTo>
                    <a:pt x="174" y="542"/>
                  </a:lnTo>
                  <a:lnTo>
                    <a:pt x="159" y="534"/>
                  </a:lnTo>
                  <a:lnTo>
                    <a:pt x="143" y="525"/>
                  </a:lnTo>
                  <a:lnTo>
                    <a:pt x="129" y="515"/>
                  </a:lnTo>
                  <a:lnTo>
                    <a:pt x="117" y="504"/>
                  </a:lnTo>
                  <a:lnTo>
                    <a:pt x="104" y="492"/>
                  </a:lnTo>
                  <a:lnTo>
                    <a:pt x="92" y="479"/>
                  </a:lnTo>
                  <a:lnTo>
                    <a:pt x="81" y="465"/>
                  </a:lnTo>
                  <a:lnTo>
                    <a:pt x="71" y="450"/>
                  </a:lnTo>
                  <a:lnTo>
                    <a:pt x="60" y="433"/>
                  </a:lnTo>
                  <a:lnTo>
                    <a:pt x="53" y="415"/>
                  </a:lnTo>
                  <a:lnTo>
                    <a:pt x="44" y="397"/>
                  </a:lnTo>
                  <a:lnTo>
                    <a:pt x="37" y="378"/>
                  </a:lnTo>
                  <a:lnTo>
                    <a:pt x="31" y="358"/>
                  </a:lnTo>
                  <a:lnTo>
                    <a:pt x="26" y="337"/>
                  </a:lnTo>
                  <a:lnTo>
                    <a:pt x="21" y="315"/>
                  </a:lnTo>
                  <a:lnTo>
                    <a:pt x="17" y="292"/>
                  </a:lnTo>
                  <a:lnTo>
                    <a:pt x="14" y="269"/>
                  </a:lnTo>
                  <a:lnTo>
                    <a:pt x="13" y="245"/>
                  </a:lnTo>
                  <a:lnTo>
                    <a:pt x="12" y="221"/>
                  </a:lnTo>
                  <a:lnTo>
                    <a:pt x="12" y="195"/>
                  </a:lnTo>
                  <a:lnTo>
                    <a:pt x="13" y="168"/>
                  </a:lnTo>
                  <a:lnTo>
                    <a:pt x="16" y="143"/>
                  </a:lnTo>
                  <a:lnTo>
                    <a:pt x="19" y="116"/>
                  </a:lnTo>
                  <a:lnTo>
                    <a:pt x="23" y="88"/>
                  </a:lnTo>
                  <a:lnTo>
                    <a:pt x="28" y="60"/>
                  </a:lnTo>
                  <a:lnTo>
                    <a:pt x="35" y="32"/>
                  </a:lnTo>
                  <a:lnTo>
                    <a:pt x="42" y="4"/>
                  </a:lnTo>
                  <a:lnTo>
                    <a:pt x="31" y="0"/>
                  </a:lnTo>
                  <a:lnTo>
                    <a:pt x="23" y="29"/>
                  </a:lnTo>
                  <a:lnTo>
                    <a:pt x="17" y="58"/>
                  </a:lnTo>
                  <a:lnTo>
                    <a:pt x="12" y="87"/>
                  </a:lnTo>
                  <a:lnTo>
                    <a:pt x="8" y="113"/>
                  </a:lnTo>
                  <a:lnTo>
                    <a:pt x="4" y="142"/>
                  </a:lnTo>
                  <a:lnTo>
                    <a:pt x="2" y="168"/>
                  </a:lnTo>
                  <a:lnTo>
                    <a:pt x="0" y="195"/>
                  </a:lnTo>
                  <a:lnTo>
                    <a:pt x="0" y="221"/>
                  </a:lnTo>
                  <a:lnTo>
                    <a:pt x="2" y="245"/>
                  </a:lnTo>
                  <a:lnTo>
                    <a:pt x="3" y="269"/>
                  </a:lnTo>
                  <a:lnTo>
                    <a:pt x="5" y="294"/>
                  </a:lnTo>
                  <a:lnTo>
                    <a:pt x="9" y="317"/>
                  </a:lnTo>
                  <a:lnTo>
                    <a:pt x="14" y="340"/>
                  </a:lnTo>
                  <a:lnTo>
                    <a:pt x="19" y="360"/>
                  </a:lnTo>
                  <a:lnTo>
                    <a:pt x="26" y="382"/>
                  </a:lnTo>
                  <a:lnTo>
                    <a:pt x="34" y="401"/>
                  </a:lnTo>
                  <a:lnTo>
                    <a:pt x="41" y="420"/>
                  </a:lnTo>
                  <a:lnTo>
                    <a:pt x="50" y="438"/>
                  </a:lnTo>
                  <a:lnTo>
                    <a:pt x="60" y="455"/>
                  </a:lnTo>
                  <a:lnTo>
                    <a:pt x="72" y="471"/>
                  </a:lnTo>
                  <a:lnTo>
                    <a:pt x="83" y="487"/>
                  </a:lnTo>
                  <a:lnTo>
                    <a:pt x="96" y="499"/>
                  </a:lnTo>
                  <a:lnTo>
                    <a:pt x="109" y="512"/>
                  </a:lnTo>
                  <a:lnTo>
                    <a:pt x="123" y="524"/>
                  </a:lnTo>
                  <a:lnTo>
                    <a:pt x="138" y="535"/>
                  </a:lnTo>
                  <a:lnTo>
                    <a:pt x="154" y="544"/>
                  </a:lnTo>
                  <a:lnTo>
                    <a:pt x="170" y="552"/>
                  </a:lnTo>
                  <a:lnTo>
                    <a:pt x="187" y="558"/>
                  </a:lnTo>
                  <a:lnTo>
                    <a:pt x="205" y="563"/>
                  </a:lnTo>
                  <a:lnTo>
                    <a:pt x="223" y="567"/>
                  </a:lnTo>
                  <a:lnTo>
                    <a:pt x="242" y="568"/>
                  </a:lnTo>
                  <a:lnTo>
                    <a:pt x="262" y="570"/>
                  </a:lnTo>
                  <a:lnTo>
                    <a:pt x="262" y="558"/>
                  </a:lnTo>
                  <a:close/>
                </a:path>
              </a:pathLst>
            </a:custGeom>
            <a:solidFill>
              <a:srgbClr val="FF6600"/>
            </a:solidFill>
            <a:ln w="9525">
              <a:noFill/>
              <a:round/>
              <a:headEnd/>
              <a:tailEnd/>
            </a:ln>
          </p:spPr>
          <p:txBody>
            <a:bodyPr/>
            <a:lstStyle/>
            <a:p>
              <a:endParaRPr lang="en-US"/>
            </a:p>
          </p:txBody>
        </p:sp>
        <p:sp>
          <p:nvSpPr>
            <p:cNvPr id="14701" name="Freeform 5134"/>
            <p:cNvSpPr>
              <a:spLocks/>
            </p:cNvSpPr>
            <p:nvPr/>
          </p:nvSpPr>
          <p:spPr bwMode="auto">
            <a:xfrm>
              <a:off x="3946240" y="4124356"/>
              <a:ext cx="541867" cy="398462"/>
            </a:xfrm>
            <a:custGeom>
              <a:avLst/>
              <a:gdLst>
                <a:gd name="T0" fmla="*/ 2147483647 w 384"/>
                <a:gd name="T1" fmla="*/ 0 h 251"/>
                <a:gd name="T2" fmla="*/ 2147483647 w 384"/>
                <a:gd name="T3" fmla="*/ 2147483647 h 251"/>
                <a:gd name="T4" fmla="*/ 2147483647 w 384"/>
                <a:gd name="T5" fmla="*/ 2147483647 h 251"/>
                <a:gd name="T6" fmla="*/ 2147483647 w 384"/>
                <a:gd name="T7" fmla="*/ 2147483647 h 251"/>
                <a:gd name="T8" fmla="*/ 2147483647 w 384"/>
                <a:gd name="T9" fmla="*/ 2147483647 h 251"/>
                <a:gd name="T10" fmla="*/ 2147483647 w 384"/>
                <a:gd name="T11" fmla="*/ 2147483647 h 251"/>
                <a:gd name="T12" fmla="*/ 2147483647 w 384"/>
                <a:gd name="T13" fmla="*/ 2147483647 h 251"/>
                <a:gd name="T14" fmla="*/ 2147483647 w 384"/>
                <a:gd name="T15" fmla="*/ 2147483647 h 251"/>
                <a:gd name="T16" fmla="*/ 2147483647 w 384"/>
                <a:gd name="T17" fmla="*/ 2147483647 h 251"/>
                <a:gd name="T18" fmla="*/ 2147483647 w 384"/>
                <a:gd name="T19" fmla="*/ 2147483647 h 251"/>
                <a:gd name="T20" fmla="*/ 2147483647 w 384"/>
                <a:gd name="T21" fmla="*/ 2147483647 h 251"/>
                <a:gd name="T22" fmla="*/ 2147483647 w 384"/>
                <a:gd name="T23" fmla="*/ 2147483647 h 251"/>
                <a:gd name="T24" fmla="*/ 2147483647 w 384"/>
                <a:gd name="T25" fmla="*/ 2147483647 h 251"/>
                <a:gd name="T26" fmla="*/ 2147483647 w 384"/>
                <a:gd name="T27" fmla="*/ 2147483647 h 251"/>
                <a:gd name="T28" fmla="*/ 2147483647 w 384"/>
                <a:gd name="T29" fmla="*/ 2147483647 h 251"/>
                <a:gd name="T30" fmla="*/ 2147483647 w 384"/>
                <a:gd name="T31" fmla="*/ 2147483647 h 251"/>
                <a:gd name="T32" fmla="*/ 0 w 384"/>
                <a:gd name="T33" fmla="*/ 2147483647 h 251"/>
                <a:gd name="T34" fmla="*/ 0 w 384"/>
                <a:gd name="T35" fmla="*/ 2147483647 h 251"/>
                <a:gd name="T36" fmla="*/ 2147483647 w 384"/>
                <a:gd name="T37" fmla="*/ 2147483647 h 251"/>
                <a:gd name="T38" fmla="*/ 2147483647 w 384"/>
                <a:gd name="T39" fmla="*/ 2147483647 h 251"/>
                <a:gd name="T40" fmla="*/ 2147483647 w 384"/>
                <a:gd name="T41" fmla="*/ 2147483647 h 251"/>
                <a:gd name="T42" fmla="*/ 2147483647 w 384"/>
                <a:gd name="T43" fmla="*/ 2147483647 h 251"/>
                <a:gd name="T44" fmla="*/ 2147483647 w 384"/>
                <a:gd name="T45" fmla="*/ 2147483647 h 251"/>
                <a:gd name="T46" fmla="*/ 2147483647 w 384"/>
                <a:gd name="T47" fmla="*/ 2147483647 h 251"/>
                <a:gd name="T48" fmla="*/ 2147483647 w 384"/>
                <a:gd name="T49" fmla="*/ 2147483647 h 251"/>
                <a:gd name="T50" fmla="*/ 2147483647 w 384"/>
                <a:gd name="T51" fmla="*/ 2147483647 h 251"/>
                <a:gd name="T52" fmla="*/ 2147483647 w 384"/>
                <a:gd name="T53" fmla="*/ 2147483647 h 251"/>
                <a:gd name="T54" fmla="*/ 2147483647 w 384"/>
                <a:gd name="T55" fmla="*/ 2147483647 h 251"/>
                <a:gd name="T56" fmla="*/ 2147483647 w 384"/>
                <a:gd name="T57" fmla="*/ 2147483647 h 251"/>
                <a:gd name="T58" fmla="*/ 2147483647 w 384"/>
                <a:gd name="T59" fmla="*/ 2147483647 h 251"/>
                <a:gd name="T60" fmla="*/ 2147483647 w 384"/>
                <a:gd name="T61" fmla="*/ 2147483647 h 251"/>
                <a:gd name="T62" fmla="*/ 2147483647 w 384"/>
                <a:gd name="T63" fmla="*/ 2147483647 h 251"/>
                <a:gd name="T64" fmla="*/ 2147483647 w 384"/>
                <a:gd name="T65" fmla="*/ 2147483647 h 251"/>
                <a:gd name="T66" fmla="*/ 2147483647 w 384"/>
                <a:gd name="T67" fmla="*/ 2147483647 h 251"/>
                <a:gd name="T68" fmla="*/ 2147483647 w 384"/>
                <a:gd name="T69" fmla="*/ 0 h 251"/>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4"/>
                <a:gd name="T106" fmla="*/ 0 h 251"/>
                <a:gd name="T107" fmla="*/ 384 w 384"/>
                <a:gd name="T108" fmla="*/ 251 h 251"/>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4" h="251">
                  <a:moveTo>
                    <a:pt x="373" y="0"/>
                  </a:moveTo>
                  <a:lnTo>
                    <a:pt x="353" y="27"/>
                  </a:lnTo>
                  <a:lnTo>
                    <a:pt x="331" y="53"/>
                  </a:lnTo>
                  <a:lnTo>
                    <a:pt x="308" y="77"/>
                  </a:lnTo>
                  <a:lnTo>
                    <a:pt x="286" y="100"/>
                  </a:lnTo>
                  <a:lnTo>
                    <a:pt x="262" y="122"/>
                  </a:lnTo>
                  <a:lnTo>
                    <a:pt x="239" y="141"/>
                  </a:lnTo>
                  <a:lnTo>
                    <a:pt x="215" y="159"/>
                  </a:lnTo>
                  <a:lnTo>
                    <a:pt x="191" y="175"/>
                  </a:lnTo>
                  <a:lnTo>
                    <a:pt x="166" y="191"/>
                  </a:lnTo>
                  <a:lnTo>
                    <a:pt x="142" y="203"/>
                  </a:lnTo>
                  <a:lnTo>
                    <a:pt x="118" y="214"/>
                  </a:lnTo>
                  <a:lnTo>
                    <a:pt x="94" y="223"/>
                  </a:lnTo>
                  <a:lnTo>
                    <a:pt x="69" y="230"/>
                  </a:lnTo>
                  <a:lnTo>
                    <a:pt x="46" y="235"/>
                  </a:lnTo>
                  <a:lnTo>
                    <a:pt x="23" y="238"/>
                  </a:lnTo>
                  <a:lnTo>
                    <a:pt x="0" y="239"/>
                  </a:lnTo>
                  <a:lnTo>
                    <a:pt x="0" y="251"/>
                  </a:lnTo>
                  <a:lnTo>
                    <a:pt x="23" y="249"/>
                  </a:lnTo>
                  <a:lnTo>
                    <a:pt x="48" y="247"/>
                  </a:lnTo>
                  <a:lnTo>
                    <a:pt x="73" y="240"/>
                  </a:lnTo>
                  <a:lnTo>
                    <a:pt x="97" y="234"/>
                  </a:lnTo>
                  <a:lnTo>
                    <a:pt x="122" y="224"/>
                  </a:lnTo>
                  <a:lnTo>
                    <a:pt x="147" y="214"/>
                  </a:lnTo>
                  <a:lnTo>
                    <a:pt x="171" y="200"/>
                  </a:lnTo>
                  <a:lnTo>
                    <a:pt x="197" y="185"/>
                  </a:lnTo>
                  <a:lnTo>
                    <a:pt x="221" y="169"/>
                  </a:lnTo>
                  <a:lnTo>
                    <a:pt x="246" y="150"/>
                  </a:lnTo>
                  <a:lnTo>
                    <a:pt x="270" y="131"/>
                  </a:lnTo>
                  <a:lnTo>
                    <a:pt x="294" y="109"/>
                  </a:lnTo>
                  <a:lnTo>
                    <a:pt x="317" y="85"/>
                  </a:lnTo>
                  <a:lnTo>
                    <a:pt x="340" y="60"/>
                  </a:lnTo>
                  <a:lnTo>
                    <a:pt x="362" y="35"/>
                  </a:lnTo>
                  <a:lnTo>
                    <a:pt x="384" y="7"/>
                  </a:lnTo>
                  <a:lnTo>
                    <a:pt x="373" y="0"/>
                  </a:lnTo>
                  <a:close/>
                </a:path>
              </a:pathLst>
            </a:custGeom>
            <a:solidFill>
              <a:srgbClr val="FF6600"/>
            </a:solidFill>
            <a:ln w="9525">
              <a:noFill/>
              <a:round/>
              <a:headEnd/>
              <a:tailEnd/>
            </a:ln>
          </p:spPr>
          <p:txBody>
            <a:bodyPr/>
            <a:lstStyle/>
            <a:p>
              <a:endParaRPr lang="en-US"/>
            </a:p>
          </p:txBody>
        </p:sp>
        <p:sp>
          <p:nvSpPr>
            <p:cNvPr id="14702" name="Freeform 5135"/>
            <p:cNvSpPr>
              <a:spLocks/>
            </p:cNvSpPr>
            <p:nvPr/>
          </p:nvSpPr>
          <p:spPr bwMode="auto">
            <a:xfrm>
              <a:off x="5011629" y="4289461"/>
              <a:ext cx="16933" cy="22225"/>
            </a:xfrm>
            <a:custGeom>
              <a:avLst/>
              <a:gdLst>
                <a:gd name="T0" fmla="*/ 2147483647 w 12"/>
                <a:gd name="T1" fmla="*/ 0 h 14"/>
                <a:gd name="T2" fmla="*/ 2147483647 w 12"/>
                <a:gd name="T3" fmla="*/ 0 h 14"/>
                <a:gd name="T4" fmla="*/ 2147483647 w 12"/>
                <a:gd name="T5" fmla="*/ 2147483647 h 14"/>
                <a:gd name="T6" fmla="*/ 2147483647 w 12"/>
                <a:gd name="T7" fmla="*/ 2147483647 h 14"/>
                <a:gd name="T8" fmla="*/ 2147483647 w 12"/>
                <a:gd name="T9" fmla="*/ 2147483647 h 14"/>
                <a:gd name="T10" fmla="*/ 2147483647 w 12"/>
                <a:gd name="T11" fmla="*/ 2147483647 h 14"/>
                <a:gd name="T12" fmla="*/ 2147483647 w 12"/>
                <a:gd name="T13" fmla="*/ 2147483647 h 14"/>
                <a:gd name="T14" fmla="*/ 2147483647 w 12"/>
                <a:gd name="T15" fmla="*/ 2147483647 h 14"/>
                <a:gd name="T16" fmla="*/ 2147483647 w 12"/>
                <a:gd name="T17" fmla="*/ 2147483647 h 14"/>
                <a:gd name="T18" fmla="*/ 2147483647 w 12"/>
                <a:gd name="T19" fmla="*/ 2147483647 h 14"/>
                <a:gd name="T20" fmla="*/ 2147483647 w 12"/>
                <a:gd name="T21" fmla="*/ 2147483647 h 14"/>
                <a:gd name="T22" fmla="*/ 2147483647 w 12"/>
                <a:gd name="T23" fmla="*/ 2147483647 h 14"/>
                <a:gd name="T24" fmla="*/ 2147483647 w 12"/>
                <a:gd name="T25" fmla="*/ 2147483647 h 14"/>
                <a:gd name="T26" fmla="*/ 2147483647 w 12"/>
                <a:gd name="T27" fmla="*/ 2147483647 h 14"/>
                <a:gd name="T28" fmla="*/ 2147483647 w 12"/>
                <a:gd name="T29" fmla="*/ 2147483647 h 14"/>
                <a:gd name="T30" fmla="*/ 2147483647 w 12"/>
                <a:gd name="T31" fmla="*/ 2147483647 h 14"/>
                <a:gd name="T32" fmla="*/ 2147483647 w 12"/>
                <a:gd name="T33" fmla="*/ 2147483647 h 14"/>
                <a:gd name="T34" fmla="*/ 2147483647 w 12"/>
                <a:gd name="T35" fmla="*/ 2147483647 h 14"/>
                <a:gd name="T36" fmla="*/ 2147483647 w 12"/>
                <a:gd name="T37" fmla="*/ 2147483647 h 14"/>
                <a:gd name="T38" fmla="*/ 2147483647 w 12"/>
                <a:gd name="T39" fmla="*/ 2147483647 h 14"/>
                <a:gd name="T40" fmla="*/ 0 w 12"/>
                <a:gd name="T41" fmla="*/ 2147483647 h 14"/>
                <a:gd name="T42" fmla="*/ 0 w 12"/>
                <a:gd name="T43" fmla="*/ 2147483647 h 14"/>
                <a:gd name="T44" fmla="*/ 0 w 12"/>
                <a:gd name="T45" fmla="*/ 2147483647 h 14"/>
                <a:gd name="T46" fmla="*/ 0 w 12"/>
                <a:gd name="T47" fmla="*/ 2147483647 h 14"/>
                <a:gd name="T48" fmla="*/ 0 w 12"/>
                <a:gd name="T49" fmla="*/ 2147483647 h 14"/>
                <a:gd name="T50" fmla="*/ 2147483647 w 12"/>
                <a:gd name="T51" fmla="*/ 2147483647 h 14"/>
                <a:gd name="T52" fmla="*/ 2147483647 w 12"/>
                <a:gd name="T53" fmla="*/ 2147483647 h 14"/>
                <a:gd name="T54" fmla="*/ 2147483647 w 12"/>
                <a:gd name="T55" fmla="*/ 2147483647 h 14"/>
                <a:gd name="T56" fmla="*/ 2147483647 w 12"/>
                <a:gd name="T57" fmla="*/ 2147483647 h 14"/>
                <a:gd name="T58" fmla="*/ 2147483647 w 12"/>
                <a:gd name="T59" fmla="*/ 2147483647 h 14"/>
                <a:gd name="T60" fmla="*/ 2147483647 w 12"/>
                <a:gd name="T61" fmla="*/ 2147483647 h 14"/>
                <a:gd name="T62" fmla="*/ 2147483647 w 12"/>
                <a:gd name="T63" fmla="*/ 0 h 14"/>
                <a:gd name="T64" fmla="*/ 2147483647 w 12"/>
                <a:gd name="T65" fmla="*/ 0 h 1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
                <a:gd name="T100" fmla="*/ 0 h 14"/>
                <a:gd name="T101" fmla="*/ 12 w 12"/>
                <a:gd name="T102" fmla="*/ 14 h 1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 h="14">
                  <a:moveTo>
                    <a:pt x="8" y="0"/>
                  </a:moveTo>
                  <a:lnTo>
                    <a:pt x="9" y="0"/>
                  </a:lnTo>
                  <a:lnTo>
                    <a:pt x="9" y="1"/>
                  </a:lnTo>
                  <a:lnTo>
                    <a:pt x="11" y="1"/>
                  </a:lnTo>
                  <a:lnTo>
                    <a:pt x="11" y="2"/>
                  </a:lnTo>
                  <a:lnTo>
                    <a:pt x="12" y="2"/>
                  </a:lnTo>
                  <a:lnTo>
                    <a:pt x="12" y="4"/>
                  </a:lnTo>
                  <a:lnTo>
                    <a:pt x="12" y="5"/>
                  </a:lnTo>
                  <a:lnTo>
                    <a:pt x="11" y="7"/>
                  </a:lnTo>
                  <a:lnTo>
                    <a:pt x="11" y="9"/>
                  </a:lnTo>
                  <a:lnTo>
                    <a:pt x="11" y="10"/>
                  </a:lnTo>
                  <a:lnTo>
                    <a:pt x="9" y="11"/>
                  </a:lnTo>
                  <a:lnTo>
                    <a:pt x="8" y="11"/>
                  </a:lnTo>
                  <a:lnTo>
                    <a:pt x="8" y="12"/>
                  </a:lnTo>
                  <a:lnTo>
                    <a:pt x="7" y="14"/>
                  </a:lnTo>
                  <a:lnTo>
                    <a:pt x="6" y="14"/>
                  </a:lnTo>
                  <a:lnTo>
                    <a:pt x="4" y="14"/>
                  </a:lnTo>
                  <a:lnTo>
                    <a:pt x="3" y="14"/>
                  </a:lnTo>
                  <a:lnTo>
                    <a:pt x="2" y="12"/>
                  </a:lnTo>
                  <a:lnTo>
                    <a:pt x="0" y="11"/>
                  </a:lnTo>
                  <a:lnTo>
                    <a:pt x="0" y="10"/>
                  </a:lnTo>
                  <a:lnTo>
                    <a:pt x="0" y="9"/>
                  </a:lnTo>
                  <a:lnTo>
                    <a:pt x="0" y="7"/>
                  </a:lnTo>
                  <a:lnTo>
                    <a:pt x="2" y="5"/>
                  </a:lnTo>
                  <a:lnTo>
                    <a:pt x="2" y="4"/>
                  </a:lnTo>
                  <a:lnTo>
                    <a:pt x="3" y="2"/>
                  </a:lnTo>
                  <a:lnTo>
                    <a:pt x="4" y="1"/>
                  </a:lnTo>
                  <a:lnTo>
                    <a:pt x="6" y="1"/>
                  </a:lnTo>
                  <a:lnTo>
                    <a:pt x="7" y="0"/>
                  </a:lnTo>
                  <a:lnTo>
                    <a:pt x="8" y="0"/>
                  </a:lnTo>
                  <a:close/>
                </a:path>
              </a:pathLst>
            </a:custGeom>
            <a:solidFill>
              <a:schemeClr val="tx1"/>
            </a:solidFill>
            <a:ln w="38100">
              <a:solidFill>
                <a:schemeClr val="tx1"/>
              </a:solidFill>
              <a:round/>
              <a:headEnd/>
              <a:tailEnd/>
            </a:ln>
          </p:spPr>
          <p:txBody>
            <a:bodyPr/>
            <a:lstStyle/>
            <a:p>
              <a:endParaRPr lang="en-US"/>
            </a:p>
          </p:txBody>
        </p:sp>
        <p:sp>
          <p:nvSpPr>
            <p:cNvPr id="14690" name="Freeform 5123"/>
            <p:cNvSpPr>
              <a:spLocks/>
            </p:cNvSpPr>
            <p:nvPr/>
          </p:nvSpPr>
          <p:spPr bwMode="auto">
            <a:xfrm>
              <a:off x="4177661" y="3568732"/>
              <a:ext cx="12700" cy="60325"/>
            </a:xfrm>
            <a:custGeom>
              <a:avLst/>
              <a:gdLst>
                <a:gd name="T0" fmla="*/ 2147483647 w 9"/>
                <a:gd name="T1" fmla="*/ 2147483647 h 38"/>
                <a:gd name="T2" fmla="*/ 0 w 9"/>
                <a:gd name="T3" fmla="*/ 2147483647 h 38"/>
                <a:gd name="T4" fmla="*/ 2147483647 w 9"/>
                <a:gd name="T5" fmla="*/ 0 h 38"/>
                <a:gd name="T6" fmla="*/ 2147483647 w 9"/>
                <a:gd name="T7" fmla="*/ 0 h 38"/>
                <a:gd name="T8" fmla="*/ 2147483647 w 9"/>
                <a:gd name="T9" fmla="*/ 2147483647 h 38"/>
                <a:gd name="T10" fmla="*/ 0 60000 65536"/>
                <a:gd name="T11" fmla="*/ 0 60000 65536"/>
                <a:gd name="T12" fmla="*/ 0 60000 65536"/>
                <a:gd name="T13" fmla="*/ 0 60000 65536"/>
                <a:gd name="T14" fmla="*/ 0 60000 65536"/>
                <a:gd name="T15" fmla="*/ 0 w 9"/>
                <a:gd name="T16" fmla="*/ 0 h 38"/>
                <a:gd name="T17" fmla="*/ 9 w 9"/>
                <a:gd name="T18" fmla="*/ 38 h 38"/>
              </a:gdLst>
              <a:ahLst/>
              <a:cxnLst>
                <a:cxn ang="T10">
                  <a:pos x="T0" y="T1"/>
                </a:cxn>
                <a:cxn ang="T11">
                  <a:pos x="T2" y="T3"/>
                </a:cxn>
                <a:cxn ang="T12">
                  <a:pos x="T4" y="T5"/>
                </a:cxn>
                <a:cxn ang="T13">
                  <a:pos x="T6" y="T7"/>
                </a:cxn>
                <a:cxn ang="T14">
                  <a:pos x="T8" y="T9"/>
                </a:cxn>
              </a:cxnLst>
              <a:rect l="T15" t="T16" r="T17" b="T18"/>
              <a:pathLst>
                <a:path w="9" h="38">
                  <a:moveTo>
                    <a:pt x="7" y="38"/>
                  </a:moveTo>
                  <a:lnTo>
                    <a:pt x="0" y="38"/>
                  </a:lnTo>
                  <a:lnTo>
                    <a:pt x="1" y="0"/>
                  </a:lnTo>
                  <a:lnTo>
                    <a:pt x="9" y="0"/>
                  </a:lnTo>
                  <a:lnTo>
                    <a:pt x="7" y="38"/>
                  </a:lnTo>
                  <a:close/>
                </a:path>
              </a:pathLst>
            </a:custGeom>
            <a:solidFill>
              <a:srgbClr val="FFFF99"/>
            </a:solidFill>
            <a:ln w="9525">
              <a:noFill/>
              <a:round/>
              <a:headEnd/>
              <a:tailEnd/>
            </a:ln>
          </p:spPr>
          <p:txBody>
            <a:bodyPr/>
            <a:lstStyle/>
            <a:p>
              <a:endParaRPr lang="en-US"/>
            </a:p>
          </p:txBody>
        </p:sp>
        <p:sp>
          <p:nvSpPr>
            <p:cNvPr id="14705" name="Freeform 5138"/>
            <p:cNvSpPr>
              <a:spLocks/>
            </p:cNvSpPr>
            <p:nvPr/>
          </p:nvSpPr>
          <p:spPr bwMode="auto">
            <a:xfrm>
              <a:off x="3445294" y="4065618"/>
              <a:ext cx="169333" cy="196850"/>
            </a:xfrm>
            <a:custGeom>
              <a:avLst/>
              <a:gdLst>
                <a:gd name="T0" fmla="*/ 2147483647 w 120"/>
                <a:gd name="T1" fmla="*/ 0 h 124"/>
                <a:gd name="T2" fmla="*/ 2147483647 w 120"/>
                <a:gd name="T3" fmla="*/ 2147483647 h 124"/>
                <a:gd name="T4" fmla="*/ 2147483647 w 120"/>
                <a:gd name="T5" fmla="*/ 2147483647 h 124"/>
                <a:gd name="T6" fmla="*/ 2147483647 w 120"/>
                <a:gd name="T7" fmla="*/ 2147483647 h 124"/>
                <a:gd name="T8" fmla="*/ 2147483647 w 120"/>
                <a:gd name="T9" fmla="*/ 2147483647 h 124"/>
                <a:gd name="T10" fmla="*/ 2147483647 w 120"/>
                <a:gd name="T11" fmla="*/ 2147483647 h 124"/>
                <a:gd name="T12" fmla="*/ 2147483647 w 120"/>
                <a:gd name="T13" fmla="*/ 2147483647 h 124"/>
                <a:gd name="T14" fmla="*/ 2147483647 w 120"/>
                <a:gd name="T15" fmla="*/ 2147483647 h 124"/>
                <a:gd name="T16" fmla="*/ 0 w 120"/>
                <a:gd name="T17" fmla="*/ 2147483647 h 124"/>
                <a:gd name="T18" fmla="*/ 2147483647 w 120"/>
                <a:gd name="T19" fmla="*/ 2147483647 h 124"/>
                <a:gd name="T20" fmla="*/ 2147483647 w 120"/>
                <a:gd name="T21" fmla="*/ 0 h 12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0"/>
                <a:gd name="T34" fmla="*/ 0 h 124"/>
                <a:gd name="T35" fmla="*/ 120 w 120"/>
                <a:gd name="T36" fmla="*/ 124 h 12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0" h="124">
                  <a:moveTo>
                    <a:pt x="70" y="0"/>
                  </a:moveTo>
                  <a:lnTo>
                    <a:pt x="63" y="58"/>
                  </a:lnTo>
                  <a:lnTo>
                    <a:pt x="120" y="58"/>
                  </a:lnTo>
                  <a:lnTo>
                    <a:pt x="64" y="69"/>
                  </a:lnTo>
                  <a:lnTo>
                    <a:pt x="82" y="124"/>
                  </a:lnTo>
                  <a:lnTo>
                    <a:pt x="54" y="73"/>
                  </a:lnTo>
                  <a:lnTo>
                    <a:pt x="6" y="109"/>
                  </a:lnTo>
                  <a:lnTo>
                    <a:pt x="46" y="65"/>
                  </a:lnTo>
                  <a:lnTo>
                    <a:pt x="0" y="31"/>
                  </a:lnTo>
                  <a:lnTo>
                    <a:pt x="51" y="55"/>
                  </a:lnTo>
                  <a:lnTo>
                    <a:pt x="70" y="0"/>
                  </a:lnTo>
                  <a:close/>
                </a:path>
              </a:pathLst>
            </a:custGeom>
            <a:solidFill>
              <a:srgbClr val="FF0000"/>
            </a:solidFill>
            <a:ln w="9525">
              <a:noFill/>
              <a:round/>
              <a:headEnd/>
              <a:tailEnd/>
            </a:ln>
          </p:spPr>
          <p:txBody>
            <a:bodyPr/>
            <a:lstStyle/>
            <a:p>
              <a:endParaRPr lang="en-US"/>
            </a:p>
          </p:txBody>
        </p:sp>
        <p:sp>
          <p:nvSpPr>
            <p:cNvPr id="14706" name="Freeform 5139"/>
            <p:cNvSpPr>
              <a:spLocks/>
            </p:cNvSpPr>
            <p:nvPr/>
          </p:nvSpPr>
          <p:spPr bwMode="auto">
            <a:xfrm>
              <a:off x="2832871" y="4171981"/>
              <a:ext cx="684389" cy="309562"/>
            </a:xfrm>
            <a:custGeom>
              <a:avLst/>
              <a:gdLst>
                <a:gd name="T0" fmla="*/ 2147483647 w 485"/>
                <a:gd name="T1" fmla="*/ 2147483647 h 195"/>
                <a:gd name="T2" fmla="*/ 2147483647 w 485"/>
                <a:gd name="T3" fmla="*/ 2147483647 h 195"/>
                <a:gd name="T4" fmla="*/ 2147483647 w 485"/>
                <a:gd name="T5" fmla="*/ 2147483647 h 195"/>
                <a:gd name="T6" fmla="*/ 2147483647 w 485"/>
                <a:gd name="T7" fmla="*/ 2147483647 h 195"/>
                <a:gd name="T8" fmla="*/ 2147483647 w 485"/>
                <a:gd name="T9" fmla="*/ 2147483647 h 195"/>
                <a:gd name="T10" fmla="*/ 2147483647 w 485"/>
                <a:gd name="T11" fmla="*/ 2147483647 h 195"/>
                <a:gd name="T12" fmla="*/ 2147483647 w 485"/>
                <a:gd name="T13" fmla="*/ 2147483647 h 195"/>
                <a:gd name="T14" fmla="*/ 2147483647 w 485"/>
                <a:gd name="T15" fmla="*/ 2147483647 h 195"/>
                <a:gd name="T16" fmla="*/ 2147483647 w 485"/>
                <a:gd name="T17" fmla="*/ 0 h 195"/>
                <a:gd name="T18" fmla="*/ 2147483647 w 485"/>
                <a:gd name="T19" fmla="*/ 2147483647 h 195"/>
                <a:gd name="T20" fmla="*/ 2147483647 w 485"/>
                <a:gd name="T21" fmla="*/ 2147483647 h 195"/>
                <a:gd name="T22" fmla="*/ 2147483647 w 485"/>
                <a:gd name="T23" fmla="*/ 2147483647 h 195"/>
                <a:gd name="T24" fmla="*/ 2147483647 w 485"/>
                <a:gd name="T25" fmla="*/ 2147483647 h 195"/>
                <a:gd name="T26" fmla="*/ 2147483647 w 485"/>
                <a:gd name="T27" fmla="*/ 2147483647 h 195"/>
                <a:gd name="T28" fmla="*/ 2147483647 w 485"/>
                <a:gd name="T29" fmla="*/ 2147483647 h 195"/>
                <a:gd name="T30" fmla="*/ 2147483647 w 485"/>
                <a:gd name="T31" fmla="*/ 2147483647 h 195"/>
                <a:gd name="T32" fmla="*/ 2147483647 w 485"/>
                <a:gd name="T33" fmla="*/ 2147483647 h 195"/>
                <a:gd name="T34" fmla="*/ 2147483647 w 485"/>
                <a:gd name="T35" fmla="*/ 2147483647 h 195"/>
                <a:gd name="T36" fmla="*/ 0 w 485"/>
                <a:gd name="T37" fmla="*/ 2147483647 h 195"/>
                <a:gd name="T38" fmla="*/ 2147483647 w 485"/>
                <a:gd name="T39" fmla="*/ 2147483647 h 19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85"/>
                <a:gd name="T61" fmla="*/ 0 h 195"/>
                <a:gd name="T62" fmla="*/ 485 w 485"/>
                <a:gd name="T63" fmla="*/ 195 h 19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85" h="195">
                  <a:moveTo>
                    <a:pt x="297" y="17"/>
                  </a:moveTo>
                  <a:lnTo>
                    <a:pt x="324" y="15"/>
                  </a:lnTo>
                  <a:lnTo>
                    <a:pt x="352" y="12"/>
                  </a:lnTo>
                  <a:lnTo>
                    <a:pt x="379" y="9"/>
                  </a:lnTo>
                  <a:lnTo>
                    <a:pt x="405" y="6"/>
                  </a:lnTo>
                  <a:lnTo>
                    <a:pt x="430" y="5"/>
                  </a:lnTo>
                  <a:lnTo>
                    <a:pt x="452" y="2"/>
                  </a:lnTo>
                  <a:lnTo>
                    <a:pt x="471" y="1"/>
                  </a:lnTo>
                  <a:lnTo>
                    <a:pt x="485" y="0"/>
                  </a:lnTo>
                  <a:lnTo>
                    <a:pt x="477" y="7"/>
                  </a:lnTo>
                  <a:lnTo>
                    <a:pt x="463" y="19"/>
                  </a:lnTo>
                  <a:lnTo>
                    <a:pt x="444" y="34"/>
                  </a:lnTo>
                  <a:lnTo>
                    <a:pt x="423" y="52"/>
                  </a:lnTo>
                  <a:lnTo>
                    <a:pt x="401" y="69"/>
                  </a:lnTo>
                  <a:lnTo>
                    <a:pt x="382" y="84"/>
                  </a:lnTo>
                  <a:lnTo>
                    <a:pt x="365" y="97"/>
                  </a:lnTo>
                  <a:lnTo>
                    <a:pt x="356" y="104"/>
                  </a:lnTo>
                  <a:lnTo>
                    <a:pt x="111" y="195"/>
                  </a:lnTo>
                  <a:lnTo>
                    <a:pt x="0" y="124"/>
                  </a:lnTo>
                  <a:lnTo>
                    <a:pt x="297" y="17"/>
                  </a:lnTo>
                  <a:close/>
                </a:path>
              </a:pathLst>
            </a:custGeom>
            <a:solidFill>
              <a:srgbClr val="FFFFFF"/>
            </a:solidFill>
            <a:ln w="9525">
              <a:noFill/>
              <a:round/>
              <a:headEnd/>
              <a:tailEnd/>
            </a:ln>
          </p:spPr>
          <p:txBody>
            <a:bodyPr/>
            <a:lstStyle/>
            <a:p>
              <a:endParaRPr lang="en-US"/>
            </a:p>
          </p:txBody>
        </p:sp>
        <p:sp>
          <p:nvSpPr>
            <p:cNvPr id="14707" name="Freeform 5140"/>
            <p:cNvSpPr>
              <a:spLocks/>
            </p:cNvSpPr>
            <p:nvPr/>
          </p:nvSpPr>
          <p:spPr bwMode="auto">
            <a:xfrm>
              <a:off x="3335229" y="4187856"/>
              <a:ext cx="173567" cy="266700"/>
            </a:xfrm>
            <a:custGeom>
              <a:avLst/>
              <a:gdLst>
                <a:gd name="T0" fmla="*/ 0 w 123"/>
                <a:gd name="T1" fmla="*/ 2147483647 h 168"/>
                <a:gd name="T2" fmla="*/ 2147483647 w 123"/>
                <a:gd name="T3" fmla="*/ 2147483647 h 168"/>
                <a:gd name="T4" fmla="*/ 2147483647 w 123"/>
                <a:gd name="T5" fmla="*/ 0 h 168"/>
                <a:gd name="T6" fmla="*/ 0 w 123"/>
                <a:gd name="T7" fmla="*/ 2147483647 h 168"/>
                <a:gd name="T8" fmla="*/ 0 60000 65536"/>
                <a:gd name="T9" fmla="*/ 0 60000 65536"/>
                <a:gd name="T10" fmla="*/ 0 60000 65536"/>
                <a:gd name="T11" fmla="*/ 0 60000 65536"/>
                <a:gd name="T12" fmla="*/ 0 w 123"/>
                <a:gd name="T13" fmla="*/ 0 h 168"/>
                <a:gd name="T14" fmla="*/ 123 w 123"/>
                <a:gd name="T15" fmla="*/ 168 h 168"/>
              </a:gdLst>
              <a:ahLst/>
              <a:cxnLst>
                <a:cxn ang="T8">
                  <a:pos x="T0" y="T1"/>
                </a:cxn>
                <a:cxn ang="T9">
                  <a:pos x="T2" y="T3"/>
                </a:cxn>
                <a:cxn ang="T10">
                  <a:pos x="T4" y="T5"/>
                </a:cxn>
                <a:cxn ang="T11">
                  <a:pos x="T6" y="T7"/>
                </a:cxn>
              </a:cxnLst>
              <a:rect l="T12" t="T13" r="T14" b="T15"/>
              <a:pathLst>
                <a:path w="123" h="168">
                  <a:moveTo>
                    <a:pt x="0" y="94"/>
                  </a:moveTo>
                  <a:lnTo>
                    <a:pt x="9" y="168"/>
                  </a:lnTo>
                  <a:lnTo>
                    <a:pt x="123" y="0"/>
                  </a:lnTo>
                  <a:lnTo>
                    <a:pt x="0" y="94"/>
                  </a:lnTo>
                  <a:close/>
                </a:path>
              </a:pathLst>
            </a:custGeom>
            <a:solidFill>
              <a:srgbClr val="FFFFFF"/>
            </a:solidFill>
            <a:ln w="9525">
              <a:noFill/>
              <a:round/>
              <a:headEnd/>
              <a:tailEnd/>
            </a:ln>
          </p:spPr>
          <p:txBody>
            <a:bodyPr/>
            <a:lstStyle/>
            <a:p>
              <a:endParaRPr lang="en-US"/>
            </a:p>
          </p:txBody>
        </p:sp>
        <p:sp>
          <p:nvSpPr>
            <p:cNvPr id="14708" name="Freeform 5141"/>
            <p:cNvSpPr>
              <a:spLocks/>
            </p:cNvSpPr>
            <p:nvPr/>
          </p:nvSpPr>
          <p:spPr bwMode="auto">
            <a:xfrm>
              <a:off x="2834283" y="4372011"/>
              <a:ext cx="167922" cy="238125"/>
            </a:xfrm>
            <a:custGeom>
              <a:avLst/>
              <a:gdLst>
                <a:gd name="T0" fmla="*/ 0 w 119"/>
                <a:gd name="T1" fmla="*/ 0 h 150"/>
                <a:gd name="T2" fmla="*/ 2147483647 w 119"/>
                <a:gd name="T3" fmla="*/ 2147483647 h 150"/>
                <a:gd name="T4" fmla="*/ 2147483647 w 119"/>
                <a:gd name="T5" fmla="*/ 2147483647 h 150"/>
                <a:gd name="T6" fmla="*/ 2147483647 w 119"/>
                <a:gd name="T7" fmla="*/ 2147483647 h 150"/>
                <a:gd name="T8" fmla="*/ 0 w 119"/>
                <a:gd name="T9" fmla="*/ 0 h 150"/>
                <a:gd name="T10" fmla="*/ 0 60000 65536"/>
                <a:gd name="T11" fmla="*/ 0 60000 65536"/>
                <a:gd name="T12" fmla="*/ 0 60000 65536"/>
                <a:gd name="T13" fmla="*/ 0 60000 65536"/>
                <a:gd name="T14" fmla="*/ 0 60000 65536"/>
                <a:gd name="T15" fmla="*/ 0 w 119"/>
                <a:gd name="T16" fmla="*/ 0 h 150"/>
                <a:gd name="T17" fmla="*/ 119 w 119"/>
                <a:gd name="T18" fmla="*/ 150 h 150"/>
              </a:gdLst>
              <a:ahLst/>
              <a:cxnLst>
                <a:cxn ang="T10">
                  <a:pos x="T0" y="T1"/>
                </a:cxn>
                <a:cxn ang="T11">
                  <a:pos x="T2" y="T3"/>
                </a:cxn>
                <a:cxn ang="T12">
                  <a:pos x="T4" y="T5"/>
                </a:cxn>
                <a:cxn ang="T13">
                  <a:pos x="T6" y="T7"/>
                </a:cxn>
                <a:cxn ang="T14">
                  <a:pos x="T8" y="T9"/>
                </a:cxn>
              </a:cxnLst>
              <a:rect l="T15" t="T16" r="T17" b="T18"/>
              <a:pathLst>
                <a:path w="119" h="150">
                  <a:moveTo>
                    <a:pt x="0" y="0"/>
                  </a:moveTo>
                  <a:lnTo>
                    <a:pt x="9" y="79"/>
                  </a:lnTo>
                  <a:lnTo>
                    <a:pt x="119" y="150"/>
                  </a:lnTo>
                  <a:lnTo>
                    <a:pt x="108" y="70"/>
                  </a:lnTo>
                  <a:lnTo>
                    <a:pt x="0" y="0"/>
                  </a:lnTo>
                  <a:close/>
                </a:path>
              </a:pathLst>
            </a:custGeom>
            <a:solidFill>
              <a:srgbClr val="FFFFFF"/>
            </a:solidFill>
            <a:ln w="9525">
              <a:noFill/>
              <a:round/>
              <a:headEnd/>
              <a:tailEnd/>
            </a:ln>
          </p:spPr>
          <p:txBody>
            <a:bodyPr/>
            <a:lstStyle/>
            <a:p>
              <a:endParaRPr lang="en-US"/>
            </a:p>
          </p:txBody>
        </p:sp>
        <p:sp>
          <p:nvSpPr>
            <p:cNvPr id="14709" name="Freeform 5142"/>
            <p:cNvSpPr>
              <a:spLocks/>
            </p:cNvSpPr>
            <p:nvPr/>
          </p:nvSpPr>
          <p:spPr bwMode="auto">
            <a:xfrm>
              <a:off x="2992327" y="4341848"/>
              <a:ext cx="354188" cy="269875"/>
            </a:xfrm>
            <a:custGeom>
              <a:avLst/>
              <a:gdLst>
                <a:gd name="T0" fmla="*/ 0 w 251"/>
                <a:gd name="T1" fmla="*/ 2147483647 h 170"/>
                <a:gd name="T2" fmla="*/ 2147483647 w 251"/>
                <a:gd name="T3" fmla="*/ 2147483647 h 170"/>
                <a:gd name="T4" fmla="*/ 2147483647 w 251"/>
                <a:gd name="T5" fmla="*/ 2147483647 h 170"/>
                <a:gd name="T6" fmla="*/ 2147483647 w 251"/>
                <a:gd name="T7" fmla="*/ 0 h 170"/>
                <a:gd name="T8" fmla="*/ 0 w 251"/>
                <a:gd name="T9" fmla="*/ 2147483647 h 170"/>
                <a:gd name="T10" fmla="*/ 0 60000 65536"/>
                <a:gd name="T11" fmla="*/ 0 60000 65536"/>
                <a:gd name="T12" fmla="*/ 0 60000 65536"/>
                <a:gd name="T13" fmla="*/ 0 60000 65536"/>
                <a:gd name="T14" fmla="*/ 0 60000 65536"/>
                <a:gd name="T15" fmla="*/ 0 w 251"/>
                <a:gd name="T16" fmla="*/ 0 h 170"/>
                <a:gd name="T17" fmla="*/ 251 w 251"/>
                <a:gd name="T18" fmla="*/ 170 h 170"/>
              </a:gdLst>
              <a:ahLst/>
              <a:cxnLst>
                <a:cxn ang="T10">
                  <a:pos x="T0" y="T1"/>
                </a:cxn>
                <a:cxn ang="T11">
                  <a:pos x="T2" y="T3"/>
                </a:cxn>
                <a:cxn ang="T12">
                  <a:pos x="T4" y="T5"/>
                </a:cxn>
                <a:cxn ang="T13">
                  <a:pos x="T6" y="T7"/>
                </a:cxn>
                <a:cxn ang="T14">
                  <a:pos x="T8" y="T9"/>
                </a:cxn>
              </a:cxnLst>
              <a:rect l="T15" t="T16" r="T17" b="T18"/>
              <a:pathLst>
                <a:path w="251" h="170">
                  <a:moveTo>
                    <a:pt x="0" y="91"/>
                  </a:moveTo>
                  <a:lnTo>
                    <a:pt x="9" y="170"/>
                  </a:lnTo>
                  <a:lnTo>
                    <a:pt x="251" y="73"/>
                  </a:lnTo>
                  <a:lnTo>
                    <a:pt x="242" y="0"/>
                  </a:lnTo>
                  <a:lnTo>
                    <a:pt x="0" y="91"/>
                  </a:lnTo>
                  <a:close/>
                </a:path>
              </a:pathLst>
            </a:custGeom>
            <a:solidFill>
              <a:srgbClr val="7F7F7F"/>
            </a:solidFill>
            <a:ln w="9525">
              <a:noFill/>
              <a:round/>
              <a:headEnd/>
              <a:tailEnd/>
            </a:ln>
          </p:spPr>
          <p:txBody>
            <a:bodyPr/>
            <a:lstStyle/>
            <a:p>
              <a:endParaRPr lang="en-US"/>
            </a:p>
          </p:txBody>
        </p:sp>
        <p:sp>
          <p:nvSpPr>
            <p:cNvPr id="14710" name="Freeform 5143"/>
            <p:cNvSpPr>
              <a:spLocks/>
            </p:cNvSpPr>
            <p:nvPr/>
          </p:nvSpPr>
          <p:spPr bwMode="auto">
            <a:xfrm>
              <a:off x="2827227" y="4368836"/>
              <a:ext cx="9878" cy="1587"/>
            </a:xfrm>
            <a:custGeom>
              <a:avLst/>
              <a:gdLst>
                <a:gd name="T0" fmla="*/ 2147483647 w 7"/>
                <a:gd name="T1" fmla="*/ 0 h 1587"/>
                <a:gd name="T2" fmla="*/ 2147483647 w 7"/>
                <a:gd name="T3" fmla="*/ 0 h 1587"/>
                <a:gd name="T4" fmla="*/ 0 w 7"/>
                <a:gd name="T5" fmla="*/ 0 h 1587"/>
                <a:gd name="T6" fmla="*/ 2147483647 w 7"/>
                <a:gd name="T7" fmla="*/ 0 h 1587"/>
                <a:gd name="T8" fmla="*/ 0 60000 65536"/>
                <a:gd name="T9" fmla="*/ 0 60000 65536"/>
                <a:gd name="T10" fmla="*/ 0 60000 65536"/>
                <a:gd name="T11" fmla="*/ 0 60000 65536"/>
                <a:gd name="T12" fmla="*/ 0 w 7"/>
                <a:gd name="T13" fmla="*/ 0 h 1587"/>
                <a:gd name="T14" fmla="*/ 7 w 7"/>
                <a:gd name="T15" fmla="*/ 1587 h 1587"/>
              </a:gdLst>
              <a:ahLst/>
              <a:cxnLst>
                <a:cxn ang="T8">
                  <a:pos x="T0" y="T1"/>
                </a:cxn>
                <a:cxn ang="T9">
                  <a:pos x="T2" y="T3"/>
                </a:cxn>
                <a:cxn ang="T10">
                  <a:pos x="T4" y="T5"/>
                </a:cxn>
                <a:cxn ang="T11">
                  <a:pos x="T6" y="T7"/>
                </a:cxn>
              </a:cxnLst>
              <a:rect l="T12" t="T13" r="T14" b="T15"/>
              <a:pathLst>
                <a:path w="7" h="1587">
                  <a:moveTo>
                    <a:pt x="7" y="0"/>
                  </a:moveTo>
                  <a:lnTo>
                    <a:pt x="4" y="0"/>
                  </a:lnTo>
                  <a:lnTo>
                    <a:pt x="0" y="0"/>
                  </a:lnTo>
                  <a:lnTo>
                    <a:pt x="7" y="0"/>
                  </a:lnTo>
                  <a:close/>
                </a:path>
              </a:pathLst>
            </a:custGeom>
            <a:solidFill>
              <a:srgbClr val="000000"/>
            </a:solidFill>
            <a:ln w="9525">
              <a:noFill/>
              <a:round/>
              <a:headEnd/>
              <a:tailEnd/>
            </a:ln>
          </p:spPr>
          <p:txBody>
            <a:bodyPr/>
            <a:lstStyle/>
            <a:p>
              <a:endParaRPr lang="en-US"/>
            </a:p>
          </p:txBody>
        </p:sp>
        <p:sp>
          <p:nvSpPr>
            <p:cNvPr id="14711" name="Freeform 5144"/>
            <p:cNvSpPr>
              <a:spLocks/>
            </p:cNvSpPr>
            <p:nvPr/>
          </p:nvSpPr>
          <p:spPr bwMode="auto">
            <a:xfrm>
              <a:off x="2827227" y="4368836"/>
              <a:ext cx="22578" cy="134937"/>
            </a:xfrm>
            <a:custGeom>
              <a:avLst/>
              <a:gdLst>
                <a:gd name="T0" fmla="*/ 2147483647 w 16"/>
                <a:gd name="T1" fmla="*/ 2147483647 h 85"/>
                <a:gd name="T2" fmla="*/ 2147483647 w 16"/>
                <a:gd name="T3" fmla="*/ 2147483647 h 85"/>
                <a:gd name="T4" fmla="*/ 2147483647 w 16"/>
                <a:gd name="T5" fmla="*/ 0 h 85"/>
                <a:gd name="T6" fmla="*/ 0 w 16"/>
                <a:gd name="T7" fmla="*/ 0 h 85"/>
                <a:gd name="T8" fmla="*/ 2147483647 w 16"/>
                <a:gd name="T9" fmla="*/ 2147483647 h 85"/>
                <a:gd name="T10" fmla="*/ 2147483647 w 16"/>
                <a:gd name="T11" fmla="*/ 2147483647 h 85"/>
                <a:gd name="T12" fmla="*/ 2147483647 w 16"/>
                <a:gd name="T13" fmla="*/ 2147483647 h 85"/>
                <a:gd name="T14" fmla="*/ 2147483647 w 16"/>
                <a:gd name="T15" fmla="*/ 2147483647 h 85"/>
                <a:gd name="T16" fmla="*/ 2147483647 w 16"/>
                <a:gd name="T17" fmla="*/ 2147483647 h 85"/>
                <a:gd name="T18" fmla="*/ 2147483647 w 16"/>
                <a:gd name="T19" fmla="*/ 2147483647 h 85"/>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6"/>
                <a:gd name="T31" fmla="*/ 0 h 85"/>
                <a:gd name="T32" fmla="*/ 16 w 16"/>
                <a:gd name="T33" fmla="*/ 85 h 85"/>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6" h="85">
                  <a:moveTo>
                    <a:pt x="15" y="79"/>
                  </a:moveTo>
                  <a:lnTo>
                    <a:pt x="16" y="81"/>
                  </a:lnTo>
                  <a:lnTo>
                    <a:pt x="7" y="0"/>
                  </a:lnTo>
                  <a:lnTo>
                    <a:pt x="0" y="0"/>
                  </a:lnTo>
                  <a:lnTo>
                    <a:pt x="9" y="83"/>
                  </a:lnTo>
                  <a:lnTo>
                    <a:pt x="10" y="85"/>
                  </a:lnTo>
                  <a:lnTo>
                    <a:pt x="9" y="83"/>
                  </a:lnTo>
                  <a:lnTo>
                    <a:pt x="9" y="84"/>
                  </a:lnTo>
                  <a:lnTo>
                    <a:pt x="10" y="85"/>
                  </a:lnTo>
                  <a:lnTo>
                    <a:pt x="15" y="79"/>
                  </a:lnTo>
                  <a:close/>
                </a:path>
              </a:pathLst>
            </a:custGeom>
            <a:solidFill>
              <a:srgbClr val="000000"/>
            </a:solidFill>
            <a:ln w="9525">
              <a:noFill/>
              <a:round/>
              <a:headEnd/>
              <a:tailEnd/>
            </a:ln>
          </p:spPr>
          <p:txBody>
            <a:bodyPr/>
            <a:lstStyle/>
            <a:p>
              <a:endParaRPr lang="en-US"/>
            </a:p>
          </p:txBody>
        </p:sp>
        <p:sp>
          <p:nvSpPr>
            <p:cNvPr id="14712" name="Freeform 5145"/>
            <p:cNvSpPr>
              <a:spLocks/>
            </p:cNvSpPr>
            <p:nvPr/>
          </p:nvSpPr>
          <p:spPr bwMode="auto">
            <a:xfrm>
              <a:off x="2841340" y="4494243"/>
              <a:ext cx="167923" cy="127000"/>
            </a:xfrm>
            <a:custGeom>
              <a:avLst/>
              <a:gdLst>
                <a:gd name="T0" fmla="*/ 2147483647 w 119"/>
                <a:gd name="T1" fmla="*/ 2147483647 h 80"/>
                <a:gd name="T2" fmla="*/ 2147483647 w 119"/>
                <a:gd name="T3" fmla="*/ 2147483647 h 80"/>
                <a:gd name="T4" fmla="*/ 2147483647 w 119"/>
                <a:gd name="T5" fmla="*/ 0 h 80"/>
                <a:gd name="T6" fmla="*/ 0 w 119"/>
                <a:gd name="T7" fmla="*/ 2147483647 h 80"/>
                <a:gd name="T8" fmla="*/ 2147483647 w 119"/>
                <a:gd name="T9" fmla="*/ 2147483647 h 80"/>
                <a:gd name="T10" fmla="*/ 2147483647 w 119"/>
                <a:gd name="T11" fmla="*/ 2147483647 h 80"/>
                <a:gd name="T12" fmla="*/ 2147483647 w 119"/>
                <a:gd name="T13" fmla="*/ 2147483647 h 80"/>
                <a:gd name="T14" fmla="*/ 2147483647 w 119"/>
                <a:gd name="T15" fmla="*/ 2147483647 h 80"/>
                <a:gd name="T16" fmla="*/ 2147483647 w 119"/>
                <a:gd name="T17" fmla="*/ 2147483647 h 80"/>
                <a:gd name="T18" fmla="*/ 2147483647 w 119"/>
                <a:gd name="T19" fmla="*/ 2147483647 h 8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19"/>
                <a:gd name="T31" fmla="*/ 0 h 80"/>
                <a:gd name="T32" fmla="*/ 119 w 119"/>
                <a:gd name="T33" fmla="*/ 80 h 8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19" h="80">
                  <a:moveTo>
                    <a:pt x="110" y="74"/>
                  </a:moveTo>
                  <a:lnTo>
                    <a:pt x="116" y="70"/>
                  </a:lnTo>
                  <a:lnTo>
                    <a:pt x="5" y="0"/>
                  </a:lnTo>
                  <a:lnTo>
                    <a:pt x="0" y="6"/>
                  </a:lnTo>
                  <a:lnTo>
                    <a:pt x="112" y="76"/>
                  </a:lnTo>
                  <a:lnTo>
                    <a:pt x="118" y="73"/>
                  </a:lnTo>
                  <a:lnTo>
                    <a:pt x="112" y="76"/>
                  </a:lnTo>
                  <a:lnTo>
                    <a:pt x="119" y="80"/>
                  </a:lnTo>
                  <a:lnTo>
                    <a:pt x="118" y="73"/>
                  </a:lnTo>
                  <a:lnTo>
                    <a:pt x="110" y="74"/>
                  </a:lnTo>
                  <a:close/>
                </a:path>
              </a:pathLst>
            </a:custGeom>
            <a:solidFill>
              <a:srgbClr val="000000"/>
            </a:solidFill>
            <a:ln w="9525">
              <a:noFill/>
              <a:round/>
              <a:headEnd/>
              <a:tailEnd/>
            </a:ln>
          </p:spPr>
          <p:txBody>
            <a:bodyPr/>
            <a:lstStyle/>
            <a:p>
              <a:endParaRPr lang="en-US"/>
            </a:p>
          </p:txBody>
        </p:sp>
        <p:sp>
          <p:nvSpPr>
            <p:cNvPr id="14713" name="Freeform 5146"/>
            <p:cNvSpPr>
              <a:spLocks/>
            </p:cNvSpPr>
            <p:nvPr/>
          </p:nvSpPr>
          <p:spPr bwMode="auto">
            <a:xfrm>
              <a:off x="2982449" y="4481548"/>
              <a:ext cx="25400" cy="130175"/>
            </a:xfrm>
            <a:custGeom>
              <a:avLst/>
              <a:gdLst>
                <a:gd name="T0" fmla="*/ 2147483647 w 18"/>
                <a:gd name="T1" fmla="*/ 2147483647 h 82"/>
                <a:gd name="T2" fmla="*/ 0 w 18"/>
                <a:gd name="T3" fmla="*/ 2147483647 h 82"/>
                <a:gd name="T4" fmla="*/ 2147483647 w 18"/>
                <a:gd name="T5" fmla="*/ 2147483647 h 82"/>
                <a:gd name="T6" fmla="*/ 2147483647 w 18"/>
                <a:gd name="T7" fmla="*/ 2147483647 h 82"/>
                <a:gd name="T8" fmla="*/ 2147483647 w 18"/>
                <a:gd name="T9" fmla="*/ 0 h 82"/>
                <a:gd name="T10" fmla="*/ 2147483647 w 18"/>
                <a:gd name="T11" fmla="*/ 2147483647 h 82"/>
                <a:gd name="T12" fmla="*/ 0 60000 65536"/>
                <a:gd name="T13" fmla="*/ 0 60000 65536"/>
                <a:gd name="T14" fmla="*/ 0 60000 65536"/>
                <a:gd name="T15" fmla="*/ 0 60000 65536"/>
                <a:gd name="T16" fmla="*/ 0 60000 65536"/>
                <a:gd name="T17" fmla="*/ 0 60000 65536"/>
                <a:gd name="T18" fmla="*/ 0 w 18"/>
                <a:gd name="T19" fmla="*/ 0 h 82"/>
                <a:gd name="T20" fmla="*/ 18 w 18"/>
                <a:gd name="T21" fmla="*/ 82 h 82"/>
              </a:gdLst>
              <a:ahLst/>
              <a:cxnLst>
                <a:cxn ang="T12">
                  <a:pos x="T0" y="T1"/>
                </a:cxn>
                <a:cxn ang="T13">
                  <a:pos x="T2" y="T3"/>
                </a:cxn>
                <a:cxn ang="T14">
                  <a:pos x="T4" y="T5"/>
                </a:cxn>
                <a:cxn ang="T15">
                  <a:pos x="T6" y="T7"/>
                </a:cxn>
                <a:cxn ang="T16">
                  <a:pos x="T8" y="T9"/>
                </a:cxn>
                <a:cxn ang="T17">
                  <a:pos x="T10" y="T11"/>
                </a:cxn>
              </a:cxnLst>
              <a:rect l="T18" t="T19" r="T20" b="T21"/>
              <a:pathLst>
                <a:path w="18" h="82">
                  <a:moveTo>
                    <a:pt x="3" y="1"/>
                  </a:moveTo>
                  <a:lnTo>
                    <a:pt x="0" y="1"/>
                  </a:lnTo>
                  <a:lnTo>
                    <a:pt x="10" y="82"/>
                  </a:lnTo>
                  <a:lnTo>
                    <a:pt x="18" y="81"/>
                  </a:lnTo>
                  <a:lnTo>
                    <a:pt x="7" y="0"/>
                  </a:lnTo>
                  <a:lnTo>
                    <a:pt x="3" y="1"/>
                  </a:lnTo>
                  <a:close/>
                </a:path>
              </a:pathLst>
            </a:custGeom>
            <a:solidFill>
              <a:srgbClr val="000000"/>
            </a:solidFill>
            <a:ln w="9525">
              <a:noFill/>
              <a:round/>
              <a:headEnd/>
              <a:tailEnd/>
            </a:ln>
          </p:spPr>
          <p:txBody>
            <a:bodyPr/>
            <a:lstStyle/>
            <a:p>
              <a:endParaRPr lang="en-US"/>
            </a:p>
          </p:txBody>
        </p:sp>
        <p:sp>
          <p:nvSpPr>
            <p:cNvPr id="14714" name="Freeform 5147"/>
            <p:cNvSpPr>
              <a:spLocks/>
            </p:cNvSpPr>
            <p:nvPr/>
          </p:nvSpPr>
          <p:spPr bwMode="auto">
            <a:xfrm>
              <a:off x="2830051" y="4194211"/>
              <a:ext cx="424745" cy="179387"/>
            </a:xfrm>
            <a:custGeom>
              <a:avLst/>
              <a:gdLst>
                <a:gd name="T0" fmla="*/ 2147483647 w 301"/>
                <a:gd name="T1" fmla="*/ 0 h 113"/>
                <a:gd name="T2" fmla="*/ 0 w 301"/>
                <a:gd name="T3" fmla="*/ 2147483647 h 113"/>
                <a:gd name="T4" fmla="*/ 2147483647 w 301"/>
                <a:gd name="T5" fmla="*/ 2147483647 h 113"/>
                <a:gd name="T6" fmla="*/ 2147483647 w 301"/>
                <a:gd name="T7" fmla="*/ 2147483647 h 113"/>
                <a:gd name="T8" fmla="*/ 2147483647 w 301"/>
                <a:gd name="T9" fmla="*/ 2147483647 h 113"/>
                <a:gd name="T10" fmla="*/ 2147483647 w 301"/>
                <a:gd name="T11" fmla="*/ 0 h 113"/>
                <a:gd name="T12" fmla="*/ 0 60000 65536"/>
                <a:gd name="T13" fmla="*/ 0 60000 65536"/>
                <a:gd name="T14" fmla="*/ 0 60000 65536"/>
                <a:gd name="T15" fmla="*/ 0 60000 65536"/>
                <a:gd name="T16" fmla="*/ 0 60000 65536"/>
                <a:gd name="T17" fmla="*/ 0 60000 65536"/>
                <a:gd name="T18" fmla="*/ 0 w 301"/>
                <a:gd name="T19" fmla="*/ 0 h 113"/>
                <a:gd name="T20" fmla="*/ 301 w 301"/>
                <a:gd name="T21" fmla="*/ 113 h 113"/>
              </a:gdLst>
              <a:ahLst/>
              <a:cxnLst>
                <a:cxn ang="T12">
                  <a:pos x="T0" y="T1"/>
                </a:cxn>
                <a:cxn ang="T13">
                  <a:pos x="T2" y="T3"/>
                </a:cxn>
                <a:cxn ang="T14">
                  <a:pos x="T4" y="T5"/>
                </a:cxn>
                <a:cxn ang="T15">
                  <a:pos x="T6" y="T7"/>
                </a:cxn>
                <a:cxn ang="T16">
                  <a:pos x="T8" y="T9"/>
                </a:cxn>
                <a:cxn ang="T17">
                  <a:pos x="T10" y="T11"/>
                </a:cxn>
              </a:cxnLst>
              <a:rect l="T18" t="T19" r="T20" b="T21"/>
              <a:pathLst>
                <a:path w="301" h="113">
                  <a:moveTo>
                    <a:pt x="298" y="0"/>
                  </a:moveTo>
                  <a:lnTo>
                    <a:pt x="0" y="106"/>
                  </a:lnTo>
                  <a:lnTo>
                    <a:pt x="3" y="113"/>
                  </a:lnTo>
                  <a:lnTo>
                    <a:pt x="301" y="7"/>
                  </a:lnTo>
                  <a:lnTo>
                    <a:pt x="299" y="7"/>
                  </a:lnTo>
                  <a:lnTo>
                    <a:pt x="298" y="0"/>
                  </a:lnTo>
                  <a:close/>
                </a:path>
              </a:pathLst>
            </a:custGeom>
            <a:solidFill>
              <a:srgbClr val="000000"/>
            </a:solidFill>
            <a:ln w="9525">
              <a:noFill/>
              <a:round/>
              <a:headEnd/>
              <a:tailEnd/>
            </a:ln>
          </p:spPr>
          <p:txBody>
            <a:bodyPr/>
            <a:lstStyle/>
            <a:p>
              <a:endParaRPr lang="en-US"/>
            </a:p>
          </p:txBody>
        </p:sp>
        <p:sp>
          <p:nvSpPr>
            <p:cNvPr id="14715" name="Freeform 5148"/>
            <p:cNvSpPr>
              <a:spLocks/>
            </p:cNvSpPr>
            <p:nvPr/>
          </p:nvSpPr>
          <p:spPr bwMode="auto">
            <a:xfrm>
              <a:off x="3250560" y="4160868"/>
              <a:ext cx="277989" cy="44450"/>
            </a:xfrm>
            <a:custGeom>
              <a:avLst/>
              <a:gdLst>
                <a:gd name="T0" fmla="*/ 2147483647 w 197"/>
                <a:gd name="T1" fmla="*/ 2147483647 h 28"/>
                <a:gd name="T2" fmla="*/ 2147483647 w 197"/>
                <a:gd name="T3" fmla="*/ 0 h 28"/>
                <a:gd name="T4" fmla="*/ 0 w 197"/>
                <a:gd name="T5" fmla="*/ 2147483647 h 28"/>
                <a:gd name="T6" fmla="*/ 2147483647 w 197"/>
                <a:gd name="T7" fmla="*/ 2147483647 h 28"/>
                <a:gd name="T8" fmla="*/ 2147483647 w 197"/>
                <a:gd name="T9" fmla="*/ 2147483647 h 28"/>
                <a:gd name="T10" fmla="*/ 2147483647 w 197"/>
                <a:gd name="T11" fmla="*/ 2147483647 h 28"/>
                <a:gd name="T12" fmla="*/ 2147483647 w 197"/>
                <a:gd name="T13" fmla="*/ 2147483647 h 28"/>
                <a:gd name="T14" fmla="*/ 2147483647 w 197"/>
                <a:gd name="T15" fmla="*/ 0 h 28"/>
                <a:gd name="T16" fmla="*/ 2147483647 w 197"/>
                <a:gd name="T17" fmla="*/ 0 h 28"/>
                <a:gd name="T18" fmla="*/ 2147483647 w 197"/>
                <a:gd name="T19" fmla="*/ 2147483647 h 2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7"/>
                <a:gd name="T31" fmla="*/ 0 h 28"/>
                <a:gd name="T32" fmla="*/ 197 w 197"/>
                <a:gd name="T33" fmla="*/ 28 h 28"/>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7" h="28">
                  <a:moveTo>
                    <a:pt x="197" y="4"/>
                  </a:moveTo>
                  <a:lnTo>
                    <a:pt x="193" y="0"/>
                  </a:lnTo>
                  <a:lnTo>
                    <a:pt x="0" y="21"/>
                  </a:lnTo>
                  <a:lnTo>
                    <a:pt x="1" y="28"/>
                  </a:lnTo>
                  <a:lnTo>
                    <a:pt x="193" y="8"/>
                  </a:lnTo>
                  <a:lnTo>
                    <a:pt x="189" y="5"/>
                  </a:lnTo>
                  <a:lnTo>
                    <a:pt x="197" y="4"/>
                  </a:lnTo>
                  <a:lnTo>
                    <a:pt x="197" y="0"/>
                  </a:lnTo>
                  <a:lnTo>
                    <a:pt x="193" y="0"/>
                  </a:lnTo>
                  <a:lnTo>
                    <a:pt x="197" y="4"/>
                  </a:lnTo>
                  <a:close/>
                </a:path>
              </a:pathLst>
            </a:custGeom>
            <a:solidFill>
              <a:srgbClr val="000000"/>
            </a:solidFill>
            <a:ln w="9525">
              <a:noFill/>
              <a:round/>
              <a:headEnd/>
              <a:tailEnd/>
            </a:ln>
          </p:spPr>
          <p:txBody>
            <a:bodyPr/>
            <a:lstStyle/>
            <a:p>
              <a:endParaRPr lang="en-US"/>
            </a:p>
          </p:txBody>
        </p:sp>
        <p:sp>
          <p:nvSpPr>
            <p:cNvPr id="14716" name="Freeform 5149"/>
            <p:cNvSpPr>
              <a:spLocks/>
            </p:cNvSpPr>
            <p:nvPr/>
          </p:nvSpPr>
          <p:spPr bwMode="auto">
            <a:xfrm>
              <a:off x="3517260" y="4167223"/>
              <a:ext cx="11289" cy="9525"/>
            </a:xfrm>
            <a:custGeom>
              <a:avLst/>
              <a:gdLst>
                <a:gd name="T0" fmla="*/ 2147483647 w 8"/>
                <a:gd name="T1" fmla="*/ 2147483647 h 6"/>
                <a:gd name="T2" fmla="*/ 2147483647 w 8"/>
                <a:gd name="T3" fmla="*/ 2147483647 h 6"/>
                <a:gd name="T4" fmla="*/ 2147483647 w 8"/>
                <a:gd name="T5" fmla="*/ 0 h 6"/>
                <a:gd name="T6" fmla="*/ 0 w 8"/>
                <a:gd name="T7" fmla="*/ 2147483647 h 6"/>
                <a:gd name="T8" fmla="*/ 0 w 8"/>
                <a:gd name="T9" fmla="*/ 2147483647 h 6"/>
                <a:gd name="T10" fmla="*/ 2147483647 w 8"/>
                <a:gd name="T11" fmla="*/ 0 h 6"/>
                <a:gd name="T12" fmla="*/ 2147483647 w 8"/>
                <a:gd name="T13" fmla="*/ 2147483647 h 6"/>
                <a:gd name="T14" fmla="*/ 2147483647 w 8"/>
                <a:gd name="T15" fmla="*/ 2147483647 h 6"/>
                <a:gd name="T16" fmla="*/ 2147483647 w 8"/>
                <a:gd name="T17" fmla="*/ 2147483647 h 6"/>
                <a:gd name="T18" fmla="*/ 2147483647 w 8"/>
                <a:gd name="T19" fmla="*/ 2147483647 h 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8"/>
                <a:gd name="T31" fmla="*/ 0 h 6"/>
                <a:gd name="T32" fmla="*/ 8 w 8"/>
                <a:gd name="T33" fmla="*/ 6 h 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8" h="6">
                  <a:moveTo>
                    <a:pt x="7" y="6"/>
                  </a:moveTo>
                  <a:lnTo>
                    <a:pt x="8" y="3"/>
                  </a:lnTo>
                  <a:lnTo>
                    <a:pt x="8" y="0"/>
                  </a:lnTo>
                  <a:lnTo>
                    <a:pt x="0" y="1"/>
                  </a:lnTo>
                  <a:lnTo>
                    <a:pt x="0" y="3"/>
                  </a:lnTo>
                  <a:lnTo>
                    <a:pt x="1" y="0"/>
                  </a:lnTo>
                  <a:lnTo>
                    <a:pt x="7" y="6"/>
                  </a:lnTo>
                  <a:lnTo>
                    <a:pt x="8" y="4"/>
                  </a:lnTo>
                  <a:lnTo>
                    <a:pt x="8" y="3"/>
                  </a:lnTo>
                  <a:lnTo>
                    <a:pt x="7" y="6"/>
                  </a:lnTo>
                  <a:close/>
                </a:path>
              </a:pathLst>
            </a:custGeom>
            <a:solidFill>
              <a:srgbClr val="000000"/>
            </a:solidFill>
            <a:ln w="9525">
              <a:noFill/>
              <a:round/>
              <a:headEnd/>
              <a:tailEnd/>
            </a:ln>
          </p:spPr>
          <p:txBody>
            <a:bodyPr/>
            <a:lstStyle/>
            <a:p>
              <a:endParaRPr lang="en-US"/>
            </a:p>
          </p:txBody>
        </p:sp>
        <p:sp>
          <p:nvSpPr>
            <p:cNvPr id="14717" name="Freeform 5150"/>
            <p:cNvSpPr>
              <a:spLocks/>
            </p:cNvSpPr>
            <p:nvPr/>
          </p:nvSpPr>
          <p:spPr bwMode="auto">
            <a:xfrm>
              <a:off x="3332407" y="4167223"/>
              <a:ext cx="194733" cy="176213"/>
            </a:xfrm>
            <a:custGeom>
              <a:avLst/>
              <a:gdLst>
                <a:gd name="T0" fmla="*/ 2147483647 w 138"/>
                <a:gd name="T1" fmla="*/ 2147483647 h 111"/>
                <a:gd name="T2" fmla="*/ 2147483647 w 138"/>
                <a:gd name="T3" fmla="*/ 2147483647 h 111"/>
                <a:gd name="T4" fmla="*/ 2147483647 w 138"/>
                <a:gd name="T5" fmla="*/ 2147483647 h 111"/>
                <a:gd name="T6" fmla="*/ 2147483647 w 138"/>
                <a:gd name="T7" fmla="*/ 0 h 111"/>
                <a:gd name="T8" fmla="*/ 0 w 138"/>
                <a:gd name="T9" fmla="*/ 2147483647 h 111"/>
                <a:gd name="T10" fmla="*/ 2147483647 w 138"/>
                <a:gd name="T11" fmla="*/ 2147483647 h 111"/>
                <a:gd name="T12" fmla="*/ 2147483647 w 138"/>
                <a:gd name="T13" fmla="*/ 2147483647 h 111"/>
                <a:gd name="T14" fmla="*/ 0 60000 65536"/>
                <a:gd name="T15" fmla="*/ 0 60000 65536"/>
                <a:gd name="T16" fmla="*/ 0 60000 65536"/>
                <a:gd name="T17" fmla="*/ 0 60000 65536"/>
                <a:gd name="T18" fmla="*/ 0 60000 65536"/>
                <a:gd name="T19" fmla="*/ 0 60000 65536"/>
                <a:gd name="T20" fmla="*/ 0 60000 65536"/>
                <a:gd name="T21" fmla="*/ 0 w 138"/>
                <a:gd name="T22" fmla="*/ 0 h 111"/>
                <a:gd name="T23" fmla="*/ 138 w 138"/>
                <a:gd name="T24" fmla="*/ 111 h 11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38" h="111">
                  <a:moveTo>
                    <a:pt x="3" y="111"/>
                  </a:moveTo>
                  <a:lnTo>
                    <a:pt x="5" y="110"/>
                  </a:lnTo>
                  <a:lnTo>
                    <a:pt x="138" y="6"/>
                  </a:lnTo>
                  <a:lnTo>
                    <a:pt x="132" y="0"/>
                  </a:lnTo>
                  <a:lnTo>
                    <a:pt x="0" y="105"/>
                  </a:lnTo>
                  <a:lnTo>
                    <a:pt x="1" y="104"/>
                  </a:lnTo>
                  <a:lnTo>
                    <a:pt x="3" y="111"/>
                  </a:lnTo>
                  <a:close/>
                </a:path>
              </a:pathLst>
            </a:custGeom>
            <a:solidFill>
              <a:srgbClr val="000000"/>
            </a:solidFill>
            <a:ln w="9525">
              <a:noFill/>
              <a:round/>
              <a:headEnd/>
              <a:tailEnd/>
            </a:ln>
          </p:spPr>
          <p:txBody>
            <a:bodyPr/>
            <a:lstStyle/>
            <a:p>
              <a:endParaRPr lang="en-US"/>
            </a:p>
          </p:txBody>
        </p:sp>
        <p:sp>
          <p:nvSpPr>
            <p:cNvPr id="14718" name="Freeform 5151"/>
            <p:cNvSpPr>
              <a:spLocks/>
            </p:cNvSpPr>
            <p:nvPr/>
          </p:nvSpPr>
          <p:spPr bwMode="auto">
            <a:xfrm>
              <a:off x="2985271" y="4332323"/>
              <a:ext cx="351367" cy="157163"/>
            </a:xfrm>
            <a:custGeom>
              <a:avLst/>
              <a:gdLst>
                <a:gd name="T0" fmla="*/ 0 w 249"/>
                <a:gd name="T1" fmla="*/ 2147483647 h 99"/>
                <a:gd name="T2" fmla="*/ 2147483647 w 249"/>
                <a:gd name="T3" fmla="*/ 2147483647 h 99"/>
                <a:gd name="T4" fmla="*/ 2147483647 w 249"/>
                <a:gd name="T5" fmla="*/ 2147483647 h 99"/>
                <a:gd name="T6" fmla="*/ 2147483647 w 249"/>
                <a:gd name="T7" fmla="*/ 0 h 99"/>
                <a:gd name="T8" fmla="*/ 0 w 249"/>
                <a:gd name="T9" fmla="*/ 2147483647 h 99"/>
                <a:gd name="T10" fmla="*/ 2147483647 w 249"/>
                <a:gd name="T11" fmla="*/ 2147483647 h 99"/>
                <a:gd name="T12" fmla="*/ 0 w 249"/>
                <a:gd name="T13" fmla="*/ 2147483647 h 99"/>
                <a:gd name="T14" fmla="*/ 2147483647 w 249"/>
                <a:gd name="T15" fmla="*/ 2147483647 h 99"/>
                <a:gd name="T16" fmla="*/ 2147483647 w 249"/>
                <a:gd name="T17" fmla="*/ 2147483647 h 99"/>
                <a:gd name="T18" fmla="*/ 0 w 249"/>
                <a:gd name="T19" fmla="*/ 2147483647 h 9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249"/>
                <a:gd name="T31" fmla="*/ 0 h 99"/>
                <a:gd name="T32" fmla="*/ 249 w 249"/>
                <a:gd name="T33" fmla="*/ 99 h 9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249" h="99">
                  <a:moveTo>
                    <a:pt x="0" y="98"/>
                  </a:moveTo>
                  <a:lnTo>
                    <a:pt x="3" y="99"/>
                  </a:lnTo>
                  <a:lnTo>
                    <a:pt x="249" y="7"/>
                  </a:lnTo>
                  <a:lnTo>
                    <a:pt x="247" y="0"/>
                  </a:lnTo>
                  <a:lnTo>
                    <a:pt x="0" y="92"/>
                  </a:lnTo>
                  <a:lnTo>
                    <a:pt x="4" y="92"/>
                  </a:lnTo>
                  <a:lnTo>
                    <a:pt x="0" y="98"/>
                  </a:lnTo>
                  <a:lnTo>
                    <a:pt x="1" y="99"/>
                  </a:lnTo>
                  <a:lnTo>
                    <a:pt x="3" y="99"/>
                  </a:lnTo>
                  <a:lnTo>
                    <a:pt x="0" y="98"/>
                  </a:lnTo>
                  <a:close/>
                </a:path>
              </a:pathLst>
            </a:custGeom>
            <a:solidFill>
              <a:srgbClr val="000000"/>
            </a:solidFill>
            <a:ln w="9525">
              <a:noFill/>
              <a:round/>
              <a:headEnd/>
              <a:tailEnd/>
            </a:ln>
          </p:spPr>
          <p:txBody>
            <a:bodyPr/>
            <a:lstStyle/>
            <a:p>
              <a:endParaRPr lang="en-US"/>
            </a:p>
          </p:txBody>
        </p:sp>
        <p:sp>
          <p:nvSpPr>
            <p:cNvPr id="14719" name="Freeform 5152"/>
            <p:cNvSpPr>
              <a:spLocks/>
            </p:cNvSpPr>
            <p:nvPr/>
          </p:nvSpPr>
          <p:spPr bwMode="auto">
            <a:xfrm>
              <a:off x="2820174" y="4362481"/>
              <a:ext cx="170744" cy="125412"/>
            </a:xfrm>
            <a:custGeom>
              <a:avLst/>
              <a:gdLst>
                <a:gd name="T0" fmla="*/ 2147483647 w 121"/>
                <a:gd name="T1" fmla="*/ 0 h 79"/>
                <a:gd name="T2" fmla="*/ 2147483647 w 121"/>
                <a:gd name="T3" fmla="*/ 2147483647 h 79"/>
                <a:gd name="T4" fmla="*/ 2147483647 w 121"/>
                <a:gd name="T5" fmla="*/ 2147483647 h 79"/>
                <a:gd name="T6" fmla="*/ 2147483647 w 121"/>
                <a:gd name="T7" fmla="*/ 2147483647 h 79"/>
                <a:gd name="T8" fmla="*/ 2147483647 w 121"/>
                <a:gd name="T9" fmla="*/ 0 h 79"/>
                <a:gd name="T10" fmla="*/ 2147483647 w 121"/>
                <a:gd name="T11" fmla="*/ 2147483647 h 79"/>
                <a:gd name="T12" fmla="*/ 2147483647 w 121"/>
                <a:gd name="T13" fmla="*/ 0 h 79"/>
                <a:gd name="T14" fmla="*/ 0 w 121"/>
                <a:gd name="T15" fmla="*/ 2147483647 h 79"/>
                <a:gd name="T16" fmla="*/ 2147483647 w 121"/>
                <a:gd name="T17" fmla="*/ 2147483647 h 79"/>
                <a:gd name="T18" fmla="*/ 2147483647 w 121"/>
                <a:gd name="T19" fmla="*/ 0 h 7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21"/>
                <a:gd name="T31" fmla="*/ 0 h 79"/>
                <a:gd name="T32" fmla="*/ 121 w 121"/>
                <a:gd name="T33" fmla="*/ 79 h 7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21" h="79">
                  <a:moveTo>
                    <a:pt x="7" y="0"/>
                  </a:moveTo>
                  <a:lnTo>
                    <a:pt x="6" y="6"/>
                  </a:lnTo>
                  <a:lnTo>
                    <a:pt x="117" y="79"/>
                  </a:lnTo>
                  <a:lnTo>
                    <a:pt x="121" y="73"/>
                  </a:lnTo>
                  <a:lnTo>
                    <a:pt x="10" y="0"/>
                  </a:lnTo>
                  <a:lnTo>
                    <a:pt x="10" y="7"/>
                  </a:lnTo>
                  <a:lnTo>
                    <a:pt x="7" y="0"/>
                  </a:lnTo>
                  <a:lnTo>
                    <a:pt x="0" y="2"/>
                  </a:lnTo>
                  <a:lnTo>
                    <a:pt x="6" y="6"/>
                  </a:lnTo>
                  <a:lnTo>
                    <a:pt x="7" y="0"/>
                  </a:lnTo>
                  <a:close/>
                </a:path>
              </a:pathLst>
            </a:custGeom>
            <a:solidFill>
              <a:srgbClr val="000000"/>
            </a:solidFill>
            <a:ln w="9525">
              <a:noFill/>
              <a:round/>
              <a:headEnd/>
              <a:tailEnd/>
            </a:ln>
          </p:spPr>
          <p:txBody>
            <a:bodyPr/>
            <a:lstStyle/>
            <a:p>
              <a:endParaRPr lang="en-US"/>
            </a:p>
          </p:txBody>
        </p:sp>
        <p:sp>
          <p:nvSpPr>
            <p:cNvPr id="14720" name="Freeform 5153"/>
            <p:cNvSpPr>
              <a:spLocks/>
            </p:cNvSpPr>
            <p:nvPr/>
          </p:nvSpPr>
          <p:spPr bwMode="auto">
            <a:xfrm>
              <a:off x="2820174" y="4362481"/>
              <a:ext cx="14111" cy="11112"/>
            </a:xfrm>
            <a:custGeom>
              <a:avLst/>
              <a:gdLst>
                <a:gd name="T0" fmla="*/ 2147483647 w 10"/>
                <a:gd name="T1" fmla="*/ 0 h 7"/>
                <a:gd name="T2" fmla="*/ 2147483647 w 10"/>
                <a:gd name="T3" fmla="*/ 2147483647 h 7"/>
                <a:gd name="T4" fmla="*/ 2147483647 w 10"/>
                <a:gd name="T5" fmla="*/ 2147483647 h 7"/>
                <a:gd name="T6" fmla="*/ 2147483647 w 10"/>
                <a:gd name="T7" fmla="*/ 0 h 7"/>
                <a:gd name="T8" fmla="*/ 0 w 10"/>
                <a:gd name="T9" fmla="*/ 2147483647 h 7"/>
                <a:gd name="T10" fmla="*/ 2147483647 w 10"/>
                <a:gd name="T11" fmla="*/ 2147483647 h 7"/>
                <a:gd name="T12" fmla="*/ 2147483647 w 10"/>
                <a:gd name="T13" fmla="*/ 0 h 7"/>
                <a:gd name="T14" fmla="*/ 0 60000 65536"/>
                <a:gd name="T15" fmla="*/ 0 60000 65536"/>
                <a:gd name="T16" fmla="*/ 0 60000 65536"/>
                <a:gd name="T17" fmla="*/ 0 60000 65536"/>
                <a:gd name="T18" fmla="*/ 0 60000 65536"/>
                <a:gd name="T19" fmla="*/ 0 60000 65536"/>
                <a:gd name="T20" fmla="*/ 0 60000 65536"/>
                <a:gd name="T21" fmla="*/ 0 w 10"/>
                <a:gd name="T22" fmla="*/ 0 h 7"/>
                <a:gd name="T23" fmla="*/ 10 w 10"/>
                <a:gd name="T24" fmla="*/ 7 h 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0" h="7">
                  <a:moveTo>
                    <a:pt x="7" y="0"/>
                  </a:moveTo>
                  <a:lnTo>
                    <a:pt x="9" y="4"/>
                  </a:lnTo>
                  <a:lnTo>
                    <a:pt x="10" y="7"/>
                  </a:lnTo>
                  <a:lnTo>
                    <a:pt x="7" y="0"/>
                  </a:lnTo>
                  <a:lnTo>
                    <a:pt x="0" y="2"/>
                  </a:lnTo>
                  <a:lnTo>
                    <a:pt x="6" y="6"/>
                  </a:lnTo>
                  <a:lnTo>
                    <a:pt x="7" y="0"/>
                  </a:lnTo>
                  <a:close/>
                </a:path>
              </a:pathLst>
            </a:custGeom>
            <a:solidFill>
              <a:srgbClr val="000000"/>
            </a:solidFill>
            <a:ln w="9525">
              <a:noFill/>
              <a:round/>
              <a:headEnd/>
              <a:tailEnd/>
            </a:ln>
          </p:spPr>
          <p:txBody>
            <a:bodyPr/>
            <a:lstStyle/>
            <a:p>
              <a:endParaRPr lang="en-US"/>
            </a:p>
          </p:txBody>
        </p:sp>
        <p:sp>
          <p:nvSpPr>
            <p:cNvPr id="14721" name="Freeform 5154"/>
            <p:cNvSpPr>
              <a:spLocks/>
            </p:cNvSpPr>
            <p:nvPr/>
          </p:nvSpPr>
          <p:spPr bwMode="auto">
            <a:xfrm>
              <a:off x="2999383" y="4451381"/>
              <a:ext cx="352778" cy="163512"/>
            </a:xfrm>
            <a:custGeom>
              <a:avLst/>
              <a:gdLst>
                <a:gd name="T0" fmla="*/ 2147483647 w 250"/>
                <a:gd name="T1" fmla="*/ 2147483647 h 103"/>
                <a:gd name="T2" fmla="*/ 2147483647 w 250"/>
                <a:gd name="T3" fmla="*/ 0 h 103"/>
                <a:gd name="T4" fmla="*/ 0 w 250"/>
                <a:gd name="T5" fmla="*/ 2147483647 h 103"/>
                <a:gd name="T6" fmla="*/ 2147483647 w 250"/>
                <a:gd name="T7" fmla="*/ 2147483647 h 103"/>
                <a:gd name="T8" fmla="*/ 2147483647 w 250"/>
                <a:gd name="T9" fmla="*/ 2147483647 h 103"/>
                <a:gd name="T10" fmla="*/ 2147483647 w 250"/>
                <a:gd name="T11" fmla="*/ 2147483647 h 103"/>
                <a:gd name="T12" fmla="*/ 2147483647 w 250"/>
                <a:gd name="T13" fmla="*/ 2147483647 h 103"/>
                <a:gd name="T14" fmla="*/ 0 60000 65536"/>
                <a:gd name="T15" fmla="*/ 0 60000 65536"/>
                <a:gd name="T16" fmla="*/ 0 60000 65536"/>
                <a:gd name="T17" fmla="*/ 0 60000 65536"/>
                <a:gd name="T18" fmla="*/ 0 60000 65536"/>
                <a:gd name="T19" fmla="*/ 0 60000 65536"/>
                <a:gd name="T20" fmla="*/ 0 60000 65536"/>
                <a:gd name="T21" fmla="*/ 0 w 250"/>
                <a:gd name="T22" fmla="*/ 0 h 103"/>
                <a:gd name="T23" fmla="*/ 250 w 250"/>
                <a:gd name="T24" fmla="*/ 103 h 10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0" h="103">
                  <a:moveTo>
                    <a:pt x="243" y="1"/>
                  </a:moveTo>
                  <a:lnTo>
                    <a:pt x="246" y="0"/>
                  </a:lnTo>
                  <a:lnTo>
                    <a:pt x="0" y="97"/>
                  </a:lnTo>
                  <a:lnTo>
                    <a:pt x="3" y="103"/>
                  </a:lnTo>
                  <a:lnTo>
                    <a:pt x="248" y="6"/>
                  </a:lnTo>
                  <a:lnTo>
                    <a:pt x="250" y="5"/>
                  </a:lnTo>
                  <a:lnTo>
                    <a:pt x="243" y="1"/>
                  </a:lnTo>
                  <a:close/>
                </a:path>
              </a:pathLst>
            </a:custGeom>
            <a:solidFill>
              <a:srgbClr val="000000"/>
            </a:solidFill>
            <a:ln w="9525">
              <a:noFill/>
              <a:round/>
              <a:headEnd/>
              <a:tailEnd/>
            </a:ln>
          </p:spPr>
          <p:txBody>
            <a:bodyPr/>
            <a:lstStyle/>
            <a:p>
              <a:endParaRPr lang="en-US"/>
            </a:p>
          </p:txBody>
        </p:sp>
        <p:sp>
          <p:nvSpPr>
            <p:cNvPr id="14722" name="Freeform 5155"/>
            <p:cNvSpPr>
              <a:spLocks/>
            </p:cNvSpPr>
            <p:nvPr/>
          </p:nvSpPr>
          <p:spPr bwMode="auto">
            <a:xfrm>
              <a:off x="3342285" y="4165636"/>
              <a:ext cx="184855" cy="293687"/>
            </a:xfrm>
            <a:custGeom>
              <a:avLst/>
              <a:gdLst>
                <a:gd name="T0" fmla="*/ 2147483647 w 131"/>
                <a:gd name="T1" fmla="*/ 2147483647 h 185"/>
                <a:gd name="T2" fmla="*/ 2147483647 w 131"/>
                <a:gd name="T3" fmla="*/ 0 h 185"/>
                <a:gd name="T4" fmla="*/ 0 w 131"/>
                <a:gd name="T5" fmla="*/ 2147483647 h 185"/>
                <a:gd name="T6" fmla="*/ 2147483647 w 131"/>
                <a:gd name="T7" fmla="*/ 2147483647 h 185"/>
                <a:gd name="T8" fmla="*/ 2147483647 w 131"/>
                <a:gd name="T9" fmla="*/ 2147483647 h 185"/>
                <a:gd name="T10" fmla="*/ 2147483647 w 131"/>
                <a:gd name="T11" fmla="*/ 2147483647 h 185"/>
                <a:gd name="T12" fmla="*/ 0 60000 65536"/>
                <a:gd name="T13" fmla="*/ 0 60000 65536"/>
                <a:gd name="T14" fmla="*/ 0 60000 65536"/>
                <a:gd name="T15" fmla="*/ 0 60000 65536"/>
                <a:gd name="T16" fmla="*/ 0 60000 65536"/>
                <a:gd name="T17" fmla="*/ 0 60000 65536"/>
                <a:gd name="T18" fmla="*/ 0 w 131"/>
                <a:gd name="T19" fmla="*/ 0 h 185"/>
                <a:gd name="T20" fmla="*/ 131 w 131"/>
                <a:gd name="T21" fmla="*/ 185 h 185"/>
              </a:gdLst>
              <a:ahLst/>
              <a:cxnLst>
                <a:cxn ang="T12">
                  <a:pos x="T0" y="T1"/>
                </a:cxn>
                <a:cxn ang="T13">
                  <a:pos x="T2" y="T3"/>
                </a:cxn>
                <a:cxn ang="T14">
                  <a:pos x="T4" y="T5"/>
                </a:cxn>
                <a:cxn ang="T15">
                  <a:pos x="T6" y="T7"/>
                </a:cxn>
                <a:cxn ang="T16">
                  <a:pos x="T8" y="T9"/>
                </a:cxn>
                <a:cxn ang="T17">
                  <a:pos x="T10" y="T11"/>
                </a:cxn>
              </a:cxnLst>
              <a:rect l="T18" t="T19" r="T20" b="T21"/>
              <a:pathLst>
                <a:path w="131" h="185">
                  <a:moveTo>
                    <a:pt x="128" y="1"/>
                  </a:moveTo>
                  <a:lnTo>
                    <a:pt x="125" y="0"/>
                  </a:lnTo>
                  <a:lnTo>
                    <a:pt x="0" y="181"/>
                  </a:lnTo>
                  <a:lnTo>
                    <a:pt x="7" y="185"/>
                  </a:lnTo>
                  <a:lnTo>
                    <a:pt x="131" y="4"/>
                  </a:lnTo>
                  <a:lnTo>
                    <a:pt x="128" y="1"/>
                  </a:lnTo>
                  <a:close/>
                </a:path>
              </a:pathLst>
            </a:custGeom>
            <a:solidFill>
              <a:srgbClr val="000000"/>
            </a:solidFill>
            <a:ln w="9525">
              <a:noFill/>
              <a:round/>
              <a:headEnd/>
              <a:tailEnd/>
            </a:ln>
          </p:spPr>
          <p:txBody>
            <a:bodyPr/>
            <a:lstStyle/>
            <a:p>
              <a:endParaRPr lang="en-US"/>
            </a:p>
          </p:txBody>
        </p:sp>
        <p:sp>
          <p:nvSpPr>
            <p:cNvPr id="14723" name="Freeform 5156"/>
            <p:cNvSpPr>
              <a:spLocks/>
            </p:cNvSpPr>
            <p:nvPr/>
          </p:nvSpPr>
          <p:spPr bwMode="auto">
            <a:xfrm>
              <a:off x="3329582" y="4337081"/>
              <a:ext cx="23989" cy="120650"/>
            </a:xfrm>
            <a:custGeom>
              <a:avLst/>
              <a:gdLst>
                <a:gd name="T0" fmla="*/ 2147483647 w 17"/>
                <a:gd name="T1" fmla="*/ 2147483647 h 76"/>
                <a:gd name="T2" fmla="*/ 2147483647 w 17"/>
                <a:gd name="T3" fmla="*/ 2147483647 h 76"/>
                <a:gd name="T4" fmla="*/ 2147483647 w 17"/>
                <a:gd name="T5" fmla="*/ 0 h 76"/>
                <a:gd name="T6" fmla="*/ 0 w 17"/>
                <a:gd name="T7" fmla="*/ 0 h 76"/>
                <a:gd name="T8" fmla="*/ 2147483647 w 17"/>
                <a:gd name="T9" fmla="*/ 2147483647 h 76"/>
                <a:gd name="T10" fmla="*/ 2147483647 w 17"/>
                <a:gd name="T11" fmla="*/ 2147483647 h 76"/>
                <a:gd name="T12" fmla="*/ 0 60000 65536"/>
                <a:gd name="T13" fmla="*/ 0 60000 65536"/>
                <a:gd name="T14" fmla="*/ 0 60000 65536"/>
                <a:gd name="T15" fmla="*/ 0 60000 65536"/>
                <a:gd name="T16" fmla="*/ 0 60000 65536"/>
                <a:gd name="T17" fmla="*/ 0 60000 65536"/>
                <a:gd name="T18" fmla="*/ 0 w 17"/>
                <a:gd name="T19" fmla="*/ 0 h 76"/>
                <a:gd name="T20" fmla="*/ 17 w 17"/>
                <a:gd name="T21" fmla="*/ 76 h 76"/>
              </a:gdLst>
              <a:ahLst/>
              <a:cxnLst>
                <a:cxn ang="T12">
                  <a:pos x="T0" y="T1"/>
                </a:cxn>
                <a:cxn ang="T13">
                  <a:pos x="T2" y="T3"/>
                </a:cxn>
                <a:cxn ang="T14">
                  <a:pos x="T4" y="T5"/>
                </a:cxn>
                <a:cxn ang="T15">
                  <a:pos x="T6" y="T7"/>
                </a:cxn>
                <a:cxn ang="T16">
                  <a:pos x="T8" y="T9"/>
                </a:cxn>
                <a:cxn ang="T17">
                  <a:pos x="T10" y="T11"/>
                </a:cxn>
              </a:cxnLst>
              <a:rect l="T18" t="T19" r="T20" b="T21"/>
              <a:pathLst>
                <a:path w="17" h="76">
                  <a:moveTo>
                    <a:pt x="13" y="76"/>
                  </a:moveTo>
                  <a:lnTo>
                    <a:pt x="17" y="74"/>
                  </a:lnTo>
                  <a:lnTo>
                    <a:pt x="8" y="0"/>
                  </a:lnTo>
                  <a:lnTo>
                    <a:pt x="0" y="0"/>
                  </a:lnTo>
                  <a:lnTo>
                    <a:pt x="9" y="76"/>
                  </a:lnTo>
                  <a:lnTo>
                    <a:pt x="13" y="76"/>
                  </a:lnTo>
                  <a:close/>
                </a:path>
              </a:pathLst>
            </a:custGeom>
            <a:solidFill>
              <a:srgbClr val="000000"/>
            </a:solidFill>
            <a:ln w="9525">
              <a:noFill/>
              <a:round/>
              <a:headEnd/>
              <a:tailEnd/>
            </a:ln>
          </p:spPr>
          <p:txBody>
            <a:bodyPr/>
            <a:lstStyle/>
            <a:p>
              <a:endParaRPr lang="en-US"/>
            </a:p>
          </p:txBody>
        </p:sp>
        <p:sp>
          <p:nvSpPr>
            <p:cNvPr id="14724" name="Text Box 5157"/>
            <p:cNvSpPr txBox="1">
              <a:spLocks noChangeArrowheads="1"/>
            </p:cNvSpPr>
            <p:nvPr/>
          </p:nvSpPr>
          <p:spPr bwMode="auto">
            <a:xfrm>
              <a:off x="4007257" y="5275630"/>
              <a:ext cx="3053179" cy="427746"/>
            </a:xfrm>
            <a:prstGeom prst="rect">
              <a:avLst/>
            </a:prstGeom>
            <a:noFill/>
            <a:ln w="9525">
              <a:noFill/>
              <a:miter lim="800000"/>
              <a:headEnd/>
              <a:tailEnd/>
            </a:ln>
          </p:spPr>
          <p:txBody>
            <a:bodyPr wrap="square">
              <a:spAutoFit/>
            </a:bodyPr>
            <a:lstStyle/>
            <a:p>
              <a:pPr defTabSz="762000" eaLnBrk="0" hangingPunct="0">
                <a:lnSpc>
                  <a:spcPct val="120000"/>
                </a:lnSpc>
              </a:pPr>
              <a:r>
                <a:rPr lang="zh-CN" altLang="en-US" sz="2000" dirty="0">
                  <a:solidFill>
                    <a:srgbClr val="0000FF"/>
                  </a:solidFill>
                  <a:latin typeface="Arial" pitchFamily="34" charset="0"/>
                </a:rPr>
                <a:t>横切刀的轴</a:t>
              </a:r>
              <a:endParaRPr lang="en-US" sz="2000" dirty="0">
                <a:solidFill>
                  <a:srgbClr val="0000FF"/>
                </a:solidFill>
                <a:latin typeface="Arial" pitchFamily="34" charset="0"/>
              </a:endParaRPr>
            </a:p>
          </p:txBody>
        </p:sp>
        <p:grpSp>
          <p:nvGrpSpPr>
            <p:cNvPr id="3" name="Group 19"/>
            <p:cNvGrpSpPr/>
            <p:nvPr/>
          </p:nvGrpSpPr>
          <p:grpSpPr>
            <a:xfrm>
              <a:off x="4154840" y="3712613"/>
              <a:ext cx="38100" cy="1658937"/>
              <a:chOff x="4154840" y="3712613"/>
              <a:chExt cx="38100" cy="1658937"/>
            </a:xfrm>
          </p:grpSpPr>
          <p:sp>
            <p:nvSpPr>
              <p:cNvPr id="14691" name="Rectangle 5124"/>
              <p:cNvSpPr>
                <a:spLocks noChangeArrowheads="1"/>
              </p:cNvSpPr>
              <p:nvPr/>
            </p:nvSpPr>
            <p:spPr bwMode="auto">
              <a:xfrm>
                <a:off x="4168951" y="3712613"/>
                <a:ext cx="9878" cy="60325"/>
              </a:xfrm>
              <a:prstGeom prst="rect">
                <a:avLst/>
              </a:prstGeom>
              <a:solidFill>
                <a:srgbClr val="FF0000"/>
              </a:solidFill>
              <a:ln w="9525">
                <a:solidFill>
                  <a:srgbClr val="0000FF"/>
                </a:solidFill>
                <a:miter lim="800000"/>
                <a:headEnd/>
                <a:tailEnd/>
              </a:ln>
            </p:spPr>
            <p:txBody>
              <a:bodyPr/>
              <a:lstStyle/>
              <a:p>
                <a:pPr algn="ctr" eaLnBrk="0" hangingPunct="0"/>
                <a:endParaRPr lang="en-US"/>
              </a:p>
            </p:txBody>
          </p:sp>
          <p:sp>
            <p:nvSpPr>
              <p:cNvPr id="14692" name="Freeform 5125"/>
              <p:cNvSpPr>
                <a:spLocks/>
              </p:cNvSpPr>
              <p:nvPr/>
            </p:nvSpPr>
            <p:spPr bwMode="auto">
              <a:xfrm>
                <a:off x="4167540" y="3833263"/>
                <a:ext cx="12700" cy="61913"/>
              </a:xfrm>
              <a:custGeom>
                <a:avLst/>
                <a:gdLst>
                  <a:gd name="T0" fmla="*/ 2147483647 w 9"/>
                  <a:gd name="T1" fmla="*/ 2147483647 h 39"/>
                  <a:gd name="T2" fmla="*/ 0 w 9"/>
                  <a:gd name="T3" fmla="*/ 2147483647 h 39"/>
                  <a:gd name="T4" fmla="*/ 2147483647 w 9"/>
                  <a:gd name="T5" fmla="*/ 0 h 39"/>
                  <a:gd name="T6" fmla="*/ 2147483647 w 9"/>
                  <a:gd name="T7" fmla="*/ 0 h 39"/>
                  <a:gd name="T8" fmla="*/ 2147483647 w 9"/>
                  <a:gd name="T9" fmla="*/ 2147483647 h 39"/>
                  <a:gd name="T10" fmla="*/ 0 60000 65536"/>
                  <a:gd name="T11" fmla="*/ 0 60000 65536"/>
                  <a:gd name="T12" fmla="*/ 0 60000 65536"/>
                  <a:gd name="T13" fmla="*/ 0 60000 65536"/>
                  <a:gd name="T14" fmla="*/ 0 60000 65536"/>
                  <a:gd name="T15" fmla="*/ 0 w 9"/>
                  <a:gd name="T16" fmla="*/ 0 h 39"/>
                  <a:gd name="T17" fmla="*/ 9 w 9"/>
                  <a:gd name="T18" fmla="*/ 39 h 39"/>
                </a:gdLst>
                <a:ahLst/>
                <a:cxnLst>
                  <a:cxn ang="T10">
                    <a:pos x="T0" y="T1"/>
                  </a:cxn>
                  <a:cxn ang="T11">
                    <a:pos x="T2" y="T3"/>
                  </a:cxn>
                  <a:cxn ang="T12">
                    <a:pos x="T4" y="T5"/>
                  </a:cxn>
                  <a:cxn ang="T13">
                    <a:pos x="T6" y="T7"/>
                  </a:cxn>
                  <a:cxn ang="T14">
                    <a:pos x="T8" y="T9"/>
                  </a:cxn>
                </a:cxnLst>
                <a:rect l="T15" t="T16" r="T17" b="T18"/>
                <a:pathLst>
                  <a:path w="9" h="39">
                    <a:moveTo>
                      <a:pt x="8" y="39"/>
                    </a:moveTo>
                    <a:lnTo>
                      <a:pt x="0" y="39"/>
                    </a:lnTo>
                    <a:lnTo>
                      <a:pt x="1" y="0"/>
                    </a:lnTo>
                    <a:lnTo>
                      <a:pt x="9" y="0"/>
                    </a:lnTo>
                    <a:lnTo>
                      <a:pt x="8" y="39"/>
                    </a:lnTo>
                    <a:close/>
                  </a:path>
                </a:pathLst>
              </a:custGeom>
              <a:solidFill>
                <a:srgbClr val="FF0000"/>
              </a:solidFill>
              <a:ln w="9525">
                <a:solidFill>
                  <a:srgbClr val="0000FF"/>
                </a:solidFill>
                <a:round/>
                <a:headEnd/>
                <a:tailEnd/>
              </a:ln>
            </p:spPr>
            <p:txBody>
              <a:bodyPr/>
              <a:lstStyle/>
              <a:p>
                <a:endParaRPr lang="en-US"/>
              </a:p>
            </p:txBody>
          </p:sp>
          <p:sp>
            <p:nvSpPr>
              <p:cNvPr id="14693" name="Freeform 5126"/>
              <p:cNvSpPr>
                <a:spLocks/>
              </p:cNvSpPr>
              <p:nvPr/>
            </p:nvSpPr>
            <p:spPr bwMode="auto">
              <a:xfrm>
                <a:off x="4167540" y="3955501"/>
                <a:ext cx="12700" cy="60325"/>
              </a:xfrm>
              <a:custGeom>
                <a:avLst/>
                <a:gdLst>
                  <a:gd name="T0" fmla="*/ 2147483647 w 9"/>
                  <a:gd name="T1" fmla="*/ 2147483647 h 38"/>
                  <a:gd name="T2" fmla="*/ 0 w 9"/>
                  <a:gd name="T3" fmla="*/ 2147483647 h 38"/>
                  <a:gd name="T4" fmla="*/ 2147483647 w 9"/>
                  <a:gd name="T5" fmla="*/ 0 h 38"/>
                  <a:gd name="T6" fmla="*/ 2147483647 w 9"/>
                  <a:gd name="T7" fmla="*/ 0 h 38"/>
                  <a:gd name="T8" fmla="*/ 2147483647 w 9"/>
                  <a:gd name="T9" fmla="*/ 2147483647 h 38"/>
                  <a:gd name="T10" fmla="*/ 0 60000 65536"/>
                  <a:gd name="T11" fmla="*/ 0 60000 65536"/>
                  <a:gd name="T12" fmla="*/ 0 60000 65536"/>
                  <a:gd name="T13" fmla="*/ 0 60000 65536"/>
                  <a:gd name="T14" fmla="*/ 0 60000 65536"/>
                  <a:gd name="T15" fmla="*/ 0 w 9"/>
                  <a:gd name="T16" fmla="*/ 0 h 38"/>
                  <a:gd name="T17" fmla="*/ 9 w 9"/>
                  <a:gd name="T18" fmla="*/ 38 h 38"/>
                </a:gdLst>
                <a:ahLst/>
                <a:cxnLst>
                  <a:cxn ang="T10">
                    <a:pos x="T0" y="T1"/>
                  </a:cxn>
                  <a:cxn ang="T11">
                    <a:pos x="T2" y="T3"/>
                  </a:cxn>
                  <a:cxn ang="T12">
                    <a:pos x="T4" y="T5"/>
                  </a:cxn>
                  <a:cxn ang="T13">
                    <a:pos x="T6" y="T7"/>
                  </a:cxn>
                  <a:cxn ang="T14">
                    <a:pos x="T8" y="T9"/>
                  </a:cxn>
                </a:cxnLst>
                <a:rect l="T15" t="T16" r="T17" b="T18"/>
                <a:pathLst>
                  <a:path w="9" h="38">
                    <a:moveTo>
                      <a:pt x="8" y="38"/>
                    </a:moveTo>
                    <a:lnTo>
                      <a:pt x="0" y="38"/>
                    </a:lnTo>
                    <a:lnTo>
                      <a:pt x="2" y="0"/>
                    </a:lnTo>
                    <a:lnTo>
                      <a:pt x="9" y="0"/>
                    </a:lnTo>
                    <a:lnTo>
                      <a:pt x="8" y="38"/>
                    </a:lnTo>
                    <a:close/>
                  </a:path>
                </a:pathLst>
              </a:custGeom>
              <a:solidFill>
                <a:srgbClr val="FF0000"/>
              </a:solidFill>
              <a:ln w="9525">
                <a:solidFill>
                  <a:srgbClr val="0000FF"/>
                </a:solidFill>
                <a:round/>
                <a:headEnd/>
                <a:tailEnd/>
              </a:ln>
            </p:spPr>
            <p:txBody>
              <a:bodyPr/>
              <a:lstStyle/>
              <a:p>
                <a:endParaRPr lang="en-US"/>
              </a:p>
            </p:txBody>
          </p:sp>
          <p:sp>
            <p:nvSpPr>
              <p:cNvPr id="14694" name="Rectangle 5127"/>
              <p:cNvSpPr>
                <a:spLocks noChangeArrowheads="1"/>
              </p:cNvSpPr>
              <p:nvPr/>
            </p:nvSpPr>
            <p:spPr bwMode="auto">
              <a:xfrm>
                <a:off x="4168246" y="4077738"/>
                <a:ext cx="11289" cy="60325"/>
              </a:xfrm>
              <a:prstGeom prst="rect">
                <a:avLst/>
              </a:prstGeom>
              <a:solidFill>
                <a:srgbClr val="FF0000"/>
              </a:solidFill>
              <a:ln w="9525">
                <a:solidFill>
                  <a:srgbClr val="0000FF"/>
                </a:solidFill>
                <a:miter lim="800000"/>
                <a:headEnd/>
                <a:tailEnd/>
              </a:ln>
            </p:spPr>
            <p:txBody>
              <a:bodyPr/>
              <a:lstStyle/>
              <a:p>
                <a:pPr algn="ctr" eaLnBrk="0" hangingPunct="0"/>
                <a:endParaRPr lang="en-US"/>
              </a:p>
            </p:txBody>
          </p:sp>
          <p:sp>
            <p:nvSpPr>
              <p:cNvPr id="14695" name="Freeform 5128"/>
              <p:cNvSpPr>
                <a:spLocks/>
              </p:cNvSpPr>
              <p:nvPr/>
            </p:nvSpPr>
            <p:spPr bwMode="auto">
              <a:xfrm>
                <a:off x="4167540" y="4198388"/>
                <a:ext cx="12700" cy="61913"/>
              </a:xfrm>
              <a:custGeom>
                <a:avLst/>
                <a:gdLst>
                  <a:gd name="T0" fmla="*/ 2147483647 w 9"/>
                  <a:gd name="T1" fmla="*/ 2147483647 h 39"/>
                  <a:gd name="T2" fmla="*/ 0 w 9"/>
                  <a:gd name="T3" fmla="*/ 2147483647 h 39"/>
                  <a:gd name="T4" fmla="*/ 2147483647 w 9"/>
                  <a:gd name="T5" fmla="*/ 0 h 39"/>
                  <a:gd name="T6" fmla="*/ 2147483647 w 9"/>
                  <a:gd name="T7" fmla="*/ 0 h 39"/>
                  <a:gd name="T8" fmla="*/ 2147483647 w 9"/>
                  <a:gd name="T9" fmla="*/ 2147483647 h 39"/>
                  <a:gd name="T10" fmla="*/ 0 60000 65536"/>
                  <a:gd name="T11" fmla="*/ 0 60000 65536"/>
                  <a:gd name="T12" fmla="*/ 0 60000 65536"/>
                  <a:gd name="T13" fmla="*/ 0 60000 65536"/>
                  <a:gd name="T14" fmla="*/ 0 60000 65536"/>
                  <a:gd name="T15" fmla="*/ 0 w 9"/>
                  <a:gd name="T16" fmla="*/ 0 h 39"/>
                  <a:gd name="T17" fmla="*/ 9 w 9"/>
                  <a:gd name="T18" fmla="*/ 39 h 39"/>
                </a:gdLst>
                <a:ahLst/>
                <a:cxnLst>
                  <a:cxn ang="T10">
                    <a:pos x="T0" y="T1"/>
                  </a:cxn>
                  <a:cxn ang="T11">
                    <a:pos x="T2" y="T3"/>
                  </a:cxn>
                  <a:cxn ang="T12">
                    <a:pos x="T4" y="T5"/>
                  </a:cxn>
                  <a:cxn ang="T13">
                    <a:pos x="T6" y="T7"/>
                  </a:cxn>
                  <a:cxn ang="T14">
                    <a:pos x="T8" y="T9"/>
                  </a:cxn>
                </a:cxnLst>
                <a:rect l="T15" t="T16" r="T17" b="T18"/>
                <a:pathLst>
                  <a:path w="9" h="39">
                    <a:moveTo>
                      <a:pt x="7" y="39"/>
                    </a:moveTo>
                    <a:lnTo>
                      <a:pt x="0" y="39"/>
                    </a:lnTo>
                    <a:lnTo>
                      <a:pt x="1" y="0"/>
                    </a:lnTo>
                    <a:lnTo>
                      <a:pt x="9" y="0"/>
                    </a:lnTo>
                    <a:lnTo>
                      <a:pt x="7" y="39"/>
                    </a:lnTo>
                    <a:close/>
                  </a:path>
                </a:pathLst>
              </a:custGeom>
              <a:solidFill>
                <a:srgbClr val="FF0000"/>
              </a:solidFill>
              <a:ln w="9525">
                <a:solidFill>
                  <a:srgbClr val="0000FF"/>
                </a:solidFill>
                <a:round/>
                <a:headEnd/>
                <a:tailEnd/>
              </a:ln>
            </p:spPr>
            <p:txBody>
              <a:bodyPr/>
              <a:lstStyle/>
              <a:p>
                <a:endParaRPr lang="en-US"/>
              </a:p>
            </p:txBody>
          </p:sp>
          <p:sp>
            <p:nvSpPr>
              <p:cNvPr id="14696" name="Freeform 5129"/>
              <p:cNvSpPr>
                <a:spLocks/>
              </p:cNvSpPr>
              <p:nvPr/>
            </p:nvSpPr>
            <p:spPr bwMode="auto">
              <a:xfrm>
                <a:off x="4167540" y="4320626"/>
                <a:ext cx="12700" cy="60325"/>
              </a:xfrm>
              <a:custGeom>
                <a:avLst/>
                <a:gdLst>
                  <a:gd name="T0" fmla="*/ 2147483647 w 9"/>
                  <a:gd name="T1" fmla="*/ 2147483647 h 38"/>
                  <a:gd name="T2" fmla="*/ 0 w 9"/>
                  <a:gd name="T3" fmla="*/ 2147483647 h 38"/>
                  <a:gd name="T4" fmla="*/ 2147483647 w 9"/>
                  <a:gd name="T5" fmla="*/ 0 h 38"/>
                  <a:gd name="T6" fmla="*/ 2147483647 w 9"/>
                  <a:gd name="T7" fmla="*/ 0 h 38"/>
                  <a:gd name="T8" fmla="*/ 2147483647 w 9"/>
                  <a:gd name="T9" fmla="*/ 2147483647 h 38"/>
                  <a:gd name="T10" fmla="*/ 0 60000 65536"/>
                  <a:gd name="T11" fmla="*/ 0 60000 65536"/>
                  <a:gd name="T12" fmla="*/ 0 60000 65536"/>
                  <a:gd name="T13" fmla="*/ 0 60000 65536"/>
                  <a:gd name="T14" fmla="*/ 0 60000 65536"/>
                  <a:gd name="T15" fmla="*/ 0 w 9"/>
                  <a:gd name="T16" fmla="*/ 0 h 38"/>
                  <a:gd name="T17" fmla="*/ 9 w 9"/>
                  <a:gd name="T18" fmla="*/ 38 h 38"/>
                </a:gdLst>
                <a:ahLst/>
                <a:cxnLst>
                  <a:cxn ang="T10">
                    <a:pos x="T0" y="T1"/>
                  </a:cxn>
                  <a:cxn ang="T11">
                    <a:pos x="T2" y="T3"/>
                  </a:cxn>
                  <a:cxn ang="T12">
                    <a:pos x="T4" y="T5"/>
                  </a:cxn>
                  <a:cxn ang="T13">
                    <a:pos x="T6" y="T7"/>
                  </a:cxn>
                  <a:cxn ang="T14">
                    <a:pos x="T8" y="T9"/>
                  </a:cxn>
                </a:cxnLst>
                <a:rect l="T15" t="T16" r="T17" b="T18"/>
                <a:pathLst>
                  <a:path w="9" h="38">
                    <a:moveTo>
                      <a:pt x="8" y="38"/>
                    </a:moveTo>
                    <a:lnTo>
                      <a:pt x="0" y="38"/>
                    </a:lnTo>
                    <a:lnTo>
                      <a:pt x="1" y="0"/>
                    </a:lnTo>
                    <a:lnTo>
                      <a:pt x="9" y="0"/>
                    </a:lnTo>
                    <a:lnTo>
                      <a:pt x="8" y="38"/>
                    </a:lnTo>
                    <a:close/>
                  </a:path>
                </a:pathLst>
              </a:custGeom>
              <a:solidFill>
                <a:srgbClr val="FF0000"/>
              </a:solidFill>
              <a:ln w="9525">
                <a:solidFill>
                  <a:srgbClr val="0000FF"/>
                </a:solidFill>
                <a:round/>
                <a:headEnd/>
                <a:tailEnd/>
              </a:ln>
            </p:spPr>
            <p:txBody>
              <a:bodyPr/>
              <a:lstStyle/>
              <a:p>
                <a:endParaRPr lang="en-US"/>
              </a:p>
            </p:txBody>
          </p:sp>
          <p:sp>
            <p:nvSpPr>
              <p:cNvPr id="14697" name="Rectangle 5130"/>
              <p:cNvSpPr>
                <a:spLocks noChangeArrowheads="1"/>
              </p:cNvSpPr>
              <p:nvPr/>
            </p:nvSpPr>
            <p:spPr bwMode="auto">
              <a:xfrm>
                <a:off x="4168952" y="4442863"/>
                <a:ext cx="9877" cy="60325"/>
              </a:xfrm>
              <a:prstGeom prst="rect">
                <a:avLst/>
              </a:prstGeom>
              <a:solidFill>
                <a:srgbClr val="FF0000"/>
              </a:solidFill>
              <a:ln w="9525">
                <a:solidFill>
                  <a:srgbClr val="0000FF"/>
                </a:solidFill>
                <a:miter lim="800000"/>
                <a:headEnd/>
                <a:tailEnd/>
              </a:ln>
            </p:spPr>
            <p:txBody>
              <a:bodyPr/>
              <a:lstStyle/>
              <a:p>
                <a:pPr algn="ctr" eaLnBrk="0" hangingPunct="0"/>
                <a:endParaRPr lang="en-US"/>
              </a:p>
            </p:txBody>
          </p:sp>
          <p:sp>
            <p:nvSpPr>
              <p:cNvPr id="14703" name="Freeform 5136"/>
              <p:cNvSpPr>
                <a:spLocks/>
              </p:cNvSpPr>
              <p:nvPr/>
            </p:nvSpPr>
            <p:spPr bwMode="auto">
              <a:xfrm>
                <a:off x="4154840" y="4512713"/>
                <a:ext cx="38100" cy="28575"/>
              </a:xfrm>
              <a:custGeom>
                <a:avLst/>
                <a:gdLst>
                  <a:gd name="T0" fmla="*/ 2147483647 w 27"/>
                  <a:gd name="T1" fmla="*/ 0 h 18"/>
                  <a:gd name="T2" fmla="*/ 2147483647 w 27"/>
                  <a:gd name="T3" fmla="*/ 0 h 18"/>
                  <a:gd name="T4" fmla="*/ 2147483647 w 27"/>
                  <a:gd name="T5" fmla="*/ 0 h 18"/>
                  <a:gd name="T6" fmla="*/ 2147483647 w 27"/>
                  <a:gd name="T7" fmla="*/ 2147483647 h 18"/>
                  <a:gd name="T8" fmla="*/ 2147483647 w 27"/>
                  <a:gd name="T9" fmla="*/ 2147483647 h 18"/>
                  <a:gd name="T10" fmla="*/ 2147483647 w 27"/>
                  <a:gd name="T11" fmla="*/ 2147483647 h 18"/>
                  <a:gd name="T12" fmla="*/ 2147483647 w 27"/>
                  <a:gd name="T13" fmla="*/ 2147483647 h 18"/>
                  <a:gd name="T14" fmla="*/ 2147483647 w 27"/>
                  <a:gd name="T15" fmla="*/ 2147483647 h 18"/>
                  <a:gd name="T16" fmla="*/ 2147483647 w 27"/>
                  <a:gd name="T17" fmla="*/ 2147483647 h 18"/>
                  <a:gd name="T18" fmla="*/ 2147483647 w 27"/>
                  <a:gd name="T19" fmla="*/ 2147483647 h 18"/>
                  <a:gd name="T20" fmla="*/ 2147483647 w 27"/>
                  <a:gd name="T21" fmla="*/ 2147483647 h 18"/>
                  <a:gd name="T22" fmla="*/ 2147483647 w 27"/>
                  <a:gd name="T23" fmla="*/ 2147483647 h 18"/>
                  <a:gd name="T24" fmla="*/ 2147483647 w 27"/>
                  <a:gd name="T25" fmla="*/ 2147483647 h 18"/>
                  <a:gd name="T26" fmla="*/ 2147483647 w 27"/>
                  <a:gd name="T27" fmla="*/ 2147483647 h 18"/>
                  <a:gd name="T28" fmla="*/ 2147483647 w 27"/>
                  <a:gd name="T29" fmla="*/ 2147483647 h 18"/>
                  <a:gd name="T30" fmla="*/ 2147483647 w 27"/>
                  <a:gd name="T31" fmla="*/ 2147483647 h 18"/>
                  <a:gd name="T32" fmla="*/ 2147483647 w 27"/>
                  <a:gd name="T33" fmla="*/ 2147483647 h 18"/>
                  <a:gd name="T34" fmla="*/ 2147483647 w 27"/>
                  <a:gd name="T35" fmla="*/ 2147483647 h 18"/>
                  <a:gd name="T36" fmla="*/ 2147483647 w 27"/>
                  <a:gd name="T37" fmla="*/ 2147483647 h 18"/>
                  <a:gd name="T38" fmla="*/ 2147483647 w 27"/>
                  <a:gd name="T39" fmla="*/ 2147483647 h 18"/>
                  <a:gd name="T40" fmla="*/ 2147483647 w 27"/>
                  <a:gd name="T41" fmla="*/ 2147483647 h 18"/>
                  <a:gd name="T42" fmla="*/ 2147483647 w 27"/>
                  <a:gd name="T43" fmla="*/ 2147483647 h 18"/>
                  <a:gd name="T44" fmla="*/ 2147483647 w 27"/>
                  <a:gd name="T45" fmla="*/ 2147483647 h 18"/>
                  <a:gd name="T46" fmla="*/ 0 w 27"/>
                  <a:gd name="T47" fmla="*/ 2147483647 h 18"/>
                  <a:gd name="T48" fmla="*/ 0 w 27"/>
                  <a:gd name="T49" fmla="*/ 2147483647 h 18"/>
                  <a:gd name="T50" fmla="*/ 0 w 27"/>
                  <a:gd name="T51" fmla="*/ 2147483647 h 18"/>
                  <a:gd name="T52" fmla="*/ 2147483647 w 27"/>
                  <a:gd name="T53" fmla="*/ 2147483647 h 18"/>
                  <a:gd name="T54" fmla="*/ 2147483647 w 27"/>
                  <a:gd name="T55" fmla="*/ 2147483647 h 18"/>
                  <a:gd name="T56" fmla="*/ 2147483647 w 27"/>
                  <a:gd name="T57" fmla="*/ 2147483647 h 18"/>
                  <a:gd name="T58" fmla="*/ 2147483647 w 27"/>
                  <a:gd name="T59" fmla="*/ 2147483647 h 18"/>
                  <a:gd name="T60" fmla="*/ 2147483647 w 27"/>
                  <a:gd name="T61" fmla="*/ 0 h 18"/>
                  <a:gd name="T62" fmla="*/ 2147483647 w 27"/>
                  <a:gd name="T63" fmla="*/ 0 h 18"/>
                  <a:gd name="T64" fmla="*/ 2147483647 w 27"/>
                  <a:gd name="T65" fmla="*/ 0 h 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18"/>
                  <a:gd name="T101" fmla="*/ 27 w 27"/>
                  <a:gd name="T102" fmla="*/ 18 h 1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18">
                    <a:moveTo>
                      <a:pt x="14" y="0"/>
                    </a:moveTo>
                    <a:lnTo>
                      <a:pt x="17" y="0"/>
                    </a:lnTo>
                    <a:lnTo>
                      <a:pt x="20" y="0"/>
                    </a:lnTo>
                    <a:lnTo>
                      <a:pt x="22" y="2"/>
                    </a:lnTo>
                    <a:lnTo>
                      <a:pt x="23" y="3"/>
                    </a:lnTo>
                    <a:lnTo>
                      <a:pt x="25" y="4"/>
                    </a:lnTo>
                    <a:lnTo>
                      <a:pt x="26" y="6"/>
                    </a:lnTo>
                    <a:lnTo>
                      <a:pt x="27" y="8"/>
                    </a:lnTo>
                    <a:lnTo>
                      <a:pt x="27" y="9"/>
                    </a:lnTo>
                    <a:lnTo>
                      <a:pt x="27" y="12"/>
                    </a:lnTo>
                    <a:lnTo>
                      <a:pt x="26" y="13"/>
                    </a:lnTo>
                    <a:lnTo>
                      <a:pt x="25" y="15"/>
                    </a:lnTo>
                    <a:lnTo>
                      <a:pt x="23" y="16"/>
                    </a:lnTo>
                    <a:lnTo>
                      <a:pt x="22" y="17"/>
                    </a:lnTo>
                    <a:lnTo>
                      <a:pt x="20" y="18"/>
                    </a:lnTo>
                    <a:lnTo>
                      <a:pt x="17" y="18"/>
                    </a:lnTo>
                    <a:lnTo>
                      <a:pt x="14" y="18"/>
                    </a:lnTo>
                    <a:lnTo>
                      <a:pt x="12" y="18"/>
                    </a:lnTo>
                    <a:lnTo>
                      <a:pt x="9" y="18"/>
                    </a:lnTo>
                    <a:lnTo>
                      <a:pt x="7" y="17"/>
                    </a:lnTo>
                    <a:lnTo>
                      <a:pt x="4" y="16"/>
                    </a:lnTo>
                    <a:lnTo>
                      <a:pt x="3" y="15"/>
                    </a:lnTo>
                    <a:lnTo>
                      <a:pt x="2" y="13"/>
                    </a:lnTo>
                    <a:lnTo>
                      <a:pt x="0" y="12"/>
                    </a:lnTo>
                    <a:lnTo>
                      <a:pt x="0" y="9"/>
                    </a:lnTo>
                    <a:lnTo>
                      <a:pt x="0" y="8"/>
                    </a:lnTo>
                    <a:lnTo>
                      <a:pt x="2" y="6"/>
                    </a:lnTo>
                    <a:lnTo>
                      <a:pt x="3" y="4"/>
                    </a:lnTo>
                    <a:lnTo>
                      <a:pt x="4" y="3"/>
                    </a:lnTo>
                    <a:lnTo>
                      <a:pt x="7" y="2"/>
                    </a:lnTo>
                    <a:lnTo>
                      <a:pt x="9" y="0"/>
                    </a:lnTo>
                    <a:lnTo>
                      <a:pt x="12" y="0"/>
                    </a:lnTo>
                    <a:lnTo>
                      <a:pt x="14" y="0"/>
                    </a:lnTo>
                    <a:close/>
                  </a:path>
                </a:pathLst>
              </a:custGeom>
              <a:solidFill>
                <a:srgbClr val="FF0000"/>
              </a:solidFill>
              <a:ln w="9525">
                <a:solidFill>
                  <a:srgbClr val="0000FF"/>
                </a:solidFill>
                <a:round/>
                <a:headEnd/>
                <a:tailEnd/>
              </a:ln>
            </p:spPr>
            <p:txBody>
              <a:bodyPr/>
              <a:lstStyle/>
              <a:p>
                <a:endParaRPr lang="en-US"/>
              </a:p>
            </p:txBody>
          </p:sp>
          <p:sp>
            <p:nvSpPr>
              <p:cNvPr id="14704" name="Freeform 5137"/>
              <p:cNvSpPr>
                <a:spLocks/>
              </p:cNvSpPr>
              <p:nvPr/>
            </p:nvSpPr>
            <p:spPr bwMode="auto">
              <a:xfrm>
                <a:off x="4154840" y="4512713"/>
                <a:ext cx="38100" cy="28575"/>
              </a:xfrm>
              <a:custGeom>
                <a:avLst/>
                <a:gdLst>
                  <a:gd name="T0" fmla="*/ 2147483647 w 27"/>
                  <a:gd name="T1" fmla="*/ 0 h 18"/>
                  <a:gd name="T2" fmla="*/ 2147483647 w 27"/>
                  <a:gd name="T3" fmla="*/ 0 h 18"/>
                  <a:gd name="T4" fmla="*/ 2147483647 w 27"/>
                  <a:gd name="T5" fmla="*/ 0 h 18"/>
                  <a:gd name="T6" fmla="*/ 2147483647 w 27"/>
                  <a:gd name="T7" fmla="*/ 2147483647 h 18"/>
                  <a:gd name="T8" fmla="*/ 2147483647 w 27"/>
                  <a:gd name="T9" fmla="*/ 2147483647 h 18"/>
                  <a:gd name="T10" fmla="*/ 2147483647 w 27"/>
                  <a:gd name="T11" fmla="*/ 2147483647 h 18"/>
                  <a:gd name="T12" fmla="*/ 2147483647 w 27"/>
                  <a:gd name="T13" fmla="*/ 2147483647 h 18"/>
                  <a:gd name="T14" fmla="*/ 2147483647 w 27"/>
                  <a:gd name="T15" fmla="*/ 2147483647 h 18"/>
                  <a:gd name="T16" fmla="*/ 2147483647 w 27"/>
                  <a:gd name="T17" fmla="*/ 2147483647 h 18"/>
                  <a:gd name="T18" fmla="*/ 2147483647 w 27"/>
                  <a:gd name="T19" fmla="*/ 2147483647 h 18"/>
                  <a:gd name="T20" fmla="*/ 2147483647 w 27"/>
                  <a:gd name="T21" fmla="*/ 2147483647 h 18"/>
                  <a:gd name="T22" fmla="*/ 2147483647 w 27"/>
                  <a:gd name="T23" fmla="*/ 2147483647 h 18"/>
                  <a:gd name="T24" fmla="*/ 2147483647 w 27"/>
                  <a:gd name="T25" fmla="*/ 2147483647 h 18"/>
                  <a:gd name="T26" fmla="*/ 2147483647 w 27"/>
                  <a:gd name="T27" fmla="*/ 2147483647 h 18"/>
                  <a:gd name="T28" fmla="*/ 2147483647 w 27"/>
                  <a:gd name="T29" fmla="*/ 2147483647 h 18"/>
                  <a:gd name="T30" fmla="*/ 2147483647 w 27"/>
                  <a:gd name="T31" fmla="*/ 2147483647 h 18"/>
                  <a:gd name="T32" fmla="*/ 2147483647 w 27"/>
                  <a:gd name="T33" fmla="*/ 2147483647 h 18"/>
                  <a:gd name="T34" fmla="*/ 2147483647 w 27"/>
                  <a:gd name="T35" fmla="*/ 2147483647 h 18"/>
                  <a:gd name="T36" fmla="*/ 2147483647 w 27"/>
                  <a:gd name="T37" fmla="*/ 2147483647 h 18"/>
                  <a:gd name="T38" fmla="*/ 2147483647 w 27"/>
                  <a:gd name="T39" fmla="*/ 2147483647 h 18"/>
                  <a:gd name="T40" fmla="*/ 2147483647 w 27"/>
                  <a:gd name="T41" fmla="*/ 2147483647 h 18"/>
                  <a:gd name="T42" fmla="*/ 2147483647 w 27"/>
                  <a:gd name="T43" fmla="*/ 2147483647 h 18"/>
                  <a:gd name="T44" fmla="*/ 2147483647 w 27"/>
                  <a:gd name="T45" fmla="*/ 2147483647 h 18"/>
                  <a:gd name="T46" fmla="*/ 0 w 27"/>
                  <a:gd name="T47" fmla="*/ 2147483647 h 18"/>
                  <a:gd name="T48" fmla="*/ 0 w 27"/>
                  <a:gd name="T49" fmla="*/ 2147483647 h 18"/>
                  <a:gd name="T50" fmla="*/ 0 w 27"/>
                  <a:gd name="T51" fmla="*/ 2147483647 h 18"/>
                  <a:gd name="T52" fmla="*/ 2147483647 w 27"/>
                  <a:gd name="T53" fmla="*/ 2147483647 h 18"/>
                  <a:gd name="T54" fmla="*/ 2147483647 w 27"/>
                  <a:gd name="T55" fmla="*/ 2147483647 h 18"/>
                  <a:gd name="T56" fmla="*/ 2147483647 w 27"/>
                  <a:gd name="T57" fmla="*/ 2147483647 h 18"/>
                  <a:gd name="T58" fmla="*/ 2147483647 w 27"/>
                  <a:gd name="T59" fmla="*/ 2147483647 h 18"/>
                  <a:gd name="T60" fmla="*/ 2147483647 w 27"/>
                  <a:gd name="T61" fmla="*/ 0 h 18"/>
                  <a:gd name="T62" fmla="*/ 2147483647 w 27"/>
                  <a:gd name="T63" fmla="*/ 0 h 18"/>
                  <a:gd name="T64" fmla="*/ 2147483647 w 27"/>
                  <a:gd name="T65" fmla="*/ 0 h 1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18"/>
                  <a:gd name="T101" fmla="*/ 27 w 27"/>
                  <a:gd name="T102" fmla="*/ 18 h 1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18">
                    <a:moveTo>
                      <a:pt x="14" y="0"/>
                    </a:moveTo>
                    <a:lnTo>
                      <a:pt x="17" y="0"/>
                    </a:lnTo>
                    <a:lnTo>
                      <a:pt x="20" y="0"/>
                    </a:lnTo>
                    <a:lnTo>
                      <a:pt x="22" y="2"/>
                    </a:lnTo>
                    <a:lnTo>
                      <a:pt x="23" y="3"/>
                    </a:lnTo>
                    <a:lnTo>
                      <a:pt x="25" y="4"/>
                    </a:lnTo>
                    <a:lnTo>
                      <a:pt x="26" y="6"/>
                    </a:lnTo>
                    <a:lnTo>
                      <a:pt x="27" y="8"/>
                    </a:lnTo>
                    <a:lnTo>
                      <a:pt x="27" y="9"/>
                    </a:lnTo>
                    <a:lnTo>
                      <a:pt x="27" y="12"/>
                    </a:lnTo>
                    <a:lnTo>
                      <a:pt x="26" y="13"/>
                    </a:lnTo>
                    <a:lnTo>
                      <a:pt x="25" y="15"/>
                    </a:lnTo>
                    <a:lnTo>
                      <a:pt x="23" y="16"/>
                    </a:lnTo>
                    <a:lnTo>
                      <a:pt x="22" y="17"/>
                    </a:lnTo>
                    <a:lnTo>
                      <a:pt x="20" y="18"/>
                    </a:lnTo>
                    <a:lnTo>
                      <a:pt x="17" y="18"/>
                    </a:lnTo>
                    <a:lnTo>
                      <a:pt x="14" y="18"/>
                    </a:lnTo>
                    <a:lnTo>
                      <a:pt x="12" y="18"/>
                    </a:lnTo>
                    <a:lnTo>
                      <a:pt x="9" y="18"/>
                    </a:lnTo>
                    <a:lnTo>
                      <a:pt x="7" y="17"/>
                    </a:lnTo>
                    <a:lnTo>
                      <a:pt x="4" y="16"/>
                    </a:lnTo>
                    <a:lnTo>
                      <a:pt x="3" y="15"/>
                    </a:lnTo>
                    <a:lnTo>
                      <a:pt x="2" y="13"/>
                    </a:lnTo>
                    <a:lnTo>
                      <a:pt x="0" y="12"/>
                    </a:lnTo>
                    <a:lnTo>
                      <a:pt x="0" y="9"/>
                    </a:lnTo>
                    <a:lnTo>
                      <a:pt x="0" y="8"/>
                    </a:lnTo>
                    <a:lnTo>
                      <a:pt x="2" y="6"/>
                    </a:lnTo>
                    <a:lnTo>
                      <a:pt x="3" y="4"/>
                    </a:lnTo>
                    <a:lnTo>
                      <a:pt x="4" y="3"/>
                    </a:lnTo>
                    <a:lnTo>
                      <a:pt x="7" y="2"/>
                    </a:lnTo>
                    <a:lnTo>
                      <a:pt x="9" y="0"/>
                    </a:lnTo>
                    <a:lnTo>
                      <a:pt x="12" y="0"/>
                    </a:lnTo>
                    <a:lnTo>
                      <a:pt x="14" y="0"/>
                    </a:lnTo>
                  </a:path>
                </a:pathLst>
              </a:custGeom>
              <a:solidFill>
                <a:srgbClr val="FF0000"/>
              </a:solidFill>
              <a:ln w="1588">
                <a:solidFill>
                  <a:srgbClr val="0000FF"/>
                </a:solidFill>
                <a:round/>
                <a:headEnd/>
                <a:tailEnd/>
              </a:ln>
            </p:spPr>
            <p:txBody>
              <a:bodyPr/>
              <a:lstStyle/>
              <a:p>
                <a:endParaRPr lang="en-US"/>
              </a:p>
            </p:txBody>
          </p:sp>
          <p:sp>
            <p:nvSpPr>
              <p:cNvPr id="594" name="Freeform 5123"/>
              <p:cNvSpPr>
                <a:spLocks/>
              </p:cNvSpPr>
              <p:nvPr/>
            </p:nvSpPr>
            <p:spPr bwMode="auto">
              <a:xfrm>
                <a:off x="4167540" y="4701621"/>
                <a:ext cx="12700" cy="60325"/>
              </a:xfrm>
              <a:custGeom>
                <a:avLst/>
                <a:gdLst>
                  <a:gd name="T0" fmla="*/ 2147483647 w 9"/>
                  <a:gd name="T1" fmla="*/ 2147483647 h 38"/>
                  <a:gd name="T2" fmla="*/ 0 w 9"/>
                  <a:gd name="T3" fmla="*/ 2147483647 h 38"/>
                  <a:gd name="T4" fmla="*/ 2147483647 w 9"/>
                  <a:gd name="T5" fmla="*/ 0 h 38"/>
                  <a:gd name="T6" fmla="*/ 2147483647 w 9"/>
                  <a:gd name="T7" fmla="*/ 0 h 38"/>
                  <a:gd name="T8" fmla="*/ 2147483647 w 9"/>
                  <a:gd name="T9" fmla="*/ 2147483647 h 38"/>
                  <a:gd name="T10" fmla="*/ 0 60000 65536"/>
                  <a:gd name="T11" fmla="*/ 0 60000 65536"/>
                  <a:gd name="T12" fmla="*/ 0 60000 65536"/>
                  <a:gd name="T13" fmla="*/ 0 60000 65536"/>
                  <a:gd name="T14" fmla="*/ 0 60000 65536"/>
                  <a:gd name="T15" fmla="*/ 0 w 9"/>
                  <a:gd name="T16" fmla="*/ 0 h 38"/>
                  <a:gd name="T17" fmla="*/ 9 w 9"/>
                  <a:gd name="T18" fmla="*/ 38 h 38"/>
                </a:gdLst>
                <a:ahLst/>
                <a:cxnLst>
                  <a:cxn ang="T10">
                    <a:pos x="T0" y="T1"/>
                  </a:cxn>
                  <a:cxn ang="T11">
                    <a:pos x="T2" y="T3"/>
                  </a:cxn>
                  <a:cxn ang="T12">
                    <a:pos x="T4" y="T5"/>
                  </a:cxn>
                  <a:cxn ang="T13">
                    <a:pos x="T6" y="T7"/>
                  </a:cxn>
                  <a:cxn ang="T14">
                    <a:pos x="T8" y="T9"/>
                  </a:cxn>
                </a:cxnLst>
                <a:rect l="T15" t="T16" r="T17" b="T18"/>
                <a:pathLst>
                  <a:path w="9" h="38">
                    <a:moveTo>
                      <a:pt x="7" y="38"/>
                    </a:moveTo>
                    <a:lnTo>
                      <a:pt x="0" y="38"/>
                    </a:lnTo>
                    <a:lnTo>
                      <a:pt x="1" y="0"/>
                    </a:lnTo>
                    <a:lnTo>
                      <a:pt x="9" y="0"/>
                    </a:lnTo>
                    <a:lnTo>
                      <a:pt x="7" y="38"/>
                    </a:lnTo>
                    <a:close/>
                  </a:path>
                </a:pathLst>
              </a:custGeom>
              <a:solidFill>
                <a:srgbClr val="FF0000"/>
              </a:solidFill>
              <a:ln w="9525">
                <a:solidFill>
                  <a:srgbClr val="0000FF"/>
                </a:solidFill>
                <a:round/>
                <a:headEnd/>
                <a:tailEnd/>
              </a:ln>
            </p:spPr>
            <p:txBody>
              <a:bodyPr/>
              <a:lstStyle/>
              <a:p>
                <a:endParaRPr lang="en-US"/>
              </a:p>
            </p:txBody>
          </p:sp>
          <p:sp>
            <p:nvSpPr>
              <p:cNvPr id="595" name="Rectangle 5124"/>
              <p:cNvSpPr>
                <a:spLocks noChangeArrowheads="1"/>
              </p:cNvSpPr>
              <p:nvPr/>
            </p:nvSpPr>
            <p:spPr bwMode="auto">
              <a:xfrm>
                <a:off x="4168951" y="4823862"/>
                <a:ext cx="9878" cy="60325"/>
              </a:xfrm>
              <a:prstGeom prst="rect">
                <a:avLst/>
              </a:prstGeom>
              <a:solidFill>
                <a:srgbClr val="FF0000"/>
              </a:solidFill>
              <a:ln w="9525">
                <a:solidFill>
                  <a:srgbClr val="0000FF"/>
                </a:solidFill>
                <a:miter lim="800000"/>
                <a:headEnd/>
                <a:tailEnd/>
              </a:ln>
            </p:spPr>
            <p:txBody>
              <a:bodyPr/>
              <a:lstStyle/>
              <a:p>
                <a:pPr algn="ctr" eaLnBrk="0" hangingPunct="0"/>
                <a:endParaRPr lang="en-US"/>
              </a:p>
            </p:txBody>
          </p:sp>
          <p:sp>
            <p:nvSpPr>
              <p:cNvPr id="596" name="Freeform 5125"/>
              <p:cNvSpPr>
                <a:spLocks/>
              </p:cNvSpPr>
              <p:nvPr/>
            </p:nvSpPr>
            <p:spPr bwMode="auto">
              <a:xfrm>
                <a:off x="4167540" y="4944512"/>
                <a:ext cx="12700" cy="61913"/>
              </a:xfrm>
              <a:custGeom>
                <a:avLst/>
                <a:gdLst>
                  <a:gd name="T0" fmla="*/ 2147483647 w 9"/>
                  <a:gd name="T1" fmla="*/ 2147483647 h 39"/>
                  <a:gd name="T2" fmla="*/ 0 w 9"/>
                  <a:gd name="T3" fmla="*/ 2147483647 h 39"/>
                  <a:gd name="T4" fmla="*/ 2147483647 w 9"/>
                  <a:gd name="T5" fmla="*/ 0 h 39"/>
                  <a:gd name="T6" fmla="*/ 2147483647 w 9"/>
                  <a:gd name="T7" fmla="*/ 0 h 39"/>
                  <a:gd name="T8" fmla="*/ 2147483647 w 9"/>
                  <a:gd name="T9" fmla="*/ 2147483647 h 39"/>
                  <a:gd name="T10" fmla="*/ 0 60000 65536"/>
                  <a:gd name="T11" fmla="*/ 0 60000 65536"/>
                  <a:gd name="T12" fmla="*/ 0 60000 65536"/>
                  <a:gd name="T13" fmla="*/ 0 60000 65536"/>
                  <a:gd name="T14" fmla="*/ 0 60000 65536"/>
                  <a:gd name="T15" fmla="*/ 0 w 9"/>
                  <a:gd name="T16" fmla="*/ 0 h 39"/>
                  <a:gd name="T17" fmla="*/ 9 w 9"/>
                  <a:gd name="T18" fmla="*/ 39 h 39"/>
                </a:gdLst>
                <a:ahLst/>
                <a:cxnLst>
                  <a:cxn ang="T10">
                    <a:pos x="T0" y="T1"/>
                  </a:cxn>
                  <a:cxn ang="T11">
                    <a:pos x="T2" y="T3"/>
                  </a:cxn>
                  <a:cxn ang="T12">
                    <a:pos x="T4" y="T5"/>
                  </a:cxn>
                  <a:cxn ang="T13">
                    <a:pos x="T6" y="T7"/>
                  </a:cxn>
                  <a:cxn ang="T14">
                    <a:pos x="T8" y="T9"/>
                  </a:cxn>
                </a:cxnLst>
                <a:rect l="T15" t="T16" r="T17" b="T18"/>
                <a:pathLst>
                  <a:path w="9" h="39">
                    <a:moveTo>
                      <a:pt x="8" y="39"/>
                    </a:moveTo>
                    <a:lnTo>
                      <a:pt x="0" y="39"/>
                    </a:lnTo>
                    <a:lnTo>
                      <a:pt x="1" y="0"/>
                    </a:lnTo>
                    <a:lnTo>
                      <a:pt x="9" y="0"/>
                    </a:lnTo>
                    <a:lnTo>
                      <a:pt x="8" y="39"/>
                    </a:lnTo>
                    <a:close/>
                  </a:path>
                </a:pathLst>
              </a:custGeom>
              <a:solidFill>
                <a:srgbClr val="FF0000"/>
              </a:solidFill>
              <a:ln w="9525">
                <a:solidFill>
                  <a:srgbClr val="0000FF"/>
                </a:solidFill>
                <a:round/>
                <a:headEnd/>
                <a:tailEnd/>
              </a:ln>
            </p:spPr>
            <p:txBody>
              <a:bodyPr/>
              <a:lstStyle/>
              <a:p>
                <a:endParaRPr lang="en-US"/>
              </a:p>
            </p:txBody>
          </p:sp>
          <p:sp>
            <p:nvSpPr>
              <p:cNvPr id="597" name="Freeform 5126"/>
              <p:cNvSpPr>
                <a:spLocks/>
              </p:cNvSpPr>
              <p:nvPr/>
            </p:nvSpPr>
            <p:spPr bwMode="auto">
              <a:xfrm>
                <a:off x="4167540" y="5066750"/>
                <a:ext cx="12700" cy="60325"/>
              </a:xfrm>
              <a:custGeom>
                <a:avLst/>
                <a:gdLst>
                  <a:gd name="T0" fmla="*/ 2147483647 w 9"/>
                  <a:gd name="T1" fmla="*/ 2147483647 h 38"/>
                  <a:gd name="T2" fmla="*/ 0 w 9"/>
                  <a:gd name="T3" fmla="*/ 2147483647 h 38"/>
                  <a:gd name="T4" fmla="*/ 2147483647 w 9"/>
                  <a:gd name="T5" fmla="*/ 0 h 38"/>
                  <a:gd name="T6" fmla="*/ 2147483647 w 9"/>
                  <a:gd name="T7" fmla="*/ 0 h 38"/>
                  <a:gd name="T8" fmla="*/ 2147483647 w 9"/>
                  <a:gd name="T9" fmla="*/ 2147483647 h 38"/>
                  <a:gd name="T10" fmla="*/ 0 60000 65536"/>
                  <a:gd name="T11" fmla="*/ 0 60000 65536"/>
                  <a:gd name="T12" fmla="*/ 0 60000 65536"/>
                  <a:gd name="T13" fmla="*/ 0 60000 65536"/>
                  <a:gd name="T14" fmla="*/ 0 60000 65536"/>
                  <a:gd name="T15" fmla="*/ 0 w 9"/>
                  <a:gd name="T16" fmla="*/ 0 h 38"/>
                  <a:gd name="T17" fmla="*/ 9 w 9"/>
                  <a:gd name="T18" fmla="*/ 38 h 38"/>
                </a:gdLst>
                <a:ahLst/>
                <a:cxnLst>
                  <a:cxn ang="T10">
                    <a:pos x="T0" y="T1"/>
                  </a:cxn>
                  <a:cxn ang="T11">
                    <a:pos x="T2" y="T3"/>
                  </a:cxn>
                  <a:cxn ang="T12">
                    <a:pos x="T4" y="T5"/>
                  </a:cxn>
                  <a:cxn ang="T13">
                    <a:pos x="T6" y="T7"/>
                  </a:cxn>
                  <a:cxn ang="T14">
                    <a:pos x="T8" y="T9"/>
                  </a:cxn>
                </a:cxnLst>
                <a:rect l="T15" t="T16" r="T17" b="T18"/>
                <a:pathLst>
                  <a:path w="9" h="38">
                    <a:moveTo>
                      <a:pt x="8" y="38"/>
                    </a:moveTo>
                    <a:lnTo>
                      <a:pt x="0" y="38"/>
                    </a:lnTo>
                    <a:lnTo>
                      <a:pt x="2" y="0"/>
                    </a:lnTo>
                    <a:lnTo>
                      <a:pt x="9" y="0"/>
                    </a:lnTo>
                    <a:lnTo>
                      <a:pt x="8" y="38"/>
                    </a:lnTo>
                    <a:close/>
                  </a:path>
                </a:pathLst>
              </a:custGeom>
              <a:solidFill>
                <a:srgbClr val="FF0000"/>
              </a:solidFill>
              <a:ln w="9525">
                <a:solidFill>
                  <a:srgbClr val="0000FF"/>
                </a:solidFill>
                <a:round/>
                <a:headEnd/>
                <a:tailEnd/>
              </a:ln>
            </p:spPr>
            <p:txBody>
              <a:bodyPr/>
              <a:lstStyle/>
              <a:p>
                <a:endParaRPr lang="en-US"/>
              </a:p>
            </p:txBody>
          </p:sp>
          <p:sp>
            <p:nvSpPr>
              <p:cNvPr id="598" name="Rectangle 5127"/>
              <p:cNvSpPr>
                <a:spLocks noChangeArrowheads="1"/>
              </p:cNvSpPr>
              <p:nvPr/>
            </p:nvSpPr>
            <p:spPr bwMode="auto">
              <a:xfrm>
                <a:off x="4168246" y="5188987"/>
                <a:ext cx="11289" cy="60325"/>
              </a:xfrm>
              <a:prstGeom prst="rect">
                <a:avLst/>
              </a:prstGeom>
              <a:solidFill>
                <a:srgbClr val="FF0000"/>
              </a:solidFill>
              <a:ln w="9525">
                <a:solidFill>
                  <a:srgbClr val="0000FF"/>
                </a:solidFill>
                <a:miter lim="800000"/>
                <a:headEnd/>
                <a:tailEnd/>
              </a:ln>
            </p:spPr>
            <p:txBody>
              <a:bodyPr/>
              <a:lstStyle/>
              <a:p>
                <a:pPr algn="ctr" eaLnBrk="0" hangingPunct="0"/>
                <a:endParaRPr lang="en-US"/>
              </a:p>
            </p:txBody>
          </p:sp>
          <p:sp>
            <p:nvSpPr>
              <p:cNvPr id="599" name="Freeform 5128"/>
              <p:cNvSpPr>
                <a:spLocks/>
              </p:cNvSpPr>
              <p:nvPr/>
            </p:nvSpPr>
            <p:spPr bwMode="auto">
              <a:xfrm>
                <a:off x="4167540" y="5309637"/>
                <a:ext cx="12700" cy="61913"/>
              </a:xfrm>
              <a:custGeom>
                <a:avLst/>
                <a:gdLst>
                  <a:gd name="T0" fmla="*/ 2147483647 w 9"/>
                  <a:gd name="T1" fmla="*/ 2147483647 h 39"/>
                  <a:gd name="T2" fmla="*/ 0 w 9"/>
                  <a:gd name="T3" fmla="*/ 2147483647 h 39"/>
                  <a:gd name="T4" fmla="*/ 2147483647 w 9"/>
                  <a:gd name="T5" fmla="*/ 0 h 39"/>
                  <a:gd name="T6" fmla="*/ 2147483647 w 9"/>
                  <a:gd name="T7" fmla="*/ 0 h 39"/>
                  <a:gd name="T8" fmla="*/ 2147483647 w 9"/>
                  <a:gd name="T9" fmla="*/ 2147483647 h 39"/>
                  <a:gd name="T10" fmla="*/ 0 60000 65536"/>
                  <a:gd name="T11" fmla="*/ 0 60000 65536"/>
                  <a:gd name="T12" fmla="*/ 0 60000 65536"/>
                  <a:gd name="T13" fmla="*/ 0 60000 65536"/>
                  <a:gd name="T14" fmla="*/ 0 60000 65536"/>
                  <a:gd name="T15" fmla="*/ 0 w 9"/>
                  <a:gd name="T16" fmla="*/ 0 h 39"/>
                  <a:gd name="T17" fmla="*/ 9 w 9"/>
                  <a:gd name="T18" fmla="*/ 39 h 39"/>
                </a:gdLst>
                <a:ahLst/>
                <a:cxnLst>
                  <a:cxn ang="T10">
                    <a:pos x="T0" y="T1"/>
                  </a:cxn>
                  <a:cxn ang="T11">
                    <a:pos x="T2" y="T3"/>
                  </a:cxn>
                  <a:cxn ang="T12">
                    <a:pos x="T4" y="T5"/>
                  </a:cxn>
                  <a:cxn ang="T13">
                    <a:pos x="T6" y="T7"/>
                  </a:cxn>
                  <a:cxn ang="T14">
                    <a:pos x="T8" y="T9"/>
                  </a:cxn>
                </a:cxnLst>
                <a:rect l="T15" t="T16" r="T17" b="T18"/>
                <a:pathLst>
                  <a:path w="9" h="39">
                    <a:moveTo>
                      <a:pt x="7" y="39"/>
                    </a:moveTo>
                    <a:lnTo>
                      <a:pt x="0" y="39"/>
                    </a:lnTo>
                    <a:lnTo>
                      <a:pt x="1" y="0"/>
                    </a:lnTo>
                    <a:lnTo>
                      <a:pt x="9" y="0"/>
                    </a:lnTo>
                    <a:lnTo>
                      <a:pt x="7" y="39"/>
                    </a:lnTo>
                    <a:close/>
                  </a:path>
                </a:pathLst>
              </a:custGeom>
              <a:solidFill>
                <a:srgbClr val="FF0000"/>
              </a:solidFill>
              <a:ln w="9525">
                <a:solidFill>
                  <a:srgbClr val="0000FF"/>
                </a:solidFill>
                <a:round/>
                <a:headEnd/>
                <a:tailEnd/>
              </a:ln>
            </p:spPr>
            <p:txBody>
              <a:bodyPr/>
              <a:lstStyle/>
              <a:p>
                <a:endParaRPr lang="en-US"/>
              </a:p>
            </p:txBody>
          </p:sp>
        </p:grpSp>
        <p:sp>
          <p:nvSpPr>
            <p:cNvPr id="4" name="TextBox 3"/>
            <p:cNvSpPr txBox="1"/>
            <p:nvPr/>
          </p:nvSpPr>
          <p:spPr>
            <a:xfrm>
              <a:off x="3641521" y="3666096"/>
              <a:ext cx="372218" cy="369332"/>
            </a:xfrm>
            <a:prstGeom prst="rect">
              <a:avLst/>
            </a:prstGeom>
            <a:noFill/>
          </p:spPr>
          <p:txBody>
            <a:bodyPr wrap="none" rtlCol="0">
              <a:spAutoFit/>
            </a:bodyPr>
            <a:lstStyle/>
            <a:p>
              <a:r>
                <a:rPr lang="en-US" i="1" dirty="0" err="1">
                  <a:solidFill>
                    <a:srgbClr val="00FF00"/>
                  </a:solidFill>
                  <a:latin typeface="Arial" pitchFamily="34" charset="0"/>
                </a:rPr>
                <a:t>r</a:t>
              </a:r>
              <a:r>
                <a:rPr lang="en-US" baseline="-25000" dirty="0" err="1">
                  <a:solidFill>
                    <a:srgbClr val="00FF00"/>
                  </a:solidFill>
                  <a:latin typeface="Arial" pitchFamily="34" charset="0"/>
                </a:rPr>
                <a:t>C</a:t>
              </a:r>
              <a:endParaRPr lang="en-GB" dirty="0">
                <a:solidFill>
                  <a:srgbClr val="00FF00"/>
                </a:solidFill>
              </a:endParaRPr>
            </a:p>
          </p:txBody>
        </p:sp>
        <p:sp>
          <p:nvSpPr>
            <p:cNvPr id="5" name="TextBox 4"/>
            <p:cNvSpPr txBox="1"/>
            <p:nvPr/>
          </p:nvSpPr>
          <p:spPr>
            <a:xfrm>
              <a:off x="3827630" y="2858640"/>
              <a:ext cx="364202" cy="369332"/>
            </a:xfrm>
            <a:prstGeom prst="rect">
              <a:avLst/>
            </a:prstGeom>
            <a:noFill/>
          </p:spPr>
          <p:txBody>
            <a:bodyPr wrap="none" rtlCol="0">
              <a:spAutoFit/>
            </a:bodyPr>
            <a:lstStyle/>
            <a:p>
              <a:r>
                <a:rPr lang="en-US" i="1" dirty="0" err="1">
                  <a:solidFill>
                    <a:srgbClr val="CC3300"/>
                  </a:solidFill>
                  <a:latin typeface="Arial" pitchFamily="34" charset="0"/>
                </a:rPr>
                <a:t>r</a:t>
              </a:r>
              <a:r>
                <a:rPr lang="en-US" baseline="-25000" dirty="0" err="1">
                  <a:solidFill>
                    <a:srgbClr val="CC3300"/>
                  </a:solidFill>
                  <a:latin typeface="Arial" pitchFamily="34" charset="0"/>
                </a:rPr>
                <a:t>B</a:t>
              </a:r>
              <a:endParaRPr lang="en-GB" dirty="0">
                <a:solidFill>
                  <a:srgbClr val="CC3300"/>
                </a:solidFill>
              </a:endParaRPr>
            </a:p>
          </p:txBody>
        </p:sp>
        <p:cxnSp>
          <p:nvCxnSpPr>
            <p:cNvPr id="7" name="Straight Arrow Connector 6"/>
            <p:cNvCxnSpPr/>
            <p:nvPr/>
          </p:nvCxnSpPr>
          <p:spPr>
            <a:xfrm flipH="1">
              <a:off x="3342286" y="3673319"/>
              <a:ext cx="791631" cy="133610"/>
            </a:xfrm>
            <a:prstGeom prst="straightConnector1">
              <a:avLst/>
            </a:prstGeom>
            <a:ln w="28575">
              <a:solidFill>
                <a:srgbClr val="00FF00"/>
              </a:solidFill>
              <a:tailEnd type="stealth"/>
            </a:ln>
          </p:spPr>
          <p:style>
            <a:lnRef idx="1">
              <a:schemeClr val="accent1"/>
            </a:lnRef>
            <a:fillRef idx="0">
              <a:schemeClr val="accent1"/>
            </a:fillRef>
            <a:effectRef idx="0">
              <a:schemeClr val="accent1"/>
            </a:effectRef>
            <a:fontRef idx="minor">
              <a:schemeClr val="tx1"/>
            </a:fontRef>
          </p:style>
        </p:cxnSp>
        <p:cxnSp>
          <p:nvCxnSpPr>
            <p:cNvPr id="613" name="Straight Arrow Connector 612"/>
            <p:cNvCxnSpPr/>
            <p:nvPr/>
          </p:nvCxnSpPr>
          <p:spPr>
            <a:xfrm flipH="1" flipV="1">
              <a:off x="4158600" y="2819436"/>
              <a:ext cx="33160" cy="791692"/>
            </a:xfrm>
            <a:prstGeom prst="straightConnector1">
              <a:avLst/>
            </a:prstGeom>
            <a:ln w="28575">
              <a:solidFill>
                <a:srgbClr val="CC3300"/>
              </a:solidFill>
              <a:tailEnd type="stealth"/>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a:xfrm>
              <a:off x="4036678" y="3214465"/>
              <a:ext cx="301686" cy="646331"/>
            </a:xfrm>
            <a:prstGeom prst="rect">
              <a:avLst/>
            </a:prstGeom>
            <a:noFill/>
          </p:spPr>
          <p:txBody>
            <a:bodyPr wrap="none" rtlCol="0">
              <a:spAutoFit/>
            </a:bodyPr>
            <a:lstStyle/>
            <a:p>
              <a:r>
                <a:rPr lang="en-AU" sz="3600" dirty="0"/>
                <a:t>.</a:t>
              </a:r>
              <a:endParaRPr lang="en-GB" sz="3600" dirty="0"/>
            </a:p>
          </p:txBody>
        </p:sp>
        <p:cxnSp>
          <p:nvCxnSpPr>
            <p:cNvPr id="22" name="Straight Connector 21"/>
            <p:cNvCxnSpPr/>
            <p:nvPr/>
          </p:nvCxnSpPr>
          <p:spPr>
            <a:xfrm flipH="1">
              <a:off x="3198351" y="4799585"/>
              <a:ext cx="984506" cy="476045"/>
            </a:xfrm>
            <a:prstGeom prst="line">
              <a:avLst/>
            </a:prstGeom>
            <a:ln w="19050">
              <a:solidFill>
                <a:srgbClr val="00FF00"/>
              </a:solidFill>
            </a:ln>
          </p:spPr>
          <p:style>
            <a:lnRef idx="1">
              <a:schemeClr val="accent1"/>
            </a:lnRef>
            <a:fillRef idx="0">
              <a:schemeClr val="accent1"/>
            </a:fillRef>
            <a:effectRef idx="0">
              <a:schemeClr val="accent1"/>
            </a:effectRef>
            <a:fontRef idx="minor">
              <a:schemeClr val="tx1"/>
            </a:fontRef>
          </p:style>
        </p:cxnSp>
        <p:cxnSp>
          <p:nvCxnSpPr>
            <p:cNvPr id="629" name="Straight Connector 628"/>
            <p:cNvCxnSpPr/>
            <p:nvPr/>
          </p:nvCxnSpPr>
          <p:spPr>
            <a:xfrm flipH="1">
              <a:off x="3787279" y="4797152"/>
              <a:ext cx="392917" cy="689248"/>
            </a:xfrm>
            <a:prstGeom prst="line">
              <a:avLst/>
            </a:prstGeom>
            <a:ln w="19050">
              <a:solidFill>
                <a:srgbClr val="00FF00"/>
              </a:solidFill>
            </a:ln>
          </p:spPr>
          <p:style>
            <a:lnRef idx="1">
              <a:schemeClr val="accent1"/>
            </a:lnRef>
            <a:fillRef idx="0">
              <a:schemeClr val="accent1"/>
            </a:fillRef>
            <a:effectRef idx="0">
              <a:schemeClr val="accent1"/>
            </a:effectRef>
            <a:fontRef idx="minor">
              <a:schemeClr val="tx1"/>
            </a:fontRef>
          </p:style>
        </p:cxnSp>
        <p:cxnSp>
          <p:nvCxnSpPr>
            <p:cNvPr id="631" name="Straight Connector 630"/>
            <p:cNvCxnSpPr/>
            <p:nvPr/>
          </p:nvCxnSpPr>
          <p:spPr>
            <a:xfrm flipH="1">
              <a:off x="3374741" y="4801519"/>
              <a:ext cx="805068" cy="570031"/>
            </a:xfrm>
            <a:prstGeom prst="line">
              <a:avLst/>
            </a:prstGeom>
            <a:ln w="19050">
              <a:solidFill>
                <a:srgbClr val="00FF00"/>
              </a:solidFill>
            </a:ln>
          </p:spPr>
          <p:style>
            <a:lnRef idx="1">
              <a:schemeClr val="accent1"/>
            </a:lnRef>
            <a:fillRef idx="0">
              <a:schemeClr val="accent1"/>
            </a:fillRef>
            <a:effectRef idx="0">
              <a:schemeClr val="accent1"/>
            </a:effectRef>
            <a:fontRef idx="minor">
              <a:schemeClr val="tx1"/>
            </a:fontRef>
          </p:style>
        </p:cxnSp>
        <p:cxnSp>
          <p:nvCxnSpPr>
            <p:cNvPr id="633" name="Straight Connector 632"/>
            <p:cNvCxnSpPr/>
            <p:nvPr/>
          </p:nvCxnSpPr>
          <p:spPr>
            <a:xfrm flipH="1">
              <a:off x="3577938" y="4803456"/>
              <a:ext cx="598305" cy="633431"/>
            </a:xfrm>
            <a:prstGeom prst="line">
              <a:avLst/>
            </a:prstGeom>
            <a:ln w="19050">
              <a:solidFill>
                <a:srgbClr val="00FF00"/>
              </a:solidFill>
            </a:ln>
          </p:spPr>
          <p:style>
            <a:lnRef idx="1">
              <a:schemeClr val="accent1"/>
            </a:lnRef>
            <a:fillRef idx="0">
              <a:schemeClr val="accent1"/>
            </a:fillRef>
            <a:effectRef idx="0">
              <a:schemeClr val="accent1"/>
            </a:effectRef>
            <a:fontRef idx="minor">
              <a:schemeClr val="tx1"/>
            </a:fontRef>
          </p:style>
        </p:cxnSp>
        <p:cxnSp>
          <p:nvCxnSpPr>
            <p:cNvPr id="638" name="Straight Connector 637"/>
            <p:cNvCxnSpPr/>
            <p:nvPr/>
          </p:nvCxnSpPr>
          <p:spPr>
            <a:xfrm flipH="1">
              <a:off x="3990109" y="4800038"/>
              <a:ext cx="189075" cy="673062"/>
            </a:xfrm>
            <a:prstGeom prst="line">
              <a:avLst/>
            </a:prstGeom>
            <a:ln w="19050">
              <a:solidFill>
                <a:srgbClr val="00FF00"/>
              </a:solidFill>
            </a:ln>
          </p:spPr>
          <p:style>
            <a:lnRef idx="1">
              <a:schemeClr val="accent1"/>
            </a:lnRef>
            <a:fillRef idx="0">
              <a:schemeClr val="accent1"/>
            </a:fillRef>
            <a:effectRef idx="0">
              <a:schemeClr val="accent1"/>
            </a:effectRef>
            <a:fontRef idx="minor">
              <a:schemeClr val="tx1"/>
            </a:fontRef>
          </p:style>
        </p:cxnSp>
        <p:sp>
          <p:nvSpPr>
            <p:cNvPr id="578" name="Arc 577"/>
            <p:cNvSpPr/>
            <p:nvPr/>
          </p:nvSpPr>
          <p:spPr>
            <a:xfrm rot="521754" flipH="1" flipV="1">
              <a:off x="3157898" y="5074814"/>
              <a:ext cx="1084440" cy="457208"/>
            </a:xfrm>
            <a:prstGeom prst="arc">
              <a:avLst>
                <a:gd name="adj1" fmla="val 12546132"/>
                <a:gd name="adj2" fmla="val 21268765"/>
              </a:avLst>
            </a:prstGeom>
            <a:ln w="28575">
              <a:solidFill>
                <a:srgbClr val="00FF00"/>
              </a:solidFill>
              <a:headEnd type="stealth"/>
              <a:tailEnd type="stealth"/>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grpSp>
    </p:spTree>
  </p:cSld>
  <p:clrMapOvr>
    <a:masterClrMapping/>
  </p:clrMapOvr>
  <p:transition/>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 name="Rectangle 44"/>
          <p:cNvSpPr/>
          <p:nvPr/>
        </p:nvSpPr>
        <p:spPr>
          <a:xfrm>
            <a:off x="578113" y="774080"/>
            <a:ext cx="7972778" cy="5151437"/>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15363" name="Rectangle 2"/>
          <p:cNvSpPr>
            <a:spLocks noChangeArrowheads="1"/>
          </p:cNvSpPr>
          <p:nvPr/>
        </p:nvSpPr>
        <p:spPr bwMode="auto">
          <a:xfrm>
            <a:off x="685800" y="5970565"/>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5364" name="Rectangle 3"/>
          <p:cNvSpPr>
            <a:spLocks noChangeArrowheads="1"/>
          </p:cNvSpPr>
          <p:nvPr/>
        </p:nvSpPr>
        <p:spPr bwMode="auto">
          <a:xfrm>
            <a:off x="3124200" y="5970565"/>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5365" name="Rectangle 4"/>
          <p:cNvSpPr>
            <a:spLocks noChangeArrowheads="1"/>
          </p:cNvSpPr>
          <p:nvPr/>
        </p:nvSpPr>
        <p:spPr bwMode="auto">
          <a:xfrm>
            <a:off x="685800" y="5970565"/>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5366" name="Rectangle 5"/>
          <p:cNvSpPr>
            <a:spLocks noChangeArrowheads="1"/>
          </p:cNvSpPr>
          <p:nvPr/>
        </p:nvSpPr>
        <p:spPr bwMode="auto">
          <a:xfrm>
            <a:off x="3124200" y="5970565"/>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5367" name="Rectangle 6"/>
          <p:cNvSpPr>
            <a:spLocks noGrp="1" noChangeArrowheads="1"/>
          </p:cNvSpPr>
          <p:nvPr>
            <p:ph type="title"/>
          </p:nvPr>
        </p:nvSpPr>
        <p:spPr>
          <a:xfrm>
            <a:off x="237780" y="151452"/>
            <a:ext cx="7260167" cy="450850"/>
          </a:xfrm>
        </p:spPr>
        <p:txBody>
          <a:bodyPr>
            <a:noAutofit/>
          </a:bodyPr>
          <a:lstStyle/>
          <a:p>
            <a:pPr eaLnBrk="1" hangingPunct="1">
              <a:lnSpc>
                <a:spcPct val="90000"/>
              </a:lnSpc>
            </a:pPr>
            <a:r>
              <a:rPr lang="zh-CN" altLang="en-US" dirty="0"/>
              <a:t>接触镜模压法</a:t>
            </a:r>
            <a:endParaRPr lang="en-US" dirty="0"/>
          </a:p>
        </p:txBody>
      </p:sp>
      <p:grpSp>
        <p:nvGrpSpPr>
          <p:cNvPr id="3" name="Group 5"/>
          <p:cNvGrpSpPr/>
          <p:nvPr/>
        </p:nvGrpSpPr>
        <p:grpSpPr>
          <a:xfrm>
            <a:off x="837156" y="938515"/>
            <a:ext cx="7457295" cy="4787585"/>
            <a:chOff x="837156" y="938515"/>
            <a:chExt cx="7457295" cy="4787585"/>
          </a:xfrm>
        </p:grpSpPr>
        <p:sp>
          <p:nvSpPr>
            <p:cNvPr id="15368" name="Rectangle 41"/>
            <p:cNvSpPr>
              <a:spLocks noChangeArrowheads="1"/>
            </p:cNvSpPr>
            <p:nvPr/>
          </p:nvSpPr>
          <p:spPr bwMode="auto">
            <a:xfrm>
              <a:off x="1314316" y="2900665"/>
              <a:ext cx="1453444" cy="2038350"/>
            </a:xfrm>
            <a:prstGeom prst="rect">
              <a:avLst/>
            </a:prstGeom>
            <a:solidFill>
              <a:srgbClr val="FF9933"/>
            </a:solidFill>
            <a:ln w="9525">
              <a:noFill/>
              <a:miter lim="800000"/>
              <a:headEnd/>
              <a:tailEnd/>
            </a:ln>
          </p:spPr>
          <p:txBody>
            <a:bodyPr/>
            <a:lstStyle/>
            <a:p>
              <a:pPr algn="ctr" eaLnBrk="0" hangingPunct="0"/>
              <a:endParaRPr lang="en-US"/>
            </a:p>
          </p:txBody>
        </p:sp>
        <p:sp>
          <p:nvSpPr>
            <p:cNvPr id="15369" name="Rectangle 42"/>
            <p:cNvSpPr>
              <a:spLocks noChangeArrowheads="1"/>
            </p:cNvSpPr>
            <p:nvPr/>
          </p:nvSpPr>
          <p:spPr bwMode="auto">
            <a:xfrm>
              <a:off x="4121015" y="2900665"/>
              <a:ext cx="1453444" cy="2038350"/>
            </a:xfrm>
            <a:prstGeom prst="rect">
              <a:avLst/>
            </a:prstGeom>
            <a:solidFill>
              <a:srgbClr val="FF9933"/>
            </a:solidFill>
            <a:ln w="9525">
              <a:noFill/>
              <a:miter lim="800000"/>
              <a:headEnd/>
              <a:tailEnd/>
            </a:ln>
          </p:spPr>
          <p:txBody>
            <a:bodyPr/>
            <a:lstStyle/>
            <a:p>
              <a:pPr algn="ctr" eaLnBrk="0" hangingPunct="0"/>
              <a:endParaRPr lang="en-US"/>
            </a:p>
          </p:txBody>
        </p:sp>
        <p:sp>
          <p:nvSpPr>
            <p:cNvPr id="15370" name="Rectangle 43"/>
            <p:cNvSpPr>
              <a:spLocks noChangeArrowheads="1"/>
            </p:cNvSpPr>
            <p:nvPr/>
          </p:nvSpPr>
          <p:spPr bwMode="auto">
            <a:xfrm>
              <a:off x="1300206" y="2830815"/>
              <a:ext cx="153811" cy="2108200"/>
            </a:xfrm>
            <a:prstGeom prst="rect">
              <a:avLst/>
            </a:prstGeom>
            <a:solidFill>
              <a:srgbClr val="66FF66"/>
            </a:solidFill>
            <a:ln w="9525">
              <a:noFill/>
              <a:miter lim="800000"/>
              <a:headEnd/>
              <a:tailEnd/>
            </a:ln>
          </p:spPr>
          <p:txBody>
            <a:bodyPr/>
            <a:lstStyle/>
            <a:p>
              <a:pPr algn="ctr" eaLnBrk="0" hangingPunct="0"/>
              <a:endParaRPr lang="en-US"/>
            </a:p>
          </p:txBody>
        </p:sp>
        <p:sp>
          <p:nvSpPr>
            <p:cNvPr id="15371" name="Rectangle 44"/>
            <p:cNvSpPr>
              <a:spLocks noChangeArrowheads="1"/>
            </p:cNvSpPr>
            <p:nvPr/>
          </p:nvSpPr>
          <p:spPr bwMode="auto">
            <a:xfrm>
              <a:off x="4106903" y="2830815"/>
              <a:ext cx="153812" cy="2108200"/>
            </a:xfrm>
            <a:prstGeom prst="rect">
              <a:avLst/>
            </a:prstGeom>
            <a:solidFill>
              <a:srgbClr val="66FF66"/>
            </a:solidFill>
            <a:ln w="9525">
              <a:noFill/>
              <a:miter lim="800000"/>
              <a:headEnd/>
              <a:tailEnd/>
            </a:ln>
          </p:spPr>
          <p:txBody>
            <a:bodyPr/>
            <a:lstStyle/>
            <a:p>
              <a:pPr algn="ctr" eaLnBrk="0" hangingPunct="0"/>
              <a:endParaRPr lang="en-US"/>
            </a:p>
          </p:txBody>
        </p:sp>
        <p:sp>
          <p:nvSpPr>
            <p:cNvPr id="15372" name="Rectangle 45"/>
            <p:cNvSpPr>
              <a:spLocks noChangeArrowheads="1"/>
            </p:cNvSpPr>
            <p:nvPr/>
          </p:nvSpPr>
          <p:spPr bwMode="auto">
            <a:xfrm>
              <a:off x="2613948" y="2840340"/>
              <a:ext cx="153812" cy="2101850"/>
            </a:xfrm>
            <a:prstGeom prst="rect">
              <a:avLst/>
            </a:prstGeom>
            <a:solidFill>
              <a:srgbClr val="66FF66"/>
            </a:solidFill>
            <a:ln w="9525">
              <a:noFill/>
              <a:miter lim="800000"/>
              <a:headEnd/>
              <a:tailEnd/>
            </a:ln>
          </p:spPr>
          <p:txBody>
            <a:bodyPr/>
            <a:lstStyle/>
            <a:p>
              <a:pPr algn="ctr" eaLnBrk="0" hangingPunct="0"/>
              <a:endParaRPr lang="en-US"/>
            </a:p>
          </p:txBody>
        </p:sp>
        <p:sp>
          <p:nvSpPr>
            <p:cNvPr id="15373" name="Rectangle 46"/>
            <p:cNvSpPr>
              <a:spLocks noChangeArrowheads="1"/>
            </p:cNvSpPr>
            <p:nvPr/>
          </p:nvSpPr>
          <p:spPr bwMode="auto">
            <a:xfrm>
              <a:off x="5419237" y="2840340"/>
              <a:ext cx="155222" cy="2101850"/>
            </a:xfrm>
            <a:prstGeom prst="rect">
              <a:avLst/>
            </a:prstGeom>
            <a:solidFill>
              <a:srgbClr val="66FF66"/>
            </a:solidFill>
            <a:ln w="9525">
              <a:noFill/>
              <a:miter lim="800000"/>
              <a:headEnd/>
              <a:tailEnd/>
            </a:ln>
          </p:spPr>
          <p:txBody>
            <a:bodyPr/>
            <a:lstStyle/>
            <a:p>
              <a:pPr algn="ctr" eaLnBrk="0" hangingPunct="0"/>
              <a:endParaRPr lang="en-US"/>
            </a:p>
          </p:txBody>
        </p:sp>
        <p:sp>
          <p:nvSpPr>
            <p:cNvPr id="15374" name="Freeform 47"/>
            <p:cNvSpPr>
              <a:spLocks/>
            </p:cNvSpPr>
            <p:nvPr/>
          </p:nvSpPr>
          <p:spPr bwMode="auto">
            <a:xfrm>
              <a:off x="1300204" y="2794308"/>
              <a:ext cx="1467556" cy="987425"/>
            </a:xfrm>
            <a:custGeom>
              <a:avLst/>
              <a:gdLst>
                <a:gd name="T0" fmla="*/ 2147483647 w 1040"/>
                <a:gd name="T1" fmla="*/ 2147483647 h 622"/>
                <a:gd name="T2" fmla="*/ 2147483647 w 1040"/>
                <a:gd name="T3" fmla="*/ 2147483647 h 622"/>
                <a:gd name="T4" fmla="*/ 2147483647 w 1040"/>
                <a:gd name="T5" fmla="*/ 2147483647 h 622"/>
                <a:gd name="T6" fmla="*/ 2147483647 w 1040"/>
                <a:gd name="T7" fmla="*/ 2147483647 h 622"/>
                <a:gd name="T8" fmla="*/ 2147483647 w 1040"/>
                <a:gd name="T9" fmla="*/ 2147483647 h 622"/>
                <a:gd name="T10" fmla="*/ 2147483647 w 1040"/>
                <a:gd name="T11" fmla="*/ 2147483647 h 622"/>
                <a:gd name="T12" fmla="*/ 2147483647 w 1040"/>
                <a:gd name="T13" fmla="*/ 2147483647 h 622"/>
                <a:gd name="T14" fmla="*/ 2147483647 w 1040"/>
                <a:gd name="T15" fmla="*/ 2147483647 h 622"/>
                <a:gd name="T16" fmla="*/ 2147483647 w 1040"/>
                <a:gd name="T17" fmla="*/ 2147483647 h 622"/>
                <a:gd name="T18" fmla="*/ 2147483647 w 1040"/>
                <a:gd name="T19" fmla="*/ 2147483647 h 622"/>
                <a:gd name="T20" fmla="*/ 2147483647 w 1040"/>
                <a:gd name="T21" fmla="*/ 2147483647 h 622"/>
                <a:gd name="T22" fmla="*/ 2147483647 w 1040"/>
                <a:gd name="T23" fmla="*/ 2147483647 h 622"/>
                <a:gd name="T24" fmla="*/ 2147483647 w 1040"/>
                <a:gd name="T25" fmla="*/ 2147483647 h 622"/>
                <a:gd name="T26" fmla="*/ 2147483647 w 1040"/>
                <a:gd name="T27" fmla="*/ 2147483647 h 622"/>
                <a:gd name="T28" fmla="*/ 2147483647 w 1040"/>
                <a:gd name="T29" fmla="*/ 2147483647 h 622"/>
                <a:gd name="T30" fmla="*/ 2147483647 w 1040"/>
                <a:gd name="T31" fmla="*/ 2147483647 h 622"/>
                <a:gd name="T32" fmla="*/ 2147483647 w 1040"/>
                <a:gd name="T33" fmla="*/ 2147483647 h 622"/>
                <a:gd name="T34" fmla="*/ 2147483647 w 1040"/>
                <a:gd name="T35" fmla="*/ 2147483647 h 622"/>
                <a:gd name="T36" fmla="*/ 2147483647 w 1040"/>
                <a:gd name="T37" fmla="*/ 2147483647 h 622"/>
                <a:gd name="T38" fmla="*/ 2147483647 w 1040"/>
                <a:gd name="T39" fmla="*/ 2147483647 h 622"/>
                <a:gd name="T40" fmla="*/ 2147483647 w 1040"/>
                <a:gd name="T41" fmla="*/ 2147483647 h 622"/>
                <a:gd name="T42" fmla="*/ 2147483647 w 1040"/>
                <a:gd name="T43" fmla="*/ 2147483647 h 622"/>
                <a:gd name="T44" fmla="*/ 2147483647 w 1040"/>
                <a:gd name="T45" fmla="*/ 2147483647 h 622"/>
                <a:gd name="T46" fmla="*/ 2147483647 w 1040"/>
                <a:gd name="T47" fmla="*/ 2147483647 h 622"/>
                <a:gd name="T48" fmla="*/ 2147483647 w 1040"/>
                <a:gd name="T49" fmla="*/ 2147483647 h 622"/>
                <a:gd name="T50" fmla="*/ 2147483647 w 1040"/>
                <a:gd name="T51" fmla="*/ 2147483647 h 622"/>
                <a:gd name="T52" fmla="*/ 2147483647 w 1040"/>
                <a:gd name="T53" fmla="*/ 2147483647 h 622"/>
                <a:gd name="T54" fmla="*/ 2147483647 w 1040"/>
                <a:gd name="T55" fmla="*/ 2147483647 h 622"/>
                <a:gd name="T56" fmla="*/ 2147483647 w 1040"/>
                <a:gd name="T57" fmla="*/ 2147483647 h 622"/>
                <a:gd name="T58" fmla="*/ 2147483647 w 1040"/>
                <a:gd name="T59" fmla="*/ 2147483647 h 622"/>
                <a:gd name="T60" fmla="*/ 2147483647 w 1040"/>
                <a:gd name="T61" fmla="*/ 2147483647 h 622"/>
                <a:gd name="T62" fmla="*/ 2147483647 w 1040"/>
                <a:gd name="T63" fmla="*/ 2147483647 h 622"/>
                <a:gd name="T64" fmla="*/ 0 w 1040"/>
                <a:gd name="T65" fmla="*/ 2147483647 h 6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40"/>
                <a:gd name="T100" fmla="*/ 0 h 622"/>
                <a:gd name="T101" fmla="*/ 1040 w 1040"/>
                <a:gd name="T102" fmla="*/ 622 h 6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40" h="622">
                  <a:moveTo>
                    <a:pt x="520" y="0"/>
                  </a:moveTo>
                  <a:lnTo>
                    <a:pt x="1040" y="6"/>
                  </a:lnTo>
                  <a:lnTo>
                    <a:pt x="1038" y="36"/>
                  </a:lnTo>
                  <a:lnTo>
                    <a:pt x="1036" y="67"/>
                  </a:lnTo>
                  <a:lnTo>
                    <a:pt x="1032" y="98"/>
                  </a:lnTo>
                  <a:lnTo>
                    <a:pt x="1028" y="129"/>
                  </a:lnTo>
                  <a:lnTo>
                    <a:pt x="1023" y="159"/>
                  </a:lnTo>
                  <a:lnTo>
                    <a:pt x="1015" y="188"/>
                  </a:lnTo>
                  <a:lnTo>
                    <a:pt x="1007" y="217"/>
                  </a:lnTo>
                  <a:lnTo>
                    <a:pt x="998" y="244"/>
                  </a:lnTo>
                  <a:lnTo>
                    <a:pt x="986" y="273"/>
                  </a:lnTo>
                  <a:lnTo>
                    <a:pt x="975" y="297"/>
                  </a:lnTo>
                  <a:lnTo>
                    <a:pt x="963" y="324"/>
                  </a:lnTo>
                  <a:lnTo>
                    <a:pt x="950" y="349"/>
                  </a:lnTo>
                  <a:lnTo>
                    <a:pt x="934" y="374"/>
                  </a:lnTo>
                  <a:lnTo>
                    <a:pt x="919" y="397"/>
                  </a:lnTo>
                  <a:lnTo>
                    <a:pt x="902" y="418"/>
                  </a:lnTo>
                  <a:lnTo>
                    <a:pt x="885" y="441"/>
                  </a:lnTo>
                  <a:lnTo>
                    <a:pt x="867" y="461"/>
                  </a:lnTo>
                  <a:lnTo>
                    <a:pt x="848" y="480"/>
                  </a:lnTo>
                  <a:lnTo>
                    <a:pt x="829" y="499"/>
                  </a:lnTo>
                  <a:lnTo>
                    <a:pt x="808" y="516"/>
                  </a:lnTo>
                  <a:lnTo>
                    <a:pt x="787" y="532"/>
                  </a:lnTo>
                  <a:lnTo>
                    <a:pt x="766" y="547"/>
                  </a:lnTo>
                  <a:lnTo>
                    <a:pt x="743" y="560"/>
                  </a:lnTo>
                  <a:lnTo>
                    <a:pt x="721" y="572"/>
                  </a:lnTo>
                  <a:lnTo>
                    <a:pt x="696" y="584"/>
                  </a:lnTo>
                  <a:lnTo>
                    <a:pt x="673" y="593"/>
                  </a:lnTo>
                  <a:lnTo>
                    <a:pt x="649" y="603"/>
                  </a:lnTo>
                  <a:lnTo>
                    <a:pt x="624" y="608"/>
                  </a:lnTo>
                  <a:lnTo>
                    <a:pt x="599" y="614"/>
                  </a:lnTo>
                  <a:lnTo>
                    <a:pt x="572" y="618"/>
                  </a:lnTo>
                  <a:lnTo>
                    <a:pt x="547" y="620"/>
                  </a:lnTo>
                  <a:lnTo>
                    <a:pt x="520" y="622"/>
                  </a:lnTo>
                  <a:lnTo>
                    <a:pt x="493" y="620"/>
                  </a:lnTo>
                  <a:lnTo>
                    <a:pt x="466" y="618"/>
                  </a:lnTo>
                  <a:lnTo>
                    <a:pt x="441" y="614"/>
                  </a:lnTo>
                  <a:lnTo>
                    <a:pt x="416" y="608"/>
                  </a:lnTo>
                  <a:lnTo>
                    <a:pt x="391" y="603"/>
                  </a:lnTo>
                  <a:lnTo>
                    <a:pt x="366" y="593"/>
                  </a:lnTo>
                  <a:lnTo>
                    <a:pt x="342" y="584"/>
                  </a:lnTo>
                  <a:lnTo>
                    <a:pt x="319" y="572"/>
                  </a:lnTo>
                  <a:lnTo>
                    <a:pt x="295" y="560"/>
                  </a:lnTo>
                  <a:lnTo>
                    <a:pt x="274" y="547"/>
                  </a:lnTo>
                  <a:lnTo>
                    <a:pt x="251" y="532"/>
                  </a:lnTo>
                  <a:lnTo>
                    <a:pt x="230" y="516"/>
                  </a:lnTo>
                  <a:lnTo>
                    <a:pt x="211" y="499"/>
                  </a:lnTo>
                  <a:lnTo>
                    <a:pt x="192" y="480"/>
                  </a:lnTo>
                  <a:lnTo>
                    <a:pt x="173" y="461"/>
                  </a:lnTo>
                  <a:lnTo>
                    <a:pt x="154" y="441"/>
                  </a:lnTo>
                  <a:lnTo>
                    <a:pt x="136" y="418"/>
                  </a:lnTo>
                  <a:lnTo>
                    <a:pt x="121" y="397"/>
                  </a:lnTo>
                  <a:lnTo>
                    <a:pt x="106" y="374"/>
                  </a:lnTo>
                  <a:lnTo>
                    <a:pt x="90" y="349"/>
                  </a:lnTo>
                  <a:lnTo>
                    <a:pt x="77" y="324"/>
                  </a:lnTo>
                  <a:lnTo>
                    <a:pt x="65" y="297"/>
                  </a:lnTo>
                  <a:lnTo>
                    <a:pt x="54" y="273"/>
                  </a:lnTo>
                  <a:lnTo>
                    <a:pt x="42" y="244"/>
                  </a:lnTo>
                  <a:lnTo>
                    <a:pt x="33" y="217"/>
                  </a:lnTo>
                  <a:lnTo>
                    <a:pt x="25" y="188"/>
                  </a:lnTo>
                  <a:lnTo>
                    <a:pt x="17" y="159"/>
                  </a:lnTo>
                  <a:lnTo>
                    <a:pt x="12" y="129"/>
                  </a:lnTo>
                  <a:lnTo>
                    <a:pt x="6" y="98"/>
                  </a:lnTo>
                  <a:lnTo>
                    <a:pt x="4" y="67"/>
                  </a:lnTo>
                  <a:lnTo>
                    <a:pt x="2" y="36"/>
                  </a:lnTo>
                  <a:lnTo>
                    <a:pt x="0" y="6"/>
                  </a:lnTo>
                  <a:lnTo>
                    <a:pt x="520" y="0"/>
                  </a:lnTo>
                  <a:close/>
                </a:path>
              </a:pathLst>
            </a:custGeom>
            <a:solidFill>
              <a:srgbClr val="66FF66"/>
            </a:solidFill>
            <a:ln w="9525">
              <a:noFill/>
              <a:round/>
              <a:headEnd/>
              <a:tailEnd/>
            </a:ln>
          </p:spPr>
          <p:txBody>
            <a:bodyPr/>
            <a:lstStyle/>
            <a:p>
              <a:endParaRPr lang="en-US"/>
            </a:p>
          </p:txBody>
        </p:sp>
        <p:sp>
          <p:nvSpPr>
            <p:cNvPr id="15375" name="Freeform 48"/>
            <p:cNvSpPr>
              <a:spLocks/>
            </p:cNvSpPr>
            <p:nvPr/>
          </p:nvSpPr>
          <p:spPr bwMode="auto">
            <a:xfrm>
              <a:off x="4106903" y="2794308"/>
              <a:ext cx="1467556" cy="987425"/>
            </a:xfrm>
            <a:custGeom>
              <a:avLst/>
              <a:gdLst>
                <a:gd name="T0" fmla="*/ 2147483647 w 1040"/>
                <a:gd name="T1" fmla="*/ 2147483647 h 622"/>
                <a:gd name="T2" fmla="*/ 2147483647 w 1040"/>
                <a:gd name="T3" fmla="*/ 2147483647 h 622"/>
                <a:gd name="T4" fmla="*/ 2147483647 w 1040"/>
                <a:gd name="T5" fmla="*/ 2147483647 h 622"/>
                <a:gd name="T6" fmla="*/ 2147483647 w 1040"/>
                <a:gd name="T7" fmla="*/ 2147483647 h 622"/>
                <a:gd name="T8" fmla="*/ 2147483647 w 1040"/>
                <a:gd name="T9" fmla="*/ 2147483647 h 622"/>
                <a:gd name="T10" fmla="*/ 2147483647 w 1040"/>
                <a:gd name="T11" fmla="*/ 2147483647 h 622"/>
                <a:gd name="T12" fmla="*/ 2147483647 w 1040"/>
                <a:gd name="T13" fmla="*/ 2147483647 h 622"/>
                <a:gd name="T14" fmla="*/ 2147483647 w 1040"/>
                <a:gd name="T15" fmla="*/ 2147483647 h 622"/>
                <a:gd name="T16" fmla="*/ 2147483647 w 1040"/>
                <a:gd name="T17" fmla="*/ 2147483647 h 622"/>
                <a:gd name="T18" fmla="*/ 2147483647 w 1040"/>
                <a:gd name="T19" fmla="*/ 2147483647 h 622"/>
                <a:gd name="T20" fmla="*/ 2147483647 w 1040"/>
                <a:gd name="T21" fmla="*/ 2147483647 h 622"/>
                <a:gd name="T22" fmla="*/ 2147483647 w 1040"/>
                <a:gd name="T23" fmla="*/ 2147483647 h 622"/>
                <a:gd name="T24" fmla="*/ 2147483647 w 1040"/>
                <a:gd name="T25" fmla="*/ 2147483647 h 622"/>
                <a:gd name="T26" fmla="*/ 2147483647 w 1040"/>
                <a:gd name="T27" fmla="*/ 2147483647 h 622"/>
                <a:gd name="T28" fmla="*/ 2147483647 w 1040"/>
                <a:gd name="T29" fmla="*/ 2147483647 h 622"/>
                <a:gd name="T30" fmla="*/ 2147483647 w 1040"/>
                <a:gd name="T31" fmla="*/ 2147483647 h 622"/>
                <a:gd name="T32" fmla="*/ 2147483647 w 1040"/>
                <a:gd name="T33" fmla="*/ 2147483647 h 622"/>
                <a:gd name="T34" fmla="*/ 2147483647 w 1040"/>
                <a:gd name="T35" fmla="*/ 2147483647 h 622"/>
                <a:gd name="T36" fmla="*/ 2147483647 w 1040"/>
                <a:gd name="T37" fmla="*/ 2147483647 h 622"/>
                <a:gd name="T38" fmla="*/ 2147483647 w 1040"/>
                <a:gd name="T39" fmla="*/ 2147483647 h 622"/>
                <a:gd name="T40" fmla="*/ 2147483647 w 1040"/>
                <a:gd name="T41" fmla="*/ 2147483647 h 622"/>
                <a:gd name="T42" fmla="*/ 2147483647 w 1040"/>
                <a:gd name="T43" fmla="*/ 2147483647 h 622"/>
                <a:gd name="T44" fmla="*/ 2147483647 w 1040"/>
                <a:gd name="T45" fmla="*/ 2147483647 h 622"/>
                <a:gd name="T46" fmla="*/ 2147483647 w 1040"/>
                <a:gd name="T47" fmla="*/ 2147483647 h 622"/>
                <a:gd name="T48" fmla="*/ 2147483647 w 1040"/>
                <a:gd name="T49" fmla="*/ 2147483647 h 622"/>
                <a:gd name="T50" fmla="*/ 2147483647 w 1040"/>
                <a:gd name="T51" fmla="*/ 2147483647 h 622"/>
                <a:gd name="T52" fmla="*/ 2147483647 w 1040"/>
                <a:gd name="T53" fmla="*/ 2147483647 h 622"/>
                <a:gd name="T54" fmla="*/ 2147483647 w 1040"/>
                <a:gd name="T55" fmla="*/ 2147483647 h 622"/>
                <a:gd name="T56" fmla="*/ 2147483647 w 1040"/>
                <a:gd name="T57" fmla="*/ 2147483647 h 622"/>
                <a:gd name="T58" fmla="*/ 2147483647 w 1040"/>
                <a:gd name="T59" fmla="*/ 2147483647 h 622"/>
                <a:gd name="T60" fmla="*/ 2147483647 w 1040"/>
                <a:gd name="T61" fmla="*/ 2147483647 h 622"/>
                <a:gd name="T62" fmla="*/ 2147483647 w 1040"/>
                <a:gd name="T63" fmla="*/ 2147483647 h 622"/>
                <a:gd name="T64" fmla="*/ 0 w 1040"/>
                <a:gd name="T65" fmla="*/ 2147483647 h 6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40"/>
                <a:gd name="T100" fmla="*/ 0 h 622"/>
                <a:gd name="T101" fmla="*/ 1040 w 1040"/>
                <a:gd name="T102" fmla="*/ 622 h 6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40" h="622">
                  <a:moveTo>
                    <a:pt x="520" y="0"/>
                  </a:moveTo>
                  <a:lnTo>
                    <a:pt x="1040" y="6"/>
                  </a:lnTo>
                  <a:lnTo>
                    <a:pt x="1038" y="36"/>
                  </a:lnTo>
                  <a:lnTo>
                    <a:pt x="1036" y="67"/>
                  </a:lnTo>
                  <a:lnTo>
                    <a:pt x="1032" y="98"/>
                  </a:lnTo>
                  <a:lnTo>
                    <a:pt x="1028" y="129"/>
                  </a:lnTo>
                  <a:lnTo>
                    <a:pt x="1023" y="159"/>
                  </a:lnTo>
                  <a:lnTo>
                    <a:pt x="1015" y="188"/>
                  </a:lnTo>
                  <a:lnTo>
                    <a:pt x="1007" y="217"/>
                  </a:lnTo>
                  <a:lnTo>
                    <a:pt x="998" y="244"/>
                  </a:lnTo>
                  <a:lnTo>
                    <a:pt x="986" y="273"/>
                  </a:lnTo>
                  <a:lnTo>
                    <a:pt x="975" y="297"/>
                  </a:lnTo>
                  <a:lnTo>
                    <a:pt x="963" y="324"/>
                  </a:lnTo>
                  <a:lnTo>
                    <a:pt x="950" y="349"/>
                  </a:lnTo>
                  <a:lnTo>
                    <a:pt x="934" y="374"/>
                  </a:lnTo>
                  <a:lnTo>
                    <a:pt x="919" y="397"/>
                  </a:lnTo>
                  <a:lnTo>
                    <a:pt x="902" y="418"/>
                  </a:lnTo>
                  <a:lnTo>
                    <a:pt x="884" y="441"/>
                  </a:lnTo>
                  <a:lnTo>
                    <a:pt x="867" y="461"/>
                  </a:lnTo>
                  <a:lnTo>
                    <a:pt x="848" y="480"/>
                  </a:lnTo>
                  <a:lnTo>
                    <a:pt x="829" y="499"/>
                  </a:lnTo>
                  <a:lnTo>
                    <a:pt x="808" y="516"/>
                  </a:lnTo>
                  <a:lnTo>
                    <a:pt x="787" y="532"/>
                  </a:lnTo>
                  <a:lnTo>
                    <a:pt x="765" y="547"/>
                  </a:lnTo>
                  <a:lnTo>
                    <a:pt x="742" y="560"/>
                  </a:lnTo>
                  <a:lnTo>
                    <a:pt x="719" y="572"/>
                  </a:lnTo>
                  <a:lnTo>
                    <a:pt x="696" y="584"/>
                  </a:lnTo>
                  <a:lnTo>
                    <a:pt x="673" y="593"/>
                  </a:lnTo>
                  <a:lnTo>
                    <a:pt x="648" y="603"/>
                  </a:lnTo>
                  <a:lnTo>
                    <a:pt x="624" y="608"/>
                  </a:lnTo>
                  <a:lnTo>
                    <a:pt x="599" y="614"/>
                  </a:lnTo>
                  <a:lnTo>
                    <a:pt x="572" y="618"/>
                  </a:lnTo>
                  <a:lnTo>
                    <a:pt x="547" y="620"/>
                  </a:lnTo>
                  <a:lnTo>
                    <a:pt x="520" y="622"/>
                  </a:lnTo>
                  <a:lnTo>
                    <a:pt x="493" y="620"/>
                  </a:lnTo>
                  <a:lnTo>
                    <a:pt x="466" y="618"/>
                  </a:lnTo>
                  <a:lnTo>
                    <a:pt x="441" y="614"/>
                  </a:lnTo>
                  <a:lnTo>
                    <a:pt x="416" y="608"/>
                  </a:lnTo>
                  <a:lnTo>
                    <a:pt x="391" y="603"/>
                  </a:lnTo>
                  <a:lnTo>
                    <a:pt x="366" y="593"/>
                  </a:lnTo>
                  <a:lnTo>
                    <a:pt x="341" y="584"/>
                  </a:lnTo>
                  <a:lnTo>
                    <a:pt x="318" y="572"/>
                  </a:lnTo>
                  <a:lnTo>
                    <a:pt x="295" y="560"/>
                  </a:lnTo>
                  <a:lnTo>
                    <a:pt x="274" y="547"/>
                  </a:lnTo>
                  <a:lnTo>
                    <a:pt x="251" y="532"/>
                  </a:lnTo>
                  <a:lnTo>
                    <a:pt x="230" y="516"/>
                  </a:lnTo>
                  <a:lnTo>
                    <a:pt x="211" y="499"/>
                  </a:lnTo>
                  <a:lnTo>
                    <a:pt x="192" y="480"/>
                  </a:lnTo>
                  <a:lnTo>
                    <a:pt x="173" y="461"/>
                  </a:lnTo>
                  <a:lnTo>
                    <a:pt x="153" y="441"/>
                  </a:lnTo>
                  <a:lnTo>
                    <a:pt x="136" y="418"/>
                  </a:lnTo>
                  <a:lnTo>
                    <a:pt x="121" y="397"/>
                  </a:lnTo>
                  <a:lnTo>
                    <a:pt x="105" y="374"/>
                  </a:lnTo>
                  <a:lnTo>
                    <a:pt x="90" y="349"/>
                  </a:lnTo>
                  <a:lnTo>
                    <a:pt x="77" y="324"/>
                  </a:lnTo>
                  <a:lnTo>
                    <a:pt x="63" y="297"/>
                  </a:lnTo>
                  <a:lnTo>
                    <a:pt x="52" y="273"/>
                  </a:lnTo>
                  <a:lnTo>
                    <a:pt x="42" y="244"/>
                  </a:lnTo>
                  <a:lnTo>
                    <a:pt x="33" y="217"/>
                  </a:lnTo>
                  <a:lnTo>
                    <a:pt x="25" y="188"/>
                  </a:lnTo>
                  <a:lnTo>
                    <a:pt x="17" y="159"/>
                  </a:lnTo>
                  <a:lnTo>
                    <a:pt x="11" y="129"/>
                  </a:lnTo>
                  <a:lnTo>
                    <a:pt x="6" y="98"/>
                  </a:lnTo>
                  <a:lnTo>
                    <a:pt x="4" y="67"/>
                  </a:lnTo>
                  <a:lnTo>
                    <a:pt x="0" y="36"/>
                  </a:lnTo>
                  <a:lnTo>
                    <a:pt x="0" y="6"/>
                  </a:lnTo>
                  <a:lnTo>
                    <a:pt x="520" y="0"/>
                  </a:lnTo>
                  <a:close/>
                </a:path>
              </a:pathLst>
            </a:custGeom>
            <a:solidFill>
              <a:srgbClr val="66FF66"/>
            </a:solidFill>
            <a:ln w="9525">
              <a:noFill/>
              <a:round/>
              <a:headEnd/>
              <a:tailEnd/>
            </a:ln>
          </p:spPr>
          <p:txBody>
            <a:bodyPr/>
            <a:lstStyle/>
            <a:p>
              <a:endParaRPr lang="en-US"/>
            </a:p>
          </p:txBody>
        </p:sp>
        <p:sp>
          <p:nvSpPr>
            <p:cNvPr id="15376" name="Freeform 49"/>
            <p:cNvSpPr>
              <a:spLocks/>
            </p:cNvSpPr>
            <p:nvPr/>
          </p:nvSpPr>
          <p:spPr bwMode="auto">
            <a:xfrm>
              <a:off x="1483651" y="2800653"/>
              <a:ext cx="1124655" cy="755650"/>
            </a:xfrm>
            <a:custGeom>
              <a:avLst/>
              <a:gdLst>
                <a:gd name="T0" fmla="*/ 2147483647 w 797"/>
                <a:gd name="T1" fmla="*/ 0 h 476"/>
                <a:gd name="T2" fmla="*/ 2147483647 w 797"/>
                <a:gd name="T3" fmla="*/ 2147483647 h 476"/>
                <a:gd name="T4" fmla="*/ 2147483647 w 797"/>
                <a:gd name="T5" fmla="*/ 2147483647 h 476"/>
                <a:gd name="T6" fmla="*/ 2147483647 w 797"/>
                <a:gd name="T7" fmla="*/ 2147483647 h 476"/>
                <a:gd name="T8" fmla="*/ 2147483647 w 797"/>
                <a:gd name="T9" fmla="*/ 2147483647 h 476"/>
                <a:gd name="T10" fmla="*/ 2147483647 w 797"/>
                <a:gd name="T11" fmla="*/ 2147483647 h 476"/>
                <a:gd name="T12" fmla="*/ 2147483647 w 797"/>
                <a:gd name="T13" fmla="*/ 2147483647 h 476"/>
                <a:gd name="T14" fmla="*/ 2147483647 w 797"/>
                <a:gd name="T15" fmla="*/ 2147483647 h 476"/>
                <a:gd name="T16" fmla="*/ 2147483647 w 797"/>
                <a:gd name="T17" fmla="*/ 2147483647 h 476"/>
                <a:gd name="T18" fmla="*/ 2147483647 w 797"/>
                <a:gd name="T19" fmla="*/ 2147483647 h 476"/>
                <a:gd name="T20" fmla="*/ 2147483647 w 797"/>
                <a:gd name="T21" fmla="*/ 2147483647 h 476"/>
                <a:gd name="T22" fmla="*/ 2147483647 w 797"/>
                <a:gd name="T23" fmla="*/ 2147483647 h 476"/>
                <a:gd name="T24" fmla="*/ 2147483647 w 797"/>
                <a:gd name="T25" fmla="*/ 2147483647 h 476"/>
                <a:gd name="T26" fmla="*/ 2147483647 w 797"/>
                <a:gd name="T27" fmla="*/ 2147483647 h 476"/>
                <a:gd name="T28" fmla="*/ 2147483647 w 797"/>
                <a:gd name="T29" fmla="*/ 2147483647 h 476"/>
                <a:gd name="T30" fmla="*/ 2147483647 w 797"/>
                <a:gd name="T31" fmla="*/ 2147483647 h 476"/>
                <a:gd name="T32" fmla="*/ 2147483647 w 797"/>
                <a:gd name="T33" fmla="*/ 2147483647 h 476"/>
                <a:gd name="T34" fmla="*/ 2147483647 w 797"/>
                <a:gd name="T35" fmla="*/ 2147483647 h 476"/>
                <a:gd name="T36" fmla="*/ 2147483647 w 797"/>
                <a:gd name="T37" fmla="*/ 2147483647 h 476"/>
                <a:gd name="T38" fmla="*/ 2147483647 w 797"/>
                <a:gd name="T39" fmla="*/ 2147483647 h 476"/>
                <a:gd name="T40" fmla="*/ 2147483647 w 797"/>
                <a:gd name="T41" fmla="*/ 2147483647 h 476"/>
                <a:gd name="T42" fmla="*/ 2147483647 w 797"/>
                <a:gd name="T43" fmla="*/ 2147483647 h 476"/>
                <a:gd name="T44" fmla="*/ 2147483647 w 797"/>
                <a:gd name="T45" fmla="*/ 2147483647 h 476"/>
                <a:gd name="T46" fmla="*/ 2147483647 w 797"/>
                <a:gd name="T47" fmla="*/ 2147483647 h 476"/>
                <a:gd name="T48" fmla="*/ 2147483647 w 797"/>
                <a:gd name="T49" fmla="*/ 2147483647 h 476"/>
                <a:gd name="T50" fmla="*/ 2147483647 w 797"/>
                <a:gd name="T51" fmla="*/ 2147483647 h 476"/>
                <a:gd name="T52" fmla="*/ 2147483647 w 797"/>
                <a:gd name="T53" fmla="*/ 2147483647 h 476"/>
                <a:gd name="T54" fmla="*/ 2147483647 w 797"/>
                <a:gd name="T55" fmla="*/ 2147483647 h 476"/>
                <a:gd name="T56" fmla="*/ 2147483647 w 797"/>
                <a:gd name="T57" fmla="*/ 2147483647 h 476"/>
                <a:gd name="T58" fmla="*/ 2147483647 w 797"/>
                <a:gd name="T59" fmla="*/ 2147483647 h 476"/>
                <a:gd name="T60" fmla="*/ 2147483647 w 797"/>
                <a:gd name="T61" fmla="*/ 2147483647 h 476"/>
                <a:gd name="T62" fmla="*/ 2147483647 w 797"/>
                <a:gd name="T63" fmla="*/ 2147483647 h 476"/>
                <a:gd name="T64" fmla="*/ 0 w 797"/>
                <a:gd name="T65" fmla="*/ 0 h 4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7"/>
                <a:gd name="T100" fmla="*/ 0 h 476"/>
                <a:gd name="T101" fmla="*/ 797 w 797"/>
                <a:gd name="T102" fmla="*/ 476 h 4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7" h="476">
                  <a:moveTo>
                    <a:pt x="398" y="0"/>
                  </a:moveTo>
                  <a:lnTo>
                    <a:pt x="797" y="0"/>
                  </a:lnTo>
                  <a:lnTo>
                    <a:pt x="797" y="25"/>
                  </a:lnTo>
                  <a:lnTo>
                    <a:pt x="795" y="50"/>
                  </a:lnTo>
                  <a:lnTo>
                    <a:pt x="793" y="73"/>
                  </a:lnTo>
                  <a:lnTo>
                    <a:pt x="789" y="96"/>
                  </a:lnTo>
                  <a:lnTo>
                    <a:pt x="783" y="119"/>
                  </a:lnTo>
                  <a:lnTo>
                    <a:pt x="779" y="142"/>
                  </a:lnTo>
                  <a:lnTo>
                    <a:pt x="772" y="165"/>
                  </a:lnTo>
                  <a:lnTo>
                    <a:pt x="766" y="186"/>
                  </a:lnTo>
                  <a:lnTo>
                    <a:pt x="756" y="207"/>
                  </a:lnTo>
                  <a:lnTo>
                    <a:pt x="749" y="228"/>
                  </a:lnTo>
                  <a:lnTo>
                    <a:pt x="739" y="247"/>
                  </a:lnTo>
                  <a:lnTo>
                    <a:pt x="728" y="267"/>
                  </a:lnTo>
                  <a:lnTo>
                    <a:pt x="718" y="286"/>
                  </a:lnTo>
                  <a:lnTo>
                    <a:pt x="705" y="303"/>
                  </a:lnTo>
                  <a:lnTo>
                    <a:pt x="693" y="320"/>
                  </a:lnTo>
                  <a:lnTo>
                    <a:pt x="680" y="338"/>
                  </a:lnTo>
                  <a:lnTo>
                    <a:pt x="666" y="353"/>
                  </a:lnTo>
                  <a:lnTo>
                    <a:pt x="651" y="368"/>
                  </a:lnTo>
                  <a:lnTo>
                    <a:pt x="636" y="382"/>
                  </a:lnTo>
                  <a:lnTo>
                    <a:pt x="620" y="395"/>
                  </a:lnTo>
                  <a:lnTo>
                    <a:pt x="605" y="407"/>
                  </a:lnTo>
                  <a:lnTo>
                    <a:pt x="588" y="418"/>
                  </a:lnTo>
                  <a:lnTo>
                    <a:pt x="570" y="430"/>
                  </a:lnTo>
                  <a:lnTo>
                    <a:pt x="553" y="439"/>
                  </a:lnTo>
                  <a:lnTo>
                    <a:pt x="536" y="447"/>
                  </a:lnTo>
                  <a:lnTo>
                    <a:pt x="517" y="455"/>
                  </a:lnTo>
                  <a:lnTo>
                    <a:pt x="497" y="462"/>
                  </a:lnTo>
                  <a:lnTo>
                    <a:pt x="478" y="466"/>
                  </a:lnTo>
                  <a:lnTo>
                    <a:pt x="459" y="472"/>
                  </a:lnTo>
                  <a:lnTo>
                    <a:pt x="438" y="474"/>
                  </a:lnTo>
                  <a:lnTo>
                    <a:pt x="419" y="476"/>
                  </a:lnTo>
                  <a:lnTo>
                    <a:pt x="398" y="476"/>
                  </a:lnTo>
                  <a:lnTo>
                    <a:pt x="378" y="476"/>
                  </a:lnTo>
                  <a:lnTo>
                    <a:pt x="357" y="474"/>
                  </a:lnTo>
                  <a:lnTo>
                    <a:pt x="338" y="472"/>
                  </a:lnTo>
                  <a:lnTo>
                    <a:pt x="317" y="466"/>
                  </a:lnTo>
                  <a:lnTo>
                    <a:pt x="298" y="462"/>
                  </a:lnTo>
                  <a:lnTo>
                    <a:pt x="281" y="455"/>
                  </a:lnTo>
                  <a:lnTo>
                    <a:pt x="261" y="447"/>
                  </a:lnTo>
                  <a:lnTo>
                    <a:pt x="244" y="439"/>
                  </a:lnTo>
                  <a:lnTo>
                    <a:pt x="225" y="430"/>
                  </a:lnTo>
                  <a:lnTo>
                    <a:pt x="208" y="418"/>
                  </a:lnTo>
                  <a:lnTo>
                    <a:pt x="192" y="407"/>
                  </a:lnTo>
                  <a:lnTo>
                    <a:pt x="175" y="395"/>
                  </a:lnTo>
                  <a:lnTo>
                    <a:pt x="160" y="382"/>
                  </a:lnTo>
                  <a:lnTo>
                    <a:pt x="144" y="368"/>
                  </a:lnTo>
                  <a:lnTo>
                    <a:pt x="131" y="353"/>
                  </a:lnTo>
                  <a:lnTo>
                    <a:pt x="116" y="338"/>
                  </a:lnTo>
                  <a:lnTo>
                    <a:pt x="104" y="320"/>
                  </a:lnTo>
                  <a:lnTo>
                    <a:pt x="91" y="303"/>
                  </a:lnTo>
                  <a:lnTo>
                    <a:pt x="79" y="286"/>
                  </a:lnTo>
                  <a:lnTo>
                    <a:pt x="68" y="267"/>
                  </a:lnTo>
                  <a:lnTo>
                    <a:pt x="58" y="247"/>
                  </a:lnTo>
                  <a:lnTo>
                    <a:pt x="48" y="228"/>
                  </a:lnTo>
                  <a:lnTo>
                    <a:pt x="39" y="207"/>
                  </a:lnTo>
                  <a:lnTo>
                    <a:pt x="31" y="186"/>
                  </a:lnTo>
                  <a:lnTo>
                    <a:pt x="24" y="165"/>
                  </a:lnTo>
                  <a:lnTo>
                    <a:pt x="18" y="142"/>
                  </a:lnTo>
                  <a:lnTo>
                    <a:pt x="12" y="119"/>
                  </a:lnTo>
                  <a:lnTo>
                    <a:pt x="8" y="96"/>
                  </a:lnTo>
                  <a:lnTo>
                    <a:pt x="4" y="73"/>
                  </a:lnTo>
                  <a:lnTo>
                    <a:pt x="2" y="50"/>
                  </a:lnTo>
                  <a:lnTo>
                    <a:pt x="0" y="25"/>
                  </a:lnTo>
                  <a:lnTo>
                    <a:pt x="0" y="0"/>
                  </a:lnTo>
                  <a:lnTo>
                    <a:pt x="398" y="0"/>
                  </a:lnTo>
                  <a:close/>
                </a:path>
              </a:pathLst>
            </a:custGeom>
            <a:solidFill>
              <a:srgbClr val="00CCFF"/>
            </a:solidFill>
            <a:ln w="9525">
              <a:noFill/>
              <a:round/>
              <a:headEnd/>
              <a:tailEnd/>
            </a:ln>
          </p:spPr>
          <p:txBody>
            <a:bodyPr/>
            <a:lstStyle/>
            <a:p>
              <a:endParaRPr lang="en-US"/>
            </a:p>
          </p:txBody>
        </p:sp>
        <p:sp>
          <p:nvSpPr>
            <p:cNvPr id="15377" name="Freeform 51"/>
            <p:cNvSpPr>
              <a:spLocks/>
            </p:cNvSpPr>
            <p:nvPr/>
          </p:nvSpPr>
          <p:spPr bwMode="auto">
            <a:xfrm>
              <a:off x="4288939" y="2800653"/>
              <a:ext cx="1126067" cy="755650"/>
            </a:xfrm>
            <a:custGeom>
              <a:avLst/>
              <a:gdLst>
                <a:gd name="T0" fmla="*/ 2147483647 w 798"/>
                <a:gd name="T1" fmla="*/ 0 h 476"/>
                <a:gd name="T2" fmla="*/ 2147483647 w 798"/>
                <a:gd name="T3" fmla="*/ 2147483647 h 476"/>
                <a:gd name="T4" fmla="*/ 2147483647 w 798"/>
                <a:gd name="T5" fmla="*/ 2147483647 h 476"/>
                <a:gd name="T6" fmla="*/ 2147483647 w 798"/>
                <a:gd name="T7" fmla="*/ 2147483647 h 476"/>
                <a:gd name="T8" fmla="*/ 2147483647 w 798"/>
                <a:gd name="T9" fmla="*/ 2147483647 h 476"/>
                <a:gd name="T10" fmla="*/ 2147483647 w 798"/>
                <a:gd name="T11" fmla="*/ 2147483647 h 476"/>
                <a:gd name="T12" fmla="*/ 2147483647 w 798"/>
                <a:gd name="T13" fmla="*/ 2147483647 h 476"/>
                <a:gd name="T14" fmla="*/ 2147483647 w 798"/>
                <a:gd name="T15" fmla="*/ 2147483647 h 476"/>
                <a:gd name="T16" fmla="*/ 2147483647 w 798"/>
                <a:gd name="T17" fmla="*/ 2147483647 h 476"/>
                <a:gd name="T18" fmla="*/ 2147483647 w 798"/>
                <a:gd name="T19" fmla="*/ 2147483647 h 476"/>
                <a:gd name="T20" fmla="*/ 2147483647 w 798"/>
                <a:gd name="T21" fmla="*/ 2147483647 h 476"/>
                <a:gd name="T22" fmla="*/ 2147483647 w 798"/>
                <a:gd name="T23" fmla="*/ 2147483647 h 476"/>
                <a:gd name="T24" fmla="*/ 2147483647 w 798"/>
                <a:gd name="T25" fmla="*/ 2147483647 h 476"/>
                <a:gd name="T26" fmla="*/ 2147483647 w 798"/>
                <a:gd name="T27" fmla="*/ 2147483647 h 476"/>
                <a:gd name="T28" fmla="*/ 2147483647 w 798"/>
                <a:gd name="T29" fmla="*/ 2147483647 h 476"/>
                <a:gd name="T30" fmla="*/ 2147483647 w 798"/>
                <a:gd name="T31" fmla="*/ 2147483647 h 476"/>
                <a:gd name="T32" fmla="*/ 2147483647 w 798"/>
                <a:gd name="T33" fmla="*/ 2147483647 h 476"/>
                <a:gd name="T34" fmla="*/ 2147483647 w 798"/>
                <a:gd name="T35" fmla="*/ 2147483647 h 476"/>
                <a:gd name="T36" fmla="*/ 2147483647 w 798"/>
                <a:gd name="T37" fmla="*/ 2147483647 h 476"/>
                <a:gd name="T38" fmla="*/ 2147483647 w 798"/>
                <a:gd name="T39" fmla="*/ 2147483647 h 476"/>
                <a:gd name="T40" fmla="*/ 2147483647 w 798"/>
                <a:gd name="T41" fmla="*/ 2147483647 h 476"/>
                <a:gd name="T42" fmla="*/ 2147483647 w 798"/>
                <a:gd name="T43" fmla="*/ 2147483647 h 476"/>
                <a:gd name="T44" fmla="*/ 2147483647 w 798"/>
                <a:gd name="T45" fmla="*/ 2147483647 h 476"/>
                <a:gd name="T46" fmla="*/ 2147483647 w 798"/>
                <a:gd name="T47" fmla="*/ 2147483647 h 476"/>
                <a:gd name="T48" fmla="*/ 2147483647 w 798"/>
                <a:gd name="T49" fmla="*/ 2147483647 h 476"/>
                <a:gd name="T50" fmla="*/ 2147483647 w 798"/>
                <a:gd name="T51" fmla="*/ 2147483647 h 476"/>
                <a:gd name="T52" fmla="*/ 2147483647 w 798"/>
                <a:gd name="T53" fmla="*/ 2147483647 h 476"/>
                <a:gd name="T54" fmla="*/ 2147483647 w 798"/>
                <a:gd name="T55" fmla="*/ 2147483647 h 476"/>
                <a:gd name="T56" fmla="*/ 2147483647 w 798"/>
                <a:gd name="T57" fmla="*/ 2147483647 h 476"/>
                <a:gd name="T58" fmla="*/ 2147483647 w 798"/>
                <a:gd name="T59" fmla="*/ 2147483647 h 476"/>
                <a:gd name="T60" fmla="*/ 2147483647 w 798"/>
                <a:gd name="T61" fmla="*/ 2147483647 h 476"/>
                <a:gd name="T62" fmla="*/ 2147483647 w 798"/>
                <a:gd name="T63" fmla="*/ 2147483647 h 476"/>
                <a:gd name="T64" fmla="*/ 0 w 798"/>
                <a:gd name="T65" fmla="*/ 0 h 4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8"/>
                <a:gd name="T100" fmla="*/ 0 h 476"/>
                <a:gd name="T101" fmla="*/ 798 w 798"/>
                <a:gd name="T102" fmla="*/ 476 h 4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8" h="476">
                  <a:moveTo>
                    <a:pt x="399" y="0"/>
                  </a:moveTo>
                  <a:lnTo>
                    <a:pt x="798" y="0"/>
                  </a:lnTo>
                  <a:lnTo>
                    <a:pt x="798" y="25"/>
                  </a:lnTo>
                  <a:lnTo>
                    <a:pt x="796" y="50"/>
                  </a:lnTo>
                  <a:lnTo>
                    <a:pt x="794" y="73"/>
                  </a:lnTo>
                  <a:lnTo>
                    <a:pt x="790" y="96"/>
                  </a:lnTo>
                  <a:lnTo>
                    <a:pt x="784" y="119"/>
                  </a:lnTo>
                  <a:lnTo>
                    <a:pt x="780" y="142"/>
                  </a:lnTo>
                  <a:lnTo>
                    <a:pt x="773" y="165"/>
                  </a:lnTo>
                  <a:lnTo>
                    <a:pt x="767" y="186"/>
                  </a:lnTo>
                  <a:lnTo>
                    <a:pt x="757" y="207"/>
                  </a:lnTo>
                  <a:lnTo>
                    <a:pt x="750" y="228"/>
                  </a:lnTo>
                  <a:lnTo>
                    <a:pt x="740" y="247"/>
                  </a:lnTo>
                  <a:lnTo>
                    <a:pt x="729" y="267"/>
                  </a:lnTo>
                  <a:lnTo>
                    <a:pt x="719" y="286"/>
                  </a:lnTo>
                  <a:lnTo>
                    <a:pt x="706" y="303"/>
                  </a:lnTo>
                  <a:lnTo>
                    <a:pt x="694" y="320"/>
                  </a:lnTo>
                  <a:lnTo>
                    <a:pt x="681" y="338"/>
                  </a:lnTo>
                  <a:lnTo>
                    <a:pt x="667" y="353"/>
                  </a:lnTo>
                  <a:lnTo>
                    <a:pt x="652" y="368"/>
                  </a:lnTo>
                  <a:lnTo>
                    <a:pt x="636" y="382"/>
                  </a:lnTo>
                  <a:lnTo>
                    <a:pt x="621" y="395"/>
                  </a:lnTo>
                  <a:lnTo>
                    <a:pt x="606" y="407"/>
                  </a:lnTo>
                  <a:lnTo>
                    <a:pt x="589" y="418"/>
                  </a:lnTo>
                  <a:lnTo>
                    <a:pt x="571" y="430"/>
                  </a:lnTo>
                  <a:lnTo>
                    <a:pt x="554" y="439"/>
                  </a:lnTo>
                  <a:lnTo>
                    <a:pt x="535" y="447"/>
                  </a:lnTo>
                  <a:lnTo>
                    <a:pt x="518" y="455"/>
                  </a:lnTo>
                  <a:lnTo>
                    <a:pt x="498" y="462"/>
                  </a:lnTo>
                  <a:lnTo>
                    <a:pt x="479" y="466"/>
                  </a:lnTo>
                  <a:lnTo>
                    <a:pt x="460" y="472"/>
                  </a:lnTo>
                  <a:lnTo>
                    <a:pt x="439" y="474"/>
                  </a:lnTo>
                  <a:lnTo>
                    <a:pt x="420" y="476"/>
                  </a:lnTo>
                  <a:lnTo>
                    <a:pt x="399" y="476"/>
                  </a:lnTo>
                  <a:lnTo>
                    <a:pt x="379" y="476"/>
                  </a:lnTo>
                  <a:lnTo>
                    <a:pt x="358" y="474"/>
                  </a:lnTo>
                  <a:lnTo>
                    <a:pt x="339" y="472"/>
                  </a:lnTo>
                  <a:lnTo>
                    <a:pt x="318" y="466"/>
                  </a:lnTo>
                  <a:lnTo>
                    <a:pt x="299" y="462"/>
                  </a:lnTo>
                  <a:lnTo>
                    <a:pt x="282" y="455"/>
                  </a:lnTo>
                  <a:lnTo>
                    <a:pt x="262" y="447"/>
                  </a:lnTo>
                  <a:lnTo>
                    <a:pt x="243" y="439"/>
                  </a:lnTo>
                  <a:lnTo>
                    <a:pt x="226" y="430"/>
                  </a:lnTo>
                  <a:lnTo>
                    <a:pt x="209" y="418"/>
                  </a:lnTo>
                  <a:lnTo>
                    <a:pt x="193" y="407"/>
                  </a:lnTo>
                  <a:lnTo>
                    <a:pt x="176" y="395"/>
                  </a:lnTo>
                  <a:lnTo>
                    <a:pt x="161" y="382"/>
                  </a:lnTo>
                  <a:lnTo>
                    <a:pt x="145" y="368"/>
                  </a:lnTo>
                  <a:lnTo>
                    <a:pt x="132" y="353"/>
                  </a:lnTo>
                  <a:lnTo>
                    <a:pt x="117" y="338"/>
                  </a:lnTo>
                  <a:lnTo>
                    <a:pt x="105" y="320"/>
                  </a:lnTo>
                  <a:lnTo>
                    <a:pt x="92" y="303"/>
                  </a:lnTo>
                  <a:lnTo>
                    <a:pt x="80" y="286"/>
                  </a:lnTo>
                  <a:lnTo>
                    <a:pt x="69" y="267"/>
                  </a:lnTo>
                  <a:lnTo>
                    <a:pt x="59" y="247"/>
                  </a:lnTo>
                  <a:lnTo>
                    <a:pt x="49" y="228"/>
                  </a:lnTo>
                  <a:lnTo>
                    <a:pt x="40" y="207"/>
                  </a:lnTo>
                  <a:lnTo>
                    <a:pt x="32" y="186"/>
                  </a:lnTo>
                  <a:lnTo>
                    <a:pt x="24" y="165"/>
                  </a:lnTo>
                  <a:lnTo>
                    <a:pt x="19" y="142"/>
                  </a:lnTo>
                  <a:lnTo>
                    <a:pt x="13" y="119"/>
                  </a:lnTo>
                  <a:lnTo>
                    <a:pt x="9" y="96"/>
                  </a:lnTo>
                  <a:lnTo>
                    <a:pt x="5" y="73"/>
                  </a:lnTo>
                  <a:lnTo>
                    <a:pt x="3" y="50"/>
                  </a:lnTo>
                  <a:lnTo>
                    <a:pt x="1" y="25"/>
                  </a:lnTo>
                  <a:lnTo>
                    <a:pt x="0" y="0"/>
                  </a:lnTo>
                  <a:lnTo>
                    <a:pt x="399" y="0"/>
                  </a:lnTo>
                  <a:close/>
                </a:path>
              </a:pathLst>
            </a:custGeom>
            <a:solidFill>
              <a:srgbClr val="00CCFF"/>
            </a:solidFill>
            <a:ln w="9525">
              <a:noFill/>
              <a:round/>
              <a:headEnd/>
              <a:tailEnd/>
            </a:ln>
          </p:spPr>
          <p:txBody>
            <a:bodyPr/>
            <a:lstStyle/>
            <a:p>
              <a:endParaRPr lang="en-US"/>
            </a:p>
          </p:txBody>
        </p:sp>
        <p:sp>
          <p:nvSpPr>
            <p:cNvPr id="15378" name="Freeform 52"/>
            <p:cNvSpPr>
              <a:spLocks/>
            </p:cNvSpPr>
            <p:nvPr/>
          </p:nvSpPr>
          <p:spPr bwMode="auto">
            <a:xfrm>
              <a:off x="4288939" y="2800653"/>
              <a:ext cx="1126067" cy="755650"/>
            </a:xfrm>
            <a:custGeom>
              <a:avLst/>
              <a:gdLst>
                <a:gd name="T0" fmla="*/ 2147483647 w 798"/>
                <a:gd name="T1" fmla="*/ 0 h 476"/>
                <a:gd name="T2" fmla="*/ 2147483647 w 798"/>
                <a:gd name="T3" fmla="*/ 0 h 476"/>
                <a:gd name="T4" fmla="*/ 2147483647 w 798"/>
                <a:gd name="T5" fmla="*/ 0 h 476"/>
                <a:gd name="T6" fmla="*/ 2147483647 w 798"/>
                <a:gd name="T7" fmla="*/ 0 h 476"/>
                <a:gd name="T8" fmla="*/ 2147483647 w 798"/>
                <a:gd name="T9" fmla="*/ 0 h 476"/>
                <a:gd name="T10" fmla="*/ 2147483647 w 798"/>
                <a:gd name="T11" fmla="*/ 2147483647 h 476"/>
                <a:gd name="T12" fmla="*/ 2147483647 w 798"/>
                <a:gd name="T13" fmla="*/ 2147483647 h 476"/>
                <a:gd name="T14" fmla="*/ 2147483647 w 798"/>
                <a:gd name="T15" fmla="*/ 2147483647 h 476"/>
                <a:gd name="T16" fmla="*/ 2147483647 w 798"/>
                <a:gd name="T17" fmla="*/ 2147483647 h 476"/>
                <a:gd name="T18" fmla="*/ 2147483647 w 798"/>
                <a:gd name="T19" fmla="*/ 2147483647 h 476"/>
                <a:gd name="T20" fmla="*/ 2147483647 w 798"/>
                <a:gd name="T21" fmla="*/ 2147483647 h 476"/>
                <a:gd name="T22" fmla="*/ 2147483647 w 798"/>
                <a:gd name="T23" fmla="*/ 2147483647 h 476"/>
                <a:gd name="T24" fmla="*/ 2147483647 w 798"/>
                <a:gd name="T25" fmla="*/ 2147483647 h 476"/>
                <a:gd name="T26" fmla="*/ 2147483647 w 798"/>
                <a:gd name="T27" fmla="*/ 2147483647 h 476"/>
                <a:gd name="T28" fmla="*/ 2147483647 w 798"/>
                <a:gd name="T29" fmla="*/ 2147483647 h 476"/>
                <a:gd name="T30" fmla="*/ 2147483647 w 798"/>
                <a:gd name="T31" fmla="*/ 2147483647 h 476"/>
                <a:gd name="T32" fmla="*/ 2147483647 w 798"/>
                <a:gd name="T33" fmla="*/ 2147483647 h 476"/>
                <a:gd name="T34" fmla="*/ 2147483647 w 798"/>
                <a:gd name="T35" fmla="*/ 2147483647 h 476"/>
                <a:gd name="T36" fmla="*/ 2147483647 w 798"/>
                <a:gd name="T37" fmla="*/ 2147483647 h 476"/>
                <a:gd name="T38" fmla="*/ 2147483647 w 798"/>
                <a:gd name="T39" fmla="*/ 2147483647 h 476"/>
                <a:gd name="T40" fmla="*/ 2147483647 w 798"/>
                <a:gd name="T41" fmla="*/ 2147483647 h 476"/>
                <a:gd name="T42" fmla="*/ 2147483647 w 798"/>
                <a:gd name="T43" fmla="*/ 2147483647 h 476"/>
                <a:gd name="T44" fmla="*/ 2147483647 w 798"/>
                <a:gd name="T45" fmla="*/ 2147483647 h 476"/>
                <a:gd name="T46" fmla="*/ 2147483647 w 798"/>
                <a:gd name="T47" fmla="*/ 2147483647 h 476"/>
                <a:gd name="T48" fmla="*/ 2147483647 w 798"/>
                <a:gd name="T49" fmla="*/ 2147483647 h 476"/>
                <a:gd name="T50" fmla="*/ 2147483647 w 798"/>
                <a:gd name="T51" fmla="*/ 2147483647 h 476"/>
                <a:gd name="T52" fmla="*/ 2147483647 w 798"/>
                <a:gd name="T53" fmla="*/ 2147483647 h 476"/>
                <a:gd name="T54" fmla="*/ 2147483647 w 798"/>
                <a:gd name="T55" fmla="*/ 2147483647 h 476"/>
                <a:gd name="T56" fmla="*/ 2147483647 w 798"/>
                <a:gd name="T57" fmla="*/ 2147483647 h 476"/>
                <a:gd name="T58" fmla="*/ 2147483647 w 798"/>
                <a:gd name="T59" fmla="*/ 2147483647 h 476"/>
                <a:gd name="T60" fmla="*/ 2147483647 w 798"/>
                <a:gd name="T61" fmla="*/ 2147483647 h 476"/>
                <a:gd name="T62" fmla="*/ 2147483647 w 798"/>
                <a:gd name="T63" fmla="*/ 2147483647 h 476"/>
                <a:gd name="T64" fmla="*/ 2147483647 w 798"/>
                <a:gd name="T65" fmla="*/ 2147483647 h 476"/>
                <a:gd name="T66" fmla="*/ 2147483647 w 798"/>
                <a:gd name="T67" fmla="*/ 2147483647 h 476"/>
                <a:gd name="T68" fmla="*/ 2147483647 w 798"/>
                <a:gd name="T69" fmla="*/ 2147483647 h 476"/>
                <a:gd name="T70" fmla="*/ 2147483647 w 798"/>
                <a:gd name="T71" fmla="*/ 2147483647 h 476"/>
                <a:gd name="T72" fmla="*/ 0 w 798"/>
                <a:gd name="T73" fmla="*/ 0 h 476"/>
                <a:gd name="T74" fmla="*/ 0 w 798"/>
                <a:gd name="T75" fmla="*/ 0 h 476"/>
                <a:gd name="T76" fmla="*/ 0 w 798"/>
                <a:gd name="T77" fmla="*/ 0 h 476"/>
                <a:gd name="T78" fmla="*/ 0 w 798"/>
                <a:gd name="T79" fmla="*/ 0 h 476"/>
                <a:gd name="T80" fmla="*/ 0 w 798"/>
                <a:gd name="T81" fmla="*/ 0 h 4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98"/>
                <a:gd name="T124" fmla="*/ 0 h 476"/>
                <a:gd name="T125" fmla="*/ 798 w 798"/>
                <a:gd name="T126" fmla="*/ 476 h 4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98" h="476">
                  <a:moveTo>
                    <a:pt x="399" y="0"/>
                  </a:moveTo>
                  <a:lnTo>
                    <a:pt x="798" y="0"/>
                  </a:lnTo>
                  <a:lnTo>
                    <a:pt x="798" y="25"/>
                  </a:lnTo>
                  <a:lnTo>
                    <a:pt x="796" y="50"/>
                  </a:lnTo>
                  <a:lnTo>
                    <a:pt x="794" y="73"/>
                  </a:lnTo>
                  <a:lnTo>
                    <a:pt x="790" y="96"/>
                  </a:lnTo>
                  <a:lnTo>
                    <a:pt x="784" y="119"/>
                  </a:lnTo>
                  <a:lnTo>
                    <a:pt x="780" y="142"/>
                  </a:lnTo>
                  <a:lnTo>
                    <a:pt x="773" y="165"/>
                  </a:lnTo>
                  <a:lnTo>
                    <a:pt x="767" y="186"/>
                  </a:lnTo>
                  <a:lnTo>
                    <a:pt x="757" y="207"/>
                  </a:lnTo>
                  <a:lnTo>
                    <a:pt x="750" y="228"/>
                  </a:lnTo>
                  <a:lnTo>
                    <a:pt x="740" y="247"/>
                  </a:lnTo>
                  <a:lnTo>
                    <a:pt x="729" y="267"/>
                  </a:lnTo>
                  <a:lnTo>
                    <a:pt x="719" y="286"/>
                  </a:lnTo>
                  <a:lnTo>
                    <a:pt x="706" y="303"/>
                  </a:lnTo>
                  <a:lnTo>
                    <a:pt x="694" y="320"/>
                  </a:lnTo>
                  <a:lnTo>
                    <a:pt x="681" y="338"/>
                  </a:lnTo>
                  <a:lnTo>
                    <a:pt x="667" y="353"/>
                  </a:lnTo>
                  <a:lnTo>
                    <a:pt x="652" y="368"/>
                  </a:lnTo>
                  <a:lnTo>
                    <a:pt x="636" y="382"/>
                  </a:lnTo>
                  <a:lnTo>
                    <a:pt x="621" y="395"/>
                  </a:lnTo>
                  <a:lnTo>
                    <a:pt x="606" y="407"/>
                  </a:lnTo>
                  <a:lnTo>
                    <a:pt x="589" y="418"/>
                  </a:lnTo>
                  <a:lnTo>
                    <a:pt x="571" y="430"/>
                  </a:lnTo>
                  <a:lnTo>
                    <a:pt x="554" y="439"/>
                  </a:lnTo>
                  <a:lnTo>
                    <a:pt x="535" y="447"/>
                  </a:lnTo>
                  <a:lnTo>
                    <a:pt x="518" y="455"/>
                  </a:lnTo>
                  <a:lnTo>
                    <a:pt x="498" y="462"/>
                  </a:lnTo>
                  <a:lnTo>
                    <a:pt x="479" y="466"/>
                  </a:lnTo>
                  <a:lnTo>
                    <a:pt x="460" y="472"/>
                  </a:lnTo>
                  <a:lnTo>
                    <a:pt x="439" y="474"/>
                  </a:lnTo>
                  <a:lnTo>
                    <a:pt x="420" y="476"/>
                  </a:lnTo>
                  <a:lnTo>
                    <a:pt x="399" y="476"/>
                  </a:lnTo>
                  <a:lnTo>
                    <a:pt x="379" y="476"/>
                  </a:lnTo>
                  <a:lnTo>
                    <a:pt x="358" y="474"/>
                  </a:lnTo>
                  <a:lnTo>
                    <a:pt x="339" y="472"/>
                  </a:lnTo>
                  <a:lnTo>
                    <a:pt x="318" y="466"/>
                  </a:lnTo>
                  <a:lnTo>
                    <a:pt x="299" y="462"/>
                  </a:lnTo>
                  <a:lnTo>
                    <a:pt x="282" y="455"/>
                  </a:lnTo>
                  <a:lnTo>
                    <a:pt x="262" y="447"/>
                  </a:lnTo>
                  <a:lnTo>
                    <a:pt x="243" y="439"/>
                  </a:lnTo>
                  <a:lnTo>
                    <a:pt x="226" y="430"/>
                  </a:lnTo>
                  <a:lnTo>
                    <a:pt x="209" y="418"/>
                  </a:lnTo>
                  <a:lnTo>
                    <a:pt x="193" y="407"/>
                  </a:lnTo>
                  <a:lnTo>
                    <a:pt x="176" y="395"/>
                  </a:lnTo>
                  <a:lnTo>
                    <a:pt x="161" y="382"/>
                  </a:lnTo>
                  <a:lnTo>
                    <a:pt x="145" y="368"/>
                  </a:lnTo>
                  <a:lnTo>
                    <a:pt x="132" y="353"/>
                  </a:lnTo>
                  <a:lnTo>
                    <a:pt x="117" y="338"/>
                  </a:lnTo>
                  <a:lnTo>
                    <a:pt x="105" y="320"/>
                  </a:lnTo>
                  <a:lnTo>
                    <a:pt x="92" y="303"/>
                  </a:lnTo>
                  <a:lnTo>
                    <a:pt x="80" y="286"/>
                  </a:lnTo>
                  <a:lnTo>
                    <a:pt x="69" y="267"/>
                  </a:lnTo>
                  <a:lnTo>
                    <a:pt x="59" y="247"/>
                  </a:lnTo>
                  <a:lnTo>
                    <a:pt x="49" y="228"/>
                  </a:lnTo>
                  <a:lnTo>
                    <a:pt x="40" y="207"/>
                  </a:lnTo>
                  <a:lnTo>
                    <a:pt x="32" y="186"/>
                  </a:lnTo>
                  <a:lnTo>
                    <a:pt x="24" y="165"/>
                  </a:lnTo>
                  <a:lnTo>
                    <a:pt x="19" y="142"/>
                  </a:lnTo>
                  <a:lnTo>
                    <a:pt x="13" y="119"/>
                  </a:lnTo>
                  <a:lnTo>
                    <a:pt x="9" y="96"/>
                  </a:lnTo>
                  <a:lnTo>
                    <a:pt x="5" y="73"/>
                  </a:lnTo>
                  <a:lnTo>
                    <a:pt x="3" y="50"/>
                  </a:lnTo>
                  <a:lnTo>
                    <a:pt x="1" y="25"/>
                  </a:lnTo>
                  <a:lnTo>
                    <a:pt x="0" y="0"/>
                  </a:lnTo>
                  <a:lnTo>
                    <a:pt x="399" y="0"/>
                  </a:lnTo>
                </a:path>
              </a:pathLst>
            </a:custGeom>
            <a:noFill/>
            <a:ln w="3175">
              <a:noFill/>
              <a:round/>
              <a:headEnd/>
              <a:tailEnd/>
            </a:ln>
          </p:spPr>
          <p:txBody>
            <a:bodyPr/>
            <a:lstStyle/>
            <a:p>
              <a:endParaRPr lang="en-US"/>
            </a:p>
          </p:txBody>
        </p:sp>
        <p:sp>
          <p:nvSpPr>
            <p:cNvPr id="15379" name="Freeform 53"/>
            <p:cNvSpPr>
              <a:spLocks/>
            </p:cNvSpPr>
            <p:nvPr/>
          </p:nvSpPr>
          <p:spPr bwMode="auto">
            <a:xfrm>
              <a:off x="6656856" y="2651429"/>
              <a:ext cx="1246012" cy="622300"/>
            </a:xfrm>
            <a:custGeom>
              <a:avLst/>
              <a:gdLst>
                <a:gd name="T0" fmla="*/ 0 w 883"/>
                <a:gd name="T1" fmla="*/ 2147483647 h 392"/>
                <a:gd name="T2" fmla="*/ 2147483647 w 883"/>
                <a:gd name="T3" fmla="*/ 2147483647 h 392"/>
                <a:gd name="T4" fmla="*/ 2147483647 w 883"/>
                <a:gd name="T5" fmla="*/ 2147483647 h 392"/>
                <a:gd name="T6" fmla="*/ 2147483647 w 883"/>
                <a:gd name="T7" fmla="*/ 2147483647 h 392"/>
                <a:gd name="T8" fmla="*/ 2147483647 w 883"/>
                <a:gd name="T9" fmla="*/ 2147483647 h 392"/>
                <a:gd name="T10" fmla="*/ 2147483647 w 883"/>
                <a:gd name="T11" fmla="*/ 2147483647 h 392"/>
                <a:gd name="T12" fmla="*/ 2147483647 w 883"/>
                <a:gd name="T13" fmla="*/ 2147483647 h 392"/>
                <a:gd name="T14" fmla="*/ 2147483647 w 883"/>
                <a:gd name="T15" fmla="*/ 2147483647 h 392"/>
                <a:gd name="T16" fmla="*/ 2147483647 w 883"/>
                <a:gd name="T17" fmla="*/ 2147483647 h 392"/>
                <a:gd name="T18" fmla="*/ 2147483647 w 883"/>
                <a:gd name="T19" fmla="*/ 2147483647 h 392"/>
                <a:gd name="T20" fmla="*/ 2147483647 w 883"/>
                <a:gd name="T21" fmla="*/ 2147483647 h 392"/>
                <a:gd name="T22" fmla="*/ 2147483647 w 883"/>
                <a:gd name="T23" fmla="*/ 2147483647 h 392"/>
                <a:gd name="T24" fmla="*/ 2147483647 w 883"/>
                <a:gd name="T25" fmla="*/ 2147483647 h 392"/>
                <a:gd name="T26" fmla="*/ 2147483647 w 883"/>
                <a:gd name="T27" fmla="*/ 2147483647 h 392"/>
                <a:gd name="T28" fmla="*/ 2147483647 w 883"/>
                <a:gd name="T29" fmla="*/ 2147483647 h 392"/>
                <a:gd name="T30" fmla="*/ 2147483647 w 883"/>
                <a:gd name="T31" fmla="*/ 2147483647 h 392"/>
                <a:gd name="T32" fmla="*/ 2147483647 w 883"/>
                <a:gd name="T33" fmla="*/ 2147483647 h 392"/>
                <a:gd name="T34" fmla="*/ 2147483647 w 883"/>
                <a:gd name="T35" fmla="*/ 2147483647 h 392"/>
                <a:gd name="T36" fmla="*/ 2147483647 w 883"/>
                <a:gd name="T37" fmla="*/ 2147483647 h 392"/>
                <a:gd name="T38" fmla="*/ 2147483647 w 883"/>
                <a:gd name="T39" fmla="*/ 2147483647 h 392"/>
                <a:gd name="T40" fmla="*/ 2147483647 w 883"/>
                <a:gd name="T41" fmla="*/ 2147483647 h 392"/>
                <a:gd name="T42" fmla="*/ 2147483647 w 883"/>
                <a:gd name="T43" fmla="*/ 2147483647 h 392"/>
                <a:gd name="T44" fmla="*/ 2147483647 w 883"/>
                <a:gd name="T45" fmla="*/ 2147483647 h 392"/>
                <a:gd name="T46" fmla="*/ 2147483647 w 883"/>
                <a:gd name="T47" fmla="*/ 2147483647 h 392"/>
                <a:gd name="T48" fmla="*/ 2147483647 w 883"/>
                <a:gd name="T49" fmla="*/ 2147483647 h 392"/>
                <a:gd name="T50" fmla="*/ 2147483647 w 883"/>
                <a:gd name="T51" fmla="*/ 2147483647 h 392"/>
                <a:gd name="T52" fmla="*/ 2147483647 w 883"/>
                <a:gd name="T53" fmla="*/ 2147483647 h 392"/>
                <a:gd name="T54" fmla="*/ 2147483647 w 883"/>
                <a:gd name="T55" fmla="*/ 2147483647 h 392"/>
                <a:gd name="T56" fmla="*/ 2147483647 w 883"/>
                <a:gd name="T57" fmla="*/ 2147483647 h 392"/>
                <a:gd name="T58" fmla="*/ 2147483647 w 883"/>
                <a:gd name="T59" fmla="*/ 2147483647 h 392"/>
                <a:gd name="T60" fmla="*/ 2147483647 w 883"/>
                <a:gd name="T61" fmla="*/ 2147483647 h 392"/>
                <a:gd name="T62" fmla="*/ 2147483647 w 883"/>
                <a:gd name="T63" fmla="*/ 2147483647 h 392"/>
                <a:gd name="T64" fmla="*/ 2147483647 w 883"/>
                <a:gd name="T65" fmla="*/ 2147483647 h 392"/>
                <a:gd name="T66" fmla="*/ 2147483647 w 883"/>
                <a:gd name="T67" fmla="*/ 2147483647 h 392"/>
                <a:gd name="T68" fmla="*/ 2147483647 w 883"/>
                <a:gd name="T69" fmla="*/ 2147483647 h 392"/>
                <a:gd name="T70" fmla="*/ 2147483647 w 883"/>
                <a:gd name="T71" fmla="*/ 2147483647 h 392"/>
                <a:gd name="T72" fmla="*/ 2147483647 w 883"/>
                <a:gd name="T73" fmla="*/ 2147483647 h 392"/>
                <a:gd name="T74" fmla="*/ 2147483647 w 883"/>
                <a:gd name="T75" fmla="*/ 2147483647 h 392"/>
                <a:gd name="T76" fmla="*/ 2147483647 w 883"/>
                <a:gd name="T77" fmla="*/ 2147483647 h 392"/>
                <a:gd name="T78" fmla="*/ 2147483647 w 883"/>
                <a:gd name="T79" fmla="*/ 2147483647 h 392"/>
                <a:gd name="T80" fmla="*/ 2147483647 w 883"/>
                <a:gd name="T81" fmla="*/ 2147483647 h 392"/>
                <a:gd name="T82" fmla="*/ 2147483647 w 883"/>
                <a:gd name="T83" fmla="*/ 2147483647 h 392"/>
                <a:gd name="T84" fmla="*/ 2147483647 w 883"/>
                <a:gd name="T85" fmla="*/ 2147483647 h 392"/>
                <a:gd name="T86" fmla="*/ 2147483647 w 883"/>
                <a:gd name="T87" fmla="*/ 2147483647 h 392"/>
                <a:gd name="T88" fmla="*/ 2147483647 w 883"/>
                <a:gd name="T89" fmla="*/ 2147483647 h 392"/>
                <a:gd name="T90" fmla="*/ 2147483647 w 883"/>
                <a:gd name="T91" fmla="*/ 2147483647 h 392"/>
                <a:gd name="T92" fmla="*/ 2147483647 w 883"/>
                <a:gd name="T93" fmla="*/ 2147483647 h 39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883"/>
                <a:gd name="T142" fmla="*/ 0 h 392"/>
                <a:gd name="T143" fmla="*/ 883 w 883"/>
                <a:gd name="T144" fmla="*/ 392 h 39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883" h="392">
                  <a:moveTo>
                    <a:pt x="0" y="29"/>
                  </a:moveTo>
                  <a:lnTo>
                    <a:pt x="0" y="29"/>
                  </a:lnTo>
                  <a:lnTo>
                    <a:pt x="2" y="33"/>
                  </a:lnTo>
                  <a:lnTo>
                    <a:pt x="2" y="36"/>
                  </a:lnTo>
                  <a:lnTo>
                    <a:pt x="4" y="40"/>
                  </a:lnTo>
                  <a:lnTo>
                    <a:pt x="4" y="44"/>
                  </a:lnTo>
                  <a:lnTo>
                    <a:pt x="4" y="42"/>
                  </a:lnTo>
                  <a:lnTo>
                    <a:pt x="4" y="38"/>
                  </a:lnTo>
                  <a:lnTo>
                    <a:pt x="2" y="29"/>
                  </a:lnTo>
                  <a:lnTo>
                    <a:pt x="4" y="46"/>
                  </a:lnTo>
                  <a:lnTo>
                    <a:pt x="6" y="63"/>
                  </a:lnTo>
                  <a:lnTo>
                    <a:pt x="10" y="81"/>
                  </a:lnTo>
                  <a:lnTo>
                    <a:pt x="15" y="96"/>
                  </a:lnTo>
                  <a:lnTo>
                    <a:pt x="21" y="111"/>
                  </a:lnTo>
                  <a:lnTo>
                    <a:pt x="29" y="127"/>
                  </a:lnTo>
                  <a:lnTo>
                    <a:pt x="37" y="140"/>
                  </a:lnTo>
                  <a:lnTo>
                    <a:pt x="46" y="154"/>
                  </a:lnTo>
                  <a:lnTo>
                    <a:pt x="56" y="167"/>
                  </a:lnTo>
                  <a:lnTo>
                    <a:pt x="67" y="180"/>
                  </a:lnTo>
                  <a:lnTo>
                    <a:pt x="79" y="192"/>
                  </a:lnTo>
                  <a:lnTo>
                    <a:pt x="90" y="205"/>
                  </a:lnTo>
                  <a:lnTo>
                    <a:pt x="117" y="226"/>
                  </a:lnTo>
                  <a:lnTo>
                    <a:pt x="148" y="246"/>
                  </a:lnTo>
                  <a:lnTo>
                    <a:pt x="180" y="265"/>
                  </a:lnTo>
                  <a:lnTo>
                    <a:pt x="215" y="280"/>
                  </a:lnTo>
                  <a:lnTo>
                    <a:pt x="250" y="292"/>
                  </a:lnTo>
                  <a:lnTo>
                    <a:pt x="288" y="303"/>
                  </a:lnTo>
                  <a:lnTo>
                    <a:pt x="326" y="311"/>
                  </a:lnTo>
                  <a:lnTo>
                    <a:pt x="365" y="319"/>
                  </a:lnTo>
                  <a:lnTo>
                    <a:pt x="405" y="322"/>
                  </a:lnTo>
                  <a:lnTo>
                    <a:pt x="443" y="322"/>
                  </a:lnTo>
                  <a:lnTo>
                    <a:pt x="484" y="321"/>
                  </a:lnTo>
                  <a:lnTo>
                    <a:pt x="522" y="315"/>
                  </a:lnTo>
                  <a:lnTo>
                    <a:pt x="560" y="305"/>
                  </a:lnTo>
                  <a:lnTo>
                    <a:pt x="597" y="294"/>
                  </a:lnTo>
                  <a:lnTo>
                    <a:pt x="635" y="278"/>
                  </a:lnTo>
                  <a:lnTo>
                    <a:pt x="670" y="261"/>
                  </a:lnTo>
                  <a:lnTo>
                    <a:pt x="704" y="240"/>
                  </a:lnTo>
                  <a:lnTo>
                    <a:pt x="735" y="217"/>
                  </a:lnTo>
                  <a:lnTo>
                    <a:pt x="766" y="194"/>
                  </a:lnTo>
                  <a:lnTo>
                    <a:pt x="792" y="169"/>
                  </a:lnTo>
                  <a:lnTo>
                    <a:pt x="815" y="142"/>
                  </a:lnTo>
                  <a:lnTo>
                    <a:pt x="837" y="113"/>
                  </a:lnTo>
                  <a:lnTo>
                    <a:pt x="854" y="84"/>
                  </a:lnTo>
                  <a:lnTo>
                    <a:pt x="867" y="56"/>
                  </a:lnTo>
                  <a:lnTo>
                    <a:pt x="873" y="42"/>
                  </a:lnTo>
                  <a:lnTo>
                    <a:pt x="877" y="27"/>
                  </a:lnTo>
                  <a:lnTo>
                    <a:pt x="881" y="13"/>
                  </a:lnTo>
                  <a:lnTo>
                    <a:pt x="883" y="0"/>
                  </a:lnTo>
                  <a:lnTo>
                    <a:pt x="883" y="15"/>
                  </a:lnTo>
                  <a:lnTo>
                    <a:pt x="881" y="31"/>
                  </a:lnTo>
                  <a:lnTo>
                    <a:pt x="879" y="46"/>
                  </a:lnTo>
                  <a:lnTo>
                    <a:pt x="875" y="63"/>
                  </a:lnTo>
                  <a:lnTo>
                    <a:pt x="869" y="81"/>
                  </a:lnTo>
                  <a:lnTo>
                    <a:pt x="863" y="96"/>
                  </a:lnTo>
                  <a:lnTo>
                    <a:pt x="856" y="113"/>
                  </a:lnTo>
                  <a:lnTo>
                    <a:pt x="848" y="130"/>
                  </a:lnTo>
                  <a:lnTo>
                    <a:pt x="827" y="163"/>
                  </a:lnTo>
                  <a:lnTo>
                    <a:pt x="804" y="196"/>
                  </a:lnTo>
                  <a:lnTo>
                    <a:pt x="777" y="226"/>
                  </a:lnTo>
                  <a:lnTo>
                    <a:pt x="746" y="257"/>
                  </a:lnTo>
                  <a:lnTo>
                    <a:pt x="714" y="286"/>
                  </a:lnTo>
                  <a:lnTo>
                    <a:pt x="679" y="311"/>
                  </a:lnTo>
                  <a:lnTo>
                    <a:pt x="643" y="334"/>
                  </a:lnTo>
                  <a:lnTo>
                    <a:pt x="604" y="353"/>
                  </a:lnTo>
                  <a:lnTo>
                    <a:pt x="585" y="363"/>
                  </a:lnTo>
                  <a:lnTo>
                    <a:pt x="564" y="370"/>
                  </a:lnTo>
                  <a:lnTo>
                    <a:pt x="545" y="376"/>
                  </a:lnTo>
                  <a:lnTo>
                    <a:pt x="524" y="382"/>
                  </a:lnTo>
                  <a:lnTo>
                    <a:pt x="503" y="386"/>
                  </a:lnTo>
                  <a:lnTo>
                    <a:pt x="484" y="390"/>
                  </a:lnTo>
                  <a:lnTo>
                    <a:pt x="462" y="392"/>
                  </a:lnTo>
                  <a:lnTo>
                    <a:pt x="441" y="392"/>
                  </a:lnTo>
                  <a:lnTo>
                    <a:pt x="420" y="392"/>
                  </a:lnTo>
                  <a:lnTo>
                    <a:pt x="401" y="390"/>
                  </a:lnTo>
                  <a:lnTo>
                    <a:pt x="380" y="388"/>
                  </a:lnTo>
                  <a:lnTo>
                    <a:pt x="359" y="384"/>
                  </a:lnTo>
                  <a:lnTo>
                    <a:pt x="319" y="374"/>
                  </a:lnTo>
                  <a:lnTo>
                    <a:pt x="280" y="361"/>
                  </a:lnTo>
                  <a:lnTo>
                    <a:pt x="242" y="344"/>
                  </a:lnTo>
                  <a:lnTo>
                    <a:pt x="205" y="324"/>
                  </a:lnTo>
                  <a:lnTo>
                    <a:pt x="171" y="301"/>
                  </a:lnTo>
                  <a:lnTo>
                    <a:pt x="138" y="276"/>
                  </a:lnTo>
                  <a:lnTo>
                    <a:pt x="109" y="250"/>
                  </a:lnTo>
                  <a:lnTo>
                    <a:pt x="83" y="223"/>
                  </a:lnTo>
                  <a:lnTo>
                    <a:pt x="60" y="192"/>
                  </a:lnTo>
                  <a:lnTo>
                    <a:pt x="38" y="161"/>
                  </a:lnTo>
                  <a:lnTo>
                    <a:pt x="31" y="144"/>
                  </a:lnTo>
                  <a:lnTo>
                    <a:pt x="23" y="129"/>
                  </a:lnTo>
                  <a:lnTo>
                    <a:pt x="15" y="111"/>
                  </a:lnTo>
                  <a:lnTo>
                    <a:pt x="10" y="96"/>
                  </a:lnTo>
                  <a:lnTo>
                    <a:pt x="6" y="79"/>
                  </a:lnTo>
                  <a:lnTo>
                    <a:pt x="4" y="61"/>
                  </a:lnTo>
                  <a:lnTo>
                    <a:pt x="2" y="44"/>
                  </a:lnTo>
                  <a:lnTo>
                    <a:pt x="0" y="29"/>
                  </a:lnTo>
                  <a:close/>
                </a:path>
              </a:pathLst>
            </a:custGeom>
            <a:solidFill>
              <a:srgbClr val="00CCFF"/>
            </a:solidFill>
            <a:ln w="9525">
              <a:noFill/>
              <a:round/>
              <a:headEnd/>
              <a:tailEnd/>
            </a:ln>
          </p:spPr>
          <p:txBody>
            <a:bodyPr/>
            <a:lstStyle/>
            <a:p>
              <a:endParaRPr lang="en-US"/>
            </a:p>
          </p:txBody>
        </p:sp>
        <p:sp>
          <p:nvSpPr>
            <p:cNvPr id="15380" name="Rectangle 54"/>
            <p:cNvSpPr>
              <a:spLocks noChangeArrowheads="1"/>
            </p:cNvSpPr>
            <p:nvPr/>
          </p:nvSpPr>
          <p:spPr bwMode="auto">
            <a:xfrm>
              <a:off x="1939439" y="938515"/>
              <a:ext cx="189089" cy="700088"/>
            </a:xfrm>
            <a:prstGeom prst="rect">
              <a:avLst/>
            </a:prstGeom>
            <a:solidFill>
              <a:srgbClr val="FF9933"/>
            </a:solidFill>
            <a:ln w="9525">
              <a:noFill/>
              <a:miter lim="800000"/>
              <a:headEnd/>
              <a:tailEnd/>
            </a:ln>
          </p:spPr>
          <p:txBody>
            <a:bodyPr/>
            <a:lstStyle/>
            <a:p>
              <a:pPr algn="ctr" eaLnBrk="0" hangingPunct="0"/>
              <a:endParaRPr lang="en-US"/>
            </a:p>
          </p:txBody>
        </p:sp>
        <p:sp>
          <p:nvSpPr>
            <p:cNvPr id="15381" name="Rectangle 55"/>
            <p:cNvSpPr>
              <a:spLocks noChangeArrowheads="1"/>
            </p:cNvSpPr>
            <p:nvPr/>
          </p:nvSpPr>
          <p:spPr bwMode="auto">
            <a:xfrm>
              <a:off x="1939439" y="938515"/>
              <a:ext cx="189089" cy="700088"/>
            </a:xfrm>
            <a:prstGeom prst="rect">
              <a:avLst/>
            </a:prstGeom>
            <a:solidFill>
              <a:srgbClr val="FF9933"/>
            </a:solidFill>
            <a:ln w="3175">
              <a:noFill/>
              <a:miter lim="800000"/>
              <a:headEnd/>
              <a:tailEnd/>
            </a:ln>
          </p:spPr>
          <p:txBody>
            <a:bodyPr/>
            <a:lstStyle/>
            <a:p>
              <a:pPr algn="ctr" eaLnBrk="0" hangingPunct="0"/>
              <a:endParaRPr lang="en-US"/>
            </a:p>
          </p:txBody>
        </p:sp>
        <p:sp>
          <p:nvSpPr>
            <p:cNvPr id="15384" name="Rectangle 60"/>
            <p:cNvSpPr>
              <a:spLocks noChangeArrowheads="1"/>
            </p:cNvSpPr>
            <p:nvPr/>
          </p:nvSpPr>
          <p:spPr bwMode="auto">
            <a:xfrm>
              <a:off x="4088559" y="2745090"/>
              <a:ext cx="1518356" cy="82550"/>
            </a:xfrm>
            <a:prstGeom prst="rect">
              <a:avLst/>
            </a:prstGeom>
            <a:solidFill>
              <a:srgbClr val="FFFFFF"/>
            </a:solidFill>
            <a:ln w="9525">
              <a:noFill/>
              <a:miter lim="800000"/>
              <a:headEnd/>
              <a:tailEnd/>
            </a:ln>
          </p:spPr>
          <p:txBody>
            <a:bodyPr/>
            <a:lstStyle/>
            <a:p>
              <a:pPr algn="ctr" eaLnBrk="0" hangingPunct="0"/>
              <a:endParaRPr lang="en-US"/>
            </a:p>
          </p:txBody>
        </p:sp>
        <p:sp>
          <p:nvSpPr>
            <p:cNvPr id="15385" name="Rectangle 61"/>
            <p:cNvSpPr>
              <a:spLocks noChangeArrowheads="1"/>
            </p:cNvSpPr>
            <p:nvPr/>
          </p:nvSpPr>
          <p:spPr bwMode="auto">
            <a:xfrm>
              <a:off x="4088559" y="2745090"/>
              <a:ext cx="1518356" cy="82550"/>
            </a:xfrm>
            <a:prstGeom prst="rect">
              <a:avLst/>
            </a:prstGeom>
            <a:noFill/>
            <a:ln w="3175">
              <a:solidFill>
                <a:srgbClr val="FFFFFF"/>
              </a:solidFill>
              <a:miter lim="800000"/>
              <a:headEnd/>
              <a:tailEnd/>
            </a:ln>
          </p:spPr>
          <p:txBody>
            <a:bodyPr/>
            <a:lstStyle/>
            <a:p>
              <a:pPr algn="ctr" eaLnBrk="0" hangingPunct="0"/>
              <a:endParaRPr lang="en-US"/>
            </a:p>
          </p:txBody>
        </p:sp>
        <p:sp>
          <p:nvSpPr>
            <p:cNvPr id="15386" name="Freeform 62"/>
            <p:cNvSpPr>
              <a:spLocks/>
            </p:cNvSpPr>
            <p:nvPr/>
          </p:nvSpPr>
          <p:spPr bwMode="auto">
            <a:xfrm>
              <a:off x="1949317" y="1711633"/>
              <a:ext cx="166511" cy="280987"/>
            </a:xfrm>
            <a:custGeom>
              <a:avLst/>
              <a:gdLst>
                <a:gd name="T0" fmla="*/ 2147483647 w 118"/>
                <a:gd name="T1" fmla="*/ 2147483647 h 177"/>
                <a:gd name="T2" fmla="*/ 2147483647 w 118"/>
                <a:gd name="T3" fmla="*/ 2147483647 h 177"/>
                <a:gd name="T4" fmla="*/ 2147483647 w 118"/>
                <a:gd name="T5" fmla="*/ 2147483647 h 177"/>
                <a:gd name="T6" fmla="*/ 2147483647 w 118"/>
                <a:gd name="T7" fmla="*/ 2147483647 h 177"/>
                <a:gd name="T8" fmla="*/ 2147483647 w 118"/>
                <a:gd name="T9" fmla="*/ 2147483647 h 177"/>
                <a:gd name="T10" fmla="*/ 2147483647 w 118"/>
                <a:gd name="T11" fmla="*/ 2147483647 h 177"/>
                <a:gd name="T12" fmla="*/ 2147483647 w 118"/>
                <a:gd name="T13" fmla="*/ 2147483647 h 177"/>
                <a:gd name="T14" fmla="*/ 2147483647 w 118"/>
                <a:gd name="T15" fmla="*/ 2147483647 h 177"/>
                <a:gd name="T16" fmla="*/ 2147483647 w 118"/>
                <a:gd name="T17" fmla="*/ 2147483647 h 177"/>
                <a:gd name="T18" fmla="*/ 2147483647 w 118"/>
                <a:gd name="T19" fmla="*/ 2147483647 h 177"/>
                <a:gd name="T20" fmla="*/ 2147483647 w 118"/>
                <a:gd name="T21" fmla="*/ 2147483647 h 177"/>
                <a:gd name="T22" fmla="*/ 2147483647 w 118"/>
                <a:gd name="T23" fmla="*/ 2147483647 h 177"/>
                <a:gd name="T24" fmla="*/ 2147483647 w 118"/>
                <a:gd name="T25" fmla="*/ 2147483647 h 177"/>
                <a:gd name="T26" fmla="*/ 2147483647 w 118"/>
                <a:gd name="T27" fmla="*/ 2147483647 h 177"/>
                <a:gd name="T28" fmla="*/ 2147483647 w 118"/>
                <a:gd name="T29" fmla="*/ 2147483647 h 177"/>
                <a:gd name="T30" fmla="*/ 2147483647 w 118"/>
                <a:gd name="T31" fmla="*/ 2147483647 h 177"/>
                <a:gd name="T32" fmla="*/ 2147483647 w 118"/>
                <a:gd name="T33" fmla="*/ 2147483647 h 177"/>
                <a:gd name="T34" fmla="*/ 2147483647 w 118"/>
                <a:gd name="T35" fmla="*/ 2147483647 h 177"/>
                <a:gd name="T36" fmla="*/ 2147483647 w 118"/>
                <a:gd name="T37" fmla="*/ 2147483647 h 177"/>
                <a:gd name="T38" fmla="*/ 2147483647 w 118"/>
                <a:gd name="T39" fmla="*/ 2147483647 h 177"/>
                <a:gd name="T40" fmla="*/ 2147483647 w 118"/>
                <a:gd name="T41" fmla="*/ 2147483647 h 177"/>
                <a:gd name="T42" fmla="*/ 2147483647 w 118"/>
                <a:gd name="T43" fmla="*/ 2147483647 h 177"/>
                <a:gd name="T44" fmla="*/ 2147483647 w 118"/>
                <a:gd name="T45" fmla="*/ 2147483647 h 177"/>
                <a:gd name="T46" fmla="*/ 2147483647 w 118"/>
                <a:gd name="T47" fmla="*/ 2147483647 h 177"/>
                <a:gd name="T48" fmla="*/ 2147483647 w 118"/>
                <a:gd name="T49" fmla="*/ 2147483647 h 177"/>
                <a:gd name="T50" fmla="*/ 2147483647 w 118"/>
                <a:gd name="T51" fmla="*/ 2147483647 h 177"/>
                <a:gd name="T52" fmla="*/ 2147483647 w 118"/>
                <a:gd name="T53" fmla="*/ 2147483647 h 177"/>
                <a:gd name="T54" fmla="*/ 2147483647 w 118"/>
                <a:gd name="T55" fmla="*/ 2147483647 h 177"/>
                <a:gd name="T56" fmla="*/ 0 w 118"/>
                <a:gd name="T57" fmla="*/ 2147483647 h 177"/>
                <a:gd name="T58" fmla="*/ 2147483647 w 118"/>
                <a:gd name="T59" fmla="*/ 2147483647 h 177"/>
                <a:gd name="T60" fmla="*/ 2147483647 w 118"/>
                <a:gd name="T61" fmla="*/ 2147483647 h 177"/>
                <a:gd name="T62" fmla="*/ 2147483647 w 118"/>
                <a:gd name="T63" fmla="*/ 2147483647 h 177"/>
                <a:gd name="T64" fmla="*/ 2147483647 w 118"/>
                <a:gd name="T65" fmla="*/ 2147483647 h 177"/>
                <a:gd name="T66" fmla="*/ 2147483647 w 118"/>
                <a:gd name="T67" fmla="*/ 2147483647 h 177"/>
                <a:gd name="T68" fmla="*/ 2147483647 w 118"/>
                <a:gd name="T69" fmla="*/ 2147483647 h 177"/>
                <a:gd name="T70" fmla="*/ 2147483647 w 118"/>
                <a:gd name="T71" fmla="*/ 2147483647 h 177"/>
                <a:gd name="T72" fmla="*/ 2147483647 w 118"/>
                <a:gd name="T73" fmla="*/ 2147483647 h 177"/>
                <a:gd name="T74" fmla="*/ 2147483647 w 118"/>
                <a:gd name="T75" fmla="*/ 2147483647 h 177"/>
                <a:gd name="T76" fmla="*/ 2147483647 w 118"/>
                <a:gd name="T77" fmla="*/ 2147483647 h 177"/>
                <a:gd name="T78" fmla="*/ 2147483647 w 118"/>
                <a:gd name="T79" fmla="*/ 2147483647 h 177"/>
                <a:gd name="T80" fmla="*/ 2147483647 w 118"/>
                <a:gd name="T81" fmla="*/ 2147483647 h 1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8"/>
                <a:gd name="T124" fmla="*/ 0 h 177"/>
                <a:gd name="T125" fmla="*/ 118 w 118"/>
                <a:gd name="T126" fmla="*/ 177 h 1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8" h="177">
                  <a:moveTo>
                    <a:pt x="60" y="0"/>
                  </a:moveTo>
                  <a:lnTo>
                    <a:pt x="62" y="6"/>
                  </a:lnTo>
                  <a:lnTo>
                    <a:pt x="62" y="12"/>
                  </a:lnTo>
                  <a:lnTo>
                    <a:pt x="64" y="18"/>
                  </a:lnTo>
                  <a:lnTo>
                    <a:pt x="66" y="23"/>
                  </a:lnTo>
                  <a:lnTo>
                    <a:pt x="68" y="27"/>
                  </a:lnTo>
                  <a:lnTo>
                    <a:pt x="70" y="31"/>
                  </a:lnTo>
                  <a:lnTo>
                    <a:pt x="71" y="37"/>
                  </a:lnTo>
                  <a:lnTo>
                    <a:pt x="73" y="39"/>
                  </a:lnTo>
                  <a:lnTo>
                    <a:pt x="75" y="42"/>
                  </a:lnTo>
                  <a:lnTo>
                    <a:pt x="77" y="46"/>
                  </a:lnTo>
                  <a:lnTo>
                    <a:pt x="79" y="50"/>
                  </a:lnTo>
                  <a:lnTo>
                    <a:pt x="81" y="54"/>
                  </a:lnTo>
                  <a:lnTo>
                    <a:pt x="85" y="58"/>
                  </a:lnTo>
                  <a:lnTo>
                    <a:pt x="87" y="62"/>
                  </a:lnTo>
                  <a:lnTo>
                    <a:pt x="91" y="66"/>
                  </a:lnTo>
                  <a:lnTo>
                    <a:pt x="95" y="71"/>
                  </a:lnTo>
                  <a:lnTo>
                    <a:pt x="98" y="75"/>
                  </a:lnTo>
                  <a:lnTo>
                    <a:pt x="104" y="81"/>
                  </a:lnTo>
                  <a:lnTo>
                    <a:pt x="108" y="87"/>
                  </a:lnTo>
                  <a:lnTo>
                    <a:pt x="110" y="90"/>
                  </a:lnTo>
                  <a:lnTo>
                    <a:pt x="114" y="96"/>
                  </a:lnTo>
                  <a:lnTo>
                    <a:pt x="116" y="102"/>
                  </a:lnTo>
                  <a:lnTo>
                    <a:pt x="118" y="108"/>
                  </a:lnTo>
                  <a:lnTo>
                    <a:pt x="118" y="114"/>
                  </a:lnTo>
                  <a:lnTo>
                    <a:pt x="118" y="119"/>
                  </a:lnTo>
                  <a:lnTo>
                    <a:pt x="118" y="125"/>
                  </a:lnTo>
                  <a:lnTo>
                    <a:pt x="118" y="129"/>
                  </a:lnTo>
                  <a:lnTo>
                    <a:pt x="116" y="135"/>
                  </a:lnTo>
                  <a:lnTo>
                    <a:pt x="114" y="140"/>
                  </a:lnTo>
                  <a:lnTo>
                    <a:pt x="112" y="146"/>
                  </a:lnTo>
                  <a:lnTo>
                    <a:pt x="108" y="150"/>
                  </a:lnTo>
                  <a:lnTo>
                    <a:pt x="104" y="156"/>
                  </a:lnTo>
                  <a:lnTo>
                    <a:pt x="100" y="160"/>
                  </a:lnTo>
                  <a:lnTo>
                    <a:pt x="96" y="163"/>
                  </a:lnTo>
                  <a:lnTo>
                    <a:pt x="93" y="167"/>
                  </a:lnTo>
                  <a:lnTo>
                    <a:pt x="87" y="169"/>
                  </a:lnTo>
                  <a:lnTo>
                    <a:pt x="83" y="171"/>
                  </a:lnTo>
                  <a:lnTo>
                    <a:pt x="77" y="173"/>
                  </a:lnTo>
                  <a:lnTo>
                    <a:pt x="71" y="175"/>
                  </a:lnTo>
                  <a:lnTo>
                    <a:pt x="66" y="177"/>
                  </a:lnTo>
                  <a:lnTo>
                    <a:pt x="60" y="177"/>
                  </a:lnTo>
                  <a:lnTo>
                    <a:pt x="54" y="177"/>
                  </a:lnTo>
                  <a:lnTo>
                    <a:pt x="48" y="175"/>
                  </a:lnTo>
                  <a:lnTo>
                    <a:pt x="43" y="173"/>
                  </a:lnTo>
                  <a:lnTo>
                    <a:pt x="37" y="171"/>
                  </a:lnTo>
                  <a:lnTo>
                    <a:pt x="33" y="169"/>
                  </a:lnTo>
                  <a:lnTo>
                    <a:pt x="27" y="167"/>
                  </a:lnTo>
                  <a:lnTo>
                    <a:pt x="24" y="163"/>
                  </a:lnTo>
                  <a:lnTo>
                    <a:pt x="18" y="160"/>
                  </a:lnTo>
                  <a:lnTo>
                    <a:pt x="14" y="156"/>
                  </a:lnTo>
                  <a:lnTo>
                    <a:pt x="12" y="150"/>
                  </a:lnTo>
                  <a:lnTo>
                    <a:pt x="8" y="146"/>
                  </a:lnTo>
                  <a:lnTo>
                    <a:pt x="6" y="140"/>
                  </a:lnTo>
                  <a:lnTo>
                    <a:pt x="4" y="135"/>
                  </a:lnTo>
                  <a:lnTo>
                    <a:pt x="2" y="129"/>
                  </a:lnTo>
                  <a:lnTo>
                    <a:pt x="2" y="125"/>
                  </a:lnTo>
                  <a:lnTo>
                    <a:pt x="0" y="119"/>
                  </a:lnTo>
                  <a:lnTo>
                    <a:pt x="2" y="114"/>
                  </a:lnTo>
                  <a:lnTo>
                    <a:pt x="2" y="108"/>
                  </a:lnTo>
                  <a:lnTo>
                    <a:pt x="4" y="102"/>
                  </a:lnTo>
                  <a:lnTo>
                    <a:pt x="6" y="96"/>
                  </a:lnTo>
                  <a:lnTo>
                    <a:pt x="8" y="90"/>
                  </a:lnTo>
                  <a:lnTo>
                    <a:pt x="12" y="87"/>
                  </a:lnTo>
                  <a:lnTo>
                    <a:pt x="16" y="81"/>
                  </a:lnTo>
                  <a:lnTo>
                    <a:pt x="22" y="75"/>
                  </a:lnTo>
                  <a:lnTo>
                    <a:pt x="25" y="71"/>
                  </a:lnTo>
                  <a:lnTo>
                    <a:pt x="29" y="66"/>
                  </a:lnTo>
                  <a:lnTo>
                    <a:pt x="31" y="62"/>
                  </a:lnTo>
                  <a:lnTo>
                    <a:pt x="35" y="58"/>
                  </a:lnTo>
                  <a:lnTo>
                    <a:pt x="37" y="54"/>
                  </a:lnTo>
                  <a:lnTo>
                    <a:pt x="41" y="50"/>
                  </a:lnTo>
                  <a:lnTo>
                    <a:pt x="43" y="46"/>
                  </a:lnTo>
                  <a:lnTo>
                    <a:pt x="45" y="42"/>
                  </a:lnTo>
                  <a:lnTo>
                    <a:pt x="47" y="39"/>
                  </a:lnTo>
                  <a:lnTo>
                    <a:pt x="48" y="37"/>
                  </a:lnTo>
                  <a:lnTo>
                    <a:pt x="50" y="31"/>
                  </a:lnTo>
                  <a:lnTo>
                    <a:pt x="52" y="27"/>
                  </a:lnTo>
                  <a:lnTo>
                    <a:pt x="54" y="23"/>
                  </a:lnTo>
                  <a:lnTo>
                    <a:pt x="56" y="18"/>
                  </a:lnTo>
                  <a:lnTo>
                    <a:pt x="56" y="12"/>
                  </a:lnTo>
                  <a:lnTo>
                    <a:pt x="58" y="6"/>
                  </a:lnTo>
                  <a:lnTo>
                    <a:pt x="60" y="0"/>
                  </a:lnTo>
                  <a:close/>
                </a:path>
              </a:pathLst>
            </a:custGeom>
            <a:solidFill>
              <a:srgbClr val="00CCFF"/>
            </a:solidFill>
            <a:ln w="9525">
              <a:noFill/>
              <a:round/>
              <a:headEnd/>
              <a:tailEnd/>
            </a:ln>
          </p:spPr>
          <p:txBody>
            <a:bodyPr/>
            <a:lstStyle/>
            <a:p>
              <a:endParaRPr lang="en-US"/>
            </a:p>
          </p:txBody>
        </p:sp>
        <p:sp>
          <p:nvSpPr>
            <p:cNvPr id="15387" name="Freeform 63"/>
            <p:cNvSpPr>
              <a:spLocks/>
            </p:cNvSpPr>
            <p:nvPr/>
          </p:nvSpPr>
          <p:spPr bwMode="auto">
            <a:xfrm>
              <a:off x="1949317" y="1711633"/>
              <a:ext cx="166511" cy="280987"/>
            </a:xfrm>
            <a:custGeom>
              <a:avLst/>
              <a:gdLst>
                <a:gd name="T0" fmla="*/ 2147483647 w 118"/>
                <a:gd name="T1" fmla="*/ 2147483647 h 177"/>
                <a:gd name="T2" fmla="*/ 2147483647 w 118"/>
                <a:gd name="T3" fmla="*/ 2147483647 h 177"/>
                <a:gd name="T4" fmla="*/ 2147483647 w 118"/>
                <a:gd name="T5" fmla="*/ 2147483647 h 177"/>
                <a:gd name="T6" fmla="*/ 2147483647 w 118"/>
                <a:gd name="T7" fmla="*/ 2147483647 h 177"/>
                <a:gd name="T8" fmla="*/ 2147483647 w 118"/>
                <a:gd name="T9" fmla="*/ 2147483647 h 177"/>
                <a:gd name="T10" fmla="*/ 2147483647 w 118"/>
                <a:gd name="T11" fmla="*/ 2147483647 h 177"/>
                <a:gd name="T12" fmla="*/ 2147483647 w 118"/>
                <a:gd name="T13" fmla="*/ 2147483647 h 177"/>
                <a:gd name="T14" fmla="*/ 2147483647 w 118"/>
                <a:gd name="T15" fmla="*/ 2147483647 h 177"/>
                <a:gd name="T16" fmla="*/ 2147483647 w 118"/>
                <a:gd name="T17" fmla="*/ 2147483647 h 177"/>
                <a:gd name="T18" fmla="*/ 2147483647 w 118"/>
                <a:gd name="T19" fmla="*/ 2147483647 h 177"/>
                <a:gd name="T20" fmla="*/ 2147483647 w 118"/>
                <a:gd name="T21" fmla="*/ 2147483647 h 177"/>
                <a:gd name="T22" fmla="*/ 2147483647 w 118"/>
                <a:gd name="T23" fmla="*/ 2147483647 h 177"/>
                <a:gd name="T24" fmla="*/ 2147483647 w 118"/>
                <a:gd name="T25" fmla="*/ 2147483647 h 177"/>
                <a:gd name="T26" fmla="*/ 2147483647 w 118"/>
                <a:gd name="T27" fmla="*/ 2147483647 h 177"/>
                <a:gd name="T28" fmla="*/ 2147483647 w 118"/>
                <a:gd name="T29" fmla="*/ 2147483647 h 177"/>
                <a:gd name="T30" fmla="*/ 2147483647 w 118"/>
                <a:gd name="T31" fmla="*/ 2147483647 h 177"/>
                <a:gd name="T32" fmla="*/ 2147483647 w 118"/>
                <a:gd name="T33" fmla="*/ 2147483647 h 177"/>
                <a:gd name="T34" fmla="*/ 2147483647 w 118"/>
                <a:gd name="T35" fmla="*/ 2147483647 h 177"/>
                <a:gd name="T36" fmla="*/ 2147483647 w 118"/>
                <a:gd name="T37" fmla="*/ 2147483647 h 177"/>
                <a:gd name="T38" fmla="*/ 2147483647 w 118"/>
                <a:gd name="T39" fmla="*/ 2147483647 h 177"/>
                <a:gd name="T40" fmla="*/ 2147483647 w 118"/>
                <a:gd name="T41" fmla="*/ 2147483647 h 177"/>
                <a:gd name="T42" fmla="*/ 2147483647 w 118"/>
                <a:gd name="T43" fmla="*/ 2147483647 h 177"/>
                <a:gd name="T44" fmla="*/ 2147483647 w 118"/>
                <a:gd name="T45" fmla="*/ 2147483647 h 177"/>
                <a:gd name="T46" fmla="*/ 2147483647 w 118"/>
                <a:gd name="T47" fmla="*/ 2147483647 h 177"/>
                <a:gd name="T48" fmla="*/ 2147483647 w 118"/>
                <a:gd name="T49" fmla="*/ 2147483647 h 177"/>
                <a:gd name="T50" fmla="*/ 2147483647 w 118"/>
                <a:gd name="T51" fmla="*/ 2147483647 h 177"/>
                <a:gd name="T52" fmla="*/ 2147483647 w 118"/>
                <a:gd name="T53" fmla="*/ 2147483647 h 177"/>
                <a:gd name="T54" fmla="*/ 2147483647 w 118"/>
                <a:gd name="T55" fmla="*/ 2147483647 h 177"/>
                <a:gd name="T56" fmla="*/ 0 w 118"/>
                <a:gd name="T57" fmla="*/ 2147483647 h 177"/>
                <a:gd name="T58" fmla="*/ 2147483647 w 118"/>
                <a:gd name="T59" fmla="*/ 2147483647 h 177"/>
                <a:gd name="T60" fmla="*/ 2147483647 w 118"/>
                <a:gd name="T61" fmla="*/ 2147483647 h 177"/>
                <a:gd name="T62" fmla="*/ 2147483647 w 118"/>
                <a:gd name="T63" fmla="*/ 2147483647 h 177"/>
                <a:gd name="T64" fmla="*/ 2147483647 w 118"/>
                <a:gd name="T65" fmla="*/ 2147483647 h 177"/>
                <a:gd name="T66" fmla="*/ 2147483647 w 118"/>
                <a:gd name="T67" fmla="*/ 2147483647 h 177"/>
                <a:gd name="T68" fmla="*/ 2147483647 w 118"/>
                <a:gd name="T69" fmla="*/ 2147483647 h 177"/>
                <a:gd name="T70" fmla="*/ 2147483647 w 118"/>
                <a:gd name="T71" fmla="*/ 2147483647 h 177"/>
                <a:gd name="T72" fmla="*/ 2147483647 w 118"/>
                <a:gd name="T73" fmla="*/ 2147483647 h 177"/>
                <a:gd name="T74" fmla="*/ 2147483647 w 118"/>
                <a:gd name="T75" fmla="*/ 2147483647 h 177"/>
                <a:gd name="T76" fmla="*/ 2147483647 w 118"/>
                <a:gd name="T77" fmla="*/ 2147483647 h 177"/>
                <a:gd name="T78" fmla="*/ 2147483647 w 118"/>
                <a:gd name="T79" fmla="*/ 2147483647 h 177"/>
                <a:gd name="T80" fmla="*/ 2147483647 w 118"/>
                <a:gd name="T81" fmla="*/ 2147483647 h 1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8"/>
                <a:gd name="T124" fmla="*/ 0 h 177"/>
                <a:gd name="T125" fmla="*/ 118 w 118"/>
                <a:gd name="T126" fmla="*/ 177 h 1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8" h="177">
                  <a:moveTo>
                    <a:pt x="60" y="0"/>
                  </a:moveTo>
                  <a:lnTo>
                    <a:pt x="62" y="6"/>
                  </a:lnTo>
                  <a:lnTo>
                    <a:pt x="62" y="12"/>
                  </a:lnTo>
                  <a:lnTo>
                    <a:pt x="64" y="18"/>
                  </a:lnTo>
                  <a:lnTo>
                    <a:pt x="66" y="23"/>
                  </a:lnTo>
                  <a:lnTo>
                    <a:pt x="68" y="27"/>
                  </a:lnTo>
                  <a:lnTo>
                    <a:pt x="70" y="31"/>
                  </a:lnTo>
                  <a:lnTo>
                    <a:pt x="71" y="37"/>
                  </a:lnTo>
                  <a:lnTo>
                    <a:pt x="73" y="39"/>
                  </a:lnTo>
                  <a:lnTo>
                    <a:pt x="75" y="42"/>
                  </a:lnTo>
                  <a:lnTo>
                    <a:pt x="77" y="46"/>
                  </a:lnTo>
                  <a:lnTo>
                    <a:pt x="79" y="50"/>
                  </a:lnTo>
                  <a:lnTo>
                    <a:pt x="81" y="54"/>
                  </a:lnTo>
                  <a:lnTo>
                    <a:pt x="85" y="58"/>
                  </a:lnTo>
                  <a:lnTo>
                    <a:pt x="87" y="62"/>
                  </a:lnTo>
                  <a:lnTo>
                    <a:pt x="91" y="66"/>
                  </a:lnTo>
                  <a:lnTo>
                    <a:pt x="95" y="71"/>
                  </a:lnTo>
                  <a:lnTo>
                    <a:pt x="98" y="75"/>
                  </a:lnTo>
                  <a:lnTo>
                    <a:pt x="104" y="81"/>
                  </a:lnTo>
                  <a:lnTo>
                    <a:pt x="108" y="87"/>
                  </a:lnTo>
                  <a:lnTo>
                    <a:pt x="110" y="90"/>
                  </a:lnTo>
                  <a:lnTo>
                    <a:pt x="114" y="96"/>
                  </a:lnTo>
                  <a:lnTo>
                    <a:pt x="116" y="102"/>
                  </a:lnTo>
                  <a:lnTo>
                    <a:pt x="118" y="108"/>
                  </a:lnTo>
                  <a:lnTo>
                    <a:pt x="118" y="114"/>
                  </a:lnTo>
                  <a:lnTo>
                    <a:pt x="118" y="119"/>
                  </a:lnTo>
                  <a:lnTo>
                    <a:pt x="118" y="125"/>
                  </a:lnTo>
                  <a:lnTo>
                    <a:pt x="118" y="129"/>
                  </a:lnTo>
                  <a:lnTo>
                    <a:pt x="116" y="135"/>
                  </a:lnTo>
                  <a:lnTo>
                    <a:pt x="114" y="140"/>
                  </a:lnTo>
                  <a:lnTo>
                    <a:pt x="112" y="146"/>
                  </a:lnTo>
                  <a:lnTo>
                    <a:pt x="108" y="150"/>
                  </a:lnTo>
                  <a:lnTo>
                    <a:pt x="104" y="156"/>
                  </a:lnTo>
                  <a:lnTo>
                    <a:pt x="100" y="160"/>
                  </a:lnTo>
                  <a:lnTo>
                    <a:pt x="96" y="163"/>
                  </a:lnTo>
                  <a:lnTo>
                    <a:pt x="93" y="167"/>
                  </a:lnTo>
                  <a:lnTo>
                    <a:pt x="87" y="169"/>
                  </a:lnTo>
                  <a:lnTo>
                    <a:pt x="83" y="171"/>
                  </a:lnTo>
                  <a:lnTo>
                    <a:pt x="77" y="173"/>
                  </a:lnTo>
                  <a:lnTo>
                    <a:pt x="71" y="175"/>
                  </a:lnTo>
                  <a:lnTo>
                    <a:pt x="66" y="177"/>
                  </a:lnTo>
                  <a:lnTo>
                    <a:pt x="60" y="177"/>
                  </a:lnTo>
                  <a:lnTo>
                    <a:pt x="54" y="177"/>
                  </a:lnTo>
                  <a:lnTo>
                    <a:pt x="48" y="175"/>
                  </a:lnTo>
                  <a:lnTo>
                    <a:pt x="43" y="173"/>
                  </a:lnTo>
                  <a:lnTo>
                    <a:pt x="37" y="171"/>
                  </a:lnTo>
                  <a:lnTo>
                    <a:pt x="33" y="169"/>
                  </a:lnTo>
                  <a:lnTo>
                    <a:pt x="27" y="167"/>
                  </a:lnTo>
                  <a:lnTo>
                    <a:pt x="24" y="163"/>
                  </a:lnTo>
                  <a:lnTo>
                    <a:pt x="18" y="160"/>
                  </a:lnTo>
                  <a:lnTo>
                    <a:pt x="14" y="156"/>
                  </a:lnTo>
                  <a:lnTo>
                    <a:pt x="12" y="150"/>
                  </a:lnTo>
                  <a:lnTo>
                    <a:pt x="8" y="146"/>
                  </a:lnTo>
                  <a:lnTo>
                    <a:pt x="6" y="140"/>
                  </a:lnTo>
                  <a:lnTo>
                    <a:pt x="4" y="135"/>
                  </a:lnTo>
                  <a:lnTo>
                    <a:pt x="2" y="129"/>
                  </a:lnTo>
                  <a:lnTo>
                    <a:pt x="2" y="125"/>
                  </a:lnTo>
                  <a:lnTo>
                    <a:pt x="0" y="119"/>
                  </a:lnTo>
                  <a:lnTo>
                    <a:pt x="2" y="114"/>
                  </a:lnTo>
                  <a:lnTo>
                    <a:pt x="2" y="108"/>
                  </a:lnTo>
                  <a:lnTo>
                    <a:pt x="4" y="102"/>
                  </a:lnTo>
                  <a:lnTo>
                    <a:pt x="6" y="96"/>
                  </a:lnTo>
                  <a:lnTo>
                    <a:pt x="8" y="90"/>
                  </a:lnTo>
                  <a:lnTo>
                    <a:pt x="12" y="87"/>
                  </a:lnTo>
                  <a:lnTo>
                    <a:pt x="16" y="81"/>
                  </a:lnTo>
                  <a:lnTo>
                    <a:pt x="22" y="75"/>
                  </a:lnTo>
                  <a:lnTo>
                    <a:pt x="25" y="71"/>
                  </a:lnTo>
                  <a:lnTo>
                    <a:pt x="29" y="66"/>
                  </a:lnTo>
                  <a:lnTo>
                    <a:pt x="31" y="62"/>
                  </a:lnTo>
                  <a:lnTo>
                    <a:pt x="35" y="58"/>
                  </a:lnTo>
                  <a:lnTo>
                    <a:pt x="37" y="54"/>
                  </a:lnTo>
                  <a:lnTo>
                    <a:pt x="41" y="50"/>
                  </a:lnTo>
                  <a:lnTo>
                    <a:pt x="43" y="46"/>
                  </a:lnTo>
                  <a:lnTo>
                    <a:pt x="45" y="42"/>
                  </a:lnTo>
                  <a:lnTo>
                    <a:pt x="47" y="39"/>
                  </a:lnTo>
                  <a:lnTo>
                    <a:pt x="48" y="37"/>
                  </a:lnTo>
                  <a:lnTo>
                    <a:pt x="50" y="31"/>
                  </a:lnTo>
                  <a:lnTo>
                    <a:pt x="52" y="27"/>
                  </a:lnTo>
                  <a:lnTo>
                    <a:pt x="54" y="23"/>
                  </a:lnTo>
                  <a:lnTo>
                    <a:pt x="56" y="18"/>
                  </a:lnTo>
                  <a:lnTo>
                    <a:pt x="56" y="12"/>
                  </a:lnTo>
                  <a:lnTo>
                    <a:pt x="58" y="6"/>
                  </a:lnTo>
                  <a:lnTo>
                    <a:pt x="60" y="0"/>
                  </a:lnTo>
                </a:path>
              </a:pathLst>
            </a:custGeom>
            <a:solidFill>
              <a:srgbClr val="CCECFF"/>
            </a:solidFill>
            <a:ln w="3175">
              <a:noFill/>
              <a:round/>
              <a:headEnd/>
              <a:tailEnd/>
            </a:ln>
          </p:spPr>
          <p:txBody>
            <a:bodyPr/>
            <a:lstStyle/>
            <a:p>
              <a:endParaRPr lang="en-US"/>
            </a:p>
          </p:txBody>
        </p:sp>
        <p:sp>
          <p:nvSpPr>
            <p:cNvPr id="15388" name="Rectangle 64"/>
            <p:cNvSpPr>
              <a:spLocks noChangeArrowheads="1"/>
            </p:cNvSpPr>
            <p:nvPr/>
          </p:nvSpPr>
          <p:spPr bwMode="auto">
            <a:xfrm>
              <a:off x="5571639" y="2840341"/>
              <a:ext cx="150989" cy="1069975"/>
            </a:xfrm>
            <a:prstGeom prst="rect">
              <a:avLst/>
            </a:prstGeom>
            <a:solidFill>
              <a:schemeClr val="bg2"/>
            </a:solidFill>
            <a:ln w="9525">
              <a:noFill/>
              <a:miter lim="800000"/>
              <a:headEnd/>
              <a:tailEnd/>
            </a:ln>
          </p:spPr>
          <p:txBody>
            <a:bodyPr/>
            <a:lstStyle/>
            <a:p>
              <a:pPr algn="ctr" eaLnBrk="0" hangingPunct="0"/>
              <a:endParaRPr lang="en-US"/>
            </a:p>
          </p:txBody>
        </p:sp>
        <p:sp>
          <p:nvSpPr>
            <p:cNvPr id="15389" name="Rectangle 65"/>
            <p:cNvSpPr>
              <a:spLocks noChangeArrowheads="1"/>
            </p:cNvSpPr>
            <p:nvPr/>
          </p:nvSpPr>
          <p:spPr bwMode="auto">
            <a:xfrm>
              <a:off x="3947448" y="2840341"/>
              <a:ext cx="163689" cy="1069975"/>
            </a:xfrm>
            <a:prstGeom prst="rect">
              <a:avLst/>
            </a:prstGeom>
            <a:solidFill>
              <a:schemeClr val="bg2"/>
            </a:solidFill>
            <a:ln w="9525">
              <a:noFill/>
              <a:miter lim="800000"/>
              <a:headEnd/>
              <a:tailEnd/>
            </a:ln>
          </p:spPr>
          <p:txBody>
            <a:bodyPr/>
            <a:lstStyle/>
            <a:p>
              <a:pPr algn="ctr" eaLnBrk="0" hangingPunct="0"/>
              <a:endParaRPr lang="en-US"/>
            </a:p>
          </p:txBody>
        </p:sp>
        <p:sp>
          <p:nvSpPr>
            <p:cNvPr id="15390" name="Freeform 66"/>
            <p:cNvSpPr>
              <a:spLocks/>
            </p:cNvSpPr>
            <p:nvPr/>
          </p:nvSpPr>
          <p:spPr bwMode="auto">
            <a:xfrm>
              <a:off x="4225437" y="2651429"/>
              <a:ext cx="1229078" cy="706437"/>
            </a:xfrm>
            <a:custGeom>
              <a:avLst/>
              <a:gdLst>
                <a:gd name="T0" fmla="*/ 2147483647 w 871"/>
                <a:gd name="T1" fmla="*/ 0 h 445"/>
                <a:gd name="T2" fmla="*/ 2147483647 w 871"/>
                <a:gd name="T3" fmla="*/ 2147483647 h 445"/>
                <a:gd name="T4" fmla="*/ 2147483647 w 871"/>
                <a:gd name="T5" fmla="*/ 2147483647 h 445"/>
                <a:gd name="T6" fmla="*/ 2147483647 w 871"/>
                <a:gd name="T7" fmla="*/ 2147483647 h 445"/>
                <a:gd name="T8" fmla="*/ 2147483647 w 871"/>
                <a:gd name="T9" fmla="*/ 2147483647 h 445"/>
                <a:gd name="T10" fmla="*/ 2147483647 w 871"/>
                <a:gd name="T11" fmla="*/ 2147483647 h 445"/>
                <a:gd name="T12" fmla="*/ 2147483647 w 871"/>
                <a:gd name="T13" fmla="*/ 2147483647 h 445"/>
                <a:gd name="T14" fmla="*/ 2147483647 w 871"/>
                <a:gd name="T15" fmla="*/ 2147483647 h 445"/>
                <a:gd name="T16" fmla="*/ 2147483647 w 871"/>
                <a:gd name="T17" fmla="*/ 2147483647 h 445"/>
                <a:gd name="T18" fmla="*/ 2147483647 w 871"/>
                <a:gd name="T19" fmla="*/ 2147483647 h 445"/>
                <a:gd name="T20" fmla="*/ 2147483647 w 871"/>
                <a:gd name="T21" fmla="*/ 2147483647 h 445"/>
                <a:gd name="T22" fmla="*/ 2147483647 w 871"/>
                <a:gd name="T23" fmla="*/ 2147483647 h 445"/>
                <a:gd name="T24" fmla="*/ 2147483647 w 871"/>
                <a:gd name="T25" fmla="*/ 2147483647 h 445"/>
                <a:gd name="T26" fmla="*/ 2147483647 w 871"/>
                <a:gd name="T27" fmla="*/ 2147483647 h 445"/>
                <a:gd name="T28" fmla="*/ 2147483647 w 871"/>
                <a:gd name="T29" fmla="*/ 2147483647 h 445"/>
                <a:gd name="T30" fmla="*/ 2147483647 w 871"/>
                <a:gd name="T31" fmla="*/ 2147483647 h 445"/>
                <a:gd name="T32" fmla="*/ 2147483647 w 871"/>
                <a:gd name="T33" fmla="*/ 2147483647 h 445"/>
                <a:gd name="T34" fmla="*/ 2147483647 w 871"/>
                <a:gd name="T35" fmla="*/ 2147483647 h 445"/>
                <a:gd name="T36" fmla="*/ 2147483647 w 871"/>
                <a:gd name="T37" fmla="*/ 2147483647 h 445"/>
                <a:gd name="T38" fmla="*/ 2147483647 w 871"/>
                <a:gd name="T39" fmla="*/ 2147483647 h 445"/>
                <a:gd name="T40" fmla="*/ 2147483647 w 871"/>
                <a:gd name="T41" fmla="*/ 2147483647 h 445"/>
                <a:gd name="T42" fmla="*/ 2147483647 w 871"/>
                <a:gd name="T43" fmla="*/ 2147483647 h 445"/>
                <a:gd name="T44" fmla="*/ 2147483647 w 871"/>
                <a:gd name="T45" fmla="*/ 2147483647 h 445"/>
                <a:gd name="T46" fmla="*/ 2147483647 w 871"/>
                <a:gd name="T47" fmla="*/ 2147483647 h 445"/>
                <a:gd name="T48" fmla="*/ 2147483647 w 871"/>
                <a:gd name="T49" fmla="*/ 2147483647 h 445"/>
                <a:gd name="T50" fmla="*/ 2147483647 w 871"/>
                <a:gd name="T51" fmla="*/ 2147483647 h 445"/>
                <a:gd name="T52" fmla="*/ 2147483647 w 871"/>
                <a:gd name="T53" fmla="*/ 2147483647 h 445"/>
                <a:gd name="T54" fmla="*/ 2147483647 w 871"/>
                <a:gd name="T55" fmla="*/ 2147483647 h 445"/>
                <a:gd name="T56" fmla="*/ 2147483647 w 871"/>
                <a:gd name="T57" fmla="*/ 2147483647 h 445"/>
                <a:gd name="T58" fmla="*/ 2147483647 w 871"/>
                <a:gd name="T59" fmla="*/ 2147483647 h 445"/>
                <a:gd name="T60" fmla="*/ 2147483647 w 871"/>
                <a:gd name="T61" fmla="*/ 2147483647 h 445"/>
                <a:gd name="T62" fmla="*/ 2147483647 w 871"/>
                <a:gd name="T63" fmla="*/ 2147483647 h 445"/>
                <a:gd name="T64" fmla="*/ 0 w 871"/>
                <a:gd name="T65" fmla="*/ 0 h 44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71"/>
                <a:gd name="T100" fmla="*/ 0 h 445"/>
                <a:gd name="T101" fmla="*/ 871 w 871"/>
                <a:gd name="T102" fmla="*/ 445 h 44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71" h="445">
                  <a:moveTo>
                    <a:pt x="436" y="0"/>
                  </a:moveTo>
                  <a:lnTo>
                    <a:pt x="871" y="0"/>
                  </a:lnTo>
                  <a:lnTo>
                    <a:pt x="870" y="23"/>
                  </a:lnTo>
                  <a:lnTo>
                    <a:pt x="870" y="46"/>
                  </a:lnTo>
                  <a:lnTo>
                    <a:pt x="866" y="67"/>
                  </a:lnTo>
                  <a:lnTo>
                    <a:pt x="862" y="90"/>
                  </a:lnTo>
                  <a:lnTo>
                    <a:pt x="858" y="111"/>
                  </a:lnTo>
                  <a:lnTo>
                    <a:pt x="850" y="132"/>
                  </a:lnTo>
                  <a:lnTo>
                    <a:pt x="845" y="153"/>
                  </a:lnTo>
                  <a:lnTo>
                    <a:pt x="837" y="172"/>
                  </a:lnTo>
                  <a:lnTo>
                    <a:pt x="827" y="192"/>
                  </a:lnTo>
                  <a:lnTo>
                    <a:pt x="818" y="211"/>
                  </a:lnTo>
                  <a:lnTo>
                    <a:pt x="808" y="230"/>
                  </a:lnTo>
                  <a:lnTo>
                    <a:pt x="797" y="249"/>
                  </a:lnTo>
                  <a:lnTo>
                    <a:pt x="785" y="267"/>
                  </a:lnTo>
                  <a:lnTo>
                    <a:pt x="772" y="284"/>
                  </a:lnTo>
                  <a:lnTo>
                    <a:pt x="758" y="299"/>
                  </a:lnTo>
                  <a:lnTo>
                    <a:pt x="743" y="315"/>
                  </a:lnTo>
                  <a:lnTo>
                    <a:pt x="728" y="330"/>
                  </a:lnTo>
                  <a:lnTo>
                    <a:pt x="712" y="343"/>
                  </a:lnTo>
                  <a:lnTo>
                    <a:pt x="695" y="357"/>
                  </a:lnTo>
                  <a:lnTo>
                    <a:pt x="678" y="368"/>
                  </a:lnTo>
                  <a:lnTo>
                    <a:pt x="660" y="382"/>
                  </a:lnTo>
                  <a:lnTo>
                    <a:pt x="643" y="391"/>
                  </a:lnTo>
                  <a:lnTo>
                    <a:pt x="624" y="401"/>
                  </a:lnTo>
                  <a:lnTo>
                    <a:pt x="605" y="411"/>
                  </a:lnTo>
                  <a:lnTo>
                    <a:pt x="586" y="418"/>
                  </a:lnTo>
                  <a:lnTo>
                    <a:pt x="564" y="426"/>
                  </a:lnTo>
                  <a:lnTo>
                    <a:pt x="543" y="432"/>
                  </a:lnTo>
                  <a:lnTo>
                    <a:pt x="522" y="437"/>
                  </a:lnTo>
                  <a:lnTo>
                    <a:pt x="501" y="441"/>
                  </a:lnTo>
                  <a:lnTo>
                    <a:pt x="480" y="443"/>
                  </a:lnTo>
                  <a:lnTo>
                    <a:pt x="457" y="445"/>
                  </a:lnTo>
                  <a:lnTo>
                    <a:pt x="436" y="445"/>
                  </a:lnTo>
                  <a:lnTo>
                    <a:pt x="413" y="445"/>
                  </a:lnTo>
                  <a:lnTo>
                    <a:pt x="392" y="443"/>
                  </a:lnTo>
                  <a:lnTo>
                    <a:pt x="369" y="441"/>
                  </a:lnTo>
                  <a:lnTo>
                    <a:pt x="348" y="437"/>
                  </a:lnTo>
                  <a:lnTo>
                    <a:pt x="327" y="432"/>
                  </a:lnTo>
                  <a:lnTo>
                    <a:pt x="305" y="426"/>
                  </a:lnTo>
                  <a:lnTo>
                    <a:pt x="286" y="418"/>
                  </a:lnTo>
                  <a:lnTo>
                    <a:pt x="265" y="411"/>
                  </a:lnTo>
                  <a:lnTo>
                    <a:pt x="246" y="401"/>
                  </a:lnTo>
                  <a:lnTo>
                    <a:pt x="229" y="391"/>
                  </a:lnTo>
                  <a:lnTo>
                    <a:pt x="210" y="382"/>
                  </a:lnTo>
                  <a:lnTo>
                    <a:pt x="192" y="368"/>
                  </a:lnTo>
                  <a:lnTo>
                    <a:pt x="175" y="357"/>
                  </a:lnTo>
                  <a:lnTo>
                    <a:pt x="158" y="343"/>
                  </a:lnTo>
                  <a:lnTo>
                    <a:pt x="142" y="330"/>
                  </a:lnTo>
                  <a:lnTo>
                    <a:pt x="127" y="315"/>
                  </a:lnTo>
                  <a:lnTo>
                    <a:pt x="114" y="299"/>
                  </a:lnTo>
                  <a:lnTo>
                    <a:pt x="100" y="284"/>
                  </a:lnTo>
                  <a:lnTo>
                    <a:pt x="87" y="267"/>
                  </a:lnTo>
                  <a:lnTo>
                    <a:pt x="75" y="249"/>
                  </a:lnTo>
                  <a:lnTo>
                    <a:pt x="64" y="230"/>
                  </a:lnTo>
                  <a:lnTo>
                    <a:pt x="52" y="211"/>
                  </a:lnTo>
                  <a:lnTo>
                    <a:pt x="43" y="192"/>
                  </a:lnTo>
                  <a:lnTo>
                    <a:pt x="35" y="172"/>
                  </a:lnTo>
                  <a:lnTo>
                    <a:pt x="25" y="153"/>
                  </a:lnTo>
                  <a:lnTo>
                    <a:pt x="20" y="132"/>
                  </a:lnTo>
                  <a:lnTo>
                    <a:pt x="14" y="111"/>
                  </a:lnTo>
                  <a:lnTo>
                    <a:pt x="8" y="90"/>
                  </a:lnTo>
                  <a:lnTo>
                    <a:pt x="4" y="67"/>
                  </a:lnTo>
                  <a:lnTo>
                    <a:pt x="2" y="46"/>
                  </a:lnTo>
                  <a:lnTo>
                    <a:pt x="0" y="23"/>
                  </a:lnTo>
                  <a:lnTo>
                    <a:pt x="0" y="0"/>
                  </a:lnTo>
                  <a:lnTo>
                    <a:pt x="436" y="0"/>
                  </a:lnTo>
                  <a:close/>
                </a:path>
              </a:pathLst>
            </a:custGeom>
            <a:solidFill>
              <a:srgbClr val="FF0000"/>
            </a:solidFill>
            <a:ln w="9525">
              <a:noFill/>
              <a:round/>
              <a:headEnd/>
              <a:tailEnd/>
            </a:ln>
          </p:spPr>
          <p:txBody>
            <a:bodyPr/>
            <a:lstStyle/>
            <a:p>
              <a:endParaRPr lang="en-US"/>
            </a:p>
          </p:txBody>
        </p:sp>
        <p:sp>
          <p:nvSpPr>
            <p:cNvPr id="15391" name="Freeform 67"/>
            <p:cNvSpPr>
              <a:spLocks/>
            </p:cNvSpPr>
            <p:nvPr/>
          </p:nvSpPr>
          <p:spPr bwMode="auto">
            <a:xfrm>
              <a:off x="4225437" y="2665715"/>
              <a:ext cx="1229078" cy="706438"/>
            </a:xfrm>
            <a:custGeom>
              <a:avLst/>
              <a:gdLst>
                <a:gd name="T0" fmla="*/ 2147483647 w 871"/>
                <a:gd name="T1" fmla="*/ 0 h 445"/>
                <a:gd name="T2" fmla="*/ 2147483647 w 871"/>
                <a:gd name="T3" fmla="*/ 0 h 445"/>
                <a:gd name="T4" fmla="*/ 2147483647 w 871"/>
                <a:gd name="T5" fmla="*/ 0 h 445"/>
                <a:gd name="T6" fmla="*/ 2147483647 w 871"/>
                <a:gd name="T7" fmla="*/ 0 h 445"/>
                <a:gd name="T8" fmla="*/ 2147483647 w 871"/>
                <a:gd name="T9" fmla="*/ 0 h 445"/>
                <a:gd name="T10" fmla="*/ 2147483647 w 871"/>
                <a:gd name="T11" fmla="*/ 2147483647 h 445"/>
                <a:gd name="T12" fmla="*/ 2147483647 w 871"/>
                <a:gd name="T13" fmla="*/ 2147483647 h 445"/>
                <a:gd name="T14" fmla="*/ 2147483647 w 871"/>
                <a:gd name="T15" fmla="*/ 2147483647 h 445"/>
                <a:gd name="T16" fmla="*/ 2147483647 w 871"/>
                <a:gd name="T17" fmla="*/ 2147483647 h 445"/>
                <a:gd name="T18" fmla="*/ 2147483647 w 871"/>
                <a:gd name="T19" fmla="*/ 2147483647 h 445"/>
                <a:gd name="T20" fmla="*/ 2147483647 w 871"/>
                <a:gd name="T21" fmla="*/ 2147483647 h 445"/>
                <a:gd name="T22" fmla="*/ 2147483647 w 871"/>
                <a:gd name="T23" fmla="*/ 2147483647 h 445"/>
                <a:gd name="T24" fmla="*/ 2147483647 w 871"/>
                <a:gd name="T25" fmla="*/ 2147483647 h 445"/>
                <a:gd name="T26" fmla="*/ 2147483647 w 871"/>
                <a:gd name="T27" fmla="*/ 2147483647 h 445"/>
                <a:gd name="T28" fmla="*/ 2147483647 w 871"/>
                <a:gd name="T29" fmla="*/ 2147483647 h 445"/>
                <a:gd name="T30" fmla="*/ 2147483647 w 871"/>
                <a:gd name="T31" fmla="*/ 2147483647 h 445"/>
                <a:gd name="T32" fmla="*/ 2147483647 w 871"/>
                <a:gd name="T33" fmla="*/ 2147483647 h 445"/>
                <a:gd name="T34" fmla="*/ 2147483647 w 871"/>
                <a:gd name="T35" fmla="*/ 2147483647 h 445"/>
                <a:gd name="T36" fmla="*/ 2147483647 w 871"/>
                <a:gd name="T37" fmla="*/ 2147483647 h 445"/>
                <a:gd name="T38" fmla="*/ 2147483647 w 871"/>
                <a:gd name="T39" fmla="*/ 2147483647 h 445"/>
                <a:gd name="T40" fmla="*/ 2147483647 w 871"/>
                <a:gd name="T41" fmla="*/ 2147483647 h 445"/>
                <a:gd name="T42" fmla="*/ 2147483647 w 871"/>
                <a:gd name="T43" fmla="*/ 2147483647 h 445"/>
                <a:gd name="T44" fmla="*/ 2147483647 w 871"/>
                <a:gd name="T45" fmla="*/ 2147483647 h 445"/>
                <a:gd name="T46" fmla="*/ 2147483647 w 871"/>
                <a:gd name="T47" fmla="*/ 2147483647 h 445"/>
                <a:gd name="T48" fmla="*/ 2147483647 w 871"/>
                <a:gd name="T49" fmla="*/ 2147483647 h 445"/>
                <a:gd name="T50" fmla="*/ 2147483647 w 871"/>
                <a:gd name="T51" fmla="*/ 2147483647 h 445"/>
                <a:gd name="T52" fmla="*/ 2147483647 w 871"/>
                <a:gd name="T53" fmla="*/ 2147483647 h 445"/>
                <a:gd name="T54" fmla="*/ 2147483647 w 871"/>
                <a:gd name="T55" fmla="*/ 2147483647 h 445"/>
                <a:gd name="T56" fmla="*/ 2147483647 w 871"/>
                <a:gd name="T57" fmla="*/ 2147483647 h 445"/>
                <a:gd name="T58" fmla="*/ 2147483647 w 871"/>
                <a:gd name="T59" fmla="*/ 2147483647 h 445"/>
                <a:gd name="T60" fmla="*/ 2147483647 w 871"/>
                <a:gd name="T61" fmla="*/ 2147483647 h 445"/>
                <a:gd name="T62" fmla="*/ 2147483647 w 871"/>
                <a:gd name="T63" fmla="*/ 2147483647 h 445"/>
                <a:gd name="T64" fmla="*/ 2147483647 w 871"/>
                <a:gd name="T65" fmla="*/ 2147483647 h 445"/>
                <a:gd name="T66" fmla="*/ 2147483647 w 871"/>
                <a:gd name="T67" fmla="*/ 2147483647 h 445"/>
                <a:gd name="T68" fmla="*/ 2147483647 w 871"/>
                <a:gd name="T69" fmla="*/ 2147483647 h 445"/>
                <a:gd name="T70" fmla="*/ 2147483647 w 871"/>
                <a:gd name="T71" fmla="*/ 2147483647 h 445"/>
                <a:gd name="T72" fmla="*/ 0 w 871"/>
                <a:gd name="T73" fmla="*/ 0 h 445"/>
                <a:gd name="T74" fmla="*/ 0 w 871"/>
                <a:gd name="T75" fmla="*/ 0 h 445"/>
                <a:gd name="T76" fmla="*/ 0 w 871"/>
                <a:gd name="T77" fmla="*/ 0 h 445"/>
                <a:gd name="T78" fmla="*/ 0 w 871"/>
                <a:gd name="T79" fmla="*/ 0 h 445"/>
                <a:gd name="T80" fmla="*/ 0 w 871"/>
                <a:gd name="T81" fmla="*/ 0 h 44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1"/>
                <a:gd name="T124" fmla="*/ 0 h 445"/>
                <a:gd name="T125" fmla="*/ 871 w 871"/>
                <a:gd name="T126" fmla="*/ 445 h 44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1" h="445">
                  <a:moveTo>
                    <a:pt x="436" y="0"/>
                  </a:moveTo>
                  <a:lnTo>
                    <a:pt x="871" y="0"/>
                  </a:lnTo>
                  <a:lnTo>
                    <a:pt x="870" y="23"/>
                  </a:lnTo>
                  <a:lnTo>
                    <a:pt x="870" y="46"/>
                  </a:lnTo>
                  <a:lnTo>
                    <a:pt x="866" y="67"/>
                  </a:lnTo>
                  <a:lnTo>
                    <a:pt x="862" y="90"/>
                  </a:lnTo>
                  <a:lnTo>
                    <a:pt x="858" y="111"/>
                  </a:lnTo>
                  <a:lnTo>
                    <a:pt x="850" y="132"/>
                  </a:lnTo>
                  <a:lnTo>
                    <a:pt x="845" y="153"/>
                  </a:lnTo>
                  <a:lnTo>
                    <a:pt x="837" y="172"/>
                  </a:lnTo>
                  <a:lnTo>
                    <a:pt x="827" y="192"/>
                  </a:lnTo>
                  <a:lnTo>
                    <a:pt x="818" y="211"/>
                  </a:lnTo>
                  <a:lnTo>
                    <a:pt x="808" y="230"/>
                  </a:lnTo>
                  <a:lnTo>
                    <a:pt x="797" y="249"/>
                  </a:lnTo>
                  <a:lnTo>
                    <a:pt x="785" y="267"/>
                  </a:lnTo>
                  <a:lnTo>
                    <a:pt x="772" y="284"/>
                  </a:lnTo>
                  <a:lnTo>
                    <a:pt x="758" y="299"/>
                  </a:lnTo>
                  <a:lnTo>
                    <a:pt x="743" y="315"/>
                  </a:lnTo>
                  <a:lnTo>
                    <a:pt x="728" y="330"/>
                  </a:lnTo>
                  <a:lnTo>
                    <a:pt x="712" y="343"/>
                  </a:lnTo>
                  <a:lnTo>
                    <a:pt x="695" y="357"/>
                  </a:lnTo>
                  <a:lnTo>
                    <a:pt x="678" y="368"/>
                  </a:lnTo>
                  <a:lnTo>
                    <a:pt x="660" y="382"/>
                  </a:lnTo>
                  <a:lnTo>
                    <a:pt x="643" y="391"/>
                  </a:lnTo>
                  <a:lnTo>
                    <a:pt x="624" y="401"/>
                  </a:lnTo>
                  <a:lnTo>
                    <a:pt x="605" y="411"/>
                  </a:lnTo>
                  <a:lnTo>
                    <a:pt x="586" y="418"/>
                  </a:lnTo>
                  <a:lnTo>
                    <a:pt x="564" y="426"/>
                  </a:lnTo>
                  <a:lnTo>
                    <a:pt x="543" y="432"/>
                  </a:lnTo>
                  <a:lnTo>
                    <a:pt x="522" y="437"/>
                  </a:lnTo>
                  <a:lnTo>
                    <a:pt x="501" y="441"/>
                  </a:lnTo>
                  <a:lnTo>
                    <a:pt x="480" y="443"/>
                  </a:lnTo>
                  <a:lnTo>
                    <a:pt x="457" y="445"/>
                  </a:lnTo>
                  <a:lnTo>
                    <a:pt x="436" y="445"/>
                  </a:lnTo>
                  <a:lnTo>
                    <a:pt x="413" y="445"/>
                  </a:lnTo>
                  <a:lnTo>
                    <a:pt x="392" y="443"/>
                  </a:lnTo>
                  <a:lnTo>
                    <a:pt x="369" y="441"/>
                  </a:lnTo>
                  <a:lnTo>
                    <a:pt x="348" y="437"/>
                  </a:lnTo>
                  <a:lnTo>
                    <a:pt x="327" y="432"/>
                  </a:lnTo>
                  <a:lnTo>
                    <a:pt x="305" y="426"/>
                  </a:lnTo>
                  <a:lnTo>
                    <a:pt x="286" y="418"/>
                  </a:lnTo>
                  <a:lnTo>
                    <a:pt x="265" y="411"/>
                  </a:lnTo>
                  <a:lnTo>
                    <a:pt x="246" y="401"/>
                  </a:lnTo>
                  <a:lnTo>
                    <a:pt x="229" y="391"/>
                  </a:lnTo>
                  <a:lnTo>
                    <a:pt x="210" y="382"/>
                  </a:lnTo>
                  <a:lnTo>
                    <a:pt x="192" y="368"/>
                  </a:lnTo>
                  <a:lnTo>
                    <a:pt x="175" y="357"/>
                  </a:lnTo>
                  <a:lnTo>
                    <a:pt x="158" y="343"/>
                  </a:lnTo>
                  <a:lnTo>
                    <a:pt x="142" y="330"/>
                  </a:lnTo>
                  <a:lnTo>
                    <a:pt x="127" y="315"/>
                  </a:lnTo>
                  <a:lnTo>
                    <a:pt x="114" y="299"/>
                  </a:lnTo>
                  <a:lnTo>
                    <a:pt x="100" y="284"/>
                  </a:lnTo>
                  <a:lnTo>
                    <a:pt x="87" y="267"/>
                  </a:lnTo>
                  <a:lnTo>
                    <a:pt x="75" y="249"/>
                  </a:lnTo>
                  <a:lnTo>
                    <a:pt x="64" y="230"/>
                  </a:lnTo>
                  <a:lnTo>
                    <a:pt x="52" y="211"/>
                  </a:lnTo>
                  <a:lnTo>
                    <a:pt x="43" y="192"/>
                  </a:lnTo>
                  <a:lnTo>
                    <a:pt x="35" y="172"/>
                  </a:lnTo>
                  <a:lnTo>
                    <a:pt x="25" y="153"/>
                  </a:lnTo>
                  <a:lnTo>
                    <a:pt x="20" y="132"/>
                  </a:lnTo>
                  <a:lnTo>
                    <a:pt x="14" y="111"/>
                  </a:lnTo>
                  <a:lnTo>
                    <a:pt x="8" y="90"/>
                  </a:lnTo>
                  <a:lnTo>
                    <a:pt x="4" y="67"/>
                  </a:lnTo>
                  <a:lnTo>
                    <a:pt x="2" y="46"/>
                  </a:lnTo>
                  <a:lnTo>
                    <a:pt x="0" y="23"/>
                  </a:lnTo>
                  <a:lnTo>
                    <a:pt x="0" y="0"/>
                  </a:lnTo>
                  <a:lnTo>
                    <a:pt x="436" y="0"/>
                  </a:lnTo>
                </a:path>
              </a:pathLst>
            </a:custGeom>
            <a:solidFill>
              <a:schemeClr val="bg2"/>
            </a:solidFill>
            <a:ln w="3175">
              <a:noFill/>
              <a:round/>
              <a:headEnd/>
              <a:tailEnd/>
            </a:ln>
          </p:spPr>
          <p:txBody>
            <a:bodyPr/>
            <a:lstStyle/>
            <a:p>
              <a:endParaRPr lang="en-US"/>
            </a:p>
          </p:txBody>
        </p:sp>
        <p:sp>
          <p:nvSpPr>
            <p:cNvPr id="15392" name="Rectangle 68"/>
            <p:cNvSpPr>
              <a:spLocks noChangeArrowheads="1"/>
            </p:cNvSpPr>
            <p:nvPr/>
          </p:nvSpPr>
          <p:spPr bwMode="auto">
            <a:xfrm>
              <a:off x="3944626" y="2641908"/>
              <a:ext cx="1778000" cy="198437"/>
            </a:xfrm>
            <a:prstGeom prst="rect">
              <a:avLst/>
            </a:prstGeom>
            <a:solidFill>
              <a:schemeClr val="bg2"/>
            </a:solidFill>
            <a:ln w="9525">
              <a:noFill/>
              <a:miter lim="800000"/>
              <a:headEnd/>
              <a:tailEnd/>
            </a:ln>
          </p:spPr>
          <p:txBody>
            <a:bodyPr/>
            <a:lstStyle/>
            <a:p>
              <a:pPr algn="ctr" eaLnBrk="0" hangingPunct="0"/>
              <a:endParaRPr lang="en-US"/>
            </a:p>
          </p:txBody>
        </p:sp>
        <p:sp>
          <p:nvSpPr>
            <p:cNvPr id="1381445" name="Freeform 69"/>
            <p:cNvSpPr>
              <a:spLocks/>
            </p:cNvSpPr>
            <p:nvPr/>
          </p:nvSpPr>
          <p:spPr bwMode="auto">
            <a:xfrm>
              <a:off x="4356670" y="2645078"/>
              <a:ext cx="959556" cy="558800"/>
            </a:xfrm>
            <a:custGeom>
              <a:avLst/>
              <a:gdLst/>
              <a:ahLst/>
              <a:cxnLst>
                <a:cxn ang="0">
                  <a:pos x="390" y="0"/>
                </a:cxn>
                <a:cxn ang="0">
                  <a:pos x="781" y="0"/>
                </a:cxn>
                <a:cxn ang="0">
                  <a:pos x="781" y="23"/>
                </a:cxn>
                <a:cxn ang="0">
                  <a:pos x="779" y="46"/>
                </a:cxn>
                <a:cxn ang="0">
                  <a:pos x="777" y="67"/>
                </a:cxn>
                <a:cxn ang="0">
                  <a:pos x="774" y="89"/>
                </a:cxn>
                <a:cxn ang="0">
                  <a:pos x="770" y="112"/>
                </a:cxn>
                <a:cxn ang="0">
                  <a:pos x="764" y="131"/>
                </a:cxn>
                <a:cxn ang="0">
                  <a:pos x="758" y="152"/>
                </a:cxn>
                <a:cxn ang="0">
                  <a:pos x="751" y="173"/>
                </a:cxn>
                <a:cxn ang="0">
                  <a:pos x="733" y="211"/>
                </a:cxn>
                <a:cxn ang="0">
                  <a:pos x="714" y="248"/>
                </a:cxn>
                <a:cxn ang="0">
                  <a:pos x="691" y="282"/>
                </a:cxn>
                <a:cxn ang="0">
                  <a:pos x="666" y="313"/>
                </a:cxn>
                <a:cxn ang="0">
                  <a:pos x="639" y="342"/>
                </a:cxn>
                <a:cxn ang="0">
                  <a:pos x="609" y="367"/>
                </a:cxn>
                <a:cxn ang="0">
                  <a:pos x="593" y="378"/>
                </a:cxn>
                <a:cxn ang="0">
                  <a:pos x="576" y="390"/>
                </a:cxn>
                <a:cxn ang="0">
                  <a:pos x="561" y="400"/>
                </a:cxn>
                <a:cxn ang="0">
                  <a:pos x="543" y="407"/>
                </a:cxn>
                <a:cxn ang="0">
                  <a:pos x="524" y="417"/>
                </a:cxn>
                <a:cxn ang="0">
                  <a:pos x="507" y="423"/>
                </a:cxn>
                <a:cxn ang="0">
                  <a:pos x="488" y="428"/>
                </a:cxn>
                <a:cxn ang="0">
                  <a:pos x="468" y="434"/>
                </a:cxn>
                <a:cxn ang="0">
                  <a:pos x="449" y="438"/>
                </a:cxn>
                <a:cxn ang="0">
                  <a:pos x="430" y="440"/>
                </a:cxn>
                <a:cxn ang="0">
                  <a:pos x="411" y="442"/>
                </a:cxn>
                <a:cxn ang="0">
                  <a:pos x="390" y="444"/>
                </a:cxn>
                <a:cxn ang="0">
                  <a:pos x="371" y="442"/>
                </a:cxn>
                <a:cxn ang="0">
                  <a:pos x="351" y="440"/>
                </a:cxn>
                <a:cxn ang="0">
                  <a:pos x="332" y="438"/>
                </a:cxn>
                <a:cxn ang="0">
                  <a:pos x="313" y="434"/>
                </a:cxn>
                <a:cxn ang="0">
                  <a:pos x="294" y="428"/>
                </a:cxn>
                <a:cxn ang="0">
                  <a:pos x="275" y="423"/>
                </a:cxn>
                <a:cxn ang="0">
                  <a:pos x="257" y="417"/>
                </a:cxn>
                <a:cxn ang="0">
                  <a:pos x="238" y="407"/>
                </a:cxn>
                <a:cxn ang="0">
                  <a:pos x="221" y="400"/>
                </a:cxn>
                <a:cxn ang="0">
                  <a:pos x="206" y="390"/>
                </a:cxn>
                <a:cxn ang="0">
                  <a:pos x="188" y="378"/>
                </a:cxn>
                <a:cxn ang="0">
                  <a:pos x="173" y="367"/>
                </a:cxn>
                <a:cxn ang="0">
                  <a:pos x="158" y="355"/>
                </a:cxn>
                <a:cxn ang="0">
                  <a:pos x="142" y="342"/>
                </a:cxn>
                <a:cxn ang="0">
                  <a:pos x="129" y="329"/>
                </a:cxn>
                <a:cxn ang="0">
                  <a:pos x="115" y="313"/>
                </a:cxn>
                <a:cxn ang="0">
                  <a:pos x="91" y="282"/>
                </a:cxn>
                <a:cxn ang="0">
                  <a:pos x="67" y="248"/>
                </a:cxn>
                <a:cxn ang="0">
                  <a:pos x="48" y="211"/>
                </a:cxn>
                <a:cxn ang="0">
                  <a:pos x="31" y="173"/>
                </a:cxn>
                <a:cxn ang="0">
                  <a:pos x="23" y="152"/>
                </a:cxn>
                <a:cxn ang="0">
                  <a:pos x="18" y="131"/>
                </a:cxn>
                <a:cxn ang="0">
                  <a:pos x="12" y="112"/>
                </a:cxn>
                <a:cxn ang="0">
                  <a:pos x="8" y="89"/>
                </a:cxn>
                <a:cxn ang="0">
                  <a:pos x="4" y="67"/>
                </a:cxn>
                <a:cxn ang="0">
                  <a:pos x="2" y="46"/>
                </a:cxn>
                <a:cxn ang="0">
                  <a:pos x="0" y="23"/>
                </a:cxn>
                <a:cxn ang="0">
                  <a:pos x="0" y="0"/>
                </a:cxn>
                <a:cxn ang="0">
                  <a:pos x="390" y="0"/>
                </a:cxn>
              </a:cxnLst>
              <a:rect l="0" t="0" r="r" b="b"/>
              <a:pathLst>
                <a:path w="781" h="444">
                  <a:moveTo>
                    <a:pt x="390" y="0"/>
                  </a:moveTo>
                  <a:lnTo>
                    <a:pt x="781" y="0"/>
                  </a:lnTo>
                  <a:lnTo>
                    <a:pt x="781" y="23"/>
                  </a:lnTo>
                  <a:lnTo>
                    <a:pt x="779" y="46"/>
                  </a:lnTo>
                  <a:lnTo>
                    <a:pt x="777" y="67"/>
                  </a:lnTo>
                  <a:lnTo>
                    <a:pt x="774" y="89"/>
                  </a:lnTo>
                  <a:lnTo>
                    <a:pt x="770" y="112"/>
                  </a:lnTo>
                  <a:lnTo>
                    <a:pt x="764" y="131"/>
                  </a:lnTo>
                  <a:lnTo>
                    <a:pt x="758" y="152"/>
                  </a:lnTo>
                  <a:lnTo>
                    <a:pt x="751" y="173"/>
                  </a:lnTo>
                  <a:lnTo>
                    <a:pt x="733" y="211"/>
                  </a:lnTo>
                  <a:lnTo>
                    <a:pt x="714" y="248"/>
                  </a:lnTo>
                  <a:lnTo>
                    <a:pt x="691" y="282"/>
                  </a:lnTo>
                  <a:lnTo>
                    <a:pt x="666" y="313"/>
                  </a:lnTo>
                  <a:lnTo>
                    <a:pt x="639" y="342"/>
                  </a:lnTo>
                  <a:lnTo>
                    <a:pt x="609" y="367"/>
                  </a:lnTo>
                  <a:lnTo>
                    <a:pt x="593" y="378"/>
                  </a:lnTo>
                  <a:lnTo>
                    <a:pt x="576" y="390"/>
                  </a:lnTo>
                  <a:lnTo>
                    <a:pt x="561" y="400"/>
                  </a:lnTo>
                  <a:lnTo>
                    <a:pt x="543" y="407"/>
                  </a:lnTo>
                  <a:lnTo>
                    <a:pt x="524" y="417"/>
                  </a:lnTo>
                  <a:lnTo>
                    <a:pt x="507" y="423"/>
                  </a:lnTo>
                  <a:lnTo>
                    <a:pt x="488" y="428"/>
                  </a:lnTo>
                  <a:lnTo>
                    <a:pt x="468" y="434"/>
                  </a:lnTo>
                  <a:lnTo>
                    <a:pt x="449" y="438"/>
                  </a:lnTo>
                  <a:lnTo>
                    <a:pt x="430" y="440"/>
                  </a:lnTo>
                  <a:lnTo>
                    <a:pt x="411" y="442"/>
                  </a:lnTo>
                  <a:lnTo>
                    <a:pt x="390" y="444"/>
                  </a:lnTo>
                  <a:lnTo>
                    <a:pt x="371" y="442"/>
                  </a:lnTo>
                  <a:lnTo>
                    <a:pt x="351" y="440"/>
                  </a:lnTo>
                  <a:lnTo>
                    <a:pt x="332" y="438"/>
                  </a:lnTo>
                  <a:lnTo>
                    <a:pt x="313" y="434"/>
                  </a:lnTo>
                  <a:lnTo>
                    <a:pt x="294" y="428"/>
                  </a:lnTo>
                  <a:lnTo>
                    <a:pt x="275" y="423"/>
                  </a:lnTo>
                  <a:lnTo>
                    <a:pt x="257" y="417"/>
                  </a:lnTo>
                  <a:lnTo>
                    <a:pt x="238" y="407"/>
                  </a:lnTo>
                  <a:lnTo>
                    <a:pt x="221" y="400"/>
                  </a:lnTo>
                  <a:lnTo>
                    <a:pt x="206" y="390"/>
                  </a:lnTo>
                  <a:lnTo>
                    <a:pt x="188" y="378"/>
                  </a:lnTo>
                  <a:lnTo>
                    <a:pt x="173" y="367"/>
                  </a:lnTo>
                  <a:lnTo>
                    <a:pt x="158" y="355"/>
                  </a:lnTo>
                  <a:lnTo>
                    <a:pt x="142" y="342"/>
                  </a:lnTo>
                  <a:lnTo>
                    <a:pt x="129" y="329"/>
                  </a:lnTo>
                  <a:lnTo>
                    <a:pt x="115" y="313"/>
                  </a:lnTo>
                  <a:lnTo>
                    <a:pt x="91" y="282"/>
                  </a:lnTo>
                  <a:lnTo>
                    <a:pt x="67" y="248"/>
                  </a:lnTo>
                  <a:lnTo>
                    <a:pt x="48" y="211"/>
                  </a:lnTo>
                  <a:lnTo>
                    <a:pt x="31" y="173"/>
                  </a:lnTo>
                  <a:lnTo>
                    <a:pt x="23" y="152"/>
                  </a:lnTo>
                  <a:lnTo>
                    <a:pt x="18" y="131"/>
                  </a:lnTo>
                  <a:lnTo>
                    <a:pt x="12" y="112"/>
                  </a:lnTo>
                  <a:lnTo>
                    <a:pt x="8" y="89"/>
                  </a:lnTo>
                  <a:lnTo>
                    <a:pt x="4" y="67"/>
                  </a:lnTo>
                  <a:lnTo>
                    <a:pt x="2" y="46"/>
                  </a:lnTo>
                  <a:lnTo>
                    <a:pt x="0" y="23"/>
                  </a:lnTo>
                  <a:lnTo>
                    <a:pt x="0" y="0"/>
                  </a:lnTo>
                  <a:lnTo>
                    <a:pt x="390" y="0"/>
                  </a:lnTo>
                  <a:close/>
                </a:path>
              </a:pathLst>
            </a:custGeom>
            <a:gradFill rotWithShape="0">
              <a:gsLst>
                <a:gs pos="0">
                  <a:schemeClr val="bg1">
                    <a:gamma/>
                    <a:shade val="54510"/>
                    <a:invGamma/>
                  </a:schemeClr>
                </a:gs>
                <a:gs pos="100000">
                  <a:schemeClr val="bg1"/>
                </a:gs>
              </a:gsLst>
              <a:lin ang="5400000" scaled="1"/>
            </a:gradFill>
            <a:ln w="9525">
              <a:noFill/>
              <a:round/>
              <a:headEnd/>
              <a:tailEnd/>
            </a:ln>
          </p:spPr>
          <p:txBody>
            <a:bodyPr/>
            <a:lstStyle/>
            <a:p>
              <a:pPr algn="ctr" eaLnBrk="0" hangingPunct="0">
                <a:defRPr/>
              </a:pPr>
              <a:endParaRPr lang="en-US">
                <a:cs typeface="+mn-cs"/>
              </a:endParaRPr>
            </a:p>
          </p:txBody>
        </p:sp>
        <p:sp>
          <p:nvSpPr>
            <p:cNvPr id="15402" name="Text Box 79"/>
            <p:cNvSpPr txBox="1">
              <a:spLocks noChangeArrowheads="1"/>
            </p:cNvSpPr>
            <p:nvPr/>
          </p:nvSpPr>
          <p:spPr bwMode="auto">
            <a:xfrm>
              <a:off x="837156" y="5029538"/>
              <a:ext cx="2500330" cy="400110"/>
            </a:xfrm>
            <a:prstGeom prst="rect">
              <a:avLst/>
            </a:prstGeom>
            <a:noFill/>
            <a:ln w="9525">
              <a:noFill/>
              <a:miter lim="800000"/>
              <a:headEnd/>
              <a:tailEnd/>
            </a:ln>
          </p:spPr>
          <p:txBody>
            <a:bodyPr wrap="square">
              <a:spAutoFit/>
            </a:bodyPr>
            <a:lstStyle/>
            <a:p>
              <a:pPr algn="ctr" defTabSz="762000" eaLnBrk="0" hangingPunct="0"/>
              <a:r>
                <a:rPr lang="zh-CN" altLang="en-US" sz="2000" dirty="0">
                  <a:latin typeface="Arial" pitchFamily="34" charset="0"/>
                </a:rPr>
                <a:t>液态单体加入凹模</a:t>
              </a:r>
              <a:endParaRPr lang="en-US" sz="2400" dirty="0">
                <a:latin typeface="Arial" pitchFamily="34" charset="0"/>
              </a:endParaRPr>
            </a:p>
          </p:txBody>
        </p:sp>
        <p:sp>
          <p:nvSpPr>
            <p:cNvPr id="15404" name="Text Box 81"/>
            <p:cNvSpPr txBox="1">
              <a:spLocks noChangeArrowheads="1"/>
            </p:cNvSpPr>
            <p:nvPr/>
          </p:nvSpPr>
          <p:spPr bwMode="auto">
            <a:xfrm>
              <a:off x="3055023" y="5018214"/>
              <a:ext cx="3663260" cy="707886"/>
            </a:xfrm>
            <a:prstGeom prst="rect">
              <a:avLst/>
            </a:prstGeom>
            <a:noFill/>
            <a:ln w="9525">
              <a:noFill/>
              <a:miter lim="800000"/>
              <a:headEnd/>
              <a:tailEnd/>
            </a:ln>
          </p:spPr>
          <p:txBody>
            <a:bodyPr wrap="square">
              <a:spAutoFit/>
            </a:bodyPr>
            <a:lstStyle/>
            <a:p>
              <a:pPr algn="ctr" defTabSz="762000" eaLnBrk="0" hangingPunct="0"/>
              <a:r>
                <a:rPr lang="zh-CN" altLang="en-US" sz="2000" dirty="0">
                  <a:latin typeface="Arial" pitchFamily="34" charset="0"/>
                </a:rPr>
                <a:t>就地覆盖凸模形成镜片</a:t>
              </a:r>
              <a:endParaRPr lang="en-US" altLang="zh-CN" sz="2000" dirty="0">
                <a:latin typeface="Arial" pitchFamily="34" charset="0"/>
              </a:endParaRPr>
            </a:p>
            <a:p>
              <a:pPr algn="ctr" defTabSz="762000" eaLnBrk="0" hangingPunct="0"/>
              <a:r>
                <a:rPr lang="zh-CN" altLang="en-US" sz="2000" dirty="0">
                  <a:latin typeface="Arial" pitchFamily="34" charset="0"/>
                </a:rPr>
                <a:t>单体聚合</a:t>
              </a:r>
              <a:endParaRPr lang="en-US" sz="2000" dirty="0">
                <a:latin typeface="Arial" pitchFamily="34" charset="0"/>
              </a:endParaRPr>
            </a:p>
          </p:txBody>
        </p:sp>
        <p:sp>
          <p:nvSpPr>
            <p:cNvPr id="15405" name="Text Box 83"/>
            <p:cNvSpPr txBox="1">
              <a:spLocks noChangeArrowheads="1"/>
            </p:cNvSpPr>
            <p:nvPr/>
          </p:nvSpPr>
          <p:spPr bwMode="auto">
            <a:xfrm>
              <a:off x="6265273" y="3384996"/>
              <a:ext cx="2029178" cy="1015663"/>
            </a:xfrm>
            <a:prstGeom prst="rect">
              <a:avLst/>
            </a:prstGeom>
            <a:noFill/>
            <a:ln w="9525">
              <a:noFill/>
              <a:miter lim="800000"/>
              <a:headEnd/>
              <a:tailEnd/>
            </a:ln>
          </p:spPr>
          <p:txBody>
            <a:bodyPr>
              <a:spAutoFit/>
            </a:bodyPr>
            <a:lstStyle/>
            <a:p>
              <a:pPr algn="ctr" defTabSz="762000" eaLnBrk="0" hangingPunct="0"/>
              <a:r>
                <a:rPr lang="zh-CN" altLang="en-US" sz="2000" dirty="0">
                  <a:latin typeface="Arial" pitchFamily="34" charset="0"/>
                </a:rPr>
                <a:t>模具分离后，成品</a:t>
              </a:r>
              <a:r>
                <a:rPr lang="en-US" altLang="zh-CN" sz="2000" dirty="0">
                  <a:latin typeface="Arial" pitchFamily="34" charset="0"/>
                </a:rPr>
                <a:t>CL</a:t>
              </a:r>
              <a:r>
                <a:rPr lang="zh-CN" altLang="en-US" sz="2000" dirty="0">
                  <a:latin typeface="Arial" pitchFamily="34" charset="0"/>
                </a:rPr>
                <a:t>从模具中取出</a:t>
              </a:r>
              <a:endParaRPr lang="en-US" sz="2400" dirty="0">
                <a:latin typeface="Arial" pitchFamily="34" charset="0"/>
              </a:endParaRPr>
            </a:p>
          </p:txBody>
        </p:sp>
        <p:grpSp>
          <p:nvGrpSpPr>
            <p:cNvPr id="4" name="Group 4"/>
            <p:cNvGrpSpPr/>
            <p:nvPr/>
          </p:nvGrpSpPr>
          <p:grpSpPr>
            <a:xfrm>
              <a:off x="4373604" y="938515"/>
              <a:ext cx="2505550" cy="1589093"/>
              <a:chOff x="4373604" y="938515"/>
              <a:chExt cx="2505550" cy="1589093"/>
            </a:xfrm>
          </p:grpSpPr>
          <p:sp>
            <p:nvSpPr>
              <p:cNvPr id="15382" name="Rectangle 56"/>
              <p:cNvSpPr>
                <a:spLocks noChangeArrowheads="1"/>
              </p:cNvSpPr>
              <p:nvPr/>
            </p:nvSpPr>
            <p:spPr bwMode="auto">
              <a:xfrm>
                <a:off x="4746139" y="938515"/>
                <a:ext cx="186267" cy="700088"/>
              </a:xfrm>
              <a:prstGeom prst="rect">
                <a:avLst/>
              </a:prstGeom>
              <a:solidFill>
                <a:srgbClr val="FF9933"/>
              </a:solidFill>
              <a:ln w="9525">
                <a:noFill/>
                <a:miter lim="800000"/>
                <a:headEnd/>
                <a:tailEnd/>
              </a:ln>
            </p:spPr>
            <p:txBody>
              <a:bodyPr/>
              <a:lstStyle/>
              <a:p>
                <a:pPr algn="ctr" eaLnBrk="0" hangingPunct="0"/>
                <a:endParaRPr lang="en-US"/>
              </a:p>
            </p:txBody>
          </p:sp>
          <p:sp>
            <p:nvSpPr>
              <p:cNvPr id="15383" name="Rectangle 57"/>
              <p:cNvSpPr>
                <a:spLocks noChangeArrowheads="1"/>
              </p:cNvSpPr>
              <p:nvPr/>
            </p:nvSpPr>
            <p:spPr bwMode="auto">
              <a:xfrm>
                <a:off x="4746139" y="938515"/>
                <a:ext cx="186267" cy="700088"/>
              </a:xfrm>
              <a:prstGeom prst="rect">
                <a:avLst/>
              </a:prstGeom>
              <a:solidFill>
                <a:srgbClr val="FF9933"/>
              </a:solidFill>
              <a:ln w="3175">
                <a:noFill/>
                <a:miter lim="800000"/>
                <a:headEnd/>
                <a:tailEnd/>
              </a:ln>
            </p:spPr>
            <p:txBody>
              <a:bodyPr/>
              <a:lstStyle/>
              <a:p>
                <a:pPr algn="ctr" eaLnBrk="0" hangingPunct="0"/>
                <a:endParaRPr lang="en-US"/>
              </a:p>
            </p:txBody>
          </p:sp>
          <p:sp>
            <p:nvSpPr>
              <p:cNvPr id="15394" name="Freeform 71"/>
              <p:cNvSpPr>
                <a:spLocks/>
              </p:cNvSpPr>
              <p:nvPr/>
            </p:nvSpPr>
            <p:spPr bwMode="auto">
              <a:xfrm>
                <a:off x="4523182" y="1479858"/>
                <a:ext cx="630766" cy="338137"/>
              </a:xfrm>
              <a:custGeom>
                <a:avLst/>
                <a:gdLst>
                  <a:gd name="T0" fmla="*/ 2147483647 w 447"/>
                  <a:gd name="T1" fmla="*/ 0 h 213"/>
                  <a:gd name="T2" fmla="*/ 2147483647 w 447"/>
                  <a:gd name="T3" fmla="*/ 2147483647 h 213"/>
                  <a:gd name="T4" fmla="*/ 2147483647 w 447"/>
                  <a:gd name="T5" fmla="*/ 2147483647 h 213"/>
                  <a:gd name="T6" fmla="*/ 2147483647 w 447"/>
                  <a:gd name="T7" fmla="*/ 2147483647 h 213"/>
                  <a:gd name="T8" fmla="*/ 0 w 447"/>
                  <a:gd name="T9" fmla="*/ 2147483647 h 213"/>
                  <a:gd name="T10" fmla="*/ 2147483647 w 447"/>
                  <a:gd name="T11" fmla="*/ 2147483647 h 213"/>
                  <a:gd name="T12" fmla="*/ 2147483647 w 447"/>
                  <a:gd name="T13" fmla="*/ 0 h 213"/>
                  <a:gd name="T14" fmla="*/ 0 60000 65536"/>
                  <a:gd name="T15" fmla="*/ 0 60000 65536"/>
                  <a:gd name="T16" fmla="*/ 0 60000 65536"/>
                  <a:gd name="T17" fmla="*/ 0 60000 65536"/>
                  <a:gd name="T18" fmla="*/ 0 60000 65536"/>
                  <a:gd name="T19" fmla="*/ 0 60000 65536"/>
                  <a:gd name="T20" fmla="*/ 0 60000 65536"/>
                  <a:gd name="T21" fmla="*/ 0 w 447"/>
                  <a:gd name="T22" fmla="*/ 0 h 213"/>
                  <a:gd name="T23" fmla="*/ 447 w 447"/>
                  <a:gd name="T24" fmla="*/ 213 h 2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7" h="213">
                    <a:moveTo>
                      <a:pt x="225" y="0"/>
                    </a:moveTo>
                    <a:lnTo>
                      <a:pt x="336" y="108"/>
                    </a:lnTo>
                    <a:lnTo>
                      <a:pt x="447" y="213"/>
                    </a:lnTo>
                    <a:lnTo>
                      <a:pt x="225" y="213"/>
                    </a:lnTo>
                    <a:lnTo>
                      <a:pt x="0" y="213"/>
                    </a:lnTo>
                    <a:lnTo>
                      <a:pt x="114" y="108"/>
                    </a:lnTo>
                    <a:lnTo>
                      <a:pt x="225" y="0"/>
                    </a:lnTo>
                    <a:close/>
                  </a:path>
                </a:pathLst>
              </a:custGeom>
              <a:solidFill>
                <a:srgbClr val="FF9933"/>
              </a:solidFill>
              <a:ln w="9525">
                <a:noFill/>
                <a:round/>
                <a:headEnd/>
                <a:tailEnd/>
              </a:ln>
            </p:spPr>
            <p:txBody>
              <a:bodyPr/>
              <a:lstStyle/>
              <a:p>
                <a:endParaRPr lang="en-US"/>
              </a:p>
            </p:txBody>
          </p:sp>
          <p:sp>
            <p:nvSpPr>
              <p:cNvPr id="15395" name="Freeform 72"/>
              <p:cNvSpPr>
                <a:spLocks/>
              </p:cNvSpPr>
              <p:nvPr/>
            </p:nvSpPr>
            <p:spPr bwMode="auto">
              <a:xfrm>
                <a:off x="4523182" y="1479858"/>
                <a:ext cx="630766" cy="338137"/>
              </a:xfrm>
              <a:custGeom>
                <a:avLst/>
                <a:gdLst>
                  <a:gd name="T0" fmla="*/ 2147483647 w 447"/>
                  <a:gd name="T1" fmla="*/ 0 h 213"/>
                  <a:gd name="T2" fmla="*/ 2147483647 w 447"/>
                  <a:gd name="T3" fmla="*/ 2147483647 h 213"/>
                  <a:gd name="T4" fmla="*/ 2147483647 w 447"/>
                  <a:gd name="T5" fmla="*/ 2147483647 h 213"/>
                  <a:gd name="T6" fmla="*/ 2147483647 w 447"/>
                  <a:gd name="T7" fmla="*/ 2147483647 h 213"/>
                  <a:gd name="T8" fmla="*/ 0 w 447"/>
                  <a:gd name="T9" fmla="*/ 2147483647 h 213"/>
                  <a:gd name="T10" fmla="*/ 2147483647 w 447"/>
                  <a:gd name="T11" fmla="*/ 2147483647 h 213"/>
                  <a:gd name="T12" fmla="*/ 2147483647 w 447"/>
                  <a:gd name="T13" fmla="*/ 0 h 213"/>
                  <a:gd name="T14" fmla="*/ 0 60000 65536"/>
                  <a:gd name="T15" fmla="*/ 0 60000 65536"/>
                  <a:gd name="T16" fmla="*/ 0 60000 65536"/>
                  <a:gd name="T17" fmla="*/ 0 60000 65536"/>
                  <a:gd name="T18" fmla="*/ 0 60000 65536"/>
                  <a:gd name="T19" fmla="*/ 0 60000 65536"/>
                  <a:gd name="T20" fmla="*/ 0 60000 65536"/>
                  <a:gd name="T21" fmla="*/ 0 w 447"/>
                  <a:gd name="T22" fmla="*/ 0 h 213"/>
                  <a:gd name="T23" fmla="*/ 447 w 447"/>
                  <a:gd name="T24" fmla="*/ 213 h 2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7" h="213">
                    <a:moveTo>
                      <a:pt x="225" y="0"/>
                    </a:moveTo>
                    <a:lnTo>
                      <a:pt x="336" y="108"/>
                    </a:lnTo>
                    <a:lnTo>
                      <a:pt x="447" y="213"/>
                    </a:lnTo>
                    <a:lnTo>
                      <a:pt x="225" y="213"/>
                    </a:lnTo>
                    <a:lnTo>
                      <a:pt x="0" y="213"/>
                    </a:lnTo>
                    <a:lnTo>
                      <a:pt x="114" y="108"/>
                    </a:lnTo>
                    <a:lnTo>
                      <a:pt x="225" y="0"/>
                    </a:lnTo>
                  </a:path>
                </a:pathLst>
              </a:custGeom>
              <a:solidFill>
                <a:srgbClr val="FF9933"/>
              </a:solidFill>
              <a:ln w="3175">
                <a:noFill/>
                <a:round/>
                <a:headEnd/>
                <a:tailEnd/>
              </a:ln>
            </p:spPr>
            <p:txBody>
              <a:bodyPr/>
              <a:lstStyle/>
              <a:p>
                <a:endParaRPr lang="en-US"/>
              </a:p>
            </p:txBody>
          </p:sp>
          <p:sp>
            <p:nvSpPr>
              <p:cNvPr id="15396" name="Line 73"/>
              <p:cNvSpPr>
                <a:spLocks noChangeShapeType="1"/>
              </p:cNvSpPr>
              <p:nvPr/>
            </p:nvSpPr>
            <p:spPr bwMode="auto">
              <a:xfrm flipH="1">
                <a:off x="4373604" y="1894195"/>
                <a:ext cx="244122" cy="474663"/>
              </a:xfrm>
              <a:prstGeom prst="line">
                <a:avLst/>
              </a:prstGeom>
              <a:noFill/>
              <a:ln w="28575">
                <a:solidFill>
                  <a:srgbClr val="0000FF"/>
                </a:solidFill>
                <a:round/>
                <a:headEnd/>
                <a:tailEnd type="stealth" w="med" len="med"/>
              </a:ln>
            </p:spPr>
            <p:txBody>
              <a:bodyPr wrap="none" anchor="ctr"/>
              <a:lstStyle/>
              <a:p>
                <a:endParaRPr lang="en-US"/>
              </a:p>
            </p:txBody>
          </p:sp>
          <p:sp>
            <p:nvSpPr>
              <p:cNvPr id="15397" name="Line 74"/>
              <p:cNvSpPr>
                <a:spLocks noChangeShapeType="1"/>
              </p:cNvSpPr>
              <p:nvPr/>
            </p:nvSpPr>
            <p:spPr bwMode="auto">
              <a:xfrm>
                <a:off x="5052349" y="1894195"/>
                <a:ext cx="244123" cy="474663"/>
              </a:xfrm>
              <a:prstGeom prst="line">
                <a:avLst/>
              </a:prstGeom>
              <a:noFill/>
              <a:ln w="28575">
                <a:solidFill>
                  <a:srgbClr val="0000FF"/>
                </a:solidFill>
                <a:round/>
                <a:headEnd/>
                <a:tailEnd type="stealth" w="med" len="med"/>
              </a:ln>
            </p:spPr>
            <p:txBody>
              <a:bodyPr wrap="none" anchor="ctr"/>
              <a:lstStyle/>
              <a:p>
                <a:endParaRPr lang="en-US"/>
              </a:p>
            </p:txBody>
          </p:sp>
          <p:sp>
            <p:nvSpPr>
              <p:cNvPr id="15398" name="Line 75"/>
              <p:cNvSpPr>
                <a:spLocks noChangeShapeType="1"/>
              </p:cNvSpPr>
              <p:nvPr/>
            </p:nvSpPr>
            <p:spPr bwMode="auto">
              <a:xfrm>
                <a:off x="4949337" y="1894190"/>
                <a:ext cx="193322" cy="604838"/>
              </a:xfrm>
              <a:prstGeom prst="line">
                <a:avLst/>
              </a:prstGeom>
              <a:noFill/>
              <a:ln w="28575">
                <a:solidFill>
                  <a:srgbClr val="0000FF"/>
                </a:solidFill>
                <a:round/>
                <a:headEnd/>
                <a:tailEnd type="stealth" w="med" len="med"/>
              </a:ln>
            </p:spPr>
            <p:txBody>
              <a:bodyPr wrap="none" anchor="ctr"/>
              <a:lstStyle/>
              <a:p>
                <a:endParaRPr lang="en-US"/>
              </a:p>
            </p:txBody>
          </p:sp>
          <p:sp>
            <p:nvSpPr>
              <p:cNvPr id="15399" name="Line 76"/>
              <p:cNvSpPr>
                <a:spLocks noChangeShapeType="1"/>
              </p:cNvSpPr>
              <p:nvPr/>
            </p:nvSpPr>
            <p:spPr bwMode="auto">
              <a:xfrm flipH="1">
                <a:off x="4540117" y="1894190"/>
                <a:ext cx="153811" cy="590550"/>
              </a:xfrm>
              <a:prstGeom prst="line">
                <a:avLst/>
              </a:prstGeom>
              <a:noFill/>
              <a:ln w="28575">
                <a:solidFill>
                  <a:srgbClr val="0000FF"/>
                </a:solidFill>
                <a:round/>
                <a:headEnd/>
                <a:tailEnd type="stealth" w="med" len="med"/>
              </a:ln>
            </p:spPr>
            <p:txBody>
              <a:bodyPr wrap="none" anchor="ctr"/>
              <a:lstStyle/>
              <a:p>
                <a:endParaRPr lang="en-US"/>
              </a:p>
            </p:txBody>
          </p:sp>
          <p:sp>
            <p:nvSpPr>
              <p:cNvPr id="15400" name="Line 77"/>
              <p:cNvSpPr>
                <a:spLocks noChangeShapeType="1"/>
              </p:cNvSpPr>
              <p:nvPr/>
            </p:nvSpPr>
            <p:spPr bwMode="auto">
              <a:xfrm flipH="1">
                <a:off x="4730617" y="1908483"/>
                <a:ext cx="66323" cy="619125"/>
              </a:xfrm>
              <a:prstGeom prst="line">
                <a:avLst/>
              </a:prstGeom>
              <a:noFill/>
              <a:ln w="28575">
                <a:solidFill>
                  <a:srgbClr val="0000FF"/>
                </a:solidFill>
                <a:round/>
                <a:headEnd/>
                <a:tailEnd type="stealth" w="med" len="med"/>
              </a:ln>
            </p:spPr>
            <p:txBody>
              <a:bodyPr wrap="none" anchor="ctr"/>
              <a:lstStyle/>
              <a:p>
                <a:endParaRPr lang="en-US"/>
              </a:p>
            </p:txBody>
          </p:sp>
          <p:sp>
            <p:nvSpPr>
              <p:cNvPr id="15401" name="Line 78"/>
              <p:cNvSpPr>
                <a:spLocks noChangeShapeType="1"/>
              </p:cNvSpPr>
              <p:nvPr/>
            </p:nvSpPr>
            <p:spPr bwMode="auto">
              <a:xfrm>
                <a:off x="4846327" y="1908483"/>
                <a:ext cx="90311" cy="604837"/>
              </a:xfrm>
              <a:prstGeom prst="line">
                <a:avLst/>
              </a:prstGeom>
              <a:noFill/>
              <a:ln w="28575">
                <a:solidFill>
                  <a:srgbClr val="0000FF"/>
                </a:solidFill>
                <a:round/>
                <a:headEnd/>
                <a:tailEnd type="stealth" w="med" len="med"/>
              </a:ln>
            </p:spPr>
            <p:txBody>
              <a:bodyPr wrap="none" anchor="ctr"/>
              <a:lstStyle/>
              <a:p>
                <a:endParaRPr lang="en-US"/>
              </a:p>
            </p:txBody>
          </p:sp>
          <p:sp>
            <p:nvSpPr>
              <p:cNvPr id="15403" name="Text Box 80"/>
              <p:cNvSpPr txBox="1">
                <a:spLocks noChangeArrowheads="1"/>
              </p:cNvSpPr>
              <p:nvPr/>
            </p:nvSpPr>
            <p:spPr bwMode="auto">
              <a:xfrm>
                <a:off x="5147590" y="1846389"/>
                <a:ext cx="1731564" cy="461665"/>
              </a:xfrm>
              <a:prstGeom prst="rect">
                <a:avLst/>
              </a:prstGeom>
              <a:noFill/>
              <a:ln w="9525">
                <a:noFill/>
                <a:miter lim="800000"/>
                <a:headEnd/>
                <a:tailEnd/>
              </a:ln>
            </p:spPr>
            <p:txBody>
              <a:bodyPr wrap="none">
                <a:spAutoFit/>
              </a:bodyPr>
              <a:lstStyle/>
              <a:p>
                <a:pPr defTabSz="762000" eaLnBrk="0" hangingPunct="0"/>
                <a:r>
                  <a:rPr lang="zh-CN" altLang="en-US" sz="2400" b="1" dirty="0">
                    <a:latin typeface="Arial" pitchFamily="34" charset="0"/>
                  </a:rPr>
                  <a:t>紫外线辐射</a:t>
                </a:r>
                <a:endParaRPr lang="en-US" sz="2400" b="1" dirty="0">
                  <a:latin typeface="Arial" pitchFamily="34" charset="0"/>
                </a:endParaRPr>
              </a:p>
            </p:txBody>
          </p:sp>
          <p:sp>
            <p:nvSpPr>
              <p:cNvPr id="46" name="Text Box 80"/>
              <p:cNvSpPr txBox="1">
                <a:spLocks noChangeArrowheads="1"/>
              </p:cNvSpPr>
              <p:nvPr/>
            </p:nvSpPr>
            <p:spPr bwMode="auto">
              <a:xfrm>
                <a:off x="4949337" y="1057726"/>
                <a:ext cx="1422184" cy="461665"/>
              </a:xfrm>
              <a:prstGeom prst="rect">
                <a:avLst/>
              </a:prstGeom>
              <a:noFill/>
              <a:ln w="9525">
                <a:noFill/>
                <a:miter lim="800000"/>
                <a:headEnd/>
                <a:tailEnd/>
              </a:ln>
            </p:spPr>
            <p:txBody>
              <a:bodyPr wrap="none">
                <a:spAutoFit/>
              </a:bodyPr>
              <a:lstStyle/>
              <a:p>
                <a:pPr defTabSz="762000" eaLnBrk="0" hangingPunct="0"/>
                <a:r>
                  <a:rPr lang="zh-CN" altLang="en-US" sz="2400" b="1" dirty="0">
                    <a:latin typeface="Arial" pitchFamily="34" charset="0"/>
                  </a:rPr>
                  <a:t>紫外光源</a:t>
                </a:r>
                <a:endParaRPr lang="en-US" sz="2400" b="1" dirty="0">
                  <a:latin typeface="Arial" pitchFamily="34" charset="0"/>
                </a:endParaRPr>
              </a:p>
            </p:txBody>
          </p:sp>
        </p:grpSp>
        <p:sp>
          <p:nvSpPr>
            <p:cNvPr id="2" name="TextBox 1"/>
            <p:cNvSpPr txBox="1"/>
            <p:nvPr/>
          </p:nvSpPr>
          <p:spPr>
            <a:xfrm>
              <a:off x="2061904" y="1083918"/>
              <a:ext cx="1112805" cy="461665"/>
            </a:xfrm>
            <a:prstGeom prst="rect">
              <a:avLst/>
            </a:prstGeom>
            <a:noFill/>
          </p:spPr>
          <p:txBody>
            <a:bodyPr wrap="none" rtlCol="0">
              <a:spAutoFit/>
            </a:bodyPr>
            <a:lstStyle/>
            <a:p>
              <a:r>
                <a:rPr lang="zh-CN" altLang="en-US" sz="2400" b="1" dirty="0"/>
                <a:t>分配器</a:t>
              </a:r>
              <a:endParaRPr lang="en-GB" sz="2400" b="1" dirty="0"/>
            </a:p>
          </p:txBody>
        </p:sp>
        <p:sp>
          <p:nvSpPr>
            <p:cNvPr id="48" name="TextBox 47"/>
            <p:cNvSpPr txBox="1"/>
            <p:nvPr/>
          </p:nvSpPr>
          <p:spPr>
            <a:xfrm>
              <a:off x="2070468" y="1815207"/>
              <a:ext cx="1165704" cy="461665"/>
            </a:xfrm>
            <a:prstGeom prst="rect">
              <a:avLst/>
            </a:prstGeom>
            <a:noFill/>
          </p:spPr>
          <p:txBody>
            <a:bodyPr wrap="none" rtlCol="0">
              <a:spAutoFit/>
            </a:bodyPr>
            <a:lstStyle/>
            <a:p>
              <a:r>
                <a:rPr lang="en-AU" sz="2400" b="1" dirty="0"/>
                <a:t>CL </a:t>
              </a:r>
              <a:r>
                <a:rPr lang="zh-CN" altLang="en-US" sz="2400" b="1" dirty="0"/>
                <a:t>单体</a:t>
              </a:r>
              <a:endParaRPr lang="en-GB" sz="2400" b="1" dirty="0"/>
            </a:p>
          </p:txBody>
        </p:sp>
      </p:grpSp>
      <p:sp>
        <p:nvSpPr>
          <p:cNvPr id="53" name="Freeform 25"/>
          <p:cNvSpPr>
            <a:spLocks/>
          </p:cNvSpPr>
          <p:nvPr/>
        </p:nvSpPr>
        <p:spPr bwMode="auto">
          <a:xfrm>
            <a:off x="1949317" y="2070407"/>
            <a:ext cx="166511" cy="280988"/>
          </a:xfrm>
          <a:custGeom>
            <a:avLst/>
            <a:gdLst>
              <a:gd name="T0" fmla="*/ 2147483647 w 118"/>
              <a:gd name="T1" fmla="*/ 2147483647 h 177"/>
              <a:gd name="T2" fmla="*/ 2147483647 w 118"/>
              <a:gd name="T3" fmla="*/ 2147483647 h 177"/>
              <a:gd name="T4" fmla="*/ 2147483647 w 118"/>
              <a:gd name="T5" fmla="*/ 2147483647 h 177"/>
              <a:gd name="T6" fmla="*/ 2147483647 w 118"/>
              <a:gd name="T7" fmla="*/ 2147483647 h 177"/>
              <a:gd name="T8" fmla="*/ 2147483647 w 118"/>
              <a:gd name="T9" fmla="*/ 2147483647 h 177"/>
              <a:gd name="T10" fmla="*/ 2147483647 w 118"/>
              <a:gd name="T11" fmla="*/ 2147483647 h 177"/>
              <a:gd name="T12" fmla="*/ 2147483647 w 118"/>
              <a:gd name="T13" fmla="*/ 2147483647 h 177"/>
              <a:gd name="T14" fmla="*/ 2147483647 w 118"/>
              <a:gd name="T15" fmla="*/ 2147483647 h 177"/>
              <a:gd name="T16" fmla="*/ 2147483647 w 118"/>
              <a:gd name="T17" fmla="*/ 2147483647 h 177"/>
              <a:gd name="T18" fmla="*/ 2147483647 w 118"/>
              <a:gd name="T19" fmla="*/ 2147483647 h 177"/>
              <a:gd name="T20" fmla="*/ 2147483647 w 118"/>
              <a:gd name="T21" fmla="*/ 2147483647 h 177"/>
              <a:gd name="T22" fmla="*/ 2147483647 w 118"/>
              <a:gd name="T23" fmla="*/ 2147483647 h 177"/>
              <a:gd name="T24" fmla="*/ 2147483647 w 118"/>
              <a:gd name="T25" fmla="*/ 2147483647 h 177"/>
              <a:gd name="T26" fmla="*/ 2147483647 w 118"/>
              <a:gd name="T27" fmla="*/ 2147483647 h 177"/>
              <a:gd name="T28" fmla="*/ 2147483647 w 118"/>
              <a:gd name="T29" fmla="*/ 2147483647 h 177"/>
              <a:gd name="T30" fmla="*/ 2147483647 w 118"/>
              <a:gd name="T31" fmla="*/ 2147483647 h 177"/>
              <a:gd name="T32" fmla="*/ 2147483647 w 118"/>
              <a:gd name="T33" fmla="*/ 2147483647 h 177"/>
              <a:gd name="T34" fmla="*/ 2147483647 w 118"/>
              <a:gd name="T35" fmla="*/ 2147483647 h 177"/>
              <a:gd name="T36" fmla="*/ 2147483647 w 118"/>
              <a:gd name="T37" fmla="*/ 2147483647 h 177"/>
              <a:gd name="T38" fmla="*/ 2147483647 w 118"/>
              <a:gd name="T39" fmla="*/ 2147483647 h 177"/>
              <a:gd name="T40" fmla="*/ 2147483647 w 118"/>
              <a:gd name="T41" fmla="*/ 2147483647 h 177"/>
              <a:gd name="T42" fmla="*/ 2147483647 w 118"/>
              <a:gd name="T43" fmla="*/ 2147483647 h 177"/>
              <a:gd name="T44" fmla="*/ 2147483647 w 118"/>
              <a:gd name="T45" fmla="*/ 2147483647 h 177"/>
              <a:gd name="T46" fmla="*/ 2147483647 w 118"/>
              <a:gd name="T47" fmla="*/ 2147483647 h 177"/>
              <a:gd name="T48" fmla="*/ 2147483647 w 118"/>
              <a:gd name="T49" fmla="*/ 2147483647 h 177"/>
              <a:gd name="T50" fmla="*/ 2147483647 w 118"/>
              <a:gd name="T51" fmla="*/ 2147483647 h 177"/>
              <a:gd name="T52" fmla="*/ 2147483647 w 118"/>
              <a:gd name="T53" fmla="*/ 2147483647 h 177"/>
              <a:gd name="T54" fmla="*/ 2147483647 w 118"/>
              <a:gd name="T55" fmla="*/ 2147483647 h 177"/>
              <a:gd name="T56" fmla="*/ 0 w 118"/>
              <a:gd name="T57" fmla="*/ 2147483647 h 177"/>
              <a:gd name="T58" fmla="*/ 2147483647 w 118"/>
              <a:gd name="T59" fmla="*/ 2147483647 h 177"/>
              <a:gd name="T60" fmla="*/ 2147483647 w 118"/>
              <a:gd name="T61" fmla="*/ 2147483647 h 177"/>
              <a:gd name="T62" fmla="*/ 2147483647 w 118"/>
              <a:gd name="T63" fmla="*/ 2147483647 h 177"/>
              <a:gd name="T64" fmla="*/ 2147483647 w 118"/>
              <a:gd name="T65" fmla="*/ 2147483647 h 177"/>
              <a:gd name="T66" fmla="*/ 2147483647 w 118"/>
              <a:gd name="T67" fmla="*/ 2147483647 h 177"/>
              <a:gd name="T68" fmla="*/ 2147483647 w 118"/>
              <a:gd name="T69" fmla="*/ 2147483647 h 177"/>
              <a:gd name="T70" fmla="*/ 2147483647 w 118"/>
              <a:gd name="T71" fmla="*/ 2147483647 h 177"/>
              <a:gd name="T72" fmla="*/ 2147483647 w 118"/>
              <a:gd name="T73" fmla="*/ 2147483647 h 177"/>
              <a:gd name="T74" fmla="*/ 2147483647 w 118"/>
              <a:gd name="T75" fmla="*/ 2147483647 h 177"/>
              <a:gd name="T76" fmla="*/ 2147483647 w 118"/>
              <a:gd name="T77" fmla="*/ 2147483647 h 177"/>
              <a:gd name="T78" fmla="*/ 2147483647 w 118"/>
              <a:gd name="T79" fmla="*/ 2147483647 h 177"/>
              <a:gd name="T80" fmla="*/ 2147483647 w 118"/>
              <a:gd name="T81" fmla="*/ 2147483647 h 1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8"/>
              <a:gd name="T124" fmla="*/ 0 h 177"/>
              <a:gd name="T125" fmla="*/ 118 w 118"/>
              <a:gd name="T126" fmla="*/ 177 h 1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8" h="177">
                <a:moveTo>
                  <a:pt x="60" y="0"/>
                </a:moveTo>
                <a:lnTo>
                  <a:pt x="62" y="6"/>
                </a:lnTo>
                <a:lnTo>
                  <a:pt x="62" y="12"/>
                </a:lnTo>
                <a:lnTo>
                  <a:pt x="64" y="18"/>
                </a:lnTo>
                <a:lnTo>
                  <a:pt x="66" y="23"/>
                </a:lnTo>
                <a:lnTo>
                  <a:pt x="68" y="27"/>
                </a:lnTo>
                <a:lnTo>
                  <a:pt x="70" y="31"/>
                </a:lnTo>
                <a:lnTo>
                  <a:pt x="71" y="37"/>
                </a:lnTo>
                <a:lnTo>
                  <a:pt x="73" y="39"/>
                </a:lnTo>
                <a:lnTo>
                  <a:pt x="75" y="42"/>
                </a:lnTo>
                <a:lnTo>
                  <a:pt x="77" y="46"/>
                </a:lnTo>
                <a:lnTo>
                  <a:pt x="79" y="50"/>
                </a:lnTo>
                <a:lnTo>
                  <a:pt x="81" y="54"/>
                </a:lnTo>
                <a:lnTo>
                  <a:pt x="85" y="58"/>
                </a:lnTo>
                <a:lnTo>
                  <a:pt x="87" y="62"/>
                </a:lnTo>
                <a:lnTo>
                  <a:pt x="91" y="66"/>
                </a:lnTo>
                <a:lnTo>
                  <a:pt x="95" y="71"/>
                </a:lnTo>
                <a:lnTo>
                  <a:pt x="98" y="75"/>
                </a:lnTo>
                <a:lnTo>
                  <a:pt x="104" y="81"/>
                </a:lnTo>
                <a:lnTo>
                  <a:pt x="108" y="87"/>
                </a:lnTo>
                <a:lnTo>
                  <a:pt x="110" y="90"/>
                </a:lnTo>
                <a:lnTo>
                  <a:pt x="114" y="96"/>
                </a:lnTo>
                <a:lnTo>
                  <a:pt x="116" y="102"/>
                </a:lnTo>
                <a:lnTo>
                  <a:pt x="118" y="108"/>
                </a:lnTo>
                <a:lnTo>
                  <a:pt x="118" y="114"/>
                </a:lnTo>
                <a:lnTo>
                  <a:pt x="118" y="119"/>
                </a:lnTo>
                <a:lnTo>
                  <a:pt x="118" y="125"/>
                </a:lnTo>
                <a:lnTo>
                  <a:pt x="118" y="129"/>
                </a:lnTo>
                <a:lnTo>
                  <a:pt x="116" y="135"/>
                </a:lnTo>
                <a:lnTo>
                  <a:pt x="114" y="140"/>
                </a:lnTo>
                <a:lnTo>
                  <a:pt x="112" y="146"/>
                </a:lnTo>
                <a:lnTo>
                  <a:pt x="108" y="150"/>
                </a:lnTo>
                <a:lnTo>
                  <a:pt x="104" y="156"/>
                </a:lnTo>
                <a:lnTo>
                  <a:pt x="100" y="160"/>
                </a:lnTo>
                <a:lnTo>
                  <a:pt x="96" y="163"/>
                </a:lnTo>
                <a:lnTo>
                  <a:pt x="93" y="167"/>
                </a:lnTo>
                <a:lnTo>
                  <a:pt x="87" y="169"/>
                </a:lnTo>
                <a:lnTo>
                  <a:pt x="83" y="171"/>
                </a:lnTo>
                <a:lnTo>
                  <a:pt x="77" y="173"/>
                </a:lnTo>
                <a:lnTo>
                  <a:pt x="71" y="175"/>
                </a:lnTo>
                <a:lnTo>
                  <a:pt x="66" y="177"/>
                </a:lnTo>
                <a:lnTo>
                  <a:pt x="60" y="177"/>
                </a:lnTo>
                <a:lnTo>
                  <a:pt x="54" y="177"/>
                </a:lnTo>
                <a:lnTo>
                  <a:pt x="48" y="175"/>
                </a:lnTo>
                <a:lnTo>
                  <a:pt x="43" y="173"/>
                </a:lnTo>
                <a:lnTo>
                  <a:pt x="37" y="171"/>
                </a:lnTo>
                <a:lnTo>
                  <a:pt x="33" y="169"/>
                </a:lnTo>
                <a:lnTo>
                  <a:pt x="27" y="167"/>
                </a:lnTo>
                <a:lnTo>
                  <a:pt x="24" y="163"/>
                </a:lnTo>
                <a:lnTo>
                  <a:pt x="18" y="160"/>
                </a:lnTo>
                <a:lnTo>
                  <a:pt x="14" y="156"/>
                </a:lnTo>
                <a:lnTo>
                  <a:pt x="12" y="150"/>
                </a:lnTo>
                <a:lnTo>
                  <a:pt x="8" y="146"/>
                </a:lnTo>
                <a:lnTo>
                  <a:pt x="6" y="140"/>
                </a:lnTo>
                <a:lnTo>
                  <a:pt x="4" y="135"/>
                </a:lnTo>
                <a:lnTo>
                  <a:pt x="2" y="129"/>
                </a:lnTo>
                <a:lnTo>
                  <a:pt x="2" y="125"/>
                </a:lnTo>
                <a:lnTo>
                  <a:pt x="0" y="119"/>
                </a:lnTo>
                <a:lnTo>
                  <a:pt x="2" y="114"/>
                </a:lnTo>
                <a:lnTo>
                  <a:pt x="2" y="108"/>
                </a:lnTo>
                <a:lnTo>
                  <a:pt x="4" y="102"/>
                </a:lnTo>
                <a:lnTo>
                  <a:pt x="6" y="96"/>
                </a:lnTo>
                <a:lnTo>
                  <a:pt x="8" y="90"/>
                </a:lnTo>
                <a:lnTo>
                  <a:pt x="12" y="87"/>
                </a:lnTo>
                <a:lnTo>
                  <a:pt x="16" y="81"/>
                </a:lnTo>
                <a:lnTo>
                  <a:pt x="22" y="75"/>
                </a:lnTo>
                <a:lnTo>
                  <a:pt x="25" y="71"/>
                </a:lnTo>
                <a:lnTo>
                  <a:pt x="29" y="66"/>
                </a:lnTo>
                <a:lnTo>
                  <a:pt x="31" y="62"/>
                </a:lnTo>
                <a:lnTo>
                  <a:pt x="35" y="58"/>
                </a:lnTo>
                <a:lnTo>
                  <a:pt x="37" y="54"/>
                </a:lnTo>
                <a:lnTo>
                  <a:pt x="41" y="50"/>
                </a:lnTo>
                <a:lnTo>
                  <a:pt x="43" y="46"/>
                </a:lnTo>
                <a:lnTo>
                  <a:pt x="45" y="42"/>
                </a:lnTo>
                <a:lnTo>
                  <a:pt x="47" y="39"/>
                </a:lnTo>
                <a:lnTo>
                  <a:pt x="48" y="37"/>
                </a:lnTo>
                <a:lnTo>
                  <a:pt x="50" y="31"/>
                </a:lnTo>
                <a:lnTo>
                  <a:pt x="52" y="27"/>
                </a:lnTo>
                <a:lnTo>
                  <a:pt x="54" y="23"/>
                </a:lnTo>
                <a:lnTo>
                  <a:pt x="56" y="18"/>
                </a:lnTo>
                <a:lnTo>
                  <a:pt x="56" y="12"/>
                </a:lnTo>
                <a:lnTo>
                  <a:pt x="58" y="6"/>
                </a:lnTo>
                <a:lnTo>
                  <a:pt x="60" y="0"/>
                </a:lnTo>
                <a:close/>
              </a:path>
            </a:pathLst>
          </a:custGeom>
          <a:solidFill>
            <a:srgbClr val="00CCFF"/>
          </a:solidFill>
          <a:ln w="9525">
            <a:noFill/>
            <a:round/>
            <a:headEnd/>
            <a:tailEnd/>
          </a:ln>
        </p:spPr>
        <p:txBody>
          <a:bodyPr/>
          <a:lstStyle/>
          <a:p>
            <a:endParaRPr lang="en-US"/>
          </a:p>
        </p:txBody>
      </p:sp>
    </p:spTree>
  </p:cSld>
  <p:clrMapOvr>
    <a:masterClrMapping/>
  </p:clrMapOvr>
  <p:transition/>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7" name="Rectangle 2"/>
          <p:cNvSpPr>
            <a:spLocks noChangeArrowheads="1"/>
          </p:cNvSpPr>
          <p:nvPr/>
        </p:nvSpPr>
        <p:spPr bwMode="auto">
          <a:xfrm>
            <a:off x="685800" y="625794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6388" name="Rectangle 3"/>
          <p:cNvSpPr>
            <a:spLocks noChangeArrowheads="1"/>
          </p:cNvSpPr>
          <p:nvPr/>
        </p:nvSpPr>
        <p:spPr bwMode="auto">
          <a:xfrm>
            <a:off x="3124200" y="6257948"/>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6389" name="Rectangle 4"/>
          <p:cNvSpPr>
            <a:spLocks noChangeArrowheads="1"/>
          </p:cNvSpPr>
          <p:nvPr/>
        </p:nvSpPr>
        <p:spPr bwMode="auto">
          <a:xfrm>
            <a:off x="685800" y="625794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6390" name="Rectangle 5"/>
          <p:cNvSpPr>
            <a:spLocks noChangeArrowheads="1"/>
          </p:cNvSpPr>
          <p:nvPr/>
        </p:nvSpPr>
        <p:spPr bwMode="auto">
          <a:xfrm>
            <a:off x="3124200" y="6257948"/>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6391" name="Rectangle 6"/>
          <p:cNvSpPr>
            <a:spLocks noGrp="1" noChangeArrowheads="1"/>
          </p:cNvSpPr>
          <p:nvPr>
            <p:ph type="title"/>
          </p:nvPr>
        </p:nvSpPr>
        <p:spPr>
          <a:xfrm>
            <a:off x="0" y="147618"/>
            <a:ext cx="7260166" cy="495300"/>
          </a:xfrm>
        </p:spPr>
        <p:txBody>
          <a:bodyPr>
            <a:normAutofit/>
          </a:bodyPr>
          <a:lstStyle/>
          <a:p>
            <a:pPr eaLnBrk="1" hangingPunct="1">
              <a:lnSpc>
                <a:spcPct val="90000"/>
              </a:lnSpc>
            </a:pPr>
            <a:r>
              <a:rPr lang="en-US" dirty="0"/>
              <a:t>  </a:t>
            </a:r>
            <a:r>
              <a:rPr lang="zh-CN" altLang="en-US" dirty="0"/>
              <a:t>接触镜旋转成型过程</a:t>
            </a:r>
            <a:endParaRPr lang="en-US" dirty="0"/>
          </a:p>
        </p:txBody>
      </p:sp>
      <p:grpSp>
        <p:nvGrpSpPr>
          <p:cNvPr id="2" name="Group 6"/>
          <p:cNvGrpSpPr/>
          <p:nvPr/>
        </p:nvGrpSpPr>
        <p:grpSpPr>
          <a:xfrm>
            <a:off x="385062" y="764704"/>
            <a:ext cx="8346723" cy="5161801"/>
            <a:chOff x="385062" y="764704"/>
            <a:chExt cx="8346723" cy="5161801"/>
          </a:xfrm>
        </p:grpSpPr>
        <p:sp>
          <p:nvSpPr>
            <p:cNvPr id="53" name="Rectangle 52"/>
            <p:cNvSpPr/>
            <p:nvPr/>
          </p:nvSpPr>
          <p:spPr>
            <a:xfrm>
              <a:off x="385062" y="775068"/>
              <a:ext cx="8346723" cy="5151437"/>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16393" name="Rectangle 8"/>
            <p:cNvSpPr>
              <a:spLocks noChangeArrowheads="1"/>
            </p:cNvSpPr>
            <p:nvPr/>
          </p:nvSpPr>
          <p:spPr bwMode="auto">
            <a:xfrm>
              <a:off x="3235225" y="2653824"/>
              <a:ext cx="1453444" cy="2038350"/>
            </a:xfrm>
            <a:prstGeom prst="rect">
              <a:avLst/>
            </a:prstGeom>
            <a:solidFill>
              <a:srgbClr val="FF9933"/>
            </a:solidFill>
            <a:ln w="9525">
              <a:noFill/>
              <a:miter lim="800000"/>
              <a:headEnd/>
              <a:tailEnd/>
            </a:ln>
          </p:spPr>
          <p:txBody>
            <a:bodyPr/>
            <a:lstStyle/>
            <a:p>
              <a:pPr algn="ctr" eaLnBrk="0" hangingPunct="0"/>
              <a:endParaRPr lang="en-US"/>
            </a:p>
          </p:txBody>
        </p:sp>
        <p:sp>
          <p:nvSpPr>
            <p:cNvPr id="16395" name="Rectangle 10"/>
            <p:cNvSpPr>
              <a:spLocks noChangeArrowheads="1"/>
            </p:cNvSpPr>
            <p:nvPr/>
          </p:nvSpPr>
          <p:spPr bwMode="auto">
            <a:xfrm>
              <a:off x="3221113" y="2583974"/>
              <a:ext cx="153812" cy="2108200"/>
            </a:xfrm>
            <a:prstGeom prst="rect">
              <a:avLst/>
            </a:prstGeom>
            <a:solidFill>
              <a:srgbClr val="66FF66"/>
            </a:solidFill>
            <a:ln w="9525">
              <a:noFill/>
              <a:miter lim="800000"/>
              <a:headEnd/>
              <a:tailEnd/>
            </a:ln>
          </p:spPr>
          <p:txBody>
            <a:bodyPr/>
            <a:lstStyle/>
            <a:p>
              <a:pPr algn="ctr" eaLnBrk="0" hangingPunct="0"/>
              <a:endParaRPr lang="en-US"/>
            </a:p>
          </p:txBody>
        </p:sp>
        <p:sp>
          <p:nvSpPr>
            <p:cNvPr id="16397" name="Rectangle 12"/>
            <p:cNvSpPr>
              <a:spLocks noChangeArrowheads="1"/>
            </p:cNvSpPr>
            <p:nvPr/>
          </p:nvSpPr>
          <p:spPr bwMode="auto">
            <a:xfrm>
              <a:off x="4533447" y="2593499"/>
              <a:ext cx="155222" cy="2101850"/>
            </a:xfrm>
            <a:prstGeom prst="rect">
              <a:avLst/>
            </a:prstGeom>
            <a:solidFill>
              <a:srgbClr val="66FF66"/>
            </a:solidFill>
            <a:ln w="9525">
              <a:noFill/>
              <a:miter lim="800000"/>
              <a:headEnd/>
              <a:tailEnd/>
            </a:ln>
          </p:spPr>
          <p:txBody>
            <a:bodyPr/>
            <a:lstStyle/>
            <a:p>
              <a:pPr algn="ctr" eaLnBrk="0" hangingPunct="0"/>
              <a:endParaRPr lang="en-US"/>
            </a:p>
          </p:txBody>
        </p:sp>
        <p:sp>
          <p:nvSpPr>
            <p:cNvPr id="16399" name="Freeform 14"/>
            <p:cNvSpPr>
              <a:spLocks/>
            </p:cNvSpPr>
            <p:nvPr/>
          </p:nvSpPr>
          <p:spPr bwMode="auto">
            <a:xfrm>
              <a:off x="3221113" y="2547464"/>
              <a:ext cx="1467556" cy="987425"/>
            </a:xfrm>
            <a:custGeom>
              <a:avLst/>
              <a:gdLst>
                <a:gd name="T0" fmla="*/ 2147483647 w 1040"/>
                <a:gd name="T1" fmla="*/ 2147483647 h 622"/>
                <a:gd name="T2" fmla="*/ 2147483647 w 1040"/>
                <a:gd name="T3" fmla="*/ 2147483647 h 622"/>
                <a:gd name="T4" fmla="*/ 2147483647 w 1040"/>
                <a:gd name="T5" fmla="*/ 2147483647 h 622"/>
                <a:gd name="T6" fmla="*/ 2147483647 w 1040"/>
                <a:gd name="T7" fmla="*/ 2147483647 h 622"/>
                <a:gd name="T8" fmla="*/ 2147483647 w 1040"/>
                <a:gd name="T9" fmla="*/ 2147483647 h 622"/>
                <a:gd name="T10" fmla="*/ 2147483647 w 1040"/>
                <a:gd name="T11" fmla="*/ 2147483647 h 622"/>
                <a:gd name="T12" fmla="*/ 2147483647 w 1040"/>
                <a:gd name="T13" fmla="*/ 2147483647 h 622"/>
                <a:gd name="T14" fmla="*/ 2147483647 w 1040"/>
                <a:gd name="T15" fmla="*/ 2147483647 h 622"/>
                <a:gd name="T16" fmla="*/ 2147483647 w 1040"/>
                <a:gd name="T17" fmla="*/ 2147483647 h 622"/>
                <a:gd name="T18" fmla="*/ 2147483647 w 1040"/>
                <a:gd name="T19" fmla="*/ 2147483647 h 622"/>
                <a:gd name="T20" fmla="*/ 2147483647 w 1040"/>
                <a:gd name="T21" fmla="*/ 2147483647 h 622"/>
                <a:gd name="T22" fmla="*/ 2147483647 w 1040"/>
                <a:gd name="T23" fmla="*/ 2147483647 h 622"/>
                <a:gd name="T24" fmla="*/ 2147483647 w 1040"/>
                <a:gd name="T25" fmla="*/ 2147483647 h 622"/>
                <a:gd name="T26" fmla="*/ 2147483647 w 1040"/>
                <a:gd name="T27" fmla="*/ 2147483647 h 622"/>
                <a:gd name="T28" fmla="*/ 2147483647 w 1040"/>
                <a:gd name="T29" fmla="*/ 2147483647 h 622"/>
                <a:gd name="T30" fmla="*/ 2147483647 w 1040"/>
                <a:gd name="T31" fmla="*/ 2147483647 h 622"/>
                <a:gd name="T32" fmla="*/ 2147483647 w 1040"/>
                <a:gd name="T33" fmla="*/ 2147483647 h 622"/>
                <a:gd name="T34" fmla="*/ 2147483647 w 1040"/>
                <a:gd name="T35" fmla="*/ 2147483647 h 622"/>
                <a:gd name="T36" fmla="*/ 2147483647 w 1040"/>
                <a:gd name="T37" fmla="*/ 2147483647 h 622"/>
                <a:gd name="T38" fmla="*/ 2147483647 w 1040"/>
                <a:gd name="T39" fmla="*/ 2147483647 h 622"/>
                <a:gd name="T40" fmla="*/ 2147483647 w 1040"/>
                <a:gd name="T41" fmla="*/ 2147483647 h 622"/>
                <a:gd name="T42" fmla="*/ 2147483647 w 1040"/>
                <a:gd name="T43" fmla="*/ 2147483647 h 622"/>
                <a:gd name="T44" fmla="*/ 2147483647 w 1040"/>
                <a:gd name="T45" fmla="*/ 2147483647 h 622"/>
                <a:gd name="T46" fmla="*/ 2147483647 w 1040"/>
                <a:gd name="T47" fmla="*/ 2147483647 h 622"/>
                <a:gd name="T48" fmla="*/ 2147483647 w 1040"/>
                <a:gd name="T49" fmla="*/ 2147483647 h 622"/>
                <a:gd name="T50" fmla="*/ 2147483647 w 1040"/>
                <a:gd name="T51" fmla="*/ 2147483647 h 622"/>
                <a:gd name="T52" fmla="*/ 2147483647 w 1040"/>
                <a:gd name="T53" fmla="*/ 2147483647 h 622"/>
                <a:gd name="T54" fmla="*/ 2147483647 w 1040"/>
                <a:gd name="T55" fmla="*/ 2147483647 h 622"/>
                <a:gd name="T56" fmla="*/ 2147483647 w 1040"/>
                <a:gd name="T57" fmla="*/ 2147483647 h 622"/>
                <a:gd name="T58" fmla="*/ 2147483647 w 1040"/>
                <a:gd name="T59" fmla="*/ 2147483647 h 622"/>
                <a:gd name="T60" fmla="*/ 2147483647 w 1040"/>
                <a:gd name="T61" fmla="*/ 2147483647 h 622"/>
                <a:gd name="T62" fmla="*/ 2147483647 w 1040"/>
                <a:gd name="T63" fmla="*/ 2147483647 h 622"/>
                <a:gd name="T64" fmla="*/ 0 w 1040"/>
                <a:gd name="T65" fmla="*/ 2147483647 h 6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40"/>
                <a:gd name="T100" fmla="*/ 0 h 622"/>
                <a:gd name="T101" fmla="*/ 1040 w 1040"/>
                <a:gd name="T102" fmla="*/ 622 h 6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40" h="622">
                  <a:moveTo>
                    <a:pt x="520" y="0"/>
                  </a:moveTo>
                  <a:lnTo>
                    <a:pt x="1040" y="6"/>
                  </a:lnTo>
                  <a:lnTo>
                    <a:pt x="1038" y="36"/>
                  </a:lnTo>
                  <a:lnTo>
                    <a:pt x="1036" y="67"/>
                  </a:lnTo>
                  <a:lnTo>
                    <a:pt x="1032" y="98"/>
                  </a:lnTo>
                  <a:lnTo>
                    <a:pt x="1028" y="129"/>
                  </a:lnTo>
                  <a:lnTo>
                    <a:pt x="1023" y="159"/>
                  </a:lnTo>
                  <a:lnTo>
                    <a:pt x="1015" y="188"/>
                  </a:lnTo>
                  <a:lnTo>
                    <a:pt x="1007" y="217"/>
                  </a:lnTo>
                  <a:lnTo>
                    <a:pt x="998" y="244"/>
                  </a:lnTo>
                  <a:lnTo>
                    <a:pt x="986" y="273"/>
                  </a:lnTo>
                  <a:lnTo>
                    <a:pt x="975" y="297"/>
                  </a:lnTo>
                  <a:lnTo>
                    <a:pt x="963" y="324"/>
                  </a:lnTo>
                  <a:lnTo>
                    <a:pt x="950" y="349"/>
                  </a:lnTo>
                  <a:lnTo>
                    <a:pt x="934" y="374"/>
                  </a:lnTo>
                  <a:lnTo>
                    <a:pt x="919" y="397"/>
                  </a:lnTo>
                  <a:lnTo>
                    <a:pt x="902" y="418"/>
                  </a:lnTo>
                  <a:lnTo>
                    <a:pt x="884" y="441"/>
                  </a:lnTo>
                  <a:lnTo>
                    <a:pt x="867" y="461"/>
                  </a:lnTo>
                  <a:lnTo>
                    <a:pt x="848" y="480"/>
                  </a:lnTo>
                  <a:lnTo>
                    <a:pt x="829" y="499"/>
                  </a:lnTo>
                  <a:lnTo>
                    <a:pt x="808" y="516"/>
                  </a:lnTo>
                  <a:lnTo>
                    <a:pt x="787" y="532"/>
                  </a:lnTo>
                  <a:lnTo>
                    <a:pt x="765" y="547"/>
                  </a:lnTo>
                  <a:lnTo>
                    <a:pt x="742" y="560"/>
                  </a:lnTo>
                  <a:lnTo>
                    <a:pt x="719" y="572"/>
                  </a:lnTo>
                  <a:lnTo>
                    <a:pt x="696" y="584"/>
                  </a:lnTo>
                  <a:lnTo>
                    <a:pt x="673" y="593"/>
                  </a:lnTo>
                  <a:lnTo>
                    <a:pt x="648" y="603"/>
                  </a:lnTo>
                  <a:lnTo>
                    <a:pt x="624" y="608"/>
                  </a:lnTo>
                  <a:lnTo>
                    <a:pt x="599" y="614"/>
                  </a:lnTo>
                  <a:lnTo>
                    <a:pt x="572" y="618"/>
                  </a:lnTo>
                  <a:lnTo>
                    <a:pt x="547" y="620"/>
                  </a:lnTo>
                  <a:lnTo>
                    <a:pt x="520" y="622"/>
                  </a:lnTo>
                  <a:lnTo>
                    <a:pt x="493" y="620"/>
                  </a:lnTo>
                  <a:lnTo>
                    <a:pt x="466" y="618"/>
                  </a:lnTo>
                  <a:lnTo>
                    <a:pt x="441" y="614"/>
                  </a:lnTo>
                  <a:lnTo>
                    <a:pt x="416" y="608"/>
                  </a:lnTo>
                  <a:lnTo>
                    <a:pt x="391" y="603"/>
                  </a:lnTo>
                  <a:lnTo>
                    <a:pt x="366" y="593"/>
                  </a:lnTo>
                  <a:lnTo>
                    <a:pt x="341" y="584"/>
                  </a:lnTo>
                  <a:lnTo>
                    <a:pt x="318" y="572"/>
                  </a:lnTo>
                  <a:lnTo>
                    <a:pt x="295" y="560"/>
                  </a:lnTo>
                  <a:lnTo>
                    <a:pt x="274" y="547"/>
                  </a:lnTo>
                  <a:lnTo>
                    <a:pt x="251" y="532"/>
                  </a:lnTo>
                  <a:lnTo>
                    <a:pt x="230" y="516"/>
                  </a:lnTo>
                  <a:lnTo>
                    <a:pt x="211" y="499"/>
                  </a:lnTo>
                  <a:lnTo>
                    <a:pt x="192" y="480"/>
                  </a:lnTo>
                  <a:lnTo>
                    <a:pt x="173" y="461"/>
                  </a:lnTo>
                  <a:lnTo>
                    <a:pt x="153" y="441"/>
                  </a:lnTo>
                  <a:lnTo>
                    <a:pt x="136" y="418"/>
                  </a:lnTo>
                  <a:lnTo>
                    <a:pt x="121" y="397"/>
                  </a:lnTo>
                  <a:lnTo>
                    <a:pt x="105" y="374"/>
                  </a:lnTo>
                  <a:lnTo>
                    <a:pt x="90" y="349"/>
                  </a:lnTo>
                  <a:lnTo>
                    <a:pt x="77" y="324"/>
                  </a:lnTo>
                  <a:lnTo>
                    <a:pt x="63" y="297"/>
                  </a:lnTo>
                  <a:lnTo>
                    <a:pt x="52" y="273"/>
                  </a:lnTo>
                  <a:lnTo>
                    <a:pt x="42" y="244"/>
                  </a:lnTo>
                  <a:lnTo>
                    <a:pt x="33" y="217"/>
                  </a:lnTo>
                  <a:lnTo>
                    <a:pt x="25" y="188"/>
                  </a:lnTo>
                  <a:lnTo>
                    <a:pt x="17" y="159"/>
                  </a:lnTo>
                  <a:lnTo>
                    <a:pt x="11" y="129"/>
                  </a:lnTo>
                  <a:lnTo>
                    <a:pt x="6" y="98"/>
                  </a:lnTo>
                  <a:lnTo>
                    <a:pt x="4" y="67"/>
                  </a:lnTo>
                  <a:lnTo>
                    <a:pt x="0" y="36"/>
                  </a:lnTo>
                  <a:lnTo>
                    <a:pt x="0" y="6"/>
                  </a:lnTo>
                  <a:lnTo>
                    <a:pt x="520" y="0"/>
                  </a:lnTo>
                  <a:close/>
                </a:path>
              </a:pathLst>
            </a:custGeom>
            <a:solidFill>
              <a:srgbClr val="66FF66"/>
            </a:solidFill>
            <a:ln w="9525">
              <a:noFill/>
              <a:round/>
              <a:headEnd/>
              <a:tailEnd/>
            </a:ln>
          </p:spPr>
          <p:txBody>
            <a:bodyPr/>
            <a:lstStyle/>
            <a:p>
              <a:endParaRPr lang="en-US"/>
            </a:p>
          </p:txBody>
        </p:sp>
        <p:sp>
          <p:nvSpPr>
            <p:cNvPr id="16401" name="Freeform 16"/>
            <p:cNvSpPr>
              <a:spLocks/>
            </p:cNvSpPr>
            <p:nvPr/>
          </p:nvSpPr>
          <p:spPr bwMode="auto">
            <a:xfrm>
              <a:off x="3403149" y="2592012"/>
              <a:ext cx="1126067" cy="755650"/>
            </a:xfrm>
            <a:custGeom>
              <a:avLst/>
              <a:gdLst>
                <a:gd name="T0" fmla="*/ 2147483647 w 798"/>
                <a:gd name="T1" fmla="*/ 0 h 476"/>
                <a:gd name="T2" fmla="*/ 2147483647 w 798"/>
                <a:gd name="T3" fmla="*/ 2147483647 h 476"/>
                <a:gd name="T4" fmla="*/ 2147483647 w 798"/>
                <a:gd name="T5" fmla="*/ 2147483647 h 476"/>
                <a:gd name="T6" fmla="*/ 2147483647 w 798"/>
                <a:gd name="T7" fmla="*/ 2147483647 h 476"/>
                <a:gd name="T8" fmla="*/ 2147483647 w 798"/>
                <a:gd name="T9" fmla="*/ 2147483647 h 476"/>
                <a:gd name="T10" fmla="*/ 2147483647 w 798"/>
                <a:gd name="T11" fmla="*/ 2147483647 h 476"/>
                <a:gd name="T12" fmla="*/ 2147483647 w 798"/>
                <a:gd name="T13" fmla="*/ 2147483647 h 476"/>
                <a:gd name="T14" fmla="*/ 2147483647 w 798"/>
                <a:gd name="T15" fmla="*/ 2147483647 h 476"/>
                <a:gd name="T16" fmla="*/ 2147483647 w 798"/>
                <a:gd name="T17" fmla="*/ 2147483647 h 476"/>
                <a:gd name="T18" fmla="*/ 2147483647 w 798"/>
                <a:gd name="T19" fmla="*/ 2147483647 h 476"/>
                <a:gd name="T20" fmla="*/ 2147483647 w 798"/>
                <a:gd name="T21" fmla="*/ 2147483647 h 476"/>
                <a:gd name="T22" fmla="*/ 2147483647 w 798"/>
                <a:gd name="T23" fmla="*/ 2147483647 h 476"/>
                <a:gd name="T24" fmla="*/ 2147483647 w 798"/>
                <a:gd name="T25" fmla="*/ 2147483647 h 476"/>
                <a:gd name="T26" fmla="*/ 2147483647 w 798"/>
                <a:gd name="T27" fmla="*/ 2147483647 h 476"/>
                <a:gd name="T28" fmla="*/ 2147483647 w 798"/>
                <a:gd name="T29" fmla="*/ 2147483647 h 476"/>
                <a:gd name="T30" fmla="*/ 2147483647 w 798"/>
                <a:gd name="T31" fmla="*/ 2147483647 h 476"/>
                <a:gd name="T32" fmla="*/ 2147483647 w 798"/>
                <a:gd name="T33" fmla="*/ 2147483647 h 476"/>
                <a:gd name="T34" fmla="*/ 2147483647 w 798"/>
                <a:gd name="T35" fmla="*/ 2147483647 h 476"/>
                <a:gd name="T36" fmla="*/ 2147483647 w 798"/>
                <a:gd name="T37" fmla="*/ 2147483647 h 476"/>
                <a:gd name="T38" fmla="*/ 2147483647 w 798"/>
                <a:gd name="T39" fmla="*/ 2147483647 h 476"/>
                <a:gd name="T40" fmla="*/ 2147483647 w 798"/>
                <a:gd name="T41" fmla="*/ 2147483647 h 476"/>
                <a:gd name="T42" fmla="*/ 2147483647 w 798"/>
                <a:gd name="T43" fmla="*/ 2147483647 h 476"/>
                <a:gd name="T44" fmla="*/ 2147483647 w 798"/>
                <a:gd name="T45" fmla="*/ 2147483647 h 476"/>
                <a:gd name="T46" fmla="*/ 2147483647 w 798"/>
                <a:gd name="T47" fmla="*/ 2147483647 h 476"/>
                <a:gd name="T48" fmla="*/ 2147483647 w 798"/>
                <a:gd name="T49" fmla="*/ 2147483647 h 476"/>
                <a:gd name="T50" fmla="*/ 2147483647 w 798"/>
                <a:gd name="T51" fmla="*/ 2147483647 h 476"/>
                <a:gd name="T52" fmla="*/ 2147483647 w 798"/>
                <a:gd name="T53" fmla="*/ 2147483647 h 476"/>
                <a:gd name="T54" fmla="*/ 2147483647 w 798"/>
                <a:gd name="T55" fmla="*/ 2147483647 h 476"/>
                <a:gd name="T56" fmla="*/ 2147483647 w 798"/>
                <a:gd name="T57" fmla="*/ 2147483647 h 476"/>
                <a:gd name="T58" fmla="*/ 2147483647 w 798"/>
                <a:gd name="T59" fmla="*/ 2147483647 h 476"/>
                <a:gd name="T60" fmla="*/ 2147483647 w 798"/>
                <a:gd name="T61" fmla="*/ 2147483647 h 476"/>
                <a:gd name="T62" fmla="*/ 2147483647 w 798"/>
                <a:gd name="T63" fmla="*/ 2147483647 h 476"/>
                <a:gd name="T64" fmla="*/ 0 w 798"/>
                <a:gd name="T65" fmla="*/ 0 h 4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8"/>
                <a:gd name="T100" fmla="*/ 0 h 476"/>
                <a:gd name="T101" fmla="*/ 798 w 798"/>
                <a:gd name="T102" fmla="*/ 476 h 4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8" h="476">
                  <a:moveTo>
                    <a:pt x="399" y="0"/>
                  </a:moveTo>
                  <a:lnTo>
                    <a:pt x="798" y="0"/>
                  </a:lnTo>
                  <a:lnTo>
                    <a:pt x="798" y="25"/>
                  </a:lnTo>
                  <a:lnTo>
                    <a:pt x="796" y="50"/>
                  </a:lnTo>
                  <a:lnTo>
                    <a:pt x="794" y="73"/>
                  </a:lnTo>
                  <a:lnTo>
                    <a:pt x="790" y="96"/>
                  </a:lnTo>
                  <a:lnTo>
                    <a:pt x="784" y="119"/>
                  </a:lnTo>
                  <a:lnTo>
                    <a:pt x="780" y="142"/>
                  </a:lnTo>
                  <a:lnTo>
                    <a:pt x="773" y="165"/>
                  </a:lnTo>
                  <a:lnTo>
                    <a:pt x="767" y="186"/>
                  </a:lnTo>
                  <a:lnTo>
                    <a:pt x="757" y="207"/>
                  </a:lnTo>
                  <a:lnTo>
                    <a:pt x="750" y="228"/>
                  </a:lnTo>
                  <a:lnTo>
                    <a:pt x="740" y="247"/>
                  </a:lnTo>
                  <a:lnTo>
                    <a:pt x="729" y="267"/>
                  </a:lnTo>
                  <a:lnTo>
                    <a:pt x="719" y="286"/>
                  </a:lnTo>
                  <a:lnTo>
                    <a:pt x="706" y="303"/>
                  </a:lnTo>
                  <a:lnTo>
                    <a:pt x="694" y="320"/>
                  </a:lnTo>
                  <a:lnTo>
                    <a:pt x="681" y="338"/>
                  </a:lnTo>
                  <a:lnTo>
                    <a:pt x="667" y="353"/>
                  </a:lnTo>
                  <a:lnTo>
                    <a:pt x="652" y="368"/>
                  </a:lnTo>
                  <a:lnTo>
                    <a:pt x="636" y="382"/>
                  </a:lnTo>
                  <a:lnTo>
                    <a:pt x="621" y="395"/>
                  </a:lnTo>
                  <a:lnTo>
                    <a:pt x="606" y="407"/>
                  </a:lnTo>
                  <a:lnTo>
                    <a:pt x="589" y="418"/>
                  </a:lnTo>
                  <a:lnTo>
                    <a:pt x="571" y="430"/>
                  </a:lnTo>
                  <a:lnTo>
                    <a:pt x="554" y="439"/>
                  </a:lnTo>
                  <a:lnTo>
                    <a:pt x="535" y="447"/>
                  </a:lnTo>
                  <a:lnTo>
                    <a:pt x="518" y="455"/>
                  </a:lnTo>
                  <a:lnTo>
                    <a:pt x="498" y="462"/>
                  </a:lnTo>
                  <a:lnTo>
                    <a:pt x="479" y="466"/>
                  </a:lnTo>
                  <a:lnTo>
                    <a:pt x="460" y="472"/>
                  </a:lnTo>
                  <a:lnTo>
                    <a:pt x="439" y="474"/>
                  </a:lnTo>
                  <a:lnTo>
                    <a:pt x="420" y="476"/>
                  </a:lnTo>
                  <a:lnTo>
                    <a:pt x="399" y="476"/>
                  </a:lnTo>
                  <a:lnTo>
                    <a:pt x="379" y="476"/>
                  </a:lnTo>
                  <a:lnTo>
                    <a:pt x="358" y="474"/>
                  </a:lnTo>
                  <a:lnTo>
                    <a:pt x="339" y="472"/>
                  </a:lnTo>
                  <a:lnTo>
                    <a:pt x="318" y="466"/>
                  </a:lnTo>
                  <a:lnTo>
                    <a:pt x="299" y="462"/>
                  </a:lnTo>
                  <a:lnTo>
                    <a:pt x="282" y="455"/>
                  </a:lnTo>
                  <a:lnTo>
                    <a:pt x="262" y="447"/>
                  </a:lnTo>
                  <a:lnTo>
                    <a:pt x="243" y="439"/>
                  </a:lnTo>
                  <a:lnTo>
                    <a:pt x="226" y="430"/>
                  </a:lnTo>
                  <a:lnTo>
                    <a:pt x="209" y="418"/>
                  </a:lnTo>
                  <a:lnTo>
                    <a:pt x="193" y="407"/>
                  </a:lnTo>
                  <a:lnTo>
                    <a:pt x="176" y="395"/>
                  </a:lnTo>
                  <a:lnTo>
                    <a:pt x="161" y="382"/>
                  </a:lnTo>
                  <a:lnTo>
                    <a:pt x="145" y="368"/>
                  </a:lnTo>
                  <a:lnTo>
                    <a:pt x="132" y="353"/>
                  </a:lnTo>
                  <a:lnTo>
                    <a:pt x="117" y="338"/>
                  </a:lnTo>
                  <a:lnTo>
                    <a:pt x="105" y="320"/>
                  </a:lnTo>
                  <a:lnTo>
                    <a:pt x="92" y="303"/>
                  </a:lnTo>
                  <a:lnTo>
                    <a:pt x="80" y="286"/>
                  </a:lnTo>
                  <a:lnTo>
                    <a:pt x="69" y="267"/>
                  </a:lnTo>
                  <a:lnTo>
                    <a:pt x="59" y="247"/>
                  </a:lnTo>
                  <a:lnTo>
                    <a:pt x="49" y="228"/>
                  </a:lnTo>
                  <a:lnTo>
                    <a:pt x="40" y="207"/>
                  </a:lnTo>
                  <a:lnTo>
                    <a:pt x="32" y="186"/>
                  </a:lnTo>
                  <a:lnTo>
                    <a:pt x="24" y="165"/>
                  </a:lnTo>
                  <a:lnTo>
                    <a:pt x="19" y="142"/>
                  </a:lnTo>
                  <a:lnTo>
                    <a:pt x="13" y="119"/>
                  </a:lnTo>
                  <a:lnTo>
                    <a:pt x="9" y="96"/>
                  </a:lnTo>
                  <a:lnTo>
                    <a:pt x="5" y="73"/>
                  </a:lnTo>
                  <a:lnTo>
                    <a:pt x="3" y="50"/>
                  </a:lnTo>
                  <a:lnTo>
                    <a:pt x="1" y="25"/>
                  </a:lnTo>
                  <a:lnTo>
                    <a:pt x="0" y="0"/>
                  </a:lnTo>
                  <a:lnTo>
                    <a:pt x="399" y="0"/>
                  </a:lnTo>
                  <a:close/>
                </a:path>
              </a:pathLst>
            </a:custGeom>
            <a:solidFill>
              <a:srgbClr val="00CCFF"/>
            </a:solidFill>
            <a:ln w="9525">
              <a:noFill/>
              <a:round/>
              <a:headEnd/>
              <a:tailEnd/>
            </a:ln>
          </p:spPr>
          <p:txBody>
            <a:bodyPr/>
            <a:lstStyle/>
            <a:p>
              <a:endParaRPr lang="en-US"/>
            </a:p>
          </p:txBody>
        </p:sp>
        <p:sp>
          <p:nvSpPr>
            <p:cNvPr id="16402" name="Freeform 17"/>
            <p:cNvSpPr>
              <a:spLocks/>
            </p:cNvSpPr>
            <p:nvPr/>
          </p:nvSpPr>
          <p:spPr bwMode="auto">
            <a:xfrm>
              <a:off x="3403149" y="2553811"/>
              <a:ext cx="1126067" cy="755650"/>
            </a:xfrm>
            <a:custGeom>
              <a:avLst/>
              <a:gdLst>
                <a:gd name="T0" fmla="*/ 2147483647 w 798"/>
                <a:gd name="T1" fmla="*/ 0 h 476"/>
                <a:gd name="T2" fmla="*/ 2147483647 w 798"/>
                <a:gd name="T3" fmla="*/ 0 h 476"/>
                <a:gd name="T4" fmla="*/ 2147483647 w 798"/>
                <a:gd name="T5" fmla="*/ 0 h 476"/>
                <a:gd name="T6" fmla="*/ 2147483647 w 798"/>
                <a:gd name="T7" fmla="*/ 0 h 476"/>
                <a:gd name="T8" fmla="*/ 2147483647 w 798"/>
                <a:gd name="T9" fmla="*/ 0 h 476"/>
                <a:gd name="T10" fmla="*/ 2147483647 w 798"/>
                <a:gd name="T11" fmla="*/ 2147483647 h 476"/>
                <a:gd name="T12" fmla="*/ 2147483647 w 798"/>
                <a:gd name="T13" fmla="*/ 2147483647 h 476"/>
                <a:gd name="T14" fmla="*/ 2147483647 w 798"/>
                <a:gd name="T15" fmla="*/ 2147483647 h 476"/>
                <a:gd name="T16" fmla="*/ 2147483647 w 798"/>
                <a:gd name="T17" fmla="*/ 2147483647 h 476"/>
                <a:gd name="T18" fmla="*/ 2147483647 w 798"/>
                <a:gd name="T19" fmla="*/ 2147483647 h 476"/>
                <a:gd name="T20" fmla="*/ 2147483647 w 798"/>
                <a:gd name="T21" fmla="*/ 2147483647 h 476"/>
                <a:gd name="T22" fmla="*/ 2147483647 w 798"/>
                <a:gd name="T23" fmla="*/ 2147483647 h 476"/>
                <a:gd name="T24" fmla="*/ 2147483647 w 798"/>
                <a:gd name="T25" fmla="*/ 2147483647 h 476"/>
                <a:gd name="T26" fmla="*/ 2147483647 w 798"/>
                <a:gd name="T27" fmla="*/ 2147483647 h 476"/>
                <a:gd name="T28" fmla="*/ 2147483647 w 798"/>
                <a:gd name="T29" fmla="*/ 2147483647 h 476"/>
                <a:gd name="T30" fmla="*/ 2147483647 w 798"/>
                <a:gd name="T31" fmla="*/ 2147483647 h 476"/>
                <a:gd name="T32" fmla="*/ 2147483647 w 798"/>
                <a:gd name="T33" fmla="*/ 2147483647 h 476"/>
                <a:gd name="T34" fmla="*/ 2147483647 w 798"/>
                <a:gd name="T35" fmla="*/ 2147483647 h 476"/>
                <a:gd name="T36" fmla="*/ 2147483647 w 798"/>
                <a:gd name="T37" fmla="*/ 2147483647 h 476"/>
                <a:gd name="T38" fmla="*/ 2147483647 w 798"/>
                <a:gd name="T39" fmla="*/ 2147483647 h 476"/>
                <a:gd name="T40" fmla="*/ 2147483647 w 798"/>
                <a:gd name="T41" fmla="*/ 2147483647 h 476"/>
                <a:gd name="T42" fmla="*/ 2147483647 w 798"/>
                <a:gd name="T43" fmla="*/ 2147483647 h 476"/>
                <a:gd name="T44" fmla="*/ 2147483647 w 798"/>
                <a:gd name="T45" fmla="*/ 2147483647 h 476"/>
                <a:gd name="T46" fmla="*/ 2147483647 w 798"/>
                <a:gd name="T47" fmla="*/ 2147483647 h 476"/>
                <a:gd name="T48" fmla="*/ 2147483647 w 798"/>
                <a:gd name="T49" fmla="*/ 2147483647 h 476"/>
                <a:gd name="T50" fmla="*/ 2147483647 w 798"/>
                <a:gd name="T51" fmla="*/ 2147483647 h 476"/>
                <a:gd name="T52" fmla="*/ 2147483647 w 798"/>
                <a:gd name="T53" fmla="*/ 2147483647 h 476"/>
                <a:gd name="T54" fmla="*/ 2147483647 w 798"/>
                <a:gd name="T55" fmla="*/ 2147483647 h 476"/>
                <a:gd name="T56" fmla="*/ 2147483647 w 798"/>
                <a:gd name="T57" fmla="*/ 2147483647 h 476"/>
                <a:gd name="T58" fmla="*/ 2147483647 w 798"/>
                <a:gd name="T59" fmla="*/ 2147483647 h 476"/>
                <a:gd name="T60" fmla="*/ 2147483647 w 798"/>
                <a:gd name="T61" fmla="*/ 2147483647 h 476"/>
                <a:gd name="T62" fmla="*/ 2147483647 w 798"/>
                <a:gd name="T63" fmla="*/ 2147483647 h 476"/>
                <a:gd name="T64" fmla="*/ 2147483647 w 798"/>
                <a:gd name="T65" fmla="*/ 2147483647 h 476"/>
                <a:gd name="T66" fmla="*/ 2147483647 w 798"/>
                <a:gd name="T67" fmla="*/ 2147483647 h 476"/>
                <a:gd name="T68" fmla="*/ 2147483647 w 798"/>
                <a:gd name="T69" fmla="*/ 2147483647 h 476"/>
                <a:gd name="T70" fmla="*/ 2147483647 w 798"/>
                <a:gd name="T71" fmla="*/ 2147483647 h 476"/>
                <a:gd name="T72" fmla="*/ 0 w 798"/>
                <a:gd name="T73" fmla="*/ 0 h 476"/>
                <a:gd name="T74" fmla="*/ 0 w 798"/>
                <a:gd name="T75" fmla="*/ 0 h 476"/>
                <a:gd name="T76" fmla="*/ 0 w 798"/>
                <a:gd name="T77" fmla="*/ 0 h 476"/>
                <a:gd name="T78" fmla="*/ 0 w 798"/>
                <a:gd name="T79" fmla="*/ 0 h 476"/>
                <a:gd name="T80" fmla="*/ 0 w 798"/>
                <a:gd name="T81" fmla="*/ 0 h 4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98"/>
                <a:gd name="T124" fmla="*/ 0 h 476"/>
                <a:gd name="T125" fmla="*/ 798 w 798"/>
                <a:gd name="T126" fmla="*/ 476 h 4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98" h="476">
                  <a:moveTo>
                    <a:pt x="399" y="0"/>
                  </a:moveTo>
                  <a:lnTo>
                    <a:pt x="798" y="0"/>
                  </a:lnTo>
                  <a:lnTo>
                    <a:pt x="798" y="25"/>
                  </a:lnTo>
                  <a:lnTo>
                    <a:pt x="796" y="50"/>
                  </a:lnTo>
                  <a:lnTo>
                    <a:pt x="794" y="73"/>
                  </a:lnTo>
                  <a:lnTo>
                    <a:pt x="790" y="96"/>
                  </a:lnTo>
                  <a:lnTo>
                    <a:pt x="784" y="119"/>
                  </a:lnTo>
                  <a:lnTo>
                    <a:pt x="780" y="142"/>
                  </a:lnTo>
                  <a:lnTo>
                    <a:pt x="773" y="165"/>
                  </a:lnTo>
                  <a:lnTo>
                    <a:pt x="767" y="186"/>
                  </a:lnTo>
                  <a:lnTo>
                    <a:pt x="757" y="207"/>
                  </a:lnTo>
                  <a:lnTo>
                    <a:pt x="750" y="228"/>
                  </a:lnTo>
                  <a:lnTo>
                    <a:pt x="740" y="247"/>
                  </a:lnTo>
                  <a:lnTo>
                    <a:pt x="729" y="267"/>
                  </a:lnTo>
                  <a:lnTo>
                    <a:pt x="719" y="286"/>
                  </a:lnTo>
                  <a:lnTo>
                    <a:pt x="706" y="303"/>
                  </a:lnTo>
                  <a:lnTo>
                    <a:pt x="694" y="320"/>
                  </a:lnTo>
                  <a:lnTo>
                    <a:pt x="681" y="338"/>
                  </a:lnTo>
                  <a:lnTo>
                    <a:pt x="667" y="353"/>
                  </a:lnTo>
                  <a:lnTo>
                    <a:pt x="652" y="368"/>
                  </a:lnTo>
                  <a:lnTo>
                    <a:pt x="636" y="382"/>
                  </a:lnTo>
                  <a:lnTo>
                    <a:pt x="621" y="395"/>
                  </a:lnTo>
                  <a:lnTo>
                    <a:pt x="606" y="407"/>
                  </a:lnTo>
                  <a:lnTo>
                    <a:pt x="589" y="418"/>
                  </a:lnTo>
                  <a:lnTo>
                    <a:pt x="571" y="430"/>
                  </a:lnTo>
                  <a:lnTo>
                    <a:pt x="554" y="439"/>
                  </a:lnTo>
                  <a:lnTo>
                    <a:pt x="535" y="447"/>
                  </a:lnTo>
                  <a:lnTo>
                    <a:pt x="518" y="455"/>
                  </a:lnTo>
                  <a:lnTo>
                    <a:pt x="498" y="462"/>
                  </a:lnTo>
                  <a:lnTo>
                    <a:pt x="479" y="466"/>
                  </a:lnTo>
                  <a:lnTo>
                    <a:pt x="460" y="472"/>
                  </a:lnTo>
                  <a:lnTo>
                    <a:pt x="439" y="474"/>
                  </a:lnTo>
                  <a:lnTo>
                    <a:pt x="420" y="476"/>
                  </a:lnTo>
                  <a:lnTo>
                    <a:pt x="399" y="476"/>
                  </a:lnTo>
                  <a:lnTo>
                    <a:pt x="379" y="476"/>
                  </a:lnTo>
                  <a:lnTo>
                    <a:pt x="358" y="474"/>
                  </a:lnTo>
                  <a:lnTo>
                    <a:pt x="339" y="472"/>
                  </a:lnTo>
                  <a:lnTo>
                    <a:pt x="318" y="466"/>
                  </a:lnTo>
                  <a:lnTo>
                    <a:pt x="299" y="462"/>
                  </a:lnTo>
                  <a:lnTo>
                    <a:pt x="282" y="455"/>
                  </a:lnTo>
                  <a:lnTo>
                    <a:pt x="262" y="447"/>
                  </a:lnTo>
                  <a:lnTo>
                    <a:pt x="243" y="439"/>
                  </a:lnTo>
                  <a:lnTo>
                    <a:pt x="226" y="430"/>
                  </a:lnTo>
                  <a:lnTo>
                    <a:pt x="209" y="418"/>
                  </a:lnTo>
                  <a:lnTo>
                    <a:pt x="193" y="407"/>
                  </a:lnTo>
                  <a:lnTo>
                    <a:pt x="176" y="395"/>
                  </a:lnTo>
                  <a:lnTo>
                    <a:pt x="161" y="382"/>
                  </a:lnTo>
                  <a:lnTo>
                    <a:pt x="145" y="368"/>
                  </a:lnTo>
                  <a:lnTo>
                    <a:pt x="132" y="353"/>
                  </a:lnTo>
                  <a:lnTo>
                    <a:pt x="117" y="338"/>
                  </a:lnTo>
                  <a:lnTo>
                    <a:pt x="105" y="320"/>
                  </a:lnTo>
                  <a:lnTo>
                    <a:pt x="92" y="303"/>
                  </a:lnTo>
                  <a:lnTo>
                    <a:pt x="80" y="286"/>
                  </a:lnTo>
                  <a:lnTo>
                    <a:pt x="69" y="267"/>
                  </a:lnTo>
                  <a:lnTo>
                    <a:pt x="59" y="247"/>
                  </a:lnTo>
                  <a:lnTo>
                    <a:pt x="49" y="228"/>
                  </a:lnTo>
                  <a:lnTo>
                    <a:pt x="40" y="207"/>
                  </a:lnTo>
                  <a:lnTo>
                    <a:pt x="32" y="186"/>
                  </a:lnTo>
                  <a:lnTo>
                    <a:pt x="24" y="165"/>
                  </a:lnTo>
                  <a:lnTo>
                    <a:pt x="19" y="142"/>
                  </a:lnTo>
                  <a:lnTo>
                    <a:pt x="13" y="119"/>
                  </a:lnTo>
                  <a:lnTo>
                    <a:pt x="9" y="96"/>
                  </a:lnTo>
                  <a:lnTo>
                    <a:pt x="5" y="73"/>
                  </a:lnTo>
                  <a:lnTo>
                    <a:pt x="3" y="50"/>
                  </a:lnTo>
                  <a:lnTo>
                    <a:pt x="1" y="25"/>
                  </a:lnTo>
                  <a:lnTo>
                    <a:pt x="0" y="0"/>
                  </a:lnTo>
                  <a:lnTo>
                    <a:pt x="399" y="0"/>
                  </a:lnTo>
                </a:path>
              </a:pathLst>
            </a:custGeom>
            <a:noFill/>
            <a:ln w="3175">
              <a:noFill/>
              <a:round/>
              <a:headEnd/>
              <a:tailEnd/>
            </a:ln>
          </p:spPr>
          <p:txBody>
            <a:bodyPr/>
            <a:lstStyle/>
            <a:p>
              <a:endParaRPr lang="en-US"/>
            </a:p>
          </p:txBody>
        </p:sp>
        <p:sp>
          <p:nvSpPr>
            <p:cNvPr id="16403" name="Freeform 18"/>
            <p:cNvSpPr>
              <a:spLocks/>
            </p:cNvSpPr>
            <p:nvPr/>
          </p:nvSpPr>
          <p:spPr bwMode="auto">
            <a:xfrm>
              <a:off x="7059410" y="964716"/>
              <a:ext cx="1246011" cy="622300"/>
            </a:xfrm>
            <a:custGeom>
              <a:avLst/>
              <a:gdLst>
                <a:gd name="T0" fmla="*/ 0 w 883"/>
                <a:gd name="T1" fmla="*/ 2147483647 h 392"/>
                <a:gd name="T2" fmla="*/ 2147483647 w 883"/>
                <a:gd name="T3" fmla="*/ 2147483647 h 392"/>
                <a:gd name="T4" fmla="*/ 2147483647 w 883"/>
                <a:gd name="T5" fmla="*/ 2147483647 h 392"/>
                <a:gd name="T6" fmla="*/ 2147483647 w 883"/>
                <a:gd name="T7" fmla="*/ 2147483647 h 392"/>
                <a:gd name="T8" fmla="*/ 2147483647 w 883"/>
                <a:gd name="T9" fmla="*/ 2147483647 h 392"/>
                <a:gd name="T10" fmla="*/ 2147483647 w 883"/>
                <a:gd name="T11" fmla="*/ 2147483647 h 392"/>
                <a:gd name="T12" fmla="*/ 2147483647 w 883"/>
                <a:gd name="T13" fmla="*/ 2147483647 h 392"/>
                <a:gd name="T14" fmla="*/ 2147483647 w 883"/>
                <a:gd name="T15" fmla="*/ 2147483647 h 392"/>
                <a:gd name="T16" fmla="*/ 2147483647 w 883"/>
                <a:gd name="T17" fmla="*/ 2147483647 h 392"/>
                <a:gd name="T18" fmla="*/ 2147483647 w 883"/>
                <a:gd name="T19" fmla="*/ 2147483647 h 392"/>
                <a:gd name="T20" fmla="*/ 2147483647 w 883"/>
                <a:gd name="T21" fmla="*/ 2147483647 h 392"/>
                <a:gd name="T22" fmla="*/ 2147483647 w 883"/>
                <a:gd name="T23" fmla="*/ 2147483647 h 392"/>
                <a:gd name="T24" fmla="*/ 2147483647 w 883"/>
                <a:gd name="T25" fmla="*/ 2147483647 h 392"/>
                <a:gd name="T26" fmla="*/ 2147483647 w 883"/>
                <a:gd name="T27" fmla="*/ 2147483647 h 392"/>
                <a:gd name="T28" fmla="*/ 2147483647 w 883"/>
                <a:gd name="T29" fmla="*/ 2147483647 h 392"/>
                <a:gd name="T30" fmla="*/ 2147483647 w 883"/>
                <a:gd name="T31" fmla="*/ 2147483647 h 392"/>
                <a:gd name="T32" fmla="*/ 2147483647 w 883"/>
                <a:gd name="T33" fmla="*/ 2147483647 h 392"/>
                <a:gd name="T34" fmla="*/ 2147483647 w 883"/>
                <a:gd name="T35" fmla="*/ 2147483647 h 392"/>
                <a:gd name="T36" fmla="*/ 2147483647 w 883"/>
                <a:gd name="T37" fmla="*/ 2147483647 h 392"/>
                <a:gd name="T38" fmla="*/ 2147483647 w 883"/>
                <a:gd name="T39" fmla="*/ 2147483647 h 392"/>
                <a:gd name="T40" fmla="*/ 2147483647 w 883"/>
                <a:gd name="T41" fmla="*/ 2147483647 h 392"/>
                <a:gd name="T42" fmla="*/ 2147483647 w 883"/>
                <a:gd name="T43" fmla="*/ 2147483647 h 392"/>
                <a:gd name="T44" fmla="*/ 2147483647 w 883"/>
                <a:gd name="T45" fmla="*/ 2147483647 h 392"/>
                <a:gd name="T46" fmla="*/ 2147483647 w 883"/>
                <a:gd name="T47" fmla="*/ 2147483647 h 392"/>
                <a:gd name="T48" fmla="*/ 2147483647 w 883"/>
                <a:gd name="T49" fmla="*/ 2147483647 h 392"/>
                <a:gd name="T50" fmla="*/ 2147483647 w 883"/>
                <a:gd name="T51" fmla="*/ 2147483647 h 392"/>
                <a:gd name="T52" fmla="*/ 2147483647 w 883"/>
                <a:gd name="T53" fmla="*/ 2147483647 h 392"/>
                <a:gd name="T54" fmla="*/ 2147483647 w 883"/>
                <a:gd name="T55" fmla="*/ 2147483647 h 392"/>
                <a:gd name="T56" fmla="*/ 2147483647 w 883"/>
                <a:gd name="T57" fmla="*/ 2147483647 h 392"/>
                <a:gd name="T58" fmla="*/ 2147483647 w 883"/>
                <a:gd name="T59" fmla="*/ 2147483647 h 392"/>
                <a:gd name="T60" fmla="*/ 2147483647 w 883"/>
                <a:gd name="T61" fmla="*/ 2147483647 h 392"/>
                <a:gd name="T62" fmla="*/ 2147483647 w 883"/>
                <a:gd name="T63" fmla="*/ 2147483647 h 392"/>
                <a:gd name="T64" fmla="*/ 2147483647 w 883"/>
                <a:gd name="T65" fmla="*/ 2147483647 h 392"/>
                <a:gd name="T66" fmla="*/ 2147483647 w 883"/>
                <a:gd name="T67" fmla="*/ 2147483647 h 392"/>
                <a:gd name="T68" fmla="*/ 2147483647 w 883"/>
                <a:gd name="T69" fmla="*/ 2147483647 h 392"/>
                <a:gd name="T70" fmla="*/ 2147483647 w 883"/>
                <a:gd name="T71" fmla="*/ 2147483647 h 392"/>
                <a:gd name="T72" fmla="*/ 2147483647 w 883"/>
                <a:gd name="T73" fmla="*/ 2147483647 h 392"/>
                <a:gd name="T74" fmla="*/ 2147483647 w 883"/>
                <a:gd name="T75" fmla="*/ 2147483647 h 392"/>
                <a:gd name="T76" fmla="*/ 2147483647 w 883"/>
                <a:gd name="T77" fmla="*/ 2147483647 h 392"/>
                <a:gd name="T78" fmla="*/ 2147483647 w 883"/>
                <a:gd name="T79" fmla="*/ 2147483647 h 392"/>
                <a:gd name="T80" fmla="*/ 2147483647 w 883"/>
                <a:gd name="T81" fmla="*/ 2147483647 h 392"/>
                <a:gd name="T82" fmla="*/ 2147483647 w 883"/>
                <a:gd name="T83" fmla="*/ 2147483647 h 392"/>
                <a:gd name="T84" fmla="*/ 2147483647 w 883"/>
                <a:gd name="T85" fmla="*/ 2147483647 h 392"/>
                <a:gd name="T86" fmla="*/ 2147483647 w 883"/>
                <a:gd name="T87" fmla="*/ 2147483647 h 392"/>
                <a:gd name="T88" fmla="*/ 2147483647 w 883"/>
                <a:gd name="T89" fmla="*/ 2147483647 h 392"/>
                <a:gd name="T90" fmla="*/ 2147483647 w 883"/>
                <a:gd name="T91" fmla="*/ 2147483647 h 392"/>
                <a:gd name="T92" fmla="*/ 2147483647 w 883"/>
                <a:gd name="T93" fmla="*/ 2147483647 h 39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883"/>
                <a:gd name="T142" fmla="*/ 0 h 392"/>
                <a:gd name="T143" fmla="*/ 883 w 883"/>
                <a:gd name="T144" fmla="*/ 392 h 39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883" h="392">
                  <a:moveTo>
                    <a:pt x="0" y="29"/>
                  </a:moveTo>
                  <a:lnTo>
                    <a:pt x="0" y="29"/>
                  </a:lnTo>
                  <a:lnTo>
                    <a:pt x="2" y="33"/>
                  </a:lnTo>
                  <a:lnTo>
                    <a:pt x="2" y="36"/>
                  </a:lnTo>
                  <a:lnTo>
                    <a:pt x="4" y="40"/>
                  </a:lnTo>
                  <a:lnTo>
                    <a:pt x="4" y="44"/>
                  </a:lnTo>
                  <a:lnTo>
                    <a:pt x="4" y="42"/>
                  </a:lnTo>
                  <a:lnTo>
                    <a:pt x="4" y="38"/>
                  </a:lnTo>
                  <a:lnTo>
                    <a:pt x="2" y="29"/>
                  </a:lnTo>
                  <a:lnTo>
                    <a:pt x="4" y="46"/>
                  </a:lnTo>
                  <a:lnTo>
                    <a:pt x="6" y="63"/>
                  </a:lnTo>
                  <a:lnTo>
                    <a:pt x="10" y="81"/>
                  </a:lnTo>
                  <a:lnTo>
                    <a:pt x="15" y="96"/>
                  </a:lnTo>
                  <a:lnTo>
                    <a:pt x="21" y="111"/>
                  </a:lnTo>
                  <a:lnTo>
                    <a:pt x="29" y="127"/>
                  </a:lnTo>
                  <a:lnTo>
                    <a:pt x="37" y="140"/>
                  </a:lnTo>
                  <a:lnTo>
                    <a:pt x="46" y="154"/>
                  </a:lnTo>
                  <a:lnTo>
                    <a:pt x="56" y="167"/>
                  </a:lnTo>
                  <a:lnTo>
                    <a:pt x="67" y="180"/>
                  </a:lnTo>
                  <a:lnTo>
                    <a:pt x="79" y="192"/>
                  </a:lnTo>
                  <a:lnTo>
                    <a:pt x="90" y="205"/>
                  </a:lnTo>
                  <a:lnTo>
                    <a:pt x="117" y="226"/>
                  </a:lnTo>
                  <a:lnTo>
                    <a:pt x="148" y="246"/>
                  </a:lnTo>
                  <a:lnTo>
                    <a:pt x="180" y="265"/>
                  </a:lnTo>
                  <a:lnTo>
                    <a:pt x="215" y="280"/>
                  </a:lnTo>
                  <a:lnTo>
                    <a:pt x="250" y="292"/>
                  </a:lnTo>
                  <a:lnTo>
                    <a:pt x="288" y="303"/>
                  </a:lnTo>
                  <a:lnTo>
                    <a:pt x="326" y="311"/>
                  </a:lnTo>
                  <a:lnTo>
                    <a:pt x="365" y="319"/>
                  </a:lnTo>
                  <a:lnTo>
                    <a:pt x="405" y="322"/>
                  </a:lnTo>
                  <a:lnTo>
                    <a:pt x="443" y="322"/>
                  </a:lnTo>
                  <a:lnTo>
                    <a:pt x="484" y="321"/>
                  </a:lnTo>
                  <a:lnTo>
                    <a:pt x="522" y="315"/>
                  </a:lnTo>
                  <a:lnTo>
                    <a:pt x="560" y="305"/>
                  </a:lnTo>
                  <a:lnTo>
                    <a:pt x="597" y="294"/>
                  </a:lnTo>
                  <a:lnTo>
                    <a:pt x="635" y="278"/>
                  </a:lnTo>
                  <a:lnTo>
                    <a:pt x="670" y="261"/>
                  </a:lnTo>
                  <a:lnTo>
                    <a:pt x="704" y="240"/>
                  </a:lnTo>
                  <a:lnTo>
                    <a:pt x="735" y="217"/>
                  </a:lnTo>
                  <a:lnTo>
                    <a:pt x="766" y="194"/>
                  </a:lnTo>
                  <a:lnTo>
                    <a:pt x="792" y="169"/>
                  </a:lnTo>
                  <a:lnTo>
                    <a:pt x="815" y="142"/>
                  </a:lnTo>
                  <a:lnTo>
                    <a:pt x="837" y="113"/>
                  </a:lnTo>
                  <a:lnTo>
                    <a:pt x="854" y="84"/>
                  </a:lnTo>
                  <a:lnTo>
                    <a:pt x="867" y="56"/>
                  </a:lnTo>
                  <a:lnTo>
                    <a:pt x="873" y="42"/>
                  </a:lnTo>
                  <a:lnTo>
                    <a:pt x="877" y="27"/>
                  </a:lnTo>
                  <a:lnTo>
                    <a:pt x="881" y="13"/>
                  </a:lnTo>
                  <a:lnTo>
                    <a:pt x="883" y="0"/>
                  </a:lnTo>
                  <a:lnTo>
                    <a:pt x="883" y="15"/>
                  </a:lnTo>
                  <a:lnTo>
                    <a:pt x="881" y="31"/>
                  </a:lnTo>
                  <a:lnTo>
                    <a:pt x="879" y="46"/>
                  </a:lnTo>
                  <a:lnTo>
                    <a:pt x="875" y="63"/>
                  </a:lnTo>
                  <a:lnTo>
                    <a:pt x="869" y="81"/>
                  </a:lnTo>
                  <a:lnTo>
                    <a:pt x="863" y="96"/>
                  </a:lnTo>
                  <a:lnTo>
                    <a:pt x="856" y="113"/>
                  </a:lnTo>
                  <a:lnTo>
                    <a:pt x="848" y="130"/>
                  </a:lnTo>
                  <a:lnTo>
                    <a:pt x="827" y="163"/>
                  </a:lnTo>
                  <a:lnTo>
                    <a:pt x="804" y="196"/>
                  </a:lnTo>
                  <a:lnTo>
                    <a:pt x="777" y="226"/>
                  </a:lnTo>
                  <a:lnTo>
                    <a:pt x="746" y="257"/>
                  </a:lnTo>
                  <a:lnTo>
                    <a:pt x="714" y="286"/>
                  </a:lnTo>
                  <a:lnTo>
                    <a:pt x="679" y="311"/>
                  </a:lnTo>
                  <a:lnTo>
                    <a:pt x="643" y="334"/>
                  </a:lnTo>
                  <a:lnTo>
                    <a:pt x="604" y="353"/>
                  </a:lnTo>
                  <a:lnTo>
                    <a:pt x="585" y="363"/>
                  </a:lnTo>
                  <a:lnTo>
                    <a:pt x="564" y="370"/>
                  </a:lnTo>
                  <a:lnTo>
                    <a:pt x="545" y="376"/>
                  </a:lnTo>
                  <a:lnTo>
                    <a:pt x="524" y="382"/>
                  </a:lnTo>
                  <a:lnTo>
                    <a:pt x="503" y="386"/>
                  </a:lnTo>
                  <a:lnTo>
                    <a:pt x="484" y="390"/>
                  </a:lnTo>
                  <a:lnTo>
                    <a:pt x="462" y="392"/>
                  </a:lnTo>
                  <a:lnTo>
                    <a:pt x="441" y="392"/>
                  </a:lnTo>
                  <a:lnTo>
                    <a:pt x="420" y="392"/>
                  </a:lnTo>
                  <a:lnTo>
                    <a:pt x="401" y="390"/>
                  </a:lnTo>
                  <a:lnTo>
                    <a:pt x="380" y="388"/>
                  </a:lnTo>
                  <a:lnTo>
                    <a:pt x="359" y="384"/>
                  </a:lnTo>
                  <a:lnTo>
                    <a:pt x="319" y="374"/>
                  </a:lnTo>
                  <a:lnTo>
                    <a:pt x="280" y="361"/>
                  </a:lnTo>
                  <a:lnTo>
                    <a:pt x="242" y="344"/>
                  </a:lnTo>
                  <a:lnTo>
                    <a:pt x="205" y="324"/>
                  </a:lnTo>
                  <a:lnTo>
                    <a:pt x="171" y="301"/>
                  </a:lnTo>
                  <a:lnTo>
                    <a:pt x="138" y="276"/>
                  </a:lnTo>
                  <a:lnTo>
                    <a:pt x="109" y="250"/>
                  </a:lnTo>
                  <a:lnTo>
                    <a:pt x="83" y="223"/>
                  </a:lnTo>
                  <a:lnTo>
                    <a:pt x="60" y="192"/>
                  </a:lnTo>
                  <a:lnTo>
                    <a:pt x="38" y="161"/>
                  </a:lnTo>
                  <a:lnTo>
                    <a:pt x="31" y="144"/>
                  </a:lnTo>
                  <a:lnTo>
                    <a:pt x="23" y="129"/>
                  </a:lnTo>
                  <a:lnTo>
                    <a:pt x="15" y="111"/>
                  </a:lnTo>
                  <a:lnTo>
                    <a:pt x="10" y="96"/>
                  </a:lnTo>
                  <a:lnTo>
                    <a:pt x="6" y="79"/>
                  </a:lnTo>
                  <a:lnTo>
                    <a:pt x="4" y="61"/>
                  </a:lnTo>
                  <a:lnTo>
                    <a:pt x="2" y="44"/>
                  </a:lnTo>
                  <a:lnTo>
                    <a:pt x="0" y="29"/>
                  </a:lnTo>
                  <a:close/>
                </a:path>
              </a:pathLst>
            </a:custGeom>
            <a:solidFill>
              <a:srgbClr val="00CCFF"/>
            </a:solidFill>
            <a:ln w="9525">
              <a:noFill/>
              <a:round/>
              <a:headEnd/>
              <a:tailEnd/>
            </a:ln>
          </p:spPr>
          <p:txBody>
            <a:bodyPr/>
            <a:lstStyle/>
            <a:p>
              <a:endParaRPr lang="en-US"/>
            </a:p>
          </p:txBody>
        </p:sp>
        <p:sp>
          <p:nvSpPr>
            <p:cNvPr id="16404" name="Rectangle 19"/>
            <p:cNvSpPr>
              <a:spLocks noChangeArrowheads="1"/>
            </p:cNvSpPr>
            <p:nvPr/>
          </p:nvSpPr>
          <p:spPr bwMode="auto">
            <a:xfrm>
              <a:off x="1632205" y="764704"/>
              <a:ext cx="189089" cy="700087"/>
            </a:xfrm>
            <a:prstGeom prst="rect">
              <a:avLst/>
            </a:prstGeom>
            <a:solidFill>
              <a:srgbClr val="FF9933"/>
            </a:solidFill>
            <a:ln w="9525">
              <a:noFill/>
              <a:miter lim="800000"/>
              <a:headEnd/>
              <a:tailEnd/>
            </a:ln>
          </p:spPr>
          <p:txBody>
            <a:bodyPr/>
            <a:lstStyle/>
            <a:p>
              <a:pPr algn="ctr" eaLnBrk="0" hangingPunct="0"/>
              <a:endParaRPr lang="en-US"/>
            </a:p>
          </p:txBody>
        </p:sp>
        <p:sp>
          <p:nvSpPr>
            <p:cNvPr id="16405" name="Rectangle 20"/>
            <p:cNvSpPr>
              <a:spLocks noChangeArrowheads="1"/>
            </p:cNvSpPr>
            <p:nvPr/>
          </p:nvSpPr>
          <p:spPr bwMode="auto">
            <a:xfrm>
              <a:off x="1632205" y="880586"/>
              <a:ext cx="189089" cy="700088"/>
            </a:xfrm>
            <a:prstGeom prst="rect">
              <a:avLst/>
            </a:prstGeom>
            <a:solidFill>
              <a:srgbClr val="FF9933"/>
            </a:solidFill>
            <a:ln w="3175">
              <a:noFill/>
              <a:miter lim="800000"/>
              <a:headEnd/>
              <a:tailEnd/>
            </a:ln>
          </p:spPr>
          <p:txBody>
            <a:bodyPr/>
            <a:lstStyle/>
            <a:p>
              <a:pPr algn="ctr" eaLnBrk="0" hangingPunct="0"/>
              <a:endParaRPr lang="en-US"/>
            </a:p>
          </p:txBody>
        </p:sp>
        <p:sp>
          <p:nvSpPr>
            <p:cNvPr id="16408" name="Freeform 25"/>
            <p:cNvSpPr>
              <a:spLocks/>
            </p:cNvSpPr>
            <p:nvPr/>
          </p:nvSpPr>
          <p:spPr bwMode="auto">
            <a:xfrm>
              <a:off x="1642083" y="1626514"/>
              <a:ext cx="166511" cy="280988"/>
            </a:xfrm>
            <a:custGeom>
              <a:avLst/>
              <a:gdLst>
                <a:gd name="T0" fmla="*/ 2147483647 w 118"/>
                <a:gd name="T1" fmla="*/ 2147483647 h 177"/>
                <a:gd name="T2" fmla="*/ 2147483647 w 118"/>
                <a:gd name="T3" fmla="*/ 2147483647 h 177"/>
                <a:gd name="T4" fmla="*/ 2147483647 w 118"/>
                <a:gd name="T5" fmla="*/ 2147483647 h 177"/>
                <a:gd name="T6" fmla="*/ 2147483647 w 118"/>
                <a:gd name="T7" fmla="*/ 2147483647 h 177"/>
                <a:gd name="T8" fmla="*/ 2147483647 w 118"/>
                <a:gd name="T9" fmla="*/ 2147483647 h 177"/>
                <a:gd name="T10" fmla="*/ 2147483647 w 118"/>
                <a:gd name="T11" fmla="*/ 2147483647 h 177"/>
                <a:gd name="T12" fmla="*/ 2147483647 w 118"/>
                <a:gd name="T13" fmla="*/ 2147483647 h 177"/>
                <a:gd name="T14" fmla="*/ 2147483647 w 118"/>
                <a:gd name="T15" fmla="*/ 2147483647 h 177"/>
                <a:gd name="T16" fmla="*/ 2147483647 w 118"/>
                <a:gd name="T17" fmla="*/ 2147483647 h 177"/>
                <a:gd name="T18" fmla="*/ 2147483647 w 118"/>
                <a:gd name="T19" fmla="*/ 2147483647 h 177"/>
                <a:gd name="T20" fmla="*/ 2147483647 w 118"/>
                <a:gd name="T21" fmla="*/ 2147483647 h 177"/>
                <a:gd name="T22" fmla="*/ 2147483647 w 118"/>
                <a:gd name="T23" fmla="*/ 2147483647 h 177"/>
                <a:gd name="T24" fmla="*/ 2147483647 w 118"/>
                <a:gd name="T25" fmla="*/ 2147483647 h 177"/>
                <a:gd name="T26" fmla="*/ 2147483647 w 118"/>
                <a:gd name="T27" fmla="*/ 2147483647 h 177"/>
                <a:gd name="T28" fmla="*/ 2147483647 w 118"/>
                <a:gd name="T29" fmla="*/ 2147483647 h 177"/>
                <a:gd name="T30" fmla="*/ 2147483647 w 118"/>
                <a:gd name="T31" fmla="*/ 2147483647 h 177"/>
                <a:gd name="T32" fmla="*/ 2147483647 w 118"/>
                <a:gd name="T33" fmla="*/ 2147483647 h 177"/>
                <a:gd name="T34" fmla="*/ 2147483647 w 118"/>
                <a:gd name="T35" fmla="*/ 2147483647 h 177"/>
                <a:gd name="T36" fmla="*/ 2147483647 w 118"/>
                <a:gd name="T37" fmla="*/ 2147483647 h 177"/>
                <a:gd name="T38" fmla="*/ 2147483647 w 118"/>
                <a:gd name="T39" fmla="*/ 2147483647 h 177"/>
                <a:gd name="T40" fmla="*/ 2147483647 w 118"/>
                <a:gd name="T41" fmla="*/ 2147483647 h 177"/>
                <a:gd name="T42" fmla="*/ 2147483647 w 118"/>
                <a:gd name="T43" fmla="*/ 2147483647 h 177"/>
                <a:gd name="T44" fmla="*/ 2147483647 w 118"/>
                <a:gd name="T45" fmla="*/ 2147483647 h 177"/>
                <a:gd name="T46" fmla="*/ 2147483647 w 118"/>
                <a:gd name="T47" fmla="*/ 2147483647 h 177"/>
                <a:gd name="T48" fmla="*/ 2147483647 w 118"/>
                <a:gd name="T49" fmla="*/ 2147483647 h 177"/>
                <a:gd name="T50" fmla="*/ 2147483647 w 118"/>
                <a:gd name="T51" fmla="*/ 2147483647 h 177"/>
                <a:gd name="T52" fmla="*/ 2147483647 w 118"/>
                <a:gd name="T53" fmla="*/ 2147483647 h 177"/>
                <a:gd name="T54" fmla="*/ 2147483647 w 118"/>
                <a:gd name="T55" fmla="*/ 2147483647 h 177"/>
                <a:gd name="T56" fmla="*/ 0 w 118"/>
                <a:gd name="T57" fmla="*/ 2147483647 h 177"/>
                <a:gd name="T58" fmla="*/ 2147483647 w 118"/>
                <a:gd name="T59" fmla="*/ 2147483647 h 177"/>
                <a:gd name="T60" fmla="*/ 2147483647 w 118"/>
                <a:gd name="T61" fmla="*/ 2147483647 h 177"/>
                <a:gd name="T62" fmla="*/ 2147483647 w 118"/>
                <a:gd name="T63" fmla="*/ 2147483647 h 177"/>
                <a:gd name="T64" fmla="*/ 2147483647 w 118"/>
                <a:gd name="T65" fmla="*/ 2147483647 h 177"/>
                <a:gd name="T66" fmla="*/ 2147483647 w 118"/>
                <a:gd name="T67" fmla="*/ 2147483647 h 177"/>
                <a:gd name="T68" fmla="*/ 2147483647 w 118"/>
                <a:gd name="T69" fmla="*/ 2147483647 h 177"/>
                <a:gd name="T70" fmla="*/ 2147483647 w 118"/>
                <a:gd name="T71" fmla="*/ 2147483647 h 177"/>
                <a:gd name="T72" fmla="*/ 2147483647 w 118"/>
                <a:gd name="T73" fmla="*/ 2147483647 h 177"/>
                <a:gd name="T74" fmla="*/ 2147483647 w 118"/>
                <a:gd name="T75" fmla="*/ 2147483647 h 177"/>
                <a:gd name="T76" fmla="*/ 2147483647 w 118"/>
                <a:gd name="T77" fmla="*/ 2147483647 h 177"/>
                <a:gd name="T78" fmla="*/ 2147483647 w 118"/>
                <a:gd name="T79" fmla="*/ 2147483647 h 177"/>
                <a:gd name="T80" fmla="*/ 2147483647 w 118"/>
                <a:gd name="T81" fmla="*/ 2147483647 h 1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8"/>
                <a:gd name="T124" fmla="*/ 0 h 177"/>
                <a:gd name="T125" fmla="*/ 118 w 118"/>
                <a:gd name="T126" fmla="*/ 177 h 1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8" h="177">
                  <a:moveTo>
                    <a:pt x="60" y="0"/>
                  </a:moveTo>
                  <a:lnTo>
                    <a:pt x="62" y="6"/>
                  </a:lnTo>
                  <a:lnTo>
                    <a:pt x="62" y="12"/>
                  </a:lnTo>
                  <a:lnTo>
                    <a:pt x="64" y="18"/>
                  </a:lnTo>
                  <a:lnTo>
                    <a:pt x="66" y="23"/>
                  </a:lnTo>
                  <a:lnTo>
                    <a:pt x="68" y="27"/>
                  </a:lnTo>
                  <a:lnTo>
                    <a:pt x="70" y="31"/>
                  </a:lnTo>
                  <a:lnTo>
                    <a:pt x="71" y="37"/>
                  </a:lnTo>
                  <a:lnTo>
                    <a:pt x="73" y="39"/>
                  </a:lnTo>
                  <a:lnTo>
                    <a:pt x="75" y="42"/>
                  </a:lnTo>
                  <a:lnTo>
                    <a:pt x="77" y="46"/>
                  </a:lnTo>
                  <a:lnTo>
                    <a:pt x="79" y="50"/>
                  </a:lnTo>
                  <a:lnTo>
                    <a:pt x="81" y="54"/>
                  </a:lnTo>
                  <a:lnTo>
                    <a:pt x="85" y="58"/>
                  </a:lnTo>
                  <a:lnTo>
                    <a:pt x="87" y="62"/>
                  </a:lnTo>
                  <a:lnTo>
                    <a:pt x="91" y="66"/>
                  </a:lnTo>
                  <a:lnTo>
                    <a:pt x="95" y="71"/>
                  </a:lnTo>
                  <a:lnTo>
                    <a:pt x="98" y="75"/>
                  </a:lnTo>
                  <a:lnTo>
                    <a:pt x="104" y="81"/>
                  </a:lnTo>
                  <a:lnTo>
                    <a:pt x="108" y="87"/>
                  </a:lnTo>
                  <a:lnTo>
                    <a:pt x="110" y="90"/>
                  </a:lnTo>
                  <a:lnTo>
                    <a:pt x="114" y="96"/>
                  </a:lnTo>
                  <a:lnTo>
                    <a:pt x="116" y="102"/>
                  </a:lnTo>
                  <a:lnTo>
                    <a:pt x="118" y="108"/>
                  </a:lnTo>
                  <a:lnTo>
                    <a:pt x="118" y="114"/>
                  </a:lnTo>
                  <a:lnTo>
                    <a:pt x="118" y="119"/>
                  </a:lnTo>
                  <a:lnTo>
                    <a:pt x="118" y="125"/>
                  </a:lnTo>
                  <a:lnTo>
                    <a:pt x="118" y="129"/>
                  </a:lnTo>
                  <a:lnTo>
                    <a:pt x="116" y="135"/>
                  </a:lnTo>
                  <a:lnTo>
                    <a:pt x="114" y="140"/>
                  </a:lnTo>
                  <a:lnTo>
                    <a:pt x="112" y="146"/>
                  </a:lnTo>
                  <a:lnTo>
                    <a:pt x="108" y="150"/>
                  </a:lnTo>
                  <a:lnTo>
                    <a:pt x="104" y="156"/>
                  </a:lnTo>
                  <a:lnTo>
                    <a:pt x="100" y="160"/>
                  </a:lnTo>
                  <a:lnTo>
                    <a:pt x="96" y="163"/>
                  </a:lnTo>
                  <a:lnTo>
                    <a:pt x="93" y="167"/>
                  </a:lnTo>
                  <a:lnTo>
                    <a:pt x="87" y="169"/>
                  </a:lnTo>
                  <a:lnTo>
                    <a:pt x="83" y="171"/>
                  </a:lnTo>
                  <a:lnTo>
                    <a:pt x="77" y="173"/>
                  </a:lnTo>
                  <a:lnTo>
                    <a:pt x="71" y="175"/>
                  </a:lnTo>
                  <a:lnTo>
                    <a:pt x="66" y="177"/>
                  </a:lnTo>
                  <a:lnTo>
                    <a:pt x="60" y="177"/>
                  </a:lnTo>
                  <a:lnTo>
                    <a:pt x="54" y="177"/>
                  </a:lnTo>
                  <a:lnTo>
                    <a:pt x="48" y="175"/>
                  </a:lnTo>
                  <a:lnTo>
                    <a:pt x="43" y="173"/>
                  </a:lnTo>
                  <a:lnTo>
                    <a:pt x="37" y="171"/>
                  </a:lnTo>
                  <a:lnTo>
                    <a:pt x="33" y="169"/>
                  </a:lnTo>
                  <a:lnTo>
                    <a:pt x="27" y="167"/>
                  </a:lnTo>
                  <a:lnTo>
                    <a:pt x="24" y="163"/>
                  </a:lnTo>
                  <a:lnTo>
                    <a:pt x="18" y="160"/>
                  </a:lnTo>
                  <a:lnTo>
                    <a:pt x="14" y="156"/>
                  </a:lnTo>
                  <a:lnTo>
                    <a:pt x="12" y="150"/>
                  </a:lnTo>
                  <a:lnTo>
                    <a:pt x="8" y="146"/>
                  </a:lnTo>
                  <a:lnTo>
                    <a:pt x="6" y="140"/>
                  </a:lnTo>
                  <a:lnTo>
                    <a:pt x="4" y="135"/>
                  </a:lnTo>
                  <a:lnTo>
                    <a:pt x="2" y="129"/>
                  </a:lnTo>
                  <a:lnTo>
                    <a:pt x="2" y="125"/>
                  </a:lnTo>
                  <a:lnTo>
                    <a:pt x="0" y="119"/>
                  </a:lnTo>
                  <a:lnTo>
                    <a:pt x="2" y="114"/>
                  </a:lnTo>
                  <a:lnTo>
                    <a:pt x="2" y="108"/>
                  </a:lnTo>
                  <a:lnTo>
                    <a:pt x="4" y="102"/>
                  </a:lnTo>
                  <a:lnTo>
                    <a:pt x="6" y="96"/>
                  </a:lnTo>
                  <a:lnTo>
                    <a:pt x="8" y="90"/>
                  </a:lnTo>
                  <a:lnTo>
                    <a:pt x="12" y="87"/>
                  </a:lnTo>
                  <a:lnTo>
                    <a:pt x="16" y="81"/>
                  </a:lnTo>
                  <a:lnTo>
                    <a:pt x="22" y="75"/>
                  </a:lnTo>
                  <a:lnTo>
                    <a:pt x="25" y="71"/>
                  </a:lnTo>
                  <a:lnTo>
                    <a:pt x="29" y="66"/>
                  </a:lnTo>
                  <a:lnTo>
                    <a:pt x="31" y="62"/>
                  </a:lnTo>
                  <a:lnTo>
                    <a:pt x="35" y="58"/>
                  </a:lnTo>
                  <a:lnTo>
                    <a:pt x="37" y="54"/>
                  </a:lnTo>
                  <a:lnTo>
                    <a:pt x="41" y="50"/>
                  </a:lnTo>
                  <a:lnTo>
                    <a:pt x="43" y="46"/>
                  </a:lnTo>
                  <a:lnTo>
                    <a:pt x="45" y="42"/>
                  </a:lnTo>
                  <a:lnTo>
                    <a:pt x="47" y="39"/>
                  </a:lnTo>
                  <a:lnTo>
                    <a:pt x="48" y="37"/>
                  </a:lnTo>
                  <a:lnTo>
                    <a:pt x="50" y="31"/>
                  </a:lnTo>
                  <a:lnTo>
                    <a:pt x="52" y="27"/>
                  </a:lnTo>
                  <a:lnTo>
                    <a:pt x="54" y="23"/>
                  </a:lnTo>
                  <a:lnTo>
                    <a:pt x="56" y="18"/>
                  </a:lnTo>
                  <a:lnTo>
                    <a:pt x="56" y="12"/>
                  </a:lnTo>
                  <a:lnTo>
                    <a:pt x="58" y="6"/>
                  </a:lnTo>
                  <a:lnTo>
                    <a:pt x="60" y="0"/>
                  </a:lnTo>
                  <a:close/>
                </a:path>
              </a:pathLst>
            </a:custGeom>
            <a:solidFill>
              <a:srgbClr val="00CCFF"/>
            </a:solidFill>
            <a:ln w="9525">
              <a:noFill/>
              <a:round/>
              <a:headEnd/>
              <a:tailEnd/>
            </a:ln>
          </p:spPr>
          <p:txBody>
            <a:bodyPr/>
            <a:lstStyle/>
            <a:p>
              <a:endParaRPr lang="en-US"/>
            </a:p>
          </p:txBody>
        </p:sp>
        <p:sp>
          <p:nvSpPr>
            <p:cNvPr id="16409" name="Freeform 26"/>
            <p:cNvSpPr>
              <a:spLocks/>
            </p:cNvSpPr>
            <p:nvPr/>
          </p:nvSpPr>
          <p:spPr bwMode="auto">
            <a:xfrm>
              <a:off x="1642083" y="1914547"/>
              <a:ext cx="166511" cy="280987"/>
            </a:xfrm>
            <a:custGeom>
              <a:avLst/>
              <a:gdLst>
                <a:gd name="T0" fmla="*/ 2147483647 w 118"/>
                <a:gd name="T1" fmla="*/ 2147483647 h 177"/>
                <a:gd name="T2" fmla="*/ 2147483647 w 118"/>
                <a:gd name="T3" fmla="*/ 2147483647 h 177"/>
                <a:gd name="T4" fmla="*/ 2147483647 w 118"/>
                <a:gd name="T5" fmla="*/ 2147483647 h 177"/>
                <a:gd name="T6" fmla="*/ 2147483647 w 118"/>
                <a:gd name="T7" fmla="*/ 2147483647 h 177"/>
                <a:gd name="T8" fmla="*/ 2147483647 w 118"/>
                <a:gd name="T9" fmla="*/ 2147483647 h 177"/>
                <a:gd name="T10" fmla="*/ 2147483647 w 118"/>
                <a:gd name="T11" fmla="*/ 2147483647 h 177"/>
                <a:gd name="T12" fmla="*/ 2147483647 w 118"/>
                <a:gd name="T13" fmla="*/ 2147483647 h 177"/>
                <a:gd name="T14" fmla="*/ 2147483647 w 118"/>
                <a:gd name="T15" fmla="*/ 2147483647 h 177"/>
                <a:gd name="T16" fmla="*/ 2147483647 w 118"/>
                <a:gd name="T17" fmla="*/ 2147483647 h 177"/>
                <a:gd name="T18" fmla="*/ 2147483647 w 118"/>
                <a:gd name="T19" fmla="*/ 2147483647 h 177"/>
                <a:gd name="T20" fmla="*/ 2147483647 w 118"/>
                <a:gd name="T21" fmla="*/ 2147483647 h 177"/>
                <a:gd name="T22" fmla="*/ 2147483647 w 118"/>
                <a:gd name="T23" fmla="*/ 2147483647 h 177"/>
                <a:gd name="T24" fmla="*/ 2147483647 w 118"/>
                <a:gd name="T25" fmla="*/ 2147483647 h 177"/>
                <a:gd name="T26" fmla="*/ 2147483647 w 118"/>
                <a:gd name="T27" fmla="*/ 2147483647 h 177"/>
                <a:gd name="T28" fmla="*/ 2147483647 w 118"/>
                <a:gd name="T29" fmla="*/ 2147483647 h 177"/>
                <a:gd name="T30" fmla="*/ 2147483647 w 118"/>
                <a:gd name="T31" fmla="*/ 2147483647 h 177"/>
                <a:gd name="T32" fmla="*/ 2147483647 w 118"/>
                <a:gd name="T33" fmla="*/ 2147483647 h 177"/>
                <a:gd name="T34" fmla="*/ 2147483647 w 118"/>
                <a:gd name="T35" fmla="*/ 2147483647 h 177"/>
                <a:gd name="T36" fmla="*/ 2147483647 w 118"/>
                <a:gd name="T37" fmla="*/ 2147483647 h 177"/>
                <a:gd name="T38" fmla="*/ 2147483647 w 118"/>
                <a:gd name="T39" fmla="*/ 2147483647 h 177"/>
                <a:gd name="T40" fmla="*/ 2147483647 w 118"/>
                <a:gd name="T41" fmla="*/ 2147483647 h 177"/>
                <a:gd name="T42" fmla="*/ 2147483647 w 118"/>
                <a:gd name="T43" fmla="*/ 2147483647 h 177"/>
                <a:gd name="T44" fmla="*/ 2147483647 w 118"/>
                <a:gd name="T45" fmla="*/ 2147483647 h 177"/>
                <a:gd name="T46" fmla="*/ 2147483647 w 118"/>
                <a:gd name="T47" fmla="*/ 2147483647 h 177"/>
                <a:gd name="T48" fmla="*/ 2147483647 w 118"/>
                <a:gd name="T49" fmla="*/ 2147483647 h 177"/>
                <a:gd name="T50" fmla="*/ 2147483647 w 118"/>
                <a:gd name="T51" fmla="*/ 2147483647 h 177"/>
                <a:gd name="T52" fmla="*/ 2147483647 w 118"/>
                <a:gd name="T53" fmla="*/ 2147483647 h 177"/>
                <a:gd name="T54" fmla="*/ 2147483647 w 118"/>
                <a:gd name="T55" fmla="*/ 2147483647 h 177"/>
                <a:gd name="T56" fmla="*/ 0 w 118"/>
                <a:gd name="T57" fmla="*/ 2147483647 h 177"/>
                <a:gd name="T58" fmla="*/ 2147483647 w 118"/>
                <a:gd name="T59" fmla="*/ 2147483647 h 177"/>
                <a:gd name="T60" fmla="*/ 2147483647 w 118"/>
                <a:gd name="T61" fmla="*/ 2147483647 h 177"/>
                <a:gd name="T62" fmla="*/ 2147483647 w 118"/>
                <a:gd name="T63" fmla="*/ 2147483647 h 177"/>
                <a:gd name="T64" fmla="*/ 2147483647 w 118"/>
                <a:gd name="T65" fmla="*/ 2147483647 h 177"/>
                <a:gd name="T66" fmla="*/ 2147483647 w 118"/>
                <a:gd name="T67" fmla="*/ 2147483647 h 177"/>
                <a:gd name="T68" fmla="*/ 2147483647 w 118"/>
                <a:gd name="T69" fmla="*/ 2147483647 h 177"/>
                <a:gd name="T70" fmla="*/ 2147483647 w 118"/>
                <a:gd name="T71" fmla="*/ 2147483647 h 177"/>
                <a:gd name="T72" fmla="*/ 2147483647 w 118"/>
                <a:gd name="T73" fmla="*/ 2147483647 h 177"/>
                <a:gd name="T74" fmla="*/ 2147483647 w 118"/>
                <a:gd name="T75" fmla="*/ 2147483647 h 177"/>
                <a:gd name="T76" fmla="*/ 2147483647 w 118"/>
                <a:gd name="T77" fmla="*/ 2147483647 h 177"/>
                <a:gd name="T78" fmla="*/ 2147483647 w 118"/>
                <a:gd name="T79" fmla="*/ 2147483647 h 177"/>
                <a:gd name="T80" fmla="*/ 2147483647 w 118"/>
                <a:gd name="T81" fmla="*/ 2147483647 h 177"/>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18"/>
                <a:gd name="T124" fmla="*/ 0 h 177"/>
                <a:gd name="T125" fmla="*/ 118 w 118"/>
                <a:gd name="T126" fmla="*/ 177 h 177"/>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18" h="177">
                  <a:moveTo>
                    <a:pt x="60" y="0"/>
                  </a:moveTo>
                  <a:lnTo>
                    <a:pt x="62" y="6"/>
                  </a:lnTo>
                  <a:lnTo>
                    <a:pt x="62" y="12"/>
                  </a:lnTo>
                  <a:lnTo>
                    <a:pt x="64" y="18"/>
                  </a:lnTo>
                  <a:lnTo>
                    <a:pt x="66" y="23"/>
                  </a:lnTo>
                  <a:lnTo>
                    <a:pt x="68" y="27"/>
                  </a:lnTo>
                  <a:lnTo>
                    <a:pt x="70" y="31"/>
                  </a:lnTo>
                  <a:lnTo>
                    <a:pt x="71" y="37"/>
                  </a:lnTo>
                  <a:lnTo>
                    <a:pt x="73" y="39"/>
                  </a:lnTo>
                  <a:lnTo>
                    <a:pt x="75" y="42"/>
                  </a:lnTo>
                  <a:lnTo>
                    <a:pt x="77" y="46"/>
                  </a:lnTo>
                  <a:lnTo>
                    <a:pt x="79" y="50"/>
                  </a:lnTo>
                  <a:lnTo>
                    <a:pt x="81" y="54"/>
                  </a:lnTo>
                  <a:lnTo>
                    <a:pt x="85" y="58"/>
                  </a:lnTo>
                  <a:lnTo>
                    <a:pt x="87" y="62"/>
                  </a:lnTo>
                  <a:lnTo>
                    <a:pt x="91" y="66"/>
                  </a:lnTo>
                  <a:lnTo>
                    <a:pt x="95" y="71"/>
                  </a:lnTo>
                  <a:lnTo>
                    <a:pt x="98" y="75"/>
                  </a:lnTo>
                  <a:lnTo>
                    <a:pt x="104" y="81"/>
                  </a:lnTo>
                  <a:lnTo>
                    <a:pt x="108" y="87"/>
                  </a:lnTo>
                  <a:lnTo>
                    <a:pt x="110" y="90"/>
                  </a:lnTo>
                  <a:lnTo>
                    <a:pt x="114" y="96"/>
                  </a:lnTo>
                  <a:lnTo>
                    <a:pt x="116" y="102"/>
                  </a:lnTo>
                  <a:lnTo>
                    <a:pt x="118" y="108"/>
                  </a:lnTo>
                  <a:lnTo>
                    <a:pt x="118" y="114"/>
                  </a:lnTo>
                  <a:lnTo>
                    <a:pt x="118" y="119"/>
                  </a:lnTo>
                  <a:lnTo>
                    <a:pt x="118" y="125"/>
                  </a:lnTo>
                  <a:lnTo>
                    <a:pt x="118" y="129"/>
                  </a:lnTo>
                  <a:lnTo>
                    <a:pt x="116" y="135"/>
                  </a:lnTo>
                  <a:lnTo>
                    <a:pt x="114" y="140"/>
                  </a:lnTo>
                  <a:lnTo>
                    <a:pt x="112" y="146"/>
                  </a:lnTo>
                  <a:lnTo>
                    <a:pt x="108" y="150"/>
                  </a:lnTo>
                  <a:lnTo>
                    <a:pt x="104" y="156"/>
                  </a:lnTo>
                  <a:lnTo>
                    <a:pt x="100" y="160"/>
                  </a:lnTo>
                  <a:lnTo>
                    <a:pt x="96" y="163"/>
                  </a:lnTo>
                  <a:lnTo>
                    <a:pt x="93" y="167"/>
                  </a:lnTo>
                  <a:lnTo>
                    <a:pt x="87" y="169"/>
                  </a:lnTo>
                  <a:lnTo>
                    <a:pt x="83" y="171"/>
                  </a:lnTo>
                  <a:lnTo>
                    <a:pt x="77" y="173"/>
                  </a:lnTo>
                  <a:lnTo>
                    <a:pt x="71" y="175"/>
                  </a:lnTo>
                  <a:lnTo>
                    <a:pt x="66" y="177"/>
                  </a:lnTo>
                  <a:lnTo>
                    <a:pt x="60" y="177"/>
                  </a:lnTo>
                  <a:lnTo>
                    <a:pt x="54" y="177"/>
                  </a:lnTo>
                  <a:lnTo>
                    <a:pt x="48" y="175"/>
                  </a:lnTo>
                  <a:lnTo>
                    <a:pt x="43" y="173"/>
                  </a:lnTo>
                  <a:lnTo>
                    <a:pt x="37" y="171"/>
                  </a:lnTo>
                  <a:lnTo>
                    <a:pt x="33" y="169"/>
                  </a:lnTo>
                  <a:lnTo>
                    <a:pt x="27" y="167"/>
                  </a:lnTo>
                  <a:lnTo>
                    <a:pt x="24" y="163"/>
                  </a:lnTo>
                  <a:lnTo>
                    <a:pt x="18" y="160"/>
                  </a:lnTo>
                  <a:lnTo>
                    <a:pt x="14" y="156"/>
                  </a:lnTo>
                  <a:lnTo>
                    <a:pt x="12" y="150"/>
                  </a:lnTo>
                  <a:lnTo>
                    <a:pt x="8" y="146"/>
                  </a:lnTo>
                  <a:lnTo>
                    <a:pt x="6" y="140"/>
                  </a:lnTo>
                  <a:lnTo>
                    <a:pt x="4" y="135"/>
                  </a:lnTo>
                  <a:lnTo>
                    <a:pt x="2" y="129"/>
                  </a:lnTo>
                  <a:lnTo>
                    <a:pt x="2" y="125"/>
                  </a:lnTo>
                  <a:lnTo>
                    <a:pt x="0" y="119"/>
                  </a:lnTo>
                  <a:lnTo>
                    <a:pt x="2" y="114"/>
                  </a:lnTo>
                  <a:lnTo>
                    <a:pt x="2" y="108"/>
                  </a:lnTo>
                  <a:lnTo>
                    <a:pt x="4" y="102"/>
                  </a:lnTo>
                  <a:lnTo>
                    <a:pt x="6" y="96"/>
                  </a:lnTo>
                  <a:lnTo>
                    <a:pt x="8" y="90"/>
                  </a:lnTo>
                  <a:lnTo>
                    <a:pt x="12" y="87"/>
                  </a:lnTo>
                  <a:lnTo>
                    <a:pt x="16" y="81"/>
                  </a:lnTo>
                  <a:lnTo>
                    <a:pt x="22" y="75"/>
                  </a:lnTo>
                  <a:lnTo>
                    <a:pt x="25" y="71"/>
                  </a:lnTo>
                  <a:lnTo>
                    <a:pt x="29" y="66"/>
                  </a:lnTo>
                  <a:lnTo>
                    <a:pt x="31" y="62"/>
                  </a:lnTo>
                  <a:lnTo>
                    <a:pt x="35" y="58"/>
                  </a:lnTo>
                  <a:lnTo>
                    <a:pt x="37" y="54"/>
                  </a:lnTo>
                  <a:lnTo>
                    <a:pt x="41" y="50"/>
                  </a:lnTo>
                  <a:lnTo>
                    <a:pt x="43" y="46"/>
                  </a:lnTo>
                  <a:lnTo>
                    <a:pt x="45" y="42"/>
                  </a:lnTo>
                  <a:lnTo>
                    <a:pt x="47" y="39"/>
                  </a:lnTo>
                  <a:lnTo>
                    <a:pt x="48" y="37"/>
                  </a:lnTo>
                  <a:lnTo>
                    <a:pt x="50" y="31"/>
                  </a:lnTo>
                  <a:lnTo>
                    <a:pt x="52" y="27"/>
                  </a:lnTo>
                  <a:lnTo>
                    <a:pt x="54" y="23"/>
                  </a:lnTo>
                  <a:lnTo>
                    <a:pt x="56" y="18"/>
                  </a:lnTo>
                  <a:lnTo>
                    <a:pt x="56" y="12"/>
                  </a:lnTo>
                  <a:lnTo>
                    <a:pt x="58" y="6"/>
                  </a:lnTo>
                  <a:lnTo>
                    <a:pt x="60" y="0"/>
                  </a:lnTo>
                </a:path>
              </a:pathLst>
            </a:custGeom>
            <a:solidFill>
              <a:srgbClr val="3366FF"/>
            </a:solidFill>
            <a:ln w="3175">
              <a:noFill/>
              <a:round/>
              <a:headEnd/>
              <a:tailEnd/>
            </a:ln>
          </p:spPr>
          <p:txBody>
            <a:bodyPr/>
            <a:lstStyle/>
            <a:p>
              <a:endParaRPr lang="en-US"/>
            </a:p>
          </p:txBody>
        </p:sp>
        <p:sp>
          <p:nvSpPr>
            <p:cNvPr id="16410" name="Freeform 32"/>
            <p:cNvSpPr>
              <a:spLocks/>
            </p:cNvSpPr>
            <p:nvPr/>
          </p:nvSpPr>
          <p:spPr bwMode="auto">
            <a:xfrm>
              <a:off x="3405972" y="2569024"/>
              <a:ext cx="1124655" cy="603245"/>
            </a:xfrm>
            <a:custGeom>
              <a:avLst/>
              <a:gdLst>
                <a:gd name="T0" fmla="*/ 2147483647 w 781"/>
                <a:gd name="T1" fmla="*/ 0 h 444"/>
                <a:gd name="T2" fmla="*/ 2147483647 w 781"/>
                <a:gd name="T3" fmla="*/ 0 h 444"/>
                <a:gd name="T4" fmla="*/ 2147483647 w 781"/>
                <a:gd name="T5" fmla="*/ 2147483647 h 444"/>
                <a:gd name="T6" fmla="*/ 2147483647 w 781"/>
                <a:gd name="T7" fmla="*/ 2147483647 h 444"/>
                <a:gd name="T8" fmla="*/ 2147483647 w 781"/>
                <a:gd name="T9" fmla="*/ 2147483647 h 444"/>
                <a:gd name="T10" fmla="*/ 2147483647 w 781"/>
                <a:gd name="T11" fmla="*/ 2147483647 h 444"/>
                <a:gd name="T12" fmla="*/ 2147483647 w 781"/>
                <a:gd name="T13" fmla="*/ 2147483647 h 444"/>
                <a:gd name="T14" fmla="*/ 2147483647 w 781"/>
                <a:gd name="T15" fmla="*/ 2147483647 h 444"/>
                <a:gd name="T16" fmla="*/ 2147483647 w 781"/>
                <a:gd name="T17" fmla="*/ 2147483647 h 444"/>
                <a:gd name="T18" fmla="*/ 2147483647 w 781"/>
                <a:gd name="T19" fmla="*/ 2147483647 h 444"/>
                <a:gd name="T20" fmla="*/ 2147483647 w 781"/>
                <a:gd name="T21" fmla="*/ 2147483647 h 444"/>
                <a:gd name="T22" fmla="*/ 2147483647 w 781"/>
                <a:gd name="T23" fmla="*/ 2147483647 h 444"/>
                <a:gd name="T24" fmla="*/ 2147483647 w 781"/>
                <a:gd name="T25" fmla="*/ 2147483647 h 444"/>
                <a:gd name="T26" fmla="*/ 2147483647 w 781"/>
                <a:gd name="T27" fmla="*/ 2147483647 h 444"/>
                <a:gd name="T28" fmla="*/ 2147483647 w 781"/>
                <a:gd name="T29" fmla="*/ 2147483647 h 444"/>
                <a:gd name="T30" fmla="*/ 2147483647 w 781"/>
                <a:gd name="T31" fmla="*/ 2147483647 h 444"/>
                <a:gd name="T32" fmla="*/ 2147483647 w 781"/>
                <a:gd name="T33" fmla="*/ 2147483647 h 444"/>
                <a:gd name="T34" fmla="*/ 2147483647 w 781"/>
                <a:gd name="T35" fmla="*/ 2147483647 h 444"/>
                <a:gd name="T36" fmla="*/ 2147483647 w 781"/>
                <a:gd name="T37" fmla="*/ 2147483647 h 444"/>
                <a:gd name="T38" fmla="*/ 2147483647 w 781"/>
                <a:gd name="T39" fmla="*/ 2147483647 h 444"/>
                <a:gd name="T40" fmla="*/ 2147483647 w 781"/>
                <a:gd name="T41" fmla="*/ 2147483647 h 444"/>
                <a:gd name="T42" fmla="*/ 2147483647 w 781"/>
                <a:gd name="T43" fmla="*/ 2147483647 h 444"/>
                <a:gd name="T44" fmla="*/ 2147483647 w 781"/>
                <a:gd name="T45" fmla="*/ 2147483647 h 444"/>
                <a:gd name="T46" fmla="*/ 2147483647 w 781"/>
                <a:gd name="T47" fmla="*/ 2147483647 h 444"/>
                <a:gd name="T48" fmla="*/ 2147483647 w 781"/>
                <a:gd name="T49" fmla="*/ 2147483647 h 444"/>
                <a:gd name="T50" fmla="*/ 2147483647 w 781"/>
                <a:gd name="T51" fmla="*/ 2147483647 h 444"/>
                <a:gd name="T52" fmla="*/ 2147483647 w 781"/>
                <a:gd name="T53" fmla="*/ 2147483647 h 444"/>
                <a:gd name="T54" fmla="*/ 2147483647 w 781"/>
                <a:gd name="T55" fmla="*/ 2147483647 h 444"/>
                <a:gd name="T56" fmla="*/ 2147483647 w 781"/>
                <a:gd name="T57" fmla="*/ 2147483647 h 444"/>
                <a:gd name="T58" fmla="*/ 2147483647 w 781"/>
                <a:gd name="T59" fmla="*/ 2147483647 h 444"/>
                <a:gd name="T60" fmla="*/ 2147483647 w 781"/>
                <a:gd name="T61" fmla="*/ 2147483647 h 444"/>
                <a:gd name="T62" fmla="*/ 2147483647 w 781"/>
                <a:gd name="T63" fmla="*/ 2147483647 h 444"/>
                <a:gd name="T64" fmla="*/ 2147483647 w 781"/>
                <a:gd name="T65" fmla="*/ 2147483647 h 444"/>
                <a:gd name="T66" fmla="*/ 2147483647 w 781"/>
                <a:gd name="T67" fmla="*/ 2147483647 h 444"/>
                <a:gd name="T68" fmla="*/ 2147483647 w 781"/>
                <a:gd name="T69" fmla="*/ 2147483647 h 444"/>
                <a:gd name="T70" fmla="*/ 2147483647 w 781"/>
                <a:gd name="T71" fmla="*/ 2147483647 h 444"/>
                <a:gd name="T72" fmla="*/ 2147483647 w 781"/>
                <a:gd name="T73" fmla="*/ 2147483647 h 444"/>
                <a:gd name="T74" fmla="*/ 2147483647 w 781"/>
                <a:gd name="T75" fmla="*/ 2147483647 h 444"/>
                <a:gd name="T76" fmla="*/ 2147483647 w 781"/>
                <a:gd name="T77" fmla="*/ 2147483647 h 444"/>
                <a:gd name="T78" fmla="*/ 2147483647 w 781"/>
                <a:gd name="T79" fmla="*/ 2147483647 h 444"/>
                <a:gd name="T80" fmla="*/ 2147483647 w 781"/>
                <a:gd name="T81" fmla="*/ 2147483647 h 444"/>
                <a:gd name="T82" fmla="*/ 2147483647 w 781"/>
                <a:gd name="T83" fmla="*/ 2147483647 h 444"/>
                <a:gd name="T84" fmla="*/ 2147483647 w 781"/>
                <a:gd name="T85" fmla="*/ 2147483647 h 444"/>
                <a:gd name="T86" fmla="*/ 2147483647 w 781"/>
                <a:gd name="T87" fmla="*/ 2147483647 h 444"/>
                <a:gd name="T88" fmla="*/ 2147483647 w 781"/>
                <a:gd name="T89" fmla="*/ 2147483647 h 444"/>
                <a:gd name="T90" fmla="*/ 2147483647 w 781"/>
                <a:gd name="T91" fmla="*/ 2147483647 h 444"/>
                <a:gd name="T92" fmla="*/ 2147483647 w 781"/>
                <a:gd name="T93" fmla="*/ 2147483647 h 444"/>
                <a:gd name="T94" fmla="*/ 2147483647 w 781"/>
                <a:gd name="T95" fmla="*/ 2147483647 h 444"/>
                <a:gd name="T96" fmla="*/ 2147483647 w 781"/>
                <a:gd name="T97" fmla="*/ 2147483647 h 444"/>
                <a:gd name="T98" fmla="*/ 2147483647 w 781"/>
                <a:gd name="T99" fmla="*/ 2147483647 h 444"/>
                <a:gd name="T100" fmla="*/ 2147483647 w 781"/>
                <a:gd name="T101" fmla="*/ 2147483647 h 444"/>
                <a:gd name="T102" fmla="*/ 2147483647 w 781"/>
                <a:gd name="T103" fmla="*/ 2147483647 h 444"/>
                <a:gd name="T104" fmla="*/ 2147483647 w 781"/>
                <a:gd name="T105" fmla="*/ 2147483647 h 444"/>
                <a:gd name="T106" fmla="*/ 2147483647 w 781"/>
                <a:gd name="T107" fmla="*/ 2147483647 h 444"/>
                <a:gd name="T108" fmla="*/ 0 w 781"/>
                <a:gd name="T109" fmla="*/ 2147483647 h 444"/>
                <a:gd name="T110" fmla="*/ 0 w 781"/>
                <a:gd name="T111" fmla="*/ 0 h 444"/>
                <a:gd name="T112" fmla="*/ 2147483647 w 781"/>
                <a:gd name="T113" fmla="*/ 0 h 44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81"/>
                <a:gd name="T172" fmla="*/ 0 h 444"/>
                <a:gd name="T173" fmla="*/ 781 w 781"/>
                <a:gd name="T174" fmla="*/ 444 h 44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81" h="444">
                  <a:moveTo>
                    <a:pt x="390" y="0"/>
                  </a:moveTo>
                  <a:lnTo>
                    <a:pt x="781" y="0"/>
                  </a:lnTo>
                  <a:lnTo>
                    <a:pt x="781" y="23"/>
                  </a:lnTo>
                  <a:lnTo>
                    <a:pt x="779" y="46"/>
                  </a:lnTo>
                  <a:lnTo>
                    <a:pt x="777" y="67"/>
                  </a:lnTo>
                  <a:lnTo>
                    <a:pt x="774" y="89"/>
                  </a:lnTo>
                  <a:lnTo>
                    <a:pt x="770" y="112"/>
                  </a:lnTo>
                  <a:lnTo>
                    <a:pt x="764" y="131"/>
                  </a:lnTo>
                  <a:lnTo>
                    <a:pt x="758" y="152"/>
                  </a:lnTo>
                  <a:lnTo>
                    <a:pt x="751" y="173"/>
                  </a:lnTo>
                  <a:lnTo>
                    <a:pt x="733" y="211"/>
                  </a:lnTo>
                  <a:lnTo>
                    <a:pt x="714" y="248"/>
                  </a:lnTo>
                  <a:lnTo>
                    <a:pt x="691" y="282"/>
                  </a:lnTo>
                  <a:lnTo>
                    <a:pt x="666" y="313"/>
                  </a:lnTo>
                  <a:lnTo>
                    <a:pt x="639" y="342"/>
                  </a:lnTo>
                  <a:lnTo>
                    <a:pt x="609" y="367"/>
                  </a:lnTo>
                  <a:lnTo>
                    <a:pt x="593" y="378"/>
                  </a:lnTo>
                  <a:lnTo>
                    <a:pt x="576" y="390"/>
                  </a:lnTo>
                  <a:lnTo>
                    <a:pt x="561" y="400"/>
                  </a:lnTo>
                  <a:lnTo>
                    <a:pt x="543" y="407"/>
                  </a:lnTo>
                  <a:lnTo>
                    <a:pt x="524" y="417"/>
                  </a:lnTo>
                  <a:lnTo>
                    <a:pt x="507" y="423"/>
                  </a:lnTo>
                  <a:lnTo>
                    <a:pt x="488" y="428"/>
                  </a:lnTo>
                  <a:lnTo>
                    <a:pt x="468" y="434"/>
                  </a:lnTo>
                  <a:lnTo>
                    <a:pt x="449" y="438"/>
                  </a:lnTo>
                  <a:lnTo>
                    <a:pt x="430" y="440"/>
                  </a:lnTo>
                  <a:lnTo>
                    <a:pt x="411" y="442"/>
                  </a:lnTo>
                  <a:lnTo>
                    <a:pt x="390" y="444"/>
                  </a:lnTo>
                  <a:lnTo>
                    <a:pt x="371" y="442"/>
                  </a:lnTo>
                  <a:lnTo>
                    <a:pt x="351" y="440"/>
                  </a:lnTo>
                  <a:lnTo>
                    <a:pt x="332" y="438"/>
                  </a:lnTo>
                  <a:lnTo>
                    <a:pt x="313" y="434"/>
                  </a:lnTo>
                  <a:lnTo>
                    <a:pt x="294" y="428"/>
                  </a:lnTo>
                  <a:lnTo>
                    <a:pt x="275" y="423"/>
                  </a:lnTo>
                  <a:lnTo>
                    <a:pt x="257" y="417"/>
                  </a:lnTo>
                  <a:lnTo>
                    <a:pt x="238" y="407"/>
                  </a:lnTo>
                  <a:lnTo>
                    <a:pt x="221" y="400"/>
                  </a:lnTo>
                  <a:lnTo>
                    <a:pt x="206" y="390"/>
                  </a:lnTo>
                  <a:lnTo>
                    <a:pt x="188" y="378"/>
                  </a:lnTo>
                  <a:lnTo>
                    <a:pt x="173" y="367"/>
                  </a:lnTo>
                  <a:lnTo>
                    <a:pt x="158" y="355"/>
                  </a:lnTo>
                  <a:lnTo>
                    <a:pt x="142" y="342"/>
                  </a:lnTo>
                  <a:lnTo>
                    <a:pt x="129" y="329"/>
                  </a:lnTo>
                  <a:lnTo>
                    <a:pt x="115" y="313"/>
                  </a:lnTo>
                  <a:lnTo>
                    <a:pt x="91" y="282"/>
                  </a:lnTo>
                  <a:lnTo>
                    <a:pt x="67" y="248"/>
                  </a:lnTo>
                  <a:lnTo>
                    <a:pt x="48" y="211"/>
                  </a:lnTo>
                  <a:lnTo>
                    <a:pt x="31" y="173"/>
                  </a:lnTo>
                  <a:lnTo>
                    <a:pt x="23" y="152"/>
                  </a:lnTo>
                  <a:lnTo>
                    <a:pt x="18" y="131"/>
                  </a:lnTo>
                  <a:lnTo>
                    <a:pt x="12" y="112"/>
                  </a:lnTo>
                  <a:lnTo>
                    <a:pt x="8" y="89"/>
                  </a:lnTo>
                  <a:lnTo>
                    <a:pt x="4" y="67"/>
                  </a:lnTo>
                  <a:lnTo>
                    <a:pt x="2" y="46"/>
                  </a:lnTo>
                  <a:lnTo>
                    <a:pt x="0" y="23"/>
                  </a:lnTo>
                  <a:lnTo>
                    <a:pt x="0" y="0"/>
                  </a:lnTo>
                  <a:lnTo>
                    <a:pt x="390" y="0"/>
                  </a:lnTo>
                  <a:close/>
                </a:path>
              </a:pathLst>
            </a:custGeom>
            <a:solidFill>
              <a:srgbClr val="FFFF66"/>
            </a:solidFill>
            <a:ln w="9525">
              <a:solidFill>
                <a:srgbClr val="FFFFFF"/>
              </a:solidFill>
              <a:round/>
              <a:headEnd/>
              <a:tailEnd/>
            </a:ln>
          </p:spPr>
          <p:txBody>
            <a:bodyPr/>
            <a:lstStyle/>
            <a:p>
              <a:endParaRPr lang="en-US"/>
            </a:p>
          </p:txBody>
        </p:sp>
        <p:sp>
          <p:nvSpPr>
            <p:cNvPr id="16419" name="Text Box 41"/>
            <p:cNvSpPr txBox="1">
              <a:spLocks noChangeArrowheads="1"/>
            </p:cNvSpPr>
            <p:nvPr/>
          </p:nvSpPr>
          <p:spPr bwMode="auto">
            <a:xfrm>
              <a:off x="440670" y="4702608"/>
              <a:ext cx="2654993" cy="707886"/>
            </a:xfrm>
            <a:prstGeom prst="rect">
              <a:avLst/>
            </a:prstGeom>
            <a:noFill/>
            <a:ln w="9525">
              <a:noFill/>
              <a:miter lim="800000"/>
              <a:headEnd/>
              <a:tailEnd/>
            </a:ln>
          </p:spPr>
          <p:txBody>
            <a:bodyPr wrap="square">
              <a:spAutoFit/>
            </a:bodyPr>
            <a:lstStyle/>
            <a:p>
              <a:pPr algn="ctr" defTabSz="762000" eaLnBrk="0" hangingPunct="0"/>
              <a:r>
                <a:rPr lang="zh-CN" altLang="en-US" sz="2000" dirty="0">
                  <a:latin typeface="Arial" pitchFamily="34" charset="0"/>
                </a:rPr>
                <a:t>液体单体</a:t>
              </a:r>
              <a:endParaRPr lang="en-US" altLang="zh-CN" sz="2000" dirty="0">
                <a:latin typeface="Arial" pitchFamily="34" charset="0"/>
              </a:endParaRPr>
            </a:p>
            <a:p>
              <a:pPr algn="ctr" defTabSz="762000" eaLnBrk="0" hangingPunct="0"/>
              <a:r>
                <a:rPr lang="zh-CN" altLang="en-US" sz="2000" dirty="0">
                  <a:latin typeface="Arial" pitchFamily="34" charset="0"/>
                </a:rPr>
                <a:t>加入模具</a:t>
              </a:r>
              <a:endParaRPr lang="en-US" sz="2400" dirty="0">
                <a:latin typeface="Arial" pitchFamily="34" charset="0"/>
              </a:endParaRPr>
            </a:p>
          </p:txBody>
        </p:sp>
        <p:sp>
          <p:nvSpPr>
            <p:cNvPr id="16421" name="Text Box 43"/>
            <p:cNvSpPr txBox="1">
              <a:spLocks noChangeArrowheads="1"/>
            </p:cNvSpPr>
            <p:nvPr/>
          </p:nvSpPr>
          <p:spPr bwMode="auto">
            <a:xfrm>
              <a:off x="2193289" y="5104935"/>
              <a:ext cx="3655493" cy="707886"/>
            </a:xfrm>
            <a:prstGeom prst="rect">
              <a:avLst/>
            </a:prstGeom>
            <a:noFill/>
            <a:ln w="9525">
              <a:noFill/>
              <a:miter lim="800000"/>
              <a:headEnd/>
              <a:tailEnd/>
            </a:ln>
          </p:spPr>
          <p:txBody>
            <a:bodyPr wrap="square">
              <a:spAutoFit/>
            </a:bodyPr>
            <a:lstStyle/>
            <a:p>
              <a:pPr algn="ctr" defTabSz="762000" eaLnBrk="0" hangingPunct="0"/>
              <a:r>
                <a:rPr lang="zh-CN" altLang="en-US" sz="2000" dirty="0">
                  <a:latin typeface="Arial" pitchFamily="34" charset="0"/>
                </a:rPr>
                <a:t>单体在旋转</a:t>
              </a:r>
              <a:endParaRPr lang="en-US" altLang="zh-CN" sz="2000" dirty="0">
                <a:latin typeface="Arial" pitchFamily="34" charset="0"/>
              </a:endParaRPr>
            </a:p>
            <a:p>
              <a:pPr algn="ctr" defTabSz="762000" eaLnBrk="0" hangingPunct="0"/>
              <a:r>
                <a:rPr lang="zh-CN" altLang="en-US" sz="2000" dirty="0">
                  <a:latin typeface="Arial" pitchFamily="34" charset="0"/>
                </a:rPr>
                <a:t>模具中聚合</a:t>
              </a:r>
              <a:endParaRPr lang="en-US" sz="2000" dirty="0">
                <a:latin typeface="Arial" pitchFamily="34" charset="0"/>
              </a:endParaRPr>
            </a:p>
          </p:txBody>
        </p:sp>
        <p:sp>
          <p:nvSpPr>
            <p:cNvPr id="16422" name="Text Box 44"/>
            <p:cNvSpPr txBox="1">
              <a:spLocks noChangeArrowheads="1"/>
            </p:cNvSpPr>
            <p:nvPr/>
          </p:nvSpPr>
          <p:spPr bwMode="auto">
            <a:xfrm>
              <a:off x="6667826" y="1726651"/>
              <a:ext cx="2029178" cy="396875"/>
            </a:xfrm>
            <a:prstGeom prst="rect">
              <a:avLst/>
            </a:prstGeom>
            <a:noFill/>
            <a:ln w="9525">
              <a:noFill/>
              <a:miter lim="800000"/>
              <a:headEnd/>
              <a:tailEnd/>
            </a:ln>
          </p:spPr>
          <p:txBody>
            <a:bodyPr>
              <a:spAutoFit/>
            </a:bodyPr>
            <a:lstStyle/>
            <a:p>
              <a:pPr algn="ctr" defTabSz="762000" eaLnBrk="0" hangingPunct="0"/>
              <a:r>
                <a:rPr lang="zh-CN" altLang="en-US" sz="2000" b="1" dirty="0">
                  <a:latin typeface="Arial" pitchFamily="34" charset="0"/>
                </a:rPr>
                <a:t>完成</a:t>
              </a:r>
              <a:r>
                <a:rPr lang="en-US" sz="2000" b="1" dirty="0">
                  <a:latin typeface="Arial" pitchFamily="34" charset="0"/>
                </a:rPr>
                <a:t> CL</a:t>
              </a:r>
              <a:endParaRPr lang="en-US" sz="2400" b="1" dirty="0">
                <a:latin typeface="Arial" pitchFamily="34" charset="0"/>
              </a:endParaRPr>
            </a:p>
          </p:txBody>
        </p:sp>
        <p:grpSp>
          <p:nvGrpSpPr>
            <p:cNvPr id="3" name="Group 51"/>
            <p:cNvGrpSpPr>
              <a:grpSpLocks/>
            </p:cNvGrpSpPr>
            <p:nvPr/>
          </p:nvGrpSpPr>
          <p:grpSpPr bwMode="auto">
            <a:xfrm>
              <a:off x="3496280" y="4836636"/>
              <a:ext cx="941211" cy="255588"/>
              <a:chOff x="3759" y="3056"/>
              <a:chExt cx="1235" cy="298"/>
            </a:xfrm>
          </p:grpSpPr>
          <p:sp>
            <p:nvSpPr>
              <p:cNvPr id="16433" name="Freeform 46"/>
              <p:cNvSpPr>
                <a:spLocks/>
              </p:cNvSpPr>
              <p:nvPr/>
            </p:nvSpPr>
            <p:spPr bwMode="auto">
              <a:xfrm>
                <a:off x="4622" y="3083"/>
                <a:ext cx="372" cy="129"/>
              </a:xfrm>
              <a:custGeom>
                <a:avLst/>
                <a:gdLst>
                  <a:gd name="T0" fmla="*/ 372 w 372"/>
                  <a:gd name="T1" fmla="*/ 129 h 129"/>
                  <a:gd name="T2" fmla="*/ 372 w 372"/>
                  <a:gd name="T3" fmla="*/ 117 h 129"/>
                  <a:gd name="T4" fmla="*/ 367 w 372"/>
                  <a:gd name="T5" fmla="*/ 108 h 129"/>
                  <a:gd name="T6" fmla="*/ 357 w 372"/>
                  <a:gd name="T7" fmla="*/ 96 h 129"/>
                  <a:gd name="T8" fmla="*/ 346 w 372"/>
                  <a:gd name="T9" fmla="*/ 86 h 129"/>
                  <a:gd name="T10" fmla="*/ 330 w 372"/>
                  <a:gd name="T11" fmla="*/ 77 h 129"/>
                  <a:gd name="T12" fmla="*/ 313 w 372"/>
                  <a:gd name="T13" fmla="*/ 67 h 129"/>
                  <a:gd name="T14" fmla="*/ 294 w 372"/>
                  <a:gd name="T15" fmla="*/ 59 h 129"/>
                  <a:gd name="T16" fmla="*/ 271 w 372"/>
                  <a:gd name="T17" fmla="*/ 50 h 129"/>
                  <a:gd name="T18" fmla="*/ 244 w 372"/>
                  <a:gd name="T19" fmla="*/ 42 h 129"/>
                  <a:gd name="T20" fmla="*/ 217 w 372"/>
                  <a:gd name="T21" fmla="*/ 34 h 129"/>
                  <a:gd name="T22" fmla="*/ 186 w 372"/>
                  <a:gd name="T23" fmla="*/ 27 h 129"/>
                  <a:gd name="T24" fmla="*/ 154 w 372"/>
                  <a:gd name="T25" fmla="*/ 21 h 129"/>
                  <a:gd name="T26" fmla="*/ 81 w 372"/>
                  <a:gd name="T27" fmla="*/ 9 h 129"/>
                  <a:gd name="T28" fmla="*/ 0 w 372"/>
                  <a:gd name="T29" fmla="*/ 0 h 129"/>
                  <a:gd name="T30" fmla="*/ 0 w 372"/>
                  <a:gd name="T31" fmla="*/ 5 h 129"/>
                  <a:gd name="T32" fmla="*/ 79 w 372"/>
                  <a:gd name="T33" fmla="*/ 15 h 129"/>
                  <a:gd name="T34" fmla="*/ 152 w 372"/>
                  <a:gd name="T35" fmla="*/ 27 h 129"/>
                  <a:gd name="T36" fmla="*/ 184 w 372"/>
                  <a:gd name="T37" fmla="*/ 32 h 129"/>
                  <a:gd name="T38" fmla="*/ 215 w 372"/>
                  <a:gd name="T39" fmla="*/ 40 h 129"/>
                  <a:gd name="T40" fmla="*/ 242 w 372"/>
                  <a:gd name="T41" fmla="*/ 48 h 129"/>
                  <a:gd name="T42" fmla="*/ 269 w 372"/>
                  <a:gd name="T43" fmla="*/ 56 h 129"/>
                  <a:gd name="T44" fmla="*/ 292 w 372"/>
                  <a:gd name="T45" fmla="*/ 65 h 129"/>
                  <a:gd name="T46" fmla="*/ 311 w 372"/>
                  <a:gd name="T47" fmla="*/ 73 h 129"/>
                  <a:gd name="T48" fmla="*/ 328 w 372"/>
                  <a:gd name="T49" fmla="*/ 83 h 129"/>
                  <a:gd name="T50" fmla="*/ 342 w 372"/>
                  <a:gd name="T51" fmla="*/ 92 h 129"/>
                  <a:gd name="T52" fmla="*/ 353 w 372"/>
                  <a:gd name="T53" fmla="*/ 102 h 129"/>
                  <a:gd name="T54" fmla="*/ 361 w 372"/>
                  <a:gd name="T55" fmla="*/ 111 h 129"/>
                  <a:gd name="T56" fmla="*/ 367 w 372"/>
                  <a:gd name="T57" fmla="*/ 119 h 129"/>
                  <a:gd name="T58" fmla="*/ 367 w 372"/>
                  <a:gd name="T59" fmla="*/ 129 h 129"/>
                  <a:gd name="T60" fmla="*/ 372 w 372"/>
                  <a:gd name="T61" fmla="*/ 129 h 129"/>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72"/>
                  <a:gd name="T94" fmla="*/ 0 h 129"/>
                  <a:gd name="T95" fmla="*/ 372 w 372"/>
                  <a:gd name="T96" fmla="*/ 129 h 129"/>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72" h="129">
                    <a:moveTo>
                      <a:pt x="372" y="129"/>
                    </a:moveTo>
                    <a:lnTo>
                      <a:pt x="372" y="117"/>
                    </a:lnTo>
                    <a:lnTo>
                      <a:pt x="367" y="108"/>
                    </a:lnTo>
                    <a:lnTo>
                      <a:pt x="357" y="96"/>
                    </a:lnTo>
                    <a:lnTo>
                      <a:pt x="346" y="86"/>
                    </a:lnTo>
                    <a:lnTo>
                      <a:pt x="330" y="77"/>
                    </a:lnTo>
                    <a:lnTo>
                      <a:pt x="313" y="67"/>
                    </a:lnTo>
                    <a:lnTo>
                      <a:pt x="294" y="59"/>
                    </a:lnTo>
                    <a:lnTo>
                      <a:pt x="271" y="50"/>
                    </a:lnTo>
                    <a:lnTo>
                      <a:pt x="244" y="42"/>
                    </a:lnTo>
                    <a:lnTo>
                      <a:pt x="217" y="34"/>
                    </a:lnTo>
                    <a:lnTo>
                      <a:pt x="186" y="27"/>
                    </a:lnTo>
                    <a:lnTo>
                      <a:pt x="154" y="21"/>
                    </a:lnTo>
                    <a:lnTo>
                      <a:pt x="81" y="9"/>
                    </a:lnTo>
                    <a:lnTo>
                      <a:pt x="0" y="0"/>
                    </a:lnTo>
                    <a:lnTo>
                      <a:pt x="0" y="5"/>
                    </a:lnTo>
                    <a:lnTo>
                      <a:pt x="79" y="15"/>
                    </a:lnTo>
                    <a:lnTo>
                      <a:pt x="152" y="27"/>
                    </a:lnTo>
                    <a:lnTo>
                      <a:pt x="184" y="32"/>
                    </a:lnTo>
                    <a:lnTo>
                      <a:pt x="215" y="40"/>
                    </a:lnTo>
                    <a:lnTo>
                      <a:pt x="242" y="48"/>
                    </a:lnTo>
                    <a:lnTo>
                      <a:pt x="269" y="56"/>
                    </a:lnTo>
                    <a:lnTo>
                      <a:pt x="292" y="65"/>
                    </a:lnTo>
                    <a:lnTo>
                      <a:pt x="311" y="73"/>
                    </a:lnTo>
                    <a:lnTo>
                      <a:pt x="328" y="83"/>
                    </a:lnTo>
                    <a:lnTo>
                      <a:pt x="342" y="92"/>
                    </a:lnTo>
                    <a:lnTo>
                      <a:pt x="353" y="102"/>
                    </a:lnTo>
                    <a:lnTo>
                      <a:pt x="361" y="111"/>
                    </a:lnTo>
                    <a:lnTo>
                      <a:pt x="367" y="119"/>
                    </a:lnTo>
                    <a:lnTo>
                      <a:pt x="367" y="129"/>
                    </a:lnTo>
                    <a:lnTo>
                      <a:pt x="372" y="129"/>
                    </a:lnTo>
                    <a:close/>
                  </a:path>
                </a:pathLst>
              </a:custGeom>
              <a:solidFill>
                <a:srgbClr val="FFFFFF"/>
              </a:solidFill>
              <a:ln w="19050">
                <a:solidFill>
                  <a:srgbClr val="FFFF00"/>
                </a:solidFill>
                <a:round/>
                <a:headEnd/>
                <a:tailEnd/>
              </a:ln>
            </p:spPr>
            <p:txBody>
              <a:bodyPr/>
              <a:lstStyle/>
              <a:p>
                <a:endParaRPr lang="en-US"/>
              </a:p>
            </p:txBody>
          </p:sp>
          <p:sp>
            <p:nvSpPr>
              <p:cNvPr id="16434" name="Freeform 47"/>
              <p:cNvSpPr>
                <a:spLocks/>
              </p:cNvSpPr>
              <p:nvPr/>
            </p:nvSpPr>
            <p:spPr bwMode="auto">
              <a:xfrm>
                <a:off x="4377" y="3212"/>
                <a:ext cx="617" cy="142"/>
              </a:xfrm>
              <a:custGeom>
                <a:avLst/>
                <a:gdLst>
                  <a:gd name="T0" fmla="*/ 0 w 617"/>
                  <a:gd name="T1" fmla="*/ 142 h 142"/>
                  <a:gd name="T2" fmla="*/ 63 w 617"/>
                  <a:gd name="T3" fmla="*/ 140 h 142"/>
                  <a:gd name="T4" fmla="*/ 124 w 617"/>
                  <a:gd name="T5" fmla="*/ 138 h 142"/>
                  <a:gd name="T6" fmla="*/ 182 w 617"/>
                  <a:gd name="T7" fmla="*/ 135 h 142"/>
                  <a:gd name="T8" fmla="*/ 239 w 617"/>
                  <a:gd name="T9" fmla="*/ 131 h 142"/>
                  <a:gd name="T10" fmla="*/ 293 w 617"/>
                  <a:gd name="T11" fmla="*/ 125 h 142"/>
                  <a:gd name="T12" fmla="*/ 343 w 617"/>
                  <a:gd name="T13" fmla="*/ 117 h 142"/>
                  <a:gd name="T14" fmla="*/ 391 w 617"/>
                  <a:gd name="T15" fmla="*/ 110 h 142"/>
                  <a:gd name="T16" fmla="*/ 435 w 617"/>
                  <a:gd name="T17" fmla="*/ 100 h 142"/>
                  <a:gd name="T18" fmla="*/ 475 w 617"/>
                  <a:gd name="T19" fmla="*/ 90 h 142"/>
                  <a:gd name="T20" fmla="*/ 512 w 617"/>
                  <a:gd name="T21" fmla="*/ 81 h 142"/>
                  <a:gd name="T22" fmla="*/ 543 w 617"/>
                  <a:gd name="T23" fmla="*/ 69 h 142"/>
                  <a:gd name="T24" fmla="*/ 568 w 617"/>
                  <a:gd name="T25" fmla="*/ 56 h 142"/>
                  <a:gd name="T26" fmla="*/ 589 w 617"/>
                  <a:gd name="T27" fmla="*/ 44 h 142"/>
                  <a:gd name="T28" fmla="*/ 604 w 617"/>
                  <a:gd name="T29" fmla="*/ 31 h 142"/>
                  <a:gd name="T30" fmla="*/ 612 w 617"/>
                  <a:gd name="T31" fmla="*/ 23 h 142"/>
                  <a:gd name="T32" fmla="*/ 615 w 617"/>
                  <a:gd name="T33" fmla="*/ 15 h 142"/>
                  <a:gd name="T34" fmla="*/ 617 w 617"/>
                  <a:gd name="T35" fmla="*/ 7 h 142"/>
                  <a:gd name="T36" fmla="*/ 617 w 617"/>
                  <a:gd name="T37" fmla="*/ 0 h 142"/>
                  <a:gd name="T38" fmla="*/ 612 w 617"/>
                  <a:gd name="T39" fmla="*/ 0 h 142"/>
                  <a:gd name="T40" fmla="*/ 612 w 617"/>
                  <a:gd name="T41" fmla="*/ 7 h 142"/>
                  <a:gd name="T42" fmla="*/ 610 w 617"/>
                  <a:gd name="T43" fmla="*/ 13 h 142"/>
                  <a:gd name="T44" fmla="*/ 606 w 617"/>
                  <a:gd name="T45" fmla="*/ 19 h 142"/>
                  <a:gd name="T46" fmla="*/ 600 w 617"/>
                  <a:gd name="T47" fmla="*/ 27 h 142"/>
                  <a:gd name="T48" fmla="*/ 587 w 617"/>
                  <a:gd name="T49" fmla="*/ 38 h 142"/>
                  <a:gd name="T50" fmla="*/ 566 w 617"/>
                  <a:gd name="T51" fmla="*/ 52 h 142"/>
                  <a:gd name="T52" fmla="*/ 541 w 617"/>
                  <a:gd name="T53" fmla="*/ 63 h 142"/>
                  <a:gd name="T54" fmla="*/ 510 w 617"/>
                  <a:gd name="T55" fmla="*/ 75 h 142"/>
                  <a:gd name="T56" fmla="*/ 473 w 617"/>
                  <a:gd name="T57" fmla="*/ 85 h 142"/>
                  <a:gd name="T58" fmla="*/ 433 w 617"/>
                  <a:gd name="T59" fmla="*/ 96 h 142"/>
                  <a:gd name="T60" fmla="*/ 391 w 617"/>
                  <a:gd name="T61" fmla="*/ 104 h 142"/>
                  <a:gd name="T62" fmla="*/ 343 w 617"/>
                  <a:gd name="T63" fmla="*/ 111 h 142"/>
                  <a:gd name="T64" fmla="*/ 293 w 617"/>
                  <a:gd name="T65" fmla="*/ 119 h 142"/>
                  <a:gd name="T66" fmla="*/ 239 w 617"/>
                  <a:gd name="T67" fmla="*/ 125 h 142"/>
                  <a:gd name="T68" fmla="*/ 182 w 617"/>
                  <a:gd name="T69" fmla="*/ 129 h 142"/>
                  <a:gd name="T70" fmla="*/ 122 w 617"/>
                  <a:gd name="T71" fmla="*/ 133 h 142"/>
                  <a:gd name="T72" fmla="*/ 63 w 617"/>
                  <a:gd name="T73" fmla="*/ 135 h 142"/>
                  <a:gd name="T74" fmla="*/ 0 w 617"/>
                  <a:gd name="T75" fmla="*/ 137 h 142"/>
                  <a:gd name="T76" fmla="*/ 0 w 617"/>
                  <a:gd name="T77" fmla="*/ 142 h 14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7"/>
                  <a:gd name="T118" fmla="*/ 0 h 142"/>
                  <a:gd name="T119" fmla="*/ 617 w 617"/>
                  <a:gd name="T120" fmla="*/ 142 h 14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7" h="142">
                    <a:moveTo>
                      <a:pt x="0" y="142"/>
                    </a:moveTo>
                    <a:lnTo>
                      <a:pt x="63" y="140"/>
                    </a:lnTo>
                    <a:lnTo>
                      <a:pt x="124" y="138"/>
                    </a:lnTo>
                    <a:lnTo>
                      <a:pt x="182" y="135"/>
                    </a:lnTo>
                    <a:lnTo>
                      <a:pt x="239" y="131"/>
                    </a:lnTo>
                    <a:lnTo>
                      <a:pt x="293" y="125"/>
                    </a:lnTo>
                    <a:lnTo>
                      <a:pt x="343" y="117"/>
                    </a:lnTo>
                    <a:lnTo>
                      <a:pt x="391" y="110"/>
                    </a:lnTo>
                    <a:lnTo>
                      <a:pt x="435" y="100"/>
                    </a:lnTo>
                    <a:lnTo>
                      <a:pt x="475" y="90"/>
                    </a:lnTo>
                    <a:lnTo>
                      <a:pt x="512" y="81"/>
                    </a:lnTo>
                    <a:lnTo>
                      <a:pt x="543" y="69"/>
                    </a:lnTo>
                    <a:lnTo>
                      <a:pt x="568" y="56"/>
                    </a:lnTo>
                    <a:lnTo>
                      <a:pt x="589" y="44"/>
                    </a:lnTo>
                    <a:lnTo>
                      <a:pt x="604" y="31"/>
                    </a:lnTo>
                    <a:lnTo>
                      <a:pt x="612" y="23"/>
                    </a:lnTo>
                    <a:lnTo>
                      <a:pt x="615" y="15"/>
                    </a:lnTo>
                    <a:lnTo>
                      <a:pt x="617" y="7"/>
                    </a:lnTo>
                    <a:lnTo>
                      <a:pt x="617" y="0"/>
                    </a:lnTo>
                    <a:lnTo>
                      <a:pt x="612" y="0"/>
                    </a:lnTo>
                    <a:lnTo>
                      <a:pt x="612" y="7"/>
                    </a:lnTo>
                    <a:lnTo>
                      <a:pt x="610" y="13"/>
                    </a:lnTo>
                    <a:lnTo>
                      <a:pt x="606" y="19"/>
                    </a:lnTo>
                    <a:lnTo>
                      <a:pt x="600" y="27"/>
                    </a:lnTo>
                    <a:lnTo>
                      <a:pt x="587" y="38"/>
                    </a:lnTo>
                    <a:lnTo>
                      <a:pt x="566" y="52"/>
                    </a:lnTo>
                    <a:lnTo>
                      <a:pt x="541" y="63"/>
                    </a:lnTo>
                    <a:lnTo>
                      <a:pt x="510" y="75"/>
                    </a:lnTo>
                    <a:lnTo>
                      <a:pt x="473" y="85"/>
                    </a:lnTo>
                    <a:lnTo>
                      <a:pt x="433" y="96"/>
                    </a:lnTo>
                    <a:lnTo>
                      <a:pt x="391" y="104"/>
                    </a:lnTo>
                    <a:lnTo>
                      <a:pt x="343" y="111"/>
                    </a:lnTo>
                    <a:lnTo>
                      <a:pt x="293" y="119"/>
                    </a:lnTo>
                    <a:lnTo>
                      <a:pt x="239" y="125"/>
                    </a:lnTo>
                    <a:lnTo>
                      <a:pt x="182" y="129"/>
                    </a:lnTo>
                    <a:lnTo>
                      <a:pt x="122" y="133"/>
                    </a:lnTo>
                    <a:lnTo>
                      <a:pt x="63" y="135"/>
                    </a:lnTo>
                    <a:lnTo>
                      <a:pt x="0" y="137"/>
                    </a:lnTo>
                    <a:lnTo>
                      <a:pt x="0" y="142"/>
                    </a:lnTo>
                    <a:close/>
                  </a:path>
                </a:pathLst>
              </a:custGeom>
              <a:solidFill>
                <a:srgbClr val="FFFFFF"/>
              </a:solidFill>
              <a:ln w="19050">
                <a:solidFill>
                  <a:srgbClr val="FFFF00"/>
                </a:solidFill>
                <a:round/>
                <a:headEnd/>
                <a:tailEnd/>
              </a:ln>
            </p:spPr>
            <p:txBody>
              <a:bodyPr/>
              <a:lstStyle/>
              <a:p>
                <a:endParaRPr lang="en-US"/>
              </a:p>
            </p:txBody>
          </p:sp>
          <p:sp>
            <p:nvSpPr>
              <p:cNvPr id="16435" name="Freeform 48"/>
              <p:cNvSpPr>
                <a:spLocks/>
              </p:cNvSpPr>
              <p:nvPr/>
            </p:nvSpPr>
            <p:spPr bwMode="auto">
              <a:xfrm>
                <a:off x="3759" y="3212"/>
                <a:ext cx="618" cy="142"/>
              </a:xfrm>
              <a:custGeom>
                <a:avLst/>
                <a:gdLst>
                  <a:gd name="T0" fmla="*/ 0 w 618"/>
                  <a:gd name="T1" fmla="*/ 0 h 142"/>
                  <a:gd name="T2" fmla="*/ 0 w 618"/>
                  <a:gd name="T3" fmla="*/ 7 h 142"/>
                  <a:gd name="T4" fmla="*/ 2 w 618"/>
                  <a:gd name="T5" fmla="*/ 15 h 142"/>
                  <a:gd name="T6" fmla="*/ 5 w 618"/>
                  <a:gd name="T7" fmla="*/ 23 h 142"/>
                  <a:gd name="T8" fmla="*/ 11 w 618"/>
                  <a:gd name="T9" fmla="*/ 31 h 142"/>
                  <a:gd name="T10" fmla="*/ 28 w 618"/>
                  <a:gd name="T11" fmla="*/ 44 h 142"/>
                  <a:gd name="T12" fmla="*/ 49 w 618"/>
                  <a:gd name="T13" fmla="*/ 56 h 142"/>
                  <a:gd name="T14" fmla="*/ 74 w 618"/>
                  <a:gd name="T15" fmla="*/ 69 h 142"/>
                  <a:gd name="T16" fmla="*/ 105 w 618"/>
                  <a:gd name="T17" fmla="*/ 81 h 142"/>
                  <a:gd name="T18" fmla="*/ 142 w 618"/>
                  <a:gd name="T19" fmla="*/ 90 h 142"/>
                  <a:gd name="T20" fmla="*/ 182 w 618"/>
                  <a:gd name="T21" fmla="*/ 100 h 142"/>
                  <a:gd name="T22" fmla="*/ 226 w 618"/>
                  <a:gd name="T23" fmla="*/ 110 h 142"/>
                  <a:gd name="T24" fmla="*/ 274 w 618"/>
                  <a:gd name="T25" fmla="*/ 117 h 142"/>
                  <a:gd name="T26" fmla="*/ 324 w 618"/>
                  <a:gd name="T27" fmla="*/ 125 h 142"/>
                  <a:gd name="T28" fmla="*/ 378 w 618"/>
                  <a:gd name="T29" fmla="*/ 131 h 142"/>
                  <a:gd name="T30" fmla="*/ 435 w 618"/>
                  <a:gd name="T31" fmla="*/ 135 h 142"/>
                  <a:gd name="T32" fmla="*/ 493 w 618"/>
                  <a:gd name="T33" fmla="*/ 138 h 142"/>
                  <a:gd name="T34" fmla="*/ 554 w 618"/>
                  <a:gd name="T35" fmla="*/ 140 h 142"/>
                  <a:gd name="T36" fmla="*/ 618 w 618"/>
                  <a:gd name="T37" fmla="*/ 142 h 142"/>
                  <a:gd name="T38" fmla="*/ 618 w 618"/>
                  <a:gd name="T39" fmla="*/ 137 h 142"/>
                  <a:gd name="T40" fmla="*/ 554 w 618"/>
                  <a:gd name="T41" fmla="*/ 135 h 142"/>
                  <a:gd name="T42" fmla="*/ 495 w 618"/>
                  <a:gd name="T43" fmla="*/ 133 h 142"/>
                  <a:gd name="T44" fmla="*/ 435 w 618"/>
                  <a:gd name="T45" fmla="*/ 129 h 142"/>
                  <a:gd name="T46" fmla="*/ 378 w 618"/>
                  <a:gd name="T47" fmla="*/ 125 h 142"/>
                  <a:gd name="T48" fmla="*/ 324 w 618"/>
                  <a:gd name="T49" fmla="*/ 119 h 142"/>
                  <a:gd name="T50" fmla="*/ 274 w 618"/>
                  <a:gd name="T51" fmla="*/ 111 h 142"/>
                  <a:gd name="T52" fmla="*/ 226 w 618"/>
                  <a:gd name="T53" fmla="*/ 104 h 142"/>
                  <a:gd name="T54" fmla="*/ 184 w 618"/>
                  <a:gd name="T55" fmla="*/ 96 h 142"/>
                  <a:gd name="T56" fmla="*/ 144 w 618"/>
                  <a:gd name="T57" fmla="*/ 85 h 142"/>
                  <a:gd name="T58" fmla="*/ 107 w 618"/>
                  <a:gd name="T59" fmla="*/ 75 h 142"/>
                  <a:gd name="T60" fmla="*/ 76 w 618"/>
                  <a:gd name="T61" fmla="*/ 63 h 142"/>
                  <a:gd name="T62" fmla="*/ 51 w 618"/>
                  <a:gd name="T63" fmla="*/ 52 h 142"/>
                  <a:gd name="T64" fmla="*/ 30 w 618"/>
                  <a:gd name="T65" fmla="*/ 38 h 142"/>
                  <a:gd name="T66" fmla="*/ 17 w 618"/>
                  <a:gd name="T67" fmla="*/ 27 h 142"/>
                  <a:gd name="T68" fmla="*/ 11 w 618"/>
                  <a:gd name="T69" fmla="*/ 19 h 142"/>
                  <a:gd name="T70" fmla="*/ 7 w 618"/>
                  <a:gd name="T71" fmla="*/ 13 h 142"/>
                  <a:gd name="T72" fmla="*/ 5 w 618"/>
                  <a:gd name="T73" fmla="*/ 7 h 142"/>
                  <a:gd name="T74" fmla="*/ 5 w 618"/>
                  <a:gd name="T75" fmla="*/ 0 h 142"/>
                  <a:gd name="T76" fmla="*/ 0 w 618"/>
                  <a:gd name="T77" fmla="*/ 0 h 14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18"/>
                  <a:gd name="T118" fmla="*/ 0 h 142"/>
                  <a:gd name="T119" fmla="*/ 618 w 618"/>
                  <a:gd name="T120" fmla="*/ 142 h 14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18" h="142">
                    <a:moveTo>
                      <a:pt x="0" y="0"/>
                    </a:moveTo>
                    <a:lnTo>
                      <a:pt x="0" y="7"/>
                    </a:lnTo>
                    <a:lnTo>
                      <a:pt x="2" y="15"/>
                    </a:lnTo>
                    <a:lnTo>
                      <a:pt x="5" y="23"/>
                    </a:lnTo>
                    <a:lnTo>
                      <a:pt x="11" y="31"/>
                    </a:lnTo>
                    <a:lnTo>
                      <a:pt x="28" y="44"/>
                    </a:lnTo>
                    <a:lnTo>
                      <a:pt x="49" y="56"/>
                    </a:lnTo>
                    <a:lnTo>
                      <a:pt x="74" y="69"/>
                    </a:lnTo>
                    <a:lnTo>
                      <a:pt x="105" y="81"/>
                    </a:lnTo>
                    <a:lnTo>
                      <a:pt x="142" y="90"/>
                    </a:lnTo>
                    <a:lnTo>
                      <a:pt x="182" y="100"/>
                    </a:lnTo>
                    <a:lnTo>
                      <a:pt x="226" y="110"/>
                    </a:lnTo>
                    <a:lnTo>
                      <a:pt x="274" y="117"/>
                    </a:lnTo>
                    <a:lnTo>
                      <a:pt x="324" y="125"/>
                    </a:lnTo>
                    <a:lnTo>
                      <a:pt x="378" y="131"/>
                    </a:lnTo>
                    <a:lnTo>
                      <a:pt x="435" y="135"/>
                    </a:lnTo>
                    <a:lnTo>
                      <a:pt x="493" y="138"/>
                    </a:lnTo>
                    <a:lnTo>
                      <a:pt x="554" y="140"/>
                    </a:lnTo>
                    <a:lnTo>
                      <a:pt x="618" y="142"/>
                    </a:lnTo>
                    <a:lnTo>
                      <a:pt x="618" y="137"/>
                    </a:lnTo>
                    <a:lnTo>
                      <a:pt x="554" y="135"/>
                    </a:lnTo>
                    <a:lnTo>
                      <a:pt x="495" y="133"/>
                    </a:lnTo>
                    <a:lnTo>
                      <a:pt x="435" y="129"/>
                    </a:lnTo>
                    <a:lnTo>
                      <a:pt x="378" y="125"/>
                    </a:lnTo>
                    <a:lnTo>
                      <a:pt x="324" y="119"/>
                    </a:lnTo>
                    <a:lnTo>
                      <a:pt x="274" y="111"/>
                    </a:lnTo>
                    <a:lnTo>
                      <a:pt x="226" y="104"/>
                    </a:lnTo>
                    <a:lnTo>
                      <a:pt x="184" y="96"/>
                    </a:lnTo>
                    <a:lnTo>
                      <a:pt x="144" y="85"/>
                    </a:lnTo>
                    <a:lnTo>
                      <a:pt x="107" y="75"/>
                    </a:lnTo>
                    <a:lnTo>
                      <a:pt x="76" y="63"/>
                    </a:lnTo>
                    <a:lnTo>
                      <a:pt x="51" y="52"/>
                    </a:lnTo>
                    <a:lnTo>
                      <a:pt x="30" y="38"/>
                    </a:lnTo>
                    <a:lnTo>
                      <a:pt x="17" y="27"/>
                    </a:lnTo>
                    <a:lnTo>
                      <a:pt x="11" y="19"/>
                    </a:lnTo>
                    <a:lnTo>
                      <a:pt x="7" y="13"/>
                    </a:lnTo>
                    <a:lnTo>
                      <a:pt x="5" y="7"/>
                    </a:lnTo>
                    <a:lnTo>
                      <a:pt x="5" y="0"/>
                    </a:lnTo>
                    <a:lnTo>
                      <a:pt x="0" y="0"/>
                    </a:lnTo>
                    <a:close/>
                  </a:path>
                </a:pathLst>
              </a:custGeom>
              <a:solidFill>
                <a:srgbClr val="FFFFFF"/>
              </a:solidFill>
              <a:ln w="19050">
                <a:solidFill>
                  <a:srgbClr val="FFFF00"/>
                </a:solidFill>
                <a:round/>
                <a:headEnd/>
                <a:tailEnd/>
              </a:ln>
            </p:spPr>
            <p:txBody>
              <a:bodyPr/>
              <a:lstStyle/>
              <a:p>
                <a:endParaRPr lang="en-US"/>
              </a:p>
            </p:txBody>
          </p:sp>
          <p:sp>
            <p:nvSpPr>
              <p:cNvPr id="16436" name="Freeform 49"/>
              <p:cNvSpPr>
                <a:spLocks/>
              </p:cNvSpPr>
              <p:nvPr/>
            </p:nvSpPr>
            <p:spPr bwMode="auto">
              <a:xfrm>
                <a:off x="3759" y="3079"/>
                <a:ext cx="426" cy="133"/>
              </a:xfrm>
              <a:custGeom>
                <a:avLst/>
                <a:gdLst>
                  <a:gd name="T0" fmla="*/ 426 w 426"/>
                  <a:gd name="T1" fmla="*/ 0 h 133"/>
                  <a:gd name="T2" fmla="*/ 380 w 426"/>
                  <a:gd name="T3" fmla="*/ 4 h 133"/>
                  <a:gd name="T4" fmla="*/ 335 w 426"/>
                  <a:gd name="T5" fmla="*/ 8 h 133"/>
                  <a:gd name="T6" fmla="*/ 293 w 426"/>
                  <a:gd name="T7" fmla="*/ 13 h 133"/>
                  <a:gd name="T8" fmla="*/ 253 w 426"/>
                  <a:gd name="T9" fmla="*/ 19 h 133"/>
                  <a:gd name="T10" fmla="*/ 215 w 426"/>
                  <a:gd name="T11" fmla="*/ 27 h 133"/>
                  <a:gd name="T12" fmla="*/ 180 w 426"/>
                  <a:gd name="T13" fmla="*/ 33 h 133"/>
                  <a:gd name="T14" fmla="*/ 147 w 426"/>
                  <a:gd name="T15" fmla="*/ 40 h 133"/>
                  <a:gd name="T16" fmla="*/ 119 w 426"/>
                  <a:gd name="T17" fmla="*/ 50 h 133"/>
                  <a:gd name="T18" fmla="*/ 92 w 426"/>
                  <a:gd name="T19" fmla="*/ 58 h 133"/>
                  <a:gd name="T20" fmla="*/ 69 w 426"/>
                  <a:gd name="T21" fmla="*/ 67 h 133"/>
                  <a:gd name="T22" fmla="*/ 48 w 426"/>
                  <a:gd name="T23" fmla="*/ 77 h 133"/>
                  <a:gd name="T24" fmla="*/ 30 w 426"/>
                  <a:gd name="T25" fmla="*/ 88 h 133"/>
                  <a:gd name="T26" fmla="*/ 17 w 426"/>
                  <a:gd name="T27" fmla="*/ 98 h 133"/>
                  <a:gd name="T28" fmla="*/ 7 w 426"/>
                  <a:gd name="T29" fmla="*/ 110 h 133"/>
                  <a:gd name="T30" fmla="*/ 2 w 426"/>
                  <a:gd name="T31" fmla="*/ 121 h 133"/>
                  <a:gd name="T32" fmla="*/ 0 w 426"/>
                  <a:gd name="T33" fmla="*/ 133 h 133"/>
                  <a:gd name="T34" fmla="*/ 5 w 426"/>
                  <a:gd name="T35" fmla="*/ 133 h 133"/>
                  <a:gd name="T36" fmla="*/ 5 w 426"/>
                  <a:gd name="T37" fmla="*/ 123 h 133"/>
                  <a:gd name="T38" fmla="*/ 11 w 426"/>
                  <a:gd name="T39" fmla="*/ 113 h 133"/>
                  <a:gd name="T40" fmla="*/ 21 w 426"/>
                  <a:gd name="T41" fmla="*/ 102 h 133"/>
                  <a:gd name="T42" fmla="*/ 34 w 426"/>
                  <a:gd name="T43" fmla="*/ 92 h 133"/>
                  <a:gd name="T44" fmla="*/ 51 w 426"/>
                  <a:gd name="T45" fmla="*/ 83 h 133"/>
                  <a:gd name="T46" fmla="*/ 71 w 426"/>
                  <a:gd name="T47" fmla="*/ 73 h 133"/>
                  <a:gd name="T48" fmla="*/ 94 w 426"/>
                  <a:gd name="T49" fmla="*/ 63 h 133"/>
                  <a:gd name="T50" fmla="*/ 120 w 426"/>
                  <a:gd name="T51" fmla="*/ 56 h 133"/>
                  <a:gd name="T52" fmla="*/ 149 w 426"/>
                  <a:gd name="T53" fmla="*/ 46 h 133"/>
                  <a:gd name="T54" fmla="*/ 182 w 426"/>
                  <a:gd name="T55" fmla="*/ 38 h 133"/>
                  <a:gd name="T56" fmla="*/ 216 w 426"/>
                  <a:gd name="T57" fmla="*/ 31 h 133"/>
                  <a:gd name="T58" fmla="*/ 253 w 426"/>
                  <a:gd name="T59" fmla="*/ 25 h 133"/>
                  <a:gd name="T60" fmla="*/ 293 w 426"/>
                  <a:gd name="T61" fmla="*/ 19 h 133"/>
                  <a:gd name="T62" fmla="*/ 335 w 426"/>
                  <a:gd name="T63" fmla="*/ 13 h 133"/>
                  <a:gd name="T64" fmla="*/ 380 w 426"/>
                  <a:gd name="T65" fmla="*/ 9 h 133"/>
                  <a:gd name="T66" fmla="*/ 426 w 426"/>
                  <a:gd name="T67" fmla="*/ 6 h 133"/>
                  <a:gd name="T68" fmla="*/ 426 w 426"/>
                  <a:gd name="T69" fmla="*/ 0 h 13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426"/>
                  <a:gd name="T106" fmla="*/ 0 h 133"/>
                  <a:gd name="T107" fmla="*/ 426 w 426"/>
                  <a:gd name="T108" fmla="*/ 133 h 13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426" h="133">
                    <a:moveTo>
                      <a:pt x="426" y="0"/>
                    </a:moveTo>
                    <a:lnTo>
                      <a:pt x="380" y="4"/>
                    </a:lnTo>
                    <a:lnTo>
                      <a:pt x="335" y="8"/>
                    </a:lnTo>
                    <a:lnTo>
                      <a:pt x="293" y="13"/>
                    </a:lnTo>
                    <a:lnTo>
                      <a:pt x="253" y="19"/>
                    </a:lnTo>
                    <a:lnTo>
                      <a:pt x="215" y="27"/>
                    </a:lnTo>
                    <a:lnTo>
                      <a:pt x="180" y="33"/>
                    </a:lnTo>
                    <a:lnTo>
                      <a:pt x="147" y="40"/>
                    </a:lnTo>
                    <a:lnTo>
                      <a:pt x="119" y="50"/>
                    </a:lnTo>
                    <a:lnTo>
                      <a:pt x="92" y="58"/>
                    </a:lnTo>
                    <a:lnTo>
                      <a:pt x="69" y="67"/>
                    </a:lnTo>
                    <a:lnTo>
                      <a:pt x="48" y="77"/>
                    </a:lnTo>
                    <a:lnTo>
                      <a:pt x="30" y="88"/>
                    </a:lnTo>
                    <a:lnTo>
                      <a:pt x="17" y="98"/>
                    </a:lnTo>
                    <a:lnTo>
                      <a:pt x="7" y="110"/>
                    </a:lnTo>
                    <a:lnTo>
                      <a:pt x="2" y="121"/>
                    </a:lnTo>
                    <a:lnTo>
                      <a:pt x="0" y="133"/>
                    </a:lnTo>
                    <a:lnTo>
                      <a:pt x="5" y="133"/>
                    </a:lnTo>
                    <a:lnTo>
                      <a:pt x="5" y="123"/>
                    </a:lnTo>
                    <a:lnTo>
                      <a:pt x="11" y="113"/>
                    </a:lnTo>
                    <a:lnTo>
                      <a:pt x="21" y="102"/>
                    </a:lnTo>
                    <a:lnTo>
                      <a:pt x="34" y="92"/>
                    </a:lnTo>
                    <a:lnTo>
                      <a:pt x="51" y="83"/>
                    </a:lnTo>
                    <a:lnTo>
                      <a:pt x="71" y="73"/>
                    </a:lnTo>
                    <a:lnTo>
                      <a:pt x="94" y="63"/>
                    </a:lnTo>
                    <a:lnTo>
                      <a:pt x="120" y="56"/>
                    </a:lnTo>
                    <a:lnTo>
                      <a:pt x="149" y="46"/>
                    </a:lnTo>
                    <a:lnTo>
                      <a:pt x="182" y="38"/>
                    </a:lnTo>
                    <a:lnTo>
                      <a:pt x="216" y="31"/>
                    </a:lnTo>
                    <a:lnTo>
                      <a:pt x="253" y="25"/>
                    </a:lnTo>
                    <a:lnTo>
                      <a:pt x="293" y="19"/>
                    </a:lnTo>
                    <a:lnTo>
                      <a:pt x="335" y="13"/>
                    </a:lnTo>
                    <a:lnTo>
                      <a:pt x="380" y="9"/>
                    </a:lnTo>
                    <a:lnTo>
                      <a:pt x="426" y="6"/>
                    </a:lnTo>
                    <a:lnTo>
                      <a:pt x="426" y="0"/>
                    </a:lnTo>
                    <a:close/>
                  </a:path>
                </a:pathLst>
              </a:custGeom>
              <a:solidFill>
                <a:srgbClr val="FFFFFF"/>
              </a:solidFill>
              <a:ln w="19050">
                <a:solidFill>
                  <a:srgbClr val="FFFF00"/>
                </a:solidFill>
                <a:round/>
                <a:headEnd/>
                <a:tailEnd/>
              </a:ln>
            </p:spPr>
            <p:txBody>
              <a:bodyPr/>
              <a:lstStyle/>
              <a:p>
                <a:endParaRPr lang="en-US"/>
              </a:p>
            </p:txBody>
          </p:sp>
          <p:sp>
            <p:nvSpPr>
              <p:cNvPr id="16437" name="Freeform 50"/>
              <p:cNvSpPr>
                <a:spLocks/>
              </p:cNvSpPr>
              <p:nvPr/>
            </p:nvSpPr>
            <p:spPr bwMode="auto">
              <a:xfrm>
                <a:off x="4179" y="3056"/>
                <a:ext cx="52" cy="50"/>
              </a:xfrm>
              <a:custGeom>
                <a:avLst/>
                <a:gdLst>
                  <a:gd name="T0" fmla="*/ 52 w 52"/>
                  <a:gd name="T1" fmla="*/ 21 h 50"/>
                  <a:gd name="T2" fmla="*/ 0 w 52"/>
                  <a:gd name="T3" fmla="*/ 0 h 50"/>
                  <a:gd name="T4" fmla="*/ 4 w 52"/>
                  <a:gd name="T5" fmla="*/ 50 h 50"/>
                  <a:gd name="T6" fmla="*/ 52 w 52"/>
                  <a:gd name="T7" fmla="*/ 21 h 50"/>
                  <a:gd name="T8" fmla="*/ 0 60000 65536"/>
                  <a:gd name="T9" fmla="*/ 0 60000 65536"/>
                  <a:gd name="T10" fmla="*/ 0 60000 65536"/>
                  <a:gd name="T11" fmla="*/ 0 60000 65536"/>
                  <a:gd name="T12" fmla="*/ 0 w 52"/>
                  <a:gd name="T13" fmla="*/ 0 h 50"/>
                  <a:gd name="T14" fmla="*/ 52 w 52"/>
                  <a:gd name="T15" fmla="*/ 50 h 50"/>
                </a:gdLst>
                <a:ahLst/>
                <a:cxnLst>
                  <a:cxn ang="T8">
                    <a:pos x="T0" y="T1"/>
                  </a:cxn>
                  <a:cxn ang="T9">
                    <a:pos x="T2" y="T3"/>
                  </a:cxn>
                  <a:cxn ang="T10">
                    <a:pos x="T4" y="T5"/>
                  </a:cxn>
                  <a:cxn ang="T11">
                    <a:pos x="T6" y="T7"/>
                  </a:cxn>
                </a:cxnLst>
                <a:rect l="T12" t="T13" r="T14" b="T15"/>
                <a:pathLst>
                  <a:path w="52" h="50">
                    <a:moveTo>
                      <a:pt x="52" y="21"/>
                    </a:moveTo>
                    <a:lnTo>
                      <a:pt x="0" y="0"/>
                    </a:lnTo>
                    <a:lnTo>
                      <a:pt x="4" y="50"/>
                    </a:lnTo>
                    <a:lnTo>
                      <a:pt x="52" y="21"/>
                    </a:lnTo>
                    <a:close/>
                  </a:path>
                </a:pathLst>
              </a:custGeom>
              <a:solidFill>
                <a:srgbClr val="FFFFFF"/>
              </a:solidFill>
              <a:ln w="19050">
                <a:solidFill>
                  <a:srgbClr val="FFFF00"/>
                </a:solidFill>
                <a:round/>
                <a:headEnd/>
                <a:tailEnd/>
              </a:ln>
            </p:spPr>
            <p:txBody>
              <a:bodyPr/>
              <a:lstStyle/>
              <a:p>
                <a:endParaRPr lang="en-US"/>
              </a:p>
            </p:txBody>
          </p:sp>
        </p:grpSp>
        <p:sp>
          <p:nvSpPr>
            <p:cNvPr id="16424" name="Rectangle 52"/>
            <p:cNvSpPr>
              <a:spLocks noChangeArrowheads="1"/>
            </p:cNvSpPr>
            <p:nvPr/>
          </p:nvSpPr>
          <p:spPr bwMode="auto">
            <a:xfrm>
              <a:off x="6001333" y="3346727"/>
              <a:ext cx="1453444" cy="2038350"/>
            </a:xfrm>
            <a:prstGeom prst="rect">
              <a:avLst/>
            </a:prstGeom>
            <a:solidFill>
              <a:srgbClr val="FF9933"/>
            </a:solidFill>
            <a:ln w="9525">
              <a:noFill/>
              <a:miter lim="800000"/>
              <a:headEnd/>
              <a:tailEnd/>
            </a:ln>
          </p:spPr>
          <p:txBody>
            <a:bodyPr/>
            <a:lstStyle/>
            <a:p>
              <a:pPr algn="ctr" eaLnBrk="0" hangingPunct="0"/>
              <a:endParaRPr lang="en-US"/>
            </a:p>
          </p:txBody>
        </p:sp>
        <p:sp>
          <p:nvSpPr>
            <p:cNvPr id="16425" name="Rectangle 53"/>
            <p:cNvSpPr>
              <a:spLocks noChangeArrowheads="1"/>
            </p:cNvSpPr>
            <p:nvPr/>
          </p:nvSpPr>
          <p:spPr bwMode="auto">
            <a:xfrm>
              <a:off x="6005313" y="3275277"/>
              <a:ext cx="153811" cy="2108200"/>
            </a:xfrm>
            <a:prstGeom prst="rect">
              <a:avLst/>
            </a:prstGeom>
            <a:solidFill>
              <a:srgbClr val="66FF66"/>
            </a:solidFill>
            <a:ln w="9525">
              <a:noFill/>
              <a:miter lim="800000"/>
              <a:headEnd/>
              <a:tailEnd/>
            </a:ln>
          </p:spPr>
          <p:txBody>
            <a:bodyPr/>
            <a:lstStyle/>
            <a:p>
              <a:pPr algn="ctr" eaLnBrk="0" hangingPunct="0"/>
              <a:endParaRPr lang="en-US"/>
            </a:p>
          </p:txBody>
        </p:sp>
        <p:sp>
          <p:nvSpPr>
            <p:cNvPr id="16426" name="Rectangle 54"/>
            <p:cNvSpPr>
              <a:spLocks noChangeArrowheads="1"/>
            </p:cNvSpPr>
            <p:nvPr/>
          </p:nvSpPr>
          <p:spPr bwMode="auto">
            <a:xfrm>
              <a:off x="7317646" y="3284802"/>
              <a:ext cx="155222" cy="2101850"/>
            </a:xfrm>
            <a:prstGeom prst="rect">
              <a:avLst/>
            </a:prstGeom>
            <a:solidFill>
              <a:srgbClr val="66FF66"/>
            </a:solidFill>
            <a:ln w="9525">
              <a:noFill/>
              <a:miter lim="800000"/>
              <a:headEnd/>
              <a:tailEnd/>
            </a:ln>
          </p:spPr>
          <p:txBody>
            <a:bodyPr/>
            <a:lstStyle/>
            <a:p>
              <a:pPr algn="ctr" eaLnBrk="0" hangingPunct="0"/>
              <a:endParaRPr lang="en-US"/>
            </a:p>
          </p:txBody>
        </p:sp>
        <p:sp>
          <p:nvSpPr>
            <p:cNvPr id="16427" name="Freeform 55"/>
            <p:cNvSpPr>
              <a:spLocks/>
            </p:cNvSpPr>
            <p:nvPr/>
          </p:nvSpPr>
          <p:spPr bwMode="auto">
            <a:xfrm>
              <a:off x="6005311" y="3238767"/>
              <a:ext cx="1467556" cy="987425"/>
            </a:xfrm>
            <a:custGeom>
              <a:avLst/>
              <a:gdLst>
                <a:gd name="T0" fmla="*/ 2147483647 w 1040"/>
                <a:gd name="T1" fmla="*/ 2147483647 h 622"/>
                <a:gd name="T2" fmla="*/ 2147483647 w 1040"/>
                <a:gd name="T3" fmla="*/ 2147483647 h 622"/>
                <a:gd name="T4" fmla="*/ 2147483647 w 1040"/>
                <a:gd name="T5" fmla="*/ 2147483647 h 622"/>
                <a:gd name="T6" fmla="*/ 2147483647 w 1040"/>
                <a:gd name="T7" fmla="*/ 2147483647 h 622"/>
                <a:gd name="T8" fmla="*/ 2147483647 w 1040"/>
                <a:gd name="T9" fmla="*/ 2147483647 h 622"/>
                <a:gd name="T10" fmla="*/ 2147483647 w 1040"/>
                <a:gd name="T11" fmla="*/ 2147483647 h 622"/>
                <a:gd name="T12" fmla="*/ 2147483647 w 1040"/>
                <a:gd name="T13" fmla="*/ 2147483647 h 622"/>
                <a:gd name="T14" fmla="*/ 2147483647 w 1040"/>
                <a:gd name="T15" fmla="*/ 2147483647 h 622"/>
                <a:gd name="T16" fmla="*/ 2147483647 w 1040"/>
                <a:gd name="T17" fmla="*/ 2147483647 h 622"/>
                <a:gd name="T18" fmla="*/ 2147483647 w 1040"/>
                <a:gd name="T19" fmla="*/ 2147483647 h 622"/>
                <a:gd name="T20" fmla="*/ 2147483647 w 1040"/>
                <a:gd name="T21" fmla="*/ 2147483647 h 622"/>
                <a:gd name="T22" fmla="*/ 2147483647 w 1040"/>
                <a:gd name="T23" fmla="*/ 2147483647 h 622"/>
                <a:gd name="T24" fmla="*/ 2147483647 w 1040"/>
                <a:gd name="T25" fmla="*/ 2147483647 h 622"/>
                <a:gd name="T26" fmla="*/ 2147483647 w 1040"/>
                <a:gd name="T27" fmla="*/ 2147483647 h 622"/>
                <a:gd name="T28" fmla="*/ 2147483647 w 1040"/>
                <a:gd name="T29" fmla="*/ 2147483647 h 622"/>
                <a:gd name="T30" fmla="*/ 2147483647 w 1040"/>
                <a:gd name="T31" fmla="*/ 2147483647 h 622"/>
                <a:gd name="T32" fmla="*/ 2147483647 w 1040"/>
                <a:gd name="T33" fmla="*/ 2147483647 h 622"/>
                <a:gd name="T34" fmla="*/ 2147483647 w 1040"/>
                <a:gd name="T35" fmla="*/ 2147483647 h 622"/>
                <a:gd name="T36" fmla="*/ 2147483647 w 1040"/>
                <a:gd name="T37" fmla="*/ 2147483647 h 622"/>
                <a:gd name="T38" fmla="*/ 2147483647 w 1040"/>
                <a:gd name="T39" fmla="*/ 2147483647 h 622"/>
                <a:gd name="T40" fmla="*/ 2147483647 w 1040"/>
                <a:gd name="T41" fmla="*/ 2147483647 h 622"/>
                <a:gd name="T42" fmla="*/ 2147483647 w 1040"/>
                <a:gd name="T43" fmla="*/ 2147483647 h 622"/>
                <a:gd name="T44" fmla="*/ 2147483647 w 1040"/>
                <a:gd name="T45" fmla="*/ 2147483647 h 622"/>
                <a:gd name="T46" fmla="*/ 2147483647 w 1040"/>
                <a:gd name="T47" fmla="*/ 2147483647 h 622"/>
                <a:gd name="T48" fmla="*/ 2147483647 w 1040"/>
                <a:gd name="T49" fmla="*/ 2147483647 h 622"/>
                <a:gd name="T50" fmla="*/ 2147483647 w 1040"/>
                <a:gd name="T51" fmla="*/ 2147483647 h 622"/>
                <a:gd name="T52" fmla="*/ 2147483647 w 1040"/>
                <a:gd name="T53" fmla="*/ 2147483647 h 622"/>
                <a:gd name="T54" fmla="*/ 2147483647 w 1040"/>
                <a:gd name="T55" fmla="*/ 2147483647 h 622"/>
                <a:gd name="T56" fmla="*/ 2147483647 w 1040"/>
                <a:gd name="T57" fmla="*/ 2147483647 h 622"/>
                <a:gd name="T58" fmla="*/ 2147483647 w 1040"/>
                <a:gd name="T59" fmla="*/ 2147483647 h 622"/>
                <a:gd name="T60" fmla="*/ 2147483647 w 1040"/>
                <a:gd name="T61" fmla="*/ 2147483647 h 622"/>
                <a:gd name="T62" fmla="*/ 2147483647 w 1040"/>
                <a:gd name="T63" fmla="*/ 2147483647 h 622"/>
                <a:gd name="T64" fmla="*/ 0 w 1040"/>
                <a:gd name="T65" fmla="*/ 2147483647 h 6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40"/>
                <a:gd name="T100" fmla="*/ 0 h 622"/>
                <a:gd name="T101" fmla="*/ 1040 w 1040"/>
                <a:gd name="T102" fmla="*/ 622 h 6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40" h="622">
                  <a:moveTo>
                    <a:pt x="520" y="0"/>
                  </a:moveTo>
                  <a:lnTo>
                    <a:pt x="1040" y="6"/>
                  </a:lnTo>
                  <a:lnTo>
                    <a:pt x="1038" y="36"/>
                  </a:lnTo>
                  <a:lnTo>
                    <a:pt x="1036" y="67"/>
                  </a:lnTo>
                  <a:lnTo>
                    <a:pt x="1032" y="98"/>
                  </a:lnTo>
                  <a:lnTo>
                    <a:pt x="1028" y="129"/>
                  </a:lnTo>
                  <a:lnTo>
                    <a:pt x="1023" y="159"/>
                  </a:lnTo>
                  <a:lnTo>
                    <a:pt x="1015" y="188"/>
                  </a:lnTo>
                  <a:lnTo>
                    <a:pt x="1007" y="217"/>
                  </a:lnTo>
                  <a:lnTo>
                    <a:pt x="998" y="244"/>
                  </a:lnTo>
                  <a:lnTo>
                    <a:pt x="986" y="273"/>
                  </a:lnTo>
                  <a:lnTo>
                    <a:pt x="975" y="297"/>
                  </a:lnTo>
                  <a:lnTo>
                    <a:pt x="963" y="324"/>
                  </a:lnTo>
                  <a:lnTo>
                    <a:pt x="950" y="349"/>
                  </a:lnTo>
                  <a:lnTo>
                    <a:pt x="934" y="374"/>
                  </a:lnTo>
                  <a:lnTo>
                    <a:pt x="919" y="397"/>
                  </a:lnTo>
                  <a:lnTo>
                    <a:pt x="902" y="418"/>
                  </a:lnTo>
                  <a:lnTo>
                    <a:pt x="884" y="441"/>
                  </a:lnTo>
                  <a:lnTo>
                    <a:pt x="867" y="461"/>
                  </a:lnTo>
                  <a:lnTo>
                    <a:pt x="848" y="480"/>
                  </a:lnTo>
                  <a:lnTo>
                    <a:pt x="829" y="499"/>
                  </a:lnTo>
                  <a:lnTo>
                    <a:pt x="808" y="516"/>
                  </a:lnTo>
                  <a:lnTo>
                    <a:pt x="787" y="532"/>
                  </a:lnTo>
                  <a:lnTo>
                    <a:pt x="765" y="547"/>
                  </a:lnTo>
                  <a:lnTo>
                    <a:pt x="742" y="560"/>
                  </a:lnTo>
                  <a:lnTo>
                    <a:pt x="719" y="572"/>
                  </a:lnTo>
                  <a:lnTo>
                    <a:pt x="696" y="584"/>
                  </a:lnTo>
                  <a:lnTo>
                    <a:pt x="673" y="593"/>
                  </a:lnTo>
                  <a:lnTo>
                    <a:pt x="648" y="603"/>
                  </a:lnTo>
                  <a:lnTo>
                    <a:pt x="624" y="608"/>
                  </a:lnTo>
                  <a:lnTo>
                    <a:pt x="599" y="614"/>
                  </a:lnTo>
                  <a:lnTo>
                    <a:pt x="572" y="618"/>
                  </a:lnTo>
                  <a:lnTo>
                    <a:pt x="547" y="620"/>
                  </a:lnTo>
                  <a:lnTo>
                    <a:pt x="520" y="622"/>
                  </a:lnTo>
                  <a:lnTo>
                    <a:pt x="493" y="620"/>
                  </a:lnTo>
                  <a:lnTo>
                    <a:pt x="466" y="618"/>
                  </a:lnTo>
                  <a:lnTo>
                    <a:pt x="441" y="614"/>
                  </a:lnTo>
                  <a:lnTo>
                    <a:pt x="416" y="608"/>
                  </a:lnTo>
                  <a:lnTo>
                    <a:pt x="391" y="603"/>
                  </a:lnTo>
                  <a:lnTo>
                    <a:pt x="366" y="593"/>
                  </a:lnTo>
                  <a:lnTo>
                    <a:pt x="341" y="584"/>
                  </a:lnTo>
                  <a:lnTo>
                    <a:pt x="318" y="572"/>
                  </a:lnTo>
                  <a:lnTo>
                    <a:pt x="295" y="560"/>
                  </a:lnTo>
                  <a:lnTo>
                    <a:pt x="274" y="547"/>
                  </a:lnTo>
                  <a:lnTo>
                    <a:pt x="251" y="532"/>
                  </a:lnTo>
                  <a:lnTo>
                    <a:pt x="230" y="516"/>
                  </a:lnTo>
                  <a:lnTo>
                    <a:pt x="211" y="499"/>
                  </a:lnTo>
                  <a:lnTo>
                    <a:pt x="192" y="480"/>
                  </a:lnTo>
                  <a:lnTo>
                    <a:pt x="173" y="461"/>
                  </a:lnTo>
                  <a:lnTo>
                    <a:pt x="153" y="441"/>
                  </a:lnTo>
                  <a:lnTo>
                    <a:pt x="136" y="418"/>
                  </a:lnTo>
                  <a:lnTo>
                    <a:pt x="121" y="397"/>
                  </a:lnTo>
                  <a:lnTo>
                    <a:pt x="105" y="374"/>
                  </a:lnTo>
                  <a:lnTo>
                    <a:pt x="90" y="349"/>
                  </a:lnTo>
                  <a:lnTo>
                    <a:pt x="77" y="324"/>
                  </a:lnTo>
                  <a:lnTo>
                    <a:pt x="63" y="297"/>
                  </a:lnTo>
                  <a:lnTo>
                    <a:pt x="52" y="273"/>
                  </a:lnTo>
                  <a:lnTo>
                    <a:pt x="42" y="244"/>
                  </a:lnTo>
                  <a:lnTo>
                    <a:pt x="33" y="217"/>
                  </a:lnTo>
                  <a:lnTo>
                    <a:pt x="25" y="188"/>
                  </a:lnTo>
                  <a:lnTo>
                    <a:pt x="17" y="159"/>
                  </a:lnTo>
                  <a:lnTo>
                    <a:pt x="11" y="129"/>
                  </a:lnTo>
                  <a:lnTo>
                    <a:pt x="6" y="98"/>
                  </a:lnTo>
                  <a:lnTo>
                    <a:pt x="4" y="67"/>
                  </a:lnTo>
                  <a:lnTo>
                    <a:pt x="0" y="36"/>
                  </a:lnTo>
                  <a:lnTo>
                    <a:pt x="0" y="6"/>
                  </a:lnTo>
                  <a:lnTo>
                    <a:pt x="520" y="0"/>
                  </a:lnTo>
                  <a:close/>
                </a:path>
              </a:pathLst>
            </a:custGeom>
            <a:solidFill>
              <a:srgbClr val="66FF66"/>
            </a:solidFill>
            <a:ln w="9525">
              <a:noFill/>
              <a:round/>
              <a:headEnd/>
              <a:tailEnd/>
            </a:ln>
          </p:spPr>
          <p:txBody>
            <a:bodyPr/>
            <a:lstStyle/>
            <a:p>
              <a:endParaRPr lang="en-US"/>
            </a:p>
          </p:txBody>
        </p:sp>
        <p:sp>
          <p:nvSpPr>
            <p:cNvPr id="16428" name="Freeform 56"/>
            <p:cNvSpPr>
              <a:spLocks/>
            </p:cNvSpPr>
            <p:nvPr/>
          </p:nvSpPr>
          <p:spPr bwMode="auto">
            <a:xfrm>
              <a:off x="6187346" y="3245114"/>
              <a:ext cx="1126067" cy="755650"/>
            </a:xfrm>
            <a:custGeom>
              <a:avLst/>
              <a:gdLst>
                <a:gd name="T0" fmla="*/ 2147483647 w 798"/>
                <a:gd name="T1" fmla="*/ 0 h 476"/>
                <a:gd name="T2" fmla="*/ 2147483647 w 798"/>
                <a:gd name="T3" fmla="*/ 2147483647 h 476"/>
                <a:gd name="T4" fmla="*/ 2147483647 w 798"/>
                <a:gd name="T5" fmla="*/ 2147483647 h 476"/>
                <a:gd name="T6" fmla="*/ 2147483647 w 798"/>
                <a:gd name="T7" fmla="*/ 2147483647 h 476"/>
                <a:gd name="T8" fmla="*/ 2147483647 w 798"/>
                <a:gd name="T9" fmla="*/ 2147483647 h 476"/>
                <a:gd name="T10" fmla="*/ 2147483647 w 798"/>
                <a:gd name="T11" fmla="*/ 2147483647 h 476"/>
                <a:gd name="T12" fmla="*/ 2147483647 w 798"/>
                <a:gd name="T13" fmla="*/ 2147483647 h 476"/>
                <a:gd name="T14" fmla="*/ 2147483647 w 798"/>
                <a:gd name="T15" fmla="*/ 2147483647 h 476"/>
                <a:gd name="T16" fmla="*/ 2147483647 w 798"/>
                <a:gd name="T17" fmla="*/ 2147483647 h 476"/>
                <a:gd name="T18" fmla="*/ 2147483647 w 798"/>
                <a:gd name="T19" fmla="*/ 2147483647 h 476"/>
                <a:gd name="T20" fmla="*/ 2147483647 w 798"/>
                <a:gd name="T21" fmla="*/ 2147483647 h 476"/>
                <a:gd name="T22" fmla="*/ 2147483647 w 798"/>
                <a:gd name="T23" fmla="*/ 2147483647 h 476"/>
                <a:gd name="T24" fmla="*/ 2147483647 w 798"/>
                <a:gd name="T25" fmla="*/ 2147483647 h 476"/>
                <a:gd name="T26" fmla="*/ 2147483647 w 798"/>
                <a:gd name="T27" fmla="*/ 2147483647 h 476"/>
                <a:gd name="T28" fmla="*/ 2147483647 w 798"/>
                <a:gd name="T29" fmla="*/ 2147483647 h 476"/>
                <a:gd name="T30" fmla="*/ 2147483647 w 798"/>
                <a:gd name="T31" fmla="*/ 2147483647 h 476"/>
                <a:gd name="T32" fmla="*/ 2147483647 w 798"/>
                <a:gd name="T33" fmla="*/ 2147483647 h 476"/>
                <a:gd name="T34" fmla="*/ 2147483647 w 798"/>
                <a:gd name="T35" fmla="*/ 2147483647 h 476"/>
                <a:gd name="T36" fmla="*/ 2147483647 w 798"/>
                <a:gd name="T37" fmla="*/ 2147483647 h 476"/>
                <a:gd name="T38" fmla="*/ 2147483647 w 798"/>
                <a:gd name="T39" fmla="*/ 2147483647 h 476"/>
                <a:gd name="T40" fmla="*/ 2147483647 w 798"/>
                <a:gd name="T41" fmla="*/ 2147483647 h 476"/>
                <a:gd name="T42" fmla="*/ 2147483647 w 798"/>
                <a:gd name="T43" fmla="*/ 2147483647 h 476"/>
                <a:gd name="T44" fmla="*/ 2147483647 w 798"/>
                <a:gd name="T45" fmla="*/ 2147483647 h 476"/>
                <a:gd name="T46" fmla="*/ 2147483647 w 798"/>
                <a:gd name="T47" fmla="*/ 2147483647 h 476"/>
                <a:gd name="T48" fmla="*/ 2147483647 w 798"/>
                <a:gd name="T49" fmla="*/ 2147483647 h 476"/>
                <a:gd name="T50" fmla="*/ 2147483647 w 798"/>
                <a:gd name="T51" fmla="*/ 2147483647 h 476"/>
                <a:gd name="T52" fmla="*/ 2147483647 w 798"/>
                <a:gd name="T53" fmla="*/ 2147483647 h 476"/>
                <a:gd name="T54" fmla="*/ 2147483647 w 798"/>
                <a:gd name="T55" fmla="*/ 2147483647 h 476"/>
                <a:gd name="T56" fmla="*/ 2147483647 w 798"/>
                <a:gd name="T57" fmla="*/ 2147483647 h 476"/>
                <a:gd name="T58" fmla="*/ 2147483647 w 798"/>
                <a:gd name="T59" fmla="*/ 2147483647 h 476"/>
                <a:gd name="T60" fmla="*/ 2147483647 w 798"/>
                <a:gd name="T61" fmla="*/ 2147483647 h 476"/>
                <a:gd name="T62" fmla="*/ 2147483647 w 798"/>
                <a:gd name="T63" fmla="*/ 2147483647 h 476"/>
                <a:gd name="T64" fmla="*/ 0 w 798"/>
                <a:gd name="T65" fmla="*/ 0 h 4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98"/>
                <a:gd name="T100" fmla="*/ 0 h 476"/>
                <a:gd name="T101" fmla="*/ 798 w 798"/>
                <a:gd name="T102" fmla="*/ 476 h 4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98" h="476">
                  <a:moveTo>
                    <a:pt x="399" y="0"/>
                  </a:moveTo>
                  <a:lnTo>
                    <a:pt x="798" y="0"/>
                  </a:lnTo>
                  <a:lnTo>
                    <a:pt x="798" y="25"/>
                  </a:lnTo>
                  <a:lnTo>
                    <a:pt x="796" y="50"/>
                  </a:lnTo>
                  <a:lnTo>
                    <a:pt x="794" y="73"/>
                  </a:lnTo>
                  <a:lnTo>
                    <a:pt x="790" y="96"/>
                  </a:lnTo>
                  <a:lnTo>
                    <a:pt x="784" y="119"/>
                  </a:lnTo>
                  <a:lnTo>
                    <a:pt x="780" y="142"/>
                  </a:lnTo>
                  <a:lnTo>
                    <a:pt x="773" y="165"/>
                  </a:lnTo>
                  <a:lnTo>
                    <a:pt x="767" y="186"/>
                  </a:lnTo>
                  <a:lnTo>
                    <a:pt x="757" y="207"/>
                  </a:lnTo>
                  <a:lnTo>
                    <a:pt x="750" y="228"/>
                  </a:lnTo>
                  <a:lnTo>
                    <a:pt x="740" y="247"/>
                  </a:lnTo>
                  <a:lnTo>
                    <a:pt x="729" y="267"/>
                  </a:lnTo>
                  <a:lnTo>
                    <a:pt x="719" y="286"/>
                  </a:lnTo>
                  <a:lnTo>
                    <a:pt x="706" y="303"/>
                  </a:lnTo>
                  <a:lnTo>
                    <a:pt x="694" y="320"/>
                  </a:lnTo>
                  <a:lnTo>
                    <a:pt x="681" y="338"/>
                  </a:lnTo>
                  <a:lnTo>
                    <a:pt x="667" y="353"/>
                  </a:lnTo>
                  <a:lnTo>
                    <a:pt x="652" y="368"/>
                  </a:lnTo>
                  <a:lnTo>
                    <a:pt x="636" y="382"/>
                  </a:lnTo>
                  <a:lnTo>
                    <a:pt x="621" y="395"/>
                  </a:lnTo>
                  <a:lnTo>
                    <a:pt x="606" y="407"/>
                  </a:lnTo>
                  <a:lnTo>
                    <a:pt x="589" y="418"/>
                  </a:lnTo>
                  <a:lnTo>
                    <a:pt x="571" y="430"/>
                  </a:lnTo>
                  <a:lnTo>
                    <a:pt x="554" y="439"/>
                  </a:lnTo>
                  <a:lnTo>
                    <a:pt x="535" y="447"/>
                  </a:lnTo>
                  <a:lnTo>
                    <a:pt x="518" y="455"/>
                  </a:lnTo>
                  <a:lnTo>
                    <a:pt x="498" y="462"/>
                  </a:lnTo>
                  <a:lnTo>
                    <a:pt x="479" y="466"/>
                  </a:lnTo>
                  <a:lnTo>
                    <a:pt x="460" y="472"/>
                  </a:lnTo>
                  <a:lnTo>
                    <a:pt x="439" y="474"/>
                  </a:lnTo>
                  <a:lnTo>
                    <a:pt x="420" y="476"/>
                  </a:lnTo>
                  <a:lnTo>
                    <a:pt x="399" y="476"/>
                  </a:lnTo>
                  <a:lnTo>
                    <a:pt x="379" y="476"/>
                  </a:lnTo>
                  <a:lnTo>
                    <a:pt x="358" y="474"/>
                  </a:lnTo>
                  <a:lnTo>
                    <a:pt x="339" y="472"/>
                  </a:lnTo>
                  <a:lnTo>
                    <a:pt x="318" y="466"/>
                  </a:lnTo>
                  <a:lnTo>
                    <a:pt x="299" y="462"/>
                  </a:lnTo>
                  <a:lnTo>
                    <a:pt x="282" y="455"/>
                  </a:lnTo>
                  <a:lnTo>
                    <a:pt x="262" y="447"/>
                  </a:lnTo>
                  <a:lnTo>
                    <a:pt x="243" y="439"/>
                  </a:lnTo>
                  <a:lnTo>
                    <a:pt x="226" y="430"/>
                  </a:lnTo>
                  <a:lnTo>
                    <a:pt x="209" y="418"/>
                  </a:lnTo>
                  <a:lnTo>
                    <a:pt x="193" y="407"/>
                  </a:lnTo>
                  <a:lnTo>
                    <a:pt x="176" y="395"/>
                  </a:lnTo>
                  <a:lnTo>
                    <a:pt x="161" y="382"/>
                  </a:lnTo>
                  <a:lnTo>
                    <a:pt x="145" y="368"/>
                  </a:lnTo>
                  <a:lnTo>
                    <a:pt x="132" y="353"/>
                  </a:lnTo>
                  <a:lnTo>
                    <a:pt x="117" y="338"/>
                  </a:lnTo>
                  <a:lnTo>
                    <a:pt x="105" y="320"/>
                  </a:lnTo>
                  <a:lnTo>
                    <a:pt x="92" y="303"/>
                  </a:lnTo>
                  <a:lnTo>
                    <a:pt x="80" y="286"/>
                  </a:lnTo>
                  <a:lnTo>
                    <a:pt x="69" y="267"/>
                  </a:lnTo>
                  <a:lnTo>
                    <a:pt x="59" y="247"/>
                  </a:lnTo>
                  <a:lnTo>
                    <a:pt x="49" y="228"/>
                  </a:lnTo>
                  <a:lnTo>
                    <a:pt x="40" y="207"/>
                  </a:lnTo>
                  <a:lnTo>
                    <a:pt x="32" y="186"/>
                  </a:lnTo>
                  <a:lnTo>
                    <a:pt x="24" y="165"/>
                  </a:lnTo>
                  <a:lnTo>
                    <a:pt x="19" y="142"/>
                  </a:lnTo>
                  <a:lnTo>
                    <a:pt x="13" y="119"/>
                  </a:lnTo>
                  <a:lnTo>
                    <a:pt x="9" y="96"/>
                  </a:lnTo>
                  <a:lnTo>
                    <a:pt x="5" y="73"/>
                  </a:lnTo>
                  <a:lnTo>
                    <a:pt x="3" y="50"/>
                  </a:lnTo>
                  <a:lnTo>
                    <a:pt x="1" y="25"/>
                  </a:lnTo>
                  <a:lnTo>
                    <a:pt x="0" y="0"/>
                  </a:lnTo>
                  <a:lnTo>
                    <a:pt x="399" y="0"/>
                  </a:lnTo>
                  <a:close/>
                </a:path>
              </a:pathLst>
            </a:custGeom>
            <a:solidFill>
              <a:srgbClr val="00CCFF"/>
            </a:solidFill>
            <a:ln w="9525">
              <a:noFill/>
              <a:round/>
              <a:headEnd/>
              <a:tailEnd/>
            </a:ln>
          </p:spPr>
          <p:txBody>
            <a:bodyPr/>
            <a:lstStyle/>
            <a:p>
              <a:endParaRPr lang="en-US"/>
            </a:p>
          </p:txBody>
        </p:sp>
        <p:sp>
          <p:nvSpPr>
            <p:cNvPr id="16429" name="Freeform 57"/>
            <p:cNvSpPr>
              <a:spLocks/>
            </p:cNvSpPr>
            <p:nvPr/>
          </p:nvSpPr>
          <p:spPr bwMode="auto">
            <a:xfrm>
              <a:off x="6187346" y="3245114"/>
              <a:ext cx="1126067" cy="755650"/>
            </a:xfrm>
            <a:custGeom>
              <a:avLst/>
              <a:gdLst>
                <a:gd name="T0" fmla="*/ 2147483647 w 798"/>
                <a:gd name="T1" fmla="*/ 0 h 476"/>
                <a:gd name="T2" fmla="*/ 2147483647 w 798"/>
                <a:gd name="T3" fmla="*/ 0 h 476"/>
                <a:gd name="T4" fmla="*/ 2147483647 w 798"/>
                <a:gd name="T5" fmla="*/ 0 h 476"/>
                <a:gd name="T6" fmla="*/ 2147483647 w 798"/>
                <a:gd name="T7" fmla="*/ 0 h 476"/>
                <a:gd name="T8" fmla="*/ 2147483647 w 798"/>
                <a:gd name="T9" fmla="*/ 0 h 476"/>
                <a:gd name="T10" fmla="*/ 2147483647 w 798"/>
                <a:gd name="T11" fmla="*/ 2147483647 h 476"/>
                <a:gd name="T12" fmla="*/ 2147483647 w 798"/>
                <a:gd name="T13" fmla="*/ 2147483647 h 476"/>
                <a:gd name="T14" fmla="*/ 2147483647 w 798"/>
                <a:gd name="T15" fmla="*/ 2147483647 h 476"/>
                <a:gd name="T16" fmla="*/ 2147483647 w 798"/>
                <a:gd name="T17" fmla="*/ 2147483647 h 476"/>
                <a:gd name="T18" fmla="*/ 2147483647 w 798"/>
                <a:gd name="T19" fmla="*/ 2147483647 h 476"/>
                <a:gd name="T20" fmla="*/ 2147483647 w 798"/>
                <a:gd name="T21" fmla="*/ 2147483647 h 476"/>
                <a:gd name="T22" fmla="*/ 2147483647 w 798"/>
                <a:gd name="T23" fmla="*/ 2147483647 h 476"/>
                <a:gd name="T24" fmla="*/ 2147483647 w 798"/>
                <a:gd name="T25" fmla="*/ 2147483647 h 476"/>
                <a:gd name="T26" fmla="*/ 2147483647 w 798"/>
                <a:gd name="T27" fmla="*/ 2147483647 h 476"/>
                <a:gd name="T28" fmla="*/ 2147483647 w 798"/>
                <a:gd name="T29" fmla="*/ 2147483647 h 476"/>
                <a:gd name="T30" fmla="*/ 2147483647 w 798"/>
                <a:gd name="T31" fmla="*/ 2147483647 h 476"/>
                <a:gd name="T32" fmla="*/ 2147483647 w 798"/>
                <a:gd name="T33" fmla="*/ 2147483647 h 476"/>
                <a:gd name="T34" fmla="*/ 2147483647 w 798"/>
                <a:gd name="T35" fmla="*/ 2147483647 h 476"/>
                <a:gd name="T36" fmla="*/ 2147483647 w 798"/>
                <a:gd name="T37" fmla="*/ 2147483647 h 476"/>
                <a:gd name="T38" fmla="*/ 2147483647 w 798"/>
                <a:gd name="T39" fmla="*/ 2147483647 h 476"/>
                <a:gd name="T40" fmla="*/ 2147483647 w 798"/>
                <a:gd name="T41" fmla="*/ 2147483647 h 476"/>
                <a:gd name="T42" fmla="*/ 2147483647 w 798"/>
                <a:gd name="T43" fmla="*/ 2147483647 h 476"/>
                <a:gd name="T44" fmla="*/ 2147483647 w 798"/>
                <a:gd name="T45" fmla="*/ 2147483647 h 476"/>
                <a:gd name="T46" fmla="*/ 2147483647 w 798"/>
                <a:gd name="T47" fmla="*/ 2147483647 h 476"/>
                <a:gd name="T48" fmla="*/ 2147483647 w 798"/>
                <a:gd name="T49" fmla="*/ 2147483647 h 476"/>
                <a:gd name="T50" fmla="*/ 2147483647 w 798"/>
                <a:gd name="T51" fmla="*/ 2147483647 h 476"/>
                <a:gd name="T52" fmla="*/ 2147483647 w 798"/>
                <a:gd name="T53" fmla="*/ 2147483647 h 476"/>
                <a:gd name="T54" fmla="*/ 2147483647 w 798"/>
                <a:gd name="T55" fmla="*/ 2147483647 h 476"/>
                <a:gd name="T56" fmla="*/ 2147483647 w 798"/>
                <a:gd name="T57" fmla="*/ 2147483647 h 476"/>
                <a:gd name="T58" fmla="*/ 2147483647 w 798"/>
                <a:gd name="T59" fmla="*/ 2147483647 h 476"/>
                <a:gd name="T60" fmla="*/ 2147483647 w 798"/>
                <a:gd name="T61" fmla="*/ 2147483647 h 476"/>
                <a:gd name="T62" fmla="*/ 2147483647 w 798"/>
                <a:gd name="T63" fmla="*/ 2147483647 h 476"/>
                <a:gd name="T64" fmla="*/ 2147483647 w 798"/>
                <a:gd name="T65" fmla="*/ 2147483647 h 476"/>
                <a:gd name="T66" fmla="*/ 2147483647 w 798"/>
                <a:gd name="T67" fmla="*/ 2147483647 h 476"/>
                <a:gd name="T68" fmla="*/ 2147483647 w 798"/>
                <a:gd name="T69" fmla="*/ 2147483647 h 476"/>
                <a:gd name="T70" fmla="*/ 2147483647 w 798"/>
                <a:gd name="T71" fmla="*/ 2147483647 h 476"/>
                <a:gd name="T72" fmla="*/ 0 w 798"/>
                <a:gd name="T73" fmla="*/ 0 h 476"/>
                <a:gd name="T74" fmla="*/ 0 w 798"/>
                <a:gd name="T75" fmla="*/ 0 h 476"/>
                <a:gd name="T76" fmla="*/ 0 w 798"/>
                <a:gd name="T77" fmla="*/ 0 h 476"/>
                <a:gd name="T78" fmla="*/ 0 w 798"/>
                <a:gd name="T79" fmla="*/ 0 h 476"/>
                <a:gd name="T80" fmla="*/ 0 w 798"/>
                <a:gd name="T81" fmla="*/ 0 h 4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98"/>
                <a:gd name="T124" fmla="*/ 0 h 476"/>
                <a:gd name="T125" fmla="*/ 798 w 798"/>
                <a:gd name="T126" fmla="*/ 476 h 4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98" h="476">
                  <a:moveTo>
                    <a:pt x="399" y="0"/>
                  </a:moveTo>
                  <a:lnTo>
                    <a:pt x="798" y="0"/>
                  </a:lnTo>
                  <a:lnTo>
                    <a:pt x="798" y="25"/>
                  </a:lnTo>
                  <a:lnTo>
                    <a:pt x="796" y="50"/>
                  </a:lnTo>
                  <a:lnTo>
                    <a:pt x="794" y="73"/>
                  </a:lnTo>
                  <a:lnTo>
                    <a:pt x="790" y="96"/>
                  </a:lnTo>
                  <a:lnTo>
                    <a:pt x="784" y="119"/>
                  </a:lnTo>
                  <a:lnTo>
                    <a:pt x="780" y="142"/>
                  </a:lnTo>
                  <a:lnTo>
                    <a:pt x="773" y="165"/>
                  </a:lnTo>
                  <a:lnTo>
                    <a:pt x="767" y="186"/>
                  </a:lnTo>
                  <a:lnTo>
                    <a:pt x="757" y="207"/>
                  </a:lnTo>
                  <a:lnTo>
                    <a:pt x="750" y="228"/>
                  </a:lnTo>
                  <a:lnTo>
                    <a:pt x="740" y="247"/>
                  </a:lnTo>
                  <a:lnTo>
                    <a:pt x="729" y="267"/>
                  </a:lnTo>
                  <a:lnTo>
                    <a:pt x="719" y="286"/>
                  </a:lnTo>
                  <a:lnTo>
                    <a:pt x="706" y="303"/>
                  </a:lnTo>
                  <a:lnTo>
                    <a:pt x="694" y="320"/>
                  </a:lnTo>
                  <a:lnTo>
                    <a:pt x="681" y="338"/>
                  </a:lnTo>
                  <a:lnTo>
                    <a:pt x="667" y="353"/>
                  </a:lnTo>
                  <a:lnTo>
                    <a:pt x="652" y="368"/>
                  </a:lnTo>
                  <a:lnTo>
                    <a:pt x="636" y="382"/>
                  </a:lnTo>
                  <a:lnTo>
                    <a:pt x="621" y="395"/>
                  </a:lnTo>
                  <a:lnTo>
                    <a:pt x="606" y="407"/>
                  </a:lnTo>
                  <a:lnTo>
                    <a:pt x="589" y="418"/>
                  </a:lnTo>
                  <a:lnTo>
                    <a:pt x="571" y="430"/>
                  </a:lnTo>
                  <a:lnTo>
                    <a:pt x="554" y="439"/>
                  </a:lnTo>
                  <a:lnTo>
                    <a:pt x="535" y="447"/>
                  </a:lnTo>
                  <a:lnTo>
                    <a:pt x="518" y="455"/>
                  </a:lnTo>
                  <a:lnTo>
                    <a:pt x="498" y="462"/>
                  </a:lnTo>
                  <a:lnTo>
                    <a:pt x="479" y="466"/>
                  </a:lnTo>
                  <a:lnTo>
                    <a:pt x="460" y="472"/>
                  </a:lnTo>
                  <a:lnTo>
                    <a:pt x="439" y="474"/>
                  </a:lnTo>
                  <a:lnTo>
                    <a:pt x="420" y="476"/>
                  </a:lnTo>
                  <a:lnTo>
                    <a:pt x="399" y="476"/>
                  </a:lnTo>
                  <a:lnTo>
                    <a:pt x="379" y="476"/>
                  </a:lnTo>
                  <a:lnTo>
                    <a:pt x="358" y="474"/>
                  </a:lnTo>
                  <a:lnTo>
                    <a:pt x="339" y="472"/>
                  </a:lnTo>
                  <a:lnTo>
                    <a:pt x="318" y="466"/>
                  </a:lnTo>
                  <a:lnTo>
                    <a:pt x="299" y="462"/>
                  </a:lnTo>
                  <a:lnTo>
                    <a:pt x="282" y="455"/>
                  </a:lnTo>
                  <a:lnTo>
                    <a:pt x="262" y="447"/>
                  </a:lnTo>
                  <a:lnTo>
                    <a:pt x="243" y="439"/>
                  </a:lnTo>
                  <a:lnTo>
                    <a:pt x="226" y="430"/>
                  </a:lnTo>
                  <a:lnTo>
                    <a:pt x="209" y="418"/>
                  </a:lnTo>
                  <a:lnTo>
                    <a:pt x="193" y="407"/>
                  </a:lnTo>
                  <a:lnTo>
                    <a:pt x="176" y="395"/>
                  </a:lnTo>
                  <a:lnTo>
                    <a:pt x="161" y="382"/>
                  </a:lnTo>
                  <a:lnTo>
                    <a:pt x="145" y="368"/>
                  </a:lnTo>
                  <a:lnTo>
                    <a:pt x="132" y="353"/>
                  </a:lnTo>
                  <a:lnTo>
                    <a:pt x="117" y="338"/>
                  </a:lnTo>
                  <a:lnTo>
                    <a:pt x="105" y="320"/>
                  </a:lnTo>
                  <a:lnTo>
                    <a:pt x="92" y="303"/>
                  </a:lnTo>
                  <a:lnTo>
                    <a:pt x="80" y="286"/>
                  </a:lnTo>
                  <a:lnTo>
                    <a:pt x="69" y="267"/>
                  </a:lnTo>
                  <a:lnTo>
                    <a:pt x="59" y="247"/>
                  </a:lnTo>
                  <a:lnTo>
                    <a:pt x="49" y="228"/>
                  </a:lnTo>
                  <a:lnTo>
                    <a:pt x="40" y="207"/>
                  </a:lnTo>
                  <a:lnTo>
                    <a:pt x="32" y="186"/>
                  </a:lnTo>
                  <a:lnTo>
                    <a:pt x="24" y="165"/>
                  </a:lnTo>
                  <a:lnTo>
                    <a:pt x="19" y="142"/>
                  </a:lnTo>
                  <a:lnTo>
                    <a:pt x="13" y="119"/>
                  </a:lnTo>
                  <a:lnTo>
                    <a:pt x="9" y="96"/>
                  </a:lnTo>
                  <a:lnTo>
                    <a:pt x="5" y="73"/>
                  </a:lnTo>
                  <a:lnTo>
                    <a:pt x="3" y="50"/>
                  </a:lnTo>
                  <a:lnTo>
                    <a:pt x="1" y="25"/>
                  </a:lnTo>
                  <a:lnTo>
                    <a:pt x="0" y="0"/>
                  </a:lnTo>
                  <a:lnTo>
                    <a:pt x="399" y="0"/>
                  </a:lnTo>
                </a:path>
              </a:pathLst>
            </a:custGeom>
            <a:noFill/>
            <a:ln w="3175">
              <a:noFill/>
              <a:round/>
              <a:headEnd/>
              <a:tailEnd/>
            </a:ln>
          </p:spPr>
          <p:txBody>
            <a:bodyPr/>
            <a:lstStyle/>
            <a:p>
              <a:endParaRPr lang="en-US"/>
            </a:p>
          </p:txBody>
        </p:sp>
        <p:sp>
          <p:nvSpPr>
            <p:cNvPr id="1383482" name="Freeform 58"/>
            <p:cNvSpPr>
              <a:spLocks/>
            </p:cNvSpPr>
            <p:nvPr/>
          </p:nvSpPr>
          <p:spPr bwMode="auto">
            <a:xfrm>
              <a:off x="6190166" y="3248294"/>
              <a:ext cx="1124656" cy="542925"/>
            </a:xfrm>
            <a:custGeom>
              <a:avLst/>
              <a:gdLst/>
              <a:ahLst/>
              <a:cxnLst>
                <a:cxn ang="0">
                  <a:pos x="390" y="0"/>
                </a:cxn>
                <a:cxn ang="0">
                  <a:pos x="781" y="0"/>
                </a:cxn>
                <a:cxn ang="0">
                  <a:pos x="781" y="23"/>
                </a:cxn>
                <a:cxn ang="0">
                  <a:pos x="779" y="46"/>
                </a:cxn>
                <a:cxn ang="0">
                  <a:pos x="777" y="67"/>
                </a:cxn>
                <a:cxn ang="0">
                  <a:pos x="774" y="89"/>
                </a:cxn>
                <a:cxn ang="0">
                  <a:pos x="770" y="112"/>
                </a:cxn>
                <a:cxn ang="0">
                  <a:pos x="764" y="131"/>
                </a:cxn>
                <a:cxn ang="0">
                  <a:pos x="758" y="152"/>
                </a:cxn>
                <a:cxn ang="0">
                  <a:pos x="751" y="173"/>
                </a:cxn>
                <a:cxn ang="0">
                  <a:pos x="733" y="211"/>
                </a:cxn>
                <a:cxn ang="0">
                  <a:pos x="714" y="248"/>
                </a:cxn>
                <a:cxn ang="0">
                  <a:pos x="691" y="282"/>
                </a:cxn>
                <a:cxn ang="0">
                  <a:pos x="666" y="313"/>
                </a:cxn>
                <a:cxn ang="0">
                  <a:pos x="639" y="342"/>
                </a:cxn>
                <a:cxn ang="0">
                  <a:pos x="609" y="367"/>
                </a:cxn>
                <a:cxn ang="0">
                  <a:pos x="593" y="378"/>
                </a:cxn>
                <a:cxn ang="0">
                  <a:pos x="576" y="390"/>
                </a:cxn>
                <a:cxn ang="0">
                  <a:pos x="561" y="400"/>
                </a:cxn>
                <a:cxn ang="0">
                  <a:pos x="543" y="407"/>
                </a:cxn>
                <a:cxn ang="0">
                  <a:pos x="524" y="417"/>
                </a:cxn>
                <a:cxn ang="0">
                  <a:pos x="507" y="423"/>
                </a:cxn>
                <a:cxn ang="0">
                  <a:pos x="488" y="428"/>
                </a:cxn>
                <a:cxn ang="0">
                  <a:pos x="468" y="434"/>
                </a:cxn>
                <a:cxn ang="0">
                  <a:pos x="449" y="438"/>
                </a:cxn>
                <a:cxn ang="0">
                  <a:pos x="430" y="440"/>
                </a:cxn>
                <a:cxn ang="0">
                  <a:pos x="411" y="442"/>
                </a:cxn>
                <a:cxn ang="0">
                  <a:pos x="390" y="444"/>
                </a:cxn>
                <a:cxn ang="0">
                  <a:pos x="371" y="442"/>
                </a:cxn>
                <a:cxn ang="0">
                  <a:pos x="351" y="440"/>
                </a:cxn>
                <a:cxn ang="0">
                  <a:pos x="332" y="438"/>
                </a:cxn>
                <a:cxn ang="0">
                  <a:pos x="313" y="434"/>
                </a:cxn>
                <a:cxn ang="0">
                  <a:pos x="294" y="428"/>
                </a:cxn>
                <a:cxn ang="0">
                  <a:pos x="275" y="423"/>
                </a:cxn>
                <a:cxn ang="0">
                  <a:pos x="257" y="417"/>
                </a:cxn>
                <a:cxn ang="0">
                  <a:pos x="238" y="407"/>
                </a:cxn>
                <a:cxn ang="0">
                  <a:pos x="221" y="400"/>
                </a:cxn>
                <a:cxn ang="0">
                  <a:pos x="206" y="390"/>
                </a:cxn>
                <a:cxn ang="0">
                  <a:pos x="188" y="378"/>
                </a:cxn>
                <a:cxn ang="0">
                  <a:pos x="173" y="367"/>
                </a:cxn>
                <a:cxn ang="0">
                  <a:pos x="158" y="355"/>
                </a:cxn>
                <a:cxn ang="0">
                  <a:pos x="142" y="342"/>
                </a:cxn>
                <a:cxn ang="0">
                  <a:pos x="129" y="329"/>
                </a:cxn>
                <a:cxn ang="0">
                  <a:pos x="115" y="313"/>
                </a:cxn>
                <a:cxn ang="0">
                  <a:pos x="91" y="282"/>
                </a:cxn>
                <a:cxn ang="0">
                  <a:pos x="67" y="248"/>
                </a:cxn>
                <a:cxn ang="0">
                  <a:pos x="48" y="211"/>
                </a:cxn>
                <a:cxn ang="0">
                  <a:pos x="31" y="173"/>
                </a:cxn>
                <a:cxn ang="0">
                  <a:pos x="23" y="152"/>
                </a:cxn>
                <a:cxn ang="0">
                  <a:pos x="18" y="131"/>
                </a:cxn>
                <a:cxn ang="0">
                  <a:pos x="12" y="112"/>
                </a:cxn>
                <a:cxn ang="0">
                  <a:pos x="8" y="89"/>
                </a:cxn>
                <a:cxn ang="0">
                  <a:pos x="4" y="67"/>
                </a:cxn>
                <a:cxn ang="0">
                  <a:pos x="2" y="46"/>
                </a:cxn>
                <a:cxn ang="0">
                  <a:pos x="0" y="23"/>
                </a:cxn>
                <a:cxn ang="0">
                  <a:pos x="0" y="0"/>
                </a:cxn>
                <a:cxn ang="0">
                  <a:pos x="390" y="0"/>
                </a:cxn>
              </a:cxnLst>
              <a:rect l="0" t="0" r="r" b="b"/>
              <a:pathLst>
                <a:path w="781" h="444">
                  <a:moveTo>
                    <a:pt x="390" y="0"/>
                  </a:moveTo>
                  <a:lnTo>
                    <a:pt x="781" y="0"/>
                  </a:lnTo>
                  <a:lnTo>
                    <a:pt x="781" y="23"/>
                  </a:lnTo>
                  <a:lnTo>
                    <a:pt x="779" y="46"/>
                  </a:lnTo>
                  <a:lnTo>
                    <a:pt x="777" y="67"/>
                  </a:lnTo>
                  <a:lnTo>
                    <a:pt x="774" y="89"/>
                  </a:lnTo>
                  <a:lnTo>
                    <a:pt x="770" y="112"/>
                  </a:lnTo>
                  <a:lnTo>
                    <a:pt x="764" y="131"/>
                  </a:lnTo>
                  <a:lnTo>
                    <a:pt x="758" y="152"/>
                  </a:lnTo>
                  <a:lnTo>
                    <a:pt x="751" y="173"/>
                  </a:lnTo>
                  <a:lnTo>
                    <a:pt x="733" y="211"/>
                  </a:lnTo>
                  <a:lnTo>
                    <a:pt x="714" y="248"/>
                  </a:lnTo>
                  <a:lnTo>
                    <a:pt x="691" y="282"/>
                  </a:lnTo>
                  <a:lnTo>
                    <a:pt x="666" y="313"/>
                  </a:lnTo>
                  <a:lnTo>
                    <a:pt x="639" y="342"/>
                  </a:lnTo>
                  <a:lnTo>
                    <a:pt x="609" y="367"/>
                  </a:lnTo>
                  <a:lnTo>
                    <a:pt x="593" y="378"/>
                  </a:lnTo>
                  <a:lnTo>
                    <a:pt x="576" y="390"/>
                  </a:lnTo>
                  <a:lnTo>
                    <a:pt x="561" y="400"/>
                  </a:lnTo>
                  <a:lnTo>
                    <a:pt x="543" y="407"/>
                  </a:lnTo>
                  <a:lnTo>
                    <a:pt x="524" y="417"/>
                  </a:lnTo>
                  <a:lnTo>
                    <a:pt x="507" y="423"/>
                  </a:lnTo>
                  <a:lnTo>
                    <a:pt x="488" y="428"/>
                  </a:lnTo>
                  <a:lnTo>
                    <a:pt x="468" y="434"/>
                  </a:lnTo>
                  <a:lnTo>
                    <a:pt x="449" y="438"/>
                  </a:lnTo>
                  <a:lnTo>
                    <a:pt x="430" y="440"/>
                  </a:lnTo>
                  <a:lnTo>
                    <a:pt x="411" y="442"/>
                  </a:lnTo>
                  <a:lnTo>
                    <a:pt x="390" y="444"/>
                  </a:lnTo>
                  <a:lnTo>
                    <a:pt x="371" y="442"/>
                  </a:lnTo>
                  <a:lnTo>
                    <a:pt x="351" y="440"/>
                  </a:lnTo>
                  <a:lnTo>
                    <a:pt x="332" y="438"/>
                  </a:lnTo>
                  <a:lnTo>
                    <a:pt x="313" y="434"/>
                  </a:lnTo>
                  <a:lnTo>
                    <a:pt x="294" y="428"/>
                  </a:lnTo>
                  <a:lnTo>
                    <a:pt x="275" y="423"/>
                  </a:lnTo>
                  <a:lnTo>
                    <a:pt x="257" y="417"/>
                  </a:lnTo>
                  <a:lnTo>
                    <a:pt x="238" y="407"/>
                  </a:lnTo>
                  <a:lnTo>
                    <a:pt x="221" y="400"/>
                  </a:lnTo>
                  <a:lnTo>
                    <a:pt x="206" y="390"/>
                  </a:lnTo>
                  <a:lnTo>
                    <a:pt x="188" y="378"/>
                  </a:lnTo>
                  <a:lnTo>
                    <a:pt x="173" y="367"/>
                  </a:lnTo>
                  <a:lnTo>
                    <a:pt x="158" y="355"/>
                  </a:lnTo>
                  <a:lnTo>
                    <a:pt x="142" y="342"/>
                  </a:lnTo>
                  <a:lnTo>
                    <a:pt x="129" y="329"/>
                  </a:lnTo>
                  <a:lnTo>
                    <a:pt x="115" y="313"/>
                  </a:lnTo>
                  <a:lnTo>
                    <a:pt x="91" y="282"/>
                  </a:lnTo>
                  <a:lnTo>
                    <a:pt x="67" y="248"/>
                  </a:lnTo>
                  <a:lnTo>
                    <a:pt x="48" y="211"/>
                  </a:lnTo>
                  <a:lnTo>
                    <a:pt x="31" y="173"/>
                  </a:lnTo>
                  <a:lnTo>
                    <a:pt x="23" y="152"/>
                  </a:lnTo>
                  <a:lnTo>
                    <a:pt x="18" y="131"/>
                  </a:lnTo>
                  <a:lnTo>
                    <a:pt x="12" y="112"/>
                  </a:lnTo>
                  <a:lnTo>
                    <a:pt x="8" y="89"/>
                  </a:lnTo>
                  <a:lnTo>
                    <a:pt x="4" y="67"/>
                  </a:lnTo>
                  <a:lnTo>
                    <a:pt x="2" y="46"/>
                  </a:lnTo>
                  <a:lnTo>
                    <a:pt x="0" y="23"/>
                  </a:lnTo>
                  <a:lnTo>
                    <a:pt x="0" y="0"/>
                  </a:lnTo>
                  <a:lnTo>
                    <a:pt x="390" y="0"/>
                  </a:lnTo>
                  <a:close/>
                </a:path>
              </a:pathLst>
            </a:custGeom>
            <a:gradFill rotWithShape="0">
              <a:gsLst>
                <a:gs pos="0">
                  <a:schemeClr val="bg1">
                    <a:gamma/>
                    <a:shade val="60784"/>
                    <a:invGamma/>
                  </a:schemeClr>
                </a:gs>
                <a:gs pos="100000">
                  <a:schemeClr val="bg1"/>
                </a:gs>
              </a:gsLst>
              <a:lin ang="5400000" scaled="1"/>
            </a:gradFill>
            <a:ln w="9525">
              <a:noFill/>
              <a:round/>
              <a:headEnd/>
              <a:tailEnd/>
            </a:ln>
          </p:spPr>
          <p:txBody>
            <a:bodyPr/>
            <a:lstStyle/>
            <a:p>
              <a:pPr algn="ctr" eaLnBrk="0" hangingPunct="0">
                <a:defRPr/>
              </a:pPr>
              <a:endParaRPr lang="en-US">
                <a:cs typeface="+mn-cs"/>
              </a:endParaRPr>
            </a:p>
          </p:txBody>
        </p:sp>
        <p:sp>
          <p:nvSpPr>
            <p:cNvPr id="16431" name="Freeform 59"/>
            <p:cNvSpPr>
              <a:spLocks/>
            </p:cNvSpPr>
            <p:nvPr/>
          </p:nvSpPr>
          <p:spPr bwMode="auto">
            <a:xfrm>
              <a:off x="6074456" y="2627582"/>
              <a:ext cx="1354667" cy="1049337"/>
            </a:xfrm>
            <a:custGeom>
              <a:avLst/>
              <a:gdLst>
                <a:gd name="T0" fmla="*/ 2147483647 w 781"/>
                <a:gd name="T1" fmla="*/ 0 h 444"/>
                <a:gd name="T2" fmla="*/ 2147483647 w 781"/>
                <a:gd name="T3" fmla="*/ 0 h 444"/>
                <a:gd name="T4" fmla="*/ 2147483647 w 781"/>
                <a:gd name="T5" fmla="*/ 2147483647 h 444"/>
                <a:gd name="T6" fmla="*/ 2147483647 w 781"/>
                <a:gd name="T7" fmla="*/ 2147483647 h 444"/>
                <a:gd name="T8" fmla="*/ 2147483647 w 781"/>
                <a:gd name="T9" fmla="*/ 2147483647 h 444"/>
                <a:gd name="T10" fmla="*/ 2147483647 w 781"/>
                <a:gd name="T11" fmla="*/ 2147483647 h 444"/>
                <a:gd name="T12" fmla="*/ 2147483647 w 781"/>
                <a:gd name="T13" fmla="*/ 2147483647 h 444"/>
                <a:gd name="T14" fmla="*/ 2147483647 w 781"/>
                <a:gd name="T15" fmla="*/ 2147483647 h 444"/>
                <a:gd name="T16" fmla="*/ 2147483647 w 781"/>
                <a:gd name="T17" fmla="*/ 2147483647 h 444"/>
                <a:gd name="T18" fmla="*/ 2147483647 w 781"/>
                <a:gd name="T19" fmla="*/ 2147483647 h 444"/>
                <a:gd name="T20" fmla="*/ 2147483647 w 781"/>
                <a:gd name="T21" fmla="*/ 2147483647 h 444"/>
                <a:gd name="T22" fmla="*/ 2147483647 w 781"/>
                <a:gd name="T23" fmla="*/ 2147483647 h 444"/>
                <a:gd name="T24" fmla="*/ 2147483647 w 781"/>
                <a:gd name="T25" fmla="*/ 2147483647 h 444"/>
                <a:gd name="T26" fmla="*/ 2147483647 w 781"/>
                <a:gd name="T27" fmla="*/ 2147483647 h 444"/>
                <a:gd name="T28" fmla="*/ 2147483647 w 781"/>
                <a:gd name="T29" fmla="*/ 2147483647 h 444"/>
                <a:gd name="T30" fmla="*/ 2147483647 w 781"/>
                <a:gd name="T31" fmla="*/ 2147483647 h 444"/>
                <a:gd name="T32" fmla="*/ 2147483647 w 781"/>
                <a:gd name="T33" fmla="*/ 2147483647 h 444"/>
                <a:gd name="T34" fmla="*/ 2147483647 w 781"/>
                <a:gd name="T35" fmla="*/ 2147483647 h 444"/>
                <a:gd name="T36" fmla="*/ 2147483647 w 781"/>
                <a:gd name="T37" fmla="*/ 2147483647 h 444"/>
                <a:gd name="T38" fmla="*/ 2147483647 w 781"/>
                <a:gd name="T39" fmla="*/ 2147483647 h 444"/>
                <a:gd name="T40" fmla="*/ 2147483647 w 781"/>
                <a:gd name="T41" fmla="*/ 2147483647 h 444"/>
                <a:gd name="T42" fmla="*/ 2147483647 w 781"/>
                <a:gd name="T43" fmla="*/ 2147483647 h 444"/>
                <a:gd name="T44" fmla="*/ 2147483647 w 781"/>
                <a:gd name="T45" fmla="*/ 2147483647 h 444"/>
                <a:gd name="T46" fmla="*/ 2147483647 w 781"/>
                <a:gd name="T47" fmla="*/ 2147483647 h 444"/>
                <a:gd name="T48" fmla="*/ 2147483647 w 781"/>
                <a:gd name="T49" fmla="*/ 2147483647 h 444"/>
                <a:gd name="T50" fmla="*/ 2147483647 w 781"/>
                <a:gd name="T51" fmla="*/ 2147483647 h 444"/>
                <a:gd name="T52" fmla="*/ 2147483647 w 781"/>
                <a:gd name="T53" fmla="*/ 2147483647 h 444"/>
                <a:gd name="T54" fmla="*/ 2147483647 w 781"/>
                <a:gd name="T55" fmla="*/ 2147483647 h 444"/>
                <a:gd name="T56" fmla="*/ 2147483647 w 781"/>
                <a:gd name="T57" fmla="*/ 2147483647 h 444"/>
                <a:gd name="T58" fmla="*/ 2147483647 w 781"/>
                <a:gd name="T59" fmla="*/ 2147483647 h 444"/>
                <a:gd name="T60" fmla="*/ 2147483647 w 781"/>
                <a:gd name="T61" fmla="*/ 2147483647 h 444"/>
                <a:gd name="T62" fmla="*/ 2147483647 w 781"/>
                <a:gd name="T63" fmla="*/ 2147483647 h 444"/>
                <a:gd name="T64" fmla="*/ 2147483647 w 781"/>
                <a:gd name="T65" fmla="*/ 2147483647 h 444"/>
                <a:gd name="T66" fmla="*/ 2147483647 w 781"/>
                <a:gd name="T67" fmla="*/ 2147483647 h 444"/>
                <a:gd name="T68" fmla="*/ 2147483647 w 781"/>
                <a:gd name="T69" fmla="*/ 2147483647 h 444"/>
                <a:gd name="T70" fmla="*/ 2147483647 w 781"/>
                <a:gd name="T71" fmla="*/ 2147483647 h 444"/>
                <a:gd name="T72" fmla="*/ 2147483647 w 781"/>
                <a:gd name="T73" fmla="*/ 2147483647 h 444"/>
                <a:gd name="T74" fmla="*/ 2147483647 w 781"/>
                <a:gd name="T75" fmla="*/ 2147483647 h 444"/>
                <a:gd name="T76" fmla="*/ 2147483647 w 781"/>
                <a:gd name="T77" fmla="*/ 2147483647 h 444"/>
                <a:gd name="T78" fmla="*/ 2147483647 w 781"/>
                <a:gd name="T79" fmla="*/ 2147483647 h 444"/>
                <a:gd name="T80" fmla="*/ 2147483647 w 781"/>
                <a:gd name="T81" fmla="*/ 2147483647 h 444"/>
                <a:gd name="T82" fmla="*/ 2147483647 w 781"/>
                <a:gd name="T83" fmla="*/ 2147483647 h 444"/>
                <a:gd name="T84" fmla="*/ 2147483647 w 781"/>
                <a:gd name="T85" fmla="*/ 2147483647 h 444"/>
                <a:gd name="T86" fmla="*/ 2147483647 w 781"/>
                <a:gd name="T87" fmla="*/ 2147483647 h 444"/>
                <a:gd name="T88" fmla="*/ 2147483647 w 781"/>
                <a:gd name="T89" fmla="*/ 2147483647 h 444"/>
                <a:gd name="T90" fmla="*/ 2147483647 w 781"/>
                <a:gd name="T91" fmla="*/ 2147483647 h 444"/>
                <a:gd name="T92" fmla="*/ 2147483647 w 781"/>
                <a:gd name="T93" fmla="*/ 2147483647 h 444"/>
                <a:gd name="T94" fmla="*/ 2147483647 w 781"/>
                <a:gd name="T95" fmla="*/ 2147483647 h 444"/>
                <a:gd name="T96" fmla="*/ 2147483647 w 781"/>
                <a:gd name="T97" fmla="*/ 2147483647 h 444"/>
                <a:gd name="T98" fmla="*/ 2147483647 w 781"/>
                <a:gd name="T99" fmla="*/ 2147483647 h 444"/>
                <a:gd name="T100" fmla="*/ 2147483647 w 781"/>
                <a:gd name="T101" fmla="*/ 2147483647 h 444"/>
                <a:gd name="T102" fmla="*/ 2147483647 w 781"/>
                <a:gd name="T103" fmla="*/ 2147483647 h 444"/>
                <a:gd name="T104" fmla="*/ 2147483647 w 781"/>
                <a:gd name="T105" fmla="*/ 2147483647 h 444"/>
                <a:gd name="T106" fmla="*/ 2147483647 w 781"/>
                <a:gd name="T107" fmla="*/ 2147483647 h 444"/>
                <a:gd name="T108" fmla="*/ 0 w 781"/>
                <a:gd name="T109" fmla="*/ 2147483647 h 444"/>
                <a:gd name="T110" fmla="*/ 0 w 781"/>
                <a:gd name="T111" fmla="*/ 0 h 444"/>
                <a:gd name="T112" fmla="*/ 2147483647 w 781"/>
                <a:gd name="T113" fmla="*/ 0 h 44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81"/>
                <a:gd name="T172" fmla="*/ 0 h 444"/>
                <a:gd name="T173" fmla="*/ 781 w 781"/>
                <a:gd name="T174" fmla="*/ 444 h 44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81" h="444">
                  <a:moveTo>
                    <a:pt x="390" y="0"/>
                  </a:moveTo>
                  <a:lnTo>
                    <a:pt x="781" y="0"/>
                  </a:lnTo>
                  <a:lnTo>
                    <a:pt x="781" y="23"/>
                  </a:lnTo>
                  <a:lnTo>
                    <a:pt x="779" y="46"/>
                  </a:lnTo>
                  <a:lnTo>
                    <a:pt x="777" y="67"/>
                  </a:lnTo>
                  <a:lnTo>
                    <a:pt x="774" y="89"/>
                  </a:lnTo>
                  <a:lnTo>
                    <a:pt x="770" y="112"/>
                  </a:lnTo>
                  <a:lnTo>
                    <a:pt x="764" y="131"/>
                  </a:lnTo>
                  <a:lnTo>
                    <a:pt x="758" y="152"/>
                  </a:lnTo>
                  <a:lnTo>
                    <a:pt x="751" y="173"/>
                  </a:lnTo>
                  <a:lnTo>
                    <a:pt x="733" y="211"/>
                  </a:lnTo>
                  <a:lnTo>
                    <a:pt x="714" y="248"/>
                  </a:lnTo>
                  <a:lnTo>
                    <a:pt x="691" y="282"/>
                  </a:lnTo>
                  <a:lnTo>
                    <a:pt x="666" y="313"/>
                  </a:lnTo>
                  <a:lnTo>
                    <a:pt x="639" y="342"/>
                  </a:lnTo>
                  <a:lnTo>
                    <a:pt x="609" y="367"/>
                  </a:lnTo>
                  <a:lnTo>
                    <a:pt x="593" y="378"/>
                  </a:lnTo>
                  <a:lnTo>
                    <a:pt x="576" y="390"/>
                  </a:lnTo>
                  <a:lnTo>
                    <a:pt x="561" y="400"/>
                  </a:lnTo>
                  <a:lnTo>
                    <a:pt x="543" y="407"/>
                  </a:lnTo>
                  <a:lnTo>
                    <a:pt x="524" y="417"/>
                  </a:lnTo>
                  <a:lnTo>
                    <a:pt x="507" y="423"/>
                  </a:lnTo>
                  <a:lnTo>
                    <a:pt x="488" y="428"/>
                  </a:lnTo>
                  <a:lnTo>
                    <a:pt x="468" y="434"/>
                  </a:lnTo>
                  <a:lnTo>
                    <a:pt x="449" y="438"/>
                  </a:lnTo>
                  <a:lnTo>
                    <a:pt x="430" y="440"/>
                  </a:lnTo>
                  <a:lnTo>
                    <a:pt x="411" y="442"/>
                  </a:lnTo>
                  <a:lnTo>
                    <a:pt x="390" y="444"/>
                  </a:lnTo>
                  <a:lnTo>
                    <a:pt x="371" y="442"/>
                  </a:lnTo>
                  <a:lnTo>
                    <a:pt x="351" y="440"/>
                  </a:lnTo>
                  <a:lnTo>
                    <a:pt x="332" y="438"/>
                  </a:lnTo>
                  <a:lnTo>
                    <a:pt x="313" y="434"/>
                  </a:lnTo>
                  <a:lnTo>
                    <a:pt x="294" y="428"/>
                  </a:lnTo>
                  <a:lnTo>
                    <a:pt x="275" y="423"/>
                  </a:lnTo>
                  <a:lnTo>
                    <a:pt x="257" y="417"/>
                  </a:lnTo>
                  <a:lnTo>
                    <a:pt x="238" y="407"/>
                  </a:lnTo>
                  <a:lnTo>
                    <a:pt x="221" y="400"/>
                  </a:lnTo>
                  <a:lnTo>
                    <a:pt x="206" y="390"/>
                  </a:lnTo>
                  <a:lnTo>
                    <a:pt x="188" y="378"/>
                  </a:lnTo>
                  <a:lnTo>
                    <a:pt x="173" y="367"/>
                  </a:lnTo>
                  <a:lnTo>
                    <a:pt x="158" y="355"/>
                  </a:lnTo>
                  <a:lnTo>
                    <a:pt x="142" y="342"/>
                  </a:lnTo>
                  <a:lnTo>
                    <a:pt x="129" y="329"/>
                  </a:lnTo>
                  <a:lnTo>
                    <a:pt x="115" y="313"/>
                  </a:lnTo>
                  <a:lnTo>
                    <a:pt x="91" y="282"/>
                  </a:lnTo>
                  <a:lnTo>
                    <a:pt x="67" y="248"/>
                  </a:lnTo>
                  <a:lnTo>
                    <a:pt x="48" y="211"/>
                  </a:lnTo>
                  <a:lnTo>
                    <a:pt x="31" y="173"/>
                  </a:lnTo>
                  <a:lnTo>
                    <a:pt x="23" y="152"/>
                  </a:lnTo>
                  <a:lnTo>
                    <a:pt x="18" y="131"/>
                  </a:lnTo>
                  <a:lnTo>
                    <a:pt x="12" y="112"/>
                  </a:lnTo>
                  <a:lnTo>
                    <a:pt x="8" y="89"/>
                  </a:lnTo>
                  <a:lnTo>
                    <a:pt x="4" y="67"/>
                  </a:lnTo>
                  <a:lnTo>
                    <a:pt x="2" y="46"/>
                  </a:lnTo>
                  <a:lnTo>
                    <a:pt x="0" y="23"/>
                  </a:lnTo>
                  <a:lnTo>
                    <a:pt x="0" y="0"/>
                  </a:lnTo>
                  <a:lnTo>
                    <a:pt x="390" y="0"/>
                  </a:lnTo>
                  <a:close/>
                </a:path>
              </a:pathLst>
            </a:custGeom>
            <a:solidFill>
              <a:srgbClr val="FF6699"/>
            </a:solidFill>
            <a:ln w="9525">
              <a:noFill/>
              <a:round/>
              <a:headEnd/>
              <a:tailEnd/>
            </a:ln>
          </p:spPr>
          <p:txBody>
            <a:bodyPr/>
            <a:lstStyle/>
            <a:p>
              <a:endParaRPr lang="en-US"/>
            </a:p>
          </p:txBody>
        </p:sp>
        <p:sp>
          <p:nvSpPr>
            <p:cNvPr id="16432" name="Text Box 60"/>
            <p:cNvSpPr txBox="1">
              <a:spLocks noChangeArrowheads="1"/>
            </p:cNvSpPr>
            <p:nvPr/>
          </p:nvSpPr>
          <p:spPr bwMode="auto">
            <a:xfrm>
              <a:off x="5496554" y="2234283"/>
              <a:ext cx="2542822" cy="400110"/>
            </a:xfrm>
            <a:prstGeom prst="rect">
              <a:avLst/>
            </a:prstGeom>
            <a:noFill/>
            <a:ln w="9525">
              <a:noFill/>
              <a:miter lim="800000"/>
              <a:headEnd/>
              <a:tailEnd/>
            </a:ln>
          </p:spPr>
          <p:txBody>
            <a:bodyPr>
              <a:spAutoFit/>
            </a:bodyPr>
            <a:lstStyle/>
            <a:p>
              <a:pPr algn="ctr" defTabSz="762000" eaLnBrk="0" hangingPunct="0"/>
              <a:r>
                <a:rPr lang="zh-CN" altLang="en-US" sz="2000" dirty="0">
                  <a:latin typeface="Arial" pitchFamily="34" charset="0"/>
                </a:rPr>
                <a:t>切边工具</a:t>
              </a:r>
              <a:endParaRPr lang="en-US" sz="2000" dirty="0">
                <a:latin typeface="Arial" pitchFamily="34" charset="0"/>
              </a:endParaRPr>
            </a:p>
          </p:txBody>
        </p:sp>
        <p:sp>
          <p:nvSpPr>
            <p:cNvPr id="55" name="Rectangle 8"/>
            <p:cNvSpPr>
              <a:spLocks noChangeArrowheads="1"/>
            </p:cNvSpPr>
            <p:nvPr/>
          </p:nvSpPr>
          <p:spPr bwMode="auto">
            <a:xfrm>
              <a:off x="1000027" y="2592553"/>
              <a:ext cx="1453444" cy="2038350"/>
            </a:xfrm>
            <a:prstGeom prst="rect">
              <a:avLst/>
            </a:prstGeom>
            <a:solidFill>
              <a:srgbClr val="FF9933"/>
            </a:solidFill>
            <a:ln w="9525">
              <a:noFill/>
              <a:miter lim="800000"/>
              <a:headEnd/>
              <a:tailEnd/>
            </a:ln>
          </p:spPr>
          <p:txBody>
            <a:bodyPr/>
            <a:lstStyle/>
            <a:p>
              <a:pPr algn="ctr" eaLnBrk="0" hangingPunct="0"/>
              <a:endParaRPr lang="en-US"/>
            </a:p>
          </p:txBody>
        </p:sp>
        <p:sp>
          <p:nvSpPr>
            <p:cNvPr id="56" name="Rectangle 10"/>
            <p:cNvSpPr>
              <a:spLocks noChangeArrowheads="1"/>
            </p:cNvSpPr>
            <p:nvPr/>
          </p:nvSpPr>
          <p:spPr bwMode="auto">
            <a:xfrm>
              <a:off x="985915" y="2522703"/>
              <a:ext cx="153812" cy="2108200"/>
            </a:xfrm>
            <a:prstGeom prst="rect">
              <a:avLst/>
            </a:prstGeom>
            <a:solidFill>
              <a:srgbClr val="66FF66"/>
            </a:solidFill>
            <a:ln w="9525">
              <a:noFill/>
              <a:miter lim="800000"/>
              <a:headEnd/>
              <a:tailEnd/>
            </a:ln>
          </p:spPr>
          <p:txBody>
            <a:bodyPr/>
            <a:lstStyle/>
            <a:p>
              <a:pPr algn="ctr" eaLnBrk="0" hangingPunct="0"/>
              <a:endParaRPr lang="en-US"/>
            </a:p>
          </p:txBody>
        </p:sp>
        <p:sp>
          <p:nvSpPr>
            <p:cNvPr id="57" name="Rectangle 12"/>
            <p:cNvSpPr>
              <a:spLocks noChangeArrowheads="1"/>
            </p:cNvSpPr>
            <p:nvPr/>
          </p:nvSpPr>
          <p:spPr bwMode="auto">
            <a:xfrm>
              <a:off x="2298249" y="2532228"/>
              <a:ext cx="155222" cy="2101850"/>
            </a:xfrm>
            <a:prstGeom prst="rect">
              <a:avLst/>
            </a:prstGeom>
            <a:solidFill>
              <a:srgbClr val="66FF66"/>
            </a:solidFill>
            <a:ln w="9525">
              <a:noFill/>
              <a:miter lim="800000"/>
              <a:headEnd/>
              <a:tailEnd/>
            </a:ln>
          </p:spPr>
          <p:txBody>
            <a:bodyPr/>
            <a:lstStyle/>
            <a:p>
              <a:pPr algn="ctr" eaLnBrk="0" hangingPunct="0"/>
              <a:endParaRPr lang="en-US"/>
            </a:p>
          </p:txBody>
        </p:sp>
        <p:sp>
          <p:nvSpPr>
            <p:cNvPr id="58" name="Freeform 14"/>
            <p:cNvSpPr>
              <a:spLocks/>
            </p:cNvSpPr>
            <p:nvPr/>
          </p:nvSpPr>
          <p:spPr bwMode="auto">
            <a:xfrm>
              <a:off x="985915" y="2460947"/>
              <a:ext cx="1467556" cy="1012671"/>
            </a:xfrm>
            <a:custGeom>
              <a:avLst/>
              <a:gdLst>
                <a:gd name="T0" fmla="*/ 2147483647 w 1040"/>
                <a:gd name="T1" fmla="*/ 2147483647 h 622"/>
                <a:gd name="T2" fmla="*/ 2147483647 w 1040"/>
                <a:gd name="T3" fmla="*/ 2147483647 h 622"/>
                <a:gd name="T4" fmla="*/ 2147483647 w 1040"/>
                <a:gd name="T5" fmla="*/ 2147483647 h 622"/>
                <a:gd name="T6" fmla="*/ 2147483647 w 1040"/>
                <a:gd name="T7" fmla="*/ 2147483647 h 622"/>
                <a:gd name="T8" fmla="*/ 2147483647 w 1040"/>
                <a:gd name="T9" fmla="*/ 2147483647 h 622"/>
                <a:gd name="T10" fmla="*/ 2147483647 w 1040"/>
                <a:gd name="T11" fmla="*/ 2147483647 h 622"/>
                <a:gd name="T12" fmla="*/ 2147483647 w 1040"/>
                <a:gd name="T13" fmla="*/ 2147483647 h 622"/>
                <a:gd name="T14" fmla="*/ 2147483647 w 1040"/>
                <a:gd name="T15" fmla="*/ 2147483647 h 622"/>
                <a:gd name="T16" fmla="*/ 2147483647 w 1040"/>
                <a:gd name="T17" fmla="*/ 2147483647 h 622"/>
                <a:gd name="T18" fmla="*/ 2147483647 w 1040"/>
                <a:gd name="T19" fmla="*/ 2147483647 h 622"/>
                <a:gd name="T20" fmla="*/ 2147483647 w 1040"/>
                <a:gd name="T21" fmla="*/ 2147483647 h 622"/>
                <a:gd name="T22" fmla="*/ 2147483647 w 1040"/>
                <a:gd name="T23" fmla="*/ 2147483647 h 622"/>
                <a:gd name="T24" fmla="*/ 2147483647 w 1040"/>
                <a:gd name="T25" fmla="*/ 2147483647 h 622"/>
                <a:gd name="T26" fmla="*/ 2147483647 w 1040"/>
                <a:gd name="T27" fmla="*/ 2147483647 h 622"/>
                <a:gd name="T28" fmla="*/ 2147483647 w 1040"/>
                <a:gd name="T29" fmla="*/ 2147483647 h 622"/>
                <a:gd name="T30" fmla="*/ 2147483647 w 1040"/>
                <a:gd name="T31" fmla="*/ 2147483647 h 622"/>
                <a:gd name="T32" fmla="*/ 2147483647 w 1040"/>
                <a:gd name="T33" fmla="*/ 2147483647 h 622"/>
                <a:gd name="T34" fmla="*/ 2147483647 w 1040"/>
                <a:gd name="T35" fmla="*/ 2147483647 h 622"/>
                <a:gd name="T36" fmla="*/ 2147483647 w 1040"/>
                <a:gd name="T37" fmla="*/ 2147483647 h 622"/>
                <a:gd name="T38" fmla="*/ 2147483647 w 1040"/>
                <a:gd name="T39" fmla="*/ 2147483647 h 622"/>
                <a:gd name="T40" fmla="*/ 2147483647 w 1040"/>
                <a:gd name="T41" fmla="*/ 2147483647 h 622"/>
                <a:gd name="T42" fmla="*/ 2147483647 w 1040"/>
                <a:gd name="T43" fmla="*/ 2147483647 h 622"/>
                <a:gd name="T44" fmla="*/ 2147483647 w 1040"/>
                <a:gd name="T45" fmla="*/ 2147483647 h 622"/>
                <a:gd name="T46" fmla="*/ 2147483647 w 1040"/>
                <a:gd name="T47" fmla="*/ 2147483647 h 622"/>
                <a:gd name="T48" fmla="*/ 2147483647 w 1040"/>
                <a:gd name="T49" fmla="*/ 2147483647 h 622"/>
                <a:gd name="T50" fmla="*/ 2147483647 w 1040"/>
                <a:gd name="T51" fmla="*/ 2147483647 h 622"/>
                <a:gd name="T52" fmla="*/ 2147483647 w 1040"/>
                <a:gd name="T53" fmla="*/ 2147483647 h 622"/>
                <a:gd name="T54" fmla="*/ 2147483647 w 1040"/>
                <a:gd name="T55" fmla="*/ 2147483647 h 622"/>
                <a:gd name="T56" fmla="*/ 2147483647 w 1040"/>
                <a:gd name="T57" fmla="*/ 2147483647 h 622"/>
                <a:gd name="T58" fmla="*/ 2147483647 w 1040"/>
                <a:gd name="T59" fmla="*/ 2147483647 h 622"/>
                <a:gd name="T60" fmla="*/ 2147483647 w 1040"/>
                <a:gd name="T61" fmla="*/ 2147483647 h 622"/>
                <a:gd name="T62" fmla="*/ 2147483647 w 1040"/>
                <a:gd name="T63" fmla="*/ 2147483647 h 622"/>
                <a:gd name="T64" fmla="*/ 0 w 1040"/>
                <a:gd name="T65" fmla="*/ 2147483647 h 6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40"/>
                <a:gd name="T100" fmla="*/ 0 h 622"/>
                <a:gd name="T101" fmla="*/ 1040 w 1040"/>
                <a:gd name="T102" fmla="*/ 622 h 6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40" h="622">
                  <a:moveTo>
                    <a:pt x="520" y="0"/>
                  </a:moveTo>
                  <a:lnTo>
                    <a:pt x="1040" y="6"/>
                  </a:lnTo>
                  <a:lnTo>
                    <a:pt x="1038" y="36"/>
                  </a:lnTo>
                  <a:lnTo>
                    <a:pt x="1036" y="67"/>
                  </a:lnTo>
                  <a:lnTo>
                    <a:pt x="1032" y="98"/>
                  </a:lnTo>
                  <a:lnTo>
                    <a:pt x="1028" y="129"/>
                  </a:lnTo>
                  <a:lnTo>
                    <a:pt x="1023" y="159"/>
                  </a:lnTo>
                  <a:lnTo>
                    <a:pt x="1015" y="188"/>
                  </a:lnTo>
                  <a:lnTo>
                    <a:pt x="1007" y="217"/>
                  </a:lnTo>
                  <a:lnTo>
                    <a:pt x="998" y="244"/>
                  </a:lnTo>
                  <a:lnTo>
                    <a:pt x="986" y="273"/>
                  </a:lnTo>
                  <a:lnTo>
                    <a:pt x="975" y="297"/>
                  </a:lnTo>
                  <a:lnTo>
                    <a:pt x="963" y="324"/>
                  </a:lnTo>
                  <a:lnTo>
                    <a:pt x="950" y="349"/>
                  </a:lnTo>
                  <a:lnTo>
                    <a:pt x="934" y="374"/>
                  </a:lnTo>
                  <a:lnTo>
                    <a:pt x="919" y="397"/>
                  </a:lnTo>
                  <a:lnTo>
                    <a:pt x="902" y="418"/>
                  </a:lnTo>
                  <a:lnTo>
                    <a:pt x="884" y="441"/>
                  </a:lnTo>
                  <a:lnTo>
                    <a:pt x="867" y="461"/>
                  </a:lnTo>
                  <a:lnTo>
                    <a:pt x="848" y="480"/>
                  </a:lnTo>
                  <a:lnTo>
                    <a:pt x="829" y="499"/>
                  </a:lnTo>
                  <a:lnTo>
                    <a:pt x="808" y="516"/>
                  </a:lnTo>
                  <a:lnTo>
                    <a:pt x="787" y="532"/>
                  </a:lnTo>
                  <a:lnTo>
                    <a:pt x="765" y="547"/>
                  </a:lnTo>
                  <a:lnTo>
                    <a:pt x="742" y="560"/>
                  </a:lnTo>
                  <a:lnTo>
                    <a:pt x="719" y="572"/>
                  </a:lnTo>
                  <a:lnTo>
                    <a:pt x="696" y="584"/>
                  </a:lnTo>
                  <a:lnTo>
                    <a:pt x="673" y="593"/>
                  </a:lnTo>
                  <a:lnTo>
                    <a:pt x="648" y="603"/>
                  </a:lnTo>
                  <a:lnTo>
                    <a:pt x="624" y="608"/>
                  </a:lnTo>
                  <a:lnTo>
                    <a:pt x="599" y="614"/>
                  </a:lnTo>
                  <a:lnTo>
                    <a:pt x="572" y="618"/>
                  </a:lnTo>
                  <a:lnTo>
                    <a:pt x="547" y="620"/>
                  </a:lnTo>
                  <a:lnTo>
                    <a:pt x="520" y="622"/>
                  </a:lnTo>
                  <a:lnTo>
                    <a:pt x="493" y="620"/>
                  </a:lnTo>
                  <a:lnTo>
                    <a:pt x="466" y="618"/>
                  </a:lnTo>
                  <a:lnTo>
                    <a:pt x="441" y="614"/>
                  </a:lnTo>
                  <a:lnTo>
                    <a:pt x="416" y="608"/>
                  </a:lnTo>
                  <a:lnTo>
                    <a:pt x="391" y="603"/>
                  </a:lnTo>
                  <a:lnTo>
                    <a:pt x="366" y="593"/>
                  </a:lnTo>
                  <a:lnTo>
                    <a:pt x="341" y="584"/>
                  </a:lnTo>
                  <a:lnTo>
                    <a:pt x="318" y="572"/>
                  </a:lnTo>
                  <a:lnTo>
                    <a:pt x="295" y="560"/>
                  </a:lnTo>
                  <a:lnTo>
                    <a:pt x="274" y="547"/>
                  </a:lnTo>
                  <a:lnTo>
                    <a:pt x="251" y="532"/>
                  </a:lnTo>
                  <a:lnTo>
                    <a:pt x="230" y="516"/>
                  </a:lnTo>
                  <a:lnTo>
                    <a:pt x="211" y="499"/>
                  </a:lnTo>
                  <a:lnTo>
                    <a:pt x="192" y="480"/>
                  </a:lnTo>
                  <a:lnTo>
                    <a:pt x="173" y="461"/>
                  </a:lnTo>
                  <a:lnTo>
                    <a:pt x="153" y="441"/>
                  </a:lnTo>
                  <a:lnTo>
                    <a:pt x="136" y="418"/>
                  </a:lnTo>
                  <a:lnTo>
                    <a:pt x="121" y="397"/>
                  </a:lnTo>
                  <a:lnTo>
                    <a:pt x="105" y="374"/>
                  </a:lnTo>
                  <a:lnTo>
                    <a:pt x="90" y="349"/>
                  </a:lnTo>
                  <a:lnTo>
                    <a:pt x="77" y="324"/>
                  </a:lnTo>
                  <a:lnTo>
                    <a:pt x="63" y="297"/>
                  </a:lnTo>
                  <a:lnTo>
                    <a:pt x="52" y="273"/>
                  </a:lnTo>
                  <a:lnTo>
                    <a:pt x="42" y="244"/>
                  </a:lnTo>
                  <a:lnTo>
                    <a:pt x="33" y="217"/>
                  </a:lnTo>
                  <a:lnTo>
                    <a:pt x="25" y="188"/>
                  </a:lnTo>
                  <a:lnTo>
                    <a:pt x="17" y="159"/>
                  </a:lnTo>
                  <a:lnTo>
                    <a:pt x="11" y="129"/>
                  </a:lnTo>
                  <a:lnTo>
                    <a:pt x="6" y="98"/>
                  </a:lnTo>
                  <a:lnTo>
                    <a:pt x="4" y="67"/>
                  </a:lnTo>
                  <a:lnTo>
                    <a:pt x="0" y="36"/>
                  </a:lnTo>
                  <a:lnTo>
                    <a:pt x="0" y="6"/>
                  </a:lnTo>
                  <a:lnTo>
                    <a:pt x="520" y="0"/>
                  </a:lnTo>
                  <a:close/>
                </a:path>
              </a:pathLst>
            </a:custGeom>
            <a:solidFill>
              <a:srgbClr val="66FF66"/>
            </a:solidFill>
            <a:ln w="9525">
              <a:noFill/>
              <a:round/>
              <a:headEnd/>
              <a:tailEnd/>
            </a:ln>
          </p:spPr>
          <p:txBody>
            <a:bodyPr/>
            <a:lstStyle/>
            <a:p>
              <a:endParaRPr lang="en-US"/>
            </a:p>
          </p:txBody>
        </p:sp>
        <p:sp>
          <p:nvSpPr>
            <p:cNvPr id="60" name="Freeform 17"/>
            <p:cNvSpPr>
              <a:spLocks/>
            </p:cNvSpPr>
            <p:nvPr/>
          </p:nvSpPr>
          <p:spPr bwMode="auto">
            <a:xfrm>
              <a:off x="1167951" y="2492540"/>
              <a:ext cx="1126067" cy="755650"/>
            </a:xfrm>
            <a:custGeom>
              <a:avLst/>
              <a:gdLst>
                <a:gd name="T0" fmla="*/ 2147483647 w 798"/>
                <a:gd name="T1" fmla="*/ 0 h 476"/>
                <a:gd name="T2" fmla="*/ 2147483647 w 798"/>
                <a:gd name="T3" fmla="*/ 0 h 476"/>
                <a:gd name="T4" fmla="*/ 2147483647 w 798"/>
                <a:gd name="T5" fmla="*/ 0 h 476"/>
                <a:gd name="T6" fmla="*/ 2147483647 w 798"/>
                <a:gd name="T7" fmla="*/ 0 h 476"/>
                <a:gd name="T8" fmla="*/ 2147483647 w 798"/>
                <a:gd name="T9" fmla="*/ 0 h 476"/>
                <a:gd name="T10" fmla="*/ 2147483647 w 798"/>
                <a:gd name="T11" fmla="*/ 2147483647 h 476"/>
                <a:gd name="T12" fmla="*/ 2147483647 w 798"/>
                <a:gd name="T13" fmla="*/ 2147483647 h 476"/>
                <a:gd name="T14" fmla="*/ 2147483647 w 798"/>
                <a:gd name="T15" fmla="*/ 2147483647 h 476"/>
                <a:gd name="T16" fmla="*/ 2147483647 w 798"/>
                <a:gd name="T17" fmla="*/ 2147483647 h 476"/>
                <a:gd name="T18" fmla="*/ 2147483647 w 798"/>
                <a:gd name="T19" fmla="*/ 2147483647 h 476"/>
                <a:gd name="T20" fmla="*/ 2147483647 w 798"/>
                <a:gd name="T21" fmla="*/ 2147483647 h 476"/>
                <a:gd name="T22" fmla="*/ 2147483647 w 798"/>
                <a:gd name="T23" fmla="*/ 2147483647 h 476"/>
                <a:gd name="T24" fmla="*/ 2147483647 w 798"/>
                <a:gd name="T25" fmla="*/ 2147483647 h 476"/>
                <a:gd name="T26" fmla="*/ 2147483647 w 798"/>
                <a:gd name="T27" fmla="*/ 2147483647 h 476"/>
                <a:gd name="T28" fmla="*/ 2147483647 w 798"/>
                <a:gd name="T29" fmla="*/ 2147483647 h 476"/>
                <a:gd name="T30" fmla="*/ 2147483647 w 798"/>
                <a:gd name="T31" fmla="*/ 2147483647 h 476"/>
                <a:gd name="T32" fmla="*/ 2147483647 w 798"/>
                <a:gd name="T33" fmla="*/ 2147483647 h 476"/>
                <a:gd name="T34" fmla="*/ 2147483647 w 798"/>
                <a:gd name="T35" fmla="*/ 2147483647 h 476"/>
                <a:gd name="T36" fmla="*/ 2147483647 w 798"/>
                <a:gd name="T37" fmla="*/ 2147483647 h 476"/>
                <a:gd name="T38" fmla="*/ 2147483647 w 798"/>
                <a:gd name="T39" fmla="*/ 2147483647 h 476"/>
                <a:gd name="T40" fmla="*/ 2147483647 w 798"/>
                <a:gd name="T41" fmla="*/ 2147483647 h 476"/>
                <a:gd name="T42" fmla="*/ 2147483647 w 798"/>
                <a:gd name="T43" fmla="*/ 2147483647 h 476"/>
                <a:gd name="T44" fmla="*/ 2147483647 w 798"/>
                <a:gd name="T45" fmla="*/ 2147483647 h 476"/>
                <a:gd name="T46" fmla="*/ 2147483647 w 798"/>
                <a:gd name="T47" fmla="*/ 2147483647 h 476"/>
                <a:gd name="T48" fmla="*/ 2147483647 w 798"/>
                <a:gd name="T49" fmla="*/ 2147483647 h 476"/>
                <a:gd name="T50" fmla="*/ 2147483647 w 798"/>
                <a:gd name="T51" fmla="*/ 2147483647 h 476"/>
                <a:gd name="T52" fmla="*/ 2147483647 w 798"/>
                <a:gd name="T53" fmla="*/ 2147483647 h 476"/>
                <a:gd name="T54" fmla="*/ 2147483647 w 798"/>
                <a:gd name="T55" fmla="*/ 2147483647 h 476"/>
                <a:gd name="T56" fmla="*/ 2147483647 w 798"/>
                <a:gd name="T57" fmla="*/ 2147483647 h 476"/>
                <a:gd name="T58" fmla="*/ 2147483647 w 798"/>
                <a:gd name="T59" fmla="*/ 2147483647 h 476"/>
                <a:gd name="T60" fmla="*/ 2147483647 w 798"/>
                <a:gd name="T61" fmla="*/ 2147483647 h 476"/>
                <a:gd name="T62" fmla="*/ 2147483647 w 798"/>
                <a:gd name="T63" fmla="*/ 2147483647 h 476"/>
                <a:gd name="T64" fmla="*/ 2147483647 w 798"/>
                <a:gd name="T65" fmla="*/ 2147483647 h 476"/>
                <a:gd name="T66" fmla="*/ 2147483647 w 798"/>
                <a:gd name="T67" fmla="*/ 2147483647 h 476"/>
                <a:gd name="T68" fmla="*/ 2147483647 w 798"/>
                <a:gd name="T69" fmla="*/ 2147483647 h 476"/>
                <a:gd name="T70" fmla="*/ 2147483647 w 798"/>
                <a:gd name="T71" fmla="*/ 2147483647 h 476"/>
                <a:gd name="T72" fmla="*/ 0 w 798"/>
                <a:gd name="T73" fmla="*/ 0 h 476"/>
                <a:gd name="T74" fmla="*/ 0 w 798"/>
                <a:gd name="T75" fmla="*/ 0 h 476"/>
                <a:gd name="T76" fmla="*/ 0 w 798"/>
                <a:gd name="T77" fmla="*/ 0 h 476"/>
                <a:gd name="T78" fmla="*/ 0 w 798"/>
                <a:gd name="T79" fmla="*/ 0 h 476"/>
                <a:gd name="T80" fmla="*/ 0 w 798"/>
                <a:gd name="T81" fmla="*/ 0 h 47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98"/>
                <a:gd name="T124" fmla="*/ 0 h 476"/>
                <a:gd name="T125" fmla="*/ 798 w 798"/>
                <a:gd name="T126" fmla="*/ 476 h 47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98" h="476">
                  <a:moveTo>
                    <a:pt x="399" y="0"/>
                  </a:moveTo>
                  <a:lnTo>
                    <a:pt x="798" y="0"/>
                  </a:lnTo>
                  <a:lnTo>
                    <a:pt x="798" y="25"/>
                  </a:lnTo>
                  <a:lnTo>
                    <a:pt x="796" y="50"/>
                  </a:lnTo>
                  <a:lnTo>
                    <a:pt x="794" y="73"/>
                  </a:lnTo>
                  <a:lnTo>
                    <a:pt x="790" y="96"/>
                  </a:lnTo>
                  <a:lnTo>
                    <a:pt x="784" y="119"/>
                  </a:lnTo>
                  <a:lnTo>
                    <a:pt x="780" y="142"/>
                  </a:lnTo>
                  <a:lnTo>
                    <a:pt x="773" y="165"/>
                  </a:lnTo>
                  <a:lnTo>
                    <a:pt x="767" y="186"/>
                  </a:lnTo>
                  <a:lnTo>
                    <a:pt x="757" y="207"/>
                  </a:lnTo>
                  <a:lnTo>
                    <a:pt x="750" y="228"/>
                  </a:lnTo>
                  <a:lnTo>
                    <a:pt x="740" y="247"/>
                  </a:lnTo>
                  <a:lnTo>
                    <a:pt x="729" y="267"/>
                  </a:lnTo>
                  <a:lnTo>
                    <a:pt x="719" y="286"/>
                  </a:lnTo>
                  <a:lnTo>
                    <a:pt x="706" y="303"/>
                  </a:lnTo>
                  <a:lnTo>
                    <a:pt x="694" y="320"/>
                  </a:lnTo>
                  <a:lnTo>
                    <a:pt x="681" y="338"/>
                  </a:lnTo>
                  <a:lnTo>
                    <a:pt x="667" y="353"/>
                  </a:lnTo>
                  <a:lnTo>
                    <a:pt x="652" y="368"/>
                  </a:lnTo>
                  <a:lnTo>
                    <a:pt x="636" y="382"/>
                  </a:lnTo>
                  <a:lnTo>
                    <a:pt x="621" y="395"/>
                  </a:lnTo>
                  <a:lnTo>
                    <a:pt x="606" y="407"/>
                  </a:lnTo>
                  <a:lnTo>
                    <a:pt x="589" y="418"/>
                  </a:lnTo>
                  <a:lnTo>
                    <a:pt x="571" y="430"/>
                  </a:lnTo>
                  <a:lnTo>
                    <a:pt x="554" y="439"/>
                  </a:lnTo>
                  <a:lnTo>
                    <a:pt x="535" y="447"/>
                  </a:lnTo>
                  <a:lnTo>
                    <a:pt x="518" y="455"/>
                  </a:lnTo>
                  <a:lnTo>
                    <a:pt x="498" y="462"/>
                  </a:lnTo>
                  <a:lnTo>
                    <a:pt x="479" y="466"/>
                  </a:lnTo>
                  <a:lnTo>
                    <a:pt x="460" y="472"/>
                  </a:lnTo>
                  <a:lnTo>
                    <a:pt x="439" y="474"/>
                  </a:lnTo>
                  <a:lnTo>
                    <a:pt x="420" y="476"/>
                  </a:lnTo>
                  <a:lnTo>
                    <a:pt x="399" y="476"/>
                  </a:lnTo>
                  <a:lnTo>
                    <a:pt x="379" y="476"/>
                  </a:lnTo>
                  <a:lnTo>
                    <a:pt x="358" y="474"/>
                  </a:lnTo>
                  <a:lnTo>
                    <a:pt x="339" y="472"/>
                  </a:lnTo>
                  <a:lnTo>
                    <a:pt x="318" y="466"/>
                  </a:lnTo>
                  <a:lnTo>
                    <a:pt x="299" y="462"/>
                  </a:lnTo>
                  <a:lnTo>
                    <a:pt x="282" y="455"/>
                  </a:lnTo>
                  <a:lnTo>
                    <a:pt x="262" y="447"/>
                  </a:lnTo>
                  <a:lnTo>
                    <a:pt x="243" y="439"/>
                  </a:lnTo>
                  <a:lnTo>
                    <a:pt x="226" y="430"/>
                  </a:lnTo>
                  <a:lnTo>
                    <a:pt x="209" y="418"/>
                  </a:lnTo>
                  <a:lnTo>
                    <a:pt x="193" y="407"/>
                  </a:lnTo>
                  <a:lnTo>
                    <a:pt x="176" y="395"/>
                  </a:lnTo>
                  <a:lnTo>
                    <a:pt x="161" y="382"/>
                  </a:lnTo>
                  <a:lnTo>
                    <a:pt x="145" y="368"/>
                  </a:lnTo>
                  <a:lnTo>
                    <a:pt x="132" y="353"/>
                  </a:lnTo>
                  <a:lnTo>
                    <a:pt x="117" y="338"/>
                  </a:lnTo>
                  <a:lnTo>
                    <a:pt x="105" y="320"/>
                  </a:lnTo>
                  <a:lnTo>
                    <a:pt x="92" y="303"/>
                  </a:lnTo>
                  <a:lnTo>
                    <a:pt x="80" y="286"/>
                  </a:lnTo>
                  <a:lnTo>
                    <a:pt x="69" y="267"/>
                  </a:lnTo>
                  <a:lnTo>
                    <a:pt x="59" y="247"/>
                  </a:lnTo>
                  <a:lnTo>
                    <a:pt x="49" y="228"/>
                  </a:lnTo>
                  <a:lnTo>
                    <a:pt x="40" y="207"/>
                  </a:lnTo>
                  <a:lnTo>
                    <a:pt x="32" y="186"/>
                  </a:lnTo>
                  <a:lnTo>
                    <a:pt x="24" y="165"/>
                  </a:lnTo>
                  <a:lnTo>
                    <a:pt x="19" y="142"/>
                  </a:lnTo>
                  <a:lnTo>
                    <a:pt x="13" y="119"/>
                  </a:lnTo>
                  <a:lnTo>
                    <a:pt x="9" y="96"/>
                  </a:lnTo>
                  <a:lnTo>
                    <a:pt x="5" y="73"/>
                  </a:lnTo>
                  <a:lnTo>
                    <a:pt x="3" y="50"/>
                  </a:lnTo>
                  <a:lnTo>
                    <a:pt x="1" y="25"/>
                  </a:lnTo>
                  <a:lnTo>
                    <a:pt x="0" y="0"/>
                  </a:lnTo>
                  <a:lnTo>
                    <a:pt x="399" y="0"/>
                  </a:lnTo>
                </a:path>
              </a:pathLst>
            </a:custGeom>
            <a:noFill/>
            <a:ln w="3175">
              <a:noFill/>
              <a:round/>
              <a:headEnd/>
              <a:tailEnd/>
            </a:ln>
          </p:spPr>
          <p:txBody>
            <a:bodyPr/>
            <a:lstStyle/>
            <a:p>
              <a:endParaRPr lang="en-US"/>
            </a:p>
          </p:txBody>
        </p:sp>
        <p:sp>
          <p:nvSpPr>
            <p:cNvPr id="61" name="Freeform 32"/>
            <p:cNvSpPr>
              <a:spLocks/>
            </p:cNvSpPr>
            <p:nvPr/>
          </p:nvSpPr>
          <p:spPr bwMode="auto">
            <a:xfrm>
              <a:off x="1164422" y="2483566"/>
              <a:ext cx="1124655" cy="780880"/>
            </a:xfrm>
            <a:custGeom>
              <a:avLst/>
              <a:gdLst>
                <a:gd name="T0" fmla="*/ 2147483647 w 781"/>
                <a:gd name="T1" fmla="*/ 0 h 444"/>
                <a:gd name="T2" fmla="*/ 2147483647 w 781"/>
                <a:gd name="T3" fmla="*/ 0 h 444"/>
                <a:gd name="T4" fmla="*/ 2147483647 w 781"/>
                <a:gd name="T5" fmla="*/ 2147483647 h 444"/>
                <a:gd name="T6" fmla="*/ 2147483647 w 781"/>
                <a:gd name="T7" fmla="*/ 2147483647 h 444"/>
                <a:gd name="T8" fmla="*/ 2147483647 w 781"/>
                <a:gd name="T9" fmla="*/ 2147483647 h 444"/>
                <a:gd name="T10" fmla="*/ 2147483647 w 781"/>
                <a:gd name="T11" fmla="*/ 2147483647 h 444"/>
                <a:gd name="T12" fmla="*/ 2147483647 w 781"/>
                <a:gd name="T13" fmla="*/ 2147483647 h 444"/>
                <a:gd name="T14" fmla="*/ 2147483647 w 781"/>
                <a:gd name="T15" fmla="*/ 2147483647 h 444"/>
                <a:gd name="T16" fmla="*/ 2147483647 w 781"/>
                <a:gd name="T17" fmla="*/ 2147483647 h 444"/>
                <a:gd name="T18" fmla="*/ 2147483647 w 781"/>
                <a:gd name="T19" fmla="*/ 2147483647 h 444"/>
                <a:gd name="T20" fmla="*/ 2147483647 w 781"/>
                <a:gd name="T21" fmla="*/ 2147483647 h 444"/>
                <a:gd name="T22" fmla="*/ 2147483647 w 781"/>
                <a:gd name="T23" fmla="*/ 2147483647 h 444"/>
                <a:gd name="T24" fmla="*/ 2147483647 w 781"/>
                <a:gd name="T25" fmla="*/ 2147483647 h 444"/>
                <a:gd name="T26" fmla="*/ 2147483647 w 781"/>
                <a:gd name="T27" fmla="*/ 2147483647 h 444"/>
                <a:gd name="T28" fmla="*/ 2147483647 w 781"/>
                <a:gd name="T29" fmla="*/ 2147483647 h 444"/>
                <a:gd name="T30" fmla="*/ 2147483647 w 781"/>
                <a:gd name="T31" fmla="*/ 2147483647 h 444"/>
                <a:gd name="T32" fmla="*/ 2147483647 w 781"/>
                <a:gd name="T33" fmla="*/ 2147483647 h 444"/>
                <a:gd name="T34" fmla="*/ 2147483647 w 781"/>
                <a:gd name="T35" fmla="*/ 2147483647 h 444"/>
                <a:gd name="T36" fmla="*/ 2147483647 w 781"/>
                <a:gd name="T37" fmla="*/ 2147483647 h 444"/>
                <a:gd name="T38" fmla="*/ 2147483647 w 781"/>
                <a:gd name="T39" fmla="*/ 2147483647 h 444"/>
                <a:gd name="T40" fmla="*/ 2147483647 w 781"/>
                <a:gd name="T41" fmla="*/ 2147483647 h 444"/>
                <a:gd name="T42" fmla="*/ 2147483647 w 781"/>
                <a:gd name="T43" fmla="*/ 2147483647 h 444"/>
                <a:gd name="T44" fmla="*/ 2147483647 w 781"/>
                <a:gd name="T45" fmla="*/ 2147483647 h 444"/>
                <a:gd name="T46" fmla="*/ 2147483647 w 781"/>
                <a:gd name="T47" fmla="*/ 2147483647 h 444"/>
                <a:gd name="T48" fmla="*/ 2147483647 w 781"/>
                <a:gd name="T49" fmla="*/ 2147483647 h 444"/>
                <a:gd name="T50" fmla="*/ 2147483647 w 781"/>
                <a:gd name="T51" fmla="*/ 2147483647 h 444"/>
                <a:gd name="T52" fmla="*/ 2147483647 w 781"/>
                <a:gd name="T53" fmla="*/ 2147483647 h 444"/>
                <a:gd name="T54" fmla="*/ 2147483647 w 781"/>
                <a:gd name="T55" fmla="*/ 2147483647 h 444"/>
                <a:gd name="T56" fmla="*/ 2147483647 w 781"/>
                <a:gd name="T57" fmla="*/ 2147483647 h 444"/>
                <a:gd name="T58" fmla="*/ 2147483647 w 781"/>
                <a:gd name="T59" fmla="*/ 2147483647 h 444"/>
                <a:gd name="T60" fmla="*/ 2147483647 w 781"/>
                <a:gd name="T61" fmla="*/ 2147483647 h 444"/>
                <a:gd name="T62" fmla="*/ 2147483647 w 781"/>
                <a:gd name="T63" fmla="*/ 2147483647 h 444"/>
                <a:gd name="T64" fmla="*/ 2147483647 w 781"/>
                <a:gd name="T65" fmla="*/ 2147483647 h 444"/>
                <a:gd name="T66" fmla="*/ 2147483647 w 781"/>
                <a:gd name="T67" fmla="*/ 2147483647 h 444"/>
                <a:gd name="T68" fmla="*/ 2147483647 w 781"/>
                <a:gd name="T69" fmla="*/ 2147483647 h 444"/>
                <a:gd name="T70" fmla="*/ 2147483647 w 781"/>
                <a:gd name="T71" fmla="*/ 2147483647 h 444"/>
                <a:gd name="T72" fmla="*/ 2147483647 w 781"/>
                <a:gd name="T73" fmla="*/ 2147483647 h 444"/>
                <a:gd name="T74" fmla="*/ 2147483647 w 781"/>
                <a:gd name="T75" fmla="*/ 2147483647 h 444"/>
                <a:gd name="T76" fmla="*/ 2147483647 w 781"/>
                <a:gd name="T77" fmla="*/ 2147483647 h 444"/>
                <a:gd name="T78" fmla="*/ 2147483647 w 781"/>
                <a:gd name="T79" fmla="*/ 2147483647 h 444"/>
                <a:gd name="T80" fmla="*/ 2147483647 w 781"/>
                <a:gd name="T81" fmla="*/ 2147483647 h 444"/>
                <a:gd name="T82" fmla="*/ 2147483647 w 781"/>
                <a:gd name="T83" fmla="*/ 2147483647 h 444"/>
                <a:gd name="T84" fmla="*/ 2147483647 w 781"/>
                <a:gd name="T85" fmla="*/ 2147483647 h 444"/>
                <a:gd name="T86" fmla="*/ 2147483647 w 781"/>
                <a:gd name="T87" fmla="*/ 2147483647 h 444"/>
                <a:gd name="T88" fmla="*/ 2147483647 w 781"/>
                <a:gd name="T89" fmla="*/ 2147483647 h 444"/>
                <a:gd name="T90" fmla="*/ 2147483647 w 781"/>
                <a:gd name="T91" fmla="*/ 2147483647 h 444"/>
                <a:gd name="T92" fmla="*/ 2147483647 w 781"/>
                <a:gd name="T93" fmla="*/ 2147483647 h 444"/>
                <a:gd name="T94" fmla="*/ 2147483647 w 781"/>
                <a:gd name="T95" fmla="*/ 2147483647 h 444"/>
                <a:gd name="T96" fmla="*/ 2147483647 w 781"/>
                <a:gd name="T97" fmla="*/ 2147483647 h 444"/>
                <a:gd name="T98" fmla="*/ 2147483647 w 781"/>
                <a:gd name="T99" fmla="*/ 2147483647 h 444"/>
                <a:gd name="T100" fmla="*/ 2147483647 w 781"/>
                <a:gd name="T101" fmla="*/ 2147483647 h 444"/>
                <a:gd name="T102" fmla="*/ 2147483647 w 781"/>
                <a:gd name="T103" fmla="*/ 2147483647 h 444"/>
                <a:gd name="T104" fmla="*/ 2147483647 w 781"/>
                <a:gd name="T105" fmla="*/ 2147483647 h 444"/>
                <a:gd name="T106" fmla="*/ 2147483647 w 781"/>
                <a:gd name="T107" fmla="*/ 2147483647 h 444"/>
                <a:gd name="T108" fmla="*/ 0 w 781"/>
                <a:gd name="T109" fmla="*/ 2147483647 h 444"/>
                <a:gd name="T110" fmla="*/ 0 w 781"/>
                <a:gd name="T111" fmla="*/ 0 h 444"/>
                <a:gd name="T112" fmla="*/ 2147483647 w 781"/>
                <a:gd name="T113" fmla="*/ 0 h 44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81"/>
                <a:gd name="T172" fmla="*/ 0 h 444"/>
                <a:gd name="T173" fmla="*/ 781 w 781"/>
                <a:gd name="T174" fmla="*/ 444 h 44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81" h="444">
                  <a:moveTo>
                    <a:pt x="390" y="0"/>
                  </a:moveTo>
                  <a:lnTo>
                    <a:pt x="781" y="0"/>
                  </a:lnTo>
                  <a:lnTo>
                    <a:pt x="781" y="23"/>
                  </a:lnTo>
                  <a:lnTo>
                    <a:pt x="779" y="46"/>
                  </a:lnTo>
                  <a:lnTo>
                    <a:pt x="777" y="67"/>
                  </a:lnTo>
                  <a:lnTo>
                    <a:pt x="774" y="89"/>
                  </a:lnTo>
                  <a:lnTo>
                    <a:pt x="770" y="112"/>
                  </a:lnTo>
                  <a:lnTo>
                    <a:pt x="764" y="131"/>
                  </a:lnTo>
                  <a:lnTo>
                    <a:pt x="758" y="152"/>
                  </a:lnTo>
                  <a:lnTo>
                    <a:pt x="751" y="173"/>
                  </a:lnTo>
                  <a:lnTo>
                    <a:pt x="733" y="211"/>
                  </a:lnTo>
                  <a:lnTo>
                    <a:pt x="714" y="248"/>
                  </a:lnTo>
                  <a:lnTo>
                    <a:pt x="691" y="282"/>
                  </a:lnTo>
                  <a:lnTo>
                    <a:pt x="666" y="313"/>
                  </a:lnTo>
                  <a:lnTo>
                    <a:pt x="639" y="342"/>
                  </a:lnTo>
                  <a:lnTo>
                    <a:pt x="609" y="367"/>
                  </a:lnTo>
                  <a:lnTo>
                    <a:pt x="593" y="378"/>
                  </a:lnTo>
                  <a:lnTo>
                    <a:pt x="576" y="390"/>
                  </a:lnTo>
                  <a:lnTo>
                    <a:pt x="561" y="400"/>
                  </a:lnTo>
                  <a:lnTo>
                    <a:pt x="543" y="407"/>
                  </a:lnTo>
                  <a:lnTo>
                    <a:pt x="524" y="417"/>
                  </a:lnTo>
                  <a:lnTo>
                    <a:pt x="507" y="423"/>
                  </a:lnTo>
                  <a:lnTo>
                    <a:pt x="488" y="428"/>
                  </a:lnTo>
                  <a:lnTo>
                    <a:pt x="468" y="434"/>
                  </a:lnTo>
                  <a:lnTo>
                    <a:pt x="449" y="438"/>
                  </a:lnTo>
                  <a:lnTo>
                    <a:pt x="430" y="440"/>
                  </a:lnTo>
                  <a:lnTo>
                    <a:pt x="411" y="442"/>
                  </a:lnTo>
                  <a:lnTo>
                    <a:pt x="390" y="444"/>
                  </a:lnTo>
                  <a:lnTo>
                    <a:pt x="371" y="442"/>
                  </a:lnTo>
                  <a:lnTo>
                    <a:pt x="351" y="440"/>
                  </a:lnTo>
                  <a:lnTo>
                    <a:pt x="332" y="438"/>
                  </a:lnTo>
                  <a:lnTo>
                    <a:pt x="313" y="434"/>
                  </a:lnTo>
                  <a:lnTo>
                    <a:pt x="294" y="428"/>
                  </a:lnTo>
                  <a:lnTo>
                    <a:pt x="275" y="423"/>
                  </a:lnTo>
                  <a:lnTo>
                    <a:pt x="257" y="417"/>
                  </a:lnTo>
                  <a:lnTo>
                    <a:pt x="238" y="407"/>
                  </a:lnTo>
                  <a:lnTo>
                    <a:pt x="221" y="400"/>
                  </a:lnTo>
                  <a:lnTo>
                    <a:pt x="206" y="390"/>
                  </a:lnTo>
                  <a:lnTo>
                    <a:pt x="188" y="378"/>
                  </a:lnTo>
                  <a:lnTo>
                    <a:pt x="173" y="367"/>
                  </a:lnTo>
                  <a:lnTo>
                    <a:pt x="158" y="355"/>
                  </a:lnTo>
                  <a:lnTo>
                    <a:pt x="142" y="342"/>
                  </a:lnTo>
                  <a:lnTo>
                    <a:pt x="129" y="329"/>
                  </a:lnTo>
                  <a:lnTo>
                    <a:pt x="115" y="313"/>
                  </a:lnTo>
                  <a:lnTo>
                    <a:pt x="91" y="282"/>
                  </a:lnTo>
                  <a:lnTo>
                    <a:pt x="67" y="248"/>
                  </a:lnTo>
                  <a:lnTo>
                    <a:pt x="48" y="211"/>
                  </a:lnTo>
                  <a:lnTo>
                    <a:pt x="31" y="173"/>
                  </a:lnTo>
                  <a:lnTo>
                    <a:pt x="23" y="152"/>
                  </a:lnTo>
                  <a:lnTo>
                    <a:pt x="18" y="131"/>
                  </a:lnTo>
                  <a:lnTo>
                    <a:pt x="12" y="112"/>
                  </a:lnTo>
                  <a:lnTo>
                    <a:pt x="8" y="89"/>
                  </a:lnTo>
                  <a:lnTo>
                    <a:pt x="4" y="67"/>
                  </a:lnTo>
                  <a:lnTo>
                    <a:pt x="2" y="46"/>
                  </a:lnTo>
                  <a:lnTo>
                    <a:pt x="0" y="23"/>
                  </a:lnTo>
                  <a:lnTo>
                    <a:pt x="0" y="0"/>
                  </a:lnTo>
                  <a:lnTo>
                    <a:pt x="390" y="0"/>
                  </a:lnTo>
                  <a:close/>
                </a:path>
              </a:pathLst>
            </a:custGeom>
            <a:solidFill>
              <a:srgbClr val="FFFF66"/>
            </a:solidFill>
            <a:ln w="9525">
              <a:solidFill>
                <a:srgbClr val="FFFFFF"/>
              </a:solidFill>
              <a:round/>
              <a:headEnd/>
              <a:tailEnd/>
            </a:ln>
          </p:spPr>
          <p:txBody>
            <a:bodyPr/>
            <a:lstStyle/>
            <a:p>
              <a:endParaRPr lang="en-US"/>
            </a:p>
          </p:txBody>
        </p:sp>
        <p:sp>
          <p:nvSpPr>
            <p:cNvPr id="4" name="Chord 3"/>
            <p:cNvSpPr/>
            <p:nvPr/>
          </p:nvSpPr>
          <p:spPr>
            <a:xfrm rot="16200000">
              <a:off x="1333862" y="2456405"/>
              <a:ext cx="788384" cy="914908"/>
            </a:xfrm>
            <a:prstGeom prst="chord">
              <a:avLst>
                <a:gd name="adj1" fmla="val 5487692"/>
                <a:gd name="adj2" fmla="val 16200000"/>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3" name="Rectangle 56"/>
            <p:cNvSpPr>
              <a:spLocks noChangeArrowheads="1"/>
            </p:cNvSpPr>
            <p:nvPr/>
          </p:nvSpPr>
          <p:spPr bwMode="auto">
            <a:xfrm>
              <a:off x="3884963" y="822465"/>
              <a:ext cx="186267" cy="700088"/>
            </a:xfrm>
            <a:prstGeom prst="rect">
              <a:avLst/>
            </a:prstGeom>
            <a:solidFill>
              <a:srgbClr val="FF9933"/>
            </a:solidFill>
            <a:ln w="9525">
              <a:noFill/>
              <a:miter lim="800000"/>
              <a:headEnd/>
              <a:tailEnd/>
            </a:ln>
          </p:spPr>
          <p:txBody>
            <a:bodyPr/>
            <a:lstStyle/>
            <a:p>
              <a:pPr algn="ctr" eaLnBrk="0" hangingPunct="0"/>
              <a:endParaRPr lang="en-US"/>
            </a:p>
          </p:txBody>
        </p:sp>
        <p:sp>
          <p:nvSpPr>
            <p:cNvPr id="64" name="Rectangle 57"/>
            <p:cNvSpPr>
              <a:spLocks noChangeArrowheads="1"/>
            </p:cNvSpPr>
            <p:nvPr/>
          </p:nvSpPr>
          <p:spPr bwMode="auto">
            <a:xfrm>
              <a:off x="3884963" y="822465"/>
              <a:ext cx="186267" cy="700088"/>
            </a:xfrm>
            <a:prstGeom prst="rect">
              <a:avLst/>
            </a:prstGeom>
            <a:solidFill>
              <a:srgbClr val="FF9933"/>
            </a:solidFill>
            <a:ln w="3175">
              <a:noFill/>
              <a:miter lim="800000"/>
              <a:headEnd/>
              <a:tailEnd/>
            </a:ln>
          </p:spPr>
          <p:txBody>
            <a:bodyPr/>
            <a:lstStyle/>
            <a:p>
              <a:pPr algn="ctr" eaLnBrk="0" hangingPunct="0"/>
              <a:endParaRPr lang="en-US"/>
            </a:p>
          </p:txBody>
        </p:sp>
        <p:sp>
          <p:nvSpPr>
            <p:cNvPr id="65" name="Freeform 71"/>
            <p:cNvSpPr>
              <a:spLocks/>
            </p:cNvSpPr>
            <p:nvPr/>
          </p:nvSpPr>
          <p:spPr bwMode="auto">
            <a:xfrm>
              <a:off x="3662006" y="1363808"/>
              <a:ext cx="630766" cy="338137"/>
            </a:xfrm>
            <a:custGeom>
              <a:avLst/>
              <a:gdLst>
                <a:gd name="T0" fmla="*/ 2147483647 w 447"/>
                <a:gd name="T1" fmla="*/ 0 h 213"/>
                <a:gd name="T2" fmla="*/ 2147483647 w 447"/>
                <a:gd name="T3" fmla="*/ 2147483647 h 213"/>
                <a:gd name="T4" fmla="*/ 2147483647 w 447"/>
                <a:gd name="T5" fmla="*/ 2147483647 h 213"/>
                <a:gd name="T6" fmla="*/ 2147483647 w 447"/>
                <a:gd name="T7" fmla="*/ 2147483647 h 213"/>
                <a:gd name="T8" fmla="*/ 0 w 447"/>
                <a:gd name="T9" fmla="*/ 2147483647 h 213"/>
                <a:gd name="T10" fmla="*/ 2147483647 w 447"/>
                <a:gd name="T11" fmla="*/ 2147483647 h 213"/>
                <a:gd name="T12" fmla="*/ 2147483647 w 447"/>
                <a:gd name="T13" fmla="*/ 0 h 213"/>
                <a:gd name="T14" fmla="*/ 0 60000 65536"/>
                <a:gd name="T15" fmla="*/ 0 60000 65536"/>
                <a:gd name="T16" fmla="*/ 0 60000 65536"/>
                <a:gd name="T17" fmla="*/ 0 60000 65536"/>
                <a:gd name="T18" fmla="*/ 0 60000 65536"/>
                <a:gd name="T19" fmla="*/ 0 60000 65536"/>
                <a:gd name="T20" fmla="*/ 0 60000 65536"/>
                <a:gd name="T21" fmla="*/ 0 w 447"/>
                <a:gd name="T22" fmla="*/ 0 h 213"/>
                <a:gd name="T23" fmla="*/ 447 w 447"/>
                <a:gd name="T24" fmla="*/ 213 h 2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7" h="213">
                  <a:moveTo>
                    <a:pt x="225" y="0"/>
                  </a:moveTo>
                  <a:lnTo>
                    <a:pt x="336" y="108"/>
                  </a:lnTo>
                  <a:lnTo>
                    <a:pt x="447" y="213"/>
                  </a:lnTo>
                  <a:lnTo>
                    <a:pt x="225" y="213"/>
                  </a:lnTo>
                  <a:lnTo>
                    <a:pt x="0" y="213"/>
                  </a:lnTo>
                  <a:lnTo>
                    <a:pt x="114" y="108"/>
                  </a:lnTo>
                  <a:lnTo>
                    <a:pt x="225" y="0"/>
                  </a:lnTo>
                  <a:close/>
                </a:path>
              </a:pathLst>
            </a:custGeom>
            <a:solidFill>
              <a:srgbClr val="FF9933"/>
            </a:solidFill>
            <a:ln w="9525">
              <a:noFill/>
              <a:round/>
              <a:headEnd/>
              <a:tailEnd/>
            </a:ln>
          </p:spPr>
          <p:txBody>
            <a:bodyPr/>
            <a:lstStyle/>
            <a:p>
              <a:endParaRPr lang="en-US"/>
            </a:p>
          </p:txBody>
        </p:sp>
        <p:sp>
          <p:nvSpPr>
            <p:cNvPr id="66" name="Freeform 72"/>
            <p:cNvSpPr>
              <a:spLocks/>
            </p:cNvSpPr>
            <p:nvPr/>
          </p:nvSpPr>
          <p:spPr bwMode="auto">
            <a:xfrm>
              <a:off x="3662006" y="1363808"/>
              <a:ext cx="630766" cy="338137"/>
            </a:xfrm>
            <a:custGeom>
              <a:avLst/>
              <a:gdLst>
                <a:gd name="T0" fmla="*/ 2147483647 w 447"/>
                <a:gd name="T1" fmla="*/ 0 h 213"/>
                <a:gd name="T2" fmla="*/ 2147483647 w 447"/>
                <a:gd name="T3" fmla="*/ 2147483647 h 213"/>
                <a:gd name="T4" fmla="*/ 2147483647 w 447"/>
                <a:gd name="T5" fmla="*/ 2147483647 h 213"/>
                <a:gd name="T6" fmla="*/ 2147483647 w 447"/>
                <a:gd name="T7" fmla="*/ 2147483647 h 213"/>
                <a:gd name="T8" fmla="*/ 0 w 447"/>
                <a:gd name="T9" fmla="*/ 2147483647 h 213"/>
                <a:gd name="T10" fmla="*/ 2147483647 w 447"/>
                <a:gd name="T11" fmla="*/ 2147483647 h 213"/>
                <a:gd name="T12" fmla="*/ 2147483647 w 447"/>
                <a:gd name="T13" fmla="*/ 0 h 213"/>
                <a:gd name="T14" fmla="*/ 0 60000 65536"/>
                <a:gd name="T15" fmla="*/ 0 60000 65536"/>
                <a:gd name="T16" fmla="*/ 0 60000 65536"/>
                <a:gd name="T17" fmla="*/ 0 60000 65536"/>
                <a:gd name="T18" fmla="*/ 0 60000 65536"/>
                <a:gd name="T19" fmla="*/ 0 60000 65536"/>
                <a:gd name="T20" fmla="*/ 0 60000 65536"/>
                <a:gd name="T21" fmla="*/ 0 w 447"/>
                <a:gd name="T22" fmla="*/ 0 h 213"/>
                <a:gd name="T23" fmla="*/ 447 w 447"/>
                <a:gd name="T24" fmla="*/ 213 h 2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47" h="213">
                  <a:moveTo>
                    <a:pt x="225" y="0"/>
                  </a:moveTo>
                  <a:lnTo>
                    <a:pt x="336" y="108"/>
                  </a:lnTo>
                  <a:lnTo>
                    <a:pt x="447" y="213"/>
                  </a:lnTo>
                  <a:lnTo>
                    <a:pt x="225" y="213"/>
                  </a:lnTo>
                  <a:lnTo>
                    <a:pt x="0" y="213"/>
                  </a:lnTo>
                  <a:lnTo>
                    <a:pt x="114" y="108"/>
                  </a:lnTo>
                  <a:lnTo>
                    <a:pt x="225" y="0"/>
                  </a:lnTo>
                </a:path>
              </a:pathLst>
            </a:custGeom>
            <a:solidFill>
              <a:srgbClr val="FF9933"/>
            </a:solidFill>
            <a:ln w="3175">
              <a:noFill/>
              <a:round/>
              <a:headEnd/>
              <a:tailEnd/>
            </a:ln>
          </p:spPr>
          <p:txBody>
            <a:bodyPr/>
            <a:lstStyle/>
            <a:p>
              <a:endParaRPr lang="en-US"/>
            </a:p>
          </p:txBody>
        </p:sp>
        <p:sp>
          <p:nvSpPr>
            <p:cNvPr id="67" name="Line 73"/>
            <p:cNvSpPr>
              <a:spLocks noChangeShapeType="1"/>
            </p:cNvSpPr>
            <p:nvPr/>
          </p:nvSpPr>
          <p:spPr bwMode="auto">
            <a:xfrm flipH="1">
              <a:off x="3512428" y="1778145"/>
              <a:ext cx="244122" cy="474663"/>
            </a:xfrm>
            <a:prstGeom prst="line">
              <a:avLst/>
            </a:prstGeom>
            <a:noFill/>
            <a:ln w="28575">
              <a:solidFill>
                <a:srgbClr val="0000FF"/>
              </a:solidFill>
              <a:round/>
              <a:headEnd/>
              <a:tailEnd type="stealth" w="med" len="med"/>
            </a:ln>
          </p:spPr>
          <p:txBody>
            <a:bodyPr wrap="none" anchor="ctr"/>
            <a:lstStyle/>
            <a:p>
              <a:endParaRPr lang="en-US"/>
            </a:p>
          </p:txBody>
        </p:sp>
        <p:sp>
          <p:nvSpPr>
            <p:cNvPr id="68" name="Line 74"/>
            <p:cNvSpPr>
              <a:spLocks noChangeShapeType="1"/>
            </p:cNvSpPr>
            <p:nvPr/>
          </p:nvSpPr>
          <p:spPr bwMode="auto">
            <a:xfrm>
              <a:off x="4191173" y="1778145"/>
              <a:ext cx="244123" cy="474663"/>
            </a:xfrm>
            <a:prstGeom prst="line">
              <a:avLst/>
            </a:prstGeom>
            <a:noFill/>
            <a:ln w="28575">
              <a:solidFill>
                <a:srgbClr val="0000FF"/>
              </a:solidFill>
              <a:round/>
              <a:headEnd/>
              <a:tailEnd type="stealth" w="med" len="med"/>
            </a:ln>
          </p:spPr>
          <p:txBody>
            <a:bodyPr wrap="none" anchor="ctr"/>
            <a:lstStyle/>
            <a:p>
              <a:endParaRPr lang="en-US"/>
            </a:p>
          </p:txBody>
        </p:sp>
        <p:sp>
          <p:nvSpPr>
            <p:cNvPr id="69" name="Line 75"/>
            <p:cNvSpPr>
              <a:spLocks noChangeShapeType="1"/>
            </p:cNvSpPr>
            <p:nvPr/>
          </p:nvSpPr>
          <p:spPr bwMode="auto">
            <a:xfrm>
              <a:off x="4088161" y="1778140"/>
              <a:ext cx="193322" cy="604838"/>
            </a:xfrm>
            <a:prstGeom prst="line">
              <a:avLst/>
            </a:prstGeom>
            <a:noFill/>
            <a:ln w="28575">
              <a:solidFill>
                <a:srgbClr val="0000FF"/>
              </a:solidFill>
              <a:round/>
              <a:headEnd/>
              <a:tailEnd type="stealth" w="med" len="med"/>
            </a:ln>
          </p:spPr>
          <p:txBody>
            <a:bodyPr wrap="none" anchor="ctr"/>
            <a:lstStyle/>
            <a:p>
              <a:endParaRPr lang="en-US"/>
            </a:p>
          </p:txBody>
        </p:sp>
        <p:sp>
          <p:nvSpPr>
            <p:cNvPr id="70" name="Line 76"/>
            <p:cNvSpPr>
              <a:spLocks noChangeShapeType="1"/>
            </p:cNvSpPr>
            <p:nvPr/>
          </p:nvSpPr>
          <p:spPr bwMode="auto">
            <a:xfrm flipH="1">
              <a:off x="3678941" y="1778140"/>
              <a:ext cx="153811" cy="590550"/>
            </a:xfrm>
            <a:prstGeom prst="line">
              <a:avLst/>
            </a:prstGeom>
            <a:noFill/>
            <a:ln w="28575">
              <a:solidFill>
                <a:srgbClr val="0000FF"/>
              </a:solidFill>
              <a:round/>
              <a:headEnd/>
              <a:tailEnd type="stealth" w="med" len="med"/>
            </a:ln>
          </p:spPr>
          <p:txBody>
            <a:bodyPr wrap="none" anchor="ctr"/>
            <a:lstStyle/>
            <a:p>
              <a:endParaRPr lang="en-US"/>
            </a:p>
          </p:txBody>
        </p:sp>
        <p:sp>
          <p:nvSpPr>
            <p:cNvPr id="71" name="Line 77"/>
            <p:cNvSpPr>
              <a:spLocks noChangeShapeType="1"/>
            </p:cNvSpPr>
            <p:nvPr/>
          </p:nvSpPr>
          <p:spPr bwMode="auto">
            <a:xfrm flipH="1">
              <a:off x="3869441" y="1792433"/>
              <a:ext cx="66323" cy="619125"/>
            </a:xfrm>
            <a:prstGeom prst="line">
              <a:avLst/>
            </a:prstGeom>
            <a:noFill/>
            <a:ln w="28575">
              <a:solidFill>
                <a:srgbClr val="0000FF"/>
              </a:solidFill>
              <a:round/>
              <a:headEnd/>
              <a:tailEnd type="stealth" w="med" len="med"/>
            </a:ln>
          </p:spPr>
          <p:txBody>
            <a:bodyPr wrap="none" anchor="ctr"/>
            <a:lstStyle/>
            <a:p>
              <a:endParaRPr lang="en-US"/>
            </a:p>
          </p:txBody>
        </p:sp>
        <p:sp>
          <p:nvSpPr>
            <p:cNvPr id="72" name="Line 78"/>
            <p:cNvSpPr>
              <a:spLocks noChangeShapeType="1"/>
            </p:cNvSpPr>
            <p:nvPr/>
          </p:nvSpPr>
          <p:spPr bwMode="auto">
            <a:xfrm>
              <a:off x="3985151" y="1792433"/>
              <a:ext cx="90311" cy="604837"/>
            </a:xfrm>
            <a:prstGeom prst="line">
              <a:avLst/>
            </a:prstGeom>
            <a:noFill/>
            <a:ln w="28575">
              <a:solidFill>
                <a:srgbClr val="0000FF"/>
              </a:solidFill>
              <a:round/>
              <a:headEnd/>
              <a:tailEnd type="stealth" w="med" len="med"/>
            </a:ln>
          </p:spPr>
          <p:txBody>
            <a:bodyPr wrap="none" anchor="ctr"/>
            <a:lstStyle/>
            <a:p>
              <a:endParaRPr lang="en-US"/>
            </a:p>
          </p:txBody>
        </p:sp>
        <p:sp>
          <p:nvSpPr>
            <p:cNvPr id="73" name="Text Box 80"/>
            <p:cNvSpPr txBox="1">
              <a:spLocks noChangeArrowheads="1"/>
            </p:cNvSpPr>
            <p:nvPr/>
          </p:nvSpPr>
          <p:spPr bwMode="auto">
            <a:xfrm>
              <a:off x="4286414" y="1730339"/>
              <a:ext cx="1731564" cy="461665"/>
            </a:xfrm>
            <a:prstGeom prst="rect">
              <a:avLst/>
            </a:prstGeom>
            <a:noFill/>
            <a:ln w="9525">
              <a:noFill/>
              <a:miter lim="800000"/>
              <a:headEnd/>
              <a:tailEnd/>
            </a:ln>
          </p:spPr>
          <p:txBody>
            <a:bodyPr wrap="none">
              <a:spAutoFit/>
            </a:bodyPr>
            <a:lstStyle/>
            <a:p>
              <a:pPr defTabSz="762000" eaLnBrk="0" hangingPunct="0"/>
              <a:r>
                <a:rPr lang="zh-CN" altLang="en-US" sz="2400" b="1" dirty="0">
                  <a:latin typeface="Arial" pitchFamily="34" charset="0"/>
                </a:rPr>
                <a:t>紫外线辐射</a:t>
              </a:r>
              <a:endParaRPr lang="en-US" sz="2400" b="1" dirty="0">
                <a:latin typeface="Arial" pitchFamily="34" charset="0"/>
              </a:endParaRPr>
            </a:p>
          </p:txBody>
        </p:sp>
        <p:sp>
          <p:nvSpPr>
            <p:cNvPr id="74" name="Text Box 80"/>
            <p:cNvSpPr txBox="1">
              <a:spLocks noChangeArrowheads="1"/>
            </p:cNvSpPr>
            <p:nvPr/>
          </p:nvSpPr>
          <p:spPr bwMode="auto">
            <a:xfrm>
              <a:off x="4088161" y="941676"/>
              <a:ext cx="1422184" cy="461665"/>
            </a:xfrm>
            <a:prstGeom prst="rect">
              <a:avLst/>
            </a:prstGeom>
            <a:noFill/>
            <a:ln w="9525">
              <a:noFill/>
              <a:miter lim="800000"/>
              <a:headEnd/>
              <a:tailEnd/>
            </a:ln>
          </p:spPr>
          <p:txBody>
            <a:bodyPr wrap="none">
              <a:spAutoFit/>
            </a:bodyPr>
            <a:lstStyle/>
            <a:p>
              <a:pPr defTabSz="762000" eaLnBrk="0" hangingPunct="0"/>
              <a:r>
                <a:rPr lang="zh-CN" altLang="en-US" sz="2400" b="1" dirty="0">
                  <a:latin typeface="Arial" pitchFamily="34" charset="0"/>
                </a:rPr>
                <a:t>紫外光源</a:t>
              </a:r>
              <a:endParaRPr lang="en-US" sz="2400" b="1" dirty="0">
                <a:latin typeface="Arial" pitchFamily="34" charset="0"/>
              </a:endParaRPr>
            </a:p>
          </p:txBody>
        </p:sp>
      </p:grpSp>
    </p:spTree>
  </p:cSld>
  <p:clrMapOvr>
    <a:masterClrMapping/>
  </p:clrMapOvr>
  <p:transition/>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10"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7411"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7412"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7413"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7414" name="Rectangle 10"/>
          <p:cNvSpPr>
            <a:spLocks noGrp="1" noChangeArrowheads="1"/>
          </p:cNvSpPr>
          <p:nvPr>
            <p:ph type="title"/>
          </p:nvPr>
        </p:nvSpPr>
        <p:spPr>
          <a:xfrm>
            <a:off x="0" y="151452"/>
            <a:ext cx="7491588" cy="450850"/>
          </a:xfrm>
        </p:spPr>
        <p:txBody>
          <a:bodyPr>
            <a:noAutofit/>
          </a:bodyPr>
          <a:lstStyle/>
          <a:p>
            <a:pPr eaLnBrk="1" hangingPunct="1">
              <a:lnSpc>
                <a:spcPct val="90000"/>
              </a:lnSpc>
            </a:pPr>
            <a:r>
              <a:rPr lang="en-US" dirty="0"/>
              <a:t>  </a:t>
            </a:r>
            <a:r>
              <a:rPr lang="zh-CN" altLang="en-US" dirty="0"/>
              <a:t>环曲面表面的设计</a:t>
            </a:r>
            <a:endParaRPr lang="en-US" dirty="0"/>
          </a:p>
        </p:txBody>
      </p:sp>
      <p:sp>
        <p:nvSpPr>
          <p:cNvPr id="17415" name="Rectangle 54"/>
          <p:cNvSpPr>
            <a:spLocks noGrp="1" noChangeArrowheads="1"/>
          </p:cNvSpPr>
          <p:nvPr>
            <p:ph idx="1"/>
          </p:nvPr>
        </p:nvSpPr>
        <p:spPr>
          <a:xfrm>
            <a:off x="823973" y="692696"/>
            <a:ext cx="4488745" cy="4086225"/>
          </a:xfrm>
        </p:spPr>
        <p:txBody>
          <a:bodyPr/>
          <a:lstStyle/>
          <a:p>
            <a:pPr eaLnBrk="1" hangingPunct="1">
              <a:lnSpc>
                <a:spcPct val="230000"/>
              </a:lnSpc>
            </a:pPr>
            <a:r>
              <a:rPr lang="zh-CN" altLang="en-US" sz="2400" dirty="0"/>
              <a:t>前表面环曲面</a:t>
            </a:r>
            <a:endParaRPr lang="en-US" sz="2400" dirty="0"/>
          </a:p>
          <a:p>
            <a:pPr eaLnBrk="1" hangingPunct="1">
              <a:lnSpc>
                <a:spcPct val="230000"/>
              </a:lnSpc>
            </a:pPr>
            <a:r>
              <a:rPr lang="zh-CN" altLang="en-US" sz="2400" dirty="0"/>
              <a:t>后表面环曲面</a:t>
            </a:r>
            <a:endParaRPr lang="en-US" sz="2400" dirty="0"/>
          </a:p>
          <a:p>
            <a:pPr eaLnBrk="1" hangingPunct="1">
              <a:lnSpc>
                <a:spcPct val="230000"/>
              </a:lnSpc>
            </a:pPr>
            <a:r>
              <a:rPr lang="zh-CN" altLang="en-US" sz="2400" dirty="0"/>
              <a:t>双环曲面</a:t>
            </a:r>
            <a:r>
              <a:rPr lang="en-US" sz="2400" dirty="0"/>
              <a:t> (</a:t>
            </a:r>
            <a:r>
              <a:rPr lang="zh-CN" altLang="en-US" sz="2400" dirty="0"/>
              <a:t>罕有</a:t>
            </a:r>
            <a:r>
              <a:rPr lang="en-US" sz="2400" dirty="0"/>
              <a:t>)</a:t>
            </a:r>
          </a:p>
        </p:txBody>
      </p:sp>
    </p:spTree>
  </p:cSld>
  <p:clrMapOvr>
    <a:masterClrMapping/>
  </p:clrMapOvr>
  <p:transition/>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Rectangle 57"/>
          <p:cNvSpPr/>
          <p:nvPr/>
        </p:nvSpPr>
        <p:spPr>
          <a:xfrm>
            <a:off x="396974" y="1052736"/>
            <a:ext cx="8346723" cy="4848022"/>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18435" name="Rectangle 2"/>
          <p:cNvSpPr>
            <a:spLocks noChangeArrowheads="1"/>
          </p:cNvSpPr>
          <p:nvPr/>
        </p:nvSpPr>
        <p:spPr bwMode="auto">
          <a:xfrm>
            <a:off x="685800" y="590075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8436" name="Rectangle 3"/>
          <p:cNvSpPr>
            <a:spLocks noChangeArrowheads="1"/>
          </p:cNvSpPr>
          <p:nvPr/>
        </p:nvSpPr>
        <p:spPr bwMode="auto">
          <a:xfrm>
            <a:off x="3124200" y="5900758"/>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8437" name="Rectangle 4"/>
          <p:cNvSpPr>
            <a:spLocks noChangeArrowheads="1"/>
          </p:cNvSpPr>
          <p:nvPr/>
        </p:nvSpPr>
        <p:spPr bwMode="auto">
          <a:xfrm>
            <a:off x="685800" y="590075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8438" name="Rectangle 5"/>
          <p:cNvSpPr>
            <a:spLocks noChangeArrowheads="1"/>
          </p:cNvSpPr>
          <p:nvPr/>
        </p:nvSpPr>
        <p:spPr bwMode="auto">
          <a:xfrm>
            <a:off x="3124200" y="5900758"/>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8439" name="Rectangle 6"/>
          <p:cNvSpPr>
            <a:spLocks noGrp="1" noChangeArrowheads="1"/>
          </p:cNvSpPr>
          <p:nvPr>
            <p:ph type="title"/>
          </p:nvPr>
        </p:nvSpPr>
        <p:spPr>
          <a:xfrm>
            <a:off x="0" y="144151"/>
            <a:ext cx="9592735" cy="581025"/>
          </a:xfrm>
        </p:spPr>
        <p:txBody>
          <a:bodyPr>
            <a:normAutofit/>
          </a:bodyPr>
          <a:lstStyle/>
          <a:p>
            <a:pPr eaLnBrk="1" hangingPunct="1">
              <a:lnSpc>
                <a:spcPct val="90000"/>
              </a:lnSpc>
            </a:pPr>
            <a:r>
              <a:rPr lang="en-US" dirty="0"/>
              <a:t>  </a:t>
            </a:r>
            <a:r>
              <a:rPr lang="zh-CN" altLang="en-US" dirty="0"/>
              <a:t>复性近视散光</a:t>
            </a:r>
            <a:r>
              <a:rPr lang="en-US" dirty="0"/>
              <a:t> (CMA)</a:t>
            </a:r>
          </a:p>
        </p:txBody>
      </p:sp>
      <p:sp>
        <p:nvSpPr>
          <p:cNvPr id="18490" name="Rectangle 59"/>
          <p:cNvSpPr>
            <a:spLocks noChangeArrowheads="1"/>
          </p:cNvSpPr>
          <p:nvPr/>
        </p:nvSpPr>
        <p:spPr bwMode="auto">
          <a:xfrm>
            <a:off x="4455264" y="1141435"/>
            <a:ext cx="4234245" cy="581025"/>
          </a:xfrm>
          <a:prstGeom prst="rect">
            <a:avLst/>
          </a:prstGeom>
          <a:noFill/>
          <a:ln w="9525">
            <a:noFill/>
            <a:miter lim="800000"/>
            <a:headEnd/>
            <a:tailEnd/>
          </a:ln>
        </p:spPr>
        <p:txBody>
          <a:bodyPr lIns="92075" tIns="46038" rIns="92075" bIns="46038" anchor="ctr"/>
          <a:lstStyle/>
          <a:p>
            <a:pPr defTabSz="762000" eaLnBrk="0" hangingPunct="0">
              <a:lnSpc>
                <a:spcPct val="110000"/>
              </a:lnSpc>
            </a:pPr>
            <a:r>
              <a:rPr lang="zh-CN" altLang="en-US" sz="2400" b="1" dirty="0">
                <a:latin typeface="Arial" pitchFamily="34" charset="0"/>
              </a:rPr>
              <a:t>例子</a:t>
            </a:r>
            <a:r>
              <a:rPr lang="en-US" sz="2400" b="1" dirty="0">
                <a:latin typeface="Arial" pitchFamily="34" charset="0"/>
              </a:rPr>
              <a:t>:</a:t>
            </a:r>
            <a:br>
              <a:rPr lang="en-US" sz="2400" b="1" dirty="0">
                <a:latin typeface="Arial" pitchFamily="34" charset="0"/>
              </a:rPr>
            </a:br>
            <a:r>
              <a:rPr lang="zh-CN" altLang="en-US" b="1" dirty="0">
                <a:latin typeface="Arial" pitchFamily="34" charset="0"/>
              </a:rPr>
              <a:t>处方</a:t>
            </a:r>
            <a:r>
              <a:rPr lang="en-US" sz="1800" b="1" dirty="0">
                <a:latin typeface="Arial" pitchFamily="34" charset="0"/>
              </a:rPr>
              <a:t>: </a:t>
            </a:r>
            <a:r>
              <a:rPr lang="en-US" b="1" dirty="0">
                <a:latin typeface="Arial" pitchFamily="34" charset="0"/>
              </a:rPr>
              <a:t>–</a:t>
            </a:r>
            <a:r>
              <a:rPr lang="en-US" sz="1800" b="1" dirty="0">
                <a:latin typeface="Arial" pitchFamily="34" charset="0"/>
              </a:rPr>
              <a:t>2.00 D</a:t>
            </a:r>
            <a:r>
              <a:rPr lang="en-US" altLang="zh-CN" sz="1800" b="1" dirty="0">
                <a:latin typeface="Arial" pitchFamily="34" charset="0"/>
              </a:rPr>
              <a:t>S</a:t>
            </a:r>
            <a:r>
              <a:rPr lang="en-US" sz="1800" b="1" dirty="0">
                <a:latin typeface="Arial" pitchFamily="34" charset="0"/>
              </a:rPr>
              <a:t>  / –3.00 D</a:t>
            </a:r>
            <a:r>
              <a:rPr lang="en-US" altLang="zh-CN" sz="1800" b="1" dirty="0">
                <a:latin typeface="Arial" pitchFamily="34" charset="0"/>
              </a:rPr>
              <a:t>C</a:t>
            </a:r>
            <a:r>
              <a:rPr lang="en-US" sz="1800" b="1" dirty="0">
                <a:latin typeface="Arial" pitchFamily="34" charset="0"/>
              </a:rPr>
              <a:t>  x 180</a:t>
            </a:r>
            <a:endParaRPr lang="en-US" sz="2400" b="1" dirty="0">
              <a:latin typeface="Arial" pitchFamily="34" charset="0"/>
            </a:endParaRPr>
          </a:p>
        </p:txBody>
      </p:sp>
      <p:grpSp>
        <p:nvGrpSpPr>
          <p:cNvPr id="2" name="Group 6"/>
          <p:cNvGrpSpPr/>
          <p:nvPr/>
        </p:nvGrpSpPr>
        <p:grpSpPr>
          <a:xfrm>
            <a:off x="1298943" y="2091331"/>
            <a:ext cx="6527892" cy="3656113"/>
            <a:chOff x="1260031" y="2139971"/>
            <a:chExt cx="6527892" cy="3656113"/>
          </a:xfrm>
        </p:grpSpPr>
        <p:sp>
          <p:nvSpPr>
            <p:cNvPr id="18440" name="Freeform 7"/>
            <p:cNvSpPr>
              <a:spLocks/>
            </p:cNvSpPr>
            <p:nvPr/>
          </p:nvSpPr>
          <p:spPr bwMode="auto">
            <a:xfrm>
              <a:off x="3272367" y="3403626"/>
              <a:ext cx="2562578" cy="403225"/>
            </a:xfrm>
            <a:custGeom>
              <a:avLst/>
              <a:gdLst>
                <a:gd name="T0" fmla="*/ 2147483647 w 1422"/>
                <a:gd name="T1" fmla="*/ 2147483647 h 199"/>
                <a:gd name="T2" fmla="*/ 2147483647 w 1422"/>
                <a:gd name="T3" fmla="*/ 2147483647 h 199"/>
                <a:gd name="T4" fmla="*/ 2147483647 w 1422"/>
                <a:gd name="T5" fmla="*/ 2147483647 h 199"/>
                <a:gd name="T6" fmla="*/ 2147483647 w 1422"/>
                <a:gd name="T7" fmla="*/ 2147483647 h 199"/>
                <a:gd name="T8" fmla="*/ 2147483647 w 1422"/>
                <a:gd name="T9" fmla="*/ 2147483647 h 199"/>
                <a:gd name="T10" fmla="*/ 2147483647 w 1422"/>
                <a:gd name="T11" fmla="*/ 2147483647 h 199"/>
                <a:gd name="T12" fmla="*/ 2147483647 w 1422"/>
                <a:gd name="T13" fmla="*/ 2147483647 h 199"/>
                <a:gd name="T14" fmla="*/ 2147483647 w 1422"/>
                <a:gd name="T15" fmla="*/ 2147483647 h 199"/>
                <a:gd name="T16" fmla="*/ 2147483647 w 1422"/>
                <a:gd name="T17" fmla="*/ 2147483647 h 199"/>
                <a:gd name="T18" fmla="*/ 0 w 1422"/>
                <a:gd name="T19" fmla="*/ 0 h 199"/>
                <a:gd name="T20" fmla="*/ 2147483647 w 1422"/>
                <a:gd name="T21" fmla="*/ 2147483647 h 19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22"/>
                <a:gd name="T34" fmla="*/ 0 h 199"/>
                <a:gd name="T35" fmla="*/ 1422 w 1422"/>
                <a:gd name="T36" fmla="*/ 199 h 19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22" h="199">
                  <a:moveTo>
                    <a:pt x="1422" y="199"/>
                  </a:moveTo>
                  <a:lnTo>
                    <a:pt x="72" y="195"/>
                  </a:lnTo>
                  <a:lnTo>
                    <a:pt x="51" y="155"/>
                  </a:lnTo>
                  <a:lnTo>
                    <a:pt x="34" y="119"/>
                  </a:lnTo>
                  <a:lnTo>
                    <a:pt x="21" y="85"/>
                  </a:lnTo>
                  <a:lnTo>
                    <a:pt x="13" y="55"/>
                  </a:lnTo>
                  <a:lnTo>
                    <a:pt x="6" y="32"/>
                  </a:lnTo>
                  <a:lnTo>
                    <a:pt x="2" y="15"/>
                  </a:lnTo>
                  <a:lnTo>
                    <a:pt x="2" y="4"/>
                  </a:lnTo>
                  <a:lnTo>
                    <a:pt x="0" y="0"/>
                  </a:lnTo>
                  <a:lnTo>
                    <a:pt x="1422" y="199"/>
                  </a:lnTo>
                  <a:close/>
                </a:path>
              </a:pathLst>
            </a:custGeom>
            <a:solidFill>
              <a:srgbClr val="FF0000"/>
            </a:solidFill>
            <a:ln w="9525">
              <a:solidFill>
                <a:schemeClr val="tx1"/>
              </a:solidFill>
              <a:round/>
              <a:headEnd/>
              <a:tailEnd/>
            </a:ln>
          </p:spPr>
          <p:txBody>
            <a:bodyPr/>
            <a:lstStyle/>
            <a:p>
              <a:endParaRPr lang="en-US"/>
            </a:p>
          </p:txBody>
        </p:sp>
        <p:sp>
          <p:nvSpPr>
            <p:cNvPr id="18441" name="Freeform 8"/>
            <p:cNvSpPr>
              <a:spLocks/>
            </p:cNvSpPr>
            <p:nvPr/>
          </p:nvSpPr>
          <p:spPr bwMode="auto">
            <a:xfrm>
              <a:off x="3397956" y="3125808"/>
              <a:ext cx="2882900" cy="1320800"/>
            </a:xfrm>
            <a:custGeom>
              <a:avLst/>
              <a:gdLst>
                <a:gd name="T0" fmla="*/ 2147483647 w 1600"/>
                <a:gd name="T1" fmla="*/ 2147483647 h 649"/>
                <a:gd name="T2" fmla="*/ 2147483647 w 1600"/>
                <a:gd name="T3" fmla="*/ 2147483647 h 649"/>
                <a:gd name="T4" fmla="*/ 2147483647 w 1600"/>
                <a:gd name="T5" fmla="*/ 2147483647 h 649"/>
                <a:gd name="T6" fmla="*/ 2147483647 w 1600"/>
                <a:gd name="T7" fmla="*/ 2147483647 h 649"/>
                <a:gd name="T8" fmla="*/ 2147483647 w 1600"/>
                <a:gd name="T9" fmla="*/ 2147483647 h 649"/>
                <a:gd name="T10" fmla="*/ 2147483647 w 1600"/>
                <a:gd name="T11" fmla="*/ 2147483647 h 649"/>
                <a:gd name="T12" fmla="*/ 2147483647 w 1600"/>
                <a:gd name="T13" fmla="*/ 2147483647 h 649"/>
                <a:gd name="T14" fmla="*/ 2147483647 w 1600"/>
                <a:gd name="T15" fmla="*/ 2147483647 h 649"/>
                <a:gd name="T16" fmla="*/ 2147483647 w 1600"/>
                <a:gd name="T17" fmla="*/ 2147483647 h 649"/>
                <a:gd name="T18" fmla="*/ 0 w 1600"/>
                <a:gd name="T19" fmla="*/ 2147483647 h 649"/>
                <a:gd name="T20" fmla="*/ 0 w 1600"/>
                <a:gd name="T21" fmla="*/ 2147483647 h 649"/>
                <a:gd name="T22" fmla="*/ 0 w 1600"/>
                <a:gd name="T23" fmla="*/ 2147483647 h 649"/>
                <a:gd name="T24" fmla="*/ 2147483647 w 1600"/>
                <a:gd name="T25" fmla="*/ 2147483647 h 649"/>
                <a:gd name="T26" fmla="*/ 2147483647 w 1600"/>
                <a:gd name="T27" fmla="*/ 2147483647 h 649"/>
                <a:gd name="T28" fmla="*/ 2147483647 w 1600"/>
                <a:gd name="T29" fmla="*/ 2147483647 h 649"/>
                <a:gd name="T30" fmla="*/ 2147483647 w 1600"/>
                <a:gd name="T31" fmla="*/ 2147483647 h 649"/>
                <a:gd name="T32" fmla="*/ 2147483647 w 1600"/>
                <a:gd name="T33" fmla="*/ 2147483647 h 649"/>
                <a:gd name="T34" fmla="*/ 2147483647 w 1600"/>
                <a:gd name="T35" fmla="*/ 2147483647 h 649"/>
                <a:gd name="T36" fmla="*/ 2147483647 w 1600"/>
                <a:gd name="T37" fmla="*/ 2147483647 h 649"/>
                <a:gd name="T38" fmla="*/ 2147483647 w 1600"/>
                <a:gd name="T39" fmla="*/ 2147483647 h 649"/>
                <a:gd name="T40" fmla="*/ 2147483647 w 1600"/>
                <a:gd name="T41" fmla="*/ 2147483647 h 649"/>
                <a:gd name="T42" fmla="*/ 2147483647 w 1600"/>
                <a:gd name="T43" fmla="*/ 2147483647 h 649"/>
                <a:gd name="T44" fmla="*/ 2147483647 w 1600"/>
                <a:gd name="T45" fmla="*/ 0 h 649"/>
                <a:gd name="T46" fmla="*/ 2147483647 w 1600"/>
                <a:gd name="T47" fmla="*/ 2147483647 h 649"/>
                <a:gd name="T48" fmla="*/ 2147483647 w 1600"/>
                <a:gd name="T49" fmla="*/ 2147483647 h 649"/>
                <a:gd name="T50" fmla="*/ 2147483647 w 1600"/>
                <a:gd name="T51" fmla="*/ 2147483647 h 649"/>
                <a:gd name="T52" fmla="*/ 2147483647 w 1600"/>
                <a:gd name="T53" fmla="*/ 2147483647 h 649"/>
                <a:gd name="T54" fmla="*/ 2147483647 w 1600"/>
                <a:gd name="T55" fmla="*/ 2147483647 h 649"/>
                <a:gd name="T56" fmla="*/ 2147483647 w 1600"/>
                <a:gd name="T57" fmla="*/ 2147483647 h 649"/>
                <a:gd name="T58" fmla="*/ 2147483647 w 1600"/>
                <a:gd name="T59" fmla="*/ 2147483647 h 649"/>
                <a:gd name="T60" fmla="*/ 2147483647 w 1600"/>
                <a:gd name="T61" fmla="*/ 2147483647 h 649"/>
                <a:gd name="T62" fmla="*/ 2147483647 w 1600"/>
                <a:gd name="T63" fmla="*/ 2147483647 h 649"/>
                <a:gd name="T64" fmla="*/ 2147483647 w 1600"/>
                <a:gd name="T65" fmla="*/ 2147483647 h 649"/>
                <a:gd name="T66" fmla="*/ 2147483647 w 1600"/>
                <a:gd name="T67" fmla="*/ 2147483647 h 649"/>
                <a:gd name="T68" fmla="*/ 2147483647 w 1600"/>
                <a:gd name="T69" fmla="*/ 2147483647 h 649"/>
                <a:gd name="T70" fmla="*/ 2147483647 w 1600"/>
                <a:gd name="T71" fmla="*/ 2147483647 h 649"/>
                <a:gd name="T72" fmla="*/ 2147483647 w 1600"/>
                <a:gd name="T73" fmla="*/ 2147483647 h 649"/>
                <a:gd name="T74" fmla="*/ 2147483647 w 1600"/>
                <a:gd name="T75" fmla="*/ 2147483647 h 649"/>
                <a:gd name="T76" fmla="*/ 2147483647 w 1600"/>
                <a:gd name="T77" fmla="*/ 2147483647 h 64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00"/>
                <a:gd name="T118" fmla="*/ 0 h 649"/>
                <a:gd name="T119" fmla="*/ 1600 w 1600"/>
                <a:gd name="T120" fmla="*/ 649 h 64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00" h="649">
                  <a:moveTo>
                    <a:pt x="1530" y="649"/>
                  </a:moveTo>
                  <a:lnTo>
                    <a:pt x="97" y="13"/>
                  </a:lnTo>
                  <a:lnTo>
                    <a:pt x="89" y="28"/>
                  </a:lnTo>
                  <a:lnTo>
                    <a:pt x="66" y="68"/>
                  </a:lnTo>
                  <a:lnTo>
                    <a:pt x="53" y="98"/>
                  </a:lnTo>
                  <a:lnTo>
                    <a:pt x="38" y="132"/>
                  </a:lnTo>
                  <a:lnTo>
                    <a:pt x="25" y="168"/>
                  </a:lnTo>
                  <a:lnTo>
                    <a:pt x="15" y="210"/>
                  </a:lnTo>
                  <a:lnTo>
                    <a:pt x="4" y="257"/>
                  </a:lnTo>
                  <a:lnTo>
                    <a:pt x="0" y="306"/>
                  </a:lnTo>
                  <a:lnTo>
                    <a:pt x="0" y="331"/>
                  </a:lnTo>
                  <a:lnTo>
                    <a:pt x="0" y="359"/>
                  </a:lnTo>
                  <a:lnTo>
                    <a:pt x="2" y="384"/>
                  </a:lnTo>
                  <a:lnTo>
                    <a:pt x="4" y="412"/>
                  </a:lnTo>
                  <a:lnTo>
                    <a:pt x="8" y="439"/>
                  </a:lnTo>
                  <a:lnTo>
                    <a:pt x="15" y="467"/>
                  </a:lnTo>
                  <a:lnTo>
                    <a:pt x="23" y="496"/>
                  </a:lnTo>
                  <a:lnTo>
                    <a:pt x="34" y="524"/>
                  </a:lnTo>
                  <a:lnTo>
                    <a:pt x="47" y="554"/>
                  </a:lnTo>
                  <a:lnTo>
                    <a:pt x="61" y="583"/>
                  </a:lnTo>
                  <a:lnTo>
                    <a:pt x="78" y="611"/>
                  </a:lnTo>
                  <a:lnTo>
                    <a:pt x="97" y="641"/>
                  </a:lnTo>
                  <a:lnTo>
                    <a:pt x="1528" y="0"/>
                  </a:lnTo>
                  <a:lnTo>
                    <a:pt x="1542" y="39"/>
                  </a:lnTo>
                  <a:lnTo>
                    <a:pt x="1557" y="79"/>
                  </a:lnTo>
                  <a:lnTo>
                    <a:pt x="1570" y="121"/>
                  </a:lnTo>
                  <a:lnTo>
                    <a:pt x="1581" y="164"/>
                  </a:lnTo>
                  <a:lnTo>
                    <a:pt x="1589" y="206"/>
                  </a:lnTo>
                  <a:lnTo>
                    <a:pt x="1595" y="248"/>
                  </a:lnTo>
                  <a:lnTo>
                    <a:pt x="1597" y="293"/>
                  </a:lnTo>
                  <a:lnTo>
                    <a:pt x="1600" y="335"/>
                  </a:lnTo>
                  <a:lnTo>
                    <a:pt x="1597" y="378"/>
                  </a:lnTo>
                  <a:lnTo>
                    <a:pt x="1595" y="420"/>
                  </a:lnTo>
                  <a:lnTo>
                    <a:pt x="1589" y="460"/>
                  </a:lnTo>
                  <a:lnTo>
                    <a:pt x="1581" y="499"/>
                  </a:lnTo>
                  <a:lnTo>
                    <a:pt x="1570" y="537"/>
                  </a:lnTo>
                  <a:lnTo>
                    <a:pt x="1559" y="575"/>
                  </a:lnTo>
                  <a:lnTo>
                    <a:pt x="1545" y="613"/>
                  </a:lnTo>
                  <a:lnTo>
                    <a:pt x="1530" y="649"/>
                  </a:lnTo>
                  <a:close/>
                </a:path>
              </a:pathLst>
            </a:custGeom>
            <a:solidFill>
              <a:srgbClr val="FFFF00"/>
            </a:solidFill>
            <a:ln w="9525">
              <a:solidFill>
                <a:schemeClr val="tx1"/>
              </a:solidFill>
              <a:round/>
              <a:headEnd/>
              <a:tailEnd/>
            </a:ln>
          </p:spPr>
          <p:txBody>
            <a:bodyPr/>
            <a:lstStyle/>
            <a:p>
              <a:endParaRPr lang="en-US"/>
            </a:p>
          </p:txBody>
        </p:sp>
        <p:sp>
          <p:nvSpPr>
            <p:cNvPr id="18442" name="Freeform 9"/>
            <p:cNvSpPr>
              <a:spLocks/>
            </p:cNvSpPr>
            <p:nvPr/>
          </p:nvSpPr>
          <p:spPr bwMode="auto">
            <a:xfrm>
              <a:off x="3397956" y="3798908"/>
              <a:ext cx="2336800" cy="450850"/>
            </a:xfrm>
            <a:custGeom>
              <a:avLst/>
              <a:gdLst>
                <a:gd name="T0" fmla="*/ 2147483647 w 1297"/>
                <a:gd name="T1" fmla="*/ 2147483647 h 223"/>
                <a:gd name="T2" fmla="*/ 2147483647 w 1297"/>
                <a:gd name="T3" fmla="*/ 2147483647 h 223"/>
                <a:gd name="T4" fmla="*/ 2147483647 w 1297"/>
                <a:gd name="T5" fmla="*/ 2147483647 h 223"/>
                <a:gd name="T6" fmla="*/ 2147483647 w 1297"/>
                <a:gd name="T7" fmla="*/ 2147483647 h 223"/>
                <a:gd name="T8" fmla="*/ 2147483647 w 1297"/>
                <a:gd name="T9" fmla="*/ 2147483647 h 223"/>
                <a:gd name="T10" fmla="*/ 2147483647 w 1297"/>
                <a:gd name="T11" fmla="*/ 2147483647 h 223"/>
                <a:gd name="T12" fmla="*/ 2147483647 w 1297"/>
                <a:gd name="T13" fmla="*/ 2147483647 h 223"/>
                <a:gd name="T14" fmla="*/ 2147483647 w 1297"/>
                <a:gd name="T15" fmla="*/ 2147483647 h 223"/>
                <a:gd name="T16" fmla="*/ 2147483647 w 1297"/>
                <a:gd name="T17" fmla="*/ 2147483647 h 223"/>
                <a:gd name="T18" fmla="*/ 2147483647 w 1297"/>
                <a:gd name="T19" fmla="*/ 2147483647 h 223"/>
                <a:gd name="T20" fmla="*/ 2147483647 w 1297"/>
                <a:gd name="T21" fmla="*/ 2147483647 h 223"/>
                <a:gd name="T22" fmla="*/ 0 w 1297"/>
                <a:gd name="T23" fmla="*/ 0 h 223"/>
                <a:gd name="T24" fmla="*/ 2147483647 w 1297"/>
                <a:gd name="T25" fmla="*/ 2147483647 h 2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97"/>
                <a:gd name="T40" fmla="*/ 0 h 223"/>
                <a:gd name="T41" fmla="*/ 1297 w 1297"/>
                <a:gd name="T42" fmla="*/ 223 h 22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97" h="223">
                  <a:moveTo>
                    <a:pt x="1297" y="2"/>
                  </a:moveTo>
                  <a:lnTo>
                    <a:pt x="248" y="223"/>
                  </a:lnTo>
                  <a:lnTo>
                    <a:pt x="227" y="212"/>
                  </a:lnTo>
                  <a:lnTo>
                    <a:pt x="205" y="201"/>
                  </a:lnTo>
                  <a:lnTo>
                    <a:pt x="184" y="191"/>
                  </a:lnTo>
                  <a:lnTo>
                    <a:pt x="165" y="178"/>
                  </a:lnTo>
                  <a:lnTo>
                    <a:pt x="129" y="150"/>
                  </a:lnTo>
                  <a:lnTo>
                    <a:pt x="97" y="123"/>
                  </a:lnTo>
                  <a:lnTo>
                    <a:pt x="68" y="93"/>
                  </a:lnTo>
                  <a:lnTo>
                    <a:pt x="42" y="61"/>
                  </a:lnTo>
                  <a:lnTo>
                    <a:pt x="21" y="30"/>
                  </a:lnTo>
                  <a:lnTo>
                    <a:pt x="0" y="0"/>
                  </a:lnTo>
                  <a:lnTo>
                    <a:pt x="1297" y="2"/>
                  </a:lnTo>
                  <a:close/>
                </a:path>
              </a:pathLst>
            </a:custGeom>
            <a:solidFill>
              <a:srgbClr val="FF0000"/>
            </a:solidFill>
            <a:ln w="9525">
              <a:solidFill>
                <a:schemeClr val="tx1"/>
              </a:solidFill>
              <a:round/>
              <a:headEnd/>
              <a:tailEnd/>
            </a:ln>
          </p:spPr>
          <p:txBody>
            <a:bodyPr/>
            <a:lstStyle/>
            <a:p>
              <a:endParaRPr lang="en-US"/>
            </a:p>
          </p:txBody>
        </p:sp>
        <p:sp>
          <p:nvSpPr>
            <p:cNvPr id="18443" name="Freeform 10"/>
            <p:cNvSpPr>
              <a:spLocks/>
            </p:cNvSpPr>
            <p:nvPr/>
          </p:nvSpPr>
          <p:spPr bwMode="auto">
            <a:xfrm>
              <a:off x="3431825" y="2139971"/>
              <a:ext cx="2843389" cy="3308350"/>
            </a:xfrm>
            <a:custGeom>
              <a:avLst/>
              <a:gdLst>
                <a:gd name="T0" fmla="*/ 2147483647 w 1578"/>
                <a:gd name="T1" fmla="*/ 2147483647 h 1632"/>
                <a:gd name="T2" fmla="*/ 2147483647 w 1578"/>
                <a:gd name="T3" fmla="*/ 2147483647 h 1632"/>
                <a:gd name="T4" fmla="*/ 2147483647 w 1578"/>
                <a:gd name="T5" fmla="*/ 2147483647 h 1632"/>
                <a:gd name="T6" fmla="*/ 2147483647 w 1578"/>
                <a:gd name="T7" fmla="*/ 2147483647 h 1632"/>
                <a:gd name="T8" fmla="*/ 2147483647 w 1578"/>
                <a:gd name="T9" fmla="*/ 2147483647 h 1632"/>
                <a:gd name="T10" fmla="*/ 2147483647 w 1578"/>
                <a:gd name="T11" fmla="*/ 2147483647 h 1632"/>
                <a:gd name="T12" fmla="*/ 2147483647 w 1578"/>
                <a:gd name="T13" fmla="*/ 2147483647 h 1632"/>
                <a:gd name="T14" fmla="*/ 2147483647 w 1578"/>
                <a:gd name="T15" fmla="*/ 2147483647 h 1632"/>
                <a:gd name="T16" fmla="*/ 2147483647 w 1578"/>
                <a:gd name="T17" fmla="*/ 2147483647 h 1632"/>
                <a:gd name="T18" fmla="*/ 2147483647 w 1578"/>
                <a:gd name="T19" fmla="*/ 2147483647 h 1632"/>
                <a:gd name="T20" fmla="*/ 2147483647 w 1578"/>
                <a:gd name="T21" fmla="*/ 0 h 1632"/>
                <a:gd name="T22" fmla="*/ 2147483647 w 1578"/>
                <a:gd name="T23" fmla="*/ 2147483647 h 1632"/>
                <a:gd name="T24" fmla="*/ 2147483647 w 1578"/>
                <a:gd name="T25" fmla="*/ 2147483647 h 1632"/>
                <a:gd name="T26" fmla="*/ 2147483647 w 1578"/>
                <a:gd name="T27" fmla="*/ 2147483647 h 1632"/>
                <a:gd name="T28" fmla="*/ 2147483647 w 1578"/>
                <a:gd name="T29" fmla="*/ 2147483647 h 1632"/>
                <a:gd name="T30" fmla="*/ 2147483647 w 1578"/>
                <a:gd name="T31" fmla="*/ 2147483647 h 1632"/>
                <a:gd name="T32" fmla="*/ 2147483647 w 1578"/>
                <a:gd name="T33" fmla="*/ 2147483647 h 1632"/>
                <a:gd name="T34" fmla="*/ 2147483647 w 1578"/>
                <a:gd name="T35" fmla="*/ 2147483647 h 1632"/>
                <a:gd name="T36" fmla="*/ 2147483647 w 1578"/>
                <a:gd name="T37" fmla="*/ 2147483647 h 1632"/>
                <a:gd name="T38" fmla="*/ 2147483647 w 1578"/>
                <a:gd name="T39" fmla="*/ 2147483647 h 1632"/>
                <a:gd name="T40" fmla="*/ 2147483647 w 1578"/>
                <a:gd name="T41" fmla="*/ 2147483647 h 1632"/>
                <a:gd name="T42" fmla="*/ 2147483647 w 1578"/>
                <a:gd name="T43" fmla="*/ 2147483647 h 1632"/>
                <a:gd name="T44" fmla="*/ 2147483647 w 1578"/>
                <a:gd name="T45" fmla="*/ 2147483647 h 1632"/>
                <a:gd name="T46" fmla="*/ 2147483647 w 1578"/>
                <a:gd name="T47" fmla="*/ 2147483647 h 1632"/>
                <a:gd name="T48" fmla="*/ 2147483647 w 1578"/>
                <a:gd name="T49" fmla="*/ 2147483647 h 1632"/>
                <a:gd name="T50" fmla="*/ 2147483647 w 1578"/>
                <a:gd name="T51" fmla="*/ 2147483647 h 1632"/>
                <a:gd name="T52" fmla="*/ 2147483647 w 1578"/>
                <a:gd name="T53" fmla="*/ 2147483647 h 1632"/>
                <a:gd name="T54" fmla="*/ 2147483647 w 1578"/>
                <a:gd name="T55" fmla="*/ 2147483647 h 1632"/>
                <a:gd name="T56" fmla="*/ 2147483647 w 1578"/>
                <a:gd name="T57" fmla="*/ 2147483647 h 1632"/>
                <a:gd name="T58" fmla="*/ 2147483647 w 1578"/>
                <a:gd name="T59" fmla="*/ 2147483647 h 1632"/>
                <a:gd name="T60" fmla="*/ 2147483647 w 1578"/>
                <a:gd name="T61" fmla="*/ 2147483647 h 1632"/>
                <a:gd name="T62" fmla="*/ 2147483647 w 1578"/>
                <a:gd name="T63" fmla="*/ 2147483647 h 1632"/>
                <a:gd name="T64" fmla="*/ 2147483647 w 1578"/>
                <a:gd name="T65" fmla="*/ 2147483647 h 1632"/>
                <a:gd name="T66" fmla="*/ 2147483647 w 1578"/>
                <a:gd name="T67" fmla="*/ 2147483647 h 1632"/>
                <a:gd name="T68" fmla="*/ 2147483647 w 1578"/>
                <a:gd name="T69" fmla="*/ 2147483647 h 1632"/>
                <a:gd name="T70" fmla="*/ 2147483647 w 1578"/>
                <a:gd name="T71" fmla="*/ 2147483647 h 1632"/>
                <a:gd name="T72" fmla="*/ 2147483647 w 1578"/>
                <a:gd name="T73" fmla="*/ 2147483647 h 1632"/>
                <a:gd name="T74" fmla="*/ 2147483647 w 1578"/>
                <a:gd name="T75" fmla="*/ 2147483647 h 1632"/>
                <a:gd name="T76" fmla="*/ 2147483647 w 1578"/>
                <a:gd name="T77" fmla="*/ 2147483647 h 1632"/>
                <a:gd name="T78" fmla="*/ 2147483647 w 1578"/>
                <a:gd name="T79" fmla="*/ 2147483647 h 1632"/>
                <a:gd name="T80" fmla="*/ 2147483647 w 1578"/>
                <a:gd name="T81" fmla="*/ 2147483647 h 1632"/>
                <a:gd name="T82" fmla="*/ 2147483647 w 1578"/>
                <a:gd name="T83" fmla="*/ 2147483647 h 1632"/>
                <a:gd name="T84" fmla="*/ 0 w 1578"/>
                <a:gd name="T85" fmla="*/ 2147483647 h 163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78"/>
                <a:gd name="T130" fmla="*/ 0 h 1632"/>
                <a:gd name="T131" fmla="*/ 1578 w 1578"/>
                <a:gd name="T132" fmla="*/ 1632 h 163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78" h="1632">
                  <a:moveTo>
                    <a:pt x="0" y="525"/>
                  </a:moveTo>
                  <a:lnTo>
                    <a:pt x="13" y="498"/>
                  </a:lnTo>
                  <a:lnTo>
                    <a:pt x="23" y="470"/>
                  </a:lnTo>
                  <a:lnTo>
                    <a:pt x="38" y="443"/>
                  </a:lnTo>
                  <a:lnTo>
                    <a:pt x="53" y="415"/>
                  </a:lnTo>
                  <a:lnTo>
                    <a:pt x="68" y="390"/>
                  </a:lnTo>
                  <a:lnTo>
                    <a:pt x="85" y="364"/>
                  </a:lnTo>
                  <a:lnTo>
                    <a:pt x="102" y="339"/>
                  </a:lnTo>
                  <a:lnTo>
                    <a:pt x="121" y="316"/>
                  </a:lnTo>
                  <a:lnTo>
                    <a:pt x="140" y="292"/>
                  </a:lnTo>
                  <a:lnTo>
                    <a:pt x="159" y="269"/>
                  </a:lnTo>
                  <a:lnTo>
                    <a:pt x="180" y="246"/>
                  </a:lnTo>
                  <a:lnTo>
                    <a:pt x="201" y="224"/>
                  </a:lnTo>
                  <a:lnTo>
                    <a:pt x="225" y="205"/>
                  </a:lnTo>
                  <a:lnTo>
                    <a:pt x="246" y="184"/>
                  </a:lnTo>
                  <a:lnTo>
                    <a:pt x="271" y="165"/>
                  </a:lnTo>
                  <a:lnTo>
                    <a:pt x="294" y="148"/>
                  </a:lnTo>
                  <a:lnTo>
                    <a:pt x="320" y="131"/>
                  </a:lnTo>
                  <a:lnTo>
                    <a:pt x="345" y="114"/>
                  </a:lnTo>
                  <a:lnTo>
                    <a:pt x="373" y="99"/>
                  </a:lnTo>
                  <a:lnTo>
                    <a:pt x="400" y="85"/>
                  </a:lnTo>
                  <a:lnTo>
                    <a:pt x="428" y="72"/>
                  </a:lnTo>
                  <a:lnTo>
                    <a:pt x="456" y="59"/>
                  </a:lnTo>
                  <a:lnTo>
                    <a:pt x="485" y="48"/>
                  </a:lnTo>
                  <a:lnTo>
                    <a:pt x="513" y="38"/>
                  </a:lnTo>
                  <a:lnTo>
                    <a:pt x="542" y="29"/>
                  </a:lnTo>
                  <a:lnTo>
                    <a:pt x="574" y="23"/>
                  </a:lnTo>
                  <a:lnTo>
                    <a:pt x="604" y="15"/>
                  </a:lnTo>
                  <a:lnTo>
                    <a:pt x="636" y="10"/>
                  </a:lnTo>
                  <a:lnTo>
                    <a:pt x="667" y="6"/>
                  </a:lnTo>
                  <a:lnTo>
                    <a:pt x="699" y="2"/>
                  </a:lnTo>
                  <a:lnTo>
                    <a:pt x="731" y="0"/>
                  </a:lnTo>
                  <a:lnTo>
                    <a:pt x="763" y="0"/>
                  </a:lnTo>
                  <a:lnTo>
                    <a:pt x="805" y="2"/>
                  </a:lnTo>
                  <a:lnTo>
                    <a:pt x="845" y="4"/>
                  </a:lnTo>
                  <a:lnTo>
                    <a:pt x="886" y="8"/>
                  </a:lnTo>
                  <a:lnTo>
                    <a:pt x="926" y="17"/>
                  </a:lnTo>
                  <a:lnTo>
                    <a:pt x="966" y="25"/>
                  </a:lnTo>
                  <a:lnTo>
                    <a:pt x="1004" y="36"/>
                  </a:lnTo>
                  <a:lnTo>
                    <a:pt x="1042" y="48"/>
                  </a:lnTo>
                  <a:lnTo>
                    <a:pt x="1081" y="63"/>
                  </a:lnTo>
                  <a:lnTo>
                    <a:pt x="1117" y="80"/>
                  </a:lnTo>
                  <a:lnTo>
                    <a:pt x="1150" y="99"/>
                  </a:lnTo>
                  <a:lnTo>
                    <a:pt x="1184" y="118"/>
                  </a:lnTo>
                  <a:lnTo>
                    <a:pt x="1218" y="140"/>
                  </a:lnTo>
                  <a:lnTo>
                    <a:pt x="1250" y="163"/>
                  </a:lnTo>
                  <a:lnTo>
                    <a:pt x="1282" y="186"/>
                  </a:lnTo>
                  <a:lnTo>
                    <a:pt x="1312" y="212"/>
                  </a:lnTo>
                  <a:lnTo>
                    <a:pt x="1339" y="239"/>
                  </a:lnTo>
                  <a:lnTo>
                    <a:pt x="1367" y="267"/>
                  </a:lnTo>
                  <a:lnTo>
                    <a:pt x="1392" y="296"/>
                  </a:lnTo>
                  <a:lnTo>
                    <a:pt x="1417" y="328"/>
                  </a:lnTo>
                  <a:lnTo>
                    <a:pt x="1439" y="360"/>
                  </a:lnTo>
                  <a:lnTo>
                    <a:pt x="1460" y="394"/>
                  </a:lnTo>
                  <a:lnTo>
                    <a:pt x="1481" y="428"/>
                  </a:lnTo>
                  <a:lnTo>
                    <a:pt x="1498" y="464"/>
                  </a:lnTo>
                  <a:lnTo>
                    <a:pt x="1515" y="500"/>
                  </a:lnTo>
                  <a:lnTo>
                    <a:pt x="1530" y="536"/>
                  </a:lnTo>
                  <a:lnTo>
                    <a:pt x="1542" y="574"/>
                  </a:lnTo>
                  <a:lnTo>
                    <a:pt x="1553" y="612"/>
                  </a:lnTo>
                  <a:lnTo>
                    <a:pt x="1562" y="653"/>
                  </a:lnTo>
                  <a:lnTo>
                    <a:pt x="1570" y="693"/>
                  </a:lnTo>
                  <a:lnTo>
                    <a:pt x="1574" y="733"/>
                  </a:lnTo>
                  <a:lnTo>
                    <a:pt x="1578" y="776"/>
                  </a:lnTo>
                  <a:lnTo>
                    <a:pt x="1578" y="816"/>
                  </a:lnTo>
                  <a:lnTo>
                    <a:pt x="1578" y="858"/>
                  </a:lnTo>
                  <a:lnTo>
                    <a:pt x="1574" y="901"/>
                  </a:lnTo>
                  <a:lnTo>
                    <a:pt x="1570" y="941"/>
                  </a:lnTo>
                  <a:lnTo>
                    <a:pt x="1562" y="981"/>
                  </a:lnTo>
                  <a:lnTo>
                    <a:pt x="1553" y="1019"/>
                  </a:lnTo>
                  <a:lnTo>
                    <a:pt x="1542" y="1060"/>
                  </a:lnTo>
                  <a:lnTo>
                    <a:pt x="1530" y="1096"/>
                  </a:lnTo>
                  <a:lnTo>
                    <a:pt x="1515" y="1134"/>
                  </a:lnTo>
                  <a:lnTo>
                    <a:pt x="1498" y="1170"/>
                  </a:lnTo>
                  <a:lnTo>
                    <a:pt x="1481" y="1206"/>
                  </a:lnTo>
                  <a:lnTo>
                    <a:pt x="1460" y="1240"/>
                  </a:lnTo>
                  <a:lnTo>
                    <a:pt x="1439" y="1272"/>
                  </a:lnTo>
                  <a:lnTo>
                    <a:pt x="1417" y="1303"/>
                  </a:lnTo>
                  <a:lnTo>
                    <a:pt x="1392" y="1335"/>
                  </a:lnTo>
                  <a:lnTo>
                    <a:pt x="1367" y="1365"/>
                  </a:lnTo>
                  <a:lnTo>
                    <a:pt x="1339" y="1392"/>
                  </a:lnTo>
                  <a:lnTo>
                    <a:pt x="1312" y="1420"/>
                  </a:lnTo>
                  <a:lnTo>
                    <a:pt x="1282" y="1445"/>
                  </a:lnTo>
                  <a:lnTo>
                    <a:pt x="1250" y="1471"/>
                  </a:lnTo>
                  <a:lnTo>
                    <a:pt x="1218" y="1492"/>
                  </a:lnTo>
                  <a:lnTo>
                    <a:pt x="1184" y="1513"/>
                  </a:lnTo>
                  <a:lnTo>
                    <a:pt x="1150" y="1534"/>
                  </a:lnTo>
                  <a:lnTo>
                    <a:pt x="1117" y="1551"/>
                  </a:lnTo>
                  <a:lnTo>
                    <a:pt x="1081" y="1568"/>
                  </a:lnTo>
                  <a:lnTo>
                    <a:pt x="1042" y="1583"/>
                  </a:lnTo>
                  <a:lnTo>
                    <a:pt x="1004" y="1596"/>
                  </a:lnTo>
                  <a:lnTo>
                    <a:pt x="966" y="1607"/>
                  </a:lnTo>
                  <a:lnTo>
                    <a:pt x="926" y="1615"/>
                  </a:lnTo>
                  <a:lnTo>
                    <a:pt x="886" y="1623"/>
                  </a:lnTo>
                  <a:lnTo>
                    <a:pt x="845" y="1628"/>
                  </a:lnTo>
                  <a:lnTo>
                    <a:pt x="805" y="1632"/>
                  </a:lnTo>
                  <a:lnTo>
                    <a:pt x="763" y="1632"/>
                  </a:lnTo>
                  <a:lnTo>
                    <a:pt x="731" y="1632"/>
                  </a:lnTo>
                  <a:lnTo>
                    <a:pt x="699" y="1630"/>
                  </a:lnTo>
                  <a:lnTo>
                    <a:pt x="667" y="1628"/>
                  </a:lnTo>
                  <a:lnTo>
                    <a:pt x="636" y="1623"/>
                  </a:lnTo>
                  <a:lnTo>
                    <a:pt x="604" y="1617"/>
                  </a:lnTo>
                  <a:lnTo>
                    <a:pt x="574" y="1611"/>
                  </a:lnTo>
                  <a:lnTo>
                    <a:pt x="542" y="1602"/>
                  </a:lnTo>
                  <a:lnTo>
                    <a:pt x="513" y="1594"/>
                  </a:lnTo>
                  <a:lnTo>
                    <a:pt x="485" y="1583"/>
                  </a:lnTo>
                  <a:lnTo>
                    <a:pt x="456" y="1573"/>
                  </a:lnTo>
                  <a:lnTo>
                    <a:pt x="428" y="1560"/>
                  </a:lnTo>
                  <a:lnTo>
                    <a:pt x="400" y="1547"/>
                  </a:lnTo>
                  <a:lnTo>
                    <a:pt x="373" y="1532"/>
                  </a:lnTo>
                  <a:lnTo>
                    <a:pt x="345" y="1517"/>
                  </a:lnTo>
                  <a:lnTo>
                    <a:pt x="320" y="1501"/>
                  </a:lnTo>
                  <a:lnTo>
                    <a:pt x="294" y="1484"/>
                  </a:lnTo>
                  <a:lnTo>
                    <a:pt x="271" y="1467"/>
                  </a:lnTo>
                  <a:lnTo>
                    <a:pt x="246" y="1448"/>
                  </a:lnTo>
                  <a:lnTo>
                    <a:pt x="225" y="1428"/>
                  </a:lnTo>
                  <a:lnTo>
                    <a:pt x="201" y="1407"/>
                  </a:lnTo>
                  <a:lnTo>
                    <a:pt x="180" y="1386"/>
                  </a:lnTo>
                  <a:lnTo>
                    <a:pt x="159" y="1365"/>
                  </a:lnTo>
                  <a:lnTo>
                    <a:pt x="140" y="1342"/>
                  </a:lnTo>
                  <a:lnTo>
                    <a:pt x="121" y="1318"/>
                  </a:lnTo>
                  <a:lnTo>
                    <a:pt x="102" y="1293"/>
                  </a:lnTo>
                  <a:lnTo>
                    <a:pt x="85" y="1269"/>
                  </a:lnTo>
                  <a:lnTo>
                    <a:pt x="68" y="1242"/>
                  </a:lnTo>
                  <a:lnTo>
                    <a:pt x="53" y="1216"/>
                  </a:lnTo>
                  <a:lnTo>
                    <a:pt x="38" y="1189"/>
                  </a:lnTo>
                  <a:lnTo>
                    <a:pt x="23" y="1161"/>
                  </a:lnTo>
                  <a:lnTo>
                    <a:pt x="13" y="1134"/>
                  </a:lnTo>
                  <a:lnTo>
                    <a:pt x="0" y="1106"/>
                  </a:lnTo>
                </a:path>
              </a:pathLst>
            </a:custGeom>
            <a:noFill/>
            <a:ln w="19050">
              <a:solidFill>
                <a:schemeClr val="folHlink"/>
              </a:solidFill>
              <a:round/>
              <a:headEnd/>
              <a:tailEnd/>
            </a:ln>
          </p:spPr>
          <p:txBody>
            <a:bodyPr/>
            <a:lstStyle/>
            <a:p>
              <a:endParaRPr lang="en-US"/>
            </a:p>
          </p:txBody>
        </p:sp>
        <p:sp>
          <p:nvSpPr>
            <p:cNvPr id="18445" name="Freeform 12"/>
            <p:cNvSpPr>
              <a:spLocks/>
            </p:cNvSpPr>
            <p:nvPr/>
          </p:nvSpPr>
          <p:spPr bwMode="auto">
            <a:xfrm>
              <a:off x="4970503" y="4868883"/>
              <a:ext cx="15523" cy="687388"/>
            </a:xfrm>
            <a:custGeom>
              <a:avLst/>
              <a:gdLst>
                <a:gd name="T0" fmla="*/ 2147483647 w 8"/>
                <a:gd name="T1" fmla="*/ 2147483647 h 339"/>
                <a:gd name="T2" fmla="*/ 2147483647 w 8"/>
                <a:gd name="T3" fmla="*/ 2147483647 h 339"/>
                <a:gd name="T4" fmla="*/ 2147483647 w 8"/>
                <a:gd name="T5" fmla="*/ 0 h 339"/>
                <a:gd name="T6" fmla="*/ 0 w 8"/>
                <a:gd name="T7" fmla="*/ 0 h 339"/>
                <a:gd name="T8" fmla="*/ 0 w 8"/>
                <a:gd name="T9" fmla="*/ 2147483647 h 339"/>
                <a:gd name="T10" fmla="*/ 2147483647 w 8"/>
                <a:gd name="T11" fmla="*/ 2147483647 h 339"/>
                <a:gd name="T12" fmla="*/ 0 60000 65536"/>
                <a:gd name="T13" fmla="*/ 0 60000 65536"/>
                <a:gd name="T14" fmla="*/ 0 60000 65536"/>
                <a:gd name="T15" fmla="*/ 0 60000 65536"/>
                <a:gd name="T16" fmla="*/ 0 60000 65536"/>
                <a:gd name="T17" fmla="*/ 0 60000 65536"/>
                <a:gd name="T18" fmla="*/ 0 w 8"/>
                <a:gd name="T19" fmla="*/ 0 h 339"/>
                <a:gd name="T20" fmla="*/ 8 w 8"/>
                <a:gd name="T21" fmla="*/ 339 h 339"/>
              </a:gdLst>
              <a:ahLst/>
              <a:cxnLst>
                <a:cxn ang="T12">
                  <a:pos x="T0" y="T1"/>
                </a:cxn>
                <a:cxn ang="T13">
                  <a:pos x="T2" y="T3"/>
                </a:cxn>
                <a:cxn ang="T14">
                  <a:pos x="T4" y="T5"/>
                </a:cxn>
                <a:cxn ang="T15">
                  <a:pos x="T6" y="T7"/>
                </a:cxn>
                <a:cxn ang="T16">
                  <a:pos x="T8" y="T9"/>
                </a:cxn>
                <a:cxn ang="T17">
                  <a:pos x="T10" y="T11"/>
                </a:cxn>
              </a:cxnLst>
              <a:rect l="T18" t="T19" r="T20" b="T21"/>
              <a:pathLst>
                <a:path w="8" h="339">
                  <a:moveTo>
                    <a:pt x="4" y="339"/>
                  </a:moveTo>
                  <a:lnTo>
                    <a:pt x="8" y="339"/>
                  </a:lnTo>
                  <a:lnTo>
                    <a:pt x="8" y="0"/>
                  </a:lnTo>
                  <a:lnTo>
                    <a:pt x="0" y="0"/>
                  </a:lnTo>
                  <a:lnTo>
                    <a:pt x="0" y="339"/>
                  </a:lnTo>
                  <a:lnTo>
                    <a:pt x="4" y="339"/>
                  </a:lnTo>
                  <a:close/>
                </a:path>
              </a:pathLst>
            </a:custGeom>
            <a:solidFill>
              <a:srgbClr val="000000"/>
            </a:solidFill>
            <a:ln w="9525">
              <a:solidFill>
                <a:schemeClr val="tx1"/>
              </a:solidFill>
              <a:round/>
              <a:headEnd/>
              <a:tailEnd/>
            </a:ln>
          </p:spPr>
          <p:txBody>
            <a:bodyPr/>
            <a:lstStyle/>
            <a:p>
              <a:endParaRPr lang="en-US"/>
            </a:p>
          </p:txBody>
        </p:sp>
        <p:sp>
          <p:nvSpPr>
            <p:cNvPr id="18447" name="Freeform 14"/>
            <p:cNvSpPr>
              <a:spLocks/>
            </p:cNvSpPr>
            <p:nvPr/>
          </p:nvSpPr>
          <p:spPr bwMode="auto">
            <a:xfrm>
              <a:off x="5199150" y="4868883"/>
              <a:ext cx="15523" cy="687388"/>
            </a:xfrm>
            <a:custGeom>
              <a:avLst/>
              <a:gdLst>
                <a:gd name="T0" fmla="*/ 2147483647 w 9"/>
                <a:gd name="T1" fmla="*/ 2147483647 h 339"/>
                <a:gd name="T2" fmla="*/ 2147483647 w 9"/>
                <a:gd name="T3" fmla="*/ 2147483647 h 339"/>
                <a:gd name="T4" fmla="*/ 2147483647 w 9"/>
                <a:gd name="T5" fmla="*/ 0 h 339"/>
                <a:gd name="T6" fmla="*/ 0 w 9"/>
                <a:gd name="T7" fmla="*/ 0 h 339"/>
                <a:gd name="T8" fmla="*/ 0 w 9"/>
                <a:gd name="T9" fmla="*/ 2147483647 h 339"/>
                <a:gd name="T10" fmla="*/ 2147483647 w 9"/>
                <a:gd name="T11" fmla="*/ 2147483647 h 339"/>
                <a:gd name="T12" fmla="*/ 0 60000 65536"/>
                <a:gd name="T13" fmla="*/ 0 60000 65536"/>
                <a:gd name="T14" fmla="*/ 0 60000 65536"/>
                <a:gd name="T15" fmla="*/ 0 60000 65536"/>
                <a:gd name="T16" fmla="*/ 0 60000 65536"/>
                <a:gd name="T17" fmla="*/ 0 60000 65536"/>
                <a:gd name="T18" fmla="*/ 0 w 9"/>
                <a:gd name="T19" fmla="*/ 0 h 339"/>
                <a:gd name="T20" fmla="*/ 9 w 9"/>
                <a:gd name="T21" fmla="*/ 339 h 339"/>
              </a:gdLst>
              <a:ahLst/>
              <a:cxnLst>
                <a:cxn ang="T12">
                  <a:pos x="T0" y="T1"/>
                </a:cxn>
                <a:cxn ang="T13">
                  <a:pos x="T2" y="T3"/>
                </a:cxn>
                <a:cxn ang="T14">
                  <a:pos x="T4" y="T5"/>
                </a:cxn>
                <a:cxn ang="T15">
                  <a:pos x="T6" y="T7"/>
                </a:cxn>
                <a:cxn ang="T16">
                  <a:pos x="T8" y="T9"/>
                </a:cxn>
                <a:cxn ang="T17">
                  <a:pos x="T10" y="T11"/>
                </a:cxn>
              </a:cxnLst>
              <a:rect l="T18" t="T19" r="T20" b="T21"/>
              <a:pathLst>
                <a:path w="9" h="339">
                  <a:moveTo>
                    <a:pt x="5" y="339"/>
                  </a:moveTo>
                  <a:lnTo>
                    <a:pt x="9" y="339"/>
                  </a:lnTo>
                  <a:lnTo>
                    <a:pt x="9" y="0"/>
                  </a:lnTo>
                  <a:lnTo>
                    <a:pt x="0" y="0"/>
                  </a:lnTo>
                  <a:lnTo>
                    <a:pt x="0" y="339"/>
                  </a:lnTo>
                  <a:lnTo>
                    <a:pt x="5" y="339"/>
                  </a:lnTo>
                  <a:close/>
                </a:path>
              </a:pathLst>
            </a:custGeom>
            <a:solidFill>
              <a:srgbClr val="000000"/>
            </a:solidFill>
            <a:ln w="9525">
              <a:solidFill>
                <a:schemeClr val="tx1"/>
              </a:solidFill>
              <a:round/>
              <a:headEnd/>
              <a:tailEnd/>
            </a:ln>
          </p:spPr>
          <p:txBody>
            <a:bodyPr/>
            <a:lstStyle/>
            <a:p>
              <a:endParaRPr lang="en-US"/>
            </a:p>
          </p:txBody>
        </p:sp>
        <p:sp>
          <p:nvSpPr>
            <p:cNvPr id="18448" name="Freeform 15"/>
            <p:cNvSpPr>
              <a:spLocks/>
            </p:cNvSpPr>
            <p:nvPr/>
          </p:nvSpPr>
          <p:spPr bwMode="auto">
            <a:xfrm>
              <a:off x="5414436" y="4868883"/>
              <a:ext cx="14111" cy="687388"/>
            </a:xfrm>
            <a:custGeom>
              <a:avLst/>
              <a:gdLst>
                <a:gd name="T0" fmla="*/ 2147483647 w 8"/>
                <a:gd name="T1" fmla="*/ 2147483647 h 339"/>
                <a:gd name="T2" fmla="*/ 2147483647 w 8"/>
                <a:gd name="T3" fmla="*/ 2147483647 h 339"/>
                <a:gd name="T4" fmla="*/ 2147483647 w 8"/>
                <a:gd name="T5" fmla="*/ 0 h 339"/>
                <a:gd name="T6" fmla="*/ 0 w 8"/>
                <a:gd name="T7" fmla="*/ 0 h 339"/>
                <a:gd name="T8" fmla="*/ 0 w 8"/>
                <a:gd name="T9" fmla="*/ 2147483647 h 339"/>
                <a:gd name="T10" fmla="*/ 2147483647 w 8"/>
                <a:gd name="T11" fmla="*/ 2147483647 h 339"/>
                <a:gd name="T12" fmla="*/ 0 60000 65536"/>
                <a:gd name="T13" fmla="*/ 0 60000 65536"/>
                <a:gd name="T14" fmla="*/ 0 60000 65536"/>
                <a:gd name="T15" fmla="*/ 0 60000 65536"/>
                <a:gd name="T16" fmla="*/ 0 60000 65536"/>
                <a:gd name="T17" fmla="*/ 0 60000 65536"/>
                <a:gd name="T18" fmla="*/ 0 w 8"/>
                <a:gd name="T19" fmla="*/ 0 h 339"/>
                <a:gd name="T20" fmla="*/ 8 w 8"/>
                <a:gd name="T21" fmla="*/ 339 h 339"/>
              </a:gdLst>
              <a:ahLst/>
              <a:cxnLst>
                <a:cxn ang="T12">
                  <a:pos x="T0" y="T1"/>
                </a:cxn>
                <a:cxn ang="T13">
                  <a:pos x="T2" y="T3"/>
                </a:cxn>
                <a:cxn ang="T14">
                  <a:pos x="T4" y="T5"/>
                </a:cxn>
                <a:cxn ang="T15">
                  <a:pos x="T6" y="T7"/>
                </a:cxn>
                <a:cxn ang="T16">
                  <a:pos x="T8" y="T9"/>
                </a:cxn>
                <a:cxn ang="T17">
                  <a:pos x="T10" y="T11"/>
                </a:cxn>
              </a:cxnLst>
              <a:rect l="T18" t="T19" r="T20" b="T21"/>
              <a:pathLst>
                <a:path w="8" h="339">
                  <a:moveTo>
                    <a:pt x="4" y="339"/>
                  </a:moveTo>
                  <a:lnTo>
                    <a:pt x="8" y="339"/>
                  </a:lnTo>
                  <a:lnTo>
                    <a:pt x="8" y="0"/>
                  </a:lnTo>
                  <a:lnTo>
                    <a:pt x="0" y="0"/>
                  </a:lnTo>
                  <a:lnTo>
                    <a:pt x="0" y="339"/>
                  </a:lnTo>
                  <a:lnTo>
                    <a:pt x="4" y="339"/>
                  </a:lnTo>
                  <a:close/>
                </a:path>
              </a:pathLst>
            </a:custGeom>
            <a:solidFill>
              <a:srgbClr val="000000"/>
            </a:solidFill>
            <a:ln w="9525">
              <a:solidFill>
                <a:schemeClr val="tx1"/>
              </a:solidFill>
              <a:round/>
              <a:headEnd/>
              <a:tailEnd/>
            </a:ln>
          </p:spPr>
          <p:txBody>
            <a:bodyPr/>
            <a:lstStyle/>
            <a:p>
              <a:endParaRPr lang="en-US"/>
            </a:p>
          </p:txBody>
        </p:sp>
        <p:grpSp>
          <p:nvGrpSpPr>
            <p:cNvPr id="3" name="Group 1"/>
            <p:cNvGrpSpPr/>
            <p:nvPr/>
          </p:nvGrpSpPr>
          <p:grpSpPr>
            <a:xfrm>
              <a:off x="5700941" y="4868883"/>
              <a:ext cx="14111" cy="909643"/>
              <a:chOff x="5772859" y="4868883"/>
              <a:chExt cx="14111" cy="909643"/>
            </a:xfrm>
          </p:grpSpPr>
          <p:sp>
            <p:nvSpPr>
              <p:cNvPr id="18444" name="Freeform 11"/>
              <p:cNvSpPr>
                <a:spLocks/>
              </p:cNvSpPr>
              <p:nvPr/>
            </p:nvSpPr>
            <p:spPr bwMode="auto">
              <a:xfrm>
                <a:off x="5772859" y="4868883"/>
                <a:ext cx="14111" cy="687388"/>
              </a:xfrm>
              <a:custGeom>
                <a:avLst/>
                <a:gdLst>
                  <a:gd name="T0" fmla="*/ 2147483647 w 8"/>
                  <a:gd name="T1" fmla="*/ 2147483647 h 339"/>
                  <a:gd name="T2" fmla="*/ 2147483647 w 8"/>
                  <a:gd name="T3" fmla="*/ 2147483647 h 339"/>
                  <a:gd name="T4" fmla="*/ 2147483647 w 8"/>
                  <a:gd name="T5" fmla="*/ 0 h 339"/>
                  <a:gd name="T6" fmla="*/ 0 w 8"/>
                  <a:gd name="T7" fmla="*/ 0 h 339"/>
                  <a:gd name="T8" fmla="*/ 0 w 8"/>
                  <a:gd name="T9" fmla="*/ 2147483647 h 339"/>
                  <a:gd name="T10" fmla="*/ 2147483647 w 8"/>
                  <a:gd name="T11" fmla="*/ 2147483647 h 339"/>
                  <a:gd name="T12" fmla="*/ 0 60000 65536"/>
                  <a:gd name="T13" fmla="*/ 0 60000 65536"/>
                  <a:gd name="T14" fmla="*/ 0 60000 65536"/>
                  <a:gd name="T15" fmla="*/ 0 60000 65536"/>
                  <a:gd name="T16" fmla="*/ 0 60000 65536"/>
                  <a:gd name="T17" fmla="*/ 0 60000 65536"/>
                  <a:gd name="T18" fmla="*/ 0 w 8"/>
                  <a:gd name="T19" fmla="*/ 0 h 339"/>
                  <a:gd name="T20" fmla="*/ 8 w 8"/>
                  <a:gd name="T21" fmla="*/ 339 h 339"/>
                </a:gdLst>
                <a:ahLst/>
                <a:cxnLst>
                  <a:cxn ang="T12">
                    <a:pos x="T0" y="T1"/>
                  </a:cxn>
                  <a:cxn ang="T13">
                    <a:pos x="T2" y="T3"/>
                  </a:cxn>
                  <a:cxn ang="T14">
                    <a:pos x="T4" y="T5"/>
                  </a:cxn>
                  <a:cxn ang="T15">
                    <a:pos x="T6" y="T7"/>
                  </a:cxn>
                  <a:cxn ang="T16">
                    <a:pos x="T8" y="T9"/>
                  </a:cxn>
                  <a:cxn ang="T17">
                    <a:pos x="T10" y="T11"/>
                  </a:cxn>
                </a:cxnLst>
                <a:rect l="T18" t="T19" r="T20" b="T21"/>
                <a:pathLst>
                  <a:path w="8" h="339">
                    <a:moveTo>
                      <a:pt x="4" y="339"/>
                    </a:moveTo>
                    <a:lnTo>
                      <a:pt x="8" y="339"/>
                    </a:lnTo>
                    <a:lnTo>
                      <a:pt x="8" y="0"/>
                    </a:lnTo>
                    <a:lnTo>
                      <a:pt x="0" y="0"/>
                    </a:lnTo>
                    <a:lnTo>
                      <a:pt x="0" y="339"/>
                    </a:lnTo>
                    <a:lnTo>
                      <a:pt x="4" y="339"/>
                    </a:lnTo>
                    <a:close/>
                  </a:path>
                </a:pathLst>
              </a:custGeom>
              <a:solidFill>
                <a:srgbClr val="000000"/>
              </a:solidFill>
              <a:ln w="9525">
                <a:solidFill>
                  <a:schemeClr val="tx1"/>
                </a:solidFill>
                <a:round/>
                <a:headEnd/>
                <a:tailEnd/>
              </a:ln>
            </p:spPr>
            <p:txBody>
              <a:bodyPr/>
              <a:lstStyle/>
              <a:p>
                <a:endParaRPr lang="en-US"/>
              </a:p>
            </p:txBody>
          </p:sp>
          <p:sp>
            <p:nvSpPr>
              <p:cNvPr id="18449" name="Freeform 16"/>
              <p:cNvSpPr>
                <a:spLocks/>
              </p:cNvSpPr>
              <p:nvPr/>
            </p:nvSpPr>
            <p:spPr bwMode="auto">
              <a:xfrm>
                <a:off x="5772859" y="5659463"/>
                <a:ext cx="14111" cy="119063"/>
              </a:xfrm>
              <a:custGeom>
                <a:avLst/>
                <a:gdLst>
                  <a:gd name="T0" fmla="*/ 2147483647 w 8"/>
                  <a:gd name="T1" fmla="*/ 2147483647 h 59"/>
                  <a:gd name="T2" fmla="*/ 2147483647 w 8"/>
                  <a:gd name="T3" fmla="*/ 2147483647 h 59"/>
                  <a:gd name="T4" fmla="*/ 2147483647 w 8"/>
                  <a:gd name="T5" fmla="*/ 0 h 59"/>
                  <a:gd name="T6" fmla="*/ 0 w 8"/>
                  <a:gd name="T7" fmla="*/ 0 h 59"/>
                  <a:gd name="T8" fmla="*/ 0 w 8"/>
                  <a:gd name="T9" fmla="*/ 2147483647 h 59"/>
                  <a:gd name="T10" fmla="*/ 2147483647 w 8"/>
                  <a:gd name="T11" fmla="*/ 2147483647 h 59"/>
                  <a:gd name="T12" fmla="*/ 0 60000 65536"/>
                  <a:gd name="T13" fmla="*/ 0 60000 65536"/>
                  <a:gd name="T14" fmla="*/ 0 60000 65536"/>
                  <a:gd name="T15" fmla="*/ 0 60000 65536"/>
                  <a:gd name="T16" fmla="*/ 0 60000 65536"/>
                  <a:gd name="T17" fmla="*/ 0 60000 65536"/>
                  <a:gd name="T18" fmla="*/ 0 w 8"/>
                  <a:gd name="T19" fmla="*/ 0 h 59"/>
                  <a:gd name="T20" fmla="*/ 8 w 8"/>
                  <a:gd name="T21" fmla="*/ 59 h 59"/>
                </a:gdLst>
                <a:ahLst/>
                <a:cxnLst>
                  <a:cxn ang="T12">
                    <a:pos x="T0" y="T1"/>
                  </a:cxn>
                  <a:cxn ang="T13">
                    <a:pos x="T2" y="T3"/>
                  </a:cxn>
                  <a:cxn ang="T14">
                    <a:pos x="T4" y="T5"/>
                  </a:cxn>
                  <a:cxn ang="T15">
                    <a:pos x="T6" y="T7"/>
                  </a:cxn>
                  <a:cxn ang="T16">
                    <a:pos x="T8" y="T9"/>
                  </a:cxn>
                  <a:cxn ang="T17">
                    <a:pos x="T10" y="T11"/>
                  </a:cxn>
                </a:cxnLst>
                <a:rect l="T18" t="T19" r="T20" b="T21"/>
                <a:pathLst>
                  <a:path w="8" h="59">
                    <a:moveTo>
                      <a:pt x="4" y="59"/>
                    </a:moveTo>
                    <a:lnTo>
                      <a:pt x="8" y="59"/>
                    </a:lnTo>
                    <a:lnTo>
                      <a:pt x="8" y="0"/>
                    </a:lnTo>
                    <a:lnTo>
                      <a:pt x="0" y="0"/>
                    </a:lnTo>
                    <a:lnTo>
                      <a:pt x="0" y="59"/>
                    </a:lnTo>
                    <a:lnTo>
                      <a:pt x="4" y="59"/>
                    </a:lnTo>
                    <a:close/>
                  </a:path>
                </a:pathLst>
              </a:custGeom>
              <a:solidFill>
                <a:srgbClr val="FFFFFF"/>
              </a:solidFill>
              <a:ln w="9525">
                <a:solidFill>
                  <a:schemeClr val="tx1"/>
                </a:solidFill>
                <a:round/>
                <a:headEnd/>
                <a:tailEnd/>
              </a:ln>
            </p:spPr>
            <p:txBody>
              <a:bodyPr/>
              <a:lstStyle/>
              <a:p>
                <a:endParaRPr lang="en-US"/>
              </a:p>
            </p:txBody>
          </p:sp>
        </p:grpSp>
        <p:grpSp>
          <p:nvGrpSpPr>
            <p:cNvPr id="4" name="Group 2"/>
            <p:cNvGrpSpPr/>
            <p:nvPr/>
          </p:nvGrpSpPr>
          <p:grpSpPr>
            <a:xfrm>
              <a:off x="4716016" y="4868883"/>
              <a:ext cx="107244" cy="858843"/>
              <a:chOff x="4772378" y="4868883"/>
              <a:chExt cx="107244" cy="858843"/>
            </a:xfrm>
          </p:grpSpPr>
          <p:sp>
            <p:nvSpPr>
              <p:cNvPr id="18446" name="Freeform 13"/>
              <p:cNvSpPr>
                <a:spLocks/>
              </p:cNvSpPr>
              <p:nvPr/>
            </p:nvSpPr>
            <p:spPr bwMode="auto">
              <a:xfrm>
                <a:off x="4821767" y="4868883"/>
                <a:ext cx="15522" cy="687388"/>
              </a:xfrm>
              <a:custGeom>
                <a:avLst/>
                <a:gdLst>
                  <a:gd name="T0" fmla="*/ 2147483647 w 9"/>
                  <a:gd name="T1" fmla="*/ 2147483647 h 339"/>
                  <a:gd name="T2" fmla="*/ 2147483647 w 9"/>
                  <a:gd name="T3" fmla="*/ 2147483647 h 339"/>
                  <a:gd name="T4" fmla="*/ 2147483647 w 9"/>
                  <a:gd name="T5" fmla="*/ 0 h 339"/>
                  <a:gd name="T6" fmla="*/ 0 w 9"/>
                  <a:gd name="T7" fmla="*/ 0 h 339"/>
                  <a:gd name="T8" fmla="*/ 0 w 9"/>
                  <a:gd name="T9" fmla="*/ 2147483647 h 339"/>
                  <a:gd name="T10" fmla="*/ 2147483647 w 9"/>
                  <a:gd name="T11" fmla="*/ 2147483647 h 339"/>
                  <a:gd name="T12" fmla="*/ 0 60000 65536"/>
                  <a:gd name="T13" fmla="*/ 0 60000 65536"/>
                  <a:gd name="T14" fmla="*/ 0 60000 65536"/>
                  <a:gd name="T15" fmla="*/ 0 60000 65536"/>
                  <a:gd name="T16" fmla="*/ 0 60000 65536"/>
                  <a:gd name="T17" fmla="*/ 0 60000 65536"/>
                  <a:gd name="T18" fmla="*/ 0 w 9"/>
                  <a:gd name="T19" fmla="*/ 0 h 339"/>
                  <a:gd name="T20" fmla="*/ 9 w 9"/>
                  <a:gd name="T21" fmla="*/ 339 h 339"/>
                </a:gdLst>
                <a:ahLst/>
                <a:cxnLst>
                  <a:cxn ang="T12">
                    <a:pos x="T0" y="T1"/>
                  </a:cxn>
                  <a:cxn ang="T13">
                    <a:pos x="T2" y="T3"/>
                  </a:cxn>
                  <a:cxn ang="T14">
                    <a:pos x="T4" y="T5"/>
                  </a:cxn>
                  <a:cxn ang="T15">
                    <a:pos x="T6" y="T7"/>
                  </a:cxn>
                  <a:cxn ang="T16">
                    <a:pos x="T8" y="T9"/>
                  </a:cxn>
                  <a:cxn ang="T17">
                    <a:pos x="T10" y="T11"/>
                  </a:cxn>
                </a:cxnLst>
                <a:rect l="T18" t="T19" r="T20" b="T21"/>
                <a:pathLst>
                  <a:path w="9" h="339">
                    <a:moveTo>
                      <a:pt x="4" y="339"/>
                    </a:moveTo>
                    <a:lnTo>
                      <a:pt x="9" y="339"/>
                    </a:lnTo>
                    <a:lnTo>
                      <a:pt x="9" y="0"/>
                    </a:lnTo>
                    <a:lnTo>
                      <a:pt x="0" y="0"/>
                    </a:lnTo>
                    <a:lnTo>
                      <a:pt x="0" y="339"/>
                    </a:lnTo>
                    <a:lnTo>
                      <a:pt x="4" y="339"/>
                    </a:lnTo>
                    <a:close/>
                  </a:path>
                </a:pathLst>
              </a:custGeom>
              <a:solidFill>
                <a:srgbClr val="000000"/>
              </a:solidFill>
              <a:ln w="9525">
                <a:solidFill>
                  <a:schemeClr val="tx1"/>
                </a:solidFill>
                <a:round/>
                <a:headEnd/>
                <a:tailEnd/>
              </a:ln>
            </p:spPr>
            <p:txBody>
              <a:bodyPr/>
              <a:lstStyle/>
              <a:p>
                <a:endParaRPr lang="en-US"/>
              </a:p>
            </p:txBody>
          </p:sp>
          <p:sp>
            <p:nvSpPr>
              <p:cNvPr id="18450" name="Freeform 17"/>
              <p:cNvSpPr>
                <a:spLocks/>
              </p:cNvSpPr>
              <p:nvPr/>
            </p:nvSpPr>
            <p:spPr bwMode="auto">
              <a:xfrm>
                <a:off x="4772378" y="5710263"/>
                <a:ext cx="107244" cy="17463"/>
              </a:xfrm>
              <a:custGeom>
                <a:avLst/>
                <a:gdLst>
                  <a:gd name="T0" fmla="*/ 0 w 59"/>
                  <a:gd name="T1" fmla="*/ 2147483647 h 9"/>
                  <a:gd name="T2" fmla="*/ 0 w 59"/>
                  <a:gd name="T3" fmla="*/ 2147483647 h 9"/>
                  <a:gd name="T4" fmla="*/ 2147483647 w 59"/>
                  <a:gd name="T5" fmla="*/ 2147483647 h 9"/>
                  <a:gd name="T6" fmla="*/ 2147483647 w 59"/>
                  <a:gd name="T7" fmla="*/ 0 h 9"/>
                  <a:gd name="T8" fmla="*/ 0 w 59"/>
                  <a:gd name="T9" fmla="*/ 0 h 9"/>
                  <a:gd name="T10" fmla="*/ 0 w 59"/>
                  <a:gd name="T11" fmla="*/ 2147483647 h 9"/>
                  <a:gd name="T12" fmla="*/ 0 60000 65536"/>
                  <a:gd name="T13" fmla="*/ 0 60000 65536"/>
                  <a:gd name="T14" fmla="*/ 0 60000 65536"/>
                  <a:gd name="T15" fmla="*/ 0 60000 65536"/>
                  <a:gd name="T16" fmla="*/ 0 60000 65536"/>
                  <a:gd name="T17" fmla="*/ 0 60000 65536"/>
                  <a:gd name="T18" fmla="*/ 0 w 59"/>
                  <a:gd name="T19" fmla="*/ 0 h 9"/>
                  <a:gd name="T20" fmla="*/ 59 w 59"/>
                  <a:gd name="T21" fmla="*/ 9 h 9"/>
                </a:gdLst>
                <a:ahLst/>
                <a:cxnLst>
                  <a:cxn ang="T12">
                    <a:pos x="T0" y="T1"/>
                  </a:cxn>
                  <a:cxn ang="T13">
                    <a:pos x="T2" y="T3"/>
                  </a:cxn>
                  <a:cxn ang="T14">
                    <a:pos x="T4" y="T5"/>
                  </a:cxn>
                  <a:cxn ang="T15">
                    <a:pos x="T6" y="T7"/>
                  </a:cxn>
                  <a:cxn ang="T16">
                    <a:pos x="T8" y="T9"/>
                  </a:cxn>
                  <a:cxn ang="T17">
                    <a:pos x="T10" y="T11"/>
                  </a:cxn>
                </a:cxnLst>
                <a:rect l="T18" t="T19" r="T20" b="T21"/>
                <a:pathLst>
                  <a:path w="59" h="9">
                    <a:moveTo>
                      <a:pt x="0" y="4"/>
                    </a:moveTo>
                    <a:lnTo>
                      <a:pt x="0" y="9"/>
                    </a:lnTo>
                    <a:lnTo>
                      <a:pt x="59" y="9"/>
                    </a:lnTo>
                    <a:lnTo>
                      <a:pt x="59" y="0"/>
                    </a:lnTo>
                    <a:lnTo>
                      <a:pt x="0" y="0"/>
                    </a:lnTo>
                    <a:lnTo>
                      <a:pt x="0" y="4"/>
                    </a:lnTo>
                    <a:close/>
                  </a:path>
                </a:pathLst>
              </a:custGeom>
              <a:solidFill>
                <a:srgbClr val="FFFFFF"/>
              </a:solidFill>
              <a:ln w="9525">
                <a:solidFill>
                  <a:schemeClr val="tx1"/>
                </a:solidFill>
                <a:round/>
                <a:headEnd/>
                <a:tailEnd/>
              </a:ln>
            </p:spPr>
            <p:txBody>
              <a:bodyPr/>
              <a:lstStyle/>
              <a:p>
                <a:endParaRPr lang="en-US"/>
              </a:p>
            </p:txBody>
          </p:sp>
        </p:grpSp>
        <p:sp>
          <p:nvSpPr>
            <p:cNvPr id="18466" name="Freeform 33"/>
            <p:cNvSpPr>
              <a:spLocks/>
            </p:cNvSpPr>
            <p:nvPr/>
          </p:nvSpPr>
          <p:spPr bwMode="auto">
            <a:xfrm>
              <a:off x="4834467" y="2943246"/>
              <a:ext cx="945444" cy="17462"/>
            </a:xfrm>
            <a:custGeom>
              <a:avLst/>
              <a:gdLst>
                <a:gd name="T0" fmla="*/ 2147483647 w 525"/>
                <a:gd name="T1" fmla="*/ 2147483647 h 9"/>
                <a:gd name="T2" fmla="*/ 2147483647 w 525"/>
                <a:gd name="T3" fmla="*/ 0 h 9"/>
                <a:gd name="T4" fmla="*/ 0 w 525"/>
                <a:gd name="T5" fmla="*/ 0 h 9"/>
                <a:gd name="T6" fmla="*/ 0 w 525"/>
                <a:gd name="T7" fmla="*/ 2147483647 h 9"/>
                <a:gd name="T8" fmla="*/ 2147483647 w 525"/>
                <a:gd name="T9" fmla="*/ 2147483647 h 9"/>
                <a:gd name="T10" fmla="*/ 2147483647 w 525"/>
                <a:gd name="T11" fmla="*/ 2147483647 h 9"/>
                <a:gd name="T12" fmla="*/ 0 60000 65536"/>
                <a:gd name="T13" fmla="*/ 0 60000 65536"/>
                <a:gd name="T14" fmla="*/ 0 60000 65536"/>
                <a:gd name="T15" fmla="*/ 0 60000 65536"/>
                <a:gd name="T16" fmla="*/ 0 60000 65536"/>
                <a:gd name="T17" fmla="*/ 0 60000 65536"/>
                <a:gd name="T18" fmla="*/ 0 w 525"/>
                <a:gd name="T19" fmla="*/ 0 h 9"/>
                <a:gd name="T20" fmla="*/ 525 w 525"/>
                <a:gd name="T21" fmla="*/ 9 h 9"/>
              </a:gdLst>
              <a:ahLst/>
              <a:cxnLst>
                <a:cxn ang="T12">
                  <a:pos x="T0" y="T1"/>
                </a:cxn>
                <a:cxn ang="T13">
                  <a:pos x="T2" y="T3"/>
                </a:cxn>
                <a:cxn ang="T14">
                  <a:pos x="T4" y="T5"/>
                </a:cxn>
                <a:cxn ang="T15">
                  <a:pos x="T6" y="T7"/>
                </a:cxn>
                <a:cxn ang="T16">
                  <a:pos x="T8" y="T9"/>
                </a:cxn>
                <a:cxn ang="T17">
                  <a:pos x="T10" y="T11"/>
                </a:cxn>
              </a:cxnLst>
              <a:rect l="T18" t="T19" r="T20" b="T21"/>
              <a:pathLst>
                <a:path w="525" h="9">
                  <a:moveTo>
                    <a:pt x="525" y="4"/>
                  </a:moveTo>
                  <a:lnTo>
                    <a:pt x="525" y="0"/>
                  </a:lnTo>
                  <a:lnTo>
                    <a:pt x="0" y="0"/>
                  </a:lnTo>
                  <a:lnTo>
                    <a:pt x="0" y="9"/>
                  </a:lnTo>
                  <a:lnTo>
                    <a:pt x="525" y="9"/>
                  </a:lnTo>
                  <a:lnTo>
                    <a:pt x="525" y="4"/>
                  </a:lnTo>
                  <a:close/>
                </a:path>
              </a:pathLst>
            </a:custGeom>
            <a:solidFill>
              <a:srgbClr val="000000"/>
            </a:solidFill>
            <a:ln w="9525">
              <a:solidFill>
                <a:schemeClr val="tx1"/>
              </a:solidFill>
              <a:round/>
              <a:headEnd/>
              <a:tailEnd/>
            </a:ln>
          </p:spPr>
          <p:txBody>
            <a:bodyPr/>
            <a:lstStyle/>
            <a:p>
              <a:endParaRPr lang="en-US"/>
            </a:p>
          </p:txBody>
        </p:sp>
        <p:sp>
          <p:nvSpPr>
            <p:cNvPr id="18467" name="Freeform 34"/>
            <p:cNvSpPr>
              <a:spLocks/>
            </p:cNvSpPr>
            <p:nvPr/>
          </p:nvSpPr>
          <p:spPr bwMode="auto">
            <a:xfrm>
              <a:off x="5772859" y="2873396"/>
              <a:ext cx="14111" cy="157162"/>
            </a:xfrm>
            <a:custGeom>
              <a:avLst/>
              <a:gdLst>
                <a:gd name="T0" fmla="*/ 2147483647 w 8"/>
                <a:gd name="T1" fmla="*/ 2147483647 h 77"/>
                <a:gd name="T2" fmla="*/ 2147483647 w 8"/>
                <a:gd name="T3" fmla="*/ 2147483647 h 77"/>
                <a:gd name="T4" fmla="*/ 2147483647 w 8"/>
                <a:gd name="T5" fmla="*/ 0 h 77"/>
                <a:gd name="T6" fmla="*/ 0 w 8"/>
                <a:gd name="T7" fmla="*/ 0 h 77"/>
                <a:gd name="T8" fmla="*/ 0 w 8"/>
                <a:gd name="T9" fmla="*/ 2147483647 h 77"/>
                <a:gd name="T10" fmla="*/ 2147483647 w 8"/>
                <a:gd name="T11" fmla="*/ 2147483647 h 77"/>
                <a:gd name="T12" fmla="*/ 0 60000 65536"/>
                <a:gd name="T13" fmla="*/ 0 60000 65536"/>
                <a:gd name="T14" fmla="*/ 0 60000 65536"/>
                <a:gd name="T15" fmla="*/ 0 60000 65536"/>
                <a:gd name="T16" fmla="*/ 0 60000 65536"/>
                <a:gd name="T17" fmla="*/ 0 60000 65536"/>
                <a:gd name="T18" fmla="*/ 0 w 8"/>
                <a:gd name="T19" fmla="*/ 0 h 77"/>
                <a:gd name="T20" fmla="*/ 8 w 8"/>
                <a:gd name="T21" fmla="*/ 77 h 77"/>
              </a:gdLst>
              <a:ahLst/>
              <a:cxnLst>
                <a:cxn ang="T12">
                  <a:pos x="T0" y="T1"/>
                </a:cxn>
                <a:cxn ang="T13">
                  <a:pos x="T2" y="T3"/>
                </a:cxn>
                <a:cxn ang="T14">
                  <a:pos x="T4" y="T5"/>
                </a:cxn>
                <a:cxn ang="T15">
                  <a:pos x="T6" y="T7"/>
                </a:cxn>
                <a:cxn ang="T16">
                  <a:pos x="T8" y="T9"/>
                </a:cxn>
                <a:cxn ang="T17">
                  <a:pos x="T10" y="T11"/>
                </a:cxn>
              </a:cxnLst>
              <a:rect l="T18" t="T19" r="T20" b="T21"/>
              <a:pathLst>
                <a:path w="8" h="77">
                  <a:moveTo>
                    <a:pt x="4" y="77"/>
                  </a:moveTo>
                  <a:lnTo>
                    <a:pt x="8" y="77"/>
                  </a:lnTo>
                  <a:lnTo>
                    <a:pt x="8" y="0"/>
                  </a:lnTo>
                  <a:lnTo>
                    <a:pt x="0" y="0"/>
                  </a:lnTo>
                  <a:lnTo>
                    <a:pt x="0" y="77"/>
                  </a:lnTo>
                  <a:lnTo>
                    <a:pt x="4" y="77"/>
                  </a:lnTo>
                  <a:close/>
                </a:path>
              </a:pathLst>
            </a:custGeom>
            <a:solidFill>
              <a:srgbClr val="000000"/>
            </a:solidFill>
            <a:ln w="9525">
              <a:solidFill>
                <a:schemeClr val="tx1"/>
              </a:solidFill>
              <a:round/>
              <a:headEnd/>
              <a:tailEnd/>
            </a:ln>
          </p:spPr>
          <p:txBody>
            <a:bodyPr/>
            <a:lstStyle/>
            <a:p>
              <a:endParaRPr lang="en-US"/>
            </a:p>
          </p:txBody>
        </p:sp>
        <p:sp>
          <p:nvSpPr>
            <p:cNvPr id="18468" name="Freeform 35"/>
            <p:cNvSpPr>
              <a:spLocks/>
            </p:cNvSpPr>
            <p:nvPr/>
          </p:nvSpPr>
          <p:spPr bwMode="auto">
            <a:xfrm>
              <a:off x="5772859" y="2873396"/>
              <a:ext cx="14111" cy="157162"/>
            </a:xfrm>
            <a:custGeom>
              <a:avLst/>
              <a:gdLst>
                <a:gd name="T0" fmla="*/ 2147483647 w 8"/>
                <a:gd name="T1" fmla="*/ 0 h 77"/>
                <a:gd name="T2" fmla="*/ 0 w 8"/>
                <a:gd name="T3" fmla="*/ 0 h 77"/>
                <a:gd name="T4" fmla="*/ 0 w 8"/>
                <a:gd name="T5" fmla="*/ 2147483647 h 77"/>
                <a:gd name="T6" fmla="*/ 2147483647 w 8"/>
                <a:gd name="T7" fmla="*/ 2147483647 h 77"/>
                <a:gd name="T8" fmla="*/ 2147483647 w 8"/>
                <a:gd name="T9" fmla="*/ 0 h 77"/>
                <a:gd name="T10" fmla="*/ 2147483647 w 8"/>
                <a:gd name="T11" fmla="*/ 0 h 77"/>
                <a:gd name="T12" fmla="*/ 0 60000 65536"/>
                <a:gd name="T13" fmla="*/ 0 60000 65536"/>
                <a:gd name="T14" fmla="*/ 0 60000 65536"/>
                <a:gd name="T15" fmla="*/ 0 60000 65536"/>
                <a:gd name="T16" fmla="*/ 0 60000 65536"/>
                <a:gd name="T17" fmla="*/ 0 60000 65536"/>
                <a:gd name="T18" fmla="*/ 0 w 8"/>
                <a:gd name="T19" fmla="*/ 0 h 77"/>
                <a:gd name="T20" fmla="*/ 8 w 8"/>
                <a:gd name="T21" fmla="*/ 77 h 77"/>
              </a:gdLst>
              <a:ahLst/>
              <a:cxnLst>
                <a:cxn ang="T12">
                  <a:pos x="T0" y="T1"/>
                </a:cxn>
                <a:cxn ang="T13">
                  <a:pos x="T2" y="T3"/>
                </a:cxn>
                <a:cxn ang="T14">
                  <a:pos x="T4" y="T5"/>
                </a:cxn>
                <a:cxn ang="T15">
                  <a:pos x="T6" y="T7"/>
                </a:cxn>
                <a:cxn ang="T16">
                  <a:pos x="T8" y="T9"/>
                </a:cxn>
                <a:cxn ang="T17">
                  <a:pos x="T10" y="T11"/>
                </a:cxn>
              </a:cxnLst>
              <a:rect l="T18" t="T19" r="T20" b="T21"/>
              <a:pathLst>
                <a:path w="8" h="77">
                  <a:moveTo>
                    <a:pt x="4" y="0"/>
                  </a:moveTo>
                  <a:lnTo>
                    <a:pt x="0" y="0"/>
                  </a:lnTo>
                  <a:lnTo>
                    <a:pt x="0" y="77"/>
                  </a:lnTo>
                  <a:lnTo>
                    <a:pt x="8" y="77"/>
                  </a:lnTo>
                  <a:lnTo>
                    <a:pt x="8" y="0"/>
                  </a:lnTo>
                  <a:lnTo>
                    <a:pt x="4" y="0"/>
                  </a:lnTo>
                  <a:close/>
                </a:path>
              </a:pathLst>
            </a:custGeom>
            <a:solidFill>
              <a:srgbClr val="000000"/>
            </a:solidFill>
            <a:ln w="9525">
              <a:solidFill>
                <a:schemeClr val="tx1"/>
              </a:solidFill>
              <a:round/>
              <a:headEnd/>
              <a:tailEnd/>
            </a:ln>
          </p:spPr>
          <p:txBody>
            <a:bodyPr/>
            <a:lstStyle/>
            <a:p>
              <a:endParaRPr lang="en-US"/>
            </a:p>
          </p:txBody>
        </p:sp>
        <p:sp>
          <p:nvSpPr>
            <p:cNvPr id="18469" name="Text Box 36"/>
            <p:cNvSpPr txBox="1">
              <a:spLocks noChangeArrowheads="1"/>
            </p:cNvSpPr>
            <p:nvPr/>
          </p:nvSpPr>
          <p:spPr bwMode="auto">
            <a:xfrm>
              <a:off x="4638323" y="3098822"/>
              <a:ext cx="433132" cy="338554"/>
            </a:xfrm>
            <a:prstGeom prst="rect">
              <a:avLst/>
            </a:prstGeom>
            <a:noFill/>
            <a:ln w="9525">
              <a:solidFill>
                <a:schemeClr val="tx1"/>
              </a:solidFill>
              <a:miter lim="800000"/>
              <a:headEnd/>
              <a:tailEnd/>
            </a:ln>
          </p:spPr>
          <p:txBody>
            <a:bodyPr wrap="none">
              <a:spAutoFit/>
            </a:bodyPr>
            <a:lstStyle/>
            <a:p>
              <a:pPr eaLnBrk="0" hangingPunct="0"/>
              <a:r>
                <a:rPr lang="en-US" sz="1600" b="1" i="1">
                  <a:latin typeface="ZapfHumnst BT"/>
                </a:rPr>
                <a:t>F</a:t>
              </a:r>
              <a:r>
                <a:rPr lang="en-US" sz="1600" b="1">
                  <a:latin typeface="ZapfHumnst BT"/>
                </a:rPr>
                <a:t>'</a:t>
              </a:r>
              <a:r>
                <a:rPr lang="en-US" sz="1600" b="1" baseline="-25000">
                  <a:latin typeface="ZapfHumnst BT"/>
                </a:rPr>
                <a:t>1</a:t>
              </a:r>
              <a:endParaRPr lang="en-US" sz="1600" b="1">
                <a:latin typeface="ZapfHumnst BT"/>
              </a:endParaRPr>
            </a:p>
          </p:txBody>
        </p:sp>
        <p:sp>
          <p:nvSpPr>
            <p:cNvPr id="18470" name="Text Box 37"/>
            <p:cNvSpPr txBox="1">
              <a:spLocks noChangeArrowheads="1"/>
            </p:cNvSpPr>
            <p:nvPr/>
          </p:nvSpPr>
          <p:spPr bwMode="auto">
            <a:xfrm>
              <a:off x="5564012" y="3086122"/>
              <a:ext cx="433132" cy="338554"/>
            </a:xfrm>
            <a:prstGeom prst="rect">
              <a:avLst/>
            </a:prstGeom>
            <a:noFill/>
            <a:ln w="9525">
              <a:solidFill>
                <a:schemeClr val="tx1"/>
              </a:solidFill>
              <a:miter lim="800000"/>
              <a:headEnd/>
              <a:tailEnd/>
            </a:ln>
          </p:spPr>
          <p:txBody>
            <a:bodyPr wrap="none">
              <a:spAutoFit/>
            </a:bodyPr>
            <a:lstStyle/>
            <a:p>
              <a:pPr eaLnBrk="0" hangingPunct="0"/>
              <a:r>
                <a:rPr lang="en-US" sz="1600" b="1" i="1">
                  <a:latin typeface="ZapfHumnst BT"/>
                </a:rPr>
                <a:t>F</a:t>
              </a:r>
              <a:r>
                <a:rPr lang="en-US" sz="1600" b="1">
                  <a:latin typeface="ZapfHumnst BT"/>
                </a:rPr>
                <a:t>'</a:t>
              </a:r>
              <a:r>
                <a:rPr lang="en-US" sz="1600" b="1" baseline="-25000">
                  <a:latin typeface="ZapfHumnst BT"/>
                </a:rPr>
                <a:t>2</a:t>
              </a:r>
              <a:endParaRPr lang="en-US" sz="1600" b="1">
                <a:latin typeface="ZapfHumnst BT"/>
              </a:endParaRPr>
            </a:p>
          </p:txBody>
        </p:sp>
        <p:sp>
          <p:nvSpPr>
            <p:cNvPr id="18471" name="Line 38"/>
            <p:cNvSpPr>
              <a:spLocks noChangeShapeType="1"/>
            </p:cNvSpPr>
            <p:nvPr/>
          </p:nvSpPr>
          <p:spPr bwMode="auto">
            <a:xfrm flipH="1">
              <a:off x="2377723" y="3975126"/>
              <a:ext cx="1021644" cy="1587"/>
            </a:xfrm>
            <a:prstGeom prst="line">
              <a:avLst/>
            </a:prstGeom>
            <a:noFill/>
            <a:ln w="3175">
              <a:solidFill>
                <a:schemeClr val="tx1"/>
              </a:solidFill>
              <a:round/>
              <a:headEnd/>
              <a:tailEnd/>
            </a:ln>
          </p:spPr>
          <p:txBody>
            <a:bodyPr/>
            <a:lstStyle/>
            <a:p>
              <a:endParaRPr lang="en-US"/>
            </a:p>
          </p:txBody>
        </p:sp>
        <p:sp>
          <p:nvSpPr>
            <p:cNvPr id="18472" name="Freeform 39"/>
            <p:cNvSpPr>
              <a:spLocks/>
            </p:cNvSpPr>
            <p:nvPr/>
          </p:nvSpPr>
          <p:spPr bwMode="auto">
            <a:xfrm>
              <a:off x="4828825" y="2873396"/>
              <a:ext cx="15523" cy="157162"/>
            </a:xfrm>
            <a:custGeom>
              <a:avLst/>
              <a:gdLst>
                <a:gd name="T0" fmla="*/ 2147483647 w 9"/>
                <a:gd name="T1" fmla="*/ 2147483647 h 77"/>
                <a:gd name="T2" fmla="*/ 0 w 9"/>
                <a:gd name="T3" fmla="*/ 2147483647 h 77"/>
                <a:gd name="T4" fmla="*/ 0 w 9"/>
                <a:gd name="T5" fmla="*/ 0 h 77"/>
                <a:gd name="T6" fmla="*/ 2147483647 w 9"/>
                <a:gd name="T7" fmla="*/ 0 h 77"/>
                <a:gd name="T8" fmla="*/ 2147483647 w 9"/>
                <a:gd name="T9" fmla="*/ 2147483647 h 77"/>
                <a:gd name="T10" fmla="*/ 2147483647 w 9"/>
                <a:gd name="T11" fmla="*/ 2147483647 h 77"/>
                <a:gd name="T12" fmla="*/ 0 60000 65536"/>
                <a:gd name="T13" fmla="*/ 0 60000 65536"/>
                <a:gd name="T14" fmla="*/ 0 60000 65536"/>
                <a:gd name="T15" fmla="*/ 0 60000 65536"/>
                <a:gd name="T16" fmla="*/ 0 60000 65536"/>
                <a:gd name="T17" fmla="*/ 0 60000 65536"/>
                <a:gd name="T18" fmla="*/ 0 w 9"/>
                <a:gd name="T19" fmla="*/ 0 h 77"/>
                <a:gd name="T20" fmla="*/ 9 w 9"/>
                <a:gd name="T21" fmla="*/ 77 h 77"/>
              </a:gdLst>
              <a:ahLst/>
              <a:cxnLst>
                <a:cxn ang="T12">
                  <a:pos x="T0" y="T1"/>
                </a:cxn>
                <a:cxn ang="T13">
                  <a:pos x="T2" y="T3"/>
                </a:cxn>
                <a:cxn ang="T14">
                  <a:pos x="T4" y="T5"/>
                </a:cxn>
                <a:cxn ang="T15">
                  <a:pos x="T6" y="T7"/>
                </a:cxn>
                <a:cxn ang="T16">
                  <a:pos x="T8" y="T9"/>
                </a:cxn>
                <a:cxn ang="T17">
                  <a:pos x="T10" y="T11"/>
                </a:cxn>
              </a:cxnLst>
              <a:rect l="T18" t="T19" r="T20" b="T21"/>
              <a:pathLst>
                <a:path w="9" h="77">
                  <a:moveTo>
                    <a:pt x="5" y="77"/>
                  </a:moveTo>
                  <a:lnTo>
                    <a:pt x="0" y="77"/>
                  </a:lnTo>
                  <a:lnTo>
                    <a:pt x="0" y="0"/>
                  </a:lnTo>
                  <a:lnTo>
                    <a:pt x="9" y="0"/>
                  </a:lnTo>
                  <a:lnTo>
                    <a:pt x="9" y="77"/>
                  </a:lnTo>
                  <a:lnTo>
                    <a:pt x="5" y="77"/>
                  </a:lnTo>
                  <a:close/>
                </a:path>
              </a:pathLst>
            </a:custGeom>
            <a:solidFill>
              <a:srgbClr val="000000"/>
            </a:solidFill>
            <a:ln w="9525">
              <a:solidFill>
                <a:schemeClr val="tx1"/>
              </a:solidFill>
              <a:round/>
              <a:headEnd/>
              <a:tailEnd/>
            </a:ln>
          </p:spPr>
          <p:txBody>
            <a:bodyPr/>
            <a:lstStyle/>
            <a:p>
              <a:endParaRPr lang="en-US"/>
            </a:p>
          </p:txBody>
        </p:sp>
        <p:sp>
          <p:nvSpPr>
            <p:cNvPr id="18473" name="Freeform 40"/>
            <p:cNvSpPr>
              <a:spLocks/>
            </p:cNvSpPr>
            <p:nvPr/>
          </p:nvSpPr>
          <p:spPr bwMode="auto">
            <a:xfrm>
              <a:off x="4837289" y="2943246"/>
              <a:ext cx="1435100" cy="17462"/>
            </a:xfrm>
            <a:custGeom>
              <a:avLst/>
              <a:gdLst>
                <a:gd name="T0" fmla="*/ 2147483647 w 796"/>
                <a:gd name="T1" fmla="*/ 2147483647 h 9"/>
                <a:gd name="T2" fmla="*/ 2147483647 w 796"/>
                <a:gd name="T3" fmla="*/ 0 h 9"/>
                <a:gd name="T4" fmla="*/ 0 w 796"/>
                <a:gd name="T5" fmla="*/ 0 h 9"/>
                <a:gd name="T6" fmla="*/ 0 w 796"/>
                <a:gd name="T7" fmla="*/ 2147483647 h 9"/>
                <a:gd name="T8" fmla="*/ 2147483647 w 796"/>
                <a:gd name="T9" fmla="*/ 2147483647 h 9"/>
                <a:gd name="T10" fmla="*/ 2147483647 w 796"/>
                <a:gd name="T11" fmla="*/ 2147483647 h 9"/>
                <a:gd name="T12" fmla="*/ 0 60000 65536"/>
                <a:gd name="T13" fmla="*/ 0 60000 65536"/>
                <a:gd name="T14" fmla="*/ 0 60000 65536"/>
                <a:gd name="T15" fmla="*/ 0 60000 65536"/>
                <a:gd name="T16" fmla="*/ 0 60000 65536"/>
                <a:gd name="T17" fmla="*/ 0 60000 65536"/>
                <a:gd name="T18" fmla="*/ 0 w 796"/>
                <a:gd name="T19" fmla="*/ 0 h 9"/>
                <a:gd name="T20" fmla="*/ 796 w 796"/>
                <a:gd name="T21" fmla="*/ 9 h 9"/>
              </a:gdLst>
              <a:ahLst/>
              <a:cxnLst>
                <a:cxn ang="T12">
                  <a:pos x="T0" y="T1"/>
                </a:cxn>
                <a:cxn ang="T13">
                  <a:pos x="T2" y="T3"/>
                </a:cxn>
                <a:cxn ang="T14">
                  <a:pos x="T4" y="T5"/>
                </a:cxn>
                <a:cxn ang="T15">
                  <a:pos x="T6" y="T7"/>
                </a:cxn>
                <a:cxn ang="T16">
                  <a:pos x="T8" y="T9"/>
                </a:cxn>
                <a:cxn ang="T17">
                  <a:pos x="T10" y="T11"/>
                </a:cxn>
              </a:cxnLst>
              <a:rect l="T18" t="T19" r="T20" b="T21"/>
              <a:pathLst>
                <a:path w="796" h="9">
                  <a:moveTo>
                    <a:pt x="796" y="4"/>
                  </a:moveTo>
                  <a:lnTo>
                    <a:pt x="796" y="0"/>
                  </a:lnTo>
                  <a:lnTo>
                    <a:pt x="0" y="0"/>
                  </a:lnTo>
                  <a:lnTo>
                    <a:pt x="0" y="9"/>
                  </a:lnTo>
                  <a:lnTo>
                    <a:pt x="796" y="9"/>
                  </a:lnTo>
                  <a:lnTo>
                    <a:pt x="796" y="4"/>
                  </a:lnTo>
                  <a:close/>
                </a:path>
              </a:pathLst>
            </a:custGeom>
            <a:solidFill>
              <a:srgbClr val="000000"/>
            </a:solidFill>
            <a:ln w="9525">
              <a:solidFill>
                <a:schemeClr val="tx1"/>
              </a:solidFill>
              <a:round/>
              <a:headEnd/>
              <a:tailEnd/>
            </a:ln>
          </p:spPr>
          <p:txBody>
            <a:bodyPr/>
            <a:lstStyle/>
            <a:p>
              <a:endParaRPr lang="en-US"/>
            </a:p>
          </p:txBody>
        </p:sp>
        <p:sp>
          <p:nvSpPr>
            <p:cNvPr id="18474" name="Freeform 41"/>
            <p:cNvSpPr>
              <a:spLocks/>
            </p:cNvSpPr>
            <p:nvPr/>
          </p:nvSpPr>
          <p:spPr bwMode="auto">
            <a:xfrm>
              <a:off x="6265336" y="2873396"/>
              <a:ext cx="15523" cy="157162"/>
            </a:xfrm>
            <a:custGeom>
              <a:avLst/>
              <a:gdLst>
                <a:gd name="T0" fmla="*/ 2147483647 w 9"/>
                <a:gd name="T1" fmla="*/ 2147483647 h 77"/>
                <a:gd name="T2" fmla="*/ 2147483647 w 9"/>
                <a:gd name="T3" fmla="*/ 2147483647 h 77"/>
                <a:gd name="T4" fmla="*/ 2147483647 w 9"/>
                <a:gd name="T5" fmla="*/ 0 h 77"/>
                <a:gd name="T6" fmla="*/ 0 w 9"/>
                <a:gd name="T7" fmla="*/ 0 h 77"/>
                <a:gd name="T8" fmla="*/ 0 w 9"/>
                <a:gd name="T9" fmla="*/ 2147483647 h 77"/>
                <a:gd name="T10" fmla="*/ 2147483647 w 9"/>
                <a:gd name="T11" fmla="*/ 2147483647 h 77"/>
                <a:gd name="T12" fmla="*/ 0 60000 65536"/>
                <a:gd name="T13" fmla="*/ 0 60000 65536"/>
                <a:gd name="T14" fmla="*/ 0 60000 65536"/>
                <a:gd name="T15" fmla="*/ 0 60000 65536"/>
                <a:gd name="T16" fmla="*/ 0 60000 65536"/>
                <a:gd name="T17" fmla="*/ 0 60000 65536"/>
                <a:gd name="T18" fmla="*/ 0 w 9"/>
                <a:gd name="T19" fmla="*/ 0 h 77"/>
                <a:gd name="T20" fmla="*/ 9 w 9"/>
                <a:gd name="T21" fmla="*/ 77 h 77"/>
              </a:gdLst>
              <a:ahLst/>
              <a:cxnLst>
                <a:cxn ang="T12">
                  <a:pos x="T0" y="T1"/>
                </a:cxn>
                <a:cxn ang="T13">
                  <a:pos x="T2" y="T3"/>
                </a:cxn>
                <a:cxn ang="T14">
                  <a:pos x="T4" y="T5"/>
                </a:cxn>
                <a:cxn ang="T15">
                  <a:pos x="T6" y="T7"/>
                </a:cxn>
                <a:cxn ang="T16">
                  <a:pos x="T8" y="T9"/>
                </a:cxn>
                <a:cxn ang="T17">
                  <a:pos x="T10" y="T11"/>
                </a:cxn>
              </a:cxnLst>
              <a:rect l="T18" t="T19" r="T20" b="T21"/>
              <a:pathLst>
                <a:path w="9" h="77">
                  <a:moveTo>
                    <a:pt x="4" y="77"/>
                  </a:moveTo>
                  <a:lnTo>
                    <a:pt x="9" y="77"/>
                  </a:lnTo>
                  <a:lnTo>
                    <a:pt x="9" y="0"/>
                  </a:lnTo>
                  <a:lnTo>
                    <a:pt x="0" y="0"/>
                  </a:lnTo>
                  <a:lnTo>
                    <a:pt x="0" y="77"/>
                  </a:lnTo>
                  <a:lnTo>
                    <a:pt x="4" y="77"/>
                  </a:lnTo>
                  <a:close/>
                </a:path>
              </a:pathLst>
            </a:custGeom>
            <a:solidFill>
              <a:srgbClr val="000000"/>
            </a:solidFill>
            <a:ln w="9525">
              <a:solidFill>
                <a:schemeClr val="tx1"/>
              </a:solidFill>
              <a:round/>
              <a:headEnd/>
              <a:tailEnd/>
            </a:ln>
          </p:spPr>
          <p:txBody>
            <a:bodyPr/>
            <a:lstStyle/>
            <a:p>
              <a:endParaRPr lang="en-US"/>
            </a:p>
          </p:txBody>
        </p:sp>
        <p:sp>
          <p:nvSpPr>
            <p:cNvPr id="18475" name="Line 42"/>
            <p:cNvSpPr>
              <a:spLocks noChangeShapeType="1"/>
            </p:cNvSpPr>
            <p:nvPr/>
          </p:nvSpPr>
          <p:spPr bwMode="auto">
            <a:xfrm>
              <a:off x="3608212" y="3157558"/>
              <a:ext cx="3904544" cy="1970088"/>
            </a:xfrm>
            <a:prstGeom prst="line">
              <a:avLst/>
            </a:prstGeom>
            <a:noFill/>
            <a:ln w="9525">
              <a:solidFill>
                <a:schemeClr val="tx1"/>
              </a:solidFill>
              <a:prstDash val="dash"/>
              <a:round/>
              <a:headEnd/>
              <a:tailEnd/>
            </a:ln>
          </p:spPr>
          <p:txBody>
            <a:bodyPr wrap="none" anchor="ctr"/>
            <a:lstStyle/>
            <a:p>
              <a:endParaRPr lang="en-US"/>
            </a:p>
          </p:txBody>
        </p:sp>
        <p:sp>
          <p:nvSpPr>
            <p:cNvPr id="18476" name="Line 43"/>
            <p:cNvSpPr>
              <a:spLocks noChangeShapeType="1"/>
            </p:cNvSpPr>
            <p:nvPr/>
          </p:nvSpPr>
          <p:spPr bwMode="auto">
            <a:xfrm flipV="1">
              <a:off x="3738036" y="2471763"/>
              <a:ext cx="3712633" cy="1876425"/>
            </a:xfrm>
            <a:prstGeom prst="line">
              <a:avLst/>
            </a:prstGeom>
            <a:noFill/>
            <a:ln w="9525">
              <a:solidFill>
                <a:schemeClr val="tx1"/>
              </a:solidFill>
              <a:prstDash val="dash"/>
              <a:round/>
              <a:headEnd/>
              <a:tailEnd/>
            </a:ln>
          </p:spPr>
          <p:txBody>
            <a:bodyPr wrap="none" anchor="ctr"/>
            <a:lstStyle/>
            <a:p>
              <a:endParaRPr lang="en-US"/>
            </a:p>
          </p:txBody>
        </p:sp>
        <p:sp>
          <p:nvSpPr>
            <p:cNvPr id="18477" name="Line 44"/>
            <p:cNvSpPr>
              <a:spLocks noChangeShapeType="1"/>
            </p:cNvSpPr>
            <p:nvPr/>
          </p:nvSpPr>
          <p:spPr bwMode="auto">
            <a:xfrm>
              <a:off x="3273780" y="3413146"/>
              <a:ext cx="4085167" cy="622300"/>
            </a:xfrm>
            <a:prstGeom prst="line">
              <a:avLst/>
            </a:prstGeom>
            <a:noFill/>
            <a:ln w="9525">
              <a:solidFill>
                <a:schemeClr val="tx1"/>
              </a:solidFill>
              <a:prstDash val="dash"/>
              <a:round/>
              <a:headEnd/>
              <a:tailEnd/>
            </a:ln>
          </p:spPr>
          <p:txBody>
            <a:bodyPr wrap="none" anchor="ctr"/>
            <a:lstStyle/>
            <a:p>
              <a:endParaRPr lang="en-US"/>
            </a:p>
          </p:txBody>
        </p:sp>
        <p:sp>
          <p:nvSpPr>
            <p:cNvPr id="18478" name="Line 45"/>
            <p:cNvSpPr>
              <a:spLocks noChangeShapeType="1"/>
            </p:cNvSpPr>
            <p:nvPr/>
          </p:nvSpPr>
          <p:spPr bwMode="auto">
            <a:xfrm flipV="1">
              <a:off x="3862214" y="3389333"/>
              <a:ext cx="3530600" cy="863600"/>
            </a:xfrm>
            <a:prstGeom prst="line">
              <a:avLst/>
            </a:prstGeom>
            <a:noFill/>
            <a:ln w="9525">
              <a:solidFill>
                <a:schemeClr val="tx1"/>
              </a:solidFill>
              <a:prstDash val="dash"/>
              <a:round/>
              <a:headEnd/>
              <a:tailEnd/>
            </a:ln>
          </p:spPr>
          <p:txBody>
            <a:bodyPr wrap="none" anchor="ctr"/>
            <a:lstStyle/>
            <a:p>
              <a:endParaRPr lang="en-US"/>
            </a:p>
          </p:txBody>
        </p:sp>
        <p:sp>
          <p:nvSpPr>
            <p:cNvPr id="18479" name="Line 46"/>
            <p:cNvSpPr>
              <a:spLocks noChangeShapeType="1"/>
            </p:cNvSpPr>
            <p:nvPr/>
          </p:nvSpPr>
          <p:spPr bwMode="auto">
            <a:xfrm flipH="1">
              <a:off x="2353736" y="3187721"/>
              <a:ext cx="1082323" cy="0"/>
            </a:xfrm>
            <a:prstGeom prst="line">
              <a:avLst/>
            </a:prstGeom>
            <a:noFill/>
            <a:ln w="9525">
              <a:solidFill>
                <a:schemeClr val="tx1"/>
              </a:solidFill>
              <a:prstDash val="dash"/>
              <a:round/>
              <a:headEnd/>
              <a:tailEnd/>
            </a:ln>
          </p:spPr>
          <p:txBody>
            <a:bodyPr wrap="none" anchor="ctr"/>
            <a:lstStyle/>
            <a:p>
              <a:endParaRPr lang="en-US"/>
            </a:p>
          </p:txBody>
        </p:sp>
        <p:sp>
          <p:nvSpPr>
            <p:cNvPr id="18480" name="Line 47"/>
            <p:cNvSpPr>
              <a:spLocks noChangeShapeType="1"/>
            </p:cNvSpPr>
            <p:nvPr/>
          </p:nvSpPr>
          <p:spPr bwMode="auto">
            <a:xfrm flipH="1">
              <a:off x="2353733" y="3414733"/>
              <a:ext cx="908756" cy="0"/>
            </a:xfrm>
            <a:prstGeom prst="line">
              <a:avLst/>
            </a:prstGeom>
            <a:noFill/>
            <a:ln w="9525">
              <a:solidFill>
                <a:schemeClr val="tx1"/>
              </a:solidFill>
              <a:prstDash val="dash"/>
              <a:round/>
              <a:headEnd/>
              <a:tailEnd/>
            </a:ln>
          </p:spPr>
          <p:txBody>
            <a:bodyPr wrap="none" anchor="ctr"/>
            <a:lstStyle/>
            <a:p>
              <a:endParaRPr lang="en-US"/>
            </a:p>
          </p:txBody>
        </p:sp>
        <p:sp>
          <p:nvSpPr>
            <p:cNvPr id="18481" name="Line 48"/>
            <p:cNvSpPr>
              <a:spLocks noChangeShapeType="1"/>
            </p:cNvSpPr>
            <p:nvPr/>
          </p:nvSpPr>
          <p:spPr bwMode="auto">
            <a:xfrm flipH="1">
              <a:off x="2353736" y="4405333"/>
              <a:ext cx="1103489" cy="0"/>
            </a:xfrm>
            <a:prstGeom prst="line">
              <a:avLst/>
            </a:prstGeom>
            <a:noFill/>
            <a:ln w="9525">
              <a:solidFill>
                <a:schemeClr val="tx1"/>
              </a:solidFill>
              <a:prstDash val="dash"/>
              <a:round/>
              <a:headEnd/>
              <a:tailEnd/>
            </a:ln>
          </p:spPr>
          <p:txBody>
            <a:bodyPr wrap="none" anchor="ctr"/>
            <a:lstStyle/>
            <a:p>
              <a:endParaRPr lang="en-US"/>
            </a:p>
          </p:txBody>
        </p:sp>
        <p:sp>
          <p:nvSpPr>
            <p:cNvPr id="18482" name="Line 49"/>
            <p:cNvSpPr>
              <a:spLocks noChangeShapeType="1"/>
            </p:cNvSpPr>
            <p:nvPr/>
          </p:nvSpPr>
          <p:spPr bwMode="auto">
            <a:xfrm flipH="1">
              <a:off x="2353736" y="4267221"/>
              <a:ext cx="1464733" cy="0"/>
            </a:xfrm>
            <a:prstGeom prst="line">
              <a:avLst/>
            </a:prstGeom>
            <a:noFill/>
            <a:ln w="9525">
              <a:solidFill>
                <a:schemeClr val="tx1"/>
              </a:solidFill>
              <a:prstDash val="dash"/>
              <a:round/>
              <a:headEnd/>
              <a:tailEnd/>
            </a:ln>
          </p:spPr>
          <p:txBody>
            <a:bodyPr wrap="none" anchor="ctr"/>
            <a:lstStyle/>
            <a:p>
              <a:endParaRPr lang="en-US"/>
            </a:p>
          </p:txBody>
        </p:sp>
        <p:sp>
          <p:nvSpPr>
            <p:cNvPr id="18483" name="Line 50"/>
            <p:cNvSpPr>
              <a:spLocks noChangeShapeType="1"/>
            </p:cNvSpPr>
            <p:nvPr/>
          </p:nvSpPr>
          <p:spPr bwMode="auto">
            <a:xfrm>
              <a:off x="2700867" y="3795733"/>
              <a:ext cx="5087056" cy="0"/>
            </a:xfrm>
            <a:prstGeom prst="line">
              <a:avLst/>
            </a:prstGeom>
            <a:noFill/>
            <a:ln w="19050">
              <a:solidFill>
                <a:srgbClr val="FF0000"/>
              </a:solidFill>
              <a:round/>
              <a:headEnd/>
              <a:tailEnd/>
            </a:ln>
          </p:spPr>
          <p:txBody>
            <a:bodyPr wrap="none" anchor="ctr"/>
            <a:lstStyle/>
            <a:p>
              <a:endParaRPr lang="en-US"/>
            </a:p>
          </p:txBody>
        </p:sp>
        <p:sp>
          <p:nvSpPr>
            <p:cNvPr id="18484" name="Text Box 51"/>
            <p:cNvSpPr txBox="1">
              <a:spLocks noChangeArrowheads="1"/>
            </p:cNvSpPr>
            <p:nvPr/>
          </p:nvSpPr>
          <p:spPr bwMode="auto">
            <a:xfrm>
              <a:off x="2128922" y="3631447"/>
              <a:ext cx="598241" cy="338554"/>
            </a:xfrm>
            <a:prstGeom prst="rect">
              <a:avLst/>
            </a:prstGeom>
            <a:noFill/>
            <a:ln w="9525">
              <a:noFill/>
              <a:miter lim="800000"/>
              <a:headEnd/>
              <a:tailEnd/>
            </a:ln>
          </p:spPr>
          <p:txBody>
            <a:bodyPr wrap="none">
              <a:spAutoFit/>
            </a:bodyPr>
            <a:lstStyle/>
            <a:p>
              <a:pPr eaLnBrk="0" hangingPunct="0"/>
              <a:r>
                <a:rPr lang="zh-CN" altLang="en-US" sz="1600" b="1" dirty="0">
                  <a:solidFill>
                    <a:srgbClr val="FF0000"/>
                  </a:solidFill>
                  <a:latin typeface="ZapfHumnst BT"/>
                </a:rPr>
                <a:t>光轴</a:t>
              </a:r>
              <a:endParaRPr lang="en-US" sz="1600" b="1" dirty="0">
                <a:solidFill>
                  <a:srgbClr val="FF0000"/>
                </a:solidFill>
                <a:latin typeface="ZapfHumnst BT"/>
              </a:endParaRPr>
            </a:p>
          </p:txBody>
        </p:sp>
        <p:sp>
          <p:nvSpPr>
            <p:cNvPr id="18485" name="Text Box 52"/>
            <p:cNvSpPr txBox="1">
              <a:spLocks noChangeArrowheads="1"/>
            </p:cNvSpPr>
            <p:nvPr/>
          </p:nvSpPr>
          <p:spPr bwMode="auto">
            <a:xfrm>
              <a:off x="1260031" y="2355384"/>
              <a:ext cx="1893711" cy="336550"/>
            </a:xfrm>
            <a:prstGeom prst="rect">
              <a:avLst/>
            </a:prstGeom>
            <a:noFill/>
            <a:ln w="9525">
              <a:noFill/>
              <a:miter lim="800000"/>
              <a:headEnd/>
              <a:tailEnd/>
            </a:ln>
          </p:spPr>
          <p:txBody>
            <a:bodyPr>
              <a:spAutoFit/>
            </a:bodyPr>
            <a:lstStyle/>
            <a:p>
              <a:pPr eaLnBrk="0" hangingPunct="0"/>
              <a:r>
                <a:rPr lang="zh-CN" altLang="en-US" sz="1600" b="1" dirty="0">
                  <a:latin typeface="ZapfHumnst BT"/>
                </a:rPr>
                <a:t>   屈光力径线</a:t>
              </a:r>
              <a:endParaRPr lang="en-US" sz="1600" b="1" dirty="0">
                <a:latin typeface="ZapfHumnst BT"/>
              </a:endParaRPr>
            </a:p>
          </p:txBody>
        </p:sp>
        <p:sp>
          <p:nvSpPr>
            <p:cNvPr id="18486" name="Text Box 53"/>
            <p:cNvSpPr txBox="1">
              <a:spLocks noChangeArrowheads="1"/>
            </p:cNvSpPr>
            <p:nvPr/>
          </p:nvSpPr>
          <p:spPr bwMode="auto">
            <a:xfrm>
              <a:off x="1454454" y="4679972"/>
              <a:ext cx="1127232" cy="338554"/>
            </a:xfrm>
            <a:prstGeom prst="rect">
              <a:avLst/>
            </a:prstGeom>
            <a:noFill/>
            <a:ln w="9525">
              <a:noFill/>
              <a:miter lim="800000"/>
              <a:headEnd/>
              <a:tailEnd/>
            </a:ln>
          </p:spPr>
          <p:txBody>
            <a:bodyPr wrap="none">
              <a:spAutoFit/>
            </a:bodyPr>
            <a:lstStyle/>
            <a:p>
              <a:pPr eaLnBrk="0" hangingPunct="0"/>
              <a:r>
                <a:rPr lang="zh-CN" altLang="en-US" sz="1600" b="1" dirty="0">
                  <a:latin typeface="ZapfHumnst BT"/>
                </a:rPr>
                <a:t>  轴的径线</a:t>
              </a:r>
              <a:endParaRPr lang="en-US" sz="1600" b="1" dirty="0">
                <a:latin typeface="ZapfHumnst BT"/>
              </a:endParaRPr>
            </a:p>
          </p:txBody>
        </p:sp>
        <p:sp>
          <p:nvSpPr>
            <p:cNvPr id="18487" name="Line 54"/>
            <p:cNvSpPr>
              <a:spLocks noChangeShapeType="1"/>
            </p:cNvSpPr>
            <p:nvPr/>
          </p:nvSpPr>
          <p:spPr bwMode="auto">
            <a:xfrm flipH="1" flipV="1">
              <a:off x="2805900" y="2541804"/>
              <a:ext cx="691444" cy="779462"/>
            </a:xfrm>
            <a:prstGeom prst="line">
              <a:avLst/>
            </a:prstGeom>
            <a:noFill/>
            <a:ln w="19050">
              <a:solidFill>
                <a:schemeClr val="tx1"/>
              </a:solidFill>
              <a:round/>
              <a:headEnd/>
              <a:tailEnd/>
            </a:ln>
          </p:spPr>
          <p:txBody>
            <a:bodyPr wrap="none" anchor="ctr"/>
            <a:lstStyle/>
            <a:p>
              <a:endParaRPr lang="en-US"/>
            </a:p>
          </p:txBody>
        </p:sp>
        <p:sp>
          <p:nvSpPr>
            <p:cNvPr id="18488" name="Line 55"/>
            <p:cNvSpPr>
              <a:spLocks noChangeShapeType="1"/>
            </p:cNvSpPr>
            <p:nvPr/>
          </p:nvSpPr>
          <p:spPr bwMode="auto">
            <a:xfrm flipH="1">
              <a:off x="2819203" y="4033638"/>
              <a:ext cx="735188" cy="827087"/>
            </a:xfrm>
            <a:prstGeom prst="line">
              <a:avLst/>
            </a:prstGeom>
            <a:noFill/>
            <a:ln w="19050">
              <a:solidFill>
                <a:schemeClr val="tx1"/>
              </a:solidFill>
              <a:round/>
              <a:headEnd/>
              <a:tailEnd/>
            </a:ln>
          </p:spPr>
          <p:txBody>
            <a:bodyPr wrap="none" anchor="ctr"/>
            <a:lstStyle/>
            <a:p>
              <a:endParaRPr lang="en-US"/>
            </a:p>
          </p:txBody>
        </p:sp>
        <p:sp>
          <p:nvSpPr>
            <p:cNvPr id="18489" name="Freeform 56"/>
            <p:cNvSpPr>
              <a:spLocks/>
            </p:cNvSpPr>
            <p:nvPr/>
          </p:nvSpPr>
          <p:spPr bwMode="auto">
            <a:xfrm>
              <a:off x="3172178" y="3157558"/>
              <a:ext cx="791634" cy="1265238"/>
            </a:xfrm>
            <a:custGeom>
              <a:avLst/>
              <a:gdLst>
                <a:gd name="T0" fmla="*/ 2147483647 w 443"/>
                <a:gd name="T1" fmla="*/ 2147483647 h 630"/>
                <a:gd name="T2" fmla="*/ 2147483647 w 443"/>
                <a:gd name="T3" fmla="*/ 2147483647 h 630"/>
                <a:gd name="T4" fmla="*/ 2147483647 w 443"/>
                <a:gd name="T5" fmla="*/ 2147483647 h 630"/>
                <a:gd name="T6" fmla="*/ 2147483647 w 443"/>
                <a:gd name="T7" fmla="*/ 2147483647 h 630"/>
                <a:gd name="T8" fmla="*/ 2147483647 w 443"/>
                <a:gd name="T9" fmla="*/ 2147483647 h 630"/>
                <a:gd name="T10" fmla="*/ 2147483647 w 443"/>
                <a:gd name="T11" fmla="*/ 2147483647 h 630"/>
                <a:gd name="T12" fmla="*/ 2147483647 w 443"/>
                <a:gd name="T13" fmla="*/ 2147483647 h 630"/>
                <a:gd name="T14" fmla="*/ 2147483647 w 443"/>
                <a:gd name="T15" fmla="*/ 2147483647 h 630"/>
                <a:gd name="T16" fmla="*/ 2147483647 w 443"/>
                <a:gd name="T17" fmla="*/ 2147483647 h 630"/>
                <a:gd name="T18" fmla="*/ 2147483647 w 443"/>
                <a:gd name="T19" fmla="*/ 2147483647 h 630"/>
                <a:gd name="T20" fmla="*/ 2147483647 w 443"/>
                <a:gd name="T21" fmla="*/ 2147483647 h 630"/>
                <a:gd name="T22" fmla="*/ 2147483647 w 443"/>
                <a:gd name="T23" fmla="*/ 2147483647 h 630"/>
                <a:gd name="T24" fmla="*/ 2147483647 w 443"/>
                <a:gd name="T25" fmla="*/ 2147483647 h 630"/>
                <a:gd name="T26" fmla="*/ 2147483647 w 443"/>
                <a:gd name="T27" fmla="*/ 2147483647 h 630"/>
                <a:gd name="T28" fmla="*/ 2147483647 w 443"/>
                <a:gd name="T29" fmla="*/ 2147483647 h 630"/>
                <a:gd name="T30" fmla="*/ 2147483647 w 443"/>
                <a:gd name="T31" fmla="*/ 2147483647 h 630"/>
                <a:gd name="T32" fmla="*/ 2147483647 w 443"/>
                <a:gd name="T33" fmla="*/ 2147483647 h 630"/>
                <a:gd name="T34" fmla="*/ 2147483647 w 443"/>
                <a:gd name="T35" fmla="*/ 2147483647 h 630"/>
                <a:gd name="T36" fmla="*/ 2147483647 w 443"/>
                <a:gd name="T37" fmla="*/ 2147483647 h 630"/>
                <a:gd name="T38" fmla="*/ 2147483647 w 443"/>
                <a:gd name="T39" fmla="*/ 2147483647 h 630"/>
                <a:gd name="T40" fmla="*/ 2147483647 w 443"/>
                <a:gd name="T41" fmla="*/ 2147483647 h 630"/>
                <a:gd name="T42" fmla="*/ 2147483647 w 443"/>
                <a:gd name="T43" fmla="*/ 2147483647 h 630"/>
                <a:gd name="T44" fmla="*/ 2147483647 w 443"/>
                <a:gd name="T45" fmla="*/ 2147483647 h 630"/>
                <a:gd name="T46" fmla="*/ 0 w 443"/>
                <a:gd name="T47" fmla="*/ 2147483647 h 630"/>
                <a:gd name="T48" fmla="*/ 0 w 443"/>
                <a:gd name="T49" fmla="*/ 2147483647 h 630"/>
                <a:gd name="T50" fmla="*/ 2147483647 w 443"/>
                <a:gd name="T51" fmla="*/ 2147483647 h 630"/>
                <a:gd name="T52" fmla="*/ 2147483647 w 443"/>
                <a:gd name="T53" fmla="*/ 2147483647 h 630"/>
                <a:gd name="T54" fmla="*/ 2147483647 w 443"/>
                <a:gd name="T55" fmla="*/ 2147483647 h 630"/>
                <a:gd name="T56" fmla="*/ 2147483647 w 443"/>
                <a:gd name="T57" fmla="*/ 2147483647 h 630"/>
                <a:gd name="T58" fmla="*/ 2147483647 w 443"/>
                <a:gd name="T59" fmla="*/ 2147483647 h 630"/>
                <a:gd name="T60" fmla="*/ 2147483647 w 443"/>
                <a:gd name="T61" fmla="*/ 2147483647 h 630"/>
                <a:gd name="T62" fmla="*/ 2147483647 w 443"/>
                <a:gd name="T63" fmla="*/ 2147483647 h 6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43"/>
                <a:gd name="T97" fmla="*/ 0 h 630"/>
                <a:gd name="T98" fmla="*/ 443 w 443"/>
                <a:gd name="T99" fmla="*/ 630 h 6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43" h="630">
                  <a:moveTo>
                    <a:pt x="222" y="0"/>
                  </a:moveTo>
                  <a:lnTo>
                    <a:pt x="244" y="2"/>
                  </a:lnTo>
                  <a:lnTo>
                    <a:pt x="267" y="6"/>
                  </a:lnTo>
                  <a:lnTo>
                    <a:pt x="288" y="15"/>
                  </a:lnTo>
                  <a:lnTo>
                    <a:pt x="307" y="26"/>
                  </a:lnTo>
                  <a:lnTo>
                    <a:pt x="328" y="38"/>
                  </a:lnTo>
                  <a:lnTo>
                    <a:pt x="345" y="53"/>
                  </a:lnTo>
                  <a:lnTo>
                    <a:pt x="362" y="72"/>
                  </a:lnTo>
                  <a:lnTo>
                    <a:pt x="379" y="93"/>
                  </a:lnTo>
                  <a:lnTo>
                    <a:pt x="392" y="115"/>
                  </a:lnTo>
                  <a:lnTo>
                    <a:pt x="407" y="140"/>
                  </a:lnTo>
                  <a:lnTo>
                    <a:pt x="417" y="165"/>
                  </a:lnTo>
                  <a:lnTo>
                    <a:pt x="426" y="193"/>
                  </a:lnTo>
                  <a:lnTo>
                    <a:pt x="434" y="221"/>
                  </a:lnTo>
                  <a:lnTo>
                    <a:pt x="438" y="250"/>
                  </a:lnTo>
                  <a:lnTo>
                    <a:pt x="443" y="282"/>
                  </a:lnTo>
                  <a:lnTo>
                    <a:pt x="443" y="314"/>
                  </a:lnTo>
                  <a:lnTo>
                    <a:pt x="443" y="346"/>
                  </a:lnTo>
                  <a:lnTo>
                    <a:pt x="438" y="377"/>
                  </a:lnTo>
                  <a:lnTo>
                    <a:pt x="434" y="407"/>
                  </a:lnTo>
                  <a:lnTo>
                    <a:pt x="426" y="437"/>
                  </a:lnTo>
                  <a:lnTo>
                    <a:pt x="417" y="464"/>
                  </a:lnTo>
                  <a:lnTo>
                    <a:pt x="407" y="490"/>
                  </a:lnTo>
                  <a:lnTo>
                    <a:pt x="392" y="513"/>
                  </a:lnTo>
                  <a:lnTo>
                    <a:pt x="379" y="536"/>
                  </a:lnTo>
                  <a:lnTo>
                    <a:pt x="362" y="558"/>
                  </a:lnTo>
                  <a:lnTo>
                    <a:pt x="345" y="575"/>
                  </a:lnTo>
                  <a:lnTo>
                    <a:pt x="328" y="592"/>
                  </a:lnTo>
                  <a:lnTo>
                    <a:pt x="307" y="604"/>
                  </a:lnTo>
                  <a:lnTo>
                    <a:pt x="288" y="615"/>
                  </a:lnTo>
                  <a:lnTo>
                    <a:pt x="267" y="623"/>
                  </a:lnTo>
                  <a:lnTo>
                    <a:pt x="244" y="628"/>
                  </a:lnTo>
                  <a:lnTo>
                    <a:pt x="222" y="630"/>
                  </a:lnTo>
                  <a:lnTo>
                    <a:pt x="199" y="628"/>
                  </a:lnTo>
                  <a:lnTo>
                    <a:pt x="176" y="623"/>
                  </a:lnTo>
                  <a:lnTo>
                    <a:pt x="155" y="615"/>
                  </a:lnTo>
                  <a:lnTo>
                    <a:pt x="136" y="604"/>
                  </a:lnTo>
                  <a:lnTo>
                    <a:pt x="116" y="592"/>
                  </a:lnTo>
                  <a:lnTo>
                    <a:pt x="97" y="575"/>
                  </a:lnTo>
                  <a:lnTo>
                    <a:pt x="80" y="558"/>
                  </a:lnTo>
                  <a:lnTo>
                    <a:pt x="63" y="536"/>
                  </a:lnTo>
                  <a:lnTo>
                    <a:pt x="51" y="513"/>
                  </a:lnTo>
                  <a:lnTo>
                    <a:pt x="38" y="490"/>
                  </a:lnTo>
                  <a:lnTo>
                    <a:pt x="25" y="464"/>
                  </a:lnTo>
                  <a:lnTo>
                    <a:pt x="17" y="437"/>
                  </a:lnTo>
                  <a:lnTo>
                    <a:pt x="8" y="407"/>
                  </a:lnTo>
                  <a:lnTo>
                    <a:pt x="4" y="377"/>
                  </a:lnTo>
                  <a:lnTo>
                    <a:pt x="0" y="346"/>
                  </a:lnTo>
                  <a:lnTo>
                    <a:pt x="0" y="314"/>
                  </a:lnTo>
                  <a:lnTo>
                    <a:pt x="0" y="282"/>
                  </a:lnTo>
                  <a:lnTo>
                    <a:pt x="4" y="250"/>
                  </a:lnTo>
                  <a:lnTo>
                    <a:pt x="8" y="221"/>
                  </a:lnTo>
                  <a:lnTo>
                    <a:pt x="17" y="193"/>
                  </a:lnTo>
                  <a:lnTo>
                    <a:pt x="25" y="165"/>
                  </a:lnTo>
                  <a:lnTo>
                    <a:pt x="38" y="140"/>
                  </a:lnTo>
                  <a:lnTo>
                    <a:pt x="51" y="115"/>
                  </a:lnTo>
                  <a:lnTo>
                    <a:pt x="63" y="93"/>
                  </a:lnTo>
                  <a:lnTo>
                    <a:pt x="80" y="72"/>
                  </a:lnTo>
                  <a:lnTo>
                    <a:pt x="97" y="53"/>
                  </a:lnTo>
                  <a:lnTo>
                    <a:pt x="116" y="38"/>
                  </a:lnTo>
                  <a:lnTo>
                    <a:pt x="136" y="26"/>
                  </a:lnTo>
                  <a:lnTo>
                    <a:pt x="155" y="15"/>
                  </a:lnTo>
                  <a:lnTo>
                    <a:pt x="176" y="6"/>
                  </a:lnTo>
                  <a:lnTo>
                    <a:pt x="199" y="2"/>
                  </a:lnTo>
                  <a:lnTo>
                    <a:pt x="222" y="0"/>
                  </a:lnTo>
                </a:path>
              </a:pathLst>
            </a:custGeom>
            <a:noFill/>
            <a:ln w="19050">
              <a:solidFill>
                <a:schemeClr val="tx1"/>
              </a:solidFill>
              <a:round/>
              <a:headEnd/>
              <a:tailEnd/>
            </a:ln>
          </p:spPr>
          <p:txBody>
            <a:bodyPr/>
            <a:lstStyle/>
            <a:p>
              <a:endParaRPr lang="en-US"/>
            </a:p>
          </p:txBody>
        </p:sp>
        <p:sp>
          <p:nvSpPr>
            <p:cNvPr id="5" name="Oval 4"/>
            <p:cNvSpPr/>
            <p:nvPr/>
          </p:nvSpPr>
          <p:spPr>
            <a:xfrm>
              <a:off x="5119543" y="5624441"/>
              <a:ext cx="174082" cy="171643"/>
            </a:xfrm>
            <a:prstGeom prst="ellipse">
              <a:avLst/>
            </a:prstGeom>
            <a:noFill/>
            <a:ln>
              <a:solidFill>
                <a:srgbClr val="FF9933"/>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 name="Oval 5"/>
            <p:cNvSpPr/>
            <p:nvPr/>
          </p:nvSpPr>
          <p:spPr>
            <a:xfrm>
              <a:off x="5375820" y="5606678"/>
              <a:ext cx="91341" cy="186531"/>
            </a:xfrm>
            <a:prstGeom prst="ellipse">
              <a:avLst/>
            </a:prstGeom>
            <a:no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64" name="Oval 63"/>
            <p:cNvSpPr/>
            <p:nvPr/>
          </p:nvSpPr>
          <p:spPr>
            <a:xfrm rot="16200000">
              <a:off x="4930858" y="5616997"/>
              <a:ext cx="91341" cy="186531"/>
            </a:xfrm>
            <a:prstGeom prst="ellipse">
              <a:avLst/>
            </a:prstGeom>
            <a:no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grpSp>
    </p:spTree>
  </p:cSld>
  <p:clrMapOvr>
    <a:masterClrMapping/>
  </p:clrMapOvr>
  <p:transition/>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p:cNvSpPr/>
          <p:nvPr/>
        </p:nvSpPr>
        <p:spPr>
          <a:xfrm>
            <a:off x="387246" y="756231"/>
            <a:ext cx="8346723" cy="5186692"/>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19459" name="Rectangle 2"/>
          <p:cNvSpPr>
            <a:spLocks noChangeArrowheads="1"/>
          </p:cNvSpPr>
          <p:nvPr/>
        </p:nvSpPr>
        <p:spPr bwMode="auto">
          <a:xfrm>
            <a:off x="685800" y="5970565"/>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9460" name="Rectangle 3"/>
          <p:cNvSpPr>
            <a:spLocks noChangeArrowheads="1"/>
          </p:cNvSpPr>
          <p:nvPr/>
        </p:nvSpPr>
        <p:spPr bwMode="auto">
          <a:xfrm>
            <a:off x="3124200" y="5970565"/>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9461" name="Rectangle 4"/>
          <p:cNvSpPr>
            <a:spLocks noChangeArrowheads="1"/>
          </p:cNvSpPr>
          <p:nvPr/>
        </p:nvSpPr>
        <p:spPr bwMode="auto">
          <a:xfrm>
            <a:off x="685800" y="5970565"/>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9462" name="Rectangle 5"/>
          <p:cNvSpPr>
            <a:spLocks noChangeArrowheads="1"/>
          </p:cNvSpPr>
          <p:nvPr/>
        </p:nvSpPr>
        <p:spPr bwMode="auto">
          <a:xfrm>
            <a:off x="3124200" y="5970565"/>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9463" name="Rectangle 6"/>
          <p:cNvSpPr>
            <a:spLocks noGrp="1" noChangeArrowheads="1"/>
          </p:cNvSpPr>
          <p:nvPr>
            <p:ph type="title"/>
          </p:nvPr>
        </p:nvSpPr>
        <p:spPr>
          <a:xfrm>
            <a:off x="0" y="149205"/>
            <a:ext cx="7260167" cy="493713"/>
          </a:xfrm>
        </p:spPr>
        <p:txBody>
          <a:bodyPr>
            <a:normAutofit/>
          </a:bodyPr>
          <a:lstStyle/>
          <a:p>
            <a:pPr eaLnBrk="1" hangingPunct="1">
              <a:lnSpc>
                <a:spcPct val="90000"/>
              </a:lnSpc>
            </a:pPr>
            <a:r>
              <a:rPr lang="en-US" dirty="0"/>
              <a:t>  </a:t>
            </a:r>
            <a:r>
              <a:rPr lang="zh-CN" altLang="en-US" dirty="0"/>
              <a:t>前表面环曲面接触镜设计</a:t>
            </a:r>
            <a:endParaRPr lang="en-US" dirty="0"/>
          </a:p>
        </p:txBody>
      </p:sp>
      <p:sp>
        <p:nvSpPr>
          <p:cNvPr id="19469" name="Text Box 16"/>
          <p:cNvSpPr txBox="1">
            <a:spLocks noChangeArrowheads="1"/>
          </p:cNvSpPr>
          <p:nvPr/>
        </p:nvSpPr>
        <p:spPr bwMode="auto">
          <a:xfrm>
            <a:off x="366890" y="2317452"/>
            <a:ext cx="569387" cy="369332"/>
          </a:xfrm>
          <a:prstGeom prst="rect">
            <a:avLst/>
          </a:prstGeom>
          <a:noFill/>
          <a:ln w="9525">
            <a:noFill/>
            <a:miter lim="800000"/>
            <a:headEnd/>
            <a:tailEnd/>
          </a:ln>
        </p:spPr>
        <p:txBody>
          <a:bodyPr wrap="none">
            <a:spAutoFit/>
          </a:bodyPr>
          <a:lstStyle/>
          <a:p>
            <a:pPr algn="ctr" defTabSz="762000" eaLnBrk="0" hangingPunct="0"/>
            <a:r>
              <a:rPr lang="en-US" sz="1800">
                <a:latin typeface="Arial" pitchFamily="34" charset="0"/>
              </a:rPr>
              <a:t>180</a:t>
            </a:r>
          </a:p>
        </p:txBody>
      </p:sp>
      <p:grpSp>
        <p:nvGrpSpPr>
          <p:cNvPr id="2" name="Group 7"/>
          <p:cNvGrpSpPr/>
          <p:nvPr/>
        </p:nvGrpSpPr>
        <p:grpSpPr>
          <a:xfrm>
            <a:off x="533402" y="856952"/>
            <a:ext cx="8030658" cy="5067056"/>
            <a:chOff x="533402" y="856952"/>
            <a:chExt cx="8030658" cy="5067056"/>
          </a:xfrm>
        </p:grpSpPr>
        <p:sp>
          <p:nvSpPr>
            <p:cNvPr id="19464" name="Rectangle 7"/>
            <p:cNvSpPr>
              <a:spLocks noChangeArrowheads="1"/>
            </p:cNvSpPr>
            <p:nvPr/>
          </p:nvSpPr>
          <p:spPr bwMode="auto">
            <a:xfrm>
              <a:off x="1189569" y="856952"/>
              <a:ext cx="7260166" cy="392112"/>
            </a:xfrm>
            <a:prstGeom prst="rect">
              <a:avLst/>
            </a:prstGeom>
            <a:noFill/>
            <a:ln w="9525">
              <a:noFill/>
              <a:miter lim="800000"/>
              <a:headEnd/>
              <a:tailEnd/>
            </a:ln>
          </p:spPr>
          <p:txBody>
            <a:bodyPr lIns="92075" tIns="46038" rIns="92075" bIns="46038" anchor="ctr"/>
            <a:lstStyle/>
            <a:p>
              <a:pPr algn="ctr" defTabSz="762000" eaLnBrk="0" hangingPunct="0">
                <a:lnSpc>
                  <a:spcPct val="90000"/>
                </a:lnSpc>
              </a:pPr>
              <a:r>
                <a:rPr lang="en-US" b="1" dirty="0">
                  <a:latin typeface="Arial" pitchFamily="34" charset="0"/>
                </a:rPr>
                <a:t>Rx: –2.00 / –3.00 x 180</a:t>
              </a:r>
            </a:p>
            <a:p>
              <a:pPr algn="ctr" defTabSz="762000" eaLnBrk="0" hangingPunct="0">
                <a:lnSpc>
                  <a:spcPct val="90000"/>
                </a:lnSpc>
              </a:pPr>
              <a:r>
                <a:rPr lang="zh-CN" altLang="en-US" b="1" dirty="0">
                  <a:latin typeface="Arial" pitchFamily="34" charset="0"/>
                </a:rPr>
                <a:t>球面</a:t>
              </a:r>
              <a:r>
                <a:rPr lang="en-US" b="1" dirty="0">
                  <a:latin typeface="Arial" pitchFamily="34" charset="0"/>
                </a:rPr>
                <a:t> BOZR</a:t>
              </a:r>
            </a:p>
          </p:txBody>
        </p:sp>
        <p:grpSp>
          <p:nvGrpSpPr>
            <p:cNvPr id="3" name="Group 10"/>
            <p:cNvGrpSpPr>
              <a:grpSpLocks/>
            </p:cNvGrpSpPr>
            <p:nvPr/>
          </p:nvGrpSpPr>
          <p:grpSpPr bwMode="auto">
            <a:xfrm>
              <a:off x="900289" y="1374482"/>
              <a:ext cx="2000956" cy="2251075"/>
              <a:chOff x="946" y="1336"/>
              <a:chExt cx="1227" cy="1227"/>
            </a:xfrm>
          </p:grpSpPr>
          <p:sp>
            <p:nvSpPr>
              <p:cNvPr id="19489" name="Line 8"/>
              <p:cNvSpPr>
                <a:spLocks noChangeShapeType="1"/>
              </p:cNvSpPr>
              <p:nvPr/>
            </p:nvSpPr>
            <p:spPr bwMode="auto">
              <a:xfrm>
                <a:off x="1559" y="1336"/>
                <a:ext cx="0" cy="1227"/>
              </a:xfrm>
              <a:prstGeom prst="line">
                <a:avLst/>
              </a:prstGeom>
              <a:noFill/>
              <a:ln w="28575">
                <a:solidFill>
                  <a:schemeClr val="tx1"/>
                </a:solidFill>
                <a:round/>
                <a:headEnd/>
                <a:tailEnd/>
              </a:ln>
            </p:spPr>
            <p:txBody>
              <a:bodyPr wrap="none" anchor="ctr"/>
              <a:lstStyle/>
              <a:p>
                <a:endParaRPr lang="en-US"/>
              </a:p>
            </p:txBody>
          </p:sp>
          <p:sp>
            <p:nvSpPr>
              <p:cNvPr id="19490" name="Line 9"/>
              <p:cNvSpPr>
                <a:spLocks noChangeShapeType="1"/>
              </p:cNvSpPr>
              <p:nvPr/>
            </p:nvSpPr>
            <p:spPr bwMode="auto">
              <a:xfrm rot="5400000">
                <a:off x="1559" y="1336"/>
                <a:ext cx="1" cy="1227"/>
              </a:xfrm>
              <a:prstGeom prst="line">
                <a:avLst/>
              </a:prstGeom>
              <a:noFill/>
              <a:ln w="28575">
                <a:solidFill>
                  <a:schemeClr val="tx1"/>
                </a:solidFill>
                <a:round/>
                <a:headEnd/>
                <a:tailEnd/>
              </a:ln>
            </p:spPr>
            <p:txBody>
              <a:bodyPr wrap="none" anchor="ctr"/>
              <a:lstStyle/>
              <a:p>
                <a:endParaRPr lang="en-US"/>
              </a:p>
            </p:txBody>
          </p:sp>
        </p:grpSp>
        <p:grpSp>
          <p:nvGrpSpPr>
            <p:cNvPr id="4" name="Group 11"/>
            <p:cNvGrpSpPr>
              <a:grpSpLocks/>
            </p:cNvGrpSpPr>
            <p:nvPr/>
          </p:nvGrpSpPr>
          <p:grpSpPr bwMode="auto">
            <a:xfrm>
              <a:off x="5953478" y="1374482"/>
              <a:ext cx="2000956" cy="2251075"/>
              <a:chOff x="946" y="1336"/>
              <a:chExt cx="1227" cy="1227"/>
            </a:xfrm>
          </p:grpSpPr>
          <p:sp>
            <p:nvSpPr>
              <p:cNvPr id="19487" name="Line 12"/>
              <p:cNvSpPr>
                <a:spLocks noChangeShapeType="1"/>
              </p:cNvSpPr>
              <p:nvPr/>
            </p:nvSpPr>
            <p:spPr bwMode="auto">
              <a:xfrm>
                <a:off x="1559" y="1336"/>
                <a:ext cx="0" cy="1227"/>
              </a:xfrm>
              <a:prstGeom prst="line">
                <a:avLst/>
              </a:prstGeom>
              <a:noFill/>
              <a:ln w="28575">
                <a:solidFill>
                  <a:schemeClr val="tx1"/>
                </a:solidFill>
                <a:round/>
                <a:headEnd/>
                <a:tailEnd/>
              </a:ln>
            </p:spPr>
            <p:txBody>
              <a:bodyPr wrap="none" anchor="ctr"/>
              <a:lstStyle/>
              <a:p>
                <a:endParaRPr lang="en-US"/>
              </a:p>
            </p:txBody>
          </p:sp>
          <p:sp>
            <p:nvSpPr>
              <p:cNvPr id="19488" name="Line 13"/>
              <p:cNvSpPr>
                <a:spLocks noChangeShapeType="1"/>
              </p:cNvSpPr>
              <p:nvPr/>
            </p:nvSpPr>
            <p:spPr bwMode="auto">
              <a:xfrm rot="5400000">
                <a:off x="1559" y="1336"/>
                <a:ext cx="1" cy="1227"/>
              </a:xfrm>
              <a:prstGeom prst="line">
                <a:avLst/>
              </a:prstGeom>
              <a:noFill/>
              <a:ln w="28575">
                <a:solidFill>
                  <a:schemeClr val="tx1"/>
                </a:solidFill>
                <a:round/>
                <a:headEnd/>
                <a:tailEnd/>
              </a:ln>
            </p:spPr>
            <p:txBody>
              <a:bodyPr wrap="none" anchor="ctr"/>
              <a:lstStyle/>
              <a:p>
                <a:endParaRPr lang="en-US"/>
              </a:p>
            </p:txBody>
          </p:sp>
        </p:grpSp>
        <p:sp>
          <p:nvSpPr>
            <p:cNvPr id="19467" name="Text Box 14"/>
            <p:cNvSpPr txBox="1">
              <a:spLocks noChangeArrowheads="1"/>
            </p:cNvSpPr>
            <p:nvPr/>
          </p:nvSpPr>
          <p:spPr bwMode="auto">
            <a:xfrm>
              <a:off x="1685167" y="991890"/>
              <a:ext cx="441146" cy="369332"/>
            </a:xfrm>
            <a:prstGeom prst="rect">
              <a:avLst/>
            </a:prstGeom>
            <a:noFill/>
            <a:ln w="9525">
              <a:noFill/>
              <a:miter lim="800000"/>
              <a:headEnd/>
              <a:tailEnd/>
            </a:ln>
          </p:spPr>
          <p:txBody>
            <a:bodyPr wrap="none">
              <a:spAutoFit/>
            </a:bodyPr>
            <a:lstStyle/>
            <a:p>
              <a:pPr algn="ctr" defTabSz="762000" eaLnBrk="0" hangingPunct="0"/>
              <a:r>
                <a:rPr lang="en-US" sz="1800" dirty="0">
                  <a:latin typeface="Arial" pitchFamily="34" charset="0"/>
                </a:rPr>
                <a:t>90</a:t>
              </a:r>
            </a:p>
          </p:txBody>
        </p:sp>
        <p:sp>
          <p:nvSpPr>
            <p:cNvPr id="19468" name="Text Box 15"/>
            <p:cNvSpPr txBox="1">
              <a:spLocks noChangeArrowheads="1"/>
            </p:cNvSpPr>
            <p:nvPr/>
          </p:nvSpPr>
          <p:spPr bwMode="auto">
            <a:xfrm>
              <a:off x="1504167" y="3647777"/>
              <a:ext cx="881973" cy="369332"/>
            </a:xfrm>
            <a:prstGeom prst="rect">
              <a:avLst/>
            </a:prstGeom>
            <a:noFill/>
            <a:ln w="9525">
              <a:noFill/>
              <a:miter lim="800000"/>
              <a:headEnd/>
              <a:tailEnd/>
            </a:ln>
          </p:spPr>
          <p:txBody>
            <a:bodyPr wrap="none">
              <a:spAutoFit/>
            </a:bodyPr>
            <a:lstStyle/>
            <a:p>
              <a:pPr algn="ctr" defTabSz="762000" eaLnBrk="0" hangingPunct="0"/>
              <a:r>
                <a:rPr lang="zh-CN" altLang="en-US" b="1" dirty="0">
                  <a:latin typeface="Arial" pitchFamily="34" charset="0"/>
                </a:rPr>
                <a:t>前表面</a:t>
              </a:r>
              <a:endParaRPr lang="en-US" sz="1800" b="1" dirty="0">
                <a:latin typeface="Arial" pitchFamily="34" charset="0"/>
              </a:endParaRPr>
            </a:p>
          </p:txBody>
        </p:sp>
        <p:sp>
          <p:nvSpPr>
            <p:cNvPr id="19470" name="Text Box 17"/>
            <p:cNvSpPr txBox="1">
              <a:spLocks noChangeArrowheads="1"/>
            </p:cNvSpPr>
            <p:nvPr/>
          </p:nvSpPr>
          <p:spPr bwMode="auto">
            <a:xfrm>
              <a:off x="2390423" y="2563514"/>
              <a:ext cx="1114408" cy="369332"/>
            </a:xfrm>
            <a:prstGeom prst="rect">
              <a:avLst/>
            </a:prstGeom>
            <a:noFill/>
            <a:ln w="9525">
              <a:noFill/>
              <a:miter lim="800000"/>
              <a:headEnd/>
              <a:tailEnd/>
            </a:ln>
          </p:spPr>
          <p:txBody>
            <a:bodyPr wrap="none">
              <a:spAutoFit/>
            </a:bodyPr>
            <a:lstStyle/>
            <a:p>
              <a:pPr algn="ctr" defTabSz="762000" eaLnBrk="0" hangingPunct="0"/>
              <a:r>
                <a:rPr lang="en-US" sz="1800" b="1" dirty="0">
                  <a:latin typeface="Arial" pitchFamily="34" charset="0"/>
                </a:rPr>
                <a:t> (</a:t>
              </a:r>
              <a:r>
                <a:rPr lang="en-US" sz="1800" b="1" dirty="0">
                  <a:solidFill>
                    <a:srgbClr val="FFFF00"/>
                  </a:solidFill>
                  <a:latin typeface="Arial" pitchFamily="34" charset="0"/>
                </a:rPr>
                <a:t>+47.00</a:t>
              </a:r>
              <a:r>
                <a:rPr lang="en-US" sz="1800" b="1" dirty="0">
                  <a:latin typeface="Arial" pitchFamily="34" charset="0"/>
                </a:rPr>
                <a:t>)</a:t>
              </a:r>
            </a:p>
          </p:txBody>
        </p:sp>
        <p:sp>
          <p:nvSpPr>
            <p:cNvPr id="19471" name="Text Box 18"/>
            <p:cNvSpPr txBox="1">
              <a:spLocks noChangeArrowheads="1"/>
            </p:cNvSpPr>
            <p:nvPr/>
          </p:nvSpPr>
          <p:spPr bwMode="auto">
            <a:xfrm>
              <a:off x="1967089" y="1350664"/>
              <a:ext cx="1114408" cy="369332"/>
            </a:xfrm>
            <a:prstGeom prst="rect">
              <a:avLst/>
            </a:prstGeom>
            <a:noFill/>
            <a:ln w="9525">
              <a:noFill/>
              <a:miter lim="800000"/>
              <a:headEnd/>
              <a:tailEnd/>
            </a:ln>
          </p:spPr>
          <p:txBody>
            <a:bodyPr wrap="none">
              <a:spAutoFit/>
            </a:bodyPr>
            <a:lstStyle/>
            <a:p>
              <a:pPr algn="ctr" defTabSz="762000" eaLnBrk="0" hangingPunct="0"/>
              <a:r>
                <a:rPr lang="en-US" sz="1800" b="1" dirty="0">
                  <a:latin typeface="Arial" pitchFamily="34" charset="0"/>
                </a:rPr>
                <a:t> (</a:t>
              </a:r>
              <a:r>
                <a:rPr lang="en-US" sz="1800" b="1" dirty="0">
                  <a:solidFill>
                    <a:srgbClr val="0000FF"/>
                  </a:solidFill>
                  <a:latin typeface="Arial" pitchFamily="34" charset="0"/>
                </a:rPr>
                <a:t>+44.00</a:t>
              </a:r>
              <a:r>
                <a:rPr lang="en-US" sz="1800" b="1" dirty="0">
                  <a:latin typeface="Arial" pitchFamily="34" charset="0"/>
                </a:rPr>
                <a:t>)</a:t>
              </a:r>
            </a:p>
          </p:txBody>
        </p:sp>
        <p:sp>
          <p:nvSpPr>
            <p:cNvPr id="19472" name="Text Box 19"/>
            <p:cNvSpPr txBox="1">
              <a:spLocks noChangeArrowheads="1"/>
            </p:cNvSpPr>
            <p:nvPr/>
          </p:nvSpPr>
          <p:spPr bwMode="auto">
            <a:xfrm>
              <a:off x="6741328" y="991890"/>
              <a:ext cx="441146" cy="369332"/>
            </a:xfrm>
            <a:prstGeom prst="rect">
              <a:avLst/>
            </a:prstGeom>
            <a:noFill/>
            <a:ln w="9525">
              <a:noFill/>
              <a:miter lim="800000"/>
              <a:headEnd/>
              <a:tailEnd/>
            </a:ln>
          </p:spPr>
          <p:txBody>
            <a:bodyPr wrap="none">
              <a:spAutoFit/>
            </a:bodyPr>
            <a:lstStyle/>
            <a:p>
              <a:pPr algn="ctr" defTabSz="762000" eaLnBrk="0" hangingPunct="0"/>
              <a:r>
                <a:rPr lang="en-US" sz="1800" dirty="0">
                  <a:latin typeface="Arial" pitchFamily="34" charset="0"/>
                </a:rPr>
                <a:t>90</a:t>
              </a:r>
            </a:p>
          </p:txBody>
        </p:sp>
        <p:sp>
          <p:nvSpPr>
            <p:cNvPr id="19473" name="Text Box 20"/>
            <p:cNvSpPr txBox="1">
              <a:spLocks noChangeArrowheads="1"/>
            </p:cNvSpPr>
            <p:nvPr/>
          </p:nvSpPr>
          <p:spPr bwMode="auto">
            <a:xfrm>
              <a:off x="6567753" y="3647777"/>
              <a:ext cx="881973" cy="369332"/>
            </a:xfrm>
            <a:prstGeom prst="rect">
              <a:avLst/>
            </a:prstGeom>
            <a:noFill/>
            <a:ln w="9525">
              <a:noFill/>
              <a:miter lim="800000"/>
              <a:headEnd/>
              <a:tailEnd/>
            </a:ln>
          </p:spPr>
          <p:txBody>
            <a:bodyPr wrap="none">
              <a:spAutoFit/>
            </a:bodyPr>
            <a:lstStyle/>
            <a:p>
              <a:pPr algn="ctr" defTabSz="762000" eaLnBrk="0" hangingPunct="0"/>
              <a:r>
                <a:rPr lang="zh-CN" altLang="en-US" b="1" dirty="0">
                  <a:latin typeface="Arial" pitchFamily="34" charset="0"/>
                </a:rPr>
                <a:t>后表面</a:t>
              </a:r>
              <a:endParaRPr lang="en-US" sz="1800" b="1" dirty="0">
                <a:latin typeface="Arial" pitchFamily="34" charset="0"/>
              </a:endParaRPr>
            </a:p>
          </p:txBody>
        </p:sp>
        <p:sp>
          <p:nvSpPr>
            <p:cNvPr id="19474" name="Text Box 21"/>
            <p:cNvSpPr txBox="1">
              <a:spLocks noChangeArrowheads="1"/>
            </p:cNvSpPr>
            <p:nvPr/>
          </p:nvSpPr>
          <p:spPr bwMode="auto">
            <a:xfrm>
              <a:off x="5432779" y="2317452"/>
              <a:ext cx="569387" cy="369332"/>
            </a:xfrm>
            <a:prstGeom prst="rect">
              <a:avLst/>
            </a:prstGeom>
            <a:noFill/>
            <a:ln w="9525">
              <a:noFill/>
              <a:miter lim="800000"/>
              <a:headEnd/>
              <a:tailEnd/>
            </a:ln>
          </p:spPr>
          <p:txBody>
            <a:bodyPr wrap="none">
              <a:spAutoFit/>
            </a:bodyPr>
            <a:lstStyle/>
            <a:p>
              <a:pPr algn="ctr" defTabSz="762000" eaLnBrk="0" hangingPunct="0"/>
              <a:r>
                <a:rPr lang="en-US" sz="1800">
                  <a:latin typeface="Arial" pitchFamily="34" charset="0"/>
                </a:rPr>
                <a:t>180</a:t>
              </a:r>
            </a:p>
          </p:txBody>
        </p:sp>
        <p:sp>
          <p:nvSpPr>
            <p:cNvPr id="19475" name="Text Box 22"/>
            <p:cNvSpPr txBox="1">
              <a:spLocks noChangeArrowheads="1"/>
            </p:cNvSpPr>
            <p:nvPr/>
          </p:nvSpPr>
          <p:spPr bwMode="auto">
            <a:xfrm>
              <a:off x="7456064" y="2563514"/>
              <a:ext cx="1107996" cy="369332"/>
            </a:xfrm>
            <a:prstGeom prst="rect">
              <a:avLst/>
            </a:prstGeom>
            <a:noFill/>
            <a:ln w="9525">
              <a:noFill/>
              <a:miter lim="800000"/>
              <a:headEnd/>
              <a:tailEnd/>
            </a:ln>
          </p:spPr>
          <p:txBody>
            <a:bodyPr wrap="none">
              <a:spAutoFit/>
            </a:bodyPr>
            <a:lstStyle/>
            <a:p>
              <a:pPr algn="ctr" defTabSz="762000" eaLnBrk="0" hangingPunct="0"/>
              <a:r>
                <a:rPr lang="en-US" sz="1800" b="1" dirty="0">
                  <a:latin typeface="Arial" pitchFamily="34" charset="0"/>
                </a:rPr>
                <a:t> (</a:t>
              </a:r>
              <a:r>
                <a:rPr lang="en-US" sz="1800" b="1" dirty="0">
                  <a:solidFill>
                    <a:srgbClr val="FFFF00"/>
                  </a:solidFill>
                  <a:latin typeface="Arial" pitchFamily="34" charset="0"/>
                </a:rPr>
                <a:t>–49.00</a:t>
              </a:r>
              <a:r>
                <a:rPr lang="en-US" sz="1800" b="1" dirty="0">
                  <a:latin typeface="Arial" pitchFamily="34" charset="0"/>
                </a:rPr>
                <a:t>)</a:t>
              </a:r>
            </a:p>
          </p:txBody>
        </p:sp>
        <p:sp>
          <p:nvSpPr>
            <p:cNvPr id="19476" name="Text Box 23"/>
            <p:cNvSpPr txBox="1">
              <a:spLocks noChangeArrowheads="1"/>
            </p:cNvSpPr>
            <p:nvPr/>
          </p:nvSpPr>
          <p:spPr bwMode="auto">
            <a:xfrm>
              <a:off x="7032730" y="1350664"/>
              <a:ext cx="1043876" cy="369332"/>
            </a:xfrm>
            <a:prstGeom prst="rect">
              <a:avLst/>
            </a:prstGeom>
            <a:noFill/>
            <a:ln w="9525">
              <a:noFill/>
              <a:miter lim="800000"/>
              <a:headEnd/>
              <a:tailEnd/>
            </a:ln>
          </p:spPr>
          <p:txBody>
            <a:bodyPr wrap="none">
              <a:spAutoFit/>
            </a:bodyPr>
            <a:lstStyle/>
            <a:p>
              <a:pPr algn="ctr" defTabSz="762000" eaLnBrk="0" hangingPunct="0"/>
              <a:r>
                <a:rPr lang="en-US" sz="1800" b="1" dirty="0">
                  <a:latin typeface="Arial" pitchFamily="34" charset="0"/>
                </a:rPr>
                <a:t>(</a:t>
              </a:r>
              <a:r>
                <a:rPr lang="en-US" sz="1800" b="1" dirty="0">
                  <a:solidFill>
                    <a:srgbClr val="0000FF"/>
                  </a:solidFill>
                  <a:latin typeface="Arial" pitchFamily="34" charset="0"/>
                </a:rPr>
                <a:t>–49.00</a:t>
              </a:r>
              <a:r>
                <a:rPr lang="en-US" sz="1800" b="1" dirty="0">
                  <a:latin typeface="Arial" pitchFamily="34" charset="0"/>
                </a:rPr>
                <a:t>)</a:t>
              </a:r>
            </a:p>
          </p:txBody>
        </p:sp>
        <p:grpSp>
          <p:nvGrpSpPr>
            <p:cNvPr id="5" name="Group 24"/>
            <p:cNvGrpSpPr>
              <a:grpSpLocks/>
            </p:cNvGrpSpPr>
            <p:nvPr/>
          </p:nvGrpSpPr>
          <p:grpSpPr bwMode="auto">
            <a:xfrm>
              <a:off x="3606800" y="3364373"/>
              <a:ext cx="2000956" cy="2251075"/>
              <a:chOff x="946" y="1336"/>
              <a:chExt cx="1227" cy="1227"/>
            </a:xfrm>
          </p:grpSpPr>
          <p:sp>
            <p:nvSpPr>
              <p:cNvPr id="19485" name="Line 25"/>
              <p:cNvSpPr>
                <a:spLocks noChangeShapeType="1"/>
              </p:cNvSpPr>
              <p:nvPr/>
            </p:nvSpPr>
            <p:spPr bwMode="auto">
              <a:xfrm>
                <a:off x="1559" y="1336"/>
                <a:ext cx="0" cy="1227"/>
              </a:xfrm>
              <a:prstGeom prst="line">
                <a:avLst/>
              </a:prstGeom>
              <a:noFill/>
              <a:ln w="28575">
                <a:solidFill>
                  <a:schemeClr val="tx1"/>
                </a:solidFill>
                <a:round/>
                <a:headEnd/>
                <a:tailEnd/>
              </a:ln>
            </p:spPr>
            <p:txBody>
              <a:bodyPr wrap="none" anchor="ctr"/>
              <a:lstStyle/>
              <a:p>
                <a:endParaRPr lang="en-US"/>
              </a:p>
            </p:txBody>
          </p:sp>
          <p:sp>
            <p:nvSpPr>
              <p:cNvPr id="19486" name="Line 26"/>
              <p:cNvSpPr>
                <a:spLocks noChangeShapeType="1"/>
              </p:cNvSpPr>
              <p:nvPr/>
            </p:nvSpPr>
            <p:spPr bwMode="auto">
              <a:xfrm rot="5400000">
                <a:off x="1559" y="1336"/>
                <a:ext cx="1" cy="1227"/>
              </a:xfrm>
              <a:prstGeom prst="line">
                <a:avLst/>
              </a:prstGeom>
              <a:noFill/>
              <a:ln w="28575">
                <a:solidFill>
                  <a:schemeClr val="tx1"/>
                </a:solidFill>
                <a:round/>
                <a:headEnd/>
                <a:tailEnd/>
              </a:ln>
            </p:spPr>
            <p:txBody>
              <a:bodyPr wrap="none" anchor="ctr"/>
              <a:lstStyle/>
              <a:p>
                <a:endParaRPr lang="en-US"/>
              </a:p>
            </p:txBody>
          </p:sp>
        </p:grpSp>
        <p:sp>
          <p:nvSpPr>
            <p:cNvPr id="19478" name="Text Box 27"/>
            <p:cNvSpPr txBox="1">
              <a:spLocks noChangeArrowheads="1"/>
            </p:cNvSpPr>
            <p:nvPr/>
          </p:nvSpPr>
          <p:spPr bwMode="auto">
            <a:xfrm>
              <a:off x="4394651" y="3059668"/>
              <a:ext cx="441146" cy="369332"/>
            </a:xfrm>
            <a:prstGeom prst="rect">
              <a:avLst/>
            </a:prstGeom>
            <a:noFill/>
            <a:ln w="9525">
              <a:noFill/>
              <a:miter lim="800000"/>
              <a:headEnd/>
              <a:tailEnd/>
            </a:ln>
          </p:spPr>
          <p:txBody>
            <a:bodyPr wrap="none">
              <a:spAutoFit/>
            </a:bodyPr>
            <a:lstStyle/>
            <a:p>
              <a:pPr algn="ctr" defTabSz="762000" eaLnBrk="0" hangingPunct="0"/>
              <a:r>
                <a:rPr lang="en-US" sz="1800" dirty="0">
                  <a:latin typeface="Arial" pitchFamily="34" charset="0"/>
                </a:rPr>
                <a:t>90</a:t>
              </a:r>
            </a:p>
          </p:txBody>
        </p:sp>
        <p:sp>
          <p:nvSpPr>
            <p:cNvPr id="19479" name="Text Box 28"/>
            <p:cNvSpPr txBox="1">
              <a:spLocks noChangeArrowheads="1"/>
            </p:cNvSpPr>
            <p:nvPr/>
          </p:nvSpPr>
          <p:spPr bwMode="auto">
            <a:xfrm>
              <a:off x="4286913" y="5554676"/>
              <a:ext cx="659155" cy="369332"/>
            </a:xfrm>
            <a:prstGeom prst="rect">
              <a:avLst/>
            </a:prstGeom>
            <a:noFill/>
            <a:ln w="9525">
              <a:noFill/>
              <a:miter lim="800000"/>
              <a:headEnd/>
              <a:tailEnd/>
            </a:ln>
          </p:spPr>
          <p:txBody>
            <a:bodyPr wrap="none">
              <a:spAutoFit/>
            </a:bodyPr>
            <a:lstStyle/>
            <a:p>
              <a:pPr algn="ctr" defTabSz="762000" eaLnBrk="0" hangingPunct="0"/>
              <a:r>
                <a:rPr lang="en-US" b="1" dirty="0">
                  <a:solidFill>
                    <a:srgbClr val="FF0000"/>
                  </a:solidFill>
                  <a:latin typeface="Arial" pitchFamily="34" charset="0"/>
                </a:rPr>
                <a:t>BVP</a:t>
              </a:r>
              <a:endParaRPr lang="en-US" sz="1800" b="1" dirty="0">
                <a:solidFill>
                  <a:srgbClr val="FF0000"/>
                </a:solidFill>
                <a:latin typeface="Arial" pitchFamily="34" charset="0"/>
              </a:endParaRPr>
            </a:p>
          </p:txBody>
        </p:sp>
        <p:sp>
          <p:nvSpPr>
            <p:cNvPr id="19480" name="Text Box 29"/>
            <p:cNvSpPr txBox="1">
              <a:spLocks noChangeArrowheads="1"/>
            </p:cNvSpPr>
            <p:nvPr/>
          </p:nvSpPr>
          <p:spPr bwMode="auto">
            <a:xfrm>
              <a:off x="3073401" y="4221618"/>
              <a:ext cx="569387" cy="369332"/>
            </a:xfrm>
            <a:prstGeom prst="rect">
              <a:avLst/>
            </a:prstGeom>
            <a:noFill/>
            <a:ln w="9525">
              <a:noFill/>
              <a:miter lim="800000"/>
              <a:headEnd/>
              <a:tailEnd/>
            </a:ln>
          </p:spPr>
          <p:txBody>
            <a:bodyPr wrap="none">
              <a:spAutoFit/>
            </a:bodyPr>
            <a:lstStyle/>
            <a:p>
              <a:pPr algn="ctr" defTabSz="762000" eaLnBrk="0" hangingPunct="0"/>
              <a:r>
                <a:rPr lang="en-US" sz="1800">
                  <a:latin typeface="Arial" pitchFamily="34" charset="0"/>
                </a:rPr>
                <a:t>180</a:t>
              </a:r>
            </a:p>
          </p:txBody>
        </p:sp>
        <p:sp>
          <p:nvSpPr>
            <p:cNvPr id="19481" name="Text Box 30"/>
            <p:cNvSpPr txBox="1">
              <a:spLocks noChangeArrowheads="1"/>
            </p:cNvSpPr>
            <p:nvPr/>
          </p:nvSpPr>
          <p:spPr bwMode="auto">
            <a:xfrm>
              <a:off x="5088220" y="4466093"/>
              <a:ext cx="761747" cy="369332"/>
            </a:xfrm>
            <a:prstGeom prst="rect">
              <a:avLst/>
            </a:prstGeom>
            <a:noFill/>
            <a:ln w="9525">
              <a:noFill/>
              <a:miter lim="800000"/>
              <a:headEnd/>
              <a:tailEnd/>
            </a:ln>
          </p:spPr>
          <p:txBody>
            <a:bodyPr wrap="none">
              <a:spAutoFit/>
            </a:bodyPr>
            <a:lstStyle/>
            <a:p>
              <a:pPr algn="ctr" defTabSz="762000" eaLnBrk="0" hangingPunct="0"/>
              <a:r>
                <a:rPr lang="en-US" b="1" dirty="0">
                  <a:solidFill>
                    <a:srgbClr val="FFFF00"/>
                  </a:solidFill>
                  <a:latin typeface="Arial" pitchFamily="34" charset="0"/>
                </a:rPr>
                <a:t>–</a:t>
              </a:r>
              <a:r>
                <a:rPr lang="en-US" sz="1800" b="1" dirty="0">
                  <a:solidFill>
                    <a:srgbClr val="FFFF00"/>
                  </a:solidFill>
                  <a:latin typeface="Arial" pitchFamily="34" charset="0"/>
                </a:rPr>
                <a:t>2.00</a:t>
              </a:r>
            </a:p>
          </p:txBody>
        </p:sp>
        <p:sp>
          <p:nvSpPr>
            <p:cNvPr id="19482" name="Text Box 31"/>
            <p:cNvSpPr txBox="1">
              <a:spLocks noChangeArrowheads="1"/>
            </p:cNvSpPr>
            <p:nvPr/>
          </p:nvSpPr>
          <p:spPr bwMode="auto">
            <a:xfrm>
              <a:off x="4574576" y="3340555"/>
              <a:ext cx="761747" cy="369332"/>
            </a:xfrm>
            <a:prstGeom prst="rect">
              <a:avLst/>
            </a:prstGeom>
            <a:noFill/>
            <a:ln w="9525">
              <a:noFill/>
              <a:miter lim="800000"/>
              <a:headEnd/>
              <a:tailEnd/>
            </a:ln>
          </p:spPr>
          <p:txBody>
            <a:bodyPr wrap="none">
              <a:spAutoFit/>
            </a:bodyPr>
            <a:lstStyle/>
            <a:p>
              <a:pPr algn="ctr" defTabSz="762000" eaLnBrk="0" hangingPunct="0"/>
              <a:r>
                <a:rPr lang="en-US" b="1" dirty="0">
                  <a:solidFill>
                    <a:srgbClr val="0000FF"/>
                  </a:solidFill>
                  <a:latin typeface="Arial" pitchFamily="34" charset="0"/>
                </a:rPr>
                <a:t>–</a:t>
              </a:r>
              <a:r>
                <a:rPr lang="en-US" sz="1800" b="1" dirty="0">
                  <a:solidFill>
                    <a:srgbClr val="0000FF"/>
                  </a:solidFill>
                  <a:latin typeface="Arial" pitchFamily="34" charset="0"/>
                </a:rPr>
                <a:t>5.00</a:t>
              </a:r>
            </a:p>
          </p:txBody>
        </p:sp>
        <p:sp>
          <p:nvSpPr>
            <p:cNvPr id="19483" name="Text Box 32"/>
            <p:cNvSpPr txBox="1">
              <a:spLocks noChangeArrowheads="1"/>
            </p:cNvSpPr>
            <p:nvPr/>
          </p:nvSpPr>
          <p:spPr bwMode="auto">
            <a:xfrm>
              <a:off x="2199137" y="3830244"/>
              <a:ext cx="1019831" cy="1107996"/>
            </a:xfrm>
            <a:prstGeom prst="rect">
              <a:avLst/>
            </a:prstGeom>
            <a:noFill/>
            <a:ln w="9525">
              <a:noFill/>
              <a:miter lim="800000"/>
              <a:headEnd/>
              <a:tailEnd/>
            </a:ln>
          </p:spPr>
          <p:txBody>
            <a:bodyPr wrap="none">
              <a:spAutoFit/>
            </a:bodyPr>
            <a:lstStyle/>
            <a:p>
              <a:pPr algn="ctr" defTabSz="762000" eaLnBrk="0" hangingPunct="0"/>
              <a:r>
                <a:rPr lang="en-US" sz="6600" b="1" dirty="0">
                  <a:solidFill>
                    <a:srgbClr val="FF0000"/>
                  </a:solidFill>
                  <a:latin typeface="Arial" pitchFamily="34" charset="0"/>
                  <a:sym typeface="Symbol"/>
                </a:rPr>
                <a:t></a:t>
              </a:r>
              <a:endParaRPr lang="en-US" sz="6600" b="1" dirty="0">
                <a:solidFill>
                  <a:srgbClr val="FF0000"/>
                </a:solidFill>
                <a:latin typeface="Arial" pitchFamily="34" charset="0"/>
              </a:endParaRPr>
            </a:p>
          </p:txBody>
        </p:sp>
        <p:sp>
          <p:nvSpPr>
            <p:cNvPr id="19484" name="Text Box 33"/>
            <p:cNvSpPr txBox="1">
              <a:spLocks noChangeArrowheads="1"/>
            </p:cNvSpPr>
            <p:nvPr/>
          </p:nvSpPr>
          <p:spPr bwMode="auto">
            <a:xfrm>
              <a:off x="533402" y="5001918"/>
              <a:ext cx="1058303" cy="646331"/>
            </a:xfrm>
            <a:prstGeom prst="rect">
              <a:avLst/>
            </a:prstGeom>
            <a:noFill/>
            <a:ln w="9525">
              <a:noFill/>
              <a:miter lim="800000"/>
              <a:headEnd/>
              <a:tailEnd/>
            </a:ln>
          </p:spPr>
          <p:txBody>
            <a:bodyPr wrap="none">
              <a:spAutoFit/>
            </a:bodyPr>
            <a:lstStyle/>
            <a:p>
              <a:pPr algn="ctr" defTabSz="762000" eaLnBrk="0" hangingPunct="0"/>
              <a:r>
                <a:rPr lang="en-US" sz="1800" b="1" i="1">
                  <a:latin typeface="Arial" pitchFamily="34" charset="0"/>
                </a:rPr>
                <a:t>n</a:t>
              </a:r>
              <a:r>
                <a:rPr lang="en-US" sz="1800" b="1">
                  <a:latin typeface="Arial" pitchFamily="34" charset="0"/>
                </a:rPr>
                <a:t> = 1.43</a:t>
              </a:r>
            </a:p>
            <a:p>
              <a:pPr algn="ctr" defTabSz="762000" eaLnBrk="0" hangingPunct="0"/>
              <a:r>
                <a:rPr lang="en-US" sz="1800" b="1" i="1">
                  <a:latin typeface="Arial" pitchFamily="34" charset="0"/>
                </a:rPr>
                <a:t>t</a:t>
              </a:r>
              <a:r>
                <a:rPr lang="en-US" sz="1800" b="1" baseline="-25000">
                  <a:latin typeface="Arial" pitchFamily="34" charset="0"/>
                </a:rPr>
                <a:t>c</a:t>
              </a:r>
              <a:r>
                <a:rPr lang="en-US" sz="1800" b="1">
                  <a:latin typeface="Arial" pitchFamily="34" charset="0"/>
                </a:rPr>
                <a:t> = 0.15</a:t>
              </a:r>
            </a:p>
          </p:txBody>
        </p:sp>
        <p:cxnSp>
          <p:nvCxnSpPr>
            <p:cNvPr id="6" name="Straight Arrow Connector 5"/>
            <p:cNvCxnSpPr/>
            <p:nvPr/>
          </p:nvCxnSpPr>
          <p:spPr>
            <a:xfrm>
              <a:off x="5746496" y="1171240"/>
              <a:ext cx="1101776" cy="1212037"/>
            </a:xfrm>
            <a:prstGeom prst="straightConnector1">
              <a:avLst/>
            </a:prstGeom>
            <a:ln w="38100">
              <a:solidFill>
                <a:srgbClr val="FF0000"/>
              </a:solidFill>
              <a:tailEnd type="arrow"/>
            </a:ln>
          </p:spPr>
          <p:style>
            <a:lnRef idx="1">
              <a:schemeClr val="accent1"/>
            </a:lnRef>
            <a:fillRef idx="0">
              <a:schemeClr val="accent1"/>
            </a:fillRef>
            <a:effectRef idx="0">
              <a:schemeClr val="accent1"/>
            </a:effectRef>
            <a:fontRef idx="minor">
              <a:schemeClr val="tx1"/>
            </a:fontRef>
          </p:style>
        </p:cxnSp>
        <p:sp>
          <p:nvSpPr>
            <p:cNvPr id="38" name="Text Box 32"/>
            <p:cNvSpPr txBox="1">
              <a:spLocks noChangeArrowheads="1"/>
            </p:cNvSpPr>
            <p:nvPr/>
          </p:nvSpPr>
          <p:spPr bwMode="auto">
            <a:xfrm>
              <a:off x="4224962" y="1960964"/>
              <a:ext cx="678391" cy="1107996"/>
            </a:xfrm>
            <a:prstGeom prst="rect">
              <a:avLst/>
            </a:prstGeom>
            <a:noFill/>
            <a:ln w="9525">
              <a:noFill/>
              <a:miter lim="800000"/>
              <a:headEnd/>
              <a:tailEnd/>
            </a:ln>
          </p:spPr>
          <p:txBody>
            <a:bodyPr wrap="none">
              <a:spAutoFit/>
            </a:bodyPr>
            <a:lstStyle/>
            <a:p>
              <a:pPr algn="ctr" defTabSz="762000" eaLnBrk="0" hangingPunct="0"/>
              <a:r>
                <a:rPr lang="en-US" sz="6600" b="1" dirty="0">
                  <a:latin typeface="Arial" pitchFamily="34" charset="0"/>
                </a:rPr>
                <a:t>+</a:t>
              </a:r>
            </a:p>
          </p:txBody>
        </p:sp>
      </p:grpSp>
    </p:spTree>
  </p:cSld>
  <p:clrMapOvr>
    <a:masterClrMapping/>
  </p:clrMapOvr>
  <p:transition/>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Rectangle 33"/>
          <p:cNvSpPr/>
          <p:nvPr/>
        </p:nvSpPr>
        <p:spPr>
          <a:xfrm>
            <a:off x="167925" y="768616"/>
            <a:ext cx="8798277" cy="5184712"/>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20483" name="Rectangle 2"/>
          <p:cNvSpPr>
            <a:spLocks noChangeArrowheads="1"/>
          </p:cNvSpPr>
          <p:nvPr/>
        </p:nvSpPr>
        <p:spPr bwMode="auto">
          <a:xfrm>
            <a:off x="685800" y="590075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0484" name="Rectangle 3"/>
          <p:cNvSpPr>
            <a:spLocks noChangeArrowheads="1"/>
          </p:cNvSpPr>
          <p:nvPr/>
        </p:nvSpPr>
        <p:spPr bwMode="auto">
          <a:xfrm>
            <a:off x="3124200" y="5900758"/>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0485" name="Rectangle 4"/>
          <p:cNvSpPr>
            <a:spLocks noChangeArrowheads="1"/>
          </p:cNvSpPr>
          <p:nvPr/>
        </p:nvSpPr>
        <p:spPr bwMode="auto">
          <a:xfrm>
            <a:off x="685800" y="590075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0486" name="Rectangle 5"/>
          <p:cNvSpPr>
            <a:spLocks noChangeArrowheads="1"/>
          </p:cNvSpPr>
          <p:nvPr/>
        </p:nvSpPr>
        <p:spPr bwMode="auto">
          <a:xfrm>
            <a:off x="3124200" y="5900758"/>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0487" name="Rectangle 8"/>
          <p:cNvSpPr>
            <a:spLocks noGrp="1" noChangeArrowheads="1"/>
          </p:cNvSpPr>
          <p:nvPr>
            <p:ph type="title"/>
          </p:nvPr>
        </p:nvSpPr>
        <p:spPr>
          <a:xfrm>
            <a:off x="0" y="149206"/>
            <a:ext cx="7260167" cy="493712"/>
          </a:xfrm>
        </p:spPr>
        <p:txBody>
          <a:bodyPr>
            <a:normAutofit/>
          </a:bodyPr>
          <a:lstStyle/>
          <a:p>
            <a:pPr eaLnBrk="1" hangingPunct="1">
              <a:lnSpc>
                <a:spcPct val="90000"/>
              </a:lnSpc>
            </a:pPr>
            <a:r>
              <a:rPr lang="en-US" dirty="0"/>
              <a:t>  </a:t>
            </a:r>
            <a:r>
              <a:rPr lang="zh-CN" altLang="en-US" dirty="0"/>
              <a:t>后表面环曲面接触镜设计</a:t>
            </a:r>
            <a:endParaRPr lang="en-US" dirty="0"/>
          </a:p>
        </p:txBody>
      </p:sp>
      <p:grpSp>
        <p:nvGrpSpPr>
          <p:cNvPr id="2" name="Group 5"/>
          <p:cNvGrpSpPr/>
          <p:nvPr/>
        </p:nvGrpSpPr>
        <p:grpSpPr>
          <a:xfrm>
            <a:off x="464170" y="874088"/>
            <a:ext cx="8197170" cy="5049043"/>
            <a:chOff x="366890" y="981096"/>
            <a:chExt cx="8197170" cy="5049043"/>
          </a:xfrm>
        </p:grpSpPr>
        <p:sp>
          <p:nvSpPr>
            <p:cNvPr id="20488" name="Rectangle 9"/>
            <p:cNvSpPr>
              <a:spLocks noChangeArrowheads="1"/>
            </p:cNvSpPr>
            <p:nvPr/>
          </p:nvSpPr>
          <p:spPr bwMode="auto">
            <a:xfrm>
              <a:off x="2029178" y="981096"/>
              <a:ext cx="5544256" cy="392112"/>
            </a:xfrm>
            <a:prstGeom prst="rect">
              <a:avLst/>
            </a:prstGeom>
            <a:noFill/>
            <a:ln w="9525">
              <a:noFill/>
              <a:miter lim="800000"/>
              <a:headEnd/>
              <a:tailEnd/>
            </a:ln>
          </p:spPr>
          <p:txBody>
            <a:bodyPr lIns="92075" tIns="46038" rIns="92075" bIns="46038" anchor="ctr"/>
            <a:lstStyle/>
            <a:p>
              <a:pPr algn="ctr" defTabSz="762000" eaLnBrk="0" hangingPunct="0">
                <a:lnSpc>
                  <a:spcPct val="90000"/>
                </a:lnSpc>
              </a:pPr>
              <a:r>
                <a:rPr lang="en-US" b="1" dirty="0">
                  <a:latin typeface="Arial" pitchFamily="34" charset="0"/>
                </a:rPr>
                <a:t>Rx: –2.00 / –3.00 x 180</a:t>
              </a:r>
            </a:p>
            <a:p>
              <a:pPr algn="ctr" defTabSz="762000" eaLnBrk="0" hangingPunct="0">
                <a:lnSpc>
                  <a:spcPct val="90000"/>
                </a:lnSpc>
              </a:pPr>
              <a:r>
                <a:rPr lang="zh-CN" altLang="en-US" b="1" dirty="0">
                  <a:latin typeface="Arial" pitchFamily="34" charset="0"/>
                </a:rPr>
                <a:t>球面</a:t>
              </a:r>
              <a:r>
                <a:rPr lang="en-US" b="1" dirty="0">
                  <a:latin typeface="Arial" pitchFamily="34" charset="0"/>
                </a:rPr>
                <a:t> FOZR</a:t>
              </a:r>
            </a:p>
          </p:txBody>
        </p:sp>
        <p:grpSp>
          <p:nvGrpSpPr>
            <p:cNvPr id="3" name="Group 10"/>
            <p:cNvGrpSpPr>
              <a:grpSpLocks/>
            </p:cNvGrpSpPr>
            <p:nvPr/>
          </p:nvGrpSpPr>
          <p:grpSpPr bwMode="auto">
            <a:xfrm>
              <a:off x="900289" y="1571651"/>
              <a:ext cx="2000956" cy="2251075"/>
              <a:chOff x="946" y="1336"/>
              <a:chExt cx="1227" cy="1227"/>
            </a:xfrm>
          </p:grpSpPr>
          <p:sp>
            <p:nvSpPr>
              <p:cNvPr id="20513" name="Line 11"/>
              <p:cNvSpPr>
                <a:spLocks noChangeShapeType="1"/>
              </p:cNvSpPr>
              <p:nvPr/>
            </p:nvSpPr>
            <p:spPr bwMode="auto">
              <a:xfrm>
                <a:off x="1559" y="1336"/>
                <a:ext cx="0" cy="1227"/>
              </a:xfrm>
              <a:prstGeom prst="line">
                <a:avLst/>
              </a:prstGeom>
              <a:noFill/>
              <a:ln w="28575">
                <a:solidFill>
                  <a:schemeClr val="tx1"/>
                </a:solidFill>
                <a:round/>
                <a:headEnd/>
                <a:tailEnd/>
              </a:ln>
            </p:spPr>
            <p:txBody>
              <a:bodyPr wrap="none" anchor="ctr"/>
              <a:lstStyle/>
              <a:p>
                <a:endParaRPr lang="en-US"/>
              </a:p>
            </p:txBody>
          </p:sp>
          <p:sp>
            <p:nvSpPr>
              <p:cNvPr id="20514" name="Line 12"/>
              <p:cNvSpPr>
                <a:spLocks noChangeShapeType="1"/>
              </p:cNvSpPr>
              <p:nvPr/>
            </p:nvSpPr>
            <p:spPr bwMode="auto">
              <a:xfrm rot="5400000">
                <a:off x="1559" y="1336"/>
                <a:ext cx="1" cy="1227"/>
              </a:xfrm>
              <a:prstGeom prst="line">
                <a:avLst/>
              </a:prstGeom>
              <a:noFill/>
              <a:ln w="28575">
                <a:solidFill>
                  <a:schemeClr val="tx1"/>
                </a:solidFill>
                <a:round/>
                <a:headEnd/>
                <a:tailEnd/>
              </a:ln>
            </p:spPr>
            <p:txBody>
              <a:bodyPr wrap="none" anchor="ctr"/>
              <a:lstStyle/>
              <a:p>
                <a:endParaRPr lang="en-US"/>
              </a:p>
            </p:txBody>
          </p:sp>
        </p:grpSp>
        <p:grpSp>
          <p:nvGrpSpPr>
            <p:cNvPr id="4" name="Group 13"/>
            <p:cNvGrpSpPr>
              <a:grpSpLocks/>
            </p:cNvGrpSpPr>
            <p:nvPr/>
          </p:nvGrpSpPr>
          <p:grpSpPr bwMode="auto">
            <a:xfrm>
              <a:off x="5953478" y="1571651"/>
              <a:ext cx="2000956" cy="2251075"/>
              <a:chOff x="946" y="1336"/>
              <a:chExt cx="1227" cy="1227"/>
            </a:xfrm>
          </p:grpSpPr>
          <p:sp>
            <p:nvSpPr>
              <p:cNvPr id="20511" name="Line 14"/>
              <p:cNvSpPr>
                <a:spLocks noChangeShapeType="1"/>
              </p:cNvSpPr>
              <p:nvPr/>
            </p:nvSpPr>
            <p:spPr bwMode="auto">
              <a:xfrm>
                <a:off x="1559" y="1336"/>
                <a:ext cx="0" cy="1227"/>
              </a:xfrm>
              <a:prstGeom prst="line">
                <a:avLst/>
              </a:prstGeom>
              <a:noFill/>
              <a:ln w="28575">
                <a:solidFill>
                  <a:schemeClr val="tx1"/>
                </a:solidFill>
                <a:round/>
                <a:headEnd/>
                <a:tailEnd/>
              </a:ln>
            </p:spPr>
            <p:txBody>
              <a:bodyPr wrap="none" anchor="ctr"/>
              <a:lstStyle/>
              <a:p>
                <a:endParaRPr lang="en-US"/>
              </a:p>
            </p:txBody>
          </p:sp>
          <p:sp>
            <p:nvSpPr>
              <p:cNvPr id="20512" name="Line 15"/>
              <p:cNvSpPr>
                <a:spLocks noChangeShapeType="1"/>
              </p:cNvSpPr>
              <p:nvPr/>
            </p:nvSpPr>
            <p:spPr bwMode="auto">
              <a:xfrm rot="5400000">
                <a:off x="1559" y="1336"/>
                <a:ext cx="1" cy="1227"/>
              </a:xfrm>
              <a:prstGeom prst="line">
                <a:avLst/>
              </a:prstGeom>
              <a:noFill/>
              <a:ln w="28575">
                <a:solidFill>
                  <a:schemeClr val="tx1"/>
                </a:solidFill>
                <a:round/>
                <a:headEnd/>
                <a:tailEnd/>
              </a:ln>
            </p:spPr>
            <p:txBody>
              <a:bodyPr wrap="none" anchor="ctr"/>
              <a:lstStyle/>
              <a:p>
                <a:endParaRPr lang="en-US"/>
              </a:p>
            </p:txBody>
          </p:sp>
        </p:grpSp>
        <p:sp>
          <p:nvSpPr>
            <p:cNvPr id="20491" name="Text Box 16"/>
            <p:cNvSpPr txBox="1">
              <a:spLocks noChangeArrowheads="1"/>
            </p:cNvSpPr>
            <p:nvPr/>
          </p:nvSpPr>
          <p:spPr bwMode="auto">
            <a:xfrm>
              <a:off x="1704623" y="1189059"/>
              <a:ext cx="441146" cy="369332"/>
            </a:xfrm>
            <a:prstGeom prst="rect">
              <a:avLst/>
            </a:prstGeom>
            <a:noFill/>
            <a:ln w="9525">
              <a:noFill/>
              <a:miter lim="800000"/>
              <a:headEnd/>
              <a:tailEnd/>
            </a:ln>
          </p:spPr>
          <p:txBody>
            <a:bodyPr wrap="none">
              <a:spAutoFit/>
            </a:bodyPr>
            <a:lstStyle/>
            <a:p>
              <a:pPr algn="ctr" defTabSz="762000" eaLnBrk="0" hangingPunct="0"/>
              <a:r>
                <a:rPr lang="en-US" sz="1800">
                  <a:latin typeface="Arial" pitchFamily="34" charset="0"/>
                </a:rPr>
                <a:t>90</a:t>
              </a:r>
            </a:p>
          </p:txBody>
        </p:sp>
        <p:sp>
          <p:nvSpPr>
            <p:cNvPr id="20492" name="Text Box 17"/>
            <p:cNvSpPr txBox="1">
              <a:spLocks noChangeArrowheads="1"/>
            </p:cNvSpPr>
            <p:nvPr/>
          </p:nvSpPr>
          <p:spPr bwMode="auto">
            <a:xfrm>
              <a:off x="1504167" y="3844946"/>
              <a:ext cx="881973" cy="369332"/>
            </a:xfrm>
            <a:prstGeom prst="rect">
              <a:avLst/>
            </a:prstGeom>
            <a:noFill/>
            <a:ln w="9525">
              <a:noFill/>
              <a:miter lim="800000"/>
              <a:headEnd/>
              <a:tailEnd/>
            </a:ln>
          </p:spPr>
          <p:txBody>
            <a:bodyPr wrap="none">
              <a:spAutoFit/>
            </a:bodyPr>
            <a:lstStyle/>
            <a:p>
              <a:pPr algn="ctr" defTabSz="762000" eaLnBrk="0" hangingPunct="0"/>
              <a:r>
                <a:rPr lang="zh-CN" altLang="en-US" b="1" dirty="0">
                  <a:latin typeface="Arial" pitchFamily="34" charset="0"/>
                </a:rPr>
                <a:t>前表面</a:t>
              </a:r>
              <a:endParaRPr lang="en-US" sz="1800" b="1" dirty="0">
                <a:latin typeface="Arial" pitchFamily="34" charset="0"/>
              </a:endParaRPr>
            </a:p>
          </p:txBody>
        </p:sp>
        <p:sp>
          <p:nvSpPr>
            <p:cNvPr id="20493" name="Text Box 18"/>
            <p:cNvSpPr txBox="1">
              <a:spLocks noChangeArrowheads="1"/>
            </p:cNvSpPr>
            <p:nvPr/>
          </p:nvSpPr>
          <p:spPr bwMode="auto">
            <a:xfrm>
              <a:off x="366890" y="2514621"/>
              <a:ext cx="569387" cy="369332"/>
            </a:xfrm>
            <a:prstGeom prst="rect">
              <a:avLst/>
            </a:prstGeom>
            <a:noFill/>
            <a:ln w="9525">
              <a:noFill/>
              <a:miter lim="800000"/>
              <a:headEnd/>
              <a:tailEnd/>
            </a:ln>
          </p:spPr>
          <p:txBody>
            <a:bodyPr wrap="none">
              <a:spAutoFit/>
            </a:bodyPr>
            <a:lstStyle/>
            <a:p>
              <a:pPr algn="ctr" defTabSz="762000" eaLnBrk="0" hangingPunct="0"/>
              <a:r>
                <a:rPr lang="en-US" sz="1800">
                  <a:latin typeface="Arial" pitchFamily="34" charset="0"/>
                </a:rPr>
                <a:t>180</a:t>
              </a:r>
            </a:p>
          </p:txBody>
        </p:sp>
        <p:sp>
          <p:nvSpPr>
            <p:cNvPr id="20494" name="Text Box 19"/>
            <p:cNvSpPr txBox="1">
              <a:spLocks noChangeArrowheads="1"/>
            </p:cNvSpPr>
            <p:nvPr/>
          </p:nvSpPr>
          <p:spPr bwMode="auto">
            <a:xfrm>
              <a:off x="2390422" y="2760683"/>
              <a:ext cx="1050288" cy="369332"/>
            </a:xfrm>
            <a:prstGeom prst="rect">
              <a:avLst/>
            </a:prstGeom>
            <a:noFill/>
            <a:ln w="9525">
              <a:noFill/>
              <a:miter lim="800000"/>
              <a:headEnd/>
              <a:tailEnd/>
            </a:ln>
          </p:spPr>
          <p:txBody>
            <a:bodyPr wrap="none">
              <a:spAutoFit/>
            </a:bodyPr>
            <a:lstStyle/>
            <a:p>
              <a:pPr algn="ctr" defTabSz="762000" eaLnBrk="0" hangingPunct="0"/>
              <a:r>
                <a:rPr lang="en-US" sz="1800" b="1" dirty="0">
                  <a:latin typeface="Arial" pitchFamily="34" charset="0"/>
                </a:rPr>
                <a:t>(</a:t>
              </a:r>
              <a:r>
                <a:rPr lang="en-US" sz="1800" b="1" dirty="0">
                  <a:solidFill>
                    <a:srgbClr val="FFFF00"/>
                  </a:solidFill>
                  <a:latin typeface="Arial" pitchFamily="34" charset="0"/>
                </a:rPr>
                <a:t>+48.00</a:t>
              </a:r>
              <a:r>
                <a:rPr lang="en-US" sz="1800" b="1" dirty="0">
                  <a:latin typeface="Arial" pitchFamily="34" charset="0"/>
                </a:rPr>
                <a:t>)</a:t>
              </a:r>
            </a:p>
          </p:txBody>
        </p:sp>
        <p:sp>
          <p:nvSpPr>
            <p:cNvPr id="20495" name="Text Box 20"/>
            <p:cNvSpPr txBox="1">
              <a:spLocks noChangeArrowheads="1"/>
            </p:cNvSpPr>
            <p:nvPr/>
          </p:nvSpPr>
          <p:spPr bwMode="auto">
            <a:xfrm>
              <a:off x="1967089" y="1547833"/>
              <a:ext cx="1114408" cy="369332"/>
            </a:xfrm>
            <a:prstGeom prst="rect">
              <a:avLst/>
            </a:prstGeom>
            <a:noFill/>
            <a:ln w="9525">
              <a:noFill/>
              <a:miter lim="800000"/>
              <a:headEnd/>
              <a:tailEnd/>
            </a:ln>
          </p:spPr>
          <p:txBody>
            <a:bodyPr wrap="none">
              <a:spAutoFit/>
            </a:bodyPr>
            <a:lstStyle/>
            <a:p>
              <a:pPr algn="ctr" defTabSz="762000" eaLnBrk="0" hangingPunct="0"/>
              <a:r>
                <a:rPr lang="en-US" sz="1800" b="1" dirty="0">
                  <a:latin typeface="Arial" pitchFamily="34" charset="0"/>
                </a:rPr>
                <a:t> </a:t>
              </a:r>
              <a:r>
                <a:rPr lang="en-US" sz="1800" b="1" dirty="0">
                  <a:solidFill>
                    <a:srgbClr val="0000FF"/>
                  </a:solidFill>
                  <a:latin typeface="Arial" pitchFamily="34" charset="0"/>
                </a:rPr>
                <a:t>(+48.00</a:t>
              </a:r>
              <a:r>
                <a:rPr lang="en-US" sz="1800" b="1" dirty="0">
                  <a:latin typeface="Arial" pitchFamily="34" charset="0"/>
                </a:rPr>
                <a:t>)</a:t>
              </a:r>
            </a:p>
          </p:txBody>
        </p:sp>
        <p:sp>
          <p:nvSpPr>
            <p:cNvPr id="20496" name="Text Box 21"/>
            <p:cNvSpPr txBox="1">
              <a:spLocks noChangeArrowheads="1"/>
            </p:cNvSpPr>
            <p:nvPr/>
          </p:nvSpPr>
          <p:spPr bwMode="auto">
            <a:xfrm>
              <a:off x="6770512" y="1189059"/>
              <a:ext cx="441146" cy="369332"/>
            </a:xfrm>
            <a:prstGeom prst="rect">
              <a:avLst/>
            </a:prstGeom>
            <a:noFill/>
            <a:ln w="9525">
              <a:noFill/>
              <a:miter lim="800000"/>
              <a:headEnd/>
              <a:tailEnd/>
            </a:ln>
          </p:spPr>
          <p:txBody>
            <a:bodyPr wrap="none">
              <a:spAutoFit/>
            </a:bodyPr>
            <a:lstStyle/>
            <a:p>
              <a:pPr algn="ctr" defTabSz="762000" eaLnBrk="0" hangingPunct="0"/>
              <a:r>
                <a:rPr lang="en-US" sz="1800">
                  <a:latin typeface="Arial" pitchFamily="34" charset="0"/>
                </a:rPr>
                <a:t>90</a:t>
              </a:r>
            </a:p>
          </p:txBody>
        </p:sp>
        <p:sp>
          <p:nvSpPr>
            <p:cNvPr id="20497" name="Text Box 22"/>
            <p:cNvSpPr txBox="1">
              <a:spLocks noChangeArrowheads="1"/>
            </p:cNvSpPr>
            <p:nvPr/>
          </p:nvSpPr>
          <p:spPr bwMode="auto">
            <a:xfrm>
              <a:off x="6567753" y="3844946"/>
              <a:ext cx="881973" cy="369332"/>
            </a:xfrm>
            <a:prstGeom prst="rect">
              <a:avLst/>
            </a:prstGeom>
            <a:noFill/>
            <a:ln w="9525">
              <a:noFill/>
              <a:miter lim="800000"/>
              <a:headEnd/>
              <a:tailEnd/>
            </a:ln>
          </p:spPr>
          <p:txBody>
            <a:bodyPr wrap="none">
              <a:spAutoFit/>
            </a:bodyPr>
            <a:lstStyle/>
            <a:p>
              <a:pPr algn="ctr" defTabSz="762000" eaLnBrk="0" hangingPunct="0"/>
              <a:r>
                <a:rPr lang="zh-CN" altLang="en-US" b="1" dirty="0">
                  <a:latin typeface="Arial" pitchFamily="34" charset="0"/>
                </a:rPr>
                <a:t>后表面</a:t>
              </a:r>
              <a:endParaRPr lang="en-US" sz="1800" b="1" dirty="0">
                <a:latin typeface="Arial" pitchFamily="34" charset="0"/>
              </a:endParaRPr>
            </a:p>
          </p:txBody>
        </p:sp>
        <p:sp>
          <p:nvSpPr>
            <p:cNvPr id="20498" name="Text Box 23"/>
            <p:cNvSpPr txBox="1">
              <a:spLocks noChangeArrowheads="1"/>
            </p:cNvSpPr>
            <p:nvPr/>
          </p:nvSpPr>
          <p:spPr bwMode="auto">
            <a:xfrm>
              <a:off x="5432779" y="2514621"/>
              <a:ext cx="569387" cy="369332"/>
            </a:xfrm>
            <a:prstGeom prst="rect">
              <a:avLst/>
            </a:prstGeom>
            <a:noFill/>
            <a:ln w="9525">
              <a:noFill/>
              <a:miter lim="800000"/>
              <a:headEnd/>
              <a:tailEnd/>
            </a:ln>
          </p:spPr>
          <p:txBody>
            <a:bodyPr wrap="none">
              <a:spAutoFit/>
            </a:bodyPr>
            <a:lstStyle/>
            <a:p>
              <a:pPr algn="ctr" defTabSz="762000" eaLnBrk="0" hangingPunct="0"/>
              <a:r>
                <a:rPr lang="en-US" sz="1800">
                  <a:latin typeface="Arial" pitchFamily="34" charset="0"/>
                </a:rPr>
                <a:t>180</a:t>
              </a:r>
            </a:p>
          </p:txBody>
        </p:sp>
        <p:sp>
          <p:nvSpPr>
            <p:cNvPr id="20499" name="Text Box 24"/>
            <p:cNvSpPr txBox="1">
              <a:spLocks noChangeArrowheads="1"/>
            </p:cNvSpPr>
            <p:nvPr/>
          </p:nvSpPr>
          <p:spPr bwMode="auto">
            <a:xfrm>
              <a:off x="7456064" y="2760683"/>
              <a:ext cx="1107996" cy="369332"/>
            </a:xfrm>
            <a:prstGeom prst="rect">
              <a:avLst/>
            </a:prstGeom>
            <a:noFill/>
            <a:ln w="9525">
              <a:noFill/>
              <a:miter lim="800000"/>
              <a:headEnd/>
              <a:tailEnd/>
            </a:ln>
          </p:spPr>
          <p:txBody>
            <a:bodyPr wrap="none">
              <a:spAutoFit/>
            </a:bodyPr>
            <a:lstStyle/>
            <a:p>
              <a:pPr algn="ctr" defTabSz="762000" eaLnBrk="0" hangingPunct="0"/>
              <a:r>
                <a:rPr lang="en-US" sz="1800" b="1" dirty="0">
                  <a:latin typeface="Arial" pitchFamily="34" charset="0"/>
                </a:rPr>
                <a:t> (</a:t>
              </a:r>
              <a:r>
                <a:rPr lang="en-US" sz="1800" b="1" dirty="0">
                  <a:solidFill>
                    <a:srgbClr val="FFFF00"/>
                  </a:solidFill>
                  <a:latin typeface="Arial" pitchFamily="34" charset="0"/>
                </a:rPr>
                <a:t>–50.00</a:t>
              </a:r>
              <a:r>
                <a:rPr lang="en-US" sz="1800" b="1" dirty="0">
                  <a:latin typeface="Arial" pitchFamily="34" charset="0"/>
                </a:rPr>
                <a:t>)</a:t>
              </a:r>
            </a:p>
          </p:txBody>
        </p:sp>
        <p:sp>
          <p:nvSpPr>
            <p:cNvPr id="20500" name="Text Box 25"/>
            <p:cNvSpPr txBox="1">
              <a:spLocks noChangeArrowheads="1"/>
            </p:cNvSpPr>
            <p:nvPr/>
          </p:nvSpPr>
          <p:spPr bwMode="auto">
            <a:xfrm>
              <a:off x="7032730" y="1547833"/>
              <a:ext cx="1107996" cy="369332"/>
            </a:xfrm>
            <a:prstGeom prst="rect">
              <a:avLst/>
            </a:prstGeom>
            <a:noFill/>
            <a:ln w="9525">
              <a:noFill/>
              <a:miter lim="800000"/>
              <a:headEnd/>
              <a:tailEnd/>
            </a:ln>
          </p:spPr>
          <p:txBody>
            <a:bodyPr wrap="none">
              <a:spAutoFit/>
            </a:bodyPr>
            <a:lstStyle/>
            <a:p>
              <a:pPr algn="ctr" defTabSz="762000" eaLnBrk="0" hangingPunct="0"/>
              <a:r>
                <a:rPr lang="en-US" sz="1800" b="1" dirty="0">
                  <a:latin typeface="Arial" pitchFamily="34" charset="0"/>
                </a:rPr>
                <a:t> </a:t>
              </a:r>
              <a:r>
                <a:rPr lang="en-US" sz="1800" b="1" dirty="0">
                  <a:solidFill>
                    <a:srgbClr val="0000FF"/>
                  </a:solidFill>
                  <a:latin typeface="Arial" pitchFamily="34" charset="0"/>
                </a:rPr>
                <a:t>(–53.00</a:t>
              </a:r>
              <a:r>
                <a:rPr lang="en-US" sz="1800" b="1" dirty="0">
                  <a:latin typeface="Arial" pitchFamily="34" charset="0"/>
                </a:rPr>
                <a:t>)</a:t>
              </a:r>
            </a:p>
          </p:txBody>
        </p:sp>
        <p:grpSp>
          <p:nvGrpSpPr>
            <p:cNvPr id="5" name="Group 26"/>
            <p:cNvGrpSpPr>
              <a:grpSpLocks/>
            </p:cNvGrpSpPr>
            <p:nvPr/>
          </p:nvGrpSpPr>
          <p:grpSpPr bwMode="auto">
            <a:xfrm>
              <a:off x="3606800" y="3460776"/>
              <a:ext cx="2000956" cy="2251075"/>
              <a:chOff x="946" y="1336"/>
              <a:chExt cx="1227" cy="1227"/>
            </a:xfrm>
          </p:grpSpPr>
          <p:sp>
            <p:nvSpPr>
              <p:cNvPr id="20509" name="Line 27"/>
              <p:cNvSpPr>
                <a:spLocks noChangeShapeType="1"/>
              </p:cNvSpPr>
              <p:nvPr/>
            </p:nvSpPr>
            <p:spPr bwMode="auto">
              <a:xfrm>
                <a:off x="1559" y="1336"/>
                <a:ext cx="0" cy="1227"/>
              </a:xfrm>
              <a:prstGeom prst="line">
                <a:avLst/>
              </a:prstGeom>
              <a:noFill/>
              <a:ln w="28575">
                <a:solidFill>
                  <a:schemeClr val="tx1"/>
                </a:solidFill>
                <a:round/>
                <a:headEnd/>
                <a:tailEnd/>
              </a:ln>
            </p:spPr>
            <p:txBody>
              <a:bodyPr wrap="none" anchor="ctr"/>
              <a:lstStyle/>
              <a:p>
                <a:endParaRPr lang="en-US"/>
              </a:p>
            </p:txBody>
          </p:sp>
          <p:sp>
            <p:nvSpPr>
              <p:cNvPr id="20510" name="Line 28"/>
              <p:cNvSpPr>
                <a:spLocks noChangeShapeType="1"/>
              </p:cNvSpPr>
              <p:nvPr/>
            </p:nvSpPr>
            <p:spPr bwMode="auto">
              <a:xfrm rot="5400000">
                <a:off x="1559" y="1336"/>
                <a:ext cx="1" cy="1227"/>
              </a:xfrm>
              <a:prstGeom prst="line">
                <a:avLst/>
              </a:prstGeom>
              <a:noFill/>
              <a:ln w="28575">
                <a:solidFill>
                  <a:schemeClr val="tx1"/>
                </a:solidFill>
                <a:round/>
                <a:headEnd/>
                <a:tailEnd/>
              </a:ln>
            </p:spPr>
            <p:txBody>
              <a:bodyPr wrap="none" anchor="ctr"/>
              <a:lstStyle/>
              <a:p>
                <a:endParaRPr lang="en-US"/>
              </a:p>
            </p:txBody>
          </p:sp>
        </p:grpSp>
        <p:sp>
          <p:nvSpPr>
            <p:cNvPr id="20502" name="Text Box 29"/>
            <p:cNvSpPr txBox="1">
              <a:spLocks noChangeArrowheads="1"/>
            </p:cNvSpPr>
            <p:nvPr/>
          </p:nvSpPr>
          <p:spPr bwMode="auto">
            <a:xfrm>
              <a:off x="4423835" y="3078184"/>
              <a:ext cx="441146" cy="369332"/>
            </a:xfrm>
            <a:prstGeom prst="rect">
              <a:avLst/>
            </a:prstGeom>
            <a:noFill/>
            <a:ln w="9525">
              <a:noFill/>
              <a:miter lim="800000"/>
              <a:headEnd/>
              <a:tailEnd/>
            </a:ln>
          </p:spPr>
          <p:txBody>
            <a:bodyPr wrap="none">
              <a:spAutoFit/>
            </a:bodyPr>
            <a:lstStyle/>
            <a:p>
              <a:pPr algn="ctr" defTabSz="762000" eaLnBrk="0" hangingPunct="0"/>
              <a:r>
                <a:rPr lang="en-US" sz="1800">
                  <a:latin typeface="Arial" pitchFamily="34" charset="0"/>
                </a:rPr>
                <a:t>90</a:t>
              </a:r>
            </a:p>
          </p:txBody>
        </p:sp>
        <p:sp>
          <p:nvSpPr>
            <p:cNvPr id="20503" name="Text Box 30"/>
            <p:cNvSpPr txBox="1">
              <a:spLocks noChangeArrowheads="1"/>
            </p:cNvSpPr>
            <p:nvPr/>
          </p:nvSpPr>
          <p:spPr bwMode="auto">
            <a:xfrm>
              <a:off x="4286913" y="5660807"/>
              <a:ext cx="659155" cy="369332"/>
            </a:xfrm>
            <a:prstGeom prst="rect">
              <a:avLst/>
            </a:prstGeom>
            <a:noFill/>
            <a:ln w="9525">
              <a:noFill/>
              <a:miter lim="800000"/>
              <a:headEnd/>
              <a:tailEnd/>
            </a:ln>
          </p:spPr>
          <p:txBody>
            <a:bodyPr wrap="none">
              <a:spAutoFit/>
            </a:bodyPr>
            <a:lstStyle/>
            <a:p>
              <a:pPr algn="ctr" defTabSz="762000" eaLnBrk="0" hangingPunct="0"/>
              <a:r>
                <a:rPr lang="en-US" b="1" dirty="0">
                  <a:latin typeface="Arial" pitchFamily="34" charset="0"/>
                </a:rPr>
                <a:t>BVP</a:t>
              </a:r>
              <a:endParaRPr lang="en-US" sz="1800" b="1" dirty="0">
                <a:latin typeface="Arial" pitchFamily="34" charset="0"/>
              </a:endParaRPr>
            </a:p>
          </p:txBody>
        </p:sp>
        <p:sp>
          <p:nvSpPr>
            <p:cNvPr id="20504" name="Text Box 31"/>
            <p:cNvSpPr txBox="1">
              <a:spLocks noChangeArrowheads="1"/>
            </p:cNvSpPr>
            <p:nvPr/>
          </p:nvSpPr>
          <p:spPr bwMode="auto">
            <a:xfrm>
              <a:off x="3073401" y="4318021"/>
              <a:ext cx="569387" cy="369332"/>
            </a:xfrm>
            <a:prstGeom prst="rect">
              <a:avLst/>
            </a:prstGeom>
            <a:noFill/>
            <a:ln w="9525">
              <a:noFill/>
              <a:miter lim="800000"/>
              <a:headEnd/>
              <a:tailEnd/>
            </a:ln>
          </p:spPr>
          <p:txBody>
            <a:bodyPr wrap="none">
              <a:spAutoFit/>
            </a:bodyPr>
            <a:lstStyle/>
            <a:p>
              <a:pPr algn="ctr" defTabSz="762000" eaLnBrk="0" hangingPunct="0"/>
              <a:r>
                <a:rPr lang="en-US" sz="1800">
                  <a:latin typeface="Arial" pitchFamily="34" charset="0"/>
                </a:rPr>
                <a:t>180</a:t>
              </a:r>
            </a:p>
          </p:txBody>
        </p:sp>
        <p:sp>
          <p:nvSpPr>
            <p:cNvPr id="20505" name="Text Box 32"/>
            <p:cNvSpPr txBox="1">
              <a:spLocks noChangeArrowheads="1"/>
            </p:cNvSpPr>
            <p:nvPr/>
          </p:nvSpPr>
          <p:spPr bwMode="auto">
            <a:xfrm>
              <a:off x="5088220" y="4562496"/>
              <a:ext cx="761747" cy="369332"/>
            </a:xfrm>
            <a:prstGeom prst="rect">
              <a:avLst/>
            </a:prstGeom>
            <a:noFill/>
            <a:ln w="9525">
              <a:noFill/>
              <a:miter lim="800000"/>
              <a:headEnd/>
              <a:tailEnd/>
            </a:ln>
          </p:spPr>
          <p:txBody>
            <a:bodyPr wrap="none">
              <a:spAutoFit/>
            </a:bodyPr>
            <a:lstStyle/>
            <a:p>
              <a:pPr algn="ctr" defTabSz="762000" eaLnBrk="0" hangingPunct="0"/>
              <a:r>
                <a:rPr lang="en-US" b="1" dirty="0">
                  <a:solidFill>
                    <a:srgbClr val="FFFF00"/>
                  </a:solidFill>
                  <a:latin typeface="Arial" pitchFamily="34" charset="0"/>
                </a:rPr>
                <a:t>–</a:t>
              </a:r>
              <a:r>
                <a:rPr lang="en-US" sz="1800" b="1" dirty="0">
                  <a:solidFill>
                    <a:srgbClr val="FFFF00"/>
                  </a:solidFill>
                  <a:latin typeface="Arial" pitchFamily="34" charset="0"/>
                </a:rPr>
                <a:t>2.00</a:t>
              </a:r>
            </a:p>
          </p:txBody>
        </p:sp>
        <p:sp>
          <p:nvSpPr>
            <p:cNvPr id="20506" name="Text Box 33"/>
            <p:cNvSpPr txBox="1">
              <a:spLocks noChangeArrowheads="1"/>
            </p:cNvSpPr>
            <p:nvPr/>
          </p:nvSpPr>
          <p:spPr bwMode="auto">
            <a:xfrm>
              <a:off x="4574576" y="3436959"/>
              <a:ext cx="761747" cy="369332"/>
            </a:xfrm>
            <a:prstGeom prst="rect">
              <a:avLst/>
            </a:prstGeom>
            <a:noFill/>
            <a:ln w="9525">
              <a:noFill/>
              <a:miter lim="800000"/>
              <a:headEnd/>
              <a:tailEnd/>
            </a:ln>
          </p:spPr>
          <p:txBody>
            <a:bodyPr wrap="none">
              <a:spAutoFit/>
            </a:bodyPr>
            <a:lstStyle/>
            <a:p>
              <a:pPr algn="ctr" defTabSz="762000" eaLnBrk="0" hangingPunct="0"/>
              <a:r>
                <a:rPr lang="en-US" b="1" dirty="0">
                  <a:solidFill>
                    <a:srgbClr val="0000FF"/>
                  </a:solidFill>
                  <a:latin typeface="Arial" pitchFamily="34" charset="0"/>
                </a:rPr>
                <a:t>–</a:t>
              </a:r>
              <a:r>
                <a:rPr lang="en-US" sz="1800" b="1" dirty="0">
                  <a:solidFill>
                    <a:srgbClr val="0000FF"/>
                  </a:solidFill>
                  <a:latin typeface="Arial" pitchFamily="34" charset="0"/>
                </a:rPr>
                <a:t>5.00</a:t>
              </a:r>
            </a:p>
          </p:txBody>
        </p:sp>
        <p:sp>
          <p:nvSpPr>
            <p:cNvPr id="20508" name="Text Box 35"/>
            <p:cNvSpPr txBox="1">
              <a:spLocks noChangeArrowheads="1"/>
            </p:cNvSpPr>
            <p:nvPr/>
          </p:nvSpPr>
          <p:spPr bwMode="auto">
            <a:xfrm>
              <a:off x="533402" y="5199087"/>
              <a:ext cx="1058303" cy="646331"/>
            </a:xfrm>
            <a:prstGeom prst="rect">
              <a:avLst/>
            </a:prstGeom>
            <a:noFill/>
            <a:ln w="9525">
              <a:noFill/>
              <a:miter lim="800000"/>
              <a:headEnd/>
              <a:tailEnd/>
            </a:ln>
          </p:spPr>
          <p:txBody>
            <a:bodyPr wrap="none">
              <a:spAutoFit/>
            </a:bodyPr>
            <a:lstStyle/>
            <a:p>
              <a:pPr algn="ctr" defTabSz="762000" eaLnBrk="0" hangingPunct="0"/>
              <a:r>
                <a:rPr lang="en-US" sz="1800" b="1" i="1">
                  <a:latin typeface="Arial" pitchFamily="34" charset="0"/>
                </a:rPr>
                <a:t>n</a:t>
              </a:r>
              <a:r>
                <a:rPr lang="en-US" sz="1800" b="1">
                  <a:latin typeface="Arial" pitchFamily="34" charset="0"/>
                </a:rPr>
                <a:t> = 1.43</a:t>
              </a:r>
            </a:p>
            <a:p>
              <a:pPr algn="ctr" defTabSz="762000" eaLnBrk="0" hangingPunct="0"/>
              <a:r>
                <a:rPr lang="en-US" sz="1800" b="1" i="1">
                  <a:latin typeface="Arial" pitchFamily="34" charset="0"/>
                </a:rPr>
                <a:t>t</a:t>
              </a:r>
              <a:r>
                <a:rPr lang="en-US" sz="1800" b="1" baseline="-25000">
                  <a:latin typeface="Arial" pitchFamily="34" charset="0"/>
                </a:rPr>
                <a:t>c</a:t>
              </a:r>
              <a:r>
                <a:rPr lang="en-US" sz="1800" b="1">
                  <a:latin typeface="Arial" pitchFamily="34" charset="0"/>
                </a:rPr>
                <a:t> = 0.15</a:t>
              </a:r>
            </a:p>
          </p:txBody>
        </p:sp>
        <p:sp>
          <p:nvSpPr>
            <p:cNvPr id="35" name="Text Box 32"/>
            <p:cNvSpPr txBox="1">
              <a:spLocks noChangeArrowheads="1"/>
            </p:cNvSpPr>
            <p:nvPr/>
          </p:nvSpPr>
          <p:spPr bwMode="auto">
            <a:xfrm>
              <a:off x="2199137" y="3830244"/>
              <a:ext cx="1019831" cy="1107996"/>
            </a:xfrm>
            <a:prstGeom prst="rect">
              <a:avLst/>
            </a:prstGeom>
            <a:noFill/>
            <a:ln w="9525">
              <a:noFill/>
              <a:miter lim="800000"/>
              <a:headEnd/>
              <a:tailEnd/>
            </a:ln>
          </p:spPr>
          <p:txBody>
            <a:bodyPr wrap="none">
              <a:spAutoFit/>
            </a:bodyPr>
            <a:lstStyle/>
            <a:p>
              <a:pPr algn="ctr" defTabSz="762000" eaLnBrk="0" hangingPunct="0"/>
              <a:r>
                <a:rPr lang="en-US" sz="6600" b="1" dirty="0">
                  <a:solidFill>
                    <a:srgbClr val="FF0000"/>
                  </a:solidFill>
                  <a:latin typeface="Arial" pitchFamily="34" charset="0"/>
                  <a:sym typeface="Symbol"/>
                </a:rPr>
                <a:t></a:t>
              </a:r>
              <a:endParaRPr lang="en-US" sz="6600" b="1" dirty="0">
                <a:solidFill>
                  <a:srgbClr val="FF0000"/>
                </a:solidFill>
                <a:latin typeface="Arial" pitchFamily="34" charset="0"/>
              </a:endParaRPr>
            </a:p>
          </p:txBody>
        </p:sp>
        <p:sp>
          <p:nvSpPr>
            <p:cNvPr id="36" name="Text Box 32"/>
            <p:cNvSpPr txBox="1">
              <a:spLocks noChangeArrowheads="1"/>
            </p:cNvSpPr>
            <p:nvPr/>
          </p:nvSpPr>
          <p:spPr bwMode="auto">
            <a:xfrm>
              <a:off x="4224962" y="1960964"/>
              <a:ext cx="678391" cy="1107996"/>
            </a:xfrm>
            <a:prstGeom prst="rect">
              <a:avLst/>
            </a:prstGeom>
            <a:noFill/>
            <a:ln w="9525">
              <a:noFill/>
              <a:miter lim="800000"/>
              <a:headEnd/>
              <a:tailEnd/>
            </a:ln>
          </p:spPr>
          <p:txBody>
            <a:bodyPr wrap="none">
              <a:spAutoFit/>
            </a:bodyPr>
            <a:lstStyle/>
            <a:p>
              <a:pPr algn="ctr" defTabSz="762000" eaLnBrk="0" hangingPunct="0"/>
              <a:r>
                <a:rPr lang="en-US" sz="6600" b="1" dirty="0">
                  <a:latin typeface="Arial" pitchFamily="34" charset="0"/>
                </a:rPr>
                <a:t>+</a:t>
              </a:r>
            </a:p>
          </p:txBody>
        </p:sp>
        <p:cxnSp>
          <p:nvCxnSpPr>
            <p:cNvPr id="37" name="Straight Arrow Connector 36"/>
            <p:cNvCxnSpPr/>
            <p:nvPr/>
          </p:nvCxnSpPr>
          <p:spPr>
            <a:xfrm flipH="1">
              <a:off x="2029178" y="1311146"/>
              <a:ext cx="1823179" cy="1203475"/>
            </a:xfrm>
            <a:prstGeom prst="straightConnector1">
              <a:avLst/>
            </a:prstGeom>
            <a:ln w="38100">
              <a:solidFill>
                <a:srgbClr val="FF0000"/>
              </a:solidFill>
              <a:tailEnd type="arrow"/>
            </a:ln>
          </p:spPr>
          <p:style>
            <a:lnRef idx="1">
              <a:schemeClr val="accent1"/>
            </a:lnRef>
            <a:fillRef idx="0">
              <a:schemeClr val="accent1"/>
            </a:fillRef>
            <a:effectRef idx="0">
              <a:schemeClr val="accent1"/>
            </a:effectRef>
            <a:fontRef idx="minor">
              <a:schemeClr val="tx1"/>
            </a:fontRef>
          </p:style>
        </p:cxnSp>
      </p:grpSp>
    </p:spTree>
  </p:cSld>
  <p:clrMapOvr>
    <a:masterClrMapping/>
  </p:clrMapOvr>
  <p:transition/>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7" name="Title 1"/>
          <p:cNvSpPr>
            <a:spLocks noGrp="1"/>
          </p:cNvSpPr>
          <p:nvPr>
            <p:ph type="ctrTitle"/>
          </p:nvPr>
        </p:nvSpPr>
        <p:spPr bwMode="auto">
          <a:xfrm>
            <a:off x="914400" y="1587502"/>
            <a:ext cx="7247467" cy="4445000"/>
          </a:xfrm>
          <a:noFill/>
          <a:ln>
            <a:miter lim="800000"/>
          </a:ln>
        </p:spPr>
        <p:txBody>
          <a:bodyPr vert="horz" wrap="square" lIns="81280" tIns="40640" rIns="81280" bIns="40640" numCol="1" anchor="t" anchorCtr="0" compatLnSpc="1">
            <a:normAutofit/>
          </a:bodyPr>
          <a:lstStyle/>
          <a:p>
            <a:r>
              <a:rPr lang="zh-CN" altLang="en-US" sz="1422" i="1" dirty="0">
                <a:solidFill>
                  <a:schemeClr val="tx1"/>
                </a:solidFill>
              </a:rPr>
              <a:t>出版</a:t>
            </a:r>
            <a:br>
              <a:rPr lang="en-CA" altLang="en-US" sz="1422" i="1" dirty="0">
                <a:solidFill>
                  <a:schemeClr val="tx1"/>
                </a:solidFill>
              </a:rPr>
            </a:br>
            <a:r>
              <a:rPr lang="zh-CN" altLang="en-US" sz="1422" i="1" dirty="0">
                <a:solidFill>
                  <a:schemeClr val="tx1"/>
                </a:solidFill>
              </a:rPr>
              <a:t>国际接触镜教育者学会</a:t>
            </a:r>
            <a:r>
              <a:rPr lang="en-US" altLang="en-US" sz="1422" i="1" dirty="0">
                <a:solidFill>
                  <a:schemeClr val="tx1"/>
                </a:solidFill>
              </a:rPr>
              <a:t>(IACLE)</a:t>
            </a:r>
            <a:br>
              <a:rPr lang="en-US" altLang="en-US" sz="1422" i="1" dirty="0">
                <a:solidFill>
                  <a:schemeClr val="tx1"/>
                </a:solidFill>
              </a:rPr>
            </a:br>
            <a:br>
              <a:rPr lang="en-US" altLang="en-US" sz="1422" i="1" dirty="0">
                <a:solidFill>
                  <a:schemeClr val="tx1"/>
                </a:solidFill>
              </a:rPr>
            </a:br>
            <a:r>
              <a:rPr lang="en-CA" altLang="en-US" sz="1422" i="1" dirty="0">
                <a:solidFill>
                  <a:schemeClr val="tx1"/>
                </a:solidFill>
              </a:rPr>
              <a:t>2016</a:t>
            </a:r>
            <a:r>
              <a:rPr lang="zh-CN" altLang="en-US" sz="1422" i="1" dirty="0">
                <a:solidFill>
                  <a:schemeClr val="tx1"/>
                </a:solidFill>
              </a:rPr>
              <a:t>修订版</a:t>
            </a:r>
            <a:br>
              <a:rPr lang="en-CA" altLang="en-US" sz="1422" i="1" dirty="0">
                <a:solidFill>
                  <a:schemeClr val="tx1"/>
                </a:solidFill>
              </a:rPr>
            </a:br>
            <a:br>
              <a:rPr lang="en-CA" altLang="en-US" sz="1422" i="1" dirty="0">
                <a:solidFill>
                  <a:schemeClr val="tx1"/>
                </a:solidFill>
              </a:rPr>
            </a:br>
            <a:r>
              <a:rPr lang="en-CA" altLang="en-US" sz="1422" i="1" dirty="0">
                <a:solidFill>
                  <a:schemeClr val="tx1"/>
                </a:solidFill>
              </a:rPr>
              <a:t>© </a:t>
            </a:r>
            <a:r>
              <a:rPr lang="zh-CN" altLang="en-US" sz="1422" i="1" dirty="0">
                <a:solidFill>
                  <a:schemeClr val="tx1"/>
                </a:solidFill>
              </a:rPr>
              <a:t>国际接触镜教育者学会</a:t>
            </a:r>
            <a:r>
              <a:rPr lang="en-US" altLang="en-US" sz="1422" i="1" dirty="0">
                <a:solidFill>
                  <a:schemeClr val="tx1"/>
                </a:solidFill>
              </a:rPr>
              <a:t>2000-2015</a:t>
            </a:r>
            <a:br>
              <a:rPr lang="en-US" altLang="en-US" sz="1422" i="1" dirty="0">
                <a:solidFill>
                  <a:schemeClr val="tx1"/>
                </a:solidFill>
              </a:rPr>
            </a:br>
            <a:r>
              <a:rPr lang="zh-CN" altLang="en-US" sz="1422" i="1" dirty="0">
                <a:solidFill>
                  <a:schemeClr val="tx1"/>
                </a:solidFill>
              </a:rPr>
              <a:t>版权所有。未经国际接触镜教育者学会事先书面许可，本出版物的任何部分不得复制、储存在检索系统中，或以任何形式或传播： </a:t>
            </a:r>
            <a:br>
              <a:rPr lang="en-CA" altLang="en-US" sz="1422" i="1" dirty="0">
                <a:solidFill>
                  <a:schemeClr val="tx1"/>
                </a:solidFill>
              </a:rPr>
            </a:br>
            <a:br>
              <a:rPr lang="en-CA" altLang="en-US" sz="1422" i="1" dirty="0">
                <a:solidFill>
                  <a:schemeClr val="tx1"/>
                </a:solidFill>
              </a:rPr>
            </a:br>
            <a:r>
              <a:rPr lang="zh-CN" altLang="en-US" sz="1422" b="1" dirty="0">
                <a:ea typeface="宋体" panose="02010600030101010101" pitchFamily="2" charset="-122"/>
              </a:rPr>
              <a:t>国际接触镜教育者学会</a:t>
            </a:r>
            <a:br>
              <a:rPr lang="zh-CN" altLang="en-US" sz="1422" b="1" dirty="0">
                <a:ea typeface="宋体" panose="02010600030101010101" pitchFamily="2" charset="-122"/>
              </a:rPr>
            </a:br>
            <a:r>
              <a:rPr lang="en-US" altLang="zh-CN" sz="1422" b="1" dirty="0">
                <a:ea typeface="宋体" panose="02010600030101010101" pitchFamily="2" charset="-122"/>
              </a:rPr>
              <a:t>IACLE</a:t>
            </a:r>
            <a:r>
              <a:rPr lang="zh-CN" altLang="en-US" sz="1422" b="1" dirty="0">
                <a:ea typeface="宋体" panose="02010600030101010101" pitchFamily="2" charset="-122"/>
              </a:rPr>
              <a:t>秘书处，</a:t>
            </a:r>
            <a:br>
              <a:rPr lang="zh-CN" altLang="en-US" sz="1422" b="1" dirty="0">
                <a:ea typeface="宋体" panose="02010600030101010101" pitchFamily="2" charset="-122"/>
              </a:rPr>
            </a:br>
            <a:r>
              <a:rPr lang="en-CA" altLang="en-US" sz="1422" i="1" dirty="0">
                <a:solidFill>
                  <a:schemeClr val="tx1"/>
                </a:solidFill>
              </a:rPr>
              <a:t>PO Box 656 KENSINGTON</a:t>
            </a:r>
            <a:br>
              <a:rPr lang="en-CA" altLang="en-US" sz="1422" i="1" dirty="0">
                <a:solidFill>
                  <a:schemeClr val="tx1"/>
                </a:solidFill>
              </a:rPr>
            </a:br>
            <a:r>
              <a:rPr lang="en-CA" altLang="en-US" sz="1422" i="1" dirty="0">
                <a:solidFill>
                  <a:schemeClr val="tx1"/>
                </a:solidFill>
              </a:rPr>
              <a:t>NSW 2033</a:t>
            </a:r>
            <a:br>
              <a:rPr lang="en-CA" altLang="en-US" sz="1422" i="1" dirty="0">
                <a:solidFill>
                  <a:schemeClr val="tx1"/>
                </a:solidFill>
              </a:rPr>
            </a:br>
            <a:r>
              <a:rPr lang="en-CA" altLang="en-US" sz="1422" i="1" dirty="0">
                <a:solidFill>
                  <a:schemeClr val="tx1"/>
                </a:solidFill>
              </a:rPr>
              <a:t>Australia</a:t>
            </a:r>
            <a:br>
              <a:rPr lang="en-CA" altLang="en-US" sz="1422" i="1" dirty="0">
                <a:solidFill>
                  <a:schemeClr val="tx1"/>
                </a:solidFill>
              </a:rPr>
            </a:br>
            <a:br>
              <a:rPr lang="zh-CN" altLang="en-US" sz="1422" b="1" dirty="0">
                <a:ea typeface="宋体" panose="02010600030101010101" pitchFamily="2" charset="-122"/>
              </a:rPr>
            </a:br>
            <a:r>
              <a:rPr lang="zh-CN" altLang="en-US" sz="1422" b="1" dirty="0">
                <a:ea typeface="宋体" panose="02010600030101010101" pitchFamily="2" charset="-122"/>
              </a:rPr>
              <a:t>电子邮件：</a:t>
            </a:r>
            <a:r>
              <a:rPr lang="en-US" altLang="zh-CN" sz="1422" b="1" dirty="0">
                <a:ea typeface="宋体" panose="02010600030101010101" pitchFamily="2" charset="-122"/>
              </a:rPr>
              <a:t>iacle@iacle.org</a:t>
            </a:r>
            <a:endParaRPr lang="en-CA" altLang="en-US" sz="1422" dirty="0">
              <a:solidFill>
                <a:schemeClr val="tx1"/>
              </a:solidFill>
            </a:endParaRPr>
          </a:p>
        </p:txBody>
      </p:sp>
    </p:spTree>
    <p:extLst>
      <p:ext uri="{BB962C8B-B14F-4D97-AF65-F5344CB8AC3E}">
        <p14:creationId xmlns:p14="http://schemas.microsoft.com/office/powerpoint/2010/main" val="2694938751"/>
      </p:ext>
    </p:extLst>
  </p:cSld>
  <p:clrMapOvr>
    <a:masterClrMapping/>
  </p:clrMapOvr>
  <p:transition advClick="0"/>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2531"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2532"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2533"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2534" name="Rectangle 11"/>
          <p:cNvSpPr>
            <a:spLocks noGrp="1" noChangeArrowheads="1"/>
          </p:cNvSpPr>
          <p:nvPr>
            <p:ph type="title"/>
          </p:nvPr>
        </p:nvSpPr>
        <p:spPr>
          <a:xfrm>
            <a:off x="0" y="152787"/>
            <a:ext cx="7260167" cy="581025"/>
          </a:xfrm>
        </p:spPr>
        <p:txBody>
          <a:bodyPr>
            <a:normAutofit/>
          </a:bodyPr>
          <a:lstStyle/>
          <a:p>
            <a:pPr eaLnBrk="1" hangingPunct="1">
              <a:lnSpc>
                <a:spcPct val="90000"/>
              </a:lnSpc>
            </a:pPr>
            <a:r>
              <a:rPr lang="en-US" dirty="0"/>
              <a:t>  </a:t>
            </a:r>
            <a:r>
              <a:rPr lang="zh-CN" altLang="en-US" dirty="0"/>
              <a:t>环曲面接触镜</a:t>
            </a:r>
            <a:endParaRPr lang="en-US" dirty="0"/>
          </a:p>
        </p:txBody>
      </p:sp>
      <p:sp>
        <p:nvSpPr>
          <p:cNvPr id="22535" name="Rectangle 66"/>
          <p:cNvSpPr>
            <a:spLocks noGrp="1" noChangeArrowheads="1"/>
          </p:cNvSpPr>
          <p:nvPr>
            <p:ph idx="1"/>
          </p:nvPr>
        </p:nvSpPr>
        <p:spPr>
          <a:xfrm>
            <a:off x="159294" y="1052736"/>
            <a:ext cx="8824650" cy="1689100"/>
          </a:xfrm>
        </p:spPr>
        <p:txBody>
          <a:bodyPr/>
          <a:lstStyle/>
          <a:p>
            <a:pPr algn="ctr" eaLnBrk="1" hangingPunct="1">
              <a:lnSpc>
                <a:spcPct val="120000"/>
              </a:lnSpc>
              <a:buFontTx/>
              <a:buNone/>
            </a:pPr>
            <a:r>
              <a:rPr lang="zh-CN" altLang="en-US" sz="2800" b="1" dirty="0"/>
              <a:t>良好的视力需要稳定的散光轴定位</a:t>
            </a:r>
            <a:r>
              <a:rPr lang="en-US" sz="2800" b="1" dirty="0"/>
              <a:t> </a:t>
            </a:r>
          </a:p>
          <a:p>
            <a:pPr algn="ctr" eaLnBrk="1" hangingPunct="1">
              <a:lnSpc>
                <a:spcPct val="120000"/>
              </a:lnSpc>
              <a:buFontTx/>
              <a:buNone/>
            </a:pPr>
            <a:r>
              <a:rPr lang="en-US" sz="2800" b="1" dirty="0"/>
              <a:t>(</a:t>
            </a:r>
            <a:r>
              <a:rPr lang="zh-CN" altLang="en-US" sz="2800" b="1" dirty="0"/>
              <a:t>这说明没有不当的旋转活动但</a:t>
            </a:r>
            <a:r>
              <a:rPr lang="zh-CN" altLang="en-US" sz="2800" b="1" dirty="0">
                <a:solidFill>
                  <a:srgbClr val="FF0000"/>
                </a:solidFill>
              </a:rPr>
              <a:t>有</a:t>
            </a:r>
            <a:r>
              <a:rPr lang="zh-CN" altLang="en-US" sz="2800" b="1" dirty="0"/>
              <a:t>正常的接触镜活动</a:t>
            </a:r>
            <a:r>
              <a:rPr lang="en-US" sz="2800" b="1" dirty="0"/>
              <a:t>)</a:t>
            </a:r>
          </a:p>
        </p:txBody>
      </p:sp>
      <p:grpSp>
        <p:nvGrpSpPr>
          <p:cNvPr id="2" name="Group 1"/>
          <p:cNvGrpSpPr/>
          <p:nvPr/>
        </p:nvGrpSpPr>
        <p:grpSpPr>
          <a:xfrm>
            <a:off x="2369805" y="2417682"/>
            <a:ext cx="3935883" cy="3479015"/>
            <a:chOff x="2195736" y="2574487"/>
            <a:chExt cx="3935883" cy="3479015"/>
          </a:xfrm>
        </p:grpSpPr>
        <p:pic>
          <p:nvPicPr>
            <p:cNvPr id="13" name="Picture 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007280" y="4067740"/>
              <a:ext cx="3124339" cy="1985762"/>
            </a:xfrm>
            <a:prstGeom prst="rect">
              <a:avLst/>
            </a:prstGeom>
          </p:spPr>
        </p:pic>
        <p:pic>
          <p:nvPicPr>
            <p:cNvPr id="14" name="Picture 6"/>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195736" y="4988129"/>
              <a:ext cx="928464" cy="961151"/>
            </a:xfrm>
            <a:prstGeom prst="rect">
              <a:avLst/>
            </a:prstGeom>
          </p:spPr>
        </p:pic>
        <p:pic>
          <p:nvPicPr>
            <p:cNvPr id="15" name="Picture 7"/>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4572000" y="2574487"/>
              <a:ext cx="1368152" cy="1733041"/>
            </a:xfrm>
            <a:prstGeom prst="rect">
              <a:avLst/>
            </a:prstGeom>
          </p:spPr>
        </p:pic>
      </p:grpSp>
    </p:spTree>
  </p:cSld>
  <p:clrMapOvr>
    <a:masterClrMapping/>
  </p:clrMapOvr>
  <p:transition/>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506"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1507"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1508"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150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1510" name="Rectangle 11"/>
          <p:cNvSpPr>
            <a:spLocks noGrp="1" noChangeArrowheads="1"/>
          </p:cNvSpPr>
          <p:nvPr>
            <p:ph type="title"/>
          </p:nvPr>
        </p:nvSpPr>
        <p:spPr>
          <a:xfrm>
            <a:off x="0" y="152580"/>
            <a:ext cx="7260167" cy="968375"/>
          </a:xfrm>
        </p:spPr>
        <p:txBody>
          <a:bodyPr>
            <a:normAutofit/>
          </a:bodyPr>
          <a:lstStyle/>
          <a:p>
            <a:pPr eaLnBrk="1" hangingPunct="1">
              <a:lnSpc>
                <a:spcPct val="90000"/>
              </a:lnSpc>
            </a:pPr>
            <a:r>
              <a:rPr lang="en-US" dirty="0"/>
              <a:t>  </a:t>
            </a:r>
            <a:r>
              <a:rPr lang="zh-CN" altLang="en-US" dirty="0"/>
              <a:t>环曲面接触镜</a:t>
            </a:r>
            <a:r>
              <a:rPr lang="en-US" dirty="0"/>
              <a:t>: </a:t>
            </a:r>
            <a:r>
              <a:rPr lang="zh-CN" altLang="en-US" dirty="0">
                <a:solidFill>
                  <a:srgbClr val="FFFF00"/>
                </a:solidFill>
              </a:rPr>
              <a:t>稳定的方法</a:t>
            </a:r>
            <a:br>
              <a:rPr lang="en-US" dirty="0"/>
            </a:br>
            <a:endParaRPr lang="en-US" dirty="0"/>
          </a:p>
        </p:txBody>
      </p:sp>
      <p:sp>
        <p:nvSpPr>
          <p:cNvPr id="21511" name="Rectangle 74"/>
          <p:cNvSpPr>
            <a:spLocks noGrp="1" noChangeArrowheads="1"/>
          </p:cNvSpPr>
          <p:nvPr>
            <p:ph idx="1"/>
          </p:nvPr>
        </p:nvSpPr>
        <p:spPr>
          <a:xfrm>
            <a:off x="808586" y="774432"/>
            <a:ext cx="6643734" cy="4625989"/>
          </a:xfrm>
        </p:spPr>
        <p:txBody>
          <a:bodyPr/>
          <a:lstStyle/>
          <a:p>
            <a:pPr eaLnBrk="1" hangingPunct="1">
              <a:lnSpc>
                <a:spcPct val="200000"/>
              </a:lnSpc>
            </a:pPr>
            <a:r>
              <a:rPr lang="zh-CN" altLang="en-US" sz="2400" dirty="0"/>
              <a:t>三棱镜稳定法</a:t>
            </a:r>
            <a:endParaRPr lang="en-US" sz="2400" dirty="0"/>
          </a:p>
          <a:p>
            <a:pPr eaLnBrk="1" hangingPunct="1">
              <a:lnSpc>
                <a:spcPct val="200000"/>
              </a:lnSpc>
            </a:pPr>
            <a:r>
              <a:rPr lang="zh-CN" altLang="en-US" sz="2400" dirty="0"/>
              <a:t>截断法</a:t>
            </a:r>
            <a:endParaRPr lang="en-US" sz="2400" dirty="0"/>
          </a:p>
          <a:p>
            <a:pPr eaLnBrk="1" hangingPunct="1">
              <a:lnSpc>
                <a:spcPct val="200000"/>
              </a:lnSpc>
            </a:pPr>
            <a:r>
              <a:rPr lang="zh-CN" altLang="en-US" sz="2400" dirty="0"/>
              <a:t>周边稳定法</a:t>
            </a:r>
            <a:endParaRPr lang="en-US" altLang="zh-CN" sz="2400" dirty="0"/>
          </a:p>
          <a:p>
            <a:pPr eaLnBrk="1" hangingPunct="1">
              <a:lnSpc>
                <a:spcPct val="200000"/>
              </a:lnSpc>
            </a:pPr>
            <a:r>
              <a:rPr lang="zh-CN" altLang="en-US" sz="2400" dirty="0"/>
              <a:t>双削薄法</a:t>
            </a:r>
            <a:endParaRPr lang="en-US" sz="2400" dirty="0"/>
          </a:p>
          <a:p>
            <a:pPr eaLnBrk="1" hangingPunct="1">
              <a:lnSpc>
                <a:spcPct val="200000"/>
              </a:lnSpc>
            </a:pPr>
            <a:r>
              <a:rPr lang="zh-CN" altLang="en-US" sz="2400" dirty="0"/>
              <a:t>反转棱镜法</a:t>
            </a:r>
            <a:endParaRPr lang="en-US" sz="2400" dirty="0"/>
          </a:p>
          <a:p>
            <a:pPr eaLnBrk="1" hangingPunct="1">
              <a:lnSpc>
                <a:spcPct val="200000"/>
              </a:lnSpc>
            </a:pPr>
            <a:endParaRPr lang="en-US" sz="3400" dirty="0"/>
          </a:p>
        </p:txBody>
      </p:sp>
      <p:sp>
        <p:nvSpPr>
          <p:cNvPr id="21512" name="Rectangle 75"/>
          <p:cNvSpPr>
            <a:spLocks noChangeArrowheads="1"/>
          </p:cNvSpPr>
          <p:nvPr/>
        </p:nvSpPr>
        <p:spPr bwMode="auto">
          <a:xfrm>
            <a:off x="969434" y="531818"/>
            <a:ext cx="7260166" cy="581025"/>
          </a:xfrm>
          <a:prstGeom prst="rect">
            <a:avLst/>
          </a:prstGeom>
          <a:noFill/>
          <a:ln w="9525">
            <a:noFill/>
            <a:miter lim="800000"/>
            <a:headEnd/>
            <a:tailEnd/>
          </a:ln>
        </p:spPr>
        <p:txBody>
          <a:bodyPr lIns="92075" tIns="46038" rIns="92075" bIns="46038" anchor="ctr"/>
          <a:lstStyle/>
          <a:p>
            <a:pPr algn="ctr" defTabSz="762000" eaLnBrk="0" hangingPunct="0">
              <a:lnSpc>
                <a:spcPct val="90000"/>
              </a:lnSpc>
            </a:pPr>
            <a:endParaRPr lang="en-US" sz="3500" b="1">
              <a:solidFill>
                <a:schemeClr val="bg1"/>
              </a:solidFill>
              <a:latin typeface="Arial" pitchFamily="34" charset="0"/>
            </a:endParaRPr>
          </a:p>
        </p:txBody>
      </p:sp>
    </p:spTree>
  </p:cSld>
  <p:clrMapOvr>
    <a:masterClrMapping/>
  </p:clrMapOvr>
  <p:transition/>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3555"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3556"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3557"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3558" name="Rectangle 6"/>
          <p:cNvSpPr>
            <a:spLocks noGrp="1" noChangeArrowheads="1"/>
          </p:cNvSpPr>
          <p:nvPr>
            <p:ph type="title"/>
          </p:nvPr>
        </p:nvSpPr>
        <p:spPr/>
        <p:txBody>
          <a:bodyPr>
            <a:normAutofit/>
          </a:bodyPr>
          <a:lstStyle/>
          <a:p>
            <a:r>
              <a:rPr lang="en-US" dirty="0"/>
              <a:t>  </a:t>
            </a:r>
            <a:r>
              <a:rPr lang="zh-CN" altLang="en-US" sz="3100" dirty="0"/>
              <a:t>环曲面接触镜设计</a:t>
            </a:r>
            <a:r>
              <a:rPr lang="en-US" sz="3100" dirty="0"/>
              <a:t>: </a:t>
            </a:r>
            <a:r>
              <a:rPr lang="zh-CN" altLang="en-US" sz="3100" dirty="0"/>
              <a:t>目的</a:t>
            </a:r>
            <a:endParaRPr lang="en-US" sz="3100" dirty="0"/>
          </a:p>
        </p:txBody>
      </p:sp>
      <p:sp>
        <p:nvSpPr>
          <p:cNvPr id="23559" name="Rectangle 7"/>
          <p:cNvSpPr>
            <a:spLocks noGrp="1" noChangeArrowheads="1"/>
          </p:cNvSpPr>
          <p:nvPr>
            <p:ph idx="1"/>
          </p:nvPr>
        </p:nvSpPr>
        <p:spPr>
          <a:xfrm>
            <a:off x="1032386" y="972942"/>
            <a:ext cx="7959213" cy="5135563"/>
          </a:xfrm>
          <a:noFill/>
          <a:ln w="9525">
            <a:noFill/>
            <a:miter lim="800000"/>
            <a:headEnd/>
            <a:tailEnd/>
          </a:ln>
        </p:spPr>
        <p:txBody>
          <a:bodyPr vert="horz" wrap="square" lIns="91440" tIns="45720" rIns="91440" bIns="45720" numCol="1" anchor="t" anchorCtr="0" compatLnSpc="1">
            <a:prstTxWarp prst="textNoShape">
              <a:avLst/>
            </a:prstTxWarp>
          </a:bodyPr>
          <a:lstStyle/>
          <a:p>
            <a:pPr eaLnBrk="1" hangingPunct="1">
              <a:lnSpc>
                <a:spcPct val="200000"/>
              </a:lnSpc>
            </a:pPr>
            <a:r>
              <a:rPr lang="zh-CN" altLang="en-US" sz="2400" dirty="0"/>
              <a:t>接触镜轴定位的最佳可预测性</a:t>
            </a:r>
            <a:endParaRPr lang="en-US" sz="2400" dirty="0"/>
          </a:p>
          <a:p>
            <a:pPr eaLnBrk="1" hangingPunct="1">
              <a:lnSpc>
                <a:spcPct val="200000"/>
              </a:lnSpc>
            </a:pPr>
            <a:r>
              <a:rPr lang="zh-CN" altLang="en-US" sz="2400" dirty="0"/>
              <a:t>使接触镜轴的定位不依赖于处方</a:t>
            </a:r>
            <a:endParaRPr lang="en-US" sz="2400" dirty="0"/>
          </a:p>
          <a:p>
            <a:pPr eaLnBrk="1" hangingPunct="1">
              <a:lnSpc>
                <a:spcPct val="200000"/>
              </a:lnSpc>
            </a:pPr>
            <a:r>
              <a:rPr lang="zh-CN" altLang="en-US" sz="2400" dirty="0"/>
              <a:t>最大化接触镜的生理性能</a:t>
            </a:r>
            <a:endParaRPr lang="en-US" sz="2400" dirty="0"/>
          </a:p>
        </p:txBody>
      </p:sp>
      <p:sp>
        <p:nvSpPr>
          <p:cNvPr id="23560" name="Rectangle 10"/>
          <p:cNvSpPr>
            <a:spLocks noChangeArrowheads="1"/>
          </p:cNvSpPr>
          <p:nvPr/>
        </p:nvSpPr>
        <p:spPr bwMode="auto">
          <a:xfrm>
            <a:off x="756356" y="574680"/>
            <a:ext cx="77724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a:solidFill>
                <a:schemeClr val="bg1"/>
              </a:solidFill>
              <a:latin typeface="Arial" pitchFamily="34" charset="0"/>
            </a:endParaRPr>
          </a:p>
        </p:txBody>
      </p:sp>
    </p:spTree>
  </p:cSld>
  <p:clrMapOvr>
    <a:masterClrMapping/>
  </p:clrMapOvr>
  <p:transition/>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9" name="Rectangle 2050"/>
          <p:cNvSpPr>
            <a:spLocks noChangeArrowheads="1"/>
          </p:cNvSpPr>
          <p:nvPr/>
        </p:nvSpPr>
        <p:spPr bwMode="auto">
          <a:xfrm>
            <a:off x="685800" y="590075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4580" name="Rectangle 2051"/>
          <p:cNvSpPr>
            <a:spLocks noChangeArrowheads="1"/>
          </p:cNvSpPr>
          <p:nvPr/>
        </p:nvSpPr>
        <p:spPr bwMode="auto">
          <a:xfrm>
            <a:off x="3124200" y="5900758"/>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4581" name="Rectangle 2052"/>
          <p:cNvSpPr>
            <a:spLocks noChangeArrowheads="1"/>
          </p:cNvSpPr>
          <p:nvPr/>
        </p:nvSpPr>
        <p:spPr bwMode="auto">
          <a:xfrm>
            <a:off x="685800" y="590075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4582" name="Rectangle 2053"/>
          <p:cNvSpPr>
            <a:spLocks noChangeArrowheads="1"/>
          </p:cNvSpPr>
          <p:nvPr/>
        </p:nvSpPr>
        <p:spPr bwMode="auto">
          <a:xfrm>
            <a:off x="3124200" y="5900758"/>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82" name="Rectangle 281"/>
          <p:cNvSpPr/>
          <p:nvPr/>
        </p:nvSpPr>
        <p:spPr>
          <a:xfrm>
            <a:off x="0" y="104292"/>
            <a:ext cx="9144000" cy="523220"/>
          </a:xfrm>
          <a:prstGeom prst="rect">
            <a:avLst/>
          </a:prstGeom>
        </p:spPr>
        <p:txBody>
          <a:bodyPr wrap="square">
            <a:spAutoFit/>
          </a:bodyPr>
          <a:lstStyle/>
          <a:p>
            <a:r>
              <a:rPr lang="en-US" sz="2800" dirty="0">
                <a:solidFill>
                  <a:schemeClr val="bg1"/>
                </a:solidFill>
                <a:latin typeface="Arial" pitchFamily="34" charset="0"/>
              </a:rPr>
              <a:t>  Stabilization Techniques  </a:t>
            </a:r>
            <a:r>
              <a:rPr lang="zh-CN" altLang="en-US" sz="2800" dirty="0">
                <a:solidFill>
                  <a:schemeClr val="bg1"/>
                </a:solidFill>
                <a:latin typeface="Arial" pitchFamily="34" charset="0"/>
              </a:rPr>
              <a:t>稳定技术</a:t>
            </a:r>
            <a:r>
              <a:rPr lang="en-US" sz="2800" dirty="0">
                <a:solidFill>
                  <a:schemeClr val="bg1"/>
                </a:solidFill>
                <a:latin typeface="Arial" pitchFamily="34" charset="0"/>
              </a:rPr>
              <a:t> </a:t>
            </a:r>
          </a:p>
        </p:txBody>
      </p:sp>
      <p:pic>
        <p:nvPicPr>
          <p:cNvPr id="3" name="Picture 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412901" y="890791"/>
            <a:ext cx="6312460" cy="5220638"/>
          </a:xfrm>
          <a:prstGeom prst="rect">
            <a:avLst/>
          </a:prstGeom>
        </p:spPr>
      </p:pic>
    </p:spTree>
    <p:extLst>
      <p:ext uri="{BB962C8B-B14F-4D97-AF65-F5344CB8AC3E}">
        <p14:creationId xmlns:p14="http://schemas.microsoft.com/office/powerpoint/2010/main" val="655488675"/>
      </p:ext>
    </p:extLst>
  </p:cSld>
  <p:clrMapOvr>
    <a:masterClrMapping/>
  </p:clrMapOvr>
  <p:transition/>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 name="Rectangle 18"/>
          <p:cNvSpPr/>
          <p:nvPr/>
        </p:nvSpPr>
        <p:spPr>
          <a:xfrm>
            <a:off x="709789" y="922315"/>
            <a:ext cx="7495822" cy="5151437"/>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dirty="0">
              <a:solidFill>
                <a:schemeClr val="tx1"/>
              </a:solidFill>
            </a:endParaRPr>
          </a:p>
        </p:txBody>
      </p:sp>
      <p:sp>
        <p:nvSpPr>
          <p:cNvPr id="25603" name="Rectangle 6"/>
          <p:cNvSpPr>
            <a:spLocks noGrp="1" noChangeArrowheads="1"/>
          </p:cNvSpPr>
          <p:nvPr>
            <p:ph type="title"/>
          </p:nvPr>
        </p:nvSpPr>
        <p:spPr>
          <a:xfrm>
            <a:off x="-1" y="106343"/>
            <a:ext cx="9144001" cy="536575"/>
          </a:xfrm>
        </p:spPr>
        <p:txBody>
          <a:bodyPr>
            <a:noAutofit/>
          </a:bodyPr>
          <a:lstStyle/>
          <a:p>
            <a:pPr eaLnBrk="1" hangingPunct="1"/>
            <a:r>
              <a:rPr lang="en-US" dirty="0"/>
              <a:t>  </a:t>
            </a:r>
            <a:r>
              <a:rPr lang="zh-CN" altLang="en-US" dirty="0"/>
              <a:t>环曲面稳定法</a:t>
            </a:r>
            <a:r>
              <a:rPr lang="en-US" dirty="0"/>
              <a:t>: </a:t>
            </a:r>
            <a:r>
              <a:rPr lang="zh-CN" altLang="en-US" dirty="0"/>
              <a:t>在接触镜上眼睑压力</a:t>
            </a:r>
            <a:endParaRPr lang="en-US" dirty="0"/>
          </a:p>
        </p:txBody>
      </p:sp>
      <p:sp>
        <p:nvSpPr>
          <p:cNvPr id="25604" name="Rectangle 7"/>
          <p:cNvSpPr>
            <a:spLocks noChangeArrowheads="1"/>
          </p:cNvSpPr>
          <p:nvPr/>
        </p:nvSpPr>
        <p:spPr bwMode="auto">
          <a:xfrm>
            <a:off x="705556" y="142852"/>
            <a:ext cx="7772400" cy="536575"/>
          </a:xfrm>
          <a:prstGeom prst="rect">
            <a:avLst/>
          </a:prstGeom>
          <a:noFill/>
          <a:ln w="9525">
            <a:noFill/>
            <a:miter lim="800000"/>
            <a:headEnd/>
            <a:tailEnd/>
          </a:ln>
        </p:spPr>
        <p:txBody>
          <a:bodyPr lIns="92075" tIns="46038" rIns="92075" bIns="46038" anchor="ctr"/>
          <a:lstStyle/>
          <a:p>
            <a:pPr algn="ctr" defTabSz="762000" eaLnBrk="0" hangingPunct="0"/>
            <a:endParaRPr lang="en-US" sz="3500" b="1">
              <a:solidFill>
                <a:schemeClr val="bg1"/>
              </a:solidFill>
              <a:latin typeface="Arial" pitchFamily="34" charset="0"/>
            </a:endParaRPr>
          </a:p>
        </p:txBody>
      </p:sp>
      <p:sp>
        <p:nvSpPr>
          <p:cNvPr id="25605" name="Rectangle 8"/>
          <p:cNvSpPr>
            <a:spLocks noChangeArrowheads="1"/>
          </p:cNvSpPr>
          <p:nvPr/>
        </p:nvSpPr>
        <p:spPr bwMode="auto">
          <a:xfrm>
            <a:off x="653346" y="1460475"/>
            <a:ext cx="3245556" cy="536575"/>
          </a:xfrm>
          <a:prstGeom prst="rect">
            <a:avLst/>
          </a:prstGeom>
          <a:noFill/>
          <a:ln w="9525">
            <a:noFill/>
            <a:miter lim="800000"/>
            <a:headEnd/>
            <a:tailEnd/>
          </a:ln>
        </p:spPr>
        <p:txBody>
          <a:bodyPr lIns="92075" tIns="46038" rIns="92075" bIns="46038" anchor="ctr"/>
          <a:lstStyle/>
          <a:p>
            <a:pPr algn="ctr" defTabSz="762000" eaLnBrk="0" hangingPunct="0"/>
            <a:r>
              <a:rPr lang="en-US" b="1" dirty="0">
                <a:latin typeface="Arial" pitchFamily="34" charset="0"/>
              </a:rPr>
              <a:t>UPPER &gt;&gt; LOWER</a:t>
            </a:r>
          </a:p>
          <a:p>
            <a:pPr algn="ctr" defTabSz="762000" eaLnBrk="0" hangingPunct="0"/>
            <a:r>
              <a:rPr lang="zh-CN" altLang="en-US" b="1" dirty="0">
                <a:latin typeface="Arial" pitchFamily="34" charset="0"/>
              </a:rPr>
              <a:t>上睑</a:t>
            </a:r>
            <a:r>
              <a:rPr lang="en-US" altLang="zh-CN" b="1" dirty="0">
                <a:latin typeface="Arial" pitchFamily="34" charset="0"/>
              </a:rPr>
              <a:t>&gt;</a:t>
            </a:r>
            <a:r>
              <a:rPr lang="zh-CN" altLang="en-US" b="1" dirty="0">
                <a:latin typeface="Arial" pitchFamily="34" charset="0"/>
              </a:rPr>
              <a:t>下睑</a:t>
            </a:r>
            <a:endParaRPr lang="en-US" b="1" dirty="0">
              <a:latin typeface="Arial" pitchFamily="34" charset="0"/>
            </a:endParaRPr>
          </a:p>
        </p:txBody>
      </p:sp>
      <p:sp>
        <p:nvSpPr>
          <p:cNvPr id="25607" name="Rectangle 9"/>
          <p:cNvSpPr>
            <a:spLocks noChangeArrowheads="1"/>
          </p:cNvSpPr>
          <p:nvPr/>
        </p:nvSpPr>
        <p:spPr bwMode="auto">
          <a:xfrm>
            <a:off x="6516513" y="1750987"/>
            <a:ext cx="675923" cy="3082925"/>
          </a:xfrm>
          <a:prstGeom prst="rect">
            <a:avLst/>
          </a:prstGeom>
          <a:solidFill>
            <a:srgbClr val="FFCC00"/>
          </a:solidFill>
          <a:ln w="9525">
            <a:noFill/>
            <a:miter lim="800000"/>
            <a:headEnd/>
            <a:tailEnd/>
          </a:ln>
        </p:spPr>
        <p:txBody>
          <a:bodyPr wrap="none" anchor="ctr"/>
          <a:lstStyle/>
          <a:p>
            <a:pPr algn="ctr" eaLnBrk="0" hangingPunct="0"/>
            <a:endParaRPr lang="en-US"/>
          </a:p>
        </p:txBody>
      </p:sp>
      <p:sp>
        <p:nvSpPr>
          <p:cNvPr id="25609" name="Rectangle 12"/>
          <p:cNvSpPr>
            <a:spLocks noChangeArrowheads="1"/>
          </p:cNvSpPr>
          <p:nvPr/>
        </p:nvSpPr>
        <p:spPr bwMode="auto">
          <a:xfrm rot="-5400000">
            <a:off x="5399169" y="3104041"/>
            <a:ext cx="2801938" cy="440267"/>
          </a:xfrm>
          <a:prstGeom prst="rect">
            <a:avLst/>
          </a:prstGeom>
          <a:noFill/>
          <a:ln w="9525">
            <a:noFill/>
            <a:miter lim="800000"/>
            <a:headEnd/>
            <a:tailEnd/>
          </a:ln>
        </p:spPr>
        <p:txBody>
          <a:bodyPr lIns="92075" tIns="46038" rIns="92075" bIns="46038" anchor="ctr"/>
          <a:lstStyle/>
          <a:p>
            <a:pPr algn="ctr" defTabSz="762000" eaLnBrk="0" hangingPunct="0"/>
            <a:r>
              <a:rPr lang="en-US" sz="2400" b="1" dirty="0">
                <a:latin typeface="Arial" pitchFamily="34" charset="0"/>
              </a:rPr>
              <a:t>Cornea</a:t>
            </a:r>
          </a:p>
        </p:txBody>
      </p:sp>
      <p:sp>
        <p:nvSpPr>
          <p:cNvPr id="25610" name="AutoShape 14"/>
          <p:cNvSpPr>
            <a:spLocks noChangeArrowheads="1"/>
          </p:cNvSpPr>
          <p:nvPr/>
        </p:nvSpPr>
        <p:spPr bwMode="auto">
          <a:xfrm flipH="1">
            <a:off x="4141612" y="1308072"/>
            <a:ext cx="2078566" cy="3779838"/>
          </a:xfrm>
          <a:prstGeom prst="rtTriangle">
            <a:avLst/>
          </a:prstGeom>
          <a:solidFill>
            <a:srgbClr val="FFCC00"/>
          </a:solidFill>
          <a:ln w="9525">
            <a:noFill/>
            <a:miter lim="800000"/>
            <a:headEnd/>
            <a:tailEnd/>
          </a:ln>
        </p:spPr>
        <p:txBody>
          <a:bodyPr wrap="none" anchor="ctr"/>
          <a:lstStyle/>
          <a:p>
            <a:pPr algn="ctr" eaLnBrk="0" hangingPunct="0"/>
            <a:endParaRPr lang="en-US"/>
          </a:p>
        </p:txBody>
      </p:sp>
      <p:sp>
        <p:nvSpPr>
          <p:cNvPr id="25611" name="Rectangle 13"/>
          <p:cNvSpPr>
            <a:spLocks noChangeArrowheads="1"/>
          </p:cNvSpPr>
          <p:nvPr/>
        </p:nvSpPr>
        <p:spPr bwMode="auto">
          <a:xfrm>
            <a:off x="4612462" y="4005064"/>
            <a:ext cx="1615722" cy="496887"/>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r>
              <a:rPr lang="zh-CN" altLang="en-US" sz="2400" b="1" dirty="0">
                <a:latin typeface="Arial" pitchFamily="34" charset="0"/>
              </a:rPr>
              <a:t>接触镜周边</a:t>
            </a:r>
            <a:r>
              <a:rPr lang="en-US" sz="2400" b="1" dirty="0">
                <a:latin typeface="Arial" pitchFamily="34" charset="0"/>
              </a:rPr>
              <a:t>&amp;</a:t>
            </a:r>
            <a:r>
              <a:rPr lang="zh-CN" altLang="en-US" sz="2400" b="1" dirty="0">
                <a:latin typeface="Arial" pitchFamily="34" charset="0"/>
              </a:rPr>
              <a:t>接触镜边缘</a:t>
            </a:r>
            <a:endParaRPr lang="en-US" sz="2400" b="1" dirty="0">
              <a:latin typeface="Arial" pitchFamily="34" charset="0"/>
            </a:endParaRPr>
          </a:p>
        </p:txBody>
      </p:sp>
      <p:sp>
        <p:nvSpPr>
          <p:cNvPr id="25612" name="Line 19"/>
          <p:cNvSpPr>
            <a:spLocks noChangeShapeType="1"/>
          </p:cNvSpPr>
          <p:nvPr/>
        </p:nvSpPr>
        <p:spPr bwMode="auto">
          <a:xfrm>
            <a:off x="4962879" y="2705072"/>
            <a:ext cx="1564922" cy="0"/>
          </a:xfrm>
          <a:prstGeom prst="line">
            <a:avLst/>
          </a:prstGeom>
          <a:noFill/>
          <a:ln w="38100">
            <a:solidFill>
              <a:schemeClr val="tx1"/>
            </a:solidFill>
            <a:prstDash val="dash"/>
            <a:round/>
            <a:headEnd/>
            <a:tailEnd type="stealth" w="med" len="med"/>
          </a:ln>
        </p:spPr>
        <p:txBody>
          <a:bodyPr wrap="none" anchor="ctr"/>
          <a:lstStyle/>
          <a:p>
            <a:endParaRPr lang="en-US"/>
          </a:p>
        </p:txBody>
      </p:sp>
      <p:sp>
        <p:nvSpPr>
          <p:cNvPr id="25613" name="Line 20"/>
          <p:cNvSpPr>
            <a:spLocks noChangeShapeType="1"/>
          </p:cNvSpPr>
          <p:nvPr/>
        </p:nvSpPr>
        <p:spPr bwMode="auto">
          <a:xfrm rot="5400000">
            <a:off x="4556745" y="3106802"/>
            <a:ext cx="808037" cy="1411"/>
          </a:xfrm>
          <a:prstGeom prst="line">
            <a:avLst/>
          </a:prstGeom>
          <a:noFill/>
          <a:ln w="38100">
            <a:solidFill>
              <a:schemeClr val="tx1"/>
            </a:solidFill>
            <a:prstDash val="dash"/>
            <a:round/>
            <a:headEnd/>
            <a:tailEnd type="stealth" w="med" len="med"/>
          </a:ln>
        </p:spPr>
        <p:txBody>
          <a:bodyPr wrap="none" anchor="ctr"/>
          <a:lstStyle/>
          <a:p>
            <a:endParaRPr lang="en-US"/>
          </a:p>
        </p:txBody>
      </p:sp>
      <p:sp>
        <p:nvSpPr>
          <p:cNvPr id="25614" name="Line 18"/>
          <p:cNvSpPr>
            <a:spLocks noChangeShapeType="1"/>
          </p:cNvSpPr>
          <p:nvPr/>
        </p:nvSpPr>
        <p:spPr bwMode="auto">
          <a:xfrm>
            <a:off x="4962581" y="2694366"/>
            <a:ext cx="1531055" cy="722312"/>
          </a:xfrm>
          <a:prstGeom prst="line">
            <a:avLst/>
          </a:prstGeom>
          <a:noFill/>
          <a:ln w="38100">
            <a:solidFill>
              <a:srgbClr val="FF0000"/>
            </a:solidFill>
            <a:round/>
            <a:headEnd type="none" w="med" len="med"/>
            <a:tailEnd type="stealth" w="med" len="med"/>
          </a:ln>
        </p:spPr>
        <p:txBody>
          <a:bodyPr wrap="none" anchor="ctr"/>
          <a:lstStyle/>
          <a:p>
            <a:endParaRPr lang="en-US"/>
          </a:p>
        </p:txBody>
      </p:sp>
      <p:sp>
        <p:nvSpPr>
          <p:cNvPr id="25615" name="Rectangle 21"/>
          <p:cNvSpPr>
            <a:spLocks noChangeArrowheads="1"/>
          </p:cNvSpPr>
          <p:nvPr/>
        </p:nvSpPr>
        <p:spPr bwMode="auto">
          <a:xfrm rot="1430367">
            <a:off x="4841309" y="2962044"/>
            <a:ext cx="1615723" cy="496888"/>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r>
              <a:rPr lang="en-US" sz="1600" b="1" dirty="0">
                <a:latin typeface="Arial" pitchFamily="34" charset="0"/>
              </a:rPr>
              <a:t>LID FORCE</a:t>
            </a:r>
          </a:p>
        </p:txBody>
      </p:sp>
      <p:sp>
        <p:nvSpPr>
          <p:cNvPr id="25616" name="Text Box 24"/>
          <p:cNvSpPr txBox="1">
            <a:spLocks noChangeArrowheads="1"/>
          </p:cNvSpPr>
          <p:nvPr/>
        </p:nvSpPr>
        <p:spPr bwMode="auto">
          <a:xfrm>
            <a:off x="4930732" y="2419327"/>
            <a:ext cx="1646605" cy="276999"/>
          </a:xfrm>
          <a:prstGeom prst="rect">
            <a:avLst/>
          </a:prstGeom>
          <a:noFill/>
          <a:ln w="9525">
            <a:noFill/>
            <a:miter lim="800000"/>
            <a:headEnd/>
            <a:tailEnd/>
          </a:ln>
        </p:spPr>
        <p:txBody>
          <a:bodyPr wrap="none">
            <a:spAutoFit/>
          </a:bodyPr>
          <a:lstStyle/>
          <a:p>
            <a:pPr algn="ctr" defTabSz="762000" eaLnBrk="0" hangingPunct="0"/>
            <a:r>
              <a:rPr lang="en-US" sz="1200" b="1" dirty="0">
                <a:latin typeface="Arial" pitchFamily="34" charset="0"/>
              </a:rPr>
              <a:t>COMPRESSION</a:t>
            </a:r>
            <a:r>
              <a:rPr lang="zh-CN" altLang="en-US" sz="1200" b="1" dirty="0">
                <a:latin typeface="Arial" pitchFamily="34" charset="0"/>
              </a:rPr>
              <a:t>压力</a:t>
            </a:r>
            <a:endParaRPr lang="en-US" sz="1200" b="1" dirty="0">
              <a:latin typeface="Arial" pitchFamily="34" charset="0"/>
            </a:endParaRPr>
          </a:p>
        </p:txBody>
      </p:sp>
      <p:pic>
        <p:nvPicPr>
          <p:cNvPr id="3" name="Picture 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rot="346368">
            <a:off x="1905257" y="3769602"/>
            <a:ext cx="1913801" cy="1762477"/>
          </a:xfrm>
          <a:prstGeom prst="rect">
            <a:avLst/>
          </a:prstGeom>
        </p:spPr>
      </p:pic>
      <p:grpSp>
        <p:nvGrpSpPr>
          <p:cNvPr id="2" name="Group 15"/>
          <p:cNvGrpSpPr>
            <a:grpSpLocks/>
          </p:cNvGrpSpPr>
          <p:nvPr/>
        </p:nvGrpSpPr>
        <p:grpSpPr bwMode="auto">
          <a:xfrm rot="1800000">
            <a:off x="4267202" y="1058840"/>
            <a:ext cx="675923" cy="3082925"/>
            <a:chOff x="2409" y="1246"/>
            <a:chExt cx="518" cy="2100"/>
          </a:xfrm>
        </p:grpSpPr>
        <p:sp>
          <p:nvSpPr>
            <p:cNvPr id="25618" name="Rectangle 10"/>
            <p:cNvSpPr>
              <a:spLocks noChangeArrowheads="1"/>
            </p:cNvSpPr>
            <p:nvPr/>
          </p:nvSpPr>
          <p:spPr bwMode="auto">
            <a:xfrm>
              <a:off x="2409" y="1246"/>
              <a:ext cx="518" cy="2100"/>
            </a:xfrm>
            <a:prstGeom prst="rect">
              <a:avLst/>
            </a:prstGeom>
            <a:solidFill>
              <a:srgbClr val="FFCC00"/>
            </a:solidFill>
            <a:ln w="9525">
              <a:noFill/>
              <a:miter lim="800000"/>
              <a:headEnd/>
              <a:tailEnd/>
            </a:ln>
          </p:spPr>
          <p:txBody>
            <a:bodyPr wrap="none" anchor="ctr"/>
            <a:lstStyle/>
            <a:p>
              <a:pPr algn="ctr" defTabSz="762000" eaLnBrk="0" hangingPunct="0"/>
              <a:endParaRPr lang="en-US">
                <a:solidFill>
                  <a:srgbClr val="FFFFFF"/>
                </a:solidFill>
              </a:endParaRPr>
            </a:p>
          </p:txBody>
        </p:sp>
        <p:sp>
          <p:nvSpPr>
            <p:cNvPr id="25619" name="Rectangle 11"/>
            <p:cNvSpPr>
              <a:spLocks noChangeArrowheads="1"/>
            </p:cNvSpPr>
            <p:nvPr/>
          </p:nvSpPr>
          <p:spPr bwMode="auto">
            <a:xfrm rot="-5400000">
              <a:off x="1707" y="2090"/>
              <a:ext cx="1909" cy="338"/>
            </a:xfrm>
            <a:prstGeom prst="rect">
              <a:avLst/>
            </a:prstGeom>
            <a:solidFill>
              <a:srgbClr val="FFCC00"/>
            </a:solidFill>
            <a:ln w="9525">
              <a:noFill/>
              <a:miter lim="800000"/>
              <a:headEnd/>
              <a:tailEnd/>
            </a:ln>
          </p:spPr>
          <p:txBody>
            <a:bodyPr lIns="92075" tIns="46038" rIns="92075" bIns="46038" anchor="ctr"/>
            <a:lstStyle/>
            <a:p>
              <a:pPr algn="ctr" defTabSz="762000" eaLnBrk="0" hangingPunct="0"/>
              <a:r>
                <a:rPr lang="en-US" sz="2400" b="1" dirty="0">
                  <a:latin typeface="Arial" pitchFamily="34" charset="0"/>
                </a:rPr>
                <a:t>Eyelid (Static)</a:t>
              </a:r>
            </a:p>
            <a:p>
              <a:pPr algn="ctr" defTabSz="762000" eaLnBrk="0" hangingPunct="0"/>
              <a:r>
                <a:rPr lang="zh-CN" altLang="en-US" b="1" dirty="0">
                  <a:latin typeface="Arial" pitchFamily="34" charset="0"/>
                </a:rPr>
                <a:t>眼睑（静止）</a:t>
              </a:r>
              <a:endParaRPr lang="en-US" dirty="0">
                <a:latin typeface="Arial" pitchFamily="34" charset="0"/>
              </a:endParaRPr>
            </a:p>
          </p:txBody>
        </p:sp>
      </p:grpSp>
      <p:sp>
        <p:nvSpPr>
          <p:cNvPr id="25617" name="Text Box 25"/>
          <p:cNvSpPr txBox="1">
            <a:spLocks noChangeArrowheads="1"/>
          </p:cNvSpPr>
          <p:nvPr/>
        </p:nvSpPr>
        <p:spPr bwMode="auto">
          <a:xfrm rot="-5400000">
            <a:off x="4308926" y="3029129"/>
            <a:ext cx="1074333" cy="276999"/>
          </a:xfrm>
          <a:prstGeom prst="rect">
            <a:avLst/>
          </a:prstGeom>
          <a:noFill/>
          <a:ln w="9525">
            <a:noFill/>
            <a:miter lim="800000"/>
            <a:headEnd/>
            <a:tailEnd/>
          </a:ln>
        </p:spPr>
        <p:txBody>
          <a:bodyPr wrap="none">
            <a:spAutoFit/>
          </a:bodyPr>
          <a:lstStyle/>
          <a:p>
            <a:pPr algn="ctr" defTabSz="762000" eaLnBrk="0" hangingPunct="0"/>
            <a:r>
              <a:rPr lang="en-US" sz="1200" b="1" dirty="0">
                <a:latin typeface="Arial" pitchFamily="34" charset="0"/>
              </a:rPr>
              <a:t>EXPULSION</a:t>
            </a:r>
          </a:p>
        </p:txBody>
      </p:sp>
      <p:sp>
        <p:nvSpPr>
          <p:cNvPr id="46" name="Freeform 45"/>
          <p:cNvSpPr/>
          <p:nvPr/>
        </p:nvSpPr>
        <p:spPr>
          <a:xfrm>
            <a:off x="6493208" y="4610774"/>
            <a:ext cx="699228" cy="315153"/>
          </a:xfrm>
          <a:custGeom>
            <a:avLst/>
            <a:gdLst>
              <a:gd name="connsiteX0" fmla="*/ 0 w 922020"/>
              <a:gd name="connsiteY0" fmla="*/ 160020 h 213360"/>
              <a:gd name="connsiteX1" fmla="*/ 609600 w 922020"/>
              <a:gd name="connsiteY1" fmla="*/ 0 h 213360"/>
              <a:gd name="connsiteX2" fmla="*/ 438150 w 922020"/>
              <a:gd name="connsiteY2" fmla="*/ 152400 h 213360"/>
              <a:gd name="connsiteX3" fmla="*/ 922020 w 922020"/>
              <a:gd name="connsiteY3" fmla="*/ 3810 h 213360"/>
              <a:gd name="connsiteX4" fmla="*/ 922020 w 922020"/>
              <a:gd name="connsiteY4" fmla="*/ 3810 h 213360"/>
              <a:gd name="connsiteX5" fmla="*/ 922020 w 922020"/>
              <a:gd name="connsiteY5" fmla="*/ 209550 h 213360"/>
              <a:gd name="connsiteX6" fmla="*/ 3810 w 922020"/>
              <a:gd name="connsiteY6" fmla="*/ 213360 h 213360"/>
              <a:gd name="connsiteX7" fmla="*/ 3810 w 922020"/>
              <a:gd name="connsiteY7" fmla="*/ 213360 h 213360"/>
              <a:gd name="connsiteX8" fmla="*/ 0 w 922020"/>
              <a:gd name="connsiteY8" fmla="*/ 160020 h 21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22020" h="213360">
                <a:moveTo>
                  <a:pt x="0" y="160020"/>
                </a:moveTo>
                <a:lnTo>
                  <a:pt x="609600" y="0"/>
                </a:lnTo>
                <a:lnTo>
                  <a:pt x="438150" y="152400"/>
                </a:lnTo>
                <a:lnTo>
                  <a:pt x="922020" y="3810"/>
                </a:lnTo>
                <a:lnTo>
                  <a:pt x="922020" y="3810"/>
                </a:lnTo>
                <a:lnTo>
                  <a:pt x="922020" y="209550"/>
                </a:lnTo>
                <a:lnTo>
                  <a:pt x="3810" y="213360"/>
                </a:lnTo>
                <a:lnTo>
                  <a:pt x="3810" y="213360"/>
                </a:lnTo>
                <a:lnTo>
                  <a:pt x="0" y="160020"/>
                </a:lnTo>
                <a:close/>
              </a:path>
            </a:pathLst>
          </a:custGeom>
          <a:solidFill>
            <a:srgbClr val="92D05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Tree>
  </p:cSld>
  <p:clrMapOvr>
    <a:masterClrMapping/>
  </p:clrMapOvr>
  <p:transition/>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6627"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6628"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662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6630" name="Rectangle 6"/>
          <p:cNvSpPr>
            <a:spLocks noGrp="1" noChangeArrowheads="1"/>
          </p:cNvSpPr>
          <p:nvPr>
            <p:ph type="title"/>
          </p:nvPr>
        </p:nvSpPr>
        <p:spPr>
          <a:xfrm>
            <a:off x="0" y="160699"/>
            <a:ext cx="8123620" cy="508000"/>
          </a:xfrm>
        </p:spPr>
        <p:txBody>
          <a:bodyPr>
            <a:noAutofit/>
          </a:bodyPr>
          <a:lstStyle/>
          <a:p>
            <a:pPr eaLnBrk="1" hangingPunct="1">
              <a:lnSpc>
                <a:spcPct val="80000"/>
              </a:lnSpc>
            </a:pPr>
            <a:r>
              <a:rPr lang="en-US" dirty="0"/>
              <a:t>  </a:t>
            </a:r>
            <a:r>
              <a:rPr lang="zh-CN" altLang="en-US" dirty="0"/>
              <a:t>环曲面稳定法</a:t>
            </a:r>
            <a:r>
              <a:rPr lang="en-US" dirty="0"/>
              <a:t>: </a:t>
            </a:r>
            <a:r>
              <a:rPr lang="zh-CN" altLang="en-US" dirty="0">
                <a:solidFill>
                  <a:srgbClr val="FFFF00"/>
                </a:solidFill>
              </a:rPr>
              <a:t>三棱镜稳定法</a:t>
            </a:r>
            <a:br>
              <a:rPr lang="en-US" dirty="0"/>
            </a:br>
            <a:endParaRPr lang="en-US" dirty="0"/>
          </a:p>
        </p:txBody>
      </p:sp>
      <p:sp>
        <p:nvSpPr>
          <p:cNvPr id="26631" name="Rectangle 7"/>
          <p:cNvSpPr>
            <a:spLocks noGrp="1" noChangeArrowheads="1"/>
          </p:cNvSpPr>
          <p:nvPr>
            <p:ph idx="1"/>
          </p:nvPr>
        </p:nvSpPr>
        <p:spPr>
          <a:xfrm>
            <a:off x="809437" y="944868"/>
            <a:ext cx="7911844" cy="4427537"/>
          </a:xfrm>
        </p:spPr>
        <p:txBody>
          <a:bodyPr/>
          <a:lstStyle/>
          <a:p>
            <a:pPr eaLnBrk="1" hangingPunct="1">
              <a:lnSpc>
                <a:spcPct val="140000"/>
              </a:lnSpc>
            </a:pPr>
            <a:r>
              <a:rPr lang="en-US" sz="2400" dirty="0"/>
              <a:t>1 to 1.5</a:t>
            </a:r>
            <a:r>
              <a:rPr lang="en-US" sz="2400" baseline="30000" dirty="0">
                <a:sym typeface="Symbol" pitchFamily="18" charset="2"/>
              </a:rPr>
              <a:t> </a:t>
            </a:r>
            <a:r>
              <a:rPr lang="en-US" sz="2400" dirty="0">
                <a:sym typeface="Symbol" pitchFamily="18" charset="2"/>
              </a:rPr>
              <a:t>D </a:t>
            </a:r>
            <a:r>
              <a:rPr lang="zh-CN" altLang="en-US" sz="2400" dirty="0">
                <a:sym typeface="Symbol" pitchFamily="18" charset="2"/>
              </a:rPr>
              <a:t>底向下</a:t>
            </a:r>
            <a:endParaRPr lang="en-US" altLang="zh-CN" sz="2400" dirty="0">
              <a:sym typeface="Symbol" pitchFamily="18" charset="2"/>
            </a:endParaRPr>
          </a:p>
          <a:p>
            <a:pPr eaLnBrk="1" hangingPunct="1">
              <a:lnSpc>
                <a:spcPct val="140000"/>
              </a:lnSpc>
            </a:pPr>
            <a:r>
              <a:rPr lang="zh-CN" altLang="en-US" sz="2400" dirty="0">
                <a:sym typeface="Symbol" pitchFamily="18" charset="2"/>
              </a:rPr>
              <a:t>通过棱镜产生的镜片厚度不同来达到稳定</a:t>
            </a:r>
            <a:endParaRPr lang="en-US" sz="2400" dirty="0">
              <a:sym typeface="Symbol" pitchFamily="18" charset="2"/>
            </a:endParaRPr>
          </a:p>
          <a:p>
            <a:pPr eaLnBrk="1" hangingPunct="1">
              <a:lnSpc>
                <a:spcPct val="140000"/>
              </a:lnSpc>
            </a:pPr>
            <a:r>
              <a:rPr lang="en-US" sz="2400" dirty="0">
                <a:latin typeface="Arial"/>
                <a:cs typeface="Arial"/>
                <a:sym typeface="Symbol" pitchFamily="18" charset="2"/>
              </a:rPr>
              <a:t>↓ </a:t>
            </a:r>
            <a:r>
              <a:rPr lang="zh-CN" altLang="en-US" sz="2400" dirty="0">
                <a:latin typeface="Arial"/>
                <a:cs typeface="Arial"/>
                <a:sym typeface="Symbol" pitchFamily="18" charset="2"/>
              </a:rPr>
              <a:t>接触镜</a:t>
            </a:r>
            <a:r>
              <a:rPr lang="zh-CN" altLang="en-US" sz="2400" dirty="0">
                <a:sym typeface="Symbol" pitchFamily="18" charset="2"/>
              </a:rPr>
              <a:t>透氧性</a:t>
            </a:r>
            <a:endParaRPr lang="en-US" sz="2400" dirty="0">
              <a:sym typeface="Symbol" pitchFamily="18" charset="2"/>
            </a:endParaRPr>
          </a:p>
          <a:p>
            <a:pPr eaLnBrk="1" hangingPunct="1">
              <a:lnSpc>
                <a:spcPct val="140000"/>
              </a:lnSpc>
            </a:pPr>
            <a:r>
              <a:rPr lang="zh-CN" altLang="en-US" sz="2400" dirty="0">
                <a:sym typeface="Symbol" pitchFamily="18" charset="2"/>
              </a:rPr>
              <a:t>接触镜与眼睑相互作用的不适感</a:t>
            </a:r>
            <a:endParaRPr lang="en-US" sz="2400" dirty="0"/>
          </a:p>
        </p:txBody>
      </p:sp>
      <p:sp>
        <p:nvSpPr>
          <p:cNvPr id="26632" name="Rectangle 9"/>
          <p:cNvSpPr>
            <a:spLocks noChangeArrowheads="1"/>
          </p:cNvSpPr>
          <p:nvPr/>
        </p:nvSpPr>
        <p:spPr bwMode="auto">
          <a:xfrm>
            <a:off x="1192391" y="614363"/>
            <a:ext cx="6746522" cy="508000"/>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a:solidFill>
                <a:schemeClr val="bg1"/>
              </a:solidFill>
              <a:latin typeface="Arial" pitchFamily="34" charset="0"/>
            </a:endParaRPr>
          </a:p>
        </p:txBody>
      </p:sp>
    </p:spTree>
  </p:cSld>
  <p:clrMapOvr>
    <a:masterClrMapping/>
  </p:clrMapOvr>
  <p:transition/>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3" name="Rectangle 722"/>
          <p:cNvSpPr/>
          <p:nvPr/>
        </p:nvSpPr>
        <p:spPr>
          <a:xfrm>
            <a:off x="450875" y="930301"/>
            <a:ext cx="8225581" cy="4874963"/>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27651" name="Rectangle 2"/>
          <p:cNvSpPr>
            <a:spLocks noChangeArrowheads="1"/>
          </p:cNvSpPr>
          <p:nvPr/>
        </p:nvSpPr>
        <p:spPr bwMode="auto">
          <a:xfrm>
            <a:off x="642910" y="590075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7652" name="Rectangle 3"/>
          <p:cNvSpPr>
            <a:spLocks noChangeArrowheads="1"/>
          </p:cNvSpPr>
          <p:nvPr/>
        </p:nvSpPr>
        <p:spPr bwMode="auto">
          <a:xfrm>
            <a:off x="3081310" y="5900758"/>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7653" name="Rectangle 4"/>
          <p:cNvSpPr>
            <a:spLocks noChangeArrowheads="1"/>
          </p:cNvSpPr>
          <p:nvPr/>
        </p:nvSpPr>
        <p:spPr bwMode="auto">
          <a:xfrm>
            <a:off x="642910" y="590075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7654" name="Rectangle 5"/>
          <p:cNvSpPr>
            <a:spLocks noChangeArrowheads="1"/>
          </p:cNvSpPr>
          <p:nvPr/>
        </p:nvSpPr>
        <p:spPr bwMode="auto">
          <a:xfrm>
            <a:off x="3081310" y="5900758"/>
            <a:ext cx="2895600" cy="457200"/>
          </a:xfrm>
          <a:prstGeom prst="rect">
            <a:avLst/>
          </a:prstGeom>
          <a:noFill/>
          <a:ln w="9525">
            <a:noFill/>
            <a:miter lim="800000"/>
            <a:headEnd/>
            <a:tailEnd/>
          </a:ln>
        </p:spPr>
        <p:txBody>
          <a:bodyPr wrap="none" anchor="ctr"/>
          <a:lstStyle/>
          <a:p>
            <a:pPr algn="ctr" eaLnBrk="0" hangingPunct="0"/>
            <a:endParaRPr lang="en-US"/>
          </a:p>
        </p:txBody>
      </p:sp>
      <p:grpSp>
        <p:nvGrpSpPr>
          <p:cNvPr id="2" name="Group 1393"/>
          <p:cNvGrpSpPr>
            <a:grpSpLocks/>
          </p:cNvGrpSpPr>
          <p:nvPr/>
        </p:nvGrpSpPr>
        <p:grpSpPr bwMode="auto">
          <a:xfrm>
            <a:off x="745798" y="1356869"/>
            <a:ext cx="7631780" cy="3673475"/>
            <a:chOff x="410" y="913"/>
            <a:chExt cx="5662" cy="2586"/>
          </a:xfrm>
        </p:grpSpPr>
        <p:grpSp>
          <p:nvGrpSpPr>
            <p:cNvPr id="3" name="Group 883"/>
            <p:cNvGrpSpPr>
              <a:grpSpLocks/>
            </p:cNvGrpSpPr>
            <p:nvPr/>
          </p:nvGrpSpPr>
          <p:grpSpPr bwMode="auto">
            <a:xfrm>
              <a:off x="2398" y="913"/>
              <a:ext cx="3534" cy="2575"/>
              <a:chOff x="2398" y="913"/>
              <a:chExt cx="3534" cy="2575"/>
            </a:xfrm>
          </p:grpSpPr>
          <p:sp>
            <p:nvSpPr>
              <p:cNvPr id="28169" name="Freeform 683"/>
              <p:cNvSpPr>
                <a:spLocks/>
              </p:cNvSpPr>
              <p:nvPr/>
            </p:nvSpPr>
            <p:spPr bwMode="auto">
              <a:xfrm>
                <a:off x="3275" y="920"/>
                <a:ext cx="2561" cy="2560"/>
              </a:xfrm>
              <a:custGeom>
                <a:avLst/>
                <a:gdLst>
                  <a:gd name="T0" fmla="*/ 1412 w 2561"/>
                  <a:gd name="T1" fmla="*/ 6 h 2560"/>
                  <a:gd name="T2" fmla="*/ 1600 w 2561"/>
                  <a:gd name="T3" fmla="*/ 41 h 2560"/>
                  <a:gd name="T4" fmla="*/ 1778 w 2561"/>
                  <a:gd name="T5" fmla="*/ 100 h 2560"/>
                  <a:gd name="T6" fmla="*/ 1943 w 2561"/>
                  <a:gd name="T7" fmla="*/ 185 h 2560"/>
                  <a:gd name="T8" fmla="*/ 2095 w 2561"/>
                  <a:gd name="T9" fmla="*/ 292 h 2560"/>
                  <a:gd name="T10" fmla="*/ 2227 w 2561"/>
                  <a:gd name="T11" fmla="*/ 421 h 2560"/>
                  <a:gd name="T12" fmla="*/ 2343 w 2561"/>
                  <a:gd name="T13" fmla="*/ 564 h 2560"/>
                  <a:gd name="T14" fmla="*/ 2435 w 2561"/>
                  <a:gd name="T15" fmla="*/ 726 h 2560"/>
                  <a:gd name="T16" fmla="*/ 2504 w 2561"/>
                  <a:gd name="T17" fmla="*/ 900 h 2560"/>
                  <a:gd name="T18" fmla="*/ 2546 w 2561"/>
                  <a:gd name="T19" fmla="*/ 1086 h 2560"/>
                  <a:gd name="T20" fmla="*/ 2561 w 2561"/>
                  <a:gd name="T21" fmla="*/ 1280 h 2560"/>
                  <a:gd name="T22" fmla="*/ 2546 w 2561"/>
                  <a:gd name="T23" fmla="*/ 1474 h 2560"/>
                  <a:gd name="T24" fmla="*/ 2504 w 2561"/>
                  <a:gd name="T25" fmla="*/ 1660 h 2560"/>
                  <a:gd name="T26" fmla="*/ 2435 w 2561"/>
                  <a:gd name="T27" fmla="*/ 1835 h 2560"/>
                  <a:gd name="T28" fmla="*/ 2343 w 2561"/>
                  <a:gd name="T29" fmla="*/ 1996 h 2560"/>
                  <a:gd name="T30" fmla="*/ 2227 w 2561"/>
                  <a:gd name="T31" fmla="*/ 2140 h 2560"/>
                  <a:gd name="T32" fmla="*/ 2095 w 2561"/>
                  <a:gd name="T33" fmla="*/ 2269 h 2560"/>
                  <a:gd name="T34" fmla="*/ 1943 w 2561"/>
                  <a:gd name="T35" fmla="*/ 2376 h 2560"/>
                  <a:gd name="T36" fmla="*/ 1778 w 2561"/>
                  <a:gd name="T37" fmla="*/ 2460 h 2560"/>
                  <a:gd name="T38" fmla="*/ 1600 w 2561"/>
                  <a:gd name="T39" fmla="*/ 2520 h 2560"/>
                  <a:gd name="T40" fmla="*/ 1412 w 2561"/>
                  <a:gd name="T41" fmla="*/ 2554 h 2560"/>
                  <a:gd name="T42" fmla="*/ 1214 w 2561"/>
                  <a:gd name="T43" fmla="*/ 2560 h 2560"/>
                  <a:gd name="T44" fmla="*/ 1022 w 2561"/>
                  <a:gd name="T45" fmla="*/ 2535 h 2560"/>
                  <a:gd name="T46" fmla="*/ 840 w 2561"/>
                  <a:gd name="T47" fmla="*/ 2483 h 2560"/>
                  <a:gd name="T48" fmla="*/ 671 w 2561"/>
                  <a:gd name="T49" fmla="*/ 2407 h 2560"/>
                  <a:gd name="T50" fmla="*/ 514 w 2561"/>
                  <a:gd name="T51" fmla="*/ 2307 h 2560"/>
                  <a:gd name="T52" fmla="*/ 376 w 2561"/>
                  <a:gd name="T53" fmla="*/ 2186 h 2560"/>
                  <a:gd name="T54" fmla="*/ 255 w 2561"/>
                  <a:gd name="T55" fmla="*/ 2046 h 2560"/>
                  <a:gd name="T56" fmla="*/ 155 w 2561"/>
                  <a:gd name="T57" fmla="*/ 1890 h 2560"/>
                  <a:gd name="T58" fmla="*/ 78 w 2561"/>
                  <a:gd name="T59" fmla="*/ 1720 h 2560"/>
                  <a:gd name="T60" fmla="*/ 26 w 2561"/>
                  <a:gd name="T61" fmla="*/ 1537 h 2560"/>
                  <a:gd name="T62" fmla="*/ 2 w 2561"/>
                  <a:gd name="T63" fmla="*/ 1346 h 2560"/>
                  <a:gd name="T64" fmla="*/ 5 w 2561"/>
                  <a:gd name="T65" fmla="*/ 1150 h 2560"/>
                  <a:gd name="T66" fmla="*/ 40 w 2561"/>
                  <a:gd name="T67" fmla="*/ 962 h 2560"/>
                  <a:gd name="T68" fmla="*/ 101 w 2561"/>
                  <a:gd name="T69" fmla="*/ 783 h 2560"/>
                  <a:gd name="T70" fmla="*/ 186 w 2561"/>
                  <a:gd name="T71" fmla="*/ 616 h 2560"/>
                  <a:gd name="T72" fmla="*/ 293 w 2561"/>
                  <a:gd name="T73" fmla="*/ 467 h 2560"/>
                  <a:gd name="T74" fmla="*/ 420 w 2561"/>
                  <a:gd name="T75" fmla="*/ 332 h 2560"/>
                  <a:gd name="T76" fmla="*/ 566 w 2561"/>
                  <a:gd name="T77" fmla="*/ 219 h 2560"/>
                  <a:gd name="T78" fmla="*/ 725 w 2561"/>
                  <a:gd name="T79" fmla="*/ 127 h 2560"/>
                  <a:gd name="T80" fmla="*/ 900 w 2561"/>
                  <a:gd name="T81" fmla="*/ 58 h 2560"/>
                  <a:gd name="T82" fmla="*/ 1086 w 2561"/>
                  <a:gd name="T83" fmla="*/ 14 h 2560"/>
                  <a:gd name="T84" fmla="*/ 1280 w 2561"/>
                  <a:gd name="T85" fmla="*/ 0 h 256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561"/>
                  <a:gd name="T130" fmla="*/ 0 h 2560"/>
                  <a:gd name="T131" fmla="*/ 2561 w 2561"/>
                  <a:gd name="T132" fmla="*/ 2560 h 256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561" h="2560">
                    <a:moveTo>
                      <a:pt x="1280" y="0"/>
                    </a:moveTo>
                    <a:lnTo>
                      <a:pt x="1347" y="0"/>
                    </a:lnTo>
                    <a:lnTo>
                      <a:pt x="1412" y="6"/>
                    </a:lnTo>
                    <a:lnTo>
                      <a:pt x="1475" y="14"/>
                    </a:lnTo>
                    <a:lnTo>
                      <a:pt x="1539" y="25"/>
                    </a:lnTo>
                    <a:lnTo>
                      <a:pt x="1600" y="41"/>
                    </a:lnTo>
                    <a:lnTo>
                      <a:pt x="1661" y="58"/>
                    </a:lnTo>
                    <a:lnTo>
                      <a:pt x="1721" y="77"/>
                    </a:lnTo>
                    <a:lnTo>
                      <a:pt x="1778" y="100"/>
                    </a:lnTo>
                    <a:lnTo>
                      <a:pt x="1834" y="127"/>
                    </a:lnTo>
                    <a:lnTo>
                      <a:pt x="1890" y="154"/>
                    </a:lnTo>
                    <a:lnTo>
                      <a:pt x="1943" y="185"/>
                    </a:lnTo>
                    <a:lnTo>
                      <a:pt x="1995" y="219"/>
                    </a:lnTo>
                    <a:lnTo>
                      <a:pt x="2045" y="256"/>
                    </a:lnTo>
                    <a:lnTo>
                      <a:pt x="2095" y="292"/>
                    </a:lnTo>
                    <a:lnTo>
                      <a:pt x="2141" y="332"/>
                    </a:lnTo>
                    <a:lnTo>
                      <a:pt x="2185" y="375"/>
                    </a:lnTo>
                    <a:lnTo>
                      <a:pt x="2227" y="421"/>
                    </a:lnTo>
                    <a:lnTo>
                      <a:pt x="2268" y="467"/>
                    </a:lnTo>
                    <a:lnTo>
                      <a:pt x="2306" y="515"/>
                    </a:lnTo>
                    <a:lnTo>
                      <a:pt x="2343" y="564"/>
                    </a:lnTo>
                    <a:lnTo>
                      <a:pt x="2375" y="616"/>
                    </a:lnTo>
                    <a:lnTo>
                      <a:pt x="2406" y="670"/>
                    </a:lnTo>
                    <a:lnTo>
                      <a:pt x="2435" y="726"/>
                    </a:lnTo>
                    <a:lnTo>
                      <a:pt x="2460" y="783"/>
                    </a:lnTo>
                    <a:lnTo>
                      <a:pt x="2483" y="841"/>
                    </a:lnTo>
                    <a:lnTo>
                      <a:pt x="2504" y="900"/>
                    </a:lnTo>
                    <a:lnTo>
                      <a:pt x="2521" y="962"/>
                    </a:lnTo>
                    <a:lnTo>
                      <a:pt x="2535" y="1023"/>
                    </a:lnTo>
                    <a:lnTo>
                      <a:pt x="2546" y="1086"/>
                    </a:lnTo>
                    <a:lnTo>
                      <a:pt x="2556" y="1150"/>
                    </a:lnTo>
                    <a:lnTo>
                      <a:pt x="2559" y="1215"/>
                    </a:lnTo>
                    <a:lnTo>
                      <a:pt x="2561" y="1280"/>
                    </a:lnTo>
                    <a:lnTo>
                      <a:pt x="2559" y="1346"/>
                    </a:lnTo>
                    <a:lnTo>
                      <a:pt x="2556" y="1411"/>
                    </a:lnTo>
                    <a:lnTo>
                      <a:pt x="2546" y="1474"/>
                    </a:lnTo>
                    <a:lnTo>
                      <a:pt x="2535" y="1537"/>
                    </a:lnTo>
                    <a:lnTo>
                      <a:pt x="2521" y="1601"/>
                    </a:lnTo>
                    <a:lnTo>
                      <a:pt x="2504" y="1660"/>
                    </a:lnTo>
                    <a:lnTo>
                      <a:pt x="2483" y="1720"/>
                    </a:lnTo>
                    <a:lnTo>
                      <a:pt x="2460" y="1777"/>
                    </a:lnTo>
                    <a:lnTo>
                      <a:pt x="2435" y="1835"/>
                    </a:lnTo>
                    <a:lnTo>
                      <a:pt x="2406" y="1890"/>
                    </a:lnTo>
                    <a:lnTo>
                      <a:pt x="2375" y="1944"/>
                    </a:lnTo>
                    <a:lnTo>
                      <a:pt x="2343" y="1996"/>
                    </a:lnTo>
                    <a:lnTo>
                      <a:pt x="2306" y="2046"/>
                    </a:lnTo>
                    <a:lnTo>
                      <a:pt x="2268" y="2094"/>
                    </a:lnTo>
                    <a:lnTo>
                      <a:pt x="2227" y="2140"/>
                    </a:lnTo>
                    <a:lnTo>
                      <a:pt x="2185" y="2186"/>
                    </a:lnTo>
                    <a:lnTo>
                      <a:pt x="2141" y="2228"/>
                    </a:lnTo>
                    <a:lnTo>
                      <a:pt x="2095" y="2269"/>
                    </a:lnTo>
                    <a:lnTo>
                      <a:pt x="2045" y="2307"/>
                    </a:lnTo>
                    <a:lnTo>
                      <a:pt x="1995" y="2341"/>
                    </a:lnTo>
                    <a:lnTo>
                      <a:pt x="1943" y="2376"/>
                    </a:lnTo>
                    <a:lnTo>
                      <a:pt x="1890" y="2407"/>
                    </a:lnTo>
                    <a:lnTo>
                      <a:pt x="1834" y="2434"/>
                    </a:lnTo>
                    <a:lnTo>
                      <a:pt x="1778" y="2460"/>
                    </a:lnTo>
                    <a:lnTo>
                      <a:pt x="1721" y="2483"/>
                    </a:lnTo>
                    <a:lnTo>
                      <a:pt x="1661" y="2503"/>
                    </a:lnTo>
                    <a:lnTo>
                      <a:pt x="1600" y="2520"/>
                    </a:lnTo>
                    <a:lnTo>
                      <a:pt x="1539" y="2535"/>
                    </a:lnTo>
                    <a:lnTo>
                      <a:pt x="1475" y="2547"/>
                    </a:lnTo>
                    <a:lnTo>
                      <a:pt x="1412" y="2554"/>
                    </a:lnTo>
                    <a:lnTo>
                      <a:pt x="1347" y="2560"/>
                    </a:lnTo>
                    <a:lnTo>
                      <a:pt x="1280" y="2560"/>
                    </a:lnTo>
                    <a:lnTo>
                      <a:pt x="1214" y="2560"/>
                    </a:lnTo>
                    <a:lnTo>
                      <a:pt x="1149" y="2554"/>
                    </a:lnTo>
                    <a:lnTo>
                      <a:pt x="1086" y="2547"/>
                    </a:lnTo>
                    <a:lnTo>
                      <a:pt x="1022" y="2535"/>
                    </a:lnTo>
                    <a:lnTo>
                      <a:pt x="961" y="2520"/>
                    </a:lnTo>
                    <a:lnTo>
                      <a:pt x="900" y="2503"/>
                    </a:lnTo>
                    <a:lnTo>
                      <a:pt x="840" y="2483"/>
                    </a:lnTo>
                    <a:lnTo>
                      <a:pt x="783" y="2460"/>
                    </a:lnTo>
                    <a:lnTo>
                      <a:pt x="725" y="2434"/>
                    </a:lnTo>
                    <a:lnTo>
                      <a:pt x="671" y="2407"/>
                    </a:lnTo>
                    <a:lnTo>
                      <a:pt x="617" y="2376"/>
                    </a:lnTo>
                    <a:lnTo>
                      <a:pt x="566" y="2341"/>
                    </a:lnTo>
                    <a:lnTo>
                      <a:pt x="514" y="2307"/>
                    </a:lnTo>
                    <a:lnTo>
                      <a:pt x="466" y="2269"/>
                    </a:lnTo>
                    <a:lnTo>
                      <a:pt x="420" y="2228"/>
                    </a:lnTo>
                    <a:lnTo>
                      <a:pt x="376" y="2186"/>
                    </a:lnTo>
                    <a:lnTo>
                      <a:pt x="333" y="2140"/>
                    </a:lnTo>
                    <a:lnTo>
                      <a:pt x="293" y="2094"/>
                    </a:lnTo>
                    <a:lnTo>
                      <a:pt x="255" y="2046"/>
                    </a:lnTo>
                    <a:lnTo>
                      <a:pt x="218" y="1996"/>
                    </a:lnTo>
                    <a:lnTo>
                      <a:pt x="186" y="1944"/>
                    </a:lnTo>
                    <a:lnTo>
                      <a:pt x="155" y="1890"/>
                    </a:lnTo>
                    <a:lnTo>
                      <a:pt x="126" y="1835"/>
                    </a:lnTo>
                    <a:lnTo>
                      <a:pt x="101" y="1777"/>
                    </a:lnTo>
                    <a:lnTo>
                      <a:pt x="78" y="1720"/>
                    </a:lnTo>
                    <a:lnTo>
                      <a:pt x="57" y="1660"/>
                    </a:lnTo>
                    <a:lnTo>
                      <a:pt x="40" y="1601"/>
                    </a:lnTo>
                    <a:lnTo>
                      <a:pt x="26" y="1537"/>
                    </a:lnTo>
                    <a:lnTo>
                      <a:pt x="15" y="1474"/>
                    </a:lnTo>
                    <a:lnTo>
                      <a:pt x="5" y="1411"/>
                    </a:lnTo>
                    <a:lnTo>
                      <a:pt x="2" y="1346"/>
                    </a:lnTo>
                    <a:lnTo>
                      <a:pt x="0" y="1280"/>
                    </a:lnTo>
                    <a:lnTo>
                      <a:pt x="2" y="1215"/>
                    </a:lnTo>
                    <a:lnTo>
                      <a:pt x="5" y="1150"/>
                    </a:lnTo>
                    <a:lnTo>
                      <a:pt x="15" y="1086"/>
                    </a:lnTo>
                    <a:lnTo>
                      <a:pt x="26" y="1023"/>
                    </a:lnTo>
                    <a:lnTo>
                      <a:pt x="40" y="962"/>
                    </a:lnTo>
                    <a:lnTo>
                      <a:pt x="57" y="900"/>
                    </a:lnTo>
                    <a:lnTo>
                      <a:pt x="78" y="841"/>
                    </a:lnTo>
                    <a:lnTo>
                      <a:pt x="101" y="783"/>
                    </a:lnTo>
                    <a:lnTo>
                      <a:pt x="126" y="726"/>
                    </a:lnTo>
                    <a:lnTo>
                      <a:pt x="155" y="670"/>
                    </a:lnTo>
                    <a:lnTo>
                      <a:pt x="186" y="616"/>
                    </a:lnTo>
                    <a:lnTo>
                      <a:pt x="218" y="564"/>
                    </a:lnTo>
                    <a:lnTo>
                      <a:pt x="255" y="515"/>
                    </a:lnTo>
                    <a:lnTo>
                      <a:pt x="293" y="467"/>
                    </a:lnTo>
                    <a:lnTo>
                      <a:pt x="333" y="421"/>
                    </a:lnTo>
                    <a:lnTo>
                      <a:pt x="376" y="375"/>
                    </a:lnTo>
                    <a:lnTo>
                      <a:pt x="420" y="332"/>
                    </a:lnTo>
                    <a:lnTo>
                      <a:pt x="466" y="292"/>
                    </a:lnTo>
                    <a:lnTo>
                      <a:pt x="514" y="256"/>
                    </a:lnTo>
                    <a:lnTo>
                      <a:pt x="566" y="219"/>
                    </a:lnTo>
                    <a:lnTo>
                      <a:pt x="617" y="185"/>
                    </a:lnTo>
                    <a:lnTo>
                      <a:pt x="671" y="154"/>
                    </a:lnTo>
                    <a:lnTo>
                      <a:pt x="725" y="127"/>
                    </a:lnTo>
                    <a:lnTo>
                      <a:pt x="783" y="100"/>
                    </a:lnTo>
                    <a:lnTo>
                      <a:pt x="840" y="77"/>
                    </a:lnTo>
                    <a:lnTo>
                      <a:pt x="900" y="58"/>
                    </a:lnTo>
                    <a:lnTo>
                      <a:pt x="961" y="41"/>
                    </a:lnTo>
                    <a:lnTo>
                      <a:pt x="1022" y="25"/>
                    </a:lnTo>
                    <a:lnTo>
                      <a:pt x="1086" y="14"/>
                    </a:lnTo>
                    <a:lnTo>
                      <a:pt x="1149" y="6"/>
                    </a:lnTo>
                    <a:lnTo>
                      <a:pt x="1214" y="0"/>
                    </a:lnTo>
                    <a:lnTo>
                      <a:pt x="1280" y="0"/>
                    </a:lnTo>
                    <a:close/>
                  </a:path>
                </a:pathLst>
              </a:custGeom>
              <a:solidFill>
                <a:srgbClr val="FFFFFF"/>
              </a:solidFill>
              <a:ln w="9525">
                <a:noFill/>
                <a:round/>
                <a:headEnd/>
                <a:tailEnd/>
              </a:ln>
            </p:spPr>
            <p:txBody>
              <a:bodyPr/>
              <a:lstStyle/>
              <a:p>
                <a:endParaRPr lang="en-US"/>
              </a:p>
            </p:txBody>
          </p:sp>
          <p:sp>
            <p:nvSpPr>
              <p:cNvPr id="28170" name="Freeform 684"/>
              <p:cNvSpPr>
                <a:spLocks/>
              </p:cNvSpPr>
              <p:nvPr/>
            </p:nvSpPr>
            <p:spPr bwMode="auto">
              <a:xfrm>
                <a:off x="3869" y="920"/>
                <a:ext cx="1407" cy="221"/>
              </a:xfrm>
              <a:custGeom>
                <a:avLst/>
                <a:gdLst>
                  <a:gd name="T0" fmla="*/ 0 w 1407"/>
                  <a:gd name="T1" fmla="*/ 198 h 221"/>
                  <a:gd name="T2" fmla="*/ 47 w 1407"/>
                  <a:gd name="T3" fmla="*/ 169 h 221"/>
                  <a:gd name="T4" fmla="*/ 94 w 1407"/>
                  <a:gd name="T5" fmla="*/ 146 h 221"/>
                  <a:gd name="T6" fmla="*/ 141 w 1407"/>
                  <a:gd name="T7" fmla="*/ 123 h 221"/>
                  <a:gd name="T8" fmla="*/ 187 w 1407"/>
                  <a:gd name="T9" fmla="*/ 102 h 221"/>
                  <a:gd name="T10" fmla="*/ 233 w 1407"/>
                  <a:gd name="T11" fmla="*/ 83 h 221"/>
                  <a:gd name="T12" fmla="*/ 281 w 1407"/>
                  <a:gd name="T13" fmla="*/ 66 h 221"/>
                  <a:gd name="T14" fmla="*/ 327 w 1407"/>
                  <a:gd name="T15" fmla="*/ 52 h 221"/>
                  <a:gd name="T16" fmla="*/ 373 w 1407"/>
                  <a:gd name="T17" fmla="*/ 39 h 221"/>
                  <a:gd name="T18" fmla="*/ 419 w 1407"/>
                  <a:gd name="T19" fmla="*/ 27 h 221"/>
                  <a:gd name="T20" fmla="*/ 465 w 1407"/>
                  <a:gd name="T21" fmla="*/ 19 h 221"/>
                  <a:gd name="T22" fmla="*/ 509 w 1407"/>
                  <a:gd name="T23" fmla="*/ 12 h 221"/>
                  <a:gd name="T24" fmla="*/ 555 w 1407"/>
                  <a:gd name="T25" fmla="*/ 6 h 221"/>
                  <a:gd name="T26" fmla="*/ 601 w 1407"/>
                  <a:gd name="T27" fmla="*/ 2 h 221"/>
                  <a:gd name="T28" fmla="*/ 645 w 1407"/>
                  <a:gd name="T29" fmla="*/ 0 h 221"/>
                  <a:gd name="T30" fmla="*/ 689 w 1407"/>
                  <a:gd name="T31" fmla="*/ 0 h 221"/>
                  <a:gd name="T32" fmla="*/ 735 w 1407"/>
                  <a:gd name="T33" fmla="*/ 2 h 221"/>
                  <a:gd name="T34" fmla="*/ 780 w 1407"/>
                  <a:gd name="T35" fmla="*/ 4 h 221"/>
                  <a:gd name="T36" fmla="*/ 824 w 1407"/>
                  <a:gd name="T37" fmla="*/ 8 h 221"/>
                  <a:gd name="T38" fmla="*/ 866 w 1407"/>
                  <a:gd name="T39" fmla="*/ 16 h 221"/>
                  <a:gd name="T40" fmla="*/ 910 w 1407"/>
                  <a:gd name="T41" fmla="*/ 23 h 221"/>
                  <a:gd name="T42" fmla="*/ 954 w 1407"/>
                  <a:gd name="T43" fmla="*/ 31 h 221"/>
                  <a:gd name="T44" fmla="*/ 996 w 1407"/>
                  <a:gd name="T45" fmla="*/ 43 h 221"/>
                  <a:gd name="T46" fmla="*/ 1039 w 1407"/>
                  <a:gd name="T47" fmla="*/ 54 h 221"/>
                  <a:gd name="T48" fmla="*/ 1081 w 1407"/>
                  <a:gd name="T49" fmla="*/ 67 h 221"/>
                  <a:gd name="T50" fmla="*/ 1123 w 1407"/>
                  <a:gd name="T51" fmla="*/ 83 h 221"/>
                  <a:gd name="T52" fmla="*/ 1165 w 1407"/>
                  <a:gd name="T53" fmla="*/ 98 h 221"/>
                  <a:gd name="T54" fmla="*/ 1206 w 1407"/>
                  <a:gd name="T55" fmla="*/ 117 h 221"/>
                  <a:gd name="T56" fmla="*/ 1248 w 1407"/>
                  <a:gd name="T57" fmla="*/ 135 h 221"/>
                  <a:gd name="T58" fmla="*/ 1288 w 1407"/>
                  <a:gd name="T59" fmla="*/ 156 h 221"/>
                  <a:gd name="T60" fmla="*/ 1328 w 1407"/>
                  <a:gd name="T61" fmla="*/ 177 h 221"/>
                  <a:gd name="T62" fmla="*/ 1369 w 1407"/>
                  <a:gd name="T63" fmla="*/ 198 h 221"/>
                  <a:gd name="T64" fmla="*/ 1407 w 1407"/>
                  <a:gd name="T65" fmla="*/ 221 h 221"/>
                  <a:gd name="T66" fmla="*/ 1319 w 1407"/>
                  <a:gd name="T67" fmla="*/ 208 h 221"/>
                  <a:gd name="T68" fmla="*/ 1232 w 1407"/>
                  <a:gd name="T69" fmla="*/ 194 h 221"/>
                  <a:gd name="T70" fmla="*/ 1144 w 1407"/>
                  <a:gd name="T71" fmla="*/ 181 h 221"/>
                  <a:gd name="T72" fmla="*/ 1056 w 1407"/>
                  <a:gd name="T73" fmla="*/ 171 h 221"/>
                  <a:gd name="T74" fmla="*/ 968 w 1407"/>
                  <a:gd name="T75" fmla="*/ 161 h 221"/>
                  <a:gd name="T76" fmla="*/ 879 w 1407"/>
                  <a:gd name="T77" fmla="*/ 154 h 221"/>
                  <a:gd name="T78" fmla="*/ 791 w 1407"/>
                  <a:gd name="T79" fmla="*/ 148 h 221"/>
                  <a:gd name="T80" fmla="*/ 703 w 1407"/>
                  <a:gd name="T81" fmla="*/ 144 h 221"/>
                  <a:gd name="T82" fmla="*/ 616 w 1407"/>
                  <a:gd name="T83" fmla="*/ 142 h 221"/>
                  <a:gd name="T84" fmla="*/ 528 w 1407"/>
                  <a:gd name="T85" fmla="*/ 142 h 221"/>
                  <a:gd name="T86" fmla="*/ 440 w 1407"/>
                  <a:gd name="T87" fmla="*/ 144 h 221"/>
                  <a:gd name="T88" fmla="*/ 352 w 1407"/>
                  <a:gd name="T89" fmla="*/ 150 h 221"/>
                  <a:gd name="T90" fmla="*/ 263 w 1407"/>
                  <a:gd name="T91" fmla="*/ 158 h 221"/>
                  <a:gd name="T92" fmla="*/ 175 w 1407"/>
                  <a:gd name="T93" fmla="*/ 167 h 221"/>
                  <a:gd name="T94" fmla="*/ 89 w 1407"/>
                  <a:gd name="T95" fmla="*/ 181 h 221"/>
                  <a:gd name="T96" fmla="*/ 0 w 1407"/>
                  <a:gd name="T97" fmla="*/ 198 h 221"/>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407"/>
                  <a:gd name="T148" fmla="*/ 0 h 221"/>
                  <a:gd name="T149" fmla="*/ 1407 w 1407"/>
                  <a:gd name="T150" fmla="*/ 221 h 221"/>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407" h="221">
                    <a:moveTo>
                      <a:pt x="0" y="198"/>
                    </a:moveTo>
                    <a:lnTo>
                      <a:pt x="47" y="169"/>
                    </a:lnTo>
                    <a:lnTo>
                      <a:pt x="94" y="146"/>
                    </a:lnTo>
                    <a:lnTo>
                      <a:pt x="141" y="123"/>
                    </a:lnTo>
                    <a:lnTo>
                      <a:pt x="187" y="102"/>
                    </a:lnTo>
                    <a:lnTo>
                      <a:pt x="233" y="83"/>
                    </a:lnTo>
                    <a:lnTo>
                      <a:pt x="281" y="66"/>
                    </a:lnTo>
                    <a:lnTo>
                      <a:pt x="327" y="52"/>
                    </a:lnTo>
                    <a:lnTo>
                      <a:pt x="373" y="39"/>
                    </a:lnTo>
                    <a:lnTo>
                      <a:pt x="419" y="27"/>
                    </a:lnTo>
                    <a:lnTo>
                      <a:pt x="465" y="19"/>
                    </a:lnTo>
                    <a:lnTo>
                      <a:pt x="509" y="12"/>
                    </a:lnTo>
                    <a:lnTo>
                      <a:pt x="555" y="6"/>
                    </a:lnTo>
                    <a:lnTo>
                      <a:pt x="601" y="2"/>
                    </a:lnTo>
                    <a:lnTo>
                      <a:pt x="645" y="0"/>
                    </a:lnTo>
                    <a:lnTo>
                      <a:pt x="689" y="0"/>
                    </a:lnTo>
                    <a:lnTo>
                      <a:pt x="735" y="2"/>
                    </a:lnTo>
                    <a:lnTo>
                      <a:pt x="780" y="4"/>
                    </a:lnTo>
                    <a:lnTo>
                      <a:pt x="824" y="8"/>
                    </a:lnTo>
                    <a:lnTo>
                      <a:pt x="866" y="16"/>
                    </a:lnTo>
                    <a:lnTo>
                      <a:pt x="910" y="23"/>
                    </a:lnTo>
                    <a:lnTo>
                      <a:pt x="954" y="31"/>
                    </a:lnTo>
                    <a:lnTo>
                      <a:pt x="996" y="43"/>
                    </a:lnTo>
                    <a:lnTo>
                      <a:pt x="1039" y="54"/>
                    </a:lnTo>
                    <a:lnTo>
                      <a:pt x="1081" y="67"/>
                    </a:lnTo>
                    <a:lnTo>
                      <a:pt x="1123" y="83"/>
                    </a:lnTo>
                    <a:lnTo>
                      <a:pt x="1165" y="98"/>
                    </a:lnTo>
                    <a:lnTo>
                      <a:pt x="1206" y="117"/>
                    </a:lnTo>
                    <a:lnTo>
                      <a:pt x="1248" y="135"/>
                    </a:lnTo>
                    <a:lnTo>
                      <a:pt x="1288" y="156"/>
                    </a:lnTo>
                    <a:lnTo>
                      <a:pt x="1328" y="177"/>
                    </a:lnTo>
                    <a:lnTo>
                      <a:pt x="1369" y="198"/>
                    </a:lnTo>
                    <a:lnTo>
                      <a:pt x="1407" y="221"/>
                    </a:lnTo>
                    <a:lnTo>
                      <a:pt x="1319" y="208"/>
                    </a:lnTo>
                    <a:lnTo>
                      <a:pt x="1232" y="194"/>
                    </a:lnTo>
                    <a:lnTo>
                      <a:pt x="1144" y="181"/>
                    </a:lnTo>
                    <a:lnTo>
                      <a:pt x="1056" y="171"/>
                    </a:lnTo>
                    <a:lnTo>
                      <a:pt x="968" y="161"/>
                    </a:lnTo>
                    <a:lnTo>
                      <a:pt x="879" y="154"/>
                    </a:lnTo>
                    <a:lnTo>
                      <a:pt x="791" y="148"/>
                    </a:lnTo>
                    <a:lnTo>
                      <a:pt x="703" y="144"/>
                    </a:lnTo>
                    <a:lnTo>
                      <a:pt x="616" y="142"/>
                    </a:lnTo>
                    <a:lnTo>
                      <a:pt x="528" y="142"/>
                    </a:lnTo>
                    <a:lnTo>
                      <a:pt x="440" y="144"/>
                    </a:lnTo>
                    <a:lnTo>
                      <a:pt x="352" y="150"/>
                    </a:lnTo>
                    <a:lnTo>
                      <a:pt x="263" y="158"/>
                    </a:lnTo>
                    <a:lnTo>
                      <a:pt x="175" y="167"/>
                    </a:lnTo>
                    <a:lnTo>
                      <a:pt x="89" y="181"/>
                    </a:lnTo>
                    <a:lnTo>
                      <a:pt x="0" y="198"/>
                    </a:lnTo>
                    <a:close/>
                  </a:path>
                </a:pathLst>
              </a:custGeom>
              <a:solidFill>
                <a:srgbClr val="CCCCCC"/>
              </a:solidFill>
              <a:ln w="9525">
                <a:noFill/>
                <a:round/>
                <a:headEnd/>
                <a:tailEnd/>
              </a:ln>
            </p:spPr>
            <p:txBody>
              <a:bodyPr/>
              <a:lstStyle/>
              <a:p>
                <a:endParaRPr lang="en-US"/>
              </a:p>
            </p:txBody>
          </p:sp>
          <p:sp>
            <p:nvSpPr>
              <p:cNvPr id="28171" name="Freeform 685"/>
              <p:cNvSpPr>
                <a:spLocks/>
              </p:cNvSpPr>
              <p:nvPr/>
            </p:nvSpPr>
            <p:spPr bwMode="auto">
              <a:xfrm>
                <a:off x="3856" y="1081"/>
                <a:ext cx="67" cy="48"/>
              </a:xfrm>
              <a:custGeom>
                <a:avLst/>
                <a:gdLst>
                  <a:gd name="T0" fmla="*/ 60 w 67"/>
                  <a:gd name="T1" fmla="*/ 0 h 48"/>
                  <a:gd name="T2" fmla="*/ 38 w 67"/>
                  <a:gd name="T3" fmla="*/ 12 h 48"/>
                  <a:gd name="T4" fmla="*/ 0 w 67"/>
                  <a:gd name="T5" fmla="*/ 37 h 48"/>
                  <a:gd name="T6" fmla="*/ 8 w 67"/>
                  <a:gd name="T7" fmla="*/ 48 h 48"/>
                  <a:gd name="T8" fmla="*/ 46 w 67"/>
                  <a:gd name="T9" fmla="*/ 25 h 48"/>
                  <a:gd name="T10" fmla="*/ 67 w 67"/>
                  <a:gd name="T11" fmla="*/ 14 h 48"/>
                  <a:gd name="T12" fmla="*/ 60 w 67"/>
                  <a:gd name="T13" fmla="*/ 0 h 48"/>
                  <a:gd name="T14" fmla="*/ 0 60000 65536"/>
                  <a:gd name="T15" fmla="*/ 0 60000 65536"/>
                  <a:gd name="T16" fmla="*/ 0 60000 65536"/>
                  <a:gd name="T17" fmla="*/ 0 60000 65536"/>
                  <a:gd name="T18" fmla="*/ 0 60000 65536"/>
                  <a:gd name="T19" fmla="*/ 0 60000 65536"/>
                  <a:gd name="T20" fmla="*/ 0 60000 65536"/>
                  <a:gd name="T21" fmla="*/ 0 w 67"/>
                  <a:gd name="T22" fmla="*/ 0 h 48"/>
                  <a:gd name="T23" fmla="*/ 67 w 67"/>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48">
                    <a:moveTo>
                      <a:pt x="60" y="0"/>
                    </a:moveTo>
                    <a:lnTo>
                      <a:pt x="38" y="12"/>
                    </a:lnTo>
                    <a:lnTo>
                      <a:pt x="0" y="37"/>
                    </a:lnTo>
                    <a:lnTo>
                      <a:pt x="8" y="48"/>
                    </a:lnTo>
                    <a:lnTo>
                      <a:pt x="46" y="25"/>
                    </a:lnTo>
                    <a:lnTo>
                      <a:pt x="67" y="14"/>
                    </a:lnTo>
                    <a:lnTo>
                      <a:pt x="60" y="0"/>
                    </a:lnTo>
                    <a:close/>
                  </a:path>
                </a:pathLst>
              </a:custGeom>
              <a:solidFill>
                <a:srgbClr val="000000"/>
              </a:solidFill>
              <a:ln w="9525">
                <a:noFill/>
                <a:round/>
                <a:headEnd/>
                <a:tailEnd/>
              </a:ln>
            </p:spPr>
            <p:txBody>
              <a:bodyPr/>
              <a:lstStyle/>
              <a:p>
                <a:endParaRPr lang="en-US"/>
              </a:p>
            </p:txBody>
          </p:sp>
          <p:sp>
            <p:nvSpPr>
              <p:cNvPr id="28172" name="Freeform 686"/>
              <p:cNvSpPr>
                <a:spLocks/>
              </p:cNvSpPr>
              <p:nvPr/>
            </p:nvSpPr>
            <p:spPr bwMode="auto">
              <a:xfrm>
                <a:off x="3977" y="1020"/>
                <a:ext cx="69" cy="42"/>
              </a:xfrm>
              <a:custGeom>
                <a:avLst/>
                <a:gdLst>
                  <a:gd name="T0" fmla="*/ 63 w 69"/>
                  <a:gd name="T1" fmla="*/ 0 h 42"/>
                  <a:gd name="T2" fmla="*/ 40 w 69"/>
                  <a:gd name="T3" fmla="*/ 10 h 42"/>
                  <a:gd name="T4" fmla="*/ 0 w 69"/>
                  <a:gd name="T5" fmla="*/ 29 h 42"/>
                  <a:gd name="T6" fmla="*/ 6 w 69"/>
                  <a:gd name="T7" fmla="*/ 42 h 42"/>
                  <a:gd name="T8" fmla="*/ 46 w 69"/>
                  <a:gd name="T9" fmla="*/ 23 h 42"/>
                  <a:gd name="T10" fmla="*/ 69 w 69"/>
                  <a:gd name="T11" fmla="*/ 14 h 42"/>
                  <a:gd name="T12" fmla="*/ 63 w 69"/>
                  <a:gd name="T13" fmla="*/ 0 h 42"/>
                  <a:gd name="T14" fmla="*/ 0 60000 65536"/>
                  <a:gd name="T15" fmla="*/ 0 60000 65536"/>
                  <a:gd name="T16" fmla="*/ 0 60000 65536"/>
                  <a:gd name="T17" fmla="*/ 0 60000 65536"/>
                  <a:gd name="T18" fmla="*/ 0 60000 65536"/>
                  <a:gd name="T19" fmla="*/ 0 60000 65536"/>
                  <a:gd name="T20" fmla="*/ 0 60000 65536"/>
                  <a:gd name="T21" fmla="*/ 0 w 69"/>
                  <a:gd name="T22" fmla="*/ 0 h 42"/>
                  <a:gd name="T23" fmla="*/ 69 w 69"/>
                  <a:gd name="T24" fmla="*/ 42 h 4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42">
                    <a:moveTo>
                      <a:pt x="63" y="0"/>
                    </a:moveTo>
                    <a:lnTo>
                      <a:pt x="40" y="10"/>
                    </a:lnTo>
                    <a:lnTo>
                      <a:pt x="0" y="29"/>
                    </a:lnTo>
                    <a:lnTo>
                      <a:pt x="6" y="42"/>
                    </a:lnTo>
                    <a:lnTo>
                      <a:pt x="46" y="23"/>
                    </a:lnTo>
                    <a:lnTo>
                      <a:pt x="69" y="14"/>
                    </a:lnTo>
                    <a:lnTo>
                      <a:pt x="63" y="0"/>
                    </a:lnTo>
                    <a:close/>
                  </a:path>
                </a:pathLst>
              </a:custGeom>
              <a:solidFill>
                <a:srgbClr val="000000"/>
              </a:solidFill>
              <a:ln w="9525">
                <a:noFill/>
                <a:round/>
                <a:headEnd/>
                <a:tailEnd/>
              </a:ln>
            </p:spPr>
            <p:txBody>
              <a:bodyPr/>
              <a:lstStyle/>
              <a:p>
                <a:endParaRPr lang="en-US"/>
              </a:p>
            </p:txBody>
          </p:sp>
          <p:sp>
            <p:nvSpPr>
              <p:cNvPr id="28173" name="Freeform 687"/>
              <p:cNvSpPr>
                <a:spLocks/>
              </p:cNvSpPr>
              <p:nvPr/>
            </p:nvSpPr>
            <p:spPr bwMode="auto">
              <a:xfrm>
                <a:off x="4105" y="972"/>
                <a:ext cx="70" cy="37"/>
              </a:xfrm>
              <a:custGeom>
                <a:avLst/>
                <a:gdLst>
                  <a:gd name="T0" fmla="*/ 66 w 70"/>
                  <a:gd name="T1" fmla="*/ 0 h 37"/>
                  <a:gd name="T2" fmla="*/ 41 w 70"/>
                  <a:gd name="T3" fmla="*/ 8 h 37"/>
                  <a:gd name="T4" fmla="*/ 0 w 70"/>
                  <a:gd name="T5" fmla="*/ 23 h 37"/>
                  <a:gd name="T6" fmla="*/ 4 w 70"/>
                  <a:gd name="T7" fmla="*/ 37 h 37"/>
                  <a:gd name="T8" fmla="*/ 47 w 70"/>
                  <a:gd name="T9" fmla="*/ 21 h 37"/>
                  <a:gd name="T10" fmla="*/ 70 w 70"/>
                  <a:gd name="T11" fmla="*/ 14 h 37"/>
                  <a:gd name="T12" fmla="*/ 66 w 70"/>
                  <a:gd name="T13" fmla="*/ 0 h 37"/>
                  <a:gd name="T14" fmla="*/ 0 60000 65536"/>
                  <a:gd name="T15" fmla="*/ 0 60000 65536"/>
                  <a:gd name="T16" fmla="*/ 0 60000 65536"/>
                  <a:gd name="T17" fmla="*/ 0 60000 65536"/>
                  <a:gd name="T18" fmla="*/ 0 60000 65536"/>
                  <a:gd name="T19" fmla="*/ 0 60000 65536"/>
                  <a:gd name="T20" fmla="*/ 0 60000 65536"/>
                  <a:gd name="T21" fmla="*/ 0 w 70"/>
                  <a:gd name="T22" fmla="*/ 0 h 37"/>
                  <a:gd name="T23" fmla="*/ 70 w 70"/>
                  <a:gd name="T24" fmla="*/ 37 h 3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37">
                    <a:moveTo>
                      <a:pt x="66" y="0"/>
                    </a:moveTo>
                    <a:lnTo>
                      <a:pt x="41" y="8"/>
                    </a:lnTo>
                    <a:lnTo>
                      <a:pt x="0" y="23"/>
                    </a:lnTo>
                    <a:lnTo>
                      <a:pt x="4" y="37"/>
                    </a:lnTo>
                    <a:lnTo>
                      <a:pt x="47" y="21"/>
                    </a:lnTo>
                    <a:lnTo>
                      <a:pt x="70" y="14"/>
                    </a:lnTo>
                    <a:lnTo>
                      <a:pt x="66" y="0"/>
                    </a:lnTo>
                    <a:close/>
                  </a:path>
                </a:pathLst>
              </a:custGeom>
              <a:solidFill>
                <a:srgbClr val="000000"/>
              </a:solidFill>
              <a:ln w="9525">
                <a:noFill/>
                <a:round/>
                <a:headEnd/>
                <a:tailEnd/>
              </a:ln>
            </p:spPr>
            <p:txBody>
              <a:bodyPr/>
              <a:lstStyle/>
              <a:p>
                <a:endParaRPr lang="en-US"/>
              </a:p>
            </p:txBody>
          </p:sp>
          <p:sp>
            <p:nvSpPr>
              <p:cNvPr id="28174" name="Freeform 688"/>
              <p:cNvSpPr>
                <a:spLocks/>
              </p:cNvSpPr>
              <p:nvPr/>
            </p:nvSpPr>
            <p:spPr bwMode="auto">
              <a:xfrm>
                <a:off x="4238" y="938"/>
                <a:ext cx="69" cy="28"/>
              </a:xfrm>
              <a:custGeom>
                <a:avLst/>
                <a:gdLst>
                  <a:gd name="T0" fmla="*/ 67 w 69"/>
                  <a:gd name="T1" fmla="*/ 0 h 28"/>
                  <a:gd name="T2" fmla="*/ 42 w 69"/>
                  <a:gd name="T3" fmla="*/ 5 h 28"/>
                  <a:gd name="T4" fmla="*/ 0 w 69"/>
                  <a:gd name="T5" fmla="*/ 15 h 28"/>
                  <a:gd name="T6" fmla="*/ 2 w 69"/>
                  <a:gd name="T7" fmla="*/ 28 h 28"/>
                  <a:gd name="T8" fmla="*/ 46 w 69"/>
                  <a:gd name="T9" fmla="*/ 19 h 28"/>
                  <a:gd name="T10" fmla="*/ 69 w 69"/>
                  <a:gd name="T11" fmla="*/ 13 h 28"/>
                  <a:gd name="T12" fmla="*/ 67 w 69"/>
                  <a:gd name="T13" fmla="*/ 0 h 28"/>
                  <a:gd name="T14" fmla="*/ 0 60000 65536"/>
                  <a:gd name="T15" fmla="*/ 0 60000 65536"/>
                  <a:gd name="T16" fmla="*/ 0 60000 65536"/>
                  <a:gd name="T17" fmla="*/ 0 60000 65536"/>
                  <a:gd name="T18" fmla="*/ 0 60000 65536"/>
                  <a:gd name="T19" fmla="*/ 0 60000 65536"/>
                  <a:gd name="T20" fmla="*/ 0 60000 65536"/>
                  <a:gd name="T21" fmla="*/ 0 w 69"/>
                  <a:gd name="T22" fmla="*/ 0 h 28"/>
                  <a:gd name="T23" fmla="*/ 69 w 69"/>
                  <a:gd name="T24" fmla="*/ 28 h 2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8">
                    <a:moveTo>
                      <a:pt x="67" y="0"/>
                    </a:moveTo>
                    <a:lnTo>
                      <a:pt x="42" y="5"/>
                    </a:lnTo>
                    <a:lnTo>
                      <a:pt x="0" y="15"/>
                    </a:lnTo>
                    <a:lnTo>
                      <a:pt x="2" y="28"/>
                    </a:lnTo>
                    <a:lnTo>
                      <a:pt x="46" y="19"/>
                    </a:lnTo>
                    <a:lnTo>
                      <a:pt x="69" y="13"/>
                    </a:lnTo>
                    <a:lnTo>
                      <a:pt x="67" y="0"/>
                    </a:lnTo>
                    <a:close/>
                  </a:path>
                </a:pathLst>
              </a:custGeom>
              <a:solidFill>
                <a:srgbClr val="000000"/>
              </a:solidFill>
              <a:ln w="9525">
                <a:noFill/>
                <a:round/>
                <a:headEnd/>
                <a:tailEnd/>
              </a:ln>
            </p:spPr>
            <p:txBody>
              <a:bodyPr/>
              <a:lstStyle/>
              <a:p>
                <a:endParaRPr lang="en-US"/>
              </a:p>
            </p:txBody>
          </p:sp>
          <p:sp>
            <p:nvSpPr>
              <p:cNvPr id="28175" name="Freeform 689"/>
              <p:cNvSpPr>
                <a:spLocks/>
              </p:cNvSpPr>
              <p:nvPr/>
            </p:nvSpPr>
            <p:spPr bwMode="auto">
              <a:xfrm>
                <a:off x="4374" y="918"/>
                <a:ext cx="69" cy="21"/>
              </a:xfrm>
              <a:custGeom>
                <a:avLst/>
                <a:gdLst>
                  <a:gd name="T0" fmla="*/ 69 w 69"/>
                  <a:gd name="T1" fmla="*/ 0 h 21"/>
                  <a:gd name="T2" fmla="*/ 42 w 69"/>
                  <a:gd name="T3" fmla="*/ 2 h 21"/>
                  <a:gd name="T4" fmla="*/ 0 w 69"/>
                  <a:gd name="T5" fmla="*/ 8 h 21"/>
                  <a:gd name="T6" fmla="*/ 2 w 69"/>
                  <a:gd name="T7" fmla="*/ 21 h 21"/>
                  <a:gd name="T8" fmla="*/ 44 w 69"/>
                  <a:gd name="T9" fmla="*/ 16 h 21"/>
                  <a:gd name="T10" fmla="*/ 69 w 69"/>
                  <a:gd name="T11" fmla="*/ 14 h 21"/>
                  <a:gd name="T12" fmla="*/ 69 w 69"/>
                  <a:gd name="T13" fmla="*/ 0 h 21"/>
                  <a:gd name="T14" fmla="*/ 0 60000 65536"/>
                  <a:gd name="T15" fmla="*/ 0 60000 65536"/>
                  <a:gd name="T16" fmla="*/ 0 60000 65536"/>
                  <a:gd name="T17" fmla="*/ 0 60000 65536"/>
                  <a:gd name="T18" fmla="*/ 0 60000 65536"/>
                  <a:gd name="T19" fmla="*/ 0 60000 65536"/>
                  <a:gd name="T20" fmla="*/ 0 60000 65536"/>
                  <a:gd name="T21" fmla="*/ 0 w 69"/>
                  <a:gd name="T22" fmla="*/ 0 h 21"/>
                  <a:gd name="T23" fmla="*/ 69 w 69"/>
                  <a:gd name="T24" fmla="*/ 21 h 2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21">
                    <a:moveTo>
                      <a:pt x="69" y="0"/>
                    </a:moveTo>
                    <a:lnTo>
                      <a:pt x="42" y="2"/>
                    </a:lnTo>
                    <a:lnTo>
                      <a:pt x="0" y="8"/>
                    </a:lnTo>
                    <a:lnTo>
                      <a:pt x="2" y="21"/>
                    </a:lnTo>
                    <a:lnTo>
                      <a:pt x="44" y="16"/>
                    </a:lnTo>
                    <a:lnTo>
                      <a:pt x="69" y="14"/>
                    </a:lnTo>
                    <a:lnTo>
                      <a:pt x="69" y="0"/>
                    </a:lnTo>
                    <a:close/>
                  </a:path>
                </a:pathLst>
              </a:custGeom>
              <a:solidFill>
                <a:srgbClr val="000000"/>
              </a:solidFill>
              <a:ln w="9525">
                <a:noFill/>
                <a:round/>
                <a:headEnd/>
                <a:tailEnd/>
              </a:ln>
            </p:spPr>
            <p:txBody>
              <a:bodyPr/>
              <a:lstStyle/>
              <a:p>
                <a:endParaRPr lang="en-US"/>
              </a:p>
            </p:txBody>
          </p:sp>
          <p:sp>
            <p:nvSpPr>
              <p:cNvPr id="28176" name="Rectangle 690"/>
              <p:cNvSpPr>
                <a:spLocks noChangeArrowheads="1"/>
              </p:cNvSpPr>
              <p:nvPr/>
            </p:nvSpPr>
            <p:spPr bwMode="auto">
              <a:xfrm>
                <a:off x="4512" y="913"/>
                <a:ext cx="44" cy="13"/>
              </a:xfrm>
              <a:prstGeom prst="rect">
                <a:avLst/>
              </a:prstGeom>
              <a:solidFill>
                <a:srgbClr val="000000"/>
              </a:solidFill>
              <a:ln w="9525">
                <a:noFill/>
                <a:miter lim="800000"/>
                <a:headEnd/>
                <a:tailEnd/>
              </a:ln>
            </p:spPr>
            <p:txBody>
              <a:bodyPr/>
              <a:lstStyle/>
              <a:p>
                <a:pPr algn="ctr" eaLnBrk="0" hangingPunct="0"/>
                <a:endParaRPr lang="en-US"/>
              </a:p>
            </p:txBody>
          </p:sp>
          <p:sp>
            <p:nvSpPr>
              <p:cNvPr id="28177" name="Rectangle 691"/>
              <p:cNvSpPr>
                <a:spLocks noChangeArrowheads="1"/>
              </p:cNvSpPr>
              <p:nvPr/>
            </p:nvSpPr>
            <p:spPr bwMode="auto">
              <a:xfrm>
                <a:off x="4556" y="913"/>
                <a:ext cx="25" cy="13"/>
              </a:xfrm>
              <a:prstGeom prst="rect">
                <a:avLst/>
              </a:prstGeom>
              <a:solidFill>
                <a:srgbClr val="000000"/>
              </a:solidFill>
              <a:ln w="9525">
                <a:noFill/>
                <a:miter lim="800000"/>
                <a:headEnd/>
                <a:tailEnd/>
              </a:ln>
            </p:spPr>
            <p:txBody>
              <a:bodyPr/>
              <a:lstStyle/>
              <a:p>
                <a:pPr algn="ctr" eaLnBrk="0" hangingPunct="0"/>
                <a:endParaRPr lang="en-US"/>
              </a:p>
            </p:txBody>
          </p:sp>
          <p:sp>
            <p:nvSpPr>
              <p:cNvPr id="28178" name="Freeform 692"/>
              <p:cNvSpPr>
                <a:spLocks/>
              </p:cNvSpPr>
              <p:nvPr/>
            </p:nvSpPr>
            <p:spPr bwMode="auto">
              <a:xfrm>
                <a:off x="4650" y="916"/>
                <a:ext cx="70" cy="22"/>
              </a:xfrm>
              <a:custGeom>
                <a:avLst/>
                <a:gdLst>
                  <a:gd name="T0" fmla="*/ 70 w 70"/>
                  <a:gd name="T1" fmla="*/ 8 h 22"/>
                  <a:gd name="T2" fmla="*/ 48 w 70"/>
                  <a:gd name="T3" fmla="*/ 4 h 22"/>
                  <a:gd name="T4" fmla="*/ 0 w 70"/>
                  <a:gd name="T5" fmla="*/ 0 h 22"/>
                  <a:gd name="T6" fmla="*/ 0 w 70"/>
                  <a:gd name="T7" fmla="*/ 14 h 22"/>
                  <a:gd name="T8" fmla="*/ 47 w 70"/>
                  <a:gd name="T9" fmla="*/ 18 h 22"/>
                  <a:gd name="T10" fmla="*/ 68 w 70"/>
                  <a:gd name="T11" fmla="*/ 22 h 22"/>
                  <a:gd name="T12" fmla="*/ 70 w 70"/>
                  <a:gd name="T13" fmla="*/ 8 h 22"/>
                  <a:gd name="T14" fmla="*/ 0 60000 65536"/>
                  <a:gd name="T15" fmla="*/ 0 60000 65536"/>
                  <a:gd name="T16" fmla="*/ 0 60000 65536"/>
                  <a:gd name="T17" fmla="*/ 0 60000 65536"/>
                  <a:gd name="T18" fmla="*/ 0 60000 65536"/>
                  <a:gd name="T19" fmla="*/ 0 60000 65536"/>
                  <a:gd name="T20" fmla="*/ 0 60000 65536"/>
                  <a:gd name="T21" fmla="*/ 0 w 70"/>
                  <a:gd name="T22" fmla="*/ 0 h 22"/>
                  <a:gd name="T23" fmla="*/ 70 w 70"/>
                  <a:gd name="T24" fmla="*/ 22 h 2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0" h="22">
                    <a:moveTo>
                      <a:pt x="70" y="8"/>
                    </a:moveTo>
                    <a:lnTo>
                      <a:pt x="48" y="4"/>
                    </a:lnTo>
                    <a:lnTo>
                      <a:pt x="0" y="0"/>
                    </a:lnTo>
                    <a:lnTo>
                      <a:pt x="0" y="14"/>
                    </a:lnTo>
                    <a:lnTo>
                      <a:pt x="47" y="18"/>
                    </a:lnTo>
                    <a:lnTo>
                      <a:pt x="68" y="22"/>
                    </a:lnTo>
                    <a:lnTo>
                      <a:pt x="70" y="8"/>
                    </a:lnTo>
                    <a:close/>
                  </a:path>
                </a:pathLst>
              </a:custGeom>
              <a:solidFill>
                <a:srgbClr val="000000"/>
              </a:solidFill>
              <a:ln w="9525">
                <a:noFill/>
                <a:round/>
                <a:headEnd/>
                <a:tailEnd/>
              </a:ln>
            </p:spPr>
            <p:txBody>
              <a:bodyPr/>
              <a:lstStyle/>
              <a:p>
                <a:endParaRPr lang="en-US"/>
              </a:p>
            </p:txBody>
          </p:sp>
          <p:sp>
            <p:nvSpPr>
              <p:cNvPr id="28179" name="Freeform 693"/>
              <p:cNvSpPr>
                <a:spLocks/>
              </p:cNvSpPr>
              <p:nvPr/>
            </p:nvSpPr>
            <p:spPr bwMode="auto">
              <a:xfrm>
                <a:off x="4787" y="936"/>
                <a:ext cx="69" cy="28"/>
              </a:xfrm>
              <a:custGeom>
                <a:avLst/>
                <a:gdLst>
                  <a:gd name="T0" fmla="*/ 69 w 69"/>
                  <a:gd name="T1" fmla="*/ 15 h 28"/>
                  <a:gd name="T2" fmla="*/ 52 w 69"/>
                  <a:gd name="T3" fmla="*/ 11 h 28"/>
                  <a:gd name="T4" fmla="*/ 5 w 69"/>
                  <a:gd name="T5" fmla="*/ 0 h 28"/>
                  <a:gd name="T6" fmla="*/ 2 w 69"/>
                  <a:gd name="T7" fmla="*/ 0 h 28"/>
                  <a:gd name="T8" fmla="*/ 0 w 69"/>
                  <a:gd name="T9" fmla="*/ 13 h 28"/>
                  <a:gd name="T10" fmla="*/ 2 w 69"/>
                  <a:gd name="T11" fmla="*/ 13 h 28"/>
                  <a:gd name="T12" fmla="*/ 50 w 69"/>
                  <a:gd name="T13" fmla="*/ 25 h 28"/>
                  <a:gd name="T14" fmla="*/ 65 w 69"/>
                  <a:gd name="T15" fmla="*/ 28 h 28"/>
                  <a:gd name="T16" fmla="*/ 69 w 69"/>
                  <a:gd name="T17" fmla="*/ 15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9"/>
                  <a:gd name="T28" fmla="*/ 0 h 28"/>
                  <a:gd name="T29" fmla="*/ 69 w 69"/>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9" h="28">
                    <a:moveTo>
                      <a:pt x="69" y="15"/>
                    </a:moveTo>
                    <a:lnTo>
                      <a:pt x="52" y="11"/>
                    </a:lnTo>
                    <a:lnTo>
                      <a:pt x="5" y="0"/>
                    </a:lnTo>
                    <a:lnTo>
                      <a:pt x="2" y="0"/>
                    </a:lnTo>
                    <a:lnTo>
                      <a:pt x="0" y="13"/>
                    </a:lnTo>
                    <a:lnTo>
                      <a:pt x="2" y="13"/>
                    </a:lnTo>
                    <a:lnTo>
                      <a:pt x="50" y="25"/>
                    </a:lnTo>
                    <a:lnTo>
                      <a:pt x="65" y="28"/>
                    </a:lnTo>
                    <a:lnTo>
                      <a:pt x="69" y="15"/>
                    </a:lnTo>
                    <a:close/>
                  </a:path>
                </a:pathLst>
              </a:custGeom>
              <a:solidFill>
                <a:srgbClr val="000000"/>
              </a:solidFill>
              <a:ln w="9525">
                <a:noFill/>
                <a:round/>
                <a:headEnd/>
                <a:tailEnd/>
              </a:ln>
            </p:spPr>
            <p:txBody>
              <a:bodyPr/>
              <a:lstStyle/>
              <a:p>
                <a:endParaRPr lang="en-US"/>
              </a:p>
            </p:txBody>
          </p:sp>
          <p:sp>
            <p:nvSpPr>
              <p:cNvPr id="28180" name="Freeform 694"/>
              <p:cNvSpPr>
                <a:spLocks/>
              </p:cNvSpPr>
              <p:nvPr/>
            </p:nvSpPr>
            <p:spPr bwMode="auto">
              <a:xfrm>
                <a:off x="4919" y="968"/>
                <a:ext cx="69" cy="37"/>
              </a:xfrm>
              <a:custGeom>
                <a:avLst/>
                <a:gdLst>
                  <a:gd name="T0" fmla="*/ 69 w 69"/>
                  <a:gd name="T1" fmla="*/ 23 h 37"/>
                  <a:gd name="T2" fmla="*/ 60 w 69"/>
                  <a:gd name="T3" fmla="*/ 19 h 37"/>
                  <a:gd name="T4" fmla="*/ 14 w 69"/>
                  <a:gd name="T5" fmla="*/ 4 h 37"/>
                  <a:gd name="T6" fmla="*/ 4 w 69"/>
                  <a:gd name="T7" fmla="*/ 0 h 37"/>
                  <a:gd name="T8" fmla="*/ 0 w 69"/>
                  <a:gd name="T9" fmla="*/ 14 h 37"/>
                  <a:gd name="T10" fmla="*/ 10 w 69"/>
                  <a:gd name="T11" fmla="*/ 18 h 37"/>
                  <a:gd name="T12" fmla="*/ 54 w 69"/>
                  <a:gd name="T13" fmla="*/ 33 h 37"/>
                  <a:gd name="T14" fmla="*/ 65 w 69"/>
                  <a:gd name="T15" fmla="*/ 37 h 37"/>
                  <a:gd name="T16" fmla="*/ 69 w 69"/>
                  <a:gd name="T17" fmla="*/ 23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9"/>
                  <a:gd name="T28" fmla="*/ 0 h 37"/>
                  <a:gd name="T29" fmla="*/ 69 w 69"/>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9" h="37">
                    <a:moveTo>
                      <a:pt x="69" y="23"/>
                    </a:moveTo>
                    <a:lnTo>
                      <a:pt x="60" y="19"/>
                    </a:lnTo>
                    <a:lnTo>
                      <a:pt x="14" y="4"/>
                    </a:lnTo>
                    <a:lnTo>
                      <a:pt x="4" y="0"/>
                    </a:lnTo>
                    <a:lnTo>
                      <a:pt x="0" y="14"/>
                    </a:lnTo>
                    <a:lnTo>
                      <a:pt x="10" y="18"/>
                    </a:lnTo>
                    <a:lnTo>
                      <a:pt x="54" y="33"/>
                    </a:lnTo>
                    <a:lnTo>
                      <a:pt x="65" y="37"/>
                    </a:lnTo>
                    <a:lnTo>
                      <a:pt x="69" y="23"/>
                    </a:lnTo>
                    <a:close/>
                  </a:path>
                </a:pathLst>
              </a:custGeom>
              <a:solidFill>
                <a:srgbClr val="000000"/>
              </a:solidFill>
              <a:ln w="9525">
                <a:noFill/>
                <a:round/>
                <a:headEnd/>
                <a:tailEnd/>
              </a:ln>
            </p:spPr>
            <p:txBody>
              <a:bodyPr/>
              <a:lstStyle/>
              <a:p>
                <a:endParaRPr lang="en-US"/>
              </a:p>
            </p:txBody>
          </p:sp>
          <p:sp>
            <p:nvSpPr>
              <p:cNvPr id="28181" name="Freeform 695"/>
              <p:cNvSpPr>
                <a:spLocks/>
              </p:cNvSpPr>
              <p:nvPr/>
            </p:nvSpPr>
            <p:spPr bwMode="auto">
              <a:xfrm>
                <a:off x="5048" y="1016"/>
                <a:ext cx="69" cy="41"/>
              </a:xfrm>
              <a:custGeom>
                <a:avLst/>
                <a:gdLst>
                  <a:gd name="T0" fmla="*/ 69 w 69"/>
                  <a:gd name="T1" fmla="*/ 29 h 41"/>
                  <a:gd name="T2" fmla="*/ 63 w 69"/>
                  <a:gd name="T3" fmla="*/ 25 h 41"/>
                  <a:gd name="T4" fmla="*/ 19 w 69"/>
                  <a:gd name="T5" fmla="*/ 6 h 41"/>
                  <a:gd name="T6" fmla="*/ 5 w 69"/>
                  <a:gd name="T7" fmla="*/ 0 h 41"/>
                  <a:gd name="T8" fmla="*/ 0 w 69"/>
                  <a:gd name="T9" fmla="*/ 14 h 41"/>
                  <a:gd name="T10" fmla="*/ 13 w 69"/>
                  <a:gd name="T11" fmla="*/ 19 h 41"/>
                  <a:gd name="T12" fmla="*/ 57 w 69"/>
                  <a:gd name="T13" fmla="*/ 39 h 41"/>
                  <a:gd name="T14" fmla="*/ 63 w 69"/>
                  <a:gd name="T15" fmla="*/ 41 h 41"/>
                  <a:gd name="T16" fmla="*/ 69 w 69"/>
                  <a:gd name="T17" fmla="*/ 29 h 4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9"/>
                  <a:gd name="T28" fmla="*/ 0 h 41"/>
                  <a:gd name="T29" fmla="*/ 69 w 69"/>
                  <a:gd name="T30" fmla="*/ 41 h 4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9" h="41">
                    <a:moveTo>
                      <a:pt x="69" y="29"/>
                    </a:moveTo>
                    <a:lnTo>
                      <a:pt x="63" y="25"/>
                    </a:lnTo>
                    <a:lnTo>
                      <a:pt x="19" y="6"/>
                    </a:lnTo>
                    <a:lnTo>
                      <a:pt x="5" y="0"/>
                    </a:lnTo>
                    <a:lnTo>
                      <a:pt x="0" y="14"/>
                    </a:lnTo>
                    <a:lnTo>
                      <a:pt x="13" y="19"/>
                    </a:lnTo>
                    <a:lnTo>
                      <a:pt x="57" y="39"/>
                    </a:lnTo>
                    <a:lnTo>
                      <a:pt x="63" y="41"/>
                    </a:lnTo>
                    <a:lnTo>
                      <a:pt x="69" y="29"/>
                    </a:lnTo>
                    <a:close/>
                  </a:path>
                </a:pathLst>
              </a:custGeom>
              <a:solidFill>
                <a:srgbClr val="000000"/>
              </a:solidFill>
              <a:ln w="9525">
                <a:noFill/>
                <a:round/>
                <a:headEnd/>
                <a:tailEnd/>
              </a:ln>
            </p:spPr>
            <p:txBody>
              <a:bodyPr/>
              <a:lstStyle/>
              <a:p>
                <a:endParaRPr lang="en-US"/>
              </a:p>
            </p:txBody>
          </p:sp>
          <p:sp>
            <p:nvSpPr>
              <p:cNvPr id="28182" name="Freeform 696"/>
              <p:cNvSpPr>
                <a:spLocks/>
              </p:cNvSpPr>
              <p:nvPr/>
            </p:nvSpPr>
            <p:spPr bwMode="auto">
              <a:xfrm>
                <a:off x="5172" y="1076"/>
                <a:ext cx="68" cy="48"/>
              </a:xfrm>
              <a:custGeom>
                <a:avLst/>
                <a:gdLst>
                  <a:gd name="T0" fmla="*/ 68 w 68"/>
                  <a:gd name="T1" fmla="*/ 34 h 48"/>
                  <a:gd name="T2" fmla="*/ 64 w 68"/>
                  <a:gd name="T3" fmla="*/ 32 h 48"/>
                  <a:gd name="T4" fmla="*/ 23 w 68"/>
                  <a:gd name="T5" fmla="*/ 9 h 48"/>
                  <a:gd name="T6" fmla="*/ 6 w 68"/>
                  <a:gd name="T7" fmla="*/ 0 h 48"/>
                  <a:gd name="T8" fmla="*/ 0 w 68"/>
                  <a:gd name="T9" fmla="*/ 13 h 48"/>
                  <a:gd name="T10" fmla="*/ 16 w 68"/>
                  <a:gd name="T11" fmla="*/ 21 h 48"/>
                  <a:gd name="T12" fmla="*/ 56 w 68"/>
                  <a:gd name="T13" fmla="*/ 44 h 48"/>
                  <a:gd name="T14" fmla="*/ 60 w 68"/>
                  <a:gd name="T15" fmla="*/ 48 h 48"/>
                  <a:gd name="T16" fmla="*/ 68 w 68"/>
                  <a:gd name="T17" fmla="*/ 34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8"/>
                  <a:gd name="T28" fmla="*/ 0 h 48"/>
                  <a:gd name="T29" fmla="*/ 68 w 68"/>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8" h="48">
                    <a:moveTo>
                      <a:pt x="68" y="34"/>
                    </a:moveTo>
                    <a:lnTo>
                      <a:pt x="64" y="32"/>
                    </a:lnTo>
                    <a:lnTo>
                      <a:pt x="23" y="9"/>
                    </a:lnTo>
                    <a:lnTo>
                      <a:pt x="6" y="0"/>
                    </a:lnTo>
                    <a:lnTo>
                      <a:pt x="0" y="13"/>
                    </a:lnTo>
                    <a:lnTo>
                      <a:pt x="16" y="21"/>
                    </a:lnTo>
                    <a:lnTo>
                      <a:pt x="56" y="44"/>
                    </a:lnTo>
                    <a:lnTo>
                      <a:pt x="60" y="48"/>
                    </a:lnTo>
                    <a:lnTo>
                      <a:pt x="68" y="34"/>
                    </a:lnTo>
                    <a:close/>
                  </a:path>
                </a:pathLst>
              </a:custGeom>
              <a:solidFill>
                <a:srgbClr val="000000"/>
              </a:solidFill>
              <a:ln w="9525">
                <a:noFill/>
                <a:round/>
                <a:headEnd/>
                <a:tailEnd/>
              </a:ln>
            </p:spPr>
            <p:txBody>
              <a:bodyPr/>
              <a:lstStyle/>
              <a:p>
                <a:endParaRPr lang="en-US"/>
              </a:p>
            </p:txBody>
          </p:sp>
          <p:sp>
            <p:nvSpPr>
              <p:cNvPr id="28183" name="Freeform 697"/>
              <p:cNvSpPr>
                <a:spLocks/>
              </p:cNvSpPr>
              <p:nvPr/>
            </p:nvSpPr>
            <p:spPr bwMode="auto">
              <a:xfrm>
                <a:off x="5288" y="1145"/>
                <a:ext cx="556" cy="1055"/>
              </a:xfrm>
              <a:custGeom>
                <a:avLst/>
                <a:gdLst>
                  <a:gd name="T0" fmla="*/ 554 w 556"/>
                  <a:gd name="T1" fmla="*/ 1017 h 1055"/>
                  <a:gd name="T2" fmla="*/ 550 w 556"/>
                  <a:gd name="T3" fmla="*/ 938 h 1055"/>
                  <a:gd name="T4" fmla="*/ 541 w 556"/>
                  <a:gd name="T5" fmla="*/ 861 h 1055"/>
                  <a:gd name="T6" fmla="*/ 527 w 556"/>
                  <a:gd name="T7" fmla="*/ 785 h 1055"/>
                  <a:gd name="T8" fmla="*/ 508 w 556"/>
                  <a:gd name="T9" fmla="*/ 710 h 1055"/>
                  <a:gd name="T10" fmla="*/ 485 w 556"/>
                  <a:gd name="T11" fmla="*/ 637 h 1055"/>
                  <a:gd name="T12" fmla="*/ 458 w 556"/>
                  <a:gd name="T13" fmla="*/ 564 h 1055"/>
                  <a:gd name="T14" fmla="*/ 427 w 556"/>
                  <a:gd name="T15" fmla="*/ 493 h 1055"/>
                  <a:gd name="T16" fmla="*/ 391 w 556"/>
                  <a:gd name="T17" fmla="*/ 426 h 1055"/>
                  <a:gd name="T18" fmla="*/ 353 w 556"/>
                  <a:gd name="T19" fmla="*/ 359 h 1055"/>
                  <a:gd name="T20" fmla="*/ 309 w 556"/>
                  <a:gd name="T21" fmla="*/ 295 h 1055"/>
                  <a:gd name="T22" fmla="*/ 262 w 556"/>
                  <a:gd name="T23" fmla="*/ 234 h 1055"/>
                  <a:gd name="T24" fmla="*/ 211 w 556"/>
                  <a:gd name="T25" fmla="*/ 176 h 1055"/>
                  <a:gd name="T26" fmla="*/ 157 w 556"/>
                  <a:gd name="T27" fmla="*/ 121 h 1055"/>
                  <a:gd name="T28" fmla="*/ 99 w 556"/>
                  <a:gd name="T29" fmla="*/ 71 h 1055"/>
                  <a:gd name="T30" fmla="*/ 38 w 556"/>
                  <a:gd name="T31" fmla="*/ 21 h 1055"/>
                  <a:gd name="T32" fmla="*/ 0 w 556"/>
                  <a:gd name="T33" fmla="*/ 11 h 1055"/>
                  <a:gd name="T34" fmla="*/ 61 w 556"/>
                  <a:gd name="T35" fmla="*/ 55 h 1055"/>
                  <a:gd name="T36" fmla="*/ 120 w 556"/>
                  <a:gd name="T37" fmla="*/ 105 h 1055"/>
                  <a:gd name="T38" fmla="*/ 174 w 556"/>
                  <a:gd name="T39" fmla="*/ 159 h 1055"/>
                  <a:gd name="T40" fmla="*/ 226 w 556"/>
                  <a:gd name="T41" fmla="*/ 215 h 1055"/>
                  <a:gd name="T42" fmla="*/ 276 w 556"/>
                  <a:gd name="T43" fmla="*/ 272 h 1055"/>
                  <a:gd name="T44" fmla="*/ 320 w 556"/>
                  <a:gd name="T45" fmla="*/ 336 h 1055"/>
                  <a:gd name="T46" fmla="*/ 360 w 556"/>
                  <a:gd name="T47" fmla="*/ 399 h 1055"/>
                  <a:gd name="T48" fmla="*/ 397 w 556"/>
                  <a:gd name="T49" fmla="*/ 466 h 1055"/>
                  <a:gd name="T50" fmla="*/ 431 w 556"/>
                  <a:gd name="T51" fmla="*/ 533 h 1055"/>
                  <a:gd name="T52" fmla="*/ 460 w 556"/>
                  <a:gd name="T53" fmla="*/ 604 h 1055"/>
                  <a:gd name="T54" fmla="*/ 483 w 556"/>
                  <a:gd name="T55" fmla="*/ 677 h 1055"/>
                  <a:gd name="T56" fmla="*/ 504 w 556"/>
                  <a:gd name="T57" fmla="*/ 750 h 1055"/>
                  <a:gd name="T58" fmla="*/ 522 w 556"/>
                  <a:gd name="T59" fmla="*/ 825 h 1055"/>
                  <a:gd name="T60" fmla="*/ 533 w 556"/>
                  <a:gd name="T61" fmla="*/ 902 h 1055"/>
                  <a:gd name="T62" fmla="*/ 539 w 556"/>
                  <a:gd name="T63" fmla="*/ 978 h 1055"/>
                  <a:gd name="T64" fmla="*/ 543 w 556"/>
                  <a:gd name="T65" fmla="*/ 1055 h 105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56"/>
                  <a:gd name="T100" fmla="*/ 0 h 1055"/>
                  <a:gd name="T101" fmla="*/ 556 w 556"/>
                  <a:gd name="T102" fmla="*/ 1055 h 105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56" h="1055">
                    <a:moveTo>
                      <a:pt x="556" y="1055"/>
                    </a:moveTo>
                    <a:lnTo>
                      <a:pt x="554" y="1017"/>
                    </a:lnTo>
                    <a:lnTo>
                      <a:pt x="552" y="977"/>
                    </a:lnTo>
                    <a:lnTo>
                      <a:pt x="550" y="938"/>
                    </a:lnTo>
                    <a:lnTo>
                      <a:pt x="546" y="900"/>
                    </a:lnTo>
                    <a:lnTo>
                      <a:pt x="541" y="861"/>
                    </a:lnTo>
                    <a:lnTo>
                      <a:pt x="535" y="823"/>
                    </a:lnTo>
                    <a:lnTo>
                      <a:pt x="527" y="785"/>
                    </a:lnTo>
                    <a:lnTo>
                      <a:pt x="518" y="748"/>
                    </a:lnTo>
                    <a:lnTo>
                      <a:pt x="508" y="710"/>
                    </a:lnTo>
                    <a:lnTo>
                      <a:pt x="497" y="673"/>
                    </a:lnTo>
                    <a:lnTo>
                      <a:pt x="485" y="637"/>
                    </a:lnTo>
                    <a:lnTo>
                      <a:pt x="472" y="600"/>
                    </a:lnTo>
                    <a:lnTo>
                      <a:pt x="458" y="564"/>
                    </a:lnTo>
                    <a:lnTo>
                      <a:pt x="443" y="529"/>
                    </a:lnTo>
                    <a:lnTo>
                      <a:pt x="427" y="493"/>
                    </a:lnTo>
                    <a:lnTo>
                      <a:pt x="410" y="458"/>
                    </a:lnTo>
                    <a:lnTo>
                      <a:pt x="391" y="426"/>
                    </a:lnTo>
                    <a:lnTo>
                      <a:pt x="372" y="391"/>
                    </a:lnTo>
                    <a:lnTo>
                      <a:pt x="353" y="359"/>
                    </a:lnTo>
                    <a:lnTo>
                      <a:pt x="332" y="328"/>
                    </a:lnTo>
                    <a:lnTo>
                      <a:pt x="309" y="295"/>
                    </a:lnTo>
                    <a:lnTo>
                      <a:pt x="285" y="265"/>
                    </a:lnTo>
                    <a:lnTo>
                      <a:pt x="262" y="234"/>
                    </a:lnTo>
                    <a:lnTo>
                      <a:pt x="238" y="205"/>
                    </a:lnTo>
                    <a:lnTo>
                      <a:pt x="211" y="176"/>
                    </a:lnTo>
                    <a:lnTo>
                      <a:pt x="186" y="148"/>
                    </a:lnTo>
                    <a:lnTo>
                      <a:pt x="157" y="121"/>
                    </a:lnTo>
                    <a:lnTo>
                      <a:pt x="128" y="96"/>
                    </a:lnTo>
                    <a:lnTo>
                      <a:pt x="99" y="71"/>
                    </a:lnTo>
                    <a:lnTo>
                      <a:pt x="71" y="46"/>
                    </a:lnTo>
                    <a:lnTo>
                      <a:pt x="38" y="21"/>
                    </a:lnTo>
                    <a:lnTo>
                      <a:pt x="7" y="0"/>
                    </a:lnTo>
                    <a:lnTo>
                      <a:pt x="0" y="11"/>
                    </a:lnTo>
                    <a:lnTo>
                      <a:pt x="30" y="32"/>
                    </a:lnTo>
                    <a:lnTo>
                      <a:pt x="61" y="55"/>
                    </a:lnTo>
                    <a:lnTo>
                      <a:pt x="92" y="80"/>
                    </a:lnTo>
                    <a:lnTo>
                      <a:pt x="120" y="105"/>
                    </a:lnTo>
                    <a:lnTo>
                      <a:pt x="147" y="132"/>
                    </a:lnTo>
                    <a:lnTo>
                      <a:pt x="174" y="159"/>
                    </a:lnTo>
                    <a:lnTo>
                      <a:pt x="201" y="186"/>
                    </a:lnTo>
                    <a:lnTo>
                      <a:pt x="226" y="215"/>
                    </a:lnTo>
                    <a:lnTo>
                      <a:pt x="251" y="244"/>
                    </a:lnTo>
                    <a:lnTo>
                      <a:pt x="276" y="272"/>
                    </a:lnTo>
                    <a:lnTo>
                      <a:pt x="297" y="303"/>
                    </a:lnTo>
                    <a:lnTo>
                      <a:pt x="320" y="336"/>
                    </a:lnTo>
                    <a:lnTo>
                      <a:pt x="341" y="366"/>
                    </a:lnTo>
                    <a:lnTo>
                      <a:pt x="360" y="399"/>
                    </a:lnTo>
                    <a:lnTo>
                      <a:pt x="380" y="432"/>
                    </a:lnTo>
                    <a:lnTo>
                      <a:pt x="397" y="466"/>
                    </a:lnTo>
                    <a:lnTo>
                      <a:pt x="414" y="499"/>
                    </a:lnTo>
                    <a:lnTo>
                      <a:pt x="431" y="533"/>
                    </a:lnTo>
                    <a:lnTo>
                      <a:pt x="445" y="570"/>
                    </a:lnTo>
                    <a:lnTo>
                      <a:pt x="460" y="604"/>
                    </a:lnTo>
                    <a:lnTo>
                      <a:pt x="472" y="641"/>
                    </a:lnTo>
                    <a:lnTo>
                      <a:pt x="483" y="677"/>
                    </a:lnTo>
                    <a:lnTo>
                      <a:pt x="495" y="714"/>
                    </a:lnTo>
                    <a:lnTo>
                      <a:pt x="504" y="750"/>
                    </a:lnTo>
                    <a:lnTo>
                      <a:pt x="514" y="789"/>
                    </a:lnTo>
                    <a:lnTo>
                      <a:pt x="522" y="825"/>
                    </a:lnTo>
                    <a:lnTo>
                      <a:pt x="527" y="863"/>
                    </a:lnTo>
                    <a:lnTo>
                      <a:pt x="533" y="902"/>
                    </a:lnTo>
                    <a:lnTo>
                      <a:pt x="537" y="940"/>
                    </a:lnTo>
                    <a:lnTo>
                      <a:pt x="539" y="978"/>
                    </a:lnTo>
                    <a:lnTo>
                      <a:pt x="541" y="1017"/>
                    </a:lnTo>
                    <a:lnTo>
                      <a:pt x="543" y="1055"/>
                    </a:lnTo>
                    <a:lnTo>
                      <a:pt x="556" y="1055"/>
                    </a:lnTo>
                    <a:close/>
                  </a:path>
                </a:pathLst>
              </a:custGeom>
              <a:solidFill>
                <a:srgbClr val="000000"/>
              </a:solidFill>
              <a:ln w="9525">
                <a:noFill/>
                <a:round/>
                <a:headEnd/>
                <a:tailEnd/>
              </a:ln>
            </p:spPr>
            <p:txBody>
              <a:bodyPr/>
              <a:lstStyle/>
              <a:p>
                <a:endParaRPr lang="en-US"/>
              </a:p>
            </p:txBody>
          </p:sp>
          <p:sp>
            <p:nvSpPr>
              <p:cNvPr id="28184" name="Freeform 698"/>
              <p:cNvSpPr>
                <a:spLocks/>
              </p:cNvSpPr>
              <p:nvPr/>
            </p:nvSpPr>
            <p:spPr bwMode="auto">
              <a:xfrm>
                <a:off x="4556" y="2200"/>
                <a:ext cx="1288" cy="1288"/>
              </a:xfrm>
              <a:custGeom>
                <a:avLst/>
                <a:gdLst>
                  <a:gd name="T0" fmla="*/ 66 w 1288"/>
                  <a:gd name="T1" fmla="*/ 1286 h 1288"/>
                  <a:gd name="T2" fmla="*/ 194 w 1288"/>
                  <a:gd name="T3" fmla="*/ 1273 h 1288"/>
                  <a:gd name="T4" fmla="*/ 321 w 1288"/>
                  <a:gd name="T5" fmla="*/ 1248 h 1288"/>
                  <a:gd name="T6" fmla="*/ 442 w 1288"/>
                  <a:gd name="T7" fmla="*/ 1209 h 1288"/>
                  <a:gd name="T8" fmla="*/ 557 w 1288"/>
                  <a:gd name="T9" fmla="*/ 1161 h 1288"/>
                  <a:gd name="T10" fmla="*/ 666 w 1288"/>
                  <a:gd name="T11" fmla="*/ 1102 h 1288"/>
                  <a:gd name="T12" fmla="*/ 770 w 1288"/>
                  <a:gd name="T13" fmla="*/ 1033 h 1288"/>
                  <a:gd name="T14" fmla="*/ 864 w 1288"/>
                  <a:gd name="T15" fmla="*/ 954 h 1288"/>
                  <a:gd name="T16" fmla="*/ 952 w 1288"/>
                  <a:gd name="T17" fmla="*/ 866 h 1288"/>
                  <a:gd name="T18" fmla="*/ 1031 w 1288"/>
                  <a:gd name="T19" fmla="*/ 770 h 1288"/>
                  <a:gd name="T20" fmla="*/ 1100 w 1288"/>
                  <a:gd name="T21" fmla="*/ 668 h 1288"/>
                  <a:gd name="T22" fmla="*/ 1159 w 1288"/>
                  <a:gd name="T23" fmla="*/ 559 h 1288"/>
                  <a:gd name="T24" fmla="*/ 1209 w 1288"/>
                  <a:gd name="T25" fmla="*/ 442 h 1288"/>
                  <a:gd name="T26" fmla="*/ 1248 w 1288"/>
                  <a:gd name="T27" fmla="*/ 321 h 1288"/>
                  <a:gd name="T28" fmla="*/ 1273 w 1288"/>
                  <a:gd name="T29" fmla="*/ 196 h 1288"/>
                  <a:gd name="T30" fmla="*/ 1286 w 1288"/>
                  <a:gd name="T31" fmla="*/ 67 h 1288"/>
                  <a:gd name="T32" fmla="*/ 1275 w 1288"/>
                  <a:gd name="T33" fmla="*/ 0 h 1288"/>
                  <a:gd name="T34" fmla="*/ 1267 w 1288"/>
                  <a:gd name="T35" fmla="*/ 131 h 1288"/>
                  <a:gd name="T36" fmla="*/ 1248 w 1288"/>
                  <a:gd name="T37" fmla="*/ 257 h 1288"/>
                  <a:gd name="T38" fmla="*/ 1217 w 1288"/>
                  <a:gd name="T39" fmla="*/ 378 h 1288"/>
                  <a:gd name="T40" fmla="*/ 1173 w 1288"/>
                  <a:gd name="T41" fmla="*/ 495 h 1288"/>
                  <a:gd name="T42" fmla="*/ 1119 w 1288"/>
                  <a:gd name="T43" fmla="*/ 607 h 1288"/>
                  <a:gd name="T44" fmla="*/ 1056 w 1288"/>
                  <a:gd name="T45" fmla="*/ 712 h 1288"/>
                  <a:gd name="T46" fmla="*/ 983 w 1288"/>
                  <a:gd name="T47" fmla="*/ 810 h 1288"/>
                  <a:gd name="T48" fmla="*/ 900 w 1288"/>
                  <a:gd name="T49" fmla="*/ 900 h 1288"/>
                  <a:gd name="T50" fmla="*/ 808 w 1288"/>
                  <a:gd name="T51" fmla="*/ 983 h 1288"/>
                  <a:gd name="T52" fmla="*/ 710 w 1288"/>
                  <a:gd name="T53" fmla="*/ 1056 h 1288"/>
                  <a:gd name="T54" fmla="*/ 607 w 1288"/>
                  <a:gd name="T55" fmla="*/ 1121 h 1288"/>
                  <a:gd name="T56" fmla="*/ 496 w 1288"/>
                  <a:gd name="T57" fmla="*/ 1175 h 1288"/>
                  <a:gd name="T58" fmla="*/ 378 w 1288"/>
                  <a:gd name="T59" fmla="*/ 1217 h 1288"/>
                  <a:gd name="T60" fmla="*/ 256 w 1288"/>
                  <a:gd name="T61" fmla="*/ 1248 h 1288"/>
                  <a:gd name="T62" fmla="*/ 129 w 1288"/>
                  <a:gd name="T63" fmla="*/ 1269 h 1288"/>
                  <a:gd name="T64" fmla="*/ 0 w 1288"/>
                  <a:gd name="T65" fmla="*/ 1274 h 12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88"/>
                  <a:gd name="T100" fmla="*/ 0 h 1288"/>
                  <a:gd name="T101" fmla="*/ 1288 w 1288"/>
                  <a:gd name="T102" fmla="*/ 1288 h 128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88" h="1288">
                    <a:moveTo>
                      <a:pt x="0" y="1288"/>
                    </a:moveTo>
                    <a:lnTo>
                      <a:pt x="66" y="1286"/>
                    </a:lnTo>
                    <a:lnTo>
                      <a:pt x="131" y="1282"/>
                    </a:lnTo>
                    <a:lnTo>
                      <a:pt x="194" y="1273"/>
                    </a:lnTo>
                    <a:lnTo>
                      <a:pt x="258" y="1263"/>
                    </a:lnTo>
                    <a:lnTo>
                      <a:pt x="321" y="1248"/>
                    </a:lnTo>
                    <a:lnTo>
                      <a:pt x="382" y="1230"/>
                    </a:lnTo>
                    <a:lnTo>
                      <a:pt x="442" y="1209"/>
                    </a:lnTo>
                    <a:lnTo>
                      <a:pt x="499" y="1186"/>
                    </a:lnTo>
                    <a:lnTo>
                      <a:pt x="557" y="1161"/>
                    </a:lnTo>
                    <a:lnTo>
                      <a:pt x="613" y="1132"/>
                    </a:lnTo>
                    <a:lnTo>
                      <a:pt x="666" y="1102"/>
                    </a:lnTo>
                    <a:lnTo>
                      <a:pt x="718" y="1067"/>
                    </a:lnTo>
                    <a:lnTo>
                      <a:pt x="770" y="1033"/>
                    </a:lnTo>
                    <a:lnTo>
                      <a:pt x="818" y="994"/>
                    </a:lnTo>
                    <a:lnTo>
                      <a:pt x="864" y="954"/>
                    </a:lnTo>
                    <a:lnTo>
                      <a:pt x="910" y="910"/>
                    </a:lnTo>
                    <a:lnTo>
                      <a:pt x="952" y="866"/>
                    </a:lnTo>
                    <a:lnTo>
                      <a:pt x="993" y="820"/>
                    </a:lnTo>
                    <a:lnTo>
                      <a:pt x="1031" y="770"/>
                    </a:lnTo>
                    <a:lnTo>
                      <a:pt x="1067" y="720"/>
                    </a:lnTo>
                    <a:lnTo>
                      <a:pt x="1100" y="668"/>
                    </a:lnTo>
                    <a:lnTo>
                      <a:pt x="1131" y="614"/>
                    </a:lnTo>
                    <a:lnTo>
                      <a:pt x="1159" y="559"/>
                    </a:lnTo>
                    <a:lnTo>
                      <a:pt x="1186" y="501"/>
                    </a:lnTo>
                    <a:lnTo>
                      <a:pt x="1209" y="442"/>
                    </a:lnTo>
                    <a:lnTo>
                      <a:pt x="1229" y="382"/>
                    </a:lnTo>
                    <a:lnTo>
                      <a:pt x="1248" y="321"/>
                    </a:lnTo>
                    <a:lnTo>
                      <a:pt x="1261" y="259"/>
                    </a:lnTo>
                    <a:lnTo>
                      <a:pt x="1273" y="196"/>
                    </a:lnTo>
                    <a:lnTo>
                      <a:pt x="1280" y="133"/>
                    </a:lnTo>
                    <a:lnTo>
                      <a:pt x="1286" y="67"/>
                    </a:lnTo>
                    <a:lnTo>
                      <a:pt x="1288" y="0"/>
                    </a:lnTo>
                    <a:lnTo>
                      <a:pt x="1275" y="0"/>
                    </a:lnTo>
                    <a:lnTo>
                      <a:pt x="1273" y="66"/>
                    </a:lnTo>
                    <a:lnTo>
                      <a:pt x="1267" y="131"/>
                    </a:lnTo>
                    <a:lnTo>
                      <a:pt x="1259" y="194"/>
                    </a:lnTo>
                    <a:lnTo>
                      <a:pt x="1248" y="257"/>
                    </a:lnTo>
                    <a:lnTo>
                      <a:pt x="1234" y="319"/>
                    </a:lnTo>
                    <a:lnTo>
                      <a:pt x="1217" y="378"/>
                    </a:lnTo>
                    <a:lnTo>
                      <a:pt x="1196" y="438"/>
                    </a:lnTo>
                    <a:lnTo>
                      <a:pt x="1173" y="495"/>
                    </a:lnTo>
                    <a:lnTo>
                      <a:pt x="1148" y="553"/>
                    </a:lnTo>
                    <a:lnTo>
                      <a:pt x="1119" y="607"/>
                    </a:lnTo>
                    <a:lnTo>
                      <a:pt x="1088" y="660"/>
                    </a:lnTo>
                    <a:lnTo>
                      <a:pt x="1056" y="712"/>
                    </a:lnTo>
                    <a:lnTo>
                      <a:pt x="1019" y="762"/>
                    </a:lnTo>
                    <a:lnTo>
                      <a:pt x="983" y="810"/>
                    </a:lnTo>
                    <a:lnTo>
                      <a:pt x="943" y="856"/>
                    </a:lnTo>
                    <a:lnTo>
                      <a:pt x="900" y="900"/>
                    </a:lnTo>
                    <a:lnTo>
                      <a:pt x="856" y="942"/>
                    </a:lnTo>
                    <a:lnTo>
                      <a:pt x="808" y="983"/>
                    </a:lnTo>
                    <a:lnTo>
                      <a:pt x="760" y="1021"/>
                    </a:lnTo>
                    <a:lnTo>
                      <a:pt x="710" y="1056"/>
                    </a:lnTo>
                    <a:lnTo>
                      <a:pt x="659" y="1090"/>
                    </a:lnTo>
                    <a:lnTo>
                      <a:pt x="607" y="1121"/>
                    </a:lnTo>
                    <a:lnTo>
                      <a:pt x="551" y="1148"/>
                    </a:lnTo>
                    <a:lnTo>
                      <a:pt x="496" y="1175"/>
                    </a:lnTo>
                    <a:lnTo>
                      <a:pt x="436" y="1198"/>
                    </a:lnTo>
                    <a:lnTo>
                      <a:pt x="378" y="1217"/>
                    </a:lnTo>
                    <a:lnTo>
                      <a:pt x="317" y="1234"/>
                    </a:lnTo>
                    <a:lnTo>
                      <a:pt x="256" y="1248"/>
                    </a:lnTo>
                    <a:lnTo>
                      <a:pt x="192" y="1259"/>
                    </a:lnTo>
                    <a:lnTo>
                      <a:pt x="129" y="1269"/>
                    </a:lnTo>
                    <a:lnTo>
                      <a:pt x="66" y="1273"/>
                    </a:lnTo>
                    <a:lnTo>
                      <a:pt x="0" y="1274"/>
                    </a:lnTo>
                    <a:lnTo>
                      <a:pt x="0" y="1288"/>
                    </a:lnTo>
                    <a:close/>
                  </a:path>
                </a:pathLst>
              </a:custGeom>
              <a:solidFill>
                <a:srgbClr val="000000"/>
              </a:solidFill>
              <a:ln w="9525">
                <a:noFill/>
                <a:round/>
                <a:headEnd/>
                <a:tailEnd/>
              </a:ln>
            </p:spPr>
            <p:txBody>
              <a:bodyPr/>
              <a:lstStyle/>
              <a:p>
                <a:endParaRPr lang="en-US"/>
              </a:p>
            </p:txBody>
          </p:sp>
          <p:sp>
            <p:nvSpPr>
              <p:cNvPr id="28185" name="Freeform 699"/>
              <p:cNvSpPr>
                <a:spLocks/>
              </p:cNvSpPr>
              <p:nvPr/>
            </p:nvSpPr>
            <p:spPr bwMode="auto">
              <a:xfrm>
                <a:off x="3267" y="2200"/>
                <a:ext cx="1289" cy="1288"/>
              </a:xfrm>
              <a:custGeom>
                <a:avLst/>
                <a:gdLst>
                  <a:gd name="T0" fmla="*/ 2 w 1289"/>
                  <a:gd name="T1" fmla="*/ 67 h 1288"/>
                  <a:gd name="T2" fmla="*/ 15 w 1289"/>
                  <a:gd name="T3" fmla="*/ 196 h 1288"/>
                  <a:gd name="T4" fmla="*/ 42 w 1289"/>
                  <a:gd name="T5" fmla="*/ 321 h 1288"/>
                  <a:gd name="T6" fmla="*/ 79 w 1289"/>
                  <a:gd name="T7" fmla="*/ 442 h 1288"/>
                  <a:gd name="T8" fmla="*/ 128 w 1289"/>
                  <a:gd name="T9" fmla="*/ 559 h 1288"/>
                  <a:gd name="T10" fmla="*/ 188 w 1289"/>
                  <a:gd name="T11" fmla="*/ 668 h 1288"/>
                  <a:gd name="T12" fmla="*/ 257 w 1289"/>
                  <a:gd name="T13" fmla="*/ 770 h 1288"/>
                  <a:gd name="T14" fmla="*/ 336 w 1289"/>
                  <a:gd name="T15" fmla="*/ 866 h 1288"/>
                  <a:gd name="T16" fmla="*/ 424 w 1289"/>
                  <a:gd name="T17" fmla="*/ 954 h 1288"/>
                  <a:gd name="T18" fmla="*/ 518 w 1289"/>
                  <a:gd name="T19" fmla="*/ 1033 h 1288"/>
                  <a:gd name="T20" fmla="*/ 622 w 1289"/>
                  <a:gd name="T21" fmla="*/ 1102 h 1288"/>
                  <a:gd name="T22" fmla="*/ 731 w 1289"/>
                  <a:gd name="T23" fmla="*/ 1161 h 1288"/>
                  <a:gd name="T24" fmla="*/ 846 w 1289"/>
                  <a:gd name="T25" fmla="*/ 1209 h 1288"/>
                  <a:gd name="T26" fmla="*/ 967 w 1289"/>
                  <a:gd name="T27" fmla="*/ 1248 h 1288"/>
                  <a:gd name="T28" fmla="*/ 1094 w 1289"/>
                  <a:gd name="T29" fmla="*/ 1273 h 1288"/>
                  <a:gd name="T30" fmla="*/ 1222 w 1289"/>
                  <a:gd name="T31" fmla="*/ 1286 h 1288"/>
                  <a:gd name="T32" fmla="*/ 1289 w 1289"/>
                  <a:gd name="T33" fmla="*/ 1274 h 1288"/>
                  <a:gd name="T34" fmla="*/ 1159 w 1289"/>
                  <a:gd name="T35" fmla="*/ 1269 h 1288"/>
                  <a:gd name="T36" fmla="*/ 1032 w 1289"/>
                  <a:gd name="T37" fmla="*/ 1248 h 1288"/>
                  <a:gd name="T38" fmla="*/ 909 w 1289"/>
                  <a:gd name="T39" fmla="*/ 1217 h 1288"/>
                  <a:gd name="T40" fmla="*/ 792 w 1289"/>
                  <a:gd name="T41" fmla="*/ 1175 h 1288"/>
                  <a:gd name="T42" fmla="*/ 681 w 1289"/>
                  <a:gd name="T43" fmla="*/ 1121 h 1288"/>
                  <a:gd name="T44" fmla="*/ 578 w 1289"/>
                  <a:gd name="T45" fmla="*/ 1056 h 1288"/>
                  <a:gd name="T46" fmla="*/ 480 w 1289"/>
                  <a:gd name="T47" fmla="*/ 983 h 1288"/>
                  <a:gd name="T48" fmla="*/ 388 w 1289"/>
                  <a:gd name="T49" fmla="*/ 900 h 1288"/>
                  <a:gd name="T50" fmla="*/ 305 w 1289"/>
                  <a:gd name="T51" fmla="*/ 810 h 1288"/>
                  <a:gd name="T52" fmla="*/ 232 w 1289"/>
                  <a:gd name="T53" fmla="*/ 712 h 1288"/>
                  <a:gd name="T54" fmla="*/ 169 w 1289"/>
                  <a:gd name="T55" fmla="*/ 607 h 1288"/>
                  <a:gd name="T56" fmla="*/ 115 w 1289"/>
                  <a:gd name="T57" fmla="*/ 495 h 1288"/>
                  <a:gd name="T58" fmla="*/ 71 w 1289"/>
                  <a:gd name="T59" fmla="*/ 378 h 1288"/>
                  <a:gd name="T60" fmla="*/ 40 w 1289"/>
                  <a:gd name="T61" fmla="*/ 257 h 1288"/>
                  <a:gd name="T62" fmla="*/ 21 w 1289"/>
                  <a:gd name="T63" fmla="*/ 131 h 1288"/>
                  <a:gd name="T64" fmla="*/ 15 w 1289"/>
                  <a:gd name="T65" fmla="*/ 0 h 128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89"/>
                  <a:gd name="T100" fmla="*/ 0 h 1288"/>
                  <a:gd name="T101" fmla="*/ 1289 w 1289"/>
                  <a:gd name="T102" fmla="*/ 1288 h 128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89" h="1288">
                    <a:moveTo>
                      <a:pt x="0" y="0"/>
                    </a:moveTo>
                    <a:lnTo>
                      <a:pt x="2" y="67"/>
                    </a:lnTo>
                    <a:lnTo>
                      <a:pt x="8" y="133"/>
                    </a:lnTo>
                    <a:lnTo>
                      <a:pt x="15" y="196"/>
                    </a:lnTo>
                    <a:lnTo>
                      <a:pt x="27" y="259"/>
                    </a:lnTo>
                    <a:lnTo>
                      <a:pt x="42" y="321"/>
                    </a:lnTo>
                    <a:lnTo>
                      <a:pt x="59" y="382"/>
                    </a:lnTo>
                    <a:lnTo>
                      <a:pt x="79" y="442"/>
                    </a:lnTo>
                    <a:lnTo>
                      <a:pt x="102" y="501"/>
                    </a:lnTo>
                    <a:lnTo>
                      <a:pt x="128" y="559"/>
                    </a:lnTo>
                    <a:lnTo>
                      <a:pt x="157" y="614"/>
                    </a:lnTo>
                    <a:lnTo>
                      <a:pt x="188" y="668"/>
                    </a:lnTo>
                    <a:lnTo>
                      <a:pt x="221" y="720"/>
                    </a:lnTo>
                    <a:lnTo>
                      <a:pt x="257" y="770"/>
                    </a:lnTo>
                    <a:lnTo>
                      <a:pt x="295" y="820"/>
                    </a:lnTo>
                    <a:lnTo>
                      <a:pt x="336" y="866"/>
                    </a:lnTo>
                    <a:lnTo>
                      <a:pt x="378" y="910"/>
                    </a:lnTo>
                    <a:lnTo>
                      <a:pt x="424" y="954"/>
                    </a:lnTo>
                    <a:lnTo>
                      <a:pt x="470" y="994"/>
                    </a:lnTo>
                    <a:lnTo>
                      <a:pt x="518" y="1033"/>
                    </a:lnTo>
                    <a:lnTo>
                      <a:pt x="570" y="1067"/>
                    </a:lnTo>
                    <a:lnTo>
                      <a:pt x="622" y="1102"/>
                    </a:lnTo>
                    <a:lnTo>
                      <a:pt x="675" y="1132"/>
                    </a:lnTo>
                    <a:lnTo>
                      <a:pt x="731" y="1161"/>
                    </a:lnTo>
                    <a:lnTo>
                      <a:pt x="789" y="1186"/>
                    </a:lnTo>
                    <a:lnTo>
                      <a:pt x="846" y="1209"/>
                    </a:lnTo>
                    <a:lnTo>
                      <a:pt x="906" y="1230"/>
                    </a:lnTo>
                    <a:lnTo>
                      <a:pt x="967" y="1248"/>
                    </a:lnTo>
                    <a:lnTo>
                      <a:pt x="1030" y="1263"/>
                    </a:lnTo>
                    <a:lnTo>
                      <a:pt x="1094" y="1273"/>
                    </a:lnTo>
                    <a:lnTo>
                      <a:pt x="1157" y="1282"/>
                    </a:lnTo>
                    <a:lnTo>
                      <a:pt x="1222" y="1286"/>
                    </a:lnTo>
                    <a:lnTo>
                      <a:pt x="1289" y="1288"/>
                    </a:lnTo>
                    <a:lnTo>
                      <a:pt x="1289" y="1274"/>
                    </a:lnTo>
                    <a:lnTo>
                      <a:pt x="1222" y="1273"/>
                    </a:lnTo>
                    <a:lnTo>
                      <a:pt x="1159" y="1269"/>
                    </a:lnTo>
                    <a:lnTo>
                      <a:pt x="1096" y="1259"/>
                    </a:lnTo>
                    <a:lnTo>
                      <a:pt x="1032" y="1248"/>
                    </a:lnTo>
                    <a:lnTo>
                      <a:pt x="971" y="1234"/>
                    </a:lnTo>
                    <a:lnTo>
                      <a:pt x="909" y="1217"/>
                    </a:lnTo>
                    <a:lnTo>
                      <a:pt x="852" y="1198"/>
                    </a:lnTo>
                    <a:lnTo>
                      <a:pt x="792" y="1175"/>
                    </a:lnTo>
                    <a:lnTo>
                      <a:pt x="737" y="1148"/>
                    </a:lnTo>
                    <a:lnTo>
                      <a:pt x="681" y="1121"/>
                    </a:lnTo>
                    <a:lnTo>
                      <a:pt x="629" y="1090"/>
                    </a:lnTo>
                    <a:lnTo>
                      <a:pt x="578" y="1056"/>
                    </a:lnTo>
                    <a:lnTo>
                      <a:pt x="528" y="1021"/>
                    </a:lnTo>
                    <a:lnTo>
                      <a:pt x="480" y="983"/>
                    </a:lnTo>
                    <a:lnTo>
                      <a:pt x="432" y="942"/>
                    </a:lnTo>
                    <a:lnTo>
                      <a:pt x="388" y="900"/>
                    </a:lnTo>
                    <a:lnTo>
                      <a:pt x="345" y="856"/>
                    </a:lnTo>
                    <a:lnTo>
                      <a:pt x="305" y="810"/>
                    </a:lnTo>
                    <a:lnTo>
                      <a:pt x="269" y="762"/>
                    </a:lnTo>
                    <a:lnTo>
                      <a:pt x="232" y="712"/>
                    </a:lnTo>
                    <a:lnTo>
                      <a:pt x="199" y="660"/>
                    </a:lnTo>
                    <a:lnTo>
                      <a:pt x="169" y="607"/>
                    </a:lnTo>
                    <a:lnTo>
                      <a:pt x="140" y="553"/>
                    </a:lnTo>
                    <a:lnTo>
                      <a:pt x="115" y="495"/>
                    </a:lnTo>
                    <a:lnTo>
                      <a:pt x="92" y="438"/>
                    </a:lnTo>
                    <a:lnTo>
                      <a:pt x="71" y="378"/>
                    </a:lnTo>
                    <a:lnTo>
                      <a:pt x="54" y="319"/>
                    </a:lnTo>
                    <a:lnTo>
                      <a:pt x="40" y="257"/>
                    </a:lnTo>
                    <a:lnTo>
                      <a:pt x="29" y="194"/>
                    </a:lnTo>
                    <a:lnTo>
                      <a:pt x="21" y="131"/>
                    </a:lnTo>
                    <a:lnTo>
                      <a:pt x="15" y="66"/>
                    </a:lnTo>
                    <a:lnTo>
                      <a:pt x="15" y="0"/>
                    </a:lnTo>
                    <a:lnTo>
                      <a:pt x="0" y="0"/>
                    </a:lnTo>
                    <a:close/>
                  </a:path>
                </a:pathLst>
              </a:custGeom>
              <a:solidFill>
                <a:srgbClr val="000000"/>
              </a:solidFill>
              <a:ln w="9525">
                <a:noFill/>
                <a:round/>
                <a:headEnd/>
                <a:tailEnd/>
              </a:ln>
            </p:spPr>
            <p:txBody>
              <a:bodyPr/>
              <a:lstStyle/>
              <a:p>
                <a:endParaRPr lang="en-US"/>
              </a:p>
            </p:txBody>
          </p:sp>
          <p:sp>
            <p:nvSpPr>
              <p:cNvPr id="28186" name="Freeform 700"/>
              <p:cNvSpPr>
                <a:spLocks/>
              </p:cNvSpPr>
              <p:nvPr/>
            </p:nvSpPr>
            <p:spPr bwMode="auto">
              <a:xfrm>
                <a:off x="3267" y="1099"/>
                <a:ext cx="625" cy="1101"/>
              </a:xfrm>
              <a:custGeom>
                <a:avLst/>
                <a:gdLst>
                  <a:gd name="T0" fmla="*/ 583 w 625"/>
                  <a:gd name="T1" fmla="*/ 23 h 1101"/>
                  <a:gd name="T2" fmla="*/ 516 w 625"/>
                  <a:gd name="T3" fmla="*/ 71 h 1101"/>
                  <a:gd name="T4" fmla="*/ 451 w 625"/>
                  <a:gd name="T5" fmla="*/ 121 h 1101"/>
                  <a:gd name="T6" fmla="*/ 389 w 625"/>
                  <a:gd name="T7" fmla="*/ 176 h 1101"/>
                  <a:gd name="T8" fmla="*/ 334 w 625"/>
                  <a:gd name="T9" fmla="*/ 236 h 1101"/>
                  <a:gd name="T10" fmla="*/ 280 w 625"/>
                  <a:gd name="T11" fmla="*/ 299 h 1101"/>
                  <a:gd name="T12" fmla="*/ 232 w 625"/>
                  <a:gd name="T13" fmla="*/ 364 h 1101"/>
                  <a:gd name="T14" fmla="*/ 188 w 625"/>
                  <a:gd name="T15" fmla="*/ 433 h 1101"/>
                  <a:gd name="T16" fmla="*/ 148 w 625"/>
                  <a:gd name="T17" fmla="*/ 504 h 1101"/>
                  <a:gd name="T18" fmla="*/ 111 w 625"/>
                  <a:gd name="T19" fmla="*/ 579 h 1101"/>
                  <a:gd name="T20" fmla="*/ 81 w 625"/>
                  <a:gd name="T21" fmla="*/ 656 h 1101"/>
                  <a:gd name="T22" fmla="*/ 54 w 625"/>
                  <a:gd name="T23" fmla="*/ 733 h 1101"/>
                  <a:gd name="T24" fmla="*/ 33 w 625"/>
                  <a:gd name="T25" fmla="*/ 813 h 1101"/>
                  <a:gd name="T26" fmla="*/ 17 w 625"/>
                  <a:gd name="T27" fmla="*/ 894 h 1101"/>
                  <a:gd name="T28" fmla="*/ 8 w 625"/>
                  <a:gd name="T29" fmla="*/ 977 h 1101"/>
                  <a:gd name="T30" fmla="*/ 2 w 625"/>
                  <a:gd name="T31" fmla="*/ 1059 h 1101"/>
                  <a:gd name="T32" fmla="*/ 15 w 625"/>
                  <a:gd name="T33" fmla="*/ 1101 h 1101"/>
                  <a:gd name="T34" fmla="*/ 17 w 625"/>
                  <a:gd name="T35" fmla="*/ 1019 h 1101"/>
                  <a:gd name="T36" fmla="*/ 25 w 625"/>
                  <a:gd name="T37" fmla="*/ 936 h 1101"/>
                  <a:gd name="T38" fmla="*/ 38 w 625"/>
                  <a:gd name="T39" fmla="*/ 856 h 1101"/>
                  <a:gd name="T40" fmla="*/ 57 w 625"/>
                  <a:gd name="T41" fmla="*/ 777 h 1101"/>
                  <a:gd name="T42" fmla="*/ 81 w 625"/>
                  <a:gd name="T43" fmla="*/ 698 h 1101"/>
                  <a:gd name="T44" fmla="*/ 107 w 625"/>
                  <a:gd name="T45" fmla="*/ 622 h 1101"/>
                  <a:gd name="T46" fmla="*/ 142 w 625"/>
                  <a:gd name="T47" fmla="*/ 549 h 1101"/>
                  <a:gd name="T48" fmla="*/ 178 w 625"/>
                  <a:gd name="T49" fmla="*/ 476 h 1101"/>
                  <a:gd name="T50" fmla="*/ 221 w 625"/>
                  <a:gd name="T51" fmla="*/ 407 h 1101"/>
                  <a:gd name="T52" fmla="*/ 267 w 625"/>
                  <a:gd name="T53" fmla="*/ 339 h 1101"/>
                  <a:gd name="T54" fmla="*/ 317 w 625"/>
                  <a:gd name="T55" fmla="*/ 276 h 1101"/>
                  <a:gd name="T56" fmla="*/ 370 w 625"/>
                  <a:gd name="T57" fmla="*/ 217 h 1101"/>
                  <a:gd name="T58" fmla="*/ 430 w 625"/>
                  <a:gd name="T59" fmla="*/ 159 h 1101"/>
                  <a:gd name="T60" fmla="*/ 491 w 625"/>
                  <a:gd name="T61" fmla="*/ 105 h 1101"/>
                  <a:gd name="T62" fmla="*/ 556 w 625"/>
                  <a:gd name="T63" fmla="*/ 57 h 1101"/>
                  <a:gd name="T64" fmla="*/ 625 w 625"/>
                  <a:gd name="T65" fmla="*/ 11 h 110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25"/>
                  <a:gd name="T100" fmla="*/ 0 h 1101"/>
                  <a:gd name="T101" fmla="*/ 625 w 625"/>
                  <a:gd name="T102" fmla="*/ 1101 h 110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25" h="1101">
                    <a:moveTo>
                      <a:pt x="620" y="0"/>
                    </a:moveTo>
                    <a:lnTo>
                      <a:pt x="583" y="23"/>
                    </a:lnTo>
                    <a:lnTo>
                      <a:pt x="549" y="46"/>
                    </a:lnTo>
                    <a:lnTo>
                      <a:pt x="516" y="71"/>
                    </a:lnTo>
                    <a:lnTo>
                      <a:pt x="483" y="96"/>
                    </a:lnTo>
                    <a:lnTo>
                      <a:pt x="451" y="121"/>
                    </a:lnTo>
                    <a:lnTo>
                      <a:pt x="420" y="149"/>
                    </a:lnTo>
                    <a:lnTo>
                      <a:pt x="389" y="176"/>
                    </a:lnTo>
                    <a:lnTo>
                      <a:pt x="361" y="207"/>
                    </a:lnTo>
                    <a:lnTo>
                      <a:pt x="334" y="236"/>
                    </a:lnTo>
                    <a:lnTo>
                      <a:pt x="307" y="267"/>
                    </a:lnTo>
                    <a:lnTo>
                      <a:pt x="280" y="299"/>
                    </a:lnTo>
                    <a:lnTo>
                      <a:pt x="255" y="332"/>
                    </a:lnTo>
                    <a:lnTo>
                      <a:pt x="232" y="364"/>
                    </a:lnTo>
                    <a:lnTo>
                      <a:pt x="209" y="399"/>
                    </a:lnTo>
                    <a:lnTo>
                      <a:pt x="188" y="433"/>
                    </a:lnTo>
                    <a:lnTo>
                      <a:pt x="167" y="470"/>
                    </a:lnTo>
                    <a:lnTo>
                      <a:pt x="148" y="504"/>
                    </a:lnTo>
                    <a:lnTo>
                      <a:pt x="128" y="541"/>
                    </a:lnTo>
                    <a:lnTo>
                      <a:pt x="111" y="579"/>
                    </a:lnTo>
                    <a:lnTo>
                      <a:pt x="96" y="618"/>
                    </a:lnTo>
                    <a:lnTo>
                      <a:pt x="81" y="656"/>
                    </a:lnTo>
                    <a:lnTo>
                      <a:pt x="67" y="694"/>
                    </a:lnTo>
                    <a:lnTo>
                      <a:pt x="54" y="733"/>
                    </a:lnTo>
                    <a:lnTo>
                      <a:pt x="44" y="773"/>
                    </a:lnTo>
                    <a:lnTo>
                      <a:pt x="33" y="813"/>
                    </a:lnTo>
                    <a:lnTo>
                      <a:pt x="25" y="854"/>
                    </a:lnTo>
                    <a:lnTo>
                      <a:pt x="17" y="894"/>
                    </a:lnTo>
                    <a:lnTo>
                      <a:pt x="11" y="934"/>
                    </a:lnTo>
                    <a:lnTo>
                      <a:pt x="8" y="977"/>
                    </a:lnTo>
                    <a:lnTo>
                      <a:pt x="4" y="1019"/>
                    </a:lnTo>
                    <a:lnTo>
                      <a:pt x="2" y="1059"/>
                    </a:lnTo>
                    <a:lnTo>
                      <a:pt x="0" y="1101"/>
                    </a:lnTo>
                    <a:lnTo>
                      <a:pt x="15" y="1101"/>
                    </a:lnTo>
                    <a:lnTo>
                      <a:pt x="15" y="1059"/>
                    </a:lnTo>
                    <a:lnTo>
                      <a:pt x="17" y="1019"/>
                    </a:lnTo>
                    <a:lnTo>
                      <a:pt x="21" y="978"/>
                    </a:lnTo>
                    <a:lnTo>
                      <a:pt x="25" y="936"/>
                    </a:lnTo>
                    <a:lnTo>
                      <a:pt x="31" y="896"/>
                    </a:lnTo>
                    <a:lnTo>
                      <a:pt x="38" y="856"/>
                    </a:lnTo>
                    <a:lnTo>
                      <a:pt x="48" y="815"/>
                    </a:lnTo>
                    <a:lnTo>
                      <a:pt x="57" y="777"/>
                    </a:lnTo>
                    <a:lnTo>
                      <a:pt x="67" y="737"/>
                    </a:lnTo>
                    <a:lnTo>
                      <a:pt x="81" y="698"/>
                    </a:lnTo>
                    <a:lnTo>
                      <a:pt x="94" y="660"/>
                    </a:lnTo>
                    <a:lnTo>
                      <a:pt x="107" y="622"/>
                    </a:lnTo>
                    <a:lnTo>
                      <a:pt x="125" y="585"/>
                    </a:lnTo>
                    <a:lnTo>
                      <a:pt x="142" y="549"/>
                    </a:lnTo>
                    <a:lnTo>
                      <a:pt x="159" y="512"/>
                    </a:lnTo>
                    <a:lnTo>
                      <a:pt x="178" y="476"/>
                    </a:lnTo>
                    <a:lnTo>
                      <a:pt x="199" y="441"/>
                    </a:lnTo>
                    <a:lnTo>
                      <a:pt x="221" y="407"/>
                    </a:lnTo>
                    <a:lnTo>
                      <a:pt x="244" y="372"/>
                    </a:lnTo>
                    <a:lnTo>
                      <a:pt x="267" y="339"/>
                    </a:lnTo>
                    <a:lnTo>
                      <a:pt x="292" y="307"/>
                    </a:lnTo>
                    <a:lnTo>
                      <a:pt x="317" y="276"/>
                    </a:lnTo>
                    <a:lnTo>
                      <a:pt x="343" y="245"/>
                    </a:lnTo>
                    <a:lnTo>
                      <a:pt x="370" y="217"/>
                    </a:lnTo>
                    <a:lnTo>
                      <a:pt x="399" y="188"/>
                    </a:lnTo>
                    <a:lnTo>
                      <a:pt x="430" y="159"/>
                    </a:lnTo>
                    <a:lnTo>
                      <a:pt x="460" y="132"/>
                    </a:lnTo>
                    <a:lnTo>
                      <a:pt x="491" y="105"/>
                    </a:lnTo>
                    <a:lnTo>
                      <a:pt x="524" y="80"/>
                    </a:lnTo>
                    <a:lnTo>
                      <a:pt x="556" y="57"/>
                    </a:lnTo>
                    <a:lnTo>
                      <a:pt x="591" y="34"/>
                    </a:lnTo>
                    <a:lnTo>
                      <a:pt x="625" y="11"/>
                    </a:lnTo>
                    <a:lnTo>
                      <a:pt x="620" y="0"/>
                    </a:lnTo>
                    <a:close/>
                  </a:path>
                </a:pathLst>
              </a:custGeom>
              <a:solidFill>
                <a:srgbClr val="000000"/>
              </a:solidFill>
              <a:ln w="9525">
                <a:noFill/>
                <a:round/>
                <a:headEnd/>
                <a:tailEnd/>
              </a:ln>
            </p:spPr>
            <p:txBody>
              <a:bodyPr/>
              <a:lstStyle/>
              <a:p>
                <a:endParaRPr lang="en-US"/>
              </a:p>
            </p:txBody>
          </p:sp>
          <p:sp>
            <p:nvSpPr>
              <p:cNvPr id="28187" name="Freeform 701"/>
              <p:cNvSpPr>
                <a:spLocks/>
              </p:cNvSpPr>
              <p:nvPr/>
            </p:nvSpPr>
            <p:spPr bwMode="auto">
              <a:xfrm>
                <a:off x="3465" y="1110"/>
                <a:ext cx="2181" cy="2178"/>
              </a:xfrm>
              <a:custGeom>
                <a:avLst/>
                <a:gdLst>
                  <a:gd name="T0" fmla="*/ 1201 w 2181"/>
                  <a:gd name="T1" fmla="*/ 2174 h 2178"/>
                  <a:gd name="T2" fmla="*/ 1362 w 2181"/>
                  <a:gd name="T3" fmla="*/ 2146 h 2178"/>
                  <a:gd name="T4" fmla="*/ 1514 w 2181"/>
                  <a:gd name="T5" fmla="*/ 2094 h 2178"/>
                  <a:gd name="T6" fmla="*/ 1656 w 2181"/>
                  <a:gd name="T7" fmla="*/ 2021 h 2178"/>
                  <a:gd name="T8" fmla="*/ 1784 w 2181"/>
                  <a:gd name="T9" fmla="*/ 1931 h 2178"/>
                  <a:gd name="T10" fmla="*/ 1897 w 2181"/>
                  <a:gd name="T11" fmla="*/ 1823 h 2178"/>
                  <a:gd name="T12" fmla="*/ 1995 w 2181"/>
                  <a:gd name="T13" fmla="*/ 1699 h 2178"/>
                  <a:gd name="T14" fmla="*/ 2074 w 2181"/>
                  <a:gd name="T15" fmla="*/ 1562 h 2178"/>
                  <a:gd name="T16" fmla="*/ 2132 w 2181"/>
                  <a:gd name="T17" fmla="*/ 1415 h 2178"/>
                  <a:gd name="T18" fmla="*/ 2168 w 2181"/>
                  <a:gd name="T19" fmla="*/ 1255 h 2178"/>
                  <a:gd name="T20" fmla="*/ 2181 w 2181"/>
                  <a:gd name="T21" fmla="*/ 1090 h 2178"/>
                  <a:gd name="T22" fmla="*/ 2168 w 2181"/>
                  <a:gd name="T23" fmla="*/ 925 h 2178"/>
                  <a:gd name="T24" fmla="*/ 2132 w 2181"/>
                  <a:gd name="T25" fmla="*/ 766 h 2178"/>
                  <a:gd name="T26" fmla="*/ 2074 w 2181"/>
                  <a:gd name="T27" fmla="*/ 618 h 2178"/>
                  <a:gd name="T28" fmla="*/ 1995 w 2181"/>
                  <a:gd name="T29" fmla="*/ 482 h 2178"/>
                  <a:gd name="T30" fmla="*/ 1897 w 2181"/>
                  <a:gd name="T31" fmla="*/ 357 h 2178"/>
                  <a:gd name="T32" fmla="*/ 1784 w 2181"/>
                  <a:gd name="T33" fmla="*/ 250 h 2178"/>
                  <a:gd name="T34" fmla="*/ 1656 w 2181"/>
                  <a:gd name="T35" fmla="*/ 160 h 2178"/>
                  <a:gd name="T36" fmla="*/ 1514 w 2181"/>
                  <a:gd name="T37" fmla="*/ 87 h 2178"/>
                  <a:gd name="T38" fmla="*/ 1362 w 2181"/>
                  <a:gd name="T39" fmla="*/ 35 h 2178"/>
                  <a:gd name="T40" fmla="*/ 1201 w 2181"/>
                  <a:gd name="T41" fmla="*/ 6 h 2178"/>
                  <a:gd name="T42" fmla="*/ 1034 w 2181"/>
                  <a:gd name="T43" fmla="*/ 2 h 2178"/>
                  <a:gd name="T44" fmla="*/ 869 w 2181"/>
                  <a:gd name="T45" fmla="*/ 23 h 2178"/>
                  <a:gd name="T46" fmla="*/ 715 w 2181"/>
                  <a:gd name="T47" fmla="*/ 67 h 2178"/>
                  <a:gd name="T48" fmla="*/ 569 w 2181"/>
                  <a:gd name="T49" fmla="*/ 133 h 2178"/>
                  <a:gd name="T50" fmla="*/ 437 w 2181"/>
                  <a:gd name="T51" fmla="*/ 217 h 2178"/>
                  <a:gd name="T52" fmla="*/ 318 w 2181"/>
                  <a:gd name="T53" fmla="*/ 321 h 2178"/>
                  <a:gd name="T54" fmla="*/ 216 w 2181"/>
                  <a:gd name="T55" fmla="*/ 438 h 2178"/>
                  <a:gd name="T56" fmla="*/ 132 w 2181"/>
                  <a:gd name="T57" fmla="*/ 570 h 2178"/>
                  <a:gd name="T58" fmla="*/ 67 w 2181"/>
                  <a:gd name="T59" fmla="*/ 716 h 2178"/>
                  <a:gd name="T60" fmla="*/ 23 w 2181"/>
                  <a:gd name="T61" fmla="*/ 871 h 2178"/>
                  <a:gd name="T62" fmla="*/ 1 w 2181"/>
                  <a:gd name="T63" fmla="*/ 1035 h 2178"/>
                  <a:gd name="T64" fmla="*/ 5 w 2181"/>
                  <a:gd name="T65" fmla="*/ 1202 h 2178"/>
                  <a:gd name="T66" fmla="*/ 34 w 2181"/>
                  <a:gd name="T67" fmla="*/ 1363 h 2178"/>
                  <a:gd name="T68" fmla="*/ 86 w 2181"/>
                  <a:gd name="T69" fmla="*/ 1514 h 2178"/>
                  <a:gd name="T70" fmla="*/ 157 w 2181"/>
                  <a:gd name="T71" fmla="*/ 1654 h 2178"/>
                  <a:gd name="T72" fmla="*/ 249 w 2181"/>
                  <a:gd name="T73" fmla="*/ 1783 h 2178"/>
                  <a:gd name="T74" fmla="*/ 356 w 2181"/>
                  <a:gd name="T75" fmla="*/ 1896 h 2178"/>
                  <a:gd name="T76" fmla="*/ 479 w 2181"/>
                  <a:gd name="T77" fmla="*/ 1994 h 2178"/>
                  <a:gd name="T78" fmla="*/ 617 w 2181"/>
                  <a:gd name="T79" fmla="*/ 2073 h 2178"/>
                  <a:gd name="T80" fmla="*/ 765 w 2181"/>
                  <a:gd name="T81" fmla="*/ 2130 h 2178"/>
                  <a:gd name="T82" fmla="*/ 923 w 2181"/>
                  <a:gd name="T83" fmla="*/ 2167 h 2178"/>
                  <a:gd name="T84" fmla="*/ 1090 w 2181"/>
                  <a:gd name="T85" fmla="*/ 2178 h 217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1"/>
                  <a:gd name="T130" fmla="*/ 0 h 2178"/>
                  <a:gd name="T131" fmla="*/ 2181 w 2181"/>
                  <a:gd name="T132" fmla="*/ 2178 h 217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1" h="2178">
                    <a:moveTo>
                      <a:pt x="1090" y="2178"/>
                    </a:moveTo>
                    <a:lnTo>
                      <a:pt x="1145" y="2178"/>
                    </a:lnTo>
                    <a:lnTo>
                      <a:pt x="1201" y="2174"/>
                    </a:lnTo>
                    <a:lnTo>
                      <a:pt x="1256" y="2167"/>
                    </a:lnTo>
                    <a:lnTo>
                      <a:pt x="1310" y="2157"/>
                    </a:lnTo>
                    <a:lnTo>
                      <a:pt x="1362" y="2146"/>
                    </a:lnTo>
                    <a:lnTo>
                      <a:pt x="1414" y="2130"/>
                    </a:lnTo>
                    <a:lnTo>
                      <a:pt x="1466" y="2113"/>
                    </a:lnTo>
                    <a:lnTo>
                      <a:pt x="1514" y="2094"/>
                    </a:lnTo>
                    <a:lnTo>
                      <a:pt x="1563" y="2073"/>
                    </a:lnTo>
                    <a:lnTo>
                      <a:pt x="1610" y="2048"/>
                    </a:lnTo>
                    <a:lnTo>
                      <a:pt x="1656" y="2021"/>
                    </a:lnTo>
                    <a:lnTo>
                      <a:pt x="1700" y="1994"/>
                    </a:lnTo>
                    <a:lnTo>
                      <a:pt x="1742" y="1963"/>
                    </a:lnTo>
                    <a:lnTo>
                      <a:pt x="1784" y="1931"/>
                    </a:lnTo>
                    <a:lnTo>
                      <a:pt x="1823" y="1896"/>
                    </a:lnTo>
                    <a:lnTo>
                      <a:pt x="1861" y="1860"/>
                    </a:lnTo>
                    <a:lnTo>
                      <a:pt x="1897" y="1823"/>
                    </a:lnTo>
                    <a:lnTo>
                      <a:pt x="1932" y="1783"/>
                    </a:lnTo>
                    <a:lnTo>
                      <a:pt x="1965" y="1743"/>
                    </a:lnTo>
                    <a:lnTo>
                      <a:pt x="1995" y="1699"/>
                    </a:lnTo>
                    <a:lnTo>
                      <a:pt x="2022" y="1654"/>
                    </a:lnTo>
                    <a:lnTo>
                      <a:pt x="2049" y="1610"/>
                    </a:lnTo>
                    <a:lnTo>
                      <a:pt x="2074" y="1562"/>
                    </a:lnTo>
                    <a:lnTo>
                      <a:pt x="2095" y="1514"/>
                    </a:lnTo>
                    <a:lnTo>
                      <a:pt x="2114" y="1464"/>
                    </a:lnTo>
                    <a:lnTo>
                      <a:pt x="2132" y="1415"/>
                    </a:lnTo>
                    <a:lnTo>
                      <a:pt x="2147" y="1363"/>
                    </a:lnTo>
                    <a:lnTo>
                      <a:pt x="2158" y="1309"/>
                    </a:lnTo>
                    <a:lnTo>
                      <a:pt x="2168" y="1255"/>
                    </a:lnTo>
                    <a:lnTo>
                      <a:pt x="2176" y="1202"/>
                    </a:lnTo>
                    <a:lnTo>
                      <a:pt x="2179" y="1146"/>
                    </a:lnTo>
                    <a:lnTo>
                      <a:pt x="2181" y="1090"/>
                    </a:lnTo>
                    <a:lnTo>
                      <a:pt x="2179" y="1035"/>
                    </a:lnTo>
                    <a:lnTo>
                      <a:pt x="2176" y="979"/>
                    </a:lnTo>
                    <a:lnTo>
                      <a:pt x="2168" y="925"/>
                    </a:lnTo>
                    <a:lnTo>
                      <a:pt x="2158" y="871"/>
                    </a:lnTo>
                    <a:lnTo>
                      <a:pt x="2147" y="818"/>
                    </a:lnTo>
                    <a:lnTo>
                      <a:pt x="2132" y="766"/>
                    </a:lnTo>
                    <a:lnTo>
                      <a:pt x="2114" y="716"/>
                    </a:lnTo>
                    <a:lnTo>
                      <a:pt x="2095" y="666"/>
                    </a:lnTo>
                    <a:lnTo>
                      <a:pt x="2074" y="618"/>
                    </a:lnTo>
                    <a:lnTo>
                      <a:pt x="2049" y="570"/>
                    </a:lnTo>
                    <a:lnTo>
                      <a:pt x="2022" y="526"/>
                    </a:lnTo>
                    <a:lnTo>
                      <a:pt x="1995" y="482"/>
                    </a:lnTo>
                    <a:lnTo>
                      <a:pt x="1965" y="438"/>
                    </a:lnTo>
                    <a:lnTo>
                      <a:pt x="1932" y="398"/>
                    </a:lnTo>
                    <a:lnTo>
                      <a:pt x="1897" y="357"/>
                    </a:lnTo>
                    <a:lnTo>
                      <a:pt x="1861" y="321"/>
                    </a:lnTo>
                    <a:lnTo>
                      <a:pt x="1823" y="284"/>
                    </a:lnTo>
                    <a:lnTo>
                      <a:pt x="1784" y="250"/>
                    </a:lnTo>
                    <a:lnTo>
                      <a:pt x="1742" y="217"/>
                    </a:lnTo>
                    <a:lnTo>
                      <a:pt x="1700" y="186"/>
                    </a:lnTo>
                    <a:lnTo>
                      <a:pt x="1656" y="160"/>
                    </a:lnTo>
                    <a:lnTo>
                      <a:pt x="1610" y="133"/>
                    </a:lnTo>
                    <a:lnTo>
                      <a:pt x="1563" y="108"/>
                    </a:lnTo>
                    <a:lnTo>
                      <a:pt x="1514" y="87"/>
                    </a:lnTo>
                    <a:lnTo>
                      <a:pt x="1466" y="67"/>
                    </a:lnTo>
                    <a:lnTo>
                      <a:pt x="1414" y="50"/>
                    </a:lnTo>
                    <a:lnTo>
                      <a:pt x="1362" y="35"/>
                    </a:lnTo>
                    <a:lnTo>
                      <a:pt x="1310" y="23"/>
                    </a:lnTo>
                    <a:lnTo>
                      <a:pt x="1256" y="14"/>
                    </a:lnTo>
                    <a:lnTo>
                      <a:pt x="1201" y="6"/>
                    </a:lnTo>
                    <a:lnTo>
                      <a:pt x="1145" y="2"/>
                    </a:lnTo>
                    <a:lnTo>
                      <a:pt x="1090" y="0"/>
                    </a:lnTo>
                    <a:lnTo>
                      <a:pt x="1034" y="2"/>
                    </a:lnTo>
                    <a:lnTo>
                      <a:pt x="978" y="6"/>
                    </a:lnTo>
                    <a:lnTo>
                      <a:pt x="923" y="14"/>
                    </a:lnTo>
                    <a:lnTo>
                      <a:pt x="869" y="23"/>
                    </a:lnTo>
                    <a:lnTo>
                      <a:pt x="817" y="35"/>
                    </a:lnTo>
                    <a:lnTo>
                      <a:pt x="765" y="50"/>
                    </a:lnTo>
                    <a:lnTo>
                      <a:pt x="715" y="67"/>
                    </a:lnTo>
                    <a:lnTo>
                      <a:pt x="665" y="87"/>
                    </a:lnTo>
                    <a:lnTo>
                      <a:pt x="617" y="108"/>
                    </a:lnTo>
                    <a:lnTo>
                      <a:pt x="569" y="133"/>
                    </a:lnTo>
                    <a:lnTo>
                      <a:pt x="523" y="160"/>
                    </a:lnTo>
                    <a:lnTo>
                      <a:pt x="479" y="186"/>
                    </a:lnTo>
                    <a:lnTo>
                      <a:pt x="437" y="217"/>
                    </a:lnTo>
                    <a:lnTo>
                      <a:pt x="397" y="250"/>
                    </a:lnTo>
                    <a:lnTo>
                      <a:pt x="356" y="284"/>
                    </a:lnTo>
                    <a:lnTo>
                      <a:pt x="318" y="321"/>
                    </a:lnTo>
                    <a:lnTo>
                      <a:pt x="284" y="357"/>
                    </a:lnTo>
                    <a:lnTo>
                      <a:pt x="249" y="398"/>
                    </a:lnTo>
                    <a:lnTo>
                      <a:pt x="216" y="438"/>
                    </a:lnTo>
                    <a:lnTo>
                      <a:pt x="186" y="482"/>
                    </a:lnTo>
                    <a:lnTo>
                      <a:pt x="157" y="526"/>
                    </a:lnTo>
                    <a:lnTo>
                      <a:pt x="132" y="570"/>
                    </a:lnTo>
                    <a:lnTo>
                      <a:pt x="107" y="618"/>
                    </a:lnTo>
                    <a:lnTo>
                      <a:pt x="86" y="666"/>
                    </a:lnTo>
                    <a:lnTo>
                      <a:pt x="67" y="716"/>
                    </a:lnTo>
                    <a:lnTo>
                      <a:pt x="49" y="766"/>
                    </a:lnTo>
                    <a:lnTo>
                      <a:pt x="34" y="818"/>
                    </a:lnTo>
                    <a:lnTo>
                      <a:pt x="23" y="871"/>
                    </a:lnTo>
                    <a:lnTo>
                      <a:pt x="13" y="925"/>
                    </a:lnTo>
                    <a:lnTo>
                      <a:pt x="5" y="979"/>
                    </a:lnTo>
                    <a:lnTo>
                      <a:pt x="1" y="1035"/>
                    </a:lnTo>
                    <a:lnTo>
                      <a:pt x="0" y="1090"/>
                    </a:lnTo>
                    <a:lnTo>
                      <a:pt x="1" y="1146"/>
                    </a:lnTo>
                    <a:lnTo>
                      <a:pt x="5" y="1202"/>
                    </a:lnTo>
                    <a:lnTo>
                      <a:pt x="13" y="1255"/>
                    </a:lnTo>
                    <a:lnTo>
                      <a:pt x="23" y="1309"/>
                    </a:lnTo>
                    <a:lnTo>
                      <a:pt x="34" y="1363"/>
                    </a:lnTo>
                    <a:lnTo>
                      <a:pt x="49" y="1415"/>
                    </a:lnTo>
                    <a:lnTo>
                      <a:pt x="67" y="1464"/>
                    </a:lnTo>
                    <a:lnTo>
                      <a:pt x="86" y="1514"/>
                    </a:lnTo>
                    <a:lnTo>
                      <a:pt x="107" y="1562"/>
                    </a:lnTo>
                    <a:lnTo>
                      <a:pt x="132" y="1610"/>
                    </a:lnTo>
                    <a:lnTo>
                      <a:pt x="157" y="1654"/>
                    </a:lnTo>
                    <a:lnTo>
                      <a:pt x="186" y="1699"/>
                    </a:lnTo>
                    <a:lnTo>
                      <a:pt x="216" y="1743"/>
                    </a:lnTo>
                    <a:lnTo>
                      <a:pt x="249" y="1783"/>
                    </a:lnTo>
                    <a:lnTo>
                      <a:pt x="284" y="1823"/>
                    </a:lnTo>
                    <a:lnTo>
                      <a:pt x="318" y="1860"/>
                    </a:lnTo>
                    <a:lnTo>
                      <a:pt x="356" y="1896"/>
                    </a:lnTo>
                    <a:lnTo>
                      <a:pt x="397" y="1931"/>
                    </a:lnTo>
                    <a:lnTo>
                      <a:pt x="437" y="1963"/>
                    </a:lnTo>
                    <a:lnTo>
                      <a:pt x="479" y="1994"/>
                    </a:lnTo>
                    <a:lnTo>
                      <a:pt x="523" y="2021"/>
                    </a:lnTo>
                    <a:lnTo>
                      <a:pt x="569" y="2048"/>
                    </a:lnTo>
                    <a:lnTo>
                      <a:pt x="617" y="2073"/>
                    </a:lnTo>
                    <a:lnTo>
                      <a:pt x="665" y="2094"/>
                    </a:lnTo>
                    <a:lnTo>
                      <a:pt x="715" y="2113"/>
                    </a:lnTo>
                    <a:lnTo>
                      <a:pt x="765" y="2130"/>
                    </a:lnTo>
                    <a:lnTo>
                      <a:pt x="817" y="2146"/>
                    </a:lnTo>
                    <a:lnTo>
                      <a:pt x="869" y="2157"/>
                    </a:lnTo>
                    <a:lnTo>
                      <a:pt x="923" y="2167"/>
                    </a:lnTo>
                    <a:lnTo>
                      <a:pt x="978" y="2174"/>
                    </a:lnTo>
                    <a:lnTo>
                      <a:pt x="1034" y="2178"/>
                    </a:lnTo>
                    <a:lnTo>
                      <a:pt x="1090" y="2178"/>
                    </a:lnTo>
                    <a:close/>
                  </a:path>
                </a:pathLst>
              </a:custGeom>
              <a:solidFill>
                <a:srgbClr val="B2B2B2"/>
              </a:solidFill>
              <a:ln w="9525">
                <a:noFill/>
                <a:round/>
                <a:headEnd/>
                <a:tailEnd/>
              </a:ln>
            </p:spPr>
            <p:txBody>
              <a:bodyPr/>
              <a:lstStyle/>
              <a:p>
                <a:endParaRPr lang="en-US"/>
              </a:p>
            </p:txBody>
          </p:sp>
          <p:sp>
            <p:nvSpPr>
              <p:cNvPr id="28188" name="Freeform 702"/>
              <p:cNvSpPr>
                <a:spLocks/>
              </p:cNvSpPr>
              <p:nvPr/>
            </p:nvSpPr>
            <p:spPr bwMode="auto">
              <a:xfrm>
                <a:off x="4388" y="2294"/>
                <a:ext cx="184" cy="814"/>
              </a:xfrm>
              <a:custGeom>
                <a:avLst/>
                <a:gdLst>
                  <a:gd name="T0" fmla="*/ 159 w 184"/>
                  <a:gd name="T1" fmla="*/ 21 h 814"/>
                  <a:gd name="T2" fmla="*/ 153 w 184"/>
                  <a:gd name="T3" fmla="*/ 71 h 814"/>
                  <a:gd name="T4" fmla="*/ 145 w 184"/>
                  <a:gd name="T5" fmla="*/ 121 h 814"/>
                  <a:gd name="T6" fmla="*/ 134 w 184"/>
                  <a:gd name="T7" fmla="*/ 171 h 814"/>
                  <a:gd name="T8" fmla="*/ 122 w 184"/>
                  <a:gd name="T9" fmla="*/ 221 h 814"/>
                  <a:gd name="T10" fmla="*/ 92 w 184"/>
                  <a:gd name="T11" fmla="*/ 319 h 814"/>
                  <a:gd name="T12" fmla="*/ 63 w 184"/>
                  <a:gd name="T13" fmla="*/ 417 h 814"/>
                  <a:gd name="T14" fmla="*/ 48 w 184"/>
                  <a:gd name="T15" fmla="*/ 465 h 814"/>
                  <a:gd name="T16" fmla="*/ 34 w 184"/>
                  <a:gd name="T17" fmla="*/ 513 h 814"/>
                  <a:gd name="T18" fmla="*/ 23 w 184"/>
                  <a:gd name="T19" fmla="*/ 561 h 814"/>
                  <a:gd name="T20" fmla="*/ 13 w 184"/>
                  <a:gd name="T21" fmla="*/ 611 h 814"/>
                  <a:gd name="T22" fmla="*/ 5 w 184"/>
                  <a:gd name="T23" fmla="*/ 660 h 814"/>
                  <a:gd name="T24" fmla="*/ 0 w 184"/>
                  <a:gd name="T25" fmla="*/ 710 h 814"/>
                  <a:gd name="T26" fmla="*/ 0 w 184"/>
                  <a:gd name="T27" fmla="*/ 735 h 814"/>
                  <a:gd name="T28" fmla="*/ 0 w 184"/>
                  <a:gd name="T29" fmla="*/ 760 h 814"/>
                  <a:gd name="T30" fmla="*/ 0 w 184"/>
                  <a:gd name="T31" fmla="*/ 785 h 814"/>
                  <a:gd name="T32" fmla="*/ 1 w 184"/>
                  <a:gd name="T33" fmla="*/ 812 h 814"/>
                  <a:gd name="T34" fmla="*/ 3 w 184"/>
                  <a:gd name="T35" fmla="*/ 812 h 814"/>
                  <a:gd name="T36" fmla="*/ 3 w 184"/>
                  <a:gd name="T37" fmla="*/ 814 h 814"/>
                  <a:gd name="T38" fmla="*/ 5 w 184"/>
                  <a:gd name="T39" fmla="*/ 812 h 814"/>
                  <a:gd name="T40" fmla="*/ 9 w 184"/>
                  <a:gd name="T41" fmla="*/ 812 h 814"/>
                  <a:gd name="T42" fmla="*/ 15 w 184"/>
                  <a:gd name="T43" fmla="*/ 808 h 814"/>
                  <a:gd name="T44" fmla="*/ 23 w 184"/>
                  <a:gd name="T45" fmla="*/ 801 h 814"/>
                  <a:gd name="T46" fmla="*/ 30 w 184"/>
                  <a:gd name="T47" fmla="*/ 793 h 814"/>
                  <a:gd name="T48" fmla="*/ 38 w 184"/>
                  <a:gd name="T49" fmla="*/ 785 h 814"/>
                  <a:gd name="T50" fmla="*/ 42 w 184"/>
                  <a:gd name="T51" fmla="*/ 776 h 814"/>
                  <a:gd name="T52" fmla="*/ 46 w 184"/>
                  <a:gd name="T53" fmla="*/ 768 h 814"/>
                  <a:gd name="T54" fmla="*/ 69 w 184"/>
                  <a:gd name="T55" fmla="*/ 672 h 814"/>
                  <a:gd name="T56" fmla="*/ 96 w 184"/>
                  <a:gd name="T57" fmla="*/ 576 h 814"/>
                  <a:gd name="T58" fmla="*/ 122 w 184"/>
                  <a:gd name="T59" fmla="*/ 482 h 814"/>
                  <a:gd name="T60" fmla="*/ 147 w 184"/>
                  <a:gd name="T61" fmla="*/ 388 h 814"/>
                  <a:gd name="T62" fmla="*/ 159 w 184"/>
                  <a:gd name="T63" fmla="*/ 340 h 814"/>
                  <a:gd name="T64" fmla="*/ 167 w 184"/>
                  <a:gd name="T65" fmla="*/ 294 h 814"/>
                  <a:gd name="T66" fmla="*/ 174 w 184"/>
                  <a:gd name="T67" fmla="*/ 246 h 814"/>
                  <a:gd name="T68" fmla="*/ 180 w 184"/>
                  <a:gd name="T69" fmla="*/ 198 h 814"/>
                  <a:gd name="T70" fmla="*/ 184 w 184"/>
                  <a:gd name="T71" fmla="*/ 150 h 814"/>
                  <a:gd name="T72" fmla="*/ 184 w 184"/>
                  <a:gd name="T73" fmla="*/ 100 h 814"/>
                  <a:gd name="T74" fmla="*/ 182 w 184"/>
                  <a:gd name="T75" fmla="*/ 50 h 814"/>
                  <a:gd name="T76" fmla="*/ 178 w 184"/>
                  <a:gd name="T77" fmla="*/ 0 h 814"/>
                  <a:gd name="T78" fmla="*/ 174 w 184"/>
                  <a:gd name="T79" fmla="*/ 2 h 814"/>
                  <a:gd name="T80" fmla="*/ 172 w 184"/>
                  <a:gd name="T81" fmla="*/ 6 h 814"/>
                  <a:gd name="T82" fmla="*/ 168 w 184"/>
                  <a:gd name="T83" fmla="*/ 8 h 814"/>
                  <a:gd name="T84" fmla="*/ 167 w 184"/>
                  <a:gd name="T85" fmla="*/ 10 h 814"/>
                  <a:gd name="T86" fmla="*/ 163 w 184"/>
                  <a:gd name="T87" fmla="*/ 14 h 814"/>
                  <a:gd name="T88" fmla="*/ 161 w 184"/>
                  <a:gd name="T89" fmla="*/ 16 h 814"/>
                  <a:gd name="T90" fmla="*/ 161 w 184"/>
                  <a:gd name="T91" fmla="*/ 18 h 814"/>
                  <a:gd name="T92" fmla="*/ 159 w 184"/>
                  <a:gd name="T93" fmla="*/ 21 h 814"/>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84"/>
                  <a:gd name="T142" fmla="*/ 0 h 814"/>
                  <a:gd name="T143" fmla="*/ 184 w 184"/>
                  <a:gd name="T144" fmla="*/ 814 h 814"/>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84" h="814">
                    <a:moveTo>
                      <a:pt x="159" y="21"/>
                    </a:moveTo>
                    <a:lnTo>
                      <a:pt x="153" y="71"/>
                    </a:lnTo>
                    <a:lnTo>
                      <a:pt x="145" y="121"/>
                    </a:lnTo>
                    <a:lnTo>
                      <a:pt x="134" y="171"/>
                    </a:lnTo>
                    <a:lnTo>
                      <a:pt x="122" y="221"/>
                    </a:lnTo>
                    <a:lnTo>
                      <a:pt x="92" y="319"/>
                    </a:lnTo>
                    <a:lnTo>
                      <a:pt x="63" y="417"/>
                    </a:lnTo>
                    <a:lnTo>
                      <a:pt x="48" y="465"/>
                    </a:lnTo>
                    <a:lnTo>
                      <a:pt x="34" y="513"/>
                    </a:lnTo>
                    <a:lnTo>
                      <a:pt x="23" y="561"/>
                    </a:lnTo>
                    <a:lnTo>
                      <a:pt x="13" y="611"/>
                    </a:lnTo>
                    <a:lnTo>
                      <a:pt x="5" y="660"/>
                    </a:lnTo>
                    <a:lnTo>
                      <a:pt x="0" y="710"/>
                    </a:lnTo>
                    <a:lnTo>
                      <a:pt x="0" y="735"/>
                    </a:lnTo>
                    <a:lnTo>
                      <a:pt x="0" y="760"/>
                    </a:lnTo>
                    <a:lnTo>
                      <a:pt x="0" y="785"/>
                    </a:lnTo>
                    <a:lnTo>
                      <a:pt x="1" y="812"/>
                    </a:lnTo>
                    <a:lnTo>
                      <a:pt x="3" y="812"/>
                    </a:lnTo>
                    <a:lnTo>
                      <a:pt x="3" y="814"/>
                    </a:lnTo>
                    <a:lnTo>
                      <a:pt x="5" y="812"/>
                    </a:lnTo>
                    <a:lnTo>
                      <a:pt x="9" y="812"/>
                    </a:lnTo>
                    <a:lnTo>
                      <a:pt x="15" y="808"/>
                    </a:lnTo>
                    <a:lnTo>
                      <a:pt x="23" y="801"/>
                    </a:lnTo>
                    <a:lnTo>
                      <a:pt x="30" y="793"/>
                    </a:lnTo>
                    <a:lnTo>
                      <a:pt x="38" y="785"/>
                    </a:lnTo>
                    <a:lnTo>
                      <a:pt x="42" y="776"/>
                    </a:lnTo>
                    <a:lnTo>
                      <a:pt x="46" y="768"/>
                    </a:lnTo>
                    <a:lnTo>
                      <a:pt x="69" y="672"/>
                    </a:lnTo>
                    <a:lnTo>
                      <a:pt x="96" y="576"/>
                    </a:lnTo>
                    <a:lnTo>
                      <a:pt x="122" y="482"/>
                    </a:lnTo>
                    <a:lnTo>
                      <a:pt x="147" y="388"/>
                    </a:lnTo>
                    <a:lnTo>
                      <a:pt x="159" y="340"/>
                    </a:lnTo>
                    <a:lnTo>
                      <a:pt x="167" y="294"/>
                    </a:lnTo>
                    <a:lnTo>
                      <a:pt x="174" y="246"/>
                    </a:lnTo>
                    <a:lnTo>
                      <a:pt x="180" y="198"/>
                    </a:lnTo>
                    <a:lnTo>
                      <a:pt x="184" y="150"/>
                    </a:lnTo>
                    <a:lnTo>
                      <a:pt x="184" y="100"/>
                    </a:lnTo>
                    <a:lnTo>
                      <a:pt x="182" y="50"/>
                    </a:lnTo>
                    <a:lnTo>
                      <a:pt x="178" y="0"/>
                    </a:lnTo>
                    <a:lnTo>
                      <a:pt x="174" y="2"/>
                    </a:lnTo>
                    <a:lnTo>
                      <a:pt x="172" y="6"/>
                    </a:lnTo>
                    <a:lnTo>
                      <a:pt x="168" y="8"/>
                    </a:lnTo>
                    <a:lnTo>
                      <a:pt x="167" y="10"/>
                    </a:lnTo>
                    <a:lnTo>
                      <a:pt x="163" y="14"/>
                    </a:lnTo>
                    <a:lnTo>
                      <a:pt x="161" y="16"/>
                    </a:lnTo>
                    <a:lnTo>
                      <a:pt x="161" y="18"/>
                    </a:lnTo>
                    <a:lnTo>
                      <a:pt x="159" y="21"/>
                    </a:lnTo>
                    <a:close/>
                  </a:path>
                </a:pathLst>
              </a:custGeom>
              <a:solidFill>
                <a:srgbClr val="A6A6A6"/>
              </a:solidFill>
              <a:ln w="9525">
                <a:noFill/>
                <a:round/>
                <a:headEnd/>
                <a:tailEnd/>
              </a:ln>
            </p:spPr>
            <p:txBody>
              <a:bodyPr/>
              <a:lstStyle/>
              <a:p>
                <a:endParaRPr lang="en-US"/>
              </a:p>
            </p:txBody>
          </p:sp>
          <p:sp>
            <p:nvSpPr>
              <p:cNvPr id="28189" name="Freeform 703"/>
              <p:cNvSpPr>
                <a:spLocks/>
              </p:cNvSpPr>
              <p:nvPr/>
            </p:nvSpPr>
            <p:spPr bwMode="auto">
              <a:xfrm>
                <a:off x="4207" y="1233"/>
                <a:ext cx="361" cy="915"/>
              </a:xfrm>
              <a:custGeom>
                <a:avLst/>
                <a:gdLst>
                  <a:gd name="T0" fmla="*/ 359 w 361"/>
                  <a:gd name="T1" fmla="*/ 915 h 915"/>
                  <a:gd name="T2" fmla="*/ 359 w 361"/>
                  <a:gd name="T3" fmla="*/ 902 h 915"/>
                  <a:gd name="T4" fmla="*/ 359 w 361"/>
                  <a:gd name="T5" fmla="*/ 889 h 915"/>
                  <a:gd name="T6" fmla="*/ 359 w 361"/>
                  <a:gd name="T7" fmla="*/ 875 h 915"/>
                  <a:gd name="T8" fmla="*/ 361 w 361"/>
                  <a:gd name="T9" fmla="*/ 862 h 915"/>
                  <a:gd name="T10" fmla="*/ 361 w 361"/>
                  <a:gd name="T11" fmla="*/ 850 h 915"/>
                  <a:gd name="T12" fmla="*/ 359 w 361"/>
                  <a:gd name="T13" fmla="*/ 837 h 915"/>
                  <a:gd name="T14" fmla="*/ 357 w 361"/>
                  <a:gd name="T15" fmla="*/ 823 h 915"/>
                  <a:gd name="T16" fmla="*/ 353 w 361"/>
                  <a:gd name="T17" fmla="*/ 812 h 915"/>
                  <a:gd name="T18" fmla="*/ 346 w 361"/>
                  <a:gd name="T19" fmla="*/ 793 h 915"/>
                  <a:gd name="T20" fmla="*/ 338 w 361"/>
                  <a:gd name="T21" fmla="*/ 773 h 915"/>
                  <a:gd name="T22" fmla="*/ 328 w 361"/>
                  <a:gd name="T23" fmla="*/ 754 h 915"/>
                  <a:gd name="T24" fmla="*/ 319 w 361"/>
                  <a:gd name="T25" fmla="*/ 737 h 915"/>
                  <a:gd name="T26" fmla="*/ 309 w 361"/>
                  <a:gd name="T27" fmla="*/ 718 h 915"/>
                  <a:gd name="T28" fmla="*/ 300 w 361"/>
                  <a:gd name="T29" fmla="*/ 699 h 915"/>
                  <a:gd name="T30" fmla="*/ 290 w 361"/>
                  <a:gd name="T31" fmla="*/ 679 h 915"/>
                  <a:gd name="T32" fmla="*/ 282 w 361"/>
                  <a:gd name="T33" fmla="*/ 662 h 915"/>
                  <a:gd name="T34" fmla="*/ 250 w 361"/>
                  <a:gd name="T35" fmla="*/ 578 h 915"/>
                  <a:gd name="T36" fmla="*/ 221 w 361"/>
                  <a:gd name="T37" fmla="*/ 495 h 915"/>
                  <a:gd name="T38" fmla="*/ 190 w 361"/>
                  <a:gd name="T39" fmla="*/ 411 h 915"/>
                  <a:gd name="T40" fmla="*/ 159 w 361"/>
                  <a:gd name="T41" fmla="*/ 328 h 915"/>
                  <a:gd name="T42" fmla="*/ 129 w 361"/>
                  <a:gd name="T43" fmla="*/ 246 h 915"/>
                  <a:gd name="T44" fmla="*/ 96 w 361"/>
                  <a:gd name="T45" fmla="*/ 163 h 915"/>
                  <a:gd name="T46" fmla="*/ 62 w 361"/>
                  <a:gd name="T47" fmla="*/ 81 h 915"/>
                  <a:gd name="T48" fmla="*/ 23 w 361"/>
                  <a:gd name="T49" fmla="*/ 0 h 915"/>
                  <a:gd name="T50" fmla="*/ 14 w 361"/>
                  <a:gd name="T51" fmla="*/ 17 h 915"/>
                  <a:gd name="T52" fmla="*/ 6 w 361"/>
                  <a:gd name="T53" fmla="*/ 35 h 915"/>
                  <a:gd name="T54" fmla="*/ 2 w 361"/>
                  <a:gd name="T55" fmla="*/ 52 h 915"/>
                  <a:gd name="T56" fmla="*/ 0 w 361"/>
                  <a:gd name="T57" fmla="*/ 71 h 915"/>
                  <a:gd name="T58" fmla="*/ 0 w 361"/>
                  <a:gd name="T59" fmla="*/ 88 h 915"/>
                  <a:gd name="T60" fmla="*/ 2 w 361"/>
                  <a:gd name="T61" fmla="*/ 108 h 915"/>
                  <a:gd name="T62" fmla="*/ 6 w 361"/>
                  <a:gd name="T63" fmla="*/ 125 h 915"/>
                  <a:gd name="T64" fmla="*/ 10 w 361"/>
                  <a:gd name="T65" fmla="*/ 144 h 915"/>
                  <a:gd name="T66" fmla="*/ 16 w 361"/>
                  <a:gd name="T67" fmla="*/ 163 h 915"/>
                  <a:gd name="T68" fmla="*/ 21 w 361"/>
                  <a:gd name="T69" fmla="*/ 182 h 915"/>
                  <a:gd name="T70" fmla="*/ 31 w 361"/>
                  <a:gd name="T71" fmla="*/ 200 h 915"/>
                  <a:gd name="T72" fmla="*/ 40 w 361"/>
                  <a:gd name="T73" fmla="*/ 217 h 915"/>
                  <a:gd name="T74" fmla="*/ 62 w 361"/>
                  <a:gd name="T75" fmla="*/ 250 h 915"/>
                  <a:gd name="T76" fmla="*/ 87 w 361"/>
                  <a:gd name="T77" fmla="*/ 282 h 915"/>
                  <a:gd name="T78" fmla="*/ 110 w 361"/>
                  <a:gd name="T79" fmla="*/ 313 h 915"/>
                  <a:gd name="T80" fmla="*/ 133 w 361"/>
                  <a:gd name="T81" fmla="*/ 346 h 915"/>
                  <a:gd name="T82" fmla="*/ 142 w 361"/>
                  <a:gd name="T83" fmla="*/ 363 h 915"/>
                  <a:gd name="T84" fmla="*/ 150 w 361"/>
                  <a:gd name="T85" fmla="*/ 380 h 915"/>
                  <a:gd name="T86" fmla="*/ 158 w 361"/>
                  <a:gd name="T87" fmla="*/ 397 h 915"/>
                  <a:gd name="T88" fmla="*/ 163 w 361"/>
                  <a:gd name="T89" fmla="*/ 417 h 915"/>
                  <a:gd name="T90" fmla="*/ 171 w 361"/>
                  <a:gd name="T91" fmla="*/ 451 h 915"/>
                  <a:gd name="T92" fmla="*/ 182 w 361"/>
                  <a:gd name="T93" fmla="*/ 484 h 915"/>
                  <a:gd name="T94" fmla="*/ 194 w 361"/>
                  <a:gd name="T95" fmla="*/ 516 h 915"/>
                  <a:gd name="T96" fmla="*/ 207 w 361"/>
                  <a:gd name="T97" fmla="*/ 547 h 915"/>
                  <a:gd name="T98" fmla="*/ 238 w 361"/>
                  <a:gd name="T99" fmla="*/ 608 h 915"/>
                  <a:gd name="T100" fmla="*/ 269 w 361"/>
                  <a:gd name="T101" fmla="*/ 668 h 915"/>
                  <a:gd name="T102" fmla="*/ 298 w 361"/>
                  <a:gd name="T103" fmla="*/ 727 h 915"/>
                  <a:gd name="T104" fmla="*/ 324 w 361"/>
                  <a:gd name="T105" fmla="*/ 787 h 915"/>
                  <a:gd name="T106" fmla="*/ 336 w 361"/>
                  <a:gd name="T107" fmla="*/ 818 h 915"/>
                  <a:gd name="T108" fmla="*/ 346 w 361"/>
                  <a:gd name="T109" fmla="*/ 850 h 915"/>
                  <a:gd name="T110" fmla="*/ 353 w 361"/>
                  <a:gd name="T111" fmla="*/ 883 h 915"/>
                  <a:gd name="T112" fmla="*/ 359 w 361"/>
                  <a:gd name="T113" fmla="*/ 915 h 91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61"/>
                  <a:gd name="T172" fmla="*/ 0 h 915"/>
                  <a:gd name="T173" fmla="*/ 361 w 361"/>
                  <a:gd name="T174" fmla="*/ 915 h 91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61" h="915">
                    <a:moveTo>
                      <a:pt x="359" y="915"/>
                    </a:moveTo>
                    <a:lnTo>
                      <a:pt x="359" y="902"/>
                    </a:lnTo>
                    <a:lnTo>
                      <a:pt x="359" y="889"/>
                    </a:lnTo>
                    <a:lnTo>
                      <a:pt x="359" y="875"/>
                    </a:lnTo>
                    <a:lnTo>
                      <a:pt x="361" y="862"/>
                    </a:lnTo>
                    <a:lnTo>
                      <a:pt x="361" y="850"/>
                    </a:lnTo>
                    <a:lnTo>
                      <a:pt x="359" y="837"/>
                    </a:lnTo>
                    <a:lnTo>
                      <a:pt x="357" y="823"/>
                    </a:lnTo>
                    <a:lnTo>
                      <a:pt x="353" y="812"/>
                    </a:lnTo>
                    <a:lnTo>
                      <a:pt x="346" y="793"/>
                    </a:lnTo>
                    <a:lnTo>
                      <a:pt x="338" y="773"/>
                    </a:lnTo>
                    <a:lnTo>
                      <a:pt x="328" y="754"/>
                    </a:lnTo>
                    <a:lnTo>
                      <a:pt x="319" y="737"/>
                    </a:lnTo>
                    <a:lnTo>
                      <a:pt x="309" y="718"/>
                    </a:lnTo>
                    <a:lnTo>
                      <a:pt x="300" y="699"/>
                    </a:lnTo>
                    <a:lnTo>
                      <a:pt x="290" y="679"/>
                    </a:lnTo>
                    <a:lnTo>
                      <a:pt x="282" y="662"/>
                    </a:lnTo>
                    <a:lnTo>
                      <a:pt x="250" y="578"/>
                    </a:lnTo>
                    <a:lnTo>
                      <a:pt x="221" y="495"/>
                    </a:lnTo>
                    <a:lnTo>
                      <a:pt x="190" y="411"/>
                    </a:lnTo>
                    <a:lnTo>
                      <a:pt x="159" y="328"/>
                    </a:lnTo>
                    <a:lnTo>
                      <a:pt x="129" y="246"/>
                    </a:lnTo>
                    <a:lnTo>
                      <a:pt x="96" y="163"/>
                    </a:lnTo>
                    <a:lnTo>
                      <a:pt x="62" y="81"/>
                    </a:lnTo>
                    <a:lnTo>
                      <a:pt x="23" y="0"/>
                    </a:lnTo>
                    <a:lnTo>
                      <a:pt x="14" y="17"/>
                    </a:lnTo>
                    <a:lnTo>
                      <a:pt x="6" y="35"/>
                    </a:lnTo>
                    <a:lnTo>
                      <a:pt x="2" y="52"/>
                    </a:lnTo>
                    <a:lnTo>
                      <a:pt x="0" y="71"/>
                    </a:lnTo>
                    <a:lnTo>
                      <a:pt x="0" y="88"/>
                    </a:lnTo>
                    <a:lnTo>
                      <a:pt x="2" y="108"/>
                    </a:lnTo>
                    <a:lnTo>
                      <a:pt x="6" y="125"/>
                    </a:lnTo>
                    <a:lnTo>
                      <a:pt x="10" y="144"/>
                    </a:lnTo>
                    <a:lnTo>
                      <a:pt x="16" y="163"/>
                    </a:lnTo>
                    <a:lnTo>
                      <a:pt x="21" y="182"/>
                    </a:lnTo>
                    <a:lnTo>
                      <a:pt x="31" y="200"/>
                    </a:lnTo>
                    <a:lnTo>
                      <a:pt x="40" y="217"/>
                    </a:lnTo>
                    <a:lnTo>
                      <a:pt x="62" y="250"/>
                    </a:lnTo>
                    <a:lnTo>
                      <a:pt x="87" y="282"/>
                    </a:lnTo>
                    <a:lnTo>
                      <a:pt x="110" y="313"/>
                    </a:lnTo>
                    <a:lnTo>
                      <a:pt x="133" y="346"/>
                    </a:lnTo>
                    <a:lnTo>
                      <a:pt x="142" y="363"/>
                    </a:lnTo>
                    <a:lnTo>
                      <a:pt x="150" y="380"/>
                    </a:lnTo>
                    <a:lnTo>
                      <a:pt x="158" y="397"/>
                    </a:lnTo>
                    <a:lnTo>
                      <a:pt x="163" y="417"/>
                    </a:lnTo>
                    <a:lnTo>
                      <a:pt x="171" y="451"/>
                    </a:lnTo>
                    <a:lnTo>
                      <a:pt x="182" y="484"/>
                    </a:lnTo>
                    <a:lnTo>
                      <a:pt x="194" y="516"/>
                    </a:lnTo>
                    <a:lnTo>
                      <a:pt x="207" y="547"/>
                    </a:lnTo>
                    <a:lnTo>
                      <a:pt x="238" y="608"/>
                    </a:lnTo>
                    <a:lnTo>
                      <a:pt x="269" y="668"/>
                    </a:lnTo>
                    <a:lnTo>
                      <a:pt x="298" y="727"/>
                    </a:lnTo>
                    <a:lnTo>
                      <a:pt x="324" y="787"/>
                    </a:lnTo>
                    <a:lnTo>
                      <a:pt x="336" y="818"/>
                    </a:lnTo>
                    <a:lnTo>
                      <a:pt x="346" y="850"/>
                    </a:lnTo>
                    <a:lnTo>
                      <a:pt x="353" y="883"/>
                    </a:lnTo>
                    <a:lnTo>
                      <a:pt x="359" y="915"/>
                    </a:lnTo>
                    <a:close/>
                  </a:path>
                </a:pathLst>
              </a:custGeom>
              <a:solidFill>
                <a:srgbClr val="A6A6A6"/>
              </a:solidFill>
              <a:ln w="9525">
                <a:noFill/>
                <a:round/>
                <a:headEnd/>
                <a:tailEnd/>
              </a:ln>
            </p:spPr>
            <p:txBody>
              <a:bodyPr/>
              <a:lstStyle/>
              <a:p>
                <a:endParaRPr lang="en-US"/>
              </a:p>
            </p:txBody>
          </p:sp>
          <p:sp>
            <p:nvSpPr>
              <p:cNvPr id="28190" name="Freeform 704"/>
              <p:cNvSpPr>
                <a:spLocks/>
              </p:cNvSpPr>
              <p:nvPr/>
            </p:nvSpPr>
            <p:spPr bwMode="auto">
              <a:xfrm>
                <a:off x="4624" y="1797"/>
                <a:ext cx="917" cy="336"/>
              </a:xfrm>
              <a:custGeom>
                <a:avLst/>
                <a:gdLst>
                  <a:gd name="T0" fmla="*/ 0 w 917"/>
                  <a:gd name="T1" fmla="*/ 336 h 336"/>
                  <a:gd name="T2" fmla="*/ 34 w 917"/>
                  <a:gd name="T3" fmla="*/ 332 h 336"/>
                  <a:gd name="T4" fmla="*/ 69 w 917"/>
                  <a:gd name="T5" fmla="*/ 326 h 336"/>
                  <a:gd name="T6" fmla="*/ 103 w 917"/>
                  <a:gd name="T7" fmla="*/ 321 h 336"/>
                  <a:gd name="T8" fmla="*/ 138 w 917"/>
                  <a:gd name="T9" fmla="*/ 313 h 336"/>
                  <a:gd name="T10" fmla="*/ 170 w 917"/>
                  <a:gd name="T11" fmla="*/ 303 h 336"/>
                  <a:gd name="T12" fmla="*/ 203 w 917"/>
                  <a:gd name="T13" fmla="*/ 292 h 336"/>
                  <a:gd name="T14" fmla="*/ 236 w 917"/>
                  <a:gd name="T15" fmla="*/ 277 h 336"/>
                  <a:gd name="T16" fmla="*/ 266 w 917"/>
                  <a:gd name="T17" fmla="*/ 259 h 336"/>
                  <a:gd name="T18" fmla="*/ 335 w 917"/>
                  <a:gd name="T19" fmla="*/ 221 h 336"/>
                  <a:gd name="T20" fmla="*/ 403 w 917"/>
                  <a:gd name="T21" fmla="*/ 186 h 336"/>
                  <a:gd name="T22" fmla="*/ 472 w 917"/>
                  <a:gd name="T23" fmla="*/ 156 h 336"/>
                  <a:gd name="T24" fmla="*/ 541 w 917"/>
                  <a:gd name="T25" fmla="*/ 125 h 336"/>
                  <a:gd name="T26" fmla="*/ 612 w 917"/>
                  <a:gd name="T27" fmla="*/ 100 h 336"/>
                  <a:gd name="T28" fmla="*/ 683 w 917"/>
                  <a:gd name="T29" fmla="*/ 77 h 336"/>
                  <a:gd name="T30" fmla="*/ 756 w 917"/>
                  <a:gd name="T31" fmla="*/ 56 h 336"/>
                  <a:gd name="T32" fmla="*/ 831 w 917"/>
                  <a:gd name="T33" fmla="*/ 39 h 336"/>
                  <a:gd name="T34" fmla="*/ 834 w 917"/>
                  <a:gd name="T35" fmla="*/ 37 h 336"/>
                  <a:gd name="T36" fmla="*/ 838 w 917"/>
                  <a:gd name="T37" fmla="*/ 35 h 336"/>
                  <a:gd name="T38" fmla="*/ 840 w 917"/>
                  <a:gd name="T39" fmla="*/ 29 h 336"/>
                  <a:gd name="T40" fmla="*/ 842 w 917"/>
                  <a:gd name="T41" fmla="*/ 23 h 336"/>
                  <a:gd name="T42" fmla="*/ 846 w 917"/>
                  <a:gd name="T43" fmla="*/ 18 h 336"/>
                  <a:gd name="T44" fmla="*/ 848 w 917"/>
                  <a:gd name="T45" fmla="*/ 12 h 336"/>
                  <a:gd name="T46" fmla="*/ 852 w 917"/>
                  <a:gd name="T47" fmla="*/ 8 h 336"/>
                  <a:gd name="T48" fmla="*/ 855 w 917"/>
                  <a:gd name="T49" fmla="*/ 6 h 336"/>
                  <a:gd name="T50" fmla="*/ 861 w 917"/>
                  <a:gd name="T51" fmla="*/ 2 h 336"/>
                  <a:gd name="T52" fmla="*/ 869 w 917"/>
                  <a:gd name="T53" fmla="*/ 2 h 336"/>
                  <a:gd name="T54" fmla="*/ 877 w 917"/>
                  <a:gd name="T55" fmla="*/ 0 h 336"/>
                  <a:gd name="T56" fmla="*/ 884 w 917"/>
                  <a:gd name="T57" fmla="*/ 2 h 336"/>
                  <a:gd name="T58" fmla="*/ 892 w 917"/>
                  <a:gd name="T59" fmla="*/ 2 h 336"/>
                  <a:gd name="T60" fmla="*/ 900 w 917"/>
                  <a:gd name="T61" fmla="*/ 2 h 336"/>
                  <a:gd name="T62" fmla="*/ 907 w 917"/>
                  <a:gd name="T63" fmla="*/ 4 h 336"/>
                  <a:gd name="T64" fmla="*/ 917 w 917"/>
                  <a:gd name="T65" fmla="*/ 4 h 336"/>
                  <a:gd name="T66" fmla="*/ 890 w 917"/>
                  <a:gd name="T67" fmla="*/ 25 h 336"/>
                  <a:gd name="T68" fmla="*/ 863 w 917"/>
                  <a:gd name="T69" fmla="*/ 42 h 336"/>
                  <a:gd name="T70" fmla="*/ 834 w 917"/>
                  <a:gd name="T71" fmla="*/ 58 h 336"/>
                  <a:gd name="T72" fmla="*/ 806 w 917"/>
                  <a:gd name="T73" fmla="*/ 69 h 336"/>
                  <a:gd name="T74" fmla="*/ 775 w 917"/>
                  <a:gd name="T75" fmla="*/ 79 h 336"/>
                  <a:gd name="T76" fmla="*/ 746 w 917"/>
                  <a:gd name="T77" fmla="*/ 89 h 336"/>
                  <a:gd name="T78" fmla="*/ 713 w 917"/>
                  <a:gd name="T79" fmla="*/ 96 h 336"/>
                  <a:gd name="T80" fmla="*/ 683 w 917"/>
                  <a:gd name="T81" fmla="*/ 102 h 336"/>
                  <a:gd name="T82" fmla="*/ 619 w 917"/>
                  <a:gd name="T83" fmla="*/ 115 h 336"/>
                  <a:gd name="T84" fmla="*/ 558 w 917"/>
                  <a:gd name="T85" fmla="*/ 131 h 336"/>
                  <a:gd name="T86" fmla="*/ 527 w 917"/>
                  <a:gd name="T87" fmla="*/ 140 h 336"/>
                  <a:gd name="T88" fmla="*/ 497 w 917"/>
                  <a:gd name="T89" fmla="*/ 154 h 336"/>
                  <a:gd name="T90" fmla="*/ 468 w 917"/>
                  <a:gd name="T91" fmla="*/ 167 h 336"/>
                  <a:gd name="T92" fmla="*/ 439 w 917"/>
                  <a:gd name="T93" fmla="*/ 184 h 336"/>
                  <a:gd name="T94" fmla="*/ 414 w 917"/>
                  <a:gd name="T95" fmla="*/ 202 h 336"/>
                  <a:gd name="T96" fmla="*/ 387 w 917"/>
                  <a:gd name="T97" fmla="*/ 217 h 336"/>
                  <a:gd name="T98" fmla="*/ 360 w 917"/>
                  <a:gd name="T99" fmla="*/ 229 h 336"/>
                  <a:gd name="T100" fmla="*/ 333 w 917"/>
                  <a:gd name="T101" fmla="*/ 240 h 336"/>
                  <a:gd name="T102" fmla="*/ 278 w 917"/>
                  <a:gd name="T103" fmla="*/ 259 h 336"/>
                  <a:gd name="T104" fmla="*/ 222 w 917"/>
                  <a:gd name="T105" fmla="*/ 275 h 336"/>
                  <a:gd name="T106" fmla="*/ 165 w 917"/>
                  <a:gd name="T107" fmla="*/ 288 h 336"/>
                  <a:gd name="T108" fmla="*/ 109 w 917"/>
                  <a:gd name="T109" fmla="*/ 302 h 336"/>
                  <a:gd name="T110" fmla="*/ 53 w 917"/>
                  <a:gd name="T111" fmla="*/ 317 h 336"/>
                  <a:gd name="T112" fmla="*/ 0 w 917"/>
                  <a:gd name="T113" fmla="*/ 336 h 3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17"/>
                  <a:gd name="T172" fmla="*/ 0 h 336"/>
                  <a:gd name="T173" fmla="*/ 917 w 917"/>
                  <a:gd name="T174" fmla="*/ 336 h 3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17" h="336">
                    <a:moveTo>
                      <a:pt x="0" y="336"/>
                    </a:moveTo>
                    <a:lnTo>
                      <a:pt x="34" y="332"/>
                    </a:lnTo>
                    <a:lnTo>
                      <a:pt x="69" y="326"/>
                    </a:lnTo>
                    <a:lnTo>
                      <a:pt x="103" y="321"/>
                    </a:lnTo>
                    <a:lnTo>
                      <a:pt x="138" y="313"/>
                    </a:lnTo>
                    <a:lnTo>
                      <a:pt x="170" y="303"/>
                    </a:lnTo>
                    <a:lnTo>
                      <a:pt x="203" y="292"/>
                    </a:lnTo>
                    <a:lnTo>
                      <a:pt x="236" y="277"/>
                    </a:lnTo>
                    <a:lnTo>
                      <a:pt x="266" y="259"/>
                    </a:lnTo>
                    <a:lnTo>
                      <a:pt x="335" y="221"/>
                    </a:lnTo>
                    <a:lnTo>
                      <a:pt x="403" y="186"/>
                    </a:lnTo>
                    <a:lnTo>
                      <a:pt x="472" y="156"/>
                    </a:lnTo>
                    <a:lnTo>
                      <a:pt x="541" y="125"/>
                    </a:lnTo>
                    <a:lnTo>
                      <a:pt x="612" y="100"/>
                    </a:lnTo>
                    <a:lnTo>
                      <a:pt x="683" y="77"/>
                    </a:lnTo>
                    <a:lnTo>
                      <a:pt x="756" y="56"/>
                    </a:lnTo>
                    <a:lnTo>
                      <a:pt x="831" y="39"/>
                    </a:lnTo>
                    <a:lnTo>
                      <a:pt x="834" y="37"/>
                    </a:lnTo>
                    <a:lnTo>
                      <a:pt x="838" y="35"/>
                    </a:lnTo>
                    <a:lnTo>
                      <a:pt x="840" y="29"/>
                    </a:lnTo>
                    <a:lnTo>
                      <a:pt x="842" y="23"/>
                    </a:lnTo>
                    <a:lnTo>
                      <a:pt x="846" y="18"/>
                    </a:lnTo>
                    <a:lnTo>
                      <a:pt x="848" y="12"/>
                    </a:lnTo>
                    <a:lnTo>
                      <a:pt x="852" y="8"/>
                    </a:lnTo>
                    <a:lnTo>
                      <a:pt x="855" y="6"/>
                    </a:lnTo>
                    <a:lnTo>
                      <a:pt x="861" y="2"/>
                    </a:lnTo>
                    <a:lnTo>
                      <a:pt x="869" y="2"/>
                    </a:lnTo>
                    <a:lnTo>
                      <a:pt x="877" y="0"/>
                    </a:lnTo>
                    <a:lnTo>
                      <a:pt x="884" y="2"/>
                    </a:lnTo>
                    <a:lnTo>
                      <a:pt x="892" y="2"/>
                    </a:lnTo>
                    <a:lnTo>
                      <a:pt x="900" y="2"/>
                    </a:lnTo>
                    <a:lnTo>
                      <a:pt x="907" y="4"/>
                    </a:lnTo>
                    <a:lnTo>
                      <a:pt x="917" y="4"/>
                    </a:lnTo>
                    <a:lnTo>
                      <a:pt x="890" y="25"/>
                    </a:lnTo>
                    <a:lnTo>
                      <a:pt x="863" y="42"/>
                    </a:lnTo>
                    <a:lnTo>
                      <a:pt x="834" y="58"/>
                    </a:lnTo>
                    <a:lnTo>
                      <a:pt x="806" y="69"/>
                    </a:lnTo>
                    <a:lnTo>
                      <a:pt x="775" y="79"/>
                    </a:lnTo>
                    <a:lnTo>
                      <a:pt x="746" y="89"/>
                    </a:lnTo>
                    <a:lnTo>
                      <a:pt x="713" y="96"/>
                    </a:lnTo>
                    <a:lnTo>
                      <a:pt x="683" y="102"/>
                    </a:lnTo>
                    <a:lnTo>
                      <a:pt x="619" y="115"/>
                    </a:lnTo>
                    <a:lnTo>
                      <a:pt x="558" y="131"/>
                    </a:lnTo>
                    <a:lnTo>
                      <a:pt x="527" y="140"/>
                    </a:lnTo>
                    <a:lnTo>
                      <a:pt x="497" y="154"/>
                    </a:lnTo>
                    <a:lnTo>
                      <a:pt x="468" y="167"/>
                    </a:lnTo>
                    <a:lnTo>
                      <a:pt x="439" y="184"/>
                    </a:lnTo>
                    <a:lnTo>
                      <a:pt x="414" y="202"/>
                    </a:lnTo>
                    <a:lnTo>
                      <a:pt x="387" y="217"/>
                    </a:lnTo>
                    <a:lnTo>
                      <a:pt x="360" y="229"/>
                    </a:lnTo>
                    <a:lnTo>
                      <a:pt x="333" y="240"/>
                    </a:lnTo>
                    <a:lnTo>
                      <a:pt x="278" y="259"/>
                    </a:lnTo>
                    <a:lnTo>
                      <a:pt x="222" y="275"/>
                    </a:lnTo>
                    <a:lnTo>
                      <a:pt x="165" y="288"/>
                    </a:lnTo>
                    <a:lnTo>
                      <a:pt x="109" y="302"/>
                    </a:lnTo>
                    <a:lnTo>
                      <a:pt x="53" y="317"/>
                    </a:lnTo>
                    <a:lnTo>
                      <a:pt x="0" y="336"/>
                    </a:lnTo>
                    <a:close/>
                  </a:path>
                </a:pathLst>
              </a:custGeom>
              <a:solidFill>
                <a:srgbClr val="A6A6A6"/>
              </a:solidFill>
              <a:ln w="9525">
                <a:noFill/>
                <a:round/>
                <a:headEnd/>
                <a:tailEnd/>
              </a:ln>
            </p:spPr>
            <p:txBody>
              <a:bodyPr/>
              <a:lstStyle/>
              <a:p>
                <a:endParaRPr lang="en-US"/>
              </a:p>
            </p:txBody>
          </p:sp>
          <p:sp>
            <p:nvSpPr>
              <p:cNvPr id="28191" name="Freeform 705"/>
              <p:cNvSpPr>
                <a:spLocks/>
              </p:cNvSpPr>
              <p:nvPr/>
            </p:nvSpPr>
            <p:spPr bwMode="auto">
              <a:xfrm>
                <a:off x="4645" y="2216"/>
                <a:ext cx="729" cy="618"/>
              </a:xfrm>
              <a:custGeom>
                <a:avLst/>
                <a:gdLst>
                  <a:gd name="T0" fmla="*/ 21 w 729"/>
                  <a:gd name="T1" fmla="*/ 19 h 618"/>
                  <a:gd name="T2" fmla="*/ 71 w 729"/>
                  <a:gd name="T3" fmla="*/ 55 h 618"/>
                  <a:gd name="T4" fmla="*/ 147 w 729"/>
                  <a:gd name="T5" fmla="*/ 101 h 618"/>
                  <a:gd name="T6" fmla="*/ 249 w 729"/>
                  <a:gd name="T7" fmla="*/ 159 h 618"/>
                  <a:gd name="T8" fmla="*/ 320 w 729"/>
                  <a:gd name="T9" fmla="*/ 209 h 618"/>
                  <a:gd name="T10" fmla="*/ 364 w 729"/>
                  <a:gd name="T11" fmla="*/ 247 h 618"/>
                  <a:gd name="T12" fmla="*/ 407 w 729"/>
                  <a:gd name="T13" fmla="*/ 297 h 618"/>
                  <a:gd name="T14" fmla="*/ 458 w 729"/>
                  <a:gd name="T15" fmla="*/ 351 h 618"/>
                  <a:gd name="T16" fmla="*/ 514 w 729"/>
                  <a:gd name="T17" fmla="*/ 401 h 618"/>
                  <a:gd name="T18" fmla="*/ 570 w 729"/>
                  <a:gd name="T19" fmla="*/ 449 h 618"/>
                  <a:gd name="T20" fmla="*/ 618 w 729"/>
                  <a:gd name="T21" fmla="*/ 489 h 618"/>
                  <a:gd name="T22" fmla="*/ 652 w 729"/>
                  <a:gd name="T23" fmla="*/ 522 h 618"/>
                  <a:gd name="T24" fmla="*/ 685 w 729"/>
                  <a:gd name="T25" fmla="*/ 556 h 618"/>
                  <a:gd name="T26" fmla="*/ 715 w 729"/>
                  <a:gd name="T27" fmla="*/ 593 h 618"/>
                  <a:gd name="T28" fmla="*/ 706 w 729"/>
                  <a:gd name="T29" fmla="*/ 618 h 618"/>
                  <a:gd name="T30" fmla="*/ 662 w 729"/>
                  <a:gd name="T31" fmla="*/ 616 h 618"/>
                  <a:gd name="T32" fmla="*/ 623 w 729"/>
                  <a:gd name="T33" fmla="*/ 604 h 618"/>
                  <a:gd name="T34" fmla="*/ 589 w 729"/>
                  <a:gd name="T35" fmla="*/ 583 h 618"/>
                  <a:gd name="T36" fmla="*/ 558 w 729"/>
                  <a:gd name="T37" fmla="*/ 556 h 618"/>
                  <a:gd name="T38" fmla="*/ 529 w 729"/>
                  <a:gd name="T39" fmla="*/ 525 h 618"/>
                  <a:gd name="T40" fmla="*/ 489 w 729"/>
                  <a:gd name="T41" fmla="*/ 474 h 618"/>
                  <a:gd name="T42" fmla="*/ 458 w 729"/>
                  <a:gd name="T43" fmla="*/ 433 h 618"/>
                  <a:gd name="T44" fmla="*/ 441 w 729"/>
                  <a:gd name="T45" fmla="*/ 424 h 618"/>
                  <a:gd name="T46" fmla="*/ 426 w 729"/>
                  <a:gd name="T47" fmla="*/ 414 h 618"/>
                  <a:gd name="T48" fmla="*/ 412 w 729"/>
                  <a:gd name="T49" fmla="*/ 403 h 618"/>
                  <a:gd name="T50" fmla="*/ 405 w 729"/>
                  <a:gd name="T51" fmla="*/ 374 h 618"/>
                  <a:gd name="T52" fmla="*/ 389 w 729"/>
                  <a:gd name="T53" fmla="*/ 337 h 618"/>
                  <a:gd name="T54" fmla="*/ 366 w 729"/>
                  <a:gd name="T55" fmla="*/ 305 h 618"/>
                  <a:gd name="T56" fmla="*/ 339 w 729"/>
                  <a:gd name="T57" fmla="*/ 278 h 618"/>
                  <a:gd name="T58" fmla="*/ 291 w 729"/>
                  <a:gd name="T59" fmla="*/ 243 h 618"/>
                  <a:gd name="T60" fmla="*/ 222 w 729"/>
                  <a:gd name="T61" fmla="*/ 201 h 618"/>
                  <a:gd name="T62" fmla="*/ 161 w 729"/>
                  <a:gd name="T63" fmla="*/ 161 h 618"/>
                  <a:gd name="T64" fmla="*/ 101 w 729"/>
                  <a:gd name="T65" fmla="*/ 124 h 618"/>
                  <a:gd name="T66" fmla="*/ 59 w 729"/>
                  <a:gd name="T67" fmla="*/ 96 h 618"/>
                  <a:gd name="T68" fmla="*/ 36 w 729"/>
                  <a:gd name="T69" fmla="*/ 73 h 618"/>
                  <a:gd name="T70" fmla="*/ 15 w 729"/>
                  <a:gd name="T71" fmla="*/ 48 h 618"/>
                  <a:gd name="T72" fmla="*/ 4 w 729"/>
                  <a:gd name="T73" fmla="*/ 17 h 61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29"/>
                  <a:gd name="T112" fmla="*/ 0 h 618"/>
                  <a:gd name="T113" fmla="*/ 729 w 729"/>
                  <a:gd name="T114" fmla="*/ 618 h 61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29" h="618">
                    <a:moveTo>
                      <a:pt x="0" y="0"/>
                    </a:moveTo>
                    <a:lnTo>
                      <a:pt x="21" y="19"/>
                    </a:lnTo>
                    <a:lnTo>
                      <a:pt x="46" y="38"/>
                    </a:lnTo>
                    <a:lnTo>
                      <a:pt x="71" y="55"/>
                    </a:lnTo>
                    <a:lnTo>
                      <a:pt x="96" y="71"/>
                    </a:lnTo>
                    <a:lnTo>
                      <a:pt x="147" y="101"/>
                    </a:lnTo>
                    <a:lnTo>
                      <a:pt x="199" y="130"/>
                    </a:lnTo>
                    <a:lnTo>
                      <a:pt x="249" y="159"/>
                    </a:lnTo>
                    <a:lnTo>
                      <a:pt x="297" y="192"/>
                    </a:lnTo>
                    <a:lnTo>
                      <a:pt x="320" y="209"/>
                    </a:lnTo>
                    <a:lnTo>
                      <a:pt x="343" y="228"/>
                    </a:lnTo>
                    <a:lnTo>
                      <a:pt x="364" y="247"/>
                    </a:lnTo>
                    <a:lnTo>
                      <a:pt x="383" y="270"/>
                    </a:lnTo>
                    <a:lnTo>
                      <a:pt x="407" y="297"/>
                    </a:lnTo>
                    <a:lnTo>
                      <a:pt x="431" y="324"/>
                    </a:lnTo>
                    <a:lnTo>
                      <a:pt x="458" y="351"/>
                    </a:lnTo>
                    <a:lnTo>
                      <a:pt x="485" y="376"/>
                    </a:lnTo>
                    <a:lnTo>
                      <a:pt x="514" y="401"/>
                    </a:lnTo>
                    <a:lnTo>
                      <a:pt x="543" y="426"/>
                    </a:lnTo>
                    <a:lnTo>
                      <a:pt x="570" y="449"/>
                    </a:lnTo>
                    <a:lnTo>
                      <a:pt x="598" y="474"/>
                    </a:lnTo>
                    <a:lnTo>
                      <a:pt x="618" y="489"/>
                    </a:lnTo>
                    <a:lnTo>
                      <a:pt x="635" y="504"/>
                    </a:lnTo>
                    <a:lnTo>
                      <a:pt x="652" y="522"/>
                    </a:lnTo>
                    <a:lnTo>
                      <a:pt x="669" y="539"/>
                    </a:lnTo>
                    <a:lnTo>
                      <a:pt x="685" y="556"/>
                    </a:lnTo>
                    <a:lnTo>
                      <a:pt x="700" y="573"/>
                    </a:lnTo>
                    <a:lnTo>
                      <a:pt x="715" y="593"/>
                    </a:lnTo>
                    <a:lnTo>
                      <a:pt x="729" y="614"/>
                    </a:lnTo>
                    <a:lnTo>
                      <a:pt x="706" y="618"/>
                    </a:lnTo>
                    <a:lnTo>
                      <a:pt x="683" y="618"/>
                    </a:lnTo>
                    <a:lnTo>
                      <a:pt x="662" y="616"/>
                    </a:lnTo>
                    <a:lnTo>
                      <a:pt x="643" y="612"/>
                    </a:lnTo>
                    <a:lnTo>
                      <a:pt x="623" y="604"/>
                    </a:lnTo>
                    <a:lnTo>
                      <a:pt x="606" y="594"/>
                    </a:lnTo>
                    <a:lnTo>
                      <a:pt x="589" y="583"/>
                    </a:lnTo>
                    <a:lnTo>
                      <a:pt x="573" y="571"/>
                    </a:lnTo>
                    <a:lnTo>
                      <a:pt x="558" y="556"/>
                    </a:lnTo>
                    <a:lnTo>
                      <a:pt x="543" y="541"/>
                    </a:lnTo>
                    <a:lnTo>
                      <a:pt x="529" y="525"/>
                    </a:lnTo>
                    <a:lnTo>
                      <a:pt x="516" y="508"/>
                    </a:lnTo>
                    <a:lnTo>
                      <a:pt x="489" y="474"/>
                    </a:lnTo>
                    <a:lnTo>
                      <a:pt x="464" y="439"/>
                    </a:lnTo>
                    <a:lnTo>
                      <a:pt x="458" y="433"/>
                    </a:lnTo>
                    <a:lnTo>
                      <a:pt x="451" y="428"/>
                    </a:lnTo>
                    <a:lnTo>
                      <a:pt x="441" y="424"/>
                    </a:lnTo>
                    <a:lnTo>
                      <a:pt x="433" y="420"/>
                    </a:lnTo>
                    <a:lnTo>
                      <a:pt x="426" y="414"/>
                    </a:lnTo>
                    <a:lnTo>
                      <a:pt x="418" y="410"/>
                    </a:lnTo>
                    <a:lnTo>
                      <a:pt x="412" y="403"/>
                    </a:lnTo>
                    <a:lnTo>
                      <a:pt x="410" y="395"/>
                    </a:lnTo>
                    <a:lnTo>
                      <a:pt x="405" y="374"/>
                    </a:lnTo>
                    <a:lnTo>
                      <a:pt x="397" y="355"/>
                    </a:lnTo>
                    <a:lnTo>
                      <a:pt x="389" y="337"/>
                    </a:lnTo>
                    <a:lnTo>
                      <a:pt x="378" y="320"/>
                    </a:lnTo>
                    <a:lnTo>
                      <a:pt x="366" y="305"/>
                    </a:lnTo>
                    <a:lnTo>
                      <a:pt x="353" y="291"/>
                    </a:lnTo>
                    <a:lnTo>
                      <a:pt x="339" y="278"/>
                    </a:lnTo>
                    <a:lnTo>
                      <a:pt x="324" y="266"/>
                    </a:lnTo>
                    <a:lnTo>
                      <a:pt x="291" y="243"/>
                    </a:lnTo>
                    <a:lnTo>
                      <a:pt x="257" y="222"/>
                    </a:lnTo>
                    <a:lnTo>
                      <a:pt x="222" y="201"/>
                    </a:lnTo>
                    <a:lnTo>
                      <a:pt x="190" y="180"/>
                    </a:lnTo>
                    <a:lnTo>
                      <a:pt x="161" y="161"/>
                    </a:lnTo>
                    <a:lnTo>
                      <a:pt x="130" y="144"/>
                    </a:lnTo>
                    <a:lnTo>
                      <a:pt x="101" y="124"/>
                    </a:lnTo>
                    <a:lnTo>
                      <a:pt x="73" y="105"/>
                    </a:lnTo>
                    <a:lnTo>
                      <a:pt x="59" y="96"/>
                    </a:lnTo>
                    <a:lnTo>
                      <a:pt x="46" y="84"/>
                    </a:lnTo>
                    <a:lnTo>
                      <a:pt x="36" y="73"/>
                    </a:lnTo>
                    <a:lnTo>
                      <a:pt x="25" y="61"/>
                    </a:lnTo>
                    <a:lnTo>
                      <a:pt x="15" y="48"/>
                    </a:lnTo>
                    <a:lnTo>
                      <a:pt x="9" y="32"/>
                    </a:lnTo>
                    <a:lnTo>
                      <a:pt x="4" y="17"/>
                    </a:lnTo>
                    <a:lnTo>
                      <a:pt x="0" y="0"/>
                    </a:lnTo>
                    <a:close/>
                  </a:path>
                </a:pathLst>
              </a:custGeom>
              <a:solidFill>
                <a:srgbClr val="A6A6A6"/>
              </a:solidFill>
              <a:ln w="9525">
                <a:noFill/>
                <a:round/>
                <a:headEnd/>
                <a:tailEnd/>
              </a:ln>
            </p:spPr>
            <p:txBody>
              <a:bodyPr/>
              <a:lstStyle/>
              <a:p>
                <a:endParaRPr lang="en-US"/>
              </a:p>
            </p:txBody>
          </p:sp>
          <p:sp>
            <p:nvSpPr>
              <p:cNvPr id="28192" name="Freeform 706"/>
              <p:cNvSpPr>
                <a:spLocks/>
              </p:cNvSpPr>
              <p:nvPr/>
            </p:nvSpPr>
            <p:spPr bwMode="auto">
              <a:xfrm>
                <a:off x="4549" y="1145"/>
                <a:ext cx="178" cy="884"/>
              </a:xfrm>
              <a:custGeom>
                <a:avLst/>
                <a:gdLst>
                  <a:gd name="T0" fmla="*/ 163 w 178"/>
                  <a:gd name="T1" fmla="*/ 40 h 884"/>
                  <a:gd name="T2" fmla="*/ 153 w 178"/>
                  <a:gd name="T3" fmla="*/ 61 h 884"/>
                  <a:gd name="T4" fmla="*/ 146 w 178"/>
                  <a:gd name="T5" fmla="*/ 82 h 884"/>
                  <a:gd name="T6" fmla="*/ 140 w 178"/>
                  <a:gd name="T7" fmla="*/ 103 h 884"/>
                  <a:gd name="T8" fmla="*/ 136 w 178"/>
                  <a:gd name="T9" fmla="*/ 155 h 884"/>
                  <a:gd name="T10" fmla="*/ 136 w 178"/>
                  <a:gd name="T11" fmla="*/ 236 h 884"/>
                  <a:gd name="T12" fmla="*/ 138 w 178"/>
                  <a:gd name="T13" fmla="*/ 315 h 884"/>
                  <a:gd name="T14" fmla="*/ 136 w 178"/>
                  <a:gd name="T15" fmla="*/ 395 h 884"/>
                  <a:gd name="T16" fmla="*/ 126 w 178"/>
                  <a:gd name="T17" fmla="*/ 464 h 884"/>
                  <a:gd name="T18" fmla="*/ 119 w 178"/>
                  <a:gd name="T19" fmla="*/ 518 h 884"/>
                  <a:gd name="T20" fmla="*/ 111 w 178"/>
                  <a:gd name="T21" fmla="*/ 574 h 884"/>
                  <a:gd name="T22" fmla="*/ 100 w 178"/>
                  <a:gd name="T23" fmla="*/ 627 h 884"/>
                  <a:gd name="T24" fmla="*/ 78 w 178"/>
                  <a:gd name="T25" fmla="*/ 683 h 884"/>
                  <a:gd name="T26" fmla="*/ 52 w 178"/>
                  <a:gd name="T27" fmla="*/ 739 h 884"/>
                  <a:gd name="T28" fmla="*/ 25 w 178"/>
                  <a:gd name="T29" fmla="*/ 794 h 884"/>
                  <a:gd name="T30" fmla="*/ 9 w 178"/>
                  <a:gd name="T31" fmla="*/ 836 h 884"/>
                  <a:gd name="T32" fmla="*/ 2 w 178"/>
                  <a:gd name="T33" fmla="*/ 869 h 884"/>
                  <a:gd name="T34" fmla="*/ 11 w 178"/>
                  <a:gd name="T35" fmla="*/ 854 h 884"/>
                  <a:gd name="T36" fmla="*/ 38 w 178"/>
                  <a:gd name="T37" fmla="*/ 794 h 884"/>
                  <a:gd name="T38" fmla="*/ 65 w 178"/>
                  <a:gd name="T39" fmla="*/ 735 h 884"/>
                  <a:gd name="T40" fmla="*/ 80 w 178"/>
                  <a:gd name="T41" fmla="*/ 691 h 884"/>
                  <a:gd name="T42" fmla="*/ 84 w 178"/>
                  <a:gd name="T43" fmla="*/ 660 h 884"/>
                  <a:gd name="T44" fmla="*/ 90 w 178"/>
                  <a:gd name="T45" fmla="*/ 583 h 884"/>
                  <a:gd name="T46" fmla="*/ 100 w 178"/>
                  <a:gd name="T47" fmla="*/ 460 h 884"/>
                  <a:gd name="T48" fmla="*/ 111 w 178"/>
                  <a:gd name="T49" fmla="*/ 338 h 884"/>
                  <a:gd name="T50" fmla="*/ 123 w 178"/>
                  <a:gd name="T51" fmla="*/ 217 h 884"/>
                  <a:gd name="T52" fmla="*/ 138 w 178"/>
                  <a:gd name="T53" fmla="*/ 148 h 884"/>
                  <a:gd name="T54" fmla="*/ 155 w 178"/>
                  <a:gd name="T55" fmla="*/ 130 h 884"/>
                  <a:gd name="T56" fmla="*/ 163 w 178"/>
                  <a:gd name="T57" fmla="*/ 113 h 884"/>
                  <a:gd name="T58" fmla="*/ 167 w 178"/>
                  <a:gd name="T59" fmla="*/ 92 h 884"/>
                  <a:gd name="T60" fmla="*/ 167 w 178"/>
                  <a:gd name="T61" fmla="*/ 61 h 884"/>
                  <a:gd name="T62" fmla="*/ 167 w 178"/>
                  <a:gd name="T63" fmla="*/ 31 h 884"/>
                  <a:gd name="T64" fmla="*/ 172 w 178"/>
                  <a:gd name="T65" fmla="*/ 9 h 884"/>
                  <a:gd name="T66" fmla="*/ 167 w 178"/>
                  <a:gd name="T67" fmla="*/ 29 h 88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78"/>
                  <a:gd name="T103" fmla="*/ 0 h 884"/>
                  <a:gd name="T104" fmla="*/ 178 w 178"/>
                  <a:gd name="T105" fmla="*/ 884 h 88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78" h="884">
                    <a:moveTo>
                      <a:pt x="167" y="29"/>
                    </a:moveTo>
                    <a:lnTo>
                      <a:pt x="163" y="40"/>
                    </a:lnTo>
                    <a:lnTo>
                      <a:pt x="157" y="50"/>
                    </a:lnTo>
                    <a:lnTo>
                      <a:pt x="153" y="61"/>
                    </a:lnTo>
                    <a:lnTo>
                      <a:pt x="149" y="71"/>
                    </a:lnTo>
                    <a:lnTo>
                      <a:pt x="146" y="82"/>
                    </a:lnTo>
                    <a:lnTo>
                      <a:pt x="142" y="92"/>
                    </a:lnTo>
                    <a:lnTo>
                      <a:pt x="140" y="103"/>
                    </a:lnTo>
                    <a:lnTo>
                      <a:pt x="138" y="115"/>
                    </a:lnTo>
                    <a:lnTo>
                      <a:pt x="136" y="155"/>
                    </a:lnTo>
                    <a:lnTo>
                      <a:pt x="136" y="196"/>
                    </a:lnTo>
                    <a:lnTo>
                      <a:pt x="136" y="236"/>
                    </a:lnTo>
                    <a:lnTo>
                      <a:pt x="138" y="274"/>
                    </a:lnTo>
                    <a:lnTo>
                      <a:pt x="138" y="315"/>
                    </a:lnTo>
                    <a:lnTo>
                      <a:pt x="138" y="355"/>
                    </a:lnTo>
                    <a:lnTo>
                      <a:pt x="136" y="395"/>
                    </a:lnTo>
                    <a:lnTo>
                      <a:pt x="130" y="435"/>
                    </a:lnTo>
                    <a:lnTo>
                      <a:pt x="126" y="464"/>
                    </a:lnTo>
                    <a:lnTo>
                      <a:pt x="123" y="491"/>
                    </a:lnTo>
                    <a:lnTo>
                      <a:pt x="119" y="518"/>
                    </a:lnTo>
                    <a:lnTo>
                      <a:pt x="115" y="547"/>
                    </a:lnTo>
                    <a:lnTo>
                      <a:pt x="111" y="574"/>
                    </a:lnTo>
                    <a:lnTo>
                      <a:pt x="105" y="600"/>
                    </a:lnTo>
                    <a:lnTo>
                      <a:pt x="100" y="627"/>
                    </a:lnTo>
                    <a:lnTo>
                      <a:pt x="90" y="654"/>
                    </a:lnTo>
                    <a:lnTo>
                      <a:pt x="78" y="683"/>
                    </a:lnTo>
                    <a:lnTo>
                      <a:pt x="65" y="710"/>
                    </a:lnTo>
                    <a:lnTo>
                      <a:pt x="52" y="739"/>
                    </a:lnTo>
                    <a:lnTo>
                      <a:pt x="36" y="765"/>
                    </a:lnTo>
                    <a:lnTo>
                      <a:pt x="25" y="794"/>
                    </a:lnTo>
                    <a:lnTo>
                      <a:pt x="13" y="823"/>
                    </a:lnTo>
                    <a:lnTo>
                      <a:pt x="9" y="836"/>
                    </a:lnTo>
                    <a:lnTo>
                      <a:pt x="6" y="852"/>
                    </a:lnTo>
                    <a:lnTo>
                      <a:pt x="2" y="869"/>
                    </a:lnTo>
                    <a:lnTo>
                      <a:pt x="0" y="884"/>
                    </a:lnTo>
                    <a:lnTo>
                      <a:pt x="11" y="854"/>
                    </a:lnTo>
                    <a:lnTo>
                      <a:pt x="25" y="823"/>
                    </a:lnTo>
                    <a:lnTo>
                      <a:pt x="38" y="794"/>
                    </a:lnTo>
                    <a:lnTo>
                      <a:pt x="52" y="764"/>
                    </a:lnTo>
                    <a:lnTo>
                      <a:pt x="65" y="735"/>
                    </a:lnTo>
                    <a:lnTo>
                      <a:pt x="75" y="706"/>
                    </a:lnTo>
                    <a:lnTo>
                      <a:pt x="80" y="691"/>
                    </a:lnTo>
                    <a:lnTo>
                      <a:pt x="82" y="675"/>
                    </a:lnTo>
                    <a:lnTo>
                      <a:pt x="84" y="660"/>
                    </a:lnTo>
                    <a:lnTo>
                      <a:pt x="86" y="645"/>
                    </a:lnTo>
                    <a:lnTo>
                      <a:pt x="90" y="583"/>
                    </a:lnTo>
                    <a:lnTo>
                      <a:pt x="96" y="520"/>
                    </a:lnTo>
                    <a:lnTo>
                      <a:pt x="100" y="460"/>
                    </a:lnTo>
                    <a:lnTo>
                      <a:pt x="105" y="399"/>
                    </a:lnTo>
                    <a:lnTo>
                      <a:pt x="111" y="338"/>
                    </a:lnTo>
                    <a:lnTo>
                      <a:pt x="117" y="276"/>
                    </a:lnTo>
                    <a:lnTo>
                      <a:pt x="123" y="217"/>
                    </a:lnTo>
                    <a:lnTo>
                      <a:pt x="126" y="155"/>
                    </a:lnTo>
                    <a:lnTo>
                      <a:pt x="138" y="148"/>
                    </a:lnTo>
                    <a:lnTo>
                      <a:pt x="148" y="140"/>
                    </a:lnTo>
                    <a:lnTo>
                      <a:pt x="155" y="130"/>
                    </a:lnTo>
                    <a:lnTo>
                      <a:pt x="159" y="123"/>
                    </a:lnTo>
                    <a:lnTo>
                      <a:pt x="163" y="113"/>
                    </a:lnTo>
                    <a:lnTo>
                      <a:pt x="165" y="103"/>
                    </a:lnTo>
                    <a:lnTo>
                      <a:pt x="167" y="92"/>
                    </a:lnTo>
                    <a:lnTo>
                      <a:pt x="167" y="82"/>
                    </a:lnTo>
                    <a:lnTo>
                      <a:pt x="167" y="61"/>
                    </a:lnTo>
                    <a:lnTo>
                      <a:pt x="167" y="40"/>
                    </a:lnTo>
                    <a:lnTo>
                      <a:pt x="167" y="31"/>
                    </a:lnTo>
                    <a:lnTo>
                      <a:pt x="171" y="19"/>
                    </a:lnTo>
                    <a:lnTo>
                      <a:pt x="172" y="9"/>
                    </a:lnTo>
                    <a:lnTo>
                      <a:pt x="178" y="0"/>
                    </a:lnTo>
                    <a:lnTo>
                      <a:pt x="167" y="29"/>
                    </a:lnTo>
                    <a:close/>
                  </a:path>
                </a:pathLst>
              </a:custGeom>
              <a:solidFill>
                <a:srgbClr val="A6A6A6"/>
              </a:solidFill>
              <a:ln w="9525">
                <a:noFill/>
                <a:round/>
                <a:headEnd/>
                <a:tailEnd/>
              </a:ln>
            </p:spPr>
            <p:txBody>
              <a:bodyPr/>
              <a:lstStyle/>
              <a:p>
                <a:endParaRPr lang="en-US"/>
              </a:p>
            </p:txBody>
          </p:sp>
          <p:sp>
            <p:nvSpPr>
              <p:cNvPr id="28193" name="Freeform 707"/>
              <p:cNvSpPr>
                <a:spLocks/>
              </p:cNvSpPr>
              <p:nvPr/>
            </p:nvSpPr>
            <p:spPr bwMode="auto">
              <a:xfrm>
                <a:off x="4612" y="1279"/>
                <a:ext cx="407" cy="843"/>
              </a:xfrm>
              <a:custGeom>
                <a:avLst/>
                <a:gdLst>
                  <a:gd name="T0" fmla="*/ 21 w 407"/>
                  <a:gd name="T1" fmla="*/ 791 h 843"/>
                  <a:gd name="T2" fmla="*/ 21 w 407"/>
                  <a:gd name="T3" fmla="*/ 787 h 843"/>
                  <a:gd name="T4" fmla="*/ 21 w 407"/>
                  <a:gd name="T5" fmla="*/ 785 h 843"/>
                  <a:gd name="T6" fmla="*/ 21 w 407"/>
                  <a:gd name="T7" fmla="*/ 781 h 843"/>
                  <a:gd name="T8" fmla="*/ 21 w 407"/>
                  <a:gd name="T9" fmla="*/ 789 h 843"/>
                  <a:gd name="T10" fmla="*/ 17 w 407"/>
                  <a:gd name="T11" fmla="*/ 806 h 843"/>
                  <a:gd name="T12" fmla="*/ 10 w 407"/>
                  <a:gd name="T13" fmla="*/ 820 h 843"/>
                  <a:gd name="T14" fmla="*/ 2 w 407"/>
                  <a:gd name="T15" fmla="*/ 835 h 843"/>
                  <a:gd name="T16" fmla="*/ 15 w 407"/>
                  <a:gd name="T17" fmla="*/ 802 h 843"/>
                  <a:gd name="T18" fmla="*/ 44 w 407"/>
                  <a:gd name="T19" fmla="*/ 722 h 843"/>
                  <a:gd name="T20" fmla="*/ 73 w 407"/>
                  <a:gd name="T21" fmla="*/ 641 h 843"/>
                  <a:gd name="T22" fmla="*/ 109 w 407"/>
                  <a:gd name="T23" fmla="*/ 562 h 843"/>
                  <a:gd name="T24" fmla="*/ 169 w 407"/>
                  <a:gd name="T25" fmla="*/ 474 h 843"/>
                  <a:gd name="T26" fmla="*/ 228 w 407"/>
                  <a:gd name="T27" fmla="*/ 371 h 843"/>
                  <a:gd name="T28" fmla="*/ 278 w 407"/>
                  <a:gd name="T29" fmla="*/ 267 h 843"/>
                  <a:gd name="T30" fmla="*/ 324 w 407"/>
                  <a:gd name="T31" fmla="*/ 161 h 843"/>
                  <a:gd name="T32" fmla="*/ 355 w 407"/>
                  <a:gd name="T33" fmla="*/ 92 h 843"/>
                  <a:gd name="T34" fmla="*/ 367 w 407"/>
                  <a:gd name="T35" fmla="*/ 65 h 843"/>
                  <a:gd name="T36" fmla="*/ 380 w 407"/>
                  <a:gd name="T37" fmla="*/ 37 h 843"/>
                  <a:gd name="T38" fmla="*/ 397 w 407"/>
                  <a:gd name="T39" fmla="*/ 12 h 843"/>
                  <a:gd name="T40" fmla="*/ 407 w 407"/>
                  <a:gd name="T41" fmla="*/ 33 h 843"/>
                  <a:gd name="T42" fmla="*/ 397 w 407"/>
                  <a:gd name="T43" fmla="*/ 92 h 843"/>
                  <a:gd name="T44" fmla="*/ 378 w 407"/>
                  <a:gd name="T45" fmla="*/ 152 h 843"/>
                  <a:gd name="T46" fmla="*/ 355 w 407"/>
                  <a:gd name="T47" fmla="*/ 207 h 843"/>
                  <a:gd name="T48" fmla="*/ 311 w 407"/>
                  <a:gd name="T49" fmla="*/ 290 h 843"/>
                  <a:gd name="T50" fmla="*/ 251 w 407"/>
                  <a:gd name="T51" fmla="*/ 399 h 843"/>
                  <a:gd name="T52" fmla="*/ 213 w 407"/>
                  <a:gd name="T53" fmla="*/ 480 h 843"/>
                  <a:gd name="T54" fmla="*/ 184 w 407"/>
                  <a:gd name="T55" fmla="*/ 522 h 843"/>
                  <a:gd name="T56" fmla="*/ 150 w 407"/>
                  <a:gd name="T57" fmla="*/ 562 h 843"/>
                  <a:gd name="T58" fmla="*/ 119 w 407"/>
                  <a:gd name="T59" fmla="*/ 605 h 843"/>
                  <a:gd name="T60" fmla="*/ 98 w 407"/>
                  <a:gd name="T61" fmla="*/ 649 h 843"/>
                  <a:gd name="T62" fmla="*/ 75 w 407"/>
                  <a:gd name="T63" fmla="*/ 687 h 843"/>
                  <a:gd name="T64" fmla="*/ 48 w 407"/>
                  <a:gd name="T65" fmla="*/ 727 h 843"/>
                  <a:gd name="T66" fmla="*/ 27 w 407"/>
                  <a:gd name="T67" fmla="*/ 768 h 84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07"/>
                  <a:gd name="T103" fmla="*/ 0 h 843"/>
                  <a:gd name="T104" fmla="*/ 407 w 407"/>
                  <a:gd name="T105" fmla="*/ 843 h 84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07" h="843">
                    <a:moveTo>
                      <a:pt x="21" y="791"/>
                    </a:moveTo>
                    <a:lnTo>
                      <a:pt x="21" y="791"/>
                    </a:lnTo>
                    <a:lnTo>
                      <a:pt x="21" y="789"/>
                    </a:lnTo>
                    <a:lnTo>
                      <a:pt x="21" y="787"/>
                    </a:lnTo>
                    <a:lnTo>
                      <a:pt x="21" y="785"/>
                    </a:lnTo>
                    <a:lnTo>
                      <a:pt x="21" y="783"/>
                    </a:lnTo>
                    <a:lnTo>
                      <a:pt x="21" y="781"/>
                    </a:lnTo>
                    <a:lnTo>
                      <a:pt x="21" y="779"/>
                    </a:lnTo>
                    <a:lnTo>
                      <a:pt x="21" y="789"/>
                    </a:lnTo>
                    <a:lnTo>
                      <a:pt x="19" y="797"/>
                    </a:lnTo>
                    <a:lnTo>
                      <a:pt x="17" y="806"/>
                    </a:lnTo>
                    <a:lnTo>
                      <a:pt x="14" y="814"/>
                    </a:lnTo>
                    <a:lnTo>
                      <a:pt x="10" y="820"/>
                    </a:lnTo>
                    <a:lnTo>
                      <a:pt x="6" y="827"/>
                    </a:lnTo>
                    <a:lnTo>
                      <a:pt x="2" y="835"/>
                    </a:lnTo>
                    <a:lnTo>
                      <a:pt x="0" y="843"/>
                    </a:lnTo>
                    <a:lnTo>
                      <a:pt x="15" y="802"/>
                    </a:lnTo>
                    <a:lnTo>
                      <a:pt x="31" y="762"/>
                    </a:lnTo>
                    <a:lnTo>
                      <a:pt x="44" y="722"/>
                    </a:lnTo>
                    <a:lnTo>
                      <a:pt x="58" y="681"/>
                    </a:lnTo>
                    <a:lnTo>
                      <a:pt x="73" y="641"/>
                    </a:lnTo>
                    <a:lnTo>
                      <a:pt x="90" y="601"/>
                    </a:lnTo>
                    <a:lnTo>
                      <a:pt x="109" y="562"/>
                    </a:lnTo>
                    <a:lnTo>
                      <a:pt x="132" y="526"/>
                    </a:lnTo>
                    <a:lnTo>
                      <a:pt x="169" y="474"/>
                    </a:lnTo>
                    <a:lnTo>
                      <a:pt x="200" y="422"/>
                    </a:lnTo>
                    <a:lnTo>
                      <a:pt x="228" y="371"/>
                    </a:lnTo>
                    <a:lnTo>
                      <a:pt x="253" y="319"/>
                    </a:lnTo>
                    <a:lnTo>
                      <a:pt x="278" y="267"/>
                    </a:lnTo>
                    <a:lnTo>
                      <a:pt x="301" y="213"/>
                    </a:lnTo>
                    <a:lnTo>
                      <a:pt x="324" y="161"/>
                    </a:lnTo>
                    <a:lnTo>
                      <a:pt x="349" y="106"/>
                    </a:lnTo>
                    <a:lnTo>
                      <a:pt x="355" y="92"/>
                    </a:lnTo>
                    <a:lnTo>
                      <a:pt x="361" y="79"/>
                    </a:lnTo>
                    <a:lnTo>
                      <a:pt x="367" y="65"/>
                    </a:lnTo>
                    <a:lnTo>
                      <a:pt x="372" y="50"/>
                    </a:lnTo>
                    <a:lnTo>
                      <a:pt x="380" y="37"/>
                    </a:lnTo>
                    <a:lnTo>
                      <a:pt x="388" y="25"/>
                    </a:lnTo>
                    <a:lnTo>
                      <a:pt x="397" y="12"/>
                    </a:lnTo>
                    <a:lnTo>
                      <a:pt x="407" y="0"/>
                    </a:lnTo>
                    <a:lnTo>
                      <a:pt x="407" y="33"/>
                    </a:lnTo>
                    <a:lnTo>
                      <a:pt x="403" y="63"/>
                    </a:lnTo>
                    <a:lnTo>
                      <a:pt x="397" y="92"/>
                    </a:lnTo>
                    <a:lnTo>
                      <a:pt x="388" y="123"/>
                    </a:lnTo>
                    <a:lnTo>
                      <a:pt x="378" y="152"/>
                    </a:lnTo>
                    <a:lnTo>
                      <a:pt x="367" y="179"/>
                    </a:lnTo>
                    <a:lnTo>
                      <a:pt x="355" y="207"/>
                    </a:lnTo>
                    <a:lnTo>
                      <a:pt x="342" y="236"/>
                    </a:lnTo>
                    <a:lnTo>
                      <a:pt x="311" y="290"/>
                    </a:lnTo>
                    <a:lnTo>
                      <a:pt x="282" y="346"/>
                    </a:lnTo>
                    <a:lnTo>
                      <a:pt x="251" y="399"/>
                    </a:lnTo>
                    <a:lnTo>
                      <a:pt x="225" y="457"/>
                    </a:lnTo>
                    <a:lnTo>
                      <a:pt x="213" y="480"/>
                    </a:lnTo>
                    <a:lnTo>
                      <a:pt x="200" y="501"/>
                    </a:lnTo>
                    <a:lnTo>
                      <a:pt x="184" y="522"/>
                    </a:lnTo>
                    <a:lnTo>
                      <a:pt x="167" y="541"/>
                    </a:lnTo>
                    <a:lnTo>
                      <a:pt x="150" y="562"/>
                    </a:lnTo>
                    <a:lnTo>
                      <a:pt x="134" y="582"/>
                    </a:lnTo>
                    <a:lnTo>
                      <a:pt x="119" y="605"/>
                    </a:lnTo>
                    <a:lnTo>
                      <a:pt x="108" y="628"/>
                    </a:lnTo>
                    <a:lnTo>
                      <a:pt x="98" y="649"/>
                    </a:lnTo>
                    <a:lnTo>
                      <a:pt x="86" y="668"/>
                    </a:lnTo>
                    <a:lnTo>
                      <a:pt x="75" y="687"/>
                    </a:lnTo>
                    <a:lnTo>
                      <a:pt x="61" y="708"/>
                    </a:lnTo>
                    <a:lnTo>
                      <a:pt x="48" y="727"/>
                    </a:lnTo>
                    <a:lnTo>
                      <a:pt x="37" y="747"/>
                    </a:lnTo>
                    <a:lnTo>
                      <a:pt x="27" y="768"/>
                    </a:lnTo>
                    <a:lnTo>
                      <a:pt x="21" y="791"/>
                    </a:lnTo>
                    <a:close/>
                  </a:path>
                </a:pathLst>
              </a:custGeom>
              <a:solidFill>
                <a:srgbClr val="A6A6A6"/>
              </a:solidFill>
              <a:ln w="9525">
                <a:noFill/>
                <a:round/>
                <a:headEnd/>
                <a:tailEnd/>
              </a:ln>
            </p:spPr>
            <p:txBody>
              <a:bodyPr/>
              <a:lstStyle/>
              <a:p>
                <a:endParaRPr lang="en-US"/>
              </a:p>
            </p:txBody>
          </p:sp>
          <p:sp>
            <p:nvSpPr>
              <p:cNvPr id="28194" name="Freeform 708"/>
              <p:cNvSpPr>
                <a:spLocks/>
              </p:cNvSpPr>
              <p:nvPr/>
            </p:nvSpPr>
            <p:spPr bwMode="auto">
              <a:xfrm>
                <a:off x="3653" y="1709"/>
                <a:ext cx="813" cy="367"/>
              </a:xfrm>
              <a:custGeom>
                <a:avLst/>
                <a:gdLst>
                  <a:gd name="T0" fmla="*/ 813 w 813"/>
                  <a:gd name="T1" fmla="*/ 351 h 367"/>
                  <a:gd name="T2" fmla="*/ 809 w 813"/>
                  <a:gd name="T3" fmla="*/ 334 h 367"/>
                  <a:gd name="T4" fmla="*/ 794 w 813"/>
                  <a:gd name="T5" fmla="*/ 311 h 367"/>
                  <a:gd name="T6" fmla="*/ 761 w 813"/>
                  <a:gd name="T7" fmla="*/ 284 h 367"/>
                  <a:gd name="T8" fmla="*/ 723 w 813"/>
                  <a:gd name="T9" fmla="*/ 263 h 367"/>
                  <a:gd name="T10" fmla="*/ 681 w 813"/>
                  <a:gd name="T11" fmla="*/ 242 h 367"/>
                  <a:gd name="T12" fmla="*/ 629 w 813"/>
                  <a:gd name="T13" fmla="*/ 215 h 367"/>
                  <a:gd name="T14" fmla="*/ 579 w 813"/>
                  <a:gd name="T15" fmla="*/ 188 h 367"/>
                  <a:gd name="T16" fmla="*/ 527 w 813"/>
                  <a:gd name="T17" fmla="*/ 165 h 367"/>
                  <a:gd name="T18" fmla="*/ 468 w 813"/>
                  <a:gd name="T19" fmla="*/ 148 h 367"/>
                  <a:gd name="T20" fmla="*/ 405 w 813"/>
                  <a:gd name="T21" fmla="*/ 125 h 367"/>
                  <a:gd name="T22" fmla="*/ 314 w 813"/>
                  <a:gd name="T23" fmla="*/ 84 h 367"/>
                  <a:gd name="T24" fmla="*/ 224 w 813"/>
                  <a:gd name="T25" fmla="*/ 46 h 367"/>
                  <a:gd name="T26" fmla="*/ 167 w 813"/>
                  <a:gd name="T27" fmla="*/ 23 h 367"/>
                  <a:gd name="T28" fmla="*/ 105 w 813"/>
                  <a:gd name="T29" fmla="*/ 8 h 367"/>
                  <a:gd name="T30" fmla="*/ 44 w 813"/>
                  <a:gd name="T31" fmla="*/ 0 h 367"/>
                  <a:gd name="T32" fmla="*/ 5 w 813"/>
                  <a:gd name="T33" fmla="*/ 0 h 367"/>
                  <a:gd name="T34" fmla="*/ 2 w 813"/>
                  <a:gd name="T35" fmla="*/ 4 h 367"/>
                  <a:gd name="T36" fmla="*/ 3 w 813"/>
                  <a:gd name="T37" fmla="*/ 13 h 367"/>
                  <a:gd name="T38" fmla="*/ 23 w 813"/>
                  <a:gd name="T39" fmla="*/ 31 h 367"/>
                  <a:gd name="T40" fmla="*/ 44 w 813"/>
                  <a:gd name="T41" fmla="*/ 42 h 367"/>
                  <a:gd name="T42" fmla="*/ 74 w 813"/>
                  <a:gd name="T43" fmla="*/ 46 h 367"/>
                  <a:gd name="T44" fmla="*/ 119 w 813"/>
                  <a:gd name="T45" fmla="*/ 54 h 367"/>
                  <a:gd name="T46" fmla="*/ 180 w 813"/>
                  <a:gd name="T47" fmla="*/ 77 h 367"/>
                  <a:gd name="T48" fmla="*/ 259 w 813"/>
                  <a:gd name="T49" fmla="*/ 121 h 367"/>
                  <a:gd name="T50" fmla="*/ 316 w 813"/>
                  <a:gd name="T51" fmla="*/ 154 h 367"/>
                  <a:gd name="T52" fmla="*/ 357 w 813"/>
                  <a:gd name="T53" fmla="*/ 171 h 367"/>
                  <a:gd name="T54" fmla="*/ 414 w 813"/>
                  <a:gd name="T55" fmla="*/ 190 h 367"/>
                  <a:gd name="T56" fmla="*/ 489 w 813"/>
                  <a:gd name="T57" fmla="*/ 213 h 367"/>
                  <a:gd name="T58" fmla="*/ 564 w 813"/>
                  <a:gd name="T59" fmla="*/ 234 h 367"/>
                  <a:gd name="T60" fmla="*/ 639 w 813"/>
                  <a:gd name="T61" fmla="*/ 257 h 367"/>
                  <a:gd name="T62" fmla="*/ 689 w 813"/>
                  <a:gd name="T63" fmla="*/ 274 h 367"/>
                  <a:gd name="T64" fmla="*/ 710 w 813"/>
                  <a:gd name="T65" fmla="*/ 290 h 367"/>
                  <a:gd name="T66" fmla="*/ 727 w 813"/>
                  <a:gd name="T67" fmla="*/ 309 h 367"/>
                  <a:gd name="T68" fmla="*/ 746 w 813"/>
                  <a:gd name="T69" fmla="*/ 326 h 367"/>
                  <a:gd name="T70" fmla="*/ 761 w 813"/>
                  <a:gd name="T71" fmla="*/ 340 h 367"/>
                  <a:gd name="T72" fmla="*/ 781 w 813"/>
                  <a:gd name="T73" fmla="*/ 353 h 367"/>
                  <a:gd name="T74" fmla="*/ 798 w 813"/>
                  <a:gd name="T75" fmla="*/ 365 h 367"/>
                  <a:gd name="T76" fmla="*/ 809 w 813"/>
                  <a:gd name="T77" fmla="*/ 367 h 367"/>
                  <a:gd name="T78" fmla="*/ 813 w 813"/>
                  <a:gd name="T79" fmla="*/ 365 h 36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813"/>
                  <a:gd name="T121" fmla="*/ 0 h 367"/>
                  <a:gd name="T122" fmla="*/ 813 w 813"/>
                  <a:gd name="T123" fmla="*/ 367 h 36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813" h="367">
                    <a:moveTo>
                      <a:pt x="813" y="361"/>
                    </a:moveTo>
                    <a:lnTo>
                      <a:pt x="813" y="351"/>
                    </a:lnTo>
                    <a:lnTo>
                      <a:pt x="813" y="342"/>
                    </a:lnTo>
                    <a:lnTo>
                      <a:pt x="809" y="334"/>
                    </a:lnTo>
                    <a:lnTo>
                      <a:pt x="806" y="326"/>
                    </a:lnTo>
                    <a:lnTo>
                      <a:pt x="794" y="311"/>
                    </a:lnTo>
                    <a:lnTo>
                      <a:pt x="779" y="296"/>
                    </a:lnTo>
                    <a:lnTo>
                      <a:pt x="761" y="284"/>
                    </a:lnTo>
                    <a:lnTo>
                      <a:pt x="742" y="272"/>
                    </a:lnTo>
                    <a:lnTo>
                      <a:pt x="723" y="263"/>
                    </a:lnTo>
                    <a:lnTo>
                      <a:pt x="706" y="253"/>
                    </a:lnTo>
                    <a:lnTo>
                      <a:pt x="681" y="242"/>
                    </a:lnTo>
                    <a:lnTo>
                      <a:pt x="654" y="228"/>
                    </a:lnTo>
                    <a:lnTo>
                      <a:pt x="629" y="215"/>
                    </a:lnTo>
                    <a:lnTo>
                      <a:pt x="604" y="201"/>
                    </a:lnTo>
                    <a:lnTo>
                      <a:pt x="579" y="188"/>
                    </a:lnTo>
                    <a:lnTo>
                      <a:pt x="554" y="177"/>
                    </a:lnTo>
                    <a:lnTo>
                      <a:pt x="527" y="165"/>
                    </a:lnTo>
                    <a:lnTo>
                      <a:pt x="499" y="157"/>
                    </a:lnTo>
                    <a:lnTo>
                      <a:pt x="468" y="148"/>
                    </a:lnTo>
                    <a:lnTo>
                      <a:pt x="435" y="136"/>
                    </a:lnTo>
                    <a:lnTo>
                      <a:pt x="405" y="125"/>
                    </a:lnTo>
                    <a:lnTo>
                      <a:pt x="374" y="111"/>
                    </a:lnTo>
                    <a:lnTo>
                      <a:pt x="314" y="84"/>
                    </a:lnTo>
                    <a:lnTo>
                      <a:pt x="255" y="58"/>
                    </a:lnTo>
                    <a:lnTo>
                      <a:pt x="224" y="46"/>
                    </a:lnTo>
                    <a:lnTo>
                      <a:pt x="195" y="33"/>
                    </a:lnTo>
                    <a:lnTo>
                      <a:pt x="167" y="23"/>
                    </a:lnTo>
                    <a:lnTo>
                      <a:pt x="136" y="13"/>
                    </a:lnTo>
                    <a:lnTo>
                      <a:pt x="105" y="8"/>
                    </a:lnTo>
                    <a:lnTo>
                      <a:pt x="74" y="2"/>
                    </a:lnTo>
                    <a:lnTo>
                      <a:pt x="44" y="0"/>
                    </a:lnTo>
                    <a:lnTo>
                      <a:pt x="11" y="0"/>
                    </a:lnTo>
                    <a:lnTo>
                      <a:pt x="5" y="0"/>
                    </a:lnTo>
                    <a:lnTo>
                      <a:pt x="2" y="2"/>
                    </a:lnTo>
                    <a:lnTo>
                      <a:pt x="2" y="4"/>
                    </a:lnTo>
                    <a:lnTo>
                      <a:pt x="0" y="6"/>
                    </a:lnTo>
                    <a:lnTo>
                      <a:pt x="3" y="13"/>
                    </a:lnTo>
                    <a:lnTo>
                      <a:pt x="11" y="21"/>
                    </a:lnTo>
                    <a:lnTo>
                      <a:pt x="23" y="31"/>
                    </a:lnTo>
                    <a:lnTo>
                      <a:pt x="34" y="36"/>
                    </a:lnTo>
                    <a:lnTo>
                      <a:pt x="44" y="42"/>
                    </a:lnTo>
                    <a:lnTo>
                      <a:pt x="51" y="44"/>
                    </a:lnTo>
                    <a:lnTo>
                      <a:pt x="74" y="46"/>
                    </a:lnTo>
                    <a:lnTo>
                      <a:pt x="97" y="48"/>
                    </a:lnTo>
                    <a:lnTo>
                      <a:pt x="119" y="54"/>
                    </a:lnTo>
                    <a:lnTo>
                      <a:pt x="140" y="59"/>
                    </a:lnTo>
                    <a:lnTo>
                      <a:pt x="180" y="77"/>
                    </a:lnTo>
                    <a:lnTo>
                      <a:pt x="220" y="98"/>
                    </a:lnTo>
                    <a:lnTo>
                      <a:pt x="259" y="121"/>
                    </a:lnTo>
                    <a:lnTo>
                      <a:pt x="297" y="142"/>
                    </a:lnTo>
                    <a:lnTo>
                      <a:pt x="316" y="154"/>
                    </a:lnTo>
                    <a:lnTo>
                      <a:pt x="337" y="163"/>
                    </a:lnTo>
                    <a:lnTo>
                      <a:pt x="357" y="171"/>
                    </a:lnTo>
                    <a:lnTo>
                      <a:pt x="378" y="178"/>
                    </a:lnTo>
                    <a:lnTo>
                      <a:pt x="414" y="190"/>
                    </a:lnTo>
                    <a:lnTo>
                      <a:pt x="452" y="201"/>
                    </a:lnTo>
                    <a:lnTo>
                      <a:pt x="489" y="213"/>
                    </a:lnTo>
                    <a:lnTo>
                      <a:pt x="527" y="223"/>
                    </a:lnTo>
                    <a:lnTo>
                      <a:pt x="564" y="234"/>
                    </a:lnTo>
                    <a:lnTo>
                      <a:pt x="602" y="246"/>
                    </a:lnTo>
                    <a:lnTo>
                      <a:pt x="639" y="257"/>
                    </a:lnTo>
                    <a:lnTo>
                      <a:pt x="677" y="269"/>
                    </a:lnTo>
                    <a:lnTo>
                      <a:pt x="689" y="274"/>
                    </a:lnTo>
                    <a:lnTo>
                      <a:pt x="700" y="282"/>
                    </a:lnTo>
                    <a:lnTo>
                      <a:pt x="710" y="290"/>
                    </a:lnTo>
                    <a:lnTo>
                      <a:pt x="719" y="299"/>
                    </a:lnTo>
                    <a:lnTo>
                      <a:pt x="727" y="309"/>
                    </a:lnTo>
                    <a:lnTo>
                      <a:pt x="736" y="317"/>
                    </a:lnTo>
                    <a:lnTo>
                      <a:pt x="746" y="326"/>
                    </a:lnTo>
                    <a:lnTo>
                      <a:pt x="756" y="334"/>
                    </a:lnTo>
                    <a:lnTo>
                      <a:pt x="761" y="340"/>
                    </a:lnTo>
                    <a:lnTo>
                      <a:pt x="771" y="347"/>
                    </a:lnTo>
                    <a:lnTo>
                      <a:pt x="781" y="353"/>
                    </a:lnTo>
                    <a:lnTo>
                      <a:pt x="790" y="359"/>
                    </a:lnTo>
                    <a:lnTo>
                      <a:pt x="798" y="365"/>
                    </a:lnTo>
                    <a:lnTo>
                      <a:pt x="806" y="367"/>
                    </a:lnTo>
                    <a:lnTo>
                      <a:pt x="809" y="367"/>
                    </a:lnTo>
                    <a:lnTo>
                      <a:pt x="811" y="365"/>
                    </a:lnTo>
                    <a:lnTo>
                      <a:pt x="813" y="365"/>
                    </a:lnTo>
                    <a:lnTo>
                      <a:pt x="813" y="361"/>
                    </a:lnTo>
                    <a:close/>
                  </a:path>
                </a:pathLst>
              </a:custGeom>
              <a:solidFill>
                <a:srgbClr val="A6A6A6"/>
              </a:solidFill>
              <a:ln w="9525">
                <a:noFill/>
                <a:round/>
                <a:headEnd/>
                <a:tailEnd/>
              </a:ln>
            </p:spPr>
            <p:txBody>
              <a:bodyPr/>
              <a:lstStyle/>
              <a:p>
                <a:endParaRPr lang="en-US"/>
              </a:p>
            </p:txBody>
          </p:sp>
          <p:sp>
            <p:nvSpPr>
              <p:cNvPr id="28195" name="Freeform 709"/>
              <p:cNvSpPr>
                <a:spLocks/>
              </p:cNvSpPr>
              <p:nvPr/>
            </p:nvSpPr>
            <p:spPr bwMode="auto">
              <a:xfrm>
                <a:off x="3808" y="2204"/>
                <a:ext cx="1155" cy="981"/>
              </a:xfrm>
              <a:custGeom>
                <a:avLst/>
                <a:gdLst>
                  <a:gd name="T0" fmla="*/ 800 w 1155"/>
                  <a:gd name="T1" fmla="*/ 48 h 981"/>
                  <a:gd name="T2" fmla="*/ 839 w 1155"/>
                  <a:gd name="T3" fmla="*/ 127 h 981"/>
                  <a:gd name="T4" fmla="*/ 908 w 1155"/>
                  <a:gd name="T5" fmla="*/ 303 h 981"/>
                  <a:gd name="T6" fmla="*/ 1044 w 1155"/>
                  <a:gd name="T7" fmla="*/ 589 h 981"/>
                  <a:gd name="T8" fmla="*/ 1128 w 1155"/>
                  <a:gd name="T9" fmla="*/ 814 h 981"/>
                  <a:gd name="T10" fmla="*/ 1153 w 1155"/>
                  <a:gd name="T11" fmla="*/ 973 h 981"/>
                  <a:gd name="T12" fmla="*/ 1136 w 1155"/>
                  <a:gd name="T13" fmla="*/ 981 h 981"/>
                  <a:gd name="T14" fmla="*/ 1073 w 1155"/>
                  <a:gd name="T15" fmla="*/ 889 h 981"/>
                  <a:gd name="T16" fmla="*/ 1015 w 1155"/>
                  <a:gd name="T17" fmla="*/ 725 h 981"/>
                  <a:gd name="T18" fmla="*/ 904 w 1155"/>
                  <a:gd name="T19" fmla="*/ 417 h 981"/>
                  <a:gd name="T20" fmla="*/ 833 w 1155"/>
                  <a:gd name="T21" fmla="*/ 196 h 981"/>
                  <a:gd name="T22" fmla="*/ 833 w 1155"/>
                  <a:gd name="T23" fmla="*/ 119 h 981"/>
                  <a:gd name="T24" fmla="*/ 823 w 1155"/>
                  <a:gd name="T25" fmla="*/ 106 h 981"/>
                  <a:gd name="T26" fmla="*/ 821 w 1155"/>
                  <a:gd name="T27" fmla="*/ 192 h 981"/>
                  <a:gd name="T28" fmla="*/ 829 w 1155"/>
                  <a:gd name="T29" fmla="*/ 311 h 981"/>
                  <a:gd name="T30" fmla="*/ 856 w 1155"/>
                  <a:gd name="T31" fmla="*/ 436 h 981"/>
                  <a:gd name="T32" fmla="*/ 887 w 1155"/>
                  <a:gd name="T33" fmla="*/ 693 h 981"/>
                  <a:gd name="T34" fmla="*/ 904 w 1155"/>
                  <a:gd name="T35" fmla="*/ 937 h 981"/>
                  <a:gd name="T36" fmla="*/ 864 w 1155"/>
                  <a:gd name="T37" fmla="*/ 962 h 981"/>
                  <a:gd name="T38" fmla="*/ 839 w 1155"/>
                  <a:gd name="T39" fmla="*/ 917 h 981"/>
                  <a:gd name="T40" fmla="*/ 821 w 1155"/>
                  <a:gd name="T41" fmla="*/ 706 h 981"/>
                  <a:gd name="T42" fmla="*/ 800 w 1155"/>
                  <a:gd name="T43" fmla="*/ 503 h 981"/>
                  <a:gd name="T44" fmla="*/ 766 w 1155"/>
                  <a:gd name="T45" fmla="*/ 382 h 981"/>
                  <a:gd name="T46" fmla="*/ 768 w 1155"/>
                  <a:gd name="T47" fmla="*/ 232 h 981"/>
                  <a:gd name="T48" fmla="*/ 785 w 1155"/>
                  <a:gd name="T49" fmla="*/ 85 h 981"/>
                  <a:gd name="T50" fmla="*/ 777 w 1155"/>
                  <a:gd name="T51" fmla="*/ 81 h 981"/>
                  <a:gd name="T52" fmla="*/ 737 w 1155"/>
                  <a:gd name="T53" fmla="*/ 102 h 981"/>
                  <a:gd name="T54" fmla="*/ 616 w 1155"/>
                  <a:gd name="T55" fmla="*/ 198 h 981"/>
                  <a:gd name="T56" fmla="*/ 286 w 1155"/>
                  <a:gd name="T57" fmla="*/ 511 h 981"/>
                  <a:gd name="T58" fmla="*/ 52 w 1155"/>
                  <a:gd name="T59" fmla="*/ 672 h 981"/>
                  <a:gd name="T60" fmla="*/ 226 w 1155"/>
                  <a:gd name="T61" fmla="*/ 493 h 981"/>
                  <a:gd name="T62" fmla="*/ 482 w 1155"/>
                  <a:gd name="T63" fmla="*/ 290 h 981"/>
                  <a:gd name="T64" fmla="*/ 562 w 1155"/>
                  <a:gd name="T65" fmla="*/ 207 h 981"/>
                  <a:gd name="T66" fmla="*/ 670 w 1155"/>
                  <a:gd name="T67" fmla="*/ 109 h 981"/>
                  <a:gd name="T68" fmla="*/ 722 w 1155"/>
                  <a:gd name="T69" fmla="*/ 77 h 981"/>
                  <a:gd name="T70" fmla="*/ 706 w 1155"/>
                  <a:gd name="T71" fmla="*/ 96 h 981"/>
                  <a:gd name="T72" fmla="*/ 647 w 1155"/>
                  <a:gd name="T73" fmla="*/ 144 h 981"/>
                  <a:gd name="T74" fmla="*/ 489 w 1155"/>
                  <a:gd name="T75" fmla="*/ 225 h 981"/>
                  <a:gd name="T76" fmla="*/ 238 w 1155"/>
                  <a:gd name="T77" fmla="*/ 382 h 981"/>
                  <a:gd name="T78" fmla="*/ 152 w 1155"/>
                  <a:gd name="T79" fmla="*/ 430 h 981"/>
                  <a:gd name="T80" fmla="*/ 184 w 1155"/>
                  <a:gd name="T81" fmla="*/ 405 h 981"/>
                  <a:gd name="T82" fmla="*/ 378 w 1155"/>
                  <a:gd name="T83" fmla="*/ 305 h 981"/>
                  <a:gd name="T84" fmla="*/ 478 w 1155"/>
                  <a:gd name="T85" fmla="*/ 244 h 981"/>
                  <a:gd name="T86" fmla="*/ 568 w 1155"/>
                  <a:gd name="T87" fmla="*/ 173 h 981"/>
                  <a:gd name="T88" fmla="*/ 752 w 1155"/>
                  <a:gd name="T89" fmla="*/ 75 h 981"/>
                  <a:gd name="T90" fmla="*/ 748 w 1155"/>
                  <a:gd name="T91" fmla="*/ 123 h 981"/>
                  <a:gd name="T92" fmla="*/ 731 w 1155"/>
                  <a:gd name="T93" fmla="*/ 200 h 981"/>
                  <a:gd name="T94" fmla="*/ 633 w 1155"/>
                  <a:gd name="T95" fmla="*/ 365 h 981"/>
                  <a:gd name="T96" fmla="*/ 589 w 1155"/>
                  <a:gd name="T97" fmla="*/ 493 h 981"/>
                  <a:gd name="T98" fmla="*/ 551 w 1155"/>
                  <a:gd name="T99" fmla="*/ 679 h 981"/>
                  <a:gd name="T100" fmla="*/ 449 w 1155"/>
                  <a:gd name="T101" fmla="*/ 979 h 981"/>
                  <a:gd name="T102" fmla="*/ 566 w 1155"/>
                  <a:gd name="T103" fmla="*/ 777 h 981"/>
                  <a:gd name="T104" fmla="*/ 635 w 1155"/>
                  <a:gd name="T105" fmla="*/ 555 h 981"/>
                  <a:gd name="T106" fmla="*/ 695 w 1155"/>
                  <a:gd name="T107" fmla="*/ 259 h 981"/>
                  <a:gd name="T108" fmla="*/ 722 w 1155"/>
                  <a:gd name="T109" fmla="*/ 202 h 981"/>
                  <a:gd name="T110" fmla="*/ 735 w 1155"/>
                  <a:gd name="T111" fmla="*/ 119 h 981"/>
                  <a:gd name="T112" fmla="*/ 741 w 1155"/>
                  <a:gd name="T113" fmla="*/ 23 h 98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55"/>
                  <a:gd name="T172" fmla="*/ 0 h 981"/>
                  <a:gd name="T173" fmla="*/ 1155 w 1155"/>
                  <a:gd name="T174" fmla="*/ 981 h 98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55" h="981">
                    <a:moveTo>
                      <a:pt x="785" y="0"/>
                    </a:moveTo>
                    <a:lnTo>
                      <a:pt x="787" y="14"/>
                    </a:lnTo>
                    <a:lnTo>
                      <a:pt x="791" y="25"/>
                    </a:lnTo>
                    <a:lnTo>
                      <a:pt x="794" y="37"/>
                    </a:lnTo>
                    <a:lnTo>
                      <a:pt x="800" y="48"/>
                    </a:lnTo>
                    <a:lnTo>
                      <a:pt x="804" y="60"/>
                    </a:lnTo>
                    <a:lnTo>
                      <a:pt x="810" y="71"/>
                    </a:lnTo>
                    <a:lnTo>
                      <a:pt x="814" y="83"/>
                    </a:lnTo>
                    <a:lnTo>
                      <a:pt x="819" y="92"/>
                    </a:lnTo>
                    <a:lnTo>
                      <a:pt x="839" y="127"/>
                    </a:lnTo>
                    <a:lnTo>
                      <a:pt x="854" y="163"/>
                    </a:lnTo>
                    <a:lnTo>
                      <a:pt x="867" y="198"/>
                    </a:lnTo>
                    <a:lnTo>
                      <a:pt x="881" y="232"/>
                    </a:lnTo>
                    <a:lnTo>
                      <a:pt x="894" y="269"/>
                    </a:lnTo>
                    <a:lnTo>
                      <a:pt x="908" y="303"/>
                    </a:lnTo>
                    <a:lnTo>
                      <a:pt x="921" y="338"/>
                    </a:lnTo>
                    <a:lnTo>
                      <a:pt x="936" y="370"/>
                    </a:lnTo>
                    <a:lnTo>
                      <a:pt x="973" y="443"/>
                    </a:lnTo>
                    <a:lnTo>
                      <a:pt x="1009" y="516"/>
                    </a:lnTo>
                    <a:lnTo>
                      <a:pt x="1044" y="589"/>
                    </a:lnTo>
                    <a:lnTo>
                      <a:pt x="1077" y="662"/>
                    </a:lnTo>
                    <a:lnTo>
                      <a:pt x="1090" y="701"/>
                    </a:lnTo>
                    <a:lnTo>
                      <a:pt x="1105" y="737"/>
                    </a:lnTo>
                    <a:lnTo>
                      <a:pt x="1117" y="775"/>
                    </a:lnTo>
                    <a:lnTo>
                      <a:pt x="1128" y="814"/>
                    </a:lnTo>
                    <a:lnTo>
                      <a:pt x="1138" y="852"/>
                    </a:lnTo>
                    <a:lnTo>
                      <a:pt x="1146" y="891"/>
                    </a:lnTo>
                    <a:lnTo>
                      <a:pt x="1151" y="931"/>
                    </a:lnTo>
                    <a:lnTo>
                      <a:pt x="1155" y="971"/>
                    </a:lnTo>
                    <a:lnTo>
                      <a:pt x="1153" y="973"/>
                    </a:lnTo>
                    <a:lnTo>
                      <a:pt x="1151" y="975"/>
                    </a:lnTo>
                    <a:lnTo>
                      <a:pt x="1149" y="977"/>
                    </a:lnTo>
                    <a:lnTo>
                      <a:pt x="1146" y="979"/>
                    </a:lnTo>
                    <a:lnTo>
                      <a:pt x="1142" y="981"/>
                    </a:lnTo>
                    <a:lnTo>
                      <a:pt x="1136" y="981"/>
                    </a:lnTo>
                    <a:lnTo>
                      <a:pt x="1132" y="981"/>
                    </a:lnTo>
                    <a:lnTo>
                      <a:pt x="1130" y="977"/>
                    </a:lnTo>
                    <a:lnTo>
                      <a:pt x="1107" y="950"/>
                    </a:lnTo>
                    <a:lnTo>
                      <a:pt x="1088" y="919"/>
                    </a:lnTo>
                    <a:lnTo>
                      <a:pt x="1073" y="889"/>
                    </a:lnTo>
                    <a:lnTo>
                      <a:pt x="1059" y="856"/>
                    </a:lnTo>
                    <a:lnTo>
                      <a:pt x="1046" y="823"/>
                    </a:lnTo>
                    <a:lnTo>
                      <a:pt x="1036" y="791"/>
                    </a:lnTo>
                    <a:lnTo>
                      <a:pt x="1025" y="758"/>
                    </a:lnTo>
                    <a:lnTo>
                      <a:pt x="1015" y="725"/>
                    </a:lnTo>
                    <a:lnTo>
                      <a:pt x="994" y="662"/>
                    </a:lnTo>
                    <a:lnTo>
                      <a:pt x="973" y="601"/>
                    </a:lnTo>
                    <a:lnTo>
                      <a:pt x="950" y="539"/>
                    </a:lnTo>
                    <a:lnTo>
                      <a:pt x="927" y="478"/>
                    </a:lnTo>
                    <a:lnTo>
                      <a:pt x="904" y="417"/>
                    </a:lnTo>
                    <a:lnTo>
                      <a:pt x="881" y="355"/>
                    </a:lnTo>
                    <a:lnTo>
                      <a:pt x="858" y="294"/>
                    </a:lnTo>
                    <a:lnTo>
                      <a:pt x="837" y="230"/>
                    </a:lnTo>
                    <a:lnTo>
                      <a:pt x="833" y="213"/>
                    </a:lnTo>
                    <a:lnTo>
                      <a:pt x="833" y="196"/>
                    </a:lnTo>
                    <a:lnTo>
                      <a:pt x="835" y="179"/>
                    </a:lnTo>
                    <a:lnTo>
                      <a:pt x="837" y="161"/>
                    </a:lnTo>
                    <a:lnTo>
                      <a:pt x="839" y="144"/>
                    </a:lnTo>
                    <a:lnTo>
                      <a:pt x="837" y="127"/>
                    </a:lnTo>
                    <a:lnTo>
                      <a:pt x="833" y="119"/>
                    </a:lnTo>
                    <a:lnTo>
                      <a:pt x="829" y="111"/>
                    </a:lnTo>
                    <a:lnTo>
                      <a:pt x="823" y="102"/>
                    </a:lnTo>
                    <a:lnTo>
                      <a:pt x="816" y="94"/>
                    </a:lnTo>
                    <a:lnTo>
                      <a:pt x="819" y="100"/>
                    </a:lnTo>
                    <a:lnTo>
                      <a:pt x="823" y="106"/>
                    </a:lnTo>
                    <a:lnTo>
                      <a:pt x="825" y="113"/>
                    </a:lnTo>
                    <a:lnTo>
                      <a:pt x="825" y="123"/>
                    </a:lnTo>
                    <a:lnTo>
                      <a:pt x="825" y="144"/>
                    </a:lnTo>
                    <a:lnTo>
                      <a:pt x="823" y="167"/>
                    </a:lnTo>
                    <a:lnTo>
                      <a:pt x="821" y="192"/>
                    </a:lnTo>
                    <a:lnTo>
                      <a:pt x="818" y="217"/>
                    </a:lnTo>
                    <a:lnTo>
                      <a:pt x="818" y="240"/>
                    </a:lnTo>
                    <a:lnTo>
                      <a:pt x="818" y="261"/>
                    </a:lnTo>
                    <a:lnTo>
                      <a:pt x="823" y="286"/>
                    </a:lnTo>
                    <a:lnTo>
                      <a:pt x="829" y="311"/>
                    </a:lnTo>
                    <a:lnTo>
                      <a:pt x="835" y="336"/>
                    </a:lnTo>
                    <a:lnTo>
                      <a:pt x="841" y="361"/>
                    </a:lnTo>
                    <a:lnTo>
                      <a:pt x="846" y="386"/>
                    </a:lnTo>
                    <a:lnTo>
                      <a:pt x="852" y="411"/>
                    </a:lnTo>
                    <a:lnTo>
                      <a:pt x="856" y="436"/>
                    </a:lnTo>
                    <a:lnTo>
                      <a:pt x="860" y="461"/>
                    </a:lnTo>
                    <a:lnTo>
                      <a:pt x="867" y="518"/>
                    </a:lnTo>
                    <a:lnTo>
                      <a:pt x="873" y="578"/>
                    </a:lnTo>
                    <a:lnTo>
                      <a:pt x="881" y="635"/>
                    </a:lnTo>
                    <a:lnTo>
                      <a:pt x="887" y="693"/>
                    </a:lnTo>
                    <a:lnTo>
                      <a:pt x="892" y="752"/>
                    </a:lnTo>
                    <a:lnTo>
                      <a:pt x="898" y="810"/>
                    </a:lnTo>
                    <a:lnTo>
                      <a:pt x="902" y="869"/>
                    </a:lnTo>
                    <a:lnTo>
                      <a:pt x="906" y="929"/>
                    </a:lnTo>
                    <a:lnTo>
                      <a:pt x="904" y="937"/>
                    </a:lnTo>
                    <a:lnTo>
                      <a:pt x="898" y="946"/>
                    </a:lnTo>
                    <a:lnTo>
                      <a:pt x="890" y="954"/>
                    </a:lnTo>
                    <a:lnTo>
                      <a:pt x="883" y="960"/>
                    </a:lnTo>
                    <a:lnTo>
                      <a:pt x="873" y="962"/>
                    </a:lnTo>
                    <a:lnTo>
                      <a:pt x="864" y="962"/>
                    </a:lnTo>
                    <a:lnTo>
                      <a:pt x="860" y="960"/>
                    </a:lnTo>
                    <a:lnTo>
                      <a:pt x="856" y="956"/>
                    </a:lnTo>
                    <a:lnTo>
                      <a:pt x="852" y="952"/>
                    </a:lnTo>
                    <a:lnTo>
                      <a:pt x="850" y="946"/>
                    </a:lnTo>
                    <a:lnTo>
                      <a:pt x="839" y="917"/>
                    </a:lnTo>
                    <a:lnTo>
                      <a:pt x="833" y="889"/>
                    </a:lnTo>
                    <a:lnTo>
                      <a:pt x="827" y="858"/>
                    </a:lnTo>
                    <a:lnTo>
                      <a:pt x="823" y="829"/>
                    </a:lnTo>
                    <a:lnTo>
                      <a:pt x="821" y="768"/>
                    </a:lnTo>
                    <a:lnTo>
                      <a:pt x="821" y="706"/>
                    </a:lnTo>
                    <a:lnTo>
                      <a:pt x="821" y="647"/>
                    </a:lnTo>
                    <a:lnTo>
                      <a:pt x="818" y="587"/>
                    </a:lnTo>
                    <a:lnTo>
                      <a:pt x="814" y="559"/>
                    </a:lnTo>
                    <a:lnTo>
                      <a:pt x="808" y="532"/>
                    </a:lnTo>
                    <a:lnTo>
                      <a:pt x="800" y="503"/>
                    </a:lnTo>
                    <a:lnTo>
                      <a:pt x="789" y="476"/>
                    </a:lnTo>
                    <a:lnTo>
                      <a:pt x="779" y="455"/>
                    </a:lnTo>
                    <a:lnTo>
                      <a:pt x="773" y="430"/>
                    </a:lnTo>
                    <a:lnTo>
                      <a:pt x="768" y="407"/>
                    </a:lnTo>
                    <a:lnTo>
                      <a:pt x="766" y="382"/>
                    </a:lnTo>
                    <a:lnTo>
                      <a:pt x="764" y="359"/>
                    </a:lnTo>
                    <a:lnTo>
                      <a:pt x="762" y="334"/>
                    </a:lnTo>
                    <a:lnTo>
                      <a:pt x="762" y="307"/>
                    </a:lnTo>
                    <a:lnTo>
                      <a:pt x="764" y="282"/>
                    </a:lnTo>
                    <a:lnTo>
                      <a:pt x="768" y="232"/>
                    </a:lnTo>
                    <a:lnTo>
                      <a:pt x="773" y="182"/>
                    </a:lnTo>
                    <a:lnTo>
                      <a:pt x="779" y="133"/>
                    </a:lnTo>
                    <a:lnTo>
                      <a:pt x="785" y="85"/>
                    </a:lnTo>
                    <a:lnTo>
                      <a:pt x="783" y="83"/>
                    </a:lnTo>
                    <a:lnTo>
                      <a:pt x="781" y="81"/>
                    </a:lnTo>
                    <a:lnTo>
                      <a:pt x="779" y="81"/>
                    </a:lnTo>
                    <a:lnTo>
                      <a:pt x="777" y="81"/>
                    </a:lnTo>
                    <a:lnTo>
                      <a:pt x="773" y="85"/>
                    </a:lnTo>
                    <a:lnTo>
                      <a:pt x="766" y="90"/>
                    </a:lnTo>
                    <a:lnTo>
                      <a:pt x="756" y="94"/>
                    </a:lnTo>
                    <a:lnTo>
                      <a:pt x="747" y="98"/>
                    </a:lnTo>
                    <a:lnTo>
                      <a:pt x="737" y="102"/>
                    </a:lnTo>
                    <a:lnTo>
                      <a:pt x="727" y="104"/>
                    </a:lnTo>
                    <a:lnTo>
                      <a:pt x="718" y="108"/>
                    </a:lnTo>
                    <a:lnTo>
                      <a:pt x="710" y="111"/>
                    </a:lnTo>
                    <a:lnTo>
                      <a:pt x="700" y="117"/>
                    </a:lnTo>
                    <a:lnTo>
                      <a:pt x="616" y="198"/>
                    </a:lnTo>
                    <a:lnTo>
                      <a:pt x="535" y="278"/>
                    </a:lnTo>
                    <a:lnTo>
                      <a:pt x="453" y="357"/>
                    </a:lnTo>
                    <a:lnTo>
                      <a:pt x="370" y="436"/>
                    </a:lnTo>
                    <a:lnTo>
                      <a:pt x="328" y="474"/>
                    </a:lnTo>
                    <a:lnTo>
                      <a:pt x="286" y="511"/>
                    </a:lnTo>
                    <a:lnTo>
                      <a:pt x="242" y="547"/>
                    </a:lnTo>
                    <a:lnTo>
                      <a:pt x="196" y="582"/>
                    </a:lnTo>
                    <a:lnTo>
                      <a:pt x="150" y="612"/>
                    </a:lnTo>
                    <a:lnTo>
                      <a:pt x="102" y="643"/>
                    </a:lnTo>
                    <a:lnTo>
                      <a:pt x="52" y="672"/>
                    </a:lnTo>
                    <a:lnTo>
                      <a:pt x="0" y="699"/>
                    </a:lnTo>
                    <a:lnTo>
                      <a:pt x="58" y="649"/>
                    </a:lnTo>
                    <a:lnTo>
                      <a:pt x="113" y="597"/>
                    </a:lnTo>
                    <a:lnTo>
                      <a:pt x="169" y="545"/>
                    </a:lnTo>
                    <a:lnTo>
                      <a:pt x="226" y="493"/>
                    </a:lnTo>
                    <a:lnTo>
                      <a:pt x="282" y="443"/>
                    </a:lnTo>
                    <a:lnTo>
                      <a:pt x="342" y="393"/>
                    </a:lnTo>
                    <a:lnTo>
                      <a:pt x="403" y="346"/>
                    </a:lnTo>
                    <a:lnTo>
                      <a:pt x="468" y="299"/>
                    </a:lnTo>
                    <a:lnTo>
                      <a:pt x="482" y="290"/>
                    </a:lnTo>
                    <a:lnTo>
                      <a:pt x="495" y="280"/>
                    </a:lnTo>
                    <a:lnTo>
                      <a:pt x="509" y="269"/>
                    </a:lnTo>
                    <a:lnTo>
                      <a:pt x="520" y="257"/>
                    </a:lnTo>
                    <a:lnTo>
                      <a:pt x="541" y="232"/>
                    </a:lnTo>
                    <a:lnTo>
                      <a:pt x="562" y="207"/>
                    </a:lnTo>
                    <a:lnTo>
                      <a:pt x="583" y="182"/>
                    </a:lnTo>
                    <a:lnTo>
                      <a:pt x="606" y="159"/>
                    </a:lnTo>
                    <a:lnTo>
                      <a:pt x="631" y="136"/>
                    </a:lnTo>
                    <a:lnTo>
                      <a:pt x="658" y="115"/>
                    </a:lnTo>
                    <a:lnTo>
                      <a:pt x="670" y="109"/>
                    </a:lnTo>
                    <a:lnTo>
                      <a:pt x="679" y="102"/>
                    </a:lnTo>
                    <a:lnTo>
                      <a:pt x="691" y="96"/>
                    </a:lnTo>
                    <a:lnTo>
                      <a:pt x="700" y="90"/>
                    </a:lnTo>
                    <a:lnTo>
                      <a:pt x="712" y="83"/>
                    </a:lnTo>
                    <a:lnTo>
                      <a:pt x="722" y="77"/>
                    </a:lnTo>
                    <a:lnTo>
                      <a:pt x="731" y="71"/>
                    </a:lnTo>
                    <a:lnTo>
                      <a:pt x="741" y="63"/>
                    </a:lnTo>
                    <a:lnTo>
                      <a:pt x="729" y="73"/>
                    </a:lnTo>
                    <a:lnTo>
                      <a:pt x="718" y="85"/>
                    </a:lnTo>
                    <a:lnTo>
                      <a:pt x="706" y="96"/>
                    </a:lnTo>
                    <a:lnTo>
                      <a:pt x="697" y="108"/>
                    </a:lnTo>
                    <a:lnTo>
                      <a:pt x="685" y="119"/>
                    </a:lnTo>
                    <a:lnTo>
                      <a:pt x="674" y="129"/>
                    </a:lnTo>
                    <a:lnTo>
                      <a:pt x="660" y="138"/>
                    </a:lnTo>
                    <a:lnTo>
                      <a:pt x="647" y="144"/>
                    </a:lnTo>
                    <a:lnTo>
                      <a:pt x="620" y="156"/>
                    </a:lnTo>
                    <a:lnTo>
                      <a:pt x="593" y="169"/>
                    </a:lnTo>
                    <a:lnTo>
                      <a:pt x="566" y="180"/>
                    </a:lnTo>
                    <a:lnTo>
                      <a:pt x="539" y="196"/>
                    </a:lnTo>
                    <a:lnTo>
                      <a:pt x="489" y="225"/>
                    </a:lnTo>
                    <a:lnTo>
                      <a:pt x="439" y="255"/>
                    </a:lnTo>
                    <a:lnTo>
                      <a:pt x="390" y="288"/>
                    </a:lnTo>
                    <a:lnTo>
                      <a:pt x="340" y="321"/>
                    </a:lnTo>
                    <a:lnTo>
                      <a:pt x="290" y="351"/>
                    </a:lnTo>
                    <a:lnTo>
                      <a:pt x="238" y="382"/>
                    </a:lnTo>
                    <a:lnTo>
                      <a:pt x="221" y="392"/>
                    </a:lnTo>
                    <a:lnTo>
                      <a:pt x="205" y="403"/>
                    </a:lnTo>
                    <a:lnTo>
                      <a:pt x="186" y="413"/>
                    </a:lnTo>
                    <a:lnTo>
                      <a:pt x="169" y="420"/>
                    </a:lnTo>
                    <a:lnTo>
                      <a:pt x="152" y="430"/>
                    </a:lnTo>
                    <a:lnTo>
                      <a:pt x="132" y="438"/>
                    </a:lnTo>
                    <a:lnTo>
                      <a:pt x="113" y="443"/>
                    </a:lnTo>
                    <a:lnTo>
                      <a:pt x="94" y="449"/>
                    </a:lnTo>
                    <a:lnTo>
                      <a:pt x="140" y="428"/>
                    </a:lnTo>
                    <a:lnTo>
                      <a:pt x="184" y="405"/>
                    </a:lnTo>
                    <a:lnTo>
                      <a:pt x="226" y="380"/>
                    </a:lnTo>
                    <a:lnTo>
                      <a:pt x="269" y="357"/>
                    </a:lnTo>
                    <a:lnTo>
                      <a:pt x="311" y="334"/>
                    </a:lnTo>
                    <a:lnTo>
                      <a:pt x="355" y="313"/>
                    </a:lnTo>
                    <a:lnTo>
                      <a:pt x="378" y="305"/>
                    </a:lnTo>
                    <a:lnTo>
                      <a:pt x="401" y="296"/>
                    </a:lnTo>
                    <a:lnTo>
                      <a:pt x="426" y="290"/>
                    </a:lnTo>
                    <a:lnTo>
                      <a:pt x="449" y="284"/>
                    </a:lnTo>
                    <a:lnTo>
                      <a:pt x="463" y="263"/>
                    </a:lnTo>
                    <a:lnTo>
                      <a:pt x="478" y="244"/>
                    </a:lnTo>
                    <a:lnTo>
                      <a:pt x="493" y="227"/>
                    </a:lnTo>
                    <a:lnTo>
                      <a:pt x="510" y="211"/>
                    </a:lnTo>
                    <a:lnTo>
                      <a:pt x="530" y="198"/>
                    </a:lnTo>
                    <a:lnTo>
                      <a:pt x="549" y="184"/>
                    </a:lnTo>
                    <a:lnTo>
                      <a:pt x="568" y="173"/>
                    </a:lnTo>
                    <a:lnTo>
                      <a:pt x="587" y="163"/>
                    </a:lnTo>
                    <a:lnTo>
                      <a:pt x="629" y="142"/>
                    </a:lnTo>
                    <a:lnTo>
                      <a:pt x="672" y="121"/>
                    </a:lnTo>
                    <a:lnTo>
                      <a:pt x="712" y="100"/>
                    </a:lnTo>
                    <a:lnTo>
                      <a:pt x="752" y="75"/>
                    </a:lnTo>
                    <a:lnTo>
                      <a:pt x="748" y="81"/>
                    </a:lnTo>
                    <a:lnTo>
                      <a:pt x="747" y="88"/>
                    </a:lnTo>
                    <a:lnTo>
                      <a:pt x="747" y="100"/>
                    </a:lnTo>
                    <a:lnTo>
                      <a:pt x="748" y="111"/>
                    </a:lnTo>
                    <a:lnTo>
                      <a:pt x="748" y="123"/>
                    </a:lnTo>
                    <a:lnTo>
                      <a:pt x="750" y="136"/>
                    </a:lnTo>
                    <a:lnTo>
                      <a:pt x="750" y="146"/>
                    </a:lnTo>
                    <a:lnTo>
                      <a:pt x="748" y="156"/>
                    </a:lnTo>
                    <a:lnTo>
                      <a:pt x="741" y="179"/>
                    </a:lnTo>
                    <a:lnTo>
                      <a:pt x="731" y="200"/>
                    </a:lnTo>
                    <a:lnTo>
                      <a:pt x="720" y="223"/>
                    </a:lnTo>
                    <a:lnTo>
                      <a:pt x="708" y="244"/>
                    </a:lnTo>
                    <a:lnTo>
                      <a:pt x="683" y="284"/>
                    </a:lnTo>
                    <a:lnTo>
                      <a:pt x="658" y="324"/>
                    </a:lnTo>
                    <a:lnTo>
                      <a:pt x="633" y="365"/>
                    </a:lnTo>
                    <a:lnTo>
                      <a:pt x="612" y="407"/>
                    </a:lnTo>
                    <a:lnTo>
                      <a:pt x="605" y="426"/>
                    </a:lnTo>
                    <a:lnTo>
                      <a:pt x="597" y="449"/>
                    </a:lnTo>
                    <a:lnTo>
                      <a:pt x="591" y="470"/>
                    </a:lnTo>
                    <a:lnTo>
                      <a:pt x="589" y="493"/>
                    </a:lnTo>
                    <a:lnTo>
                      <a:pt x="585" y="526"/>
                    </a:lnTo>
                    <a:lnTo>
                      <a:pt x="581" y="557"/>
                    </a:lnTo>
                    <a:lnTo>
                      <a:pt x="576" y="589"/>
                    </a:lnTo>
                    <a:lnTo>
                      <a:pt x="568" y="620"/>
                    </a:lnTo>
                    <a:lnTo>
                      <a:pt x="551" y="679"/>
                    </a:lnTo>
                    <a:lnTo>
                      <a:pt x="532" y="741"/>
                    </a:lnTo>
                    <a:lnTo>
                      <a:pt x="510" y="800"/>
                    </a:lnTo>
                    <a:lnTo>
                      <a:pt x="489" y="860"/>
                    </a:lnTo>
                    <a:lnTo>
                      <a:pt x="468" y="919"/>
                    </a:lnTo>
                    <a:lnTo>
                      <a:pt x="449" y="979"/>
                    </a:lnTo>
                    <a:lnTo>
                      <a:pt x="478" y="940"/>
                    </a:lnTo>
                    <a:lnTo>
                      <a:pt x="503" y="902"/>
                    </a:lnTo>
                    <a:lnTo>
                      <a:pt x="526" y="862"/>
                    </a:lnTo>
                    <a:lnTo>
                      <a:pt x="547" y="819"/>
                    </a:lnTo>
                    <a:lnTo>
                      <a:pt x="566" y="777"/>
                    </a:lnTo>
                    <a:lnTo>
                      <a:pt x="583" y="733"/>
                    </a:lnTo>
                    <a:lnTo>
                      <a:pt x="599" y="691"/>
                    </a:lnTo>
                    <a:lnTo>
                      <a:pt x="612" y="645"/>
                    </a:lnTo>
                    <a:lnTo>
                      <a:pt x="626" y="601"/>
                    </a:lnTo>
                    <a:lnTo>
                      <a:pt x="635" y="555"/>
                    </a:lnTo>
                    <a:lnTo>
                      <a:pt x="647" y="509"/>
                    </a:lnTo>
                    <a:lnTo>
                      <a:pt x="656" y="461"/>
                    </a:lnTo>
                    <a:lnTo>
                      <a:pt x="676" y="367"/>
                    </a:lnTo>
                    <a:lnTo>
                      <a:pt x="693" y="273"/>
                    </a:lnTo>
                    <a:lnTo>
                      <a:pt x="695" y="259"/>
                    </a:lnTo>
                    <a:lnTo>
                      <a:pt x="700" y="248"/>
                    </a:lnTo>
                    <a:lnTo>
                      <a:pt x="706" y="236"/>
                    </a:lnTo>
                    <a:lnTo>
                      <a:pt x="712" y="225"/>
                    </a:lnTo>
                    <a:lnTo>
                      <a:pt x="718" y="213"/>
                    </a:lnTo>
                    <a:lnTo>
                      <a:pt x="722" y="202"/>
                    </a:lnTo>
                    <a:lnTo>
                      <a:pt x="725" y="190"/>
                    </a:lnTo>
                    <a:lnTo>
                      <a:pt x="725" y="179"/>
                    </a:lnTo>
                    <a:lnTo>
                      <a:pt x="727" y="159"/>
                    </a:lnTo>
                    <a:lnTo>
                      <a:pt x="731" y="140"/>
                    </a:lnTo>
                    <a:lnTo>
                      <a:pt x="735" y="119"/>
                    </a:lnTo>
                    <a:lnTo>
                      <a:pt x="739" y="100"/>
                    </a:lnTo>
                    <a:lnTo>
                      <a:pt x="743" y="81"/>
                    </a:lnTo>
                    <a:lnTo>
                      <a:pt x="745" y="62"/>
                    </a:lnTo>
                    <a:lnTo>
                      <a:pt x="745" y="42"/>
                    </a:lnTo>
                    <a:lnTo>
                      <a:pt x="741" y="23"/>
                    </a:lnTo>
                    <a:lnTo>
                      <a:pt x="785" y="0"/>
                    </a:lnTo>
                    <a:close/>
                  </a:path>
                </a:pathLst>
              </a:custGeom>
              <a:solidFill>
                <a:srgbClr val="D9D9D9"/>
              </a:solidFill>
              <a:ln w="9525">
                <a:noFill/>
                <a:round/>
                <a:headEnd/>
                <a:tailEnd/>
              </a:ln>
            </p:spPr>
            <p:txBody>
              <a:bodyPr/>
              <a:lstStyle/>
              <a:p>
                <a:endParaRPr lang="en-US"/>
              </a:p>
            </p:txBody>
          </p:sp>
          <p:sp>
            <p:nvSpPr>
              <p:cNvPr id="28196" name="Freeform 710"/>
              <p:cNvSpPr>
                <a:spLocks/>
              </p:cNvSpPr>
              <p:nvPr/>
            </p:nvSpPr>
            <p:spPr bwMode="auto">
              <a:xfrm>
                <a:off x="4593" y="1454"/>
                <a:ext cx="706" cy="719"/>
              </a:xfrm>
              <a:custGeom>
                <a:avLst/>
                <a:gdLst>
                  <a:gd name="T0" fmla="*/ 0 w 706"/>
                  <a:gd name="T1" fmla="*/ 719 h 719"/>
                  <a:gd name="T2" fmla="*/ 2 w 706"/>
                  <a:gd name="T3" fmla="*/ 708 h 719"/>
                  <a:gd name="T4" fmla="*/ 4 w 706"/>
                  <a:gd name="T5" fmla="*/ 696 h 719"/>
                  <a:gd name="T6" fmla="*/ 8 w 706"/>
                  <a:gd name="T7" fmla="*/ 685 h 719"/>
                  <a:gd name="T8" fmla="*/ 11 w 706"/>
                  <a:gd name="T9" fmla="*/ 673 h 719"/>
                  <a:gd name="T10" fmla="*/ 23 w 706"/>
                  <a:gd name="T11" fmla="*/ 654 h 719"/>
                  <a:gd name="T12" fmla="*/ 36 w 706"/>
                  <a:gd name="T13" fmla="*/ 635 h 719"/>
                  <a:gd name="T14" fmla="*/ 52 w 706"/>
                  <a:gd name="T15" fmla="*/ 618 h 719"/>
                  <a:gd name="T16" fmla="*/ 67 w 706"/>
                  <a:gd name="T17" fmla="*/ 600 h 719"/>
                  <a:gd name="T18" fmla="*/ 84 w 706"/>
                  <a:gd name="T19" fmla="*/ 585 h 719"/>
                  <a:gd name="T20" fmla="*/ 100 w 706"/>
                  <a:gd name="T21" fmla="*/ 572 h 719"/>
                  <a:gd name="T22" fmla="*/ 138 w 706"/>
                  <a:gd name="T23" fmla="*/ 535 h 719"/>
                  <a:gd name="T24" fmla="*/ 176 w 706"/>
                  <a:gd name="T25" fmla="*/ 499 h 719"/>
                  <a:gd name="T26" fmla="*/ 215 w 706"/>
                  <a:gd name="T27" fmla="*/ 462 h 719"/>
                  <a:gd name="T28" fmla="*/ 251 w 706"/>
                  <a:gd name="T29" fmla="*/ 426 h 719"/>
                  <a:gd name="T30" fmla="*/ 288 w 706"/>
                  <a:gd name="T31" fmla="*/ 389 h 719"/>
                  <a:gd name="T32" fmla="*/ 326 w 706"/>
                  <a:gd name="T33" fmla="*/ 353 h 719"/>
                  <a:gd name="T34" fmla="*/ 363 w 706"/>
                  <a:gd name="T35" fmla="*/ 314 h 719"/>
                  <a:gd name="T36" fmla="*/ 399 w 706"/>
                  <a:gd name="T37" fmla="*/ 276 h 719"/>
                  <a:gd name="T38" fmla="*/ 432 w 706"/>
                  <a:gd name="T39" fmla="*/ 242 h 719"/>
                  <a:gd name="T40" fmla="*/ 462 w 706"/>
                  <a:gd name="T41" fmla="*/ 207 h 719"/>
                  <a:gd name="T42" fmla="*/ 491 w 706"/>
                  <a:gd name="T43" fmla="*/ 171 h 719"/>
                  <a:gd name="T44" fmla="*/ 522 w 706"/>
                  <a:gd name="T45" fmla="*/ 136 h 719"/>
                  <a:gd name="T46" fmla="*/ 553 w 706"/>
                  <a:gd name="T47" fmla="*/ 101 h 719"/>
                  <a:gd name="T48" fmla="*/ 585 w 706"/>
                  <a:gd name="T49" fmla="*/ 69 h 719"/>
                  <a:gd name="T50" fmla="*/ 620 w 706"/>
                  <a:gd name="T51" fmla="*/ 36 h 719"/>
                  <a:gd name="T52" fmla="*/ 658 w 706"/>
                  <a:gd name="T53" fmla="*/ 6 h 719"/>
                  <a:gd name="T54" fmla="*/ 662 w 706"/>
                  <a:gd name="T55" fmla="*/ 2 h 719"/>
                  <a:gd name="T56" fmla="*/ 668 w 706"/>
                  <a:gd name="T57" fmla="*/ 2 h 719"/>
                  <a:gd name="T58" fmla="*/ 673 w 706"/>
                  <a:gd name="T59" fmla="*/ 0 h 719"/>
                  <a:gd name="T60" fmla="*/ 679 w 706"/>
                  <a:gd name="T61" fmla="*/ 2 h 719"/>
                  <a:gd name="T62" fmla="*/ 687 w 706"/>
                  <a:gd name="T63" fmla="*/ 2 h 719"/>
                  <a:gd name="T64" fmla="*/ 693 w 706"/>
                  <a:gd name="T65" fmla="*/ 2 h 719"/>
                  <a:gd name="T66" fmla="*/ 700 w 706"/>
                  <a:gd name="T67" fmla="*/ 4 h 719"/>
                  <a:gd name="T68" fmla="*/ 706 w 706"/>
                  <a:gd name="T69" fmla="*/ 4 h 719"/>
                  <a:gd name="T70" fmla="*/ 675 w 706"/>
                  <a:gd name="T71" fmla="*/ 44 h 719"/>
                  <a:gd name="T72" fmla="*/ 643 w 706"/>
                  <a:gd name="T73" fmla="*/ 82 h 719"/>
                  <a:gd name="T74" fmla="*/ 606 w 706"/>
                  <a:gd name="T75" fmla="*/ 119 h 719"/>
                  <a:gd name="T76" fmla="*/ 570 w 706"/>
                  <a:gd name="T77" fmla="*/ 155 h 719"/>
                  <a:gd name="T78" fmla="*/ 533 w 706"/>
                  <a:gd name="T79" fmla="*/ 192 h 719"/>
                  <a:gd name="T80" fmla="*/ 497 w 706"/>
                  <a:gd name="T81" fmla="*/ 228 h 719"/>
                  <a:gd name="T82" fmla="*/ 460 w 706"/>
                  <a:gd name="T83" fmla="*/ 267 h 719"/>
                  <a:gd name="T84" fmla="*/ 426 w 706"/>
                  <a:gd name="T85" fmla="*/ 307 h 719"/>
                  <a:gd name="T86" fmla="*/ 393 w 706"/>
                  <a:gd name="T87" fmla="*/ 345 h 719"/>
                  <a:gd name="T88" fmla="*/ 359 w 706"/>
                  <a:gd name="T89" fmla="*/ 382 h 719"/>
                  <a:gd name="T90" fmla="*/ 322 w 706"/>
                  <a:gd name="T91" fmla="*/ 416 h 719"/>
                  <a:gd name="T92" fmla="*/ 284 w 706"/>
                  <a:gd name="T93" fmla="*/ 449 h 719"/>
                  <a:gd name="T94" fmla="*/ 244 w 706"/>
                  <a:gd name="T95" fmla="*/ 480 h 719"/>
                  <a:gd name="T96" fmla="*/ 201 w 706"/>
                  <a:gd name="T97" fmla="*/ 510 h 719"/>
                  <a:gd name="T98" fmla="*/ 159 w 706"/>
                  <a:gd name="T99" fmla="*/ 539 h 719"/>
                  <a:gd name="T100" fmla="*/ 113 w 706"/>
                  <a:gd name="T101" fmla="*/ 566 h 719"/>
                  <a:gd name="T102" fmla="*/ 104 w 706"/>
                  <a:gd name="T103" fmla="*/ 574 h 719"/>
                  <a:gd name="T104" fmla="*/ 94 w 706"/>
                  <a:gd name="T105" fmla="*/ 581 h 719"/>
                  <a:gd name="T106" fmla="*/ 84 w 706"/>
                  <a:gd name="T107" fmla="*/ 589 h 719"/>
                  <a:gd name="T108" fmla="*/ 75 w 706"/>
                  <a:gd name="T109" fmla="*/ 598 h 719"/>
                  <a:gd name="T110" fmla="*/ 61 w 706"/>
                  <a:gd name="T111" fmla="*/ 618 h 719"/>
                  <a:gd name="T112" fmla="*/ 48 w 706"/>
                  <a:gd name="T113" fmla="*/ 639 h 719"/>
                  <a:gd name="T114" fmla="*/ 36 w 706"/>
                  <a:gd name="T115" fmla="*/ 658 h 719"/>
                  <a:gd name="T116" fmla="*/ 25 w 706"/>
                  <a:gd name="T117" fmla="*/ 679 h 719"/>
                  <a:gd name="T118" fmla="*/ 13 w 706"/>
                  <a:gd name="T119" fmla="*/ 700 h 719"/>
                  <a:gd name="T120" fmla="*/ 0 w 706"/>
                  <a:gd name="T121" fmla="*/ 719 h 71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06"/>
                  <a:gd name="T184" fmla="*/ 0 h 719"/>
                  <a:gd name="T185" fmla="*/ 706 w 706"/>
                  <a:gd name="T186" fmla="*/ 719 h 71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06" h="719">
                    <a:moveTo>
                      <a:pt x="0" y="719"/>
                    </a:moveTo>
                    <a:lnTo>
                      <a:pt x="2" y="708"/>
                    </a:lnTo>
                    <a:lnTo>
                      <a:pt x="4" y="696"/>
                    </a:lnTo>
                    <a:lnTo>
                      <a:pt x="8" y="685"/>
                    </a:lnTo>
                    <a:lnTo>
                      <a:pt x="11" y="673"/>
                    </a:lnTo>
                    <a:lnTo>
                      <a:pt x="23" y="654"/>
                    </a:lnTo>
                    <a:lnTo>
                      <a:pt x="36" y="635"/>
                    </a:lnTo>
                    <a:lnTo>
                      <a:pt x="52" y="618"/>
                    </a:lnTo>
                    <a:lnTo>
                      <a:pt x="67" y="600"/>
                    </a:lnTo>
                    <a:lnTo>
                      <a:pt x="84" y="585"/>
                    </a:lnTo>
                    <a:lnTo>
                      <a:pt x="100" y="572"/>
                    </a:lnTo>
                    <a:lnTo>
                      <a:pt x="138" y="535"/>
                    </a:lnTo>
                    <a:lnTo>
                      <a:pt x="176" y="499"/>
                    </a:lnTo>
                    <a:lnTo>
                      <a:pt x="215" y="462"/>
                    </a:lnTo>
                    <a:lnTo>
                      <a:pt x="251" y="426"/>
                    </a:lnTo>
                    <a:lnTo>
                      <a:pt x="288" y="389"/>
                    </a:lnTo>
                    <a:lnTo>
                      <a:pt x="326" y="353"/>
                    </a:lnTo>
                    <a:lnTo>
                      <a:pt x="363" y="314"/>
                    </a:lnTo>
                    <a:lnTo>
                      <a:pt x="399" y="276"/>
                    </a:lnTo>
                    <a:lnTo>
                      <a:pt x="432" y="242"/>
                    </a:lnTo>
                    <a:lnTo>
                      <a:pt x="462" y="207"/>
                    </a:lnTo>
                    <a:lnTo>
                      <a:pt x="491" y="171"/>
                    </a:lnTo>
                    <a:lnTo>
                      <a:pt x="522" y="136"/>
                    </a:lnTo>
                    <a:lnTo>
                      <a:pt x="553" y="101"/>
                    </a:lnTo>
                    <a:lnTo>
                      <a:pt x="585" y="69"/>
                    </a:lnTo>
                    <a:lnTo>
                      <a:pt x="620" y="36"/>
                    </a:lnTo>
                    <a:lnTo>
                      <a:pt x="658" y="6"/>
                    </a:lnTo>
                    <a:lnTo>
                      <a:pt x="662" y="2"/>
                    </a:lnTo>
                    <a:lnTo>
                      <a:pt x="668" y="2"/>
                    </a:lnTo>
                    <a:lnTo>
                      <a:pt x="673" y="0"/>
                    </a:lnTo>
                    <a:lnTo>
                      <a:pt x="679" y="2"/>
                    </a:lnTo>
                    <a:lnTo>
                      <a:pt x="687" y="2"/>
                    </a:lnTo>
                    <a:lnTo>
                      <a:pt x="693" y="2"/>
                    </a:lnTo>
                    <a:lnTo>
                      <a:pt x="700" y="4"/>
                    </a:lnTo>
                    <a:lnTo>
                      <a:pt x="706" y="4"/>
                    </a:lnTo>
                    <a:lnTo>
                      <a:pt x="675" y="44"/>
                    </a:lnTo>
                    <a:lnTo>
                      <a:pt x="643" y="82"/>
                    </a:lnTo>
                    <a:lnTo>
                      <a:pt x="606" y="119"/>
                    </a:lnTo>
                    <a:lnTo>
                      <a:pt x="570" y="155"/>
                    </a:lnTo>
                    <a:lnTo>
                      <a:pt x="533" y="192"/>
                    </a:lnTo>
                    <a:lnTo>
                      <a:pt x="497" y="228"/>
                    </a:lnTo>
                    <a:lnTo>
                      <a:pt x="460" y="267"/>
                    </a:lnTo>
                    <a:lnTo>
                      <a:pt x="426" y="307"/>
                    </a:lnTo>
                    <a:lnTo>
                      <a:pt x="393" y="345"/>
                    </a:lnTo>
                    <a:lnTo>
                      <a:pt x="359" y="382"/>
                    </a:lnTo>
                    <a:lnTo>
                      <a:pt x="322" y="416"/>
                    </a:lnTo>
                    <a:lnTo>
                      <a:pt x="284" y="449"/>
                    </a:lnTo>
                    <a:lnTo>
                      <a:pt x="244" y="480"/>
                    </a:lnTo>
                    <a:lnTo>
                      <a:pt x="201" y="510"/>
                    </a:lnTo>
                    <a:lnTo>
                      <a:pt x="159" y="539"/>
                    </a:lnTo>
                    <a:lnTo>
                      <a:pt x="113" y="566"/>
                    </a:lnTo>
                    <a:lnTo>
                      <a:pt x="104" y="574"/>
                    </a:lnTo>
                    <a:lnTo>
                      <a:pt x="94" y="581"/>
                    </a:lnTo>
                    <a:lnTo>
                      <a:pt x="84" y="589"/>
                    </a:lnTo>
                    <a:lnTo>
                      <a:pt x="75" y="598"/>
                    </a:lnTo>
                    <a:lnTo>
                      <a:pt x="61" y="618"/>
                    </a:lnTo>
                    <a:lnTo>
                      <a:pt x="48" y="639"/>
                    </a:lnTo>
                    <a:lnTo>
                      <a:pt x="36" y="658"/>
                    </a:lnTo>
                    <a:lnTo>
                      <a:pt x="25" y="679"/>
                    </a:lnTo>
                    <a:lnTo>
                      <a:pt x="13" y="700"/>
                    </a:lnTo>
                    <a:lnTo>
                      <a:pt x="0" y="719"/>
                    </a:lnTo>
                    <a:close/>
                  </a:path>
                </a:pathLst>
              </a:custGeom>
              <a:solidFill>
                <a:srgbClr val="A6A6A6"/>
              </a:solidFill>
              <a:ln w="9525">
                <a:noFill/>
                <a:round/>
                <a:headEnd/>
                <a:tailEnd/>
              </a:ln>
            </p:spPr>
            <p:txBody>
              <a:bodyPr/>
              <a:lstStyle/>
              <a:p>
                <a:endParaRPr lang="en-US"/>
              </a:p>
            </p:txBody>
          </p:sp>
          <p:sp>
            <p:nvSpPr>
              <p:cNvPr id="28197" name="Freeform 711"/>
              <p:cNvSpPr>
                <a:spLocks/>
              </p:cNvSpPr>
              <p:nvPr/>
            </p:nvSpPr>
            <p:spPr bwMode="auto">
              <a:xfrm>
                <a:off x="4673" y="1383"/>
                <a:ext cx="595" cy="623"/>
              </a:xfrm>
              <a:custGeom>
                <a:avLst/>
                <a:gdLst>
                  <a:gd name="T0" fmla="*/ 58 w 595"/>
                  <a:gd name="T1" fmla="*/ 616 h 623"/>
                  <a:gd name="T2" fmla="*/ 64 w 595"/>
                  <a:gd name="T3" fmla="*/ 597 h 623"/>
                  <a:gd name="T4" fmla="*/ 73 w 595"/>
                  <a:gd name="T5" fmla="*/ 579 h 623"/>
                  <a:gd name="T6" fmla="*/ 83 w 595"/>
                  <a:gd name="T7" fmla="*/ 562 h 623"/>
                  <a:gd name="T8" fmla="*/ 102 w 595"/>
                  <a:gd name="T9" fmla="*/ 535 h 623"/>
                  <a:gd name="T10" fmla="*/ 129 w 595"/>
                  <a:gd name="T11" fmla="*/ 497 h 623"/>
                  <a:gd name="T12" fmla="*/ 156 w 595"/>
                  <a:gd name="T13" fmla="*/ 458 h 623"/>
                  <a:gd name="T14" fmla="*/ 181 w 595"/>
                  <a:gd name="T15" fmla="*/ 418 h 623"/>
                  <a:gd name="T16" fmla="*/ 223 w 595"/>
                  <a:gd name="T17" fmla="*/ 355 h 623"/>
                  <a:gd name="T18" fmla="*/ 290 w 595"/>
                  <a:gd name="T19" fmla="*/ 276 h 623"/>
                  <a:gd name="T20" fmla="*/ 355 w 595"/>
                  <a:gd name="T21" fmla="*/ 199 h 623"/>
                  <a:gd name="T22" fmla="*/ 400 w 595"/>
                  <a:gd name="T23" fmla="*/ 138 h 623"/>
                  <a:gd name="T24" fmla="*/ 423 w 595"/>
                  <a:gd name="T25" fmla="*/ 94 h 623"/>
                  <a:gd name="T26" fmla="*/ 434 w 595"/>
                  <a:gd name="T27" fmla="*/ 61 h 623"/>
                  <a:gd name="T28" fmla="*/ 446 w 595"/>
                  <a:gd name="T29" fmla="*/ 40 h 623"/>
                  <a:gd name="T30" fmla="*/ 453 w 595"/>
                  <a:gd name="T31" fmla="*/ 17 h 623"/>
                  <a:gd name="T32" fmla="*/ 451 w 595"/>
                  <a:gd name="T33" fmla="*/ 6 h 623"/>
                  <a:gd name="T34" fmla="*/ 446 w 595"/>
                  <a:gd name="T35" fmla="*/ 0 h 623"/>
                  <a:gd name="T36" fmla="*/ 434 w 595"/>
                  <a:gd name="T37" fmla="*/ 0 h 623"/>
                  <a:gd name="T38" fmla="*/ 423 w 595"/>
                  <a:gd name="T39" fmla="*/ 4 h 623"/>
                  <a:gd name="T40" fmla="*/ 407 w 595"/>
                  <a:gd name="T41" fmla="*/ 17 h 623"/>
                  <a:gd name="T42" fmla="*/ 386 w 595"/>
                  <a:gd name="T43" fmla="*/ 42 h 623"/>
                  <a:gd name="T44" fmla="*/ 369 w 595"/>
                  <a:gd name="T45" fmla="*/ 73 h 623"/>
                  <a:gd name="T46" fmla="*/ 323 w 595"/>
                  <a:gd name="T47" fmla="*/ 144 h 623"/>
                  <a:gd name="T48" fmla="*/ 258 w 595"/>
                  <a:gd name="T49" fmla="*/ 259 h 623"/>
                  <a:gd name="T50" fmla="*/ 194 w 595"/>
                  <a:gd name="T51" fmla="*/ 374 h 623"/>
                  <a:gd name="T52" fmla="*/ 133 w 595"/>
                  <a:gd name="T53" fmla="*/ 489 h 623"/>
                  <a:gd name="T54" fmla="*/ 95 w 595"/>
                  <a:gd name="T55" fmla="*/ 558 h 623"/>
                  <a:gd name="T56" fmla="*/ 81 w 595"/>
                  <a:gd name="T57" fmla="*/ 579 h 623"/>
                  <a:gd name="T58" fmla="*/ 64 w 595"/>
                  <a:gd name="T59" fmla="*/ 600 h 623"/>
                  <a:gd name="T60" fmla="*/ 39 w 595"/>
                  <a:gd name="T61" fmla="*/ 614 h 623"/>
                  <a:gd name="T62" fmla="*/ 16 w 595"/>
                  <a:gd name="T63" fmla="*/ 614 h 623"/>
                  <a:gd name="T64" fmla="*/ 8 w 595"/>
                  <a:gd name="T65" fmla="*/ 610 h 623"/>
                  <a:gd name="T66" fmla="*/ 0 w 595"/>
                  <a:gd name="T67" fmla="*/ 600 h 623"/>
                  <a:gd name="T68" fmla="*/ 2 w 595"/>
                  <a:gd name="T69" fmla="*/ 579 h 623"/>
                  <a:gd name="T70" fmla="*/ 16 w 595"/>
                  <a:gd name="T71" fmla="*/ 551 h 623"/>
                  <a:gd name="T72" fmla="*/ 47 w 595"/>
                  <a:gd name="T73" fmla="*/ 504 h 623"/>
                  <a:gd name="T74" fmla="*/ 98 w 595"/>
                  <a:gd name="T75" fmla="*/ 445 h 623"/>
                  <a:gd name="T76" fmla="*/ 164 w 595"/>
                  <a:gd name="T77" fmla="*/ 391 h 623"/>
                  <a:gd name="T78" fmla="*/ 244 w 595"/>
                  <a:gd name="T79" fmla="*/ 326 h 623"/>
                  <a:gd name="T80" fmla="*/ 325 w 595"/>
                  <a:gd name="T81" fmla="*/ 261 h 623"/>
                  <a:gd name="T82" fmla="*/ 411 w 595"/>
                  <a:gd name="T83" fmla="*/ 197 h 623"/>
                  <a:gd name="T84" fmla="*/ 474 w 595"/>
                  <a:gd name="T85" fmla="*/ 155 h 623"/>
                  <a:gd name="T86" fmla="*/ 511 w 595"/>
                  <a:gd name="T87" fmla="*/ 126 h 623"/>
                  <a:gd name="T88" fmla="*/ 545 w 595"/>
                  <a:gd name="T89" fmla="*/ 96 h 623"/>
                  <a:gd name="T90" fmla="*/ 580 w 595"/>
                  <a:gd name="T91" fmla="*/ 59 h 623"/>
                  <a:gd name="T92" fmla="*/ 592 w 595"/>
                  <a:gd name="T93" fmla="*/ 55 h 623"/>
                  <a:gd name="T94" fmla="*/ 580 w 595"/>
                  <a:gd name="T95" fmla="*/ 78 h 623"/>
                  <a:gd name="T96" fmla="*/ 567 w 595"/>
                  <a:gd name="T97" fmla="*/ 101 h 623"/>
                  <a:gd name="T98" fmla="*/ 549 w 595"/>
                  <a:gd name="T99" fmla="*/ 123 h 623"/>
                  <a:gd name="T100" fmla="*/ 505 w 595"/>
                  <a:gd name="T101" fmla="*/ 171 h 623"/>
                  <a:gd name="T102" fmla="*/ 438 w 595"/>
                  <a:gd name="T103" fmla="*/ 245 h 623"/>
                  <a:gd name="T104" fmla="*/ 375 w 595"/>
                  <a:gd name="T105" fmla="*/ 324 h 623"/>
                  <a:gd name="T106" fmla="*/ 313 w 595"/>
                  <a:gd name="T107" fmla="*/ 403 h 623"/>
                  <a:gd name="T108" fmla="*/ 275 w 595"/>
                  <a:gd name="T109" fmla="*/ 451 h 623"/>
                  <a:gd name="T110" fmla="*/ 258 w 595"/>
                  <a:gd name="T111" fmla="*/ 460 h 623"/>
                  <a:gd name="T112" fmla="*/ 240 w 595"/>
                  <a:gd name="T113" fmla="*/ 468 h 623"/>
                  <a:gd name="T114" fmla="*/ 227 w 595"/>
                  <a:gd name="T115" fmla="*/ 481 h 623"/>
                  <a:gd name="T116" fmla="*/ 54 w 595"/>
                  <a:gd name="T117" fmla="*/ 623 h 62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95"/>
                  <a:gd name="T178" fmla="*/ 0 h 623"/>
                  <a:gd name="T179" fmla="*/ 595 w 595"/>
                  <a:gd name="T180" fmla="*/ 623 h 62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95" h="623">
                    <a:moveTo>
                      <a:pt x="54" y="623"/>
                    </a:moveTo>
                    <a:lnTo>
                      <a:pt x="58" y="616"/>
                    </a:lnTo>
                    <a:lnTo>
                      <a:pt x="60" y="606"/>
                    </a:lnTo>
                    <a:lnTo>
                      <a:pt x="64" y="597"/>
                    </a:lnTo>
                    <a:lnTo>
                      <a:pt x="68" y="587"/>
                    </a:lnTo>
                    <a:lnTo>
                      <a:pt x="73" y="579"/>
                    </a:lnTo>
                    <a:lnTo>
                      <a:pt x="77" y="570"/>
                    </a:lnTo>
                    <a:lnTo>
                      <a:pt x="83" y="562"/>
                    </a:lnTo>
                    <a:lnTo>
                      <a:pt x="87" y="554"/>
                    </a:lnTo>
                    <a:lnTo>
                      <a:pt x="102" y="535"/>
                    </a:lnTo>
                    <a:lnTo>
                      <a:pt x="116" y="516"/>
                    </a:lnTo>
                    <a:lnTo>
                      <a:pt x="129" y="497"/>
                    </a:lnTo>
                    <a:lnTo>
                      <a:pt x="142" y="478"/>
                    </a:lnTo>
                    <a:lnTo>
                      <a:pt x="156" y="458"/>
                    </a:lnTo>
                    <a:lnTo>
                      <a:pt x="167" y="439"/>
                    </a:lnTo>
                    <a:lnTo>
                      <a:pt x="181" y="418"/>
                    </a:lnTo>
                    <a:lnTo>
                      <a:pt x="192" y="397"/>
                    </a:lnTo>
                    <a:lnTo>
                      <a:pt x="223" y="355"/>
                    </a:lnTo>
                    <a:lnTo>
                      <a:pt x="256" y="314"/>
                    </a:lnTo>
                    <a:lnTo>
                      <a:pt x="290" y="276"/>
                    </a:lnTo>
                    <a:lnTo>
                      <a:pt x="325" y="238"/>
                    </a:lnTo>
                    <a:lnTo>
                      <a:pt x="355" y="199"/>
                    </a:lnTo>
                    <a:lnTo>
                      <a:pt x="386" y="159"/>
                    </a:lnTo>
                    <a:lnTo>
                      <a:pt x="400" y="138"/>
                    </a:lnTo>
                    <a:lnTo>
                      <a:pt x="411" y="117"/>
                    </a:lnTo>
                    <a:lnTo>
                      <a:pt x="423" y="94"/>
                    </a:lnTo>
                    <a:lnTo>
                      <a:pt x="430" y="69"/>
                    </a:lnTo>
                    <a:lnTo>
                      <a:pt x="434" y="61"/>
                    </a:lnTo>
                    <a:lnTo>
                      <a:pt x="440" y="52"/>
                    </a:lnTo>
                    <a:lnTo>
                      <a:pt x="446" y="40"/>
                    </a:lnTo>
                    <a:lnTo>
                      <a:pt x="450" y="29"/>
                    </a:lnTo>
                    <a:lnTo>
                      <a:pt x="453" y="17"/>
                    </a:lnTo>
                    <a:lnTo>
                      <a:pt x="453" y="7"/>
                    </a:lnTo>
                    <a:lnTo>
                      <a:pt x="451" y="6"/>
                    </a:lnTo>
                    <a:lnTo>
                      <a:pt x="450" y="2"/>
                    </a:lnTo>
                    <a:lnTo>
                      <a:pt x="446" y="0"/>
                    </a:lnTo>
                    <a:lnTo>
                      <a:pt x="440" y="0"/>
                    </a:lnTo>
                    <a:lnTo>
                      <a:pt x="434" y="0"/>
                    </a:lnTo>
                    <a:lnTo>
                      <a:pt x="428" y="2"/>
                    </a:lnTo>
                    <a:lnTo>
                      <a:pt x="423" y="4"/>
                    </a:lnTo>
                    <a:lnTo>
                      <a:pt x="417" y="7"/>
                    </a:lnTo>
                    <a:lnTo>
                      <a:pt x="407" y="17"/>
                    </a:lnTo>
                    <a:lnTo>
                      <a:pt x="396" y="29"/>
                    </a:lnTo>
                    <a:lnTo>
                      <a:pt x="386" y="42"/>
                    </a:lnTo>
                    <a:lnTo>
                      <a:pt x="379" y="57"/>
                    </a:lnTo>
                    <a:lnTo>
                      <a:pt x="369" y="73"/>
                    </a:lnTo>
                    <a:lnTo>
                      <a:pt x="359" y="86"/>
                    </a:lnTo>
                    <a:lnTo>
                      <a:pt x="323" y="144"/>
                    </a:lnTo>
                    <a:lnTo>
                      <a:pt x="288" y="201"/>
                    </a:lnTo>
                    <a:lnTo>
                      <a:pt x="258" y="259"/>
                    </a:lnTo>
                    <a:lnTo>
                      <a:pt x="225" y="316"/>
                    </a:lnTo>
                    <a:lnTo>
                      <a:pt x="194" y="374"/>
                    </a:lnTo>
                    <a:lnTo>
                      <a:pt x="164" y="432"/>
                    </a:lnTo>
                    <a:lnTo>
                      <a:pt x="133" y="489"/>
                    </a:lnTo>
                    <a:lnTo>
                      <a:pt x="98" y="549"/>
                    </a:lnTo>
                    <a:lnTo>
                      <a:pt x="95" y="558"/>
                    </a:lnTo>
                    <a:lnTo>
                      <a:pt x="87" y="568"/>
                    </a:lnTo>
                    <a:lnTo>
                      <a:pt x="81" y="579"/>
                    </a:lnTo>
                    <a:lnTo>
                      <a:pt x="73" y="591"/>
                    </a:lnTo>
                    <a:lnTo>
                      <a:pt x="64" y="600"/>
                    </a:lnTo>
                    <a:lnTo>
                      <a:pt x="52" y="608"/>
                    </a:lnTo>
                    <a:lnTo>
                      <a:pt x="39" y="614"/>
                    </a:lnTo>
                    <a:lnTo>
                      <a:pt x="24" y="616"/>
                    </a:lnTo>
                    <a:lnTo>
                      <a:pt x="16" y="614"/>
                    </a:lnTo>
                    <a:lnTo>
                      <a:pt x="12" y="614"/>
                    </a:lnTo>
                    <a:lnTo>
                      <a:pt x="8" y="610"/>
                    </a:lnTo>
                    <a:lnTo>
                      <a:pt x="4" y="608"/>
                    </a:lnTo>
                    <a:lnTo>
                      <a:pt x="0" y="600"/>
                    </a:lnTo>
                    <a:lnTo>
                      <a:pt x="0" y="591"/>
                    </a:lnTo>
                    <a:lnTo>
                      <a:pt x="2" y="579"/>
                    </a:lnTo>
                    <a:lnTo>
                      <a:pt x="8" y="566"/>
                    </a:lnTo>
                    <a:lnTo>
                      <a:pt x="16" y="551"/>
                    </a:lnTo>
                    <a:lnTo>
                      <a:pt x="25" y="535"/>
                    </a:lnTo>
                    <a:lnTo>
                      <a:pt x="47" y="504"/>
                    </a:lnTo>
                    <a:lnTo>
                      <a:pt x="73" y="472"/>
                    </a:lnTo>
                    <a:lnTo>
                      <a:pt x="98" y="445"/>
                    </a:lnTo>
                    <a:lnTo>
                      <a:pt x="121" y="424"/>
                    </a:lnTo>
                    <a:lnTo>
                      <a:pt x="164" y="391"/>
                    </a:lnTo>
                    <a:lnTo>
                      <a:pt x="204" y="359"/>
                    </a:lnTo>
                    <a:lnTo>
                      <a:pt x="244" y="326"/>
                    </a:lnTo>
                    <a:lnTo>
                      <a:pt x="284" y="293"/>
                    </a:lnTo>
                    <a:lnTo>
                      <a:pt x="325" y="261"/>
                    </a:lnTo>
                    <a:lnTo>
                      <a:pt x="367" y="230"/>
                    </a:lnTo>
                    <a:lnTo>
                      <a:pt x="411" y="197"/>
                    </a:lnTo>
                    <a:lnTo>
                      <a:pt x="455" y="169"/>
                    </a:lnTo>
                    <a:lnTo>
                      <a:pt x="474" y="155"/>
                    </a:lnTo>
                    <a:lnTo>
                      <a:pt x="494" y="142"/>
                    </a:lnTo>
                    <a:lnTo>
                      <a:pt x="511" y="126"/>
                    </a:lnTo>
                    <a:lnTo>
                      <a:pt x="528" y="111"/>
                    </a:lnTo>
                    <a:lnTo>
                      <a:pt x="545" y="96"/>
                    </a:lnTo>
                    <a:lnTo>
                      <a:pt x="563" y="78"/>
                    </a:lnTo>
                    <a:lnTo>
                      <a:pt x="580" y="59"/>
                    </a:lnTo>
                    <a:lnTo>
                      <a:pt x="595" y="42"/>
                    </a:lnTo>
                    <a:lnTo>
                      <a:pt x="592" y="55"/>
                    </a:lnTo>
                    <a:lnTo>
                      <a:pt x="586" y="67"/>
                    </a:lnTo>
                    <a:lnTo>
                      <a:pt x="580" y="78"/>
                    </a:lnTo>
                    <a:lnTo>
                      <a:pt x="574" y="90"/>
                    </a:lnTo>
                    <a:lnTo>
                      <a:pt x="567" y="101"/>
                    </a:lnTo>
                    <a:lnTo>
                      <a:pt x="559" y="113"/>
                    </a:lnTo>
                    <a:lnTo>
                      <a:pt x="549" y="123"/>
                    </a:lnTo>
                    <a:lnTo>
                      <a:pt x="542" y="132"/>
                    </a:lnTo>
                    <a:lnTo>
                      <a:pt x="505" y="171"/>
                    </a:lnTo>
                    <a:lnTo>
                      <a:pt x="471" y="207"/>
                    </a:lnTo>
                    <a:lnTo>
                      <a:pt x="438" y="245"/>
                    </a:lnTo>
                    <a:lnTo>
                      <a:pt x="405" y="284"/>
                    </a:lnTo>
                    <a:lnTo>
                      <a:pt x="375" y="324"/>
                    </a:lnTo>
                    <a:lnTo>
                      <a:pt x="344" y="362"/>
                    </a:lnTo>
                    <a:lnTo>
                      <a:pt x="313" y="403"/>
                    </a:lnTo>
                    <a:lnTo>
                      <a:pt x="281" y="445"/>
                    </a:lnTo>
                    <a:lnTo>
                      <a:pt x="275" y="451"/>
                    </a:lnTo>
                    <a:lnTo>
                      <a:pt x="267" y="456"/>
                    </a:lnTo>
                    <a:lnTo>
                      <a:pt x="258" y="460"/>
                    </a:lnTo>
                    <a:lnTo>
                      <a:pt x="250" y="464"/>
                    </a:lnTo>
                    <a:lnTo>
                      <a:pt x="240" y="468"/>
                    </a:lnTo>
                    <a:lnTo>
                      <a:pt x="233" y="474"/>
                    </a:lnTo>
                    <a:lnTo>
                      <a:pt x="227" y="481"/>
                    </a:lnTo>
                    <a:lnTo>
                      <a:pt x="219" y="489"/>
                    </a:lnTo>
                    <a:lnTo>
                      <a:pt x="54" y="623"/>
                    </a:lnTo>
                    <a:close/>
                  </a:path>
                </a:pathLst>
              </a:custGeom>
              <a:solidFill>
                <a:srgbClr val="BFBFBF"/>
              </a:solidFill>
              <a:ln w="9525">
                <a:noFill/>
                <a:round/>
                <a:headEnd/>
                <a:tailEnd/>
              </a:ln>
            </p:spPr>
            <p:txBody>
              <a:bodyPr/>
              <a:lstStyle/>
              <a:p>
                <a:endParaRPr lang="en-US"/>
              </a:p>
            </p:txBody>
          </p:sp>
          <p:sp>
            <p:nvSpPr>
              <p:cNvPr id="28198" name="Freeform 712"/>
              <p:cNvSpPr>
                <a:spLocks/>
              </p:cNvSpPr>
              <p:nvPr/>
            </p:nvSpPr>
            <p:spPr bwMode="auto">
              <a:xfrm>
                <a:off x="4531" y="1185"/>
                <a:ext cx="937" cy="896"/>
              </a:xfrm>
              <a:custGeom>
                <a:avLst/>
                <a:gdLst>
                  <a:gd name="T0" fmla="*/ 60 w 937"/>
                  <a:gd name="T1" fmla="*/ 610 h 896"/>
                  <a:gd name="T2" fmla="*/ 52 w 937"/>
                  <a:gd name="T3" fmla="*/ 436 h 896"/>
                  <a:gd name="T4" fmla="*/ 45 w 937"/>
                  <a:gd name="T5" fmla="*/ 263 h 896"/>
                  <a:gd name="T6" fmla="*/ 39 w 937"/>
                  <a:gd name="T7" fmla="*/ 88 h 896"/>
                  <a:gd name="T8" fmla="*/ 29 w 937"/>
                  <a:gd name="T9" fmla="*/ 25 h 896"/>
                  <a:gd name="T10" fmla="*/ 14 w 937"/>
                  <a:gd name="T11" fmla="*/ 73 h 896"/>
                  <a:gd name="T12" fmla="*/ 4 w 937"/>
                  <a:gd name="T13" fmla="*/ 123 h 896"/>
                  <a:gd name="T14" fmla="*/ 0 w 937"/>
                  <a:gd name="T15" fmla="*/ 173 h 896"/>
                  <a:gd name="T16" fmla="*/ 2 w 937"/>
                  <a:gd name="T17" fmla="*/ 248 h 896"/>
                  <a:gd name="T18" fmla="*/ 10 w 937"/>
                  <a:gd name="T19" fmla="*/ 346 h 896"/>
                  <a:gd name="T20" fmla="*/ 18 w 937"/>
                  <a:gd name="T21" fmla="*/ 459 h 896"/>
                  <a:gd name="T22" fmla="*/ 27 w 937"/>
                  <a:gd name="T23" fmla="*/ 583 h 896"/>
                  <a:gd name="T24" fmla="*/ 37 w 937"/>
                  <a:gd name="T25" fmla="*/ 708 h 896"/>
                  <a:gd name="T26" fmla="*/ 47 w 937"/>
                  <a:gd name="T27" fmla="*/ 833 h 896"/>
                  <a:gd name="T28" fmla="*/ 54 w 937"/>
                  <a:gd name="T29" fmla="*/ 896 h 896"/>
                  <a:gd name="T30" fmla="*/ 91 w 937"/>
                  <a:gd name="T31" fmla="*/ 887 h 896"/>
                  <a:gd name="T32" fmla="*/ 144 w 937"/>
                  <a:gd name="T33" fmla="*/ 869 h 896"/>
                  <a:gd name="T34" fmla="*/ 202 w 937"/>
                  <a:gd name="T35" fmla="*/ 852 h 896"/>
                  <a:gd name="T36" fmla="*/ 252 w 937"/>
                  <a:gd name="T37" fmla="*/ 843 h 896"/>
                  <a:gd name="T38" fmla="*/ 302 w 937"/>
                  <a:gd name="T39" fmla="*/ 839 h 896"/>
                  <a:gd name="T40" fmla="*/ 350 w 937"/>
                  <a:gd name="T41" fmla="*/ 837 h 896"/>
                  <a:gd name="T42" fmla="*/ 400 w 937"/>
                  <a:gd name="T43" fmla="*/ 833 h 896"/>
                  <a:gd name="T44" fmla="*/ 490 w 937"/>
                  <a:gd name="T45" fmla="*/ 816 h 896"/>
                  <a:gd name="T46" fmla="*/ 616 w 937"/>
                  <a:gd name="T47" fmla="*/ 787 h 896"/>
                  <a:gd name="T48" fmla="*/ 743 w 937"/>
                  <a:gd name="T49" fmla="*/ 760 h 896"/>
                  <a:gd name="T50" fmla="*/ 839 w 937"/>
                  <a:gd name="T51" fmla="*/ 745 h 896"/>
                  <a:gd name="T52" fmla="*/ 904 w 937"/>
                  <a:gd name="T53" fmla="*/ 741 h 896"/>
                  <a:gd name="T54" fmla="*/ 904 w 937"/>
                  <a:gd name="T55" fmla="*/ 745 h 896"/>
                  <a:gd name="T56" fmla="*/ 839 w 937"/>
                  <a:gd name="T57" fmla="*/ 754 h 896"/>
                  <a:gd name="T58" fmla="*/ 774 w 937"/>
                  <a:gd name="T59" fmla="*/ 766 h 896"/>
                  <a:gd name="T60" fmla="*/ 709 w 937"/>
                  <a:gd name="T61" fmla="*/ 777 h 896"/>
                  <a:gd name="T62" fmla="*/ 649 w 937"/>
                  <a:gd name="T63" fmla="*/ 791 h 896"/>
                  <a:gd name="T64" fmla="*/ 595 w 937"/>
                  <a:gd name="T65" fmla="*/ 798 h 896"/>
                  <a:gd name="T66" fmla="*/ 517 w 937"/>
                  <a:gd name="T67" fmla="*/ 802 h 896"/>
                  <a:gd name="T68" fmla="*/ 413 w 937"/>
                  <a:gd name="T69" fmla="*/ 804 h 896"/>
                  <a:gd name="T70" fmla="*/ 336 w 937"/>
                  <a:gd name="T71" fmla="*/ 808 h 896"/>
                  <a:gd name="T72" fmla="*/ 286 w 937"/>
                  <a:gd name="T73" fmla="*/ 818 h 896"/>
                  <a:gd name="T74" fmla="*/ 231 w 937"/>
                  <a:gd name="T75" fmla="*/ 833 h 896"/>
                  <a:gd name="T76" fmla="*/ 167 w 937"/>
                  <a:gd name="T77" fmla="*/ 844 h 896"/>
                  <a:gd name="T78" fmla="*/ 104 w 937"/>
                  <a:gd name="T79" fmla="*/ 852 h 896"/>
                  <a:gd name="T80" fmla="*/ 39 w 937"/>
                  <a:gd name="T81" fmla="*/ 860 h 896"/>
                  <a:gd name="T82" fmla="*/ 62 w 937"/>
                  <a:gd name="T83" fmla="*/ 699 h 89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7"/>
                  <a:gd name="T127" fmla="*/ 0 h 896"/>
                  <a:gd name="T128" fmla="*/ 937 w 937"/>
                  <a:gd name="T129" fmla="*/ 896 h 89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7" h="896">
                    <a:moveTo>
                      <a:pt x="62" y="699"/>
                    </a:moveTo>
                    <a:lnTo>
                      <a:pt x="60" y="610"/>
                    </a:lnTo>
                    <a:lnTo>
                      <a:pt x="56" y="524"/>
                    </a:lnTo>
                    <a:lnTo>
                      <a:pt x="52" y="436"/>
                    </a:lnTo>
                    <a:lnTo>
                      <a:pt x="48" y="349"/>
                    </a:lnTo>
                    <a:lnTo>
                      <a:pt x="45" y="263"/>
                    </a:lnTo>
                    <a:lnTo>
                      <a:pt x="41" y="175"/>
                    </a:lnTo>
                    <a:lnTo>
                      <a:pt x="39" y="88"/>
                    </a:lnTo>
                    <a:lnTo>
                      <a:pt x="39" y="0"/>
                    </a:lnTo>
                    <a:lnTo>
                      <a:pt x="29" y="25"/>
                    </a:lnTo>
                    <a:lnTo>
                      <a:pt x="20" y="48"/>
                    </a:lnTo>
                    <a:lnTo>
                      <a:pt x="14" y="73"/>
                    </a:lnTo>
                    <a:lnTo>
                      <a:pt x="8" y="98"/>
                    </a:lnTo>
                    <a:lnTo>
                      <a:pt x="4" y="123"/>
                    </a:lnTo>
                    <a:lnTo>
                      <a:pt x="2" y="148"/>
                    </a:lnTo>
                    <a:lnTo>
                      <a:pt x="0" y="173"/>
                    </a:lnTo>
                    <a:lnTo>
                      <a:pt x="0" y="198"/>
                    </a:lnTo>
                    <a:lnTo>
                      <a:pt x="2" y="248"/>
                    </a:lnTo>
                    <a:lnTo>
                      <a:pt x="6" y="298"/>
                    </a:lnTo>
                    <a:lnTo>
                      <a:pt x="10" y="346"/>
                    </a:lnTo>
                    <a:lnTo>
                      <a:pt x="14" y="395"/>
                    </a:lnTo>
                    <a:lnTo>
                      <a:pt x="18" y="459"/>
                    </a:lnTo>
                    <a:lnTo>
                      <a:pt x="22" y="520"/>
                    </a:lnTo>
                    <a:lnTo>
                      <a:pt x="27" y="583"/>
                    </a:lnTo>
                    <a:lnTo>
                      <a:pt x="31" y="645"/>
                    </a:lnTo>
                    <a:lnTo>
                      <a:pt x="37" y="708"/>
                    </a:lnTo>
                    <a:lnTo>
                      <a:pt x="43" y="770"/>
                    </a:lnTo>
                    <a:lnTo>
                      <a:pt x="47" y="833"/>
                    </a:lnTo>
                    <a:lnTo>
                      <a:pt x="50" y="896"/>
                    </a:lnTo>
                    <a:lnTo>
                      <a:pt x="54" y="896"/>
                    </a:lnTo>
                    <a:lnTo>
                      <a:pt x="70" y="894"/>
                    </a:lnTo>
                    <a:lnTo>
                      <a:pt x="91" y="887"/>
                    </a:lnTo>
                    <a:lnTo>
                      <a:pt x="116" y="879"/>
                    </a:lnTo>
                    <a:lnTo>
                      <a:pt x="144" y="869"/>
                    </a:lnTo>
                    <a:lnTo>
                      <a:pt x="173" y="860"/>
                    </a:lnTo>
                    <a:lnTo>
                      <a:pt x="202" y="852"/>
                    </a:lnTo>
                    <a:lnTo>
                      <a:pt x="227" y="846"/>
                    </a:lnTo>
                    <a:lnTo>
                      <a:pt x="252" y="843"/>
                    </a:lnTo>
                    <a:lnTo>
                      <a:pt x="277" y="841"/>
                    </a:lnTo>
                    <a:lnTo>
                      <a:pt x="302" y="839"/>
                    </a:lnTo>
                    <a:lnTo>
                      <a:pt x="327" y="837"/>
                    </a:lnTo>
                    <a:lnTo>
                      <a:pt x="350" y="837"/>
                    </a:lnTo>
                    <a:lnTo>
                      <a:pt x="375" y="835"/>
                    </a:lnTo>
                    <a:lnTo>
                      <a:pt x="400" y="833"/>
                    </a:lnTo>
                    <a:lnTo>
                      <a:pt x="425" y="829"/>
                    </a:lnTo>
                    <a:lnTo>
                      <a:pt x="490" y="816"/>
                    </a:lnTo>
                    <a:lnTo>
                      <a:pt x="553" y="802"/>
                    </a:lnTo>
                    <a:lnTo>
                      <a:pt x="616" y="787"/>
                    </a:lnTo>
                    <a:lnTo>
                      <a:pt x="680" y="773"/>
                    </a:lnTo>
                    <a:lnTo>
                      <a:pt x="743" y="760"/>
                    </a:lnTo>
                    <a:lnTo>
                      <a:pt x="806" y="750"/>
                    </a:lnTo>
                    <a:lnTo>
                      <a:pt x="839" y="745"/>
                    </a:lnTo>
                    <a:lnTo>
                      <a:pt x="872" y="743"/>
                    </a:lnTo>
                    <a:lnTo>
                      <a:pt x="904" y="741"/>
                    </a:lnTo>
                    <a:lnTo>
                      <a:pt x="937" y="739"/>
                    </a:lnTo>
                    <a:lnTo>
                      <a:pt x="904" y="745"/>
                    </a:lnTo>
                    <a:lnTo>
                      <a:pt x="872" y="750"/>
                    </a:lnTo>
                    <a:lnTo>
                      <a:pt x="839" y="754"/>
                    </a:lnTo>
                    <a:lnTo>
                      <a:pt x="806" y="760"/>
                    </a:lnTo>
                    <a:lnTo>
                      <a:pt x="774" y="766"/>
                    </a:lnTo>
                    <a:lnTo>
                      <a:pt x="741" y="772"/>
                    </a:lnTo>
                    <a:lnTo>
                      <a:pt x="709" y="777"/>
                    </a:lnTo>
                    <a:lnTo>
                      <a:pt x="676" y="783"/>
                    </a:lnTo>
                    <a:lnTo>
                      <a:pt x="649" y="791"/>
                    </a:lnTo>
                    <a:lnTo>
                      <a:pt x="622" y="795"/>
                    </a:lnTo>
                    <a:lnTo>
                      <a:pt x="595" y="798"/>
                    </a:lnTo>
                    <a:lnTo>
                      <a:pt x="570" y="800"/>
                    </a:lnTo>
                    <a:lnTo>
                      <a:pt x="517" y="802"/>
                    </a:lnTo>
                    <a:lnTo>
                      <a:pt x="465" y="802"/>
                    </a:lnTo>
                    <a:lnTo>
                      <a:pt x="413" y="804"/>
                    </a:lnTo>
                    <a:lnTo>
                      <a:pt x="361" y="806"/>
                    </a:lnTo>
                    <a:lnTo>
                      <a:pt x="336" y="808"/>
                    </a:lnTo>
                    <a:lnTo>
                      <a:pt x="311" y="812"/>
                    </a:lnTo>
                    <a:lnTo>
                      <a:pt x="286" y="818"/>
                    </a:lnTo>
                    <a:lnTo>
                      <a:pt x="261" y="825"/>
                    </a:lnTo>
                    <a:lnTo>
                      <a:pt x="231" y="833"/>
                    </a:lnTo>
                    <a:lnTo>
                      <a:pt x="198" y="839"/>
                    </a:lnTo>
                    <a:lnTo>
                      <a:pt x="167" y="844"/>
                    </a:lnTo>
                    <a:lnTo>
                      <a:pt x="135" y="848"/>
                    </a:lnTo>
                    <a:lnTo>
                      <a:pt x="104" y="852"/>
                    </a:lnTo>
                    <a:lnTo>
                      <a:pt x="71" y="856"/>
                    </a:lnTo>
                    <a:lnTo>
                      <a:pt x="39" y="860"/>
                    </a:lnTo>
                    <a:lnTo>
                      <a:pt x="8" y="866"/>
                    </a:lnTo>
                    <a:lnTo>
                      <a:pt x="62" y="699"/>
                    </a:lnTo>
                    <a:close/>
                  </a:path>
                </a:pathLst>
              </a:custGeom>
              <a:solidFill>
                <a:srgbClr val="BFBFBF"/>
              </a:solidFill>
              <a:ln w="9525">
                <a:noFill/>
                <a:round/>
                <a:headEnd/>
                <a:tailEnd/>
              </a:ln>
            </p:spPr>
            <p:txBody>
              <a:bodyPr/>
              <a:lstStyle/>
              <a:p>
                <a:endParaRPr lang="en-US"/>
              </a:p>
            </p:txBody>
          </p:sp>
          <p:sp>
            <p:nvSpPr>
              <p:cNvPr id="28199" name="Freeform 713"/>
              <p:cNvSpPr>
                <a:spLocks/>
              </p:cNvSpPr>
              <p:nvPr/>
            </p:nvSpPr>
            <p:spPr bwMode="auto">
              <a:xfrm>
                <a:off x="3944" y="1373"/>
                <a:ext cx="563" cy="678"/>
              </a:xfrm>
              <a:custGeom>
                <a:avLst/>
                <a:gdLst>
                  <a:gd name="T0" fmla="*/ 563 w 563"/>
                  <a:gd name="T1" fmla="*/ 678 h 678"/>
                  <a:gd name="T2" fmla="*/ 545 w 563"/>
                  <a:gd name="T3" fmla="*/ 660 h 678"/>
                  <a:gd name="T4" fmla="*/ 528 w 563"/>
                  <a:gd name="T5" fmla="*/ 641 h 678"/>
                  <a:gd name="T6" fmla="*/ 511 w 563"/>
                  <a:gd name="T7" fmla="*/ 624 h 678"/>
                  <a:gd name="T8" fmla="*/ 495 w 563"/>
                  <a:gd name="T9" fmla="*/ 605 h 678"/>
                  <a:gd name="T10" fmla="*/ 480 w 563"/>
                  <a:gd name="T11" fmla="*/ 584 h 678"/>
                  <a:gd name="T12" fmla="*/ 465 w 563"/>
                  <a:gd name="T13" fmla="*/ 564 h 678"/>
                  <a:gd name="T14" fmla="*/ 449 w 563"/>
                  <a:gd name="T15" fmla="*/ 545 h 678"/>
                  <a:gd name="T16" fmla="*/ 434 w 563"/>
                  <a:gd name="T17" fmla="*/ 524 h 678"/>
                  <a:gd name="T18" fmla="*/ 407 w 563"/>
                  <a:gd name="T19" fmla="*/ 490 h 678"/>
                  <a:gd name="T20" fmla="*/ 378 w 563"/>
                  <a:gd name="T21" fmla="*/ 457 h 678"/>
                  <a:gd name="T22" fmla="*/ 350 w 563"/>
                  <a:gd name="T23" fmla="*/ 422 h 678"/>
                  <a:gd name="T24" fmla="*/ 317 w 563"/>
                  <a:gd name="T25" fmla="*/ 392 h 678"/>
                  <a:gd name="T26" fmla="*/ 302 w 563"/>
                  <a:gd name="T27" fmla="*/ 378 h 678"/>
                  <a:gd name="T28" fmla="*/ 284 w 563"/>
                  <a:gd name="T29" fmla="*/ 365 h 678"/>
                  <a:gd name="T30" fmla="*/ 265 w 563"/>
                  <a:gd name="T31" fmla="*/ 353 h 678"/>
                  <a:gd name="T32" fmla="*/ 248 w 563"/>
                  <a:gd name="T33" fmla="*/ 342 h 678"/>
                  <a:gd name="T34" fmla="*/ 229 w 563"/>
                  <a:gd name="T35" fmla="*/ 332 h 678"/>
                  <a:gd name="T36" fmla="*/ 209 w 563"/>
                  <a:gd name="T37" fmla="*/ 324 h 678"/>
                  <a:gd name="T38" fmla="*/ 188 w 563"/>
                  <a:gd name="T39" fmla="*/ 317 h 678"/>
                  <a:gd name="T40" fmla="*/ 167 w 563"/>
                  <a:gd name="T41" fmla="*/ 313 h 678"/>
                  <a:gd name="T42" fmla="*/ 160 w 563"/>
                  <a:gd name="T43" fmla="*/ 292 h 678"/>
                  <a:gd name="T44" fmla="*/ 148 w 563"/>
                  <a:gd name="T45" fmla="*/ 273 h 678"/>
                  <a:gd name="T46" fmla="*/ 137 w 563"/>
                  <a:gd name="T47" fmla="*/ 253 h 678"/>
                  <a:gd name="T48" fmla="*/ 123 w 563"/>
                  <a:gd name="T49" fmla="*/ 234 h 678"/>
                  <a:gd name="T50" fmla="*/ 94 w 563"/>
                  <a:gd name="T51" fmla="*/ 198 h 678"/>
                  <a:gd name="T52" fmla="*/ 66 w 563"/>
                  <a:gd name="T53" fmla="*/ 161 h 678"/>
                  <a:gd name="T54" fmla="*/ 52 w 563"/>
                  <a:gd name="T55" fmla="*/ 144 h 678"/>
                  <a:gd name="T56" fmla="*/ 39 w 563"/>
                  <a:gd name="T57" fmla="*/ 125 h 678"/>
                  <a:gd name="T58" fmla="*/ 27 w 563"/>
                  <a:gd name="T59" fmla="*/ 106 h 678"/>
                  <a:gd name="T60" fmla="*/ 18 w 563"/>
                  <a:gd name="T61" fmla="*/ 87 h 678"/>
                  <a:gd name="T62" fmla="*/ 10 w 563"/>
                  <a:gd name="T63" fmla="*/ 67 h 678"/>
                  <a:gd name="T64" fmla="*/ 4 w 563"/>
                  <a:gd name="T65" fmla="*/ 46 h 678"/>
                  <a:gd name="T66" fmla="*/ 0 w 563"/>
                  <a:gd name="T67" fmla="*/ 23 h 678"/>
                  <a:gd name="T68" fmla="*/ 2 w 563"/>
                  <a:gd name="T69" fmla="*/ 0 h 678"/>
                  <a:gd name="T70" fmla="*/ 41 w 563"/>
                  <a:gd name="T71" fmla="*/ 35 h 678"/>
                  <a:gd name="T72" fmla="*/ 81 w 563"/>
                  <a:gd name="T73" fmla="*/ 67 h 678"/>
                  <a:gd name="T74" fmla="*/ 119 w 563"/>
                  <a:gd name="T75" fmla="*/ 102 h 678"/>
                  <a:gd name="T76" fmla="*/ 158 w 563"/>
                  <a:gd name="T77" fmla="*/ 138 h 678"/>
                  <a:gd name="T78" fmla="*/ 194 w 563"/>
                  <a:gd name="T79" fmla="*/ 175 h 678"/>
                  <a:gd name="T80" fmla="*/ 229 w 563"/>
                  <a:gd name="T81" fmla="*/ 211 h 678"/>
                  <a:gd name="T82" fmla="*/ 265 w 563"/>
                  <a:gd name="T83" fmla="*/ 250 h 678"/>
                  <a:gd name="T84" fmla="*/ 300 w 563"/>
                  <a:gd name="T85" fmla="*/ 288 h 678"/>
                  <a:gd name="T86" fmla="*/ 332 w 563"/>
                  <a:gd name="T87" fmla="*/ 328 h 678"/>
                  <a:gd name="T88" fmla="*/ 365 w 563"/>
                  <a:gd name="T89" fmla="*/ 369 h 678"/>
                  <a:gd name="T90" fmla="*/ 398 w 563"/>
                  <a:gd name="T91" fmla="*/ 409 h 678"/>
                  <a:gd name="T92" fmla="*/ 428 w 563"/>
                  <a:gd name="T93" fmla="*/ 451 h 678"/>
                  <a:gd name="T94" fmla="*/ 457 w 563"/>
                  <a:gd name="T95" fmla="*/ 493 h 678"/>
                  <a:gd name="T96" fmla="*/ 488 w 563"/>
                  <a:gd name="T97" fmla="*/ 537 h 678"/>
                  <a:gd name="T98" fmla="*/ 515 w 563"/>
                  <a:gd name="T99" fmla="*/ 582 h 678"/>
                  <a:gd name="T100" fmla="*/ 543 w 563"/>
                  <a:gd name="T101" fmla="*/ 626 h 678"/>
                  <a:gd name="T102" fmla="*/ 563 w 563"/>
                  <a:gd name="T103" fmla="*/ 678 h 67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563"/>
                  <a:gd name="T157" fmla="*/ 0 h 678"/>
                  <a:gd name="T158" fmla="*/ 563 w 563"/>
                  <a:gd name="T159" fmla="*/ 678 h 67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563" h="678">
                    <a:moveTo>
                      <a:pt x="563" y="678"/>
                    </a:moveTo>
                    <a:lnTo>
                      <a:pt x="545" y="660"/>
                    </a:lnTo>
                    <a:lnTo>
                      <a:pt x="528" y="641"/>
                    </a:lnTo>
                    <a:lnTo>
                      <a:pt x="511" y="624"/>
                    </a:lnTo>
                    <a:lnTo>
                      <a:pt x="495" y="605"/>
                    </a:lnTo>
                    <a:lnTo>
                      <a:pt x="480" y="584"/>
                    </a:lnTo>
                    <a:lnTo>
                      <a:pt x="465" y="564"/>
                    </a:lnTo>
                    <a:lnTo>
                      <a:pt x="449" y="545"/>
                    </a:lnTo>
                    <a:lnTo>
                      <a:pt x="434" y="524"/>
                    </a:lnTo>
                    <a:lnTo>
                      <a:pt x="407" y="490"/>
                    </a:lnTo>
                    <a:lnTo>
                      <a:pt x="378" y="457"/>
                    </a:lnTo>
                    <a:lnTo>
                      <a:pt x="350" y="422"/>
                    </a:lnTo>
                    <a:lnTo>
                      <a:pt x="317" y="392"/>
                    </a:lnTo>
                    <a:lnTo>
                      <a:pt x="302" y="378"/>
                    </a:lnTo>
                    <a:lnTo>
                      <a:pt x="284" y="365"/>
                    </a:lnTo>
                    <a:lnTo>
                      <a:pt x="265" y="353"/>
                    </a:lnTo>
                    <a:lnTo>
                      <a:pt x="248" y="342"/>
                    </a:lnTo>
                    <a:lnTo>
                      <a:pt x="229" y="332"/>
                    </a:lnTo>
                    <a:lnTo>
                      <a:pt x="209" y="324"/>
                    </a:lnTo>
                    <a:lnTo>
                      <a:pt x="188" y="317"/>
                    </a:lnTo>
                    <a:lnTo>
                      <a:pt x="167" y="313"/>
                    </a:lnTo>
                    <a:lnTo>
                      <a:pt x="160" y="292"/>
                    </a:lnTo>
                    <a:lnTo>
                      <a:pt x="148" y="273"/>
                    </a:lnTo>
                    <a:lnTo>
                      <a:pt x="137" y="253"/>
                    </a:lnTo>
                    <a:lnTo>
                      <a:pt x="123" y="234"/>
                    </a:lnTo>
                    <a:lnTo>
                      <a:pt x="94" y="198"/>
                    </a:lnTo>
                    <a:lnTo>
                      <a:pt x="66" y="161"/>
                    </a:lnTo>
                    <a:lnTo>
                      <a:pt x="52" y="144"/>
                    </a:lnTo>
                    <a:lnTo>
                      <a:pt x="39" y="125"/>
                    </a:lnTo>
                    <a:lnTo>
                      <a:pt x="27" y="106"/>
                    </a:lnTo>
                    <a:lnTo>
                      <a:pt x="18" y="87"/>
                    </a:lnTo>
                    <a:lnTo>
                      <a:pt x="10" y="67"/>
                    </a:lnTo>
                    <a:lnTo>
                      <a:pt x="4" y="46"/>
                    </a:lnTo>
                    <a:lnTo>
                      <a:pt x="0" y="23"/>
                    </a:lnTo>
                    <a:lnTo>
                      <a:pt x="2" y="0"/>
                    </a:lnTo>
                    <a:lnTo>
                      <a:pt x="41" y="35"/>
                    </a:lnTo>
                    <a:lnTo>
                      <a:pt x="81" y="67"/>
                    </a:lnTo>
                    <a:lnTo>
                      <a:pt x="119" y="102"/>
                    </a:lnTo>
                    <a:lnTo>
                      <a:pt x="158" y="138"/>
                    </a:lnTo>
                    <a:lnTo>
                      <a:pt x="194" y="175"/>
                    </a:lnTo>
                    <a:lnTo>
                      <a:pt x="229" y="211"/>
                    </a:lnTo>
                    <a:lnTo>
                      <a:pt x="265" y="250"/>
                    </a:lnTo>
                    <a:lnTo>
                      <a:pt x="300" y="288"/>
                    </a:lnTo>
                    <a:lnTo>
                      <a:pt x="332" y="328"/>
                    </a:lnTo>
                    <a:lnTo>
                      <a:pt x="365" y="369"/>
                    </a:lnTo>
                    <a:lnTo>
                      <a:pt x="398" y="409"/>
                    </a:lnTo>
                    <a:lnTo>
                      <a:pt x="428" y="451"/>
                    </a:lnTo>
                    <a:lnTo>
                      <a:pt x="457" y="493"/>
                    </a:lnTo>
                    <a:lnTo>
                      <a:pt x="488" y="537"/>
                    </a:lnTo>
                    <a:lnTo>
                      <a:pt x="515" y="582"/>
                    </a:lnTo>
                    <a:lnTo>
                      <a:pt x="543" y="626"/>
                    </a:lnTo>
                    <a:lnTo>
                      <a:pt x="563" y="678"/>
                    </a:lnTo>
                    <a:close/>
                  </a:path>
                </a:pathLst>
              </a:custGeom>
              <a:solidFill>
                <a:srgbClr val="BFBFBF"/>
              </a:solidFill>
              <a:ln w="9525">
                <a:noFill/>
                <a:round/>
                <a:headEnd/>
                <a:tailEnd/>
              </a:ln>
            </p:spPr>
            <p:txBody>
              <a:bodyPr/>
              <a:lstStyle/>
              <a:p>
                <a:endParaRPr lang="en-US"/>
              </a:p>
            </p:txBody>
          </p:sp>
          <p:sp>
            <p:nvSpPr>
              <p:cNvPr id="28200" name="Freeform 714"/>
              <p:cNvSpPr>
                <a:spLocks/>
              </p:cNvSpPr>
              <p:nvPr/>
            </p:nvSpPr>
            <p:spPr bwMode="auto">
              <a:xfrm>
                <a:off x="3539" y="2267"/>
                <a:ext cx="979" cy="332"/>
              </a:xfrm>
              <a:custGeom>
                <a:avLst/>
                <a:gdLst>
                  <a:gd name="T0" fmla="*/ 900 w 979"/>
                  <a:gd name="T1" fmla="*/ 16 h 332"/>
                  <a:gd name="T2" fmla="*/ 841 w 979"/>
                  <a:gd name="T3" fmla="*/ 25 h 332"/>
                  <a:gd name="T4" fmla="*/ 781 w 979"/>
                  <a:gd name="T5" fmla="*/ 37 h 332"/>
                  <a:gd name="T6" fmla="*/ 622 w 979"/>
                  <a:gd name="T7" fmla="*/ 96 h 332"/>
                  <a:gd name="T8" fmla="*/ 469 w 979"/>
                  <a:gd name="T9" fmla="*/ 167 h 332"/>
                  <a:gd name="T10" fmla="*/ 355 w 979"/>
                  <a:gd name="T11" fmla="*/ 227 h 332"/>
                  <a:gd name="T12" fmla="*/ 327 w 979"/>
                  <a:gd name="T13" fmla="*/ 250 h 332"/>
                  <a:gd name="T14" fmla="*/ 300 w 979"/>
                  <a:gd name="T15" fmla="*/ 273 h 332"/>
                  <a:gd name="T16" fmla="*/ 275 w 979"/>
                  <a:gd name="T17" fmla="*/ 288 h 332"/>
                  <a:gd name="T18" fmla="*/ 248 w 979"/>
                  <a:gd name="T19" fmla="*/ 302 h 332"/>
                  <a:gd name="T20" fmla="*/ 217 w 979"/>
                  <a:gd name="T21" fmla="*/ 304 h 332"/>
                  <a:gd name="T22" fmla="*/ 217 w 979"/>
                  <a:gd name="T23" fmla="*/ 313 h 332"/>
                  <a:gd name="T24" fmla="*/ 217 w 979"/>
                  <a:gd name="T25" fmla="*/ 319 h 332"/>
                  <a:gd name="T26" fmla="*/ 235 w 979"/>
                  <a:gd name="T27" fmla="*/ 327 h 332"/>
                  <a:gd name="T28" fmla="*/ 277 w 979"/>
                  <a:gd name="T29" fmla="*/ 332 h 332"/>
                  <a:gd name="T30" fmla="*/ 315 w 979"/>
                  <a:gd name="T31" fmla="*/ 323 h 332"/>
                  <a:gd name="T32" fmla="*/ 377 w 979"/>
                  <a:gd name="T33" fmla="*/ 290 h 332"/>
                  <a:gd name="T34" fmla="*/ 457 w 979"/>
                  <a:gd name="T35" fmla="*/ 252 h 332"/>
                  <a:gd name="T36" fmla="*/ 549 w 979"/>
                  <a:gd name="T37" fmla="*/ 200 h 332"/>
                  <a:gd name="T38" fmla="*/ 639 w 979"/>
                  <a:gd name="T39" fmla="*/ 141 h 332"/>
                  <a:gd name="T40" fmla="*/ 684 w 979"/>
                  <a:gd name="T41" fmla="*/ 116 h 332"/>
                  <a:gd name="T42" fmla="*/ 707 w 979"/>
                  <a:gd name="T43" fmla="*/ 116 h 332"/>
                  <a:gd name="T44" fmla="*/ 726 w 979"/>
                  <a:gd name="T45" fmla="*/ 114 h 332"/>
                  <a:gd name="T46" fmla="*/ 770 w 979"/>
                  <a:gd name="T47" fmla="*/ 85 h 332"/>
                  <a:gd name="T48" fmla="*/ 850 w 979"/>
                  <a:gd name="T49" fmla="*/ 54 h 332"/>
                  <a:gd name="T50" fmla="*/ 948 w 979"/>
                  <a:gd name="T51" fmla="*/ 25 h 332"/>
                  <a:gd name="T52" fmla="*/ 923 w 979"/>
                  <a:gd name="T53" fmla="*/ 35 h 332"/>
                  <a:gd name="T54" fmla="*/ 837 w 979"/>
                  <a:gd name="T55" fmla="*/ 64 h 332"/>
                  <a:gd name="T56" fmla="*/ 741 w 979"/>
                  <a:gd name="T57" fmla="*/ 81 h 332"/>
                  <a:gd name="T58" fmla="*/ 693 w 979"/>
                  <a:gd name="T59" fmla="*/ 102 h 332"/>
                  <a:gd name="T60" fmla="*/ 645 w 979"/>
                  <a:gd name="T61" fmla="*/ 135 h 332"/>
                  <a:gd name="T62" fmla="*/ 605 w 979"/>
                  <a:gd name="T63" fmla="*/ 156 h 332"/>
                  <a:gd name="T64" fmla="*/ 578 w 979"/>
                  <a:gd name="T65" fmla="*/ 156 h 332"/>
                  <a:gd name="T66" fmla="*/ 551 w 979"/>
                  <a:gd name="T67" fmla="*/ 158 h 332"/>
                  <a:gd name="T68" fmla="*/ 465 w 979"/>
                  <a:gd name="T69" fmla="*/ 187 h 332"/>
                  <a:gd name="T70" fmla="*/ 346 w 979"/>
                  <a:gd name="T71" fmla="*/ 217 h 332"/>
                  <a:gd name="T72" fmla="*/ 229 w 979"/>
                  <a:gd name="T73" fmla="*/ 261 h 332"/>
                  <a:gd name="T74" fmla="*/ 187 w 979"/>
                  <a:gd name="T75" fmla="*/ 277 h 332"/>
                  <a:gd name="T76" fmla="*/ 114 w 979"/>
                  <a:gd name="T77" fmla="*/ 284 h 332"/>
                  <a:gd name="T78" fmla="*/ 29 w 979"/>
                  <a:gd name="T79" fmla="*/ 281 h 332"/>
                  <a:gd name="T80" fmla="*/ 48 w 979"/>
                  <a:gd name="T81" fmla="*/ 256 h 332"/>
                  <a:gd name="T82" fmla="*/ 123 w 979"/>
                  <a:gd name="T83" fmla="*/ 221 h 332"/>
                  <a:gd name="T84" fmla="*/ 200 w 979"/>
                  <a:gd name="T85" fmla="*/ 194 h 332"/>
                  <a:gd name="T86" fmla="*/ 275 w 979"/>
                  <a:gd name="T87" fmla="*/ 185 h 332"/>
                  <a:gd name="T88" fmla="*/ 353 w 979"/>
                  <a:gd name="T89" fmla="*/ 187 h 332"/>
                  <a:gd name="T90" fmla="*/ 419 w 979"/>
                  <a:gd name="T91" fmla="*/ 183 h 332"/>
                  <a:gd name="T92" fmla="*/ 453 w 979"/>
                  <a:gd name="T93" fmla="*/ 177 h 332"/>
                  <a:gd name="T94" fmla="*/ 490 w 979"/>
                  <a:gd name="T95" fmla="*/ 169 h 33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79"/>
                  <a:gd name="T145" fmla="*/ 0 h 332"/>
                  <a:gd name="T146" fmla="*/ 979 w 979"/>
                  <a:gd name="T147" fmla="*/ 332 h 33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79" h="332">
                    <a:moveTo>
                      <a:pt x="939" y="0"/>
                    </a:moveTo>
                    <a:lnTo>
                      <a:pt x="920" y="10"/>
                    </a:lnTo>
                    <a:lnTo>
                      <a:pt x="900" y="16"/>
                    </a:lnTo>
                    <a:lnTo>
                      <a:pt x="881" y="20"/>
                    </a:lnTo>
                    <a:lnTo>
                      <a:pt x="860" y="23"/>
                    </a:lnTo>
                    <a:lnTo>
                      <a:pt x="841" y="25"/>
                    </a:lnTo>
                    <a:lnTo>
                      <a:pt x="822" y="27"/>
                    </a:lnTo>
                    <a:lnTo>
                      <a:pt x="801" y="31"/>
                    </a:lnTo>
                    <a:lnTo>
                      <a:pt x="781" y="37"/>
                    </a:lnTo>
                    <a:lnTo>
                      <a:pt x="728" y="54"/>
                    </a:lnTo>
                    <a:lnTo>
                      <a:pt x="674" y="75"/>
                    </a:lnTo>
                    <a:lnTo>
                      <a:pt x="622" y="96"/>
                    </a:lnTo>
                    <a:lnTo>
                      <a:pt x="570" y="119"/>
                    </a:lnTo>
                    <a:lnTo>
                      <a:pt x="519" y="142"/>
                    </a:lnTo>
                    <a:lnTo>
                      <a:pt x="469" y="167"/>
                    </a:lnTo>
                    <a:lnTo>
                      <a:pt x="417" y="194"/>
                    </a:lnTo>
                    <a:lnTo>
                      <a:pt x="367" y="221"/>
                    </a:lnTo>
                    <a:lnTo>
                      <a:pt x="355" y="227"/>
                    </a:lnTo>
                    <a:lnTo>
                      <a:pt x="346" y="235"/>
                    </a:lnTo>
                    <a:lnTo>
                      <a:pt x="336" y="242"/>
                    </a:lnTo>
                    <a:lnTo>
                      <a:pt x="327" y="250"/>
                    </a:lnTo>
                    <a:lnTo>
                      <a:pt x="319" y="258"/>
                    </a:lnTo>
                    <a:lnTo>
                      <a:pt x="309" y="265"/>
                    </a:lnTo>
                    <a:lnTo>
                      <a:pt x="300" y="273"/>
                    </a:lnTo>
                    <a:lnTo>
                      <a:pt x="290" y="279"/>
                    </a:lnTo>
                    <a:lnTo>
                      <a:pt x="282" y="283"/>
                    </a:lnTo>
                    <a:lnTo>
                      <a:pt x="275" y="288"/>
                    </a:lnTo>
                    <a:lnTo>
                      <a:pt x="265" y="292"/>
                    </a:lnTo>
                    <a:lnTo>
                      <a:pt x="258" y="298"/>
                    </a:lnTo>
                    <a:lnTo>
                      <a:pt x="248" y="302"/>
                    </a:lnTo>
                    <a:lnTo>
                      <a:pt x="238" y="304"/>
                    </a:lnTo>
                    <a:lnTo>
                      <a:pt x="229" y="304"/>
                    </a:lnTo>
                    <a:lnTo>
                      <a:pt x="217" y="304"/>
                    </a:lnTo>
                    <a:lnTo>
                      <a:pt x="217" y="306"/>
                    </a:lnTo>
                    <a:lnTo>
                      <a:pt x="217" y="309"/>
                    </a:lnTo>
                    <a:lnTo>
                      <a:pt x="217" y="313"/>
                    </a:lnTo>
                    <a:lnTo>
                      <a:pt x="217" y="315"/>
                    </a:lnTo>
                    <a:lnTo>
                      <a:pt x="217" y="317"/>
                    </a:lnTo>
                    <a:lnTo>
                      <a:pt x="217" y="319"/>
                    </a:lnTo>
                    <a:lnTo>
                      <a:pt x="219" y="321"/>
                    </a:lnTo>
                    <a:lnTo>
                      <a:pt x="235" y="327"/>
                    </a:lnTo>
                    <a:lnTo>
                      <a:pt x="248" y="330"/>
                    </a:lnTo>
                    <a:lnTo>
                      <a:pt x="263" y="332"/>
                    </a:lnTo>
                    <a:lnTo>
                      <a:pt x="277" y="332"/>
                    </a:lnTo>
                    <a:lnTo>
                      <a:pt x="290" y="330"/>
                    </a:lnTo>
                    <a:lnTo>
                      <a:pt x="302" y="327"/>
                    </a:lnTo>
                    <a:lnTo>
                      <a:pt x="315" y="323"/>
                    </a:lnTo>
                    <a:lnTo>
                      <a:pt x="327" y="317"/>
                    </a:lnTo>
                    <a:lnTo>
                      <a:pt x="352" y="306"/>
                    </a:lnTo>
                    <a:lnTo>
                      <a:pt x="377" y="290"/>
                    </a:lnTo>
                    <a:lnTo>
                      <a:pt x="400" y="277"/>
                    </a:lnTo>
                    <a:lnTo>
                      <a:pt x="424" y="265"/>
                    </a:lnTo>
                    <a:lnTo>
                      <a:pt x="457" y="252"/>
                    </a:lnTo>
                    <a:lnTo>
                      <a:pt x="488" y="236"/>
                    </a:lnTo>
                    <a:lnTo>
                      <a:pt x="519" y="219"/>
                    </a:lnTo>
                    <a:lnTo>
                      <a:pt x="549" y="200"/>
                    </a:lnTo>
                    <a:lnTo>
                      <a:pt x="578" y="181"/>
                    </a:lnTo>
                    <a:lnTo>
                      <a:pt x="609" y="160"/>
                    </a:lnTo>
                    <a:lnTo>
                      <a:pt x="639" y="141"/>
                    </a:lnTo>
                    <a:lnTo>
                      <a:pt x="670" y="119"/>
                    </a:lnTo>
                    <a:lnTo>
                      <a:pt x="676" y="116"/>
                    </a:lnTo>
                    <a:lnTo>
                      <a:pt x="684" y="116"/>
                    </a:lnTo>
                    <a:lnTo>
                      <a:pt x="691" y="116"/>
                    </a:lnTo>
                    <a:lnTo>
                      <a:pt x="699" y="116"/>
                    </a:lnTo>
                    <a:lnTo>
                      <a:pt x="707" y="116"/>
                    </a:lnTo>
                    <a:lnTo>
                      <a:pt x="714" y="116"/>
                    </a:lnTo>
                    <a:lnTo>
                      <a:pt x="720" y="116"/>
                    </a:lnTo>
                    <a:lnTo>
                      <a:pt x="726" y="114"/>
                    </a:lnTo>
                    <a:lnTo>
                      <a:pt x="739" y="102"/>
                    </a:lnTo>
                    <a:lnTo>
                      <a:pt x="755" y="93"/>
                    </a:lnTo>
                    <a:lnTo>
                      <a:pt x="770" y="85"/>
                    </a:lnTo>
                    <a:lnTo>
                      <a:pt x="785" y="77"/>
                    </a:lnTo>
                    <a:lnTo>
                      <a:pt x="818" y="64"/>
                    </a:lnTo>
                    <a:lnTo>
                      <a:pt x="850" y="54"/>
                    </a:lnTo>
                    <a:lnTo>
                      <a:pt x="883" y="45"/>
                    </a:lnTo>
                    <a:lnTo>
                      <a:pt x="916" y="35"/>
                    </a:lnTo>
                    <a:lnTo>
                      <a:pt x="948" y="25"/>
                    </a:lnTo>
                    <a:lnTo>
                      <a:pt x="979" y="12"/>
                    </a:lnTo>
                    <a:lnTo>
                      <a:pt x="952" y="23"/>
                    </a:lnTo>
                    <a:lnTo>
                      <a:pt x="923" y="35"/>
                    </a:lnTo>
                    <a:lnTo>
                      <a:pt x="897" y="46"/>
                    </a:lnTo>
                    <a:lnTo>
                      <a:pt x="868" y="54"/>
                    </a:lnTo>
                    <a:lnTo>
                      <a:pt x="837" y="64"/>
                    </a:lnTo>
                    <a:lnTo>
                      <a:pt x="806" y="71"/>
                    </a:lnTo>
                    <a:lnTo>
                      <a:pt x="774" y="77"/>
                    </a:lnTo>
                    <a:lnTo>
                      <a:pt x="741" y="81"/>
                    </a:lnTo>
                    <a:lnTo>
                      <a:pt x="724" y="85"/>
                    </a:lnTo>
                    <a:lnTo>
                      <a:pt x="708" y="93"/>
                    </a:lnTo>
                    <a:lnTo>
                      <a:pt x="693" y="102"/>
                    </a:lnTo>
                    <a:lnTo>
                      <a:pt x="678" y="112"/>
                    </a:lnTo>
                    <a:lnTo>
                      <a:pt x="662" y="123"/>
                    </a:lnTo>
                    <a:lnTo>
                      <a:pt x="645" y="135"/>
                    </a:lnTo>
                    <a:lnTo>
                      <a:pt x="630" y="144"/>
                    </a:lnTo>
                    <a:lnTo>
                      <a:pt x="613" y="154"/>
                    </a:lnTo>
                    <a:lnTo>
                      <a:pt x="605" y="156"/>
                    </a:lnTo>
                    <a:lnTo>
                      <a:pt x="597" y="158"/>
                    </a:lnTo>
                    <a:lnTo>
                      <a:pt x="588" y="158"/>
                    </a:lnTo>
                    <a:lnTo>
                      <a:pt x="578" y="156"/>
                    </a:lnTo>
                    <a:lnTo>
                      <a:pt x="568" y="156"/>
                    </a:lnTo>
                    <a:lnTo>
                      <a:pt x="561" y="156"/>
                    </a:lnTo>
                    <a:lnTo>
                      <a:pt x="551" y="158"/>
                    </a:lnTo>
                    <a:lnTo>
                      <a:pt x="543" y="160"/>
                    </a:lnTo>
                    <a:lnTo>
                      <a:pt x="505" y="175"/>
                    </a:lnTo>
                    <a:lnTo>
                      <a:pt x="465" y="187"/>
                    </a:lnTo>
                    <a:lnTo>
                      <a:pt x="424" y="198"/>
                    </a:lnTo>
                    <a:lnTo>
                      <a:pt x="386" y="208"/>
                    </a:lnTo>
                    <a:lnTo>
                      <a:pt x="346" y="217"/>
                    </a:lnTo>
                    <a:lnTo>
                      <a:pt x="306" y="231"/>
                    </a:lnTo>
                    <a:lnTo>
                      <a:pt x="267" y="244"/>
                    </a:lnTo>
                    <a:lnTo>
                      <a:pt x="229" y="261"/>
                    </a:lnTo>
                    <a:lnTo>
                      <a:pt x="215" y="267"/>
                    </a:lnTo>
                    <a:lnTo>
                      <a:pt x="200" y="273"/>
                    </a:lnTo>
                    <a:lnTo>
                      <a:pt x="187" y="277"/>
                    </a:lnTo>
                    <a:lnTo>
                      <a:pt x="171" y="281"/>
                    </a:lnTo>
                    <a:lnTo>
                      <a:pt x="142" y="283"/>
                    </a:lnTo>
                    <a:lnTo>
                      <a:pt x="114" y="284"/>
                    </a:lnTo>
                    <a:lnTo>
                      <a:pt x="87" y="283"/>
                    </a:lnTo>
                    <a:lnTo>
                      <a:pt x="58" y="281"/>
                    </a:lnTo>
                    <a:lnTo>
                      <a:pt x="29" y="281"/>
                    </a:lnTo>
                    <a:lnTo>
                      <a:pt x="0" y="281"/>
                    </a:lnTo>
                    <a:lnTo>
                      <a:pt x="23" y="267"/>
                    </a:lnTo>
                    <a:lnTo>
                      <a:pt x="48" y="256"/>
                    </a:lnTo>
                    <a:lnTo>
                      <a:pt x="73" y="242"/>
                    </a:lnTo>
                    <a:lnTo>
                      <a:pt x="98" y="231"/>
                    </a:lnTo>
                    <a:lnTo>
                      <a:pt x="123" y="221"/>
                    </a:lnTo>
                    <a:lnTo>
                      <a:pt x="148" y="212"/>
                    </a:lnTo>
                    <a:lnTo>
                      <a:pt x="173" y="202"/>
                    </a:lnTo>
                    <a:lnTo>
                      <a:pt x="200" y="194"/>
                    </a:lnTo>
                    <a:lnTo>
                      <a:pt x="225" y="188"/>
                    </a:lnTo>
                    <a:lnTo>
                      <a:pt x="250" y="187"/>
                    </a:lnTo>
                    <a:lnTo>
                      <a:pt x="275" y="185"/>
                    </a:lnTo>
                    <a:lnTo>
                      <a:pt x="302" y="187"/>
                    </a:lnTo>
                    <a:lnTo>
                      <a:pt x="329" y="187"/>
                    </a:lnTo>
                    <a:lnTo>
                      <a:pt x="353" y="187"/>
                    </a:lnTo>
                    <a:lnTo>
                      <a:pt x="380" y="187"/>
                    </a:lnTo>
                    <a:lnTo>
                      <a:pt x="407" y="185"/>
                    </a:lnTo>
                    <a:lnTo>
                      <a:pt x="419" y="183"/>
                    </a:lnTo>
                    <a:lnTo>
                      <a:pt x="430" y="181"/>
                    </a:lnTo>
                    <a:lnTo>
                      <a:pt x="442" y="179"/>
                    </a:lnTo>
                    <a:lnTo>
                      <a:pt x="453" y="177"/>
                    </a:lnTo>
                    <a:lnTo>
                      <a:pt x="465" y="175"/>
                    </a:lnTo>
                    <a:lnTo>
                      <a:pt x="476" y="171"/>
                    </a:lnTo>
                    <a:lnTo>
                      <a:pt x="490" y="169"/>
                    </a:lnTo>
                    <a:lnTo>
                      <a:pt x="501" y="167"/>
                    </a:lnTo>
                    <a:lnTo>
                      <a:pt x="939" y="0"/>
                    </a:lnTo>
                    <a:close/>
                  </a:path>
                </a:pathLst>
              </a:custGeom>
              <a:solidFill>
                <a:srgbClr val="BFBFBF"/>
              </a:solidFill>
              <a:ln w="9525">
                <a:noFill/>
                <a:round/>
                <a:headEnd/>
                <a:tailEnd/>
              </a:ln>
            </p:spPr>
            <p:txBody>
              <a:bodyPr/>
              <a:lstStyle/>
              <a:p>
                <a:endParaRPr lang="en-US"/>
              </a:p>
            </p:txBody>
          </p:sp>
          <p:sp>
            <p:nvSpPr>
              <p:cNvPr id="28201" name="Freeform 715"/>
              <p:cNvSpPr>
                <a:spLocks/>
              </p:cNvSpPr>
              <p:nvPr/>
            </p:nvSpPr>
            <p:spPr bwMode="auto">
              <a:xfrm>
                <a:off x="4092" y="2258"/>
                <a:ext cx="501" cy="946"/>
              </a:xfrm>
              <a:custGeom>
                <a:avLst/>
                <a:gdLst>
                  <a:gd name="T0" fmla="*/ 416 w 501"/>
                  <a:gd name="T1" fmla="*/ 123 h 946"/>
                  <a:gd name="T2" fmla="*/ 374 w 501"/>
                  <a:gd name="T3" fmla="*/ 161 h 946"/>
                  <a:gd name="T4" fmla="*/ 332 w 501"/>
                  <a:gd name="T5" fmla="*/ 199 h 946"/>
                  <a:gd name="T6" fmla="*/ 294 w 501"/>
                  <a:gd name="T7" fmla="*/ 240 h 946"/>
                  <a:gd name="T8" fmla="*/ 236 w 501"/>
                  <a:gd name="T9" fmla="*/ 320 h 946"/>
                  <a:gd name="T10" fmla="*/ 167 w 501"/>
                  <a:gd name="T11" fmla="*/ 435 h 946"/>
                  <a:gd name="T12" fmla="*/ 102 w 501"/>
                  <a:gd name="T13" fmla="*/ 549 h 946"/>
                  <a:gd name="T14" fmla="*/ 35 w 501"/>
                  <a:gd name="T15" fmla="*/ 662 h 946"/>
                  <a:gd name="T16" fmla="*/ 8 w 501"/>
                  <a:gd name="T17" fmla="*/ 718 h 946"/>
                  <a:gd name="T18" fmla="*/ 23 w 501"/>
                  <a:gd name="T19" fmla="*/ 719 h 946"/>
                  <a:gd name="T20" fmla="*/ 40 w 501"/>
                  <a:gd name="T21" fmla="*/ 718 h 946"/>
                  <a:gd name="T22" fmla="*/ 54 w 501"/>
                  <a:gd name="T23" fmla="*/ 712 h 946"/>
                  <a:gd name="T24" fmla="*/ 100 w 501"/>
                  <a:gd name="T25" fmla="*/ 633 h 946"/>
                  <a:gd name="T26" fmla="*/ 179 w 501"/>
                  <a:gd name="T27" fmla="*/ 489 h 946"/>
                  <a:gd name="T28" fmla="*/ 240 w 501"/>
                  <a:gd name="T29" fmla="*/ 386 h 946"/>
                  <a:gd name="T30" fmla="*/ 284 w 501"/>
                  <a:gd name="T31" fmla="*/ 318 h 946"/>
                  <a:gd name="T32" fmla="*/ 332 w 501"/>
                  <a:gd name="T33" fmla="*/ 253 h 946"/>
                  <a:gd name="T34" fmla="*/ 384 w 501"/>
                  <a:gd name="T35" fmla="*/ 192 h 946"/>
                  <a:gd name="T36" fmla="*/ 420 w 501"/>
                  <a:gd name="T37" fmla="*/ 155 h 946"/>
                  <a:gd name="T38" fmla="*/ 438 w 501"/>
                  <a:gd name="T39" fmla="*/ 140 h 946"/>
                  <a:gd name="T40" fmla="*/ 457 w 501"/>
                  <a:gd name="T41" fmla="*/ 123 h 946"/>
                  <a:gd name="T42" fmla="*/ 472 w 501"/>
                  <a:gd name="T43" fmla="*/ 103 h 946"/>
                  <a:gd name="T44" fmla="*/ 468 w 501"/>
                  <a:gd name="T45" fmla="*/ 111 h 946"/>
                  <a:gd name="T46" fmla="*/ 453 w 501"/>
                  <a:gd name="T47" fmla="*/ 148 h 946"/>
                  <a:gd name="T48" fmla="*/ 443 w 501"/>
                  <a:gd name="T49" fmla="*/ 186 h 946"/>
                  <a:gd name="T50" fmla="*/ 438 w 501"/>
                  <a:gd name="T51" fmla="*/ 224 h 946"/>
                  <a:gd name="T52" fmla="*/ 434 w 501"/>
                  <a:gd name="T53" fmla="*/ 286 h 946"/>
                  <a:gd name="T54" fmla="*/ 439 w 501"/>
                  <a:gd name="T55" fmla="*/ 368 h 946"/>
                  <a:gd name="T56" fmla="*/ 453 w 501"/>
                  <a:gd name="T57" fmla="*/ 493 h 946"/>
                  <a:gd name="T58" fmla="*/ 459 w 501"/>
                  <a:gd name="T59" fmla="*/ 616 h 946"/>
                  <a:gd name="T60" fmla="*/ 453 w 501"/>
                  <a:gd name="T61" fmla="*/ 675 h 946"/>
                  <a:gd name="T62" fmla="*/ 443 w 501"/>
                  <a:gd name="T63" fmla="*/ 714 h 946"/>
                  <a:gd name="T64" fmla="*/ 430 w 501"/>
                  <a:gd name="T65" fmla="*/ 756 h 946"/>
                  <a:gd name="T66" fmla="*/ 420 w 501"/>
                  <a:gd name="T67" fmla="*/ 808 h 946"/>
                  <a:gd name="T68" fmla="*/ 420 w 501"/>
                  <a:gd name="T69" fmla="*/ 863 h 946"/>
                  <a:gd name="T70" fmla="*/ 428 w 501"/>
                  <a:gd name="T71" fmla="*/ 919 h 946"/>
                  <a:gd name="T72" fmla="*/ 443 w 501"/>
                  <a:gd name="T73" fmla="*/ 934 h 946"/>
                  <a:gd name="T74" fmla="*/ 453 w 501"/>
                  <a:gd name="T75" fmla="*/ 908 h 946"/>
                  <a:gd name="T76" fmla="*/ 459 w 501"/>
                  <a:gd name="T77" fmla="*/ 883 h 946"/>
                  <a:gd name="T78" fmla="*/ 463 w 501"/>
                  <a:gd name="T79" fmla="*/ 856 h 946"/>
                  <a:gd name="T80" fmla="*/ 464 w 501"/>
                  <a:gd name="T81" fmla="*/ 794 h 946"/>
                  <a:gd name="T82" fmla="*/ 468 w 501"/>
                  <a:gd name="T83" fmla="*/ 698 h 946"/>
                  <a:gd name="T84" fmla="*/ 470 w 501"/>
                  <a:gd name="T85" fmla="*/ 602 h 946"/>
                  <a:gd name="T86" fmla="*/ 466 w 501"/>
                  <a:gd name="T87" fmla="*/ 505 h 946"/>
                  <a:gd name="T88" fmla="*/ 463 w 501"/>
                  <a:gd name="T89" fmla="*/ 399 h 946"/>
                  <a:gd name="T90" fmla="*/ 466 w 501"/>
                  <a:gd name="T91" fmla="*/ 284 h 946"/>
                  <a:gd name="T92" fmla="*/ 478 w 501"/>
                  <a:gd name="T93" fmla="*/ 171 h 946"/>
                  <a:gd name="T94" fmla="*/ 493 w 501"/>
                  <a:gd name="T95" fmla="*/ 57 h 946"/>
                  <a:gd name="T96" fmla="*/ 438 w 501"/>
                  <a:gd name="T97" fmla="*/ 103 h 94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01"/>
                  <a:gd name="T148" fmla="*/ 0 h 946"/>
                  <a:gd name="T149" fmla="*/ 501 w 501"/>
                  <a:gd name="T150" fmla="*/ 946 h 94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01" h="946">
                    <a:moveTo>
                      <a:pt x="438" y="103"/>
                    </a:moveTo>
                    <a:lnTo>
                      <a:pt x="416" y="123"/>
                    </a:lnTo>
                    <a:lnTo>
                      <a:pt x="395" y="142"/>
                    </a:lnTo>
                    <a:lnTo>
                      <a:pt x="374" y="161"/>
                    </a:lnTo>
                    <a:lnTo>
                      <a:pt x="353" y="180"/>
                    </a:lnTo>
                    <a:lnTo>
                      <a:pt x="332" y="199"/>
                    </a:lnTo>
                    <a:lnTo>
                      <a:pt x="313" y="219"/>
                    </a:lnTo>
                    <a:lnTo>
                      <a:pt x="294" y="240"/>
                    </a:lnTo>
                    <a:lnTo>
                      <a:pt x="276" y="263"/>
                    </a:lnTo>
                    <a:lnTo>
                      <a:pt x="236" y="320"/>
                    </a:lnTo>
                    <a:lnTo>
                      <a:pt x="202" y="378"/>
                    </a:lnTo>
                    <a:lnTo>
                      <a:pt x="167" y="435"/>
                    </a:lnTo>
                    <a:lnTo>
                      <a:pt x="132" y="491"/>
                    </a:lnTo>
                    <a:lnTo>
                      <a:pt x="102" y="549"/>
                    </a:lnTo>
                    <a:lnTo>
                      <a:pt x="69" y="604"/>
                    </a:lnTo>
                    <a:lnTo>
                      <a:pt x="35" y="662"/>
                    </a:lnTo>
                    <a:lnTo>
                      <a:pt x="0" y="718"/>
                    </a:lnTo>
                    <a:lnTo>
                      <a:pt x="8" y="718"/>
                    </a:lnTo>
                    <a:lnTo>
                      <a:pt x="15" y="718"/>
                    </a:lnTo>
                    <a:lnTo>
                      <a:pt x="23" y="719"/>
                    </a:lnTo>
                    <a:lnTo>
                      <a:pt x="33" y="719"/>
                    </a:lnTo>
                    <a:lnTo>
                      <a:pt x="40" y="718"/>
                    </a:lnTo>
                    <a:lnTo>
                      <a:pt x="48" y="716"/>
                    </a:lnTo>
                    <a:lnTo>
                      <a:pt x="54" y="712"/>
                    </a:lnTo>
                    <a:lnTo>
                      <a:pt x="60" y="706"/>
                    </a:lnTo>
                    <a:lnTo>
                      <a:pt x="100" y="633"/>
                    </a:lnTo>
                    <a:lnTo>
                      <a:pt x="140" y="560"/>
                    </a:lnTo>
                    <a:lnTo>
                      <a:pt x="179" y="489"/>
                    </a:lnTo>
                    <a:lnTo>
                      <a:pt x="219" y="420"/>
                    </a:lnTo>
                    <a:lnTo>
                      <a:pt x="240" y="386"/>
                    </a:lnTo>
                    <a:lnTo>
                      <a:pt x="261" y="351"/>
                    </a:lnTo>
                    <a:lnTo>
                      <a:pt x="284" y="318"/>
                    </a:lnTo>
                    <a:lnTo>
                      <a:pt x="307" y="286"/>
                    </a:lnTo>
                    <a:lnTo>
                      <a:pt x="332" y="253"/>
                    </a:lnTo>
                    <a:lnTo>
                      <a:pt x="357" y="222"/>
                    </a:lnTo>
                    <a:lnTo>
                      <a:pt x="384" y="192"/>
                    </a:lnTo>
                    <a:lnTo>
                      <a:pt x="413" y="163"/>
                    </a:lnTo>
                    <a:lnTo>
                      <a:pt x="420" y="155"/>
                    </a:lnTo>
                    <a:lnTo>
                      <a:pt x="428" y="148"/>
                    </a:lnTo>
                    <a:lnTo>
                      <a:pt x="438" y="140"/>
                    </a:lnTo>
                    <a:lnTo>
                      <a:pt x="447" y="132"/>
                    </a:lnTo>
                    <a:lnTo>
                      <a:pt x="457" y="123"/>
                    </a:lnTo>
                    <a:lnTo>
                      <a:pt x="464" y="113"/>
                    </a:lnTo>
                    <a:lnTo>
                      <a:pt x="472" y="103"/>
                    </a:lnTo>
                    <a:lnTo>
                      <a:pt x="478" y="92"/>
                    </a:lnTo>
                    <a:lnTo>
                      <a:pt x="468" y="111"/>
                    </a:lnTo>
                    <a:lnTo>
                      <a:pt x="461" y="128"/>
                    </a:lnTo>
                    <a:lnTo>
                      <a:pt x="453" y="148"/>
                    </a:lnTo>
                    <a:lnTo>
                      <a:pt x="447" y="167"/>
                    </a:lnTo>
                    <a:lnTo>
                      <a:pt x="443" y="186"/>
                    </a:lnTo>
                    <a:lnTo>
                      <a:pt x="439" y="205"/>
                    </a:lnTo>
                    <a:lnTo>
                      <a:pt x="438" y="224"/>
                    </a:lnTo>
                    <a:lnTo>
                      <a:pt x="436" y="244"/>
                    </a:lnTo>
                    <a:lnTo>
                      <a:pt x="434" y="286"/>
                    </a:lnTo>
                    <a:lnTo>
                      <a:pt x="436" y="326"/>
                    </a:lnTo>
                    <a:lnTo>
                      <a:pt x="439" y="368"/>
                    </a:lnTo>
                    <a:lnTo>
                      <a:pt x="443" y="409"/>
                    </a:lnTo>
                    <a:lnTo>
                      <a:pt x="453" y="493"/>
                    </a:lnTo>
                    <a:lnTo>
                      <a:pt x="459" y="576"/>
                    </a:lnTo>
                    <a:lnTo>
                      <a:pt x="459" y="616"/>
                    </a:lnTo>
                    <a:lnTo>
                      <a:pt x="457" y="656"/>
                    </a:lnTo>
                    <a:lnTo>
                      <a:pt x="453" y="675"/>
                    </a:lnTo>
                    <a:lnTo>
                      <a:pt x="449" y="694"/>
                    </a:lnTo>
                    <a:lnTo>
                      <a:pt x="443" y="714"/>
                    </a:lnTo>
                    <a:lnTo>
                      <a:pt x="438" y="733"/>
                    </a:lnTo>
                    <a:lnTo>
                      <a:pt x="430" y="756"/>
                    </a:lnTo>
                    <a:lnTo>
                      <a:pt x="424" y="781"/>
                    </a:lnTo>
                    <a:lnTo>
                      <a:pt x="420" y="808"/>
                    </a:lnTo>
                    <a:lnTo>
                      <a:pt x="418" y="835"/>
                    </a:lnTo>
                    <a:lnTo>
                      <a:pt x="420" y="863"/>
                    </a:lnTo>
                    <a:lnTo>
                      <a:pt x="422" y="890"/>
                    </a:lnTo>
                    <a:lnTo>
                      <a:pt x="428" y="919"/>
                    </a:lnTo>
                    <a:lnTo>
                      <a:pt x="438" y="946"/>
                    </a:lnTo>
                    <a:lnTo>
                      <a:pt x="443" y="934"/>
                    </a:lnTo>
                    <a:lnTo>
                      <a:pt x="447" y="921"/>
                    </a:lnTo>
                    <a:lnTo>
                      <a:pt x="453" y="908"/>
                    </a:lnTo>
                    <a:lnTo>
                      <a:pt x="455" y="896"/>
                    </a:lnTo>
                    <a:lnTo>
                      <a:pt x="459" y="883"/>
                    </a:lnTo>
                    <a:lnTo>
                      <a:pt x="461" y="869"/>
                    </a:lnTo>
                    <a:lnTo>
                      <a:pt x="463" y="856"/>
                    </a:lnTo>
                    <a:lnTo>
                      <a:pt x="463" y="842"/>
                    </a:lnTo>
                    <a:lnTo>
                      <a:pt x="464" y="794"/>
                    </a:lnTo>
                    <a:lnTo>
                      <a:pt x="468" y="746"/>
                    </a:lnTo>
                    <a:lnTo>
                      <a:pt x="468" y="698"/>
                    </a:lnTo>
                    <a:lnTo>
                      <a:pt x="470" y="650"/>
                    </a:lnTo>
                    <a:lnTo>
                      <a:pt x="470" y="602"/>
                    </a:lnTo>
                    <a:lnTo>
                      <a:pt x="468" y="554"/>
                    </a:lnTo>
                    <a:lnTo>
                      <a:pt x="466" y="505"/>
                    </a:lnTo>
                    <a:lnTo>
                      <a:pt x="464" y="457"/>
                    </a:lnTo>
                    <a:lnTo>
                      <a:pt x="463" y="399"/>
                    </a:lnTo>
                    <a:lnTo>
                      <a:pt x="463" y="341"/>
                    </a:lnTo>
                    <a:lnTo>
                      <a:pt x="466" y="284"/>
                    </a:lnTo>
                    <a:lnTo>
                      <a:pt x="472" y="228"/>
                    </a:lnTo>
                    <a:lnTo>
                      <a:pt x="478" y="171"/>
                    </a:lnTo>
                    <a:lnTo>
                      <a:pt x="486" y="113"/>
                    </a:lnTo>
                    <a:lnTo>
                      <a:pt x="493" y="57"/>
                    </a:lnTo>
                    <a:lnTo>
                      <a:pt x="501" y="0"/>
                    </a:lnTo>
                    <a:lnTo>
                      <a:pt x="438" y="103"/>
                    </a:lnTo>
                    <a:close/>
                  </a:path>
                </a:pathLst>
              </a:custGeom>
              <a:solidFill>
                <a:srgbClr val="BFBFBF"/>
              </a:solidFill>
              <a:ln w="9525">
                <a:noFill/>
                <a:round/>
                <a:headEnd/>
                <a:tailEnd/>
              </a:ln>
            </p:spPr>
            <p:txBody>
              <a:bodyPr/>
              <a:lstStyle/>
              <a:p>
                <a:endParaRPr lang="en-US"/>
              </a:p>
            </p:txBody>
          </p:sp>
          <p:sp>
            <p:nvSpPr>
              <p:cNvPr id="28202" name="Freeform 716"/>
              <p:cNvSpPr>
                <a:spLocks/>
              </p:cNvSpPr>
              <p:nvPr/>
            </p:nvSpPr>
            <p:spPr bwMode="auto">
              <a:xfrm>
                <a:off x="4716" y="2258"/>
                <a:ext cx="919" cy="336"/>
              </a:xfrm>
              <a:custGeom>
                <a:avLst/>
                <a:gdLst>
                  <a:gd name="T0" fmla="*/ 215 w 919"/>
                  <a:gd name="T1" fmla="*/ 67 h 336"/>
                  <a:gd name="T2" fmla="*/ 372 w 919"/>
                  <a:gd name="T3" fmla="*/ 111 h 336"/>
                  <a:gd name="T4" fmla="*/ 537 w 919"/>
                  <a:gd name="T5" fmla="*/ 144 h 336"/>
                  <a:gd name="T6" fmla="*/ 717 w 919"/>
                  <a:gd name="T7" fmla="*/ 157 h 336"/>
                  <a:gd name="T8" fmla="*/ 919 w 919"/>
                  <a:gd name="T9" fmla="*/ 144 h 336"/>
                  <a:gd name="T10" fmla="*/ 888 w 919"/>
                  <a:gd name="T11" fmla="*/ 138 h 336"/>
                  <a:gd name="T12" fmla="*/ 865 w 919"/>
                  <a:gd name="T13" fmla="*/ 119 h 336"/>
                  <a:gd name="T14" fmla="*/ 750 w 919"/>
                  <a:gd name="T15" fmla="*/ 96 h 336"/>
                  <a:gd name="T16" fmla="*/ 466 w 919"/>
                  <a:gd name="T17" fmla="*/ 61 h 336"/>
                  <a:gd name="T18" fmla="*/ 188 w 919"/>
                  <a:gd name="T19" fmla="*/ 32 h 336"/>
                  <a:gd name="T20" fmla="*/ 151 w 919"/>
                  <a:gd name="T21" fmla="*/ 32 h 336"/>
                  <a:gd name="T22" fmla="*/ 230 w 919"/>
                  <a:gd name="T23" fmla="*/ 63 h 336"/>
                  <a:gd name="T24" fmla="*/ 301 w 919"/>
                  <a:gd name="T25" fmla="*/ 107 h 336"/>
                  <a:gd name="T26" fmla="*/ 437 w 919"/>
                  <a:gd name="T27" fmla="*/ 211 h 336"/>
                  <a:gd name="T28" fmla="*/ 535 w 919"/>
                  <a:gd name="T29" fmla="*/ 278 h 336"/>
                  <a:gd name="T30" fmla="*/ 620 w 919"/>
                  <a:gd name="T31" fmla="*/ 316 h 336"/>
                  <a:gd name="T32" fmla="*/ 679 w 919"/>
                  <a:gd name="T33" fmla="*/ 326 h 336"/>
                  <a:gd name="T34" fmla="*/ 723 w 919"/>
                  <a:gd name="T35" fmla="*/ 326 h 336"/>
                  <a:gd name="T36" fmla="*/ 775 w 919"/>
                  <a:gd name="T37" fmla="*/ 336 h 336"/>
                  <a:gd name="T38" fmla="*/ 796 w 919"/>
                  <a:gd name="T39" fmla="*/ 334 h 336"/>
                  <a:gd name="T40" fmla="*/ 806 w 919"/>
                  <a:gd name="T41" fmla="*/ 322 h 336"/>
                  <a:gd name="T42" fmla="*/ 796 w 919"/>
                  <a:gd name="T43" fmla="*/ 293 h 336"/>
                  <a:gd name="T44" fmla="*/ 775 w 919"/>
                  <a:gd name="T45" fmla="*/ 261 h 336"/>
                  <a:gd name="T46" fmla="*/ 717 w 919"/>
                  <a:gd name="T47" fmla="*/ 217 h 336"/>
                  <a:gd name="T48" fmla="*/ 641 w 919"/>
                  <a:gd name="T49" fmla="*/ 190 h 336"/>
                  <a:gd name="T50" fmla="*/ 499 w 919"/>
                  <a:gd name="T51" fmla="*/ 165 h 336"/>
                  <a:gd name="T52" fmla="*/ 418 w 919"/>
                  <a:gd name="T53" fmla="*/ 144 h 336"/>
                  <a:gd name="T54" fmla="*/ 374 w 919"/>
                  <a:gd name="T55" fmla="*/ 121 h 336"/>
                  <a:gd name="T56" fmla="*/ 334 w 919"/>
                  <a:gd name="T57" fmla="*/ 94 h 336"/>
                  <a:gd name="T58" fmla="*/ 284 w 919"/>
                  <a:gd name="T59" fmla="*/ 88 h 336"/>
                  <a:gd name="T60" fmla="*/ 230 w 919"/>
                  <a:gd name="T61" fmla="*/ 79 h 336"/>
                  <a:gd name="T62" fmla="*/ 126 w 919"/>
                  <a:gd name="T63" fmla="*/ 48 h 336"/>
                  <a:gd name="T64" fmla="*/ 59 w 919"/>
                  <a:gd name="T65" fmla="*/ 32 h 336"/>
                  <a:gd name="T66" fmla="*/ 57 w 919"/>
                  <a:gd name="T67" fmla="*/ 31 h 336"/>
                  <a:gd name="T68" fmla="*/ 163 w 919"/>
                  <a:gd name="T69" fmla="*/ 34 h 336"/>
                  <a:gd name="T70" fmla="*/ 266 w 919"/>
                  <a:gd name="T71" fmla="*/ 44 h 336"/>
                  <a:gd name="T72" fmla="*/ 437 w 919"/>
                  <a:gd name="T73" fmla="*/ 73 h 336"/>
                  <a:gd name="T74" fmla="*/ 635 w 919"/>
                  <a:gd name="T75" fmla="*/ 126 h 336"/>
                  <a:gd name="T76" fmla="*/ 825 w 919"/>
                  <a:gd name="T77" fmla="*/ 197 h 336"/>
                  <a:gd name="T78" fmla="*/ 790 w 919"/>
                  <a:gd name="T79" fmla="*/ 207 h 336"/>
                  <a:gd name="T80" fmla="*/ 754 w 919"/>
                  <a:gd name="T81" fmla="*/ 209 h 336"/>
                  <a:gd name="T82" fmla="*/ 683 w 919"/>
                  <a:gd name="T83" fmla="*/ 192 h 336"/>
                  <a:gd name="T84" fmla="*/ 545 w 919"/>
                  <a:gd name="T85" fmla="*/ 155 h 336"/>
                  <a:gd name="T86" fmla="*/ 403 w 919"/>
                  <a:gd name="T87" fmla="*/ 125 h 336"/>
                  <a:gd name="T88" fmla="*/ 314 w 919"/>
                  <a:gd name="T89" fmla="*/ 109 h 336"/>
                  <a:gd name="T90" fmla="*/ 255 w 919"/>
                  <a:gd name="T91" fmla="*/ 82 h 336"/>
                  <a:gd name="T92" fmla="*/ 211 w 919"/>
                  <a:gd name="T93" fmla="*/ 79 h 336"/>
                  <a:gd name="T94" fmla="*/ 0 w 919"/>
                  <a:gd name="T95" fmla="*/ 0 h 3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919"/>
                  <a:gd name="T145" fmla="*/ 0 h 336"/>
                  <a:gd name="T146" fmla="*/ 919 w 919"/>
                  <a:gd name="T147" fmla="*/ 336 h 33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919" h="336">
                    <a:moveTo>
                      <a:pt x="0" y="0"/>
                    </a:moveTo>
                    <a:lnTo>
                      <a:pt x="107" y="34"/>
                    </a:lnTo>
                    <a:lnTo>
                      <a:pt x="215" y="67"/>
                    </a:lnTo>
                    <a:lnTo>
                      <a:pt x="266" y="82"/>
                    </a:lnTo>
                    <a:lnTo>
                      <a:pt x="318" y="98"/>
                    </a:lnTo>
                    <a:lnTo>
                      <a:pt x="372" y="111"/>
                    </a:lnTo>
                    <a:lnTo>
                      <a:pt x="426" y="125"/>
                    </a:lnTo>
                    <a:lnTo>
                      <a:pt x="481" y="134"/>
                    </a:lnTo>
                    <a:lnTo>
                      <a:pt x="537" y="144"/>
                    </a:lnTo>
                    <a:lnTo>
                      <a:pt x="595" y="150"/>
                    </a:lnTo>
                    <a:lnTo>
                      <a:pt x="656" y="155"/>
                    </a:lnTo>
                    <a:lnTo>
                      <a:pt x="717" y="157"/>
                    </a:lnTo>
                    <a:lnTo>
                      <a:pt x="781" y="155"/>
                    </a:lnTo>
                    <a:lnTo>
                      <a:pt x="848" y="151"/>
                    </a:lnTo>
                    <a:lnTo>
                      <a:pt x="919" y="144"/>
                    </a:lnTo>
                    <a:lnTo>
                      <a:pt x="907" y="146"/>
                    </a:lnTo>
                    <a:lnTo>
                      <a:pt x="898" y="144"/>
                    </a:lnTo>
                    <a:lnTo>
                      <a:pt x="888" y="138"/>
                    </a:lnTo>
                    <a:lnTo>
                      <a:pt x="881" y="132"/>
                    </a:lnTo>
                    <a:lnTo>
                      <a:pt x="873" y="126"/>
                    </a:lnTo>
                    <a:lnTo>
                      <a:pt x="865" y="119"/>
                    </a:lnTo>
                    <a:lnTo>
                      <a:pt x="856" y="113"/>
                    </a:lnTo>
                    <a:lnTo>
                      <a:pt x="846" y="111"/>
                    </a:lnTo>
                    <a:lnTo>
                      <a:pt x="750" y="96"/>
                    </a:lnTo>
                    <a:lnTo>
                      <a:pt x="654" y="82"/>
                    </a:lnTo>
                    <a:lnTo>
                      <a:pt x="560" y="71"/>
                    </a:lnTo>
                    <a:lnTo>
                      <a:pt x="466" y="61"/>
                    </a:lnTo>
                    <a:lnTo>
                      <a:pt x="374" y="52"/>
                    </a:lnTo>
                    <a:lnTo>
                      <a:pt x="280" y="42"/>
                    </a:lnTo>
                    <a:lnTo>
                      <a:pt x="188" y="32"/>
                    </a:lnTo>
                    <a:lnTo>
                      <a:pt x="94" y="21"/>
                    </a:lnTo>
                    <a:lnTo>
                      <a:pt x="123" y="25"/>
                    </a:lnTo>
                    <a:lnTo>
                      <a:pt x="151" y="32"/>
                    </a:lnTo>
                    <a:lnTo>
                      <a:pt x="178" y="42"/>
                    </a:lnTo>
                    <a:lnTo>
                      <a:pt x="205" y="52"/>
                    </a:lnTo>
                    <a:lnTo>
                      <a:pt x="230" y="63"/>
                    </a:lnTo>
                    <a:lnTo>
                      <a:pt x="253" y="77"/>
                    </a:lnTo>
                    <a:lnTo>
                      <a:pt x="278" y="92"/>
                    </a:lnTo>
                    <a:lnTo>
                      <a:pt x="301" y="107"/>
                    </a:lnTo>
                    <a:lnTo>
                      <a:pt x="347" y="140"/>
                    </a:lnTo>
                    <a:lnTo>
                      <a:pt x="391" y="174"/>
                    </a:lnTo>
                    <a:lnTo>
                      <a:pt x="437" y="211"/>
                    </a:lnTo>
                    <a:lnTo>
                      <a:pt x="483" y="245"/>
                    </a:lnTo>
                    <a:lnTo>
                      <a:pt x="508" y="263"/>
                    </a:lnTo>
                    <a:lnTo>
                      <a:pt x="535" y="278"/>
                    </a:lnTo>
                    <a:lnTo>
                      <a:pt x="564" y="293"/>
                    </a:lnTo>
                    <a:lnTo>
                      <a:pt x="593" y="307"/>
                    </a:lnTo>
                    <a:lnTo>
                      <a:pt x="620" y="316"/>
                    </a:lnTo>
                    <a:lnTo>
                      <a:pt x="650" y="322"/>
                    </a:lnTo>
                    <a:lnTo>
                      <a:pt x="664" y="326"/>
                    </a:lnTo>
                    <a:lnTo>
                      <a:pt x="679" y="326"/>
                    </a:lnTo>
                    <a:lnTo>
                      <a:pt x="694" y="326"/>
                    </a:lnTo>
                    <a:lnTo>
                      <a:pt x="710" y="326"/>
                    </a:lnTo>
                    <a:lnTo>
                      <a:pt x="723" y="326"/>
                    </a:lnTo>
                    <a:lnTo>
                      <a:pt x="740" y="330"/>
                    </a:lnTo>
                    <a:lnTo>
                      <a:pt x="760" y="334"/>
                    </a:lnTo>
                    <a:lnTo>
                      <a:pt x="775" y="336"/>
                    </a:lnTo>
                    <a:lnTo>
                      <a:pt x="783" y="336"/>
                    </a:lnTo>
                    <a:lnTo>
                      <a:pt x="790" y="336"/>
                    </a:lnTo>
                    <a:lnTo>
                      <a:pt x="796" y="334"/>
                    </a:lnTo>
                    <a:lnTo>
                      <a:pt x="800" y="332"/>
                    </a:lnTo>
                    <a:lnTo>
                      <a:pt x="804" y="328"/>
                    </a:lnTo>
                    <a:lnTo>
                      <a:pt x="806" y="322"/>
                    </a:lnTo>
                    <a:lnTo>
                      <a:pt x="804" y="315"/>
                    </a:lnTo>
                    <a:lnTo>
                      <a:pt x="802" y="307"/>
                    </a:lnTo>
                    <a:lnTo>
                      <a:pt x="796" y="293"/>
                    </a:lnTo>
                    <a:lnTo>
                      <a:pt x="790" y="282"/>
                    </a:lnTo>
                    <a:lnTo>
                      <a:pt x="783" y="270"/>
                    </a:lnTo>
                    <a:lnTo>
                      <a:pt x="775" y="261"/>
                    </a:lnTo>
                    <a:lnTo>
                      <a:pt x="758" y="244"/>
                    </a:lnTo>
                    <a:lnTo>
                      <a:pt x="739" y="228"/>
                    </a:lnTo>
                    <a:lnTo>
                      <a:pt x="717" y="217"/>
                    </a:lnTo>
                    <a:lnTo>
                      <a:pt x="692" y="205"/>
                    </a:lnTo>
                    <a:lnTo>
                      <a:pt x="668" y="197"/>
                    </a:lnTo>
                    <a:lnTo>
                      <a:pt x="641" y="190"/>
                    </a:lnTo>
                    <a:lnTo>
                      <a:pt x="585" y="180"/>
                    </a:lnTo>
                    <a:lnTo>
                      <a:pt x="527" y="171"/>
                    </a:lnTo>
                    <a:lnTo>
                      <a:pt x="499" y="165"/>
                    </a:lnTo>
                    <a:lnTo>
                      <a:pt x="470" y="159"/>
                    </a:lnTo>
                    <a:lnTo>
                      <a:pt x="443" y="151"/>
                    </a:lnTo>
                    <a:lnTo>
                      <a:pt x="418" y="144"/>
                    </a:lnTo>
                    <a:lnTo>
                      <a:pt x="403" y="138"/>
                    </a:lnTo>
                    <a:lnTo>
                      <a:pt x="389" y="130"/>
                    </a:lnTo>
                    <a:lnTo>
                      <a:pt x="374" y="121"/>
                    </a:lnTo>
                    <a:lnTo>
                      <a:pt x="360" y="111"/>
                    </a:lnTo>
                    <a:lnTo>
                      <a:pt x="347" y="102"/>
                    </a:lnTo>
                    <a:lnTo>
                      <a:pt x="334" y="94"/>
                    </a:lnTo>
                    <a:lnTo>
                      <a:pt x="318" y="90"/>
                    </a:lnTo>
                    <a:lnTo>
                      <a:pt x="303" y="88"/>
                    </a:lnTo>
                    <a:lnTo>
                      <a:pt x="284" y="88"/>
                    </a:lnTo>
                    <a:lnTo>
                      <a:pt x="265" y="86"/>
                    </a:lnTo>
                    <a:lnTo>
                      <a:pt x="247" y="82"/>
                    </a:lnTo>
                    <a:lnTo>
                      <a:pt x="230" y="79"/>
                    </a:lnTo>
                    <a:lnTo>
                      <a:pt x="195" y="69"/>
                    </a:lnTo>
                    <a:lnTo>
                      <a:pt x="161" y="59"/>
                    </a:lnTo>
                    <a:lnTo>
                      <a:pt x="126" y="48"/>
                    </a:lnTo>
                    <a:lnTo>
                      <a:pt x="94" y="38"/>
                    </a:lnTo>
                    <a:lnTo>
                      <a:pt x="76" y="34"/>
                    </a:lnTo>
                    <a:lnTo>
                      <a:pt x="59" y="32"/>
                    </a:lnTo>
                    <a:lnTo>
                      <a:pt x="40" y="31"/>
                    </a:lnTo>
                    <a:lnTo>
                      <a:pt x="23" y="31"/>
                    </a:lnTo>
                    <a:lnTo>
                      <a:pt x="57" y="31"/>
                    </a:lnTo>
                    <a:lnTo>
                      <a:pt x="92" y="31"/>
                    </a:lnTo>
                    <a:lnTo>
                      <a:pt x="126" y="32"/>
                    </a:lnTo>
                    <a:lnTo>
                      <a:pt x="163" y="34"/>
                    </a:lnTo>
                    <a:lnTo>
                      <a:pt x="197" y="36"/>
                    </a:lnTo>
                    <a:lnTo>
                      <a:pt x="234" y="40"/>
                    </a:lnTo>
                    <a:lnTo>
                      <a:pt x="266" y="44"/>
                    </a:lnTo>
                    <a:lnTo>
                      <a:pt x="301" y="48"/>
                    </a:lnTo>
                    <a:lnTo>
                      <a:pt x="370" y="59"/>
                    </a:lnTo>
                    <a:lnTo>
                      <a:pt x="437" y="73"/>
                    </a:lnTo>
                    <a:lnTo>
                      <a:pt x="502" y="88"/>
                    </a:lnTo>
                    <a:lnTo>
                      <a:pt x="570" y="105"/>
                    </a:lnTo>
                    <a:lnTo>
                      <a:pt x="635" y="126"/>
                    </a:lnTo>
                    <a:lnTo>
                      <a:pt x="698" y="148"/>
                    </a:lnTo>
                    <a:lnTo>
                      <a:pt x="762" y="173"/>
                    </a:lnTo>
                    <a:lnTo>
                      <a:pt x="825" y="197"/>
                    </a:lnTo>
                    <a:lnTo>
                      <a:pt x="813" y="203"/>
                    </a:lnTo>
                    <a:lnTo>
                      <a:pt x="802" y="205"/>
                    </a:lnTo>
                    <a:lnTo>
                      <a:pt x="790" y="207"/>
                    </a:lnTo>
                    <a:lnTo>
                      <a:pt x="777" y="209"/>
                    </a:lnTo>
                    <a:lnTo>
                      <a:pt x="765" y="209"/>
                    </a:lnTo>
                    <a:lnTo>
                      <a:pt x="754" y="209"/>
                    </a:lnTo>
                    <a:lnTo>
                      <a:pt x="742" y="207"/>
                    </a:lnTo>
                    <a:lnTo>
                      <a:pt x="729" y="205"/>
                    </a:lnTo>
                    <a:lnTo>
                      <a:pt x="683" y="192"/>
                    </a:lnTo>
                    <a:lnTo>
                      <a:pt x="635" y="180"/>
                    </a:lnTo>
                    <a:lnTo>
                      <a:pt x="589" y="167"/>
                    </a:lnTo>
                    <a:lnTo>
                      <a:pt x="545" y="155"/>
                    </a:lnTo>
                    <a:lnTo>
                      <a:pt x="499" y="144"/>
                    </a:lnTo>
                    <a:lnTo>
                      <a:pt x="451" y="134"/>
                    </a:lnTo>
                    <a:lnTo>
                      <a:pt x="403" y="125"/>
                    </a:lnTo>
                    <a:lnTo>
                      <a:pt x="355" y="119"/>
                    </a:lnTo>
                    <a:lnTo>
                      <a:pt x="336" y="115"/>
                    </a:lnTo>
                    <a:lnTo>
                      <a:pt x="314" y="109"/>
                    </a:lnTo>
                    <a:lnTo>
                      <a:pt x="295" y="100"/>
                    </a:lnTo>
                    <a:lnTo>
                      <a:pt x="274" y="90"/>
                    </a:lnTo>
                    <a:lnTo>
                      <a:pt x="255" y="82"/>
                    </a:lnTo>
                    <a:lnTo>
                      <a:pt x="232" y="79"/>
                    </a:lnTo>
                    <a:lnTo>
                      <a:pt x="222" y="77"/>
                    </a:lnTo>
                    <a:lnTo>
                      <a:pt x="211" y="79"/>
                    </a:lnTo>
                    <a:lnTo>
                      <a:pt x="199" y="80"/>
                    </a:lnTo>
                    <a:lnTo>
                      <a:pt x="188" y="84"/>
                    </a:lnTo>
                    <a:lnTo>
                      <a:pt x="0" y="0"/>
                    </a:lnTo>
                    <a:close/>
                  </a:path>
                </a:pathLst>
              </a:custGeom>
              <a:solidFill>
                <a:srgbClr val="BFBFBF"/>
              </a:solidFill>
              <a:ln w="9525">
                <a:noFill/>
                <a:round/>
                <a:headEnd/>
                <a:tailEnd/>
              </a:ln>
            </p:spPr>
            <p:txBody>
              <a:bodyPr/>
              <a:lstStyle/>
              <a:p>
                <a:endParaRPr lang="en-US"/>
              </a:p>
            </p:txBody>
          </p:sp>
          <p:sp>
            <p:nvSpPr>
              <p:cNvPr id="28203" name="Freeform 717"/>
              <p:cNvSpPr>
                <a:spLocks/>
              </p:cNvSpPr>
              <p:nvPr/>
            </p:nvSpPr>
            <p:spPr bwMode="auto">
              <a:xfrm>
                <a:off x="3610" y="1813"/>
                <a:ext cx="856" cy="268"/>
              </a:xfrm>
              <a:custGeom>
                <a:avLst/>
                <a:gdLst>
                  <a:gd name="T0" fmla="*/ 856 w 856"/>
                  <a:gd name="T1" fmla="*/ 245 h 268"/>
                  <a:gd name="T2" fmla="*/ 808 w 856"/>
                  <a:gd name="T3" fmla="*/ 220 h 268"/>
                  <a:gd name="T4" fmla="*/ 758 w 856"/>
                  <a:gd name="T5" fmla="*/ 195 h 268"/>
                  <a:gd name="T6" fmla="*/ 707 w 856"/>
                  <a:gd name="T7" fmla="*/ 172 h 268"/>
                  <a:gd name="T8" fmla="*/ 657 w 856"/>
                  <a:gd name="T9" fmla="*/ 153 h 268"/>
                  <a:gd name="T10" fmla="*/ 605 w 856"/>
                  <a:gd name="T11" fmla="*/ 134 h 268"/>
                  <a:gd name="T12" fmla="*/ 553 w 856"/>
                  <a:gd name="T13" fmla="*/ 117 h 268"/>
                  <a:gd name="T14" fmla="*/ 501 w 856"/>
                  <a:gd name="T15" fmla="*/ 101 h 268"/>
                  <a:gd name="T16" fmla="*/ 449 w 856"/>
                  <a:gd name="T17" fmla="*/ 86 h 268"/>
                  <a:gd name="T18" fmla="*/ 342 w 856"/>
                  <a:gd name="T19" fmla="*/ 61 h 268"/>
                  <a:gd name="T20" fmla="*/ 233 w 856"/>
                  <a:gd name="T21" fmla="*/ 38 h 268"/>
                  <a:gd name="T22" fmla="*/ 123 w 856"/>
                  <a:gd name="T23" fmla="*/ 19 h 268"/>
                  <a:gd name="T24" fmla="*/ 12 w 856"/>
                  <a:gd name="T25" fmla="*/ 0 h 268"/>
                  <a:gd name="T26" fmla="*/ 10 w 856"/>
                  <a:gd name="T27" fmla="*/ 0 h 268"/>
                  <a:gd name="T28" fmla="*/ 6 w 856"/>
                  <a:gd name="T29" fmla="*/ 2 h 268"/>
                  <a:gd name="T30" fmla="*/ 4 w 856"/>
                  <a:gd name="T31" fmla="*/ 3 h 268"/>
                  <a:gd name="T32" fmla="*/ 2 w 856"/>
                  <a:gd name="T33" fmla="*/ 5 h 268"/>
                  <a:gd name="T34" fmla="*/ 0 w 856"/>
                  <a:gd name="T35" fmla="*/ 9 h 268"/>
                  <a:gd name="T36" fmla="*/ 0 w 856"/>
                  <a:gd name="T37" fmla="*/ 11 h 268"/>
                  <a:gd name="T38" fmla="*/ 0 w 856"/>
                  <a:gd name="T39" fmla="*/ 13 h 268"/>
                  <a:gd name="T40" fmla="*/ 2 w 856"/>
                  <a:gd name="T41" fmla="*/ 15 h 268"/>
                  <a:gd name="T42" fmla="*/ 69 w 856"/>
                  <a:gd name="T43" fmla="*/ 38 h 268"/>
                  <a:gd name="T44" fmla="*/ 135 w 856"/>
                  <a:gd name="T45" fmla="*/ 61 h 268"/>
                  <a:gd name="T46" fmla="*/ 202 w 856"/>
                  <a:gd name="T47" fmla="*/ 84 h 268"/>
                  <a:gd name="T48" fmla="*/ 269 w 856"/>
                  <a:gd name="T49" fmla="*/ 105 h 268"/>
                  <a:gd name="T50" fmla="*/ 336 w 856"/>
                  <a:gd name="T51" fmla="*/ 124 h 268"/>
                  <a:gd name="T52" fmla="*/ 403 w 856"/>
                  <a:gd name="T53" fmla="*/ 144 h 268"/>
                  <a:gd name="T54" fmla="*/ 472 w 856"/>
                  <a:gd name="T55" fmla="*/ 163 h 268"/>
                  <a:gd name="T56" fmla="*/ 542 w 856"/>
                  <a:gd name="T57" fmla="*/ 180 h 268"/>
                  <a:gd name="T58" fmla="*/ 568 w 856"/>
                  <a:gd name="T59" fmla="*/ 188 h 268"/>
                  <a:gd name="T60" fmla="*/ 595 w 856"/>
                  <a:gd name="T61" fmla="*/ 193 h 268"/>
                  <a:gd name="T62" fmla="*/ 622 w 856"/>
                  <a:gd name="T63" fmla="*/ 201 h 268"/>
                  <a:gd name="T64" fmla="*/ 649 w 856"/>
                  <a:gd name="T65" fmla="*/ 209 h 268"/>
                  <a:gd name="T66" fmla="*/ 676 w 856"/>
                  <a:gd name="T67" fmla="*/ 216 h 268"/>
                  <a:gd name="T68" fmla="*/ 703 w 856"/>
                  <a:gd name="T69" fmla="*/ 228 h 268"/>
                  <a:gd name="T70" fmla="*/ 728 w 856"/>
                  <a:gd name="T71" fmla="*/ 241 h 268"/>
                  <a:gd name="T72" fmla="*/ 753 w 856"/>
                  <a:gd name="T73" fmla="*/ 257 h 268"/>
                  <a:gd name="T74" fmla="*/ 762 w 856"/>
                  <a:gd name="T75" fmla="*/ 263 h 268"/>
                  <a:gd name="T76" fmla="*/ 772 w 856"/>
                  <a:gd name="T77" fmla="*/ 266 h 268"/>
                  <a:gd name="T78" fmla="*/ 783 w 856"/>
                  <a:gd name="T79" fmla="*/ 268 h 268"/>
                  <a:gd name="T80" fmla="*/ 793 w 856"/>
                  <a:gd name="T81" fmla="*/ 268 h 268"/>
                  <a:gd name="T82" fmla="*/ 804 w 856"/>
                  <a:gd name="T83" fmla="*/ 268 h 268"/>
                  <a:gd name="T84" fmla="*/ 814 w 856"/>
                  <a:gd name="T85" fmla="*/ 268 h 268"/>
                  <a:gd name="T86" fmla="*/ 826 w 856"/>
                  <a:gd name="T87" fmla="*/ 268 h 268"/>
                  <a:gd name="T88" fmla="*/ 837 w 856"/>
                  <a:gd name="T89" fmla="*/ 268 h 268"/>
                  <a:gd name="T90" fmla="*/ 835 w 856"/>
                  <a:gd name="T91" fmla="*/ 266 h 268"/>
                  <a:gd name="T92" fmla="*/ 833 w 856"/>
                  <a:gd name="T93" fmla="*/ 264 h 268"/>
                  <a:gd name="T94" fmla="*/ 831 w 856"/>
                  <a:gd name="T95" fmla="*/ 264 h 268"/>
                  <a:gd name="T96" fmla="*/ 831 w 856"/>
                  <a:gd name="T97" fmla="*/ 263 h 268"/>
                  <a:gd name="T98" fmla="*/ 829 w 856"/>
                  <a:gd name="T99" fmla="*/ 261 h 268"/>
                  <a:gd name="T100" fmla="*/ 827 w 856"/>
                  <a:gd name="T101" fmla="*/ 261 h 268"/>
                  <a:gd name="T102" fmla="*/ 827 w 856"/>
                  <a:gd name="T103" fmla="*/ 259 h 268"/>
                  <a:gd name="T104" fmla="*/ 826 w 856"/>
                  <a:gd name="T105" fmla="*/ 257 h 268"/>
                  <a:gd name="T106" fmla="*/ 856 w 856"/>
                  <a:gd name="T107" fmla="*/ 245 h 26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56"/>
                  <a:gd name="T163" fmla="*/ 0 h 268"/>
                  <a:gd name="T164" fmla="*/ 856 w 856"/>
                  <a:gd name="T165" fmla="*/ 268 h 26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56" h="268">
                    <a:moveTo>
                      <a:pt x="856" y="245"/>
                    </a:moveTo>
                    <a:lnTo>
                      <a:pt x="808" y="220"/>
                    </a:lnTo>
                    <a:lnTo>
                      <a:pt x="758" y="195"/>
                    </a:lnTo>
                    <a:lnTo>
                      <a:pt x="707" y="172"/>
                    </a:lnTo>
                    <a:lnTo>
                      <a:pt x="657" y="153"/>
                    </a:lnTo>
                    <a:lnTo>
                      <a:pt x="605" y="134"/>
                    </a:lnTo>
                    <a:lnTo>
                      <a:pt x="553" y="117"/>
                    </a:lnTo>
                    <a:lnTo>
                      <a:pt x="501" y="101"/>
                    </a:lnTo>
                    <a:lnTo>
                      <a:pt x="449" y="86"/>
                    </a:lnTo>
                    <a:lnTo>
                      <a:pt x="342" y="61"/>
                    </a:lnTo>
                    <a:lnTo>
                      <a:pt x="233" y="38"/>
                    </a:lnTo>
                    <a:lnTo>
                      <a:pt x="123" y="19"/>
                    </a:lnTo>
                    <a:lnTo>
                      <a:pt x="12" y="0"/>
                    </a:lnTo>
                    <a:lnTo>
                      <a:pt x="10" y="0"/>
                    </a:lnTo>
                    <a:lnTo>
                      <a:pt x="6" y="2"/>
                    </a:lnTo>
                    <a:lnTo>
                      <a:pt x="4" y="3"/>
                    </a:lnTo>
                    <a:lnTo>
                      <a:pt x="2" y="5"/>
                    </a:lnTo>
                    <a:lnTo>
                      <a:pt x="0" y="9"/>
                    </a:lnTo>
                    <a:lnTo>
                      <a:pt x="0" y="11"/>
                    </a:lnTo>
                    <a:lnTo>
                      <a:pt x="0" y="13"/>
                    </a:lnTo>
                    <a:lnTo>
                      <a:pt x="2" y="15"/>
                    </a:lnTo>
                    <a:lnTo>
                      <a:pt x="69" y="38"/>
                    </a:lnTo>
                    <a:lnTo>
                      <a:pt x="135" y="61"/>
                    </a:lnTo>
                    <a:lnTo>
                      <a:pt x="202" y="84"/>
                    </a:lnTo>
                    <a:lnTo>
                      <a:pt x="269" y="105"/>
                    </a:lnTo>
                    <a:lnTo>
                      <a:pt x="336" y="124"/>
                    </a:lnTo>
                    <a:lnTo>
                      <a:pt x="403" y="144"/>
                    </a:lnTo>
                    <a:lnTo>
                      <a:pt x="472" y="163"/>
                    </a:lnTo>
                    <a:lnTo>
                      <a:pt x="542" y="180"/>
                    </a:lnTo>
                    <a:lnTo>
                      <a:pt x="568" y="188"/>
                    </a:lnTo>
                    <a:lnTo>
                      <a:pt x="595" y="193"/>
                    </a:lnTo>
                    <a:lnTo>
                      <a:pt x="622" y="201"/>
                    </a:lnTo>
                    <a:lnTo>
                      <a:pt x="649" y="209"/>
                    </a:lnTo>
                    <a:lnTo>
                      <a:pt x="676" y="216"/>
                    </a:lnTo>
                    <a:lnTo>
                      <a:pt x="703" y="228"/>
                    </a:lnTo>
                    <a:lnTo>
                      <a:pt x="728" y="241"/>
                    </a:lnTo>
                    <a:lnTo>
                      <a:pt x="753" y="257"/>
                    </a:lnTo>
                    <a:lnTo>
                      <a:pt x="762" y="263"/>
                    </a:lnTo>
                    <a:lnTo>
                      <a:pt x="772" y="266"/>
                    </a:lnTo>
                    <a:lnTo>
                      <a:pt x="783" y="268"/>
                    </a:lnTo>
                    <a:lnTo>
                      <a:pt x="793" y="268"/>
                    </a:lnTo>
                    <a:lnTo>
                      <a:pt x="804" y="268"/>
                    </a:lnTo>
                    <a:lnTo>
                      <a:pt x="814" y="268"/>
                    </a:lnTo>
                    <a:lnTo>
                      <a:pt x="826" y="268"/>
                    </a:lnTo>
                    <a:lnTo>
                      <a:pt x="837" y="268"/>
                    </a:lnTo>
                    <a:lnTo>
                      <a:pt x="835" y="266"/>
                    </a:lnTo>
                    <a:lnTo>
                      <a:pt x="833" y="264"/>
                    </a:lnTo>
                    <a:lnTo>
                      <a:pt x="831" y="264"/>
                    </a:lnTo>
                    <a:lnTo>
                      <a:pt x="831" y="263"/>
                    </a:lnTo>
                    <a:lnTo>
                      <a:pt x="829" y="261"/>
                    </a:lnTo>
                    <a:lnTo>
                      <a:pt x="827" y="261"/>
                    </a:lnTo>
                    <a:lnTo>
                      <a:pt x="827" y="259"/>
                    </a:lnTo>
                    <a:lnTo>
                      <a:pt x="826" y="257"/>
                    </a:lnTo>
                    <a:lnTo>
                      <a:pt x="856" y="245"/>
                    </a:lnTo>
                    <a:close/>
                  </a:path>
                </a:pathLst>
              </a:custGeom>
              <a:solidFill>
                <a:srgbClr val="BFBFBF"/>
              </a:solidFill>
              <a:ln w="9525">
                <a:noFill/>
                <a:round/>
                <a:headEnd/>
                <a:tailEnd/>
              </a:ln>
            </p:spPr>
            <p:txBody>
              <a:bodyPr/>
              <a:lstStyle/>
              <a:p>
                <a:endParaRPr lang="en-US"/>
              </a:p>
            </p:txBody>
          </p:sp>
          <p:sp>
            <p:nvSpPr>
              <p:cNvPr id="28204" name="Freeform 718"/>
              <p:cNvSpPr>
                <a:spLocks/>
              </p:cNvSpPr>
              <p:nvPr/>
            </p:nvSpPr>
            <p:spPr bwMode="auto">
              <a:xfrm>
                <a:off x="3843" y="1300"/>
                <a:ext cx="593" cy="687"/>
              </a:xfrm>
              <a:custGeom>
                <a:avLst/>
                <a:gdLst>
                  <a:gd name="T0" fmla="*/ 535 w 593"/>
                  <a:gd name="T1" fmla="*/ 593 h 687"/>
                  <a:gd name="T2" fmla="*/ 500 w 593"/>
                  <a:gd name="T3" fmla="*/ 551 h 687"/>
                  <a:gd name="T4" fmla="*/ 462 w 593"/>
                  <a:gd name="T5" fmla="*/ 515 h 687"/>
                  <a:gd name="T6" fmla="*/ 422 w 593"/>
                  <a:gd name="T7" fmla="*/ 480 h 687"/>
                  <a:gd name="T8" fmla="*/ 393 w 593"/>
                  <a:gd name="T9" fmla="*/ 455 h 687"/>
                  <a:gd name="T10" fmla="*/ 374 w 593"/>
                  <a:gd name="T11" fmla="*/ 442 h 687"/>
                  <a:gd name="T12" fmla="*/ 355 w 593"/>
                  <a:gd name="T13" fmla="*/ 430 h 687"/>
                  <a:gd name="T14" fmla="*/ 333 w 593"/>
                  <a:gd name="T15" fmla="*/ 417 h 687"/>
                  <a:gd name="T16" fmla="*/ 286 w 593"/>
                  <a:gd name="T17" fmla="*/ 382 h 687"/>
                  <a:gd name="T18" fmla="*/ 209 w 593"/>
                  <a:gd name="T19" fmla="*/ 325 h 687"/>
                  <a:gd name="T20" fmla="*/ 134 w 593"/>
                  <a:gd name="T21" fmla="*/ 269 h 687"/>
                  <a:gd name="T22" fmla="*/ 57 w 593"/>
                  <a:gd name="T23" fmla="*/ 217 h 687"/>
                  <a:gd name="T24" fmla="*/ 13 w 593"/>
                  <a:gd name="T25" fmla="*/ 190 h 687"/>
                  <a:gd name="T26" fmla="*/ 5 w 593"/>
                  <a:gd name="T27" fmla="*/ 194 h 687"/>
                  <a:gd name="T28" fmla="*/ 0 w 593"/>
                  <a:gd name="T29" fmla="*/ 204 h 687"/>
                  <a:gd name="T30" fmla="*/ 0 w 593"/>
                  <a:gd name="T31" fmla="*/ 213 h 687"/>
                  <a:gd name="T32" fmla="*/ 19 w 593"/>
                  <a:gd name="T33" fmla="*/ 242 h 687"/>
                  <a:gd name="T34" fmla="*/ 57 w 593"/>
                  <a:gd name="T35" fmla="*/ 288 h 687"/>
                  <a:gd name="T36" fmla="*/ 99 w 593"/>
                  <a:gd name="T37" fmla="*/ 328 h 687"/>
                  <a:gd name="T38" fmla="*/ 144 w 593"/>
                  <a:gd name="T39" fmla="*/ 363 h 687"/>
                  <a:gd name="T40" fmla="*/ 215 w 593"/>
                  <a:gd name="T41" fmla="*/ 413 h 687"/>
                  <a:gd name="T42" fmla="*/ 312 w 593"/>
                  <a:gd name="T43" fmla="*/ 480 h 687"/>
                  <a:gd name="T44" fmla="*/ 387 w 593"/>
                  <a:gd name="T45" fmla="*/ 539 h 687"/>
                  <a:gd name="T46" fmla="*/ 445 w 593"/>
                  <a:gd name="T47" fmla="*/ 584 h 687"/>
                  <a:gd name="T48" fmla="*/ 502 w 593"/>
                  <a:gd name="T49" fmla="*/ 624 h 687"/>
                  <a:gd name="T50" fmla="*/ 562 w 593"/>
                  <a:gd name="T51" fmla="*/ 666 h 687"/>
                  <a:gd name="T52" fmla="*/ 554 w 593"/>
                  <a:gd name="T53" fmla="*/ 657 h 687"/>
                  <a:gd name="T54" fmla="*/ 483 w 593"/>
                  <a:gd name="T55" fmla="*/ 589 h 687"/>
                  <a:gd name="T56" fmla="*/ 422 w 593"/>
                  <a:gd name="T57" fmla="*/ 511 h 687"/>
                  <a:gd name="T58" fmla="*/ 368 w 593"/>
                  <a:gd name="T59" fmla="*/ 426 h 687"/>
                  <a:gd name="T60" fmla="*/ 318 w 593"/>
                  <a:gd name="T61" fmla="*/ 336 h 687"/>
                  <a:gd name="T62" fmla="*/ 274 w 593"/>
                  <a:gd name="T63" fmla="*/ 240 h 687"/>
                  <a:gd name="T64" fmla="*/ 213 w 593"/>
                  <a:gd name="T65" fmla="*/ 96 h 687"/>
                  <a:gd name="T66" fmla="*/ 182 w 593"/>
                  <a:gd name="T67" fmla="*/ 2 h 687"/>
                  <a:gd name="T68" fmla="*/ 193 w 593"/>
                  <a:gd name="T69" fmla="*/ 10 h 687"/>
                  <a:gd name="T70" fmla="*/ 201 w 593"/>
                  <a:gd name="T71" fmla="*/ 21 h 687"/>
                  <a:gd name="T72" fmla="*/ 207 w 593"/>
                  <a:gd name="T73" fmla="*/ 31 h 687"/>
                  <a:gd name="T74" fmla="*/ 224 w 593"/>
                  <a:gd name="T75" fmla="*/ 54 h 687"/>
                  <a:gd name="T76" fmla="*/ 249 w 593"/>
                  <a:gd name="T77" fmla="*/ 94 h 687"/>
                  <a:gd name="T78" fmla="*/ 280 w 593"/>
                  <a:gd name="T79" fmla="*/ 158 h 687"/>
                  <a:gd name="T80" fmla="*/ 316 w 593"/>
                  <a:gd name="T81" fmla="*/ 242 h 687"/>
                  <a:gd name="T82" fmla="*/ 351 w 593"/>
                  <a:gd name="T83" fmla="*/ 302 h 687"/>
                  <a:gd name="T84" fmla="*/ 378 w 593"/>
                  <a:gd name="T85" fmla="*/ 338 h 687"/>
                  <a:gd name="T86" fmla="*/ 550 w 593"/>
                  <a:gd name="T87" fmla="*/ 614 h 68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93"/>
                  <a:gd name="T133" fmla="*/ 0 h 687"/>
                  <a:gd name="T134" fmla="*/ 593 w 593"/>
                  <a:gd name="T135" fmla="*/ 687 h 68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93" h="687">
                    <a:moveTo>
                      <a:pt x="550" y="614"/>
                    </a:moveTo>
                    <a:lnTo>
                      <a:pt x="535" y="593"/>
                    </a:lnTo>
                    <a:lnTo>
                      <a:pt x="518" y="572"/>
                    </a:lnTo>
                    <a:lnTo>
                      <a:pt x="500" y="551"/>
                    </a:lnTo>
                    <a:lnTo>
                      <a:pt x="481" y="534"/>
                    </a:lnTo>
                    <a:lnTo>
                      <a:pt x="462" y="515"/>
                    </a:lnTo>
                    <a:lnTo>
                      <a:pt x="443" y="497"/>
                    </a:lnTo>
                    <a:lnTo>
                      <a:pt x="422" y="480"/>
                    </a:lnTo>
                    <a:lnTo>
                      <a:pt x="401" y="463"/>
                    </a:lnTo>
                    <a:lnTo>
                      <a:pt x="393" y="455"/>
                    </a:lnTo>
                    <a:lnTo>
                      <a:pt x="383" y="449"/>
                    </a:lnTo>
                    <a:lnTo>
                      <a:pt x="374" y="442"/>
                    </a:lnTo>
                    <a:lnTo>
                      <a:pt x="364" y="436"/>
                    </a:lnTo>
                    <a:lnTo>
                      <a:pt x="355" y="430"/>
                    </a:lnTo>
                    <a:lnTo>
                      <a:pt x="343" y="422"/>
                    </a:lnTo>
                    <a:lnTo>
                      <a:pt x="333" y="417"/>
                    </a:lnTo>
                    <a:lnTo>
                      <a:pt x="324" y="411"/>
                    </a:lnTo>
                    <a:lnTo>
                      <a:pt x="286" y="382"/>
                    </a:lnTo>
                    <a:lnTo>
                      <a:pt x="247" y="353"/>
                    </a:lnTo>
                    <a:lnTo>
                      <a:pt x="209" y="325"/>
                    </a:lnTo>
                    <a:lnTo>
                      <a:pt x="172" y="298"/>
                    </a:lnTo>
                    <a:lnTo>
                      <a:pt x="134" y="269"/>
                    </a:lnTo>
                    <a:lnTo>
                      <a:pt x="97" y="242"/>
                    </a:lnTo>
                    <a:lnTo>
                      <a:pt x="57" y="217"/>
                    </a:lnTo>
                    <a:lnTo>
                      <a:pt x="17" y="190"/>
                    </a:lnTo>
                    <a:lnTo>
                      <a:pt x="13" y="190"/>
                    </a:lnTo>
                    <a:lnTo>
                      <a:pt x="9" y="190"/>
                    </a:lnTo>
                    <a:lnTo>
                      <a:pt x="5" y="194"/>
                    </a:lnTo>
                    <a:lnTo>
                      <a:pt x="3" y="198"/>
                    </a:lnTo>
                    <a:lnTo>
                      <a:pt x="0" y="204"/>
                    </a:lnTo>
                    <a:lnTo>
                      <a:pt x="0" y="209"/>
                    </a:lnTo>
                    <a:lnTo>
                      <a:pt x="0" y="213"/>
                    </a:lnTo>
                    <a:lnTo>
                      <a:pt x="2" y="217"/>
                    </a:lnTo>
                    <a:lnTo>
                      <a:pt x="19" y="242"/>
                    </a:lnTo>
                    <a:lnTo>
                      <a:pt x="36" y="267"/>
                    </a:lnTo>
                    <a:lnTo>
                      <a:pt x="57" y="288"/>
                    </a:lnTo>
                    <a:lnTo>
                      <a:pt x="76" y="309"/>
                    </a:lnTo>
                    <a:lnTo>
                      <a:pt x="99" y="328"/>
                    </a:lnTo>
                    <a:lnTo>
                      <a:pt x="120" y="346"/>
                    </a:lnTo>
                    <a:lnTo>
                      <a:pt x="144" y="363"/>
                    </a:lnTo>
                    <a:lnTo>
                      <a:pt x="167" y="380"/>
                    </a:lnTo>
                    <a:lnTo>
                      <a:pt x="215" y="413"/>
                    </a:lnTo>
                    <a:lnTo>
                      <a:pt x="264" y="445"/>
                    </a:lnTo>
                    <a:lnTo>
                      <a:pt x="312" y="480"/>
                    </a:lnTo>
                    <a:lnTo>
                      <a:pt x="358" y="516"/>
                    </a:lnTo>
                    <a:lnTo>
                      <a:pt x="387" y="539"/>
                    </a:lnTo>
                    <a:lnTo>
                      <a:pt x="416" y="561"/>
                    </a:lnTo>
                    <a:lnTo>
                      <a:pt x="445" y="584"/>
                    </a:lnTo>
                    <a:lnTo>
                      <a:pt x="474" y="605"/>
                    </a:lnTo>
                    <a:lnTo>
                      <a:pt x="502" y="624"/>
                    </a:lnTo>
                    <a:lnTo>
                      <a:pt x="533" y="645"/>
                    </a:lnTo>
                    <a:lnTo>
                      <a:pt x="562" y="666"/>
                    </a:lnTo>
                    <a:lnTo>
                      <a:pt x="593" y="687"/>
                    </a:lnTo>
                    <a:lnTo>
                      <a:pt x="554" y="657"/>
                    </a:lnTo>
                    <a:lnTo>
                      <a:pt x="518" y="624"/>
                    </a:lnTo>
                    <a:lnTo>
                      <a:pt x="483" y="589"/>
                    </a:lnTo>
                    <a:lnTo>
                      <a:pt x="452" y="551"/>
                    </a:lnTo>
                    <a:lnTo>
                      <a:pt x="422" y="511"/>
                    </a:lnTo>
                    <a:lnTo>
                      <a:pt x="395" y="470"/>
                    </a:lnTo>
                    <a:lnTo>
                      <a:pt x="368" y="426"/>
                    </a:lnTo>
                    <a:lnTo>
                      <a:pt x="343" y="382"/>
                    </a:lnTo>
                    <a:lnTo>
                      <a:pt x="318" y="336"/>
                    </a:lnTo>
                    <a:lnTo>
                      <a:pt x="297" y="288"/>
                    </a:lnTo>
                    <a:lnTo>
                      <a:pt x="274" y="240"/>
                    </a:lnTo>
                    <a:lnTo>
                      <a:pt x="253" y="192"/>
                    </a:lnTo>
                    <a:lnTo>
                      <a:pt x="213" y="96"/>
                    </a:lnTo>
                    <a:lnTo>
                      <a:pt x="174" y="0"/>
                    </a:lnTo>
                    <a:lnTo>
                      <a:pt x="182" y="2"/>
                    </a:lnTo>
                    <a:lnTo>
                      <a:pt x="188" y="6"/>
                    </a:lnTo>
                    <a:lnTo>
                      <a:pt x="193" y="10"/>
                    </a:lnTo>
                    <a:lnTo>
                      <a:pt x="197" y="16"/>
                    </a:lnTo>
                    <a:lnTo>
                      <a:pt x="201" y="21"/>
                    </a:lnTo>
                    <a:lnTo>
                      <a:pt x="205" y="27"/>
                    </a:lnTo>
                    <a:lnTo>
                      <a:pt x="207" y="31"/>
                    </a:lnTo>
                    <a:lnTo>
                      <a:pt x="211" y="35"/>
                    </a:lnTo>
                    <a:lnTo>
                      <a:pt x="224" y="54"/>
                    </a:lnTo>
                    <a:lnTo>
                      <a:pt x="238" y="75"/>
                    </a:lnTo>
                    <a:lnTo>
                      <a:pt x="249" y="94"/>
                    </a:lnTo>
                    <a:lnTo>
                      <a:pt x="259" y="115"/>
                    </a:lnTo>
                    <a:lnTo>
                      <a:pt x="280" y="158"/>
                    </a:lnTo>
                    <a:lnTo>
                      <a:pt x="297" y="200"/>
                    </a:lnTo>
                    <a:lnTo>
                      <a:pt x="316" y="242"/>
                    </a:lnTo>
                    <a:lnTo>
                      <a:pt x="337" y="282"/>
                    </a:lnTo>
                    <a:lnTo>
                      <a:pt x="351" y="302"/>
                    </a:lnTo>
                    <a:lnTo>
                      <a:pt x="364" y="321"/>
                    </a:lnTo>
                    <a:lnTo>
                      <a:pt x="378" y="338"/>
                    </a:lnTo>
                    <a:lnTo>
                      <a:pt x="395" y="355"/>
                    </a:lnTo>
                    <a:lnTo>
                      <a:pt x="550" y="614"/>
                    </a:lnTo>
                    <a:close/>
                  </a:path>
                </a:pathLst>
              </a:custGeom>
              <a:solidFill>
                <a:srgbClr val="BFBFBF"/>
              </a:solidFill>
              <a:ln w="9525">
                <a:noFill/>
                <a:round/>
                <a:headEnd/>
                <a:tailEnd/>
              </a:ln>
            </p:spPr>
            <p:txBody>
              <a:bodyPr/>
              <a:lstStyle/>
              <a:p>
                <a:endParaRPr lang="en-US"/>
              </a:p>
            </p:txBody>
          </p:sp>
          <p:sp>
            <p:nvSpPr>
              <p:cNvPr id="28205" name="Freeform 719"/>
              <p:cNvSpPr>
                <a:spLocks/>
              </p:cNvSpPr>
              <p:nvPr/>
            </p:nvSpPr>
            <p:spPr bwMode="auto">
              <a:xfrm>
                <a:off x="3465" y="2089"/>
                <a:ext cx="1101" cy="259"/>
              </a:xfrm>
              <a:custGeom>
                <a:avLst/>
                <a:gdLst>
                  <a:gd name="T0" fmla="*/ 913 w 1101"/>
                  <a:gd name="T1" fmla="*/ 148 h 259"/>
                  <a:gd name="T2" fmla="*/ 1007 w 1101"/>
                  <a:gd name="T3" fmla="*/ 140 h 259"/>
                  <a:gd name="T4" fmla="*/ 1101 w 1101"/>
                  <a:gd name="T5" fmla="*/ 142 h 259"/>
                  <a:gd name="T6" fmla="*/ 773 w 1101"/>
                  <a:gd name="T7" fmla="*/ 215 h 259"/>
                  <a:gd name="T8" fmla="*/ 573 w 1101"/>
                  <a:gd name="T9" fmla="*/ 246 h 259"/>
                  <a:gd name="T10" fmla="*/ 372 w 1101"/>
                  <a:gd name="T11" fmla="*/ 259 h 259"/>
                  <a:gd name="T12" fmla="*/ 172 w 1101"/>
                  <a:gd name="T13" fmla="*/ 249 h 259"/>
                  <a:gd name="T14" fmla="*/ 96 w 1101"/>
                  <a:gd name="T15" fmla="*/ 213 h 259"/>
                  <a:gd name="T16" fmla="*/ 264 w 1101"/>
                  <a:gd name="T17" fmla="*/ 184 h 259"/>
                  <a:gd name="T18" fmla="*/ 608 w 1101"/>
                  <a:gd name="T19" fmla="*/ 148 h 259"/>
                  <a:gd name="T20" fmla="*/ 955 w 1101"/>
                  <a:gd name="T21" fmla="*/ 123 h 259"/>
                  <a:gd name="T22" fmla="*/ 957 w 1101"/>
                  <a:gd name="T23" fmla="*/ 117 h 259"/>
                  <a:gd name="T24" fmla="*/ 953 w 1101"/>
                  <a:gd name="T25" fmla="*/ 109 h 259"/>
                  <a:gd name="T26" fmla="*/ 938 w 1101"/>
                  <a:gd name="T27" fmla="*/ 106 h 259"/>
                  <a:gd name="T28" fmla="*/ 913 w 1101"/>
                  <a:gd name="T29" fmla="*/ 113 h 259"/>
                  <a:gd name="T30" fmla="*/ 886 w 1101"/>
                  <a:gd name="T31" fmla="*/ 127 h 259"/>
                  <a:gd name="T32" fmla="*/ 796 w 1101"/>
                  <a:gd name="T33" fmla="*/ 125 h 259"/>
                  <a:gd name="T34" fmla="*/ 675 w 1101"/>
                  <a:gd name="T35" fmla="*/ 123 h 259"/>
                  <a:gd name="T36" fmla="*/ 554 w 1101"/>
                  <a:gd name="T37" fmla="*/ 134 h 259"/>
                  <a:gd name="T38" fmla="*/ 475 w 1101"/>
                  <a:gd name="T39" fmla="*/ 155 h 259"/>
                  <a:gd name="T40" fmla="*/ 397 w 1101"/>
                  <a:gd name="T41" fmla="*/ 182 h 259"/>
                  <a:gd name="T42" fmla="*/ 322 w 1101"/>
                  <a:gd name="T43" fmla="*/ 200 h 259"/>
                  <a:gd name="T44" fmla="*/ 257 w 1101"/>
                  <a:gd name="T45" fmla="*/ 205 h 259"/>
                  <a:gd name="T46" fmla="*/ 190 w 1101"/>
                  <a:gd name="T47" fmla="*/ 200 h 259"/>
                  <a:gd name="T48" fmla="*/ 124 w 1101"/>
                  <a:gd name="T49" fmla="*/ 188 h 259"/>
                  <a:gd name="T50" fmla="*/ 61 w 1101"/>
                  <a:gd name="T51" fmla="*/ 180 h 259"/>
                  <a:gd name="T52" fmla="*/ 0 w 1101"/>
                  <a:gd name="T53" fmla="*/ 178 h 259"/>
                  <a:gd name="T54" fmla="*/ 0 w 1101"/>
                  <a:gd name="T55" fmla="*/ 161 h 259"/>
                  <a:gd name="T56" fmla="*/ 0 w 1101"/>
                  <a:gd name="T57" fmla="*/ 146 h 259"/>
                  <a:gd name="T58" fmla="*/ 19 w 1101"/>
                  <a:gd name="T59" fmla="*/ 136 h 259"/>
                  <a:gd name="T60" fmla="*/ 74 w 1101"/>
                  <a:gd name="T61" fmla="*/ 129 h 259"/>
                  <a:gd name="T62" fmla="*/ 168 w 1101"/>
                  <a:gd name="T63" fmla="*/ 127 h 259"/>
                  <a:gd name="T64" fmla="*/ 222 w 1101"/>
                  <a:gd name="T65" fmla="*/ 117 h 259"/>
                  <a:gd name="T66" fmla="*/ 268 w 1101"/>
                  <a:gd name="T67" fmla="*/ 90 h 259"/>
                  <a:gd name="T68" fmla="*/ 368 w 1101"/>
                  <a:gd name="T69" fmla="*/ 67 h 259"/>
                  <a:gd name="T70" fmla="*/ 543 w 1101"/>
                  <a:gd name="T71" fmla="*/ 33 h 259"/>
                  <a:gd name="T72" fmla="*/ 715 w 1101"/>
                  <a:gd name="T73" fmla="*/ 2 h 259"/>
                  <a:gd name="T74" fmla="*/ 819 w 1101"/>
                  <a:gd name="T75" fmla="*/ 2 h 259"/>
                  <a:gd name="T76" fmla="*/ 877 w 1101"/>
                  <a:gd name="T77" fmla="*/ 11 h 259"/>
                  <a:gd name="T78" fmla="*/ 932 w 1101"/>
                  <a:gd name="T79" fmla="*/ 34 h 259"/>
                  <a:gd name="T80" fmla="*/ 976 w 1101"/>
                  <a:gd name="T81" fmla="*/ 52 h 259"/>
                  <a:gd name="T82" fmla="*/ 1017 w 1101"/>
                  <a:gd name="T83" fmla="*/ 56 h 259"/>
                  <a:gd name="T84" fmla="*/ 1042 w 1101"/>
                  <a:gd name="T85" fmla="*/ 65 h 259"/>
                  <a:gd name="T86" fmla="*/ 936 w 1101"/>
                  <a:gd name="T87" fmla="*/ 73 h 259"/>
                  <a:gd name="T88" fmla="*/ 589 w 1101"/>
                  <a:gd name="T89" fmla="*/ 79 h 259"/>
                  <a:gd name="T90" fmla="*/ 299 w 1101"/>
                  <a:gd name="T91" fmla="*/ 73 h 259"/>
                  <a:gd name="T92" fmla="*/ 126 w 1101"/>
                  <a:gd name="T93" fmla="*/ 56 h 259"/>
                  <a:gd name="T94" fmla="*/ 167 w 1101"/>
                  <a:gd name="T95" fmla="*/ 33 h 259"/>
                  <a:gd name="T96" fmla="*/ 211 w 1101"/>
                  <a:gd name="T97" fmla="*/ 25 h 259"/>
                  <a:gd name="T98" fmla="*/ 280 w 1101"/>
                  <a:gd name="T99" fmla="*/ 15 h 259"/>
                  <a:gd name="T100" fmla="*/ 397 w 1101"/>
                  <a:gd name="T101" fmla="*/ 6 h 259"/>
                  <a:gd name="T102" fmla="*/ 514 w 1101"/>
                  <a:gd name="T103" fmla="*/ 8 h 259"/>
                  <a:gd name="T104" fmla="*/ 650 w 1101"/>
                  <a:gd name="T105" fmla="*/ 17 h 259"/>
                  <a:gd name="T106" fmla="*/ 794 w 1101"/>
                  <a:gd name="T107" fmla="*/ 29 h 259"/>
                  <a:gd name="T108" fmla="*/ 938 w 1101"/>
                  <a:gd name="T109" fmla="*/ 34 h 259"/>
                  <a:gd name="T110" fmla="*/ 974 w 1101"/>
                  <a:gd name="T111" fmla="*/ 44 h 259"/>
                  <a:gd name="T112" fmla="*/ 1009 w 1101"/>
                  <a:gd name="T113" fmla="*/ 63 h 259"/>
                  <a:gd name="T114" fmla="*/ 852 w 1101"/>
                  <a:gd name="T115" fmla="*/ 163 h 25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01"/>
                  <a:gd name="T175" fmla="*/ 0 h 259"/>
                  <a:gd name="T176" fmla="*/ 1101 w 1101"/>
                  <a:gd name="T177" fmla="*/ 259 h 25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01" h="259">
                    <a:moveTo>
                      <a:pt x="852" y="163"/>
                    </a:moveTo>
                    <a:lnTo>
                      <a:pt x="882" y="153"/>
                    </a:lnTo>
                    <a:lnTo>
                      <a:pt x="913" y="148"/>
                    </a:lnTo>
                    <a:lnTo>
                      <a:pt x="944" y="144"/>
                    </a:lnTo>
                    <a:lnTo>
                      <a:pt x="974" y="140"/>
                    </a:lnTo>
                    <a:lnTo>
                      <a:pt x="1007" y="140"/>
                    </a:lnTo>
                    <a:lnTo>
                      <a:pt x="1038" y="140"/>
                    </a:lnTo>
                    <a:lnTo>
                      <a:pt x="1068" y="142"/>
                    </a:lnTo>
                    <a:lnTo>
                      <a:pt x="1101" y="142"/>
                    </a:lnTo>
                    <a:lnTo>
                      <a:pt x="971" y="173"/>
                    </a:lnTo>
                    <a:lnTo>
                      <a:pt x="838" y="201"/>
                    </a:lnTo>
                    <a:lnTo>
                      <a:pt x="773" y="215"/>
                    </a:lnTo>
                    <a:lnTo>
                      <a:pt x="706" y="226"/>
                    </a:lnTo>
                    <a:lnTo>
                      <a:pt x="639" y="238"/>
                    </a:lnTo>
                    <a:lnTo>
                      <a:pt x="573" y="246"/>
                    </a:lnTo>
                    <a:lnTo>
                      <a:pt x="506" y="253"/>
                    </a:lnTo>
                    <a:lnTo>
                      <a:pt x="439" y="257"/>
                    </a:lnTo>
                    <a:lnTo>
                      <a:pt x="372" y="259"/>
                    </a:lnTo>
                    <a:lnTo>
                      <a:pt x="305" y="259"/>
                    </a:lnTo>
                    <a:lnTo>
                      <a:pt x="238" y="255"/>
                    </a:lnTo>
                    <a:lnTo>
                      <a:pt x="172" y="249"/>
                    </a:lnTo>
                    <a:lnTo>
                      <a:pt x="105" y="240"/>
                    </a:lnTo>
                    <a:lnTo>
                      <a:pt x="38" y="226"/>
                    </a:lnTo>
                    <a:lnTo>
                      <a:pt x="96" y="213"/>
                    </a:lnTo>
                    <a:lnTo>
                      <a:pt x="151" y="203"/>
                    </a:lnTo>
                    <a:lnTo>
                      <a:pt x="209" y="194"/>
                    </a:lnTo>
                    <a:lnTo>
                      <a:pt x="264" y="184"/>
                    </a:lnTo>
                    <a:lnTo>
                      <a:pt x="380" y="171"/>
                    </a:lnTo>
                    <a:lnTo>
                      <a:pt x="495" y="157"/>
                    </a:lnTo>
                    <a:lnTo>
                      <a:pt x="608" y="148"/>
                    </a:lnTo>
                    <a:lnTo>
                      <a:pt x="723" y="140"/>
                    </a:lnTo>
                    <a:lnTo>
                      <a:pt x="838" y="130"/>
                    </a:lnTo>
                    <a:lnTo>
                      <a:pt x="955" y="123"/>
                    </a:lnTo>
                    <a:lnTo>
                      <a:pt x="957" y="121"/>
                    </a:lnTo>
                    <a:lnTo>
                      <a:pt x="957" y="119"/>
                    </a:lnTo>
                    <a:lnTo>
                      <a:pt x="957" y="117"/>
                    </a:lnTo>
                    <a:lnTo>
                      <a:pt x="955" y="115"/>
                    </a:lnTo>
                    <a:lnTo>
                      <a:pt x="955" y="111"/>
                    </a:lnTo>
                    <a:lnTo>
                      <a:pt x="953" y="109"/>
                    </a:lnTo>
                    <a:lnTo>
                      <a:pt x="949" y="107"/>
                    </a:lnTo>
                    <a:lnTo>
                      <a:pt x="948" y="107"/>
                    </a:lnTo>
                    <a:lnTo>
                      <a:pt x="938" y="106"/>
                    </a:lnTo>
                    <a:lnTo>
                      <a:pt x="930" y="106"/>
                    </a:lnTo>
                    <a:lnTo>
                      <a:pt x="921" y="109"/>
                    </a:lnTo>
                    <a:lnTo>
                      <a:pt x="913" y="113"/>
                    </a:lnTo>
                    <a:lnTo>
                      <a:pt x="903" y="119"/>
                    </a:lnTo>
                    <a:lnTo>
                      <a:pt x="896" y="123"/>
                    </a:lnTo>
                    <a:lnTo>
                      <a:pt x="886" y="127"/>
                    </a:lnTo>
                    <a:lnTo>
                      <a:pt x="877" y="127"/>
                    </a:lnTo>
                    <a:lnTo>
                      <a:pt x="836" y="127"/>
                    </a:lnTo>
                    <a:lnTo>
                      <a:pt x="796" y="125"/>
                    </a:lnTo>
                    <a:lnTo>
                      <a:pt x="756" y="125"/>
                    </a:lnTo>
                    <a:lnTo>
                      <a:pt x="715" y="123"/>
                    </a:lnTo>
                    <a:lnTo>
                      <a:pt x="675" y="123"/>
                    </a:lnTo>
                    <a:lnTo>
                      <a:pt x="635" y="125"/>
                    </a:lnTo>
                    <a:lnTo>
                      <a:pt x="594" y="129"/>
                    </a:lnTo>
                    <a:lnTo>
                      <a:pt x="554" y="134"/>
                    </a:lnTo>
                    <a:lnTo>
                      <a:pt x="527" y="138"/>
                    </a:lnTo>
                    <a:lnTo>
                      <a:pt x="500" y="146"/>
                    </a:lnTo>
                    <a:lnTo>
                      <a:pt x="475" y="155"/>
                    </a:lnTo>
                    <a:lnTo>
                      <a:pt x="449" y="165"/>
                    </a:lnTo>
                    <a:lnTo>
                      <a:pt x="424" y="175"/>
                    </a:lnTo>
                    <a:lnTo>
                      <a:pt x="397" y="182"/>
                    </a:lnTo>
                    <a:lnTo>
                      <a:pt x="370" y="190"/>
                    </a:lnTo>
                    <a:lnTo>
                      <a:pt x="343" y="196"/>
                    </a:lnTo>
                    <a:lnTo>
                      <a:pt x="322" y="200"/>
                    </a:lnTo>
                    <a:lnTo>
                      <a:pt x="299" y="203"/>
                    </a:lnTo>
                    <a:lnTo>
                      <a:pt x="278" y="205"/>
                    </a:lnTo>
                    <a:lnTo>
                      <a:pt x="257" y="205"/>
                    </a:lnTo>
                    <a:lnTo>
                      <a:pt x="234" y="205"/>
                    </a:lnTo>
                    <a:lnTo>
                      <a:pt x="213" y="203"/>
                    </a:lnTo>
                    <a:lnTo>
                      <a:pt x="190" y="200"/>
                    </a:lnTo>
                    <a:lnTo>
                      <a:pt x="168" y="196"/>
                    </a:lnTo>
                    <a:lnTo>
                      <a:pt x="145" y="192"/>
                    </a:lnTo>
                    <a:lnTo>
                      <a:pt x="124" y="188"/>
                    </a:lnTo>
                    <a:lnTo>
                      <a:pt x="103" y="186"/>
                    </a:lnTo>
                    <a:lnTo>
                      <a:pt x="82" y="182"/>
                    </a:lnTo>
                    <a:lnTo>
                      <a:pt x="61" y="180"/>
                    </a:lnTo>
                    <a:lnTo>
                      <a:pt x="42" y="178"/>
                    </a:lnTo>
                    <a:lnTo>
                      <a:pt x="21" y="178"/>
                    </a:lnTo>
                    <a:lnTo>
                      <a:pt x="0" y="178"/>
                    </a:lnTo>
                    <a:lnTo>
                      <a:pt x="0" y="173"/>
                    </a:lnTo>
                    <a:lnTo>
                      <a:pt x="0" y="167"/>
                    </a:lnTo>
                    <a:lnTo>
                      <a:pt x="0" y="161"/>
                    </a:lnTo>
                    <a:lnTo>
                      <a:pt x="0" y="155"/>
                    </a:lnTo>
                    <a:lnTo>
                      <a:pt x="0" y="150"/>
                    </a:lnTo>
                    <a:lnTo>
                      <a:pt x="0" y="146"/>
                    </a:lnTo>
                    <a:lnTo>
                      <a:pt x="1" y="142"/>
                    </a:lnTo>
                    <a:lnTo>
                      <a:pt x="1" y="140"/>
                    </a:lnTo>
                    <a:lnTo>
                      <a:pt x="19" y="136"/>
                    </a:lnTo>
                    <a:lnTo>
                      <a:pt x="38" y="132"/>
                    </a:lnTo>
                    <a:lnTo>
                      <a:pt x="55" y="130"/>
                    </a:lnTo>
                    <a:lnTo>
                      <a:pt x="74" y="129"/>
                    </a:lnTo>
                    <a:lnTo>
                      <a:pt x="113" y="129"/>
                    </a:lnTo>
                    <a:lnTo>
                      <a:pt x="149" y="127"/>
                    </a:lnTo>
                    <a:lnTo>
                      <a:pt x="168" y="127"/>
                    </a:lnTo>
                    <a:lnTo>
                      <a:pt x="188" y="125"/>
                    </a:lnTo>
                    <a:lnTo>
                      <a:pt x="205" y="121"/>
                    </a:lnTo>
                    <a:lnTo>
                      <a:pt x="222" y="117"/>
                    </a:lnTo>
                    <a:lnTo>
                      <a:pt x="238" y="109"/>
                    </a:lnTo>
                    <a:lnTo>
                      <a:pt x="255" y="100"/>
                    </a:lnTo>
                    <a:lnTo>
                      <a:pt x="268" y="90"/>
                    </a:lnTo>
                    <a:lnTo>
                      <a:pt x="284" y="75"/>
                    </a:lnTo>
                    <a:lnTo>
                      <a:pt x="326" y="73"/>
                    </a:lnTo>
                    <a:lnTo>
                      <a:pt x="368" y="67"/>
                    </a:lnTo>
                    <a:lnTo>
                      <a:pt x="412" y="61"/>
                    </a:lnTo>
                    <a:lnTo>
                      <a:pt x="456" y="52"/>
                    </a:lnTo>
                    <a:lnTo>
                      <a:pt x="543" y="33"/>
                    </a:lnTo>
                    <a:lnTo>
                      <a:pt x="631" y="15"/>
                    </a:lnTo>
                    <a:lnTo>
                      <a:pt x="673" y="8"/>
                    </a:lnTo>
                    <a:lnTo>
                      <a:pt x="715" y="2"/>
                    </a:lnTo>
                    <a:lnTo>
                      <a:pt x="758" y="0"/>
                    </a:lnTo>
                    <a:lnTo>
                      <a:pt x="798" y="0"/>
                    </a:lnTo>
                    <a:lnTo>
                      <a:pt x="819" y="2"/>
                    </a:lnTo>
                    <a:lnTo>
                      <a:pt x="838" y="4"/>
                    </a:lnTo>
                    <a:lnTo>
                      <a:pt x="857" y="8"/>
                    </a:lnTo>
                    <a:lnTo>
                      <a:pt x="877" y="11"/>
                    </a:lnTo>
                    <a:lnTo>
                      <a:pt x="896" y="17"/>
                    </a:lnTo>
                    <a:lnTo>
                      <a:pt x="915" y="25"/>
                    </a:lnTo>
                    <a:lnTo>
                      <a:pt x="932" y="34"/>
                    </a:lnTo>
                    <a:lnTo>
                      <a:pt x="949" y="44"/>
                    </a:lnTo>
                    <a:lnTo>
                      <a:pt x="963" y="50"/>
                    </a:lnTo>
                    <a:lnTo>
                      <a:pt x="976" y="52"/>
                    </a:lnTo>
                    <a:lnTo>
                      <a:pt x="990" y="54"/>
                    </a:lnTo>
                    <a:lnTo>
                      <a:pt x="1003" y="54"/>
                    </a:lnTo>
                    <a:lnTo>
                      <a:pt x="1017" y="56"/>
                    </a:lnTo>
                    <a:lnTo>
                      <a:pt x="1030" y="58"/>
                    </a:lnTo>
                    <a:lnTo>
                      <a:pt x="1036" y="61"/>
                    </a:lnTo>
                    <a:lnTo>
                      <a:pt x="1042" y="65"/>
                    </a:lnTo>
                    <a:lnTo>
                      <a:pt x="1047" y="69"/>
                    </a:lnTo>
                    <a:lnTo>
                      <a:pt x="1053" y="75"/>
                    </a:lnTo>
                    <a:lnTo>
                      <a:pt x="936" y="73"/>
                    </a:lnTo>
                    <a:lnTo>
                      <a:pt x="821" y="73"/>
                    </a:lnTo>
                    <a:lnTo>
                      <a:pt x="704" y="75"/>
                    </a:lnTo>
                    <a:lnTo>
                      <a:pt x="589" y="79"/>
                    </a:lnTo>
                    <a:lnTo>
                      <a:pt x="474" y="79"/>
                    </a:lnTo>
                    <a:lnTo>
                      <a:pt x="356" y="77"/>
                    </a:lnTo>
                    <a:lnTo>
                      <a:pt x="299" y="73"/>
                    </a:lnTo>
                    <a:lnTo>
                      <a:pt x="241" y="69"/>
                    </a:lnTo>
                    <a:lnTo>
                      <a:pt x="184" y="63"/>
                    </a:lnTo>
                    <a:lnTo>
                      <a:pt x="126" y="56"/>
                    </a:lnTo>
                    <a:lnTo>
                      <a:pt x="138" y="44"/>
                    </a:lnTo>
                    <a:lnTo>
                      <a:pt x="151" y="38"/>
                    </a:lnTo>
                    <a:lnTo>
                      <a:pt x="167" y="33"/>
                    </a:lnTo>
                    <a:lnTo>
                      <a:pt x="180" y="29"/>
                    </a:lnTo>
                    <a:lnTo>
                      <a:pt x="195" y="27"/>
                    </a:lnTo>
                    <a:lnTo>
                      <a:pt x="211" y="25"/>
                    </a:lnTo>
                    <a:lnTo>
                      <a:pt x="226" y="23"/>
                    </a:lnTo>
                    <a:lnTo>
                      <a:pt x="239" y="21"/>
                    </a:lnTo>
                    <a:lnTo>
                      <a:pt x="280" y="15"/>
                    </a:lnTo>
                    <a:lnTo>
                      <a:pt x="318" y="11"/>
                    </a:lnTo>
                    <a:lnTo>
                      <a:pt x="358" y="8"/>
                    </a:lnTo>
                    <a:lnTo>
                      <a:pt x="397" y="6"/>
                    </a:lnTo>
                    <a:lnTo>
                      <a:pt x="435" y="4"/>
                    </a:lnTo>
                    <a:lnTo>
                      <a:pt x="475" y="6"/>
                    </a:lnTo>
                    <a:lnTo>
                      <a:pt x="514" y="8"/>
                    </a:lnTo>
                    <a:lnTo>
                      <a:pt x="552" y="10"/>
                    </a:lnTo>
                    <a:lnTo>
                      <a:pt x="600" y="13"/>
                    </a:lnTo>
                    <a:lnTo>
                      <a:pt x="650" y="17"/>
                    </a:lnTo>
                    <a:lnTo>
                      <a:pt x="698" y="21"/>
                    </a:lnTo>
                    <a:lnTo>
                      <a:pt x="746" y="25"/>
                    </a:lnTo>
                    <a:lnTo>
                      <a:pt x="794" y="29"/>
                    </a:lnTo>
                    <a:lnTo>
                      <a:pt x="842" y="31"/>
                    </a:lnTo>
                    <a:lnTo>
                      <a:pt x="890" y="33"/>
                    </a:lnTo>
                    <a:lnTo>
                      <a:pt x="938" y="34"/>
                    </a:lnTo>
                    <a:lnTo>
                      <a:pt x="951" y="36"/>
                    </a:lnTo>
                    <a:lnTo>
                      <a:pt x="963" y="40"/>
                    </a:lnTo>
                    <a:lnTo>
                      <a:pt x="974" y="44"/>
                    </a:lnTo>
                    <a:lnTo>
                      <a:pt x="986" y="50"/>
                    </a:lnTo>
                    <a:lnTo>
                      <a:pt x="997" y="56"/>
                    </a:lnTo>
                    <a:lnTo>
                      <a:pt x="1009" y="63"/>
                    </a:lnTo>
                    <a:lnTo>
                      <a:pt x="1020" y="69"/>
                    </a:lnTo>
                    <a:lnTo>
                      <a:pt x="1034" y="75"/>
                    </a:lnTo>
                    <a:lnTo>
                      <a:pt x="852" y="163"/>
                    </a:lnTo>
                    <a:close/>
                  </a:path>
                </a:pathLst>
              </a:custGeom>
              <a:solidFill>
                <a:srgbClr val="A6A6A6"/>
              </a:solidFill>
              <a:ln w="9525">
                <a:noFill/>
                <a:round/>
                <a:headEnd/>
                <a:tailEnd/>
              </a:ln>
            </p:spPr>
            <p:txBody>
              <a:bodyPr/>
              <a:lstStyle/>
              <a:p>
                <a:endParaRPr lang="en-US"/>
              </a:p>
            </p:txBody>
          </p:sp>
          <p:sp>
            <p:nvSpPr>
              <p:cNvPr id="28206" name="Freeform 720"/>
              <p:cNvSpPr>
                <a:spLocks/>
              </p:cNvSpPr>
              <p:nvPr/>
            </p:nvSpPr>
            <p:spPr bwMode="auto">
              <a:xfrm>
                <a:off x="3779" y="2342"/>
                <a:ext cx="657" cy="397"/>
              </a:xfrm>
              <a:custGeom>
                <a:avLst/>
                <a:gdLst>
                  <a:gd name="T0" fmla="*/ 624 w 657"/>
                  <a:gd name="T1" fmla="*/ 8 h 397"/>
                  <a:gd name="T2" fmla="*/ 539 w 657"/>
                  <a:gd name="T3" fmla="*/ 44 h 397"/>
                  <a:gd name="T4" fmla="*/ 455 w 657"/>
                  <a:gd name="T5" fmla="*/ 83 h 397"/>
                  <a:gd name="T6" fmla="*/ 413 w 657"/>
                  <a:gd name="T7" fmla="*/ 102 h 397"/>
                  <a:gd name="T8" fmla="*/ 371 w 657"/>
                  <a:gd name="T9" fmla="*/ 123 h 397"/>
                  <a:gd name="T10" fmla="*/ 330 w 657"/>
                  <a:gd name="T11" fmla="*/ 146 h 397"/>
                  <a:gd name="T12" fmla="*/ 290 w 657"/>
                  <a:gd name="T13" fmla="*/ 167 h 397"/>
                  <a:gd name="T14" fmla="*/ 252 w 657"/>
                  <a:gd name="T15" fmla="*/ 192 h 397"/>
                  <a:gd name="T16" fmla="*/ 213 w 657"/>
                  <a:gd name="T17" fmla="*/ 217 h 397"/>
                  <a:gd name="T18" fmla="*/ 175 w 657"/>
                  <a:gd name="T19" fmla="*/ 244 h 397"/>
                  <a:gd name="T20" fmla="*/ 138 w 657"/>
                  <a:gd name="T21" fmla="*/ 271 h 397"/>
                  <a:gd name="T22" fmla="*/ 102 w 657"/>
                  <a:gd name="T23" fmla="*/ 300 h 397"/>
                  <a:gd name="T24" fmla="*/ 67 w 657"/>
                  <a:gd name="T25" fmla="*/ 330 h 397"/>
                  <a:gd name="T26" fmla="*/ 33 w 657"/>
                  <a:gd name="T27" fmla="*/ 361 h 397"/>
                  <a:gd name="T28" fmla="*/ 0 w 657"/>
                  <a:gd name="T29" fmla="*/ 396 h 397"/>
                  <a:gd name="T30" fmla="*/ 10 w 657"/>
                  <a:gd name="T31" fmla="*/ 396 h 397"/>
                  <a:gd name="T32" fmla="*/ 21 w 657"/>
                  <a:gd name="T33" fmla="*/ 396 h 397"/>
                  <a:gd name="T34" fmla="*/ 33 w 657"/>
                  <a:gd name="T35" fmla="*/ 397 h 397"/>
                  <a:gd name="T36" fmla="*/ 42 w 657"/>
                  <a:gd name="T37" fmla="*/ 397 h 397"/>
                  <a:gd name="T38" fmla="*/ 54 w 657"/>
                  <a:gd name="T39" fmla="*/ 397 h 397"/>
                  <a:gd name="T40" fmla="*/ 64 w 657"/>
                  <a:gd name="T41" fmla="*/ 397 h 397"/>
                  <a:gd name="T42" fmla="*/ 71 w 657"/>
                  <a:gd name="T43" fmla="*/ 394 h 397"/>
                  <a:gd name="T44" fmla="*/ 79 w 657"/>
                  <a:gd name="T45" fmla="*/ 390 h 397"/>
                  <a:gd name="T46" fmla="*/ 92 w 657"/>
                  <a:gd name="T47" fmla="*/ 380 h 397"/>
                  <a:gd name="T48" fmla="*/ 108 w 657"/>
                  <a:gd name="T49" fmla="*/ 373 h 397"/>
                  <a:gd name="T50" fmla="*/ 123 w 657"/>
                  <a:gd name="T51" fmla="*/ 365 h 397"/>
                  <a:gd name="T52" fmla="*/ 138 w 657"/>
                  <a:gd name="T53" fmla="*/ 357 h 397"/>
                  <a:gd name="T54" fmla="*/ 156 w 657"/>
                  <a:gd name="T55" fmla="*/ 350 h 397"/>
                  <a:gd name="T56" fmla="*/ 171 w 657"/>
                  <a:gd name="T57" fmla="*/ 342 h 397"/>
                  <a:gd name="T58" fmla="*/ 186 w 657"/>
                  <a:gd name="T59" fmla="*/ 334 h 397"/>
                  <a:gd name="T60" fmla="*/ 200 w 657"/>
                  <a:gd name="T61" fmla="*/ 323 h 397"/>
                  <a:gd name="T62" fmla="*/ 255 w 657"/>
                  <a:gd name="T63" fmla="*/ 275 h 397"/>
                  <a:gd name="T64" fmla="*/ 309 w 657"/>
                  <a:gd name="T65" fmla="*/ 229 h 397"/>
                  <a:gd name="T66" fmla="*/ 363 w 657"/>
                  <a:gd name="T67" fmla="*/ 184 h 397"/>
                  <a:gd name="T68" fmla="*/ 419 w 657"/>
                  <a:gd name="T69" fmla="*/ 142 h 397"/>
                  <a:gd name="T70" fmla="*/ 474 w 657"/>
                  <a:gd name="T71" fmla="*/ 104 h 397"/>
                  <a:gd name="T72" fmla="*/ 532 w 657"/>
                  <a:gd name="T73" fmla="*/ 66 h 397"/>
                  <a:gd name="T74" fmla="*/ 593 w 657"/>
                  <a:gd name="T75" fmla="*/ 31 h 397"/>
                  <a:gd name="T76" fmla="*/ 657 w 657"/>
                  <a:gd name="T77" fmla="*/ 0 h 397"/>
                  <a:gd name="T78" fmla="*/ 624 w 657"/>
                  <a:gd name="T79" fmla="*/ 8 h 397"/>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57"/>
                  <a:gd name="T121" fmla="*/ 0 h 397"/>
                  <a:gd name="T122" fmla="*/ 657 w 657"/>
                  <a:gd name="T123" fmla="*/ 397 h 397"/>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57" h="397">
                    <a:moveTo>
                      <a:pt x="624" y="8"/>
                    </a:moveTo>
                    <a:lnTo>
                      <a:pt x="539" y="44"/>
                    </a:lnTo>
                    <a:lnTo>
                      <a:pt x="455" y="83"/>
                    </a:lnTo>
                    <a:lnTo>
                      <a:pt x="413" y="102"/>
                    </a:lnTo>
                    <a:lnTo>
                      <a:pt x="371" y="123"/>
                    </a:lnTo>
                    <a:lnTo>
                      <a:pt x="330" y="146"/>
                    </a:lnTo>
                    <a:lnTo>
                      <a:pt x="290" y="167"/>
                    </a:lnTo>
                    <a:lnTo>
                      <a:pt x="252" y="192"/>
                    </a:lnTo>
                    <a:lnTo>
                      <a:pt x="213" y="217"/>
                    </a:lnTo>
                    <a:lnTo>
                      <a:pt x="175" y="244"/>
                    </a:lnTo>
                    <a:lnTo>
                      <a:pt x="138" y="271"/>
                    </a:lnTo>
                    <a:lnTo>
                      <a:pt x="102" y="300"/>
                    </a:lnTo>
                    <a:lnTo>
                      <a:pt x="67" y="330"/>
                    </a:lnTo>
                    <a:lnTo>
                      <a:pt x="33" y="361"/>
                    </a:lnTo>
                    <a:lnTo>
                      <a:pt x="0" y="396"/>
                    </a:lnTo>
                    <a:lnTo>
                      <a:pt x="10" y="396"/>
                    </a:lnTo>
                    <a:lnTo>
                      <a:pt x="21" y="396"/>
                    </a:lnTo>
                    <a:lnTo>
                      <a:pt x="33" y="397"/>
                    </a:lnTo>
                    <a:lnTo>
                      <a:pt x="42" y="397"/>
                    </a:lnTo>
                    <a:lnTo>
                      <a:pt x="54" y="397"/>
                    </a:lnTo>
                    <a:lnTo>
                      <a:pt x="64" y="397"/>
                    </a:lnTo>
                    <a:lnTo>
                      <a:pt x="71" y="394"/>
                    </a:lnTo>
                    <a:lnTo>
                      <a:pt x="79" y="390"/>
                    </a:lnTo>
                    <a:lnTo>
                      <a:pt x="92" y="380"/>
                    </a:lnTo>
                    <a:lnTo>
                      <a:pt x="108" y="373"/>
                    </a:lnTo>
                    <a:lnTo>
                      <a:pt x="123" y="365"/>
                    </a:lnTo>
                    <a:lnTo>
                      <a:pt x="138" y="357"/>
                    </a:lnTo>
                    <a:lnTo>
                      <a:pt x="156" y="350"/>
                    </a:lnTo>
                    <a:lnTo>
                      <a:pt x="171" y="342"/>
                    </a:lnTo>
                    <a:lnTo>
                      <a:pt x="186" y="334"/>
                    </a:lnTo>
                    <a:lnTo>
                      <a:pt x="200" y="323"/>
                    </a:lnTo>
                    <a:lnTo>
                      <a:pt x="255" y="275"/>
                    </a:lnTo>
                    <a:lnTo>
                      <a:pt x="309" y="229"/>
                    </a:lnTo>
                    <a:lnTo>
                      <a:pt x="363" y="184"/>
                    </a:lnTo>
                    <a:lnTo>
                      <a:pt x="419" y="142"/>
                    </a:lnTo>
                    <a:lnTo>
                      <a:pt x="474" y="104"/>
                    </a:lnTo>
                    <a:lnTo>
                      <a:pt x="532" y="66"/>
                    </a:lnTo>
                    <a:lnTo>
                      <a:pt x="593" y="31"/>
                    </a:lnTo>
                    <a:lnTo>
                      <a:pt x="657" y="0"/>
                    </a:lnTo>
                    <a:lnTo>
                      <a:pt x="624" y="8"/>
                    </a:lnTo>
                    <a:close/>
                  </a:path>
                </a:pathLst>
              </a:custGeom>
              <a:solidFill>
                <a:srgbClr val="BFBFBF"/>
              </a:solidFill>
              <a:ln w="9525">
                <a:noFill/>
                <a:round/>
                <a:headEnd/>
                <a:tailEnd/>
              </a:ln>
            </p:spPr>
            <p:txBody>
              <a:bodyPr/>
              <a:lstStyle/>
              <a:p>
                <a:endParaRPr lang="en-US"/>
              </a:p>
            </p:txBody>
          </p:sp>
          <p:sp>
            <p:nvSpPr>
              <p:cNvPr id="28207" name="Freeform 721"/>
              <p:cNvSpPr>
                <a:spLocks/>
              </p:cNvSpPr>
              <p:nvPr/>
            </p:nvSpPr>
            <p:spPr bwMode="auto">
              <a:xfrm>
                <a:off x="4624" y="2310"/>
                <a:ext cx="439" cy="675"/>
              </a:xfrm>
              <a:custGeom>
                <a:avLst/>
                <a:gdLst>
                  <a:gd name="T0" fmla="*/ 82 w 439"/>
                  <a:gd name="T1" fmla="*/ 32 h 675"/>
                  <a:gd name="T2" fmla="*/ 90 w 439"/>
                  <a:gd name="T3" fmla="*/ 48 h 675"/>
                  <a:gd name="T4" fmla="*/ 97 w 439"/>
                  <a:gd name="T5" fmla="*/ 61 h 675"/>
                  <a:gd name="T6" fmla="*/ 109 w 439"/>
                  <a:gd name="T7" fmla="*/ 74 h 675"/>
                  <a:gd name="T8" fmla="*/ 120 w 439"/>
                  <a:gd name="T9" fmla="*/ 86 h 675"/>
                  <a:gd name="T10" fmla="*/ 132 w 439"/>
                  <a:gd name="T11" fmla="*/ 99 h 675"/>
                  <a:gd name="T12" fmla="*/ 142 w 439"/>
                  <a:gd name="T13" fmla="*/ 111 h 675"/>
                  <a:gd name="T14" fmla="*/ 153 w 439"/>
                  <a:gd name="T15" fmla="*/ 124 h 675"/>
                  <a:gd name="T16" fmla="*/ 161 w 439"/>
                  <a:gd name="T17" fmla="*/ 138 h 675"/>
                  <a:gd name="T18" fmla="*/ 184 w 439"/>
                  <a:gd name="T19" fmla="*/ 180 h 675"/>
                  <a:gd name="T20" fmla="*/ 209 w 439"/>
                  <a:gd name="T21" fmla="*/ 220 h 675"/>
                  <a:gd name="T22" fmla="*/ 234 w 439"/>
                  <a:gd name="T23" fmla="*/ 261 h 675"/>
                  <a:gd name="T24" fmla="*/ 257 w 439"/>
                  <a:gd name="T25" fmla="*/ 299 h 675"/>
                  <a:gd name="T26" fmla="*/ 284 w 439"/>
                  <a:gd name="T27" fmla="*/ 339 h 675"/>
                  <a:gd name="T28" fmla="*/ 309 w 439"/>
                  <a:gd name="T29" fmla="*/ 380 h 675"/>
                  <a:gd name="T30" fmla="*/ 333 w 439"/>
                  <a:gd name="T31" fmla="*/ 420 h 675"/>
                  <a:gd name="T32" fmla="*/ 358 w 439"/>
                  <a:gd name="T33" fmla="*/ 460 h 675"/>
                  <a:gd name="T34" fmla="*/ 374 w 439"/>
                  <a:gd name="T35" fmla="*/ 485 h 675"/>
                  <a:gd name="T36" fmla="*/ 391 w 439"/>
                  <a:gd name="T37" fmla="*/ 510 h 675"/>
                  <a:gd name="T38" fmla="*/ 408 w 439"/>
                  <a:gd name="T39" fmla="*/ 539 h 675"/>
                  <a:gd name="T40" fmla="*/ 424 w 439"/>
                  <a:gd name="T41" fmla="*/ 566 h 675"/>
                  <a:gd name="T42" fmla="*/ 429 w 439"/>
                  <a:gd name="T43" fmla="*/ 579 h 675"/>
                  <a:gd name="T44" fmla="*/ 435 w 439"/>
                  <a:gd name="T45" fmla="*/ 595 h 675"/>
                  <a:gd name="T46" fmla="*/ 437 w 439"/>
                  <a:gd name="T47" fmla="*/ 608 h 675"/>
                  <a:gd name="T48" fmla="*/ 439 w 439"/>
                  <a:gd name="T49" fmla="*/ 621 h 675"/>
                  <a:gd name="T50" fmla="*/ 439 w 439"/>
                  <a:gd name="T51" fmla="*/ 635 h 675"/>
                  <a:gd name="T52" fmla="*/ 437 w 439"/>
                  <a:gd name="T53" fmla="*/ 650 h 675"/>
                  <a:gd name="T54" fmla="*/ 433 w 439"/>
                  <a:gd name="T55" fmla="*/ 664 h 675"/>
                  <a:gd name="T56" fmla="*/ 426 w 439"/>
                  <a:gd name="T57" fmla="*/ 675 h 675"/>
                  <a:gd name="T58" fmla="*/ 391 w 439"/>
                  <a:gd name="T59" fmla="*/ 621 h 675"/>
                  <a:gd name="T60" fmla="*/ 357 w 439"/>
                  <a:gd name="T61" fmla="*/ 566 h 675"/>
                  <a:gd name="T62" fmla="*/ 322 w 439"/>
                  <a:gd name="T63" fmla="*/ 512 h 675"/>
                  <a:gd name="T64" fmla="*/ 287 w 439"/>
                  <a:gd name="T65" fmla="*/ 456 h 675"/>
                  <a:gd name="T66" fmla="*/ 253 w 439"/>
                  <a:gd name="T67" fmla="*/ 401 h 675"/>
                  <a:gd name="T68" fmla="*/ 218 w 439"/>
                  <a:gd name="T69" fmla="*/ 345 h 675"/>
                  <a:gd name="T70" fmla="*/ 180 w 439"/>
                  <a:gd name="T71" fmla="*/ 289 h 675"/>
                  <a:gd name="T72" fmla="*/ 142 w 439"/>
                  <a:gd name="T73" fmla="*/ 234 h 675"/>
                  <a:gd name="T74" fmla="*/ 120 w 439"/>
                  <a:gd name="T75" fmla="*/ 205 h 675"/>
                  <a:gd name="T76" fmla="*/ 101 w 439"/>
                  <a:gd name="T77" fmla="*/ 176 h 675"/>
                  <a:gd name="T78" fmla="*/ 82 w 439"/>
                  <a:gd name="T79" fmla="*/ 147 h 675"/>
                  <a:gd name="T80" fmla="*/ 65 w 439"/>
                  <a:gd name="T81" fmla="*/ 119 h 675"/>
                  <a:gd name="T82" fmla="*/ 48 w 439"/>
                  <a:gd name="T83" fmla="*/ 90 h 675"/>
                  <a:gd name="T84" fmla="*/ 30 w 439"/>
                  <a:gd name="T85" fmla="*/ 61 h 675"/>
                  <a:gd name="T86" fmla="*/ 15 w 439"/>
                  <a:gd name="T87" fmla="*/ 30 h 675"/>
                  <a:gd name="T88" fmla="*/ 0 w 439"/>
                  <a:gd name="T89" fmla="*/ 0 h 675"/>
                  <a:gd name="T90" fmla="*/ 82 w 439"/>
                  <a:gd name="T91" fmla="*/ 32 h 675"/>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439"/>
                  <a:gd name="T139" fmla="*/ 0 h 675"/>
                  <a:gd name="T140" fmla="*/ 439 w 439"/>
                  <a:gd name="T141" fmla="*/ 675 h 675"/>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439" h="675">
                    <a:moveTo>
                      <a:pt x="82" y="32"/>
                    </a:moveTo>
                    <a:lnTo>
                      <a:pt x="90" y="48"/>
                    </a:lnTo>
                    <a:lnTo>
                      <a:pt x="97" y="61"/>
                    </a:lnTo>
                    <a:lnTo>
                      <a:pt x="109" y="74"/>
                    </a:lnTo>
                    <a:lnTo>
                      <a:pt x="120" y="86"/>
                    </a:lnTo>
                    <a:lnTo>
                      <a:pt x="132" y="99"/>
                    </a:lnTo>
                    <a:lnTo>
                      <a:pt x="142" y="111"/>
                    </a:lnTo>
                    <a:lnTo>
                      <a:pt x="153" y="124"/>
                    </a:lnTo>
                    <a:lnTo>
                      <a:pt x="161" y="138"/>
                    </a:lnTo>
                    <a:lnTo>
                      <a:pt x="184" y="180"/>
                    </a:lnTo>
                    <a:lnTo>
                      <a:pt x="209" y="220"/>
                    </a:lnTo>
                    <a:lnTo>
                      <a:pt x="234" y="261"/>
                    </a:lnTo>
                    <a:lnTo>
                      <a:pt x="257" y="299"/>
                    </a:lnTo>
                    <a:lnTo>
                      <a:pt x="284" y="339"/>
                    </a:lnTo>
                    <a:lnTo>
                      <a:pt x="309" y="380"/>
                    </a:lnTo>
                    <a:lnTo>
                      <a:pt x="333" y="420"/>
                    </a:lnTo>
                    <a:lnTo>
                      <a:pt x="358" y="460"/>
                    </a:lnTo>
                    <a:lnTo>
                      <a:pt x="374" y="485"/>
                    </a:lnTo>
                    <a:lnTo>
                      <a:pt x="391" y="510"/>
                    </a:lnTo>
                    <a:lnTo>
                      <a:pt x="408" y="539"/>
                    </a:lnTo>
                    <a:lnTo>
                      <a:pt x="424" y="566"/>
                    </a:lnTo>
                    <a:lnTo>
                      <a:pt x="429" y="579"/>
                    </a:lnTo>
                    <a:lnTo>
                      <a:pt x="435" y="595"/>
                    </a:lnTo>
                    <a:lnTo>
                      <a:pt x="437" y="608"/>
                    </a:lnTo>
                    <a:lnTo>
                      <a:pt x="439" y="621"/>
                    </a:lnTo>
                    <a:lnTo>
                      <a:pt x="439" y="635"/>
                    </a:lnTo>
                    <a:lnTo>
                      <a:pt x="437" y="650"/>
                    </a:lnTo>
                    <a:lnTo>
                      <a:pt x="433" y="664"/>
                    </a:lnTo>
                    <a:lnTo>
                      <a:pt x="426" y="675"/>
                    </a:lnTo>
                    <a:lnTo>
                      <a:pt x="391" y="621"/>
                    </a:lnTo>
                    <a:lnTo>
                      <a:pt x="357" y="566"/>
                    </a:lnTo>
                    <a:lnTo>
                      <a:pt x="322" y="512"/>
                    </a:lnTo>
                    <a:lnTo>
                      <a:pt x="287" y="456"/>
                    </a:lnTo>
                    <a:lnTo>
                      <a:pt x="253" y="401"/>
                    </a:lnTo>
                    <a:lnTo>
                      <a:pt x="218" y="345"/>
                    </a:lnTo>
                    <a:lnTo>
                      <a:pt x="180" y="289"/>
                    </a:lnTo>
                    <a:lnTo>
                      <a:pt x="142" y="234"/>
                    </a:lnTo>
                    <a:lnTo>
                      <a:pt x="120" y="205"/>
                    </a:lnTo>
                    <a:lnTo>
                      <a:pt x="101" y="176"/>
                    </a:lnTo>
                    <a:lnTo>
                      <a:pt x="82" y="147"/>
                    </a:lnTo>
                    <a:lnTo>
                      <a:pt x="65" y="119"/>
                    </a:lnTo>
                    <a:lnTo>
                      <a:pt x="48" y="90"/>
                    </a:lnTo>
                    <a:lnTo>
                      <a:pt x="30" y="61"/>
                    </a:lnTo>
                    <a:lnTo>
                      <a:pt x="15" y="30"/>
                    </a:lnTo>
                    <a:lnTo>
                      <a:pt x="0" y="0"/>
                    </a:lnTo>
                    <a:lnTo>
                      <a:pt x="82" y="32"/>
                    </a:lnTo>
                    <a:close/>
                  </a:path>
                </a:pathLst>
              </a:custGeom>
              <a:solidFill>
                <a:srgbClr val="D9D9D9"/>
              </a:solidFill>
              <a:ln w="9525">
                <a:noFill/>
                <a:round/>
                <a:headEnd/>
                <a:tailEnd/>
              </a:ln>
            </p:spPr>
            <p:txBody>
              <a:bodyPr/>
              <a:lstStyle/>
              <a:p>
                <a:endParaRPr lang="en-US"/>
              </a:p>
            </p:txBody>
          </p:sp>
          <p:sp>
            <p:nvSpPr>
              <p:cNvPr id="28208" name="Freeform 722"/>
              <p:cNvSpPr>
                <a:spLocks/>
              </p:cNvSpPr>
              <p:nvPr/>
            </p:nvSpPr>
            <p:spPr bwMode="auto">
              <a:xfrm>
                <a:off x="4614" y="1477"/>
                <a:ext cx="1009" cy="1554"/>
              </a:xfrm>
              <a:custGeom>
                <a:avLst/>
                <a:gdLst>
                  <a:gd name="T0" fmla="*/ 79 w 1009"/>
                  <a:gd name="T1" fmla="*/ 700 h 1554"/>
                  <a:gd name="T2" fmla="*/ 219 w 1009"/>
                  <a:gd name="T3" fmla="*/ 792 h 1554"/>
                  <a:gd name="T4" fmla="*/ 516 w 1009"/>
                  <a:gd name="T5" fmla="*/ 1051 h 1554"/>
                  <a:gd name="T6" fmla="*/ 808 w 1009"/>
                  <a:gd name="T7" fmla="*/ 1193 h 1554"/>
                  <a:gd name="T8" fmla="*/ 766 w 1009"/>
                  <a:gd name="T9" fmla="*/ 1119 h 1554"/>
                  <a:gd name="T10" fmla="*/ 474 w 1009"/>
                  <a:gd name="T11" fmla="*/ 940 h 1554"/>
                  <a:gd name="T12" fmla="*/ 117 w 1009"/>
                  <a:gd name="T13" fmla="*/ 758 h 1554"/>
                  <a:gd name="T14" fmla="*/ 38 w 1009"/>
                  <a:gd name="T15" fmla="*/ 698 h 1554"/>
                  <a:gd name="T16" fmla="*/ 668 w 1009"/>
                  <a:gd name="T17" fmla="*/ 739 h 1554"/>
                  <a:gd name="T18" fmla="*/ 967 w 1009"/>
                  <a:gd name="T19" fmla="*/ 779 h 1554"/>
                  <a:gd name="T20" fmla="*/ 869 w 1009"/>
                  <a:gd name="T21" fmla="*/ 823 h 1554"/>
                  <a:gd name="T22" fmla="*/ 248 w 1009"/>
                  <a:gd name="T23" fmla="*/ 752 h 1554"/>
                  <a:gd name="T24" fmla="*/ 165 w 1009"/>
                  <a:gd name="T25" fmla="*/ 750 h 1554"/>
                  <a:gd name="T26" fmla="*/ 399 w 1009"/>
                  <a:gd name="T27" fmla="*/ 689 h 1554"/>
                  <a:gd name="T28" fmla="*/ 587 w 1009"/>
                  <a:gd name="T29" fmla="*/ 656 h 1554"/>
                  <a:gd name="T30" fmla="*/ 651 w 1009"/>
                  <a:gd name="T31" fmla="*/ 648 h 1554"/>
                  <a:gd name="T32" fmla="*/ 806 w 1009"/>
                  <a:gd name="T33" fmla="*/ 635 h 1554"/>
                  <a:gd name="T34" fmla="*/ 959 w 1009"/>
                  <a:gd name="T35" fmla="*/ 623 h 1554"/>
                  <a:gd name="T36" fmla="*/ 919 w 1009"/>
                  <a:gd name="T37" fmla="*/ 585 h 1554"/>
                  <a:gd name="T38" fmla="*/ 720 w 1009"/>
                  <a:gd name="T39" fmla="*/ 610 h 1554"/>
                  <a:gd name="T40" fmla="*/ 468 w 1009"/>
                  <a:gd name="T41" fmla="*/ 664 h 1554"/>
                  <a:gd name="T42" fmla="*/ 106 w 1009"/>
                  <a:gd name="T43" fmla="*/ 721 h 1554"/>
                  <a:gd name="T44" fmla="*/ 173 w 1009"/>
                  <a:gd name="T45" fmla="*/ 693 h 1554"/>
                  <a:gd name="T46" fmla="*/ 284 w 1009"/>
                  <a:gd name="T47" fmla="*/ 579 h 1554"/>
                  <a:gd name="T48" fmla="*/ 766 w 1009"/>
                  <a:gd name="T49" fmla="*/ 378 h 1554"/>
                  <a:gd name="T50" fmla="*/ 578 w 1009"/>
                  <a:gd name="T51" fmla="*/ 416 h 1554"/>
                  <a:gd name="T52" fmla="*/ 238 w 1009"/>
                  <a:gd name="T53" fmla="*/ 583 h 1554"/>
                  <a:gd name="T54" fmla="*/ 393 w 1009"/>
                  <a:gd name="T55" fmla="*/ 522 h 1554"/>
                  <a:gd name="T56" fmla="*/ 756 w 1009"/>
                  <a:gd name="T57" fmla="*/ 313 h 1554"/>
                  <a:gd name="T58" fmla="*/ 852 w 1009"/>
                  <a:gd name="T59" fmla="*/ 284 h 1554"/>
                  <a:gd name="T60" fmla="*/ 549 w 1009"/>
                  <a:gd name="T61" fmla="*/ 430 h 1554"/>
                  <a:gd name="T62" fmla="*/ 326 w 1009"/>
                  <a:gd name="T63" fmla="*/ 518 h 1554"/>
                  <a:gd name="T64" fmla="*/ 127 w 1009"/>
                  <a:gd name="T65" fmla="*/ 614 h 1554"/>
                  <a:gd name="T66" fmla="*/ 219 w 1009"/>
                  <a:gd name="T67" fmla="*/ 516 h 1554"/>
                  <a:gd name="T68" fmla="*/ 601 w 1009"/>
                  <a:gd name="T69" fmla="*/ 29 h 1554"/>
                  <a:gd name="T70" fmla="*/ 547 w 1009"/>
                  <a:gd name="T71" fmla="*/ 103 h 1554"/>
                  <a:gd name="T72" fmla="*/ 376 w 1009"/>
                  <a:gd name="T73" fmla="*/ 334 h 1554"/>
                  <a:gd name="T74" fmla="*/ 282 w 1009"/>
                  <a:gd name="T75" fmla="*/ 451 h 1554"/>
                  <a:gd name="T76" fmla="*/ 61 w 1009"/>
                  <a:gd name="T77" fmla="*/ 781 h 1554"/>
                  <a:gd name="T78" fmla="*/ 73 w 1009"/>
                  <a:gd name="T79" fmla="*/ 856 h 1554"/>
                  <a:gd name="T80" fmla="*/ 359 w 1009"/>
                  <a:gd name="T81" fmla="*/ 1155 h 1554"/>
                  <a:gd name="T82" fmla="*/ 654 w 1009"/>
                  <a:gd name="T83" fmla="*/ 1466 h 1554"/>
                  <a:gd name="T84" fmla="*/ 629 w 1009"/>
                  <a:gd name="T85" fmla="*/ 1520 h 1554"/>
                  <a:gd name="T86" fmla="*/ 384 w 1009"/>
                  <a:gd name="T87" fmla="*/ 1261 h 1554"/>
                  <a:gd name="T88" fmla="*/ 150 w 1009"/>
                  <a:gd name="T89" fmla="*/ 996 h 1554"/>
                  <a:gd name="T90" fmla="*/ 113 w 1009"/>
                  <a:gd name="T91" fmla="*/ 950 h 1554"/>
                  <a:gd name="T92" fmla="*/ 514 w 1009"/>
                  <a:gd name="T93" fmla="*/ 1328 h 1554"/>
                  <a:gd name="T94" fmla="*/ 629 w 1009"/>
                  <a:gd name="T95" fmla="*/ 1370 h 1554"/>
                  <a:gd name="T96" fmla="*/ 436 w 1009"/>
                  <a:gd name="T97" fmla="*/ 1191 h 1554"/>
                  <a:gd name="T98" fmla="*/ 209 w 1009"/>
                  <a:gd name="T99" fmla="*/ 1021 h 1554"/>
                  <a:gd name="T100" fmla="*/ 54 w 1009"/>
                  <a:gd name="T101" fmla="*/ 854 h 1554"/>
                  <a:gd name="T102" fmla="*/ 81 w 1009"/>
                  <a:gd name="T103" fmla="*/ 934 h 1554"/>
                  <a:gd name="T104" fmla="*/ 296 w 1009"/>
                  <a:gd name="T105" fmla="*/ 1207 h 1554"/>
                  <a:gd name="T106" fmla="*/ 418 w 1009"/>
                  <a:gd name="T107" fmla="*/ 1332 h 1554"/>
                  <a:gd name="T108" fmla="*/ 457 w 1009"/>
                  <a:gd name="T109" fmla="*/ 1393 h 1554"/>
                  <a:gd name="T110" fmla="*/ 509 w 1009"/>
                  <a:gd name="T111" fmla="*/ 1477 h 1554"/>
                  <a:gd name="T112" fmla="*/ 526 w 1009"/>
                  <a:gd name="T113" fmla="*/ 1554 h 1554"/>
                  <a:gd name="T114" fmla="*/ 372 w 1009"/>
                  <a:gd name="T115" fmla="*/ 1378 h 1554"/>
                  <a:gd name="T116" fmla="*/ 317 w 1009"/>
                  <a:gd name="T117" fmla="*/ 1305 h 1554"/>
                  <a:gd name="T118" fmla="*/ 225 w 1009"/>
                  <a:gd name="T119" fmla="*/ 1203 h 1554"/>
                  <a:gd name="T120" fmla="*/ 152 w 1009"/>
                  <a:gd name="T121" fmla="*/ 1099 h 1554"/>
                  <a:gd name="T122" fmla="*/ 94 w 1009"/>
                  <a:gd name="T123" fmla="*/ 992 h 15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09"/>
                  <a:gd name="T187" fmla="*/ 0 h 1554"/>
                  <a:gd name="T188" fmla="*/ 1009 w 1009"/>
                  <a:gd name="T189" fmla="*/ 1554 h 15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09" h="1554">
                    <a:moveTo>
                      <a:pt x="38" y="708"/>
                    </a:moveTo>
                    <a:lnTo>
                      <a:pt x="44" y="708"/>
                    </a:lnTo>
                    <a:lnTo>
                      <a:pt x="50" y="706"/>
                    </a:lnTo>
                    <a:lnTo>
                      <a:pt x="56" y="704"/>
                    </a:lnTo>
                    <a:lnTo>
                      <a:pt x="61" y="702"/>
                    </a:lnTo>
                    <a:lnTo>
                      <a:pt x="67" y="700"/>
                    </a:lnTo>
                    <a:lnTo>
                      <a:pt x="73" y="700"/>
                    </a:lnTo>
                    <a:lnTo>
                      <a:pt x="77" y="698"/>
                    </a:lnTo>
                    <a:lnTo>
                      <a:pt x="79" y="700"/>
                    </a:lnTo>
                    <a:lnTo>
                      <a:pt x="90" y="712"/>
                    </a:lnTo>
                    <a:lnTo>
                      <a:pt x="104" y="721"/>
                    </a:lnTo>
                    <a:lnTo>
                      <a:pt x="117" y="731"/>
                    </a:lnTo>
                    <a:lnTo>
                      <a:pt x="130" y="739"/>
                    </a:lnTo>
                    <a:lnTo>
                      <a:pt x="157" y="752"/>
                    </a:lnTo>
                    <a:lnTo>
                      <a:pt x="184" y="767"/>
                    </a:lnTo>
                    <a:lnTo>
                      <a:pt x="196" y="775"/>
                    </a:lnTo>
                    <a:lnTo>
                      <a:pt x="207" y="783"/>
                    </a:lnTo>
                    <a:lnTo>
                      <a:pt x="219" y="792"/>
                    </a:lnTo>
                    <a:lnTo>
                      <a:pt x="228" y="804"/>
                    </a:lnTo>
                    <a:lnTo>
                      <a:pt x="236" y="815"/>
                    </a:lnTo>
                    <a:lnTo>
                      <a:pt x="242" y="831"/>
                    </a:lnTo>
                    <a:lnTo>
                      <a:pt x="246" y="846"/>
                    </a:lnTo>
                    <a:lnTo>
                      <a:pt x="248" y="865"/>
                    </a:lnTo>
                    <a:lnTo>
                      <a:pt x="317" y="909"/>
                    </a:lnTo>
                    <a:lnTo>
                      <a:pt x="382" y="957"/>
                    </a:lnTo>
                    <a:lnTo>
                      <a:pt x="449" y="1005"/>
                    </a:lnTo>
                    <a:lnTo>
                      <a:pt x="516" y="1051"/>
                    </a:lnTo>
                    <a:lnTo>
                      <a:pt x="551" y="1074"/>
                    </a:lnTo>
                    <a:lnTo>
                      <a:pt x="583" y="1096"/>
                    </a:lnTo>
                    <a:lnTo>
                      <a:pt x="620" y="1115"/>
                    </a:lnTo>
                    <a:lnTo>
                      <a:pt x="654" y="1134"/>
                    </a:lnTo>
                    <a:lnTo>
                      <a:pt x="691" y="1151"/>
                    </a:lnTo>
                    <a:lnTo>
                      <a:pt x="727" y="1167"/>
                    </a:lnTo>
                    <a:lnTo>
                      <a:pt x="766" y="1180"/>
                    </a:lnTo>
                    <a:lnTo>
                      <a:pt x="804" y="1193"/>
                    </a:lnTo>
                    <a:lnTo>
                      <a:pt x="808" y="1193"/>
                    </a:lnTo>
                    <a:lnTo>
                      <a:pt x="812" y="1191"/>
                    </a:lnTo>
                    <a:lnTo>
                      <a:pt x="812" y="1190"/>
                    </a:lnTo>
                    <a:lnTo>
                      <a:pt x="812" y="1186"/>
                    </a:lnTo>
                    <a:lnTo>
                      <a:pt x="808" y="1176"/>
                    </a:lnTo>
                    <a:lnTo>
                      <a:pt x="802" y="1165"/>
                    </a:lnTo>
                    <a:lnTo>
                      <a:pt x="794" y="1151"/>
                    </a:lnTo>
                    <a:lnTo>
                      <a:pt x="785" y="1138"/>
                    </a:lnTo>
                    <a:lnTo>
                      <a:pt x="775" y="1126"/>
                    </a:lnTo>
                    <a:lnTo>
                      <a:pt x="766" y="1119"/>
                    </a:lnTo>
                    <a:lnTo>
                      <a:pt x="741" y="1096"/>
                    </a:lnTo>
                    <a:lnTo>
                      <a:pt x="714" y="1073"/>
                    </a:lnTo>
                    <a:lnTo>
                      <a:pt x="685" y="1051"/>
                    </a:lnTo>
                    <a:lnTo>
                      <a:pt x="656" y="1032"/>
                    </a:lnTo>
                    <a:lnTo>
                      <a:pt x="626" y="1015"/>
                    </a:lnTo>
                    <a:lnTo>
                      <a:pt x="597" y="998"/>
                    </a:lnTo>
                    <a:lnTo>
                      <a:pt x="566" y="982"/>
                    </a:lnTo>
                    <a:lnTo>
                      <a:pt x="535" y="969"/>
                    </a:lnTo>
                    <a:lnTo>
                      <a:pt x="474" y="940"/>
                    </a:lnTo>
                    <a:lnTo>
                      <a:pt x="413" y="915"/>
                    </a:lnTo>
                    <a:lnTo>
                      <a:pt x="351" y="888"/>
                    </a:lnTo>
                    <a:lnTo>
                      <a:pt x="290" y="863"/>
                    </a:lnTo>
                    <a:lnTo>
                      <a:pt x="259" y="848"/>
                    </a:lnTo>
                    <a:lnTo>
                      <a:pt x="228" y="833"/>
                    </a:lnTo>
                    <a:lnTo>
                      <a:pt x="200" y="817"/>
                    </a:lnTo>
                    <a:lnTo>
                      <a:pt x="171" y="798"/>
                    </a:lnTo>
                    <a:lnTo>
                      <a:pt x="144" y="779"/>
                    </a:lnTo>
                    <a:lnTo>
                      <a:pt x="117" y="758"/>
                    </a:lnTo>
                    <a:lnTo>
                      <a:pt x="92" y="735"/>
                    </a:lnTo>
                    <a:lnTo>
                      <a:pt x="67" y="710"/>
                    </a:lnTo>
                    <a:lnTo>
                      <a:pt x="65" y="708"/>
                    </a:lnTo>
                    <a:lnTo>
                      <a:pt x="63" y="706"/>
                    </a:lnTo>
                    <a:lnTo>
                      <a:pt x="59" y="704"/>
                    </a:lnTo>
                    <a:lnTo>
                      <a:pt x="56" y="702"/>
                    </a:lnTo>
                    <a:lnTo>
                      <a:pt x="50" y="702"/>
                    </a:lnTo>
                    <a:lnTo>
                      <a:pt x="44" y="700"/>
                    </a:lnTo>
                    <a:lnTo>
                      <a:pt x="38" y="698"/>
                    </a:lnTo>
                    <a:lnTo>
                      <a:pt x="31" y="696"/>
                    </a:lnTo>
                    <a:lnTo>
                      <a:pt x="83" y="706"/>
                    </a:lnTo>
                    <a:lnTo>
                      <a:pt x="136" y="714"/>
                    </a:lnTo>
                    <a:lnTo>
                      <a:pt x="190" y="719"/>
                    </a:lnTo>
                    <a:lnTo>
                      <a:pt x="242" y="723"/>
                    </a:lnTo>
                    <a:lnTo>
                      <a:pt x="349" y="729"/>
                    </a:lnTo>
                    <a:lnTo>
                      <a:pt x="455" y="733"/>
                    </a:lnTo>
                    <a:lnTo>
                      <a:pt x="562" y="735"/>
                    </a:lnTo>
                    <a:lnTo>
                      <a:pt x="668" y="739"/>
                    </a:lnTo>
                    <a:lnTo>
                      <a:pt x="722" y="741"/>
                    </a:lnTo>
                    <a:lnTo>
                      <a:pt x="775" y="742"/>
                    </a:lnTo>
                    <a:lnTo>
                      <a:pt x="829" y="746"/>
                    </a:lnTo>
                    <a:lnTo>
                      <a:pt x="883" y="752"/>
                    </a:lnTo>
                    <a:lnTo>
                      <a:pt x="902" y="756"/>
                    </a:lnTo>
                    <a:lnTo>
                      <a:pt x="919" y="760"/>
                    </a:lnTo>
                    <a:lnTo>
                      <a:pt x="936" y="765"/>
                    </a:lnTo>
                    <a:lnTo>
                      <a:pt x="952" y="771"/>
                    </a:lnTo>
                    <a:lnTo>
                      <a:pt x="967" y="779"/>
                    </a:lnTo>
                    <a:lnTo>
                      <a:pt x="983" y="789"/>
                    </a:lnTo>
                    <a:lnTo>
                      <a:pt x="996" y="798"/>
                    </a:lnTo>
                    <a:lnTo>
                      <a:pt x="1009" y="812"/>
                    </a:lnTo>
                    <a:lnTo>
                      <a:pt x="986" y="817"/>
                    </a:lnTo>
                    <a:lnTo>
                      <a:pt x="963" y="823"/>
                    </a:lnTo>
                    <a:lnTo>
                      <a:pt x="940" y="825"/>
                    </a:lnTo>
                    <a:lnTo>
                      <a:pt x="917" y="827"/>
                    </a:lnTo>
                    <a:lnTo>
                      <a:pt x="894" y="825"/>
                    </a:lnTo>
                    <a:lnTo>
                      <a:pt x="869" y="823"/>
                    </a:lnTo>
                    <a:lnTo>
                      <a:pt x="846" y="821"/>
                    </a:lnTo>
                    <a:lnTo>
                      <a:pt x="823" y="817"/>
                    </a:lnTo>
                    <a:lnTo>
                      <a:pt x="739" y="806"/>
                    </a:lnTo>
                    <a:lnTo>
                      <a:pt x="658" y="794"/>
                    </a:lnTo>
                    <a:lnTo>
                      <a:pt x="576" y="783"/>
                    </a:lnTo>
                    <a:lnTo>
                      <a:pt x="493" y="771"/>
                    </a:lnTo>
                    <a:lnTo>
                      <a:pt x="413" y="764"/>
                    </a:lnTo>
                    <a:lnTo>
                      <a:pt x="330" y="756"/>
                    </a:lnTo>
                    <a:lnTo>
                      <a:pt x="248" y="752"/>
                    </a:lnTo>
                    <a:lnTo>
                      <a:pt x="165" y="750"/>
                    </a:lnTo>
                    <a:lnTo>
                      <a:pt x="167" y="750"/>
                    </a:lnTo>
                    <a:lnTo>
                      <a:pt x="169" y="750"/>
                    </a:lnTo>
                    <a:lnTo>
                      <a:pt x="171" y="750"/>
                    </a:lnTo>
                    <a:lnTo>
                      <a:pt x="171" y="748"/>
                    </a:lnTo>
                    <a:lnTo>
                      <a:pt x="173" y="748"/>
                    </a:lnTo>
                    <a:lnTo>
                      <a:pt x="171" y="748"/>
                    </a:lnTo>
                    <a:lnTo>
                      <a:pt x="169" y="748"/>
                    </a:lnTo>
                    <a:lnTo>
                      <a:pt x="165" y="750"/>
                    </a:lnTo>
                    <a:lnTo>
                      <a:pt x="190" y="739"/>
                    </a:lnTo>
                    <a:lnTo>
                      <a:pt x="217" y="731"/>
                    </a:lnTo>
                    <a:lnTo>
                      <a:pt x="244" y="725"/>
                    </a:lnTo>
                    <a:lnTo>
                      <a:pt x="271" y="721"/>
                    </a:lnTo>
                    <a:lnTo>
                      <a:pt x="297" y="718"/>
                    </a:lnTo>
                    <a:lnTo>
                      <a:pt x="324" y="712"/>
                    </a:lnTo>
                    <a:lnTo>
                      <a:pt x="351" y="706"/>
                    </a:lnTo>
                    <a:lnTo>
                      <a:pt x="378" y="696"/>
                    </a:lnTo>
                    <a:lnTo>
                      <a:pt x="399" y="689"/>
                    </a:lnTo>
                    <a:lnTo>
                      <a:pt x="422" y="683"/>
                    </a:lnTo>
                    <a:lnTo>
                      <a:pt x="447" y="681"/>
                    </a:lnTo>
                    <a:lnTo>
                      <a:pt x="472" y="677"/>
                    </a:lnTo>
                    <a:lnTo>
                      <a:pt x="497" y="675"/>
                    </a:lnTo>
                    <a:lnTo>
                      <a:pt x="524" y="671"/>
                    </a:lnTo>
                    <a:lnTo>
                      <a:pt x="549" y="666"/>
                    </a:lnTo>
                    <a:lnTo>
                      <a:pt x="574" y="658"/>
                    </a:lnTo>
                    <a:lnTo>
                      <a:pt x="580" y="656"/>
                    </a:lnTo>
                    <a:lnTo>
                      <a:pt x="587" y="656"/>
                    </a:lnTo>
                    <a:lnTo>
                      <a:pt x="595" y="654"/>
                    </a:lnTo>
                    <a:lnTo>
                      <a:pt x="603" y="654"/>
                    </a:lnTo>
                    <a:lnTo>
                      <a:pt x="610" y="656"/>
                    </a:lnTo>
                    <a:lnTo>
                      <a:pt x="618" y="656"/>
                    </a:lnTo>
                    <a:lnTo>
                      <a:pt x="626" y="654"/>
                    </a:lnTo>
                    <a:lnTo>
                      <a:pt x="633" y="654"/>
                    </a:lnTo>
                    <a:lnTo>
                      <a:pt x="639" y="652"/>
                    </a:lnTo>
                    <a:lnTo>
                      <a:pt x="645" y="650"/>
                    </a:lnTo>
                    <a:lnTo>
                      <a:pt x="651" y="648"/>
                    </a:lnTo>
                    <a:lnTo>
                      <a:pt x="656" y="645"/>
                    </a:lnTo>
                    <a:lnTo>
                      <a:pt x="660" y="643"/>
                    </a:lnTo>
                    <a:lnTo>
                      <a:pt x="666" y="641"/>
                    </a:lnTo>
                    <a:lnTo>
                      <a:pt x="672" y="639"/>
                    </a:lnTo>
                    <a:lnTo>
                      <a:pt x="677" y="639"/>
                    </a:lnTo>
                    <a:lnTo>
                      <a:pt x="708" y="635"/>
                    </a:lnTo>
                    <a:lnTo>
                      <a:pt x="741" y="635"/>
                    </a:lnTo>
                    <a:lnTo>
                      <a:pt x="773" y="635"/>
                    </a:lnTo>
                    <a:lnTo>
                      <a:pt x="806" y="635"/>
                    </a:lnTo>
                    <a:lnTo>
                      <a:pt x="839" y="635"/>
                    </a:lnTo>
                    <a:lnTo>
                      <a:pt x="871" y="635"/>
                    </a:lnTo>
                    <a:lnTo>
                      <a:pt x="904" y="635"/>
                    </a:lnTo>
                    <a:lnTo>
                      <a:pt x="936" y="633"/>
                    </a:lnTo>
                    <a:lnTo>
                      <a:pt x="942" y="633"/>
                    </a:lnTo>
                    <a:lnTo>
                      <a:pt x="946" y="631"/>
                    </a:lnTo>
                    <a:lnTo>
                      <a:pt x="952" y="629"/>
                    </a:lnTo>
                    <a:lnTo>
                      <a:pt x="956" y="627"/>
                    </a:lnTo>
                    <a:lnTo>
                      <a:pt x="959" y="623"/>
                    </a:lnTo>
                    <a:lnTo>
                      <a:pt x="963" y="622"/>
                    </a:lnTo>
                    <a:lnTo>
                      <a:pt x="963" y="618"/>
                    </a:lnTo>
                    <a:lnTo>
                      <a:pt x="963" y="616"/>
                    </a:lnTo>
                    <a:lnTo>
                      <a:pt x="961" y="608"/>
                    </a:lnTo>
                    <a:lnTo>
                      <a:pt x="956" y="600"/>
                    </a:lnTo>
                    <a:lnTo>
                      <a:pt x="952" y="595"/>
                    </a:lnTo>
                    <a:lnTo>
                      <a:pt x="946" y="591"/>
                    </a:lnTo>
                    <a:lnTo>
                      <a:pt x="933" y="587"/>
                    </a:lnTo>
                    <a:lnTo>
                      <a:pt x="919" y="585"/>
                    </a:lnTo>
                    <a:lnTo>
                      <a:pt x="904" y="587"/>
                    </a:lnTo>
                    <a:lnTo>
                      <a:pt x="890" y="587"/>
                    </a:lnTo>
                    <a:lnTo>
                      <a:pt x="875" y="589"/>
                    </a:lnTo>
                    <a:lnTo>
                      <a:pt x="864" y="591"/>
                    </a:lnTo>
                    <a:lnTo>
                      <a:pt x="835" y="591"/>
                    </a:lnTo>
                    <a:lnTo>
                      <a:pt x="804" y="593"/>
                    </a:lnTo>
                    <a:lnTo>
                      <a:pt x="775" y="597"/>
                    </a:lnTo>
                    <a:lnTo>
                      <a:pt x="746" y="604"/>
                    </a:lnTo>
                    <a:lnTo>
                      <a:pt x="720" y="610"/>
                    </a:lnTo>
                    <a:lnTo>
                      <a:pt x="691" y="620"/>
                    </a:lnTo>
                    <a:lnTo>
                      <a:pt x="660" y="629"/>
                    </a:lnTo>
                    <a:lnTo>
                      <a:pt x="631" y="639"/>
                    </a:lnTo>
                    <a:lnTo>
                      <a:pt x="604" y="645"/>
                    </a:lnTo>
                    <a:lnTo>
                      <a:pt x="578" y="650"/>
                    </a:lnTo>
                    <a:lnTo>
                      <a:pt x="551" y="654"/>
                    </a:lnTo>
                    <a:lnTo>
                      <a:pt x="524" y="656"/>
                    </a:lnTo>
                    <a:lnTo>
                      <a:pt x="495" y="660"/>
                    </a:lnTo>
                    <a:lnTo>
                      <a:pt x="468" y="664"/>
                    </a:lnTo>
                    <a:lnTo>
                      <a:pt x="439" y="668"/>
                    </a:lnTo>
                    <a:lnTo>
                      <a:pt x="413" y="673"/>
                    </a:lnTo>
                    <a:lnTo>
                      <a:pt x="368" y="683"/>
                    </a:lnTo>
                    <a:lnTo>
                      <a:pt x="324" y="693"/>
                    </a:lnTo>
                    <a:lnTo>
                      <a:pt x="282" y="698"/>
                    </a:lnTo>
                    <a:lnTo>
                      <a:pt x="238" y="704"/>
                    </a:lnTo>
                    <a:lnTo>
                      <a:pt x="194" y="710"/>
                    </a:lnTo>
                    <a:lnTo>
                      <a:pt x="150" y="716"/>
                    </a:lnTo>
                    <a:lnTo>
                      <a:pt x="106" y="721"/>
                    </a:lnTo>
                    <a:lnTo>
                      <a:pt x="61" y="727"/>
                    </a:lnTo>
                    <a:lnTo>
                      <a:pt x="77" y="725"/>
                    </a:lnTo>
                    <a:lnTo>
                      <a:pt x="90" y="721"/>
                    </a:lnTo>
                    <a:lnTo>
                      <a:pt x="106" y="718"/>
                    </a:lnTo>
                    <a:lnTo>
                      <a:pt x="119" y="712"/>
                    </a:lnTo>
                    <a:lnTo>
                      <a:pt x="132" y="708"/>
                    </a:lnTo>
                    <a:lnTo>
                      <a:pt x="146" y="702"/>
                    </a:lnTo>
                    <a:lnTo>
                      <a:pt x="159" y="696"/>
                    </a:lnTo>
                    <a:lnTo>
                      <a:pt x="173" y="693"/>
                    </a:lnTo>
                    <a:lnTo>
                      <a:pt x="180" y="687"/>
                    </a:lnTo>
                    <a:lnTo>
                      <a:pt x="186" y="679"/>
                    </a:lnTo>
                    <a:lnTo>
                      <a:pt x="190" y="668"/>
                    </a:lnTo>
                    <a:lnTo>
                      <a:pt x="196" y="658"/>
                    </a:lnTo>
                    <a:lnTo>
                      <a:pt x="200" y="646"/>
                    </a:lnTo>
                    <a:lnTo>
                      <a:pt x="205" y="635"/>
                    </a:lnTo>
                    <a:lnTo>
                      <a:pt x="213" y="625"/>
                    </a:lnTo>
                    <a:lnTo>
                      <a:pt x="221" y="618"/>
                    </a:lnTo>
                    <a:lnTo>
                      <a:pt x="284" y="579"/>
                    </a:lnTo>
                    <a:lnTo>
                      <a:pt x="347" y="543"/>
                    </a:lnTo>
                    <a:lnTo>
                      <a:pt x="411" y="508"/>
                    </a:lnTo>
                    <a:lnTo>
                      <a:pt x="474" y="478"/>
                    </a:lnTo>
                    <a:lnTo>
                      <a:pt x="539" y="449"/>
                    </a:lnTo>
                    <a:lnTo>
                      <a:pt x="606" y="424"/>
                    </a:lnTo>
                    <a:lnTo>
                      <a:pt x="677" y="401"/>
                    </a:lnTo>
                    <a:lnTo>
                      <a:pt x="748" y="382"/>
                    </a:lnTo>
                    <a:lnTo>
                      <a:pt x="756" y="380"/>
                    </a:lnTo>
                    <a:lnTo>
                      <a:pt x="766" y="378"/>
                    </a:lnTo>
                    <a:lnTo>
                      <a:pt x="773" y="374"/>
                    </a:lnTo>
                    <a:lnTo>
                      <a:pt x="779" y="368"/>
                    </a:lnTo>
                    <a:lnTo>
                      <a:pt x="785" y="362"/>
                    </a:lnTo>
                    <a:lnTo>
                      <a:pt x="789" y="353"/>
                    </a:lnTo>
                    <a:lnTo>
                      <a:pt x="793" y="343"/>
                    </a:lnTo>
                    <a:lnTo>
                      <a:pt x="791" y="332"/>
                    </a:lnTo>
                    <a:lnTo>
                      <a:pt x="722" y="362"/>
                    </a:lnTo>
                    <a:lnTo>
                      <a:pt x="651" y="389"/>
                    </a:lnTo>
                    <a:lnTo>
                      <a:pt x="578" y="416"/>
                    </a:lnTo>
                    <a:lnTo>
                      <a:pt x="507" y="443"/>
                    </a:lnTo>
                    <a:lnTo>
                      <a:pt x="438" y="472"/>
                    </a:lnTo>
                    <a:lnTo>
                      <a:pt x="368" y="504"/>
                    </a:lnTo>
                    <a:lnTo>
                      <a:pt x="336" y="522"/>
                    </a:lnTo>
                    <a:lnTo>
                      <a:pt x="303" y="541"/>
                    </a:lnTo>
                    <a:lnTo>
                      <a:pt x="271" y="560"/>
                    </a:lnTo>
                    <a:lnTo>
                      <a:pt x="238" y="581"/>
                    </a:lnTo>
                    <a:lnTo>
                      <a:pt x="240" y="581"/>
                    </a:lnTo>
                    <a:lnTo>
                      <a:pt x="238" y="583"/>
                    </a:lnTo>
                    <a:lnTo>
                      <a:pt x="232" y="589"/>
                    </a:lnTo>
                    <a:lnTo>
                      <a:pt x="226" y="593"/>
                    </a:lnTo>
                    <a:lnTo>
                      <a:pt x="225" y="599"/>
                    </a:lnTo>
                    <a:lnTo>
                      <a:pt x="225" y="600"/>
                    </a:lnTo>
                    <a:lnTo>
                      <a:pt x="230" y="600"/>
                    </a:lnTo>
                    <a:lnTo>
                      <a:pt x="246" y="595"/>
                    </a:lnTo>
                    <a:lnTo>
                      <a:pt x="296" y="574"/>
                    </a:lnTo>
                    <a:lnTo>
                      <a:pt x="345" y="549"/>
                    </a:lnTo>
                    <a:lnTo>
                      <a:pt x="393" y="522"/>
                    </a:lnTo>
                    <a:lnTo>
                      <a:pt x="439" y="493"/>
                    </a:lnTo>
                    <a:lnTo>
                      <a:pt x="487" y="462"/>
                    </a:lnTo>
                    <a:lnTo>
                      <a:pt x="533" y="433"/>
                    </a:lnTo>
                    <a:lnTo>
                      <a:pt x="581" y="403"/>
                    </a:lnTo>
                    <a:lnTo>
                      <a:pt x="629" y="372"/>
                    </a:lnTo>
                    <a:lnTo>
                      <a:pt x="660" y="357"/>
                    </a:lnTo>
                    <a:lnTo>
                      <a:pt x="693" y="341"/>
                    </a:lnTo>
                    <a:lnTo>
                      <a:pt x="723" y="326"/>
                    </a:lnTo>
                    <a:lnTo>
                      <a:pt x="756" y="313"/>
                    </a:lnTo>
                    <a:lnTo>
                      <a:pt x="789" y="297"/>
                    </a:lnTo>
                    <a:lnTo>
                      <a:pt x="821" y="284"/>
                    </a:lnTo>
                    <a:lnTo>
                      <a:pt x="852" y="267"/>
                    </a:lnTo>
                    <a:lnTo>
                      <a:pt x="883" y="249"/>
                    </a:lnTo>
                    <a:lnTo>
                      <a:pt x="879" y="257"/>
                    </a:lnTo>
                    <a:lnTo>
                      <a:pt x="873" y="265"/>
                    </a:lnTo>
                    <a:lnTo>
                      <a:pt x="867" y="272"/>
                    </a:lnTo>
                    <a:lnTo>
                      <a:pt x="860" y="278"/>
                    </a:lnTo>
                    <a:lnTo>
                      <a:pt x="852" y="284"/>
                    </a:lnTo>
                    <a:lnTo>
                      <a:pt x="844" y="290"/>
                    </a:lnTo>
                    <a:lnTo>
                      <a:pt x="837" y="293"/>
                    </a:lnTo>
                    <a:lnTo>
                      <a:pt x="829" y="297"/>
                    </a:lnTo>
                    <a:lnTo>
                      <a:pt x="781" y="316"/>
                    </a:lnTo>
                    <a:lnTo>
                      <a:pt x="733" y="338"/>
                    </a:lnTo>
                    <a:lnTo>
                      <a:pt x="687" y="361"/>
                    </a:lnTo>
                    <a:lnTo>
                      <a:pt x="641" y="384"/>
                    </a:lnTo>
                    <a:lnTo>
                      <a:pt x="595" y="407"/>
                    </a:lnTo>
                    <a:lnTo>
                      <a:pt x="549" y="430"/>
                    </a:lnTo>
                    <a:lnTo>
                      <a:pt x="524" y="439"/>
                    </a:lnTo>
                    <a:lnTo>
                      <a:pt x="499" y="449"/>
                    </a:lnTo>
                    <a:lnTo>
                      <a:pt x="474" y="457"/>
                    </a:lnTo>
                    <a:lnTo>
                      <a:pt x="447" y="464"/>
                    </a:lnTo>
                    <a:lnTo>
                      <a:pt x="426" y="472"/>
                    </a:lnTo>
                    <a:lnTo>
                      <a:pt x="405" y="480"/>
                    </a:lnTo>
                    <a:lnTo>
                      <a:pt x="386" y="487"/>
                    </a:lnTo>
                    <a:lnTo>
                      <a:pt x="365" y="497"/>
                    </a:lnTo>
                    <a:lnTo>
                      <a:pt x="326" y="518"/>
                    </a:lnTo>
                    <a:lnTo>
                      <a:pt x="288" y="541"/>
                    </a:lnTo>
                    <a:lnTo>
                      <a:pt x="249" y="564"/>
                    </a:lnTo>
                    <a:lnTo>
                      <a:pt x="209" y="585"/>
                    </a:lnTo>
                    <a:lnTo>
                      <a:pt x="190" y="593"/>
                    </a:lnTo>
                    <a:lnTo>
                      <a:pt x="169" y="602"/>
                    </a:lnTo>
                    <a:lnTo>
                      <a:pt x="146" y="608"/>
                    </a:lnTo>
                    <a:lnTo>
                      <a:pt x="125" y="614"/>
                    </a:lnTo>
                    <a:lnTo>
                      <a:pt x="127" y="614"/>
                    </a:lnTo>
                    <a:lnTo>
                      <a:pt x="127" y="612"/>
                    </a:lnTo>
                    <a:lnTo>
                      <a:pt x="129" y="612"/>
                    </a:lnTo>
                    <a:lnTo>
                      <a:pt x="129" y="610"/>
                    </a:lnTo>
                    <a:lnTo>
                      <a:pt x="127" y="610"/>
                    </a:lnTo>
                    <a:lnTo>
                      <a:pt x="125" y="614"/>
                    </a:lnTo>
                    <a:lnTo>
                      <a:pt x="157" y="581"/>
                    </a:lnTo>
                    <a:lnTo>
                      <a:pt x="188" y="549"/>
                    </a:lnTo>
                    <a:lnTo>
                      <a:pt x="219" y="516"/>
                    </a:lnTo>
                    <a:lnTo>
                      <a:pt x="249" y="481"/>
                    </a:lnTo>
                    <a:lnTo>
                      <a:pt x="307" y="412"/>
                    </a:lnTo>
                    <a:lnTo>
                      <a:pt x="365" y="341"/>
                    </a:lnTo>
                    <a:lnTo>
                      <a:pt x="418" y="268"/>
                    </a:lnTo>
                    <a:lnTo>
                      <a:pt x="474" y="196"/>
                    </a:lnTo>
                    <a:lnTo>
                      <a:pt x="528" y="121"/>
                    </a:lnTo>
                    <a:lnTo>
                      <a:pt x="585" y="46"/>
                    </a:lnTo>
                    <a:lnTo>
                      <a:pt x="591" y="36"/>
                    </a:lnTo>
                    <a:lnTo>
                      <a:pt x="601" y="29"/>
                    </a:lnTo>
                    <a:lnTo>
                      <a:pt x="608" y="21"/>
                    </a:lnTo>
                    <a:lnTo>
                      <a:pt x="620" y="15"/>
                    </a:lnTo>
                    <a:lnTo>
                      <a:pt x="629" y="9"/>
                    </a:lnTo>
                    <a:lnTo>
                      <a:pt x="641" y="6"/>
                    </a:lnTo>
                    <a:lnTo>
                      <a:pt x="652" y="2"/>
                    </a:lnTo>
                    <a:lnTo>
                      <a:pt x="666" y="0"/>
                    </a:lnTo>
                    <a:lnTo>
                      <a:pt x="616" y="40"/>
                    </a:lnTo>
                    <a:lnTo>
                      <a:pt x="570" y="82"/>
                    </a:lnTo>
                    <a:lnTo>
                      <a:pt x="547" y="103"/>
                    </a:lnTo>
                    <a:lnTo>
                      <a:pt x="526" y="126"/>
                    </a:lnTo>
                    <a:lnTo>
                      <a:pt x="505" y="149"/>
                    </a:lnTo>
                    <a:lnTo>
                      <a:pt x="484" y="174"/>
                    </a:lnTo>
                    <a:lnTo>
                      <a:pt x="464" y="199"/>
                    </a:lnTo>
                    <a:lnTo>
                      <a:pt x="445" y="224"/>
                    </a:lnTo>
                    <a:lnTo>
                      <a:pt x="428" y="251"/>
                    </a:lnTo>
                    <a:lnTo>
                      <a:pt x="409" y="278"/>
                    </a:lnTo>
                    <a:lnTo>
                      <a:pt x="393" y="305"/>
                    </a:lnTo>
                    <a:lnTo>
                      <a:pt x="376" y="334"/>
                    </a:lnTo>
                    <a:lnTo>
                      <a:pt x="361" y="362"/>
                    </a:lnTo>
                    <a:lnTo>
                      <a:pt x="347" y="393"/>
                    </a:lnTo>
                    <a:lnTo>
                      <a:pt x="342" y="403"/>
                    </a:lnTo>
                    <a:lnTo>
                      <a:pt x="332" y="412"/>
                    </a:lnTo>
                    <a:lnTo>
                      <a:pt x="322" y="420"/>
                    </a:lnTo>
                    <a:lnTo>
                      <a:pt x="311" y="428"/>
                    </a:lnTo>
                    <a:lnTo>
                      <a:pt x="301" y="433"/>
                    </a:lnTo>
                    <a:lnTo>
                      <a:pt x="290" y="441"/>
                    </a:lnTo>
                    <a:lnTo>
                      <a:pt x="282" y="451"/>
                    </a:lnTo>
                    <a:lnTo>
                      <a:pt x="274" y="460"/>
                    </a:lnTo>
                    <a:lnTo>
                      <a:pt x="253" y="504"/>
                    </a:lnTo>
                    <a:lnTo>
                      <a:pt x="230" y="547"/>
                    </a:lnTo>
                    <a:lnTo>
                      <a:pt x="205" y="589"/>
                    </a:lnTo>
                    <a:lnTo>
                      <a:pt x="180" y="629"/>
                    </a:lnTo>
                    <a:lnTo>
                      <a:pt x="154" y="670"/>
                    </a:lnTo>
                    <a:lnTo>
                      <a:pt x="125" y="708"/>
                    </a:lnTo>
                    <a:lnTo>
                      <a:pt x="94" y="744"/>
                    </a:lnTo>
                    <a:lnTo>
                      <a:pt x="61" y="781"/>
                    </a:lnTo>
                    <a:lnTo>
                      <a:pt x="56" y="789"/>
                    </a:lnTo>
                    <a:lnTo>
                      <a:pt x="52" y="794"/>
                    </a:lnTo>
                    <a:lnTo>
                      <a:pt x="50" y="800"/>
                    </a:lnTo>
                    <a:lnTo>
                      <a:pt x="48" y="806"/>
                    </a:lnTo>
                    <a:lnTo>
                      <a:pt x="48" y="812"/>
                    </a:lnTo>
                    <a:lnTo>
                      <a:pt x="48" y="815"/>
                    </a:lnTo>
                    <a:lnTo>
                      <a:pt x="50" y="819"/>
                    </a:lnTo>
                    <a:lnTo>
                      <a:pt x="50" y="821"/>
                    </a:lnTo>
                    <a:lnTo>
                      <a:pt x="73" y="856"/>
                    </a:lnTo>
                    <a:lnTo>
                      <a:pt x="96" y="886"/>
                    </a:lnTo>
                    <a:lnTo>
                      <a:pt x="121" y="917"/>
                    </a:lnTo>
                    <a:lnTo>
                      <a:pt x="148" y="948"/>
                    </a:lnTo>
                    <a:lnTo>
                      <a:pt x="175" y="977"/>
                    </a:lnTo>
                    <a:lnTo>
                      <a:pt x="201" y="1003"/>
                    </a:lnTo>
                    <a:lnTo>
                      <a:pt x="230" y="1032"/>
                    </a:lnTo>
                    <a:lnTo>
                      <a:pt x="259" y="1059"/>
                    </a:lnTo>
                    <a:lnTo>
                      <a:pt x="309" y="1107"/>
                    </a:lnTo>
                    <a:lnTo>
                      <a:pt x="359" y="1155"/>
                    </a:lnTo>
                    <a:lnTo>
                      <a:pt x="407" y="1201"/>
                    </a:lnTo>
                    <a:lnTo>
                      <a:pt x="455" y="1249"/>
                    </a:lnTo>
                    <a:lnTo>
                      <a:pt x="503" y="1297"/>
                    </a:lnTo>
                    <a:lnTo>
                      <a:pt x="549" y="1347"/>
                    </a:lnTo>
                    <a:lnTo>
                      <a:pt x="595" y="1397"/>
                    </a:lnTo>
                    <a:lnTo>
                      <a:pt x="639" y="1451"/>
                    </a:lnTo>
                    <a:lnTo>
                      <a:pt x="643" y="1454"/>
                    </a:lnTo>
                    <a:lnTo>
                      <a:pt x="649" y="1460"/>
                    </a:lnTo>
                    <a:lnTo>
                      <a:pt x="654" y="1466"/>
                    </a:lnTo>
                    <a:lnTo>
                      <a:pt x="660" y="1472"/>
                    </a:lnTo>
                    <a:lnTo>
                      <a:pt x="664" y="1477"/>
                    </a:lnTo>
                    <a:lnTo>
                      <a:pt x="666" y="1483"/>
                    </a:lnTo>
                    <a:lnTo>
                      <a:pt x="666" y="1491"/>
                    </a:lnTo>
                    <a:lnTo>
                      <a:pt x="664" y="1499"/>
                    </a:lnTo>
                    <a:lnTo>
                      <a:pt x="656" y="1508"/>
                    </a:lnTo>
                    <a:lnTo>
                      <a:pt x="647" y="1514"/>
                    </a:lnTo>
                    <a:lnTo>
                      <a:pt x="639" y="1518"/>
                    </a:lnTo>
                    <a:lnTo>
                      <a:pt x="629" y="1520"/>
                    </a:lnTo>
                    <a:lnTo>
                      <a:pt x="622" y="1518"/>
                    </a:lnTo>
                    <a:lnTo>
                      <a:pt x="612" y="1512"/>
                    </a:lnTo>
                    <a:lnTo>
                      <a:pt x="603" y="1506"/>
                    </a:lnTo>
                    <a:lnTo>
                      <a:pt x="593" y="1499"/>
                    </a:lnTo>
                    <a:lnTo>
                      <a:pt x="549" y="1452"/>
                    </a:lnTo>
                    <a:lnTo>
                      <a:pt x="505" y="1404"/>
                    </a:lnTo>
                    <a:lnTo>
                      <a:pt x="464" y="1357"/>
                    </a:lnTo>
                    <a:lnTo>
                      <a:pt x="424" y="1309"/>
                    </a:lnTo>
                    <a:lnTo>
                      <a:pt x="384" y="1261"/>
                    </a:lnTo>
                    <a:lnTo>
                      <a:pt x="343" y="1213"/>
                    </a:lnTo>
                    <a:lnTo>
                      <a:pt x="299" y="1165"/>
                    </a:lnTo>
                    <a:lnTo>
                      <a:pt x="251" y="1120"/>
                    </a:lnTo>
                    <a:lnTo>
                      <a:pt x="232" y="1101"/>
                    </a:lnTo>
                    <a:lnTo>
                      <a:pt x="215" y="1080"/>
                    </a:lnTo>
                    <a:lnTo>
                      <a:pt x="200" y="1061"/>
                    </a:lnTo>
                    <a:lnTo>
                      <a:pt x="182" y="1038"/>
                    </a:lnTo>
                    <a:lnTo>
                      <a:pt x="167" y="1017"/>
                    </a:lnTo>
                    <a:lnTo>
                      <a:pt x="150" y="996"/>
                    </a:lnTo>
                    <a:lnTo>
                      <a:pt x="132" y="977"/>
                    </a:lnTo>
                    <a:lnTo>
                      <a:pt x="113" y="957"/>
                    </a:lnTo>
                    <a:lnTo>
                      <a:pt x="115" y="959"/>
                    </a:lnTo>
                    <a:lnTo>
                      <a:pt x="115" y="957"/>
                    </a:lnTo>
                    <a:lnTo>
                      <a:pt x="115" y="955"/>
                    </a:lnTo>
                    <a:lnTo>
                      <a:pt x="115" y="954"/>
                    </a:lnTo>
                    <a:lnTo>
                      <a:pt x="113" y="950"/>
                    </a:lnTo>
                    <a:lnTo>
                      <a:pt x="113" y="948"/>
                    </a:lnTo>
                    <a:lnTo>
                      <a:pt x="150" y="975"/>
                    </a:lnTo>
                    <a:lnTo>
                      <a:pt x="186" y="1003"/>
                    </a:lnTo>
                    <a:lnTo>
                      <a:pt x="221" y="1034"/>
                    </a:lnTo>
                    <a:lnTo>
                      <a:pt x="255" y="1065"/>
                    </a:lnTo>
                    <a:lnTo>
                      <a:pt x="322" y="1128"/>
                    </a:lnTo>
                    <a:lnTo>
                      <a:pt x="388" y="1193"/>
                    </a:lnTo>
                    <a:lnTo>
                      <a:pt x="451" y="1261"/>
                    </a:lnTo>
                    <a:lnTo>
                      <a:pt x="514" y="1328"/>
                    </a:lnTo>
                    <a:lnTo>
                      <a:pt x="578" y="1393"/>
                    </a:lnTo>
                    <a:lnTo>
                      <a:pt x="645" y="1458"/>
                    </a:lnTo>
                    <a:lnTo>
                      <a:pt x="647" y="1443"/>
                    </a:lnTo>
                    <a:lnTo>
                      <a:pt x="647" y="1429"/>
                    </a:lnTo>
                    <a:lnTo>
                      <a:pt x="647" y="1416"/>
                    </a:lnTo>
                    <a:lnTo>
                      <a:pt x="643" y="1404"/>
                    </a:lnTo>
                    <a:lnTo>
                      <a:pt x="639" y="1391"/>
                    </a:lnTo>
                    <a:lnTo>
                      <a:pt x="635" y="1380"/>
                    </a:lnTo>
                    <a:lnTo>
                      <a:pt x="629" y="1370"/>
                    </a:lnTo>
                    <a:lnTo>
                      <a:pt x="622" y="1358"/>
                    </a:lnTo>
                    <a:lnTo>
                      <a:pt x="606" y="1339"/>
                    </a:lnTo>
                    <a:lnTo>
                      <a:pt x="591" y="1320"/>
                    </a:lnTo>
                    <a:lnTo>
                      <a:pt x="572" y="1303"/>
                    </a:lnTo>
                    <a:lnTo>
                      <a:pt x="555" y="1287"/>
                    </a:lnTo>
                    <a:lnTo>
                      <a:pt x="528" y="1261"/>
                    </a:lnTo>
                    <a:lnTo>
                      <a:pt x="497" y="1238"/>
                    </a:lnTo>
                    <a:lnTo>
                      <a:pt x="468" y="1215"/>
                    </a:lnTo>
                    <a:lnTo>
                      <a:pt x="436" y="1191"/>
                    </a:lnTo>
                    <a:lnTo>
                      <a:pt x="405" y="1170"/>
                    </a:lnTo>
                    <a:lnTo>
                      <a:pt x="372" y="1149"/>
                    </a:lnTo>
                    <a:lnTo>
                      <a:pt x="338" y="1128"/>
                    </a:lnTo>
                    <a:lnTo>
                      <a:pt x="303" y="1107"/>
                    </a:lnTo>
                    <a:lnTo>
                      <a:pt x="286" y="1096"/>
                    </a:lnTo>
                    <a:lnTo>
                      <a:pt x="269" y="1082"/>
                    </a:lnTo>
                    <a:lnTo>
                      <a:pt x="251" y="1069"/>
                    </a:lnTo>
                    <a:lnTo>
                      <a:pt x="238" y="1053"/>
                    </a:lnTo>
                    <a:lnTo>
                      <a:pt x="209" y="1021"/>
                    </a:lnTo>
                    <a:lnTo>
                      <a:pt x="182" y="988"/>
                    </a:lnTo>
                    <a:lnTo>
                      <a:pt x="155" y="954"/>
                    </a:lnTo>
                    <a:lnTo>
                      <a:pt x="129" y="919"/>
                    </a:lnTo>
                    <a:lnTo>
                      <a:pt x="115" y="904"/>
                    </a:lnTo>
                    <a:lnTo>
                      <a:pt x="100" y="888"/>
                    </a:lnTo>
                    <a:lnTo>
                      <a:pt x="84" y="873"/>
                    </a:lnTo>
                    <a:lnTo>
                      <a:pt x="67" y="858"/>
                    </a:lnTo>
                    <a:lnTo>
                      <a:pt x="61" y="856"/>
                    </a:lnTo>
                    <a:lnTo>
                      <a:pt x="54" y="854"/>
                    </a:lnTo>
                    <a:lnTo>
                      <a:pt x="44" y="856"/>
                    </a:lnTo>
                    <a:lnTo>
                      <a:pt x="35" y="856"/>
                    </a:lnTo>
                    <a:lnTo>
                      <a:pt x="25" y="858"/>
                    </a:lnTo>
                    <a:lnTo>
                      <a:pt x="15" y="858"/>
                    </a:lnTo>
                    <a:lnTo>
                      <a:pt x="8" y="856"/>
                    </a:lnTo>
                    <a:lnTo>
                      <a:pt x="0" y="852"/>
                    </a:lnTo>
                    <a:lnTo>
                      <a:pt x="27" y="879"/>
                    </a:lnTo>
                    <a:lnTo>
                      <a:pt x="54" y="907"/>
                    </a:lnTo>
                    <a:lnTo>
                      <a:pt x="81" y="934"/>
                    </a:lnTo>
                    <a:lnTo>
                      <a:pt x="107" y="963"/>
                    </a:lnTo>
                    <a:lnTo>
                      <a:pt x="134" y="992"/>
                    </a:lnTo>
                    <a:lnTo>
                      <a:pt x="159" y="1023"/>
                    </a:lnTo>
                    <a:lnTo>
                      <a:pt x="184" y="1053"/>
                    </a:lnTo>
                    <a:lnTo>
                      <a:pt x="207" y="1088"/>
                    </a:lnTo>
                    <a:lnTo>
                      <a:pt x="228" y="1119"/>
                    </a:lnTo>
                    <a:lnTo>
                      <a:pt x="251" y="1149"/>
                    </a:lnTo>
                    <a:lnTo>
                      <a:pt x="272" y="1178"/>
                    </a:lnTo>
                    <a:lnTo>
                      <a:pt x="296" y="1207"/>
                    </a:lnTo>
                    <a:lnTo>
                      <a:pt x="320" y="1236"/>
                    </a:lnTo>
                    <a:lnTo>
                      <a:pt x="343" y="1262"/>
                    </a:lnTo>
                    <a:lnTo>
                      <a:pt x="368" y="1291"/>
                    </a:lnTo>
                    <a:lnTo>
                      <a:pt x="393" y="1318"/>
                    </a:lnTo>
                    <a:lnTo>
                      <a:pt x="397" y="1322"/>
                    </a:lnTo>
                    <a:lnTo>
                      <a:pt x="403" y="1326"/>
                    </a:lnTo>
                    <a:lnTo>
                      <a:pt x="407" y="1328"/>
                    </a:lnTo>
                    <a:lnTo>
                      <a:pt x="413" y="1330"/>
                    </a:lnTo>
                    <a:lnTo>
                      <a:pt x="418" y="1332"/>
                    </a:lnTo>
                    <a:lnTo>
                      <a:pt x="424" y="1333"/>
                    </a:lnTo>
                    <a:lnTo>
                      <a:pt x="428" y="1337"/>
                    </a:lnTo>
                    <a:lnTo>
                      <a:pt x="432" y="1341"/>
                    </a:lnTo>
                    <a:lnTo>
                      <a:pt x="438" y="1349"/>
                    </a:lnTo>
                    <a:lnTo>
                      <a:pt x="443" y="1357"/>
                    </a:lnTo>
                    <a:lnTo>
                      <a:pt x="447" y="1366"/>
                    </a:lnTo>
                    <a:lnTo>
                      <a:pt x="451" y="1376"/>
                    </a:lnTo>
                    <a:lnTo>
                      <a:pt x="453" y="1383"/>
                    </a:lnTo>
                    <a:lnTo>
                      <a:pt x="457" y="1393"/>
                    </a:lnTo>
                    <a:lnTo>
                      <a:pt x="459" y="1403"/>
                    </a:lnTo>
                    <a:lnTo>
                      <a:pt x="462" y="1412"/>
                    </a:lnTo>
                    <a:lnTo>
                      <a:pt x="468" y="1422"/>
                    </a:lnTo>
                    <a:lnTo>
                      <a:pt x="474" y="1431"/>
                    </a:lnTo>
                    <a:lnTo>
                      <a:pt x="480" y="1441"/>
                    </a:lnTo>
                    <a:lnTo>
                      <a:pt x="487" y="1451"/>
                    </a:lnTo>
                    <a:lnTo>
                      <a:pt x="493" y="1460"/>
                    </a:lnTo>
                    <a:lnTo>
                      <a:pt x="501" y="1468"/>
                    </a:lnTo>
                    <a:lnTo>
                      <a:pt x="509" y="1477"/>
                    </a:lnTo>
                    <a:lnTo>
                      <a:pt x="514" y="1487"/>
                    </a:lnTo>
                    <a:lnTo>
                      <a:pt x="518" y="1495"/>
                    </a:lnTo>
                    <a:lnTo>
                      <a:pt x="522" y="1502"/>
                    </a:lnTo>
                    <a:lnTo>
                      <a:pt x="526" y="1510"/>
                    </a:lnTo>
                    <a:lnTo>
                      <a:pt x="528" y="1518"/>
                    </a:lnTo>
                    <a:lnTo>
                      <a:pt x="528" y="1527"/>
                    </a:lnTo>
                    <a:lnTo>
                      <a:pt x="530" y="1535"/>
                    </a:lnTo>
                    <a:lnTo>
                      <a:pt x="528" y="1545"/>
                    </a:lnTo>
                    <a:lnTo>
                      <a:pt x="526" y="1554"/>
                    </a:lnTo>
                    <a:lnTo>
                      <a:pt x="503" y="1537"/>
                    </a:lnTo>
                    <a:lnTo>
                      <a:pt x="484" y="1518"/>
                    </a:lnTo>
                    <a:lnTo>
                      <a:pt x="464" y="1499"/>
                    </a:lnTo>
                    <a:lnTo>
                      <a:pt x="447" y="1475"/>
                    </a:lnTo>
                    <a:lnTo>
                      <a:pt x="430" y="1452"/>
                    </a:lnTo>
                    <a:lnTo>
                      <a:pt x="414" y="1429"/>
                    </a:lnTo>
                    <a:lnTo>
                      <a:pt x="397" y="1406"/>
                    </a:lnTo>
                    <a:lnTo>
                      <a:pt x="378" y="1385"/>
                    </a:lnTo>
                    <a:lnTo>
                      <a:pt x="372" y="1378"/>
                    </a:lnTo>
                    <a:lnTo>
                      <a:pt x="367" y="1370"/>
                    </a:lnTo>
                    <a:lnTo>
                      <a:pt x="361" y="1360"/>
                    </a:lnTo>
                    <a:lnTo>
                      <a:pt x="357" y="1353"/>
                    </a:lnTo>
                    <a:lnTo>
                      <a:pt x="351" y="1343"/>
                    </a:lnTo>
                    <a:lnTo>
                      <a:pt x="345" y="1335"/>
                    </a:lnTo>
                    <a:lnTo>
                      <a:pt x="340" y="1328"/>
                    </a:lnTo>
                    <a:lnTo>
                      <a:pt x="334" y="1320"/>
                    </a:lnTo>
                    <a:lnTo>
                      <a:pt x="324" y="1312"/>
                    </a:lnTo>
                    <a:lnTo>
                      <a:pt x="317" y="1305"/>
                    </a:lnTo>
                    <a:lnTo>
                      <a:pt x="309" y="1297"/>
                    </a:lnTo>
                    <a:lnTo>
                      <a:pt x="301" y="1287"/>
                    </a:lnTo>
                    <a:lnTo>
                      <a:pt x="294" y="1278"/>
                    </a:lnTo>
                    <a:lnTo>
                      <a:pt x="286" y="1270"/>
                    </a:lnTo>
                    <a:lnTo>
                      <a:pt x="276" y="1261"/>
                    </a:lnTo>
                    <a:lnTo>
                      <a:pt x="269" y="1251"/>
                    </a:lnTo>
                    <a:lnTo>
                      <a:pt x="253" y="1236"/>
                    </a:lnTo>
                    <a:lnTo>
                      <a:pt x="238" y="1220"/>
                    </a:lnTo>
                    <a:lnTo>
                      <a:pt x="225" y="1203"/>
                    </a:lnTo>
                    <a:lnTo>
                      <a:pt x="211" y="1188"/>
                    </a:lnTo>
                    <a:lnTo>
                      <a:pt x="198" y="1172"/>
                    </a:lnTo>
                    <a:lnTo>
                      <a:pt x="184" y="1155"/>
                    </a:lnTo>
                    <a:lnTo>
                      <a:pt x="171" y="1138"/>
                    </a:lnTo>
                    <a:lnTo>
                      <a:pt x="157" y="1120"/>
                    </a:lnTo>
                    <a:lnTo>
                      <a:pt x="155" y="1117"/>
                    </a:lnTo>
                    <a:lnTo>
                      <a:pt x="154" y="1111"/>
                    </a:lnTo>
                    <a:lnTo>
                      <a:pt x="154" y="1105"/>
                    </a:lnTo>
                    <a:lnTo>
                      <a:pt x="152" y="1099"/>
                    </a:lnTo>
                    <a:lnTo>
                      <a:pt x="152" y="1094"/>
                    </a:lnTo>
                    <a:lnTo>
                      <a:pt x="150" y="1090"/>
                    </a:lnTo>
                    <a:lnTo>
                      <a:pt x="148" y="1086"/>
                    </a:lnTo>
                    <a:lnTo>
                      <a:pt x="144" y="1082"/>
                    </a:lnTo>
                    <a:lnTo>
                      <a:pt x="129" y="1067"/>
                    </a:lnTo>
                    <a:lnTo>
                      <a:pt x="117" y="1049"/>
                    </a:lnTo>
                    <a:lnTo>
                      <a:pt x="107" y="1030"/>
                    </a:lnTo>
                    <a:lnTo>
                      <a:pt x="100" y="1011"/>
                    </a:lnTo>
                    <a:lnTo>
                      <a:pt x="94" y="992"/>
                    </a:lnTo>
                    <a:lnTo>
                      <a:pt x="86" y="973"/>
                    </a:lnTo>
                    <a:lnTo>
                      <a:pt x="79" y="955"/>
                    </a:lnTo>
                    <a:lnTo>
                      <a:pt x="67" y="936"/>
                    </a:lnTo>
                    <a:lnTo>
                      <a:pt x="38" y="708"/>
                    </a:lnTo>
                    <a:close/>
                  </a:path>
                </a:pathLst>
              </a:custGeom>
              <a:solidFill>
                <a:srgbClr val="666666"/>
              </a:solidFill>
              <a:ln w="9525">
                <a:noFill/>
                <a:round/>
                <a:headEnd/>
                <a:tailEnd/>
              </a:ln>
            </p:spPr>
            <p:txBody>
              <a:bodyPr/>
              <a:lstStyle/>
              <a:p>
                <a:endParaRPr lang="en-US"/>
              </a:p>
            </p:txBody>
          </p:sp>
          <p:sp>
            <p:nvSpPr>
              <p:cNvPr id="28209" name="Freeform 723"/>
              <p:cNvSpPr>
                <a:spLocks/>
              </p:cNvSpPr>
              <p:nvPr/>
            </p:nvSpPr>
            <p:spPr bwMode="auto">
              <a:xfrm>
                <a:off x="4769" y="2110"/>
                <a:ext cx="812" cy="729"/>
              </a:xfrm>
              <a:custGeom>
                <a:avLst/>
                <a:gdLst>
                  <a:gd name="T0" fmla="*/ 419 w 812"/>
                  <a:gd name="T1" fmla="*/ 616 h 729"/>
                  <a:gd name="T2" fmla="*/ 444 w 812"/>
                  <a:gd name="T3" fmla="*/ 628 h 729"/>
                  <a:gd name="T4" fmla="*/ 478 w 812"/>
                  <a:gd name="T5" fmla="*/ 651 h 729"/>
                  <a:gd name="T6" fmla="*/ 522 w 812"/>
                  <a:gd name="T7" fmla="*/ 685 h 729"/>
                  <a:gd name="T8" fmla="*/ 568 w 812"/>
                  <a:gd name="T9" fmla="*/ 718 h 729"/>
                  <a:gd name="T10" fmla="*/ 590 w 812"/>
                  <a:gd name="T11" fmla="*/ 716 h 729"/>
                  <a:gd name="T12" fmla="*/ 576 w 812"/>
                  <a:gd name="T13" fmla="*/ 693 h 729"/>
                  <a:gd name="T14" fmla="*/ 549 w 812"/>
                  <a:gd name="T15" fmla="*/ 664 h 729"/>
                  <a:gd name="T16" fmla="*/ 505 w 812"/>
                  <a:gd name="T17" fmla="*/ 635 h 729"/>
                  <a:gd name="T18" fmla="*/ 461 w 812"/>
                  <a:gd name="T19" fmla="*/ 606 h 729"/>
                  <a:gd name="T20" fmla="*/ 384 w 812"/>
                  <a:gd name="T21" fmla="*/ 535 h 729"/>
                  <a:gd name="T22" fmla="*/ 275 w 812"/>
                  <a:gd name="T23" fmla="*/ 422 h 729"/>
                  <a:gd name="T24" fmla="*/ 169 w 812"/>
                  <a:gd name="T25" fmla="*/ 309 h 729"/>
                  <a:gd name="T26" fmla="*/ 62 w 812"/>
                  <a:gd name="T27" fmla="*/ 194 h 729"/>
                  <a:gd name="T28" fmla="*/ 10 w 812"/>
                  <a:gd name="T29" fmla="*/ 138 h 729"/>
                  <a:gd name="T30" fmla="*/ 10 w 812"/>
                  <a:gd name="T31" fmla="*/ 136 h 729"/>
                  <a:gd name="T32" fmla="*/ 10 w 812"/>
                  <a:gd name="T33" fmla="*/ 136 h 729"/>
                  <a:gd name="T34" fmla="*/ 4 w 812"/>
                  <a:gd name="T35" fmla="*/ 136 h 729"/>
                  <a:gd name="T36" fmla="*/ 20 w 812"/>
                  <a:gd name="T37" fmla="*/ 132 h 729"/>
                  <a:gd name="T38" fmla="*/ 56 w 812"/>
                  <a:gd name="T39" fmla="*/ 125 h 729"/>
                  <a:gd name="T40" fmla="*/ 91 w 812"/>
                  <a:gd name="T41" fmla="*/ 115 h 729"/>
                  <a:gd name="T42" fmla="*/ 127 w 812"/>
                  <a:gd name="T43" fmla="*/ 108 h 729"/>
                  <a:gd name="T44" fmla="*/ 162 w 812"/>
                  <a:gd name="T45" fmla="*/ 96 h 729"/>
                  <a:gd name="T46" fmla="*/ 192 w 812"/>
                  <a:gd name="T47" fmla="*/ 90 h 729"/>
                  <a:gd name="T48" fmla="*/ 223 w 812"/>
                  <a:gd name="T49" fmla="*/ 86 h 729"/>
                  <a:gd name="T50" fmla="*/ 254 w 812"/>
                  <a:gd name="T51" fmla="*/ 81 h 729"/>
                  <a:gd name="T52" fmla="*/ 281 w 812"/>
                  <a:gd name="T53" fmla="*/ 75 h 729"/>
                  <a:gd name="T54" fmla="*/ 302 w 812"/>
                  <a:gd name="T55" fmla="*/ 75 h 729"/>
                  <a:gd name="T56" fmla="*/ 323 w 812"/>
                  <a:gd name="T57" fmla="*/ 75 h 729"/>
                  <a:gd name="T58" fmla="*/ 344 w 812"/>
                  <a:gd name="T59" fmla="*/ 75 h 729"/>
                  <a:gd name="T60" fmla="*/ 409 w 812"/>
                  <a:gd name="T61" fmla="*/ 52 h 729"/>
                  <a:gd name="T62" fmla="*/ 494 w 812"/>
                  <a:gd name="T63" fmla="*/ 25 h 729"/>
                  <a:gd name="T64" fmla="*/ 549 w 812"/>
                  <a:gd name="T65" fmla="*/ 12 h 729"/>
                  <a:gd name="T66" fmla="*/ 607 w 812"/>
                  <a:gd name="T67" fmla="*/ 4 h 729"/>
                  <a:gd name="T68" fmla="*/ 664 w 812"/>
                  <a:gd name="T69" fmla="*/ 0 h 729"/>
                  <a:gd name="T70" fmla="*/ 722 w 812"/>
                  <a:gd name="T71" fmla="*/ 2 h 729"/>
                  <a:gd name="T72" fmla="*/ 780 w 812"/>
                  <a:gd name="T73" fmla="*/ 8 h 729"/>
                  <a:gd name="T74" fmla="*/ 810 w 812"/>
                  <a:gd name="T75" fmla="*/ 15 h 729"/>
                  <a:gd name="T76" fmla="*/ 810 w 812"/>
                  <a:gd name="T77" fmla="*/ 19 h 729"/>
                  <a:gd name="T78" fmla="*/ 806 w 812"/>
                  <a:gd name="T79" fmla="*/ 29 h 729"/>
                  <a:gd name="T80" fmla="*/ 791 w 812"/>
                  <a:gd name="T81" fmla="*/ 44 h 729"/>
                  <a:gd name="T82" fmla="*/ 770 w 812"/>
                  <a:gd name="T83" fmla="*/ 58 h 729"/>
                  <a:gd name="T84" fmla="*/ 722 w 812"/>
                  <a:gd name="T85" fmla="*/ 63 h 729"/>
                  <a:gd name="T86" fmla="*/ 647 w 812"/>
                  <a:gd name="T87" fmla="*/ 65 h 729"/>
                  <a:gd name="T88" fmla="*/ 572 w 812"/>
                  <a:gd name="T89" fmla="*/ 65 h 729"/>
                  <a:gd name="T90" fmla="*/ 497 w 812"/>
                  <a:gd name="T91" fmla="*/ 65 h 729"/>
                  <a:gd name="T92" fmla="*/ 453 w 812"/>
                  <a:gd name="T93" fmla="*/ 67 h 729"/>
                  <a:gd name="T94" fmla="*/ 442 w 812"/>
                  <a:gd name="T95" fmla="*/ 73 h 729"/>
                  <a:gd name="T96" fmla="*/ 432 w 812"/>
                  <a:gd name="T97" fmla="*/ 79 h 729"/>
                  <a:gd name="T98" fmla="*/ 421 w 812"/>
                  <a:gd name="T99" fmla="*/ 83 h 729"/>
                  <a:gd name="T100" fmla="*/ 382 w 812"/>
                  <a:gd name="T101" fmla="*/ 85 h 729"/>
                  <a:gd name="T102" fmla="*/ 317 w 812"/>
                  <a:gd name="T103" fmla="*/ 90 h 729"/>
                  <a:gd name="T104" fmla="*/ 252 w 812"/>
                  <a:gd name="T105" fmla="*/ 106 h 729"/>
                  <a:gd name="T106" fmla="*/ 187 w 812"/>
                  <a:gd name="T107" fmla="*/ 125 h 729"/>
                  <a:gd name="T108" fmla="*/ 405 w 812"/>
                  <a:gd name="T109" fmla="*/ 610 h 72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12"/>
                  <a:gd name="T166" fmla="*/ 0 h 729"/>
                  <a:gd name="T167" fmla="*/ 812 w 812"/>
                  <a:gd name="T168" fmla="*/ 729 h 72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12" h="729">
                    <a:moveTo>
                      <a:pt x="405" y="610"/>
                    </a:moveTo>
                    <a:lnTo>
                      <a:pt x="419" y="616"/>
                    </a:lnTo>
                    <a:lnTo>
                      <a:pt x="430" y="620"/>
                    </a:lnTo>
                    <a:lnTo>
                      <a:pt x="444" y="628"/>
                    </a:lnTo>
                    <a:lnTo>
                      <a:pt x="455" y="633"/>
                    </a:lnTo>
                    <a:lnTo>
                      <a:pt x="478" y="651"/>
                    </a:lnTo>
                    <a:lnTo>
                      <a:pt x="499" y="668"/>
                    </a:lnTo>
                    <a:lnTo>
                      <a:pt x="522" y="685"/>
                    </a:lnTo>
                    <a:lnTo>
                      <a:pt x="545" y="702"/>
                    </a:lnTo>
                    <a:lnTo>
                      <a:pt x="568" y="718"/>
                    </a:lnTo>
                    <a:lnTo>
                      <a:pt x="593" y="729"/>
                    </a:lnTo>
                    <a:lnTo>
                      <a:pt x="590" y="716"/>
                    </a:lnTo>
                    <a:lnTo>
                      <a:pt x="584" y="704"/>
                    </a:lnTo>
                    <a:lnTo>
                      <a:pt x="576" y="693"/>
                    </a:lnTo>
                    <a:lnTo>
                      <a:pt x="568" y="683"/>
                    </a:lnTo>
                    <a:lnTo>
                      <a:pt x="549" y="664"/>
                    </a:lnTo>
                    <a:lnTo>
                      <a:pt x="528" y="649"/>
                    </a:lnTo>
                    <a:lnTo>
                      <a:pt x="505" y="635"/>
                    </a:lnTo>
                    <a:lnTo>
                      <a:pt x="482" y="622"/>
                    </a:lnTo>
                    <a:lnTo>
                      <a:pt x="461" y="606"/>
                    </a:lnTo>
                    <a:lnTo>
                      <a:pt x="442" y="591"/>
                    </a:lnTo>
                    <a:lnTo>
                      <a:pt x="384" y="535"/>
                    </a:lnTo>
                    <a:lnTo>
                      <a:pt x="330" y="480"/>
                    </a:lnTo>
                    <a:lnTo>
                      <a:pt x="275" y="422"/>
                    </a:lnTo>
                    <a:lnTo>
                      <a:pt x="221" y="367"/>
                    </a:lnTo>
                    <a:lnTo>
                      <a:pt x="169" y="309"/>
                    </a:lnTo>
                    <a:lnTo>
                      <a:pt x="116" y="251"/>
                    </a:lnTo>
                    <a:lnTo>
                      <a:pt x="62" y="194"/>
                    </a:lnTo>
                    <a:lnTo>
                      <a:pt x="10" y="138"/>
                    </a:lnTo>
                    <a:lnTo>
                      <a:pt x="10" y="136"/>
                    </a:lnTo>
                    <a:lnTo>
                      <a:pt x="8" y="136"/>
                    </a:lnTo>
                    <a:lnTo>
                      <a:pt x="4" y="136"/>
                    </a:lnTo>
                    <a:lnTo>
                      <a:pt x="0" y="138"/>
                    </a:lnTo>
                    <a:lnTo>
                      <a:pt x="20" y="132"/>
                    </a:lnTo>
                    <a:lnTo>
                      <a:pt x="39" y="129"/>
                    </a:lnTo>
                    <a:lnTo>
                      <a:pt x="56" y="125"/>
                    </a:lnTo>
                    <a:lnTo>
                      <a:pt x="73" y="121"/>
                    </a:lnTo>
                    <a:lnTo>
                      <a:pt x="91" y="115"/>
                    </a:lnTo>
                    <a:lnTo>
                      <a:pt x="110" y="111"/>
                    </a:lnTo>
                    <a:lnTo>
                      <a:pt x="127" y="108"/>
                    </a:lnTo>
                    <a:lnTo>
                      <a:pt x="146" y="102"/>
                    </a:lnTo>
                    <a:lnTo>
                      <a:pt x="162" y="96"/>
                    </a:lnTo>
                    <a:lnTo>
                      <a:pt x="177" y="94"/>
                    </a:lnTo>
                    <a:lnTo>
                      <a:pt x="192" y="90"/>
                    </a:lnTo>
                    <a:lnTo>
                      <a:pt x="208" y="88"/>
                    </a:lnTo>
                    <a:lnTo>
                      <a:pt x="223" y="86"/>
                    </a:lnTo>
                    <a:lnTo>
                      <a:pt x="238" y="83"/>
                    </a:lnTo>
                    <a:lnTo>
                      <a:pt x="254" y="81"/>
                    </a:lnTo>
                    <a:lnTo>
                      <a:pt x="271" y="77"/>
                    </a:lnTo>
                    <a:lnTo>
                      <a:pt x="281" y="75"/>
                    </a:lnTo>
                    <a:lnTo>
                      <a:pt x="290" y="75"/>
                    </a:lnTo>
                    <a:lnTo>
                      <a:pt x="302" y="75"/>
                    </a:lnTo>
                    <a:lnTo>
                      <a:pt x="313" y="75"/>
                    </a:lnTo>
                    <a:lnTo>
                      <a:pt x="323" y="75"/>
                    </a:lnTo>
                    <a:lnTo>
                      <a:pt x="334" y="75"/>
                    </a:lnTo>
                    <a:lnTo>
                      <a:pt x="344" y="75"/>
                    </a:lnTo>
                    <a:lnTo>
                      <a:pt x="354" y="73"/>
                    </a:lnTo>
                    <a:lnTo>
                      <a:pt x="409" y="52"/>
                    </a:lnTo>
                    <a:lnTo>
                      <a:pt x="465" y="33"/>
                    </a:lnTo>
                    <a:lnTo>
                      <a:pt x="494" y="25"/>
                    </a:lnTo>
                    <a:lnTo>
                      <a:pt x="520" y="17"/>
                    </a:lnTo>
                    <a:lnTo>
                      <a:pt x="549" y="12"/>
                    </a:lnTo>
                    <a:lnTo>
                      <a:pt x="578" y="8"/>
                    </a:lnTo>
                    <a:lnTo>
                      <a:pt x="607" y="4"/>
                    </a:lnTo>
                    <a:lnTo>
                      <a:pt x="636" y="2"/>
                    </a:lnTo>
                    <a:lnTo>
                      <a:pt x="664" y="0"/>
                    </a:lnTo>
                    <a:lnTo>
                      <a:pt x="693" y="0"/>
                    </a:lnTo>
                    <a:lnTo>
                      <a:pt x="722" y="2"/>
                    </a:lnTo>
                    <a:lnTo>
                      <a:pt x="751" y="4"/>
                    </a:lnTo>
                    <a:lnTo>
                      <a:pt x="780" y="8"/>
                    </a:lnTo>
                    <a:lnTo>
                      <a:pt x="808" y="13"/>
                    </a:lnTo>
                    <a:lnTo>
                      <a:pt x="810" y="15"/>
                    </a:lnTo>
                    <a:lnTo>
                      <a:pt x="812" y="15"/>
                    </a:lnTo>
                    <a:lnTo>
                      <a:pt x="810" y="19"/>
                    </a:lnTo>
                    <a:lnTo>
                      <a:pt x="810" y="21"/>
                    </a:lnTo>
                    <a:lnTo>
                      <a:pt x="806" y="29"/>
                    </a:lnTo>
                    <a:lnTo>
                      <a:pt x="799" y="37"/>
                    </a:lnTo>
                    <a:lnTo>
                      <a:pt x="791" y="44"/>
                    </a:lnTo>
                    <a:lnTo>
                      <a:pt x="780" y="52"/>
                    </a:lnTo>
                    <a:lnTo>
                      <a:pt x="770" y="58"/>
                    </a:lnTo>
                    <a:lnTo>
                      <a:pt x="760" y="61"/>
                    </a:lnTo>
                    <a:lnTo>
                      <a:pt x="722" y="63"/>
                    </a:lnTo>
                    <a:lnTo>
                      <a:pt x="684" y="65"/>
                    </a:lnTo>
                    <a:lnTo>
                      <a:pt x="647" y="65"/>
                    </a:lnTo>
                    <a:lnTo>
                      <a:pt x="609" y="65"/>
                    </a:lnTo>
                    <a:lnTo>
                      <a:pt x="572" y="65"/>
                    </a:lnTo>
                    <a:lnTo>
                      <a:pt x="534" y="65"/>
                    </a:lnTo>
                    <a:lnTo>
                      <a:pt x="497" y="65"/>
                    </a:lnTo>
                    <a:lnTo>
                      <a:pt x="459" y="65"/>
                    </a:lnTo>
                    <a:lnTo>
                      <a:pt x="453" y="67"/>
                    </a:lnTo>
                    <a:lnTo>
                      <a:pt x="448" y="69"/>
                    </a:lnTo>
                    <a:lnTo>
                      <a:pt x="442" y="73"/>
                    </a:lnTo>
                    <a:lnTo>
                      <a:pt x="436" y="75"/>
                    </a:lnTo>
                    <a:lnTo>
                      <a:pt x="432" y="79"/>
                    </a:lnTo>
                    <a:lnTo>
                      <a:pt x="426" y="81"/>
                    </a:lnTo>
                    <a:lnTo>
                      <a:pt x="421" y="83"/>
                    </a:lnTo>
                    <a:lnTo>
                      <a:pt x="417" y="83"/>
                    </a:lnTo>
                    <a:lnTo>
                      <a:pt x="382" y="85"/>
                    </a:lnTo>
                    <a:lnTo>
                      <a:pt x="350" y="86"/>
                    </a:lnTo>
                    <a:lnTo>
                      <a:pt x="317" y="90"/>
                    </a:lnTo>
                    <a:lnTo>
                      <a:pt x="283" y="96"/>
                    </a:lnTo>
                    <a:lnTo>
                      <a:pt x="252" y="106"/>
                    </a:lnTo>
                    <a:lnTo>
                      <a:pt x="219" y="115"/>
                    </a:lnTo>
                    <a:lnTo>
                      <a:pt x="187" y="125"/>
                    </a:lnTo>
                    <a:lnTo>
                      <a:pt x="156" y="138"/>
                    </a:lnTo>
                    <a:lnTo>
                      <a:pt x="405" y="610"/>
                    </a:lnTo>
                    <a:close/>
                  </a:path>
                </a:pathLst>
              </a:custGeom>
              <a:solidFill>
                <a:srgbClr val="666666"/>
              </a:solidFill>
              <a:ln w="9525">
                <a:noFill/>
                <a:round/>
                <a:headEnd/>
                <a:tailEnd/>
              </a:ln>
            </p:spPr>
            <p:txBody>
              <a:bodyPr/>
              <a:lstStyle/>
              <a:p>
                <a:endParaRPr lang="en-US"/>
              </a:p>
            </p:txBody>
          </p:sp>
          <p:sp>
            <p:nvSpPr>
              <p:cNvPr id="28210" name="Freeform 724"/>
              <p:cNvSpPr>
                <a:spLocks/>
              </p:cNvSpPr>
              <p:nvPr/>
            </p:nvSpPr>
            <p:spPr bwMode="auto">
              <a:xfrm>
                <a:off x="4675" y="1905"/>
                <a:ext cx="866" cy="270"/>
              </a:xfrm>
              <a:custGeom>
                <a:avLst/>
                <a:gdLst>
                  <a:gd name="T0" fmla="*/ 22 w 866"/>
                  <a:gd name="T1" fmla="*/ 268 h 270"/>
                  <a:gd name="T2" fmla="*/ 64 w 866"/>
                  <a:gd name="T3" fmla="*/ 251 h 270"/>
                  <a:gd name="T4" fmla="*/ 106 w 866"/>
                  <a:gd name="T5" fmla="*/ 238 h 270"/>
                  <a:gd name="T6" fmla="*/ 150 w 866"/>
                  <a:gd name="T7" fmla="*/ 226 h 270"/>
                  <a:gd name="T8" fmla="*/ 192 w 866"/>
                  <a:gd name="T9" fmla="*/ 217 h 270"/>
                  <a:gd name="T10" fmla="*/ 236 w 866"/>
                  <a:gd name="T11" fmla="*/ 205 h 270"/>
                  <a:gd name="T12" fmla="*/ 282 w 866"/>
                  <a:gd name="T13" fmla="*/ 192 h 270"/>
                  <a:gd name="T14" fmla="*/ 327 w 866"/>
                  <a:gd name="T15" fmla="*/ 176 h 270"/>
                  <a:gd name="T16" fmla="*/ 371 w 866"/>
                  <a:gd name="T17" fmla="*/ 159 h 270"/>
                  <a:gd name="T18" fmla="*/ 430 w 866"/>
                  <a:gd name="T19" fmla="*/ 132 h 270"/>
                  <a:gd name="T20" fmla="*/ 490 w 866"/>
                  <a:gd name="T21" fmla="*/ 107 h 270"/>
                  <a:gd name="T22" fmla="*/ 551 w 866"/>
                  <a:gd name="T23" fmla="*/ 86 h 270"/>
                  <a:gd name="T24" fmla="*/ 613 w 866"/>
                  <a:gd name="T25" fmla="*/ 65 h 270"/>
                  <a:gd name="T26" fmla="*/ 674 w 866"/>
                  <a:gd name="T27" fmla="*/ 46 h 270"/>
                  <a:gd name="T28" fmla="*/ 737 w 866"/>
                  <a:gd name="T29" fmla="*/ 29 h 270"/>
                  <a:gd name="T30" fmla="*/ 801 w 866"/>
                  <a:gd name="T31" fmla="*/ 13 h 270"/>
                  <a:gd name="T32" fmla="*/ 866 w 866"/>
                  <a:gd name="T33" fmla="*/ 0 h 270"/>
                  <a:gd name="T34" fmla="*/ 835 w 866"/>
                  <a:gd name="T35" fmla="*/ 17 h 270"/>
                  <a:gd name="T36" fmla="*/ 803 w 866"/>
                  <a:gd name="T37" fmla="*/ 34 h 270"/>
                  <a:gd name="T38" fmla="*/ 772 w 866"/>
                  <a:gd name="T39" fmla="*/ 52 h 270"/>
                  <a:gd name="T40" fmla="*/ 741 w 866"/>
                  <a:gd name="T41" fmla="*/ 67 h 270"/>
                  <a:gd name="T42" fmla="*/ 676 w 866"/>
                  <a:gd name="T43" fmla="*/ 96 h 270"/>
                  <a:gd name="T44" fmla="*/ 611 w 866"/>
                  <a:gd name="T45" fmla="*/ 123 h 270"/>
                  <a:gd name="T46" fmla="*/ 543 w 866"/>
                  <a:gd name="T47" fmla="*/ 149 h 270"/>
                  <a:gd name="T48" fmla="*/ 476 w 866"/>
                  <a:gd name="T49" fmla="*/ 172 h 270"/>
                  <a:gd name="T50" fmla="*/ 409 w 866"/>
                  <a:gd name="T51" fmla="*/ 197 h 270"/>
                  <a:gd name="T52" fmla="*/ 342 w 866"/>
                  <a:gd name="T53" fmla="*/ 220 h 270"/>
                  <a:gd name="T54" fmla="*/ 302 w 866"/>
                  <a:gd name="T55" fmla="*/ 234 h 270"/>
                  <a:gd name="T56" fmla="*/ 259 w 866"/>
                  <a:gd name="T57" fmla="*/ 245 h 270"/>
                  <a:gd name="T58" fmla="*/ 217 w 866"/>
                  <a:gd name="T59" fmla="*/ 255 h 270"/>
                  <a:gd name="T60" fmla="*/ 175 w 866"/>
                  <a:gd name="T61" fmla="*/ 261 h 270"/>
                  <a:gd name="T62" fmla="*/ 131 w 866"/>
                  <a:gd name="T63" fmla="*/ 266 h 270"/>
                  <a:gd name="T64" fmla="*/ 89 w 866"/>
                  <a:gd name="T65" fmla="*/ 268 h 270"/>
                  <a:gd name="T66" fmla="*/ 45 w 866"/>
                  <a:gd name="T67" fmla="*/ 270 h 270"/>
                  <a:gd name="T68" fmla="*/ 0 w 866"/>
                  <a:gd name="T69" fmla="*/ 268 h 270"/>
                  <a:gd name="T70" fmla="*/ 2 w 866"/>
                  <a:gd name="T71" fmla="*/ 268 h 270"/>
                  <a:gd name="T72" fmla="*/ 6 w 866"/>
                  <a:gd name="T73" fmla="*/ 268 h 270"/>
                  <a:gd name="T74" fmla="*/ 8 w 866"/>
                  <a:gd name="T75" fmla="*/ 268 h 270"/>
                  <a:gd name="T76" fmla="*/ 10 w 866"/>
                  <a:gd name="T77" fmla="*/ 268 h 270"/>
                  <a:gd name="T78" fmla="*/ 14 w 866"/>
                  <a:gd name="T79" fmla="*/ 268 h 270"/>
                  <a:gd name="T80" fmla="*/ 16 w 866"/>
                  <a:gd name="T81" fmla="*/ 268 h 270"/>
                  <a:gd name="T82" fmla="*/ 18 w 866"/>
                  <a:gd name="T83" fmla="*/ 268 h 270"/>
                  <a:gd name="T84" fmla="*/ 22 w 866"/>
                  <a:gd name="T85" fmla="*/ 268 h 2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866"/>
                  <a:gd name="T130" fmla="*/ 0 h 270"/>
                  <a:gd name="T131" fmla="*/ 866 w 866"/>
                  <a:gd name="T132" fmla="*/ 270 h 2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866" h="270">
                    <a:moveTo>
                      <a:pt x="22" y="268"/>
                    </a:moveTo>
                    <a:lnTo>
                      <a:pt x="64" y="251"/>
                    </a:lnTo>
                    <a:lnTo>
                      <a:pt x="106" y="238"/>
                    </a:lnTo>
                    <a:lnTo>
                      <a:pt x="150" y="226"/>
                    </a:lnTo>
                    <a:lnTo>
                      <a:pt x="192" y="217"/>
                    </a:lnTo>
                    <a:lnTo>
                      <a:pt x="236" y="205"/>
                    </a:lnTo>
                    <a:lnTo>
                      <a:pt x="282" y="192"/>
                    </a:lnTo>
                    <a:lnTo>
                      <a:pt x="327" y="176"/>
                    </a:lnTo>
                    <a:lnTo>
                      <a:pt x="371" y="159"/>
                    </a:lnTo>
                    <a:lnTo>
                      <a:pt x="430" y="132"/>
                    </a:lnTo>
                    <a:lnTo>
                      <a:pt x="490" y="107"/>
                    </a:lnTo>
                    <a:lnTo>
                      <a:pt x="551" y="86"/>
                    </a:lnTo>
                    <a:lnTo>
                      <a:pt x="613" y="65"/>
                    </a:lnTo>
                    <a:lnTo>
                      <a:pt x="674" y="46"/>
                    </a:lnTo>
                    <a:lnTo>
                      <a:pt x="737" y="29"/>
                    </a:lnTo>
                    <a:lnTo>
                      <a:pt x="801" y="13"/>
                    </a:lnTo>
                    <a:lnTo>
                      <a:pt x="866" y="0"/>
                    </a:lnTo>
                    <a:lnTo>
                      <a:pt x="835" y="17"/>
                    </a:lnTo>
                    <a:lnTo>
                      <a:pt x="803" y="34"/>
                    </a:lnTo>
                    <a:lnTo>
                      <a:pt x="772" y="52"/>
                    </a:lnTo>
                    <a:lnTo>
                      <a:pt x="741" y="67"/>
                    </a:lnTo>
                    <a:lnTo>
                      <a:pt x="676" y="96"/>
                    </a:lnTo>
                    <a:lnTo>
                      <a:pt x="611" y="123"/>
                    </a:lnTo>
                    <a:lnTo>
                      <a:pt x="543" y="149"/>
                    </a:lnTo>
                    <a:lnTo>
                      <a:pt x="476" y="172"/>
                    </a:lnTo>
                    <a:lnTo>
                      <a:pt x="409" y="197"/>
                    </a:lnTo>
                    <a:lnTo>
                      <a:pt x="342" y="220"/>
                    </a:lnTo>
                    <a:lnTo>
                      <a:pt x="302" y="234"/>
                    </a:lnTo>
                    <a:lnTo>
                      <a:pt x="259" y="245"/>
                    </a:lnTo>
                    <a:lnTo>
                      <a:pt x="217" y="255"/>
                    </a:lnTo>
                    <a:lnTo>
                      <a:pt x="175" y="261"/>
                    </a:lnTo>
                    <a:lnTo>
                      <a:pt x="131" y="266"/>
                    </a:lnTo>
                    <a:lnTo>
                      <a:pt x="89" y="268"/>
                    </a:lnTo>
                    <a:lnTo>
                      <a:pt x="45" y="270"/>
                    </a:lnTo>
                    <a:lnTo>
                      <a:pt x="0" y="268"/>
                    </a:lnTo>
                    <a:lnTo>
                      <a:pt x="2" y="268"/>
                    </a:lnTo>
                    <a:lnTo>
                      <a:pt x="6" y="268"/>
                    </a:lnTo>
                    <a:lnTo>
                      <a:pt x="8" y="268"/>
                    </a:lnTo>
                    <a:lnTo>
                      <a:pt x="10" y="268"/>
                    </a:lnTo>
                    <a:lnTo>
                      <a:pt x="14" y="268"/>
                    </a:lnTo>
                    <a:lnTo>
                      <a:pt x="16" y="268"/>
                    </a:lnTo>
                    <a:lnTo>
                      <a:pt x="18" y="268"/>
                    </a:lnTo>
                    <a:lnTo>
                      <a:pt x="22" y="268"/>
                    </a:lnTo>
                    <a:close/>
                  </a:path>
                </a:pathLst>
              </a:custGeom>
              <a:solidFill>
                <a:srgbClr val="D9D9D9"/>
              </a:solidFill>
              <a:ln w="9525">
                <a:noFill/>
                <a:round/>
                <a:headEnd/>
                <a:tailEnd/>
              </a:ln>
            </p:spPr>
            <p:txBody>
              <a:bodyPr/>
              <a:lstStyle/>
              <a:p>
                <a:endParaRPr lang="en-US"/>
              </a:p>
            </p:txBody>
          </p:sp>
          <p:sp>
            <p:nvSpPr>
              <p:cNvPr id="28211" name="Freeform 725"/>
              <p:cNvSpPr>
                <a:spLocks/>
              </p:cNvSpPr>
              <p:nvPr/>
            </p:nvSpPr>
            <p:spPr bwMode="auto">
              <a:xfrm>
                <a:off x="4697" y="1707"/>
                <a:ext cx="802" cy="415"/>
              </a:xfrm>
              <a:custGeom>
                <a:avLst/>
                <a:gdLst>
                  <a:gd name="T0" fmla="*/ 207 w 802"/>
                  <a:gd name="T1" fmla="*/ 298 h 415"/>
                  <a:gd name="T2" fmla="*/ 228 w 802"/>
                  <a:gd name="T3" fmla="*/ 294 h 415"/>
                  <a:gd name="T4" fmla="*/ 249 w 802"/>
                  <a:gd name="T5" fmla="*/ 286 h 415"/>
                  <a:gd name="T6" fmla="*/ 270 w 802"/>
                  <a:gd name="T7" fmla="*/ 274 h 415"/>
                  <a:gd name="T8" fmla="*/ 307 w 802"/>
                  <a:gd name="T9" fmla="*/ 248 h 415"/>
                  <a:gd name="T10" fmla="*/ 360 w 802"/>
                  <a:gd name="T11" fmla="*/ 213 h 415"/>
                  <a:gd name="T12" fmla="*/ 449 w 802"/>
                  <a:gd name="T13" fmla="*/ 171 h 415"/>
                  <a:gd name="T14" fmla="*/ 568 w 802"/>
                  <a:gd name="T15" fmla="*/ 127 h 415"/>
                  <a:gd name="T16" fmla="*/ 658 w 802"/>
                  <a:gd name="T17" fmla="*/ 92 h 415"/>
                  <a:gd name="T18" fmla="*/ 715 w 802"/>
                  <a:gd name="T19" fmla="*/ 65 h 415"/>
                  <a:gd name="T20" fmla="*/ 752 w 802"/>
                  <a:gd name="T21" fmla="*/ 48 h 415"/>
                  <a:gd name="T22" fmla="*/ 771 w 802"/>
                  <a:gd name="T23" fmla="*/ 42 h 415"/>
                  <a:gd name="T24" fmla="*/ 790 w 802"/>
                  <a:gd name="T25" fmla="*/ 33 h 415"/>
                  <a:gd name="T26" fmla="*/ 800 w 802"/>
                  <a:gd name="T27" fmla="*/ 19 h 415"/>
                  <a:gd name="T28" fmla="*/ 802 w 802"/>
                  <a:gd name="T29" fmla="*/ 6 h 415"/>
                  <a:gd name="T30" fmla="*/ 700 w 802"/>
                  <a:gd name="T31" fmla="*/ 50 h 415"/>
                  <a:gd name="T32" fmla="*/ 498 w 802"/>
                  <a:gd name="T33" fmla="*/ 152 h 415"/>
                  <a:gd name="T34" fmla="*/ 297 w 802"/>
                  <a:gd name="T35" fmla="*/ 253 h 415"/>
                  <a:gd name="T36" fmla="*/ 97 w 802"/>
                  <a:gd name="T37" fmla="*/ 359 h 415"/>
                  <a:gd name="T38" fmla="*/ 51 w 802"/>
                  <a:gd name="T39" fmla="*/ 384 h 415"/>
                  <a:gd name="T40" fmla="*/ 159 w 802"/>
                  <a:gd name="T41" fmla="*/ 324 h 415"/>
                  <a:gd name="T42" fmla="*/ 264 w 802"/>
                  <a:gd name="T43" fmla="*/ 267 h 415"/>
                  <a:gd name="T44" fmla="*/ 372 w 802"/>
                  <a:gd name="T45" fmla="*/ 211 h 415"/>
                  <a:gd name="T46" fmla="*/ 433 w 802"/>
                  <a:gd name="T47" fmla="*/ 167 h 415"/>
                  <a:gd name="T48" fmla="*/ 452 w 802"/>
                  <a:gd name="T49" fmla="*/ 132 h 415"/>
                  <a:gd name="T50" fmla="*/ 479 w 802"/>
                  <a:gd name="T51" fmla="*/ 104 h 415"/>
                  <a:gd name="T52" fmla="*/ 510 w 802"/>
                  <a:gd name="T53" fmla="*/ 79 h 415"/>
                  <a:gd name="T54" fmla="*/ 545 w 802"/>
                  <a:gd name="T55" fmla="*/ 60 h 415"/>
                  <a:gd name="T56" fmla="*/ 581 w 802"/>
                  <a:gd name="T57" fmla="*/ 42 h 415"/>
                  <a:gd name="T58" fmla="*/ 639 w 802"/>
                  <a:gd name="T59" fmla="*/ 27 h 415"/>
                  <a:gd name="T60" fmla="*/ 665 w 802"/>
                  <a:gd name="T61" fmla="*/ 33 h 415"/>
                  <a:gd name="T62" fmla="*/ 640 w 802"/>
                  <a:gd name="T63" fmla="*/ 58 h 415"/>
                  <a:gd name="T64" fmla="*/ 600 w 802"/>
                  <a:gd name="T65" fmla="*/ 86 h 415"/>
                  <a:gd name="T66" fmla="*/ 541 w 802"/>
                  <a:gd name="T67" fmla="*/ 117 h 415"/>
                  <a:gd name="T68" fmla="*/ 481 w 802"/>
                  <a:gd name="T69" fmla="*/ 152 h 415"/>
                  <a:gd name="T70" fmla="*/ 447 w 802"/>
                  <a:gd name="T71" fmla="*/ 179 h 415"/>
                  <a:gd name="T72" fmla="*/ 426 w 802"/>
                  <a:gd name="T73" fmla="*/ 184 h 415"/>
                  <a:gd name="T74" fmla="*/ 404 w 802"/>
                  <a:gd name="T75" fmla="*/ 188 h 415"/>
                  <a:gd name="T76" fmla="*/ 383 w 802"/>
                  <a:gd name="T77" fmla="*/ 194 h 415"/>
                  <a:gd name="T78" fmla="*/ 351 w 802"/>
                  <a:gd name="T79" fmla="*/ 219 h 415"/>
                  <a:gd name="T80" fmla="*/ 299 w 802"/>
                  <a:gd name="T81" fmla="*/ 250 h 415"/>
                  <a:gd name="T82" fmla="*/ 243 w 802"/>
                  <a:gd name="T83" fmla="*/ 274 h 415"/>
                  <a:gd name="T84" fmla="*/ 189 w 802"/>
                  <a:gd name="T85" fmla="*/ 303 h 415"/>
                  <a:gd name="T86" fmla="*/ 195 w 802"/>
                  <a:gd name="T87" fmla="*/ 299 h 415"/>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802"/>
                  <a:gd name="T133" fmla="*/ 0 h 415"/>
                  <a:gd name="T134" fmla="*/ 802 w 802"/>
                  <a:gd name="T135" fmla="*/ 415 h 415"/>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802" h="415">
                    <a:moveTo>
                      <a:pt x="195" y="299"/>
                    </a:moveTo>
                    <a:lnTo>
                      <a:pt x="207" y="298"/>
                    </a:lnTo>
                    <a:lnTo>
                      <a:pt x="218" y="296"/>
                    </a:lnTo>
                    <a:lnTo>
                      <a:pt x="228" y="294"/>
                    </a:lnTo>
                    <a:lnTo>
                      <a:pt x="239" y="290"/>
                    </a:lnTo>
                    <a:lnTo>
                      <a:pt x="249" y="286"/>
                    </a:lnTo>
                    <a:lnTo>
                      <a:pt x="260" y="280"/>
                    </a:lnTo>
                    <a:lnTo>
                      <a:pt x="270" y="274"/>
                    </a:lnTo>
                    <a:lnTo>
                      <a:pt x="280" y="269"/>
                    </a:lnTo>
                    <a:lnTo>
                      <a:pt x="307" y="248"/>
                    </a:lnTo>
                    <a:lnTo>
                      <a:pt x="333" y="228"/>
                    </a:lnTo>
                    <a:lnTo>
                      <a:pt x="360" y="213"/>
                    </a:lnTo>
                    <a:lnTo>
                      <a:pt x="389" y="198"/>
                    </a:lnTo>
                    <a:lnTo>
                      <a:pt x="449" y="171"/>
                    </a:lnTo>
                    <a:lnTo>
                      <a:pt x="508" y="148"/>
                    </a:lnTo>
                    <a:lnTo>
                      <a:pt x="568" y="127"/>
                    </a:lnTo>
                    <a:lnTo>
                      <a:pt x="627" y="104"/>
                    </a:lnTo>
                    <a:lnTo>
                      <a:pt x="658" y="92"/>
                    </a:lnTo>
                    <a:lnTo>
                      <a:pt x="687" y="81"/>
                    </a:lnTo>
                    <a:lnTo>
                      <a:pt x="715" y="65"/>
                    </a:lnTo>
                    <a:lnTo>
                      <a:pt x="744" y="50"/>
                    </a:lnTo>
                    <a:lnTo>
                      <a:pt x="752" y="48"/>
                    </a:lnTo>
                    <a:lnTo>
                      <a:pt x="759" y="46"/>
                    </a:lnTo>
                    <a:lnTo>
                      <a:pt x="771" y="42"/>
                    </a:lnTo>
                    <a:lnTo>
                      <a:pt x="781" y="38"/>
                    </a:lnTo>
                    <a:lnTo>
                      <a:pt x="790" y="33"/>
                    </a:lnTo>
                    <a:lnTo>
                      <a:pt x="798" y="25"/>
                    </a:lnTo>
                    <a:lnTo>
                      <a:pt x="800" y="19"/>
                    </a:lnTo>
                    <a:lnTo>
                      <a:pt x="802" y="14"/>
                    </a:lnTo>
                    <a:lnTo>
                      <a:pt x="802" y="6"/>
                    </a:lnTo>
                    <a:lnTo>
                      <a:pt x="800" y="0"/>
                    </a:lnTo>
                    <a:lnTo>
                      <a:pt x="700" y="50"/>
                    </a:lnTo>
                    <a:lnTo>
                      <a:pt x="600" y="102"/>
                    </a:lnTo>
                    <a:lnTo>
                      <a:pt x="498" y="152"/>
                    </a:lnTo>
                    <a:lnTo>
                      <a:pt x="399" y="203"/>
                    </a:lnTo>
                    <a:lnTo>
                      <a:pt x="297" y="253"/>
                    </a:lnTo>
                    <a:lnTo>
                      <a:pt x="197" y="305"/>
                    </a:lnTo>
                    <a:lnTo>
                      <a:pt x="97" y="359"/>
                    </a:lnTo>
                    <a:lnTo>
                      <a:pt x="0" y="415"/>
                    </a:lnTo>
                    <a:lnTo>
                      <a:pt x="51" y="384"/>
                    </a:lnTo>
                    <a:lnTo>
                      <a:pt x="105" y="355"/>
                    </a:lnTo>
                    <a:lnTo>
                      <a:pt x="159" y="324"/>
                    </a:lnTo>
                    <a:lnTo>
                      <a:pt x="211" y="296"/>
                    </a:lnTo>
                    <a:lnTo>
                      <a:pt x="264" y="267"/>
                    </a:lnTo>
                    <a:lnTo>
                      <a:pt x="318" y="240"/>
                    </a:lnTo>
                    <a:lnTo>
                      <a:pt x="372" y="211"/>
                    </a:lnTo>
                    <a:lnTo>
                      <a:pt x="426" y="186"/>
                    </a:lnTo>
                    <a:lnTo>
                      <a:pt x="433" y="167"/>
                    </a:lnTo>
                    <a:lnTo>
                      <a:pt x="441" y="150"/>
                    </a:lnTo>
                    <a:lnTo>
                      <a:pt x="452" y="132"/>
                    </a:lnTo>
                    <a:lnTo>
                      <a:pt x="466" y="117"/>
                    </a:lnTo>
                    <a:lnTo>
                      <a:pt x="479" y="104"/>
                    </a:lnTo>
                    <a:lnTo>
                      <a:pt x="493" y="90"/>
                    </a:lnTo>
                    <a:lnTo>
                      <a:pt x="510" y="79"/>
                    </a:lnTo>
                    <a:lnTo>
                      <a:pt x="527" y="69"/>
                    </a:lnTo>
                    <a:lnTo>
                      <a:pt x="545" y="60"/>
                    </a:lnTo>
                    <a:lnTo>
                      <a:pt x="562" y="50"/>
                    </a:lnTo>
                    <a:lnTo>
                      <a:pt x="581" y="42"/>
                    </a:lnTo>
                    <a:lnTo>
                      <a:pt x="600" y="37"/>
                    </a:lnTo>
                    <a:lnTo>
                      <a:pt x="639" y="27"/>
                    </a:lnTo>
                    <a:lnTo>
                      <a:pt x="677" y="19"/>
                    </a:lnTo>
                    <a:lnTo>
                      <a:pt x="665" y="33"/>
                    </a:lnTo>
                    <a:lnTo>
                      <a:pt x="654" y="46"/>
                    </a:lnTo>
                    <a:lnTo>
                      <a:pt x="640" y="58"/>
                    </a:lnTo>
                    <a:lnTo>
                      <a:pt x="629" y="67"/>
                    </a:lnTo>
                    <a:lnTo>
                      <a:pt x="600" y="86"/>
                    </a:lnTo>
                    <a:lnTo>
                      <a:pt x="571" y="102"/>
                    </a:lnTo>
                    <a:lnTo>
                      <a:pt x="541" y="117"/>
                    </a:lnTo>
                    <a:lnTo>
                      <a:pt x="510" y="134"/>
                    </a:lnTo>
                    <a:lnTo>
                      <a:pt x="481" y="152"/>
                    </a:lnTo>
                    <a:lnTo>
                      <a:pt x="454" y="173"/>
                    </a:lnTo>
                    <a:lnTo>
                      <a:pt x="447" y="179"/>
                    </a:lnTo>
                    <a:lnTo>
                      <a:pt x="437" y="182"/>
                    </a:lnTo>
                    <a:lnTo>
                      <a:pt x="426" y="184"/>
                    </a:lnTo>
                    <a:lnTo>
                      <a:pt x="416" y="186"/>
                    </a:lnTo>
                    <a:lnTo>
                      <a:pt x="404" y="188"/>
                    </a:lnTo>
                    <a:lnTo>
                      <a:pt x="393" y="190"/>
                    </a:lnTo>
                    <a:lnTo>
                      <a:pt x="383" y="194"/>
                    </a:lnTo>
                    <a:lnTo>
                      <a:pt x="376" y="200"/>
                    </a:lnTo>
                    <a:lnTo>
                      <a:pt x="351" y="219"/>
                    </a:lnTo>
                    <a:lnTo>
                      <a:pt x="326" y="236"/>
                    </a:lnTo>
                    <a:lnTo>
                      <a:pt x="299" y="250"/>
                    </a:lnTo>
                    <a:lnTo>
                      <a:pt x="270" y="263"/>
                    </a:lnTo>
                    <a:lnTo>
                      <a:pt x="243" y="274"/>
                    </a:lnTo>
                    <a:lnTo>
                      <a:pt x="216" y="288"/>
                    </a:lnTo>
                    <a:lnTo>
                      <a:pt x="189" y="303"/>
                    </a:lnTo>
                    <a:lnTo>
                      <a:pt x="165" y="322"/>
                    </a:lnTo>
                    <a:lnTo>
                      <a:pt x="195" y="299"/>
                    </a:lnTo>
                    <a:close/>
                  </a:path>
                </a:pathLst>
              </a:custGeom>
              <a:solidFill>
                <a:srgbClr val="D9D9D9"/>
              </a:solidFill>
              <a:ln w="9525">
                <a:noFill/>
                <a:round/>
                <a:headEnd/>
                <a:tailEnd/>
              </a:ln>
            </p:spPr>
            <p:txBody>
              <a:bodyPr/>
              <a:lstStyle/>
              <a:p>
                <a:endParaRPr lang="en-US"/>
              </a:p>
            </p:txBody>
          </p:sp>
          <p:sp>
            <p:nvSpPr>
              <p:cNvPr id="28212" name="Freeform 726"/>
              <p:cNvSpPr>
                <a:spLocks/>
              </p:cNvSpPr>
              <p:nvPr/>
            </p:nvSpPr>
            <p:spPr bwMode="auto">
              <a:xfrm>
                <a:off x="4401" y="1197"/>
                <a:ext cx="129" cy="604"/>
              </a:xfrm>
              <a:custGeom>
                <a:avLst/>
                <a:gdLst>
                  <a:gd name="T0" fmla="*/ 2 w 129"/>
                  <a:gd name="T1" fmla="*/ 0 h 604"/>
                  <a:gd name="T2" fmla="*/ 17 w 129"/>
                  <a:gd name="T3" fmla="*/ 74 h 604"/>
                  <a:gd name="T4" fmla="*/ 33 w 129"/>
                  <a:gd name="T5" fmla="*/ 151 h 604"/>
                  <a:gd name="T6" fmla="*/ 50 w 129"/>
                  <a:gd name="T7" fmla="*/ 226 h 604"/>
                  <a:gd name="T8" fmla="*/ 67 w 129"/>
                  <a:gd name="T9" fmla="*/ 301 h 604"/>
                  <a:gd name="T10" fmla="*/ 84 w 129"/>
                  <a:gd name="T11" fmla="*/ 376 h 604"/>
                  <a:gd name="T12" fmla="*/ 102 w 129"/>
                  <a:gd name="T13" fmla="*/ 451 h 604"/>
                  <a:gd name="T14" fmla="*/ 115 w 129"/>
                  <a:gd name="T15" fmla="*/ 527 h 604"/>
                  <a:gd name="T16" fmla="*/ 129 w 129"/>
                  <a:gd name="T17" fmla="*/ 604 h 604"/>
                  <a:gd name="T18" fmla="*/ 117 w 129"/>
                  <a:gd name="T19" fmla="*/ 602 h 604"/>
                  <a:gd name="T20" fmla="*/ 106 w 129"/>
                  <a:gd name="T21" fmla="*/ 598 h 604"/>
                  <a:gd name="T22" fmla="*/ 98 w 129"/>
                  <a:gd name="T23" fmla="*/ 595 h 604"/>
                  <a:gd name="T24" fmla="*/ 92 w 129"/>
                  <a:gd name="T25" fmla="*/ 589 h 604"/>
                  <a:gd name="T26" fmla="*/ 86 w 129"/>
                  <a:gd name="T27" fmla="*/ 583 h 604"/>
                  <a:gd name="T28" fmla="*/ 83 w 129"/>
                  <a:gd name="T29" fmla="*/ 575 h 604"/>
                  <a:gd name="T30" fmla="*/ 79 w 129"/>
                  <a:gd name="T31" fmla="*/ 568 h 604"/>
                  <a:gd name="T32" fmla="*/ 77 w 129"/>
                  <a:gd name="T33" fmla="*/ 560 h 604"/>
                  <a:gd name="T34" fmla="*/ 75 w 129"/>
                  <a:gd name="T35" fmla="*/ 543 h 604"/>
                  <a:gd name="T36" fmla="*/ 75 w 129"/>
                  <a:gd name="T37" fmla="*/ 527 h 604"/>
                  <a:gd name="T38" fmla="*/ 75 w 129"/>
                  <a:gd name="T39" fmla="*/ 512 h 604"/>
                  <a:gd name="T40" fmla="*/ 75 w 129"/>
                  <a:gd name="T41" fmla="*/ 499 h 604"/>
                  <a:gd name="T42" fmla="*/ 65 w 129"/>
                  <a:gd name="T43" fmla="*/ 435 h 604"/>
                  <a:gd name="T44" fmla="*/ 52 w 129"/>
                  <a:gd name="T45" fmla="*/ 372 h 604"/>
                  <a:gd name="T46" fmla="*/ 38 w 129"/>
                  <a:gd name="T47" fmla="*/ 311 h 604"/>
                  <a:gd name="T48" fmla="*/ 25 w 129"/>
                  <a:gd name="T49" fmla="*/ 249 h 604"/>
                  <a:gd name="T50" fmla="*/ 13 w 129"/>
                  <a:gd name="T51" fmla="*/ 188 h 604"/>
                  <a:gd name="T52" fmla="*/ 6 w 129"/>
                  <a:gd name="T53" fmla="*/ 126 h 604"/>
                  <a:gd name="T54" fmla="*/ 2 w 129"/>
                  <a:gd name="T55" fmla="*/ 94 h 604"/>
                  <a:gd name="T56" fmla="*/ 0 w 129"/>
                  <a:gd name="T57" fmla="*/ 63 h 604"/>
                  <a:gd name="T58" fmla="*/ 2 w 129"/>
                  <a:gd name="T59" fmla="*/ 32 h 604"/>
                  <a:gd name="T60" fmla="*/ 2 w 129"/>
                  <a:gd name="T61" fmla="*/ 0 h 604"/>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29"/>
                  <a:gd name="T94" fmla="*/ 0 h 604"/>
                  <a:gd name="T95" fmla="*/ 129 w 129"/>
                  <a:gd name="T96" fmla="*/ 604 h 604"/>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29" h="604">
                    <a:moveTo>
                      <a:pt x="2" y="0"/>
                    </a:moveTo>
                    <a:lnTo>
                      <a:pt x="17" y="74"/>
                    </a:lnTo>
                    <a:lnTo>
                      <a:pt x="33" y="151"/>
                    </a:lnTo>
                    <a:lnTo>
                      <a:pt x="50" y="226"/>
                    </a:lnTo>
                    <a:lnTo>
                      <a:pt x="67" y="301"/>
                    </a:lnTo>
                    <a:lnTo>
                      <a:pt x="84" y="376"/>
                    </a:lnTo>
                    <a:lnTo>
                      <a:pt x="102" y="451"/>
                    </a:lnTo>
                    <a:lnTo>
                      <a:pt x="115" y="527"/>
                    </a:lnTo>
                    <a:lnTo>
                      <a:pt x="129" y="604"/>
                    </a:lnTo>
                    <a:lnTo>
                      <a:pt x="117" y="602"/>
                    </a:lnTo>
                    <a:lnTo>
                      <a:pt x="106" y="598"/>
                    </a:lnTo>
                    <a:lnTo>
                      <a:pt x="98" y="595"/>
                    </a:lnTo>
                    <a:lnTo>
                      <a:pt x="92" y="589"/>
                    </a:lnTo>
                    <a:lnTo>
                      <a:pt x="86" y="583"/>
                    </a:lnTo>
                    <a:lnTo>
                      <a:pt x="83" y="575"/>
                    </a:lnTo>
                    <a:lnTo>
                      <a:pt x="79" y="568"/>
                    </a:lnTo>
                    <a:lnTo>
                      <a:pt x="77" y="560"/>
                    </a:lnTo>
                    <a:lnTo>
                      <a:pt x="75" y="543"/>
                    </a:lnTo>
                    <a:lnTo>
                      <a:pt x="75" y="527"/>
                    </a:lnTo>
                    <a:lnTo>
                      <a:pt x="75" y="512"/>
                    </a:lnTo>
                    <a:lnTo>
                      <a:pt x="75" y="499"/>
                    </a:lnTo>
                    <a:lnTo>
                      <a:pt x="65" y="435"/>
                    </a:lnTo>
                    <a:lnTo>
                      <a:pt x="52" y="372"/>
                    </a:lnTo>
                    <a:lnTo>
                      <a:pt x="38" y="311"/>
                    </a:lnTo>
                    <a:lnTo>
                      <a:pt x="25" y="249"/>
                    </a:lnTo>
                    <a:lnTo>
                      <a:pt x="13" y="188"/>
                    </a:lnTo>
                    <a:lnTo>
                      <a:pt x="6" y="126"/>
                    </a:lnTo>
                    <a:lnTo>
                      <a:pt x="2" y="94"/>
                    </a:lnTo>
                    <a:lnTo>
                      <a:pt x="0" y="63"/>
                    </a:lnTo>
                    <a:lnTo>
                      <a:pt x="2" y="32"/>
                    </a:lnTo>
                    <a:lnTo>
                      <a:pt x="2" y="0"/>
                    </a:lnTo>
                    <a:close/>
                  </a:path>
                </a:pathLst>
              </a:custGeom>
              <a:solidFill>
                <a:srgbClr val="D9D9D9"/>
              </a:solidFill>
              <a:ln w="9525">
                <a:noFill/>
                <a:round/>
                <a:headEnd/>
                <a:tailEnd/>
              </a:ln>
            </p:spPr>
            <p:txBody>
              <a:bodyPr/>
              <a:lstStyle/>
              <a:p>
                <a:endParaRPr lang="en-US"/>
              </a:p>
            </p:txBody>
          </p:sp>
          <p:sp>
            <p:nvSpPr>
              <p:cNvPr id="28213" name="Freeform 727"/>
              <p:cNvSpPr>
                <a:spLocks/>
              </p:cNvSpPr>
              <p:nvPr/>
            </p:nvSpPr>
            <p:spPr bwMode="auto">
              <a:xfrm>
                <a:off x="3653" y="1859"/>
                <a:ext cx="719" cy="263"/>
              </a:xfrm>
              <a:custGeom>
                <a:avLst/>
                <a:gdLst>
                  <a:gd name="T0" fmla="*/ 667 w 719"/>
                  <a:gd name="T1" fmla="*/ 263 h 263"/>
                  <a:gd name="T2" fmla="*/ 637 w 719"/>
                  <a:gd name="T3" fmla="*/ 238 h 263"/>
                  <a:gd name="T4" fmla="*/ 606 w 719"/>
                  <a:gd name="T5" fmla="*/ 215 h 263"/>
                  <a:gd name="T6" fmla="*/ 573 w 719"/>
                  <a:gd name="T7" fmla="*/ 195 h 263"/>
                  <a:gd name="T8" fmla="*/ 541 w 719"/>
                  <a:gd name="T9" fmla="*/ 176 h 263"/>
                  <a:gd name="T10" fmla="*/ 506 w 719"/>
                  <a:gd name="T11" fmla="*/ 161 h 263"/>
                  <a:gd name="T12" fmla="*/ 472 w 719"/>
                  <a:gd name="T13" fmla="*/ 146 h 263"/>
                  <a:gd name="T14" fmla="*/ 437 w 719"/>
                  <a:gd name="T15" fmla="*/ 132 h 263"/>
                  <a:gd name="T16" fmla="*/ 401 w 719"/>
                  <a:gd name="T17" fmla="*/ 119 h 263"/>
                  <a:gd name="T18" fmla="*/ 330 w 719"/>
                  <a:gd name="T19" fmla="*/ 96 h 263"/>
                  <a:gd name="T20" fmla="*/ 257 w 719"/>
                  <a:gd name="T21" fmla="*/ 73 h 263"/>
                  <a:gd name="T22" fmla="*/ 220 w 719"/>
                  <a:gd name="T23" fmla="*/ 59 h 263"/>
                  <a:gd name="T24" fmla="*/ 184 w 719"/>
                  <a:gd name="T25" fmla="*/ 48 h 263"/>
                  <a:gd name="T26" fmla="*/ 147 w 719"/>
                  <a:gd name="T27" fmla="*/ 32 h 263"/>
                  <a:gd name="T28" fmla="*/ 113 w 719"/>
                  <a:gd name="T29" fmla="*/ 17 h 263"/>
                  <a:gd name="T30" fmla="*/ 101 w 719"/>
                  <a:gd name="T31" fmla="*/ 13 h 263"/>
                  <a:gd name="T32" fmla="*/ 88 w 719"/>
                  <a:gd name="T33" fmla="*/ 9 h 263"/>
                  <a:gd name="T34" fmla="*/ 74 w 719"/>
                  <a:gd name="T35" fmla="*/ 5 h 263"/>
                  <a:gd name="T36" fmla="*/ 59 w 719"/>
                  <a:gd name="T37" fmla="*/ 2 h 263"/>
                  <a:gd name="T38" fmla="*/ 44 w 719"/>
                  <a:gd name="T39" fmla="*/ 0 h 263"/>
                  <a:gd name="T40" fmla="*/ 30 w 719"/>
                  <a:gd name="T41" fmla="*/ 0 h 263"/>
                  <a:gd name="T42" fmla="*/ 15 w 719"/>
                  <a:gd name="T43" fmla="*/ 0 h 263"/>
                  <a:gd name="T44" fmla="*/ 0 w 719"/>
                  <a:gd name="T45" fmla="*/ 2 h 263"/>
                  <a:gd name="T46" fmla="*/ 30 w 719"/>
                  <a:gd name="T47" fmla="*/ 15 h 263"/>
                  <a:gd name="T48" fmla="*/ 61 w 719"/>
                  <a:gd name="T49" fmla="*/ 27 h 263"/>
                  <a:gd name="T50" fmla="*/ 92 w 719"/>
                  <a:gd name="T51" fmla="*/ 40 h 263"/>
                  <a:gd name="T52" fmla="*/ 121 w 719"/>
                  <a:gd name="T53" fmla="*/ 51 h 263"/>
                  <a:gd name="T54" fmla="*/ 151 w 719"/>
                  <a:gd name="T55" fmla="*/ 65 h 263"/>
                  <a:gd name="T56" fmla="*/ 182 w 719"/>
                  <a:gd name="T57" fmla="*/ 76 h 263"/>
                  <a:gd name="T58" fmla="*/ 213 w 719"/>
                  <a:gd name="T59" fmla="*/ 90 h 263"/>
                  <a:gd name="T60" fmla="*/ 243 w 719"/>
                  <a:gd name="T61" fmla="*/ 101 h 263"/>
                  <a:gd name="T62" fmla="*/ 274 w 719"/>
                  <a:gd name="T63" fmla="*/ 109 h 263"/>
                  <a:gd name="T64" fmla="*/ 305 w 719"/>
                  <a:gd name="T65" fmla="*/ 115 h 263"/>
                  <a:gd name="T66" fmla="*/ 335 w 719"/>
                  <a:gd name="T67" fmla="*/ 119 h 263"/>
                  <a:gd name="T68" fmla="*/ 368 w 719"/>
                  <a:gd name="T69" fmla="*/ 121 h 263"/>
                  <a:gd name="T70" fmla="*/ 401 w 719"/>
                  <a:gd name="T71" fmla="*/ 122 h 263"/>
                  <a:gd name="T72" fmla="*/ 433 w 719"/>
                  <a:gd name="T73" fmla="*/ 124 h 263"/>
                  <a:gd name="T74" fmla="*/ 466 w 719"/>
                  <a:gd name="T75" fmla="*/ 128 h 263"/>
                  <a:gd name="T76" fmla="*/ 499 w 719"/>
                  <a:gd name="T77" fmla="*/ 134 h 263"/>
                  <a:gd name="T78" fmla="*/ 527 w 719"/>
                  <a:gd name="T79" fmla="*/ 142 h 263"/>
                  <a:gd name="T80" fmla="*/ 556 w 719"/>
                  <a:gd name="T81" fmla="*/ 149 h 263"/>
                  <a:gd name="T82" fmla="*/ 585 w 719"/>
                  <a:gd name="T83" fmla="*/ 159 h 263"/>
                  <a:gd name="T84" fmla="*/ 612 w 719"/>
                  <a:gd name="T85" fmla="*/ 169 h 263"/>
                  <a:gd name="T86" fmla="*/ 641 w 719"/>
                  <a:gd name="T87" fmla="*/ 180 h 263"/>
                  <a:gd name="T88" fmla="*/ 667 w 719"/>
                  <a:gd name="T89" fmla="*/ 193 h 263"/>
                  <a:gd name="T90" fmla="*/ 692 w 719"/>
                  <a:gd name="T91" fmla="*/ 207 h 263"/>
                  <a:gd name="T92" fmla="*/ 719 w 719"/>
                  <a:gd name="T93" fmla="*/ 222 h 263"/>
                  <a:gd name="T94" fmla="*/ 667 w 719"/>
                  <a:gd name="T95" fmla="*/ 263 h 26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19"/>
                  <a:gd name="T145" fmla="*/ 0 h 263"/>
                  <a:gd name="T146" fmla="*/ 719 w 719"/>
                  <a:gd name="T147" fmla="*/ 263 h 26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19" h="263">
                    <a:moveTo>
                      <a:pt x="667" y="263"/>
                    </a:moveTo>
                    <a:lnTo>
                      <a:pt x="637" y="238"/>
                    </a:lnTo>
                    <a:lnTo>
                      <a:pt x="606" y="215"/>
                    </a:lnTo>
                    <a:lnTo>
                      <a:pt x="573" y="195"/>
                    </a:lnTo>
                    <a:lnTo>
                      <a:pt x="541" y="176"/>
                    </a:lnTo>
                    <a:lnTo>
                      <a:pt x="506" y="161"/>
                    </a:lnTo>
                    <a:lnTo>
                      <a:pt x="472" y="146"/>
                    </a:lnTo>
                    <a:lnTo>
                      <a:pt x="437" y="132"/>
                    </a:lnTo>
                    <a:lnTo>
                      <a:pt x="401" y="119"/>
                    </a:lnTo>
                    <a:lnTo>
                      <a:pt x="330" y="96"/>
                    </a:lnTo>
                    <a:lnTo>
                      <a:pt x="257" y="73"/>
                    </a:lnTo>
                    <a:lnTo>
                      <a:pt x="220" y="59"/>
                    </a:lnTo>
                    <a:lnTo>
                      <a:pt x="184" y="48"/>
                    </a:lnTo>
                    <a:lnTo>
                      <a:pt x="147" y="32"/>
                    </a:lnTo>
                    <a:lnTo>
                      <a:pt x="113" y="17"/>
                    </a:lnTo>
                    <a:lnTo>
                      <a:pt x="101" y="13"/>
                    </a:lnTo>
                    <a:lnTo>
                      <a:pt x="88" y="9"/>
                    </a:lnTo>
                    <a:lnTo>
                      <a:pt x="74" y="5"/>
                    </a:lnTo>
                    <a:lnTo>
                      <a:pt x="59" y="2"/>
                    </a:lnTo>
                    <a:lnTo>
                      <a:pt x="44" y="0"/>
                    </a:lnTo>
                    <a:lnTo>
                      <a:pt x="30" y="0"/>
                    </a:lnTo>
                    <a:lnTo>
                      <a:pt x="15" y="0"/>
                    </a:lnTo>
                    <a:lnTo>
                      <a:pt x="0" y="2"/>
                    </a:lnTo>
                    <a:lnTo>
                      <a:pt x="30" y="15"/>
                    </a:lnTo>
                    <a:lnTo>
                      <a:pt x="61" y="27"/>
                    </a:lnTo>
                    <a:lnTo>
                      <a:pt x="92" y="40"/>
                    </a:lnTo>
                    <a:lnTo>
                      <a:pt x="121" y="51"/>
                    </a:lnTo>
                    <a:lnTo>
                      <a:pt x="151" y="65"/>
                    </a:lnTo>
                    <a:lnTo>
                      <a:pt x="182" y="76"/>
                    </a:lnTo>
                    <a:lnTo>
                      <a:pt x="213" y="90"/>
                    </a:lnTo>
                    <a:lnTo>
                      <a:pt x="243" y="101"/>
                    </a:lnTo>
                    <a:lnTo>
                      <a:pt x="274" y="109"/>
                    </a:lnTo>
                    <a:lnTo>
                      <a:pt x="305" y="115"/>
                    </a:lnTo>
                    <a:lnTo>
                      <a:pt x="335" y="119"/>
                    </a:lnTo>
                    <a:lnTo>
                      <a:pt x="368" y="121"/>
                    </a:lnTo>
                    <a:lnTo>
                      <a:pt x="401" y="122"/>
                    </a:lnTo>
                    <a:lnTo>
                      <a:pt x="433" y="124"/>
                    </a:lnTo>
                    <a:lnTo>
                      <a:pt x="466" y="128"/>
                    </a:lnTo>
                    <a:lnTo>
                      <a:pt x="499" y="134"/>
                    </a:lnTo>
                    <a:lnTo>
                      <a:pt x="527" y="142"/>
                    </a:lnTo>
                    <a:lnTo>
                      <a:pt x="556" y="149"/>
                    </a:lnTo>
                    <a:lnTo>
                      <a:pt x="585" y="159"/>
                    </a:lnTo>
                    <a:lnTo>
                      <a:pt x="612" y="169"/>
                    </a:lnTo>
                    <a:lnTo>
                      <a:pt x="641" y="180"/>
                    </a:lnTo>
                    <a:lnTo>
                      <a:pt x="667" y="193"/>
                    </a:lnTo>
                    <a:lnTo>
                      <a:pt x="692" y="207"/>
                    </a:lnTo>
                    <a:lnTo>
                      <a:pt x="719" y="222"/>
                    </a:lnTo>
                    <a:lnTo>
                      <a:pt x="667" y="263"/>
                    </a:lnTo>
                    <a:close/>
                  </a:path>
                </a:pathLst>
              </a:custGeom>
              <a:solidFill>
                <a:srgbClr val="D9D9D9"/>
              </a:solidFill>
              <a:ln w="9525">
                <a:noFill/>
                <a:round/>
                <a:headEnd/>
                <a:tailEnd/>
              </a:ln>
            </p:spPr>
            <p:txBody>
              <a:bodyPr/>
              <a:lstStyle/>
              <a:p>
                <a:endParaRPr lang="en-US"/>
              </a:p>
            </p:txBody>
          </p:sp>
          <p:sp>
            <p:nvSpPr>
              <p:cNvPr id="28214" name="Freeform 728"/>
              <p:cNvSpPr>
                <a:spLocks/>
              </p:cNvSpPr>
              <p:nvPr/>
            </p:nvSpPr>
            <p:spPr bwMode="auto">
              <a:xfrm>
                <a:off x="3935" y="2373"/>
                <a:ext cx="583" cy="779"/>
              </a:xfrm>
              <a:custGeom>
                <a:avLst/>
                <a:gdLst>
                  <a:gd name="T0" fmla="*/ 456 w 583"/>
                  <a:gd name="T1" fmla="*/ 132 h 779"/>
                  <a:gd name="T2" fmla="*/ 407 w 583"/>
                  <a:gd name="T3" fmla="*/ 186 h 779"/>
                  <a:gd name="T4" fmla="*/ 353 w 583"/>
                  <a:gd name="T5" fmla="*/ 236 h 779"/>
                  <a:gd name="T6" fmla="*/ 299 w 583"/>
                  <a:gd name="T7" fmla="*/ 288 h 779"/>
                  <a:gd name="T8" fmla="*/ 243 w 583"/>
                  <a:gd name="T9" fmla="*/ 351 h 779"/>
                  <a:gd name="T10" fmla="*/ 178 w 583"/>
                  <a:gd name="T11" fmla="*/ 413 h 779"/>
                  <a:gd name="T12" fmla="*/ 109 w 583"/>
                  <a:gd name="T13" fmla="*/ 470 h 779"/>
                  <a:gd name="T14" fmla="*/ 42 w 583"/>
                  <a:gd name="T15" fmla="*/ 530 h 779"/>
                  <a:gd name="T16" fmla="*/ 9 w 583"/>
                  <a:gd name="T17" fmla="*/ 556 h 779"/>
                  <a:gd name="T18" fmla="*/ 11 w 583"/>
                  <a:gd name="T19" fmla="*/ 545 h 779"/>
                  <a:gd name="T20" fmla="*/ 15 w 583"/>
                  <a:gd name="T21" fmla="*/ 535 h 779"/>
                  <a:gd name="T22" fmla="*/ 19 w 583"/>
                  <a:gd name="T23" fmla="*/ 524 h 779"/>
                  <a:gd name="T24" fmla="*/ 19 w 583"/>
                  <a:gd name="T25" fmla="*/ 526 h 779"/>
                  <a:gd name="T26" fmla="*/ 17 w 583"/>
                  <a:gd name="T27" fmla="*/ 532 h 779"/>
                  <a:gd name="T28" fmla="*/ 9 w 583"/>
                  <a:gd name="T29" fmla="*/ 532 h 779"/>
                  <a:gd name="T30" fmla="*/ 4 w 583"/>
                  <a:gd name="T31" fmla="*/ 530 h 779"/>
                  <a:gd name="T32" fmla="*/ 7 w 583"/>
                  <a:gd name="T33" fmla="*/ 522 h 779"/>
                  <a:gd name="T34" fmla="*/ 25 w 583"/>
                  <a:gd name="T35" fmla="*/ 510 h 779"/>
                  <a:gd name="T36" fmla="*/ 44 w 583"/>
                  <a:gd name="T37" fmla="*/ 505 h 779"/>
                  <a:gd name="T38" fmla="*/ 61 w 583"/>
                  <a:gd name="T39" fmla="*/ 499 h 779"/>
                  <a:gd name="T40" fmla="*/ 78 w 583"/>
                  <a:gd name="T41" fmla="*/ 482 h 779"/>
                  <a:gd name="T42" fmla="*/ 103 w 583"/>
                  <a:gd name="T43" fmla="*/ 461 h 779"/>
                  <a:gd name="T44" fmla="*/ 124 w 583"/>
                  <a:gd name="T45" fmla="*/ 443 h 779"/>
                  <a:gd name="T46" fmla="*/ 142 w 583"/>
                  <a:gd name="T47" fmla="*/ 428 h 779"/>
                  <a:gd name="T48" fmla="*/ 199 w 583"/>
                  <a:gd name="T49" fmla="*/ 361 h 779"/>
                  <a:gd name="T50" fmla="*/ 299 w 583"/>
                  <a:gd name="T51" fmla="*/ 249 h 779"/>
                  <a:gd name="T52" fmla="*/ 407 w 583"/>
                  <a:gd name="T53" fmla="*/ 146 h 779"/>
                  <a:gd name="T54" fmla="*/ 516 w 583"/>
                  <a:gd name="T55" fmla="*/ 48 h 779"/>
                  <a:gd name="T56" fmla="*/ 558 w 583"/>
                  <a:gd name="T57" fmla="*/ 13 h 779"/>
                  <a:gd name="T58" fmla="*/ 535 w 583"/>
                  <a:gd name="T59" fmla="*/ 46 h 779"/>
                  <a:gd name="T60" fmla="*/ 508 w 583"/>
                  <a:gd name="T61" fmla="*/ 106 h 779"/>
                  <a:gd name="T62" fmla="*/ 479 w 583"/>
                  <a:gd name="T63" fmla="*/ 196 h 779"/>
                  <a:gd name="T64" fmla="*/ 453 w 583"/>
                  <a:gd name="T65" fmla="*/ 288 h 779"/>
                  <a:gd name="T66" fmla="*/ 430 w 583"/>
                  <a:gd name="T67" fmla="*/ 340 h 779"/>
                  <a:gd name="T68" fmla="*/ 418 w 583"/>
                  <a:gd name="T69" fmla="*/ 359 h 779"/>
                  <a:gd name="T70" fmla="*/ 403 w 583"/>
                  <a:gd name="T71" fmla="*/ 376 h 779"/>
                  <a:gd name="T72" fmla="*/ 391 w 583"/>
                  <a:gd name="T73" fmla="*/ 391 h 779"/>
                  <a:gd name="T74" fmla="*/ 359 w 583"/>
                  <a:gd name="T75" fmla="*/ 443 h 779"/>
                  <a:gd name="T76" fmla="*/ 312 w 583"/>
                  <a:gd name="T77" fmla="*/ 535 h 779"/>
                  <a:gd name="T78" fmla="*/ 276 w 583"/>
                  <a:gd name="T79" fmla="*/ 631 h 779"/>
                  <a:gd name="T80" fmla="*/ 249 w 583"/>
                  <a:gd name="T81" fmla="*/ 729 h 779"/>
                  <a:gd name="T82" fmla="*/ 257 w 583"/>
                  <a:gd name="T83" fmla="*/ 748 h 779"/>
                  <a:gd name="T84" fmla="*/ 293 w 583"/>
                  <a:gd name="T85" fmla="*/ 689 h 779"/>
                  <a:gd name="T86" fmla="*/ 330 w 583"/>
                  <a:gd name="T87" fmla="*/ 627 h 779"/>
                  <a:gd name="T88" fmla="*/ 362 w 583"/>
                  <a:gd name="T89" fmla="*/ 564 h 779"/>
                  <a:gd name="T90" fmla="*/ 382 w 583"/>
                  <a:gd name="T91" fmla="*/ 528 h 779"/>
                  <a:gd name="T92" fmla="*/ 391 w 583"/>
                  <a:gd name="T93" fmla="*/ 522 h 779"/>
                  <a:gd name="T94" fmla="*/ 401 w 583"/>
                  <a:gd name="T95" fmla="*/ 518 h 779"/>
                  <a:gd name="T96" fmla="*/ 412 w 583"/>
                  <a:gd name="T97" fmla="*/ 510 h 779"/>
                  <a:gd name="T98" fmla="*/ 445 w 583"/>
                  <a:gd name="T99" fmla="*/ 451 h 779"/>
                  <a:gd name="T100" fmla="*/ 495 w 583"/>
                  <a:gd name="T101" fmla="*/ 334 h 779"/>
                  <a:gd name="T102" fmla="*/ 535 w 583"/>
                  <a:gd name="T103" fmla="*/ 213 h 779"/>
                  <a:gd name="T104" fmla="*/ 568 w 583"/>
                  <a:gd name="T105" fmla="*/ 92 h 779"/>
                  <a:gd name="T106" fmla="*/ 479 w 583"/>
                  <a:gd name="T107" fmla="*/ 104 h 77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83"/>
                  <a:gd name="T163" fmla="*/ 0 h 779"/>
                  <a:gd name="T164" fmla="*/ 583 w 583"/>
                  <a:gd name="T165" fmla="*/ 779 h 77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83" h="779">
                    <a:moveTo>
                      <a:pt x="479" y="104"/>
                    </a:moveTo>
                    <a:lnTo>
                      <a:pt x="456" y="132"/>
                    </a:lnTo>
                    <a:lnTo>
                      <a:pt x="431" y="161"/>
                    </a:lnTo>
                    <a:lnTo>
                      <a:pt x="407" y="186"/>
                    </a:lnTo>
                    <a:lnTo>
                      <a:pt x="380" y="211"/>
                    </a:lnTo>
                    <a:lnTo>
                      <a:pt x="353" y="236"/>
                    </a:lnTo>
                    <a:lnTo>
                      <a:pt x="324" y="261"/>
                    </a:lnTo>
                    <a:lnTo>
                      <a:pt x="299" y="288"/>
                    </a:lnTo>
                    <a:lnTo>
                      <a:pt x="274" y="317"/>
                    </a:lnTo>
                    <a:lnTo>
                      <a:pt x="243" y="351"/>
                    </a:lnTo>
                    <a:lnTo>
                      <a:pt x="211" y="382"/>
                    </a:lnTo>
                    <a:lnTo>
                      <a:pt x="178" y="413"/>
                    </a:lnTo>
                    <a:lnTo>
                      <a:pt x="144" y="441"/>
                    </a:lnTo>
                    <a:lnTo>
                      <a:pt x="109" y="470"/>
                    </a:lnTo>
                    <a:lnTo>
                      <a:pt x="76" y="499"/>
                    </a:lnTo>
                    <a:lnTo>
                      <a:pt x="42" y="530"/>
                    </a:lnTo>
                    <a:lnTo>
                      <a:pt x="11" y="562"/>
                    </a:lnTo>
                    <a:lnTo>
                      <a:pt x="9" y="556"/>
                    </a:lnTo>
                    <a:lnTo>
                      <a:pt x="9" y="551"/>
                    </a:lnTo>
                    <a:lnTo>
                      <a:pt x="11" y="545"/>
                    </a:lnTo>
                    <a:lnTo>
                      <a:pt x="13" y="539"/>
                    </a:lnTo>
                    <a:lnTo>
                      <a:pt x="15" y="535"/>
                    </a:lnTo>
                    <a:lnTo>
                      <a:pt x="19" y="530"/>
                    </a:lnTo>
                    <a:lnTo>
                      <a:pt x="19" y="524"/>
                    </a:lnTo>
                    <a:lnTo>
                      <a:pt x="19" y="518"/>
                    </a:lnTo>
                    <a:lnTo>
                      <a:pt x="19" y="526"/>
                    </a:lnTo>
                    <a:lnTo>
                      <a:pt x="19" y="530"/>
                    </a:lnTo>
                    <a:lnTo>
                      <a:pt x="17" y="532"/>
                    </a:lnTo>
                    <a:lnTo>
                      <a:pt x="13" y="533"/>
                    </a:lnTo>
                    <a:lnTo>
                      <a:pt x="9" y="532"/>
                    </a:lnTo>
                    <a:lnTo>
                      <a:pt x="7" y="532"/>
                    </a:lnTo>
                    <a:lnTo>
                      <a:pt x="4" y="530"/>
                    </a:lnTo>
                    <a:lnTo>
                      <a:pt x="0" y="530"/>
                    </a:lnTo>
                    <a:lnTo>
                      <a:pt x="7" y="522"/>
                    </a:lnTo>
                    <a:lnTo>
                      <a:pt x="15" y="516"/>
                    </a:lnTo>
                    <a:lnTo>
                      <a:pt x="25" y="510"/>
                    </a:lnTo>
                    <a:lnTo>
                      <a:pt x="34" y="508"/>
                    </a:lnTo>
                    <a:lnTo>
                      <a:pt x="44" y="505"/>
                    </a:lnTo>
                    <a:lnTo>
                      <a:pt x="53" y="503"/>
                    </a:lnTo>
                    <a:lnTo>
                      <a:pt x="61" y="499"/>
                    </a:lnTo>
                    <a:lnTo>
                      <a:pt x="67" y="493"/>
                    </a:lnTo>
                    <a:lnTo>
                      <a:pt x="78" y="482"/>
                    </a:lnTo>
                    <a:lnTo>
                      <a:pt x="92" y="470"/>
                    </a:lnTo>
                    <a:lnTo>
                      <a:pt x="103" y="461"/>
                    </a:lnTo>
                    <a:lnTo>
                      <a:pt x="115" y="451"/>
                    </a:lnTo>
                    <a:lnTo>
                      <a:pt x="124" y="443"/>
                    </a:lnTo>
                    <a:lnTo>
                      <a:pt x="134" y="436"/>
                    </a:lnTo>
                    <a:lnTo>
                      <a:pt x="142" y="428"/>
                    </a:lnTo>
                    <a:lnTo>
                      <a:pt x="149" y="420"/>
                    </a:lnTo>
                    <a:lnTo>
                      <a:pt x="199" y="361"/>
                    </a:lnTo>
                    <a:lnTo>
                      <a:pt x="249" y="305"/>
                    </a:lnTo>
                    <a:lnTo>
                      <a:pt x="299" y="249"/>
                    </a:lnTo>
                    <a:lnTo>
                      <a:pt x="353" y="198"/>
                    </a:lnTo>
                    <a:lnTo>
                      <a:pt x="407" y="146"/>
                    </a:lnTo>
                    <a:lnTo>
                      <a:pt x="460" y="98"/>
                    </a:lnTo>
                    <a:lnTo>
                      <a:pt x="516" y="48"/>
                    </a:lnTo>
                    <a:lnTo>
                      <a:pt x="572" y="0"/>
                    </a:lnTo>
                    <a:lnTo>
                      <a:pt x="558" y="13"/>
                    </a:lnTo>
                    <a:lnTo>
                      <a:pt x="547" y="29"/>
                    </a:lnTo>
                    <a:lnTo>
                      <a:pt x="535" y="46"/>
                    </a:lnTo>
                    <a:lnTo>
                      <a:pt x="525" y="63"/>
                    </a:lnTo>
                    <a:lnTo>
                      <a:pt x="508" y="106"/>
                    </a:lnTo>
                    <a:lnTo>
                      <a:pt x="493" y="150"/>
                    </a:lnTo>
                    <a:lnTo>
                      <a:pt x="479" y="196"/>
                    </a:lnTo>
                    <a:lnTo>
                      <a:pt x="466" y="242"/>
                    </a:lnTo>
                    <a:lnTo>
                      <a:pt x="453" y="288"/>
                    </a:lnTo>
                    <a:lnTo>
                      <a:pt x="435" y="330"/>
                    </a:lnTo>
                    <a:lnTo>
                      <a:pt x="430" y="340"/>
                    </a:lnTo>
                    <a:lnTo>
                      <a:pt x="424" y="349"/>
                    </a:lnTo>
                    <a:lnTo>
                      <a:pt x="418" y="359"/>
                    </a:lnTo>
                    <a:lnTo>
                      <a:pt x="410" y="368"/>
                    </a:lnTo>
                    <a:lnTo>
                      <a:pt x="403" y="376"/>
                    </a:lnTo>
                    <a:lnTo>
                      <a:pt x="397" y="384"/>
                    </a:lnTo>
                    <a:lnTo>
                      <a:pt x="391" y="391"/>
                    </a:lnTo>
                    <a:lnTo>
                      <a:pt x="385" y="399"/>
                    </a:lnTo>
                    <a:lnTo>
                      <a:pt x="359" y="443"/>
                    </a:lnTo>
                    <a:lnTo>
                      <a:pt x="334" y="489"/>
                    </a:lnTo>
                    <a:lnTo>
                      <a:pt x="312" y="535"/>
                    </a:lnTo>
                    <a:lnTo>
                      <a:pt x="293" y="583"/>
                    </a:lnTo>
                    <a:lnTo>
                      <a:pt x="276" y="631"/>
                    </a:lnTo>
                    <a:lnTo>
                      <a:pt x="261" y="679"/>
                    </a:lnTo>
                    <a:lnTo>
                      <a:pt x="249" y="729"/>
                    </a:lnTo>
                    <a:lnTo>
                      <a:pt x="240" y="779"/>
                    </a:lnTo>
                    <a:lnTo>
                      <a:pt x="257" y="748"/>
                    </a:lnTo>
                    <a:lnTo>
                      <a:pt x="276" y="720"/>
                    </a:lnTo>
                    <a:lnTo>
                      <a:pt x="293" y="689"/>
                    </a:lnTo>
                    <a:lnTo>
                      <a:pt x="312" y="658"/>
                    </a:lnTo>
                    <a:lnTo>
                      <a:pt x="330" y="627"/>
                    </a:lnTo>
                    <a:lnTo>
                      <a:pt x="347" y="597"/>
                    </a:lnTo>
                    <a:lnTo>
                      <a:pt x="362" y="564"/>
                    </a:lnTo>
                    <a:lnTo>
                      <a:pt x="380" y="532"/>
                    </a:lnTo>
                    <a:lnTo>
                      <a:pt x="382" y="528"/>
                    </a:lnTo>
                    <a:lnTo>
                      <a:pt x="385" y="526"/>
                    </a:lnTo>
                    <a:lnTo>
                      <a:pt x="391" y="522"/>
                    </a:lnTo>
                    <a:lnTo>
                      <a:pt x="395" y="520"/>
                    </a:lnTo>
                    <a:lnTo>
                      <a:pt x="401" y="518"/>
                    </a:lnTo>
                    <a:lnTo>
                      <a:pt x="407" y="514"/>
                    </a:lnTo>
                    <a:lnTo>
                      <a:pt x="412" y="510"/>
                    </a:lnTo>
                    <a:lnTo>
                      <a:pt x="414" y="508"/>
                    </a:lnTo>
                    <a:lnTo>
                      <a:pt x="445" y="451"/>
                    </a:lnTo>
                    <a:lnTo>
                      <a:pt x="470" y="391"/>
                    </a:lnTo>
                    <a:lnTo>
                      <a:pt x="495" y="334"/>
                    </a:lnTo>
                    <a:lnTo>
                      <a:pt x="516" y="274"/>
                    </a:lnTo>
                    <a:lnTo>
                      <a:pt x="535" y="213"/>
                    </a:lnTo>
                    <a:lnTo>
                      <a:pt x="552" y="153"/>
                    </a:lnTo>
                    <a:lnTo>
                      <a:pt x="568" y="92"/>
                    </a:lnTo>
                    <a:lnTo>
                      <a:pt x="583" y="29"/>
                    </a:lnTo>
                    <a:lnTo>
                      <a:pt x="479" y="104"/>
                    </a:lnTo>
                    <a:close/>
                  </a:path>
                </a:pathLst>
              </a:custGeom>
              <a:solidFill>
                <a:srgbClr val="D9D9D9"/>
              </a:solidFill>
              <a:ln w="9525">
                <a:noFill/>
                <a:round/>
                <a:headEnd/>
                <a:tailEnd/>
              </a:ln>
            </p:spPr>
            <p:txBody>
              <a:bodyPr/>
              <a:lstStyle/>
              <a:p>
                <a:endParaRPr lang="en-US"/>
              </a:p>
            </p:txBody>
          </p:sp>
          <p:sp>
            <p:nvSpPr>
              <p:cNvPr id="28215" name="Freeform 729"/>
              <p:cNvSpPr>
                <a:spLocks/>
              </p:cNvSpPr>
              <p:nvPr/>
            </p:nvSpPr>
            <p:spPr bwMode="auto">
              <a:xfrm>
                <a:off x="4100" y="1279"/>
                <a:ext cx="575" cy="979"/>
              </a:xfrm>
              <a:custGeom>
                <a:avLst/>
                <a:gdLst>
                  <a:gd name="T0" fmla="*/ 19 w 575"/>
                  <a:gd name="T1" fmla="*/ 33 h 979"/>
                  <a:gd name="T2" fmla="*/ 52 w 575"/>
                  <a:gd name="T3" fmla="*/ 100 h 979"/>
                  <a:gd name="T4" fmla="*/ 82 w 575"/>
                  <a:gd name="T5" fmla="*/ 169 h 979"/>
                  <a:gd name="T6" fmla="*/ 117 w 575"/>
                  <a:gd name="T7" fmla="*/ 232 h 979"/>
                  <a:gd name="T8" fmla="*/ 149 w 575"/>
                  <a:gd name="T9" fmla="*/ 278 h 979"/>
                  <a:gd name="T10" fmla="*/ 174 w 575"/>
                  <a:gd name="T11" fmla="*/ 307 h 979"/>
                  <a:gd name="T12" fmla="*/ 201 w 575"/>
                  <a:gd name="T13" fmla="*/ 340 h 979"/>
                  <a:gd name="T14" fmla="*/ 224 w 575"/>
                  <a:gd name="T15" fmla="*/ 372 h 979"/>
                  <a:gd name="T16" fmla="*/ 243 w 575"/>
                  <a:gd name="T17" fmla="*/ 411 h 979"/>
                  <a:gd name="T18" fmla="*/ 265 w 575"/>
                  <a:gd name="T19" fmla="*/ 455 h 979"/>
                  <a:gd name="T20" fmla="*/ 284 w 575"/>
                  <a:gd name="T21" fmla="*/ 501 h 979"/>
                  <a:gd name="T22" fmla="*/ 305 w 575"/>
                  <a:gd name="T23" fmla="*/ 545 h 979"/>
                  <a:gd name="T24" fmla="*/ 328 w 575"/>
                  <a:gd name="T25" fmla="*/ 591 h 979"/>
                  <a:gd name="T26" fmla="*/ 357 w 575"/>
                  <a:gd name="T27" fmla="*/ 639 h 979"/>
                  <a:gd name="T28" fmla="*/ 393 w 575"/>
                  <a:gd name="T29" fmla="*/ 683 h 979"/>
                  <a:gd name="T30" fmla="*/ 441 w 575"/>
                  <a:gd name="T31" fmla="*/ 724 h 979"/>
                  <a:gd name="T32" fmla="*/ 481 w 575"/>
                  <a:gd name="T33" fmla="*/ 754 h 979"/>
                  <a:gd name="T34" fmla="*/ 502 w 575"/>
                  <a:gd name="T35" fmla="*/ 781 h 979"/>
                  <a:gd name="T36" fmla="*/ 522 w 575"/>
                  <a:gd name="T37" fmla="*/ 823 h 979"/>
                  <a:gd name="T38" fmla="*/ 539 w 575"/>
                  <a:gd name="T39" fmla="*/ 889 h 979"/>
                  <a:gd name="T40" fmla="*/ 552 w 575"/>
                  <a:gd name="T41" fmla="*/ 937 h 979"/>
                  <a:gd name="T42" fmla="*/ 566 w 575"/>
                  <a:gd name="T43" fmla="*/ 965 h 979"/>
                  <a:gd name="T44" fmla="*/ 556 w 575"/>
                  <a:gd name="T45" fmla="*/ 952 h 979"/>
                  <a:gd name="T46" fmla="*/ 512 w 575"/>
                  <a:gd name="T47" fmla="*/ 902 h 979"/>
                  <a:gd name="T48" fmla="*/ 464 w 575"/>
                  <a:gd name="T49" fmla="*/ 854 h 979"/>
                  <a:gd name="T50" fmla="*/ 420 w 575"/>
                  <a:gd name="T51" fmla="*/ 804 h 979"/>
                  <a:gd name="T52" fmla="*/ 378 w 575"/>
                  <a:gd name="T53" fmla="*/ 731 h 979"/>
                  <a:gd name="T54" fmla="*/ 336 w 575"/>
                  <a:gd name="T55" fmla="*/ 639 h 979"/>
                  <a:gd name="T56" fmla="*/ 297 w 575"/>
                  <a:gd name="T57" fmla="*/ 547 h 979"/>
                  <a:gd name="T58" fmla="*/ 253 w 575"/>
                  <a:gd name="T59" fmla="*/ 455 h 979"/>
                  <a:gd name="T60" fmla="*/ 194 w 575"/>
                  <a:gd name="T61" fmla="*/ 359 h 979"/>
                  <a:gd name="T62" fmla="*/ 134 w 575"/>
                  <a:gd name="T63" fmla="*/ 257 h 979"/>
                  <a:gd name="T64" fmla="*/ 80 w 575"/>
                  <a:gd name="T65" fmla="*/ 156 h 979"/>
                  <a:gd name="T66" fmla="*/ 27 w 575"/>
                  <a:gd name="T67" fmla="*/ 52 h 97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75"/>
                  <a:gd name="T103" fmla="*/ 0 h 979"/>
                  <a:gd name="T104" fmla="*/ 575 w 575"/>
                  <a:gd name="T105" fmla="*/ 979 h 97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75" h="979">
                    <a:moveTo>
                      <a:pt x="0" y="0"/>
                    </a:moveTo>
                    <a:lnTo>
                      <a:pt x="19" y="33"/>
                    </a:lnTo>
                    <a:lnTo>
                      <a:pt x="36" y="67"/>
                    </a:lnTo>
                    <a:lnTo>
                      <a:pt x="52" y="100"/>
                    </a:lnTo>
                    <a:lnTo>
                      <a:pt x="67" y="134"/>
                    </a:lnTo>
                    <a:lnTo>
                      <a:pt x="82" y="169"/>
                    </a:lnTo>
                    <a:lnTo>
                      <a:pt x="100" y="202"/>
                    </a:lnTo>
                    <a:lnTo>
                      <a:pt x="117" y="232"/>
                    </a:lnTo>
                    <a:lnTo>
                      <a:pt x="138" y="263"/>
                    </a:lnTo>
                    <a:lnTo>
                      <a:pt x="149" y="278"/>
                    </a:lnTo>
                    <a:lnTo>
                      <a:pt x="161" y="292"/>
                    </a:lnTo>
                    <a:lnTo>
                      <a:pt x="174" y="307"/>
                    </a:lnTo>
                    <a:lnTo>
                      <a:pt x="188" y="324"/>
                    </a:lnTo>
                    <a:lnTo>
                      <a:pt x="201" y="340"/>
                    </a:lnTo>
                    <a:lnTo>
                      <a:pt x="213" y="355"/>
                    </a:lnTo>
                    <a:lnTo>
                      <a:pt x="224" y="372"/>
                    </a:lnTo>
                    <a:lnTo>
                      <a:pt x="234" y="390"/>
                    </a:lnTo>
                    <a:lnTo>
                      <a:pt x="243" y="411"/>
                    </a:lnTo>
                    <a:lnTo>
                      <a:pt x="255" y="432"/>
                    </a:lnTo>
                    <a:lnTo>
                      <a:pt x="265" y="455"/>
                    </a:lnTo>
                    <a:lnTo>
                      <a:pt x="274" y="478"/>
                    </a:lnTo>
                    <a:lnTo>
                      <a:pt x="284" y="501"/>
                    </a:lnTo>
                    <a:lnTo>
                      <a:pt x="295" y="522"/>
                    </a:lnTo>
                    <a:lnTo>
                      <a:pt x="305" y="545"/>
                    </a:lnTo>
                    <a:lnTo>
                      <a:pt x="314" y="566"/>
                    </a:lnTo>
                    <a:lnTo>
                      <a:pt x="328" y="591"/>
                    </a:lnTo>
                    <a:lnTo>
                      <a:pt x="341" y="616"/>
                    </a:lnTo>
                    <a:lnTo>
                      <a:pt x="357" y="639"/>
                    </a:lnTo>
                    <a:lnTo>
                      <a:pt x="374" y="660"/>
                    </a:lnTo>
                    <a:lnTo>
                      <a:pt x="393" y="683"/>
                    </a:lnTo>
                    <a:lnTo>
                      <a:pt x="416" y="704"/>
                    </a:lnTo>
                    <a:lnTo>
                      <a:pt x="441" y="724"/>
                    </a:lnTo>
                    <a:lnTo>
                      <a:pt x="468" y="745"/>
                    </a:lnTo>
                    <a:lnTo>
                      <a:pt x="481" y="754"/>
                    </a:lnTo>
                    <a:lnTo>
                      <a:pt x="493" y="768"/>
                    </a:lnTo>
                    <a:lnTo>
                      <a:pt x="502" y="781"/>
                    </a:lnTo>
                    <a:lnTo>
                      <a:pt x="510" y="795"/>
                    </a:lnTo>
                    <a:lnTo>
                      <a:pt x="522" y="823"/>
                    </a:lnTo>
                    <a:lnTo>
                      <a:pt x="531" y="856"/>
                    </a:lnTo>
                    <a:lnTo>
                      <a:pt x="539" y="889"/>
                    </a:lnTo>
                    <a:lnTo>
                      <a:pt x="547" y="921"/>
                    </a:lnTo>
                    <a:lnTo>
                      <a:pt x="552" y="937"/>
                    </a:lnTo>
                    <a:lnTo>
                      <a:pt x="558" y="952"/>
                    </a:lnTo>
                    <a:lnTo>
                      <a:pt x="566" y="965"/>
                    </a:lnTo>
                    <a:lnTo>
                      <a:pt x="575" y="979"/>
                    </a:lnTo>
                    <a:lnTo>
                      <a:pt x="556" y="952"/>
                    </a:lnTo>
                    <a:lnTo>
                      <a:pt x="535" y="925"/>
                    </a:lnTo>
                    <a:lnTo>
                      <a:pt x="512" y="902"/>
                    </a:lnTo>
                    <a:lnTo>
                      <a:pt x="487" y="877"/>
                    </a:lnTo>
                    <a:lnTo>
                      <a:pt x="464" y="854"/>
                    </a:lnTo>
                    <a:lnTo>
                      <a:pt x="441" y="831"/>
                    </a:lnTo>
                    <a:lnTo>
                      <a:pt x="420" y="804"/>
                    </a:lnTo>
                    <a:lnTo>
                      <a:pt x="403" y="777"/>
                    </a:lnTo>
                    <a:lnTo>
                      <a:pt x="378" y="731"/>
                    </a:lnTo>
                    <a:lnTo>
                      <a:pt x="357" y="685"/>
                    </a:lnTo>
                    <a:lnTo>
                      <a:pt x="336" y="639"/>
                    </a:lnTo>
                    <a:lnTo>
                      <a:pt x="316" y="593"/>
                    </a:lnTo>
                    <a:lnTo>
                      <a:pt x="297" y="547"/>
                    </a:lnTo>
                    <a:lnTo>
                      <a:pt x="276" y="499"/>
                    </a:lnTo>
                    <a:lnTo>
                      <a:pt x="253" y="455"/>
                    </a:lnTo>
                    <a:lnTo>
                      <a:pt x="224" y="409"/>
                    </a:lnTo>
                    <a:lnTo>
                      <a:pt x="194" y="359"/>
                    </a:lnTo>
                    <a:lnTo>
                      <a:pt x="163" y="309"/>
                    </a:lnTo>
                    <a:lnTo>
                      <a:pt x="134" y="257"/>
                    </a:lnTo>
                    <a:lnTo>
                      <a:pt x="107" y="207"/>
                    </a:lnTo>
                    <a:lnTo>
                      <a:pt x="80" y="156"/>
                    </a:lnTo>
                    <a:lnTo>
                      <a:pt x="53" y="104"/>
                    </a:lnTo>
                    <a:lnTo>
                      <a:pt x="27" y="52"/>
                    </a:lnTo>
                    <a:lnTo>
                      <a:pt x="0" y="0"/>
                    </a:lnTo>
                    <a:close/>
                  </a:path>
                </a:pathLst>
              </a:custGeom>
              <a:solidFill>
                <a:srgbClr val="CCCCCC"/>
              </a:solidFill>
              <a:ln w="9525">
                <a:noFill/>
                <a:round/>
                <a:headEnd/>
                <a:tailEnd/>
              </a:ln>
            </p:spPr>
            <p:txBody>
              <a:bodyPr/>
              <a:lstStyle/>
              <a:p>
                <a:endParaRPr lang="en-US"/>
              </a:p>
            </p:txBody>
          </p:sp>
          <p:sp>
            <p:nvSpPr>
              <p:cNvPr id="28216" name="Freeform 730"/>
              <p:cNvSpPr>
                <a:spLocks/>
              </p:cNvSpPr>
              <p:nvPr/>
            </p:nvSpPr>
            <p:spPr bwMode="auto">
              <a:xfrm>
                <a:off x="4645" y="2394"/>
                <a:ext cx="157" cy="758"/>
              </a:xfrm>
              <a:custGeom>
                <a:avLst/>
                <a:gdLst>
                  <a:gd name="T0" fmla="*/ 0 w 157"/>
                  <a:gd name="T1" fmla="*/ 0 h 758"/>
                  <a:gd name="T2" fmla="*/ 13 w 157"/>
                  <a:gd name="T3" fmla="*/ 35 h 758"/>
                  <a:gd name="T4" fmla="*/ 25 w 157"/>
                  <a:gd name="T5" fmla="*/ 69 h 758"/>
                  <a:gd name="T6" fmla="*/ 36 w 157"/>
                  <a:gd name="T7" fmla="*/ 104 h 758"/>
                  <a:gd name="T8" fmla="*/ 46 w 157"/>
                  <a:gd name="T9" fmla="*/ 140 h 758"/>
                  <a:gd name="T10" fmla="*/ 63 w 157"/>
                  <a:gd name="T11" fmla="*/ 211 h 758"/>
                  <a:gd name="T12" fmla="*/ 75 w 157"/>
                  <a:gd name="T13" fmla="*/ 284 h 758"/>
                  <a:gd name="T14" fmla="*/ 84 w 157"/>
                  <a:gd name="T15" fmla="*/ 357 h 758"/>
                  <a:gd name="T16" fmla="*/ 92 w 157"/>
                  <a:gd name="T17" fmla="*/ 432 h 758"/>
                  <a:gd name="T18" fmla="*/ 99 w 157"/>
                  <a:gd name="T19" fmla="*/ 507 h 758"/>
                  <a:gd name="T20" fmla="*/ 107 w 157"/>
                  <a:gd name="T21" fmla="*/ 582 h 758"/>
                  <a:gd name="T22" fmla="*/ 109 w 157"/>
                  <a:gd name="T23" fmla="*/ 603 h 758"/>
                  <a:gd name="T24" fmla="*/ 115 w 157"/>
                  <a:gd name="T25" fmla="*/ 626 h 758"/>
                  <a:gd name="T26" fmla="*/ 121 w 157"/>
                  <a:gd name="T27" fmla="*/ 647 h 758"/>
                  <a:gd name="T28" fmla="*/ 128 w 157"/>
                  <a:gd name="T29" fmla="*/ 668 h 758"/>
                  <a:gd name="T30" fmla="*/ 134 w 157"/>
                  <a:gd name="T31" fmla="*/ 691 h 758"/>
                  <a:gd name="T32" fmla="*/ 140 w 157"/>
                  <a:gd name="T33" fmla="*/ 712 h 758"/>
                  <a:gd name="T34" fmla="*/ 144 w 157"/>
                  <a:gd name="T35" fmla="*/ 735 h 758"/>
                  <a:gd name="T36" fmla="*/ 146 w 157"/>
                  <a:gd name="T37" fmla="*/ 758 h 758"/>
                  <a:gd name="T38" fmla="*/ 147 w 157"/>
                  <a:gd name="T39" fmla="*/ 741 h 758"/>
                  <a:gd name="T40" fmla="*/ 149 w 157"/>
                  <a:gd name="T41" fmla="*/ 722 h 758"/>
                  <a:gd name="T42" fmla="*/ 153 w 157"/>
                  <a:gd name="T43" fmla="*/ 704 h 758"/>
                  <a:gd name="T44" fmla="*/ 155 w 157"/>
                  <a:gd name="T45" fmla="*/ 685 h 758"/>
                  <a:gd name="T46" fmla="*/ 157 w 157"/>
                  <a:gd name="T47" fmla="*/ 668 h 758"/>
                  <a:gd name="T48" fmla="*/ 157 w 157"/>
                  <a:gd name="T49" fmla="*/ 649 h 758"/>
                  <a:gd name="T50" fmla="*/ 155 w 157"/>
                  <a:gd name="T51" fmla="*/ 631 h 758"/>
                  <a:gd name="T52" fmla="*/ 151 w 157"/>
                  <a:gd name="T53" fmla="*/ 614 h 758"/>
                  <a:gd name="T54" fmla="*/ 140 w 157"/>
                  <a:gd name="T55" fmla="*/ 578 h 758"/>
                  <a:gd name="T56" fmla="*/ 130 w 157"/>
                  <a:gd name="T57" fmla="*/ 541 h 758"/>
                  <a:gd name="T58" fmla="*/ 123 w 157"/>
                  <a:gd name="T59" fmla="*/ 505 h 758"/>
                  <a:gd name="T60" fmla="*/ 115 w 157"/>
                  <a:gd name="T61" fmla="*/ 468 h 758"/>
                  <a:gd name="T62" fmla="*/ 103 w 157"/>
                  <a:gd name="T63" fmla="*/ 395 h 758"/>
                  <a:gd name="T64" fmla="*/ 92 w 157"/>
                  <a:gd name="T65" fmla="*/ 321 h 758"/>
                  <a:gd name="T66" fmla="*/ 86 w 157"/>
                  <a:gd name="T67" fmla="*/ 284 h 758"/>
                  <a:gd name="T68" fmla="*/ 80 w 157"/>
                  <a:gd name="T69" fmla="*/ 250 h 758"/>
                  <a:gd name="T70" fmla="*/ 73 w 157"/>
                  <a:gd name="T71" fmla="*/ 213 h 758"/>
                  <a:gd name="T72" fmla="*/ 63 w 157"/>
                  <a:gd name="T73" fmla="*/ 177 h 758"/>
                  <a:gd name="T74" fmla="*/ 53 w 157"/>
                  <a:gd name="T75" fmla="*/ 142 h 758"/>
                  <a:gd name="T76" fmla="*/ 40 w 157"/>
                  <a:gd name="T77" fmla="*/ 108 h 758"/>
                  <a:gd name="T78" fmla="*/ 25 w 157"/>
                  <a:gd name="T79" fmla="*/ 73 h 758"/>
                  <a:gd name="T80" fmla="*/ 7 w 157"/>
                  <a:gd name="T81" fmla="*/ 40 h 758"/>
                  <a:gd name="T82" fmla="*/ 0 w 157"/>
                  <a:gd name="T83" fmla="*/ 0 h 75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57"/>
                  <a:gd name="T127" fmla="*/ 0 h 758"/>
                  <a:gd name="T128" fmla="*/ 157 w 157"/>
                  <a:gd name="T129" fmla="*/ 758 h 75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57" h="758">
                    <a:moveTo>
                      <a:pt x="0" y="0"/>
                    </a:moveTo>
                    <a:lnTo>
                      <a:pt x="13" y="35"/>
                    </a:lnTo>
                    <a:lnTo>
                      <a:pt x="25" y="69"/>
                    </a:lnTo>
                    <a:lnTo>
                      <a:pt x="36" y="104"/>
                    </a:lnTo>
                    <a:lnTo>
                      <a:pt x="46" y="140"/>
                    </a:lnTo>
                    <a:lnTo>
                      <a:pt x="63" y="211"/>
                    </a:lnTo>
                    <a:lnTo>
                      <a:pt x="75" y="284"/>
                    </a:lnTo>
                    <a:lnTo>
                      <a:pt x="84" y="357"/>
                    </a:lnTo>
                    <a:lnTo>
                      <a:pt x="92" y="432"/>
                    </a:lnTo>
                    <a:lnTo>
                      <a:pt x="99" y="507"/>
                    </a:lnTo>
                    <a:lnTo>
                      <a:pt x="107" y="582"/>
                    </a:lnTo>
                    <a:lnTo>
                      <a:pt x="109" y="603"/>
                    </a:lnTo>
                    <a:lnTo>
                      <a:pt x="115" y="626"/>
                    </a:lnTo>
                    <a:lnTo>
                      <a:pt x="121" y="647"/>
                    </a:lnTo>
                    <a:lnTo>
                      <a:pt x="128" y="668"/>
                    </a:lnTo>
                    <a:lnTo>
                      <a:pt x="134" y="691"/>
                    </a:lnTo>
                    <a:lnTo>
                      <a:pt x="140" y="712"/>
                    </a:lnTo>
                    <a:lnTo>
                      <a:pt x="144" y="735"/>
                    </a:lnTo>
                    <a:lnTo>
                      <a:pt x="146" y="758"/>
                    </a:lnTo>
                    <a:lnTo>
                      <a:pt x="147" y="741"/>
                    </a:lnTo>
                    <a:lnTo>
                      <a:pt x="149" y="722"/>
                    </a:lnTo>
                    <a:lnTo>
                      <a:pt x="153" y="704"/>
                    </a:lnTo>
                    <a:lnTo>
                      <a:pt x="155" y="685"/>
                    </a:lnTo>
                    <a:lnTo>
                      <a:pt x="157" y="668"/>
                    </a:lnTo>
                    <a:lnTo>
                      <a:pt x="157" y="649"/>
                    </a:lnTo>
                    <a:lnTo>
                      <a:pt x="155" y="631"/>
                    </a:lnTo>
                    <a:lnTo>
                      <a:pt x="151" y="614"/>
                    </a:lnTo>
                    <a:lnTo>
                      <a:pt x="140" y="578"/>
                    </a:lnTo>
                    <a:lnTo>
                      <a:pt x="130" y="541"/>
                    </a:lnTo>
                    <a:lnTo>
                      <a:pt x="123" y="505"/>
                    </a:lnTo>
                    <a:lnTo>
                      <a:pt x="115" y="468"/>
                    </a:lnTo>
                    <a:lnTo>
                      <a:pt x="103" y="395"/>
                    </a:lnTo>
                    <a:lnTo>
                      <a:pt x="92" y="321"/>
                    </a:lnTo>
                    <a:lnTo>
                      <a:pt x="86" y="284"/>
                    </a:lnTo>
                    <a:lnTo>
                      <a:pt x="80" y="250"/>
                    </a:lnTo>
                    <a:lnTo>
                      <a:pt x="73" y="213"/>
                    </a:lnTo>
                    <a:lnTo>
                      <a:pt x="63" y="177"/>
                    </a:lnTo>
                    <a:lnTo>
                      <a:pt x="53" y="142"/>
                    </a:lnTo>
                    <a:lnTo>
                      <a:pt x="40" y="108"/>
                    </a:lnTo>
                    <a:lnTo>
                      <a:pt x="25" y="73"/>
                    </a:lnTo>
                    <a:lnTo>
                      <a:pt x="7" y="40"/>
                    </a:lnTo>
                    <a:lnTo>
                      <a:pt x="0" y="0"/>
                    </a:lnTo>
                    <a:close/>
                  </a:path>
                </a:pathLst>
              </a:custGeom>
              <a:solidFill>
                <a:srgbClr val="CCCCCC"/>
              </a:solidFill>
              <a:ln w="9525">
                <a:noFill/>
                <a:round/>
                <a:headEnd/>
                <a:tailEnd/>
              </a:ln>
            </p:spPr>
            <p:txBody>
              <a:bodyPr/>
              <a:lstStyle/>
              <a:p>
                <a:endParaRPr lang="en-US"/>
              </a:p>
            </p:txBody>
          </p:sp>
          <p:sp>
            <p:nvSpPr>
              <p:cNvPr id="28217" name="Freeform 731"/>
              <p:cNvSpPr>
                <a:spLocks/>
              </p:cNvSpPr>
              <p:nvPr/>
            </p:nvSpPr>
            <p:spPr bwMode="auto">
              <a:xfrm>
                <a:off x="3726" y="1517"/>
                <a:ext cx="606" cy="512"/>
              </a:xfrm>
              <a:custGeom>
                <a:avLst/>
                <a:gdLst>
                  <a:gd name="T0" fmla="*/ 606 w 606"/>
                  <a:gd name="T1" fmla="*/ 509 h 512"/>
                  <a:gd name="T2" fmla="*/ 606 w 606"/>
                  <a:gd name="T3" fmla="*/ 499 h 512"/>
                  <a:gd name="T4" fmla="*/ 606 w 606"/>
                  <a:gd name="T5" fmla="*/ 491 h 512"/>
                  <a:gd name="T6" fmla="*/ 604 w 606"/>
                  <a:gd name="T7" fmla="*/ 484 h 512"/>
                  <a:gd name="T8" fmla="*/ 587 w 606"/>
                  <a:gd name="T9" fmla="*/ 463 h 512"/>
                  <a:gd name="T10" fmla="*/ 550 w 606"/>
                  <a:gd name="T11" fmla="*/ 430 h 512"/>
                  <a:gd name="T12" fmla="*/ 510 w 606"/>
                  <a:gd name="T13" fmla="*/ 405 h 512"/>
                  <a:gd name="T14" fmla="*/ 472 w 606"/>
                  <a:gd name="T15" fmla="*/ 378 h 512"/>
                  <a:gd name="T16" fmla="*/ 418 w 606"/>
                  <a:gd name="T17" fmla="*/ 328 h 512"/>
                  <a:gd name="T18" fmla="*/ 351 w 606"/>
                  <a:gd name="T19" fmla="*/ 261 h 512"/>
                  <a:gd name="T20" fmla="*/ 284 w 606"/>
                  <a:gd name="T21" fmla="*/ 194 h 512"/>
                  <a:gd name="T22" fmla="*/ 216 w 606"/>
                  <a:gd name="T23" fmla="*/ 125 h 512"/>
                  <a:gd name="T24" fmla="*/ 174 w 606"/>
                  <a:gd name="T25" fmla="*/ 77 h 512"/>
                  <a:gd name="T26" fmla="*/ 151 w 606"/>
                  <a:gd name="T27" fmla="*/ 60 h 512"/>
                  <a:gd name="T28" fmla="*/ 124 w 606"/>
                  <a:gd name="T29" fmla="*/ 48 h 512"/>
                  <a:gd name="T30" fmla="*/ 92 w 606"/>
                  <a:gd name="T31" fmla="*/ 40 h 512"/>
                  <a:gd name="T32" fmla="*/ 69 w 606"/>
                  <a:gd name="T33" fmla="*/ 38 h 512"/>
                  <a:gd name="T34" fmla="*/ 57 w 606"/>
                  <a:gd name="T35" fmla="*/ 29 h 512"/>
                  <a:gd name="T36" fmla="*/ 48 w 606"/>
                  <a:gd name="T37" fmla="*/ 17 h 512"/>
                  <a:gd name="T38" fmla="*/ 36 w 606"/>
                  <a:gd name="T39" fmla="*/ 8 h 512"/>
                  <a:gd name="T40" fmla="*/ 28 w 606"/>
                  <a:gd name="T41" fmla="*/ 2 h 512"/>
                  <a:gd name="T42" fmla="*/ 21 w 606"/>
                  <a:gd name="T43" fmla="*/ 0 h 512"/>
                  <a:gd name="T44" fmla="*/ 11 w 606"/>
                  <a:gd name="T45" fmla="*/ 0 h 512"/>
                  <a:gd name="T46" fmla="*/ 3 w 606"/>
                  <a:gd name="T47" fmla="*/ 0 h 512"/>
                  <a:gd name="T48" fmla="*/ 32 w 606"/>
                  <a:gd name="T49" fmla="*/ 17 h 512"/>
                  <a:gd name="T50" fmla="*/ 97 w 606"/>
                  <a:gd name="T51" fmla="*/ 46 h 512"/>
                  <a:gd name="T52" fmla="*/ 165 w 606"/>
                  <a:gd name="T53" fmla="*/ 75 h 512"/>
                  <a:gd name="T54" fmla="*/ 228 w 606"/>
                  <a:gd name="T55" fmla="*/ 109 h 512"/>
                  <a:gd name="T56" fmla="*/ 295 w 606"/>
                  <a:gd name="T57" fmla="*/ 161 h 512"/>
                  <a:gd name="T58" fmla="*/ 364 w 606"/>
                  <a:gd name="T59" fmla="*/ 225 h 512"/>
                  <a:gd name="T60" fmla="*/ 429 w 606"/>
                  <a:gd name="T61" fmla="*/ 292 h 512"/>
                  <a:gd name="T62" fmla="*/ 497 w 606"/>
                  <a:gd name="T63" fmla="*/ 355 h 512"/>
                  <a:gd name="T64" fmla="*/ 606 w 606"/>
                  <a:gd name="T65" fmla="*/ 512 h 5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6"/>
                  <a:gd name="T100" fmla="*/ 0 h 512"/>
                  <a:gd name="T101" fmla="*/ 606 w 606"/>
                  <a:gd name="T102" fmla="*/ 512 h 51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6" h="512">
                    <a:moveTo>
                      <a:pt x="606" y="512"/>
                    </a:moveTo>
                    <a:lnTo>
                      <a:pt x="606" y="509"/>
                    </a:lnTo>
                    <a:lnTo>
                      <a:pt x="606" y="505"/>
                    </a:lnTo>
                    <a:lnTo>
                      <a:pt x="606" y="499"/>
                    </a:lnTo>
                    <a:lnTo>
                      <a:pt x="606" y="495"/>
                    </a:lnTo>
                    <a:lnTo>
                      <a:pt x="606" y="491"/>
                    </a:lnTo>
                    <a:lnTo>
                      <a:pt x="606" y="488"/>
                    </a:lnTo>
                    <a:lnTo>
                      <a:pt x="604" y="484"/>
                    </a:lnTo>
                    <a:lnTo>
                      <a:pt x="604" y="482"/>
                    </a:lnTo>
                    <a:lnTo>
                      <a:pt x="587" y="463"/>
                    </a:lnTo>
                    <a:lnTo>
                      <a:pt x="569" y="445"/>
                    </a:lnTo>
                    <a:lnTo>
                      <a:pt x="550" y="430"/>
                    </a:lnTo>
                    <a:lnTo>
                      <a:pt x="529" y="417"/>
                    </a:lnTo>
                    <a:lnTo>
                      <a:pt x="510" y="405"/>
                    </a:lnTo>
                    <a:lnTo>
                      <a:pt x="491" y="392"/>
                    </a:lnTo>
                    <a:lnTo>
                      <a:pt x="472" y="378"/>
                    </a:lnTo>
                    <a:lnTo>
                      <a:pt x="452" y="363"/>
                    </a:lnTo>
                    <a:lnTo>
                      <a:pt x="418" y="328"/>
                    </a:lnTo>
                    <a:lnTo>
                      <a:pt x="383" y="296"/>
                    </a:lnTo>
                    <a:lnTo>
                      <a:pt x="351" y="261"/>
                    </a:lnTo>
                    <a:lnTo>
                      <a:pt x="316" y="228"/>
                    </a:lnTo>
                    <a:lnTo>
                      <a:pt x="284" y="194"/>
                    </a:lnTo>
                    <a:lnTo>
                      <a:pt x="251" y="159"/>
                    </a:lnTo>
                    <a:lnTo>
                      <a:pt x="216" y="125"/>
                    </a:lnTo>
                    <a:lnTo>
                      <a:pt x="184" y="88"/>
                    </a:lnTo>
                    <a:lnTo>
                      <a:pt x="174" y="77"/>
                    </a:lnTo>
                    <a:lnTo>
                      <a:pt x="163" y="69"/>
                    </a:lnTo>
                    <a:lnTo>
                      <a:pt x="151" y="60"/>
                    </a:lnTo>
                    <a:lnTo>
                      <a:pt x="138" y="54"/>
                    </a:lnTo>
                    <a:lnTo>
                      <a:pt x="124" y="48"/>
                    </a:lnTo>
                    <a:lnTo>
                      <a:pt x="109" y="44"/>
                    </a:lnTo>
                    <a:lnTo>
                      <a:pt x="92" y="40"/>
                    </a:lnTo>
                    <a:lnTo>
                      <a:pt x="74" y="38"/>
                    </a:lnTo>
                    <a:lnTo>
                      <a:pt x="69" y="38"/>
                    </a:lnTo>
                    <a:lnTo>
                      <a:pt x="63" y="35"/>
                    </a:lnTo>
                    <a:lnTo>
                      <a:pt x="57" y="29"/>
                    </a:lnTo>
                    <a:lnTo>
                      <a:pt x="51" y="25"/>
                    </a:lnTo>
                    <a:lnTo>
                      <a:pt x="48" y="17"/>
                    </a:lnTo>
                    <a:lnTo>
                      <a:pt x="42" y="12"/>
                    </a:lnTo>
                    <a:lnTo>
                      <a:pt x="36" y="8"/>
                    </a:lnTo>
                    <a:lnTo>
                      <a:pt x="30" y="2"/>
                    </a:lnTo>
                    <a:lnTo>
                      <a:pt x="28" y="2"/>
                    </a:lnTo>
                    <a:lnTo>
                      <a:pt x="24" y="0"/>
                    </a:lnTo>
                    <a:lnTo>
                      <a:pt x="21" y="0"/>
                    </a:lnTo>
                    <a:lnTo>
                      <a:pt x="17" y="0"/>
                    </a:lnTo>
                    <a:lnTo>
                      <a:pt x="11" y="0"/>
                    </a:lnTo>
                    <a:lnTo>
                      <a:pt x="7" y="0"/>
                    </a:lnTo>
                    <a:lnTo>
                      <a:pt x="3" y="0"/>
                    </a:lnTo>
                    <a:lnTo>
                      <a:pt x="0" y="0"/>
                    </a:lnTo>
                    <a:lnTo>
                      <a:pt x="32" y="17"/>
                    </a:lnTo>
                    <a:lnTo>
                      <a:pt x="65" y="33"/>
                    </a:lnTo>
                    <a:lnTo>
                      <a:pt x="97" y="46"/>
                    </a:lnTo>
                    <a:lnTo>
                      <a:pt x="132" y="62"/>
                    </a:lnTo>
                    <a:lnTo>
                      <a:pt x="165" y="75"/>
                    </a:lnTo>
                    <a:lnTo>
                      <a:pt x="195" y="92"/>
                    </a:lnTo>
                    <a:lnTo>
                      <a:pt x="228" y="109"/>
                    </a:lnTo>
                    <a:lnTo>
                      <a:pt x="259" y="131"/>
                    </a:lnTo>
                    <a:lnTo>
                      <a:pt x="295" y="161"/>
                    </a:lnTo>
                    <a:lnTo>
                      <a:pt x="330" y="192"/>
                    </a:lnTo>
                    <a:lnTo>
                      <a:pt x="364" y="225"/>
                    </a:lnTo>
                    <a:lnTo>
                      <a:pt x="397" y="257"/>
                    </a:lnTo>
                    <a:lnTo>
                      <a:pt x="429" y="292"/>
                    </a:lnTo>
                    <a:lnTo>
                      <a:pt x="462" y="324"/>
                    </a:lnTo>
                    <a:lnTo>
                      <a:pt x="497" y="355"/>
                    </a:lnTo>
                    <a:lnTo>
                      <a:pt x="531" y="388"/>
                    </a:lnTo>
                    <a:lnTo>
                      <a:pt x="606" y="512"/>
                    </a:lnTo>
                    <a:close/>
                  </a:path>
                </a:pathLst>
              </a:custGeom>
              <a:solidFill>
                <a:srgbClr val="CCCCCC"/>
              </a:solidFill>
              <a:ln w="9525">
                <a:noFill/>
                <a:round/>
                <a:headEnd/>
                <a:tailEnd/>
              </a:ln>
            </p:spPr>
            <p:txBody>
              <a:bodyPr/>
              <a:lstStyle/>
              <a:p>
                <a:endParaRPr lang="en-US"/>
              </a:p>
            </p:txBody>
          </p:sp>
          <p:sp>
            <p:nvSpPr>
              <p:cNvPr id="28218" name="Freeform 732"/>
              <p:cNvSpPr>
                <a:spLocks/>
              </p:cNvSpPr>
              <p:nvPr/>
            </p:nvSpPr>
            <p:spPr bwMode="auto">
              <a:xfrm>
                <a:off x="4071" y="1312"/>
                <a:ext cx="271" cy="414"/>
              </a:xfrm>
              <a:custGeom>
                <a:avLst/>
                <a:gdLst>
                  <a:gd name="T0" fmla="*/ 271 w 271"/>
                  <a:gd name="T1" fmla="*/ 414 h 414"/>
                  <a:gd name="T2" fmla="*/ 269 w 271"/>
                  <a:gd name="T3" fmla="*/ 405 h 414"/>
                  <a:gd name="T4" fmla="*/ 267 w 271"/>
                  <a:gd name="T5" fmla="*/ 395 h 414"/>
                  <a:gd name="T6" fmla="*/ 265 w 271"/>
                  <a:gd name="T7" fmla="*/ 387 h 414"/>
                  <a:gd name="T8" fmla="*/ 265 w 271"/>
                  <a:gd name="T9" fmla="*/ 378 h 414"/>
                  <a:gd name="T10" fmla="*/ 263 w 271"/>
                  <a:gd name="T11" fmla="*/ 368 h 414"/>
                  <a:gd name="T12" fmla="*/ 261 w 271"/>
                  <a:gd name="T13" fmla="*/ 361 h 414"/>
                  <a:gd name="T14" fmla="*/ 259 w 271"/>
                  <a:gd name="T15" fmla="*/ 351 h 414"/>
                  <a:gd name="T16" fmla="*/ 257 w 271"/>
                  <a:gd name="T17" fmla="*/ 343 h 414"/>
                  <a:gd name="T18" fmla="*/ 253 w 271"/>
                  <a:gd name="T19" fmla="*/ 338 h 414"/>
                  <a:gd name="T20" fmla="*/ 249 w 271"/>
                  <a:gd name="T21" fmla="*/ 332 h 414"/>
                  <a:gd name="T22" fmla="*/ 246 w 271"/>
                  <a:gd name="T23" fmla="*/ 326 h 414"/>
                  <a:gd name="T24" fmla="*/ 240 w 271"/>
                  <a:gd name="T25" fmla="*/ 322 h 414"/>
                  <a:gd name="T26" fmla="*/ 234 w 271"/>
                  <a:gd name="T27" fmla="*/ 316 h 414"/>
                  <a:gd name="T28" fmla="*/ 228 w 271"/>
                  <a:gd name="T29" fmla="*/ 311 h 414"/>
                  <a:gd name="T30" fmla="*/ 224 w 271"/>
                  <a:gd name="T31" fmla="*/ 305 h 414"/>
                  <a:gd name="T32" fmla="*/ 221 w 271"/>
                  <a:gd name="T33" fmla="*/ 299 h 414"/>
                  <a:gd name="T34" fmla="*/ 200 w 271"/>
                  <a:gd name="T35" fmla="*/ 257 h 414"/>
                  <a:gd name="T36" fmla="*/ 180 w 271"/>
                  <a:gd name="T37" fmla="*/ 213 h 414"/>
                  <a:gd name="T38" fmla="*/ 159 w 271"/>
                  <a:gd name="T39" fmla="*/ 169 h 414"/>
                  <a:gd name="T40" fmla="*/ 138 w 271"/>
                  <a:gd name="T41" fmla="*/ 125 h 414"/>
                  <a:gd name="T42" fmla="*/ 125 w 271"/>
                  <a:gd name="T43" fmla="*/ 105 h 414"/>
                  <a:gd name="T44" fmla="*/ 111 w 271"/>
                  <a:gd name="T45" fmla="*/ 84 h 414"/>
                  <a:gd name="T46" fmla="*/ 98 w 271"/>
                  <a:gd name="T47" fmla="*/ 67 h 414"/>
                  <a:gd name="T48" fmla="*/ 81 w 271"/>
                  <a:gd name="T49" fmla="*/ 50 h 414"/>
                  <a:gd name="T50" fmla="*/ 63 w 271"/>
                  <a:gd name="T51" fmla="*/ 34 h 414"/>
                  <a:gd name="T52" fmla="*/ 44 w 271"/>
                  <a:gd name="T53" fmla="*/ 21 h 414"/>
                  <a:gd name="T54" fmla="*/ 23 w 271"/>
                  <a:gd name="T55" fmla="*/ 9 h 414"/>
                  <a:gd name="T56" fmla="*/ 0 w 271"/>
                  <a:gd name="T57" fmla="*/ 0 h 414"/>
                  <a:gd name="T58" fmla="*/ 27 w 271"/>
                  <a:gd name="T59" fmla="*/ 40 h 414"/>
                  <a:gd name="T60" fmla="*/ 52 w 271"/>
                  <a:gd name="T61" fmla="*/ 80 h 414"/>
                  <a:gd name="T62" fmla="*/ 79 w 271"/>
                  <a:gd name="T63" fmla="*/ 121 h 414"/>
                  <a:gd name="T64" fmla="*/ 107 w 271"/>
                  <a:gd name="T65" fmla="*/ 161 h 414"/>
                  <a:gd name="T66" fmla="*/ 136 w 271"/>
                  <a:gd name="T67" fmla="*/ 199 h 414"/>
                  <a:gd name="T68" fmla="*/ 167 w 271"/>
                  <a:gd name="T69" fmla="*/ 238 h 414"/>
                  <a:gd name="T70" fmla="*/ 198 w 271"/>
                  <a:gd name="T71" fmla="*/ 274 h 414"/>
                  <a:gd name="T72" fmla="*/ 230 w 271"/>
                  <a:gd name="T73" fmla="*/ 311 h 414"/>
                  <a:gd name="T74" fmla="*/ 271 w 271"/>
                  <a:gd name="T75" fmla="*/ 414 h 41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71"/>
                  <a:gd name="T115" fmla="*/ 0 h 414"/>
                  <a:gd name="T116" fmla="*/ 271 w 271"/>
                  <a:gd name="T117" fmla="*/ 414 h 41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71" h="414">
                    <a:moveTo>
                      <a:pt x="271" y="414"/>
                    </a:moveTo>
                    <a:lnTo>
                      <a:pt x="269" y="405"/>
                    </a:lnTo>
                    <a:lnTo>
                      <a:pt x="267" y="395"/>
                    </a:lnTo>
                    <a:lnTo>
                      <a:pt x="265" y="387"/>
                    </a:lnTo>
                    <a:lnTo>
                      <a:pt x="265" y="378"/>
                    </a:lnTo>
                    <a:lnTo>
                      <a:pt x="263" y="368"/>
                    </a:lnTo>
                    <a:lnTo>
                      <a:pt x="261" y="361"/>
                    </a:lnTo>
                    <a:lnTo>
                      <a:pt x="259" y="351"/>
                    </a:lnTo>
                    <a:lnTo>
                      <a:pt x="257" y="343"/>
                    </a:lnTo>
                    <a:lnTo>
                      <a:pt x="253" y="338"/>
                    </a:lnTo>
                    <a:lnTo>
                      <a:pt x="249" y="332"/>
                    </a:lnTo>
                    <a:lnTo>
                      <a:pt x="246" y="326"/>
                    </a:lnTo>
                    <a:lnTo>
                      <a:pt x="240" y="322"/>
                    </a:lnTo>
                    <a:lnTo>
                      <a:pt x="234" y="316"/>
                    </a:lnTo>
                    <a:lnTo>
                      <a:pt x="228" y="311"/>
                    </a:lnTo>
                    <a:lnTo>
                      <a:pt x="224" y="305"/>
                    </a:lnTo>
                    <a:lnTo>
                      <a:pt x="221" y="299"/>
                    </a:lnTo>
                    <a:lnTo>
                      <a:pt x="200" y="257"/>
                    </a:lnTo>
                    <a:lnTo>
                      <a:pt x="180" y="213"/>
                    </a:lnTo>
                    <a:lnTo>
                      <a:pt x="159" y="169"/>
                    </a:lnTo>
                    <a:lnTo>
                      <a:pt x="138" y="125"/>
                    </a:lnTo>
                    <a:lnTo>
                      <a:pt x="125" y="105"/>
                    </a:lnTo>
                    <a:lnTo>
                      <a:pt x="111" y="84"/>
                    </a:lnTo>
                    <a:lnTo>
                      <a:pt x="98" y="67"/>
                    </a:lnTo>
                    <a:lnTo>
                      <a:pt x="81" y="50"/>
                    </a:lnTo>
                    <a:lnTo>
                      <a:pt x="63" y="34"/>
                    </a:lnTo>
                    <a:lnTo>
                      <a:pt x="44" y="21"/>
                    </a:lnTo>
                    <a:lnTo>
                      <a:pt x="23" y="9"/>
                    </a:lnTo>
                    <a:lnTo>
                      <a:pt x="0" y="0"/>
                    </a:lnTo>
                    <a:lnTo>
                      <a:pt x="27" y="40"/>
                    </a:lnTo>
                    <a:lnTo>
                      <a:pt x="52" y="80"/>
                    </a:lnTo>
                    <a:lnTo>
                      <a:pt x="79" y="121"/>
                    </a:lnTo>
                    <a:lnTo>
                      <a:pt x="107" y="161"/>
                    </a:lnTo>
                    <a:lnTo>
                      <a:pt x="136" y="199"/>
                    </a:lnTo>
                    <a:lnTo>
                      <a:pt x="167" y="238"/>
                    </a:lnTo>
                    <a:lnTo>
                      <a:pt x="198" y="274"/>
                    </a:lnTo>
                    <a:lnTo>
                      <a:pt x="230" y="311"/>
                    </a:lnTo>
                    <a:lnTo>
                      <a:pt x="271" y="414"/>
                    </a:lnTo>
                    <a:close/>
                  </a:path>
                </a:pathLst>
              </a:custGeom>
              <a:solidFill>
                <a:srgbClr val="CCCCCC"/>
              </a:solidFill>
              <a:ln w="9525">
                <a:noFill/>
                <a:round/>
                <a:headEnd/>
                <a:tailEnd/>
              </a:ln>
            </p:spPr>
            <p:txBody>
              <a:bodyPr/>
              <a:lstStyle/>
              <a:p>
                <a:endParaRPr lang="en-US"/>
              </a:p>
            </p:txBody>
          </p:sp>
          <p:sp>
            <p:nvSpPr>
              <p:cNvPr id="28219" name="Freeform 733"/>
              <p:cNvSpPr>
                <a:spLocks/>
              </p:cNvSpPr>
              <p:nvPr/>
            </p:nvSpPr>
            <p:spPr bwMode="auto">
              <a:xfrm>
                <a:off x="4645" y="1435"/>
                <a:ext cx="729" cy="623"/>
              </a:xfrm>
              <a:custGeom>
                <a:avLst/>
                <a:gdLst>
                  <a:gd name="T0" fmla="*/ 2 w 729"/>
                  <a:gd name="T1" fmla="*/ 604 h 623"/>
                  <a:gd name="T2" fmla="*/ 9 w 729"/>
                  <a:gd name="T3" fmla="*/ 583 h 623"/>
                  <a:gd name="T4" fmla="*/ 21 w 729"/>
                  <a:gd name="T5" fmla="*/ 566 h 623"/>
                  <a:gd name="T6" fmla="*/ 36 w 729"/>
                  <a:gd name="T7" fmla="*/ 552 h 623"/>
                  <a:gd name="T8" fmla="*/ 88 w 729"/>
                  <a:gd name="T9" fmla="*/ 522 h 623"/>
                  <a:gd name="T10" fmla="*/ 163 w 729"/>
                  <a:gd name="T11" fmla="*/ 464 h 623"/>
                  <a:gd name="T12" fmla="*/ 226 w 729"/>
                  <a:gd name="T13" fmla="*/ 399 h 623"/>
                  <a:gd name="T14" fmla="*/ 282 w 729"/>
                  <a:gd name="T15" fmla="*/ 328 h 623"/>
                  <a:gd name="T16" fmla="*/ 334 w 729"/>
                  <a:gd name="T17" fmla="*/ 249 h 623"/>
                  <a:gd name="T18" fmla="*/ 389 w 729"/>
                  <a:gd name="T19" fmla="*/ 172 h 623"/>
                  <a:gd name="T20" fmla="*/ 447 w 729"/>
                  <a:gd name="T21" fmla="*/ 101 h 623"/>
                  <a:gd name="T22" fmla="*/ 508 w 729"/>
                  <a:gd name="T23" fmla="*/ 34 h 623"/>
                  <a:gd name="T24" fmla="*/ 527 w 729"/>
                  <a:gd name="T25" fmla="*/ 30 h 623"/>
                  <a:gd name="T26" fmla="*/ 491 w 729"/>
                  <a:gd name="T27" fmla="*/ 88 h 623"/>
                  <a:gd name="T28" fmla="*/ 451 w 729"/>
                  <a:gd name="T29" fmla="*/ 142 h 623"/>
                  <a:gd name="T30" fmla="*/ 408 w 729"/>
                  <a:gd name="T31" fmla="*/ 197 h 623"/>
                  <a:gd name="T32" fmla="*/ 372 w 729"/>
                  <a:gd name="T33" fmla="*/ 255 h 623"/>
                  <a:gd name="T34" fmla="*/ 334 w 729"/>
                  <a:gd name="T35" fmla="*/ 310 h 623"/>
                  <a:gd name="T36" fmla="*/ 268 w 729"/>
                  <a:gd name="T37" fmla="*/ 385 h 623"/>
                  <a:gd name="T38" fmla="*/ 178 w 729"/>
                  <a:gd name="T39" fmla="*/ 481 h 623"/>
                  <a:gd name="T40" fmla="*/ 84 w 729"/>
                  <a:gd name="T41" fmla="*/ 575 h 623"/>
                  <a:gd name="T42" fmla="*/ 61 w 729"/>
                  <a:gd name="T43" fmla="*/ 602 h 623"/>
                  <a:gd name="T44" fmla="*/ 105 w 729"/>
                  <a:gd name="T45" fmla="*/ 564 h 623"/>
                  <a:gd name="T46" fmla="*/ 182 w 729"/>
                  <a:gd name="T47" fmla="*/ 516 h 623"/>
                  <a:gd name="T48" fmla="*/ 291 w 729"/>
                  <a:gd name="T49" fmla="*/ 462 h 623"/>
                  <a:gd name="T50" fmla="*/ 374 w 729"/>
                  <a:gd name="T51" fmla="*/ 420 h 623"/>
                  <a:gd name="T52" fmla="*/ 428 w 729"/>
                  <a:gd name="T53" fmla="*/ 387 h 623"/>
                  <a:gd name="T54" fmla="*/ 483 w 729"/>
                  <a:gd name="T55" fmla="*/ 349 h 623"/>
                  <a:gd name="T56" fmla="*/ 549 w 729"/>
                  <a:gd name="T57" fmla="*/ 312 h 623"/>
                  <a:gd name="T58" fmla="*/ 618 w 729"/>
                  <a:gd name="T59" fmla="*/ 286 h 623"/>
                  <a:gd name="T60" fmla="*/ 671 w 729"/>
                  <a:gd name="T61" fmla="*/ 274 h 623"/>
                  <a:gd name="T62" fmla="*/ 710 w 729"/>
                  <a:gd name="T63" fmla="*/ 270 h 623"/>
                  <a:gd name="T64" fmla="*/ 660 w 729"/>
                  <a:gd name="T65" fmla="*/ 299 h 623"/>
                  <a:gd name="T66" fmla="*/ 524 w 729"/>
                  <a:gd name="T67" fmla="*/ 360 h 623"/>
                  <a:gd name="T68" fmla="*/ 393 w 729"/>
                  <a:gd name="T69" fmla="*/ 429 h 623"/>
                  <a:gd name="T70" fmla="*/ 268 w 729"/>
                  <a:gd name="T71" fmla="*/ 508 h 623"/>
                  <a:gd name="T72" fmla="*/ 0 w 729"/>
                  <a:gd name="T73" fmla="*/ 616 h 623"/>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29"/>
                  <a:gd name="T112" fmla="*/ 0 h 623"/>
                  <a:gd name="T113" fmla="*/ 729 w 729"/>
                  <a:gd name="T114" fmla="*/ 623 h 623"/>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29" h="623">
                    <a:moveTo>
                      <a:pt x="0" y="616"/>
                    </a:moveTo>
                    <a:lnTo>
                      <a:pt x="2" y="604"/>
                    </a:lnTo>
                    <a:lnTo>
                      <a:pt x="5" y="593"/>
                    </a:lnTo>
                    <a:lnTo>
                      <a:pt x="9" y="583"/>
                    </a:lnTo>
                    <a:lnTo>
                      <a:pt x="15" y="573"/>
                    </a:lnTo>
                    <a:lnTo>
                      <a:pt x="21" y="566"/>
                    </a:lnTo>
                    <a:lnTo>
                      <a:pt x="28" y="558"/>
                    </a:lnTo>
                    <a:lnTo>
                      <a:pt x="36" y="552"/>
                    </a:lnTo>
                    <a:lnTo>
                      <a:pt x="44" y="546"/>
                    </a:lnTo>
                    <a:lnTo>
                      <a:pt x="88" y="522"/>
                    </a:lnTo>
                    <a:lnTo>
                      <a:pt x="126" y="493"/>
                    </a:lnTo>
                    <a:lnTo>
                      <a:pt x="163" y="464"/>
                    </a:lnTo>
                    <a:lnTo>
                      <a:pt x="195" y="433"/>
                    </a:lnTo>
                    <a:lnTo>
                      <a:pt x="226" y="399"/>
                    </a:lnTo>
                    <a:lnTo>
                      <a:pt x="255" y="364"/>
                    </a:lnTo>
                    <a:lnTo>
                      <a:pt x="282" y="328"/>
                    </a:lnTo>
                    <a:lnTo>
                      <a:pt x="307" y="289"/>
                    </a:lnTo>
                    <a:lnTo>
                      <a:pt x="334" y="249"/>
                    </a:lnTo>
                    <a:lnTo>
                      <a:pt x="360" y="209"/>
                    </a:lnTo>
                    <a:lnTo>
                      <a:pt x="389" y="172"/>
                    </a:lnTo>
                    <a:lnTo>
                      <a:pt x="418" y="136"/>
                    </a:lnTo>
                    <a:lnTo>
                      <a:pt x="447" y="101"/>
                    </a:lnTo>
                    <a:lnTo>
                      <a:pt x="478" y="67"/>
                    </a:lnTo>
                    <a:lnTo>
                      <a:pt x="508" y="34"/>
                    </a:lnTo>
                    <a:lnTo>
                      <a:pt x="541" y="0"/>
                    </a:lnTo>
                    <a:lnTo>
                      <a:pt x="527" y="30"/>
                    </a:lnTo>
                    <a:lnTo>
                      <a:pt x="510" y="61"/>
                    </a:lnTo>
                    <a:lnTo>
                      <a:pt x="491" y="88"/>
                    </a:lnTo>
                    <a:lnTo>
                      <a:pt x="470" y="115"/>
                    </a:lnTo>
                    <a:lnTo>
                      <a:pt x="451" y="142"/>
                    </a:lnTo>
                    <a:lnTo>
                      <a:pt x="430" y="168"/>
                    </a:lnTo>
                    <a:lnTo>
                      <a:pt x="408" y="197"/>
                    </a:lnTo>
                    <a:lnTo>
                      <a:pt x="389" y="226"/>
                    </a:lnTo>
                    <a:lnTo>
                      <a:pt x="372" y="255"/>
                    </a:lnTo>
                    <a:lnTo>
                      <a:pt x="353" y="284"/>
                    </a:lnTo>
                    <a:lnTo>
                      <a:pt x="334" y="310"/>
                    </a:lnTo>
                    <a:lnTo>
                      <a:pt x="312" y="335"/>
                    </a:lnTo>
                    <a:lnTo>
                      <a:pt x="268" y="385"/>
                    </a:lnTo>
                    <a:lnTo>
                      <a:pt x="224" y="435"/>
                    </a:lnTo>
                    <a:lnTo>
                      <a:pt x="178" y="481"/>
                    </a:lnTo>
                    <a:lnTo>
                      <a:pt x="130" y="527"/>
                    </a:lnTo>
                    <a:lnTo>
                      <a:pt x="84" y="575"/>
                    </a:lnTo>
                    <a:lnTo>
                      <a:pt x="40" y="623"/>
                    </a:lnTo>
                    <a:lnTo>
                      <a:pt x="61" y="602"/>
                    </a:lnTo>
                    <a:lnTo>
                      <a:pt x="82" y="581"/>
                    </a:lnTo>
                    <a:lnTo>
                      <a:pt x="105" y="564"/>
                    </a:lnTo>
                    <a:lnTo>
                      <a:pt x="130" y="546"/>
                    </a:lnTo>
                    <a:lnTo>
                      <a:pt x="182" y="516"/>
                    </a:lnTo>
                    <a:lnTo>
                      <a:pt x="236" y="489"/>
                    </a:lnTo>
                    <a:lnTo>
                      <a:pt x="291" y="462"/>
                    </a:lnTo>
                    <a:lnTo>
                      <a:pt x="347" y="435"/>
                    </a:lnTo>
                    <a:lnTo>
                      <a:pt x="374" y="420"/>
                    </a:lnTo>
                    <a:lnTo>
                      <a:pt x="401" y="404"/>
                    </a:lnTo>
                    <a:lnTo>
                      <a:pt x="428" y="387"/>
                    </a:lnTo>
                    <a:lnTo>
                      <a:pt x="453" y="370"/>
                    </a:lnTo>
                    <a:lnTo>
                      <a:pt x="483" y="349"/>
                    </a:lnTo>
                    <a:lnTo>
                      <a:pt x="516" y="330"/>
                    </a:lnTo>
                    <a:lnTo>
                      <a:pt x="549" y="312"/>
                    </a:lnTo>
                    <a:lnTo>
                      <a:pt x="583" y="297"/>
                    </a:lnTo>
                    <a:lnTo>
                      <a:pt x="618" y="286"/>
                    </a:lnTo>
                    <a:lnTo>
                      <a:pt x="654" y="276"/>
                    </a:lnTo>
                    <a:lnTo>
                      <a:pt x="671" y="274"/>
                    </a:lnTo>
                    <a:lnTo>
                      <a:pt x="691" y="272"/>
                    </a:lnTo>
                    <a:lnTo>
                      <a:pt x="710" y="270"/>
                    </a:lnTo>
                    <a:lnTo>
                      <a:pt x="729" y="272"/>
                    </a:lnTo>
                    <a:lnTo>
                      <a:pt x="660" y="299"/>
                    </a:lnTo>
                    <a:lnTo>
                      <a:pt x="591" y="328"/>
                    </a:lnTo>
                    <a:lnTo>
                      <a:pt x="524" y="360"/>
                    </a:lnTo>
                    <a:lnTo>
                      <a:pt x="456" y="393"/>
                    </a:lnTo>
                    <a:lnTo>
                      <a:pt x="393" y="429"/>
                    </a:lnTo>
                    <a:lnTo>
                      <a:pt x="330" y="468"/>
                    </a:lnTo>
                    <a:lnTo>
                      <a:pt x="268" y="508"/>
                    </a:lnTo>
                    <a:lnTo>
                      <a:pt x="207" y="552"/>
                    </a:lnTo>
                    <a:lnTo>
                      <a:pt x="0" y="616"/>
                    </a:lnTo>
                    <a:close/>
                  </a:path>
                </a:pathLst>
              </a:custGeom>
              <a:solidFill>
                <a:srgbClr val="CCCCCC"/>
              </a:solidFill>
              <a:ln w="9525">
                <a:noFill/>
                <a:round/>
                <a:headEnd/>
                <a:tailEnd/>
              </a:ln>
            </p:spPr>
            <p:txBody>
              <a:bodyPr/>
              <a:lstStyle/>
              <a:p>
                <a:endParaRPr lang="en-US"/>
              </a:p>
            </p:txBody>
          </p:sp>
          <p:sp>
            <p:nvSpPr>
              <p:cNvPr id="28220" name="Freeform 734"/>
              <p:cNvSpPr>
                <a:spLocks/>
              </p:cNvSpPr>
              <p:nvPr/>
            </p:nvSpPr>
            <p:spPr bwMode="auto">
              <a:xfrm>
                <a:off x="3539" y="2216"/>
                <a:ext cx="897" cy="218"/>
              </a:xfrm>
              <a:custGeom>
                <a:avLst/>
                <a:gdLst>
                  <a:gd name="T0" fmla="*/ 866 w 897"/>
                  <a:gd name="T1" fmla="*/ 15 h 218"/>
                  <a:gd name="T2" fmla="*/ 803 w 897"/>
                  <a:gd name="T3" fmla="*/ 19 h 218"/>
                  <a:gd name="T4" fmla="*/ 741 w 897"/>
                  <a:gd name="T5" fmla="*/ 19 h 218"/>
                  <a:gd name="T6" fmla="*/ 678 w 897"/>
                  <a:gd name="T7" fmla="*/ 23 h 218"/>
                  <a:gd name="T8" fmla="*/ 636 w 897"/>
                  <a:gd name="T9" fmla="*/ 26 h 218"/>
                  <a:gd name="T10" fmla="*/ 614 w 897"/>
                  <a:gd name="T11" fmla="*/ 34 h 218"/>
                  <a:gd name="T12" fmla="*/ 595 w 897"/>
                  <a:gd name="T13" fmla="*/ 46 h 218"/>
                  <a:gd name="T14" fmla="*/ 572 w 897"/>
                  <a:gd name="T15" fmla="*/ 55 h 218"/>
                  <a:gd name="T16" fmla="*/ 540 w 897"/>
                  <a:gd name="T17" fmla="*/ 61 h 218"/>
                  <a:gd name="T18" fmla="*/ 495 w 897"/>
                  <a:gd name="T19" fmla="*/ 63 h 218"/>
                  <a:gd name="T20" fmla="*/ 451 w 897"/>
                  <a:gd name="T21" fmla="*/ 61 h 218"/>
                  <a:gd name="T22" fmla="*/ 409 w 897"/>
                  <a:gd name="T23" fmla="*/ 63 h 218"/>
                  <a:gd name="T24" fmla="*/ 365 w 897"/>
                  <a:gd name="T25" fmla="*/ 71 h 218"/>
                  <a:gd name="T26" fmla="*/ 323 w 897"/>
                  <a:gd name="T27" fmla="*/ 80 h 218"/>
                  <a:gd name="T28" fmla="*/ 282 w 897"/>
                  <a:gd name="T29" fmla="*/ 92 h 218"/>
                  <a:gd name="T30" fmla="*/ 240 w 897"/>
                  <a:gd name="T31" fmla="*/ 103 h 218"/>
                  <a:gd name="T32" fmla="*/ 190 w 897"/>
                  <a:gd name="T33" fmla="*/ 119 h 218"/>
                  <a:gd name="T34" fmla="*/ 133 w 897"/>
                  <a:gd name="T35" fmla="*/ 138 h 218"/>
                  <a:gd name="T36" fmla="*/ 75 w 897"/>
                  <a:gd name="T37" fmla="*/ 163 h 218"/>
                  <a:gd name="T38" fmla="*/ 23 w 897"/>
                  <a:gd name="T39" fmla="*/ 197 h 218"/>
                  <a:gd name="T40" fmla="*/ 10 w 897"/>
                  <a:gd name="T41" fmla="*/ 218 h 218"/>
                  <a:gd name="T42" fmla="*/ 31 w 897"/>
                  <a:gd name="T43" fmla="*/ 218 h 218"/>
                  <a:gd name="T44" fmla="*/ 52 w 897"/>
                  <a:gd name="T45" fmla="*/ 218 h 218"/>
                  <a:gd name="T46" fmla="*/ 73 w 897"/>
                  <a:gd name="T47" fmla="*/ 215 h 218"/>
                  <a:gd name="T48" fmla="*/ 112 w 897"/>
                  <a:gd name="T49" fmla="*/ 193 h 218"/>
                  <a:gd name="T50" fmla="*/ 167 w 897"/>
                  <a:gd name="T51" fmla="*/ 165 h 218"/>
                  <a:gd name="T52" fmla="*/ 254 w 897"/>
                  <a:gd name="T53" fmla="*/ 130 h 218"/>
                  <a:gd name="T54" fmla="*/ 371 w 897"/>
                  <a:gd name="T55" fmla="*/ 92 h 218"/>
                  <a:gd name="T56" fmla="*/ 486 w 897"/>
                  <a:gd name="T57" fmla="*/ 50 h 218"/>
                  <a:gd name="T58" fmla="*/ 557 w 897"/>
                  <a:gd name="T59" fmla="*/ 19 h 218"/>
                  <a:gd name="T60" fmla="*/ 588 w 897"/>
                  <a:gd name="T61" fmla="*/ 11 h 218"/>
                  <a:gd name="T62" fmla="*/ 618 w 897"/>
                  <a:gd name="T63" fmla="*/ 5 h 218"/>
                  <a:gd name="T64" fmla="*/ 651 w 897"/>
                  <a:gd name="T65" fmla="*/ 2 h 218"/>
                  <a:gd name="T66" fmla="*/ 897 w 897"/>
                  <a:gd name="T67" fmla="*/ 11 h 21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897"/>
                  <a:gd name="T103" fmla="*/ 0 h 218"/>
                  <a:gd name="T104" fmla="*/ 897 w 897"/>
                  <a:gd name="T105" fmla="*/ 218 h 21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897" h="218">
                    <a:moveTo>
                      <a:pt x="897" y="11"/>
                    </a:moveTo>
                    <a:lnTo>
                      <a:pt x="866" y="15"/>
                    </a:lnTo>
                    <a:lnTo>
                      <a:pt x="833" y="17"/>
                    </a:lnTo>
                    <a:lnTo>
                      <a:pt x="803" y="19"/>
                    </a:lnTo>
                    <a:lnTo>
                      <a:pt x="772" y="19"/>
                    </a:lnTo>
                    <a:lnTo>
                      <a:pt x="741" y="19"/>
                    </a:lnTo>
                    <a:lnTo>
                      <a:pt x="708" y="21"/>
                    </a:lnTo>
                    <a:lnTo>
                      <a:pt x="678" y="23"/>
                    </a:lnTo>
                    <a:lnTo>
                      <a:pt x="647" y="25"/>
                    </a:lnTo>
                    <a:lnTo>
                      <a:pt x="636" y="26"/>
                    </a:lnTo>
                    <a:lnTo>
                      <a:pt x="626" y="30"/>
                    </a:lnTo>
                    <a:lnTo>
                      <a:pt x="614" y="34"/>
                    </a:lnTo>
                    <a:lnTo>
                      <a:pt x="605" y="40"/>
                    </a:lnTo>
                    <a:lnTo>
                      <a:pt x="595" y="46"/>
                    </a:lnTo>
                    <a:lnTo>
                      <a:pt x="584" y="51"/>
                    </a:lnTo>
                    <a:lnTo>
                      <a:pt x="572" y="55"/>
                    </a:lnTo>
                    <a:lnTo>
                      <a:pt x="561" y="59"/>
                    </a:lnTo>
                    <a:lnTo>
                      <a:pt x="540" y="61"/>
                    </a:lnTo>
                    <a:lnTo>
                      <a:pt x="519" y="63"/>
                    </a:lnTo>
                    <a:lnTo>
                      <a:pt x="495" y="63"/>
                    </a:lnTo>
                    <a:lnTo>
                      <a:pt x="474" y="61"/>
                    </a:lnTo>
                    <a:lnTo>
                      <a:pt x="451" y="61"/>
                    </a:lnTo>
                    <a:lnTo>
                      <a:pt x="430" y="61"/>
                    </a:lnTo>
                    <a:lnTo>
                      <a:pt x="409" y="63"/>
                    </a:lnTo>
                    <a:lnTo>
                      <a:pt x="386" y="67"/>
                    </a:lnTo>
                    <a:lnTo>
                      <a:pt x="365" y="71"/>
                    </a:lnTo>
                    <a:lnTo>
                      <a:pt x="344" y="76"/>
                    </a:lnTo>
                    <a:lnTo>
                      <a:pt x="323" y="80"/>
                    </a:lnTo>
                    <a:lnTo>
                      <a:pt x="302" y="86"/>
                    </a:lnTo>
                    <a:lnTo>
                      <a:pt x="282" y="92"/>
                    </a:lnTo>
                    <a:lnTo>
                      <a:pt x="261" y="97"/>
                    </a:lnTo>
                    <a:lnTo>
                      <a:pt x="240" y="103"/>
                    </a:lnTo>
                    <a:lnTo>
                      <a:pt x="219" y="109"/>
                    </a:lnTo>
                    <a:lnTo>
                      <a:pt x="190" y="119"/>
                    </a:lnTo>
                    <a:lnTo>
                      <a:pt x="162" y="128"/>
                    </a:lnTo>
                    <a:lnTo>
                      <a:pt x="133" y="138"/>
                    </a:lnTo>
                    <a:lnTo>
                      <a:pt x="104" y="149"/>
                    </a:lnTo>
                    <a:lnTo>
                      <a:pt x="75" y="163"/>
                    </a:lnTo>
                    <a:lnTo>
                      <a:pt x="48" y="178"/>
                    </a:lnTo>
                    <a:lnTo>
                      <a:pt x="23" y="197"/>
                    </a:lnTo>
                    <a:lnTo>
                      <a:pt x="0" y="218"/>
                    </a:lnTo>
                    <a:lnTo>
                      <a:pt x="10" y="218"/>
                    </a:lnTo>
                    <a:lnTo>
                      <a:pt x="22" y="218"/>
                    </a:lnTo>
                    <a:lnTo>
                      <a:pt x="31" y="218"/>
                    </a:lnTo>
                    <a:lnTo>
                      <a:pt x="41" y="218"/>
                    </a:lnTo>
                    <a:lnTo>
                      <a:pt x="52" y="218"/>
                    </a:lnTo>
                    <a:lnTo>
                      <a:pt x="62" y="216"/>
                    </a:lnTo>
                    <a:lnTo>
                      <a:pt x="73" y="215"/>
                    </a:lnTo>
                    <a:lnTo>
                      <a:pt x="83" y="209"/>
                    </a:lnTo>
                    <a:lnTo>
                      <a:pt x="112" y="193"/>
                    </a:lnTo>
                    <a:lnTo>
                      <a:pt x="139" y="178"/>
                    </a:lnTo>
                    <a:lnTo>
                      <a:pt x="167" y="165"/>
                    </a:lnTo>
                    <a:lnTo>
                      <a:pt x="196" y="153"/>
                    </a:lnTo>
                    <a:lnTo>
                      <a:pt x="254" y="130"/>
                    </a:lnTo>
                    <a:lnTo>
                      <a:pt x="311" y="109"/>
                    </a:lnTo>
                    <a:lnTo>
                      <a:pt x="371" y="92"/>
                    </a:lnTo>
                    <a:lnTo>
                      <a:pt x="428" y="71"/>
                    </a:lnTo>
                    <a:lnTo>
                      <a:pt x="486" y="50"/>
                    </a:lnTo>
                    <a:lnTo>
                      <a:pt x="543" y="25"/>
                    </a:lnTo>
                    <a:lnTo>
                      <a:pt x="557" y="19"/>
                    </a:lnTo>
                    <a:lnTo>
                      <a:pt x="572" y="15"/>
                    </a:lnTo>
                    <a:lnTo>
                      <a:pt x="588" y="11"/>
                    </a:lnTo>
                    <a:lnTo>
                      <a:pt x="603" y="7"/>
                    </a:lnTo>
                    <a:lnTo>
                      <a:pt x="618" y="5"/>
                    </a:lnTo>
                    <a:lnTo>
                      <a:pt x="636" y="3"/>
                    </a:lnTo>
                    <a:lnTo>
                      <a:pt x="651" y="2"/>
                    </a:lnTo>
                    <a:lnTo>
                      <a:pt x="666" y="0"/>
                    </a:lnTo>
                    <a:lnTo>
                      <a:pt x="897" y="11"/>
                    </a:lnTo>
                    <a:close/>
                  </a:path>
                </a:pathLst>
              </a:custGeom>
              <a:solidFill>
                <a:srgbClr val="CCCCCC"/>
              </a:solidFill>
              <a:ln w="9525">
                <a:noFill/>
                <a:round/>
                <a:headEnd/>
                <a:tailEnd/>
              </a:ln>
            </p:spPr>
            <p:txBody>
              <a:bodyPr/>
              <a:lstStyle/>
              <a:p>
                <a:endParaRPr lang="en-US"/>
              </a:p>
            </p:txBody>
          </p:sp>
          <p:sp>
            <p:nvSpPr>
              <p:cNvPr id="28221" name="Freeform 735"/>
              <p:cNvSpPr>
                <a:spLocks/>
              </p:cNvSpPr>
              <p:nvPr/>
            </p:nvSpPr>
            <p:spPr bwMode="auto">
              <a:xfrm>
                <a:off x="3946" y="2133"/>
                <a:ext cx="800" cy="864"/>
              </a:xfrm>
              <a:custGeom>
                <a:avLst/>
                <a:gdLst>
                  <a:gd name="T0" fmla="*/ 426 w 800"/>
                  <a:gd name="T1" fmla="*/ 344 h 864"/>
                  <a:gd name="T2" fmla="*/ 388 w 800"/>
                  <a:gd name="T3" fmla="*/ 382 h 864"/>
                  <a:gd name="T4" fmla="*/ 349 w 800"/>
                  <a:gd name="T5" fmla="*/ 420 h 864"/>
                  <a:gd name="T6" fmla="*/ 315 w 800"/>
                  <a:gd name="T7" fmla="*/ 461 h 864"/>
                  <a:gd name="T8" fmla="*/ 280 w 800"/>
                  <a:gd name="T9" fmla="*/ 503 h 864"/>
                  <a:gd name="T10" fmla="*/ 246 w 800"/>
                  <a:gd name="T11" fmla="*/ 545 h 864"/>
                  <a:gd name="T12" fmla="*/ 211 w 800"/>
                  <a:gd name="T13" fmla="*/ 587 h 864"/>
                  <a:gd name="T14" fmla="*/ 177 w 800"/>
                  <a:gd name="T15" fmla="*/ 630 h 864"/>
                  <a:gd name="T16" fmla="*/ 140 w 800"/>
                  <a:gd name="T17" fmla="*/ 672 h 864"/>
                  <a:gd name="T18" fmla="*/ 123 w 800"/>
                  <a:gd name="T19" fmla="*/ 695 h 864"/>
                  <a:gd name="T20" fmla="*/ 106 w 800"/>
                  <a:gd name="T21" fmla="*/ 718 h 864"/>
                  <a:gd name="T22" fmla="*/ 88 w 800"/>
                  <a:gd name="T23" fmla="*/ 743 h 864"/>
                  <a:gd name="T24" fmla="*/ 71 w 800"/>
                  <a:gd name="T25" fmla="*/ 768 h 864"/>
                  <a:gd name="T26" fmla="*/ 56 w 800"/>
                  <a:gd name="T27" fmla="*/ 795 h 864"/>
                  <a:gd name="T28" fmla="*/ 39 w 800"/>
                  <a:gd name="T29" fmla="*/ 819 h 864"/>
                  <a:gd name="T30" fmla="*/ 19 w 800"/>
                  <a:gd name="T31" fmla="*/ 843 h 864"/>
                  <a:gd name="T32" fmla="*/ 0 w 800"/>
                  <a:gd name="T33" fmla="*/ 864 h 864"/>
                  <a:gd name="T34" fmla="*/ 42 w 800"/>
                  <a:gd name="T35" fmla="*/ 833 h 864"/>
                  <a:gd name="T36" fmla="*/ 83 w 800"/>
                  <a:gd name="T37" fmla="*/ 800 h 864"/>
                  <a:gd name="T38" fmla="*/ 121 w 800"/>
                  <a:gd name="T39" fmla="*/ 766 h 864"/>
                  <a:gd name="T40" fmla="*/ 159 w 800"/>
                  <a:gd name="T41" fmla="*/ 729 h 864"/>
                  <a:gd name="T42" fmla="*/ 196 w 800"/>
                  <a:gd name="T43" fmla="*/ 693 h 864"/>
                  <a:gd name="T44" fmla="*/ 232 w 800"/>
                  <a:gd name="T45" fmla="*/ 654 h 864"/>
                  <a:gd name="T46" fmla="*/ 271 w 800"/>
                  <a:gd name="T47" fmla="*/ 616 h 864"/>
                  <a:gd name="T48" fmla="*/ 309 w 800"/>
                  <a:gd name="T49" fmla="*/ 580 h 864"/>
                  <a:gd name="T50" fmla="*/ 317 w 800"/>
                  <a:gd name="T51" fmla="*/ 570 h 864"/>
                  <a:gd name="T52" fmla="*/ 323 w 800"/>
                  <a:gd name="T53" fmla="*/ 562 h 864"/>
                  <a:gd name="T54" fmla="*/ 328 w 800"/>
                  <a:gd name="T55" fmla="*/ 551 h 864"/>
                  <a:gd name="T56" fmla="*/ 332 w 800"/>
                  <a:gd name="T57" fmla="*/ 541 h 864"/>
                  <a:gd name="T58" fmla="*/ 338 w 800"/>
                  <a:gd name="T59" fmla="*/ 530 h 864"/>
                  <a:gd name="T60" fmla="*/ 344 w 800"/>
                  <a:gd name="T61" fmla="*/ 520 h 864"/>
                  <a:gd name="T62" fmla="*/ 349 w 800"/>
                  <a:gd name="T63" fmla="*/ 511 h 864"/>
                  <a:gd name="T64" fmla="*/ 357 w 800"/>
                  <a:gd name="T65" fmla="*/ 503 h 864"/>
                  <a:gd name="T66" fmla="*/ 419 w 800"/>
                  <a:gd name="T67" fmla="*/ 443 h 864"/>
                  <a:gd name="T68" fmla="*/ 478 w 800"/>
                  <a:gd name="T69" fmla="*/ 384 h 864"/>
                  <a:gd name="T70" fmla="*/ 536 w 800"/>
                  <a:gd name="T71" fmla="*/ 321 h 864"/>
                  <a:gd name="T72" fmla="*/ 589 w 800"/>
                  <a:gd name="T73" fmla="*/ 257 h 864"/>
                  <a:gd name="T74" fmla="*/ 643 w 800"/>
                  <a:gd name="T75" fmla="*/ 194 h 864"/>
                  <a:gd name="T76" fmla="*/ 697 w 800"/>
                  <a:gd name="T77" fmla="*/ 129 h 864"/>
                  <a:gd name="T78" fmla="*/ 749 w 800"/>
                  <a:gd name="T79" fmla="*/ 65 h 864"/>
                  <a:gd name="T80" fmla="*/ 800 w 800"/>
                  <a:gd name="T81" fmla="*/ 0 h 864"/>
                  <a:gd name="T82" fmla="*/ 426 w 800"/>
                  <a:gd name="T83" fmla="*/ 344 h 864"/>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00"/>
                  <a:gd name="T127" fmla="*/ 0 h 864"/>
                  <a:gd name="T128" fmla="*/ 800 w 800"/>
                  <a:gd name="T129" fmla="*/ 864 h 864"/>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00" h="864">
                    <a:moveTo>
                      <a:pt x="426" y="344"/>
                    </a:moveTo>
                    <a:lnTo>
                      <a:pt x="388" y="382"/>
                    </a:lnTo>
                    <a:lnTo>
                      <a:pt x="349" y="420"/>
                    </a:lnTo>
                    <a:lnTo>
                      <a:pt x="315" y="461"/>
                    </a:lnTo>
                    <a:lnTo>
                      <a:pt x="280" y="503"/>
                    </a:lnTo>
                    <a:lnTo>
                      <a:pt x="246" y="545"/>
                    </a:lnTo>
                    <a:lnTo>
                      <a:pt x="211" y="587"/>
                    </a:lnTo>
                    <a:lnTo>
                      <a:pt x="177" y="630"/>
                    </a:lnTo>
                    <a:lnTo>
                      <a:pt x="140" y="672"/>
                    </a:lnTo>
                    <a:lnTo>
                      <a:pt x="123" y="695"/>
                    </a:lnTo>
                    <a:lnTo>
                      <a:pt x="106" y="718"/>
                    </a:lnTo>
                    <a:lnTo>
                      <a:pt x="88" y="743"/>
                    </a:lnTo>
                    <a:lnTo>
                      <a:pt x="71" y="768"/>
                    </a:lnTo>
                    <a:lnTo>
                      <a:pt x="56" y="795"/>
                    </a:lnTo>
                    <a:lnTo>
                      <a:pt x="39" y="819"/>
                    </a:lnTo>
                    <a:lnTo>
                      <a:pt x="19" y="843"/>
                    </a:lnTo>
                    <a:lnTo>
                      <a:pt x="0" y="864"/>
                    </a:lnTo>
                    <a:lnTo>
                      <a:pt x="42" y="833"/>
                    </a:lnTo>
                    <a:lnTo>
                      <a:pt x="83" y="800"/>
                    </a:lnTo>
                    <a:lnTo>
                      <a:pt x="121" y="766"/>
                    </a:lnTo>
                    <a:lnTo>
                      <a:pt x="159" y="729"/>
                    </a:lnTo>
                    <a:lnTo>
                      <a:pt x="196" y="693"/>
                    </a:lnTo>
                    <a:lnTo>
                      <a:pt x="232" y="654"/>
                    </a:lnTo>
                    <a:lnTo>
                      <a:pt x="271" y="616"/>
                    </a:lnTo>
                    <a:lnTo>
                      <a:pt x="309" y="580"/>
                    </a:lnTo>
                    <a:lnTo>
                      <a:pt x="317" y="570"/>
                    </a:lnTo>
                    <a:lnTo>
                      <a:pt x="323" y="562"/>
                    </a:lnTo>
                    <a:lnTo>
                      <a:pt x="328" y="551"/>
                    </a:lnTo>
                    <a:lnTo>
                      <a:pt x="332" y="541"/>
                    </a:lnTo>
                    <a:lnTo>
                      <a:pt x="338" y="530"/>
                    </a:lnTo>
                    <a:lnTo>
                      <a:pt x="344" y="520"/>
                    </a:lnTo>
                    <a:lnTo>
                      <a:pt x="349" y="511"/>
                    </a:lnTo>
                    <a:lnTo>
                      <a:pt x="357" y="503"/>
                    </a:lnTo>
                    <a:lnTo>
                      <a:pt x="419" y="443"/>
                    </a:lnTo>
                    <a:lnTo>
                      <a:pt x="478" y="384"/>
                    </a:lnTo>
                    <a:lnTo>
                      <a:pt x="536" y="321"/>
                    </a:lnTo>
                    <a:lnTo>
                      <a:pt x="589" y="257"/>
                    </a:lnTo>
                    <a:lnTo>
                      <a:pt x="643" y="194"/>
                    </a:lnTo>
                    <a:lnTo>
                      <a:pt x="697" y="129"/>
                    </a:lnTo>
                    <a:lnTo>
                      <a:pt x="749" y="65"/>
                    </a:lnTo>
                    <a:lnTo>
                      <a:pt x="800" y="0"/>
                    </a:lnTo>
                    <a:lnTo>
                      <a:pt x="426" y="344"/>
                    </a:lnTo>
                    <a:close/>
                  </a:path>
                </a:pathLst>
              </a:custGeom>
              <a:solidFill>
                <a:srgbClr val="999999"/>
              </a:solidFill>
              <a:ln w="9525">
                <a:noFill/>
                <a:round/>
                <a:headEnd/>
                <a:tailEnd/>
              </a:ln>
            </p:spPr>
            <p:txBody>
              <a:bodyPr/>
              <a:lstStyle/>
              <a:p>
                <a:endParaRPr lang="en-US"/>
              </a:p>
            </p:txBody>
          </p:sp>
          <p:sp>
            <p:nvSpPr>
              <p:cNvPr id="28222" name="Freeform 736"/>
              <p:cNvSpPr>
                <a:spLocks/>
              </p:cNvSpPr>
              <p:nvPr/>
            </p:nvSpPr>
            <p:spPr bwMode="auto">
              <a:xfrm>
                <a:off x="3516" y="2005"/>
                <a:ext cx="920" cy="128"/>
              </a:xfrm>
              <a:custGeom>
                <a:avLst/>
                <a:gdLst>
                  <a:gd name="T0" fmla="*/ 920 w 920"/>
                  <a:gd name="T1" fmla="*/ 128 h 128"/>
                  <a:gd name="T2" fmla="*/ 898 w 920"/>
                  <a:gd name="T3" fmla="*/ 117 h 128"/>
                  <a:gd name="T4" fmla="*/ 877 w 920"/>
                  <a:gd name="T5" fmla="*/ 107 h 128"/>
                  <a:gd name="T6" fmla="*/ 854 w 920"/>
                  <a:gd name="T7" fmla="*/ 95 h 128"/>
                  <a:gd name="T8" fmla="*/ 833 w 920"/>
                  <a:gd name="T9" fmla="*/ 86 h 128"/>
                  <a:gd name="T10" fmla="*/ 810 w 920"/>
                  <a:gd name="T11" fmla="*/ 78 h 128"/>
                  <a:gd name="T12" fmla="*/ 787 w 920"/>
                  <a:gd name="T13" fmla="*/ 71 h 128"/>
                  <a:gd name="T14" fmla="*/ 764 w 920"/>
                  <a:gd name="T15" fmla="*/ 63 h 128"/>
                  <a:gd name="T16" fmla="*/ 741 w 920"/>
                  <a:gd name="T17" fmla="*/ 59 h 128"/>
                  <a:gd name="T18" fmla="*/ 722 w 920"/>
                  <a:gd name="T19" fmla="*/ 55 h 128"/>
                  <a:gd name="T20" fmla="*/ 703 w 920"/>
                  <a:gd name="T21" fmla="*/ 51 h 128"/>
                  <a:gd name="T22" fmla="*/ 684 w 920"/>
                  <a:gd name="T23" fmla="*/ 46 h 128"/>
                  <a:gd name="T24" fmla="*/ 664 w 920"/>
                  <a:gd name="T25" fmla="*/ 42 h 128"/>
                  <a:gd name="T26" fmla="*/ 645 w 920"/>
                  <a:gd name="T27" fmla="*/ 38 h 128"/>
                  <a:gd name="T28" fmla="*/ 626 w 920"/>
                  <a:gd name="T29" fmla="*/ 34 h 128"/>
                  <a:gd name="T30" fmla="*/ 605 w 920"/>
                  <a:gd name="T31" fmla="*/ 30 h 128"/>
                  <a:gd name="T32" fmla="*/ 584 w 920"/>
                  <a:gd name="T33" fmla="*/ 26 h 128"/>
                  <a:gd name="T34" fmla="*/ 513 w 920"/>
                  <a:gd name="T35" fmla="*/ 19 h 128"/>
                  <a:gd name="T36" fmla="*/ 438 w 920"/>
                  <a:gd name="T37" fmla="*/ 9 h 128"/>
                  <a:gd name="T38" fmla="*/ 363 w 920"/>
                  <a:gd name="T39" fmla="*/ 3 h 128"/>
                  <a:gd name="T40" fmla="*/ 288 w 920"/>
                  <a:gd name="T41" fmla="*/ 0 h 128"/>
                  <a:gd name="T42" fmla="*/ 250 w 920"/>
                  <a:gd name="T43" fmla="*/ 0 h 128"/>
                  <a:gd name="T44" fmla="*/ 213 w 920"/>
                  <a:gd name="T45" fmla="*/ 1 h 128"/>
                  <a:gd name="T46" fmla="*/ 177 w 920"/>
                  <a:gd name="T47" fmla="*/ 5 h 128"/>
                  <a:gd name="T48" fmla="*/ 140 w 920"/>
                  <a:gd name="T49" fmla="*/ 11 h 128"/>
                  <a:gd name="T50" fmla="*/ 104 w 920"/>
                  <a:gd name="T51" fmla="*/ 17 h 128"/>
                  <a:gd name="T52" fmla="*/ 69 w 920"/>
                  <a:gd name="T53" fmla="*/ 26 h 128"/>
                  <a:gd name="T54" fmla="*/ 35 w 920"/>
                  <a:gd name="T55" fmla="*/ 40 h 128"/>
                  <a:gd name="T56" fmla="*/ 0 w 920"/>
                  <a:gd name="T57" fmla="*/ 53 h 128"/>
                  <a:gd name="T58" fmla="*/ 33 w 920"/>
                  <a:gd name="T59" fmla="*/ 59 h 128"/>
                  <a:gd name="T60" fmla="*/ 64 w 920"/>
                  <a:gd name="T61" fmla="*/ 61 h 128"/>
                  <a:gd name="T62" fmla="*/ 94 w 920"/>
                  <a:gd name="T63" fmla="*/ 63 h 128"/>
                  <a:gd name="T64" fmla="*/ 127 w 920"/>
                  <a:gd name="T65" fmla="*/ 65 h 128"/>
                  <a:gd name="T66" fmla="*/ 188 w 920"/>
                  <a:gd name="T67" fmla="*/ 65 h 128"/>
                  <a:gd name="T68" fmla="*/ 252 w 920"/>
                  <a:gd name="T69" fmla="*/ 63 h 128"/>
                  <a:gd name="T70" fmla="*/ 313 w 920"/>
                  <a:gd name="T71" fmla="*/ 63 h 128"/>
                  <a:gd name="T72" fmla="*/ 376 w 920"/>
                  <a:gd name="T73" fmla="*/ 65 h 128"/>
                  <a:gd name="T74" fmla="*/ 407 w 920"/>
                  <a:gd name="T75" fmla="*/ 67 h 128"/>
                  <a:gd name="T76" fmla="*/ 438 w 920"/>
                  <a:gd name="T77" fmla="*/ 71 h 128"/>
                  <a:gd name="T78" fmla="*/ 469 w 920"/>
                  <a:gd name="T79" fmla="*/ 74 h 128"/>
                  <a:gd name="T80" fmla="*/ 499 w 920"/>
                  <a:gd name="T81" fmla="*/ 80 h 128"/>
                  <a:gd name="T82" fmla="*/ 534 w 920"/>
                  <a:gd name="T83" fmla="*/ 88 h 128"/>
                  <a:gd name="T84" fmla="*/ 570 w 920"/>
                  <a:gd name="T85" fmla="*/ 94 h 128"/>
                  <a:gd name="T86" fmla="*/ 605 w 920"/>
                  <a:gd name="T87" fmla="*/ 97 h 128"/>
                  <a:gd name="T88" fmla="*/ 641 w 920"/>
                  <a:gd name="T89" fmla="*/ 99 h 128"/>
                  <a:gd name="T90" fmla="*/ 676 w 920"/>
                  <a:gd name="T91" fmla="*/ 101 h 128"/>
                  <a:gd name="T92" fmla="*/ 712 w 920"/>
                  <a:gd name="T93" fmla="*/ 103 h 128"/>
                  <a:gd name="T94" fmla="*/ 749 w 920"/>
                  <a:gd name="T95" fmla="*/ 105 h 128"/>
                  <a:gd name="T96" fmla="*/ 785 w 920"/>
                  <a:gd name="T97" fmla="*/ 107 h 128"/>
                  <a:gd name="T98" fmla="*/ 920 w 920"/>
                  <a:gd name="T99" fmla="*/ 128 h 12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20"/>
                  <a:gd name="T151" fmla="*/ 0 h 128"/>
                  <a:gd name="T152" fmla="*/ 920 w 920"/>
                  <a:gd name="T153" fmla="*/ 128 h 12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20" h="128">
                    <a:moveTo>
                      <a:pt x="920" y="128"/>
                    </a:moveTo>
                    <a:lnTo>
                      <a:pt x="898" y="117"/>
                    </a:lnTo>
                    <a:lnTo>
                      <a:pt x="877" y="107"/>
                    </a:lnTo>
                    <a:lnTo>
                      <a:pt x="854" y="95"/>
                    </a:lnTo>
                    <a:lnTo>
                      <a:pt x="833" y="86"/>
                    </a:lnTo>
                    <a:lnTo>
                      <a:pt x="810" y="78"/>
                    </a:lnTo>
                    <a:lnTo>
                      <a:pt x="787" y="71"/>
                    </a:lnTo>
                    <a:lnTo>
                      <a:pt x="764" y="63"/>
                    </a:lnTo>
                    <a:lnTo>
                      <a:pt x="741" y="59"/>
                    </a:lnTo>
                    <a:lnTo>
                      <a:pt x="722" y="55"/>
                    </a:lnTo>
                    <a:lnTo>
                      <a:pt x="703" y="51"/>
                    </a:lnTo>
                    <a:lnTo>
                      <a:pt x="684" y="46"/>
                    </a:lnTo>
                    <a:lnTo>
                      <a:pt x="664" y="42"/>
                    </a:lnTo>
                    <a:lnTo>
                      <a:pt x="645" y="38"/>
                    </a:lnTo>
                    <a:lnTo>
                      <a:pt x="626" y="34"/>
                    </a:lnTo>
                    <a:lnTo>
                      <a:pt x="605" y="30"/>
                    </a:lnTo>
                    <a:lnTo>
                      <a:pt x="584" y="26"/>
                    </a:lnTo>
                    <a:lnTo>
                      <a:pt x="513" y="19"/>
                    </a:lnTo>
                    <a:lnTo>
                      <a:pt x="438" y="9"/>
                    </a:lnTo>
                    <a:lnTo>
                      <a:pt x="363" y="3"/>
                    </a:lnTo>
                    <a:lnTo>
                      <a:pt x="288" y="0"/>
                    </a:lnTo>
                    <a:lnTo>
                      <a:pt x="250" y="0"/>
                    </a:lnTo>
                    <a:lnTo>
                      <a:pt x="213" y="1"/>
                    </a:lnTo>
                    <a:lnTo>
                      <a:pt x="177" y="5"/>
                    </a:lnTo>
                    <a:lnTo>
                      <a:pt x="140" y="11"/>
                    </a:lnTo>
                    <a:lnTo>
                      <a:pt x="104" y="17"/>
                    </a:lnTo>
                    <a:lnTo>
                      <a:pt x="69" y="26"/>
                    </a:lnTo>
                    <a:lnTo>
                      <a:pt x="35" y="40"/>
                    </a:lnTo>
                    <a:lnTo>
                      <a:pt x="0" y="53"/>
                    </a:lnTo>
                    <a:lnTo>
                      <a:pt x="33" y="59"/>
                    </a:lnTo>
                    <a:lnTo>
                      <a:pt x="64" y="61"/>
                    </a:lnTo>
                    <a:lnTo>
                      <a:pt x="94" y="63"/>
                    </a:lnTo>
                    <a:lnTo>
                      <a:pt x="127" y="65"/>
                    </a:lnTo>
                    <a:lnTo>
                      <a:pt x="188" y="65"/>
                    </a:lnTo>
                    <a:lnTo>
                      <a:pt x="252" y="63"/>
                    </a:lnTo>
                    <a:lnTo>
                      <a:pt x="313" y="63"/>
                    </a:lnTo>
                    <a:lnTo>
                      <a:pt x="376" y="65"/>
                    </a:lnTo>
                    <a:lnTo>
                      <a:pt x="407" y="67"/>
                    </a:lnTo>
                    <a:lnTo>
                      <a:pt x="438" y="71"/>
                    </a:lnTo>
                    <a:lnTo>
                      <a:pt x="469" y="74"/>
                    </a:lnTo>
                    <a:lnTo>
                      <a:pt x="499" y="80"/>
                    </a:lnTo>
                    <a:lnTo>
                      <a:pt x="534" y="88"/>
                    </a:lnTo>
                    <a:lnTo>
                      <a:pt x="570" y="94"/>
                    </a:lnTo>
                    <a:lnTo>
                      <a:pt x="605" y="97"/>
                    </a:lnTo>
                    <a:lnTo>
                      <a:pt x="641" y="99"/>
                    </a:lnTo>
                    <a:lnTo>
                      <a:pt x="676" y="101"/>
                    </a:lnTo>
                    <a:lnTo>
                      <a:pt x="712" y="103"/>
                    </a:lnTo>
                    <a:lnTo>
                      <a:pt x="749" y="105"/>
                    </a:lnTo>
                    <a:lnTo>
                      <a:pt x="785" y="107"/>
                    </a:lnTo>
                    <a:lnTo>
                      <a:pt x="920" y="128"/>
                    </a:lnTo>
                    <a:close/>
                  </a:path>
                </a:pathLst>
              </a:custGeom>
              <a:solidFill>
                <a:srgbClr val="999999"/>
              </a:solidFill>
              <a:ln w="9525">
                <a:noFill/>
                <a:round/>
                <a:headEnd/>
                <a:tailEnd/>
              </a:ln>
            </p:spPr>
            <p:txBody>
              <a:bodyPr/>
              <a:lstStyle/>
              <a:p>
                <a:endParaRPr lang="en-US"/>
              </a:p>
            </p:txBody>
          </p:sp>
          <p:sp>
            <p:nvSpPr>
              <p:cNvPr id="28223" name="Freeform 737"/>
              <p:cNvSpPr>
                <a:spLocks/>
              </p:cNvSpPr>
              <p:nvPr/>
            </p:nvSpPr>
            <p:spPr bwMode="auto">
              <a:xfrm>
                <a:off x="3630" y="2361"/>
                <a:ext cx="671" cy="355"/>
              </a:xfrm>
              <a:custGeom>
                <a:avLst/>
                <a:gdLst>
                  <a:gd name="T0" fmla="*/ 671 w 671"/>
                  <a:gd name="T1" fmla="*/ 0 h 355"/>
                  <a:gd name="T2" fmla="*/ 606 w 671"/>
                  <a:gd name="T3" fmla="*/ 35 h 355"/>
                  <a:gd name="T4" fmla="*/ 543 w 671"/>
                  <a:gd name="T5" fmla="*/ 70 h 355"/>
                  <a:gd name="T6" fmla="*/ 477 w 671"/>
                  <a:gd name="T7" fmla="*/ 106 h 355"/>
                  <a:gd name="T8" fmla="*/ 414 w 671"/>
                  <a:gd name="T9" fmla="*/ 139 h 355"/>
                  <a:gd name="T10" fmla="*/ 347 w 671"/>
                  <a:gd name="T11" fmla="*/ 171 h 355"/>
                  <a:gd name="T12" fmla="*/ 282 w 671"/>
                  <a:gd name="T13" fmla="*/ 202 h 355"/>
                  <a:gd name="T14" fmla="*/ 247 w 671"/>
                  <a:gd name="T15" fmla="*/ 215 h 355"/>
                  <a:gd name="T16" fmla="*/ 213 w 671"/>
                  <a:gd name="T17" fmla="*/ 229 h 355"/>
                  <a:gd name="T18" fmla="*/ 178 w 671"/>
                  <a:gd name="T19" fmla="*/ 240 h 355"/>
                  <a:gd name="T20" fmla="*/ 144 w 671"/>
                  <a:gd name="T21" fmla="*/ 252 h 355"/>
                  <a:gd name="T22" fmla="*/ 122 w 671"/>
                  <a:gd name="T23" fmla="*/ 258 h 355"/>
                  <a:gd name="T24" fmla="*/ 101 w 671"/>
                  <a:gd name="T25" fmla="*/ 265 h 355"/>
                  <a:gd name="T26" fmla="*/ 80 w 671"/>
                  <a:gd name="T27" fmla="*/ 273 h 355"/>
                  <a:gd name="T28" fmla="*/ 57 w 671"/>
                  <a:gd name="T29" fmla="*/ 283 h 355"/>
                  <a:gd name="T30" fmla="*/ 38 w 671"/>
                  <a:gd name="T31" fmla="*/ 294 h 355"/>
                  <a:gd name="T32" fmla="*/ 21 w 671"/>
                  <a:gd name="T33" fmla="*/ 307 h 355"/>
                  <a:gd name="T34" fmla="*/ 13 w 671"/>
                  <a:gd name="T35" fmla="*/ 315 h 355"/>
                  <a:gd name="T36" fmla="*/ 7 w 671"/>
                  <a:gd name="T37" fmla="*/ 325 h 355"/>
                  <a:gd name="T38" fmla="*/ 3 w 671"/>
                  <a:gd name="T39" fmla="*/ 336 h 355"/>
                  <a:gd name="T40" fmla="*/ 0 w 671"/>
                  <a:gd name="T41" fmla="*/ 346 h 355"/>
                  <a:gd name="T42" fmla="*/ 0 w 671"/>
                  <a:gd name="T43" fmla="*/ 350 h 355"/>
                  <a:gd name="T44" fmla="*/ 3 w 671"/>
                  <a:gd name="T45" fmla="*/ 352 h 355"/>
                  <a:gd name="T46" fmla="*/ 7 w 671"/>
                  <a:gd name="T47" fmla="*/ 354 h 355"/>
                  <a:gd name="T48" fmla="*/ 15 w 671"/>
                  <a:gd name="T49" fmla="*/ 355 h 355"/>
                  <a:gd name="T50" fmla="*/ 23 w 671"/>
                  <a:gd name="T51" fmla="*/ 355 h 355"/>
                  <a:gd name="T52" fmla="*/ 30 w 671"/>
                  <a:gd name="T53" fmla="*/ 355 h 355"/>
                  <a:gd name="T54" fmla="*/ 38 w 671"/>
                  <a:gd name="T55" fmla="*/ 355 h 355"/>
                  <a:gd name="T56" fmla="*/ 44 w 671"/>
                  <a:gd name="T57" fmla="*/ 354 h 355"/>
                  <a:gd name="T58" fmla="*/ 105 w 671"/>
                  <a:gd name="T59" fmla="*/ 331 h 355"/>
                  <a:gd name="T60" fmla="*/ 165 w 671"/>
                  <a:gd name="T61" fmla="*/ 306 h 355"/>
                  <a:gd name="T62" fmla="*/ 224 w 671"/>
                  <a:gd name="T63" fmla="*/ 279 h 355"/>
                  <a:gd name="T64" fmla="*/ 284 w 671"/>
                  <a:gd name="T65" fmla="*/ 250 h 355"/>
                  <a:gd name="T66" fmla="*/ 341 w 671"/>
                  <a:gd name="T67" fmla="*/ 219 h 355"/>
                  <a:gd name="T68" fmla="*/ 399 w 671"/>
                  <a:gd name="T69" fmla="*/ 189 h 355"/>
                  <a:gd name="T70" fmla="*/ 456 w 671"/>
                  <a:gd name="T71" fmla="*/ 154 h 355"/>
                  <a:gd name="T72" fmla="*/ 516 w 671"/>
                  <a:gd name="T73" fmla="*/ 118 h 355"/>
                  <a:gd name="T74" fmla="*/ 520 w 671"/>
                  <a:gd name="T75" fmla="*/ 116 h 355"/>
                  <a:gd name="T76" fmla="*/ 523 w 671"/>
                  <a:gd name="T77" fmla="*/ 116 h 355"/>
                  <a:gd name="T78" fmla="*/ 529 w 671"/>
                  <a:gd name="T79" fmla="*/ 116 h 355"/>
                  <a:gd name="T80" fmla="*/ 533 w 671"/>
                  <a:gd name="T81" fmla="*/ 116 h 355"/>
                  <a:gd name="T82" fmla="*/ 539 w 671"/>
                  <a:gd name="T83" fmla="*/ 116 h 355"/>
                  <a:gd name="T84" fmla="*/ 545 w 671"/>
                  <a:gd name="T85" fmla="*/ 116 h 355"/>
                  <a:gd name="T86" fmla="*/ 548 w 671"/>
                  <a:gd name="T87" fmla="*/ 116 h 355"/>
                  <a:gd name="T88" fmla="*/ 554 w 671"/>
                  <a:gd name="T89" fmla="*/ 114 h 355"/>
                  <a:gd name="T90" fmla="*/ 568 w 671"/>
                  <a:gd name="T91" fmla="*/ 102 h 355"/>
                  <a:gd name="T92" fmla="*/ 583 w 671"/>
                  <a:gd name="T93" fmla="*/ 93 h 355"/>
                  <a:gd name="T94" fmla="*/ 596 w 671"/>
                  <a:gd name="T95" fmla="*/ 81 h 355"/>
                  <a:gd name="T96" fmla="*/ 612 w 671"/>
                  <a:gd name="T97" fmla="*/ 71 h 355"/>
                  <a:gd name="T98" fmla="*/ 625 w 671"/>
                  <a:gd name="T99" fmla="*/ 60 h 355"/>
                  <a:gd name="T100" fmla="*/ 641 w 671"/>
                  <a:gd name="T101" fmla="*/ 50 h 355"/>
                  <a:gd name="T102" fmla="*/ 654 w 671"/>
                  <a:gd name="T103" fmla="*/ 41 h 355"/>
                  <a:gd name="T104" fmla="*/ 671 w 671"/>
                  <a:gd name="T105" fmla="*/ 33 h 355"/>
                  <a:gd name="T106" fmla="*/ 671 w 671"/>
                  <a:gd name="T107" fmla="*/ 0 h 35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71"/>
                  <a:gd name="T163" fmla="*/ 0 h 355"/>
                  <a:gd name="T164" fmla="*/ 671 w 671"/>
                  <a:gd name="T165" fmla="*/ 355 h 35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71" h="355">
                    <a:moveTo>
                      <a:pt x="671" y="0"/>
                    </a:moveTo>
                    <a:lnTo>
                      <a:pt x="606" y="35"/>
                    </a:lnTo>
                    <a:lnTo>
                      <a:pt x="543" y="70"/>
                    </a:lnTo>
                    <a:lnTo>
                      <a:pt x="477" y="106"/>
                    </a:lnTo>
                    <a:lnTo>
                      <a:pt x="414" y="139"/>
                    </a:lnTo>
                    <a:lnTo>
                      <a:pt x="347" y="171"/>
                    </a:lnTo>
                    <a:lnTo>
                      <a:pt x="282" y="202"/>
                    </a:lnTo>
                    <a:lnTo>
                      <a:pt x="247" y="215"/>
                    </a:lnTo>
                    <a:lnTo>
                      <a:pt x="213" y="229"/>
                    </a:lnTo>
                    <a:lnTo>
                      <a:pt x="178" y="240"/>
                    </a:lnTo>
                    <a:lnTo>
                      <a:pt x="144" y="252"/>
                    </a:lnTo>
                    <a:lnTo>
                      <a:pt x="122" y="258"/>
                    </a:lnTo>
                    <a:lnTo>
                      <a:pt x="101" y="265"/>
                    </a:lnTo>
                    <a:lnTo>
                      <a:pt x="80" y="273"/>
                    </a:lnTo>
                    <a:lnTo>
                      <a:pt x="57" y="283"/>
                    </a:lnTo>
                    <a:lnTo>
                      <a:pt x="38" y="294"/>
                    </a:lnTo>
                    <a:lnTo>
                      <a:pt x="21" y="307"/>
                    </a:lnTo>
                    <a:lnTo>
                      <a:pt x="13" y="315"/>
                    </a:lnTo>
                    <a:lnTo>
                      <a:pt x="7" y="325"/>
                    </a:lnTo>
                    <a:lnTo>
                      <a:pt x="3" y="336"/>
                    </a:lnTo>
                    <a:lnTo>
                      <a:pt x="0" y="346"/>
                    </a:lnTo>
                    <a:lnTo>
                      <a:pt x="0" y="350"/>
                    </a:lnTo>
                    <a:lnTo>
                      <a:pt x="3" y="352"/>
                    </a:lnTo>
                    <a:lnTo>
                      <a:pt x="7" y="354"/>
                    </a:lnTo>
                    <a:lnTo>
                      <a:pt x="15" y="355"/>
                    </a:lnTo>
                    <a:lnTo>
                      <a:pt x="23" y="355"/>
                    </a:lnTo>
                    <a:lnTo>
                      <a:pt x="30" y="355"/>
                    </a:lnTo>
                    <a:lnTo>
                      <a:pt x="38" y="355"/>
                    </a:lnTo>
                    <a:lnTo>
                      <a:pt x="44" y="354"/>
                    </a:lnTo>
                    <a:lnTo>
                      <a:pt x="105" y="331"/>
                    </a:lnTo>
                    <a:lnTo>
                      <a:pt x="165" y="306"/>
                    </a:lnTo>
                    <a:lnTo>
                      <a:pt x="224" y="279"/>
                    </a:lnTo>
                    <a:lnTo>
                      <a:pt x="284" y="250"/>
                    </a:lnTo>
                    <a:lnTo>
                      <a:pt x="341" y="219"/>
                    </a:lnTo>
                    <a:lnTo>
                      <a:pt x="399" y="189"/>
                    </a:lnTo>
                    <a:lnTo>
                      <a:pt x="456" y="154"/>
                    </a:lnTo>
                    <a:lnTo>
                      <a:pt x="516" y="118"/>
                    </a:lnTo>
                    <a:lnTo>
                      <a:pt x="520" y="116"/>
                    </a:lnTo>
                    <a:lnTo>
                      <a:pt x="523" y="116"/>
                    </a:lnTo>
                    <a:lnTo>
                      <a:pt x="529" y="116"/>
                    </a:lnTo>
                    <a:lnTo>
                      <a:pt x="533" y="116"/>
                    </a:lnTo>
                    <a:lnTo>
                      <a:pt x="539" y="116"/>
                    </a:lnTo>
                    <a:lnTo>
                      <a:pt x="545" y="116"/>
                    </a:lnTo>
                    <a:lnTo>
                      <a:pt x="548" y="116"/>
                    </a:lnTo>
                    <a:lnTo>
                      <a:pt x="554" y="114"/>
                    </a:lnTo>
                    <a:lnTo>
                      <a:pt x="568" y="102"/>
                    </a:lnTo>
                    <a:lnTo>
                      <a:pt x="583" y="93"/>
                    </a:lnTo>
                    <a:lnTo>
                      <a:pt x="596" y="81"/>
                    </a:lnTo>
                    <a:lnTo>
                      <a:pt x="612" y="71"/>
                    </a:lnTo>
                    <a:lnTo>
                      <a:pt x="625" y="60"/>
                    </a:lnTo>
                    <a:lnTo>
                      <a:pt x="641" y="50"/>
                    </a:lnTo>
                    <a:lnTo>
                      <a:pt x="654" y="41"/>
                    </a:lnTo>
                    <a:lnTo>
                      <a:pt x="671" y="33"/>
                    </a:lnTo>
                    <a:lnTo>
                      <a:pt x="671" y="0"/>
                    </a:lnTo>
                    <a:close/>
                  </a:path>
                </a:pathLst>
              </a:custGeom>
              <a:solidFill>
                <a:srgbClr val="999999"/>
              </a:solidFill>
              <a:ln w="9525">
                <a:noFill/>
                <a:round/>
                <a:headEnd/>
                <a:tailEnd/>
              </a:ln>
            </p:spPr>
            <p:txBody>
              <a:bodyPr/>
              <a:lstStyle/>
              <a:p>
                <a:endParaRPr lang="en-US"/>
              </a:p>
            </p:txBody>
          </p:sp>
          <p:sp>
            <p:nvSpPr>
              <p:cNvPr id="28224" name="Freeform 738"/>
              <p:cNvSpPr>
                <a:spLocks/>
              </p:cNvSpPr>
              <p:nvPr/>
            </p:nvSpPr>
            <p:spPr bwMode="auto">
              <a:xfrm>
                <a:off x="3726" y="2413"/>
                <a:ext cx="627" cy="449"/>
              </a:xfrm>
              <a:custGeom>
                <a:avLst/>
                <a:gdLst>
                  <a:gd name="T0" fmla="*/ 625 w 627"/>
                  <a:gd name="T1" fmla="*/ 0 h 449"/>
                  <a:gd name="T2" fmla="*/ 569 w 627"/>
                  <a:gd name="T3" fmla="*/ 33 h 449"/>
                  <a:gd name="T4" fmla="*/ 510 w 627"/>
                  <a:gd name="T5" fmla="*/ 62 h 449"/>
                  <a:gd name="T6" fmla="*/ 452 w 627"/>
                  <a:gd name="T7" fmla="*/ 92 h 449"/>
                  <a:gd name="T8" fmla="*/ 393 w 627"/>
                  <a:gd name="T9" fmla="*/ 121 h 449"/>
                  <a:gd name="T10" fmla="*/ 366 w 627"/>
                  <a:gd name="T11" fmla="*/ 137 h 449"/>
                  <a:gd name="T12" fmla="*/ 337 w 627"/>
                  <a:gd name="T13" fmla="*/ 152 h 449"/>
                  <a:gd name="T14" fmla="*/ 310 w 627"/>
                  <a:gd name="T15" fmla="*/ 169 h 449"/>
                  <a:gd name="T16" fmla="*/ 284 w 627"/>
                  <a:gd name="T17" fmla="*/ 188 h 449"/>
                  <a:gd name="T18" fmla="*/ 259 w 627"/>
                  <a:gd name="T19" fmla="*/ 206 h 449"/>
                  <a:gd name="T20" fmla="*/ 234 w 627"/>
                  <a:gd name="T21" fmla="*/ 227 h 449"/>
                  <a:gd name="T22" fmla="*/ 213 w 627"/>
                  <a:gd name="T23" fmla="*/ 248 h 449"/>
                  <a:gd name="T24" fmla="*/ 190 w 627"/>
                  <a:gd name="T25" fmla="*/ 273 h 449"/>
                  <a:gd name="T26" fmla="*/ 168 w 627"/>
                  <a:gd name="T27" fmla="*/ 296 h 449"/>
                  <a:gd name="T28" fmla="*/ 143 w 627"/>
                  <a:gd name="T29" fmla="*/ 317 h 449"/>
                  <a:gd name="T30" fmla="*/ 119 w 627"/>
                  <a:gd name="T31" fmla="*/ 336 h 449"/>
                  <a:gd name="T32" fmla="*/ 92 w 627"/>
                  <a:gd name="T33" fmla="*/ 355 h 449"/>
                  <a:gd name="T34" fmla="*/ 67 w 627"/>
                  <a:gd name="T35" fmla="*/ 376 h 449"/>
                  <a:gd name="T36" fmla="*/ 42 w 627"/>
                  <a:gd name="T37" fmla="*/ 397 h 449"/>
                  <a:gd name="T38" fmla="*/ 30 w 627"/>
                  <a:gd name="T39" fmla="*/ 409 h 449"/>
                  <a:gd name="T40" fmla="*/ 19 w 627"/>
                  <a:gd name="T41" fmla="*/ 421 h 449"/>
                  <a:gd name="T42" fmla="*/ 9 w 627"/>
                  <a:gd name="T43" fmla="*/ 434 h 449"/>
                  <a:gd name="T44" fmla="*/ 0 w 627"/>
                  <a:gd name="T45" fmla="*/ 447 h 449"/>
                  <a:gd name="T46" fmla="*/ 26 w 627"/>
                  <a:gd name="T47" fmla="*/ 449 h 449"/>
                  <a:gd name="T48" fmla="*/ 51 w 627"/>
                  <a:gd name="T49" fmla="*/ 447 h 449"/>
                  <a:gd name="T50" fmla="*/ 76 w 627"/>
                  <a:gd name="T51" fmla="*/ 444 h 449"/>
                  <a:gd name="T52" fmla="*/ 99 w 627"/>
                  <a:gd name="T53" fmla="*/ 438 h 449"/>
                  <a:gd name="T54" fmla="*/ 122 w 627"/>
                  <a:gd name="T55" fmla="*/ 428 h 449"/>
                  <a:gd name="T56" fmla="*/ 143 w 627"/>
                  <a:gd name="T57" fmla="*/ 419 h 449"/>
                  <a:gd name="T58" fmla="*/ 166 w 627"/>
                  <a:gd name="T59" fmla="*/ 405 h 449"/>
                  <a:gd name="T60" fmla="*/ 186 w 627"/>
                  <a:gd name="T61" fmla="*/ 392 h 449"/>
                  <a:gd name="T62" fmla="*/ 226 w 627"/>
                  <a:gd name="T63" fmla="*/ 359 h 449"/>
                  <a:gd name="T64" fmla="*/ 264 w 627"/>
                  <a:gd name="T65" fmla="*/ 325 h 449"/>
                  <a:gd name="T66" fmla="*/ 301 w 627"/>
                  <a:gd name="T67" fmla="*/ 288 h 449"/>
                  <a:gd name="T68" fmla="*/ 335 w 627"/>
                  <a:gd name="T69" fmla="*/ 252 h 449"/>
                  <a:gd name="T70" fmla="*/ 343 w 627"/>
                  <a:gd name="T71" fmla="*/ 246 h 449"/>
                  <a:gd name="T72" fmla="*/ 351 w 627"/>
                  <a:gd name="T73" fmla="*/ 242 h 449"/>
                  <a:gd name="T74" fmla="*/ 358 w 627"/>
                  <a:gd name="T75" fmla="*/ 238 h 449"/>
                  <a:gd name="T76" fmla="*/ 366 w 627"/>
                  <a:gd name="T77" fmla="*/ 234 h 449"/>
                  <a:gd name="T78" fmla="*/ 376 w 627"/>
                  <a:gd name="T79" fmla="*/ 231 h 449"/>
                  <a:gd name="T80" fmla="*/ 381 w 627"/>
                  <a:gd name="T81" fmla="*/ 227 h 449"/>
                  <a:gd name="T82" fmla="*/ 387 w 627"/>
                  <a:gd name="T83" fmla="*/ 223 h 449"/>
                  <a:gd name="T84" fmla="*/ 393 w 627"/>
                  <a:gd name="T85" fmla="*/ 215 h 449"/>
                  <a:gd name="T86" fmla="*/ 401 w 627"/>
                  <a:gd name="T87" fmla="*/ 200 h 449"/>
                  <a:gd name="T88" fmla="*/ 412 w 627"/>
                  <a:gd name="T89" fmla="*/ 186 h 449"/>
                  <a:gd name="T90" fmla="*/ 422 w 627"/>
                  <a:gd name="T91" fmla="*/ 171 h 449"/>
                  <a:gd name="T92" fmla="*/ 435 w 627"/>
                  <a:gd name="T93" fmla="*/ 158 h 449"/>
                  <a:gd name="T94" fmla="*/ 460 w 627"/>
                  <a:gd name="T95" fmla="*/ 131 h 449"/>
                  <a:gd name="T96" fmla="*/ 489 w 627"/>
                  <a:gd name="T97" fmla="*/ 108 h 449"/>
                  <a:gd name="T98" fmla="*/ 520 w 627"/>
                  <a:gd name="T99" fmla="*/ 85 h 449"/>
                  <a:gd name="T100" fmla="*/ 552 w 627"/>
                  <a:gd name="T101" fmla="*/ 66 h 449"/>
                  <a:gd name="T102" fmla="*/ 583 w 627"/>
                  <a:gd name="T103" fmla="*/ 48 h 449"/>
                  <a:gd name="T104" fmla="*/ 616 w 627"/>
                  <a:gd name="T105" fmla="*/ 33 h 449"/>
                  <a:gd name="T106" fmla="*/ 619 w 627"/>
                  <a:gd name="T107" fmla="*/ 29 h 449"/>
                  <a:gd name="T108" fmla="*/ 623 w 627"/>
                  <a:gd name="T109" fmla="*/ 25 h 449"/>
                  <a:gd name="T110" fmla="*/ 625 w 627"/>
                  <a:gd name="T111" fmla="*/ 23 h 449"/>
                  <a:gd name="T112" fmla="*/ 627 w 627"/>
                  <a:gd name="T113" fmla="*/ 19 h 449"/>
                  <a:gd name="T114" fmla="*/ 627 w 627"/>
                  <a:gd name="T115" fmla="*/ 14 h 449"/>
                  <a:gd name="T116" fmla="*/ 627 w 627"/>
                  <a:gd name="T117" fmla="*/ 10 h 449"/>
                  <a:gd name="T118" fmla="*/ 627 w 627"/>
                  <a:gd name="T119" fmla="*/ 6 h 449"/>
                  <a:gd name="T120" fmla="*/ 625 w 627"/>
                  <a:gd name="T121" fmla="*/ 0 h 44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627"/>
                  <a:gd name="T184" fmla="*/ 0 h 449"/>
                  <a:gd name="T185" fmla="*/ 627 w 627"/>
                  <a:gd name="T186" fmla="*/ 449 h 44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627" h="449">
                    <a:moveTo>
                      <a:pt x="625" y="0"/>
                    </a:moveTo>
                    <a:lnTo>
                      <a:pt x="569" y="33"/>
                    </a:lnTo>
                    <a:lnTo>
                      <a:pt x="510" y="62"/>
                    </a:lnTo>
                    <a:lnTo>
                      <a:pt x="452" y="92"/>
                    </a:lnTo>
                    <a:lnTo>
                      <a:pt x="393" y="121"/>
                    </a:lnTo>
                    <a:lnTo>
                      <a:pt x="366" y="137"/>
                    </a:lnTo>
                    <a:lnTo>
                      <a:pt x="337" y="152"/>
                    </a:lnTo>
                    <a:lnTo>
                      <a:pt x="310" y="169"/>
                    </a:lnTo>
                    <a:lnTo>
                      <a:pt x="284" y="188"/>
                    </a:lnTo>
                    <a:lnTo>
                      <a:pt x="259" y="206"/>
                    </a:lnTo>
                    <a:lnTo>
                      <a:pt x="234" y="227"/>
                    </a:lnTo>
                    <a:lnTo>
                      <a:pt x="213" y="248"/>
                    </a:lnTo>
                    <a:lnTo>
                      <a:pt x="190" y="273"/>
                    </a:lnTo>
                    <a:lnTo>
                      <a:pt x="168" y="296"/>
                    </a:lnTo>
                    <a:lnTo>
                      <a:pt x="143" y="317"/>
                    </a:lnTo>
                    <a:lnTo>
                      <a:pt x="119" y="336"/>
                    </a:lnTo>
                    <a:lnTo>
                      <a:pt x="92" y="355"/>
                    </a:lnTo>
                    <a:lnTo>
                      <a:pt x="67" y="376"/>
                    </a:lnTo>
                    <a:lnTo>
                      <a:pt x="42" y="397"/>
                    </a:lnTo>
                    <a:lnTo>
                      <a:pt x="30" y="409"/>
                    </a:lnTo>
                    <a:lnTo>
                      <a:pt x="19" y="421"/>
                    </a:lnTo>
                    <a:lnTo>
                      <a:pt x="9" y="434"/>
                    </a:lnTo>
                    <a:lnTo>
                      <a:pt x="0" y="447"/>
                    </a:lnTo>
                    <a:lnTo>
                      <a:pt x="26" y="449"/>
                    </a:lnTo>
                    <a:lnTo>
                      <a:pt x="51" y="447"/>
                    </a:lnTo>
                    <a:lnTo>
                      <a:pt x="76" y="444"/>
                    </a:lnTo>
                    <a:lnTo>
                      <a:pt x="99" y="438"/>
                    </a:lnTo>
                    <a:lnTo>
                      <a:pt x="122" y="428"/>
                    </a:lnTo>
                    <a:lnTo>
                      <a:pt x="143" y="419"/>
                    </a:lnTo>
                    <a:lnTo>
                      <a:pt x="166" y="405"/>
                    </a:lnTo>
                    <a:lnTo>
                      <a:pt x="186" y="392"/>
                    </a:lnTo>
                    <a:lnTo>
                      <a:pt x="226" y="359"/>
                    </a:lnTo>
                    <a:lnTo>
                      <a:pt x="264" y="325"/>
                    </a:lnTo>
                    <a:lnTo>
                      <a:pt x="301" y="288"/>
                    </a:lnTo>
                    <a:lnTo>
                      <a:pt x="335" y="252"/>
                    </a:lnTo>
                    <a:lnTo>
                      <a:pt x="343" y="246"/>
                    </a:lnTo>
                    <a:lnTo>
                      <a:pt x="351" y="242"/>
                    </a:lnTo>
                    <a:lnTo>
                      <a:pt x="358" y="238"/>
                    </a:lnTo>
                    <a:lnTo>
                      <a:pt x="366" y="234"/>
                    </a:lnTo>
                    <a:lnTo>
                      <a:pt x="376" y="231"/>
                    </a:lnTo>
                    <a:lnTo>
                      <a:pt x="381" y="227"/>
                    </a:lnTo>
                    <a:lnTo>
                      <a:pt x="387" y="223"/>
                    </a:lnTo>
                    <a:lnTo>
                      <a:pt x="393" y="215"/>
                    </a:lnTo>
                    <a:lnTo>
                      <a:pt x="401" y="200"/>
                    </a:lnTo>
                    <a:lnTo>
                      <a:pt x="412" y="186"/>
                    </a:lnTo>
                    <a:lnTo>
                      <a:pt x="422" y="171"/>
                    </a:lnTo>
                    <a:lnTo>
                      <a:pt x="435" y="158"/>
                    </a:lnTo>
                    <a:lnTo>
                      <a:pt x="460" y="131"/>
                    </a:lnTo>
                    <a:lnTo>
                      <a:pt x="489" y="108"/>
                    </a:lnTo>
                    <a:lnTo>
                      <a:pt x="520" y="85"/>
                    </a:lnTo>
                    <a:lnTo>
                      <a:pt x="552" y="66"/>
                    </a:lnTo>
                    <a:lnTo>
                      <a:pt x="583" y="48"/>
                    </a:lnTo>
                    <a:lnTo>
                      <a:pt x="616" y="33"/>
                    </a:lnTo>
                    <a:lnTo>
                      <a:pt x="619" y="29"/>
                    </a:lnTo>
                    <a:lnTo>
                      <a:pt x="623" y="25"/>
                    </a:lnTo>
                    <a:lnTo>
                      <a:pt x="625" y="23"/>
                    </a:lnTo>
                    <a:lnTo>
                      <a:pt x="627" y="19"/>
                    </a:lnTo>
                    <a:lnTo>
                      <a:pt x="627" y="14"/>
                    </a:lnTo>
                    <a:lnTo>
                      <a:pt x="627" y="10"/>
                    </a:lnTo>
                    <a:lnTo>
                      <a:pt x="627" y="6"/>
                    </a:lnTo>
                    <a:lnTo>
                      <a:pt x="625" y="0"/>
                    </a:lnTo>
                    <a:close/>
                  </a:path>
                </a:pathLst>
              </a:custGeom>
              <a:solidFill>
                <a:srgbClr val="999999"/>
              </a:solidFill>
              <a:ln w="9525">
                <a:noFill/>
                <a:round/>
                <a:headEnd/>
                <a:tailEnd/>
              </a:ln>
            </p:spPr>
            <p:txBody>
              <a:bodyPr/>
              <a:lstStyle/>
              <a:p>
                <a:endParaRPr lang="en-US"/>
              </a:p>
            </p:txBody>
          </p:sp>
          <p:sp>
            <p:nvSpPr>
              <p:cNvPr id="28225" name="Freeform 739"/>
              <p:cNvSpPr>
                <a:spLocks/>
              </p:cNvSpPr>
              <p:nvPr/>
            </p:nvSpPr>
            <p:spPr bwMode="auto">
              <a:xfrm>
                <a:off x="4624" y="1145"/>
                <a:ext cx="32" cy="946"/>
              </a:xfrm>
              <a:custGeom>
                <a:avLst/>
                <a:gdLst>
                  <a:gd name="T0" fmla="*/ 0 w 32"/>
                  <a:gd name="T1" fmla="*/ 946 h 946"/>
                  <a:gd name="T2" fmla="*/ 3 w 32"/>
                  <a:gd name="T3" fmla="*/ 865 h 946"/>
                  <a:gd name="T4" fmla="*/ 5 w 32"/>
                  <a:gd name="T5" fmla="*/ 785 h 946"/>
                  <a:gd name="T6" fmla="*/ 9 w 32"/>
                  <a:gd name="T7" fmla="*/ 704 h 946"/>
                  <a:gd name="T8" fmla="*/ 13 w 32"/>
                  <a:gd name="T9" fmla="*/ 623 h 946"/>
                  <a:gd name="T10" fmla="*/ 17 w 32"/>
                  <a:gd name="T11" fmla="*/ 543 h 946"/>
                  <a:gd name="T12" fmla="*/ 21 w 32"/>
                  <a:gd name="T13" fmla="*/ 462 h 946"/>
                  <a:gd name="T14" fmla="*/ 25 w 32"/>
                  <a:gd name="T15" fmla="*/ 382 h 946"/>
                  <a:gd name="T16" fmla="*/ 28 w 32"/>
                  <a:gd name="T17" fmla="*/ 301 h 946"/>
                  <a:gd name="T18" fmla="*/ 30 w 32"/>
                  <a:gd name="T19" fmla="*/ 263 h 946"/>
                  <a:gd name="T20" fmla="*/ 32 w 32"/>
                  <a:gd name="T21" fmla="*/ 224 h 946"/>
                  <a:gd name="T22" fmla="*/ 32 w 32"/>
                  <a:gd name="T23" fmla="*/ 186 h 946"/>
                  <a:gd name="T24" fmla="*/ 30 w 32"/>
                  <a:gd name="T25" fmla="*/ 150 h 946"/>
                  <a:gd name="T26" fmla="*/ 26 w 32"/>
                  <a:gd name="T27" fmla="*/ 111 h 946"/>
                  <a:gd name="T28" fmla="*/ 21 w 32"/>
                  <a:gd name="T29" fmla="*/ 73 h 946"/>
                  <a:gd name="T30" fmla="*/ 13 w 32"/>
                  <a:gd name="T31" fmla="*/ 36 h 946"/>
                  <a:gd name="T32" fmla="*/ 0 w 32"/>
                  <a:gd name="T33" fmla="*/ 0 h 946"/>
                  <a:gd name="T34" fmla="*/ 0 w 32"/>
                  <a:gd name="T35" fmla="*/ 946 h 94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32"/>
                  <a:gd name="T55" fmla="*/ 0 h 946"/>
                  <a:gd name="T56" fmla="*/ 32 w 32"/>
                  <a:gd name="T57" fmla="*/ 946 h 94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32" h="946">
                    <a:moveTo>
                      <a:pt x="0" y="946"/>
                    </a:moveTo>
                    <a:lnTo>
                      <a:pt x="3" y="865"/>
                    </a:lnTo>
                    <a:lnTo>
                      <a:pt x="5" y="785"/>
                    </a:lnTo>
                    <a:lnTo>
                      <a:pt x="9" y="704"/>
                    </a:lnTo>
                    <a:lnTo>
                      <a:pt x="13" y="623"/>
                    </a:lnTo>
                    <a:lnTo>
                      <a:pt x="17" y="543"/>
                    </a:lnTo>
                    <a:lnTo>
                      <a:pt x="21" y="462"/>
                    </a:lnTo>
                    <a:lnTo>
                      <a:pt x="25" y="382"/>
                    </a:lnTo>
                    <a:lnTo>
                      <a:pt x="28" y="301"/>
                    </a:lnTo>
                    <a:lnTo>
                      <a:pt x="30" y="263"/>
                    </a:lnTo>
                    <a:lnTo>
                      <a:pt x="32" y="224"/>
                    </a:lnTo>
                    <a:lnTo>
                      <a:pt x="32" y="186"/>
                    </a:lnTo>
                    <a:lnTo>
                      <a:pt x="30" y="150"/>
                    </a:lnTo>
                    <a:lnTo>
                      <a:pt x="26" y="111"/>
                    </a:lnTo>
                    <a:lnTo>
                      <a:pt x="21" y="73"/>
                    </a:lnTo>
                    <a:lnTo>
                      <a:pt x="13" y="36"/>
                    </a:lnTo>
                    <a:lnTo>
                      <a:pt x="0" y="0"/>
                    </a:lnTo>
                    <a:lnTo>
                      <a:pt x="0" y="946"/>
                    </a:lnTo>
                    <a:close/>
                  </a:path>
                </a:pathLst>
              </a:custGeom>
              <a:solidFill>
                <a:srgbClr val="999999"/>
              </a:solidFill>
              <a:ln w="9525">
                <a:noFill/>
                <a:round/>
                <a:headEnd/>
                <a:tailEnd/>
              </a:ln>
            </p:spPr>
            <p:txBody>
              <a:bodyPr/>
              <a:lstStyle/>
              <a:p>
                <a:endParaRPr lang="en-US"/>
              </a:p>
            </p:txBody>
          </p:sp>
          <p:sp>
            <p:nvSpPr>
              <p:cNvPr id="28226" name="Freeform 740"/>
              <p:cNvSpPr>
                <a:spLocks/>
              </p:cNvSpPr>
              <p:nvPr/>
            </p:nvSpPr>
            <p:spPr bwMode="auto">
              <a:xfrm>
                <a:off x="4672" y="1183"/>
                <a:ext cx="295" cy="710"/>
              </a:xfrm>
              <a:custGeom>
                <a:avLst/>
                <a:gdLst>
                  <a:gd name="T0" fmla="*/ 282 w 295"/>
                  <a:gd name="T1" fmla="*/ 106 h 710"/>
                  <a:gd name="T2" fmla="*/ 253 w 295"/>
                  <a:gd name="T3" fmla="*/ 144 h 710"/>
                  <a:gd name="T4" fmla="*/ 226 w 295"/>
                  <a:gd name="T5" fmla="*/ 184 h 710"/>
                  <a:gd name="T6" fmla="*/ 199 w 295"/>
                  <a:gd name="T7" fmla="*/ 225 h 710"/>
                  <a:gd name="T8" fmla="*/ 167 w 295"/>
                  <a:gd name="T9" fmla="*/ 273 h 710"/>
                  <a:gd name="T10" fmla="*/ 138 w 295"/>
                  <a:gd name="T11" fmla="*/ 330 h 710"/>
                  <a:gd name="T12" fmla="*/ 105 w 295"/>
                  <a:gd name="T13" fmla="*/ 419 h 710"/>
                  <a:gd name="T14" fmla="*/ 72 w 295"/>
                  <a:gd name="T15" fmla="*/ 538 h 710"/>
                  <a:gd name="T16" fmla="*/ 44 w 295"/>
                  <a:gd name="T17" fmla="*/ 626 h 710"/>
                  <a:gd name="T18" fmla="*/ 19 w 295"/>
                  <a:gd name="T19" fmla="*/ 681 h 710"/>
                  <a:gd name="T20" fmla="*/ 3 w 295"/>
                  <a:gd name="T21" fmla="*/ 687 h 710"/>
                  <a:gd name="T22" fmla="*/ 0 w 295"/>
                  <a:gd name="T23" fmla="*/ 643 h 710"/>
                  <a:gd name="T24" fmla="*/ 0 w 295"/>
                  <a:gd name="T25" fmla="*/ 599 h 710"/>
                  <a:gd name="T26" fmla="*/ 3 w 295"/>
                  <a:gd name="T27" fmla="*/ 555 h 710"/>
                  <a:gd name="T28" fmla="*/ 19 w 295"/>
                  <a:gd name="T29" fmla="*/ 501 h 710"/>
                  <a:gd name="T30" fmla="*/ 30 w 295"/>
                  <a:gd name="T31" fmla="*/ 436 h 710"/>
                  <a:gd name="T32" fmla="*/ 38 w 295"/>
                  <a:gd name="T33" fmla="*/ 371 h 710"/>
                  <a:gd name="T34" fmla="*/ 49 w 295"/>
                  <a:gd name="T35" fmla="*/ 305 h 710"/>
                  <a:gd name="T36" fmla="*/ 71 w 295"/>
                  <a:gd name="T37" fmla="*/ 240 h 710"/>
                  <a:gd name="T38" fmla="*/ 86 w 295"/>
                  <a:gd name="T39" fmla="*/ 171 h 710"/>
                  <a:gd name="T40" fmla="*/ 101 w 295"/>
                  <a:gd name="T41" fmla="*/ 102 h 710"/>
                  <a:gd name="T42" fmla="*/ 119 w 295"/>
                  <a:gd name="T43" fmla="*/ 52 h 710"/>
                  <a:gd name="T44" fmla="*/ 134 w 295"/>
                  <a:gd name="T45" fmla="*/ 19 h 710"/>
                  <a:gd name="T46" fmla="*/ 145 w 295"/>
                  <a:gd name="T47" fmla="*/ 2 h 710"/>
                  <a:gd name="T48" fmla="*/ 153 w 295"/>
                  <a:gd name="T49" fmla="*/ 0 h 710"/>
                  <a:gd name="T50" fmla="*/ 165 w 295"/>
                  <a:gd name="T51" fmla="*/ 0 h 710"/>
                  <a:gd name="T52" fmla="*/ 174 w 295"/>
                  <a:gd name="T53" fmla="*/ 8 h 710"/>
                  <a:gd name="T54" fmla="*/ 186 w 295"/>
                  <a:gd name="T55" fmla="*/ 31 h 710"/>
                  <a:gd name="T56" fmla="*/ 191 w 295"/>
                  <a:gd name="T57" fmla="*/ 64 h 710"/>
                  <a:gd name="T58" fmla="*/ 191 w 295"/>
                  <a:gd name="T59" fmla="*/ 96 h 710"/>
                  <a:gd name="T60" fmla="*/ 184 w 295"/>
                  <a:gd name="T61" fmla="*/ 127 h 710"/>
                  <a:gd name="T62" fmla="*/ 170 w 295"/>
                  <a:gd name="T63" fmla="*/ 175 h 710"/>
                  <a:gd name="T64" fmla="*/ 155 w 295"/>
                  <a:gd name="T65" fmla="*/ 223 h 710"/>
                  <a:gd name="T66" fmla="*/ 149 w 295"/>
                  <a:gd name="T67" fmla="*/ 257 h 710"/>
                  <a:gd name="T68" fmla="*/ 295 w 295"/>
                  <a:gd name="T69" fmla="*/ 85 h 71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95"/>
                  <a:gd name="T106" fmla="*/ 0 h 710"/>
                  <a:gd name="T107" fmla="*/ 295 w 295"/>
                  <a:gd name="T108" fmla="*/ 710 h 71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95" h="710">
                    <a:moveTo>
                      <a:pt x="295" y="85"/>
                    </a:moveTo>
                    <a:lnTo>
                      <a:pt x="282" y="106"/>
                    </a:lnTo>
                    <a:lnTo>
                      <a:pt x="268" y="125"/>
                    </a:lnTo>
                    <a:lnTo>
                      <a:pt x="253" y="144"/>
                    </a:lnTo>
                    <a:lnTo>
                      <a:pt x="239" y="163"/>
                    </a:lnTo>
                    <a:lnTo>
                      <a:pt x="226" y="184"/>
                    </a:lnTo>
                    <a:lnTo>
                      <a:pt x="213" y="204"/>
                    </a:lnTo>
                    <a:lnTo>
                      <a:pt x="199" y="225"/>
                    </a:lnTo>
                    <a:lnTo>
                      <a:pt x="186" y="244"/>
                    </a:lnTo>
                    <a:lnTo>
                      <a:pt x="167" y="273"/>
                    </a:lnTo>
                    <a:lnTo>
                      <a:pt x="151" y="301"/>
                    </a:lnTo>
                    <a:lnTo>
                      <a:pt x="138" y="330"/>
                    </a:lnTo>
                    <a:lnTo>
                      <a:pt x="126" y="359"/>
                    </a:lnTo>
                    <a:lnTo>
                      <a:pt x="105" y="419"/>
                    </a:lnTo>
                    <a:lnTo>
                      <a:pt x="88" y="478"/>
                    </a:lnTo>
                    <a:lnTo>
                      <a:pt x="72" y="538"/>
                    </a:lnTo>
                    <a:lnTo>
                      <a:pt x="53" y="597"/>
                    </a:lnTo>
                    <a:lnTo>
                      <a:pt x="44" y="626"/>
                    </a:lnTo>
                    <a:lnTo>
                      <a:pt x="32" y="655"/>
                    </a:lnTo>
                    <a:lnTo>
                      <a:pt x="19" y="681"/>
                    </a:lnTo>
                    <a:lnTo>
                      <a:pt x="3" y="710"/>
                    </a:lnTo>
                    <a:lnTo>
                      <a:pt x="3" y="687"/>
                    </a:lnTo>
                    <a:lnTo>
                      <a:pt x="1" y="666"/>
                    </a:lnTo>
                    <a:lnTo>
                      <a:pt x="0" y="643"/>
                    </a:lnTo>
                    <a:lnTo>
                      <a:pt x="0" y="620"/>
                    </a:lnTo>
                    <a:lnTo>
                      <a:pt x="0" y="599"/>
                    </a:lnTo>
                    <a:lnTo>
                      <a:pt x="0" y="576"/>
                    </a:lnTo>
                    <a:lnTo>
                      <a:pt x="3" y="555"/>
                    </a:lnTo>
                    <a:lnTo>
                      <a:pt x="9" y="534"/>
                    </a:lnTo>
                    <a:lnTo>
                      <a:pt x="19" y="501"/>
                    </a:lnTo>
                    <a:lnTo>
                      <a:pt x="26" y="468"/>
                    </a:lnTo>
                    <a:lnTo>
                      <a:pt x="30" y="436"/>
                    </a:lnTo>
                    <a:lnTo>
                      <a:pt x="34" y="403"/>
                    </a:lnTo>
                    <a:lnTo>
                      <a:pt x="38" y="371"/>
                    </a:lnTo>
                    <a:lnTo>
                      <a:pt x="44" y="338"/>
                    </a:lnTo>
                    <a:lnTo>
                      <a:pt x="49" y="305"/>
                    </a:lnTo>
                    <a:lnTo>
                      <a:pt x="59" y="275"/>
                    </a:lnTo>
                    <a:lnTo>
                      <a:pt x="71" y="240"/>
                    </a:lnTo>
                    <a:lnTo>
                      <a:pt x="78" y="206"/>
                    </a:lnTo>
                    <a:lnTo>
                      <a:pt x="86" y="171"/>
                    </a:lnTo>
                    <a:lnTo>
                      <a:pt x="92" y="136"/>
                    </a:lnTo>
                    <a:lnTo>
                      <a:pt x="101" y="102"/>
                    </a:lnTo>
                    <a:lnTo>
                      <a:pt x="111" y="69"/>
                    </a:lnTo>
                    <a:lnTo>
                      <a:pt x="119" y="52"/>
                    </a:lnTo>
                    <a:lnTo>
                      <a:pt x="124" y="37"/>
                    </a:lnTo>
                    <a:lnTo>
                      <a:pt x="134" y="19"/>
                    </a:lnTo>
                    <a:lnTo>
                      <a:pt x="143" y="4"/>
                    </a:lnTo>
                    <a:lnTo>
                      <a:pt x="145" y="2"/>
                    </a:lnTo>
                    <a:lnTo>
                      <a:pt x="147" y="2"/>
                    </a:lnTo>
                    <a:lnTo>
                      <a:pt x="153" y="0"/>
                    </a:lnTo>
                    <a:lnTo>
                      <a:pt x="159" y="0"/>
                    </a:lnTo>
                    <a:lnTo>
                      <a:pt x="165" y="0"/>
                    </a:lnTo>
                    <a:lnTo>
                      <a:pt x="170" y="2"/>
                    </a:lnTo>
                    <a:lnTo>
                      <a:pt x="174" y="8"/>
                    </a:lnTo>
                    <a:lnTo>
                      <a:pt x="178" y="14"/>
                    </a:lnTo>
                    <a:lnTo>
                      <a:pt x="186" y="31"/>
                    </a:lnTo>
                    <a:lnTo>
                      <a:pt x="190" y="46"/>
                    </a:lnTo>
                    <a:lnTo>
                      <a:pt x="191" y="64"/>
                    </a:lnTo>
                    <a:lnTo>
                      <a:pt x="191" y="79"/>
                    </a:lnTo>
                    <a:lnTo>
                      <a:pt x="191" y="96"/>
                    </a:lnTo>
                    <a:lnTo>
                      <a:pt x="188" y="112"/>
                    </a:lnTo>
                    <a:lnTo>
                      <a:pt x="184" y="127"/>
                    </a:lnTo>
                    <a:lnTo>
                      <a:pt x="180" y="142"/>
                    </a:lnTo>
                    <a:lnTo>
                      <a:pt x="170" y="175"/>
                    </a:lnTo>
                    <a:lnTo>
                      <a:pt x="161" y="207"/>
                    </a:lnTo>
                    <a:lnTo>
                      <a:pt x="155" y="223"/>
                    </a:lnTo>
                    <a:lnTo>
                      <a:pt x="153" y="240"/>
                    </a:lnTo>
                    <a:lnTo>
                      <a:pt x="149" y="257"/>
                    </a:lnTo>
                    <a:lnTo>
                      <a:pt x="149" y="275"/>
                    </a:lnTo>
                    <a:lnTo>
                      <a:pt x="295" y="85"/>
                    </a:lnTo>
                    <a:close/>
                  </a:path>
                </a:pathLst>
              </a:custGeom>
              <a:solidFill>
                <a:srgbClr val="999999"/>
              </a:solidFill>
              <a:ln w="9525">
                <a:noFill/>
                <a:round/>
                <a:headEnd/>
                <a:tailEnd/>
              </a:ln>
            </p:spPr>
            <p:txBody>
              <a:bodyPr/>
              <a:lstStyle/>
              <a:p>
                <a:endParaRPr lang="en-US"/>
              </a:p>
            </p:txBody>
          </p:sp>
          <p:sp>
            <p:nvSpPr>
              <p:cNvPr id="28227" name="Freeform 741"/>
              <p:cNvSpPr>
                <a:spLocks/>
              </p:cNvSpPr>
              <p:nvPr/>
            </p:nvSpPr>
            <p:spPr bwMode="auto">
              <a:xfrm>
                <a:off x="4769" y="1268"/>
                <a:ext cx="144" cy="500"/>
              </a:xfrm>
              <a:custGeom>
                <a:avLst/>
                <a:gdLst>
                  <a:gd name="T0" fmla="*/ 144 w 144"/>
                  <a:gd name="T1" fmla="*/ 0 h 500"/>
                  <a:gd name="T2" fmla="*/ 133 w 144"/>
                  <a:gd name="T3" fmla="*/ 36 h 500"/>
                  <a:gd name="T4" fmla="*/ 119 w 144"/>
                  <a:gd name="T5" fmla="*/ 73 h 500"/>
                  <a:gd name="T6" fmla="*/ 104 w 144"/>
                  <a:gd name="T7" fmla="*/ 105 h 500"/>
                  <a:gd name="T8" fmla="*/ 89 w 144"/>
                  <a:gd name="T9" fmla="*/ 140 h 500"/>
                  <a:gd name="T10" fmla="*/ 73 w 144"/>
                  <a:gd name="T11" fmla="*/ 174 h 500"/>
                  <a:gd name="T12" fmla="*/ 58 w 144"/>
                  <a:gd name="T13" fmla="*/ 209 h 500"/>
                  <a:gd name="T14" fmla="*/ 45 w 144"/>
                  <a:gd name="T15" fmla="*/ 245 h 500"/>
                  <a:gd name="T16" fmla="*/ 35 w 144"/>
                  <a:gd name="T17" fmla="*/ 284 h 500"/>
                  <a:gd name="T18" fmla="*/ 27 w 144"/>
                  <a:gd name="T19" fmla="*/ 311 h 500"/>
                  <a:gd name="T20" fmla="*/ 23 w 144"/>
                  <a:gd name="T21" fmla="*/ 337 h 500"/>
                  <a:gd name="T22" fmla="*/ 20 w 144"/>
                  <a:gd name="T23" fmla="*/ 364 h 500"/>
                  <a:gd name="T24" fmla="*/ 16 w 144"/>
                  <a:gd name="T25" fmla="*/ 391 h 500"/>
                  <a:gd name="T26" fmla="*/ 12 w 144"/>
                  <a:gd name="T27" fmla="*/ 418 h 500"/>
                  <a:gd name="T28" fmla="*/ 8 w 144"/>
                  <a:gd name="T29" fmla="*/ 447 h 500"/>
                  <a:gd name="T30" fmla="*/ 4 w 144"/>
                  <a:gd name="T31" fmla="*/ 474 h 500"/>
                  <a:gd name="T32" fmla="*/ 0 w 144"/>
                  <a:gd name="T33" fmla="*/ 500 h 500"/>
                  <a:gd name="T34" fmla="*/ 8 w 144"/>
                  <a:gd name="T35" fmla="*/ 491 h 500"/>
                  <a:gd name="T36" fmla="*/ 12 w 144"/>
                  <a:gd name="T37" fmla="*/ 479 h 500"/>
                  <a:gd name="T38" fmla="*/ 18 w 144"/>
                  <a:gd name="T39" fmla="*/ 468 h 500"/>
                  <a:gd name="T40" fmla="*/ 20 w 144"/>
                  <a:gd name="T41" fmla="*/ 456 h 500"/>
                  <a:gd name="T42" fmla="*/ 25 w 144"/>
                  <a:gd name="T43" fmla="*/ 433 h 500"/>
                  <a:gd name="T44" fmla="*/ 29 w 144"/>
                  <a:gd name="T45" fmla="*/ 408 h 500"/>
                  <a:gd name="T46" fmla="*/ 31 w 144"/>
                  <a:gd name="T47" fmla="*/ 385 h 500"/>
                  <a:gd name="T48" fmla="*/ 35 w 144"/>
                  <a:gd name="T49" fmla="*/ 362 h 500"/>
                  <a:gd name="T50" fmla="*/ 39 w 144"/>
                  <a:gd name="T51" fmla="*/ 339 h 500"/>
                  <a:gd name="T52" fmla="*/ 48 w 144"/>
                  <a:gd name="T53" fmla="*/ 316 h 500"/>
                  <a:gd name="T54" fmla="*/ 66 w 144"/>
                  <a:gd name="T55" fmla="*/ 280 h 500"/>
                  <a:gd name="T56" fmla="*/ 81 w 144"/>
                  <a:gd name="T57" fmla="*/ 241 h 500"/>
                  <a:gd name="T58" fmla="*/ 96 w 144"/>
                  <a:gd name="T59" fmla="*/ 203 h 500"/>
                  <a:gd name="T60" fmla="*/ 112 w 144"/>
                  <a:gd name="T61" fmla="*/ 163 h 500"/>
                  <a:gd name="T62" fmla="*/ 123 w 144"/>
                  <a:gd name="T63" fmla="*/ 122 h 500"/>
                  <a:gd name="T64" fmla="*/ 133 w 144"/>
                  <a:gd name="T65" fmla="*/ 82 h 500"/>
                  <a:gd name="T66" fmla="*/ 141 w 144"/>
                  <a:gd name="T67" fmla="*/ 42 h 500"/>
                  <a:gd name="T68" fmla="*/ 144 w 144"/>
                  <a:gd name="T69" fmla="*/ 0 h 5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4"/>
                  <a:gd name="T106" fmla="*/ 0 h 500"/>
                  <a:gd name="T107" fmla="*/ 144 w 144"/>
                  <a:gd name="T108" fmla="*/ 500 h 5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4" h="500">
                    <a:moveTo>
                      <a:pt x="144" y="0"/>
                    </a:moveTo>
                    <a:lnTo>
                      <a:pt x="133" y="36"/>
                    </a:lnTo>
                    <a:lnTo>
                      <a:pt x="119" y="73"/>
                    </a:lnTo>
                    <a:lnTo>
                      <a:pt x="104" y="105"/>
                    </a:lnTo>
                    <a:lnTo>
                      <a:pt x="89" y="140"/>
                    </a:lnTo>
                    <a:lnTo>
                      <a:pt x="73" y="174"/>
                    </a:lnTo>
                    <a:lnTo>
                      <a:pt x="58" y="209"/>
                    </a:lnTo>
                    <a:lnTo>
                      <a:pt x="45" y="245"/>
                    </a:lnTo>
                    <a:lnTo>
                      <a:pt x="35" y="284"/>
                    </a:lnTo>
                    <a:lnTo>
                      <a:pt x="27" y="311"/>
                    </a:lnTo>
                    <a:lnTo>
                      <a:pt x="23" y="337"/>
                    </a:lnTo>
                    <a:lnTo>
                      <a:pt x="20" y="364"/>
                    </a:lnTo>
                    <a:lnTo>
                      <a:pt x="16" y="391"/>
                    </a:lnTo>
                    <a:lnTo>
                      <a:pt x="12" y="418"/>
                    </a:lnTo>
                    <a:lnTo>
                      <a:pt x="8" y="447"/>
                    </a:lnTo>
                    <a:lnTo>
                      <a:pt x="4" y="474"/>
                    </a:lnTo>
                    <a:lnTo>
                      <a:pt x="0" y="500"/>
                    </a:lnTo>
                    <a:lnTo>
                      <a:pt x="8" y="491"/>
                    </a:lnTo>
                    <a:lnTo>
                      <a:pt x="12" y="479"/>
                    </a:lnTo>
                    <a:lnTo>
                      <a:pt x="18" y="468"/>
                    </a:lnTo>
                    <a:lnTo>
                      <a:pt x="20" y="456"/>
                    </a:lnTo>
                    <a:lnTo>
                      <a:pt x="25" y="433"/>
                    </a:lnTo>
                    <a:lnTo>
                      <a:pt x="29" y="408"/>
                    </a:lnTo>
                    <a:lnTo>
                      <a:pt x="31" y="385"/>
                    </a:lnTo>
                    <a:lnTo>
                      <a:pt x="35" y="362"/>
                    </a:lnTo>
                    <a:lnTo>
                      <a:pt x="39" y="339"/>
                    </a:lnTo>
                    <a:lnTo>
                      <a:pt x="48" y="316"/>
                    </a:lnTo>
                    <a:lnTo>
                      <a:pt x="66" y="280"/>
                    </a:lnTo>
                    <a:lnTo>
                      <a:pt x="81" y="241"/>
                    </a:lnTo>
                    <a:lnTo>
                      <a:pt x="96" y="203"/>
                    </a:lnTo>
                    <a:lnTo>
                      <a:pt x="112" y="163"/>
                    </a:lnTo>
                    <a:lnTo>
                      <a:pt x="123" y="122"/>
                    </a:lnTo>
                    <a:lnTo>
                      <a:pt x="133" y="82"/>
                    </a:lnTo>
                    <a:lnTo>
                      <a:pt x="141" y="42"/>
                    </a:lnTo>
                    <a:lnTo>
                      <a:pt x="144" y="0"/>
                    </a:lnTo>
                    <a:close/>
                  </a:path>
                </a:pathLst>
              </a:custGeom>
              <a:solidFill>
                <a:srgbClr val="999999"/>
              </a:solidFill>
              <a:ln w="9525">
                <a:noFill/>
                <a:round/>
                <a:headEnd/>
                <a:tailEnd/>
              </a:ln>
            </p:spPr>
            <p:txBody>
              <a:bodyPr/>
              <a:lstStyle/>
              <a:p>
                <a:endParaRPr lang="en-US"/>
              </a:p>
            </p:txBody>
          </p:sp>
          <p:sp>
            <p:nvSpPr>
              <p:cNvPr id="28228" name="Freeform 742"/>
              <p:cNvSpPr>
                <a:spLocks/>
              </p:cNvSpPr>
              <p:nvPr/>
            </p:nvSpPr>
            <p:spPr bwMode="auto">
              <a:xfrm>
                <a:off x="4936" y="1331"/>
                <a:ext cx="135" cy="261"/>
              </a:xfrm>
              <a:custGeom>
                <a:avLst/>
                <a:gdLst>
                  <a:gd name="T0" fmla="*/ 114 w 135"/>
                  <a:gd name="T1" fmla="*/ 33 h 261"/>
                  <a:gd name="T2" fmla="*/ 92 w 135"/>
                  <a:gd name="T3" fmla="*/ 56 h 261"/>
                  <a:gd name="T4" fmla="*/ 71 w 135"/>
                  <a:gd name="T5" fmla="*/ 82 h 261"/>
                  <a:gd name="T6" fmla="*/ 52 w 135"/>
                  <a:gd name="T7" fmla="*/ 109 h 261"/>
                  <a:gd name="T8" fmla="*/ 37 w 135"/>
                  <a:gd name="T9" fmla="*/ 138 h 261"/>
                  <a:gd name="T10" fmla="*/ 21 w 135"/>
                  <a:gd name="T11" fmla="*/ 167 h 261"/>
                  <a:gd name="T12" fmla="*/ 10 w 135"/>
                  <a:gd name="T13" fmla="*/ 198 h 261"/>
                  <a:gd name="T14" fmla="*/ 6 w 135"/>
                  <a:gd name="T15" fmla="*/ 213 h 261"/>
                  <a:gd name="T16" fmla="*/ 2 w 135"/>
                  <a:gd name="T17" fmla="*/ 228 h 261"/>
                  <a:gd name="T18" fmla="*/ 0 w 135"/>
                  <a:gd name="T19" fmla="*/ 246 h 261"/>
                  <a:gd name="T20" fmla="*/ 0 w 135"/>
                  <a:gd name="T21" fmla="*/ 261 h 261"/>
                  <a:gd name="T22" fmla="*/ 12 w 135"/>
                  <a:gd name="T23" fmla="*/ 226 h 261"/>
                  <a:gd name="T24" fmla="*/ 29 w 135"/>
                  <a:gd name="T25" fmla="*/ 192 h 261"/>
                  <a:gd name="T26" fmla="*/ 46 w 135"/>
                  <a:gd name="T27" fmla="*/ 161 h 261"/>
                  <a:gd name="T28" fmla="*/ 66 w 135"/>
                  <a:gd name="T29" fmla="*/ 130 h 261"/>
                  <a:gd name="T30" fmla="*/ 87 w 135"/>
                  <a:gd name="T31" fmla="*/ 98 h 261"/>
                  <a:gd name="T32" fmla="*/ 104 w 135"/>
                  <a:gd name="T33" fmla="*/ 67 h 261"/>
                  <a:gd name="T34" fmla="*/ 121 w 135"/>
                  <a:gd name="T35" fmla="*/ 35 h 261"/>
                  <a:gd name="T36" fmla="*/ 135 w 135"/>
                  <a:gd name="T37" fmla="*/ 0 h 261"/>
                  <a:gd name="T38" fmla="*/ 114 w 135"/>
                  <a:gd name="T39" fmla="*/ 33 h 261"/>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5"/>
                  <a:gd name="T61" fmla="*/ 0 h 261"/>
                  <a:gd name="T62" fmla="*/ 135 w 135"/>
                  <a:gd name="T63" fmla="*/ 261 h 261"/>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5" h="261">
                    <a:moveTo>
                      <a:pt x="114" y="33"/>
                    </a:moveTo>
                    <a:lnTo>
                      <a:pt x="92" y="56"/>
                    </a:lnTo>
                    <a:lnTo>
                      <a:pt x="71" y="82"/>
                    </a:lnTo>
                    <a:lnTo>
                      <a:pt x="52" y="109"/>
                    </a:lnTo>
                    <a:lnTo>
                      <a:pt x="37" y="138"/>
                    </a:lnTo>
                    <a:lnTo>
                      <a:pt x="21" y="167"/>
                    </a:lnTo>
                    <a:lnTo>
                      <a:pt x="10" y="198"/>
                    </a:lnTo>
                    <a:lnTo>
                      <a:pt x="6" y="213"/>
                    </a:lnTo>
                    <a:lnTo>
                      <a:pt x="2" y="228"/>
                    </a:lnTo>
                    <a:lnTo>
                      <a:pt x="0" y="246"/>
                    </a:lnTo>
                    <a:lnTo>
                      <a:pt x="0" y="261"/>
                    </a:lnTo>
                    <a:lnTo>
                      <a:pt x="12" y="226"/>
                    </a:lnTo>
                    <a:lnTo>
                      <a:pt x="29" y="192"/>
                    </a:lnTo>
                    <a:lnTo>
                      <a:pt x="46" y="161"/>
                    </a:lnTo>
                    <a:lnTo>
                      <a:pt x="66" y="130"/>
                    </a:lnTo>
                    <a:lnTo>
                      <a:pt x="87" y="98"/>
                    </a:lnTo>
                    <a:lnTo>
                      <a:pt x="104" y="67"/>
                    </a:lnTo>
                    <a:lnTo>
                      <a:pt x="121" y="35"/>
                    </a:lnTo>
                    <a:lnTo>
                      <a:pt x="135" y="0"/>
                    </a:lnTo>
                    <a:lnTo>
                      <a:pt x="114" y="33"/>
                    </a:lnTo>
                    <a:close/>
                  </a:path>
                </a:pathLst>
              </a:custGeom>
              <a:solidFill>
                <a:srgbClr val="999999"/>
              </a:solidFill>
              <a:ln w="9525">
                <a:noFill/>
                <a:round/>
                <a:headEnd/>
                <a:tailEnd/>
              </a:ln>
            </p:spPr>
            <p:txBody>
              <a:bodyPr/>
              <a:lstStyle/>
              <a:p>
                <a:endParaRPr lang="en-US"/>
              </a:p>
            </p:txBody>
          </p:sp>
          <p:sp>
            <p:nvSpPr>
              <p:cNvPr id="28229" name="Freeform 743"/>
              <p:cNvSpPr>
                <a:spLocks/>
              </p:cNvSpPr>
              <p:nvPr/>
            </p:nvSpPr>
            <p:spPr bwMode="auto">
              <a:xfrm>
                <a:off x="4821" y="1540"/>
                <a:ext cx="501" cy="365"/>
              </a:xfrm>
              <a:custGeom>
                <a:avLst/>
                <a:gdLst>
                  <a:gd name="T0" fmla="*/ 459 w 501"/>
                  <a:gd name="T1" fmla="*/ 10 h 365"/>
                  <a:gd name="T2" fmla="*/ 397 w 501"/>
                  <a:gd name="T3" fmla="*/ 48 h 365"/>
                  <a:gd name="T4" fmla="*/ 336 w 501"/>
                  <a:gd name="T5" fmla="*/ 88 h 365"/>
                  <a:gd name="T6" fmla="*/ 277 w 501"/>
                  <a:gd name="T7" fmla="*/ 131 h 365"/>
                  <a:gd name="T8" fmla="*/ 217 w 501"/>
                  <a:gd name="T9" fmla="*/ 173 h 365"/>
                  <a:gd name="T10" fmla="*/ 160 w 501"/>
                  <a:gd name="T11" fmla="*/ 217 h 365"/>
                  <a:gd name="T12" fmla="*/ 104 w 501"/>
                  <a:gd name="T13" fmla="*/ 263 h 365"/>
                  <a:gd name="T14" fmla="*/ 52 w 501"/>
                  <a:gd name="T15" fmla="*/ 313 h 365"/>
                  <a:gd name="T16" fmla="*/ 0 w 501"/>
                  <a:gd name="T17" fmla="*/ 365 h 365"/>
                  <a:gd name="T18" fmla="*/ 64 w 501"/>
                  <a:gd name="T19" fmla="*/ 319 h 365"/>
                  <a:gd name="T20" fmla="*/ 125 w 501"/>
                  <a:gd name="T21" fmla="*/ 273 h 365"/>
                  <a:gd name="T22" fmla="*/ 186 w 501"/>
                  <a:gd name="T23" fmla="*/ 227 h 365"/>
                  <a:gd name="T24" fmla="*/ 248 w 501"/>
                  <a:gd name="T25" fmla="*/ 179 h 365"/>
                  <a:gd name="T26" fmla="*/ 309 w 501"/>
                  <a:gd name="T27" fmla="*/ 133 h 365"/>
                  <a:gd name="T28" fmla="*/ 373 w 501"/>
                  <a:gd name="T29" fmla="*/ 86 h 365"/>
                  <a:gd name="T30" fmla="*/ 436 w 501"/>
                  <a:gd name="T31" fmla="*/ 42 h 365"/>
                  <a:gd name="T32" fmla="*/ 501 w 501"/>
                  <a:gd name="T33" fmla="*/ 0 h 365"/>
                  <a:gd name="T34" fmla="*/ 501 w 501"/>
                  <a:gd name="T35" fmla="*/ 0 h 365"/>
                  <a:gd name="T36" fmla="*/ 501 w 501"/>
                  <a:gd name="T37" fmla="*/ 2 h 365"/>
                  <a:gd name="T38" fmla="*/ 501 w 501"/>
                  <a:gd name="T39" fmla="*/ 4 h 365"/>
                  <a:gd name="T40" fmla="*/ 501 w 501"/>
                  <a:gd name="T41" fmla="*/ 4 h 365"/>
                  <a:gd name="T42" fmla="*/ 501 w 501"/>
                  <a:gd name="T43" fmla="*/ 6 h 365"/>
                  <a:gd name="T44" fmla="*/ 501 w 501"/>
                  <a:gd name="T45" fmla="*/ 8 h 365"/>
                  <a:gd name="T46" fmla="*/ 501 w 501"/>
                  <a:gd name="T47" fmla="*/ 8 h 365"/>
                  <a:gd name="T48" fmla="*/ 501 w 501"/>
                  <a:gd name="T49" fmla="*/ 10 h 365"/>
                  <a:gd name="T50" fmla="*/ 459 w 501"/>
                  <a:gd name="T51" fmla="*/ 10 h 365"/>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501"/>
                  <a:gd name="T79" fmla="*/ 0 h 365"/>
                  <a:gd name="T80" fmla="*/ 501 w 501"/>
                  <a:gd name="T81" fmla="*/ 365 h 365"/>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501" h="365">
                    <a:moveTo>
                      <a:pt x="459" y="10"/>
                    </a:moveTo>
                    <a:lnTo>
                      <a:pt x="397" y="48"/>
                    </a:lnTo>
                    <a:lnTo>
                      <a:pt x="336" y="88"/>
                    </a:lnTo>
                    <a:lnTo>
                      <a:pt x="277" y="131"/>
                    </a:lnTo>
                    <a:lnTo>
                      <a:pt x="217" y="173"/>
                    </a:lnTo>
                    <a:lnTo>
                      <a:pt x="160" y="217"/>
                    </a:lnTo>
                    <a:lnTo>
                      <a:pt x="104" y="263"/>
                    </a:lnTo>
                    <a:lnTo>
                      <a:pt x="52" y="313"/>
                    </a:lnTo>
                    <a:lnTo>
                      <a:pt x="0" y="365"/>
                    </a:lnTo>
                    <a:lnTo>
                      <a:pt x="64" y="319"/>
                    </a:lnTo>
                    <a:lnTo>
                      <a:pt x="125" y="273"/>
                    </a:lnTo>
                    <a:lnTo>
                      <a:pt x="186" y="227"/>
                    </a:lnTo>
                    <a:lnTo>
                      <a:pt x="248" y="179"/>
                    </a:lnTo>
                    <a:lnTo>
                      <a:pt x="309" y="133"/>
                    </a:lnTo>
                    <a:lnTo>
                      <a:pt x="373" y="86"/>
                    </a:lnTo>
                    <a:lnTo>
                      <a:pt x="436" y="42"/>
                    </a:lnTo>
                    <a:lnTo>
                      <a:pt x="501" y="0"/>
                    </a:lnTo>
                    <a:lnTo>
                      <a:pt x="501" y="2"/>
                    </a:lnTo>
                    <a:lnTo>
                      <a:pt x="501" y="4"/>
                    </a:lnTo>
                    <a:lnTo>
                      <a:pt x="501" y="6"/>
                    </a:lnTo>
                    <a:lnTo>
                      <a:pt x="501" y="8"/>
                    </a:lnTo>
                    <a:lnTo>
                      <a:pt x="501" y="10"/>
                    </a:lnTo>
                    <a:lnTo>
                      <a:pt x="459" y="10"/>
                    </a:lnTo>
                    <a:close/>
                  </a:path>
                </a:pathLst>
              </a:custGeom>
              <a:solidFill>
                <a:srgbClr val="999999"/>
              </a:solidFill>
              <a:ln w="9525">
                <a:noFill/>
                <a:round/>
                <a:headEnd/>
                <a:tailEnd/>
              </a:ln>
            </p:spPr>
            <p:txBody>
              <a:bodyPr/>
              <a:lstStyle/>
              <a:p>
                <a:endParaRPr lang="en-US"/>
              </a:p>
            </p:txBody>
          </p:sp>
          <p:sp>
            <p:nvSpPr>
              <p:cNvPr id="28230" name="Freeform 744"/>
              <p:cNvSpPr>
                <a:spLocks/>
              </p:cNvSpPr>
              <p:nvPr/>
            </p:nvSpPr>
            <p:spPr bwMode="auto">
              <a:xfrm>
                <a:off x="3528" y="1943"/>
                <a:ext cx="1969" cy="564"/>
              </a:xfrm>
              <a:custGeom>
                <a:avLst/>
                <a:gdLst>
                  <a:gd name="T0" fmla="*/ 852 w 1969"/>
                  <a:gd name="T1" fmla="*/ 171 h 564"/>
                  <a:gd name="T2" fmla="*/ 698 w 1969"/>
                  <a:gd name="T3" fmla="*/ 146 h 564"/>
                  <a:gd name="T4" fmla="*/ 466 w 1969"/>
                  <a:gd name="T5" fmla="*/ 117 h 564"/>
                  <a:gd name="T6" fmla="*/ 349 w 1969"/>
                  <a:gd name="T7" fmla="*/ 94 h 564"/>
                  <a:gd name="T8" fmla="*/ 253 w 1969"/>
                  <a:gd name="T9" fmla="*/ 73 h 564"/>
                  <a:gd name="T10" fmla="*/ 163 w 1969"/>
                  <a:gd name="T11" fmla="*/ 67 h 564"/>
                  <a:gd name="T12" fmla="*/ 75 w 1969"/>
                  <a:gd name="T13" fmla="*/ 62 h 564"/>
                  <a:gd name="T14" fmla="*/ 38 w 1969"/>
                  <a:gd name="T15" fmla="*/ 50 h 564"/>
                  <a:gd name="T16" fmla="*/ 11 w 1969"/>
                  <a:gd name="T17" fmla="*/ 27 h 564"/>
                  <a:gd name="T18" fmla="*/ 17 w 1969"/>
                  <a:gd name="T19" fmla="*/ 0 h 564"/>
                  <a:gd name="T20" fmla="*/ 67 w 1969"/>
                  <a:gd name="T21" fmla="*/ 0 h 564"/>
                  <a:gd name="T22" fmla="*/ 117 w 1969"/>
                  <a:gd name="T23" fmla="*/ 2 h 564"/>
                  <a:gd name="T24" fmla="*/ 272 w 1969"/>
                  <a:gd name="T25" fmla="*/ 31 h 564"/>
                  <a:gd name="T26" fmla="*/ 474 w 1969"/>
                  <a:gd name="T27" fmla="*/ 62 h 564"/>
                  <a:gd name="T28" fmla="*/ 675 w 1969"/>
                  <a:gd name="T29" fmla="*/ 102 h 564"/>
                  <a:gd name="T30" fmla="*/ 750 w 1969"/>
                  <a:gd name="T31" fmla="*/ 123 h 564"/>
                  <a:gd name="T32" fmla="*/ 823 w 1969"/>
                  <a:gd name="T33" fmla="*/ 148 h 564"/>
                  <a:gd name="T34" fmla="*/ 892 w 1969"/>
                  <a:gd name="T35" fmla="*/ 165 h 564"/>
                  <a:gd name="T36" fmla="*/ 932 w 1969"/>
                  <a:gd name="T37" fmla="*/ 192 h 564"/>
                  <a:gd name="T38" fmla="*/ 973 w 1969"/>
                  <a:gd name="T39" fmla="*/ 217 h 564"/>
                  <a:gd name="T40" fmla="*/ 1055 w 1969"/>
                  <a:gd name="T41" fmla="*/ 232 h 564"/>
                  <a:gd name="T42" fmla="*/ 1149 w 1969"/>
                  <a:gd name="T43" fmla="*/ 259 h 564"/>
                  <a:gd name="T44" fmla="*/ 1240 w 1969"/>
                  <a:gd name="T45" fmla="*/ 298 h 564"/>
                  <a:gd name="T46" fmla="*/ 1418 w 1969"/>
                  <a:gd name="T47" fmla="*/ 390 h 564"/>
                  <a:gd name="T48" fmla="*/ 1518 w 1969"/>
                  <a:gd name="T49" fmla="*/ 441 h 564"/>
                  <a:gd name="T50" fmla="*/ 1608 w 1969"/>
                  <a:gd name="T51" fmla="*/ 472 h 564"/>
                  <a:gd name="T52" fmla="*/ 1748 w 1969"/>
                  <a:gd name="T53" fmla="*/ 511 h 564"/>
                  <a:gd name="T54" fmla="*/ 1815 w 1969"/>
                  <a:gd name="T55" fmla="*/ 537 h 564"/>
                  <a:gd name="T56" fmla="*/ 1852 w 1969"/>
                  <a:gd name="T57" fmla="*/ 555 h 564"/>
                  <a:gd name="T58" fmla="*/ 1884 w 1969"/>
                  <a:gd name="T59" fmla="*/ 557 h 564"/>
                  <a:gd name="T60" fmla="*/ 1936 w 1969"/>
                  <a:gd name="T61" fmla="*/ 555 h 564"/>
                  <a:gd name="T62" fmla="*/ 1961 w 1969"/>
                  <a:gd name="T63" fmla="*/ 560 h 564"/>
                  <a:gd name="T64" fmla="*/ 1932 w 1969"/>
                  <a:gd name="T65" fmla="*/ 537 h 564"/>
                  <a:gd name="T66" fmla="*/ 1852 w 1969"/>
                  <a:gd name="T67" fmla="*/ 503 h 564"/>
                  <a:gd name="T68" fmla="*/ 1721 w 1969"/>
                  <a:gd name="T69" fmla="*/ 466 h 564"/>
                  <a:gd name="T70" fmla="*/ 1658 w 1969"/>
                  <a:gd name="T71" fmla="*/ 440 h 564"/>
                  <a:gd name="T72" fmla="*/ 1606 w 1969"/>
                  <a:gd name="T73" fmla="*/ 405 h 564"/>
                  <a:gd name="T74" fmla="*/ 1558 w 1969"/>
                  <a:gd name="T75" fmla="*/ 374 h 564"/>
                  <a:gd name="T76" fmla="*/ 1508 w 1969"/>
                  <a:gd name="T77" fmla="*/ 351 h 564"/>
                  <a:gd name="T78" fmla="*/ 1414 w 1969"/>
                  <a:gd name="T79" fmla="*/ 317 h 564"/>
                  <a:gd name="T80" fmla="*/ 1318 w 1969"/>
                  <a:gd name="T81" fmla="*/ 286 h 564"/>
                  <a:gd name="T82" fmla="*/ 1268 w 1969"/>
                  <a:gd name="T83" fmla="*/ 280 h 564"/>
                  <a:gd name="T84" fmla="*/ 1245 w 1969"/>
                  <a:gd name="T85" fmla="*/ 276 h 564"/>
                  <a:gd name="T86" fmla="*/ 1236 w 1969"/>
                  <a:gd name="T87" fmla="*/ 261 h 564"/>
                  <a:gd name="T88" fmla="*/ 1218 w 1969"/>
                  <a:gd name="T89" fmla="*/ 253 h 564"/>
                  <a:gd name="T90" fmla="*/ 1303 w 1969"/>
                  <a:gd name="T91" fmla="*/ 242 h 564"/>
                  <a:gd name="T92" fmla="*/ 1383 w 1969"/>
                  <a:gd name="T93" fmla="*/ 228 h 564"/>
                  <a:gd name="T94" fmla="*/ 1468 w 1969"/>
                  <a:gd name="T95" fmla="*/ 205 h 564"/>
                  <a:gd name="T96" fmla="*/ 1562 w 1969"/>
                  <a:gd name="T97" fmla="*/ 167 h 564"/>
                  <a:gd name="T98" fmla="*/ 1721 w 1969"/>
                  <a:gd name="T99" fmla="*/ 104 h 564"/>
                  <a:gd name="T100" fmla="*/ 1817 w 1969"/>
                  <a:gd name="T101" fmla="*/ 77 h 564"/>
                  <a:gd name="T102" fmla="*/ 1915 w 1969"/>
                  <a:gd name="T103" fmla="*/ 71 h 564"/>
                  <a:gd name="T104" fmla="*/ 1913 w 1969"/>
                  <a:gd name="T105" fmla="*/ 96 h 564"/>
                  <a:gd name="T106" fmla="*/ 1836 w 1969"/>
                  <a:gd name="T107" fmla="*/ 121 h 564"/>
                  <a:gd name="T108" fmla="*/ 1714 w 1969"/>
                  <a:gd name="T109" fmla="*/ 142 h 564"/>
                  <a:gd name="T110" fmla="*/ 1618 w 1969"/>
                  <a:gd name="T111" fmla="*/ 171 h 564"/>
                  <a:gd name="T112" fmla="*/ 1564 w 1969"/>
                  <a:gd name="T113" fmla="*/ 173 h 564"/>
                  <a:gd name="T114" fmla="*/ 1510 w 1969"/>
                  <a:gd name="T115" fmla="*/ 173 h 564"/>
                  <a:gd name="T116" fmla="*/ 1464 w 1969"/>
                  <a:gd name="T117" fmla="*/ 184 h 564"/>
                  <a:gd name="T118" fmla="*/ 1424 w 1969"/>
                  <a:gd name="T119" fmla="*/ 196 h 564"/>
                  <a:gd name="T120" fmla="*/ 1385 w 1969"/>
                  <a:gd name="T121" fmla="*/ 209 h 56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969"/>
                  <a:gd name="T184" fmla="*/ 0 h 564"/>
                  <a:gd name="T185" fmla="*/ 1969 w 1969"/>
                  <a:gd name="T186" fmla="*/ 564 h 56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969" h="564">
                    <a:moveTo>
                      <a:pt x="927" y="190"/>
                    </a:moveTo>
                    <a:lnTo>
                      <a:pt x="890" y="180"/>
                    </a:lnTo>
                    <a:lnTo>
                      <a:pt x="852" y="171"/>
                    </a:lnTo>
                    <a:lnTo>
                      <a:pt x="814" y="163"/>
                    </a:lnTo>
                    <a:lnTo>
                      <a:pt x="775" y="157"/>
                    </a:lnTo>
                    <a:lnTo>
                      <a:pt x="698" y="146"/>
                    </a:lnTo>
                    <a:lnTo>
                      <a:pt x="622" y="136"/>
                    </a:lnTo>
                    <a:lnTo>
                      <a:pt x="545" y="127"/>
                    </a:lnTo>
                    <a:lnTo>
                      <a:pt x="466" y="117"/>
                    </a:lnTo>
                    <a:lnTo>
                      <a:pt x="428" y="109"/>
                    </a:lnTo>
                    <a:lnTo>
                      <a:pt x="388" y="102"/>
                    </a:lnTo>
                    <a:lnTo>
                      <a:pt x="349" y="94"/>
                    </a:lnTo>
                    <a:lnTo>
                      <a:pt x="309" y="85"/>
                    </a:lnTo>
                    <a:lnTo>
                      <a:pt x="282" y="77"/>
                    </a:lnTo>
                    <a:lnTo>
                      <a:pt x="253" y="73"/>
                    </a:lnTo>
                    <a:lnTo>
                      <a:pt x="222" y="69"/>
                    </a:lnTo>
                    <a:lnTo>
                      <a:pt x="194" y="67"/>
                    </a:lnTo>
                    <a:lnTo>
                      <a:pt x="163" y="67"/>
                    </a:lnTo>
                    <a:lnTo>
                      <a:pt x="134" y="65"/>
                    </a:lnTo>
                    <a:lnTo>
                      <a:pt x="104" y="63"/>
                    </a:lnTo>
                    <a:lnTo>
                      <a:pt x="75" y="62"/>
                    </a:lnTo>
                    <a:lnTo>
                      <a:pt x="61" y="60"/>
                    </a:lnTo>
                    <a:lnTo>
                      <a:pt x="48" y="56"/>
                    </a:lnTo>
                    <a:lnTo>
                      <a:pt x="38" y="50"/>
                    </a:lnTo>
                    <a:lnTo>
                      <a:pt x="27" y="44"/>
                    </a:lnTo>
                    <a:lnTo>
                      <a:pt x="19" y="37"/>
                    </a:lnTo>
                    <a:lnTo>
                      <a:pt x="11" y="27"/>
                    </a:lnTo>
                    <a:lnTo>
                      <a:pt x="6" y="15"/>
                    </a:lnTo>
                    <a:lnTo>
                      <a:pt x="0" y="2"/>
                    </a:lnTo>
                    <a:lnTo>
                      <a:pt x="17" y="0"/>
                    </a:lnTo>
                    <a:lnTo>
                      <a:pt x="34" y="0"/>
                    </a:lnTo>
                    <a:lnTo>
                      <a:pt x="50" y="0"/>
                    </a:lnTo>
                    <a:lnTo>
                      <a:pt x="67" y="0"/>
                    </a:lnTo>
                    <a:lnTo>
                      <a:pt x="84" y="0"/>
                    </a:lnTo>
                    <a:lnTo>
                      <a:pt x="102" y="2"/>
                    </a:lnTo>
                    <a:lnTo>
                      <a:pt x="117" y="2"/>
                    </a:lnTo>
                    <a:lnTo>
                      <a:pt x="134" y="6"/>
                    </a:lnTo>
                    <a:lnTo>
                      <a:pt x="205" y="19"/>
                    </a:lnTo>
                    <a:lnTo>
                      <a:pt x="272" y="31"/>
                    </a:lnTo>
                    <a:lnTo>
                      <a:pt x="340" y="40"/>
                    </a:lnTo>
                    <a:lnTo>
                      <a:pt x="407" y="52"/>
                    </a:lnTo>
                    <a:lnTo>
                      <a:pt x="474" y="62"/>
                    </a:lnTo>
                    <a:lnTo>
                      <a:pt x="539" y="75"/>
                    </a:lnTo>
                    <a:lnTo>
                      <a:pt x="608" y="86"/>
                    </a:lnTo>
                    <a:lnTo>
                      <a:pt x="675" y="102"/>
                    </a:lnTo>
                    <a:lnTo>
                      <a:pt x="702" y="109"/>
                    </a:lnTo>
                    <a:lnTo>
                      <a:pt x="727" y="115"/>
                    </a:lnTo>
                    <a:lnTo>
                      <a:pt x="750" y="123"/>
                    </a:lnTo>
                    <a:lnTo>
                      <a:pt x="775" y="131"/>
                    </a:lnTo>
                    <a:lnTo>
                      <a:pt x="800" y="140"/>
                    </a:lnTo>
                    <a:lnTo>
                      <a:pt x="823" y="148"/>
                    </a:lnTo>
                    <a:lnTo>
                      <a:pt x="850" y="154"/>
                    </a:lnTo>
                    <a:lnTo>
                      <a:pt x="875" y="161"/>
                    </a:lnTo>
                    <a:lnTo>
                      <a:pt x="892" y="165"/>
                    </a:lnTo>
                    <a:lnTo>
                      <a:pt x="906" y="173"/>
                    </a:lnTo>
                    <a:lnTo>
                      <a:pt x="919" y="182"/>
                    </a:lnTo>
                    <a:lnTo>
                      <a:pt x="932" y="192"/>
                    </a:lnTo>
                    <a:lnTo>
                      <a:pt x="946" y="202"/>
                    </a:lnTo>
                    <a:lnTo>
                      <a:pt x="959" y="209"/>
                    </a:lnTo>
                    <a:lnTo>
                      <a:pt x="973" y="217"/>
                    </a:lnTo>
                    <a:lnTo>
                      <a:pt x="990" y="221"/>
                    </a:lnTo>
                    <a:lnTo>
                      <a:pt x="1023" y="227"/>
                    </a:lnTo>
                    <a:lnTo>
                      <a:pt x="1055" y="232"/>
                    </a:lnTo>
                    <a:lnTo>
                      <a:pt x="1086" y="240"/>
                    </a:lnTo>
                    <a:lnTo>
                      <a:pt x="1117" y="250"/>
                    </a:lnTo>
                    <a:lnTo>
                      <a:pt x="1149" y="259"/>
                    </a:lnTo>
                    <a:lnTo>
                      <a:pt x="1180" y="271"/>
                    </a:lnTo>
                    <a:lnTo>
                      <a:pt x="1211" y="284"/>
                    </a:lnTo>
                    <a:lnTo>
                      <a:pt x="1240" y="298"/>
                    </a:lnTo>
                    <a:lnTo>
                      <a:pt x="1301" y="326"/>
                    </a:lnTo>
                    <a:lnTo>
                      <a:pt x="1358" y="357"/>
                    </a:lnTo>
                    <a:lnTo>
                      <a:pt x="1418" y="390"/>
                    </a:lnTo>
                    <a:lnTo>
                      <a:pt x="1476" y="420"/>
                    </a:lnTo>
                    <a:lnTo>
                      <a:pt x="1497" y="432"/>
                    </a:lnTo>
                    <a:lnTo>
                      <a:pt x="1518" y="441"/>
                    </a:lnTo>
                    <a:lnTo>
                      <a:pt x="1541" y="451"/>
                    </a:lnTo>
                    <a:lnTo>
                      <a:pt x="1564" y="459"/>
                    </a:lnTo>
                    <a:lnTo>
                      <a:pt x="1608" y="472"/>
                    </a:lnTo>
                    <a:lnTo>
                      <a:pt x="1656" y="484"/>
                    </a:lnTo>
                    <a:lnTo>
                      <a:pt x="1702" y="497"/>
                    </a:lnTo>
                    <a:lnTo>
                      <a:pt x="1748" y="511"/>
                    </a:lnTo>
                    <a:lnTo>
                      <a:pt x="1771" y="518"/>
                    </a:lnTo>
                    <a:lnTo>
                      <a:pt x="1792" y="528"/>
                    </a:lnTo>
                    <a:lnTo>
                      <a:pt x="1815" y="537"/>
                    </a:lnTo>
                    <a:lnTo>
                      <a:pt x="1836" y="549"/>
                    </a:lnTo>
                    <a:lnTo>
                      <a:pt x="1844" y="553"/>
                    </a:lnTo>
                    <a:lnTo>
                      <a:pt x="1852" y="555"/>
                    </a:lnTo>
                    <a:lnTo>
                      <a:pt x="1859" y="557"/>
                    </a:lnTo>
                    <a:lnTo>
                      <a:pt x="1867" y="557"/>
                    </a:lnTo>
                    <a:lnTo>
                      <a:pt x="1884" y="557"/>
                    </a:lnTo>
                    <a:lnTo>
                      <a:pt x="1902" y="557"/>
                    </a:lnTo>
                    <a:lnTo>
                      <a:pt x="1919" y="555"/>
                    </a:lnTo>
                    <a:lnTo>
                      <a:pt x="1936" y="555"/>
                    </a:lnTo>
                    <a:lnTo>
                      <a:pt x="1944" y="557"/>
                    </a:lnTo>
                    <a:lnTo>
                      <a:pt x="1953" y="559"/>
                    </a:lnTo>
                    <a:lnTo>
                      <a:pt x="1961" y="560"/>
                    </a:lnTo>
                    <a:lnTo>
                      <a:pt x="1969" y="564"/>
                    </a:lnTo>
                    <a:lnTo>
                      <a:pt x="1951" y="551"/>
                    </a:lnTo>
                    <a:lnTo>
                      <a:pt x="1932" y="537"/>
                    </a:lnTo>
                    <a:lnTo>
                      <a:pt x="1913" y="528"/>
                    </a:lnTo>
                    <a:lnTo>
                      <a:pt x="1892" y="518"/>
                    </a:lnTo>
                    <a:lnTo>
                      <a:pt x="1852" y="503"/>
                    </a:lnTo>
                    <a:lnTo>
                      <a:pt x="1808" y="491"/>
                    </a:lnTo>
                    <a:lnTo>
                      <a:pt x="1765" y="478"/>
                    </a:lnTo>
                    <a:lnTo>
                      <a:pt x="1721" y="466"/>
                    </a:lnTo>
                    <a:lnTo>
                      <a:pt x="1700" y="459"/>
                    </a:lnTo>
                    <a:lnTo>
                      <a:pt x="1679" y="449"/>
                    </a:lnTo>
                    <a:lnTo>
                      <a:pt x="1658" y="440"/>
                    </a:lnTo>
                    <a:lnTo>
                      <a:pt x="1637" y="428"/>
                    </a:lnTo>
                    <a:lnTo>
                      <a:pt x="1621" y="417"/>
                    </a:lnTo>
                    <a:lnTo>
                      <a:pt x="1606" y="405"/>
                    </a:lnTo>
                    <a:lnTo>
                      <a:pt x="1591" y="394"/>
                    </a:lnTo>
                    <a:lnTo>
                      <a:pt x="1575" y="384"/>
                    </a:lnTo>
                    <a:lnTo>
                      <a:pt x="1558" y="374"/>
                    </a:lnTo>
                    <a:lnTo>
                      <a:pt x="1543" y="365"/>
                    </a:lnTo>
                    <a:lnTo>
                      <a:pt x="1525" y="357"/>
                    </a:lnTo>
                    <a:lnTo>
                      <a:pt x="1508" y="351"/>
                    </a:lnTo>
                    <a:lnTo>
                      <a:pt x="1477" y="342"/>
                    </a:lnTo>
                    <a:lnTo>
                      <a:pt x="1445" y="328"/>
                    </a:lnTo>
                    <a:lnTo>
                      <a:pt x="1414" y="317"/>
                    </a:lnTo>
                    <a:lnTo>
                      <a:pt x="1382" y="303"/>
                    </a:lnTo>
                    <a:lnTo>
                      <a:pt x="1351" y="294"/>
                    </a:lnTo>
                    <a:lnTo>
                      <a:pt x="1318" y="286"/>
                    </a:lnTo>
                    <a:lnTo>
                      <a:pt x="1303" y="282"/>
                    </a:lnTo>
                    <a:lnTo>
                      <a:pt x="1286" y="282"/>
                    </a:lnTo>
                    <a:lnTo>
                      <a:pt x="1268" y="280"/>
                    </a:lnTo>
                    <a:lnTo>
                      <a:pt x="1251" y="282"/>
                    </a:lnTo>
                    <a:lnTo>
                      <a:pt x="1249" y="280"/>
                    </a:lnTo>
                    <a:lnTo>
                      <a:pt x="1245" y="276"/>
                    </a:lnTo>
                    <a:lnTo>
                      <a:pt x="1243" y="273"/>
                    </a:lnTo>
                    <a:lnTo>
                      <a:pt x="1240" y="267"/>
                    </a:lnTo>
                    <a:lnTo>
                      <a:pt x="1236" y="261"/>
                    </a:lnTo>
                    <a:lnTo>
                      <a:pt x="1232" y="257"/>
                    </a:lnTo>
                    <a:lnTo>
                      <a:pt x="1226" y="253"/>
                    </a:lnTo>
                    <a:lnTo>
                      <a:pt x="1218" y="253"/>
                    </a:lnTo>
                    <a:lnTo>
                      <a:pt x="1247" y="250"/>
                    </a:lnTo>
                    <a:lnTo>
                      <a:pt x="1274" y="246"/>
                    </a:lnTo>
                    <a:lnTo>
                      <a:pt x="1303" y="242"/>
                    </a:lnTo>
                    <a:lnTo>
                      <a:pt x="1330" y="238"/>
                    </a:lnTo>
                    <a:lnTo>
                      <a:pt x="1357" y="234"/>
                    </a:lnTo>
                    <a:lnTo>
                      <a:pt x="1383" y="228"/>
                    </a:lnTo>
                    <a:lnTo>
                      <a:pt x="1410" y="223"/>
                    </a:lnTo>
                    <a:lnTo>
                      <a:pt x="1437" y="215"/>
                    </a:lnTo>
                    <a:lnTo>
                      <a:pt x="1468" y="205"/>
                    </a:lnTo>
                    <a:lnTo>
                      <a:pt x="1500" y="194"/>
                    </a:lnTo>
                    <a:lnTo>
                      <a:pt x="1531" y="180"/>
                    </a:lnTo>
                    <a:lnTo>
                      <a:pt x="1562" y="167"/>
                    </a:lnTo>
                    <a:lnTo>
                      <a:pt x="1625" y="140"/>
                    </a:lnTo>
                    <a:lnTo>
                      <a:pt x="1689" y="115"/>
                    </a:lnTo>
                    <a:lnTo>
                      <a:pt x="1721" y="104"/>
                    </a:lnTo>
                    <a:lnTo>
                      <a:pt x="1752" y="92"/>
                    </a:lnTo>
                    <a:lnTo>
                      <a:pt x="1785" y="85"/>
                    </a:lnTo>
                    <a:lnTo>
                      <a:pt x="1817" y="77"/>
                    </a:lnTo>
                    <a:lnTo>
                      <a:pt x="1850" y="73"/>
                    </a:lnTo>
                    <a:lnTo>
                      <a:pt x="1882" y="71"/>
                    </a:lnTo>
                    <a:lnTo>
                      <a:pt x="1915" y="71"/>
                    </a:lnTo>
                    <a:lnTo>
                      <a:pt x="1950" y="75"/>
                    </a:lnTo>
                    <a:lnTo>
                      <a:pt x="1930" y="86"/>
                    </a:lnTo>
                    <a:lnTo>
                      <a:pt x="1913" y="96"/>
                    </a:lnTo>
                    <a:lnTo>
                      <a:pt x="1894" y="104"/>
                    </a:lnTo>
                    <a:lnTo>
                      <a:pt x="1875" y="109"/>
                    </a:lnTo>
                    <a:lnTo>
                      <a:pt x="1836" y="121"/>
                    </a:lnTo>
                    <a:lnTo>
                      <a:pt x="1796" y="129"/>
                    </a:lnTo>
                    <a:lnTo>
                      <a:pt x="1754" y="136"/>
                    </a:lnTo>
                    <a:lnTo>
                      <a:pt x="1714" y="142"/>
                    </a:lnTo>
                    <a:lnTo>
                      <a:pt x="1673" y="152"/>
                    </a:lnTo>
                    <a:lnTo>
                      <a:pt x="1635" y="165"/>
                    </a:lnTo>
                    <a:lnTo>
                      <a:pt x="1618" y="171"/>
                    </a:lnTo>
                    <a:lnTo>
                      <a:pt x="1600" y="173"/>
                    </a:lnTo>
                    <a:lnTo>
                      <a:pt x="1583" y="173"/>
                    </a:lnTo>
                    <a:lnTo>
                      <a:pt x="1564" y="173"/>
                    </a:lnTo>
                    <a:lnTo>
                      <a:pt x="1547" y="171"/>
                    </a:lnTo>
                    <a:lnTo>
                      <a:pt x="1527" y="171"/>
                    </a:lnTo>
                    <a:lnTo>
                      <a:pt x="1510" y="173"/>
                    </a:lnTo>
                    <a:lnTo>
                      <a:pt x="1491" y="177"/>
                    </a:lnTo>
                    <a:lnTo>
                      <a:pt x="1477" y="180"/>
                    </a:lnTo>
                    <a:lnTo>
                      <a:pt x="1464" y="184"/>
                    </a:lnTo>
                    <a:lnTo>
                      <a:pt x="1451" y="188"/>
                    </a:lnTo>
                    <a:lnTo>
                      <a:pt x="1437" y="192"/>
                    </a:lnTo>
                    <a:lnTo>
                      <a:pt x="1424" y="196"/>
                    </a:lnTo>
                    <a:lnTo>
                      <a:pt x="1410" y="200"/>
                    </a:lnTo>
                    <a:lnTo>
                      <a:pt x="1399" y="205"/>
                    </a:lnTo>
                    <a:lnTo>
                      <a:pt x="1385" y="209"/>
                    </a:lnTo>
                    <a:lnTo>
                      <a:pt x="927" y="190"/>
                    </a:lnTo>
                    <a:close/>
                  </a:path>
                </a:pathLst>
              </a:custGeom>
              <a:solidFill>
                <a:srgbClr val="A6A6A6"/>
              </a:solidFill>
              <a:ln w="9525">
                <a:noFill/>
                <a:round/>
                <a:headEnd/>
                <a:tailEnd/>
              </a:ln>
            </p:spPr>
            <p:txBody>
              <a:bodyPr/>
              <a:lstStyle/>
              <a:p>
                <a:endParaRPr lang="en-US"/>
              </a:p>
            </p:txBody>
          </p:sp>
          <p:sp>
            <p:nvSpPr>
              <p:cNvPr id="28231" name="Freeform 745"/>
              <p:cNvSpPr>
                <a:spLocks/>
              </p:cNvSpPr>
              <p:nvPr/>
            </p:nvSpPr>
            <p:spPr bwMode="auto">
              <a:xfrm>
                <a:off x="4716" y="2360"/>
                <a:ext cx="531" cy="449"/>
              </a:xfrm>
              <a:custGeom>
                <a:avLst/>
                <a:gdLst>
                  <a:gd name="T0" fmla="*/ 30 w 531"/>
                  <a:gd name="T1" fmla="*/ 1 h 449"/>
                  <a:gd name="T2" fmla="*/ 42 w 531"/>
                  <a:gd name="T3" fmla="*/ 5 h 449"/>
                  <a:gd name="T4" fmla="*/ 52 w 531"/>
                  <a:gd name="T5" fmla="*/ 7 h 449"/>
                  <a:gd name="T6" fmla="*/ 61 w 531"/>
                  <a:gd name="T7" fmla="*/ 11 h 449"/>
                  <a:gd name="T8" fmla="*/ 69 w 531"/>
                  <a:gd name="T9" fmla="*/ 15 h 449"/>
                  <a:gd name="T10" fmla="*/ 78 w 531"/>
                  <a:gd name="T11" fmla="*/ 19 h 449"/>
                  <a:gd name="T12" fmla="*/ 88 w 531"/>
                  <a:gd name="T13" fmla="*/ 24 h 449"/>
                  <a:gd name="T14" fmla="*/ 96 w 531"/>
                  <a:gd name="T15" fmla="*/ 28 h 449"/>
                  <a:gd name="T16" fmla="*/ 103 w 531"/>
                  <a:gd name="T17" fmla="*/ 36 h 449"/>
                  <a:gd name="T18" fmla="*/ 161 w 531"/>
                  <a:gd name="T19" fmla="*/ 86 h 449"/>
                  <a:gd name="T20" fmla="*/ 215 w 531"/>
                  <a:gd name="T21" fmla="*/ 138 h 449"/>
                  <a:gd name="T22" fmla="*/ 268 w 531"/>
                  <a:gd name="T23" fmla="*/ 190 h 449"/>
                  <a:gd name="T24" fmla="*/ 320 w 531"/>
                  <a:gd name="T25" fmla="*/ 241 h 449"/>
                  <a:gd name="T26" fmla="*/ 374 w 531"/>
                  <a:gd name="T27" fmla="*/ 293 h 449"/>
                  <a:gd name="T28" fmla="*/ 426 w 531"/>
                  <a:gd name="T29" fmla="*/ 347 h 449"/>
                  <a:gd name="T30" fmla="*/ 478 w 531"/>
                  <a:gd name="T31" fmla="*/ 397 h 449"/>
                  <a:gd name="T32" fmla="*/ 531 w 531"/>
                  <a:gd name="T33" fmla="*/ 449 h 449"/>
                  <a:gd name="T34" fmla="*/ 522 w 531"/>
                  <a:gd name="T35" fmla="*/ 447 h 449"/>
                  <a:gd name="T36" fmla="*/ 512 w 531"/>
                  <a:gd name="T37" fmla="*/ 445 h 449"/>
                  <a:gd name="T38" fmla="*/ 502 w 531"/>
                  <a:gd name="T39" fmla="*/ 441 h 449"/>
                  <a:gd name="T40" fmla="*/ 493 w 531"/>
                  <a:gd name="T41" fmla="*/ 437 h 449"/>
                  <a:gd name="T42" fmla="*/ 485 w 531"/>
                  <a:gd name="T43" fmla="*/ 433 h 449"/>
                  <a:gd name="T44" fmla="*/ 476 w 531"/>
                  <a:gd name="T45" fmla="*/ 427 h 449"/>
                  <a:gd name="T46" fmla="*/ 468 w 531"/>
                  <a:gd name="T47" fmla="*/ 424 h 449"/>
                  <a:gd name="T48" fmla="*/ 460 w 531"/>
                  <a:gd name="T49" fmla="*/ 418 h 449"/>
                  <a:gd name="T50" fmla="*/ 441 w 531"/>
                  <a:gd name="T51" fmla="*/ 401 h 449"/>
                  <a:gd name="T52" fmla="*/ 422 w 531"/>
                  <a:gd name="T53" fmla="*/ 383 h 449"/>
                  <a:gd name="T54" fmla="*/ 403 w 531"/>
                  <a:gd name="T55" fmla="*/ 366 h 449"/>
                  <a:gd name="T56" fmla="*/ 383 w 531"/>
                  <a:gd name="T57" fmla="*/ 351 h 449"/>
                  <a:gd name="T58" fmla="*/ 366 w 531"/>
                  <a:gd name="T59" fmla="*/ 333 h 449"/>
                  <a:gd name="T60" fmla="*/ 347 w 531"/>
                  <a:gd name="T61" fmla="*/ 318 h 449"/>
                  <a:gd name="T62" fmla="*/ 326 w 531"/>
                  <a:gd name="T63" fmla="*/ 303 h 449"/>
                  <a:gd name="T64" fmla="*/ 305 w 531"/>
                  <a:gd name="T65" fmla="*/ 287 h 449"/>
                  <a:gd name="T66" fmla="*/ 268 w 531"/>
                  <a:gd name="T67" fmla="*/ 261 h 449"/>
                  <a:gd name="T68" fmla="*/ 236 w 531"/>
                  <a:gd name="T69" fmla="*/ 232 h 449"/>
                  <a:gd name="T70" fmla="*/ 203 w 531"/>
                  <a:gd name="T71" fmla="*/ 201 h 449"/>
                  <a:gd name="T72" fmla="*/ 174 w 531"/>
                  <a:gd name="T73" fmla="*/ 170 h 449"/>
                  <a:gd name="T74" fmla="*/ 144 w 531"/>
                  <a:gd name="T75" fmla="*/ 140 h 449"/>
                  <a:gd name="T76" fmla="*/ 113 w 531"/>
                  <a:gd name="T77" fmla="*/ 107 h 449"/>
                  <a:gd name="T78" fmla="*/ 80 w 531"/>
                  <a:gd name="T79" fmla="*/ 76 h 449"/>
                  <a:gd name="T80" fmla="*/ 48 w 531"/>
                  <a:gd name="T81" fmla="*/ 48 h 449"/>
                  <a:gd name="T82" fmla="*/ 42 w 531"/>
                  <a:gd name="T83" fmla="*/ 44 h 449"/>
                  <a:gd name="T84" fmla="*/ 38 w 531"/>
                  <a:gd name="T85" fmla="*/ 40 h 449"/>
                  <a:gd name="T86" fmla="*/ 30 w 531"/>
                  <a:gd name="T87" fmla="*/ 36 h 449"/>
                  <a:gd name="T88" fmla="*/ 25 w 531"/>
                  <a:gd name="T89" fmla="*/ 32 h 449"/>
                  <a:gd name="T90" fmla="*/ 17 w 531"/>
                  <a:gd name="T91" fmla="*/ 26 h 449"/>
                  <a:gd name="T92" fmla="*/ 13 w 531"/>
                  <a:gd name="T93" fmla="*/ 21 h 449"/>
                  <a:gd name="T94" fmla="*/ 9 w 531"/>
                  <a:gd name="T95" fmla="*/ 11 h 449"/>
                  <a:gd name="T96" fmla="*/ 7 w 531"/>
                  <a:gd name="T97" fmla="*/ 1 h 449"/>
                  <a:gd name="T98" fmla="*/ 5 w 531"/>
                  <a:gd name="T99" fmla="*/ 1 h 449"/>
                  <a:gd name="T100" fmla="*/ 5 w 531"/>
                  <a:gd name="T101" fmla="*/ 0 h 449"/>
                  <a:gd name="T102" fmla="*/ 4 w 531"/>
                  <a:gd name="T103" fmla="*/ 0 h 449"/>
                  <a:gd name="T104" fmla="*/ 2 w 531"/>
                  <a:gd name="T105" fmla="*/ 1 h 449"/>
                  <a:gd name="T106" fmla="*/ 2 w 531"/>
                  <a:gd name="T107" fmla="*/ 3 h 449"/>
                  <a:gd name="T108" fmla="*/ 0 w 531"/>
                  <a:gd name="T109" fmla="*/ 5 h 449"/>
                  <a:gd name="T110" fmla="*/ 0 w 531"/>
                  <a:gd name="T111" fmla="*/ 9 h 449"/>
                  <a:gd name="T112" fmla="*/ 0 w 531"/>
                  <a:gd name="T113" fmla="*/ 13 h 449"/>
                  <a:gd name="T114" fmla="*/ 30 w 531"/>
                  <a:gd name="T115" fmla="*/ 1 h 44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531"/>
                  <a:gd name="T175" fmla="*/ 0 h 449"/>
                  <a:gd name="T176" fmla="*/ 531 w 531"/>
                  <a:gd name="T177" fmla="*/ 449 h 44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531" h="449">
                    <a:moveTo>
                      <a:pt x="30" y="1"/>
                    </a:moveTo>
                    <a:lnTo>
                      <a:pt x="42" y="5"/>
                    </a:lnTo>
                    <a:lnTo>
                      <a:pt x="52" y="7"/>
                    </a:lnTo>
                    <a:lnTo>
                      <a:pt x="61" y="11"/>
                    </a:lnTo>
                    <a:lnTo>
                      <a:pt x="69" y="15"/>
                    </a:lnTo>
                    <a:lnTo>
                      <a:pt x="78" y="19"/>
                    </a:lnTo>
                    <a:lnTo>
                      <a:pt x="88" y="24"/>
                    </a:lnTo>
                    <a:lnTo>
                      <a:pt x="96" y="28"/>
                    </a:lnTo>
                    <a:lnTo>
                      <a:pt x="103" y="36"/>
                    </a:lnTo>
                    <a:lnTo>
                      <a:pt x="161" y="86"/>
                    </a:lnTo>
                    <a:lnTo>
                      <a:pt x="215" y="138"/>
                    </a:lnTo>
                    <a:lnTo>
                      <a:pt x="268" y="190"/>
                    </a:lnTo>
                    <a:lnTo>
                      <a:pt x="320" y="241"/>
                    </a:lnTo>
                    <a:lnTo>
                      <a:pt x="374" y="293"/>
                    </a:lnTo>
                    <a:lnTo>
                      <a:pt x="426" y="347"/>
                    </a:lnTo>
                    <a:lnTo>
                      <a:pt x="478" y="397"/>
                    </a:lnTo>
                    <a:lnTo>
                      <a:pt x="531" y="449"/>
                    </a:lnTo>
                    <a:lnTo>
                      <a:pt x="522" y="447"/>
                    </a:lnTo>
                    <a:lnTo>
                      <a:pt x="512" y="445"/>
                    </a:lnTo>
                    <a:lnTo>
                      <a:pt x="502" y="441"/>
                    </a:lnTo>
                    <a:lnTo>
                      <a:pt x="493" y="437"/>
                    </a:lnTo>
                    <a:lnTo>
                      <a:pt x="485" y="433"/>
                    </a:lnTo>
                    <a:lnTo>
                      <a:pt x="476" y="427"/>
                    </a:lnTo>
                    <a:lnTo>
                      <a:pt x="468" y="424"/>
                    </a:lnTo>
                    <a:lnTo>
                      <a:pt x="460" y="418"/>
                    </a:lnTo>
                    <a:lnTo>
                      <a:pt x="441" y="401"/>
                    </a:lnTo>
                    <a:lnTo>
                      <a:pt x="422" y="383"/>
                    </a:lnTo>
                    <a:lnTo>
                      <a:pt x="403" y="366"/>
                    </a:lnTo>
                    <a:lnTo>
                      <a:pt x="383" y="351"/>
                    </a:lnTo>
                    <a:lnTo>
                      <a:pt x="366" y="333"/>
                    </a:lnTo>
                    <a:lnTo>
                      <a:pt x="347" y="318"/>
                    </a:lnTo>
                    <a:lnTo>
                      <a:pt x="326" y="303"/>
                    </a:lnTo>
                    <a:lnTo>
                      <a:pt x="305" y="287"/>
                    </a:lnTo>
                    <a:lnTo>
                      <a:pt x="268" y="261"/>
                    </a:lnTo>
                    <a:lnTo>
                      <a:pt x="236" y="232"/>
                    </a:lnTo>
                    <a:lnTo>
                      <a:pt x="203" y="201"/>
                    </a:lnTo>
                    <a:lnTo>
                      <a:pt x="174" y="170"/>
                    </a:lnTo>
                    <a:lnTo>
                      <a:pt x="144" y="140"/>
                    </a:lnTo>
                    <a:lnTo>
                      <a:pt x="113" y="107"/>
                    </a:lnTo>
                    <a:lnTo>
                      <a:pt x="80" y="76"/>
                    </a:lnTo>
                    <a:lnTo>
                      <a:pt x="48" y="48"/>
                    </a:lnTo>
                    <a:lnTo>
                      <a:pt x="42" y="44"/>
                    </a:lnTo>
                    <a:lnTo>
                      <a:pt x="38" y="40"/>
                    </a:lnTo>
                    <a:lnTo>
                      <a:pt x="30" y="36"/>
                    </a:lnTo>
                    <a:lnTo>
                      <a:pt x="25" y="32"/>
                    </a:lnTo>
                    <a:lnTo>
                      <a:pt x="17" y="26"/>
                    </a:lnTo>
                    <a:lnTo>
                      <a:pt x="13" y="21"/>
                    </a:lnTo>
                    <a:lnTo>
                      <a:pt x="9" y="11"/>
                    </a:lnTo>
                    <a:lnTo>
                      <a:pt x="7" y="1"/>
                    </a:lnTo>
                    <a:lnTo>
                      <a:pt x="5" y="1"/>
                    </a:lnTo>
                    <a:lnTo>
                      <a:pt x="5" y="0"/>
                    </a:lnTo>
                    <a:lnTo>
                      <a:pt x="4" y="0"/>
                    </a:lnTo>
                    <a:lnTo>
                      <a:pt x="2" y="1"/>
                    </a:lnTo>
                    <a:lnTo>
                      <a:pt x="2" y="3"/>
                    </a:lnTo>
                    <a:lnTo>
                      <a:pt x="0" y="5"/>
                    </a:lnTo>
                    <a:lnTo>
                      <a:pt x="0" y="9"/>
                    </a:lnTo>
                    <a:lnTo>
                      <a:pt x="0" y="13"/>
                    </a:lnTo>
                    <a:lnTo>
                      <a:pt x="30" y="1"/>
                    </a:lnTo>
                    <a:close/>
                  </a:path>
                </a:pathLst>
              </a:custGeom>
              <a:solidFill>
                <a:srgbClr val="999999"/>
              </a:solidFill>
              <a:ln w="9525">
                <a:noFill/>
                <a:round/>
                <a:headEnd/>
                <a:tailEnd/>
              </a:ln>
            </p:spPr>
            <p:txBody>
              <a:bodyPr/>
              <a:lstStyle/>
              <a:p>
                <a:endParaRPr lang="en-US"/>
              </a:p>
            </p:txBody>
          </p:sp>
          <p:sp>
            <p:nvSpPr>
              <p:cNvPr id="28232" name="Freeform 746"/>
              <p:cNvSpPr>
                <a:spLocks/>
              </p:cNvSpPr>
              <p:nvPr/>
            </p:nvSpPr>
            <p:spPr bwMode="auto">
              <a:xfrm>
                <a:off x="4769" y="2477"/>
                <a:ext cx="365" cy="426"/>
              </a:xfrm>
              <a:custGeom>
                <a:avLst/>
                <a:gdLst>
                  <a:gd name="T0" fmla="*/ 0 w 365"/>
                  <a:gd name="T1" fmla="*/ 0 h 426"/>
                  <a:gd name="T2" fmla="*/ 18 w 365"/>
                  <a:gd name="T3" fmla="*/ 9 h 426"/>
                  <a:gd name="T4" fmla="*/ 31 w 365"/>
                  <a:gd name="T5" fmla="*/ 19 h 426"/>
                  <a:gd name="T6" fmla="*/ 46 w 365"/>
                  <a:gd name="T7" fmla="*/ 30 h 426"/>
                  <a:gd name="T8" fmla="*/ 60 w 365"/>
                  <a:gd name="T9" fmla="*/ 44 h 426"/>
                  <a:gd name="T10" fmla="*/ 71 w 365"/>
                  <a:gd name="T11" fmla="*/ 57 h 426"/>
                  <a:gd name="T12" fmla="*/ 85 w 365"/>
                  <a:gd name="T13" fmla="*/ 71 h 426"/>
                  <a:gd name="T14" fmla="*/ 96 w 365"/>
                  <a:gd name="T15" fmla="*/ 84 h 426"/>
                  <a:gd name="T16" fmla="*/ 108 w 365"/>
                  <a:gd name="T17" fmla="*/ 97 h 426"/>
                  <a:gd name="T18" fmla="*/ 144 w 365"/>
                  <a:gd name="T19" fmla="*/ 138 h 426"/>
                  <a:gd name="T20" fmla="*/ 179 w 365"/>
                  <a:gd name="T21" fmla="*/ 176 h 426"/>
                  <a:gd name="T22" fmla="*/ 213 w 365"/>
                  <a:gd name="T23" fmla="*/ 216 h 426"/>
                  <a:gd name="T24" fmla="*/ 246 w 365"/>
                  <a:gd name="T25" fmla="*/ 257 h 426"/>
                  <a:gd name="T26" fmla="*/ 279 w 365"/>
                  <a:gd name="T27" fmla="*/ 297 h 426"/>
                  <a:gd name="T28" fmla="*/ 307 w 365"/>
                  <a:gd name="T29" fmla="*/ 339 h 426"/>
                  <a:gd name="T30" fmla="*/ 338 w 365"/>
                  <a:gd name="T31" fmla="*/ 381 h 426"/>
                  <a:gd name="T32" fmla="*/ 365 w 365"/>
                  <a:gd name="T33" fmla="*/ 426 h 426"/>
                  <a:gd name="T34" fmla="*/ 357 w 365"/>
                  <a:gd name="T35" fmla="*/ 420 h 426"/>
                  <a:gd name="T36" fmla="*/ 350 w 365"/>
                  <a:gd name="T37" fmla="*/ 414 h 426"/>
                  <a:gd name="T38" fmla="*/ 342 w 365"/>
                  <a:gd name="T39" fmla="*/ 410 h 426"/>
                  <a:gd name="T40" fmla="*/ 332 w 365"/>
                  <a:gd name="T41" fmla="*/ 406 h 426"/>
                  <a:gd name="T42" fmla="*/ 325 w 365"/>
                  <a:gd name="T43" fmla="*/ 401 h 426"/>
                  <a:gd name="T44" fmla="*/ 317 w 365"/>
                  <a:gd name="T45" fmla="*/ 397 h 426"/>
                  <a:gd name="T46" fmla="*/ 309 w 365"/>
                  <a:gd name="T47" fmla="*/ 391 h 426"/>
                  <a:gd name="T48" fmla="*/ 304 w 365"/>
                  <a:gd name="T49" fmla="*/ 383 h 426"/>
                  <a:gd name="T50" fmla="*/ 298 w 365"/>
                  <a:gd name="T51" fmla="*/ 374 h 426"/>
                  <a:gd name="T52" fmla="*/ 292 w 365"/>
                  <a:gd name="T53" fmla="*/ 362 h 426"/>
                  <a:gd name="T54" fmla="*/ 286 w 365"/>
                  <a:gd name="T55" fmla="*/ 351 h 426"/>
                  <a:gd name="T56" fmla="*/ 283 w 365"/>
                  <a:gd name="T57" fmla="*/ 341 h 426"/>
                  <a:gd name="T58" fmla="*/ 277 w 365"/>
                  <a:gd name="T59" fmla="*/ 330 h 426"/>
                  <a:gd name="T60" fmla="*/ 271 w 365"/>
                  <a:gd name="T61" fmla="*/ 320 h 426"/>
                  <a:gd name="T62" fmla="*/ 265 w 365"/>
                  <a:gd name="T63" fmla="*/ 312 h 426"/>
                  <a:gd name="T64" fmla="*/ 258 w 365"/>
                  <a:gd name="T65" fmla="*/ 305 h 426"/>
                  <a:gd name="T66" fmla="*/ 227 w 365"/>
                  <a:gd name="T67" fmla="*/ 276 h 426"/>
                  <a:gd name="T68" fmla="*/ 196 w 365"/>
                  <a:gd name="T69" fmla="*/ 247 h 426"/>
                  <a:gd name="T70" fmla="*/ 169 w 365"/>
                  <a:gd name="T71" fmla="*/ 216 h 426"/>
                  <a:gd name="T72" fmla="*/ 142 w 365"/>
                  <a:gd name="T73" fmla="*/ 186 h 426"/>
                  <a:gd name="T74" fmla="*/ 117 w 365"/>
                  <a:gd name="T75" fmla="*/ 153 h 426"/>
                  <a:gd name="T76" fmla="*/ 93 w 365"/>
                  <a:gd name="T77" fmla="*/ 120 h 426"/>
                  <a:gd name="T78" fmla="*/ 71 w 365"/>
                  <a:gd name="T79" fmla="*/ 86 h 426"/>
                  <a:gd name="T80" fmla="*/ 52 w 365"/>
                  <a:gd name="T81" fmla="*/ 51 h 426"/>
                  <a:gd name="T82" fmla="*/ 0 w 365"/>
                  <a:gd name="T83" fmla="*/ 0 h 42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65"/>
                  <a:gd name="T127" fmla="*/ 0 h 426"/>
                  <a:gd name="T128" fmla="*/ 365 w 365"/>
                  <a:gd name="T129" fmla="*/ 426 h 42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65" h="426">
                    <a:moveTo>
                      <a:pt x="0" y="0"/>
                    </a:moveTo>
                    <a:lnTo>
                      <a:pt x="18" y="9"/>
                    </a:lnTo>
                    <a:lnTo>
                      <a:pt x="31" y="19"/>
                    </a:lnTo>
                    <a:lnTo>
                      <a:pt x="46" y="30"/>
                    </a:lnTo>
                    <a:lnTo>
                      <a:pt x="60" y="44"/>
                    </a:lnTo>
                    <a:lnTo>
                      <a:pt x="71" y="57"/>
                    </a:lnTo>
                    <a:lnTo>
                      <a:pt x="85" y="71"/>
                    </a:lnTo>
                    <a:lnTo>
                      <a:pt x="96" y="84"/>
                    </a:lnTo>
                    <a:lnTo>
                      <a:pt x="108" y="97"/>
                    </a:lnTo>
                    <a:lnTo>
                      <a:pt x="144" y="138"/>
                    </a:lnTo>
                    <a:lnTo>
                      <a:pt x="179" y="176"/>
                    </a:lnTo>
                    <a:lnTo>
                      <a:pt x="213" y="216"/>
                    </a:lnTo>
                    <a:lnTo>
                      <a:pt x="246" y="257"/>
                    </a:lnTo>
                    <a:lnTo>
                      <a:pt x="279" y="297"/>
                    </a:lnTo>
                    <a:lnTo>
                      <a:pt x="307" y="339"/>
                    </a:lnTo>
                    <a:lnTo>
                      <a:pt x="338" y="381"/>
                    </a:lnTo>
                    <a:lnTo>
                      <a:pt x="365" y="426"/>
                    </a:lnTo>
                    <a:lnTo>
                      <a:pt x="357" y="420"/>
                    </a:lnTo>
                    <a:lnTo>
                      <a:pt x="350" y="414"/>
                    </a:lnTo>
                    <a:lnTo>
                      <a:pt x="342" y="410"/>
                    </a:lnTo>
                    <a:lnTo>
                      <a:pt x="332" y="406"/>
                    </a:lnTo>
                    <a:lnTo>
                      <a:pt x="325" y="401"/>
                    </a:lnTo>
                    <a:lnTo>
                      <a:pt x="317" y="397"/>
                    </a:lnTo>
                    <a:lnTo>
                      <a:pt x="309" y="391"/>
                    </a:lnTo>
                    <a:lnTo>
                      <a:pt x="304" y="383"/>
                    </a:lnTo>
                    <a:lnTo>
                      <a:pt x="298" y="374"/>
                    </a:lnTo>
                    <a:lnTo>
                      <a:pt x="292" y="362"/>
                    </a:lnTo>
                    <a:lnTo>
                      <a:pt x="286" y="351"/>
                    </a:lnTo>
                    <a:lnTo>
                      <a:pt x="283" y="341"/>
                    </a:lnTo>
                    <a:lnTo>
                      <a:pt x="277" y="330"/>
                    </a:lnTo>
                    <a:lnTo>
                      <a:pt x="271" y="320"/>
                    </a:lnTo>
                    <a:lnTo>
                      <a:pt x="265" y="312"/>
                    </a:lnTo>
                    <a:lnTo>
                      <a:pt x="258" y="305"/>
                    </a:lnTo>
                    <a:lnTo>
                      <a:pt x="227" y="276"/>
                    </a:lnTo>
                    <a:lnTo>
                      <a:pt x="196" y="247"/>
                    </a:lnTo>
                    <a:lnTo>
                      <a:pt x="169" y="216"/>
                    </a:lnTo>
                    <a:lnTo>
                      <a:pt x="142" y="186"/>
                    </a:lnTo>
                    <a:lnTo>
                      <a:pt x="117" y="153"/>
                    </a:lnTo>
                    <a:lnTo>
                      <a:pt x="93" y="120"/>
                    </a:lnTo>
                    <a:lnTo>
                      <a:pt x="71" y="86"/>
                    </a:lnTo>
                    <a:lnTo>
                      <a:pt x="52" y="51"/>
                    </a:lnTo>
                    <a:lnTo>
                      <a:pt x="0" y="0"/>
                    </a:lnTo>
                    <a:close/>
                  </a:path>
                </a:pathLst>
              </a:custGeom>
              <a:solidFill>
                <a:srgbClr val="999999"/>
              </a:solidFill>
              <a:ln w="9525">
                <a:noFill/>
                <a:round/>
                <a:headEnd/>
                <a:tailEnd/>
              </a:ln>
            </p:spPr>
            <p:txBody>
              <a:bodyPr/>
              <a:lstStyle/>
              <a:p>
                <a:endParaRPr lang="en-US"/>
              </a:p>
            </p:txBody>
          </p:sp>
          <p:sp>
            <p:nvSpPr>
              <p:cNvPr id="28233" name="Freeform 747"/>
              <p:cNvSpPr>
                <a:spLocks/>
              </p:cNvSpPr>
              <p:nvPr/>
            </p:nvSpPr>
            <p:spPr bwMode="auto">
              <a:xfrm>
                <a:off x="4697" y="2446"/>
                <a:ext cx="305" cy="539"/>
              </a:xfrm>
              <a:custGeom>
                <a:avLst/>
                <a:gdLst>
                  <a:gd name="T0" fmla="*/ 0 w 305"/>
                  <a:gd name="T1" fmla="*/ 0 h 539"/>
                  <a:gd name="T2" fmla="*/ 21 w 305"/>
                  <a:gd name="T3" fmla="*/ 27 h 539"/>
                  <a:gd name="T4" fmla="*/ 42 w 305"/>
                  <a:gd name="T5" fmla="*/ 54 h 539"/>
                  <a:gd name="T6" fmla="*/ 63 w 305"/>
                  <a:gd name="T7" fmla="*/ 82 h 539"/>
                  <a:gd name="T8" fmla="*/ 82 w 305"/>
                  <a:gd name="T9" fmla="*/ 111 h 539"/>
                  <a:gd name="T10" fmla="*/ 120 w 305"/>
                  <a:gd name="T11" fmla="*/ 171 h 539"/>
                  <a:gd name="T12" fmla="*/ 155 w 305"/>
                  <a:gd name="T13" fmla="*/ 230 h 539"/>
                  <a:gd name="T14" fmla="*/ 189 w 305"/>
                  <a:gd name="T15" fmla="*/ 292 h 539"/>
                  <a:gd name="T16" fmla="*/ 224 w 305"/>
                  <a:gd name="T17" fmla="*/ 355 h 539"/>
                  <a:gd name="T18" fmla="*/ 260 w 305"/>
                  <a:gd name="T19" fmla="*/ 416 h 539"/>
                  <a:gd name="T20" fmla="*/ 297 w 305"/>
                  <a:gd name="T21" fmla="*/ 480 h 539"/>
                  <a:gd name="T22" fmla="*/ 301 w 305"/>
                  <a:gd name="T23" fmla="*/ 485 h 539"/>
                  <a:gd name="T24" fmla="*/ 303 w 305"/>
                  <a:gd name="T25" fmla="*/ 493 h 539"/>
                  <a:gd name="T26" fmla="*/ 303 w 305"/>
                  <a:gd name="T27" fmla="*/ 501 h 539"/>
                  <a:gd name="T28" fmla="*/ 305 w 305"/>
                  <a:gd name="T29" fmla="*/ 508 h 539"/>
                  <a:gd name="T30" fmla="*/ 303 w 305"/>
                  <a:gd name="T31" fmla="*/ 516 h 539"/>
                  <a:gd name="T32" fmla="*/ 303 w 305"/>
                  <a:gd name="T33" fmla="*/ 524 h 539"/>
                  <a:gd name="T34" fmla="*/ 303 w 305"/>
                  <a:gd name="T35" fmla="*/ 531 h 539"/>
                  <a:gd name="T36" fmla="*/ 301 w 305"/>
                  <a:gd name="T37" fmla="*/ 539 h 539"/>
                  <a:gd name="T38" fmla="*/ 289 w 305"/>
                  <a:gd name="T39" fmla="*/ 524 h 539"/>
                  <a:gd name="T40" fmla="*/ 280 w 305"/>
                  <a:gd name="T41" fmla="*/ 506 h 539"/>
                  <a:gd name="T42" fmla="*/ 270 w 305"/>
                  <a:gd name="T43" fmla="*/ 487 h 539"/>
                  <a:gd name="T44" fmla="*/ 260 w 305"/>
                  <a:gd name="T45" fmla="*/ 468 h 539"/>
                  <a:gd name="T46" fmla="*/ 243 w 305"/>
                  <a:gd name="T47" fmla="*/ 430 h 539"/>
                  <a:gd name="T48" fmla="*/ 228 w 305"/>
                  <a:gd name="T49" fmla="*/ 391 h 539"/>
                  <a:gd name="T50" fmla="*/ 213 w 305"/>
                  <a:gd name="T51" fmla="*/ 355 h 539"/>
                  <a:gd name="T52" fmla="*/ 195 w 305"/>
                  <a:gd name="T53" fmla="*/ 318 h 539"/>
                  <a:gd name="T54" fmla="*/ 184 w 305"/>
                  <a:gd name="T55" fmla="*/ 303 h 539"/>
                  <a:gd name="T56" fmla="*/ 174 w 305"/>
                  <a:gd name="T57" fmla="*/ 288 h 539"/>
                  <a:gd name="T58" fmla="*/ 161 w 305"/>
                  <a:gd name="T59" fmla="*/ 272 h 539"/>
                  <a:gd name="T60" fmla="*/ 147 w 305"/>
                  <a:gd name="T61" fmla="*/ 259 h 539"/>
                  <a:gd name="T62" fmla="*/ 136 w 305"/>
                  <a:gd name="T63" fmla="*/ 249 h 539"/>
                  <a:gd name="T64" fmla="*/ 124 w 305"/>
                  <a:gd name="T65" fmla="*/ 238 h 539"/>
                  <a:gd name="T66" fmla="*/ 113 w 305"/>
                  <a:gd name="T67" fmla="*/ 224 h 539"/>
                  <a:gd name="T68" fmla="*/ 105 w 305"/>
                  <a:gd name="T69" fmla="*/ 211 h 539"/>
                  <a:gd name="T70" fmla="*/ 88 w 305"/>
                  <a:gd name="T71" fmla="*/ 180 h 539"/>
                  <a:gd name="T72" fmla="*/ 74 w 305"/>
                  <a:gd name="T73" fmla="*/ 150 h 539"/>
                  <a:gd name="T74" fmla="*/ 63 w 305"/>
                  <a:gd name="T75" fmla="*/ 117 h 539"/>
                  <a:gd name="T76" fmla="*/ 57 w 305"/>
                  <a:gd name="T77" fmla="*/ 82 h 539"/>
                  <a:gd name="T78" fmla="*/ 51 w 305"/>
                  <a:gd name="T79" fmla="*/ 50 h 539"/>
                  <a:gd name="T80" fmla="*/ 49 w 305"/>
                  <a:gd name="T81" fmla="*/ 19 h 539"/>
                  <a:gd name="T82" fmla="*/ 0 w 305"/>
                  <a:gd name="T83" fmla="*/ 0 h 53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05"/>
                  <a:gd name="T127" fmla="*/ 0 h 539"/>
                  <a:gd name="T128" fmla="*/ 305 w 305"/>
                  <a:gd name="T129" fmla="*/ 539 h 53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05" h="539">
                    <a:moveTo>
                      <a:pt x="0" y="0"/>
                    </a:moveTo>
                    <a:lnTo>
                      <a:pt x="21" y="27"/>
                    </a:lnTo>
                    <a:lnTo>
                      <a:pt x="42" y="54"/>
                    </a:lnTo>
                    <a:lnTo>
                      <a:pt x="63" y="82"/>
                    </a:lnTo>
                    <a:lnTo>
                      <a:pt x="82" y="111"/>
                    </a:lnTo>
                    <a:lnTo>
                      <a:pt x="120" y="171"/>
                    </a:lnTo>
                    <a:lnTo>
                      <a:pt x="155" y="230"/>
                    </a:lnTo>
                    <a:lnTo>
                      <a:pt x="189" y="292"/>
                    </a:lnTo>
                    <a:lnTo>
                      <a:pt x="224" y="355"/>
                    </a:lnTo>
                    <a:lnTo>
                      <a:pt x="260" y="416"/>
                    </a:lnTo>
                    <a:lnTo>
                      <a:pt x="297" y="480"/>
                    </a:lnTo>
                    <a:lnTo>
                      <a:pt x="301" y="485"/>
                    </a:lnTo>
                    <a:lnTo>
                      <a:pt x="303" y="493"/>
                    </a:lnTo>
                    <a:lnTo>
                      <a:pt x="303" y="501"/>
                    </a:lnTo>
                    <a:lnTo>
                      <a:pt x="305" y="508"/>
                    </a:lnTo>
                    <a:lnTo>
                      <a:pt x="303" y="516"/>
                    </a:lnTo>
                    <a:lnTo>
                      <a:pt x="303" y="524"/>
                    </a:lnTo>
                    <a:lnTo>
                      <a:pt x="303" y="531"/>
                    </a:lnTo>
                    <a:lnTo>
                      <a:pt x="301" y="539"/>
                    </a:lnTo>
                    <a:lnTo>
                      <a:pt x="289" y="524"/>
                    </a:lnTo>
                    <a:lnTo>
                      <a:pt x="280" y="506"/>
                    </a:lnTo>
                    <a:lnTo>
                      <a:pt x="270" y="487"/>
                    </a:lnTo>
                    <a:lnTo>
                      <a:pt x="260" y="468"/>
                    </a:lnTo>
                    <a:lnTo>
                      <a:pt x="243" y="430"/>
                    </a:lnTo>
                    <a:lnTo>
                      <a:pt x="228" y="391"/>
                    </a:lnTo>
                    <a:lnTo>
                      <a:pt x="213" y="355"/>
                    </a:lnTo>
                    <a:lnTo>
                      <a:pt x="195" y="318"/>
                    </a:lnTo>
                    <a:lnTo>
                      <a:pt x="184" y="303"/>
                    </a:lnTo>
                    <a:lnTo>
                      <a:pt x="174" y="288"/>
                    </a:lnTo>
                    <a:lnTo>
                      <a:pt x="161" y="272"/>
                    </a:lnTo>
                    <a:lnTo>
                      <a:pt x="147" y="259"/>
                    </a:lnTo>
                    <a:lnTo>
                      <a:pt x="136" y="249"/>
                    </a:lnTo>
                    <a:lnTo>
                      <a:pt x="124" y="238"/>
                    </a:lnTo>
                    <a:lnTo>
                      <a:pt x="113" y="224"/>
                    </a:lnTo>
                    <a:lnTo>
                      <a:pt x="105" y="211"/>
                    </a:lnTo>
                    <a:lnTo>
                      <a:pt x="88" y="180"/>
                    </a:lnTo>
                    <a:lnTo>
                      <a:pt x="74" y="150"/>
                    </a:lnTo>
                    <a:lnTo>
                      <a:pt x="63" y="117"/>
                    </a:lnTo>
                    <a:lnTo>
                      <a:pt x="57" y="82"/>
                    </a:lnTo>
                    <a:lnTo>
                      <a:pt x="51" y="50"/>
                    </a:lnTo>
                    <a:lnTo>
                      <a:pt x="49" y="19"/>
                    </a:lnTo>
                    <a:lnTo>
                      <a:pt x="0" y="0"/>
                    </a:lnTo>
                    <a:close/>
                  </a:path>
                </a:pathLst>
              </a:custGeom>
              <a:solidFill>
                <a:srgbClr val="999999"/>
              </a:solidFill>
              <a:ln w="9525">
                <a:noFill/>
                <a:round/>
                <a:headEnd/>
                <a:tailEnd/>
              </a:ln>
            </p:spPr>
            <p:txBody>
              <a:bodyPr/>
              <a:lstStyle/>
              <a:p>
                <a:endParaRPr lang="en-US"/>
              </a:p>
            </p:txBody>
          </p:sp>
          <p:sp>
            <p:nvSpPr>
              <p:cNvPr id="28234" name="Freeform 748"/>
              <p:cNvSpPr>
                <a:spLocks/>
              </p:cNvSpPr>
              <p:nvPr/>
            </p:nvSpPr>
            <p:spPr bwMode="auto">
              <a:xfrm>
                <a:off x="4873" y="2738"/>
                <a:ext cx="167" cy="383"/>
              </a:xfrm>
              <a:custGeom>
                <a:avLst/>
                <a:gdLst>
                  <a:gd name="T0" fmla="*/ 94 w 167"/>
                  <a:gd name="T1" fmla="*/ 165 h 383"/>
                  <a:gd name="T2" fmla="*/ 98 w 167"/>
                  <a:gd name="T3" fmla="*/ 174 h 383"/>
                  <a:gd name="T4" fmla="*/ 104 w 167"/>
                  <a:gd name="T5" fmla="*/ 186 h 383"/>
                  <a:gd name="T6" fmla="*/ 108 w 167"/>
                  <a:gd name="T7" fmla="*/ 195 h 383"/>
                  <a:gd name="T8" fmla="*/ 113 w 167"/>
                  <a:gd name="T9" fmla="*/ 203 h 383"/>
                  <a:gd name="T10" fmla="*/ 119 w 167"/>
                  <a:gd name="T11" fmla="*/ 213 h 383"/>
                  <a:gd name="T12" fmla="*/ 123 w 167"/>
                  <a:gd name="T13" fmla="*/ 222 h 383"/>
                  <a:gd name="T14" fmla="*/ 127 w 167"/>
                  <a:gd name="T15" fmla="*/ 230 h 383"/>
                  <a:gd name="T16" fmla="*/ 129 w 167"/>
                  <a:gd name="T17" fmla="*/ 239 h 383"/>
                  <a:gd name="T18" fmla="*/ 131 w 167"/>
                  <a:gd name="T19" fmla="*/ 259 h 383"/>
                  <a:gd name="T20" fmla="*/ 136 w 167"/>
                  <a:gd name="T21" fmla="*/ 276 h 383"/>
                  <a:gd name="T22" fmla="*/ 142 w 167"/>
                  <a:gd name="T23" fmla="*/ 293 h 383"/>
                  <a:gd name="T24" fmla="*/ 148 w 167"/>
                  <a:gd name="T25" fmla="*/ 310 h 383"/>
                  <a:gd name="T26" fmla="*/ 154 w 167"/>
                  <a:gd name="T27" fmla="*/ 328 h 383"/>
                  <a:gd name="T28" fmla="*/ 159 w 167"/>
                  <a:gd name="T29" fmla="*/ 345 h 383"/>
                  <a:gd name="T30" fmla="*/ 163 w 167"/>
                  <a:gd name="T31" fmla="*/ 364 h 383"/>
                  <a:gd name="T32" fmla="*/ 167 w 167"/>
                  <a:gd name="T33" fmla="*/ 383 h 383"/>
                  <a:gd name="T34" fmla="*/ 157 w 167"/>
                  <a:gd name="T35" fmla="*/ 376 h 383"/>
                  <a:gd name="T36" fmla="*/ 150 w 167"/>
                  <a:gd name="T37" fmla="*/ 368 h 383"/>
                  <a:gd name="T38" fmla="*/ 142 w 167"/>
                  <a:gd name="T39" fmla="*/ 360 h 383"/>
                  <a:gd name="T40" fmla="*/ 134 w 167"/>
                  <a:gd name="T41" fmla="*/ 353 h 383"/>
                  <a:gd name="T42" fmla="*/ 127 w 167"/>
                  <a:gd name="T43" fmla="*/ 345 h 383"/>
                  <a:gd name="T44" fmla="*/ 119 w 167"/>
                  <a:gd name="T45" fmla="*/ 337 h 383"/>
                  <a:gd name="T46" fmla="*/ 113 w 167"/>
                  <a:gd name="T47" fmla="*/ 330 h 383"/>
                  <a:gd name="T48" fmla="*/ 108 w 167"/>
                  <a:gd name="T49" fmla="*/ 320 h 383"/>
                  <a:gd name="T50" fmla="*/ 100 w 167"/>
                  <a:gd name="T51" fmla="*/ 297 h 383"/>
                  <a:gd name="T52" fmla="*/ 92 w 167"/>
                  <a:gd name="T53" fmla="*/ 274 h 383"/>
                  <a:gd name="T54" fmla="*/ 86 w 167"/>
                  <a:gd name="T55" fmla="*/ 251 h 383"/>
                  <a:gd name="T56" fmla="*/ 83 w 167"/>
                  <a:gd name="T57" fmla="*/ 228 h 383"/>
                  <a:gd name="T58" fmla="*/ 77 w 167"/>
                  <a:gd name="T59" fmla="*/ 205 h 383"/>
                  <a:gd name="T60" fmla="*/ 73 w 167"/>
                  <a:gd name="T61" fmla="*/ 182 h 383"/>
                  <a:gd name="T62" fmla="*/ 65 w 167"/>
                  <a:gd name="T63" fmla="*/ 159 h 383"/>
                  <a:gd name="T64" fmla="*/ 58 w 167"/>
                  <a:gd name="T65" fmla="*/ 136 h 383"/>
                  <a:gd name="T66" fmla="*/ 52 w 167"/>
                  <a:gd name="T67" fmla="*/ 119 h 383"/>
                  <a:gd name="T68" fmla="*/ 44 w 167"/>
                  <a:gd name="T69" fmla="*/ 101 h 383"/>
                  <a:gd name="T70" fmla="*/ 37 w 167"/>
                  <a:gd name="T71" fmla="*/ 84 h 383"/>
                  <a:gd name="T72" fmla="*/ 29 w 167"/>
                  <a:gd name="T73" fmla="*/ 67 h 383"/>
                  <a:gd name="T74" fmla="*/ 21 w 167"/>
                  <a:gd name="T75" fmla="*/ 51 h 383"/>
                  <a:gd name="T76" fmla="*/ 13 w 167"/>
                  <a:gd name="T77" fmla="*/ 34 h 383"/>
                  <a:gd name="T78" fmla="*/ 6 w 167"/>
                  <a:gd name="T79" fmla="*/ 17 h 383"/>
                  <a:gd name="T80" fmla="*/ 0 w 167"/>
                  <a:gd name="T81" fmla="*/ 0 h 383"/>
                  <a:gd name="T82" fmla="*/ 8 w 167"/>
                  <a:gd name="T83" fmla="*/ 5 h 383"/>
                  <a:gd name="T84" fmla="*/ 13 w 167"/>
                  <a:gd name="T85" fmla="*/ 9 h 383"/>
                  <a:gd name="T86" fmla="*/ 21 w 167"/>
                  <a:gd name="T87" fmla="*/ 15 h 383"/>
                  <a:gd name="T88" fmla="*/ 29 w 167"/>
                  <a:gd name="T89" fmla="*/ 21 h 383"/>
                  <a:gd name="T90" fmla="*/ 37 w 167"/>
                  <a:gd name="T91" fmla="*/ 28 h 383"/>
                  <a:gd name="T92" fmla="*/ 42 w 167"/>
                  <a:gd name="T93" fmla="*/ 34 h 383"/>
                  <a:gd name="T94" fmla="*/ 48 w 167"/>
                  <a:gd name="T95" fmla="*/ 42 h 383"/>
                  <a:gd name="T96" fmla="*/ 52 w 167"/>
                  <a:gd name="T97" fmla="*/ 51 h 383"/>
                  <a:gd name="T98" fmla="*/ 94 w 167"/>
                  <a:gd name="T99" fmla="*/ 165 h 38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67"/>
                  <a:gd name="T151" fmla="*/ 0 h 383"/>
                  <a:gd name="T152" fmla="*/ 167 w 167"/>
                  <a:gd name="T153" fmla="*/ 383 h 38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67" h="383">
                    <a:moveTo>
                      <a:pt x="94" y="165"/>
                    </a:moveTo>
                    <a:lnTo>
                      <a:pt x="98" y="174"/>
                    </a:lnTo>
                    <a:lnTo>
                      <a:pt x="104" y="186"/>
                    </a:lnTo>
                    <a:lnTo>
                      <a:pt x="108" y="195"/>
                    </a:lnTo>
                    <a:lnTo>
                      <a:pt x="113" y="203"/>
                    </a:lnTo>
                    <a:lnTo>
                      <a:pt x="119" y="213"/>
                    </a:lnTo>
                    <a:lnTo>
                      <a:pt x="123" y="222"/>
                    </a:lnTo>
                    <a:lnTo>
                      <a:pt x="127" y="230"/>
                    </a:lnTo>
                    <a:lnTo>
                      <a:pt x="129" y="239"/>
                    </a:lnTo>
                    <a:lnTo>
                      <a:pt x="131" y="259"/>
                    </a:lnTo>
                    <a:lnTo>
                      <a:pt x="136" y="276"/>
                    </a:lnTo>
                    <a:lnTo>
                      <a:pt x="142" y="293"/>
                    </a:lnTo>
                    <a:lnTo>
                      <a:pt x="148" y="310"/>
                    </a:lnTo>
                    <a:lnTo>
                      <a:pt x="154" y="328"/>
                    </a:lnTo>
                    <a:lnTo>
                      <a:pt x="159" y="345"/>
                    </a:lnTo>
                    <a:lnTo>
                      <a:pt x="163" y="364"/>
                    </a:lnTo>
                    <a:lnTo>
                      <a:pt x="167" y="383"/>
                    </a:lnTo>
                    <a:lnTo>
                      <a:pt x="157" y="376"/>
                    </a:lnTo>
                    <a:lnTo>
                      <a:pt x="150" y="368"/>
                    </a:lnTo>
                    <a:lnTo>
                      <a:pt x="142" y="360"/>
                    </a:lnTo>
                    <a:lnTo>
                      <a:pt x="134" y="353"/>
                    </a:lnTo>
                    <a:lnTo>
                      <a:pt x="127" y="345"/>
                    </a:lnTo>
                    <a:lnTo>
                      <a:pt x="119" y="337"/>
                    </a:lnTo>
                    <a:lnTo>
                      <a:pt x="113" y="330"/>
                    </a:lnTo>
                    <a:lnTo>
                      <a:pt x="108" y="320"/>
                    </a:lnTo>
                    <a:lnTo>
                      <a:pt x="100" y="297"/>
                    </a:lnTo>
                    <a:lnTo>
                      <a:pt x="92" y="274"/>
                    </a:lnTo>
                    <a:lnTo>
                      <a:pt x="86" y="251"/>
                    </a:lnTo>
                    <a:lnTo>
                      <a:pt x="83" y="228"/>
                    </a:lnTo>
                    <a:lnTo>
                      <a:pt x="77" y="205"/>
                    </a:lnTo>
                    <a:lnTo>
                      <a:pt x="73" y="182"/>
                    </a:lnTo>
                    <a:lnTo>
                      <a:pt x="65" y="159"/>
                    </a:lnTo>
                    <a:lnTo>
                      <a:pt x="58" y="136"/>
                    </a:lnTo>
                    <a:lnTo>
                      <a:pt x="52" y="119"/>
                    </a:lnTo>
                    <a:lnTo>
                      <a:pt x="44" y="101"/>
                    </a:lnTo>
                    <a:lnTo>
                      <a:pt x="37" y="84"/>
                    </a:lnTo>
                    <a:lnTo>
                      <a:pt x="29" y="67"/>
                    </a:lnTo>
                    <a:lnTo>
                      <a:pt x="21" y="51"/>
                    </a:lnTo>
                    <a:lnTo>
                      <a:pt x="13" y="34"/>
                    </a:lnTo>
                    <a:lnTo>
                      <a:pt x="6" y="17"/>
                    </a:lnTo>
                    <a:lnTo>
                      <a:pt x="0" y="0"/>
                    </a:lnTo>
                    <a:lnTo>
                      <a:pt x="8" y="5"/>
                    </a:lnTo>
                    <a:lnTo>
                      <a:pt x="13" y="9"/>
                    </a:lnTo>
                    <a:lnTo>
                      <a:pt x="21" y="15"/>
                    </a:lnTo>
                    <a:lnTo>
                      <a:pt x="29" y="21"/>
                    </a:lnTo>
                    <a:lnTo>
                      <a:pt x="37" y="28"/>
                    </a:lnTo>
                    <a:lnTo>
                      <a:pt x="42" y="34"/>
                    </a:lnTo>
                    <a:lnTo>
                      <a:pt x="48" y="42"/>
                    </a:lnTo>
                    <a:lnTo>
                      <a:pt x="52" y="51"/>
                    </a:lnTo>
                    <a:lnTo>
                      <a:pt x="94" y="165"/>
                    </a:lnTo>
                    <a:close/>
                  </a:path>
                </a:pathLst>
              </a:custGeom>
              <a:solidFill>
                <a:srgbClr val="999999"/>
              </a:solidFill>
              <a:ln w="9525">
                <a:noFill/>
                <a:round/>
                <a:headEnd/>
                <a:tailEnd/>
              </a:ln>
            </p:spPr>
            <p:txBody>
              <a:bodyPr/>
              <a:lstStyle/>
              <a:p>
                <a:endParaRPr lang="en-US"/>
              </a:p>
            </p:txBody>
          </p:sp>
          <p:sp>
            <p:nvSpPr>
              <p:cNvPr id="28235" name="Freeform 749"/>
              <p:cNvSpPr>
                <a:spLocks/>
              </p:cNvSpPr>
              <p:nvPr/>
            </p:nvSpPr>
            <p:spPr bwMode="auto">
              <a:xfrm>
                <a:off x="4267" y="2528"/>
                <a:ext cx="211" cy="676"/>
              </a:xfrm>
              <a:custGeom>
                <a:avLst/>
                <a:gdLst>
                  <a:gd name="T0" fmla="*/ 211 w 211"/>
                  <a:gd name="T1" fmla="*/ 0 h 676"/>
                  <a:gd name="T2" fmla="*/ 209 w 211"/>
                  <a:gd name="T3" fmla="*/ 52 h 676"/>
                  <a:gd name="T4" fmla="*/ 201 w 211"/>
                  <a:gd name="T5" fmla="*/ 104 h 676"/>
                  <a:gd name="T6" fmla="*/ 193 w 211"/>
                  <a:gd name="T7" fmla="*/ 156 h 676"/>
                  <a:gd name="T8" fmla="*/ 182 w 211"/>
                  <a:gd name="T9" fmla="*/ 208 h 676"/>
                  <a:gd name="T10" fmla="*/ 170 w 211"/>
                  <a:gd name="T11" fmla="*/ 259 h 676"/>
                  <a:gd name="T12" fmla="*/ 159 w 211"/>
                  <a:gd name="T13" fmla="*/ 311 h 676"/>
                  <a:gd name="T14" fmla="*/ 147 w 211"/>
                  <a:gd name="T15" fmla="*/ 363 h 676"/>
                  <a:gd name="T16" fmla="*/ 140 w 211"/>
                  <a:gd name="T17" fmla="*/ 415 h 676"/>
                  <a:gd name="T18" fmla="*/ 130 w 211"/>
                  <a:gd name="T19" fmla="*/ 451 h 676"/>
                  <a:gd name="T20" fmla="*/ 121 w 211"/>
                  <a:gd name="T21" fmla="*/ 488 h 676"/>
                  <a:gd name="T22" fmla="*/ 109 w 211"/>
                  <a:gd name="T23" fmla="*/ 522 h 676"/>
                  <a:gd name="T24" fmla="*/ 94 w 211"/>
                  <a:gd name="T25" fmla="*/ 555 h 676"/>
                  <a:gd name="T26" fmla="*/ 75 w 211"/>
                  <a:gd name="T27" fmla="*/ 588 h 676"/>
                  <a:gd name="T28" fmla="*/ 53 w 211"/>
                  <a:gd name="T29" fmla="*/ 620 h 676"/>
                  <a:gd name="T30" fmla="*/ 42 w 211"/>
                  <a:gd name="T31" fmla="*/ 634 h 676"/>
                  <a:gd name="T32" fmla="*/ 30 w 211"/>
                  <a:gd name="T33" fmla="*/ 649 h 676"/>
                  <a:gd name="T34" fmla="*/ 17 w 211"/>
                  <a:gd name="T35" fmla="*/ 662 h 676"/>
                  <a:gd name="T36" fmla="*/ 2 w 211"/>
                  <a:gd name="T37" fmla="*/ 676 h 676"/>
                  <a:gd name="T38" fmla="*/ 0 w 211"/>
                  <a:gd name="T39" fmla="*/ 641 h 676"/>
                  <a:gd name="T40" fmla="*/ 0 w 211"/>
                  <a:gd name="T41" fmla="*/ 609 h 676"/>
                  <a:gd name="T42" fmla="*/ 4 w 211"/>
                  <a:gd name="T43" fmla="*/ 578 h 676"/>
                  <a:gd name="T44" fmla="*/ 11 w 211"/>
                  <a:gd name="T45" fmla="*/ 547 h 676"/>
                  <a:gd name="T46" fmla="*/ 21 w 211"/>
                  <a:gd name="T47" fmla="*/ 517 h 676"/>
                  <a:gd name="T48" fmla="*/ 30 w 211"/>
                  <a:gd name="T49" fmla="*/ 486 h 676"/>
                  <a:gd name="T50" fmla="*/ 44 w 211"/>
                  <a:gd name="T51" fmla="*/ 457 h 676"/>
                  <a:gd name="T52" fmla="*/ 57 w 211"/>
                  <a:gd name="T53" fmla="*/ 428 h 676"/>
                  <a:gd name="T54" fmla="*/ 88 w 211"/>
                  <a:gd name="T55" fmla="*/ 371 h 676"/>
                  <a:gd name="T56" fmla="*/ 121 w 211"/>
                  <a:gd name="T57" fmla="*/ 313 h 676"/>
                  <a:gd name="T58" fmla="*/ 136 w 211"/>
                  <a:gd name="T59" fmla="*/ 284 h 676"/>
                  <a:gd name="T60" fmla="*/ 151 w 211"/>
                  <a:gd name="T61" fmla="*/ 256 h 676"/>
                  <a:gd name="T62" fmla="*/ 167 w 211"/>
                  <a:gd name="T63" fmla="*/ 227 h 676"/>
                  <a:gd name="T64" fmla="*/ 180 w 211"/>
                  <a:gd name="T65" fmla="*/ 198 h 676"/>
                  <a:gd name="T66" fmla="*/ 211 w 211"/>
                  <a:gd name="T67" fmla="*/ 0 h 67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1"/>
                  <a:gd name="T103" fmla="*/ 0 h 676"/>
                  <a:gd name="T104" fmla="*/ 211 w 211"/>
                  <a:gd name="T105" fmla="*/ 676 h 676"/>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1" h="676">
                    <a:moveTo>
                      <a:pt x="211" y="0"/>
                    </a:moveTo>
                    <a:lnTo>
                      <a:pt x="209" y="52"/>
                    </a:lnTo>
                    <a:lnTo>
                      <a:pt x="201" y="104"/>
                    </a:lnTo>
                    <a:lnTo>
                      <a:pt x="193" y="156"/>
                    </a:lnTo>
                    <a:lnTo>
                      <a:pt x="182" y="208"/>
                    </a:lnTo>
                    <a:lnTo>
                      <a:pt x="170" y="259"/>
                    </a:lnTo>
                    <a:lnTo>
                      <a:pt x="159" y="311"/>
                    </a:lnTo>
                    <a:lnTo>
                      <a:pt x="147" y="363"/>
                    </a:lnTo>
                    <a:lnTo>
                      <a:pt x="140" y="415"/>
                    </a:lnTo>
                    <a:lnTo>
                      <a:pt x="130" y="451"/>
                    </a:lnTo>
                    <a:lnTo>
                      <a:pt x="121" y="488"/>
                    </a:lnTo>
                    <a:lnTo>
                      <a:pt x="109" y="522"/>
                    </a:lnTo>
                    <a:lnTo>
                      <a:pt x="94" y="555"/>
                    </a:lnTo>
                    <a:lnTo>
                      <a:pt x="75" y="588"/>
                    </a:lnTo>
                    <a:lnTo>
                      <a:pt x="53" y="620"/>
                    </a:lnTo>
                    <a:lnTo>
                      <a:pt x="42" y="634"/>
                    </a:lnTo>
                    <a:lnTo>
                      <a:pt x="30" y="649"/>
                    </a:lnTo>
                    <a:lnTo>
                      <a:pt x="17" y="662"/>
                    </a:lnTo>
                    <a:lnTo>
                      <a:pt x="2" y="676"/>
                    </a:lnTo>
                    <a:lnTo>
                      <a:pt x="0" y="641"/>
                    </a:lnTo>
                    <a:lnTo>
                      <a:pt x="0" y="609"/>
                    </a:lnTo>
                    <a:lnTo>
                      <a:pt x="4" y="578"/>
                    </a:lnTo>
                    <a:lnTo>
                      <a:pt x="11" y="547"/>
                    </a:lnTo>
                    <a:lnTo>
                      <a:pt x="21" y="517"/>
                    </a:lnTo>
                    <a:lnTo>
                      <a:pt x="30" y="486"/>
                    </a:lnTo>
                    <a:lnTo>
                      <a:pt x="44" y="457"/>
                    </a:lnTo>
                    <a:lnTo>
                      <a:pt x="57" y="428"/>
                    </a:lnTo>
                    <a:lnTo>
                      <a:pt x="88" y="371"/>
                    </a:lnTo>
                    <a:lnTo>
                      <a:pt x="121" y="313"/>
                    </a:lnTo>
                    <a:lnTo>
                      <a:pt x="136" y="284"/>
                    </a:lnTo>
                    <a:lnTo>
                      <a:pt x="151" y="256"/>
                    </a:lnTo>
                    <a:lnTo>
                      <a:pt x="167" y="227"/>
                    </a:lnTo>
                    <a:lnTo>
                      <a:pt x="180" y="198"/>
                    </a:lnTo>
                    <a:lnTo>
                      <a:pt x="211" y="0"/>
                    </a:lnTo>
                    <a:close/>
                  </a:path>
                </a:pathLst>
              </a:custGeom>
              <a:solidFill>
                <a:srgbClr val="999999"/>
              </a:solidFill>
              <a:ln w="9525">
                <a:noFill/>
                <a:round/>
                <a:headEnd/>
                <a:tailEnd/>
              </a:ln>
            </p:spPr>
            <p:txBody>
              <a:bodyPr/>
              <a:lstStyle/>
              <a:p>
                <a:endParaRPr lang="en-US"/>
              </a:p>
            </p:txBody>
          </p:sp>
          <p:sp>
            <p:nvSpPr>
              <p:cNvPr id="28236" name="Freeform 750"/>
              <p:cNvSpPr>
                <a:spLocks/>
              </p:cNvSpPr>
              <p:nvPr/>
            </p:nvSpPr>
            <p:spPr bwMode="auto">
              <a:xfrm>
                <a:off x="4576" y="2693"/>
                <a:ext cx="57" cy="553"/>
              </a:xfrm>
              <a:custGeom>
                <a:avLst/>
                <a:gdLst>
                  <a:gd name="T0" fmla="*/ 17 w 57"/>
                  <a:gd name="T1" fmla="*/ 0 h 553"/>
                  <a:gd name="T2" fmla="*/ 17 w 57"/>
                  <a:gd name="T3" fmla="*/ 33 h 553"/>
                  <a:gd name="T4" fmla="*/ 19 w 57"/>
                  <a:gd name="T5" fmla="*/ 66 h 553"/>
                  <a:gd name="T6" fmla="*/ 17 w 57"/>
                  <a:gd name="T7" fmla="*/ 98 h 553"/>
                  <a:gd name="T8" fmla="*/ 15 w 57"/>
                  <a:gd name="T9" fmla="*/ 131 h 553"/>
                  <a:gd name="T10" fmla="*/ 11 w 57"/>
                  <a:gd name="T11" fmla="*/ 196 h 553"/>
                  <a:gd name="T12" fmla="*/ 5 w 57"/>
                  <a:gd name="T13" fmla="*/ 261 h 553"/>
                  <a:gd name="T14" fmla="*/ 2 w 57"/>
                  <a:gd name="T15" fmla="*/ 325 h 553"/>
                  <a:gd name="T16" fmla="*/ 0 w 57"/>
                  <a:gd name="T17" fmla="*/ 390 h 553"/>
                  <a:gd name="T18" fmla="*/ 0 w 57"/>
                  <a:gd name="T19" fmla="*/ 423 h 553"/>
                  <a:gd name="T20" fmla="*/ 0 w 57"/>
                  <a:gd name="T21" fmla="*/ 455 h 553"/>
                  <a:gd name="T22" fmla="*/ 3 w 57"/>
                  <a:gd name="T23" fmla="*/ 490 h 553"/>
                  <a:gd name="T24" fmla="*/ 7 w 57"/>
                  <a:gd name="T25" fmla="*/ 522 h 553"/>
                  <a:gd name="T26" fmla="*/ 9 w 57"/>
                  <a:gd name="T27" fmla="*/ 528 h 553"/>
                  <a:gd name="T28" fmla="*/ 15 w 57"/>
                  <a:gd name="T29" fmla="*/ 532 h 553"/>
                  <a:gd name="T30" fmla="*/ 21 w 57"/>
                  <a:gd name="T31" fmla="*/ 532 h 553"/>
                  <a:gd name="T32" fmla="*/ 28 w 57"/>
                  <a:gd name="T33" fmla="*/ 534 h 553"/>
                  <a:gd name="T34" fmla="*/ 36 w 57"/>
                  <a:gd name="T35" fmla="*/ 536 h 553"/>
                  <a:gd name="T36" fmla="*/ 42 w 57"/>
                  <a:gd name="T37" fmla="*/ 538 h 553"/>
                  <a:gd name="T38" fmla="*/ 44 w 57"/>
                  <a:gd name="T39" fmla="*/ 542 h 553"/>
                  <a:gd name="T40" fmla="*/ 46 w 57"/>
                  <a:gd name="T41" fmla="*/ 544 h 553"/>
                  <a:gd name="T42" fmla="*/ 48 w 57"/>
                  <a:gd name="T43" fmla="*/ 547 h 553"/>
                  <a:gd name="T44" fmla="*/ 48 w 57"/>
                  <a:gd name="T45" fmla="*/ 553 h 553"/>
                  <a:gd name="T46" fmla="*/ 51 w 57"/>
                  <a:gd name="T47" fmla="*/ 540 h 553"/>
                  <a:gd name="T48" fmla="*/ 55 w 57"/>
                  <a:gd name="T49" fmla="*/ 526 h 553"/>
                  <a:gd name="T50" fmla="*/ 57 w 57"/>
                  <a:gd name="T51" fmla="*/ 513 h 553"/>
                  <a:gd name="T52" fmla="*/ 57 w 57"/>
                  <a:gd name="T53" fmla="*/ 499 h 553"/>
                  <a:gd name="T54" fmla="*/ 55 w 57"/>
                  <a:gd name="T55" fmla="*/ 474 h 553"/>
                  <a:gd name="T56" fmla="*/ 48 w 57"/>
                  <a:gd name="T57" fmla="*/ 448 h 553"/>
                  <a:gd name="T58" fmla="*/ 42 w 57"/>
                  <a:gd name="T59" fmla="*/ 421 h 553"/>
                  <a:gd name="T60" fmla="*/ 32 w 57"/>
                  <a:gd name="T61" fmla="*/ 396 h 553"/>
                  <a:gd name="T62" fmla="*/ 26 w 57"/>
                  <a:gd name="T63" fmla="*/ 371 h 553"/>
                  <a:gd name="T64" fmla="*/ 21 w 57"/>
                  <a:gd name="T65" fmla="*/ 344 h 553"/>
                  <a:gd name="T66" fmla="*/ 15 w 57"/>
                  <a:gd name="T67" fmla="*/ 302 h 553"/>
                  <a:gd name="T68" fmla="*/ 9 w 57"/>
                  <a:gd name="T69" fmla="*/ 259 h 553"/>
                  <a:gd name="T70" fmla="*/ 5 w 57"/>
                  <a:gd name="T71" fmla="*/ 215 h 553"/>
                  <a:gd name="T72" fmla="*/ 2 w 57"/>
                  <a:gd name="T73" fmla="*/ 173 h 553"/>
                  <a:gd name="T74" fmla="*/ 0 w 57"/>
                  <a:gd name="T75" fmla="*/ 131 h 553"/>
                  <a:gd name="T76" fmla="*/ 2 w 57"/>
                  <a:gd name="T77" fmla="*/ 87 h 553"/>
                  <a:gd name="T78" fmla="*/ 3 w 57"/>
                  <a:gd name="T79" fmla="*/ 66 h 553"/>
                  <a:gd name="T80" fmla="*/ 5 w 57"/>
                  <a:gd name="T81" fmla="*/ 45 h 553"/>
                  <a:gd name="T82" fmla="*/ 11 w 57"/>
                  <a:gd name="T83" fmla="*/ 23 h 553"/>
                  <a:gd name="T84" fmla="*/ 17 w 57"/>
                  <a:gd name="T85" fmla="*/ 0 h 55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7"/>
                  <a:gd name="T130" fmla="*/ 0 h 553"/>
                  <a:gd name="T131" fmla="*/ 57 w 57"/>
                  <a:gd name="T132" fmla="*/ 553 h 55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7" h="553">
                    <a:moveTo>
                      <a:pt x="17" y="0"/>
                    </a:moveTo>
                    <a:lnTo>
                      <a:pt x="17" y="33"/>
                    </a:lnTo>
                    <a:lnTo>
                      <a:pt x="19" y="66"/>
                    </a:lnTo>
                    <a:lnTo>
                      <a:pt x="17" y="98"/>
                    </a:lnTo>
                    <a:lnTo>
                      <a:pt x="15" y="131"/>
                    </a:lnTo>
                    <a:lnTo>
                      <a:pt x="11" y="196"/>
                    </a:lnTo>
                    <a:lnTo>
                      <a:pt x="5" y="261"/>
                    </a:lnTo>
                    <a:lnTo>
                      <a:pt x="2" y="325"/>
                    </a:lnTo>
                    <a:lnTo>
                      <a:pt x="0" y="390"/>
                    </a:lnTo>
                    <a:lnTo>
                      <a:pt x="0" y="423"/>
                    </a:lnTo>
                    <a:lnTo>
                      <a:pt x="0" y="455"/>
                    </a:lnTo>
                    <a:lnTo>
                      <a:pt x="3" y="490"/>
                    </a:lnTo>
                    <a:lnTo>
                      <a:pt x="7" y="522"/>
                    </a:lnTo>
                    <a:lnTo>
                      <a:pt x="9" y="528"/>
                    </a:lnTo>
                    <a:lnTo>
                      <a:pt x="15" y="532"/>
                    </a:lnTo>
                    <a:lnTo>
                      <a:pt x="21" y="532"/>
                    </a:lnTo>
                    <a:lnTo>
                      <a:pt x="28" y="534"/>
                    </a:lnTo>
                    <a:lnTo>
                      <a:pt x="36" y="536"/>
                    </a:lnTo>
                    <a:lnTo>
                      <a:pt x="42" y="538"/>
                    </a:lnTo>
                    <a:lnTo>
                      <a:pt x="44" y="542"/>
                    </a:lnTo>
                    <a:lnTo>
                      <a:pt x="46" y="544"/>
                    </a:lnTo>
                    <a:lnTo>
                      <a:pt x="48" y="547"/>
                    </a:lnTo>
                    <a:lnTo>
                      <a:pt x="48" y="553"/>
                    </a:lnTo>
                    <a:lnTo>
                      <a:pt x="51" y="540"/>
                    </a:lnTo>
                    <a:lnTo>
                      <a:pt x="55" y="526"/>
                    </a:lnTo>
                    <a:lnTo>
                      <a:pt x="57" y="513"/>
                    </a:lnTo>
                    <a:lnTo>
                      <a:pt x="57" y="499"/>
                    </a:lnTo>
                    <a:lnTo>
                      <a:pt x="55" y="474"/>
                    </a:lnTo>
                    <a:lnTo>
                      <a:pt x="48" y="448"/>
                    </a:lnTo>
                    <a:lnTo>
                      <a:pt x="42" y="421"/>
                    </a:lnTo>
                    <a:lnTo>
                      <a:pt x="32" y="396"/>
                    </a:lnTo>
                    <a:lnTo>
                      <a:pt x="26" y="371"/>
                    </a:lnTo>
                    <a:lnTo>
                      <a:pt x="21" y="344"/>
                    </a:lnTo>
                    <a:lnTo>
                      <a:pt x="15" y="302"/>
                    </a:lnTo>
                    <a:lnTo>
                      <a:pt x="9" y="259"/>
                    </a:lnTo>
                    <a:lnTo>
                      <a:pt x="5" y="215"/>
                    </a:lnTo>
                    <a:lnTo>
                      <a:pt x="2" y="173"/>
                    </a:lnTo>
                    <a:lnTo>
                      <a:pt x="0" y="131"/>
                    </a:lnTo>
                    <a:lnTo>
                      <a:pt x="2" y="87"/>
                    </a:lnTo>
                    <a:lnTo>
                      <a:pt x="3" y="66"/>
                    </a:lnTo>
                    <a:lnTo>
                      <a:pt x="5" y="45"/>
                    </a:lnTo>
                    <a:lnTo>
                      <a:pt x="11" y="23"/>
                    </a:lnTo>
                    <a:lnTo>
                      <a:pt x="17" y="0"/>
                    </a:lnTo>
                    <a:close/>
                  </a:path>
                </a:pathLst>
              </a:custGeom>
              <a:solidFill>
                <a:srgbClr val="999999"/>
              </a:solidFill>
              <a:ln w="9525">
                <a:noFill/>
                <a:round/>
                <a:headEnd/>
                <a:tailEnd/>
              </a:ln>
            </p:spPr>
            <p:txBody>
              <a:bodyPr/>
              <a:lstStyle/>
              <a:p>
                <a:endParaRPr lang="en-US"/>
              </a:p>
            </p:txBody>
          </p:sp>
          <p:sp>
            <p:nvSpPr>
              <p:cNvPr id="28237" name="Freeform 751"/>
              <p:cNvSpPr>
                <a:spLocks/>
              </p:cNvSpPr>
              <p:nvPr/>
            </p:nvSpPr>
            <p:spPr bwMode="auto">
              <a:xfrm>
                <a:off x="4697" y="2705"/>
                <a:ext cx="61" cy="522"/>
              </a:xfrm>
              <a:custGeom>
                <a:avLst/>
                <a:gdLst>
                  <a:gd name="T0" fmla="*/ 0 w 61"/>
                  <a:gd name="T1" fmla="*/ 125 h 522"/>
                  <a:gd name="T2" fmla="*/ 9 w 61"/>
                  <a:gd name="T3" fmla="*/ 144 h 522"/>
                  <a:gd name="T4" fmla="*/ 17 w 61"/>
                  <a:gd name="T5" fmla="*/ 165 h 522"/>
                  <a:gd name="T6" fmla="*/ 24 w 61"/>
                  <a:gd name="T7" fmla="*/ 186 h 522"/>
                  <a:gd name="T8" fmla="*/ 28 w 61"/>
                  <a:gd name="T9" fmla="*/ 207 h 522"/>
                  <a:gd name="T10" fmla="*/ 36 w 61"/>
                  <a:gd name="T11" fmla="*/ 249 h 522"/>
                  <a:gd name="T12" fmla="*/ 40 w 61"/>
                  <a:gd name="T13" fmla="*/ 294 h 522"/>
                  <a:gd name="T14" fmla="*/ 42 w 61"/>
                  <a:gd name="T15" fmla="*/ 338 h 522"/>
                  <a:gd name="T16" fmla="*/ 42 w 61"/>
                  <a:gd name="T17" fmla="*/ 380 h 522"/>
                  <a:gd name="T18" fmla="*/ 40 w 61"/>
                  <a:gd name="T19" fmla="*/ 424 h 522"/>
                  <a:gd name="T20" fmla="*/ 42 w 61"/>
                  <a:gd name="T21" fmla="*/ 468 h 522"/>
                  <a:gd name="T22" fmla="*/ 42 w 61"/>
                  <a:gd name="T23" fmla="*/ 474 h 522"/>
                  <a:gd name="T24" fmla="*/ 46 w 61"/>
                  <a:gd name="T25" fmla="*/ 482 h 522"/>
                  <a:gd name="T26" fmla="*/ 47 w 61"/>
                  <a:gd name="T27" fmla="*/ 487 h 522"/>
                  <a:gd name="T28" fmla="*/ 51 w 61"/>
                  <a:gd name="T29" fmla="*/ 495 h 522"/>
                  <a:gd name="T30" fmla="*/ 55 w 61"/>
                  <a:gd name="T31" fmla="*/ 501 h 522"/>
                  <a:gd name="T32" fmla="*/ 57 w 61"/>
                  <a:gd name="T33" fmla="*/ 507 h 522"/>
                  <a:gd name="T34" fmla="*/ 61 w 61"/>
                  <a:gd name="T35" fmla="*/ 514 h 522"/>
                  <a:gd name="T36" fmla="*/ 61 w 61"/>
                  <a:gd name="T37" fmla="*/ 522 h 522"/>
                  <a:gd name="T38" fmla="*/ 55 w 61"/>
                  <a:gd name="T39" fmla="*/ 470 h 522"/>
                  <a:gd name="T40" fmla="*/ 46 w 61"/>
                  <a:gd name="T41" fmla="*/ 420 h 522"/>
                  <a:gd name="T42" fmla="*/ 34 w 61"/>
                  <a:gd name="T43" fmla="*/ 368 h 522"/>
                  <a:gd name="T44" fmla="*/ 24 w 61"/>
                  <a:gd name="T45" fmla="*/ 318 h 522"/>
                  <a:gd name="T46" fmla="*/ 21 w 61"/>
                  <a:gd name="T47" fmla="*/ 294 h 522"/>
                  <a:gd name="T48" fmla="*/ 17 w 61"/>
                  <a:gd name="T49" fmla="*/ 269 h 522"/>
                  <a:gd name="T50" fmla="*/ 15 w 61"/>
                  <a:gd name="T51" fmla="*/ 244 h 522"/>
                  <a:gd name="T52" fmla="*/ 13 w 61"/>
                  <a:gd name="T53" fmla="*/ 219 h 522"/>
                  <a:gd name="T54" fmla="*/ 13 w 61"/>
                  <a:gd name="T55" fmla="*/ 192 h 522"/>
                  <a:gd name="T56" fmla="*/ 15 w 61"/>
                  <a:gd name="T57" fmla="*/ 167 h 522"/>
                  <a:gd name="T58" fmla="*/ 19 w 61"/>
                  <a:gd name="T59" fmla="*/ 142 h 522"/>
                  <a:gd name="T60" fmla="*/ 26 w 61"/>
                  <a:gd name="T61" fmla="*/ 117 h 522"/>
                  <a:gd name="T62" fmla="*/ 28 w 61"/>
                  <a:gd name="T63" fmla="*/ 102 h 522"/>
                  <a:gd name="T64" fmla="*/ 32 w 61"/>
                  <a:gd name="T65" fmla="*/ 86 h 522"/>
                  <a:gd name="T66" fmla="*/ 32 w 61"/>
                  <a:gd name="T67" fmla="*/ 73 h 522"/>
                  <a:gd name="T68" fmla="*/ 34 w 61"/>
                  <a:gd name="T69" fmla="*/ 58 h 522"/>
                  <a:gd name="T70" fmla="*/ 36 w 61"/>
                  <a:gd name="T71" fmla="*/ 42 h 522"/>
                  <a:gd name="T72" fmla="*/ 40 w 61"/>
                  <a:gd name="T73" fmla="*/ 29 h 522"/>
                  <a:gd name="T74" fmla="*/ 44 w 61"/>
                  <a:gd name="T75" fmla="*/ 13 h 522"/>
                  <a:gd name="T76" fmla="*/ 49 w 61"/>
                  <a:gd name="T77" fmla="*/ 0 h 522"/>
                  <a:gd name="T78" fmla="*/ 0 w 61"/>
                  <a:gd name="T79" fmla="*/ 125 h 522"/>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1"/>
                  <a:gd name="T121" fmla="*/ 0 h 522"/>
                  <a:gd name="T122" fmla="*/ 61 w 61"/>
                  <a:gd name="T123" fmla="*/ 522 h 522"/>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1" h="522">
                    <a:moveTo>
                      <a:pt x="0" y="125"/>
                    </a:moveTo>
                    <a:lnTo>
                      <a:pt x="9" y="144"/>
                    </a:lnTo>
                    <a:lnTo>
                      <a:pt x="17" y="165"/>
                    </a:lnTo>
                    <a:lnTo>
                      <a:pt x="24" y="186"/>
                    </a:lnTo>
                    <a:lnTo>
                      <a:pt x="28" y="207"/>
                    </a:lnTo>
                    <a:lnTo>
                      <a:pt x="36" y="249"/>
                    </a:lnTo>
                    <a:lnTo>
                      <a:pt x="40" y="294"/>
                    </a:lnTo>
                    <a:lnTo>
                      <a:pt x="42" y="338"/>
                    </a:lnTo>
                    <a:lnTo>
                      <a:pt x="42" y="380"/>
                    </a:lnTo>
                    <a:lnTo>
                      <a:pt x="40" y="424"/>
                    </a:lnTo>
                    <a:lnTo>
                      <a:pt x="42" y="468"/>
                    </a:lnTo>
                    <a:lnTo>
                      <a:pt x="42" y="474"/>
                    </a:lnTo>
                    <a:lnTo>
                      <a:pt x="46" y="482"/>
                    </a:lnTo>
                    <a:lnTo>
                      <a:pt x="47" y="487"/>
                    </a:lnTo>
                    <a:lnTo>
                      <a:pt x="51" y="495"/>
                    </a:lnTo>
                    <a:lnTo>
                      <a:pt x="55" y="501"/>
                    </a:lnTo>
                    <a:lnTo>
                      <a:pt x="57" y="507"/>
                    </a:lnTo>
                    <a:lnTo>
                      <a:pt x="61" y="514"/>
                    </a:lnTo>
                    <a:lnTo>
                      <a:pt x="61" y="522"/>
                    </a:lnTo>
                    <a:lnTo>
                      <a:pt x="55" y="470"/>
                    </a:lnTo>
                    <a:lnTo>
                      <a:pt x="46" y="420"/>
                    </a:lnTo>
                    <a:lnTo>
                      <a:pt x="34" y="368"/>
                    </a:lnTo>
                    <a:lnTo>
                      <a:pt x="24" y="318"/>
                    </a:lnTo>
                    <a:lnTo>
                      <a:pt x="21" y="294"/>
                    </a:lnTo>
                    <a:lnTo>
                      <a:pt x="17" y="269"/>
                    </a:lnTo>
                    <a:lnTo>
                      <a:pt x="15" y="244"/>
                    </a:lnTo>
                    <a:lnTo>
                      <a:pt x="13" y="219"/>
                    </a:lnTo>
                    <a:lnTo>
                      <a:pt x="13" y="192"/>
                    </a:lnTo>
                    <a:lnTo>
                      <a:pt x="15" y="167"/>
                    </a:lnTo>
                    <a:lnTo>
                      <a:pt x="19" y="142"/>
                    </a:lnTo>
                    <a:lnTo>
                      <a:pt x="26" y="117"/>
                    </a:lnTo>
                    <a:lnTo>
                      <a:pt x="28" y="102"/>
                    </a:lnTo>
                    <a:lnTo>
                      <a:pt x="32" y="86"/>
                    </a:lnTo>
                    <a:lnTo>
                      <a:pt x="32" y="73"/>
                    </a:lnTo>
                    <a:lnTo>
                      <a:pt x="34" y="58"/>
                    </a:lnTo>
                    <a:lnTo>
                      <a:pt x="36" y="42"/>
                    </a:lnTo>
                    <a:lnTo>
                      <a:pt x="40" y="29"/>
                    </a:lnTo>
                    <a:lnTo>
                      <a:pt x="44" y="13"/>
                    </a:lnTo>
                    <a:lnTo>
                      <a:pt x="49" y="0"/>
                    </a:lnTo>
                    <a:lnTo>
                      <a:pt x="0" y="125"/>
                    </a:lnTo>
                    <a:close/>
                  </a:path>
                </a:pathLst>
              </a:custGeom>
              <a:solidFill>
                <a:srgbClr val="999999"/>
              </a:solidFill>
              <a:ln w="9525">
                <a:noFill/>
                <a:round/>
                <a:headEnd/>
                <a:tailEnd/>
              </a:ln>
            </p:spPr>
            <p:txBody>
              <a:bodyPr/>
              <a:lstStyle/>
              <a:p>
                <a:endParaRPr lang="en-US"/>
              </a:p>
            </p:txBody>
          </p:sp>
          <p:sp>
            <p:nvSpPr>
              <p:cNvPr id="28238" name="Freeform 752"/>
              <p:cNvSpPr>
                <a:spLocks/>
              </p:cNvSpPr>
              <p:nvPr/>
            </p:nvSpPr>
            <p:spPr bwMode="auto">
              <a:xfrm>
                <a:off x="3729" y="1602"/>
                <a:ext cx="486" cy="312"/>
              </a:xfrm>
              <a:custGeom>
                <a:avLst/>
                <a:gdLst>
                  <a:gd name="T0" fmla="*/ 486 w 486"/>
                  <a:gd name="T1" fmla="*/ 312 h 312"/>
                  <a:gd name="T2" fmla="*/ 434 w 486"/>
                  <a:gd name="T3" fmla="*/ 268 h 312"/>
                  <a:gd name="T4" fmla="*/ 382 w 486"/>
                  <a:gd name="T5" fmla="*/ 226 h 312"/>
                  <a:gd name="T6" fmla="*/ 329 w 486"/>
                  <a:gd name="T7" fmla="*/ 186 h 312"/>
                  <a:gd name="T8" fmla="*/ 273 w 486"/>
                  <a:gd name="T9" fmla="*/ 145 h 312"/>
                  <a:gd name="T10" fmla="*/ 215 w 486"/>
                  <a:gd name="T11" fmla="*/ 109 h 312"/>
                  <a:gd name="T12" fmla="*/ 158 w 486"/>
                  <a:gd name="T13" fmla="*/ 72 h 312"/>
                  <a:gd name="T14" fmla="*/ 98 w 486"/>
                  <a:gd name="T15" fmla="*/ 38 h 312"/>
                  <a:gd name="T16" fmla="*/ 37 w 486"/>
                  <a:gd name="T17" fmla="*/ 3 h 312"/>
                  <a:gd name="T18" fmla="*/ 33 w 486"/>
                  <a:gd name="T19" fmla="*/ 1 h 312"/>
                  <a:gd name="T20" fmla="*/ 27 w 486"/>
                  <a:gd name="T21" fmla="*/ 0 h 312"/>
                  <a:gd name="T22" fmla="*/ 21 w 486"/>
                  <a:gd name="T23" fmla="*/ 0 h 312"/>
                  <a:gd name="T24" fmla="*/ 14 w 486"/>
                  <a:gd name="T25" fmla="*/ 0 h 312"/>
                  <a:gd name="T26" fmla="*/ 8 w 486"/>
                  <a:gd name="T27" fmla="*/ 1 h 312"/>
                  <a:gd name="T28" fmla="*/ 4 w 486"/>
                  <a:gd name="T29" fmla="*/ 1 h 312"/>
                  <a:gd name="T30" fmla="*/ 2 w 486"/>
                  <a:gd name="T31" fmla="*/ 3 h 312"/>
                  <a:gd name="T32" fmla="*/ 0 w 486"/>
                  <a:gd name="T33" fmla="*/ 5 h 312"/>
                  <a:gd name="T34" fmla="*/ 23 w 486"/>
                  <a:gd name="T35" fmla="*/ 28 h 312"/>
                  <a:gd name="T36" fmla="*/ 46 w 486"/>
                  <a:gd name="T37" fmla="*/ 49 h 312"/>
                  <a:gd name="T38" fmla="*/ 71 w 486"/>
                  <a:gd name="T39" fmla="*/ 69 h 312"/>
                  <a:gd name="T40" fmla="*/ 96 w 486"/>
                  <a:gd name="T41" fmla="*/ 86 h 312"/>
                  <a:gd name="T42" fmla="*/ 148 w 486"/>
                  <a:gd name="T43" fmla="*/ 120 h 312"/>
                  <a:gd name="T44" fmla="*/ 200 w 486"/>
                  <a:gd name="T45" fmla="*/ 153 h 312"/>
                  <a:gd name="T46" fmla="*/ 256 w 486"/>
                  <a:gd name="T47" fmla="*/ 184 h 312"/>
                  <a:gd name="T48" fmla="*/ 309 w 486"/>
                  <a:gd name="T49" fmla="*/ 214 h 312"/>
                  <a:gd name="T50" fmla="*/ 363 w 486"/>
                  <a:gd name="T51" fmla="*/ 247 h 312"/>
                  <a:gd name="T52" fmla="*/ 415 w 486"/>
                  <a:gd name="T53" fmla="*/ 282 h 312"/>
                  <a:gd name="T54" fmla="*/ 486 w 486"/>
                  <a:gd name="T55" fmla="*/ 312 h 312"/>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86"/>
                  <a:gd name="T85" fmla="*/ 0 h 312"/>
                  <a:gd name="T86" fmla="*/ 486 w 486"/>
                  <a:gd name="T87" fmla="*/ 312 h 312"/>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86" h="312">
                    <a:moveTo>
                      <a:pt x="486" y="312"/>
                    </a:moveTo>
                    <a:lnTo>
                      <a:pt x="434" y="268"/>
                    </a:lnTo>
                    <a:lnTo>
                      <a:pt x="382" y="226"/>
                    </a:lnTo>
                    <a:lnTo>
                      <a:pt x="329" y="186"/>
                    </a:lnTo>
                    <a:lnTo>
                      <a:pt x="273" y="145"/>
                    </a:lnTo>
                    <a:lnTo>
                      <a:pt x="215" y="109"/>
                    </a:lnTo>
                    <a:lnTo>
                      <a:pt x="158" y="72"/>
                    </a:lnTo>
                    <a:lnTo>
                      <a:pt x="98" y="38"/>
                    </a:lnTo>
                    <a:lnTo>
                      <a:pt x="37" y="3"/>
                    </a:lnTo>
                    <a:lnTo>
                      <a:pt x="33" y="1"/>
                    </a:lnTo>
                    <a:lnTo>
                      <a:pt x="27" y="0"/>
                    </a:lnTo>
                    <a:lnTo>
                      <a:pt x="21" y="0"/>
                    </a:lnTo>
                    <a:lnTo>
                      <a:pt x="14" y="0"/>
                    </a:lnTo>
                    <a:lnTo>
                      <a:pt x="8" y="1"/>
                    </a:lnTo>
                    <a:lnTo>
                      <a:pt x="4" y="1"/>
                    </a:lnTo>
                    <a:lnTo>
                      <a:pt x="2" y="3"/>
                    </a:lnTo>
                    <a:lnTo>
                      <a:pt x="0" y="5"/>
                    </a:lnTo>
                    <a:lnTo>
                      <a:pt x="23" y="28"/>
                    </a:lnTo>
                    <a:lnTo>
                      <a:pt x="46" y="49"/>
                    </a:lnTo>
                    <a:lnTo>
                      <a:pt x="71" y="69"/>
                    </a:lnTo>
                    <a:lnTo>
                      <a:pt x="96" y="86"/>
                    </a:lnTo>
                    <a:lnTo>
                      <a:pt x="148" y="120"/>
                    </a:lnTo>
                    <a:lnTo>
                      <a:pt x="200" y="153"/>
                    </a:lnTo>
                    <a:lnTo>
                      <a:pt x="256" y="184"/>
                    </a:lnTo>
                    <a:lnTo>
                      <a:pt x="309" y="214"/>
                    </a:lnTo>
                    <a:lnTo>
                      <a:pt x="363" y="247"/>
                    </a:lnTo>
                    <a:lnTo>
                      <a:pt x="415" y="282"/>
                    </a:lnTo>
                    <a:lnTo>
                      <a:pt x="486" y="312"/>
                    </a:lnTo>
                    <a:close/>
                  </a:path>
                </a:pathLst>
              </a:custGeom>
              <a:solidFill>
                <a:srgbClr val="999999"/>
              </a:solidFill>
              <a:ln w="9525">
                <a:noFill/>
                <a:round/>
                <a:headEnd/>
                <a:tailEnd/>
              </a:ln>
            </p:spPr>
            <p:txBody>
              <a:bodyPr/>
              <a:lstStyle/>
              <a:p>
                <a:endParaRPr lang="en-US"/>
              </a:p>
            </p:txBody>
          </p:sp>
          <p:sp>
            <p:nvSpPr>
              <p:cNvPr id="28239" name="Freeform 753"/>
              <p:cNvSpPr>
                <a:spLocks/>
              </p:cNvSpPr>
              <p:nvPr/>
            </p:nvSpPr>
            <p:spPr bwMode="auto">
              <a:xfrm>
                <a:off x="4090" y="2663"/>
                <a:ext cx="261" cy="479"/>
              </a:xfrm>
              <a:custGeom>
                <a:avLst/>
                <a:gdLst>
                  <a:gd name="T0" fmla="*/ 230 w 261"/>
                  <a:gd name="T1" fmla="*/ 53 h 479"/>
                  <a:gd name="T2" fmla="*/ 190 w 261"/>
                  <a:gd name="T3" fmla="*/ 100 h 479"/>
                  <a:gd name="T4" fmla="*/ 148 w 261"/>
                  <a:gd name="T5" fmla="*/ 147 h 479"/>
                  <a:gd name="T6" fmla="*/ 129 w 261"/>
                  <a:gd name="T7" fmla="*/ 171 h 479"/>
                  <a:gd name="T8" fmla="*/ 108 w 261"/>
                  <a:gd name="T9" fmla="*/ 195 h 479"/>
                  <a:gd name="T10" fmla="*/ 88 w 261"/>
                  <a:gd name="T11" fmla="*/ 220 h 479"/>
                  <a:gd name="T12" fmla="*/ 71 w 261"/>
                  <a:gd name="T13" fmla="*/ 247 h 479"/>
                  <a:gd name="T14" fmla="*/ 56 w 261"/>
                  <a:gd name="T15" fmla="*/ 272 h 479"/>
                  <a:gd name="T16" fmla="*/ 40 w 261"/>
                  <a:gd name="T17" fmla="*/ 301 h 479"/>
                  <a:gd name="T18" fmla="*/ 27 w 261"/>
                  <a:gd name="T19" fmla="*/ 328 h 479"/>
                  <a:gd name="T20" fmla="*/ 17 w 261"/>
                  <a:gd name="T21" fmla="*/ 357 h 479"/>
                  <a:gd name="T22" fmla="*/ 8 w 261"/>
                  <a:gd name="T23" fmla="*/ 385 h 479"/>
                  <a:gd name="T24" fmla="*/ 4 w 261"/>
                  <a:gd name="T25" fmla="*/ 416 h 479"/>
                  <a:gd name="T26" fmla="*/ 0 w 261"/>
                  <a:gd name="T27" fmla="*/ 449 h 479"/>
                  <a:gd name="T28" fmla="*/ 2 w 261"/>
                  <a:gd name="T29" fmla="*/ 479 h 479"/>
                  <a:gd name="T30" fmla="*/ 8 w 261"/>
                  <a:gd name="T31" fmla="*/ 474 h 479"/>
                  <a:gd name="T32" fmla="*/ 15 w 261"/>
                  <a:gd name="T33" fmla="*/ 468 h 479"/>
                  <a:gd name="T34" fmla="*/ 23 w 261"/>
                  <a:gd name="T35" fmla="*/ 460 h 479"/>
                  <a:gd name="T36" fmla="*/ 29 w 261"/>
                  <a:gd name="T37" fmla="*/ 455 h 479"/>
                  <a:gd name="T38" fmla="*/ 37 w 261"/>
                  <a:gd name="T39" fmla="*/ 447 h 479"/>
                  <a:gd name="T40" fmla="*/ 42 w 261"/>
                  <a:gd name="T41" fmla="*/ 441 h 479"/>
                  <a:gd name="T42" fmla="*/ 46 w 261"/>
                  <a:gd name="T43" fmla="*/ 433 h 479"/>
                  <a:gd name="T44" fmla="*/ 50 w 261"/>
                  <a:gd name="T45" fmla="*/ 426 h 479"/>
                  <a:gd name="T46" fmla="*/ 69 w 261"/>
                  <a:gd name="T47" fmla="*/ 382 h 479"/>
                  <a:gd name="T48" fmla="*/ 90 w 261"/>
                  <a:gd name="T49" fmla="*/ 339 h 479"/>
                  <a:gd name="T50" fmla="*/ 111 w 261"/>
                  <a:gd name="T51" fmla="*/ 299 h 479"/>
                  <a:gd name="T52" fmla="*/ 134 w 261"/>
                  <a:gd name="T53" fmla="*/ 257 h 479"/>
                  <a:gd name="T54" fmla="*/ 157 w 261"/>
                  <a:gd name="T55" fmla="*/ 217 h 479"/>
                  <a:gd name="T56" fmla="*/ 182 w 261"/>
                  <a:gd name="T57" fmla="*/ 176 h 479"/>
                  <a:gd name="T58" fmla="*/ 205 w 261"/>
                  <a:gd name="T59" fmla="*/ 136 h 479"/>
                  <a:gd name="T60" fmla="*/ 230 w 261"/>
                  <a:gd name="T61" fmla="*/ 94 h 479"/>
                  <a:gd name="T62" fmla="*/ 234 w 261"/>
                  <a:gd name="T63" fmla="*/ 82 h 479"/>
                  <a:gd name="T64" fmla="*/ 238 w 261"/>
                  <a:gd name="T65" fmla="*/ 71 h 479"/>
                  <a:gd name="T66" fmla="*/ 240 w 261"/>
                  <a:gd name="T67" fmla="*/ 57 h 479"/>
                  <a:gd name="T68" fmla="*/ 240 w 261"/>
                  <a:gd name="T69" fmla="*/ 46 h 479"/>
                  <a:gd name="T70" fmla="*/ 242 w 261"/>
                  <a:gd name="T71" fmla="*/ 32 h 479"/>
                  <a:gd name="T72" fmla="*/ 246 w 261"/>
                  <a:gd name="T73" fmla="*/ 21 h 479"/>
                  <a:gd name="T74" fmla="*/ 252 w 261"/>
                  <a:gd name="T75" fmla="*/ 9 h 479"/>
                  <a:gd name="T76" fmla="*/ 261 w 261"/>
                  <a:gd name="T77" fmla="*/ 0 h 479"/>
                  <a:gd name="T78" fmla="*/ 257 w 261"/>
                  <a:gd name="T79" fmla="*/ 13 h 479"/>
                  <a:gd name="T80" fmla="*/ 250 w 261"/>
                  <a:gd name="T81" fmla="*/ 27 h 479"/>
                  <a:gd name="T82" fmla="*/ 242 w 261"/>
                  <a:gd name="T83" fmla="*/ 38 h 479"/>
                  <a:gd name="T84" fmla="*/ 232 w 261"/>
                  <a:gd name="T85" fmla="*/ 48 h 479"/>
                  <a:gd name="T86" fmla="*/ 221 w 261"/>
                  <a:gd name="T87" fmla="*/ 57 h 479"/>
                  <a:gd name="T88" fmla="*/ 213 w 261"/>
                  <a:gd name="T89" fmla="*/ 69 h 479"/>
                  <a:gd name="T90" fmla="*/ 205 w 261"/>
                  <a:gd name="T91" fmla="*/ 80 h 479"/>
                  <a:gd name="T92" fmla="*/ 200 w 261"/>
                  <a:gd name="T93" fmla="*/ 94 h 479"/>
                  <a:gd name="T94" fmla="*/ 230 w 261"/>
                  <a:gd name="T95" fmla="*/ 53 h 47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61"/>
                  <a:gd name="T145" fmla="*/ 0 h 479"/>
                  <a:gd name="T146" fmla="*/ 261 w 261"/>
                  <a:gd name="T147" fmla="*/ 479 h 47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61" h="479">
                    <a:moveTo>
                      <a:pt x="230" y="53"/>
                    </a:moveTo>
                    <a:lnTo>
                      <a:pt x="190" y="100"/>
                    </a:lnTo>
                    <a:lnTo>
                      <a:pt x="148" y="147"/>
                    </a:lnTo>
                    <a:lnTo>
                      <a:pt x="129" y="171"/>
                    </a:lnTo>
                    <a:lnTo>
                      <a:pt x="108" y="195"/>
                    </a:lnTo>
                    <a:lnTo>
                      <a:pt x="88" y="220"/>
                    </a:lnTo>
                    <a:lnTo>
                      <a:pt x="71" y="247"/>
                    </a:lnTo>
                    <a:lnTo>
                      <a:pt x="56" y="272"/>
                    </a:lnTo>
                    <a:lnTo>
                      <a:pt x="40" y="301"/>
                    </a:lnTo>
                    <a:lnTo>
                      <a:pt x="27" y="328"/>
                    </a:lnTo>
                    <a:lnTo>
                      <a:pt x="17" y="357"/>
                    </a:lnTo>
                    <a:lnTo>
                      <a:pt x="8" y="385"/>
                    </a:lnTo>
                    <a:lnTo>
                      <a:pt x="4" y="416"/>
                    </a:lnTo>
                    <a:lnTo>
                      <a:pt x="0" y="449"/>
                    </a:lnTo>
                    <a:lnTo>
                      <a:pt x="2" y="479"/>
                    </a:lnTo>
                    <a:lnTo>
                      <a:pt x="8" y="474"/>
                    </a:lnTo>
                    <a:lnTo>
                      <a:pt x="15" y="468"/>
                    </a:lnTo>
                    <a:lnTo>
                      <a:pt x="23" y="460"/>
                    </a:lnTo>
                    <a:lnTo>
                      <a:pt x="29" y="455"/>
                    </a:lnTo>
                    <a:lnTo>
                      <a:pt x="37" y="447"/>
                    </a:lnTo>
                    <a:lnTo>
                      <a:pt x="42" y="441"/>
                    </a:lnTo>
                    <a:lnTo>
                      <a:pt x="46" y="433"/>
                    </a:lnTo>
                    <a:lnTo>
                      <a:pt x="50" y="426"/>
                    </a:lnTo>
                    <a:lnTo>
                      <a:pt x="69" y="382"/>
                    </a:lnTo>
                    <a:lnTo>
                      <a:pt x="90" y="339"/>
                    </a:lnTo>
                    <a:lnTo>
                      <a:pt x="111" y="299"/>
                    </a:lnTo>
                    <a:lnTo>
                      <a:pt x="134" y="257"/>
                    </a:lnTo>
                    <a:lnTo>
                      <a:pt x="157" y="217"/>
                    </a:lnTo>
                    <a:lnTo>
                      <a:pt x="182" y="176"/>
                    </a:lnTo>
                    <a:lnTo>
                      <a:pt x="205" y="136"/>
                    </a:lnTo>
                    <a:lnTo>
                      <a:pt x="230" y="94"/>
                    </a:lnTo>
                    <a:lnTo>
                      <a:pt x="234" y="82"/>
                    </a:lnTo>
                    <a:lnTo>
                      <a:pt x="238" y="71"/>
                    </a:lnTo>
                    <a:lnTo>
                      <a:pt x="240" y="57"/>
                    </a:lnTo>
                    <a:lnTo>
                      <a:pt x="240" y="46"/>
                    </a:lnTo>
                    <a:lnTo>
                      <a:pt x="242" y="32"/>
                    </a:lnTo>
                    <a:lnTo>
                      <a:pt x="246" y="21"/>
                    </a:lnTo>
                    <a:lnTo>
                      <a:pt x="252" y="9"/>
                    </a:lnTo>
                    <a:lnTo>
                      <a:pt x="261" y="0"/>
                    </a:lnTo>
                    <a:lnTo>
                      <a:pt x="257" y="13"/>
                    </a:lnTo>
                    <a:lnTo>
                      <a:pt x="250" y="27"/>
                    </a:lnTo>
                    <a:lnTo>
                      <a:pt x="242" y="38"/>
                    </a:lnTo>
                    <a:lnTo>
                      <a:pt x="232" y="48"/>
                    </a:lnTo>
                    <a:lnTo>
                      <a:pt x="221" y="57"/>
                    </a:lnTo>
                    <a:lnTo>
                      <a:pt x="213" y="69"/>
                    </a:lnTo>
                    <a:lnTo>
                      <a:pt x="205" y="80"/>
                    </a:lnTo>
                    <a:lnTo>
                      <a:pt x="200" y="94"/>
                    </a:lnTo>
                    <a:lnTo>
                      <a:pt x="230" y="53"/>
                    </a:lnTo>
                    <a:close/>
                  </a:path>
                </a:pathLst>
              </a:custGeom>
              <a:solidFill>
                <a:srgbClr val="999999"/>
              </a:solidFill>
              <a:ln w="9525">
                <a:noFill/>
                <a:round/>
                <a:headEnd/>
                <a:tailEnd/>
              </a:ln>
            </p:spPr>
            <p:txBody>
              <a:bodyPr/>
              <a:lstStyle/>
              <a:p>
                <a:endParaRPr lang="en-US"/>
              </a:p>
            </p:txBody>
          </p:sp>
          <p:sp>
            <p:nvSpPr>
              <p:cNvPr id="28240" name="Freeform 754"/>
              <p:cNvSpPr>
                <a:spLocks/>
              </p:cNvSpPr>
              <p:nvPr/>
            </p:nvSpPr>
            <p:spPr bwMode="auto">
              <a:xfrm>
                <a:off x="3612" y="2258"/>
                <a:ext cx="649" cy="217"/>
              </a:xfrm>
              <a:custGeom>
                <a:avLst/>
                <a:gdLst>
                  <a:gd name="T0" fmla="*/ 630 w 649"/>
                  <a:gd name="T1" fmla="*/ 2 h 217"/>
                  <a:gd name="T2" fmla="*/ 601 w 649"/>
                  <a:gd name="T3" fmla="*/ 9 h 217"/>
                  <a:gd name="T4" fmla="*/ 574 w 649"/>
                  <a:gd name="T5" fmla="*/ 19 h 217"/>
                  <a:gd name="T6" fmla="*/ 547 w 649"/>
                  <a:gd name="T7" fmla="*/ 31 h 217"/>
                  <a:gd name="T8" fmla="*/ 528 w 649"/>
                  <a:gd name="T9" fmla="*/ 38 h 217"/>
                  <a:gd name="T10" fmla="*/ 518 w 649"/>
                  <a:gd name="T11" fmla="*/ 38 h 217"/>
                  <a:gd name="T12" fmla="*/ 509 w 649"/>
                  <a:gd name="T13" fmla="*/ 38 h 217"/>
                  <a:gd name="T14" fmla="*/ 497 w 649"/>
                  <a:gd name="T15" fmla="*/ 40 h 217"/>
                  <a:gd name="T16" fmla="*/ 484 w 649"/>
                  <a:gd name="T17" fmla="*/ 44 h 217"/>
                  <a:gd name="T18" fmla="*/ 469 w 649"/>
                  <a:gd name="T19" fmla="*/ 52 h 217"/>
                  <a:gd name="T20" fmla="*/ 453 w 649"/>
                  <a:gd name="T21" fmla="*/ 59 h 217"/>
                  <a:gd name="T22" fmla="*/ 438 w 649"/>
                  <a:gd name="T23" fmla="*/ 67 h 217"/>
                  <a:gd name="T24" fmla="*/ 398 w 649"/>
                  <a:gd name="T25" fmla="*/ 73 h 217"/>
                  <a:gd name="T26" fmla="*/ 334 w 649"/>
                  <a:gd name="T27" fmla="*/ 86 h 217"/>
                  <a:gd name="T28" fmla="*/ 273 w 649"/>
                  <a:gd name="T29" fmla="*/ 105 h 217"/>
                  <a:gd name="T30" fmla="*/ 209 w 649"/>
                  <a:gd name="T31" fmla="*/ 126 h 217"/>
                  <a:gd name="T32" fmla="*/ 173 w 649"/>
                  <a:gd name="T33" fmla="*/ 136 h 217"/>
                  <a:gd name="T34" fmla="*/ 163 w 649"/>
                  <a:gd name="T35" fmla="*/ 138 h 217"/>
                  <a:gd name="T36" fmla="*/ 154 w 649"/>
                  <a:gd name="T37" fmla="*/ 138 h 217"/>
                  <a:gd name="T38" fmla="*/ 142 w 649"/>
                  <a:gd name="T39" fmla="*/ 138 h 217"/>
                  <a:gd name="T40" fmla="*/ 121 w 649"/>
                  <a:gd name="T41" fmla="*/ 146 h 217"/>
                  <a:gd name="T42" fmla="*/ 85 w 649"/>
                  <a:gd name="T43" fmla="*/ 157 h 217"/>
                  <a:gd name="T44" fmla="*/ 52 w 649"/>
                  <a:gd name="T45" fmla="*/ 171 h 217"/>
                  <a:gd name="T46" fmla="*/ 20 w 649"/>
                  <a:gd name="T47" fmla="*/ 190 h 217"/>
                  <a:gd name="T48" fmla="*/ 2 w 649"/>
                  <a:gd name="T49" fmla="*/ 201 h 217"/>
                  <a:gd name="T50" fmla="*/ 2 w 649"/>
                  <a:gd name="T51" fmla="*/ 205 h 217"/>
                  <a:gd name="T52" fmla="*/ 0 w 649"/>
                  <a:gd name="T53" fmla="*/ 209 h 217"/>
                  <a:gd name="T54" fmla="*/ 0 w 649"/>
                  <a:gd name="T55" fmla="*/ 213 h 217"/>
                  <a:gd name="T56" fmla="*/ 37 w 649"/>
                  <a:gd name="T57" fmla="*/ 205 h 217"/>
                  <a:gd name="T58" fmla="*/ 110 w 649"/>
                  <a:gd name="T59" fmla="*/ 184 h 217"/>
                  <a:gd name="T60" fmla="*/ 183 w 649"/>
                  <a:gd name="T61" fmla="*/ 163 h 217"/>
                  <a:gd name="T62" fmla="*/ 256 w 649"/>
                  <a:gd name="T63" fmla="*/ 150 h 217"/>
                  <a:gd name="T64" fmla="*/ 302 w 649"/>
                  <a:gd name="T65" fmla="*/ 142 h 217"/>
                  <a:gd name="T66" fmla="*/ 319 w 649"/>
                  <a:gd name="T67" fmla="*/ 136 h 217"/>
                  <a:gd name="T68" fmla="*/ 336 w 649"/>
                  <a:gd name="T69" fmla="*/ 128 h 217"/>
                  <a:gd name="T70" fmla="*/ 353 w 649"/>
                  <a:gd name="T71" fmla="*/ 121 h 217"/>
                  <a:gd name="T72" fmla="*/ 399 w 649"/>
                  <a:gd name="T73" fmla="*/ 113 h 217"/>
                  <a:gd name="T74" fmla="*/ 472 w 649"/>
                  <a:gd name="T75" fmla="*/ 94 h 217"/>
                  <a:gd name="T76" fmla="*/ 540 w 649"/>
                  <a:gd name="T77" fmla="*/ 67 h 217"/>
                  <a:gd name="T78" fmla="*/ 607 w 649"/>
                  <a:gd name="T79" fmla="*/ 36 h 217"/>
                  <a:gd name="T80" fmla="*/ 643 w 649"/>
                  <a:gd name="T81" fmla="*/ 19 h 217"/>
                  <a:gd name="T82" fmla="*/ 647 w 649"/>
                  <a:gd name="T83" fmla="*/ 13 h 217"/>
                  <a:gd name="T84" fmla="*/ 649 w 649"/>
                  <a:gd name="T85" fmla="*/ 6 h 217"/>
                  <a:gd name="T86" fmla="*/ 647 w 649"/>
                  <a:gd name="T87" fmla="*/ 2 h 217"/>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49"/>
                  <a:gd name="T133" fmla="*/ 0 h 217"/>
                  <a:gd name="T134" fmla="*/ 649 w 649"/>
                  <a:gd name="T135" fmla="*/ 217 h 217"/>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49" h="217">
                    <a:moveTo>
                      <a:pt x="643" y="0"/>
                    </a:moveTo>
                    <a:lnTo>
                      <a:pt x="630" y="2"/>
                    </a:lnTo>
                    <a:lnTo>
                      <a:pt x="614" y="6"/>
                    </a:lnTo>
                    <a:lnTo>
                      <a:pt x="601" y="9"/>
                    </a:lnTo>
                    <a:lnTo>
                      <a:pt x="588" y="15"/>
                    </a:lnTo>
                    <a:lnTo>
                      <a:pt x="574" y="19"/>
                    </a:lnTo>
                    <a:lnTo>
                      <a:pt x="561" y="25"/>
                    </a:lnTo>
                    <a:lnTo>
                      <a:pt x="547" y="31"/>
                    </a:lnTo>
                    <a:lnTo>
                      <a:pt x="534" y="36"/>
                    </a:lnTo>
                    <a:lnTo>
                      <a:pt x="528" y="38"/>
                    </a:lnTo>
                    <a:lnTo>
                      <a:pt x="524" y="38"/>
                    </a:lnTo>
                    <a:lnTo>
                      <a:pt x="518" y="38"/>
                    </a:lnTo>
                    <a:lnTo>
                      <a:pt x="513" y="38"/>
                    </a:lnTo>
                    <a:lnTo>
                      <a:pt x="509" y="38"/>
                    </a:lnTo>
                    <a:lnTo>
                      <a:pt x="503" y="38"/>
                    </a:lnTo>
                    <a:lnTo>
                      <a:pt x="497" y="40"/>
                    </a:lnTo>
                    <a:lnTo>
                      <a:pt x="493" y="40"/>
                    </a:lnTo>
                    <a:lnTo>
                      <a:pt x="484" y="44"/>
                    </a:lnTo>
                    <a:lnTo>
                      <a:pt x="476" y="48"/>
                    </a:lnTo>
                    <a:lnTo>
                      <a:pt x="469" y="52"/>
                    </a:lnTo>
                    <a:lnTo>
                      <a:pt x="461" y="55"/>
                    </a:lnTo>
                    <a:lnTo>
                      <a:pt x="453" y="59"/>
                    </a:lnTo>
                    <a:lnTo>
                      <a:pt x="446" y="63"/>
                    </a:lnTo>
                    <a:lnTo>
                      <a:pt x="438" y="67"/>
                    </a:lnTo>
                    <a:lnTo>
                      <a:pt x="430" y="67"/>
                    </a:lnTo>
                    <a:lnTo>
                      <a:pt x="398" y="73"/>
                    </a:lnTo>
                    <a:lnTo>
                      <a:pt x="365" y="79"/>
                    </a:lnTo>
                    <a:lnTo>
                      <a:pt x="334" y="86"/>
                    </a:lnTo>
                    <a:lnTo>
                      <a:pt x="304" y="96"/>
                    </a:lnTo>
                    <a:lnTo>
                      <a:pt x="273" y="105"/>
                    </a:lnTo>
                    <a:lnTo>
                      <a:pt x="242" y="115"/>
                    </a:lnTo>
                    <a:lnTo>
                      <a:pt x="209" y="126"/>
                    </a:lnTo>
                    <a:lnTo>
                      <a:pt x="179" y="136"/>
                    </a:lnTo>
                    <a:lnTo>
                      <a:pt x="173" y="136"/>
                    </a:lnTo>
                    <a:lnTo>
                      <a:pt x="169" y="138"/>
                    </a:lnTo>
                    <a:lnTo>
                      <a:pt x="163" y="138"/>
                    </a:lnTo>
                    <a:lnTo>
                      <a:pt x="158" y="138"/>
                    </a:lnTo>
                    <a:lnTo>
                      <a:pt x="154" y="138"/>
                    </a:lnTo>
                    <a:lnTo>
                      <a:pt x="148" y="138"/>
                    </a:lnTo>
                    <a:lnTo>
                      <a:pt x="142" y="138"/>
                    </a:lnTo>
                    <a:lnTo>
                      <a:pt x="138" y="140"/>
                    </a:lnTo>
                    <a:lnTo>
                      <a:pt x="121" y="146"/>
                    </a:lnTo>
                    <a:lnTo>
                      <a:pt x="102" y="151"/>
                    </a:lnTo>
                    <a:lnTo>
                      <a:pt x="85" y="157"/>
                    </a:lnTo>
                    <a:lnTo>
                      <a:pt x="67" y="165"/>
                    </a:lnTo>
                    <a:lnTo>
                      <a:pt x="52" y="171"/>
                    </a:lnTo>
                    <a:lnTo>
                      <a:pt x="35" y="180"/>
                    </a:lnTo>
                    <a:lnTo>
                      <a:pt x="20" y="190"/>
                    </a:lnTo>
                    <a:lnTo>
                      <a:pt x="4" y="201"/>
                    </a:lnTo>
                    <a:lnTo>
                      <a:pt x="2" y="201"/>
                    </a:lnTo>
                    <a:lnTo>
                      <a:pt x="2" y="203"/>
                    </a:lnTo>
                    <a:lnTo>
                      <a:pt x="2" y="205"/>
                    </a:lnTo>
                    <a:lnTo>
                      <a:pt x="2" y="207"/>
                    </a:lnTo>
                    <a:lnTo>
                      <a:pt x="0" y="209"/>
                    </a:lnTo>
                    <a:lnTo>
                      <a:pt x="0" y="211"/>
                    </a:lnTo>
                    <a:lnTo>
                      <a:pt x="0" y="213"/>
                    </a:lnTo>
                    <a:lnTo>
                      <a:pt x="0" y="217"/>
                    </a:lnTo>
                    <a:lnTo>
                      <a:pt x="37" y="205"/>
                    </a:lnTo>
                    <a:lnTo>
                      <a:pt x="73" y="196"/>
                    </a:lnTo>
                    <a:lnTo>
                      <a:pt x="110" y="184"/>
                    </a:lnTo>
                    <a:lnTo>
                      <a:pt x="146" y="173"/>
                    </a:lnTo>
                    <a:lnTo>
                      <a:pt x="183" y="163"/>
                    </a:lnTo>
                    <a:lnTo>
                      <a:pt x="219" y="155"/>
                    </a:lnTo>
                    <a:lnTo>
                      <a:pt x="256" y="150"/>
                    </a:lnTo>
                    <a:lnTo>
                      <a:pt x="294" y="144"/>
                    </a:lnTo>
                    <a:lnTo>
                      <a:pt x="302" y="142"/>
                    </a:lnTo>
                    <a:lnTo>
                      <a:pt x="311" y="140"/>
                    </a:lnTo>
                    <a:lnTo>
                      <a:pt x="319" y="136"/>
                    </a:lnTo>
                    <a:lnTo>
                      <a:pt x="328" y="132"/>
                    </a:lnTo>
                    <a:lnTo>
                      <a:pt x="336" y="128"/>
                    </a:lnTo>
                    <a:lnTo>
                      <a:pt x="346" y="125"/>
                    </a:lnTo>
                    <a:lnTo>
                      <a:pt x="353" y="121"/>
                    </a:lnTo>
                    <a:lnTo>
                      <a:pt x="363" y="119"/>
                    </a:lnTo>
                    <a:lnTo>
                      <a:pt x="399" y="113"/>
                    </a:lnTo>
                    <a:lnTo>
                      <a:pt x="436" y="105"/>
                    </a:lnTo>
                    <a:lnTo>
                      <a:pt x="472" y="94"/>
                    </a:lnTo>
                    <a:lnTo>
                      <a:pt x="507" y="82"/>
                    </a:lnTo>
                    <a:lnTo>
                      <a:pt x="540" y="67"/>
                    </a:lnTo>
                    <a:lnTo>
                      <a:pt x="574" y="54"/>
                    </a:lnTo>
                    <a:lnTo>
                      <a:pt x="607" y="36"/>
                    </a:lnTo>
                    <a:lnTo>
                      <a:pt x="641" y="21"/>
                    </a:lnTo>
                    <a:lnTo>
                      <a:pt x="643" y="19"/>
                    </a:lnTo>
                    <a:lnTo>
                      <a:pt x="645" y="17"/>
                    </a:lnTo>
                    <a:lnTo>
                      <a:pt x="647" y="13"/>
                    </a:lnTo>
                    <a:lnTo>
                      <a:pt x="649" y="9"/>
                    </a:lnTo>
                    <a:lnTo>
                      <a:pt x="649" y="6"/>
                    </a:lnTo>
                    <a:lnTo>
                      <a:pt x="649" y="4"/>
                    </a:lnTo>
                    <a:lnTo>
                      <a:pt x="647" y="2"/>
                    </a:lnTo>
                    <a:lnTo>
                      <a:pt x="643" y="0"/>
                    </a:lnTo>
                    <a:close/>
                  </a:path>
                </a:pathLst>
              </a:custGeom>
              <a:solidFill>
                <a:srgbClr val="666666"/>
              </a:solidFill>
              <a:ln w="9525">
                <a:noFill/>
                <a:round/>
                <a:headEnd/>
                <a:tailEnd/>
              </a:ln>
            </p:spPr>
            <p:txBody>
              <a:bodyPr/>
              <a:lstStyle/>
              <a:p>
                <a:endParaRPr lang="en-US"/>
              </a:p>
            </p:txBody>
          </p:sp>
          <p:sp>
            <p:nvSpPr>
              <p:cNvPr id="28241" name="Freeform 755"/>
              <p:cNvSpPr>
                <a:spLocks/>
              </p:cNvSpPr>
              <p:nvPr/>
            </p:nvSpPr>
            <p:spPr bwMode="auto">
              <a:xfrm>
                <a:off x="3749" y="2285"/>
                <a:ext cx="786" cy="533"/>
              </a:xfrm>
              <a:custGeom>
                <a:avLst/>
                <a:gdLst>
                  <a:gd name="T0" fmla="*/ 735 w 786"/>
                  <a:gd name="T1" fmla="*/ 23 h 533"/>
                  <a:gd name="T2" fmla="*/ 635 w 786"/>
                  <a:gd name="T3" fmla="*/ 69 h 533"/>
                  <a:gd name="T4" fmla="*/ 539 w 786"/>
                  <a:gd name="T5" fmla="*/ 115 h 533"/>
                  <a:gd name="T6" fmla="*/ 441 w 786"/>
                  <a:gd name="T7" fmla="*/ 165 h 533"/>
                  <a:gd name="T8" fmla="*/ 358 w 786"/>
                  <a:gd name="T9" fmla="*/ 213 h 533"/>
                  <a:gd name="T10" fmla="*/ 291 w 786"/>
                  <a:gd name="T11" fmla="*/ 255 h 533"/>
                  <a:gd name="T12" fmla="*/ 222 w 786"/>
                  <a:gd name="T13" fmla="*/ 295 h 533"/>
                  <a:gd name="T14" fmla="*/ 157 w 786"/>
                  <a:gd name="T15" fmla="*/ 339 h 533"/>
                  <a:gd name="T16" fmla="*/ 107 w 786"/>
                  <a:gd name="T17" fmla="*/ 378 h 533"/>
                  <a:gd name="T18" fmla="*/ 78 w 786"/>
                  <a:gd name="T19" fmla="*/ 407 h 533"/>
                  <a:gd name="T20" fmla="*/ 51 w 786"/>
                  <a:gd name="T21" fmla="*/ 439 h 533"/>
                  <a:gd name="T22" fmla="*/ 26 w 786"/>
                  <a:gd name="T23" fmla="*/ 470 h 533"/>
                  <a:gd name="T24" fmla="*/ 11 w 786"/>
                  <a:gd name="T25" fmla="*/ 487 h 533"/>
                  <a:gd name="T26" fmla="*/ 11 w 786"/>
                  <a:gd name="T27" fmla="*/ 493 h 533"/>
                  <a:gd name="T28" fmla="*/ 11 w 786"/>
                  <a:gd name="T29" fmla="*/ 499 h 533"/>
                  <a:gd name="T30" fmla="*/ 11 w 786"/>
                  <a:gd name="T31" fmla="*/ 504 h 533"/>
                  <a:gd name="T32" fmla="*/ 7 w 786"/>
                  <a:gd name="T33" fmla="*/ 510 h 533"/>
                  <a:gd name="T34" fmla="*/ 3 w 786"/>
                  <a:gd name="T35" fmla="*/ 516 h 533"/>
                  <a:gd name="T36" fmla="*/ 0 w 786"/>
                  <a:gd name="T37" fmla="*/ 524 h 533"/>
                  <a:gd name="T38" fmla="*/ 0 w 786"/>
                  <a:gd name="T39" fmla="*/ 529 h 533"/>
                  <a:gd name="T40" fmla="*/ 9 w 786"/>
                  <a:gd name="T41" fmla="*/ 533 h 533"/>
                  <a:gd name="T42" fmla="*/ 26 w 786"/>
                  <a:gd name="T43" fmla="*/ 531 h 533"/>
                  <a:gd name="T44" fmla="*/ 42 w 786"/>
                  <a:gd name="T45" fmla="*/ 522 h 533"/>
                  <a:gd name="T46" fmla="*/ 59 w 786"/>
                  <a:gd name="T47" fmla="*/ 510 h 533"/>
                  <a:gd name="T48" fmla="*/ 94 w 786"/>
                  <a:gd name="T49" fmla="*/ 483 h 533"/>
                  <a:gd name="T50" fmla="*/ 143 w 786"/>
                  <a:gd name="T51" fmla="*/ 441 h 533"/>
                  <a:gd name="T52" fmla="*/ 190 w 786"/>
                  <a:gd name="T53" fmla="*/ 399 h 533"/>
                  <a:gd name="T54" fmla="*/ 241 w 786"/>
                  <a:gd name="T55" fmla="*/ 359 h 533"/>
                  <a:gd name="T56" fmla="*/ 282 w 786"/>
                  <a:gd name="T57" fmla="*/ 336 h 533"/>
                  <a:gd name="T58" fmla="*/ 307 w 786"/>
                  <a:gd name="T59" fmla="*/ 324 h 533"/>
                  <a:gd name="T60" fmla="*/ 332 w 786"/>
                  <a:gd name="T61" fmla="*/ 312 h 533"/>
                  <a:gd name="T62" fmla="*/ 358 w 786"/>
                  <a:gd name="T63" fmla="*/ 297 h 533"/>
                  <a:gd name="T64" fmla="*/ 376 w 786"/>
                  <a:gd name="T65" fmla="*/ 286 h 533"/>
                  <a:gd name="T66" fmla="*/ 387 w 786"/>
                  <a:gd name="T67" fmla="*/ 284 h 533"/>
                  <a:gd name="T68" fmla="*/ 397 w 786"/>
                  <a:gd name="T69" fmla="*/ 282 h 533"/>
                  <a:gd name="T70" fmla="*/ 408 w 786"/>
                  <a:gd name="T71" fmla="*/ 278 h 533"/>
                  <a:gd name="T72" fmla="*/ 429 w 786"/>
                  <a:gd name="T73" fmla="*/ 263 h 533"/>
                  <a:gd name="T74" fmla="*/ 466 w 786"/>
                  <a:gd name="T75" fmla="*/ 240 h 533"/>
                  <a:gd name="T76" fmla="*/ 504 w 786"/>
                  <a:gd name="T77" fmla="*/ 220 h 533"/>
                  <a:gd name="T78" fmla="*/ 543 w 786"/>
                  <a:gd name="T79" fmla="*/ 197 h 533"/>
                  <a:gd name="T80" fmla="*/ 564 w 786"/>
                  <a:gd name="T81" fmla="*/ 182 h 533"/>
                  <a:gd name="T82" fmla="*/ 573 w 786"/>
                  <a:gd name="T83" fmla="*/ 178 h 533"/>
                  <a:gd name="T84" fmla="*/ 583 w 786"/>
                  <a:gd name="T85" fmla="*/ 176 h 533"/>
                  <a:gd name="T86" fmla="*/ 594 w 786"/>
                  <a:gd name="T87" fmla="*/ 174 h 533"/>
                  <a:gd name="T88" fmla="*/ 625 w 786"/>
                  <a:gd name="T89" fmla="*/ 151 h 533"/>
                  <a:gd name="T90" fmla="*/ 675 w 786"/>
                  <a:gd name="T91" fmla="*/ 113 h 533"/>
                  <a:gd name="T92" fmla="*/ 721 w 786"/>
                  <a:gd name="T93" fmla="*/ 71 h 533"/>
                  <a:gd name="T94" fmla="*/ 765 w 786"/>
                  <a:gd name="T95" fmla="*/ 28 h 533"/>
                  <a:gd name="T96" fmla="*/ 784 w 786"/>
                  <a:gd name="T97" fmla="*/ 9 h 533"/>
                  <a:gd name="T98" fmla="*/ 777 w 786"/>
                  <a:gd name="T99" fmla="*/ 15 h 533"/>
                  <a:gd name="T100" fmla="*/ 769 w 786"/>
                  <a:gd name="T101" fmla="*/ 21 h 533"/>
                  <a:gd name="T102" fmla="*/ 761 w 786"/>
                  <a:gd name="T103" fmla="*/ 25 h 533"/>
                  <a:gd name="T104" fmla="*/ 782 w 786"/>
                  <a:gd name="T105" fmla="*/ 0 h 53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786"/>
                  <a:gd name="T160" fmla="*/ 0 h 533"/>
                  <a:gd name="T161" fmla="*/ 786 w 786"/>
                  <a:gd name="T162" fmla="*/ 533 h 53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786" h="533">
                    <a:moveTo>
                      <a:pt x="782" y="0"/>
                    </a:moveTo>
                    <a:lnTo>
                      <a:pt x="735" y="23"/>
                    </a:lnTo>
                    <a:lnTo>
                      <a:pt x="685" y="46"/>
                    </a:lnTo>
                    <a:lnTo>
                      <a:pt x="635" y="69"/>
                    </a:lnTo>
                    <a:lnTo>
                      <a:pt x="587" y="92"/>
                    </a:lnTo>
                    <a:lnTo>
                      <a:pt x="539" y="115"/>
                    </a:lnTo>
                    <a:lnTo>
                      <a:pt x="489" y="138"/>
                    </a:lnTo>
                    <a:lnTo>
                      <a:pt x="441" y="165"/>
                    </a:lnTo>
                    <a:lnTo>
                      <a:pt x="395" y="192"/>
                    </a:lnTo>
                    <a:lnTo>
                      <a:pt x="358" y="213"/>
                    </a:lnTo>
                    <a:lnTo>
                      <a:pt x="324" y="234"/>
                    </a:lnTo>
                    <a:lnTo>
                      <a:pt x="291" y="255"/>
                    </a:lnTo>
                    <a:lnTo>
                      <a:pt x="257" y="274"/>
                    </a:lnTo>
                    <a:lnTo>
                      <a:pt x="222" y="295"/>
                    </a:lnTo>
                    <a:lnTo>
                      <a:pt x="190" y="316"/>
                    </a:lnTo>
                    <a:lnTo>
                      <a:pt x="157" y="339"/>
                    </a:lnTo>
                    <a:lnTo>
                      <a:pt x="122" y="364"/>
                    </a:lnTo>
                    <a:lnTo>
                      <a:pt x="107" y="378"/>
                    </a:lnTo>
                    <a:lnTo>
                      <a:pt x="92" y="391"/>
                    </a:lnTo>
                    <a:lnTo>
                      <a:pt x="78" y="407"/>
                    </a:lnTo>
                    <a:lnTo>
                      <a:pt x="65" y="422"/>
                    </a:lnTo>
                    <a:lnTo>
                      <a:pt x="51" y="439"/>
                    </a:lnTo>
                    <a:lnTo>
                      <a:pt x="40" y="454"/>
                    </a:lnTo>
                    <a:lnTo>
                      <a:pt x="26" y="470"/>
                    </a:lnTo>
                    <a:lnTo>
                      <a:pt x="13" y="485"/>
                    </a:lnTo>
                    <a:lnTo>
                      <a:pt x="11" y="487"/>
                    </a:lnTo>
                    <a:lnTo>
                      <a:pt x="11" y="489"/>
                    </a:lnTo>
                    <a:lnTo>
                      <a:pt x="11" y="493"/>
                    </a:lnTo>
                    <a:lnTo>
                      <a:pt x="11" y="495"/>
                    </a:lnTo>
                    <a:lnTo>
                      <a:pt x="11" y="499"/>
                    </a:lnTo>
                    <a:lnTo>
                      <a:pt x="11" y="501"/>
                    </a:lnTo>
                    <a:lnTo>
                      <a:pt x="11" y="504"/>
                    </a:lnTo>
                    <a:lnTo>
                      <a:pt x="9" y="506"/>
                    </a:lnTo>
                    <a:lnTo>
                      <a:pt x="7" y="510"/>
                    </a:lnTo>
                    <a:lnTo>
                      <a:pt x="5" y="512"/>
                    </a:lnTo>
                    <a:lnTo>
                      <a:pt x="3" y="516"/>
                    </a:lnTo>
                    <a:lnTo>
                      <a:pt x="1" y="520"/>
                    </a:lnTo>
                    <a:lnTo>
                      <a:pt x="0" y="524"/>
                    </a:lnTo>
                    <a:lnTo>
                      <a:pt x="0" y="525"/>
                    </a:lnTo>
                    <a:lnTo>
                      <a:pt x="0" y="529"/>
                    </a:lnTo>
                    <a:lnTo>
                      <a:pt x="1" y="531"/>
                    </a:lnTo>
                    <a:lnTo>
                      <a:pt x="9" y="533"/>
                    </a:lnTo>
                    <a:lnTo>
                      <a:pt x="19" y="533"/>
                    </a:lnTo>
                    <a:lnTo>
                      <a:pt x="26" y="531"/>
                    </a:lnTo>
                    <a:lnTo>
                      <a:pt x="34" y="527"/>
                    </a:lnTo>
                    <a:lnTo>
                      <a:pt x="42" y="522"/>
                    </a:lnTo>
                    <a:lnTo>
                      <a:pt x="51" y="516"/>
                    </a:lnTo>
                    <a:lnTo>
                      <a:pt x="59" y="510"/>
                    </a:lnTo>
                    <a:lnTo>
                      <a:pt x="67" y="504"/>
                    </a:lnTo>
                    <a:lnTo>
                      <a:pt x="94" y="483"/>
                    </a:lnTo>
                    <a:lnTo>
                      <a:pt x="119" y="462"/>
                    </a:lnTo>
                    <a:lnTo>
                      <a:pt x="143" y="441"/>
                    </a:lnTo>
                    <a:lnTo>
                      <a:pt x="167" y="420"/>
                    </a:lnTo>
                    <a:lnTo>
                      <a:pt x="190" y="399"/>
                    </a:lnTo>
                    <a:lnTo>
                      <a:pt x="214" y="378"/>
                    </a:lnTo>
                    <a:lnTo>
                      <a:pt x="241" y="359"/>
                    </a:lnTo>
                    <a:lnTo>
                      <a:pt x="268" y="341"/>
                    </a:lnTo>
                    <a:lnTo>
                      <a:pt x="282" y="336"/>
                    </a:lnTo>
                    <a:lnTo>
                      <a:pt x="293" y="330"/>
                    </a:lnTo>
                    <a:lnTo>
                      <a:pt x="307" y="324"/>
                    </a:lnTo>
                    <a:lnTo>
                      <a:pt x="320" y="318"/>
                    </a:lnTo>
                    <a:lnTo>
                      <a:pt x="332" y="312"/>
                    </a:lnTo>
                    <a:lnTo>
                      <a:pt x="345" y="305"/>
                    </a:lnTo>
                    <a:lnTo>
                      <a:pt x="358" y="297"/>
                    </a:lnTo>
                    <a:lnTo>
                      <a:pt x="372" y="288"/>
                    </a:lnTo>
                    <a:lnTo>
                      <a:pt x="376" y="286"/>
                    </a:lnTo>
                    <a:lnTo>
                      <a:pt x="381" y="284"/>
                    </a:lnTo>
                    <a:lnTo>
                      <a:pt x="387" y="284"/>
                    </a:lnTo>
                    <a:lnTo>
                      <a:pt x="391" y="282"/>
                    </a:lnTo>
                    <a:lnTo>
                      <a:pt x="397" y="282"/>
                    </a:lnTo>
                    <a:lnTo>
                      <a:pt x="403" y="280"/>
                    </a:lnTo>
                    <a:lnTo>
                      <a:pt x="408" y="278"/>
                    </a:lnTo>
                    <a:lnTo>
                      <a:pt x="412" y="274"/>
                    </a:lnTo>
                    <a:lnTo>
                      <a:pt x="429" y="263"/>
                    </a:lnTo>
                    <a:lnTo>
                      <a:pt x="449" y="251"/>
                    </a:lnTo>
                    <a:lnTo>
                      <a:pt x="466" y="240"/>
                    </a:lnTo>
                    <a:lnTo>
                      <a:pt x="485" y="230"/>
                    </a:lnTo>
                    <a:lnTo>
                      <a:pt x="504" y="220"/>
                    </a:lnTo>
                    <a:lnTo>
                      <a:pt x="523" y="209"/>
                    </a:lnTo>
                    <a:lnTo>
                      <a:pt x="543" y="197"/>
                    </a:lnTo>
                    <a:lnTo>
                      <a:pt x="560" y="184"/>
                    </a:lnTo>
                    <a:lnTo>
                      <a:pt x="564" y="182"/>
                    </a:lnTo>
                    <a:lnTo>
                      <a:pt x="568" y="180"/>
                    </a:lnTo>
                    <a:lnTo>
                      <a:pt x="573" y="178"/>
                    </a:lnTo>
                    <a:lnTo>
                      <a:pt x="579" y="178"/>
                    </a:lnTo>
                    <a:lnTo>
                      <a:pt x="583" y="176"/>
                    </a:lnTo>
                    <a:lnTo>
                      <a:pt x="589" y="176"/>
                    </a:lnTo>
                    <a:lnTo>
                      <a:pt x="594" y="174"/>
                    </a:lnTo>
                    <a:lnTo>
                      <a:pt x="598" y="170"/>
                    </a:lnTo>
                    <a:lnTo>
                      <a:pt x="625" y="151"/>
                    </a:lnTo>
                    <a:lnTo>
                      <a:pt x="650" y="132"/>
                    </a:lnTo>
                    <a:lnTo>
                      <a:pt x="675" y="113"/>
                    </a:lnTo>
                    <a:lnTo>
                      <a:pt x="698" y="92"/>
                    </a:lnTo>
                    <a:lnTo>
                      <a:pt x="721" y="71"/>
                    </a:lnTo>
                    <a:lnTo>
                      <a:pt x="742" y="50"/>
                    </a:lnTo>
                    <a:lnTo>
                      <a:pt x="765" y="28"/>
                    </a:lnTo>
                    <a:lnTo>
                      <a:pt x="786" y="7"/>
                    </a:lnTo>
                    <a:lnTo>
                      <a:pt x="784" y="9"/>
                    </a:lnTo>
                    <a:lnTo>
                      <a:pt x="781" y="13"/>
                    </a:lnTo>
                    <a:lnTo>
                      <a:pt x="777" y="15"/>
                    </a:lnTo>
                    <a:lnTo>
                      <a:pt x="773" y="19"/>
                    </a:lnTo>
                    <a:lnTo>
                      <a:pt x="769" y="21"/>
                    </a:lnTo>
                    <a:lnTo>
                      <a:pt x="765" y="23"/>
                    </a:lnTo>
                    <a:lnTo>
                      <a:pt x="761" y="25"/>
                    </a:lnTo>
                    <a:lnTo>
                      <a:pt x="756" y="27"/>
                    </a:lnTo>
                    <a:lnTo>
                      <a:pt x="782" y="0"/>
                    </a:lnTo>
                    <a:close/>
                  </a:path>
                </a:pathLst>
              </a:custGeom>
              <a:solidFill>
                <a:srgbClr val="666666"/>
              </a:solidFill>
              <a:ln w="9525">
                <a:noFill/>
                <a:round/>
                <a:headEnd/>
                <a:tailEnd/>
              </a:ln>
            </p:spPr>
            <p:txBody>
              <a:bodyPr/>
              <a:lstStyle/>
              <a:p>
                <a:endParaRPr lang="en-US"/>
              </a:p>
            </p:txBody>
          </p:sp>
          <p:sp>
            <p:nvSpPr>
              <p:cNvPr id="28242" name="Freeform 756"/>
              <p:cNvSpPr>
                <a:spLocks/>
              </p:cNvSpPr>
              <p:nvPr/>
            </p:nvSpPr>
            <p:spPr bwMode="auto">
              <a:xfrm>
                <a:off x="4226" y="2354"/>
                <a:ext cx="348" cy="829"/>
              </a:xfrm>
              <a:custGeom>
                <a:avLst/>
                <a:gdLst>
                  <a:gd name="T0" fmla="*/ 330 w 348"/>
                  <a:gd name="T1" fmla="*/ 48 h 829"/>
                  <a:gd name="T2" fmla="*/ 302 w 348"/>
                  <a:gd name="T3" fmla="*/ 144 h 829"/>
                  <a:gd name="T4" fmla="*/ 261 w 348"/>
                  <a:gd name="T5" fmla="*/ 236 h 829"/>
                  <a:gd name="T6" fmla="*/ 219 w 348"/>
                  <a:gd name="T7" fmla="*/ 326 h 829"/>
                  <a:gd name="T8" fmla="*/ 183 w 348"/>
                  <a:gd name="T9" fmla="*/ 401 h 829"/>
                  <a:gd name="T10" fmla="*/ 150 w 348"/>
                  <a:gd name="T11" fmla="*/ 456 h 829"/>
                  <a:gd name="T12" fmla="*/ 116 w 348"/>
                  <a:gd name="T13" fmla="*/ 508 h 829"/>
                  <a:gd name="T14" fmla="*/ 73 w 348"/>
                  <a:gd name="T15" fmla="*/ 560 h 829"/>
                  <a:gd name="T16" fmla="*/ 50 w 348"/>
                  <a:gd name="T17" fmla="*/ 589 h 829"/>
                  <a:gd name="T18" fmla="*/ 48 w 348"/>
                  <a:gd name="T19" fmla="*/ 597 h 829"/>
                  <a:gd name="T20" fmla="*/ 50 w 348"/>
                  <a:gd name="T21" fmla="*/ 608 h 829"/>
                  <a:gd name="T22" fmla="*/ 48 w 348"/>
                  <a:gd name="T23" fmla="*/ 618 h 829"/>
                  <a:gd name="T24" fmla="*/ 37 w 348"/>
                  <a:gd name="T25" fmla="*/ 648 h 829"/>
                  <a:gd name="T26" fmla="*/ 14 w 348"/>
                  <a:gd name="T27" fmla="*/ 702 h 829"/>
                  <a:gd name="T28" fmla="*/ 4 w 348"/>
                  <a:gd name="T29" fmla="*/ 742 h 829"/>
                  <a:gd name="T30" fmla="*/ 0 w 348"/>
                  <a:gd name="T31" fmla="*/ 767 h 829"/>
                  <a:gd name="T32" fmla="*/ 4 w 348"/>
                  <a:gd name="T33" fmla="*/ 794 h 829"/>
                  <a:gd name="T34" fmla="*/ 14 w 348"/>
                  <a:gd name="T35" fmla="*/ 817 h 829"/>
                  <a:gd name="T36" fmla="*/ 25 w 348"/>
                  <a:gd name="T37" fmla="*/ 829 h 829"/>
                  <a:gd name="T38" fmla="*/ 37 w 348"/>
                  <a:gd name="T39" fmla="*/ 829 h 829"/>
                  <a:gd name="T40" fmla="*/ 52 w 348"/>
                  <a:gd name="T41" fmla="*/ 823 h 829"/>
                  <a:gd name="T42" fmla="*/ 64 w 348"/>
                  <a:gd name="T43" fmla="*/ 813 h 829"/>
                  <a:gd name="T44" fmla="*/ 81 w 348"/>
                  <a:gd name="T45" fmla="*/ 779 h 829"/>
                  <a:gd name="T46" fmla="*/ 102 w 348"/>
                  <a:gd name="T47" fmla="*/ 717 h 829"/>
                  <a:gd name="T48" fmla="*/ 121 w 348"/>
                  <a:gd name="T49" fmla="*/ 654 h 829"/>
                  <a:gd name="T50" fmla="*/ 144 w 348"/>
                  <a:gd name="T51" fmla="*/ 595 h 829"/>
                  <a:gd name="T52" fmla="*/ 163 w 348"/>
                  <a:gd name="T53" fmla="*/ 556 h 829"/>
                  <a:gd name="T54" fmla="*/ 167 w 348"/>
                  <a:gd name="T55" fmla="*/ 541 h 829"/>
                  <a:gd name="T56" fmla="*/ 175 w 348"/>
                  <a:gd name="T57" fmla="*/ 526 h 829"/>
                  <a:gd name="T58" fmla="*/ 185 w 348"/>
                  <a:gd name="T59" fmla="*/ 512 h 829"/>
                  <a:gd name="T60" fmla="*/ 202 w 348"/>
                  <a:gd name="T61" fmla="*/ 501 h 829"/>
                  <a:gd name="T62" fmla="*/ 219 w 348"/>
                  <a:gd name="T63" fmla="*/ 485 h 829"/>
                  <a:gd name="T64" fmla="*/ 234 w 348"/>
                  <a:gd name="T65" fmla="*/ 472 h 829"/>
                  <a:gd name="T66" fmla="*/ 248 w 348"/>
                  <a:gd name="T67" fmla="*/ 453 h 829"/>
                  <a:gd name="T68" fmla="*/ 263 w 348"/>
                  <a:gd name="T69" fmla="*/ 409 h 829"/>
                  <a:gd name="T70" fmla="*/ 288 w 348"/>
                  <a:gd name="T71" fmla="*/ 343 h 829"/>
                  <a:gd name="T72" fmla="*/ 311 w 348"/>
                  <a:gd name="T73" fmla="*/ 278 h 829"/>
                  <a:gd name="T74" fmla="*/ 329 w 348"/>
                  <a:gd name="T75" fmla="*/ 211 h 829"/>
                  <a:gd name="T76" fmla="*/ 334 w 348"/>
                  <a:gd name="T77" fmla="*/ 163 h 829"/>
                  <a:gd name="T78" fmla="*/ 340 w 348"/>
                  <a:gd name="T79" fmla="*/ 136 h 829"/>
                  <a:gd name="T80" fmla="*/ 346 w 348"/>
                  <a:gd name="T81" fmla="*/ 107 h 829"/>
                  <a:gd name="T82" fmla="*/ 346 w 348"/>
                  <a:gd name="T83" fmla="*/ 78 h 829"/>
                  <a:gd name="T84" fmla="*/ 342 w 348"/>
                  <a:gd name="T85" fmla="*/ 57 h 829"/>
                  <a:gd name="T86" fmla="*/ 336 w 348"/>
                  <a:gd name="T87" fmla="*/ 44 h 829"/>
                  <a:gd name="T88" fmla="*/ 329 w 348"/>
                  <a:gd name="T89" fmla="*/ 30 h 829"/>
                  <a:gd name="T90" fmla="*/ 323 w 348"/>
                  <a:gd name="T91" fmla="*/ 17 h 829"/>
                  <a:gd name="T92" fmla="*/ 317 w 348"/>
                  <a:gd name="T93" fmla="*/ 17 h 829"/>
                  <a:gd name="T94" fmla="*/ 305 w 348"/>
                  <a:gd name="T95" fmla="*/ 34 h 829"/>
                  <a:gd name="T96" fmla="*/ 298 w 348"/>
                  <a:gd name="T97" fmla="*/ 52 h 829"/>
                  <a:gd name="T98" fmla="*/ 294 w 348"/>
                  <a:gd name="T99" fmla="*/ 69 h 829"/>
                  <a:gd name="T100" fmla="*/ 342 w 348"/>
                  <a:gd name="T101" fmla="*/ 0 h 82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48"/>
                  <a:gd name="T154" fmla="*/ 0 h 829"/>
                  <a:gd name="T155" fmla="*/ 348 w 348"/>
                  <a:gd name="T156" fmla="*/ 829 h 82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48" h="829">
                    <a:moveTo>
                      <a:pt x="342" y="0"/>
                    </a:moveTo>
                    <a:lnTo>
                      <a:pt x="330" y="48"/>
                    </a:lnTo>
                    <a:lnTo>
                      <a:pt x="317" y="98"/>
                    </a:lnTo>
                    <a:lnTo>
                      <a:pt x="302" y="144"/>
                    </a:lnTo>
                    <a:lnTo>
                      <a:pt x="282" y="190"/>
                    </a:lnTo>
                    <a:lnTo>
                      <a:pt x="261" y="236"/>
                    </a:lnTo>
                    <a:lnTo>
                      <a:pt x="240" y="282"/>
                    </a:lnTo>
                    <a:lnTo>
                      <a:pt x="219" y="326"/>
                    </a:lnTo>
                    <a:lnTo>
                      <a:pt x="198" y="372"/>
                    </a:lnTo>
                    <a:lnTo>
                      <a:pt x="183" y="401"/>
                    </a:lnTo>
                    <a:lnTo>
                      <a:pt x="167" y="428"/>
                    </a:lnTo>
                    <a:lnTo>
                      <a:pt x="150" y="456"/>
                    </a:lnTo>
                    <a:lnTo>
                      <a:pt x="133" y="483"/>
                    </a:lnTo>
                    <a:lnTo>
                      <a:pt x="116" y="508"/>
                    </a:lnTo>
                    <a:lnTo>
                      <a:pt x="94" y="535"/>
                    </a:lnTo>
                    <a:lnTo>
                      <a:pt x="73" y="560"/>
                    </a:lnTo>
                    <a:lnTo>
                      <a:pt x="52" y="585"/>
                    </a:lnTo>
                    <a:lnTo>
                      <a:pt x="50" y="589"/>
                    </a:lnTo>
                    <a:lnTo>
                      <a:pt x="48" y="593"/>
                    </a:lnTo>
                    <a:lnTo>
                      <a:pt x="48" y="597"/>
                    </a:lnTo>
                    <a:lnTo>
                      <a:pt x="50" y="602"/>
                    </a:lnTo>
                    <a:lnTo>
                      <a:pt x="50" y="608"/>
                    </a:lnTo>
                    <a:lnTo>
                      <a:pt x="50" y="614"/>
                    </a:lnTo>
                    <a:lnTo>
                      <a:pt x="48" y="618"/>
                    </a:lnTo>
                    <a:lnTo>
                      <a:pt x="46" y="623"/>
                    </a:lnTo>
                    <a:lnTo>
                      <a:pt x="37" y="648"/>
                    </a:lnTo>
                    <a:lnTo>
                      <a:pt x="25" y="675"/>
                    </a:lnTo>
                    <a:lnTo>
                      <a:pt x="14" y="702"/>
                    </a:lnTo>
                    <a:lnTo>
                      <a:pt x="6" y="729"/>
                    </a:lnTo>
                    <a:lnTo>
                      <a:pt x="4" y="742"/>
                    </a:lnTo>
                    <a:lnTo>
                      <a:pt x="2" y="756"/>
                    </a:lnTo>
                    <a:lnTo>
                      <a:pt x="0" y="767"/>
                    </a:lnTo>
                    <a:lnTo>
                      <a:pt x="2" y="781"/>
                    </a:lnTo>
                    <a:lnTo>
                      <a:pt x="4" y="794"/>
                    </a:lnTo>
                    <a:lnTo>
                      <a:pt x="8" y="806"/>
                    </a:lnTo>
                    <a:lnTo>
                      <a:pt x="14" y="817"/>
                    </a:lnTo>
                    <a:lnTo>
                      <a:pt x="23" y="827"/>
                    </a:lnTo>
                    <a:lnTo>
                      <a:pt x="25" y="829"/>
                    </a:lnTo>
                    <a:lnTo>
                      <a:pt x="31" y="829"/>
                    </a:lnTo>
                    <a:lnTo>
                      <a:pt x="37" y="829"/>
                    </a:lnTo>
                    <a:lnTo>
                      <a:pt x="45" y="827"/>
                    </a:lnTo>
                    <a:lnTo>
                      <a:pt x="52" y="823"/>
                    </a:lnTo>
                    <a:lnTo>
                      <a:pt x="58" y="819"/>
                    </a:lnTo>
                    <a:lnTo>
                      <a:pt x="64" y="813"/>
                    </a:lnTo>
                    <a:lnTo>
                      <a:pt x="68" y="810"/>
                    </a:lnTo>
                    <a:lnTo>
                      <a:pt x="81" y="779"/>
                    </a:lnTo>
                    <a:lnTo>
                      <a:pt x="92" y="748"/>
                    </a:lnTo>
                    <a:lnTo>
                      <a:pt x="102" y="717"/>
                    </a:lnTo>
                    <a:lnTo>
                      <a:pt x="112" y="687"/>
                    </a:lnTo>
                    <a:lnTo>
                      <a:pt x="121" y="654"/>
                    </a:lnTo>
                    <a:lnTo>
                      <a:pt x="133" y="623"/>
                    </a:lnTo>
                    <a:lnTo>
                      <a:pt x="144" y="595"/>
                    </a:lnTo>
                    <a:lnTo>
                      <a:pt x="160" y="564"/>
                    </a:lnTo>
                    <a:lnTo>
                      <a:pt x="163" y="556"/>
                    </a:lnTo>
                    <a:lnTo>
                      <a:pt x="165" y="549"/>
                    </a:lnTo>
                    <a:lnTo>
                      <a:pt x="167" y="541"/>
                    </a:lnTo>
                    <a:lnTo>
                      <a:pt x="171" y="533"/>
                    </a:lnTo>
                    <a:lnTo>
                      <a:pt x="175" y="526"/>
                    </a:lnTo>
                    <a:lnTo>
                      <a:pt x="179" y="518"/>
                    </a:lnTo>
                    <a:lnTo>
                      <a:pt x="185" y="512"/>
                    </a:lnTo>
                    <a:lnTo>
                      <a:pt x="190" y="506"/>
                    </a:lnTo>
                    <a:lnTo>
                      <a:pt x="202" y="501"/>
                    </a:lnTo>
                    <a:lnTo>
                      <a:pt x="210" y="493"/>
                    </a:lnTo>
                    <a:lnTo>
                      <a:pt x="219" y="485"/>
                    </a:lnTo>
                    <a:lnTo>
                      <a:pt x="227" y="480"/>
                    </a:lnTo>
                    <a:lnTo>
                      <a:pt x="234" y="472"/>
                    </a:lnTo>
                    <a:lnTo>
                      <a:pt x="242" y="462"/>
                    </a:lnTo>
                    <a:lnTo>
                      <a:pt x="248" y="453"/>
                    </a:lnTo>
                    <a:lnTo>
                      <a:pt x="252" y="441"/>
                    </a:lnTo>
                    <a:lnTo>
                      <a:pt x="263" y="409"/>
                    </a:lnTo>
                    <a:lnTo>
                      <a:pt x="275" y="376"/>
                    </a:lnTo>
                    <a:lnTo>
                      <a:pt x="288" y="343"/>
                    </a:lnTo>
                    <a:lnTo>
                      <a:pt x="300" y="311"/>
                    </a:lnTo>
                    <a:lnTo>
                      <a:pt x="311" y="278"/>
                    </a:lnTo>
                    <a:lnTo>
                      <a:pt x="321" y="245"/>
                    </a:lnTo>
                    <a:lnTo>
                      <a:pt x="329" y="211"/>
                    </a:lnTo>
                    <a:lnTo>
                      <a:pt x="332" y="176"/>
                    </a:lnTo>
                    <a:lnTo>
                      <a:pt x="334" y="163"/>
                    </a:lnTo>
                    <a:lnTo>
                      <a:pt x="336" y="149"/>
                    </a:lnTo>
                    <a:lnTo>
                      <a:pt x="340" y="136"/>
                    </a:lnTo>
                    <a:lnTo>
                      <a:pt x="344" y="121"/>
                    </a:lnTo>
                    <a:lnTo>
                      <a:pt x="346" y="107"/>
                    </a:lnTo>
                    <a:lnTo>
                      <a:pt x="348" y="92"/>
                    </a:lnTo>
                    <a:lnTo>
                      <a:pt x="346" y="78"/>
                    </a:lnTo>
                    <a:lnTo>
                      <a:pt x="344" y="63"/>
                    </a:lnTo>
                    <a:lnTo>
                      <a:pt x="342" y="57"/>
                    </a:lnTo>
                    <a:lnTo>
                      <a:pt x="338" y="52"/>
                    </a:lnTo>
                    <a:lnTo>
                      <a:pt x="336" y="44"/>
                    </a:lnTo>
                    <a:lnTo>
                      <a:pt x="332" y="38"/>
                    </a:lnTo>
                    <a:lnTo>
                      <a:pt x="329" y="30"/>
                    </a:lnTo>
                    <a:lnTo>
                      <a:pt x="325" y="25"/>
                    </a:lnTo>
                    <a:lnTo>
                      <a:pt x="323" y="17"/>
                    </a:lnTo>
                    <a:lnTo>
                      <a:pt x="321" y="9"/>
                    </a:lnTo>
                    <a:lnTo>
                      <a:pt x="317" y="17"/>
                    </a:lnTo>
                    <a:lnTo>
                      <a:pt x="311" y="27"/>
                    </a:lnTo>
                    <a:lnTo>
                      <a:pt x="305" y="34"/>
                    </a:lnTo>
                    <a:lnTo>
                      <a:pt x="302" y="42"/>
                    </a:lnTo>
                    <a:lnTo>
                      <a:pt x="298" y="52"/>
                    </a:lnTo>
                    <a:lnTo>
                      <a:pt x="296" y="59"/>
                    </a:lnTo>
                    <a:lnTo>
                      <a:pt x="294" y="69"/>
                    </a:lnTo>
                    <a:lnTo>
                      <a:pt x="294" y="77"/>
                    </a:lnTo>
                    <a:lnTo>
                      <a:pt x="342" y="0"/>
                    </a:lnTo>
                    <a:close/>
                  </a:path>
                </a:pathLst>
              </a:custGeom>
              <a:solidFill>
                <a:srgbClr val="666666"/>
              </a:solidFill>
              <a:ln w="9525">
                <a:noFill/>
                <a:round/>
                <a:headEnd/>
                <a:tailEnd/>
              </a:ln>
            </p:spPr>
            <p:txBody>
              <a:bodyPr/>
              <a:lstStyle/>
              <a:p>
                <a:endParaRPr lang="en-US"/>
              </a:p>
            </p:txBody>
          </p:sp>
          <p:sp>
            <p:nvSpPr>
              <p:cNvPr id="28243" name="Freeform 757"/>
              <p:cNvSpPr>
                <a:spLocks/>
              </p:cNvSpPr>
              <p:nvPr/>
            </p:nvSpPr>
            <p:spPr bwMode="auto">
              <a:xfrm>
                <a:off x="4620" y="1857"/>
                <a:ext cx="930" cy="359"/>
              </a:xfrm>
              <a:custGeom>
                <a:avLst/>
                <a:gdLst>
                  <a:gd name="T0" fmla="*/ 36 w 930"/>
                  <a:gd name="T1" fmla="*/ 293 h 359"/>
                  <a:gd name="T2" fmla="*/ 78 w 930"/>
                  <a:gd name="T3" fmla="*/ 272 h 359"/>
                  <a:gd name="T4" fmla="*/ 124 w 930"/>
                  <a:gd name="T5" fmla="*/ 255 h 359"/>
                  <a:gd name="T6" fmla="*/ 142 w 930"/>
                  <a:gd name="T7" fmla="*/ 245 h 359"/>
                  <a:gd name="T8" fmla="*/ 157 w 930"/>
                  <a:gd name="T9" fmla="*/ 234 h 359"/>
                  <a:gd name="T10" fmla="*/ 186 w 930"/>
                  <a:gd name="T11" fmla="*/ 222 h 359"/>
                  <a:gd name="T12" fmla="*/ 242 w 930"/>
                  <a:gd name="T13" fmla="*/ 203 h 359"/>
                  <a:gd name="T14" fmla="*/ 295 w 930"/>
                  <a:gd name="T15" fmla="*/ 184 h 359"/>
                  <a:gd name="T16" fmla="*/ 372 w 930"/>
                  <a:gd name="T17" fmla="*/ 159 h 359"/>
                  <a:gd name="T18" fmla="*/ 462 w 930"/>
                  <a:gd name="T19" fmla="*/ 136 h 359"/>
                  <a:gd name="T20" fmla="*/ 552 w 930"/>
                  <a:gd name="T21" fmla="*/ 109 h 359"/>
                  <a:gd name="T22" fmla="*/ 591 w 930"/>
                  <a:gd name="T23" fmla="*/ 92 h 359"/>
                  <a:gd name="T24" fmla="*/ 631 w 930"/>
                  <a:gd name="T25" fmla="*/ 73 h 359"/>
                  <a:gd name="T26" fmla="*/ 675 w 930"/>
                  <a:gd name="T27" fmla="*/ 53 h 359"/>
                  <a:gd name="T28" fmla="*/ 735 w 930"/>
                  <a:gd name="T29" fmla="*/ 44 h 359"/>
                  <a:gd name="T30" fmla="*/ 792 w 930"/>
                  <a:gd name="T31" fmla="*/ 25 h 359"/>
                  <a:gd name="T32" fmla="*/ 827 w 930"/>
                  <a:gd name="T33" fmla="*/ 4 h 359"/>
                  <a:gd name="T34" fmla="*/ 856 w 930"/>
                  <a:gd name="T35" fmla="*/ 0 h 359"/>
                  <a:gd name="T36" fmla="*/ 884 w 930"/>
                  <a:gd name="T37" fmla="*/ 6 h 359"/>
                  <a:gd name="T38" fmla="*/ 909 w 930"/>
                  <a:gd name="T39" fmla="*/ 17 h 359"/>
                  <a:gd name="T40" fmla="*/ 929 w 930"/>
                  <a:gd name="T41" fmla="*/ 30 h 359"/>
                  <a:gd name="T42" fmla="*/ 927 w 930"/>
                  <a:gd name="T43" fmla="*/ 38 h 359"/>
                  <a:gd name="T44" fmla="*/ 877 w 930"/>
                  <a:gd name="T45" fmla="*/ 65 h 359"/>
                  <a:gd name="T46" fmla="*/ 777 w 930"/>
                  <a:gd name="T47" fmla="*/ 101 h 359"/>
                  <a:gd name="T48" fmla="*/ 623 w 930"/>
                  <a:gd name="T49" fmla="*/ 142 h 359"/>
                  <a:gd name="T50" fmla="*/ 512 w 930"/>
                  <a:gd name="T51" fmla="*/ 182 h 359"/>
                  <a:gd name="T52" fmla="*/ 481 w 930"/>
                  <a:gd name="T53" fmla="*/ 194 h 359"/>
                  <a:gd name="T54" fmla="*/ 449 w 930"/>
                  <a:gd name="T55" fmla="*/ 209 h 359"/>
                  <a:gd name="T56" fmla="*/ 420 w 930"/>
                  <a:gd name="T57" fmla="*/ 230 h 359"/>
                  <a:gd name="T58" fmla="*/ 391 w 930"/>
                  <a:gd name="T59" fmla="*/ 253 h 359"/>
                  <a:gd name="T60" fmla="*/ 355 w 930"/>
                  <a:gd name="T61" fmla="*/ 272 h 359"/>
                  <a:gd name="T62" fmla="*/ 305 w 930"/>
                  <a:gd name="T63" fmla="*/ 286 h 359"/>
                  <a:gd name="T64" fmla="*/ 259 w 930"/>
                  <a:gd name="T65" fmla="*/ 305 h 359"/>
                  <a:gd name="T66" fmla="*/ 201 w 930"/>
                  <a:gd name="T67" fmla="*/ 324 h 359"/>
                  <a:gd name="T68" fmla="*/ 117 w 930"/>
                  <a:gd name="T69" fmla="*/ 349 h 359"/>
                  <a:gd name="T70" fmla="*/ 34 w 930"/>
                  <a:gd name="T71" fmla="*/ 359 h 359"/>
                  <a:gd name="T72" fmla="*/ 2 w 930"/>
                  <a:gd name="T73" fmla="*/ 355 h 359"/>
                  <a:gd name="T74" fmla="*/ 2 w 930"/>
                  <a:gd name="T75" fmla="*/ 345 h 359"/>
                  <a:gd name="T76" fmla="*/ 19 w 930"/>
                  <a:gd name="T77" fmla="*/ 328 h 359"/>
                  <a:gd name="T78" fmla="*/ 44 w 930"/>
                  <a:gd name="T79" fmla="*/ 320 h 359"/>
                  <a:gd name="T80" fmla="*/ 84 w 930"/>
                  <a:gd name="T81" fmla="*/ 314 h 359"/>
                  <a:gd name="T82" fmla="*/ 117 w 930"/>
                  <a:gd name="T83" fmla="*/ 295 h 359"/>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30"/>
                  <a:gd name="T127" fmla="*/ 0 h 359"/>
                  <a:gd name="T128" fmla="*/ 930 w 930"/>
                  <a:gd name="T129" fmla="*/ 359 h 359"/>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30" h="359">
                    <a:moveTo>
                      <a:pt x="6" y="305"/>
                    </a:moveTo>
                    <a:lnTo>
                      <a:pt x="21" y="299"/>
                    </a:lnTo>
                    <a:lnTo>
                      <a:pt x="36" y="293"/>
                    </a:lnTo>
                    <a:lnTo>
                      <a:pt x="50" y="286"/>
                    </a:lnTo>
                    <a:lnTo>
                      <a:pt x="65" y="280"/>
                    </a:lnTo>
                    <a:lnTo>
                      <a:pt x="78" y="272"/>
                    </a:lnTo>
                    <a:lnTo>
                      <a:pt x="94" y="266"/>
                    </a:lnTo>
                    <a:lnTo>
                      <a:pt x="109" y="261"/>
                    </a:lnTo>
                    <a:lnTo>
                      <a:pt x="124" y="255"/>
                    </a:lnTo>
                    <a:lnTo>
                      <a:pt x="130" y="253"/>
                    </a:lnTo>
                    <a:lnTo>
                      <a:pt x="136" y="249"/>
                    </a:lnTo>
                    <a:lnTo>
                      <a:pt x="142" y="245"/>
                    </a:lnTo>
                    <a:lnTo>
                      <a:pt x="146" y="242"/>
                    </a:lnTo>
                    <a:lnTo>
                      <a:pt x="151" y="238"/>
                    </a:lnTo>
                    <a:lnTo>
                      <a:pt x="157" y="234"/>
                    </a:lnTo>
                    <a:lnTo>
                      <a:pt x="163" y="230"/>
                    </a:lnTo>
                    <a:lnTo>
                      <a:pt x="167" y="228"/>
                    </a:lnTo>
                    <a:lnTo>
                      <a:pt x="186" y="222"/>
                    </a:lnTo>
                    <a:lnTo>
                      <a:pt x="205" y="217"/>
                    </a:lnTo>
                    <a:lnTo>
                      <a:pt x="222" y="209"/>
                    </a:lnTo>
                    <a:lnTo>
                      <a:pt x="242" y="203"/>
                    </a:lnTo>
                    <a:lnTo>
                      <a:pt x="259" y="195"/>
                    </a:lnTo>
                    <a:lnTo>
                      <a:pt x="276" y="190"/>
                    </a:lnTo>
                    <a:lnTo>
                      <a:pt x="295" y="184"/>
                    </a:lnTo>
                    <a:lnTo>
                      <a:pt x="314" y="176"/>
                    </a:lnTo>
                    <a:lnTo>
                      <a:pt x="343" y="167"/>
                    </a:lnTo>
                    <a:lnTo>
                      <a:pt x="372" y="159"/>
                    </a:lnTo>
                    <a:lnTo>
                      <a:pt x="403" y="151"/>
                    </a:lnTo>
                    <a:lnTo>
                      <a:pt x="433" y="144"/>
                    </a:lnTo>
                    <a:lnTo>
                      <a:pt x="462" y="136"/>
                    </a:lnTo>
                    <a:lnTo>
                      <a:pt x="493" y="128"/>
                    </a:lnTo>
                    <a:lnTo>
                      <a:pt x="522" y="121"/>
                    </a:lnTo>
                    <a:lnTo>
                      <a:pt x="552" y="109"/>
                    </a:lnTo>
                    <a:lnTo>
                      <a:pt x="566" y="103"/>
                    </a:lnTo>
                    <a:lnTo>
                      <a:pt x="577" y="98"/>
                    </a:lnTo>
                    <a:lnTo>
                      <a:pt x="591" y="92"/>
                    </a:lnTo>
                    <a:lnTo>
                      <a:pt x="604" y="86"/>
                    </a:lnTo>
                    <a:lnTo>
                      <a:pt x="618" y="78"/>
                    </a:lnTo>
                    <a:lnTo>
                      <a:pt x="631" y="73"/>
                    </a:lnTo>
                    <a:lnTo>
                      <a:pt x="645" y="67"/>
                    </a:lnTo>
                    <a:lnTo>
                      <a:pt x="658" y="61"/>
                    </a:lnTo>
                    <a:lnTo>
                      <a:pt x="675" y="53"/>
                    </a:lnTo>
                    <a:lnTo>
                      <a:pt x="694" y="50"/>
                    </a:lnTo>
                    <a:lnTo>
                      <a:pt x="714" y="46"/>
                    </a:lnTo>
                    <a:lnTo>
                      <a:pt x="735" y="44"/>
                    </a:lnTo>
                    <a:lnTo>
                      <a:pt x="754" y="40"/>
                    </a:lnTo>
                    <a:lnTo>
                      <a:pt x="773" y="34"/>
                    </a:lnTo>
                    <a:lnTo>
                      <a:pt x="792" y="25"/>
                    </a:lnTo>
                    <a:lnTo>
                      <a:pt x="811" y="13"/>
                    </a:lnTo>
                    <a:lnTo>
                      <a:pt x="819" y="9"/>
                    </a:lnTo>
                    <a:lnTo>
                      <a:pt x="827" y="4"/>
                    </a:lnTo>
                    <a:lnTo>
                      <a:pt x="836" y="2"/>
                    </a:lnTo>
                    <a:lnTo>
                      <a:pt x="846" y="0"/>
                    </a:lnTo>
                    <a:lnTo>
                      <a:pt x="856" y="0"/>
                    </a:lnTo>
                    <a:lnTo>
                      <a:pt x="867" y="0"/>
                    </a:lnTo>
                    <a:lnTo>
                      <a:pt x="877" y="2"/>
                    </a:lnTo>
                    <a:lnTo>
                      <a:pt x="884" y="6"/>
                    </a:lnTo>
                    <a:lnTo>
                      <a:pt x="890" y="9"/>
                    </a:lnTo>
                    <a:lnTo>
                      <a:pt x="900" y="13"/>
                    </a:lnTo>
                    <a:lnTo>
                      <a:pt x="909" y="17"/>
                    </a:lnTo>
                    <a:lnTo>
                      <a:pt x="917" y="21"/>
                    </a:lnTo>
                    <a:lnTo>
                      <a:pt x="925" y="27"/>
                    </a:lnTo>
                    <a:lnTo>
                      <a:pt x="929" y="30"/>
                    </a:lnTo>
                    <a:lnTo>
                      <a:pt x="930" y="32"/>
                    </a:lnTo>
                    <a:lnTo>
                      <a:pt x="929" y="34"/>
                    </a:lnTo>
                    <a:lnTo>
                      <a:pt x="927" y="38"/>
                    </a:lnTo>
                    <a:lnTo>
                      <a:pt x="925" y="40"/>
                    </a:lnTo>
                    <a:lnTo>
                      <a:pt x="900" y="53"/>
                    </a:lnTo>
                    <a:lnTo>
                      <a:pt x="877" y="65"/>
                    </a:lnTo>
                    <a:lnTo>
                      <a:pt x="852" y="77"/>
                    </a:lnTo>
                    <a:lnTo>
                      <a:pt x="827" y="86"/>
                    </a:lnTo>
                    <a:lnTo>
                      <a:pt x="777" y="101"/>
                    </a:lnTo>
                    <a:lnTo>
                      <a:pt x="725" y="117"/>
                    </a:lnTo>
                    <a:lnTo>
                      <a:pt x="675" y="128"/>
                    </a:lnTo>
                    <a:lnTo>
                      <a:pt x="623" y="142"/>
                    </a:lnTo>
                    <a:lnTo>
                      <a:pt x="574" y="159"/>
                    </a:lnTo>
                    <a:lnTo>
                      <a:pt x="522" y="176"/>
                    </a:lnTo>
                    <a:lnTo>
                      <a:pt x="512" y="182"/>
                    </a:lnTo>
                    <a:lnTo>
                      <a:pt x="503" y="186"/>
                    </a:lnTo>
                    <a:lnTo>
                      <a:pt x="491" y="190"/>
                    </a:lnTo>
                    <a:lnTo>
                      <a:pt x="481" y="194"/>
                    </a:lnTo>
                    <a:lnTo>
                      <a:pt x="470" y="199"/>
                    </a:lnTo>
                    <a:lnTo>
                      <a:pt x="460" y="205"/>
                    </a:lnTo>
                    <a:lnTo>
                      <a:pt x="449" y="209"/>
                    </a:lnTo>
                    <a:lnTo>
                      <a:pt x="439" y="215"/>
                    </a:lnTo>
                    <a:lnTo>
                      <a:pt x="430" y="222"/>
                    </a:lnTo>
                    <a:lnTo>
                      <a:pt x="420" y="230"/>
                    </a:lnTo>
                    <a:lnTo>
                      <a:pt x="410" y="238"/>
                    </a:lnTo>
                    <a:lnTo>
                      <a:pt x="401" y="245"/>
                    </a:lnTo>
                    <a:lnTo>
                      <a:pt x="391" y="253"/>
                    </a:lnTo>
                    <a:lnTo>
                      <a:pt x="380" y="261"/>
                    </a:lnTo>
                    <a:lnTo>
                      <a:pt x="368" y="266"/>
                    </a:lnTo>
                    <a:lnTo>
                      <a:pt x="355" y="272"/>
                    </a:lnTo>
                    <a:lnTo>
                      <a:pt x="337" y="276"/>
                    </a:lnTo>
                    <a:lnTo>
                      <a:pt x="320" y="280"/>
                    </a:lnTo>
                    <a:lnTo>
                      <a:pt x="305" y="286"/>
                    </a:lnTo>
                    <a:lnTo>
                      <a:pt x="290" y="293"/>
                    </a:lnTo>
                    <a:lnTo>
                      <a:pt x="274" y="299"/>
                    </a:lnTo>
                    <a:lnTo>
                      <a:pt x="259" y="305"/>
                    </a:lnTo>
                    <a:lnTo>
                      <a:pt x="243" y="311"/>
                    </a:lnTo>
                    <a:lnTo>
                      <a:pt x="228" y="316"/>
                    </a:lnTo>
                    <a:lnTo>
                      <a:pt x="201" y="324"/>
                    </a:lnTo>
                    <a:lnTo>
                      <a:pt x="172" y="334"/>
                    </a:lnTo>
                    <a:lnTo>
                      <a:pt x="146" y="341"/>
                    </a:lnTo>
                    <a:lnTo>
                      <a:pt x="117" y="349"/>
                    </a:lnTo>
                    <a:lnTo>
                      <a:pt x="90" y="353"/>
                    </a:lnTo>
                    <a:lnTo>
                      <a:pt x="61" y="357"/>
                    </a:lnTo>
                    <a:lnTo>
                      <a:pt x="34" y="359"/>
                    </a:lnTo>
                    <a:lnTo>
                      <a:pt x="6" y="357"/>
                    </a:lnTo>
                    <a:lnTo>
                      <a:pt x="4" y="357"/>
                    </a:lnTo>
                    <a:lnTo>
                      <a:pt x="2" y="355"/>
                    </a:lnTo>
                    <a:lnTo>
                      <a:pt x="0" y="353"/>
                    </a:lnTo>
                    <a:lnTo>
                      <a:pt x="0" y="351"/>
                    </a:lnTo>
                    <a:lnTo>
                      <a:pt x="2" y="345"/>
                    </a:lnTo>
                    <a:lnTo>
                      <a:pt x="7" y="339"/>
                    </a:lnTo>
                    <a:lnTo>
                      <a:pt x="11" y="332"/>
                    </a:lnTo>
                    <a:lnTo>
                      <a:pt x="19" y="328"/>
                    </a:lnTo>
                    <a:lnTo>
                      <a:pt x="25" y="322"/>
                    </a:lnTo>
                    <a:lnTo>
                      <a:pt x="30" y="320"/>
                    </a:lnTo>
                    <a:lnTo>
                      <a:pt x="44" y="320"/>
                    </a:lnTo>
                    <a:lnTo>
                      <a:pt x="57" y="318"/>
                    </a:lnTo>
                    <a:lnTo>
                      <a:pt x="71" y="318"/>
                    </a:lnTo>
                    <a:lnTo>
                      <a:pt x="84" y="314"/>
                    </a:lnTo>
                    <a:lnTo>
                      <a:pt x="96" y="311"/>
                    </a:lnTo>
                    <a:lnTo>
                      <a:pt x="107" y="305"/>
                    </a:lnTo>
                    <a:lnTo>
                      <a:pt x="117" y="295"/>
                    </a:lnTo>
                    <a:lnTo>
                      <a:pt x="124" y="282"/>
                    </a:lnTo>
                    <a:lnTo>
                      <a:pt x="6" y="305"/>
                    </a:lnTo>
                    <a:close/>
                  </a:path>
                </a:pathLst>
              </a:custGeom>
              <a:solidFill>
                <a:srgbClr val="666666"/>
              </a:solidFill>
              <a:ln w="9525">
                <a:noFill/>
                <a:round/>
                <a:headEnd/>
                <a:tailEnd/>
              </a:ln>
            </p:spPr>
            <p:txBody>
              <a:bodyPr/>
              <a:lstStyle/>
              <a:p>
                <a:endParaRPr lang="en-US"/>
              </a:p>
            </p:txBody>
          </p:sp>
          <p:sp>
            <p:nvSpPr>
              <p:cNvPr id="28244" name="Freeform 758"/>
              <p:cNvSpPr>
                <a:spLocks/>
              </p:cNvSpPr>
              <p:nvPr/>
            </p:nvSpPr>
            <p:spPr bwMode="auto">
              <a:xfrm>
                <a:off x="4681" y="2154"/>
                <a:ext cx="935" cy="183"/>
              </a:xfrm>
              <a:custGeom>
                <a:avLst/>
                <a:gdLst>
                  <a:gd name="T0" fmla="*/ 845 w 935"/>
                  <a:gd name="T1" fmla="*/ 75 h 183"/>
                  <a:gd name="T2" fmla="*/ 710 w 935"/>
                  <a:gd name="T3" fmla="*/ 88 h 183"/>
                  <a:gd name="T4" fmla="*/ 574 w 935"/>
                  <a:gd name="T5" fmla="*/ 100 h 183"/>
                  <a:gd name="T6" fmla="*/ 524 w 935"/>
                  <a:gd name="T7" fmla="*/ 102 h 183"/>
                  <a:gd name="T8" fmla="*/ 472 w 935"/>
                  <a:gd name="T9" fmla="*/ 100 h 183"/>
                  <a:gd name="T10" fmla="*/ 424 w 935"/>
                  <a:gd name="T11" fmla="*/ 106 h 183"/>
                  <a:gd name="T12" fmla="*/ 382 w 935"/>
                  <a:gd name="T13" fmla="*/ 113 h 183"/>
                  <a:gd name="T14" fmla="*/ 340 w 935"/>
                  <a:gd name="T15" fmla="*/ 117 h 183"/>
                  <a:gd name="T16" fmla="*/ 309 w 935"/>
                  <a:gd name="T17" fmla="*/ 121 h 183"/>
                  <a:gd name="T18" fmla="*/ 286 w 935"/>
                  <a:gd name="T19" fmla="*/ 131 h 183"/>
                  <a:gd name="T20" fmla="*/ 261 w 935"/>
                  <a:gd name="T21" fmla="*/ 136 h 183"/>
                  <a:gd name="T22" fmla="*/ 230 w 935"/>
                  <a:gd name="T23" fmla="*/ 138 h 183"/>
                  <a:gd name="T24" fmla="*/ 200 w 935"/>
                  <a:gd name="T25" fmla="*/ 142 h 183"/>
                  <a:gd name="T26" fmla="*/ 173 w 935"/>
                  <a:gd name="T27" fmla="*/ 148 h 183"/>
                  <a:gd name="T28" fmla="*/ 158 w 935"/>
                  <a:gd name="T29" fmla="*/ 148 h 183"/>
                  <a:gd name="T30" fmla="*/ 144 w 935"/>
                  <a:gd name="T31" fmla="*/ 148 h 183"/>
                  <a:gd name="T32" fmla="*/ 102 w 935"/>
                  <a:gd name="T33" fmla="*/ 158 h 183"/>
                  <a:gd name="T34" fmla="*/ 52 w 935"/>
                  <a:gd name="T35" fmla="*/ 171 h 183"/>
                  <a:gd name="T36" fmla="*/ 0 w 935"/>
                  <a:gd name="T37" fmla="*/ 183 h 183"/>
                  <a:gd name="T38" fmla="*/ 10 w 935"/>
                  <a:gd name="T39" fmla="*/ 177 h 183"/>
                  <a:gd name="T40" fmla="*/ 21 w 935"/>
                  <a:gd name="T41" fmla="*/ 171 h 183"/>
                  <a:gd name="T42" fmla="*/ 69 w 935"/>
                  <a:gd name="T43" fmla="*/ 165 h 183"/>
                  <a:gd name="T44" fmla="*/ 194 w 935"/>
                  <a:gd name="T45" fmla="*/ 158 h 183"/>
                  <a:gd name="T46" fmla="*/ 319 w 935"/>
                  <a:gd name="T47" fmla="*/ 150 h 183"/>
                  <a:gd name="T48" fmla="*/ 376 w 935"/>
                  <a:gd name="T49" fmla="*/ 140 h 183"/>
                  <a:gd name="T50" fmla="*/ 399 w 935"/>
                  <a:gd name="T51" fmla="*/ 129 h 183"/>
                  <a:gd name="T52" fmla="*/ 422 w 935"/>
                  <a:gd name="T53" fmla="*/ 117 h 183"/>
                  <a:gd name="T54" fmla="*/ 499 w 935"/>
                  <a:gd name="T55" fmla="*/ 94 h 183"/>
                  <a:gd name="T56" fmla="*/ 572 w 935"/>
                  <a:gd name="T57" fmla="*/ 64 h 183"/>
                  <a:gd name="T58" fmla="*/ 626 w 935"/>
                  <a:gd name="T59" fmla="*/ 44 h 183"/>
                  <a:gd name="T60" fmla="*/ 643 w 935"/>
                  <a:gd name="T61" fmla="*/ 33 h 183"/>
                  <a:gd name="T62" fmla="*/ 658 w 935"/>
                  <a:gd name="T63" fmla="*/ 21 h 183"/>
                  <a:gd name="T64" fmla="*/ 708 w 935"/>
                  <a:gd name="T65" fmla="*/ 6 h 183"/>
                  <a:gd name="T66" fmla="*/ 777 w 935"/>
                  <a:gd name="T67" fmla="*/ 0 h 183"/>
                  <a:gd name="T68" fmla="*/ 846 w 935"/>
                  <a:gd name="T69" fmla="*/ 10 h 183"/>
                  <a:gd name="T70" fmla="*/ 875 w 935"/>
                  <a:gd name="T71" fmla="*/ 17 h 183"/>
                  <a:gd name="T72" fmla="*/ 900 w 935"/>
                  <a:gd name="T73" fmla="*/ 31 h 183"/>
                  <a:gd name="T74" fmla="*/ 902 w 935"/>
                  <a:gd name="T75" fmla="*/ 54 h 183"/>
                  <a:gd name="T76" fmla="*/ 889 w 935"/>
                  <a:gd name="T77" fmla="*/ 65 h 183"/>
                  <a:gd name="T78" fmla="*/ 868 w 935"/>
                  <a:gd name="T79" fmla="*/ 71 h 183"/>
                  <a:gd name="T80" fmla="*/ 816 w 935"/>
                  <a:gd name="T81" fmla="*/ 85 h 183"/>
                  <a:gd name="T82" fmla="*/ 745 w 935"/>
                  <a:gd name="T83" fmla="*/ 88 h 183"/>
                  <a:gd name="T84" fmla="*/ 676 w 935"/>
                  <a:gd name="T85" fmla="*/ 100 h 18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935"/>
                  <a:gd name="T130" fmla="*/ 0 h 183"/>
                  <a:gd name="T131" fmla="*/ 935 w 935"/>
                  <a:gd name="T132" fmla="*/ 183 h 18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935" h="183">
                    <a:moveTo>
                      <a:pt x="935" y="64"/>
                    </a:moveTo>
                    <a:lnTo>
                      <a:pt x="891" y="71"/>
                    </a:lnTo>
                    <a:lnTo>
                      <a:pt x="845" y="75"/>
                    </a:lnTo>
                    <a:lnTo>
                      <a:pt x="800" y="81"/>
                    </a:lnTo>
                    <a:lnTo>
                      <a:pt x="754" y="85"/>
                    </a:lnTo>
                    <a:lnTo>
                      <a:pt x="710" y="88"/>
                    </a:lnTo>
                    <a:lnTo>
                      <a:pt x="664" y="90"/>
                    </a:lnTo>
                    <a:lnTo>
                      <a:pt x="620" y="96"/>
                    </a:lnTo>
                    <a:lnTo>
                      <a:pt x="574" y="100"/>
                    </a:lnTo>
                    <a:lnTo>
                      <a:pt x="557" y="102"/>
                    </a:lnTo>
                    <a:lnTo>
                      <a:pt x="539" y="102"/>
                    </a:lnTo>
                    <a:lnTo>
                      <a:pt x="524" y="102"/>
                    </a:lnTo>
                    <a:lnTo>
                      <a:pt x="507" y="100"/>
                    </a:lnTo>
                    <a:lnTo>
                      <a:pt x="490" y="100"/>
                    </a:lnTo>
                    <a:lnTo>
                      <a:pt x="472" y="100"/>
                    </a:lnTo>
                    <a:lnTo>
                      <a:pt x="455" y="100"/>
                    </a:lnTo>
                    <a:lnTo>
                      <a:pt x="440" y="102"/>
                    </a:lnTo>
                    <a:lnTo>
                      <a:pt x="424" y="106"/>
                    </a:lnTo>
                    <a:lnTo>
                      <a:pt x="411" y="108"/>
                    </a:lnTo>
                    <a:lnTo>
                      <a:pt x="397" y="110"/>
                    </a:lnTo>
                    <a:lnTo>
                      <a:pt x="382" y="113"/>
                    </a:lnTo>
                    <a:lnTo>
                      <a:pt x="369" y="115"/>
                    </a:lnTo>
                    <a:lnTo>
                      <a:pt x="353" y="117"/>
                    </a:lnTo>
                    <a:lnTo>
                      <a:pt x="340" y="117"/>
                    </a:lnTo>
                    <a:lnTo>
                      <a:pt x="324" y="117"/>
                    </a:lnTo>
                    <a:lnTo>
                      <a:pt x="317" y="119"/>
                    </a:lnTo>
                    <a:lnTo>
                      <a:pt x="309" y="121"/>
                    </a:lnTo>
                    <a:lnTo>
                      <a:pt x="301" y="125"/>
                    </a:lnTo>
                    <a:lnTo>
                      <a:pt x="294" y="127"/>
                    </a:lnTo>
                    <a:lnTo>
                      <a:pt x="286" y="131"/>
                    </a:lnTo>
                    <a:lnTo>
                      <a:pt x="278" y="133"/>
                    </a:lnTo>
                    <a:lnTo>
                      <a:pt x="271" y="135"/>
                    </a:lnTo>
                    <a:lnTo>
                      <a:pt x="261" y="136"/>
                    </a:lnTo>
                    <a:lnTo>
                      <a:pt x="252" y="136"/>
                    </a:lnTo>
                    <a:lnTo>
                      <a:pt x="242" y="138"/>
                    </a:lnTo>
                    <a:lnTo>
                      <a:pt x="230" y="138"/>
                    </a:lnTo>
                    <a:lnTo>
                      <a:pt x="221" y="140"/>
                    </a:lnTo>
                    <a:lnTo>
                      <a:pt x="211" y="142"/>
                    </a:lnTo>
                    <a:lnTo>
                      <a:pt x="200" y="142"/>
                    </a:lnTo>
                    <a:lnTo>
                      <a:pt x="190" y="144"/>
                    </a:lnTo>
                    <a:lnTo>
                      <a:pt x="179" y="148"/>
                    </a:lnTo>
                    <a:lnTo>
                      <a:pt x="173" y="148"/>
                    </a:lnTo>
                    <a:lnTo>
                      <a:pt x="169" y="148"/>
                    </a:lnTo>
                    <a:lnTo>
                      <a:pt x="163" y="148"/>
                    </a:lnTo>
                    <a:lnTo>
                      <a:pt x="158" y="148"/>
                    </a:lnTo>
                    <a:lnTo>
                      <a:pt x="154" y="148"/>
                    </a:lnTo>
                    <a:lnTo>
                      <a:pt x="148" y="148"/>
                    </a:lnTo>
                    <a:lnTo>
                      <a:pt x="144" y="148"/>
                    </a:lnTo>
                    <a:lnTo>
                      <a:pt x="138" y="150"/>
                    </a:lnTo>
                    <a:lnTo>
                      <a:pt x="119" y="152"/>
                    </a:lnTo>
                    <a:lnTo>
                      <a:pt x="102" y="158"/>
                    </a:lnTo>
                    <a:lnTo>
                      <a:pt x="85" y="161"/>
                    </a:lnTo>
                    <a:lnTo>
                      <a:pt x="69" y="167"/>
                    </a:lnTo>
                    <a:lnTo>
                      <a:pt x="52" y="171"/>
                    </a:lnTo>
                    <a:lnTo>
                      <a:pt x="35" y="177"/>
                    </a:lnTo>
                    <a:lnTo>
                      <a:pt x="19" y="181"/>
                    </a:lnTo>
                    <a:lnTo>
                      <a:pt x="0" y="183"/>
                    </a:lnTo>
                    <a:lnTo>
                      <a:pt x="4" y="181"/>
                    </a:lnTo>
                    <a:lnTo>
                      <a:pt x="8" y="179"/>
                    </a:lnTo>
                    <a:lnTo>
                      <a:pt x="10" y="177"/>
                    </a:lnTo>
                    <a:lnTo>
                      <a:pt x="14" y="175"/>
                    </a:lnTo>
                    <a:lnTo>
                      <a:pt x="17" y="173"/>
                    </a:lnTo>
                    <a:lnTo>
                      <a:pt x="21" y="171"/>
                    </a:lnTo>
                    <a:lnTo>
                      <a:pt x="23" y="171"/>
                    </a:lnTo>
                    <a:lnTo>
                      <a:pt x="29" y="169"/>
                    </a:lnTo>
                    <a:lnTo>
                      <a:pt x="69" y="165"/>
                    </a:lnTo>
                    <a:lnTo>
                      <a:pt x="111" y="163"/>
                    </a:lnTo>
                    <a:lnTo>
                      <a:pt x="154" y="161"/>
                    </a:lnTo>
                    <a:lnTo>
                      <a:pt x="194" y="158"/>
                    </a:lnTo>
                    <a:lnTo>
                      <a:pt x="236" y="156"/>
                    </a:lnTo>
                    <a:lnTo>
                      <a:pt x="276" y="154"/>
                    </a:lnTo>
                    <a:lnTo>
                      <a:pt x="319" y="150"/>
                    </a:lnTo>
                    <a:lnTo>
                      <a:pt x="361" y="144"/>
                    </a:lnTo>
                    <a:lnTo>
                      <a:pt x="369" y="144"/>
                    </a:lnTo>
                    <a:lnTo>
                      <a:pt x="376" y="140"/>
                    </a:lnTo>
                    <a:lnTo>
                      <a:pt x="384" y="136"/>
                    </a:lnTo>
                    <a:lnTo>
                      <a:pt x="392" y="133"/>
                    </a:lnTo>
                    <a:lnTo>
                      <a:pt x="399" y="129"/>
                    </a:lnTo>
                    <a:lnTo>
                      <a:pt x="407" y="123"/>
                    </a:lnTo>
                    <a:lnTo>
                      <a:pt x="415" y="121"/>
                    </a:lnTo>
                    <a:lnTo>
                      <a:pt x="422" y="117"/>
                    </a:lnTo>
                    <a:lnTo>
                      <a:pt x="451" y="112"/>
                    </a:lnTo>
                    <a:lnTo>
                      <a:pt x="476" y="104"/>
                    </a:lnTo>
                    <a:lnTo>
                      <a:pt x="499" y="94"/>
                    </a:lnTo>
                    <a:lnTo>
                      <a:pt x="524" y="85"/>
                    </a:lnTo>
                    <a:lnTo>
                      <a:pt x="547" y="75"/>
                    </a:lnTo>
                    <a:lnTo>
                      <a:pt x="572" y="64"/>
                    </a:lnTo>
                    <a:lnTo>
                      <a:pt x="595" y="54"/>
                    </a:lnTo>
                    <a:lnTo>
                      <a:pt x="620" y="46"/>
                    </a:lnTo>
                    <a:lnTo>
                      <a:pt x="626" y="44"/>
                    </a:lnTo>
                    <a:lnTo>
                      <a:pt x="632" y="41"/>
                    </a:lnTo>
                    <a:lnTo>
                      <a:pt x="637" y="37"/>
                    </a:lnTo>
                    <a:lnTo>
                      <a:pt x="643" y="33"/>
                    </a:lnTo>
                    <a:lnTo>
                      <a:pt x="647" y="29"/>
                    </a:lnTo>
                    <a:lnTo>
                      <a:pt x="653" y="25"/>
                    </a:lnTo>
                    <a:lnTo>
                      <a:pt x="658" y="21"/>
                    </a:lnTo>
                    <a:lnTo>
                      <a:pt x="664" y="19"/>
                    </a:lnTo>
                    <a:lnTo>
                      <a:pt x="687" y="12"/>
                    </a:lnTo>
                    <a:lnTo>
                      <a:pt x="708" y="6"/>
                    </a:lnTo>
                    <a:lnTo>
                      <a:pt x="731" y="2"/>
                    </a:lnTo>
                    <a:lnTo>
                      <a:pt x="754" y="0"/>
                    </a:lnTo>
                    <a:lnTo>
                      <a:pt x="777" y="0"/>
                    </a:lnTo>
                    <a:lnTo>
                      <a:pt x="800" y="2"/>
                    </a:lnTo>
                    <a:lnTo>
                      <a:pt x="823" y="4"/>
                    </a:lnTo>
                    <a:lnTo>
                      <a:pt x="846" y="10"/>
                    </a:lnTo>
                    <a:lnTo>
                      <a:pt x="856" y="12"/>
                    </a:lnTo>
                    <a:lnTo>
                      <a:pt x="866" y="16"/>
                    </a:lnTo>
                    <a:lnTo>
                      <a:pt x="875" y="17"/>
                    </a:lnTo>
                    <a:lnTo>
                      <a:pt x="885" y="21"/>
                    </a:lnTo>
                    <a:lnTo>
                      <a:pt x="894" y="25"/>
                    </a:lnTo>
                    <a:lnTo>
                      <a:pt x="900" y="31"/>
                    </a:lnTo>
                    <a:lnTo>
                      <a:pt x="904" y="39"/>
                    </a:lnTo>
                    <a:lnTo>
                      <a:pt x="904" y="48"/>
                    </a:lnTo>
                    <a:lnTo>
                      <a:pt x="902" y="54"/>
                    </a:lnTo>
                    <a:lnTo>
                      <a:pt x="900" y="58"/>
                    </a:lnTo>
                    <a:lnTo>
                      <a:pt x="894" y="62"/>
                    </a:lnTo>
                    <a:lnTo>
                      <a:pt x="889" y="65"/>
                    </a:lnTo>
                    <a:lnTo>
                      <a:pt x="883" y="67"/>
                    </a:lnTo>
                    <a:lnTo>
                      <a:pt x="875" y="69"/>
                    </a:lnTo>
                    <a:lnTo>
                      <a:pt x="868" y="71"/>
                    </a:lnTo>
                    <a:lnTo>
                      <a:pt x="862" y="73"/>
                    </a:lnTo>
                    <a:lnTo>
                      <a:pt x="839" y="81"/>
                    </a:lnTo>
                    <a:lnTo>
                      <a:pt x="816" y="85"/>
                    </a:lnTo>
                    <a:lnTo>
                      <a:pt x="791" y="87"/>
                    </a:lnTo>
                    <a:lnTo>
                      <a:pt x="768" y="87"/>
                    </a:lnTo>
                    <a:lnTo>
                      <a:pt x="745" y="88"/>
                    </a:lnTo>
                    <a:lnTo>
                      <a:pt x="722" y="90"/>
                    </a:lnTo>
                    <a:lnTo>
                      <a:pt x="699" y="94"/>
                    </a:lnTo>
                    <a:lnTo>
                      <a:pt x="676" y="100"/>
                    </a:lnTo>
                    <a:lnTo>
                      <a:pt x="935" y="64"/>
                    </a:lnTo>
                    <a:close/>
                  </a:path>
                </a:pathLst>
              </a:custGeom>
              <a:solidFill>
                <a:srgbClr val="666666"/>
              </a:solidFill>
              <a:ln w="9525">
                <a:noFill/>
                <a:round/>
                <a:headEnd/>
                <a:tailEnd/>
              </a:ln>
            </p:spPr>
            <p:txBody>
              <a:bodyPr/>
              <a:lstStyle/>
              <a:p>
                <a:endParaRPr lang="en-US"/>
              </a:p>
            </p:txBody>
          </p:sp>
          <p:sp>
            <p:nvSpPr>
              <p:cNvPr id="28245" name="Freeform 759"/>
              <p:cNvSpPr>
                <a:spLocks/>
              </p:cNvSpPr>
              <p:nvPr/>
            </p:nvSpPr>
            <p:spPr bwMode="auto">
              <a:xfrm>
                <a:off x="4781" y="2323"/>
                <a:ext cx="620" cy="307"/>
              </a:xfrm>
              <a:custGeom>
                <a:avLst/>
                <a:gdLst>
                  <a:gd name="T0" fmla="*/ 54 w 620"/>
                  <a:gd name="T1" fmla="*/ 25 h 307"/>
                  <a:gd name="T2" fmla="*/ 163 w 620"/>
                  <a:gd name="T3" fmla="*/ 75 h 307"/>
                  <a:gd name="T4" fmla="*/ 272 w 620"/>
                  <a:gd name="T5" fmla="*/ 125 h 307"/>
                  <a:gd name="T6" fmla="*/ 380 w 620"/>
                  <a:gd name="T7" fmla="*/ 179 h 307"/>
                  <a:gd name="T8" fmla="*/ 439 w 620"/>
                  <a:gd name="T9" fmla="*/ 209 h 307"/>
                  <a:gd name="T10" fmla="*/ 449 w 620"/>
                  <a:gd name="T11" fmla="*/ 219 h 307"/>
                  <a:gd name="T12" fmla="*/ 459 w 620"/>
                  <a:gd name="T13" fmla="*/ 230 h 307"/>
                  <a:gd name="T14" fmla="*/ 470 w 620"/>
                  <a:gd name="T15" fmla="*/ 240 h 307"/>
                  <a:gd name="T16" fmla="*/ 480 w 620"/>
                  <a:gd name="T17" fmla="*/ 246 h 307"/>
                  <a:gd name="T18" fmla="*/ 489 w 620"/>
                  <a:gd name="T19" fmla="*/ 248 h 307"/>
                  <a:gd name="T20" fmla="*/ 501 w 620"/>
                  <a:gd name="T21" fmla="*/ 248 h 307"/>
                  <a:gd name="T22" fmla="*/ 510 w 620"/>
                  <a:gd name="T23" fmla="*/ 250 h 307"/>
                  <a:gd name="T24" fmla="*/ 520 w 620"/>
                  <a:gd name="T25" fmla="*/ 251 h 307"/>
                  <a:gd name="T26" fmla="*/ 526 w 620"/>
                  <a:gd name="T27" fmla="*/ 257 h 307"/>
                  <a:gd name="T28" fmla="*/ 532 w 620"/>
                  <a:gd name="T29" fmla="*/ 263 h 307"/>
                  <a:gd name="T30" fmla="*/ 539 w 620"/>
                  <a:gd name="T31" fmla="*/ 267 h 307"/>
                  <a:gd name="T32" fmla="*/ 555 w 620"/>
                  <a:gd name="T33" fmla="*/ 271 h 307"/>
                  <a:gd name="T34" fmla="*/ 576 w 620"/>
                  <a:gd name="T35" fmla="*/ 278 h 307"/>
                  <a:gd name="T36" fmla="*/ 595 w 620"/>
                  <a:gd name="T37" fmla="*/ 286 h 307"/>
                  <a:gd name="T38" fmla="*/ 612 w 620"/>
                  <a:gd name="T39" fmla="*/ 298 h 307"/>
                  <a:gd name="T40" fmla="*/ 604 w 620"/>
                  <a:gd name="T41" fmla="*/ 307 h 307"/>
                  <a:gd name="T42" fmla="*/ 576 w 620"/>
                  <a:gd name="T43" fmla="*/ 305 h 307"/>
                  <a:gd name="T44" fmla="*/ 533 w 620"/>
                  <a:gd name="T45" fmla="*/ 292 h 307"/>
                  <a:gd name="T46" fmla="*/ 480 w 620"/>
                  <a:gd name="T47" fmla="*/ 267 h 307"/>
                  <a:gd name="T48" fmla="*/ 426 w 620"/>
                  <a:gd name="T49" fmla="*/ 240 h 307"/>
                  <a:gd name="T50" fmla="*/ 363 w 620"/>
                  <a:gd name="T51" fmla="*/ 217 h 307"/>
                  <a:gd name="T52" fmla="*/ 295 w 620"/>
                  <a:gd name="T53" fmla="*/ 186 h 307"/>
                  <a:gd name="T54" fmla="*/ 230 w 620"/>
                  <a:gd name="T55" fmla="*/ 152 h 307"/>
                  <a:gd name="T56" fmla="*/ 167 w 620"/>
                  <a:gd name="T57" fmla="*/ 115 h 307"/>
                  <a:gd name="T58" fmla="*/ 119 w 620"/>
                  <a:gd name="T59" fmla="*/ 86 h 307"/>
                  <a:gd name="T60" fmla="*/ 88 w 620"/>
                  <a:gd name="T61" fmla="*/ 65 h 307"/>
                  <a:gd name="T62" fmla="*/ 59 w 620"/>
                  <a:gd name="T63" fmla="*/ 44 h 307"/>
                  <a:gd name="T64" fmla="*/ 34 w 620"/>
                  <a:gd name="T65" fmla="*/ 19 h 307"/>
                  <a:gd name="T66" fmla="*/ 0 w 620"/>
                  <a:gd name="T67" fmla="*/ 0 h 307"/>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620"/>
                  <a:gd name="T103" fmla="*/ 0 h 307"/>
                  <a:gd name="T104" fmla="*/ 620 w 620"/>
                  <a:gd name="T105" fmla="*/ 307 h 307"/>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620" h="307">
                    <a:moveTo>
                      <a:pt x="0" y="0"/>
                    </a:moveTo>
                    <a:lnTo>
                      <a:pt x="54" y="25"/>
                    </a:lnTo>
                    <a:lnTo>
                      <a:pt x="109" y="50"/>
                    </a:lnTo>
                    <a:lnTo>
                      <a:pt x="163" y="75"/>
                    </a:lnTo>
                    <a:lnTo>
                      <a:pt x="217" y="100"/>
                    </a:lnTo>
                    <a:lnTo>
                      <a:pt x="272" y="125"/>
                    </a:lnTo>
                    <a:lnTo>
                      <a:pt x="326" y="152"/>
                    </a:lnTo>
                    <a:lnTo>
                      <a:pt x="380" y="179"/>
                    </a:lnTo>
                    <a:lnTo>
                      <a:pt x="434" y="205"/>
                    </a:lnTo>
                    <a:lnTo>
                      <a:pt x="439" y="209"/>
                    </a:lnTo>
                    <a:lnTo>
                      <a:pt x="443" y="213"/>
                    </a:lnTo>
                    <a:lnTo>
                      <a:pt x="449" y="219"/>
                    </a:lnTo>
                    <a:lnTo>
                      <a:pt x="455" y="225"/>
                    </a:lnTo>
                    <a:lnTo>
                      <a:pt x="459" y="230"/>
                    </a:lnTo>
                    <a:lnTo>
                      <a:pt x="464" y="234"/>
                    </a:lnTo>
                    <a:lnTo>
                      <a:pt x="470" y="240"/>
                    </a:lnTo>
                    <a:lnTo>
                      <a:pt x="476" y="244"/>
                    </a:lnTo>
                    <a:lnTo>
                      <a:pt x="480" y="246"/>
                    </a:lnTo>
                    <a:lnTo>
                      <a:pt x="485" y="246"/>
                    </a:lnTo>
                    <a:lnTo>
                      <a:pt x="489" y="248"/>
                    </a:lnTo>
                    <a:lnTo>
                      <a:pt x="495" y="248"/>
                    </a:lnTo>
                    <a:lnTo>
                      <a:pt x="501" y="248"/>
                    </a:lnTo>
                    <a:lnTo>
                      <a:pt x="507" y="248"/>
                    </a:lnTo>
                    <a:lnTo>
                      <a:pt x="510" y="250"/>
                    </a:lnTo>
                    <a:lnTo>
                      <a:pt x="516" y="250"/>
                    </a:lnTo>
                    <a:lnTo>
                      <a:pt x="520" y="251"/>
                    </a:lnTo>
                    <a:lnTo>
                      <a:pt x="522" y="253"/>
                    </a:lnTo>
                    <a:lnTo>
                      <a:pt x="526" y="257"/>
                    </a:lnTo>
                    <a:lnTo>
                      <a:pt x="530" y="259"/>
                    </a:lnTo>
                    <a:lnTo>
                      <a:pt x="532" y="263"/>
                    </a:lnTo>
                    <a:lnTo>
                      <a:pt x="535" y="265"/>
                    </a:lnTo>
                    <a:lnTo>
                      <a:pt x="539" y="267"/>
                    </a:lnTo>
                    <a:lnTo>
                      <a:pt x="543" y="269"/>
                    </a:lnTo>
                    <a:lnTo>
                      <a:pt x="555" y="271"/>
                    </a:lnTo>
                    <a:lnTo>
                      <a:pt x="566" y="274"/>
                    </a:lnTo>
                    <a:lnTo>
                      <a:pt x="576" y="278"/>
                    </a:lnTo>
                    <a:lnTo>
                      <a:pt x="585" y="282"/>
                    </a:lnTo>
                    <a:lnTo>
                      <a:pt x="595" y="286"/>
                    </a:lnTo>
                    <a:lnTo>
                      <a:pt x="603" y="292"/>
                    </a:lnTo>
                    <a:lnTo>
                      <a:pt x="612" y="298"/>
                    </a:lnTo>
                    <a:lnTo>
                      <a:pt x="620" y="305"/>
                    </a:lnTo>
                    <a:lnTo>
                      <a:pt x="604" y="307"/>
                    </a:lnTo>
                    <a:lnTo>
                      <a:pt x="591" y="307"/>
                    </a:lnTo>
                    <a:lnTo>
                      <a:pt x="576" y="305"/>
                    </a:lnTo>
                    <a:lnTo>
                      <a:pt x="562" y="301"/>
                    </a:lnTo>
                    <a:lnTo>
                      <a:pt x="533" y="292"/>
                    </a:lnTo>
                    <a:lnTo>
                      <a:pt x="507" y="280"/>
                    </a:lnTo>
                    <a:lnTo>
                      <a:pt x="480" y="267"/>
                    </a:lnTo>
                    <a:lnTo>
                      <a:pt x="453" y="253"/>
                    </a:lnTo>
                    <a:lnTo>
                      <a:pt x="426" y="240"/>
                    </a:lnTo>
                    <a:lnTo>
                      <a:pt x="397" y="230"/>
                    </a:lnTo>
                    <a:lnTo>
                      <a:pt x="363" y="217"/>
                    </a:lnTo>
                    <a:lnTo>
                      <a:pt x="328" y="203"/>
                    </a:lnTo>
                    <a:lnTo>
                      <a:pt x="295" y="186"/>
                    </a:lnTo>
                    <a:lnTo>
                      <a:pt x="263" y="171"/>
                    </a:lnTo>
                    <a:lnTo>
                      <a:pt x="230" y="152"/>
                    </a:lnTo>
                    <a:lnTo>
                      <a:pt x="198" y="132"/>
                    </a:lnTo>
                    <a:lnTo>
                      <a:pt x="167" y="115"/>
                    </a:lnTo>
                    <a:lnTo>
                      <a:pt x="134" y="94"/>
                    </a:lnTo>
                    <a:lnTo>
                      <a:pt x="119" y="86"/>
                    </a:lnTo>
                    <a:lnTo>
                      <a:pt x="104" y="77"/>
                    </a:lnTo>
                    <a:lnTo>
                      <a:pt x="88" y="65"/>
                    </a:lnTo>
                    <a:lnTo>
                      <a:pt x="73" y="56"/>
                    </a:lnTo>
                    <a:lnTo>
                      <a:pt x="59" y="44"/>
                    </a:lnTo>
                    <a:lnTo>
                      <a:pt x="46" y="33"/>
                    </a:lnTo>
                    <a:lnTo>
                      <a:pt x="34" y="19"/>
                    </a:lnTo>
                    <a:lnTo>
                      <a:pt x="23" y="6"/>
                    </a:lnTo>
                    <a:lnTo>
                      <a:pt x="0" y="0"/>
                    </a:lnTo>
                    <a:close/>
                  </a:path>
                </a:pathLst>
              </a:custGeom>
              <a:solidFill>
                <a:srgbClr val="666666"/>
              </a:solidFill>
              <a:ln w="9525">
                <a:noFill/>
                <a:round/>
                <a:headEnd/>
                <a:tailEnd/>
              </a:ln>
            </p:spPr>
            <p:txBody>
              <a:bodyPr/>
              <a:lstStyle/>
              <a:p>
                <a:endParaRPr lang="en-US"/>
              </a:p>
            </p:txBody>
          </p:sp>
          <p:sp>
            <p:nvSpPr>
              <p:cNvPr id="28246" name="Freeform 760"/>
              <p:cNvSpPr>
                <a:spLocks/>
              </p:cNvSpPr>
              <p:nvPr/>
            </p:nvSpPr>
            <p:spPr bwMode="auto">
              <a:xfrm>
                <a:off x="4140" y="1239"/>
                <a:ext cx="345" cy="687"/>
              </a:xfrm>
              <a:custGeom>
                <a:avLst/>
                <a:gdLst>
                  <a:gd name="T0" fmla="*/ 345 w 345"/>
                  <a:gd name="T1" fmla="*/ 631 h 687"/>
                  <a:gd name="T2" fmla="*/ 345 w 345"/>
                  <a:gd name="T3" fmla="*/ 622 h 687"/>
                  <a:gd name="T4" fmla="*/ 345 w 345"/>
                  <a:gd name="T5" fmla="*/ 614 h 687"/>
                  <a:gd name="T6" fmla="*/ 344 w 345"/>
                  <a:gd name="T7" fmla="*/ 606 h 687"/>
                  <a:gd name="T8" fmla="*/ 330 w 345"/>
                  <a:gd name="T9" fmla="*/ 581 h 687"/>
                  <a:gd name="T10" fmla="*/ 309 w 345"/>
                  <a:gd name="T11" fmla="*/ 539 h 687"/>
                  <a:gd name="T12" fmla="*/ 290 w 345"/>
                  <a:gd name="T13" fmla="*/ 497 h 687"/>
                  <a:gd name="T14" fmla="*/ 267 w 345"/>
                  <a:gd name="T15" fmla="*/ 457 h 687"/>
                  <a:gd name="T16" fmla="*/ 249 w 345"/>
                  <a:gd name="T17" fmla="*/ 430 h 687"/>
                  <a:gd name="T18" fmla="*/ 244 w 345"/>
                  <a:gd name="T19" fmla="*/ 418 h 687"/>
                  <a:gd name="T20" fmla="*/ 240 w 345"/>
                  <a:gd name="T21" fmla="*/ 405 h 687"/>
                  <a:gd name="T22" fmla="*/ 236 w 345"/>
                  <a:gd name="T23" fmla="*/ 393 h 687"/>
                  <a:gd name="T24" fmla="*/ 211 w 345"/>
                  <a:gd name="T25" fmla="*/ 364 h 687"/>
                  <a:gd name="T26" fmla="*/ 173 w 345"/>
                  <a:gd name="T27" fmla="*/ 316 h 687"/>
                  <a:gd name="T28" fmla="*/ 136 w 345"/>
                  <a:gd name="T29" fmla="*/ 269 h 687"/>
                  <a:gd name="T30" fmla="*/ 98 w 345"/>
                  <a:gd name="T31" fmla="*/ 221 h 687"/>
                  <a:gd name="T32" fmla="*/ 67 w 345"/>
                  <a:gd name="T33" fmla="*/ 182 h 687"/>
                  <a:gd name="T34" fmla="*/ 58 w 345"/>
                  <a:gd name="T35" fmla="*/ 153 h 687"/>
                  <a:gd name="T36" fmla="*/ 56 w 345"/>
                  <a:gd name="T37" fmla="*/ 121 h 687"/>
                  <a:gd name="T38" fmla="*/ 56 w 345"/>
                  <a:gd name="T39" fmla="*/ 86 h 687"/>
                  <a:gd name="T40" fmla="*/ 52 w 345"/>
                  <a:gd name="T41" fmla="*/ 61 h 687"/>
                  <a:gd name="T42" fmla="*/ 44 w 345"/>
                  <a:gd name="T43" fmla="*/ 46 h 687"/>
                  <a:gd name="T44" fmla="*/ 31 w 345"/>
                  <a:gd name="T45" fmla="*/ 32 h 687"/>
                  <a:gd name="T46" fmla="*/ 15 w 345"/>
                  <a:gd name="T47" fmla="*/ 21 h 687"/>
                  <a:gd name="T48" fmla="*/ 8 w 345"/>
                  <a:gd name="T49" fmla="*/ 15 h 687"/>
                  <a:gd name="T50" fmla="*/ 6 w 345"/>
                  <a:gd name="T51" fmla="*/ 11 h 687"/>
                  <a:gd name="T52" fmla="*/ 6 w 345"/>
                  <a:gd name="T53" fmla="*/ 6 h 687"/>
                  <a:gd name="T54" fmla="*/ 4 w 345"/>
                  <a:gd name="T55" fmla="*/ 2 h 687"/>
                  <a:gd name="T56" fmla="*/ 0 w 345"/>
                  <a:gd name="T57" fmla="*/ 9 h 687"/>
                  <a:gd name="T58" fmla="*/ 2 w 345"/>
                  <a:gd name="T59" fmla="*/ 27 h 687"/>
                  <a:gd name="T60" fmla="*/ 6 w 345"/>
                  <a:gd name="T61" fmla="*/ 42 h 687"/>
                  <a:gd name="T62" fmla="*/ 12 w 345"/>
                  <a:gd name="T63" fmla="*/ 56 h 687"/>
                  <a:gd name="T64" fmla="*/ 35 w 345"/>
                  <a:gd name="T65" fmla="*/ 90 h 687"/>
                  <a:gd name="T66" fmla="*/ 63 w 345"/>
                  <a:gd name="T67" fmla="*/ 144 h 687"/>
                  <a:gd name="T68" fmla="*/ 86 w 345"/>
                  <a:gd name="T69" fmla="*/ 198 h 687"/>
                  <a:gd name="T70" fmla="*/ 113 w 345"/>
                  <a:gd name="T71" fmla="*/ 253 h 687"/>
                  <a:gd name="T72" fmla="*/ 136 w 345"/>
                  <a:gd name="T73" fmla="*/ 293 h 687"/>
                  <a:gd name="T74" fmla="*/ 154 w 345"/>
                  <a:gd name="T75" fmla="*/ 322 h 687"/>
                  <a:gd name="T76" fmla="*/ 169 w 345"/>
                  <a:gd name="T77" fmla="*/ 353 h 687"/>
                  <a:gd name="T78" fmla="*/ 178 w 345"/>
                  <a:gd name="T79" fmla="*/ 387 h 687"/>
                  <a:gd name="T80" fmla="*/ 186 w 345"/>
                  <a:gd name="T81" fmla="*/ 412 h 687"/>
                  <a:gd name="T82" fmla="*/ 202 w 345"/>
                  <a:gd name="T83" fmla="*/ 426 h 687"/>
                  <a:gd name="T84" fmla="*/ 221 w 345"/>
                  <a:gd name="T85" fmla="*/ 449 h 687"/>
                  <a:gd name="T86" fmla="*/ 238 w 345"/>
                  <a:gd name="T87" fmla="*/ 487 h 687"/>
                  <a:gd name="T88" fmla="*/ 249 w 345"/>
                  <a:gd name="T89" fmla="*/ 528 h 687"/>
                  <a:gd name="T90" fmla="*/ 259 w 345"/>
                  <a:gd name="T91" fmla="*/ 554 h 687"/>
                  <a:gd name="T92" fmla="*/ 269 w 345"/>
                  <a:gd name="T93" fmla="*/ 568 h 687"/>
                  <a:gd name="T94" fmla="*/ 278 w 345"/>
                  <a:gd name="T95" fmla="*/ 581 h 687"/>
                  <a:gd name="T96" fmla="*/ 286 w 345"/>
                  <a:gd name="T97" fmla="*/ 593 h 687"/>
                  <a:gd name="T98" fmla="*/ 294 w 345"/>
                  <a:gd name="T99" fmla="*/ 604 h 687"/>
                  <a:gd name="T100" fmla="*/ 296 w 345"/>
                  <a:gd name="T101" fmla="*/ 614 h 687"/>
                  <a:gd name="T102" fmla="*/ 297 w 345"/>
                  <a:gd name="T103" fmla="*/ 624 h 687"/>
                  <a:gd name="T104" fmla="*/ 301 w 345"/>
                  <a:gd name="T105" fmla="*/ 631 h 687"/>
                  <a:gd name="T106" fmla="*/ 309 w 345"/>
                  <a:gd name="T107" fmla="*/ 641 h 687"/>
                  <a:gd name="T108" fmla="*/ 319 w 345"/>
                  <a:gd name="T109" fmla="*/ 650 h 687"/>
                  <a:gd name="T110" fmla="*/ 326 w 345"/>
                  <a:gd name="T111" fmla="*/ 660 h 687"/>
                  <a:gd name="T112" fmla="*/ 332 w 345"/>
                  <a:gd name="T113" fmla="*/ 671 h 687"/>
                  <a:gd name="T114" fmla="*/ 332 w 345"/>
                  <a:gd name="T115" fmla="*/ 679 h 687"/>
                  <a:gd name="T116" fmla="*/ 332 w 345"/>
                  <a:gd name="T117" fmla="*/ 681 h 687"/>
                  <a:gd name="T118" fmla="*/ 330 w 345"/>
                  <a:gd name="T119" fmla="*/ 683 h 687"/>
                  <a:gd name="T120" fmla="*/ 328 w 345"/>
                  <a:gd name="T121" fmla="*/ 685 h 687"/>
                  <a:gd name="T122" fmla="*/ 344 w 345"/>
                  <a:gd name="T123" fmla="*/ 635 h 68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45"/>
                  <a:gd name="T187" fmla="*/ 0 h 687"/>
                  <a:gd name="T188" fmla="*/ 345 w 345"/>
                  <a:gd name="T189" fmla="*/ 687 h 68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45" h="687">
                    <a:moveTo>
                      <a:pt x="344" y="635"/>
                    </a:moveTo>
                    <a:lnTo>
                      <a:pt x="345" y="631"/>
                    </a:lnTo>
                    <a:lnTo>
                      <a:pt x="345" y="627"/>
                    </a:lnTo>
                    <a:lnTo>
                      <a:pt x="345" y="622"/>
                    </a:lnTo>
                    <a:lnTo>
                      <a:pt x="345" y="618"/>
                    </a:lnTo>
                    <a:lnTo>
                      <a:pt x="345" y="614"/>
                    </a:lnTo>
                    <a:lnTo>
                      <a:pt x="345" y="610"/>
                    </a:lnTo>
                    <a:lnTo>
                      <a:pt x="344" y="606"/>
                    </a:lnTo>
                    <a:lnTo>
                      <a:pt x="342" y="602"/>
                    </a:lnTo>
                    <a:lnTo>
                      <a:pt x="330" y="581"/>
                    </a:lnTo>
                    <a:lnTo>
                      <a:pt x="319" y="560"/>
                    </a:lnTo>
                    <a:lnTo>
                      <a:pt x="309" y="539"/>
                    </a:lnTo>
                    <a:lnTo>
                      <a:pt x="299" y="518"/>
                    </a:lnTo>
                    <a:lnTo>
                      <a:pt x="290" y="497"/>
                    </a:lnTo>
                    <a:lnTo>
                      <a:pt x="278" y="476"/>
                    </a:lnTo>
                    <a:lnTo>
                      <a:pt x="267" y="457"/>
                    </a:lnTo>
                    <a:lnTo>
                      <a:pt x="253" y="435"/>
                    </a:lnTo>
                    <a:lnTo>
                      <a:pt x="249" y="430"/>
                    </a:lnTo>
                    <a:lnTo>
                      <a:pt x="246" y="424"/>
                    </a:lnTo>
                    <a:lnTo>
                      <a:pt x="244" y="418"/>
                    </a:lnTo>
                    <a:lnTo>
                      <a:pt x="242" y="411"/>
                    </a:lnTo>
                    <a:lnTo>
                      <a:pt x="240" y="405"/>
                    </a:lnTo>
                    <a:lnTo>
                      <a:pt x="238" y="399"/>
                    </a:lnTo>
                    <a:lnTo>
                      <a:pt x="236" y="393"/>
                    </a:lnTo>
                    <a:lnTo>
                      <a:pt x="232" y="389"/>
                    </a:lnTo>
                    <a:lnTo>
                      <a:pt x="211" y="364"/>
                    </a:lnTo>
                    <a:lnTo>
                      <a:pt x="192" y="341"/>
                    </a:lnTo>
                    <a:lnTo>
                      <a:pt x="173" y="316"/>
                    </a:lnTo>
                    <a:lnTo>
                      <a:pt x="155" y="293"/>
                    </a:lnTo>
                    <a:lnTo>
                      <a:pt x="136" y="269"/>
                    </a:lnTo>
                    <a:lnTo>
                      <a:pt x="117" y="244"/>
                    </a:lnTo>
                    <a:lnTo>
                      <a:pt x="98" y="221"/>
                    </a:lnTo>
                    <a:lnTo>
                      <a:pt x="77" y="196"/>
                    </a:lnTo>
                    <a:lnTo>
                      <a:pt x="67" y="182"/>
                    </a:lnTo>
                    <a:lnTo>
                      <a:pt x="61" y="169"/>
                    </a:lnTo>
                    <a:lnTo>
                      <a:pt x="58" y="153"/>
                    </a:lnTo>
                    <a:lnTo>
                      <a:pt x="58" y="136"/>
                    </a:lnTo>
                    <a:lnTo>
                      <a:pt x="56" y="121"/>
                    </a:lnTo>
                    <a:lnTo>
                      <a:pt x="58" y="103"/>
                    </a:lnTo>
                    <a:lnTo>
                      <a:pt x="56" y="86"/>
                    </a:lnTo>
                    <a:lnTo>
                      <a:pt x="56" y="69"/>
                    </a:lnTo>
                    <a:lnTo>
                      <a:pt x="52" y="61"/>
                    </a:lnTo>
                    <a:lnTo>
                      <a:pt x="48" y="54"/>
                    </a:lnTo>
                    <a:lnTo>
                      <a:pt x="44" y="46"/>
                    </a:lnTo>
                    <a:lnTo>
                      <a:pt x="38" y="38"/>
                    </a:lnTo>
                    <a:lnTo>
                      <a:pt x="31" y="32"/>
                    </a:lnTo>
                    <a:lnTo>
                      <a:pt x="23" y="27"/>
                    </a:lnTo>
                    <a:lnTo>
                      <a:pt x="15" y="21"/>
                    </a:lnTo>
                    <a:lnTo>
                      <a:pt x="8" y="15"/>
                    </a:lnTo>
                    <a:lnTo>
                      <a:pt x="6" y="13"/>
                    </a:lnTo>
                    <a:lnTo>
                      <a:pt x="6" y="11"/>
                    </a:lnTo>
                    <a:lnTo>
                      <a:pt x="6" y="9"/>
                    </a:lnTo>
                    <a:lnTo>
                      <a:pt x="6" y="6"/>
                    </a:lnTo>
                    <a:lnTo>
                      <a:pt x="4" y="4"/>
                    </a:lnTo>
                    <a:lnTo>
                      <a:pt x="4" y="2"/>
                    </a:lnTo>
                    <a:lnTo>
                      <a:pt x="0" y="0"/>
                    </a:lnTo>
                    <a:lnTo>
                      <a:pt x="0" y="9"/>
                    </a:lnTo>
                    <a:lnTo>
                      <a:pt x="0" y="17"/>
                    </a:lnTo>
                    <a:lnTo>
                      <a:pt x="2" y="27"/>
                    </a:lnTo>
                    <a:lnTo>
                      <a:pt x="2" y="34"/>
                    </a:lnTo>
                    <a:lnTo>
                      <a:pt x="6" y="42"/>
                    </a:lnTo>
                    <a:lnTo>
                      <a:pt x="8" y="50"/>
                    </a:lnTo>
                    <a:lnTo>
                      <a:pt x="12" y="56"/>
                    </a:lnTo>
                    <a:lnTo>
                      <a:pt x="17" y="63"/>
                    </a:lnTo>
                    <a:lnTo>
                      <a:pt x="35" y="90"/>
                    </a:lnTo>
                    <a:lnTo>
                      <a:pt x="48" y="117"/>
                    </a:lnTo>
                    <a:lnTo>
                      <a:pt x="63" y="144"/>
                    </a:lnTo>
                    <a:lnTo>
                      <a:pt x="75" y="171"/>
                    </a:lnTo>
                    <a:lnTo>
                      <a:pt x="86" y="198"/>
                    </a:lnTo>
                    <a:lnTo>
                      <a:pt x="100" y="226"/>
                    </a:lnTo>
                    <a:lnTo>
                      <a:pt x="113" y="253"/>
                    </a:lnTo>
                    <a:lnTo>
                      <a:pt x="127" y="278"/>
                    </a:lnTo>
                    <a:lnTo>
                      <a:pt x="136" y="293"/>
                    </a:lnTo>
                    <a:lnTo>
                      <a:pt x="144" y="307"/>
                    </a:lnTo>
                    <a:lnTo>
                      <a:pt x="154" y="322"/>
                    </a:lnTo>
                    <a:lnTo>
                      <a:pt x="163" y="338"/>
                    </a:lnTo>
                    <a:lnTo>
                      <a:pt x="169" y="353"/>
                    </a:lnTo>
                    <a:lnTo>
                      <a:pt x="175" y="368"/>
                    </a:lnTo>
                    <a:lnTo>
                      <a:pt x="178" y="387"/>
                    </a:lnTo>
                    <a:lnTo>
                      <a:pt x="178" y="407"/>
                    </a:lnTo>
                    <a:lnTo>
                      <a:pt x="186" y="412"/>
                    </a:lnTo>
                    <a:lnTo>
                      <a:pt x="196" y="418"/>
                    </a:lnTo>
                    <a:lnTo>
                      <a:pt x="202" y="426"/>
                    </a:lnTo>
                    <a:lnTo>
                      <a:pt x="209" y="434"/>
                    </a:lnTo>
                    <a:lnTo>
                      <a:pt x="221" y="449"/>
                    </a:lnTo>
                    <a:lnTo>
                      <a:pt x="230" y="468"/>
                    </a:lnTo>
                    <a:lnTo>
                      <a:pt x="238" y="487"/>
                    </a:lnTo>
                    <a:lnTo>
                      <a:pt x="244" y="508"/>
                    </a:lnTo>
                    <a:lnTo>
                      <a:pt x="249" y="528"/>
                    </a:lnTo>
                    <a:lnTo>
                      <a:pt x="257" y="549"/>
                    </a:lnTo>
                    <a:lnTo>
                      <a:pt x="259" y="554"/>
                    </a:lnTo>
                    <a:lnTo>
                      <a:pt x="263" y="562"/>
                    </a:lnTo>
                    <a:lnTo>
                      <a:pt x="269" y="568"/>
                    </a:lnTo>
                    <a:lnTo>
                      <a:pt x="273" y="576"/>
                    </a:lnTo>
                    <a:lnTo>
                      <a:pt x="278" y="581"/>
                    </a:lnTo>
                    <a:lnTo>
                      <a:pt x="282" y="587"/>
                    </a:lnTo>
                    <a:lnTo>
                      <a:pt x="286" y="593"/>
                    </a:lnTo>
                    <a:lnTo>
                      <a:pt x="290" y="600"/>
                    </a:lnTo>
                    <a:lnTo>
                      <a:pt x="294" y="604"/>
                    </a:lnTo>
                    <a:lnTo>
                      <a:pt x="294" y="608"/>
                    </a:lnTo>
                    <a:lnTo>
                      <a:pt x="296" y="614"/>
                    </a:lnTo>
                    <a:lnTo>
                      <a:pt x="296" y="618"/>
                    </a:lnTo>
                    <a:lnTo>
                      <a:pt x="297" y="624"/>
                    </a:lnTo>
                    <a:lnTo>
                      <a:pt x="299" y="627"/>
                    </a:lnTo>
                    <a:lnTo>
                      <a:pt x="301" y="631"/>
                    </a:lnTo>
                    <a:lnTo>
                      <a:pt x="303" y="635"/>
                    </a:lnTo>
                    <a:lnTo>
                      <a:pt x="309" y="641"/>
                    </a:lnTo>
                    <a:lnTo>
                      <a:pt x="313" y="645"/>
                    </a:lnTo>
                    <a:lnTo>
                      <a:pt x="319" y="650"/>
                    </a:lnTo>
                    <a:lnTo>
                      <a:pt x="322" y="656"/>
                    </a:lnTo>
                    <a:lnTo>
                      <a:pt x="326" y="660"/>
                    </a:lnTo>
                    <a:lnTo>
                      <a:pt x="330" y="666"/>
                    </a:lnTo>
                    <a:lnTo>
                      <a:pt x="332" y="671"/>
                    </a:lnTo>
                    <a:lnTo>
                      <a:pt x="334" y="679"/>
                    </a:lnTo>
                    <a:lnTo>
                      <a:pt x="332" y="679"/>
                    </a:lnTo>
                    <a:lnTo>
                      <a:pt x="332" y="681"/>
                    </a:lnTo>
                    <a:lnTo>
                      <a:pt x="330" y="681"/>
                    </a:lnTo>
                    <a:lnTo>
                      <a:pt x="330" y="683"/>
                    </a:lnTo>
                    <a:lnTo>
                      <a:pt x="328" y="685"/>
                    </a:lnTo>
                    <a:lnTo>
                      <a:pt x="328" y="687"/>
                    </a:lnTo>
                    <a:lnTo>
                      <a:pt x="344" y="635"/>
                    </a:lnTo>
                    <a:close/>
                  </a:path>
                </a:pathLst>
              </a:custGeom>
              <a:solidFill>
                <a:srgbClr val="666666"/>
              </a:solidFill>
              <a:ln w="9525">
                <a:noFill/>
                <a:round/>
                <a:headEnd/>
                <a:tailEnd/>
              </a:ln>
            </p:spPr>
            <p:txBody>
              <a:bodyPr/>
              <a:lstStyle/>
              <a:p>
                <a:endParaRPr lang="en-US"/>
              </a:p>
            </p:txBody>
          </p:sp>
          <p:sp>
            <p:nvSpPr>
              <p:cNvPr id="28247" name="Freeform 761"/>
              <p:cNvSpPr>
                <a:spLocks/>
              </p:cNvSpPr>
              <p:nvPr/>
            </p:nvSpPr>
            <p:spPr bwMode="auto">
              <a:xfrm>
                <a:off x="3733" y="1523"/>
                <a:ext cx="662" cy="524"/>
              </a:xfrm>
              <a:custGeom>
                <a:avLst/>
                <a:gdLst>
                  <a:gd name="T0" fmla="*/ 656 w 662"/>
                  <a:gd name="T1" fmla="*/ 497 h 524"/>
                  <a:gd name="T2" fmla="*/ 635 w 662"/>
                  <a:gd name="T3" fmla="*/ 464 h 524"/>
                  <a:gd name="T4" fmla="*/ 607 w 662"/>
                  <a:gd name="T5" fmla="*/ 434 h 524"/>
                  <a:gd name="T6" fmla="*/ 572 w 662"/>
                  <a:gd name="T7" fmla="*/ 409 h 524"/>
                  <a:gd name="T8" fmla="*/ 553 w 662"/>
                  <a:gd name="T9" fmla="*/ 395 h 524"/>
                  <a:gd name="T10" fmla="*/ 551 w 662"/>
                  <a:gd name="T11" fmla="*/ 389 h 524"/>
                  <a:gd name="T12" fmla="*/ 551 w 662"/>
                  <a:gd name="T13" fmla="*/ 382 h 524"/>
                  <a:gd name="T14" fmla="*/ 549 w 662"/>
                  <a:gd name="T15" fmla="*/ 376 h 524"/>
                  <a:gd name="T16" fmla="*/ 526 w 662"/>
                  <a:gd name="T17" fmla="*/ 359 h 524"/>
                  <a:gd name="T18" fmla="*/ 488 w 662"/>
                  <a:gd name="T19" fmla="*/ 328 h 524"/>
                  <a:gd name="T20" fmla="*/ 447 w 662"/>
                  <a:gd name="T21" fmla="*/ 297 h 524"/>
                  <a:gd name="T22" fmla="*/ 405 w 662"/>
                  <a:gd name="T23" fmla="*/ 269 h 524"/>
                  <a:gd name="T24" fmla="*/ 359 w 662"/>
                  <a:gd name="T25" fmla="*/ 242 h 524"/>
                  <a:gd name="T26" fmla="*/ 313 w 662"/>
                  <a:gd name="T27" fmla="*/ 209 h 524"/>
                  <a:gd name="T28" fmla="*/ 250 w 662"/>
                  <a:gd name="T29" fmla="*/ 159 h 524"/>
                  <a:gd name="T30" fmla="*/ 186 w 662"/>
                  <a:gd name="T31" fmla="*/ 107 h 524"/>
                  <a:gd name="T32" fmla="*/ 140 w 662"/>
                  <a:gd name="T33" fmla="*/ 77 h 524"/>
                  <a:gd name="T34" fmla="*/ 92 w 662"/>
                  <a:gd name="T35" fmla="*/ 50 h 524"/>
                  <a:gd name="T36" fmla="*/ 41 w 662"/>
                  <a:gd name="T37" fmla="*/ 29 h 524"/>
                  <a:gd name="T38" fmla="*/ 10 w 662"/>
                  <a:gd name="T39" fmla="*/ 21 h 524"/>
                  <a:gd name="T40" fmla="*/ 6 w 662"/>
                  <a:gd name="T41" fmla="*/ 15 h 524"/>
                  <a:gd name="T42" fmla="*/ 2 w 662"/>
                  <a:gd name="T43" fmla="*/ 9 h 524"/>
                  <a:gd name="T44" fmla="*/ 0 w 662"/>
                  <a:gd name="T45" fmla="*/ 2 h 524"/>
                  <a:gd name="T46" fmla="*/ 31 w 662"/>
                  <a:gd name="T47" fmla="*/ 13 h 524"/>
                  <a:gd name="T48" fmla="*/ 92 w 662"/>
                  <a:gd name="T49" fmla="*/ 40 h 524"/>
                  <a:gd name="T50" fmla="*/ 154 w 662"/>
                  <a:gd name="T51" fmla="*/ 69 h 524"/>
                  <a:gd name="T52" fmla="*/ 194 w 662"/>
                  <a:gd name="T53" fmla="*/ 96 h 524"/>
                  <a:gd name="T54" fmla="*/ 219 w 662"/>
                  <a:gd name="T55" fmla="*/ 117 h 524"/>
                  <a:gd name="T56" fmla="*/ 271 w 662"/>
                  <a:gd name="T57" fmla="*/ 176 h 524"/>
                  <a:gd name="T58" fmla="*/ 355 w 662"/>
                  <a:gd name="T59" fmla="*/ 265 h 524"/>
                  <a:gd name="T60" fmla="*/ 440 w 662"/>
                  <a:gd name="T61" fmla="*/ 349 h 524"/>
                  <a:gd name="T62" fmla="*/ 534 w 662"/>
                  <a:gd name="T63" fmla="*/ 430 h 524"/>
                  <a:gd name="T64" fmla="*/ 587 w 662"/>
                  <a:gd name="T65" fmla="*/ 472 h 524"/>
                  <a:gd name="T66" fmla="*/ 593 w 662"/>
                  <a:gd name="T67" fmla="*/ 483 h 524"/>
                  <a:gd name="T68" fmla="*/ 597 w 662"/>
                  <a:gd name="T69" fmla="*/ 495 h 524"/>
                  <a:gd name="T70" fmla="*/ 603 w 662"/>
                  <a:gd name="T71" fmla="*/ 503 h 524"/>
                  <a:gd name="T72" fmla="*/ 614 w 662"/>
                  <a:gd name="T73" fmla="*/ 506 h 524"/>
                  <a:gd name="T74" fmla="*/ 633 w 662"/>
                  <a:gd name="T75" fmla="*/ 514 h 524"/>
                  <a:gd name="T76" fmla="*/ 651 w 662"/>
                  <a:gd name="T77" fmla="*/ 522 h 524"/>
                  <a:gd name="T78" fmla="*/ 660 w 662"/>
                  <a:gd name="T79" fmla="*/ 524 h 524"/>
                  <a:gd name="T80" fmla="*/ 662 w 662"/>
                  <a:gd name="T81" fmla="*/ 520 h 52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62"/>
                  <a:gd name="T124" fmla="*/ 0 h 524"/>
                  <a:gd name="T125" fmla="*/ 662 w 662"/>
                  <a:gd name="T126" fmla="*/ 524 h 52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62" h="524">
                    <a:moveTo>
                      <a:pt x="662" y="516"/>
                    </a:moveTo>
                    <a:lnTo>
                      <a:pt x="656" y="497"/>
                    </a:lnTo>
                    <a:lnTo>
                      <a:pt x="647" y="480"/>
                    </a:lnTo>
                    <a:lnTo>
                      <a:pt x="635" y="464"/>
                    </a:lnTo>
                    <a:lnTo>
                      <a:pt x="622" y="449"/>
                    </a:lnTo>
                    <a:lnTo>
                      <a:pt x="607" y="434"/>
                    </a:lnTo>
                    <a:lnTo>
                      <a:pt x="589" y="422"/>
                    </a:lnTo>
                    <a:lnTo>
                      <a:pt x="572" y="409"/>
                    </a:lnTo>
                    <a:lnTo>
                      <a:pt x="555" y="397"/>
                    </a:lnTo>
                    <a:lnTo>
                      <a:pt x="553" y="395"/>
                    </a:lnTo>
                    <a:lnTo>
                      <a:pt x="551" y="393"/>
                    </a:lnTo>
                    <a:lnTo>
                      <a:pt x="551" y="389"/>
                    </a:lnTo>
                    <a:lnTo>
                      <a:pt x="551" y="386"/>
                    </a:lnTo>
                    <a:lnTo>
                      <a:pt x="551" y="382"/>
                    </a:lnTo>
                    <a:lnTo>
                      <a:pt x="549" y="380"/>
                    </a:lnTo>
                    <a:lnTo>
                      <a:pt x="549" y="376"/>
                    </a:lnTo>
                    <a:lnTo>
                      <a:pt x="547" y="374"/>
                    </a:lnTo>
                    <a:lnTo>
                      <a:pt x="526" y="359"/>
                    </a:lnTo>
                    <a:lnTo>
                      <a:pt x="507" y="343"/>
                    </a:lnTo>
                    <a:lnTo>
                      <a:pt x="488" y="328"/>
                    </a:lnTo>
                    <a:lnTo>
                      <a:pt x="468" y="313"/>
                    </a:lnTo>
                    <a:lnTo>
                      <a:pt x="447" y="297"/>
                    </a:lnTo>
                    <a:lnTo>
                      <a:pt x="428" y="282"/>
                    </a:lnTo>
                    <a:lnTo>
                      <a:pt x="405" y="269"/>
                    </a:lnTo>
                    <a:lnTo>
                      <a:pt x="384" y="255"/>
                    </a:lnTo>
                    <a:lnTo>
                      <a:pt x="359" y="242"/>
                    </a:lnTo>
                    <a:lnTo>
                      <a:pt x="336" y="226"/>
                    </a:lnTo>
                    <a:lnTo>
                      <a:pt x="313" y="209"/>
                    </a:lnTo>
                    <a:lnTo>
                      <a:pt x="292" y="194"/>
                    </a:lnTo>
                    <a:lnTo>
                      <a:pt x="250" y="159"/>
                    </a:lnTo>
                    <a:lnTo>
                      <a:pt x="207" y="125"/>
                    </a:lnTo>
                    <a:lnTo>
                      <a:pt x="186" y="107"/>
                    </a:lnTo>
                    <a:lnTo>
                      <a:pt x="163" y="92"/>
                    </a:lnTo>
                    <a:lnTo>
                      <a:pt x="140" y="77"/>
                    </a:lnTo>
                    <a:lnTo>
                      <a:pt x="117" y="63"/>
                    </a:lnTo>
                    <a:lnTo>
                      <a:pt x="92" y="50"/>
                    </a:lnTo>
                    <a:lnTo>
                      <a:pt x="67" y="38"/>
                    </a:lnTo>
                    <a:lnTo>
                      <a:pt x="41" y="29"/>
                    </a:lnTo>
                    <a:lnTo>
                      <a:pt x="12" y="21"/>
                    </a:lnTo>
                    <a:lnTo>
                      <a:pt x="10" y="21"/>
                    </a:lnTo>
                    <a:lnTo>
                      <a:pt x="8" y="19"/>
                    </a:lnTo>
                    <a:lnTo>
                      <a:pt x="6" y="15"/>
                    </a:lnTo>
                    <a:lnTo>
                      <a:pt x="4" y="13"/>
                    </a:lnTo>
                    <a:lnTo>
                      <a:pt x="2" y="9"/>
                    </a:lnTo>
                    <a:lnTo>
                      <a:pt x="2" y="6"/>
                    </a:lnTo>
                    <a:lnTo>
                      <a:pt x="0" y="2"/>
                    </a:lnTo>
                    <a:lnTo>
                      <a:pt x="2" y="0"/>
                    </a:lnTo>
                    <a:lnTo>
                      <a:pt x="31" y="13"/>
                    </a:lnTo>
                    <a:lnTo>
                      <a:pt x="62" y="27"/>
                    </a:lnTo>
                    <a:lnTo>
                      <a:pt x="92" y="40"/>
                    </a:lnTo>
                    <a:lnTo>
                      <a:pt x="123" y="54"/>
                    </a:lnTo>
                    <a:lnTo>
                      <a:pt x="154" y="69"/>
                    </a:lnTo>
                    <a:lnTo>
                      <a:pt x="181" y="86"/>
                    </a:lnTo>
                    <a:lnTo>
                      <a:pt x="194" y="96"/>
                    </a:lnTo>
                    <a:lnTo>
                      <a:pt x="207" y="105"/>
                    </a:lnTo>
                    <a:lnTo>
                      <a:pt x="219" y="117"/>
                    </a:lnTo>
                    <a:lnTo>
                      <a:pt x="230" y="128"/>
                    </a:lnTo>
                    <a:lnTo>
                      <a:pt x="271" y="176"/>
                    </a:lnTo>
                    <a:lnTo>
                      <a:pt x="313" y="221"/>
                    </a:lnTo>
                    <a:lnTo>
                      <a:pt x="355" y="265"/>
                    </a:lnTo>
                    <a:lnTo>
                      <a:pt x="397" y="309"/>
                    </a:lnTo>
                    <a:lnTo>
                      <a:pt x="440" y="349"/>
                    </a:lnTo>
                    <a:lnTo>
                      <a:pt x="486" y="391"/>
                    </a:lnTo>
                    <a:lnTo>
                      <a:pt x="534" y="430"/>
                    </a:lnTo>
                    <a:lnTo>
                      <a:pt x="584" y="468"/>
                    </a:lnTo>
                    <a:lnTo>
                      <a:pt x="587" y="472"/>
                    </a:lnTo>
                    <a:lnTo>
                      <a:pt x="589" y="478"/>
                    </a:lnTo>
                    <a:lnTo>
                      <a:pt x="593" y="483"/>
                    </a:lnTo>
                    <a:lnTo>
                      <a:pt x="595" y="489"/>
                    </a:lnTo>
                    <a:lnTo>
                      <a:pt x="597" y="495"/>
                    </a:lnTo>
                    <a:lnTo>
                      <a:pt x="599" y="499"/>
                    </a:lnTo>
                    <a:lnTo>
                      <a:pt x="603" y="503"/>
                    </a:lnTo>
                    <a:lnTo>
                      <a:pt x="605" y="505"/>
                    </a:lnTo>
                    <a:lnTo>
                      <a:pt x="614" y="506"/>
                    </a:lnTo>
                    <a:lnTo>
                      <a:pt x="624" y="510"/>
                    </a:lnTo>
                    <a:lnTo>
                      <a:pt x="633" y="514"/>
                    </a:lnTo>
                    <a:lnTo>
                      <a:pt x="643" y="520"/>
                    </a:lnTo>
                    <a:lnTo>
                      <a:pt x="651" y="522"/>
                    </a:lnTo>
                    <a:lnTo>
                      <a:pt x="658" y="524"/>
                    </a:lnTo>
                    <a:lnTo>
                      <a:pt x="660" y="524"/>
                    </a:lnTo>
                    <a:lnTo>
                      <a:pt x="662" y="522"/>
                    </a:lnTo>
                    <a:lnTo>
                      <a:pt x="662" y="520"/>
                    </a:lnTo>
                    <a:lnTo>
                      <a:pt x="662" y="516"/>
                    </a:lnTo>
                    <a:close/>
                  </a:path>
                </a:pathLst>
              </a:custGeom>
              <a:solidFill>
                <a:srgbClr val="666666"/>
              </a:solidFill>
              <a:ln w="9525">
                <a:noFill/>
                <a:round/>
                <a:headEnd/>
                <a:tailEnd/>
              </a:ln>
            </p:spPr>
            <p:txBody>
              <a:bodyPr/>
              <a:lstStyle/>
              <a:p>
                <a:endParaRPr lang="en-US"/>
              </a:p>
            </p:txBody>
          </p:sp>
          <p:sp>
            <p:nvSpPr>
              <p:cNvPr id="28248" name="Freeform 762"/>
              <p:cNvSpPr>
                <a:spLocks/>
              </p:cNvSpPr>
              <p:nvPr/>
            </p:nvSpPr>
            <p:spPr bwMode="auto">
              <a:xfrm>
                <a:off x="3572" y="1826"/>
                <a:ext cx="869" cy="257"/>
              </a:xfrm>
              <a:custGeom>
                <a:avLst/>
                <a:gdLst>
                  <a:gd name="T0" fmla="*/ 706 w 869"/>
                  <a:gd name="T1" fmla="*/ 246 h 257"/>
                  <a:gd name="T2" fmla="*/ 677 w 869"/>
                  <a:gd name="T3" fmla="*/ 225 h 257"/>
                  <a:gd name="T4" fmla="*/ 649 w 869"/>
                  <a:gd name="T5" fmla="*/ 207 h 257"/>
                  <a:gd name="T6" fmla="*/ 616 w 869"/>
                  <a:gd name="T7" fmla="*/ 192 h 257"/>
                  <a:gd name="T8" fmla="*/ 583 w 869"/>
                  <a:gd name="T9" fmla="*/ 182 h 257"/>
                  <a:gd name="T10" fmla="*/ 553 w 869"/>
                  <a:gd name="T11" fmla="*/ 169 h 257"/>
                  <a:gd name="T12" fmla="*/ 524 w 869"/>
                  <a:gd name="T13" fmla="*/ 155 h 257"/>
                  <a:gd name="T14" fmla="*/ 493 w 869"/>
                  <a:gd name="T15" fmla="*/ 152 h 257"/>
                  <a:gd name="T16" fmla="*/ 426 w 869"/>
                  <a:gd name="T17" fmla="*/ 131 h 257"/>
                  <a:gd name="T18" fmla="*/ 326 w 869"/>
                  <a:gd name="T19" fmla="*/ 90 h 257"/>
                  <a:gd name="T20" fmla="*/ 225 w 869"/>
                  <a:gd name="T21" fmla="*/ 56 h 257"/>
                  <a:gd name="T22" fmla="*/ 121 w 869"/>
                  <a:gd name="T23" fmla="*/ 25 h 257"/>
                  <a:gd name="T24" fmla="*/ 60 w 869"/>
                  <a:gd name="T25" fmla="*/ 8 h 257"/>
                  <a:gd name="T26" fmla="*/ 42 w 869"/>
                  <a:gd name="T27" fmla="*/ 4 h 257"/>
                  <a:gd name="T28" fmla="*/ 25 w 869"/>
                  <a:gd name="T29" fmla="*/ 0 h 257"/>
                  <a:gd name="T30" fmla="*/ 10 w 869"/>
                  <a:gd name="T31" fmla="*/ 2 h 257"/>
                  <a:gd name="T32" fmla="*/ 0 w 869"/>
                  <a:gd name="T33" fmla="*/ 8 h 257"/>
                  <a:gd name="T34" fmla="*/ 0 w 869"/>
                  <a:gd name="T35" fmla="*/ 17 h 257"/>
                  <a:gd name="T36" fmla="*/ 6 w 869"/>
                  <a:gd name="T37" fmla="*/ 27 h 257"/>
                  <a:gd name="T38" fmla="*/ 13 w 869"/>
                  <a:gd name="T39" fmla="*/ 33 h 257"/>
                  <a:gd name="T40" fmla="*/ 71 w 869"/>
                  <a:gd name="T41" fmla="*/ 54 h 257"/>
                  <a:gd name="T42" fmla="*/ 178 w 869"/>
                  <a:gd name="T43" fmla="*/ 92 h 257"/>
                  <a:gd name="T44" fmla="*/ 286 w 869"/>
                  <a:gd name="T45" fmla="*/ 129 h 257"/>
                  <a:gd name="T46" fmla="*/ 393 w 869"/>
                  <a:gd name="T47" fmla="*/ 165 h 257"/>
                  <a:gd name="T48" fmla="*/ 459 w 869"/>
                  <a:gd name="T49" fmla="*/ 184 h 257"/>
                  <a:gd name="T50" fmla="*/ 480 w 869"/>
                  <a:gd name="T51" fmla="*/ 188 h 257"/>
                  <a:gd name="T52" fmla="*/ 501 w 869"/>
                  <a:gd name="T53" fmla="*/ 192 h 257"/>
                  <a:gd name="T54" fmla="*/ 522 w 869"/>
                  <a:gd name="T55" fmla="*/ 196 h 257"/>
                  <a:gd name="T56" fmla="*/ 562 w 869"/>
                  <a:gd name="T57" fmla="*/ 200 h 257"/>
                  <a:gd name="T58" fmla="*/ 618 w 869"/>
                  <a:gd name="T59" fmla="*/ 205 h 257"/>
                  <a:gd name="T60" fmla="*/ 675 w 869"/>
                  <a:gd name="T61" fmla="*/ 215 h 257"/>
                  <a:gd name="T62" fmla="*/ 731 w 869"/>
                  <a:gd name="T63" fmla="*/ 226 h 257"/>
                  <a:gd name="T64" fmla="*/ 773 w 869"/>
                  <a:gd name="T65" fmla="*/ 236 h 257"/>
                  <a:gd name="T66" fmla="*/ 802 w 869"/>
                  <a:gd name="T67" fmla="*/ 238 h 257"/>
                  <a:gd name="T68" fmla="*/ 831 w 869"/>
                  <a:gd name="T69" fmla="*/ 242 h 257"/>
                  <a:gd name="T70" fmla="*/ 858 w 869"/>
                  <a:gd name="T71" fmla="*/ 248 h 257"/>
                  <a:gd name="T72" fmla="*/ 720 w 869"/>
                  <a:gd name="T73" fmla="*/ 257 h 25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69"/>
                  <a:gd name="T112" fmla="*/ 0 h 257"/>
                  <a:gd name="T113" fmla="*/ 869 w 869"/>
                  <a:gd name="T114" fmla="*/ 257 h 25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69" h="257">
                    <a:moveTo>
                      <a:pt x="720" y="257"/>
                    </a:moveTo>
                    <a:lnTo>
                      <a:pt x="706" y="246"/>
                    </a:lnTo>
                    <a:lnTo>
                      <a:pt x="693" y="234"/>
                    </a:lnTo>
                    <a:lnTo>
                      <a:pt x="677" y="225"/>
                    </a:lnTo>
                    <a:lnTo>
                      <a:pt x="662" y="215"/>
                    </a:lnTo>
                    <a:lnTo>
                      <a:pt x="649" y="207"/>
                    </a:lnTo>
                    <a:lnTo>
                      <a:pt x="631" y="200"/>
                    </a:lnTo>
                    <a:lnTo>
                      <a:pt x="616" y="192"/>
                    </a:lnTo>
                    <a:lnTo>
                      <a:pt x="599" y="188"/>
                    </a:lnTo>
                    <a:lnTo>
                      <a:pt x="583" y="182"/>
                    </a:lnTo>
                    <a:lnTo>
                      <a:pt x="568" y="177"/>
                    </a:lnTo>
                    <a:lnTo>
                      <a:pt x="553" y="169"/>
                    </a:lnTo>
                    <a:lnTo>
                      <a:pt x="539" y="161"/>
                    </a:lnTo>
                    <a:lnTo>
                      <a:pt x="524" y="155"/>
                    </a:lnTo>
                    <a:lnTo>
                      <a:pt x="509" y="152"/>
                    </a:lnTo>
                    <a:lnTo>
                      <a:pt x="493" y="152"/>
                    </a:lnTo>
                    <a:lnTo>
                      <a:pt x="474" y="154"/>
                    </a:lnTo>
                    <a:lnTo>
                      <a:pt x="426" y="131"/>
                    </a:lnTo>
                    <a:lnTo>
                      <a:pt x="376" y="109"/>
                    </a:lnTo>
                    <a:lnTo>
                      <a:pt x="326" y="90"/>
                    </a:lnTo>
                    <a:lnTo>
                      <a:pt x="276" y="73"/>
                    </a:lnTo>
                    <a:lnTo>
                      <a:pt x="225" y="56"/>
                    </a:lnTo>
                    <a:lnTo>
                      <a:pt x="173" y="40"/>
                    </a:lnTo>
                    <a:lnTo>
                      <a:pt x="121" y="25"/>
                    </a:lnTo>
                    <a:lnTo>
                      <a:pt x="67" y="10"/>
                    </a:lnTo>
                    <a:lnTo>
                      <a:pt x="60" y="8"/>
                    </a:lnTo>
                    <a:lnTo>
                      <a:pt x="50" y="6"/>
                    </a:lnTo>
                    <a:lnTo>
                      <a:pt x="42" y="4"/>
                    </a:lnTo>
                    <a:lnTo>
                      <a:pt x="33" y="2"/>
                    </a:lnTo>
                    <a:lnTo>
                      <a:pt x="25" y="0"/>
                    </a:lnTo>
                    <a:lnTo>
                      <a:pt x="17" y="0"/>
                    </a:lnTo>
                    <a:lnTo>
                      <a:pt x="10" y="2"/>
                    </a:lnTo>
                    <a:lnTo>
                      <a:pt x="4" y="6"/>
                    </a:lnTo>
                    <a:lnTo>
                      <a:pt x="0" y="8"/>
                    </a:lnTo>
                    <a:lnTo>
                      <a:pt x="0" y="12"/>
                    </a:lnTo>
                    <a:lnTo>
                      <a:pt x="0" y="17"/>
                    </a:lnTo>
                    <a:lnTo>
                      <a:pt x="4" y="21"/>
                    </a:lnTo>
                    <a:lnTo>
                      <a:pt x="6" y="27"/>
                    </a:lnTo>
                    <a:lnTo>
                      <a:pt x="10" y="31"/>
                    </a:lnTo>
                    <a:lnTo>
                      <a:pt x="13" y="33"/>
                    </a:lnTo>
                    <a:lnTo>
                      <a:pt x="17" y="35"/>
                    </a:lnTo>
                    <a:lnTo>
                      <a:pt x="71" y="54"/>
                    </a:lnTo>
                    <a:lnTo>
                      <a:pt x="125" y="73"/>
                    </a:lnTo>
                    <a:lnTo>
                      <a:pt x="178" y="92"/>
                    </a:lnTo>
                    <a:lnTo>
                      <a:pt x="232" y="111"/>
                    </a:lnTo>
                    <a:lnTo>
                      <a:pt x="286" y="129"/>
                    </a:lnTo>
                    <a:lnTo>
                      <a:pt x="340" y="148"/>
                    </a:lnTo>
                    <a:lnTo>
                      <a:pt x="393" y="165"/>
                    </a:lnTo>
                    <a:lnTo>
                      <a:pt x="449" y="180"/>
                    </a:lnTo>
                    <a:lnTo>
                      <a:pt x="459" y="184"/>
                    </a:lnTo>
                    <a:lnTo>
                      <a:pt x="468" y="186"/>
                    </a:lnTo>
                    <a:lnTo>
                      <a:pt x="480" y="188"/>
                    </a:lnTo>
                    <a:lnTo>
                      <a:pt x="489" y="190"/>
                    </a:lnTo>
                    <a:lnTo>
                      <a:pt x="501" y="192"/>
                    </a:lnTo>
                    <a:lnTo>
                      <a:pt x="510" y="194"/>
                    </a:lnTo>
                    <a:lnTo>
                      <a:pt x="522" y="196"/>
                    </a:lnTo>
                    <a:lnTo>
                      <a:pt x="533" y="198"/>
                    </a:lnTo>
                    <a:lnTo>
                      <a:pt x="562" y="200"/>
                    </a:lnTo>
                    <a:lnTo>
                      <a:pt x="589" y="202"/>
                    </a:lnTo>
                    <a:lnTo>
                      <a:pt x="618" y="205"/>
                    </a:lnTo>
                    <a:lnTo>
                      <a:pt x="647" y="211"/>
                    </a:lnTo>
                    <a:lnTo>
                      <a:pt x="675" y="215"/>
                    </a:lnTo>
                    <a:lnTo>
                      <a:pt x="702" y="221"/>
                    </a:lnTo>
                    <a:lnTo>
                      <a:pt x="731" y="226"/>
                    </a:lnTo>
                    <a:lnTo>
                      <a:pt x="760" y="232"/>
                    </a:lnTo>
                    <a:lnTo>
                      <a:pt x="773" y="236"/>
                    </a:lnTo>
                    <a:lnTo>
                      <a:pt x="789" y="238"/>
                    </a:lnTo>
                    <a:lnTo>
                      <a:pt x="802" y="238"/>
                    </a:lnTo>
                    <a:lnTo>
                      <a:pt x="816" y="240"/>
                    </a:lnTo>
                    <a:lnTo>
                      <a:pt x="831" y="242"/>
                    </a:lnTo>
                    <a:lnTo>
                      <a:pt x="844" y="244"/>
                    </a:lnTo>
                    <a:lnTo>
                      <a:pt x="858" y="248"/>
                    </a:lnTo>
                    <a:lnTo>
                      <a:pt x="869" y="253"/>
                    </a:lnTo>
                    <a:lnTo>
                      <a:pt x="720" y="257"/>
                    </a:lnTo>
                    <a:close/>
                  </a:path>
                </a:pathLst>
              </a:custGeom>
              <a:solidFill>
                <a:srgbClr val="666666"/>
              </a:solidFill>
              <a:ln w="9525">
                <a:noFill/>
                <a:round/>
                <a:headEnd/>
                <a:tailEnd/>
              </a:ln>
            </p:spPr>
            <p:txBody>
              <a:bodyPr/>
              <a:lstStyle/>
              <a:p>
                <a:endParaRPr lang="en-US"/>
              </a:p>
            </p:txBody>
          </p:sp>
          <p:sp>
            <p:nvSpPr>
              <p:cNvPr id="28249" name="Freeform 763"/>
              <p:cNvSpPr>
                <a:spLocks/>
              </p:cNvSpPr>
              <p:nvPr/>
            </p:nvSpPr>
            <p:spPr bwMode="auto">
              <a:xfrm>
                <a:off x="3505" y="2079"/>
                <a:ext cx="892" cy="104"/>
              </a:xfrm>
              <a:custGeom>
                <a:avLst/>
                <a:gdLst>
                  <a:gd name="T0" fmla="*/ 838 w 892"/>
                  <a:gd name="T1" fmla="*/ 100 h 104"/>
                  <a:gd name="T2" fmla="*/ 813 w 892"/>
                  <a:gd name="T3" fmla="*/ 94 h 104"/>
                  <a:gd name="T4" fmla="*/ 790 w 892"/>
                  <a:gd name="T5" fmla="*/ 91 h 104"/>
                  <a:gd name="T6" fmla="*/ 767 w 892"/>
                  <a:gd name="T7" fmla="*/ 87 h 104"/>
                  <a:gd name="T8" fmla="*/ 727 w 892"/>
                  <a:gd name="T9" fmla="*/ 81 h 104"/>
                  <a:gd name="T10" fmla="*/ 670 w 892"/>
                  <a:gd name="T11" fmla="*/ 69 h 104"/>
                  <a:gd name="T12" fmla="*/ 612 w 892"/>
                  <a:gd name="T13" fmla="*/ 62 h 104"/>
                  <a:gd name="T14" fmla="*/ 554 w 892"/>
                  <a:gd name="T15" fmla="*/ 56 h 104"/>
                  <a:gd name="T16" fmla="*/ 520 w 892"/>
                  <a:gd name="T17" fmla="*/ 54 h 104"/>
                  <a:gd name="T18" fmla="*/ 506 w 892"/>
                  <a:gd name="T19" fmla="*/ 50 h 104"/>
                  <a:gd name="T20" fmla="*/ 493 w 892"/>
                  <a:gd name="T21" fmla="*/ 43 h 104"/>
                  <a:gd name="T22" fmla="*/ 482 w 892"/>
                  <a:gd name="T23" fmla="*/ 39 h 104"/>
                  <a:gd name="T24" fmla="*/ 470 w 892"/>
                  <a:gd name="T25" fmla="*/ 35 h 104"/>
                  <a:gd name="T26" fmla="*/ 458 w 892"/>
                  <a:gd name="T27" fmla="*/ 37 h 104"/>
                  <a:gd name="T28" fmla="*/ 449 w 892"/>
                  <a:gd name="T29" fmla="*/ 37 h 104"/>
                  <a:gd name="T30" fmla="*/ 437 w 892"/>
                  <a:gd name="T31" fmla="*/ 35 h 104"/>
                  <a:gd name="T32" fmla="*/ 405 w 892"/>
                  <a:gd name="T33" fmla="*/ 20 h 104"/>
                  <a:gd name="T34" fmla="*/ 347 w 892"/>
                  <a:gd name="T35" fmla="*/ 4 h 104"/>
                  <a:gd name="T36" fmla="*/ 288 w 892"/>
                  <a:gd name="T37" fmla="*/ 0 h 104"/>
                  <a:gd name="T38" fmla="*/ 228 w 892"/>
                  <a:gd name="T39" fmla="*/ 6 h 104"/>
                  <a:gd name="T40" fmla="*/ 174 w 892"/>
                  <a:gd name="T41" fmla="*/ 16 h 104"/>
                  <a:gd name="T42" fmla="*/ 125 w 892"/>
                  <a:gd name="T43" fmla="*/ 21 h 104"/>
                  <a:gd name="T44" fmla="*/ 73 w 892"/>
                  <a:gd name="T45" fmla="*/ 25 h 104"/>
                  <a:gd name="T46" fmla="*/ 25 w 892"/>
                  <a:gd name="T47" fmla="*/ 35 h 104"/>
                  <a:gd name="T48" fmla="*/ 11 w 892"/>
                  <a:gd name="T49" fmla="*/ 46 h 104"/>
                  <a:gd name="T50" fmla="*/ 34 w 892"/>
                  <a:gd name="T51" fmla="*/ 50 h 104"/>
                  <a:gd name="T52" fmla="*/ 57 w 892"/>
                  <a:gd name="T53" fmla="*/ 58 h 104"/>
                  <a:gd name="T54" fmla="*/ 80 w 892"/>
                  <a:gd name="T55" fmla="*/ 64 h 104"/>
                  <a:gd name="T56" fmla="*/ 174 w 892"/>
                  <a:gd name="T57" fmla="*/ 69 h 104"/>
                  <a:gd name="T58" fmla="*/ 340 w 892"/>
                  <a:gd name="T59" fmla="*/ 75 h 104"/>
                  <a:gd name="T60" fmla="*/ 503 w 892"/>
                  <a:gd name="T61" fmla="*/ 73 h 104"/>
                  <a:gd name="T62" fmla="*/ 668 w 892"/>
                  <a:gd name="T63" fmla="*/ 68 h 104"/>
                  <a:gd name="T64" fmla="*/ 767 w 892"/>
                  <a:gd name="T65" fmla="*/ 64 h 104"/>
                  <a:gd name="T66" fmla="*/ 802 w 892"/>
                  <a:gd name="T67" fmla="*/ 58 h 104"/>
                  <a:gd name="T68" fmla="*/ 838 w 892"/>
                  <a:gd name="T69" fmla="*/ 50 h 104"/>
                  <a:gd name="T70" fmla="*/ 873 w 892"/>
                  <a:gd name="T71" fmla="*/ 44 h 104"/>
                  <a:gd name="T72" fmla="*/ 850 w 892"/>
                  <a:gd name="T73" fmla="*/ 104 h 10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892"/>
                  <a:gd name="T112" fmla="*/ 0 h 104"/>
                  <a:gd name="T113" fmla="*/ 892 w 892"/>
                  <a:gd name="T114" fmla="*/ 104 h 10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892" h="104">
                    <a:moveTo>
                      <a:pt x="850" y="104"/>
                    </a:moveTo>
                    <a:lnTo>
                      <a:pt x="838" y="100"/>
                    </a:lnTo>
                    <a:lnTo>
                      <a:pt x="825" y="96"/>
                    </a:lnTo>
                    <a:lnTo>
                      <a:pt x="813" y="94"/>
                    </a:lnTo>
                    <a:lnTo>
                      <a:pt x="802" y="92"/>
                    </a:lnTo>
                    <a:lnTo>
                      <a:pt x="790" y="91"/>
                    </a:lnTo>
                    <a:lnTo>
                      <a:pt x="779" y="89"/>
                    </a:lnTo>
                    <a:lnTo>
                      <a:pt x="767" y="87"/>
                    </a:lnTo>
                    <a:lnTo>
                      <a:pt x="754" y="85"/>
                    </a:lnTo>
                    <a:lnTo>
                      <a:pt x="727" y="81"/>
                    </a:lnTo>
                    <a:lnTo>
                      <a:pt x="698" y="75"/>
                    </a:lnTo>
                    <a:lnTo>
                      <a:pt x="670" y="69"/>
                    </a:lnTo>
                    <a:lnTo>
                      <a:pt x="641" y="66"/>
                    </a:lnTo>
                    <a:lnTo>
                      <a:pt x="612" y="62"/>
                    </a:lnTo>
                    <a:lnTo>
                      <a:pt x="583" y="58"/>
                    </a:lnTo>
                    <a:lnTo>
                      <a:pt x="554" y="56"/>
                    </a:lnTo>
                    <a:lnTo>
                      <a:pt x="526" y="54"/>
                    </a:lnTo>
                    <a:lnTo>
                      <a:pt x="520" y="54"/>
                    </a:lnTo>
                    <a:lnTo>
                      <a:pt x="512" y="52"/>
                    </a:lnTo>
                    <a:lnTo>
                      <a:pt x="506" y="50"/>
                    </a:lnTo>
                    <a:lnTo>
                      <a:pt x="501" y="46"/>
                    </a:lnTo>
                    <a:lnTo>
                      <a:pt x="493" y="43"/>
                    </a:lnTo>
                    <a:lnTo>
                      <a:pt x="487" y="41"/>
                    </a:lnTo>
                    <a:lnTo>
                      <a:pt x="482" y="39"/>
                    </a:lnTo>
                    <a:lnTo>
                      <a:pt x="474" y="37"/>
                    </a:lnTo>
                    <a:lnTo>
                      <a:pt x="470" y="35"/>
                    </a:lnTo>
                    <a:lnTo>
                      <a:pt x="464" y="35"/>
                    </a:lnTo>
                    <a:lnTo>
                      <a:pt x="458" y="37"/>
                    </a:lnTo>
                    <a:lnTo>
                      <a:pt x="453" y="37"/>
                    </a:lnTo>
                    <a:lnTo>
                      <a:pt x="449" y="37"/>
                    </a:lnTo>
                    <a:lnTo>
                      <a:pt x="443" y="37"/>
                    </a:lnTo>
                    <a:lnTo>
                      <a:pt x="437" y="35"/>
                    </a:lnTo>
                    <a:lnTo>
                      <a:pt x="434" y="33"/>
                    </a:lnTo>
                    <a:lnTo>
                      <a:pt x="405" y="20"/>
                    </a:lnTo>
                    <a:lnTo>
                      <a:pt x="376" y="10"/>
                    </a:lnTo>
                    <a:lnTo>
                      <a:pt x="347" y="4"/>
                    </a:lnTo>
                    <a:lnTo>
                      <a:pt x="316" y="0"/>
                    </a:lnTo>
                    <a:lnTo>
                      <a:pt x="288" y="0"/>
                    </a:lnTo>
                    <a:lnTo>
                      <a:pt x="257" y="2"/>
                    </a:lnTo>
                    <a:lnTo>
                      <a:pt x="228" y="6"/>
                    </a:lnTo>
                    <a:lnTo>
                      <a:pt x="199" y="12"/>
                    </a:lnTo>
                    <a:lnTo>
                      <a:pt x="174" y="16"/>
                    </a:lnTo>
                    <a:lnTo>
                      <a:pt x="150" y="20"/>
                    </a:lnTo>
                    <a:lnTo>
                      <a:pt x="125" y="21"/>
                    </a:lnTo>
                    <a:lnTo>
                      <a:pt x="98" y="23"/>
                    </a:lnTo>
                    <a:lnTo>
                      <a:pt x="73" y="25"/>
                    </a:lnTo>
                    <a:lnTo>
                      <a:pt x="48" y="29"/>
                    </a:lnTo>
                    <a:lnTo>
                      <a:pt x="25" y="35"/>
                    </a:lnTo>
                    <a:lnTo>
                      <a:pt x="0" y="44"/>
                    </a:lnTo>
                    <a:lnTo>
                      <a:pt x="11" y="46"/>
                    </a:lnTo>
                    <a:lnTo>
                      <a:pt x="23" y="48"/>
                    </a:lnTo>
                    <a:lnTo>
                      <a:pt x="34" y="50"/>
                    </a:lnTo>
                    <a:lnTo>
                      <a:pt x="46" y="54"/>
                    </a:lnTo>
                    <a:lnTo>
                      <a:pt x="57" y="58"/>
                    </a:lnTo>
                    <a:lnTo>
                      <a:pt x="69" y="62"/>
                    </a:lnTo>
                    <a:lnTo>
                      <a:pt x="80" y="64"/>
                    </a:lnTo>
                    <a:lnTo>
                      <a:pt x="92" y="66"/>
                    </a:lnTo>
                    <a:lnTo>
                      <a:pt x="174" y="69"/>
                    </a:lnTo>
                    <a:lnTo>
                      <a:pt x="257" y="73"/>
                    </a:lnTo>
                    <a:lnTo>
                      <a:pt x="340" y="75"/>
                    </a:lnTo>
                    <a:lnTo>
                      <a:pt x="422" y="75"/>
                    </a:lnTo>
                    <a:lnTo>
                      <a:pt x="503" y="73"/>
                    </a:lnTo>
                    <a:lnTo>
                      <a:pt x="585" y="71"/>
                    </a:lnTo>
                    <a:lnTo>
                      <a:pt x="668" y="68"/>
                    </a:lnTo>
                    <a:lnTo>
                      <a:pt x="750" y="66"/>
                    </a:lnTo>
                    <a:lnTo>
                      <a:pt x="767" y="64"/>
                    </a:lnTo>
                    <a:lnTo>
                      <a:pt x="785" y="60"/>
                    </a:lnTo>
                    <a:lnTo>
                      <a:pt x="802" y="58"/>
                    </a:lnTo>
                    <a:lnTo>
                      <a:pt x="821" y="54"/>
                    </a:lnTo>
                    <a:lnTo>
                      <a:pt x="838" y="50"/>
                    </a:lnTo>
                    <a:lnTo>
                      <a:pt x="856" y="46"/>
                    </a:lnTo>
                    <a:lnTo>
                      <a:pt x="873" y="44"/>
                    </a:lnTo>
                    <a:lnTo>
                      <a:pt x="892" y="44"/>
                    </a:lnTo>
                    <a:lnTo>
                      <a:pt x="850" y="104"/>
                    </a:lnTo>
                    <a:close/>
                  </a:path>
                </a:pathLst>
              </a:custGeom>
              <a:solidFill>
                <a:srgbClr val="666666"/>
              </a:solidFill>
              <a:ln w="9525">
                <a:noFill/>
                <a:round/>
                <a:headEnd/>
                <a:tailEnd/>
              </a:ln>
            </p:spPr>
            <p:txBody>
              <a:bodyPr/>
              <a:lstStyle/>
              <a:p>
                <a:endParaRPr lang="en-US"/>
              </a:p>
            </p:txBody>
          </p:sp>
          <p:sp>
            <p:nvSpPr>
              <p:cNvPr id="28250" name="Freeform 764"/>
              <p:cNvSpPr>
                <a:spLocks/>
              </p:cNvSpPr>
              <p:nvPr/>
            </p:nvSpPr>
            <p:spPr bwMode="auto">
              <a:xfrm>
                <a:off x="3530" y="2187"/>
                <a:ext cx="871" cy="203"/>
              </a:xfrm>
              <a:custGeom>
                <a:avLst/>
                <a:gdLst>
                  <a:gd name="T0" fmla="*/ 698 w 871"/>
                  <a:gd name="T1" fmla="*/ 42 h 203"/>
                  <a:gd name="T2" fmla="*/ 635 w 871"/>
                  <a:gd name="T3" fmla="*/ 48 h 203"/>
                  <a:gd name="T4" fmla="*/ 572 w 871"/>
                  <a:gd name="T5" fmla="*/ 46 h 203"/>
                  <a:gd name="T6" fmla="*/ 508 w 871"/>
                  <a:gd name="T7" fmla="*/ 48 h 203"/>
                  <a:gd name="T8" fmla="*/ 426 w 871"/>
                  <a:gd name="T9" fmla="*/ 65 h 203"/>
                  <a:gd name="T10" fmla="*/ 330 w 871"/>
                  <a:gd name="T11" fmla="*/ 92 h 203"/>
                  <a:gd name="T12" fmla="*/ 238 w 871"/>
                  <a:gd name="T13" fmla="*/ 119 h 203"/>
                  <a:gd name="T14" fmla="*/ 142 w 871"/>
                  <a:gd name="T15" fmla="*/ 148 h 203"/>
                  <a:gd name="T16" fmla="*/ 82 w 871"/>
                  <a:gd name="T17" fmla="*/ 165 h 203"/>
                  <a:gd name="T18" fmla="*/ 57 w 871"/>
                  <a:gd name="T19" fmla="*/ 173 h 203"/>
                  <a:gd name="T20" fmla="*/ 32 w 871"/>
                  <a:gd name="T21" fmla="*/ 182 h 203"/>
                  <a:gd name="T22" fmla="*/ 11 w 871"/>
                  <a:gd name="T23" fmla="*/ 196 h 203"/>
                  <a:gd name="T24" fmla="*/ 7 w 871"/>
                  <a:gd name="T25" fmla="*/ 203 h 203"/>
                  <a:gd name="T26" fmla="*/ 23 w 871"/>
                  <a:gd name="T27" fmla="*/ 203 h 203"/>
                  <a:gd name="T28" fmla="*/ 38 w 871"/>
                  <a:gd name="T29" fmla="*/ 203 h 203"/>
                  <a:gd name="T30" fmla="*/ 52 w 871"/>
                  <a:gd name="T31" fmla="*/ 199 h 203"/>
                  <a:gd name="T32" fmla="*/ 71 w 871"/>
                  <a:gd name="T33" fmla="*/ 192 h 203"/>
                  <a:gd name="T34" fmla="*/ 96 w 871"/>
                  <a:gd name="T35" fmla="*/ 178 h 203"/>
                  <a:gd name="T36" fmla="*/ 123 w 871"/>
                  <a:gd name="T37" fmla="*/ 167 h 203"/>
                  <a:gd name="T38" fmla="*/ 148 w 871"/>
                  <a:gd name="T39" fmla="*/ 157 h 203"/>
                  <a:gd name="T40" fmla="*/ 209 w 871"/>
                  <a:gd name="T41" fmla="*/ 146 h 203"/>
                  <a:gd name="T42" fmla="*/ 303 w 871"/>
                  <a:gd name="T43" fmla="*/ 130 h 203"/>
                  <a:gd name="T44" fmla="*/ 393 w 871"/>
                  <a:gd name="T45" fmla="*/ 115 h 203"/>
                  <a:gd name="T46" fmla="*/ 485 w 871"/>
                  <a:gd name="T47" fmla="*/ 103 h 203"/>
                  <a:gd name="T48" fmla="*/ 541 w 871"/>
                  <a:gd name="T49" fmla="*/ 98 h 203"/>
                  <a:gd name="T50" fmla="*/ 556 w 871"/>
                  <a:gd name="T51" fmla="*/ 92 h 203"/>
                  <a:gd name="T52" fmla="*/ 572 w 871"/>
                  <a:gd name="T53" fmla="*/ 86 h 203"/>
                  <a:gd name="T54" fmla="*/ 587 w 871"/>
                  <a:gd name="T55" fmla="*/ 80 h 203"/>
                  <a:gd name="T56" fmla="*/ 600 w 871"/>
                  <a:gd name="T57" fmla="*/ 79 h 203"/>
                  <a:gd name="T58" fmla="*/ 610 w 871"/>
                  <a:gd name="T59" fmla="*/ 79 h 203"/>
                  <a:gd name="T60" fmla="*/ 622 w 871"/>
                  <a:gd name="T61" fmla="*/ 79 h 203"/>
                  <a:gd name="T62" fmla="*/ 631 w 871"/>
                  <a:gd name="T63" fmla="*/ 77 h 203"/>
                  <a:gd name="T64" fmla="*/ 660 w 871"/>
                  <a:gd name="T65" fmla="*/ 67 h 203"/>
                  <a:gd name="T66" fmla="*/ 710 w 871"/>
                  <a:gd name="T67" fmla="*/ 48 h 203"/>
                  <a:gd name="T68" fmla="*/ 760 w 871"/>
                  <a:gd name="T69" fmla="*/ 29 h 203"/>
                  <a:gd name="T70" fmla="*/ 810 w 871"/>
                  <a:gd name="T71" fmla="*/ 9 h 203"/>
                  <a:gd name="T72" fmla="*/ 840 w 871"/>
                  <a:gd name="T73" fmla="*/ 0 h 203"/>
                  <a:gd name="T74" fmla="*/ 848 w 871"/>
                  <a:gd name="T75" fmla="*/ 0 h 203"/>
                  <a:gd name="T76" fmla="*/ 858 w 871"/>
                  <a:gd name="T77" fmla="*/ 0 h 203"/>
                  <a:gd name="T78" fmla="*/ 867 w 871"/>
                  <a:gd name="T79" fmla="*/ 0 h 203"/>
                  <a:gd name="T80" fmla="*/ 729 w 871"/>
                  <a:gd name="T81" fmla="*/ 36 h 203"/>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871"/>
                  <a:gd name="T124" fmla="*/ 0 h 203"/>
                  <a:gd name="T125" fmla="*/ 871 w 871"/>
                  <a:gd name="T126" fmla="*/ 203 h 203"/>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871" h="203">
                    <a:moveTo>
                      <a:pt x="729" y="36"/>
                    </a:moveTo>
                    <a:lnTo>
                      <a:pt x="698" y="42"/>
                    </a:lnTo>
                    <a:lnTo>
                      <a:pt x="668" y="46"/>
                    </a:lnTo>
                    <a:lnTo>
                      <a:pt x="635" y="48"/>
                    </a:lnTo>
                    <a:lnTo>
                      <a:pt x="604" y="46"/>
                    </a:lnTo>
                    <a:lnTo>
                      <a:pt x="572" y="46"/>
                    </a:lnTo>
                    <a:lnTo>
                      <a:pt x="541" y="46"/>
                    </a:lnTo>
                    <a:lnTo>
                      <a:pt x="508" y="48"/>
                    </a:lnTo>
                    <a:lnTo>
                      <a:pt x="476" y="54"/>
                    </a:lnTo>
                    <a:lnTo>
                      <a:pt x="426" y="65"/>
                    </a:lnTo>
                    <a:lnTo>
                      <a:pt x="378" y="79"/>
                    </a:lnTo>
                    <a:lnTo>
                      <a:pt x="330" y="92"/>
                    </a:lnTo>
                    <a:lnTo>
                      <a:pt x="284" y="105"/>
                    </a:lnTo>
                    <a:lnTo>
                      <a:pt x="238" y="119"/>
                    </a:lnTo>
                    <a:lnTo>
                      <a:pt x="190" y="134"/>
                    </a:lnTo>
                    <a:lnTo>
                      <a:pt x="142" y="148"/>
                    </a:lnTo>
                    <a:lnTo>
                      <a:pt x="94" y="161"/>
                    </a:lnTo>
                    <a:lnTo>
                      <a:pt x="82" y="165"/>
                    </a:lnTo>
                    <a:lnTo>
                      <a:pt x="69" y="169"/>
                    </a:lnTo>
                    <a:lnTo>
                      <a:pt x="57" y="173"/>
                    </a:lnTo>
                    <a:lnTo>
                      <a:pt x="44" y="176"/>
                    </a:lnTo>
                    <a:lnTo>
                      <a:pt x="32" y="182"/>
                    </a:lnTo>
                    <a:lnTo>
                      <a:pt x="21" y="188"/>
                    </a:lnTo>
                    <a:lnTo>
                      <a:pt x="11" y="196"/>
                    </a:lnTo>
                    <a:lnTo>
                      <a:pt x="0" y="203"/>
                    </a:lnTo>
                    <a:lnTo>
                      <a:pt x="7" y="203"/>
                    </a:lnTo>
                    <a:lnTo>
                      <a:pt x="15" y="203"/>
                    </a:lnTo>
                    <a:lnTo>
                      <a:pt x="23" y="203"/>
                    </a:lnTo>
                    <a:lnTo>
                      <a:pt x="31" y="203"/>
                    </a:lnTo>
                    <a:lnTo>
                      <a:pt x="38" y="203"/>
                    </a:lnTo>
                    <a:lnTo>
                      <a:pt x="44" y="201"/>
                    </a:lnTo>
                    <a:lnTo>
                      <a:pt x="52" y="199"/>
                    </a:lnTo>
                    <a:lnTo>
                      <a:pt x="59" y="197"/>
                    </a:lnTo>
                    <a:lnTo>
                      <a:pt x="71" y="192"/>
                    </a:lnTo>
                    <a:lnTo>
                      <a:pt x="84" y="184"/>
                    </a:lnTo>
                    <a:lnTo>
                      <a:pt x="96" y="178"/>
                    </a:lnTo>
                    <a:lnTo>
                      <a:pt x="109" y="173"/>
                    </a:lnTo>
                    <a:lnTo>
                      <a:pt x="123" y="167"/>
                    </a:lnTo>
                    <a:lnTo>
                      <a:pt x="136" y="161"/>
                    </a:lnTo>
                    <a:lnTo>
                      <a:pt x="148" y="157"/>
                    </a:lnTo>
                    <a:lnTo>
                      <a:pt x="161" y="155"/>
                    </a:lnTo>
                    <a:lnTo>
                      <a:pt x="209" y="146"/>
                    </a:lnTo>
                    <a:lnTo>
                      <a:pt x="255" y="138"/>
                    </a:lnTo>
                    <a:lnTo>
                      <a:pt x="303" y="130"/>
                    </a:lnTo>
                    <a:lnTo>
                      <a:pt x="347" y="121"/>
                    </a:lnTo>
                    <a:lnTo>
                      <a:pt x="393" y="115"/>
                    </a:lnTo>
                    <a:lnTo>
                      <a:pt x="439" y="107"/>
                    </a:lnTo>
                    <a:lnTo>
                      <a:pt x="485" y="103"/>
                    </a:lnTo>
                    <a:lnTo>
                      <a:pt x="531" y="98"/>
                    </a:lnTo>
                    <a:lnTo>
                      <a:pt x="541" y="98"/>
                    </a:lnTo>
                    <a:lnTo>
                      <a:pt x="549" y="96"/>
                    </a:lnTo>
                    <a:lnTo>
                      <a:pt x="556" y="92"/>
                    </a:lnTo>
                    <a:lnTo>
                      <a:pt x="564" y="90"/>
                    </a:lnTo>
                    <a:lnTo>
                      <a:pt x="572" y="86"/>
                    </a:lnTo>
                    <a:lnTo>
                      <a:pt x="579" y="82"/>
                    </a:lnTo>
                    <a:lnTo>
                      <a:pt x="587" y="80"/>
                    </a:lnTo>
                    <a:lnTo>
                      <a:pt x="595" y="79"/>
                    </a:lnTo>
                    <a:lnTo>
                      <a:pt x="600" y="79"/>
                    </a:lnTo>
                    <a:lnTo>
                      <a:pt x="606" y="79"/>
                    </a:lnTo>
                    <a:lnTo>
                      <a:pt x="610" y="79"/>
                    </a:lnTo>
                    <a:lnTo>
                      <a:pt x="616" y="79"/>
                    </a:lnTo>
                    <a:lnTo>
                      <a:pt x="622" y="79"/>
                    </a:lnTo>
                    <a:lnTo>
                      <a:pt x="627" y="79"/>
                    </a:lnTo>
                    <a:lnTo>
                      <a:pt x="631" y="77"/>
                    </a:lnTo>
                    <a:lnTo>
                      <a:pt x="635" y="77"/>
                    </a:lnTo>
                    <a:lnTo>
                      <a:pt x="660" y="67"/>
                    </a:lnTo>
                    <a:lnTo>
                      <a:pt x="685" y="57"/>
                    </a:lnTo>
                    <a:lnTo>
                      <a:pt x="710" y="48"/>
                    </a:lnTo>
                    <a:lnTo>
                      <a:pt x="735" y="38"/>
                    </a:lnTo>
                    <a:lnTo>
                      <a:pt x="760" y="29"/>
                    </a:lnTo>
                    <a:lnTo>
                      <a:pt x="785" y="19"/>
                    </a:lnTo>
                    <a:lnTo>
                      <a:pt x="810" y="9"/>
                    </a:lnTo>
                    <a:lnTo>
                      <a:pt x="835" y="2"/>
                    </a:lnTo>
                    <a:lnTo>
                      <a:pt x="840" y="0"/>
                    </a:lnTo>
                    <a:lnTo>
                      <a:pt x="844" y="0"/>
                    </a:lnTo>
                    <a:lnTo>
                      <a:pt x="848" y="0"/>
                    </a:lnTo>
                    <a:lnTo>
                      <a:pt x="852" y="0"/>
                    </a:lnTo>
                    <a:lnTo>
                      <a:pt x="858" y="0"/>
                    </a:lnTo>
                    <a:lnTo>
                      <a:pt x="861" y="0"/>
                    </a:lnTo>
                    <a:lnTo>
                      <a:pt x="867" y="0"/>
                    </a:lnTo>
                    <a:lnTo>
                      <a:pt x="871" y="0"/>
                    </a:lnTo>
                    <a:lnTo>
                      <a:pt x="729" y="36"/>
                    </a:lnTo>
                    <a:close/>
                  </a:path>
                </a:pathLst>
              </a:custGeom>
              <a:solidFill>
                <a:srgbClr val="666666"/>
              </a:solidFill>
              <a:ln w="9525">
                <a:noFill/>
                <a:round/>
                <a:headEnd/>
                <a:tailEnd/>
              </a:ln>
            </p:spPr>
            <p:txBody>
              <a:bodyPr/>
              <a:lstStyle/>
              <a:p>
                <a:endParaRPr lang="en-US"/>
              </a:p>
            </p:txBody>
          </p:sp>
          <p:sp>
            <p:nvSpPr>
              <p:cNvPr id="28251" name="Freeform 765"/>
              <p:cNvSpPr>
                <a:spLocks/>
              </p:cNvSpPr>
              <p:nvPr/>
            </p:nvSpPr>
            <p:spPr bwMode="auto">
              <a:xfrm>
                <a:off x="3624" y="2308"/>
                <a:ext cx="746" cy="316"/>
              </a:xfrm>
              <a:custGeom>
                <a:avLst/>
                <a:gdLst>
                  <a:gd name="T0" fmla="*/ 635 w 746"/>
                  <a:gd name="T1" fmla="*/ 32 h 316"/>
                  <a:gd name="T2" fmla="*/ 566 w 746"/>
                  <a:gd name="T3" fmla="*/ 57 h 316"/>
                  <a:gd name="T4" fmla="*/ 499 w 746"/>
                  <a:gd name="T5" fmla="*/ 88 h 316"/>
                  <a:gd name="T6" fmla="*/ 430 w 746"/>
                  <a:gd name="T7" fmla="*/ 119 h 316"/>
                  <a:gd name="T8" fmla="*/ 359 w 746"/>
                  <a:gd name="T9" fmla="*/ 146 h 316"/>
                  <a:gd name="T10" fmla="*/ 286 w 746"/>
                  <a:gd name="T11" fmla="*/ 171 h 316"/>
                  <a:gd name="T12" fmla="*/ 213 w 746"/>
                  <a:gd name="T13" fmla="*/ 199 h 316"/>
                  <a:gd name="T14" fmla="*/ 142 w 746"/>
                  <a:gd name="T15" fmla="*/ 234 h 316"/>
                  <a:gd name="T16" fmla="*/ 100 w 746"/>
                  <a:gd name="T17" fmla="*/ 255 h 316"/>
                  <a:gd name="T18" fmla="*/ 88 w 746"/>
                  <a:gd name="T19" fmla="*/ 265 h 316"/>
                  <a:gd name="T20" fmla="*/ 79 w 746"/>
                  <a:gd name="T21" fmla="*/ 274 h 316"/>
                  <a:gd name="T22" fmla="*/ 69 w 746"/>
                  <a:gd name="T23" fmla="*/ 286 h 316"/>
                  <a:gd name="T24" fmla="*/ 57 w 746"/>
                  <a:gd name="T25" fmla="*/ 291 h 316"/>
                  <a:gd name="T26" fmla="*/ 48 w 746"/>
                  <a:gd name="T27" fmla="*/ 295 h 316"/>
                  <a:gd name="T28" fmla="*/ 36 w 746"/>
                  <a:gd name="T29" fmla="*/ 295 h 316"/>
                  <a:gd name="T30" fmla="*/ 27 w 746"/>
                  <a:gd name="T31" fmla="*/ 299 h 316"/>
                  <a:gd name="T32" fmla="*/ 19 w 746"/>
                  <a:gd name="T33" fmla="*/ 303 h 316"/>
                  <a:gd name="T34" fmla="*/ 13 w 746"/>
                  <a:gd name="T35" fmla="*/ 307 h 316"/>
                  <a:gd name="T36" fmla="*/ 8 w 746"/>
                  <a:gd name="T37" fmla="*/ 311 h 316"/>
                  <a:gd name="T38" fmla="*/ 2 w 746"/>
                  <a:gd name="T39" fmla="*/ 314 h 316"/>
                  <a:gd name="T40" fmla="*/ 42 w 746"/>
                  <a:gd name="T41" fmla="*/ 299 h 316"/>
                  <a:gd name="T42" fmla="*/ 125 w 746"/>
                  <a:gd name="T43" fmla="*/ 265 h 316"/>
                  <a:gd name="T44" fmla="*/ 207 w 746"/>
                  <a:gd name="T45" fmla="*/ 232 h 316"/>
                  <a:gd name="T46" fmla="*/ 290 w 746"/>
                  <a:gd name="T47" fmla="*/ 195 h 316"/>
                  <a:gd name="T48" fmla="*/ 338 w 746"/>
                  <a:gd name="T49" fmla="*/ 174 h 316"/>
                  <a:gd name="T50" fmla="*/ 355 w 746"/>
                  <a:gd name="T51" fmla="*/ 169 h 316"/>
                  <a:gd name="T52" fmla="*/ 374 w 746"/>
                  <a:gd name="T53" fmla="*/ 165 h 316"/>
                  <a:gd name="T54" fmla="*/ 393 w 746"/>
                  <a:gd name="T55" fmla="*/ 161 h 316"/>
                  <a:gd name="T56" fmla="*/ 414 w 746"/>
                  <a:gd name="T57" fmla="*/ 155 h 316"/>
                  <a:gd name="T58" fmla="*/ 437 w 746"/>
                  <a:gd name="T59" fmla="*/ 144 h 316"/>
                  <a:gd name="T60" fmla="*/ 457 w 746"/>
                  <a:gd name="T61" fmla="*/ 126 h 316"/>
                  <a:gd name="T62" fmla="*/ 478 w 746"/>
                  <a:gd name="T63" fmla="*/ 107 h 316"/>
                  <a:gd name="T64" fmla="*/ 491 w 746"/>
                  <a:gd name="T65" fmla="*/ 98 h 316"/>
                  <a:gd name="T66" fmla="*/ 501 w 746"/>
                  <a:gd name="T67" fmla="*/ 94 h 316"/>
                  <a:gd name="T68" fmla="*/ 510 w 746"/>
                  <a:gd name="T69" fmla="*/ 92 h 316"/>
                  <a:gd name="T70" fmla="*/ 522 w 746"/>
                  <a:gd name="T71" fmla="*/ 88 h 316"/>
                  <a:gd name="T72" fmla="*/ 551 w 746"/>
                  <a:gd name="T73" fmla="*/ 67 h 316"/>
                  <a:gd name="T74" fmla="*/ 604 w 746"/>
                  <a:gd name="T75" fmla="*/ 38 h 316"/>
                  <a:gd name="T76" fmla="*/ 660 w 746"/>
                  <a:gd name="T77" fmla="*/ 17 h 316"/>
                  <a:gd name="T78" fmla="*/ 718 w 746"/>
                  <a:gd name="T79" fmla="*/ 4 h 316"/>
                  <a:gd name="T80" fmla="*/ 671 w 746"/>
                  <a:gd name="T81" fmla="*/ 25 h 31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46"/>
                  <a:gd name="T124" fmla="*/ 0 h 316"/>
                  <a:gd name="T125" fmla="*/ 746 w 746"/>
                  <a:gd name="T126" fmla="*/ 316 h 31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46" h="316">
                    <a:moveTo>
                      <a:pt x="671" y="25"/>
                    </a:moveTo>
                    <a:lnTo>
                      <a:pt x="635" y="32"/>
                    </a:lnTo>
                    <a:lnTo>
                      <a:pt x="600" y="44"/>
                    </a:lnTo>
                    <a:lnTo>
                      <a:pt x="566" y="57"/>
                    </a:lnTo>
                    <a:lnTo>
                      <a:pt x="531" y="73"/>
                    </a:lnTo>
                    <a:lnTo>
                      <a:pt x="499" y="88"/>
                    </a:lnTo>
                    <a:lnTo>
                      <a:pt x="464" y="105"/>
                    </a:lnTo>
                    <a:lnTo>
                      <a:pt x="430" y="119"/>
                    </a:lnTo>
                    <a:lnTo>
                      <a:pt x="395" y="132"/>
                    </a:lnTo>
                    <a:lnTo>
                      <a:pt x="359" y="146"/>
                    </a:lnTo>
                    <a:lnTo>
                      <a:pt x="322" y="157"/>
                    </a:lnTo>
                    <a:lnTo>
                      <a:pt x="286" y="171"/>
                    </a:lnTo>
                    <a:lnTo>
                      <a:pt x="249" y="186"/>
                    </a:lnTo>
                    <a:lnTo>
                      <a:pt x="213" y="199"/>
                    </a:lnTo>
                    <a:lnTo>
                      <a:pt x="176" y="217"/>
                    </a:lnTo>
                    <a:lnTo>
                      <a:pt x="142" y="234"/>
                    </a:lnTo>
                    <a:lnTo>
                      <a:pt x="105" y="251"/>
                    </a:lnTo>
                    <a:lnTo>
                      <a:pt x="100" y="255"/>
                    </a:lnTo>
                    <a:lnTo>
                      <a:pt x="94" y="259"/>
                    </a:lnTo>
                    <a:lnTo>
                      <a:pt x="88" y="265"/>
                    </a:lnTo>
                    <a:lnTo>
                      <a:pt x="84" y="270"/>
                    </a:lnTo>
                    <a:lnTo>
                      <a:pt x="79" y="274"/>
                    </a:lnTo>
                    <a:lnTo>
                      <a:pt x="75" y="280"/>
                    </a:lnTo>
                    <a:lnTo>
                      <a:pt x="69" y="286"/>
                    </a:lnTo>
                    <a:lnTo>
                      <a:pt x="63" y="289"/>
                    </a:lnTo>
                    <a:lnTo>
                      <a:pt x="57" y="291"/>
                    </a:lnTo>
                    <a:lnTo>
                      <a:pt x="54" y="293"/>
                    </a:lnTo>
                    <a:lnTo>
                      <a:pt x="48" y="295"/>
                    </a:lnTo>
                    <a:lnTo>
                      <a:pt x="42" y="295"/>
                    </a:lnTo>
                    <a:lnTo>
                      <a:pt x="36" y="295"/>
                    </a:lnTo>
                    <a:lnTo>
                      <a:pt x="32" y="297"/>
                    </a:lnTo>
                    <a:lnTo>
                      <a:pt x="27" y="299"/>
                    </a:lnTo>
                    <a:lnTo>
                      <a:pt x="23" y="301"/>
                    </a:lnTo>
                    <a:lnTo>
                      <a:pt x="19" y="303"/>
                    </a:lnTo>
                    <a:lnTo>
                      <a:pt x="17" y="305"/>
                    </a:lnTo>
                    <a:lnTo>
                      <a:pt x="13" y="307"/>
                    </a:lnTo>
                    <a:lnTo>
                      <a:pt x="9" y="309"/>
                    </a:lnTo>
                    <a:lnTo>
                      <a:pt x="8" y="311"/>
                    </a:lnTo>
                    <a:lnTo>
                      <a:pt x="4" y="313"/>
                    </a:lnTo>
                    <a:lnTo>
                      <a:pt x="2" y="314"/>
                    </a:lnTo>
                    <a:lnTo>
                      <a:pt x="0" y="316"/>
                    </a:lnTo>
                    <a:lnTo>
                      <a:pt x="42" y="299"/>
                    </a:lnTo>
                    <a:lnTo>
                      <a:pt x="82" y="282"/>
                    </a:lnTo>
                    <a:lnTo>
                      <a:pt x="125" y="265"/>
                    </a:lnTo>
                    <a:lnTo>
                      <a:pt x="165" y="249"/>
                    </a:lnTo>
                    <a:lnTo>
                      <a:pt x="207" y="232"/>
                    </a:lnTo>
                    <a:lnTo>
                      <a:pt x="247" y="215"/>
                    </a:lnTo>
                    <a:lnTo>
                      <a:pt x="290" y="195"/>
                    </a:lnTo>
                    <a:lnTo>
                      <a:pt x="330" y="178"/>
                    </a:lnTo>
                    <a:lnTo>
                      <a:pt x="338" y="174"/>
                    </a:lnTo>
                    <a:lnTo>
                      <a:pt x="347" y="171"/>
                    </a:lnTo>
                    <a:lnTo>
                      <a:pt x="355" y="169"/>
                    </a:lnTo>
                    <a:lnTo>
                      <a:pt x="364" y="167"/>
                    </a:lnTo>
                    <a:lnTo>
                      <a:pt x="374" y="165"/>
                    </a:lnTo>
                    <a:lnTo>
                      <a:pt x="384" y="163"/>
                    </a:lnTo>
                    <a:lnTo>
                      <a:pt x="393" y="161"/>
                    </a:lnTo>
                    <a:lnTo>
                      <a:pt x="403" y="159"/>
                    </a:lnTo>
                    <a:lnTo>
                      <a:pt x="414" y="155"/>
                    </a:lnTo>
                    <a:lnTo>
                      <a:pt x="426" y="149"/>
                    </a:lnTo>
                    <a:lnTo>
                      <a:pt x="437" y="144"/>
                    </a:lnTo>
                    <a:lnTo>
                      <a:pt x="447" y="134"/>
                    </a:lnTo>
                    <a:lnTo>
                      <a:pt x="457" y="126"/>
                    </a:lnTo>
                    <a:lnTo>
                      <a:pt x="466" y="117"/>
                    </a:lnTo>
                    <a:lnTo>
                      <a:pt x="478" y="107"/>
                    </a:lnTo>
                    <a:lnTo>
                      <a:pt x="487" y="100"/>
                    </a:lnTo>
                    <a:lnTo>
                      <a:pt x="491" y="98"/>
                    </a:lnTo>
                    <a:lnTo>
                      <a:pt x="495" y="96"/>
                    </a:lnTo>
                    <a:lnTo>
                      <a:pt x="501" y="94"/>
                    </a:lnTo>
                    <a:lnTo>
                      <a:pt x="506" y="94"/>
                    </a:lnTo>
                    <a:lnTo>
                      <a:pt x="510" y="92"/>
                    </a:lnTo>
                    <a:lnTo>
                      <a:pt x="516" y="90"/>
                    </a:lnTo>
                    <a:lnTo>
                      <a:pt x="522" y="88"/>
                    </a:lnTo>
                    <a:lnTo>
                      <a:pt x="526" y="86"/>
                    </a:lnTo>
                    <a:lnTo>
                      <a:pt x="551" y="67"/>
                    </a:lnTo>
                    <a:lnTo>
                      <a:pt x="577" y="52"/>
                    </a:lnTo>
                    <a:lnTo>
                      <a:pt x="604" y="38"/>
                    </a:lnTo>
                    <a:lnTo>
                      <a:pt x="631" y="27"/>
                    </a:lnTo>
                    <a:lnTo>
                      <a:pt x="660" y="17"/>
                    </a:lnTo>
                    <a:lnTo>
                      <a:pt x="689" y="9"/>
                    </a:lnTo>
                    <a:lnTo>
                      <a:pt x="718" y="4"/>
                    </a:lnTo>
                    <a:lnTo>
                      <a:pt x="746" y="0"/>
                    </a:lnTo>
                    <a:lnTo>
                      <a:pt x="671" y="25"/>
                    </a:lnTo>
                    <a:close/>
                  </a:path>
                </a:pathLst>
              </a:custGeom>
              <a:solidFill>
                <a:srgbClr val="666666"/>
              </a:solidFill>
              <a:ln w="9525">
                <a:noFill/>
                <a:round/>
                <a:headEnd/>
                <a:tailEnd/>
              </a:ln>
            </p:spPr>
            <p:txBody>
              <a:bodyPr/>
              <a:lstStyle/>
              <a:p>
                <a:endParaRPr lang="en-US"/>
              </a:p>
            </p:txBody>
          </p:sp>
          <p:sp>
            <p:nvSpPr>
              <p:cNvPr id="28252" name="Freeform 766"/>
              <p:cNvSpPr>
                <a:spLocks/>
              </p:cNvSpPr>
              <p:nvPr/>
            </p:nvSpPr>
            <p:spPr bwMode="auto">
              <a:xfrm>
                <a:off x="4604" y="1183"/>
                <a:ext cx="438" cy="921"/>
              </a:xfrm>
              <a:custGeom>
                <a:avLst/>
                <a:gdLst>
                  <a:gd name="T0" fmla="*/ 83 w 438"/>
                  <a:gd name="T1" fmla="*/ 689 h 921"/>
                  <a:gd name="T2" fmla="*/ 75 w 438"/>
                  <a:gd name="T3" fmla="*/ 691 h 921"/>
                  <a:gd name="T4" fmla="*/ 79 w 438"/>
                  <a:gd name="T5" fmla="*/ 672 h 921"/>
                  <a:gd name="T6" fmla="*/ 79 w 438"/>
                  <a:gd name="T7" fmla="*/ 643 h 921"/>
                  <a:gd name="T8" fmla="*/ 112 w 438"/>
                  <a:gd name="T9" fmla="*/ 568 h 921"/>
                  <a:gd name="T10" fmla="*/ 133 w 438"/>
                  <a:gd name="T11" fmla="*/ 474 h 921"/>
                  <a:gd name="T12" fmla="*/ 165 w 438"/>
                  <a:gd name="T13" fmla="*/ 351 h 921"/>
                  <a:gd name="T14" fmla="*/ 208 w 438"/>
                  <a:gd name="T15" fmla="*/ 225 h 921"/>
                  <a:gd name="T16" fmla="*/ 219 w 438"/>
                  <a:gd name="T17" fmla="*/ 119 h 921"/>
                  <a:gd name="T18" fmla="*/ 225 w 438"/>
                  <a:gd name="T19" fmla="*/ 25 h 921"/>
                  <a:gd name="T20" fmla="*/ 192 w 438"/>
                  <a:gd name="T21" fmla="*/ 56 h 921"/>
                  <a:gd name="T22" fmla="*/ 164 w 438"/>
                  <a:gd name="T23" fmla="*/ 140 h 921"/>
                  <a:gd name="T24" fmla="*/ 140 w 438"/>
                  <a:gd name="T25" fmla="*/ 261 h 921"/>
                  <a:gd name="T26" fmla="*/ 119 w 438"/>
                  <a:gd name="T27" fmla="*/ 394 h 921"/>
                  <a:gd name="T28" fmla="*/ 100 w 438"/>
                  <a:gd name="T29" fmla="*/ 453 h 921"/>
                  <a:gd name="T30" fmla="*/ 81 w 438"/>
                  <a:gd name="T31" fmla="*/ 488 h 921"/>
                  <a:gd name="T32" fmla="*/ 60 w 438"/>
                  <a:gd name="T33" fmla="*/ 562 h 921"/>
                  <a:gd name="T34" fmla="*/ 31 w 438"/>
                  <a:gd name="T35" fmla="*/ 649 h 921"/>
                  <a:gd name="T36" fmla="*/ 25 w 438"/>
                  <a:gd name="T37" fmla="*/ 687 h 921"/>
                  <a:gd name="T38" fmla="*/ 25 w 438"/>
                  <a:gd name="T39" fmla="*/ 706 h 921"/>
                  <a:gd name="T40" fmla="*/ 18 w 438"/>
                  <a:gd name="T41" fmla="*/ 733 h 921"/>
                  <a:gd name="T42" fmla="*/ 2 w 438"/>
                  <a:gd name="T43" fmla="*/ 758 h 921"/>
                  <a:gd name="T44" fmla="*/ 2 w 438"/>
                  <a:gd name="T45" fmla="*/ 772 h 921"/>
                  <a:gd name="T46" fmla="*/ 2 w 438"/>
                  <a:gd name="T47" fmla="*/ 779 h 921"/>
                  <a:gd name="T48" fmla="*/ 25 w 438"/>
                  <a:gd name="T49" fmla="*/ 770 h 921"/>
                  <a:gd name="T50" fmla="*/ 43 w 438"/>
                  <a:gd name="T51" fmla="*/ 733 h 921"/>
                  <a:gd name="T52" fmla="*/ 66 w 438"/>
                  <a:gd name="T53" fmla="*/ 691 h 921"/>
                  <a:gd name="T54" fmla="*/ 83 w 438"/>
                  <a:gd name="T55" fmla="*/ 637 h 921"/>
                  <a:gd name="T56" fmla="*/ 102 w 438"/>
                  <a:gd name="T57" fmla="*/ 607 h 921"/>
                  <a:gd name="T58" fmla="*/ 119 w 438"/>
                  <a:gd name="T59" fmla="*/ 587 h 921"/>
                  <a:gd name="T60" fmla="*/ 140 w 438"/>
                  <a:gd name="T61" fmla="*/ 549 h 921"/>
                  <a:gd name="T62" fmla="*/ 162 w 438"/>
                  <a:gd name="T63" fmla="*/ 507 h 921"/>
                  <a:gd name="T64" fmla="*/ 227 w 438"/>
                  <a:gd name="T65" fmla="*/ 413 h 921"/>
                  <a:gd name="T66" fmla="*/ 304 w 438"/>
                  <a:gd name="T67" fmla="*/ 303 h 921"/>
                  <a:gd name="T68" fmla="*/ 338 w 438"/>
                  <a:gd name="T69" fmla="*/ 248 h 921"/>
                  <a:gd name="T70" fmla="*/ 353 w 438"/>
                  <a:gd name="T71" fmla="*/ 207 h 921"/>
                  <a:gd name="T72" fmla="*/ 382 w 438"/>
                  <a:gd name="T73" fmla="*/ 159 h 921"/>
                  <a:gd name="T74" fmla="*/ 428 w 438"/>
                  <a:gd name="T75" fmla="*/ 115 h 921"/>
                  <a:gd name="T76" fmla="*/ 434 w 438"/>
                  <a:gd name="T77" fmla="*/ 131 h 921"/>
                  <a:gd name="T78" fmla="*/ 432 w 438"/>
                  <a:gd name="T79" fmla="*/ 169 h 921"/>
                  <a:gd name="T80" fmla="*/ 409 w 438"/>
                  <a:gd name="T81" fmla="*/ 255 h 921"/>
                  <a:gd name="T82" fmla="*/ 377 w 438"/>
                  <a:gd name="T83" fmla="*/ 357 h 921"/>
                  <a:gd name="T84" fmla="*/ 353 w 438"/>
                  <a:gd name="T85" fmla="*/ 419 h 921"/>
                  <a:gd name="T86" fmla="*/ 327 w 438"/>
                  <a:gd name="T87" fmla="*/ 459 h 921"/>
                  <a:gd name="T88" fmla="*/ 286 w 438"/>
                  <a:gd name="T89" fmla="*/ 555 h 921"/>
                  <a:gd name="T90" fmla="*/ 225 w 438"/>
                  <a:gd name="T91" fmla="*/ 658 h 921"/>
                  <a:gd name="T92" fmla="*/ 200 w 438"/>
                  <a:gd name="T93" fmla="*/ 699 h 921"/>
                  <a:gd name="T94" fmla="*/ 194 w 438"/>
                  <a:gd name="T95" fmla="*/ 722 h 921"/>
                  <a:gd name="T96" fmla="*/ 177 w 438"/>
                  <a:gd name="T97" fmla="*/ 745 h 921"/>
                  <a:gd name="T98" fmla="*/ 156 w 438"/>
                  <a:gd name="T99" fmla="*/ 764 h 921"/>
                  <a:gd name="T100" fmla="*/ 117 w 438"/>
                  <a:gd name="T101" fmla="*/ 831 h 921"/>
                  <a:gd name="T102" fmla="*/ 68 w 438"/>
                  <a:gd name="T103" fmla="*/ 904 h 92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38"/>
                  <a:gd name="T157" fmla="*/ 0 h 921"/>
                  <a:gd name="T158" fmla="*/ 438 w 438"/>
                  <a:gd name="T159" fmla="*/ 921 h 92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38" h="921">
                    <a:moveTo>
                      <a:pt x="89" y="687"/>
                    </a:moveTo>
                    <a:lnTo>
                      <a:pt x="87" y="687"/>
                    </a:lnTo>
                    <a:lnTo>
                      <a:pt x="85" y="689"/>
                    </a:lnTo>
                    <a:lnTo>
                      <a:pt x="83" y="689"/>
                    </a:lnTo>
                    <a:lnTo>
                      <a:pt x="81" y="689"/>
                    </a:lnTo>
                    <a:lnTo>
                      <a:pt x="79" y="689"/>
                    </a:lnTo>
                    <a:lnTo>
                      <a:pt x="77" y="691"/>
                    </a:lnTo>
                    <a:lnTo>
                      <a:pt x="75" y="691"/>
                    </a:lnTo>
                    <a:lnTo>
                      <a:pt x="73" y="691"/>
                    </a:lnTo>
                    <a:lnTo>
                      <a:pt x="77" y="685"/>
                    </a:lnTo>
                    <a:lnTo>
                      <a:pt x="79" y="680"/>
                    </a:lnTo>
                    <a:lnTo>
                      <a:pt x="79" y="672"/>
                    </a:lnTo>
                    <a:lnTo>
                      <a:pt x="79" y="664"/>
                    </a:lnTo>
                    <a:lnTo>
                      <a:pt x="79" y="656"/>
                    </a:lnTo>
                    <a:lnTo>
                      <a:pt x="79" y="649"/>
                    </a:lnTo>
                    <a:lnTo>
                      <a:pt x="79" y="643"/>
                    </a:lnTo>
                    <a:lnTo>
                      <a:pt x="83" y="635"/>
                    </a:lnTo>
                    <a:lnTo>
                      <a:pt x="94" y="614"/>
                    </a:lnTo>
                    <a:lnTo>
                      <a:pt x="104" y="591"/>
                    </a:lnTo>
                    <a:lnTo>
                      <a:pt x="112" y="568"/>
                    </a:lnTo>
                    <a:lnTo>
                      <a:pt x="119" y="545"/>
                    </a:lnTo>
                    <a:lnTo>
                      <a:pt x="123" y="522"/>
                    </a:lnTo>
                    <a:lnTo>
                      <a:pt x="129" y="497"/>
                    </a:lnTo>
                    <a:lnTo>
                      <a:pt x="133" y="474"/>
                    </a:lnTo>
                    <a:lnTo>
                      <a:pt x="137" y="449"/>
                    </a:lnTo>
                    <a:lnTo>
                      <a:pt x="144" y="417"/>
                    </a:lnTo>
                    <a:lnTo>
                      <a:pt x="154" y="384"/>
                    </a:lnTo>
                    <a:lnTo>
                      <a:pt x="165" y="351"/>
                    </a:lnTo>
                    <a:lnTo>
                      <a:pt x="177" y="321"/>
                    </a:lnTo>
                    <a:lnTo>
                      <a:pt x="188" y="290"/>
                    </a:lnTo>
                    <a:lnTo>
                      <a:pt x="200" y="257"/>
                    </a:lnTo>
                    <a:lnTo>
                      <a:pt x="208" y="225"/>
                    </a:lnTo>
                    <a:lnTo>
                      <a:pt x="215" y="190"/>
                    </a:lnTo>
                    <a:lnTo>
                      <a:pt x="217" y="167"/>
                    </a:lnTo>
                    <a:lnTo>
                      <a:pt x="219" y="142"/>
                    </a:lnTo>
                    <a:lnTo>
                      <a:pt x="219" y="119"/>
                    </a:lnTo>
                    <a:lnTo>
                      <a:pt x="219" y="96"/>
                    </a:lnTo>
                    <a:lnTo>
                      <a:pt x="221" y="71"/>
                    </a:lnTo>
                    <a:lnTo>
                      <a:pt x="221" y="48"/>
                    </a:lnTo>
                    <a:lnTo>
                      <a:pt x="225" y="25"/>
                    </a:lnTo>
                    <a:lnTo>
                      <a:pt x="231" y="0"/>
                    </a:lnTo>
                    <a:lnTo>
                      <a:pt x="215" y="17"/>
                    </a:lnTo>
                    <a:lnTo>
                      <a:pt x="204" y="37"/>
                    </a:lnTo>
                    <a:lnTo>
                      <a:pt x="192" y="56"/>
                    </a:lnTo>
                    <a:lnTo>
                      <a:pt x="183" y="77"/>
                    </a:lnTo>
                    <a:lnTo>
                      <a:pt x="175" y="98"/>
                    </a:lnTo>
                    <a:lnTo>
                      <a:pt x="169" y="119"/>
                    </a:lnTo>
                    <a:lnTo>
                      <a:pt x="164" y="140"/>
                    </a:lnTo>
                    <a:lnTo>
                      <a:pt x="160" y="161"/>
                    </a:lnTo>
                    <a:lnTo>
                      <a:pt x="152" y="196"/>
                    </a:lnTo>
                    <a:lnTo>
                      <a:pt x="146" y="229"/>
                    </a:lnTo>
                    <a:lnTo>
                      <a:pt x="140" y="261"/>
                    </a:lnTo>
                    <a:lnTo>
                      <a:pt x="135" y="294"/>
                    </a:lnTo>
                    <a:lnTo>
                      <a:pt x="131" y="326"/>
                    </a:lnTo>
                    <a:lnTo>
                      <a:pt x="125" y="359"/>
                    </a:lnTo>
                    <a:lnTo>
                      <a:pt x="119" y="394"/>
                    </a:lnTo>
                    <a:lnTo>
                      <a:pt x="114" y="426"/>
                    </a:lnTo>
                    <a:lnTo>
                      <a:pt x="110" y="436"/>
                    </a:lnTo>
                    <a:lnTo>
                      <a:pt x="106" y="445"/>
                    </a:lnTo>
                    <a:lnTo>
                      <a:pt x="100" y="453"/>
                    </a:lnTo>
                    <a:lnTo>
                      <a:pt x="94" y="463"/>
                    </a:lnTo>
                    <a:lnTo>
                      <a:pt x="91" y="470"/>
                    </a:lnTo>
                    <a:lnTo>
                      <a:pt x="85" y="478"/>
                    </a:lnTo>
                    <a:lnTo>
                      <a:pt x="81" y="488"/>
                    </a:lnTo>
                    <a:lnTo>
                      <a:pt x="77" y="497"/>
                    </a:lnTo>
                    <a:lnTo>
                      <a:pt x="73" y="518"/>
                    </a:lnTo>
                    <a:lnTo>
                      <a:pt x="66" y="539"/>
                    </a:lnTo>
                    <a:lnTo>
                      <a:pt x="60" y="562"/>
                    </a:lnTo>
                    <a:lnTo>
                      <a:pt x="52" y="584"/>
                    </a:lnTo>
                    <a:lnTo>
                      <a:pt x="45" y="605"/>
                    </a:lnTo>
                    <a:lnTo>
                      <a:pt x="39" y="626"/>
                    </a:lnTo>
                    <a:lnTo>
                      <a:pt x="31" y="649"/>
                    </a:lnTo>
                    <a:lnTo>
                      <a:pt x="27" y="672"/>
                    </a:lnTo>
                    <a:lnTo>
                      <a:pt x="25" y="676"/>
                    </a:lnTo>
                    <a:lnTo>
                      <a:pt x="25" y="681"/>
                    </a:lnTo>
                    <a:lnTo>
                      <a:pt x="25" y="687"/>
                    </a:lnTo>
                    <a:lnTo>
                      <a:pt x="25" y="691"/>
                    </a:lnTo>
                    <a:lnTo>
                      <a:pt x="25" y="697"/>
                    </a:lnTo>
                    <a:lnTo>
                      <a:pt x="25" y="703"/>
                    </a:lnTo>
                    <a:lnTo>
                      <a:pt x="25" y="706"/>
                    </a:lnTo>
                    <a:lnTo>
                      <a:pt x="23" y="712"/>
                    </a:lnTo>
                    <a:lnTo>
                      <a:pt x="22" y="720"/>
                    </a:lnTo>
                    <a:lnTo>
                      <a:pt x="20" y="726"/>
                    </a:lnTo>
                    <a:lnTo>
                      <a:pt x="18" y="733"/>
                    </a:lnTo>
                    <a:lnTo>
                      <a:pt x="14" y="739"/>
                    </a:lnTo>
                    <a:lnTo>
                      <a:pt x="10" y="747"/>
                    </a:lnTo>
                    <a:lnTo>
                      <a:pt x="6" y="752"/>
                    </a:lnTo>
                    <a:lnTo>
                      <a:pt x="2" y="758"/>
                    </a:lnTo>
                    <a:lnTo>
                      <a:pt x="0" y="766"/>
                    </a:lnTo>
                    <a:lnTo>
                      <a:pt x="2" y="768"/>
                    </a:lnTo>
                    <a:lnTo>
                      <a:pt x="2" y="770"/>
                    </a:lnTo>
                    <a:lnTo>
                      <a:pt x="2" y="772"/>
                    </a:lnTo>
                    <a:lnTo>
                      <a:pt x="0" y="774"/>
                    </a:lnTo>
                    <a:lnTo>
                      <a:pt x="0" y="775"/>
                    </a:lnTo>
                    <a:lnTo>
                      <a:pt x="0" y="779"/>
                    </a:lnTo>
                    <a:lnTo>
                      <a:pt x="2" y="779"/>
                    </a:lnTo>
                    <a:lnTo>
                      <a:pt x="6" y="781"/>
                    </a:lnTo>
                    <a:lnTo>
                      <a:pt x="14" y="779"/>
                    </a:lnTo>
                    <a:lnTo>
                      <a:pt x="22" y="775"/>
                    </a:lnTo>
                    <a:lnTo>
                      <a:pt x="25" y="770"/>
                    </a:lnTo>
                    <a:lnTo>
                      <a:pt x="29" y="760"/>
                    </a:lnTo>
                    <a:lnTo>
                      <a:pt x="35" y="752"/>
                    </a:lnTo>
                    <a:lnTo>
                      <a:pt x="39" y="743"/>
                    </a:lnTo>
                    <a:lnTo>
                      <a:pt x="43" y="733"/>
                    </a:lnTo>
                    <a:lnTo>
                      <a:pt x="48" y="726"/>
                    </a:lnTo>
                    <a:lnTo>
                      <a:pt x="56" y="714"/>
                    </a:lnTo>
                    <a:lnTo>
                      <a:pt x="62" y="703"/>
                    </a:lnTo>
                    <a:lnTo>
                      <a:pt x="66" y="691"/>
                    </a:lnTo>
                    <a:lnTo>
                      <a:pt x="69" y="678"/>
                    </a:lnTo>
                    <a:lnTo>
                      <a:pt x="73" y="664"/>
                    </a:lnTo>
                    <a:lnTo>
                      <a:pt x="77" y="651"/>
                    </a:lnTo>
                    <a:lnTo>
                      <a:pt x="83" y="637"/>
                    </a:lnTo>
                    <a:lnTo>
                      <a:pt x="89" y="624"/>
                    </a:lnTo>
                    <a:lnTo>
                      <a:pt x="94" y="618"/>
                    </a:lnTo>
                    <a:lnTo>
                      <a:pt x="98" y="612"/>
                    </a:lnTo>
                    <a:lnTo>
                      <a:pt x="102" y="607"/>
                    </a:lnTo>
                    <a:lnTo>
                      <a:pt x="106" y="603"/>
                    </a:lnTo>
                    <a:lnTo>
                      <a:pt x="110" y="597"/>
                    </a:lnTo>
                    <a:lnTo>
                      <a:pt x="116" y="591"/>
                    </a:lnTo>
                    <a:lnTo>
                      <a:pt x="119" y="587"/>
                    </a:lnTo>
                    <a:lnTo>
                      <a:pt x="123" y="582"/>
                    </a:lnTo>
                    <a:lnTo>
                      <a:pt x="129" y="572"/>
                    </a:lnTo>
                    <a:lnTo>
                      <a:pt x="137" y="561"/>
                    </a:lnTo>
                    <a:lnTo>
                      <a:pt x="140" y="549"/>
                    </a:lnTo>
                    <a:lnTo>
                      <a:pt x="146" y="539"/>
                    </a:lnTo>
                    <a:lnTo>
                      <a:pt x="150" y="528"/>
                    </a:lnTo>
                    <a:lnTo>
                      <a:pt x="156" y="516"/>
                    </a:lnTo>
                    <a:lnTo>
                      <a:pt x="162" y="507"/>
                    </a:lnTo>
                    <a:lnTo>
                      <a:pt x="167" y="497"/>
                    </a:lnTo>
                    <a:lnTo>
                      <a:pt x="188" y="468"/>
                    </a:lnTo>
                    <a:lnTo>
                      <a:pt x="208" y="440"/>
                    </a:lnTo>
                    <a:lnTo>
                      <a:pt x="227" y="413"/>
                    </a:lnTo>
                    <a:lnTo>
                      <a:pt x="246" y="386"/>
                    </a:lnTo>
                    <a:lnTo>
                      <a:pt x="265" y="359"/>
                    </a:lnTo>
                    <a:lnTo>
                      <a:pt x="284" y="330"/>
                    </a:lnTo>
                    <a:lnTo>
                      <a:pt x="304" y="303"/>
                    </a:lnTo>
                    <a:lnTo>
                      <a:pt x="323" y="275"/>
                    </a:lnTo>
                    <a:lnTo>
                      <a:pt x="329" y="265"/>
                    </a:lnTo>
                    <a:lnTo>
                      <a:pt x="334" y="257"/>
                    </a:lnTo>
                    <a:lnTo>
                      <a:pt x="338" y="248"/>
                    </a:lnTo>
                    <a:lnTo>
                      <a:pt x="342" y="238"/>
                    </a:lnTo>
                    <a:lnTo>
                      <a:pt x="346" y="229"/>
                    </a:lnTo>
                    <a:lnTo>
                      <a:pt x="350" y="219"/>
                    </a:lnTo>
                    <a:lnTo>
                      <a:pt x="353" y="207"/>
                    </a:lnTo>
                    <a:lnTo>
                      <a:pt x="357" y="198"/>
                    </a:lnTo>
                    <a:lnTo>
                      <a:pt x="363" y="183"/>
                    </a:lnTo>
                    <a:lnTo>
                      <a:pt x="371" y="171"/>
                    </a:lnTo>
                    <a:lnTo>
                      <a:pt x="382" y="159"/>
                    </a:lnTo>
                    <a:lnTo>
                      <a:pt x="392" y="148"/>
                    </a:lnTo>
                    <a:lnTo>
                      <a:pt x="405" y="136"/>
                    </a:lnTo>
                    <a:lnTo>
                      <a:pt x="417" y="127"/>
                    </a:lnTo>
                    <a:lnTo>
                      <a:pt x="428" y="115"/>
                    </a:lnTo>
                    <a:lnTo>
                      <a:pt x="438" y="104"/>
                    </a:lnTo>
                    <a:lnTo>
                      <a:pt x="436" y="113"/>
                    </a:lnTo>
                    <a:lnTo>
                      <a:pt x="434" y="121"/>
                    </a:lnTo>
                    <a:lnTo>
                      <a:pt x="434" y="131"/>
                    </a:lnTo>
                    <a:lnTo>
                      <a:pt x="434" y="140"/>
                    </a:lnTo>
                    <a:lnTo>
                      <a:pt x="434" y="150"/>
                    </a:lnTo>
                    <a:lnTo>
                      <a:pt x="434" y="159"/>
                    </a:lnTo>
                    <a:lnTo>
                      <a:pt x="432" y="169"/>
                    </a:lnTo>
                    <a:lnTo>
                      <a:pt x="430" y="177"/>
                    </a:lnTo>
                    <a:lnTo>
                      <a:pt x="424" y="204"/>
                    </a:lnTo>
                    <a:lnTo>
                      <a:pt x="417" y="230"/>
                    </a:lnTo>
                    <a:lnTo>
                      <a:pt x="409" y="255"/>
                    </a:lnTo>
                    <a:lnTo>
                      <a:pt x="400" y="280"/>
                    </a:lnTo>
                    <a:lnTo>
                      <a:pt x="392" y="305"/>
                    </a:lnTo>
                    <a:lnTo>
                      <a:pt x="384" y="332"/>
                    </a:lnTo>
                    <a:lnTo>
                      <a:pt x="377" y="357"/>
                    </a:lnTo>
                    <a:lnTo>
                      <a:pt x="371" y="384"/>
                    </a:lnTo>
                    <a:lnTo>
                      <a:pt x="365" y="396"/>
                    </a:lnTo>
                    <a:lnTo>
                      <a:pt x="361" y="407"/>
                    </a:lnTo>
                    <a:lnTo>
                      <a:pt x="353" y="419"/>
                    </a:lnTo>
                    <a:lnTo>
                      <a:pt x="348" y="428"/>
                    </a:lnTo>
                    <a:lnTo>
                      <a:pt x="340" y="438"/>
                    </a:lnTo>
                    <a:lnTo>
                      <a:pt x="332" y="449"/>
                    </a:lnTo>
                    <a:lnTo>
                      <a:pt x="327" y="459"/>
                    </a:lnTo>
                    <a:lnTo>
                      <a:pt x="321" y="468"/>
                    </a:lnTo>
                    <a:lnTo>
                      <a:pt x="309" y="497"/>
                    </a:lnTo>
                    <a:lnTo>
                      <a:pt x="298" y="526"/>
                    </a:lnTo>
                    <a:lnTo>
                      <a:pt x="286" y="555"/>
                    </a:lnTo>
                    <a:lnTo>
                      <a:pt x="273" y="582"/>
                    </a:lnTo>
                    <a:lnTo>
                      <a:pt x="258" y="609"/>
                    </a:lnTo>
                    <a:lnTo>
                      <a:pt x="242" y="635"/>
                    </a:lnTo>
                    <a:lnTo>
                      <a:pt x="225" y="658"/>
                    </a:lnTo>
                    <a:lnTo>
                      <a:pt x="206" y="683"/>
                    </a:lnTo>
                    <a:lnTo>
                      <a:pt x="204" y="687"/>
                    </a:lnTo>
                    <a:lnTo>
                      <a:pt x="202" y="693"/>
                    </a:lnTo>
                    <a:lnTo>
                      <a:pt x="200" y="699"/>
                    </a:lnTo>
                    <a:lnTo>
                      <a:pt x="198" y="704"/>
                    </a:lnTo>
                    <a:lnTo>
                      <a:pt x="198" y="710"/>
                    </a:lnTo>
                    <a:lnTo>
                      <a:pt x="196" y="716"/>
                    </a:lnTo>
                    <a:lnTo>
                      <a:pt x="194" y="722"/>
                    </a:lnTo>
                    <a:lnTo>
                      <a:pt x="192" y="727"/>
                    </a:lnTo>
                    <a:lnTo>
                      <a:pt x="188" y="733"/>
                    </a:lnTo>
                    <a:lnTo>
                      <a:pt x="183" y="739"/>
                    </a:lnTo>
                    <a:lnTo>
                      <a:pt x="177" y="745"/>
                    </a:lnTo>
                    <a:lnTo>
                      <a:pt x="173" y="751"/>
                    </a:lnTo>
                    <a:lnTo>
                      <a:pt x="167" y="754"/>
                    </a:lnTo>
                    <a:lnTo>
                      <a:pt x="162" y="760"/>
                    </a:lnTo>
                    <a:lnTo>
                      <a:pt x="156" y="764"/>
                    </a:lnTo>
                    <a:lnTo>
                      <a:pt x="152" y="770"/>
                    </a:lnTo>
                    <a:lnTo>
                      <a:pt x="140" y="791"/>
                    </a:lnTo>
                    <a:lnTo>
                      <a:pt x="129" y="810"/>
                    </a:lnTo>
                    <a:lnTo>
                      <a:pt x="117" y="831"/>
                    </a:lnTo>
                    <a:lnTo>
                      <a:pt x="106" y="850"/>
                    </a:lnTo>
                    <a:lnTo>
                      <a:pt x="94" y="868"/>
                    </a:lnTo>
                    <a:lnTo>
                      <a:pt x="81" y="887"/>
                    </a:lnTo>
                    <a:lnTo>
                      <a:pt x="68" y="904"/>
                    </a:lnTo>
                    <a:lnTo>
                      <a:pt x="54" y="921"/>
                    </a:lnTo>
                    <a:lnTo>
                      <a:pt x="89" y="687"/>
                    </a:lnTo>
                    <a:close/>
                  </a:path>
                </a:pathLst>
              </a:custGeom>
              <a:solidFill>
                <a:srgbClr val="666666"/>
              </a:solidFill>
              <a:ln w="9525">
                <a:noFill/>
                <a:round/>
                <a:headEnd/>
                <a:tailEnd/>
              </a:ln>
            </p:spPr>
            <p:txBody>
              <a:bodyPr/>
              <a:lstStyle/>
              <a:p>
                <a:endParaRPr lang="en-US"/>
              </a:p>
            </p:txBody>
          </p:sp>
          <p:sp>
            <p:nvSpPr>
              <p:cNvPr id="28253" name="Freeform 767"/>
              <p:cNvSpPr>
                <a:spLocks/>
              </p:cNvSpPr>
              <p:nvPr/>
            </p:nvSpPr>
            <p:spPr bwMode="auto">
              <a:xfrm>
                <a:off x="4478" y="2185"/>
                <a:ext cx="1049" cy="639"/>
              </a:xfrm>
              <a:custGeom>
                <a:avLst/>
                <a:gdLst>
                  <a:gd name="T0" fmla="*/ 397 w 1049"/>
                  <a:gd name="T1" fmla="*/ 127 h 639"/>
                  <a:gd name="T2" fmla="*/ 587 w 1049"/>
                  <a:gd name="T3" fmla="*/ 132 h 639"/>
                  <a:gd name="T4" fmla="*/ 777 w 1049"/>
                  <a:gd name="T5" fmla="*/ 113 h 639"/>
                  <a:gd name="T6" fmla="*/ 881 w 1049"/>
                  <a:gd name="T7" fmla="*/ 104 h 639"/>
                  <a:gd name="T8" fmla="*/ 984 w 1049"/>
                  <a:gd name="T9" fmla="*/ 111 h 639"/>
                  <a:gd name="T10" fmla="*/ 1032 w 1049"/>
                  <a:gd name="T11" fmla="*/ 125 h 639"/>
                  <a:gd name="T12" fmla="*/ 1009 w 1049"/>
                  <a:gd name="T13" fmla="*/ 142 h 639"/>
                  <a:gd name="T14" fmla="*/ 950 w 1049"/>
                  <a:gd name="T15" fmla="*/ 146 h 639"/>
                  <a:gd name="T16" fmla="*/ 886 w 1049"/>
                  <a:gd name="T17" fmla="*/ 140 h 639"/>
                  <a:gd name="T18" fmla="*/ 840 w 1049"/>
                  <a:gd name="T19" fmla="*/ 136 h 639"/>
                  <a:gd name="T20" fmla="*/ 794 w 1049"/>
                  <a:gd name="T21" fmla="*/ 132 h 639"/>
                  <a:gd name="T22" fmla="*/ 756 w 1049"/>
                  <a:gd name="T23" fmla="*/ 130 h 639"/>
                  <a:gd name="T24" fmla="*/ 731 w 1049"/>
                  <a:gd name="T25" fmla="*/ 125 h 639"/>
                  <a:gd name="T26" fmla="*/ 708 w 1049"/>
                  <a:gd name="T27" fmla="*/ 119 h 639"/>
                  <a:gd name="T28" fmla="*/ 625 w 1049"/>
                  <a:gd name="T29" fmla="*/ 117 h 639"/>
                  <a:gd name="T30" fmla="*/ 510 w 1049"/>
                  <a:gd name="T31" fmla="*/ 121 h 639"/>
                  <a:gd name="T32" fmla="*/ 397 w 1049"/>
                  <a:gd name="T33" fmla="*/ 117 h 639"/>
                  <a:gd name="T34" fmla="*/ 307 w 1049"/>
                  <a:gd name="T35" fmla="*/ 111 h 639"/>
                  <a:gd name="T36" fmla="*/ 217 w 1049"/>
                  <a:gd name="T37" fmla="*/ 105 h 639"/>
                  <a:gd name="T38" fmla="*/ 153 w 1049"/>
                  <a:gd name="T39" fmla="*/ 86 h 639"/>
                  <a:gd name="T40" fmla="*/ 140 w 1049"/>
                  <a:gd name="T41" fmla="*/ 84 h 639"/>
                  <a:gd name="T42" fmla="*/ 124 w 1049"/>
                  <a:gd name="T43" fmla="*/ 84 h 639"/>
                  <a:gd name="T44" fmla="*/ 128 w 1049"/>
                  <a:gd name="T45" fmla="*/ 90 h 639"/>
                  <a:gd name="T46" fmla="*/ 132 w 1049"/>
                  <a:gd name="T47" fmla="*/ 107 h 639"/>
                  <a:gd name="T48" fmla="*/ 136 w 1049"/>
                  <a:gd name="T49" fmla="*/ 123 h 639"/>
                  <a:gd name="T50" fmla="*/ 213 w 1049"/>
                  <a:gd name="T51" fmla="*/ 182 h 639"/>
                  <a:gd name="T52" fmla="*/ 295 w 1049"/>
                  <a:gd name="T53" fmla="*/ 228 h 639"/>
                  <a:gd name="T54" fmla="*/ 380 w 1049"/>
                  <a:gd name="T55" fmla="*/ 267 h 639"/>
                  <a:gd name="T56" fmla="*/ 451 w 1049"/>
                  <a:gd name="T57" fmla="*/ 290 h 639"/>
                  <a:gd name="T58" fmla="*/ 504 w 1049"/>
                  <a:gd name="T59" fmla="*/ 324 h 639"/>
                  <a:gd name="T60" fmla="*/ 535 w 1049"/>
                  <a:gd name="T61" fmla="*/ 361 h 639"/>
                  <a:gd name="T62" fmla="*/ 549 w 1049"/>
                  <a:gd name="T63" fmla="*/ 368 h 639"/>
                  <a:gd name="T64" fmla="*/ 570 w 1049"/>
                  <a:gd name="T65" fmla="*/ 370 h 639"/>
                  <a:gd name="T66" fmla="*/ 602 w 1049"/>
                  <a:gd name="T67" fmla="*/ 393 h 639"/>
                  <a:gd name="T68" fmla="*/ 656 w 1049"/>
                  <a:gd name="T69" fmla="*/ 445 h 639"/>
                  <a:gd name="T70" fmla="*/ 700 w 1049"/>
                  <a:gd name="T71" fmla="*/ 505 h 639"/>
                  <a:gd name="T72" fmla="*/ 746 w 1049"/>
                  <a:gd name="T73" fmla="*/ 574 h 639"/>
                  <a:gd name="T74" fmla="*/ 798 w 1049"/>
                  <a:gd name="T75" fmla="*/ 622 h 639"/>
                  <a:gd name="T76" fmla="*/ 836 w 1049"/>
                  <a:gd name="T77" fmla="*/ 637 h 639"/>
                  <a:gd name="T78" fmla="*/ 881 w 1049"/>
                  <a:gd name="T79" fmla="*/ 639 h 639"/>
                  <a:gd name="T80" fmla="*/ 817 w 1049"/>
                  <a:gd name="T81" fmla="*/ 581 h 639"/>
                  <a:gd name="T82" fmla="*/ 694 w 1049"/>
                  <a:gd name="T83" fmla="*/ 508 h 639"/>
                  <a:gd name="T84" fmla="*/ 572 w 1049"/>
                  <a:gd name="T85" fmla="*/ 426 h 639"/>
                  <a:gd name="T86" fmla="*/ 550 w 1049"/>
                  <a:gd name="T87" fmla="*/ 405 h 639"/>
                  <a:gd name="T88" fmla="*/ 531 w 1049"/>
                  <a:gd name="T89" fmla="*/ 382 h 639"/>
                  <a:gd name="T90" fmla="*/ 451 w 1049"/>
                  <a:gd name="T91" fmla="*/ 318 h 639"/>
                  <a:gd name="T92" fmla="*/ 257 w 1049"/>
                  <a:gd name="T93" fmla="*/ 178 h 639"/>
                  <a:gd name="T94" fmla="*/ 65 w 1049"/>
                  <a:gd name="T95" fmla="*/ 44 h 63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49"/>
                  <a:gd name="T145" fmla="*/ 0 h 639"/>
                  <a:gd name="T146" fmla="*/ 1049 w 1049"/>
                  <a:gd name="T147" fmla="*/ 639 h 63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49" h="639">
                    <a:moveTo>
                      <a:pt x="272" y="111"/>
                    </a:moveTo>
                    <a:lnTo>
                      <a:pt x="334" y="121"/>
                    </a:lnTo>
                    <a:lnTo>
                      <a:pt x="397" y="127"/>
                    </a:lnTo>
                    <a:lnTo>
                      <a:pt x="460" y="130"/>
                    </a:lnTo>
                    <a:lnTo>
                      <a:pt x="524" y="132"/>
                    </a:lnTo>
                    <a:lnTo>
                      <a:pt x="587" y="132"/>
                    </a:lnTo>
                    <a:lnTo>
                      <a:pt x="650" y="130"/>
                    </a:lnTo>
                    <a:lnTo>
                      <a:pt x="714" y="123"/>
                    </a:lnTo>
                    <a:lnTo>
                      <a:pt x="777" y="113"/>
                    </a:lnTo>
                    <a:lnTo>
                      <a:pt x="811" y="109"/>
                    </a:lnTo>
                    <a:lnTo>
                      <a:pt x="846" y="105"/>
                    </a:lnTo>
                    <a:lnTo>
                      <a:pt x="881" y="104"/>
                    </a:lnTo>
                    <a:lnTo>
                      <a:pt x="915" y="104"/>
                    </a:lnTo>
                    <a:lnTo>
                      <a:pt x="950" y="105"/>
                    </a:lnTo>
                    <a:lnTo>
                      <a:pt x="984" y="111"/>
                    </a:lnTo>
                    <a:lnTo>
                      <a:pt x="1000" y="115"/>
                    </a:lnTo>
                    <a:lnTo>
                      <a:pt x="1017" y="119"/>
                    </a:lnTo>
                    <a:lnTo>
                      <a:pt x="1032" y="125"/>
                    </a:lnTo>
                    <a:lnTo>
                      <a:pt x="1049" y="132"/>
                    </a:lnTo>
                    <a:lnTo>
                      <a:pt x="1028" y="138"/>
                    </a:lnTo>
                    <a:lnTo>
                      <a:pt x="1009" y="142"/>
                    </a:lnTo>
                    <a:lnTo>
                      <a:pt x="990" y="144"/>
                    </a:lnTo>
                    <a:lnTo>
                      <a:pt x="969" y="146"/>
                    </a:lnTo>
                    <a:lnTo>
                      <a:pt x="950" y="146"/>
                    </a:lnTo>
                    <a:lnTo>
                      <a:pt x="929" y="146"/>
                    </a:lnTo>
                    <a:lnTo>
                      <a:pt x="907" y="144"/>
                    </a:lnTo>
                    <a:lnTo>
                      <a:pt x="886" y="140"/>
                    </a:lnTo>
                    <a:lnTo>
                      <a:pt x="871" y="140"/>
                    </a:lnTo>
                    <a:lnTo>
                      <a:pt x="856" y="138"/>
                    </a:lnTo>
                    <a:lnTo>
                      <a:pt x="840" y="136"/>
                    </a:lnTo>
                    <a:lnTo>
                      <a:pt x="827" y="134"/>
                    </a:lnTo>
                    <a:lnTo>
                      <a:pt x="810" y="134"/>
                    </a:lnTo>
                    <a:lnTo>
                      <a:pt x="794" y="132"/>
                    </a:lnTo>
                    <a:lnTo>
                      <a:pt x="779" y="132"/>
                    </a:lnTo>
                    <a:lnTo>
                      <a:pt x="764" y="132"/>
                    </a:lnTo>
                    <a:lnTo>
                      <a:pt x="756" y="130"/>
                    </a:lnTo>
                    <a:lnTo>
                      <a:pt x="746" y="128"/>
                    </a:lnTo>
                    <a:lnTo>
                      <a:pt x="739" y="127"/>
                    </a:lnTo>
                    <a:lnTo>
                      <a:pt x="731" y="125"/>
                    </a:lnTo>
                    <a:lnTo>
                      <a:pt x="723" y="123"/>
                    </a:lnTo>
                    <a:lnTo>
                      <a:pt x="716" y="121"/>
                    </a:lnTo>
                    <a:lnTo>
                      <a:pt x="708" y="119"/>
                    </a:lnTo>
                    <a:lnTo>
                      <a:pt x="700" y="119"/>
                    </a:lnTo>
                    <a:lnTo>
                      <a:pt x="662" y="117"/>
                    </a:lnTo>
                    <a:lnTo>
                      <a:pt x="625" y="117"/>
                    </a:lnTo>
                    <a:lnTo>
                      <a:pt x="587" y="119"/>
                    </a:lnTo>
                    <a:lnTo>
                      <a:pt x="549" y="121"/>
                    </a:lnTo>
                    <a:lnTo>
                      <a:pt x="510" y="121"/>
                    </a:lnTo>
                    <a:lnTo>
                      <a:pt x="474" y="121"/>
                    </a:lnTo>
                    <a:lnTo>
                      <a:pt x="435" y="121"/>
                    </a:lnTo>
                    <a:lnTo>
                      <a:pt x="397" y="117"/>
                    </a:lnTo>
                    <a:lnTo>
                      <a:pt x="366" y="113"/>
                    </a:lnTo>
                    <a:lnTo>
                      <a:pt x="337" y="113"/>
                    </a:lnTo>
                    <a:lnTo>
                      <a:pt x="307" y="111"/>
                    </a:lnTo>
                    <a:lnTo>
                      <a:pt x="278" y="111"/>
                    </a:lnTo>
                    <a:lnTo>
                      <a:pt x="247" y="109"/>
                    </a:lnTo>
                    <a:lnTo>
                      <a:pt x="217" y="105"/>
                    </a:lnTo>
                    <a:lnTo>
                      <a:pt x="188" y="98"/>
                    </a:lnTo>
                    <a:lnTo>
                      <a:pt x="157" y="86"/>
                    </a:lnTo>
                    <a:lnTo>
                      <a:pt x="153" y="86"/>
                    </a:lnTo>
                    <a:lnTo>
                      <a:pt x="148" y="84"/>
                    </a:lnTo>
                    <a:lnTo>
                      <a:pt x="144" y="84"/>
                    </a:lnTo>
                    <a:lnTo>
                      <a:pt x="140" y="84"/>
                    </a:lnTo>
                    <a:lnTo>
                      <a:pt x="134" y="84"/>
                    </a:lnTo>
                    <a:lnTo>
                      <a:pt x="130" y="84"/>
                    </a:lnTo>
                    <a:lnTo>
                      <a:pt x="124" y="84"/>
                    </a:lnTo>
                    <a:lnTo>
                      <a:pt x="121" y="84"/>
                    </a:lnTo>
                    <a:lnTo>
                      <a:pt x="124" y="86"/>
                    </a:lnTo>
                    <a:lnTo>
                      <a:pt x="128" y="90"/>
                    </a:lnTo>
                    <a:lnTo>
                      <a:pt x="130" y="96"/>
                    </a:lnTo>
                    <a:lnTo>
                      <a:pt x="132" y="102"/>
                    </a:lnTo>
                    <a:lnTo>
                      <a:pt x="132" y="107"/>
                    </a:lnTo>
                    <a:lnTo>
                      <a:pt x="134" y="115"/>
                    </a:lnTo>
                    <a:lnTo>
                      <a:pt x="136" y="119"/>
                    </a:lnTo>
                    <a:lnTo>
                      <a:pt x="136" y="123"/>
                    </a:lnTo>
                    <a:lnTo>
                      <a:pt x="161" y="144"/>
                    </a:lnTo>
                    <a:lnTo>
                      <a:pt x="186" y="165"/>
                    </a:lnTo>
                    <a:lnTo>
                      <a:pt x="213" y="182"/>
                    </a:lnTo>
                    <a:lnTo>
                      <a:pt x="240" y="198"/>
                    </a:lnTo>
                    <a:lnTo>
                      <a:pt x="268" y="213"/>
                    </a:lnTo>
                    <a:lnTo>
                      <a:pt x="295" y="228"/>
                    </a:lnTo>
                    <a:lnTo>
                      <a:pt x="326" y="242"/>
                    </a:lnTo>
                    <a:lnTo>
                      <a:pt x="355" y="255"/>
                    </a:lnTo>
                    <a:lnTo>
                      <a:pt x="380" y="267"/>
                    </a:lnTo>
                    <a:lnTo>
                      <a:pt x="403" y="274"/>
                    </a:lnTo>
                    <a:lnTo>
                      <a:pt x="428" y="282"/>
                    </a:lnTo>
                    <a:lnTo>
                      <a:pt x="451" y="290"/>
                    </a:lnTo>
                    <a:lnTo>
                      <a:pt x="474" y="301"/>
                    </a:lnTo>
                    <a:lnTo>
                      <a:pt x="495" y="317"/>
                    </a:lnTo>
                    <a:lnTo>
                      <a:pt x="504" y="324"/>
                    </a:lnTo>
                    <a:lnTo>
                      <a:pt x="514" y="336"/>
                    </a:lnTo>
                    <a:lnTo>
                      <a:pt x="526" y="347"/>
                    </a:lnTo>
                    <a:lnTo>
                      <a:pt x="535" y="361"/>
                    </a:lnTo>
                    <a:lnTo>
                      <a:pt x="537" y="365"/>
                    </a:lnTo>
                    <a:lnTo>
                      <a:pt x="543" y="366"/>
                    </a:lnTo>
                    <a:lnTo>
                      <a:pt x="549" y="368"/>
                    </a:lnTo>
                    <a:lnTo>
                      <a:pt x="554" y="368"/>
                    </a:lnTo>
                    <a:lnTo>
                      <a:pt x="562" y="370"/>
                    </a:lnTo>
                    <a:lnTo>
                      <a:pt x="570" y="370"/>
                    </a:lnTo>
                    <a:lnTo>
                      <a:pt x="575" y="374"/>
                    </a:lnTo>
                    <a:lnTo>
                      <a:pt x="581" y="376"/>
                    </a:lnTo>
                    <a:lnTo>
                      <a:pt x="602" y="393"/>
                    </a:lnTo>
                    <a:lnTo>
                      <a:pt x="621" y="411"/>
                    </a:lnTo>
                    <a:lnTo>
                      <a:pt x="639" y="428"/>
                    </a:lnTo>
                    <a:lnTo>
                      <a:pt x="656" y="445"/>
                    </a:lnTo>
                    <a:lnTo>
                      <a:pt x="671" y="464"/>
                    </a:lnTo>
                    <a:lnTo>
                      <a:pt x="687" y="483"/>
                    </a:lnTo>
                    <a:lnTo>
                      <a:pt x="700" y="505"/>
                    </a:lnTo>
                    <a:lnTo>
                      <a:pt x="714" y="528"/>
                    </a:lnTo>
                    <a:lnTo>
                      <a:pt x="729" y="551"/>
                    </a:lnTo>
                    <a:lnTo>
                      <a:pt x="746" y="574"/>
                    </a:lnTo>
                    <a:lnTo>
                      <a:pt x="765" y="595"/>
                    </a:lnTo>
                    <a:lnTo>
                      <a:pt x="787" y="614"/>
                    </a:lnTo>
                    <a:lnTo>
                      <a:pt x="798" y="622"/>
                    </a:lnTo>
                    <a:lnTo>
                      <a:pt x="811" y="627"/>
                    </a:lnTo>
                    <a:lnTo>
                      <a:pt x="825" y="633"/>
                    </a:lnTo>
                    <a:lnTo>
                      <a:pt x="836" y="637"/>
                    </a:lnTo>
                    <a:lnTo>
                      <a:pt x="852" y="639"/>
                    </a:lnTo>
                    <a:lnTo>
                      <a:pt x="865" y="639"/>
                    </a:lnTo>
                    <a:lnTo>
                      <a:pt x="881" y="639"/>
                    </a:lnTo>
                    <a:lnTo>
                      <a:pt x="896" y="635"/>
                    </a:lnTo>
                    <a:lnTo>
                      <a:pt x="858" y="606"/>
                    </a:lnTo>
                    <a:lnTo>
                      <a:pt x="817" y="581"/>
                    </a:lnTo>
                    <a:lnTo>
                      <a:pt x="777" y="556"/>
                    </a:lnTo>
                    <a:lnTo>
                      <a:pt x="735" y="531"/>
                    </a:lnTo>
                    <a:lnTo>
                      <a:pt x="694" y="508"/>
                    </a:lnTo>
                    <a:lnTo>
                      <a:pt x="652" y="483"/>
                    </a:lnTo>
                    <a:lnTo>
                      <a:pt x="612" y="457"/>
                    </a:lnTo>
                    <a:lnTo>
                      <a:pt x="572" y="426"/>
                    </a:lnTo>
                    <a:lnTo>
                      <a:pt x="564" y="418"/>
                    </a:lnTo>
                    <a:lnTo>
                      <a:pt x="556" y="412"/>
                    </a:lnTo>
                    <a:lnTo>
                      <a:pt x="550" y="405"/>
                    </a:lnTo>
                    <a:lnTo>
                      <a:pt x="543" y="395"/>
                    </a:lnTo>
                    <a:lnTo>
                      <a:pt x="537" y="388"/>
                    </a:lnTo>
                    <a:lnTo>
                      <a:pt x="531" y="382"/>
                    </a:lnTo>
                    <a:lnTo>
                      <a:pt x="524" y="374"/>
                    </a:lnTo>
                    <a:lnTo>
                      <a:pt x="516" y="368"/>
                    </a:lnTo>
                    <a:lnTo>
                      <a:pt x="451" y="318"/>
                    </a:lnTo>
                    <a:lnTo>
                      <a:pt x="385" y="272"/>
                    </a:lnTo>
                    <a:lnTo>
                      <a:pt x="320" y="224"/>
                    </a:lnTo>
                    <a:lnTo>
                      <a:pt x="257" y="178"/>
                    </a:lnTo>
                    <a:lnTo>
                      <a:pt x="194" y="132"/>
                    </a:lnTo>
                    <a:lnTo>
                      <a:pt x="130" y="88"/>
                    </a:lnTo>
                    <a:lnTo>
                      <a:pt x="65" y="44"/>
                    </a:lnTo>
                    <a:lnTo>
                      <a:pt x="0" y="0"/>
                    </a:lnTo>
                    <a:lnTo>
                      <a:pt x="272" y="111"/>
                    </a:lnTo>
                    <a:close/>
                  </a:path>
                </a:pathLst>
              </a:custGeom>
              <a:solidFill>
                <a:srgbClr val="666666"/>
              </a:solidFill>
              <a:ln w="9525">
                <a:noFill/>
                <a:round/>
                <a:headEnd/>
                <a:tailEnd/>
              </a:ln>
            </p:spPr>
            <p:txBody>
              <a:bodyPr/>
              <a:lstStyle/>
              <a:p>
                <a:endParaRPr lang="en-US"/>
              </a:p>
            </p:txBody>
          </p:sp>
          <p:sp>
            <p:nvSpPr>
              <p:cNvPr id="28254" name="Freeform 768"/>
              <p:cNvSpPr>
                <a:spLocks/>
              </p:cNvSpPr>
              <p:nvPr/>
            </p:nvSpPr>
            <p:spPr bwMode="auto">
              <a:xfrm>
                <a:off x="4614" y="2254"/>
                <a:ext cx="658" cy="737"/>
              </a:xfrm>
              <a:custGeom>
                <a:avLst/>
                <a:gdLst>
                  <a:gd name="T0" fmla="*/ 61 w 658"/>
                  <a:gd name="T1" fmla="*/ 83 h 737"/>
                  <a:gd name="T2" fmla="*/ 86 w 658"/>
                  <a:gd name="T3" fmla="*/ 98 h 737"/>
                  <a:gd name="T4" fmla="*/ 111 w 658"/>
                  <a:gd name="T5" fmla="*/ 115 h 737"/>
                  <a:gd name="T6" fmla="*/ 134 w 658"/>
                  <a:gd name="T7" fmla="*/ 132 h 737"/>
                  <a:gd name="T8" fmla="*/ 163 w 658"/>
                  <a:gd name="T9" fmla="*/ 165 h 737"/>
                  <a:gd name="T10" fmla="*/ 200 w 658"/>
                  <a:gd name="T11" fmla="*/ 211 h 737"/>
                  <a:gd name="T12" fmla="*/ 232 w 658"/>
                  <a:gd name="T13" fmla="*/ 259 h 737"/>
                  <a:gd name="T14" fmla="*/ 265 w 658"/>
                  <a:gd name="T15" fmla="*/ 309 h 737"/>
                  <a:gd name="T16" fmla="*/ 294 w 658"/>
                  <a:gd name="T17" fmla="*/ 345 h 737"/>
                  <a:gd name="T18" fmla="*/ 313 w 658"/>
                  <a:gd name="T19" fmla="*/ 374 h 737"/>
                  <a:gd name="T20" fmla="*/ 330 w 658"/>
                  <a:gd name="T21" fmla="*/ 403 h 737"/>
                  <a:gd name="T22" fmla="*/ 349 w 658"/>
                  <a:gd name="T23" fmla="*/ 430 h 737"/>
                  <a:gd name="T24" fmla="*/ 372 w 658"/>
                  <a:gd name="T25" fmla="*/ 447 h 737"/>
                  <a:gd name="T26" fmla="*/ 393 w 658"/>
                  <a:gd name="T27" fmla="*/ 464 h 737"/>
                  <a:gd name="T28" fmla="*/ 413 w 658"/>
                  <a:gd name="T29" fmla="*/ 482 h 737"/>
                  <a:gd name="T30" fmla="*/ 434 w 658"/>
                  <a:gd name="T31" fmla="*/ 499 h 737"/>
                  <a:gd name="T32" fmla="*/ 457 w 658"/>
                  <a:gd name="T33" fmla="*/ 516 h 737"/>
                  <a:gd name="T34" fmla="*/ 487 w 658"/>
                  <a:gd name="T35" fmla="*/ 535 h 737"/>
                  <a:gd name="T36" fmla="*/ 516 w 658"/>
                  <a:gd name="T37" fmla="*/ 555 h 737"/>
                  <a:gd name="T38" fmla="*/ 543 w 658"/>
                  <a:gd name="T39" fmla="*/ 576 h 737"/>
                  <a:gd name="T40" fmla="*/ 568 w 658"/>
                  <a:gd name="T41" fmla="*/ 603 h 737"/>
                  <a:gd name="T42" fmla="*/ 593 w 658"/>
                  <a:gd name="T43" fmla="*/ 629 h 737"/>
                  <a:gd name="T44" fmla="*/ 618 w 658"/>
                  <a:gd name="T45" fmla="*/ 658 h 737"/>
                  <a:gd name="T46" fmla="*/ 645 w 658"/>
                  <a:gd name="T47" fmla="*/ 689 h 737"/>
                  <a:gd name="T48" fmla="*/ 658 w 658"/>
                  <a:gd name="T49" fmla="*/ 708 h 737"/>
                  <a:gd name="T50" fmla="*/ 658 w 658"/>
                  <a:gd name="T51" fmla="*/ 718 h 737"/>
                  <a:gd name="T52" fmla="*/ 656 w 658"/>
                  <a:gd name="T53" fmla="*/ 725 h 737"/>
                  <a:gd name="T54" fmla="*/ 651 w 658"/>
                  <a:gd name="T55" fmla="*/ 733 h 737"/>
                  <a:gd name="T56" fmla="*/ 637 w 658"/>
                  <a:gd name="T57" fmla="*/ 737 h 737"/>
                  <a:gd name="T58" fmla="*/ 622 w 658"/>
                  <a:gd name="T59" fmla="*/ 731 h 737"/>
                  <a:gd name="T60" fmla="*/ 606 w 658"/>
                  <a:gd name="T61" fmla="*/ 722 h 737"/>
                  <a:gd name="T62" fmla="*/ 593 w 658"/>
                  <a:gd name="T63" fmla="*/ 710 h 737"/>
                  <a:gd name="T64" fmla="*/ 570 w 658"/>
                  <a:gd name="T65" fmla="*/ 693 h 737"/>
                  <a:gd name="T66" fmla="*/ 541 w 658"/>
                  <a:gd name="T67" fmla="*/ 666 h 737"/>
                  <a:gd name="T68" fmla="*/ 516 w 658"/>
                  <a:gd name="T69" fmla="*/ 637 h 737"/>
                  <a:gd name="T70" fmla="*/ 491 w 658"/>
                  <a:gd name="T71" fmla="*/ 603 h 737"/>
                  <a:gd name="T72" fmla="*/ 459 w 658"/>
                  <a:gd name="T73" fmla="*/ 560 h 737"/>
                  <a:gd name="T74" fmla="*/ 418 w 658"/>
                  <a:gd name="T75" fmla="*/ 516 h 737"/>
                  <a:gd name="T76" fmla="*/ 372 w 658"/>
                  <a:gd name="T77" fmla="*/ 476 h 737"/>
                  <a:gd name="T78" fmla="*/ 324 w 658"/>
                  <a:gd name="T79" fmla="*/ 438 h 737"/>
                  <a:gd name="T80" fmla="*/ 286 w 658"/>
                  <a:gd name="T81" fmla="*/ 411 h 737"/>
                  <a:gd name="T82" fmla="*/ 259 w 658"/>
                  <a:gd name="T83" fmla="*/ 393 h 737"/>
                  <a:gd name="T84" fmla="*/ 234 w 658"/>
                  <a:gd name="T85" fmla="*/ 372 h 737"/>
                  <a:gd name="T86" fmla="*/ 213 w 658"/>
                  <a:gd name="T87" fmla="*/ 347 h 737"/>
                  <a:gd name="T88" fmla="*/ 188 w 658"/>
                  <a:gd name="T89" fmla="*/ 294 h 737"/>
                  <a:gd name="T90" fmla="*/ 152 w 658"/>
                  <a:gd name="T91" fmla="*/ 221 h 737"/>
                  <a:gd name="T92" fmla="*/ 113 w 658"/>
                  <a:gd name="T93" fmla="*/ 152 h 737"/>
                  <a:gd name="T94" fmla="*/ 69 w 658"/>
                  <a:gd name="T95" fmla="*/ 81 h 737"/>
                  <a:gd name="T96" fmla="*/ 42 w 658"/>
                  <a:gd name="T97" fmla="*/ 40 h 737"/>
                  <a:gd name="T98" fmla="*/ 33 w 658"/>
                  <a:gd name="T99" fmla="*/ 35 h 737"/>
                  <a:gd name="T100" fmla="*/ 23 w 658"/>
                  <a:gd name="T101" fmla="*/ 29 h 737"/>
                  <a:gd name="T102" fmla="*/ 12 w 658"/>
                  <a:gd name="T103" fmla="*/ 25 h 737"/>
                  <a:gd name="T104" fmla="*/ 6 w 658"/>
                  <a:gd name="T105" fmla="*/ 19 h 737"/>
                  <a:gd name="T106" fmla="*/ 4 w 658"/>
                  <a:gd name="T107" fmla="*/ 13 h 737"/>
                  <a:gd name="T108" fmla="*/ 2 w 658"/>
                  <a:gd name="T109" fmla="*/ 8 h 737"/>
                  <a:gd name="T110" fmla="*/ 2 w 658"/>
                  <a:gd name="T111" fmla="*/ 2 h 737"/>
                  <a:gd name="T112" fmla="*/ 48 w 658"/>
                  <a:gd name="T113" fmla="*/ 75 h 7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58"/>
                  <a:gd name="T172" fmla="*/ 0 h 737"/>
                  <a:gd name="T173" fmla="*/ 658 w 658"/>
                  <a:gd name="T174" fmla="*/ 737 h 73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58" h="737">
                    <a:moveTo>
                      <a:pt x="48" y="75"/>
                    </a:moveTo>
                    <a:lnTo>
                      <a:pt x="61" y="83"/>
                    </a:lnTo>
                    <a:lnTo>
                      <a:pt x="73" y="90"/>
                    </a:lnTo>
                    <a:lnTo>
                      <a:pt x="86" y="98"/>
                    </a:lnTo>
                    <a:lnTo>
                      <a:pt x="98" y="106"/>
                    </a:lnTo>
                    <a:lnTo>
                      <a:pt x="111" y="115"/>
                    </a:lnTo>
                    <a:lnTo>
                      <a:pt x="123" y="125"/>
                    </a:lnTo>
                    <a:lnTo>
                      <a:pt x="134" y="132"/>
                    </a:lnTo>
                    <a:lnTo>
                      <a:pt x="144" y="144"/>
                    </a:lnTo>
                    <a:lnTo>
                      <a:pt x="163" y="165"/>
                    </a:lnTo>
                    <a:lnTo>
                      <a:pt x="182" y="188"/>
                    </a:lnTo>
                    <a:lnTo>
                      <a:pt x="200" y="211"/>
                    </a:lnTo>
                    <a:lnTo>
                      <a:pt x="215" y="236"/>
                    </a:lnTo>
                    <a:lnTo>
                      <a:pt x="232" y="259"/>
                    </a:lnTo>
                    <a:lnTo>
                      <a:pt x="249" y="284"/>
                    </a:lnTo>
                    <a:lnTo>
                      <a:pt x="265" y="309"/>
                    </a:lnTo>
                    <a:lnTo>
                      <a:pt x="284" y="332"/>
                    </a:lnTo>
                    <a:lnTo>
                      <a:pt x="294" y="345"/>
                    </a:lnTo>
                    <a:lnTo>
                      <a:pt x="303" y="359"/>
                    </a:lnTo>
                    <a:lnTo>
                      <a:pt x="313" y="374"/>
                    </a:lnTo>
                    <a:lnTo>
                      <a:pt x="320" y="390"/>
                    </a:lnTo>
                    <a:lnTo>
                      <a:pt x="330" y="403"/>
                    </a:lnTo>
                    <a:lnTo>
                      <a:pt x="340" y="416"/>
                    </a:lnTo>
                    <a:lnTo>
                      <a:pt x="349" y="430"/>
                    </a:lnTo>
                    <a:lnTo>
                      <a:pt x="363" y="439"/>
                    </a:lnTo>
                    <a:lnTo>
                      <a:pt x="372" y="447"/>
                    </a:lnTo>
                    <a:lnTo>
                      <a:pt x="384" y="457"/>
                    </a:lnTo>
                    <a:lnTo>
                      <a:pt x="393" y="464"/>
                    </a:lnTo>
                    <a:lnTo>
                      <a:pt x="403" y="474"/>
                    </a:lnTo>
                    <a:lnTo>
                      <a:pt x="413" y="482"/>
                    </a:lnTo>
                    <a:lnTo>
                      <a:pt x="424" y="491"/>
                    </a:lnTo>
                    <a:lnTo>
                      <a:pt x="434" y="499"/>
                    </a:lnTo>
                    <a:lnTo>
                      <a:pt x="443" y="505"/>
                    </a:lnTo>
                    <a:lnTo>
                      <a:pt x="457" y="516"/>
                    </a:lnTo>
                    <a:lnTo>
                      <a:pt x="472" y="526"/>
                    </a:lnTo>
                    <a:lnTo>
                      <a:pt x="487" y="535"/>
                    </a:lnTo>
                    <a:lnTo>
                      <a:pt x="501" y="545"/>
                    </a:lnTo>
                    <a:lnTo>
                      <a:pt x="516" y="555"/>
                    </a:lnTo>
                    <a:lnTo>
                      <a:pt x="530" y="566"/>
                    </a:lnTo>
                    <a:lnTo>
                      <a:pt x="543" y="576"/>
                    </a:lnTo>
                    <a:lnTo>
                      <a:pt x="555" y="589"/>
                    </a:lnTo>
                    <a:lnTo>
                      <a:pt x="568" y="603"/>
                    </a:lnTo>
                    <a:lnTo>
                      <a:pt x="581" y="616"/>
                    </a:lnTo>
                    <a:lnTo>
                      <a:pt x="593" y="629"/>
                    </a:lnTo>
                    <a:lnTo>
                      <a:pt x="606" y="645"/>
                    </a:lnTo>
                    <a:lnTo>
                      <a:pt x="618" y="658"/>
                    </a:lnTo>
                    <a:lnTo>
                      <a:pt x="631" y="674"/>
                    </a:lnTo>
                    <a:lnTo>
                      <a:pt x="645" y="689"/>
                    </a:lnTo>
                    <a:lnTo>
                      <a:pt x="656" y="704"/>
                    </a:lnTo>
                    <a:lnTo>
                      <a:pt x="658" y="708"/>
                    </a:lnTo>
                    <a:lnTo>
                      <a:pt x="658" y="712"/>
                    </a:lnTo>
                    <a:lnTo>
                      <a:pt x="658" y="718"/>
                    </a:lnTo>
                    <a:lnTo>
                      <a:pt x="658" y="722"/>
                    </a:lnTo>
                    <a:lnTo>
                      <a:pt x="656" y="725"/>
                    </a:lnTo>
                    <a:lnTo>
                      <a:pt x="654" y="729"/>
                    </a:lnTo>
                    <a:lnTo>
                      <a:pt x="651" y="733"/>
                    </a:lnTo>
                    <a:lnTo>
                      <a:pt x="647" y="735"/>
                    </a:lnTo>
                    <a:lnTo>
                      <a:pt x="637" y="737"/>
                    </a:lnTo>
                    <a:lnTo>
                      <a:pt x="629" y="735"/>
                    </a:lnTo>
                    <a:lnTo>
                      <a:pt x="622" y="731"/>
                    </a:lnTo>
                    <a:lnTo>
                      <a:pt x="614" y="727"/>
                    </a:lnTo>
                    <a:lnTo>
                      <a:pt x="606" y="722"/>
                    </a:lnTo>
                    <a:lnTo>
                      <a:pt x="601" y="716"/>
                    </a:lnTo>
                    <a:lnTo>
                      <a:pt x="593" y="710"/>
                    </a:lnTo>
                    <a:lnTo>
                      <a:pt x="587" y="704"/>
                    </a:lnTo>
                    <a:lnTo>
                      <a:pt x="570" y="693"/>
                    </a:lnTo>
                    <a:lnTo>
                      <a:pt x="557" y="679"/>
                    </a:lnTo>
                    <a:lnTo>
                      <a:pt x="541" y="666"/>
                    </a:lnTo>
                    <a:lnTo>
                      <a:pt x="530" y="652"/>
                    </a:lnTo>
                    <a:lnTo>
                      <a:pt x="516" y="637"/>
                    </a:lnTo>
                    <a:lnTo>
                      <a:pt x="505" y="620"/>
                    </a:lnTo>
                    <a:lnTo>
                      <a:pt x="491" y="603"/>
                    </a:lnTo>
                    <a:lnTo>
                      <a:pt x="480" y="585"/>
                    </a:lnTo>
                    <a:lnTo>
                      <a:pt x="459" y="560"/>
                    </a:lnTo>
                    <a:lnTo>
                      <a:pt x="439" y="537"/>
                    </a:lnTo>
                    <a:lnTo>
                      <a:pt x="418" y="516"/>
                    </a:lnTo>
                    <a:lnTo>
                      <a:pt x="395" y="495"/>
                    </a:lnTo>
                    <a:lnTo>
                      <a:pt x="372" y="476"/>
                    </a:lnTo>
                    <a:lnTo>
                      <a:pt x="349" y="457"/>
                    </a:lnTo>
                    <a:lnTo>
                      <a:pt x="324" y="438"/>
                    </a:lnTo>
                    <a:lnTo>
                      <a:pt x="299" y="420"/>
                    </a:lnTo>
                    <a:lnTo>
                      <a:pt x="286" y="411"/>
                    </a:lnTo>
                    <a:lnTo>
                      <a:pt x="272" y="401"/>
                    </a:lnTo>
                    <a:lnTo>
                      <a:pt x="259" y="393"/>
                    </a:lnTo>
                    <a:lnTo>
                      <a:pt x="246" y="384"/>
                    </a:lnTo>
                    <a:lnTo>
                      <a:pt x="234" y="372"/>
                    </a:lnTo>
                    <a:lnTo>
                      <a:pt x="223" y="361"/>
                    </a:lnTo>
                    <a:lnTo>
                      <a:pt x="213" y="347"/>
                    </a:lnTo>
                    <a:lnTo>
                      <a:pt x="205" y="332"/>
                    </a:lnTo>
                    <a:lnTo>
                      <a:pt x="188" y="294"/>
                    </a:lnTo>
                    <a:lnTo>
                      <a:pt x="171" y="257"/>
                    </a:lnTo>
                    <a:lnTo>
                      <a:pt x="152" y="221"/>
                    </a:lnTo>
                    <a:lnTo>
                      <a:pt x="132" y="186"/>
                    </a:lnTo>
                    <a:lnTo>
                      <a:pt x="113" y="152"/>
                    </a:lnTo>
                    <a:lnTo>
                      <a:pt x="90" y="117"/>
                    </a:lnTo>
                    <a:lnTo>
                      <a:pt x="69" y="81"/>
                    </a:lnTo>
                    <a:lnTo>
                      <a:pt x="46" y="44"/>
                    </a:lnTo>
                    <a:lnTo>
                      <a:pt x="42" y="40"/>
                    </a:lnTo>
                    <a:lnTo>
                      <a:pt x="38" y="36"/>
                    </a:lnTo>
                    <a:lnTo>
                      <a:pt x="33" y="35"/>
                    </a:lnTo>
                    <a:lnTo>
                      <a:pt x="29" y="33"/>
                    </a:lnTo>
                    <a:lnTo>
                      <a:pt x="23" y="29"/>
                    </a:lnTo>
                    <a:lnTo>
                      <a:pt x="17" y="27"/>
                    </a:lnTo>
                    <a:lnTo>
                      <a:pt x="12" y="25"/>
                    </a:lnTo>
                    <a:lnTo>
                      <a:pt x="8" y="21"/>
                    </a:lnTo>
                    <a:lnTo>
                      <a:pt x="6" y="19"/>
                    </a:lnTo>
                    <a:lnTo>
                      <a:pt x="6" y="15"/>
                    </a:lnTo>
                    <a:lnTo>
                      <a:pt x="4" y="13"/>
                    </a:lnTo>
                    <a:lnTo>
                      <a:pt x="4" y="12"/>
                    </a:lnTo>
                    <a:lnTo>
                      <a:pt x="2" y="8"/>
                    </a:lnTo>
                    <a:lnTo>
                      <a:pt x="2" y="6"/>
                    </a:lnTo>
                    <a:lnTo>
                      <a:pt x="2" y="2"/>
                    </a:lnTo>
                    <a:lnTo>
                      <a:pt x="0" y="0"/>
                    </a:lnTo>
                    <a:lnTo>
                      <a:pt x="48" y="75"/>
                    </a:lnTo>
                    <a:close/>
                  </a:path>
                </a:pathLst>
              </a:custGeom>
              <a:solidFill>
                <a:srgbClr val="666666"/>
              </a:solidFill>
              <a:ln w="9525">
                <a:noFill/>
                <a:round/>
                <a:headEnd/>
                <a:tailEnd/>
              </a:ln>
            </p:spPr>
            <p:txBody>
              <a:bodyPr/>
              <a:lstStyle/>
              <a:p>
                <a:endParaRPr lang="en-US"/>
              </a:p>
            </p:txBody>
          </p:sp>
          <p:sp>
            <p:nvSpPr>
              <p:cNvPr id="28255" name="Freeform 769"/>
              <p:cNvSpPr>
                <a:spLocks/>
              </p:cNvSpPr>
              <p:nvPr/>
            </p:nvSpPr>
            <p:spPr bwMode="auto">
              <a:xfrm>
                <a:off x="4635" y="1214"/>
                <a:ext cx="568" cy="865"/>
              </a:xfrm>
              <a:custGeom>
                <a:avLst/>
                <a:gdLst>
                  <a:gd name="T0" fmla="*/ 71 w 568"/>
                  <a:gd name="T1" fmla="*/ 599 h 865"/>
                  <a:gd name="T2" fmla="*/ 98 w 568"/>
                  <a:gd name="T3" fmla="*/ 531 h 865"/>
                  <a:gd name="T4" fmla="*/ 133 w 568"/>
                  <a:gd name="T5" fmla="*/ 466 h 865"/>
                  <a:gd name="T6" fmla="*/ 148 w 568"/>
                  <a:gd name="T7" fmla="*/ 430 h 865"/>
                  <a:gd name="T8" fmla="*/ 159 w 568"/>
                  <a:gd name="T9" fmla="*/ 391 h 865"/>
                  <a:gd name="T10" fmla="*/ 171 w 568"/>
                  <a:gd name="T11" fmla="*/ 359 h 865"/>
                  <a:gd name="T12" fmla="*/ 182 w 568"/>
                  <a:gd name="T13" fmla="*/ 343 h 865"/>
                  <a:gd name="T14" fmla="*/ 194 w 568"/>
                  <a:gd name="T15" fmla="*/ 328 h 865"/>
                  <a:gd name="T16" fmla="*/ 205 w 568"/>
                  <a:gd name="T17" fmla="*/ 299 h 865"/>
                  <a:gd name="T18" fmla="*/ 211 w 568"/>
                  <a:gd name="T19" fmla="*/ 263 h 865"/>
                  <a:gd name="T20" fmla="*/ 225 w 568"/>
                  <a:gd name="T21" fmla="*/ 230 h 865"/>
                  <a:gd name="T22" fmla="*/ 242 w 568"/>
                  <a:gd name="T23" fmla="*/ 213 h 865"/>
                  <a:gd name="T24" fmla="*/ 257 w 568"/>
                  <a:gd name="T25" fmla="*/ 198 h 865"/>
                  <a:gd name="T26" fmla="*/ 275 w 568"/>
                  <a:gd name="T27" fmla="*/ 165 h 865"/>
                  <a:gd name="T28" fmla="*/ 299 w 568"/>
                  <a:gd name="T29" fmla="*/ 96 h 865"/>
                  <a:gd name="T30" fmla="*/ 321 w 568"/>
                  <a:gd name="T31" fmla="*/ 25 h 865"/>
                  <a:gd name="T32" fmla="*/ 309 w 568"/>
                  <a:gd name="T33" fmla="*/ 6 h 865"/>
                  <a:gd name="T34" fmla="*/ 296 w 568"/>
                  <a:gd name="T35" fmla="*/ 23 h 865"/>
                  <a:gd name="T36" fmla="*/ 286 w 568"/>
                  <a:gd name="T37" fmla="*/ 44 h 865"/>
                  <a:gd name="T38" fmla="*/ 276 w 568"/>
                  <a:gd name="T39" fmla="*/ 73 h 865"/>
                  <a:gd name="T40" fmla="*/ 271 w 568"/>
                  <a:gd name="T41" fmla="*/ 104 h 865"/>
                  <a:gd name="T42" fmla="*/ 255 w 568"/>
                  <a:gd name="T43" fmla="*/ 148 h 865"/>
                  <a:gd name="T44" fmla="*/ 221 w 568"/>
                  <a:gd name="T45" fmla="*/ 217 h 865"/>
                  <a:gd name="T46" fmla="*/ 190 w 568"/>
                  <a:gd name="T47" fmla="*/ 288 h 865"/>
                  <a:gd name="T48" fmla="*/ 171 w 568"/>
                  <a:gd name="T49" fmla="*/ 340 h 865"/>
                  <a:gd name="T50" fmla="*/ 146 w 568"/>
                  <a:gd name="T51" fmla="*/ 380 h 865"/>
                  <a:gd name="T52" fmla="*/ 123 w 568"/>
                  <a:gd name="T53" fmla="*/ 418 h 865"/>
                  <a:gd name="T54" fmla="*/ 98 w 568"/>
                  <a:gd name="T55" fmla="*/ 501 h 865"/>
                  <a:gd name="T56" fmla="*/ 81 w 568"/>
                  <a:gd name="T57" fmla="*/ 583 h 865"/>
                  <a:gd name="T58" fmla="*/ 58 w 568"/>
                  <a:gd name="T59" fmla="*/ 654 h 865"/>
                  <a:gd name="T60" fmla="*/ 46 w 568"/>
                  <a:gd name="T61" fmla="*/ 700 h 865"/>
                  <a:gd name="T62" fmla="*/ 33 w 568"/>
                  <a:gd name="T63" fmla="*/ 744 h 865"/>
                  <a:gd name="T64" fmla="*/ 42 w 568"/>
                  <a:gd name="T65" fmla="*/ 737 h 865"/>
                  <a:gd name="T66" fmla="*/ 71 w 568"/>
                  <a:gd name="T67" fmla="*/ 710 h 865"/>
                  <a:gd name="T68" fmla="*/ 98 w 568"/>
                  <a:gd name="T69" fmla="*/ 681 h 865"/>
                  <a:gd name="T70" fmla="*/ 161 w 568"/>
                  <a:gd name="T71" fmla="*/ 625 h 865"/>
                  <a:gd name="T72" fmla="*/ 230 w 568"/>
                  <a:gd name="T73" fmla="*/ 576 h 865"/>
                  <a:gd name="T74" fmla="*/ 298 w 568"/>
                  <a:gd name="T75" fmla="*/ 516 h 865"/>
                  <a:gd name="T76" fmla="*/ 361 w 568"/>
                  <a:gd name="T77" fmla="*/ 441 h 865"/>
                  <a:gd name="T78" fmla="*/ 424 w 568"/>
                  <a:gd name="T79" fmla="*/ 366 h 865"/>
                  <a:gd name="T80" fmla="*/ 464 w 568"/>
                  <a:gd name="T81" fmla="*/ 322 h 865"/>
                  <a:gd name="T82" fmla="*/ 484 w 568"/>
                  <a:gd name="T83" fmla="*/ 286 h 865"/>
                  <a:gd name="T84" fmla="*/ 503 w 568"/>
                  <a:gd name="T85" fmla="*/ 249 h 865"/>
                  <a:gd name="T86" fmla="*/ 528 w 568"/>
                  <a:gd name="T87" fmla="*/ 223 h 865"/>
                  <a:gd name="T88" fmla="*/ 557 w 568"/>
                  <a:gd name="T89" fmla="*/ 196 h 865"/>
                  <a:gd name="T90" fmla="*/ 553 w 568"/>
                  <a:gd name="T91" fmla="*/ 182 h 865"/>
                  <a:gd name="T92" fmla="*/ 514 w 568"/>
                  <a:gd name="T93" fmla="*/ 224 h 865"/>
                  <a:gd name="T94" fmla="*/ 478 w 568"/>
                  <a:gd name="T95" fmla="*/ 267 h 865"/>
                  <a:gd name="T96" fmla="*/ 455 w 568"/>
                  <a:gd name="T97" fmla="*/ 290 h 865"/>
                  <a:gd name="T98" fmla="*/ 438 w 568"/>
                  <a:gd name="T99" fmla="*/ 299 h 865"/>
                  <a:gd name="T100" fmla="*/ 424 w 568"/>
                  <a:gd name="T101" fmla="*/ 313 h 865"/>
                  <a:gd name="T102" fmla="*/ 298 w 568"/>
                  <a:gd name="T103" fmla="*/ 466 h 865"/>
                  <a:gd name="T104" fmla="*/ 169 w 568"/>
                  <a:gd name="T105" fmla="*/ 614 h 865"/>
                  <a:gd name="T106" fmla="*/ 73 w 568"/>
                  <a:gd name="T107" fmla="*/ 737 h 865"/>
                  <a:gd name="T108" fmla="*/ 44 w 568"/>
                  <a:gd name="T109" fmla="*/ 794 h 865"/>
                  <a:gd name="T110" fmla="*/ 14 w 568"/>
                  <a:gd name="T111" fmla="*/ 848 h 8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568"/>
                  <a:gd name="T169" fmla="*/ 0 h 865"/>
                  <a:gd name="T170" fmla="*/ 568 w 568"/>
                  <a:gd name="T171" fmla="*/ 865 h 8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568" h="865">
                    <a:moveTo>
                      <a:pt x="46" y="641"/>
                    </a:moveTo>
                    <a:lnTo>
                      <a:pt x="62" y="620"/>
                    </a:lnTo>
                    <a:lnTo>
                      <a:pt x="71" y="599"/>
                    </a:lnTo>
                    <a:lnTo>
                      <a:pt x="81" y="576"/>
                    </a:lnTo>
                    <a:lnTo>
                      <a:pt x="88" y="554"/>
                    </a:lnTo>
                    <a:lnTo>
                      <a:pt x="98" y="531"/>
                    </a:lnTo>
                    <a:lnTo>
                      <a:pt x="108" y="508"/>
                    </a:lnTo>
                    <a:lnTo>
                      <a:pt x="119" y="487"/>
                    </a:lnTo>
                    <a:lnTo>
                      <a:pt x="133" y="466"/>
                    </a:lnTo>
                    <a:lnTo>
                      <a:pt x="138" y="455"/>
                    </a:lnTo>
                    <a:lnTo>
                      <a:pt x="144" y="443"/>
                    </a:lnTo>
                    <a:lnTo>
                      <a:pt x="148" y="430"/>
                    </a:lnTo>
                    <a:lnTo>
                      <a:pt x="152" y="418"/>
                    </a:lnTo>
                    <a:lnTo>
                      <a:pt x="156" y="405"/>
                    </a:lnTo>
                    <a:lnTo>
                      <a:pt x="159" y="391"/>
                    </a:lnTo>
                    <a:lnTo>
                      <a:pt x="163" y="378"/>
                    </a:lnTo>
                    <a:lnTo>
                      <a:pt x="169" y="365"/>
                    </a:lnTo>
                    <a:lnTo>
                      <a:pt x="171" y="359"/>
                    </a:lnTo>
                    <a:lnTo>
                      <a:pt x="175" y="353"/>
                    </a:lnTo>
                    <a:lnTo>
                      <a:pt x="179" y="347"/>
                    </a:lnTo>
                    <a:lnTo>
                      <a:pt x="182" y="343"/>
                    </a:lnTo>
                    <a:lnTo>
                      <a:pt x="186" y="338"/>
                    </a:lnTo>
                    <a:lnTo>
                      <a:pt x="192" y="332"/>
                    </a:lnTo>
                    <a:lnTo>
                      <a:pt x="194" y="328"/>
                    </a:lnTo>
                    <a:lnTo>
                      <a:pt x="198" y="322"/>
                    </a:lnTo>
                    <a:lnTo>
                      <a:pt x="202" y="311"/>
                    </a:lnTo>
                    <a:lnTo>
                      <a:pt x="205" y="299"/>
                    </a:lnTo>
                    <a:lnTo>
                      <a:pt x="207" y="286"/>
                    </a:lnTo>
                    <a:lnTo>
                      <a:pt x="209" y="274"/>
                    </a:lnTo>
                    <a:lnTo>
                      <a:pt x="211" y="263"/>
                    </a:lnTo>
                    <a:lnTo>
                      <a:pt x="213" y="251"/>
                    </a:lnTo>
                    <a:lnTo>
                      <a:pt x="219" y="240"/>
                    </a:lnTo>
                    <a:lnTo>
                      <a:pt x="225" y="230"/>
                    </a:lnTo>
                    <a:lnTo>
                      <a:pt x="230" y="224"/>
                    </a:lnTo>
                    <a:lnTo>
                      <a:pt x="236" y="219"/>
                    </a:lnTo>
                    <a:lnTo>
                      <a:pt x="242" y="213"/>
                    </a:lnTo>
                    <a:lnTo>
                      <a:pt x="248" y="209"/>
                    </a:lnTo>
                    <a:lnTo>
                      <a:pt x="253" y="203"/>
                    </a:lnTo>
                    <a:lnTo>
                      <a:pt x="257" y="198"/>
                    </a:lnTo>
                    <a:lnTo>
                      <a:pt x="261" y="192"/>
                    </a:lnTo>
                    <a:lnTo>
                      <a:pt x="265" y="186"/>
                    </a:lnTo>
                    <a:lnTo>
                      <a:pt x="275" y="165"/>
                    </a:lnTo>
                    <a:lnTo>
                      <a:pt x="282" y="142"/>
                    </a:lnTo>
                    <a:lnTo>
                      <a:pt x="292" y="119"/>
                    </a:lnTo>
                    <a:lnTo>
                      <a:pt x="299" y="96"/>
                    </a:lnTo>
                    <a:lnTo>
                      <a:pt x="307" y="73"/>
                    </a:lnTo>
                    <a:lnTo>
                      <a:pt x="315" y="48"/>
                    </a:lnTo>
                    <a:lnTo>
                      <a:pt x="321" y="25"/>
                    </a:lnTo>
                    <a:lnTo>
                      <a:pt x="322" y="0"/>
                    </a:lnTo>
                    <a:lnTo>
                      <a:pt x="315" y="2"/>
                    </a:lnTo>
                    <a:lnTo>
                      <a:pt x="309" y="6"/>
                    </a:lnTo>
                    <a:lnTo>
                      <a:pt x="303" y="9"/>
                    </a:lnTo>
                    <a:lnTo>
                      <a:pt x="299" y="17"/>
                    </a:lnTo>
                    <a:lnTo>
                      <a:pt x="296" y="23"/>
                    </a:lnTo>
                    <a:lnTo>
                      <a:pt x="292" y="31"/>
                    </a:lnTo>
                    <a:lnTo>
                      <a:pt x="288" y="38"/>
                    </a:lnTo>
                    <a:lnTo>
                      <a:pt x="286" y="44"/>
                    </a:lnTo>
                    <a:lnTo>
                      <a:pt x="280" y="52"/>
                    </a:lnTo>
                    <a:lnTo>
                      <a:pt x="278" y="63"/>
                    </a:lnTo>
                    <a:lnTo>
                      <a:pt x="276" y="73"/>
                    </a:lnTo>
                    <a:lnTo>
                      <a:pt x="275" y="82"/>
                    </a:lnTo>
                    <a:lnTo>
                      <a:pt x="273" y="94"/>
                    </a:lnTo>
                    <a:lnTo>
                      <a:pt x="271" y="104"/>
                    </a:lnTo>
                    <a:lnTo>
                      <a:pt x="269" y="113"/>
                    </a:lnTo>
                    <a:lnTo>
                      <a:pt x="265" y="125"/>
                    </a:lnTo>
                    <a:lnTo>
                      <a:pt x="255" y="148"/>
                    </a:lnTo>
                    <a:lnTo>
                      <a:pt x="244" y="171"/>
                    </a:lnTo>
                    <a:lnTo>
                      <a:pt x="232" y="194"/>
                    </a:lnTo>
                    <a:lnTo>
                      <a:pt x="221" y="217"/>
                    </a:lnTo>
                    <a:lnTo>
                      <a:pt x="209" y="240"/>
                    </a:lnTo>
                    <a:lnTo>
                      <a:pt x="200" y="263"/>
                    </a:lnTo>
                    <a:lnTo>
                      <a:pt x="190" y="288"/>
                    </a:lnTo>
                    <a:lnTo>
                      <a:pt x="182" y="313"/>
                    </a:lnTo>
                    <a:lnTo>
                      <a:pt x="177" y="326"/>
                    </a:lnTo>
                    <a:lnTo>
                      <a:pt x="171" y="340"/>
                    </a:lnTo>
                    <a:lnTo>
                      <a:pt x="163" y="353"/>
                    </a:lnTo>
                    <a:lnTo>
                      <a:pt x="156" y="366"/>
                    </a:lnTo>
                    <a:lnTo>
                      <a:pt x="146" y="380"/>
                    </a:lnTo>
                    <a:lnTo>
                      <a:pt x="138" y="391"/>
                    </a:lnTo>
                    <a:lnTo>
                      <a:pt x="131" y="405"/>
                    </a:lnTo>
                    <a:lnTo>
                      <a:pt x="123" y="418"/>
                    </a:lnTo>
                    <a:lnTo>
                      <a:pt x="113" y="445"/>
                    </a:lnTo>
                    <a:lnTo>
                      <a:pt x="106" y="472"/>
                    </a:lnTo>
                    <a:lnTo>
                      <a:pt x="98" y="501"/>
                    </a:lnTo>
                    <a:lnTo>
                      <a:pt x="92" y="528"/>
                    </a:lnTo>
                    <a:lnTo>
                      <a:pt x="88" y="556"/>
                    </a:lnTo>
                    <a:lnTo>
                      <a:pt x="81" y="583"/>
                    </a:lnTo>
                    <a:lnTo>
                      <a:pt x="73" y="612"/>
                    </a:lnTo>
                    <a:lnTo>
                      <a:pt x="63" y="639"/>
                    </a:lnTo>
                    <a:lnTo>
                      <a:pt x="58" y="654"/>
                    </a:lnTo>
                    <a:lnTo>
                      <a:pt x="54" y="670"/>
                    </a:lnTo>
                    <a:lnTo>
                      <a:pt x="50" y="685"/>
                    </a:lnTo>
                    <a:lnTo>
                      <a:pt x="46" y="700"/>
                    </a:lnTo>
                    <a:lnTo>
                      <a:pt x="42" y="716"/>
                    </a:lnTo>
                    <a:lnTo>
                      <a:pt x="38" y="729"/>
                    </a:lnTo>
                    <a:lnTo>
                      <a:pt x="33" y="744"/>
                    </a:lnTo>
                    <a:lnTo>
                      <a:pt x="27" y="760"/>
                    </a:lnTo>
                    <a:lnTo>
                      <a:pt x="33" y="748"/>
                    </a:lnTo>
                    <a:lnTo>
                      <a:pt x="42" y="737"/>
                    </a:lnTo>
                    <a:lnTo>
                      <a:pt x="50" y="727"/>
                    </a:lnTo>
                    <a:lnTo>
                      <a:pt x="60" y="718"/>
                    </a:lnTo>
                    <a:lnTo>
                      <a:pt x="71" y="710"/>
                    </a:lnTo>
                    <a:lnTo>
                      <a:pt x="81" y="700"/>
                    </a:lnTo>
                    <a:lnTo>
                      <a:pt x="90" y="691"/>
                    </a:lnTo>
                    <a:lnTo>
                      <a:pt x="98" y="681"/>
                    </a:lnTo>
                    <a:lnTo>
                      <a:pt x="119" y="660"/>
                    </a:lnTo>
                    <a:lnTo>
                      <a:pt x="140" y="643"/>
                    </a:lnTo>
                    <a:lnTo>
                      <a:pt x="161" y="625"/>
                    </a:lnTo>
                    <a:lnTo>
                      <a:pt x="184" y="610"/>
                    </a:lnTo>
                    <a:lnTo>
                      <a:pt x="207" y="593"/>
                    </a:lnTo>
                    <a:lnTo>
                      <a:pt x="230" y="576"/>
                    </a:lnTo>
                    <a:lnTo>
                      <a:pt x="253" y="558"/>
                    </a:lnTo>
                    <a:lnTo>
                      <a:pt x="275" y="539"/>
                    </a:lnTo>
                    <a:lnTo>
                      <a:pt x="298" y="516"/>
                    </a:lnTo>
                    <a:lnTo>
                      <a:pt x="319" y="491"/>
                    </a:lnTo>
                    <a:lnTo>
                      <a:pt x="340" y="466"/>
                    </a:lnTo>
                    <a:lnTo>
                      <a:pt x="361" y="441"/>
                    </a:lnTo>
                    <a:lnTo>
                      <a:pt x="382" y="416"/>
                    </a:lnTo>
                    <a:lnTo>
                      <a:pt x="403" y="389"/>
                    </a:lnTo>
                    <a:lnTo>
                      <a:pt x="424" y="366"/>
                    </a:lnTo>
                    <a:lnTo>
                      <a:pt x="447" y="341"/>
                    </a:lnTo>
                    <a:lnTo>
                      <a:pt x="457" y="332"/>
                    </a:lnTo>
                    <a:lnTo>
                      <a:pt x="464" y="322"/>
                    </a:lnTo>
                    <a:lnTo>
                      <a:pt x="470" y="311"/>
                    </a:lnTo>
                    <a:lnTo>
                      <a:pt x="478" y="297"/>
                    </a:lnTo>
                    <a:lnTo>
                      <a:pt x="484" y="286"/>
                    </a:lnTo>
                    <a:lnTo>
                      <a:pt x="489" y="274"/>
                    </a:lnTo>
                    <a:lnTo>
                      <a:pt x="495" y="261"/>
                    </a:lnTo>
                    <a:lnTo>
                      <a:pt x="503" y="249"/>
                    </a:lnTo>
                    <a:lnTo>
                      <a:pt x="511" y="240"/>
                    </a:lnTo>
                    <a:lnTo>
                      <a:pt x="518" y="230"/>
                    </a:lnTo>
                    <a:lnTo>
                      <a:pt x="528" y="223"/>
                    </a:lnTo>
                    <a:lnTo>
                      <a:pt x="537" y="213"/>
                    </a:lnTo>
                    <a:lnTo>
                      <a:pt x="547" y="205"/>
                    </a:lnTo>
                    <a:lnTo>
                      <a:pt x="557" y="196"/>
                    </a:lnTo>
                    <a:lnTo>
                      <a:pt x="564" y="184"/>
                    </a:lnTo>
                    <a:lnTo>
                      <a:pt x="568" y="171"/>
                    </a:lnTo>
                    <a:lnTo>
                      <a:pt x="553" y="182"/>
                    </a:lnTo>
                    <a:lnTo>
                      <a:pt x="539" y="196"/>
                    </a:lnTo>
                    <a:lnTo>
                      <a:pt x="526" y="209"/>
                    </a:lnTo>
                    <a:lnTo>
                      <a:pt x="514" y="224"/>
                    </a:lnTo>
                    <a:lnTo>
                      <a:pt x="503" y="238"/>
                    </a:lnTo>
                    <a:lnTo>
                      <a:pt x="489" y="253"/>
                    </a:lnTo>
                    <a:lnTo>
                      <a:pt x="478" y="267"/>
                    </a:lnTo>
                    <a:lnTo>
                      <a:pt x="464" y="282"/>
                    </a:lnTo>
                    <a:lnTo>
                      <a:pt x="459" y="286"/>
                    </a:lnTo>
                    <a:lnTo>
                      <a:pt x="455" y="290"/>
                    </a:lnTo>
                    <a:lnTo>
                      <a:pt x="449" y="292"/>
                    </a:lnTo>
                    <a:lnTo>
                      <a:pt x="443" y="295"/>
                    </a:lnTo>
                    <a:lnTo>
                      <a:pt x="438" y="299"/>
                    </a:lnTo>
                    <a:lnTo>
                      <a:pt x="434" y="303"/>
                    </a:lnTo>
                    <a:lnTo>
                      <a:pt x="428" y="307"/>
                    </a:lnTo>
                    <a:lnTo>
                      <a:pt x="424" y="313"/>
                    </a:lnTo>
                    <a:lnTo>
                      <a:pt x="382" y="366"/>
                    </a:lnTo>
                    <a:lnTo>
                      <a:pt x="340" y="416"/>
                    </a:lnTo>
                    <a:lnTo>
                      <a:pt x="298" y="466"/>
                    </a:lnTo>
                    <a:lnTo>
                      <a:pt x="253" y="514"/>
                    </a:lnTo>
                    <a:lnTo>
                      <a:pt x="211" y="564"/>
                    </a:lnTo>
                    <a:lnTo>
                      <a:pt x="169" y="614"/>
                    </a:lnTo>
                    <a:lnTo>
                      <a:pt x="127" y="666"/>
                    </a:lnTo>
                    <a:lnTo>
                      <a:pt x="85" y="720"/>
                    </a:lnTo>
                    <a:lnTo>
                      <a:pt x="73" y="737"/>
                    </a:lnTo>
                    <a:lnTo>
                      <a:pt x="63" y="756"/>
                    </a:lnTo>
                    <a:lnTo>
                      <a:pt x="54" y="775"/>
                    </a:lnTo>
                    <a:lnTo>
                      <a:pt x="44" y="794"/>
                    </a:lnTo>
                    <a:lnTo>
                      <a:pt x="35" y="812"/>
                    </a:lnTo>
                    <a:lnTo>
                      <a:pt x="25" y="831"/>
                    </a:lnTo>
                    <a:lnTo>
                      <a:pt x="14" y="848"/>
                    </a:lnTo>
                    <a:lnTo>
                      <a:pt x="0" y="865"/>
                    </a:lnTo>
                    <a:lnTo>
                      <a:pt x="46" y="641"/>
                    </a:lnTo>
                    <a:close/>
                  </a:path>
                </a:pathLst>
              </a:custGeom>
              <a:solidFill>
                <a:srgbClr val="7F7F7F"/>
              </a:solidFill>
              <a:ln w="9525">
                <a:noFill/>
                <a:round/>
                <a:headEnd/>
                <a:tailEnd/>
              </a:ln>
            </p:spPr>
            <p:txBody>
              <a:bodyPr/>
              <a:lstStyle/>
              <a:p>
                <a:endParaRPr lang="en-US"/>
              </a:p>
            </p:txBody>
          </p:sp>
          <p:sp>
            <p:nvSpPr>
              <p:cNvPr id="28256" name="Freeform 770"/>
              <p:cNvSpPr>
                <a:spLocks/>
              </p:cNvSpPr>
              <p:nvPr/>
            </p:nvSpPr>
            <p:spPr bwMode="auto">
              <a:xfrm>
                <a:off x="4650" y="1974"/>
                <a:ext cx="945" cy="213"/>
              </a:xfrm>
              <a:custGeom>
                <a:avLst/>
                <a:gdLst>
                  <a:gd name="T0" fmla="*/ 48 w 945"/>
                  <a:gd name="T1" fmla="*/ 138 h 213"/>
                  <a:gd name="T2" fmla="*/ 141 w 945"/>
                  <a:gd name="T3" fmla="*/ 128 h 213"/>
                  <a:gd name="T4" fmla="*/ 233 w 945"/>
                  <a:gd name="T5" fmla="*/ 111 h 213"/>
                  <a:gd name="T6" fmla="*/ 323 w 945"/>
                  <a:gd name="T7" fmla="*/ 86 h 213"/>
                  <a:gd name="T8" fmla="*/ 371 w 945"/>
                  <a:gd name="T9" fmla="*/ 67 h 213"/>
                  <a:gd name="T10" fmla="*/ 380 w 945"/>
                  <a:gd name="T11" fmla="*/ 67 h 213"/>
                  <a:gd name="T12" fmla="*/ 392 w 945"/>
                  <a:gd name="T13" fmla="*/ 67 h 213"/>
                  <a:gd name="T14" fmla="*/ 402 w 945"/>
                  <a:gd name="T15" fmla="*/ 67 h 213"/>
                  <a:gd name="T16" fmla="*/ 413 w 945"/>
                  <a:gd name="T17" fmla="*/ 65 h 213"/>
                  <a:gd name="T18" fmla="*/ 425 w 945"/>
                  <a:gd name="T19" fmla="*/ 59 h 213"/>
                  <a:gd name="T20" fmla="*/ 434 w 945"/>
                  <a:gd name="T21" fmla="*/ 54 h 213"/>
                  <a:gd name="T22" fmla="*/ 446 w 945"/>
                  <a:gd name="T23" fmla="*/ 50 h 213"/>
                  <a:gd name="T24" fmla="*/ 473 w 945"/>
                  <a:gd name="T25" fmla="*/ 46 h 213"/>
                  <a:gd name="T26" fmla="*/ 521 w 945"/>
                  <a:gd name="T27" fmla="*/ 40 h 213"/>
                  <a:gd name="T28" fmla="*/ 567 w 945"/>
                  <a:gd name="T29" fmla="*/ 34 h 213"/>
                  <a:gd name="T30" fmla="*/ 615 w 945"/>
                  <a:gd name="T31" fmla="*/ 27 h 213"/>
                  <a:gd name="T32" fmla="*/ 676 w 945"/>
                  <a:gd name="T33" fmla="*/ 21 h 213"/>
                  <a:gd name="T34" fmla="*/ 753 w 945"/>
                  <a:gd name="T35" fmla="*/ 13 h 213"/>
                  <a:gd name="T36" fmla="*/ 829 w 945"/>
                  <a:gd name="T37" fmla="*/ 7 h 213"/>
                  <a:gd name="T38" fmla="*/ 906 w 945"/>
                  <a:gd name="T39" fmla="*/ 2 h 213"/>
                  <a:gd name="T40" fmla="*/ 945 w 945"/>
                  <a:gd name="T41" fmla="*/ 2 h 213"/>
                  <a:gd name="T42" fmla="*/ 945 w 945"/>
                  <a:gd name="T43" fmla="*/ 7 h 213"/>
                  <a:gd name="T44" fmla="*/ 945 w 945"/>
                  <a:gd name="T45" fmla="*/ 11 h 213"/>
                  <a:gd name="T46" fmla="*/ 945 w 945"/>
                  <a:gd name="T47" fmla="*/ 13 h 213"/>
                  <a:gd name="T48" fmla="*/ 927 w 945"/>
                  <a:gd name="T49" fmla="*/ 21 h 213"/>
                  <a:gd name="T50" fmla="*/ 893 w 945"/>
                  <a:gd name="T51" fmla="*/ 23 h 213"/>
                  <a:gd name="T52" fmla="*/ 858 w 945"/>
                  <a:gd name="T53" fmla="*/ 25 h 213"/>
                  <a:gd name="T54" fmla="*/ 822 w 945"/>
                  <a:gd name="T55" fmla="*/ 31 h 213"/>
                  <a:gd name="T56" fmla="*/ 793 w 945"/>
                  <a:gd name="T57" fmla="*/ 40 h 213"/>
                  <a:gd name="T58" fmla="*/ 774 w 945"/>
                  <a:gd name="T59" fmla="*/ 42 h 213"/>
                  <a:gd name="T60" fmla="*/ 751 w 945"/>
                  <a:gd name="T61" fmla="*/ 40 h 213"/>
                  <a:gd name="T62" fmla="*/ 730 w 945"/>
                  <a:gd name="T63" fmla="*/ 42 h 213"/>
                  <a:gd name="T64" fmla="*/ 703 w 945"/>
                  <a:gd name="T65" fmla="*/ 54 h 213"/>
                  <a:gd name="T66" fmla="*/ 666 w 945"/>
                  <a:gd name="T67" fmla="*/ 69 h 213"/>
                  <a:gd name="T68" fmla="*/ 630 w 945"/>
                  <a:gd name="T69" fmla="*/ 80 h 213"/>
                  <a:gd name="T70" fmla="*/ 592 w 945"/>
                  <a:gd name="T71" fmla="*/ 94 h 213"/>
                  <a:gd name="T72" fmla="*/ 549 w 945"/>
                  <a:gd name="T73" fmla="*/ 109 h 213"/>
                  <a:gd name="T74" fmla="*/ 501 w 945"/>
                  <a:gd name="T75" fmla="*/ 126 h 213"/>
                  <a:gd name="T76" fmla="*/ 451 w 945"/>
                  <a:gd name="T77" fmla="*/ 142 h 213"/>
                  <a:gd name="T78" fmla="*/ 402 w 945"/>
                  <a:gd name="T79" fmla="*/ 153 h 213"/>
                  <a:gd name="T80" fmla="*/ 336 w 945"/>
                  <a:gd name="T81" fmla="*/ 165 h 213"/>
                  <a:gd name="T82" fmla="*/ 261 w 945"/>
                  <a:gd name="T83" fmla="*/ 176 h 213"/>
                  <a:gd name="T84" fmla="*/ 185 w 945"/>
                  <a:gd name="T85" fmla="*/ 186 h 213"/>
                  <a:gd name="T86" fmla="*/ 108 w 945"/>
                  <a:gd name="T87" fmla="*/ 192 h 213"/>
                  <a:gd name="T88" fmla="*/ 66 w 945"/>
                  <a:gd name="T89" fmla="*/ 196 h 213"/>
                  <a:gd name="T90" fmla="*/ 58 w 945"/>
                  <a:gd name="T91" fmla="*/ 201 h 213"/>
                  <a:gd name="T92" fmla="*/ 52 w 945"/>
                  <a:gd name="T93" fmla="*/ 209 h 213"/>
                  <a:gd name="T94" fmla="*/ 45 w 945"/>
                  <a:gd name="T95" fmla="*/ 213 h 213"/>
                  <a:gd name="T96" fmla="*/ 0 w 945"/>
                  <a:gd name="T97" fmla="*/ 142 h 21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45"/>
                  <a:gd name="T148" fmla="*/ 0 h 213"/>
                  <a:gd name="T149" fmla="*/ 945 w 945"/>
                  <a:gd name="T150" fmla="*/ 213 h 21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45" h="213">
                    <a:moveTo>
                      <a:pt x="0" y="142"/>
                    </a:moveTo>
                    <a:lnTo>
                      <a:pt x="48" y="138"/>
                    </a:lnTo>
                    <a:lnTo>
                      <a:pt x="94" y="134"/>
                    </a:lnTo>
                    <a:lnTo>
                      <a:pt x="141" y="128"/>
                    </a:lnTo>
                    <a:lnTo>
                      <a:pt x="187" y="121"/>
                    </a:lnTo>
                    <a:lnTo>
                      <a:pt x="233" y="111"/>
                    </a:lnTo>
                    <a:lnTo>
                      <a:pt x="277" y="100"/>
                    </a:lnTo>
                    <a:lnTo>
                      <a:pt x="323" y="86"/>
                    </a:lnTo>
                    <a:lnTo>
                      <a:pt x="367" y="69"/>
                    </a:lnTo>
                    <a:lnTo>
                      <a:pt x="371" y="67"/>
                    </a:lnTo>
                    <a:lnTo>
                      <a:pt x="377" y="67"/>
                    </a:lnTo>
                    <a:lnTo>
                      <a:pt x="380" y="67"/>
                    </a:lnTo>
                    <a:lnTo>
                      <a:pt x="386" y="67"/>
                    </a:lnTo>
                    <a:lnTo>
                      <a:pt x="392" y="67"/>
                    </a:lnTo>
                    <a:lnTo>
                      <a:pt x="396" y="67"/>
                    </a:lnTo>
                    <a:lnTo>
                      <a:pt x="402" y="67"/>
                    </a:lnTo>
                    <a:lnTo>
                      <a:pt x="407" y="67"/>
                    </a:lnTo>
                    <a:lnTo>
                      <a:pt x="413" y="65"/>
                    </a:lnTo>
                    <a:lnTo>
                      <a:pt x="419" y="61"/>
                    </a:lnTo>
                    <a:lnTo>
                      <a:pt x="425" y="59"/>
                    </a:lnTo>
                    <a:lnTo>
                      <a:pt x="428" y="55"/>
                    </a:lnTo>
                    <a:lnTo>
                      <a:pt x="434" y="54"/>
                    </a:lnTo>
                    <a:lnTo>
                      <a:pt x="440" y="52"/>
                    </a:lnTo>
                    <a:lnTo>
                      <a:pt x="446" y="50"/>
                    </a:lnTo>
                    <a:lnTo>
                      <a:pt x="449" y="50"/>
                    </a:lnTo>
                    <a:lnTo>
                      <a:pt x="473" y="46"/>
                    </a:lnTo>
                    <a:lnTo>
                      <a:pt x="497" y="44"/>
                    </a:lnTo>
                    <a:lnTo>
                      <a:pt x="521" y="40"/>
                    </a:lnTo>
                    <a:lnTo>
                      <a:pt x="544" y="38"/>
                    </a:lnTo>
                    <a:lnTo>
                      <a:pt x="567" y="34"/>
                    </a:lnTo>
                    <a:lnTo>
                      <a:pt x="590" y="31"/>
                    </a:lnTo>
                    <a:lnTo>
                      <a:pt x="615" y="27"/>
                    </a:lnTo>
                    <a:lnTo>
                      <a:pt x="638" y="25"/>
                    </a:lnTo>
                    <a:lnTo>
                      <a:pt x="676" y="21"/>
                    </a:lnTo>
                    <a:lnTo>
                      <a:pt x="714" y="17"/>
                    </a:lnTo>
                    <a:lnTo>
                      <a:pt x="753" y="13"/>
                    </a:lnTo>
                    <a:lnTo>
                      <a:pt x="791" y="9"/>
                    </a:lnTo>
                    <a:lnTo>
                      <a:pt x="829" y="7"/>
                    </a:lnTo>
                    <a:lnTo>
                      <a:pt x="868" y="4"/>
                    </a:lnTo>
                    <a:lnTo>
                      <a:pt x="906" y="2"/>
                    </a:lnTo>
                    <a:lnTo>
                      <a:pt x="945" y="0"/>
                    </a:lnTo>
                    <a:lnTo>
                      <a:pt x="945" y="2"/>
                    </a:lnTo>
                    <a:lnTo>
                      <a:pt x="945" y="4"/>
                    </a:lnTo>
                    <a:lnTo>
                      <a:pt x="945" y="7"/>
                    </a:lnTo>
                    <a:lnTo>
                      <a:pt x="945" y="9"/>
                    </a:lnTo>
                    <a:lnTo>
                      <a:pt x="945" y="11"/>
                    </a:lnTo>
                    <a:lnTo>
                      <a:pt x="945" y="13"/>
                    </a:lnTo>
                    <a:lnTo>
                      <a:pt x="945" y="15"/>
                    </a:lnTo>
                    <a:lnTo>
                      <a:pt x="927" y="21"/>
                    </a:lnTo>
                    <a:lnTo>
                      <a:pt x="910" y="23"/>
                    </a:lnTo>
                    <a:lnTo>
                      <a:pt x="893" y="23"/>
                    </a:lnTo>
                    <a:lnTo>
                      <a:pt x="876" y="25"/>
                    </a:lnTo>
                    <a:lnTo>
                      <a:pt x="858" y="25"/>
                    </a:lnTo>
                    <a:lnTo>
                      <a:pt x="839" y="27"/>
                    </a:lnTo>
                    <a:lnTo>
                      <a:pt x="822" y="31"/>
                    </a:lnTo>
                    <a:lnTo>
                      <a:pt x="803" y="38"/>
                    </a:lnTo>
                    <a:lnTo>
                      <a:pt x="793" y="40"/>
                    </a:lnTo>
                    <a:lnTo>
                      <a:pt x="783" y="42"/>
                    </a:lnTo>
                    <a:lnTo>
                      <a:pt x="774" y="42"/>
                    </a:lnTo>
                    <a:lnTo>
                      <a:pt x="762" y="40"/>
                    </a:lnTo>
                    <a:lnTo>
                      <a:pt x="751" y="40"/>
                    </a:lnTo>
                    <a:lnTo>
                      <a:pt x="741" y="40"/>
                    </a:lnTo>
                    <a:lnTo>
                      <a:pt x="730" y="42"/>
                    </a:lnTo>
                    <a:lnTo>
                      <a:pt x="722" y="44"/>
                    </a:lnTo>
                    <a:lnTo>
                      <a:pt x="703" y="54"/>
                    </a:lnTo>
                    <a:lnTo>
                      <a:pt x="686" y="61"/>
                    </a:lnTo>
                    <a:lnTo>
                      <a:pt x="666" y="69"/>
                    </a:lnTo>
                    <a:lnTo>
                      <a:pt x="649" y="75"/>
                    </a:lnTo>
                    <a:lnTo>
                      <a:pt x="630" y="80"/>
                    </a:lnTo>
                    <a:lnTo>
                      <a:pt x="611" y="88"/>
                    </a:lnTo>
                    <a:lnTo>
                      <a:pt x="592" y="94"/>
                    </a:lnTo>
                    <a:lnTo>
                      <a:pt x="574" y="100"/>
                    </a:lnTo>
                    <a:lnTo>
                      <a:pt x="549" y="109"/>
                    </a:lnTo>
                    <a:lnTo>
                      <a:pt x="524" y="119"/>
                    </a:lnTo>
                    <a:lnTo>
                      <a:pt x="501" y="126"/>
                    </a:lnTo>
                    <a:lnTo>
                      <a:pt x="476" y="134"/>
                    </a:lnTo>
                    <a:lnTo>
                      <a:pt x="451" y="142"/>
                    </a:lnTo>
                    <a:lnTo>
                      <a:pt x="426" y="148"/>
                    </a:lnTo>
                    <a:lnTo>
                      <a:pt x="402" y="153"/>
                    </a:lnTo>
                    <a:lnTo>
                      <a:pt x="377" y="159"/>
                    </a:lnTo>
                    <a:lnTo>
                      <a:pt x="336" y="165"/>
                    </a:lnTo>
                    <a:lnTo>
                      <a:pt x="300" y="171"/>
                    </a:lnTo>
                    <a:lnTo>
                      <a:pt x="261" y="176"/>
                    </a:lnTo>
                    <a:lnTo>
                      <a:pt x="223" y="180"/>
                    </a:lnTo>
                    <a:lnTo>
                      <a:pt x="185" y="186"/>
                    </a:lnTo>
                    <a:lnTo>
                      <a:pt x="146" y="190"/>
                    </a:lnTo>
                    <a:lnTo>
                      <a:pt x="108" y="192"/>
                    </a:lnTo>
                    <a:lnTo>
                      <a:pt x="68" y="196"/>
                    </a:lnTo>
                    <a:lnTo>
                      <a:pt x="66" y="196"/>
                    </a:lnTo>
                    <a:lnTo>
                      <a:pt x="62" y="197"/>
                    </a:lnTo>
                    <a:lnTo>
                      <a:pt x="58" y="201"/>
                    </a:lnTo>
                    <a:lnTo>
                      <a:pt x="56" y="205"/>
                    </a:lnTo>
                    <a:lnTo>
                      <a:pt x="52" y="209"/>
                    </a:lnTo>
                    <a:lnTo>
                      <a:pt x="48" y="211"/>
                    </a:lnTo>
                    <a:lnTo>
                      <a:pt x="45" y="213"/>
                    </a:lnTo>
                    <a:lnTo>
                      <a:pt x="39" y="213"/>
                    </a:lnTo>
                    <a:lnTo>
                      <a:pt x="0" y="142"/>
                    </a:lnTo>
                    <a:close/>
                  </a:path>
                </a:pathLst>
              </a:custGeom>
              <a:solidFill>
                <a:srgbClr val="7F7F7F"/>
              </a:solidFill>
              <a:ln w="9525">
                <a:noFill/>
                <a:round/>
                <a:headEnd/>
                <a:tailEnd/>
              </a:ln>
            </p:spPr>
            <p:txBody>
              <a:bodyPr/>
              <a:lstStyle/>
              <a:p>
                <a:endParaRPr lang="en-US"/>
              </a:p>
            </p:txBody>
          </p:sp>
          <p:sp>
            <p:nvSpPr>
              <p:cNvPr id="28257" name="Freeform 771"/>
              <p:cNvSpPr>
                <a:spLocks/>
              </p:cNvSpPr>
              <p:nvPr/>
            </p:nvSpPr>
            <p:spPr bwMode="auto">
              <a:xfrm>
                <a:off x="4645" y="2112"/>
                <a:ext cx="965" cy="658"/>
              </a:xfrm>
              <a:custGeom>
                <a:avLst/>
                <a:gdLst>
                  <a:gd name="T0" fmla="*/ 82 w 965"/>
                  <a:gd name="T1" fmla="*/ 215 h 658"/>
                  <a:gd name="T2" fmla="*/ 115 w 965"/>
                  <a:gd name="T3" fmla="*/ 244 h 658"/>
                  <a:gd name="T4" fmla="*/ 174 w 965"/>
                  <a:gd name="T5" fmla="*/ 292 h 658"/>
                  <a:gd name="T6" fmla="*/ 251 w 965"/>
                  <a:gd name="T7" fmla="*/ 336 h 658"/>
                  <a:gd name="T8" fmla="*/ 393 w 965"/>
                  <a:gd name="T9" fmla="*/ 416 h 658"/>
                  <a:gd name="T10" fmla="*/ 556 w 965"/>
                  <a:gd name="T11" fmla="*/ 507 h 658"/>
                  <a:gd name="T12" fmla="*/ 644 w 965"/>
                  <a:gd name="T13" fmla="*/ 564 h 658"/>
                  <a:gd name="T14" fmla="*/ 704 w 965"/>
                  <a:gd name="T15" fmla="*/ 620 h 658"/>
                  <a:gd name="T16" fmla="*/ 754 w 965"/>
                  <a:gd name="T17" fmla="*/ 649 h 658"/>
                  <a:gd name="T18" fmla="*/ 785 w 965"/>
                  <a:gd name="T19" fmla="*/ 658 h 658"/>
                  <a:gd name="T20" fmla="*/ 783 w 965"/>
                  <a:gd name="T21" fmla="*/ 643 h 658"/>
                  <a:gd name="T22" fmla="*/ 739 w 965"/>
                  <a:gd name="T23" fmla="*/ 606 h 658"/>
                  <a:gd name="T24" fmla="*/ 666 w 965"/>
                  <a:gd name="T25" fmla="*/ 558 h 658"/>
                  <a:gd name="T26" fmla="*/ 537 w 965"/>
                  <a:gd name="T27" fmla="*/ 480 h 658"/>
                  <a:gd name="T28" fmla="*/ 416 w 965"/>
                  <a:gd name="T29" fmla="*/ 413 h 658"/>
                  <a:gd name="T30" fmla="*/ 343 w 965"/>
                  <a:gd name="T31" fmla="*/ 365 h 658"/>
                  <a:gd name="T32" fmla="*/ 278 w 965"/>
                  <a:gd name="T33" fmla="*/ 330 h 658"/>
                  <a:gd name="T34" fmla="*/ 257 w 965"/>
                  <a:gd name="T35" fmla="*/ 311 h 658"/>
                  <a:gd name="T36" fmla="*/ 222 w 965"/>
                  <a:gd name="T37" fmla="*/ 276 h 658"/>
                  <a:gd name="T38" fmla="*/ 165 w 965"/>
                  <a:gd name="T39" fmla="*/ 207 h 658"/>
                  <a:gd name="T40" fmla="*/ 124 w 965"/>
                  <a:gd name="T41" fmla="*/ 178 h 658"/>
                  <a:gd name="T42" fmla="*/ 99 w 965"/>
                  <a:gd name="T43" fmla="*/ 169 h 658"/>
                  <a:gd name="T44" fmla="*/ 161 w 965"/>
                  <a:gd name="T45" fmla="*/ 171 h 658"/>
                  <a:gd name="T46" fmla="*/ 259 w 965"/>
                  <a:gd name="T47" fmla="*/ 178 h 658"/>
                  <a:gd name="T48" fmla="*/ 472 w 965"/>
                  <a:gd name="T49" fmla="*/ 182 h 658"/>
                  <a:gd name="T50" fmla="*/ 648 w 965"/>
                  <a:gd name="T51" fmla="*/ 194 h 658"/>
                  <a:gd name="T52" fmla="*/ 715 w 965"/>
                  <a:gd name="T53" fmla="*/ 203 h 658"/>
                  <a:gd name="T54" fmla="*/ 775 w 965"/>
                  <a:gd name="T55" fmla="*/ 207 h 658"/>
                  <a:gd name="T56" fmla="*/ 806 w 965"/>
                  <a:gd name="T57" fmla="*/ 215 h 658"/>
                  <a:gd name="T58" fmla="*/ 846 w 965"/>
                  <a:gd name="T59" fmla="*/ 221 h 658"/>
                  <a:gd name="T60" fmla="*/ 913 w 965"/>
                  <a:gd name="T61" fmla="*/ 221 h 658"/>
                  <a:gd name="T62" fmla="*/ 955 w 965"/>
                  <a:gd name="T63" fmla="*/ 211 h 658"/>
                  <a:gd name="T64" fmla="*/ 909 w 965"/>
                  <a:gd name="T65" fmla="*/ 194 h 658"/>
                  <a:gd name="T66" fmla="*/ 844 w 965"/>
                  <a:gd name="T67" fmla="*/ 184 h 658"/>
                  <a:gd name="T68" fmla="*/ 737 w 965"/>
                  <a:gd name="T69" fmla="*/ 173 h 658"/>
                  <a:gd name="T70" fmla="*/ 621 w 965"/>
                  <a:gd name="T71" fmla="*/ 157 h 658"/>
                  <a:gd name="T72" fmla="*/ 476 w 965"/>
                  <a:gd name="T73" fmla="*/ 142 h 658"/>
                  <a:gd name="T74" fmla="*/ 337 w 965"/>
                  <a:gd name="T75" fmla="*/ 130 h 658"/>
                  <a:gd name="T76" fmla="*/ 217 w 965"/>
                  <a:gd name="T77" fmla="*/ 125 h 658"/>
                  <a:gd name="T78" fmla="*/ 113 w 965"/>
                  <a:gd name="T79" fmla="*/ 132 h 658"/>
                  <a:gd name="T80" fmla="*/ 69 w 965"/>
                  <a:gd name="T81" fmla="*/ 129 h 658"/>
                  <a:gd name="T82" fmla="*/ 71 w 965"/>
                  <a:gd name="T83" fmla="*/ 127 h 658"/>
                  <a:gd name="T84" fmla="*/ 217 w 965"/>
                  <a:gd name="T85" fmla="*/ 129 h 658"/>
                  <a:gd name="T86" fmla="*/ 362 w 965"/>
                  <a:gd name="T87" fmla="*/ 106 h 658"/>
                  <a:gd name="T88" fmla="*/ 524 w 965"/>
                  <a:gd name="T89" fmla="*/ 90 h 658"/>
                  <a:gd name="T90" fmla="*/ 660 w 965"/>
                  <a:gd name="T91" fmla="*/ 77 h 658"/>
                  <a:gd name="T92" fmla="*/ 723 w 965"/>
                  <a:gd name="T93" fmla="*/ 65 h 658"/>
                  <a:gd name="T94" fmla="*/ 783 w 965"/>
                  <a:gd name="T95" fmla="*/ 52 h 658"/>
                  <a:gd name="T96" fmla="*/ 829 w 965"/>
                  <a:gd name="T97" fmla="*/ 52 h 658"/>
                  <a:gd name="T98" fmla="*/ 873 w 965"/>
                  <a:gd name="T99" fmla="*/ 44 h 658"/>
                  <a:gd name="T100" fmla="*/ 923 w 965"/>
                  <a:gd name="T101" fmla="*/ 31 h 658"/>
                  <a:gd name="T102" fmla="*/ 944 w 965"/>
                  <a:gd name="T103" fmla="*/ 8 h 658"/>
                  <a:gd name="T104" fmla="*/ 760 w 965"/>
                  <a:gd name="T105" fmla="*/ 27 h 658"/>
                  <a:gd name="T106" fmla="*/ 510 w 965"/>
                  <a:gd name="T107" fmla="*/ 61 h 658"/>
                  <a:gd name="T108" fmla="*/ 428 w 965"/>
                  <a:gd name="T109" fmla="*/ 77 h 658"/>
                  <a:gd name="T110" fmla="*/ 401 w 965"/>
                  <a:gd name="T111" fmla="*/ 98 h 658"/>
                  <a:gd name="T112" fmla="*/ 245 w 965"/>
                  <a:gd name="T113" fmla="*/ 130 h 658"/>
                  <a:gd name="T114" fmla="*/ 48 w 965"/>
                  <a:gd name="T115" fmla="*/ 152 h 65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65"/>
                  <a:gd name="T175" fmla="*/ 0 h 658"/>
                  <a:gd name="T176" fmla="*/ 965 w 965"/>
                  <a:gd name="T177" fmla="*/ 658 h 65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65" h="658">
                    <a:moveTo>
                      <a:pt x="57" y="196"/>
                    </a:moveTo>
                    <a:lnTo>
                      <a:pt x="65" y="203"/>
                    </a:lnTo>
                    <a:lnTo>
                      <a:pt x="75" y="209"/>
                    </a:lnTo>
                    <a:lnTo>
                      <a:pt x="82" y="215"/>
                    </a:lnTo>
                    <a:lnTo>
                      <a:pt x="90" y="223"/>
                    </a:lnTo>
                    <a:lnTo>
                      <a:pt x="99" y="228"/>
                    </a:lnTo>
                    <a:lnTo>
                      <a:pt x="107" y="236"/>
                    </a:lnTo>
                    <a:lnTo>
                      <a:pt x="115" y="244"/>
                    </a:lnTo>
                    <a:lnTo>
                      <a:pt x="123" y="251"/>
                    </a:lnTo>
                    <a:lnTo>
                      <a:pt x="138" y="267"/>
                    </a:lnTo>
                    <a:lnTo>
                      <a:pt x="155" y="280"/>
                    </a:lnTo>
                    <a:lnTo>
                      <a:pt x="174" y="292"/>
                    </a:lnTo>
                    <a:lnTo>
                      <a:pt x="192" y="303"/>
                    </a:lnTo>
                    <a:lnTo>
                      <a:pt x="211" y="315"/>
                    </a:lnTo>
                    <a:lnTo>
                      <a:pt x="232" y="324"/>
                    </a:lnTo>
                    <a:lnTo>
                      <a:pt x="251" y="336"/>
                    </a:lnTo>
                    <a:lnTo>
                      <a:pt x="270" y="347"/>
                    </a:lnTo>
                    <a:lnTo>
                      <a:pt x="312" y="370"/>
                    </a:lnTo>
                    <a:lnTo>
                      <a:pt x="353" y="393"/>
                    </a:lnTo>
                    <a:lnTo>
                      <a:pt x="393" y="416"/>
                    </a:lnTo>
                    <a:lnTo>
                      <a:pt x="433" y="439"/>
                    </a:lnTo>
                    <a:lnTo>
                      <a:pt x="474" y="461"/>
                    </a:lnTo>
                    <a:lnTo>
                      <a:pt x="516" y="484"/>
                    </a:lnTo>
                    <a:lnTo>
                      <a:pt x="556" y="507"/>
                    </a:lnTo>
                    <a:lnTo>
                      <a:pt x="598" y="528"/>
                    </a:lnTo>
                    <a:lnTo>
                      <a:pt x="616" y="539"/>
                    </a:lnTo>
                    <a:lnTo>
                      <a:pt x="631" y="551"/>
                    </a:lnTo>
                    <a:lnTo>
                      <a:pt x="644" y="564"/>
                    </a:lnTo>
                    <a:lnTo>
                      <a:pt x="660" y="580"/>
                    </a:lnTo>
                    <a:lnTo>
                      <a:pt x="673" y="593"/>
                    </a:lnTo>
                    <a:lnTo>
                      <a:pt x="689" y="608"/>
                    </a:lnTo>
                    <a:lnTo>
                      <a:pt x="704" y="620"/>
                    </a:lnTo>
                    <a:lnTo>
                      <a:pt x="721" y="631"/>
                    </a:lnTo>
                    <a:lnTo>
                      <a:pt x="731" y="637"/>
                    </a:lnTo>
                    <a:lnTo>
                      <a:pt x="742" y="643"/>
                    </a:lnTo>
                    <a:lnTo>
                      <a:pt x="754" y="649"/>
                    </a:lnTo>
                    <a:lnTo>
                      <a:pt x="763" y="652"/>
                    </a:lnTo>
                    <a:lnTo>
                      <a:pt x="773" y="656"/>
                    </a:lnTo>
                    <a:lnTo>
                      <a:pt x="781" y="658"/>
                    </a:lnTo>
                    <a:lnTo>
                      <a:pt x="785" y="658"/>
                    </a:lnTo>
                    <a:lnTo>
                      <a:pt x="786" y="658"/>
                    </a:lnTo>
                    <a:lnTo>
                      <a:pt x="786" y="656"/>
                    </a:lnTo>
                    <a:lnTo>
                      <a:pt x="786" y="654"/>
                    </a:lnTo>
                    <a:lnTo>
                      <a:pt x="783" y="643"/>
                    </a:lnTo>
                    <a:lnTo>
                      <a:pt x="775" y="631"/>
                    </a:lnTo>
                    <a:lnTo>
                      <a:pt x="763" y="624"/>
                    </a:lnTo>
                    <a:lnTo>
                      <a:pt x="752" y="614"/>
                    </a:lnTo>
                    <a:lnTo>
                      <a:pt x="739" y="606"/>
                    </a:lnTo>
                    <a:lnTo>
                      <a:pt x="723" y="599"/>
                    </a:lnTo>
                    <a:lnTo>
                      <a:pt x="710" y="591"/>
                    </a:lnTo>
                    <a:lnTo>
                      <a:pt x="698" y="581"/>
                    </a:lnTo>
                    <a:lnTo>
                      <a:pt x="666" y="558"/>
                    </a:lnTo>
                    <a:lnTo>
                      <a:pt x="635" y="537"/>
                    </a:lnTo>
                    <a:lnTo>
                      <a:pt x="602" y="518"/>
                    </a:lnTo>
                    <a:lnTo>
                      <a:pt x="570" y="499"/>
                    </a:lnTo>
                    <a:lnTo>
                      <a:pt x="537" y="480"/>
                    </a:lnTo>
                    <a:lnTo>
                      <a:pt x="502" y="462"/>
                    </a:lnTo>
                    <a:lnTo>
                      <a:pt x="470" y="443"/>
                    </a:lnTo>
                    <a:lnTo>
                      <a:pt x="435" y="424"/>
                    </a:lnTo>
                    <a:lnTo>
                      <a:pt x="416" y="413"/>
                    </a:lnTo>
                    <a:lnTo>
                      <a:pt x="397" y="401"/>
                    </a:lnTo>
                    <a:lnTo>
                      <a:pt x="380" y="388"/>
                    </a:lnTo>
                    <a:lnTo>
                      <a:pt x="360" y="376"/>
                    </a:lnTo>
                    <a:lnTo>
                      <a:pt x="343" y="365"/>
                    </a:lnTo>
                    <a:lnTo>
                      <a:pt x="324" y="353"/>
                    </a:lnTo>
                    <a:lnTo>
                      <a:pt x="305" y="342"/>
                    </a:lnTo>
                    <a:lnTo>
                      <a:pt x="284" y="334"/>
                    </a:lnTo>
                    <a:lnTo>
                      <a:pt x="278" y="330"/>
                    </a:lnTo>
                    <a:lnTo>
                      <a:pt x="272" y="326"/>
                    </a:lnTo>
                    <a:lnTo>
                      <a:pt x="266" y="320"/>
                    </a:lnTo>
                    <a:lnTo>
                      <a:pt x="263" y="315"/>
                    </a:lnTo>
                    <a:lnTo>
                      <a:pt x="257" y="311"/>
                    </a:lnTo>
                    <a:lnTo>
                      <a:pt x="253" y="305"/>
                    </a:lnTo>
                    <a:lnTo>
                      <a:pt x="247" y="299"/>
                    </a:lnTo>
                    <a:lnTo>
                      <a:pt x="241" y="296"/>
                    </a:lnTo>
                    <a:lnTo>
                      <a:pt x="222" y="276"/>
                    </a:lnTo>
                    <a:lnTo>
                      <a:pt x="205" y="257"/>
                    </a:lnTo>
                    <a:lnTo>
                      <a:pt x="190" y="236"/>
                    </a:lnTo>
                    <a:lnTo>
                      <a:pt x="172" y="217"/>
                    </a:lnTo>
                    <a:lnTo>
                      <a:pt x="165" y="207"/>
                    </a:lnTo>
                    <a:lnTo>
                      <a:pt x="155" y="198"/>
                    </a:lnTo>
                    <a:lnTo>
                      <a:pt x="146" y="190"/>
                    </a:lnTo>
                    <a:lnTo>
                      <a:pt x="136" y="184"/>
                    </a:lnTo>
                    <a:lnTo>
                      <a:pt x="124" y="178"/>
                    </a:lnTo>
                    <a:lnTo>
                      <a:pt x="113" y="173"/>
                    </a:lnTo>
                    <a:lnTo>
                      <a:pt x="99" y="171"/>
                    </a:lnTo>
                    <a:lnTo>
                      <a:pt x="84" y="169"/>
                    </a:lnTo>
                    <a:lnTo>
                      <a:pt x="99" y="169"/>
                    </a:lnTo>
                    <a:lnTo>
                      <a:pt x="115" y="169"/>
                    </a:lnTo>
                    <a:lnTo>
                      <a:pt x="130" y="171"/>
                    </a:lnTo>
                    <a:lnTo>
                      <a:pt x="146" y="171"/>
                    </a:lnTo>
                    <a:lnTo>
                      <a:pt x="161" y="171"/>
                    </a:lnTo>
                    <a:lnTo>
                      <a:pt x="174" y="173"/>
                    </a:lnTo>
                    <a:lnTo>
                      <a:pt x="190" y="175"/>
                    </a:lnTo>
                    <a:lnTo>
                      <a:pt x="205" y="177"/>
                    </a:lnTo>
                    <a:lnTo>
                      <a:pt x="259" y="178"/>
                    </a:lnTo>
                    <a:lnTo>
                      <a:pt x="312" y="180"/>
                    </a:lnTo>
                    <a:lnTo>
                      <a:pt x="364" y="180"/>
                    </a:lnTo>
                    <a:lnTo>
                      <a:pt x="418" y="180"/>
                    </a:lnTo>
                    <a:lnTo>
                      <a:pt x="472" y="182"/>
                    </a:lnTo>
                    <a:lnTo>
                      <a:pt x="526" y="184"/>
                    </a:lnTo>
                    <a:lnTo>
                      <a:pt x="579" y="186"/>
                    </a:lnTo>
                    <a:lnTo>
                      <a:pt x="633" y="192"/>
                    </a:lnTo>
                    <a:lnTo>
                      <a:pt x="648" y="194"/>
                    </a:lnTo>
                    <a:lnTo>
                      <a:pt x="666" y="198"/>
                    </a:lnTo>
                    <a:lnTo>
                      <a:pt x="683" y="200"/>
                    </a:lnTo>
                    <a:lnTo>
                      <a:pt x="700" y="201"/>
                    </a:lnTo>
                    <a:lnTo>
                      <a:pt x="715" y="203"/>
                    </a:lnTo>
                    <a:lnTo>
                      <a:pt x="733" y="205"/>
                    </a:lnTo>
                    <a:lnTo>
                      <a:pt x="750" y="207"/>
                    </a:lnTo>
                    <a:lnTo>
                      <a:pt x="767" y="207"/>
                    </a:lnTo>
                    <a:lnTo>
                      <a:pt x="775" y="207"/>
                    </a:lnTo>
                    <a:lnTo>
                      <a:pt x="783" y="209"/>
                    </a:lnTo>
                    <a:lnTo>
                      <a:pt x="790" y="211"/>
                    </a:lnTo>
                    <a:lnTo>
                      <a:pt x="798" y="213"/>
                    </a:lnTo>
                    <a:lnTo>
                      <a:pt x="806" y="215"/>
                    </a:lnTo>
                    <a:lnTo>
                      <a:pt x="815" y="217"/>
                    </a:lnTo>
                    <a:lnTo>
                      <a:pt x="823" y="219"/>
                    </a:lnTo>
                    <a:lnTo>
                      <a:pt x="831" y="221"/>
                    </a:lnTo>
                    <a:lnTo>
                      <a:pt x="846" y="221"/>
                    </a:lnTo>
                    <a:lnTo>
                      <a:pt x="863" y="223"/>
                    </a:lnTo>
                    <a:lnTo>
                      <a:pt x="881" y="223"/>
                    </a:lnTo>
                    <a:lnTo>
                      <a:pt x="898" y="221"/>
                    </a:lnTo>
                    <a:lnTo>
                      <a:pt x="913" y="221"/>
                    </a:lnTo>
                    <a:lnTo>
                      <a:pt x="930" y="221"/>
                    </a:lnTo>
                    <a:lnTo>
                      <a:pt x="948" y="221"/>
                    </a:lnTo>
                    <a:lnTo>
                      <a:pt x="965" y="221"/>
                    </a:lnTo>
                    <a:lnTo>
                      <a:pt x="955" y="211"/>
                    </a:lnTo>
                    <a:lnTo>
                      <a:pt x="946" y="203"/>
                    </a:lnTo>
                    <a:lnTo>
                      <a:pt x="934" y="198"/>
                    </a:lnTo>
                    <a:lnTo>
                      <a:pt x="921" y="196"/>
                    </a:lnTo>
                    <a:lnTo>
                      <a:pt x="909" y="194"/>
                    </a:lnTo>
                    <a:lnTo>
                      <a:pt x="896" y="192"/>
                    </a:lnTo>
                    <a:lnTo>
                      <a:pt x="882" y="190"/>
                    </a:lnTo>
                    <a:lnTo>
                      <a:pt x="871" y="190"/>
                    </a:lnTo>
                    <a:lnTo>
                      <a:pt x="844" y="184"/>
                    </a:lnTo>
                    <a:lnTo>
                      <a:pt x="817" y="180"/>
                    </a:lnTo>
                    <a:lnTo>
                      <a:pt x="790" y="178"/>
                    </a:lnTo>
                    <a:lnTo>
                      <a:pt x="763" y="175"/>
                    </a:lnTo>
                    <a:lnTo>
                      <a:pt x="737" y="173"/>
                    </a:lnTo>
                    <a:lnTo>
                      <a:pt x="710" y="169"/>
                    </a:lnTo>
                    <a:lnTo>
                      <a:pt x="683" y="167"/>
                    </a:lnTo>
                    <a:lnTo>
                      <a:pt x="656" y="163"/>
                    </a:lnTo>
                    <a:lnTo>
                      <a:pt x="621" y="157"/>
                    </a:lnTo>
                    <a:lnTo>
                      <a:pt x="585" y="152"/>
                    </a:lnTo>
                    <a:lnTo>
                      <a:pt x="549" y="148"/>
                    </a:lnTo>
                    <a:lnTo>
                      <a:pt x="512" y="144"/>
                    </a:lnTo>
                    <a:lnTo>
                      <a:pt x="476" y="142"/>
                    </a:lnTo>
                    <a:lnTo>
                      <a:pt x="439" y="138"/>
                    </a:lnTo>
                    <a:lnTo>
                      <a:pt x="403" y="136"/>
                    </a:lnTo>
                    <a:lnTo>
                      <a:pt x="368" y="132"/>
                    </a:lnTo>
                    <a:lnTo>
                      <a:pt x="337" y="130"/>
                    </a:lnTo>
                    <a:lnTo>
                      <a:pt x="307" y="129"/>
                    </a:lnTo>
                    <a:lnTo>
                      <a:pt x="276" y="127"/>
                    </a:lnTo>
                    <a:lnTo>
                      <a:pt x="247" y="125"/>
                    </a:lnTo>
                    <a:lnTo>
                      <a:pt x="217" y="125"/>
                    </a:lnTo>
                    <a:lnTo>
                      <a:pt x="186" y="125"/>
                    </a:lnTo>
                    <a:lnTo>
                      <a:pt x="155" y="127"/>
                    </a:lnTo>
                    <a:lnTo>
                      <a:pt x="124" y="130"/>
                    </a:lnTo>
                    <a:lnTo>
                      <a:pt x="113" y="132"/>
                    </a:lnTo>
                    <a:lnTo>
                      <a:pt x="103" y="132"/>
                    </a:lnTo>
                    <a:lnTo>
                      <a:pt x="92" y="130"/>
                    </a:lnTo>
                    <a:lnTo>
                      <a:pt x="80" y="130"/>
                    </a:lnTo>
                    <a:lnTo>
                      <a:pt x="69" y="129"/>
                    </a:lnTo>
                    <a:lnTo>
                      <a:pt x="55" y="129"/>
                    </a:lnTo>
                    <a:lnTo>
                      <a:pt x="44" y="127"/>
                    </a:lnTo>
                    <a:lnTo>
                      <a:pt x="32" y="127"/>
                    </a:lnTo>
                    <a:lnTo>
                      <a:pt x="71" y="127"/>
                    </a:lnTo>
                    <a:lnTo>
                      <a:pt x="107" y="127"/>
                    </a:lnTo>
                    <a:lnTo>
                      <a:pt x="144" y="129"/>
                    </a:lnTo>
                    <a:lnTo>
                      <a:pt x="180" y="129"/>
                    </a:lnTo>
                    <a:lnTo>
                      <a:pt x="217" y="129"/>
                    </a:lnTo>
                    <a:lnTo>
                      <a:pt x="251" y="127"/>
                    </a:lnTo>
                    <a:lnTo>
                      <a:pt x="286" y="123"/>
                    </a:lnTo>
                    <a:lnTo>
                      <a:pt x="320" y="115"/>
                    </a:lnTo>
                    <a:lnTo>
                      <a:pt x="362" y="106"/>
                    </a:lnTo>
                    <a:lnTo>
                      <a:pt x="405" y="98"/>
                    </a:lnTo>
                    <a:lnTo>
                      <a:pt x="445" y="94"/>
                    </a:lnTo>
                    <a:lnTo>
                      <a:pt x="485" y="92"/>
                    </a:lnTo>
                    <a:lnTo>
                      <a:pt x="524" y="90"/>
                    </a:lnTo>
                    <a:lnTo>
                      <a:pt x="564" y="88"/>
                    </a:lnTo>
                    <a:lnTo>
                      <a:pt x="604" y="84"/>
                    </a:lnTo>
                    <a:lnTo>
                      <a:pt x="643" y="79"/>
                    </a:lnTo>
                    <a:lnTo>
                      <a:pt x="660" y="77"/>
                    </a:lnTo>
                    <a:lnTo>
                      <a:pt x="675" y="73"/>
                    </a:lnTo>
                    <a:lnTo>
                      <a:pt x="691" y="71"/>
                    </a:lnTo>
                    <a:lnTo>
                      <a:pt x="708" y="69"/>
                    </a:lnTo>
                    <a:lnTo>
                      <a:pt x="723" y="65"/>
                    </a:lnTo>
                    <a:lnTo>
                      <a:pt x="739" y="63"/>
                    </a:lnTo>
                    <a:lnTo>
                      <a:pt x="756" y="59"/>
                    </a:lnTo>
                    <a:lnTo>
                      <a:pt x="771" y="54"/>
                    </a:lnTo>
                    <a:lnTo>
                      <a:pt x="783" y="52"/>
                    </a:lnTo>
                    <a:lnTo>
                      <a:pt x="794" y="52"/>
                    </a:lnTo>
                    <a:lnTo>
                      <a:pt x="806" y="52"/>
                    </a:lnTo>
                    <a:lnTo>
                      <a:pt x="817" y="52"/>
                    </a:lnTo>
                    <a:lnTo>
                      <a:pt x="829" y="52"/>
                    </a:lnTo>
                    <a:lnTo>
                      <a:pt x="840" y="52"/>
                    </a:lnTo>
                    <a:lnTo>
                      <a:pt x="852" y="52"/>
                    </a:lnTo>
                    <a:lnTo>
                      <a:pt x="861" y="48"/>
                    </a:lnTo>
                    <a:lnTo>
                      <a:pt x="873" y="44"/>
                    </a:lnTo>
                    <a:lnTo>
                      <a:pt x="886" y="42"/>
                    </a:lnTo>
                    <a:lnTo>
                      <a:pt x="898" y="38"/>
                    </a:lnTo>
                    <a:lnTo>
                      <a:pt x="911" y="36"/>
                    </a:lnTo>
                    <a:lnTo>
                      <a:pt x="923" y="31"/>
                    </a:lnTo>
                    <a:lnTo>
                      <a:pt x="932" y="25"/>
                    </a:lnTo>
                    <a:lnTo>
                      <a:pt x="936" y="19"/>
                    </a:lnTo>
                    <a:lnTo>
                      <a:pt x="940" y="15"/>
                    </a:lnTo>
                    <a:lnTo>
                      <a:pt x="944" y="8"/>
                    </a:lnTo>
                    <a:lnTo>
                      <a:pt x="946" y="0"/>
                    </a:lnTo>
                    <a:lnTo>
                      <a:pt x="884" y="8"/>
                    </a:lnTo>
                    <a:lnTo>
                      <a:pt x="821" y="17"/>
                    </a:lnTo>
                    <a:lnTo>
                      <a:pt x="760" y="27"/>
                    </a:lnTo>
                    <a:lnTo>
                      <a:pt x="696" y="36"/>
                    </a:lnTo>
                    <a:lnTo>
                      <a:pt x="635" y="46"/>
                    </a:lnTo>
                    <a:lnTo>
                      <a:pt x="572" y="56"/>
                    </a:lnTo>
                    <a:lnTo>
                      <a:pt x="510" y="61"/>
                    </a:lnTo>
                    <a:lnTo>
                      <a:pt x="445" y="65"/>
                    </a:lnTo>
                    <a:lnTo>
                      <a:pt x="439" y="67"/>
                    </a:lnTo>
                    <a:lnTo>
                      <a:pt x="433" y="71"/>
                    </a:lnTo>
                    <a:lnTo>
                      <a:pt x="428" y="77"/>
                    </a:lnTo>
                    <a:lnTo>
                      <a:pt x="420" y="83"/>
                    </a:lnTo>
                    <a:lnTo>
                      <a:pt x="414" y="88"/>
                    </a:lnTo>
                    <a:lnTo>
                      <a:pt x="408" y="94"/>
                    </a:lnTo>
                    <a:lnTo>
                      <a:pt x="401" y="98"/>
                    </a:lnTo>
                    <a:lnTo>
                      <a:pt x="395" y="102"/>
                    </a:lnTo>
                    <a:lnTo>
                      <a:pt x="345" y="113"/>
                    </a:lnTo>
                    <a:lnTo>
                      <a:pt x="295" y="123"/>
                    </a:lnTo>
                    <a:lnTo>
                      <a:pt x="245" y="130"/>
                    </a:lnTo>
                    <a:lnTo>
                      <a:pt x="197" y="136"/>
                    </a:lnTo>
                    <a:lnTo>
                      <a:pt x="147" y="142"/>
                    </a:lnTo>
                    <a:lnTo>
                      <a:pt x="98" y="146"/>
                    </a:lnTo>
                    <a:lnTo>
                      <a:pt x="48" y="152"/>
                    </a:lnTo>
                    <a:lnTo>
                      <a:pt x="0" y="155"/>
                    </a:lnTo>
                    <a:lnTo>
                      <a:pt x="57" y="196"/>
                    </a:lnTo>
                    <a:close/>
                  </a:path>
                </a:pathLst>
              </a:custGeom>
              <a:solidFill>
                <a:srgbClr val="7F7F7F"/>
              </a:solidFill>
              <a:ln w="9525">
                <a:noFill/>
                <a:round/>
                <a:headEnd/>
                <a:tailEnd/>
              </a:ln>
            </p:spPr>
            <p:txBody>
              <a:bodyPr/>
              <a:lstStyle/>
              <a:p>
                <a:endParaRPr lang="en-US"/>
              </a:p>
            </p:txBody>
          </p:sp>
          <p:sp>
            <p:nvSpPr>
              <p:cNvPr id="28258" name="Freeform 772"/>
              <p:cNvSpPr>
                <a:spLocks/>
              </p:cNvSpPr>
              <p:nvPr/>
            </p:nvSpPr>
            <p:spPr bwMode="auto">
              <a:xfrm>
                <a:off x="4604" y="2369"/>
                <a:ext cx="469" cy="760"/>
              </a:xfrm>
              <a:custGeom>
                <a:avLst/>
                <a:gdLst>
                  <a:gd name="T0" fmla="*/ 54 w 469"/>
                  <a:gd name="T1" fmla="*/ 48 h 760"/>
                  <a:gd name="T2" fmla="*/ 68 w 469"/>
                  <a:gd name="T3" fmla="*/ 71 h 760"/>
                  <a:gd name="T4" fmla="*/ 77 w 469"/>
                  <a:gd name="T5" fmla="*/ 96 h 760"/>
                  <a:gd name="T6" fmla="*/ 87 w 469"/>
                  <a:gd name="T7" fmla="*/ 121 h 760"/>
                  <a:gd name="T8" fmla="*/ 104 w 469"/>
                  <a:gd name="T9" fmla="*/ 171 h 760"/>
                  <a:gd name="T10" fmla="*/ 137 w 469"/>
                  <a:gd name="T11" fmla="*/ 240 h 760"/>
                  <a:gd name="T12" fmla="*/ 175 w 469"/>
                  <a:gd name="T13" fmla="*/ 305 h 760"/>
                  <a:gd name="T14" fmla="*/ 217 w 469"/>
                  <a:gd name="T15" fmla="*/ 372 h 760"/>
                  <a:gd name="T16" fmla="*/ 240 w 469"/>
                  <a:gd name="T17" fmla="*/ 411 h 760"/>
                  <a:gd name="T18" fmla="*/ 250 w 469"/>
                  <a:gd name="T19" fmla="*/ 418 h 760"/>
                  <a:gd name="T20" fmla="*/ 261 w 469"/>
                  <a:gd name="T21" fmla="*/ 426 h 760"/>
                  <a:gd name="T22" fmla="*/ 271 w 469"/>
                  <a:gd name="T23" fmla="*/ 434 h 760"/>
                  <a:gd name="T24" fmla="*/ 282 w 469"/>
                  <a:gd name="T25" fmla="*/ 453 h 760"/>
                  <a:gd name="T26" fmla="*/ 300 w 469"/>
                  <a:gd name="T27" fmla="*/ 478 h 760"/>
                  <a:gd name="T28" fmla="*/ 319 w 469"/>
                  <a:gd name="T29" fmla="*/ 501 h 760"/>
                  <a:gd name="T30" fmla="*/ 338 w 469"/>
                  <a:gd name="T31" fmla="*/ 524 h 760"/>
                  <a:gd name="T32" fmla="*/ 353 w 469"/>
                  <a:gd name="T33" fmla="*/ 541 h 760"/>
                  <a:gd name="T34" fmla="*/ 355 w 469"/>
                  <a:gd name="T35" fmla="*/ 549 h 760"/>
                  <a:gd name="T36" fmla="*/ 357 w 469"/>
                  <a:gd name="T37" fmla="*/ 559 h 760"/>
                  <a:gd name="T38" fmla="*/ 359 w 469"/>
                  <a:gd name="T39" fmla="*/ 568 h 760"/>
                  <a:gd name="T40" fmla="*/ 367 w 469"/>
                  <a:gd name="T41" fmla="*/ 582 h 760"/>
                  <a:gd name="T42" fmla="*/ 378 w 469"/>
                  <a:gd name="T43" fmla="*/ 601 h 760"/>
                  <a:gd name="T44" fmla="*/ 388 w 469"/>
                  <a:gd name="T45" fmla="*/ 620 h 760"/>
                  <a:gd name="T46" fmla="*/ 400 w 469"/>
                  <a:gd name="T47" fmla="*/ 639 h 760"/>
                  <a:gd name="T48" fmla="*/ 407 w 469"/>
                  <a:gd name="T49" fmla="*/ 656 h 760"/>
                  <a:gd name="T50" fmla="*/ 417 w 469"/>
                  <a:gd name="T51" fmla="*/ 668 h 760"/>
                  <a:gd name="T52" fmla="*/ 426 w 469"/>
                  <a:gd name="T53" fmla="*/ 678 h 760"/>
                  <a:gd name="T54" fmla="*/ 438 w 469"/>
                  <a:gd name="T55" fmla="*/ 687 h 760"/>
                  <a:gd name="T56" fmla="*/ 446 w 469"/>
                  <a:gd name="T57" fmla="*/ 699 h 760"/>
                  <a:gd name="T58" fmla="*/ 448 w 469"/>
                  <a:gd name="T59" fmla="*/ 710 h 760"/>
                  <a:gd name="T60" fmla="*/ 451 w 469"/>
                  <a:gd name="T61" fmla="*/ 722 h 760"/>
                  <a:gd name="T62" fmla="*/ 453 w 469"/>
                  <a:gd name="T63" fmla="*/ 733 h 760"/>
                  <a:gd name="T64" fmla="*/ 457 w 469"/>
                  <a:gd name="T65" fmla="*/ 741 h 760"/>
                  <a:gd name="T66" fmla="*/ 459 w 469"/>
                  <a:gd name="T67" fmla="*/ 749 h 760"/>
                  <a:gd name="T68" fmla="*/ 463 w 469"/>
                  <a:gd name="T69" fmla="*/ 752 h 760"/>
                  <a:gd name="T70" fmla="*/ 467 w 469"/>
                  <a:gd name="T71" fmla="*/ 758 h 760"/>
                  <a:gd name="T72" fmla="*/ 457 w 469"/>
                  <a:gd name="T73" fmla="*/ 756 h 760"/>
                  <a:gd name="T74" fmla="*/ 432 w 469"/>
                  <a:gd name="T75" fmla="*/ 749 h 760"/>
                  <a:gd name="T76" fmla="*/ 411 w 469"/>
                  <a:gd name="T77" fmla="*/ 735 h 760"/>
                  <a:gd name="T78" fmla="*/ 392 w 469"/>
                  <a:gd name="T79" fmla="*/ 718 h 760"/>
                  <a:gd name="T80" fmla="*/ 373 w 469"/>
                  <a:gd name="T81" fmla="*/ 689 h 760"/>
                  <a:gd name="T82" fmla="*/ 352 w 469"/>
                  <a:gd name="T83" fmla="*/ 654 h 760"/>
                  <a:gd name="T84" fmla="*/ 330 w 469"/>
                  <a:gd name="T85" fmla="*/ 622 h 760"/>
                  <a:gd name="T86" fmla="*/ 311 w 469"/>
                  <a:gd name="T87" fmla="*/ 583 h 760"/>
                  <a:gd name="T88" fmla="*/ 300 w 469"/>
                  <a:gd name="T89" fmla="*/ 551 h 760"/>
                  <a:gd name="T90" fmla="*/ 284 w 469"/>
                  <a:gd name="T91" fmla="*/ 530 h 760"/>
                  <a:gd name="T92" fmla="*/ 265 w 469"/>
                  <a:gd name="T93" fmla="*/ 509 h 760"/>
                  <a:gd name="T94" fmla="*/ 244 w 469"/>
                  <a:gd name="T95" fmla="*/ 489 h 760"/>
                  <a:gd name="T96" fmla="*/ 233 w 469"/>
                  <a:gd name="T97" fmla="*/ 474 h 760"/>
                  <a:gd name="T98" fmla="*/ 231 w 469"/>
                  <a:gd name="T99" fmla="*/ 468 h 760"/>
                  <a:gd name="T100" fmla="*/ 229 w 469"/>
                  <a:gd name="T101" fmla="*/ 459 h 760"/>
                  <a:gd name="T102" fmla="*/ 227 w 469"/>
                  <a:gd name="T103" fmla="*/ 451 h 760"/>
                  <a:gd name="T104" fmla="*/ 200 w 469"/>
                  <a:gd name="T105" fmla="*/ 426 h 760"/>
                  <a:gd name="T106" fmla="*/ 158 w 469"/>
                  <a:gd name="T107" fmla="*/ 378 h 760"/>
                  <a:gd name="T108" fmla="*/ 121 w 469"/>
                  <a:gd name="T109" fmla="*/ 326 h 760"/>
                  <a:gd name="T110" fmla="*/ 89 w 469"/>
                  <a:gd name="T111" fmla="*/ 271 h 760"/>
                  <a:gd name="T112" fmla="*/ 62 w 469"/>
                  <a:gd name="T113" fmla="*/ 213 h 760"/>
                  <a:gd name="T114" fmla="*/ 39 w 469"/>
                  <a:gd name="T115" fmla="*/ 154 h 760"/>
                  <a:gd name="T116" fmla="*/ 12 w 469"/>
                  <a:gd name="T117" fmla="*/ 62 h 760"/>
                  <a:gd name="T118" fmla="*/ 46 w 469"/>
                  <a:gd name="T119" fmla="*/ 39 h 76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69"/>
                  <a:gd name="T181" fmla="*/ 0 h 760"/>
                  <a:gd name="T182" fmla="*/ 469 w 469"/>
                  <a:gd name="T183" fmla="*/ 760 h 76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69" h="760">
                    <a:moveTo>
                      <a:pt x="46" y="39"/>
                    </a:moveTo>
                    <a:lnTo>
                      <a:pt x="54" y="48"/>
                    </a:lnTo>
                    <a:lnTo>
                      <a:pt x="60" y="60"/>
                    </a:lnTo>
                    <a:lnTo>
                      <a:pt x="68" y="71"/>
                    </a:lnTo>
                    <a:lnTo>
                      <a:pt x="73" y="83"/>
                    </a:lnTo>
                    <a:lnTo>
                      <a:pt x="77" y="96"/>
                    </a:lnTo>
                    <a:lnTo>
                      <a:pt x="83" y="108"/>
                    </a:lnTo>
                    <a:lnTo>
                      <a:pt x="87" y="121"/>
                    </a:lnTo>
                    <a:lnTo>
                      <a:pt x="93" y="134"/>
                    </a:lnTo>
                    <a:lnTo>
                      <a:pt x="104" y="171"/>
                    </a:lnTo>
                    <a:lnTo>
                      <a:pt x="119" y="205"/>
                    </a:lnTo>
                    <a:lnTo>
                      <a:pt x="137" y="240"/>
                    </a:lnTo>
                    <a:lnTo>
                      <a:pt x="156" y="273"/>
                    </a:lnTo>
                    <a:lnTo>
                      <a:pt x="175" y="305"/>
                    </a:lnTo>
                    <a:lnTo>
                      <a:pt x="196" y="338"/>
                    </a:lnTo>
                    <a:lnTo>
                      <a:pt x="217" y="372"/>
                    </a:lnTo>
                    <a:lnTo>
                      <a:pt x="238" y="407"/>
                    </a:lnTo>
                    <a:lnTo>
                      <a:pt x="240" y="411"/>
                    </a:lnTo>
                    <a:lnTo>
                      <a:pt x="244" y="415"/>
                    </a:lnTo>
                    <a:lnTo>
                      <a:pt x="250" y="418"/>
                    </a:lnTo>
                    <a:lnTo>
                      <a:pt x="256" y="422"/>
                    </a:lnTo>
                    <a:lnTo>
                      <a:pt x="261" y="426"/>
                    </a:lnTo>
                    <a:lnTo>
                      <a:pt x="265" y="430"/>
                    </a:lnTo>
                    <a:lnTo>
                      <a:pt x="271" y="434"/>
                    </a:lnTo>
                    <a:lnTo>
                      <a:pt x="273" y="440"/>
                    </a:lnTo>
                    <a:lnTo>
                      <a:pt x="282" y="453"/>
                    </a:lnTo>
                    <a:lnTo>
                      <a:pt x="290" y="466"/>
                    </a:lnTo>
                    <a:lnTo>
                      <a:pt x="300" y="478"/>
                    </a:lnTo>
                    <a:lnTo>
                      <a:pt x="309" y="489"/>
                    </a:lnTo>
                    <a:lnTo>
                      <a:pt x="319" y="501"/>
                    </a:lnTo>
                    <a:lnTo>
                      <a:pt x="329" y="512"/>
                    </a:lnTo>
                    <a:lnTo>
                      <a:pt x="338" y="524"/>
                    </a:lnTo>
                    <a:lnTo>
                      <a:pt x="350" y="536"/>
                    </a:lnTo>
                    <a:lnTo>
                      <a:pt x="353" y="541"/>
                    </a:lnTo>
                    <a:lnTo>
                      <a:pt x="353" y="545"/>
                    </a:lnTo>
                    <a:lnTo>
                      <a:pt x="355" y="549"/>
                    </a:lnTo>
                    <a:lnTo>
                      <a:pt x="355" y="555"/>
                    </a:lnTo>
                    <a:lnTo>
                      <a:pt x="357" y="559"/>
                    </a:lnTo>
                    <a:lnTo>
                      <a:pt x="357" y="564"/>
                    </a:lnTo>
                    <a:lnTo>
                      <a:pt x="359" y="568"/>
                    </a:lnTo>
                    <a:lnTo>
                      <a:pt x="361" y="572"/>
                    </a:lnTo>
                    <a:lnTo>
                      <a:pt x="367" y="582"/>
                    </a:lnTo>
                    <a:lnTo>
                      <a:pt x="373" y="591"/>
                    </a:lnTo>
                    <a:lnTo>
                      <a:pt x="378" y="601"/>
                    </a:lnTo>
                    <a:lnTo>
                      <a:pt x="382" y="610"/>
                    </a:lnTo>
                    <a:lnTo>
                      <a:pt x="388" y="620"/>
                    </a:lnTo>
                    <a:lnTo>
                      <a:pt x="394" y="630"/>
                    </a:lnTo>
                    <a:lnTo>
                      <a:pt x="400" y="639"/>
                    </a:lnTo>
                    <a:lnTo>
                      <a:pt x="403" y="651"/>
                    </a:lnTo>
                    <a:lnTo>
                      <a:pt x="407" y="656"/>
                    </a:lnTo>
                    <a:lnTo>
                      <a:pt x="411" y="662"/>
                    </a:lnTo>
                    <a:lnTo>
                      <a:pt x="417" y="668"/>
                    </a:lnTo>
                    <a:lnTo>
                      <a:pt x="423" y="672"/>
                    </a:lnTo>
                    <a:lnTo>
                      <a:pt x="426" y="678"/>
                    </a:lnTo>
                    <a:lnTo>
                      <a:pt x="432" y="683"/>
                    </a:lnTo>
                    <a:lnTo>
                      <a:pt x="438" y="687"/>
                    </a:lnTo>
                    <a:lnTo>
                      <a:pt x="442" y="693"/>
                    </a:lnTo>
                    <a:lnTo>
                      <a:pt x="446" y="699"/>
                    </a:lnTo>
                    <a:lnTo>
                      <a:pt x="448" y="704"/>
                    </a:lnTo>
                    <a:lnTo>
                      <a:pt x="448" y="710"/>
                    </a:lnTo>
                    <a:lnTo>
                      <a:pt x="449" y="716"/>
                    </a:lnTo>
                    <a:lnTo>
                      <a:pt x="451" y="722"/>
                    </a:lnTo>
                    <a:lnTo>
                      <a:pt x="451" y="727"/>
                    </a:lnTo>
                    <a:lnTo>
                      <a:pt x="453" y="733"/>
                    </a:lnTo>
                    <a:lnTo>
                      <a:pt x="455" y="739"/>
                    </a:lnTo>
                    <a:lnTo>
                      <a:pt x="457" y="741"/>
                    </a:lnTo>
                    <a:lnTo>
                      <a:pt x="457" y="745"/>
                    </a:lnTo>
                    <a:lnTo>
                      <a:pt x="459" y="749"/>
                    </a:lnTo>
                    <a:lnTo>
                      <a:pt x="461" y="750"/>
                    </a:lnTo>
                    <a:lnTo>
                      <a:pt x="463" y="752"/>
                    </a:lnTo>
                    <a:lnTo>
                      <a:pt x="465" y="756"/>
                    </a:lnTo>
                    <a:lnTo>
                      <a:pt x="467" y="758"/>
                    </a:lnTo>
                    <a:lnTo>
                      <a:pt x="469" y="760"/>
                    </a:lnTo>
                    <a:lnTo>
                      <a:pt x="457" y="756"/>
                    </a:lnTo>
                    <a:lnTo>
                      <a:pt x="446" y="752"/>
                    </a:lnTo>
                    <a:lnTo>
                      <a:pt x="432" y="749"/>
                    </a:lnTo>
                    <a:lnTo>
                      <a:pt x="421" y="743"/>
                    </a:lnTo>
                    <a:lnTo>
                      <a:pt x="411" y="735"/>
                    </a:lnTo>
                    <a:lnTo>
                      <a:pt x="400" y="727"/>
                    </a:lnTo>
                    <a:lnTo>
                      <a:pt x="392" y="718"/>
                    </a:lnTo>
                    <a:lnTo>
                      <a:pt x="384" y="706"/>
                    </a:lnTo>
                    <a:lnTo>
                      <a:pt x="373" y="689"/>
                    </a:lnTo>
                    <a:lnTo>
                      <a:pt x="361" y="672"/>
                    </a:lnTo>
                    <a:lnTo>
                      <a:pt x="352" y="654"/>
                    </a:lnTo>
                    <a:lnTo>
                      <a:pt x="340" y="639"/>
                    </a:lnTo>
                    <a:lnTo>
                      <a:pt x="330" y="622"/>
                    </a:lnTo>
                    <a:lnTo>
                      <a:pt x="321" y="603"/>
                    </a:lnTo>
                    <a:lnTo>
                      <a:pt x="311" y="583"/>
                    </a:lnTo>
                    <a:lnTo>
                      <a:pt x="306" y="562"/>
                    </a:lnTo>
                    <a:lnTo>
                      <a:pt x="300" y="551"/>
                    </a:lnTo>
                    <a:lnTo>
                      <a:pt x="292" y="539"/>
                    </a:lnTo>
                    <a:lnTo>
                      <a:pt x="284" y="530"/>
                    </a:lnTo>
                    <a:lnTo>
                      <a:pt x="275" y="518"/>
                    </a:lnTo>
                    <a:lnTo>
                      <a:pt x="265" y="509"/>
                    </a:lnTo>
                    <a:lnTo>
                      <a:pt x="256" y="499"/>
                    </a:lnTo>
                    <a:lnTo>
                      <a:pt x="244" y="489"/>
                    </a:lnTo>
                    <a:lnTo>
                      <a:pt x="235" y="478"/>
                    </a:lnTo>
                    <a:lnTo>
                      <a:pt x="233" y="474"/>
                    </a:lnTo>
                    <a:lnTo>
                      <a:pt x="233" y="472"/>
                    </a:lnTo>
                    <a:lnTo>
                      <a:pt x="231" y="468"/>
                    </a:lnTo>
                    <a:lnTo>
                      <a:pt x="229" y="463"/>
                    </a:lnTo>
                    <a:lnTo>
                      <a:pt x="229" y="459"/>
                    </a:lnTo>
                    <a:lnTo>
                      <a:pt x="227" y="455"/>
                    </a:lnTo>
                    <a:lnTo>
                      <a:pt x="227" y="451"/>
                    </a:lnTo>
                    <a:lnTo>
                      <a:pt x="225" y="449"/>
                    </a:lnTo>
                    <a:lnTo>
                      <a:pt x="200" y="426"/>
                    </a:lnTo>
                    <a:lnTo>
                      <a:pt x="179" y="401"/>
                    </a:lnTo>
                    <a:lnTo>
                      <a:pt x="158" y="378"/>
                    </a:lnTo>
                    <a:lnTo>
                      <a:pt x="139" y="351"/>
                    </a:lnTo>
                    <a:lnTo>
                      <a:pt x="121" y="326"/>
                    </a:lnTo>
                    <a:lnTo>
                      <a:pt x="104" y="299"/>
                    </a:lnTo>
                    <a:lnTo>
                      <a:pt x="89" y="271"/>
                    </a:lnTo>
                    <a:lnTo>
                      <a:pt x="75" y="242"/>
                    </a:lnTo>
                    <a:lnTo>
                      <a:pt x="62" y="213"/>
                    </a:lnTo>
                    <a:lnTo>
                      <a:pt x="50" y="184"/>
                    </a:lnTo>
                    <a:lnTo>
                      <a:pt x="39" y="154"/>
                    </a:lnTo>
                    <a:lnTo>
                      <a:pt x="29" y="125"/>
                    </a:lnTo>
                    <a:lnTo>
                      <a:pt x="12" y="62"/>
                    </a:lnTo>
                    <a:lnTo>
                      <a:pt x="0" y="0"/>
                    </a:lnTo>
                    <a:lnTo>
                      <a:pt x="46" y="39"/>
                    </a:lnTo>
                    <a:close/>
                  </a:path>
                </a:pathLst>
              </a:custGeom>
              <a:solidFill>
                <a:srgbClr val="7F7F7F"/>
              </a:solidFill>
              <a:ln w="9525">
                <a:noFill/>
                <a:round/>
                <a:headEnd/>
                <a:tailEnd/>
              </a:ln>
            </p:spPr>
            <p:txBody>
              <a:bodyPr/>
              <a:lstStyle/>
              <a:p>
                <a:endParaRPr lang="en-US"/>
              </a:p>
            </p:txBody>
          </p:sp>
          <p:sp>
            <p:nvSpPr>
              <p:cNvPr id="28259" name="Freeform 773"/>
              <p:cNvSpPr>
                <a:spLocks/>
              </p:cNvSpPr>
              <p:nvPr/>
            </p:nvSpPr>
            <p:spPr bwMode="auto">
              <a:xfrm>
                <a:off x="4449" y="2375"/>
                <a:ext cx="173" cy="854"/>
              </a:xfrm>
              <a:custGeom>
                <a:avLst/>
                <a:gdLst>
                  <a:gd name="T0" fmla="*/ 130 w 173"/>
                  <a:gd name="T1" fmla="*/ 84 h 854"/>
                  <a:gd name="T2" fmla="*/ 129 w 173"/>
                  <a:gd name="T3" fmla="*/ 251 h 854"/>
                  <a:gd name="T4" fmla="*/ 125 w 173"/>
                  <a:gd name="T5" fmla="*/ 376 h 854"/>
                  <a:gd name="T6" fmla="*/ 119 w 173"/>
                  <a:gd name="T7" fmla="*/ 460 h 854"/>
                  <a:gd name="T8" fmla="*/ 107 w 173"/>
                  <a:gd name="T9" fmla="*/ 543 h 854"/>
                  <a:gd name="T10" fmla="*/ 90 w 173"/>
                  <a:gd name="T11" fmla="*/ 625 h 854"/>
                  <a:gd name="T12" fmla="*/ 77 w 173"/>
                  <a:gd name="T13" fmla="*/ 672 h 854"/>
                  <a:gd name="T14" fmla="*/ 77 w 173"/>
                  <a:gd name="T15" fmla="*/ 681 h 854"/>
                  <a:gd name="T16" fmla="*/ 77 w 173"/>
                  <a:gd name="T17" fmla="*/ 693 h 854"/>
                  <a:gd name="T18" fmla="*/ 77 w 173"/>
                  <a:gd name="T19" fmla="*/ 702 h 854"/>
                  <a:gd name="T20" fmla="*/ 69 w 173"/>
                  <a:gd name="T21" fmla="*/ 727 h 854"/>
                  <a:gd name="T22" fmla="*/ 52 w 173"/>
                  <a:gd name="T23" fmla="*/ 764 h 854"/>
                  <a:gd name="T24" fmla="*/ 33 w 173"/>
                  <a:gd name="T25" fmla="*/ 800 h 854"/>
                  <a:gd name="T26" fmla="*/ 11 w 173"/>
                  <a:gd name="T27" fmla="*/ 837 h 854"/>
                  <a:gd name="T28" fmla="*/ 15 w 173"/>
                  <a:gd name="T29" fmla="*/ 802 h 854"/>
                  <a:gd name="T30" fmla="*/ 40 w 173"/>
                  <a:gd name="T31" fmla="*/ 695 h 854"/>
                  <a:gd name="T32" fmla="*/ 59 w 173"/>
                  <a:gd name="T33" fmla="*/ 587 h 854"/>
                  <a:gd name="T34" fmla="*/ 71 w 173"/>
                  <a:gd name="T35" fmla="*/ 478 h 854"/>
                  <a:gd name="T36" fmla="*/ 77 w 173"/>
                  <a:gd name="T37" fmla="*/ 412 h 854"/>
                  <a:gd name="T38" fmla="*/ 82 w 173"/>
                  <a:gd name="T39" fmla="*/ 393 h 854"/>
                  <a:gd name="T40" fmla="*/ 88 w 173"/>
                  <a:gd name="T41" fmla="*/ 374 h 854"/>
                  <a:gd name="T42" fmla="*/ 94 w 173"/>
                  <a:gd name="T43" fmla="*/ 351 h 854"/>
                  <a:gd name="T44" fmla="*/ 98 w 173"/>
                  <a:gd name="T45" fmla="*/ 330 h 854"/>
                  <a:gd name="T46" fmla="*/ 107 w 173"/>
                  <a:gd name="T47" fmla="*/ 315 h 854"/>
                  <a:gd name="T48" fmla="*/ 117 w 173"/>
                  <a:gd name="T49" fmla="*/ 297 h 854"/>
                  <a:gd name="T50" fmla="*/ 129 w 173"/>
                  <a:gd name="T51" fmla="*/ 282 h 854"/>
                  <a:gd name="T52" fmla="*/ 134 w 173"/>
                  <a:gd name="T53" fmla="*/ 270 h 854"/>
                  <a:gd name="T54" fmla="*/ 136 w 173"/>
                  <a:gd name="T55" fmla="*/ 261 h 854"/>
                  <a:gd name="T56" fmla="*/ 136 w 173"/>
                  <a:gd name="T57" fmla="*/ 249 h 854"/>
                  <a:gd name="T58" fmla="*/ 134 w 173"/>
                  <a:gd name="T59" fmla="*/ 240 h 854"/>
                  <a:gd name="T60" fmla="*/ 136 w 173"/>
                  <a:gd name="T61" fmla="*/ 222 h 854"/>
                  <a:gd name="T62" fmla="*/ 144 w 173"/>
                  <a:gd name="T63" fmla="*/ 201 h 854"/>
                  <a:gd name="T64" fmla="*/ 152 w 173"/>
                  <a:gd name="T65" fmla="*/ 180 h 854"/>
                  <a:gd name="T66" fmla="*/ 159 w 173"/>
                  <a:gd name="T67" fmla="*/ 161 h 854"/>
                  <a:gd name="T68" fmla="*/ 165 w 173"/>
                  <a:gd name="T69" fmla="*/ 136 h 854"/>
                  <a:gd name="T70" fmla="*/ 171 w 173"/>
                  <a:gd name="T71" fmla="*/ 105 h 854"/>
                  <a:gd name="T72" fmla="*/ 173 w 173"/>
                  <a:gd name="T73" fmla="*/ 75 h 854"/>
                  <a:gd name="T74" fmla="*/ 171 w 173"/>
                  <a:gd name="T75" fmla="*/ 46 h 854"/>
                  <a:gd name="T76" fmla="*/ 134 w 173"/>
                  <a:gd name="T77" fmla="*/ 0 h 85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73"/>
                  <a:gd name="T118" fmla="*/ 0 h 854"/>
                  <a:gd name="T119" fmla="*/ 173 w 173"/>
                  <a:gd name="T120" fmla="*/ 854 h 85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73" h="854">
                    <a:moveTo>
                      <a:pt x="134" y="0"/>
                    </a:moveTo>
                    <a:lnTo>
                      <a:pt x="130" y="84"/>
                    </a:lnTo>
                    <a:lnTo>
                      <a:pt x="130" y="167"/>
                    </a:lnTo>
                    <a:lnTo>
                      <a:pt x="129" y="251"/>
                    </a:lnTo>
                    <a:lnTo>
                      <a:pt x="127" y="334"/>
                    </a:lnTo>
                    <a:lnTo>
                      <a:pt x="125" y="376"/>
                    </a:lnTo>
                    <a:lnTo>
                      <a:pt x="123" y="418"/>
                    </a:lnTo>
                    <a:lnTo>
                      <a:pt x="119" y="460"/>
                    </a:lnTo>
                    <a:lnTo>
                      <a:pt x="115" y="501"/>
                    </a:lnTo>
                    <a:lnTo>
                      <a:pt x="107" y="543"/>
                    </a:lnTo>
                    <a:lnTo>
                      <a:pt x="100" y="585"/>
                    </a:lnTo>
                    <a:lnTo>
                      <a:pt x="90" y="625"/>
                    </a:lnTo>
                    <a:lnTo>
                      <a:pt x="79" y="668"/>
                    </a:lnTo>
                    <a:lnTo>
                      <a:pt x="77" y="672"/>
                    </a:lnTo>
                    <a:lnTo>
                      <a:pt x="77" y="677"/>
                    </a:lnTo>
                    <a:lnTo>
                      <a:pt x="77" y="681"/>
                    </a:lnTo>
                    <a:lnTo>
                      <a:pt x="77" y="687"/>
                    </a:lnTo>
                    <a:lnTo>
                      <a:pt x="77" y="693"/>
                    </a:lnTo>
                    <a:lnTo>
                      <a:pt x="77" y="696"/>
                    </a:lnTo>
                    <a:lnTo>
                      <a:pt x="77" y="702"/>
                    </a:lnTo>
                    <a:lnTo>
                      <a:pt x="77" y="708"/>
                    </a:lnTo>
                    <a:lnTo>
                      <a:pt x="69" y="727"/>
                    </a:lnTo>
                    <a:lnTo>
                      <a:pt x="59" y="744"/>
                    </a:lnTo>
                    <a:lnTo>
                      <a:pt x="52" y="764"/>
                    </a:lnTo>
                    <a:lnTo>
                      <a:pt x="42" y="783"/>
                    </a:lnTo>
                    <a:lnTo>
                      <a:pt x="33" y="800"/>
                    </a:lnTo>
                    <a:lnTo>
                      <a:pt x="21" y="819"/>
                    </a:lnTo>
                    <a:lnTo>
                      <a:pt x="11" y="837"/>
                    </a:lnTo>
                    <a:lnTo>
                      <a:pt x="0" y="854"/>
                    </a:lnTo>
                    <a:lnTo>
                      <a:pt x="15" y="802"/>
                    </a:lnTo>
                    <a:lnTo>
                      <a:pt x="29" y="748"/>
                    </a:lnTo>
                    <a:lnTo>
                      <a:pt x="40" y="695"/>
                    </a:lnTo>
                    <a:lnTo>
                      <a:pt x="50" y="641"/>
                    </a:lnTo>
                    <a:lnTo>
                      <a:pt x="59" y="587"/>
                    </a:lnTo>
                    <a:lnTo>
                      <a:pt x="65" y="531"/>
                    </a:lnTo>
                    <a:lnTo>
                      <a:pt x="71" y="478"/>
                    </a:lnTo>
                    <a:lnTo>
                      <a:pt x="77" y="422"/>
                    </a:lnTo>
                    <a:lnTo>
                      <a:pt x="77" y="412"/>
                    </a:lnTo>
                    <a:lnTo>
                      <a:pt x="79" y="403"/>
                    </a:lnTo>
                    <a:lnTo>
                      <a:pt x="82" y="393"/>
                    </a:lnTo>
                    <a:lnTo>
                      <a:pt x="84" y="384"/>
                    </a:lnTo>
                    <a:lnTo>
                      <a:pt x="88" y="374"/>
                    </a:lnTo>
                    <a:lnTo>
                      <a:pt x="92" y="363"/>
                    </a:lnTo>
                    <a:lnTo>
                      <a:pt x="94" y="351"/>
                    </a:lnTo>
                    <a:lnTo>
                      <a:pt x="96" y="340"/>
                    </a:lnTo>
                    <a:lnTo>
                      <a:pt x="98" y="330"/>
                    </a:lnTo>
                    <a:lnTo>
                      <a:pt x="102" y="322"/>
                    </a:lnTo>
                    <a:lnTo>
                      <a:pt x="107" y="315"/>
                    </a:lnTo>
                    <a:lnTo>
                      <a:pt x="113" y="307"/>
                    </a:lnTo>
                    <a:lnTo>
                      <a:pt x="117" y="297"/>
                    </a:lnTo>
                    <a:lnTo>
                      <a:pt x="123" y="290"/>
                    </a:lnTo>
                    <a:lnTo>
                      <a:pt x="129" y="282"/>
                    </a:lnTo>
                    <a:lnTo>
                      <a:pt x="132" y="274"/>
                    </a:lnTo>
                    <a:lnTo>
                      <a:pt x="134" y="270"/>
                    </a:lnTo>
                    <a:lnTo>
                      <a:pt x="134" y="265"/>
                    </a:lnTo>
                    <a:lnTo>
                      <a:pt x="136" y="261"/>
                    </a:lnTo>
                    <a:lnTo>
                      <a:pt x="136" y="255"/>
                    </a:lnTo>
                    <a:lnTo>
                      <a:pt x="136" y="249"/>
                    </a:lnTo>
                    <a:lnTo>
                      <a:pt x="134" y="244"/>
                    </a:lnTo>
                    <a:lnTo>
                      <a:pt x="134" y="240"/>
                    </a:lnTo>
                    <a:lnTo>
                      <a:pt x="134" y="234"/>
                    </a:lnTo>
                    <a:lnTo>
                      <a:pt x="136" y="222"/>
                    </a:lnTo>
                    <a:lnTo>
                      <a:pt x="140" y="211"/>
                    </a:lnTo>
                    <a:lnTo>
                      <a:pt x="144" y="201"/>
                    </a:lnTo>
                    <a:lnTo>
                      <a:pt x="148" y="190"/>
                    </a:lnTo>
                    <a:lnTo>
                      <a:pt x="152" y="180"/>
                    </a:lnTo>
                    <a:lnTo>
                      <a:pt x="155" y="171"/>
                    </a:lnTo>
                    <a:lnTo>
                      <a:pt x="159" y="161"/>
                    </a:lnTo>
                    <a:lnTo>
                      <a:pt x="161" y="151"/>
                    </a:lnTo>
                    <a:lnTo>
                      <a:pt x="165" y="136"/>
                    </a:lnTo>
                    <a:lnTo>
                      <a:pt x="169" y="121"/>
                    </a:lnTo>
                    <a:lnTo>
                      <a:pt x="171" y="105"/>
                    </a:lnTo>
                    <a:lnTo>
                      <a:pt x="173" y="90"/>
                    </a:lnTo>
                    <a:lnTo>
                      <a:pt x="173" y="75"/>
                    </a:lnTo>
                    <a:lnTo>
                      <a:pt x="173" y="61"/>
                    </a:lnTo>
                    <a:lnTo>
                      <a:pt x="171" y="46"/>
                    </a:lnTo>
                    <a:lnTo>
                      <a:pt x="165" y="33"/>
                    </a:lnTo>
                    <a:lnTo>
                      <a:pt x="134" y="0"/>
                    </a:lnTo>
                    <a:close/>
                  </a:path>
                </a:pathLst>
              </a:custGeom>
              <a:solidFill>
                <a:srgbClr val="7F7F7F"/>
              </a:solidFill>
              <a:ln w="9525">
                <a:noFill/>
                <a:round/>
                <a:headEnd/>
                <a:tailEnd/>
              </a:ln>
            </p:spPr>
            <p:txBody>
              <a:bodyPr/>
              <a:lstStyle/>
              <a:p>
                <a:endParaRPr lang="en-US"/>
              </a:p>
            </p:txBody>
          </p:sp>
          <p:sp>
            <p:nvSpPr>
              <p:cNvPr id="28260" name="Freeform 774"/>
              <p:cNvSpPr>
                <a:spLocks/>
              </p:cNvSpPr>
              <p:nvPr/>
            </p:nvSpPr>
            <p:spPr bwMode="auto">
              <a:xfrm>
                <a:off x="4027" y="2333"/>
                <a:ext cx="501" cy="744"/>
              </a:xfrm>
              <a:custGeom>
                <a:avLst/>
                <a:gdLst>
                  <a:gd name="T0" fmla="*/ 420 w 501"/>
                  <a:gd name="T1" fmla="*/ 90 h 744"/>
                  <a:gd name="T2" fmla="*/ 368 w 501"/>
                  <a:gd name="T3" fmla="*/ 155 h 744"/>
                  <a:gd name="T4" fmla="*/ 320 w 501"/>
                  <a:gd name="T5" fmla="*/ 224 h 744"/>
                  <a:gd name="T6" fmla="*/ 272 w 501"/>
                  <a:gd name="T7" fmla="*/ 293 h 744"/>
                  <a:gd name="T8" fmla="*/ 244 w 501"/>
                  <a:gd name="T9" fmla="*/ 334 h 744"/>
                  <a:gd name="T10" fmla="*/ 240 w 501"/>
                  <a:gd name="T11" fmla="*/ 345 h 744"/>
                  <a:gd name="T12" fmla="*/ 238 w 501"/>
                  <a:gd name="T13" fmla="*/ 355 h 744"/>
                  <a:gd name="T14" fmla="*/ 234 w 501"/>
                  <a:gd name="T15" fmla="*/ 364 h 744"/>
                  <a:gd name="T16" fmla="*/ 222 w 501"/>
                  <a:gd name="T17" fmla="*/ 378 h 744"/>
                  <a:gd name="T18" fmla="*/ 209 w 501"/>
                  <a:gd name="T19" fmla="*/ 397 h 744"/>
                  <a:gd name="T20" fmla="*/ 196 w 501"/>
                  <a:gd name="T21" fmla="*/ 418 h 744"/>
                  <a:gd name="T22" fmla="*/ 182 w 501"/>
                  <a:gd name="T23" fmla="*/ 441 h 744"/>
                  <a:gd name="T24" fmla="*/ 165 w 501"/>
                  <a:gd name="T25" fmla="*/ 468 h 744"/>
                  <a:gd name="T26" fmla="*/ 142 w 501"/>
                  <a:gd name="T27" fmla="*/ 499 h 744"/>
                  <a:gd name="T28" fmla="*/ 117 w 501"/>
                  <a:gd name="T29" fmla="*/ 527 h 744"/>
                  <a:gd name="T30" fmla="*/ 94 w 501"/>
                  <a:gd name="T31" fmla="*/ 554 h 744"/>
                  <a:gd name="T32" fmla="*/ 73 w 501"/>
                  <a:gd name="T33" fmla="*/ 591 h 744"/>
                  <a:gd name="T34" fmla="*/ 50 w 501"/>
                  <a:gd name="T35" fmla="*/ 635 h 744"/>
                  <a:gd name="T36" fmla="*/ 29 w 501"/>
                  <a:gd name="T37" fmla="*/ 677 h 744"/>
                  <a:gd name="T38" fmla="*/ 9 w 501"/>
                  <a:gd name="T39" fmla="*/ 723 h 744"/>
                  <a:gd name="T40" fmla="*/ 7 w 501"/>
                  <a:gd name="T41" fmla="*/ 731 h 744"/>
                  <a:gd name="T42" fmla="*/ 25 w 501"/>
                  <a:gd name="T43" fmla="*/ 700 h 744"/>
                  <a:gd name="T44" fmla="*/ 42 w 501"/>
                  <a:gd name="T45" fmla="*/ 671 h 744"/>
                  <a:gd name="T46" fmla="*/ 61 w 501"/>
                  <a:gd name="T47" fmla="*/ 643 h 744"/>
                  <a:gd name="T48" fmla="*/ 86 w 501"/>
                  <a:gd name="T49" fmla="*/ 610 h 744"/>
                  <a:gd name="T50" fmla="*/ 117 w 501"/>
                  <a:gd name="T51" fmla="*/ 573 h 744"/>
                  <a:gd name="T52" fmla="*/ 148 w 501"/>
                  <a:gd name="T53" fmla="*/ 537 h 744"/>
                  <a:gd name="T54" fmla="*/ 180 w 501"/>
                  <a:gd name="T55" fmla="*/ 502 h 744"/>
                  <a:gd name="T56" fmla="*/ 224 w 501"/>
                  <a:gd name="T57" fmla="*/ 454 h 744"/>
                  <a:gd name="T58" fmla="*/ 276 w 501"/>
                  <a:gd name="T59" fmla="*/ 391 h 744"/>
                  <a:gd name="T60" fmla="*/ 320 w 501"/>
                  <a:gd name="T61" fmla="*/ 322 h 744"/>
                  <a:gd name="T62" fmla="*/ 361 w 501"/>
                  <a:gd name="T63" fmla="*/ 247 h 744"/>
                  <a:gd name="T64" fmla="*/ 382 w 501"/>
                  <a:gd name="T65" fmla="*/ 197 h 744"/>
                  <a:gd name="T66" fmla="*/ 399 w 501"/>
                  <a:gd name="T67" fmla="*/ 176 h 744"/>
                  <a:gd name="T68" fmla="*/ 414 w 501"/>
                  <a:gd name="T69" fmla="*/ 155 h 744"/>
                  <a:gd name="T70" fmla="*/ 428 w 501"/>
                  <a:gd name="T71" fmla="*/ 134 h 744"/>
                  <a:gd name="T72" fmla="*/ 435 w 501"/>
                  <a:gd name="T73" fmla="*/ 105 h 744"/>
                  <a:gd name="T74" fmla="*/ 453 w 501"/>
                  <a:gd name="T75" fmla="*/ 73 h 744"/>
                  <a:gd name="T76" fmla="*/ 472 w 501"/>
                  <a:gd name="T77" fmla="*/ 46 h 744"/>
                  <a:gd name="T78" fmla="*/ 493 w 501"/>
                  <a:gd name="T79" fmla="*/ 15 h 744"/>
                  <a:gd name="T80" fmla="*/ 447 w 501"/>
                  <a:gd name="T81" fmla="*/ 57 h 744"/>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01"/>
                  <a:gd name="T124" fmla="*/ 0 h 744"/>
                  <a:gd name="T125" fmla="*/ 501 w 501"/>
                  <a:gd name="T126" fmla="*/ 744 h 744"/>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01" h="744">
                    <a:moveTo>
                      <a:pt x="447" y="57"/>
                    </a:moveTo>
                    <a:lnTo>
                      <a:pt x="420" y="90"/>
                    </a:lnTo>
                    <a:lnTo>
                      <a:pt x="395" y="122"/>
                    </a:lnTo>
                    <a:lnTo>
                      <a:pt x="368" y="155"/>
                    </a:lnTo>
                    <a:lnTo>
                      <a:pt x="345" y="190"/>
                    </a:lnTo>
                    <a:lnTo>
                      <a:pt x="320" y="224"/>
                    </a:lnTo>
                    <a:lnTo>
                      <a:pt x="295" y="259"/>
                    </a:lnTo>
                    <a:lnTo>
                      <a:pt x="272" y="293"/>
                    </a:lnTo>
                    <a:lnTo>
                      <a:pt x="245" y="330"/>
                    </a:lnTo>
                    <a:lnTo>
                      <a:pt x="244" y="334"/>
                    </a:lnTo>
                    <a:lnTo>
                      <a:pt x="242" y="339"/>
                    </a:lnTo>
                    <a:lnTo>
                      <a:pt x="240" y="345"/>
                    </a:lnTo>
                    <a:lnTo>
                      <a:pt x="238" y="349"/>
                    </a:lnTo>
                    <a:lnTo>
                      <a:pt x="238" y="355"/>
                    </a:lnTo>
                    <a:lnTo>
                      <a:pt x="236" y="360"/>
                    </a:lnTo>
                    <a:lnTo>
                      <a:pt x="234" y="364"/>
                    </a:lnTo>
                    <a:lnTo>
                      <a:pt x="230" y="368"/>
                    </a:lnTo>
                    <a:lnTo>
                      <a:pt x="222" y="378"/>
                    </a:lnTo>
                    <a:lnTo>
                      <a:pt x="215" y="387"/>
                    </a:lnTo>
                    <a:lnTo>
                      <a:pt x="209" y="397"/>
                    </a:lnTo>
                    <a:lnTo>
                      <a:pt x="203" y="406"/>
                    </a:lnTo>
                    <a:lnTo>
                      <a:pt x="196" y="418"/>
                    </a:lnTo>
                    <a:lnTo>
                      <a:pt x="190" y="430"/>
                    </a:lnTo>
                    <a:lnTo>
                      <a:pt x="182" y="441"/>
                    </a:lnTo>
                    <a:lnTo>
                      <a:pt x="174" y="453"/>
                    </a:lnTo>
                    <a:lnTo>
                      <a:pt x="165" y="468"/>
                    </a:lnTo>
                    <a:lnTo>
                      <a:pt x="153" y="483"/>
                    </a:lnTo>
                    <a:lnTo>
                      <a:pt x="142" y="499"/>
                    </a:lnTo>
                    <a:lnTo>
                      <a:pt x="128" y="512"/>
                    </a:lnTo>
                    <a:lnTo>
                      <a:pt x="117" y="527"/>
                    </a:lnTo>
                    <a:lnTo>
                      <a:pt x="105" y="541"/>
                    </a:lnTo>
                    <a:lnTo>
                      <a:pt x="94" y="554"/>
                    </a:lnTo>
                    <a:lnTo>
                      <a:pt x="84" y="570"/>
                    </a:lnTo>
                    <a:lnTo>
                      <a:pt x="73" y="591"/>
                    </a:lnTo>
                    <a:lnTo>
                      <a:pt x="61" y="612"/>
                    </a:lnTo>
                    <a:lnTo>
                      <a:pt x="50" y="635"/>
                    </a:lnTo>
                    <a:lnTo>
                      <a:pt x="40" y="656"/>
                    </a:lnTo>
                    <a:lnTo>
                      <a:pt x="29" y="677"/>
                    </a:lnTo>
                    <a:lnTo>
                      <a:pt x="19" y="700"/>
                    </a:lnTo>
                    <a:lnTo>
                      <a:pt x="9" y="723"/>
                    </a:lnTo>
                    <a:lnTo>
                      <a:pt x="0" y="744"/>
                    </a:lnTo>
                    <a:lnTo>
                      <a:pt x="7" y="731"/>
                    </a:lnTo>
                    <a:lnTo>
                      <a:pt x="15" y="715"/>
                    </a:lnTo>
                    <a:lnTo>
                      <a:pt x="25" y="700"/>
                    </a:lnTo>
                    <a:lnTo>
                      <a:pt x="32" y="685"/>
                    </a:lnTo>
                    <a:lnTo>
                      <a:pt x="42" y="671"/>
                    </a:lnTo>
                    <a:lnTo>
                      <a:pt x="52" y="656"/>
                    </a:lnTo>
                    <a:lnTo>
                      <a:pt x="61" y="643"/>
                    </a:lnTo>
                    <a:lnTo>
                      <a:pt x="71" y="629"/>
                    </a:lnTo>
                    <a:lnTo>
                      <a:pt x="86" y="610"/>
                    </a:lnTo>
                    <a:lnTo>
                      <a:pt x="102" y="591"/>
                    </a:lnTo>
                    <a:lnTo>
                      <a:pt x="117" y="573"/>
                    </a:lnTo>
                    <a:lnTo>
                      <a:pt x="132" y="554"/>
                    </a:lnTo>
                    <a:lnTo>
                      <a:pt x="148" y="537"/>
                    </a:lnTo>
                    <a:lnTo>
                      <a:pt x="165" y="520"/>
                    </a:lnTo>
                    <a:lnTo>
                      <a:pt x="180" y="502"/>
                    </a:lnTo>
                    <a:lnTo>
                      <a:pt x="197" y="485"/>
                    </a:lnTo>
                    <a:lnTo>
                      <a:pt x="224" y="454"/>
                    </a:lnTo>
                    <a:lnTo>
                      <a:pt x="251" y="424"/>
                    </a:lnTo>
                    <a:lnTo>
                      <a:pt x="276" y="391"/>
                    </a:lnTo>
                    <a:lnTo>
                      <a:pt x="299" y="357"/>
                    </a:lnTo>
                    <a:lnTo>
                      <a:pt x="320" y="322"/>
                    </a:lnTo>
                    <a:lnTo>
                      <a:pt x="341" y="286"/>
                    </a:lnTo>
                    <a:lnTo>
                      <a:pt x="361" y="247"/>
                    </a:lnTo>
                    <a:lnTo>
                      <a:pt x="376" y="209"/>
                    </a:lnTo>
                    <a:lnTo>
                      <a:pt x="382" y="197"/>
                    </a:lnTo>
                    <a:lnTo>
                      <a:pt x="389" y="186"/>
                    </a:lnTo>
                    <a:lnTo>
                      <a:pt x="399" y="176"/>
                    </a:lnTo>
                    <a:lnTo>
                      <a:pt x="407" y="167"/>
                    </a:lnTo>
                    <a:lnTo>
                      <a:pt x="414" y="155"/>
                    </a:lnTo>
                    <a:lnTo>
                      <a:pt x="422" y="146"/>
                    </a:lnTo>
                    <a:lnTo>
                      <a:pt x="428" y="134"/>
                    </a:lnTo>
                    <a:lnTo>
                      <a:pt x="430" y="122"/>
                    </a:lnTo>
                    <a:lnTo>
                      <a:pt x="435" y="105"/>
                    </a:lnTo>
                    <a:lnTo>
                      <a:pt x="443" y="88"/>
                    </a:lnTo>
                    <a:lnTo>
                      <a:pt x="453" y="73"/>
                    </a:lnTo>
                    <a:lnTo>
                      <a:pt x="462" y="59"/>
                    </a:lnTo>
                    <a:lnTo>
                      <a:pt x="472" y="46"/>
                    </a:lnTo>
                    <a:lnTo>
                      <a:pt x="483" y="30"/>
                    </a:lnTo>
                    <a:lnTo>
                      <a:pt x="493" y="15"/>
                    </a:lnTo>
                    <a:lnTo>
                      <a:pt x="501" y="0"/>
                    </a:lnTo>
                    <a:lnTo>
                      <a:pt x="447" y="57"/>
                    </a:lnTo>
                    <a:close/>
                  </a:path>
                </a:pathLst>
              </a:custGeom>
              <a:solidFill>
                <a:srgbClr val="7F7F7F"/>
              </a:solidFill>
              <a:ln w="9525">
                <a:noFill/>
                <a:round/>
                <a:headEnd/>
                <a:tailEnd/>
              </a:ln>
            </p:spPr>
            <p:txBody>
              <a:bodyPr/>
              <a:lstStyle/>
              <a:p>
                <a:endParaRPr lang="en-US"/>
              </a:p>
            </p:txBody>
          </p:sp>
          <p:sp>
            <p:nvSpPr>
              <p:cNvPr id="28261" name="Freeform 775"/>
              <p:cNvSpPr>
                <a:spLocks/>
              </p:cNvSpPr>
              <p:nvPr/>
            </p:nvSpPr>
            <p:spPr bwMode="auto">
              <a:xfrm>
                <a:off x="3614" y="2244"/>
                <a:ext cx="870" cy="722"/>
              </a:xfrm>
              <a:custGeom>
                <a:avLst/>
                <a:gdLst>
                  <a:gd name="T0" fmla="*/ 802 w 870"/>
                  <a:gd name="T1" fmla="*/ 198 h 722"/>
                  <a:gd name="T2" fmla="*/ 764 w 870"/>
                  <a:gd name="T3" fmla="*/ 227 h 722"/>
                  <a:gd name="T4" fmla="*/ 658 w 870"/>
                  <a:gd name="T5" fmla="*/ 277 h 722"/>
                  <a:gd name="T6" fmla="*/ 547 w 870"/>
                  <a:gd name="T7" fmla="*/ 361 h 722"/>
                  <a:gd name="T8" fmla="*/ 511 w 870"/>
                  <a:gd name="T9" fmla="*/ 392 h 722"/>
                  <a:gd name="T10" fmla="*/ 503 w 870"/>
                  <a:gd name="T11" fmla="*/ 407 h 722"/>
                  <a:gd name="T12" fmla="*/ 426 w 870"/>
                  <a:gd name="T13" fmla="*/ 478 h 722"/>
                  <a:gd name="T14" fmla="*/ 334 w 870"/>
                  <a:gd name="T15" fmla="*/ 572 h 722"/>
                  <a:gd name="T16" fmla="*/ 300 w 870"/>
                  <a:gd name="T17" fmla="*/ 616 h 722"/>
                  <a:gd name="T18" fmla="*/ 284 w 870"/>
                  <a:gd name="T19" fmla="*/ 643 h 722"/>
                  <a:gd name="T20" fmla="*/ 263 w 870"/>
                  <a:gd name="T21" fmla="*/ 661 h 722"/>
                  <a:gd name="T22" fmla="*/ 242 w 870"/>
                  <a:gd name="T23" fmla="*/ 682 h 722"/>
                  <a:gd name="T24" fmla="*/ 252 w 870"/>
                  <a:gd name="T25" fmla="*/ 678 h 722"/>
                  <a:gd name="T26" fmla="*/ 267 w 870"/>
                  <a:gd name="T27" fmla="*/ 670 h 722"/>
                  <a:gd name="T28" fmla="*/ 294 w 870"/>
                  <a:gd name="T29" fmla="*/ 639 h 722"/>
                  <a:gd name="T30" fmla="*/ 325 w 870"/>
                  <a:gd name="T31" fmla="*/ 601 h 722"/>
                  <a:gd name="T32" fmla="*/ 453 w 870"/>
                  <a:gd name="T33" fmla="*/ 511 h 722"/>
                  <a:gd name="T34" fmla="*/ 591 w 870"/>
                  <a:gd name="T35" fmla="*/ 384 h 722"/>
                  <a:gd name="T36" fmla="*/ 651 w 870"/>
                  <a:gd name="T37" fmla="*/ 311 h 722"/>
                  <a:gd name="T38" fmla="*/ 678 w 870"/>
                  <a:gd name="T39" fmla="*/ 254 h 722"/>
                  <a:gd name="T40" fmla="*/ 691 w 870"/>
                  <a:gd name="T41" fmla="*/ 210 h 722"/>
                  <a:gd name="T42" fmla="*/ 714 w 870"/>
                  <a:gd name="T43" fmla="*/ 181 h 722"/>
                  <a:gd name="T44" fmla="*/ 772 w 870"/>
                  <a:gd name="T45" fmla="*/ 133 h 722"/>
                  <a:gd name="T46" fmla="*/ 848 w 870"/>
                  <a:gd name="T47" fmla="*/ 89 h 722"/>
                  <a:gd name="T48" fmla="*/ 852 w 870"/>
                  <a:gd name="T49" fmla="*/ 108 h 722"/>
                  <a:gd name="T50" fmla="*/ 818 w 870"/>
                  <a:gd name="T51" fmla="*/ 167 h 722"/>
                  <a:gd name="T52" fmla="*/ 626 w 870"/>
                  <a:gd name="T53" fmla="*/ 371 h 722"/>
                  <a:gd name="T54" fmla="*/ 434 w 870"/>
                  <a:gd name="T55" fmla="*/ 611 h 722"/>
                  <a:gd name="T56" fmla="*/ 390 w 870"/>
                  <a:gd name="T57" fmla="*/ 668 h 722"/>
                  <a:gd name="T58" fmla="*/ 491 w 870"/>
                  <a:gd name="T59" fmla="*/ 449 h 722"/>
                  <a:gd name="T60" fmla="*/ 578 w 870"/>
                  <a:gd name="T61" fmla="*/ 325 h 722"/>
                  <a:gd name="T62" fmla="*/ 610 w 870"/>
                  <a:gd name="T63" fmla="*/ 275 h 722"/>
                  <a:gd name="T64" fmla="*/ 620 w 870"/>
                  <a:gd name="T65" fmla="*/ 233 h 722"/>
                  <a:gd name="T66" fmla="*/ 655 w 870"/>
                  <a:gd name="T67" fmla="*/ 179 h 722"/>
                  <a:gd name="T68" fmla="*/ 697 w 870"/>
                  <a:gd name="T69" fmla="*/ 85 h 722"/>
                  <a:gd name="T70" fmla="*/ 735 w 870"/>
                  <a:gd name="T71" fmla="*/ 29 h 722"/>
                  <a:gd name="T72" fmla="*/ 772 w 870"/>
                  <a:gd name="T73" fmla="*/ 6 h 722"/>
                  <a:gd name="T74" fmla="*/ 728 w 870"/>
                  <a:gd name="T75" fmla="*/ 22 h 722"/>
                  <a:gd name="T76" fmla="*/ 683 w 870"/>
                  <a:gd name="T77" fmla="*/ 43 h 722"/>
                  <a:gd name="T78" fmla="*/ 641 w 870"/>
                  <a:gd name="T79" fmla="*/ 83 h 722"/>
                  <a:gd name="T80" fmla="*/ 561 w 870"/>
                  <a:gd name="T81" fmla="*/ 142 h 722"/>
                  <a:gd name="T82" fmla="*/ 376 w 870"/>
                  <a:gd name="T83" fmla="*/ 248 h 722"/>
                  <a:gd name="T84" fmla="*/ 206 w 870"/>
                  <a:gd name="T85" fmla="*/ 338 h 722"/>
                  <a:gd name="T86" fmla="*/ 96 w 870"/>
                  <a:gd name="T87" fmla="*/ 373 h 722"/>
                  <a:gd name="T88" fmla="*/ 8 w 870"/>
                  <a:gd name="T89" fmla="*/ 392 h 722"/>
                  <a:gd name="T90" fmla="*/ 0 w 870"/>
                  <a:gd name="T91" fmla="*/ 400 h 722"/>
                  <a:gd name="T92" fmla="*/ 4 w 870"/>
                  <a:gd name="T93" fmla="*/ 409 h 722"/>
                  <a:gd name="T94" fmla="*/ 19 w 870"/>
                  <a:gd name="T95" fmla="*/ 413 h 722"/>
                  <a:gd name="T96" fmla="*/ 54 w 870"/>
                  <a:gd name="T97" fmla="*/ 394 h 722"/>
                  <a:gd name="T98" fmla="*/ 150 w 870"/>
                  <a:gd name="T99" fmla="*/ 346 h 722"/>
                  <a:gd name="T100" fmla="*/ 246 w 870"/>
                  <a:gd name="T101" fmla="*/ 302 h 722"/>
                  <a:gd name="T102" fmla="*/ 349 w 870"/>
                  <a:gd name="T103" fmla="*/ 267 h 722"/>
                  <a:gd name="T104" fmla="*/ 463 w 870"/>
                  <a:gd name="T105" fmla="*/ 227 h 722"/>
                  <a:gd name="T106" fmla="*/ 610 w 870"/>
                  <a:gd name="T107" fmla="*/ 183 h 722"/>
                  <a:gd name="T108" fmla="*/ 827 w 870"/>
                  <a:gd name="T109" fmla="*/ 171 h 72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70"/>
                  <a:gd name="T166" fmla="*/ 0 h 722"/>
                  <a:gd name="T167" fmla="*/ 870 w 870"/>
                  <a:gd name="T168" fmla="*/ 722 h 72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70" h="722">
                    <a:moveTo>
                      <a:pt x="827" y="171"/>
                    </a:moveTo>
                    <a:lnTo>
                      <a:pt x="820" y="181"/>
                    </a:lnTo>
                    <a:lnTo>
                      <a:pt x="812" y="190"/>
                    </a:lnTo>
                    <a:lnTo>
                      <a:pt x="802" y="198"/>
                    </a:lnTo>
                    <a:lnTo>
                      <a:pt x="793" y="208"/>
                    </a:lnTo>
                    <a:lnTo>
                      <a:pt x="783" y="213"/>
                    </a:lnTo>
                    <a:lnTo>
                      <a:pt x="774" y="221"/>
                    </a:lnTo>
                    <a:lnTo>
                      <a:pt x="764" y="227"/>
                    </a:lnTo>
                    <a:lnTo>
                      <a:pt x="754" y="231"/>
                    </a:lnTo>
                    <a:lnTo>
                      <a:pt x="720" y="244"/>
                    </a:lnTo>
                    <a:lnTo>
                      <a:pt x="689" y="259"/>
                    </a:lnTo>
                    <a:lnTo>
                      <a:pt x="658" y="277"/>
                    </a:lnTo>
                    <a:lnTo>
                      <a:pt x="632" y="296"/>
                    </a:lnTo>
                    <a:lnTo>
                      <a:pt x="603" y="317"/>
                    </a:lnTo>
                    <a:lnTo>
                      <a:pt x="574" y="338"/>
                    </a:lnTo>
                    <a:lnTo>
                      <a:pt x="547" y="361"/>
                    </a:lnTo>
                    <a:lnTo>
                      <a:pt x="518" y="382"/>
                    </a:lnTo>
                    <a:lnTo>
                      <a:pt x="515" y="384"/>
                    </a:lnTo>
                    <a:lnTo>
                      <a:pt x="513" y="388"/>
                    </a:lnTo>
                    <a:lnTo>
                      <a:pt x="511" y="392"/>
                    </a:lnTo>
                    <a:lnTo>
                      <a:pt x="509" y="396"/>
                    </a:lnTo>
                    <a:lnTo>
                      <a:pt x="507" y="400"/>
                    </a:lnTo>
                    <a:lnTo>
                      <a:pt x="505" y="403"/>
                    </a:lnTo>
                    <a:lnTo>
                      <a:pt x="503" y="407"/>
                    </a:lnTo>
                    <a:lnTo>
                      <a:pt x="499" y="409"/>
                    </a:lnTo>
                    <a:lnTo>
                      <a:pt x="474" y="432"/>
                    </a:lnTo>
                    <a:lnTo>
                      <a:pt x="449" y="455"/>
                    </a:lnTo>
                    <a:lnTo>
                      <a:pt x="426" y="478"/>
                    </a:lnTo>
                    <a:lnTo>
                      <a:pt x="401" y="501"/>
                    </a:lnTo>
                    <a:lnTo>
                      <a:pt x="380" y="524"/>
                    </a:lnTo>
                    <a:lnTo>
                      <a:pt x="357" y="547"/>
                    </a:lnTo>
                    <a:lnTo>
                      <a:pt x="334" y="572"/>
                    </a:lnTo>
                    <a:lnTo>
                      <a:pt x="311" y="595"/>
                    </a:lnTo>
                    <a:lnTo>
                      <a:pt x="307" y="601"/>
                    </a:lnTo>
                    <a:lnTo>
                      <a:pt x="303" y="609"/>
                    </a:lnTo>
                    <a:lnTo>
                      <a:pt x="300" y="616"/>
                    </a:lnTo>
                    <a:lnTo>
                      <a:pt x="296" y="622"/>
                    </a:lnTo>
                    <a:lnTo>
                      <a:pt x="292" y="630"/>
                    </a:lnTo>
                    <a:lnTo>
                      <a:pt x="288" y="637"/>
                    </a:lnTo>
                    <a:lnTo>
                      <a:pt x="284" y="643"/>
                    </a:lnTo>
                    <a:lnTo>
                      <a:pt x="280" y="647"/>
                    </a:lnTo>
                    <a:lnTo>
                      <a:pt x="275" y="653"/>
                    </a:lnTo>
                    <a:lnTo>
                      <a:pt x="269" y="657"/>
                    </a:lnTo>
                    <a:lnTo>
                      <a:pt x="263" y="661"/>
                    </a:lnTo>
                    <a:lnTo>
                      <a:pt x="257" y="664"/>
                    </a:lnTo>
                    <a:lnTo>
                      <a:pt x="252" y="670"/>
                    </a:lnTo>
                    <a:lnTo>
                      <a:pt x="246" y="676"/>
                    </a:lnTo>
                    <a:lnTo>
                      <a:pt x="242" y="682"/>
                    </a:lnTo>
                    <a:lnTo>
                      <a:pt x="240" y="687"/>
                    </a:lnTo>
                    <a:lnTo>
                      <a:pt x="244" y="684"/>
                    </a:lnTo>
                    <a:lnTo>
                      <a:pt x="248" y="682"/>
                    </a:lnTo>
                    <a:lnTo>
                      <a:pt x="252" y="678"/>
                    </a:lnTo>
                    <a:lnTo>
                      <a:pt x="255" y="676"/>
                    </a:lnTo>
                    <a:lnTo>
                      <a:pt x="259" y="674"/>
                    </a:lnTo>
                    <a:lnTo>
                      <a:pt x="263" y="672"/>
                    </a:lnTo>
                    <a:lnTo>
                      <a:pt x="267" y="670"/>
                    </a:lnTo>
                    <a:lnTo>
                      <a:pt x="271" y="668"/>
                    </a:lnTo>
                    <a:lnTo>
                      <a:pt x="280" y="659"/>
                    </a:lnTo>
                    <a:lnTo>
                      <a:pt x="286" y="649"/>
                    </a:lnTo>
                    <a:lnTo>
                      <a:pt x="294" y="639"/>
                    </a:lnTo>
                    <a:lnTo>
                      <a:pt x="302" y="630"/>
                    </a:lnTo>
                    <a:lnTo>
                      <a:pt x="307" y="620"/>
                    </a:lnTo>
                    <a:lnTo>
                      <a:pt x="315" y="611"/>
                    </a:lnTo>
                    <a:lnTo>
                      <a:pt x="325" y="601"/>
                    </a:lnTo>
                    <a:lnTo>
                      <a:pt x="334" y="593"/>
                    </a:lnTo>
                    <a:lnTo>
                      <a:pt x="374" y="566"/>
                    </a:lnTo>
                    <a:lnTo>
                      <a:pt x="415" y="540"/>
                    </a:lnTo>
                    <a:lnTo>
                      <a:pt x="453" y="511"/>
                    </a:lnTo>
                    <a:lnTo>
                      <a:pt x="490" y="482"/>
                    </a:lnTo>
                    <a:lnTo>
                      <a:pt x="524" y="451"/>
                    </a:lnTo>
                    <a:lnTo>
                      <a:pt x="559" y="419"/>
                    </a:lnTo>
                    <a:lnTo>
                      <a:pt x="591" y="384"/>
                    </a:lnTo>
                    <a:lnTo>
                      <a:pt x="624" y="348"/>
                    </a:lnTo>
                    <a:lnTo>
                      <a:pt x="633" y="334"/>
                    </a:lnTo>
                    <a:lnTo>
                      <a:pt x="643" y="323"/>
                    </a:lnTo>
                    <a:lnTo>
                      <a:pt x="651" y="311"/>
                    </a:lnTo>
                    <a:lnTo>
                      <a:pt x="658" y="298"/>
                    </a:lnTo>
                    <a:lnTo>
                      <a:pt x="666" y="284"/>
                    </a:lnTo>
                    <a:lnTo>
                      <a:pt x="672" y="269"/>
                    </a:lnTo>
                    <a:lnTo>
                      <a:pt x="678" y="254"/>
                    </a:lnTo>
                    <a:lnTo>
                      <a:pt x="681" y="235"/>
                    </a:lnTo>
                    <a:lnTo>
                      <a:pt x="683" y="227"/>
                    </a:lnTo>
                    <a:lnTo>
                      <a:pt x="687" y="217"/>
                    </a:lnTo>
                    <a:lnTo>
                      <a:pt x="691" y="210"/>
                    </a:lnTo>
                    <a:lnTo>
                      <a:pt x="697" y="202"/>
                    </a:lnTo>
                    <a:lnTo>
                      <a:pt x="701" y="194"/>
                    </a:lnTo>
                    <a:lnTo>
                      <a:pt x="706" y="187"/>
                    </a:lnTo>
                    <a:lnTo>
                      <a:pt x="714" y="181"/>
                    </a:lnTo>
                    <a:lnTo>
                      <a:pt x="720" y="173"/>
                    </a:lnTo>
                    <a:lnTo>
                      <a:pt x="737" y="160"/>
                    </a:lnTo>
                    <a:lnTo>
                      <a:pt x="754" y="146"/>
                    </a:lnTo>
                    <a:lnTo>
                      <a:pt x="772" y="133"/>
                    </a:lnTo>
                    <a:lnTo>
                      <a:pt x="791" y="119"/>
                    </a:lnTo>
                    <a:lnTo>
                      <a:pt x="808" y="108"/>
                    </a:lnTo>
                    <a:lnTo>
                      <a:pt x="827" y="96"/>
                    </a:lnTo>
                    <a:lnTo>
                      <a:pt x="848" y="89"/>
                    </a:lnTo>
                    <a:lnTo>
                      <a:pt x="870" y="85"/>
                    </a:lnTo>
                    <a:lnTo>
                      <a:pt x="866" y="89"/>
                    </a:lnTo>
                    <a:lnTo>
                      <a:pt x="858" y="96"/>
                    </a:lnTo>
                    <a:lnTo>
                      <a:pt x="852" y="108"/>
                    </a:lnTo>
                    <a:lnTo>
                      <a:pt x="845" y="121"/>
                    </a:lnTo>
                    <a:lnTo>
                      <a:pt x="835" y="137"/>
                    </a:lnTo>
                    <a:lnTo>
                      <a:pt x="827" y="152"/>
                    </a:lnTo>
                    <a:lnTo>
                      <a:pt x="818" y="167"/>
                    </a:lnTo>
                    <a:lnTo>
                      <a:pt x="808" y="179"/>
                    </a:lnTo>
                    <a:lnTo>
                      <a:pt x="745" y="242"/>
                    </a:lnTo>
                    <a:lnTo>
                      <a:pt x="685" y="307"/>
                    </a:lnTo>
                    <a:lnTo>
                      <a:pt x="626" y="371"/>
                    </a:lnTo>
                    <a:lnTo>
                      <a:pt x="568" y="438"/>
                    </a:lnTo>
                    <a:lnTo>
                      <a:pt x="513" y="505"/>
                    </a:lnTo>
                    <a:lnTo>
                      <a:pt x="459" y="574"/>
                    </a:lnTo>
                    <a:lnTo>
                      <a:pt x="434" y="611"/>
                    </a:lnTo>
                    <a:lnTo>
                      <a:pt x="409" y="647"/>
                    </a:lnTo>
                    <a:lnTo>
                      <a:pt x="386" y="684"/>
                    </a:lnTo>
                    <a:lnTo>
                      <a:pt x="363" y="722"/>
                    </a:lnTo>
                    <a:lnTo>
                      <a:pt x="390" y="668"/>
                    </a:lnTo>
                    <a:lnTo>
                      <a:pt x="415" y="613"/>
                    </a:lnTo>
                    <a:lnTo>
                      <a:pt x="440" y="559"/>
                    </a:lnTo>
                    <a:lnTo>
                      <a:pt x="465" y="503"/>
                    </a:lnTo>
                    <a:lnTo>
                      <a:pt x="491" y="449"/>
                    </a:lnTo>
                    <a:lnTo>
                      <a:pt x="522" y="398"/>
                    </a:lnTo>
                    <a:lnTo>
                      <a:pt x="539" y="373"/>
                    </a:lnTo>
                    <a:lnTo>
                      <a:pt x="559" y="348"/>
                    </a:lnTo>
                    <a:lnTo>
                      <a:pt x="578" y="325"/>
                    </a:lnTo>
                    <a:lnTo>
                      <a:pt x="599" y="302"/>
                    </a:lnTo>
                    <a:lnTo>
                      <a:pt x="605" y="294"/>
                    </a:lnTo>
                    <a:lnTo>
                      <a:pt x="609" y="284"/>
                    </a:lnTo>
                    <a:lnTo>
                      <a:pt x="610" y="275"/>
                    </a:lnTo>
                    <a:lnTo>
                      <a:pt x="612" y="265"/>
                    </a:lnTo>
                    <a:lnTo>
                      <a:pt x="614" y="254"/>
                    </a:lnTo>
                    <a:lnTo>
                      <a:pt x="618" y="242"/>
                    </a:lnTo>
                    <a:lnTo>
                      <a:pt x="620" y="233"/>
                    </a:lnTo>
                    <a:lnTo>
                      <a:pt x="626" y="223"/>
                    </a:lnTo>
                    <a:lnTo>
                      <a:pt x="635" y="210"/>
                    </a:lnTo>
                    <a:lnTo>
                      <a:pt x="645" y="194"/>
                    </a:lnTo>
                    <a:lnTo>
                      <a:pt x="655" y="179"/>
                    </a:lnTo>
                    <a:lnTo>
                      <a:pt x="662" y="164"/>
                    </a:lnTo>
                    <a:lnTo>
                      <a:pt x="676" y="131"/>
                    </a:lnTo>
                    <a:lnTo>
                      <a:pt x="689" y="100"/>
                    </a:lnTo>
                    <a:lnTo>
                      <a:pt x="697" y="85"/>
                    </a:lnTo>
                    <a:lnTo>
                      <a:pt x="704" y="69"/>
                    </a:lnTo>
                    <a:lnTo>
                      <a:pt x="714" y="56"/>
                    </a:lnTo>
                    <a:lnTo>
                      <a:pt x="724" y="43"/>
                    </a:lnTo>
                    <a:lnTo>
                      <a:pt x="735" y="29"/>
                    </a:lnTo>
                    <a:lnTo>
                      <a:pt x="751" y="20"/>
                    </a:lnTo>
                    <a:lnTo>
                      <a:pt x="766" y="10"/>
                    </a:lnTo>
                    <a:lnTo>
                      <a:pt x="783" y="0"/>
                    </a:lnTo>
                    <a:lnTo>
                      <a:pt x="772" y="6"/>
                    </a:lnTo>
                    <a:lnTo>
                      <a:pt x="760" y="10"/>
                    </a:lnTo>
                    <a:lnTo>
                      <a:pt x="749" y="14"/>
                    </a:lnTo>
                    <a:lnTo>
                      <a:pt x="739" y="18"/>
                    </a:lnTo>
                    <a:lnTo>
                      <a:pt x="728" y="22"/>
                    </a:lnTo>
                    <a:lnTo>
                      <a:pt x="716" y="25"/>
                    </a:lnTo>
                    <a:lnTo>
                      <a:pt x="706" y="29"/>
                    </a:lnTo>
                    <a:lnTo>
                      <a:pt x="695" y="35"/>
                    </a:lnTo>
                    <a:lnTo>
                      <a:pt x="683" y="43"/>
                    </a:lnTo>
                    <a:lnTo>
                      <a:pt x="672" y="52"/>
                    </a:lnTo>
                    <a:lnTo>
                      <a:pt x="662" y="62"/>
                    </a:lnTo>
                    <a:lnTo>
                      <a:pt x="651" y="73"/>
                    </a:lnTo>
                    <a:lnTo>
                      <a:pt x="641" y="83"/>
                    </a:lnTo>
                    <a:lnTo>
                      <a:pt x="632" y="94"/>
                    </a:lnTo>
                    <a:lnTo>
                      <a:pt x="620" y="104"/>
                    </a:lnTo>
                    <a:lnTo>
                      <a:pt x="609" y="114"/>
                    </a:lnTo>
                    <a:lnTo>
                      <a:pt x="561" y="142"/>
                    </a:lnTo>
                    <a:lnTo>
                      <a:pt x="515" y="169"/>
                    </a:lnTo>
                    <a:lnTo>
                      <a:pt x="468" y="196"/>
                    </a:lnTo>
                    <a:lnTo>
                      <a:pt x="422" y="223"/>
                    </a:lnTo>
                    <a:lnTo>
                      <a:pt x="376" y="248"/>
                    </a:lnTo>
                    <a:lnTo>
                      <a:pt x="328" y="273"/>
                    </a:lnTo>
                    <a:lnTo>
                      <a:pt x="280" y="300"/>
                    </a:lnTo>
                    <a:lnTo>
                      <a:pt x="232" y="325"/>
                    </a:lnTo>
                    <a:lnTo>
                      <a:pt x="206" y="338"/>
                    </a:lnTo>
                    <a:lnTo>
                      <a:pt x="179" y="348"/>
                    </a:lnTo>
                    <a:lnTo>
                      <a:pt x="152" y="357"/>
                    </a:lnTo>
                    <a:lnTo>
                      <a:pt x="125" y="365"/>
                    </a:lnTo>
                    <a:lnTo>
                      <a:pt x="96" y="373"/>
                    </a:lnTo>
                    <a:lnTo>
                      <a:pt x="69" y="378"/>
                    </a:lnTo>
                    <a:lnTo>
                      <a:pt x="41" y="386"/>
                    </a:lnTo>
                    <a:lnTo>
                      <a:pt x="10" y="392"/>
                    </a:lnTo>
                    <a:lnTo>
                      <a:pt x="8" y="392"/>
                    </a:lnTo>
                    <a:lnTo>
                      <a:pt x="6" y="394"/>
                    </a:lnTo>
                    <a:lnTo>
                      <a:pt x="4" y="396"/>
                    </a:lnTo>
                    <a:lnTo>
                      <a:pt x="2" y="398"/>
                    </a:lnTo>
                    <a:lnTo>
                      <a:pt x="0" y="400"/>
                    </a:lnTo>
                    <a:lnTo>
                      <a:pt x="0" y="401"/>
                    </a:lnTo>
                    <a:lnTo>
                      <a:pt x="0" y="403"/>
                    </a:lnTo>
                    <a:lnTo>
                      <a:pt x="2" y="405"/>
                    </a:lnTo>
                    <a:lnTo>
                      <a:pt x="4" y="409"/>
                    </a:lnTo>
                    <a:lnTo>
                      <a:pt x="8" y="413"/>
                    </a:lnTo>
                    <a:lnTo>
                      <a:pt x="12" y="413"/>
                    </a:lnTo>
                    <a:lnTo>
                      <a:pt x="16" y="415"/>
                    </a:lnTo>
                    <a:lnTo>
                      <a:pt x="19" y="413"/>
                    </a:lnTo>
                    <a:lnTo>
                      <a:pt x="23" y="413"/>
                    </a:lnTo>
                    <a:lnTo>
                      <a:pt x="27" y="411"/>
                    </a:lnTo>
                    <a:lnTo>
                      <a:pt x="31" y="409"/>
                    </a:lnTo>
                    <a:lnTo>
                      <a:pt x="54" y="394"/>
                    </a:lnTo>
                    <a:lnTo>
                      <a:pt x="77" y="380"/>
                    </a:lnTo>
                    <a:lnTo>
                      <a:pt x="102" y="369"/>
                    </a:lnTo>
                    <a:lnTo>
                      <a:pt x="125" y="357"/>
                    </a:lnTo>
                    <a:lnTo>
                      <a:pt x="150" y="346"/>
                    </a:lnTo>
                    <a:lnTo>
                      <a:pt x="173" y="334"/>
                    </a:lnTo>
                    <a:lnTo>
                      <a:pt x="198" y="325"/>
                    </a:lnTo>
                    <a:lnTo>
                      <a:pt x="221" y="313"/>
                    </a:lnTo>
                    <a:lnTo>
                      <a:pt x="246" y="302"/>
                    </a:lnTo>
                    <a:lnTo>
                      <a:pt x="271" y="292"/>
                    </a:lnTo>
                    <a:lnTo>
                      <a:pt x="298" y="284"/>
                    </a:lnTo>
                    <a:lnTo>
                      <a:pt x="323" y="275"/>
                    </a:lnTo>
                    <a:lnTo>
                      <a:pt x="349" y="267"/>
                    </a:lnTo>
                    <a:lnTo>
                      <a:pt x="374" y="259"/>
                    </a:lnTo>
                    <a:lnTo>
                      <a:pt x="401" y="252"/>
                    </a:lnTo>
                    <a:lnTo>
                      <a:pt x="426" y="242"/>
                    </a:lnTo>
                    <a:lnTo>
                      <a:pt x="463" y="227"/>
                    </a:lnTo>
                    <a:lnTo>
                      <a:pt x="499" y="215"/>
                    </a:lnTo>
                    <a:lnTo>
                      <a:pt x="536" y="204"/>
                    </a:lnTo>
                    <a:lnTo>
                      <a:pt x="572" y="194"/>
                    </a:lnTo>
                    <a:lnTo>
                      <a:pt x="610" y="183"/>
                    </a:lnTo>
                    <a:lnTo>
                      <a:pt x="647" y="173"/>
                    </a:lnTo>
                    <a:lnTo>
                      <a:pt x="683" y="160"/>
                    </a:lnTo>
                    <a:lnTo>
                      <a:pt x="720" y="146"/>
                    </a:lnTo>
                    <a:lnTo>
                      <a:pt x="827" y="171"/>
                    </a:lnTo>
                    <a:close/>
                  </a:path>
                </a:pathLst>
              </a:custGeom>
              <a:solidFill>
                <a:srgbClr val="666666"/>
              </a:solidFill>
              <a:ln w="9525">
                <a:noFill/>
                <a:round/>
                <a:headEnd/>
                <a:tailEnd/>
              </a:ln>
            </p:spPr>
            <p:txBody>
              <a:bodyPr/>
              <a:lstStyle/>
              <a:p>
                <a:endParaRPr lang="en-US"/>
              </a:p>
            </p:txBody>
          </p:sp>
          <p:sp>
            <p:nvSpPr>
              <p:cNvPr id="28262" name="Freeform 776"/>
              <p:cNvSpPr>
                <a:spLocks/>
              </p:cNvSpPr>
              <p:nvPr/>
            </p:nvSpPr>
            <p:spPr bwMode="auto">
              <a:xfrm>
                <a:off x="3526" y="2099"/>
                <a:ext cx="833" cy="82"/>
              </a:xfrm>
              <a:custGeom>
                <a:avLst/>
                <a:gdLst>
                  <a:gd name="T0" fmla="*/ 833 w 833"/>
                  <a:gd name="T1" fmla="*/ 72 h 82"/>
                  <a:gd name="T2" fmla="*/ 819 w 833"/>
                  <a:gd name="T3" fmla="*/ 72 h 82"/>
                  <a:gd name="T4" fmla="*/ 804 w 833"/>
                  <a:gd name="T5" fmla="*/ 72 h 82"/>
                  <a:gd name="T6" fmla="*/ 791 w 833"/>
                  <a:gd name="T7" fmla="*/ 72 h 82"/>
                  <a:gd name="T8" fmla="*/ 775 w 833"/>
                  <a:gd name="T9" fmla="*/ 71 h 82"/>
                  <a:gd name="T10" fmla="*/ 762 w 833"/>
                  <a:gd name="T11" fmla="*/ 72 h 82"/>
                  <a:gd name="T12" fmla="*/ 746 w 833"/>
                  <a:gd name="T13" fmla="*/ 72 h 82"/>
                  <a:gd name="T14" fmla="*/ 733 w 833"/>
                  <a:gd name="T15" fmla="*/ 72 h 82"/>
                  <a:gd name="T16" fmla="*/ 718 w 833"/>
                  <a:gd name="T17" fmla="*/ 74 h 82"/>
                  <a:gd name="T18" fmla="*/ 702 w 833"/>
                  <a:gd name="T19" fmla="*/ 76 h 82"/>
                  <a:gd name="T20" fmla="*/ 687 w 833"/>
                  <a:gd name="T21" fmla="*/ 80 h 82"/>
                  <a:gd name="T22" fmla="*/ 672 w 833"/>
                  <a:gd name="T23" fmla="*/ 82 h 82"/>
                  <a:gd name="T24" fmla="*/ 656 w 833"/>
                  <a:gd name="T25" fmla="*/ 82 h 82"/>
                  <a:gd name="T26" fmla="*/ 641 w 833"/>
                  <a:gd name="T27" fmla="*/ 82 h 82"/>
                  <a:gd name="T28" fmla="*/ 626 w 833"/>
                  <a:gd name="T29" fmla="*/ 78 h 82"/>
                  <a:gd name="T30" fmla="*/ 610 w 833"/>
                  <a:gd name="T31" fmla="*/ 72 h 82"/>
                  <a:gd name="T32" fmla="*/ 595 w 833"/>
                  <a:gd name="T33" fmla="*/ 63 h 82"/>
                  <a:gd name="T34" fmla="*/ 520 w 833"/>
                  <a:gd name="T35" fmla="*/ 61 h 82"/>
                  <a:gd name="T36" fmla="*/ 445 w 833"/>
                  <a:gd name="T37" fmla="*/ 63 h 82"/>
                  <a:gd name="T38" fmla="*/ 370 w 833"/>
                  <a:gd name="T39" fmla="*/ 63 h 82"/>
                  <a:gd name="T40" fmla="*/ 295 w 833"/>
                  <a:gd name="T41" fmla="*/ 65 h 82"/>
                  <a:gd name="T42" fmla="*/ 223 w 833"/>
                  <a:gd name="T43" fmla="*/ 65 h 82"/>
                  <a:gd name="T44" fmla="*/ 148 w 833"/>
                  <a:gd name="T45" fmla="*/ 63 h 82"/>
                  <a:gd name="T46" fmla="*/ 111 w 833"/>
                  <a:gd name="T47" fmla="*/ 59 h 82"/>
                  <a:gd name="T48" fmla="*/ 73 w 833"/>
                  <a:gd name="T49" fmla="*/ 57 h 82"/>
                  <a:gd name="T50" fmla="*/ 36 w 833"/>
                  <a:gd name="T51" fmla="*/ 53 h 82"/>
                  <a:gd name="T52" fmla="*/ 0 w 833"/>
                  <a:gd name="T53" fmla="*/ 48 h 82"/>
                  <a:gd name="T54" fmla="*/ 33 w 833"/>
                  <a:gd name="T55" fmla="*/ 42 h 82"/>
                  <a:gd name="T56" fmla="*/ 65 w 833"/>
                  <a:gd name="T57" fmla="*/ 38 h 82"/>
                  <a:gd name="T58" fmla="*/ 98 w 833"/>
                  <a:gd name="T59" fmla="*/ 34 h 82"/>
                  <a:gd name="T60" fmla="*/ 130 w 833"/>
                  <a:gd name="T61" fmla="*/ 32 h 82"/>
                  <a:gd name="T62" fmla="*/ 198 w 833"/>
                  <a:gd name="T63" fmla="*/ 30 h 82"/>
                  <a:gd name="T64" fmla="*/ 265 w 833"/>
                  <a:gd name="T65" fmla="*/ 28 h 82"/>
                  <a:gd name="T66" fmla="*/ 330 w 833"/>
                  <a:gd name="T67" fmla="*/ 28 h 82"/>
                  <a:gd name="T68" fmla="*/ 397 w 833"/>
                  <a:gd name="T69" fmla="*/ 28 h 82"/>
                  <a:gd name="T70" fmla="*/ 464 w 833"/>
                  <a:gd name="T71" fmla="*/ 26 h 82"/>
                  <a:gd name="T72" fmla="*/ 532 w 833"/>
                  <a:gd name="T73" fmla="*/ 21 h 82"/>
                  <a:gd name="T74" fmla="*/ 555 w 833"/>
                  <a:gd name="T75" fmla="*/ 19 h 82"/>
                  <a:gd name="T76" fmla="*/ 576 w 833"/>
                  <a:gd name="T77" fmla="*/ 15 h 82"/>
                  <a:gd name="T78" fmla="*/ 597 w 833"/>
                  <a:gd name="T79" fmla="*/ 13 h 82"/>
                  <a:gd name="T80" fmla="*/ 620 w 833"/>
                  <a:gd name="T81" fmla="*/ 11 h 82"/>
                  <a:gd name="T82" fmla="*/ 641 w 833"/>
                  <a:gd name="T83" fmla="*/ 7 h 82"/>
                  <a:gd name="T84" fmla="*/ 664 w 833"/>
                  <a:gd name="T85" fmla="*/ 5 h 82"/>
                  <a:gd name="T86" fmla="*/ 687 w 833"/>
                  <a:gd name="T87" fmla="*/ 3 h 82"/>
                  <a:gd name="T88" fmla="*/ 710 w 833"/>
                  <a:gd name="T89" fmla="*/ 0 h 82"/>
                  <a:gd name="T90" fmla="*/ 721 w 833"/>
                  <a:gd name="T91" fmla="*/ 0 h 82"/>
                  <a:gd name="T92" fmla="*/ 733 w 833"/>
                  <a:gd name="T93" fmla="*/ 0 h 82"/>
                  <a:gd name="T94" fmla="*/ 745 w 833"/>
                  <a:gd name="T95" fmla="*/ 0 h 82"/>
                  <a:gd name="T96" fmla="*/ 756 w 833"/>
                  <a:gd name="T97" fmla="*/ 0 h 82"/>
                  <a:gd name="T98" fmla="*/ 768 w 833"/>
                  <a:gd name="T99" fmla="*/ 0 h 82"/>
                  <a:gd name="T100" fmla="*/ 777 w 833"/>
                  <a:gd name="T101" fmla="*/ 0 h 82"/>
                  <a:gd name="T102" fmla="*/ 789 w 833"/>
                  <a:gd name="T103" fmla="*/ 0 h 82"/>
                  <a:gd name="T104" fmla="*/ 802 w 833"/>
                  <a:gd name="T105" fmla="*/ 0 h 82"/>
                  <a:gd name="T106" fmla="*/ 833 w 833"/>
                  <a:gd name="T107" fmla="*/ 72 h 8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33"/>
                  <a:gd name="T163" fmla="*/ 0 h 82"/>
                  <a:gd name="T164" fmla="*/ 833 w 833"/>
                  <a:gd name="T165" fmla="*/ 82 h 8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33" h="82">
                    <a:moveTo>
                      <a:pt x="833" y="72"/>
                    </a:moveTo>
                    <a:lnTo>
                      <a:pt x="819" y="72"/>
                    </a:lnTo>
                    <a:lnTo>
                      <a:pt x="804" y="72"/>
                    </a:lnTo>
                    <a:lnTo>
                      <a:pt x="791" y="72"/>
                    </a:lnTo>
                    <a:lnTo>
                      <a:pt x="775" y="71"/>
                    </a:lnTo>
                    <a:lnTo>
                      <a:pt x="762" y="72"/>
                    </a:lnTo>
                    <a:lnTo>
                      <a:pt x="746" y="72"/>
                    </a:lnTo>
                    <a:lnTo>
                      <a:pt x="733" y="72"/>
                    </a:lnTo>
                    <a:lnTo>
                      <a:pt x="718" y="74"/>
                    </a:lnTo>
                    <a:lnTo>
                      <a:pt x="702" y="76"/>
                    </a:lnTo>
                    <a:lnTo>
                      <a:pt x="687" y="80"/>
                    </a:lnTo>
                    <a:lnTo>
                      <a:pt x="672" y="82"/>
                    </a:lnTo>
                    <a:lnTo>
                      <a:pt x="656" y="82"/>
                    </a:lnTo>
                    <a:lnTo>
                      <a:pt x="641" y="82"/>
                    </a:lnTo>
                    <a:lnTo>
                      <a:pt x="626" y="78"/>
                    </a:lnTo>
                    <a:lnTo>
                      <a:pt x="610" y="72"/>
                    </a:lnTo>
                    <a:lnTo>
                      <a:pt x="595" y="63"/>
                    </a:lnTo>
                    <a:lnTo>
                      <a:pt x="520" y="61"/>
                    </a:lnTo>
                    <a:lnTo>
                      <a:pt x="445" y="63"/>
                    </a:lnTo>
                    <a:lnTo>
                      <a:pt x="370" y="63"/>
                    </a:lnTo>
                    <a:lnTo>
                      <a:pt x="295" y="65"/>
                    </a:lnTo>
                    <a:lnTo>
                      <a:pt x="223" y="65"/>
                    </a:lnTo>
                    <a:lnTo>
                      <a:pt x="148" y="63"/>
                    </a:lnTo>
                    <a:lnTo>
                      <a:pt x="111" y="59"/>
                    </a:lnTo>
                    <a:lnTo>
                      <a:pt x="73" y="57"/>
                    </a:lnTo>
                    <a:lnTo>
                      <a:pt x="36" y="53"/>
                    </a:lnTo>
                    <a:lnTo>
                      <a:pt x="0" y="48"/>
                    </a:lnTo>
                    <a:lnTo>
                      <a:pt x="33" y="42"/>
                    </a:lnTo>
                    <a:lnTo>
                      <a:pt x="65" y="38"/>
                    </a:lnTo>
                    <a:lnTo>
                      <a:pt x="98" y="34"/>
                    </a:lnTo>
                    <a:lnTo>
                      <a:pt x="130" y="32"/>
                    </a:lnTo>
                    <a:lnTo>
                      <a:pt x="198" y="30"/>
                    </a:lnTo>
                    <a:lnTo>
                      <a:pt x="265" y="28"/>
                    </a:lnTo>
                    <a:lnTo>
                      <a:pt x="330" y="28"/>
                    </a:lnTo>
                    <a:lnTo>
                      <a:pt x="397" y="28"/>
                    </a:lnTo>
                    <a:lnTo>
                      <a:pt x="464" y="26"/>
                    </a:lnTo>
                    <a:lnTo>
                      <a:pt x="532" y="21"/>
                    </a:lnTo>
                    <a:lnTo>
                      <a:pt x="555" y="19"/>
                    </a:lnTo>
                    <a:lnTo>
                      <a:pt x="576" y="15"/>
                    </a:lnTo>
                    <a:lnTo>
                      <a:pt x="597" y="13"/>
                    </a:lnTo>
                    <a:lnTo>
                      <a:pt x="620" y="11"/>
                    </a:lnTo>
                    <a:lnTo>
                      <a:pt x="641" y="7"/>
                    </a:lnTo>
                    <a:lnTo>
                      <a:pt x="664" y="5"/>
                    </a:lnTo>
                    <a:lnTo>
                      <a:pt x="687" y="3"/>
                    </a:lnTo>
                    <a:lnTo>
                      <a:pt x="710" y="0"/>
                    </a:lnTo>
                    <a:lnTo>
                      <a:pt x="721" y="0"/>
                    </a:lnTo>
                    <a:lnTo>
                      <a:pt x="733" y="0"/>
                    </a:lnTo>
                    <a:lnTo>
                      <a:pt x="745" y="0"/>
                    </a:lnTo>
                    <a:lnTo>
                      <a:pt x="756" y="0"/>
                    </a:lnTo>
                    <a:lnTo>
                      <a:pt x="768" y="0"/>
                    </a:lnTo>
                    <a:lnTo>
                      <a:pt x="777" y="0"/>
                    </a:lnTo>
                    <a:lnTo>
                      <a:pt x="789" y="0"/>
                    </a:lnTo>
                    <a:lnTo>
                      <a:pt x="802" y="0"/>
                    </a:lnTo>
                    <a:lnTo>
                      <a:pt x="833" y="72"/>
                    </a:lnTo>
                    <a:close/>
                  </a:path>
                </a:pathLst>
              </a:custGeom>
              <a:solidFill>
                <a:srgbClr val="7F7F7F"/>
              </a:solidFill>
              <a:ln w="9525">
                <a:noFill/>
                <a:round/>
                <a:headEnd/>
                <a:tailEnd/>
              </a:ln>
            </p:spPr>
            <p:txBody>
              <a:bodyPr/>
              <a:lstStyle/>
              <a:p>
                <a:endParaRPr lang="en-US"/>
              </a:p>
            </p:txBody>
          </p:sp>
          <p:sp>
            <p:nvSpPr>
              <p:cNvPr id="28263" name="Freeform 777"/>
              <p:cNvSpPr>
                <a:spLocks/>
              </p:cNvSpPr>
              <p:nvPr/>
            </p:nvSpPr>
            <p:spPr bwMode="auto">
              <a:xfrm>
                <a:off x="3620" y="1744"/>
                <a:ext cx="864" cy="320"/>
              </a:xfrm>
              <a:custGeom>
                <a:avLst/>
                <a:gdLst>
                  <a:gd name="T0" fmla="*/ 722 w 864"/>
                  <a:gd name="T1" fmla="*/ 316 h 320"/>
                  <a:gd name="T2" fmla="*/ 697 w 864"/>
                  <a:gd name="T3" fmla="*/ 310 h 320"/>
                  <a:gd name="T4" fmla="*/ 672 w 864"/>
                  <a:gd name="T5" fmla="*/ 301 h 320"/>
                  <a:gd name="T6" fmla="*/ 645 w 864"/>
                  <a:gd name="T7" fmla="*/ 295 h 320"/>
                  <a:gd name="T8" fmla="*/ 606 w 864"/>
                  <a:gd name="T9" fmla="*/ 291 h 320"/>
                  <a:gd name="T10" fmla="*/ 556 w 864"/>
                  <a:gd name="T11" fmla="*/ 280 h 320"/>
                  <a:gd name="T12" fmla="*/ 509 w 864"/>
                  <a:gd name="T13" fmla="*/ 264 h 320"/>
                  <a:gd name="T14" fmla="*/ 461 w 864"/>
                  <a:gd name="T15" fmla="*/ 245 h 320"/>
                  <a:gd name="T16" fmla="*/ 413 w 864"/>
                  <a:gd name="T17" fmla="*/ 220 h 320"/>
                  <a:gd name="T18" fmla="*/ 363 w 864"/>
                  <a:gd name="T19" fmla="*/ 191 h 320"/>
                  <a:gd name="T20" fmla="*/ 315 w 864"/>
                  <a:gd name="T21" fmla="*/ 161 h 320"/>
                  <a:gd name="T22" fmla="*/ 265 w 864"/>
                  <a:gd name="T23" fmla="*/ 134 h 320"/>
                  <a:gd name="T24" fmla="*/ 213 w 864"/>
                  <a:gd name="T25" fmla="*/ 115 h 320"/>
                  <a:gd name="T26" fmla="*/ 165 w 864"/>
                  <a:gd name="T27" fmla="*/ 95 h 320"/>
                  <a:gd name="T28" fmla="*/ 117 w 864"/>
                  <a:gd name="T29" fmla="*/ 74 h 320"/>
                  <a:gd name="T30" fmla="*/ 67 w 864"/>
                  <a:gd name="T31" fmla="*/ 55 h 320"/>
                  <a:gd name="T32" fmla="*/ 36 w 864"/>
                  <a:gd name="T33" fmla="*/ 44 h 320"/>
                  <a:gd name="T34" fmla="*/ 21 w 864"/>
                  <a:gd name="T35" fmla="*/ 36 h 320"/>
                  <a:gd name="T36" fmla="*/ 10 w 864"/>
                  <a:gd name="T37" fmla="*/ 28 h 320"/>
                  <a:gd name="T38" fmla="*/ 2 w 864"/>
                  <a:gd name="T39" fmla="*/ 15 h 320"/>
                  <a:gd name="T40" fmla="*/ 4 w 864"/>
                  <a:gd name="T41" fmla="*/ 3 h 320"/>
                  <a:gd name="T42" fmla="*/ 13 w 864"/>
                  <a:gd name="T43" fmla="*/ 0 h 320"/>
                  <a:gd name="T44" fmla="*/ 23 w 864"/>
                  <a:gd name="T45" fmla="*/ 0 h 320"/>
                  <a:gd name="T46" fmla="*/ 31 w 864"/>
                  <a:gd name="T47" fmla="*/ 1 h 320"/>
                  <a:gd name="T48" fmla="*/ 61 w 864"/>
                  <a:gd name="T49" fmla="*/ 9 h 320"/>
                  <a:gd name="T50" fmla="*/ 111 w 864"/>
                  <a:gd name="T51" fmla="*/ 24 h 320"/>
                  <a:gd name="T52" fmla="*/ 159 w 864"/>
                  <a:gd name="T53" fmla="*/ 42 h 320"/>
                  <a:gd name="T54" fmla="*/ 207 w 864"/>
                  <a:gd name="T55" fmla="*/ 63 h 320"/>
                  <a:gd name="T56" fmla="*/ 265 w 864"/>
                  <a:gd name="T57" fmla="*/ 88 h 320"/>
                  <a:gd name="T58" fmla="*/ 334 w 864"/>
                  <a:gd name="T59" fmla="*/ 117 h 320"/>
                  <a:gd name="T60" fmla="*/ 403 w 864"/>
                  <a:gd name="T61" fmla="*/ 147 h 320"/>
                  <a:gd name="T62" fmla="*/ 472 w 864"/>
                  <a:gd name="T63" fmla="*/ 180 h 320"/>
                  <a:gd name="T64" fmla="*/ 530 w 864"/>
                  <a:gd name="T65" fmla="*/ 205 h 320"/>
                  <a:gd name="T66" fmla="*/ 580 w 864"/>
                  <a:gd name="T67" fmla="*/ 220 h 320"/>
                  <a:gd name="T68" fmla="*/ 627 w 864"/>
                  <a:gd name="T69" fmla="*/ 234 h 320"/>
                  <a:gd name="T70" fmla="*/ 677 w 864"/>
                  <a:gd name="T71" fmla="*/ 247 h 320"/>
                  <a:gd name="T72" fmla="*/ 716 w 864"/>
                  <a:gd name="T73" fmla="*/ 259 h 320"/>
                  <a:gd name="T74" fmla="*/ 743 w 864"/>
                  <a:gd name="T75" fmla="*/ 270 h 320"/>
                  <a:gd name="T76" fmla="*/ 768 w 864"/>
                  <a:gd name="T77" fmla="*/ 280 h 320"/>
                  <a:gd name="T78" fmla="*/ 793 w 864"/>
                  <a:gd name="T79" fmla="*/ 287 h 320"/>
                  <a:gd name="T80" fmla="*/ 814 w 864"/>
                  <a:gd name="T81" fmla="*/ 291 h 320"/>
                  <a:gd name="T82" fmla="*/ 829 w 864"/>
                  <a:gd name="T83" fmla="*/ 295 h 320"/>
                  <a:gd name="T84" fmla="*/ 844 w 864"/>
                  <a:gd name="T85" fmla="*/ 299 h 320"/>
                  <a:gd name="T86" fmla="*/ 858 w 864"/>
                  <a:gd name="T87" fmla="*/ 297 h 320"/>
                  <a:gd name="T88" fmla="*/ 735 w 864"/>
                  <a:gd name="T89" fmla="*/ 320 h 32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864"/>
                  <a:gd name="T136" fmla="*/ 0 h 320"/>
                  <a:gd name="T137" fmla="*/ 864 w 864"/>
                  <a:gd name="T138" fmla="*/ 320 h 32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864" h="320">
                    <a:moveTo>
                      <a:pt x="735" y="320"/>
                    </a:moveTo>
                    <a:lnTo>
                      <a:pt x="722" y="316"/>
                    </a:lnTo>
                    <a:lnTo>
                      <a:pt x="708" y="314"/>
                    </a:lnTo>
                    <a:lnTo>
                      <a:pt x="697" y="310"/>
                    </a:lnTo>
                    <a:lnTo>
                      <a:pt x="683" y="307"/>
                    </a:lnTo>
                    <a:lnTo>
                      <a:pt x="672" y="301"/>
                    </a:lnTo>
                    <a:lnTo>
                      <a:pt x="658" y="297"/>
                    </a:lnTo>
                    <a:lnTo>
                      <a:pt x="645" y="295"/>
                    </a:lnTo>
                    <a:lnTo>
                      <a:pt x="631" y="293"/>
                    </a:lnTo>
                    <a:lnTo>
                      <a:pt x="606" y="291"/>
                    </a:lnTo>
                    <a:lnTo>
                      <a:pt x="581" y="285"/>
                    </a:lnTo>
                    <a:lnTo>
                      <a:pt x="556" y="280"/>
                    </a:lnTo>
                    <a:lnTo>
                      <a:pt x="533" y="274"/>
                    </a:lnTo>
                    <a:lnTo>
                      <a:pt x="509" y="264"/>
                    </a:lnTo>
                    <a:lnTo>
                      <a:pt x="485" y="255"/>
                    </a:lnTo>
                    <a:lnTo>
                      <a:pt x="461" y="245"/>
                    </a:lnTo>
                    <a:lnTo>
                      <a:pt x="438" y="234"/>
                    </a:lnTo>
                    <a:lnTo>
                      <a:pt x="413" y="220"/>
                    </a:lnTo>
                    <a:lnTo>
                      <a:pt x="388" y="207"/>
                    </a:lnTo>
                    <a:lnTo>
                      <a:pt x="363" y="191"/>
                    </a:lnTo>
                    <a:lnTo>
                      <a:pt x="340" y="176"/>
                    </a:lnTo>
                    <a:lnTo>
                      <a:pt x="315" y="161"/>
                    </a:lnTo>
                    <a:lnTo>
                      <a:pt x="290" y="147"/>
                    </a:lnTo>
                    <a:lnTo>
                      <a:pt x="265" y="134"/>
                    </a:lnTo>
                    <a:lnTo>
                      <a:pt x="238" y="124"/>
                    </a:lnTo>
                    <a:lnTo>
                      <a:pt x="213" y="115"/>
                    </a:lnTo>
                    <a:lnTo>
                      <a:pt x="188" y="105"/>
                    </a:lnTo>
                    <a:lnTo>
                      <a:pt x="165" y="95"/>
                    </a:lnTo>
                    <a:lnTo>
                      <a:pt x="140" y="86"/>
                    </a:lnTo>
                    <a:lnTo>
                      <a:pt x="117" y="74"/>
                    </a:lnTo>
                    <a:lnTo>
                      <a:pt x="92" y="65"/>
                    </a:lnTo>
                    <a:lnTo>
                      <a:pt x="67" y="55"/>
                    </a:lnTo>
                    <a:lnTo>
                      <a:pt x="42" y="46"/>
                    </a:lnTo>
                    <a:lnTo>
                      <a:pt x="36" y="44"/>
                    </a:lnTo>
                    <a:lnTo>
                      <a:pt x="29" y="40"/>
                    </a:lnTo>
                    <a:lnTo>
                      <a:pt x="21" y="36"/>
                    </a:lnTo>
                    <a:lnTo>
                      <a:pt x="15" y="32"/>
                    </a:lnTo>
                    <a:lnTo>
                      <a:pt x="10" y="28"/>
                    </a:lnTo>
                    <a:lnTo>
                      <a:pt x="4" y="23"/>
                    </a:lnTo>
                    <a:lnTo>
                      <a:pt x="2" y="15"/>
                    </a:lnTo>
                    <a:lnTo>
                      <a:pt x="0" y="7"/>
                    </a:lnTo>
                    <a:lnTo>
                      <a:pt x="4" y="3"/>
                    </a:lnTo>
                    <a:lnTo>
                      <a:pt x="10" y="0"/>
                    </a:lnTo>
                    <a:lnTo>
                      <a:pt x="13" y="0"/>
                    </a:lnTo>
                    <a:lnTo>
                      <a:pt x="17" y="0"/>
                    </a:lnTo>
                    <a:lnTo>
                      <a:pt x="23" y="0"/>
                    </a:lnTo>
                    <a:lnTo>
                      <a:pt x="27" y="1"/>
                    </a:lnTo>
                    <a:lnTo>
                      <a:pt x="31" y="1"/>
                    </a:lnTo>
                    <a:lnTo>
                      <a:pt x="36" y="3"/>
                    </a:lnTo>
                    <a:lnTo>
                      <a:pt x="61" y="9"/>
                    </a:lnTo>
                    <a:lnTo>
                      <a:pt x="86" y="17"/>
                    </a:lnTo>
                    <a:lnTo>
                      <a:pt x="111" y="24"/>
                    </a:lnTo>
                    <a:lnTo>
                      <a:pt x="136" y="34"/>
                    </a:lnTo>
                    <a:lnTo>
                      <a:pt x="159" y="42"/>
                    </a:lnTo>
                    <a:lnTo>
                      <a:pt x="184" y="51"/>
                    </a:lnTo>
                    <a:lnTo>
                      <a:pt x="207" y="63"/>
                    </a:lnTo>
                    <a:lnTo>
                      <a:pt x="230" y="72"/>
                    </a:lnTo>
                    <a:lnTo>
                      <a:pt x="265" y="88"/>
                    </a:lnTo>
                    <a:lnTo>
                      <a:pt x="299" y="103"/>
                    </a:lnTo>
                    <a:lnTo>
                      <a:pt x="334" y="117"/>
                    </a:lnTo>
                    <a:lnTo>
                      <a:pt x="368" y="132"/>
                    </a:lnTo>
                    <a:lnTo>
                      <a:pt x="403" y="147"/>
                    </a:lnTo>
                    <a:lnTo>
                      <a:pt x="438" y="163"/>
                    </a:lnTo>
                    <a:lnTo>
                      <a:pt x="472" y="180"/>
                    </a:lnTo>
                    <a:lnTo>
                      <a:pt x="507" y="195"/>
                    </a:lnTo>
                    <a:lnTo>
                      <a:pt x="530" y="205"/>
                    </a:lnTo>
                    <a:lnTo>
                      <a:pt x="555" y="214"/>
                    </a:lnTo>
                    <a:lnTo>
                      <a:pt x="580" y="220"/>
                    </a:lnTo>
                    <a:lnTo>
                      <a:pt x="603" y="228"/>
                    </a:lnTo>
                    <a:lnTo>
                      <a:pt x="627" y="234"/>
                    </a:lnTo>
                    <a:lnTo>
                      <a:pt x="652" y="239"/>
                    </a:lnTo>
                    <a:lnTo>
                      <a:pt x="677" y="247"/>
                    </a:lnTo>
                    <a:lnTo>
                      <a:pt x="702" y="255"/>
                    </a:lnTo>
                    <a:lnTo>
                      <a:pt x="716" y="259"/>
                    </a:lnTo>
                    <a:lnTo>
                      <a:pt x="729" y="264"/>
                    </a:lnTo>
                    <a:lnTo>
                      <a:pt x="743" y="270"/>
                    </a:lnTo>
                    <a:lnTo>
                      <a:pt x="754" y="276"/>
                    </a:lnTo>
                    <a:lnTo>
                      <a:pt x="768" y="280"/>
                    </a:lnTo>
                    <a:lnTo>
                      <a:pt x="779" y="285"/>
                    </a:lnTo>
                    <a:lnTo>
                      <a:pt x="793" y="287"/>
                    </a:lnTo>
                    <a:lnTo>
                      <a:pt x="806" y="289"/>
                    </a:lnTo>
                    <a:lnTo>
                      <a:pt x="814" y="291"/>
                    </a:lnTo>
                    <a:lnTo>
                      <a:pt x="821" y="293"/>
                    </a:lnTo>
                    <a:lnTo>
                      <a:pt x="829" y="295"/>
                    </a:lnTo>
                    <a:lnTo>
                      <a:pt x="837" y="297"/>
                    </a:lnTo>
                    <a:lnTo>
                      <a:pt x="844" y="299"/>
                    </a:lnTo>
                    <a:lnTo>
                      <a:pt x="850" y="299"/>
                    </a:lnTo>
                    <a:lnTo>
                      <a:pt x="858" y="297"/>
                    </a:lnTo>
                    <a:lnTo>
                      <a:pt x="864" y="293"/>
                    </a:lnTo>
                    <a:lnTo>
                      <a:pt x="735" y="320"/>
                    </a:lnTo>
                    <a:close/>
                  </a:path>
                </a:pathLst>
              </a:custGeom>
              <a:solidFill>
                <a:srgbClr val="7F7F7F"/>
              </a:solidFill>
              <a:ln w="9525">
                <a:noFill/>
                <a:round/>
                <a:headEnd/>
                <a:tailEnd/>
              </a:ln>
            </p:spPr>
            <p:txBody>
              <a:bodyPr/>
              <a:lstStyle/>
              <a:p>
                <a:endParaRPr lang="en-US"/>
              </a:p>
            </p:txBody>
          </p:sp>
          <p:sp>
            <p:nvSpPr>
              <p:cNvPr id="28264" name="Freeform 778"/>
              <p:cNvSpPr>
                <a:spLocks/>
              </p:cNvSpPr>
              <p:nvPr/>
            </p:nvSpPr>
            <p:spPr bwMode="auto">
              <a:xfrm>
                <a:off x="4230" y="1103"/>
                <a:ext cx="1008" cy="915"/>
              </a:xfrm>
              <a:custGeom>
                <a:avLst/>
                <a:gdLst>
                  <a:gd name="T0" fmla="*/ 576 w 1008"/>
                  <a:gd name="T1" fmla="*/ 786 h 915"/>
                  <a:gd name="T2" fmla="*/ 697 w 1008"/>
                  <a:gd name="T3" fmla="*/ 635 h 915"/>
                  <a:gd name="T4" fmla="*/ 843 w 1008"/>
                  <a:gd name="T5" fmla="*/ 468 h 915"/>
                  <a:gd name="T6" fmla="*/ 960 w 1008"/>
                  <a:gd name="T7" fmla="*/ 334 h 915"/>
                  <a:gd name="T8" fmla="*/ 710 w 1008"/>
                  <a:gd name="T9" fmla="*/ 612 h 915"/>
                  <a:gd name="T10" fmla="*/ 545 w 1008"/>
                  <a:gd name="T11" fmla="*/ 790 h 915"/>
                  <a:gd name="T12" fmla="*/ 632 w 1008"/>
                  <a:gd name="T13" fmla="*/ 646 h 915"/>
                  <a:gd name="T14" fmla="*/ 814 w 1008"/>
                  <a:gd name="T15" fmla="*/ 295 h 915"/>
                  <a:gd name="T16" fmla="*/ 580 w 1008"/>
                  <a:gd name="T17" fmla="*/ 614 h 915"/>
                  <a:gd name="T18" fmla="*/ 522 w 1008"/>
                  <a:gd name="T19" fmla="*/ 702 h 915"/>
                  <a:gd name="T20" fmla="*/ 461 w 1008"/>
                  <a:gd name="T21" fmla="*/ 794 h 915"/>
                  <a:gd name="T22" fmla="*/ 403 w 1008"/>
                  <a:gd name="T23" fmla="*/ 896 h 915"/>
                  <a:gd name="T24" fmla="*/ 396 w 1008"/>
                  <a:gd name="T25" fmla="*/ 715 h 915"/>
                  <a:gd name="T26" fmla="*/ 317 w 1008"/>
                  <a:gd name="T27" fmla="*/ 383 h 915"/>
                  <a:gd name="T28" fmla="*/ 265 w 1008"/>
                  <a:gd name="T29" fmla="*/ 170 h 915"/>
                  <a:gd name="T30" fmla="*/ 257 w 1008"/>
                  <a:gd name="T31" fmla="*/ 128 h 915"/>
                  <a:gd name="T32" fmla="*/ 277 w 1008"/>
                  <a:gd name="T33" fmla="*/ 293 h 915"/>
                  <a:gd name="T34" fmla="*/ 236 w 1008"/>
                  <a:gd name="T35" fmla="*/ 460 h 915"/>
                  <a:gd name="T36" fmla="*/ 261 w 1008"/>
                  <a:gd name="T37" fmla="*/ 556 h 915"/>
                  <a:gd name="T38" fmla="*/ 328 w 1008"/>
                  <a:gd name="T39" fmla="*/ 769 h 915"/>
                  <a:gd name="T40" fmla="*/ 353 w 1008"/>
                  <a:gd name="T41" fmla="*/ 848 h 915"/>
                  <a:gd name="T42" fmla="*/ 334 w 1008"/>
                  <a:gd name="T43" fmla="*/ 746 h 915"/>
                  <a:gd name="T44" fmla="*/ 332 w 1008"/>
                  <a:gd name="T45" fmla="*/ 715 h 915"/>
                  <a:gd name="T46" fmla="*/ 321 w 1008"/>
                  <a:gd name="T47" fmla="*/ 694 h 915"/>
                  <a:gd name="T48" fmla="*/ 300 w 1008"/>
                  <a:gd name="T49" fmla="*/ 593 h 915"/>
                  <a:gd name="T50" fmla="*/ 284 w 1008"/>
                  <a:gd name="T51" fmla="*/ 389 h 915"/>
                  <a:gd name="T52" fmla="*/ 254 w 1008"/>
                  <a:gd name="T53" fmla="*/ 120 h 915"/>
                  <a:gd name="T54" fmla="*/ 232 w 1008"/>
                  <a:gd name="T55" fmla="*/ 40 h 915"/>
                  <a:gd name="T56" fmla="*/ 221 w 1008"/>
                  <a:gd name="T57" fmla="*/ 36 h 915"/>
                  <a:gd name="T58" fmla="*/ 230 w 1008"/>
                  <a:gd name="T59" fmla="*/ 119 h 915"/>
                  <a:gd name="T60" fmla="*/ 254 w 1008"/>
                  <a:gd name="T61" fmla="*/ 337 h 915"/>
                  <a:gd name="T62" fmla="*/ 263 w 1008"/>
                  <a:gd name="T63" fmla="*/ 487 h 915"/>
                  <a:gd name="T64" fmla="*/ 275 w 1008"/>
                  <a:gd name="T65" fmla="*/ 539 h 915"/>
                  <a:gd name="T66" fmla="*/ 277 w 1008"/>
                  <a:gd name="T67" fmla="*/ 570 h 915"/>
                  <a:gd name="T68" fmla="*/ 305 w 1008"/>
                  <a:gd name="T69" fmla="*/ 740 h 915"/>
                  <a:gd name="T70" fmla="*/ 321 w 1008"/>
                  <a:gd name="T71" fmla="*/ 840 h 915"/>
                  <a:gd name="T72" fmla="*/ 317 w 1008"/>
                  <a:gd name="T73" fmla="*/ 807 h 915"/>
                  <a:gd name="T74" fmla="*/ 300 w 1008"/>
                  <a:gd name="T75" fmla="*/ 627 h 915"/>
                  <a:gd name="T76" fmla="*/ 263 w 1008"/>
                  <a:gd name="T77" fmla="*/ 410 h 915"/>
                  <a:gd name="T78" fmla="*/ 271 w 1008"/>
                  <a:gd name="T79" fmla="*/ 239 h 915"/>
                  <a:gd name="T80" fmla="*/ 238 w 1008"/>
                  <a:gd name="T81" fmla="*/ 53 h 915"/>
                  <a:gd name="T82" fmla="*/ 248 w 1008"/>
                  <a:gd name="T83" fmla="*/ 7 h 915"/>
                  <a:gd name="T84" fmla="*/ 277 w 1008"/>
                  <a:gd name="T85" fmla="*/ 13 h 915"/>
                  <a:gd name="T86" fmla="*/ 296 w 1008"/>
                  <a:gd name="T87" fmla="*/ 86 h 915"/>
                  <a:gd name="T88" fmla="*/ 280 w 1008"/>
                  <a:gd name="T89" fmla="*/ 351 h 915"/>
                  <a:gd name="T90" fmla="*/ 257 w 1008"/>
                  <a:gd name="T91" fmla="*/ 631 h 915"/>
                  <a:gd name="T92" fmla="*/ 282 w 1008"/>
                  <a:gd name="T93" fmla="*/ 767 h 915"/>
                  <a:gd name="T94" fmla="*/ 194 w 1008"/>
                  <a:gd name="T95" fmla="*/ 587 h 915"/>
                  <a:gd name="T96" fmla="*/ 158 w 1008"/>
                  <a:gd name="T97" fmla="*/ 445 h 915"/>
                  <a:gd name="T98" fmla="*/ 135 w 1008"/>
                  <a:gd name="T99" fmla="*/ 372 h 915"/>
                  <a:gd name="T100" fmla="*/ 62 w 1008"/>
                  <a:gd name="T101" fmla="*/ 176 h 915"/>
                  <a:gd name="T102" fmla="*/ 0 w 1008"/>
                  <a:gd name="T103" fmla="*/ 113 h 915"/>
                  <a:gd name="T104" fmla="*/ 21 w 1008"/>
                  <a:gd name="T105" fmla="*/ 195 h 915"/>
                  <a:gd name="T106" fmla="*/ 44 w 1008"/>
                  <a:gd name="T107" fmla="*/ 230 h 915"/>
                  <a:gd name="T108" fmla="*/ 106 w 1008"/>
                  <a:gd name="T109" fmla="*/ 351 h 915"/>
                  <a:gd name="T110" fmla="*/ 148 w 1008"/>
                  <a:gd name="T111" fmla="*/ 449 h 915"/>
                  <a:gd name="T112" fmla="*/ 194 w 1008"/>
                  <a:gd name="T113" fmla="*/ 529 h 915"/>
                  <a:gd name="T114" fmla="*/ 307 w 1008"/>
                  <a:gd name="T115" fmla="*/ 748 h 91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08"/>
                  <a:gd name="T175" fmla="*/ 0 h 915"/>
                  <a:gd name="T176" fmla="*/ 1008 w 1008"/>
                  <a:gd name="T177" fmla="*/ 915 h 91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08" h="915">
                    <a:moveTo>
                      <a:pt x="467" y="915"/>
                    </a:moveTo>
                    <a:lnTo>
                      <a:pt x="488" y="898"/>
                    </a:lnTo>
                    <a:lnTo>
                      <a:pt x="507" y="877"/>
                    </a:lnTo>
                    <a:lnTo>
                      <a:pt x="526" y="855"/>
                    </a:lnTo>
                    <a:lnTo>
                      <a:pt x="543" y="834"/>
                    </a:lnTo>
                    <a:lnTo>
                      <a:pt x="576" y="786"/>
                    </a:lnTo>
                    <a:lnTo>
                      <a:pt x="607" y="738"/>
                    </a:lnTo>
                    <a:lnTo>
                      <a:pt x="624" y="715"/>
                    </a:lnTo>
                    <a:lnTo>
                      <a:pt x="639" y="694"/>
                    </a:lnTo>
                    <a:lnTo>
                      <a:pt x="656" y="673"/>
                    </a:lnTo>
                    <a:lnTo>
                      <a:pt x="676" y="652"/>
                    </a:lnTo>
                    <a:lnTo>
                      <a:pt x="697" y="635"/>
                    </a:lnTo>
                    <a:lnTo>
                      <a:pt x="718" y="618"/>
                    </a:lnTo>
                    <a:lnTo>
                      <a:pt x="743" y="604"/>
                    </a:lnTo>
                    <a:lnTo>
                      <a:pt x="768" y="593"/>
                    </a:lnTo>
                    <a:lnTo>
                      <a:pt x="791" y="548"/>
                    </a:lnTo>
                    <a:lnTo>
                      <a:pt x="816" y="508"/>
                    </a:lnTo>
                    <a:lnTo>
                      <a:pt x="843" y="468"/>
                    </a:lnTo>
                    <a:lnTo>
                      <a:pt x="871" y="429"/>
                    </a:lnTo>
                    <a:lnTo>
                      <a:pt x="902" y="393"/>
                    </a:lnTo>
                    <a:lnTo>
                      <a:pt x="937" y="357"/>
                    </a:lnTo>
                    <a:lnTo>
                      <a:pt x="971" y="324"/>
                    </a:lnTo>
                    <a:lnTo>
                      <a:pt x="1008" y="291"/>
                    </a:lnTo>
                    <a:lnTo>
                      <a:pt x="960" y="334"/>
                    </a:lnTo>
                    <a:lnTo>
                      <a:pt x="916" y="376"/>
                    </a:lnTo>
                    <a:lnTo>
                      <a:pt x="873" y="422"/>
                    </a:lnTo>
                    <a:lnTo>
                      <a:pt x="833" y="468"/>
                    </a:lnTo>
                    <a:lnTo>
                      <a:pt x="791" y="516"/>
                    </a:lnTo>
                    <a:lnTo>
                      <a:pt x="751" y="564"/>
                    </a:lnTo>
                    <a:lnTo>
                      <a:pt x="710" y="612"/>
                    </a:lnTo>
                    <a:lnTo>
                      <a:pt x="668" y="660"/>
                    </a:lnTo>
                    <a:lnTo>
                      <a:pt x="643" y="687"/>
                    </a:lnTo>
                    <a:lnTo>
                      <a:pt x="618" y="712"/>
                    </a:lnTo>
                    <a:lnTo>
                      <a:pt x="593" y="738"/>
                    </a:lnTo>
                    <a:lnTo>
                      <a:pt x="568" y="765"/>
                    </a:lnTo>
                    <a:lnTo>
                      <a:pt x="545" y="790"/>
                    </a:lnTo>
                    <a:lnTo>
                      <a:pt x="520" y="817"/>
                    </a:lnTo>
                    <a:lnTo>
                      <a:pt x="499" y="844"/>
                    </a:lnTo>
                    <a:lnTo>
                      <a:pt x="476" y="873"/>
                    </a:lnTo>
                    <a:lnTo>
                      <a:pt x="530" y="798"/>
                    </a:lnTo>
                    <a:lnTo>
                      <a:pt x="582" y="723"/>
                    </a:lnTo>
                    <a:lnTo>
                      <a:pt x="632" y="646"/>
                    </a:lnTo>
                    <a:lnTo>
                      <a:pt x="680" y="568"/>
                    </a:lnTo>
                    <a:lnTo>
                      <a:pt x="727" y="489"/>
                    </a:lnTo>
                    <a:lnTo>
                      <a:pt x="774" y="410"/>
                    </a:lnTo>
                    <a:lnTo>
                      <a:pt x="818" y="330"/>
                    </a:lnTo>
                    <a:lnTo>
                      <a:pt x="860" y="249"/>
                    </a:lnTo>
                    <a:lnTo>
                      <a:pt x="814" y="295"/>
                    </a:lnTo>
                    <a:lnTo>
                      <a:pt x="770" y="343"/>
                    </a:lnTo>
                    <a:lnTo>
                      <a:pt x="727" y="395"/>
                    </a:lnTo>
                    <a:lnTo>
                      <a:pt x="689" y="447"/>
                    </a:lnTo>
                    <a:lnTo>
                      <a:pt x="651" y="502"/>
                    </a:lnTo>
                    <a:lnTo>
                      <a:pt x="614" y="558"/>
                    </a:lnTo>
                    <a:lnTo>
                      <a:pt x="580" y="614"/>
                    </a:lnTo>
                    <a:lnTo>
                      <a:pt x="543" y="673"/>
                    </a:lnTo>
                    <a:lnTo>
                      <a:pt x="541" y="679"/>
                    </a:lnTo>
                    <a:lnTo>
                      <a:pt x="536" y="683"/>
                    </a:lnTo>
                    <a:lnTo>
                      <a:pt x="532" y="690"/>
                    </a:lnTo>
                    <a:lnTo>
                      <a:pt x="528" y="696"/>
                    </a:lnTo>
                    <a:lnTo>
                      <a:pt x="522" y="702"/>
                    </a:lnTo>
                    <a:lnTo>
                      <a:pt x="518" y="708"/>
                    </a:lnTo>
                    <a:lnTo>
                      <a:pt x="514" y="713"/>
                    </a:lnTo>
                    <a:lnTo>
                      <a:pt x="511" y="719"/>
                    </a:lnTo>
                    <a:lnTo>
                      <a:pt x="495" y="744"/>
                    </a:lnTo>
                    <a:lnTo>
                      <a:pt x="478" y="769"/>
                    </a:lnTo>
                    <a:lnTo>
                      <a:pt x="461" y="794"/>
                    </a:lnTo>
                    <a:lnTo>
                      <a:pt x="443" y="819"/>
                    </a:lnTo>
                    <a:lnTo>
                      <a:pt x="428" y="842"/>
                    </a:lnTo>
                    <a:lnTo>
                      <a:pt x="415" y="865"/>
                    </a:lnTo>
                    <a:lnTo>
                      <a:pt x="411" y="877"/>
                    </a:lnTo>
                    <a:lnTo>
                      <a:pt x="407" y="886"/>
                    </a:lnTo>
                    <a:lnTo>
                      <a:pt x="403" y="896"/>
                    </a:lnTo>
                    <a:lnTo>
                      <a:pt x="403" y="903"/>
                    </a:lnTo>
                    <a:lnTo>
                      <a:pt x="403" y="865"/>
                    </a:lnTo>
                    <a:lnTo>
                      <a:pt x="403" y="829"/>
                    </a:lnTo>
                    <a:lnTo>
                      <a:pt x="401" y="790"/>
                    </a:lnTo>
                    <a:lnTo>
                      <a:pt x="399" y="752"/>
                    </a:lnTo>
                    <a:lnTo>
                      <a:pt x="396" y="715"/>
                    </a:lnTo>
                    <a:lnTo>
                      <a:pt x="390" y="679"/>
                    </a:lnTo>
                    <a:lnTo>
                      <a:pt x="382" y="641"/>
                    </a:lnTo>
                    <a:lnTo>
                      <a:pt x="376" y="604"/>
                    </a:lnTo>
                    <a:lnTo>
                      <a:pt x="357" y="531"/>
                    </a:lnTo>
                    <a:lnTo>
                      <a:pt x="338" y="456"/>
                    </a:lnTo>
                    <a:lnTo>
                      <a:pt x="317" y="383"/>
                    </a:lnTo>
                    <a:lnTo>
                      <a:pt x="292" y="309"/>
                    </a:lnTo>
                    <a:lnTo>
                      <a:pt x="284" y="282"/>
                    </a:lnTo>
                    <a:lnTo>
                      <a:pt x="278" y="255"/>
                    </a:lnTo>
                    <a:lnTo>
                      <a:pt x="273" y="226"/>
                    </a:lnTo>
                    <a:lnTo>
                      <a:pt x="269" y="199"/>
                    </a:lnTo>
                    <a:lnTo>
                      <a:pt x="265" y="170"/>
                    </a:lnTo>
                    <a:lnTo>
                      <a:pt x="265" y="142"/>
                    </a:lnTo>
                    <a:lnTo>
                      <a:pt x="265" y="111"/>
                    </a:lnTo>
                    <a:lnTo>
                      <a:pt x="269" y="82"/>
                    </a:lnTo>
                    <a:lnTo>
                      <a:pt x="263" y="97"/>
                    </a:lnTo>
                    <a:lnTo>
                      <a:pt x="259" y="113"/>
                    </a:lnTo>
                    <a:lnTo>
                      <a:pt x="257" y="128"/>
                    </a:lnTo>
                    <a:lnTo>
                      <a:pt x="257" y="144"/>
                    </a:lnTo>
                    <a:lnTo>
                      <a:pt x="259" y="172"/>
                    </a:lnTo>
                    <a:lnTo>
                      <a:pt x="263" y="203"/>
                    </a:lnTo>
                    <a:lnTo>
                      <a:pt x="269" y="232"/>
                    </a:lnTo>
                    <a:lnTo>
                      <a:pt x="273" y="263"/>
                    </a:lnTo>
                    <a:lnTo>
                      <a:pt x="277" y="293"/>
                    </a:lnTo>
                    <a:lnTo>
                      <a:pt x="275" y="322"/>
                    </a:lnTo>
                    <a:lnTo>
                      <a:pt x="271" y="351"/>
                    </a:lnTo>
                    <a:lnTo>
                      <a:pt x="261" y="378"/>
                    </a:lnTo>
                    <a:lnTo>
                      <a:pt x="252" y="406"/>
                    </a:lnTo>
                    <a:lnTo>
                      <a:pt x="244" y="433"/>
                    </a:lnTo>
                    <a:lnTo>
                      <a:pt x="236" y="460"/>
                    </a:lnTo>
                    <a:lnTo>
                      <a:pt x="234" y="487"/>
                    </a:lnTo>
                    <a:lnTo>
                      <a:pt x="234" y="499"/>
                    </a:lnTo>
                    <a:lnTo>
                      <a:pt x="236" y="510"/>
                    </a:lnTo>
                    <a:lnTo>
                      <a:pt x="242" y="522"/>
                    </a:lnTo>
                    <a:lnTo>
                      <a:pt x="248" y="533"/>
                    </a:lnTo>
                    <a:lnTo>
                      <a:pt x="261" y="556"/>
                    </a:lnTo>
                    <a:lnTo>
                      <a:pt x="273" y="581"/>
                    </a:lnTo>
                    <a:lnTo>
                      <a:pt x="284" y="604"/>
                    </a:lnTo>
                    <a:lnTo>
                      <a:pt x="294" y="627"/>
                    </a:lnTo>
                    <a:lnTo>
                      <a:pt x="309" y="675"/>
                    </a:lnTo>
                    <a:lnTo>
                      <a:pt x="319" y="723"/>
                    </a:lnTo>
                    <a:lnTo>
                      <a:pt x="328" y="769"/>
                    </a:lnTo>
                    <a:lnTo>
                      <a:pt x="338" y="817"/>
                    </a:lnTo>
                    <a:lnTo>
                      <a:pt x="348" y="861"/>
                    </a:lnTo>
                    <a:lnTo>
                      <a:pt x="357" y="907"/>
                    </a:lnTo>
                    <a:lnTo>
                      <a:pt x="353" y="886"/>
                    </a:lnTo>
                    <a:lnTo>
                      <a:pt x="353" y="867"/>
                    </a:lnTo>
                    <a:lnTo>
                      <a:pt x="353" y="848"/>
                    </a:lnTo>
                    <a:lnTo>
                      <a:pt x="353" y="829"/>
                    </a:lnTo>
                    <a:lnTo>
                      <a:pt x="351" y="809"/>
                    </a:lnTo>
                    <a:lnTo>
                      <a:pt x="349" y="790"/>
                    </a:lnTo>
                    <a:lnTo>
                      <a:pt x="344" y="769"/>
                    </a:lnTo>
                    <a:lnTo>
                      <a:pt x="336" y="750"/>
                    </a:lnTo>
                    <a:lnTo>
                      <a:pt x="334" y="746"/>
                    </a:lnTo>
                    <a:lnTo>
                      <a:pt x="332" y="740"/>
                    </a:lnTo>
                    <a:lnTo>
                      <a:pt x="332" y="736"/>
                    </a:lnTo>
                    <a:lnTo>
                      <a:pt x="332" y="731"/>
                    </a:lnTo>
                    <a:lnTo>
                      <a:pt x="332" y="725"/>
                    </a:lnTo>
                    <a:lnTo>
                      <a:pt x="332" y="721"/>
                    </a:lnTo>
                    <a:lnTo>
                      <a:pt x="332" y="715"/>
                    </a:lnTo>
                    <a:lnTo>
                      <a:pt x="330" y="712"/>
                    </a:lnTo>
                    <a:lnTo>
                      <a:pt x="330" y="708"/>
                    </a:lnTo>
                    <a:lnTo>
                      <a:pt x="328" y="704"/>
                    </a:lnTo>
                    <a:lnTo>
                      <a:pt x="325" y="700"/>
                    </a:lnTo>
                    <a:lnTo>
                      <a:pt x="323" y="696"/>
                    </a:lnTo>
                    <a:lnTo>
                      <a:pt x="321" y="694"/>
                    </a:lnTo>
                    <a:lnTo>
                      <a:pt x="317" y="690"/>
                    </a:lnTo>
                    <a:lnTo>
                      <a:pt x="315" y="687"/>
                    </a:lnTo>
                    <a:lnTo>
                      <a:pt x="313" y="685"/>
                    </a:lnTo>
                    <a:lnTo>
                      <a:pt x="305" y="654"/>
                    </a:lnTo>
                    <a:lnTo>
                      <a:pt x="301" y="623"/>
                    </a:lnTo>
                    <a:lnTo>
                      <a:pt x="300" y="593"/>
                    </a:lnTo>
                    <a:lnTo>
                      <a:pt x="298" y="562"/>
                    </a:lnTo>
                    <a:lnTo>
                      <a:pt x="298" y="531"/>
                    </a:lnTo>
                    <a:lnTo>
                      <a:pt x="298" y="500"/>
                    </a:lnTo>
                    <a:lnTo>
                      <a:pt x="296" y="470"/>
                    </a:lnTo>
                    <a:lnTo>
                      <a:pt x="292" y="439"/>
                    </a:lnTo>
                    <a:lnTo>
                      <a:pt x="284" y="389"/>
                    </a:lnTo>
                    <a:lnTo>
                      <a:pt x="278" y="339"/>
                    </a:lnTo>
                    <a:lnTo>
                      <a:pt x="275" y="291"/>
                    </a:lnTo>
                    <a:lnTo>
                      <a:pt x="271" y="241"/>
                    </a:lnTo>
                    <a:lnTo>
                      <a:pt x="265" y="193"/>
                    </a:lnTo>
                    <a:lnTo>
                      <a:pt x="259" y="145"/>
                    </a:lnTo>
                    <a:lnTo>
                      <a:pt x="254" y="120"/>
                    </a:lnTo>
                    <a:lnTo>
                      <a:pt x="248" y="97"/>
                    </a:lnTo>
                    <a:lnTo>
                      <a:pt x="242" y="74"/>
                    </a:lnTo>
                    <a:lnTo>
                      <a:pt x="234" y="51"/>
                    </a:lnTo>
                    <a:lnTo>
                      <a:pt x="234" y="48"/>
                    </a:lnTo>
                    <a:lnTo>
                      <a:pt x="232" y="44"/>
                    </a:lnTo>
                    <a:lnTo>
                      <a:pt x="232" y="40"/>
                    </a:lnTo>
                    <a:lnTo>
                      <a:pt x="232" y="36"/>
                    </a:lnTo>
                    <a:lnTo>
                      <a:pt x="230" y="32"/>
                    </a:lnTo>
                    <a:lnTo>
                      <a:pt x="229" y="28"/>
                    </a:lnTo>
                    <a:lnTo>
                      <a:pt x="227" y="25"/>
                    </a:lnTo>
                    <a:lnTo>
                      <a:pt x="223" y="23"/>
                    </a:lnTo>
                    <a:lnTo>
                      <a:pt x="221" y="36"/>
                    </a:lnTo>
                    <a:lnTo>
                      <a:pt x="219" y="49"/>
                    </a:lnTo>
                    <a:lnTo>
                      <a:pt x="221" y="63"/>
                    </a:lnTo>
                    <a:lnTo>
                      <a:pt x="223" y="78"/>
                    </a:lnTo>
                    <a:lnTo>
                      <a:pt x="225" y="92"/>
                    </a:lnTo>
                    <a:lnTo>
                      <a:pt x="227" y="105"/>
                    </a:lnTo>
                    <a:lnTo>
                      <a:pt x="230" y="119"/>
                    </a:lnTo>
                    <a:lnTo>
                      <a:pt x="234" y="132"/>
                    </a:lnTo>
                    <a:lnTo>
                      <a:pt x="242" y="174"/>
                    </a:lnTo>
                    <a:lnTo>
                      <a:pt x="246" y="215"/>
                    </a:lnTo>
                    <a:lnTo>
                      <a:pt x="250" y="255"/>
                    </a:lnTo>
                    <a:lnTo>
                      <a:pt x="252" y="297"/>
                    </a:lnTo>
                    <a:lnTo>
                      <a:pt x="254" y="337"/>
                    </a:lnTo>
                    <a:lnTo>
                      <a:pt x="254" y="378"/>
                    </a:lnTo>
                    <a:lnTo>
                      <a:pt x="255" y="418"/>
                    </a:lnTo>
                    <a:lnTo>
                      <a:pt x="257" y="460"/>
                    </a:lnTo>
                    <a:lnTo>
                      <a:pt x="257" y="468"/>
                    </a:lnTo>
                    <a:lnTo>
                      <a:pt x="259" y="477"/>
                    </a:lnTo>
                    <a:lnTo>
                      <a:pt x="263" y="487"/>
                    </a:lnTo>
                    <a:lnTo>
                      <a:pt x="265" y="497"/>
                    </a:lnTo>
                    <a:lnTo>
                      <a:pt x="267" y="504"/>
                    </a:lnTo>
                    <a:lnTo>
                      <a:pt x="271" y="514"/>
                    </a:lnTo>
                    <a:lnTo>
                      <a:pt x="273" y="523"/>
                    </a:lnTo>
                    <a:lnTo>
                      <a:pt x="275" y="533"/>
                    </a:lnTo>
                    <a:lnTo>
                      <a:pt x="275" y="539"/>
                    </a:lnTo>
                    <a:lnTo>
                      <a:pt x="275" y="545"/>
                    </a:lnTo>
                    <a:lnTo>
                      <a:pt x="275" y="548"/>
                    </a:lnTo>
                    <a:lnTo>
                      <a:pt x="275" y="554"/>
                    </a:lnTo>
                    <a:lnTo>
                      <a:pt x="275" y="558"/>
                    </a:lnTo>
                    <a:lnTo>
                      <a:pt x="275" y="564"/>
                    </a:lnTo>
                    <a:lnTo>
                      <a:pt x="277" y="570"/>
                    </a:lnTo>
                    <a:lnTo>
                      <a:pt x="277" y="573"/>
                    </a:lnTo>
                    <a:lnTo>
                      <a:pt x="284" y="608"/>
                    </a:lnTo>
                    <a:lnTo>
                      <a:pt x="290" y="641"/>
                    </a:lnTo>
                    <a:lnTo>
                      <a:pt x="296" y="673"/>
                    </a:lnTo>
                    <a:lnTo>
                      <a:pt x="300" y="706"/>
                    </a:lnTo>
                    <a:lnTo>
                      <a:pt x="305" y="740"/>
                    </a:lnTo>
                    <a:lnTo>
                      <a:pt x="309" y="773"/>
                    </a:lnTo>
                    <a:lnTo>
                      <a:pt x="315" y="806"/>
                    </a:lnTo>
                    <a:lnTo>
                      <a:pt x="319" y="838"/>
                    </a:lnTo>
                    <a:lnTo>
                      <a:pt x="321" y="840"/>
                    </a:lnTo>
                    <a:lnTo>
                      <a:pt x="323" y="838"/>
                    </a:lnTo>
                    <a:lnTo>
                      <a:pt x="323" y="836"/>
                    </a:lnTo>
                    <a:lnTo>
                      <a:pt x="323" y="834"/>
                    </a:lnTo>
                    <a:lnTo>
                      <a:pt x="317" y="807"/>
                    </a:lnTo>
                    <a:lnTo>
                      <a:pt x="313" y="779"/>
                    </a:lnTo>
                    <a:lnTo>
                      <a:pt x="311" y="748"/>
                    </a:lnTo>
                    <a:lnTo>
                      <a:pt x="309" y="719"/>
                    </a:lnTo>
                    <a:lnTo>
                      <a:pt x="307" y="687"/>
                    </a:lnTo>
                    <a:lnTo>
                      <a:pt x="305" y="658"/>
                    </a:lnTo>
                    <a:lnTo>
                      <a:pt x="300" y="627"/>
                    </a:lnTo>
                    <a:lnTo>
                      <a:pt x="292" y="598"/>
                    </a:lnTo>
                    <a:lnTo>
                      <a:pt x="282" y="564"/>
                    </a:lnTo>
                    <a:lnTo>
                      <a:pt x="275" y="527"/>
                    </a:lnTo>
                    <a:lnTo>
                      <a:pt x="269" y="489"/>
                    </a:lnTo>
                    <a:lnTo>
                      <a:pt x="265" y="451"/>
                    </a:lnTo>
                    <a:lnTo>
                      <a:pt x="263" y="410"/>
                    </a:lnTo>
                    <a:lnTo>
                      <a:pt x="265" y="370"/>
                    </a:lnTo>
                    <a:lnTo>
                      <a:pt x="267" y="330"/>
                    </a:lnTo>
                    <a:lnTo>
                      <a:pt x="271" y="289"/>
                    </a:lnTo>
                    <a:lnTo>
                      <a:pt x="271" y="272"/>
                    </a:lnTo>
                    <a:lnTo>
                      <a:pt x="271" y="257"/>
                    </a:lnTo>
                    <a:lnTo>
                      <a:pt x="271" y="239"/>
                    </a:lnTo>
                    <a:lnTo>
                      <a:pt x="269" y="222"/>
                    </a:lnTo>
                    <a:lnTo>
                      <a:pt x="263" y="190"/>
                    </a:lnTo>
                    <a:lnTo>
                      <a:pt x="255" y="155"/>
                    </a:lnTo>
                    <a:lnTo>
                      <a:pt x="248" y="122"/>
                    </a:lnTo>
                    <a:lnTo>
                      <a:pt x="242" y="88"/>
                    </a:lnTo>
                    <a:lnTo>
                      <a:pt x="238" y="53"/>
                    </a:lnTo>
                    <a:lnTo>
                      <a:pt x="238" y="19"/>
                    </a:lnTo>
                    <a:lnTo>
                      <a:pt x="240" y="17"/>
                    </a:lnTo>
                    <a:lnTo>
                      <a:pt x="240" y="15"/>
                    </a:lnTo>
                    <a:lnTo>
                      <a:pt x="242" y="11"/>
                    </a:lnTo>
                    <a:lnTo>
                      <a:pt x="246" y="9"/>
                    </a:lnTo>
                    <a:lnTo>
                      <a:pt x="248" y="7"/>
                    </a:lnTo>
                    <a:lnTo>
                      <a:pt x="252" y="3"/>
                    </a:lnTo>
                    <a:lnTo>
                      <a:pt x="254" y="2"/>
                    </a:lnTo>
                    <a:lnTo>
                      <a:pt x="257" y="0"/>
                    </a:lnTo>
                    <a:lnTo>
                      <a:pt x="263" y="5"/>
                    </a:lnTo>
                    <a:lnTo>
                      <a:pt x="269" y="9"/>
                    </a:lnTo>
                    <a:lnTo>
                      <a:pt x="277" y="13"/>
                    </a:lnTo>
                    <a:lnTo>
                      <a:pt x="282" y="17"/>
                    </a:lnTo>
                    <a:lnTo>
                      <a:pt x="288" y="21"/>
                    </a:lnTo>
                    <a:lnTo>
                      <a:pt x="294" y="26"/>
                    </a:lnTo>
                    <a:lnTo>
                      <a:pt x="296" y="32"/>
                    </a:lnTo>
                    <a:lnTo>
                      <a:pt x="298" y="42"/>
                    </a:lnTo>
                    <a:lnTo>
                      <a:pt x="296" y="86"/>
                    </a:lnTo>
                    <a:lnTo>
                      <a:pt x="296" y="130"/>
                    </a:lnTo>
                    <a:lnTo>
                      <a:pt x="294" y="174"/>
                    </a:lnTo>
                    <a:lnTo>
                      <a:pt x="292" y="218"/>
                    </a:lnTo>
                    <a:lnTo>
                      <a:pt x="290" y="263"/>
                    </a:lnTo>
                    <a:lnTo>
                      <a:pt x="286" y="307"/>
                    </a:lnTo>
                    <a:lnTo>
                      <a:pt x="280" y="351"/>
                    </a:lnTo>
                    <a:lnTo>
                      <a:pt x="275" y="397"/>
                    </a:lnTo>
                    <a:lnTo>
                      <a:pt x="267" y="447"/>
                    </a:lnTo>
                    <a:lnTo>
                      <a:pt x="261" y="500"/>
                    </a:lnTo>
                    <a:lnTo>
                      <a:pt x="257" y="552"/>
                    </a:lnTo>
                    <a:lnTo>
                      <a:pt x="257" y="604"/>
                    </a:lnTo>
                    <a:lnTo>
                      <a:pt x="257" y="631"/>
                    </a:lnTo>
                    <a:lnTo>
                      <a:pt x="259" y="656"/>
                    </a:lnTo>
                    <a:lnTo>
                      <a:pt x="261" y="679"/>
                    </a:lnTo>
                    <a:lnTo>
                      <a:pt x="265" y="704"/>
                    </a:lnTo>
                    <a:lnTo>
                      <a:pt x="269" y="727"/>
                    </a:lnTo>
                    <a:lnTo>
                      <a:pt x="275" y="748"/>
                    </a:lnTo>
                    <a:lnTo>
                      <a:pt x="282" y="767"/>
                    </a:lnTo>
                    <a:lnTo>
                      <a:pt x="290" y="788"/>
                    </a:lnTo>
                    <a:lnTo>
                      <a:pt x="271" y="748"/>
                    </a:lnTo>
                    <a:lnTo>
                      <a:pt x="250" y="708"/>
                    </a:lnTo>
                    <a:lnTo>
                      <a:pt x="230" y="669"/>
                    </a:lnTo>
                    <a:lnTo>
                      <a:pt x="211" y="629"/>
                    </a:lnTo>
                    <a:lnTo>
                      <a:pt x="194" y="587"/>
                    </a:lnTo>
                    <a:lnTo>
                      <a:pt x="179" y="545"/>
                    </a:lnTo>
                    <a:lnTo>
                      <a:pt x="173" y="523"/>
                    </a:lnTo>
                    <a:lnTo>
                      <a:pt x="167" y="500"/>
                    </a:lnTo>
                    <a:lnTo>
                      <a:pt x="163" y="477"/>
                    </a:lnTo>
                    <a:lnTo>
                      <a:pt x="159" y="454"/>
                    </a:lnTo>
                    <a:lnTo>
                      <a:pt x="158" y="445"/>
                    </a:lnTo>
                    <a:lnTo>
                      <a:pt x="156" y="433"/>
                    </a:lnTo>
                    <a:lnTo>
                      <a:pt x="152" y="420"/>
                    </a:lnTo>
                    <a:lnTo>
                      <a:pt x="148" y="408"/>
                    </a:lnTo>
                    <a:lnTo>
                      <a:pt x="144" y="397"/>
                    </a:lnTo>
                    <a:lnTo>
                      <a:pt x="138" y="383"/>
                    </a:lnTo>
                    <a:lnTo>
                      <a:pt x="135" y="372"/>
                    </a:lnTo>
                    <a:lnTo>
                      <a:pt x="129" y="358"/>
                    </a:lnTo>
                    <a:lnTo>
                      <a:pt x="115" y="318"/>
                    </a:lnTo>
                    <a:lnTo>
                      <a:pt x="102" y="282"/>
                    </a:lnTo>
                    <a:lnTo>
                      <a:pt x="88" y="245"/>
                    </a:lnTo>
                    <a:lnTo>
                      <a:pt x="75" y="211"/>
                    </a:lnTo>
                    <a:lnTo>
                      <a:pt x="62" y="176"/>
                    </a:lnTo>
                    <a:lnTo>
                      <a:pt x="46" y="140"/>
                    </a:lnTo>
                    <a:lnTo>
                      <a:pt x="31" y="105"/>
                    </a:lnTo>
                    <a:lnTo>
                      <a:pt x="12" y="67"/>
                    </a:lnTo>
                    <a:lnTo>
                      <a:pt x="6" y="84"/>
                    </a:lnTo>
                    <a:lnTo>
                      <a:pt x="2" y="99"/>
                    </a:lnTo>
                    <a:lnTo>
                      <a:pt x="0" y="113"/>
                    </a:lnTo>
                    <a:lnTo>
                      <a:pt x="0" y="126"/>
                    </a:lnTo>
                    <a:lnTo>
                      <a:pt x="4" y="142"/>
                    </a:lnTo>
                    <a:lnTo>
                      <a:pt x="8" y="155"/>
                    </a:lnTo>
                    <a:lnTo>
                      <a:pt x="14" y="170"/>
                    </a:lnTo>
                    <a:lnTo>
                      <a:pt x="19" y="188"/>
                    </a:lnTo>
                    <a:lnTo>
                      <a:pt x="21" y="195"/>
                    </a:lnTo>
                    <a:lnTo>
                      <a:pt x="23" y="201"/>
                    </a:lnTo>
                    <a:lnTo>
                      <a:pt x="29" y="207"/>
                    </a:lnTo>
                    <a:lnTo>
                      <a:pt x="33" y="213"/>
                    </a:lnTo>
                    <a:lnTo>
                      <a:pt x="37" y="218"/>
                    </a:lnTo>
                    <a:lnTo>
                      <a:pt x="41" y="224"/>
                    </a:lnTo>
                    <a:lnTo>
                      <a:pt x="44" y="230"/>
                    </a:lnTo>
                    <a:lnTo>
                      <a:pt x="48" y="238"/>
                    </a:lnTo>
                    <a:lnTo>
                      <a:pt x="58" y="261"/>
                    </a:lnTo>
                    <a:lnTo>
                      <a:pt x="69" y="284"/>
                    </a:lnTo>
                    <a:lnTo>
                      <a:pt x="81" y="307"/>
                    </a:lnTo>
                    <a:lnTo>
                      <a:pt x="94" y="328"/>
                    </a:lnTo>
                    <a:lnTo>
                      <a:pt x="106" y="351"/>
                    </a:lnTo>
                    <a:lnTo>
                      <a:pt x="117" y="374"/>
                    </a:lnTo>
                    <a:lnTo>
                      <a:pt x="127" y="397"/>
                    </a:lnTo>
                    <a:lnTo>
                      <a:pt x="133" y="422"/>
                    </a:lnTo>
                    <a:lnTo>
                      <a:pt x="136" y="431"/>
                    </a:lnTo>
                    <a:lnTo>
                      <a:pt x="142" y="441"/>
                    </a:lnTo>
                    <a:lnTo>
                      <a:pt x="148" y="449"/>
                    </a:lnTo>
                    <a:lnTo>
                      <a:pt x="156" y="456"/>
                    </a:lnTo>
                    <a:lnTo>
                      <a:pt x="161" y="466"/>
                    </a:lnTo>
                    <a:lnTo>
                      <a:pt x="169" y="474"/>
                    </a:lnTo>
                    <a:lnTo>
                      <a:pt x="175" y="481"/>
                    </a:lnTo>
                    <a:lnTo>
                      <a:pt x="179" y="491"/>
                    </a:lnTo>
                    <a:lnTo>
                      <a:pt x="194" y="529"/>
                    </a:lnTo>
                    <a:lnTo>
                      <a:pt x="211" y="568"/>
                    </a:lnTo>
                    <a:lnTo>
                      <a:pt x="229" y="604"/>
                    </a:lnTo>
                    <a:lnTo>
                      <a:pt x="246" y="641"/>
                    </a:lnTo>
                    <a:lnTo>
                      <a:pt x="265" y="677"/>
                    </a:lnTo>
                    <a:lnTo>
                      <a:pt x="286" y="713"/>
                    </a:lnTo>
                    <a:lnTo>
                      <a:pt x="307" y="748"/>
                    </a:lnTo>
                    <a:lnTo>
                      <a:pt x="328" y="783"/>
                    </a:lnTo>
                    <a:lnTo>
                      <a:pt x="467" y="915"/>
                    </a:lnTo>
                    <a:close/>
                  </a:path>
                </a:pathLst>
              </a:custGeom>
              <a:solidFill>
                <a:srgbClr val="666666"/>
              </a:solidFill>
              <a:ln w="9525">
                <a:noFill/>
                <a:round/>
                <a:headEnd/>
                <a:tailEnd/>
              </a:ln>
            </p:spPr>
            <p:txBody>
              <a:bodyPr/>
              <a:lstStyle/>
              <a:p>
                <a:endParaRPr lang="en-US"/>
              </a:p>
            </p:txBody>
          </p:sp>
          <p:sp>
            <p:nvSpPr>
              <p:cNvPr id="28265" name="Freeform 779"/>
              <p:cNvSpPr>
                <a:spLocks/>
              </p:cNvSpPr>
              <p:nvPr/>
            </p:nvSpPr>
            <p:spPr bwMode="auto">
              <a:xfrm>
                <a:off x="4493" y="1124"/>
                <a:ext cx="96" cy="861"/>
              </a:xfrm>
              <a:custGeom>
                <a:avLst/>
                <a:gdLst>
                  <a:gd name="T0" fmla="*/ 42 w 96"/>
                  <a:gd name="T1" fmla="*/ 796 h 861"/>
                  <a:gd name="T2" fmla="*/ 44 w 96"/>
                  <a:gd name="T3" fmla="*/ 783 h 861"/>
                  <a:gd name="T4" fmla="*/ 44 w 96"/>
                  <a:gd name="T5" fmla="*/ 767 h 861"/>
                  <a:gd name="T6" fmla="*/ 46 w 96"/>
                  <a:gd name="T7" fmla="*/ 754 h 861"/>
                  <a:gd name="T8" fmla="*/ 48 w 96"/>
                  <a:gd name="T9" fmla="*/ 727 h 861"/>
                  <a:gd name="T10" fmla="*/ 46 w 96"/>
                  <a:gd name="T11" fmla="*/ 689 h 861"/>
                  <a:gd name="T12" fmla="*/ 38 w 96"/>
                  <a:gd name="T13" fmla="*/ 652 h 861"/>
                  <a:gd name="T14" fmla="*/ 31 w 96"/>
                  <a:gd name="T15" fmla="*/ 614 h 861"/>
                  <a:gd name="T16" fmla="*/ 25 w 96"/>
                  <a:gd name="T17" fmla="*/ 524 h 861"/>
                  <a:gd name="T18" fmla="*/ 12 w 96"/>
                  <a:gd name="T19" fmla="*/ 380 h 861"/>
                  <a:gd name="T20" fmla="*/ 2 w 96"/>
                  <a:gd name="T21" fmla="*/ 236 h 861"/>
                  <a:gd name="T22" fmla="*/ 2 w 96"/>
                  <a:gd name="T23" fmla="*/ 126 h 861"/>
                  <a:gd name="T24" fmla="*/ 6 w 96"/>
                  <a:gd name="T25" fmla="*/ 55 h 861"/>
                  <a:gd name="T26" fmla="*/ 10 w 96"/>
                  <a:gd name="T27" fmla="*/ 17 h 861"/>
                  <a:gd name="T28" fmla="*/ 10 w 96"/>
                  <a:gd name="T29" fmla="*/ 11 h 861"/>
                  <a:gd name="T30" fmla="*/ 14 w 96"/>
                  <a:gd name="T31" fmla="*/ 4 h 861"/>
                  <a:gd name="T32" fmla="*/ 19 w 96"/>
                  <a:gd name="T33" fmla="*/ 0 h 861"/>
                  <a:gd name="T34" fmla="*/ 19 w 96"/>
                  <a:gd name="T35" fmla="*/ 5 h 861"/>
                  <a:gd name="T36" fmla="*/ 15 w 96"/>
                  <a:gd name="T37" fmla="*/ 17 h 861"/>
                  <a:gd name="T38" fmla="*/ 14 w 96"/>
                  <a:gd name="T39" fmla="*/ 27 h 861"/>
                  <a:gd name="T40" fmla="*/ 12 w 96"/>
                  <a:gd name="T41" fmla="*/ 38 h 861"/>
                  <a:gd name="T42" fmla="*/ 8 w 96"/>
                  <a:gd name="T43" fmla="*/ 53 h 861"/>
                  <a:gd name="T44" fmla="*/ 10 w 96"/>
                  <a:gd name="T45" fmla="*/ 76 h 861"/>
                  <a:gd name="T46" fmla="*/ 17 w 96"/>
                  <a:gd name="T47" fmla="*/ 98 h 861"/>
                  <a:gd name="T48" fmla="*/ 25 w 96"/>
                  <a:gd name="T49" fmla="*/ 121 h 861"/>
                  <a:gd name="T50" fmla="*/ 25 w 96"/>
                  <a:gd name="T51" fmla="*/ 171 h 861"/>
                  <a:gd name="T52" fmla="*/ 31 w 96"/>
                  <a:gd name="T53" fmla="*/ 249 h 861"/>
                  <a:gd name="T54" fmla="*/ 38 w 96"/>
                  <a:gd name="T55" fmla="*/ 326 h 861"/>
                  <a:gd name="T56" fmla="*/ 44 w 96"/>
                  <a:gd name="T57" fmla="*/ 405 h 861"/>
                  <a:gd name="T58" fmla="*/ 46 w 96"/>
                  <a:gd name="T59" fmla="*/ 455 h 861"/>
                  <a:gd name="T60" fmla="*/ 50 w 96"/>
                  <a:gd name="T61" fmla="*/ 476 h 861"/>
                  <a:gd name="T62" fmla="*/ 56 w 96"/>
                  <a:gd name="T63" fmla="*/ 497 h 861"/>
                  <a:gd name="T64" fmla="*/ 62 w 96"/>
                  <a:gd name="T65" fmla="*/ 518 h 861"/>
                  <a:gd name="T66" fmla="*/ 69 w 96"/>
                  <a:gd name="T67" fmla="*/ 564 h 861"/>
                  <a:gd name="T68" fmla="*/ 75 w 96"/>
                  <a:gd name="T69" fmla="*/ 633 h 861"/>
                  <a:gd name="T70" fmla="*/ 79 w 96"/>
                  <a:gd name="T71" fmla="*/ 702 h 861"/>
                  <a:gd name="T72" fmla="*/ 88 w 96"/>
                  <a:gd name="T73" fmla="*/ 773 h 861"/>
                  <a:gd name="T74" fmla="*/ 96 w 96"/>
                  <a:gd name="T75" fmla="*/ 815 h 861"/>
                  <a:gd name="T76" fmla="*/ 96 w 96"/>
                  <a:gd name="T77" fmla="*/ 827 h 861"/>
                  <a:gd name="T78" fmla="*/ 96 w 96"/>
                  <a:gd name="T79" fmla="*/ 840 h 861"/>
                  <a:gd name="T80" fmla="*/ 94 w 96"/>
                  <a:gd name="T81" fmla="*/ 854 h 861"/>
                  <a:gd name="T82" fmla="*/ 42 w 96"/>
                  <a:gd name="T83" fmla="*/ 802 h 86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96"/>
                  <a:gd name="T127" fmla="*/ 0 h 861"/>
                  <a:gd name="T128" fmla="*/ 96 w 96"/>
                  <a:gd name="T129" fmla="*/ 861 h 86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96" h="861">
                    <a:moveTo>
                      <a:pt x="42" y="802"/>
                    </a:moveTo>
                    <a:lnTo>
                      <a:pt x="42" y="796"/>
                    </a:lnTo>
                    <a:lnTo>
                      <a:pt x="44" y="788"/>
                    </a:lnTo>
                    <a:lnTo>
                      <a:pt x="44" y="783"/>
                    </a:lnTo>
                    <a:lnTo>
                      <a:pt x="44" y="775"/>
                    </a:lnTo>
                    <a:lnTo>
                      <a:pt x="44" y="767"/>
                    </a:lnTo>
                    <a:lnTo>
                      <a:pt x="46" y="762"/>
                    </a:lnTo>
                    <a:lnTo>
                      <a:pt x="46" y="754"/>
                    </a:lnTo>
                    <a:lnTo>
                      <a:pt x="48" y="746"/>
                    </a:lnTo>
                    <a:lnTo>
                      <a:pt x="48" y="727"/>
                    </a:lnTo>
                    <a:lnTo>
                      <a:pt x="48" y="708"/>
                    </a:lnTo>
                    <a:lnTo>
                      <a:pt x="46" y="689"/>
                    </a:lnTo>
                    <a:lnTo>
                      <a:pt x="42" y="669"/>
                    </a:lnTo>
                    <a:lnTo>
                      <a:pt x="38" y="652"/>
                    </a:lnTo>
                    <a:lnTo>
                      <a:pt x="35" y="633"/>
                    </a:lnTo>
                    <a:lnTo>
                      <a:pt x="31" y="614"/>
                    </a:lnTo>
                    <a:lnTo>
                      <a:pt x="29" y="597"/>
                    </a:lnTo>
                    <a:lnTo>
                      <a:pt x="25" y="524"/>
                    </a:lnTo>
                    <a:lnTo>
                      <a:pt x="17" y="451"/>
                    </a:lnTo>
                    <a:lnTo>
                      <a:pt x="12" y="380"/>
                    </a:lnTo>
                    <a:lnTo>
                      <a:pt x="6" y="307"/>
                    </a:lnTo>
                    <a:lnTo>
                      <a:pt x="2" y="236"/>
                    </a:lnTo>
                    <a:lnTo>
                      <a:pt x="0" y="163"/>
                    </a:lnTo>
                    <a:lnTo>
                      <a:pt x="2" y="126"/>
                    </a:lnTo>
                    <a:lnTo>
                      <a:pt x="2" y="92"/>
                    </a:lnTo>
                    <a:lnTo>
                      <a:pt x="6" y="55"/>
                    </a:lnTo>
                    <a:lnTo>
                      <a:pt x="10" y="19"/>
                    </a:lnTo>
                    <a:lnTo>
                      <a:pt x="10" y="17"/>
                    </a:lnTo>
                    <a:lnTo>
                      <a:pt x="10" y="13"/>
                    </a:lnTo>
                    <a:lnTo>
                      <a:pt x="10" y="11"/>
                    </a:lnTo>
                    <a:lnTo>
                      <a:pt x="12" y="7"/>
                    </a:lnTo>
                    <a:lnTo>
                      <a:pt x="14" y="4"/>
                    </a:lnTo>
                    <a:lnTo>
                      <a:pt x="15" y="2"/>
                    </a:lnTo>
                    <a:lnTo>
                      <a:pt x="19" y="0"/>
                    </a:lnTo>
                    <a:lnTo>
                      <a:pt x="23" y="2"/>
                    </a:lnTo>
                    <a:lnTo>
                      <a:pt x="19" y="5"/>
                    </a:lnTo>
                    <a:lnTo>
                      <a:pt x="17" y="11"/>
                    </a:lnTo>
                    <a:lnTo>
                      <a:pt x="15" y="17"/>
                    </a:lnTo>
                    <a:lnTo>
                      <a:pt x="14" y="23"/>
                    </a:lnTo>
                    <a:lnTo>
                      <a:pt x="14" y="27"/>
                    </a:lnTo>
                    <a:lnTo>
                      <a:pt x="14" y="32"/>
                    </a:lnTo>
                    <a:lnTo>
                      <a:pt x="12" y="38"/>
                    </a:lnTo>
                    <a:lnTo>
                      <a:pt x="10" y="44"/>
                    </a:lnTo>
                    <a:lnTo>
                      <a:pt x="8" y="53"/>
                    </a:lnTo>
                    <a:lnTo>
                      <a:pt x="8" y="65"/>
                    </a:lnTo>
                    <a:lnTo>
                      <a:pt x="10" y="76"/>
                    </a:lnTo>
                    <a:lnTo>
                      <a:pt x="14" y="88"/>
                    </a:lnTo>
                    <a:lnTo>
                      <a:pt x="17" y="98"/>
                    </a:lnTo>
                    <a:lnTo>
                      <a:pt x="21" y="109"/>
                    </a:lnTo>
                    <a:lnTo>
                      <a:pt x="25" y="121"/>
                    </a:lnTo>
                    <a:lnTo>
                      <a:pt x="25" y="130"/>
                    </a:lnTo>
                    <a:lnTo>
                      <a:pt x="25" y="171"/>
                    </a:lnTo>
                    <a:lnTo>
                      <a:pt x="29" y="209"/>
                    </a:lnTo>
                    <a:lnTo>
                      <a:pt x="31" y="249"/>
                    </a:lnTo>
                    <a:lnTo>
                      <a:pt x="35" y="288"/>
                    </a:lnTo>
                    <a:lnTo>
                      <a:pt x="38" y="326"/>
                    </a:lnTo>
                    <a:lnTo>
                      <a:pt x="40" y="366"/>
                    </a:lnTo>
                    <a:lnTo>
                      <a:pt x="44" y="405"/>
                    </a:lnTo>
                    <a:lnTo>
                      <a:pt x="46" y="443"/>
                    </a:lnTo>
                    <a:lnTo>
                      <a:pt x="46" y="455"/>
                    </a:lnTo>
                    <a:lnTo>
                      <a:pt x="48" y="464"/>
                    </a:lnTo>
                    <a:lnTo>
                      <a:pt x="50" y="476"/>
                    </a:lnTo>
                    <a:lnTo>
                      <a:pt x="52" y="485"/>
                    </a:lnTo>
                    <a:lnTo>
                      <a:pt x="56" y="497"/>
                    </a:lnTo>
                    <a:lnTo>
                      <a:pt x="58" y="506"/>
                    </a:lnTo>
                    <a:lnTo>
                      <a:pt x="62" y="518"/>
                    </a:lnTo>
                    <a:lnTo>
                      <a:pt x="63" y="527"/>
                    </a:lnTo>
                    <a:lnTo>
                      <a:pt x="69" y="564"/>
                    </a:lnTo>
                    <a:lnTo>
                      <a:pt x="73" y="598"/>
                    </a:lnTo>
                    <a:lnTo>
                      <a:pt x="75" y="633"/>
                    </a:lnTo>
                    <a:lnTo>
                      <a:pt x="77" y="668"/>
                    </a:lnTo>
                    <a:lnTo>
                      <a:pt x="79" y="702"/>
                    </a:lnTo>
                    <a:lnTo>
                      <a:pt x="83" y="739"/>
                    </a:lnTo>
                    <a:lnTo>
                      <a:pt x="88" y="773"/>
                    </a:lnTo>
                    <a:lnTo>
                      <a:pt x="94" y="810"/>
                    </a:lnTo>
                    <a:lnTo>
                      <a:pt x="96" y="815"/>
                    </a:lnTo>
                    <a:lnTo>
                      <a:pt x="96" y="821"/>
                    </a:lnTo>
                    <a:lnTo>
                      <a:pt x="96" y="827"/>
                    </a:lnTo>
                    <a:lnTo>
                      <a:pt x="96" y="834"/>
                    </a:lnTo>
                    <a:lnTo>
                      <a:pt x="96" y="840"/>
                    </a:lnTo>
                    <a:lnTo>
                      <a:pt x="96" y="848"/>
                    </a:lnTo>
                    <a:lnTo>
                      <a:pt x="94" y="854"/>
                    </a:lnTo>
                    <a:lnTo>
                      <a:pt x="94" y="861"/>
                    </a:lnTo>
                    <a:lnTo>
                      <a:pt x="42" y="802"/>
                    </a:lnTo>
                    <a:close/>
                  </a:path>
                </a:pathLst>
              </a:custGeom>
              <a:solidFill>
                <a:srgbClr val="7F7F7F"/>
              </a:solidFill>
              <a:ln w="9525">
                <a:noFill/>
                <a:round/>
                <a:headEnd/>
                <a:tailEnd/>
              </a:ln>
            </p:spPr>
            <p:txBody>
              <a:bodyPr/>
              <a:lstStyle/>
              <a:p>
                <a:endParaRPr lang="en-US"/>
              </a:p>
            </p:txBody>
          </p:sp>
          <p:sp>
            <p:nvSpPr>
              <p:cNvPr id="28266" name="Freeform 780"/>
              <p:cNvSpPr>
                <a:spLocks/>
              </p:cNvSpPr>
              <p:nvPr/>
            </p:nvSpPr>
            <p:spPr bwMode="auto">
              <a:xfrm>
                <a:off x="4641" y="1152"/>
                <a:ext cx="125" cy="758"/>
              </a:xfrm>
              <a:custGeom>
                <a:avLst/>
                <a:gdLst>
                  <a:gd name="T0" fmla="*/ 2 w 125"/>
                  <a:gd name="T1" fmla="*/ 732 h 758"/>
                  <a:gd name="T2" fmla="*/ 4 w 125"/>
                  <a:gd name="T3" fmla="*/ 674 h 758"/>
                  <a:gd name="T4" fmla="*/ 6 w 125"/>
                  <a:gd name="T5" fmla="*/ 618 h 758"/>
                  <a:gd name="T6" fmla="*/ 11 w 125"/>
                  <a:gd name="T7" fmla="*/ 565 h 758"/>
                  <a:gd name="T8" fmla="*/ 19 w 125"/>
                  <a:gd name="T9" fmla="*/ 524 h 758"/>
                  <a:gd name="T10" fmla="*/ 27 w 125"/>
                  <a:gd name="T11" fmla="*/ 498 h 758"/>
                  <a:gd name="T12" fmla="*/ 32 w 125"/>
                  <a:gd name="T13" fmla="*/ 471 h 758"/>
                  <a:gd name="T14" fmla="*/ 36 w 125"/>
                  <a:gd name="T15" fmla="*/ 444 h 758"/>
                  <a:gd name="T16" fmla="*/ 40 w 125"/>
                  <a:gd name="T17" fmla="*/ 375 h 758"/>
                  <a:gd name="T18" fmla="*/ 52 w 125"/>
                  <a:gd name="T19" fmla="*/ 265 h 758"/>
                  <a:gd name="T20" fmla="*/ 71 w 125"/>
                  <a:gd name="T21" fmla="*/ 158 h 758"/>
                  <a:gd name="T22" fmla="*/ 98 w 125"/>
                  <a:gd name="T23" fmla="*/ 52 h 758"/>
                  <a:gd name="T24" fmla="*/ 119 w 125"/>
                  <a:gd name="T25" fmla="*/ 6 h 758"/>
                  <a:gd name="T26" fmla="*/ 123 w 125"/>
                  <a:gd name="T27" fmla="*/ 18 h 758"/>
                  <a:gd name="T28" fmla="*/ 125 w 125"/>
                  <a:gd name="T29" fmla="*/ 31 h 758"/>
                  <a:gd name="T30" fmla="*/ 125 w 125"/>
                  <a:gd name="T31" fmla="*/ 45 h 758"/>
                  <a:gd name="T32" fmla="*/ 119 w 125"/>
                  <a:gd name="T33" fmla="*/ 77 h 758"/>
                  <a:gd name="T34" fmla="*/ 109 w 125"/>
                  <a:gd name="T35" fmla="*/ 129 h 758"/>
                  <a:gd name="T36" fmla="*/ 98 w 125"/>
                  <a:gd name="T37" fmla="*/ 181 h 758"/>
                  <a:gd name="T38" fmla="*/ 86 w 125"/>
                  <a:gd name="T39" fmla="*/ 233 h 758"/>
                  <a:gd name="T40" fmla="*/ 80 w 125"/>
                  <a:gd name="T41" fmla="*/ 263 h 758"/>
                  <a:gd name="T42" fmla="*/ 75 w 125"/>
                  <a:gd name="T43" fmla="*/ 271 h 758"/>
                  <a:gd name="T44" fmla="*/ 69 w 125"/>
                  <a:gd name="T45" fmla="*/ 277 h 758"/>
                  <a:gd name="T46" fmla="*/ 65 w 125"/>
                  <a:gd name="T47" fmla="*/ 285 h 758"/>
                  <a:gd name="T48" fmla="*/ 63 w 125"/>
                  <a:gd name="T49" fmla="*/ 311 h 758"/>
                  <a:gd name="T50" fmla="*/ 57 w 125"/>
                  <a:gd name="T51" fmla="*/ 357 h 758"/>
                  <a:gd name="T52" fmla="*/ 54 w 125"/>
                  <a:gd name="T53" fmla="*/ 405 h 758"/>
                  <a:gd name="T54" fmla="*/ 48 w 125"/>
                  <a:gd name="T55" fmla="*/ 453 h 758"/>
                  <a:gd name="T56" fmla="*/ 44 w 125"/>
                  <a:gd name="T57" fmla="*/ 484 h 758"/>
                  <a:gd name="T58" fmla="*/ 38 w 125"/>
                  <a:gd name="T59" fmla="*/ 496 h 758"/>
                  <a:gd name="T60" fmla="*/ 32 w 125"/>
                  <a:gd name="T61" fmla="*/ 505 h 758"/>
                  <a:gd name="T62" fmla="*/ 29 w 125"/>
                  <a:gd name="T63" fmla="*/ 515 h 758"/>
                  <a:gd name="T64" fmla="*/ 27 w 125"/>
                  <a:gd name="T65" fmla="*/ 545 h 758"/>
                  <a:gd name="T66" fmla="*/ 23 w 125"/>
                  <a:gd name="T67" fmla="*/ 593 h 758"/>
                  <a:gd name="T68" fmla="*/ 19 w 125"/>
                  <a:gd name="T69" fmla="*/ 641 h 758"/>
                  <a:gd name="T70" fmla="*/ 17 w 125"/>
                  <a:gd name="T71" fmla="*/ 689 h 758"/>
                  <a:gd name="T72" fmla="*/ 0 w 125"/>
                  <a:gd name="T73" fmla="*/ 758 h 75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25"/>
                  <a:gd name="T112" fmla="*/ 0 h 758"/>
                  <a:gd name="T113" fmla="*/ 125 w 125"/>
                  <a:gd name="T114" fmla="*/ 758 h 75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25" h="758">
                    <a:moveTo>
                      <a:pt x="0" y="758"/>
                    </a:moveTo>
                    <a:lnTo>
                      <a:pt x="2" y="732"/>
                    </a:lnTo>
                    <a:lnTo>
                      <a:pt x="4" y="703"/>
                    </a:lnTo>
                    <a:lnTo>
                      <a:pt x="4" y="674"/>
                    </a:lnTo>
                    <a:lnTo>
                      <a:pt x="4" y="647"/>
                    </a:lnTo>
                    <a:lnTo>
                      <a:pt x="6" y="618"/>
                    </a:lnTo>
                    <a:lnTo>
                      <a:pt x="8" y="592"/>
                    </a:lnTo>
                    <a:lnTo>
                      <a:pt x="11" y="565"/>
                    </a:lnTo>
                    <a:lnTo>
                      <a:pt x="17" y="538"/>
                    </a:lnTo>
                    <a:lnTo>
                      <a:pt x="19" y="524"/>
                    </a:lnTo>
                    <a:lnTo>
                      <a:pt x="23" y="511"/>
                    </a:lnTo>
                    <a:lnTo>
                      <a:pt x="27" y="498"/>
                    </a:lnTo>
                    <a:lnTo>
                      <a:pt x="31" y="484"/>
                    </a:lnTo>
                    <a:lnTo>
                      <a:pt x="32" y="471"/>
                    </a:lnTo>
                    <a:lnTo>
                      <a:pt x="34" y="457"/>
                    </a:lnTo>
                    <a:lnTo>
                      <a:pt x="36" y="444"/>
                    </a:lnTo>
                    <a:lnTo>
                      <a:pt x="36" y="430"/>
                    </a:lnTo>
                    <a:lnTo>
                      <a:pt x="40" y="375"/>
                    </a:lnTo>
                    <a:lnTo>
                      <a:pt x="44" y="321"/>
                    </a:lnTo>
                    <a:lnTo>
                      <a:pt x="52" y="265"/>
                    </a:lnTo>
                    <a:lnTo>
                      <a:pt x="59" y="212"/>
                    </a:lnTo>
                    <a:lnTo>
                      <a:pt x="71" y="158"/>
                    </a:lnTo>
                    <a:lnTo>
                      <a:pt x="84" y="104"/>
                    </a:lnTo>
                    <a:lnTo>
                      <a:pt x="98" y="52"/>
                    </a:lnTo>
                    <a:lnTo>
                      <a:pt x="115" y="0"/>
                    </a:lnTo>
                    <a:lnTo>
                      <a:pt x="119" y="6"/>
                    </a:lnTo>
                    <a:lnTo>
                      <a:pt x="121" y="12"/>
                    </a:lnTo>
                    <a:lnTo>
                      <a:pt x="123" y="18"/>
                    </a:lnTo>
                    <a:lnTo>
                      <a:pt x="125" y="25"/>
                    </a:lnTo>
                    <a:lnTo>
                      <a:pt x="125" y="31"/>
                    </a:lnTo>
                    <a:lnTo>
                      <a:pt x="125" y="37"/>
                    </a:lnTo>
                    <a:lnTo>
                      <a:pt x="125" y="45"/>
                    </a:lnTo>
                    <a:lnTo>
                      <a:pt x="125" y="50"/>
                    </a:lnTo>
                    <a:lnTo>
                      <a:pt x="119" y="77"/>
                    </a:lnTo>
                    <a:lnTo>
                      <a:pt x="115" y="104"/>
                    </a:lnTo>
                    <a:lnTo>
                      <a:pt x="109" y="129"/>
                    </a:lnTo>
                    <a:lnTo>
                      <a:pt x="103" y="156"/>
                    </a:lnTo>
                    <a:lnTo>
                      <a:pt x="98" y="181"/>
                    </a:lnTo>
                    <a:lnTo>
                      <a:pt x="92" y="208"/>
                    </a:lnTo>
                    <a:lnTo>
                      <a:pt x="86" y="233"/>
                    </a:lnTo>
                    <a:lnTo>
                      <a:pt x="82" y="260"/>
                    </a:lnTo>
                    <a:lnTo>
                      <a:pt x="80" y="263"/>
                    </a:lnTo>
                    <a:lnTo>
                      <a:pt x="79" y="267"/>
                    </a:lnTo>
                    <a:lnTo>
                      <a:pt x="75" y="271"/>
                    </a:lnTo>
                    <a:lnTo>
                      <a:pt x="73" y="273"/>
                    </a:lnTo>
                    <a:lnTo>
                      <a:pt x="69" y="277"/>
                    </a:lnTo>
                    <a:lnTo>
                      <a:pt x="67" y="281"/>
                    </a:lnTo>
                    <a:lnTo>
                      <a:pt x="65" y="285"/>
                    </a:lnTo>
                    <a:lnTo>
                      <a:pt x="63" y="286"/>
                    </a:lnTo>
                    <a:lnTo>
                      <a:pt x="63" y="311"/>
                    </a:lnTo>
                    <a:lnTo>
                      <a:pt x="61" y="334"/>
                    </a:lnTo>
                    <a:lnTo>
                      <a:pt x="57" y="357"/>
                    </a:lnTo>
                    <a:lnTo>
                      <a:pt x="56" y="382"/>
                    </a:lnTo>
                    <a:lnTo>
                      <a:pt x="54" y="405"/>
                    </a:lnTo>
                    <a:lnTo>
                      <a:pt x="50" y="430"/>
                    </a:lnTo>
                    <a:lnTo>
                      <a:pt x="48" y="453"/>
                    </a:lnTo>
                    <a:lnTo>
                      <a:pt x="46" y="478"/>
                    </a:lnTo>
                    <a:lnTo>
                      <a:pt x="44" y="484"/>
                    </a:lnTo>
                    <a:lnTo>
                      <a:pt x="42" y="490"/>
                    </a:lnTo>
                    <a:lnTo>
                      <a:pt x="38" y="496"/>
                    </a:lnTo>
                    <a:lnTo>
                      <a:pt x="36" y="499"/>
                    </a:lnTo>
                    <a:lnTo>
                      <a:pt x="32" y="505"/>
                    </a:lnTo>
                    <a:lnTo>
                      <a:pt x="31" y="511"/>
                    </a:lnTo>
                    <a:lnTo>
                      <a:pt x="29" y="515"/>
                    </a:lnTo>
                    <a:lnTo>
                      <a:pt x="27" y="521"/>
                    </a:lnTo>
                    <a:lnTo>
                      <a:pt x="27" y="545"/>
                    </a:lnTo>
                    <a:lnTo>
                      <a:pt x="25" y="569"/>
                    </a:lnTo>
                    <a:lnTo>
                      <a:pt x="23" y="593"/>
                    </a:lnTo>
                    <a:lnTo>
                      <a:pt x="21" y="616"/>
                    </a:lnTo>
                    <a:lnTo>
                      <a:pt x="19" y="641"/>
                    </a:lnTo>
                    <a:lnTo>
                      <a:pt x="17" y="664"/>
                    </a:lnTo>
                    <a:lnTo>
                      <a:pt x="17" y="689"/>
                    </a:lnTo>
                    <a:lnTo>
                      <a:pt x="17" y="714"/>
                    </a:lnTo>
                    <a:lnTo>
                      <a:pt x="0" y="758"/>
                    </a:lnTo>
                    <a:close/>
                  </a:path>
                </a:pathLst>
              </a:custGeom>
              <a:solidFill>
                <a:srgbClr val="7F7F7F"/>
              </a:solidFill>
              <a:ln w="9525">
                <a:noFill/>
                <a:round/>
                <a:headEnd/>
                <a:tailEnd/>
              </a:ln>
            </p:spPr>
            <p:txBody>
              <a:bodyPr/>
              <a:lstStyle/>
              <a:p>
                <a:endParaRPr lang="en-US"/>
              </a:p>
            </p:txBody>
          </p:sp>
          <p:sp>
            <p:nvSpPr>
              <p:cNvPr id="28267" name="Freeform 781"/>
              <p:cNvSpPr>
                <a:spLocks/>
              </p:cNvSpPr>
              <p:nvPr/>
            </p:nvSpPr>
            <p:spPr bwMode="auto">
              <a:xfrm>
                <a:off x="3511" y="2166"/>
                <a:ext cx="1009" cy="73"/>
              </a:xfrm>
              <a:custGeom>
                <a:avLst/>
                <a:gdLst>
                  <a:gd name="T0" fmla="*/ 963 w 1009"/>
                  <a:gd name="T1" fmla="*/ 46 h 73"/>
                  <a:gd name="T2" fmla="*/ 867 w 1009"/>
                  <a:gd name="T3" fmla="*/ 40 h 73"/>
                  <a:gd name="T4" fmla="*/ 771 w 1009"/>
                  <a:gd name="T5" fmla="*/ 38 h 73"/>
                  <a:gd name="T6" fmla="*/ 675 w 1009"/>
                  <a:gd name="T7" fmla="*/ 32 h 73"/>
                  <a:gd name="T8" fmla="*/ 589 w 1009"/>
                  <a:gd name="T9" fmla="*/ 19 h 73"/>
                  <a:gd name="T10" fmla="*/ 518 w 1009"/>
                  <a:gd name="T11" fmla="*/ 17 h 73"/>
                  <a:gd name="T12" fmla="*/ 447 w 1009"/>
                  <a:gd name="T13" fmla="*/ 21 h 73"/>
                  <a:gd name="T14" fmla="*/ 378 w 1009"/>
                  <a:gd name="T15" fmla="*/ 30 h 73"/>
                  <a:gd name="T16" fmla="*/ 324 w 1009"/>
                  <a:gd name="T17" fmla="*/ 36 h 73"/>
                  <a:gd name="T18" fmla="*/ 289 w 1009"/>
                  <a:gd name="T19" fmla="*/ 36 h 73"/>
                  <a:gd name="T20" fmla="*/ 255 w 1009"/>
                  <a:gd name="T21" fmla="*/ 36 h 73"/>
                  <a:gd name="T22" fmla="*/ 220 w 1009"/>
                  <a:gd name="T23" fmla="*/ 36 h 73"/>
                  <a:gd name="T24" fmla="*/ 176 w 1009"/>
                  <a:gd name="T25" fmla="*/ 44 h 73"/>
                  <a:gd name="T26" fmla="*/ 124 w 1009"/>
                  <a:gd name="T27" fmla="*/ 48 h 73"/>
                  <a:gd name="T28" fmla="*/ 74 w 1009"/>
                  <a:gd name="T29" fmla="*/ 52 h 73"/>
                  <a:gd name="T30" fmla="*/ 23 w 1009"/>
                  <a:gd name="T31" fmla="*/ 61 h 73"/>
                  <a:gd name="T32" fmla="*/ 28 w 1009"/>
                  <a:gd name="T33" fmla="*/ 73 h 73"/>
                  <a:gd name="T34" fmla="*/ 88 w 1009"/>
                  <a:gd name="T35" fmla="*/ 73 h 73"/>
                  <a:gd name="T36" fmla="*/ 147 w 1009"/>
                  <a:gd name="T37" fmla="*/ 65 h 73"/>
                  <a:gd name="T38" fmla="*/ 209 w 1009"/>
                  <a:gd name="T39" fmla="*/ 57 h 73"/>
                  <a:gd name="T40" fmla="*/ 245 w 1009"/>
                  <a:gd name="T41" fmla="*/ 53 h 73"/>
                  <a:gd name="T42" fmla="*/ 261 w 1009"/>
                  <a:gd name="T43" fmla="*/ 48 h 73"/>
                  <a:gd name="T44" fmla="*/ 274 w 1009"/>
                  <a:gd name="T45" fmla="*/ 42 h 73"/>
                  <a:gd name="T46" fmla="*/ 289 w 1009"/>
                  <a:gd name="T47" fmla="*/ 36 h 73"/>
                  <a:gd name="T48" fmla="*/ 347 w 1009"/>
                  <a:gd name="T49" fmla="*/ 30 h 73"/>
                  <a:gd name="T50" fmla="*/ 451 w 1009"/>
                  <a:gd name="T51" fmla="*/ 27 h 73"/>
                  <a:gd name="T52" fmla="*/ 554 w 1009"/>
                  <a:gd name="T53" fmla="*/ 25 h 73"/>
                  <a:gd name="T54" fmla="*/ 656 w 1009"/>
                  <a:gd name="T55" fmla="*/ 19 h 73"/>
                  <a:gd name="T56" fmla="*/ 715 w 1009"/>
                  <a:gd name="T57" fmla="*/ 13 h 73"/>
                  <a:gd name="T58" fmla="*/ 729 w 1009"/>
                  <a:gd name="T59" fmla="*/ 11 h 73"/>
                  <a:gd name="T60" fmla="*/ 740 w 1009"/>
                  <a:gd name="T61" fmla="*/ 7 h 73"/>
                  <a:gd name="T62" fmla="*/ 754 w 1009"/>
                  <a:gd name="T63" fmla="*/ 2 h 73"/>
                  <a:gd name="T64" fmla="*/ 1009 w 1009"/>
                  <a:gd name="T65" fmla="*/ 52 h 7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09"/>
                  <a:gd name="T100" fmla="*/ 0 h 73"/>
                  <a:gd name="T101" fmla="*/ 1009 w 1009"/>
                  <a:gd name="T102" fmla="*/ 73 h 7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09" h="73">
                    <a:moveTo>
                      <a:pt x="1009" y="52"/>
                    </a:moveTo>
                    <a:lnTo>
                      <a:pt x="963" y="46"/>
                    </a:lnTo>
                    <a:lnTo>
                      <a:pt x="915" y="42"/>
                    </a:lnTo>
                    <a:lnTo>
                      <a:pt x="867" y="40"/>
                    </a:lnTo>
                    <a:lnTo>
                      <a:pt x="819" y="38"/>
                    </a:lnTo>
                    <a:lnTo>
                      <a:pt x="771" y="38"/>
                    </a:lnTo>
                    <a:lnTo>
                      <a:pt x="723" y="36"/>
                    </a:lnTo>
                    <a:lnTo>
                      <a:pt x="675" y="32"/>
                    </a:lnTo>
                    <a:lnTo>
                      <a:pt x="625" y="25"/>
                    </a:lnTo>
                    <a:lnTo>
                      <a:pt x="589" y="19"/>
                    </a:lnTo>
                    <a:lnTo>
                      <a:pt x="552" y="17"/>
                    </a:lnTo>
                    <a:lnTo>
                      <a:pt x="518" y="17"/>
                    </a:lnTo>
                    <a:lnTo>
                      <a:pt x="481" y="17"/>
                    </a:lnTo>
                    <a:lnTo>
                      <a:pt x="447" y="21"/>
                    </a:lnTo>
                    <a:lnTo>
                      <a:pt x="412" y="25"/>
                    </a:lnTo>
                    <a:lnTo>
                      <a:pt x="378" y="30"/>
                    </a:lnTo>
                    <a:lnTo>
                      <a:pt x="343" y="34"/>
                    </a:lnTo>
                    <a:lnTo>
                      <a:pt x="324" y="36"/>
                    </a:lnTo>
                    <a:lnTo>
                      <a:pt x="307" y="36"/>
                    </a:lnTo>
                    <a:lnTo>
                      <a:pt x="289" y="36"/>
                    </a:lnTo>
                    <a:lnTo>
                      <a:pt x="272" y="36"/>
                    </a:lnTo>
                    <a:lnTo>
                      <a:pt x="255" y="36"/>
                    </a:lnTo>
                    <a:lnTo>
                      <a:pt x="238" y="36"/>
                    </a:lnTo>
                    <a:lnTo>
                      <a:pt x="220" y="36"/>
                    </a:lnTo>
                    <a:lnTo>
                      <a:pt x="203" y="38"/>
                    </a:lnTo>
                    <a:lnTo>
                      <a:pt x="176" y="44"/>
                    </a:lnTo>
                    <a:lnTo>
                      <a:pt x="151" y="46"/>
                    </a:lnTo>
                    <a:lnTo>
                      <a:pt x="124" y="48"/>
                    </a:lnTo>
                    <a:lnTo>
                      <a:pt x="99" y="50"/>
                    </a:lnTo>
                    <a:lnTo>
                      <a:pt x="74" y="52"/>
                    </a:lnTo>
                    <a:lnTo>
                      <a:pt x="48" y="55"/>
                    </a:lnTo>
                    <a:lnTo>
                      <a:pt x="23" y="61"/>
                    </a:lnTo>
                    <a:lnTo>
                      <a:pt x="0" y="69"/>
                    </a:lnTo>
                    <a:lnTo>
                      <a:pt x="28" y="73"/>
                    </a:lnTo>
                    <a:lnTo>
                      <a:pt x="59" y="73"/>
                    </a:lnTo>
                    <a:lnTo>
                      <a:pt x="88" y="73"/>
                    </a:lnTo>
                    <a:lnTo>
                      <a:pt x="119" y="69"/>
                    </a:lnTo>
                    <a:lnTo>
                      <a:pt x="147" y="65"/>
                    </a:lnTo>
                    <a:lnTo>
                      <a:pt x="178" y="61"/>
                    </a:lnTo>
                    <a:lnTo>
                      <a:pt x="209" y="57"/>
                    </a:lnTo>
                    <a:lnTo>
                      <a:pt x="239" y="55"/>
                    </a:lnTo>
                    <a:lnTo>
                      <a:pt x="245" y="53"/>
                    </a:lnTo>
                    <a:lnTo>
                      <a:pt x="253" y="52"/>
                    </a:lnTo>
                    <a:lnTo>
                      <a:pt x="261" y="48"/>
                    </a:lnTo>
                    <a:lnTo>
                      <a:pt x="266" y="46"/>
                    </a:lnTo>
                    <a:lnTo>
                      <a:pt x="274" y="42"/>
                    </a:lnTo>
                    <a:lnTo>
                      <a:pt x="282" y="38"/>
                    </a:lnTo>
                    <a:lnTo>
                      <a:pt x="289" y="36"/>
                    </a:lnTo>
                    <a:lnTo>
                      <a:pt x="295" y="34"/>
                    </a:lnTo>
                    <a:lnTo>
                      <a:pt x="347" y="30"/>
                    </a:lnTo>
                    <a:lnTo>
                      <a:pt x="399" y="29"/>
                    </a:lnTo>
                    <a:lnTo>
                      <a:pt x="451" y="27"/>
                    </a:lnTo>
                    <a:lnTo>
                      <a:pt x="502" y="27"/>
                    </a:lnTo>
                    <a:lnTo>
                      <a:pt x="554" y="25"/>
                    </a:lnTo>
                    <a:lnTo>
                      <a:pt x="604" y="23"/>
                    </a:lnTo>
                    <a:lnTo>
                      <a:pt x="656" y="19"/>
                    </a:lnTo>
                    <a:lnTo>
                      <a:pt x="708" y="13"/>
                    </a:lnTo>
                    <a:lnTo>
                      <a:pt x="715" y="13"/>
                    </a:lnTo>
                    <a:lnTo>
                      <a:pt x="721" y="13"/>
                    </a:lnTo>
                    <a:lnTo>
                      <a:pt x="729" y="11"/>
                    </a:lnTo>
                    <a:lnTo>
                      <a:pt x="735" y="9"/>
                    </a:lnTo>
                    <a:lnTo>
                      <a:pt x="740" y="7"/>
                    </a:lnTo>
                    <a:lnTo>
                      <a:pt x="746" y="5"/>
                    </a:lnTo>
                    <a:lnTo>
                      <a:pt x="754" y="2"/>
                    </a:lnTo>
                    <a:lnTo>
                      <a:pt x="760" y="0"/>
                    </a:lnTo>
                    <a:lnTo>
                      <a:pt x="1009" y="52"/>
                    </a:lnTo>
                    <a:close/>
                  </a:path>
                </a:pathLst>
              </a:custGeom>
              <a:solidFill>
                <a:srgbClr val="7F7F7F"/>
              </a:solidFill>
              <a:ln w="9525">
                <a:noFill/>
                <a:round/>
                <a:headEnd/>
                <a:tailEnd/>
              </a:ln>
            </p:spPr>
            <p:txBody>
              <a:bodyPr/>
              <a:lstStyle/>
              <a:p>
                <a:endParaRPr lang="en-US"/>
              </a:p>
            </p:txBody>
          </p:sp>
          <p:sp>
            <p:nvSpPr>
              <p:cNvPr id="28268" name="Freeform 782"/>
              <p:cNvSpPr>
                <a:spLocks/>
              </p:cNvSpPr>
              <p:nvPr/>
            </p:nvSpPr>
            <p:spPr bwMode="auto">
              <a:xfrm>
                <a:off x="3712" y="1465"/>
                <a:ext cx="795" cy="616"/>
              </a:xfrm>
              <a:custGeom>
                <a:avLst/>
                <a:gdLst>
                  <a:gd name="T0" fmla="*/ 656 w 795"/>
                  <a:gd name="T1" fmla="*/ 530 h 616"/>
                  <a:gd name="T2" fmla="*/ 568 w 795"/>
                  <a:gd name="T3" fmla="*/ 495 h 616"/>
                  <a:gd name="T4" fmla="*/ 484 w 795"/>
                  <a:gd name="T5" fmla="*/ 449 h 616"/>
                  <a:gd name="T6" fmla="*/ 393 w 795"/>
                  <a:gd name="T7" fmla="*/ 419 h 616"/>
                  <a:gd name="T8" fmla="*/ 351 w 795"/>
                  <a:gd name="T9" fmla="*/ 396 h 616"/>
                  <a:gd name="T10" fmla="*/ 326 w 795"/>
                  <a:gd name="T11" fmla="*/ 378 h 616"/>
                  <a:gd name="T12" fmla="*/ 282 w 795"/>
                  <a:gd name="T13" fmla="*/ 365 h 616"/>
                  <a:gd name="T14" fmla="*/ 232 w 795"/>
                  <a:gd name="T15" fmla="*/ 351 h 616"/>
                  <a:gd name="T16" fmla="*/ 204 w 795"/>
                  <a:gd name="T17" fmla="*/ 342 h 616"/>
                  <a:gd name="T18" fmla="*/ 182 w 795"/>
                  <a:gd name="T19" fmla="*/ 325 h 616"/>
                  <a:gd name="T20" fmla="*/ 163 w 795"/>
                  <a:gd name="T21" fmla="*/ 321 h 616"/>
                  <a:gd name="T22" fmla="*/ 142 w 795"/>
                  <a:gd name="T23" fmla="*/ 321 h 616"/>
                  <a:gd name="T24" fmla="*/ 96 w 795"/>
                  <a:gd name="T25" fmla="*/ 296 h 616"/>
                  <a:gd name="T26" fmla="*/ 50 w 795"/>
                  <a:gd name="T27" fmla="*/ 254 h 616"/>
                  <a:gd name="T28" fmla="*/ 23 w 795"/>
                  <a:gd name="T29" fmla="*/ 236 h 616"/>
                  <a:gd name="T30" fmla="*/ 6 w 795"/>
                  <a:gd name="T31" fmla="*/ 229 h 616"/>
                  <a:gd name="T32" fmla="*/ 0 w 795"/>
                  <a:gd name="T33" fmla="*/ 215 h 616"/>
                  <a:gd name="T34" fmla="*/ 4 w 795"/>
                  <a:gd name="T35" fmla="*/ 208 h 616"/>
                  <a:gd name="T36" fmla="*/ 50 w 795"/>
                  <a:gd name="T37" fmla="*/ 215 h 616"/>
                  <a:gd name="T38" fmla="*/ 102 w 795"/>
                  <a:gd name="T39" fmla="*/ 236 h 616"/>
                  <a:gd name="T40" fmla="*/ 125 w 795"/>
                  <a:gd name="T41" fmla="*/ 256 h 616"/>
                  <a:gd name="T42" fmla="*/ 134 w 795"/>
                  <a:gd name="T43" fmla="*/ 269 h 616"/>
                  <a:gd name="T44" fmla="*/ 154 w 795"/>
                  <a:gd name="T45" fmla="*/ 279 h 616"/>
                  <a:gd name="T46" fmla="*/ 173 w 795"/>
                  <a:gd name="T47" fmla="*/ 284 h 616"/>
                  <a:gd name="T48" fmla="*/ 236 w 795"/>
                  <a:gd name="T49" fmla="*/ 328 h 616"/>
                  <a:gd name="T50" fmla="*/ 317 w 795"/>
                  <a:gd name="T51" fmla="*/ 373 h 616"/>
                  <a:gd name="T52" fmla="*/ 365 w 795"/>
                  <a:gd name="T53" fmla="*/ 401 h 616"/>
                  <a:gd name="T54" fmla="*/ 409 w 795"/>
                  <a:gd name="T55" fmla="*/ 419 h 616"/>
                  <a:gd name="T56" fmla="*/ 499 w 795"/>
                  <a:gd name="T57" fmla="*/ 449 h 616"/>
                  <a:gd name="T58" fmla="*/ 599 w 795"/>
                  <a:gd name="T59" fmla="*/ 495 h 616"/>
                  <a:gd name="T60" fmla="*/ 654 w 795"/>
                  <a:gd name="T61" fmla="*/ 507 h 616"/>
                  <a:gd name="T62" fmla="*/ 689 w 795"/>
                  <a:gd name="T63" fmla="*/ 513 h 616"/>
                  <a:gd name="T64" fmla="*/ 710 w 795"/>
                  <a:gd name="T65" fmla="*/ 518 h 616"/>
                  <a:gd name="T66" fmla="*/ 722 w 795"/>
                  <a:gd name="T67" fmla="*/ 528 h 616"/>
                  <a:gd name="T68" fmla="*/ 685 w 795"/>
                  <a:gd name="T69" fmla="*/ 511 h 616"/>
                  <a:gd name="T70" fmla="*/ 635 w 795"/>
                  <a:gd name="T71" fmla="*/ 476 h 616"/>
                  <a:gd name="T72" fmla="*/ 597 w 795"/>
                  <a:gd name="T73" fmla="*/ 445 h 616"/>
                  <a:gd name="T74" fmla="*/ 572 w 795"/>
                  <a:gd name="T75" fmla="*/ 407 h 616"/>
                  <a:gd name="T76" fmla="*/ 403 w 795"/>
                  <a:gd name="T77" fmla="*/ 256 h 616"/>
                  <a:gd name="T78" fmla="*/ 198 w 795"/>
                  <a:gd name="T79" fmla="*/ 58 h 616"/>
                  <a:gd name="T80" fmla="*/ 138 w 795"/>
                  <a:gd name="T81" fmla="*/ 0 h 616"/>
                  <a:gd name="T82" fmla="*/ 129 w 795"/>
                  <a:gd name="T83" fmla="*/ 4 h 616"/>
                  <a:gd name="T84" fmla="*/ 225 w 795"/>
                  <a:gd name="T85" fmla="*/ 104 h 616"/>
                  <a:gd name="T86" fmla="*/ 357 w 795"/>
                  <a:gd name="T87" fmla="*/ 221 h 616"/>
                  <a:gd name="T88" fmla="*/ 447 w 795"/>
                  <a:gd name="T89" fmla="*/ 282 h 616"/>
                  <a:gd name="T90" fmla="*/ 549 w 795"/>
                  <a:gd name="T91" fmla="*/ 384 h 616"/>
                  <a:gd name="T92" fmla="*/ 630 w 795"/>
                  <a:gd name="T93" fmla="*/ 451 h 616"/>
                  <a:gd name="T94" fmla="*/ 708 w 795"/>
                  <a:gd name="T95" fmla="*/ 515 h 616"/>
                  <a:gd name="T96" fmla="*/ 775 w 795"/>
                  <a:gd name="T97" fmla="*/ 597 h 61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95"/>
                  <a:gd name="T148" fmla="*/ 0 h 616"/>
                  <a:gd name="T149" fmla="*/ 795 w 795"/>
                  <a:gd name="T150" fmla="*/ 616 h 61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95" h="616">
                    <a:moveTo>
                      <a:pt x="722" y="561"/>
                    </a:moveTo>
                    <a:lnTo>
                      <a:pt x="701" y="547"/>
                    </a:lnTo>
                    <a:lnTo>
                      <a:pt x="679" y="538"/>
                    </a:lnTo>
                    <a:lnTo>
                      <a:pt x="656" y="530"/>
                    </a:lnTo>
                    <a:lnTo>
                      <a:pt x="635" y="524"/>
                    </a:lnTo>
                    <a:lnTo>
                      <a:pt x="612" y="516"/>
                    </a:lnTo>
                    <a:lnTo>
                      <a:pt x="589" y="507"/>
                    </a:lnTo>
                    <a:lnTo>
                      <a:pt x="568" y="495"/>
                    </a:lnTo>
                    <a:lnTo>
                      <a:pt x="545" y="482"/>
                    </a:lnTo>
                    <a:lnTo>
                      <a:pt x="526" y="469"/>
                    </a:lnTo>
                    <a:lnTo>
                      <a:pt x="505" y="459"/>
                    </a:lnTo>
                    <a:lnTo>
                      <a:pt x="484" y="449"/>
                    </a:lnTo>
                    <a:lnTo>
                      <a:pt x="461" y="442"/>
                    </a:lnTo>
                    <a:lnTo>
                      <a:pt x="438" y="436"/>
                    </a:lnTo>
                    <a:lnTo>
                      <a:pt x="415" y="428"/>
                    </a:lnTo>
                    <a:lnTo>
                      <a:pt x="393" y="419"/>
                    </a:lnTo>
                    <a:lnTo>
                      <a:pt x="370" y="409"/>
                    </a:lnTo>
                    <a:lnTo>
                      <a:pt x="365" y="405"/>
                    </a:lnTo>
                    <a:lnTo>
                      <a:pt x="357" y="401"/>
                    </a:lnTo>
                    <a:lnTo>
                      <a:pt x="351" y="396"/>
                    </a:lnTo>
                    <a:lnTo>
                      <a:pt x="346" y="392"/>
                    </a:lnTo>
                    <a:lnTo>
                      <a:pt x="340" y="386"/>
                    </a:lnTo>
                    <a:lnTo>
                      <a:pt x="332" y="382"/>
                    </a:lnTo>
                    <a:lnTo>
                      <a:pt x="326" y="378"/>
                    </a:lnTo>
                    <a:lnTo>
                      <a:pt x="319" y="376"/>
                    </a:lnTo>
                    <a:lnTo>
                      <a:pt x="307" y="373"/>
                    </a:lnTo>
                    <a:lnTo>
                      <a:pt x="294" y="369"/>
                    </a:lnTo>
                    <a:lnTo>
                      <a:pt x="282" y="365"/>
                    </a:lnTo>
                    <a:lnTo>
                      <a:pt x="271" y="361"/>
                    </a:lnTo>
                    <a:lnTo>
                      <a:pt x="257" y="357"/>
                    </a:lnTo>
                    <a:lnTo>
                      <a:pt x="246" y="355"/>
                    </a:lnTo>
                    <a:lnTo>
                      <a:pt x="232" y="351"/>
                    </a:lnTo>
                    <a:lnTo>
                      <a:pt x="221" y="350"/>
                    </a:lnTo>
                    <a:lnTo>
                      <a:pt x="215" y="348"/>
                    </a:lnTo>
                    <a:lnTo>
                      <a:pt x="209" y="346"/>
                    </a:lnTo>
                    <a:lnTo>
                      <a:pt x="204" y="342"/>
                    </a:lnTo>
                    <a:lnTo>
                      <a:pt x="198" y="338"/>
                    </a:lnTo>
                    <a:lnTo>
                      <a:pt x="194" y="332"/>
                    </a:lnTo>
                    <a:lnTo>
                      <a:pt x="188" y="328"/>
                    </a:lnTo>
                    <a:lnTo>
                      <a:pt x="182" y="325"/>
                    </a:lnTo>
                    <a:lnTo>
                      <a:pt x="177" y="323"/>
                    </a:lnTo>
                    <a:lnTo>
                      <a:pt x="173" y="321"/>
                    </a:lnTo>
                    <a:lnTo>
                      <a:pt x="169" y="321"/>
                    </a:lnTo>
                    <a:lnTo>
                      <a:pt x="163" y="321"/>
                    </a:lnTo>
                    <a:lnTo>
                      <a:pt x="157" y="321"/>
                    </a:lnTo>
                    <a:lnTo>
                      <a:pt x="154" y="321"/>
                    </a:lnTo>
                    <a:lnTo>
                      <a:pt x="148" y="321"/>
                    </a:lnTo>
                    <a:lnTo>
                      <a:pt x="142" y="321"/>
                    </a:lnTo>
                    <a:lnTo>
                      <a:pt x="136" y="321"/>
                    </a:lnTo>
                    <a:lnTo>
                      <a:pt x="123" y="313"/>
                    </a:lnTo>
                    <a:lnTo>
                      <a:pt x="109" y="305"/>
                    </a:lnTo>
                    <a:lnTo>
                      <a:pt x="96" y="296"/>
                    </a:lnTo>
                    <a:lnTo>
                      <a:pt x="85" y="286"/>
                    </a:lnTo>
                    <a:lnTo>
                      <a:pt x="73" y="275"/>
                    </a:lnTo>
                    <a:lnTo>
                      <a:pt x="62" y="265"/>
                    </a:lnTo>
                    <a:lnTo>
                      <a:pt x="50" y="254"/>
                    </a:lnTo>
                    <a:lnTo>
                      <a:pt x="38" y="244"/>
                    </a:lnTo>
                    <a:lnTo>
                      <a:pt x="33" y="240"/>
                    </a:lnTo>
                    <a:lnTo>
                      <a:pt x="27" y="238"/>
                    </a:lnTo>
                    <a:lnTo>
                      <a:pt x="23" y="236"/>
                    </a:lnTo>
                    <a:lnTo>
                      <a:pt x="17" y="236"/>
                    </a:lnTo>
                    <a:lnTo>
                      <a:pt x="14" y="234"/>
                    </a:lnTo>
                    <a:lnTo>
                      <a:pt x="10" y="232"/>
                    </a:lnTo>
                    <a:lnTo>
                      <a:pt x="6" y="229"/>
                    </a:lnTo>
                    <a:lnTo>
                      <a:pt x="2" y="223"/>
                    </a:lnTo>
                    <a:lnTo>
                      <a:pt x="2" y="221"/>
                    </a:lnTo>
                    <a:lnTo>
                      <a:pt x="0" y="217"/>
                    </a:lnTo>
                    <a:lnTo>
                      <a:pt x="0" y="215"/>
                    </a:lnTo>
                    <a:lnTo>
                      <a:pt x="2" y="213"/>
                    </a:lnTo>
                    <a:lnTo>
                      <a:pt x="2" y="211"/>
                    </a:lnTo>
                    <a:lnTo>
                      <a:pt x="2" y="209"/>
                    </a:lnTo>
                    <a:lnTo>
                      <a:pt x="4" y="208"/>
                    </a:lnTo>
                    <a:lnTo>
                      <a:pt x="6" y="208"/>
                    </a:lnTo>
                    <a:lnTo>
                      <a:pt x="21" y="209"/>
                    </a:lnTo>
                    <a:lnTo>
                      <a:pt x="35" y="211"/>
                    </a:lnTo>
                    <a:lnTo>
                      <a:pt x="50" y="215"/>
                    </a:lnTo>
                    <a:lnTo>
                      <a:pt x="63" y="219"/>
                    </a:lnTo>
                    <a:lnTo>
                      <a:pt x="77" y="223"/>
                    </a:lnTo>
                    <a:lnTo>
                      <a:pt x="90" y="229"/>
                    </a:lnTo>
                    <a:lnTo>
                      <a:pt x="102" y="236"/>
                    </a:lnTo>
                    <a:lnTo>
                      <a:pt x="115" y="246"/>
                    </a:lnTo>
                    <a:lnTo>
                      <a:pt x="119" y="248"/>
                    </a:lnTo>
                    <a:lnTo>
                      <a:pt x="121" y="252"/>
                    </a:lnTo>
                    <a:lnTo>
                      <a:pt x="125" y="256"/>
                    </a:lnTo>
                    <a:lnTo>
                      <a:pt x="127" y="259"/>
                    </a:lnTo>
                    <a:lnTo>
                      <a:pt x="129" y="263"/>
                    </a:lnTo>
                    <a:lnTo>
                      <a:pt x="131" y="267"/>
                    </a:lnTo>
                    <a:lnTo>
                      <a:pt x="134" y="269"/>
                    </a:lnTo>
                    <a:lnTo>
                      <a:pt x="136" y="273"/>
                    </a:lnTo>
                    <a:lnTo>
                      <a:pt x="142" y="275"/>
                    </a:lnTo>
                    <a:lnTo>
                      <a:pt x="148" y="279"/>
                    </a:lnTo>
                    <a:lnTo>
                      <a:pt x="154" y="279"/>
                    </a:lnTo>
                    <a:lnTo>
                      <a:pt x="157" y="280"/>
                    </a:lnTo>
                    <a:lnTo>
                      <a:pt x="163" y="280"/>
                    </a:lnTo>
                    <a:lnTo>
                      <a:pt x="169" y="282"/>
                    </a:lnTo>
                    <a:lnTo>
                      <a:pt x="173" y="284"/>
                    </a:lnTo>
                    <a:lnTo>
                      <a:pt x="177" y="286"/>
                    </a:lnTo>
                    <a:lnTo>
                      <a:pt x="196" y="302"/>
                    </a:lnTo>
                    <a:lnTo>
                      <a:pt x="215" y="315"/>
                    </a:lnTo>
                    <a:lnTo>
                      <a:pt x="236" y="328"/>
                    </a:lnTo>
                    <a:lnTo>
                      <a:pt x="255" y="340"/>
                    </a:lnTo>
                    <a:lnTo>
                      <a:pt x="276" y="351"/>
                    </a:lnTo>
                    <a:lnTo>
                      <a:pt x="296" y="363"/>
                    </a:lnTo>
                    <a:lnTo>
                      <a:pt x="317" y="373"/>
                    </a:lnTo>
                    <a:lnTo>
                      <a:pt x="336" y="384"/>
                    </a:lnTo>
                    <a:lnTo>
                      <a:pt x="346" y="390"/>
                    </a:lnTo>
                    <a:lnTo>
                      <a:pt x="355" y="396"/>
                    </a:lnTo>
                    <a:lnTo>
                      <a:pt x="365" y="401"/>
                    </a:lnTo>
                    <a:lnTo>
                      <a:pt x="376" y="407"/>
                    </a:lnTo>
                    <a:lnTo>
                      <a:pt x="386" y="411"/>
                    </a:lnTo>
                    <a:lnTo>
                      <a:pt x="397" y="415"/>
                    </a:lnTo>
                    <a:lnTo>
                      <a:pt x="409" y="419"/>
                    </a:lnTo>
                    <a:lnTo>
                      <a:pt x="420" y="421"/>
                    </a:lnTo>
                    <a:lnTo>
                      <a:pt x="447" y="428"/>
                    </a:lnTo>
                    <a:lnTo>
                      <a:pt x="474" y="440"/>
                    </a:lnTo>
                    <a:lnTo>
                      <a:pt x="499" y="449"/>
                    </a:lnTo>
                    <a:lnTo>
                      <a:pt x="524" y="463"/>
                    </a:lnTo>
                    <a:lnTo>
                      <a:pt x="549" y="474"/>
                    </a:lnTo>
                    <a:lnTo>
                      <a:pt x="574" y="486"/>
                    </a:lnTo>
                    <a:lnTo>
                      <a:pt x="599" y="495"/>
                    </a:lnTo>
                    <a:lnTo>
                      <a:pt x="626" y="501"/>
                    </a:lnTo>
                    <a:lnTo>
                      <a:pt x="635" y="503"/>
                    </a:lnTo>
                    <a:lnTo>
                      <a:pt x="645" y="505"/>
                    </a:lnTo>
                    <a:lnTo>
                      <a:pt x="654" y="507"/>
                    </a:lnTo>
                    <a:lnTo>
                      <a:pt x="662" y="509"/>
                    </a:lnTo>
                    <a:lnTo>
                      <a:pt x="672" y="511"/>
                    </a:lnTo>
                    <a:lnTo>
                      <a:pt x="679" y="513"/>
                    </a:lnTo>
                    <a:lnTo>
                      <a:pt x="689" y="513"/>
                    </a:lnTo>
                    <a:lnTo>
                      <a:pt x="699" y="515"/>
                    </a:lnTo>
                    <a:lnTo>
                      <a:pt x="702" y="516"/>
                    </a:lnTo>
                    <a:lnTo>
                      <a:pt x="706" y="516"/>
                    </a:lnTo>
                    <a:lnTo>
                      <a:pt x="710" y="518"/>
                    </a:lnTo>
                    <a:lnTo>
                      <a:pt x="712" y="522"/>
                    </a:lnTo>
                    <a:lnTo>
                      <a:pt x="716" y="524"/>
                    </a:lnTo>
                    <a:lnTo>
                      <a:pt x="720" y="526"/>
                    </a:lnTo>
                    <a:lnTo>
                      <a:pt x="722" y="528"/>
                    </a:lnTo>
                    <a:lnTo>
                      <a:pt x="725" y="530"/>
                    </a:lnTo>
                    <a:lnTo>
                      <a:pt x="712" y="524"/>
                    </a:lnTo>
                    <a:lnTo>
                      <a:pt x="699" y="518"/>
                    </a:lnTo>
                    <a:lnTo>
                      <a:pt x="685" y="511"/>
                    </a:lnTo>
                    <a:lnTo>
                      <a:pt x="674" y="501"/>
                    </a:lnTo>
                    <a:lnTo>
                      <a:pt x="660" y="492"/>
                    </a:lnTo>
                    <a:lnTo>
                      <a:pt x="649" y="484"/>
                    </a:lnTo>
                    <a:lnTo>
                      <a:pt x="635" y="476"/>
                    </a:lnTo>
                    <a:lnTo>
                      <a:pt x="620" y="469"/>
                    </a:lnTo>
                    <a:lnTo>
                      <a:pt x="610" y="463"/>
                    </a:lnTo>
                    <a:lnTo>
                      <a:pt x="603" y="455"/>
                    </a:lnTo>
                    <a:lnTo>
                      <a:pt x="597" y="445"/>
                    </a:lnTo>
                    <a:lnTo>
                      <a:pt x="591" y="436"/>
                    </a:lnTo>
                    <a:lnTo>
                      <a:pt x="585" y="426"/>
                    </a:lnTo>
                    <a:lnTo>
                      <a:pt x="580" y="417"/>
                    </a:lnTo>
                    <a:lnTo>
                      <a:pt x="572" y="407"/>
                    </a:lnTo>
                    <a:lnTo>
                      <a:pt x="566" y="398"/>
                    </a:lnTo>
                    <a:lnTo>
                      <a:pt x="511" y="350"/>
                    </a:lnTo>
                    <a:lnTo>
                      <a:pt x="457" y="302"/>
                    </a:lnTo>
                    <a:lnTo>
                      <a:pt x="403" y="256"/>
                    </a:lnTo>
                    <a:lnTo>
                      <a:pt x="349" y="208"/>
                    </a:lnTo>
                    <a:lnTo>
                      <a:pt x="298" y="160"/>
                    </a:lnTo>
                    <a:lnTo>
                      <a:pt x="248" y="110"/>
                    </a:lnTo>
                    <a:lnTo>
                      <a:pt x="198" y="58"/>
                    </a:lnTo>
                    <a:lnTo>
                      <a:pt x="148" y="4"/>
                    </a:lnTo>
                    <a:lnTo>
                      <a:pt x="146" y="2"/>
                    </a:lnTo>
                    <a:lnTo>
                      <a:pt x="142" y="0"/>
                    </a:lnTo>
                    <a:lnTo>
                      <a:pt x="138" y="0"/>
                    </a:lnTo>
                    <a:lnTo>
                      <a:pt x="134" y="0"/>
                    </a:lnTo>
                    <a:lnTo>
                      <a:pt x="131" y="0"/>
                    </a:lnTo>
                    <a:lnTo>
                      <a:pt x="129" y="2"/>
                    </a:lnTo>
                    <a:lnTo>
                      <a:pt x="129" y="4"/>
                    </a:lnTo>
                    <a:lnTo>
                      <a:pt x="133" y="8"/>
                    </a:lnTo>
                    <a:lnTo>
                      <a:pt x="163" y="41"/>
                    </a:lnTo>
                    <a:lnTo>
                      <a:pt x="194" y="73"/>
                    </a:lnTo>
                    <a:lnTo>
                      <a:pt x="225" y="104"/>
                    </a:lnTo>
                    <a:lnTo>
                      <a:pt x="255" y="137"/>
                    </a:lnTo>
                    <a:lnTo>
                      <a:pt x="288" y="165"/>
                    </a:lnTo>
                    <a:lnTo>
                      <a:pt x="322" y="194"/>
                    </a:lnTo>
                    <a:lnTo>
                      <a:pt x="357" y="221"/>
                    </a:lnTo>
                    <a:lnTo>
                      <a:pt x="397" y="246"/>
                    </a:lnTo>
                    <a:lnTo>
                      <a:pt x="415" y="257"/>
                    </a:lnTo>
                    <a:lnTo>
                      <a:pt x="432" y="269"/>
                    </a:lnTo>
                    <a:lnTo>
                      <a:pt x="447" y="282"/>
                    </a:lnTo>
                    <a:lnTo>
                      <a:pt x="463" y="296"/>
                    </a:lnTo>
                    <a:lnTo>
                      <a:pt x="493" y="325"/>
                    </a:lnTo>
                    <a:lnTo>
                      <a:pt x="522" y="353"/>
                    </a:lnTo>
                    <a:lnTo>
                      <a:pt x="549" y="384"/>
                    </a:lnTo>
                    <a:lnTo>
                      <a:pt x="580" y="413"/>
                    </a:lnTo>
                    <a:lnTo>
                      <a:pt x="595" y="426"/>
                    </a:lnTo>
                    <a:lnTo>
                      <a:pt x="612" y="440"/>
                    </a:lnTo>
                    <a:lnTo>
                      <a:pt x="630" y="451"/>
                    </a:lnTo>
                    <a:lnTo>
                      <a:pt x="647" y="463"/>
                    </a:lnTo>
                    <a:lnTo>
                      <a:pt x="670" y="478"/>
                    </a:lnTo>
                    <a:lnTo>
                      <a:pt x="689" y="495"/>
                    </a:lnTo>
                    <a:lnTo>
                      <a:pt x="708" y="515"/>
                    </a:lnTo>
                    <a:lnTo>
                      <a:pt x="725" y="536"/>
                    </a:lnTo>
                    <a:lnTo>
                      <a:pt x="743" y="555"/>
                    </a:lnTo>
                    <a:lnTo>
                      <a:pt x="758" y="576"/>
                    </a:lnTo>
                    <a:lnTo>
                      <a:pt x="775" y="597"/>
                    </a:lnTo>
                    <a:lnTo>
                      <a:pt x="795" y="616"/>
                    </a:lnTo>
                    <a:lnTo>
                      <a:pt x="722" y="561"/>
                    </a:lnTo>
                    <a:close/>
                  </a:path>
                </a:pathLst>
              </a:custGeom>
              <a:solidFill>
                <a:srgbClr val="999999"/>
              </a:solidFill>
              <a:ln w="9525">
                <a:noFill/>
                <a:round/>
                <a:headEnd/>
                <a:tailEnd/>
              </a:ln>
            </p:spPr>
            <p:txBody>
              <a:bodyPr/>
              <a:lstStyle/>
              <a:p>
                <a:endParaRPr lang="en-US"/>
              </a:p>
            </p:txBody>
          </p:sp>
          <p:sp>
            <p:nvSpPr>
              <p:cNvPr id="28269" name="Freeform 783"/>
              <p:cNvSpPr>
                <a:spLocks/>
              </p:cNvSpPr>
              <p:nvPr/>
            </p:nvSpPr>
            <p:spPr bwMode="auto">
              <a:xfrm>
                <a:off x="4572" y="1126"/>
                <a:ext cx="42" cy="737"/>
              </a:xfrm>
              <a:custGeom>
                <a:avLst/>
                <a:gdLst>
                  <a:gd name="T0" fmla="*/ 32 w 42"/>
                  <a:gd name="T1" fmla="*/ 723 h 737"/>
                  <a:gd name="T2" fmla="*/ 32 w 42"/>
                  <a:gd name="T3" fmla="*/ 717 h 737"/>
                  <a:gd name="T4" fmla="*/ 32 w 42"/>
                  <a:gd name="T5" fmla="*/ 712 h 737"/>
                  <a:gd name="T6" fmla="*/ 34 w 42"/>
                  <a:gd name="T7" fmla="*/ 708 h 737"/>
                  <a:gd name="T8" fmla="*/ 36 w 42"/>
                  <a:gd name="T9" fmla="*/ 702 h 737"/>
                  <a:gd name="T10" fmla="*/ 38 w 42"/>
                  <a:gd name="T11" fmla="*/ 696 h 737"/>
                  <a:gd name="T12" fmla="*/ 38 w 42"/>
                  <a:gd name="T13" fmla="*/ 690 h 737"/>
                  <a:gd name="T14" fmla="*/ 40 w 42"/>
                  <a:gd name="T15" fmla="*/ 687 h 737"/>
                  <a:gd name="T16" fmla="*/ 40 w 42"/>
                  <a:gd name="T17" fmla="*/ 681 h 737"/>
                  <a:gd name="T18" fmla="*/ 42 w 42"/>
                  <a:gd name="T19" fmla="*/ 652 h 737"/>
                  <a:gd name="T20" fmla="*/ 42 w 42"/>
                  <a:gd name="T21" fmla="*/ 623 h 737"/>
                  <a:gd name="T22" fmla="*/ 42 w 42"/>
                  <a:gd name="T23" fmla="*/ 595 h 737"/>
                  <a:gd name="T24" fmla="*/ 42 w 42"/>
                  <a:gd name="T25" fmla="*/ 564 h 737"/>
                  <a:gd name="T26" fmla="*/ 42 w 42"/>
                  <a:gd name="T27" fmla="*/ 535 h 737"/>
                  <a:gd name="T28" fmla="*/ 40 w 42"/>
                  <a:gd name="T29" fmla="*/ 506 h 737"/>
                  <a:gd name="T30" fmla="*/ 38 w 42"/>
                  <a:gd name="T31" fmla="*/ 477 h 737"/>
                  <a:gd name="T32" fmla="*/ 36 w 42"/>
                  <a:gd name="T33" fmla="*/ 449 h 737"/>
                  <a:gd name="T34" fmla="*/ 32 w 42"/>
                  <a:gd name="T35" fmla="*/ 393 h 737"/>
                  <a:gd name="T36" fmla="*/ 30 w 42"/>
                  <a:gd name="T37" fmla="*/ 337 h 737"/>
                  <a:gd name="T38" fmla="*/ 30 w 42"/>
                  <a:gd name="T39" fmla="*/ 282 h 737"/>
                  <a:gd name="T40" fmla="*/ 32 w 42"/>
                  <a:gd name="T41" fmla="*/ 226 h 737"/>
                  <a:gd name="T42" fmla="*/ 32 w 42"/>
                  <a:gd name="T43" fmla="*/ 172 h 737"/>
                  <a:gd name="T44" fmla="*/ 34 w 42"/>
                  <a:gd name="T45" fmla="*/ 117 h 737"/>
                  <a:gd name="T46" fmla="*/ 34 w 42"/>
                  <a:gd name="T47" fmla="*/ 61 h 737"/>
                  <a:gd name="T48" fmla="*/ 32 w 42"/>
                  <a:gd name="T49" fmla="*/ 5 h 737"/>
                  <a:gd name="T50" fmla="*/ 30 w 42"/>
                  <a:gd name="T51" fmla="*/ 3 h 737"/>
                  <a:gd name="T52" fmla="*/ 30 w 42"/>
                  <a:gd name="T53" fmla="*/ 3 h 737"/>
                  <a:gd name="T54" fmla="*/ 29 w 42"/>
                  <a:gd name="T55" fmla="*/ 2 h 737"/>
                  <a:gd name="T56" fmla="*/ 29 w 42"/>
                  <a:gd name="T57" fmla="*/ 2 h 737"/>
                  <a:gd name="T58" fmla="*/ 27 w 42"/>
                  <a:gd name="T59" fmla="*/ 0 h 737"/>
                  <a:gd name="T60" fmla="*/ 25 w 42"/>
                  <a:gd name="T61" fmla="*/ 0 h 737"/>
                  <a:gd name="T62" fmla="*/ 23 w 42"/>
                  <a:gd name="T63" fmla="*/ 0 h 737"/>
                  <a:gd name="T64" fmla="*/ 23 w 42"/>
                  <a:gd name="T65" fmla="*/ 2 h 737"/>
                  <a:gd name="T66" fmla="*/ 17 w 42"/>
                  <a:gd name="T67" fmla="*/ 36 h 737"/>
                  <a:gd name="T68" fmla="*/ 11 w 42"/>
                  <a:gd name="T69" fmla="*/ 69 h 737"/>
                  <a:gd name="T70" fmla="*/ 9 w 42"/>
                  <a:gd name="T71" fmla="*/ 103 h 737"/>
                  <a:gd name="T72" fmla="*/ 7 w 42"/>
                  <a:gd name="T73" fmla="*/ 138 h 737"/>
                  <a:gd name="T74" fmla="*/ 6 w 42"/>
                  <a:gd name="T75" fmla="*/ 205 h 737"/>
                  <a:gd name="T76" fmla="*/ 7 w 42"/>
                  <a:gd name="T77" fmla="*/ 272 h 737"/>
                  <a:gd name="T78" fmla="*/ 9 w 42"/>
                  <a:gd name="T79" fmla="*/ 339 h 737"/>
                  <a:gd name="T80" fmla="*/ 11 w 42"/>
                  <a:gd name="T81" fmla="*/ 406 h 737"/>
                  <a:gd name="T82" fmla="*/ 13 w 42"/>
                  <a:gd name="T83" fmla="*/ 472 h 737"/>
                  <a:gd name="T84" fmla="*/ 11 w 42"/>
                  <a:gd name="T85" fmla="*/ 539 h 737"/>
                  <a:gd name="T86" fmla="*/ 9 w 42"/>
                  <a:gd name="T87" fmla="*/ 543 h 737"/>
                  <a:gd name="T88" fmla="*/ 9 w 42"/>
                  <a:gd name="T89" fmla="*/ 547 h 737"/>
                  <a:gd name="T90" fmla="*/ 7 w 42"/>
                  <a:gd name="T91" fmla="*/ 548 h 737"/>
                  <a:gd name="T92" fmla="*/ 6 w 42"/>
                  <a:gd name="T93" fmla="*/ 552 h 737"/>
                  <a:gd name="T94" fmla="*/ 4 w 42"/>
                  <a:gd name="T95" fmla="*/ 554 h 737"/>
                  <a:gd name="T96" fmla="*/ 4 w 42"/>
                  <a:gd name="T97" fmla="*/ 558 h 737"/>
                  <a:gd name="T98" fmla="*/ 2 w 42"/>
                  <a:gd name="T99" fmla="*/ 560 h 737"/>
                  <a:gd name="T100" fmla="*/ 2 w 42"/>
                  <a:gd name="T101" fmla="*/ 562 h 737"/>
                  <a:gd name="T102" fmla="*/ 2 w 42"/>
                  <a:gd name="T103" fmla="*/ 585 h 737"/>
                  <a:gd name="T104" fmla="*/ 0 w 42"/>
                  <a:gd name="T105" fmla="*/ 606 h 737"/>
                  <a:gd name="T106" fmla="*/ 0 w 42"/>
                  <a:gd name="T107" fmla="*/ 627 h 737"/>
                  <a:gd name="T108" fmla="*/ 0 w 42"/>
                  <a:gd name="T109" fmla="*/ 650 h 737"/>
                  <a:gd name="T110" fmla="*/ 0 w 42"/>
                  <a:gd name="T111" fmla="*/ 671 h 737"/>
                  <a:gd name="T112" fmla="*/ 0 w 42"/>
                  <a:gd name="T113" fmla="*/ 694 h 737"/>
                  <a:gd name="T114" fmla="*/ 2 w 42"/>
                  <a:gd name="T115" fmla="*/ 715 h 737"/>
                  <a:gd name="T116" fmla="*/ 4 w 42"/>
                  <a:gd name="T117" fmla="*/ 737 h 737"/>
                  <a:gd name="T118" fmla="*/ 32 w 42"/>
                  <a:gd name="T119" fmla="*/ 723 h 73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2"/>
                  <a:gd name="T181" fmla="*/ 0 h 737"/>
                  <a:gd name="T182" fmla="*/ 42 w 42"/>
                  <a:gd name="T183" fmla="*/ 737 h 73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2" h="737">
                    <a:moveTo>
                      <a:pt x="32" y="723"/>
                    </a:moveTo>
                    <a:lnTo>
                      <a:pt x="32" y="717"/>
                    </a:lnTo>
                    <a:lnTo>
                      <a:pt x="32" y="712"/>
                    </a:lnTo>
                    <a:lnTo>
                      <a:pt x="34" y="708"/>
                    </a:lnTo>
                    <a:lnTo>
                      <a:pt x="36" y="702"/>
                    </a:lnTo>
                    <a:lnTo>
                      <a:pt x="38" y="696"/>
                    </a:lnTo>
                    <a:lnTo>
                      <a:pt x="38" y="690"/>
                    </a:lnTo>
                    <a:lnTo>
                      <a:pt x="40" y="687"/>
                    </a:lnTo>
                    <a:lnTo>
                      <a:pt x="40" y="681"/>
                    </a:lnTo>
                    <a:lnTo>
                      <a:pt x="42" y="652"/>
                    </a:lnTo>
                    <a:lnTo>
                      <a:pt x="42" y="623"/>
                    </a:lnTo>
                    <a:lnTo>
                      <a:pt x="42" y="595"/>
                    </a:lnTo>
                    <a:lnTo>
                      <a:pt x="42" y="564"/>
                    </a:lnTo>
                    <a:lnTo>
                      <a:pt x="42" y="535"/>
                    </a:lnTo>
                    <a:lnTo>
                      <a:pt x="40" y="506"/>
                    </a:lnTo>
                    <a:lnTo>
                      <a:pt x="38" y="477"/>
                    </a:lnTo>
                    <a:lnTo>
                      <a:pt x="36" y="449"/>
                    </a:lnTo>
                    <a:lnTo>
                      <a:pt x="32" y="393"/>
                    </a:lnTo>
                    <a:lnTo>
                      <a:pt x="30" y="337"/>
                    </a:lnTo>
                    <a:lnTo>
                      <a:pt x="30" y="282"/>
                    </a:lnTo>
                    <a:lnTo>
                      <a:pt x="32" y="226"/>
                    </a:lnTo>
                    <a:lnTo>
                      <a:pt x="32" y="172"/>
                    </a:lnTo>
                    <a:lnTo>
                      <a:pt x="34" y="117"/>
                    </a:lnTo>
                    <a:lnTo>
                      <a:pt x="34" y="61"/>
                    </a:lnTo>
                    <a:lnTo>
                      <a:pt x="32" y="5"/>
                    </a:lnTo>
                    <a:lnTo>
                      <a:pt x="30" y="3"/>
                    </a:lnTo>
                    <a:lnTo>
                      <a:pt x="29" y="2"/>
                    </a:lnTo>
                    <a:lnTo>
                      <a:pt x="27" y="0"/>
                    </a:lnTo>
                    <a:lnTo>
                      <a:pt x="25" y="0"/>
                    </a:lnTo>
                    <a:lnTo>
                      <a:pt x="23" y="0"/>
                    </a:lnTo>
                    <a:lnTo>
                      <a:pt x="23" y="2"/>
                    </a:lnTo>
                    <a:lnTo>
                      <a:pt x="17" y="36"/>
                    </a:lnTo>
                    <a:lnTo>
                      <a:pt x="11" y="69"/>
                    </a:lnTo>
                    <a:lnTo>
                      <a:pt x="9" y="103"/>
                    </a:lnTo>
                    <a:lnTo>
                      <a:pt x="7" y="138"/>
                    </a:lnTo>
                    <a:lnTo>
                      <a:pt x="6" y="205"/>
                    </a:lnTo>
                    <a:lnTo>
                      <a:pt x="7" y="272"/>
                    </a:lnTo>
                    <a:lnTo>
                      <a:pt x="9" y="339"/>
                    </a:lnTo>
                    <a:lnTo>
                      <a:pt x="11" y="406"/>
                    </a:lnTo>
                    <a:lnTo>
                      <a:pt x="13" y="472"/>
                    </a:lnTo>
                    <a:lnTo>
                      <a:pt x="11" y="539"/>
                    </a:lnTo>
                    <a:lnTo>
                      <a:pt x="9" y="543"/>
                    </a:lnTo>
                    <a:lnTo>
                      <a:pt x="9" y="547"/>
                    </a:lnTo>
                    <a:lnTo>
                      <a:pt x="7" y="548"/>
                    </a:lnTo>
                    <a:lnTo>
                      <a:pt x="6" y="552"/>
                    </a:lnTo>
                    <a:lnTo>
                      <a:pt x="4" y="554"/>
                    </a:lnTo>
                    <a:lnTo>
                      <a:pt x="4" y="558"/>
                    </a:lnTo>
                    <a:lnTo>
                      <a:pt x="2" y="560"/>
                    </a:lnTo>
                    <a:lnTo>
                      <a:pt x="2" y="562"/>
                    </a:lnTo>
                    <a:lnTo>
                      <a:pt x="2" y="585"/>
                    </a:lnTo>
                    <a:lnTo>
                      <a:pt x="0" y="606"/>
                    </a:lnTo>
                    <a:lnTo>
                      <a:pt x="0" y="627"/>
                    </a:lnTo>
                    <a:lnTo>
                      <a:pt x="0" y="650"/>
                    </a:lnTo>
                    <a:lnTo>
                      <a:pt x="0" y="671"/>
                    </a:lnTo>
                    <a:lnTo>
                      <a:pt x="0" y="694"/>
                    </a:lnTo>
                    <a:lnTo>
                      <a:pt x="2" y="715"/>
                    </a:lnTo>
                    <a:lnTo>
                      <a:pt x="4" y="737"/>
                    </a:lnTo>
                    <a:lnTo>
                      <a:pt x="32" y="723"/>
                    </a:lnTo>
                    <a:close/>
                  </a:path>
                </a:pathLst>
              </a:custGeom>
              <a:solidFill>
                <a:srgbClr val="999999"/>
              </a:solidFill>
              <a:ln w="9525">
                <a:noFill/>
                <a:round/>
                <a:headEnd/>
                <a:tailEnd/>
              </a:ln>
            </p:spPr>
            <p:txBody>
              <a:bodyPr/>
              <a:lstStyle/>
              <a:p>
                <a:endParaRPr lang="en-US"/>
              </a:p>
            </p:txBody>
          </p:sp>
          <p:sp>
            <p:nvSpPr>
              <p:cNvPr id="28270" name="Freeform 784"/>
              <p:cNvSpPr>
                <a:spLocks/>
              </p:cNvSpPr>
              <p:nvPr/>
            </p:nvSpPr>
            <p:spPr bwMode="auto">
              <a:xfrm>
                <a:off x="3597" y="1248"/>
                <a:ext cx="1380" cy="1010"/>
              </a:xfrm>
              <a:custGeom>
                <a:avLst/>
                <a:gdLst>
                  <a:gd name="T0" fmla="*/ 1036 w 1380"/>
                  <a:gd name="T1" fmla="*/ 793 h 1010"/>
                  <a:gd name="T2" fmla="*/ 1053 w 1380"/>
                  <a:gd name="T3" fmla="*/ 774 h 1010"/>
                  <a:gd name="T4" fmla="*/ 1065 w 1380"/>
                  <a:gd name="T5" fmla="*/ 753 h 1010"/>
                  <a:gd name="T6" fmla="*/ 1071 w 1380"/>
                  <a:gd name="T7" fmla="*/ 728 h 1010"/>
                  <a:gd name="T8" fmla="*/ 1075 w 1380"/>
                  <a:gd name="T9" fmla="*/ 699 h 1010"/>
                  <a:gd name="T10" fmla="*/ 1084 w 1380"/>
                  <a:gd name="T11" fmla="*/ 664 h 1010"/>
                  <a:gd name="T12" fmla="*/ 1096 w 1380"/>
                  <a:gd name="T13" fmla="*/ 632 h 1010"/>
                  <a:gd name="T14" fmla="*/ 1109 w 1380"/>
                  <a:gd name="T15" fmla="*/ 599 h 1010"/>
                  <a:gd name="T16" fmla="*/ 1130 w 1380"/>
                  <a:gd name="T17" fmla="*/ 542 h 1010"/>
                  <a:gd name="T18" fmla="*/ 1169 w 1380"/>
                  <a:gd name="T19" fmla="*/ 461 h 1010"/>
                  <a:gd name="T20" fmla="*/ 1209 w 1380"/>
                  <a:gd name="T21" fmla="*/ 380 h 1010"/>
                  <a:gd name="T22" fmla="*/ 1251 w 1380"/>
                  <a:gd name="T23" fmla="*/ 300 h 1010"/>
                  <a:gd name="T24" fmla="*/ 1288 w 1380"/>
                  <a:gd name="T25" fmla="*/ 227 h 1010"/>
                  <a:gd name="T26" fmla="*/ 1314 w 1380"/>
                  <a:gd name="T27" fmla="*/ 162 h 1010"/>
                  <a:gd name="T28" fmla="*/ 1341 w 1380"/>
                  <a:gd name="T29" fmla="*/ 96 h 1010"/>
                  <a:gd name="T30" fmla="*/ 1366 w 1380"/>
                  <a:gd name="T31" fmla="*/ 33 h 1010"/>
                  <a:gd name="T32" fmla="*/ 1374 w 1380"/>
                  <a:gd name="T33" fmla="*/ 37 h 1010"/>
                  <a:gd name="T34" fmla="*/ 1357 w 1380"/>
                  <a:gd name="T35" fmla="*/ 110 h 1010"/>
                  <a:gd name="T36" fmla="*/ 1334 w 1380"/>
                  <a:gd name="T37" fmla="*/ 183 h 1010"/>
                  <a:gd name="T38" fmla="*/ 1311 w 1380"/>
                  <a:gd name="T39" fmla="*/ 252 h 1010"/>
                  <a:gd name="T40" fmla="*/ 1272 w 1380"/>
                  <a:gd name="T41" fmla="*/ 371 h 1010"/>
                  <a:gd name="T42" fmla="*/ 1232 w 1380"/>
                  <a:gd name="T43" fmla="*/ 509 h 1010"/>
                  <a:gd name="T44" fmla="*/ 1201 w 1380"/>
                  <a:gd name="T45" fmla="*/ 599 h 1010"/>
                  <a:gd name="T46" fmla="*/ 1163 w 1380"/>
                  <a:gd name="T47" fmla="*/ 684 h 1010"/>
                  <a:gd name="T48" fmla="*/ 1130 w 1380"/>
                  <a:gd name="T49" fmla="*/ 737 h 1010"/>
                  <a:gd name="T50" fmla="*/ 1105 w 1380"/>
                  <a:gd name="T51" fmla="*/ 770 h 1010"/>
                  <a:gd name="T52" fmla="*/ 1076 w 1380"/>
                  <a:gd name="T53" fmla="*/ 797 h 1010"/>
                  <a:gd name="T54" fmla="*/ 1046 w 1380"/>
                  <a:gd name="T55" fmla="*/ 820 h 1010"/>
                  <a:gd name="T56" fmla="*/ 1013 w 1380"/>
                  <a:gd name="T57" fmla="*/ 835 h 1010"/>
                  <a:gd name="T58" fmla="*/ 975 w 1380"/>
                  <a:gd name="T59" fmla="*/ 845 h 1010"/>
                  <a:gd name="T60" fmla="*/ 940 w 1380"/>
                  <a:gd name="T61" fmla="*/ 849 h 1010"/>
                  <a:gd name="T62" fmla="*/ 915 w 1380"/>
                  <a:gd name="T63" fmla="*/ 860 h 1010"/>
                  <a:gd name="T64" fmla="*/ 892 w 1380"/>
                  <a:gd name="T65" fmla="*/ 875 h 1010"/>
                  <a:gd name="T66" fmla="*/ 869 w 1380"/>
                  <a:gd name="T67" fmla="*/ 889 h 1010"/>
                  <a:gd name="T68" fmla="*/ 844 w 1380"/>
                  <a:gd name="T69" fmla="*/ 897 h 1010"/>
                  <a:gd name="T70" fmla="*/ 821 w 1380"/>
                  <a:gd name="T71" fmla="*/ 902 h 1010"/>
                  <a:gd name="T72" fmla="*/ 802 w 1380"/>
                  <a:gd name="T73" fmla="*/ 908 h 1010"/>
                  <a:gd name="T74" fmla="*/ 783 w 1380"/>
                  <a:gd name="T75" fmla="*/ 912 h 1010"/>
                  <a:gd name="T76" fmla="*/ 758 w 1380"/>
                  <a:gd name="T77" fmla="*/ 916 h 1010"/>
                  <a:gd name="T78" fmla="*/ 729 w 1380"/>
                  <a:gd name="T79" fmla="*/ 920 h 1010"/>
                  <a:gd name="T80" fmla="*/ 702 w 1380"/>
                  <a:gd name="T81" fmla="*/ 920 h 1010"/>
                  <a:gd name="T82" fmla="*/ 674 w 1380"/>
                  <a:gd name="T83" fmla="*/ 923 h 1010"/>
                  <a:gd name="T84" fmla="*/ 593 w 1380"/>
                  <a:gd name="T85" fmla="*/ 939 h 1010"/>
                  <a:gd name="T86" fmla="*/ 464 w 1380"/>
                  <a:gd name="T87" fmla="*/ 962 h 1010"/>
                  <a:gd name="T88" fmla="*/ 336 w 1380"/>
                  <a:gd name="T89" fmla="*/ 975 h 1010"/>
                  <a:gd name="T90" fmla="*/ 207 w 1380"/>
                  <a:gd name="T91" fmla="*/ 985 h 1010"/>
                  <a:gd name="T92" fmla="*/ 136 w 1380"/>
                  <a:gd name="T93" fmla="*/ 989 h 1010"/>
                  <a:gd name="T94" fmla="*/ 127 w 1380"/>
                  <a:gd name="T95" fmla="*/ 993 h 1010"/>
                  <a:gd name="T96" fmla="*/ 117 w 1380"/>
                  <a:gd name="T97" fmla="*/ 998 h 1010"/>
                  <a:gd name="T98" fmla="*/ 107 w 1380"/>
                  <a:gd name="T99" fmla="*/ 1004 h 1010"/>
                  <a:gd name="T100" fmla="*/ 88 w 1380"/>
                  <a:gd name="T101" fmla="*/ 1004 h 1010"/>
                  <a:gd name="T102" fmla="*/ 63 w 1380"/>
                  <a:gd name="T103" fmla="*/ 1008 h 1010"/>
                  <a:gd name="T104" fmla="*/ 38 w 1380"/>
                  <a:gd name="T105" fmla="*/ 1010 h 1010"/>
                  <a:gd name="T106" fmla="*/ 13 w 1380"/>
                  <a:gd name="T107" fmla="*/ 1006 h 1010"/>
                  <a:gd name="T108" fmla="*/ 42 w 1380"/>
                  <a:gd name="T109" fmla="*/ 989 h 1010"/>
                  <a:gd name="T110" fmla="*/ 127 w 1380"/>
                  <a:gd name="T111" fmla="*/ 973 h 1010"/>
                  <a:gd name="T112" fmla="*/ 213 w 1380"/>
                  <a:gd name="T113" fmla="*/ 966 h 1010"/>
                  <a:gd name="T114" fmla="*/ 299 w 1380"/>
                  <a:gd name="T115" fmla="*/ 964 h 1010"/>
                  <a:gd name="T116" fmla="*/ 405 w 1380"/>
                  <a:gd name="T117" fmla="*/ 958 h 1010"/>
                  <a:gd name="T118" fmla="*/ 533 w 1380"/>
                  <a:gd name="T119" fmla="*/ 948 h 1010"/>
                  <a:gd name="T120" fmla="*/ 660 w 1380"/>
                  <a:gd name="T121" fmla="*/ 939 h 1010"/>
                  <a:gd name="T122" fmla="*/ 787 w 1380"/>
                  <a:gd name="T123" fmla="*/ 929 h 1010"/>
                  <a:gd name="T124" fmla="*/ 1025 w 1380"/>
                  <a:gd name="T125" fmla="*/ 799 h 101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80"/>
                  <a:gd name="T190" fmla="*/ 0 h 1010"/>
                  <a:gd name="T191" fmla="*/ 1380 w 1380"/>
                  <a:gd name="T192" fmla="*/ 1010 h 101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80" h="1010">
                    <a:moveTo>
                      <a:pt x="1025" y="799"/>
                    </a:moveTo>
                    <a:lnTo>
                      <a:pt x="1036" y="793"/>
                    </a:lnTo>
                    <a:lnTo>
                      <a:pt x="1046" y="783"/>
                    </a:lnTo>
                    <a:lnTo>
                      <a:pt x="1053" y="774"/>
                    </a:lnTo>
                    <a:lnTo>
                      <a:pt x="1059" y="764"/>
                    </a:lnTo>
                    <a:lnTo>
                      <a:pt x="1065" y="753"/>
                    </a:lnTo>
                    <a:lnTo>
                      <a:pt x="1069" y="741"/>
                    </a:lnTo>
                    <a:lnTo>
                      <a:pt x="1071" y="728"/>
                    </a:lnTo>
                    <a:lnTo>
                      <a:pt x="1071" y="716"/>
                    </a:lnTo>
                    <a:lnTo>
                      <a:pt x="1075" y="699"/>
                    </a:lnTo>
                    <a:lnTo>
                      <a:pt x="1078" y="682"/>
                    </a:lnTo>
                    <a:lnTo>
                      <a:pt x="1084" y="664"/>
                    </a:lnTo>
                    <a:lnTo>
                      <a:pt x="1090" y="649"/>
                    </a:lnTo>
                    <a:lnTo>
                      <a:pt x="1096" y="632"/>
                    </a:lnTo>
                    <a:lnTo>
                      <a:pt x="1101" y="616"/>
                    </a:lnTo>
                    <a:lnTo>
                      <a:pt x="1109" y="599"/>
                    </a:lnTo>
                    <a:lnTo>
                      <a:pt x="1115" y="584"/>
                    </a:lnTo>
                    <a:lnTo>
                      <a:pt x="1130" y="542"/>
                    </a:lnTo>
                    <a:lnTo>
                      <a:pt x="1149" y="501"/>
                    </a:lnTo>
                    <a:lnTo>
                      <a:pt x="1169" y="461"/>
                    </a:lnTo>
                    <a:lnTo>
                      <a:pt x="1188" y="421"/>
                    </a:lnTo>
                    <a:lnTo>
                      <a:pt x="1209" y="380"/>
                    </a:lnTo>
                    <a:lnTo>
                      <a:pt x="1230" y="340"/>
                    </a:lnTo>
                    <a:lnTo>
                      <a:pt x="1251" y="300"/>
                    </a:lnTo>
                    <a:lnTo>
                      <a:pt x="1272" y="258"/>
                    </a:lnTo>
                    <a:lnTo>
                      <a:pt x="1288" y="227"/>
                    </a:lnTo>
                    <a:lnTo>
                      <a:pt x="1301" y="194"/>
                    </a:lnTo>
                    <a:lnTo>
                      <a:pt x="1314" y="162"/>
                    </a:lnTo>
                    <a:lnTo>
                      <a:pt x="1328" y="129"/>
                    </a:lnTo>
                    <a:lnTo>
                      <a:pt x="1341" y="96"/>
                    </a:lnTo>
                    <a:lnTo>
                      <a:pt x="1353" y="64"/>
                    </a:lnTo>
                    <a:lnTo>
                      <a:pt x="1366" y="33"/>
                    </a:lnTo>
                    <a:lnTo>
                      <a:pt x="1380" y="0"/>
                    </a:lnTo>
                    <a:lnTo>
                      <a:pt x="1374" y="37"/>
                    </a:lnTo>
                    <a:lnTo>
                      <a:pt x="1366" y="75"/>
                    </a:lnTo>
                    <a:lnTo>
                      <a:pt x="1357" y="110"/>
                    </a:lnTo>
                    <a:lnTo>
                      <a:pt x="1347" y="146"/>
                    </a:lnTo>
                    <a:lnTo>
                      <a:pt x="1334" y="183"/>
                    </a:lnTo>
                    <a:lnTo>
                      <a:pt x="1322" y="217"/>
                    </a:lnTo>
                    <a:lnTo>
                      <a:pt x="1311" y="252"/>
                    </a:lnTo>
                    <a:lnTo>
                      <a:pt x="1299" y="288"/>
                    </a:lnTo>
                    <a:lnTo>
                      <a:pt x="1272" y="371"/>
                    </a:lnTo>
                    <a:lnTo>
                      <a:pt x="1247" y="463"/>
                    </a:lnTo>
                    <a:lnTo>
                      <a:pt x="1232" y="509"/>
                    </a:lnTo>
                    <a:lnTo>
                      <a:pt x="1217" y="555"/>
                    </a:lnTo>
                    <a:lnTo>
                      <a:pt x="1201" y="599"/>
                    </a:lnTo>
                    <a:lnTo>
                      <a:pt x="1184" y="641"/>
                    </a:lnTo>
                    <a:lnTo>
                      <a:pt x="1163" y="684"/>
                    </a:lnTo>
                    <a:lnTo>
                      <a:pt x="1142" y="720"/>
                    </a:lnTo>
                    <a:lnTo>
                      <a:pt x="1130" y="737"/>
                    </a:lnTo>
                    <a:lnTo>
                      <a:pt x="1119" y="755"/>
                    </a:lnTo>
                    <a:lnTo>
                      <a:pt x="1105" y="770"/>
                    </a:lnTo>
                    <a:lnTo>
                      <a:pt x="1092" y="783"/>
                    </a:lnTo>
                    <a:lnTo>
                      <a:pt x="1076" y="797"/>
                    </a:lnTo>
                    <a:lnTo>
                      <a:pt x="1063" y="808"/>
                    </a:lnTo>
                    <a:lnTo>
                      <a:pt x="1046" y="820"/>
                    </a:lnTo>
                    <a:lnTo>
                      <a:pt x="1030" y="828"/>
                    </a:lnTo>
                    <a:lnTo>
                      <a:pt x="1013" y="835"/>
                    </a:lnTo>
                    <a:lnTo>
                      <a:pt x="994" y="841"/>
                    </a:lnTo>
                    <a:lnTo>
                      <a:pt x="975" y="845"/>
                    </a:lnTo>
                    <a:lnTo>
                      <a:pt x="956" y="847"/>
                    </a:lnTo>
                    <a:lnTo>
                      <a:pt x="940" y="849"/>
                    </a:lnTo>
                    <a:lnTo>
                      <a:pt x="927" y="852"/>
                    </a:lnTo>
                    <a:lnTo>
                      <a:pt x="915" y="860"/>
                    </a:lnTo>
                    <a:lnTo>
                      <a:pt x="904" y="868"/>
                    </a:lnTo>
                    <a:lnTo>
                      <a:pt x="892" y="875"/>
                    </a:lnTo>
                    <a:lnTo>
                      <a:pt x="881" y="883"/>
                    </a:lnTo>
                    <a:lnTo>
                      <a:pt x="869" y="889"/>
                    </a:lnTo>
                    <a:lnTo>
                      <a:pt x="856" y="895"/>
                    </a:lnTo>
                    <a:lnTo>
                      <a:pt x="844" y="897"/>
                    </a:lnTo>
                    <a:lnTo>
                      <a:pt x="833" y="899"/>
                    </a:lnTo>
                    <a:lnTo>
                      <a:pt x="821" y="902"/>
                    </a:lnTo>
                    <a:lnTo>
                      <a:pt x="812" y="904"/>
                    </a:lnTo>
                    <a:lnTo>
                      <a:pt x="802" y="908"/>
                    </a:lnTo>
                    <a:lnTo>
                      <a:pt x="792" y="910"/>
                    </a:lnTo>
                    <a:lnTo>
                      <a:pt x="783" y="912"/>
                    </a:lnTo>
                    <a:lnTo>
                      <a:pt x="773" y="914"/>
                    </a:lnTo>
                    <a:lnTo>
                      <a:pt x="758" y="916"/>
                    </a:lnTo>
                    <a:lnTo>
                      <a:pt x="745" y="918"/>
                    </a:lnTo>
                    <a:lnTo>
                      <a:pt x="729" y="920"/>
                    </a:lnTo>
                    <a:lnTo>
                      <a:pt x="716" y="920"/>
                    </a:lnTo>
                    <a:lnTo>
                      <a:pt x="702" y="920"/>
                    </a:lnTo>
                    <a:lnTo>
                      <a:pt x="687" y="922"/>
                    </a:lnTo>
                    <a:lnTo>
                      <a:pt x="674" y="923"/>
                    </a:lnTo>
                    <a:lnTo>
                      <a:pt x="658" y="925"/>
                    </a:lnTo>
                    <a:lnTo>
                      <a:pt x="593" y="939"/>
                    </a:lnTo>
                    <a:lnTo>
                      <a:pt x="528" y="950"/>
                    </a:lnTo>
                    <a:lnTo>
                      <a:pt x="464" y="962"/>
                    </a:lnTo>
                    <a:lnTo>
                      <a:pt x="399" y="970"/>
                    </a:lnTo>
                    <a:lnTo>
                      <a:pt x="336" y="975"/>
                    </a:lnTo>
                    <a:lnTo>
                      <a:pt x="271" y="981"/>
                    </a:lnTo>
                    <a:lnTo>
                      <a:pt x="207" y="985"/>
                    </a:lnTo>
                    <a:lnTo>
                      <a:pt x="142" y="989"/>
                    </a:lnTo>
                    <a:lnTo>
                      <a:pt x="136" y="989"/>
                    </a:lnTo>
                    <a:lnTo>
                      <a:pt x="132" y="991"/>
                    </a:lnTo>
                    <a:lnTo>
                      <a:pt x="127" y="993"/>
                    </a:lnTo>
                    <a:lnTo>
                      <a:pt x="121" y="996"/>
                    </a:lnTo>
                    <a:lnTo>
                      <a:pt x="117" y="998"/>
                    </a:lnTo>
                    <a:lnTo>
                      <a:pt x="111" y="1002"/>
                    </a:lnTo>
                    <a:lnTo>
                      <a:pt x="107" y="1004"/>
                    </a:lnTo>
                    <a:lnTo>
                      <a:pt x="102" y="1004"/>
                    </a:lnTo>
                    <a:lnTo>
                      <a:pt x="88" y="1004"/>
                    </a:lnTo>
                    <a:lnTo>
                      <a:pt x="77" y="1006"/>
                    </a:lnTo>
                    <a:lnTo>
                      <a:pt x="63" y="1008"/>
                    </a:lnTo>
                    <a:lnTo>
                      <a:pt x="52" y="1008"/>
                    </a:lnTo>
                    <a:lnTo>
                      <a:pt x="38" y="1010"/>
                    </a:lnTo>
                    <a:lnTo>
                      <a:pt x="25" y="1008"/>
                    </a:lnTo>
                    <a:lnTo>
                      <a:pt x="13" y="1006"/>
                    </a:lnTo>
                    <a:lnTo>
                      <a:pt x="0" y="1002"/>
                    </a:lnTo>
                    <a:lnTo>
                      <a:pt x="42" y="989"/>
                    </a:lnTo>
                    <a:lnTo>
                      <a:pt x="84" y="979"/>
                    </a:lnTo>
                    <a:lnTo>
                      <a:pt x="127" y="973"/>
                    </a:lnTo>
                    <a:lnTo>
                      <a:pt x="169" y="970"/>
                    </a:lnTo>
                    <a:lnTo>
                      <a:pt x="213" y="966"/>
                    </a:lnTo>
                    <a:lnTo>
                      <a:pt x="255" y="964"/>
                    </a:lnTo>
                    <a:lnTo>
                      <a:pt x="299" y="964"/>
                    </a:lnTo>
                    <a:lnTo>
                      <a:pt x="342" y="962"/>
                    </a:lnTo>
                    <a:lnTo>
                      <a:pt x="405" y="958"/>
                    </a:lnTo>
                    <a:lnTo>
                      <a:pt x="470" y="954"/>
                    </a:lnTo>
                    <a:lnTo>
                      <a:pt x="533" y="948"/>
                    </a:lnTo>
                    <a:lnTo>
                      <a:pt x="597" y="945"/>
                    </a:lnTo>
                    <a:lnTo>
                      <a:pt x="660" y="939"/>
                    </a:lnTo>
                    <a:lnTo>
                      <a:pt x="723" y="935"/>
                    </a:lnTo>
                    <a:lnTo>
                      <a:pt x="787" y="929"/>
                    </a:lnTo>
                    <a:lnTo>
                      <a:pt x="852" y="923"/>
                    </a:lnTo>
                    <a:lnTo>
                      <a:pt x="1025" y="799"/>
                    </a:lnTo>
                    <a:close/>
                  </a:path>
                </a:pathLst>
              </a:custGeom>
              <a:solidFill>
                <a:srgbClr val="999999"/>
              </a:solidFill>
              <a:ln w="9525">
                <a:noFill/>
                <a:round/>
                <a:headEnd/>
                <a:tailEnd/>
              </a:ln>
            </p:spPr>
            <p:txBody>
              <a:bodyPr/>
              <a:lstStyle/>
              <a:p>
                <a:endParaRPr lang="en-US"/>
              </a:p>
            </p:txBody>
          </p:sp>
          <p:sp>
            <p:nvSpPr>
              <p:cNvPr id="28271" name="Freeform 785"/>
              <p:cNvSpPr>
                <a:spLocks/>
              </p:cNvSpPr>
              <p:nvPr/>
            </p:nvSpPr>
            <p:spPr bwMode="auto">
              <a:xfrm>
                <a:off x="3985" y="1465"/>
                <a:ext cx="1274" cy="1606"/>
              </a:xfrm>
              <a:custGeom>
                <a:avLst/>
                <a:gdLst>
                  <a:gd name="T0" fmla="*/ 577 w 1274"/>
                  <a:gd name="T1" fmla="*/ 776 h 1606"/>
                  <a:gd name="T2" fmla="*/ 512 w 1274"/>
                  <a:gd name="T3" fmla="*/ 839 h 1606"/>
                  <a:gd name="T4" fmla="*/ 451 w 1274"/>
                  <a:gd name="T5" fmla="*/ 906 h 1606"/>
                  <a:gd name="T6" fmla="*/ 383 w 1274"/>
                  <a:gd name="T7" fmla="*/ 1002 h 1606"/>
                  <a:gd name="T8" fmla="*/ 326 w 1274"/>
                  <a:gd name="T9" fmla="*/ 1100 h 1606"/>
                  <a:gd name="T10" fmla="*/ 284 w 1274"/>
                  <a:gd name="T11" fmla="*/ 1179 h 1606"/>
                  <a:gd name="T12" fmla="*/ 264 w 1274"/>
                  <a:gd name="T13" fmla="*/ 1203 h 1606"/>
                  <a:gd name="T14" fmla="*/ 245 w 1274"/>
                  <a:gd name="T15" fmla="*/ 1228 h 1606"/>
                  <a:gd name="T16" fmla="*/ 191 w 1274"/>
                  <a:gd name="T17" fmla="*/ 1315 h 1606"/>
                  <a:gd name="T18" fmla="*/ 119 w 1274"/>
                  <a:gd name="T19" fmla="*/ 1424 h 1606"/>
                  <a:gd name="T20" fmla="*/ 40 w 1274"/>
                  <a:gd name="T21" fmla="*/ 1537 h 1606"/>
                  <a:gd name="T22" fmla="*/ 23 w 1274"/>
                  <a:gd name="T23" fmla="*/ 1562 h 1606"/>
                  <a:gd name="T24" fmla="*/ 7 w 1274"/>
                  <a:gd name="T25" fmla="*/ 1589 h 1606"/>
                  <a:gd name="T26" fmla="*/ 3 w 1274"/>
                  <a:gd name="T27" fmla="*/ 1606 h 1606"/>
                  <a:gd name="T28" fmla="*/ 15 w 1274"/>
                  <a:gd name="T29" fmla="*/ 1601 h 1606"/>
                  <a:gd name="T30" fmla="*/ 26 w 1274"/>
                  <a:gd name="T31" fmla="*/ 1591 h 1606"/>
                  <a:gd name="T32" fmla="*/ 34 w 1274"/>
                  <a:gd name="T33" fmla="*/ 1583 h 1606"/>
                  <a:gd name="T34" fmla="*/ 36 w 1274"/>
                  <a:gd name="T35" fmla="*/ 1572 h 1606"/>
                  <a:gd name="T36" fmla="*/ 42 w 1274"/>
                  <a:gd name="T37" fmla="*/ 1562 h 1606"/>
                  <a:gd name="T38" fmla="*/ 71 w 1274"/>
                  <a:gd name="T39" fmla="*/ 1530 h 1606"/>
                  <a:gd name="T40" fmla="*/ 97 w 1274"/>
                  <a:gd name="T41" fmla="*/ 1499 h 1606"/>
                  <a:gd name="T42" fmla="*/ 124 w 1274"/>
                  <a:gd name="T43" fmla="*/ 1451 h 1606"/>
                  <a:gd name="T44" fmla="*/ 168 w 1274"/>
                  <a:gd name="T45" fmla="*/ 1386 h 1606"/>
                  <a:gd name="T46" fmla="*/ 216 w 1274"/>
                  <a:gd name="T47" fmla="*/ 1322 h 1606"/>
                  <a:gd name="T48" fmla="*/ 247 w 1274"/>
                  <a:gd name="T49" fmla="*/ 1269 h 1606"/>
                  <a:gd name="T50" fmla="*/ 272 w 1274"/>
                  <a:gd name="T51" fmla="*/ 1223 h 1606"/>
                  <a:gd name="T52" fmla="*/ 295 w 1274"/>
                  <a:gd name="T53" fmla="*/ 1177 h 1606"/>
                  <a:gd name="T54" fmla="*/ 362 w 1274"/>
                  <a:gd name="T55" fmla="*/ 1081 h 1606"/>
                  <a:gd name="T56" fmla="*/ 437 w 1274"/>
                  <a:gd name="T57" fmla="*/ 990 h 1606"/>
                  <a:gd name="T58" fmla="*/ 491 w 1274"/>
                  <a:gd name="T59" fmla="*/ 898 h 1606"/>
                  <a:gd name="T60" fmla="*/ 533 w 1274"/>
                  <a:gd name="T61" fmla="*/ 825 h 1606"/>
                  <a:gd name="T62" fmla="*/ 579 w 1274"/>
                  <a:gd name="T63" fmla="*/ 756 h 1606"/>
                  <a:gd name="T64" fmla="*/ 633 w 1274"/>
                  <a:gd name="T65" fmla="*/ 678 h 1606"/>
                  <a:gd name="T66" fmla="*/ 721 w 1274"/>
                  <a:gd name="T67" fmla="*/ 578 h 1606"/>
                  <a:gd name="T68" fmla="*/ 873 w 1274"/>
                  <a:gd name="T69" fmla="*/ 442 h 1606"/>
                  <a:gd name="T70" fmla="*/ 1001 w 1274"/>
                  <a:gd name="T71" fmla="*/ 336 h 1606"/>
                  <a:gd name="T72" fmla="*/ 1061 w 1274"/>
                  <a:gd name="T73" fmla="*/ 280 h 1606"/>
                  <a:gd name="T74" fmla="*/ 1111 w 1274"/>
                  <a:gd name="T75" fmla="*/ 219 h 1606"/>
                  <a:gd name="T76" fmla="*/ 1157 w 1274"/>
                  <a:gd name="T77" fmla="*/ 144 h 1606"/>
                  <a:gd name="T78" fmla="*/ 1214 w 1274"/>
                  <a:gd name="T79" fmla="*/ 71 h 1606"/>
                  <a:gd name="T80" fmla="*/ 1274 w 1274"/>
                  <a:gd name="T81" fmla="*/ 0 h 1606"/>
                  <a:gd name="T82" fmla="*/ 1205 w 1274"/>
                  <a:gd name="T83" fmla="*/ 39 h 1606"/>
                  <a:gd name="T84" fmla="*/ 1107 w 1274"/>
                  <a:gd name="T85" fmla="*/ 125 h 1606"/>
                  <a:gd name="T86" fmla="*/ 1011 w 1274"/>
                  <a:gd name="T87" fmla="*/ 213 h 1606"/>
                  <a:gd name="T88" fmla="*/ 942 w 1274"/>
                  <a:gd name="T89" fmla="*/ 256 h 1606"/>
                  <a:gd name="T90" fmla="*/ 936 w 1274"/>
                  <a:gd name="T91" fmla="*/ 269 h 1606"/>
                  <a:gd name="T92" fmla="*/ 932 w 1274"/>
                  <a:gd name="T93" fmla="*/ 290 h 1606"/>
                  <a:gd name="T94" fmla="*/ 888 w 1274"/>
                  <a:gd name="T95" fmla="*/ 351 h 1606"/>
                  <a:gd name="T96" fmla="*/ 761 w 1274"/>
                  <a:gd name="T97" fmla="*/ 488 h 1606"/>
                  <a:gd name="T98" fmla="*/ 631 w 1274"/>
                  <a:gd name="T99" fmla="*/ 614 h 160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274"/>
                  <a:gd name="T151" fmla="*/ 0 h 1606"/>
                  <a:gd name="T152" fmla="*/ 1274 w 1274"/>
                  <a:gd name="T153" fmla="*/ 1606 h 160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274" h="1606">
                    <a:moveTo>
                      <a:pt x="619" y="733"/>
                    </a:moveTo>
                    <a:lnTo>
                      <a:pt x="598" y="754"/>
                    </a:lnTo>
                    <a:lnTo>
                      <a:pt x="577" y="776"/>
                    </a:lnTo>
                    <a:lnTo>
                      <a:pt x="556" y="797"/>
                    </a:lnTo>
                    <a:lnTo>
                      <a:pt x="535" y="818"/>
                    </a:lnTo>
                    <a:lnTo>
                      <a:pt x="512" y="839"/>
                    </a:lnTo>
                    <a:lnTo>
                      <a:pt x="491" y="860"/>
                    </a:lnTo>
                    <a:lnTo>
                      <a:pt x="470" y="883"/>
                    </a:lnTo>
                    <a:lnTo>
                      <a:pt x="451" y="906"/>
                    </a:lnTo>
                    <a:lnTo>
                      <a:pt x="426" y="937"/>
                    </a:lnTo>
                    <a:lnTo>
                      <a:pt x="404" y="969"/>
                    </a:lnTo>
                    <a:lnTo>
                      <a:pt x="383" y="1002"/>
                    </a:lnTo>
                    <a:lnTo>
                      <a:pt x="364" y="1035"/>
                    </a:lnTo>
                    <a:lnTo>
                      <a:pt x="345" y="1067"/>
                    </a:lnTo>
                    <a:lnTo>
                      <a:pt x="326" y="1100"/>
                    </a:lnTo>
                    <a:lnTo>
                      <a:pt x="307" y="1134"/>
                    </a:lnTo>
                    <a:lnTo>
                      <a:pt x="287" y="1169"/>
                    </a:lnTo>
                    <a:lnTo>
                      <a:pt x="284" y="1179"/>
                    </a:lnTo>
                    <a:lnTo>
                      <a:pt x="278" y="1186"/>
                    </a:lnTo>
                    <a:lnTo>
                      <a:pt x="270" y="1196"/>
                    </a:lnTo>
                    <a:lnTo>
                      <a:pt x="264" y="1203"/>
                    </a:lnTo>
                    <a:lnTo>
                      <a:pt x="259" y="1211"/>
                    </a:lnTo>
                    <a:lnTo>
                      <a:pt x="251" y="1221"/>
                    </a:lnTo>
                    <a:lnTo>
                      <a:pt x="245" y="1228"/>
                    </a:lnTo>
                    <a:lnTo>
                      <a:pt x="239" y="1238"/>
                    </a:lnTo>
                    <a:lnTo>
                      <a:pt x="216" y="1276"/>
                    </a:lnTo>
                    <a:lnTo>
                      <a:pt x="191" y="1315"/>
                    </a:lnTo>
                    <a:lnTo>
                      <a:pt x="168" y="1351"/>
                    </a:lnTo>
                    <a:lnTo>
                      <a:pt x="144" y="1388"/>
                    </a:lnTo>
                    <a:lnTo>
                      <a:pt x="119" y="1424"/>
                    </a:lnTo>
                    <a:lnTo>
                      <a:pt x="92" y="1461"/>
                    </a:lnTo>
                    <a:lnTo>
                      <a:pt x="67" y="1499"/>
                    </a:lnTo>
                    <a:lnTo>
                      <a:pt x="40" y="1537"/>
                    </a:lnTo>
                    <a:lnTo>
                      <a:pt x="34" y="1545"/>
                    </a:lnTo>
                    <a:lnTo>
                      <a:pt x="28" y="1553"/>
                    </a:lnTo>
                    <a:lnTo>
                      <a:pt x="23" y="1562"/>
                    </a:lnTo>
                    <a:lnTo>
                      <a:pt x="17" y="1570"/>
                    </a:lnTo>
                    <a:lnTo>
                      <a:pt x="13" y="1580"/>
                    </a:lnTo>
                    <a:lnTo>
                      <a:pt x="7" y="1589"/>
                    </a:lnTo>
                    <a:lnTo>
                      <a:pt x="3" y="1597"/>
                    </a:lnTo>
                    <a:lnTo>
                      <a:pt x="0" y="1606"/>
                    </a:lnTo>
                    <a:lnTo>
                      <a:pt x="3" y="1606"/>
                    </a:lnTo>
                    <a:lnTo>
                      <a:pt x="7" y="1605"/>
                    </a:lnTo>
                    <a:lnTo>
                      <a:pt x="11" y="1603"/>
                    </a:lnTo>
                    <a:lnTo>
                      <a:pt x="15" y="1601"/>
                    </a:lnTo>
                    <a:lnTo>
                      <a:pt x="19" y="1597"/>
                    </a:lnTo>
                    <a:lnTo>
                      <a:pt x="23" y="1595"/>
                    </a:lnTo>
                    <a:lnTo>
                      <a:pt x="26" y="1591"/>
                    </a:lnTo>
                    <a:lnTo>
                      <a:pt x="30" y="1589"/>
                    </a:lnTo>
                    <a:lnTo>
                      <a:pt x="32" y="1587"/>
                    </a:lnTo>
                    <a:lnTo>
                      <a:pt x="34" y="1583"/>
                    </a:lnTo>
                    <a:lnTo>
                      <a:pt x="34" y="1582"/>
                    </a:lnTo>
                    <a:lnTo>
                      <a:pt x="36" y="1576"/>
                    </a:lnTo>
                    <a:lnTo>
                      <a:pt x="36" y="1572"/>
                    </a:lnTo>
                    <a:lnTo>
                      <a:pt x="38" y="1568"/>
                    </a:lnTo>
                    <a:lnTo>
                      <a:pt x="40" y="1564"/>
                    </a:lnTo>
                    <a:lnTo>
                      <a:pt x="42" y="1562"/>
                    </a:lnTo>
                    <a:lnTo>
                      <a:pt x="51" y="1551"/>
                    </a:lnTo>
                    <a:lnTo>
                      <a:pt x="61" y="1541"/>
                    </a:lnTo>
                    <a:lnTo>
                      <a:pt x="71" y="1530"/>
                    </a:lnTo>
                    <a:lnTo>
                      <a:pt x="80" y="1520"/>
                    </a:lnTo>
                    <a:lnTo>
                      <a:pt x="88" y="1511"/>
                    </a:lnTo>
                    <a:lnTo>
                      <a:pt x="97" y="1499"/>
                    </a:lnTo>
                    <a:lnTo>
                      <a:pt x="105" y="1487"/>
                    </a:lnTo>
                    <a:lnTo>
                      <a:pt x="111" y="1476"/>
                    </a:lnTo>
                    <a:lnTo>
                      <a:pt x="124" y="1451"/>
                    </a:lnTo>
                    <a:lnTo>
                      <a:pt x="138" y="1428"/>
                    </a:lnTo>
                    <a:lnTo>
                      <a:pt x="153" y="1407"/>
                    </a:lnTo>
                    <a:lnTo>
                      <a:pt x="168" y="1386"/>
                    </a:lnTo>
                    <a:lnTo>
                      <a:pt x="186" y="1365"/>
                    </a:lnTo>
                    <a:lnTo>
                      <a:pt x="201" y="1344"/>
                    </a:lnTo>
                    <a:lnTo>
                      <a:pt x="216" y="1322"/>
                    </a:lnTo>
                    <a:lnTo>
                      <a:pt x="230" y="1299"/>
                    </a:lnTo>
                    <a:lnTo>
                      <a:pt x="238" y="1284"/>
                    </a:lnTo>
                    <a:lnTo>
                      <a:pt x="247" y="1269"/>
                    </a:lnTo>
                    <a:lnTo>
                      <a:pt x="255" y="1253"/>
                    </a:lnTo>
                    <a:lnTo>
                      <a:pt x="262" y="1238"/>
                    </a:lnTo>
                    <a:lnTo>
                      <a:pt x="272" y="1223"/>
                    </a:lnTo>
                    <a:lnTo>
                      <a:pt x="280" y="1207"/>
                    </a:lnTo>
                    <a:lnTo>
                      <a:pt x="287" y="1192"/>
                    </a:lnTo>
                    <a:lnTo>
                      <a:pt x="295" y="1177"/>
                    </a:lnTo>
                    <a:lnTo>
                      <a:pt x="316" y="1144"/>
                    </a:lnTo>
                    <a:lnTo>
                      <a:pt x="337" y="1111"/>
                    </a:lnTo>
                    <a:lnTo>
                      <a:pt x="362" y="1081"/>
                    </a:lnTo>
                    <a:lnTo>
                      <a:pt x="387" y="1050"/>
                    </a:lnTo>
                    <a:lnTo>
                      <a:pt x="414" y="1021"/>
                    </a:lnTo>
                    <a:lnTo>
                      <a:pt x="437" y="990"/>
                    </a:lnTo>
                    <a:lnTo>
                      <a:pt x="460" y="958"/>
                    </a:lnTo>
                    <a:lnTo>
                      <a:pt x="479" y="923"/>
                    </a:lnTo>
                    <a:lnTo>
                      <a:pt x="491" y="898"/>
                    </a:lnTo>
                    <a:lnTo>
                      <a:pt x="504" y="873"/>
                    </a:lnTo>
                    <a:lnTo>
                      <a:pt x="518" y="848"/>
                    </a:lnTo>
                    <a:lnTo>
                      <a:pt x="533" y="825"/>
                    </a:lnTo>
                    <a:lnTo>
                      <a:pt x="548" y="802"/>
                    </a:lnTo>
                    <a:lnTo>
                      <a:pt x="564" y="779"/>
                    </a:lnTo>
                    <a:lnTo>
                      <a:pt x="579" y="756"/>
                    </a:lnTo>
                    <a:lnTo>
                      <a:pt x="594" y="733"/>
                    </a:lnTo>
                    <a:lnTo>
                      <a:pt x="612" y="705"/>
                    </a:lnTo>
                    <a:lnTo>
                      <a:pt x="633" y="678"/>
                    </a:lnTo>
                    <a:lnTo>
                      <a:pt x="652" y="653"/>
                    </a:lnTo>
                    <a:lnTo>
                      <a:pt x="675" y="628"/>
                    </a:lnTo>
                    <a:lnTo>
                      <a:pt x="721" y="578"/>
                    </a:lnTo>
                    <a:lnTo>
                      <a:pt x="769" y="532"/>
                    </a:lnTo>
                    <a:lnTo>
                      <a:pt x="821" y="486"/>
                    </a:lnTo>
                    <a:lnTo>
                      <a:pt x="873" y="442"/>
                    </a:lnTo>
                    <a:lnTo>
                      <a:pt x="926" y="398"/>
                    </a:lnTo>
                    <a:lnTo>
                      <a:pt x="980" y="353"/>
                    </a:lnTo>
                    <a:lnTo>
                      <a:pt x="1001" y="336"/>
                    </a:lnTo>
                    <a:lnTo>
                      <a:pt x="1022" y="319"/>
                    </a:lnTo>
                    <a:lnTo>
                      <a:pt x="1042" y="300"/>
                    </a:lnTo>
                    <a:lnTo>
                      <a:pt x="1061" y="280"/>
                    </a:lnTo>
                    <a:lnTo>
                      <a:pt x="1078" y="261"/>
                    </a:lnTo>
                    <a:lnTo>
                      <a:pt x="1095" y="240"/>
                    </a:lnTo>
                    <a:lnTo>
                      <a:pt x="1111" y="219"/>
                    </a:lnTo>
                    <a:lnTo>
                      <a:pt x="1124" y="196"/>
                    </a:lnTo>
                    <a:lnTo>
                      <a:pt x="1139" y="169"/>
                    </a:lnTo>
                    <a:lnTo>
                      <a:pt x="1157" y="144"/>
                    </a:lnTo>
                    <a:lnTo>
                      <a:pt x="1176" y="119"/>
                    </a:lnTo>
                    <a:lnTo>
                      <a:pt x="1195" y="96"/>
                    </a:lnTo>
                    <a:lnTo>
                      <a:pt x="1214" y="71"/>
                    </a:lnTo>
                    <a:lnTo>
                      <a:pt x="1235" y="48"/>
                    </a:lnTo>
                    <a:lnTo>
                      <a:pt x="1255" y="25"/>
                    </a:lnTo>
                    <a:lnTo>
                      <a:pt x="1274" y="0"/>
                    </a:lnTo>
                    <a:lnTo>
                      <a:pt x="1249" y="12"/>
                    </a:lnTo>
                    <a:lnTo>
                      <a:pt x="1226" y="25"/>
                    </a:lnTo>
                    <a:lnTo>
                      <a:pt x="1205" y="39"/>
                    </a:lnTo>
                    <a:lnTo>
                      <a:pt x="1184" y="54"/>
                    </a:lnTo>
                    <a:lnTo>
                      <a:pt x="1145" y="89"/>
                    </a:lnTo>
                    <a:lnTo>
                      <a:pt x="1107" y="125"/>
                    </a:lnTo>
                    <a:lnTo>
                      <a:pt x="1070" y="161"/>
                    </a:lnTo>
                    <a:lnTo>
                      <a:pt x="1032" y="198"/>
                    </a:lnTo>
                    <a:lnTo>
                      <a:pt x="1011" y="213"/>
                    </a:lnTo>
                    <a:lnTo>
                      <a:pt x="990" y="229"/>
                    </a:lnTo>
                    <a:lnTo>
                      <a:pt x="967" y="242"/>
                    </a:lnTo>
                    <a:lnTo>
                      <a:pt x="942" y="256"/>
                    </a:lnTo>
                    <a:lnTo>
                      <a:pt x="940" y="257"/>
                    </a:lnTo>
                    <a:lnTo>
                      <a:pt x="938" y="261"/>
                    </a:lnTo>
                    <a:lnTo>
                      <a:pt x="936" y="269"/>
                    </a:lnTo>
                    <a:lnTo>
                      <a:pt x="936" y="275"/>
                    </a:lnTo>
                    <a:lnTo>
                      <a:pt x="934" y="282"/>
                    </a:lnTo>
                    <a:lnTo>
                      <a:pt x="932" y="290"/>
                    </a:lnTo>
                    <a:lnTo>
                      <a:pt x="930" y="296"/>
                    </a:lnTo>
                    <a:lnTo>
                      <a:pt x="928" y="302"/>
                    </a:lnTo>
                    <a:lnTo>
                      <a:pt x="888" y="351"/>
                    </a:lnTo>
                    <a:lnTo>
                      <a:pt x="846" y="398"/>
                    </a:lnTo>
                    <a:lnTo>
                      <a:pt x="804" y="444"/>
                    </a:lnTo>
                    <a:lnTo>
                      <a:pt x="761" y="488"/>
                    </a:lnTo>
                    <a:lnTo>
                      <a:pt x="719" y="530"/>
                    </a:lnTo>
                    <a:lnTo>
                      <a:pt x="675" y="572"/>
                    </a:lnTo>
                    <a:lnTo>
                      <a:pt x="631" y="614"/>
                    </a:lnTo>
                    <a:lnTo>
                      <a:pt x="585" y="657"/>
                    </a:lnTo>
                    <a:lnTo>
                      <a:pt x="619" y="733"/>
                    </a:lnTo>
                    <a:close/>
                  </a:path>
                </a:pathLst>
              </a:custGeom>
              <a:solidFill>
                <a:srgbClr val="999999"/>
              </a:solidFill>
              <a:ln w="9525">
                <a:noFill/>
                <a:round/>
                <a:headEnd/>
                <a:tailEnd/>
              </a:ln>
            </p:spPr>
            <p:txBody>
              <a:bodyPr/>
              <a:lstStyle/>
              <a:p>
                <a:endParaRPr lang="en-US"/>
              </a:p>
            </p:txBody>
          </p:sp>
          <p:sp>
            <p:nvSpPr>
              <p:cNvPr id="28272" name="Freeform 786"/>
              <p:cNvSpPr>
                <a:spLocks/>
              </p:cNvSpPr>
              <p:nvPr/>
            </p:nvSpPr>
            <p:spPr bwMode="auto">
              <a:xfrm>
                <a:off x="4581" y="2214"/>
                <a:ext cx="150" cy="1038"/>
              </a:xfrm>
              <a:custGeom>
                <a:avLst/>
                <a:gdLst>
                  <a:gd name="T0" fmla="*/ 12 w 150"/>
                  <a:gd name="T1" fmla="*/ 32 h 1038"/>
                  <a:gd name="T2" fmla="*/ 14 w 150"/>
                  <a:gd name="T3" fmla="*/ 99 h 1038"/>
                  <a:gd name="T4" fmla="*/ 21 w 150"/>
                  <a:gd name="T5" fmla="*/ 165 h 1038"/>
                  <a:gd name="T6" fmla="*/ 31 w 150"/>
                  <a:gd name="T7" fmla="*/ 232 h 1038"/>
                  <a:gd name="T8" fmla="*/ 37 w 150"/>
                  <a:gd name="T9" fmla="*/ 276 h 1038"/>
                  <a:gd name="T10" fmla="*/ 43 w 150"/>
                  <a:gd name="T11" fmla="*/ 299 h 1038"/>
                  <a:gd name="T12" fmla="*/ 50 w 150"/>
                  <a:gd name="T13" fmla="*/ 320 h 1038"/>
                  <a:gd name="T14" fmla="*/ 60 w 150"/>
                  <a:gd name="T15" fmla="*/ 343 h 1038"/>
                  <a:gd name="T16" fmla="*/ 66 w 150"/>
                  <a:gd name="T17" fmla="*/ 364 h 1038"/>
                  <a:gd name="T18" fmla="*/ 66 w 150"/>
                  <a:gd name="T19" fmla="*/ 385 h 1038"/>
                  <a:gd name="T20" fmla="*/ 64 w 150"/>
                  <a:gd name="T21" fmla="*/ 407 h 1038"/>
                  <a:gd name="T22" fmla="*/ 66 w 150"/>
                  <a:gd name="T23" fmla="*/ 426 h 1038"/>
                  <a:gd name="T24" fmla="*/ 79 w 150"/>
                  <a:gd name="T25" fmla="*/ 470 h 1038"/>
                  <a:gd name="T26" fmla="*/ 94 w 150"/>
                  <a:gd name="T27" fmla="*/ 539 h 1038"/>
                  <a:gd name="T28" fmla="*/ 102 w 150"/>
                  <a:gd name="T29" fmla="*/ 610 h 1038"/>
                  <a:gd name="T30" fmla="*/ 106 w 150"/>
                  <a:gd name="T31" fmla="*/ 683 h 1038"/>
                  <a:gd name="T32" fmla="*/ 110 w 150"/>
                  <a:gd name="T33" fmla="*/ 723 h 1038"/>
                  <a:gd name="T34" fmla="*/ 114 w 150"/>
                  <a:gd name="T35" fmla="*/ 733 h 1038"/>
                  <a:gd name="T36" fmla="*/ 119 w 150"/>
                  <a:gd name="T37" fmla="*/ 744 h 1038"/>
                  <a:gd name="T38" fmla="*/ 125 w 150"/>
                  <a:gd name="T39" fmla="*/ 754 h 1038"/>
                  <a:gd name="T40" fmla="*/ 131 w 150"/>
                  <a:gd name="T41" fmla="*/ 788 h 1038"/>
                  <a:gd name="T42" fmla="*/ 140 w 150"/>
                  <a:gd name="T43" fmla="*/ 846 h 1038"/>
                  <a:gd name="T44" fmla="*/ 148 w 150"/>
                  <a:gd name="T45" fmla="*/ 902 h 1038"/>
                  <a:gd name="T46" fmla="*/ 150 w 150"/>
                  <a:gd name="T47" fmla="*/ 946 h 1038"/>
                  <a:gd name="T48" fmla="*/ 144 w 150"/>
                  <a:gd name="T49" fmla="*/ 973 h 1038"/>
                  <a:gd name="T50" fmla="*/ 139 w 150"/>
                  <a:gd name="T51" fmla="*/ 994 h 1038"/>
                  <a:gd name="T52" fmla="*/ 135 w 150"/>
                  <a:gd name="T53" fmla="*/ 1005 h 1038"/>
                  <a:gd name="T54" fmla="*/ 131 w 150"/>
                  <a:gd name="T55" fmla="*/ 1017 h 1038"/>
                  <a:gd name="T56" fmla="*/ 127 w 150"/>
                  <a:gd name="T57" fmla="*/ 1028 h 1038"/>
                  <a:gd name="T58" fmla="*/ 119 w 150"/>
                  <a:gd name="T59" fmla="*/ 1036 h 1038"/>
                  <a:gd name="T60" fmla="*/ 112 w 150"/>
                  <a:gd name="T61" fmla="*/ 1038 h 1038"/>
                  <a:gd name="T62" fmla="*/ 102 w 150"/>
                  <a:gd name="T63" fmla="*/ 1032 h 1038"/>
                  <a:gd name="T64" fmla="*/ 94 w 150"/>
                  <a:gd name="T65" fmla="*/ 1023 h 1038"/>
                  <a:gd name="T66" fmla="*/ 91 w 150"/>
                  <a:gd name="T67" fmla="*/ 1003 h 1038"/>
                  <a:gd name="T68" fmla="*/ 91 w 150"/>
                  <a:gd name="T69" fmla="*/ 980 h 1038"/>
                  <a:gd name="T70" fmla="*/ 91 w 150"/>
                  <a:gd name="T71" fmla="*/ 959 h 1038"/>
                  <a:gd name="T72" fmla="*/ 81 w 150"/>
                  <a:gd name="T73" fmla="*/ 936 h 1038"/>
                  <a:gd name="T74" fmla="*/ 68 w 150"/>
                  <a:gd name="T75" fmla="*/ 867 h 1038"/>
                  <a:gd name="T76" fmla="*/ 64 w 150"/>
                  <a:gd name="T77" fmla="*/ 750 h 1038"/>
                  <a:gd name="T78" fmla="*/ 60 w 150"/>
                  <a:gd name="T79" fmla="*/ 633 h 1038"/>
                  <a:gd name="T80" fmla="*/ 50 w 150"/>
                  <a:gd name="T81" fmla="*/ 516 h 1038"/>
                  <a:gd name="T82" fmla="*/ 41 w 150"/>
                  <a:gd name="T83" fmla="*/ 447 h 1038"/>
                  <a:gd name="T84" fmla="*/ 35 w 150"/>
                  <a:gd name="T85" fmla="*/ 422 h 1038"/>
                  <a:gd name="T86" fmla="*/ 31 w 150"/>
                  <a:gd name="T87" fmla="*/ 397 h 1038"/>
                  <a:gd name="T88" fmla="*/ 27 w 150"/>
                  <a:gd name="T89" fmla="*/ 368 h 1038"/>
                  <a:gd name="T90" fmla="*/ 27 w 150"/>
                  <a:gd name="T91" fmla="*/ 347 h 1038"/>
                  <a:gd name="T92" fmla="*/ 21 w 150"/>
                  <a:gd name="T93" fmla="*/ 337 h 1038"/>
                  <a:gd name="T94" fmla="*/ 16 w 150"/>
                  <a:gd name="T95" fmla="*/ 328 h 1038"/>
                  <a:gd name="T96" fmla="*/ 10 w 150"/>
                  <a:gd name="T97" fmla="*/ 316 h 1038"/>
                  <a:gd name="T98" fmla="*/ 8 w 150"/>
                  <a:gd name="T99" fmla="*/ 305 h 1038"/>
                  <a:gd name="T100" fmla="*/ 6 w 150"/>
                  <a:gd name="T101" fmla="*/ 289 h 1038"/>
                  <a:gd name="T102" fmla="*/ 2 w 150"/>
                  <a:gd name="T103" fmla="*/ 276 h 1038"/>
                  <a:gd name="T104" fmla="*/ 0 w 150"/>
                  <a:gd name="T105" fmla="*/ 261 h 1038"/>
                  <a:gd name="T106" fmla="*/ 14 w 150"/>
                  <a:gd name="T107" fmla="*/ 0 h 103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50"/>
                  <a:gd name="T163" fmla="*/ 0 h 1038"/>
                  <a:gd name="T164" fmla="*/ 150 w 150"/>
                  <a:gd name="T165" fmla="*/ 1038 h 103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50" h="1038">
                    <a:moveTo>
                      <a:pt x="14" y="0"/>
                    </a:moveTo>
                    <a:lnTo>
                      <a:pt x="12" y="32"/>
                    </a:lnTo>
                    <a:lnTo>
                      <a:pt x="12" y="67"/>
                    </a:lnTo>
                    <a:lnTo>
                      <a:pt x="14" y="99"/>
                    </a:lnTo>
                    <a:lnTo>
                      <a:pt x="18" y="132"/>
                    </a:lnTo>
                    <a:lnTo>
                      <a:pt x="21" y="165"/>
                    </a:lnTo>
                    <a:lnTo>
                      <a:pt x="27" y="197"/>
                    </a:lnTo>
                    <a:lnTo>
                      <a:pt x="31" y="232"/>
                    </a:lnTo>
                    <a:lnTo>
                      <a:pt x="33" y="265"/>
                    </a:lnTo>
                    <a:lnTo>
                      <a:pt x="37" y="276"/>
                    </a:lnTo>
                    <a:lnTo>
                      <a:pt x="39" y="288"/>
                    </a:lnTo>
                    <a:lnTo>
                      <a:pt x="43" y="299"/>
                    </a:lnTo>
                    <a:lnTo>
                      <a:pt x="46" y="309"/>
                    </a:lnTo>
                    <a:lnTo>
                      <a:pt x="50" y="320"/>
                    </a:lnTo>
                    <a:lnTo>
                      <a:pt x="56" y="332"/>
                    </a:lnTo>
                    <a:lnTo>
                      <a:pt x="60" y="343"/>
                    </a:lnTo>
                    <a:lnTo>
                      <a:pt x="64" y="355"/>
                    </a:lnTo>
                    <a:lnTo>
                      <a:pt x="66" y="364"/>
                    </a:lnTo>
                    <a:lnTo>
                      <a:pt x="66" y="376"/>
                    </a:lnTo>
                    <a:lnTo>
                      <a:pt x="66" y="385"/>
                    </a:lnTo>
                    <a:lnTo>
                      <a:pt x="64" y="395"/>
                    </a:lnTo>
                    <a:lnTo>
                      <a:pt x="64" y="407"/>
                    </a:lnTo>
                    <a:lnTo>
                      <a:pt x="64" y="416"/>
                    </a:lnTo>
                    <a:lnTo>
                      <a:pt x="66" y="426"/>
                    </a:lnTo>
                    <a:lnTo>
                      <a:pt x="68" y="435"/>
                    </a:lnTo>
                    <a:lnTo>
                      <a:pt x="79" y="470"/>
                    </a:lnTo>
                    <a:lnTo>
                      <a:pt x="89" y="504"/>
                    </a:lnTo>
                    <a:lnTo>
                      <a:pt x="94" y="539"/>
                    </a:lnTo>
                    <a:lnTo>
                      <a:pt x="98" y="573"/>
                    </a:lnTo>
                    <a:lnTo>
                      <a:pt x="102" y="610"/>
                    </a:lnTo>
                    <a:lnTo>
                      <a:pt x="104" y="646"/>
                    </a:lnTo>
                    <a:lnTo>
                      <a:pt x="106" y="683"/>
                    </a:lnTo>
                    <a:lnTo>
                      <a:pt x="108" y="717"/>
                    </a:lnTo>
                    <a:lnTo>
                      <a:pt x="110" y="723"/>
                    </a:lnTo>
                    <a:lnTo>
                      <a:pt x="112" y="729"/>
                    </a:lnTo>
                    <a:lnTo>
                      <a:pt x="114" y="733"/>
                    </a:lnTo>
                    <a:lnTo>
                      <a:pt x="117" y="738"/>
                    </a:lnTo>
                    <a:lnTo>
                      <a:pt x="119" y="744"/>
                    </a:lnTo>
                    <a:lnTo>
                      <a:pt x="123" y="748"/>
                    </a:lnTo>
                    <a:lnTo>
                      <a:pt x="125" y="754"/>
                    </a:lnTo>
                    <a:lnTo>
                      <a:pt x="125" y="758"/>
                    </a:lnTo>
                    <a:lnTo>
                      <a:pt x="131" y="788"/>
                    </a:lnTo>
                    <a:lnTo>
                      <a:pt x="135" y="817"/>
                    </a:lnTo>
                    <a:lnTo>
                      <a:pt x="140" y="846"/>
                    </a:lnTo>
                    <a:lnTo>
                      <a:pt x="146" y="875"/>
                    </a:lnTo>
                    <a:lnTo>
                      <a:pt x="148" y="902"/>
                    </a:lnTo>
                    <a:lnTo>
                      <a:pt x="150" y="930"/>
                    </a:lnTo>
                    <a:lnTo>
                      <a:pt x="150" y="946"/>
                    </a:lnTo>
                    <a:lnTo>
                      <a:pt x="148" y="959"/>
                    </a:lnTo>
                    <a:lnTo>
                      <a:pt x="144" y="973"/>
                    </a:lnTo>
                    <a:lnTo>
                      <a:pt x="142" y="988"/>
                    </a:lnTo>
                    <a:lnTo>
                      <a:pt x="139" y="994"/>
                    </a:lnTo>
                    <a:lnTo>
                      <a:pt x="137" y="999"/>
                    </a:lnTo>
                    <a:lnTo>
                      <a:pt x="135" y="1005"/>
                    </a:lnTo>
                    <a:lnTo>
                      <a:pt x="133" y="1011"/>
                    </a:lnTo>
                    <a:lnTo>
                      <a:pt x="131" y="1017"/>
                    </a:lnTo>
                    <a:lnTo>
                      <a:pt x="129" y="1023"/>
                    </a:lnTo>
                    <a:lnTo>
                      <a:pt x="127" y="1028"/>
                    </a:lnTo>
                    <a:lnTo>
                      <a:pt x="123" y="1032"/>
                    </a:lnTo>
                    <a:lnTo>
                      <a:pt x="119" y="1036"/>
                    </a:lnTo>
                    <a:lnTo>
                      <a:pt x="116" y="1038"/>
                    </a:lnTo>
                    <a:lnTo>
                      <a:pt x="112" y="1038"/>
                    </a:lnTo>
                    <a:lnTo>
                      <a:pt x="106" y="1036"/>
                    </a:lnTo>
                    <a:lnTo>
                      <a:pt x="102" y="1032"/>
                    </a:lnTo>
                    <a:lnTo>
                      <a:pt x="98" y="1028"/>
                    </a:lnTo>
                    <a:lnTo>
                      <a:pt x="94" y="1023"/>
                    </a:lnTo>
                    <a:lnTo>
                      <a:pt x="92" y="1015"/>
                    </a:lnTo>
                    <a:lnTo>
                      <a:pt x="91" y="1003"/>
                    </a:lnTo>
                    <a:lnTo>
                      <a:pt x="91" y="992"/>
                    </a:lnTo>
                    <a:lnTo>
                      <a:pt x="91" y="980"/>
                    </a:lnTo>
                    <a:lnTo>
                      <a:pt x="92" y="969"/>
                    </a:lnTo>
                    <a:lnTo>
                      <a:pt x="91" y="959"/>
                    </a:lnTo>
                    <a:lnTo>
                      <a:pt x="87" y="948"/>
                    </a:lnTo>
                    <a:lnTo>
                      <a:pt x="81" y="936"/>
                    </a:lnTo>
                    <a:lnTo>
                      <a:pt x="69" y="925"/>
                    </a:lnTo>
                    <a:lnTo>
                      <a:pt x="68" y="867"/>
                    </a:lnTo>
                    <a:lnTo>
                      <a:pt x="66" y="808"/>
                    </a:lnTo>
                    <a:lnTo>
                      <a:pt x="64" y="750"/>
                    </a:lnTo>
                    <a:lnTo>
                      <a:pt x="64" y="692"/>
                    </a:lnTo>
                    <a:lnTo>
                      <a:pt x="60" y="633"/>
                    </a:lnTo>
                    <a:lnTo>
                      <a:pt x="58" y="575"/>
                    </a:lnTo>
                    <a:lnTo>
                      <a:pt x="50" y="516"/>
                    </a:lnTo>
                    <a:lnTo>
                      <a:pt x="43" y="458"/>
                    </a:lnTo>
                    <a:lnTo>
                      <a:pt x="41" y="447"/>
                    </a:lnTo>
                    <a:lnTo>
                      <a:pt x="39" y="435"/>
                    </a:lnTo>
                    <a:lnTo>
                      <a:pt x="35" y="422"/>
                    </a:lnTo>
                    <a:lnTo>
                      <a:pt x="33" y="410"/>
                    </a:lnTo>
                    <a:lnTo>
                      <a:pt x="31" y="397"/>
                    </a:lnTo>
                    <a:lnTo>
                      <a:pt x="29" y="383"/>
                    </a:lnTo>
                    <a:lnTo>
                      <a:pt x="27" y="368"/>
                    </a:lnTo>
                    <a:lnTo>
                      <a:pt x="27" y="353"/>
                    </a:lnTo>
                    <a:lnTo>
                      <a:pt x="27" y="347"/>
                    </a:lnTo>
                    <a:lnTo>
                      <a:pt x="25" y="341"/>
                    </a:lnTo>
                    <a:lnTo>
                      <a:pt x="21" y="337"/>
                    </a:lnTo>
                    <a:lnTo>
                      <a:pt x="20" y="332"/>
                    </a:lnTo>
                    <a:lnTo>
                      <a:pt x="16" y="328"/>
                    </a:lnTo>
                    <a:lnTo>
                      <a:pt x="12" y="322"/>
                    </a:lnTo>
                    <a:lnTo>
                      <a:pt x="10" y="316"/>
                    </a:lnTo>
                    <a:lnTo>
                      <a:pt x="10" y="312"/>
                    </a:lnTo>
                    <a:lnTo>
                      <a:pt x="8" y="305"/>
                    </a:lnTo>
                    <a:lnTo>
                      <a:pt x="8" y="297"/>
                    </a:lnTo>
                    <a:lnTo>
                      <a:pt x="6" y="289"/>
                    </a:lnTo>
                    <a:lnTo>
                      <a:pt x="4" y="282"/>
                    </a:lnTo>
                    <a:lnTo>
                      <a:pt x="2" y="276"/>
                    </a:lnTo>
                    <a:lnTo>
                      <a:pt x="2" y="268"/>
                    </a:lnTo>
                    <a:lnTo>
                      <a:pt x="0" y="261"/>
                    </a:lnTo>
                    <a:lnTo>
                      <a:pt x="2" y="253"/>
                    </a:lnTo>
                    <a:lnTo>
                      <a:pt x="14" y="0"/>
                    </a:lnTo>
                    <a:close/>
                  </a:path>
                </a:pathLst>
              </a:custGeom>
              <a:solidFill>
                <a:srgbClr val="999999"/>
              </a:solidFill>
              <a:ln w="9525">
                <a:noFill/>
                <a:round/>
                <a:headEnd/>
                <a:tailEnd/>
              </a:ln>
            </p:spPr>
            <p:txBody>
              <a:bodyPr/>
              <a:lstStyle/>
              <a:p>
                <a:endParaRPr lang="en-US"/>
              </a:p>
            </p:txBody>
          </p:sp>
          <p:sp>
            <p:nvSpPr>
              <p:cNvPr id="28273" name="Freeform 787"/>
              <p:cNvSpPr>
                <a:spLocks/>
              </p:cNvSpPr>
              <p:nvPr/>
            </p:nvSpPr>
            <p:spPr bwMode="auto">
              <a:xfrm>
                <a:off x="4391" y="2423"/>
                <a:ext cx="177" cy="837"/>
              </a:xfrm>
              <a:custGeom>
                <a:avLst/>
                <a:gdLst>
                  <a:gd name="T0" fmla="*/ 177 w 177"/>
                  <a:gd name="T1" fmla="*/ 38 h 837"/>
                  <a:gd name="T2" fmla="*/ 177 w 177"/>
                  <a:gd name="T3" fmla="*/ 63 h 837"/>
                  <a:gd name="T4" fmla="*/ 175 w 177"/>
                  <a:gd name="T5" fmla="*/ 90 h 837"/>
                  <a:gd name="T6" fmla="*/ 171 w 177"/>
                  <a:gd name="T7" fmla="*/ 117 h 837"/>
                  <a:gd name="T8" fmla="*/ 158 w 177"/>
                  <a:gd name="T9" fmla="*/ 161 h 837"/>
                  <a:gd name="T10" fmla="*/ 137 w 177"/>
                  <a:gd name="T11" fmla="*/ 222 h 837"/>
                  <a:gd name="T12" fmla="*/ 114 w 177"/>
                  <a:gd name="T13" fmla="*/ 282 h 837"/>
                  <a:gd name="T14" fmla="*/ 96 w 177"/>
                  <a:gd name="T15" fmla="*/ 343 h 837"/>
                  <a:gd name="T16" fmla="*/ 89 w 177"/>
                  <a:gd name="T17" fmla="*/ 401 h 837"/>
                  <a:gd name="T18" fmla="*/ 85 w 177"/>
                  <a:gd name="T19" fmla="*/ 453 h 837"/>
                  <a:gd name="T20" fmla="*/ 79 w 177"/>
                  <a:gd name="T21" fmla="*/ 505 h 837"/>
                  <a:gd name="T22" fmla="*/ 69 w 177"/>
                  <a:gd name="T23" fmla="*/ 554 h 837"/>
                  <a:gd name="T24" fmla="*/ 58 w 177"/>
                  <a:gd name="T25" fmla="*/ 602 h 837"/>
                  <a:gd name="T26" fmla="*/ 46 w 177"/>
                  <a:gd name="T27" fmla="*/ 650 h 837"/>
                  <a:gd name="T28" fmla="*/ 37 w 177"/>
                  <a:gd name="T29" fmla="*/ 698 h 837"/>
                  <a:gd name="T30" fmla="*/ 25 w 177"/>
                  <a:gd name="T31" fmla="*/ 746 h 837"/>
                  <a:gd name="T32" fmla="*/ 18 w 177"/>
                  <a:gd name="T33" fmla="*/ 779 h 837"/>
                  <a:gd name="T34" fmla="*/ 8 w 177"/>
                  <a:gd name="T35" fmla="*/ 794 h 837"/>
                  <a:gd name="T36" fmla="*/ 2 w 177"/>
                  <a:gd name="T37" fmla="*/ 812 h 837"/>
                  <a:gd name="T38" fmla="*/ 0 w 177"/>
                  <a:gd name="T39" fmla="*/ 827 h 837"/>
                  <a:gd name="T40" fmla="*/ 6 w 177"/>
                  <a:gd name="T41" fmla="*/ 837 h 837"/>
                  <a:gd name="T42" fmla="*/ 8 w 177"/>
                  <a:gd name="T43" fmla="*/ 833 h 837"/>
                  <a:gd name="T44" fmla="*/ 10 w 177"/>
                  <a:gd name="T45" fmla="*/ 825 h 837"/>
                  <a:gd name="T46" fmla="*/ 12 w 177"/>
                  <a:gd name="T47" fmla="*/ 817 h 837"/>
                  <a:gd name="T48" fmla="*/ 27 w 177"/>
                  <a:gd name="T49" fmla="*/ 752 h 837"/>
                  <a:gd name="T50" fmla="*/ 52 w 177"/>
                  <a:gd name="T51" fmla="*/ 631 h 837"/>
                  <a:gd name="T52" fmla="*/ 71 w 177"/>
                  <a:gd name="T53" fmla="*/ 510 h 837"/>
                  <a:gd name="T54" fmla="*/ 87 w 177"/>
                  <a:gd name="T55" fmla="*/ 389 h 837"/>
                  <a:gd name="T56" fmla="*/ 94 w 177"/>
                  <a:gd name="T57" fmla="*/ 318 h 837"/>
                  <a:gd name="T58" fmla="*/ 98 w 177"/>
                  <a:gd name="T59" fmla="*/ 297 h 837"/>
                  <a:gd name="T60" fmla="*/ 104 w 177"/>
                  <a:gd name="T61" fmla="*/ 276 h 837"/>
                  <a:gd name="T62" fmla="*/ 110 w 177"/>
                  <a:gd name="T63" fmla="*/ 255 h 837"/>
                  <a:gd name="T64" fmla="*/ 123 w 177"/>
                  <a:gd name="T65" fmla="*/ 213 h 837"/>
                  <a:gd name="T66" fmla="*/ 133 w 177"/>
                  <a:gd name="T67" fmla="*/ 151 h 837"/>
                  <a:gd name="T68" fmla="*/ 137 w 177"/>
                  <a:gd name="T69" fmla="*/ 90 h 837"/>
                  <a:gd name="T70" fmla="*/ 144 w 177"/>
                  <a:gd name="T71" fmla="*/ 31 h 837"/>
                  <a:gd name="T72" fmla="*/ 177 w 177"/>
                  <a:gd name="T73" fmla="*/ 25 h 83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77"/>
                  <a:gd name="T112" fmla="*/ 0 h 837"/>
                  <a:gd name="T113" fmla="*/ 177 w 177"/>
                  <a:gd name="T114" fmla="*/ 837 h 83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77" h="837">
                    <a:moveTo>
                      <a:pt x="177" y="25"/>
                    </a:moveTo>
                    <a:lnTo>
                      <a:pt x="177" y="38"/>
                    </a:lnTo>
                    <a:lnTo>
                      <a:pt x="177" y="52"/>
                    </a:lnTo>
                    <a:lnTo>
                      <a:pt x="177" y="63"/>
                    </a:lnTo>
                    <a:lnTo>
                      <a:pt x="175" y="77"/>
                    </a:lnTo>
                    <a:lnTo>
                      <a:pt x="175" y="90"/>
                    </a:lnTo>
                    <a:lnTo>
                      <a:pt x="173" y="103"/>
                    </a:lnTo>
                    <a:lnTo>
                      <a:pt x="171" y="117"/>
                    </a:lnTo>
                    <a:lnTo>
                      <a:pt x="167" y="130"/>
                    </a:lnTo>
                    <a:lnTo>
                      <a:pt x="158" y="161"/>
                    </a:lnTo>
                    <a:lnTo>
                      <a:pt x="148" y="192"/>
                    </a:lnTo>
                    <a:lnTo>
                      <a:pt x="137" y="222"/>
                    </a:lnTo>
                    <a:lnTo>
                      <a:pt x="125" y="251"/>
                    </a:lnTo>
                    <a:lnTo>
                      <a:pt x="114" y="282"/>
                    </a:lnTo>
                    <a:lnTo>
                      <a:pt x="104" y="313"/>
                    </a:lnTo>
                    <a:lnTo>
                      <a:pt x="96" y="343"/>
                    </a:lnTo>
                    <a:lnTo>
                      <a:pt x="91" y="374"/>
                    </a:lnTo>
                    <a:lnTo>
                      <a:pt x="89" y="401"/>
                    </a:lnTo>
                    <a:lnTo>
                      <a:pt x="87" y="426"/>
                    </a:lnTo>
                    <a:lnTo>
                      <a:pt x="85" y="453"/>
                    </a:lnTo>
                    <a:lnTo>
                      <a:pt x="83" y="478"/>
                    </a:lnTo>
                    <a:lnTo>
                      <a:pt x="79" y="505"/>
                    </a:lnTo>
                    <a:lnTo>
                      <a:pt x="75" y="529"/>
                    </a:lnTo>
                    <a:lnTo>
                      <a:pt x="69" y="554"/>
                    </a:lnTo>
                    <a:lnTo>
                      <a:pt x="64" y="579"/>
                    </a:lnTo>
                    <a:lnTo>
                      <a:pt x="58" y="602"/>
                    </a:lnTo>
                    <a:lnTo>
                      <a:pt x="52" y="627"/>
                    </a:lnTo>
                    <a:lnTo>
                      <a:pt x="46" y="650"/>
                    </a:lnTo>
                    <a:lnTo>
                      <a:pt x="43" y="675"/>
                    </a:lnTo>
                    <a:lnTo>
                      <a:pt x="37" y="698"/>
                    </a:lnTo>
                    <a:lnTo>
                      <a:pt x="31" y="723"/>
                    </a:lnTo>
                    <a:lnTo>
                      <a:pt x="25" y="746"/>
                    </a:lnTo>
                    <a:lnTo>
                      <a:pt x="20" y="771"/>
                    </a:lnTo>
                    <a:lnTo>
                      <a:pt x="18" y="779"/>
                    </a:lnTo>
                    <a:lnTo>
                      <a:pt x="14" y="787"/>
                    </a:lnTo>
                    <a:lnTo>
                      <a:pt x="8" y="794"/>
                    </a:lnTo>
                    <a:lnTo>
                      <a:pt x="4" y="804"/>
                    </a:lnTo>
                    <a:lnTo>
                      <a:pt x="2" y="812"/>
                    </a:lnTo>
                    <a:lnTo>
                      <a:pt x="0" y="819"/>
                    </a:lnTo>
                    <a:lnTo>
                      <a:pt x="0" y="827"/>
                    </a:lnTo>
                    <a:lnTo>
                      <a:pt x="4" y="835"/>
                    </a:lnTo>
                    <a:lnTo>
                      <a:pt x="6" y="837"/>
                    </a:lnTo>
                    <a:lnTo>
                      <a:pt x="6" y="835"/>
                    </a:lnTo>
                    <a:lnTo>
                      <a:pt x="8" y="833"/>
                    </a:lnTo>
                    <a:lnTo>
                      <a:pt x="8" y="829"/>
                    </a:lnTo>
                    <a:lnTo>
                      <a:pt x="10" y="825"/>
                    </a:lnTo>
                    <a:lnTo>
                      <a:pt x="10" y="821"/>
                    </a:lnTo>
                    <a:lnTo>
                      <a:pt x="12" y="817"/>
                    </a:lnTo>
                    <a:lnTo>
                      <a:pt x="12" y="815"/>
                    </a:lnTo>
                    <a:lnTo>
                      <a:pt x="27" y="752"/>
                    </a:lnTo>
                    <a:lnTo>
                      <a:pt x="39" y="693"/>
                    </a:lnTo>
                    <a:lnTo>
                      <a:pt x="52" y="631"/>
                    </a:lnTo>
                    <a:lnTo>
                      <a:pt x="62" y="572"/>
                    </a:lnTo>
                    <a:lnTo>
                      <a:pt x="71" y="510"/>
                    </a:lnTo>
                    <a:lnTo>
                      <a:pt x="81" y="451"/>
                    </a:lnTo>
                    <a:lnTo>
                      <a:pt x="87" y="389"/>
                    </a:lnTo>
                    <a:lnTo>
                      <a:pt x="93" y="328"/>
                    </a:lnTo>
                    <a:lnTo>
                      <a:pt x="94" y="318"/>
                    </a:lnTo>
                    <a:lnTo>
                      <a:pt x="96" y="309"/>
                    </a:lnTo>
                    <a:lnTo>
                      <a:pt x="98" y="297"/>
                    </a:lnTo>
                    <a:lnTo>
                      <a:pt x="100" y="288"/>
                    </a:lnTo>
                    <a:lnTo>
                      <a:pt x="104" y="276"/>
                    </a:lnTo>
                    <a:lnTo>
                      <a:pt x="108" y="267"/>
                    </a:lnTo>
                    <a:lnTo>
                      <a:pt x="110" y="255"/>
                    </a:lnTo>
                    <a:lnTo>
                      <a:pt x="114" y="244"/>
                    </a:lnTo>
                    <a:lnTo>
                      <a:pt x="123" y="213"/>
                    </a:lnTo>
                    <a:lnTo>
                      <a:pt x="129" y="182"/>
                    </a:lnTo>
                    <a:lnTo>
                      <a:pt x="133" y="151"/>
                    </a:lnTo>
                    <a:lnTo>
                      <a:pt x="135" y="121"/>
                    </a:lnTo>
                    <a:lnTo>
                      <a:pt x="137" y="90"/>
                    </a:lnTo>
                    <a:lnTo>
                      <a:pt x="140" y="59"/>
                    </a:lnTo>
                    <a:lnTo>
                      <a:pt x="144" y="31"/>
                    </a:lnTo>
                    <a:lnTo>
                      <a:pt x="152" y="0"/>
                    </a:lnTo>
                    <a:lnTo>
                      <a:pt x="177" y="25"/>
                    </a:lnTo>
                    <a:close/>
                  </a:path>
                </a:pathLst>
              </a:custGeom>
              <a:solidFill>
                <a:srgbClr val="999999"/>
              </a:solidFill>
              <a:ln w="9525">
                <a:noFill/>
                <a:round/>
                <a:headEnd/>
                <a:tailEnd/>
              </a:ln>
            </p:spPr>
            <p:txBody>
              <a:bodyPr/>
              <a:lstStyle/>
              <a:p>
                <a:endParaRPr lang="en-US"/>
              </a:p>
            </p:txBody>
          </p:sp>
          <p:sp>
            <p:nvSpPr>
              <p:cNvPr id="28274" name="Freeform 788"/>
              <p:cNvSpPr>
                <a:spLocks/>
              </p:cNvSpPr>
              <p:nvPr/>
            </p:nvSpPr>
            <p:spPr bwMode="auto">
              <a:xfrm>
                <a:off x="4733" y="2319"/>
                <a:ext cx="704" cy="599"/>
              </a:xfrm>
              <a:custGeom>
                <a:avLst/>
                <a:gdLst>
                  <a:gd name="T0" fmla="*/ 11 w 704"/>
                  <a:gd name="T1" fmla="*/ 113 h 599"/>
                  <a:gd name="T2" fmla="*/ 29 w 704"/>
                  <a:gd name="T3" fmla="*/ 136 h 599"/>
                  <a:gd name="T4" fmla="*/ 46 w 704"/>
                  <a:gd name="T5" fmla="*/ 158 h 599"/>
                  <a:gd name="T6" fmla="*/ 123 w 704"/>
                  <a:gd name="T7" fmla="*/ 231 h 599"/>
                  <a:gd name="T8" fmla="*/ 201 w 704"/>
                  <a:gd name="T9" fmla="*/ 298 h 599"/>
                  <a:gd name="T10" fmla="*/ 271 w 704"/>
                  <a:gd name="T11" fmla="*/ 340 h 599"/>
                  <a:gd name="T12" fmla="*/ 292 w 704"/>
                  <a:gd name="T13" fmla="*/ 361 h 599"/>
                  <a:gd name="T14" fmla="*/ 313 w 704"/>
                  <a:gd name="T15" fmla="*/ 386 h 599"/>
                  <a:gd name="T16" fmla="*/ 330 w 704"/>
                  <a:gd name="T17" fmla="*/ 399 h 599"/>
                  <a:gd name="T18" fmla="*/ 345 w 704"/>
                  <a:gd name="T19" fmla="*/ 407 h 599"/>
                  <a:gd name="T20" fmla="*/ 361 w 704"/>
                  <a:gd name="T21" fmla="*/ 415 h 599"/>
                  <a:gd name="T22" fmla="*/ 370 w 704"/>
                  <a:gd name="T23" fmla="*/ 428 h 599"/>
                  <a:gd name="T24" fmla="*/ 380 w 704"/>
                  <a:gd name="T25" fmla="*/ 440 h 599"/>
                  <a:gd name="T26" fmla="*/ 405 w 704"/>
                  <a:gd name="T27" fmla="*/ 451 h 599"/>
                  <a:gd name="T28" fmla="*/ 461 w 704"/>
                  <a:gd name="T29" fmla="*/ 476 h 599"/>
                  <a:gd name="T30" fmla="*/ 495 w 704"/>
                  <a:gd name="T31" fmla="*/ 509 h 599"/>
                  <a:gd name="T32" fmla="*/ 509 w 704"/>
                  <a:gd name="T33" fmla="*/ 539 h 599"/>
                  <a:gd name="T34" fmla="*/ 541 w 704"/>
                  <a:gd name="T35" fmla="*/ 549 h 599"/>
                  <a:gd name="T36" fmla="*/ 566 w 704"/>
                  <a:gd name="T37" fmla="*/ 566 h 599"/>
                  <a:gd name="T38" fmla="*/ 585 w 704"/>
                  <a:gd name="T39" fmla="*/ 582 h 599"/>
                  <a:gd name="T40" fmla="*/ 601 w 704"/>
                  <a:gd name="T41" fmla="*/ 595 h 599"/>
                  <a:gd name="T42" fmla="*/ 608 w 704"/>
                  <a:gd name="T43" fmla="*/ 599 h 599"/>
                  <a:gd name="T44" fmla="*/ 606 w 704"/>
                  <a:gd name="T45" fmla="*/ 584 h 599"/>
                  <a:gd name="T46" fmla="*/ 593 w 704"/>
                  <a:gd name="T47" fmla="*/ 561 h 599"/>
                  <a:gd name="T48" fmla="*/ 555 w 704"/>
                  <a:gd name="T49" fmla="*/ 530 h 599"/>
                  <a:gd name="T50" fmla="*/ 510 w 704"/>
                  <a:gd name="T51" fmla="*/ 505 h 599"/>
                  <a:gd name="T52" fmla="*/ 462 w 704"/>
                  <a:gd name="T53" fmla="*/ 472 h 599"/>
                  <a:gd name="T54" fmla="*/ 416 w 704"/>
                  <a:gd name="T55" fmla="*/ 438 h 599"/>
                  <a:gd name="T56" fmla="*/ 345 w 704"/>
                  <a:gd name="T57" fmla="*/ 388 h 599"/>
                  <a:gd name="T58" fmla="*/ 269 w 704"/>
                  <a:gd name="T59" fmla="*/ 328 h 599"/>
                  <a:gd name="T60" fmla="*/ 196 w 704"/>
                  <a:gd name="T61" fmla="*/ 261 h 599"/>
                  <a:gd name="T62" fmla="*/ 146 w 704"/>
                  <a:gd name="T63" fmla="*/ 206 h 599"/>
                  <a:gd name="T64" fmla="*/ 96 w 704"/>
                  <a:gd name="T65" fmla="*/ 150 h 599"/>
                  <a:gd name="T66" fmla="*/ 56 w 704"/>
                  <a:gd name="T67" fmla="*/ 100 h 599"/>
                  <a:gd name="T68" fmla="*/ 35 w 704"/>
                  <a:gd name="T69" fmla="*/ 73 h 599"/>
                  <a:gd name="T70" fmla="*/ 13 w 704"/>
                  <a:gd name="T71" fmla="*/ 44 h 599"/>
                  <a:gd name="T72" fmla="*/ 33 w 704"/>
                  <a:gd name="T73" fmla="*/ 67 h 599"/>
                  <a:gd name="T74" fmla="*/ 81 w 704"/>
                  <a:gd name="T75" fmla="*/ 100 h 599"/>
                  <a:gd name="T76" fmla="*/ 140 w 704"/>
                  <a:gd name="T77" fmla="*/ 119 h 599"/>
                  <a:gd name="T78" fmla="*/ 265 w 704"/>
                  <a:gd name="T79" fmla="*/ 138 h 599"/>
                  <a:gd name="T80" fmla="*/ 407 w 704"/>
                  <a:gd name="T81" fmla="*/ 167 h 599"/>
                  <a:gd name="T82" fmla="*/ 555 w 704"/>
                  <a:gd name="T83" fmla="*/ 192 h 599"/>
                  <a:gd name="T84" fmla="*/ 704 w 704"/>
                  <a:gd name="T85" fmla="*/ 198 h 599"/>
                  <a:gd name="T86" fmla="*/ 647 w 704"/>
                  <a:gd name="T87" fmla="*/ 163 h 599"/>
                  <a:gd name="T88" fmla="*/ 587 w 704"/>
                  <a:gd name="T89" fmla="*/ 140 h 599"/>
                  <a:gd name="T90" fmla="*/ 516 w 704"/>
                  <a:gd name="T91" fmla="*/ 129 h 599"/>
                  <a:gd name="T92" fmla="*/ 432 w 704"/>
                  <a:gd name="T93" fmla="*/ 106 h 599"/>
                  <a:gd name="T94" fmla="*/ 347 w 704"/>
                  <a:gd name="T95" fmla="*/ 81 h 599"/>
                  <a:gd name="T96" fmla="*/ 261 w 704"/>
                  <a:gd name="T97" fmla="*/ 67 h 599"/>
                  <a:gd name="T98" fmla="*/ 178 w 704"/>
                  <a:gd name="T99" fmla="*/ 37 h 599"/>
                  <a:gd name="T100" fmla="*/ 98 w 704"/>
                  <a:gd name="T101" fmla="*/ 0 h 59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704"/>
                  <a:gd name="T154" fmla="*/ 0 h 599"/>
                  <a:gd name="T155" fmla="*/ 704 w 704"/>
                  <a:gd name="T156" fmla="*/ 599 h 59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704" h="599">
                    <a:moveTo>
                      <a:pt x="0" y="96"/>
                    </a:moveTo>
                    <a:lnTo>
                      <a:pt x="6" y="106"/>
                    </a:lnTo>
                    <a:lnTo>
                      <a:pt x="11" y="113"/>
                    </a:lnTo>
                    <a:lnTo>
                      <a:pt x="17" y="121"/>
                    </a:lnTo>
                    <a:lnTo>
                      <a:pt x="23" y="129"/>
                    </a:lnTo>
                    <a:lnTo>
                      <a:pt x="29" y="136"/>
                    </a:lnTo>
                    <a:lnTo>
                      <a:pt x="35" y="144"/>
                    </a:lnTo>
                    <a:lnTo>
                      <a:pt x="40" y="152"/>
                    </a:lnTo>
                    <a:lnTo>
                      <a:pt x="46" y="158"/>
                    </a:lnTo>
                    <a:lnTo>
                      <a:pt x="73" y="181"/>
                    </a:lnTo>
                    <a:lnTo>
                      <a:pt x="98" y="206"/>
                    </a:lnTo>
                    <a:lnTo>
                      <a:pt x="123" y="231"/>
                    </a:lnTo>
                    <a:lnTo>
                      <a:pt x="148" y="254"/>
                    </a:lnTo>
                    <a:lnTo>
                      <a:pt x="173" y="277"/>
                    </a:lnTo>
                    <a:lnTo>
                      <a:pt x="201" y="298"/>
                    </a:lnTo>
                    <a:lnTo>
                      <a:pt x="230" y="317"/>
                    </a:lnTo>
                    <a:lnTo>
                      <a:pt x="261" y="334"/>
                    </a:lnTo>
                    <a:lnTo>
                      <a:pt x="271" y="340"/>
                    </a:lnTo>
                    <a:lnTo>
                      <a:pt x="278" y="346"/>
                    </a:lnTo>
                    <a:lnTo>
                      <a:pt x="286" y="353"/>
                    </a:lnTo>
                    <a:lnTo>
                      <a:pt x="292" y="361"/>
                    </a:lnTo>
                    <a:lnTo>
                      <a:pt x="299" y="369"/>
                    </a:lnTo>
                    <a:lnTo>
                      <a:pt x="305" y="376"/>
                    </a:lnTo>
                    <a:lnTo>
                      <a:pt x="313" y="386"/>
                    </a:lnTo>
                    <a:lnTo>
                      <a:pt x="320" y="394"/>
                    </a:lnTo>
                    <a:lnTo>
                      <a:pt x="324" y="397"/>
                    </a:lnTo>
                    <a:lnTo>
                      <a:pt x="330" y="399"/>
                    </a:lnTo>
                    <a:lnTo>
                      <a:pt x="334" y="403"/>
                    </a:lnTo>
                    <a:lnTo>
                      <a:pt x="340" y="405"/>
                    </a:lnTo>
                    <a:lnTo>
                      <a:pt x="345" y="407"/>
                    </a:lnTo>
                    <a:lnTo>
                      <a:pt x="351" y="409"/>
                    </a:lnTo>
                    <a:lnTo>
                      <a:pt x="355" y="413"/>
                    </a:lnTo>
                    <a:lnTo>
                      <a:pt x="361" y="415"/>
                    </a:lnTo>
                    <a:lnTo>
                      <a:pt x="365" y="419"/>
                    </a:lnTo>
                    <a:lnTo>
                      <a:pt x="366" y="422"/>
                    </a:lnTo>
                    <a:lnTo>
                      <a:pt x="370" y="428"/>
                    </a:lnTo>
                    <a:lnTo>
                      <a:pt x="374" y="432"/>
                    </a:lnTo>
                    <a:lnTo>
                      <a:pt x="376" y="436"/>
                    </a:lnTo>
                    <a:lnTo>
                      <a:pt x="380" y="440"/>
                    </a:lnTo>
                    <a:lnTo>
                      <a:pt x="384" y="444"/>
                    </a:lnTo>
                    <a:lnTo>
                      <a:pt x="388" y="445"/>
                    </a:lnTo>
                    <a:lnTo>
                      <a:pt x="405" y="451"/>
                    </a:lnTo>
                    <a:lnTo>
                      <a:pt x="424" y="459"/>
                    </a:lnTo>
                    <a:lnTo>
                      <a:pt x="443" y="468"/>
                    </a:lnTo>
                    <a:lnTo>
                      <a:pt x="461" y="476"/>
                    </a:lnTo>
                    <a:lnTo>
                      <a:pt x="476" y="488"/>
                    </a:lnTo>
                    <a:lnTo>
                      <a:pt x="489" y="501"/>
                    </a:lnTo>
                    <a:lnTo>
                      <a:pt x="495" y="509"/>
                    </a:lnTo>
                    <a:lnTo>
                      <a:pt x="501" y="518"/>
                    </a:lnTo>
                    <a:lnTo>
                      <a:pt x="505" y="528"/>
                    </a:lnTo>
                    <a:lnTo>
                      <a:pt x="509" y="539"/>
                    </a:lnTo>
                    <a:lnTo>
                      <a:pt x="520" y="541"/>
                    </a:lnTo>
                    <a:lnTo>
                      <a:pt x="532" y="543"/>
                    </a:lnTo>
                    <a:lnTo>
                      <a:pt x="541" y="549"/>
                    </a:lnTo>
                    <a:lnTo>
                      <a:pt x="551" y="555"/>
                    </a:lnTo>
                    <a:lnTo>
                      <a:pt x="558" y="561"/>
                    </a:lnTo>
                    <a:lnTo>
                      <a:pt x="566" y="566"/>
                    </a:lnTo>
                    <a:lnTo>
                      <a:pt x="574" y="574"/>
                    </a:lnTo>
                    <a:lnTo>
                      <a:pt x="583" y="580"/>
                    </a:lnTo>
                    <a:lnTo>
                      <a:pt x="585" y="582"/>
                    </a:lnTo>
                    <a:lnTo>
                      <a:pt x="591" y="586"/>
                    </a:lnTo>
                    <a:lnTo>
                      <a:pt x="595" y="591"/>
                    </a:lnTo>
                    <a:lnTo>
                      <a:pt x="601" y="595"/>
                    </a:lnTo>
                    <a:lnTo>
                      <a:pt x="604" y="597"/>
                    </a:lnTo>
                    <a:lnTo>
                      <a:pt x="608" y="599"/>
                    </a:lnTo>
                    <a:lnTo>
                      <a:pt x="610" y="597"/>
                    </a:lnTo>
                    <a:lnTo>
                      <a:pt x="608" y="591"/>
                    </a:lnTo>
                    <a:lnTo>
                      <a:pt x="606" y="584"/>
                    </a:lnTo>
                    <a:lnTo>
                      <a:pt x="604" y="578"/>
                    </a:lnTo>
                    <a:lnTo>
                      <a:pt x="601" y="572"/>
                    </a:lnTo>
                    <a:lnTo>
                      <a:pt x="593" y="561"/>
                    </a:lnTo>
                    <a:lnTo>
                      <a:pt x="581" y="549"/>
                    </a:lnTo>
                    <a:lnTo>
                      <a:pt x="568" y="539"/>
                    </a:lnTo>
                    <a:lnTo>
                      <a:pt x="555" y="530"/>
                    </a:lnTo>
                    <a:lnTo>
                      <a:pt x="539" y="522"/>
                    </a:lnTo>
                    <a:lnTo>
                      <a:pt x="526" y="515"/>
                    </a:lnTo>
                    <a:lnTo>
                      <a:pt x="510" y="505"/>
                    </a:lnTo>
                    <a:lnTo>
                      <a:pt x="493" y="495"/>
                    </a:lnTo>
                    <a:lnTo>
                      <a:pt x="478" y="484"/>
                    </a:lnTo>
                    <a:lnTo>
                      <a:pt x="462" y="472"/>
                    </a:lnTo>
                    <a:lnTo>
                      <a:pt x="447" y="463"/>
                    </a:lnTo>
                    <a:lnTo>
                      <a:pt x="432" y="451"/>
                    </a:lnTo>
                    <a:lnTo>
                      <a:pt x="416" y="438"/>
                    </a:lnTo>
                    <a:lnTo>
                      <a:pt x="401" y="426"/>
                    </a:lnTo>
                    <a:lnTo>
                      <a:pt x="372" y="407"/>
                    </a:lnTo>
                    <a:lnTo>
                      <a:pt x="345" y="388"/>
                    </a:lnTo>
                    <a:lnTo>
                      <a:pt x="319" y="369"/>
                    </a:lnTo>
                    <a:lnTo>
                      <a:pt x="294" y="348"/>
                    </a:lnTo>
                    <a:lnTo>
                      <a:pt x="269" y="328"/>
                    </a:lnTo>
                    <a:lnTo>
                      <a:pt x="244" y="307"/>
                    </a:lnTo>
                    <a:lnTo>
                      <a:pt x="219" y="284"/>
                    </a:lnTo>
                    <a:lnTo>
                      <a:pt x="196" y="261"/>
                    </a:lnTo>
                    <a:lnTo>
                      <a:pt x="178" y="242"/>
                    </a:lnTo>
                    <a:lnTo>
                      <a:pt x="163" y="225"/>
                    </a:lnTo>
                    <a:lnTo>
                      <a:pt x="146" y="206"/>
                    </a:lnTo>
                    <a:lnTo>
                      <a:pt x="129" y="186"/>
                    </a:lnTo>
                    <a:lnTo>
                      <a:pt x="111" y="169"/>
                    </a:lnTo>
                    <a:lnTo>
                      <a:pt x="96" y="150"/>
                    </a:lnTo>
                    <a:lnTo>
                      <a:pt x="79" y="131"/>
                    </a:lnTo>
                    <a:lnTo>
                      <a:pt x="63" y="110"/>
                    </a:lnTo>
                    <a:lnTo>
                      <a:pt x="56" y="100"/>
                    </a:lnTo>
                    <a:lnTo>
                      <a:pt x="48" y="90"/>
                    </a:lnTo>
                    <a:lnTo>
                      <a:pt x="40" y="83"/>
                    </a:lnTo>
                    <a:lnTo>
                      <a:pt x="35" y="73"/>
                    </a:lnTo>
                    <a:lnTo>
                      <a:pt x="27" y="64"/>
                    </a:lnTo>
                    <a:lnTo>
                      <a:pt x="19" y="54"/>
                    </a:lnTo>
                    <a:lnTo>
                      <a:pt x="13" y="44"/>
                    </a:lnTo>
                    <a:lnTo>
                      <a:pt x="8" y="35"/>
                    </a:lnTo>
                    <a:lnTo>
                      <a:pt x="19" y="52"/>
                    </a:lnTo>
                    <a:lnTo>
                      <a:pt x="33" y="67"/>
                    </a:lnTo>
                    <a:lnTo>
                      <a:pt x="48" y="79"/>
                    </a:lnTo>
                    <a:lnTo>
                      <a:pt x="63" y="90"/>
                    </a:lnTo>
                    <a:lnTo>
                      <a:pt x="81" y="100"/>
                    </a:lnTo>
                    <a:lnTo>
                      <a:pt x="100" y="108"/>
                    </a:lnTo>
                    <a:lnTo>
                      <a:pt x="119" y="113"/>
                    </a:lnTo>
                    <a:lnTo>
                      <a:pt x="140" y="119"/>
                    </a:lnTo>
                    <a:lnTo>
                      <a:pt x="180" y="127"/>
                    </a:lnTo>
                    <a:lnTo>
                      <a:pt x="223" y="133"/>
                    </a:lnTo>
                    <a:lnTo>
                      <a:pt x="265" y="138"/>
                    </a:lnTo>
                    <a:lnTo>
                      <a:pt x="307" y="146"/>
                    </a:lnTo>
                    <a:lnTo>
                      <a:pt x="357" y="156"/>
                    </a:lnTo>
                    <a:lnTo>
                      <a:pt x="407" y="167"/>
                    </a:lnTo>
                    <a:lnTo>
                      <a:pt x="457" y="177"/>
                    </a:lnTo>
                    <a:lnTo>
                      <a:pt x="505" y="186"/>
                    </a:lnTo>
                    <a:lnTo>
                      <a:pt x="555" y="192"/>
                    </a:lnTo>
                    <a:lnTo>
                      <a:pt x="603" y="198"/>
                    </a:lnTo>
                    <a:lnTo>
                      <a:pt x="652" y="200"/>
                    </a:lnTo>
                    <a:lnTo>
                      <a:pt x="704" y="198"/>
                    </a:lnTo>
                    <a:lnTo>
                      <a:pt x="685" y="186"/>
                    </a:lnTo>
                    <a:lnTo>
                      <a:pt x="666" y="175"/>
                    </a:lnTo>
                    <a:lnTo>
                      <a:pt x="647" y="163"/>
                    </a:lnTo>
                    <a:lnTo>
                      <a:pt x="627" y="154"/>
                    </a:lnTo>
                    <a:lnTo>
                      <a:pt x="608" y="146"/>
                    </a:lnTo>
                    <a:lnTo>
                      <a:pt x="587" y="140"/>
                    </a:lnTo>
                    <a:lnTo>
                      <a:pt x="566" y="135"/>
                    </a:lnTo>
                    <a:lnTo>
                      <a:pt x="547" y="133"/>
                    </a:lnTo>
                    <a:lnTo>
                      <a:pt x="516" y="129"/>
                    </a:lnTo>
                    <a:lnTo>
                      <a:pt x="487" y="123"/>
                    </a:lnTo>
                    <a:lnTo>
                      <a:pt x="461" y="113"/>
                    </a:lnTo>
                    <a:lnTo>
                      <a:pt x="432" y="106"/>
                    </a:lnTo>
                    <a:lnTo>
                      <a:pt x="405" y="96"/>
                    </a:lnTo>
                    <a:lnTo>
                      <a:pt x="376" y="89"/>
                    </a:lnTo>
                    <a:lnTo>
                      <a:pt x="347" y="81"/>
                    </a:lnTo>
                    <a:lnTo>
                      <a:pt x="317" y="77"/>
                    </a:lnTo>
                    <a:lnTo>
                      <a:pt x="290" y="73"/>
                    </a:lnTo>
                    <a:lnTo>
                      <a:pt x="261" y="67"/>
                    </a:lnTo>
                    <a:lnTo>
                      <a:pt x="234" y="58"/>
                    </a:lnTo>
                    <a:lnTo>
                      <a:pt x="205" y="48"/>
                    </a:lnTo>
                    <a:lnTo>
                      <a:pt x="178" y="37"/>
                    </a:lnTo>
                    <a:lnTo>
                      <a:pt x="152" y="25"/>
                    </a:lnTo>
                    <a:lnTo>
                      <a:pt x="125" y="14"/>
                    </a:lnTo>
                    <a:lnTo>
                      <a:pt x="98" y="0"/>
                    </a:lnTo>
                    <a:lnTo>
                      <a:pt x="0" y="96"/>
                    </a:lnTo>
                    <a:close/>
                  </a:path>
                </a:pathLst>
              </a:custGeom>
              <a:solidFill>
                <a:srgbClr val="999999"/>
              </a:solidFill>
              <a:ln w="9525">
                <a:noFill/>
                <a:round/>
                <a:headEnd/>
                <a:tailEnd/>
              </a:ln>
            </p:spPr>
            <p:txBody>
              <a:bodyPr/>
              <a:lstStyle/>
              <a:p>
                <a:endParaRPr lang="en-US"/>
              </a:p>
            </p:txBody>
          </p:sp>
          <p:sp>
            <p:nvSpPr>
              <p:cNvPr id="28275" name="Freeform 789"/>
              <p:cNvSpPr>
                <a:spLocks/>
              </p:cNvSpPr>
              <p:nvPr/>
            </p:nvSpPr>
            <p:spPr bwMode="auto">
              <a:xfrm>
                <a:off x="4641" y="1807"/>
                <a:ext cx="869" cy="827"/>
              </a:xfrm>
              <a:custGeom>
                <a:avLst/>
                <a:gdLst>
                  <a:gd name="T0" fmla="*/ 123 w 869"/>
                  <a:gd name="T1" fmla="*/ 437 h 827"/>
                  <a:gd name="T2" fmla="*/ 150 w 869"/>
                  <a:gd name="T3" fmla="*/ 409 h 827"/>
                  <a:gd name="T4" fmla="*/ 180 w 869"/>
                  <a:gd name="T5" fmla="*/ 382 h 827"/>
                  <a:gd name="T6" fmla="*/ 213 w 869"/>
                  <a:gd name="T7" fmla="*/ 357 h 827"/>
                  <a:gd name="T8" fmla="*/ 245 w 869"/>
                  <a:gd name="T9" fmla="*/ 338 h 827"/>
                  <a:gd name="T10" fmla="*/ 276 w 869"/>
                  <a:gd name="T11" fmla="*/ 320 h 827"/>
                  <a:gd name="T12" fmla="*/ 307 w 869"/>
                  <a:gd name="T13" fmla="*/ 305 h 827"/>
                  <a:gd name="T14" fmla="*/ 336 w 869"/>
                  <a:gd name="T15" fmla="*/ 284 h 827"/>
                  <a:gd name="T16" fmla="*/ 355 w 869"/>
                  <a:gd name="T17" fmla="*/ 269 h 827"/>
                  <a:gd name="T18" fmla="*/ 364 w 869"/>
                  <a:gd name="T19" fmla="*/ 267 h 827"/>
                  <a:gd name="T20" fmla="*/ 374 w 869"/>
                  <a:gd name="T21" fmla="*/ 265 h 827"/>
                  <a:gd name="T22" fmla="*/ 386 w 869"/>
                  <a:gd name="T23" fmla="*/ 261 h 827"/>
                  <a:gd name="T24" fmla="*/ 399 w 869"/>
                  <a:gd name="T25" fmla="*/ 253 h 827"/>
                  <a:gd name="T26" fmla="*/ 414 w 869"/>
                  <a:gd name="T27" fmla="*/ 240 h 827"/>
                  <a:gd name="T28" fmla="*/ 430 w 869"/>
                  <a:gd name="T29" fmla="*/ 226 h 827"/>
                  <a:gd name="T30" fmla="*/ 445 w 869"/>
                  <a:gd name="T31" fmla="*/ 215 h 827"/>
                  <a:gd name="T32" fmla="*/ 466 w 869"/>
                  <a:gd name="T33" fmla="*/ 207 h 827"/>
                  <a:gd name="T34" fmla="*/ 493 w 869"/>
                  <a:gd name="T35" fmla="*/ 198 h 827"/>
                  <a:gd name="T36" fmla="*/ 520 w 869"/>
                  <a:gd name="T37" fmla="*/ 188 h 827"/>
                  <a:gd name="T38" fmla="*/ 545 w 869"/>
                  <a:gd name="T39" fmla="*/ 176 h 827"/>
                  <a:gd name="T40" fmla="*/ 597 w 869"/>
                  <a:gd name="T41" fmla="*/ 150 h 827"/>
                  <a:gd name="T42" fmla="*/ 677 w 869"/>
                  <a:gd name="T43" fmla="*/ 109 h 827"/>
                  <a:gd name="T44" fmla="*/ 756 w 869"/>
                  <a:gd name="T45" fmla="*/ 67 h 827"/>
                  <a:gd name="T46" fmla="*/ 833 w 869"/>
                  <a:gd name="T47" fmla="*/ 25 h 827"/>
                  <a:gd name="T48" fmla="*/ 831 w 869"/>
                  <a:gd name="T49" fmla="*/ 15 h 827"/>
                  <a:gd name="T50" fmla="*/ 754 w 869"/>
                  <a:gd name="T51" fmla="*/ 48 h 827"/>
                  <a:gd name="T52" fmla="*/ 681 w 869"/>
                  <a:gd name="T53" fmla="*/ 86 h 827"/>
                  <a:gd name="T54" fmla="*/ 608 w 869"/>
                  <a:gd name="T55" fmla="*/ 128 h 827"/>
                  <a:gd name="T56" fmla="*/ 547 w 869"/>
                  <a:gd name="T57" fmla="*/ 171 h 827"/>
                  <a:gd name="T58" fmla="*/ 489 w 869"/>
                  <a:gd name="T59" fmla="*/ 199 h 827"/>
                  <a:gd name="T60" fmla="*/ 432 w 869"/>
                  <a:gd name="T61" fmla="*/ 226 h 827"/>
                  <a:gd name="T62" fmla="*/ 376 w 869"/>
                  <a:gd name="T63" fmla="*/ 255 h 827"/>
                  <a:gd name="T64" fmla="*/ 303 w 869"/>
                  <a:gd name="T65" fmla="*/ 274 h 827"/>
                  <a:gd name="T66" fmla="*/ 215 w 869"/>
                  <a:gd name="T67" fmla="*/ 290 h 827"/>
                  <a:gd name="T68" fmla="*/ 128 w 869"/>
                  <a:gd name="T69" fmla="*/ 313 h 827"/>
                  <a:gd name="T70" fmla="*/ 42 w 869"/>
                  <a:gd name="T71" fmla="*/ 340 h 827"/>
                  <a:gd name="T72" fmla="*/ 31 w 869"/>
                  <a:gd name="T73" fmla="*/ 345 h 827"/>
                  <a:gd name="T74" fmla="*/ 88 w 869"/>
                  <a:gd name="T75" fmla="*/ 336 h 827"/>
                  <a:gd name="T76" fmla="*/ 146 w 869"/>
                  <a:gd name="T77" fmla="*/ 336 h 827"/>
                  <a:gd name="T78" fmla="*/ 201 w 869"/>
                  <a:gd name="T79" fmla="*/ 345 h 827"/>
                  <a:gd name="T80" fmla="*/ 257 w 869"/>
                  <a:gd name="T81" fmla="*/ 364 h 827"/>
                  <a:gd name="T82" fmla="*/ 313 w 869"/>
                  <a:gd name="T83" fmla="*/ 389 h 827"/>
                  <a:gd name="T84" fmla="*/ 366 w 869"/>
                  <a:gd name="T85" fmla="*/ 420 h 827"/>
                  <a:gd name="T86" fmla="*/ 420 w 869"/>
                  <a:gd name="T87" fmla="*/ 457 h 827"/>
                  <a:gd name="T88" fmla="*/ 501 w 869"/>
                  <a:gd name="T89" fmla="*/ 518 h 827"/>
                  <a:gd name="T90" fmla="*/ 604 w 869"/>
                  <a:gd name="T91" fmla="*/ 608 h 827"/>
                  <a:gd name="T92" fmla="*/ 706 w 869"/>
                  <a:gd name="T93" fmla="*/ 700 h 827"/>
                  <a:gd name="T94" fmla="*/ 806 w 869"/>
                  <a:gd name="T95" fmla="*/ 787 h 827"/>
                  <a:gd name="T96" fmla="*/ 842 w 869"/>
                  <a:gd name="T97" fmla="*/ 825 h 827"/>
                  <a:gd name="T98" fmla="*/ 812 w 869"/>
                  <a:gd name="T99" fmla="*/ 827 h 827"/>
                  <a:gd name="T100" fmla="*/ 783 w 869"/>
                  <a:gd name="T101" fmla="*/ 825 h 827"/>
                  <a:gd name="T102" fmla="*/ 758 w 869"/>
                  <a:gd name="T103" fmla="*/ 817 h 827"/>
                  <a:gd name="T104" fmla="*/ 725 w 869"/>
                  <a:gd name="T105" fmla="*/ 794 h 827"/>
                  <a:gd name="T106" fmla="*/ 681 w 869"/>
                  <a:gd name="T107" fmla="*/ 767 h 827"/>
                  <a:gd name="T108" fmla="*/ 612 w 869"/>
                  <a:gd name="T109" fmla="*/ 731 h 827"/>
                  <a:gd name="T110" fmla="*/ 520 w 869"/>
                  <a:gd name="T111" fmla="*/ 689 h 827"/>
                  <a:gd name="T112" fmla="*/ 451 w 869"/>
                  <a:gd name="T113" fmla="*/ 654 h 827"/>
                  <a:gd name="T114" fmla="*/ 407 w 869"/>
                  <a:gd name="T115" fmla="*/ 627 h 827"/>
                  <a:gd name="T116" fmla="*/ 366 w 869"/>
                  <a:gd name="T117" fmla="*/ 599 h 827"/>
                  <a:gd name="T118" fmla="*/ 328 w 869"/>
                  <a:gd name="T119" fmla="*/ 576 h 827"/>
                  <a:gd name="T120" fmla="*/ 288 w 869"/>
                  <a:gd name="T121" fmla="*/ 562 h 827"/>
                  <a:gd name="T122" fmla="*/ 244 w 869"/>
                  <a:gd name="T123" fmla="*/ 556 h 827"/>
                  <a:gd name="T124" fmla="*/ 109 w 869"/>
                  <a:gd name="T125" fmla="*/ 455 h 82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69"/>
                  <a:gd name="T190" fmla="*/ 0 h 827"/>
                  <a:gd name="T191" fmla="*/ 869 w 869"/>
                  <a:gd name="T192" fmla="*/ 827 h 82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69" h="827">
                    <a:moveTo>
                      <a:pt x="109" y="455"/>
                    </a:moveTo>
                    <a:lnTo>
                      <a:pt x="123" y="437"/>
                    </a:lnTo>
                    <a:lnTo>
                      <a:pt x="136" y="424"/>
                    </a:lnTo>
                    <a:lnTo>
                      <a:pt x="150" y="409"/>
                    </a:lnTo>
                    <a:lnTo>
                      <a:pt x="165" y="395"/>
                    </a:lnTo>
                    <a:lnTo>
                      <a:pt x="180" y="382"/>
                    </a:lnTo>
                    <a:lnTo>
                      <a:pt x="196" y="368"/>
                    </a:lnTo>
                    <a:lnTo>
                      <a:pt x="213" y="357"/>
                    </a:lnTo>
                    <a:lnTo>
                      <a:pt x="230" y="345"/>
                    </a:lnTo>
                    <a:lnTo>
                      <a:pt x="245" y="338"/>
                    </a:lnTo>
                    <a:lnTo>
                      <a:pt x="261" y="330"/>
                    </a:lnTo>
                    <a:lnTo>
                      <a:pt x="276" y="320"/>
                    </a:lnTo>
                    <a:lnTo>
                      <a:pt x="292" y="313"/>
                    </a:lnTo>
                    <a:lnTo>
                      <a:pt x="307" y="305"/>
                    </a:lnTo>
                    <a:lnTo>
                      <a:pt x="322" y="295"/>
                    </a:lnTo>
                    <a:lnTo>
                      <a:pt x="336" y="284"/>
                    </a:lnTo>
                    <a:lnTo>
                      <a:pt x="351" y="272"/>
                    </a:lnTo>
                    <a:lnTo>
                      <a:pt x="355" y="269"/>
                    </a:lnTo>
                    <a:lnTo>
                      <a:pt x="359" y="267"/>
                    </a:lnTo>
                    <a:lnTo>
                      <a:pt x="364" y="267"/>
                    </a:lnTo>
                    <a:lnTo>
                      <a:pt x="368" y="265"/>
                    </a:lnTo>
                    <a:lnTo>
                      <a:pt x="374" y="265"/>
                    </a:lnTo>
                    <a:lnTo>
                      <a:pt x="380" y="263"/>
                    </a:lnTo>
                    <a:lnTo>
                      <a:pt x="386" y="261"/>
                    </a:lnTo>
                    <a:lnTo>
                      <a:pt x="389" y="259"/>
                    </a:lnTo>
                    <a:lnTo>
                      <a:pt x="399" y="253"/>
                    </a:lnTo>
                    <a:lnTo>
                      <a:pt x="407" y="247"/>
                    </a:lnTo>
                    <a:lnTo>
                      <a:pt x="414" y="240"/>
                    </a:lnTo>
                    <a:lnTo>
                      <a:pt x="422" y="234"/>
                    </a:lnTo>
                    <a:lnTo>
                      <a:pt x="430" y="226"/>
                    </a:lnTo>
                    <a:lnTo>
                      <a:pt x="437" y="221"/>
                    </a:lnTo>
                    <a:lnTo>
                      <a:pt x="445" y="215"/>
                    </a:lnTo>
                    <a:lnTo>
                      <a:pt x="455" y="211"/>
                    </a:lnTo>
                    <a:lnTo>
                      <a:pt x="466" y="207"/>
                    </a:lnTo>
                    <a:lnTo>
                      <a:pt x="480" y="201"/>
                    </a:lnTo>
                    <a:lnTo>
                      <a:pt x="493" y="198"/>
                    </a:lnTo>
                    <a:lnTo>
                      <a:pt x="506" y="194"/>
                    </a:lnTo>
                    <a:lnTo>
                      <a:pt x="520" y="188"/>
                    </a:lnTo>
                    <a:lnTo>
                      <a:pt x="531" y="182"/>
                    </a:lnTo>
                    <a:lnTo>
                      <a:pt x="545" y="176"/>
                    </a:lnTo>
                    <a:lnTo>
                      <a:pt x="558" y="171"/>
                    </a:lnTo>
                    <a:lnTo>
                      <a:pt x="597" y="150"/>
                    </a:lnTo>
                    <a:lnTo>
                      <a:pt x="637" y="128"/>
                    </a:lnTo>
                    <a:lnTo>
                      <a:pt x="677" y="109"/>
                    </a:lnTo>
                    <a:lnTo>
                      <a:pt x="716" y="88"/>
                    </a:lnTo>
                    <a:lnTo>
                      <a:pt x="756" y="67"/>
                    </a:lnTo>
                    <a:lnTo>
                      <a:pt x="794" y="46"/>
                    </a:lnTo>
                    <a:lnTo>
                      <a:pt x="833" y="25"/>
                    </a:lnTo>
                    <a:lnTo>
                      <a:pt x="869" y="0"/>
                    </a:lnTo>
                    <a:lnTo>
                      <a:pt x="831" y="15"/>
                    </a:lnTo>
                    <a:lnTo>
                      <a:pt x="792" y="32"/>
                    </a:lnTo>
                    <a:lnTo>
                      <a:pt x="754" y="48"/>
                    </a:lnTo>
                    <a:lnTo>
                      <a:pt x="718" y="67"/>
                    </a:lnTo>
                    <a:lnTo>
                      <a:pt x="681" y="86"/>
                    </a:lnTo>
                    <a:lnTo>
                      <a:pt x="645" y="105"/>
                    </a:lnTo>
                    <a:lnTo>
                      <a:pt x="608" y="128"/>
                    </a:lnTo>
                    <a:lnTo>
                      <a:pt x="574" y="153"/>
                    </a:lnTo>
                    <a:lnTo>
                      <a:pt x="547" y="171"/>
                    </a:lnTo>
                    <a:lnTo>
                      <a:pt x="518" y="186"/>
                    </a:lnTo>
                    <a:lnTo>
                      <a:pt x="489" y="199"/>
                    </a:lnTo>
                    <a:lnTo>
                      <a:pt x="460" y="213"/>
                    </a:lnTo>
                    <a:lnTo>
                      <a:pt x="432" y="226"/>
                    </a:lnTo>
                    <a:lnTo>
                      <a:pt x="405" y="240"/>
                    </a:lnTo>
                    <a:lnTo>
                      <a:pt x="376" y="255"/>
                    </a:lnTo>
                    <a:lnTo>
                      <a:pt x="349" y="272"/>
                    </a:lnTo>
                    <a:lnTo>
                      <a:pt x="303" y="274"/>
                    </a:lnTo>
                    <a:lnTo>
                      <a:pt x="259" y="282"/>
                    </a:lnTo>
                    <a:lnTo>
                      <a:pt x="215" y="290"/>
                    </a:lnTo>
                    <a:lnTo>
                      <a:pt x="171" y="299"/>
                    </a:lnTo>
                    <a:lnTo>
                      <a:pt x="128" y="313"/>
                    </a:lnTo>
                    <a:lnTo>
                      <a:pt x="86" y="326"/>
                    </a:lnTo>
                    <a:lnTo>
                      <a:pt x="42" y="340"/>
                    </a:lnTo>
                    <a:lnTo>
                      <a:pt x="0" y="355"/>
                    </a:lnTo>
                    <a:lnTo>
                      <a:pt x="31" y="345"/>
                    </a:lnTo>
                    <a:lnTo>
                      <a:pt x="59" y="340"/>
                    </a:lnTo>
                    <a:lnTo>
                      <a:pt x="88" y="336"/>
                    </a:lnTo>
                    <a:lnTo>
                      <a:pt x="117" y="336"/>
                    </a:lnTo>
                    <a:lnTo>
                      <a:pt x="146" y="336"/>
                    </a:lnTo>
                    <a:lnTo>
                      <a:pt x="174" y="340"/>
                    </a:lnTo>
                    <a:lnTo>
                      <a:pt x="201" y="345"/>
                    </a:lnTo>
                    <a:lnTo>
                      <a:pt x="230" y="355"/>
                    </a:lnTo>
                    <a:lnTo>
                      <a:pt x="257" y="364"/>
                    </a:lnTo>
                    <a:lnTo>
                      <a:pt x="286" y="376"/>
                    </a:lnTo>
                    <a:lnTo>
                      <a:pt x="313" y="389"/>
                    </a:lnTo>
                    <a:lnTo>
                      <a:pt x="340" y="405"/>
                    </a:lnTo>
                    <a:lnTo>
                      <a:pt x="366" y="420"/>
                    </a:lnTo>
                    <a:lnTo>
                      <a:pt x="393" y="437"/>
                    </a:lnTo>
                    <a:lnTo>
                      <a:pt x="420" y="457"/>
                    </a:lnTo>
                    <a:lnTo>
                      <a:pt x="447" y="476"/>
                    </a:lnTo>
                    <a:lnTo>
                      <a:pt x="501" y="518"/>
                    </a:lnTo>
                    <a:lnTo>
                      <a:pt x="553" y="562"/>
                    </a:lnTo>
                    <a:lnTo>
                      <a:pt x="604" y="608"/>
                    </a:lnTo>
                    <a:lnTo>
                      <a:pt x="654" y="654"/>
                    </a:lnTo>
                    <a:lnTo>
                      <a:pt x="706" y="700"/>
                    </a:lnTo>
                    <a:lnTo>
                      <a:pt x="756" y="744"/>
                    </a:lnTo>
                    <a:lnTo>
                      <a:pt x="806" y="787"/>
                    </a:lnTo>
                    <a:lnTo>
                      <a:pt x="856" y="825"/>
                    </a:lnTo>
                    <a:lnTo>
                      <a:pt x="842" y="825"/>
                    </a:lnTo>
                    <a:lnTo>
                      <a:pt x="827" y="827"/>
                    </a:lnTo>
                    <a:lnTo>
                      <a:pt x="812" y="827"/>
                    </a:lnTo>
                    <a:lnTo>
                      <a:pt x="796" y="827"/>
                    </a:lnTo>
                    <a:lnTo>
                      <a:pt x="783" y="825"/>
                    </a:lnTo>
                    <a:lnTo>
                      <a:pt x="769" y="821"/>
                    </a:lnTo>
                    <a:lnTo>
                      <a:pt x="758" y="817"/>
                    </a:lnTo>
                    <a:lnTo>
                      <a:pt x="746" y="812"/>
                    </a:lnTo>
                    <a:lnTo>
                      <a:pt x="725" y="794"/>
                    </a:lnTo>
                    <a:lnTo>
                      <a:pt x="702" y="781"/>
                    </a:lnTo>
                    <a:lnTo>
                      <a:pt x="681" y="767"/>
                    </a:lnTo>
                    <a:lnTo>
                      <a:pt x="658" y="754"/>
                    </a:lnTo>
                    <a:lnTo>
                      <a:pt x="612" y="731"/>
                    </a:lnTo>
                    <a:lnTo>
                      <a:pt x="566" y="710"/>
                    </a:lnTo>
                    <a:lnTo>
                      <a:pt x="520" y="689"/>
                    </a:lnTo>
                    <a:lnTo>
                      <a:pt x="474" y="666"/>
                    </a:lnTo>
                    <a:lnTo>
                      <a:pt x="451" y="654"/>
                    </a:lnTo>
                    <a:lnTo>
                      <a:pt x="430" y="641"/>
                    </a:lnTo>
                    <a:lnTo>
                      <a:pt x="407" y="627"/>
                    </a:lnTo>
                    <a:lnTo>
                      <a:pt x="386" y="610"/>
                    </a:lnTo>
                    <a:lnTo>
                      <a:pt x="366" y="599"/>
                    </a:lnTo>
                    <a:lnTo>
                      <a:pt x="347" y="587"/>
                    </a:lnTo>
                    <a:lnTo>
                      <a:pt x="328" y="576"/>
                    </a:lnTo>
                    <a:lnTo>
                      <a:pt x="307" y="568"/>
                    </a:lnTo>
                    <a:lnTo>
                      <a:pt x="288" y="562"/>
                    </a:lnTo>
                    <a:lnTo>
                      <a:pt x="265" y="558"/>
                    </a:lnTo>
                    <a:lnTo>
                      <a:pt x="244" y="556"/>
                    </a:lnTo>
                    <a:lnTo>
                      <a:pt x="221" y="554"/>
                    </a:lnTo>
                    <a:lnTo>
                      <a:pt x="109" y="455"/>
                    </a:lnTo>
                    <a:close/>
                  </a:path>
                </a:pathLst>
              </a:custGeom>
              <a:solidFill>
                <a:srgbClr val="666666"/>
              </a:solidFill>
              <a:ln w="9525">
                <a:noFill/>
                <a:round/>
                <a:headEnd/>
                <a:tailEnd/>
              </a:ln>
            </p:spPr>
            <p:txBody>
              <a:bodyPr/>
              <a:lstStyle/>
              <a:p>
                <a:endParaRPr lang="en-US"/>
              </a:p>
            </p:txBody>
          </p:sp>
          <p:sp>
            <p:nvSpPr>
              <p:cNvPr id="28276" name="Freeform 790"/>
              <p:cNvSpPr>
                <a:spLocks/>
              </p:cNvSpPr>
              <p:nvPr/>
            </p:nvSpPr>
            <p:spPr bwMode="auto">
              <a:xfrm>
                <a:off x="4710" y="2156"/>
                <a:ext cx="915" cy="810"/>
              </a:xfrm>
              <a:custGeom>
                <a:avLst/>
                <a:gdLst>
                  <a:gd name="T0" fmla="*/ 67 w 915"/>
                  <a:gd name="T1" fmla="*/ 244 h 810"/>
                  <a:gd name="T2" fmla="*/ 71 w 915"/>
                  <a:gd name="T3" fmla="*/ 228 h 810"/>
                  <a:gd name="T4" fmla="*/ 100 w 915"/>
                  <a:gd name="T5" fmla="*/ 250 h 810"/>
                  <a:gd name="T6" fmla="*/ 138 w 915"/>
                  <a:gd name="T7" fmla="*/ 284 h 810"/>
                  <a:gd name="T8" fmla="*/ 303 w 915"/>
                  <a:gd name="T9" fmla="*/ 472 h 810"/>
                  <a:gd name="T10" fmla="*/ 472 w 915"/>
                  <a:gd name="T11" fmla="*/ 739 h 810"/>
                  <a:gd name="T12" fmla="*/ 466 w 915"/>
                  <a:gd name="T13" fmla="*/ 791 h 810"/>
                  <a:gd name="T14" fmla="*/ 397 w 915"/>
                  <a:gd name="T15" fmla="*/ 720 h 810"/>
                  <a:gd name="T16" fmla="*/ 315 w 915"/>
                  <a:gd name="T17" fmla="*/ 641 h 810"/>
                  <a:gd name="T18" fmla="*/ 242 w 915"/>
                  <a:gd name="T19" fmla="*/ 562 h 810"/>
                  <a:gd name="T20" fmla="*/ 182 w 915"/>
                  <a:gd name="T21" fmla="*/ 451 h 810"/>
                  <a:gd name="T22" fmla="*/ 109 w 915"/>
                  <a:gd name="T23" fmla="*/ 303 h 810"/>
                  <a:gd name="T24" fmla="*/ 86 w 915"/>
                  <a:gd name="T25" fmla="*/ 215 h 810"/>
                  <a:gd name="T26" fmla="*/ 96 w 915"/>
                  <a:gd name="T27" fmla="*/ 119 h 810"/>
                  <a:gd name="T28" fmla="*/ 146 w 915"/>
                  <a:gd name="T29" fmla="*/ 52 h 810"/>
                  <a:gd name="T30" fmla="*/ 226 w 915"/>
                  <a:gd name="T31" fmla="*/ 25 h 810"/>
                  <a:gd name="T32" fmla="*/ 361 w 915"/>
                  <a:gd name="T33" fmla="*/ 35 h 810"/>
                  <a:gd name="T34" fmla="*/ 741 w 915"/>
                  <a:gd name="T35" fmla="*/ 125 h 810"/>
                  <a:gd name="T36" fmla="*/ 887 w 915"/>
                  <a:gd name="T37" fmla="*/ 142 h 810"/>
                  <a:gd name="T38" fmla="*/ 913 w 915"/>
                  <a:gd name="T39" fmla="*/ 136 h 810"/>
                  <a:gd name="T40" fmla="*/ 913 w 915"/>
                  <a:gd name="T41" fmla="*/ 125 h 810"/>
                  <a:gd name="T42" fmla="*/ 898 w 915"/>
                  <a:gd name="T43" fmla="*/ 113 h 810"/>
                  <a:gd name="T44" fmla="*/ 875 w 915"/>
                  <a:gd name="T45" fmla="*/ 108 h 810"/>
                  <a:gd name="T46" fmla="*/ 735 w 915"/>
                  <a:gd name="T47" fmla="*/ 102 h 810"/>
                  <a:gd name="T48" fmla="*/ 553 w 915"/>
                  <a:gd name="T49" fmla="*/ 102 h 810"/>
                  <a:gd name="T50" fmla="*/ 476 w 915"/>
                  <a:gd name="T51" fmla="*/ 86 h 810"/>
                  <a:gd name="T52" fmla="*/ 434 w 915"/>
                  <a:gd name="T53" fmla="*/ 67 h 810"/>
                  <a:gd name="T54" fmla="*/ 359 w 915"/>
                  <a:gd name="T55" fmla="*/ 58 h 810"/>
                  <a:gd name="T56" fmla="*/ 276 w 915"/>
                  <a:gd name="T57" fmla="*/ 46 h 810"/>
                  <a:gd name="T58" fmla="*/ 159 w 915"/>
                  <a:gd name="T59" fmla="*/ 42 h 810"/>
                  <a:gd name="T60" fmla="*/ 31 w 915"/>
                  <a:gd name="T61" fmla="*/ 46 h 810"/>
                  <a:gd name="T62" fmla="*/ 136 w 915"/>
                  <a:gd name="T63" fmla="*/ 63 h 810"/>
                  <a:gd name="T64" fmla="*/ 320 w 915"/>
                  <a:gd name="T65" fmla="*/ 69 h 810"/>
                  <a:gd name="T66" fmla="*/ 459 w 915"/>
                  <a:gd name="T67" fmla="*/ 48 h 810"/>
                  <a:gd name="T68" fmla="*/ 579 w 915"/>
                  <a:gd name="T69" fmla="*/ 29 h 810"/>
                  <a:gd name="T70" fmla="*/ 718 w 915"/>
                  <a:gd name="T71" fmla="*/ 23 h 810"/>
                  <a:gd name="T72" fmla="*/ 863 w 915"/>
                  <a:gd name="T73" fmla="*/ 23 h 810"/>
                  <a:gd name="T74" fmla="*/ 908 w 915"/>
                  <a:gd name="T75" fmla="*/ 17 h 810"/>
                  <a:gd name="T76" fmla="*/ 913 w 915"/>
                  <a:gd name="T77" fmla="*/ 12 h 810"/>
                  <a:gd name="T78" fmla="*/ 733 w 915"/>
                  <a:gd name="T79" fmla="*/ 0 h 810"/>
                  <a:gd name="T80" fmla="*/ 487 w 915"/>
                  <a:gd name="T81" fmla="*/ 14 h 810"/>
                  <a:gd name="T82" fmla="*/ 411 w 915"/>
                  <a:gd name="T83" fmla="*/ 23 h 810"/>
                  <a:gd name="T84" fmla="*/ 389 w 915"/>
                  <a:gd name="T85" fmla="*/ 35 h 810"/>
                  <a:gd name="T86" fmla="*/ 261 w 915"/>
                  <a:gd name="T87" fmla="*/ 44 h 810"/>
                  <a:gd name="T88" fmla="*/ 96 w 915"/>
                  <a:gd name="T89" fmla="*/ 58 h 810"/>
                  <a:gd name="T90" fmla="*/ 169 w 915"/>
                  <a:gd name="T91" fmla="*/ 73 h 810"/>
                  <a:gd name="T92" fmla="*/ 313 w 915"/>
                  <a:gd name="T93" fmla="*/ 127 h 810"/>
                  <a:gd name="T94" fmla="*/ 551 w 915"/>
                  <a:gd name="T95" fmla="*/ 263 h 810"/>
                  <a:gd name="T96" fmla="*/ 668 w 915"/>
                  <a:gd name="T97" fmla="*/ 332 h 810"/>
                  <a:gd name="T98" fmla="*/ 733 w 915"/>
                  <a:gd name="T99" fmla="*/ 370 h 810"/>
                  <a:gd name="T100" fmla="*/ 783 w 915"/>
                  <a:gd name="T101" fmla="*/ 386 h 810"/>
                  <a:gd name="T102" fmla="*/ 821 w 915"/>
                  <a:gd name="T103" fmla="*/ 363 h 810"/>
                  <a:gd name="T104" fmla="*/ 595 w 915"/>
                  <a:gd name="T105" fmla="*/ 267 h 810"/>
                  <a:gd name="T106" fmla="*/ 290 w 915"/>
                  <a:gd name="T107" fmla="*/ 131 h 810"/>
                  <a:gd name="T108" fmla="*/ 184 w 915"/>
                  <a:gd name="T109" fmla="*/ 83 h 810"/>
                  <a:gd name="T110" fmla="*/ 142 w 915"/>
                  <a:gd name="T111" fmla="*/ 77 h 8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15"/>
                  <a:gd name="T169" fmla="*/ 0 h 810"/>
                  <a:gd name="T170" fmla="*/ 915 w 915"/>
                  <a:gd name="T171" fmla="*/ 810 h 8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15" h="810">
                    <a:moveTo>
                      <a:pt x="81" y="246"/>
                    </a:moveTo>
                    <a:lnTo>
                      <a:pt x="73" y="248"/>
                    </a:lnTo>
                    <a:lnTo>
                      <a:pt x="69" y="246"/>
                    </a:lnTo>
                    <a:lnTo>
                      <a:pt x="67" y="244"/>
                    </a:lnTo>
                    <a:lnTo>
                      <a:pt x="67" y="240"/>
                    </a:lnTo>
                    <a:lnTo>
                      <a:pt x="69" y="236"/>
                    </a:lnTo>
                    <a:lnTo>
                      <a:pt x="69" y="232"/>
                    </a:lnTo>
                    <a:lnTo>
                      <a:pt x="71" y="228"/>
                    </a:lnTo>
                    <a:lnTo>
                      <a:pt x="69" y="227"/>
                    </a:lnTo>
                    <a:lnTo>
                      <a:pt x="79" y="234"/>
                    </a:lnTo>
                    <a:lnTo>
                      <a:pt x="90" y="242"/>
                    </a:lnTo>
                    <a:lnTo>
                      <a:pt x="100" y="250"/>
                    </a:lnTo>
                    <a:lnTo>
                      <a:pt x="111" y="259"/>
                    </a:lnTo>
                    <a:lnTo>
                      <a:pt x="121" y="267"/>
                    </a:lnTo>
                    <a:lnTo>
                      <a:pt x="130" y="276"/>
                    </a:lnTo>
                    <a:lnTo>
                      <a:pt x="138" y="284"/>
                    </a:lnTo>
                    <a:lnTo>
                      <a:pt x="148" y="294"/>
                    </a:lnTo>
                    <a:lnTo>
                      <a:pt x="201" y="351"/>
                    </a:lnTo>
                    <a:lnTo>
                      <a:pt x="255" y="411"/>
                    </a:lnTo>
                    <a:lnTo>
                      <a:pt x="303" y="472"/>
                    </a:lnTo>
                    <a:lnTo>
                      <a:pt x="351" y="537"/>
                    </a:lnTo>
                    <a:lnTo>
                      <a:pt x="393" y="603"/>
                    </a:lnTo>
                    <a:lnTo>
                      <a:pt x="436" y="670"/>
                    </a:lnTo>
                    <a:lnTo>
                      <a:pt x="472" y="739"/>
                    </a:lnTo>
                    <a:lnTo>
                      <a:pt x="507" y="810"/>
                    </a:lnTo>
                    <a:lnTo>
                      <a:pt x="491" y="804"/>
                    </a:lnTo>
                    <a:lnTo>
                      <a:pt x="478" y="798"/>
                    </a:lnTo>
                    <a:lnTo>
                      <a:pt x="466" y="791"/>
                    </a:lnTo>
                    <a:lnTo>
                      <a:pt x="455" y="783"/>
                    </a:lnTo>
                    <a:lnTo>
                      <a:pt x="434" y="764"/>
                    </a:lnTo>
                    <a:lnTo>
                      <a:pt x="414" y="743"/>
                    </a:lnTo>
                    <a:lnTo>
                      <a:pt x="397" y="720"/>
                    </a:lnTo>
                    <a:lnTo>
                      <a:pt x="378" y="699"/>
                    </a:lnTo>
                    <a:lnTo>
                      <a:pt x="359" y="676"/>
                    </a:lnTo>
                    <a:lnTo>
                      <a:pt x="336" y="656"/>
                    </a:lnTo>
                    <a:lnTo>
                      <a:pt x="315" y="641"/>
                    </a:lnTo>
                    <a:lnTo>
                      <a:pt x="295" y="622"/>
                    </a:lnTo>
                    <a:lnTo>
                      <a:pt x="276" y="603"/>
                    </a:lnTo>
                    <a:lnTo>
                      <a:pt x="257" y="583"/>
                    </a:lnTo>
                    <a:lnTo>
                      <a:pt x="242" y="562"/>
                    </a:lnTo>
                    <a:lnTo>
                      <a:pt x="226" y="539"/>
                    </a:lnTo>
                    <a:lnTo>
                      <a:pt x="213" y="516"/>
                    </a:lnTo>
                    <a:lnTo>
                      <a:pt x="201" y="493"/>
                    </a:lnTo>
                    <a:lnTo>
                      <a:pt x="182" y="451"/>
                    </a:lnTo>
                    <a:lnTo>
                      <a:pt x="161" y="409"/>
                    </a:lnTo>
                    <a:lnTo>
                      <a:pt x="138" y="367"/>
                    </a:lnTo>
                    <a:lnTo>
                      <a:pt x="119" y="324"/>
                    </a:lnTo>
                    <a:lnTo>
                      <a:pt x="109" y="303"/>
                    </a:lnTo>
                    <a:lnTo>
                      <a:pt x="102" y="282"/>
                    </a:lnTo>
                    <a:lnTo>
                      <a:pt x="94" y="259"/>
                    </a:lnTo>
                    <a:lnTo>
                      <a:pt x="88" y="238"/>
                    </a:lnTo>
                    <a:lnTo>
                      <a:pt x="86" y="215"/>
                    </a:lnTo>
                    <a:lnTo>
                      <a:pt x="84" y="192"/>
                    </a:lnTo>
                    <a:lnTo>
                      <a:pt x="84" y="167"/>
                    </a:lnTo>
                    <a:lnTo>
                      <a:pt x="88" y="142"/>
                    </a:lnTo>
                    <a:lnTo>
                      <a:pt x="96" y="119"/>
                    </a:lnTo>
                    <a:lnTo>
                      <a:pt x="105" y="98"/>
                    </a:lnTo>
                    <a:lnTo>
                      <a:pt x="117" y="79"/>
                    </a:lnTo>
                    <a:lnTo>
                      <a:pt x="130" y="65"/>
                    </a:lnTo>
                    <a:lnTo>
                      <a:pt x="146" y="52"/>
                    </a:lnTo>
                    <a:lnTo>
                      <a:pt x="163" y="42"/>
                    </a:lnTo>
                    <a:lnTo>
                      <a:pt x="182" y="35"/>
                    </a:lnTo>
                    <a:lnTo>
                      <a:pt x="203" y="29"/>
                    </a:lnTo>
                    <a:lnTo>
                      <a:pt x="226" y="25"/>
                    </a:lnTo>
                    <a:lnTo>
                      <a:pt x="251" y="25"/>
                    </a:lnTo>
                    <a:lnTo>
                      <a:pt x="276" y="25"/>
                    </a:lnTo>
                    <a:lnTo>
                      <a:pt x="303" y="27"/>
                    </a:lnTo>
                    <a:lnTo>
                      <a:pt x="361" y="35"/>
                    </a:lnTo>
                    <a:lnTo>
                      <a:pt x="420" y="46"/>
                    </a:lnTo>
                    <a:lnTo>
                      <a:pt x="549" y="79"/>
                    </a:lnTo>
                    <a:lnTo>
                      <a:pt x="677" y="111"/>
                    </a:lnTo>
                    <a:lnTo>
                      <a:pt x="741" y="125"/>
                    </a:lnTo>
                    <a:lnTo>
                      <a:pt x="802" y="136"/>
                    </a:lnTo>
                    <a:lnTo>
                      <a:pt x="831" y="140"/>
                    </a:lnTo>
                    <a:lnTo>
                      <a:pt x="860" y="142"/>
                    </a:lnTo>
                    <a:lnTo>
                      <a:pt x="887" y="142"/>
                    </a:lnTo>
                    <a:lnTo>
                      <a:pt x="913" y="140"/>
                    </a:lnTo>
                    <a:lnTo>
                      <a:pt x="913" y="138"/>
                    </a:lnTo>
                    <a:lnTo>
                      <a:pt x="913" y="136"/>
                    </a:lnTo>
                    <a:lnTo>
                      <a:pt x="913" y="133"/>
                    </a:lnTo>
                    <a:lnTo>
                      <a:pt x="913" y="131"/>
                    </a:lnTo>
                    <a:lnTo>
                      <a:pt x="913" y="127"/>
                    </a:lnTo>
                    <a:lnTo>
                      <a:pt x="913" y="125"/>
                    </a:lnTo>
                    <a:lnTo>
                      <a:pt x="913" y="123"/>
                    </a:lnTo>
                    <a:lnTo>
                      <a:pt x="908" y="119"/>
                    </a:lnTo>
                    <a:lnTo>
                      <a:pt x="904" y="115"/>
                    </a:lnTo>
                    <a:lnTo>
                      <a:pt x="898" y="113"/>
                    </a:lnTo>
                    <a:lnTo>
                      <a:pt x="892" y="111"/>
                    </a:lnTo>
                    <a:lnTo>
                      <a:pt x="887" y="110"/>
                    </a:lnTo>
                    <a:lnTo>
                      <a:pt x="881" y="108"/>
                    </a:lnTo>
                    <a:lnTo>
                      <a:pt x="875" y="108"/>
                    </a:lnTo>
                    <a:lnTo>
                      <a:pt x="871" y="108"/>
                    </a:lnTo>
                    <a:lnTo>
                      <a:pt x="825" y="104"/>
                    </a:lnTo>
                    <a:lnTo>
                      <a:pt x="779" y="102"/>
                    </a:lnTo>
                    <a:lnTo>
                      <a:pt x="735" y="102"/>
                    </a:lnTo>
                    <a:lnTo>
                      <a:pt x="689" y="102"/>
                    </a:lnTo>
                    <a:lnTo>
                      <a:pt x="643" y="102"/>
                    </a:lnTo>
                    <a:lnTo>
                      <a:pt x="597" y="102"/>
                    </a:lnTo>
                    <a:lnTo>
                      <a:pt x="553" y="102"/>
                    </a:lnTo>
                    <a:lnTo>
                      <a:pt x="507" y="98"/>
                    </a:lnTo>
                    <a:lnTo>
                      <a:pt x="495" y="96"/>
                    </a:lnTo>
                    <a:lnTo>
                      <a:pt x="485" y="92"/>
                    </a:lnTo>
                    <a:lnTo>
                      <a:pt x="476" y="86"/>
                    </a:lnTo>
                    <a:lnTo>
                      <a:pt x="464" y="81"/>
                    </a:lnTo>
                    <a:lnTo>
                      <a:pt x="455" y="75"/>
                    </a:lnTo>
                    <a:lnTo>
                      <a:pt x="445" y="71"/>
                    </a:lnTo>
                    <a:lnTo>
                      <a:pt x="434" y="67"/>
                    </a:lnTo>
                    <a:lnTo>
                      <a:pt x="424" y="65"/>
                    </a:lnTo>
                    <a:lnTo>
                      <a:pt x="401" y="62"/>
                    </a:lnTo>
                    <a:lnTo>
                      <a:pt x="380" y="60"/>
                    </a:lnTo>
                    <a:lnTo>
                      <a:pt x="359" y="58"/>
                    </a:lnTo>
                    <a:lnTo>
                      <a:pt x="338" y="54"/>
                    </a:lnTo>
                    <a:lnTo>
                      <a:pt x="318" y="52"/>
                    </a:lnTo>
                    <a:lnTo>
                      <a:pt x="297" y="50"/>
                    </a:lnTo>
                    <a:lnTo>
                      <a:pt x="276" y="46"/>
                    </a:lnTo>
                    <a:lnTo>
                      <a:pt x="255" y="44"/>
                    </a:lnTo>
                    <a:lnTo>
                      <a:pt x="224" y="40"/>
                    </a:lnTo>
                    <a:lnTo>
                      <a:pt x="192" y="40"/>
                    </a:lnTo>
                    <a:lnTo>
                      <a:pt x="159" y="42"/>
                    </a:lnTo>
                    <a:lnTo>
                      <a:pt x="129" y="44"/>
                    </a:lnTo>
                    <a:lnTo>
                      <a:pt x="96" y="46"/>
                    </a:lnTo>
                    <a:lnTo>
                      <a:pt x="63" y="46"/>
                    </a:lnTo>
                    <a:lnTo>
                      <a:pt x="31" y="46"/>
                    </a:lnTo>
                    <a:lnTo>
                      <a:pt x="0" y="42"/>
                    </a:lnTo>
                    <a:lnTo>
                      <a:pt x="44" y="50"/>
                    </a:lnTo>
                    <a:lnTo>
                      <a:pt x="90" y="58"/>
                    </a:lnTo>
                    <a:lnTo>
                      <a:pt x="136" y="63"/>
                    </a:lnTo>
                    <a:lnTo>
                      <a:pt x="182" y="69"/>
                    </a:lnTo>
                    <a:lnTo>
                      <a:pt x="228" y="71"/>
                    </a:lnTo>
                    <a:lnTo>
                      <a:pt x="274" y="71"/>
                    </a:lnTo>
                    <a:lnTo>
                      <a:pt x="320" y="69"/>
                    </a:lnTo>
                    <a:lnTo>
                      <a:pt x="366" y="65"/>
                    </a:lnTo>
                    <a:lnTo>
                      <a:pt x="399" y="60"/>
                    </a:lnTo>
                    <a:lnTo>
                      <a:pt x="430" y="54"/>
                    </a:lnTo>
                    <a:lnTo>
                      <a:pt x="459" y="48"/>
                    </a:lnTo>
                    <a:lnTo>
                      <a:pt x="489" y="42"/>
                    </a:lnTo>
                    <a:lnTo>
                      <a:pt x="520" y="39"/>
                    </a:lnTo>
                    <a:lnTo>
                      <a:pt x="549" y="33"/>
                    </a:lnTo>
                    <a:lnTo>
                      <a:pt x="579" y="29"/>
                    </a:lnTo>
                    <a:lnTo>
                      <a:pt x="610" y="27"/>
                    </a:lnTo>
                    <a:lnTo>
                      <a:pt x="647" y="23"/>
                    </a:lnTo>
                    <a:lnTo>
                      <a:pt x="683" y="23"/>
                    </a:lnTo>
                    <a:lnTo>
                      <a:pt x="718" y="23"/>
                    </a:lnTo>
                    <a:lnTo>
                      <a:pt x="754" y="23"/>
                    </a:lnTo>
                    <a:lnTo>
                      <a:pt x="791" y="25"/>
                    </a:lnTo>
                    <a:lnTo>
                      <a:pt x="827" y="23"/>
                    </a:lnTo>
                    <a:lnTo>
                      <a:pt x="863" y="23"/>
                    </a:lnTo>
                    <a:lnTo>
                      <a:pt x="900" y="19"/>
                    </a:lnTo>
                    <a:lnTo>
                      <a:pt x="902" y="19"/>
                    </a:lnTo>
                    <a:lnTo>
                      <a:pt x="904" y="19"/>
                    </a:lnTo>
                    <a:lnTo>
                      <a:pt x="908" y="17"/>
                    </a:lnTo>
                    <a:lnTo>
                      <a:pt x="910" y="17"/>
                    </a:lnTo>
                    <a:lnTo>
                      <a:pt x="911" y="15"/>
                    </a:lnTo>
                    <a:lnTo>
                      <a:pt x="913" y="14"/>
                    </a:lnTo>
                    <a:lnTo>
                      <a:pt x="913" y="12"/>
                    </a:lnTo>
                    <a:lnTo>
                      <a:pt x="915" y="10"/>
                    </a:lnTo>
                    <a:lnTo>
                      <a:pt x="854" y="4"/>
                    </a:lnTo>
                    <a:lnTo>
                      <a:pt x="794" y="0"/>
                    </a:lnTo>
                    <a:lnTo>
                      <a:pt x="733" y="0"/>
                    </a:lnTo>
                    <a:lnTo>
                      <a:pt x="672" y="2"/>
                    </a:lnTo>
                    <a:lnTo>
                      <a:pt x="610" y="4"/>
                    </a:lnTo>
                    <a:lnTo>
                      <a:pt x="549" y="8"/>
                    </a:lnTo>
                    <a:lnTo>
                      <a:pt x="487" y="14"/>
                    </a:lnTo>
                    <a:lnTo>
                      <a:pt x="426" y="17"/>
                    </a:lnTo>
                    <a:lnTo>
                      <a:pt x="420" y="19"/>
                    </a:lnTo>
                    <a:lnTo>
                      <a:pt x="416" y="21"/>
                    </a:lnTo>
                    <a:lnTo>
                      <a:pt x="411" y="23"/>
                    </a:lnTo>
                    <a:lnTo>
                      <a:pt x="405" y="27"/>
                    </a:lnTo>
                    <a:lnTo>
                      <a:pt x="401" y="29"/>
                    </a:lnTo>
                    <a:lnTo>
                      <a:pt x="395" y="33"/>
                    </a:lnTo>
                    <a:lnTo>
                      <a:pt x="389" y="35"/>
                    </a:lnTo>
                    <a:lnTo>
                      <a:pt x="386" y="35"/>
                    </a:lnTo>
                    <a:lnTo>
                      <a:pt x="343" y="37"/>
                    </a:lnTo>
                    <a:lnTo>
                      <a:pt x="303" y="40"/>
                    </a:lnTo>
                    <a:lnTo>
                      <a:pt x="261" y="44"/>
                    </a:lnTo>
                    <a:lnTo>
                      <a:pt x="221" y="48"/>
                    </a:lnTo>
                    <a:lnTo>
                      <a:pt x="178" y="52"/>
                    </a:lnTo>
                    <a:lnTo>
                      <a:pt x="138" y="56"/>
                    </a:lnTo>
                    <a:lnTo>
                      <a:pt x="96" y="58"/>
                    </a:lnTo>
                    <a:lnTo>
                      <a:pt x="56" y="58"/>
                    </a:lnTo>
                    <a:lnTo>
                      <a:pt x="94" y="60"/>
                    </a:lnTo>
                    <a:lnTo>
                      <a:pt x="132" y="65"/>
                    </a:lnTo>
                    <a:lnTo>
                      <a:pt x="169" y="73"/>
                    </a:lnTo>
                    <a:lnTo>
                      <a:pt x="205" y="85"/>
                    </a:lnTo>
                    <a:lnTo>
                      <a:pt x="242" y="96"/>
                    </a:lnTo>
                    <a:lnTo>
                      <a:pt x="278" y="111"/>
                    </a:lnTo>
                    <a:lnTo>
                      <a:pt x="313" y="127"/>
                    </a:lnTo>
                    <a:lnTo>
                      <a:pt x="347" y="144"/>
                    </a:lnTo>
                    <a:lnTo>
                      <a:pt x="416" y="182"/>
                    </a:lnTo>
                    <a:lnTo>
                      <a:pt x="484" y="223"/>
                    </a:lnTo>
                    <a:lnTo>
                      <a:pt x="551" y="263"/>
                    </a:lnTo>
                    <a:lnTo>
                      <a:pt x="620" y="303"/>
                    </a:lnTo>
                    <a:lnTo>
                      <a:pt x="635" y="311"/>
                    </a:lnTo>
                    <a:lnTo>
                      <a:pt x="652" y="323"/>
                    </a:lnTo>
                    <a:lnTo>
                      <a:pt x="668" y="332"/>
                    </a:lnTo>
                    <a:lnTo>
                      <a:pt x="683" y="342"/>
                    </a:lnTo>
                    <a:lnTo>
                      <a:pt x="700" y="351"/>
                    </a:lnTo>
                    <a:lnTo>
                      <a:pt x="716" y="361"/>
                    </a:lnTo>
                    <a:lnTo>
                      <a:pt x="733" y="370"/>
                    </a:lnTo>
                    <a:lnTo>
                      <a:pt x="748" y="378"/>
                    </a:lnTo>
                    <a:lnTo>
                      <a:pt x="760" y="384"/>
                    </a:lnTo>
                    <a:lnTo>
                      <a:pt x="771" y="386"/>
                    </a:lnTo>
                    <a:lnTo>
                      <a:pt x="783" y="386"/>
                    </a:lnTo>
                    <a:lnTo>
                      <a:pt x="792" y="384"/>
                    </a:lnTo>
                    <a:lnTo>
                      <a:pt x="804" y="378"/>
                    </a:lnTo>
                    <a:lnTo>
                      <a:pt x="814" y="370"/>
                    </a:lnTo>
                    <a:lnTo>
                      <a:pt x="821" y="363"/>
                    </a:lnTo>
                    <a:lnTo>
                      <a:pt x="831" y="351"/>
                    </a:lnTo>
                    <a:lnTo>
                      <a:pt x="750" y="326"/>
                    </a:lnTo>
                    <a:lnTo>
                      <a:pt x="672" y="298"/>
                    </a:lnTo>
                    <a:lnTo>
                      <a:pt x="595" y="267"/>
                    </a:lnTo>
                    <a:lnTo>
                      <a:pt x="518" y="234"/>
                    </a:lnTo>
                    <a:lnTo>
                      <a:pt x="441" y="200"/>
                    </a:lnTo>
                    <a:lnTo>
                      <a:pt x="366" y="165"/>
                    </a:lnTo>
                    <a:lnTo>
                      <a:pt x="290" y="131"/>
                    </a:lnTo>
                    <a:lnTo>
                      <a:pt x="213" y="96"/>
                    </a:lnTo>
                    <a:lnTo>
                      <a:pt x="203" y="92"/>
                    </a:lnTo>
                    <a:lnTo>
                      <a:pt x="194" y="86"/>
                    </a:lnTo>
                    <a:lnTo>
                      <a:pt x="184" y="83"/>
                    </a:lnTo>
                    <a:lnTo>
                      <a:pt x="175" y="81"/>
                    </a:lnTo>
                    <a:lnTo>
                      <a:pt x="165" y="79"/>
                    </a:lnTo>
                    <a:lnTo>
                      <a:pt x="153" y="77"/>
                    </a:lnTo>
                    <a:lnTo>
                      <a:pt x="142" y="77"/>
                    </a:lnTo>
                    <a:lnTo>
                      <a:pt x="132" y="81"/>
                    </a:lnTo>
                    <a:lnTo>
                      <a:pt x="81" y="246"/>
                    </a:lnTo>
                    <a:close/>
                  </a:path>
                </a:pathLst>
              </a:custGeom>
              <a:solidFill>
                <a:srgbClr val="999999"/>
              </a:solidFill>
              <a:ln w="9525">
                <a:noFill/>
                <a:round/>
                <a:headEnd/>
                <a:tailEnd/>
              </a:ln>
            </p:spPr>
            <p:txBody>
              <a:bodyPr/>
              <a:lstStyle/>
              <a:p>
                <a:endParaRPr lang="en-US"/>
              </a:p>
            </p:txBody>
          </p:sp>
          <p:sp>
            <p:nvSpPr>
              <p:cNvPr id="28277" name="Freeform 791"/>
              <p:cNvSpPr>
                <a:spLocks/>
              </p:cNvSpPr>
              <p:nvPr/>
            </p:nvSpPr>
            <p:spPr bwMode="auto">
              <a:xfrm>
                <a:off x="4046" y="1298"/>
                <a:ext cx="422" cy="636"/>
              </a:xfrm>
              <a:custGeom>
                <a:avLst/>
                <a:gdLst>
                  <a:gd name="T0" fmla="*/ 403 w 422"/>
                  <a:gd name="T1" fmla="*/ 612 h 636"/>
                  <a:gd name="T2" fmla="*/ 386 w 422"/>
                  <a:gd name="T3" fmla="*/ 570 h 636"/>
                  <a:gd name="T4" fmla="*/ 365 w 422"/>
                  <a:gd name="T5" fmla="*/ 528 h 636"/>
                  <a:gd name="T6" fmla="*/ 342 w 422"/>
                  <a:gd name="T7" fmla="*/ 486 h 636"/>
                  <a:gd name="T8" fmla="*/ 319 w 422"/>
                  <a:gd name="T9" fmla="*/ 447 h 636"/>
                  <a:gd name="T10" fmla="*/ 296 w 422"/>
                  <a:gd name="T11" fmla="*/ 413 h 636"/>
                  <a:gd name="T12" fmla="*/ 274 w 422"/>
                  <a:gd name="T13" fmla="*/ 378 h 636"/>
                  <a:gd name="T14" fmla="*/ 255 w 422"/>
                  <a:gd name="T15" fmla="*/ 342 h 636"/>
                  <a:gd name="T16" fmla="*/ 246 w 422"/>
                  <a:gd name="T17" fmla="*/ 317 h 636"/>
                  <a:gd name="T18" fmla="*/ 238 w 422"/>
                  <a:gd name="T19" fmla="*/ 307 h 636"/>
                  <a:gd name="T20" fmla="*/ 226 w 422"/>
                  <a:gd name="T21" fmla="*/ 296 h 636"/>
                  <a:gd name="T22" fmla="*/ 215 w 422"/>
                  <a:gd name="T23" fmla="*/ 286 h 636"/>
                  <a:gd name="T24" fmla="*/ 203 w 422"/>
                  <a:gd name="T25" fmla="*/ 269 h 636"/>
                  <a:gd name="T26" fmla="*/ 192 w 422"/>
                  <a:gd name="T27" fmla="*/ 246 h 636"/>
                  <a:gd name="T28" fmla="*/ 184 w 422"/>
                  <a:gd name="T29" fmla="*/ 223 h 636"/>
                  <a:gd name="T30" fmla="*/ 175 w 422"/>
                  <a:gd name="T31" fmla="*/ 200 h 636"/>
                  <a:gd name="T32" fmla="*/ 154 w 422"/>
                  <a:gd name="T33" fmla="*/ 162 h 636"/>
                  <a:gd name="T34" fmla="*/ 115 w 422"/>
                  <a:gd name="T35" fmla="*/ 110 h 636"/>
                  <a:gd name="T36" fmla="*/ 71 w 422"/>
                  <a:gd name="T37" fmla="*/ 64 h 636"/>
                  <a:gd name="T38" fmla="*/ 25 w 422"/>
                  <a:gd name="T39" fmla="*/ 20 h 636"/>
                  <a:gd name="T40" fmla="*/ 8 w 422"/>
                  <a:gd name="T41" fmla="*/ 14 h 636"/>
                  <a:gd name="T42" fmla="*/ 25 w 422"/>
                  <a:gd name="T43" fmla="*/ 37 h 636"/>
                  <a:gd name="T44" fmla="*/ 46 w 422"/>
                  <a:gd name="T45" fmla="*/ 56 h 636"/>
                  <a:gd name="T46" fmla="*/ 67 w 422"/>
                  <a:gd name="T47" fmla="*/ 77 h 636"/>
                  <a:gd name="T48" fmla="*/ 100 w 422"/>
                  <a:gd name="T49" fmla="*/ 119 h 636"/>
                  <a:gd name="T50" fmla="*/ 140 w 422"/>
                  <a:gd name="T51" fmla="*/ 181 h 636"/>
                  <a:gd name="T52" fmla="*/ 178 w 422"/>
                  <a:gd name="T53" fmla="*/ 242 h 636"/>
                  <a:gd name="T54" fmla="*/ 217 w 422"/>
                  <a:gd name="T55" fmla="*/ 304 h 636"/>
                  <a:gd name="T56" fmla="*/ 242 w 422"/>
                  <a:gd name="T57" fmla="*/ 346 h 636"/>
                  <a:gd name="T58" fmla="*/ 255 w 422"/>
                  <a:gd name="T59" fmla="*/ 363 h 636"/>
                  <a:gd name="T60" fmla="*/ 269 w 422"/>
                  <a:gd name="T61" fmla="*/ 380 h 636"/>
                  <a:gd name="T62" fmla="*/ 284 w 422"/>
                  <a:gd name="T63" fmla="*/ 398 h 636"/>
                  <a:gd name="T64" fmla="*/ 294 w 422"/>
                  <a:gd name="T65" fmla="*/ 411 h 636"/>
                  <a:gd name="T66" fmla="*/ 296 w 422"/>
                  <a:gd name="T67" fmla="*/ 421 h 636"/>
                  <a:gd name="T68" fmla="*/ 296 w 422"/>
                  <a:gd name="T69" fmla="*/ 432 h 636"/>
                  <a:gd name="T70" fmla="*/ 297 w 422"/>
                  <a:gd name="T71" fmla="*/ 442 h 636"/>
                  <a:gd name="T72" fmla="*/ 319 w 422"/>
                  <a:gd name="T73" fmla="*/ 465 h 636"/>
                  <a:gd name="T74" fmla="*/ 347 w 422"/>
                  <a:gd name="T75" fmla="*/ 509 h 636"/>
                  <a:gd name="T76" fmla="*/ 372 w 422"/>
                  <a:gd name="T77" fmla="*/ 553 h 636"/>
                  <a:gd name="T78" fmla="*/ 401 w 422"/>
                  <a:gd name="T79" fmla="*/ 599 h 636"/>
                  <a:gd name="T80" fmla="*/ 418 w 422"/>
                  <a:gd name="T81" fmla="*/ 618 h 636"/>
                  <a:gd name="T82" fmla="*/ 420 w 422"/>
                  <a:gd name="T83" fmla="*/ 616 h 636"/>
                  <a:gd name="T84" fmla="*/ 420 w 422"/>
                  <a:gd name="T85" fmla="*/ 614 h 636"/>
                  <a:gd name="T86" fmla="*/ 422 w 422"/>
                  <a:gd name="T87" fmla="*/ 612 h 636"/>
                  <a:gd name="T88" fmla="*/ 411 w 422"/>
                  <a:gd name="T89" fmla="*/ 636 h 6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422"/>
                  <a:gd name="T136" fmla="*/ 0 h 636"/>
                  <a:gd name="T137" fmla="*/ 422 w 422"/>
                  <a:gd name="T138" fmla="*/ 636 h 6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422" h="636">
                    <a:moveTo>
                      <a:pt x="411" y="636"/>
                    </a:moveTo>
                    <a:lnTo>
                      <a:pt x="403" y="612"/>
                    </a:lnTo>
                    <a:lnTo>
                      <a:pt x="395" y="591"/>
                    </a:lnTo>
                    <a:lnTo>
                      <a:pt x="386" y="570"/>
                    </a:lnTo>
                    <a:lnTo>
                      <a:pt x="374" y="549"/>
                    </a:lnTo>
                    <a:lnTo>
                      <a:pt x="365" y="528"/>
                    </a:lnTo>
                    <a:lnTo>
                      <a:pt x="353" y="507"/>
                    </a:lnTo>
                    <a:lnTo>
                      <a:pt x="342" y="486"/>
                    </a:lnTo>
                    <a:lnTo>
                      <a:pt x="328" y="465"/>
                    </a:lnTo>
                    <a:lnTo>
                      <a:pt x="319" y="447"/>
                    </a:lnTo>
                    <a:lnTo>
                      <a:pt x="307" y="430"/>
                    </a:lnTo>
                    <a:lnTo>
                      <a:pt x="296" y="413"/>
                    </a:lnTo>
                    <a:lnTo>
                      <a:pt x="286" y="396"/>
                    </a:lnTo>
                    <a:lnTo>
                      <a:pt x="274" y="378"/>
                    </a:lnTo>
                    <a:lnTo>
                      <a:pt x="265" y="361"/>
                    </a:lnTo>
                    <a:lnTo>
                      <a:pt x="255" y="342"/>
                    </a:lnTo>
                    <a:lnTo>
                      <a:pt x="248" y="323"/>
                    </a:lnTo>
                    <a:lnTo>
                      <a:pt x="246" y="317"/>
                    </a:lnTo>
                    <a:lnTo>
                      <a:pt x="242" y="311"/>
                    </a:lnTo>
                    <a:lnTo>
                      <a:pt x="238" y="307"/>
                    </a:lnTo>
                    <a:lnTo>
                      <a:pt x="232" y="302"/>
                    </a:lnTo>
                    <a:lnTo>
                      <a:pt x="226" y="296"/>
                    </a:lnTo>
                    <a:lnTo>
                      <a:pt x="221" y="292"/>
                    </a:lnTo>
                    <a:lnTo>
                      <a:pt x="215" y="286"/>
                    </a:lnTo>
                    <a:lnTo>
                      <a:pt x="209" y="281"/>
                    </a:lnTo>
                    <a:lnTo>
                      <a:pt x="203" y="269"/>
                    </a:lnTo>
                    <a:lnTo>
                      <a:pt x="198" y="257"/>
                    </a:lnTo>
                    <a:lnTo>
                      <a:pt x="192" y="246"/>
                    </a:lnTo>
                    <a:lnTo>
                      <a:pt x="188" y="234"/>
                    </a:lnTo>
                    <a:lnTo>
                      <a:pt x="184" y="223"/>
                    </a:lnTo>
                    <a:lnTo>
                      <a:pt x="178" y="211"/>
                    </a:lnTo>
                    <a:lnTo>
                      <a:pt x="175" y="200"/>
                    </a:lnTo>
                    <a:lnTo>
                      <a:pt x="169" y="188"/>
                    </a:lnTo>
                    <a:lnTo>
                      <a:pt x="154" y="162"/>
                    </a:lnTo>
                    <a:lnTo>
                      <a:pt x="134" y="135"/>
                    </a:lnTo>
                    <a:lnTo>
                      <a:pt x="115" y="110"/>
                    </a:lnTo>
                    <a:lnTo>
                      <a:pt x="94" y="87"/>
                    </a:lnTo>
                    <a:lnTo>
                      <a:pt x="71" y="64"/>
                    </a:lnTo>
                    <a:lnTo>
                      <a:pt x="48" y="41"/>
                    </a:lnTo>
                    <a:lnTo>
                      <a:pt x="25" y="20"/>
                    </a:lnTo>
                    <a:lnTo>
                      <a:pt x="0" y="0"/>
                    </a:lnTo>
                    <a:lnTo>
                      <a:pt x="8" y="14"/>
                    </a:lnTo>
                    <a:lnTo>
                      <a:pt x="15" y="25"/>
                    </a:lnTo>
                    <a:lnTo>
                      <a:pt x="25" y="37"/>
                    </a:lnTo>
                    <a:lnTo>
                      <a:pt x="35" y="46"/>
                    </a:lnTo>
                    <a:lnTo>
                      <a:pt x="46" y="56"/>
                    </a:lnTo>
                    <a:lnTo>
                      <a:pt x="58" y="66"/>
                    </a:lnTo>
                    <a:lnTo>
                      <a:pt x="67" y="77"/>
                    </a:lnTo>
                    <a:lnTo>
                      <a:pt x="77" y="89"/>
                    </a:lnTo>
                    <a:lnTo>
                      <a:pt x="100" y="119"/>
                    </a:lnTo>
                    <a:lnTo>
                      <a:pt x="121" y="150"/>
                    </a:lnTo>
                    <a:lnTo>
                      <a:pt x="140" y="181"/>
                    </a:lnTo>
                    <a:lnTo>
                      <a:pt x="159" y="211"/>
                    </a:lnTo>
                    <a:lnTo>
                      <a:pt x="178" y="242"/>
                    </a:lnTo>
                    <a:lnTo>
                      <a:pt x="198" y="273"/>
                    </a:lnTo>
                    <a:lnTo>
                      <a:pt x="217" y="304"/>
                    </a:lnTo>
                    <a:lnTo>
                      <a:pt x="236" y="336"/>
                    </a:lnTo>
                    <a:lnTo>
                      <a:pt x="242" y="346"/>
                    </a:lnTo>
                    <a:lnTo>
                      <a:pt x="249" y="355"/>
                    </a:lnTo>
                    <a:lnTo>
                      <a:pt x="255" y="363"/>
                    </a:lnTo>
                    <a:lnTo>
                      <a:pt x="263" y="373"/>
                    </a:lnTo>
                    <a:lnTo>
                      <a:pt x="269" y="380"/>
                    </a:lnTo>
                    <a:lnTo>
                      <a:pt x="276" y="388"/>
                    </a:lnTo>
                    <a:lnTo>
                      <a:pt x="284" y="398"/>
                    </a:lnTo>
                    <a:lnTo>
                      <a:pt x="290" y="405"/>
                    </a:lnTo>
                    <a:lnTo>
                      <a:pt x="294" y="411"/>
                    </a:lnTo>
                    <a:lnTo>
                      <a:pt x="294" y="415"/>
                    </a:lnTo>
                    <a:lnTo>
                      <a:pt x="296" y="421"/>
                    </a:lnTo>
                    <a:lnTo>
                      <a:pt x="296" y="426"/>
                    </a:lnTo>
                    <a:lnTo>
                      <a:pt x="296" y="432"/>
                    </a:lnTo>
                    <a:lnTo>
                      <a:pt x="296" y="438"/>
                    </a:lnTo>
                    <a:lnTo>
                      <a:pt x="297" y="442"/>
                    </a:lnTo>
                    <a:lnTo>
                      <a:pt x="299" y="444"/>
                    </a:lnTo>
                    <a:lnTo>
                      <a:pt x="319" y="465"/>
                    </a:lnTo>
                    <a:lnTo>
                      <a:pt x="334" y="486"/>
                    </a:lnTo>
                    <a:lnTo>
                      <a:pt x="347" y="509"/>
                    </a:lnTo>
                    <a:lnTo>
                      <a:pt x="361" y="530"/>
                    </a:lnTo>
                    <a:lnTo>
                      <a:pt x="372" y="553"/>
                    </a:lnTo>
                    <a:lnTo>
                      <a:pt x="386" y="576"/>
                    </a:lnTo>
                    <a:lnTo>
                      <a:pt x="401" y="599"/>
                    </a:lnTo>
                    <a:lnTo>
                      <a:pt x="418" y="620"/>
                    </a:lnTo>
                    <a:lnTo>
                      <a:pt x="418" y="618"/>
                    </a:lnTo>
                    <a:lnTo>
                      <a:pt x="420" y="618"/>
                    </a:lnTo>
                    <a:lnTo>
                      <a:pt x="420" y="616"/>
                    </a:lnTo>
                    <a:lnTo>
                      <a:pt x="420" y="614"/>
                    </a:lnTo>
                    <a:lnTo>
                      <a:pt x="422" y="614"/>
                    </a:lnTo>
                    <a:lnTo>
                      <a:pt x="422" y="612"/>
                    </a:lnTo>
                    <a:lnTo>
                      <a:pt x="411" y="636"/>
                    </a:lnTo>
                    <a:close/>
                  </a:path>
                </a:pathLst>
              </a:custGeom>
              <a:solidFill>
                <a:srgbClr val="999999"/>
              </a:solidFill>
              <a:ln w="9525">
                <a:noFill/>
                <a:round/>
                <a:headEnd/>
                <a:tailEnd/>
              </a:ln>
            </p:spPr>
            <p:txBody>
              <a:bodyPr/>
              <a:lstStyle/>
              <a:p>
                <a:endParaRPr lang="en-US"/>
              </a:p>
            </p:txBody>
          </p:sp>
          <p:sp>
            <p:nvSpPr>
              <p:cNvPr id="28278" name="Freeform 792"/>
              <p:cNvSpPr>
                <a:spLocks/>
              </p:cNvSpPr>
              <p:nvPr/>
            </p:nvSpPr>
            <p:spPr bwMode="auto">
              <a:xfrm>
                <a:off x="3691" y="1552"/>
                <a:ext cx="695" cy="516"/>
              </a:xfrm>
              <a:custGeom>
                <a:avLst/>
                <a:gdLst>
                  <a:gd name="T0" fmla="*/ 639 w 695"/>
                  <a:gd name="T1" fmla="*/ 435 h 516"/>
                  <a:gd name="T2" fmla="*/ 587 w 695"/>
                  <a:gd name="T3" fmla="*/ 395 h 516"/>
                  <a:gd name="T4" fmla="*/ 533 w 695"/>
                  <a:gd name="T5" fmla="*/ 358 h 516"/>
                  <a:gd name="T6" fmla="*/ 476 w 695"/>
                  <a:gd name="T7" fmla="*/ 326 h 516"/>
                  <a:gd name="T8" fmla="*/ 422 w 695"/>
                  <a:gd name="T9" fmla="*/ 297 h 516"/>
                  <a:gd name="T10" fmla="*/ 384 w 695"/>
                  <a:gd name="T11" fmla="*/ 263 h 516"/>
                  <a:gd name="T12" fmla="*/ 349 w 695"/>
                  <a:gd name="T13" fmla="*/ 224 h 516"/>
                  <a:gd name="T14" fmla="*/ 313 w 695"/>
                  <a:gd name="T15" fmla="*/ 186 h 516"/>
                  <a:gd name="T16" fmla="*/ 282 w 695"/>
                  <a:gd name="T17" fmla="*/ 163 h 516"/>
                  <a:gd name="T18" fmla="*/ 263 w 695"/>
                  <a:gd name="T19" fmla="*/ 149 h 516"/>
                  <a:gd name="T20" fmla="*/ 246 w 695"/>
                  <a:gd name="T21" fmla="*/ 136 h 516"/>
                  <a:gd name="T22" fmla="*/ 226 w 695"/>
                  <a:gd name="T23" fmla="*/ 124 h 516"/>
                  <a:gd name="T24" fmla="*/ 209 w 695"/>
                  <a:gd name="T25" fmla="*/ 115 h 516"/>
                  <a:gd name="T26" fmla="*/ 200 w 695"/>
                  <a:gd name="T27" fmla="*/ 105 h 516"/>
                  <a:gd name="T28" fmla="*/ 188 w 695"/>
                  <a:gd name="T29" fmla="*/ 96 h 516"/>
                  <a:gd name="T30" fmla="*/ 178 w 695"/>
                  <a:gd name="T31" fmla="*/ 84 h 516"/>
                  <a:gd name="T32" fmla="*/ 152 w 695"/>
                  <a:gd name="T33" fmla="*/ 67 h 516"/>
                  <a:gd name="T34" fmla="*/ 111 w 695"/>
                  <a:gd name="T35" fmla="*/ 42 h 516"/>
                  <a:gd name="T36" fmla="*/ 69 w 695"/>
                  <a:gd name="T37" fmla="*/ 21 h 516"/>
                  <a:gd name="T38" fmla="*/ 25 w 695"/>
                  <a:gd name="T39" fmla="*/ 5 h 516"/>
                  <a:gd name="T40" fmla="*/ 12 w 695"/>
                  <a:gd name="T41" fmla="*/ 11 h 516"/>
                  <a:gd name="T42" fmla="*/ 38 w 695"/>
                  <a:gd name="T43" fmla="*/ 32 h 516"/>
                  <a:gd name="T44" fmla="*/ 67 w 695"/>
                  <a:gd name="T45" fmla="*/ 51 h 516"/>
                  <a:gd name="T46" fmla="*/ 94 w 695"/>
                  <a:gd name="T47" fmla="*/ 71 h 516"/>
                  <a:gd name="T48" fmla="*/ 109 w 695"/>
                  <a:gd name="T49" fmla="*/ 84 h 516"/>
                  <a:gd name="T50" fmla="*/ 117 w 695"/>
                  <a:gd name="T51" fmla="*/ 88 h 516"/>
                  <a:gd name="T52" fmla="*/ 125 w 695"/>
                  <a:gd name="T53" fmla="*/ 90 h 516"/>
                  <a:gd name="T54" fmla="*/ 132 w 695"/>
                  <a:gd name="T55" fmla="*/ 94 h 516"/>
                  <a:gd name="T56" fmla="*/ 178 w 695"/>
                  <a:gd name="T57" fmla="*/ 132 h 516"/>
                  <a:gd name="T58" fmla="*/ 265 w 695"/>
                  <a:gd name="T59" fmla="*/ 201 h 516"/>
                  <a:gd name="T60" fmla="*/ 351 w 695"/>
                  <a:gd name="T61" fmla="*/ 268 h 516"/>
                  <a:gd name="T62" fmla="*/ 439 w 695"/>
                  <a:gd name="T63" fmla="*/ 335 h 516"/>
                  <a:gd name="T64" fmla="*/ 501 w 695"/>
                  <a:gd name="T65" fmla="*/ 382 h 516"/>
                  <a:gd name="T66" fmla="*/ 533 w 695"/>
                  <a:gd name="T67" fmla="*/ 408 h 516"/>
                  <a:gd name="T68" fmla="*/ 566 w 695"/>
                  <a:gd name="T69" fmla="*/ 431 h 516"/>
                  <a:gd name="T70" fmla="*/ 603 w 695"/>
                  <a:gd name="T71" fmla="*/ 451 h 516"/>
                  <a:gd name="T72" fmla="*/ 622 w 695"/>
                  <a:gd name="T73" fmla="*/ 466 h 516"/>
                  <a:gd name="T74" fmla="*/ 626 w 695"/>
                  <a:gd name="T75" fmla="*/ 481 h 516"/>
                  <a:gd name="T76" fmla="*/ 637 w 695"/>
                  <a:gd name="T77" fmla="*/ 495 h 516"/>
                  <a:gd name="T78" fmla="*/ 658 w 695"/>
                  <a:gd name="T79" fmla="*/ 504 h 516"/>
                  <a:gd name="T80" fmla="*/ 683 w 695"/>
                  <a:gd name="T81" fmla="*/ 510 h 516"/>
                  <a:gd name="T82" fmla="*/ 664 w 695"/>
                  <a:gd name="T83" fmla="*/ 458 h 5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5"/>
                  <a:gd name="T127" fmla="*/ 0 h 516"/>
                  <a:gd name="T128" fmla="*/ 695 w 695"/>
                  <a:gd name="T129" fmla="*/ 516 h 5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5" h="516">
                    <a:moveTo>
                      <a:pt x="664" y="458"/>
                    </a:moveTo>
                    <a:lnTo>
                      <a:pt x="639" y="435"/>
                    </a:lnTo>
                    <a:lnTo>
                      <a:pt x="612" y="414"/>
                    </a:lnTo>
                    <a:lnTo>
                      <a:pt x="587" y="395"/>
                    </a:lnTo>
                    <a:lnTo>
                      <a:pt x="560" y="378"/>
                    </a:lnTo>
                    <a:lnTo>
                      <a:pt x="533" y="358"/>
                    </a:lnTo>
                    <a:lnTo>
                      <a:pt x="505" y="343"/>
                    </a:lnTo>
                    <a:lnTo>
                      <a:pt x="476" y="326"/>
                    </a:lnTo>
                    <a:lnTo>
                      <a:pt x="445" y="311"/>
                    </a:lnTo>
                    <a:lnTo>
                      <a:pt x="422" y="297"/>
                    </a:lnTo>
                    <a:lnTo>
                      <a:pt x="403" y="282"/>
                    </a:lnTo>
                    <a:lnTo>
                      <a:pt x="384" y="263"/>
                    </a:lnTo>
                    <a:lnTo>
                      <a:pt x="367" y="243"/>
                    </a:lnTo>
                    <a:lnTo>
                      <a:pt x="349" y="224"/>
                    </a:lnTo>
                    <a:lnTo>
                      <a:pt x="332" y="205"/>
                    </a:lnTo>
                    <a:lnTo>
                      <a:pt x="313" y="186"/>
                    </a:lnTo>
                    <a:lnTo>
                      <a:pt x="290" y="170"/>
                    </a:lnTo>
                    <a:lnTo>
                      <a:pt x="282" y="163"/>
                    </a:lnTo>
                    <a:lnTo>
                      <a:pt x="272" y="157"/>
                    </a:lnTo>
                    <a:lnTo>
                      <a:pt x="263" y="149"/>
                    </a:lnTo>
                    <a:lnTo>
                      <a:pt x="253" y="144"/>
                    </a:lnTo>
                    <a:lnTo>
                      <a:pt x="246" y="136"/>
                    </a:lnTo>
                    <a:lnTo>
                      <a:pt x="236" y="130"/>
                    </a:lnTo>
                    <a:lnTo>
                      <a:pt x="226" y="124"/>
                    </a:lnTo>
                    <a:lnTo>
                      <a:pt x="217" y="119"/>
                    </a:lnTo>
                    <a:lnTo>
                      <a:pt x="209" y="115"/>
                    </a:lnTo>
                    <a:lnTo>
                      <a:pt x="203" y="111"/>
                    </a:lnTo>
                    <a:lnTo>
                      <a:pt x="200" y="105"/>
                    </a:lnTo>
                    <a:lnTo>
                      <a:pt x="194" y="99"/>
                    </a:lnTo>
                    <a:lnTo>
                      <a:pt x="188" y="96"/>
                    </a:lnTo>
                    <a:lnTo>
                      <a:pt x="184" y="90"/>
                    </a:lnTo>
                    <a:lnTo>
                      <a:pt x="178" y="84"/>
                    </a:lnTo>
                    <a:lnTo>
                      <a:pt x="171" y="80"/>
                    </a:lnTo>
                    <a:lnTo>
                      <a:pt x="152" y="67"/>
                    </a:lnTo>
                    <a:lnTo>
                      <a:pt x="130" y="53"/>
                    </a:lnTo>
                    <a:lnTo>
                      <a:pt x="111" y="42"/>
                    </a:lnTo>
                    <a:lnTo>
                      <a:pt x="90" y="30"/>
                    </a:lnTo>
                    <a:lnTo>
                      <a:pt x="69" y="21"/>
                    </a:lnTo>
                    <a:lnTo>
                      <a:pt x="48" y="13"/>
                    </a:lnTo>
                    <a:lnTo>
                      <a:pt x="25" y="5"/>
                    </a:lnTo>
                    <a:lnTo>
                      <a:pt x="0" y="0"/>
                    </a:lnTo>
                    <a:lnTo>
                      <a:pt x="12" y="11"/>
                    </a:lnTo>
                    <a:lnTo>
                      <a:pt x="25" y="23"/>
                    </a:lnTo>
                    <a:lnTo>
                      <a:pt x="38" y="32"/>
                    </a:lnTo>
                    <a:lnTo>
                      <a:pt x="52" y="42"/>
                    </a:lnTo>
                    <a:lnTo>
                      <a:pt x="67" y="51"/>
                    </a:lnTo>
                    <a:lnTo>
                      <a:pt x="81" y="61"/>
                    </a:lnTo>
                    <a:lnTo>
                      <a:pt x="94" y="71"/>
                    </a:lnTo>
                    <a:lnTo>
                      <a:pt x="106" y="82"/>
                    </a:lnTo>
                    <a:lnTo>
                      <a:pt x="109" y="84"/>
                    </a:lnTo>
                    <a:lnTo>
                      <a:pt x="113" y="86"/>
                    </a:lnTo>
                    <a:lnTo>
                      <a:pt x="117" y="88"/>
                    </a:lnTo>
                    <a:lnTo>
                      <a:pt x="121" y="90"/>
                    </a:lnTo>
                    <a:lnTo>
                      <a:pt x="125" y="90"/>
                    </a:lnTo>
                    <a:lnTo>
                      <a:pt x="129" y="92"/>
                    </a:lnTo>
                    <a:lnTo>
                      <a:pt x="132" y="94"/>
                    </a:lnTo>
                    <a:lnTo>
                      <a:pt x="136" y="96"/>
                    </a:lnTo>
                    <a:lnTo>
                      <a:pt x="178" y="132"/>
                    </a:lnTo>
                    <a:lnTo>
                      <a:pt x="223" y="167"/>
                    </a:lnTo>
                    <a:lnTo>
                      <a:pt x="265" y="201"/>
                    </a:lnTo>
                    <a:lnTo>
                      <a:pt x="307" y="234"/>
                    </a:lnTo>
                    <a:lnTo>
                      <a:pt x="351" y="268"/>
                    </a:lnTo>
                    <a:lnTo>
                      <a:pt x="395" y="301"/>
                    </a:lnTo>
                    <a:lnTo>
                      <a:pt x="439" y="335"/>
                    </a:lnTo>
                    <a:lnTo>
                      <a:pt x="484" y="370"/>
                    </a:lnTo>
                    <a:lnTo>
                      <a:pt x="501" y="382"/>
                    </a:lnTo>
                    <a:lnTo>
                      <a:pt x="516" y="395"/>
                    </a:lnTo>
                    <a:lnTo>
                      <a:pt x="533" y="408"/>
                    </a:lnTo>
                    <a:lnTo>
                      <a:pt x="549" y="420"/>
                    </a:lnTo>
                    <a:lnTo>
                      <a:pt x="566" y="431"/>
                    </a:lnTo>
                    <a:lnTo>
                      <a:pt x="583" y="441"/>
                    </a:lnTo>
                    <a:lnTo>
                      <a:pt x="603" y="451"/>
                    </a:lnTo>
                    <a:lnTo>
                      <a:pt x="620" y="458"/>
                    </a:lnTo>
                    <a:lnTo>
                      <a:pt x="622" y="466"/>
                    </a:lnTo>
                    <a:lnTo>
                      <a:pt x="624" y="474"/>
                    </a:lnTo>
                    <a:lnTo>
                      <a:pt x="626" y="481"/>
                    </a:lnTo>
                    <a:lnTo>
                      <a:pt x="629" y="485"/>
                    </a:lnTo>
                    <a:lnTo>
                      <a:pt x="637" y="495"/>
                    </a:lnTo>
                    <a:lnTo>
                      <a:pt x="647" y="500"/>
                    </a:lnTo>
                    <a:lnTo>
                      <a:pt x="658" y="504"/>
                    </a:lnTo>
                    <a:lnTo>
                      <a:pt x="670" y="508"/>
                    </a:lnTo>
                    <a:lnTo>
                      <a:pt x="683" y="510"/>
                    </a:lnTo>
                    <a:lnTo>
                      <a:pt x="695" y="516"/>
                    </a:lnTo>
                    <a:lnTo>
                      <a:pt x="664" y="458"/>
                    </a:lnTo>
                    <a:close/>
                  </a:path>
                </a:pathLst>
              </a:custGeom>
              <a:solidFill>
                <a:srgbClr val="999999"/>
              </a:solidFill>
              <a:ln w="9525">
                <a:noFill/>
                <a:round/>
                <a:headEnd/>
                <a:tailEnd/>
              </a:ln>
            </p:spPr>
            <p:txBody>
              <a:bodyPr/>
              <a:lstStyle/>
              <a:p>
                <a:endParaRPr lang="en-US"/>
              </a:p>
            </p:txBody>
          </p:sp>
          <p:sp>
            <p:nvSpPr>
              <p:cNvPr id="28279" name="Freeform 793"/>
              <p:cNvSpPr>
                <a:spLocks/>
              </p:cNvSpPr>
              <p:nvPr/>
            </p:nvSpPr>
            <p:spPr bwMode="auto">
              <a:xfrm>
                <a:off x="3879" y="2308"/>
                <a:ext cx="704" cy="704"/>
              </a:xfrm>
              <a:custGeom>
                <a:avLst/>
                <a:gdLst>
                  <a:gd name="T0" fmla="*/ 535 w 704"/>
                  <a:gd name="T1" fmla="*/ 52 h 704"/>
                  <a:gd name="T2" fmla="*/ 464 w 704"/>
                  <a:gd name="T3" fmla="*/ 138 h 704"/>
                  <a:gd name="T4" fmla="*/ 393 w 704"/>
                  <a:gd name="T5" fmla="*/ 226 h 704"/>
                  <a:gd name="T6" fmla="*/ 319 w 704"/>
                  <a:gd name="T7" fmla="*/ 313 h 704"/>
                  <a:gd name="T8" fmla="*/ 273 w 704"/>
                  <a:gd name="T9" fmla="*/ 360 h 704"/>
                  <a:gd name="T10" fmla="*/ 261 w 704"/>
                  <a:gd name="T11" fmla="*/ 374 h 704"/>
                  <a:gd name="T12" fmla="*/ 251 w 704"/>
                  <a:gd name="T13" fmla="*/ 387 h 704"/>
                  <a:gd name="T14" fmla="*/ 240 w 704"/>
                  <a:gd name="T15" fmla="*/ 403 h 704"/>
                  <a:gd name="T16" fmla="*/ 226 w 704"/>
                  <a:gd name="T17" fmla="*/ 416 h 704"/>
                  <a:gd name="T18" fmla="*/ 209 w 704"/>
                  <a:gd name="T19" fmla="*/ 433 h 704"/>
                  <a:gd name="T20" fmla="*/ 194 w 704"/>
                  <a:gd name="T21" fmla="*/ 451 h 704"/>
                  <a:gd name="T22" fmla="*/ 179 w 704"/>
                  <a:gd name="T23" fmla="*/ 468 h 704"/>
                  <a:gd name="T24" fmla="*/ 163 w 704"/>
                  <a:gd name="T25" fmla="*/ 487 h 704"/>
                  <a:gd name="T26" fmla="*/ 146 w 704"/>
                  <a:gd name="T27" fmla="*/ 510 h 704"/>
                  <a:gd name="T28" fmla="*/ 131 w 704"/>
                  <a:gd name="T29" fmla="*/ 535 h 704"/>
                  <a:gd name="T30" fmla="*/ 111 w 704"/>
                  <a:gd name="T31" fmla="*/ 558 h 704"/>
                  <a:gd name="T32" fmla="*/ 90 w 704"/>
                  <a:gd name="T33" fmla="*/ 583 h 704"/>
                  <a:gd name="T34" fmla="*/ 65 w 704"/>
                  <a:gd name="T35" fmla="*/ 614 h 704"/>
                  <a:gd name="T36" fmla="*/ 42 w 704"/>
                  <a:gd name="T37" fmla="*/ 644 h 704"/>
                  <a:gd name="T38" fmla="*/ 17 w 704"/>
                  <a:gd name="T39" fmla="*/ 673 h 704"/>
                  <a:gd name="T40" fmla="*/ 0 w 704"/>
                  <a:gd name="T41" fmla="*/ 689 h 704"/>
                  <a:gd name="T42" fmla="*/ 0 w 704"/>
                  <a:gd name="T43" fmla="*/ 691 h 704"/>
                  <a:gd name="T44" fmla="*/ 0 w 704"/>
                  <a:gd name="T45" fmla="*/ 694 h 704"/>
                  <a:gd name="T46" fmla="*/ 0 w 704"/>
                  <a:gd name="T47" fmla="*/ 698 h 704"/>
                  <a:gd name="T48" fmla="*/ 4 w 704"/>
                  <a:gd name="T49" fmla="*/ 702 h 704"/>
                  <a:gd name="T50" fmla="*/ 6 w 704"/>
                  <a:gd name="T51" fmla="*/ 704 h 704"/>
                  <a:gd name="T52" fmla="*/ 10 w 704"/>
                  <a:gd name="T53" fmla="*/ 700 h 704"/>
                  <a:gd name="T54" fmla="*/ 15 w 704"/>
                  <a:gd name="T55" fmla="*/ 700 h 704"/>
                  <a:gd name="T56" fmla="*/ 75 w 704"/>
                  <a:gd name="T57" fmla="*/ 643 h 704"/>
                  <a:gd name="T58" fmla="*/ 192 w 704"/>
                  <a:gd name="T59" fmla="*/ 526 h 704"/>
                  <a:gd name="T60" fmla="*/ 313 w 704"/>
                  <a:gd name="T61" fmla="*/ 412 h 704"/>
                  <a:gd name="T62" fmla="*/ 436 w 704"/>
                  <a:gd name="T63" fmla="*/ 297 h 704"/>
                  <a:gd name="T64" fmla="*/ 514 w 704"/>
                  <a:gd name="T65" fmla="*/ 224 h 704"/>
                  <a:gd name="T66" fmla="*/ 545 w 704"/>
                  <a:gd name="T67" fmla="*/ 194 h 704"/>
                  <a:gd name="T68" fmla="*/ 574 w 704"/>
                  <a:gd name="T69" fmla="*/ 161 h 704"/>
                  <a:gd name="T70" fmla="*/ 605 w 704"/>
                  <a:gd name="T71" fmla="*/ 128 h 704"/>
                  <a:gd name="T72" fmla="*/ 629 w 704"/>
                  <a:gd name="T73" fmla="*/ 98 h 704"/>
                  <a:gd name="T74" fmla="*/ 651 w 704"/>
                  <a:gd name="T75" fmla="*/ 69 h 704"/>
                  <a:gd name="T76" fmla="*/ 670 w 704"/>
                  <a:gd name="T77" fmla="*/ 40 h 704"/>
                  <a:gd name="T78" fmla="*/ 691 w 704"/>
                  <a:gd name="T79" fmla="*/ 13 h 704"/>
                  <a:gd name="T80" fmla="*/ 704 w 704"/>
                  <a:gd name="T81" fmla="*/ 0 h 704"/>
                  <a:gd name="T82" fmla="*/ 704 w 704"/>
                  <a:gd name="T83" fmla="*/ 2 h 704"/>
                  <a:gd name="T84" fmla="*/ 704 w 704"/>
                  <a:gd name="T85" fmla="*/ 2 h 704"/>
                  <a:gd name="T86" fmla="*/ 704 w 704"/>
                  <a:gd name="T87" fmla="*/ 4 h 704"/>
                  <a:gd name="T88" fmla="*/ 574 w 704"/>
                  <a:gd name="T89" fmla="*/ 9 h 70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04"/>
                  <a:gd name="T136" fmla="*/ 0 h 704"/>
                  <a:gd name="T137" fmla="*/ 704 w 704"/>
                  <a:gd name="T138" fmla="*/ 704 h 70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04" h="704">
                    <a:moveTo>
                      <a:pt x="574" y="9"/>
                    </a:moveTo>
                    <a:lnTo>
                      <a:pt x="535" y="52"/>
                    </a:lnTo>
                    <a:lnTo>
                      <a:pt x="499" y="96"/>
                    </a:lnTo>
                    <a:lnTo>
                      <a:pt x="464" y="138"/>
                    </a:lnTo>
                    <a:lnTo>
                      <a:pt x="428" y="182"/>
                    </a:lnTo>
                    <a:lnTo>
                      <a:pt x="393" y="226"/>
                    </a:lnTo>
                    <a:lnTo>
                      <a:pt x="357" y="270"/>
                    </a:lnTo>
                    <a:lnTo>
                      <a:pt x="319" y="313"/>
                    </a:lnTo>
                    <a:lnTo>
                      <a:pt x="280" y="355"/>
                    </a:lnTo>
                    <a:lnTo>
                      <a:pt x="273" y="360"/>
                    </a:lnTo>
                    <a:lnTo>
                      <a:pt x="267" y="368"/>
                    </a:lnTo>
                    <a:lnTo>
                      <a:pt x="261" y="374"/>
                    </a:lnTo>
                    <a:lnTo>
                      <a:pt x="257" y="382"/>
                    </a:lnTo>
                    <a:lnTo>
                      <a:pt x="251" y="387"/>
                    </a:lnTo>
                    <a:lnTo>
                      <a:pt x="246" y="395"/>
                    </a:lnTo>
                    <a:lnTo>
                      <a:pt x="240" y="403"/>
                    </a:lnTo>
                    <a:lnTo>
                      <a:pt x="234" y="408"/>
                    </a:lnTo>
                    <a:lnTo>
                      <a:pt x="226" y="416"/>
                    </a:lnTo>
                    <a:lnTo>
                      <a:pt x="219" y="426"/>
                    </a:lnTo>
                    <a:lnTo>
                      <a:pt x="209" y="433"/>
                    </a:lnTo>
                    <a:lnTo>
                      <a:pt x="202" y="443"/>
                    </a:lnTo>
                    <a:lnTo>
                      <a:pt x="194" y="451"/>
                    </a:lnTo>
                    <a:lnTo>
                      <a:pt x="186" y="458"/>
                    </a:lnTo>
                    <a:lnTo>
                      <a:pt x="179" y="468"/>
                    </a:lnTo>
                    <a:lnTo>
                      <a:pt x="173" y="476"/>
                    </a:lnTo>
                    <a:lnTo>
                      <a:pt x="163" y="487"/>
                    </a:lnTo>
                    <a:lnTo>
                      <a:pt x="155" y="499"/>
                    </a:lnTo>
                    <a:lnTo>
                      <a:pt x="146" y="510"/>
                    </a:lnTo>
                    <a:lnTo>
                      <a:pt x="138" y="524"/>
                    </a:lnTo>
                    <a:lnTo>
                      <a:pt x="131" y="535"/>
                    </a:lnTo>
                    <a:lnTo>
                      <a:pt x="121" y="547"/>
                    </a:lnTo>
                    <a:lnTo>
                      <a:pt x="111" y="558"/>
                    </a:lnTo>
                    <a:lnTo>
                      <a:pt x="102" y="568"/>
                    </a:lnTo>
                    <a:lnTo>
                      <a:pt x="90" y="583"/>
                    </a:lnTo>
                    <a:lnTo>
                      <a:pt x="77" y="598"/>
                    </a:lnTo>
                    <a:lnTo>
                      <a:pt x="65" y="614"/>
                    </a:lnTo>
                    <a:lnTo>
                      <a:pt x="54" y="629"/>
                    </a:lnTo>
                    <a:lnTo>
                      <a:pt x="42" y="644"/>
                    </a:lnTo>
                    <a:lnTo>
                      <a:pt x="31" y="660"/>
                    </a:lnTo>
                    <a:lnTo>
                      <a:pt x="17" y="673"/>
                    </a:lnTo>
                    <a:lnTo>
                      <a:pt x="2" y="687"/>
                    </a:lnTo>
                    <a:lnTo>
                      <a:pt x="0" y="689"/>
                    </a:lnTo>
                    <a:lnTo>
                      <a:pt x="0" y="691"/>
                    </a:lnTo>
                    <a:lnTo>
                      <a:pt x="0" y="692"/>
                    </a:lnTo>
                    <a:lnTo>
                      <a:pt x="0" y="694"/>
                    </a:lnTo>
                    <a:lnTo>
                      <a:pt x="0" y="696"/>
                    </a:lnTo>
                    <a:lnTo>
                      <a:pt x="0" y="698"/>
                    </a:lnTo>
                    <a:lnTo>
                      <a:pt x="2" y="700"/>
                    </a:lnTo>
                    <a:lnTo>
                      <a:pt x="4" y="702"/>
                    </a:lnTo>
                    <a:lnTo>
                      <a:pt x="4" y="704"/>
                    </a:lnTo>
                    <a:lnTo>
                      <a:pt x="6" y="704"/>
                    </a:lnTo>
                    <a:lnTo>
                      <a:pt x="8" y="702"/>
                    </a:lnTo>
                    <a:lnTo>
                      <a:pt x="10" y="700"/>
                    </a:lnTo>
                    <a:lnTo>
                      <a:pt x="12" y="700"/>
                    </a:lnTo>
                    <a:lnTo>
                      <a:pt x="15" y="700"/>
                    </a:lnTo>
                    <a:lnTo>
                      <a:pt x="17" y="700"/>
                    </a:lnTo>
                    <a:lnTo>
                      <a:pt x="75" y="643"/>
                    </a:lnTo>
                    <a:lnTo>
                      <a:pt x="134" y="583"/>
                    </a:lnTo>
                    <a:lnTo>
                      <a:pt x="192" y="526"/>
                    </a:lnTo>
                    <a:lnTo>
                      <a:pt x="251" y="468"/>
                    </a:lnTo>
                    <a:lnTo>
                      <a:pt x="313" y="412"/>
                    </a:lnTo>
                    <a:lnTo>
                      <a:pt x="374" y="355"/>
                    </a:lnTo>
                    <a:lnTo>
                      <a:pt x="436" y="297"/>
                    </a:lnTo>
                    <a:lnTo>
                      <a:pt x="497" y="240"/>
                    </a:lnTo>
                    <a:lnTo>
                      <a:pt x="514" y="224"/>
                    </a:lnTo>
                    <a:lnTo>
                      <a:pt x="530" y="209"/>
                    </a:lnTo>
                    <a:lnTo>
                      <a:pt x="545" y="194"/>
                    </a:lnTo>
                    <a:lnTo>
                      <a:pt x="560" y="178"/>
                    </a:lnTo>
                    <a:lnTo>
                      <a:pt x="574" y="161"/>
                    </a:lnTo>
                    <a:lnTo>
                      <a:pt x="589" y="146"/>
                    </a:lnTo>
                    <a:lnTo>
                      <a:pt x="605" y="128"/>
                    </a:lnTo>
                    <a:lnTo>
                      <a:pt x="620" y="113"/>
                    </a:lnTo>
                    <a:lnTo>
                      <a:pt x="629" y="98"/>
                    </a:lnTo>
                    <a:lnTo>
                      <a:pt x="641" y="84"/>
                    </a:lnTo>
                    <a:lnTo>
                      <a:pt x="651" y="69"/>
                    </a:lnTo>
                    <a:lnTo>
                      <a:pt x="660" y="55"/>
                    </a:lnTo>
                    <a:lnTo>
                      <a:pt x="670" y="40"/>
                    </a:lnTo>
                    <a:lnTo>
                      <a:pt x="679" y="27"/>
                    </a:lnTo>
                    <a:lnTo>
                      <a:pt x="691" y="13"/>
                    </a:lnTo>
                    <a:lnTo>
                      <a:pt x="704" y="0"/>
                    </a:lnTo>
                    <a:lnTo>
                      <a:pt x="704" y="2"/>
                    </a:lnTo>
                    <a:lnTo>
                      <a:pt x="704" y="4"/>
                    </a:lnTo>
                    <a:lnTo>
                      <a:pt x="574" y="9"/>
                    </a:lnTo>
                    <a:close/>
                  </a:path>
                </a:pathLst>
              </a:custGeom>
              <a:solidFill>
                <a:srgbClr val="999999"/>
              </a:solidFill>
              <a:ln w="9525">
                <a:noFill/>
                <a:round/>
                <a:headEnd/>
                <a:tailEnd/>
              </a:ln>
            </p:spPr>
            <p:txBody>
              <a:bodyPr/>
              <a:lstStyle/>
              <a:p>
                <a:endParaRPr lang="en-US"/>
              </a:p>
            </p:txBody>
          </p:sp>
          <p:sp>
            <p:nvSpPr>
              <p:cNvPr id="28280" name="Freeform 794"/>
              <p:cNvSpPr>
                <a:spLocks/>
              </p:cNvSpPr>
              <p:nvPr/>
            </p:nvSpPr>
            <p:spPr bwMode="auto">
              <a:xfrm>
                <a:off x="4530" y="1465"/>
                <a:ext cx="792" cy="534"/>
              </a:xfrm>
              <a:custGeom>
                <a:avLst/>
                <a:gdLst>
                  <a:gd name="T0" fmla="*/ 715 w 792"/>
                  <a:gd name="T1" fmla="*/ 73 h 534"/>
                  <a:gd name="T2" fmla="*/ 641 w 792"/>
                  <a:gd name="T3" fmla="*/ 100 h 534"/>
                  <a:gd name="T4" fmla="*/ 527 w 792"/>
                  <a:gd name="T5" fmla="*/ 137 h 534"/>
                  <a:gd name="T6" fmla="*/ 474 w 792"/>
                  <a:gd name="T7" fmla="*/ 167 h 534"/>
                  <a:gd name="T8" fmla="*/ 420 w 792"/>
                  <a:gd name="T9" fmla="*/ 211 h 534"/>
                  <a:gd name="T10" fmla="*/ 358 w 792"/>
                  <a:gd name="T11" fmla="*/ 254 h 534"/>
                  <a:gd name="T12" fmla="*/ 295 w 792"/>
                  <a:gd name="T13" fmla="*/ 300 h 534"/>
                  <a:gd name="T14" fmla="*/ 247 w 792"/>
                  <a:gd name="T15" fmla="*/ 351 h 534"/>
                  <a:gd name="T16" fmla="*/ 201 w 792"/>
                  <a:gd name="T17" fmla="*/ 405 h 534"/>
                  <a:gd name="T18" fmla="*/ 155 w 792"/>
                  <a:gd name="T19" fmla="*/ 442 h 534"/>
                  <a:gd name="T20" fmla="*/ 136 w 792"/>
                  <a:gd name="T21" fmla="*/ 459 h 534"/>
                  <a:gd name="T22" fmla="*/ 113 w 792"/>
                  <a:gd name="T23" fmla="*/ 478 h 534"/>
                  <a:gd name="T24" fmla="*/ 97 w 792"/>
                  <a:gd name="T25" fmla="*/ 492 h 534"/>
                  <a:gd name="T26" fmla="*/ 90 w 792"/>
                  <a:gd name="T27" fmla="*/ 505 h 534"/>
                  <a:gd name="T28" fmla="*/ 82 w 792"/>
                  <a:gd name="T29" fmla="*/ 522 h 534"/>
                  <a:gd name="T30" fmla="*/ 122 w 792"/>
                  <a:gd name="T31" fmla="*/ 520 h 534"/>
                  <a:gd name="T32" fmla="*/ 180 w 792"/>
                  <a:gd name="T33" fmla="*/ 490 h 534"/>
                  <a:gd name="T34" fmla="*/ 243 w 792"/>
                  <a:gd name="T35" fmla="*/ 440 h 534"/>
                  <a:gd name="T36" fmla="*/ 314 w 792"/>
                  <a:gd name="T37" fmla="*/ 390 h 534"/>
                  <a:gd name="T38" fmla="*/ 374 w 792"/>
                  <a:gd name="T39" fmla="*/ 344 h 534"/>
                  <a:gd name="T40" fmla="*/ 414 w 792"/>
                  <a:gd name="T41" fmla="*/ 323 h 534"/>
                  <a:gd name="T42" fmla="*/ 460 w 792"/>
                  <a:gd name="T43" fmla="*/ 313 h 534"/>
                  <a:gd name="T44" fmla="*/ 504 w 792"/>
                  <a:gd name="T45" fmla="*/ 280 h 534"/>
                  <a:gd name="T46" fmla="*/ 568 w 792"/>
                  <a:gd name="T47" fmla="*/ 234 h 534"/>
                  <a:gd name="T48" fmla="*/ 673 w 792"/>
                  <a:gd name="T49" fmla="*/ 175 h 534"/>
                  <a:gd name="T50" fmla="*/ 719 w 792"/>
                  <a:gd name="T51" fmla="*/ 138 h 534"/>
                  <a:gd name="T52" fmla="*/ 744 w 792"/>
                  <a:gd name="T53" fmla="*/ 106 h 534"/>
                  <a:gd name="T54" fmla="*/ 761 w 792"/>
                  <a:gd name="T55" fmla="*/ 79 h 534"/>
                  <a:gd name="T56" fmla="*/ 781 w 792"/>
                  <a:gd name="T57" fmla="*/ 52 h 534"/>
                  <a:gd name="T58" fmla="*/ 748 w 792"/>
                  <a:gd name="T59" fmla="*/ 44 h 534"/>
                  <a:gd name="T60" fmla="*/ 715 w 792"/>
                  <a:gd name="T61" fmla="*/ 58 h 534"/>
                  <a:gd name="T62" fmla="*/ 710 w 792"/>
                  <a:gd name="T63" fmla="*/ 64 h 534"/>
                  <a:gd name="T64" fmla="*/ 748 w 792"/>
                  <a:gd name="T65" fmla="*/ 41 h 534"/>
                  <a:gd name="T66" fmla="*/ 783 w 792"/>
                  <a:gd name="T67" fmla="*/ 14 h 534"/>
                  <a:gd name="T68" fmla="*/ 775 w 792"/>
                  <a:gd name="T69" fmla="*/ 27 h 534"/>
                  <a:gd name="T70" fmla="*/ 748 w 792"/>
                  <a:gd name="T71" fmla="*/ 62 h 534"/>
                  <a:gd name="T72" fmla="*/ 715 w 792"/>
                  <a:gd name="T73" fmla="*/ 90 h 534"/>
                  <a:gd name="T74" fmla="*/ 681 w 792"/>
                  <a:gd name="T75" fmla="*/ 127 h 534"/>
                  <a:gd name="T76" fmla="*/ 648 w 792"/>
                  <a:gd name="T77" fmla="*/ 163 h 534"/>
                  <a:gd name="T78" fmla="*/ 614 w 792"/>
                  <a:gd name="T79" fmla="*/ 188 h 534"/>
                  <a:gd name="T80" fmla="*/ 587 w 792"/>
                  <a:gd name="T81" fmla="*/ 202 h 534"/>
                  <a:gd name="T82" fmla="*/ 562 w 792"/>
                  <a:gd name="T83" fmla="*/ 217 h 534"/>
                  <a:gd name="T84" fmla="*/ 516 w 792"/>
                  <a:gd name="T85" fmla="*/ 250 h 534"/>
                  <a:gd name="T86" fmla="*/ 460 w 792"/>
                  <a:gd name="T87" fmla="*/ 275 h 534"/>
                  <a:gd name="T88" fmla="*/ 412 w 792"/>
                  <a:gd name="T89" fmla="*/ 302 h 534"/>
                  <a:gd name="T90" fmla="*/ 259 w 792"/>
                  <a:gd name="T91" fmla="*/ 403 h 534"/>
                  <a:gd name="T92" fmla="*/ 105 w 792"/>
                  <a:gd name="T93" fmla="*/ 484 h 534"/>
                  <a:gd name="T94" fmla="*/ 9 w 792"/>
                  <a:gd name="T95" fmla="*/ 516 h 534"/>
                  <a:gd name="T96" fmla="*/ 46 w 792"/>
                  <a:gd name="T97" fmla="*/ 478 h 534"/>
                  <a:gd name="T98" fmla="*/ 142 w 792"/>
                  <a:gd name="T99" fmla="*/ 430 h 534"/>
                  <a:gd name="T100" fmla="*/ 205 w 792"/>
                  <a:gd name="T101" fmla="*/ 396 h 534"/>
                  <a:gd name="T102" fmla="*/ 241 w 792"/>
                  <a:gd name="T103" fmla="*/ 361 h 534"/>
                  <a:gd name="T104" fmla="*/ 278 w 792"/>
                  <a:gd name="T105" fmla="*/ 350 h 534"/>
                  <a:gd name="T106" fmla="*/ 318 w 792"/>
                  <a:gd name="T107" fmla="*/ 338 h 534"/>
                  <a:gd name="T108" fmla="*/ 345 w 792"/>
                  <a:gd name="T109" fmla="*/ 323 h 534"/>
                  <a:gd name="T110" fmla="*/ 364 w 792"/>
                  <a:gd name="T111" fmla="*/ 302 h 534"/>
                  <a:gd name="T112" fmla="*/ 385 w 792"/>
                  <a:gd name="T113" fmla="*/ 284 h 534"/>
                  <a:gd name="T114" fmla="*/ 525 w 792"/>
                  <a:gd name="T115" fmla="*/ 215 h 534"/>
                  <a:gd name="T116" fmla="*/ 665 w 792"/>
                  <a:gd name="T117" fmla="*/ 156 h 534"/>
                  <a:gd name="T118" fmla="*/ 750 w 792"/>
                  <a:gd name="T119" fmla="*/ 52 h 53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92"/>
                  <a:gd name="T181" fmla="*/ 0 h 534"/>
                  <a:gd name="T182" fmla="*/ 792 w 792"/>
                  <a:gd name="T183" fmla="*/ 534 h 53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92" h="534">
                    <a:moveTo>
                      <a:pt x="750" y="52"/>
                    </a:moveTo>
                    <a:lnTo>
                      <a:pt x="733" y="64"/>
                    </a:lnTo>
                    <a:lnTo>
                      <a:pt x="715" y="73"/>
                    </a:lnTo>
                    <a:lnTo>
                      <a:pt x="696" y="81"/>
                    </a:lnTo>
                    <a:lnTo>
                      <a:pt x="679" y="87"/>
                    </a:lnTo>
                    <a:lnTo>
                      <a:pt x="641" y="100"/>
                    </a:lnTo>
                    <a:lnTo>
                      <a:pt x="602" y="112"/>
                    </a:lnTo>
                    <a:lnTo>
                      <a:pt x="564" y="123"/>
                    </a:lnTo>
                    <a:lnTo>
                      <a:pt x="527" y="137"/>
                    </a:lnTo>
                    <a:lnTo>
                      <a:pt x="508" y="146"/>
                    </a:lnTo>
                    <a:lnTo>
                      <a:pt x="491" y="156"/>
                    </a:lnTo>
                    <a:lnTo>
                      <a:pt x="474" y="167"/>
                    </a:lnTo>
                    <a:lnTo>
                      <a:pt x="458" y="181"/>
                    </a:lnTo>
                    <a:lnTo>
                      <a:pt x="439" y="196"/>
                    </a:lnTo>
                    <a:lnTo>
                      <a:pt x="420" y="211"/>
                    </a:lnTo>
                    <a:lnTo>
                      <a:pt x="399" y="227"/>
                    </a:lnTo>
                    <a:lnTo>
                      <a:pt x="378" y="240"/>
                    </a:lnTo>
                    <a:lnTo>
                      <a:pt x="358" y="254"/>
                    </a:lnTo>
                    <a:lnTo>
                      <a:pt x="337" y="269"/>
                    </a:lnTo>
                    <a:lnTo>
                      <a:pt x="316" y="284"/>
                    </a:lnTo>
                    <a:lnTo>
                      <a:pt x="295" y="300"/>
                    </a:lnTo>
                    <a:lnTo>
                      <a:pt x="280" y="315"/>
                    </a:lnTo>
                    <a:lnTo>
                      <a:pt x="262" y="332"/>
                    </a:lnTo>
                    <a:lnTo>
                      <a:pt x="247" y="351"/>
                    </a:lnTo>
                    <a:lnTo>
                      <a:pt x="234" y="369"/>
                    </a:lnTo>
                    <a:lnTo>
                      <a:pt x="218" y="388"/>
                    </a:lnTo>
                    <a:lnTo>
                      <a:pt x="201" y="405"/>
                    </a:lnTo>
                    <a:lnTo>
                      <a:pt x="184" y="421"/>
                    </a:lnTo>
                    <a:lnTo>
                      <a:pt x="163" y="436"/>
                    </a:lnTo>
                    <a:lnTo>
                      <a:pt x="155" y="442"/>
                    </a:lnTo>
                    <a:lnTo>
                      <a:pt x="149" y="447"/>
                    </a:lnTo>
                    <a:lnTo>
                      <a:pt x="142" y="453"/>
                    </a:lnTo>
                    <a:lnTo>
                      <a:pt x="136" y="459"/>
                    </a:lnTo>
                    <a:lnTo>
                      <a:pt x="128" y="465"/>
                    </a:lnTo>
                    <a:lnTo>
                      <a:pt x="120" y="472"/>
                    </a:lnTo>
                    <a:lnTo>
                      <a:pt x="113" y="478"/>
                    </a:lnTo>
                    <a:lnTo>
                      <a:pt x="105" y="484"/>
                    </a:lnTo>
                    <a:lnTo>
                      <a:pt x="101" y="486"/>
                    </a:lnTo>
                    <a:lnTo>
                      <a:pt x="97" y="492"/>
                    </a:lnTo>
                    <a:lnTo>
                      <a:pt x="96" y="495"/>
                    </a:lnTo>
                    <a:lnTo>
                      <a:pt x="92" y="501"/>
                    </a:lnTo>
                    <a:lnTo>
                      <a:pt x="90" y="505"/>
                    </a:lnTo>
                    <a:lnTo>
                      <a:pt x="88" y="511"/>
                    </a:lnTo>
                    <a:lnTo>
                      <a:pt x="84" y="516"/>
                    </a:lnTo>
                    <a:lnTo>
                      <a:pt x="82" y="522"/>
                    </a:lnTo>
                    <a:lnTo>
                      <a:pt x="96" y="522"/>
                    </a:lnTo>
                    <a:lnTo>
                      <a:pt x="109" y="522"/>
                    </a:lnTo>
                    <a:lnTo>
                      <a:pt x="122" y="520"/>
                    </a:lnTo>
                    <a:lnTo>
                      <a:pt x="134" y="516"/>
                    </a:lnTo>
                    <a:lnTo>
                      <a:pt x="157" y="505"/>
                    </a:lnTo>
                    <a:lnTo>
                      <a:pt x="180" y="490"/>
                    </a:lnTo>
                    <a:lnTo>
                      <a:pt x="201" y="474"/>
                    </a:lnTo>
                    <a:lnTo>
                      <a:pt x="222" y="457"/>
                    </a:lnTo>
                    <a:lnTo>
                      <a:pt x="243" y="440"/>
                    </a:lnTo>
                    <a:lnTo>
                      <a:pt x="264" y="426"/>
                    </a:lnTo>
                    <a:lnTo>
                      <a:pt x="289" y="409"/>
                    </a:lnTo>
                    <a:lnTo>
                      <a:pt x="314" y="390"/>
                    </a:lnTo>
                    <a:lnTo>
                      <a:pt x="337" y="371"/>
                    </a:lnTo>
                    <a:lnTo>
                      <a:pt x="362" y="351"/>
                    </a:lnTo>
                    <a:lnTo>
                      <a:pt x="374" y="344"/>
                    </a:lnTo>
                    <a:lnTo>
                      <a:pt x="387" y="336"/>
                    </a:lnTo>
                    <a:lnTo>
                      <a:pt x="401" y="328"/>
                    </a:lnTo>
                    <a:lnTo>
                      <a:pt x="414" y="323"/>
                    </a:lnTo>
                    <a:lnTo>
                      <a:pt x="427" y="319"/>
                    </a:lnTo>
                    <a:lnTo>
                      <a:pt x="443" y="315"/>
                    </a:lnTo>
                    <a:lnTo>
                      <a:pt x="460" y="313"/>
                    </a:lnTo>
                    <a:lnTo>
                      <a:pt x="477" y="313"/>
                    </a:lnTo>
                    <a:lnTo>
                      <a:pt x="491" y="296"/>
                    </a:lnTo>
                    <a:lnTo>
                      <a:pt x="504" y="280"/>
                    </a:lnTo>
                    <a:lnTo>
                      <a:pt x="520" y="267"/>
                    </a:lnTo>
                    <a:lnTo>
                      <a:pt x="535" y="256"/>
                    </a:lnTo>
                    <a:lnTo>
                      <a:pt x="568" y="234"/>
                    </a:lnTo>
                    <a:lnTo>
                      <a:pt x="604" y="215"/>
                    </a:lnTo>
                    <a:lnTo>
                      <a:pt x="639" y="196"/>
                    </a:lnTo>
                    <a:lnTo>
                      <a:pt x="673" y="175"/>
                    </a:lnTo>
                    <a:lnTo>
                      <a:pt x="690" y="163"/>
                    </a:lnTo>
                    <a:lnTo>
                      <a:pt x="706" y="152"/>
                    </a:lnTo>
                    <a:lnTo>
                      <a:pt x="719" y="138"/>
                    </a:lnTo>
                    <a:lnTo>
                      <a:pt x="735" y="123"/>
                    </a:lnTo>
                    <a:lnTo>
                      <a:pt x="740" y="114"/>
                    </a:lnTo>
                    <a:lnTo>
                      <a:pt x="744" y="106"/>
                    </a:lnTo>
                    <a:lnTo>
                      <a:pt x="750" y="98"/>
                    </a:lnTo>
                    <a:lnTo>
                      <a:pt x="756" y="89"/>
                    </a:lnTo>
                    <a:lnTo>
                      <a:pt x="761" y="79"/>
                    </a:lnTo>
                    <a:lnTo>
                      <a:pt x="767" y="69"/>
                    </a:lnTo>
                    <a:lnTo>
                      <a:pt x="773" y="62"/>
                    </a:lnTo>
                    <a:lnTo>
                      <a:pt x="781" y="52"/>
                    </a:lnTo>
                    <a:lnTo>
                      <a:pt x="771" y="46"/>
                    </a:lnTo>
                    <a:lnTo>
                      <a:pt x="759" y="44"/>
                    </a:lnTo>
                    <a:lnTo>
                      <a:pt x="748" y="44"/>
                    </a:lnTo>
                    <a:lnTo>
                      <a:pt x="736" y="46"/>
                    </a:lnTo>
                    <a:lnTo>
                      <a:pt x="725" y="52"/>
                    </a:lnTo>
                    <a:lnTo>
                      <a:pt x="715" y="58"/>
                    </a:lnTo>
                    <a:lnTo>
                      <a:pt x="706" y="66"/>
                    </a:lnTo>
                    <a:lnTo>
                      <a:pt x="698" y="75"/>
                    </a:lnTo>
                    <a:lnTo>
                      <a:pt x="710" y="64"/>
                    </a:lnTo>
                    <a:lnTo>
                      <a:pt x="721" y="54"/>
                    </a:lnTo>
                    <a:lnTo>
                      <a:pt x="735" y="46"/>
                    </a:lnTo>
                    <a:lnTo>
                      <a:pt x="748" y="41"/>
                    </a:lnTo>
                    <a:lnTo>
                      <a:pt x="761" y="33"/>
                    </a:lnTo>
                    <a:lnTo>
                      <a:pt x="773" y="23"/>
                    </a:lnTo>
                    <a:lnTo>
                      <a:pt x="783" y="14"/>
                    </a:lnTo>
                    <a:lnTo>
                      <a:pt x="792" y="0"/>
                    </a:lnTo>
                    <a:lnTo>
                      <a:pt x="784" y="14"/>
                    </a:lnTo>
                    <a:lnTo>
                      <a:pt x="775" y="27"/>
                    </a:lnTo>
                    <a:lnTo>
                      <a:pt x="767" y="39"/>
                    </a:lnTo>
                    <a:lnTo>
                      <a:pt x="758" y="50"/>
                    </a:lnTo>
                    <a:lnTo>
                      <a:pt x="748" y="62"/>
                    </a:lnTo>
                    <a:lnTo>
                      <a:pt x="736" y="71"/>
                    </a:lnTo>
                    <a:lnTo>
                      <a:pt x="727" y="81"/>
                    </a:lnTo>
                    <a:lnTo>
                      <a:pt x="715" y="90"/>
                    </a:lnTo>
                    <a:lnTo>
                      <a:pt x="704" y="102"/>
                    </a:lnTo>
                    <a:lnTo>
                      <a:pt x="690" y="115"/>
                    </a:lnTo>
                    <a:lnTo>
                      <a:pt x="681" y="127"/>
                    </a:lnTo>
                    <a:lnTo>
                      <a:pt x="669" y="140"/>
                    </a:lnTo>
                    <a:lnTo>
                      <a:pt x="658" y="152"/>
                    </a:lnTo>
                    <a:lnTo>
                      <a:pt x="648" y="163"/>
                    </a:lnTo>
                    <a:lnTo>
                      <a:pt x="635" y="175"/>
                    </a:lnTo>
                    <a:lnTo>
                      <a:pt x="621" y="183"/>
                    </a:lnTo>
                    <a:lnTo>
                      <a:pt x="614" y="188"/>
                    </a:lnTo>
                    <a:lnTo>
                      <a:pt x="604" y="192"/>
                    </a:lnTo>
                    <a:lnTo>
                      <a:pt x="594" y="198"/>
                    </a:lnTo>
                    <a:lnTo>
                      <a:pt x="587" y="202"/>
                    </a:lnTo>
                    <a:lnTo>
                      <a:pt x="577" y="208"/>
                    </a:lnTo>
                    <a:lnTo>
                      <a:pt x="569" y="211"/>
                    </a:lnTo>
                    <a:lnTo>
                      <a:pt x="562" y="217"/>
                    </a:lnTo>
                    <a:lnTo>
                      <a:pt x="554" y="223"/>
                    </a:lnTo>
                    <a:lnTo>
                      <a:pt x="535" y="238"/>
                    </a:lnTo>
                    <a:lnTo>
                      <a:pt x="516" y="250"/>
                    </a:lnTo>
                    <a:lnTo>
                      <a:pt x="497" y="259"/>
                    </a:lnTo>
                    <a:lnTo>
                      <a:pt x="477" y="267"/>
                    </a:lnTo>
                    <a:lnTo>
                      <a:pt x="460" y="275"/>
                    </a:lnTo>
                    <a:lnTo>
                      <a:pt x="443" y="282"/>
                    </a:lnTo>
                    <a:lnTo>
                      <a:pt x="427" y="292"/>
                    </a:lnTo>
                    <a:lnTo>
                      <a:pt x="412" y="302"/>
                    </a:lnTo>
                    <a:lnTo>
                      <a:pt x="362" y="340"/>
                    </a:lnTo>
                    <a:lnTo>
                      <a:pt x="310" y="373"/>
                    </a:lnTo>
                    <a:lnTo>
                      <a:pt x="259" y="403"/>
                    </a:lnTo>
                    <a:lnTo>
                      <a:pt x="207" y="432"/>
                    </a:lnTo>
                    <a:lnTo>
                      <a:pt x="157" y="459"/>
                    </a:lnTo>
                    <a:lnTo>
                      <a:pt x="105" y="484"/>
                    </a:lnTo>
                    <a:lnTo>
                      <a:pt x="51" y="509"/>
                    </a:lnTo>
                    <a:lnTo>
                      <a:pt x="0" y="534"/>
                    </a:lnTo>
                    <a:lnTo>
                      <a:pt x="9" y="516"/>
                    </a:lnTo>
                    <a:lnTo>
                      <a:pt x="21" y="503"/>
                    </a:lnTo>
                    <a:lnTo>
                      <a:pt x="32" y="490"/>
                    </a:lnTo>
                    <a:lnTo>
                      <a:pt x="46" y="478"/>
                    </a:lnTo>
                    <a:lnTo>
                      <a:pt x="76" y="461"/>
                    </a:lnTo>
                    <a:lnTo>
                      <a:pt x="109" y="445"/>
                    </a:lnTo>
                    <a:lnTo>
                      <a:pt x="142" y="430"/>
                    </a:lnTo>
                    <a:lnTo>
                      <a:pt x="174" y="415"/>
                    </a:lnTo>
                    <a:lnTo>
                      <a:pt x="190" y="405"/>
                    </a:lnTo>
                    <a:lnTo>
                      <a:pt x="205" y="396"/>
                    </a:lnTo>
                    <a:lnTo>
                      <a:pt x="220" y="382"/>
                    </a:lnTo>
                    <a:lnTo>
                      <a:pt x="234" y="369"/>
                    </a:lnTo>
                    <a:lnTo>
                      <a:pt x="241" y="361"/>
                    </a:lnTo>
                    <a:lnTo>
                      <a:pt x="253" y="357"/>
                    </a:lnTo>
                    <a:lnTo>
                      <a:pt x="264" y="351"/>
                    </a:lnTo>
                    <a:lnTo>
                      <a:pt x="278" y="350"/>
                    </a:lnTo>
                    <a:lnTo>
                      <a:pt x="291" y="346"/>
                    </a:lnTo>
                    <a:lnTo>
                      <a:pt x="305" y="342"/>
                    </a:lnTo>
                    <a:lnTo>
                      <a:pt x="318" y="338"/>
                    </a:lnTo>
                    <a:lnTo>
                      <a:pt x="332" y="334"/>
                    </a:lnTo>
                    <a:lnTo>
                      <a:pt x="339" y="328"/>
                    </a:lnTo>
                    <a:lnTo>
                      <a:pt x="345" y="323"/>
                    </a:lnTo>
                    <a:lnTo>
                      <a:pt x="353" y="317"/>
                    </a:lnTo>
                    <a:lnTo>
                      <a:pt x="358" y="309"/>
                    </a:lnTo>
                    <a:lnTo>
                      <a:pt x="364" y="302"/>
                    </a:lnTo>
                    <a:lnTo>
                      <a:pt x="372" y="296"/>
                    </a:lnTo>
                    <a:lnTo>
                      <a:pt x="378" y="290"/>
                    </a:lnTo>
                    <a:lnTo>
                      <a:pt x="385" y="284"/>
                    </a:lnTo>
                    <a:lnTo>
                      <a:pt x="431" y="259"/>
                    </a:lnTo>
                    <a:lnTo>
                      <a:pt x="477" y="236"/>
                    </a:lnTo>
                    <a:lnTo>
                      <a:pt x="525" y="215"/>
                    </a:lnTo>
                    <a:lnTo>
                      <a:pt x="571" y="196"/>
                    </a:lnTo>
                    <a:lnTo>
                      <a:pt x="619" y="175"/>
                    </a:lnTo>
                    <a:lnTo>
                      <a:pt x="665" y="156"/>
                    </a:lnTo>
                    <a:lnTo>
                      <a:pt x="713" y="137"/>
                    </a:lnTo>
                    <a:lnTo>
                      <a:pt x="761" y="115"/>
                    </a:lnTo>
                    <a:lnTo>
                      <a:pt x="750" y="52"/>
                    </a:lnTo>
                    <a:close/>
                  </a:path>
                </a:pathLst>
              </a:custGeom>
              <a:solidFill>
                <a:srgbClr val="666666"/>
              </a:solidFill>
              <a:ln w="9525">
                <a:noFill/>
                <a:round/>
                <a:headEnd/>
                <a:tailEnd/>
              </a:ln>
            </p:spPr>
            <p:txBody>
              <a:bodyPr/>
              <a:lstStyle/>
              <a:p>
                <a:endParaRPr lang="en-US"/>
              </a:p>
            </p:txBody>
          </p:sp>
          <p:sp>
            <p:nvSpPr>
              <p:cNvPr id="28281" name="Freeform 795"/>
              <p:cNvSpPr>
                <a:spLocks/>
              </p:cNvSpPr>
              <p:nvPr/>
            </p:nvSpPr>
            <p:spPr bwMode="auto">
              <a:xfrm>
                <a:off x="4779" y="2279"/>
                <a:ext cx="614" cy="437"/>
              </a:xfrm>
              <a:custGeom>
                <a:avLst/>
                <a:gdLst>
                  <a:gd name="T0" fmla="*/ 0 w 614"/>
                  <a:gd name="T1" fmla="*/ 0 h 437"/>
                  <a:gd name="T2" fmla="*/ 29 w 614"/>
                  <a:gd name="T3" fmla="*/ 19 h 437"/>
                  <a:gd name="T4" fmla="*/ 58 w 614"/>
                  <a:gd name="T5" fmla="*/ 38 h 437"/>
                  <a:gd name="T6" fmla="*/ 86 w 614"/>
                  <a:gd name="T7" fmla="*/ 56 h 437"/>
                  <a:gd name="T8" fmla="*/ 117 w 614"/>
                  <a:gd name="T9" fmla="*/ 75 h 437"/>
                  <a:gd name="T10" fmla="*/ 146 w 614"/>
                  <a:gd name="T11" fmla="*/ 92 h 437"/>
                  <a:gd name="T12" fmla="*/ 177 w 614"/>
                  <a:gd name="T13" fmla="*/ 111 h 437"/>
                  <a:gd name="T14" fmla="*/ 205 w 614"/>
                  <a:gd name="T15" fmla="*/ 130 h 437"/>
                  <a:gd name="T16" fmla="*/ 236 w 614"/>
                  <a:gd name="T17" fmla="*/ 150 h 437"/>
                  <a:gd name="T18" fmla="*/ 286 w 614"/>
                  <a:gd name="T19" fmla="*/ 186 h 437"/>
                  <a:gd name="T20" fmla="*/ 334 w 614"/>
                  <a:gd name="T21" fmla="*/ 221 h 437"/>
                  <a:gd name="T22" fmla="*/ 382 w 614"/>
                  <a:gd name="T23" fmla="*/ 257 h 437"/>
                  <a:gd name="T24" fmla="*/ 430 w 614"/>
                  <a:gd name="T25" fmla="*/ 292 h 437"/>
                  <a:gd name="T26" fmla="*/ 478 w 614"/>
                  <a:gd name="T27" fmla="*/ 326 h 437"/>
                  <a:gd name="T28" fmla="*/ 524 w 614"/>
                  <a:gd name="T29" fmla="*/ 363 h 437"/>
                  <a:gd name="T30" fmla="*/ 570 w 614"/>
                  <a:gd name="T31" fmla="*/ 399 h 437"/>
                  <a:gd name="T32" fmla="*/ 614 w 614"/>
                  <a:gd name="T33" fmla="*/ 437 h 437"/>
                  <a:gd name="T34" fmla="*/ 610 w 614"/>
                  <a:gd name="T35" fmla="*/ 437 h 437"/>
                  <a:gd name="T36" fmla="*/ 605 w 614"/>
                  <a:gd name="T37" fmla="*/ 437 h 437"/>
                  <a:gd name="T38" fmla="*/ 599 w 614"/>
                  <a:gd name="T39" fmla="*/ 437 h 437"/>
                  <a:gd name="T40" fmla="*/ 593 w 614"/>
                  <a:gd name="T41" fmla="*/ 437 h 437"/>
                  <a:gd name="T42" fmla="*/ 589 w 614"/>
                  <a:gd name="T43" fmla="*/ 437 h 437"/>
                  <a:gd name="T44" fmla="*/ 583 w 614"/>
                  <a:gd name="T45" fmla="*/ 437 h 437"/>
                  <a:gd name="T46" fmla="*/ 580 w 614"/>
                  <a:gd name="T47" fmla="*/ 437 h 437"/>
                  <a:gd name="T48" fmla="*/ 574 w 614"/>
                  <a:gd name="T49" fmla="*/ 436 h 437"/>
                  <a:gd name="T50" fmla="*/ 543 w 614"/>
                  <a:gd name="T51" fmla="*/ 420 h 437"/>
                  <a:gd name="T52" fmla="*/ 514 w 614"/>
                  <a:gd name="T53" fmla="*/ 401 h 437"/>
                  <a:gd name="T54" fmla="*/ 487 w 614"/>
                  <a:gd name="T55" fmla="*/ 382 h 437"/>
                  <a:gd name="T56" fmla="*/ 461 w 614"/>
                  <a:gd name="T57" fmla="*/ 361 h 437"/>
                  <a:gd name="T58" fmla="*/ 434 w 614"/>
                  <a:gd name="T59" fmla="*/ 340 h 437"/>
                  <a:gd name="T60" fmla="*/ 407 w 614"/>
                  <a:gd name="T61" fmla="*/ 318 h 437"/>
                  <a:gd name="T62" fmla="*/ 378 w 614"/>
                  <a:gd name="T63" fmla="*/ 301 h 437"/>
                  <a:gd name="T64" fmla="*/ 347 w 614"/>
                  <a:gd name="T65" fmla="*/ 286 h 437"/>
                  <a:gd name="T66" fmla="*/ 340 w 614"/>
                  <a:gd name="T67" fmla="*/ 280 h 437"/>
                  <a:gd name="T68" fmla="*/ 334 w 614"/>
                  <a:gd name="T69" fmla="*/ 271 h 437"/>
                  <a:gd name="T70" fmla="*/ 328 w 614"/>
                  <a:gd name="T71" fmla="*/ 261 h 437"/>
                  <a:gd name="T72" fmla="*/ 322 w 614"/>
                  <a:gd name="T73" fmla="*/ 249 h 437"/>
                  <a:gd name="T74" fmla="*/ 319 w 614"/>
                  <a:gd name="T75" fmla="*/ 238 h 437"/>
                  <a:gd name="T76" fmla="*/ 313 w 614"/>
                  <a:gd name="T77" fmla="*/ 226 h 437"/>
                  <a:gd name="T78" fmla="*/ 307 w 614"/>
                  <a:gd name="T79" fmla="*/ 219 h 437"/>
                  <a:gd name="T80" fmla="*/ 301 w 614"/>
                  <a:gd name="T81" fmla="*/ 215 h 437"/>
                  <a:gd name="T82" fmla="*/ 276 w 614"/>
                  <a:gd name="T83" fmla="*/ 209 h 437"/>
                  <a:gd name="T84" fmla="*/ 253 w 614"/>
                  <a:gd name="T85" fmla="*/ 201 h 437"/>
                  <a:gd name="T86" fmla="*/ 230 w 614"/>
                  <a:gd name="T87" fmla="*/ 190 h 437"/>
                  <a:gd name="T88" fmla="*/ 209 w 614"/>
                  <a:gd name="T89" fmla="*/ 178 h 437"/>
                  <a:gd name="T90" fmla="*/ 188 w 614"/>
                  <a:gd name="T91" fmla="*/ 165 h 437"/>
                  <a:gd name="T92" fmla="*/ 167 w 614"/>
                  <a:gd name="T93" fmla="*/ 152 h 437"/>
                  <a:gd name="T94" fmla="*/ 146 w 614"/>
                  <a:gd name="T95" fmla="*/ 138 h 437"/>
                  <a:gd name="T96" fmla="*/ 125 w 614"/>
                  <a:gd name="T97" fmla="*/ 123 h 437"/>
                  <a:gd name="T98" fmla="*/ 0 w 614"/>
                  <a:gd name="T99" fmla="*/ 0 h 437"/>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14"/>
                  <a:gd name="T151" fmla="*/ 0 h 437"/>
                  <a:gd name="T152" fmla="*/ 614 w 614"/>
                  <a:gd name="T153" fmla="*/ 437 h 437"/>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14" h="437">
                    <a:moveTo>
                      <a:pt x="0" y="0"/>
                    </a:moveTo>
                    <a:lnTo>
                      <a:pt x="29" y="19"/>
                    </a:lnTo>
                    <a:lnTo>
                      <a:pt x="58" y="38"/>
                    </a:lnTo>
                    <a:lnTo>
                      <a:pt x="86" y="56"/>
                    </a:lnTo>
                    <a:lnTo>
                      <a:pt x="117" y="75"/>
                    </a:lnTo>
                    <a:lnTo>
                      <a:pt x="146" y="92"/>
                    </a:lnTo>
                    <a:lnTo>
                      <a:pt x="177" y="111"/>
                    </a:lnTo>
                    <a:lnTo>
                      <a:pt x="205" y="130"/>
                    </a:lnTo>
                    <a:lnTo>
                      <a:pt x="236" y="150"/>
                    </a:lnTo>
                    <a:lnTo>
                      <a:pt x="286" y="186"/>
                    </a:lnTo>
                    <a:lnTo>
                      <a:pt x="334" y="221"/>
                    </a:lnTo>
                    <a:lnTo>
                      <a:pt x="382" y="257"/>
                    </a:lnTo>
                    <a:lnTo>
                      <a:pt x="430" y="292"/>
                    </a:lnTo>
                    <a:lnTo>
                      <a:pt x="478" y="326"/>
                    </a:lnTo>
                    <a:lnTo>
                      <a:pt x="524" y="363"/>
                    </a:lnTo>
                    <a:lnTo>
                      <a:pt x="570" y="399"/>
                    </a:lnTo>
                    <a:lnTo>
                      <a:pt x="614" y="437"/>
                    </a:lnTo>
                    <a:lnTo>
                      <a:pt x="610" y="437"/>
                    </a:lnTo>
                    <a:lnTo>
                      <a:pt x="605" y="437"/>
                    </a:lnTo>
                    <a:lnTo>
                      <a:pt x="599" y="437"/>
                    </a:lnTo>
                    <a:lnTo>
                      <a:pt x="593" y="437"/>
                    </a:lnTo>
                    <a:lnTo>
                      <a:pt x="589" y="437"/>
                    </a:lnTo>
                    <a:lnTo>
                      <a:pt x="583" y="437"/>
                    </a:lnTo>
                    <a:lnTo>
                      <a:pt x="580" y="437"/>
                    </a:lnTo>
                    <a:lnTo>
                      <a:pt x="574" y="436"/>
                    </a:lnTo>
                    <a:lnTo>
                      <a:pt x="543" y="420"/>
                    </a:lnTo>
                    <a:lnTo>
                      <a:pt x="514" y="401"/>
                    </a:lnTo>
                    <a:lnTo>
                      <a:pt x="487" y="382"/>
                    </a:lnTo>
                    <a:lnTo>
                      <a:pt x="461" y="361"/>
                    </a:lnTo>
                    <a:lnTo>
                      <a:pt x="434" y="340"/>
                    </a:lnTo>
                    <a:lnTo>
                      <a:pt x="407" y="318"/>
                    </a:lnTo>
                    <a:lnTo>
                      <a:pt x="378" y="301"/>
                    </a:lnTo>
                    <a:lnTo>
                      <a:pt x="347" y="286"/>
                    </a:lnTo>
                    <a:lnTo>
                      <a:pt x="340" y="280"/>
                    </a:lnTo>
                    <a:lnTo>
                      <a:pt x="334" y="271"/>
                    </a:lnTo>
                    <a:lnTo>
                      <a:pt x="328" y="261"/>
                    </a:lnTo>
                    <a:lnTo>
                      <a:pt x="322" y="249"/>
                    </a:lnTo>
                    <a:lnTo>
                      <a:pt x="319" y="238"/>
                    </a:lnTo>
                    <a:lnTo>
                      <a:pt x="313" y="226"/>
                    </a:lnTo>
                    <a:lnTo>
                      <a:pt x="307" y="219"/>
                    </a:lnTo>
                    <a:lnTo>
                      <a:pt x="301" y="215"/>
                    </a:lnTo>
                    <a:lnTo>
                      <a:pt x="276" y="209"/>
                    </a:lnTo>
                    <a:lnTo>
                      <a:pt x="253" y="201"/>
                    </a:lnTo>
                    <a:lnTo>
                      <a:pt x="230" y="190"/>
                    </a:lnTo>
                    <a:lnTo>
                      <a:pt x="209" y="178"/>
                    </a:lnTo>
                    <a:lnTo>
                      <a:pt x="188" y="165"/>
                    </a:lnTo>
                    <a:lnTo>
                      <a:pt x="167" y="152"/>
                    </a:lnTo>
                    <a:lnTo>
                      <a:pt x="146" y="138"/>
                    </a:lnTo>
                    <a:lnTo>
                      <a:pt x="125" y="123"/>
                    </a:lnTo>
                    <a:lnTo>
                      <a:pt x="0" y="0"/>
                    </a:lnTo>
                    <a:close/>
                  </a:path>
                </a:pathLst>
              </a:custGeom>
              <a:solidFill>
                <a:srgbClr val="999999"/>
              </a:solidFill>
              <a:ln w="9525">
                <a:noFill/>
                <a:round/>
                <a:headEnd/>
                <a:tailEnd/>
              </a:ln>
            </p:spPr>
            <p:txBody>
              <a:bodyPr/>
              <a:lstStyle/>
              <a:p>
                <a:endParaRPr lang="en-US"/>
              </a:p>
            </p:txBody>
          </p:sp>
          <p:sp>
            <p:nvSpPr>
              <p:cNvPr id="28282" name="Freeform 796"/>
              <p:cNvSpPr>
                <a:spLocks/>
              </p:cNvSpPr>
              <p:nvPr/>
            </p:nvSpPr>
            <p:spPr bwMode="auto">
              <a:xfrm>
                <a:off x="4746" y="1383"/>
                <a:ext cx="597" cy="598"/>
              </a:xfrm>
              <a:custGeom>
                <a:avLst/>
                <a:gdLst>
                  <a:gd name="T0" fmla="*/ 179 w 597"/>
                  <a:gd name="T1" fmla="*/ 518 h 598"/>
                  <a:gd name="T2" fmla="*/ 240 w 597"/>
                  <a:gd name="T3" fmla="*/ 480 h 598"/>
                  <a:gd name="T4" fmla="*/ 296 w 597"/>
                  <a:gd name="T5" fmla="*/ 435 h 598"/>
                  <a:gd name="T6" fmla="*/ 348 w 597"/>
                  <a:gd name="T7" fmla="*/ 385 h 598"/>
                  <a:gd name="T8" fmla="*/ 426 w 597"/>
                  <a:gd name="T9" fmla="*/ 305 h 598"/>
                  <a:gd name="T10" fmla="*/ 507 w 597"/>
                  <a:gd name="T11" fmla="*/ 230 h 598"/>
                  <a:gd name="T12" fmla="*/ 565 w 597"/>
                  <a:gd name="T13" fmla="*/ 186 h 598"/>
                  <a:gd name="T14" fmla="*/ 588 w 597"/>
                  <a:gd name="T15" fmla="*/ 169 h 598"/>
                  <a:gd name="T16" fmla="*/ 572 w 597"/>
                  <a:gd name="T17" fmla="*/ 172 h 598"/>
                  <a:gd name="T18" fmla="*/ 555 w 597"/>
                  <a:gd name="T19" fmla="*/ 178 h 598"/>
                  <a:gd name="T20" fmla="*/ 542 w 597"/>
                  <a:gd name="T21" fmla="*/ 186 h 598"/>
                  <a:gd name="T22" fmla="*/ 520 w 597"/>
                  <a:gd name="T23" fmla="*/ 203 h 598"/>
                  <a:gd name="T24" fmla="*/ 488 w 597"/>
                  <a:gd name="T25" fmla="*/ 230 h 598"/>
                  <a:gd name="T26" fmla="*/ 455 w 597"/>
                  <a:gd name="T27" fmla="*/ 255 h 598"/>
                  <a:gd name="T28" fmla="*/ 423 w 597"/>
                  <a:gd name="T29" fmla="*/ 276 h 598"/>
                  <a:gd name="T30" fmla="*/ 388 w 597"/>
                  <a:gd name="T31" fmla="*/ 299 h 598"/>
                  <a:gd name="T32" fmla="*/ 352 w 597"/>
                  <a:gd name="T33" fmla="*/ 320 h 598"/>
                  <a:gd name="T34" fmla="*/ 317 w 597"/>
                  <a:gd name="T35" fmla="*/ 343 h 598"/>
                  <a:gd name="T36" fmla="*/ 284 w 597"/>
                  <a:gd name="T37" fmla="*/ 368 h 598"/>
                  <a:gd name="T38" fmla="*/ 236 w 597"/>
                  <a:gd name="T39" fmla="*/ 401 h 598"/>
                  <a:gd name="T40" fmla="*/ 181 w 597"/>
                  <a:gd name="T41" fmla="*/ 445 h 598"/>
                  <a:gd name="T42" fmla="*/ 131 w 597"/>
                  <a:gd name="T43" fmla="*/ 493 h 598"/>
                  <a:gd name="T44" fmla="*/ 89 w 597"/>
                  <a:gd name="T45" fmla="*/ 549 h 598"/>
                  <a:gd name="T46" fmla="*/ 69 w 597"/>
                  <a:gd name="T47" fmla="*/ 583 h 598"/>
                  <a:gd name="T48" fmla="*/ 62 w 597"/>
                  <a:gd name="T49" fmla="*/ 589 h 598"/>
                  <a:gd name="T50" fmla="*/ 50 w 597"/>
                  <a:gd name="T51" fmla="*/ 593 h 598"/>
                  <a:gd name="T52" fmla="*/ 39 w 597"/>
                  <a:gd name="T53" fmla="*/ 595 h 598"/>
                  <a:gd name="T54" fmla="*/ 45 w 597"/>
                  <a:gd name="T55" fmla="*/ 597 h 598"/>
                  <a:gd name="T56" fmla="*/ 64 w 597"/>
                  <a:gd name="T57" fmla="*/ 598 h 598"/>
                  <a:gd name="T58" fmla="*/ 83 w 597"/>
                  <a:gd name="T59" fmla="*/ 595 h 598"/>
                  <a:gd name="T60" fmla="*/ 100 w 597"/>
                  <a:gd name="T61" fmla="*/ 585 h 598"/>
                  <a:gd name="T62" fmla="*/ 123 w 597"/>
                  <a:gd name="T63" fmla="*/ 560 h 598"/>
                  <a:gd name="T64" fmla="*/ 148 w 597"/>
                  <a:gd name="T65" fmla="*/ 514 h 598"/>
                  <a:gd name="T66" fmla="*/ 181 w 597"/>
                  <a:gd name="T67" fmla="*/ 426 h 598"/>
                  <a:gd name="T68" fmla="*/ 211 w 597"/>
                  <a:gd name="T69" fmla="*/ 332 h 598"/>
                  <a:gd name="T70" fmla="*/ 235 w 597"/>
                  <a:gd name="T71" fmla="*/ 276 h 598"/>
                  <a:gd name="T72" fmla="*/ 261 w 597"/>
                  <a:gd name="T73" fmla="*/ 226 h 598"/>
                  <a:gd name="T74" fmla="*/ 294 w 597"/>
                  <a:gd name="T75" fmla="*/ 176 h 598"/>
                  <a:gd name="T76" fmla="*/ 327 w 597"/>
                  <a:gd name="T77" fmla="*/ 126 h 598"/>
                  <a:gd name="T78" fmla="*/ 359 w 597"/>
                  <a:gd name="T79" fmla="*/ 77 h 598"/>
                  <a:gd name="T80" fmla="*/ 377 w 597"/>
                  <a:gd name="T81" fmla="*/ 46 h 598"/>
                  <a:gd name="T82" fmla="*/ 378 w 597"/>
                  <a:gd name="T83" fmla="*/ 34 h 598"/>
                  <a:gd name="T84" fmla="*/ 378 w 597"/>
                  <a:gd name="T85" fmla="*/ 21 h 598"/>
                  <a:gd name="T86" fmla="*/ 377 w 597"/>
                  <a:gd name="T87" fmla="*/ 7 h 598"/>
                  <a:gd name="T88" fmla="*/ 361 w 597"/>
                  <a:gd name="T89" fmla="*/ 6 h 598"/>
                  <a:gd name="T90" fmla="*/ 336 w 597"/>
                  <a:gd name="T91" fmla="*/ 25 h 598"/>
                  <a:gd name="T92" fmla="*/ 319 w 597"/>
                  <a:gd name="T93" fmla="*/ 50 h 598"/>
                  <a:gd name="T94" fmla="*/ 307 w 597"/>
                  <a:gd name="T95" fmla="*/ 77 h 598"/>
                  <a:gd name="T96" fmla="*/ 286 w 597"/>
                  <a:gd name="T97" fmla="*/ 119 h 598"/>
                  <a:gd name="T98" fmla="*/ 254 w 597"/>
                  <a:gd name="T99" fmla="*/ 176 h 598"/>
                  <a:gd name="T100" fmla="*/ 196 w 597"/>
                  <a:gd name="T101" fmla="*/ 257 h 598"/>
                  <a:gd name="T102" fmla="*/ 116 w 597"/>
                  <a:gd name="T103" fmla="*/ 361 h 598"/>
                  <a:gd name="T104" fmla="*/ 56 w 597"/>
                  <a:gd name="T105" fmla="*/ 439 h 598"/>
                  <a:gd name="T106" fmla="*/ 18 w 597"/>
                  <a:gd name="T107" fmla="*/ 493 h 598"/>
                  <a:gd name="T108" fmla="*/ 146 w 597"/>
                  <a:gd name="T109" fmla="*/ 531 h 59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597"/>
                  <a:gd name="T166" fmla="*/ 0 h 598"/>
                  <a:gd name="T167" fmla="*/ 597 w 597"/>
                  <a:gd name="T168" fmla="*/ 598 h 59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597" h="598">
                    <a:moveTo>
                      <a:pt x="146" y="531"/>
                    </a:moveTo>
                    <a:lnTo>
                      <a:pt x="179" y="518"/>
                    </a:lnTo>
                    <a:lnTo>
                      <a:pt x="210" y="499"/>
                    </a:lnTo>
                    <a:lnTo>
                      <a:pt x="240" y="480"/>
                    </a:lnTo>
                    <a:lnTo>
                      <a:pt x="269" y="458"/>
                    </a:lnTo>
                    <a:lnTo>
                      <a:pt x="296" y="435"/>
                    </a:lnTo>
                    <a:lnTo>
                      <a:pt x="323" y="410"/>
                    </a:lnTo>
                    <a:lnTo>
                      <a:pt x="348" y="385"/>
                    </a:lnTo>
                    <a:lnTo>
                      <a:pt x="375" y="359"/>
                    </a:lnTo>
                    <a:lnTo>
                      <a:pt x="426" y="305"/>
                    </a:lnTo>
                    <a:lnTo>
                      <a:pt x="478" y="253"/>
                    </a:lnTo>
                    <a:lnTo>
                      <a:pt x="507" y="230"/>
                    </a:lnTo>
                    <a:lnTo>
                      <a:pt x="536" y="207"/>
                    </a:lnTo>
                    <a:lnTo>
                      <a:pt x="565" y="186"/>
                    </a:lnTo>
                    <a:lnTo>
                      <a:pt x="597" y="167"/>
                    </a:lnTo>
                    <a:lnTo>
                      <a:pt x="588" y="169"/>
                    </a:lnTo>
                    <a:lnTo>
                      <a:pt x="580" y="171"/>
                    </a:lnTo>
                    <a:lnTo>
                      <a:pt x="572" y="172"/>
                    </a:lnTo>
                    <a:lnTo>
                      <a:pt x="563" y="176"/>
                    </a:lnTo>
                    <a:lnTo>
                      <a:pt x="555" y="178"/>
                    </a:lnTo>
                    <a:lnTo>
                      <a:pt x="549" y="182"/>
                    </a:lnTo>
                    <a:lnTo>
                      <a:pt x="542" y="186"/>
                    </a:lnTo>
                    <a:lnTo>
                      <a:pt x="536" y="192"/>
                    </a:lnTo>
                    <a:lnTo>
                      <a:pt x="520" y="203"/>
                    </a:lnTo>
                    <a:lnTo>
                      <a:pt x="503" y="217"/>
                    </a:lnTo>
                    <a:lnTo>
                      <a:pt x="488" y="230"/>
                    </a:lnTo>
                    <a:lnTo>
                      <a:pt x="472" y="242"/>
                    </a:lnTo>
                    <a:lnTo>
                      <a:pt x="455" y="255"/>
                    </a:lnTo>
                    <a:lnTo>
                      <a:pt x="440" y="267"/>
                    </a:lnTo>
                    <a:lnTo>
                      <a:pt x="423" y="276"/>
                    </a:lnTo>
                    <a:lnTo>
                      <a:pt x="405" y="288"/>
                    </a:lnTo>
                    <a:lnTo>
                      <a:pt x="388" y="299"/>
                    </a:lnTo>
                    <a:lnTo>
                      <a:pt x="369" y="309"/>
                    </a:lnTo>
                    <a:lnTo>
                      <a:pt x="352" y="320"/>
                    </a:lnTo>
                    <a:lnTo>
                      <a:pt x="334" y="332"/>
                    </a:lnTo>
                    <a:lnTo>
                      <a:pt x="317" y="343"/>
                    </a:lnTo>
                    <a:lnTo>
                      <a:pt x="302" y="357"/>
                    </a:lnTo>
                    <a:lnTo>
                      <a:pt x="284" y="368"/>
                    </a:lnTo>
                    <a:lnTo>
                      <a:pt x="267" y="380"/>
                    </a:lnTo>
                    <a:lnTo>
                      <a:pt x="236" y="401"/>
                    </a:lnTo>
                    <a:lnTo>
                      <a:pt x="208" y="422"/>
                    </a:lnTo>
                    <a:lnTo>
                      <a:pt x="181" y="445"/>
                    </a:lnTo>
                    <a:lnTo>
                      <a:pt x="156" y="468"/>
                    </a:lnTo>
                    <a:lnTo>
                      <a:pt x="131" y="493"/>
                    </a:lnTo>
                    <a:lnTo>
                      <a:pt x="110" y="520"/>
                    </a:lnTo>
                    <a:lnTo>
                      <a:pt x="89" y="549"/>
                    </a:lnTo>
                    <a:lnTo>
                      <a:pt x="71" y="581"/>
                    </a:lnTo>
                    <a:lnTo>
                      <a:pt x="69" y="583"/>
                    </a:lnTo>
                    <a:lnTo>
                      <a:pt x="66" y="587"/>
                    </a:lnTo>
                    <a:lnTo>
                      <a:pt x="62" y="589"/>
                    </a:lnTo>
                    <a:lnTo>
                      <a:pt x="56" y="591"/>
                    </a:lnTo>
                    <a:lnTo>
                      <a:pt x="50" y="593"/>
                    </a:lnTo>
                    <a:lnTo>
                      <a:pt x="45" y="595"/>
                    </a:lnTo>
                    <a:lnTo>
                      <a:pt x="39" y="595"/>
                    </a:lnTo>
                    <a:lnTo>
                      <a:pt x="33" y="593"/>
                    </a:lnTo>
                    <a:lnTo>
                      <a:pt x="45" y="597"/>
                    </a:lnTo>
                    <a:lnTo>
                      <a:pt x="54" y="598"/>
                    </a:lnTo>
                    <a:lnTo>
                      <a:pt x="64" y="598"/>
                    </a:lnTo>
                    <a:lnTo>
                      <a:pt x="73" y="598"/>
                    </a:lnTo>
                    <a:lnTo>
                      <a:pt x="83" y="595"/>
                    </a:lnTo>
                    <a:lnTo>
                      <a:pt x="93" y="591"/>
                    </a:lnTo>
                    <a:lnTo>
                      <a:pt x="100" y="585"/>
                    </a:lnTo>
                    <a:lnTo>
                      <a:pt x="108" y="577"/>
                    </a:lnTo>
                    <a:lnTo>
                      <a:pt x="123" y="560"/>
                    </a:lnTo>
                    <a:lnTo>
                      <a:pt x="135" y="539"/>
                    </a:lnTo>
                    <a:lnTo>
                      <a:pt x="148" y="514"/>
                    </a:lnTo>
                    <a:lnTo>
                      <a:pt x="160" y="487"/>
                    </a:lnTo>
                    <a:lnTo>
                      <a:pt x="181" y="426"/>
                    </a:lnTo>
                    <a:lnTo>
                      <a:pt x="202" y="362"/>
                    </a:lnTo>
                    <a:lnTo>
                      <a:pt x="211" y="332"/>
                    </a:lnTo>
                    <a:lnTo>
                      <a:pt x="223" y="303"/>
                    </a:lnTo>
                    <a:lnTo>
                      <a:pt x="235" y="276"/>
                    </a:lnTo>
                    <a:lnTo>
                      <a:pt x="246" y="251"/>
                    </a:lnTo>
                    <a:lnTo>
                      <a:pt x="261" y="226"/>
                    </a:lnTo>
                    <a:lnTo>
                      <a:pt x="277" y="201"/>
                    </a:lnTo>
                    <a:lnTo>
                      <a:pt x="294" y="176"/>
                    </a:lnTo>
                    <a:lnTo>
                      <a:pt x="309" y="151"/>
                    </a:lnTo>
                    <a:lnTo>
                      <a:pt x="327" y="126"/>
                    </a:lnTo>
                    <a:lnTo>
                      <a:pt x="344" y="101"/>
                    </a:lnTo>
                    <a:lnTo>
                      <a:pt x="359" y="77"/>
                    </a:lnTo>
                    <a:lnTo>
                      <a:pt x="375" y="52"/>
                    </a:lnTo>
                    <a:lnTo>
                      <a:pt x="377" y="46"/>
                    </a:lnTo>
                    <a:lnTo>
                      <a:pt x="378" y="40"/>
                    </a:lnTo>
                    <a:lnTo>
                      <a:pt x="378" y="34"/>
                    </a:lnTo>
                    <a:lnTo>
                      <a:pt x="378" y="27"/>
                    </a:lnTo>
                    <a:lnTo>
                      <a:pt x="378" y="21"/>
                    </a:lnTo>
                    <a:lnTo>
                      <a:pt x="377" y="13"/>
                    </a:lnTo>
                    <a:lnTo>
                      <a:pt x="377" y="7"/>
                    </a:lnTo>
                    <a:lnTo>
                      <a:pt x="377" y="0"/>
                    </a:lnTo>
                    <a:lnTo>
                      <a:pt x="361" y="6"/>
                    </a:lnTo>
                    <a:lnTo>
                      <a:pt x="348" y="15"/>
                    </a:lnTo>
                    <a:lnTo>
                      <a:pt x="336" y="25"/>
                    </a:lnTo>
                    <a:lnTo>
                      <a:pt x="327" y="36"/>
                    </a:lnTo>
                    <a:lnTo>
                      <a:pt x="319" y="50"/>
                    </a:lnTo>
                    <a:lnTo>
                      <a:pt x="313" y="63"/>
                    </a:lnTo>
                    <a:lnTo>
                      <a:pt x="307" y="77"/>
                    </a:lnTo>
                    <a:lnTo>
                      <a:pt x="302" y="88"/>
                    </a:lnTo>
                    <a:lnTo>
                      <a:pt x="286" y="119"/>
                    </a:lnTo>
                    <a:lnTo>
                      <a:pt x="271" y="148"/>
                    </a:lnTo>
                    <a:lnTo>
                      <a:pt x="254" y="176"/>
                    </a:lnTo>
                    <a:lnTo>
                      <a:pt x="236" y="203"/>
                    </a:lnTo>
                    <a:lnTo>
                      <a:pt x="196" y="257"/>
                    </a:lnTo>
                    <a:lnTo>
                      <a:pt x="156" y="309"/>
                    </a:lnTo>
                    <a:lnTo>
                      <a:pt x="116" y="361"/>
                    </a:lnTo>
                    <a:lnTo>
                      <a:pt x="75" y="412"/>
                    </a:lnTo>
                    <a:lnTo>
                      <a:pt x="56" y="439"/>
                    </a:lnTo>
                    <a:lnTo>
                      <a:pt x="37" y="466"/>
                    </a:lnTo>
                    <a:lnTo>
                      <a:pt x="18" y="493"/>
                    </a:lnTo>
                    <a:lnTo>
                      <a:pt x="0" y="522"/>
                    </a:lnTo>
                    <a:lnTo>
                      <a:pt x="146" y="531"/>
                    </a:lnTo>
                    <a:close/>
                  </a:path>
                </a:pathLst>
              </a:custGeom>
              <a:solidFill>
                <a:srgbClr val="999999"/>
              </a:solidFill>
              <a:ln w="9525">
                <a:noFill/>
                <a:round/>
                <a:headEnd/>
                <a:tailEnd/>
              </a:ln>
            </p:spPr>
            <p:txBody>
              <a:bodyPr/>
              <a:lstStyle/>
              <a:p>
                <a:endParaRPr lang="en-US"/>
              </a:p>
            </p:txBody>
          </p:sp>
          <p:sp>
            <p:nvSpPr>
              <p:cNvPr id="28283" name="Freeform 797"/>
              <p:cNvSpPr>
                <a:spLocks/>
              </p:cNvSpPr>
              <p:nvPr/>
            </p:nvSpPr>
            <p:spPr bwMode="auto">
              <a:xfrm>
                <a:off x="4645" y="1488"/>
                <a:ext cx="811" cy="657"/>
              </a:xfrm>
              <a:custGeom>
                <a:avLst/>
                <a:gdLst>
                  <a:gd name="T0" fmla="*/ 213 w 811"/>
                  <a:gd name="T1" fmla="*/ 440 h 657"/>
                  <a:gd name="T2" fmla="*/ 311 w 811"/>
                  <a:gd name="T3" fmla="*/ 382 h 657"/>
                  <a:gd name="T4" fmla="*/ 526 w 811"/>
                  <a:gd name="T5" fmla="*/ 307 h 657"/>
                  <a:gd name="T6" fmla="*/ 673 w 811"/>
                  <a:gd name="T7" fmla="*/ 238 h 657"/>
                  <a:gd name="T8" fmla="*/ 785 w 811"/>
                  <a:gd name="T9" fmla="*/ 165 h 657"/>
                  <a:gd name="T10" fmla="*/ 781 w 811"/>
                  <a:gd name="T11" fmla="*/ 150 h 657"/>
                  <a:gd name="T12" fmla="*/ 740 w 811"/>
                  <a:gd name="T13" fmla="*/ 167 h 657"/>
                  <a:gd name="T14" fmla="*/ 577 w 811"/>
                  <a:gd name="T15" fmla="*/ 242 h 657"/>
                  <a:gd name="T16" fmla="*/ 374 w 811"/>
                  <a:gd name="T17" fmla="*/ 334 h 657"/>
                  <a:gd name="T18" fmla="*/ 274 w 811"/>
                  <a:gd name="T19" fmla="*/ 375 h 657"/>
                  <a:gd name="T20" fmla="*/ 222 w 811"/>
                  <a:gd name="T21" fmla="*/ 409 h 657"/>
                  <a:gd name="T22" fmla="*/ 195 w 811"/>
                  <a:gd name="T23" fmla="*/ 461 h 657"/>
                  <a:gd name="T24" fmla="*/ 132 w 811"/>
                  <a:gd name="T25" fmla="*/ 524 h 657"/>
                  <a:gd name="T26" fmla="*/ 119 w 811"/>
                  <a:gd name="T27" fmla="*/ 534 h 657"/>
                  <a:gd name="T28" fmla="*/ 311 w 811"/>
                  <a:gd name="T29" fmla="*/ 432 h 657"/>
                  <a:gd name="T30" fmla="*/ 483 w 811"/>
                  <a:gd name="T31" fmla="*/ 323 h 657"/>
                  <a:gd name="T32" fmla="*/ 598 w 811"/>
                  <a:gd name="T33" fmla="*/ 219 h 657"/>
                  <a:gd name="T34" fmla="*/ 614 w 811"/>
                  <a:gd name="T35" fmla="*/ 148 h 657"/>
                  <a:gd name="T36" fmla="*/ 426 w 811"/>
                  <a:gd name="T37" fmla="*/ 269 h 657"/>
                  <a:gd name="T38" fmla="*/ 282 w 811"/>
                  <a:gd name="T39" fmla="*/ 417 h 657"/>
                  <a:gd name="T40" fmla="*/ 169 w 811"/>
                  <a:gd name="T41" fmla="*/ 509 h 657"/>
                  <a:gd name="T42" fmla="*/ 84 w 811"/>
                  <a:gd name="T43" fmla="*/ 593 h 657"/>
                  <a:gd name="T44" fmla="*/ 34 w 811"/>
                  <a:gd name="T45" fmla="*/ 628 h 657"/>
                  <a:gd name="T46" fmla="*/ 50 w 811"/>
                  <a:gd name="T47" fmla="*/ 628 h 657"/>
                  <a:gd name="T48" fmla="*/ 291 w 811"/>
                  <a:gd name="T49" fmla="*/ 478 h 657"/>
                  <a:gd name="T50" fmla="*/ 668 w 811"/>
                  <a:gd name="T51" fmla="*/ 209 h 657"/>
                  <a:gd name="T52" fmla="*/ 775 w 811"/>
                  <a:gd name="T53" fmla="*/ 131 h 657"/>
                  <a:gd name="T54" fmla="*/ 788 w 811"/>
                  <a:gd name="T55" fmla="*/ 110 h 657"/>
                  <a:gd name="T56" fmla="*/ 656 w 811"/>
                  <a:gd name="T57" fmla="*/ 169 h 657"/>
                  <a:gd name="T58" fmla="*/ 487 w 811"/>
                  <a:gd name="T59" fmla="*/ 275 h 657"/>
                  <a:gd name="T60" fmla="*/ 211 w 811"/>
                  <a:gd name="T61" fmla="*/ 495 h 657"/>
                  <a:gd name="T62" fmla="*/ 99 w 811"/>
                  <a:gd name="T63" fmla="*/ 578 h 657"/>
                  <a:gd name="T64" fmla="*/ 52 w 811"/>
                  <a:gd name="T65" fmla="*/ 589 h 657"/>
                  <a:gd name="T66" fmla="*/ 124 w 811"/>
                  <a:gd name="T67" fmla="*/ 557 h 657"/>
                  <a:gd name="T68" fmla="*/ 224 w 811"/>
                  <a:gd name="T69" fmla="*/ 493 h 657"/>
                  <a:gd name="T70" fmla="*/ 360 w 811"/>
                  <a:gd name="T71" fmla="*/ 355 h 657"/>
                  <a:gd name="T72" fmla="*/ 501 w 811"/>
                  <a:gd name="T73" fmla="*/ 186 h 657"/>
                  <a:gd name="T74" fmla="*/ 583 w 811"/>
                  <a:gd name="T75" fmla="*/ 92 h 657"/>
                  <a:gd name="T76" fmla="*/ 629 w 811"/>
                  <a:gd name="T77" fmla="*/ 35 h 657"/>
                  <a:gd name="T78" fmla="*/ 627 w 811"/>
                  <a:gd name="T79" fmla="*/ 6 h 657"/>
                  <a:gd name="T80" fmla="*/ 595 w 811"/>
                  <a:gd name="T81" fmla="*/ 14 h 657"/>
                  <a:gd name="T82" fmla="*/ 537 w 811"/>
                  <a:gd name="T83" fmla="*/ 73 h 657"/>
                  <a:gd name="T84" fmla="*/ 399 w 811"/>
                  <a:gd name="T85" fmla="*/ 231 h 657"/>
                  <a:gd name="T86" fmla="*/ 270 w 811"/>
                  <a:gd name="T87" fmla="*/ 367 h 657"/>
                  <a:gd name="T88" fmla="*/ 190 w 811"/>
                  <a:gd name="T89" fmla="*/ 480 h 657"/>
                  <a:gd name="T90" fmla="*/ 136 w 811"/>
                  <a:gd name="T91" fmla="*/ 534 h 657"/>
                  <a:gd name="T92" fmla="*/ 155 w 811"/>
                  <a:gd name="T93" fmla="*/ 513 h 657"/>
                  <a:gd name="T94" fmla="*/ 188 w 811"/>
                  <a:gd name="T95" fmla="*/ 469 h 657"/>
                  <a:gd name="T96" fmla="*/ 349 w 811"/>
                  <a:gd name="T97" fmla="*/ 363 h 657"/>
                  <a:gd name="T98" fmla="*/ 539 w 811"/>
                  <a:gd name="T99" fmla="*/ 229 h 657"/>
                  <a:gd name="T100" fmla="*/ 648 w 811"/>
                  <a:gd name="T101" fmla="*/ 152 h 657"/>
                  <a:gd name="T102" fmla="*/ 744 w 811"/>
                  <a:gd name="T103" fmla="*/ 138 h 657"/>
                  <a:gd name="T104" fmla="*/ 719 w 811"/>
                  <a:gd name="T105" fmla="*/ 156 h 657"/>
                  <a:gd name="T106" fmla="*/ 652 w 811"/>
                  <a:gd name="T107" fmla="*/ 175 h 657"/>
                  <a:gd name="T108" fmla="*/ 591 w 811"/>
                  <a:gd name="T109" fmla="*/ 202 h 657"/>
                  <a:gd name="T110" fmla="*/ 516 w 811"/>
                  <a:gd name="T111" fmla="*/ 280 h 657"/>
                  <a:gd name="T112" fmla="*/ 456 w 811"/>
                  <a:gd name="T113" fmla="*/ 338 h 657"/>
                  <a:gd name="T114" fmla="*/ 360 w 811"/>
                  <a:gd name="T115" fmla="*/ 403 h 657"/>
                  <a:gd name="T116" fmla="*/ 255 w 811"/>
                  <a:gd name="T117" fmla="*/ 478 h 657"/>
                  <a:gd name="T118" fmla="*/ 205 w 811"/>
                  <a:gd name="T119" fmla="*/ 509 h 657"/>
                  <a:gd name="T120" fmla="*/ 174 w 811"/>
                  <a:gd name="T121" fmla="*/ 511 h 657"/>
                  <a:gd name="T122" fmla="*/ 147 w 811"/>
                  <a:gd name="T123" fmla="*/ 515 h 657"/>
                  <a:gd name="T124" fmla="*/ 121 w 811"/>
                  <a:gd name="T125" fmla="*/ 528 h 65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11"/>
                  <a:gd name="T190" fmla="*/ 0 h 657"/>
                  <a:gd name="T191" fmla="*/ 811 w 811"/>
                  <a:gd name="T192" fmla="*/ 657 h 65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11" h="657">
                    <a:moveTo>
                      <a:pt x="134" y="478"/>
                    </a:moveTo>
                    <a:lnTo>
                      <a:pt x="161" y="469"/>
                    </a:lnTo>
                    <a:lnTo>
                      <a:pt x="186" y="455"/>
                    </a:lnTo>
                    <a:lnTo>
                      <a:pt x="213" y="440"/>
                    </a:lnTo>
                    <a:lnTo>
                      <a:pt x="236" y="424"/>
                    </a:lnTo>
                    <a:lnTo>
                      <a:pt x="261" y="409"/>
                    </a:lnTo>
                    <a:lnTo>
                      <a:pt x="286" y="396"/>
                    </a:lnTo>
                    <a:lnTo>
                      <a:pt x="311" y="382"/>
                    </a:lnTo>
                    <a:lnTo>
                      <a:pt x="336" y="373"/>
                    </a:lnTo>
                    <a:lnTo>
                      <a:pt x="399" y="351"/>
                    </a:lnTo>
                    <a:lnTo>
                      <a:pt x="462" y="330"/>
                    </a:lnTo>
                    <a:lnTo>
                      <a:pt x="526" y="307"/>
                    </a:lnTo>
                    <a:lnTo>
                      <a:pt x="585" y="280"/>
                    </a:lnTo>
                    <a:lnTo>
                      <a:pt x="616" y="267"/>
                    </a:lnTo>
                    <a:lnTo>
                      <a:pt x="644" y="254"/>
                    </a:lnTo>
                    <a:lnTo>
                      <a:pt x="673" y="238"/>
                    </a:lnTo>
                    <a:lnTo>
                      <a:pt x="702" y="221"/>
                    </a:lnTo>
                    <a:lnTo>
                      <a:pt x="731" y="204"/>
                    </a:lnTo>
                    <a:lnTo>
                      <a:pt x="758" y="185"/>
                    </a:lnTo>
                    <a:lnTo>
                      <a:pt x="785" y="165"/>
                    </a:lnTo>
                    <a:lnTo>
                      <a:pt x="811" y="144"/>
                    </a:lnTo>
                    <a:lnTo>
                      <a:pt x="802" y="146"/>
                    </a:lnTo>
                    <a:lnTo>
                      <a:pt x="790" y="148"/>
                    </a:lnTo>
                    <a:lnTo>
                      <a:pt x="781" y="150"/>
                    </a:lnTo>
                    <a:lnTo>
                      <a:pt x="769" y="154"/>
                    </a:lnTo>
                    <a:lnTo>
                      <a:pt x="760" y="158"/>
                    </a:lnTo>
                    <a:lnTo>
                      <a:pt x="750" y="162"/>
                    </a:lnTo>
                    <a:lnTo>
                      <a:pt x="740" y="167"/>
                    </a:lnTo>
                    <a:lnTo>
                      <a:pt x="731" y="171"/>
                    </a:lnTo>
                    <a:lnTo>
                      <a:pt x="679" y="194"/>
                    </a:lnTo>
                    <a:lnTo>
                      <a:pt x="629" y="217"/>
                    </a:lnTo>
                    <a:lnTo>
                      <a:pt x="577" y="242"/>
                    </a:lnTo>
                    <a:lnTo>
                      <a:pt x="527" y="265"/>
                    </a:lnTo>
                    <a:lnTo>
                      <a:pt x="478" y="290"/>
                    </a:lnTo>
                    <a:lnTo>
                      <a:pt x="426" y="313"/>
                    </a:lnTo>
                    <a:lnTo>
                      <a:pt x="374" y="334"/>
                    </a:lnTo>
                    <a:lnTo>
                      <a:pt x="322" y="355"/>
                    </a:lnTo>
                    <a:lnTo>
                      <a:pt x="307" y="361"/>
                    </a:lnTo>
                    <a:lnTo>
                      <a:pt x="289" y="369"/>
                    </a:lnTo>
                    <a:lnTo>
                      <a:pt x="274" y="375"/>
                    </a:lnTo>
                    <a:lnTo>
                      <a:pt x="259" y="382"/>
                    </a:lnTo>
                    <a:lnTo>
                      <a:pt x="245" y="392"/>
                    </a:lnTo>
                    <a:lnTo>
                      <a:pt x="232" y="399"/>
                    </a:lnTo>
                    <a:lnTo>
                      <a:pt x="222" y="409"/>
                    </a:lnTo>
                    <a:lnTo>
                      <a:pt x="217" y="421"/>
                    </a:lnTo>
                    <a:lnTo>
                      <a:pt x="211" y="434"/>
                    </a:lnTo>
                    <a:lnTo>
                      <a:pt x="203" y="447"/>
                    </a:lnTo>
                    <a:lnTo>
                      <a:pt x="195" y="461"/>
                    </a:lnTo>
                    <a:lnTo>
                      <a:pt x="188" y="472"/>
                    </a:lnTo>
                    <a:lnTo>
                      <a:pt x="170" y="492"/>
                    </a:lnTo>
                    <a:lnTo>
                      <a:pt x="151" y="509"/>
                    </a:lnTo>
                    <a:lnTo>
                      <a:pt x="132" y="524"/>
                    </a:lnTo>
                    <a:lnTo>
                      <a:pt x="111" y="538"/>
                    </a:lnTo>
                    <a:lnTo>
                      <a:pt x="90" y="549"/>
                    </a:lnTo>
                    <a:lnTo>
                      <a:pt x="71" y="563"/>
                    </a:lnTo>
                    <a:lnTo>
                      <a:pt x="119" y="534"/>
                    </a:lnTo>
                    <a:lnTo>
                      <a:pt x="167" y="509"/>
                    </a:lnTo>
                    <a:lnTo>
                      <a:pt x="215" y="484"/>
                    </a:lnTo>
                    <a:lnTo>
                      <a:pt x="263" y="459"/>
                    </a:lnTo>
                    <a:lnTo>
                      <a:pt x="311" y="432"/>
                    </a:lnTo>
                    <a:lnTo>
                      <a:pt x="359" y="405"/>
                    </a:lnTo>
                    <a:lnTo>
                      <a:pt x="407" y="378"/>
                    </a:lnTo>
                    <a:lnTo>
                      <a:pt x="453" y="346"/>
                    </a:lnTo>
                    <a:lnTo>
                      <a:pt x="483" y="323"/>
                    </a:lnTo>
                    <a:lnTo>
                      <a:pt x="514" y="300"/>
                    </a:lnTo>
                    <a:lnTo>
                      <a:pt x="545" y="273"/>
                    </a:lnTo>
                    <a:lnTo>
                      <a:pt x="572" y="246"/>
                    </a:lnTo>
                    <a:lnTo>
                      <a:pt x="598" y="219"/>
                    </a:lnTo>
                    <a:lnTo>
                      <a:pt x="623" y="188"/>
                    </a:lnTo>
                    <a:lnTo>
                      <a:pt x="644" y="158"/>
                    </a:lnTo>
                    <a:lnTo>
                      <a:pt x="666" y="123"/>
                    </a:lnTo>
                    <a:lnTo>
                      <a:pt x="614" y="148"/>
                    </a:lnTo>
                    <a:lnTo>
                      <a:pt x="564" y="175"/>
                    </a:lnTo>
                    <a:lnTo>
                      <a:pt x="516" y="204"/>
                    </a:lnTo>
                    <a:lnTo>
                      <a:pt x="470" y="234"/>
                    </a:lnTo>
                    <a:lnTo>
                      <a:pt x="426" y="269"/>
                    </a:lnTo>
                    <a:lnTo>
                      <a:pt x="383" y="305"/>
                    </a:lnTo>
                    <a:lnTo>
                      <a:pt x="343" y="346"/>
                    </a:lnTo>
                    <a:lnTo>
                      <a:pt x="307" y="388"/>
                    </a:lnTo>
                    <a:lnTo>
                      <a:pt x="282" y="417"/>
                    </a:lnTo>
                    <a:lnTo>
                      <a:pt x="253" y="442"/>
                    </a:lnTo>
                    <a:lnTo>
                      <a:pt x="226" y="465"/>
                    </a:lnTo>
                    <a:lnTo>
                      <a:pt x="197" y="486"/>
                    </a:lnTo>
                    <a:lnTo>
                      <a:pt x="169" y="509"/>
                    </a:lnTo>
                    <a:lnTo>
                      <a:pt x="142" y="530"/>
                    </a:lnTo>
                    <a:lnTo>
                      <a:pt x="117" y="555"/>
                    </a:lnTo>
                    <a:lnTo>
                      <a:pt x="94" y="582"/>
                    </a:lnTo>
                    <a:lnTo>
                      <a:pt x="84" y="593"/>
                    </a:lnTo>
                    <a:lnTo>
                      <a:pt x="73" y="603"/>
                    </a:lnTo>
                    <a:lnTo>
                      <a:pt x="59" y="612"/>
                    </a:lnTo>
                    <a:lnTo>
                      <a:pt x="48" y="620"/>
                    </a:lnTo>
                    <a:lnTo>
                      <a:pt x="34" y="628"/>
                    </a:lnTo>
                    <a:lnTo>
                      <a:pt x="21" y="637"/>
                    </a:lnTo>
                    <a:lnTo>
                      <a:pt x="9" y="645"/>
                    </a:lnTo>
                    <a:lnTo>
                      <a:pt x="0" y="657"/>
                    </a:lnTo>
                    <a:lnTo>
                      <a:pt x="50" y="628"/>
                    </a:lnTo>
                    <a:lnTo>
                      <a:pt x="99" y="601"/>
                    </a:lnTo>
                    <a:lnTo>
                      <a:pt x="149" y="570"/>
                    </a:lnTo>
                    <a:lnTo>
                      <a:pt x="197" y="541"/>
                    </a:lnTo>
                    <a:lnTo>
                      <a:pt x="291" y="478"/>
                    </a:lnTo>
                    <a:lnTo>
                      <a:pt x="385" y="413"/>
                    </a:lnTo>
                    <a:lnTo>
                      <a:pt x="478" y="346"/>
                    </a:lnTo>
                    <a:lnTo>
                      <a:pt x="572" y="279"/>
                    </a:lnTo>
                    <a:lnTo>
                      <a:pt x="668" y="209"/>
                    </a:lnTo>
                    <a:lnTo>
                      <a:pt x="767" y="140"/>
                    </a:lnTo>
                    <a:lnTo>
                      <a:pt x="769" y="137"/>
                    </a:lnTo>
                    <a:lnTo>
                      <a:pt x="773" y="135"/>
                    </a:lnTo>
                    <a:lnTo>
                      <a:pt x="775" y="131"/>
                    </a:lnTo>
                    <a:lnTo>
                      <a:pt x="779" y="125"/>
                    </a:lnTo>
                    <a:lnTo>
                      <a:pt x="781" y="119"/>
                    </a:lnTo>
                    <a:lnTo>
                      <a:pt x="785" y="114"/>
                    </a:lnTo>
                    <a:lnTo>
                      <a:pt x="788" y="110"/>
                    </a:lnTo>
                    <a:lnTo>
                      <a:pt x="792" y="104"/>
                    </a:lnTo>
                    <a:lnTo>
                      <a:pt x="746" y="123"/>
                    </a:lnTo>
                    <a:lnTo>
                      <a:pt x="700" y="146"/>
                    </a:lnTo>
                    <a:lnTo>
                      <a:pt x="656" y="169"/>
                    </a:lnTo>
                    <a:lnTo>
                      <a:pt x="614" y="194"/>
                    </a:lnTo>
                    <a:lnTo>
                      <a:pt x="572" y="219"/>
                    </a:lnTo>
                    <a:lnTo>
                      <a:pt x="529" y="248"/>
                    </a:lnTo>
                    <a:lnTo>
                      <a:pt x="487" y="275"/>
                    </a:lnTo>
                    <a:lnTo>
                      <a:pt x="447" y="305"/>
                    </a:lnTo>
                    <a:lnTo>
                      <a:pt x="368" y="367"/>
                    </a:lnTo>
                    <a:lnTo>
                      <a:pt x="289" y="430"/>
                    </a:lnTo>
                    <a:lnTo>
                      <a:pt x="211" y="495"/>
                    </a:lnTo>
                    <a:lnTo>
                      <a:pt x="134" y="563"/>
                    </a:lnTo>
                    <a:lnTo>
                      <a:pt x="123" y="568"/>
                    </a:lnTo>
                    <a:lnTo>
                      <a:pt x="113" y="574"/>
                    </a:lnTo>
                    <a:lnTo>
                      <a:pt x="99" y="578"/>
                    </a:lnTo>
                    <a:lnTo>
                      <a:pt x="88" y="582"/>
                    </a:lnTo>
                    <a:lnTo>
                      <a:pt x="76" y="584"/>
                    </a:lnTo>
                    <a:lnTo>
                      <a:pt x="63" y="588"/>
                    </a:lnTo>
                    <a:lnTo>
                      <a:pt x="52" y="589"/>
                    </a:lnTo>
                    <a:lnTo>
                      <a:pt x="40" y="593"/>
                    </a:lnTo>
                    <a:lnTo>
                      <a:pt x="69" y="582"/>
                    </a:lnTo>
                    <a:lnTo>
                      <a:pt x="98" y="570"/>
                    </a:lnTo>
                    <a:lnTo>
                      <a:pt x="124" y="557"/>
                    </a:lnTo>
                    <a:lnTo>
                      <a:pt x="151" y="543"/>
                    </a:lnTo>
                    <a:lnTo>
                      <a:pt x="176" y="528"/>
                    </a:lnTo>
                    <a:lnTo>
                      <a:pt x="201" y="513"/>
                    </a:lnTo>
                    <a:lnTo>
                      <a:pt x="224" y="493"/>
                    </a:lnTo>
                    <a:lnTo>
                      <a:pt x="245" y="474"/>
                    </a:lnTo>
                    <a:lnTo>
                      <a:pt x="286" y="434"/>
                    </a:lnTo>
                    <a:lnTo>
                      <a:pt x="324" y="396"/>
                    </a:lnTo>
                    <a:lnTo>
                      <a:pt x="360" y="355"/>
                    </a:lnTo>
                    <a:lnTo>
                      <a:pt x="397" y="315"/>
                    </a:lnTo>
                    <a:lnTo>
                      <a:pt x="431" y="275"/>
                    </a:lnTo>
                    <a:lnTo>
                      <a:pt x="466" y="231"/>
                    </a:lnTo>
                    <a:lnTo>
                      <a:pt x="501" y="186"/>
                    </a:lnTo>
                    <a:lnTo>
                      <a:pt x="533" y="140"/>
                    </a:lnTo>
                    <a:lnTo>
                      <a:pt x="549" y="123"/>
                    </a:lnTo>
                    <a:lnTo>
                      <a:pt x="566" y="108"/>
                    </a:lnTo>
                    <a:lnTo>
                      <a:pt x="583" y="92"/>
                    </a:lnTo>
                    <a:lnTo>
                      <a:pt x="598" y="79"/>
                    </a:lnTo>
                    <a:lnTo>
                      <a:pt x="614" y="62"/>
                    </a:lnTo>
                    <a:lnTo>
                      <a:pt x="625" y="44"/>
                    </a:lnTo>
                    <a:lnTo>
                      <a:pt x="629" y="35"/>
                    </a:lnTo>
                    <a:lnTo>
                      <a:pt x="633" y="25"/>
                    </a:lnTo>
                    <a:lnTo>
                      <a:pt x="635" y="14"/>
                    </a:lnTo>
                    <a:lnTo>
                      <a:pt x="635" y="0"/>
                    </a:lnTo>
                    <a:lnTo>
                      <a:pt x="627" y="6"/>
                    </a:lnTo>
                    <a:lnTo>
                      <a:pt x="620" y="10"/>
                    </a:lnTo>
                    <a:lnTo>
                      <a:pt x="612" y="12"/>
                    </a:lnTo>
                    <a:lnTo>
                      <a:pt x="602" y="12"/>
                    </a:lnTo>
                    <a:lnTo>
                      <a:pt x="595" y="14"/>
                    </a:lnTo>
                    <a:lnTo>
                      <a:pt x="585" y="16"/>
                    </a:lnTo>
                    <a:lnTo>
                      <a:pt x="577" y="21"/>
                    </a:lnTo>
                    <a:lnTo>
                      <a:pt x="570" y="29"/>
                    </a:lnTo>
                    <a:lnTo>
                      <a:pt x="537" y="73"/>
                    </a:lnTo>
                    <a:lnTo>
                      <a:pt x="502" y="114"/>
                    </a:lnTo>
                    <a:lnTo>
                      <a:pt x="468" y="154"/>
                    </a:lnTo>
                    <a:lnTo>
                      <a:pt x="433" y="192"/>
                    </a:lnTo>
                    <a:lnTo>
                      <a:pt x="399" y="231"/>
                    </a:lnTo>
                    <a:lnTo>
                      <a:pt x="364" y="267"/>
                    </a:lnTo>
                    <a:lnTo>
                      <a:pt x="328" y="304"/>
                    </a:lnTo>
                    <a:lnTo>
                      <a:pt x="291" y="342"/>
                    </a:lnTo>
                    <a:lnTo>
                      <a:pt x="270" y="367"/>
                    </a:lnTo>
                    <a:lnTo>
                      <a:pt x="249" y="394"/>
                    </a:lnTo>
                    <a:lnTo>
                      <a:pt x="230" y="422"/>
                    </a:lnTo>
                    <a:lnTo>
                      <a:pt x="211" y="451"/>
                    </a:lnTo>
                    <a:lnTo>
                      <a:pt x="190" y="480"/>
                    </a:lnTo>
                    <a:lnTo>
                      <a:pt x="170" y="505"/>
                    </a:lnTo>
                    <a:lnTo>
                      <a:pt x="159" y="517"/>
                    </a:lnTo>
                    <a:lnTo>
                      <a:pt x="147" y="526"/>
                    </a:lnTo>
                    <a:lnTo>
                      <a:pt x="136" y="534"/>
                    </a:lnTo>
                    <a:lnTo>
                      <a:pt x="124" y="541"/>
                    </a:lnTo>
                    <a:lnTo>
                      <a:pt x="136" y="534"/>
                    </a:lnTo>
                    <a:lnTo>
                      <a:pt x="146" y="524"/>
                    </a:lnTo>
                    <a:lnTo>
                      <a:pt x="155" y="513"/>
                    </a:lnTo>
                    <a:lnTo>
                      <a:pt x="163" y="501"/>
                    </a:lnTo>
                    <a:lnTo>
                      <a:pt x="170" y="490"/>
                    </a:lnTo>
                    <a:lnTo>
                      <a:pt x="180" y="478"/>
                    </a:lnTo>
                    <a:lnTo>
                      <a:pt x="188" y="469"/>
                    </a:lnTo>
                    <a:lnTo>
                      <a:pt x="199" y="461"/>
                    </a:lnTo>
                    <a:lnTo>
                      <a:pt x="251" y="428"/>
                    </a:lnTo>
                    <a:lnTo>
                      <a:pt x="301" y="396"/>
                    </a:lnTo>
                    <a:lnTo>
                      <a:pt x="349" y="363"/>
                    </a:lnTo>
                    <a:lnTo>
                      <a:pt x="397" y="332"/>
                    </a:lnTo>
                    <a:lnTo>
                      <a:pt x="445" y="300"/>
                    </a:lnTo>
                    <a:lnTo>
                      <a:pt x="493" y="265"/>
                    </a:lnTo>
                    <a:lnTo>
                      <a:pt x="539" y="229"/>
                    </a:lnTo>
                    <a:lnTo>
                      <a:pt x="585" y="192"/>
                    </a:lnTo>
                    <a:lnTo>
                      <a:pt x="604" y="177"/>
                    </a:lnTo>
                    <a:lnTo>
                      <a:pt x="625" y="163"/>
                    </a:lnTo>
                    <a:lnTo>
                      <a:pt x="648" y="152"/>
                    </a:lnTo>
                    <a:lnTo>
                      <a:pt x="671" y="144"/>
                    </a:lnTo>
                    <a:lnTo>
                      <a:pt x="694" y="138"/>
                    </a:lnTo>
                    <a:lnTo>
                      <a:pt x="719" y="137"/>
                    </a:lnTo>
                    <a:lnTo>
                      <a:pt x="744" y="138"/>
                    </a:lnTo>
                    <a:lnTo>
                      <a:pt x="769" y="144"/>
                    </a:lnTo>
                    <a:lnTo>
                      <a:pt x="752" y="148"/>
                    </a:lnTo>
                    <a:lnTo>
                      <a:pt x="735" y="152"/>
                    </a:lnTo>
                    <a:lnTo>
                      <a:pt x="719" y="156"/>
                    </a:lnTo>
                    <a:lnTo>
                      <a:pt x="702" y="160"/>
                    </a:lnTo>
                    <a:lnTo>
                      <a:pt x="685" y="163"/>
                    </a:lnTo>
                    <a:lnTo>
                      <a:pt x="668" y="169"/>
                    </a:lnTo>
                    <a:lnTo>
                      <a:pt x="652" y="175"/>
                    </a:lnTo>
                    <a:lnTo>
                      <a:pt x="635" y="181"/>
                    </a:lnTo>
                    <a:lnTo>
                      <a:pt x="620" y="186"/>
                    </a:lnTo>
                    <a:lnTo>
                      <a:pt x="604" y="192"/>
                    </a:lnTo>
                    <a:lnTo>
                      <a:pt x="591" y="202"/>
                    </a:lnTo>
                    <a:lnTo>
                      <a:pt x="579" y="211"/>
                    </a:lnTo>
                    <a:lnTo>
                      <a:pt x="556" y="233"/>
                    </a:lnTo>
                    <a:lnTo>
                      <a:pt x="535" y="256"/>
                    </a:lnTo>
                    <a:lnTo>
                      <a:pt x="516" y="280"/>
                    </a:lnTo>
                    <a:lnTo>
                      <a:pt x="493" y="305"/>
                    </a:lnTo>
                    <a:lnTo>
                      <a:pt x="481" y="317"/>
                    </a:lnTo>
                    <a:lnTo>
                      <a:pt x="470" y="328"/>
                    </a:lnTo>
                    <a:lnTo>
                      <a:pt x="456" y="338"/>
                    </a:lnTo>
                    <a:lnTo>
                      <a:pt x="443" y="348"/>
                    </a:lnTo>
                    <a:lnTo>
                      <a:pt x="416" y="367"/>
                    </a:lnTo>
                    <a:lnTo>
                      <a:pt x="387" y="384"/>
                    </a:lnTo>
                    <a:lnTo>
                      <a:pt x="360" y="403"/>
                    </a:lnTo>
                    <a:lnTo>
                      <a:pt x="334" y="421"/>
                    </a:lnTo>
                    <a:lnTo>
                      <a:pt x="307" y="440"/>
                    </a:lnTo>
                    <a:lnTo>
                      <a:pt x="282" y="459"/>
                    </a:lnTo>
                    <a:lnTo>
                      <a:pt x="255" y="478"/>
                    </a:lnTo>
                    <a:lnTo>
                      <a:pt x="228" y="499"/>
                    </a:lnTo>
                    <a:lnTo>
                      <a:pt x="220" y="503"/>
                    </a:lnTo>
                    <a:lnTo>
                      <a:pt x="213" y="507"/>
                    </a:lnTo>
                    <a:lnTo>
                      <a:pt x="205" y="509"/>
                    </a:lnTo>
                    <a:lnTo>
                      <a:pt x="197" y="509"/>
                    </a:lnTo>
                    <a:lnTo>
                      <a:pt x="190" y="511"/>
                    </a:lnTo>
                    <a:lnTo>
                      <a:pt x="182" y="511"/>
                    </a:lnTo>
                    <a:lnTo>
                      <a:pt x="174" y="511"/>
                    </a:lnTo>
                    <a:lnTo>
                      <a:pt x="165" y="511"/>
                    </a:lnTo>
                    <a:lnTo>
                      <a:pt x="159" y="511"/>
                    </a:lnTo>
                    <a:lnTo>
                      <a:pt x="155" y="511"/>
                    </a:lnTo>
                    <a:lnTo>
                      <a:pt x="147" y="515"/>
                    </a:lnTo>
                    <a:lnTo>
                      <a:pt x="142" y="518"/>
                    </a:lnTo>
                    <a:lnTo>
                      <a:pt x="136" y="522"/>
                    </a:lnTo>
                    <a:lnTo>
                      <a:pt x="128" y="524"/>
                    </a:lnTo>
                    <a:lnTo>
                      <a:pt x="121" y="528"/>
                    </a:lnTo>
                    <a:lnTo>
                      <a:pt x="113" y="530"/>
                    </a:lnTo>
                    <a:lnTo>
                      <a:pt x="134" y="478"/>
                    </a:lnTo>
                    <a:close/>
                  </a:path>
                </a:pathLst>
              </a:custGeom>
              <a:solidFill>
                <a:srgbClr val="BFBFBF"/>
              </a:solidFill>
              <a:ln w="9525">
                <a:noFill/>
                <a:round/>
                <a:headEnd/>
                <a:tailEnd/>
              </a:ln>
            </p:spPr>
            <p:txBody>
              <a:bodyPr/>
              <a:lstStyle/>
              <a:p>
                <a:endParaRPr lang="en-US"/>
              </a:p>
            </p:txBody>
          </p:sp>
          <p:sp>
            <p:nvSpPr>
              <p:cNvPr id="28284" name="Freeform 798"/>
              <p:cNvSpPr>
                <a:spLocks/>
              </p:cNvSpPr>
              <p:nvPr/>
            </p:nvSpPr>
            <p:spPr bwMode="auto">
              <a:xfrm>
                <a:off x="4601" y="1268"/>
                <a:ext cx="418" cy="698"/>
              </a:xfrm>
              <a:custGeom>
                <a:avLst/>
                <a:gdLst>
                  <a:gd name="T0" fmla="*/ 44 w 418"/>
                  <a:gd name="T1" fmla="*/ 687 h 698"/>
                  <a:gd name="T2" fmla="*/ 69 w 418"/>
                  <a:gd name="T3" fmla="*/ 644 h 698"/>
                  <a:gd name="T4" fmla="*/ 92 w 418"/>
                  <a:gd name="T5" fmla="*/ 602 h 698"/>
                  <a:gd name="T6" fmla="*/ 115 w 418"/>
                  <a:gd name="T7" fmla="*/ 558 h 698"/>
                  <a:gd name="T8" fmla="*/ 134 w 418"/>
                  <a:gd name="T9" fmla="*/ 514 h 698"/>
                  <a:gd name="T10" fmla="*/ 174 w 418"/>
                  <a:gd name="T11" fmla="*/ 424 h 698"/>
                  <a:gd name="T12" fmla="*/ 213 w 418"/>
                  <a:gd name="T13" fmla="*/ 334 h 698"/>
                  <a:gd name="T14" fmla="*/ 234 w 418"/>
                  <a:gd name="T15" fmla="*/ 287 h 698"/>
                  <a:gd name="T16" fmla="*/ 253 w 418"/>
                  <a:gd name="T17" fmla="*/ 243 h 698"/>
                  <a:gd name="T18" fmla="*/ 276 w 418"/>
                  <a:gd name="T19" fmla="*/ 201 h 698"/>
                  <a:gd name="T20" fmla="*/ 299 w 418"/>
                  <a:gd name="T21" fmla="*/ 157 h 698"/>
                  <a:gd name="T22" fmla="*/ 326 w 418"/>
                  <a:gd name="T23" fmla="*/ 117 h 698"/>
                  <a:gd name="T24" fmla="*/ 353 w 418"/>
                  <a:gd name="T25" fmla="*/ 76 h 698"/>
                  <a:gd name="T26" fmla="*/ 383 w 418"/>
                  <a:gd name="T27" fmla="*/ 38 h 698"/>
                  <a:gd name="T28" fmla="*/ 418 w 418"/>
                  <a:gd name="T29" fmla="*/ 0 h 698"/>
                  <a:gd name="T30" fmla="*/ 401 w 418"/>
                  <a:gd name="T31" fmla="*/ 44 h 698"/>
                  <a:gd name="T32" fmla="*/ 385 w 418"/>
                  <a:gd name="T33" fmla="*/ 90 h 698"/>
                  <a:gd name="T34" fmla="*/ 368 w 418"/>
                  <a:gd name="T35" fmla="*/ 134 h 698"/>
                  <a:gd name="T36" fmla="*/ 349 w 418"/>
                  <a:gd name="T37" fmla="*/ 176 h 698"/>
                  <a:gd name="T38" fmla="*/ 339 w 418"/>
                  <a:gd name="T39" fmla="*/ 195 h 698"/>
                  <a:gd name="T40" fmla="*/ 328 w 418"/>
                  <a:gd name="T41" fmla="*/ 216 h 698"/>
                  <a:gd name="T42" fmla="*/ 314 w 418"/>
                  <a:gd name="T43" fmla="*/ 236 h 698"/>
                  <a:gd name="T44" fmla="*/ 301 w 418"/>
                  <a:gd name="T45" fmla="*/ 253 h 698"/>
                  <a:gd name="T46" fmla="*/ 287 w 418"/>
                  <a:gd name="T47" fmla="*/ 270 h 698"/>
                  <a:gd name="T48" fmla="*/ 270 w 418"/>
                  <a:gd name="T49" fmla="*/ 286 h 698"/>
                  <a:gd name="T50" fmla="*/ 253 w 418"/>
                  <a:gd name="T51" fmla="*/ 299 h 698"/>
                  <a:gd name="T52" fmla="*/ 234 w 418"/>
                  <a:gd name="T53" fmla="*/ 312 h 698"/>
                  <a:gd name="T54" fmla="*/ 216 w 418"/>
                  <a:gd name="T55" fmla="*/ 326 h 698"/>
                  <a:gd name="T56" fmla="*/ 199 w 418"/>
                  <a:gd name="T57" fmla="*/ 339 h 698"/>
                  <a:gd name="T58" fmla="*/ 186 w 418"/>
                  <a:gd name="T59" fmla="*/ 355 h 698"/>
                  <a:gd name="T60" fmla="*/ 174 w 418"/>
                  <a:gd name="T61" fmla="*/ 372 h 698"/>
                  <a:gd name="T62" fmla="*/ 163 w 418"/>
                  <a:gd name="T63" fmla="*/ 389 h 698"/>
                  <a:gd name="T64" fmla="*/ 153 w 418"/>
                  <a:gd name="T65" fmla="*/ 408 h 698"/>
                  <a:gd name="T66" fmla="*/ 143 w 418"/>
                  <a:gd name="T67" fmla="*/ 428 h 698"/>
                  <a:gd name="T68" fmla="*/ 136 w 418"/>
                  <a:gd name="T69" fmla="*/ 447 h 698"/>
                  <a:gd name="T70" fmla="*/ 122 w 418"/>
                  <a:gd name="T71" fmla="*/ 487 h 698"/>
                  <a:gd name="T72" fmla="*/ 109 w 418"/>
                  <a:gd name="T73" fmla="*/ 527 h 698"/>
                  <a:gd name="T74" fmla="*/ 96 w 418"/>
                  <a:gd name="T75" fmla="*/ 566 h 698"/>
                  <a:gd name="T76" fmla="*/ 80 w 418"/>
                  <a:gd name="T77" fmla="*/ 602 h 698"/>
                  <a:gd name="T78" fmla="*/ 74 w 418"/>
                  <a:gd name="T79" fmla="*/ 616 h 698"/>
                  <a:gd name="T80" fmla="*/ 65 w 418"/>
                  <a:gd name="T81" fmla="*/ 629 h 698"/>
                  <a:gd name="T82" fmla="*/ 55 w 418"/>
                  <a:gd name="T83" fmla="*/ 642 h 698"/>
                  <a:gd name="T84" fmla="*/ 46 w 418"/>
                  <a:gd name="T85" fmla="*/ 654 h 698"/>
                  <a:gd name="T86" fmla="*/ 34 w 418"/>
                  <a:gd name="T87" fmla="*/ 666 h 698"/>
                  <a:gd name="T88" fmla="*/ 25 w 418"/>
                  <a:gd name="T89" fmla="*/ 677 h 698"/>
                  <a:gd name="T90" fmla="*/ 11 w 418"/>
                  <a:gd name="T91" fmla="*/ 689 h 698"/>
                  <a:gd name="T92" fmla="*/ 0 w 418"/>
                  <a:gd name="T93" fmla="*/ 698 h 698"/>
                  <a:gd name="T94" fmla="*/ 44 w 418"/>
                  <a:gd name="T95" fmla="*/ 687 h 69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418"/>
                  <a:gd name="T145" fmla="*/ 0 h 698"/>
                  <a:gd name="T146" fmla="*/ 418 w 418"/>
                  <a:gd name="T147" fmla="*/ 698 h 69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418" h="698">
                    <a:moveTo>
                      <a:pt x="44" y="687"/>
                    </a:moveTo>
                    <a:lnTo>
                      <a:pt x="69" y="644"/>
                    </a:lnTo>
                    <a:lnTo>
                      <a:pt x="92" y="602"/>
                    </a:lnTo>
                    <a:lnTo>
                      <a:pt x="115" y="558"/>
                    </a:lnTo>
                    <a:lnTo>
                      <a:pt x="134" y="514"/>
                    </a:lnTo>
                    <a:lnTo>
                      <a:pt x="174" y="424"/>
                    </a:lnTo>
                    <a:lnTo>
                      <a:pt x="213" y="334"/>
                    </a:lnTo>
                    <a:lnTo>
                      <a:pt x="234" y="287"/>
                    </a:lnTo>
                    <a:lnTo>
                      <a:pt x="253" y="243"/>
                    </a:lnTo>
                    <a:lnTo>
                      <a:pt x="276" y="201"/>
                    </a:lnTo>
                    <a:lnTo>
                      <a:pt x="299" y="157"/>
                    </a:lnTo>
                    <a:lnTo>
                      <a:pt x="326" y="117"/>
                    </a:lnTo>
                    <a:lnTo>
                      <a:pt x="353" y="76"/>
                    </a:lnTo>
                    <a:lnTo>
                      <a:pt x="383" y="38"/>
                    </a:lnTo>
                    <a:lnTo>
                      <a:pt x="418" y="0"/>
                    </a:lnTo>
                    <a:lnTo>
                      <a:pt x="401" y="44"/>
                    </a:lnTo>
                    <a:lnTo>
                      <a:pt x="385" y="90"/>
                    </a:lnTo>
                    <a:lnTo>
                      <a:pt x="368" y="134"/>
                    </a:lnTo>
                    <a:lnTo>
                      <a:pt x="349" y="176"/>
                    </a:lnTo>
                    <a:lnTo>
                      <a:pt x="339" y="195"/>
                    </a:lnTo>
                    <a:lnTo>
                      <a:pt x="328" y="216"/>
                    </a:lnTo>
                    <a:lnTo>
                      <a:pt x="314" y="236"/>
                    </a:lnTo>
                    <a:lnTo>
                      <a:pt x="301" y="253"/>
                    </a:lnTo>
                    <a:lnTo>
                      <a:pt x="287" y="270"/>
                    </a:lnTo>
                    <a:lnTo>
                      <a:pt x="270" y="286"/>
                    </a:lnTo>
                    <a:lnTo>
                      <a:pt x="253" y="299"/>
                    </a:lnTo>
                    <a:lnTo>
                      <a:pt x="234" y="312"/>
                    </a:lnTo>
                    <a:lnTo>
                      <a:pt x="216" y="326"/>
                    </a:lnTo>
                    <a:lnTo>
                      <a:pt x="199" y="339"/>
                    </a:lnTo>
                    <a:lnTo>
                      <a:pt x="186" y="355"/>
                    </a:lnTo>
                    <a:lnTo>
                      <a:pt x="174" y="372"/>
                    </a:lnTo>
                    <a:lnTo>
                      <a:pt x="163" y="389"/>
                    </a:lnTo>
                    <a:lnTo>
                      <a:pt x="153" y="408"/>
                    </a:lnTo>
                    <a:lnTo>
                      <a:pt x="143" y="428"/>
                    </a:lnTo>
                    <a:lnTo>
                      <a:pt x="136" y="447"/>
                    </a:lnTo>
                    <a:lnTo>
                      <a:pt x="122" y="487"/>
                    </a:lnTo>
                    <a:lnTo>
                      <a:pt x="109" y="527"/>
                    </a:lnTo>
                    <a:lnTo>
                      <a:pt x="96" y="566"/>
                    </a:lnTo>
                    <a:lnTo>
                      <a:pt x="80" y="602"/>
                    </a:lnTo>
                    <a:lnTo>
                      <a:pt x="74" y="616"/>
                    </a:lnTo>
                    <a:lnTo>
                      <a:pt x="65" y="629"/>
                    </a:lnTo>
                    <a:lnTo>
                      <a:pt x="55" y="642"/>
                    </a:lnTo>
                    <a:lnTo>
                      <a:pt x="46" y="654"/>
                    </a:lnTo>
                    <a:lnTo>
                      <a:pt x="34" y="666"/>
                    </a:lnTo>
                    <a:lnTo>
                      <a:pt x="25" y="677"/>
                    </a:lnTo>
                    <a:lnTo>
                      <a:pt x="11" y="689"/>
                    </a:lnTo>
                    <a:lnTo>
                      <a:pt x="0" y="698"/>
                    </a:lnTo>
                    <a:lnTo>
                      <a:pt x="44" y="687"/>
                    </a:lnTo>
                    <a:close/>
                  </a:path>
                </a:pathLst>
              </a:custGeom>
              <a:solidFill>
                <a:srgbClr val="666666"/>
              </a:solidFill>
              <a:ln w="9525">
                <a:noFill/>
                <a:round/>
                <a:headEnd/>
                <a:tailEnd/>
              </a:ln>
            </p:spPr>
            <p:txBody>
              <a:bodyPr/>
              <a:lstStyle/>
              <a:p>
                <a:endParaRPr lang="en-US"/>
              </a:p>
            </p:txBody>
          </p:sp>
          <p:sp>
            <p:nvSpPr>
              <p:cNvPr id="28285" name="Freeform 799"/>
              <p:cNvSpPr>
                <a:spLocks/>
              </p:cNvSpPr>
              <p:nvPr/>
            </p:nvSpPr>
            <p:spPr bwMode="auto">
              <a:xfrm>
                <a:off x="4685" y="1603"/>
                <a:ext cx="741" cy="490"/>
              </a:xfrm>
              <a:custGeom>
                <a:avLst/>
                <a:gdLst>
                  <a:gd name="T0" fmla="*/ 0 w 741"/>
                  <a:gd name="T1" fmla="*/ 488 h 490"/>
                  <a:gd name="T2" fmla="*/ 10 w 741"/>
                  <a:gd name="T3" fmla="*/ 490 h 490"/>
                  <a:gd name="T4" fmla="*/ 17 w 741"/>
                  <a:gd name="T5" fmla="*/ 490 h 490"/>
                  <a:gd name="T6" fmla="*/ 23 w 741"/>
                  <a:gd name="T7" fmla="*/ 488 h 490"/>
                  <a:gd name="T8" fmla="*/ 31 w 741"/>
                  <a:gd name="T9" fmla="*/ 484 h 490"/>
                  <a:gd name="T10" fmla="*/ 35 w 741"/>
                  <a:gd name="T11" fmla="*/ 478 h 490"/>
                  <a:gd name="T12" fmla="*/ 40 w 741"/>
                  <a:gd name="T13" fmla="*/ 473 h 490"/>
                  <a:gd name="T14" fmla="*/ 44 w 741"/>
                  <a:gd name="T15" fmla="*/ 467 h 490"/>
                  <a:gd name="T16" fmla="*/ 48 w 741"/>
                  <a:gd name="T17" fmla="*/ 463 h 490"/>
                  <a:gd name="T18" fmla="*/ 58 w 741"/>
                  <a:gd name="T19" fmla="*/ 455 h 490"/>
                  <a:gd name="T20" fmla="*/ 65 w 741"/>
                  <a:gd name="T21" fmla="*/ 449 h 490"/>
                  <a:gd name="T22" fmla="*/ 75 w 741"/>
                  <a:gd name="T23" fmla="*/ 442 h 490"/>
                  <a:gd name="T24" fmla="*/ 84 w 741"/>
                  <a:gd name="T25" fmla="*/ 434 h 490"/>
                  <a:gd name="T26" fmla="*/ 92 w 741"/>
                  <a:gd name="T27" fmla="*/ 428 h 490"/>
                  <a:gd name="T28" fmla="*/ 102 w 741"/>
                  <a:gd name="T29" fmla="*/ 423 h 490"/>
                  <a:gd name="T30" fmla="*/ 109 w 741"/>
                  <a:gd name="T31" fmla="*/ 417 h 490"/>
                  <a:gd name="T32" fmla="*/ 119 w 741"/>
                  <a:gd name="T33" fmla="*/ 411 h 490"/>
                  <a:gd name="T34" fmla="*/ 173 w 741"/>
                  <a:gd name="T35" fmla="*/ 380 h 490"/>
                  <a:gd name="T36" fmla="*/ 225 w 741"/>
                  <a:gd name="T37" fmla="*/ 352 h 490"/>
                  <a:gd name="T38" fmla="*/ 276 w 741"/>
                  <a:gd name="T39" fmla="*/ 321 h 490"/>
                  <a:gd name="T40" fmla="*/ 328 w 741"/>
                  <a:gd name="T41" fmla="*/ 290 h 490"/>
                  <a:gd name="T42" fmla="*/ 378 w 741"/>
                  <a:gd name="T43" fmla="*/ 260 h 490"/>
                  <a:gd name="T44" fmla="*/ 426 w 741"/>
                  <a:gd name="T45" fmla="*/ 227 h 490"/>
                  <a:gd name="T46" fmla="*/ 476 w 741"/>
                  <a:gd name="T47" fmla="*/ 192 h 490"/>
                  <a:gd name="T48" fmla="*/ 522 w 741"/>
                  <a:gd name="T49" fmla="*/ 154 h 490"/>
                  <a:gd name="T50" fmla="*/ 545 w 741"/>
                  <a:gd name="T51" fmla="*/ 135 h 490"/>
                  <a:gd name="T52" fmla="*/ 568 w 741"/>
                  <a:gd name="T53" fmla="*/ 114 h 490"/>
                  <a:gd name="T54" fmla="*/ 595 w 741"/>
                  <a:gd name="T55" fmla="*/ 91 h 490"/>
                  <a:gd name="T56" fmla="*/ 620 w 741"/>
                  <a:gd name="T57" fmla="*/ 68 h 490"/>
                  <a:gd name="T58" fmla="*/ 649 w 741"/>
                  <a:gd name="T59" fmla="*/ 47 h 490"/>
                  <a:gd name="T60" fmla="*/ 677 w 741"/>
                  <a:gd name="T61" fmla="*/ 27 h 490"/>
                  <a:gd name="T62" fmla="*/ 693 w 741"/>
                  <a:gd name="T63" fmla="*/ 18 h 490"/>
                  <a:gd name="T64" fmla="*/ 708 w 741"/>
                  <a:gd name="T65" fmla="*/ 12 h 490"/>
                  <a:gd name="T66" fmla="*/ 723 w 741"/>
                  <a:gd name="T67" fmla="*/ 4 h 490"/>
                  <a:gd name="T68" fmla="*/ 741 w 741"/>
                  <a:gd name="T69" fmla="*/ 0 h 490"/>
                  <a:gd name="T70" fmla="*/ 727 w 741"/>
                  <a:gd name="T71" fmla="*/ 8 h 490"/>
                  <a:gd name="T72" fmla="*/ 716 w 741"/>
                  <a:gd name="T73" fmla="*/ 14 h 490"/>
                  <a:gd name="T74" fmla="*/ 702 w 741"/>
                  <a:gd name="T75" fmla="*/ 20 h 490"/>
                  <a:gd name="T76" fmla="*/ 687 w 741"/>
                  <a:gd name="T77" fmla="*/ 25 h 490"/>
                  <a:gd name="T78" fmla="*/ 674 w 741"/>
                  <a:gd name="T79" fmla="*/ 31 h 490"/>
                  <a:gd name="T80" fmla="*/ 662 w 741"/>
                  <a:gd name="T81" fmla="*/ 37 h 490"/>
                  <a:gd name="T82" fmla="*/ 649 w 741"/>
                  <a:gd name="T83" fmla="*/ 45 h 490"/>
                  <a:gd name="T84" fmla="*/ 637 w 741"/>
                  <a:gd name="T85" fmla="*/ 54 h 490"/>
                  <a:gd name="T86" fmla="*/ 580 w 741"/>
                  <a:gd name="T87" fmla="*/ 102 h 490"/>
                  <a:gd name="T88" fmla="*/ 520 w 741"/>
                  <a:gd name="T89" fmla="*/ 146 h 490"/>
                  <a:gd name="T90" fmla="*/ 461 w 741"/>
                  <a:gd name="T91" fmla="*/ 189 h 490"/>
                  <a:gd name="T92" fmla="*/ 401 w 741"/>
                  <a:gd name="T93" fmla="*/ 231 h 490"/>
                  <a:gd name="T94" fmla="*/ 340 w 741"/>
                  <a:gd name="T95" fmla="*/ 273 h 490"/>
                  <a:gd name="T96" fmla="*/ 280 w 741"/>
                  <a:gd name="T97" fmla="*/ 315 h 490"/>
                  <a:gd name="T98" fmla="*/ 249 w 741"/>
                  <a:gd name="T99" fmla="*/ 338 h 490"/>
                  <a:gd name="T100" fmla="*/ 221 w 741"/>
                  <a:gd name="T101" fmla="*/ 361 h 490"/>
                  <a:gd name="T102" fmla="*/ 192 w 741"/>
                  <a:gd name="T103" fmla="*/ 386 h 490"/>
                  <a:gd name="T104" fmla="*/ 163 w 741"/>
                  <a:gd name="T105" fmla="*/ 411 h 490"/>
                  <a:gd name="T106" fmla="*/ 146 w 741"/>
                  <a:gd name="T107" fmla="*/ 425 h 490"/>
                  <a:gd name="T108" fmla="*/ 127 w 741"/>
                  <a:gd name="T109" fmla="*/ 438 h 490"/>
                  <a:gd name="T110" fmla="*/ 107 w 741"/>
                  <a:gd name="T111" fmla="*/ 449 h 490"/>
                  <a:gd name="T112" fmla="*/ 88 w 741"/>
                  <a:gd name="T113" fmla="*/ 459 h 490"/>
                  <a:gd name="T114" fmla="*/ 67 w 741"/>
                  <a:gd name="T115" fmla="*/ 469 h 490"/>
                  <a:gd name="T116" fmla="*/ 46 w 741"/>
                  <a:gd name="T117" fmla="*/ 476 h 490"/>
                  <a:gd name="T118" fmla="*/ 23 w 741"/>
                  <a:gd name="T119" fmla="*/ 482 h 490"/>
                  <a:gd name="T120" fmla="*/ 0 w 741"/>
                  <a:gd name="T121" fmla="*/ 488 h 49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41"/>
                  <a:gd name="T184" fmla="*/ 0 h 490"/>
                  <a:gd name="T185" fmla="*/ 741 w 741"/>
                  <a:gd name="T186" fmla="*/ 490 h 49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41" h="490">
                    <a:moveTo>
                      <a:pt x="0" y="488"/>
                    </a:moveTo>
                    <a:lnTo>
                      <a:pt x="10" y="490"/>
                    </a:lnTo>
                    <a:lnTo>
                      <a:pt x="17" y="490"/>
                    </a:lnTo>
                    <a:lnTo>
                      <a:pt x="23" y="488"/>
                    </a:lnTo>
                    <a:lnTo>
                      <a:pt x="31" y="484"/>
                    </a:lnTo>
                    <a:lnTo>
                      <a:pt x="35" y="478"/>
                    </a:lnTo>
                    <a:lnTo>
                      <a:pt x="40" y="473"/>
                    </a:lnTo>
                    <a:lnTo>
                      <a:pt x="44" y="467"/>
                    </a:lnTo>
                    <a:lnTo>
                      <a:pt x="48" y="463"/>
                    </a:lnTo>
                    <a:lnTo>
                      <a:pt x="58" y="455"/>
                    </a:lnTo>
                    <a:lnTo>
                      <a:pt x="65" y="449"/>
                    </a:lnTo>
                    <a:lnTo>
                      <a:pt x="75" y="442"/>
                    </a:lnTo>
                    <a:lnTo>
                      <a:pt x="84" y="434"/>
                    </a:lnTo>
                    <a:lnTo>
                      <a:pt x="92" y="428"/>
                    </a:lnTo>
                    <a:lnTo>
                      <a:pt x="102" y="423"/>
                    </a:lnTo>
                    <a:lnTo>
                      <a:pt x="109" y="417"/>
                    </a:lnTo>
                    <a:lnTo>
                      <a:pt x="119" y="411"/>
                    </a:lnTo>
                    <a:lnTo>
                      <a:pt x="173" y="380"/>
                    </a:lnTo>
                    <a:lnTo>
                      <a:pt x="225" y="352"/>
                    </a:lnTo>
                    <a:lnTo>
                      <a:pt x="276" y="321"/>
                    </a:lnTo>
                    <a:lnTo>
                      <a:pt x="328" y="290"/>
                    </a:lnTo>
                    <a:lnTo>
                      <a:pt x="378" y="260"/>
                    </a:lnTo>
                    <a:lnTo>
                      <a:pt x="426" y="227"/>
                    </a:lnTo>
                    <a:lnTo>
                      <a:pt x="476" y="192"/>
                    </a:lnTo>
                    <a:lnTo>
                      <a:pt x="522" y="154"/>
                    </a:lnTo>
                    <a:lnTo>
                      <a:pt x="545" y="135"/>
                    </a:lnTo>
                    <a:lnTo>
                      <a:pt x="568" y="114"/>
                    </a:lnTo>
                    <a:lnTo>
                      <a:pt x="595" y="91"/>
                    </a:lnTo>
                    <a:lnTo>
                      <a:pt x="620" y="68"/>
                    </a:lnTo>
                    <a:lnTo>
                      <a:pt x="649" y="47"/>
                    </a:lnTo>
                    <a:lnTo>
                      <a:pt x="677" y="27"/>
                    </a:lnTo>
                    <a:lnTo>
                      <a:pt x="693" y="18"/>
                    </a:lnTo>
                    <a:lnTo>
                      <a:pt x="708" y="12"/>
                    </a:lnTo>
                    <a:lnTo>
                      <a:pt x="723" y="4"/>
                    </a:lnTo>
                    <a:lnTo>
                      <a:pt x="741" y="0"/>
                    </a:lnTo>
                    <a:lnTo>
                      <a:pt x="727" y="8"/>
                    </a:lnTo>
                    <a:lnTo>
                      <a:pt x="716" y="14"/>
                    </a:lnTo>
                    <a:lnTo>
                      <a:pt x="702" y="20"/>
                    </a:lnTo>
                    <a:lnTo>
                      <a:pt x="687" y="25"/>
                    </a:lnTo>
                    <a:lnTo>
                      <a:pt x="674" y="31"/>
                    </a:lnTo>
                    <a:lnTo>
                      <a:pt x="662" y="37"/>
                    </a:lnTo>
                    <a:lnTo>
                      <a:pt x="649" y="45"/>
                    </a:lnTo>
                    <a:lnTo>
                      <a:pt x="637" y="54"/>
                    </a:lnTo>
                    <a:lnTo>
                      <a:pt x="580" y="102"/>
                    </a:lnTo>
                    <a:lnTo>
                      <a:pt x="520" y="146"/>
                    </a:lnTo>
                    <a:lnTo>
                      <a:pt x="461" y="189"/>
                    </a:lnTo>
                    <a:lnTo>
                      <a:pt x="401" y="231"/>
                    </a:lnTo>
                    <a:lnTo>
                      <a:pt x="340" y="273"/>
                    </a:lnTo>
                    <a:lnTo>
                      <a:pt x="280" y="315"/>
                    </a:lnTo>
                    <a:lnTo>
                      <a:pt x="249" y="338"/>
                    </a:lnTo>
                    <a:lnTo>
                      <a:pt x="221" y="361"/>
                    </a:lnTo>
                    <a:lnTo>
                      <a:pt x="192" y="386"/>
                    </a:lnTo>
                    <a:lnTo>
                      <a:pt x="163" y="411"/>
                    </a:lnTo>
                    <a:lnTo>
                      <a:pt x="146" y="425"/>
                    </a:lnTo>
                    <a:lnTo>
                      <a:pt x="127" y="438"/>
                    </a:lnTo>
                    <a:lnTo>
                      <a:pt x="107" y="449"/>
                    </a:lnTo>
                    <a:lnTo>
                      <a:pt x="88" y="459"/>
                    </a:lnTo>
                    <a:lnTo>
                      <a:pt x="67" y="469"/>
                    </a:lnTo>
                    <a:lnTo>
                      <a:pt x="46" y="476"/>
                    </a:lnTo>
                    <a:lnTo>
                      <a:pt x="23" y="482"/>
                    </a:lnTo>
                    <a:lnTo>
                      <a:pt x="0" y="488"/>
                    </a:lnTo>
                    <a:close/>
                  </a:path>
                </a:pathLst>
              </a:custGeom>
              <a:solidFill>
                <a:srgbClr val="666666"/>
              </a:solidFill>
              <a:ln w="9525">
                <a:noFill/>
                <a:round/>
                <a:headEnd/>
                <a:tailEnd/>
              </a:ln>
            </p:spPr>
            <p:txBody>
              <a:bodyPr/>
              <a:lstStyle/>
              <a:p>
                <a:endParaRPr lang="en-US"/>
              </a:p>
            </p:txBody>
          </p:sp>
          <p:sp>
            <p:nvSpPr>
              <p:cNvPr id="28286" name="Freeform 800"/>
              <p:cNvSpPr>
                <a:spLocks/>
              </p:cNvSpPr>
              <p:nvPr/>
            </p:nvSpPr>
            <p:spPr bwMode="auto">
              <a:xfrm>
                <a:off x="4697" y="1663"/>
                <a:ext cx="759" cy="449"/>
              </a:xfrm>
              <a:custGeom>
                <a:avLst/>
                <a:gdLst>
                  <a:gd name="T0" fmla="*/ 19 w 759"/>
                  <a:gd name="T1" fmla="*/ 449 h 449"/>
                  <a:gd name="T2" fmla="*/ 42 w 759"/>
                  <a:gd name="T3" fmla="*/ 439 h 449"/>
                  <a:gd name="T4" fmla="*/ 65 w 759"/>
                  <a:gd name="T5" fmla="*/ 426 h 449"/>
                  <a:gd name="T6" fmla="*/ 84 w 759"/>
                  <a:gd name="T7" fmla="*/ 413 h 449"/>
                  <a:gd name="T8" fmla="*/ 105 w 759"/>
                  <a:gd name="T9" fmla="*/ 397 h 449"/>
                  <a:gd name="T10" fmla="*/ 124 w 759"/>
                  <a:gd name="T11" fmla="*/ 382 h 449"/>
                  <a:gd name="T12" fmla="*/ 145 w 759"/>
                  <a:gd name="T13" fmla="*/ 365 h 449"/>
                  <a:gd name="T14" fmla="*/ 165 w 759"/>
                  <a:gd name="T15" fmla="*/ 349 h 449"/>
                  <a:gd name="T16" fmla="*/ 188 w 759"/>
                  <a:gd name="T17" fmla="*/ 336 h 449"/>
                  <a:gd name="T18" fmla="*/ 216 w 759"/>
                  <a:gd name="T19" fmla="*/ 318 h 449"/>
                  <a:gd name="T20" fmla="*/ 247 w 759"/>
                  <a:gd name="T21" fmla="*/ 305 h 449"/>
                  <a:gd name="T22" fmla="*/ 280 w 759"/>
                  <a:gd name="T23" fmla="*/ 294 h 449"/>
                  <a:gd name="T24" fmla="*/ 310 w 759"/>
                  <a:gd name="T25" fmla="*/ 284 h 449"/>
                  <a:gd name="T26" fmla="*/ 343 w 759"/>
                  <a:gd name="T27" fmla="*/ 274 h 449"/>
                  <a:gd name="T28" fmla="*/ 374 w 759"/>
                  <a:gd name="T29" fmla="*/ 263 h 449"/>
                  <a:gd name="T30" fmla="*/ 404 w 759"/>
                  <a:gd name="T31" fmla="*/ 251 h 449"/>
                  <a:gd name="T32" fmla="*/ 435 w 759"/>
                  <a:gd name="T33" fmla="*/ 236 h 449"/>
                  <a:gd name="T34" fmla="*/ 479 w 759"/>
                  <a:gd name="T35" fmla="*/ 211 h 449"/>
                  <a:gd name="T36" fmla="*/ 521 w 759"/>
                  <a:gd name="T37" fmla="*/ 184 h 449"/>
                  <a:gd name="T38" fmla="*/ 564 w 759"/>
                  <a:gd name="T39" fmla="*/ 157 h 449"/>
                  <a:gd name="T40" fmla="*/ 606 w 759"/>
                  <a:gd name="T41" fmla="*/ 129 h 449"/>
                  <a:gd name="T42" fmla="*/ 646 w 759"/>
                  <a:gd name="T43" fmla="*/ 100 h 449"/>
                  <a:gd name="T44" fmla="*/ 685 w 759"/>
                  <a:gd name="T45" fmla="*/ 69 h 449"/>
                  <a:gd name="T46" fmla="*/ 723 w 759"/>
                  <a:gd name="T47" fmla="*/ 36 h 449"/>
                  <a:gd name="T48" fmla="*/ 759 w 759"/>
                  <a:gd name="T49" fmla="*/ 0 h 449"/>
                  <a:gd name="T50" fmla="*/ 710 w 759"/>
                  <a:gd name="T51" fmla="*/ 23 h 449"/>
                  <a:gd name="T52" fmla="*/ 662 w 759"/>
                  <a:gd name="T53" fmla="*/ 46 h 449"/>
                  <a:gd name="T54" fmla="*/ 614 w 759"/>
                  <a:gd name="T55" fmla="*/ 71 h 449"/>
                  <a:gd name="T56" fmla="*/ 566 w 759"/>
                  <a:gd name="T57" fmla="*/ 98 h 449"/>
                  <a:gd name="T58" fmla="*/ 472 w 759"/>
                  <a:gd name="T59" fmla="*/ 153 h 449"/>
                  <a:gd name="T60" fmla="*/ 379 w 759"/>
                  <a:gd name="T61" fmla="*/ 211 h 449"/>
                  <a:gd name="T62" fmla="*/ 287 w 759"/>
                  <a:gd name="T63" fmla="*/ 267 h 449"/>
                  <a:gd name="T64" fmla="*/ 193 w 759"/>
                  <a:gd name="T65" fmla="*/ 322 h 449"/>
                  <a:gd name="T66" fmla="*/ 145 w 759"/>
                  <a:gd name="T67" fmla="*/ 349 h 449"/>
                  <a:gd name="T68" fmla="*/ 97 w 759"/>
                  <a:gd name="T69" fmla="*/ 374 h 449"/>
                  <a:gd name="T70" fmla="*/ 49 w 759"/>
                  <a:gd name="T71" fmla="*/ 397 h 449"/>
                  <a:gd name="T72" fmla="*/ 0 w 759"/>
                  <a:gd name="T73" fmla="*/ 418 h 449"/>
                  <a:gd name="T74" fmla="*/ 19 w 759"/>
                  <a:gd name="T75" fmla="*/ 449 h 449"/>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759"/>
                  <a:gd name="T115" fmla="*/ 0 h 449"/>
                  <a:gd name="T116" fmla="*/ 759 w 759"/>
                  <a:gd name="T117" fmla="*/ 449 h 449"/>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759" h="449">
                    <a:moveTo>
                      <a:pt x="19" y="449"/>
                    </a:moveTo>
                    <a:lnTo>
                      <a:pt x="42" y="439"/>
                    </a:lnTo>
                    <a:lnTo>
                      <a:pt x="65" y="426"/>
                    </a:lnTo>
                    <a:lnTo>
                      <a:pt x="84" y="413"/>
                    </a:lnTo>
                    <a:lnTo>
                      <a:pt x="105" y="397"/>
                    </a:lnTo>
                    <a:lnTo>
                      <a:pt x="124" y="382"/>
                    </a:lnTo>
                    <a:lnTo>
                      <a:pt x="145" y="365"/>
                    </a:lnTo>
                    <a:lnTo>
                      <a:pt x="165" y="349"/>
                    </a:lnTo>
                    <a:lnTo>
                      <a:pt x="188" y="336"/>
                    </a:lnTo>
                    <a:lnTo>
                      <a:pt x="216" y="318"/>
                    </a:lnTo>
                    <a:lnTo>
                      <a:pt x="247" y="305"/>
                    </a:lnTo>
                    <a:lnTo>
                      <a:pt x="280" y="294"/>
                    </a:lnTo>
                    <a:lnTo>
                      <a:pt x="310" y="284"/>
                    </a:lnTo>
                    <a:lnTo>
                      <a:pt x="343" y="274"/>
                    </a:lnTo>
                    <a:lnTo>
                      <a:pt x="374" y="263"/>
                    </a:lnTo>
                    <a:lnTo>
                      <a:pt x="404" y="251"/>
                    </a:lnTo>
                    <a:lnTo>
                      <a:pt x="435" y="236"/>
                    </a:lnTo>
                    <a:lnTo>
                      <a:pt x="479" y="211"/>
                    </a:lnTo>
                    <a:lnTo>
                      <a:pt x="521" y="184"/>
                    </a:lnTo>
                    <a:lnTo>
                      <a:pt x="564" y="157"/>
                    </a:lnTo>
                    <a:lnTo>
                      <a:pt x="606" y="129"/>
                    </a:lnTo>
                    <a:lnTo>
                      <a:pt x="646" y="100"/>
                    </a:lnTo>
                    <a:lnTo>
                      <a:pt x="685" y="69"/>
                    </a:lnTo>
                    <a:lnTo>
                      <a:pt x="723" y="36"/>
                    </a:lnTo>
                    <a:lnTo>
                      <a:pt x="759" y="0"/>
                    </a:lnTo>
                    <a:lnTo>
                      <a:pt x="710" y="23"/>
                    </a:lnTo>
                    <a:lnTo>
                      <a:pt x="662" y="46"/>
                    </a:lnTo>
                    <a:lnTo>
                      <a:pt x="614" y="71"/>
                    </a:lnTo>
                    <a:lnTo>
                      <a:pt x="566" y="98"/>
                    </a:lnTo>
                    <a:lnTo>
                      <a:pt x="472" y="153"/>
                    </a:lnTo>
                    <a:lnTo>
                      <a:pt x="379" y="211"/>
                    </a:lnTo>
                    <a:lnTo>
                      <a:pt x="287" y="267"/>
                    </a:lnTo>
                    <a:lnTo>
                      <a:pt x="193" y="322"/>
                    </a:lnTo>
                    <a:lnTo>
                      <a:pt x="145" y="349"/>
                    </a:lnTo>
                    <a:lnTo>
                      <a:pt x="97" y="374"/>
                    </a:lnTo>
                    <a:lnTo>
                      <a:pt x="49" y="397"/>
                    </a:lnTo>
                    <a:lnTo>
                      <a:pt x="0" y="418"/>
                    </a:lnTo>
                    <a:lnTo>
                      <a:pt x="19" y="449"/>
                    </a:lnTo>
                    <a:close/>
                  </a:path>
                </a:pathLst>
              </a:custGeom>
              <a:solidFill>
                <a:srgbClr val="666666"/>
              </a:solidFill>
              <a:ln w="9525">
                <a:noFill/>
                <a:round/>
                <a:headEnd/>
                <a:tailEnd/>
              </a:ln>
            </p:spPr>
            <p:txBody>
              <a:bodyPr/>
              <a:lstStyle/>
              <a:p>
                <a:endParaRPr lang="en-US"/>
              </a:p>
            </p:txBody>
          </p:sp>
          <p:sp>
            <p:nvSpPr>
              <p:cNvPr id="28287" name="Freeform 801"/>
              <p:cNvSpPr>
                <a:spLocks/>
              </p:cNvSpPr>
              <p:nvPr/>
            </p:nvSpPr>
            <p:spPr bwMode="auto">
              <a:xfrm>
                <a:off x="3954" y="1342"/>
                <a:ext cx="472" cy="593"/>
              </a:xfrm>
              <a:custGeom>
                <a:avLst/>
                <a:gdLst>
                  <a:gd name="T0" fmla="*/ 470 w 472"/>
                  <a:gd name="T1" fmla="*/ 593 h 593"/>
                  <a:gd name="T2" fmla="*/ 472 w 472"/>
                  <a:gd name="T3" fmla="*/ 584 h 593"/>
                  <a:gd name="T4" fmla="*/ 472 w 472"/>
                  <a:gd name="T5" fmla="*/ 572 h 593"/>
                  <a:gd name="T6" fmla="*/ 472 w 472"/>
                  <a:gd name="T7" fmla="*/ 563 h 593"/>
                  <a:gd name="T8" fmla="*/ 470 w 472"/>
                  <a:gd name="T9" fmla="*/ 555 h 593"/>
                  <a:gd name="T10" fmla="*/ 466 w 472"/>
                  <a:gd name="T11" fmla="*/ 545 h 593"/>
                  <a:gd name="T12" fmla="*/ 462 w 472"/>
                  <a:gd name="T13" fmla="*/ 538 h 593"/>
                  <a:gd name="T14" fmla="*/ 459 w 472"/>
                  <a:gd name="T15" fmla="*/ 530 h 593"/>
                  <a:gd name="T16" fmla="*/ 455 w 472"/>
                  <a:gd name="T17" fmla="*/ 524 h 593"/>
                  <a:gd name="T18" fmla="*/ 439 w 472"/>
                  <a:gd name="T19" fmla="*/ 501 h 593"/>
                  <a:gd name="T20" fmla="*/ 422 w 472"/>
                  <a:gd name="T21" fmla="*/ 478 h 593"/>
                  <a:gd name="T22" fmla="*/ 405 w 472"/>
                  <a:gd name="T23" fmla="*/ 459 h 593"/>
                  <a:gd name="T24" fmla="*/ 386 w 472"/>
                  <a:gd name="T25" fmla="*/ 438 h 593"/>
                  <a:gd name="T26" fmla="*/ 366 w 472"/>
                  <a:gd name="T27" fmla="*/ 419 h 593"/>
                  <a:gd name="T28" fmla="*/ 347 w 472"/>
                  <a:gd name="T29" fmla="*/ 400 h 593"/>
                  <a:gd name="T30" fmla="*/ 328 w 472"/>
                  <a:gd name="T31" fmla="*/ 380 h 593"/>
                  <a:gd name="T32" fmla="*/ 309 w 472"/>
                  <a:gd name="T33" fmla="*/ 359 h 593"/>
                  <a:gd name="T34" fmla="*/ 286 w 472"/>
                  <a:gd name="T35" fmla="*/ 334 h 593"/>
                  <a:gd name="T36" fmla="*/ 265 w 472"/>
                  <a:gd name="T37" fmla="*/ 308 h 593"/>
                  <a:gd name="T38" fmla="*/ 244 w 472"/>
                  <a:gd name="T39" fmla="*/ 279 h 593"/>
                  <a:gd name="T40" fmla="*/ 226 w 472"/>
                  <a:gd name="T41" fmla="*/ 250 h 593"/>
                  <a:gd name="T42" fmla="*/ 207 w 472"/>
                  <a:gd name="T43" fmla="*/ 221 h 593"/>
                  <a:gd name="T44" fmla="*/ 188 w 472"/>
                  <a:gd name="T45" fmla="*/ 192 h 593"/>
                  <a:gd name="T46" fmla="*/ 169 w 472"/>
                  <a:gd name="T47" fmla="*/ 164 h 593"/>
                  <a:gd name="T48" fmla="*/ 146 w 472"/>
                  <a:gd name="T49" fmla="*/ 135 h 593"/>
                  <a:gd name="T50" fmla="*/ 128 w 472"/>
                  <a:gd name="T51" fmla="*/ 118 h 593"/>
                  <a:gd name="T52" fmla="*/ 109 w 472"/>
                  <a:gd name="T53" fmla="*/ 100 h 593"/>
                  <a:gd name="T54" fmla="*/ 90 w 472"/>
                  <a:gd name="T55" fmla="*/ 87 h 593"/>
                  <a:gd name="T56" fmla="*/ 69 w 472"/>
                  <a:gd name="T57" fmla="*/ 71 h 593"/>
                  <a:gd name="T58" fmla="*/ 50 w 472"/>
                  <a:gd name="T59" fmla="*/ 56 h 593"/>
                  <a:gd name="T60" fmla="*/ 31 w 472"/>
                  <a:gd name="T61" fmla="*/ 41 h 593"/>
                  <a:gd name="T62" fmla="*/ 15 w 472"/>
                  <a:gd name="T63" fmla="*/ 22 h 593"/>
                  <a:gd name="T64" fmla="*/ 0 w 472"/>
                  <a:gd name="T65" fmla="*/ 0 h 593"/>
                  <a:gd name="T66" fmla="*/ 0 w 472"/>
                  <a:gd name="T67" fmla="*/ 8 h 593"/>
                  <a:gd name="T68" fmla="*/ 0 w 472"/>
                  <a:gd name="T69" fmla="*/ 16 h 593"/>
                  <a:gd name="T70" fmla="*/ 0 w 472"/>
                  <a:gd name="T71" fmla="*/ 24 h 593"/>
                  <a:gd name="T72" fmla="*/ 2 w 472"/>
                  <a:gd name="T73" fmla="*/ 33 h 593"/>
                  <a:gd name="T74" fmla="*/ 6 w 472"/>
                  <a:gd name="T75" fmla="*/ 39 h 593"/>
                  <a:gd name="T76" fmla="*/ 8 w 472"/>
                  <a:gd name="T77" fmla="*/ 47 h 593"/>
                  <a:gd name="T78" fmla="*/ 11 w 472"/>
                  <a:gd name="T79" fmla="*/ 54 h 593"/>
                  <a:gd name="T80" fmla="*/ 17 w 472"/>
                  <a:gd name="T81" fmla="*/ 58 h 593"/>
                  <a:gd name="T82" fmla="*/ 40 w 472"/>
                  <a:gd name="T83" fmla="*/ 95 h 593"/>
                  <a:gd name="T84" fmla="*/ 67 w 472"/>
                  <a:gd name="T85" fmla="*/ 129 h 593"/>
                  <a:gd name="T86" fmla="*/ 94 w 472"/>
                  <a:gd name="T87" fmla="*/ 162 h 593"/>
                  <a:gd name="T88" fmla="*/ 121 w 472"/>
                  <a:gd name="T89" fmla="*/ 194 h 593"/>
                  <a:gd name="T90" fmla="*/ 148 w 472"/>
                  <a:gd name="T91" fmla="*/ 227 h 593"/>
                  <a:gd name="T92" fmla="*/ 175 w 472"/>
                  <a:gd name="T93" fmla="*/ 260 h 593"/>
                  <a:gd name="T94" fmla="*/ 199 w 472"/>
                  <a:gd name="T95" fmla="*/ 294 h 593"/>
                  <a:gd name="T96" fmla="*/ 222 w 472"/>
                  <a:gd name="T97" fmla="*/ 331 h 593"/>
                  <a:gd name="T98" fmla="*/ 236 w 472"/>
                  <a:gd name="T99" fmla="*/ 350 h 593"/>
                  <a:gd name="T100" fmla="*/ 249 w 472"/>
                  <a:gd name="T101" fmla="*/ 369 h 593"/>
                  <a:gd name="T102" fmla="*/ 263 w 472"/>
                  <a:gd name="T103" fmla="*/ 386 h 593"/>
                  <a:gd name="T104" fmla="*/ 278 w 472"/>
                  <a:gd name="T105" fmla="*/ 403 h 593"/>
                  <a:gd name="T106" fmla="*/ 311 w 472"/>
                  <a:gd name="T107" fmla="*/ 436 h 593"/>
                  <a:gd name="T108" fmla="*/ 343 w 472"/>
                  <a:gd name="T109" fmla="*/ 467 h 593"/>
                  <a:gd name="T110" fmla="*/ 378 w 472"/>
                  <a:gd name="T111" fmla="*/ 496 h 593"/>
                  <a:gd name="T112" fmla="*/ 411 w 472"/>
                  <a:gd name="T113" fmla="*/ 526 h 593"/>
                  <a:gd name="T114" fmla="*/ 441 w 472"/>
                  <a:gd name="T115" fmla="*/ 559 h 593"/>
                  <a:gd name="T116" fmla="*/ 470 w 472"/>
                  <a:gd name="T117" fmla="*/ 593 h 59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72"/>
                  <a:gd name="T178" fmla="*/ 0 h 593"/>
                  <a:gd name="T179" fmla="*/ 472 w 472"/>
                  <a:gd name="T180" fmla="*/ 593 h 59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72" h="593">
                    <a:moveTo>
                      <a:pt x="470" y="593"/>
                    </a:moveTo>
                    <a:lnTo>
                      <a:pt x="472" y="584"/>
                    </a:lnTo>
                    <a:lnTo>
                      <a:pt x="472" y="572"/>
                    </a:lnTo>
                    <a:lnTo>
                      <a:pt x="472" y="563"/>
                    </a:lnTo>
                    <a:lnTo>
                      <a:pt x="470" y="555"/>
                    </a:lnTo>
                    <a:lnTo>
                      <a:pt x="466" y="545"/>
                    </a:lnTo>
                    <a:lnTo>
                      <a:pt x="462" y="538"/>
                    </a:lnTo>
                    <a:lnTo>
                      <a:pt x="459" y="530"/>
                    </a:lnTo>
                    <a:lnTo>
                      <a:pt x="455" y="524"/>
                    </a:lnTo>
                    <a:lnTo>
                      <a:pt x="439" y="501"/>
                    </a:lnTo>
                    <a:lnTo>
                      <a:pt x="422" y="478"/>
                    </a:lnTo>
                    <a:lnTo>
                      <a:pt x="405" y="459"/>
                    </a:lnTo>
                    <a:lnTo>
                      <a:pt x="386" y="438"/>
                    </a:lnTo>
                    <a:lnTo>
                      <a:pt x="366" y="419"/>
                    </a:lnTo>
                    <a:lnTo>
                      <a:pt x="347" y="400"/>
                    </a:lnTo>
                    <a:lnTo>
                      <a:pt x="328" y="380"/>
                    </a:lnTo>
                    <a:lnTo>
                      <a:pt x="309" y="359"/>
                    </a:lnTo>
                    <a:lnTo>
                      <a:pt x="286" y="334"/>
                    </a:lnTo>
                    <a:lnTo>
                      <a:pt x="265" y="308"/>
                    </a:lnTo>
                    <a:lnTo>
                      <a:pt x="244" y="279"/>
                    </a:lnTo>
                    <a:lnTo>
                      <a:pt x="226" y="250"/>
                    </a:lnTo>
                    <a:lnTo>
                      <a:pt x="207" y="221"/>
                    </a:lnTo>
                    <a:lnTo>
                      <a:pt x="188" y="192"/>
                    </a:lnTo>
                    <a:lnTo>
                      <a:pt x="169" y="164"/>
                    </a:lnTo>
                    <a:lnTo>
                      <a:pt x="146" y="135"/>
                    </a:lnTo>
                    <a:lnTo>
                      <a:pt x="128" y="118"/>
                    </a:lnTo>
                    <a:lnTo>
                      <a:pt x="109" y="100"/>
                    </a:lnTo>
                    <a:lnTo>
                      <a:pt x="90" y="87"/>
                    </a:lnTo>
                    <a:lnTo>
                      <a:pt x="69" y="71"/>
                    </a:lnTo>
                    <a:lnTo>
                      <a:pt x="50" y="56"/>
                    </a:lnTo>
                    <a:lnTo>
                      <a:pt x="31" y="41"/>
                    </a:lnTo>
                    <a:lnTo>
                      <a:pt x="15" y="22"/>
                    </a:lnTo>
                    <a:lnTo>
                      <a:pt x="0" y="0"/>
                    </a:lnTo>
                    <a:lnTo>
                      <a:pt x="0" y="8"/>
                    </a:lnTo>
                    <a:lnTo>
                      <a:pt x="0" y="16"/>
                    </a:lnTo>
                    <a:lnTo>
                      <a:pt x="0" y="24"/>
                    </a:lnTo>
                    <a:lnTo>
                      <a:pt x="2" y="33"/>
                    </a:lnTo>
                    <a:lnTo>
                      <a:pt x="6" y="39"/>
                    </a:lnTo>
                    <a:lnTo>
                      <a:pt x="8" y="47"/>
                    </a:lnTo>
                    <a:lnTo>
                      <a:pt x="11" y="54"/>
                    </a:lnTo>
                    <a:lnTo>
                      <a:pt x="17" y="58"/>
                    </a:lnTo>
                    <a:lnTo>
                      <a:pt x="40" y="95"/>
                    </a:lnTo>
                    <a:lnTo>
                      <a:pt x="67" y="129"/>
                    </a:lnTo>
                    <a:lnTo>
                      <a:pt x="94" y="162"/>
                    </a:lnTo>
                    <a:lnTo>
                      <a:pt x="121" y="194"/>
                    </a:lnTo>
                    <a:lnTo>
                      <a:pt x="148" y="227"/>
                    </a:lnTo>
                    <a:lnTo>
                      <a:pt x="175" y="260"/>
                    </a:lnTo>
                    <a:lnTo>
                      <a:pt x="199" y="294"/>
                    </a:lnTo>
                    <a:lnTo>
                      <a:pt x="222" y="331"/>
                    </a:lnTo>
                    <a:lnTo>
                      <a:pt x="236" y="350"/>
                    </a:lnTo>
                    <a:lnTo>
                      <a:pt x="249" y="369"/>
                    </a:lnTo>
                    <a:lnTo>
                      <a:pt x="263" y="386"/>
                    </a:lnTo>
                    <a:lnTo>
                      <a:pt x="278" y="403"/>
                    </a:lnTo>
                    <a:lnTo>
                      <a:pt x="311" y="436"/>
                    </a:lnTo>
                    <a:lnTo>
                      <a:pt x="343" y="467"/>
                    </a:lnTo>
                    <a:lnTo>
                      <a:pt x="378" y="496"/>
                    </a:lnTo>
                    <a:lnTo>
                      <a:pt x="411" y="526"/>
                    </a:lnTo>
                    <a:lnTo>
                      <a:pt x="441" y="559"/>
                    </a:lnTo>
                    <a:lnTo>
                      <a:pt x="470" y="593"/>
                    </a:lnTo>
                    <a:close/>
                  </a:path>
                </a:pathLst>
              </a:custGeom>
              <a:solidFill>
                <a:srgbClr val="999999"/>
              </a:solidFill>
              <a:ln w="9525">
                <a:noFill/>
                <a:round/>
                <a:headEnd/>
                <a:tailEnd/>
              </a:ln>
            </p:spPr>
            <p:txBody>
              <a:bodyPr/>
              <a:lstStyle/>
              <a:p>
                <a:endParaRPr lang="en-US"/>
              </a:p>
            </p:txBody>
          </p:sp>
          <p:sp>
            <p:nvSpPr>
              <p:cNvPr id="28288" name="Freeform 802"/>
              <p:cNvSpPr>
                <a:spLocks/>
              </p:cNvSpPr>
              <p:nvPr/>
            </p:nvSpPr>
            <p:spPr bwMode="auto">
              <a:xfrm>
                <a:off x="4399" y="1983"/>
                <a:ext cx="384" cy="382"/>
              </a:xfrm>
              <a:custGeom>
                <a:avLst/>
                <a:gdLst>
                  <a:gd name="T0" fmla="*/ 213 w 384"/>
                  <a:gd name="T1" fmla="*/ 380 h 382"/>
                  <a:gd name="T2" fmla="*/ 250 w 384"/>
                  <a:gd name="T3" fmla="*/ 373 h 382"/>
                  <a:gd name="T4" fmla="*/ 284 w 384"/>
                  <a:gd name="T5" fmla="*/ 359 h 382"/>
                  <a:gd name="T6" fmla="*/ 315 w 384"/>
                  <a:gd name="T7" fmla="*/ 338 h 382"/>
                  <a:gd name="T8" fmla="*/ 340 w 384"/>
                  <a:gd name="T9" fmla="*/ 313 h 382"/>
                  <a:gd name="T10" fmla="*/ 361 w 384"/>
                  <a:gd name="T11" fmla="*/ 283 h 382"/>
                  <a:gd name="T12" fmla="*/ 376 w 384"/>
                  <a:gd name="T13" fmla="*/ 248 h 382"/>
                  <a:gd name="T14" fmla="*/ 384 w 384"/>
                  <a:gd name="T15" fmla="*/ 210 h 382"/>
                  <a:gd name="T16" fmla="*/ 384 w 384"/>
                  <a:gd name="T17" fmla="*/ 171 h 382"/>
                  <a:gd name="T18" fmla="*/ 376 w 384"/>
                  <a:gd name="T19" fmla="*/ 133 h 382"/>
                  <a:gd name="T20" fmla="*/ 361 w 384"/>
                  <a:gd name="T21" fmla="*/ 100 h 382"/>
                  <a:gd name="T22" fmla="*/ 340 w 384"/>
                  <a:gd name="T23" fmla="*/ 69 h 382"/>
                  <a:gd name="T24" fmla="*/ 315 w 384"/>
                  <a:gd name="T25" fmla="*/ 43 h 382"/>
                  <a:gd name="T26" fmla="*/ 284 w 384"/>
                  <a:gd name="T27" fmla="*/ 23 h 382"/>
                  <a:gd name="T28" fmla="*/ 250 w 384"/>
                  <a:gd name="T29" fmla="*/ 8 h 382"/>
                  <a:gd name="T30" fmla="*/ 213 w 384"/>
                  <a:gd name="T31" fmla="*/ 0 h 382"/>
                  <a:gd name="T32" fmla="*/ 173 w 384"/>
                  <a:gd name="T33" fmla="*/ 0 h 382"/>
                  <a:gd name="T34" fmla="*/ 134 w 384"/>
                  <a:gd name="T35" fmla="*/ 8 h 382"/>
                  <a:gd name="T36" fmla="*/ 100 w 384"/>
                  <a:gd name="T37" fmla="*/ 23 h 382"/>
                  <a:gd name="T38" fmla="*/ 69 w 384"/>
                  <a:gd name="T39" fmla="*/ 43 h 382"/>
                  <a:gd name="T40" fmla="*/ 44 w 384"/>
                  <a:gd name="T41" fmla="*/ 69 h 382"/>
                  <a:gd name="T42" fmla="*/ 23 w 384"/>
                  <a:gd name="T43" fmla="*/ 100 h 382"/>
                  <a:gd name="T44" fmla="*/ 8 w 384"/>
                  <a:gd name="T45" fmla="*/ 133 h 382"/>
                  <a:gd name="T46" fmla="*/ 0 w 384"/>
                  <a:gd name="T47" fmla="*/ 171 h 382"/>
                  <a:gd name="T48" fmla="*/ 0 w 384"/>
                  <a:gd name="T49" fmla="*/ 210 h 382"/>
                  <a:gd name="T50" fmla="*/ 8 w 384"/>
                  <a:gd name="T51" fmla="*/ 248 h 382"/>
                  <a:gd name="T52" fmla="*/ 23 w 384"/>
                  <a:gd name="T53" fmla="*/ 283 h 382"/>
                  <a:gd name="T54" fmla="*/ 44 w 384"/>
                  <a:gd name="T55" fmla="*/ 313 h 382"/>
                  <a:gd name="T56" fmla="*/ 69 w 384"/>
                  <a:gd name="T57" fmla="*/ 338 h 382"/>
                  <a:gd name="T58" fmla="*/ 100 w 384"/>
                  <a:gd name="T59" fmla="*/ 359 h 382"/>
                  <a:gd name="T60" fmla="*/ 134 w 384"/>
                  <a:gd name="T61" fmla="*/ 373 h 382"/>
                  <a:gd name="T62" fmla="*/ 173 w 384"/>
                  <a:gd name="T63" fmla="*/ 380 h 382"/>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84"/>
                  <a:gd name="T97" fmla="*/ 0 h 382"/>
                  <a:gd name="T98" fmla="*/ 384 w 384"/>
                  <a:gd name="T99" fmla="*/ 382 h 382"/>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84" h="382">
                    <a:moveTo>
                      <a:pt x="192" y="382"/>
                    </a:moveTo>
                    <a:lnTo>
                      <a:pt x="213" y="380"/>
                    </a:lnTo>
                    <a:lnTo>
                      <a:pt x="232" y="378"/>
                    </a:lnTo>
                    <a:lnTo>
                      <a:pt x="250" y="373"/>
                    </a:lnTo>
                    <a:lnTo>
                      <a:pt x="267" y="367"/>
                    </a:lnTo>
                    <a:lnTo>
                      <a:pt x="284" y="359"/>
                    </a:lnTo>
                    <a:lnTo>
                      <a:pt x="299" y="350"/>
                    </a:lnTo>
                    <a:lnTo>
                      <a:pt x="315" y="338"/>
                    </a:lnTo>
                    <a:lnTo>
                      <a:pt x="328" y="327"/>
                    </a:lnTo>
                    <a:lnTo>
                      <a:pt x="340" y="313"/>
                    </a:lnTo>
                    <a:lnTo>
                      <a:pt x="351" y="298"/>
                    </a:lnTo>
                    <a:lnTo>
                      <a:pt x="361" y="283"/>
                    </a:lnTo>
                    <a:lnTo>
                      <a:pt x="369" y="265"/>
                    </a:lnTo>
                    <a:lnTo>
                      <a:pt x="376" y="248"/>
                    </a:lnTo>
                    <a:lnTo>
                      <a:pt x="380" y="229"/>
                    </a:lnTo>
                    <a:lnTo>
                      <a:pt x="384" y="210"/>
                    </a:lnTo>
                    <a:lnTo>
                      <a:pt x="384" y="190"/>
                    </a:lnTo>
                    <a:lnTo>
                      <a:pt x="384" y="171"/>
                    </a:lnTo>
                    <a:lnTo>
                      <a:pt x="380" y="152"/>
                    </a:lnTo>
                    <a:lnTo>
                      <a:pt x="376" y="133"/>
                    </a:lnTo>
                    <a:lnTo>
                      <a:pt x="369" y="116"/>
                    </a:lnTo>
                    <a:lnTo>
                      <a:pt x="361" y="100"/>
                    </a:lnTo>
                    <a:lnTo>
                      <a:pt x="351" y="83"/>
                    </a:lnTo>
                    <a:lnTo>
                      <a:pt x="340" y="69"/>
                    </a:lnTo>
                    <a:lnTo>
                      <a:pt x="328" y="56"/>
                    </a:lnTo>
                    <a:lnTo>
                      <a:pt x="315" y="43"/>
                    </a:lnTo>
                    <a:lnTo>
                      <a:pt x="299" y="33"/>
                    </a:lnTo>
                    <a:lnTo>
                      <a:pt x="284" y="23"/>
                    </a:lnTo>
                    <a:lnTo>
                      <a:pt x="267" y="14"/>
                    </a:lnTo>
                    <a:lnTo>
                      <a:pt x="250" y="8"/>
                    </a:lnTo>
                    <a:lnTo>
                      <a:pt x="232" y="4"/>
                    </a:lnTo>
                    <a:lnTo>
                      <a:pt x="213" y="0"/>
                    </a:lnTo>
                    <a:lnTo>
                      <a:pt x="192" y="0"/>
                    </a:lnTo>
                    <a:lnTo>
                      <a:pt x="173" y="0"/>
                    </a:lnTo>
                    <a:lnTo>
                      <a:pt x="154" y="4"/>
                    </a:lnTo>
                    <a:lnTo>
                      <a:pt x="134" y="8"/>
                    </a:lnTo>
                    <a:lnTo>
                      <a:pt x="117" y="14"/>
                    </a:lnTo>
                    <a:lnTo>
                      <a:pt x="100" y="23"/>
                    </a:lnTo>
                    <a:lnTo>
                      <a:pt x="85" y="33"/>
                    </a:lnTo>
                    <a:lnTo>
                      <a:pt x="69" y="43"/>
                    </a:lnTo>
                    <a:lnTo>
                      <a:pt x="56" y="56"/>
                    </a:lnTo>
                    <a:lnTo>
                      <a:pt x="44" y="69"/>
                    </a:lnTo>
                    <a:lnTo>
                      <a:pt x="33" y="83"/>
                    </a:lnTo>
                    <a:lnTo>
                      <a:pt x="23" y="100"/>
                    </a:lnTo>
                    <a:lnTo>
                      <a:pt x="15" y="116"/>
                    </a:lnTo>
                    <a:lnTo>
                      <a:pt x="8" y="133"/>
                    </a:lnTo>
                    <a:lnTo>
                      <a:pt x="4" y="152"/>
                    </a:lnTo>
                    <a:lnTo>
                      <a:pt x="0" y="171"/>
                    </a:lnTo>
                    <a:lnTo>
                      <a:pt x="0" y="190"/>
                    </a:lnTo>
                    <a:lnTo>
                      <a:pt x="0" y="210"/>
                    </a:lnTo>
                    <a:lnTo>
                      <a:pt x="4" y="229"/>
                    </a:lnTo>
                    <a:lnTo>
                      <a:pt x="8" y="248"/>
                    </a:lnTo>
                    <a:lnTo>
                      <a:pt x="15" y="265"/>
                    </a:lnTo>
                    <a:lnTo>
                      <a:pt x="23" y="283"/>
                    </a:lnTo>
                    <a:lnTo>
                      <a:pt x="33" y="298"/>
                    </a:lnTo>
                    <a:lnTo>
                      <a:pt x="44" y="313"/>
                    </a:lnTo>
                    <a:lnTo>
                      <a:pt x="56" y="327"/>
                    </a:lnTo>
                    <a:lnTo>
                      <a:pt x="69" y="338"/>
                    </a:lnTo>
                    <a:lnTo>
                      <a:pt x="85" y="350"/>
                    </a:lnTo>
                    <a:lnTo>
                      <a:pt x="100" y="359"/>
                    </a:lnTo>
                    <a:lnTo>
                      <a:pt x="117" y="367"/>
                    </a:lnTo>
                    <a:lnTo>
                      <a:pt x="134" y="373"/>
                    </a:lnTo>
                    <a:lnTo>
                      <a:pt x="154" y="378"/>
                    </a:lnTo>
                    <a:lnTo>
                      <a:pt x="173" y="380"/>
                    </a:lnTo>
                    <a:lnTo>
                      <a:pt x="192" y="382"/>
                    </a:lnTo>
                    <a:close/>
                  </a:path>
                </a:pathLst>
              </a:custGeom>
              <a:solidFill>
                <a:srgbClr val="000000"/>
              </a:solidFill>
              <a:ln w="9525">
                <a:noFill/>
                <a:round/>
                <a:headEnd/>
                <a:tailEnd/>
              </a:ln>
            </p:spPr>
            <p:txBody>
              <a:bodyPr/>
              <a:lstStyle/>
              <a:p>
                <a:endParaRPr lang="en-US"/>
              </a:p>
            </p:txBody>
          </p:sp>
          <p:sp>
            <p:nvSpPr>
              <p:cNvPr id="28289" name="Freeform 803"/>
              <p:cNvSpPr>
                <a:spLocks/>
              </p:cNvSpPr>
              <p:nvPr/>
            </p:nvSpPr>
            <p:spPr bwMode="auto">
              <a:xfrm>
                <a:off x="3100" y="1057"/>
                <a:ext cx="2832" cy="224"/>
              </a:xfrm>
              <a:custGeom>
                <a:avLst/>
                <a:gdLst>
                  <a:gd name="T0" fmla="*/ 2832 w 2832"/>
                  <a:gd name="T1" fmla="*/ 205 h 224"/>
                  <a:gd name="T2" fmla="*/ 2614 w 2832"/>
                  <a:gd name="T3" fmla="*/ 159 h 224"/>
                  <a:gd name="T4" fmla="*/ 2410 w 2832"/>
                  <a:gd name="T5" fmla="*/ 119 h 224"/>
                  <a:gd name="T6" fmla="*/ 2222 w 2832"/>
                  <a:gd name="T7" fmla="*/ 82 h 224"/>
                  <a:gd name="T8" fmla="*/ 2046 w 2832"/>
                  <a:gd name="T9" fmla="*/ 53 h 224"/>
                  <a:gd name="T10" fmla="*/ 1961 w 2832"/>
                  <a:gd name="T11" fmla="*/ 42 h 224"/>
                  <a:gd name="T12" fmla="*/ 1881 w 2832"/>
                  <a:gd name="T13" fmla="*/ 30 h 224"/>
                  <a:gd name="T14" fmla="*/ 1800 w 2832"/>
                  <a:gd name="T15" fmla="*/ 21 h 224"/>
                  <a:gd name="T16" fmla="*/ 1721 w 2832"/>
                  <a:gd name="T17" fmla="*/ 13 h 224"/>
                  <a:gd name="T18" fmla="*/ 1644 w 2832"/>
                  <a:gd name="T19" fmla="*/ 7 h 224"/>
                  <a:gd name="T20" fmla="*/ 1568 w 2832"/>
                  <a:gd name="T21" fmla="*/ 3 h 224"/>
                  <a:gd name="T22" fmla="*/ 1493 w 2832"/>
                  <a:gd name="T23" fmla="*/ 0 h 224"/>
                  <a:gd name="T24" fmla="*/ 1416 w 2832"/>
                  <a:gd name="T25" fmla="*/ 0 h 224"/>
                  <a:gd name="T26" fmla="*/ 1341 w 2832"/>
                  <a:gd name="T27" fmla="*/ 0 h 224"/>
                  <a:gd name="T28" fmla="*/ 1266 w 2832"/>
                  <a:gd name="T29" fmla="*/ 1 h 224"/>
                  <a:gd name="T30" fmla="*/ 1190 w 2832"/>
                  <a:gd name="T31" fmla="*/ 3 h 224"/>
                  <a:gd name="T32" fmla="*/ 1111 w 2832"/>
                  <a:gd name="T33" fmla="*/ 9 h 224"/>
                  <a:gd name="T34" fmla="*/ 1034 w 2832"/>
                  <a:gd name="T35" fmla="*/ 17 h 224"/>
                  <a:gd name="T36" fmla="*/ 954 w 2832"/>
                  <a:gd name="T37" fmla="*/ 24 h 224"/>
                  <a:gd name="T38" fmla="*/ 871 w 2832"/>
                  <a:gd name="T39" fmla="*/ 34 h 224"/>
                  <a:gd name="T40" fmla="*/ 787 w 2832"/>
                  <a:gd name="T41" fmla="*/ 46 h 224"/>
                  <a:gd name="T42" fmla="*/ 700 w 2832"/>
                  <a:gd name="T43" fmla="*/ 61 h 224"/>
                  <a:gd name="T44" fmla="*/ 612 w 2832"/>
                  <a:gd name="T45" fmla="*/ 76 h 224"/>
                  <a:gd name="T46" fmla="*/ 518 w 2832"/>
                  <a:gd name="T47" fmla="*/ 92 h 224"/>
                  <a:gd name="T48" fmla="*/ 424 w 2832"/>
                  <a:gd name="T49" fmla="*/ 111 h 224"/>
                  <a:gd name="T50" fmla="*/ 221 w 2832"/>
                  <a:gd name="T51" fmla="*/ 155 h 224"/>
                  <a:gd name="T52" fmla="*/ 0 w 2832"/>
                  <a:gd name="T53" fmla="*/ 205 h 224"/>
                  <a:gd name="T54" fmla="*/ 4 w 2832"/>
                  <a:gd name="T55" fmla="*/ 224 h 224"/>
                  <a:gd name="T56" fmla="*/ 224 w 2832"/>
                  <a:gd name="T57" fmla="*/ 174 h 224"/>
                  <a:gd name="T58" fmla="*/ 428 w 2832"/>
                  <a:gd name="T59" fmla="*/ 130 h 224"/>
                  <a:gd name="T60" fmla="*/ 522 w 2832"/>
                  <a:gd name="T61" fmla="*/ 113 h 224"/>
                  <a:gd name="T62" fmla="*/ 614 w 2832"/>
                  <a:gd name="T63" fmla="*/ 95 h 224"/>
                  <a:gd name="T64" fmla="*/ 704 w 2832"/>
                  <a:gd name="T65" fmla="*/ 80 h 224"/>
                  <a:gd name="T66" fmla="*/ 791 w 2832"/>
                  <a:gd name="T67" fmla="*/ 67 h 224"/>
                  <a:gd name="T68" fmla="*/ 873 w 2832"/>
                  <a:gd name="T69" fmla="*/ 55 h 224"/>
                  <a:gd name="T70" fmla="*/ 956 w 2832"/>
                  <a:gd name="T71" fmla="*/ 44 h 224"/>
                  <a:gd name="T72" fmla="*/ 1034 w 2832"/>
                  <a:gd name="T73" fmla="*/ 36 h 224"/>
                  <a:gd name="T74" fmla="*/ 1113 w 2832"/>
                  <a:gd name="T75" fmla="*/ 30 h 224"/>
                  <a:gd name="T76" fmla="*/ 1190 w 2832"/>
                  <a:gd name="T77" fmla="*/ 24 h 224"/>
                  <a:gd name="T78" fmla="*/ 1266 w 2832"/>
                  <a:gd name="T79" fmla="*/ 21 h 224"/>
                  <a:gd name="T80" fmla="*/ 1341 w 2832"/>
                  <a:gd name="T81" fmla="*/ 19 h 224"/>
                  <a:gd name="T82" fmla="*/ 1416 w 2832"/>
                  <a:gd name="T83" fmla="*/ 19 h 224"/>
                  <a:gd name="T84" fmla="*/ 1491 w 2832"/>
                  <a:gd name="T85" fmla="*/ 21 h 224"/>
                  <a:gd name="T86" fmla="*/ 1568 w 2832"/>
                  <a:gd name="T87" fmla="*/ 23 h 224"/>
                  <a:gd name="T88" fmla="*/ 1643 w 2832"/>
                  <a:gd name="T89" fmla="*/ 28 h 224"/>
                  <a:gd name="T90" fmla="*/ 1719 w 2832"/>
                  <a:gd name="T91" fmla="*/ 34 h 224"/>
                  <a:gd name="T92" fmla="*/ 1798 w 2832"/>
                  <a:gd name="T93" fmla="*/ 42 h 224"/>
                  <a:gd name="T94" fmla="*/ 1879 w 2832"/>
                  <a:gd name="T95" fmla="*/ 51 h 224"/>
                  <a:gd name="T96" fmla="*/ 1959 w 2832"/>
                  <a:gd name="T97" fmla="*/ 61 h 224"/>
                  <a:gd name="T98" fmla="*/ 2044 w 2832"/>
                  <a:gd name="T99" fmla="*/ 74 h 224"/>
                  <a:gd name="T100" fmla="*/ 2218 w 2832"/>
                  <a:gd name="T101" fmla="*/ 103 h 224"/>
                  <a:gd name="T102" fmla="*/ 2406 w 2832"/>
                  <a:gd name="T103" fmla="*/ 138 h 224"/>
                  <a:gd name="T104" fmla="*/ 2610 w 2832"/>
                  <a:gd name="T105" fmla="*/ 178 h 224"/>
                  <a:gd name="T106" fmla="*/ 2828 w 2832"/>
                  <a:gd name="T107" fmla="*/ 224 h 224"/>
                  <a:gd name="T108" fmla="*/ 2832 w 2832"/>
                  <a:gd name="T109" fmla="*/ 205 h 22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32"/>
                  <a:gd name="T166" fmla="*/ 0 h 224"/>
                  <a:gd name="T167" fmla="*/ 2832 w 2832"/>
                  <a:gd name="T168" fmla="*/ 224 h 22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32" h="224">
                    <a:moveTo>
                      <a:pt x="2832" y="205"/>
                    </a:moveTo>
                    <a:lnTo>
                      <a:pt x="2614" y="159"/>
                    </a:lnTo>
                    <a:lnTo>
                      <a:pt x="2410" y="119"/>
                    </a:lnTo>
                    <a:lnTo>
                      <a:pt x="2222" y="82"/>
                    </a:lnTo>
                    <a:lnTo>
                      <a:pt x="2046" y="53"/>
                    </a:lnTo>
                    <a:lnTo>
                      <a:pt x="1961" y="42"/>
                    </a:lnTo>
                    <a:lnTo>
                      <a:pt x="1881" y="30"/>
                    </a:lnTo>
                    <a:lnTo>
                      <a:pt x="1800" y="21"/>
                    </a:lnTo>
                    <a:lnTo>
                      <a:pt x="1721" y="13"/>
                    </a:lnTo>
                    <a:lnTo>
                      <a:pt x="1644" y="7"/>
                    </a:lnTo>
                    <a:lnTo>
                      <a:pt x="1568" y="3"/>
                    </a:lnTo>
                    <a:lnTo>
                      <a:pt x="1493" y="0"/>
                    </a:lnTo>
                    <a:lnTo>
                      <a:pt x="1416" y="0"/>
                    </a:lnTo>
                    <a:lnTo>
                      <a:pt x="1341" y="0"/>
                    </a:lnTo>
                    <a:lnTo>
                      <a:pt x="1266" y="1"/>
                    </a:lnTo>
                    <a:lnTo>
                      <a:pt x="1190" y="3"/>
                    </a:lnTo>
                    <a:lnTo>
                      <a:pt x="1111" y="9"/>
                    </a:lnTo>
                    <a:lnTo>
                      <a:pt x="1034" y="17"/>
                    </a:lnTo>
                    <a:lnTo>
                      <a:pt x="954" y="24"/>
                    </a:lnTo>
                    <a:lnTo>
                      <a:pt x="871" y="34"/>
                    </a:lnTo>
                    <a:lnTo>
                      <a:pt x="787" y="46"/>
                    </a:lnTo>
                    <a:lnTo>
                      <a:pt x="700" y="61"/>
                    </a:lnTo>
                    <a:lnTo>
                      <a:pt x="612" y="76"/>
                    </a:lnTo>
                    <a:lnTo>
                      <a:pt x="518" y="92"/>
                    </a:lnTo>
                    <a:lnTo>
                      <a:pt x="424" y="111"/>
                    </a:lnTo>
                    <a:lnTo>
                      <a:pt x="221" y="155"/>
                    </a:lnTo>
                    <a:lnTo>
                      <a:pt x="0" y="205"/>
                    </a:lnTo>
                    <a:lnTo>
                      <a:pt x="4" y="224"/>
                    </a:lnTo>
                    <a:lnTo>
                      <a:pt x="224" y="174"/>
                    </a:lnTo>
                    <a:lnTo>
                      <a:pt x="428" y="130"/>
                    </a:lnTo>
                    <a:lnTo>
                      <a:pt x="522" y="113"/>
                    </a:lnTo>
                    <a:lnTo>
                      <a:pt x="614" y="95"/>
                    </a:lnTo>
                    <a:lnTo>
                      <a:pt x="704" y="80"/>
                    </a:lnTo>
                    <a:lnTo>
                      <a:pt x="791" y="67"/>
                    </a:lnTo>
                    <a:lnTo>
                      <a:pt x="873" y="55"/>
                    </a:lnTo>
                    <a:lnTo>
                      <a:pt x="956" y="44"/>
                    </a:lnTo>
                    <a:lnTo>
                      <a:pt x="1034" y="36"/>
                    </a:lnTo>
                    <a:lnTo>
                      <a:pt x="1113" y="30"/>
                    </a:lnTo>
                    <a:lnTo>
                      <a:pt x="1190" y="24"/>
                    </a:lnTo>
                    <a:lnTo>
                      <a:pt x="1266" y="21"/>
                    </a:lnTo>
                    <a:lnTo>
                      <a:pt x="1341" y="19"/>
                    </a:lnTo>
                    <a:lnTo>
                      <a:pt x="1416" y="19"/>
                    </a:lnTo>
                    <a:lnTo>
                      <a:pt x="1491" y="21"/>
                    </a:lnTo>
                    <a:lnTo>
                      <a:pt x="1568" y="23"/>
                    </a:lnTo>
                    <a:lnTo>
                      <a:pt x="1643" y="28"/>
                    </a:lnTo>
                    <a:lnTo>
                      <a:pt x="1719" y="34"/>
                    </a:lnTo>
                    <a:lnTo>
                      <a:pt x="1798" y="42"/>
                    </a:lnTo>
                    <a:lnTo>
                      <a:pt x="1879" y="51"/>
                    </a:lnTo>
                    <a:lnTo>
                      <a:pt x="1959" y="61"/>
                    </a:lnTo>
                    <a:lnTo>
                      <a:pt x="2044" y="74"/>
                    </a:lnTo>
                    <a:lnTo>
                      <a:pt x="2218" y="103"/>
                    </a:lnTo>
                    <a:lnTo>
                      <a:pt x="2406" y="138"/>
                    </a:lnTo>
                    <a:lnTo>
                      <a:pt x="2610" y="178"/>
                    </a:lnTo>
                    <a:lnTo>
                      <a:pt x="2828" y="224"/>
                    </a:lnTo>
                    <a:lnTo>
                      <a:pt x="2832" y="205"/>
                    </a:lnTo>
                    <a:close/>
                  </a:path>
                </a:pathLst>
              </a:custGeom>
              <a:solidFill>
                <a:srgbClr val="FFCC99"/>
              </a:solidFill>
              <a:ln w="9525">
                <a:noFill/>
                <a:round/>
                <a:headEnd/>
                <a:tailEnd/>
              </a:ln>
            </p:spPr>
            <p:txBody>
              <a:bodyPr/>
              <a:lstStyle/>
              <a:p>
                <a:endParaRPr lang="en-US"/>
              </a:p>
            </p:txBody>
          </p:sp>
          <p:sp>
            <p:nvSpPr>
              <p:cNvPr id="28290" name="Freeform 804"/>
              <p:cNvSpPr>
                <a:spLocks/>
              </p:cNvSpPr>
              <p:nvPr/>
            </p:nvSpPr>
            <p:spPr bwMode="auto">
              <a:xfrm>
                <a:off x="3100" y="3263"/>
                <a:ext cx="2832" cy="225"/>
              </a:xfrm>
              <a:custGeom>
                <a:avLst/>
                <a:gdLst>
                  <a:gd name="T0" fmla="*/ 2828 w 2832"/>
                  <a:gd name="T1" fmla="*/ 0 h 225"/>
                  <a:gd name="T2" fmla="*/ 2610 w 2832"/>
                  <a:gd name="T3" fmla="*/ 46 h 225"/>
                  <a:gd name="T4" fmla="*/ 2406 w 2832"/>
                  <a:gd name="T5" fmla="*/ 87 h 225"/>
                  <a:gd name="T6" fmla="*/ 2218 w 2832"/>
                  <a:gd name="T7" fmla="*/ 121 h 225"/>
                  <a:gd name="T8" fmla="*/ 2044 w 2832"/>
                  <a:gd name="T9" fmla="*/ 150 h 225"/>
                  <a:gd name="T10" fmla="*/ 1959 w 2832"/>
                  <a:gd name="T11" fmla="*/ 163 h 225"/>
                  <a:gd name="T12" fmla="*/ 1879 w 2832"/>
                  <a:gd name="T13" fmla="*/ 173 h 225"/>
                  <a:gd name="T14" fmla="*/ 1798 w 2832"/>
                  <a:gd name="T15" fmla="*/ 183 h 225"/>
                  <a:gd name="T16" fmla="*/ 1719 w 2832"/>
                  <a:gd name="T17" fmla="*/ 190 h 225"/>
                  <a:gd name="T18" fmla="*/ 1643 w 2832"/>
                  <a:gd name="T19" fmla="*/ 196 h 225"/>
                  <a:gd name="T20" fmla="*/ 1568 w 2832"/>
                  <a:gd name="T21" fmla="*/ 202 h 225"/>
                  <a:gd name="T22" fmla="*/ 1491 w 2832"/>
                  <a:gd name="T23" fmla="*/ 204 h 225"/>
                  <a:gd name="T24" fmla="*/ 1416 w 2832"/>
                  <a:gd name="T25" fmla="*/ 206 h 225"/>
                  <a:gd name="T26" fmla="*/ 1341 w 2832"/>
                  <a:gd name="T27" fmla="*/ 206 h 225"/>
                  <a:gd name="T28" fmla="*/ 1266 w 2832"/>
                  <a:gd name="T29" fmla="*/ 204 h 225"/>
                  <a:gd name="T30" fmla="*/ 1190 w 2832"/>
                  <a:gd name="T31" fmla="*/ 200 h 225"/>
                  <a:gd name="T32" fmla="*/ 1113 w 2832"/>
                  <a:gd name="T33" fmla="*/ 194 h 225"/>
                  <a:gd name="T34" fmla="*/ 1034 w 2832"/>
                  <a:gd name="T35" fmla="*/ 188 h 225"/>
                  <a:gd name="T36" fmla="*/ 956 w 2832"/>
                  <a:gd name="T37" fmla="*/ 181 h 225"/>
                  <a:gd name="T38" fmla="*/ 873 w 2832"/>
                  <a:gd name="T39" fmla="*/ 169 h 225"/>
                  <a:gd name="T40" fmla="*/ 791 w 2832"/>
                  <a:gd name="T41" fmla="*/ 158 h 225"/>
                  <a:gd name="T42" fmla="*/ 704 w 2832"/>
                  <a:gd name="T43" fmla="*/ 144 h 225"/>
                  <a:gd name="T44" fmla="*/ 614 w 2832"/>
                  <a:gd name="T45" fmla="*/ 129 h 225"/>
                  <a:gd name="T46" fmla="*/ 522 w 2832"/>
                  <a:gd name="T47" fmla="*/ 112 h 225"/>
                  <a:gd name="T48" fmla="*/ 428 w 2832"/>
                  <a:gd name="T49" fmla="*/ 92 h 225"/>
                  <a:gd name="T50" fmla="*/ 224 w 2832"/>
                  <a:gd name="T51" fmla="*/ 50 h 225"/>
                  <a:gd name="T52" fmla="*/ 4 w 2832"/>
                  <a:gd name="T53" fmla="*/ 0 h 225"/>
                  <a:gd name="T54" fmla="*/ 0 w 2832"/>
                  <a:gd name="T55" fmla="*/ 20 h 225"/>
                  <a:gd name="T56" fmla="*/ 221 w 2832"/>
                  <a:gd name="T57" fmla="*/ 69 h 225"/>
                  <a:gd name="T58" fmla="*/ 424 w 2832"/>
                  <a:gd name="T59" fmla="*/ 114 h 225"/>
                  <a:gd name="T60" fmla="*/ 518 w 2832"/>
                  <a:gd name="T61" fmla="*/ 133 h 225"/>
                  <a:gd name="T62" fmla="*/ 612 w 2832"/>
                  <a:gd name="T63" fmla="*/ 148 h 225"/>
                  <a:gd name="T64" fmla="*/ 700 w 2832"/>
                  <a:gd name="T65" fmla="*/ 163 h 225"/>
                  <a:gd name="T66" fmla="*/ 787 w 2832"/>
                  <a:gd name="T67" fmla="*/ 179 h 225"/>
                  <a:gd name="T68" fmla="*/ 871 w 2832"/>
                  <a:gd name="T69" fmla="*/ 190 h 225"/>
                  <a:gd name="T70" fmla="*/ 954 w 2832"/>
                  <a:gd name="T71" fmla="*/ 200 h 225"/>
                  <a:gd name="T72" fmla="*/ 1034 w 2832"/>
                  <a:gd name="T73" fmla="*/ 208 h 225"/>
                  <a:gd name="T74" fmla="*/ 1111 w 2832"/>
                  <a:gd name="T75" fmla="*/ 215 h 225"/>
                  <a:gd name="T76" fmla="*/ 1190 w 2832"/>
                  <a:gd name="T77" fmla="*/ 221 h 225"/>
                  <a:gd name="T78" fmla="*/ 1266 w 2832"/>
                  <a:gd name="T79" fmla="*/ 223 h 225"/>
                  <a:gd name="T80" fmla="*/ 1341 w 2832"/>
                  <a:gd name="T81" fmla="*/ 225 h 225"/>
                  <a:gd name="T82" fmla="*/ 1416 w 2832"/>
                  <a:gd name="T83" fmla="*/ 225 h 225"/>
                  <a:gd name="T84" fmla="*/ 1493 w 2832"/>
                  <a:gd name="T85" fmla="*/ 225 h 225"/>
                  <a:gd name="T86" fmla="*/ 1568 w 2832"/>
                  <a:gd name="T87" fmla="*/ 221 h 225"/>
                  <a:gd name="T88" fmla="*/ 1644 w 2832"/>
                  <a:gd name="T89" fmla="*/ 217 h 225"/>
                  <a:gd name="T90" fmla="*/ 1721 w 2832"/>
                  <a:gd name="T91" fmla="*/ 210 h 225"/>
                  <a:gd name="T92" fmla="*/ 1800 w 2832"/>
                  <a:gd name="T93" fmla="*/ 202 h 225"/>
                  <a:gd name="T94" fmla="*/ 1881 w 2832"/>
                  <a:gd name="T95" fmla="*/ 194 h 225"/>
                  <a:gd name="T96" fmla="*/ 1961 w 2832"/>
                  <a:gd name="T97" fmla="*/ 183 h 225"/>
                  <a:gd name="T98" fmla="*/ 2046 w 2832"/>
                  <a:gd name="T99" fmla="*/ 171 h 225"/>
                  <a:gd name="T100" fmla="*/ 2222 w 2832"/>
                  <a:gd name="T101" fmla="*/ 142 h 225"/>
                  <a:gd name="T102" fmla="*/ 2410 w 2832"/>
                  <a:gd name="T103" fmla="*/ 106 h 225"/>
                  <a:gd name="T104" fmla="*/ 2614 w 2832"/>
                  <a:gd name="T105" fmla="*/ 66 h 225"/>
                  <a:gd name="T106" fmla="*/ 2832 w 2832"/>
                  <a:gd name="T107" fmla="*/ 20 h 225"/>
                  <a:gd name="T108" fmla="*/ 2828 w 2832"/>
                  <a:gd name="T109" fmla="*/ 0 h 22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32"/>
                  <a:gd name="T166" fmla="*/ 0 h 225"/>
                  <a:gd name="T167" fmla="*/ 2832 w 2832"/>
                  <a:gd name="T168" fmla="*/ 225 h 22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32" h="225">
                    <a:moveTo>
                      <a:pt x="2828" y="0"/>
                    </a:moveTo>
                    <a:lnTo>
                      <a:pt x="2610" y="46"/>
                    </a:lnTo>
                    <a:lnTo>
                      <a:pt x="2406" y="87"/>
                    </a:lnTo>
                    <a:lnTo>
                      <a:pt x="2218" y="121"/>
                    </a:lnTo>
                    <a:lnTo>
                      <a:pt x="2044" y="150"/>
                    </a:lnTo>
                    <a:lnTo>
                      <a:pt x="1959" y="163"/>
                    </a:lnTo>
                    <a:lnTo>
                      <a:pt x="1879" y="173"/>
                    </a:lnTo>
                    <a:lnTo>
                      <a:pt x="1798" y="183"/>
                    </a:lnTo>
                    <a:lnTo>
                      <a:pt x="1719" y="190"/>
                    </a:lnTo>
                    <a:lnTo>
                      <a:pt x="1643" y="196"/>
                    </a:lnTo>
                    <a:lnTo>
                      <a:pt x="1568" y="202"/>
                    </a:lnTo>
                    <a:lnTo>
                      <a:pt x="1491" y="204"/>
                    </a:lnTo>
                    <a:lnTo>
                      <a:pt x="1416" y="206"/>
                    </a:lnTo>
                    <a:lnTo>
                      <a:pt x="1341" y="206"/>
                    </a:lnTo>
                    <a:lnTo>
                      <a:pt x="1266" y="204"/>
                    </a:lnTo>
                    <a:lnTo>
                      <a:pt x="1190" y="200"/>
                    </a:lnTo>
                    <a:lnTo>
                      <a:pt x="1113" y="194"/>
                    </a:lnTo>
                    <a:lnTo>
                      <a:pt x="1034" y="188"/>
                    </a:lnTo>
                    <a:lnTo>
                      <a:pt x="956" y="181"/>
                    </a:lnTo>
                    <a:lnTo>
                      <a:pt x="873" y="169"/>
                    </a:lnTo>
                    <a:lnTo>
                      <a:pt x="791" y="158"/>
                    </a:lnTo>
                    <a:lnTo>
                      <a:pt x="704" y="144"/>
                    </a:lnTo>
                    <a:lnTo>
                      <a:pt x="614" y="129"/>
                    </a:lnTo>
                    <a:lnTo>
                      <a:pt x="522" y="112"/>
                    </a:lnTo>
                    <a:lnTo>
                      <a:pt x="428" y="92"/>
                    </a:lnTo>
                    <a:lnTo>
                      <a:pt x="224" y="50"/>
                    </a:lnTo>
                    <a:lnTo>
                      <a:pt x="4" y="0"/>
                    </a:lnTo>
                    <a:lnTo>
                      <a:pt x="0" y="20"/>
                    </a:lnTo>
                    <a:lnTo>
                      <a:pt x="221" y="69"/>
                    </a:lnTo>
                    <a:lnTo>
                      <a:pt x="424" y="114"/>
                    </a:lnTo>
                    <a:lnTo>
                      <a:pt x="518" y="133"/>
                    </a:lnTo>
                    <a:lnTo>
                      <a:pt x="612" y="148"/>
                    </a:lnTo>
                    <a:lnTo>
                      <a:pt x="700" y="163"/>
                    </a:lnTo>
                    <a:lnTo>
                      <a:pt x="787" y="179"/>
                    </a:lnTo>
                    <a:lnTo>
                      <a:pt x="871" y="190"/>
                    </a:lnTo>
                    <a:lnTo>
                      <a:pt x="954" y="200"/>
                    </a:lnTo>
                    <a:lnTo>
                      <a:pt x="1034" y="208"/>
                    </a:lnTo>
                    <a:lnTo>
                      <a:pt x="1111" y="215"/>
                    </a:lnTo>
                    <a:lnTo>
                      <a:pt x="1190" y="221"/>
                    </a:lnTo>
                    <a:lnTo>
                      <a:pt x="1266" y="223"/>
                    </a:lnTo>
                    <a:lnTo>
                      <a:pt x="1341" y="225"/>
                    </a:lnTo>
                    <a:lnTo>
                      <a:pt x="1416" y="225"/>
                    </a:lnTo>
                    <a:lnTo>
                      <a:pt x="1493" y="225"/>
                    </a:lnTo>
                    <a:lnTo>
                      <a:pt x="1568" y="221"/>
                    </a:lnTo>
                    <a:lnTo>
                      <a:pt x="1644" y="217"/>
                    </a:lnTo>
                    <a:lnTo>
                      <a:pt x="1721" y="210"/>
                    </a:lnTo>
                    <a:lnTo>
                      <a:pt x="1800" y="202"/>
                    </a:lnTo>
                    <a:lnTo>
                      <a:pt x="1881" y="194"/>
                    </a:lnTo>
                    <a:lnTo>
                      <a:pt x="1961" y="183"/>
                    </a:lnTo>
                    <a:lnTo>
                      <a:pt x="2046" y="171"/>
                    </a:lnTo>
                    <a:lnTo>
                      <a:pt x="2222" y="142"/>
                    </a:lnTo>
                    <a:lnTo>
                      <a:pt x="2410" y="106"/>
                    </a:lnTo>
                    <a:lnTo>
                      <a:pt x="2614" y="66"/>
                    </a:lnTo>
                    <a:lnTo>
                      <a:pt x="2832" y="20"/>
                    </a:lnTo>
                    <a:lnTo>
                      <a:pt x="2828" y="0"/>
                    </a:lnTo>
                    <a:close/>
                  </a:path>
                </a:pathLst>
              </a:custGeom>
              <a:solidFill>
                <a:srgbClr val="FFCC99"/>
              </a:solidFill>
              <a:ln w="9525">
                <a:noFill/>
                <a:round/>
                <a:headEnd/>
                <a:tailEnd/>
              </a:ln>
            </p:spPr>
            <p:txBody>
              <a:bodyPr/>
              <a:lstStyle/>
              <a:p>
                <a:endParaRPr lang="en-US"/>
              </a:p>
            </p:txBody>
          </p:sp>
          <p:sp>
            <p:nvSpPr>
              <p:cNvPr id="28291" name="Freeform 805"/>
              <p:cNvSpPr>
                <a:spLocks/>
              </p:cNvSpPr>
              <p:nvPr/>
            </p:nvSpPr>
            <p:spPr bwMode="auto">
              <a:xfrm>
                <a:off x="2776" y="918"/>
                <a:ext cx="15" cy="4"/>
              </a:xfrm>
              <a:custGeom>
                <a:avLst/>
                <a:gdLst>
                  <a:gd name="T0" fmla="*/ 15 w 15"/>
                  <a:gd name="T1" fmla="*/ 4 h 4"/>
                  <a:gd name="T2" fmla="*/ 0 w 15"/>
                  <a:gd name="T3" fmla="*/ 2 h 4"/>
                  <a:gd name="T4" fmla="*/ 2 w 15"/>
                  <a:gd name="T5" fmla="*/ 2 h 4"/>
                  <a:gd name="T6" fmla="*/ 2 w 15"/>
                  <a:gd name="T7" fmla="*/ 2 h 4"/>
                  <a:gd name="T8" fmla="*/ 2 w 15"/>
                  <a:gd name="T9" fmla="*/ 2 h 4"/>
                  <a:gd name="T10" fmla="*/ 2 w 15"/>
                  <a:gd name="T11" fmla="*/ 0 h 4"/>
                  <a:gd name="T12" fmla="*/ 2 w 15"/>
                  <a:gd name="T13" fmla="*/ 0 h 4"/>
                  <a:gd name="T14" fmla="*/ 3 w 15"/>
                  <a:gd name="T15" fmla="*/ 0 h 4"/>
                  <a:gd name="T16" fmla="*/ 3 w 15"/>
                  <a:gd name="T17" fmla="*/ 0 h 4"/>
                  <a:gd name="T18" fmla="*/ 3 w 15"/>
                  <a:gd name="T19" fmla="*/ 0 h 4"/>
                  <a:gd name="T20" fmla="*/ 5 w 15"/>
                  <a:gd name="T21" fmla="*/ 0 h 4"/>
                  <a:gd name="T22" fmla="*/ 7 w 15"/>
                  <a:gd name="T23" fmla="*/ 0 h 4"/>
                  <a:gd name="T24" fmla="*/ 7 w 15"/>
                  <a:gd name="T25" fmla="*/ 2 h 4"/>
                  <a:gd name="T26" fmla="*/ 9 w 15"/>
                  <a:gd name="T27" fmla="*/ 2 h 4"/>
                  <a:gd name="T28" fmla="*/ 11 w 15"/>
                  <a:gd name="T29" fmla="*/ 2 h 4"/>
                  <a:gd name="T30" fmla="*/ 11 w 15"/>
                  <a:gd name="T31" fmla="*/ 2 h 4"/>
                  <a:gd name="T32" fmla="*/ 13 w 15"/>
                  <a:gd name="T33" fmla="*/ 2 h 4"/>
                  <a:gd name="T34" fmla="*/ 15 w 15"/>
                  <a:gd name="T35" fmla="*/ 4 h 4"/>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5"/>
                  <a:gd name="T55" fmla="*/ 0 h 4"/>
                  <a:gd name="T56" fmla="*/ 15 w 15"/>
                  <a:gd name="T57" fmla="*/ 4 h 4"/>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5" h="4">
                    <a:moveTo>
                      <a:pt x="15" y="4"/>
                    </a:moveTo>
                    <a:lnTo>
                      <a:pt x="0" y="2"/>
                    </a:lnTo>
                    <a:lnTo>
                      <a:pt x="2" y="2"/>
                    </a:lnTo>
                    <a:lnTo>
                      <a:pt x="2" y="0"/>
                    </a:lnTo>
                    <a:lnTo>
                      <a:pt x="3" y="0"/>
                    </a:lnTo>
                    <a:lnTo>
                      <a:pt x="5" y="0"/>
                    </a:lnTo>
                    <a:lnTo>
                      <a:pt x="7" y="0"/>
                    </a:lnTo>
                    <a:lnTo>
                      <a:pt x="7" y="2"/>
                    </a:lnTo>
                    <a:lnTo>
                      <a:pt x="9" y="2"/>
                    </a:lnTo>
                    <a:lnTo>
                      <a:pt x="11" y="2"/>
                    </a:lnTo>
                    <a:lnTo>
                      <a:pt x="13" y="2"/>
                    </a:lnTo>
                    <a:lnTo>
                      <a:pt x="15" y="4"/>
                    </a:lnTo>
                    <a:close/>
                  </a:path>
                </a:pathLst>
              </a:custGeom>
              <a:solidFill>
                <a:srgbClr val="049AFF"/>
              </a:solidFill>
              <a:ln w="9525">
                <a:noFill/>
                <a:round/>
                <a:headEnd/>
                <a:tailEnd/>
              </a:ln>
            </p:spPr>
            <p:txBody>
              <a:bodyPr/>
              <a:lstStyle/>
              <a:p>
                <a:endParaRPr lang="en-US"/>
              </a:p>
            </p:txBody>
          </p:sp>
          <p:sp>
            <p:nvSpPr>
              <p:cNvPr id="28292" name="Freeform 806"/>
              <p:cNvSpPr>
                <a:spLocks/>
              </p:cNvSpPr>
              <p:nvPr/>
            </p:nvSpPr>
            <p:spPr bwMode="auto">
              <a:xfrm>
                <a:off x="2768" y="918"/>
                <a:ext cx="27" cy="10"/>
              </a:xfrm>
              <a:custGeom>
                <a:avLst/>
                <a:gdLst>
                  <a:gd name="T0" fmla="*/ 27 w 27"/>
                  <a:gd name="T1" fmla="*/ 10 h 10"/>
                  <a:gd name="T2" fmla="*/ 0 w 27"/>
                  <a:gd name="T3" fmla="*/ 6 h 10"/>
                  <a:gd name="T4" fmla="*/ 2 w 27"/>
                  <a:gd name="T5" fmla="*/ 4 h 10"/>
                  <a:gd name="T6" fmla="*/ 4 w 27"/>
                  <a:gd name="T7" fmla="*/ 4 h 10"/>
                  <a:gd name="T8" fmla="*/ 4 w 27"/>
                  <a:gd name="T9" fmla="*/ 2 h 10"/>
                  <a:gd name="T10" fmla="*/ 6 w 27"/>
                  <a:gd name="T11" fmla="*/ 2 h 10"/>
                  <a:gd name="T12" fmla="*/ 8 w 27"/>
                  <a:gd name="T13" fmla="*/ 2 h 10"/>
                  <a:gd name="T14" fmla="*/ 10 w 27"/>
                  <a:gd name="T15" fmla="*/ 2 h 10"/>
                  <a:gd name="T16" fmla="*/ 10 w 27"/>
                  <a:gd name="T17" fmla="*/ 0 h 10"/>
                  <a:gd name="T18" fmla="*/ 11 w 27"/>
                  <a:gd name="T19" fmla="*/ 0 h 10"/>
                  <a:gd name="T20" fmla="*/ 15 w 27"/>
                  <a:gd name="T21" fmla="*/ 0 h 10"/>
                  <a:gd name="T22" fmla="*/ 17 w 27"/>
                  <a:gd name="T23" fmla="*/ 2 h 10"/>
                  <a:gd name="T24" fmla="*/ 19 w 27"/>
                  <a:gd name="T25" fmla="*/ 2 h 10"/>
                  <a:gd name="T26" fmla="*/ 21 w 27"/>
                  <a:gd name="T27" fmla="*/ 2 h 10"/>
                  <a:gd name="T28" fmla="*/ 23 w 27"/>
                  <a:gd name="T29" fmla="*/ 4 h 10"/>
                  <a:gd name="T30" fmla="*/ 25 w 27"/>
                  <a:gd name="T31" fmla="*/ 6 h 10"/>
                  <a:gd name="T32" fmla="*/ 27 w 27"/>
                  <a:gd name="T33" fmla="*/ 8 h 10"/>
                  <a:gd name="T34" fmla="*/ 27 w 27"/>
                  <a:gd name="T35" fmla="*/ 10 h 1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
                  <a:gd name="T55" fmla="*/ 0 h 10"/>
                  <a:gd name="T56" fmla="*/ 27 w 27"/>
                  <a:gd name="T57" fmla="*/ 10 h 1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 h="10">
                    <a:moveTo>
                      <a:pt x="27" y="10"/>
                    </a:moveTo>
                    <a:lnTo>
                      <a:pt x="0" y="6"/>
                    </a:lnTo>
                    <a:lnTo>
                      <a:pt x="2" y="4"/>
                    </a:lnTo>
                    <a:lnTo>
                      <a:pt x="4" y="4"/>
                    </a:lnTo>
                    <a:lnTo>
                      <a:pt x="4" y="2"/>
                    </a:lnTo>
                    <a:lnTo>
                      <a:pt x="6" y="2"/>
                    </a:lnTo>
                    <a:lnTo>
                      <a:pt x="8" y="2"/>
                    </a:lnTo>
                    <a:lnTo>
                      <a:pt x="10" y="2"/>
                    </a:lnTo>
                    <a:lnTo>
                      <a:pt x="10" y="0"/>
                    </a:lnTo>
                    <a:lnTo>
                      <a:pt x="11" y="0"/>
                    </a:lnTo>
                    <a:lnTo>
                      <a:pt x="15" y="0"/>
                    </a:lnTo>
                    <a:lnTo>
                      <a:pt x="17" y="2"/>
                    </a:lnTo>
                    <a:lnTo>
                      <a:pt x="19" y="2"/>
                    </a:lnTo>
                    <a:lnTo>
                      <a:pt x="21" y="2"/>
                    </a:lnTo>
                    <a:lnTo>
                      <a:pt x="23" y="4"/>
                    </a:lnTo>
                    <a:lnTo>
                      <a:pt x="25" y="6"/>
                    </a:lnTo>
                    <a:lnTo>
                      <a:pt x="27" y="8"/>
                    </a:lnTo>
                    <a:lnTo>
                      <a:pt x="27" y="10"/>
                    </a:lnTo>
                    <a:close/>
                  </a:path>
                </a:pathLst>
              </a:custGeom>
              <a:solidFill>
                <a:srgbClr val="059BFF"/>
              </a:solidFill>
              <a:ln w="9525">
                <a:noFill/>
                <a:round/>
                <a:headEnd/>
                <a:tailEnd/>
              </a:ln>
            </p:spPr>
            <p:txBody>
              <a:bodyPr/>
              <a:lstStyle/>
              <a:p>
                <a:endParaRPr lang="en-US"/>
              </a:p>
            </p:txBody>
          </p:sp>
          <p:sp>
            <p:nvSpPr>
              <p:cNvPr id="28293" name="Freeform 807"/>
              <p:cNvSpPr>
                <a:spLocks noEditPoints="1"/>
              </p:cNvSpPr>
              <p:nvPr/>
            </p:nvSpPr>
            <p:spPr bwMode="auto">
              <a:xfrm>
                <a:off x="2760" y="920"/>
                <a:ext cx="181" cy="2560"/>
              </a:xfrm>
              <a:custGeom>
                <a:avLst/>
                <a:gdLst>
                  <a:gd name="T0" fmla="*/ 31 w 181"/>
                  <a:gd name="T1" fmla="*/ 2 h 2560"/>
                  <a:gd name="T2" fmla="*/ 16 w 181"/>
                  <a:gd name="T3" fmla="*/ 0 h 2560"/>
                  <a:gd name="T4" fmla="*/ 16 w 181"/>
                  <a:gd name="T5" fmla="*/ 0 h 2560"/>
                  <a:gd name="T6" fmla="*/ 14 w 181"/>
                  <a:gd name="T7" fmla="*/ 0 h 2560"/>
                  <a:gd name="T8" fmla="*/ 12 w 181"/>
                  <a:gd name="T9" fmla="*/ 2 h 2560"/>
                  <a:gd name="T10" fmla="*/ 10 w 181"/>
                  <a:gd name="T11" fmla="*/ 2 h 2560"/>
                  <a:gd name="T12" fmla="*/ 8 w 181"/>
                  <a:gd name="T13" fmla="*/ 4 h 2560"/>
                  <a:gd name="T14" fmla="*/ 4 w 181"/>
                  <a:gd name="T15" fmla="*/ 6 h 2560"/>
                  <a:gd name="T16" fmla="*/ 2 w 181"/>
                  <a:gd name="T17" fmla="*/ 6 h 2560"/>
                  <a:gd name="T18" fmla="*/ 0 w 181"/>
                  <a:gd name="T19" fmla="*/ 8 h 2560"/>
                  <a:gd name="T20" fmla="*/ 37 w 181"/>
                  <a:gd name="T21" fmla="*/ 14 h 2560"/>
                  <a:gd name="T22" fmla="*/ 37 w 181"/>
                  <a:gd name="T23" fmla="*/ 12 h 2560"/>
                  <a:gd name="T24" fmla="*/ 37 w 181"/>
                  <a:gd name="T25" fmla="*/ 10 h 2560"/>
                  <a:gd name="T26" fmla="*/ 35 w 181"/>
                  <a:gd name="T27" fmla="*/ 8 h 2560"/>
                  <a:gd name="T28" fmla="*/ 35 w 181"/>
                  <a:gd name="T29" fmla="*/ 6 h 2560"/>
                  <a:gd name="T30" fmla="*/ 35 w 181"/>
                  <a:gd name="T31" fmla="*/ 4 h 2560"/>
                  <a:gd name="T32" fmla="*/ 33 w 181"/>
                  <a:gd name="T33" fmla="*/ 4 h 2560"/>
                  <a:gd name="T34" fmla="*/ 31 w 181"/>
                  <a:gd name="T35" fmla="*/ 2 h 2560"/>
                  <a:gd name="T36" fmla="*/ 31 w 181"/>
                  <a:gd name="T37" fmla="*/ 2 h 2560"/>
                  <a:gd name="T38" fmla="*/ 152 w 181"/>
                  <a:gd name="T39" fmla="*/ 2560 h 2560"/>
                  <a:gd name="T40" fmla="*/ 173 w 181"/>
                  <a:gd name="T41" fmla="*/ 2554 h 2560"/>
                  <a:gd name="T42" fmla="*/ 181 w 181"/>
                  <a:gd name="T43" fmla="*/ 2553 h 2560"/>
                  <a:gd name="T44" fmla="*/ 179 w 181"/>
                  <a:gd name="T45" fmla="*/ 2554 h 2560"/>
                  <a:gd name="T46" fmla="*/ 177 w 181"/>
                  <a:gd name="T47" fmla="*/ 2556 h 2560"/>
                  <a:gd name="T48" fmla="*/ 175 w 181"/>
                  <a:gd name="T49" fmla="*/ 2558 h 2560"/>
                  <a:gd name="T50" fmla="*/ 171 w 181"/>
                  <a:gd name="T51" fmla="*/ 2558 h 2560"/>
                  <a:gd name="T52" fmla="*/ 167 w 181"/>
                  <a:gd name="T53" fmla="*/ 2560 h 2560"/>
                  <a:gd name="T54" fmla="*/ 163 w 181"/>
                  <a:gd name="T55" fmla="*/ 2560 h 2560"/>
                  <a:gd name="T56" fmla="*/ 158 w 181"/>
                  <a:gd name="T57" fmla="*/ 2560 h 2560"/>
                  <a:gd name="T58" fmla="*/ 152 w 181"/>
                  <a:gd name="T59" fmla="*/ 2560 h 256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1"/>
                  <a:gd name="T91" fmla="*/ 0 h 2560"/>
                  <a:gd name="T92" fmla="*/ 181 w 181"/>
                  <a:gd name="T93" fmla="*/ 2560 h 256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1" h="2560">
                    <a:moveTo>
                      <a:pt x="31" y="2"/>
                    </a:moveTo>
                    <a:lnTo>
                      <a:pt x="16" y="0"/>
                    </a:lnTo>
                    <a:lnTo>
                      <a:pt x="14" y="0"/>
                    </a:lnTo>
                    <a:lnTo>
                      <a:pt x="12" y="2"/>
                    </a:lnTo>
                    <a:lnTo>
                      <a:pt x="10" y="2"/>
                    </a:lnTo>
                    <a:lnTo>
                      <a:pt x="8" y="4"/>
                    </a:lnTo>
                    <a:lnTo>
                      <a:pt x="4" y="6"/>
                    </a:lnTo>
                    <a:lnTo>
                      <a:pt x="2" y="6"/>
                    </a:lnTo>
                    <a:lnTo>
                      <a:pt x="0" y="8"/>
                    </a:lnTo>
                    <a:lnTo>
                      <a:pt x="37" y="14"/>
                    </a:lnTo>
                    <a:lnTo>
                      <a:pt x="37" y="12"/>
                    </a:lnTo>
                    <a:lnTo>
                      <a:pt x="37" y="10"/>
                    </a:lnTo>
                    <a:lnTo>
                      <a:pt x="35" y="8"/>
                    </a:lnTo>
                    <a:lnTo>
                      <a:pt x="35" y="6"/>
                    </a:lnTo>
                    <a:lnTo>
                      <a:pt x="35" y="4"/>
                    </a:lnTo>
                    <a:lnTo>
                      <a:pt x="33" y="4"/>
                    </a:lnTo>
                    <a:lnTo>
                      <a:pt x="31" y="2"/>
                    </a:lnTo>
                    <a:close/>
                    <a:moveTo>
                      <a:pt x="152" y="2560"/>
                    </a:moveTo>
                    <a:lnTo>
                      <a:pt x="173" y="2554"/>
                    </a:lnTo>
                    <a:lnTo>
                      <a:pt x="181" y="2553"/>
                    </a:lnTo>
                    <a:lnTo>
                      <a:pt x="179" y="2554"/>
                    </a:lnTo>
                    <a:lnTo>
                      <a:pt x="177" y="2556"/>
                    </a:lnTo>
                    <a:lnTo>
                      <a:pt x="175" y="2558"/>
                    </a:lnTo>
                    <a:lnTo>
                      <a:pt x="171" y="2558"/>
                    </a:lnTo>
                    <a:lnTo>
                      <a:pt x="167" y="2560"/>
                    </a:lnTo>
                    <a:lnTo>
                      <a:pt x="163" y="2560"/>
                    </a:lnTo>
                    <a:lnTo>
                      <a:pt x="158" y="2560"/>
                    </a:lnTo>
                    <a:lnTo>
                      <a:pt x="152" y="2560"/>
                    </a:lnTo>
                    <a:close/>
                  </a:path>
                </a:pathLst>
              </a:custGeom>
              <a:solidFill>
                <a:srgbClr val="069BFF"/>
              </a:solidFill>
              <a:ln w="9525">
                <a:noFill/>
                <a:round/>
                <a:headEnd/>
                <a:tailEnd/>
              </a:ln>
            </p:spPr>
            <p:txBody>
              <a:bodyPr/>
              <a:lstStyle/>
              <a:p>
                <a:endParaRPr lang="en-US"/>
              </a:p>
            </p:txBody>
          </p:sp>
          <p:sp>
            <p:nvSpPr>
              <p:cNvPr id="28294" name="Freeform 808"/>
              <p:cNvSpPr>
                <a:spLocks noEditPoints="1"/>
              </p:cNvSpPr>
              <p:nvPr/>
            </p:nvSpPr>
            <p:spPr bwMode="auto">
              <a:xfrm>
                <a:off x="2755" y="924"/>
                <a:ext cx="186" cy="2556"/>
              </a:xfrm>
              <a:custGeom>
                <a:avLst/>
                <a:gdLst>
                  <a:gd name="T0" fmla="*/ 40 w 186"/>
                  <a:gd name="T1" fmla="*/ 4 h 2556"/>
                  <a:gd name="T2" fmla="*/ 13 w 186"/>
                  <a:gd name="T3" fmla="*/ 0 h 2556"/>
                  <a:gd name="T4" fmla="*/ 11 w 186"/>
                  <a:gd name="T5" fmla="*/ 0 h 2556"/>
                  <a:gd name="T6" fmla="*/ 9 w 186"/>
                  <a:gd name="T7" fmla="*/ 2 h 2556"/>
                  <a:gd name="T8" fmla="*/ 7 w 186"/>
                  <a:gd name="T9" fmla="*/ 2 h 2556"/>
                  <a:gd name="T10" fmla="*/ 5 w 186"/>
                  <a:gd name="T11" fmla="*/ 4 h 2556"/>
                  <a:gd name="T12" fmla="*/ 5 w 186"/>
                  <a:gd name="T13" fmla="*/ 4 h 2556"/>
                  <a:gd name="T14" fmla="*/ 3 w 186"/>
                  <a:gd name="T15" fmla="*/ 6 h 2556"/>
                  <a:gd name="T16" fmla="*/ 1 w 186"/>
                  <a:gd name="T17" fmla="*/ 8 h 2556"/>
                  <a:gd name="T18" fmla="*/ 0 w 186"/>
                  <a:gd name="T19" fmla="*/ 8 h 2556"/>
                  <a:gd name="T20" fmla="*/ 44 w 186"/>
                  <a:gd name="T21" fmla="*/ 14 h 2556"/>
                  <a:gd name="T22" fmla="*/ 44 w 186"/>
                  <a:gd name="T23" fmla="*/ 14 h 2556"/>
                  <a:gd name="T24" fmla="*/ 44 w 186"/>
                  <a:gd name="T25" fmla="*/ 12 h 2556"/>
                  <a:gd name="T26" fmla="*/ 42 w 186"/>
                  <a:gd name="T27" fmla="*/ 10 h 2556"/>
                  <a:gd name="T28" fmla="*/ 42 w 186"/>
                  <a:gd name="T29" fmla="*/ 8 h 2556"/>
                  <a:gd name="T30" fmla="*/ 42 w 186"/>
                  <a:gd name="T31" fmla="*/ 8 h 2556"/>
                  <a:gd name="T32" fmla="*/ 42 w 186"/>
                  <a:gd name="T33" fmla="*/ 6 h 2556"/>
                  <a:gd name="T34" fmla="*/ 42 w 186"/>
                  <a:gd name="T35" fmla="*/ 4 h 2556"/>
                  <a:gd name="T36" fmla="*/ 40 w 186"/>
                  <a:gd name="T37" fmla="*/ 4 h 2556"/>
                  <a:gd name="T38" fmla="*/ 142 w 186"/>
                  <a:gd name="T39" fmla="*/ 2554 h 2556"/>
                  <a:gd name="T40" fmla="*/ 176 w 186"/>
                  <a:gd name="T41" fmla="*/ 2547 h 2556"/>
                  <a:gd name="T42" fmla="*/ 184 w 186"/>
                  <a:gd name="T43" fmla="*/ 2543 h 2556"/>
                  <a:gd name="T44" fmla="*/ 184 w 186"/>
                  <a:gd name="T45" fmla="*/ 2545 h 2556"/>
                  <a:gd name="T46" fmla="*/ 184 w 186"/>
                  <a:gd name="T47" fmla="*/ 2545 h 2556"/>
                  <a:gd name="T48" fmla="*/ 184 w 186"/>
                  <a:gd name="T49" fmla="*/ 2545 h 2556"/>
                  <a:gd name="T50" fmla="*/ 184 w 186"/>
                  <a:gd name="T51" fmla="*/ 2545 h 2556"/>
                  <a:gd name="T52" fmla="*/ 186 w 186"/>
                  <a:gd name="T53" fmla="*/ 2547 h 2556"/>
                  <a:gd name="T54" fmla="*/ 186 w 186"/>
                  <a:gd name="T55" fmla="*/ 2547 h 2556"/>
                  <a:gd name="T56" fmla="*/ 186 w 186"/>
                  <a:gd name="T57" fmla="*/ 2547 h 2556"/>
                  <a:gd name="T58" fmla="*/ 186 w 186"/>
                  <a:gd name="T59" fmla="*/ 2547 h 2556"/>
                  <a:gd name="T60" fmla="*/ 184 w 186"/>
                  <a:gd name="T61" fmla="*/ 2550 h 2556"/>
                  <a:gd name="T62" fmla="*/ 182 w 186"/>
                  <a:gd name="T63" fmla="*/ 2552 h 2556"/>
                  <a:gd name="T64" fmla="*/ 178 w 186"/>
                  <a:gd name="T65" fmla="*/ 2554 h 2556"/>
                  <a:gd name="T66" fmla="*/ 174 w 186"/>
                  <a:gd name="T67" fmla="*/ 2556 h 2556"/>
                  <a:gd name="T68" fmla="*/ 166 w 186"/>
                  <a:gd name="T69" fmla="*/ 2556 h 2556"/>
                  <a:gd name="T70" fmla="*/ 159 w 186"/>
                  <a:gd name="T71" fmla="*/ 2556 h 2556"/>
                  <a:gd name="T72" fmla="*/ 151 w 186"/>
                  <a:gd name="T73" fmla="*/ 2554 h 2556"/>
                  <a:gd name="T74" fmla="*/ 142 w 186"/>
                  <a:gd name="T75" fmla="*/ 2554 h 255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86"/>
                  <a:gd name="T115" fmla="*/ 0 h 2556"/>
                  <a:gd name="T116" fmla="*/ 186 w 186"/>
                  <a:gd name="T117" fmla="*/ 2556 h 255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86" h="2556">
                    <a:moveTo>
                      <a:pt x="40" y="4"/>
                    </a:moveTo>
                    <a:lnTo>
                      <a:pt x="13" y="0"/>
                    </a:lnTo>
                    <a:lnTo>
                      <a:pt x="11" y="0"/>
                    </a:lnTo>
                    <a:lnTo>
                      <a:pt x="9" y="2"/>
                    </a:lnTo>
                    <a:lnTo>
                      <a:pt x="7" y="2"/>
                    </a:lnTo>
                    <a:lnTo>
                      <a:pt x="5" y="4"/>
                    </a:lnTo>
                    <a:lnTo>
                      <a:pt x="3" y="6"/>
                    </a:lnTo>
                    <a:lnTo>
                      <a:pt x="1" y="8"/>
                    </a:lnTo>
                    <a:lnTo>
                      <a:pt x="0" y="8"/>
                    </a:lnTo>
                    <a:lnTo>
                      <a:pt x="44" y="14"/>
                    </a:lnTo>
                    <a:lnTo>
                      <a:pt x="44" y="12"/>
                    </a:lnTo>
                    <a:lnTo>
                      <a:pt x="42" y="10"/>
                    </a:lnTo>
                    <a:lnTo>
                      <a:pt x="42" y="8"/>
                    </a:lnTo>
                    <a:lnTo>
                      <a:pt x="42" y="6"/>
                    </a:lnTo>
                    <a:lnTo>
                      <a:pt x="42" y="4"/>
                    </a:lnTo>
                    <a:lnTo>
                      <a:pt x="40" y="4"/>
                    </a:lnTo>
                    <a:close/>
                    <a:moveTo>
                      <a:pt x="142" y="2554"/>
                    </a:moveTo>
                    <a:lnTo>
                      <a:pt x="176" y="2547"/>
                    </a:lnTo>
                    <a:lnTo>
                      <a:pt x="184" y="2543"/>
                    </a:lnTo>
                    <a:lnTo>
                      <a:pt x="184" y="2545"/>
                    </a:lnTo>
                    <a:lnTo>
                      <a:pt x="186" y="2547"/>
                    </a:lnTo>
                    <a:lnTo>
                      <a:pt x="184" y="2550"/>
                    </a:lnTo>
                    <a:lnTo>
                      <a:pt x="182" y="2552"/>
                    </a:lnTo>
                    <a:lnTo>
                      <a:pt x="178" y="2554"/>
                    </a:lnTo>
                    <a:lnTo>
                      <a:pt x="174" y="2556"/>
                    </a:lnTo>
                    <a:lnTo>
                      <a:pt x="166" y="2556"/>
                    </a:lnTo>
                    <a:lnTo>
                      <a:pt x="159" y="2556"/>
                    </a:lnTo>
                    <a:lnTo>
                      <a:pt x="151" y="2554"/>
                    </a:lnTo>
                    <a:lnTo>
                      <a:pt x="142" y="2554"/>
                    </a:lnTo>
                    <a:close/>
                  </a:path>
                </a:pathLst>
              </a:custGeom>
              <a:solidFill>
                <a:srgbClr val="079BFF"/>
              </a:solidFill>
              <a:ln w="9525">
                <a:noFill/>
                <a:round/>
                <a:headEnd/>
                <a:tailEnd/>
              </a:ln>
            </p:spPr>
            <p:txBody>
              <a:bodyPr/>
              <a:lstStyle/>
              <a:p>
                <a:endParaRPr lang="en-US"/>
              </a:p>
            </p:txBody>
          </p:sp>
          <p:sp>
            <p:nvSpPr>
              <p:cNvPr id="28295" name="Freeform 809"/>
              <p:cNvSpPr>
                <a:spLocks noEditPoints="1"/>
              </p:cNvSpPr>
              <p:nvPr/>
            </p:nvSpPr>
            <p:spPr bwMode="auto">
              <a:xfrm>
                <a:off x="2749" y="928"/>
                <a:ext cx="192" cy="2552"/>
              </a:xfrm>
              <a:custGeom>
                <a:avLst/>
                <a:gdLst>
                  <a:gd name="T0" fmla="*/ 48 w 192"/>
                  <a:gd name="T1" fmla="*/ 6 h 2552"/>
                  <a:gd name="T2" fmla="*/ 11 w 192"/>
                  <a:gd name="T3" fmla="*/ 0 h 2552"/>
                  <a:gd name="T4" fmla="*/ 9 w 192"/>
                  <a:gd name="T5" fmla="*/ 2 h 2552"/>
                  <a:gd name="T6" fmla="*/ 9 w 192"/>
                  <a:gd name="T7" fmla="*/ 2 h 2552"/>
                  <a:gd name="T8" fmla="*/ 7 w 192"/>
                  <a:gd name="T9" fmla="*/ 4 h 2552"/>
                  <a:gd name="T10" fmla="*/ 6 w 192"/>
                  <a:gd name="T11" fmla="*/ 4 h 2552"/>
                  <a:gd name="T12" fmla="*/ 4 w 192"/>
                  <a:gd name="T13" fmla="*/ 6 h 2552"/>
                  <a:gd name="T14" fmla="*/ 2 w 192"/>
                  <a:gd name="T15" fmla="*/ 6 h 2552"/>
                  <a:gd name="T16" fmla="*/ 0 w 192"/>
                  <a:gd name="T17" fmla="*/ 8 h 2552"/>
                  <a:gd name="T18" fmla="*/ 0 w 192"/>
                  <a:gd name="T19" fmla="*/ 10 h 2552"/>
                  <a:gd name="T20" fmla="*/ 50 w 192"/>
                  <a:gd name="T21" fmla="*/ 15 h 2552"/>
                  <a:gd name="T22" fmla="*/ 50 w 192"/>
                  <a:gd name="T23" fmla="*/ 13 h 2552"/>
                  <a:gd name="T24" fmla="*/ 50 w 192"/>
                  <a:gd name="T25" fmla="*/ 13 h 2552"/>
                  <a:gd name="T26" fmla="*/ 50 w 192"/>
                  <a:gd name="T27" fmla="*/ 11 h 2552"/>
                  <a:gd name="T28" fmla="*/ 50 w 192"/>
                  <a:gd name="T29" fmla="*/ 10 h 2552"/>
                  <a:gd name="T30" fmla="*/ 50 w 192"/>
                  <a:gd name="T31" fmla="*/ 10 h 2552"/>
                  <a:gd name="T32" fmla="*/ 50 w 192"/>
                  <a:gd name="T33" fmla="*/ 8 h 2552"/>
                  <a:gd name="T34" fmla="*/ 50 w 192"/>
                  <a:gd name="T35" fmla="*/ 6 h 2552"/>
                  <a:gd name="T36" fmla="*/ 48 w 192"/>
                  <a:gd name="T37" fmla="*/ 6 h 2552"/>
                  <a:gd name="T38" fmla="*/ 163 w 192"/>
                  <a:gd name="T39" fmla="*/ 2552 h 2552"/>
                  <a:gd name="T40" fmla="*/ 184 w 192"/>
                  <a:gd name="T41" fmla="*/ 2546 h 2552"/>
                  <a:gd name="T42" fmla="*/ 192 w 192"/>
                  <a:gd name="T43" fmla="*/ 2545 h 2552"/>
                  <a:gd name="T44" fmla="*/ 192 w 192"/>
                  <a:gd name="T45" fmla="*/ 2545 h 2552"/>
                  <a:gd name="T46" fmla="*/ 192 w 192"/>
                  <a:gd name="T47" fmla="*/ 2545 h 2552"/>
                  <a:gd name="T48" fmla="*/ 192 w 192"/>
                  <a:gd name="T49" fmla="*/ 2545 h 2552"/>
                  <a:gd name="T50" fmla="*/ 192 w 192"/>
                  <a:gd name="T51" fmla="*/ 2545 h 2552"/>
                  <a:gd name="T52" fmla="*/ 192 w 192"/>
                  <a:gd name="T53" fmla="*/ 2545 h 2552"/>
                  <a:gd name="T54" fmla="*/ 192 w 192"/>
                  <a:gd name="T55" fmla="*/ 2545 h 2552"/>
                  <a:gd name="T56" fmla="*/ 192 w 192"/>
                  <a:gd name="T57" fmla="*/ 2545 h 2552"/>
                  <a:gd name="T58" fmla="*/ 192 w 192"/>
                  <a:gd name="T59" fmla="*/ 2543 h 2552"/>
                  <a:gd name="T60" fmla="*/ 192 w 192"/>
                  <a:gd name="T61" fmla="*/ 2543 h 2552"/>
                  <a:gd name="T62" fmla="*/ 190 w 192"/>
                  <a:gd name="T63" fmla="*/ 2541 h 2552"/>
                  <a:gd name="T64" fmla="*/ 190 w 192"/>
                  <a:gd name="T65" fmla="*/ 2541 h 2552"/>
                  <a:gd name="T66" fmla="*/ 190 w 192"/>
                  <a:gd name="T67" fmla="*/ 2539 h 2552"/>
                  <a:gd name="T68" fmla="*/ 190 w 192"/>
                  <a:gd name="T69" fmla="*/ 2539 h 2552"/>
                  <a:gd name="T70" fmla="*/ 190 w 192"/>
                  <a:gd name="T71" fmla="*/ 2537 h 2552"/>
                  <a:gd name="T72" fmla="*/ 188 w 192"/>
                  <a:gd name="T73" fmla="*/ 2535 h 2552"/>
                  <a:gd name="T74" fmla="*/ 188 w 192"/>
                  <a:gd name="T75" fmla="*/ 2535 h 2552"/>
                  <a:gd name="T76" fmla="*/ 180 w 192"/>
                  <a:gd name="T77" fmla="*/ 2537 h 2552"/>
                  <a:gd name="T78" fmla="*/ 134 w 192"/>
                  <a:gd name="T79" fmla="*/ 2548 h 2552"/>
                  <a:gd name="T80" fmla="*/ 138 w 192"/>
                  <a:gd name="T81" fmla="*/ 2548 h 2552"/>
                  <a:gd name="T82" fmla="*/ 142 w 192"/>
                  <a:gd name="T83" fmla="*/ 2548 h 2552"/>
                  <a:gd name="T84" fmla="*/ 146 w 192"/>
                  <a:gd name="T85" fmla="*/ 2550 h 2552"/>
                  <a:gd name="T86" fmla="*/ 149 w 192"/>
                  <a:gd name="T87" fmla="*/ 2550 h 2552"/>
                  <a:gd name="T88" fmla="*/ 153 w 192"/>
                  <a:gd name="T89" fmla="*/ 2550 h 2552"/>
                  <a:gd name="T90" fmla="*/ 157 w 192"/>
                  <a:gd name="T91" fmla="*/ 2550 h 2552"/>
                  <a:gd name="T92" fmla="*/ 159 w 192"/>
                  <a:gd name="T93" fmla="*/ 2552 h 2552"/>
                  <a:gd name="T94" fmla="*/ 163 w 192"/>
                  <a:gd name="T95" fmla="*/ 2552 h 255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92"/>
                  <a:gd name="T145" fmla="*/ 0 h 2552"/>
                  <a:gd name="T146" fmla="*/ 192 w 192"/>
                  <a:gd name="T147" fmla="*/ 2552 h 255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92" h="2552">
                    <a:moveTo>
                      <a:pt x="48" y="6"/>
                    </a:moveTo>
                    <a:lnTo>
                      <a:pt x="11" y="0"/>
                    </a:lnTo>
                    <a:lnTo>
                      <a:pt x="9" y="2"/>
                    </a:lnTo>
                    <a:lnTo>
                      <a:pt x="7" y="4"/>
                    </a:lnTo>
                    <a:lnTo>
                      <a:pt x="6" y="4"/>
                    </a:lnTo>
                    <a:lnTo>
                      <a:pt x="4" y="6"/>
                    </a:lnTo>
                    <a:lnTo>
                      <a:pt x="2" y="6"/>
                    </a:lnTo>
                    <a:lnTo>
                      <a:pt x="0" y="8"/>
                    </a:lnTo>
                    <a:lnTo>
                      <a:pt x="0" y="10"/>
                    </a:lnTo>
                    <a:lnTo>
                      <a:pt x="50" y="15"/>
                    </a:lnTo>
                    <a:lnTo>
                      <a:pt x="50" y="13"/>
                    </a:lnTo>
                    <a:lnTo>
                      <a:pt x="50" y="11"/>
                    </a:lnTo>
                    <a:lnTo>
                      <a:pt x="50" y="10"/>
                    </a:lnTo>
                    <a:lnTo>
                      <a:pt x="50" y="8"/>
                    </a:lnTo>
                    <a:lnTo>
                      <a:pt x="50" y="6"/>
                    </a:lnTo>
                    <a:lnTo>
                      <a:pt x="48" y="6"/>
                    </a:lnTo>
                    <a:close/>
                    <a:moveTo>
                      <a:pt x="163" y="2552"/>
                    </a:moveTo>
                    <a:lnTo>
                      <a:pt x="184" y="2546"/>
                    </a:lnTo>
                    <a:lnTo>
                      <a:pt x="192" y="2545"/>
                    </a:lnTo>
                    <a:lnTo>
                      <a:pt x="192" y="2543"/>
                    </a:lnTo>
                    <a:lnTo>
                      <a:pt x="190" y="2541"/>
                    </a:lnTo>
                    <a:lnTo>
                      <a:pt x="190" y="2539"/>
                    </a:lnTo>
                    <a:lnTo>
                      <a:pt x="190" y="2537"/>
                    </a:lnTo>
                    <a:lnTo>
                      <a:pt x="188" y="2535"/>
                    </a:lnTo>
                    <a:lnTo>
                      <a:pt x="180" y="2537"/>
                    </a:lnTo>
                    <a:lnTo>
                      <a:pt x="134" y="2548"/>
                    </a:lnTo>
                    <a:lnTo>
                      <a:pt x="138" y="2548"/>
                    </a:lnTo>
                    <a:lnTo>
                      <a:pt x="142" y="2548"/>
                    </a:lnTo>
                    <a:lnTo>
                      <a:pt x="146" y="2550"/>
                    </a:lnTo>
                    <a:lnTo>
                      <a:pt x="149" y="2550"/>
                    </a:lnTo>
                    <a:lnTo>
                      <a:pt x="153" y="2550"/>
                    </a:lnTo>
                    <a:lnTo>
                      <a:pt x="157" y="2550"/>
                    </a:lnTo>
                    <a:lnTo>
                      <a:pt x="159" y="2552"/>
                    </a:lnTo>
                    <a:lnTo>
                      <a:pt x="163" y="2552"/>
                    </a:lnTo>
                    <a:close/>
                  </a:path>
                </a:pathLst>
              </a:custGeom>
              <a:solidFill>
                <a:srgbClr val="089CFF"/>
              </a:solidFill>
              <a:ln w="9525">
                <a:noFill/>
                <a:round/>
                <a:headEnd/>
                <a:tailEnd/>
              </a:ln>
            </p:spPr>
            <p:txBody>
              <a:bodyPr/>
              <a:lstStyle/>
              <a:p>
                <a:endParaRPr lang="en-US"/>
              </a:p>
            </p:txBody>
          </p:sp>
          <p:sp>
            <p:nvSpPr>
              <p:cNvPr id="28296" name="Freeform 810"/>
              <p:cNvSpPr>
                <a:spLocks noEditPoints="1"/>
              </p:cNvSpPr>
              <p:nvPr/>
            </p:nvSpPr>
            <p:spPr bwMode="auto">
              <a:xfrm>
                <a:off x="2743" y="932"/>
                <a:ext cx="196" cy="2546"/>
              </a:xfrm>
              <a:custGeom>
                <a:avLst/>
                <a:gdLst>
                  <a:gd name="T0" fmla="*/ 56 w 196"/>
                  <a:gd name="T1" fmla="*/ 6 h 2546"/>
                  <a:gd name="T2" fmla="*/ 12 w 196"/>
                  <a:gd name="T3" fmla="*/ 0 h 2546"/>
                  <a:gd name="T4" fmla="*/ 10 w 196"/>
                  <a:gd name="T5" fmla="*/ 2 h 2546"/>
                  <a:gd name="T6" fmla="*/ 8 w 196"/>
                  <a:gd name="T7" fmla="*/ 4 h 2546"/>
                  <a:gd name="T8" fmla="*/ 8 w 196"/>
                  <a:gd name="T9" fmla="*/ 4 h 2546"/>
                  <a:gd name="T10" fmla="*/ 6 w 196"/>
                  <a:gd name="T11" fmla="*/ 6 h 2546"/>
                  <a:gd name="T12" fmla="*/ 4 w 196"/>
                  <a:gd name="T13" fmla="*/ 6 h 2546"/>
                  <a:gd name="T14" fmla="*/ 2 w 196"/>
                  <a:gd name="T15" fmla="*/ 7 h 2546"/>
                  <a:gd name="T16" fmla="*/ 2 w 196"/>
                  <a:gd name="T17" fmla="*/ 9 h 2546"/>
                  <a:gd name="T18" fmla="*/ 0 w 196"/>
                  <a:gd name="T19" fmla="*/ 9 h 2546"/>
                  <a:gd name="T20" fmla="*/ 54 w 196"/>
                  <a:gd name="T21" fmla="*/ 17 h 2546"/>
                  <a:gd name="T22" fmla="*/ 56 w 196"/>
                  <a:gd name="T23" fmla="*/ 15 h 2546"/>
                  <a:gd name="T24" fmla="*/ 56 w 196"/>
                  <a:gd name="T25" fmla="*/ 13 h 2546"/>
                  <a:gd name="T26" fmla="*/ 56 w 196"/>
                  <a:gd name="T27" fmla="*/ 13 h 2546"/>
                  <a:gd name="T28" fmla="*/ 56 w 196"/>
                  <a:gd name="T29" fmla="*/ 11 h 2546"/>
                  <a:gd name="T30" fmla="*/ 56 w 196"/>
                  <a:gd name="T31" fmla="*/ 9 h 2546"/>
                  <a:gd name="T32" fmla="*/ 56 w 196"/>
                  <a:gd name="T33" fmla="*/ 9 h 2546"/>
                  <a:gd name="T34" fmla="*/ 56 w 196"/>
                  <a:gd name="T35" fmla="*/ 7 h 2546"/>
                  <a:gd name="T36" fmla="*/ 56 w 196"/>
                  <a:gd name="T37" fmla="*/ 6 h 2546"/>
                  <a:gd name="T38" fmla="*/ 154 w 196"/>
                  <a:gd name="T39" fmla="*/ 2546 h 2546"/>
                  <a:gd name="T40" fmla="*/ 188 w 196"/>
                  <a:gd name="T41" fmla="*/ 2539 h 2546"/>
                  <a:gd name="T42" fmla="*/ 196 w 196"/>
                  <a:gd name="T43" fmla="*/ 2535 h 2546"/>
                  <a:gd name="T44" fmla="*/ 196 w 196"/>
                  <a:gd name="T45" fmla="*/ 2535 h 2546"/>
                  <a:gd name="T46" fmla="*/ 196 w 196"/>
                  <a:gd name="T47" fmla="*/ 2533 h 2546"/>
                  <a:gd name="T48" fmla="*/ 196 w 196"/>
                  <a:gd name="T49" fmla="*/ 2531 h 2546"/>
                  <a:gd name="T50" fmla="*/ 194 w 196"/>
                  <a:gd name="T51" fmla="*/ 2531 h 2546"/>
                  <a:gd name="T52" fmla="*/ 194 w 196"/>
                  <a:gd name="T53" fmla="*/ 2529 h 2546"/>
                  <a:gd name="T54" fmla="*/ 194 w 196"/>
                  <a:gd name="T55" fmla="*/ 2529 h 2546"/>
                  <a:gd name="T56" fmla="*/ 194 w 196"/>
                  <a:gd name="T57" fmla="*/ 2527 h 2546"/>
                  <a:gd name="T58" fmla="*/ 192 w 196"/>
                  <a:gd name="T59" fmla="*/ 2525 h 2546"/>
                  <a:gd name="T60" fmla="*/ 186 w 196"/>
                  <a:gd name="T61" fmla="*/ 2527 h 2546"/>
                  <a:gd name="T62" fmla="*/ 129 w 196"/>
                  <a:gd name="T63" fmla="*/ 2541 h 2546"/>
                  <a:gd name="T64" fmla="*/ 132 w 196"/>
                  <a:gd name="T65" fmla="*/ 2542 h 2546"/>
                  <a:gd name="T66" fmla="*/ 134 w 196"/>
                  <a:gd name="T67" fmla="*/ 2542 h 2546"/>
                  <a:gd name="T68" fmla="*/ 138 w 196"/>
                  <a:gd name="T69" fmla="*/ 2542 h 2546"/>
                  <a:gd name="T70" fmla="*/ 142 w 196"/>
                  <a:gd name="T71" fmla="*/ 2544 h 2546"/>
                  <a:gd name="T72" fmla="*/ 144 w 196"/>
                  <a:gd name="T73" fmla="*/ 2544 h 2546"/>
                  <a:gd name="T74" fmla="*/ 148 w 196"/>
                  <a:gd name="T75" fmla="*/ 2544 h 2546"/>
                  <a:gd name="T76" fmla="*/ 152 w 196"/>
                  <a:gd name="T77" fmla="*/ 2546 h 2546"/>
                  <a:gd name="T78" fmla="*/ 154 w 196"/>
                  <a:gd name="T79" fmla="*/ 2546 h 254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6"/>
                  <a:gd name="T121" fmla="*/ 0 h 2546"/>
                  <a:gd name="T122" fmla="*/ 196 w 196"/>
                  <a:gd name="T123" fmla="*/ 2546 h 2546"/>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6" h="2546">
                    <a:moveTo>
                      <a:pt x="56" y="6"/>
                    </a:moveTo>
                    <a:lnTo>
                      <a:pt x="12" y="0"/>
                    </a:lnTo>
                    <a:lnTo>
                      <a:pt x="10" y="2"/>
                    </a:lnTo>
                    <a:lnTo>
                      <a:pt x="8" y="4"/>
                    </a:lnTo>
                    <a:lnTo>
                      <a:pt x="6" y="6"/>
                    </a:lnTo>
                    <a:lnTo>
                      <a:pt x="4" y="6"/>
                    </a:lnTo>
                    <a:lnTo>
                      <a:pt x="2" y="7"/>
                    </a:lnTo>
                    <a:lnTo>
                      <a:pt x="2" y="9"/>
                    </a:lnTo>
                    <a:lnTo>
                      <a:pt x="0" y="9"/>
                    </a:lnTo>
                    <a:lnTo>
                      <a:pt x="54" y="17"/>
                    </a:lnTo>
                    <a:lnTo>
                      <a:pt x="56" y="15"/>
                    </a:lnTo>
                    <a:lnTo>
                      <a:pt x="56" y="13"/>
                    </a:lnTo>
                    <a:lnTo>
                      <a:pt x="56" y="11"/>
                    </a:lnTo>
                    <a:lnTo>
                      <a:pt x="56" y="9"/>
                    </a:lnTo>
                    <a:lnTo>
                      <a:pt x="56" y="7"/>
                    </a:lnTo>
                    <a:lnTo>
                      <a:pt x="56" y="6"/>
                    </a:lnTo>
                    <a:close/>
                    <a:moveTo>
                      <a:pt x="154" y="2546"/>
                    </a:moveTo>
                    <a:lnTo>
                      <a:pt x="188" y="2539"/>
                    </a:lnTo>
                    <a:lnTo>
                      <a:pt x="196" y="2535"/>
                    </a:lnTo>
                    <a:lnTo>
                      <a:pt x="196" y="2533"/>
                    </a:lnTo>
                    <a:lnTo>
                      <a:pt x="196" y="2531"/>
                    </a:lnTo>
                    <a:lnTo>
                      <a:pt x="194" y="2531"/>
                    </a:lnTo>
                    <a:lnTo>
                      <a:pt x="194" y="2529"/>
                    </a:lnTo>
                    <a:lnTo>
                      <a:pt x="194" y="2527"/>
                    </a:lnTo>
                    <a:lnTo>
                      <a:pt x="192" y="2525"/>
                    </a:lnTo>
                    <a:lnTo>
                      <a:pt x="186" y="2527"/>
                    </a:lnTo>
                    <a:lnTo>
                      <a:pt x="129" y="2541"/>
                    </a:lnTo>
                    <a:lnTo>
                      <a:pt x="132" y="2542"/>
                    </a:lnTo>
                    <a:lnTo>
                      <a:pt x="134" y="2542"/>
                    </a:lnTo>
                    <a:lnTo>
                      <a:pt x="138" y="2542"/>
                    </a:lnTo>
                    <a:lnTo>
                      <a:pt x="142" y="2544"/>
                    </a:lnTo>
                    <a:lnTo>
                      <a:pt x="144" y="2544"/>
                    </a:lnTo>
                    <a:lnTo>
                      <a:pt x="148" y="2544"/>
                    </a:lnTo>
                    <a:lnTo>
                      <a:pt x="152" y="2546"/>
                    </a:lnTo>
                    <a:lnTo>
                      <a:pt x="154" y="2546"/>
                    </a:lnTo>
                    <a:close/>
                  </a:path>
                </a:pathLst>
              </a:custGeom>
              <a:solidFill>
                <a:srgbClr val="099CFF"/>
              </a:solidFill>
              <a:ln w="9525">
                <a:noFill/>
                <a:round/>
                <a:headEnd/>
                <a:tailEnd/>
              </a:ln>
            </p:spPr>
            <p:txBody>
              <a:bodyPr/>
              <a:lstStyle/>
              <a:p>
                <a:endParaRPr lang="en-US"/>
              </a:p>
            </p:txBody>
          </p:sp>
          <p:sp>
            <p:nvSpPr>
              <p:cNvPr id="28297" name="Freeform 811"/>
              <p:cNvSpPr>
                <a:spLocks noEditPoints="1"/>
              </p:cNvSpPr>
              <p:nvPr/>
            </p:nvSpPr>
            <p:spPr bwMode="auto">
              <a:xfrm>
                <a:off x="2737" y="938"/>
                <a:ext cx="200" cy="2538"/>
              </a:xfrm>
              <a:custGeom>
                <a:avLst/>
                <a:gdLst>
                  <a:gd name="T0" fmla="*/ 62 w 200"/>
                  <a:gd name="T1" fmla="*/ 5 h 2538"/>
                  <a:gd name="T2" fmla="*/ 12 w 200"/>
                  <a:gd name="T3" fmla="*/ 0 h 2538"/>
                  <a:gd name="T4" fmla="*/ 10 w 200"/>
                  <a:gd name="T5" fmla="*/ 0 h 2538"/>
                  <a:gd name="T6" fmla="*/ 8 w 200"/>
                  <a:gd name="T7" fmla="*/ 1 h 2538"/>
                  <a:gd name="T8" fmla="*/ 8 w 200"/>
                  <a:gd name="T9" fmla="*/ 3 h 2538"/>
                  <a:gd name="T10" fmla="*/ 6 w 200"/>
                  <a:gd name="T11" fmla="*/ 3 h 2538"/>
                  <a:gd name="T12" fmla="*/ 4 w 200"/>
                  <a:gd name="T13" fmla="*/ 5 h 2538"/>
                  <a:gd name="T14" fmla="*/ 2 w 200"/>
                  <a:gd name="T15" fmla="*/ 5 h 2538"/>
                  <a:gd name="T16" fmla="*/ 2 w 200"/>
                  <a:gd name="T17" fmla="*/ 7 h 2538"/>
                  <a:gd name="T18" fmla="*/ 0 w 200"/>
                  <a:gd name="T19" fmla="*/ 9 h 2538"/>
                  <a:gd name="T20" fmla="*/ 2 w 200"/>
                  <a:gd name="T21" fmla="*/ 9 h 2538"/>
                  <a:gd name="T22" fmla="*/ 60 w 200"/>
                  <a:gd name="T23" fmla="*/ 17 h 2538"/>
                  <a:gd name="T24" fmla="*/ 60 w 200"/>
                  <a:gd name="T25" fmla="*/ 15 h 2538"/>
                  <a:gd name="T26" fmla="*/ 60 w 200"/>
                  <a:gd name="T27" fmla="*/ 13 h 2538"/>
                  <a:gd name="T28" fmla="*/ 60 w 200"/>
                  <a:gd name="T29" fmla="*/ 11 h 2538"/>
                  <a:gd name="T30" fmla="*/ 60 w 200"/>
                  <a:gd name="T31" fmla="*/ 11 h 2538"/>
                  <a:gd name="T32" fmla="*/ 62 w 200"/>
                  <a:gd name="T33" fmla="*/ 9 h 2538"/>
                  <a:gd name="T34" fmla="*/ 62 w 200"/>
                  <a:gd name="T35" fmla="*/ 7 h 2538"/>
                  <a:gd name="T36" fmla="*/ 62 w 200"/>
                  <a:gd name="T37" fmla="*/ 7 h 2538"/>
                  <a:gd name="T38" fmla="*/ 62 w 200"/>
                  <a:gd name="T39" fmla="*/ 5 h 2538"/>
                  <a:gd name="T40" fmla="*/ 146 w 200"/>
                  <a:gd name="T41" fmla="*/ 2538 h 2538"/>
                  <a:gd name="T42" fmla="*/ 192 w 200"/>
                  <a:gd name="T43" fmla="*/ 2527 h 2538"/>
                  <a:gd name="T44" fmla="*/ 200 w 200"/>
                  <a:gd name="T45" fmla="*/ 2525 h 2538"/>
                  <a:gd name="T46" fmla="*/ 200 w 200"/>
                  <a:gd name="T47" fmla="*/ 2523 h 2538"/>
                  <a:gd name="T48" fmla="*/ 200 w 200"/>
                  <a:gd name="T49" fmla="*/ 2523 h 2538"/>
                  <a:gd name="T50" fmla="*/ 200 w 200"/>
                  <a:gd name="T51" fmla="*/ 2521 h 2538"/>
                  <a:gd name="T52" fmla="*/ 198 w 200"/>
                  <a:gd name="T53" fmla="*/ 2519 h 2538"/>
                  <a:gd name="T54" fmla="*/ 198 w 200"/>
                  <a:gd name="T55" fmla="*/ 2519 h 2538"/>
                  <a:gd name="T56" fmla="*/ 198 w 200"/>
                  <a:gd name="T57" fmla="*/ 2517 h 2538"/>
                  <a:gd name="T58" fmla="*/ 198 w 200"/>
                  <a:gd name="T59" fmla="*/ 2515 h 2538"/>
                  <a:gd name="T60" fmla="*/ 198 w 200"/>
                  <a:gd name="T61" fmla="*/ 2515 h 2538"/>
                  <a:gd name="T62" fmla="*/ 190 w 200"/>
                  <a:gd name="T63" fmla="*/ 2517 h 2538"/>
                  <a:gd name="T64" fmla="*/ 129 w 200"/>
                  <a:gd name="T65" fmla="*/ 2531 h 2538"/>
                  <a:gd name="T66" fmla="*/ 121 w 200"/>
                  <a:gd name="T67" fmla="*/ 2533 h 2538"/>
                  <a:gd name="T68" fmla="*/ 125 w 200"/>
                  <a:gd name="T69" fmla="*/ 2533 h 2538"/>
                  <a:gd name="T70" fmla="*/ 129 w 200"/>
                  <a:gd name="T71" fmla="*/ 2535 h 2538"/>
                  <a:gd name="T72" fmla="*/ 131 w 200"/>
                  <a:gd name="T73" fmla="*/ 2535 h 2538"/>
                  <a:gd name="T74" fmla="*/ 135 w 200"/>
                  <a:gd name="T75" fmla="*/ 2535 h 2538"/>
                  <a:gd name="T76" fmla="*/ 138 w 200"/>
                  <a:gd name="T77" fmla="*/ 2536 h 2538"/>
                  <a:gd name="T78" fmla="*/ 140 w 200"/>
                  <a:gd name="T79" fmla="*/ 2536 h 2538"/>
                  <a:gd name="T80" fmla="*/ 144 w 200"/>
                  <a:gd name="T81" fmla="*/ 2536 h 2538"/>
                  <a:gd name="T82" fmla="*/ 146 w 200"/>
                  <a:gd name="T83" fmla="*/ 2538 h 2538"/>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0"/>
                  <a:gd name="T127" fmla="*/ 0 h 2538"/>
                  <a:gd name="T128" fmla="*/ 200 w 200"/>
                  <a:gd name="T129" fmla="*/ 2538 h 2538"/>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0" h="2538">
                    <a:moveTo>
                      <a:pt x="62" y="5"/>
                    </a:moveTo>
                    <a:lnTo>
                      <a:pt x="12" y="0"/>
                    </a:lnTo>
                    <a:lnTo>
                      <a:pt x="10" y="0"/>
                    </a:lnTo>
                    <a:lnTo>
                      <a:pt x="8" y="1"/>
                    </a:lnTo>
                    <a:lnTo>
                      <a:pt x="8" y="3"/>
                    </a:lnTo>
                    <a:lnTo>
                      <a:pt x="6" y="3"/>
                    </a:lnTo>
                    <a:lnTo>
                      <a:pt x="4" y="5"/>
                    </a:lnTo>
                    <a:lnTo>
                      <a:pt x="2" y="5"/>
                    </a:lnTo>
                    <a:lnTo>
                      <a:pt x="2" y="7"/>
                    </a:lnTo>
                    <a:lnTo>
                      <a:pt x="0" y="9"/>
                    </a:lnTo>
                    <a:lnTo>
                      <a:pt x="2" y="9"/>
                    </a:lnTo>
                    <a:lnTo>
                      <a:pt x="60" y="17"/>
                    </a:lnTo>
                    <a:lnTo>
                      <a:pt x="60" y="15"/>
                    </a:lnTo>
                    <a:lnTo>
                      <a:pt x="60" y="13"/>
                    </a:lnTo>
                    <a:lnTo>
                      <a:pt x="60" y="11"/>
                    </a:lnTo>
                    <a:lnTo>
                      <a:pt x="62" y="9"/>
                    </a:lnTo>
                    <a:lnTo>
                      <a:pt x="62" y="7"/>
                    </a:lnTo>
                    <a:lnTo>
                      <a:pt x="62" y="5"/>
                    </a:lnTo>
                    <a:close/>
                    <a:moveTo>
                      <a:pt x="146" y="2538"/>
                    </a:moveTo>
                    <a:lnTo>
                      <a:pt x="192" y="2527"/>
                    </a:lnTo>
                    <a:lnTo>
                      <a:pt x="200" y="2525"/>
                    </a:lnTo>
                    <a:lnTo>
                      <a:pt x="200" y="2523"/>
                    </a:lnTo>
                    <a:lnTo>
                      <a:pt x="200" y="2521"/>
                    </a:lnTo>
                    <a:lnTo>
                      <a:pt x="198" y="2519"/>
                    </a:lnTo>
                    <a:lnTo>
                      <a:pt x="198" y="2517"/>
                    </a:lnTo>
                    <a:lnTo>
                      <a:pt x="198" y="2515"/>
                    </a:lnTo>
                    <a:lnTo>
                      <a:pt x="190" y="2517"/>
                    </a:lnTo>
                    <a:lnTo>
                      <a:pt x="129" y="2531"/>
                    </a:lnTo>
                    <a:lnTo>
                      <a:pt x="121" y="2533"/>
                    </a:lnTo>
                    <a:lnTo>
                      <a:pt x="125" y="2533"/>
                    </a:lnTo>
                    <a:lnTo>
                      <a:pt x="129" y="2535"/>
                    </a:lnTo>
                    <a:lnTo>
                      <a:pt x="131" y="2535"/>
                    </a:lnTo>
                    <a:lnTo>
                      <a:pt x="135" y="2535"/>
                    </a:lnTo>
                    <a:lnTo>
                      <a:pt x="138" y="2536"/>
                    </a:lnTo>
                    <a:lnTo>
                      <a:pt x="140" y="2536"/>
                    </a:lnTo>
                    <a:lnTo>
                      <a:pt x="144" y="2536"/>
                    </a:lnTo>
                    <a:lnTo>
                      <a:pt x="146" y="2538"/>
                    </a:lnTo>
                    <a:close/>
                  </a:path>
                </a:pathLst>
              </a:custGeom>
              <a:solidFill>
                <a:srgbClr val="0A9DFF"/>
              </a:solidFill>
              <a:ln w="9525">
                <a:noFill/>
                <a:round/>
                <a:headEnd/>
                <a:tailEnd/>
              </a:ln>
            </p:spPr>
            <p:txBody>
              <a:bodyPr/>
              <a:lstStyle/>
              <a:p>
                <a:endParaRPr lang="en-US"/>
              </a:p>
            </p:txBody>
          </p:sp>
          <p:sp>
            <p:nvSpPr>
              <p:cNvPr id="28298" name="Freeform 812"/>
              <p:cNvSpPr>
                <a:spLocks noEditPoints="1"/>
              </p:cNvSpPr>
              <p:nvPr/>
            </p:nvSpPr>
            <p:spPr bwMode="auto">
              <a:xfrm>
                <a:off x="2732" y="941"/>
                <a:ext cx="203" cy="2532"/>
              </a:xfrm>
              <a:custGeom>
                <a:avLst/>
                <a:gdLst>
                  <a:gd name="T0" fmla="*/ 65 w 203"/>
                  <a:gd name="T1" fmla="*/ 8 h 2532"/>
                  <a:gd name="T2" fmla="*/ 11 w 203"/>
                  <a:gd name="T3" fmla="*/ 0 h 2532"/>
                  <a:gd name="T4" fmla="*/ 9 w 203"/>
                  <a:gd name="T5" fmla="*/ 2 h 2532"/>
                  <a:gd name="T6" fmla="*/ 7 w 203"/>
                  <a:gd name="T7" fmla="*/ 2 h 2532"/>
                  <a:gd name="T8" fmla="*/ 7 w 203"/>
                  <a:gd name="T9" fmla="*/ 4 h 2532"/>
                  <a:gd name="T10" fmla="*/ 5 w 203"/>
                  <a:gd name="T11" fmla="*/ 6 h 2532"/>
                  <a:gd name="T12" fmla="*/ 3 w 203"/>
                  <a:gd name="T13" fmla="*/ 6 h 2532"/>
                  <a:gd name="T14" fmla="*/ 3 w 203"/>
                  <a:gd name="T15" fmla="*/ 8 h 2532"/>
                  <a:gd name="T16" fmla="*/ 1 w 203"/>
                  <a:gd name="T17" fmla="*/ 8 h 2532"/>
                  <a:gd name="T18" fmla="*/ 0 w 203"/>
                  <a:gd name="T19" fmla="*/ 10 h 2532"/>
                  <a:gd name="T20" fmla="*/ 5 w 203"/>
                  <a:gd name="T21" fmla="*/ 10 h 2532"/>
                  <a:gd name="T22" fmla="*/ 63 w 203"/>
                  <a:gd name="T23" fmla="*/ 18 h 2532"/>
                  <a:gd name="T24" fmla="*/ 65 w 203"/>
                  <a:gd name="T25" fmla="*/ 18 h 2532"/>
                  <a:gd name="T26" fmla="*/ 65 w 203"/>
                  <a:gd name="T27" fmla="*/ 16 h 2532"/>
                  <a:gd name="T28" fmla="*/ 65 w 203"/>
                  <a:gd name="T29" fmla="*/ 14 h 2532"/>
                  <a:gd name="T30" fmla="*/ 65 w 203"/>
                  <a:gd name="T31" fmla="*/ 12 h 2532"/>
                  <a:gd name="T32" fmla="*/ 65 w 203"/>
                  <a:gd name="T33" fmla="*/ 12 h 2532"/>
                  <a:gd name="T34" fmla="*/ 65 w 203"/>
                  <a:gd name="T35" fmla="*/ 10 h 2532"/>
                  <a:gd name="T36" fmla="*/ 65 w 203"/>
                  <a:gd name="T37" fmla="*/ 8 h 2532"/>
                  <a:gd name="T38" fmla="*/ 65 w 203"/>
                  <a:gd name="T39" fmla="*/ 8 h 2532"/>
                  <a:gd name="T40" fmla="*/ 140 w 203"/>
                  <a:gd name="T41" fmla="*/ 2532 h 2532"/>
                  <a:gd name="T42" fmla="*/ 197 w 203"/>
                  <a:gd name="T43" fmla="*/ 2518 h 2532"/>
                  <a:gd name="T44" fmla="*/ 203 w 203"/>
                  <a:gd name="T45" fmla="*/ 2516 h 2532"/>
                  <a:gd name="T46" fmla="*/ 203 w 203"/>
                  <a:gd name="T47" fmla="*/ 2516 h 2532"/>
                  <a:gd name="T48" fmla="*/ 203 w 203"/>
                  <a:gd name="T49" fmla="*/ 2514 h 2532"/>
                  <a:gd name="T50" fmla="*/ 203 w 203"/>
                  <a:gd name="T51" fmla="*/ 2512 h 2532"/>
                  <a:gd name="T52" fmla="*/ 203 w 203"/>
                  <a:gd name="T53" fmla="*/ 2512 h 2532"/>
                  <a:gd name="T54" fmla="*/ 201 w 203"/>
                  <a:gd name="T55" fmla="*/ 2510 h 2532"/>
                  <a:gd name="T56" fmla="*/ 201 w 203"/>
                  <a:gd name="T57" fmla="*/ 2509 h 2532"/>
                  <a:gd name="T58" fmla="*/ 201 w 203"/>
                  <a:gd name="T59" fmla="*/ 2509 h 2532"/>
                  <a:gd name="T60" fmla="*/ 201 w 203"/>
                  <a:gd name="T61" fmla="*/ 2507 h 2532"/>
                  <a:gd name="T62" fmla="*/ 193 w 203"/>
                  <a:gd name="T63" fmla="*/ 2509 h 2532"/>
                  <a:gd name="T64" fmla="*/ 132 w 203"/>
                  <a:gd name="T65" fmla="*/ 2524 h 2532"/>
                  <a:gd name="T66" fmla="*/ 115 w 203"/>
                  <a:gd name="T67" fmla="*/ 2526 h 2532"/>
                  <a:gd name="T68" fmla="*/ 118 w 203"/>
                  <a:gd name="T69" fmla="*/ 2528 h 2532"/>
                  <a:gd name="T70" fmla="*/ 120 w 203"/>
                  <a:gd name="T71" fmla="*/ 2528 h 2532"/>
                  <a:gd name="T72" fmla="*/ 124 w 203"/>
                  <a:gd name="T73" fmla="*/ 2528 h 2532"/>
                  <a:gd name="T74" fmla="*/ 128 w 203"/>
                  <a:gd name="T75" fmla="*/ 2530 h 2532"/>
                  <a:gd name="T76" fmla="*/ 130 w 203"/>
                  <a:gd name="T77" fmla="*/ 2530 h 2532"/>
                  <a:gd name="T78" fmla="*/ 134 w 203"/>
                  <a:gd name="T79" fmla="*/ 2532 h 2532"/>
                  <a:gd name="T80" fmla="*/ 136 w 203"/>
                  <a:gd name="T81" fmla="*/ 2532 h 2532"/>
                  <a:gd name="T82" fmla="*/ 140 w 203"/>
                  <a:gd name="T83" fmla="*/ 2532 h 253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03"/>
                  <a:gd name="T127" fmla="*/ 0 h 2532"/>
                  <a:gd name="T128" fmla="*/ 203 w 203"/>
                  <a:gd name="T129" fmla="*/ 2532 h 253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03" h="2532">
                    <a:moveTo>
                      <a:pt x="65" y="8"/>
                    </a:moveTo>
                    <a:lnTo>
                      <a:pt x="11" y="0"/>
                    </a:lnTo>
                    <a:lnTo>
                      <a:pt x="9" y="2"/>
                    </a:lnTo>
                    <a:lnTo>
                      <a:pt x="7" y="2"/>
                    </a:lnTo>
                    <a:lnTo>
                      <a:pt x="7" y="4"/>
                    </a:lnTo>
                    <a:lnTo>
                      <a:pt x="5" y="6"/>
                    </a:lnTo>
                    <a:lnTo>
                      <a:pt x="3" y="6"/>
                    </a:lnTo>
                    <a:lnTo>
                      <a:pt x="3" y="8"/>
                    </a:lnTo>
                    <a:lnTo>
                      <a:pt x="1" y="8"/>
                    </a:lnTo>
                    <a:lnTo>
                      <a:pt x="0" y="10"/>
                    </a:lnTo>
                    <a:lnTo>
                      <a:pt x="5" y="10"/>
                    </a:lnTo>
                    <a:lnTo>
                      <a:pt x="63" y="18"/>
                    </a:lnTo>
                    <a:lnTo>
                      <a:pt x="65" y="18"/>
                    </a:lnTo>
                    <a:lnTo>
                      <a:pt x="65" y="16"/>
                    </a:lnTo>
                    <a:lnTo>
                      <a:pt x="65" y="14"/>
                    </a:lnTo>
                    <a:lnTo>
                      <a:pt x="65" y="12"/>
                    </a:lnTo>
                    <a:lnTo>
                      <a:pt x="65" y="10"/>
                    </a:lnTo>
                    <a:lnTo>
                      <a:pt x="65" y="8"/>
                    </a:lnTo>
                    <a:close/>
                    <a:moveTo>
                      <a:pt x="140" y="2532"/>
                    </a:moveTo>
                    <a:lnTo>
                      <a:pt x="197" y="2518"/>
                    </a:lnTo>
                    <a:lnTo>
                      <a:pt x="203" y="2516"/>
                    </a:lnTo>
                    <a:lnTo>
                      <a:pt x="203" y="2514"/>
                    </a:lnTo>
                    <a:lnTo>
                      <a:pt x="203" y="2512"/>
                    </a:lnTo>
                    <a:lnTo>
                      <a:pt x="201" y="2510"/>
                    </a:lnTo>
                    <a:lnTo>
                      <a:pt x="201" y="2509"/>
                    </a:lnTo>
                    <a:lnTo>
                      <a:pt x="201" y="2507"/>
                    </a:lnTo>
                    <a:lnTo>
                      <a:pt x="193" y="2509"/>
                    </a:lnTo>
                    <a:lnTo>
                      <a:pt x="132" y="2524"/>
                    </a:lnTo>
                    <a:lnTo>
                      <a:pt x="115" y="2526"/>
                    </a:lnTo>
                    <a:lnTo>
                      <a:pt x="118" y="2528"/>
                    </a:lnTo>
                    <a:lnTo>
                      <a:pt x="120" y="2528"/>
                    </a:lnTo>
                    <a:lnTo>
                      <a:pt x="124" y="2528"/>
                    </a:lnTo>
                    <a:lnTo>
                      <a:pt x="128" y="2530"/>
                    </a:lnTo>
                    <a:lnTo>
                      <a:pt x="130" y="2530"/>
                    </a:lnTo>
                    <a:lnTo>
                      <a:pt x="134" y="2532"/>
                    </a:lnTo>
                    <a:lnTo>
                      <a:pt x="136" y="2532"/>
                    </a:lnTo>
                    <a:lnTo>
                      <a:pt x="140" y="2532"/>
                    </a:lnTo>
                    <a:close/>
                  </a:path>
                </a:pathLst>
              </a:custGeom>
              <a:solidFill>
                <a:srgbClr val="0B9DFF"/>
              </a:solidFill>
              <a:ln w="9525">
                <a:noFill/>
                <a:round/>
                <a:headEnd/>
                <a:tailEnd/>
              </a:ln>
            </p:spPr>
            <p:txBody>
              <a:bodyPr/>
              <a:lstStyle/>
              <a:p>
                <a:endParaRPr lang="en-US"/>
              </a:p>
            </p:txBody>
          </p:sp>
          <p:sp>
            <p:nvSpPr>
              <p:cNvPr id="28299" name="Freeform 813"/>
              <p:cNvSpPr>
                <a:spLocks noEditPoints="1"/>
              </p:cNvSpPr>
              <p:nvPr/>
            </p:nvSpPr>
            <p:spPr bwMode="auto">
              <a:xfrm>
                <a:off x="2726" y="947"/>
                <a:ext cx="209" cy="2524"/>
              </a:xfrm>
              <a:custGeom>
                <a:avLst/>
                <a:gdLst>
                  <a:gd name="T0" fmla="*/ 71 w 209"/>
                  <a:gd name="T1" fmla="*/ 8 h 2524"/>
                  <a:gd name="T2" fmla="*/ 13 w 209"/>
                  <a:gd name="T3" fmla="*/ 0 h 2524"/>
                  <a:gd name="T4" fmla="*/ 11 w 209"/>
                  <a:gd name="T5" fmla="*/ 0 h 2524"/>
                  <a:gd name="T6" fmla="*/ 9 w 209"/>
                  <a:gd name="T7" fmla="*/ 0 h 2524"/>
                  <a:gd name="T8" fmla="*/ 9 w 209"/>
                  <a:gd name="T9" fmla="*/ 2 h 2524"/>
                  <a:gd name="T10" fmla="*/ 7 w 209"/>
                  <a:gd name="T11" fmla="*/ 2 h 2524"/>
                  <a:gd name="T12" fmla="*/ 6 w 209"/>
                  <a:gd name="T13" fmla="*/ 4 h 2524"/>
                  <a:gd name="T14" fmla="*/ 4 w 209"/>
                  <a:gd name="T15" fmla="*/ 6 h 2524"/>
                  <a:gd name="T16" fmla="*/ 4 w 209"/>
                  <a:gd name="T17" fmla="*/ 6 h 2524"/>
                  <a:gd name="T18" fmla="*/ 2 w 209"/>
                  <a:gd name="T19" fmla="*/ 8 h 2524"/>
                  <a:gd name="T20" fmla="*/ 0 w 209"/>
                  <a:gd name="T21" fmla="*/ 10 h 2524"/>
                  <a:gd name="T22" fmla="*/ 11 w 209"/>
                  <a:gd name="T23" fmla="*/ 10 h 2524"/>
                  <a:gd name="T24" fmla="*/ 69 w 209"/>
                  <a:gd name="T25" fmla="*/ 17 h 2524"/>
                  <a:gd name="T26" fmla="*/ 69 w 209"/>
                  <a:gd name="T27" fmla="*/ 16 h 2524"/>
                  <a:gd name="T28" fmla="*/ 69 w 209"/>
                  <a:gd name="T29" fmla="*/ 14 h 2524"/>
                  <a:gd name="T30" fmla="*/ 69 w 209"/>
                  <a:gd name="T31" fmla="*/ 14 h 2524"/>
                  <a:gd name="T32" fmla="*/ 69 w 209"/>
                  <a:gd name="T33" fmla="*/ 12 h 2524"/>
                  <a:gd name="T34" fmla="*/ 71 w 209"/>
                  <a:gd name="T35" fmla="*/ 10 h 2524"/>
                  <a:gd name="T36" fmla="*/ 71 w 209"/>
                  <a:gd name="T37" fmla="*/ 10 h 2524"/>
                  <a:gd name="T38" fmla="*/ 71 w 209"/>
                  <a:gd name="T39" fmla="*/ 8 h 2524"/>
                  <a:gd name="T40" fmla="*/ 71 w 209"/>
                  <a:gd name="T41" fmla="*/ 8 h 2524"/>
                  <a:gd name="T42" fmla="*/ 132 w 209"/>
                  <a:gd name="T43" fmla="*/ 2524 h 2524"/>
                  <a:gd name="T44" fmla="*/ 140 w 209"/>
                  <a:gd name="T45" fmla="*/ 2522 h 2524"/>
                  <a:gd name="T46" fmla="*/ 201 w 209"/>
                  <a:gd name="T47" fmla="*/ 2508 h 2524"/>
                  <a:gd name="T48" fmla="*/ 209 w 209"/>
                  <a:gd name="T49" fmla="*/ 2506 h 2524"/>
                  <a:gd name="T50" fmla="*/ 207 w 209"/>
                  <a:gd name="T51" fmla="*/ 2504 h 2524"/>
                  <a:gd name="T52" fmla="*/ 207 w 209"/>
                  <a:gd name="T53" fmla="*/ 2503 h 2524"/>
                  <a:gd name="T54" fmla="*/ 207 w 209"/>
                  <a:gd name="T55" fmla="*/ 2503 h 2524"/>
                  <a:gd name="T56" fmla="*/ 207 w 209"/>
                  <a:gd name="T57" fmla="*/ 2501 h 2524"/>
                  <a:gd name="T58" fmla="*/ 207 w 209"/>
                  <a:gd name="T59" fmla="*/ 2499 h 2524"/>
                  <a:gd name="T60" fmla="*/ 205 w 209"/>
                  <a:gd name="T61" fmla="*/ 2499 h 2524"/>
                  <a:gd name="T62" fmla="*/ 205 w 209"/>
                  <a:gd name="T63" fmla="*/ 2497 h 2524"/>
                  <a:gd name="T64" fmla="*/ 205 w 209"/>
                  <a:gd name="T65" fmla="*/ 2495 h 2524"/>
                  <a:gd name="T66" fmla="*/ 197 w 209"/>
                  <a:gd name="T67" fmla="*/ 2497 h 2524"/>
                  <a:gd name="T68" fmla="*/ 138 w 209"/>
                  <a:gd name="T69" fmla="*/ 2512 h 2524"/>
                  <a:gd name="T70" fmla="*/ 109 w 209"/>
                  <a:gd name="T71" fmla="*/ 2516 h 2524"/>
                  <a:gd name="T72" fmla="*/ 111 w 209"/>
                  <a:gd name="T73" fmla="*/ 2518 h 2524"/>
                  <a:gd name="T74" fmla="*/ 115 w 209"/>
                  <a:gd name="T75" fmla="*/ 2518 h 2524"/>
                  <a:gd name="T76" fmla="*/ 119 w 209"/>
                  <a:gd name="T77" fmla="*/ 2520 h 2524"/>
                  <a:gd name="T78" fmla="*/ 121 w 209"/>
                  <a:gd name="T79" fmla="*/ 2520 h 2524"/>
                  <a:gd name="T80" fmla="*/ 124 w 209"/>
                  <a:gd name="T81" fmla="*/ 2522 h 2524"/>
                  <a:gd name="T82" fmla="*/ 126 w 209"/>
                  <a:gd name="T83" fmla="*/ 2522 h 2524"/>
                  <a:gd name="T84" fmla="*/ 130 w 209"/>
                  <a:gd name="T85" fmla="*/ 2522 h 2524"/>
                  <a:gd name="T86" fmla="*/ 132 w 209"/>
                  <a:gd name="T87" fmla="*/ 2524 h 252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09"/>
                  <a:gd name="T133" fmla="*/ 0 h 2524"/>
                  <a:gd name="T134" fmla="*/ 209 w 209"/>
                  <a:gd name="T135" fmla="*/ 2524 h 252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09" h="2524">
                    <a:moveTo>
                      <a:pt x="71" y="8"/>
                    </a:moveTo>
                    <a:lnTo>
                      <a:pt x="13" y="0"/>
                    </a:lnTo>
                    <a:lnTo>
                      <a:pt x="11" y="0"/>
                    </a:lnTo>
                    <a:lnTo>
                      <a:pt x="9" y="0"/>
                    </a:lnTo>
                    <a:lnTo>
                      <a:pt x="9" y="2"/>
                    </a:lnTo>
                    <a:lnTo>
                      <a:pt x="7" y="2"/>
                    </a:lnTo>
                    <a:lnTo>
                      <a:pt x="6" y="4"/>
                    </a:lnTo>
                    <a:lnTo>
                      <a:pt x="4" y="6"/>
                    </a:lnTo>
                    <a:lnTo>
                      <a:pt x="2" y="8"/>
                    </a:lnTo>
                    <a:lnTo>
                      <a:pt x="0" y="10"/>
                    </a:lnTo>
                    <a:lnTo>
                      <a:pt x="11" y="10"/>
                    </a:lnTo>
                    <a:lnTo>
                      <a:pt x="69" y="17"/>
                    </a:lnTo>
                    <a:lnTo>
                      <a:pt x="69" y="16"/>
                    </a:lnTo>
                    <a:lnTo>
                      <a:pt x="69" y="14"/>
                    </a:lnTo>
                    <a:lnTo>
                      <a:pt x="69" y="12"/>
                    </a:lnTo>
                    <a:lnTo>
                      <a:pt x="71" y="10"/>
                    </a:lnTo>
                    <a:lnTo>
                      <a:pt x="71" y="8"/>
                    </a:lnTo>
                    <a:close/>
                    <a:moveTo>
                      <a:pt x="132" y="2524"/>
                    </a:moveTo>
                    <a:lnTo>
                      <a:pt x="140" y="2522"/>
                    </a:lnTo>
                    <a:lnTo>
                      <a:pt x="201" y="2508"/>
                    </a:lnTo>
                    <a:lnTo>
                      <a:pt x="209" y="2506"/>
                    </a:lnTo>
                    <a:lnTo>
                      <a:pt x="207" y="2504"/>
                    </a:lnTo>
                    <a:lnTo>
                      <a:pt x="207" y="2503"/>
                    </a:lnTo>
                    <a:lnTo>
                      <a:pt x="207" y="2501"/>
                    </a:lnTo>
                    <a:lnTo>
                      <a:pt x="207" y="2499"/>
                    </a:lnTo>
                    <a:lnTo>
                      <a:pt x="205" y="2499"/>
                    </a:lnTo>
                    <a:lnTo>
                      <a:pt x="205" y="2497"/>
                    </a:lnTo>
                    <a:lnTo>
                      <a:pt x="205" y="2495"/>
                    </a:lnTo>
                    <a:lnTo>
                      <a:pt x="197" y="2497"/>
                    </a:lnTo>
                    <a:lnTo>
                      <a:pt x="138" y="2512"/>
                    </a:lnTo>
                    <a:lnTo>
                      <a:pt x="109" y="2516"/>
                    </a:lnTo>
                    <a:lnTo>
                      <a:pt x="111" y="2518"/>
                    </a:lnTo>
                    <a:lnTo>
                      <a:pt x="115" y="2518"/>
                    </a:lnTo>
                    <a:lnTo>
                      <a:pt x="119" y="2520"/>
                    </a:lnTo>
                    <a:lnTo>
                      <a:pt x="121" y="2520"/>
                    </a:lnTo>
                    <a:lnTo>
                      <a:pt x="124" y="2522"/>
                    </a:lnTo>
                    <a:lnTo>
                      <a:pt x="126" y="2522"/>
                    </a:lnTo>
                    <a:lnTo>
                      <a:pt x="130" y="2522"/>
                    </a:lnTo>
                    <a:lnTo>
                      <a:pt x="132" y="2524"/>
                    </a:lnTo>
                    <a:close/>
                  </a:path>
                </a:pathLst>
              </a:custGeom>
              <a:solidFill>
                <a:srgbClr val="0C9DFF"/>
              </a:solidFill>
              <a:ln w="9525">
                <a:noFill/>
                <a:round/>
                <a:headEnd/>
                <a:tailEnd/>
              </a:ln>
            </p:spPr>
            <p:txBody>
              <a:bodyPr/>
              <a:lstStyle/>
              <a:p>
                <a:endParaRPr lang="en-US"/>
              </a:p>
            </p:txBody>
          </p:sp>
          <p:sp>
            <p:nvSpPr>
              <p:cNvPr id="28300" name="Freeform 814"/>
              <p:cNvSpPr>
                <a:spLocks noEditPoints="1"/>
              </p:cNvSpPr>
              <p:nvPr/>
            </p:nvSpPr>
            <p:spPr bwMode="auto">
              <a:xfrm>
                <a:off x="2722" y="951"/>
                <a:ext cx="211" cy="2516"/>
              </a:xfrm>
              <a:custGeom>
                <a:avLst/>
                <a:gdLst>
                  <a:gd name="T0" fmla="*/ 73 w 211"/>
                  <a:gd name="T1" fmla="*/ 8 h 2516"/>
                  <a:gd name="T2" fmla="*/ 15 w 211"/>
                  <a:gd name="T3" fmla="*/ 0 h 2516"/>
                  <a:gd name="T4" fmla="*/ 10 w 211"/>
                  <a:gd name="T5" fmla="*/ 0 h 2516"/>
                  <a:gd name="T6" fmla="*/ 8 w 211"/>
                  <a:gd name="T7" fmla="*/ 2 h 2516"/>
                  <a:gd name="T8" fmla="*/ 8 w 211"/>
                  <a:gd name="T9" fmla="*/ 2 h 2516"/>
                  <a:gd name="T10" fmla="*/ 6 w 211"/>
                  <a:gd name="T11" fmla="*/ 4 h 2516"/>
                  <a:gd name="T12" fmla="*/ 4 w 211"/>
                  <a:gd name="T13" fmla="*/ 6 h 2516"/>
                  <a:gd name="T14" fmla="*/ 4 w 211"/>
                  <a:gd name="T15" fmla="*/ 6 h 2516"/>
                  <a:gd name="T16" fmla="*/ 2 w 211"/>
                  <a:gd name="T17" fmla="*/ 8 h 2516"/>
                  <a:gd name="T18" fmla="*/ 0 w 211"/>
                  <a:gd name="T19" fmla="*/ 10 h 2516"/>
                  <a:gd name="T20" fmla="*/ 0 w 211"/>
                  <a:gd name="T21" fmla="*/ 10 h 2516"/>
                  <a:gd name="T22" fmla="*/ 15 w 211"/>
                  <a:gd name="T23" fmla="*/ 12 h 2516"/>
                  <a:gd name="T24" fmla="*/ 71 w 211"/>
                  <a:gd name="T25" fmla="*/ 19 h 2516"/>
                  <a:gd name="T26" fmla="*/ 71 w 211"/>
                  <a:gd name="T27" fmla="*/ 17 h 2516"/>
                  <a:gd name="T28" fmla="*/ 71 w 211"/>
                  <a:gd name="T29" fmla="*/ 15 h 2516"/>
                  <a:gd name="T30" fmla="*/ 73 w 211"/>
                  <a:gd name="T31" fmla="*/ 13 h 2516"/>
                  <a:gd name="T32" fmla="*/ 73 w 211"/>
                  <a:gd name="T33" fmla="*/ 13 h 2516"/>
                  <a:gd name="T34" fmla="*/ 73 w 211"/>
                  <a:gd name="T35" fmla="*/ 12 h 2516"/>
                  <a:gd name="T36" fmla="*/ 73 w 211"/>
                  <a:gd name="T37" fmla="*/ 12 h 2516"/>
                  <a:gd name="T38" fmla="*/ 73 w 211"/>
                  <a:gd name="T39" fmla="*/ 10 h 2516"/>
                  <a:gd name="T40" fmla="*/ 73 w 211"/>
                  <a:gd name="T41" fmla="*/ 8 h 2516"/>
                  <a:gd name="T42" fmla="*/ 125 w 211"/>
                  <a:gd name="T43" fmla="*/ 2516 h 2516"/>
                  <a:gd name="T44" fmla="*/ 142 w 211"/>
                  <a:gd name="T45" fmla="*/ 2514 h 2516"/>
                  <a:gd name="T46" fmla="*/ 203 w 211"/>
                  <a:gd name="T47" fmla="*/ 2499 h 2516"/>
                  <a:gd name="T48" fmla="*/ 211 w 211"/>
                  <a:gd name="T49" fmla="*/ 2497 h 2516"/>
                  <a:gd name="T50" fmla="*/ 211 w 211"/>
                  <a:gd name="T51" fmla="*/ 2495 h 2516"/>
                  <a:gd name="T52" fmla="*/ 209 w 211"/>
                  <a:gd name="T53" fmla="*/ 2495 h 2516"/>
                  <a:gd name="T54" fmla="*/ 209 w 211"/>
                  <a:gd name="T55" fmla="*/ 2493 h 2516"/>
                  <a:gd name="T56" fmla="*/ 209 w 211"/>
                  <a:gd name="T57" fmla="*/ 2491 h 2516"/>
                  <a:gd name="T58" fmla="*/ 209 w 211"/>
                  <a:gd name="T59" fmla="*/ 2491 h 2516"/>
                  <a:gd name="T60" fmla="*/ 207 w 211"/>
                  <a:gd name="T61" fmla="*/ 2489 h 2516"/>
                  <a:gd name="T62" fmla="*/ 207 w 211"/>
                  <a:gd name="T63" fmla="*/ 2489 h 2516"/>
                  <a:gd name="T64" fmla="*/ 207 w 211"/>
                  <a:gd name="T65" fmla="*/ 2487 h 2516"/>
                  <a:gd name="T66" fmla="*/ 201 w 211"/>
                  <a:gd name="T67" fmla="*/ 2489 h 2516"/>
                  <a:gd name="T68" fmla="*/ 140 w 211"/>
                  <a:gd name="T69" fmla="*/ 2502 h 2516"/>
                  <a:gd name="T70" fmla="*/ 102 w 211"/>
                  <a:gd name="T71" fmla="*/ 2510 h 2516"/>
                  <a:gd name="T72" fmla="*/ 104 w 211"/>
                  <a:gd name="T73" fmla="*/ 2510 h 2516"/>
                  <a:gd name="T74" fmla="*/ 107 w 211"/>
                  <a:gd name="T75" fmla="*/ 2512 h 2516"/>
                  <a:gd name="T76" fmla="*/ 109 w 211"/>
                  <a:gd name="T77" fmla="*/ 2512 h 2516"/>
                  <a:gd name="T78" fmla="*/ 113 w 211"/>
                  <a:gd name="T79" fmla="*/ 2514 h 2516"/>
                  <a:gd name="T80" fmla="*/ 115 w 211"/>
                  <a:gd name="T81" fmla="*/ 2514 h 2516"/>
                  <a:gd name="T82" fmla="*/ 119 w 211"/>
                  <a:gd name="T83" fmla="*/ 2514 h 2516"/>
                  <a:gd name="T84" fmla="*/ 121 w 211"/>
                  <a:gd name="T85" fmla="*/ 2516 h 2516"/>
                  <a:gd name="T86" fmla="*/ 125 w 211"/>
                  <a:gd name="T87" fmla="*/ 2516 h 251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1"/>
                  <a:gd name="T133" fmla="*/ 0 h 2516"/>
                  <a:gd name="T134" fmla="*/ 211 w 211"/>
                  <a:gd name="T135" fmla="*/ 2516 h 251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1" h="2516">
                    <a:moveTo>
                      <a:pt x="73" y="8"/>
                    </a:moveTo>
                    <a:lnTo>
                      <a:pt x="15" y="0"/>
                    </a:lnTo>
                    <a:lnTo>
                      <a:pt x="10" y="0"/>
                    </a:lnTo>
                    <a:lnTo>
                      <a:pt x="8" y="2"/>
                    </a:lnTo>
                    <a:lnTo>
                      <a:pt x="6" y="4"/>
                    </a:lnTo>
                    <a:lnTo>
                      <a:pt x="4" y="6"/>
                    </a:lnTo>
                    <a:lnTo>
                      <a:pt x="2" y="8"/>
                    </a:lnTo>
                    <a:lnTo>
                      <a:pt x="0" y="10"/>
                    </a:lnTo>
                    <a:lnTo>
                      <a:pt x="15" y="12"/>
                    </a:lnTo>
                    <a:lnTo>
                      <a:pt x="71" y="19"/>
                    </a:lnTo>
                    <a:lnTo>
                      <a:pt x="71" y="17"/>
                    </a:lnTo>
                    <a:lnTo>
                      <a:pt x="71" y="15"/>
                    </a:lnTo>
                    <a:lnTo>
                      <a:pt x="73" y="13"/>
                    </a:lnTo>
                    <a:lnTo>
                      <a:pt x="73" y="12"/>
                    </a:lnTo>
                    <a:lnTo>
                      <a:pt x="73" y="10"/>
                    </a:lnTo>
                    <a:lnTo>
                      <a:pt x="73" y="8"/>
                    </a:lnTo>
                    <a:close/>
                    <a:moveTo>
                      <a:pt x="125" y="2516"/>
                    </a:moveTo>
                    <a:lnTo>
                      <a:pt x="142" y="2514"/>
                    </a:lnTo>
                    <a:lnTo>
                      <a:pt x="203" y="2499"/>
                    </a:lnTo>
                    <a:lnTo>
                      <a:pt x="211" y="2497"/>
                    </a:lnTo>
                    <a:lnTo>
                      <a:pt x="211" y="2495"/>
                    </a:lnTo>
                    <a:lnTo>
                      <a:pt x="209" y="2495"/>
                    </a:lnTo>
                    <a:lnTo>
                      <a:pt x="209" y="2493"/>
                    </a:lnTo>
                    <a:lnTo>
                      <a:pt x="209" y="2491"/>
                    </a:lnTo>
                    <a:lnTo>
                      <a:pt x="207" y="2489"/>
                    </a:lnTo>
                    <a:lnTo>
                      <a:pt x="207" y="2487"/>
                    </a:lnTo>
                    <a:lnTo>
                      <a:pt x="201" y="2489"/>
                    </a:lnTo>
                    <a:lnTo>
                      <a:pt x="140" y="2502"/>
                    </a:lnTo>
                    <a:lnTo>
                      <a:pt x="102" y="2510"/>
                    </a:lnTo>
                    <a:lnTo>
                      <a:pt x="104" y="2510"/>
                    </a:lnTo>
                    <a:lnTo>
                      <a:pt x="107" y="2512"/>
                    </a:lnTo>
                    <a:lnTo>
                      <a:pt x="109" y="2512"/>
                    </a:lnTo>
                    <a:lnTo>
                      <a:pt x="113" y="2514"/>
                    </a:lnTo>
                    <a:lnTo>
                      <a:pt x="115" y="2514"/>
                    </a:lnTo>
                    <a:lnTo>
                      <a:pt x="119" y="2514"/>
                    </a:lnTo>
                    <a:lnTo>
                      <a:pt x="121" y="2516"/>
                    </a:lnTo>
                    <a:lnTo>
                      <a:pt x="125" y="2516"/>
                    </a:lnTo>
                    <a:close/>
                  </a:path>
                </a:pathLst>
              </a:custGeom>
              <a:solidFill>
                <a:srgbClr val="0D9EFF"/>
              </a:solidFill>
              <a:ln w="9525">
                <a:noFill/>
                <a:round/>
                <a:headEnd/>
                <a:tailEnd/>
              </a:ln>
            </p:spPr>
            <p:txBody>
              <a:bodyPr/>
              <a:lstStyle/>
              <a:p>
                <a:endParaRPr lang="en-US"/>
              </a:p>
            </p:txBody>
          </p:sp>
          <p:sp>
            <p:nvSpPr>
              <p:cNvPr id="28301" name="Freeform 815"/>
              <p:cNvSpPr>
                <a:spLocks noEditPoints="1"/>
              </p:cNvSpPr>
              <p:nvPr/>
            </p:nvSpPr>
            <p:spPr bwMode="auto">
              <a:xfrm>
                <a:off x="2716" y="957"/>
                <a:ext cx="215" cy="2506"/>
              </a:xfrm>
              <a:custGeom>
                <a:avLst/>
                <a:gdLst>
                  <a:gd name="T0" fmla="*/ 79 w 215"/>
                  <a:gd name="T1" fmla="*/ 7 h 2506"/>
                  <a:gd name="T2" fmla="*/ 21 w 215"/>
                  <a:gd name="T3" fmla="*/ 0 h 2506"/>
                  <a:gd name="T4" fmla="*/ 10 w 215"/>
                  <a:gd name="T5" fmla="*/ 0 h 2506"/>
                  <a:gd name="T6" fmla="*/ 10 w 215"/>
                  <a:gd name="T7" fmla="*/ 0 h 2506"/>
                  <a:gd name="T8" fmla="*/ 8 w 215"/>
                  <a:gd name="T9" fmla="*/ 2 h 2506"/>
                  <a:gd name="T10" fmla="*/ 6 w 215"/>
                  <a:gd name="T11" fmla="*/ 2 h 2506"/>
                  <a:gd name="T12" fmla="*/ 6 w 215"/>
                  <a:gd name="T13" fmla="*/ 4 h 2506"/>
                  <a:gd name="T14" fmla="*/ 4 w 215"/>
                  <a:gd name="T15" fmla="*/ 6 h 2506"/>
                  <a:gd name="T16" fmla="*/ 2 w 215"/>
                  <a:gd name="T17" fmla="*/ 6 h 2506"/>
                  <a:gd name="T18" fmla="*/ 2 w 215"/>
                  <a:gd name="T19" fmla="*/ 7 h 2506"/>
                  <a:gd name="T20" fmla="*/ 0 w 215"/>
                  <a:gd name="T21" fmla="*/ 9 h 2506"/>
                  <a:gd name="T22" fmla="*/ 19 w 215"/>
                  <a:gd name="T23" fmla="*/ 11 h 2506"/>
                  <a:gd name="T24" fmla="*/ 75 w 215"/>
                  <a:gd name="T25" fmla="*/ 17 h 2506"/>
                  <a:gd name="T26" fmla="*/ 77 w 215"/>
                  <a:gd name="T27" fmla="*/ 17 h 2506"/>
                  <a:gd name="T28" fmla="*/ 77 w 215"/>
                  <a:gd name="T29" fmla="*/ 15 h 2506"/>
                  <a:gd name="T30" fmla="*/ 77 w 215"/>
                  <a:gd name="T31" fmla="*/ 13 h 2506"/>
                  <a:gd name="T32" fmla="*/ 77 w 215"/>
                  <a:gd name="T33" fmla="*/ 11 h 2506"/>
                  <a:gd name="T34" fmla="*/ 77 w 215"/>
                  <a:gd name="T35" fmla="*/ 11 h 2506"/>
                  <a:gd name="T36" fmla="*/ 77 w 215"/>
                  <a:gd name="T37" fmla="*/ 9 h 2506"/>
                  <a:gd name="T38" fmla="*/ 79 w 215"/>
                  <a:gd name="T39" fmla="*/ 9 h 2506"/>
                  <a:gd name="T40" fmla="*/ 79 w 215"/>
                  <a:gd name="T41" fmla="*/ 7 h 2506"/>
                  <a:gd name="T42" fmla="*/ 119 w 215"/>
                  <a:gd name="T43" fmla="*/ 2506 h 2506"/>
                  <a:gd name="T44" fmla="*/ 148 w 215"/>
                  <a:gd name="T45" fmla="*/ 2502 h 2506"/>
                  <a:gd name="T46" fmla="*/ 207 w 215"/>
                  <a:gd name="T47" fmla="*/ 2487 h 2506"/>
                  <a:gd name="T48" fmla="*/ 215 w 215"/>
                  <a:gd name="T49" fmla="*/ 2485 h 2506"/>
                  <a:gd name="T50" fmla="*/ 215 w 215"/>
                  <a:gd name="T51" fmla="*/ 2485 h 2506"/>
                  <a:gd name="T52" fmla="*/ 213 w 215"/>
                  <a:gd name="T53" fmla="*/ 2483 h 2506"/>
                  <a:gd name="T54" fmla="*/ 213 w 215"/>
                  <a:gd name="T55" fmla="*/ 2483 h 2506"/>
                  <a:gd name="T56" fmla="*/ 213 w 215"/>
                  <a:gd name="T57" fmla="*/ 2481 h 2506"/>
                  <a:gd name="T58" fmla="*/ 213 w 215"/>
                  <a:gd name="T59" fmla="*/ 2479 h 2506"/>
                  <a:gd name="T60" fmla="*/ 213 w 215"/>
                  <a:gd name="T61" fmla="*/ 2479 h 2506"/>
                  <a:gd name="T62" fmla="*/ 211 w 215"/>
                  <a:gd name="T63" fmla="*/ 2477 h 2506"/>
                  <a:gd name="T64" fmla="*/ 211 w 215"/>
                  <a:gd name="T65" fmla="*/ 2475 h 2506"/>
                  <a:gd name="T66" fmla="*/ 205 w 215"/>
                  <a:gd name="T67" fmla="*/ 2477 h 2506"/>
                  <a:gd name="T68" fmla="*/ 144 w 215"/>
                  <a:gd name="T69" fmla="*/ 2491 h 2506"/>
                  <a:gd name="T70" fmla="*/ 96 w 215"/>
                  <a:gd name="T71" fmla="*/ 2500 h 2506"/>
                  <a:gd name="T72" fmla="*/ 98 w 215"/>
                  <a:gd name="T73" fmla="*/ 2502 h 2506"/>
                  <a:gd name="T74" fmla="*/ 102 w 215"/>
                  <a:gd name="T75" fmla="*/ 2502 h 2506"/>
                  <a:gd name="T76" fmla="*/ 104 w 215"/>
                  <a:gd name="T77" fmla="*/ 2502 h 2506"/>
                  <a:gd name="T78" fmla="*/ 108 w 215"/>
                  <a:gd name="T79" fmla="*/ 2504 h 2506"/>
                  <a:gd name="T80" fmla="*/ 110 w 215"/>
                  <a:gd name="T81" fmla="*/ 2504 h 2506"/>
                  <a:gd name="T82" fmla="*/ 113 w 215"/>
                  <a:gd name="T83" fmla="*/ 2506 h 2506"/>
                  <a:gd name="T84" fmla="*/ 115 w 215"/>
                  <a:gd name="T85" fmla="*/ 2506 h 2506"/>
                  <a:gd name="T86" fmla="*/ 119 w 215"/>
                  <a:gd name="T87" fmla="*/ 2506 h 250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5"/>
                  <a:gd name="T133" fmla="*/ 0 h 2506"/>
                  <a:gd name="T134" fmla="*/ 215 w 215"/>
                  <a:gd name="T135" fmla="*/ 2506 h 250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5" h="2506">
                    <a:moveTo>
                      <a:pt x="79" y="7"/>
                    </a:moveTo>
                    <a:lnTo>
                      <a:pt x="21" y="0"/>
                    </a:lnTo>
                    <a:lnTo>
                      <a:pt x="10" y="0"/>
                    </a:lnTo>
                    <a:lnTo>
                      <a:pt x="8" y="2"/>
                    </a:lnTo>
                    <a:lnTo>
                      <a:pt x="6" y="2"/>
                    </a:lnTo>
                    <a:lnTo>
                      <a:pt x="6" y="4"/>
                    </a:lnTo>
                    <a:lnTo>
                      <a:pt x="4" y="6"/>
                    </a:lnTo>
                    <a:lnTo>
                      <a:pt x="2" y="6"/>
                    </a:lnTo>
                    <a:lnTo>
                      <a:pt x="2" y="7"/>
                    </a:lnTo>
                    <a:lnTo>
                      <a:pt x="0" y="9"/>
                    </a:lnTo>
                    <a:lnTo>
                      <a:pt x="19" y="11"/>
                    </a:lnTo>
                    <a:lnTo>
                      <a:pt x="75" y="17"/>
                    </a:lnTo>
                    <a:lnTo>
                      <a:pt x="77" y="17"/>
                    </a:lnTo>
                    <a:lnTo>
                      <a:pt x="77" y="15"/>
                    </a:lnTo>
                    <a:lnTo>
                      <a:pt x="77" y="13"/>
                    </a:lnTo>
                    <a:lnTo>
                      <a:pt x="77" y="11"/>
                    </a:lnTo>
                    <a:lnTo>
                      <a:pt x="77" y="9"/>
                    </a:lnTo>
                    <a:lnTo>
                      <a:pt x="79" y="9"/>
                    </a:lnTo>
                    <a:lnTo>
                      <a:pt x="79" y="7"/>
                    </a:lnTo>
                    <a:close/>
                    <a:moveTo>
                      <a:pt x="119" y="2506"/>
                    </a:moveTo>
                    <a:lnTo>
                      <a:pt x="148" y="2502"/>
                    </a:lnTo>
                    <a:lnTo>
                      <a:pt x="207" y="2487"/>
                    </a:lnTo>
                    <a:lnTo>
                      <a:pt x="215" y="2485"/>
                    </a:lnTo>
                    <a:lnTo>
                      <a:pt x="213" y="2483"/>
                    </a:lnTo>
                    <a:lnTo>
                      <a:pt x="213" y="2481"/>
                    </a:lnTo>
                    <a:lnTo>
                      <a:pt x="213" y="2479"/>
                    </a:lnTo>
                    <a:lnTo>
                      <a:pt x="211" y="2477"/>
                    </a:lnTo>
                    <a:lnTo>
                      <a:pt x="211" y="2475"/>
                    </a:lnTo>
                    <a:lnTo>
                      <a:pt x="205" y="2477"/>
                    </a:lnTo>
                    <a:lnTo>
                      <a:pt x="144" y="2491"/>
                    </a:lnTo>
                    <a:lnTo>
                      <a:pt x="96" y="2500"/>
                    </a:lnTo>
                    <a:lnTo>
                      <a:pt x="98" y="2502"/>
                    </a:lnTo>
                    <a:lnTo>
                      <a:pt x="102" y="2502"/>
                    </a:lnTo>
                    <a:lnTo>
                      <a:pt x="104" y="2502"/>
                    </a:lnTo>
                    <a:lnTo>
                      <a:pt x="108" y="2504"/>
                    </a:lnTo>
                    <a:lnTo>
                      <a:pt x="110" y="2504"/>
                    </a:lnTo>
                    <a:lnTo>
                      <a:pt x="113" y="2506"/>
                    </a:lnTo>
                    <a:lnTo>
                      <a:pt x="115" y="2506"/>
                    </a:lnTo>
                    <a:lnTo>
                      <a:pt x="119" y="2506"/>
                    </a:lnTo>
                    <a:close/>
                  </a:path>
                </a:pathLst>
              </a:custGeom>
              <a:solidFill>
                <a:srgbClr val="0E9EFF"/>
              </a:solidFill>
              <a:ln w="9525">
                <a:noFill/>
                <a:round/>
                <a:headEnd/>
                <a:tailEnd/>
              </a:ln>
            </p:spPr>
            <p:txBody>
              <a:bodyPr/>
              <a:lstStyle/>
              <a:p>
                <a:endParaRPr lang="en-US"/>
              </a:p>
            </p:txBody>
          </p:sp>
          <p:sp>
            <p:nvSpPr>
              <p:cNvPr id="28302" name="Freeform 816"/>
              <p:cNvSpPr>
                <a:spLocks noEditPoints="1"/>
              </p:cNvSpPr>
              <p:nvPr/>
            </p:nvSpPr>
            <p:spPr bwMode="auto">
              <a:xfrm>
                <a:off x="2712" y="961"/>
                <a:ext cx="217" cy="2500"/>
              </a:xfrm>
              <a:custGeom>
                <a:avLst/>
                <a:gdLst>
                  <a:gd name="T0" fmla="*/ 81 w 217"/>
                  <a:gd name="T1" fmla="*/ 9 h 2500"/>
                  <a:gd name="T2" fmla="*/ 25 w 217"/>
                  <a:gd name="T3" fmla="*/ 2 h 2500"/>
                  <a:gd name="T4" fmla="*/ 10 w 217"/>
                  <a:gd name="T5" fmla="*/ 0 h 2500"/>
                  <a:gd name="T6" fmla="*/ 8 w 217"/>
                  <a:gd name="T7" fmla="*/ 2 h 2500"/>
                  <a:gd name="T8" fmla="*/ 6 w 217"/>
                  <a:gd name="T9" fmla="*/ 2 h 2500"/>
                  <a:gd name="T10" fmla="*/ 6 w 217"/>
                  <a:gd name="T11" fmla="*/ 3 h 2500"/>
                  <a:gd name="T12" fmla="*/ 4 w 217"/>
                  <a:gd name="T13" fmla="*/ 5 h 2500"/>
                  <a:gd name="T14" fmla="*/ 4 w 217"/>
                  <a:gd name="T15" fmla="*/ 5 h 2500"/>
                  <a:gd name="T16" fmla="*/ 2 w 217"/>
                  <a:gd name="T17" fmla="*/ 7 h 2500"/>
                  <a:gd name="T18" fmla="*/ 0 w 217"/>
                  <a:gd name="T19" fmla="*/ 9 h 2500"/>
                  <a:gd name="T20" fmla="*/ 0 w 217"/>
                  <a:gd name="T21" fmla="*/ 9 h 2500"/>
                  <a:gd name="T22" fmla="*/ 23 w 217"/>
                  <a:gd name="T23" fmla="*/ 11 h 2500"/>
                  <a:gd name="T24" fmla="*/ 77 w 217"/>
                  <a:gd name="T25" fmla="*/ 19 h 2500"/>
                  <a:gd name="T26" fmla="*/ 79 w 217"/>
                  <a:gd name="T27" fmla="*/ 17 h 2500"/>
                  <a:gd name="T28" fmla="*/ 79 w 217"/>
                  <a:gd name="T29" fmla="*/ 15 h 2500"/>
                  <a:gd name="T30" fmla="*/ 79 w 217"/>
                  <a:gd name="T31" fmla="*/ 15 h 2500"/>
                  <a:gd name="T32" fmla="*/ 79 w 217"/>
                  <a:gd name="T33" fmla="*/ 13 h 2500"/>
                  <a:gd name="T34" fmla="*/ 81 w 217"/>
                  <a:gd name="T35" fmla="*/ 11 h 2500"/>
                  <a:gd name="T36" fmla="*/ 81 w 217"/>
                  <a:gd name="T37" fmla="*/ 11 h 2500"/>
                  <a:gd name="T38" fmla="*/ 81 w 217"/>
                  <a:gd name="T39" fmla="*/ 9 h 2500"/>
                  <a:gd name="T40" fmla="*/ 81 w 217"/>
                  <a:gd name="T41" fmla="*/ 9 h 2500"/>
                  <a:gd name="T42" fmla="*/ 112 w 217"/>
                  <a:gd name="T43" fmla="*/ 2500 h 2500"/>
                  <a:gd name="T44" fmla="*/ 150 w 217"/>
                  <a:gd name="T45" fmla="*/ 2492 h 2500"/>
                  <a:gd name="T46" fmla="*/ 211 w 217"/>
                  <a:gd name="T47" fmla="*/ 2479 h 2500"/>
                  <a:gd name="T48" fmla="*/ 217 w 217"/>
                  <a:gd name="T49" fmla="*/ 2477 h 2500"/>
                  <a:gd name="T50" fmla="*/ 217 w 217"/>
                  <a:gd name="T51" fmla="*/ 2475 h 2500"/>
                  <a:gd name="T52" fmla="*/ 217 w 217"/>
                  <a:gd name="T53" fmla="*/ 2475 h 2500"/>
                  <a:gd name="T54" fmla="*/ 215 w 217"/>
                  <a:gd name="T55" fmla="*/ 2473 h 2500"/>
                  <a:gd name="T56" fmla="*/ 215 w 217"/>
                  <a:gd name="T57" fmla="*/ 2471 h 2500"/>
                  <a:gd name="T58" fmla="*/ 215 w 217"/>
                  <a:gd name="T59" fmla="*/ 2471 h 2500"/>
                  <a:gd name="T60" fmla="*/ 215 w 217"/>
                  <a:gd name="T61" fmla="*/ 2469 h 2500"/>
                  <a:gd name="T62" fmla="*/ 213 w 217"/>
                  <a:gd name="T63" fmla="*/ 2467 h 2500"/>
                  <a:gd name="T64" fmla="*/ 213 w 217"/>
                  <a:gd name="T65" fmla="*/ 2467 h 2500"/>
                  <a:gd name="T66" fmla="*/ 208 w 217"/>
                  <a:gd name="T67" fmla="*/ 2469 h 2500"/>
                  <a:gd name="T68" fmla="*/ 148 w 217"/>
                  <a:gd name="T69" fmla="*/ 2483 h 2500"/>
                  <a:gd name="T70" fmla="*/ 89 w 217"/>
                  <a:gd name="T71" fmla="*/ 2492 h 2500"/>
                  <a:gd name="T72" fmla="*/ 92 w 217"/>
                  <a:gd name="T73" fmla="*/ 2494 h 2500"/>
                  <a:gd name="T74" fmla="*/ 94 w 217"/>
                  <a:gd name="T75" fmla="*/ 2494 h 2500"/>
                  <a:gd name="T76" fmla="*/ 96 w 217"/>
                  <a:gd name="T77" fmla="*/ 2496 h 2500"/>
                  <a:gd name="T78" fmla="*/ 100 w 217"/>
                  <a:gd name="T79" fmla="*/ 2496 h 2500"/>
                  <a:gd name="T80" fmla="*/ 102 w 217"/>
                  <a:gd name="T81" fmla="*/ 2498 h 2500"/>
                  <a:gd name="T82" fmla="*/ 106 w 217"/>
                  <a:gd name="T83" fmla="*/ 2498 h 2500"/>
                  <a:gd name="T84" fmla="*/ 108 w 217"/>
                  <a:gd name="T85" fmla="*/ 2498 h 2500"/>
                  <a:gd name="T86" fmla="*/ 112 w 217"/>
                  <a:gd name="T87" fmla="*/ 2500 h 250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17"/>
                  <a:gd name="T133" fmla="*/ 0 h 2500"/>
                  <a:gd name="T134" fmla="*/ 217 w 217"/>
                  <a:gd name="T135" fmla="*/ 2500 h 2500"/>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17" h="2500">
                    <a:moveTo>
                      <a:pt x="81" y="9"/>
                    </a:moveTo>
                    <a:lnTo>
                      <a:pt x="25" y="2"/>
                    </a:lnTo>
                    <a:lnTo>
                      <a:pt x="10" y="0"/>
                    </a:lnTo>
                    <a:lnTo>
                      <a:pt x="8" y="2"/>
                    </a:lnTo>
                    <a:lnTo>
                      <a:pt x="6" y="2"/>
                    </a:lnTo>
                    <a:lnTo>
                      <a:pt x="6" y="3"/>
                    </a:lnTo>
                    <a:lnTo>
                      <a:pt x="4" y="5"/>
                    </a:lnTo>
                    <a:lnTo>
                      <a:pt x="2" y="7"/>
                    </a:lnTo>
                    <a:lnTo>
                      <a:pt x="0" y="9"/>
                    </a:lnTo>
                    <a:lnTo>
                      <a:pt x="23" y="11"/>
                    </a:lnTo>
                    <a:lnTo>
                      <a:pt x="77" y="19"/>
                    </a:lnTo>
                    <a:lnTo>
                      <a:pt x="79" y="17"/>
                    </a:lnTo>
                    <a:lnTo>
                      <a:pt x="79" y="15"/>
                    </a:lnTo>
                    <a:lnTo>
                      <a:pt x="79" y="13"/>
                    </a:lnTo>
                    <a:lnTo>
                      <a:pt x="81" y="11"/>
                    </a:lnTo>
                    <a:lnTo>
                      <a:pt x="81" y="9"/>
                    </a:lnTo>
                    <a:close/>
                    <a:moveTo>
                      <a:pt x="112" y="2500"/>
                    </a:moveTo>
                    <a:lnTo>
                      <a:pt x="150" y="2492"/>
                    </a:lnTo>
                    <a:lnTo>
                      <a:pt x="211" y="2479"/>
                    </a:lnTo>
                    <a:lnTo>
                      <a:pt x="217" y="2477"/>
                    </a:lnTo>
                    <a:lnTo>
                      <a:pt x="217" y="2475"/>
                    </a:lnTo>
                    <a:lnTo>
                      <a:pt x="215" y="2473"/>
                    </a:lnTo>
                    <a:lnTo>
                      <a:pt x="215" y="2471"/>
                    </a:lnTo>
                    <a:lnTo>
                      <a:pt x="215" y="2469"/>
                    </a:lnTo>
                    <a:lnTo>
                      <a:pt x="213" y="2467"/>
                    </a:lnTo>
                    <a:lnTo>
                      <a:pt x="208" y="2469"/>
                    </a:lnTo>
                    <a:lnTo>
                      <a:pt x="148" y="2483"/>
                    </a:lnTo>
                    <a:lnTo>
                      <a:pt x="89" y="2492"/>
                    </a:lnTo>
                    <a:lnTo>
                      <a:pt x="92" y="2494"/>
                    </a:lnTo>
                    <a:lnTo>
                      <a:pt x="94" y="2494"/>
                    </a:lnTo>
                    <a:lnTo>
                      <a:pt x="96" y="2496"/>
                    </a:lnTo>
                    <a:lnTo>
                      <a:pt x="100" y="2496"/>
                    </a:lnTo>
                    <a:lnTo>
                      <a:pt x="102" y="2498"/>
                    </a:lnTo>
                    <a:lnTo>
                      <a:pt x="106" y="2498"/>
                    </a:lnTo>
                    <a:lnTo>
                      <a:pt x="108" y="2498"/>
                    </a:lnTo>
                    <a:lnTo>
                      <a:pt x="112" y="2500"/>
                    </a:lnTo>
                    <a:close/>
                  </a:path>
                </a:pathLst>
              </a:custGeom>
              <a:solidFill>
                <a:srgbClr val="0F9FFF"/>
              </a:solidFill>
              <a:ln w="9525">
                <a:noFill/>
                <a:round/>
                <a:headEnd/>
                <a:tailEnd/>
              </a:ln>
            </p:spPr>
            <p:txBody>
              <a:bodyPr/>
              <a:lstStyle/>
              <a:p>
                <a:endParaRPr lang="en-US"/>
              </a:p>
            </p:txBody>
          </p:sp>
          <p:sp>
            <p:nvSpPr>
              <p:cNvPr id="28303" name="Freeform 817"/>
              <p:cNvSpPr>
                <a:spLocks noEditPoints="1"/>
              </p:cNvSpPr>
              <p:nvPr/>
            </p:nvSpPr>
            <p:spPr bwMode="auto">
              <a:xfrm>
                <a:off x="2707" y="966"/>
                <a:ext cx="220" cy="2491"/>
              </a:xfrm>
              <a:custGeom>
                <a:avLst/>
                <a:gdLst>
                  <a:gd name="T0" fmla="*/ 84 w 220"/>
                  <a:gd name="T1" fmla="*/ 8 h 2491"/>
                  <a:gd name="T2" fmla="*/ 28 w 220"/>
                  <a:gd name="T3" fmla="*/ 2 h 2491"/>
                  <a:gd name="T4" fmla="*/ 9 w 220"/>
                  <a:gd name="T5" fmla="*/ 0 h 2491"/>
                  <a:gd name="T6" fmla="*/ 9 w 220"/>
                  <a:gd name="T7" fmla="*/ 0 h 2491"/>
                  <a:gd name="T8" fmla="*/ 7 w 220"/>
                  <a:gd name="T9" fmla="*/ 2 h 2491"/>
                  <a:gd name="T10" fmla="*/ 5 w 220"/>
                  <a:gd name="T11" fmla="*/ 4 h 2491"/>
                  <a:gd name="T12" fmla="*/ 5 w 220"/>
                  <a:gd name="T13" fmla="*/ 4 h 2491"/>
                  <a:gd name="T14" fmla="*/ 3 w 220"/>
                  <a:gd name="T15" fmla="*/ 6 h 2491"/>
                  <a:gd name="T16" fmla="*/ 1 w 220"/>
                  <a:gd name="T17" fmla="*/ 8 h 2491"/>
                  <a:gd name="T18" fmla="*/ 1 w 220"/>
                  <a:gd name="T19" fmla="*/ 8 h 2491"/>
                  <a:gd name="T20" fmla="*/ 0 w 220"/>
                  <a:gd name="T21" fmla="*/ 10 h 2491"/>
                  <a:gd name="T22" fmla="*/ 28 w 220"/>
                  <a:gd name="T23" fmla="*/ 12 h 2491"/>
                  <a:gd name="T24" fmla="*/ 82 w 220"/>
                  <a:gd name="T25" fmla="*/ 18 h 2491"/>
                  <a:gd name="T26" fmla="*/ 82 w 220"/>
                  <a:gd name="T27" fmla="*/ 18 h 2491"/>
                  <a:gd name="T28" fmla="*/ 82 w 220"/>
                  <a:gd name="T29" fmla="*/ 16 h 2491"/>
                  <a:gd name="T30" fmla="*/ 82 w 220"/>
                  <a:gd name="T31" fmla="*/ 14 h 2491"/>
                  <a:gd name="T32" fmla="*/ 82 w 220"/>
                  <a:gd name="T33" fmla="*/ 14 h 2491"/>
                  <a:gd name="T34" fmla="*/ 84 w 220"/>
                  <a:gd name="T35" fmla="*/ 12 h 2491"/>
                  <a:gd name="T36" fmla="*/ 84 w 220"/>
                  <a:gd name="T37" fmla="*/ 10 h 2491"/>
                  <a:gd name="T38" fmla="*/ 84 w 220"/>
                  <a:gd name="T39" fmla="*/ 10 h 2491"/>
                  <a:gd name="T40" fmla="*/ 84 w 220"/>
                  <a:gd name="T41" fmla="*/ 8 h 2491"/>
                  <a:gd name="T42" fmla="*/ 105 w 220"/>
                  <a:gd name="T43" fmla="*/ 2491 h 2491"/>
                  <a:gd name="T44" fmla="*/ 153 w 220"/>
                  <a:gd name="T45" fmla="*/ 2482 h 2491"/>
                  <a:gd name="T46" fmla="*/ 214 w 220"/>
                  <a:gd name="T47" fmla="*/ 2468 h 2491"/>
                  <a:gd name="T48" fmla="*/ 220 w 220"/>
                  <a:gd name="T49" fmla="*/ 2466 h 2491"/>
                  <a:gd name="T50" fmla="*/ 220 w 220"/>
                  <a:gd name="T51" fmla="*/ 2466 h 2491"/>
                  <a:gd name="T52" fmla="*/ 220 w 220"/>
                  <a:gd name="T53" fmla="*/ 2464 h 2491"/>
                  <a:gd name="T54" fmla="*/ 218 w 220"/>
                  <a:gd name="T55" fmla="*/ 2462 h 2491"/>
                  <a:gd name="T56" fmla="*/ 218 w 220"/>
                  <a:gd name="T57" fmla="*/ 2462 h 2491"/>
                  <a:gd name="T58" fmla="*/ 218 w 220"/>
                  <a:gd name="T59" fmla="*/ 2460 h 2491"/>
                  <a:gd name="T60" fmla="*/ 218 w 220"/>
                  <a:gd name="T61" fmla="*/ 2459 h 2491"/>
                  <a:gd name="T62" fmla="*/ 218 w 220"/>
                  <a:gd name="T63" fmla="*/ 2459 h 2491"/>
                  <a:gd name="T64" fmla="*/ 216 w 220"/>
                  <a:gd name="T65" fmla="*/ 2457 h 2491"/>
                  <a:gd name="T66" fmla="*/ 213 w 220"/>
                  <a:gd name="T67" fmla="*/ 2459 h 2491"/>
                  <a:gd name="T68" fmla="*/ 151 w 220"/>
                  <a:gd name="T69" fmla="*/ 2472 h 2491"/>
                  <a:gd name="T70" fmla="*/ 90 w 220"/>
                  <a:gd name="T71" fmla="*/ 2484 h 2491"/>
                  <a:gd name="T72" fmla="*/ 82 w 220"/>
                  <a:gd name="T73" fmla="*/ 2484 h 2491"/>
                  <a:gd name="T74" fmla="*/ 84 w 220"/>
                  <a:gd name="T75" fmla="*/ 2485 h 2491"/>
                  <a:gd name="T76" fmla="*/ 88 w 220"/>
                  <a:gd name="T77" fmla="*/ 2485 h 2491"/>
                  <a:gd name="T78" fmla="*/ 90 w 220"/>
                  <a:gd name="T79" fmla="*/ 2487 h 2491"/>
                  <a:gd name="T80" fmla="*/ 94 w 220"/>
                  <a:gd name="T81" fmla="*/ 2487 h 2491"/>
                  <a:gd name="T82" fmla="*/ 96 w 220"/>
                  <a:gd name="T83" fmla="*/ 2489 h 2491"/>
                  <a:gd name="T84" fmla="*/ 99 w 220"/>
                  <a:gd name="T85" fmla="*/ 2489 h 2491"/>
                  <a:gd name="T86" fmla="*/ 101 w 220"/>
                  <a:gd name="T87" fmla="*/ 2491 h 2491"/>
                  <a:gd name="T88" fmla="*/ 105 w 220"/>
                  <a:gd name="T89" fmla="*/ 2491 h 249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20"/>
                  <a:gd name="T136" fmla="*/ 0 h 2491"/>
                  <a:gd name="T137" fmla="*/ 220 w 220"/>
                  <a:gd name="T138" fmla="*/ 2491 h 249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20" h="2491">
                    <a:moveTo>
                      <a:pt x="84" y="8"/>
                    </a:moveTo>
                    <a:lnTo>
                      <a:pt x="28" y="2"/>
                    </a:lnTo>
                    <a:lnTo>
                      <a:pt x="9" y="0"/>
                    </a:lnTo>
                    <a:lnTo>
                      <a:pt x="7" y="2"/>
                    </a:lnTo>
                    <a:lnTo>
                      <a:pt x="5" y="4"/>
                    </a:lnTo>
                    <a:lnTo>
                      <a:pt x="3" y="6"/>
                    </a:lnTo>
                    <a:lnTo>
                      <a:pt x="1" y="8"/>
                    </a:lnTo>
                    <a:lnTo>
                      <a:pt x="0" y="10"/>
                    </a:lnTo>
                    <a:lnTo>
                      <a:pt x="28" y="12"/>
                    </a:lnTo>
                    <a:lnTo>
                      <a:pt x="82" y="18"/>
                    </a:lnTo>
                    <a:lnTo>
                      <a:pt x="82" y="16"/>
                    </a:lnTo>
                    <a:lnTo>
                      <a:pt x="82" y="14"/>
                    </a:lnTo>
                    <a:lnTo>
                      <a:pt x="84" y="12"/>
                    </a:lnTo>
                    <a:lnTo>
                      <a:pt x="84" y="10"/>
                    </a:lnTo>
                    <a:lnTo>
                      <a:pt x="84" y="8"/>
                    </a:lnTo>
                    <a:close/>
                    <a:moveTo>
                      <a:pt x="105" y="2491"/>
                    </a:moveTo>
                    <a:lnTo>
                      <a:pt x="153" y="2482"/>
                    </a:lnTo>
                    <a:lnTo>
                      <a:pt x="214" y="2468"/>
                    </a:lnTo>
                    <a:lnTo>
                      <a:pt x="220" y="2466"/>
                    </a:lnTo>
                    <a:lnTo>
                      <a:pt x="220" y="2464"/>
                    </a:lnTo>
                    <a:lnTo>
                      <a:pt x="218" y="2462"/>
                    </a:lnTo>
                    <a:lnTo>
                      <a:pt x="218" y="2460"/>
                    </a:lnTo>
                    <a:lnTo>
                      <a:pt x="218" y="2459"/>
                    </a:lnTo>
                    <a:lnTo>
                      <a:pt x="216" y="2457"/>
                    </a:lnTo>
                    <a:lnTo>
                      <a:pt x="213" y="2459"/>
                    </a:lnTo>
                    <a:lnTo>
                      <a:pt x="151" y="2472"/>
                    </a:lnTo>
                    <a:lnTo>
                      <a:pt x="90" y="2484"/>
                    </a:lnTo>
                    <a:lnTo>
                      <a:pt x="82" y="2484"/>
                    </a:lnTo>
                    <a:lnTo>
                      <a:pt x="84" y="2485"/>
                    </a:lnTo>
                    <a:lnTo>
                      <a:pt x="88" y="2485"/>
                    </a:lnTo>
                    <a:lnTo>
                      <a:pt x="90" y="2487"/>
                    </a:lnTo>
                    <a:lnTo>
                      <a:pt x="94" y="2487"/>
                    </a:lnTo>
                    <a:lnTo>
                      <a:pt x="96" y="2489"/>
                    </a:lnTo>
                    <a:lnTo>
                      <a:pt x="99" y="2489"/>
                    </a:lnTo>
                    <a:lnTo>
                      <a:pt x="101" y="2491"/>
                    </a:lnTo>
                    <a:lnTo>
                      <a:pt x="105" y="2491"/>
                    </a:lnTo>
                    <a:close/>
                  </a:path>
                </a:pathLst>
              </a:custGeom>
              <a:solidFill>
                <a:srgbClr val="109FFF"/>
              </a:solidFill>
              <a:ln w="9525">
                <a:noFill/>
                <a:round/>
                <a:headEnd/>
                <a:tailEnd/>
              </a:ln>
            </p:spPr>
            <p:txBody>
              <a:bodyPr/>
              <a:lstStyle/>
              <a:p>
                <a:endParaRPr lang="en-US"/>
              </a:p>
            </p:txBody>
          </p:sp>
          <p:sp>
            <p:nvSpPr>
              <p:cNvPr id="28304" name="Freeform 818"/>
              <p:cNvSpPr>
                <a:spLocks noEditPoints="1"/>
              </p:cNvSpPr>
              <p:nvPr/>
            </p:nvSpPr>
            <p:spPr bwMode="auto">
              <a:xfrm>
                <a:off x="2703" y="970"/>
                <a:ext cx="222" cy="2483"/>
              </a:xfrm>
              <a:custGeom>
                <a:avLst/>
                <a:gdLst>
                  <a:gd name="T0" fmla="*/ 86 w 222"/>
                  <a:gd name="T1" fmla="*/ 10 h 2483"/>
                  <a:gd name="T2" fmla="*/ 32 w 222"/>
                  <a:gd name="T3" fmla="*/ 2 h 2483"/>
                  <a:gd name="T4" fmla="*/ 9 w 222"/>
                  <a:gd name="T5" fmla="*/ 0 h 2483"/>
                  <a:gd name="T6" fmla="*/ 7 w 222"/>
                  <a:gd name="T7" fmla="*/ 2 h 2483"/>
                  <a:gd name="T8" fmla="*/ 5 w 222"/>
                  <a:gd name="T9" fmla="*/ 4 h 2483"/>
                  <a:gd name="T10" fmla="*/ 5 w 222"/>
                  <a:gd name="T11" fmla="*/ 4 h 2483"/>
                  <a:gd name="T12" fmla="*/ 4 w 222"/>
                  <a:gd name="T13" fmla="*/ 6 h 2483"/>
                  <a:gd name="T14" fmla="*/ 4 w 222"/>
                  <a:gd name="T15" fmla="*/ 6 h 2483"/>
                  <a:gd name="T16" fmla="*/ 2 w 222"/>
                  <a:gd name="T17" fmla="*/ 8 h 2483"/>
                  <a:gd name="T18" fmla="*/ 0 w 222"/>
                  <a:gd name="T19" fmla="*/ 10 h 2483"/>
                  <a:gd name="T20" fmla="*/ 0 w 222"/>
                  <a:gd name="T21" fmla="*/ 10 h 2483"/>
                  <a:gd name="T22" fmla="*/ 32 w 222"/>
                  <a:gd name="T23" fmla="*/ 14 h 2483"/>
                  <a:gd name="T24" fmla="*/ 84 w 222"/>
                  <a:gd name="T25" fmla="*/ 19 h 2483"/>
                  <a:gd name="T26" fmla="*/ 84 w 222"/>
                  <a:gd name="T27" fmla="*/ 17 h 2483"/>
                  <a:gd name="T28" fmla="*/ 84 w 222"/>
                  <a:gd name="T29" fmla="*/ 17 h 2483"/>
                  <a:gd name="T30" fmla="*/ 84 w 222"/>
                  <a:gd name="T31" fmla="*/ 16 h 2483"/>
                  <a:gd name="T32" fmla="*/ 86 w 222"/>
                  <a:gd name="T33" fmla="*/ 14 h 2483"/>
                  <a:gd name="T34" fmla="*/ 86 w 222"/>
                  <a:gd name="T35" fmla="*/ 14 h 2483"/>
                  <a:gd name="T36" fmla="*/ 86 w 222"/>
                  <a:gd name="T37" fmla="*/ 12 h 2483"/>
                  <a:gd name="T38" fmla="*/ 86 w 222"/>
                  <a:gd name="T39" fmla="*/ 10 h 2483"/>
                  <a:gd name="T40" fmla="*/ 86 w 222"/>
                  <a:gd name="T41" fmla="*/ 10 h 2483"/>
                  <a:gd name="T42" fmla="*/ 98 w 222"/>
                  <a:gd name="T43" fmla="*/ 2483 h 2483"/>
                  <a:gd name="T44" fmla="*/ 157 w 222"/>
                  <a:gd name="T45" fmla="*/ 2474 h 2483"/>
                  <a:gd name="T46" fmla="*/ 217 w 222"/>
                  <a:gd name="T47" fmla="*/ 2460 h 2483"/>
                  <a:gd name="T48" fmla="*/ 222 w 222"/>
                  <a:gd name="T49" fmla="*/ 2458 h 2483"/>
                  <a:gd name="T50" fmla="*/ 222 w 222"/>
                  <a:gd name="T51" fmla="*/ 2456 h 2483"/>
                  <a:gd name="T52" fmla="*/ 222 w 222"/>
                  <a:gd name="T53" fmla="*/ 2455 h 2483"/>
                  <a:gd name="T54" fmla="*/ 222 w 222"/>
                  <a:gd name="T55" fmla="*/ 2455 h 2483"/>
                  <a:gd name="T56" fmla="*/ 220 w 222"/>
                  <a:gd name="T57" fmla="*/ 2453 h 2483"/>
                  <a:gd name="T58" fmla="*/ 220 w 222"/>
                  <a:gd name="T59" fmla="*/ 2451 h 2483"/>
                  <a:gd name="T60" fmla="*/ 220 w 222"/>
                  <a:gd name="T61" fmla="*/ 2451 h 2483"/>
                  <a:gd name="T62" fmla="*/ 220 w 222"/>
                  <a:gd name="T63" fmla="*/ 2449 h 2483"/>
                  <a:gd name="T64" fmla="*/ 218 w 222"/>
                  <a:gd name="T65" fmla="*/ 2449 h 2483"/>
                  <a:gd name="T66" fmla="*/ 215 w 222"/>
                  <a:gd name="T67" fmla="*/ 2449 h 2483"/>
                  <a:gd name="T68" fmla="*/ 155 w 222"/>
                  <a:gd name="T69" fmla="*/ 2462 h 2483"/>
                  <a:gd name="T70" fmla="*/ 94 w 222"/>
                  <a:gd name="T71" fmla="*/ 2474 h 2483"/>
                  <a:gd name="T72" fmla="*/ 75 w 222"/>
                  <a:gd name="T73" fmla="*/ 2476 h 2483"/>
                  <a:gd name="T74" fmla="*/ 76 w 222"/>
                  <a:gd name="T75" fmla="*/ 2478 h 2483"/>
                  <a:gd name="T76" fmla="*/ 80 w 222"/>
                  <a:gd name="T77" fmla="*/ 2478 h 2483"/>
                  <a:gd name="T78" fmla="*/ 82 w 222"/>
                  <a:gd name="T79" fmla="*/ 2480 h 2483"/>
                  <a:gd name="T80" fmla="*/ 86 w 222"/>
                  <a:gd name="T81" fmla="*/ 2480 h 2483"/>
                  <a:gd name="T82" fmla="*/ 88 w 222"/>
                  <a:gd name="T83" fmla="*/ 2481 h 2483"/>
                  <a:gd name="T84" fmla="*/ 92 w 222"/>
                  <a:gd name="T85" fmla="*/ 2481 h 2483"/>
                  <a:gd name="T86" fmla="*/ 94 w 222"/>
                  <a:gd name="T87" fmla="*/ 2483 h 2483"/>
                  <a:gd name="T88" fmla="*/ 98 w 222"/>
                  <a:gd name="T89" fmla="*/ 2483 h 248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222"/>
                  <a:gd name="T136" fmla="*/ 0 h 2483"/>
                  <a:gd name="T137" fmla="*/ 222 w 222"/>
                  <a:gd name="T138" fmla="*/ 2483 h 248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222" h="2483">
                    <a:moveTo>
                      <a:pt x="86" y="10"/>
                    </a:moveTo>
                    <a:lnTo>
                      <a:pt x="32" y="2"/>
                    </a:lnTo>
                    <a:lnTo>
                      <a:pt x="9" y="0"/>
                    </a:lnTo>
                    <a:lnTo>
                      <a:pt x="7" y="2"/>
                    </a:lnTo>
                    <a:lnTo>
                      <a:pt x="5" y="4"/>
                    </a:lnTo>
                    <a:lnTo>
                      <a:pt x="4" y="6"/>
                    </a:lnTo>
                    <a:lnTo>
                      <a:pt x="2" y="8"/>
                    </a:lnTo>
                    <a:lnTo>
                      <a:pt x="0" y="10"/>
                    </a:lnTo>
                    <a:lnTo>
                      <a:pt x="32" y="14"/>
                    </a:lnTo>
                    <a:lnTo>
                      <a:pt x="84" y="19"/>
                    </a:lnTo>
                    <a:lnTo>
                      <a:pt x="84" y="17"/>
                    </a:lnTo>
                    <a:lnTo>
                      <a:pt x="84" y="16"/>
                    </a:lnTo>
                    <a:lnTo>
                      <a:pt x="86" y="14"/>
                    </a:lnTo>
                    <a:lnTo>
                      <a:pt x="86" y="12"/>
                    </a:lnTo>
                    <a:lnTo>
                      <a:pt x="86" y="10"/>
                    </a:lnTo>
                    <a:close/>
                    <a:moveTo>
                      <a:pt x="98" y="2483"/>
                    </a:moveTo>
                    <a:lnTo>
                      <a:pt x="157" y="2474"/>
                    </a:lnTo>
                    <a:lnTo>
                      <a:pt x="217" y="2460"/>
                    </a:lnTo>
                    <a:lnTo>
                      <a:pt x="222" y="2458"/>
                    </a:lnTo>
                    <a:lnTo>
                      <a:pt x="222" y="2456"/>
                    </a:lnTo>
                    <a:lnTo>
                      <a:pt x="222" y="2455"/>
                    </a:lnTo>
                    <a:lnTo>
                      <a:pt x="220" y="2453"/>
                    </a:lnTo>
                    <a:lnTo>
                      <a:pt x="220" y="2451"/>
                    </a:lnTo>
                    <a:lnTo>
                      <a:pt x="220" y="2449"/>
                    </a:lnTo>
                    <a:lnTo>
                      <a:pt x="218" y="2449"/>
                    </a:lnTo>
                    <a:lnTo>
                      <a:pt x="215" y="2449"/>
                    </a:lnTo>
                    <a:lnTo>
                      <a:pt x="155" y="2462"/>
                    </a:lnTo>
                    <a:lnTo>
                      <a:pt x="94" y="2474"/>
                    </a:lnTo>
                    <a:lnTo>
                      <a:pt x="75" y="2476"/>
                    </a:lnTo>
                    <a:lnTo>
                      <a:pt x="76" y="2478"/>
                    </a:lnTo>
                    <a:lnTo>
                      <a:pt x="80" y="2478"/>
                    </a:lnTo>
                    <a:lnTo>
                      <a:pt x="82" y="2480"/>
                    </a:lnTo>
                    <a:lnTo>
                      <a:pt x="86" y="2480"/>
                    </a:lnTo>
                    <a:lnTo>
                      <a:pt x="88" y="2481"/>
                    </a:lnTo>
                    <a:lnTo>
                      <a:pt x="92" y="2481"/>
                    </a:lnTo>
                    <a:lnTo>
                      <a:pt x="94" y="2483"/>
                    </a:lnTo>
                    <a:lnTo>
                      <a:pt x="98" y="2483"/>
                    </a:lnTo>
                    <a:close/>
                  </a:path>
                </a:pathLst>
              </a:custGeom>
              <a:solidFill>
                <a:srgbClr val="119FFF"/>
              </a:solidFill>
              <a:ln w="9525">
                <a:noFill/>
                <a:round/>
                <a:headEnd/>
                <a:tailEnd/>
              </a:ln>
            </p:spPr>
            <p:txBody>
              <a:bodyPr/>
              <a:lstStyle/>
              <a:p>
                <a:endParaRPr lang="en-US"/>
              </a:p>
            </p:txBody>
          </p:sp>
          <p:sp>
            <p:nvSpPr>
              <p:cNvPr id="28305" name="Freeform 819"/>
              <p:cNvSpPr>
                <a:spLocks noEditPoints="1"/>
              </p:cNvSpPr>
              <p:nvPr/>
            </p:nvSpPr>
            <p:spPr bwMode="auto">
              <a:xfrm>
                <a:off x="2697" y="976"/>
                <a:ext cx="226" cy="2474"/>
              </a:xfrm>
              <a:custGeom>
                <a:avLst/>
                <a:gdLst>
                  <a:gd name="T0" fmla="*/ 92 w 226"/>
                  <a:gd name="T1" fmla="*/ 8 h 2474"/>
                  <a:gd name="T2" fmla="*/ 38 w 226"/>
                  <a:gd name="T3" fmla="*/ 2 h 2474"/>
                  <a:gd name="T4" fmla="*/ 10 w 226"/>
                  <a:gd name="T5" fmla="*/ 0 h 2474"/>
                  <a:gd name="T6" fmla="*/ 10 w 226"/>
                  <a:gd name="T7" fmla="*/ 0 h 2474"/>
                  <a:gd name="T8" fmla="*/ 8 w 226"/>
                  <a:gd name="T9" fmla="*/ 2 h 2474"/>
                  <a:gd name="T10" fmla="*/ 6 w 226"/>
                  <a:gd name="T11" fmla="*/ 4 h 2474"/>
                  <a:gd name="T12" fmla="*/ 6 w 226"/>
                  <a:gd name="T13" fmla="*/ 4 h 2474"/>
                  <a:gd name="T14" fmla="*/ 4 w 226"/>
                  <a:gd name="T15" fmla="*/ 6 h 2474"/>
                  <a:gd name="T16" fmla="*/ 4 w 226"/>
                  <a:gd name="T17" fmla="*/ 8 h 2474"/>
                  <a:gd name="T18" fmla="*/ 2 w 226"/>
                  <a:gd name="T19" fmla="*/ 8 h 2474"/>
                  <a:gd name="T20" fmla="*/ 0 w 226"/>
                  <a:gd name="T21" fmla="*/ 10 h 2474"/>
                  <a:gd name="T22" fmla="*/ 36 w 226"/>
                  <a:gd name="T23" fmla="*/ 11 h 2474"/>
                  <a:gd name="T24" fmla="*/ 88 w 226"/>
                  <a:gd name="T25" fmla="*/ 19 h 2474"/>
                  <a:gd name="T26" fmla="*/ 88 w 226"/>
                  <a:gd name="T27" fmla="*/ 17 h 2474"/>
                  <a:gd name="T28" fmla="*/ 88 w 226"/>
                  <a:gd name="T29" fmla="*/ 15 h 2474"/>
                  <a:gd name="T30" fmla="*/ 88 w 226"/>
                  <a:gd name="T31" fmla="*/ 15 h 2474"/>
                  <a:gd name="T32" fmla="*/ 90 w 226"/>
                  <a:gd name="T33" fmla="*/ 13 h 2474"/>
                  <a:gd name="T34" fmla="*/ 90 w 226"/>
                  <a:gd name="T35" fmla="*/ 11 h 2474"/>
                  <a:gd name="T36" fmla="*/ 90 w 226"/>
                  <a:gd name="T37" fmla="*/ 11 h 2474"/>
                  <a:gd name="T38" fmla="*/ 90 w 226"/>
                  <a:gd name="T39" fmla="*/ 10 h 2474"/>
                  <a:gd name="T40" fmla="*/ 92 w 226"/>
                  <a:gd name="T41" fmla="*/ 8 h 2474"/>
                  <a:gd name="T42" fmla="*/ 92 w 226"/>
                  <a:gd name="T43" fmla="*/ 2474 h 2474"/>
                  <a:gd name="T44" fmla="*/ 100 w 226"/>
                  <a:gd name="T45" fmla="*/ 2474 h 2474"/>
                  <a:gd name="T46" fmla="*/ 161 w 226"/>
                  <a:gd name="T47" fmla="*/ 2462 h 2474"/>
                  <a:gd name="T48" fmla="*/ 223 w 226"/>
                  <a:gd name="T49" fmla="*/ 2449 h 2474"/>
                  <a:gd name="T50" fmla="*/ 226 w 226"/>
                  <a:gd name="T51" fmla="*/ 2447 h 2474"/>
                  <a:gd name="T52" fmla="*/ 226 w 226"/>
                  <a:gd name="T53" fmla="*/ 2447 h 2474"/>
                  <a:gd name="T54" fmla="*/ 226 w 226"/>
                  <a:gd name="T55" fmla="*/ 2445 h 2474"/>
                  <a:gd name="T56" fmla="*/ 226 w 226"/>
                  <a:gd name="T57" fmla="*/ 2443 h 2474"/>
                  <a:gd name="T58" fmla="*/ 224 w 226"/>
                  <a:gd name="T59" fmla="*/ 2443 h 2474"/>
                  <a:gd name="T60" fmla="*/ 224 w 226"/>
                  <a:gd name="T61" fmla="*/ 2441 h 2474"/>
                  <a:gd name="T62" fmla="*/ 224 w 226"/>
                  <a:gd name="T63" fmla="*/ 2439 h 2474"/>
                  <a:gd name="T64" fmla="*/ 224 w 226"/>
                  <a:gd name="T65" fmla="*/ 2439 h 2474"/>
                  <a:gd name="T66" fmla="*/ 224 w 226"/>
                  <a:gd name="T67" fmla="*/ 2437 h 2474"/>
                  <a:gd name="T68" fmla="*/ 219 w 226"/>
                  <a:gd name="T69" fmla="*/ 2439 h 2474"/>
                  <a:gd name="T70" fmla="*/ 159 w 226"/>
                  <a:gd name="T71" fmla="*/ 2452 h 2474"/>
                  <a:gd name="T72" fmla="*/ 100 w 226"/>
                  <a:gd name="T73" fmla="*/ 2462 h 2474"/>
                  <a:gd name="T74" fmla="*/ 69 w 226"/>
                  <a:gd name="T75" fmla="*/ 2466 h 2474"/>
                  <a:gd name="T76" fmla="*/ 71 w 226"/>
                  <a:gd name="T77" fmla="*/ 2468 h 2474"/>
                  <a:gd name="T78" fmla="*/ 75 w 226"/>
                  <a:gd name="T79" fmla="*/ 2468 h 2474"/>
                  <a:gd name="T80" fmla="*/ 77 w 226"/>
                  <a:gd name="T81" fmla="*/ 2470 h 2474"/>
                  <a:gd name="T82" fmla="*/ 81 w 226"/>
                  <a:gd name="T83" fmla="*/ 2470 h 2474"/>
                  <a:gd name="T84" fmla="*/ 82 w 226"/>
                  <a:gd name="T85" fmla="*/ 2472 h 2474"/>
                  <a:gd name="T86" fmla="*/ 86 w 226"/>
                  <a:gd name="T87" fmla="*/ 2472 h 2474"/>
                  <a:gd name="T88" fmla="*/ 88 w 226"/>
                  <a:gd name="T89" fmla="*/ 2474 h 2474"/>
                  <a:gd name="T90" fmla="*/ 92 w 226"/>
                  <a:gd name="T91" fmla="*/ 2474 h 247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6"/>
                  <a:gd name="T139" fmla="*/ 0 h 2474"/>
                  <a:gd name="T140" fmla="*/ 226 w 226"/>
                  <a:gd name="T141" fmla="*/ 2474 h 247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6" h="2474">
                    <a:moveTo>
                      <a:pt x="92" y="8"/>
                    </a:moveTo>
                    <a:lnTo>
                      <a:pt x="38" y="2"/>
                    </a:lnTo>
                    <a:lnTo>
                      <a:pt x="10" y="0"/>
                    </a:lnTo>
                    <a:lnTo>
                      <a:pt x="8" y="2"/>
                    </a:lnTo>
                    <a:lnTo>
                      <a:pt x="6" y="4"/>
                    </a:lnTo>
                    <a:lnTo>
                      <a:pt x="4" y="6"/>
                    </a:lnTo>
                    <a:lnTo>
                      <a:pt x="4" y="8"/>
                    </a:lnTo>
                    <a:lnTo>
                      <a:pt x="2" y="8"/>
                    </a:lnTo>
                    <a:lnTo>
                      <a:pt x="0" y="10"/>
                    </a:lnTo>
                    <a:lnTo>
                      <a:pt x="36" y="11"/>
                    </a:lnTo>
                    <a:lnTo>
                      <a:pt x="88" y="19"/>
                    </a:lnTo>
                    <a:lnTo>
                      <a:pt x="88" y="17"/>
                    </a:lnTo>
                    <a:lnTo>
                      <a:pt x="88" y="15"/>
                    </a:lnTo>
                    <a:lnTo>
                      <a:pt x="90" y="13"/>
                    </a:lnTo>
                    <a:lnTo>
                      <a:pt x="90" y="11"/>
                    </a:lnTo>
                    <a:lnTo>
                      <a:pt x="90" y="10"/>
                    </a:lnTo>
                    <a:lnTo>
                      <a:pt x="92" y="8"/>
                    </a:lnTo>
                    <a:close/>
                    <a:moveTo>
                      <a:pt x="92" y="2474"/>
                    </a:moveTo>
                    <a:lnTo>
                      <a:pt x="100" y="2474"/>
                    </a:lnTo>
                    <a:lnTo>
                      <a:pt x="161" y="2462"/>
                    </a:lnTo>
                    <a:lnTo>
                      <a:pt x="223" y="2449"/>
                    </a:lnTo>
                    <a:lnTo>
                      <a:pt x="226" y="2447"/>
                    </a:lnTo>
                    <a:lnTo>
                      <a:pt x="226" y="2445"/>
                    </a:lnTo>
                    <a:lnTo>
                      <a:pt x="226" y="2443"/>
                    </a:lnTo>
                    <a:lnTo>
                      <a:pt x="224" y="2443"/>
                    </a:lnTo>
                    <a:lnTo>
                      <a:pt x="224" y="2441"/>
                    </a:lnTo>
                    <a:lnTo>
                      <a:pt x="224" y="2439"/>
                    </a:lnTo>
                    <a:lnTo>
                      <a:pt x="224" y="2437"/>
                    </a:lnTo>
                    <a:lnTo>
                      <a:pt x="219" y="2439"/>
                    </a:lnTo>
                    <a:lnTo>
                      <a:pt x="159" y="2452"/>
                    </a:lnTo>
                    <a:lnTo>
                      <a:pt x="100" y="2462"/>
                    </a:lnTo>
                    <a:lnTo>
                      <a:pt x="69" y="2466"/>
                    </a:lnTo>
                    <a:lnTo>
                      <a:pt x="71" y="2468"/>
                    </a:lnTo>
                    <a:lnTo>
                      <a:pt x="75" y="2468"/>
                    </a:lnTo>
                    <a:lnTo>
                      <a:pt x="77" y="2470"/>
                    </a:lnTo>
                    <a:lnTo>
                      <a:pt x="81" y="2470"/>
                    </a:lnTo>
                    <a:lnTo>
                      <a:pt x="82" y="2472"/>
                    </a:lnTo>
                    <a:lnTo>
                      <a:pt x="86" y="2472"/>
                    </a:lnTo>
                    <a:lnTo>
                      <a:pt x="88" y="2474"/>
                    </a:lnTo>
                    <a:lnTo>
                      <a:pt x="92" y="2474"/>
                    </a:lnTo>
                    <a:close/>
                  </a:path>
                </a:pathLst>
              </a:custGeom>
              <a:solidFill>
                <a:srgbClr val="12A0FF"/>
              </a:solidFill>
              <a:ln w="9525">
                <a:noFill/>
                <a:round/>
                <a:headEnd/>
                <a:tailEnd/>
              </a:ln>
            </p:spPr>
            <p:txBody>
              <a:bodyPr/>
              <a:lstStyle/>
              <a:p>
                <a:endParaRPr lang="en-US"/>
              </a:p>
            </p:txBody>
          </p:sp>
          <p:sp>
            <p:nvSpPr>
              <p:cNvPr id="28306" name="Freeform 820"/>
              <p:cNvSpPr>
                <a:spLocks noEditPoints="1"/>
              </p:cNvSpPr>
              <p:nvPr/>
            </p:nvSpPr>
            <p:spPr bwMode="auto">
              <a:xfrm>
                <a:off x="2693" y="980"/>
                <a:ext cx="228" cy="2466"/>
              </a:xfrm>
              <a:custGeom>
                <a:avLst/>
                <a:gdLst>
                  <a:gd name="T0" fmla="*/ 94 w 228"/>
                  <a:gd name="T1" fmla="*/ 9 h 2466"/>
                  <a:gd name="T2" fmla="*/ 42 w 228"/>
                  <a:gd name="T3" fmla="*/ 4 h 2466"/>
                  <a:gd name="T4" fmla="*/ 10 w 228"/>
                  <a:gd name="T5" fmla="*/ 0 h 2466"/>
                  <a:gd name="T6" fmla="*/ 8 w 228"/>
                  <a:gd name="T7" fmla="*/ 2 h 2466"/>
                  <a:gd name="T8" fmla="*/ 8 w 228"/>
                  <a:gd name="T9" fmla="*/ 4 h 2466"/>
                  <a:gd name="T10" fmla="*/ 6 w 228"/>
                  <a:gd name="T11" fmla="*/ 4 h 2466"/>
                  <a:gd name="T12" fmla="*/ 4 w 228"/>
                  <a:gd name="T13" fmla="*/ 6 h 2466"/>
                  <a:gd name="T14" fmla="*/ 4 w 228"/>
                  <a:gd name="T15" fmla="*/ 7 h 2466"/>
                  <a:gd name="T16" fmla="*/ 2 w 228"/>
                  <a:gd name="T17" fmla="*/ 7 h 2466"/>
                  <a:gd name="T18" fmla="*/ 2 w 228"/>
                  <a:gd name="T19" fmla="*/ 9 h 2466"/>
                  <a:gd name="T20" fmla="*/ 0 w 228"/>
                  <a:gd name="T21" fmla="*/ 9 h 2466"/>
                  <a:gd name="T22" fmla="*/ 40 w 228"/>
                  <a:gd name="T23" fmla="*/ 13 h 2466"/>
                  <a:gd name="T24" fmla="*/ 90 w 228"/>
                  <a:gd name="T25" fmla="*/ 19 h 2466"/>
                  <a:gd name="T26" fmla="*/ 90 w 228"/>
                  <a:gd name="T27" fmla="*/ 19 h 2466"/>
                  <a:gd name="T28" fmla="*/ 90 w 228"/>
                  <a:gd name="T29" fmla="*/ 17 h 2466"/>
                  <a:gd name="T30" fmla="*/ 90 w 228"/>
                  <a:gd name="T31" fmla="*/ 15 h 2466"/>
                  <a:gd name="T32" fmla="*/ 92 w 228"/>
                  <a:gd name="T33" fmla="*/ 15 h 2466"/>
                  <a:gd name="T34" fmla="*/ 92 w 228"/>
                  <a:gd name="T35" fmla="*/ 13 h 2466"/>
                  <a:gd name="T36" fmla="*/ 92 w 228"/>
                  <a:gd name="T37" fmla="*/ 11 h 2466"/>
                  <a:gd name="T38" fmla="*/ 92 w 228"/>
                  <a:gd name="T39" fmla="*/ 11 h 2466"/>
                  <a:gd name="T40" fmla="*/ 94 w 228"/>
                  <a:gd name="T41" fmla="*/ 9 h 2466"/>
                  <a:gd name="T42" fmla="*/ 85 w 228"/>
                  <a:gd name="T43" fmla="*/ 2466 h 2466"/>
                  <a:gd name="T44" fmla="*/ 104 w 228"/>
                  <a:gd name="T45" fmla="*/ 2464 h 2466"/>
                  <a:gd name="T46" fmla="*/ 165 w 228"/>
                  <a:gd name="T47" fmla="*/ 2452 h 2466"/>
                  <a:gd name="T48" fmla="*/ 225 w 228"/>
                  <a:gd name="T49" fmla="*/ 2439 h 2466"/>
                  <a:gd name="T50" fmla="*/ 228 w 228"/>
                  <a:gd name="T51" fmla="*/ 2439 h 2466"/>
                  <a:gd name="T52" fmla="*/ 228 w 228"/>
                  <a:gd name="T53" fmla="*/ 2437 h 2466"/>
                  <a:gd name="T54" fmla="*/ 228 w 228"/>
                  <a:gd name="T55" fmla="*/ 2435 h 2466"/>
                  <a:gd name="T56" fmla="*/ 228 w 228"/>
                  <a:gd name="T57" fmla="*/ 2435 h 2466"/>
                  <a:gd name="T58" fmla="*/ 227 w 228"/>
                  <a:gd name="T59" fmla="*/ 2433 h 2466"/>
                  <a:gd name="T60" fmla="*/ 227 w 228"/>
                  <a:gd name="T61" fmla="*/ 2431 h 2466"/>
                  <a:gd name="T62" fmla="*/ 227 w 228"/>
                  <a:gd name="T63" fmla="*/ 2431 h 2466"/>
                  <a:gd name="T64" fmla="*/ 227 w 228"/>
                  <a:gd name="T65" fmla="*/ 2429 h 2466"/>
                  <a:gd name="T66" fmla="*/ 227 w 228"/>
                  <a:gd name="T67" fmla="*/ 2427 h 2466"/>
                  <a:gd name="T68" fmla="*/ 223 w 228"/>
                  <a:gd name="T69" fmla="*/ 2429 h 2466"/>
                  <a:gd name="T70" fmla="*/ 163 w 228"/>
                  <a:gd name="T71" fmla="*/ 2443 h 2466"/>
                  <a:gd name="T72" fmla="*/ 102 w 228"/>
                  <a:gd name="T73" fmla="*/ 2454 h 2466"/>
                  <a:gd name="T74" fmla="*/ 62 w 228"/>
                  <a:gd name="T75" fmla="*/ 2458 h 2466"/>
                  <a:gd name="T76" fmla="*/ 63 w 228"/>
                  <a:gd name="T77" fmla="*/ 2460 h 2466"/>
                  <a:gd name="T78" fmla="*/ 67 w 228"/>
                  <a:gd name="T79" fmla="*/ 2462 h 2466"/>
                  <a:gd name="T80" fmla="*/ 69 w 228"/>
                  <a:gd name="T81" fmla="*/ 2462 h 2466"/>
                  <a:gd name="T82" fmla="*/ 73 w 228"/>
                  <a:gd name="T83" fmla="*/ 2464 h 2466"/>
                  <a:gd name="T84" fmla="*/ 75 w 228"/>
                  <a:gd name="T85" fmla="*/ 2464 h 2466"/>
                  <a:gd name="T86" fmla="*/ 79 w 228"/>
                  <a:gd name="T87" fmla="*/ 2464 h 2466"/>
                  <a:gd name="T88" fmla="*/ 81 w 228"/>
                  <a:gd name="T89" fmla="*/ 2466 h 2466"/>
                  <a:gd name="T90" fmla="*/ 85 w 228"/>
                  <a:gd name="T91" fmla="*/ 2466 h 246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8"/>
                  <a:gd name="T139" fmla="*/ 0 h 2466"/>
                  <a:gd name="T140" fmla="*/ 228 w 228"/>
                  <a:gd name="T141" fmla="*/ 2466 h 246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8" h="2466">
                    <a:moveTo>
                      <a:pt x="94" y="9"/>
                    </a:moveTo>
                    <a:lnTo>
                      <a:pt x="42" y="4"/>
                    </a:lnTo>
                    <a:lnTo>
                      <a:pt x="10" y="0"/>
                    </a:lnTo>
                    <a:lnTo>
                      <a:pt x="8" y="2"/>
                    </a:lnTo>
                    <a:lnTo>
                      <a:pt x="8" y="4"/>
                    </a:lnTo>
                    <a:lnTo>
                      <a:pt x="6" y="4"/>
                    </a:lnTo>
                    <a:lnTo>
                      <a:pt x="4" y="6"/>
                    </a:lnTo>
                    <a:lnTo>
                      <a:pt x="4" y="7"/>
                    </a:lnTo>
                    <a:lnTo>
                      <a:pt x="2" y="7"/>
                    </a:lnTo>
                    <a:lnTo>
                      <a:pt x="2" y="9"/>
                    </a:lnTo>
                    <a:lnTo>
                      <a:pt x="0" y="9"/>
                    </a:lnTo>
                    <a:lnTo>
                      <a:pt x="40" y="13"/>
                    </a:lnTo>
                    <a:lnTo>
                      <a:pt x="90" y="19"/>
                    </a:lnTo>
                    <a:lnTo>
                      <a:pt x="90" y="17"/>
                    </a:lnTo>
                    <a:lnTo>
                      <a:pt x="90" y="15"/>
                    </a:lnTo>
                    <a:lnTo>
                      <a:pt x="92" y="15"/>
                    </a:lnTo>
                    <a:lnTo>
                      <a:pt x="92" y="13"/>
                    </a:lnTo>
                    <a:lnTo>
                      <a:pt x="92" y="11"/>
                    </a:lnTo>
                    <a:lnTo>
                      <a:pt x="94" y="9"/>
                    </a:lnTo>
                    <a:close/>
                    <a:moveTo>
                      <a:pt x="85" y="2466"/>
                    </a:moveTo>
                    <a:lnTo>
                      <a:pt x="104" y="2464"/>
                    </a:lnTo>
                    <a:lnTo>
                      <a:pt x="165" y="2452"/>
                    </a:lnTo>
                    <a:lnTo>
                      <a:pt x="225" y="2439"/>
                    </a:lnTo>
                    <a:lnTo>
                      <a:pt x="228" y="2439"/>
                    </a:lnTo>
                    <a:lnTo>
                      <a:pt x="228" y="2437"/>
                    </a:lnTo>
                    <a:lnTo>
                      <a:pt x="228" y="2435"/>
                    </a:lnTo>
                    <a:lnTo>
                      <a:pt x="227" y="2433"/>
                    </a:lnTo>
                    <a:lnTo>
                      <a:pt x="227" y="2431"/>
                    </a:lnTo>
                    <a:lnTo>
                      <a:pt x="227" y="2429"/>
                    </a:lnTo>
                    <a:lnTo>
                      <a:pt x="227" y="2427"/>
                    </a:lnTo>
                    <a:lnTo>
                      <a:pt x="223" y="2429"/>
                    </a:lnTo>
                    <a:lnTo>
                      <a:pt x="163" y="2443"/>
                    </a:lnTo>
                    <a:lnTo>
                      <a:pt x="102" y="2454"/>
                    </a:lnTo>
                    <a:lnTo>
                      <a:pt x="62" y="2458"/>
                    </a:lnTo>
                    <a:lnTo>
                      <a:pt x="63" y="2460"/>
                    </a:lnTo>
                    <a:lnTo>
                      <a:pt x="67" y="2462"/>
                    </a:lnTo>
                    <a:lnTo>
                      <a:pt x="69" y="2462"/>
                    </a:lnTo>
                    <a:lnTo>
                      <a:pt x="73" y="2464"/>
                    </a:lnTo>
                    <a:lnTo>
                      <a:pt x="75" y="2464"/>
                    </a:lnTo>
                    <a:lnTo>
                      <a:pt x="79" y="2464"/>
                    </a:lnTo>
                    <a:lnTo>
                      <a:pt x="81" y="2466"/>
                    </a:lnTo>
                    <a:lnTo>
                      <a:pt x="85" y="2466"/>
                    </a:lnTo>
                    <a:close/>
                  </a:path>
                </a:pathLst>
              </a:custGeom>
              <a:solidFill>
                <a:srgbClr val="13A0FF"/>
              </a:solidFill>
              <a:ln w="9525">
                <a:noFill/>
                <a:round/>
                <a:headEnd/>
                <a:tailEnd/>
              </a:ln>
            </p:spPr>
            <p:txBody>
              <a:bodyPr/>
              <a:lstStyle/>
              <a:p>
                <a:endParaRPr lang="en-US"/>
              </a:p>
            </p:txBody>
          </p:sp>
          <p:sp>
            <p:nvSpPr>
              <p:cNvPr id="28307" name="Freeform 821"/>
              <p:cNvSpPr>
                <a:spLocks noEditPoints="1"/>
              </p:cNvSpPr>
              <p:nvPr/>
            </p:nvSpPr>
            <p:spPr bwMode="auto">
              <a:xfrm>
                <a:off x="2689" y="986"/>
                <a:ext cx="232" cy="2456"/>
              </a:xfrm>
              <a:custGeom>
                <a:avLst/>
                <a:gdLst>
                  <a:gd name="T0" fmla="*/ 96 w 232"/>
                  <a:gd name="T1" fmla="*/ 9 h 2456"/>
                  <a:gd name="T2" fmla="*/ 44 w 232"/>
                  <a:gd name="T3" fmla="*/ 1 h 2456"/>
                  <a:gd name="T4" fmla="*/ 8 w 232"/>
                  <a:gd name="T5" fmla="*/ 0 h 2456"/>
                  <a:gd name="T6" fmla="*/ 8 w 232"/>
                  <a:gd name="T7" fmla="*/ 1 h 2456"/>
                  <a:gd name="T8" fmla="*/ 6 w 232"/>
                  <a:gd name="T9" fmla="*/ 1 h 2456"/>
                  <a:gd name="T10" fmla="*/ 6 w 232"/>
                  <a:gd name="T11" fmla="*/ 3 h 2456"/>
                  <a:gd name="T12" fmla="*/ 4 w 232"/>
                  <a:gd name="T13" fmla="*/ 3 h 2456"/>
                  <a:gd name="T14" fmla="*/ 2 w 232"/>
                  <a:gd name="T15" fmla="*/ 5 h 2456"/>
                  <a:gd name="T16" fmla="*/ 2 w 232"/>
                  <a:gd name="T17" fmla="*/ 7 h 2456"/>
                  <a:gd name="T18" fmla="*/ 0 w 232"/>
                  <a:gd name="T19" fmla="*/ 7 h 2456"/>
                  <a:gd name="T20" fmla="*/ 0 w 232"/>
                  <a:gd name="T21" fmla="*/ 9 h 2456"/>
                  <a:gd name="T22" fmla="*/ 44 w 232"/>
                  <a:gd name="T23" fmla="*/ 13 h 2456"/>
                  <a:gd name="T24" fmla="*/ 92 w 232"/>
                  <a:gd name="T25" fmla="*/ 19 h 2456"/>
                  <a:gd name="T26" fmla="*/ 92 w 232"/>
                  <a:gd name="T27" fmla="*/ 17 h 2456"/>
                  <a:gd name="T28" fmla="*/ 92 w 232"/>
                  <a:gd name="T29" fmla="*/ 17 h 2456"/>
                  <a:gd name="T30" fmla="*/ 92 w 232"/>
                  <a:gd name="T31" fmla="*/ 15 h 2456"/>
                  <a:gd name="T32" fmla="*/ 94 w 232"/>
                  <a:gd name="T33" fmla="*/ 13 h 2456"/>
                  <a:gd name="T34" fmla="*/ 94 w 232"/>
                  <a:gd name="T35" fmla="*/ 13 h 2456"/>
                  <a:gd name="T36" fmla="*/ 94 w 232"/>
                  <a:gd name="T37" fmla="*/ 11 h 2456"/>
                  <a:gd name="T38" fmla="*/ 94 w 232"/>
                  <a:gd name="T39" fmla="*/ 9 h 2456"/>
                  <a:gd name="T40" fmla="*/ 96 w 232"/>
                  <a:gd name="T41" fmla="*/ 9 h 2456"/>
                  <a:gd name="T42" fmla="*/ 77 w 232"/>
                  <a:gd name="T43" fmla="*/ 2456 h 2456"/>
                  <a:gd name="T44" fmla="*/ 108 w 232"/>
                  <a:gd name="T45" fmla="*/ 2452 h 2456"/>
                  <a:gd name="T46" fmla="*/ 167 w 232"/>
                  <a:gd name="T47" fmla="*/ 2442 h 2456"/>
                  <a:gd name="T48" fmla="*/ 227 w 232"/>
                  <a:gd name="T49" fmla="*/ 2429 h 2456"/>
                  <a:gd name="T50" fmla="*/ 232 w 232"/>
                  <a:gd name="T51" fmla="*/ 2427 h 2456"/>
                  <a:gd name="T52" fmla="*/ 231 w 232"/>
                  <a:gd name="T53" fmla="*/ 2425 h 2456"/>
                  <a:gd name="T54" fmla="*/ 231 w 232"/>
                  <a:gd name="T55" fmla="*/ 2425 h 2456"/>
                  <a:gd name="T56" fmla="*/ 231 w 232"/>
                  <a:gd name="T57" fmla="*/ 2423 h 2456"/>
                  <a:gd name="T58" fmla="*/ 231 w 232"/>
                  <a:gd name="T59" fmla="*/ 2421 h 2456"/>
                  <a:gd name="T60" fmla="*/ 229 w 232"/>
                  <a:gd name="T61" fmla="*/ 2421 h 2456"/>
                  <a:gd name="T62" fmla="*/ 229 w 232"/>
                  <a:gd name="T63" fmla="*/ 2419 h 2456"/>
                  <a:gd name="T64" fmla="*/ 229 w 232"/>
                  <a:gd name="T65" fmla="*/ 2417 h 2456"/>
                  <a:gd name="T66" fmla="*/ 229 w 232"/>
                  <a:gd name="T67" fmla="*/ 2417 h 2456"/>
                  <a:gd name="T68" fmla="*/ 225 w 232"/>
                  <a:gd name="T69" fmla="*/ 2417 h 2456"/>
                  <a:gd name="T70" fmla="*/ 165 w 232"/>
                  <a:gd name="T71" fmla="*/ 2431 h 2456"/>
                  <a:gd name="T72" fmla="*/ 106 w 232"/>
                  <a:gd name="T73" fmla="*/ 2442 h 2456"/>
                  <a:gd name="T74" fmla="*/ 54 w 232"/>
                  <a:gd name="T75" fmla="*/ 2448 h 2456"/>
                  <a:gd name="T76" fmla="*/ 56 w 232"/>
                  <a:gd name="T77" fmla="*/ 2450 h 2456"/>
                  <a:gd name="T78" fmla="*/ 60 w 232"/>
                  <a:gd name="T79" fmla="*/ 2452 h 2456"/>
                  <a:gd name="T80" fmla="*/ 62 w 232"/>
                  <a:gd name="T81" fmla="*/ 2452 h 2456"/>
                  <a:gd name="T82" fmla="*/ 66 w 232"/>
                  <a:gd name="T83" fmla="*/ 2454 h 2456"/>
                  <a:gd name="T84" fmla="*/ 67 w 232"/>
                  <a:gd name="T85" fmla="*/ 2454 h 2456"/>
                  <a:gd name="T86" fmla="*/ 71 w 232"/>
                  <a:gd name="T87" fmla="*/ 2456 h 2456"/>
                  <a:gd name="T88" fmla="*/ 73 w 232"/>
                  <a:gd name="T89" fmla="*/ 2456 h 2456"/>
                  <a:gd name="T90" fmla="*/ 77 w 232"/>
                  <a:gd name="T91" fmla="*/ 2456 h 245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32"/>
                  <a:gd name="T139" fmla="*/ 0 h 2456"/>
                  <a:gd name="T140" fmla="*/ 232 w 232"/>
                  <a:gd name="T141" fmla="*/ 2456 h 2456"/>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32" h="2456">
                    <a:moveTo>
                      <a:pt x="96" y="9"/>
                    </a:moveTo>
                    <a:lnTo>
                      <a:pt x="44" y="1"/>
                    </a:lnTo>
                    <a:lnTo>
                      <a:pt x="8" y="0"/>
                    </a:lnTo>
                    <a:lnTo>
                      <a:pt x="8" y="1"/>
                    </a:lnTo>
                    <a:lnTo>
                      <a:pt x="6" y="1"/>
                    </a:lnTo>
                    <a:lnTo>
                      <a:pt x="6" y="3"/>
                    </a:lnTo>
                    <a:lnTo>
                      <a:pt x="4" y="3"/>
                    </a:lnTo>
                    <a:lnTo>
                      <a:pt x="2" y="5"/>
                    </a:lnTo>
                    <a:lnTo>
                      <a:pt x="2" y="7"/>
                    </a:lnTo>
                    <a:lnTo>
                      <a:pt x="0" y="7"/>
                    </a:lnTo>
                    <a:lnTo>
                      <a:pt x="0" y="9"/>
                    </a:lnTo>
                    <a:lnTo>
                      <a:pt x="44" y="13"/>
                    </a:lnTo>
                    <a:lnTo>
                      <a:pt x="92" y="19"/>
                    </a:lnTo>
                    <a:lnTo>
                      <a:pt x="92" y="17"/>
                    </a:lnTo>
                    <a:lnTo>
                      <a:pt x="92" y="15"/>
                    </a:lnTo>
                    <a:lnTo>
                      <a:pt x="94" y="13"/>
                    </a:lnTo>
                    <a:lnTo>
                      <a:pt x="94" y="11"/>
                    </a:lnTo>
                    <a:lnTo>
                      <a:pt x="94" y="9"/>
                    </a:lnTo>
                    <a:lnTo>
                      <a:pt x="96" y="9"/>
                    </a:lnTo>
                    <a:close/>
                    <a:moveTo>
                      <a:pt x="77" y="2456"/>
                    </a:moveTo>
                    <a:lnTo>
                      <a:pt x="108" y="2452"/>
                    </a:lnTo>
                    <a:lnTo>
                      <a:pt x="167" y="2442"/>
                    </a:lnTo>
                    <a:lnTo>
                      <a:pt x="227" y="2429"/>
                    </a:lnTo>
                    <a:lnTo>
                      <a:pt x="232" y="2427"/>
                    </a:lnTo>
                    <a:lnTo>
                      <a:pt x="231" y="2425"/>
                    </a:lnTo>
                    <a:lnTo>
                      <a:pt x="231" y="2423"/>
                    </a:lnTo>
                    <a:lnTo>
                      <a:pt x="231" y="2421"/>
                    </a:lnTo>
                    <a:lnTo>
                      <a:pt x="229" y="2421"/>
                    </a:lnTo>
                    <a:lnTo>
                      <a:pt x="229" y="2419"/>
                    </a:lnTo>
                    <a:lnTo>
                      <a:pt x="229" y="2417"/>
                    </a:lnTo>
                    <a:lnTo>
                      <a:pt x="225" y="2417"/>
                    </a:lnTo>
                    <a:lnTo>
                      <a:pt x="165" y="2431"/>
                    </a:lnTo>
                    <a:lnTo>
                      <a:pt x="106" y="2442"/>
                    </a:lnTo>
                    <a:lnTo>
                      <a:pt x="54" y="2448"/>
                    </a:lnTo>
                    <a:lnTo>
                      <a:pt x="56" y="2450"/>
                    </a:lnTo>
                    <a:lnTo>
                      <a:pt x="60" y="2452"/>
                    </a:lnTo>
                    <a:lnTo>
                      <a:pt x="62" y="2452"/>
                    </a:lnTo>
                    <a:lnTo>
                      <a:pt x="66" y="2454"/>
                    </a:lnTo>
                    <a:lnTo>
                      <a:pt x="67" y="2454"/>
                    </a:lnTo>
                    <a:lnTo>
                      <a:pt x="71" y="2456"/>
                    </a:lnTo>
                    <a:lnTo>
                      <a:pt x="73" y="2456"/>
                    </a:lnTo>
                    <a:lnTo>
                      <a:pt x="77" y="2456"/>
                    </a:lnTo>
                    <a:close/>
                  </a:path>
                </a:pathLst>
              </a:custGeom>
              <a:solidFill>
                <a:srgbClr val="14A1FF"/>
              </a:solidFill>
              <a:ln w="9525">
                <a:noFill/>
                <a:round/>
                <a:headEnd/>
                <a:tailEnd/>
              </a:ln>
            </p:spPr>
            <p:txBody>
              <a:bodyPr/>
              <a:lstStyle/>
              <a:p>
                <a:endParaRPr lang="en-US"/>
              </a:p>
            </p:txBody>
          </p:sp>
          <p:sp>
            <p:nvSpPr>
              <p:cNvPr id="28308" name="Freeform 822"/>
              <p:cNvSpPr>
                <a:spLocks noEditPoints="1"/>
              </p:cNvSpPr>
              <p:nvPr/>
            </p:nvSpPr>
            <p:spPr bwMode="auto">
              <a:xfrm>
                <a:off x="2684" y="989"/>
                <a:ext cx="236" cy="2449"/>
              </a:xfrm>
              <a:custGeom>
                <a:avLst/>
                <a:gdLst>
                  <a:gd name="T0" fmla="*/ 99 w 236"/>
                  <a:gd name="T1" fmla="*/ 10 h 2449"/>
                  <a:gd name="T2" fmla="*/ 49 w 236"/>
                  <a:gd name="T3" fmla="*/ 4 h 2449"/>
                  <a:gd name="T4" fmla="*/ 9 w 236"/>
                  <a:gd name="T5" fmla="*/ 0 h 2449"/>
                  <a:gd name="T6" fmla="*/ 7 w 236"/>
                  <a:gd name="T7" fmla="*/ 2 h 2449"/>
                  <a:gd name="T8" fmla="*/ 7 w 236"/>
                  <a:gd name="T9" fmla="*/ 4 h 2449"/>
                  <a:gd name="T10" fmla="*/ 5 w 236"/>
                  <a:gd name="T11" fmla="*/ 4 h 2449"/>
                  <a:gd name="T12" fmla="*/ 5 w 236"/>
                  <a:gd name="T13" fmla="*/ 6 h 2449"/>
                  <a:gd name="T14" fmla="*/ 3 w 236"/>
                  <a:gd name="T15" fmla="*/ 8 h 2449"/>
                  <a:gd name="T16" fmla="*/ 3 w 236"/>
                  <a:gd name="T17" fmla="*/ 8 h 2449"/>
                  <a:gd name="T18" fmla="*/ 1 w 236"/>
                  <a:gd name="T19" fmla="*/ 10 h 2449"/>
                  <a:gd name="T20" fmla="*/ 0 w 236"/>
                  <a:gd name="T21" fmla="*/ 12 h 2449"/>
                  <a:gd name="T22" fmla="*/ 48 w 236"/>
                  <a:gd name="T23" fmla="*/ 16 h 2449"/>
                  <a:gd name="T24" fmla="*/ 95 w 236"/>
                  <a:gd name="T25" fmla="*/ 21 h 2449"/>
                  <a:gd name="T26" fmla="*/ 95 w 236"/>
                  <a:gd name="T27" fmla="*/ 20 h 2449"/>
                  <a:gd name="T28" fmla="*/ 95 w 236"/>
                  <a:gd name="T29" fmla="*/ 18 h 2449"/>
                  <a:gd name="T30" fmla="*/ 95 w 236"/>
                  <a:gd name="T31" fmla="*/ 18 h 2449"/>
                  <a:gd name="T32" fmla="*/ 97 w 236"/>
                  <a:gd name="T33" fmla="*/ 16 h 2449"/>
                  <a:gd name="T34" fmla="*/ 97 w 236"/>
                  <a:gd name="T35" fmla="*/ 14 h 2449"/>
                  <a:gd name="T36" fmla="*/ 97 w 236"/>
                  <a:gd name="T37" fmla="*/ 14 h 2449"/>
                  <a:gd name="T38" fmla="*/ 97 w 236"/>
                  <a:gd name="T39" fmla="*/ 12 h 2449"/>
                  <a:gd name="T40" fmla="*/ 99 w 236"/>
                  <a:gd name="T41" fmla="*/ 10 h 2449"/>
                  <a:gd name="T42" fmla="*/ 71 w 236"/>
                  <a:gd name="T43" fmla="*/ 2449 h 2449"/>
                  <a:gd name="T44" fmla="*/ 111 w 236"/>
                  <a:gd name="T45" fmla="*/ 2445 h 2449"/>
                  <a:gd name="T46" fmla="*/ 172 w 236"/>
                  <a:gd name="T47" fmla="*/ 2434 h 2449"/>
                  <a:gd name="T48" fmla="*/ 232 w 236"/>
                  <a:gd name="T49" fmla="*/ 2420 h 2449"/>
                  <a:gd name="T50" fmla="*/ 236 w 236"/>
                  <a:gd name="T51" fmla="*/ 2418 h 2449"/>
                  <a:gd name="T52" fmla="*/ 234 w 236"/>
                  <a:gd name="T53" fmla="*/ 2418 h 2449"/>
                  <a:gd name="T54" fmla="*/ 234 w 236"/>
                  <a:gd name="T55" fmla="*/ 2416 h 2449"/>
                  <a:gd name="T56" fmla="*/ 234 w 236"/>
                  <a:gd name="T57" fmla="*/ 2414 h 2449"/>
                  <a:gd name="T58" fmla="*/ 234 w 236"/>
                  <a:gd name="T59" fmla="*/ 2414 h 2449"/>
                  <a:gd name="T60" fmla="*/ 232 w 236"/>
                  <a:gd name="T61" fmla="*/ 2413 h 2449"/>
                  <a:gd name="T62" fmla="*/ 232 w 236"/>
                  <a:gd name="T63" fmla="*/ 2413 h 2449"/>
                  <a:gd name="T64" fmla="*/ 232 w 236"/>
                  <a:gd name="T65" fmla="*/ 2411 h 2449"/>
                  <a:gd name="T66" fmla="*/ 232 w 236"/>
                  <a:gd name="T67" fmla="*/ 2409 h 2449"/>
                  <a:gd name="T68" fmla="*/ 228 w 236"/>
                  <a:gd name="T69" fmla="*/ 2411 h 2449"/>
                  <a:gd name="T70" fmla="*/ 170 w 236"/>
                  <a:gd name="T71" fmla="*/ 2424 h 2449"/>
                  <a:gd name="T72" fmla="*/ 109 w 236"/>
                  <a:gd name="T73" fmla="*/ 2434 h 2449"/>
                  <a:gd name="T74" fmla="*/ 48 w 236"/>
                  <a:gd name="T75" fmla="*/ 2441 h 2449"/>
                  <a:gd name="T76" fmla="*/ 48 w 236"/>
                  <a:gd name="T77" fmla="*/ 2441 h 2449"/>
                  <a:gd name="T78" fmla="*/ 49 w 236"/>
                  <a:gd name="T79" fmla="*/ 2443 h 2449"/>
                  <a:gd name="T80" fmla="*/ 53 w 236"/>
                  <a:gd name="T81" fmla="*/ 2443 h 2449"/>
                  <a:gd name="T82" fmla="*/ 55 w 236"/>
                  <a:gd name="T83" fmla="*/ 2445 h 2449"/>
                  <a:gd name="T84" fmla="*/ 59 w 236"/>
                  <a:gd name="T85" fmla="*/ 2447 h 2449"/>
                  <a:gd name="T86" fmla="*/ 61 w 236"/>
                  <a:gd name="T87" fmla="*/ 2447 h 2449"/>
                  <a:gd name="T88" fmla="*/ 65 w 236"/>
                  <a:gd name="T89" fmla="*/ 2449 h 2449"/>
                  <a:gd name="T90" fmla="*/ 67 w 236"/>
                  <a:gd name="T91" fmla="*/ 2449 h 2449"/>
                  <a:gd name="T92" fmla="*/ 71 w 236"/>
                  <a:gd name="T93" fmla="*/ 2449 h 244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6"/>
                  <a:gd name="T142" fmla="*/ 0 h 2449"/>
                  <a:gd name="T143" fmla="*/ 236 w 236"/>
                  <a:gd name="T144" fmla="*/ 2449 h 244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6" h="2449">
                    <a:moveTo>
                      <a:pt x="99" y="10"/>
                    </a:moveTo>
                    <a:lnTo>
                      <a:pt x="49" y="4"/>
                    </a:lnTo>
                    <a:lnTo>
                      <a:pt x="9" y="0"/>
                    </a:lnTo>
                    <a:lnTo>
                      <a:pt x="7" y="2"/>
                    </a:lnTo>
                    <a:lnTo>
                      <a:pt x="7" y="4"/>
                    </a:lnTo>
                    <a:lnTo>
                      <a:pt x="5" y="4"/>
                    </a:lnTo>
                    <a:lnTo>
                      <a:pt x="5" y="6"/>
                    </a:lnTo>
                    <a:lnTo>
                      <a:pt x="3" y="8"/>
                    </a:lnTo>
                    <a:lnTo>
                      <a:pt x="1" y="10"/>
                    </a:lnTo>
                    <a:lnTo>
                      <a:pt x="0" y="12"/>
                    </a:lnTo>
                    <a:lnTo>
                      <a:pt x="48" y="16"/>
                    </a:lnTo>
                    <a:lnTo>
                      <a:pt x="95" y="21"/>
                    </a:lnTo>
                    <a:lnTo>
                      <a:pt x="95" y="20"/>
                    </a:lnTo>
                    <a:lnTo>
                      <a:pt x="95" y="18"/>
                    </a:lnTo>
                    <a:lnTo>
                      <a:pt x="97" y="16"/>
                    </a:lnTo>
                    <a:lnTo>
                      <a:pt x="97" y="14"/>
                    </a:lnTo>
                    <a:lnTo>
                      <a:pt x="97" y="12"/>
                    </a:lnTo>
                    <a:lnTo>
                      <a:pt x="99" y="10"/>
                    </a:lnTo>
                    <a:close/>
                    <a:moveTo>
                      <a:pt x="71" y="2449"/>
                    </a:moveTo>
                    <a:lnTo>
                      <a:pt x="111" y="2445"/>
                    </a:lnTo>
                    <a:lnTo>
                      <a:pt x="172" y="2434"/>
                    </a:lnTo>
                    <a:lnTo>
                      <a:pt x="232" y="2420"/>
                    </a:lnTo>
                    <a:lnTo>
                      <a:pt x="236" y="2418"/>
                    </a:lnTo>
                    <a:lnTo>
                      <a:pt x="234" y="2418"/>
                    </a:lnTo>
                    <a:lnTo>
                      <a:pt x="234" y="2416"/>
                    </a:lnTo>
                    <a:lnTo>
                      <a:pt x="234" y="2414"/>
                    </a:lnTo>
                    <a:lnTo>
                      <a:pt x="232" y="2413"/>
                    </a:lnTo>
                    <a:lnTo>
                      <a:pt x="232" y="2411"/>
                    </a:lnTo>
                    <a:lnTo>
                      <a:pt x="232" y="2409"/>
                    </a:lnTo>
                    <a:lnTo>
                      <a:pt x="228" y="2411"/>
                    </a:lnTo>
                    <a:lnTo>
                      <a:pt x="170" y="2424"/>
                    </a:lnTo>
                    <a:lnTo>
                      <a:pt x="109" y="2434"/>
                    </a:lnTo>
                    <a:lnTo>
                      <a:pt x="48" y="2441"/>
                    </a:lnTo>
                    <a:lnTo>
                      <a:pt x="49" y="2443"/>
                    </a:lnTo>
                    <a:lnTo>
                      <a:pt x="53" y="2443"/>
                    </a:lnTo>
                    <a:lnTo>
                      <a:pt x="55" y="2445"/>
                    </a:lnTo>
                    <a:lnTo>
                      <a:pt x="59" y="2447"/>
                    </a:lnTo>
                    <a:lnTo>
                      <a:pt x="61" y="2447"/>
                    </a:lnTo>
                    <a:lnTo>
                      <a:pt x="65" y="2449"/>
                    </a:lnTo>
                    <a:lnTo>
                      <a:pt x="67" y="2449"/>
                    </a:lnTo>
                    <a:lnTo>
                      <a:pt x="71" y="2449"/>
                    </a:lnTo>
                    <a:close/>
                  </a:path>
                </a:pathLst>
              </a:custGeom>
              <a:solidFill>
                <a:srgbClr val="15A1FF"/>
              </a:solidFill>
              <a:ln w="9525">
                <a:noFill/>
                <a:round/>
                <a:headEnd/>
                <a:tailEnd/>
              </a:ln>
            </p:spPr>
            <p:txBody>
              <a:bodyPr/>
              <a:lstStyle/>
              <a:p>
                <a:endParaRPr lang="en-US"/>
              </a:p>
            </p:txBody>
          </p:sp>
          <p:sp>
            <p:nvSpPr>
              <p:cNvPr id="28309" name="Freeform 823"/>
              <p:cNvSpPr>
                <a:spLocks noEditPoints="1"/>
              </p:cNvSpPr>
              <p:nvPr/>
            </p:nvSpPr>
            <p:spPr bwMode="auto">
              <a:xfrm>
                <a:off x="2680" y="995"/>
                <a:ext cx="238" cy="2439"/>
              </a:xfrm>
              <a:custGeom>
                <a:avLst/>
                <a:gdLst>
                  <a:gd name="T0" fmla="*/ 101 w 238"/>
                  <a:gd name="T1" fmla="*/ 10 h 2439"/>
                  <a:gd name="T2" fmla="*/ 53 w 238"/>
                  <a:gd name="T3" fmla="*/ 4 h 2439"/>
                  <a:gd name="T4" fmla="*/ 9 w 238"/>
                  <a:gd name="T5" fmla="*/ 0 h 2439"/>
                  <a:gd name="T6" fmla="*/ 7 w 238"/>
                  <a:gd name="T7" fmla="*/ 2 h 2439"/>
                  <a:gd name="T8" fmla="*/ 7 w 238"/>
                  <a:gd name="T9" fmla="*/ 2 h 2439"/>
                  <a:gd name="T10" fmla="*/ 5 w 238"/>
                  <a:gd name="T11" fmla="*/ 4 h 2439"/>
                  <a:gd name="T12" fmla="*/ 4 w 238"/>
                  <a:gd name="T13" fmla="*/ 6 h 2439"/>
                  <a:gd name="T14" fmla="*/ 4 w 238"/>
                  <a:gd name="T15" fmla="*/ 6 h 2439"/>
                  <a:gd name="T16" fmla="*/ 2 w 238"/>
                  <a:gd name="T17" fmla="*/ 8 h 2439"/>
                  <a:gd name="T18" fmla="*/ 2 w 238"/>
                  <a:gd name="T19" fmla="*/ 10 h 2439"/>
                  <a:gd name="T20" fmla="*/ 0 w 238"/>
                  <a:gd name="T21" fmla="*/ 10 h 2439"/>
                  <a:gd name="T22" fmla="*/ 52 w 238"/>
                  <a:gd name="T23" fmla="*/ 14 h 2439"/>
                  <a:gd name="T24" fmla="*/ 98 w 238"/>
                  <a:gd name="T25" fmla="*/ 19 h 2439"/>
                  <a:gd name="T26" fmla="*/ 98 w 238"/>
                  <a:gd name="T27" fmla="*/ 19 h 2439"/>
                  <a:gd name="T28" fmla="*/ 98 w 238"/>
                  <a:gd name="T29" fmla="*/ 17 h 2439"/>
                  <a:gd name="T30" fmla="*/ 98 w 238"/>
                  <a:gd name="T31" fmla="*/ 15 h 2439"/>
                  <a:gd name="T32" fmla="*/ 99 w 238"/>
                  <a:gd name="T33" fmla="*/ 15 h 2439"/>
                  <a:gd name="T34" fmla="*/ 99 w 238"/>
                  <a:gd name="T35" fmla="*/ 14 h 2439"/>
                  <a:gd name="T36" fmla="*/ 99 w 238"/>
                  <a:gd name="T37" fmla="*/ 12 h 2439"/>
                  <a:gd name="T38" fmla="*/ 99 w 238"/>
                  <a:gd name="T39" fmla="*/ 12 h 2439"/>
                  <a:gd name="T40" fmla="*/ 101 w 238"/>
                  <a:gd name="T41" fmla="*/ 10 h 2439"/>
                  <a:gd name="T42" fmla="*/ 63 w 238"/>
                  <a:gd name="T43" fmla="*/ 2439 h 2439"/>
                  <a:gd name="T44" fmla="*/ 115 w 238"/>
                  <a:gd name="T45" fmla="*/ 2433 h 2439"/>
                  <a:gd name="T46" fmla="*/ 174 w 238"/>
                  <a:gd name="T47" fmla="*/ 2422 h 2439"/>
                  <a:gd name="T48" fmla="*/ 234 w 238"/>
                  <a:gd name="T49" fmla="*/ 2408 h 2439"/>
                  <a:gd name="T50" fmla="*/ 238 w 238"/>
                  <a:gd name="T51" fmla="*/ 2408 h 2439"/>
                  <a:gd name="T52" fmla="*/ 236 w 238"/>
                  <a:gd name="T53" fmla="*/ 2407 h 2439"/>
                  <a:gd name="T54" fmla="*/ 236 w 238"/>
                  <a:gd name="T55" fmla="*/ 2407 h 2439"/>
                  <a:gd name="T56" fmla="*/ 236 w 238"/>
                  <a:gd name="T57" fmla="*/ 2405 h 2439"/>
                  <a:gd name="T58" fmla="*/ 236 w 238"/>
                  <a:gd name="T59" fmla="*/ 2403 h 2439"/>
                  <a:gd name="T60" fmla="*/ 234 w 238"/>
                  <a:gd name="T61" fmla="*/ 2403 h 2439"/>
                  <a:gd name="T62" fmla="*/ 234 w 238"/>
                  <a:gd name="T63" fmla="*/ 2401 h 2439"/>
                  <a:gd name="T64" fmla="*/ 234 w 238"/>
                  <a:gd name="T65" fmla="*/ 2399 h 2439"/>
                  <a:gd name="T66" fmla="*/ 234 w 238"/>
                  <a:gd name="T67" fmla="*/ 2399 h 2439"/>
                  <a:gd name="T68" fmla="*/ 232 w 238"/>
                  <a:gd name="T69" fmla="*/ 2399 h 2439"/>
                  <a:gd name="T70" fmla="*/ 172 w 238"/>
                  <a:gd name="T71" fmla="*/ 2412 h 2439"/>
                  <a:gd name="T72" fmla="*/ 113 w 238"/>
                  <a:gd name="T73" fmla="*/ 2424 h 2439"/>
                  <a:gd name="T74" fmla="*/ 52 w 238"/>
                  <a:gd name="T75" fmla="*/ 2431 h 2439"/>
                  <a:gd name="T76" fmla="*/ 38 w 238"/>
                  <a:gd name="T77" fmla="*/ 2431 h 2439"/>
                  <a:gd name="T78" fmla="*/ 42 w 238"/>
                  <a:gd name="T79" fmla="*/ 2433 h 2439"/>
                  <a:gd name="T80" fmla="*/ 46 w 238"/>
                  <a:gd name="T81" fmla="*/ 2433 h 2439"/>
                  <a:gd name="T82" fmla="*/ 48 w 238"/>
                  <a:gd name="T83" fmla="*/ 2435 h 2439"/>
                  <a:gd name="T84" fmla="*/ 52 w 238"/>
                  <a:gd name="T85" fmla="*/ 2435 h 2439"/>
                  <a:gd name="T86" fmla="*/ 53 w 238"/>
                  <a:gd name="T87" fmla="*/ 2437 h 2439"/>
                  <a:gd name="T88" fmla="*/ 57 w 238"/>
                  <a:gd name="T89" fmla="*/ 2437 h 2439"/>
                  <a:gd name="T90" fmla="*/ 59 w 238"/>
                  <a:gd name="T91" fmla="*/ 2439 h 2439"/>
                  <a:gd name="T92" fmla="*/ 63 w 238"/>
                  <a:gd name="T93" fmla="*/ 2439 h 243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238"/>
                  <a:gd name="T142" fmla="*/ 0 h 2439"/>
                  <a:gd name="T143" fmla="*/ 238 w 238"/>
                  <a:gd name="T144" fmla="*/ 2439 h 243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238" h="2439">
                    <a:moveTo>
                      <a:pt x="101" y="10"/>
                    </a:moveTo>
                    <a:lnTo>
                      <a:pt x="53" y="4"/>
                    </a:lnTo>
                    <a:lnTo>
                      <a:pt x="9" y="0"/>
                    </a:lnTo>
                    <a:lnTo>
                      <a:pt x="7" y="2"/>
                    </a:lnTo>
                    <a:lnTo>
                      <a:pt x="5" y="4"/>
                    </a:lnTo>
                    <a:lnTo>
                      <a:pt x="4" y="6"/>
                    </a:lnTo>
                    <a:lnTo>
                      <a:pt x="2" y="8"/>
                    </a:lnTo>
                    <a:lnTo>
                      <a:pt x="2" y="10"/>
                    </a:lnTo>
                    <a:lnTo>
                      <a:pt x="0" y="10"/>
                    </a:lnTo>
                    <a:lnTo>
                      <a:pt x="52" y="14"/>
                    </a:lnTo>
                    <a:lnTo>
                      <a:pt x="98" y="19"/>
                    </a:lnTo>
                    <a:lnTo>
                      <a:pt x="98" y="17"/>
                    </a:lnTo>
                    <a:lnTo>
                      <a:pt x="98" y="15"/>
                    </a:lnTo>
                    <a:lnTo>
                      <a:pt x="99" y="15"/>
                    </a:lnTo>
                    <a:lnTo>
                      <a:pt x="99" y="14"/>
                    </a:lnTo>
                    <a:lnTo>
                      <a:pt x="99" y="12"/>
                    </a:lnTo>
                    <a:lnTo>
                      <a:pt x="101" y="10"/>
                    </a:lnTo>
                    <a:close/>
                    <a:moveTo>
                      <a:pt x="63" y="2439"/>
                    </a:moveTo>
                    <a:lnTo>
                      <a:pt x="115" y="2433"/>
                    </a:lnTo>
                    <a:lnTo>
                      <a:pt x="174" y="2422"/>
                    </a:lnTo>
                    <a:lnTo>
                      <a:pt x="234" y="2408"/>
                    </a:lnTo>
                    <a:lnTo>
                      <a:pt x="238" y="2408"/>
                    </a:lnTo>
                    <a:lnTo>
                      <a:pt x="236" y="2407"/>
                    </a:lnTo>
                    <a:lnTo>
                      <a:pt x="236" y="2405"/>
                    </a:lnTo>
                    <a:lnTo>
                      <a:pt x="236" y="2403"/>
                    </a:lnTo>
                    <a:lnTo>
                      <a:pt x="234" y="2403"/>
                    </a:lnTo>
                    <a:lnTo>
                      <a:pt x="234" y="2401"/>
                    </a:lnTo>
                    <a:lnTo>
                      <a:pt x="234" y="2399"/>
                    </a:lnTo>
                    <a:lnTo>
                      <a:pt x="232" y="2399"/>
                    </a:lnTo>
                    <a:lnTo>
                      <a:pt x="172" y="2412"/>
                    </a:lnTo>
                    <a:lnTo>
                      <a:pt x="113" y="2424"/>
                    </a:lnTo>
                    <a:lnTo>
                      <a:pt x="52" y="2431"/>
                    </a:lnTo>
                    <a:lnTo>
                      <a:pt x="38" y="2431"/>
                    </a:lnTo>
                    <a:lnTo>
                      <a:pt x="42" y="2433"/>
                    </a:lnTo>
                    <a:lnTo>
                      <a:pt x="46" y="2433"/>
                    </a:lnTo>
                    <a:lnTo>
                      <a:pt x="48" y="2435"/>
                    </a:lnTo>
                    <a:lnTo>
                      <a:pt x="52" y="2435"/>
                    </a:lnTo>
                    <a:lnTo>
                      <a:pt x="53" y="2437"/>
                    </a:lnTo>
                    <a:lnTo>
                      <a:pt x="57" y="2437"/>
                    </a:lnTo>
                    <a:lnTo>
                      <a:pt x="59" y="2439"/>
                    </a:lnTo>
                    <a:lnTo>
                      <a:pt x="63" y="2439"/>
                    </a:lnTo>
                    <a:close/>
                  </a:path>
                </a:pathLst>
              </a:custGeom>
              <a:solidFill>
                <a:srgbClr val="16A1FF"/>
              </a:solidFill>
              <a:ln w="9525">
                <a:noFill/>
                <a:round/>
                <a:headEnd/>
                <a:tailEnd/>
              </a:ln>
            </p:spPr>
            <p:txBody>
              <a:bodyPr/>
              <a:lstStyle/>
              <a:p>
                <a:endParaRPr lang="en-US"/>
              </a:p>
            </p:txBody>
          </p:sp>
          <p:sp>
            <p:nvSpPr>
              <p:cNvPr id="28310" name="Freeform 824"/>
              <p:cNvSpPr>
                <a:spLocks noEditPoints="1"/>
              </p:cNvSpPr>
              <p:nvPr/>
            </p:nvSpPr>
            <p:spPr bwMode="auto">
              <a:xfrm>
                <a:off x="2676" y="1001"/>
                <a:ext cx="240" cy="2429"/>
              </a:xfrm>
              <a:custGeom>
                <a:avLst/>
                <a:gdLst>
                  <a:gd name="T0" fmla="*/ 103 w 240"/>
                  <a:gd name="T1" fmla="*/ 9 h 2429"/>
                  <a:gd name="T2" fmla="*/ 56 w 240"/>
                  <a:gd name="T3" fmla="*/ 4 h 2429"/>
                  <a:gd name="T4" fmla="*/ 8 w 240"/>
                  <a:gd name="T5" fmla="*/ 0 h 2429"/>
                  <a:gd name="T6" fmla="*/ 8 w 240"/>
                  <a:gd name="T7" fmla="*/ 0 h 2429"/>
                  <a:gd name="T8" fmla="*/ 6 w 240"/>
                  <a:gd name="T9" fmla="*/ 2 h 2429"/>
                  <a:gd name="T10" fmla="*/ 6 w 240"/>
                  <a:gd name="T11" fmla="*/ 4 h 2429"/>
                  <a:gd name="T12" fmla="*/ 4 w 240"/>
                  <a:gd name="T13" fmla="*/ 4 h 2429"/>
                  <a:gd name="T14" fmla="*/ 4 w 240"/>
                  <a:gd name="T15" fmla="*/ 6 h 2429"/>
                  <a:gd name="T16" fmla="*/ 2 w 240"/>
                  <a:gd name="T17" fmla="*/ 6 h 2429"/>
                  <a:gd name="T18" fmla="*/ 0 w 240"/>
                  <a:gd name="T19" fmla="*/ 8 h 2429"/>
                  <a:gd name="T20" fmla="*/ 0 w 240"/>
                  <a:gd name="T21" fmla="*/ 9 h 2429"/>
                  <a:gd name="T22" fmla="*/ 56 w 240"/>
                  <a:gd name="T23" fmla="*/ 13 h 2429"/>
                  <a:gd name="T24" fmla="*/ 100 w 240"/>
                  <a:gd name="T25" fmla="*/ 19 h 2429"/>
                  <a:gd name="T26" fmla="*/ 100 w 240"/>
                  <a:gd name="T27" fmla="*/ 17 h 2429"/>
                  <a:gd name="T28" fmla="*/ 100 w 240"/>
                  <a:gd name="T29" fmla="*/ 17 h 2429"/>
                  <a:gd name="T30" fmla="*/ 100 w 240"/>
                  <a:gd name="T31" fmla="*/ 15 h 2429"/>
                  <a:gd name="T32" fmla="*/ 102 w 240"/>
                  <a:gd name="T33" fmla="*/ 13 h 2429"/>
                  <a:gd name="T34" fmla="*/ 102 w 240"/>
                  <a:gd name="T35" fmla="*/ 13 h 2429"/>
                  <a:gd name="T36" fmla="*/ 102 w 240"/>
                  <a:gd name="T37" fmla="*/ 11 h 2429"/>
                  <a:gd name="T38" fmla="*/ 102 w 240"/>
                  <a:gd name="T39" fmla="*/ 9 h 2429"/>
                  <a:gd name="T40" fmla="*/ 103 w 240"/>
                  <a:gd name="T41" fmla="*/ 9 h 2429"/>
                  <a:gd name="T42" fmla="*/ 56 w 240"/>
                  <a:gd name="T43" fmla="*/ 2429 h 2429"/>
                  <a:gd name="T44" fmla="*/ 56 w 240"/>
                  <a:gd name="T45" fmla="*/ 2429 h 2429"/>
                  <a:gd name="T46" fmla="*/ 117 w 240"/>
                  <a:gd name="T47" fmla="*/ 2422 h 2429"/>
                  <a:gd name="T48" fmla="*/ 178 w 240"/>
                  <a:gd name="T49" fmla="*/ 2412 h 2429"/>
                  <a:gd name="T50" fmla="*/ 236 w 240"/>
                  <a:gd name="T51" fmla="*/ 2399 h 2429"/>
                  <a:gd name="T52" fmla="*/ 240 w 240"/>
                  <a:gd name="T53" fmla="*/ 2397 h 2429"/>
                  <a:gd name="T54" fmla="*/ 238 w 240"/>
                  <a:gd name="T55" fmla="*/ 2397 h 2429"/>
                  <a:gd name="T56" fmla="*/ 238 w 240"/>
                  <a:gd name="T57" fmla="*/ 2395 h 2429"/>
                  <a:gd name="T58" fmla="*/ 238 w 240"/>
                  <a:gd name="T59" fmla="*/ 2393 h 2429"/>
                  <a:gd name="T60" fmla="*/ 238 w 240"/>
                  <a:gd name="T61" fmla="*/ 2393 h 2429"/>
                  <a:gd name="T62" fmla="*/ 236 w 240"/>
                  <a:gd name="T63" fmla="*/ 2391 h 2429"/>
                  <a:gd name="T64" fmla="*/ 236 w 240"/>
                  <a:gd name="T65" fmla="*/ 2389 h 2429"/>
                  <a:gd name="T66" fmla="*/ 236 w 240"/>
                  <a:gd name="T67" fmla="*/ 2389 h 2429"/>
                  <a:gd name="T68" fmla="*/ 236 w 240"/>
                  <a:gd name="T69" fmla="*/ 2387 h 2429"/>
                  <a:gd name="T70" fmla="*/ 234 w 240"/>
                  <a:gd name="T71" fmla="*/ 2387 h 2429"/>
                  <a:gd name="T72" fmla="*/ 174 w 240"/>
                  <a:gd name="T73" fmla="*/ 2401 h 2429"/>
                  <a:gd name="T74" fmla="*/ 115 w 240"/>
                  <a:gd name="T75" fmla="*/ 2412 h 2429"/>
                  <a:gd name="T76" fmla="*/ 56 w 240"/>
                  <a:gd name="T77" fmla="*/ 2420 h 2429"/>
                  <a:gd name="T78" fmla="*/ 31 w 240"/>
                  <a:gd name="T79" fmla="*/ 2422 h 2429"/>
                  <a:gd name="T80" fmla="*/ 34 w 240"/>
                  <a:gd name="T81" fmla="*/ 2424 h 2429"/>
                  <a:gd name="T82" fmla="*/ 36 w 240"/>
                  <a:gd name="T83" fmla="*/ 2424 h 2429"/>
                  <a:gd name="T84" fmla="*/ 40 w 240"/>
                  <a:gd name="T85" fmla="*/ 2425 h 2429"/>
                  <a:gd name="T86" fmla="*/ 44 w 240"/>
                  <a:gd name="T87" fmla="*/ 2425 h 2429"/>
                  <a:gd name="T88" fmla="*/ 46 w 240"/>
                  <a:gd name="T89" fmla="*/ 2427 h 2429"/>
                  <a:gd name="T90" fmla="*/ 50 w 240"/>
                  <a:gd name="T91" fmla="*/ 2427 h 2429"/>
                  <a:gd name="T92" fmla="*/ 52 w 240"/>
                  <a:gd name="T93" fmla="*/ 2429 h 2429"/>
                  <a:gd name="T94" fmla="*/ 56 w 240"/>
                  <a:gd name="T95" fmla="*/ 2429 h 242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0"/>
                  <a:gd name="T145" fmla="*/ 0 h 2429"/>
                  <a:gd name="T146" fmla="*/ 240 w 240"/>
                  <a:gd name="T147" fmla="*/ 2429 h 242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0" h="2429">
                    <a:moveTo>
                      <a:pt x="103" y="9"/>
                    </a:moveTo>
                    <a:lnTo>
                      <a:pt x="56" y="4"/>
                    </a:lnTo>
                    <a:lnTo>
                      <a:pt x="8" y="0"/>
                    </a:lnTo>
                    <a:lnTo>
                      <a:pt x="6" y="2"/>
                    </a:lnTo>
                    <a:lnTo>
                      <a:pt x="6" y="4"/>
                    </a:lnTo>
                    <a:lnTo>
                      <a:pt x="4" y="4"/>
                    </a:lnTo>
                    <a:lnTo>
                      <a:pt x="4" y="6"/>
                    </a:lnTo>
                    <a:lnTo>
                      <a:pt x="2" y="6"/>
                    </a:lnTo>
                    <a:lnTo>
                      <a:pt x="0" y="8"/>
                    </a:lnTo>
                    <a:lnTo>
                      <a:pt x="0" y="9"/>
                    </a:lnTo>
                    <a:lnTo>
                      <a:pt x="56" y="13"/>
                    </a:lnTo>
                    <a:lnTo>
                      <a:pt x="100" y="19"/>
                    </a:lnTo>
                    <a:lnTo>
                      <a:pt x="100" y="17"/>
                    </a:lnTo>
                    <a:lnTo>
                      <a:pt x="100" y="15"/>
                    </a:lnTo>
                    <a:lnTo>
                      <a:pt x="102" y="13"/>
                    </a:lnTo>
                    <a:lnTo>
                      <a:pt x="102" y="11"/>
                    </a:lnTo>
                    <a:lnTo>
                      <a:pt x="102" y="9"/>
                    </a:lnTo>
                    <a:lnTo>
                      <a:pt x="103" y="9"/>
                    </a:lnTo>
                    <a:close/>
                    <a:moveTo>
                      <a:pt x="56" y="2429"/>
                    </a:moveTo>
                    <a:lnTo>
                      <a:pt x="56" y="2429"/>
                    </a:lnTo>
                    <a:lnTo>
                      <a:pt x="117" y="2422"/>
                    </a:lnTo>
                    <a:lnTo>
                      <a:pt x="178" y="2412"/>
                    </a:lnTo>
                    <a:lnTo>
                      <a:pt x="236" y="2399"/>
                    </a:lnTo>
                    <a:lnTo>
                      <a:pt x="240" y="2397"/>
                    </a:lnTo>
                    <a:lnTo>
                      <a:pt x="238" y="2397"/>
                    </a:lnTo>
                    <a:lnTo>
                      <a:pt x="238" y="2395"/>
                    </a:lnTo>
                    <a:lnTo>
                      <a:pt x="238" y="2393"/>
                    </a:lnTo>
                    <a:lnTo>
                      <a:pt x="236" y="2391"/>
                    </a:lnTo>
                    <a:lnTo>
                      <a:pt x="236" y="2389"/>
                    </a:lnTo>
                    <a:lnTo>
                      <a:pt x="236" y="2387"/>
                    </a:lnTo>
                    <a:lnTo>
                      <a:pt x="234" y="2387"/>
                    </a:lnTo>
                    <a:lnTo>
                      <a:pt x="174" y="2401"/>
                    </a:lnTo>
                    <a:lnTo>
                      <a:pt x="115" y="2412"/>
                    </a:lnTo>
                    <a:lnTo>
                      <a:pt x="56" y="2420"/>
                    </a:lnTo>
                    <a:lnTo>
                      <a:pt x="31" y="2422"/>
                    </a:lnTo>
                    <a:lnTo>
                      <a:pt x="34" y="2424"/>
                    </a:lnTo>
                    <a:lnTo>
                      <a:pt x="36" y="2424"/>
                    </a:lnTo>
                    <a:lnTo>
                      <a:pt x="40" y="2425"/>
                    </a:lnTo>
                    <a:lnTo>
                      <a:pt x="44" y="2425"/>
                    </a:lnTo>
                    <a:lnTo>
                      <a:pt x="46" y="2427"/>
                    </a:lnTo>
                    <a:lnTo>
                      <a:pt x="50" y="2427"/>
                    </a:lnTo>
                    <a:lnTo>
                      <a:pt x="52" y="2429"/>
                    </a:lnTo>
                    <a:lnTo>
                      <a:pt x="56" y="2429"/>
                    </a:lnTo>
                    <a:close/>
                  </a:path>
                </a:pathLst>
              </a:custGeom>
              <a:solidFill>
                <a:srgbClr val="17A2FF"/>
              </a:solidFill>
              <a:ln w="9525">
                <a:noFill/>
                <a:round/>
                <a:headEnd/>
                <a:tailEnd/>
              </a:ln>
            </p:spPr>
            <p:txBody>
              <a:bodyPr/>
              <a:lstStyle/>
              <a:p>
                <a:endParaRPr lang="en-US"/>
              </a:p>
            </p:txBody>
          </p:sp>
          <p:sp>
            <p:nvSpPr>
              <p:cNvPr id="28311" name="Freeform 825"/>
              <p:cNvSpPr>
                <a:spLocks noEditPoints="1"/>
              </p:cNvSpPr>
              <p:nvPr/>
            </p:nvSpPr>
            <p:spPr bwMode="auto">
              <a:xfrm>
                <a:off x="2672" y="1005"/>
                <a:ext cx="242" cy="2421"/>
              </a:xfrm>
              <a:custGeom>
                <a:avLst/>
                <a:gdLst>
                  <a:gd name="T0" fmla="*/ 106 w 242"/>
                  <a:gd name="T1" fmla="*/ 9 h 2421"/>
                  <a:gd name="T2" fmla="*/ 60 w 242"/>
                  <a:gd name="T3" fmla="*/ 4 h 2421"/>
                  <a:gd name="T4" fmla="*/ 8 w 242"/>
                  <a:gd name="T5" fmla="*/ 0 h 2421"/>
                  <a:gd name="T6" fmla="*/ 8 w 242"/>
                  <a:gd name="T7" fmla="*/ 2 h 2421"/>
                  <a:gd name="T8" fmla="*/ 6 w 242"/>
                  <a:gd name="T9" fmla="*/ 2 h 2421"/>
                  <a:gd name="T10" fmla="*/ 4 w 242"/>
                  <a:gd name="T11" fmla="*/ 4 h 2421"/>
                  <a:gd name="T12" fmla="*/ 4 w 242"/>
                  <a:gd name="T13" fmla="*/ 5 h 2421"/>
                  <a:gd name="T14" fmla="*/ 2 w 242"/>
                  <a:gd name="T15" fmla="*/ 5 h 2421"/>
                  <a:gd name="T16" fmla="*/ 2 w 242"/>
                  <a:gd name="T17" fmla="*/ 7 h 2421"/>
                  <a:gd name="T18" fmla="*/ 0 w 242"/>
                  <a:gd name="T19" fmla="*/ 9 h 2421"/>
                  <a:gd name="T20" fmla="*/ 0 w 242"/>
                  <a:gd name="T21" fmla="*/ 9 h 2421"/>
                  <a:gd name="T22" fmla="*/ 60 w 242"/>
                  <a:gd name="T23" fmla="*/ 15 h 2421"/>
                  <a:gd name="T24" fmla="*/ 102 w 242"/>
                  <a:gd name="T25" fmla="*/ 19 h 2421"/>
                  <a:gd name="T26" fmla="*/ 102 w 242"/>
                  <a:gd name="T27" fmla="*/ 19 h 2421"/>
                  <a:gd name="T28" fmla="*/ 102 w 242"/>
                  <a:gd name="T29" fmla="*/ 17 h 2421"/>
                  <a:gd name="T30" fmla="*/ 102 w 242"/>
                  <a:gd name="T31" fmla="*/ 15 h 2421"/>
                  <a:gd name="T32" fmla="*/ 104 w 242"/>
                  <a:gd name="T33" fmla="*/ 15 h 2421"/>
                  <a:gd name="T34" fmla="*/ 104 w 242"/>
                  <a:gd name="T35" fmla="*/ 13 h 2421"/>
                  <a:gd name="T36" fmla="*/ 104 w 242"/>
                  <a:gd name="T37" fmla="*/ 13 h 2421"/>
                  <a:gd name="T38" fmla="*/ 104 w 242"/>
                  <a:gd name="T39" fmla="*/ 11 h 2421"/>
                  <a:gd name="T40" fmla="*/ 106 w 242"/>
                  <a:gd name="T41" fmla="*/ 9 h 2421"/>
                  <a:gd name="T42" fmla="*/ 46 w 242"/>
                  <a:gd name="T43" fmla="*/ 2421 h 2421"/>
                  <a:gd name="T44" fmla="*/ 60 w 242"/>
                  <a:gd name="T45" fmla="*/ 2421 h 2421"/>
                  <a:gd name="T46" fmla="*/ 121 w 242"/>
                  <a:gd name="T47" fmla="*/ 2414 h 2421"/>
                  <a:gd name="T48" fmla="*/ 180 w 242"/>
                  <a:gd name="T49" fmla="*/ 2402 h 2421"/>
                  <a:gd name="T50" fmla="*/ 240 w 242"/>
                  <a:gd name="T51" fmla="*/ 2389 h 2421"/>
                  <a:gd name="T52" fmla="*/ 242 w 242"/>
                  <a:gd name="T53" fmla="*/ 2389 h 2421"/>
                  <a:gd name="T54" fmla="*/ 242 w 242"/>
                  <a:gd name="T55" fmla="*/ 2387 h 2421"/>
                  <a:gd name="T56" fmla="*/ 240 w 242"/>
                  <a:gd name="T57" fmla="*/ 2385 h 2421"/>
                  <a:gd name="T58" fmla="*/ 240 w 242"/>
                  <a:gd name="T59" fmla="*/ 2385 h 2421"/>
                  <a:gd name="T60" fmla="*/ 240 w 242"/>
                  <a:gd name="T61" fmla="*/ 2383 h 2421"/>
                  <a:gd name="T62" fmla="*/ 240 w 242"/>
                  <a:gd name="T63" fmla="*/ 2383 h 2421"/>
                  <a:gd name="T64" fmla="*/ 238 w 242"/>
                  <a:gd name="T65" fmla="*/ 2381 h 2421"/>
                  <a:gd name="T66" fmla="*/ 238 w 242"/>
                  <a:gd name="T67" fmla="*/ 2379 h 2421"/>
                  <a:gd name="T68" fmla="*/ 238 w 242"/>
                  <a:gd name="T69" fmla="*/ 2379 h 2421"/>
                  <a:gd name="T70" fmla="*/ 236 w 242"/>
                  <a:gd name="T71" fmla="*/ 2379 h 2421"/>
                  <a:gd name="T72" fmla="*/ 178 w 242"/>
                  <a:gd name="T73" fmla="*/ 2393 h 2421"/>
                  <a:gd name="T74" fmla="*/ 119 w 242"/>
                  <a:gd name="T75" fmla="*/ 2402 h 2421"/>
                  <a:gd name="T76" fmla="*/ 60 w 242"/>
                  <a:gd name="T77" fmla="*/ 2410 h 2421"/>
                  <a:gd name="T78" fmla="*/ 23 w 242"/>
                  <a:gd name="T79" fmla="*/ 2414 h 2421"/>
                  <a:gd name="T80" fmla="*/ 27 w 242"/>
                  <a:gd name="T81" fmla="*/ 2414 h 2421"/>
                  <a:gd name="T82" fmla="*/ 29 w 242"/>
                  <a:gd name="T83" fmla="*/ 2416 h 2421"/>
                  <a:gd name="T84" fmla="*/ 33 w 242"/>
                  <a:gd name="T85" fmla="*/ 2416 h 2421"/>
                  <a:gd name="T86" fmla="*/ 35 w 242"/>
                  <a:gd name="T87" fmla="*/ 2418 h 2421"/>
                  <a:gd name="T88" fmla="*/ 38 w 242"/>
                  <a:gd name="T89" fmla="*/ 2420 h 2421"/>
                  <a:gd name="T90" fmla="*/ 40 w 242"/>
                  <a:gd name="T91" fmla="*/ 2420 h 2421"/>
                  <a:gd name="T92" fmla="*/ 44 w 242"/>
                  <a:gd name="T93" fmla="*/ 2421 h 2421"/>
                  <a:gd name="T94" fmla="*/ 46 w 242"/>
                  <a:gd name="T95" fmla="*/ 2421 h 242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2"/>
                  <a:gd name="T145" fmla="*/ 0 h 2421"/>
                  <a:gd name="T146" fmla="*/ 242 w 242"/>
                  <a:gd name="T147" fmla="*/ 2421 h 242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2" h="2421">
                    <a:moveTo>
                      <a:pt x="106" y="9"/>
                    </a:moveTo>
                    <a:lnTo>
                      <a:pt x="60" y="4"/>
                    </a:lnTo>
                    <a:lnTo>
                      <a:pt x="8" y="0"/>
                    </a:lnTo>
                    <a:lnTo>
                      <a:pt x="8" y="2"/>
                    </a:lnTo>
                    <a:lnTo>
                      <a:pt x="6" y="2"/>
                    </a:lnTo>
                    <a:lnTo>
                      <a:pt x="4" y="4"/>
                    </a:lnTo>
                    <a:lnTo>
                      <a:pt x="4" y="5"/>
                    </a:lnTo>
                    <a:lnTo>
                      <a:pt x="2" y="5"/>
                    </a:lnTo>
                    <a:lnTo>
                      <a:pt x="2" y="7"/>
                    </a:lnTo>
                    <a:lnTo>
                      <a:pt x="0" y="9"/>
                    </a:lnTo>
                    <a:lnTo>
                      <a:pt x="60" y="15"/>
                    </a:lnTo>
                    <a:lnTo>
                      <a:pt x="102" y="19"/>
                    </a:lnTo>
                    <a:lnTo>
                      <a:pt x="102" y="17"/>
                    </a:lnTo>
                    <a:lnTo>
                      <a:pt x="102" y="15"/>
                    </a:lnTo>
                    <a:lnTo>
                      <a:pt x="104" y="15"/>
                    </a:lnTo>
                    <a:lnTo>
                      <a:pt x="104" y="13"/>
                    </a:lnTo>
                    <a:lnTo>
                      <a:pt x="104" y="11"/>
                    </a:lnTo>
                    <a:lnTo>
                      <a:pt x="106" y="9"/>
                    </a:lnTo>
                    <a:close/>
                    <a:moveTo>
                      <a:pt x="46" y="2421"/>
                    </a:moveTo>
                    <a:lnTo>
                      <a:pt x="60" y="2421"/>
                    </a:lnTo>
                    <a:lnTo>
                      <a:pt x="121" y="2414"/>
                    </a:lnTo>
                    <a:lnTo>
                      <a:pt x="180" y="2402"/>
                    </a:lnTo>
                    <a:lnTo>
                      <a:pt x="240" y="2389"/>
                    </a:lnTo>
                    <a:lnTo>
                      <a:pt x="242" y="2389"/>
                    </a:lnTo>
                    <a:lnTo>
                      <a:pt x="242" y="2387"/>
                    </a:lnTo>
                    <a:lnTo>
                      <a:pt x="240" y="2385"/>
                    </a:lnTo>
                    <a:lnTo>
                      <a:pt x="240" y="2383"/>
                    </a:lnTo>
                    <a:lnTo>
                      <a:pt x="238" y="2381"/>
                    </a:lnTo>
                    <a:lnTo>
                      <a:pt x="238" y="2379"/>
                    </a:lnTo>
                    <a:lnTo>
                      <a:pt x="236" y="2379"/>
                    </a:lnTo>
                    <a:lnTo>
                      <a:pt x="178" y="2393"/>
                    </a:lnTo>
                    <a:lnTo>
                      <a:pt x="119" y="2402"/>
                    </a:lnTo>
                    <a:lnTo>
                      <a:pt x="60" y="2410"/>
                    </a:lnTo>
                    <a:lnTo>
                      <a:pt x="23" y="2414"/>
                    </a:lnTo>
                    <a:lnTo>
                      <a:pt x="27" y="2414"/>
                    </a:lnTo>
                    <a:lnTo>
                      <a:pt x="29" y="2416"/>
                    </a:lnTo>
                    <a:lnTo>
                      <a:pt x="33" y="2416"/>
                    </a:lnTo>
                    <a:lnTo>
                      <a:pt x="35" y="2418"/>
                    </a:lnTo>
                    <a:lnTo>
                      <a:pt x="38" y="2420"/>
                    </a:lnTo>
                    <a:lnTo>
                      <a:pt x="40" y="2420"/>
                    </a:lnTo>
                    <a:lnTo>
                      <a:pt x="44" y="2421"/>
                    </a:lnTo>
                    <a:lnTo>
                      <a:pt x="46" y="2421"/>
                    </a:lnTo>
                    <a:close/>
                  </a:path>
                </a:pathLst>
              </a:custGeom>
              <a:solidFill>
                <a:srgbClr val="18A2FF"/>
              </a:solidFill>
              <a:ln w="9525">
                <a:noFill/>
                <a:round/>
                <a:headEnd/>
                <a:tailEnd/>
              </a:ln>
            </p:spPr>
            <p:txBody>
              <a:bodyPr/>
              <a:lstStyle/>
              <a:p>
                <a:endParaRPr lang="en-US"/>
              </a:p>
            </p:txBody>
          </p:sp>
          <p:sp>
            <p:nvSpPr>
              <p:cNvPr id="28312" name="Freeform 826"/>
              <p:cNvSpPr>
                <a:spLocks noEditPoints="1"/>
              </p:cNvSpPr>
              <p:nvPr/>
            </p:nvSpPr>
            <p:spPr bwMode="auto">
              <a:xfrm>
                <a:off x="2668" y="1010"/>
                <a:ext cx="244" cy="2413"/>
              </a:xfrm>
              <a:custGeom>
                <a:avLst/>
                <a:gdLst>
                  <a:gd name="T0" fmla="*/ 108 w 244"/>
                  <a:gd name="T1" fmla="*/ 10 h 2413"/>
                  <a:gd name="T2" fmla="*/ 64 w 244"/>
                  <a:gd name="T3" fmla="*/ 4 h 2413"/>
                  <a:gd name="T4" fmla="*/ 8 w 244"/>
                  <a:gd name="T5" fmla="*/ 0 h 2413"/>
                  <a:gd name="T6" fmla="*/ 6 w 244"/>
                  <a:gd name="T7" fmla="*/ 0 h 2413"/>
                  <a:gd name="T8" fmla="*/ 6 w 244"/>
                  <a:gd name="T9" fmla="*/ 2 h 2413"/>
                  <a:gd name="T10" fmla="*/ 4 w 244"/>
                  <a:gd name="T11" fmla="*/ 4 h 2413"/>
                  <a:gd name="T12" fmla="*/ 4 w 244"/>
                  <a:gd name="T13" fmla="*/ 4 h 2413"/>
                  <a:gd name="T14" fmla="*/ 2 w 244"/>
                  <a:gd name="T15" fmla="*/ 6 h 2413"/>
                  <a:gd name="T16" fmla="*/ 2 w 244"/>
                  <a:gd name="T17" fmla="*/ 8 h 2413"/>
                  <a:gd name="T18" fmla="*/ 0 w 244"/>
                  <a:gd name="T19" fmla="*/ 8 h 2413"/>
                  <a:gd name="T20" fmla="*/ 0 w 244"/>
                  <a:gd name="T21" fmla="*/ 10 h 2413"/>
                  <a:gd name="T22" fmla="*/ 2 w 244"/>
                  <a:gd name="T23" fmla="*/ 10 h 2413"/>
                  <a:gd name="T24" fmla="*/ 62 w 244"/>
                  <a:gd name="T25" fmla="*/ 14 h 2413"/>
                  <a:gd name="T26" fmla="*/ 104 w 244"/>
                  <a:gd name="T27" fmla="*/ 20 h 2413"/>
                  <a:gd name="T28" fmla="*/ 104 w 244"/>
                  <a:gd name="T29" fmla="*/ 18 h 2413"/>
                  <a:gd name="T30" fmla="*/ 104 w 244"/>
                  <a:gd name="T31" fmla="*/ 18 h 2413"/>
                  <a:gd name="T32" fmla="*/ 104 w 244"/>
                  <a:gd name="T33" fmla="*/ 16 h 2413"/>
                  <a:gd name="T34" fmla="*/ 106 w 244"/>
                  <a:gd name="T35" fmla="*/ 14 h 2413"/>
                  <a:gd name="T36" fmla="*/ 106 w 244"/>
                  <a:gd name="T37" fmla="*/ 14 h 2413"/>
                  <a:gd name="T38" fmla="*/ 106 w 244"/>
                  <a:gd name="T39" fmla="*/ 12 h 2413"/>
                  <a:gd name="T40" fmla="*/ 106 w 244"/>
                  <a:gd name="T41" fmla="*/ 10 h 2413"/>
                  <a:gd name="T42" fmla="*/ 108 w 244"/>
                  <a:gd name="T43" fmla="*/ 10 h 2413"/>
                  <a:gd name="T44" fmla="*/ 39 w 244"/>
                  <a:gd name="T45" fmla="*/ 2413 h 2413"/>
                  <a:gd name="T46" fmla="*/ 64 w 244"/>
                  <a:gd name="T47" fmla="*/ 2411 h 2413"/>
                  <a:gd name="T48" fmla="*/ 123 w 244"/>
                  <a:gd name="T49" fmla="*/ 2403 h 2413"/>
                  <a:gd name="T50" fmla="*/ 182 w 244"/>
                  <a:gd name="T51" fmla="*/ 2392 h 2413"/>
                  <a:gd name="T52" fmla="*/ 242 w 244"/>
                  <a:gd name="T53" fmla="*/ 2378 h 2413"/>
                  <a:gd name="T54" fmla="*/ 244 w 244"/>
                  <a:gd name="T55" fmla="*/ 2378 h 2413"/>
                  <a:gd name="T56" fmla="*/ 244 w 244"/>
                  <a:gd name="T57" fmla="*/ 2378 h 2413"/>
                  <a:gd name="T58" fmla="*/ 242 w 244"/>
                  <a:gd name="T59" fmla="*/ 2376 h 2413"/>
                  <a:gd name="T60" fmla="*/ 242 w 244"/>
                  <a:gd name="T61" fmla="*/ 2374 h 2413"/>
                  <a:gd name="T62" fmla="*/ 242 w 244"/>
                  <a:gd name="T63" fmla="*/ 2374 h 2413"/>
                  <a:gd name="T64" fmla="*/ 242 w 244"/>
                  <a:gd name="T65" fmla="*/ 2372 h 2413"/>
                  <a:gd name="T66" fmla="*/ 240 w 244"/>
                  <a:gd name="T67" fmla="*/ 2370 h 2413"/>
                  <a:gd name="T68" fmla="*/ 240 w 244"/>
                  <a:gd name="T69" fmla="*/ 2370 h 2413"/>
                  <a:gd name="T70" fmla="*/ 240 w 244"/>
                  <a:gd name="T71" fmla="*/ 2369 h 2413"/>
                  <a:gd name="T72" fmla="*/ 240 w 244"/>
                  <a:gd name="T73" fmla="*/ 2369 h 2413"/>
                  <a:gd name="T74" fmla="*/ 181 w 244"/>
                  <a:gd name="T75" fmla="*/ 2382 h 2413"/>
                  <a:gd name="T76" fmla="*/ 123 w 244"/>
                  <a:gd name="T77" fmla="*/ 2393 h 2413"/>
                  <a:gd name="T78" fmla="*/ 62 w 244"/>
                  <a:gd name="T79" fmla="*/ 2401 h 2413"/>
                  <a:gd name="T80" fmla="*/ 16 w 244"/>
                  <a:gd name="T81" fmla="*/ 2403 h 2413"/>
                  <a:gd name="T82" fmla="*/ 17 w 244"/>
                  <a:gd name="T83" fmla="*/ 2405 h 2413"/>
                  <a:gd name="T84" fmla="*/ 21 w 244"/>
                  <a:gd name="T85" fmla="*/ 2407 h 2413"/>
                  <a:gd name="T86" fmla="*/ 23 w 244"/>
                  <a:gd name="T87" fmla="*/ 2407 h 2413"/>
                  <a:gd name="T88" fmla="*/ 27 w 244"/>
                  <a:gd name="T89" fmla="*/ 2409 h 2413"/>
                  <a:gd name="T90" fmla="*/ 31 w 244"/>
                  <a:gd name="T91" fmla="*/ 2409 h 2413"/>
                  <a:gd name="T92" fmla="*/ 33 w 244"/>
                  <a:gd name="T93" fmla="*/ 2411 h 2413"/>
                  <a:gd name="T94" fmla="*/ 37 w 244"/>
                  <a:gd name="T95" fmla="*/ 2411 h 2413"/>
                  <a:gd name="T96" fmla="*/ 39 w 244"/>
                  <a:gd name="T97" fmla="*/ 2413 h 241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44"/>
                  <a:gd name="T148" fmla="*/ 0 h 2413"/>
                  <a:gd name="T149" fmla="*/ 244 w 244"/>
                  <a:gd name="T150" fmla="*/ 2413 h 241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44" h="2413">
                    <a:moveTo>
                      <a:pt x="108" y="10"/>
                    </a:moveTo>
                    <a:lnTo>
                      <a:pt x="64" y="4"/>
                    </a:lnTo>
                    <a:lnTo>
                      <a:pt x="8" y="0"/>
                    </a:lnTo>
                    <a:lnTo>
                      <a:pt x="6" y="0"/>
                    </a:lnTo>
                    <a:lnTo>
                      <a:pt x="6" y="2"/>
                    </a:lnTo>
                    <a:lnTo>
                      <a:pt x="4" y="4"/>
                    </a:lnTo>
                    <a:lnTo>
                      <a:pt x="2" y="6"/>
                    </a:lnTo>
                    <a:lnTo>
                      <a:pt x="2" y="8"/>
                    </a:lnTo>
                    <a:lnTo>
                      <a:pt x="0" y="8"/>
                    </a:lnTo>
                    <a:lnTo>
                      <a:pt x="0" y="10"/>
                    </a:lnTo>
                    <a:lnTo>
                      <a:pt x="2" y="10"/>
                    </a:lnTo>
                    <a:lnTo>
                      <a:pt x="62" y="14"/>
                    </a:lnTo>
                    <a:lnTo>
                      <a:pt x="104" y="20"/>
                    </a:lnTo>
                    <a:lnTo>
                      <a:pt x="104" y="18"/>
                    </a:lnTo>
                    <a:lnTo>
                      <a:pt x="104" y="16"/>
                    </a:lnTo>
                    <a:lnTo>
                      <a:pt x="106" y="14"/>
                    </a:lnTo>
                    <a:lnTo>
                      <a:pt x="106" y="12"/>
                    </a:lnTo>
                    <a:lnTo>
                      <a:pt x="106" y="10"/>
                    </a:lnTo>
                    <a:lnTo>
                      <a:pt x="108" y="10"/>
                    </a:lnTo>
                    <a:close/>
                    <a:moveTo>
                      <a:pt x="39" y="2413"/>
                    </a:moveTo>
                    <a:lnTo>
                      <a:pt x="64" y="2411"/>
                    </a:lnTo>
                    <a:lnTo>
                      <a:pt x="123" y="2403"/>
                    </a:lnTo>
                    <a:lnTo>
                      <a:pt x="182" y="2392"/>
                    </a:lnTo>
                    <a:lnTo>
                      <a:pt x="242" y="2378"/>
                    </a:lnTo>
                    <a:lnTo>
                      <a:pt x="244" y="2378"/>
                    </a:lnTo>
                    <a:lnTo>
                      <a:pt x="242" y="2376"/>
                    </a:lnTo>
                    <a:lnTo>
                      <a:pt x="242" y="2374"/>
                    </a:lnTo>
                    <a:lnTo>
                      <a:pt x="242" y="2372"/>
                    </a:lnTo>
                    <a:lnTo>
                      <a:pt x="240" y="2370"/>
                    </a:lnTo>
                    <a:lnTo>
                      <a:pt x="240" y="2369"/>
                    </a:lnTo>
                    <a:lnTo>
                      <a:pt x="181" y="2382"/>
                    </a:lnTo>
                    <a:lnTo>
                      <a:pt x="123" y="2393"/>
                    </a:lnTo>
                    <a:lnTo>
                      <a:pt x="62" y="2401"/>
                    </a:lnTo>
                    <a:lnTo>
                      <a:pt x="16" y="2403"/>
                    </a:lnTo>
                    <a:lnTo>
                      <a:pt x="17" y="2405"/>
                    </a:lnTo>
                    <a:lnTo>
                      <a:pt x="21" y="2407"/>
                    </a:lnTo>
                    <a:lnTo>
                      <a:pt x="23" y="2407"/>
                    </a:lnTo>
                    <a:lnTo>
                      <a:pt x="27" y="2409"/>
                    </a:lnTo>
                    <a:lnTo>
                      <a:pt x="31" y="2409"/>
                    </a:lnTo>
                    <a:lnTo>
                      <a:pt x="33" y="2411"/>
                    </a:lnTo>
                    <a:lnTo>
                      <a:pt x="37" y="2411"/>
                    </a:lnTo>
                    <a:lnTo>
                      <a:pt x="39" y="2413"/>
                    </a:lnTo>
                    <a:close/>
                  </a:path>
                </a:pathLst>
              </a:custGeom>
              <a:solidFill>
                <a:srgbClr val="19A3FF"/>
              </a:solidFill>
              <a:ln w="9525">
                <a:noFill/>
                <a:round/>
                <a:headEnd/>
                <a:tailEnd/>
              </a:ln>
            </p:spPr>
            <p:txBody>
              <a:bodyPr/>
              <a:lstStyle/>
              <a:p>
                <a:endParaRPr lang="en-US"/>
              </a:p>
            </p:txBody>
          </p:sp>
          <p:sp>
            <p:nvSpPr>
              <p:cNvPr id="28313" name="Freeform 827"/>
              <p:cNvSpPr>
                <a:spLocks noEditPoints="1"/>
              </p:cNvSpPr>
              <p:nvPr/>
            </p:nvSpPr>
            <p:spPr bwMode="auto">
              <a:xfrm>
                <a:off x="2662" y="1014"/>
                <a:ext cx="248" cy="2405"/>
              </a:xfrm>
              <a:custGeom>
                <a:avLst/>
                <a:gdLst>
                  <a:gd name="T0" fmla="*/ 112 w 248"/>
                  <a:gd name="T1" fmla="*/ 10 h 2405"/>
                  <a:gd name="T2" fmla="*/ 70 w 248"/>
                  <a:gd name="T3" fmla="*/ 6 h 2405"/>
                  <a:gd name="T4" fmla="*/ 10 w 248"/>
                  <a:gd name="T5" fmla="*/ 0 h 2405"/>
                  <a:gd name="T6" fmla="*/ 8 w 248"/>
                  <a:gd name="T7" fmla="*/ 2 h 2405"/>
                  <a:gd name="T8" fmla="*/ 8 w 248"/>
                  <a:gd name="T9" fmla="*/ 4 h 2405"/>
                  <a:gd name="T10" fmla="*/ 6 w 248"/>
                  <a:gd name="T11" fmla="*/ 4 h 2405"/>
                  <a:gd name="T12" fmla="*/ 6 w 248"/>
                  <a:gd name="T13" fmla="*/ 6 h 2405"/>
                  <a:gd name="T14" fmla="*/ 4 w 248"/>
                  <a:gd name="T15" fmla="*/ 8 h 2405"/>
                  <a:gd name="T16" fmla="*/ 2 w 248"/>
                  <a:gd name="T17" fmla="*/ 8 h 2405"/>
                  <a:gd name="T18" fmla="*/ 2 w 248"/>
                  <a:gd name="T19" fmla="*/ 10 h 2405"/>
                  <a:gd name="T20" fmla="*/ 0 w 248"/>
                  <a:gd name="T21" fmla="*/ 12 h 2405"/>
                  <a:gd name="T22" fmla="*/ 6 w 248"/>
                  <a:gd name="T23" fmla="*/ 12 h 2405"/>
                  <a:gd name="T24" fmla="*/ 68 w 248"/>
                  <a:gd name="T25" fmla="*/ 16 h 2405"/>
                  <a:gd name="T26" fmla="*/ 106 w 248"/>
                  <a:gd name="T27" fmla="*/ 21 h 2405"/>
                  <a:gd name="T28" fmla="*/ 108 w 248"/>
                  <a:gd name="T29" fmla="*/ 20 h 2405"/>
                  <a:gd name="T30" fmla="*/ 108 w 248"/>
                  <a:gd name="T31" fmla="*/ 18 h 2405"/>
                  <a:gd name="T32" fmla="*/ 108 w 248"/>
                  <a:gd name="T33" fmla="*/ 18 h 2405"/>
                  <a:gd name="T34" fmla="*/ 110 w 248"/>
                  <a:gd name="T35" fmla="*/ 16 h 2405"/>
                  <a:gd name="T36" fmla="*/ 110 w 248"/>
                  <a:gd name="T37" fmla="*/ 14 h 2405"/>
                  <a:gd name="T38" fmla="*/ 110 w 248"/>
                  <a:gd name="T39" fmla="*/ 14 h 2405"/>
                  <a:gd name="T40" fmla="*/ 110 w 248"/>
                  <a:gd name="T41" fmla="*/ 12 h 2405"/>
                  <a:gd name="T42" fmla="*/ 112 w 248"/>
                  <a:gd name="T43" fmla="*/ 10 h 2405"/>
                  <a:gd name="T44" fmla="*/ 33 w 248"/>
                  <a:gd name="T45" fmla="*/ 2405 h 2405"/>
                  <a:gd name="T46" fmla="*/ 70 w 248"/>
                  <a:gd name="T47" fmla="*/ 2401 h 2405"/>
                  <a:gd name="T48" fmla="*/ 129 w 248"/>
                  <a:gd name="T49" fmla="*/ 2393 h 2405"/>
                  <a:gd name="T50" fmla="*/ 188 w 248"/>
                  <a:gd name="T51" fmla="*/ 2384 h 2405"/>
                  <a:gd name="T52" fmla="*/ 246 w 248"/>
                  <a:gd name="T53" fmla="*/ 2370 h 2405"/>
                  <a:gd name="T54" fmla="*/ 248 w 248"/>
                  <a:gd name="T55" fmla="*/ 2370 h 2405"/>
                  <a:gd name="T56" fmla="*/ 248 w 248"/>
                  <a:gd name="T57" fmla="*/ 2368 h 2405"/>
                  <a:gd name="T58" fmla="*/ 246 w 248"/>
                  <a:gd name="T59" fmla="*/ 2366 h 2405"/>
                  <a:gd name="T60" fmla="*/ 246 w 248"/>
                  <a:gd name="T61" fmla="*/ 2366 h 2405"/>
                  <a:gd name="T62" fmla="*/ 246 w 248"/>
                  <a:gd name="T63" fmla="*/ 2365 h 2405"/>
                  <a:gd name="T64" fmla="*/ 246 w 248"/>
                  <a:gd name="T65" fmla="*/ 2363 h 2405"/>
                  <a:gd name="T66" fmla="*/ 244 w 248"/>
                  <a:gd name="T67" fmla="*/ 2363 h 2405"/>
                  <a:gd name="T68" fmla="*/ 244 w 248"/>
                  <a:gd name="T69" fmla="*/ 2361 h 2405"/>
                  <a:gd name="T70" fmla="*/ 244 w 248"/>
                  <a:gd name="T71" fmla="*/ 2359 h 2405"/>
                  <a:gd name="T72" fmla="*/ 187 w 248"/>
                  <a:gd name="T73" fmla="*/ 2372 h 2405"/>
                  <a:gd name="T74" fmla="*/ 127 w 248"/>
                  <a:gd name="T75" fmla="*/ 2384 h 2405"/>
                  <a:gd name="T76" fmla="*/ 68 w 248"/>
                  <a:gd name="T77" fmla="*/ 2391 h 2405"/>
                  <a:gd name="T78" fmla="*/ 10 w 248"/>
                  <a:gd name="T79" fmla="*/ 2395 h 2405"/>
                  <a:gd name="T80" fmla="*/ 12 w 248"/>
                  <a:gd name="T81" fmla="*/ 2397 h 2405"/>
                  <a:gd name="T82" fmla="*/ 16 w 248"/>
                  <a:gd name="T83" fmla="*/ 2397 h 2405"/>
                  <a:gd name="T84" fmla="*/ 18 w 248"/>
                  <a:gd name="T85" fmla="*/ 2399 h 2405"/>
                  <a:gd name="T86" fmla="*/ 22 w 248"/>
                  <a:gd name="T87" fmla="*/ 2399 h 2405"/>
                  <a:gd name="T88" fmla="*/ 23 w 248"/>
                  <a:gd name="T89" fmla="*/ 2401 h 2405"/>
                  <a:gd name="T90" fmla="*/ 27 w 248"/>
                  <a:gd name="T91" fmla="*/ 2403 h 2405"/>
                  <a:gd name="T92" fmla="*/ 29 w 248"/>
                  <a:gd name="T93" fmla="*/ 2403 h 2405"/>
                  <a:gd name="T94" fmla="*/ 33 w 248"/>
                  <a:gd name="T95" fmla="*/ 2405 h 240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248"/>
                  <a:gd name="T145" fmla="*/ 0 h 2405"/>
                  <a:gd name="T146" fmla="*/ 248 w 248"/>
                  <a:gd name="T147" fmla="*/ 2405 h 240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248" h="2405">
                    <a:moveTo>
                      <a:pt x="112" y="10"/>
                    </a:moveTo>
                    <a:lnTo>
                      <a:pt x="70" y="6"/>
                    </a:lnTo>
                    <a:lnTo>
                      <a:pt x="10" y="0"/>
                    </a:lnTo>
                    <a:lnTo>
                      <a:pt x="8" y="2"/>
                    </a:lnTo>
                    <a:lnTo>
                      <a:pt x="8" y="4"/>
                    </a:lnTo>
                    <a:lnTo>
                      <a:pt x="6" y="4"/>
                    </a:lnTo>
                    <a:lnTo>
                      <a:pt x="6" y="6"/>
                    </a:lnTo>
                    <a:lnTo>
                      <a:pt x="4" y="8"/>
                    </a:lnTo>
                    <a:lnTo>
                      <a:pt x="2" y="8"/>
                    </a:lnTo>
                    <a:lnTo>
                      <a:pt x="2" y="10"/>
                    </a:lnTo>
                    <a:lnTo>
                      <a:pt x="0" y="12"/>
                    </a:lnTo>
                    <a:lnTo>
                      <a:pt x="6" y="12"/>
                    </a:lnTo>
                    <a:lnTo>
                      <a:pt x="68" y="16"/>
                    </a:lnTo>
                    <a:lnTo>
                      <a:pt x="106" y="21"/>
                    </a:lnTo>
                    <a:lnTo>
                      <a:pt x="108" y="20"/>
                    </a:lnTo>
                    <a:lnTo>
                      <a:pt x="108" y="18"/>
                    </a:lnTo>
                    <a:lnTo>
                      <a:pt x="110" y="16"/>
                    </a:lnTo>
                    <a:lnTo>
                      <a:pt x="110" y="14"/>
                    </a:lnTo>
                    <a:lnTo>
                      <a:pt x="110" y="12"/>
                    </a:lnTo>
                    <a:lnTo>
                      <a:pt x="112" y="10"/>
                    </a:lnTo>
                    <a:close/>
                    <a:moveTo>
                      <a:pt x="33" y="2405"/>
                    </a:moveTo>
                    <a:lnTo>
                      <a:pt x="70" y="2401"/>
                    </a:lnTo>
                    <a:lnTo>
                      <a:pt x="129" y="2393"/>
                    </a:lnTo>
                    <a:lnTo>
                      <a:pt x="188" y="2384"/>
                    </a:lnTo>
                    <a:lnTo>
                      <a:pt x="246" y="2370"/>
                    </a:lnTo>
                    <a:lnTo>
                      <a:pt x="248" y="2370"/>
                    </a:lnTo>
                    <a:lnTo>
                      <a:pt x="248" y="2368"/>
                    </a:lnTo>
                    <a:lnTo>
                      <a:pt x="246" y="2366"/>
                    </a:lnTo>
                    <a:lnTo>
                      <a:pt x="246" y="2365"/>
                    </a:lnTo>
                    <a:lnTo>
                      <a:pt x="246" y="2363"/>
                    </a:lnTo>
                    <a:lnTo>
                      <a:pt x="244" y="2363"/>
                    </a:lnTo>
                    <a:lnTo>
                      <a:pt x="244" y="2361"/>
                    </a:lnTo>
                    <a:lnTo>
                      <a:pt x="244" y="2359"/>
                    </a:lnTo>
                    <a:lnTo>
                      <a:pt x="187" y="2372"/>
                    </a:lnTo>
                    <a:lnTo>
                      <a:pt x="127" y="2384"/>
                    </a:lnTo>
                    <a:lnTo>
                      <a:pt x="68" y="2391"/>
                    </a:lnTo>
                    <a:lnTo>
                      <a:pt x="10" y="2395"/>
                    </a:lnTo>
                    <a:lnTo>
                      <a:pt x="12" y="2397"/>
                    </a:lnTo>
                    <a:lnTo>
                      <a:pt x="16" y="2397"/>
                    </a:lnTo>
                    <a:lnTo>
                      <a:pt x="18" y="2399"/>
                    </a:lnTo>
                    <a:lnTo>
                      <a:pt x="22" y="2399"/>
                    </a:lnTo>
                    <a:lnTo>
                      <a:pt x="23" y="2401"/>
                    </a:lnTo>
                    <a:lnTo>
                      <a:pt x="27" y="2403"/>
                    </a:lnTo>
                    <a:lnTo>
                      <a:pt x="29" y="2403"/>
                    </a:lnTo>
                    <a:lnTo>
                      <a:pt x="33" y="2405"/>
                    </a:lnTo>
                    <a:close/>
                  </a:path>
                </a:pathLst>
              </a:custGeom>
              <a:solidFill>
                <a:srgbClr val="1AA3FF"/>
              </a:solidFill>
              <a:ln w="9525">
                <a:noFill/>
                <a:round/>
                <a:headEnd/>
                <a:tailEnd/>
              </a:ln>
            </p:spPr>
            <p:txBody>
              <a:bodyPr/>
              <a:lstStyle/>
              <a:p>
                <a:endParaRPr lang="en-US"/>
              </a:p>
            </p:txBody>
          </p:sp>
          <p:sp>
            <p:nvSpPr>
              <p:cNvPr id="28314" name="Freeform 828"/>
              <p:cNvSpPr>
                <a:spLocks noEditPoints="1"/>
              </p:cNvSpPr>
              <p:nvPr/>
            </p:nvSpPr>
            <p:spPr bwMode="auto">
              <a:xfrm>
                <a:off x="2659" y="1020"/>
                <a:ext cx="249" cy="2393"/>
              </a:xfrm>
              <a:custGeom>
                <a:avLst/>
                <a:gdLst>
                  <a:gd name="T0" fmla="*/ 113 w 249"/>
                  <a:gd name="T1" fmla="*/ 10 h 2393"/>
                  <a:gd name="T2" fmla="*/ 71 w 249"/>
                  <a:gd name="T3" fmla="*/ 4 h 2393"/>
                  <a:gd name="T4" fmla="*/ 11 w 249"/>
                  <a:gd name="T5" fmla="*/ 0 h 2393"/>
                  <a:gd name="T6" fmla="*/ 9 w 249"/>
                  <a:gd name="T7" fmla="*/ 0 h 2393"/>
                  <a:gd name="T8" fmla="*/ 7 w 249"/>
                  <a:gd name="T9" fmla="*/ 2 h 2393"/>
                  <a:gd name="T10" fmla="*/ 5 w 249"/>
                  <a:gd name="T11" fmla="*/ 2 h 2393"/>
                  <a:gd name="T12" fmla="*/ 5 w 249"/>
                  <a:gd name="T13" fmla="*/ 4 h 2393"/>
                  <a:gd name="T14" fmla="*/ 3 w 249"/>
                  <a:gd name="T15" fmla="*/ 6 h 2393"/>
                  <a:gd name="T16" fmla="*/ 3 w 249"/>
                  <a:gd name="T17" fmla="*/ 6 h 2393"/>
                  <a:gd name="T18" fmla="*/ 2 w 249"/>
                  <a:gd name="T19" fmla="*/ 8 h 2393"/>
                  <a:gd name="T20" fmla="*/ 2 w 249"/>
                  <a:gd name="T21" fmla="*/ 10 h 2393"/>
                  <a:gd name="T22" fmla="*/ 0 w 249"/>
                  <a:gd name="T23" fmla="*/ 10 h 2393"/>
                  <a:gd name="T24" fmla="*/ 9 w 249"/>
                  <a:gd name="T25" fmla="*/ 10 h 2393"/>
                  <a:gd name="T26" fmla="*/ 71 w 249"/>
                  <a:gd name="T27" fmla="*/ 15 h 2393"/>
                  <a:gd name="T28" fmla="*/ 107 w 249"/>
                  <a:gd name="T29" fmla="*/ 19 h 2393"/>
                  <a:gd name="T30" fmla="*/ 109 w 249"/>
                  <a:gd name="T31" fmla="*/ 19 h 2393"/>
                  <a:gd name="T32" fmla="*/ 109 w 249"/>
                  <a:gd name="T33" fmla="*/ 17 h 2393"/>
                  <a:gd name="T34" fmla="*/ 109 w 249"/>
                  <a:gd name="T35" fmla="*/ 15 h 2393"/>
                  <a:gd name="T36" fmla="*/ 109 w 249"/>
                  <a:gd name="T37" fmla="*/ 15 h 2393"/>
                  <a:gd name="T38" fmla="*/ 111 w 249"/>
                  <a:gd name="T39" fmla="*/ 14 h 2393"/>
                  <a:gd name="T40" fmla="*/ 111 w 249"/>
                  <a:gd name="T41" fmla="*/ 12 h 2393"/>
                  <a:gd name="T42" fmla="*/ 111 w 249"/>
                  <a:gd name="T43" fmla="*/ 12 h 2393"/>
                  <a:gd name="T44" fmla="*/ 113 w 249"/>
                  <a:gd name="T45" fmla="*/ 10 h 2393"/>
                  <a:gd name="T46" fmla="*/ 25 w 249"/>
                  <a:gd name="T47" fmla="*/ 2393 h 2393"/>
                  <a:gd name="T48" fmla="*/ 71 w 249"/>
                  <a:gd name="T49" fmla="*/ 2391 h 2393"/>
                  <a:gd name="T50" fmla="*/ 132 w 249"/>
                  <a:gd name="T51" fmla="*/ 2383 h 2393"/>
                  <a:gd name="T52" fmla="*/ 190 w 249"/>
                  <a:gd name="T53" fmla="*/ 2372 h 2393"/>
                  <a:gd name="T54" fmla="*/ 249 w 249"/>
                  <a:gd name="T55" fmla="*/ 2359 h 2393"/>
                  <a:gd name="T56" fmla="*/ 249 w 249"/>
                  <a:gd name="T57" fmla="*/ 2359 h 2393"/>
                  <a:gd name="T58" fmla="*/ 249 w 249"/>
                  <a:gd name="T59" fmla="*/ 2357 h 2393"/>
                  <a:gd name="T60" fmla="*/ 247 w 249"/>
                  <a:gd name="T61" fmla="*/ 2357 h 2393"/>
                  <a:gd name="T62" fmla="*/ 247 w 249"/>
                  <a:gd name="T63" fmla="*/ 2355 h 2393"/>
                  <a:gd name="T64" fmla="*/ 247 w 249"/>
                  <a:gd name="T65" fmla="*/ 2353 h 2393"/>
                  <a:gd name="T66" fmla="*/ 247 w 249"/>
                  <a:gd name="T67" fmla="*/ 2353 h 2393"/>
                  <a:gd name="T68" fmla="*/ 245 w 249"/>
                  <a:gd name="T69" fmla="*/ 2351 h 2393"/>
                  <a:gd name="T70" fmla="*/ 245 w 249"/>
                  <a:gd name="T71" fmla="*/ 2351 h 2393"/>
                  <a:gd name="T72" fmla="*/ 245 w 249"/>
                  <a:gd name="T73" fmla="*/ 2349 h 2393"/>
                  <a:gd name="T74" fmla="*/ 188 w 249"/>
                  <a:gd name="T75" fmla="*/ 2362 h 2393"/>
                  <a:gd name="T76" fmla="*/ 130 w 249"/>
                  <a:gd name="T77" fmla="*/ 2372 h 2393"/>
                  <a:gd name="T78" fmla="*/ 71 w 249"/>
                  <a:gd name="T79" fmla="*/ 2380 h 2393"/>
                  <a:gd name="T80" fmla="*/ 9 w 249"/>
                  <a:gd name="T81" fmla="*/ 2385 h 2393"/>
                  <a:gd name="T82" fmla="*/ 0 w 249"/>
                  <a:gd name="T83" fmla="*/ 2385 h 2393"/>
                  <a:gd name="T84" fmla="*/ 3 w 249"/>
                  <a:gd name="T85" fmla="*/ 2385 h 2393"/>
                  <a:gd name="T86" fmla="*/ 5 w 249"/>
                  <a:gd name="T87" fmla="*/ 2387 h 2393"/>
                  <a:gd name="T88" fmla="*/ 9 w 249"/>
                  <a:gd name="T89" fmla="*/ 2387 h 2393"/>
                  <a:gd name="T90" fmla="*/ 13 w 249"/>
                  <a:gd name="T91" fmla="*/ 2389 h 2393"/>
                  <a:gd name="T92" fmla="*/ 15 w 249"/>
                  <a:gd name="T93" fmla="*/ 2391 h 2393"/>
                  <a:gd name="T94" fmla="*/ 19 w 249"/>
                  <a:gd name="T95" fmla="*/ 2391 h 2393"/>
                  <a:gd name="T96" fmla="*/ 21 w 249"/>
                  <a:gd name="T97" fmla="*/ 2393 h 2393"/>
                  <a:gd name="T98" fmla="*/ 25 w 249"/>
                  <a:gd name="T99" fmla="*/ 2393 h 239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49"/>
                  <a:gd name="T151" fmla="*/ 0 h 2393"/>
                  <a:gd name="T152" fmla="*/ 249 w 249"/>
                  <a:gd name="T153" fmla="*/ 2393 h 239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49" h="2393">
                    <a:moveTo>
                      <a:pt x="113" y="10"/>
                    </a:moveTo>
                    <a:lnTo>
                      <a:pt x="71" y="4"/>
                    </a:lnTo>
                    <a:lnTo>
                      <a:pt x="11" y="0"/>
                    </a:lnTo>
                    <a:lnTo>
                      <a:pt x="9" y="0"/>
                    </a:lnTo>
                    <a:lnTo>
                      <a:pt x="7" y="2"/>
                    </a:lnTo>
                    <a:lnTo>
                      <a:pt x="5" y="2"/>
                    </a:lnTo>
                    <a:lnTo>
                      <a:pt x="5" y="4"/>
                    </a:lnTo>
                    <a:lnTo>
                      <a:pt x="3" y="6"/>
                    </a:lnTo>
                    <a:lnTo>
                      <a:pt x="2" y="8"/>
                    </a:lnTo>
                    <a:lnTo>
                      <a:pt x="2" y="10"/>
                    </a:lnTo>
                    <a:lnTo>
                      <a:pt x="0" y="10"/>
                    </a:lnTo>
                    <a:lnTo>
                      <a:pt x="9" y="10"/>
                    </a:lnTo>
                    <a:lnTo>
                      <a:pt x="71" y="15"/>
                    </a:lnTo>
                    <a:lnTo>
                      <a:pt x="107" y="19"/>
                    </a:lnTo>
                    <a:lnTo>
                      <a:pt x="109" y="19"/>
                    </a:lnTo>
                    <a:lnTo>
                      <a:pt x="109" y="17"/>
                    </a:lnTo>
                    <a:lnTo>
                      <a:pt x="109" y="15"/>
                    </a:lnTo>
                    <a:lnTo>
                      <a:pt x="111" y="14"/>
                    </a:lnTo>
                    <a:lnTo>
                      <a:pt x="111" y="12"/>
                    </a:lnTo>
                    <a:lnTo>
                      <a:pt x="113" y="10"/>
                    </a:lnTo>
                    <a:close/>
                    <a:moveTo>
                      <a:pt x="25" y="2393"/>
                    </a:moveTo>
                    <a:lnTo>
                      <a:pt x="71" y="2391"/>
                    </a:lnTo>
                    <a:lnTo>
                      <a:pt x="132" y="2383"/>
                    </a:lnTo>
                    <a:lnTo>
                      <a:pt x="190" y="2372"/>
                    </a:lnTo>
                    <a:lnTo>
                      <a:pt x="249" y="2359"/>
                    </a:lnTo>
                    <a:lnTo>
                      <a:pt x="249" y="2357"/>
                    </a:lnTo>
                    <a:lnTo>
                      <a:pt x="247" y="2357"/>
                    </a:lnTo>
                    <a:lnTo>
                      <a:pt x="247" y="2355"/>
                    </a:lnTo>
                    <a:lnTo>
                      <a:pt x="247" y="2353"/>
                    </a:lnTo>
                    <a:lnTo>
                      <a:pt x="245" y="2351"/>
                    </a:lnTo>
                    <a:lnTo>
                      <a:pt x="245" y="2349"/>
                    </a:lnTo>
                    <a:lnTo>
                      <a:pt x="188" y="2362"/>
                    </a:lnTo>
                    <a:lnTo>
                      <a:pt x="130" y="2372"/>
                    </a:lnTo>
                    <a:lnTo>
                      <a:pt x="71" y="2380"/>
                    </a:lnTo>
                    <a:lnTo>
                      <a:pt x="9" y="2385"/>
                    </a:lnTo>
                    <a:lnTo>
                      <a:pt x="0" y="2385"/>
                    </a:lnTo>
                    <a:lnTo>
                      <a:pt x="3" y="2385"/>
                    </a:lnTo>
                    <a:lnTo>
                      <a:pt x="5" y="2387"/>
                    </a:lnTo>
                    <a:lnTo>
                      <a:pt x="9" y="2387"/>
                    </a:lnTo>
                    <a:lnTo>
                      <a:pt x="13" y="2389"/>
                    </a:lnTo>
                    <a:lnTo>
                      <a:pt x="15" y="2391"/>
                    </a:lnTo>
                    <a:lnTo>
                      <a:pt x="19" y="2391"/>
                    </a:lnTo>
                    <a:lnTo>
                      <a:pt x="21" y="2393"/>
                    </a:lnTo>
                    <a:lnTo>
                      <a:pt x="25" y="2393"/>
                    </a:lnTo>
                    <a:close/>
                  </a:path>
                </a:pathLst>
              </a:custGeom>
              <a:solidFill>
                <a:srgbClr val="1BA3FF"/>
              </a:solidFill>
              <a:ln w="9525">
                <a:noFill/>
                <a:round/>
                <a:headEnd/>
                <a:tailEnd/>
              </a:ln>
            </p:spPr>
            <p:txBody>
              <a:bodyPr/>
              <a:lstStyle/>
              <a:p>
                <a:endParaRPr lang="en-US"/>
              </a:p>
            </p:txBody>
          </p:sp>
          <p:sp>
            <p:nvSpPr>
              <p:cNvPr id="28315" name="Freeform 829"/>
              <p:cNvSpPr>
                <a:spLocks noEditPoints="1"/>
              </p:cNvSpPr>
              <p:nvPr/>
            </p:nvSpPr>
            <p:spPr bwMode="auto">
              <a:xfrm>
                <a:off x="2647" y="1026"/>
                <a:ext cx="259" cy="2383"/>
              </a:xfrm>
              <a:custGeom>
                <a:avLst/>
                <a:gdLst>
                  <a:gd name="T0" fmla="*/ 121 w 259"/>
                  <a:gd name="T1" fmla="*/ 9 h 2383"/>
                  <a:gd name="T2" fmla="*/ 83 w 259"/>
                  <a:gd name="T3" fmla="*/ 4 h 2383"/>
                  <a:gd name="T4" fmla="*/ 21 w 259"/>
                  <a:gd name="T5" fmla="*/ 0 h 2383"/>
                  <a:gd name="T6" fmla="*/ 15 w 259"/>
                  <a:gd name="T7" fmla="*/ 0 h 2383"/>
                  <a:gd name="T8" fmla="*/ 15 w 259"/>
                  <a:gd name="T9" fmla="*/ 0 h 2383"/>
                  <a:gd name="T10" fmla="*/ 14 w 259"/>
                  <a:gd name="T11" fmla="*/ 2 h 2383"/>
                  <a:gd name="T12" fmla="*/ 14 w 259"/>
                  <a:gd name="T13" fmla="*/ 4 h 2383"/>
                  <a:gd name="T14" fmla="*/ 12 w 259"/>
                  <a:gd name="T15" fmla="*/ 4 h 2383"/>
                  <a:gd name="T16" fmla="*/ 12 w 259"/>
                  <a:gd name="T17" fmla="*/ 6 h 2383"/>
                  <a:gd name="T18" fmla="*/ 10 w 259"/>
                  <a:gd name="T19" fmla="*/ 8 h 2383"/>
                  <a:gd name="T20" fmla="*/ 8 w 259"/>
                  <a:gd name="T21" fmla="*/ 8 h 2383"/>
                  <a:gd name="T22" fmla="*/ 8 w 259"/>
                  <a:gd name="T23" fmla="*/ 9 h 2383"/>
                  <a:gd name="T24" fmla="*/ 21 w 259"/>
                  <a:gd name="T25" fmla="*/ 9 h 2383"/>
                  <a:gd name="T26" fmla="*/ 83 w 259"/>
                  <a:gd name="T27" fmla="*/ 15 h 2383"/>
                  <a:gd name="T28" fmla="*/ 117 w 259"/>
                  <a:gd name="T29" fmla="*/ 19 h 2383"/>
                  <a:gd name="T30" fmla="*/ 119 w 259"/>
                  <a:gd name="T31" fmla="*/ 17 h 2383"/>
                  <a:gd name="T32" fmla="*/ 119 w 259"/>
                  <a:gd name="T33" fmla="*/ 17 h 2383"/>
                  <a:gd name="T34" fmla="*/ 119 w 259"/>
                  <a:gd name="T35" fmla="*/ 15 h 2383"/>
                  <a:gd name="T36" fmla="*/ 119 w 259"/>
                  <a:gd name="T37" fmla="*/ 13 h 2383"/>
                  <a:gd name="T38" fmla="*/ 121 w 259"/>
                  <a:gd name="T39" fmla="*/ 13 h 2383"/>
                  <a:gd name="T40" fmla="*/ 121 w 259"/>
                  <a:gd name="T41" fmla="*/ 11 h 2383"/>
                  <a:gd name="T42" fmla="*/ 121 w 259"/>
                  <a:gd name="T43" fmla="*/ 9 h 2383"/>
                  <a:gd name="T44" fmla="*/ 121 w 259"/>
                  <a:gd name="T45" fmla="*/ 9 h 2383"/>
                  <a:gd name="T46" fmla="*/ 25 w 259"/>
                  <a:gd name="T47" fmla="*/ 2383 h 2383"/>
                  <a:gd name="T48" fmla="*/ 83 w 259"/>
                  <a:gd name="T49" fmla="*/ 2379 h 2383"/>
                  <a:gd name="T50" fmla="*/ 142 w 259"/>
                  <a:gd name="T51" fmla="*/ 2372 h 2383"/>
                  <a:gd name="T52" fmla="*/ 202 w 259"/>
                  <a:gd name="T53" fmla="*/ 2360 h 2383"/>
                  <a:gd name="T54" fmla="*/ 259 w 259"/>
                  <a:gd name="T55" fmla="*/ 2347 h 2383"/>
                  <a:gd name="T56" fmla="*/ 259 w 259"/>
                  <a:gd name="T57" fmla="*/ 2347 h 2383"/>
                  <a:gd name="T58" fmla="*/ 257 w 259"/>
                  <a:gd name="T59" fmla="*/ 2345 h 2383"/>
                  <a:gd name="T60" fmla="*/ 257 w 259"/>
                  <a:gd name="T61" fmla="*/ 2345 h 2383"/>
                  <a:gd name="T62" fmla="*/ 257 w 259"/>
                  <a:gd name="T63" fmla="*/ 2343 h 2383"/>
                  <a:gd name="T64" fmla="*/ 257 w 259"/>
                  <a:gd name="T65" fmla="*/ 2341 h 2383"/>
                  <a:gd name="T66" fmla="*/ 255 w 259"/>
                  <a:gd name="T67" fmla="*/ 2341 h 2383"/>
                  <a:gd name="T68" fmla="*/ 255 w 259"/>
                  <a:gd name="T69" fmla="*/ 2339 h 2383"/>
                  <a:gd name="T70" fmla="*/ 255 w 259"/>
                  <a:gd name="T71" fmla="*/ 2337 h 2383"/>
                  <a:gd name="T72" fmla="*/ 200 w 259"/>
                  <a:gd name="T73" fmla="*/ 2351 h 2383"/>
                  <a:gd name="T74" fmla="*/ 140 w 259"/>
                  <a:gd name="T75" fmla="*/ 2360 h 2383"/>
                  <a:gd name="T76" fmla="*/ 83 w 259"/>
                  <a:gd name="T77" fmla="*/ 2368 h 2383"/>
                  <a:gd name="T78" fmla="*/ 21 w 259"/>
                  <a:gd name="T79" fmla="*/ 2374 h 2383"/>
                  <a:gd name="T80" fmla="*/ 0 w 259"/>
                  <a:gd name="T81" fmla="*/ 2374 h 2383"/>
                  <a:gd name="T82" fmla="*/ 2 w 259"/>
                  <a:gd name="T83" fmla="*/ 2376 h 2383"/>
                  <a:gd name="T84" fmla="*/ 6 w 259"/>
                  <a:gd name="T85" fmla="*/ 2376 h 2383"/>
                  <a:gd name="T86" fmla="*/ 10 w 259"/>
                  <a:gd name="T87" fmla="*/ 2377 h 2383"/>
                  <a:gd name="T88" fmla="*/ 12 w 259"/>
                  <a:gd name="T89" fmla="*/ 2379 h 2383"/>
                  <a:gd name="T90" fmla="*/ 15 w 259"/>
                  <a:gd name="T91" fmla="*/ 2379 h 2383"/>
                  <a:gd name="T92" fmla="*/ 19 w 259"/>
                  <a:gd name="T93" fmla="*/ 2381 h 2383"/>
                  <a:gd name="T94" fmla="*/ 21 w 259"/>
                  <a:gd name="T95" fmla="*/ 2383 h 2383"/>
                  <a:gd name="T96" fmla="*/ 25 w 259"/>
                  <a:gd name="T97" fmla="*/ 2383 h 238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59"/>
                  <a:gd name="T148" fmla="*/ 0 h 2383"/>
                  <a:gd name="T149" fmla="*/ 259 w 259"/>
                  <a:gd name="T150" fmla="*/ 2383 h 238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59" h="2383">
                    <a:moveTo>
                      <a:pt x="121" y="9"/>
                    </a:moveTo>
                    <a:lnTo>
                      <a:pt x="83" y="4"/>
                    </a:lnTo>
                    <a:lnTo>
                      <a:pt x="21" y="0"/>
                    </a:lnTo>
                    <a:lnTo>
                      <a:pt x="15" y="0"/>
                    </a:lnTo>
                    <a:lnTo>
                      <a:pt x="14" y="2"/>
                    </a:lnTo>
                    <a:lnTo>
                      <a:pt x="14" y="4"/>
                    </a:lnTo>
                    <a:lnTo>
                      <a:pt x="12" y="4"/>
                    </a:lnTo>
                    <a:lnTo>
                      <a:pt x="12" y="6"/>
                    </a:lnTo>
                    <a:lnTo>
                      <a:pt x="10" y="8"/>
                    </a:lnTo>
                    <a:lnTo>
                      <a:pt x="8" y="8"/>
                    </a:lnTo>
                    <a:lnTo>
                      <a:pt x="8" y="9"/>
                    </a:lnTo>
                    <a:lnTo>
                      <a:pt x="21" y="9"/>
                    </a:lnTo>
                    <a:lnTo>
                      <a:pt x="83" y="15"/>
                    </a:lnTo>
                    <a:lnTo>
                      <a:pt x="117" y="19"/>
                    </a:lnTo>
                    <a:lnTo>
                      <a:pt x="119" y="17"/>
                    </a:lnTo>
                    <a:lnTo>
                      <a:pt x="119" y="15"/>
                    </a:lnTo>
                    <a:lnTo>
                      <a:pt x="119" y="13"/>
                    </a:lnTo>
                    <a:lnTo>
                      <a:pt x="121" y="13"/>
                    </a:lnTo>
                    <a:lnTo>
                      <a:pt x="121" y="11"/>
                    </a:lnTo>
                    <a:lnTo>
                      <a:pt x="121" y="9"/>
                    </a:lnTo>
                    <a:close/>
                    <a:moveTo>
                      <a:pt x="25" y="2383"/>
                    </a:moveTo>
                    <a:lnTo>
                      <a:pt x="83" y="2379"/>
                    </a:lnTo>
                    <a:lnTo>
                      <a:pt x="142" y="2372"/>
                    </a:lnTo>
                    <a:lnTo>
                      <a:pt x="202" y="2360"/>
                    </a:lnTo>
                    <a:lnTo>
                      <a:pt x="259" y="2347"/>
                    </a:lnTo>
                    <a:lnTo>
                      <a:pt x="257" y="2345"/>
                    </a:lnTo>
                    <a:lnTo>
                      <a:pt x="257" y="2343"/>
                    </a:lnTo>
                    <a:lnTo>
                      <a:pt x="257" y="2341"/>
                    </a:lnTo>
                    <a:lnTo>
                      <a:pt x="255" y="2341"/>
                    </a:lnTo>
                    <a:lnTo>
                      <a:pt x="255" y="2339"/>
                    </a:lnTo>
                    <a:lnTo>
                      <a:pt x="255" y="2337"/>
                    </a:lnTo>
                    <a:lnTo>
                      <a:pt x="200" y="2351"/>
                    </a:lnTo>
                    <a:lnTo>
                      <a:pt x="140" y="2360"/>
                    </a:lnTo>
                    <a:lnTo>
                      <a:pt x="83" y="2368"/>
                    </a:lnTo>
                    <a:lnTo>
                      <a:pt x="21" y="2374"/>
                    </a:lnTo>
                    <a:lnTo>
                      <a:pt x="0" y="2374"/>
                    </a:lnTo>
                    <a:lnTo>
                      <a:pt x="2" y="2376"/>
                    </a:lnTo>
                    <a:lnTo>
                      <a:pt x="6" y="2376"/>
                    </a:lnTo>
                    <a:lnTo>
                      <a:pt x="10" y="2377"/>
                    </a:lnTo>
                    <a:lnTo>
                      <a:pt x="12" y="2379"/>
                    </a:lnTo>
                    <a:lnTo>
                      <a:pt x="15" y="2379"/>
                    </a:lnTo>
                    <a:lnTo>
                      <a:pt x="19" y="2381"/>
                    </a:lnTo>
                    <a:lnTo>
                      <a:pt x="21" y="2383"/>
                    </a:lnTo>
                    <a:lnTo>
                      <a:pt x="25" y="2383"/>
                    </a:lnTo>
                    <a:close/>
                  </a:path>
                </a:pathLst>
              </a:custGeom>
              <a:solidFill>
                <a:srgbClr val="1CA4FF"/>
              </a:solidFill>
              <a:ln w="9525">
                <a:noFill/>
                <a:round/>
                <a:headEnd/>
                <a:tailEnd/>
              </a:ln>
            </p:spPr>
            <p:txBody>
              <a:bodyPr/>
              <a:lstStyle/>
              <a:p>
                <a:endParaRPr lang="en-US"/>
              </a:p>
            </p:txBody>
          </p:sp>
          <p:sp>
            <p:nvSpPr>
              <p:cNvPr id="28316" name="Freeform 830"/>
              <p:cNvSpPr>
                <a:spLocks noEditPoints="1"/>
              </p:cNvSpPr>
              <p:nvPr/>
            </p:nvSpPr>
            <p:spPr bwMode="auto">
              <a:xfrm>
                <a:off x="2634" y="1030"/>
                <a:ext cx="270" cy="2375"/>
              </a:xfrm>
              <a:custGeom>
                <a:avLst/>
                <a:gdLst>
                  <a:gd name="T0" fmla="*/ 132 w 270"/>
                  <a:gd name="T1" fmla="*/ 9 h 2375"/>
                  <a:gd name="T2" fmla="*/ 96 w 270"/>
                  <a:gd name="T3" fmla="*/ 5 h 2375"/>
                  <a:gd name="T4" fmla="*/ 34 w 270"/>
                  <a:gd name="T5" fmla="*/ 0 h 2375"/>
                  <a:gd name="T6" fmla="*/ 25 w 270"/>
                  <a:gd name="T7" fmla="*/ 0 h 2375"/>
                  <a:gd name="T8" fmla="*/ 25 w 270"/>
                  <a:gd name="T9" fmla="*/ 2 h 2375"/>
                  <a:gd name="T10" fmla="*/ 23 w 270"/>
                  <a:gd name="T11" fmla="*/ 4 h 2375"/>
                  <a:gd name="T12" fmla="*/ 23 w 270"/>
                  <a:gd name="T13" fmla="*/ 4 h 2375"/>
                  <a:gd name="T14" fmla="*/ 21 w 270"/>
                  <a:gd name="T15" fmla="*/ 5 h 2375"/>
                  <a:gd name="T16" fmla="*/ 19 w 270"/>
                  <a:gd name="T17" fmla="*/ 7 h 2375"/>
                  <a:gd name="T18" fmla="*/ 19 w 270"/>
                  <a:gd name="T19" fmla="*/ 7 h 2375"/>
                  <a:gd name="T20" fmla="*/ 17 w 270"/>
                  <a:gd name="T21" fmla="*/ 9 h 2375"/>
                  <a:gd name="T22" fmla="*/ 17 w 270"/>
                  <a:gd name="T23" fmla="*/ 11 h 2375"/>
                  <a:gd name="T24" fmla="*/ 34 w 270"/>
                  <a:gd name="T25" fmla="*/ 11 h 2375"/>
                  <a:gd name="T26" fmla="*/ 94 w 270"/>
                  <a:gd name="T27" fmla="*/ 15 h 2375"/>
                  <a:gd name="T28" fmla="*/ 128 w 270"/>
                  <a:gd name="T29" fmla="*/ 21 h 2375"/>
                  <a:gd name="T30" fmla="*/ 128 w 270"/>
                  <a:gd name="T31" fmla="*/ 19 h 2375"/>
                  <a:gd name="T32" fmla="*/ 130 w 270"/>
                  <a:gd name="T33" fmla="*/ 17 h 2375"/>
                  <a:gd name="T34" fmla="*/ 130 w 270"/>
                  <a:gd name="T35" fmla="*/ 17 h 2375"/>
                  <a:gd name="T36" fmla="*/ 130 w 270"/>
                  <a:gd name="T37" fmla="*/ 15 h 2375"/>
                  <a:gd name="T38" fmla="*/ 132 w 270"/>
                  <a:gd name="T39" fmla="*/ 13 h 2375"/>
                  <a:gd name="T40" fmla="*/ 132 w 270"/>
                  <a:gd name="T41" fmla="*/ 13 h 2375"/>
                  <a:gd name="T42" fmla="*/ 132 w 270"/>
                  <a:gd name="T43" fmla="*/ 11 h 2375"/>
                  <a:gd name="T44" fmla="*/ 132 w 270"/>
                  <a:gd name="T45" fmla="*/ 9 h 2375"/>
                  <a:gd name="T46" fmla="*/ 25 w 270"/>
                  <a:gd name="T47" fmla="*/ 2375 h 2375"/>
                  <a:gd name="T48" fmla="*/ 34 w 270"/>
                  <a:gd name="T49" fmla="*/ 2375 h 2375"/>
                  <a:gd name="T50" fmla="*/ 96 w 270"/>
                  <a:gd name="T51" fmla="*/ 2370 h 2375"/>
                  <a:gd name="T52" fmla="*/ 155 w 270"/>
                  <a:gd name="T53" fmla="*/ 2362 h 2375"/>
                  <a:gd name="T54" fmla="*/ 213 w 270"/>
                  <a:gd name="T55" fmla="*/ 2352 h 2375"/>
                  <a:gd name="T56" fmla="*/ 270 w 270"/>
                  <a:gd name="T57" fmla="*/ 2339 h 2375"/>
                  <a:gd name="T58" fmla="*/ 270 w 270"/>
                  <a:gd name="T59" fmla="*/ 2337 h 2375"/>
                  <a:gd name="T60" fmla="*/ 268 w 270"/>
                  <a:gd name="T61" fmla="*/ 2337 h 2375"/>
                  <a:gd name="T62" fmla="*/ 268 w 270"/>
                  <a:gd name="T63" fmla="*/ 2335 h 2375"/>
                  <a:gd name="T64" fmla="*/ 268 w 270"/>
                  <a:gd name="T65" fmla="*/ 2333 h 2375"/>
                  <a:gd name="T66" fmla="*/ 266 w 270"/>
                  <a:gd name="T67" fmla="*/ 2333 h 2375"/>
                  <a:gd name="T68" fmla="*/ 266 w 270"/>
                  <a:gd name="T69" fmla="*/ 2331 h 2375"/>
                  <a:gd name="T70" fmla="*/ 266 w 270"/>
                  <a:gd name="T71" fmla="*/ 2329 h 2375"/>
                  <a:gd name="T72" fmla="*/ 266 w 270"/>
                  <a:gd name="T73" fmla="*/ 2329 h 2375"/>
                  <a:gd name="T74" fmla="*/ 211 w 270"/>
                  <a:gd name="T75" fmla="*/ 2341 h 2375"/>
                  <a:gd name="T76" fmla="*/ 153 w 270"/>
                  <a:gd name="T77" fmla="*/ 2352 h 2375"/>
                  <a:gd name="T78" fmla="*/ 94 w 270"/>
                  <a:gd name="T79" fmla="*/ 2360 h 2375"/>
                  <a:gd name="T80" fmla="*/ 34 w 270"/>
                  <a:gd name="T81" fmla="*/ 2364 h 2375"/>
                  <a:gd name="T82" fmla="*/ 0 w 270"/>
                  <a:gd name="T83" fmla="*/ 2366 h 2375"/>
                  <a:gd name="T84" fmla="*/ 3 w 270"/>
                  <a:gd name="T85" fmla="*/ 2366 h 2375"/>
                  <a:gd name="T86" fmla="*/ 5 w 270"/>
                  <a:gd name="T87" fmla="*/ 2368 h 2375"/>
                  <a:gd name="T88" fmla="*/ 9 w 270"/>
                  <a:gd name="T89" fmla="*/ 2368 h 2375"/>
                  <a:gd name="T90" fmla="*/ 13 w 270"/>
                  <a:gd name="T91" fmla="*/ 2370 h 2375"/>
                  <a:gd name="T92" fmla="*/ 15 w 270"/>
                  <a:gd name="T93" fmla="*/ 2372 h 2375"/>
                  <a:gd name="T94" fmla="*/ 19 w 270"/>
                  <a:gd name="T95" fmla="*/ 2372 h 2375"/>
                  <a:gd name="T96" fmla="*/ 23 w 270"/>
                  <a:gd name="T97" fmla="*/ 2373 h 2375"/>
                  <a:gd name="T98" fmla="*/ 25 w 270"/>
                  <a:gd name="T99" fmla="*/ 2375 h 237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70"/>
                  <a:gd name="T151" fmla="*/ 0 h 2375"/>
                  <a:gd name="T152" fmla="*/ 270 w 270"/>
                  <a:gd name="T153" fmla="*/ 2375 h 237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70" h="2375">
                    <a:moveTo>
                      <a:pt x="132" y="9"/>
                    </a:moveTo>
                    <a:lnTo>
                      <a:pt x="96" y="5"/>
                    </a:lnTo>
                    <a:lnTo>
                      <a:pt x="34" y="0"/>
                    </a:lnTo>
                    <a:lnTo>
                      <a:pt x="25" y="0"/>
                    </a:lnTo>
                    <a:lnTo>
                      <a:pt x="25" y="2"/>
                    </a:lnTo>
                    <a:lnTo>
                      <a:pt x="23" y="4"/>
                    </a:lnTo>
                    <a:lnTo>
                      <a:pt x="21" y="5"/>
                    </a:lnTo>
                    <a:lnTo>
                      <a:pt x="19" y="7"/>
                    </a:lnTo>
                    <a:lnTo>
                      <a:pt x="17" y="9"/>
                    </a:lnTo>
                    <a:lnTo>
                      <a:pt x="17" y="11"/>
                    </a:lnTo>
                    <a:lnTo>
                      <a:pt x="34" y="11"/>
                    </a:lnTo>
                    <a:lnTo>
                      <a:pt x="94" y="15"/>
                    </a:lnTo>
                    <a:lnTo>
                      <a:pt x="128" y="21"/>
                    </a:lnTo>
                    <a:lnTo>
                      <a:pt x="128" y="19"/>
                    </a:lnTo>
                    <a:lnTo>
                      <a:pt x="130" y="17"/>
                    </a:lnTo>
                    <a:lnTo>
                      <a:pt x="130" y="15"/>
                    </a:lnTo>
                    <a:lnTo>
                      <a:pt x="132" y="13"/>
                    </a:lnTo>
                    <a:lnTo>
                      <a:pt x="132" y="11"/>
                    </a:lnTo>
                    <a:lnTo>
                      <a:pt x="132" y="9"/>
                    </a:lnTo>
                    <a:close/>
                    <a:moveTo>
                      <a:pt x="25" y="2375"/>
                    </a:moveTo>
                    <a:lnTo>
                      <a:pt x="34" y="2375"/>
                    </a:lnTo>
                    <a:lnTo>
                      <a:pt x="96" y="2370"/>
                    </a:lnTo>
                    <a:lnTo>
                      <a:pt x="155" y="2362"/>
                    </a:lnTo>
                    <a:lnTo>
                      <a:pt x="213" y="2352"/>
                    </a:lnTo>
                    <a:lnTo>
                      <a:pt x="270" y="2339"/>
                    </a:lnTo>
                    <a:lnTo>
                      <a:pt x="270" y="2337"/>
                    </a:lnTo>
                    <a:lnTo>
                      <a:pt x="268" y="2337"/>
                    </a:lnTo>
                    <a:lnTo>
                      <a:pt x="268" y="2335"/>
                    </a:lnTo>
                    <a:lnTo>
                      <a:pt x="268" y="2333"/>
                    </a:lnTo>
                    <a:lnTo>
                      <a:pt x="266" y="2333"/>
                    </a:lnTo>
                    <a:lnTo>
                      <a:pt x="266" y="2331"/>
                    </a:lnTo>
                    <a:lnTo>
                      <a:pt x="266" y="2329"/>
                    </a:lnTo>
                    <a:lnTo>
                      <a:pt x="211" y="2341"/>
                    </a:lnTo>
                    <a:lnTo>
                      <a:pt x="153" y="2352"/>
                    </a:lnTo>
                    <a:lnTo>
                      <a:pt x="94" y="2360"/>
                    </a:lnTo>
                    <a:lnTo>
                      <a:pt x="34" y="2364"/>
                    </a:lnTo>
                    <a:lnTo>
                      <a:pt x="0" y="2366"/>
                    </a:lnTo>
                    <a:lnTo>
                      <a:pt x="3" y="2366"/>
                    </a:lnTo>
                    <a:lnTo>
                      <a:pt x="5" y="2368"/>
                    </a:lnTo>
                    <a:lnTo>
                      <a:pt x="9" y="2368"/>
                    </a:lnTo>
                    <a:lnTo>
                      <a:pt x="13" y="2370"/>
                    </a:lnTo>
                    <a:lnTo>
                      <a:pt x="15" y="2372"/>
                    </a:lnTo>
                    <a:lnTo>
                      <a:pt x="19" y="2372"/>
                    </a:lnTo>
                    <a:lnTo>
                      <a:pt x="23" y="2373"/>
                    </a:lnTo>
                    <a:lnTo>
                      <a:pt x="25" y="2375"/>
                    </a:lnTo>
                    <a:close/>
                  </a:path>
                </a:pathLst>
              </a:custGeom>
              <a:solidFill>
                <a:srgbClr val="1DA4FF"/>
              </a:solidFill>
              <a:ln w="9525">
                <a:noFill/>
                <a:round/>
                <a:headEnd/>
                <a:tailEnd/>
              </a:ln>
            </p:spPr>
            <p:txBody>
              <a:bodyPr/>
              <a:lstStyle/>
              <a:p>
                <a:endParaRPr lang="en-US"/>
              </a:p>
            </p:txBody>
          </p:sp>
          <p:sp>
            <p:nvSpPr>
              <p:cNvPr id="28317" name="Freeform 831"/>
              <p:cNvSpPr>
                <a:spLocks noEditPoints="1"/>
              </p:cNvSpPr>
              <p:nvPr/>
            </p:nvSpPr>
            <p:spPr bwMode="auto">
              <a:xfrm>
                <a:off x="2622" y="1035"/>
                <a:ext cx="280" cy="2365"/>
              </a:xfrm>
              <a:custGeom>
                <a:avLst/>
                <a:gdLst>
                  <a:gd name="T0" fmla="*/ 142 w 280"/>
                  <a:gd name="T1" fmla="*/ 10 h 2365"/>
                  <a:gd name="T2" fmla="*/ 108 w 280"/>
                  <a:gd name="T3" fmla="*/ 6 h 2365"/>
                  <a:gd name="T4" fmla="*/ 46 w 280"/>
                  <a:gd name="T5" fmla="*/ 0 h 2365"/>
                  <a:gd name="T6" fmla="*/ 33 w 280"/>
                  <a:gd name="T7" fmla="*/ 0 h 2365"/>
                  <a:gd name="T8" fmla="*/ 31 w 280"/>
                  <a:gd name="T9" fmla="*/ 2 h 2365"/>
                  <a:gd name="T10" fmla="*/ 31 w 280"/>
                  <a:gd name="T11" fmla="*/ 2 h 2365"/>
                  <a:gd name="T12" fmla="*/ 29 w 280"/>
                  <a:gd name="T13" fmla="*/ 4 h 2365"/>
                  <a:gd name="T14" fmla="*/ 29 w 280"/>
                  <a:gd name="T15" fmla="*/ 6 h 2365"/>
                  <a:gd name="T16" fmla="*/ 27 w 280"/>
                  <a:gd name="T17" fmla="*/ 6 h 2365"/>
                  <a:gd name="T18" fmla="*/ 27 w 280"/>
                  <a:gd name="T19" fmla="*/ 8 h 2365"/>
                  <a:gd name="T20" fmla="*/ 25 w 280"/>
                  <a:gd name="T21" fmla="*/ 10 h 2365"/>
                  <a:gd name="T22" fmla="*/ 25 w 280"/>
                  <a:gd name="T23" fmla="*/ 10 h 2365"/>
                  <a:gd name="T24" fmla="*/ 46 w 280"/>
                  <a:gd name="T25" fmla="*/ 12 h 2365"/>
                  <a:gd name="T26" fmla="*/ 106 w 280"/>
                  <a:gd name="T27" fmla="*/ 16 h 2365"/>
                  <a:gd name="T28" fmla="*/ 138 w 280"/>
                  <a:gd name="T29" fmla="*/ 20 h 2365"/>
                  <a:gd name="T30" fmla="*/ 138 w 280"/>
                  <a:gd name="T31" fmla="*/ 18 h 2365"/>
                  <a:gd name="T32" fmla="*/ 140 w 280"/>
                  <a:gd name="T33" fmla="*/ 18 h 2365"/>
                  <a:gd name="T34" fmla="*/ 140 w 280"/>
                  <a:gd name="T35" fmla="*/ 16 h 2365"/>
                  <a:gd name="T36" fmla="*/ 140 w 280"/>
                  <a:gd name="T37" fmla="*/ 16 h 2365"/>
                  <a:gd name="T38" fmla="*/ 140 w 280"/>
                  <a:gd name="T39" fmla="*/ 14 h 2365"/>
                  <a:gd name="T40" fmla="*/ 142 w 280"/>
                  <a:gd name="T41" fmla="*/ 12 h 2365"/>
                  <a:gd name="T42" fmla="*/ 142 w 280"/>
                  <a:gd name="T43" fmla="*/ 12 h 2365"/>
                  <a:gd name="T44" fmla="*/ 142 w 280"/>
                  <a:gd name="T45" fmla="*/ 10 h 2365"/>
                  <a:gd name="T46" fmla="*/ 25 w 280"/>
                  <a:gd name="T47" fmla="*/ 2365 h 2365"/>
                  <a:gd name="T48" fmla="*/ 46 w 280"/>
                  <a:gd name="T49" fmla="*/ 2365 h 2365"/>
                  <a:gd name="T50" fmla="*/ 108 w 280"/>
                  <a:gd name="T51" fmla="*/ 2359 h 2365"/>
                  <a:gd name="T52" fmla="*/ 165 w 280"/>
                  <a:gd name="T53" fmla="*/ 2351 h 2365"/>
                  <a:gd name="T54" fmla="*/ 225 w 280"/>
                  <a:gd name="T55" fmla="*/ 2342 h 2365"/>
                  <a:gd name="T56" fmla="*/ 280 w 280"/>
                  <a:gd name="T57" fmla="*/ 2328 h 2365"/>
                  <a:gd name="T58" fmla="*/ 278 w 280"/>
                  <a:gd name="T59" fmla="*/ 2328 h 2365"/>
                  <a:gd name="T60" fmla="*/ 278 w 280"/>
                  <a:gd name="T61" fmla="*/ 2326 h 2365"/>
                  <a:gd name="T62" fmla="*/ 278 w 280"/>
                  <a:gd name="T63" fmla="*/ 2324 h 2365"/>
                  <a:gd name="T64" fmla="*/ 278 w 280"/>
                  <a:gd name="T65" fmla="*/ 2324 h 2365"/>
                  <a:gd name="T66" fmla="*/ 276 w 280"/>
                  <a:gd name="T67" fmla="*/ 2322 h 2365"/>
                  <a:gd name="T68" fmla="*/ 276 w 280"/>
                  <a:gd name="T69" fmla="*/ 2322 h 2365"/>
                  <a:gd name="T70" fmla="*/ 276 w 280"/>
                  <a:gd name="T71" fmla="*/ 2320 h 2365"/>
                  <a:gd name="T72" fmla="*/ 276 w 280"/>
                  <a:gd name="T73" fmla="*/ 2319 h 2365"/>
                  <a:gd name="T74" fmla="*/ 223 w 280"/>
                  <a:gd name="T75" fmla="*/ 2332 h 2365"/>
                  <a:gd name="T76" fmla="*/ 165 w 280"/>
                  <a:gd name="T77" fmla="*/ 2342 h 2365"/>
                  <a:gd name="T78" fmla="*/ 106 w 280"/>
                  <a:gd name="T79" fmla="*/ 2349 h 2365"/>
                  <a:gd name="T80" fmla="*/ 46 w 280"/>
                  <a:gd name="T81" fmla="*/ 2353 h 2365"/>
                  <a:gd name="T82" fmla="*/ 0 w 280"/>
                  <a:gd name="T83" fmla="*/ 2355 h 2365"/>
                  <a:gd name="T84" fmla="*/ 2 w 280"/>
                  <a:gd name="T85" fmla="*/ 2357 h 2365"/>
                  <a:gd name="T86" fmla="*/ 6 w 280"/>
                  <a:gd name="T87" fmla="*/ 2357 h 2365"/>
                  <a:gd name="T88" fmla="*/ 10 w 280"/>
                  <a:gd name="T89" fmla="*/ 2359 h 2365"/>
                  <a:gd name="T90" fmla="*/ 12 w 280"/>
                  <a:gd name="T91" fmla="*/ 2361 h 2365"/>
                  <a:gd name="T92" fmla="*/ 15 w 280"/>
                  <a:gd name="T93" fmla="*/ 2361 h 2365"/>
                  <a:gd name="T94" fmla="*/ 17 w 280"/>
                  <a:gd name="T95" fmla="*/ 2363 h 2365"/>
                  <a:gd name="T96" fmla="*/ 21 w 280"/>
                  <a:gd name="T97" fmla="*/ 2363 h 2365"/>
                  <a:gd name="T98" fmla="*/ 25 w 280"/>
                  <a:gd name="T99" fmla="*/ 2365 h 236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80"/>
                  <a:gd name="T151" fmla="*/ 0 h 2365"/>
                  <a:gd name="T152" fmla="*/ 280 w 280"/>
                  <a:gd name="T153" fmla="*/ 2365 h 236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80" h="2365">
                    <a:moveTo>
                      <a:pt x="142" y="10"/>
                    </a:moveTo>
                    <a:lnTo>
                      <a:pt x="108" y="6"/>
                    </a:lnTo>
                    <a:lnTo>
                      <a:pt x="46" y="0"/>
                    </a:lnTo>
                    <a:lnTo>
                      <a:pt x="33" y="0"/>
                    </a:lnTo>
                    <a:lnTo>
                      <a:pt x="31" y="2"/>
                    </a:lnTo>
                    <a:lnTo>
                      <a:pt x="29" y="4"/>
                    </a:lnTo>
                    <a:lnTo>
                      <a:pt x="29" y="6"/>
                    </a:lnTo>
                    <a:lnTo>
                      <a:pt x="27" y="6"/>
                    </a:lnTo>
                    <a:lnTo>
                      <a:pt x="27" y="8"/>
                    </a:lnTo>
                    <a:lnTo>
                      <a:pt x="25" y="10"/>
                    </a:lnTo>
                    <a:lnTo>
                      <a:pt x="46" y="12"/>
                    </a:lnTo>
                    <a:lnTo>
                      <a:pt x="106" y="16"/>
                    </a:lnTo>
                    <a:lnTo>
                      <a:pt x="138" y="20"/>
                    </a:lnTo>
                    <a:lnTo>
                      <a:pt x="138" y="18"/>
                    </a:lnTo>
                    <a:lnTo>
                      <a:pt x="140" y="18"/>
                    </a:lnTo>
                    <a:lnTo>
                      <a:pt x="140" y="16"/>
                    </a:lnTo>
                    <a:lnTo>
                      <a:pt x="140" y="14"/>
                    </a:lnTo>
                    <a:lnTo>
                      <a:pt x="142" y="12"/>
                    </a:lnTo>
                    <a:lnTo>
                      <a:pt x="142" y="10"/>
                    </a:lnTo>
                    <a:close/>
                    <a:moveTo>
                      <a:pt x="25" y="2365"/>
                    </a:moveTo>
                    <a:lnTo>
                      <a:pt x="46" y="2365"/>
                    </a:lnTo>
                    <a:lnTo>
                      <a:pt x="108" y="2359"/>
                    </a:lnTo>
                    <a:lnTo>
                      <a:pt x="165" y="2351"/>
                    </a:lnTo>
                    <a:lnTo>
                      <a:pt x="225" y="2342"/>
                    </a:lnTo>
                    <a:lnTo>
                      <a:pt x="280" y="2328"/>
                    </a:lnTo>
                    <a:lnTo>
                      <a:pt x="278" y="2328"/>
                    </a:lnTo>
                    <a:lnTo>
                      <a:pt x="278" y="2326"/>
                    </a:lnTo>
                    <a:lnTo>
                      <a:pt x="278" y="2324"/>
                    </a:lnTo>
                    <a:lnTo>
                      <a:pt x="276" y="2322"/>
                    </a:lnTo>
                    <a:lnTo>
                      <a:pt x="276" y="2320"/>
                    </a:lnTo>
                    <a:lnTo>
                      <a:pt x="276" y="2319"/>
                    </a:lnTo>
                    <a:lnTo>
                      <a:pt x="223" y="2332"/>
                    </a:lnTo>
                    <a:lnTo>
                      <a:pt x="165" y="2342"/>
                    </a:lnTo>
                    <a:lnTo>
                      <a:pt x="106" y="2349"/>
                    </a:lnTo>
                    <a:lnTo>
                      <a:pt x="46" y="2353"/>
                    </a:lnTo>
                    <a:lnTo>
                      <a:pt x="0" y="2355"/>
                    </a:lnTo>
                    <a:lnTo>
                      <a:pt x="2" y="2357"/>
                    </a:lnTo>
                    <a:lnTo>
                      <a:pt x="6" y="2357"/>
                    </a:lnTo>
                    <a:lnTo>
                      <a:pt x="10" y="2359"/>
                    </a:lnTo>
                    <a:lnTo>
                      <a:pt x="12" y="2361"/>
                    </a:lnTo>
                    <a:lnTo>
                      <a:pt x="15" y="2361"/>
                    </a:lnTo>
                    <a:lnTo>
                      <a:pt x="17" y="2363"/>
                    </a:lnTo>
                    <a:lnTo>
                      <a:pt x="21" y="2363"/>
                    </a:lnTo>
                    <a:lnTo>
                      <a:pt x="25" y="2365"/>
                    </a:lnTo>
                    <a:close/>
                  </a:path>
                </a:pathLst>
              </a:custGeom>
              <a:solidFill>
                <a:srgbClr val="1EA5FF"/>
              </a:solidFill>
              <a:ln w="9525">
                <a:noFill/>
                <a:round/>
                <a:headEnd/>
                <a:tailEnd/>
              </a:ln>
            </p:spPr>
            <p:txBody>
              <a:bodyPr/>
              <a:lstStyle/>
              <a:p>
                <a:endParaRPr lang="en-US"/>
              </a:p>
            </p:txBody>
          </p:sp>
          <p:sp>
            <p:nvSpPr>
              <p:cNvPr id="28318" name="Freeform 832"/>
              <p:cNvSpPr>
                <a:spLocks noEditPoints="1"/>
              </p:cNvSpPr>
              <p:nvPr/>
            </p:nvSpPr>
            <p:spPr bwMode="auto">
              <a:xfrm>
                <a:off x="2611" y="1041"/>
                <a:ext cx="289" cy="2355"/>
              </a:xfrm>
              <a:custGeom>
                <a:avLst/>
                <a:gdLst>
                  <a:gd name="T0" fmla="*/ 151 w 289"/>
                  <a:gd name="T1" fmla="*/ 10 h 2355"/>
                  <a:gd name="T2" fmla="*/ 117 w 289"/>
                  <a:gd name="T3" fmla="*/ 4 h 2355"/>
                  <a:gd name="T4" fmla="*/ 57 w 289"/>
                  <a:gd name="T5" fmla="*/ 0 h 2355"/>
                  <a:gd name="T6" fmla="*/ 40 w 289"/>
                  <a:gd name="T7" fmla="*/ 0 h 2355"/>
                  <a:gd name="T8" fmla="*/ 38 w 289"/>
                  <a:gd name="T9" fmla="*/ 0 h 2355"/>
                  <a:gd name="T10" fmla="*/ 38 w 289"/>
                  <a:gd name="T11" fmla="*/ 2 h 2355"/>
                  <a:gd name="T12" fmla="*/ 36 w 289"/>
                  <a:gd name="T13" fmla="*/ 4 h 2355"/>
                  <a:gd name="T14" fmla="*/ 36 w 289"/>
                  <a:gd name="T15" fmla="*/ 4 h 2355"/>
                  <a:gd name="T16" fmla="*/ 34 w 289"/>
                  <a:gd name="T17" fmla="*/ 6 h 2355"/>
                  <a:gd name="T18" fmla="*/ 34 w 289"/>
                  <a:gd name="T19" fmla="*/ 8 h 2355"/>
                  <a:gd name="T20" fmla="*/ 32 w 289"/>
                  <a:gd name="T21" fmla="*/ 8 h 2355"/>
                  <a:gd name="T22" fmla="*/ 32 w 289"/>
                  <a:gd name="T23" fmla="*/ 10 h 2355"/>
                  <a:gd name="T24" fmla="*/ 57 w 289"/>
                  <a:gd name="T25" fmla="*/ 10 h 2355"/>
                  <a:gd name="T26" fmla="*/ 117 w 289"/>
                  <a:gd name="T27" fmla="*/ 16 h 2355"/>
                  <a:gd name="T28" fmla="*/ 147 w 289"/>
                  <a:gd name="T29" fmla="*/ 19 h 2355"/>
                  <a:gd name="T30" fmla="*/ 147 w 289"/>
                  <a:gd name="T31" fmla="*/ 17 h 2355"/>
                  <a:gd name="T32" fmla="*/ 149 w 289"/>
                  <a:gd name="T33" fmla="*/ 16 h 2355"/>
                  <a:gd name="T34" fmla="*/ 149 w 289"/>
                  <a:gd name="T35" fmla="*/ 16 h 2355"/>
                  <a:gd name="T36" fmla="*/ 149 w 289"/>
                  <a:gd name="T37" fmla="*/ 14 h 2355"/>
                  <a:gd name="T38" fmla="*/ 149 w 289"/>
                  <a:gd name="T39" fmla="*/ 12 h 2355"/>
                  <a:gd name="T40" fmla="*/ 151 w 289"/>
                  <a:gd name="T41" fmla="*/ 12 h 2355"/>
                  <a:gd name="T42" fmla="*/ 151 w 289"/>
                  <a:gd name="T43" fmla="*/ 10 h 2355"/>
                  <a:gd name="T44" fmla="*/ 151 w 289"/>
                  <a:gd name="T45" fmla="*/ 10 h 2355"/>
                  <a:gd name="T46" fmla="*/ 23 w 289"/>
                  <a:gd name="T47" fmla="*/ 2355 h 2355"/>
                  <a:gd name="T48" fmla="*/ 57 w 289"/>
                  <a:gd name="T49" fmla="*/ 2353 h 2355"/>
                  <a:gd name="T50" fmla="*/ 117 w 289"/>
                  <a:gd name="T51" fmla="*/ 2349 h 2355"/>
                  <a:gd name="T52" fmla="*/ 176 w 289"/>
                  <a:gd name="T53" fmla="*/ 2341 h 2355"/>
                  <a:gd name="T54" fmla="*/ 234 w 289"/>
                  <a:gd name="T55" fmla="*/ 2330 h 2355"/>
                  <a:gd name="T56" fmla="*/ 289 w 289"/>
                  <a:gd name="T57" fmla="*/ 2318 h 2355"/>
                  <a:gd name="T58" fmla="*/ 287 w 289"/>
                  <a:gd name="T59" fmla="*/ 2316 h 2355"/>
                  <a:gd name="T60" fmla="*/ 287 w 289"/>
                  <a:gd name="T61" fmla="*/ 2316 h 2355"/>
                  <a:gd name="T62" fmla="*/ 287 w 289"/>
                  <a:gd name="T63" fmla="*/ 2314 h 2355"/>
                  <a:gd name="T64" fmla="*/ 287 w 289"/>
                  <a:gd name="T65" fmla="*/ 2313 h 2355"/>
                  <a:gd name="T66" fmla="*/ 286 w 289"/>
                  <a:gd name="T67" fmla="*/ 2313 h 2355"/>
                  <a:gd name="T68" fmla="*/ 286 w 289"/>
                  <a:gd name="T69" fmla="*/ 2311 h 2355"/>
                  <a:gd name="T70" fmla="*/ 286 w 289"/>
                  <a:gd name="T71" fmla="*/ 2309 h 2355"/>
                  <a:gd name="T72" fmla="*/ 286 w 289"/>
                  <a:gd name="T73" fmla="*/ 2309 h 2355"/>
                  <a:gd name="T74" fmla="*/ 232 w 289"/>
                  <a:gd name="T75" fmla="*/ 2320 h 2355"/>
                  <a:gd name="T76" fmla="*/ 174 w 289"/>
                  <a:gd name="T77" fmla="*/ 2330 h 2355"/>
                  <a:gd name="T78" fmla="*/ 117 w 289"/>
                  <a:gd name="T79" fmla="*/ 2338 h 2355"/>
                  <a:gd name="T80" fmla="*/ 57 w 289"/>
                  <a:gd name="T81" fmla="*/ 2343 h 2355"/>
                  <a:gd name="T82" fmla="*/ 0 w 289"/>
                  <a:gd name="T83" fmla="*/ 2343 h 2355"/>
                  <a:gd name="T84" fmla="*/ 2 w 289"/>
                  <a:gd name="T85" fmla="*/ 2345 h 2355"/>
                  <a:gd name="T86" fmla="*/ 5 w 289"/>
                  <a:gd name="T87" fmla="*/ 2347 h 2355"/>
                  <a:gd name="T88" fmla="*/ 7 w 289"/>
                  <a:gd name="T89" fmla="*/ 2347 h 2355"/>
                  <a:gd name="T90" fmla="*/ 11 w 289"/>
                  <a:gd name="T91" fmla="*/ 2349 h 2355"/>
                  <a:gd name="T92" fmla="*/ 13 w 289"/>
                  <a:gd name="T93" fmla="*/ 2351 h 2355"/>
                  <a:gd name="T94" fmla="*/ 17 w 289"/>
                  <a:gd name="T95" fmla="*/ 2351 h 2355"/>
                  <a:gd name="T96" fmla="*/ 21 w 289"/>
                  <a:gd name="T97" fmla="*/ 2353 h 2355"/>
                  <a:gd name="T98" fmla="*/ 23 w 289"/>
                  <a:gd name="T99" fmla="*/ 2355 h 235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89"/>
                  <a:gd name="T151" fmla="*/ 0 h 2355"/>
                  <a:gd name="T152" fmla="*/ 289 w 289"/>
                  <a:gd name="T153" fmla="*/ 2355 h 235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89" h="2355">
                    <a:moveTo>
                      <a:pt x="151" y="10"/>
                    </a:moveTo>
                    <a:lnTo>
                      <a:pt x="117" y="4"/>
                    </a:lnTo>
                    <a:lnTo>
                      <a:pt x="57" y="0"/>
                    </a:lnTo>
                    <a:lnTo>
                      <a:pt x="40" y="0"/>
                    </a:lnTo>
                    <a:lnTo>
                      <a:pt x="38" y="0"/>
                    </a:lnTo>
                    <a:lnTo>
                      <a:pt x="38" y="2"/>
                    </a:lnTo>
                    <a:lnTo>
                      <a:pt x="36" y="4"/>
                    </a:lnTo>
                    <a:lnTo>
                      <a:pt x="34" y="6"/>
                    </a:lnTo>
                    <a:lnTo>
                      <a:pt x="34" y="8"/>
                    </a:lnTo>
                    <a:lnTo>
                      <a:pt x="32" y="8"/>
                    </a:lnTo>
                    <a:lnTo>
                      <a:pt x="32" y="10"/>
                    </a:lnTo>
                    <a:lnTo>
                      <a:pt x="57" y="10"/>
                    </a:lnTo>
                    <a:lnTo>
                      <a:pt x="117" y="16"/>
                    </a:lnTo>
                    <a:lnTo>
                      <a:pt x="147" y="19"/>
                    </a:lnTo>
                    <a:lnTo>
                      <a:pt x="147" y="17"/>
                    </a:lnTo>
                    <a:lnTo>
                      <a:pt x="149" y="16"/>
                    </a:lnTo>
                    <a:lnTo>
                      <a:pt x="149" y="14"/>
                    </a:lnTo>
                    <a:lnTo>
                      <a:pt x="149" y="12"/>
                    </a:lnTo>
                    <a:lnTo>
                      <a:pt x="151" y="12"/>
                    </a:lnTo>
                    <a:lnTo>
                      <a:pt x="151" y="10"/>
                    </a:lnTo>
                    <a:close/>
                    <a:moveTo>
                      <a:pt x="23" y="2355"/>
                    </a:moveTo>
                    <a:lnTo>
                      <a:pt x="57" y="2353"/>
                    </a:lnTo>
                    <a:lnTo>
                      <a:pt x="117" y="2349"/>
                    </a:lnTo>
                    <a:lnTo>
                      <a:pt x="176" y="2341"/>
                    </a:lnTo>
                    <a:lnTo>
                      <a:pt x="234" y="2330"/>
                    </a:lnTo>
                    <a:lnTo>
                      <a:pt x="289" y="2318"/>
                    </a:lnTo>
                    <a:lnTo>
                      <a:pt x="287" y="2316"/>
                    </a:lnTo>
                    <a:lnTo>
                      <a:pt x="287" y="2314"/>
                    </a:lnTo>
                    <a:lnTo>
                      <a:pt x="287" y="2313"/>
                    </a:lnTo>
                    <a:lnTo>
                      <a:pt x="286" y="2313"/>
                    </a:lnTo>
                    <a:lnTo>
                      <a:pt x="286" y="2311"/>
                    </a:lnTo>
                    <a:lnTo>
                      <a:pt x="286" y="2309"/>
                    </a:lnTo>
                    <a:lnTo>
                      <a:pt x="232" y="2320"/>
                    </a:lnTo>
                    <a:lnTo>
                      <a:pt x="174" y="2330"/>
                    </a:lnTo>
                    <a:lnTo>
                      <a:pt x="117" y="2338"/>
                    </a:lnTo>
                    <a:lnTo>
                      <a:pt x="57" y="2343"/>
                    </a:lnTo>
                    <a:lnTo>
                      <a:pt x="0" y="2343"/>
                    </a:lnTo>
                    <a:lnTo>
                      <a:pt x="2" y="2345"/>
                    </a:lnTo>
                    <a:lnTo>
                      <a:pt x="5" y="2347"/>
                    </a:lnTo>
                    <a:lnTo>
                      <a:pt x="7" y="2347"/>
                    </a:lnTo>
                    <a:lnTo>
                      <a:pt x="11" y="2349"/>
                    </a:lnTo>
                    <a:lnTo>
                      <a:pt x="13" y="2351"/>
                    </a:lnTo>
                    <a:lnTo>
                      <a:pt x="17" y="2351"/>
                    </a:lnTo>
                    <a:lnTo>
                      <a:pt x="21" y="2353"/>
                    </a:lnTo>
                    <a:lnTo>
                      <a:pt x="23" y="2355"/>
                    </a:lnTo>
                    <a:close/>
                  </a:path>
                </a:pathLst>
              </a:custGeom>
              <a:solidFill>
                <a:srgbClr val="1FA5FF"/>
              </a:solidFill>
              <a:ln w="9525">
                <a:noFill/>
                <a:round/>
                <a:headEnd/>
                <a:tailEnd/>
              </a:ln>
            </p:spPr>
            <p:txBody>
              <a:bodyPr/>
              <a:lstStyle/>
              <a:p>
                <a:endParaRPr lang="en-US"/>
              </a:p>
            </p:txBody>
          </p:sp>
          <p:sp>
            <p:nvSpPr>
              <p:cNvPr id="28319" name="Freeform 833"/>
              <p:cNvSpPr>
                <a:spLocks noEditPoints="1"/>
              </p:cNvSpPr>
              <p:nvPr/>
            </p:nvSpPr>
            <p:spPr bwMode="auto">
              <a:xfrm>
                <a:off x="2597" y="1045"/>
                <a:ext cx="301" cy="2345"/>
              </a:xfrm>
              <a:custGeom>
                <a:avLst/>
                <a:gdLst>
                  <a:gd name="T0" fmla="*/ 163 w 301"/>
                  <a:gd name="T1" fmla="*/ 10 h 2345"/>
                  <a:gd name="T2" fmla="*/ 131 w 301"/>
                  <a:gd name="T3" fmla="*/ 6 h 2345"/>
                  <a:gd name="T4" fmla="*/ 71 w 301"/>
                  <a:gd name="T5" fmla="*/ 2 h 2345"/>
                  <a:gd name="T6" fmla="*/ 50 w 301"/>
                  <a:gd name="T7" fmla="*/ 0 h 2345"/>
                  <a:gd name="T8" fmla="*/ 48 w 301"/>
                  <a:gd name="T9" fmla="*/ 2 h 2345"/>
                  <a:gd name="T10" fmla="*/ 48 w 301"/>
                  <a:gd name="T11" fmla="*/ 4 h 2345"/>
                  <a:gd name="T12" fmla="*/ 46 w 301"/>
                  <a:gd name="T13" fmla="*/ 4 h 2345"/>
                  <a:gd name="T14" fmla="*/ 46 w 301"/>
                  <a:gd name="T15" fmla="*/ 6 h 2345"/>
                  <a:gd name="T16" fmla="*/ 44 w 301"/>
                  <a:gd name="T17" fmla="*/ 8 h 2345"/>
                  <a:gd name="T18" fmla="*/ 44 w 301"/>
                  <a:gd name="T19" fmla="*/ 8 h 2345"/>
                  <a:gd name="T20" fmla="*/ 42 w 301"/>
                  <a:gd name="T21" fmla="*/ 10 h 2345"/>
                  <a:gd name="T22" fmla="*/ 42 w 301"/>
                  <a:gd name="T23" fmla="*/ 12 h 2345"/>
                  <a:gd name="T24" fmla="*/ 71 w 301"/>
                  <a:gd name="T25" fmla="*/ 12 h 2345"/>
                  <a:gd name="T26" fmla="*/ 129 w 301"/>
                  <a:gd name="T27" fmla="*/ 15 h 2345"/>
                  <a:gd name="T28" fmla="*/ 159 w 301"/>
                  <a:gd name="T29" fmla="*/ 19 h 2345"/>
                  <a:gd name="T30" fmla="*/ 159 w 301"/>
                  <a:gd name="T31" fmla="*/ 19 h 2345"/>
                  <a:gd name="T32" fmla="*/ 161 w 301"/>
                  <a:gd name="T33" fmla="*/ 17 h 2345"/>
                  <a:gd name="T34" fmla="*/ 161 w 301"/>
                  <a:gd name="T35" fmla="*/ 15 h 2345"/>
                  <a:gd name="T36" fmla="*/ 161 w 301"/>
                  <a:gd name="T37" fmla="*/ 15 h 2345"/>
                  <a:gd name="T38" fmla="*/ 161 w 301"/>
                  <a:gd name="T39" fmla="*/ 13 h 2345"/>
                  <a:gd name="T40" fmla="*/ 163 w 301"/>
                  <a:gd name="T41" fmla="*/ 12 h 2345"/>
                  <a:gd name="T42" fmla="*/ 163 w 301"/>
                  <a:gd name="T43" fmla="*/ 12 h 2345"/>
                  <a:gd name="T44" fmla="*/ 163 w 301"/>
                  <a:gd name="T45" fmla="*/ 10 h 2345"/>
                  <a:gd name="T46" fmla="*/ 25 w 301"/>
                  <a:gd name="T47" fmla="*/ 2345 h 2345"/>
                  <a:gd name="T48" fmla="*/ 71 w 301"/>
                  <a:gd name="T49" fmla="*/ 2343 h 2345"/>
                  <a:gd name="T50" fmla="*/ 131 w 301"/>
                  <a:gd name="T51" fmla="*/ 2339 h 2345"/>
                  <a:gd name="T52" fmla="*/ 190 w 301"/>
                  <a:gd name="T53" fmla="*/ 2332 h 2345"/>
                  <a:gd name="T54" fmla="*/ 248 w 301"/>
                  <a:gd name="T55" fmla="*/ 2322 h 2345"/>
                  <a:gd name="T56" fmla="*/ 301 w 301"/>
                  <a:gd name="T57" fmla="*/ 2309 h 2345"/>
                  <a:gd name="T58" fmla="*/ 300 w 301"/>
                  <a:gd name="T59" fmla="*/ 2309 h 2345"/>
                  <a:gd name="T60" fmla="*/ 300 w 301"/>
                  <a:gd name="T61" fmla="*/ 2307 h 2345"/>
                  <a:gd name="T62" fmla="*/ 300 w 301"/>
                  <a:gd name="T63" fmla="*/ 2305 h 2345"/>
                  <a:gd name="T64" fmla="*/ 300 w 301"/>
                  <a:gd name="T65" fmla="*/ 2305 h 2345"/>
                  <a:gd name="T66" fmla="*/ 298 w 301"/>
                  <a:gd name="T67" fmla="*/ 2303 h 2345"/>
                  <a:gd name="T68" fmla="*/ 298 w 301"/>
                  <a:gd name="T69" fmla="*/ 2301 h 2345"/>
                  <a:gd name="T70" fmla="*/ 298 w 301"/>
                  <a:gd name="T71" fmla="*/ 2301 h 2345"/>
                  <a:gd name="T72" fmla="*/ 296 w 301"/>
                  <a:gd name="T73" fmla="*/ 2299 h 2345"/>
                  <a:gd name="T74" fmla="*/ 246 w 301"/>
                  <a:gd name="T75" fmla="*/ 2310 h 2345"/>
                  <a:gd name="T76" fmla="*/ 188 w 301"/>
                  <a:gd name="T77" fmla="*/ 2322 h 2345"/>
                  <a:gd name="T78" fmla="*/ 129 w 301"/>
                  <a:gd name="T79" fmla="*/ 2330 h 2345"/>
                  <a:gd name="T80" fmla="*/ 71 w 301"/>
                  <a:gd name="T81" fmla="*/ 2334 h 2345"/>
                  <a:gd name="T82" fmla="*/ 10 w 301"/>
                  <a:gd name="T83" fmla="*/ 2335 h 2345"/>
                  <a:gd name="T84" fmla="*/ 0 w 301"/>
                  <a:gd name="T85" fmla="*/ 2335 h 2345"/>
                  <a:gd name="T86" fmla="*/ 2 w 301"/>
                  <a:gd name="T87" fmla="*/ 2335 h 2345"/>
                  <a:gd name="T88" fmla="*/ 6 w 301"/>
                  <a:gd name="T89" fmla="*/ 2337 h 2345"/>
                  <a:gd name="T90" fmla="*/ 10 w 301"/>
                  <a:gd name="T91" fmla="*/ 2339 h 2345"/>
                  <a:gd name="T92" fmla="*/ 12 w 301"/>
                  <a:gd name="T93" fmla="*/ 2339 h 2345"/>
                  <a:gd name="T94" fmla="*/ 16 w 301"/>
                  <a:gd name="T95" fmla="*/ 2341 h 2345"/>
                  <a:gd name="T96" fmla="*/ 19 w 301"/>
                  <a:gd name="T97" fmla="*/ 2343 h 2345"/>
                  <a:gd name="T98" fmla="*/ 21 w 301"/>
                  <a:gd name="T99" fmla="*/ 2343 h 2345"/>
                  <a:gd name="T100" fmla="*/ 25 w 301"/>
                  <a:gd name="T101" fmla="*/ 2345 h 234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01"/>
                  <a:gd name="T154" fmla="*/ 0 h 2345"/>
                  <a:gd name="T155" fmla="*/ 301 w 301"/>
                  <a:gd name="T156" fmla="*/ 2345 h 234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01" h="2345">
                    <a:moveTo>
                      <a:pt x="163" y="10"/>
                    </a:moveTo>
                    <a:lnTo>
                      <a:pt x="131" y="6"/>
                    </a:lnTo>
                    <a:lnTo>
                      <a:pt x="71" y="2"/>
                    </a:lnTo>
                    <a:lnTo>
                      <a:pt x="50" y="0"/>
                    </a:lnTo>
                    <a:lnTo>
                      <a:pt x="48" y="2"/>
                    </a:lnTo>
                    <a:lnTo>
                      <a:pt x="48" y="4"/>
                    </a:lnTo>
                    <a:lnTo>
                      <a:pt x="46" y="4"/>
                    </a:lnTo>
                    <a:lnTo>
                      <a:pt x="46" y="6"/>
                    </a:lnTo>
                    <a:lnTo>
                      <a:pt x="44" y="8"/>
                    </a:lnTo>
                    <a:lnTo>
                      <a:pt x="42" y="10"/>
                    </a:lnTo>
                    <a:lnTo>
                      <a:pt x="42" y="12"/>
                    </a:lnTo>
                    <a:lnTo>
                      <a:pt x="71" y="12"/>
                    </a:lnTo>
                    <a:lnTo>
                      <a:pt x="129" y="15"/>
                    </a:lnTo>
                    <a:lnTo>
                      <a:pt x="159" y="19"/>
                    </a:lnTo>
                    <a:lnTo>
                      <a:pt x="161" y="17"/>
                    </a:lnTo>
                    <a:lnTo>
                      <a:pt x="161" y="15"/>
                    </a:lnTo>
                    <a:lnTo>
                      <a:pt x="161" y="13"/>
                    </a:lnTo>
                    <a:lnTo>
                      <a:pt x="163" y="12"/>
                    </a:lnTo>
                    <a:lnTo>
                      <a:pt x="163" y="10"/>
                    </a:lnTo>
                    <a:close/>
                    <a:moveTo>
                      <a:pt x="25" y="2345"/>
                    </a:moveTo>
                    <a:lnTo>
                      <a:pt x="71" y="2343"/>
                    </a:lnTo>
                    <a:lnTo>
                      <a:pt x="131" y="2339"/>
                    </a:lnTo>
                    <a:lnTo>
                      <a:pt x="190" y="2332"/>
                    </a:lnTo>
                    <a:lnTo>
                      <a:pt x="248" y="2322"/>
                    </a:lnTo>
                    <a:lnTo>
                      <a:pt x="301" y="2309"/>
                    </a:lnTo>
                    <a:lnTo>
                      <a:pt x="300" y="2309"/>
                    </a:lnTo>
                    <a:lnTo>
                      <a:pt x="300" y="2307"/>
                    </a:lnTo>
                    <a:lnTo>
                      <a:pt x="300" y="2305"/>
                    </a:lnTo>
                    <a:lnTo>
                      <a:pt x="298" y="2303"/>
                    </a:lnTo>
                    <a:lnTo>
                      <a:pt x="298" y="2301"/>
                    </a:lnTo>
                    <a:lnTo>
                      <a:pt x="296" y="2299"/>
                    </a:lnTo>
                    <a:lnTo>
                      <a:pt x="246" y="2310"/>
                    </a:lnTo>
                    <a:lnTo>
                      <a:pt x="188" y="2322"/>
                    </a:lnTo>
                    <a:lnTo>
                      <a:pt x="129" y="2330"/>
                    </a:lnTo>
                    <a:lnTo>
                      <a:pt x="71" y="2334"/>
                    </a:lnTo>
                    <a:lnTo>
                      <a:pt x="10" y="2335"/>
                    </a:lnTo>
                    <a:lnTo>
                      <a:pt x="0" y="2335"/>
                    </a:lnTo>
                    <a:lnTo>
                      <a:pt x="2" y="2335"/>
                    </a:lnTo>
                    <a:lnTo>
                      <a:pt x="6" y="2337"/>
                    </a:lnTo>
                    <a:lnTo>
                      <a:pt x="10" y="2339"/>
                    </a:lnTo>
                    <a:lnTo>
                      <a:pt x="12" y="2339"/>
                    </a:lnTo>
                    <a:lnTo>
                      <a:pt x="16" y="2341"/>
                    </a:lnTo>
                    <a:lnTo>
                      <a:pt x="19" y="2343"/>
                    </a:lnTo>
                    <a:lnTo>
                      <a:pt x="21" y="2343"/>
                    </a:lnTo>
                    <a:lnTo>
                      <a:pt x="25" y="2345"/>
                    </a:lnTo>
                    <a:close/>
                  </a:path>
                </a:pathLst>
              </a:custGeom>
              <a:solidFill>
                <a:srgbClr val="20A5FF"/>
              </a:solidFill>
              <a:ln w="9525">
                <a:noFill/>
                <a:round/>
                <a:headEnd/>
                <a:tailEnd/>
              </a:ln>
            </p:spPr>
            <p:txBody>
              <a:bodyPr/>
              <a:lstStyle/>
              <a:p>
                <a:endParaRPr lang="en-US"/>
              </a:p>
            </p:txBody>
          </p:sp>
          <p:sp>
            <p:nvSpPr>
              <p:cNvPr id="28320" name="Freeform 834"/>
              <p:cNvSpPr>
                <a:spLocks noEditPoints="1"/>
              </p:cNvSpPr>
              <p:nvPr/>
            </p:nvSpPr>
            <p:spPr bwMode="auto">
              <a:xfrm>
                <a:off x="2584" y="1051"/>
                <a:ext cx="313" cy="2333"/>
              </a:xfrm>
              <a:custGeom>
                <a:avLst/>
                <a:gdLst>
                  <a:gd name="T0" fmla="*/ 174 w 313"/>
                  <a:gd name="T1" fmla="*/ 9 h 2333"/>
                  <a:gd name="T2" fmla="*/ 144 w 313"/>
                  <a:gd name="T3" fmla="*/ 6 h 2333"/>
                  <a:gd name="T4" fmla="*/ 84 w 313"/>
                  <a:gd name="T5" fmla="*/ 0 h 2333"/>
                  <a:gd name="T6" fmla="*/ 59 w 313"/>
                  <a:gd name="T7" fmla="*/ 0 h 2333"/>
                  <a:gd name="T8" fmla="*/ 57 w 313"/>
                  <a:gd name="T9" fmla="*/ 2 h 2333"/>
                  <a:gd name="T10" fmla="*/ 57 w 313"/>
                  <a:gd name="T11" fmla="*/ 2 h 2333"/>
                  <a:gd name="T12" fmla="*/ 55 w 313"/>
                  <a:gd name="T13" fmla="*/ 4 h 2333"/>
                  <a:gd name="T14" fmla="*/ 55 w 313"/>
                  <a:gd name="T15" fmla="*/ 6 h 2333"/>
                  <a:gd name="T16" fmla="*/ 53 w 313"/>
                  <a:gd name="T17" fmla="*/ 6 h 2333"/>
                  <a:gd name="T18" fmla="*/ 53 w 313"/>
                  <a:gd name="T19" fmla="*/ 7 h 2333"/>
                  <a:gd name="T20" fmla="*/ 52 w 313"/>
                  <a:gd name="T21" fmla="*/ 9 h 2333"/>
                  <a:gd name="T22" fmla="*/ 52 w 313"/>
                  <a:gd name="T23" fmla="*/ 9 h 2333"/>
                  <a:gd name="T24" fmla="*/ 82 w 313"/>
                  <a:gd name="T25" fmla="*/ 11 h 2333"/>
                  <a:gd name="T26" fmla="*/ 142 w 313"/>
                  <a:gd name="T27" fmla="*/ 15 h 2333"/>
                  <a:gd name="T28" fmla="*/ 171 w 313"/>
                  <a:gd name="T29" fmla="*/ 19 h 2333"/>
                  <a:gd name="T30" fmla="*/ 171 w 313"/>
                  <a:gd name="T31" fmla="*/ 17 h 2333"/>
                  <a:gd name="T32" fmla="*/ 172 w 313"/>
                  <a:gd name="T33" fmla="*/ 17 h 2333"/>
                  <a:gd name="T34" fmla="*/ 172 w 313"/>
                  <a:gd name="T35" fmla="*/ 15 h 2333"/>
                  <a:gd name="T36" fmla="*/ 172 w 313"/>
                  <a:gd name="T37" fmla="*/ 13 h 2333"/>
                  <a:gd name="T38" fmla="*/ 172 w 313"/>
                  <a:gd name="T39" fmla="*/ 13 h 2333"/>
                  <a:gd name="T40" fmla="*/ 174 w 313"/>
                  <a:gd name="T41" fmla="*/ 11 h 2333"/>
                  <a:gd name="T42" fmla="*/ 174 w 313"/>
                  <a:gd name="T43" fmla="*/ 9 h 2333"/>
                  <a:gd name="T44" fmla="*/ 174 w 313"/>
                  <a:gd name="T45" fmla="*/ 9 h 2333"/>
                  <a:gd name="T46" fmla="*/ 27 w 313"/>
                  <a:gd name="T47" fmla="*/ 2333 h 2333"/>
                  <a:gd name="T48" fmla="*/ 84 w 313"/>
                  <a:gd name="T49" fmla="*/ 2333 h 2333"/>
                  <a:gd name="T50" fmla="*/ 144 w 313"/>
                  <a:gd name="T51" fmla="*/ 2328 h 2333"/>
                  <a:gd name="T52" fmla="*/ 201 w 313"/>
                  <a:gd name="T53" fmla="*/ 2320 h 2333"/>
                  <a:gd name="T54" fmla="*/ 259 w 313"/>
                  <a:gd name="T55" fmla="*/ 2310 h 2333"/>
                  <a:gd name="T56" fmla="*/ 313 w 313"/>
                  <a:gd name="T57" fmla="*/ 2299 h 2333"/>
                  <a:gd name="T58" fmla="*/ 311 w 313"/>
                  <a:gd name="T59" fmla="*/ 2297 h 2333"/>
                  <a:gd name="T60" fmla="*/ 311 w 313"/>
                  <a:gd name="T61" fmla="*/ 2295 h 2333"/>
                  <a:gd name="T62" fmla="*/ 311 w 313"/>
                  <a:gd name="T63" fmla="*/ 2295 h 2333"/>
                  <a:gd name="T64" fmla="*/ 309 w 313"/>
                  <a:gd name="T65" fmla="*/ 2293 h 2333"/>
                  <a:gd name="T66" fmla="*/ 309 w 313"/>
                  <a:gd name="T67" fmla="*/ 2293 h 2333"/>
                  <a:gd name="T68" fmla="*/ 309 w 313"/>
                  <a:gd name="T69" fmla="*/ 2291 h 2333"/>
                  <a:gd name="T70" fmla="*/ 309 w 313"/>
                  <a:gd name="T71" fmla="*/ 2289 h 2333"/>
                  <a:gd name="T72" fmla="*/ 307 w 313"/>
                  <a:gd name="T73" fmla="*/ 2289 h 2333"/>
                  <a:gd name="T74" fmla="*/ 257 w 313"/>
                  <a:gd name="T75" fmla="*/ 2301 h 2333"/>
                  <a:gd name="T76" fmla="*/ 199 w 313"/>
                  <a:gd name="T77" fmla="*/ 2310 h 2333"/>
                  <a:gd name="T78" fmla="*/ 142 w 313"/>
                  <a:gd name="T79" fmla="*/ 2318 h 2333"/>
                  <a:gd name="T80" fmla="*/ 82 w 313"/>
                  <a:gd name="T81" fmla="*/ 2322 h 2333"/>
                  <a:gd name="T82" fmla="*/ 23 w 313"/>
                  <a:gd name="T83" fmla="*/ 2324 h 2333"/>
                  <a:gd name="T84" fmla="*/ 0 w 313"/>
                  <a:gd name="T85" fmla="*/ 2324 h 2333"/>
                  <a:gd name="T86" fmla="*/ 4 w 313"/>
                  <a:gd name="T87" fmla="*/ 2324 h 2333"/>
                  <a:gd name="T88" fmla="*/ 6 w 313"/>
                  <a:gd name="T89" fmla="*/ 2326 h 2333"/>
                  <a:gd name="T90" fmla="*/ 9 w 313"/>
                  <a:gd name="T91" fmla="*/ 2328 h 2333"/>
                  <a:gd name="T92" fmla="*/ 13 w 313"/>
                  <a:gd name="T93" fmla="*/ 2329 h 2333"/>
                  <a:gd name="T94" fmla="*/ 15 w 313"/>
                  <a:gd name="T95" fmla="*/ 2329 h 2333"/>
                  <a:gd name="T96" fmla="*/ 19 w 313"/>
                  <a:gd name="T97" fmla="*/ 2331 h 2333"/>
                  <a:gd name="T98" fmla="*/ 23 w 313"/>
                  <a:gd name="T99" fmla="*/ 2333 h 2333"/>
                  <a:gd name="T100" fmla="*/ 27 w 313"/>
                  <a:gd name="T101" fmla="*/ 2333 h 233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13"/>
                  <a:gd name="T154" fmla="*/ 0 h 2333"/>
                  <a:gd name="T155" fmla="*/ 313 w 313"/>
                  <a:gd name="T156" fmla="*/ 2333 h 233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13" h="2333">
                    <a:moveTo>
                      <a:pt x="174" y="9"/>
                    </a:moveTo>
                    <a:lnTo>
                      <a:pt x="144" y="6"/>
                    </a:lnTo>
                    <a:lnTo>
                      <a:pt x="84" y="0"/>
                    </a:lnTo>
                    <a:lnTo>
                      <a:pt x="59" y="0"/>
                    </a:lnTo>
                    <a:lnTo>
                      <a:pt x="57" y="2"/>
                    </a:lnTo>
                    <a:lnTo>
                      <a:pt x="55" y="4"/>
                    </a:lnTo>
                    <a:lnTo>
                      <a:pt x="55" y="6"/>
                    </a:lnTo>
                    <a:lnTo>
                      <a:pt x="53" y="6"/>
                    </a:lnTo>
                    <a:lnTo>
                      <a:pt x="53" y="7"/>
                    </a:lnTo>
                    <a:lnTo>
                      <a:pt x="52" y="9"/>
                    </a:lnTo>
                    <a:lnTo>
                      <a:pt x="82" y="11"/>
                    </a:lnTo>
                    <a:lnTo>
                      <a:pt x="142" y="15"/>
                    </a:lnTo>
                    <a:lnTo>
                      <a:pt x="171" y="19"/>
                    </a:lnTo>
                    <a:lnTo>
                      <a:pt x="171" y="17"/>
                    </a:lnTo>
                    <a:lnTo>
                      <a:pt x="172" y="17"/>
                    </a:lnTo>
                    <a:lnTo>
                      <a:pt x="172" y="15"/>
                    </a:lnTo>
                    <a:lnTo>
                      <a:pt x="172" y="13"/>
                    </a:lnTo>
                    <a:lnTo>
                      <a:pt x="174" y="11"/>
                    </a:lnTo>
                    <a:lnTo>
                      <a:pt x="174" y="9"/>
                    </a:lnTo>
                    <a:close/>
                    <a:moveTo>
                      <a:pt x="27" y="2333"/>
                    </a:moveTo>
                    <a:lnTo>
                      <a:pt x="84" y="2333"/>
                    </a:lnTo>
                    <a:lnTo>
                      <a:pt x="144" y="2328"/>
                    </a:lnTo>
                    <a:lnTo>
                      <a:pt x="201" y="2320"/>
                    </a:lnTo>
                    <a:lnTo>
                      <a:pt x="259" y="2310"/>
                    </a:lnTo>
                    <a:lnTo>
                      <a:pt x="313" y="2299"/>
                    </a:lnTo>
                    <a:lnTo>
                      <a:pt x="311" y="2297"/>
                    </a:lnTo>
                    <a:lnTo>
                      <a:pt x="311" y="2295"/>
                    </a:lnTo>
                    <a:lnTo>
                      <a:pt x="309" y="2293"/>
                    </a:lnTo>
                    <a:lnTo>
                      <a:pt x="309" y="2291"/>
                    </a:lnTo>
                    <a:lnTo>
                      <a:pt x="309" y="2289"/>
                    </a:lnTo>
                    <a:lnTo>
                      <a:pt x="307" y="2289"/>
                    </a:lnTo>
                    <a:lnTo>
                      <a:pt x="257" y="2301"/>
                    </a:lnTo>
                    <a:lnTo>
                      <a:pt x="199" y="2310"/>
                    </a:lnTo>
                    <a:lnTo>
                      <a:pt x="142" y="2318"/>
                    </a:lnTo>
                    <a:lnTo>
                      <a:pt x="82" y="2322"/>
                    </a:lnTo>
                    <a:lnTo>
                      <a:pt x="23" y="2324"/>
                    </a:lnTo>
                    <a:lnTo>
                      <a:pt x="0" y="2324"/>
                    </a:lnTo>
                    <a:lnTo>
                      <a:pt x="4" y="2324"/>
                    </a:lnTo>
                    <a:lnTo>
                      <a:pt x="6" y="2326"/>
                    </a:lnTo>
                    <a:lnTo>
                      <a:pt x="9" y="2328"/>
                    </a:lnTo>
                    <a:lnTo>
                      <a:pt x="13" y="2329"/>
                    </a:lnTo>
                    <a:lnTo>
                      <a:pt x="15" y="2329"/>
                    </a:lnTo>
                    <a:lnTo>
                      <a:pt x="19" y="2331"/>
                    </a:lnTo>
                    <a:lnTo>
                      <a:pt x="23" y="2333"/>
                    </a:lnTo>
                    <a:lnTo>
                      <a:pt x="27" y="2333"/>
                    </a:lnTo>
                    <a:close/>
                  </a:path>
                </a:pathLst>
              </a:custGeom>
              <a:solidFill>
                <a:srgbClr val="21A6FF"/>
              </a:solidFill>
              <a:ln w="9525">
                <a:noFill/>
                <a:round/>
                <a:headEnd/>
                <a:tailEnd/>
              </a:ln>
            </p:spPr>
            <p:txBody>
              <a:bodyPr/>
              <a:lstStyle/>
              <a:p>
                <a:endParaRPr lang="en-US"/>
              </a:p>
            </p:txBody>
          </p:sp>
          <p:sp>
            <p:nvSpPr>
              <p:cNvPr id="28321" name="Freeform 835"/>
              <p:cNvSpPr>
                <a:spLocks noEditPoints="1"/>
              </p:cNvSpPr>
              <p:nvPr/>
            </p:nvSpPr>
            <p:spPr bwMode="auto">
              <a:xfrm>
                <a:off x="2572" y="1057"/>
                <a:ext cx="321" cy="2323"/>
              </a:xfrm>
              <a:custGeom>
                <a:avLst/>
                <a:gdLst>
                  <a:gd name="T0" fmla="*/ 184 w 321"/>
                  <a:gd name="T1" fmla="*/ 7 h 2323"/>
                  <a:gd name="T2" fmla="*/ 154 w 321"/>
                  <a:gd name="T3" fmla="*/ 3 h 2323"/>
                  <a:gd name="T4" fmla="*/ 96 w 321"/>
                  <a:gd name="T5" fmla="*/ 0 h 2323"/>
                  <a:gd name="T6" fmla="*/ 67 w 321"/>
                  <a:gd name="T7" fmla="*/ 0 h 2323"/>
                  <a:gd name="T8" fmla="*/ 65 w 321"/>
                  <a:gd name="T9" fmla="*/ 0 h 2323"/>
                  <a:gd name="T10" fmla="*/ 65 w 321"/>
                  <a:gd name="T11" fmla="*/ 1 h 2323"/>
                  <a:gd name="T12" fmla="*/ 64 w 321"/>
                  <a:gd name="T13" fmla="*/ 3 h 2323"/>
                  <a:gd name="T14" fmla="*/ 64 w 321"/>
                  <a:gd name="T15" fmla="*/ 3 h 2323"/>
                  <a:gd name="T16" fmla="*/ 62 w 321"/>
                  <a:gd name="T17" fmla="*/ 5 h 2323"/>
                  <a:gd name="T18" fmla="*/ 62 w 321"/>
                  <a:gd name="T19" fmla="*/ 7 h 2323"/>
                  <a:gd name="T20" fmla="*/ 60 w 321"/>
                  <a:gd name="T21" fmla="*/ 7 h 2323"/>
                  <a:gd name="T22" fmla="*/ 60 w 321"/>
                  <a:gd name="T23" fmla="*/ 9 h 2323"/>
                  <a:gd name="T24" fmla="*/ 94 w 321"/>
                  <a:gd name="T25" fmla="*/ 9 h 2323"/>
                  <a:gd name="T26" fmla="*/ 154 w 321"/>
                  <a:gd name="T27" fmla="*/ 15 h 2323"/>
                  <a:gd name="T28" fmla="*/ 181 w 321"/>
                  <a:gd name="T29" fmla="*/ 19 h 2323"/>
                  <a:gd name="T30" fmla="*/ 181 w 321"/>
                  <a:gd name="T31" fmla="*/ 17 h 2323"/>
                  <a:gd name="T32" fmla="*/ 181 w 321"/>
                  <a:gd name="T33" fmla="*/ 15 h 2323"/>
                  <a:gd name="T34" fmla="*/ 183 w 321"/>
                  <a:gd name="T35" fmla="*/ 15 h 2323"/>
                  <a:gd name="T36" fmla="*/ 183 w 321"/>
                  <a:gd name="T37" fmla="*/ 13 h 2323"/>
                  <a:gd name="T38" fmla="*/ 183 w 321"/>
                  <a:gd name="T39" fmla="*/ 11 h 2323"/>
                  <a:gd name="T40" fmla="*/ 184 w 321"/>
                  <a:gd name="T41" fmla="*/ 11 h 2323"/>
                  <a:gd name="T42" fmla="*/ 184 w 321"/>
                  <a:gd name="T43" fmla="*/ 9 h 2323"/>
                  <a:gd name="T44" fmla="*/ 184 w 321"/>
                  <a:gd name="T45" fmla="*/ 7 h 2323"/>
                  <a:gd name="T46" fmla="*/ 25 w 321"/>
                  <a:gd name="T47" fmla="*/ 2323 h 2323"/>
                  <a:gd name="T48" fmla="*/ 35 w 321"/>
                  <a:gd name="T49" fmla="*/ 2323 h 2323"/>
                  <a:gd name="T50" fmla="*/ 96 w 321"/>
                  <a:gd name="T51" fmla="*/ 2322 h 2323"/>
                  <a:gd name="T52" fmla="*/ 154 w 321"/>
                  <a:gd name="T53" fmla="*/ 2318 h 2323"/>
                  <a:gd name="T54" fmla="*/ 213 w 321"/>
                  <a:gd name="T55" fmla="*/ 2310 h 2323"/>
                  <a:gd name="T56" fmla="*/ 271 w 321"/>
                  <a:gd name="T57" fmla="*/ 2298 h 2323"/>
                  <a:gd name="T58" fmla="*/ 321 w 321"/>
                  <a:gd name="T59" fmla="*/ 2287 h 2323"/>
                  <a:gd name="T60" fmla="*/ 321 w 321"/>
                  <a:gd name="T61" fmla="*/ 2287 h 2323"/>
                  <a:gd name="T62" fmla="*/ 321 w 321"/>
                  <a:gd name="T63" fmla="*/ 2285 h 2323"/>
                  <a:gd name="T64" fmla="*/ 321 w 321"/>
                  <a:gd name="T65" fmla="*/ 2283 h 2323"/>
                  <a:gd name="T66" fmla="*/ 319 w 321"/>
                  <a:gd name="T67" fmla="*/ 2283 h 2323"/>
                  <a:gd name="T68" fmla="*/ 319 w 321"/>
                  <a:gd name="T69" fmla="*/ 2281 h 2323"/>
                  <a:gd name="T70" fmla="*/ 319 w 321"/>
                  <a:gd name="T71" fmla="*/ 2279 h 2323"/>
                  <a:gd name="T72" fmla="*/ 317 w 321"/>
                  <a:gd name="T73" fmla="*/ 2279 h 2323"/>
                  <a:gd name="T74" fmla="*/ 317 w 321"/>
                  <a:gd name="T75" fmla="*/ 2277 h 2323"/>
                  <a:gd name="T76" fmla="*/ 267 w 321"/>
                  <a:gd name="T77" fmla="*/ 2289 h 2323"/>
                  <a:gd name="T78" fmla="*/ 211 w 321"/>
                  <a:gd name="T79" fmla="*/ 2298 h 2323"/>
                  <a:gd name="T80" fmla="*/ 154 w 321"/>
                  <a:gd name="T81" fmla="*/ 2306 h 2323"/>
                  <a:gd name="T82" fmla="*/ 94 w 321"/>
                  <a:gd name="T83" fmla="*/ 2310 h 2323"/>
                  <a:gd name="T84" fmla="*/ 35 w 321"/>
                  <a:gd name="T85" fmla="*/ 2312 h 2323"/>
                  <a:gd name="T86" fmla="*/ 0 w 321"/>
                  <a:gd name="T87" fmla="*/ 2312 h 2323"/>
                  <a:gd name="T88" fmla="*/ 2 w 321"/>
                  <a:gd name="T89" fmla="*/ 2312 h 2323"/>
                  <a:gd name="T90" fmla="*/ 6 w 321"/>
                  <a:gd name="T91" fmla="*/ 2314 h 2323"/>
                  <a:gd name="T92" fmla="*/ 8 w 321"/>
                  <a:gd name="T93" fmla="*/ 2316 h 2323"/>
                  <a:gd name="T94" fmla="*/ 12 w 321"/>
                  <a:gd name="T95" fmla="*/ 2318 h 2323"/>
                  <a:gd name="T96" fmla="*/ 16 w 321"/>
                  <a:gd name="T97" fmla="*/ 2318 h 2323"/>
                  <a:gd name="T98" fmla="*/ 18 w 321"/>
                  <a:gd name="T99" fmla="*/ 2320 h 2323"/>
                  <a:gd name="T100" fmla="*/ 21 w 321"/>
                  <a:gd name="T101" fmla="*/ 2322 h 2323"/>
                  <a:gd name="T102" fmla="*/ 25 w 321"/>
                  <a:gd name="T103" fmla="*/ 2323 h 232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21"/>
                  <a:gd name="T157" fmla="*/ 0 h 2323"/>
                  <a:gd name="T158" fmla="*/ 321 w 321"/>
                  <a:gd name="T159" fmla="*/ 2323 h 232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21" h="2323">
                    <a:moveTo>
                      <a:pt x="184" y="7"/>
                    </a:moveTo>
                    <a:lnTo>
                      <a:pt x="154" y="3"/>
                    </a:lnTo>
                    <a:lnTo>
                      <a:pt x="96" y="0"/>
                    </a:lnTo>
                    <a:lnTo>
                      <a:pt x="67" y="0"/>
                    </a:lnTo>
                    <a:lnTo>
                      <a:pt x="65" y="0"/>
                    </a:lnTo>
                    <a:lnTo>
                      <a:pt x="65" y="1"/>
                    </a:lnTo>
                    <a:lnTo>
                      <a:pt x="64" y="3"/>
                    </a:lnTo>
                    <a:lnTo>
                      <a:pt x="62" y="5"/>
                    </a:lnTo>
                    <a:lnTo>
                      <a:pt x="62" y="7"/>
                    </a:lnTo>
                    <a:lnTo>
                      <a:pt x="60" y="7"/>
                    </a:lnTo>
                    <a:lnTo>
                      <a:pt x="60" y="9"/>
                    </a:lnTo>
                    <a:lnTo>
                      <a:pt x="94" y="9"/>
                    </a:lnTo>
                    <a:lnTo>
                      <a:pt x="154" y="15"/>
                    </a:lnTo>
                    <a:lnTo>
                      <a:pt x="181" y="19"/>
                    </a:lnTo>
                    <a:lnTo>
                      <a:pt x="181" y="17"/>
                    </a:lnTo>
                    <a:lnTo>
                      <a:pt x="181" y="15"/>
                    </a:lnTo>
                    <a:lnTo>
                      <a:pt x="183" y="15"/>
                    </a:lnTo>
                    <a:lnTo>
                      <a:pt x="183" y="13"/>
                    </a:lnTo>
                    <a:lnTo>
                      <a:pt x="183" y="11"/>
                    </a:lnTo>
                    <a:lnTo>
                      <a:pt x="184" y="11"/>
                    </a:lnTo>
                    <a:lnTo>
                      <a:pt x="184" y="9"/>
                    </a:lnTo>
                    <a:lnTo>
                      <a:pt x="184" y="7"/>
                    </a:lnTo>
                    <a:close/>
                    <a:moveTo>
                      <a:pt x="25" y="2323"/>
                    </a:moveTo>
                    <a:lnTo>
                      <a:pt x="35" y="2323"/>
                    </a:lnTo>
                    <a:lnTo>
                      <a:pt x="96" y="2322"/>
                    </a:lnTo>
                    <a:lnTo>
                      <a:pt x="154" y="2318"/>
                    </a:lnTo>
                    <a:lnTo>
                      <a:pt x="213" y="2310"/>
                    </a:lnTo>
                    <a:lnTo>
                      <a:pt x="271" y="2298"/>
                    </a:lnTo>
                    <a:lnTo>
                      <a:pt x="321" y="2287"/>
                    </a:lnTo>
                    <a:lnTo>
                      <a:pt x="321" y="2285"/>
                    </a:lnTo>
                    <a:lnTo>
                      <a:pt x="321" y="2283"/>
                    </a:lnTo>
                    <a:lnTo>
                      <a:pt x="319" y="2283"/>
                    </a:lnTo>
                    <a:lnTo>
                      <a:pt x="319" y="2281"/>
                    </a:lnTo>
                    <a:lnTo>
                      <a:pt x="319" y="2279"/>
                    </a:lnTo>
                    <a:lnTo>
                      <a:pt x="317" y="2279"/>
                    </a:lnTo>
                    <a:lnTo>
                      <a:pt x="317" y="2277"/>
                    </a:lnTo>
                    <a:lnTo>
                      <a:pt x="267" y="2289"/>
                    </a:lnTo>
                    <a:lnTo>
                      <a:pt x="211" y="2298"/>
                    </a:lnTo>
                    <a:lnTo>
                      <a:pt x="154" y="2306"/>
                    </a:lnTo>
                    <a:lnTo>
                      <a:pt x="94" y="2310"/>
                    </a:lnTo>
                    <a:lnTo>
                      <a:pt x="35" y="2312"/>
                    </a:lnTo>
                    <a:lnTo>
                      <a:pt x="0" y="2312"/>
                    </a:lnTo>
                    <a:lnTo>
                      <a:pt x="2" y="2312"/>
                    </a:lnTo>
                    <a:lnTo>
                      <a:pt x="6" y="2314"/>
                    </a:lnTo>
                    <a:lnTo>
                      <a:pt x="8" y="2316"/>
                    </a:lnTo>
                    <a:lnTo>
                      <a:pt x="12" y="2318"/>
                    </a:lnTo>
                    <a:lnTo>
                      <a:pt x="16" y="2318"/>
                    </a:lnTo>
                    <a:lnTo>
                      <a:pt x="18" y="2320"/>
                    </a:lnTo>
                    <a:lnTo>
                      <a:pt x="21" y="2322"/>
                    </a:lnTo>
                    <a:lnTo>
                      <a:pt x="25" y="2323"/>
                    </a:lnTo>
                    <a:close/>
                  </a:path>
                </a:pathLst>
              </a:custGeom>
              <a:solidFill>
                <a:srgbClr val="22A6FF"/>
              </a:solidFill>
              <a:ln w="9525">
                <a:noFill/>
                <a:round/>
                <a:headEnd/>
                <a:tailEnd/>
              </a:ln>
            </p:spPr>
            <p:txBody>
              <a:bodyPr/>
              <a:lstStyle/>
              <a:p>
                <a:endParaRPr lang="en-US"/>
              </a:p>
            </p:txBody>
          </p:sp>
          <p:sp>
            <p:nvSpPr>
              <p:cNvPr id="28322" name="Freeform 836"/>
              <p:cNvSpPr>
                <a:spLocks noEditPoints="1"/>
              </p:cNvSpPr>
              <p:nvPr/>
            </p:nvSpPr>
            <p:spPr bwMode="auto">
              <a:xfrm>
                <a:off x="2559" y="1060"/>
                <a:ext cx="332" cy="2315"/>
              </a:xfrm>
              <a:custGeom>
                <a:avLst/>
                <a:gdLst>
                  <a:gd name="T0" fmla="*/ 196 w 332"/>
                  <a:gd name="T1" fmla="*/ 10 h 2315"/>
                  <a:gd name="T2" fmla="*/ 167 w 332"/>
                  <a:gd name="T3" fmla="*/ 6 h 2315"/>
                  <a:gd name="T4" fmla="*/ 107 w 332"/>
                  <a:gd name="T5" fmla="*/ 2 h 2315"/>
                  <a:gd name="T6" fmla="*/ 77 w 332"/>
                  <a:gd name="T7" fmla="*/ 0 h 2315"/>
                  <a:gd name="T8" fmla="*/ 75 w 332"/>
                  <a:gd name="T9" fmla="*/ 2 h 2315"/>
                  <a:gd name="T10" fmla="*/ 75 w 332"/>
                  <a:gd name="T11" fmla="*/ 4 h 2315"/>
                  <a:gd name="T12" fmla="*/ 73 w 332"/>
                  <a:gd name="T13" fmla="*/ 4 h 2315"/>
                  <a:gd name="T14" fmla="*/ 73 w 332"/>
                  <a:gd name="T15" fmla="*/ 6 h 2315"/>
                  <a:gd name="T16" fmla="*/ 71 w 332"/>
                  <a:gd name="T17" fmla="*/ 8 h 2315"/>
                  <a:gd name="T18" fmla="*/ 71 w 332"/>
                  <a:gd name="T19" fmla="*/ 8 h 2315"/>
                  <a:gd name="T20" fmla="*/ 69 w 332"/>
                  <a:gd name="T21" fmla="*/ 10 h 2315"/>
                  <a:gd name="T22" fmla="*/ 69 w 332"/>
                  <a:gd name="T23" fmla="*/ 12 h 2315"/>
                  <a:gd name="T24" fmla="*/ 107 w 332"/>
                  <a:gd name="T25" fmla="*/ 12 h 2315"/>
                  <a:gd name="T26" fmla="*/ 167 w 332"/>
                  <a:gd name="T27" fmla="*/ 18 h 2315"/>
                  <a:gd name="T28" fmla="*/ 192 w 332"/>
                  <a:gd name="T29" fmla="*/ 20 h 2315"/>
                  <a:gd name="T30" fmla="*/ 192 w 332"/>
                  <a:gd name="T31" fmla="*/ 20 h 2315"/>
                  <a:gd name="T32" fmla="*/ 192 w 332"/>
                  <a:gd name="T33" fmla="*/ 18 h 2315"/>
                  <a:gd name="T34" fmla="*/ 194 w 332"/>
                  <a:gd name="T35" fmla="*/ 16 h 2315"/>
                  <a:gd name="T36" fmla="*/ 194 w 332"/>
                  <a:gd name="T37" fmla="*/ 16 h 2315"/>
                  <a:gd name="T38" fmla="*/ 194 w 332"/>
                  <a:gd name="T39" fmla="*/ 14 h 2315"/>
                  <a:gd name="T40" fmla="*/ 194 w 332"/>
                  <a:gd name="T41" fmla="*/ 12 h 2315"/>
                  <a:gd name="T42" fmla="*/ 196 w 332"/>
                  <a:gd name="T43" fmla="*/ 12 h 2315"/>
                  <a:gd name="T44" fmla="*/ 196 w 332"/>
                  <a:gd name="T45" fmla="*/ 10 h 2315"/>
                  <a:gd name="T46" fmla="*/ 25 w 332"/>
                  <a:gd name="T47" fmla="*/ 2315 h 2315"/>
                  <a:gd name="T48" fmla="*/ 48 w 332"/>
                  <a:gd name="T49" fmla="*/ 2315 h 2315"/>
                  <a:gd name="T50" fmla="*/ 107 w 332"/>
                  <a:gd name="T51" fmla="*/ 2313 h 2315"/>
                  <a:gd name="T52" fmla="*/ 167 w 332"/>
                  <a:gd name="T53" fmla="*/ 2309 h 2315"/>
                  <a:gd name="T54" fmla="*/ 224 w 332"/>
                  <a:gd name="T55" fmla="*/ 2301 h 2315"/>
                  <a:gd name="T56" fmla="*/ 282 w 332"/>
                  <a:gd name="T57" fmla="*/ 2292 h 2315"/>
                  <a:gd name="T58" fmla="*/ 332 w 332"/>
                  <a:gd name="T59" fmla="*/ 2280 h 2315"/>
                  <a:gd name="T60" fmla="*/ 332 w 332"/>
                  <a:gd name="T61" fmla="*/ 2278 h 2315"/>
                  <a:gd name="T62" fmla="*/ 332 w 332"/>
                  <a:gd name="T63" fmla="*/ 2276 h 2315"/>
                  <a:gd name="T64" fmla="*/ 330 w 332"/>
                  <a:gd name="T65" fmla="*/ 2276 h 2315"/>
                  <a:gd name="T66" fmla="*/ 330 w 332"/>
                  <a:gd name="T67" fmla="*/ 2274 h 2315"/>
                  <a:gd name="T68" fmla="*/ 330 w 332"/>
                  <a:gd name="T69" fmla="*/ 2272 h 2315"/>
                  <a:gd name="T70" fmla="*/ 330 w 332"/>
                  <a:gd name="T71" fmla="*/ 2272 h 2315"/>
                  <a:gd name="T72" fmla="*/ 328 w 332"/>
                  <a:gd name="T73" fmla="*/ 2271 h 2315"/>
                  <a:gd name="T74" fmla="*/ 328 w 332"/>
                  <a:gd name="T75" fmla="*/ 2271 h 2315"/>
                  <a:gd name="T76" fmla="*/ 280 w 332"/>
                  <a:gd name="T77" fmla="*/ 2280 h 2315"/>
                  <a:gd name="T78" fmla="*/ 222 w 332"/>
                  <a:gd name="T79" fmla="*/ 2292 h 2315"/>
                  <a:gd name="T80" fmla="*/ 167 w 332"/>
                  <a:gd name="T81" fmla="*/ 2297 h 2315"/>
                  <a:gd name="T82" fmla="*/ 107 w 332"/>
                  <a:gd name="T83" fmla="*/ 2303 h 2315"/>
                  <a:gd name="T84" fmla="*/ 48 w 332"/>
                  <a:gd name="T85" fmla="*/ 2303 h 2315"/>
                  <a:gd name="T86" fmla="*/ 0 w 332"/>
                  <a:gd name="T87" fmla="*/ 2303 h 2315"/>
                  <a:gd name="T88" fmla="*/ 4 w 332"/>
                  <a:gd name="T89" fmla="*/ 2305 h 2315"/>
                  <a:gd name="T90" fmla="*/ 6 w 332"/>
                  <a:gd name="T91" fmla="*/ 2305 h 2315"/>
                  <a:gd name="T92" fmla="*/ 9 w 332"/>
                  <a:gd name="T93" fmla="*/ 2307 h 2315"/>
                  <a:gd name="T94" fmla="*/ 11 w 332"/>
                  <a:gd name="T95" fmla="*/ 2309 h 2315"/>
                  <a:gd name="T96" fmla="*/ 15 w 332"/>
                  <a:gd name="T97" fmla="*/ 2309 h 2315"/>
                  <a:gd name="T98" fmla="*/ 19 w 332"/>
                  <a:gd name="T99" fmla="*/ 2311 h 2315"/>
                  <a:gd name="T100" fmla="*/ 21 w 332"/>
                  <a:gd name="T101" fmla="*/ 2313 h 2315"/>
                  <a:gd name="T102" fmla="*/ 25 w 332"/>
                  <a:gd name="T103" fmla="*/ 2315 h 231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32"/>
                  <a:gd name="T157" fmla="*/ 0 h 2315"/>
                  <a:gd name="T158" fmla="*/ 332 w 332"/>
                  <a:gd name="T159" fmla="*/ 2315 h 231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32" h="2315">
                    <a:moveTo>
                      <a:pt x="196" y="10"/>
                    </a:moveTo>
                    <a:lnTo>
                      <a:pt x="167" y="6"/>
                    </a:lnTo>
                    <a:lnTo>
                      <a:pt x="107" y="2"/>
                    </a:lnTo>
                    <a:lnTo>
                      <a:pt x="77" y="0"/>
                    </a:lnTo>
                    <a:lnTo>
                      <a:pt x="75" y="2"/>
                    </a:lnTo>
                    <a:lnTo>
                      <a:pt x="75" y="4"/>
                    </a:lnTo>
                    <a:lnTo>
                      <a:pt x="73" y="4"/>
                    </a:lnTo>
                    <a:lnTo>
                      <a:pt x="73" y="6"/>
                    </a:lnTo>
                    <a:lnTo>
                      <a:pt x="71" y="8"/>
                    </a:lnTo>
                    <a:lnTo>
                      <a:pt x="69" y="10"/>
                    </a:lnTo>
                    <a:lnTo>
                      <a:pt x="69" y="12"/>
                    </a:lnTo>
                    <a:lnTo>
                      <a:pt x="107" y="12"/>
                    </a:lnTo>
                    <a:lnTo>
                      <a:pt x="167" y="18"/>
                    </a:lnTo>
                    <a:lnTo>
                      <a:pt x="192" y="20"/>
                    </a:lnTo>
                    <a:lnTo>
                      <a:pt x="192" y="18"/>
                    </a:lnTo>
                    <a:lnTo>
                      <a:pt x="194" y="16"/>
                    </a:lnTo>
                    <a:lnTo>
                      <a:pt x="194" y="14"/>
                    </a:lnTo>
                    <a:lnTo>
                      <a:pt x="194" y="12"/>
                    </a:lnTo>
                    <a:lnTo>
                      <a:pt x="196" y="12"/>
                    </a:lnTo>
                    <a:lnTo>
                      <a:pt x="196" y="10"/>
                    </a:lnTo>
                    <a:close/>
                    <a:moveTo>
                      <a:pt x="25" y="2315"/>
                    </a:moveTo>
                    <a:lnTo>
                      <a:pt x="48" y="2315"/>
                    </a:lnTo>
                    <a:lnTo>
                      <a:pt x="107" y="2313"/>
                    </a:lnTo>
                    <a:lnTo>
                      <a:pt x="167" y="2309"/>
                    </a:lnTo>
                    <a:lnTo>
                      <a:pt x="224" y="2301"/>
                    </a:lnTo>
                    <a:lnTo>
                      <a:pt x="282" y="2292"/>
                    </a:lnTo>
                    <a:lnTo>
                      <a:pt x="332" y="2280"/>
                    </a:lnTo>
                    <a:lnTo>
                      <a:pt x="332" y="2278"/>
                    </a:lnTo>
                    <a:lnTo>
                      <a:pt x="332" y="2276"/>
                    </a:lnTo>
                    <a:lnTo>
                      <a:pt x="330" y="2276"/>
                    </a:lnTo>
                    <a:lnTo>
                      <a:pt x="330" y="2274"/>
                    </a:lnTo>
                    <a:lnTo>
                      <a:pt x="330" y="2272"/>
                    </a:lnTo>
                    <a:lnTo>
                      <a:pt x="328" y="2271"/>
                    </a:lnTo>
                    <a:lnTo>
                      <a:pt x="280" y="2280"/>
                    </a:lnTo>
                    <a:lnTo>
                      <a:pt x="222" y="2292"/>
                    </a:lnTo>
                    <a:lnTo>
                      <a:pt x="167" y="2297"/>
                    </a:lnTo>
                    <a:lnTo>
                      <a:pt x="107" y="2303"/>
                    </a:lnTo>
                    <a:lnTo>
                      <a:pt x="48" y="2303"/>
                    </a:lnTo>
                    <a:lnTo>
                      <a:pt x="0" y="2303"/>
                    </a:lnTo>
                    <a:lnTo>
                      <a:pt x="4" y="2305"/>
                    </a:lnTo>
                    <a:lnTo>
                      <a:pt x="6" y="2305"/>
                    </a:lnTo>
                    <a:lnTo>
                      <a:pt x="9" y="2307"/>
                    </a:lnTo>
                    <a:lnTo>
                      <a:pt x="11" y="2309"/>
                    </a:lnTo>
                    <a:lnTo>
                      <a:pt x="15" y="2309"/>
                    </a:lnTo>
                    <a:lnTo>
                      <a:pt x="19" y="2311"/>
                    </a:lnTo>
                    <a:lnTo>
                      <a:pt x="21" y="2313"/>
                    </a:lnTo>
                    <a:lnTo>
                      <a:pt x="25" y="2315"/>
                    </a:lnTo>
                    <a:close/>
                  </a:path>
                </a:pathLst>
              </a:custGeom>
              <a:solidFill>
                <a:srgbClr val="23A7FF"/>
              </a:solidFill>
              <a:ln w="9525">
                <a:noFill/>
                <a:round/>
                <a:headEnd/>
                <a:tailEnd/>
              </a:ln>
            </p:spPr>
            <p:txBody>
              <a:bodyPr/>
              <a:lstStyle/>
              <a:p>
                <a:endParaRPr lang="en-US"/>
              </a:p>
            </p:txBody>
          </p:sp>
          <p:sp>
            <p:nvSpPr>
              <p:cNvPr id="28323" name="Freeform 837"/>
              <p:cNvSpPr>
                <a:spLocks noEditPoints="1"/>
              </p:cNvSpPr>
              <p:nvPr/>
            </p:nvSpPr>
            <p:spPr bwMode="auto">
              <a:xfrm>
                <a:off x="2547" y="1066"/>
                <a:ext cx="342" cy="2303"/>
              </a:xfrm>
              <a:custGeom>
                <a:avLst/>
                <a:gdLst>
                  <a:gd name="T0" fmla="*/ 206 w 342"/>
                  <a:gd name="T1" fmla="*/ 10 h 2303"/>
                  <a:gd name="T2" fmla="*/ 179 w 342"/>
                  <a:gd name="T3" fmla="*/ 6 h 2303"/>
                  <a:gd name="T4" fmla="*/ 119 w 342"/>
                  <a:gd name="T5" fmla="*/ 0 h 2303"/>
                  <a:gd name="T6" fmla="*/ 85 w 342"/>
                  <a:gd name="T7" fmla="*/ 0 h 2303"/>
                  <a:gd name="T8" fmla="*/ 83 w 342"/>
                  <a:gd name="T9" fmla="*/ 2 h 2303"/>
                  <a:gd name="T10" fmla="*/ 83 w 342"/>
                  <a:gd name="T11" fmla="*/ 2 h 2303"/>
                  <a:gd name="T12" fmla="*/ 81 w 342"/>
                  <a:gd name="T13" fmla="*/ 4 h 2303"/>
                  <a:gd name="T14" fmla="*/ 81 w 342"/>
                  <a:gd name="T15" fmla="*/ 6 h 2303"/>
                  <a:gd name="T16" fmla="*/ 79 w 342"/>
                  <a:gd name="T17" fmla="*/ 6 h 2303"/>
                  <a:gd name="T18" fmla="*/ 79 w 342"/>
                  <a:gd name="T19" fmla="*/ 8 h 2303"/>
                  <a:gd name="T20" fmla="*/ 77 w 342"/>
                  <a:gd name="T21" fmla="*/ 10 h 2303"/>
                  <a:gd name="T22" fmla="*/ 77 w 342"/>
                  <a:gd name="T23" fmla="*/ 10 h 2303"/>
                  <a:gd name="T24" fmla="*/ 119 w 342"/>
                  <a:gd name="T25" fmla="*/ 12 h 2303"/>
                  <a:gd name="T26" fmla="*/ 177 w 342"/>
                  <a:gd name="T27" fmla="*/ 15 h 2303"/>
                  <a:gd name="T28" fmla="*/ 202 w 342"/>
                  <a:gd name="T29" fmla="*/ 19 h 2303"/>
                  <a:gd name="T30" fmla="*/ 202 w 342"/>
                  <a:gd name="T31" fmla="*/ 17 h 2303"/>
                  <a:gd name="T32" fmla="*/ 202 w 342"/>
                  <a:gd name="T33" fmla="*/ 17 h 2303"/>
                  <a:gd name="T34" fmla="*/ 204 w 342"/>
                  <a:gd name="T35" fmla="*/ 15 h 2303"/>
                  <a:gd name="T36" fmla="*/ 204 w 342"/>
                  <a:gd name="T37" fmla="*/ 14 h 2303"/>
                  <a:gd name="T38" fmla="*/ 204 w 342"/>
                  <a:gd name="T39" fmla="*/ 14 h 2303"/>
                  <a:gd name="T40" fmla="*/ 204 w 342"/>
                  <a:gd name="T41" fmla="*/ 12 h 2303"/>
                  <a:gd name="T42" fmla="*/ 206 w 342"/>
                  <a:gd name="T43" fmla="*/ 10 h 2303"/>
                  <a:gd name="T44" fmla="*/ 206 w 342"/>
                  <a:gd name="T45" fmla="*/ 10 h 2303"/>
                  <a:gd name="T46" fmla="*/ 25 w 342"/>
                  <a:gd name="T47" fmla="*/ 2303 h 2303"/>
                  <a:gd name="T48" fmla="*/ 60 w 342"/>
                  <a:gd name="T49" fmla="*/ 2303 h 2303"/>
                  <a:gd name="T50" fmla="*/ 119 w 342"/>
                  <a:gd name="T51" fmla="*/ 2301 h 2303"/>
                  <a:gd name="T52" fmla="*/ 179 w 342"/>
                  <a:gd name="T53" fmla="*/ 2297 h 2303"/>
                  <a:gd name="T54" fmla="*/ 236 w 342"/>
                  <a:gd name="T55" fmla="*/ 2289 h 2303"/>
                  <a:gd name="T56" fmla="*/ 292 w 342"/>
                  <a:gd name="T57" fmla="*/ 2280 h 2303"/>
                  <a:gd name="T58" fmla="*/ 342 w 342"/>
                  <a:gd name="T59" fmla="*/ 2268 h 2303"/>
                  <a:gd name="T60" fmla="*/ 342 w 342"/>
                  <a:gd name="T61" fmla="*/ 2266 h 2303"/>
                  <a:gd name="T62" fmla="*/ 342 w 342"/>
                  <a:gd name="T63" fmla="*/ 2266 h 2303"/>
                  <a:gd name="T64" fmla="*/ 340 w 342"/>
                  <a:gd name="T65" fmla="*/ 2265 h 2303"/>
                  <a:gd name="T66" fmla="*/ 340 w 342"/>
                  <a:gd name="T67" fmla="*/ 2265 h 2303"/>
                  <a:gd name="T68" fmla="*/ 340 w 342"/>
                  <a:gd name="T69" fmla="*/ 2263 h 2303"/>
                  <a:gd name="T70" fmla="*/ 340 w 342"/>
                  <a:gd name="T71" fmla="*/ 2261 h 2303"/>
                  <a:gd name="T72" fmla="*/ 338 w 342"/>
                  <a:gd name="T73" fmla="*/ 2261 h 2303"/>
                  <a:gd name="T74" fmla="*/ 338 w 342"/>
                  <a:gd name="T75" fmla="*/ 2259 h 2303"/>
                  <a:gd name="T76" fmla="*/ 290 w 342"/>
                  <a:gd name="T77" fmla="*/ 2270 h 2303"/>
                  <a:gd name="T78" fmla="*/ 234 w 342"/>
                  <a:gd name="T79" fmla="*/ 2280 h 2303"/>
                  <a:gd name="T80" fmla="*/ 177 w 342"/>
                  <a:gd name="T81" fmla="*/ 2288 h 2303"/>
                  <a:gd name="T82" fmla="*/ 119 w 342"/>
                  <a:gd name="T83" fmla="*/ 2291 h 2303"/>
                  <a:gd name="T84" fmla="*/ 60 w 342"/>
                  <a:gd name="T85" fmla="*/ 2293 h 2303"/>
                  <a:gd name="T86" fmla="*/ 2 w 342"/>
                  <a:gd name="T87" fmla="*/ 2291 h 2303"/>
                  <a:gd name="T88" fmla="*/ 0 w 342"/>
                  <a:gd name="T89" fmla="*/ 2291 h 2303"/>
                  <a:gd name="T90" fmla="*/ 2 w 342"/>
                  <a:gd name="T91" fmla="*/ 2293 h 2303"/>
                  <a:gd name="T92" fmla="*/ 6 w 342"/>
                  <a:gd name="T93" fmla="*/ 2293 h 2303"/>
                  <a:gd name="T94" fmla="*/ 8 w 342"/>
                  <a:gd name="T95" fmla="*/ 2295 h 2303"/>
                  <a:gd name="T96" fmla="*/ 12 w 342"/>
                  <a:gd name="T97" fmla="*/ 2297 h 2303"/>
                  <a:gd name="T98" fmla="*/ 16 w 342"/>
                  <a:gd name="T99" fmla="*/ 2299 h 2303"/>
                  <a:gd name="T100" fmla="*/ 18 w 342"/>
                  <a:gd name="T101" fmla="*/ 2299 h 2303"/>
                  <a:gd name="T102" fmla="*/ 21 w 342"/>
                  <a:gd name="T103" fmla="*/ 2301 h 2303"/>
                  <a:gd name="T104" fmla="*/ 25 w 342"/>
                  <a:gd name="T105" fmla="*/ 2303 h 230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42"/>
                  <a:gd name="T160" fmla="*/ 0 h 2303"/>
                  <a:gd name="T161" fmla="*/ 342 w 342"/>
                  <a:gd name="T162" fmla="*/ 2303 h 230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42" h="2303">
                    <a:moveTo>
                      <a:pt x="206" y="10"/>
                    </a:moveTo>
                    <a:lnTo>
                      <a:pt x="179" y="6"/>
                    </a:lnTo>
                    <a:lnTo>
                      <a:pt x="119" y="0"/>
                    </a:lnTo>
                    <a:lnTo>
                      <a:pt x="85" y="0"/>
                    </a:lnTo>
                    <a:lnTo>
                      <a:pt x="83" y="2"/>
                    </a:lnTo>
                    <a:lnTo>
                      <a:pt x="81" y="4"/>
                    </a:lnTo>
                    <a:lnTo>
                      <a:pt x="81" y="6"/>
                    </a:lnTo>
                    <a:lnTo>
                      <a:pt x="79" y="6"/>
                    </a:lnTo>
                    <a:lnTo>
                      <a:pt x="79" y="8"/>
                    </a:lnTo>
                    <a:lnTo>
                      <a:pt x="77" y="10"/>
                    </a:lnTo>
                    <a:lnTo>
                      <a:pt x="119" y="12"/>
                    </a:lnTo>
                    <a:lnTo>
                      <a:pt x="177" y="15"/>
                    </a:lnTo>
                    <a:lnTo>
                      <a:pt x="202" y="19"/>
                    </a:lnTo>
                    <a:lnTo>
                      <a:pt x="202" y="17"/>
                    </a:lnTo>
                    <a:lnTo>
                      <a:pt x="204" y="15"/>
                    </a:lnTo>
                    <a:lnTo>
                      <a:pt x="204" y="14"/>
                    </a:lnTo>
                    <a:lnTo>
                      <a:pt x="204" y="12"/>
                    </a:lnTo>
                    <a:lnTo>
                      <a:pt x="206" y="10"/>
                    </a:lnTo>
                    <a:close/>
                    <a:moveTo>
                      <a:pt x="25" y="2303"/>
                    </a:moveTo>
                    <a:lnTo>
                      <a:pt x="60" y="2303"/>
                    </a:lnTo>
                    <a:lnTo>
                      <a:pt x="119" y="2301"/>
                    </a:lnTo>
                    <a:lnTo>
                      <a:pt x="179" y="2297"/>
                    </a:lnTo>
                    <a:lnTo>
                      <a:pt x="236" y="2289"/>
                    </a:lnTo>
                    <a:lnTo>
                      <a:pt x="292" y="2280"/>
                    </a:lnTo>
                    <a:lnTo>
                      <a:pt x="342" y="2268"/>
                    </a:lnTo>
                    <a:lnTo>
                      <a:pt x="342" y="2266"/>
                    </a:lnTo>
                    <a:lnTo>
                      <a:pt x="340" y="2265"/>
                    </a:lnTo>
                    <a:lnTo>
                      <a:pt x="340" y="2263"/>
                    </a:lnTo>
                    <a:lnTo>
                      <a:pt x="340" y="2261"/>
                    </a:lnTo>
                    <a:lnTo>
                      <a:pt x="338" y="2261"/>
                    </a:lnTo>
                    <a:lnTo>
                      <a:pt x="338" y="2259"/>
                    </a:lnTo>
                    <a:lnTo>
                      <a:pt x="290" y="2270"/>
                    </a:lnTo>
                    <a:lnTo>
                      <a:pt x="234" y="2280"/>
                    </a:lnTo>
                    <a:lnTo>
                      <a:pt x="177" y="2288"/>
                    </a:lnTo>
                    <a:lnTo>
                      <a:pt x="119" y="2291"/>
                    </a:lnTo>
                    <a:lnTo>
                      <a:pt x="60" y="2293"/>
                    </a:lnTo>
                    <a:lnTo>
                      <a:pt x="2" y="2291"/>
                    </a:lnTo>
                    <a:lnTo>
                      <a:pt x="0" y="2291"/>
                    </a:lnTo>
                    <a:lnTo>
                      <a:pt x="2" y="2293"/>
                    </a:lnTo>
                    <a:lnTo>
                      <a:pt x="6" y="2293"/>
                    </a:lnTo>
                    <a:lnTo>
                      <a:pt x="8" y="2295"/>
                    </a:lnTo>
                    <a:lnTo>
                      <a:pt x="12" y="2297"/>
                    </a:lnTo>
                    <a:lnTo>
                      <a:pt x="16" y="2299"/>
                    </a:lnTo>
                    <a:lnTo>
                      <a:pt x="18" y="2299"/>
                    </a:lnTo>
                    <a:lnTo>
                      <a:pt x="21" y="2301"/>
                    </a:lnTo>
                    <a:lnTo>
                      <a:pt x="25" y="2303"/>
                    </a:lnTo>
                    <a:close/>
                  </a:path>
                </a:pathLst>
              </a:custGeom>
              <a:solidFill>
                <a:srgbClr val="24A7FF"/>
              </a:solidFill>
              <a:ln w="9525">
                <a:noFill/>
                <a:round/>
                <a:headEnd/>
                <a:tailEnd/>
              </a:ln>
            </p:spPr>
            <p:txBody>
              <a:bodyPr/>
              <a:lstStyle/>
              <a:p>
                <a:endParaRPr lang="en-US"/>
              </a:p>
            </p:txBody>
          </p:sp>
          <p:sp>
            <p:nvSpPr>
              <p:cNvPr id="28324" name="Freeform 838"/>
              <p:cNvSpPr>
                <a:spLocks noEditPoints="1"/>
              </p:cNvSpPr>
              <p:nvPr/>
            </p:nvSpPr>
            <p:spPr bwMode="auto">
              <a:xfrm>
                <a:off x="2534" y="1072"/>
                <a:ext cx="353" cy="2291"/>
              </a:xfrm>
              <a:custGeom>
                <a:avLst/>
                <a:gdLst>
                  <a:gd name="T0" fmla="*/ 217 w 353"/>
                  <a:gd name="T1" fmla="*/ 8 h 2291"/>
                  <a:gd name="T2" fmla="*/ 192 w 353"/>
                  <a:gd name="T3" fmla="*/ 6 h 2291"/>
                  <a:gd name="T4" fmla="*/ 132 w 353"/>
                  <a:gd name="T5" fmla="*/ 0 h 2291"/>
                  <a:gd name="T6" fmla="*/ 94 w 353"/>
                  <a:gd name="T7" fmla="*/ 0 h 2291"/>
                  <a:gd name="T8" fmla="*/ 92 w 353"/>
                  <a:gd name="T9" fmla="*/ 0 h 2291"/>
                  <a:gd name="T10" fmla="*/ 92 w 353"/>
                  <a:gd name="T11" fmla="*/ 2 h 2291"/>
                  <a:gd name="T12" fmla="*/ 90 w 353"/>
                  <a:gd name="T13" fmla="*/ 4 h 2291"/>
                  <a:gd name="T14" fmla="*/ 90 w 353"/>
                  <a:gd name="T15" fmla="*/ 4 h 2291"/>
                  <a:gd name="T16" fmla="*/ 88 w 353"/>
                  <a:gd name="T17" fmla="*/ 6 h 2291"/>
                  <a:gd name="T18" fmla="*/ 88 w 353"/>
                  <a:gd name="T19" fmla="*/ 8 h 2291"/>
                  <a:gd name="T20" fmla="*/ 86 w 353"/>
                  <a:gd name="T21" fmla="*/ 8 h 2291"/>
                  <a:gd name="T22" fmla="*/ 86 w 353"/>
                  <a:gd name="T23" fmla="*/ 9 h 2291"/>
                  <a:gd name="T24" fmla="*/ 132 w 353"/>
                  <a:gd name="T25" fmla="*/ 11 h 2291"/>
                  <a:gd name="T26" fmla="*/ 190 w 353"/>
                  <a:gd name="T27" fmla="*/ 15 h 2291"/>
                  <a:gd name="T28" fmla="*/ 213 w 353"/>
                  <a:gd name="T29" fmla="*/ 17 h 2291"/>
                  <a:gd name="T30" fmla="*/ 213 w 353"/>
                  <a:gd name="T31" fmla="*/ 17 h 2291"/>
                  <a:gd name="T32" fmla="*/ 213 w 353"/>
                  <a:gd name="T33" fmla="*/ 15 h 2291"/>
                  <a:gd name="T34" fmla="*/ 215 w 353"/>
                  <a:gd name="T35" fmla="*/ 15 h 2291"/>
                  <a:gd name="T36" fmla="*/ 215 w 353"/>
                  <a:gd name="T37" fmla="*/ 13 h 2291"/>
                  <a:gd name="T38" fmla="*/ 215 w 353"/>
                  <a:gd name="T39" fmla="*/ 11 h 2291"/>
                  <a:gd name="T40" fmla="*/ 215 w 353"/>
                  <a:gd name="T41" fmla="*/ 11 h 2291"/>
                  <a:gd name="T42" fmla="*/ 217 w 353"/>
                  <a:gd name="T43" fmla="*/ 9 h 2291"/>
                  <a:gd name="T44" fmla="*/ 217 w 353"/>
                  <a:gd name="T45" fmla="*/ 8 h 2291"/>
                  <a:gd name="T46" fmla="*/ 25 w 353"/>
                  <a:gd name="T47" fmla="*/ 2291 h 2291"/>
                  <a:gd name="T48" fmla="*/ 73 w 353"/>
                  <a:gd name="T49" fmla="*/ 2291 h 2291"/>
                  <a:gd name="T50" fmla="*/ 132 w 353"/>
                  <a:gd name="T51" fmla="*/ 2291 h 2291"/>
                  <a:gd name="T52" fmla="*/ 192 w 353"/>
                  <a:gd name="T53" fmla="*/ 2285 h 2291"/>
                  <a:gd name="T54" fmla="*/ 247 w 353"/>
                  <a:gd name="T55" fmla="*/ 2280 h 2291"/>
                  <a:gd name="T56" fmla="*/ 305 w 353"/>
                  <a:gd name="T57" fmla="*/ 2268 h 2291"/>
                  <a:gd name="T58" fmla="*/ 353 w 353"/>
                  <a:gd name="T59" fmla="*/ 2259 h 2291"/>
                  <a:gd name="T60" fmla="*/ 353 w 353"/>
                  <a:gd name="T61" fmla="*/ 2257 h 2291"/>
                  <a:gd name="T62" fmla="*/ 353 w 353"/>
                  <a:gd name="T63" fmla="*/ 2255 h 2291"/>
                  <a:gd name="T64" fmla="*/ 351 w 353"/>
                  <a:gd name="T65" fmla="*/ 2255 h 2291"/>
                  <a:gd name="T66" fmla="*/ 351 w 353"/>
                  <a:gd name="T67" fmla="*/ 2253 h 2291"/>
                  <a:gd name="T68" fmla="*/ 351 w 353"/>
                  <a:gd name="T69" fmla="*/ 2251 h 2291"/>
                  <a:gd name="T70" fmla="*/ 349 w 353"/>
                  <a:gd name="T71" fmla="*/ 2251 h 2291"/>
                  <a:gd name="T72" fmla="*/ 349 w 353"/>
                  <a:gd name="T73" fmla="*/ 2249 h 2291"/>
                  <a:gd name="T74" fmla="*/ 349 w 353"/>
                  <a:gd name="T75" fmla="*/ 2247 h 2291"/>
                  <a:gd name="T76" fmla="*/ 303 w 353"/>
                  <a:gd name="T77" fmla="*/ 2259 h 2291"/>
                  <a:gd name="T78" fmla="*/ 247 w 353"/>
                  <a:gd name="T79" fmla="*/ 2268 h 2291"/>
                  <a:gd name="T80" fmla="*/ 190 w 353"/>
                  <a:gd name="T81" fmla="*/ 2276 h 2291"/>
                  <a:gd name="T82" fmla="*/ 132 w 353"/>
                  <a:gd name="T83" fmla="*/ 2280 h 2291"/>
                  <a:gd name="T84" fmla="*/ 73 w 353"/>
                  <a:gd name="T85" fmla="*/ 2282 h 2291"/>
                  <a:gd name="T86" fmla="*/ 15 w 353"/>
                  <a:gd name="T87" fmla="*/ 2280 h 2291"/>
                  <a:gd name="T88" fmla="*/ 0 w 353"/>
                  <a:gd name="T89" fmla="*/ 2280 h 2291"/>
                  <a:gd name="T90" fmla="*/ 2 w 353"/>
                  <a:gd name="T91" fmla="*/ 2280 h 2291"/>
                  <a:gd name="T92" fmla="*/ 6 w 353"/>
                  <a:gd name="T93" fmla="*/ 2282 h 2291"/>
                  <a:gd name="T94" fmla="*/ 9 w 353"/>
                  <a:gd name="T95" fmla="*/ 2283 h 2291"/>
                  <a:gd name="T96" fmla="*/ 11 w 353"/>
                  <a:gd name="T97" fmla="*/ 2285 h 2291"/>
                  <a:gd name="T98" fmla="*/ 15 w 353"/>
                  <a:gd name="T99" fmla="*/ 2285 h 2291"/>
                  <a:gd name="T100" fmla="*/ 19 w 353"/>
                  <a:gd name="T101" fmla="*/ 2287 h 2291"/>
                  <a:gd name="T102" fmla="*/ 21 w 353"/>
                  <a:gd name="T103" fmla="*/ 2289 h 2291"/>
                  <a:gd name="T104" fmla="*/ 25 w 353"/>
                  <a:gd name="T105" fmla="*/ 2291 h 2291"/>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53"/>
                  <a:gd name="T160" fmla="*/ 0 h 2291"/>
                  <a:gd name="T161" fmla="*/ 353 w 353"/>
                  <a:gd name="T162" fmla="*/ 2291 h 2291"/>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53" h="2291">
                    <a:moveTo>
                      <a:pt x="217" y="8"/>
                    </a:moveTo>
                    <a:lnTo>
                      <a:pt x="192" y="6"/>
                    </a:lnTo>
                    <a:lnTo>
                      <a:pt x="132" y="0"/>
                    </a:lnTo>
                    <a:lnTo>
                      <a:pt x="94" y="0"/>
                    </a:lnTo>
                    <a:lnTo>
                      <a:pt x="92" y="0"/>
                    </a:lnTo>
                    <a:lnTo>
                      <a:pt x="92" y="2"/>
                    </a:lnTo>
                    <a:lnTo>
                      <a:pt x="90" y="4"/>
                    </a:lnTo>
                    <a:lnTo>
                      <a:pt x="88" y="6"/>
                    </a:lnTo>
                    <a:lnTo>
                      <a:pt x="88" y="8"/>
                    </a:lnTo>
                    <a:lnTo>
                      <a:pt x="86" y="8"/>
                    </a:lnTo>
                    <a:lnTo>
                      <a:pt x="86" y="9"/>
                    </a:lnTo>
                    <a:lnTo>
                      <a:pt x="132" y="11"/>
                    </a:lnTo>
                    <a:lnTo>
                      <a:pt x="190" y="15"/>
                    </a:lnTo>
                    <a:lnTo>
                      <a:pt x="213" y="17"/>
                    </a:lnTo>
                    <a:lnTo>
                      <a:pt x="213" y="15"/>
                    </a:lnTo>
                    <a:lnTo>
                      <a:pt x="215" y="15"/>
                    </a:lnTo>
                    <a:lnTo>
                      <a:pt x="215" y="13"/>
                    </a:lnTo>
                    <a:lnTo>
                      <a:pt x="215" y="11"/>
                    </a:lnTo>
                    <a:lnTo>
                      <a:pt x="217" y="9"/>
                    </a:lnTo>
                    <a:lnTo>
                      <a:pt x="217" y="8"/>
                    </a:lnTo>
                    <a:close/>
                    <a:moveTo>
                      <a:pt x="25" y="2291"/>
                    </a:moveTo>
                    <a:lnTo>
                      <a:pt x="73" y="2291"/>
                    </a:lnTo>
                    <a:lnTo>
                      <a:pt x="132" y="2291"/>
                    </a:lnTo>
                    <a:lnTo>
                      <a:pt x="192" y="2285"/>
                    </a:lnTo>
                    <a:lnTo>
                      <a:pt x="247" y="2280"/>
                    </a:lnTo>
                    <a:lnTo>
                      <a:pt x="305" y="2268"/>
                    </a:lnTo>
                    <a:lnTo>
                      <a:pt x="353" y="2259"/>
                    </a:lnTo>
                    <a:lnTo>
                      <a:pt x="353" y="2257"/>
                    </a:lnTo>
                    <a:lnTo>
                      <a:pt x="353" y="2255"/>
                    </a:lnTo>
                    <a:lnTo>
                      <a:pt x="351" y="2255"/>
                    </a:lnTo>
                    <a:lnTo>
                      <a:pt x="351" y="2253"/>
                    </a:lnTo>
                    <a:lnTo>
                      <a:pt x="351" y="2251"/>
                    </a:lnTo>
                    <a:lnTo>
                      <a:pt x="349" y="2251"/>
                    </a:lnTo>
                    <a:lnTo>
                      <a:pt x="349" y="2249"/>
                    </a:lnTo>
                    <a:lnTo>
                      <a:pt x="349" y="2247"/>
                    </a:lnTo>
                    <a:lnTo>
                      <a:pt x="303" y="2259"/>
                    </a:lnTo>
                    <a:lnTo>
                      <a:pt x="247" y="2268"/>
                    </a:lnTo>
                    <a:lnTo>
                      <a:pt x="190" y="2276"/>
                    </a:lnTo>
                    <a:lnTo>
                      <a:pt x="132" y="2280"/>
                    </a:lnTo>
                    <a:lnTo>
                      <a:pt x="73" y="2282"/>
                    </a:lnTo>
                    <a:lnTo>
                      <a:pt x="15" y="2280"/>
                    </a:lnTo>
                    <a:lnTo>
                      <a:pt x="0" y="2280"/>
                    </a:lnTo>
                    <a:lnTo>
                      <a:pt x="2" y="2280"/>
                    </a:lnTo>
                    <a:lnTo>
                      <a:pt x="6" y="2282"/>
                    </a:lnTo>
                    <a:lnTo>
                      <a:pt x="9" y="2283"/>
                    </a:lnTo>
                    <a:lnTo>
                      <a:pt x="11" y="2285"/>
                    </a:lnTo>
                    <a:lnTo>
                      <a:pt x="15" y="2285"/>
                    </a:lnTo>
                    <a:lnTo>
                      <a:pt x="19" y="2287"/>
                    </a:lnTo>
                    <a:lnTo>
                      <a:pt x="21" y="2289"/>
                    </a:lnTo>
                    <a:lnTo>
                      <a:pt x="25" y="2291"/>
                    </a:lnTo>
                    <a:close/>
                  </a:path>
                </a:pathLst>
              </a:custGeom>
              <a:solidFill>
                <a:srgbClr val="25A7FF"/>
              </a:solidFill>
              <a:ln w="9525">
                <a:noFill/>
                <a:round/>
                <a:headEnd/>
                <a:tailEnd/>
              </a:ln>
            </p:spPr>
            <p:txBody>
              <a:bodyPr/>
              <a:lstStyle/>
              <a:p>
                <a:endParaRPr lang="en-US"/>
              </a:p>
            </p:txBody>
          </p:sp>
          <p:sp>
            <p:nvSpPr>
              <p:cNvPr id="28325" name="Freeform 839"/>
              <p:cNvSpPr>
                <a:spLocks noEditPoints="1"/>
              </p:cNvSpPr>
              <p:nvPr/>
            </p:nvSpPr>
            <p:spPr bwMode="auto">
              <a:xfrm>
                <a:off x="2520" y="1076"/>
                <a:ext cx="365" cy="2283"/>
              </a:xfrm>
              <a:custGeom>
                <a:avLst/>
                <a:gdLst>
                  <a:gd name="T0" fmla="*/ 229 w 365"/>
                  <a:gd name="T1" fmla="*/ 9 h 2283"/>
                  <a:gd name="T2" fmla="*/ 204 w 365"/>
                  <a:gd name="T3" fmla="*/ 5 h 2283"/>
                  <a:gd name="T4" fmla="*/ 146 w 365"/>
                  <a:gd name="T5" fmla="*/ 2 h 2283"/>
                  <a:gd name="T6" fmla="*/ 104 w 365"/>
                  <a:gd name="T7" fmla="*/ 0 h 2283"/>
                  <a:gd name="T8" fmla="*/ 102 w 365"/>
                  <a:gd name="T9" fmla="*/ 2 h 2283"/>
                  <a:gd name="T10" fmla="*/ 102 w 365"/>
                  <a:gd name="T11" fmla="*/ 4 h 2283"/>
                  <a:gd name="T12" fmla="*/ 100 w 365"/>
                  <a:gd name="T13" fmla="*/ 4 h 2283"/>
                  <a:gd name="T14" fmla="*/ 100 w 365"/>
                  <a:gd name="T15" fmla="*/ 5 h 2283"/>
                  <a:gd name="T16" fmla="*/ 98 w 365"/>
                  <a:gd name="T17" fmla="*/ 7 h 2283"/>
                  <a:gd name="T18" fmla="*/ 98 w 365"/>
                  <a:gd name="T19" fmla="*/ 7 h 2283"/>
                  <a:gd name="T20" fmla="*/ 96 w 365"/>
                  <a:gd name="T21" fmla="*/ 9 h 2283"/>
                  <a:gd name="T22" fmla="*/ 96 w 365"/>
                  <a:gd name="T23" fmla="*/ 11 h 2283"/>
                  <a:gd name="T24" fmla="*/ 146 w 365"/>
                  <a:gd name="T25" fmla="*/ 11 h 2283"/>
                  <a:gd name="T26" fmla="*/ 204 w 365"/>
                  <a:gd name="T27" fmla="*/ 17 h 2283"/>
                  <a:gd name="T28" fmla="*/ 225 w 365"/>
                  <a:gd name="T29" fmla="*/ 19 h 2283"/>
                  <a:gd name="T30" fmla="*/ 225 w 365"/>
                  <a:gd name="T31" fmla="*/ 17 h 2283"/>
                  <a:gd name="T32" fmla="*/ 225 w 365"/>
                  <a:gd name="T33" fmla="*/ 17 h 2283"/>
                  <a:gd name="T34" fmla="*/ 227 w 365"/>
                  <a:gd name="T35" fmla="*/ 15 h 2283"/>
                  <a:gd name="T36" fmla="*/ 227 w 365"/>
                  <a:gd name="T37" fmla="*/ 13 h 2283"/>
                  <a:gd name="T38" fmla="*/ 227 w 365"/>
                  <a:gd name="T39" fmla="*/ 13 h 2283"/>
                  <a:gd name="T40" fmla="*/ 227 w 365"/>
                  <a:gd name="T41" fmla="*/ 11 h 2283"/>
                  <a:gd name="T42" fmla="*/ 229 w 365"/>
                  <a:gd name="T43" fmla="*/ 11 h 2283"/>
                  <a:gd name="T44" fmla="*/ 229 w 365"/>
                  <a:gd name="T45" fmla="*/ 9 h 2283"/>
                  <a:gd name="T46" fmla="*/ 27 w 365"/>
                  <a:gd name="T47" fmla="*/ 2281 h 2283"/>
                  <a:gd name="T48" fmla="*/ 29 w 365"/>
                  <a:gd name="T49" fmla="*/ 2281 h 2283"/>
                  <a:gd name="T50" fmla="*/ 87 w 365"/>
                  <a:gd name="T51" fmla="*/ 2283 h 2283"/>
                  <a:gd name="T52" fmla="*/ 146 w 365"/>
                  <a:gd name="T53" fmla="*/ 2281 h 2283"/>
                  <a:gd name="T54" fmla="*/ 204 w 365"/>
                  <a:gd name="T55" fmla="*/ 2278 h 2283"/>
                  <a:gd name="T56" fmla="*/ 261 w 365"/>
                  <a:gd name="T57" fmla="*/ 2270 h 2283"/>
                  <a:gd name="T58" fmla="*/ 317 w 365"/>
                  <a:gd name="T59" fmla="*/ 2260 h 2283"/>
                  <a:gd name="T60" fmla="*/ 365 w 365"/>
                  <a:gd name="T61" fmla="*/ 2249 h 2283"/>
                  <a:gd name="T62" fmla="*/ 365 w 365"/>
                  <a:gd name="T63" fmla="*/ 2247 h 2283"/>
                  <a:gd name="T64" fmla="*/ 363 w 365"/>
                  <a:gd name="T65" fmla="*/ 2247 h 2283"/>
                  <a:gd name="T66" fmla="*/ 363 w 365"/>
                  <a:gd name="T67" fmla="*/ 2245 h 2283"/>
                  <a:gd name="T68" fmla="*/ 363 w 365"/>
                  <a:gd name="T69" fmla="*/ 2243 h 2283"/>
                  <a:gd name="T70" fmla="*/ 361 w 365"/>
                  <a:gd name="T71" fmla="*/ 2243 h 2283"/>
                  <a:gd name="T72" fmla="*/ 361 w 365"/>
                  <a:gd name="T73" fmla="*/ 2241 h 2283"/>
                  <a:gd name="T74" fmla="*/ 361 w 365"/>
                  <a:gd name="T75" fmla="*/ 2241 h 2283"/>
                  <a:gd name="T76" fmla="*/ 361 w 365"/>
                  <a:gd name="T77" fmla="*/ 2239 h 2283"/>
                  <a:gd name="T78" fmla="*/ 315 w 365"/>
                  <a:gd name="T79" fmla="*/ 2249 h 2283"/>
                  <a:gd name="T80" fmla="*/ 259 w 365"/>
                  <a:gd name="T81" fmla="*/ 2260 h 2283"/>
                  <a:gd name="T82" fmla="*/ 204 w 365"/>
                  <a:gd name="T83" fmla="*/ 2266 h 2283"/>
                  <a:gd name="T84" fmla="*/ 146 w 365"/>
                  <a:gd name="T85" fmla="*/ 2272 h 2283"/>
                  <a:gd name="T86" fmla="*/ 87 w 365"/>
                  <a:gd name="T87" fmla="*/ 2272 h 2283"/>
                  <a:gd name="T88" fmla="*/ 29 w 365"/>
                  <a:gd name="T89" fmla="*/ 2272 h 2283"/>
                  <a:gd name="T90" fmla="*/ 0 w 365"/>
                  <a:gd name="T91" fmla="*/ 2268 h 2283"/>
                  <a:gd name="T92" fmla="*/ 4 w 365"/>
                  <a:gd name="T93" fmla="*/ 2270 h 2283"/>
                  <a:gd name="T94" fmla="*/ 8 w 365"/>
                  <a:gd name="T95" fmla="*/ 2272 h 2283"/>
                  <a:gd name="T96" fmla="*/ 10 w 365"/>
                  <a:gd name="T97" fmla="*/ 2274 h 2283"/>
                  <a:gd name="T98" fmla="*/ 14 w 365"/>
                  <a:gd name="T99" fmla="*/ 2276 h 2283"/>
                  <a:gd name="T100" fmla="*/ 16 w 365"/>
                  <a:gd name="T101" fmla="*/ 2276 h 2283"/>
                  <a:gd name="T102" fmla="*/ 20 w 365"/>
                  <a:gd name="T103" fmla="*/ 2278 h 2283"/>
                  <a:gd name="T104" fmla="*/ 23 w 365"/>
                  <a:gd name="T105" fmla="*/ 2279 h 2283"/>
                  <a:gd name="T106" fmla="*/ 27 w 365"/>
                  <a:gd name="T107" fmla="*/ 2281 h 228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65"/>
                  <a:gd name="T163" fmla="*/ 0 h 2283"/>
                  <a:gd name="T164" fmla="*/ 365 w 365"/>
                  <a:gd name="T165" fmla="*/ 2283 h 228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65" h="2283">
                    <a:moveTo>
                      <a:pt x="229" y="9"/>
                    </a:moveTo>
                    <a:lnTo>
                      <a:pt x="204" y="5"/>
                    </a:lnTo>
                    <a:lnTo>
                      <a:pt x="146" y="2"/>
                    </a:lnTo>
                    <a:lnTo>
                      <a:pt x="104" y="0"/>
                    </a:lnTo>
                    <a:lnTo>
                      <a:pt x="102" y="2"/>
                    </a:lnTo>
                    <a:lnTo>
                      <a:pt x="102" y="4"/>
                    </a:lnTo>
                    <a:lnTo>
                      <a:pt x="100" y="4"/>
                    </a:lnTo>
                    <a:lnTo>
                      <a:pt x="100" y="5"/>
                    </a:lnTo>
                    <a:lnTo>
                      <a:pt x="98" y="7"/>
                    </a:lnTo>
                    <a:lnTo>
                      <a:pt x="96" y="9"/>
                    </a:lnTo>
                    <a:lnTo>
                      <a:pt x="96" y="11"/>
                    </a:lnTo>
                    <a:lnTo>
                      <a:pt x="146" y="11"/>
                    </a:lnTo>
                    <a:lnTo>
                      <a:pt x="204" y="17"/>
                    </a:lnTo>
                    <a:lnTo>
                      <a:pt x="225" y="19"/>
                    </a:lnTo>
                    <a:lnTo>
                      <a:pt x="225" y="17"/>
                    </a:lnTo>
                    <a:lnTo>
                      <a:pt x="227" y="15"/>
                    </a:lnTo>
                    <a:lnTo>
                      <a:pt x="227" y="13"/>
                    </a:lnTo>
                    <a:lnTo>
                      <a:pt x="227" y="11"/>
                    </a:lnTo>
                    <a:lnTo>
                      <a:pt x="229" y="11"/>
                    </a:lnTo>
                    <a:lnTo>
                      <a:pt x="229" y="9"/>
                    </a:lnTo>
                    <a:close/>
                    <a:moveTo>
                      <a:pt x="27" y="2281"/>
                    </a:moveTo>
                    <a:lnTo>
                      <a:pt x="29" y="2281"/>
                    </a:lnTo>
                    <a:lnTo>
                      <a:pt x="87" y="2283"/>
                    </a:lnTo>
                    <a:lnTo>
                      <a:pt x="146" y="2281"/>
                    </a:lnTo>
                    <a:lnTo>
                      <a:pt x="204" y="2278"/>
                    </a:lnTo>
                    <a:lnTo>
                      <a:pt x="261" y="2270"/>
                    </a:lnTo>
                    <a:lnTo>
                      <a:pt x="317" y="2260"/>
                    </a:lnTo>
                    <a:lnTo>
                      <a:pt x="365" y="2249"/>
                    </a:lnTo>
                    <a:lnTo>
                      <a:pt x="365" y="2247"/>
                    </a:lnTo>
                    <a:lnTo>
                      <a:pt x="363" y="2247"/>
                    </a:lnTo>
                    <a:lnTo>
                      <a:pt x="363" y="2245"/>
                    </a:lnTo>
                    <a:lnTo>
                      <a:pt x="363" y="2243"/>
                    </a:lnTo>
                    <a:lnTo>
                      <a:pt x="361" y="2243"/>
                    </a:lnTo>
                    <a:lnTo>
                      <a:pt x="361" y="2241"/>
                    </a:lnTo>
                    <a:lnTo>
                      <a:pt x="361" y="2239"/>
                    </a:lnTo>
                    <a:lnTo>
                      <a:pt x="315" y="2249"/>
                    </a:lnTo>
                    <a:lnTo>
                      <a:pt x="259" y="2260"/>
                    </a:lnTo>
                    <a:lnTo>
                      <a:pt x="204" y="2266"/>
                    </a:lnTo>
                    <a:lnTo>
                      <a:pt x="146" y="2272"/>
                    </a:lnTo>
                    <a:lnTo>
                      <a:pt x="87" y="2272"/>
                    </a:lnTo>
                    <a:lnTo>
                      <a:pt x="29" y="2272"/>
                    </a:lnTo>
                    <a:lnTo>
                      <a:pt x="0" y="2268"/>
                    </a:lnTo>
                    <a:lnTo>
                      <a:pt x="4" y="2270"/>
                    </a:lnTo>
                    <a:lnTo>
                      <a:pt x="8" y="2272"/>
                    </a:lnTo>
                    <a:lnTo>
                      <a:pt x="10" y="2274"/>
                    </a:lnTo>
                    <a:lnTo>
                      <a:pt x="14" y="2276"/>
                    </a:lnTo>
                    <a:lnTo>
                      <a:pt x="16" y="2276"/>
                    </a:lnTo>
                    <a:lnTo>
                      <a:pt x="20" y="2278"/>
                    </a:lnTo>
                    <a:lnTo>
                      <a:pt x="23" y="2279"/>
                    </a:lnTo>
                    <a:lnTo>
                      <a:pt x="27" y="2281"/>
                    </a:lnTo>
                    <a:close/>
                  </a:path>
                </a:pathLst>
              </a:custGeom>
              <a:solidFill>
                <a:srgbClr val="26A8FF"/>
              </a:solidFill>
              <a:ln w="9525">
                <a:noFill/>
                <a:round/>
                <a:headEnd/>
                <a:tailEnd/>
              </a:ln>
            </p:spPr>
            <p:txBody>
              <a:bodyPr/>
              <a:lstStyle/>
              <a:p>
                <a:endParaRPr lang="en-US"/>
              </a:p>
            </p:txBody>
          </p:sp>
          <p:sp>
            <p:nvSpPr>
              <p:cNvPr id="28326" name="Freeform 840"/>
              <p:cNvSpPr>
                <a:spLocks noEditPoints="1"/>
              </p:cNvSpPr>
              <p:nvPr/>
            </p:nvSpPr>
            <p:spPr bwMode="auto">
              <a:xfrm>
                <a:off x="2509" y="1081"/>
                <a:ext cx="374" cy="2273"/>
              </a:xfrm>
              <a:custGeom>
                <a:avLst/>
                <a:gdLst>
                  <a:gd name="T0" fmla="*/ 238 w 374"/>
                  <a:gd name="T1" fmla="*/ 8 h 2273"/>
                  <a:gd name="T2" fmla="*/ 215 w 374"/>
                  <a:gd name="T3" fmla="*/ 6 h 2273"/>
                  <a:gd name="T4" fmla="*/ 157 w 374"/>
                  <a:gd name="T5" fmla="*/ 2 h 2273"/>
                  <a:gd name="T6" fmla="*/ 111 w 374"/>
                  <a:gd name="T7" fmla="*/ 0 h 2273"/>
                  <a:gd name="T8" fmla="*/ 109 w 374"/>
                  <a:gd name="T9" fmla="*/ 2 h 2273"/>
                  <a:gd name="T10" fmla="*/ 109 w 374"/>
                  <a:gd name="T11" fmla="*/ 2 h 2273"/>
                  <a:gd name="T12" fmla="*/ 107 w 374"/>
                  <a:gd name="T13" fmla="*/ 4 h 2273"/>
                  <a:gd name="T14" fmla="*/ 107 w 374"/>
                  <a:gd name="T15" fmla="*/ 6 h 2273"/>
                  <a:gd name="T16" fmla="*/ 105 w 374"/>
                  <a:gd name="T17" fmla="*/ 6 h 2273"/>
                  <a:gd name="T18" fmla="*/ 105 w 374"/>
                  <a:gd name="T19" fmla="*/ 8 h 2273"/>
                  <a:gd name="T20" fmla="*/ 104 w 374"/>
                  <a:gd name="T21" fmla="*/ 10 h 2273"/>
                  <a:gd name="T22" fmla="*/ 104 w 374"/>
                  <a:gd name="T23" fmla="*/ 10 h 2273"/>
                  <a:gd name="T24" fmla="*/ 157 w 374"/>
                  <a:gd name="T25" fmla="*/ 12 h 2273"/>
                  <a:gd name="T26" fmla="*/ 213 w 374"/>
                  <a:gd name="T27" fmla="*/ 16 h 2273"/>
                  <a:gd name="T28" fmla="*/ 234 w 374"/>
                  <a:gd name="T29" fmla="*/ 20 h 2273"/>
                  <a:gd name="T30" fmla="*/ 234 w 374"/>
                  <a:gd name="T31" fmla="*/ 18 h 2273"/>
                  <a:gd name="T32" fmla="*/ 234 w 374"/>
                  <a:gd name="T33" fmla="*/ 16 h 2273"/>
                  <a:gd name="T34" fmla="*/ 236 w 374"/>
                  <a:gd name="T35" fmla="*/ 16 h 2273"/>
                  <a:gd name="T36" fmla="*/ 236 w 374"/>
                  <a:gd name="T37" fmla="*/ 14 h 2273"/>
                  <a:gd name="T38" fmla="*/ 236 w 374"/>
                  <a:gd name="T39" fmla="*/ 12 h 2273"/>
                  <a:gd name="T40" fmla="*/ 236 w 374"/>
                  <a:gd name="T41" fmla="*/ 12 h 2273"/>
                  <a:gd name="T42" fmla="*/ 238 w 374"/>
                  <a:gd name="T43" fmla="*/ 10 h 2273"/>
                  <a:gd name="T44" fmla="*/ 238 w 374"/>
                  <a:gd name="T45" fmla="*/ 8 h 2273"/>
                  <a:gd name="T46" fmla="*/ 25 w 374"/>
                  <a:gd name="T47" fmla="*/ 2271 h 2273"/>
                  <a:gd name="T48" fmla="*/ 40 w 374"/>
                  <a:gd name="T49" fmla="*/ 2271 h 2273"/>
                  <a:gd name="T50" fmla="*/ 98 w 374"/>
                  <a:gd name="T51" fmla="*/ 2273 h 2273"/>
                  <a:gd name="T52" fmla="*/ 157 w 374"/>
                  <a:gd name="T53" fmla="*/ 2271 h 2273"/>
                  <a:gd name="T54" fmla="*/ 215 w 374"/>
                  <a:gd name="T55" fmla="*/ 2267 h 2273"/>
                  <a:gd name="T56" fmla="*/ 272 w 374"/>
                  <a:gd name="T57" fmla="*/ 2259 h 2273"/>
                  <a:gd name="T58" fmla="*/ 328 w 374"/>
                  <a:gd name="T59" fmla="*/ 2250 h 2273"/>
                  <a:gd name="T60" fmla="*/ 374 w 374"/>
                  <a:gd name="T61" fmla="*/ 2238 h 2273"/>
                  <a:gd name="T62" fmla="*/ 372 w 374"/>
                  <a:gd name="T63" fmla="*/ 2238 h 2273"/>
                  <a:gd name="T64" fmla="*/ 372 w 374"/>
                  <a:gd name="T65" fmla="*/ 2236 h 2273"/>
                  <a:gd name="T66" fmla="*/ 372 w 374"/>
                  <a:gd name="T67" fmla="*/ 2236 h 2273"/>
                  <a:gd name="T68" fmla="*/ 372 w 374"/>
                  <a:gd name="T69" fmla="*/ 2234 h 2273"/>
                  <a:gd name="T70" fmla="*/ 370 w 374"/>
                  <a:gd name="T71" fmla="*/ 2232 h 2273"/>
                  <a:gd name="T72" fmla="*/ 370 w 374"/>
                  <a:gd name="T73" fmla="*/ 2232 h 2273"/>
                  <a:gd name="T74" fmla="*/ 370 w 374"/>
                  <a:gd name="T75" fmla="*/ 2230 h 2273"/>
                  <a:gd name="T76" fmla="*/ 368 w 374"/>
                  <a:gd name="T77" fmla="*/ 2228 h 2273"/>
                  <a:gd name="T78" fmla="*/ 326 w 374"/>
                  <a:gd name="T79" fmla="*/ 2240 h 2273"/>
                  <a:gd name="T80" fmla="*/ 270 w 374"/>
                  <a:gd name="T81" fmla="*/ 2250 h 2273"/>
                  <a:gd name="T82" fmla="*/ 213 w 374"/>
                  <a:gd name="T83" fmla="*/ 2257 h 2273"/>
                  <a:gd name="T84" fmla="*/ 157 w 374"/>
                  <a:gd name="T85" fmla="*/ 2261 h 2273"/>
                  <a:gd name="T86" fmla="*/ 98 w 374"/>
                  <a:gd name="T87" fmla="*/ 2263 h 2273"/>
                  <a:gd name="T88" fmla="*/ 40 w 374"/>
                  <a:gd name="T89" fmla="*/ 2261 h 2273"/>
                  <a:gd name="T90" fmla="*/ 0 w 374"/>
                  <a:gd name="T91" fmla="*/ 2257 h 2273"/>
                  <a:gd name="T92" fmla="*/ 4 w 374"/>
                  <a:gd name="T93" fmla="*/ 2259 h 2273"/>
                  <a:gd name="T94" fmla="*/ 6 w 374"/>
                  <a:gd name="T95" fmla="*/ 2261 h 2273"/>
                  <a:gd name="T96" fmla="*/ 10 w 374"/>
                  <a:gd name="T97" fmla="*/ 2263 h 2273"/>
                  <a:gd name="T98" fmla="*/ 11 w 374"/>
                  <a:gd name="T99" fmla="*/ 2263 h 2273"/>
                  <a:gd name="T100" fmla="*/ 15 w 374"/>
                  <a:gd name="T101" fmla="*/ 2265 h 2273"/>
                  <a:gd name="T102" fmla="*/ 19 w 374"/>
                  <a:gd name="T103" fmla="*/ 2267 h 2273"/>
                  <a:gd name="T104" fmla="*/ 21 w 374"/>
                  <a:gd name="T105" fmla="*/ 2269 h 2273"/>
                  <a:gd name="T106" fmla="*/ 25 w 374"/>
                  <a:gd name="T107" fmla="*/ 2271 h 22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74"/>
                  <a:gd name="T163" fmla="*/ 0 h 2273"/>
                  <a:gd name="T164" fmla="*/ 374 w 374"/>
                  <a:gd name="T165" fmla="*/ 2273 h 227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74" h="2273">
                    <a:moveTo>
                      <a:pt x="238" y="8"/>
                    </a:moveTo>
                    <a:lnTo>
                      <a:pt x="215" y="6"/>
                    </a:lnTo>
                    <a:lnTo>
                      <a:pt x="157" y="2"/>
                    </a:lnTo>
                    <a:lnTo>
                      <a:pt x="111" y="0"/>
                    </a:lnTo>
                    <a:lnTo>
                      <a:pt x="109" y="2"/>
                    </a:lnTo>
                    <a:lnTo>
                      <a:pt x="107" y="4"/>
                    </a:lnTo>
                    <a:lnTo>
                      <a:pt x="107" y="6"/>
                    </a:lnTo>
                    <a:lnTo>
                      <a:pt x="105" y="6"/>
                    </a:lnTo>
                    <a:lnTo>
                      <a:pt x="105" y="8"/>
                    </a:lnTo>
                    <a:lnTo>
                      <a:pt x="104" y="10"/>
                    </a:lnTo>
                    <a:lnTo>
                      <a:pt x="157" y="12"/>
                    </a:lnTo>
                    <a:lnTo>
                      <a:pt x="213" y="16"/>
                    </a:lnTo>
                    <a:lnTo>
                      <a:pt x="234" y="20"/>
                    </a:lnTo>
                    <a:lnTo>
                      <a:pt x="234" y="18"/>
                    </a:lnTo>
                    <a:lnTo>
                      <a:pt x="234" y="16"/>
                    </a:lnTo>
                    <a:lnTo>
                      <a:pt x="236" y="16"/>
                    </a:lnTo>
                    <a:lnTo>
                      <a:pt x="236" y="14"/>
                    </a:lnTo>
                    <a:lnTo>
                      <a:pt x="236" y="12"/>
                    </a:lnTo>
                    <a:lnTo>
                      <a:pt x="238" y="10"/>
                    </a:lnTo>
                    <a:lnTo>
                      <a:pt x="238" y="8"/>
                    </a:lnTo>
                    <a:close/>
                    <a:moveTo>
                      <a:pt x="25" y="2271"/>
                    </a:moveTo>
                    <a:lnTo>
                      <a:pt x="40" y="2271"/>
                    </a:lnTo>
                    <a:lnTo>
                      <a:pt x="98" y="2273"/>
                    </a:lnTo>
                    <a:lnTo>
                      <a:pt x="157" y="2271"/>
                    </a:lnTo>
                    <a:lnTo>
                      <a:pt x="215" y="2267"/>
                    </a:lnTo>
                    <a:lnTo>
                      <a:pt x="272" y="2259"/>
                    </a:lnTo>
                    <a:lnTo>
                      <a:pt x="328" y="2250"/>
                    </a:lnTo>
                    <a:lnTo>
                      <a:pt x="374" y="2238"/>
                    </a:lnTo>
                    <a:lnTo>
                      <a:pt x="372" y="2238"/>
                    </a:lnTo>
                    <a:lnTo>
                      <a:pt x="372" y="2236"/>
                    </a:lnTo>
                    <a:lnTo>
                      <a:pt x="372" y="2234"/>
                    </a:lnTo>
                    <a:lnTo>
                      <a:pt x="370" y="2232"/>
                    </a:lnTo>
                    <a:lnTo>
                      <a:pt x="370" y="2230"/>
                    </a:lnTo>
                    <a:lnTo>
                      <a:pt x="368" y="2228"/>
                    </a:lnTo>
                    <a:lnTo>
                      <a:pt x="326" y="2240"/>
                    </a:lnTo>
                    <a:lnTo>
                      <a:pt x="270" y="2250"/>
                    </a:lnTo>
                    <a:lnTo>
                      <a:pt x="213" y="2257"/>
                    </a:lnTo>
                    <a:lnTo>
                      <a:pt x="157" y="2261"/>
                    </a:lnTo>
                    <a:lnTo>
                      <a:pt x="98" y="2263"/>
                    </a:lnTo>
                    <a:lnTo>
                      <a:pt x="40" y="2261"/>
                    </a:lnTo>
                    <a:lnTo>
                      <a:pt x="0" y="2257"/>
                    </a:lnTo>
                    <a:lnTo>
                      <a:pt x="4" y="2259"/>
                    </a:lnTo>
                    <a:lnTo>
                      <a:pt x="6" y="2261"/>
                    </a:lnTo>
                    <a:lnTo>
                      <a:pt x="10" y="2263"/>
                    </a:lnTo>
                    <a:lnTo>
                      <a:pt x="11" y="2263"/>
                    </a:lnTo>
                    <a:lnTo>
                      <a:pt x="15" y="2265"/>
                    </a:lnTo>
                    <a:lnTo>
                      <a:pt x="19" y="2267"/>
                    </a:lnTo>
                    <a:lnTo>
                      <a:pt x="21" y="2269"/>
                    </a:lnTo>
                    <a:lnTo>
                      <a:pt x="25" y="2271"/>
                    </a:lnTo>
                    <a:close/>
                  </a:path>
                </a:pathLst>
              </a:custGeom>
              <a:solidFill>
                <a:srgbClr val="27A8FF"/>
              </a:solidFill>
              <a:ln w="9525">
                <a:noFill/>
                <a:round/>
                <a:headEnd/>
                <a:tailEnd/>
              </a:ln>
            </p:spPr>
            <p:txBody>
              <a:bodyPr/>
              <a:lstStyle/>
              <a:p>
                <a:endParaRPr lang="en-US"/>
              </a:p>
            </p:txBody>
          </p:sp>
          <p:sp>
            <p:nvSpPr>
              <p:cNvPr id="28327" name="Freeform 841"/>
              <p:cNvSpPr>
                <a:spLocks noEditPoints="1"/>
              </p:cNvSpPr>
              <p:nvPr/>
            </p:nvSpPr>
            <p:spPr bwMode="auto">
              <a:xfrm>
                <a:off x="2497" y="1087"/>
                <a:ext cx="384" cy="2261"/>
              </a:xfrm>
              <a:custGeom>
                <a:avLst/>
                <a:gdLst>
                  <a:gd name="T0" fmla="*/ 248 w 384"/>
                  <a:gd name="T1" fmla="*/ 8 h 2261"/>
                  <a:gd name="T2" fmla="*/ 227 w 384"/>
                  <a:gd name="T3" fmla="*/ 6 h 2261"/>
                  <a:gd name="T4" fmla="*/ 169 w 384"/>
                  <a:gd name="T5" fmla="*/ 0 h 2261"/>
                  <a:gd name="T6" fmla="*/ 119 w 384"/>
                  <a:gd name="T7" fmla="*/ 0 h 2261"/>
                  <a:gd name="T8" fmla="*/ 117 w 384"/>
                  <a:gd name="T9" fmla="*/ 0 h 2261"/>
                  <a:gd name="T10" fmla="*/ 117 w 384"/>
                  <a:gd name="T11" fmla="*/ 2 h 2261"/>
                  <a:gd name="T12" fmla="*/ 116 w 384"/>
                  <a:gd name="T13" fmla="*/ 4 h 2261"/>
                  <a:gd name="T14" fmla="*/ 116 w 384"/>
                  <a:gd name="T15" fmla="*/ 4 h 2261"/>
                  <a:gd name="T16" fmla="*/ 114 w 384"/>
                  <a:gd name="T17" fmla="*/ 6 h 2261"/>
                  <a:gd name="T18" fmla="*/ 114 w 384"/>
                  <a:gd name="T19" fmla="*/ 8 h 2261"/>
                  <a:gd name="T20" fmla="*/ 112 w 384"/>
                  <a:gd name="T21" fmla="*/ 8 h 2261"/>
                  <a:gd name="T22" fmla="*/ 112 w 384"/>
                  <a:gd name="T23" fmla="*/ 10 h 2261"/>
                  <a:gd name="T24" fmla="*/ 167 w 384"/>
                  <a:gd name="T25" fmla="*/ 12 h 2261"/>
                  <a:gd name="T26" fmla="*/ 225 w 384"/>
                  <a:gd name="T27" fmla="*/ 16 h 2261"/>
                  <a:gd name="T28" fmla="*/ 244 w 384"/>
                  <a:gd name="T29" fmla="*/ 18 h 2261"/>
                  <a:gd name="T30" fmla="*/ 244 w 384"/>
                  <a:gd name="T31" fmla="*/ 18 h 2261"/>
                  <a:gd name="T32" fmla="*/ 246 w 384"/>
                  <a:gd name="T33" fmla="*/ 16 h 2261"/>
                  <a:gd name="T34" fmla="*/ 246 w 384"/>
                  <a:gd name="T35" fmla="*/ 14 h 2261"/>
                  <a:gd name="T36" fmla="*/ 246 w 384"/>
                  <a:gd name="T37" fmla="*/ 14 h 2261"/>
                  <a:gd name="T38" fmla="*/ 246 w 384"/>
                  <a:gd name="T39" fmla="*/ 12 h 2261"/>
                  <a:gd name="T40" fmla="*/ 246 w 384"/>
                  <a:gd name="T41" fmla="*/ 10 h 2261"/>
                  <a:gd name="T42" fmla="*/ 248 w 384"/>
                  <a:gd name="T43" fmla="*/ 10 h 2261"/>
                  <a:gd name="T44" fmla="*/ 248 w 384"/>
                  <a:gd name="T45" fmla="*/ 8 h 2261"/>
                  <a:gd name="T46" fmla="*/ 23 w 384"/>
                  <a:gd name="T47" fmla="*/ 2257 h 2261"/>
                  <a:gd name="T48" fmla="*/ 52 w 384"/>
                  <a:gd name="T49" fmla="*/ 2261 h 2261"/>
                  <a:gd name="T50" fmla="*/ 110 w 384"/>
                  <a:gd name="T51" fmla="*/ 2261 h 2261"/>
                  <a:gd name="T52" fmla="*/ 169 w 384"/>
                  <a:gd name="T53" fmla="*/ 2261 h 2261"/>
                  <a:gd name="T54" fmla="*/ 227 w 384"/>
                  <a:gd name="T55" fmla="*/ 2255 h 2261"/>
                  <a:gd name="T56" fmla="*/ 282 w 384"/>
                  <a:gd name="T57" fmla="*/ 2249 h 2261"/>
                  <a:gd name="T58" fmla="*/ 338 w 384"/>
                  <a:gd name="T59" fmla="*/ 2238 h 2261"/>
                  <a:gd name="T60" fmla="*/ 384 w 384"/>
                  <a:gd name="T61" fmla="*/ 2228 h 2261"/>
                  <a:gd name="T62" fmla="*/ 382 w 384"/>
                  <a:gd name="T63" fmla="*/ 2226 h 2261"/>
                  <a:gd name="T64" fmla="*/ 382 w 384"/>
                  <a:gd name="T65" fmla="*/ 2226 h 2261"/>
                  <a:gd name="T66" fmla="*/ 382 w 384"/>
                  <a:gd name="T67" fmla="*/ 2224 h 2261"/>
                  <a:gd name="T68" fmla="*/ 380 w 384"/>
                  <a:gd name="T69" fmla="*/ 2222 h 2261"/>
                  <a:gd name="T70" fmla="*/ 380 w 384"/>
                  <a:gd name="T71" fmla="*/ 2222 h 2261"/>
                  <a:gd name="T72" fmla="*/ 380 w 384"/>
                  <a:gd name="T73" fmla="*/ 2221 h 2261"/>
                  <a:gd name="T74" fmla="*/ 380 w 384"/>
                  <a:gd name="T75" fmla="*/ 2221 h 2261"/>
                  <a:gd name="T76" fmla="*/ 378 w 384"/>
                  <a:gd name="T77" fmla="*/ 2219 h 2261"/>
                  <a:gd name="T78" fmla="*/ 336 w 384"/>
                  <a:gd name="T79" fmla="*/ 2228 h 2261"/>
                  <a:gd name="T80" fmla="*/ 281 w 384"/>
                  <a:gd name="T81" fmla="*/ 2238 h 2261"/>
                  <a:gd name="T82" fmla="*/ 225 w 384"/>
                  <a:gd name="T83" fmla="*/ 2245 h 2261"/>
                  <a:gd name="T84" fmla="*/ 167 w 384"/>
                  <a:gd name="T85" fmla="*/ 2249 h 2261"/>
                  <a:gd name="T86" fmla="*/ 110 w 384"/>
                  <a:gd name="T87" fmla="*/ 2251 h 2261"/>
                  <a:gd name="T88" fmla="*/ 52 w 384"/>
                  <a:gd name="T89" fmla="*/ 2249 h 2261"/>
                  <a:gd name="T90" fmla="*/ 0 w 384"/>
                  <a:gd name="T91" fmla="*/ 2245 h 2261"/>
                  <a:gd name="T92" fmla="*/ 4 w 384"/>
                  <a:gd name="T93" fmla="*/ 2247 h 2261"/>
                  <a:gd name="T94" fmla="*/ 6 w 384"/>
                  <a:gd name="T95" fmla="*/ 2249 h 2261"/>
                  <a:gd name="T96" fmla="*/ 10 w 384"/>
                  <a:gd name="T97" fmla="*/ 2249 h 2261"/>
                  <a:gd name="T98" fmla="*/ 12 w 384"/>
                  <a:gd name="T99" fmla="*/ 2251 h 2261"/>
                  <a:gd name="T100" fmla="*/ 16 w 384"/>
                  <a:gd name="T101" fmla="*/ 2253 h 2261"/>
                  <a:gd name="T102" fmla="*/ 18 w 384"/>
                  <a:gd name="T103" fmla="*/ 2255 h 2261"/>
                  <a:gd name="T104" fmla="*/ 22 w 384"/>
                  <a:gd name="T105" fmla="*/ 2257 h 2261"/>
                  <a:gd name="T106" fmla="*/ 23 w 384"/>
                  <a:gd name="T107" fmla="*/ 2257 h 226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84"/>
                  <a:gd name="T163" fmla="*/ 0 h 2261"/>
                  <a:gd name="T164" fmla="*/ 384 w 384"/>
                  <a:gd name="T165" fmla="*/ 2261 h 226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84" h="2261">
                    <a:moveTo>
                      <a:pt x="248" y="8"/>
                    </a:moveTo>
                    <a:lnTo>
                      <a:pt x="227" y="6"/>
                    </a:lnTo>
                    <a:lnTo>
                      <a:pt x="169" y="0"/>
                    </a:lnTo>
                    <a:lnTo>
                      <a:pt x="119" y="0"/>
                    </a:lnTo>
                    <a:lnTo>
                      <a:pt x="117" y="0"/>
                    </a:lnTo>
                    <a:lnTo>
                      <a:pt x="117" y="2"/>
                    </a:lnTo>
                    <a:lnTo>
                      <a:pt x="116" y="4"/>
                    </a:lnTo>
                    <a:lnTo>
                      <a:pt x="114" y="6"/>
                    </a:lnTo>
                    <a:lnTo>
                      <a:pt x="114" y="8"/>
                    </a:lnTo>
                    <a:lnTo>
                      <a:pt x="112" y="8"/>
                    </a:lnTo>
                    <a:lnTo>
                      <a:pt x="112" y="10"/>
                    </a:lnTo>
                    <a:lnTo>
                      <a:pt x="167" y="12"/>
                    </a:lnTo>
                    <a:lnTo>
                      <a:pt x="225" y="16"/>
                    </a:lnTo>
                    <a:lnTo>
                      <a:pt x="244" y="18"/>
                    </a:lnTo>
                    <a:lnTo>
                      <a:pt x="246" y="16"/>
                    </a:lnTo>
                    <a:lnTo>
                      <a:pt x="246" y="14"/>
                    </a:lnTo>
                    <a:lnTo>
                      <a:pt x="246" y="12"/>
                    </a:lnTo>
                    <a:lnTo>
                      <a:pt x="246" y="10"/>
                    </a:lnTo>
                    <a:lnTo>
                      <a:pt x="248" y="10"/>
                    </a:lnTo>
                    <a:lnTo>
                      <a:pt x="248" y="8"/>
                    </a:lnTo>
                    <a:close/>
                    <a:moveTo>
                      <a:pt x="23" y="2257"/>
                    </a:moveTo>
                    <a:lnTo>
                      <a:pt x="52" y="2261"/>
                    </a:lnTo>
                    <a:lnTo>
                      <a:pt x="110" y="2261"/>
                    </a:lnTo>
                    <a:lnTo>
                      <a:pt x="169" y="2261"/>
                    </a:lnTo>
                    <a:lnTo>
                      <a:pt x="227" y="2255"/>
                    </a:lnTo>
                    <a:lnTo>
                      <a:pt x="282" y="2249"/>
                    </a:lnTo>
                    <a:lnTo>
                      <a:pt x="338" y="2238"/>
                    </a:lnTo>
                    <a:lnTo>
                      <a:pt x="384" y="2228"/>
                    </a:lnTo>
                    <a:lnTo>
                      <a:pt x="382" y="2226"/>
                    </a:lnTo>
                    <a:lnTo>
                      <a:pt x="382" y="2224"/>
                    </a:lnTo>
                    <a:lnTo>
                      <a:pt x="380" y="2222"/>
                    </a:lnTo>
                    <a:lnTo>
                      <a:pt x="380" y="2221"/>
                    </a:lnTo>
                    <a:lnTo>
                      <a:pt x="378" y="2219"/>
                    </a:lnTo>
                    <a:lnTo>
                      <a:pt x="336" y="2228"/>
                    </a:lnTo>
                    <a:lnTo>
                      <a:pt x="281" y="2238"/>
                    </a:lnTo>
                    <a:lnTo>
                      <a:pt x="225" y="2245"/>
                    </a:lnTo>
                    <a:lnTo>
                      <a:pt x="167" y="2249"/>
                    </a:lnTo>
                    <a:lnTo>
                      <a:pt x="110" y="2251"/>
                    </a:lnTo>
                    <a:lnTo>
                      <a:pt x="52" y="2249"/>
                    </a:lnTo>
                    <a:lnTo>
                      <a:pt x="0" y="2245"/>
                    </a:lnTo>
                    <a:lnTo>
                      <a:pt x="4" y="2247"/>
                    </a:lnTo>
                    <a:lnTo>
                      <a:pt x="6" y="2249"/>
                    </a:lnTo>
                    <a:lnTo>
                      <a:pt x="10" y="2249"/>
                    </a:lnTo>
                    <a:lnTo>
                      <a:pt x="12" y="2251"/>
                    </a:lnTo>
                    <a:lnTo>
                      <a:pt x="16" y="2253"/>
                    </a:lnTo>
                    <a:lnTo>
                      <a:pt x="18" y="2255"/>
                    </a:lnTo>
                    <a:lnTo>
                      <a:pt x="22" y="2257"/>
                    </a:lnTo>
                    <a:lnTo>
                      <a:pt x="23" y="2257"/>
                    </a:lnTo>
                    <a:close/>
                  </a:path>
                </a:pathLst>
              </a:custGeom>
              <a:solidFill>
                <a:srgbClr val="28A9FF"/>
              </a:solidFill>
              <a:ln w="9525">
                <a:noFill/>
                <a:round/>
                <a:headEnd/>
                <a:tailEnd/>
              </a:ln>
            </p:spPr>
            <p:txBody>
              <a:bodyPr/>
              <a:lstStyle/>
              <a:p>
                <a:endParaRPr lang="en-US"/>
              </a:p>
            </p:txBody>
          </p:sp>
          <p:sp>
            <p:nvSpPr>
              <p:cNvPr id="28328" name="Freeform 842"/>
              <p:cNvSpPr>
                <a:spLocks noEditPoints="1"/>
              </p:cNvSpPr>
              <p:nvPr/>
            </p:nvSpPr>
            <p:spPr bwMode="auto">
              <a:xfrm>
                <a:off x="2488" y="1091"/>
                <a:ext cx="389" cy="2253"/>
              </a:xfrm>
              <a:custGeom>
                <a:avLst/>
                <a:gdLst>
                  <a:gd name="T0" fmla="*/ 255 w 389"/>
                  <a:gd name="T1" fmla="*/ 10 h 2253"/>
                  <a:gd name="T2" fmla="*/ 234 w 389"/>
                  <a:gd name="T3" fmla="*/ 6 h 2253"/>
                  <a:gd name="T4" fmla="*/ 178 w 389"/>
                  <a:gd name="T5" fmla="*/ 2 h 2253"/>
                  <a:gd name="T6" fmla="*/ 125 w 389"/>
                  <a:gd name="T7" fmla="*/ 0 h 2253"/>
                  <a:gd name="T8" fmla="*/ 123 w 389"/>
                  <a:gd name="T9" fmla="*/ 2 h 2253"/>
                  <a:gd name="T10" fmla="*/ 123 w 389"/>
                  <a:gd name="T11" fmla="*/ 4 h 2253"/>
                  <a:gd name="T12" fmla="*/ 121 w 389"/>
                  <a:gd name="T13" fmla="*/ 4 h 2253"/>
                  <a:gd name="T14" fmla="*/ 121 w 389"/>
                  <a:gd name="T15" fmla="*/ 6 h 2253"/>
                  <a:gd name="T16" fmla="*/ 119 w 389"/>
                  <a:gd name="T17" fmla="*/ 8 h 2253"/>
                  <a:gd name="T18" fmla="*/ 119 w 389"/>
                  <a:gd name="T19" fmla="*/ 8 h 2253"/>
                  <a:gd name="T20" fmla="*/ 117 w 389"/>
                  <a:gd name="T21" fmla="*/ 10 h 2253"/>
                  <a:gd name="T22" fmla="*/ 117 w 389"/>
                  <a:gd name="T23" fmla="*/ 12 h 2253"/>
                  <a:gd name="T24" fmla="*/ 119 w 389"/>
                  <a:gd name="T25" fmla="*/ 12 h 2253"/>
                  <a:gd name="T26" fmla="*/ 176 w 389"/>
                  <a:gd name="T27" fmla="*/ 14 h 2253"/>
                  <a:gd name="T28" fmla="*/ 234 w 389"/>
                  <a:gd name="T29" fmla="*/ 17 h 2253"/>
                  <a:gd name="T30" fmla="*/ 251 w 389"/>
                  <a:gd name="T31" fmla="*/ 19 h 2253"/>
                  <a:gd name="T32" fmla="*/ 251 w 389"/>
                  <a:gd name="T33" fmla="*/ 17 h 2253"/>
                  <a:gd name="T34" fmla="*/ 253 w 389"/>
                  <a:gd name="T35" fmla="*/ 17 h 2253"/>
                  <a:gd name="T36" fmla="*/ 253 w 389"/>
                  <a:gd name="T37" fmla="*/ 15 h 2253"/>
                  <a:gd name="T38" fmla="*/ 253 w 389"/>
                  <a:gd name="T39" fmla="*/ 14 h 2253"/>
                  <a:gd name="T40" fmla="*/ 253 w 389"/>
                  <a:gd name="T41" fmla="*/ 14 h 2253"/>
                  <a:gd name="T42" fmla="*/ 255 w 389"/>
                  <a:gd name="T43" fmla="*/ 12 h 2253"/>
                  <a:gd name="T44" fmla="*/ 255 w 389"/>
                  <a:gd name="T45" fmla="*/ 10 h 2253"/>
                  <a:gd name="T46" fmla="*/ 255 w 389"/>
                  <a:gd name="T47" fmla="*/ 10 h 2253"/>
                  <a:gd name="T48" fmla="*/ 21 w 389"/>
                  <a:gd name="T49" fmla="*/ 2247 h 2253"/>
                  <a:gd name="T50" fmla="*/ 61 w 389"/>
                  <a:gd name="T51" fmla="*/ 2251 h 2253"/>
                  <a:gd name="T52" fmla="*/ 119 w 389"/>
                  <a:gd name="T53" fmla="*/ 2253 h 2253"/>
                  <a:gd name="T54" fmla="*/ 178 w 389"/>
                  <a:gd name="T55" fmla="*/ 2251 h 2253"/>
                  <a:gd name="T56" fmla="*/ 234 w 389"/>
                  <a:gd name="T57" fmla="*/ 2247 h 2253"/>
                  <a:gd name="T58" fmla="*/ 291 w 389"/>
                  <a:gd name="T59" fmla="*/ 2240 h 2253"/>
                  <a:gd name="T60" fmla="*/ 347 w 389"/>
                  <a:gd name="T61" fmla="*/ 2230 h 2253"/>
                  <a:gd name="T62" fmla="*/ 389 w 389"/>
                  <a:gd name="T63" fmla="*/ 2218 h 2253"/>
                  <a:gd name="T64" fmla="*/ 389 w 389"/>
                  <a:gd name="T65" fmla="*/ 2218 h 2253"/>
                  <a:gd name="T66" fmla="*/ 389 w 389"/>
                  <a:gd name="T67" fmla="*/ 2217 h 2253"/>
                  <a:gd name="T68" fmla="*/ 389 w 389"/>
                  <a:gd name="T69" fmla="*/ 2217 h 2253"/>
                  <a:gd name="T70" fmla="*/ 387 w 389"/>
                  <a:gd name="T71" fmla="*/ 2215 h 2253"/>
                  <a:gd name="T72" fmla="*/ 387 w 389"/>
                  <a:gd name="T73" fmla="*/ 2213 h 2253"/>
                  <a:gd name="T74" fmla="*/ 387 w 389"/>
                  <a:gd name="T75" fmla="*/ 2213 h 2253"/>
                  <a:gd name="T76" fmla="*/ 386 w 389"/>
                  <a:gd name="T77" fmla="*/ 2211 h 2253"/>
                  <a:gd name="T78" fmla="*/ 386 w 389"/>
                  <a:gd name="T79" fmla="*/ 2209 h 2253"/>
                  <a:gd name="T80" fmla="*/ 345 w 389"/>
                  <a:gd name="T81" fmla="*/ 2218 h 2253"/>
                  <a:gd name="T82" fmla="*/ 290 w 389"/>
                  <a:gd name="T83" fmla="*/ 2228 h 2253"/>
                  <a:gd name="T84" fmla="*/ 234 w 389"/>
                  <a:gd name="T85" fmla="*/ 2236 h 2253"/>
                  <a:gd name="T86" fmla="*/ 176 w 389"/>
                  <a:gd name="T87" fmla="*/ 2240 h 2253"/>
                  <a:gd name="T88" fmla="*/ 119 w 389"/>
                  <a:gd name="T89" fmla="*/ 2241 h 2253"/>
                  <a:gd name="T90" fmla="*/ 63 w 389"/>
                  <a:gd name="T91" fmla="*/ 2240 h 2253"/>
                  <a:gd name="T92" fmla="*/ 6 w 389"/>
                  <a:gd name="T93" fmla="*/ 2236 h 2253"/>
                  <a:gd name="T94" fmla="*/ 0 w 389"/>
                  <a:gd name="T95" fmla="*/ 2236 h 2253"/>
                  <a:gd name="T96" fmla="*/ 2 w 389"/>
                  <a:gd name="T97" fmla="*/ 2236 h 2253"/>
                  <a:gd name="T98" fmla="*/ 4 w 389"/>
                  <a:gd name="T99" fmla="*/ 2238 h 2253"/>
                  <a:gd name="T100" fmla="*/ 7 w 389"/>
                  <a:gd name="T101" fmla="*/ 2240 h 2253"/>
                  <a:gd name="T102" fmla="*/ 9 w 389"/>
                  <a:gd name="T103" fmla="*/ 2241 h 2253"/>
                  <a:gd name="T104" fmla="*/ 13 w 389"/>
                  <a:gd name="T105" fmla="*/ 2243 h 2253"/>
                  <a:gd name="T106" fmla="*/ 15 w 389"/>
                  <a:gd name="T107" fmla="*/ 2245 h 2253"/>
                  <a:gd name="T108" fmla="*/ 19 w 389"/>
                  <a:gd name="T109" fmla="*/ 2245 h 2253"/>
                  <a:gd name="T110" fmla="*/ 21 w 389"/>
                  <a:gd name="T111" fmla="*/ 2247 h 22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9"/>
                  <a:gd name="T169" fmla="*/ 0 h 2253"/>
                  <a:gd name="T170" fmla="*/ 389 w 389"/>
                  <a:gd name="T171" fmla="*/ 2253 h 22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9" h="2253">
                    <a:moveTo>
                      <a:pt x="255" y="10"/>
                    </a:moveTo>
                    <a:lnTo>
                      <a:pt x="234" y="6"/>
                    </a:lnTo>
                    <a:lnTo>
                      <a:pt x="178" y="2"/>
                    </a:lnTo>
                    <a:lnTo>
                      <a:pt x="125" y="0"/>
                    </a:lnTo>
                    <a:lnTo>
                      <a:pt x="123" y="2"/>
                    </a:lnTo>
                    <a:lnTo>
                      <a:pt x="123" y="4"/>
                    </a:lnTo>
                    <a:lnTo>
                      <a:pt x="121" y="4"/>
                    </a:lnTo>
                    <a:lnTo>
                      <a:pt x="121" y="6"/>
                    </a:lnTo>
                    <a:lnTo>
                      <a:pt x="119" y="8"/>
                    </a:lnTo>
                    <a:lnTo>
                      <a:pt x="117" y="10"/>
                    </a:lnTo>
                    <a:lnTo>
                      <a:pt x="117" y="12"/>
                    </a:lnTo>
                    <a:lnTo>
                      <a:pt x="119" y="12"/>
                    </a:lnTo>
                    <a:lnTo>
                      <a:pt x="176" y="14"/>
                    </a:lnTo>
                    <a:lnTo>
                      <a:pt x="234" y="17"/>
                    </a:lnTo>
                    <a:lnTo>
                      <a:pt x="251" y="19"/>
                    </a:lnTo>
                    <a:lnTo>
                      <a:pt x="251" y="17"/>
                    </a:lnTo>
                    <a:lnTo>
                      <a:pt x="253" y="17"/>
                    </a:lnTo>
                    <a:lnTo>
                      <a:pt x="253" y="15"/>
                    </a:lnTo>
                    <a:lnTo>
                      <a:pt x="253" y="14"/>
                    </a:lnTo>
                    <a:lnTo>
                      <a:pt x="255" y="12"/>
                    </a:lnTo>
                    <a:lnTo>
                      <a:pt x="255" y="10"/>
                    </a:lnTo>
                    <a:close/>
                    <a:moveTo>
                      <a:pt x="21" y="2247"/>
                    </a:moveTo>
                    <a:lnTo>
                      <a:pt x="61" y="2251"/>
                    </a:lnTo>
                    <a:lnTo>
                      <a:pt x="119" y="2253"/>
                    </a:lnTo>
                    <a:lnTo>
                      <a:pt x="178" y="2251"/>
                    </a:lnTo>
                    <a:lnTo>
                      <a:pt x="234" y="2247"/>
                    </a:lnTo>
                    <a:lnTo>
                      <a:pt x="291" y="2240"/>
                    </a:lnTo>
                    <a:lnTo>
                      <a:pt x="347" y="2230"/>
                    </a:lnTo>
                    <a:lnTo>
                      <a:pt x="389" y="2218"/>
                    </a:lnTo>
                    <a:lnTo>
                      <a:pt x="389" y="2217"/>
                    </a:lnTo>
                    <a:lnTo>
                      <a:pt x="387" y="2215"/>
                    </a:lnTo>
                    <a:lnTo>
                      <a:pt x="387" y="2213"/>
                    </a:lnTo>
                    <a:lnTo>
                      <a:pt x="386" y="2211"/>
                    </a:lnTo>
                    <a:lnTo>
                      <a:pt x="386" y="2209"/>
                    </a:lnTo>
                    <a:lnTo>
                      <a:pt x="345" y="2218"/>
                    </a:lnTo>
                    <a:lnTo>
                      <a:pt x="290" y="2228"/>
                    </a:lnTo>
                    <a:lnTo>
                      <a:pt x="234" y="2236"/>
                    </a:lnTo>
                    <a:lnTo>
                      <a:pt x="176" y="2240"/>
                    </a:lnTo>
                    <a:lnTo>
                      <a:pt x="119" y="2241"/>
                    </a:lnTo>
                    <a:lnTo>
                      <a:pt x="63" y="2240"/>
                    </a:lnTo>
                    <a:lnTo>
                      <a:pt x="6" y="2236"/>
                    </a:lnTo>
                    <a:lnTo>
                      <a:pt x="0" y="2236"/>
                    </a:lnTo>
                    <a:lnTo>
                      <a:pt x="2" y="2236"/>
                    </a:lnTo>
                    <a:lnTo>
                      <a:pt x="4" y="2238"/>
                    </a:lnTo>
                    <a:lnTo>
                      <a:pt x="7" y="2240"/>
                    </a:lnTo>
                    <a:lnTo>
                      <a:pt x="9" y="2241"/>
                    </a:lnTo>
                    <a:lnTo>
                      <a:pt x="13" y="2243"/>
                    </a:lnTo>
                    <a:lnTo>
                      <a:pt x="15" y="2245"/>
                    </a:lnTo>
                    <a:lnTo>
                      <a:pt x="19" y="2245"/>
                    </a:lnTo>
                    <a:lnTo>
                      <a:pt x="21" y="2247"/>
                    </a:lnTo>
                    <a:close/>
                  </a:path>
                </a:pathLst>
              </a:custGeom>
              <a:solidFill>
                <a:srgbClr val="29A9FF"/>
              </a:solidFill>
              <a:ln w="9525">
                <a:noFill/>
                <a:round/>
                <a:headEnd/>
                <a:tailEnd/>
              </a:ln>
            </p:spPr>
            <p:txBody>
              <a:bodyPr/>
              <a:lstStyle/>
              <a:p>
                <a:endParaRPr lang="en-US"/>
              </a:p>
            </p:txBody>
          </p:sp>
          <p:sp>
            <p:nvSpPr>
              <p:cNvPr id="28329" name="Freeform 843"/>
              <p:cNvSpPr>
                <a:spLocks noEditPoints="1"/>
              </p:cNvSpPr>
              <p:nvPr/>
            </p:nvSpPr>
            <p:spPr bwMode="auto">
              <a:xfrm>
                <a:off x="2478" y="1097"/>
                <a:ext cx="397" cy="2241"/>
              </a:xfrm>
              <a:custGeom>
                <a:avLst/>
                <a:gdLst>
                  <a:gd name="T0" fmla="*/ 263 w 397"/>
                  <a:gd name="T1" fmla="*/ 8 h 2241"/>
                  <a:gd name="T2" fmla="*/ 244 w 397"/>
                  <a:gd name="T3" fmla="*/ 6 h 2241"/>
                  <a:gd name="T4" fmla="*/ 186 w 397"/>
                  <a:gd name="T5" fmla="*/ 2 h 2241"/>
                  <a:gd name="T6" fmla="*/ 131 w 397"/>
                  <a:gd name="T7" fmla="*/ 0 h 2241"/>
                  <a:gd name="T8" fmla="*/ 129 w 397"/>
                  <a:gd name="T9" fmla="*/ 2 h 2241"/>
                  <a:gd name="T10" fmla="*/ 129 w 397"/>
                  <a:gd name="T11" fmla="*/ 2 h 2241"/>
                  <a:gd name="T12" fmla="*/ 127 w 397"/>
                  <a:gd name="T13" fmla="*/ 4 h 2241"/>
                  <a:gd name="T14" fmla="*/ 127 w 397"/>
                  <a:gd name="T15" fmla="*/ 6 h 2241"/>
                  <a:gd name="T16" fmla="*/ 125 w 397"/>
                  <a:gd name="T17" fmla="*/ 8 h 2241"/>
                  <a:gd name="T18" fmla="*/ 125 w 397"/>
                  <a:gd name="T19" fmla="*/ 8 h 2241"/>
                  <a:gd name="T20" fmla="*/ 123 w 397"/>
                  <a:gd name="T21" fmla="*/ 9 h 2241"/>
                  <a:gd name="T22" fmla="*/ 123 w 397"/>
                  <a:gd name="T23" fmla="*/ 11 h 2241"/>
                  <a:gd name="T24" fmla="*/ 129 w 397"/>
                  <a:gd name="T25" fmla="*/ 11 h 2241"/>
                  <a:gd name="T26" fmla="*/ 186 w 397"/>
                  <a:gd name="T27" fmla="*/ 11 h 2241"/>
                  <a:gd name="T28" fmla="*/ 244 w 397"/>
                  <a:gd name="T29" fmla="*/ 17 h 2241"/>
                  <a:gd name="T30" fmla="*/ 259 w 397"/>
                  <a:gd name="T31" fmla="*/ 19 h 2241"/>
                  <a:gd name="T32" fmla="*/ 261 w 397"/>
                  <a:gd name="T33" fmla="*/ 17 h 2241"/>
                  <a:gd name="T34" fmla="*/ 261 w 397"/>
                  <a:gd name="T35" fmla="*/ 15 h 2241"/>
                  <a:gd name="T36" fmla="*/ 261 w 397"/>
                  <a:gd name="T37" fmla="*/ 15 h 2241"/>
                  <a:gd name="T38" fmla="*/ 261 w 397"/>
                  <a:gd name="T39" fmla="*/ 13 h 2241"/>
                  <a:gd name="T40" fmla="*/ 261 w 397"/>
                  <a:gd name="T41" fmla="*/ 11 h 2241"/>
                  <a:gd name="T42" fmla="*/ 263 w 397"/>
                  <a:gd name="T43" fmla="*/ 11 h 2241"/>
                  <a:gd name="T44" fmla="*/ 263 w 397"/>
                  <a:gd name="T45" fmla="*/ 9 h 2241"/>
                  <a:gd name="T46" fmla="*/ 263 w 397"/>
                  <a:gd name="T47" fmla="*/ 8 h 2241"/>
                  <a:gd name="T48" fmla="*/ 19 w 397"/>
                  <a:gd name="T49" fmla="*/ 2235 h 2241"/>
                  <a:gd name="T50" fmla="*/ 71 w 397"/>
                  <a:gd name="T51" fmla="*/ 2239 h 2241"/>
                  <a:gd name="T52" fmla="*/ 129 w 397"/>
                  <a:gd name="T53" fmla="*/ 2241 h 2241"/>
                  <a:gd name="T54" fmla="*/ 186 w 397"/>
                  <a:gd name="T55" fmla="*/ 2239 h 2241"/>
                  <a:gd name="T56" fmla="*/ 244 w 397"/>
                  <a:gd name="T57" fmla="*/ 2235 h 2241"/>
                  <a:gd name="T58" fmla="*/ 300 w 397"/>
                  <a:gd name="T59" fmla="*/ 2228 h 2241"/>
                  <a:gd name="T60" fmla="*/ 355 w 397"/>
                  <a:gd name="T61" fmla="*/ 2218 h 2241"/>
                  <a:gd name="T62" fmla="*/ 397 w 397"/>
                  <a:gd name="T63" fmla="*/ 2209 h 2241"/>
                  <a:gd name="T64" fmla="*/ 397 w 397"/>
                  <a:gd name="T65" fmla="*/ 2207 h 2241"/>
                  <a:gd name="T66" fmla="*/ 397 w 397"/>
                  <a:gd name="T67" fmla="*/ 2207 h 2241"/>
                  <a:gd name="T68" fmla="*/ 396 w 397"/>
                  <a:gd name="T69" fmla="*/ 2205 h 2241"/>
                  <a:gd name="T70" fmla="*/ 396 w 397"/>
                  <a:gd name="T71" fmla="*/ 2203 h 2241"/>
                  <a:gd name="T72" fmla="*/ 396 w 397"/>
                  <a:gd name="T73" fmla="*/ 2203 h 2241"/>
                  <a:gd name="T74" fmla="*/ 396 w 397"/>
                  <a:gd name="T75" fmla="*/ 2201 h 2241"/>
                  <a:gd name="T76" fmla="*/ 394 w 397"/>
                  <a:gd name="T77" fmla="*/ 2199 h 2241"/>
                  <a:gd name="T78" fmla="*/ 394 w 397"/>
                  <a:gd name="T79" fmla="*/ 2199 h 2241"/>
                  <a:gd name="T80" fmla="*/ 353 w 397"/>
                  <a:gd name="T81" fmla="*/ 2209 h 2241"/>
                  <a:gd name="T82" fmla="*/ 300 w 397"/>
                  <a:gd name="T83" fmla="*/ 2218 h 2241"/>
                  <a:gd name="T84" fmla="*/ 244 w 397"/>
                  <a:gd name="T85" fmla="*/ 2224 h 2241"/>
                  <a:gd name="T86" fmla="*/ 186 w 397"/>
                  <a:gd name="T87" fmla="*/ 2230 h 2241"/>
                  <a:gd name="T88" fmla="*/ 129 w 397"/>
                  <a:gd name="T89" fmla="*/ 2230 h 2241"/>
                  <a:gd name="T90" fmla="*/ 73 w 397"/>
                  <a:gd name="T91" fmla="*/ 2230 h 2241"/>
                  <a:gd name="T92" fmla="*/ 16 w 397"/>
                  <a:gd name="T93" fmla="*/ 2224 h 2241"/>
                  <a:gd name="T94" fmla="*/ 0 w 397"/>
                  <a:gd name="T95" fmla="*/ 2222 h 2241"/>
                  <a:gd name="T96" fmla="*/ 2 w 397"/>
                  <a:gd name="T97" fmla="*/ 2224 h 2241"/>
                  <a:gd name="T98" fmla="*/ 4 w 397"/>
                  <a:gd name="T99" fmla="*/ 2226 h 2241"/>
                  <a:gd name="T100" fmla="*/ 6 w 397"/>
                  <a:gd name="T101" fmla="*/ 2228 h 2241"/>
                  <a:gd name="T102" fmla="*/ 8 w 397"/>
                  <a:gd name="T103" fmla="*/ 2230 h 2241"/>
                  <a:gd name="T104" fmla="*/ 12 w 397"/>
                  <a:gd name="T105" fmla="*/ 2230 h 2241"/>
                  <a:gd name="T106" fmla="*/ 14 w 397"/>
                  <a:gd name="T107" fmla="*/ 2232 h 2241"/>
                  <a:gd name="T108" fmla="*/ 17 w 397"/>
                  <a:gd name="T109" fmla="*/ 2234 h 2241"/>
                  <a:gd name="T110" fmla="*/ 19 w 397"/>
                  <a:gd name="T111" fmla="*/ 2235 h 224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97"/>
                  <a:gd name="T169" fmla="*/ 0 h 2241"/>
                  <a:gd name="T170" fmla="*/ 397 w 397"/>
                  <a:gd name="T171" fmla="*/ 2241 h 224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97" h="2241">
                    <a:moveTo>
                      <a:pt x="263" y="8"/>
                    </a:moveTo>
                    <a:lnTo>
                      <a:pt x="244" y="6"/>
                    </a:lnTo>
                    <a:lnTo>
                      <a:pt x="186" y="2"/>
                    </a:lnTo>
                    <a:lnTo>
                      <a:pt x="131" y="0"/>
                    </a:lnTo>
                    <a:lnTo>
                      <a:pt x="129" y="2"/>
                    </a:lnTo>
                    <a:lnTo>
                      <a:pt x="127" y="4"/>
                    </a:lnTo>
                    <a:lnTo>
                      <a:pt x="127" y="6"/>
                    </a:lnTo>
                    <a:lnTo>
                      <a:pt x="125" y="8"/>
                    </a:lnTo>
                    <a:lnTo>
                      <a:pt x="123" y="9"/>
                    </a:lnTo>
                    <a:lnTo>
                      <a:pt x="123" y="11"/>
                    </a:lnTo>
                    <a:lnTo>
                      <a:pt x="129" y="11"/>
                    </a:lnTo>
                    <a:lnTo>
                      <a:pt x="186" y="11"/>
                    </a:lnTo>
                    <a:lnTo>
                      <a:pt x="244" y="17"/>
                    </a:lnTo>
                    <a:lnTo>
                      <a:pt x="259" y="19"/>
                    </a:lnTo>
                    <a:lnTo>
                      <a:pt x="261" y="17"/>
                    </a:lnTo>
                    <a:lnTo>
                      <a:pt x="261" y="15"/>
                    </a:lnTo>
                    <a:lnTo>
                      <a:pt x="261" y="13"/>
                    </a:lnTo>
                    <a:lnTo>
                      <a:pt x="261" y="11"/>
                    </a:lnTo>
                    <a:lnTo>
                      <a:pt x="263" y="11"/>
                    </a:lnTo>
                    <a:lnTo>
                      <a:pt x="263" y="9"/>
                    </a:lnTo>
                    <a:lnTo>
                      <a:pt x="263" y="8"/>
                    </a:lnTo>
                    <a:close/>
                    <a:moveTo>
                      <a:pt x="19" y="2235"/>
                    </a:moveTo>
                    <a:lnTo>
                      <a:pt x="71" y="2239"/>
                    </a:lnTo>
                    <a:lnTo>
                      <a:pt x="129" y="2241"/>
                    </a:lnTo>
                    <a:lnTo>
                      <a:pt x="186" y="2239"/>
                    </a:lnTo>
                    <a:lnTo>
                      <a:pt x="244" y="2235"/>
                    </a:lnTo>
                    <a:lnTo>
                      <a:pt x="300" y="2228"/>
                    </a:lnTo>
                    <a:lnTo>
                      <a:pt x="355" y="2218"/>
                    </a:lnTo>
                    <a:lnTo>
                      <a:pt x="397" y="2209"/>
                    </a:lnTo>
                    <a:lnTo>
                      <a:pt x="397" y="2207"/>
                    </a:lnTo>
                    <a:lnTo>
                      <a:pt x="396" y="2205"/>
                    </a:lnTo>
                    <a:lnTo>
                      <a:pt x="396" y="2203"/>
                    </a:lnTo>
                    <a:lnTo>
                      <a:pt x="396" y="2201"/>
                    </a:lnTo>
                    <a:lnTo>
                      <a:pt x="394" y="2199"/>
                    </a:lnTo>
                    <a:lnTo>
                      <a:pt x="353" y="2209"/>
                    </a:lnTo>
                    <a:lnTo>
                      <a:pt x="300" y="2218"/>
                    </a:lnTo>
                    <a:lnTo>
                      <a:pt x="244" y="2224"/>
                    </a:lnTo>
                    <a:lnTo>
                      <a:pt x="186" y="2230"/>
                    </a:lnTo>
                    <a:lnTo>
                      <a:pt x="129" y="2230"/>
                    </a:lnTo>
                    <a:lnTo>
                      <a:pt x="73" y="2230"/>
                    </a:lnTo>
                    <a:lnTo>
                      <a:pt x="16" y="2224"/>
                    </a:lnTo>
                    <a:lnTo>
                      <a:pt x="0" y="2222"/>
                    </a:lnTo>
                    <a:lnTo>
                      <a:pt x="2" y="2224"/>
                    </a:lnTo>
                    <a:lnTo>
                      <a:pt x="4" y="2226"/>
                    </a:lnTo>
                    <a:lnTo>
                      <a:pt x="6" y="2228"/>
                    </a:lnTo>
                    <a:lnTo>
                      <a:pt x="8" y="2230"/>
                    </a:lnTo>
                    <a:lnTo>
                      <a:pt x="12" y="2230"/>
                    </a:lnTo>
                    <a:lnTo>
                      <a:pt x="14" y="2232"/>
                    </a:lnTo>
                    <a:lnTo>
                      <a:pt x="17" y="2234"/>
                    </a:lnTo>
                    <a:lnTo>
                      <a:pt x="19" y="2235"/>
                    </a:lnTo>
                    <a:close/>
                  </a:path>
                </a:pathLst>
              </a:custGeom>
              <a:solidFill>
                <a:srgbClr val="2AA9FF"/>
              </a:solidFill>
              <a:ln w="9525">
                <a:noFill/>
                <a:round/>
                <a:headEnd/>
                <a:tailEnd/>
              </a:ln>
            </p:spPr>
            <p:txBody>
              <a:bodyPr/>
              <a:lstStyle/>
              <a:p>
                <a:endParaRPr lang="en-US"/>
              </a:p>
            </p:txBody>
          </p:sp>
          <p:sp>
            <p:nvSpPr>
              <p:cNvPr id="28330" name="Freeform 844"/>
              <p:cNvSpPr>
                <a:spLocks noEditPoints="1"/>
              </p:cNvSpPr>
              <p:nvPr/>
            </p:nvSpPr>
            <p:spPr bwMode="auto">
              <a:xfrm>
                <a:off x="2469" y="1103"/>
                <a:ext cx="405" cy="2229"/>
              </a:xfrm>
              <a:custGeom>
                <a:avLst/>
                <a:gdLst>
                  <a:gd name="T0" fmla="*/ 253 w 405"/>
                  <a:gd name="T1" fmla="*/ 5 h 2229"/>
                  <a:gd name="T2" fmla="*/ 138 w 405"/>
                  <a:gd name="T3" fmla="*/ 0 h 2229"/>
                  <a:gd name="T4" fmla="*/ 134 w 405"/>
                  <a:gd name="T5" fmla="*/ 2 h 2229"/>
                  <a:gd name="T6" fmla="*/ 132 w 405"/>
                  <a:gd name="T7" fmla="*/ 3 h 2229"/>
                  <a:gd name="T8" fmla="*/ 130 w 405"/>
                  <a:gd name="T9" fmla="*/ 5 h 2229"/>
                  <a:gd name="T10" fmla="*/ 130 w 405"/>
                  <a:gd name="T11" fmla="*/ 9 h 2229"/>
                  <a:gd name="T12" fmla="*/ 138 w 405"/>
                  <a:gd name="T13" fmla="*/ 9 h 2229"/>
                  <a:gd name="T14" fmla="*/ 251 w 405"/>
                  <a:gd name="T15" fmla="*/ 15 h 2229"/>
                  <a:gd name="T16" fmla="*/ 268 w 405"/>
                  <a:gd name="T17" fmla="*/ 17 h 2229"/>
                  <a:gd name="T18" fmla="*/ 268 w 405"/>
                  <a:gd name="T19" fmla="*/ 13 h 2229"/>
                  <a:gd name="T20" fmla="*/ 270 w 405"/>
                  <a:gd name="T21" fmla="*/ 11 h 2229"/>
                  <a:gd name="T22" fmla="*/ 270 w 405"/>
                  <a:gd name="T23" fmla="*/ 9 h 2229"/>
                  <a:gd name="T24" fmla="*/ 19 w 405"/>
                  <a:gd name="T25" fmla="*/ 2224 h 2229"/>
                  <a:gd name="T26" fmla="*/ 82 w 405"/>
                  <a:gd name="T27" fmla="*/ 2228 h 2229"/>
                  <a:gd name="T28" fmla="*/ 195 w 405"/>
                  <a:gd name="T29" fmla="*/ 2228 h 2229"/>
                  <a:gd name="T30" fmla="*/ 309 w 405"/>
                  <a:gd name="T31" fmla="*/ 2216 h 2229"/>
                  <a:gd name="T32" fmla="*/ 405 w 405"/>
                  <a:gd name="T33" fmla="*/ 2197 h 2229"/>
                  <a:gd name="T34" fmla="*/ 405 w 405"/>
                  <a:gd name="T35" fmla="*/ 2195 h 2229"/>
                  <a:gd name="T36" fmla="*/ 403 w 405"/>
                  <a:gd name="T37" fmla="*/ 2193 h 2229"/>
                  <a:gd name="T38" fmla="*/ 401 w 405"/>
                  <a:gd name="T39" fmla="*/ 2191 h 2229"/>
                  <a:gd name="T40" fmla="*/ 401 w 405"/>
                  <a:gd name="T41" fmla="*/ 2187 h 2229"/>
                  <a:gd name="T42" fmla="*/ 307 w 405"/>
                  <a:gd name="T43" fmla="*/ 2206 h 2229"/>
                  <a:gd name="T44" fmla="*/ 195 w 405"/>
                  <a:gd name="T45" fmla="*/ 2218 h 2229"/>
                  <a:gd name="T46" fmla="*/ 82 w 405"/>
                  <a:gd name="T47" fmla="*/ 2218 h 2229"/>
                  <a:gd name="T48" fmla="*/ 0 w 405"/>
                  <a:gd name="T49" fmla="*/ 2210 h 2229"/>
                  <a:gd name="T50" fmla="*/ 2 w 405"/>
                  <a:gd name="T51" fmla="*/ 2212 h 2229"/>
                  <a:gd name="T52" fmla="*/ 3 w 405"/>
                  <a:gd name="T53" fmla="*/ 2214 h 2229"/>
                  <a:gd name="T54" fmla="*/ 5 w 405"/>
                  <a:gd name="T55" fmla="*/ 2216 h 2229"/>
                  <a:gd name="T56" fmla="*/ 7 w 405"/>
                  <a:gd name="T57" fmla="*/ 2216 h 2229"/>
                  <a:gd name="T58" fmla="*/ 11 w 405"/>
                  <a:gd name="T59" fmla="*/ 2218 h 2229"/>
                  <a:gd name="T60" fmla="*/ 13 w 405"/>
                  <a:gd name="T61" fmla="*/ 2220 h 2229"/>
                  <a:gd name="T62" fmla="*/ 15 w 405"/>
                  <a:gd name="T63" fmla="*/ 2222 h 2229"/>
                  <a:gd name="T64" fmla="*/ 19 w 405"/>
                  <a:gd name="T65" fmla="*/ 2224 h 222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5"/>
                  <a:gd name="T100" fmla="*/ 0 h 2229"/>
                  <a:gd name="T101" fmla="*/ 405 w 405"/>
                  <a:gd name="T102" fmla="*/ 2229 h 222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5" h="2229">
                    <a:moveTo>
                      <a:pt x="270" y="7"/>
                    </a:moveTo>
                    <a:lnTo>
                      <a:pt x="253" y="5"/>
                    </a:lnTo>
                    <a:lnTo>
                      <a:pt x="195" y="2"/>
                    </a:lnTo>
                    <a:lnTo>
                      <a:pt x="138" y="0"/>
                    </a:lnTo>
                    <a:lnTo>
                      <a:pt x="136" y="0"/>
                    </a:lnTo>
                    <a:lnTo>
                      <a:pt x="134" y="2"/>
                    </a:lnTo>
                    <a:lnTo>
                      <a:pt x="132" y="3"/>
                    </a:lnTo>
                    <a:lnTo>
                      <a:pt x="132" y="5"/>
                    </a:lnTo>
                    <a:lnTo>
                      <a:pt x="130" y="5"/>
                    </a:lnTo>
                    <a:lnTo>
                      <a:pt x="130" y="7"/>
                    </a:lnTo>
                    <a:lnTo>
                      <a:pt x="130" y="9"/>
                    </a:lnTo>
                    <a:lnTo>
                      <a:pt x="128" y="9"/>
                    </a:lnTo>
                    <a:lnTo>
                      <a:pt x="138" y="9"/>
                    </a:lnTo>
                    <a:lnTo>
                      <a:pt x="195" y="11"/>
                    </a:lnTo>
                    <a:lnTo>
                      <a:pt x="251" y="15"/>
                    </a:lnTo>
                    <a:lnTo>
                      <a:pt x="268" y="17"/>
                    </a:lnTo>
                    <a:lnTo>
                      <a:pt x="268" y="15"/>
                    </a:lnTo>
                    <a:lnTo>
                      <a:pt x="268" y="13"/>
                    </a:lnTo>
                    <a:lnTo>
                      <a:pt x="270" y="11"/>
                    </a:lnTo>
                    <a:lnTo>
                      <a:pt x="270" y="9"/>
                    </a:lnTo>
                    <a:lnTo>
                      <a:pt x="270" y="7"/>
                    </a:lnTo>
                    <a:close/>
                    <a:moveTo>
                      <a:pt x="19" y="2224"/>
                    </a:moveTo>
                    <a:lnTo>
                      <a:pt x="25" y="2224"/>
                    </a:lnTo>
                    <a:lnTo>
                      <a:pt x="82" y="2228"/>
                    </a:lnTo>
                    <a:lnTo>
                      <a:pt x="138" y="2229"/>
                    </a:lnTo>
                    <a:lnTo>
                      <a:pt x="195" y="2228"/>
                    </a:lnTo>
                    <a:lnTo>
                      <a:pt x="253" y="2224"/>
                    </a:lnTo>
                    <a:lnTo>
                      <a:pt x="309" y="2216"/>
                    </a:lnTo>
                    <a:lnTo>
                      <a:pt x="364" y="2206"/>
                    </a:lnTo>
                    <a:lnTo>
                      <a:pt x="405" y="2197"/>
                    </a:lnTo>
                    <a:lnTo>
                      <a:pt x="405" y="2195"/>
                    </a:lnTo>
                    <a:lnTo>
                      <a:pt x="403" y="2193"/>
                    </a:lnTo>
                    <a:lnTo>
                      <a:pt x="403" y="2191"/>
                    </a:lnTo>
                    <a:lnTo>
                      <a:pt x="401" y="2191"/>
                    </a:lnTo>
                    <a:lnTo>
                      <a:pt x="401" y="2189"/>
                    </a:lnTo>
                    <a:lnTo>
                      <a:pt x="401" y="2187"/>
                    </a:lnTo>
                    <a:lnTo>
                      <a:pt x="360" y="2197"/>
                    </a:lnTo>
                    <a:lnTo>
                      <a:pt x="307" y="2206"/>
                    </a:lnTo>
                    <a:lnTo>
                      <a:pt x="251" y="2214"/>
                    </a:lnTo>
                    <a:lnTo>
                      <a:pt x="195" y="2218"/>
                    </a:lnTo>
                    <a:lnTo>
                      <a:pt x="138" y="2220"/>
                    </a:lnTo>
                    <a:lnTo>
                      <a:pt x="82" y="2218"/>
                    </a:lnTo>
                    <a:lnTo>
                      <a:pt x="26" y="2214"/>
                    </a:lnTo>
                    <a:lnTo>
                      <a:pt x="0" y="2210"/>
                    </a:lnTo>
                    <a:lnTo>
                      <a:pt x="2" y="2212"/>
                    </a:lnTo>
                    <a:lnTo>
                      <a:pt x="3" y="2214"/>
                    </a:lnTo>
                    <a:lnTo>
                      <a:pt x="5" y="2214"/>
                    </a:lnTo>
                    <a:lnTo>
                      <a:pt x="5" y="2216"/>
                    </a:lnTo>
                    <a:lnTo>
                      <a:pt x="7" y="2216"/>
                    </a:lnTo>
                    <a:lnTo>
                      <a:pt x="9" y="2218"/>
                    </a:lnTo>
                    <a:lnTo>
                      <a:pt x="11" y="2218"/>
                    </a:lnTo>
                    <a:lnTo>
                      <a:pt x="11" y="2220"/>
                    </a:lnTo>
                    <a:lnTo>
                      <a:pt x="13" y="2220"/>
                    </a:lnTo>
                    <a:lnTo>
                      <a:pt x="15" y="2220"/>
                    </a:lnTo>
                    <a:lnTo>
                      <a:pt x="15" y="2222"/>
                    </a:lnTo>
                    <a:lnTo>
                      <a:pt x="17" y="2222"/>
                    </a:lnTo>
                    <a:lnTo>
                      <a:pt x="19" y="2224"/>
                    </a:lnTo>
                    <a:close/>
                  </a:path>
                </a:pathLst>
              </a:custGeom>
              <a:solidFill>
                <a:srgbClr val="2BAAFF"/>
              </a:solidFill>
              <a:ln w="9525">
                <a:noFill/>
                <a:round/>
                <a:headEnd/>
                <a:tailEnd/>
              </a:ln>
            </p:spPr>
            <p:txBody>
              <a:bodyPr/>
              <a:lstStyle/>
              <a:p>
                <a:endParaRPr lang="en-US"/>
              </a:p>
            </p:txBody>
          </p:sp>
          <p:sp>
            <p:nvSpPr>
              <p:cNvPr id="28331" name="Freeform 845"/>
              <p:cNvSpPr>
                <a:spLocks noEditPoints="1"/>
              </p:cNvSpPr>
              <p:nvPr/>
            </p:nvSpPr>
            <p:spPr bwMode="auto">
              <a:xfrm>
                <a:off x="2465" y="1108"/>
                <a:ext cx="407" cy="2219"/>
              </a:xfrm>
              <a:custGeom>
                <a:avLst/>
                <a:gdLst>
                  <a:gd name="T0" fmla="*/ 257 w 407"/>
                  <a:gd name="T1" fmla="*/ 6 h 2219"/>
                  <a:gd name="T2" fmla="*/ 142 w 407"/>
                  <a:gd name="T3" fmla="*/ 0 h 2219"/>
                  <a:gd name="T4" fmla="*/ 134 w 407"/>
                  <a:gd name="T5" fmla="*/ 0 h 2219"/>
                  <a:gd name="T6" fmla="*/ 134 w 407"/>
                  <a:gd name="T7" fmla="*/ 4 h 2219"/>
                  <a:gd name="T8" fmla="*/ 132 w 407"/>
                  <a:gd name="T9" fmla="*/ 6 h 2219"/>
                  <a:gd name="T10" fmla="*/ 130 w 407"/>
                  <a:gd name="T11" fmla="*/ 8 h 2219"/>
                  <a:gd name="T12" fmla="*/ 142 w 407"/>
                  <a:gd name="T13" fmla="*/ 10 h 2219"/>
                  <a:gd name="T14" fmla="*/ 255 w 407"/>
                  <a:gd name="T15" fmla="*/ 16 h 2219"/>
                  <a:gd name="T16" fmla="*/ 270 w 407"/>
                  <a:gd name="T17" fmla="*/ 16 h 2219"/>
                  <a:gd name="T18" fmla="*/ 270 w 407"/>
                  <a:gd name="T19" fmla="*/ 14 h 2219"/>
                  <a:gd name="T20" fmla="*/ 272 w 407"/>
                  <a:gd name="T21" fmla="*/ 12 h 2219"/>
                  <a:gd name="T22" fmla="*/ 272 w 407"/>
                  <a:gd name="T23" fmla="*/ 8 h 2219"/>
                  <a:gd name="T24" fmla="*/ 13 w 407"/>
                  <a:gd name="T25" fmla="*/ 2211 h 2219"/>
                  <a:gd name="T26" fmla="*/ 86 w 407"/>
                  <a:gd name="T27" fmla="*/ 2219 h 2219"/>
                  <a:gd name="T28" fmla="*/ 199 w 407"/>
                  <a:gd name="T29" fmla="*/ 2219 h 2219"/>
                  <a:gd name="T30" fmla="*/ 313 w 407"/>
                  <a:gd name="T31" fmla="*/ 2207 h 2219"/>
                  <a:gd name="T32" fmla="*/ 407 w 407"/>
                  <a:gd name="T33" fmla="*/ 2188 h 2219"/>
                  <a:gd name="T34" fmla="*/ 405 w 407"/>
                  <a:gd name="T35" fmla="*/ 2186 h 2219"/>
                  <a:gd name="T36" fmla="*/ 405 w 407"/>
                  <a:gd name="T37" fmla="*/ 2182 h 2219"/>
                  <a:gd name="T38" fmla="*/ 403 w 407"/>
                  <a:gd name="T39" fmla="*/ 2180 h 2219"/>
                  <a:gd name="T40" fmla="*/ 403 w 407"/>
                  <a:gd name="T41" fmla="*/ 2178 h 2219"/>
                  <a:gd name="T42" fmla="*/ 311 w 407"/>
                  <a:gd name="T43" fmla="*/ 2196 h 2219"/>
                  <a:gd name="T44" fmla="*/ 199 w 407"/>
                  <a:gd name="T45" fmla="*/ 2207 h 2219"/>
                  <a:gd name="T46" fmla="*/ 86 w 407"/>
                  <a:gd name="T47" fmla="*/ 2207 h 2219"/>
                  <a:gd name="T48" fmla="*/ 0 w 407"/>
                  <a:gd name="T49" fmla="*/ 2200 h 2219"/>
                  <a:gd name="T50" fmla="*/ 2 w 407"/>
                  <a:gd name="T51" fmla="*/ 2203 h 2219"/>
                  <a:gd name="T52" fmla="*/ 6 w 407"/>
                  <a:gd name="T53" fmla="*/ 2207 h 2219"/>
                  <a:gd name="T54" fmla="*/ 9 w 407"/>
                  <a:gd name="T55" fmla="*/ 2209 h 2219"/>
                  <a:gd name="T56" fmla="*/ 11 w 407"/>
                  <a:gd name="T57" fmla="*/ 2211 h 2219"/>
                  <a:gd name="T58" fmla="*/ 11 w 407"/>
                  <a:gd name="T59" fmla="*/ 2211 h 2219"/>
                  <a:gd name="T60" fmla="*/ 11 w 407"/>
                  <a:gd name="T61" fmla="*/ 2211 h 2219"/>
                  <a:gd name="T62" fmla="*/ 11 w 407"/>
                  <a:gd name="T63" fmla="*/ 2211 h 2219"/>
                  <a:gd name="T64" fmla="*/ 13 w 407"/>
                  <a:gd name="T65" fmla="*/ 2211 h 221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07"/>
                  <a:gd name="T100" fmla="*/ 0 h 2219"/>
                  <a:gd name="T101" fmla="*/ 407 w 407"/>
                  <a:gd name="T102" fmla="*/ 2219 h 221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07" h="2219">
                    <a:moveTo>
                      <a:pt x="272" y="8"/>
                    </a:moveTo>
                    <a:lnTo>
                      <a:pt x="257" y="6"/>
                    </a:lnTo>
                    <a:lnTo>
                      <a:pt x="199" y="0"/>
                    </a:lnTo>
                    <a:lnTo>
                      <a:pt x="142" y="0"/>
                    </a:lnTo>
                    <a:lnTo>
                      <a:pt x="136" y="0"/>
                    </a:lnTo>
                    <a:lnTo>
                      <a:pt x="134" y="0"/>
                    </a:lnTo>
                    <a:lnTo>
                      <a:pt x="134" y="2"/>
                    </a:lnTo>
                    <a:lnTo>
                      <a:pt x="134" y="4"/>
                    </a:lnTo>
                    <a:lnTo>
                      <a:pt x="132" y="4"/>
                    </a:lnTo>
                    <a:lnTo>
                      <a:pt x="132" y="6"/>
                    </a:lnTo>
                    <a:lnTo>
                      <a:pt x="130" y="8"/>
                    </a:lnTo>
                    <a:lnTo>
                      <a:pt x="128" y="10"/>
                    </a:lnTo>
                    <a:lnTo>
                      <a:pt x="142" y="10"/>
                    </a:lnTo>
                    <a:lnTo>
                      <a:pt x="199" y="12"/>
                    </a:lnTo>
                    <a:lnTo>
                      <a:pt x="255" y="16"/>
                    </a:lnTo>
                    <a:lnTo>
                      <a:pt x="270" y="18"/>
                    </a:lnTo>
                    <a:lnTo>
                      <a:pt x="270" y="16"/>
                    </a:lnTo>
                    <a:lnTo>
                      <a:pt x="270" y="14"/>
                    </a:lnTo>
                    <a:lnTo>
                      <a:pt x="272" y="12"/>
                    </a:lnTo>
                    <a:lnTo>
                      <a:pt x="272" y="10"/>
                    </a:lnTo>
                    <a:lnTo>
                      <a:pt x="272" y="8"/>
                    </a:lnTo>
                    <a:close/>
                    <a:moveTo>
                      <a:pt x="13" y="2211"/>
                    </a:moveTo>
                    <a:lnTo>
                      <a:pt x="29" y="2213"/>
                    </a:lnTo>
                    <a:lnTo>
                      <a:pt x="86" y="2219"/>
                    </a:lnTo>
                    <a:lnTo>
                      <a:pt x="142" y="2219"/>
                    </a:lnTo>
                    <a:lnTo>
                      <a:pt x="199" y="2219"/>
                    </a:lnTo>
                    <a:lnTo>
                      <a:pt x="257" y="2213"/>
                    </a:lnTo>
                    <a:lnTo>
                      <a:pt x="313" y="2207"/>
                    </a:lnTo>
                    <a:lnTo>
                      <a:pt x="366" y="2198"/>
                    </a:lnTo>
                    <a:lnTo>
                      <a:pt x="407" y="2188"/>
                    </a:lnTo>
                    <a:lnTo>
                      <a:pt x="407" y="2186"/>
                    </a:lnTo>
                    <a:lnTo>
                      <a:pt x="405" y="2186"/>
                    </a:lnTo>
                    <a:lnTo>
                      <a:pt x="405" y="2184"/>
                    </a:lnTo>
                    <a:lnTo>
                      <a:pt x="405" y="2182"/>
                    </a:lnTo>
                    <a:lnTo>
                      <a:pt x="403" y="2182"/>
                    </a:lnTo>
                    <a:lnTo>
                      <a:pt x="403" y="2180"/>
                    </a:lnTo>
                    <a:lnTo>
                      <a:pt x="403" y="2178"/>
                    </a:lnTo>
                    <a:lnTo>
                      <a:pt x="364" y="2186"/>
                    </a:lnTo>
                    <a:lnTo>
                      <a:pt x="311" y="2196"/>
                    </a:lnTo>
                    <a:lnTo>
                      <a:pt x="255" y="2203"/>
                    </a:lnTo>
                    <a:lnTo>
                      <a:pt x="199" y="2207"/>
                    </a:lnTo>
                    <a:lnTo>
                      <a:pt x="142" y="2209"/>
                    </a:lnTo>
                    <a:lnTo>
                      <a:pt x="86" y="2207"/>
                    </a:lnTo>
                    <a:lnTo>
                      <a:pt x="30" y="2203"/>
                    </a:lnTo>
                    <a:lnTo>
                      <a:pt x="0" y="2200"/>
                    </a:lnTo>
                    <a:lnTo>
                      <a:pt x="2" y="2201"/>
                    </a:lnTo>
                    <a:lnTo>
                      <a:pt x="2" y="2203"/>
                    </a:lnTo>
                    <a:lnTo>
                      <a:pt x="4" y="2205"/>
                    </a:lnTo>
                    <a:lnTo>
                      <a:pt x="6" y="2207"/>
                    </a:lnTo>
                    <a:lnTo>
                      <a:pt x="7" y="2209"/>
                    </a:lnTo>
                    <a:lnTo>
                      <a:pt x="9" y="2209"/>
                    </a:lnTo>
                    <a:lnTo>
                      <a:pt x="11" y="2211"/>
                    </a:lnTo>
                    <a:lnTo>
                      <a:pt x="13" y="2211"/>
                    </a:lnTo>
                    <a:close/>
                  </a:path>
                </a:pathLst>
              </a:custGeom>
              <a:solidFill>
                <a:srgbClr val="2CAAFF"/>
              </a:solidFill>
              <a:ln w="9525">
                <a:noFill/>
                <a:round/>
                <a:headEnd/>
                <a:tailEnd/>
              </a:ln>
            </p:spPr>
            <p:txBody>
              <a:bodyPr/>
              <a:lstStyle/>
              <a:p>
                <a:endParaRPr lang="en-US"/>
              </a:p>
            </p:txBody>
          </p:sp>
          <p:sp>
            <p:nvSpPr>
              <p:cNvPr id="28332" name="Freeform 846"/>
              <p:cNvSpPr>
                <a:spLocks noEditPoints="1"/>
              </p:cNvSpPr>
              <p:nvPr/>
            </p:nvSpPr>
            <p:spPr bwMode="auto">
              <a:xfrm>
                <a:off x="2461" y="1112"/>
                <a:ext cx="409" cy="2211"/>
              </a:xfrm>
              <a:custGeom>
                <a:avLst/>
                <a:gdLst>
                  <a:gd name="T0" fmla="*/ 276 w 409"/>
                  <a:gd name="T1" fmla="*/ 8 h 2211"/>
                  <a:gd name="T2" fmla="*/ 259 w 409"/>
                  <a:gd name="T3" fmla="*/ 6 h 2211"/>
                  <a:gd name="T4" fmla="*/ 203 w 409"/>
                  <a:gd name="T5" fmla="*/ 2 h 2211"/>
                  <a:gd name="T6" fmla="*/ 146 w 409"/>
                  <a:gd name="T7" fmla="*/ 0 h 2211"/>
                  <a:gd name="T8" fmla="*/ 136 w 409"/>
                  <a:gd name="T9" fmla="*/ 0 h 2211"/>
                  <a:gd name="T10" fmla="*/ 136 w 409"/>
                  <a:gd name="T11" fmla="*/ 2 h 2211"/>
                  <a:gd name="T12" fmla="*/ 134 w 409"/>
                  <a:gd name="T13" fmla="*/ 4 h 2211"/>
                  <a:gd name="T14" fmla="*/ 134 w 409"/>
                  <a:gd name="T15" fmla="*/ 4 h 2211"/>
                  <a:gd name="T16" fmla="*/ 132 w 409"/>
                  <a:gd name="T17" fmla="*/ 6 h 2211"/>
                  <a:gd name="T18" fmla="*/ 132 w 409"/>
                  <a:gd name="T19" fmla="*/ 8 h 2211"/>
                  <a:gd name="T20" fmla="*/ 130 w 409"/>
                  <a:gd name="T21" fmla="*/ 10 h 2211"/>
                  <a:gd name="T22" fmla="*/ 130 w 409"/>
                  <a:gd name="T23" fmla="*/ 10 h 2211"/>
                  <a:gd name="T24" fmla="*/ 129 w 409"/>
                  <a:gd name="T25" fmla="*/ 12 h 2211"/>
                  <a:gd name="T26" fmla="*/ 146 w 409"/>
                  <a:gd name="T27" fmla="*/ 12 h 2211"/>
                  <a:gd name="T28" fmla="*/ 203 w 409"/>
                  <a:gd name="T29" fmla="*/ 12 h 2211"/>
                  <a:gd name="T30" fmla="*/ 259 w 409"/>
                  <a:gd name="T31" fmla="*/ 17 h 2211"/>
                  <a:gd name="T32" fmla="*/ 272 w 409"/>
                  <a:gd name="T33" fmla="*/ 19 h 2211"/>
                  <a:gd name="T34" fmla="*/ 272 w 409"/>
                  <a:gd name="T35" fmla="*/ 17 h 2211"/>
                  <a:gd name="T36" fmla="*/ 272 w 409"/>
                  <a:gd name="T37" fmla="*/ 16 h 2211"/>
                  <a:gd name="T38" fmla="*/ 274 w 409"/>
                  <a:gd name="T39" fmla="*/ 16 h 2211"/>
                  <a:gd name="T40" fmla="*/ 274 w 409"/>
                  <a:gd name="T41" fmla="*/ 14 h 2211"/>
                  <a:gd name="T42" fmla="*/ 274 w 409"/>
                  <a:gd name="T43" fmla="*/ 12 h 2211"/>
                  <a:gd name="T44" fmla="*/ 274 w 409"/>
                  <a:gd name="T45" fmla="*/ 12 h 2211"/>
                  <a:gd name="T46" fmla="*/ 274 w 409"/>
                  <a:gd name="T47" fmla="*/ 10 h 2211"/>
                  <a:gd name="T48" fmla="*/ 276 w 409"/>
                  <a:gd name="T49" fmla="*/ 8 h 2211"/>
                  <a:gd name="T50" fmla="*/ 8 w 409"/>
                  <a:gd name="T51" fmla="*/ 2201 h 2211"/>
                  <a:gd name="T52" fmla="*/ 34 w 409"/>
                  <a:gd name="T53" fmla="*/ 2205 h 2211"/>
                  <a:gd name="T54" fmla="*/ 90 w 409"/>
                  <a:gd name="T55" fmla="*/ 2209 h 2211"/>
                  <a:gd name="T56" fmla="*/ 146 w 409"/>
                  <a:gd name="T57" fmla="*/ 2211 h 2211"/>
                  <a:gd name="T58" fmla="*/ 203 w 409"/>
                  <a:gd name="T59" fmla="*/ 2209 h 2211"/>
                  <a:gd name="T60" fmla="*/ 259 w 409"/>
                  <a:gd name="T61" fmla="*/ 2205 h 2211"/>
                  <a:gd name="T62" fmla="*/ 315 w 409"/>
                  <a:gd name="T63" fmla="*/ 2197 h 2211"/>
                  <a:gd name="T64" fmla="*/ 368 w 409"/>
                  <a:gd name="T65" fmla="*/ 2188 h 2211"/>
                  <a:gd name="T66" fmla="*/ 409 w 409"/>
                  <a:gd name="T67" fmla="*/ 2178 h 2211"/>
                  <a:gd name="T68" fmla="*/ 407 w 409"/>
                  <a:gd name="T69" fmla="*/ 2178 h 2211"/>
                  <a:gd name="T70" fmla="*/ 407 w 409"/>
                  <a:gd name="T71" fmla="*/ 2176 h 2211"/>
                  <a:gd name="T72" fmla="*/ 407 w 409"/>
                  <a:gd name="T73" fmla="*/ 2174 h 2211"/>
                  <a:gd name="T74" fmla="*/ 407 w 409"/>
                  <a:gd name="T75" fmla="*/ 2174 h 2211"/>
                  <a:gd name="T76" fmla="*/ 405 w 409"/>
                  <a:gd name="T77" fmla="*/ 2172 h 2211"/>
                  <a:gd name="T78" fmla="*/ 405 w 409"/>
                  <a:gd name="T79" fmla="*/ 2172 h 2211"/>
                  <a:gd name="T80" fmla="*/ 405 w 409"/>
                  <a:gd name="T81" fmla="*/ 2171 h 2211"/>
                  <a:gd name="T82" fmla="*/ 403 w 409"/>
                  <a:gd name="T83" fmla="*/ 2169 h 2211"/>
                  <a:gd name="T84" fmla="*/ 366 w 409"/>
                  <a:gd name="T85" fmla="*/ 2178 h 2211"/>
                  <a:gd name="T86" fmla="*/ 313 w 409"/>
                  <a:gd name="T87" fmla="*/ 2188 h 2211"/>
                  <a:gd name="T88" fmla="*/ 259 w 409"/>
                  <a:gd name="T89" fmla="*/ 2194 h 2211"/>
                  <a:gd name="T90" fmla="*/ 203 w 409"/>
                  <a:gd name="T91" fmla="*/ 2197 h 2211"/>
                  <a:gd name="T92" fmla="*/ 146 w 409"/>
                  <a:gd name="T93" fmla="*/ 2199 h 2211"/>
                  <a:gd name="T94" fmla="*/ 90 w 409"/>
                  <a:gd name="T95" fmla="*/ 2197 h 2211"/>
                  <a:gd name="T96" fmla="*/ 34 w 409"/>
                  <a:gd name="T97" fmla="*/ 2194 h 2211"/>
                  <a:gd name="T98" fmla="*/ 0 w 409"/>
                  <a:gd name="T99" fmla="*/ 2190 h 2211"/>
                  <a:gd name="T100" fmla="*/ 0 w 409"/>
                  <a:gd name="T101" fmla="*/ 2192 h 2211"/>
                  <a:gd name="T102" fmla="*/ 2 w 409"/>
                  <a:gd name="T103" fmla="*/ 2194 h 2211"/>
                  <a:gd name="T104" fmla="*/ 2 w 409"/>
                  <a:gd name="T105" fmla="*/ 2196 h 2211"/>
                  <a:gd name="T106" fmla="*/ 4 w 409"/>
                  <a:gd name="T107" fmla="*/ 2196 h 2211"/>
                  <a:gd name="T108" fmla="*/ 6 w 409"/>
                  <a:gd name="T109" fmla="*/ 2197 h 2211"/>
                  <a:gd name="T110" fmla="*/ 6 w 409"/>
                  <a:gd name="T111" fmla="*/ 2199 h 2211"/>
                  <a:gd name="T112" fmla="*/ 8 w 409"/>
                  <a:gd name="T113" fmla="*/ 2199 h 2211"/>
                  <a:gd name="T114" fmla="*/ 8 w 409"/>
                  <a:gd name="T115" fmla="*/ 2201 h 221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09"/>
                  <a:gd name="T175" fmla="*/ 0 h 2211"/>
                  <a:gd name="T176" fmla="*/ 409 w 409"/>
                  <a:gd name="T177" fmla="*/ 2211 h 221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09" h="2211">
                    <a:moveTo>
                      <a:pt x="276" y="8"/>
                    </a:moveTo>
                    <a:lnTo>
                      <a:pt x="259" y="6"/>
                    </a:lnTo>
                    <a:lnTo>
                      <a:pt x="203" y="2"/>
                    </a:lnTo>
                    <a:lnTo>
                      <a:pt x="146" y="0"/>
                    </a:lnTo>
                    <a:lnTo>
                      <a:pt x="136" y="0"/>
                    </a:lnTo>
                    <a:lnTo>
                      <a:pt x="136" y="2"/>
                    </a:lnTo>
                    <a:lnTo>
                      <a:pt x="134" y="4"/>
                    </a:lnTo>
                    <a:lnTo>
                      <a:pt x="132" y="6"/>
                    </a:lnTo>
                    <a:lnTo>
                      <a:pt x="132" y="8"/>
                    </a:lnTo>
                    <a:lnTo>
                      <a:pt x="130" y="10"/>
                    </a:lnTo>
                    <a:lnTo>
                      <a:pt x="129" y="12"/>
                    </a:lnTo>
                    <a:lnTo>
                      <a:pt x="146" y="12"/>
                    </a:lnTo>
                    <a:lnTo>
                      <a:pt x="203" y="12"/>
                    </a:lnTo>
                    <a:lnTo>
                      <a:pt x="259" y="17"/>
                    </a:lnTo>
                    <a:lnTo>
                      <a:pt x="272" y="19"/>
                    </a:lnTo>
                    <a:lnTo>
                      <a:pt x="272" y="17"/>
                    </a:lnTo>
                    <a:lnTo>
                      <a:pt x="272" y="16"/>
                    </a:lnTo>
                    <a:lnTo>
                      <a:pt x="274" y="16"/>
                    </a:lnTo>
                    <a:lnTo>
                      <a:pt x="274" y="14"/>
                    </a:lnTo>
                    <a:lnTo>
                      <a:pt x="274" y="12"/>
                    </a:lnTo>
                    <a:lnTo>
                      <a:pt x="274" y="10"/>
                    </a:lnTo>
                    <a:lnTo>
                      <a:pt x="276" y="8"/>
                    </a:lnTo>
                    <a:close/>
                    <a:moveTo>
                      <a:pt x="8" y="2201"/>
                    </a:moveTo>
                    <a:lnTo>
                      <a:pt x="34" y="2205"/>
                    </a:lnTo>
                    <a:lnTo>
                      <a:pt x="90" y="2209"/>
                    </a:lnTo>
                    <a:lnTo>
                      <a:pt x="146" y="2211"/>
                    </a:lnTo>
                    <a:lnTo>
                      <a:pt x="203" y="2209"/>
                    </a:lnTo>
                    <a:lnTo>
                      <a:pt x="259" y="2205"/>
                    </a:lnTo>
                    <a:lnTo>
                      <a:pt x="315" y="2197"/>
                    </a:lnTo>
                    <a:lnTo>
                      <a:pt x="368" y="2188"/>
                    </a:lnTo>
                    <a:lnTo>
                      <a:pt x="409" y="2178"/>
                    </a:lnTo>
                    <a:lnTo>
                      <a:pt x="407" y="2178"/>
                    </a:lnTo>
                    <a:lnTo>
                      <a:pt x="407" y="2176"/>
                    </a:lnTo>
                    <a:lnTo>
                      <a:pt x="407" y="2174"/>
                    </a:lnTo>
                    <a:lnTo>
                      <a:pt x="405" y="2172"/>
                    </a:lnTo>
                    <a:lnTo>
                      <a:pt x="405" y="2171"/>
                    </a:lnTo>
                    <a:lnTo>
                      <a:pt x="403" y="2169"/>
                    </a:lnTo>
                    <a:lnTo>
                      <a:pt x="366" y="2178"/>
                    </a:lnTo>
                    <a:lnTo>
                      <a:pt x="313" y="2188"/>
                    </a:lnTo>
                    <a:lnTo>
                      <a:pt x="259" y="2194"/>
                    </a:lnTo>
                    <a:lnTo>
                      <a:pt x="203" y="2197"/>
                    </a:lnTo>
                    <a:lnTo>
                      <a:pt x="146" y="2199"/>
                    </a:lnTo>
                    <a:lnTo>
                      <a:pt x="90" y="2197"/>
                    </a:lnTo>
                    <a:lnTo>
                      <a:pt x="34" y="2194"/>
                    </a:lnTo>
                    <a:lnTo>
                      <a:pt x="0" y="2190"/>
                    </a:lnTo>
                    <a:lnTo>
                      <a:pt x="0" y="2192"/>
                    </a:lnTo>
                    <a:lnTo>
                      <a:pt x="2" y="2194"/>
                    </a:lnTo>
                    <a:lnTo>
                      <a:pt x="2" y="2196"/>
                    </a:lnTo>
                    <a:lnTo>
                      <a:pt x="4" y="2196"/>
                    </a:lnTo>
                    <a:lnTo>
                      <a:pt x="6" y="2197"/>
                    </a:lnTo>
                    <a:lnTo>
                      <a:pt x="6" y="2199"/>
                    </a:lnTo>
                    <a:lnTo>
                      <a:pt x="8" y="2199"/>
                    </a:lnTo>
                    <a:lnTo>
                      <a:pt x="8" y="2201"/>
                    </a:lnTo>
                    <a:close/>
                  </a:path>
                </a:pathLst>
              </a:custGeom>
              <a:solidFill>
                <a:srgbClr val="2DABFF"/>
              </a:solidFill>
              <a:ln w="9525">
                <a:noFill/>
                <a:round/>
                <a:headEnd/>
                <a:tailEnd/>
              </a:ln>
            </p:spPr>
            <p:txBody>
              <a:bodyPr/>
              <a:lstStyle/>
              <a:p>
                <a:endParaRPr lang="en-US"/>
              </a:p>
            </p:txBody>
          </p:sp>
          <p:sp>
            <p:nvSpPr>
              <p:cNvPr id="28333" name="Freeform 847"/>
              <p:cNvSpPr>
                <a:spLocks noEditPoints="1"/>
              </p:cNvSpPr>
              <p:nvPr/>
            </p:nvSpPr>
            <p:spPr bwMode="auto">
              <a:xfrm>
                <a:off x="2457" y="1118"/>
                <a:ext cx="411" cy="2199"/>
              </a:xfrm>
              <a:custGeom>
                <a:avLst/>
                <a:gdLst>
                  <a:gd name="T0" fmla="*/ 278 w 411"/>
                  <a:gd name="T1" fmla="*/ 8 h 2199"/>
                  <a:gd name="T2" fmla="*/ 263 w 411"/>
                  <a:gd name="T3" fmla="*/ 6 h 2199"/>
                  <a:gd name="T4" fmla="*/ 207 w 411"/>
                  <a:gd name="T5" fmla="*/ 2 h 2199"/>
                  <a:gd name="T6" fmla="*/ 150 w 411"/>
                  <a:gd name="T7" fmla="*/ 0 h 2199"/>
                  <a:gd name="T8" fmla="*/ 136 w 411"/>
                  <a:gd name="T9" fmla="*/ 0 h 2199"/>
                  <a:gd name="T10" fmla="*/ 136 w 411"/>
                  <a:gd name="T11" fmla="*/ 2 h 2199"/>
                  <a:gd name="T12" fmla="*/ 134 w 411"/>
                  <a:gd name="T13" fmla="*/ 4 h 2199"/>
                  <a:gd name="T14" fmla="*/ 134 w 411"/>
                  <a:gd name="T15" fmla="*/ 4 h 2199"/>
                  <a:gd name="T16" fmla="*/ 133 w 411"/>
                  <a:gd name="T17" fmla="*/ 6 h 2199"/>
                  <a:gd name="T18" fmla="*/ 133 w 411"/>
                  <a:gd name="T19" fmla="*/ 8 h 2199"/>
                  <a:gd name="T20" fmla="*/ 131 w 411"/>
                  <a:gd name="T21" fmla="*/ 8 h 2199"/>
                  <a:gd name="T22" fmla="*/ 131 w 411"/>
                  <a:gd name="T23" fmla="*/ 10 h 2199"/>
                  <a:gd name="T24" fmla="*/ 129 w 411"/>
                  <a:gd name="T25" fmla="*/ 11 h 2199"/>
                  <a:gd name="T26" fmla="*/ 150 w 411"/>
                  <a:gd name="T27" fmla="*/ 10 h 2199"/>
                  <a:gd name="T28" fmla="*/ 207 w 411"/>
                  <a:gd name="T29" fmla="*/ 11 h 2199"/>
                  <a:gd name="T30" fmla="*/ 261 w 411"/>
                  <a:gd name="T31" fmla="*/ 15 h 2199"/>
                  <a:gd name="T32" fmla="*/ 276 w 411"/>
                  <a:gd name="T33" fmla="*/ 17 h 2199"/>
                  <a:gd name="T34" fmla="*/ 276 w 411"/>
                  <a:gd name="T35" fmla="*/ 17 h 2199"/>
                  <a:gd name="T36" fmla="*/ 276 w 411"/>
                  <a:gd name="T37" fmla="*/ 15 h 2199"/>
                  <a:gd name="T38" fmla="*/ 276 w 411"/>
                  <a:gd name="T39" fmla="*/ 13 h 2199"/>
                  <a:gd name="T40" fmla="*/ 276 w 411"/>
                  <a:gd name="T41" fmla="*/ 13 h 2199"/>
                  <a:gd name="T42" fmla="*/ 276 w 411"/>
                  <a:gd name="T43" fmla="*/ 11 h 2199"/>
                  <a:gd name="T44" fmla="*/ 276 w 411"/>
                  <a:gd name="T45" fmla="*/ 10 h 2199"/>
                  <a:gd name="T46" fmla="*/ 278 w 411"/>
                  <a:gd name="T47" fmla="*/ 10 h 2199"/>
                  <a:gd name="T48" fmla="*/ 278 w 411"/>
                  <a:gd name="T49" fmla="*/ 8 h 2199"/>
                  <a:gd name="T50" fmla="*/ 8 w 411"/>
                  <a:gd name="T51" fmla="*/ 2190 h 2199"/>
                  <a:gd name="T52" fmla="*/ 38 w 411"/>
                  <a:gd name="T53" fmla="*/ 2193 h 2199"/>
                  <a:gd name="T54" fmla="*/ 94 w 411"/>
                  <a:gd name="T55" fmla="*/ 2197 h 2199"/>
                  <a:gd name="T56" fmla="*/ 150 w 411"/>
                  <a:gd name="T57" fmla="*/ 2199 h 2199"/>
                  <a:gd name="T58" fmla="*/ 207 w 411"/>
                  <a:gd name="T59" fmla="*/ 2197 h 2199"/>
                  <a:gd name="T60" fmla="*/ 263 w 411"/>
                  <a:gd name="T61" fmla="*/ 2193 h 2199"/>
                  <a:gd name="T62" fmla="*/ 319 w 411"/>
                  <a:gd name="T63" fmla="*/ 2186 h 2199"/>
                  <a:gd name="T64" fmla="*/ 372 w 411"/>
                  <a:gd name="T65" fmla="*/ 2176 h 2199"/>
                  <a:gd name="T66" fmla="*/ 411 w 411"/>
                  <a:gd name="T67" fmla="*/ 2168 h 2199"/>
                  <a:gd name="T68" fmla="*/ 409 w 411"/>
                  <a:gd name="T69" fmla="*/ 2166 h 2199"/>
                  <a:gd name="T70" fmla="*/ 409 w 411"/>
                  <a:gd name="T71" fmla="*/ 2166 h 2199"/>
                  <a:gd name="T72" fmla="*/ 409 w 411"/>
                  <a:gd name="T73" fmla="*/ 2165 h 2199"/>
                  <a:gd name="T74" fmla="*/ 407 w 411"/>
                  <a:gd name="T75" fmla="*/ 2163 h 2199"/>
                  <a:gd name="T76" fmla="*/ 407 w 411"/>
                  <a:gd name="T77" fmla="*/ 2163 h 2199"/>
                  <a:gd name="T78" fmla="*/ 407 w 411"/>
                  <a:gd name="T79" fmla="*/ 2161 h 2199"/>
                  <a:gd name="T80" fmla="*/ 405 w 411"/>
                  <a:gd name="T81" fmla="*/ 2159 h 2199"/>
                  <a:gd name="T82" fmla="*/ 405 w 411"/>
                  <a:gd name="T83" fmla="*/ 2159 h 2199"/>
                  <a:gd name="T84" fmla="*/ 370 w 411"/>
                  <a:gd name="T85" fmla="*/ 2166 h 2199"/>
                  <a:gd name="T86" fmla="*/ 317 w 411"/>
                  <a:gd name="T87" fmla="*/ 2176 h 2199"/>
                  <a:gd name="T88" fmla="*/ 261 w 411"/>
                  <a:gd name="T89" fmla="*/ 2184 h 2199"/>
                  <a:gd name="T90" fmla="*/ 207 w 411"/>
                  <a:gd name="T91" fmla="*/ 2188 h 2199"/>
                  <a:gd name="T92" fmla="*/ 150 w 411"/>
                  <a:gd name="T93" fmla="*/ 2188 h 2199"/>
                  <a:gd name="T94" fmla="*/ 94 w 411"/>
                  <a:gd name="T95" fmla="*/ 2188 h 2199"/>
                  <a:gd name="T96" fmla="*/ 38 w 411"/>
                  <a:gd name="T97" fmla="*/ 2184 h 2199"/>
                  <a:gd name="T98" fmla="*/ 0 w 411"/>
                  <a:gd name="T99" fmla="*/ 2178 h 2199"/>
                  <a:gd name="T100" fmla="*/ 2 w 411"/>
                  <a:gd name="T101" fmla="*/ 2180 h 2199"/>
                  <a:gd name="T102" fmla="*/ 2 w 411"/>
                  <a:gd name="T103" fmla="*/ 2182 h 2199"/>
                  <a:gd name="T104" fmla="*/ 2 w 411"/>
                  <a:gd name="T105" fmla="*/ 2182 h 2199"/>
                  <a:gd name="T106" fmla="*/ 4 w 411"/>
                  <a:gd name="T107" fmla="*/ 2184 h 2199"/>
                  <a:gd name="T108" fmla="*/ 4 w 411"/>
                  <a:gd name="T109" fmla="*/ 2186 h 2199"/>
                  <a:gd name="T110" fmla="*/ 6 w 411"/>
                  <a:gd name="T111" fmla="*/ 2188 h 2199"/>
                  <a:gd name="T112" fmla="*/ 6 w 411"/>
                  <a:gd name="T113" fmla="*/ 2188 h 2199"/>
                  <a:gd name="T114" fmla="*/ 8 w 411"/>
                  <a:gd name="T115" fmla="*/ 2190 h 219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11"/>
                  <a:gd name="T175" fmla="*/ 0 h 2199"/>
                  <a:gd name="T176" fmla="*/ 411 w 411"/>
                  <a:gd name="T177" fmla="*/ 2199 h 219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11" h="2199">
                    <a:moveTo>
                      <a:pt x="278" y="8"/>
                    </a:moveTo>
                    <a:lnTo>
                      <a:pt x="263" y="6"/>
                    </a:lnTo>
                    <a:lnTo>
                      <a:pt x="207" y="2"/>
                    </a:lnTo>
                    <a:lnTo>
                      <a:pt x="150" y="0"/>
                    </a:lnTo>
                    <a:lnTo>
                      <a:pt x="136" y="0"/>
                    </a:lnTo>
                    <a:lnTo>
                      <a:pt x="136" y="2"/>
                    </a:lnTo>
                    <a:lnTo>
                      <a:pt x="134" y="4"/>
                    </a:lnTo>
                    <a:lnTo>
                      <a:pt x="133" y="6"/>
                    </a:lnTo>
                    <a:lnTo>
                      <a:pt x="133" y="8"/>
                    </a:lnTo>
                    <a:lnTo>
                      <a:pt x="131" y="8"/>
                    </a:lnTo>
                    <a:lnTo>
                      <a:pt x="131" y="10"/>
                    </a:lnTo>
                    <a:lnTo>
                      <a:pt x="129" y="11"/>
                    </a:lnTo>
                    <a:lnTo>
                      <a:pt x="150" y="10"/>
                    </a:lnTo>
                    <a:lnTo>
                      <a:pt x="207" y="11"/>
                    </a:lnTo>
                    <a:lnTo>
                      <a:pt x="261" y="15"/>
                    </a:lnTo>
                    <a:lnTo>
                      <a:pt x="276" y="17"/>
                    </a:lnTo>
                    <a:lnTo>
                      <a:pt x="276" y="15"/>
                    </a:lnTo>
                    <a:lnTo>
                      <a:pt x="276" y="13"/>
                    </a:lnTo>
                    <a:lnTo>
                      <a:pt x="276" y="11"/>
                    </a:lnTo>
                    <a:lnTo>
                      <a:pt x="276" y="10"/>
                    </a:lnTo>
                    <a:lnTo>
                      <a:pt x="278" y="10"/>
                    </a:lnTo>
                    <a:lnTo>
                      <a:pt x="278" y="8"/>
                    </a:lnTo>
                    <a:close/>
                    <a:moveTo>
                      <a:pt x="8" y="2190"/>
                    </a:moveTo>
                    <a:lnTo>
                      <a:pt x="38" y="2193"/>
                    </a:lnTo>
                    <a:lnTo>
                      <a:pt x="94" y="2197"/>
                    </a:lnTo>
                    <a:lnTo>
                      <a:pt x="150" y="2199"/>
                    </a:lnTo>
                    <a:lnTo>
                      <a:pt x="207" y="2197"/>
                    </a:lnTo>
                    <a:lnTo>
                      <a:pt x="263" y="2193"/>
                    </a:lnTo>
                    <a:lnTo>
                      <a:pt x="319" y="2186"/>
                    </a:lnTo>
                    <a:lnTo>
                      <a:pt x="372" y="2176"/>
                    </a:lnTo>
                    <a:lnTo>
                      <a:pt x="411" y="2168"/>
                    </a:lnTo>
                    <a:lnTo>
                      <a:pt x="409" y="2166"/>
                    </a:lnTo>
                    <a:lnTo>
                      <a:pt x="409" y="2165"/>
                    </a:lnTo>
                    <a:lnTo>
                      <a:pt x="407" y="2163"/>
                    </a:lnTo>
                    <a:lnTo>
                      <a:pt x="407" y="2161"/>
                    </a:lnTo>
                    <a:lnTo>
                      <a:pt x="405" y="2159"/>
                    </a:lnTo>
                    <a:lnTo>
                      <a:pt x="370" y="2166"/>
                    </a:lnTo>
                    <a:lnTo>
                      <a:pt x="317" y="2176"/>
                    </a:lnTo>
                    <a:lnTo>
                      <a:pt x="261" y="2184"/>
                    </a:lnTo>
                    <a:lnTo>
                      <a:pt x="207" y="2188"/>
                    </a:lnTo>
                    <a:lnTo>
                      <a:pt x="150" y="2188"/>
                    </a:lnTo>
                    <a:lnTo>
                      <a:pt x="94" y="2188"/>
                    </a:lnTo>
                    <a:lnTo>
                      <a:pt x="38" y="2184"/>
                    </a:lnTo>
                    <a:lnTo>
                      <a:pt x="0" y="2178"/>
                    </a:lnTo>
                    <a:lnTo>
                      <a:pt x="2" y="2180"/>
                    </a:lnTo>
                    <a:lnTo>
                      <a:pt x="2" y="2182"/>
                    </a:lnTo>
                    <a:lnTo>
                      <a:pt x="4" y="2184"/>
                    </a:lnTo>
                    <a:lnTo>
                      <a:pt x="4" y="2186"/>
                    </a:lnTo>
                    <a:lnTo>
                      <a:pt x="6" y="2188"/>
                    </a:lnTo>
                    <a:lnTo>
                      <a:pt x="8" y="2190"/>
                    </a:lnTo>
                    <a:close/>
                  </a:path>
                </a:pathLst>
              </a:custGeom>
              <a:solidFill>
                <a:srgbClr val="2EABFF"/>
              </a:solidFill>
              <a:ln w="9525">
                <a:noFill/>
                <a:round/>
                <a:headEnd/>
                <a:tailEnd/>
              </a:ln>
            </p:spPr>
            <p:txBody>
              <a:bodyPr/>
              <a:lstStyle/>
              <a:p>
                <a:endParaRPr lang="en-US"/>
              </a:p>
            </p:txBody>
          </p:sp>
          <p:sp>
            <p:nvSpPr>
              <p:cNvPr id="28334" name="Freeform 848"/>
              <p:cNvSpPr>
                <a:spLocks noEditPoints="1"/>
              </p:cNvSpPr>
              <p:nvPr/>
            </p:nvSpPr>
            <p:spPr bwMode="auto">
              <a:xfrm>
                <a:off x="2455" y="1124"/>
                <a:ext cx="409" cy="2187"/>
              </a:xfrm>
              <a:custGeom>
                <a:avLst/>
                <a:gdLst>
                  <a:gd name="T0" fmla="*/ 278 w 409"/>
                  <a:gd name="T1" fmla="*/ 7 h 2187"/>
                  <a:gd name="T2" fmla="*/ 265 w 409"/>
                  <a:gd name="T3" fmla="*/ 5 h 2187"/>
                  <a:gd name="T4" fmla="*/ 209 w 409"/>
                  <a:gd name="T5" fmla="*/ 0 h 2187"/>
                  <a:gd name="T6" fmla="*/ 152 w 409"/>
                  <a:gd name="T7" fmla="*/ 0 h 2187"/>
                  <a:gd name="T8" fmla="*/ 135 w 409"/>
                  <a:gd name="T9" fmla="*/ 0 h 2187"/>
                  <a:gd name="T10" fmla="*/ 135 w 409"/>
                  <a:gd name="T11" fmla="*/ 2 h 2187"/>
                  <a:gd name="T12" fmla="*/ 133 w 409"/>
                  <a:gd name="T13" fmla="*/ 2 h 2187"/>
                  <a:gd name="T14" fmla="*/ 133 w 409"/>
                  <a:gd name="T15" fmla="*/ 4 h 2187"/>
                  <a:gd name="T16" fmla="*/ 131 w 409"/>
                  <a:gd name="T17" fmla="*/ 5 h 2187"/>
                  <a:gd name="T18" fmla="*/ 131 w 409"/>
                  <a:gd name="T19" fmla="*/ 5 h 2187"/>
                  <a:gd name="T20" fmla="*/ 129 w 409"/>
                  <a:gd name="T21" fmla="*/ 7 h 2187"/>
                  <a:gd name="T22" fmla="*/ 129 w 409"/>
                  <a:gd name="T23" fmla="*/ 9 h 2187"/>
                  <a:gd name="T24" fmla="*/ 129 w 409"/>
                  <a:gd name="T25" fmla="*/ 11 h 2187"/>
                  <a:gd name="T26" fmla="*/ 152 w 409"/>
                  <a:gd name="T27" fmla="*/ 9 h 2187"/>
                  <a:gd name="T28" fmla="*/ 209 w 409"/>
                  <a:gd name="T29" fmla="*/ 11 h 2187"/>
                  <a:gd name="T30" fmla="*/ 263 w 409"/>
                  <a:gd name="T31" fmla="*/ 15 h 2187"/>
                  <a:gd name="T32" fmla="*/ 277 w 409"/>
                  <a:gd name="T33" fmla="*/ 17 h 2187"/>
                  <a:gd name="T34" fmla="*/ 277 w 409"/>
                  <a:gd name="T35" fmla="*/ 15 h 2187"/>
                  <a:gd name="T36" fmla="*/ 277 w 409"/>
                  <a:gd name="T37" fmla="*/ 15 h 2187"/>
                  <a:gd name="T38" fmla="*/ 277 w 409"/>
                  <a:gd name="T39" fmla="*/ 13 h 2187"/>
                  <a:gd name="T40" fmla="*/ 278 w 409"/>
                  <a:gd name="T41" fmla="*/ 11 h 2187"/>
                  <a:gd name="T42" fmla="*/ 278 w 409"/>
                  <a:gd name="T43" fmla="*/ 11 h 2187"/>
                  <a:gd name="T44" fmla="*/ 278 w 409"/>
                  <a:gd name="T45" fmla="*/ 9 h 2187"/>
                  <a:gd name="T46" fmla="*/ 278 w 409"/>
                  <a:gd name="T47" fmla="*/ 7 h 2187"/>
                  <a:gd name="T48" fmla="*/ 278 w 409"/>
                  <a:gd name="T49" fmla="*/ 7 h 2187"/>
                  <a:gd name="T50" fmla="*/ 6 w 409"/>
                  <a:gd name="T51" fmla="*/ 2178 h 2187"/>
                  <a:gd name="T52" fmla="*/ 40 w 409"/>
                  <a:gd name="T53" fmla="*/ 2182 h 2187"/>
                  <a:gd name="T54" fmla="*/ 96 w 409"/>
                  <a:gd name="T55" fmla="*/ 2185 h 2187"/>
                  <a:gd name="T56" fmla="*/ 152 w 409"/>
                  <a:gd name="T57" fmla="*/ 2187 h 2187"/>
                  <a:gd name="T58" fmla="*/ 209 w 409"/>
                  <a:gd name="T59" fmla="*/ 2185 h 2187"/>
                  <a:gd name="T60" fmla="*/ 265 w 409"/>
                  <a:gd name="T61" fmla="*/ 2182 h 2187"/>
                  <a:gd name="T62" fmla="*/ 319 w 409"/>
                  <a:gd name="T63" fmla="*/ 2176 h 2187"/>
                  <a:gd name="T64" fmla="*/ 372 w 409"/>
                  <a:gd name="T65" fmla="*/ 2166 h 2187"/>
                  <a:gd name="T66" fmla="*/ 409 w 409"/>
                  <a:gd name="T67" fmla="*/ 2157 h 2187"/>
                  <a:gd name="T68" fmla="*/ 409 w 409"/>
                  <a:gd name="T69" fmla="*/ 2157 h 2187"/>
                  <a:gd name="T70" fmla="*/ 409 w 409"/>
                  <a:gd name="T71" fmla="*/ 2155 h 2187"/>
                  <a:gd name="T72" fmla="*/ 407 w 409"/>
                  <a:gd name="T73" fmla="*/ 2153 h 2187"/>
                  <a:gd name="T74" fmla="*/ 407 w 409"/>
                  <a:gd name="T75" fmla="*/ 2153 h 2187"/>
                  <a:gd name="T76" fmla="*/ 407 w 409"/>
                  <a:gd name="T77" fmla="*/ 2151 h 2187"/>
                  <a:gd name="T78" fmla="*/ 407 w 409"/>
                  <a:gd name="T79" fmla="*/ 2149 h 2187"/>
                  <a:gd name="T80" fmla="*/ 405 w 409"/>
                  <a:gd name="T81" fmla="*/ 2149 h 2187"/>
                  <a:gd name="T82" fmla="*/ 405 w 409"/>
                  <a:gd name="T83" fmla="*/ 2147 h 2187"/>
                  <a:gd name="T84" fmla="*/ 371 w 409"/>
                  <a:gd name="T85" fmla="*/ 2155 h 2187"/>
                  <a:gd name="T86" fmla="*/ 317 w 409"/>
                  <a:gd name="T87" fmla="*/ 2164 h 2187"/>
                  <a:gd name="T88" fmla="*/ 263 w 409"/>
                  <a:gd name="T89" fmla="*/ 2172 h 2187"/>
                  <a:gd name="T90" fmla="*/ 209 w 409"/>
                  <a:gd name="T91" fmla="*/ 2176 h 2187"/>
                  <a:gd name="T92" fmla="*/ 152 w 409"/>
                  <a:gd name="T93" fmla="*/ 2178 h 2187"/>
                  <a:gd name="T94" fmla="*/ 96 w 409"/>
                  <a:gd name="T95" fmla="*/ 2176 h 2187"/>
                  <a:gd name="T96" fmla="*/ 42 w 409"/>
                  <a:gd name="T97" fmla="*/ 2172 h 2187"/>
                  <a:gd name="T98" fmla="*/ 0 w 409"/>
                  <a:gd name="T99" fmla="*/ 2166 h 2187"/>
                  <a:gd name="T100" fmla="*/ 0 w 409"/>
                  <a:gd name="T101" fmla="*/ 2168 h 2187"/>
                  <a:gd name="T102" fmla="*/ 0 w 409"/>
                  <a:gd name="T103" fmla="*/ 2170 h 2187"/>
                  <a:gd name="T104" fmla="*/ 2 w 409"/>
                  <a:gd name="T105" fmla="*/ 2170 h 2187"/>
                  <a:gd name="T106" fmla="*/ 2 w 409"/>
                  <a:gd name="T107" fmla="*/ 2172 h 2187"/>
                  <a:gd name="T108" fmla="*/ 4 w 409"/>
                  <a:gd name="T109" fmla="*/ 2174 h 2187"/>
                  <a:gd name="T110" fmla="*/ 4 w 409"/>
                  <a:gd name="T111" fmla="*/ 2176 h 2187"/>
                  <a:gd name="T112" fmla="*/ 4 w 409"/>
                  <a:gd name="T113" fmla="*/ 2176 h 2187"/>
                  <a:gd name="T114" fmla="*/ 6 w 409"/>
                  <a:gd name="T115" fmla="*/ 2178 h 218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09"/>
                  <a:gd name="T175" fmla="*/ 0 h 2187"/>
                  <a:gd name="T176" fmla="*/ 409 w 409"/>
                  <a:gd name="T177" fmla="*/ 2187 h 218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09" h="2187">
                    <a:moveTo>
                      <a:pt x="278" y="7"/>
                    </a:moveTo>
                    <a:lnTo>
                      <a:pt x="265" y="5"/>
                    </a:lnTo>
                    <a:lnTo>
                      <a:pt x="209" y="0"/>
                    </a:lnTo>
                    <a:lnTo>
                      <a:pt x="152" y="0"/>
                    </a:lnTo>
                    <a:lnTo>
                      <a:pt x="135" y="0"/>
                    </a:lnTo>
                    <a:lnTo>
                      <a:pt x="135" y="2"/>
                    </a:lnTo>
                    <a:lnTo>
                      <a:pt x="133" y="2"/>
                    </a:lnTo>
                    <a:lnTo>
                      <a:pt x="133" y="4"/>
                    </a:lnTo>
                    <a:lnTo>
                      <a:pt x="131" y="5"/>
                    </a:lnTo>
                    <a:lnTo>
                      <a:pt x="129" y="7"/>
                    </a:lnTo>
                    <a:lnTo>
                      <a:pt x="129" y="9"/>
                    </a:lnTo>
                    <a:lnTo>
                      <a:pt x="129" y="11"/>
                    </a:lnTo>
                    <a:lnTo>
                      <a:pt x="152" y="9"/>
                    </a:lnTo>
                    <a:lnTo>
                      <a:pt x="209" y="11"/>
                    </a:lnTo>
                    <a:lnTo>
                      <a:pt x="263" y="15"/>
                    </a:lnTo>
                    <a:lnTo>
                      <a:pt x="277" y="17"/>
                    </a:lnTo>
                    <a:lnTo>
                      <a:pt x="277" y="15"/>
                    </a:lnTo>
                    <a:lnTo>
                      <a:pt x="277" y="13"/>
                    </a:lnTo>
                    <a:lnTo>
                      <a:pt x="278" y="11"/>
                    </a:lnTo>
                    <a:lnTo>
                      <a:pt x="278" y="9"/>
                    </a:lnTo>
                    <a:lnTo>
                      <a:pt x="278" y="7"/>
                    </a:lnTo>
                    <a:close/>
                    <a:moveTo>
                      <a:pt x="6" y="2178"/>
                    </a:moveTo>
                    <a:lnTo>
                      <a:pt x="40" y="2182"/>
                    </a:lnTo>
                    <a:lnTo>
                      <a:pt x="96" y="2185"/>
                    </a:lnTo>
                    <a:lnTo>
                      <a:pt x="152" y="2187"/>
                    </a:lnTo>
                    <a:lnTo>
                      <a:pt x="209" y="2185"/>
                    </a:lnTo>
                    <a:lnTo>
                      <a:pt x="265" y="2182"/>
                    </a:lnTo>
                    <a:lnTo>
                      <a:pt x="319" y="2176"/>
                    </a:lnTo>
                    <a:lnTo>
                      <a:pt x="372" y="2166"/>
                    </a:lnTo>
                    <a:lnTo>
                      <a:pt x="409" y="2157"/>
                    </a:lnTo>
                    <a:lnTo>
                      <a:pt x="409" y="2155"/>
                    </a:lnTo>
                    <a:lnTo>
                      <a:pt x="407" y="2153"/>
                    </a:lnTo>
                    <a:lnTo>
                      <a:pt x="407" y="2151"/>
                    </a:lnTo>
                    <a:lnTo>
                      <a:pt x="407" y="2149"/>
                    </a:lnTo>
                    <a:lnTo>
                      <a:pt x="405" y="2149"/>
                    </a:lnTo>
                    <a:lnTo>
                      <a:pt x="405" y="2147"/>
                    </a:lnTo>
                    <a:lnTo>
                      <a:pt x="371" y="2155"/>
                    </a:lnTo>
                    <a:lnTo>
                      <a:pt x="317" y="2164"/>
                    </a:lnTo>
                    <a:lnTo>
                      <a:pt x="263" y="2172"/>
                    </a:lnTo>
                    <a:lnTo>
                      <a:pt x="209" y="2176"/>
                    </a:lnTo>
                    <a:lnTo>
                      <a:pt x="152" y="2178"/>
                    </a:lnTo>
                    <a:lnTo>
                      <a:pt x="96" y="2176"/>
                    </a:lnTo>
                    <a:lnTo>
                      <a:pt x="42" y="2172"/>
                    </a:lnTo>
                    <a:lnTo>
                      <a:pt x="0" y="2166"/>
                    </a:lnTo>
                    <a:lnTo>
                      <a:pt x="0" y="2168"/>
                    </a:lnTo>
                    <a:lnTo>
                      <a:pt x="0" y="2170"/>
                    </a:lnTo>
                    <a:lnTo>
                      <a:pt x="2" y="2170"/>
                    </a:lnTo>
                    <a:lnTo>
                      <a:pt x="2" y="2172"/>
                    </a:lnTo>
                    <a:lnTo>
                      <a:pt x="4" y="2174"/>
                    </a:lnTo>
                    <a:lnTo>
                      <a:pt x="4" y="2176"/>
                    </a:lnTo>
                    <a:lnTo>
                      <a:pt x="6" y="2178"/>
                    </a:lnTo>
                    <a:close/>
                  </a:path>
                </a:pathLst>
              </a:custGeom>
              <a:solidFill>
                <a:srgbClr val="2FABFF"/>
              </a:solidFill>
              <a:ln w="9525">
                <a:noFill/>
                <a:round/>
                <a:headEnd/>
                <a:tailEnd/>
              </a:ln>
            </p:spPr>
            <p:txBody>
              <a:bodyPr/>
              <a:lstStyle/>
              <a:p>
                <a:endParaRPr lang="en-US"/>
              </a:p>
            </p:txBody>
          </p:sp>
          <p:sp>
            <p:nvSpPr>
              <p:cNvPr id="28335" name="Freeform 849"/>
              <p:cNvSpPr>
                <a:spLocks noEditPoints="1"/>
              </p:cNvSpPr>
              <p:nvPr/>
            </p:nvSpPr>
            <p:spPr bwMode="auto">
              <a:xfrm>
                <a:off x="2451" y="1128"/>
                <a:ext cx="411" cy="2178"/>
              </a:xfrm>
              <a:custGeom>
                <a:avLst/>
                <a:gdLst>
                  <a:gd name="T0" fmla="*/ 267 w 411"/>
                  <a:gd name="T1" fmla="*/ 5 h 2178"/>
                  <a:gd name="T2" fmla="*/ 156 w 411"/>
                  <a:gd name="T3" fmla="*/ 0 h 2178"/>
                  <a:gd name="T4" fmla="*/ 135 w 411"/>
                  <a:gd name="T5" fmla="*/ 1 h 2178"/>
                  <a:gd name="T6" fmla="*/ 133 w 411"/>
                  <a:gd name="T7" fmla="*/ 5 h 2178"/>
                  <a:gd name="T8" fmla="*/ 131 w 411"/>
                  <a:gd name="T9" fmla="*/ 7 h 2178"/>
                  <a:gd name="T10" fmla="*/ 129 w 411"/>
                  <a:gd name="T11" fmla="*/ 11 h 2178"/>
                  <a:gd name="T12" fmla="*/ 156 w 411"/>
                  <a:gd name="T13" fmla="*/ 11 h 2178"/>
                  <a:gd name="T14" fmla="*/ 267 w 411"/>
                  <a:gd name="T15" fmla="*/ 17 h 2178"/>
                  <a:gd name="T16" fmla="*/ 275 w 411"/>
                  <a:gd name="T17" fmla="*/ 17 h 2178"/>
                  <a:gd name="T18" fmla="*/ 277 w 411"/>
                  <a:gd name="T19" fmla="*/ 17 h 2178"/>
                  <a:gd name="T20" fmla="*/ 279 w 411"/>
                  <a:gd name="T21" fmla="*/ 15 h 2178"/>
                  <a:gd name="T22" fmla="*/ 279 w 411"/>
                  <a:gd name="T23" fmla="*/ 15 h 2178"/>
                  <a:gd name="T24" fmla="*/ 281 w 411"/>
                  <a:gd name="T25" fmla="*/ 13 h 2178"/>
                  <a:gd name="T26" fmla="*/ 281 w 411"/>
                  <a:gd name="T27" fmla="*/ 11 h 2178"/>
                  <a:gd name="T28" fmla="*/ 281 w 411"/>
                  <a:gd name="T29" fmla="*/ 11 h 2178"/>
                  <a:gd name="T30" fmla="*/ 281 w 411"/>
                  <a:gd name="T31" fmla="*/ 9 h 2178"/>
                  <a:gd name="T32" fmla="*/ 6 w 411"/>
                  <a:gd name="T33" fmla="*/ 2168 h 2178"/>
                  <a:gd name="T34" fmla="*/ 100 w 411"/>
                  <a:gd name="T35" fmla="*/ 2178 h 2178"/>
                  <a:gd name="T36" fmla="*/ 213 w 411"/>
                  <a:gd name="T37" fmla="*/ 2178 h 2178"/>
                  <a:gd name="T38" fmla="*/ 323 w 411"/>
                  <a:gd name="T39" fmla="*/ 2166 h 2178"/>
                  <a:gd name="T40" fmla="*/ 411 w 411"/>
                  <a:gd name="T41" fmla="*/ 2149 h 2178"/>
                  <a:gd name="T42" fmla="*/ 411 w 411"/>
                  <a:gd name="T43" fmla="*/ 2145 h 2178"/>
                  <a:gd name="T44" fmla="*/ 409 w 411"/>
                  <a:gd name="T45" fmla="*/ 2143 h 2178"/>
                  <a:gd name="T46" fmla="*/ 407 w 411"/>
                  <a:gd name="T47" fmla="*/ 2141 h 2178"/>
                  <a:gd name="T48" fmla="*/ 407 w 411"/>
                  <a:gd name="T49" fmla="*/ 2139 h 2178"/>
                  <a:gd name="T50" fmla="*/ 321 w 411"/>
                  <a:gd name="T51" fmla="*/ 2156 h 2178"/>
                  <a:gd name="T52" fmla="*/ 211 w 411"/>
                  <a:gd name="T53" fmla="*/ 2166 h 2178"/>
                  <a:gd name="T54" fmla="*/ 102 w 411"/>
                  <a:gd name="T55" fmla="*/ 2166 h 2178"/>
                  <a:gd name="T56" fmla="*/ 0 w 411"/>
                  <a:gd name="T57" fmla="*/ 2156 h 2178"/>
                  <a:gd name="T58" fmla="*/ 2 w 411"/>
                  <a:gd name="T59" fmla="*/ 2160 h 2178"/>
                  <a:gd name="T60" fmla="*/ 4 w 411"/>
                  <a:gd name="T61" fmla="*/ 2162 h 2178"/>
                  <a:gd name="T62" fmla="*/ 4 w 411"/>
                  <a:gd name="T63" fmla="*/ 2166 h 2178"/>
                  <a:gd name="T64" fmla="*/ 6 w 411"/>
                  <a:gd name="T65" fmla="*/ 2168 h 217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11"/>
                  <a:gd name="T100" fmla="*/ 0 h 2178"/>
                  <a:gd name="T101" fmla="*/ 411 w 411"/>
                  <a:gd name="T102" fmla="*/ 2178 h 217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11" h="2178">
                    <a:moveTo>
                      <a:pt x="282" y="7"/>
                    </a:moveTo>
                    <a:lnTo>
                      <a:pt x="267" y="5"/>
                    </a:lnTo>
                    <a:lnTo>
                      <a:pt x="213" y="1"/>
                    </a:lnTo>
                    <a:lnTo>
                      <a:pt x="156" y="0"/>
                    </a:lnTo>
                    <a:lnTo>
                      <a:pt x="135" y="1"/>
                    </a:lnTo>
                    <a:lnTo>
                      <a:pt x="133" y="3"/>
                    </a:lnTo>
                    <a:lnTo>
                      <a:pt x="133" y="5"/>
                    </a:lnTo>
                    <a:lnTo>
                      <a:pt x="131" y="7"/>
                    </a:lnTo>
                    <a:lnTo>
                      <a:pt x="131" y="9"/>
                    </a:lnTo>
                    <a:lnTo>
                      <a:pt x="129" y="11"/>
                    </a:lnTo>
                    <a:lnTo>
                      <a:pt x="156" y="11"/>
                    </a:lnTo>
                    <a:lnTo>
                      <a:pt x="211" y="13"/>
                    </a:lnTo>
                    <a:lnTo>
                      <a:pt x="267" y="17"/>
                    </a:lnTo>
                    <a:lnTo>
                      <a:pt x="273" y="17"/>
                    </a:lnTo>
                    <a:lnTo>
                      <a:pt x="275" y="17"/>
                    </a:lnTo>
                    <a:lnTo>
                      <a:pt x="277" y="17"/>
                    </a:lnTo>
                    <a:lnTo>
                      <a:pt x="277" y="15"/>
                    </a:lnTo>
                    <a:lnTo>
                      <a:pt x="279" y="15"/>
                    </a:lnTo>
                    <a:lnTo>
                      <a:pt x="281" y="15"/>
                    </a:lnTo>
                    <a:lnTo>
                      <a:pt x="281" y="13"/>
                    </a:lnTo>
                    <a:lnTo>
                      <a:pt x="281" y="11"/>
                    </a:lnTo>
                    <a:lnTo>
                      <a:pt x="281" y="9"/>
                    </a:lnTo>
                    <a:lnTo>
                      <a:pt x="282" y="7"/>
                    </a:lnTo>
                    <a:close/>
                    <a:moveTo>
                      <a:pt x="6" y="2168"/>
                    </a:moveTo>
                    <a:lnTo>
                      <a:pt x="44" y="2174"/>
                    </a:lnTo>
                    <a:lnTo>
                      <a:pt x="100" y="2178"/>
                    </a:lnTo>
                    <a:lnTo>
                      <a:pt x="156" y="2178"/>
                    </a:lnTo>
                    <a:lnTo>
                      <a:pt x="213" y="2178"/>
                    </a:lnTo>
                    <a:lnTo>
                      <a:pt x="267" y="2174"/>
                    </a:lnTo>
                    <a:lnTo>
                      <a:pt x="323" y="2166"/>
                    </a:lnTo>
                    <a:lnTo>
                      <a:pt x="376" y="2156"/>
                    </a:lnTo>
                    <a:lnTo>
                      <a:pt x="411" y="2149"/>
                    </a:lnTo>
                    <a:lnTo>
                      <a:pt x="411" y="2147"/>
                    </a:lnTo>
                    <a:lnTo>
                      <a:pt x="411" y="2145"/>
                    </a:lnTo>
                    <a:lnTo>
                      <a:pt x="409" y="2145"/>
                    </a:lnTo>
                    <a:lnTo>
                      <a:pt x="409" y="2143"/>
                    </a:lnTo>
                    <a:lnTo>
                      <a:pt x="407" y="2141"/>
                    </a:lnTo>
                    <a:lnTo>
                      <a:pt x="407" y="2139"/>
                    </a:lnTo>
                    <a:lnTo>
                      <a:pt x="375" y="2147"/>
                    </a:lnTo>
                    <a:lnTo>
                      <a:pt x="321" y="2156"/>
                    </a:lnTo>
                    <a:lnTo>
                      <a:pt x="267" y="2162"/>
                    </a:lnTo>
                    <a:lnTo>
                      <a:pt x="211" y="2166"/>
                    </a:lnTo>
                    <a:lnTo>
                      <a:pt x="156" y="2168"/>
                    </a:lnTo>
                    <a:lnTo>
                      <a:pt x="102" y="2166"/>
                    </a:lnTo>
                    <a:lnTo>
                      <a:pt x="46" y="2162"/>
                    </a:lnTo>
                    <a:lnTo>
                      <a:pt x="0" y="2156"/>
                    </a:lnTo>
                    <a:lnTo>
                      <a:pt x="2" y="2158"/>
                    </a:lnTo>
                    <a:lnTo>
                      <a:pt x="2" y="2160"/>
                    </a:lnTo>
                    <a:lnTo>
                      <a:pt x="4" y="2162"/>
                    </a:lnTo>
                    <a:lnTo>
                      <a:pt x="4" y="2164"/>
                    </a:lnTo>
                    <a:lnTo>
                      <a:pt x="4" y="2166"/>
                    </a:lnTo>
                    <a:lnTo>
                      <a:pt x="6" y="2166"/>
                    </a:lnTo>
                    <a:lnTo>
                      <a:pt x="6" y="2168"/>
                    </a:lnTo>
                    <a:close/>
                  </a:path>
                </a:pathLst>
              </a:custGeom>
              <a:solidFill>
                <a:srgbClr val="30ACFF"/>
              </a:solidFill>
              <a:ln w="9525">
                <a:noFill/>
                <a:round/>
                <a:headEnd/>
                <a:tailEnd/>
              </a:ln>
            </p:spPr>
            <p:txBody>
              <a:bodyPr/>
              <a:lstStyle/>
              <a:p>
                <a:endParaRPr lang="en-US"/>
              </a:p>
            </p:txBody>
          </p:sp>
          <p:sp>
            <p:nvSpPr>
              <p:cNvPr id="28336" name="Freeform 850"/>
              <p:cNvSpPr>
                <a:spLocks noEditPoints="1"/>
              </p:cNvSpPr>
              <p:nvPr/>
            </p:nvSpPr>
            <p:spPr bwMode="auto">
              <a:xfrm>
                <a:off x="2449" y="1133"/>
                <a:ext cx="411" cy="2169"/>
              </a:xfrm>
              <a:custGeom>
                <a:avLst/>
                <a:gdLst>
                  <a:gd name="T0" fmla="*/ 269 w 411"/>
                  <a:gd name="T1" fmla="*/ 6 h 2169"/>
                  <a:gd name="T2" fmla="*/ 158 w 411"/>
                  <a:gd name="T3" fmla="*/ 0 h 2169"/>
                  <a:gd name="T4" fmla="*/ 133 w 411"/>
                  <a:gd name="T5" fmla="*/ 2 h 2169"/>
                  <a:gd name="T6" fmla="*/ 131 w 411"/>
                  <a:gd name="T7" fmla="*/ 6 h 2169"/>
                  <a:gd name="T8" fmla="*/ 129 w 411"/>
                  <a:gd name="T9" fmla="*/ 8 h 2169"/>
                  <a:gd name="T10" fmla="*/ 127 w 411"/>
                  <a:gd name="T11" fmla="*/ 10 h 2169"/>
                  <a:gd name="T12" fmla="*/ 158 w 411"/>
                  <a:gd name="T13" fmla="*/ 12 h 2169"/>
                  <a:gd name="T14" fmla="*/ 267 w 411"/>
                  <a:gd name="T15" fmla="*/ 16 h 2169"/>
                  <a:gd name="T16" fmla="*/ 271 w 411"/>
                  <a:gd name="T17" fmla="*/ 14 h 2169"/>
                  <a:gd name="T18" fmla="*/ 275 w 411"/>
                  <a:gd name="T19" fmla="*/ 12 h 2169"/>
                  <a:gd name="T20" fmla="*/ 279 w 411"/>
                  <a:gd name="T21" fmla="*/ 10 h 2169"/>
                  <a:gd name="T22" fmla="*/ 283 w 411"/>
                  <a:gd name="T23" fmla="*/ 10 h 2169"/>
                  <a:gd name="T24" fmla="*/ 283 w 411"/>
                  <a:gd name="T25" fmla="*/ 10 h 2169"/>
                  <a:gd name="T26" fmla="*/ 283 w 411"/>
                  <a:gd name="T27" fmla="*/ 8 h 2169"/>
                  <a:gd name="T28" fmla="*/ 283 w 411"/>
                  <a:gd name="T29" fmla="*/ 8 h 2169"/>
                  <a:gd name="T30" fmla="*/ 283 w 411"/>
                  <a:gd name="T31" fmla="*/ 8 h 2169"/>
                  <a:gd name="T32" fmla="*/ 48 w 411"/>
                  <a:gd name="T33" fmla="*/ 2163 h 2169"/>
                  <a:gd name="T34" fmla="*/ 158 w 411"/>
                  <a:gd name="T35" fmla="*/ 2169 h 2169"/>
                  <a:gd name="T36" fmla="*/ 269 w 411"/>
                  <a:gd name="T37" fmla="*/ 2163 h 2169"/>
                  <a:gd name="T38" fmla="*/ 377 w 411"/>
                  <a:gd name="T39" fmla="*/ 2146 h 2169"/>
                  <a:gd name="T40" fmla="*/ 411 w 411"/>
                  <a:gd name="T41" fmla="*/ 2138 h 2169"/>
                  <a:gd name="T42" fmla="*/ 409 w 411"/>
                  <a:gd name="T43" fmla="*/ 2134 h 2169"/>
                  <a:gd name="T44" fmla="*/ 407 w 411"/>
                  <a:gd name="T45" fmla="*/ 2132 h 2169"/>
                  <a:gd name="T46" fmla="*/ 407 w 411"/>
                  <a:gd name="T47" fmla="*/ 2130 h 2169"/>
                  <a:gd name="T48" fmla="*/ 375 w 411"/>
                  <a:gd name="T49" fmla="*/ 2136 h 2169"/>
                  <a:gd name="T50" fmla="*/ 269 w 411"/>
                  <a:gd name="T51" fmla="*/ 2151 h 2169"/>
                  <a:gd name="T52" fmla="*/ 158 w 411"/>
                  <a:gd name="T53" fmla="*/ 2157 h 2169"/>
                  <a:gd name="T54" fmla="*/ 48 w 411"/>
                  <a:gd name="T55" fmla="*/ 2151 h 2169"/>
                  <a:gd name="T56" fmla="*/ 0 w 411"/>
                  <a:gd name="T57" fmla="*/ 2148 h 2169"/>
                  <a:gd name="T58" fmla="*/ 2 w 411"/>
                  <a:gd name="T59" fmla="*/ 2150 h 2169"/>
                  <a:gd name="T60" fmla="*/ 4 w 411"/>
                  <a:gd name="T61" fmla="*/ 2153 h 2169"/>
                  <a:gd name="T62" fmla="*/ 4 w 411"/>
                  <a:gd name="T63" fmla="*/ 2155 h 216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11"/>
                  <a:gd name="T97" fmla="*/ 0 h 2169"/>
                  <a:gd name="T98" fmla="*/ 411 w 411"/>
                  <a:gd name="T99" fmla="*/ 2169 h 216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11" h="2169">
                    <a:moveTo>
                      <a:pt x="283" y="8"/>
                    </a:moveTo>
                    <a:lnTo>
                      <a:pt x="269" y="6"/>
                    </a:lnTo>
                    <a:lnTo>
                      <a:pt x="215" y="2"/>
                    </a:lnTo>
                    <a:lnTo>
                      <a:pt x="158" y="0"/>
                    </a:lnTo>
                    <a:lnTo>
                      <a:pt x="135" y="2"/>
                    </a:lnTo>
                    <a:lnTo>
                      <a:pt x="133" y="2"/>
                    </a:lnTo>
                    <a:lnTo>
                      <a:pt x="133" y="4"/>
                    </a:lnTo>
                    <a:lnTo>
                      <a:pt x="131" y="6"/>
                    </a:lnTo>
                    <a:lnTo>
                      <a:pt x="129" y="8"/>
                    </a:lnTo>
                    <a:lnTo>
                      <a:pt x="129" y="10"/>
                    </a:lnTo>
                    <a:lnTo>
                      <a:pt x="127" y="10"/>
                    </a:lnTo>
                    <a:lnTo>
                      <a:pt x="127" y="12"/>
                    </a:lnTo>
                    <a:lnTo>
                      <a:pt x="158" y="12"/>
                    </a:lnTo>
                    <a:lnTo>
                      <a:pt x="213" y="12"/>
                    </a:lnTo>
                    <a:lnTo>
                      <a:pt x="267" y="16"/>
                    </a:lnTo>
                    <a:lnTo>
                      <a:pt x="269" y="16"/>
                    </a:lnTo>
                    <a:lnTo>
                      <a:pt x="271" y="14"/>
                    </a:lnTo>
                    <a:lnTo>
                      <a:pt x="273" y="14"/>
                    </a:lnTo>
                    <a:lnTo>
                      <a:pt x="275" y="12"/>
                    </a:lnTo>
                    <a:lnTo>
                      <a:pt x="277" y="12"/>
                    </a:lnTo>
                    <a:lnTo>
                      <a:pt x="279" y="10"/>
                    </a:lnTo>
                    <a:lnTo>
                      <a:pt x="281" y="10"/>
                    </a:lnTo>
                    <a:lnTo>
                      <a:pt x="283" y="10"/>
                    </a:lnTo>
                    <a:lnTo>
                      <a:pt x="283" y="8"/>
                    </a:lnTo>
                    <a:close/>
                    <a:moveTo>
                      <a:pt x="6" y="2157"/>
                    </a:moveTo>
                    <a:lnTo>
                      <a:pt x="48" y="2163"/>
                    </a:lnTo>
                    <a:lnTo>
                      <a:pt x="102" y="2167"/>
                    </a:lnTo>
                    <a:lnTo>
                      <a:pt x="158" y="2169"/>
                    </a:lnTo>
                    <a:lnTo>
                      <a:pt x="215" y="2167"/>
                    </a:lnTo>
                    <a:lnTo>
                      <a:pt x="269" y="2163"/>
                    </a:lnTo>
                    <a:lnTo>
                      <a:pt x="323" y="2155"/>
                    </a:lnTo>
                    <a:lnTo>
                      <a:pt x="377" y="2146"/>
                    </a:lnTo>
                    <a:lnTo>
                      <a:pt x="411" y="2138"/>
                    </a:lnTo>
                    <a:lnTo>
                      <a:pt x="409" y="2136"/>
                    </a:lnTo>
                    <a:lnTo>
                      <a:pt x="409" y="2134"/>
                    </a:lnTo>
                    <a:lnTo>
                      <a:pt x="407" y="2132"/>
                    </a:lnTo>
                    <a:lnTo>
                      <a:pt x="407" y="2130"/>
                    </a:lnTo>
                    <a:lnTo>
                      <a:pt x="407" y="2128"/>
                    </a:lnTo>
                    <a:lnTo>
                      <a:pt x="375" y="2136"/>
                    </a:lnTo>
                    <a:lnTo>
                      <a:pt x="323" y="2146"/>
                    </a:lnTo>
                    <a:lnTo>
                      <a:pt x="269" y="2151"/>
                    </a:lnTo>
                    <a:lnTo>
                      <a:pt x="213" y="2157"/>
                    </a:lnTo>
                    <a:lnTo>
                      <a:pt x="158" y="2157"/>
                    </a:lnTo>
                    <a:lnTo>
                      <a:pt x="104" y="2157"/>
                    </a:lnTo>
                    <a:lnTo>
                      <a:pt x="48" y="2151"/>
                    </a:lnTo>
                    <a:lnTo>
                      <a:pt x="0" y="2146"/>
                    </a:lnTo>
                    <a:lnTo>
                      <a:pt x="0" y="2148"/>
                    </a:lnTo>
                    <a:lnTo>
                      <a:pt x="2" y="2150"/>
                    </a:lnTo>
                    <a:lnTo>
                      <a:pt x="2" y="2151"/>
                    </a:lnTo>
                    <a:lnTo>
                      <a:pt x="4" y="2153"/>
                    </a:lnTo>
                    <a:lnTo>
                      <a:pt x="4" y="2155"/>
                    </a:lnTo>
                    <a:lnTo>
                      <a:pt x="6" y="2157"/>
                    </a:lnTo>
                    <a:close/>
                  </a:path>
                </a:pathLst>
              </a:custGeom>
              <a:solidFill>
                <a:srgbClr val="31ACFF"/>
              </a:solidFill>
              <a:ln w="9525">
                <a:noFill/>
                <a:round/>
                <a:headEnd/>
                <a:tailEnd/>
              </a:ln>
            </p:spPr>
            <p:txBody>
              <a:bodyPr/>
              <a:lstStyle/>
              <a:p>
                <a:endParaRPr lang="en-US"/>
              </a:p>
            </p:txBody>
          </p:sp>
          <p:sp>
            <p:nvSpPr>
              <p:cNvPr id="28337" name="Freeform 851"/>
              <p:cNvSpPr>
                <a:spLocks noEditPoints="1"/>
              </p:cNvSpPr>
              <p:nvPr/>
            </p:nvSpPr>
            <p:spPr bwMode="auto">
              <a:xfrm>
                <a:off x="2448" y="1139"/>
                <a:ext cx="410" cy="2157"/>
              </a:xfrm>
              <a:custGeom>
                <a:avLst/>
                <a:gdLst>
                  <a:gd name="T0" fmla="*/ 276 w 410"/>
                  <a:gd name="T1" fmla="*/ 6 h 2157"/>
                  <a:gd name="T2" fmla="*/ 270 w 410"/>
                  <a:gd name="T3" fmla="*/ 6 h 2157"/>
                  <a:gd name="T4" fmla="*/ 214 w 410"/>
                  <a:gd name="T5" fmla="*/ 2 h 2157"/>
                  <a:gd name="T6" fmla="*/ 159 w 410"/>
                  <a:gd name="T7" fmla="*/ 0 h 2157"/>
                  <a:gd name="T8" fmla="*/ 132 w 410"/>
                  <a:gd name="T9" fmla="*/ 0 h 2157"/>
                  <a:gd name="T10" fmla="*/ 130 w 410"/>
                  <a:gd name="T11" fmla="*/ 2 h 2157"/>
                  <a:gd name="T12" fmla="*/ 130 w 410"/>
                  <a:gd name="T13" fmla="*/ 4 h 2157"/>
                  <a:gd name="T14" fmla="*/ 128 w 410"/>
                  <a:gd name="T15" fmla="*/ 4 h 2157"/>
                  <a:gd name="T16" fmla="*/ 128 w 410"/>
                  <a:gd name="T17" fmla="*/ 6 h 2157"/>
                  <a:gd name="T18" fmla="*/ 126 w 410"/>
                  <a:gd name="T19" fmla="*/ 8 h 2157"/>
                  <a:gd name="T20" fmla="*/ 126 w 410"/>
                  <a:gd name="T21" fmla="*/ 8 h 2157"/>
                  <a:gd name="T22" fmla="*/ 126 w 410"/>
                  <a:gd name="T23" fmla="*/ 10 h 2157"/>
                  <a:gd name="T24" fmla="*/ 124 w 410"/>
                  <a:gd name="T25" fmla="*/ 12 h 2157"/>
                  <a:gd name="T26" fmla="*/ 159 w 410"/>
                  <a:gd name="T27" fmla="*/ 10 h 2157"/>
                  <a:gd name="T28" fmla="*/ 214 w 410"/>
                  <a:gd name="T29" fmla="*/ 12 h 2157"/>
                  <a:gd name="T30" fmla="*/ 262 w 410"/>
                  <a:gd name="T31" fmla="*/ 15 h 2157"/>
                  <a:gd name="T32" fmla="*/ 264 w 410"/>
                  <a:gd name="T33" fmla="*/ 13 h 2157"/>
                  <a:gd name="T34" fmla="*/ 266 w 410"/>
                  <a:gd name="T35" fmla="*/ 13 h 2157"/>
                  <a:gd name="T36" fmla="*/ 268 w 410"/>
                  <a:gd name="T37" fmla="*/ 12 h 2157"/>
                  <a:gd name="T38" fmla="*/ 270 w 410"/>
                  <a:gd name="T39" fmla="*/ 10 h 2157"/>
                  <a:gd name="T40" fmla="*/ 272 w 410"/>
                  <a:gd name="T41" fmla="*/ 10 h 2157"/>
                  <a:gd name="T42" fmla="*/ 274 w 410"/>
                  <a:gd name="T43" fmla="*/ 8 h 2157"/>
                  <a:gd name="T44" fmla="*/ 276 w 410"/>
                  <a:gd name="T45" fmla="*/ 8 h 2157"/>
                  <a:gd name="T46" fmla="*/ 276 w 410"/>
                  <a:gd name="T47" fmla="*/ 6 h 2157"/>
                  <a:gd name="T48" fmla="*/ 3 w 410"/>
                  <a:gd name="T49" fmla="*/ 2145 h 2157"/>
                  <a:gd name="T50" fmla="*/ 49 w 410"/>
                  <a:gd name="T51" fmla="*/ 2151 h 2157"/>
                  <a:gd name="T52" fmla="*/ 105 w 410"/>
                  <a:gd name="T53" fmla="*/ 2155 h 2157"/>
                  <a:gd name="T54" fmla="*/ 159 w 410"/>
                  <a:gd name="T55" fmla="*/ 2157 h 2157"/>
                  <a:gd name="T56" fmla="*/ 214 w 410"/>
                  <a:gd name="T57" fmla="*/ 2155 h 2157"/>
                  <a:gd name="T58" fmla="*/ 270 w 410"/>
                  <a:gd name="T59" fmla="*/ 2151 h 2157"/>
                  <a:gd name="T60" fmla="*/ 324 w 410"/>
                  <a:gd name="T61" fmla="*/ 2145 h 2157"/>
                  <a:gd name="T62" fmla="*/ 378 w 410"/>
                  <a:gd name="T63" fmla="*/ 2136 h 2157"/>
                  <a:gd name="T64" fmla="*/ 410 w 410"/>
                  <a:gd name="T65" fmla="*/ 2128 h 2157"/>
                  <a:gd name="T66" fmla="*/ 408 w 410"/>
                  <a:gd name="T67" fmla="*/ 2126 h 2157"/>
                  <a:gd name="T68" fmla="*/ 408 w 410"/>
                  <a:gd name="T69" fmla="*/ 2124 h 2157"/>
                  <a:gd name="T70" fmla="*/ 408 w 410"/>
                  <a:gd name="T71" fmla="*/ 2124 h 2157"/>
                  <a:gd name="T72" fmla="*/ 408 w 410"/>
                  <a:gd name="T73" fmla="*/ 2122 h 2157"/>
                  <a:gd name="T74" fmla="*/ 406 w 410"/>
                  <a:gd name="T75" fmla="*/ 2122 h 2157"/>
                  <a:gd name="T76" fmla="*/ 406 w 410"/>
                  <a:gd name="T77" fmla="*/ 2121 h 2157"/>
                  <a:gd name="T78" fmla="*/ 406 w 410"/>
                  <a:gd name="T79" fmla="*/ 2119 h 2157"/>
                  <a:gd name="T80" fmla="*/ 404 w 410"/>
                  <a:gd name="T81" fmla="*/ 2119 h 2157"/>
                  <a:gd name="T82" fmla="*/ 376 w 410"/>
                  <a:gd name="T83" fmla="*/ 2124 h 2157"/>
                  <a:gd name="T84" fmla="*/ 322 w 410"/>
                  <a:gd name="T85" fmla="*/ 2134 h 2157"/>
                  <a:gd name="T86" fmla="*/ 268 w 410"/>
                  <a:gd name="T87" fmla="*/ 2142 h 2157"/>
                  <a:gd name="T88" fmla="*/ 214 w 410"/>
                  <a:gd name="T89" fmla="*/ 2145 h 2157"/>
                  <a:gd name="T90" fmla="*/ 159 w 410"/>
                  <a:gd name="T91" fmla="*/ 2147 h 2157"/>
                  <a:gd name="T92" fmla="*/ 105 w 410"/>
                  <a:gd name="T93" fmla="*/ 2145 h 2157"/>
                  <a:gd name="T94" fmla="*/ 51 w 410"/>
                  <a:gd name="T95" fmla="*/ 2142 h 2157"/>
                  <a:gd name="T96" fmla="*/ 0 w 410"/>
                  <a:gd name="T97" fmla="*/ 2134 h 2157"/>
                  <a:gd name="T98" fmla="*/ 0 w 410"/>
                  <a:gd name="T99" fmla="*/ 2136 h 2157"/>
                  <a:gd name="T100" fmla="*/ 0 w 410"/>
                  <a:gd name="T101" fmla="*/ 2138 h 2157"/>
                  <a:gd name="T102" fmla="*/ 1 w 410"/>
                  <a:gd name="T103" fmla="*/ 2140 h 2157"/>
                  <a:gd name="T104" fmla="*/ 1 w 410"/>
                  <a:gd name="T105" fmla="*/ 2140 h 2157"/>
                  <a:gd name="T106" fmla="*/ 1 w 410"/>
                  <a:gd name="T107" fmla="*/ 2142 h 2157"/>
                  <a:gd name="T108" fmla="*/ 3 w 410"/>
                  <a:gd name="T109" fmla="*/ 2144 h 2157"/>
                  <a:gd name="T110" fmla="*/ 3 w 410"/>
                  <a:gd name="T111" fmla="*/ 2144 h 2157"/>
                  <a:gd name="T112" fmla="*/ 3 w 410"/>
                  <a:gd name="T113" fmla="*/ 2145 h 215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10"/>
                  <a:gd name="T172" fmla="*/ 0 h 2157"/>
                  <a:gd name="T173" fmla="*/ 410 w 410"/>
                  <a:gd name="T174" fmla="*/ 2157 h 215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10" h="2157">
                    <a:moveTo>
                      <a:pt x="276" y="6"/>
                    </a:moveTo>
                    <a:lnTo>
                      <a:pt x="270" y="6"/>
                    </a:lnTo>
                    <a:lnTo>
                      <a:pt x="214" y="2"/>
                    </a:lnTo>
                    <a:lnTo>
                      <a:pt x="159" y="0"/>
                    </a:lnTo>
                    <a:lnTo>
                      <a:pt x="132" y="0"/>
                    </a:lnTo>
                    <a:lnTo>
                      <a:pt x="130" y="2"/>
                    </a:lnTo>
                    <a:lnTo>
                      <a:pt x="130" y="4"/>
                    </a:lnTo>
                    <a:lnTo>
                      <a:pt x="128" y="4"/>
                    </a:lnTo>
                    <a:lnTo>
                      <a:pt x="128" y="6"/>
                    </a:lnTo>
                    <a:lnTo>
                      <a:pt x="126" y="8"/>
                    </a:lnTo>
                    <a:lnTo>
                      <a:pt x="126" y="10"/>
                    </a:lnTo>
                    <a:lnTo>
                      <a:pt x="124" y="12"/>
                    </a:lnTo>
                    <a:lnTo>
                      <a:pt x="159" y="10"/>
                    </a:lnTo>
                    <a:lnTo>
                      <a:pt x="214" y="12"/>
                    </a:lnTo>
                    <a:lnTo>
                      <a:pt x="262" y="15"/>
                    </a:lnTo>
                    <a:lnTo>
                      <a:pt x="264" y="13"/>
                    </a:lnTo>
                    <a:lnTo>
                      <a:pt x="266" y="13"/>
                    </a:lnTo>
                    <a:lnTo>
                      <a:pt x="268" y="12"/>
                    </a:lnTo>
                    <a:lnTo>
                      <a:pt x="270" y="10"/>
                    </a:lnTo>
                    <a:lnTo>
                      <a:pt x="272" y="10"/>
                    </a:lnTo>
                    <a:lnTo>
                      <a:pt x="274" y="8"/>
                    </a:lnTo>
                    <a:lnTo>
                      <a:pt x="276" y="8"/>
                    </a:lnTo>
                    <a:lnTo>
                      <a:pt x="276" y="6"/>
                    </a:lnTo>
                    <a:close/>
                    <a:moveTo>
                      <a:pt x="3" y="2145"/>
                    </a:moveTo>
                    <a:lnTo>
                      <a:pt x="49" y="2151"/>
                    </a:lnTo>
                    <a:lnTo>
                      <a:pt x="105" y="2155"/>
                    </a:lnTo>
                    <a:lnTo>
                      <a:pt x="159" y="2157"/>
                    </a:lnTo>
                    <a:lnTo>
                      <a:pt x="214" y="2155"/>
                    </a:lnTo>
                    <a:lnTo>
                      <a:pt x="270" y="2151"/>
                    </a:lnTo>
                    <a:lnTo>
                      <a:pt x="324" y="2145"/>
                    </a:lnTo>
                    <a:lnTo>
                      <a:pt x="378" y="2136"/>
                    </a:lnTo>
                    <a:lnTo>
                      <a:pt x="410" y="2128"/>
                    </a:lnTo>
                    <a:lnTo>
                      <a:pt x="408" y="2126"/>
                    </a:lnTo>
                    <a:lnTo>
                      <a:pt x="408" y="2124"/>
                    </a:lnTo>
                    <a:lnTo>
                      <a:pt x="408" y="2122"/>
                    </a:lnTo>
                    <a:lnTo>
                      <a:pt x="406" y="2122"/>
                    </a:lnTo>
                    <a:lnTo>
                      <a:pt x="406" y="2121"/>
                    </a:lnTo>
                    <a:lnTo>
                      <a:pt x="406" y="2119"/>
                    </a:lnTo>
                    <a:lnTo>
                      <a:pt x="404" y="2119"/>
                    </a:lnTo>
                    <a:lnTo>
                      <a:pt x="376" y="2124"/>
                    </a:lnTo>
                    <a:lnTo>
                      <a:pt x="322" y="2134"/>
                    </a:lnTo>
                    <a:lnTo>
                      <a:pt x="268" y="2142"/>
                    </a:lnTo>
                    <a:lnTo>
                      <a:pt x="214" y="2145"/>
                    </a:lnTo>
                    <a:lnTo>
                      <a:pt x="159" y="2147"/>
                    </a:lnTo>
                    <a:lnTo>
                      <a:pt x="105" y="2145"/>
                    </a:lnTo>
                    <a:lnTo>
                      <a:pt x="51" y="2142"/>
                    </a:lnTo>
                    <a:lnTo>
                      <a:pt x="0" y="2134"/>
                    </a:lnTo>
                    <a:lnTo>
                      <a:pt x="0" y="2136"/>
                    </a:lnTo>
                    <a:lnTo>
                      <a:pt x="0" y="2138"/>
                    </a:lnTo>
                    <a:lnTo>
                      <a:pt x="1" y="2140"/>
                    </a:lnTo>
                    <a:lnTo>
                      <a:pt x="1" y="2142"/>
                    </a:lnTo>
                    <a:lnTo>
                      <a:pt x="3" y="2144"/>
                    </a:lnTo>
                    <a:lnTo>
                      <a:pt x="3" y="2145"/>
                    </a:lnTo>
                    <a:close/>
                  </a:path>
                </a:pathLst>
              </a:custGeom>
              <a:solidFill>
                <a:srgbClr val="32ADFF"/>
              </a:solidFill>
              <a:ln w="9525">
                <a:noFill/>
                <a:round/>
                <a:headEnd/>
                <a:tailEnd/>
              </a:ln>
            </p:spPr>
            <p:txBody>
              <a:bodyPr/>
              <a:lstStyle/>
              <a:p>
                <a:endParaRPr lang="en-US"/>
              </a:p>
            </p:txBody>
          </p:sp>
          <p:sp>
            <p:nvSpPr>
              <p:cNvPr id="28338" name="Freeform 852"/>
              <p:cNvSpPr>
                <a:spLocks noEditPoints="1"/>
              </p:cNvSpPr>
              <p:nvPr/>
            </p:nvSpPr>
            <p:spPr bwMode="auto">
              <a:xfrm>
                <a:off x="2444" y="1145"/>
                <a:ext cx="412" cy="2145"/>
              </a:xfrm>
              <a:custGeom>
                <a:avLst/>
                <a:gdLst>
                  <a:gd name="T0" fmla="*/ 272 w 412"/>
                  <a:gd name="T1" fmla="*/ 4 h 2145"/>
                  <a:gd name="T2" fmla="*/ 218 w 412"/>
                  <a:gd name="T3" fmla="*/ 0 h 2145"/>
                  <a:gd name="T4" fmla="*/ 163 w 412"/>
                  <a:gd name="T5" fmla="*/ 0 h 2145"/>
                  <a:gd name="T6" fmla="*/ 132 w 412"/>
                  <a:gd name="T7" fmla="*/ 0 h 2145"/>
                  <a:gd name="T8" fmla="*/ 130 w 412"/>
                  <a:gd name="T9" fmla="*/ 2 h 2145"/>
                  <a:gd name="T10" fmla="*/ 130 w 412"/>
                  <a:gd name="T11" fmla="*/ 2 h 2145"/>
                  <a:gd name="T12" fmla="*/ 130 w 412"/>
                  <a:gd name="T13" fmla="*/ 4 h 2145"/>
                  <a:gd name="T14" fmla="*/ 128 w 412"/>
                  <a:gd name="T15" fmla="*/ 6 h 2145"/>
                  <a:gd name="T16" fmla="*/ 128 w 412"/>
                  <a:gd name="T17" fmla="*/ 7 h 2145"/>
                  <a:gd name="T18" fmla="*/ 126 w 412"/>
                  <a:gd name="T19" fmla="*/ 7 h 2145"/>
                  <a:gd name="T20" fmla="*/ 126 w 412"/>
                  <a:gd name="T21" fmla="*/ 9 h 2145"/>
                  <a:gd name="T22" fmla="*/ 124 w 412"/>
                  <a:gd name="T23" fmla="*/ 11 h 2145"/>
                  <a:gd name="T24" fmla="*/ 163 w 412"/>
                  <a:gd name="T25" fmla="*/ 9 h 2145"/>
                  <a:gd name="T26" fmla="*/ 218 w 412"/>
                  <a:gd name="T27" fmla="*/ 11 h 2145"/>
                  <a:gd name="T28" fmla="*/ 259 w 412"/>
                  <a:gd name="T29" fmla="*/ 13 h 2145"/>
                  <a:gd name="T30" fmla="*/ 261 w 412"/>
                  <a:gd name="T31" fmla="*/ 13 h 2145"/>
                  <a:gd name="T32" fmla="*/ 263 w 412"/>
                  <a:gd name="T33" fmla="*/ 11 h 2145"/>
                  <a:gd name="T34" fmla="*/ 264 w 412"/>
                  <a:gd name="T35" fmla="*/ 9 h 2145"/>
                  <a:gd name="T36" fmla="*/ 266 w 412"/>
                  <a:gd name="T37" fmla="*/ 9 h 2145"/>
                  <a:gd name="T38" fmla="*/ 268 w 412"/>
                  <a:gd name="T39" fmla="*/ 7 h 2145"/>
                  <a:gd name="T40" fmla="*/ 270 w 412"/>
                  <a:gd name="T41" fmla="*/ 7 h 2145"/>
                  <a:gd name="T42" fmla="*/ 270 w 412"/>
                  <a:gd name="T43" fmla="*/ 6 h 2145"/>
                  <a:gd name="T44" fmla="*/ 272 w 412"/>
                  <a:gd name="T45" fmla="*/ 4 h 2145"/>
                  <a:gd name="T46" fmla="*/ 5 w 412"/>
                  <a:gd name="T47" fmla="*/ 2134 h 2145"/>
                  <a:gd name="T48" fmla="*/ 53 w 412"/>
                  <a:gd name="T49" fmla="*/ 2139 h 2145"/>
                  <a:gd name="T50" fmla="*/ 109 w 412"/>
                  <a:gd name="T51" fmla="*/ 2145 h 2145"/>
                  <a:gd name="T52" fmla="*/ 163 w 412"/>
                  <a:gd name="T53" fmla="*/ 2145 h 2145"/>
                  <a:gd name="T54" fmla="*/ 218 w 412"/>
                  <a:gd name="T55" fmla="*/ 2145 h 2145"/>
                  <a:gd name="T56" fmla="*/ 274 w 412"/>
                  <a:gd name="T57" fmla="*/ 2139 h 2145"/>
                  <a:gd name="T58" fmla="*/ 328 w 412"/>
                  <a:gd name="T59" fmla="*/ 2134 h 2145"/>
                  <a:gd name="T60" fmla="*/ 380 w 412"/>
                  <a:gd name="T61" fmla="*/ 2124 h 2145"/>
                  <a:gd name="T62" fmla="*/ 412 w 412"/>
                  <a:gd name="T63" fmla="*/ 2116 h 2145"/>
                  <a:gd name="T64" fmla="*/ 410 w 412"/>
                  <a:gd name="T65" fmla="*/ 2116 h 2145"/>
                  <a:gd name="T66" fmla="*/ 410 w 412"/>
                  <a:gd name="T67" fmla="*/ 2115 h 2145"/>
                  <a:gd name="T68" fmla="*/ 410 w 412"/>
                  <a:gd name="T69" fmla="*/ 2113 h 2145"/>
                  <a:gd name="T70" fmla="*/ 408 w 412"/>
                  <a:gd name="T71" fmla="*/ 2113 h 2145"/>
                  <a:gd name="T72" fmla="*/ 408 w 412"/>
                  <a:gd name="T73" fmla="*/ 2111 h 2145"/>
                  <a:gd name="T74" fmla="*/ 408 w 412"/>
                  <a:gd name="T75" fmla="*/ 2109 h 2145"/>
                  <a:gd name="T76" fmla="*/ 406 w 412"/>
                  <a:gd name="T77" fmla="*/ 2109 h 2145"/>
                  <a:gd name="T78" fmla="*/ 406 w 412"/>
                  <a:gd name="T79" fmla="*/ 2107 h 2145"/>
                  <a:gd name="T80" fmla="*/ 378 w 412"/>
                  <a:gd name="T81" fmla="*/ 2115 h 2145"/>
                  <a:gd name="T82" fmla="*/ 326 w 412"/>
                  <a:gd name="T83" fmla="*/ 2122 h 2145"/>
                  <a:gd name="T84" fmla="*/ 272 w 412"/>
                  <a:gd name="T85" fmla="*/ 2130 h 2145"/>
                  <a:gd name="T86" fmla="*/ 218 w 412"/>
                  <a:gd name="T87" fmla="*/ 2134 h 2145"/>
                  <a:gd name="T88" fmla="*/ 163 w 412"/>
                  <a:gd name="T89" fmla="*/ 2136 h 2145"/>
                  <a:gd name="T90" fmla="*/ 109 w 412"/>
                  <a:gd name="T91" fmla="*/ 2134 h 2145"/>
                  <a:gd name="T92" fmla="*/ 55 w 412"/>
                  <a:gd name="T93" fmla="*/ 2130 h 2145"/>
                  <a:gd name="T94" fmla="*/ 2 w 412"/>
                  <a:gd name="T95" fmla="*/ 2122 h 2145"/>
                  <a:gd name="T96" fmla="*/ 0 w 412"/>
                  <a:gd name="T97" fmla="*/ 2122 h 2145"/>
                  <a:gd name="T98" fmla="*/ 2 w 412"/>
                  <a:gd name="T99" fmla="*/ 2124 h 2145"/>
                  <a:gd name="T100" fmla="*/ 2 w 412"/>
                  <a:gd name="T101" fmla="*/ 2126 h 2145"/>
                  <a:gd name="T102" fmla="*/ 2 w 412"/>
                  <a:gd name="T103" fmla="*/ 2128 h 2145"/>
                  <a:gd name="T104" fmla="*/ 4 w 412"/>
                  <a:gd name="T105" fmla="*/ 2128 h 2145"/>
                  <a:gd name="T106" fmla="*/ 4 w 412"/>
                  <a:gd name="T107" fmla="*/ 2130 h 2145"/>
                  <a:gd name="T108" fmla="*/ 4 w 412"/>
                  <a:gd name="T109" fmla="*/ 2132 h 2145"/>
                  <a:gd name="T110" fmla="*/ 5 w 412"/>
                  <a:gd name="T111" fmla="*/ 2132 h 2145"/>
                  <a:gd name="T112" fmla="*/ 5 w 412"/>
                  <a:gd name="T113" fmla="*/ 2134 h 214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12"/>
                  <a:gd name="T172" fmla="*/ 0 h 2145"/>
                  <a:gd name="T173" fmla="*/ 412 w 412"/>
                  <a:gd name="T174" fmla="*/ 2145 h 214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12" h="2145">
                    <a:moveTo>
                      <a:pt x="272" y="4"/>
                    </a:moveTo>
                    <a:lnTo>
                      <a:pt x="218" y="0"/>
                    </a:lnTo>
                    <a:lnTo>
                      <a:pt x="163" y="0"/>
                    </a:lnTo>
                    <a:lnTo>
                      <a:pt x="132" y="0"/>
                    </a:lnTo>
                    <a:lnTo>
                      <a:pt x="130" y="2"/>
                    </a:lnTo>
                    <a:lnTo>
                      <a:pt x="130" y="4"/>
                    </a:lnTo>
                    <a:lnTo>
                      <a:pt x="128" y="6"/>
                    </a:lnTo>
                    <a:lnTo>
                      <a:pt x="128" y="7"/>
                    </a:lnTo>
                    <a:lnTo>
                      <a:pt x="126" y="7"/>
                    </a:lnTo>
                    <a:lnTo>
                      <a:pt x="126" y="9"/>
                    </a:lnTo>
                    <a:lnTo>
                      <a:pt x="124" y="11"/>
                    </a:lnTo>
                    <a:lnTo>
                      <a:pt x="163" y="9"/>
                    </a:lnTo>
                    <a:lnTo>
                      <a:pt x="218" y="11"/>
                    </a:lnTo>
                    <a:lnTo>
                      <a:pt x="259" y="13"/>
                    </a:lnTo>
                    <a:lnTo>
                      <a:pt x="261" y="13"/>
                    </a:lnTo>
                    <a:lnTo>
                      <a:pt x="263" y="11"/>
                    </a:lnTo>
                    <a:lnTo>
                      <a:pt x="264" y="9"/>
                    </a:lnTo>
                    <a:lnTo>
                      <a:pt x="266" y="9"/>
                    </a:lnTo>
                    <a:lnTo>
                      <a:pt x="268" y="7"/>
                    </a:lnTo>
                    <a:lnTo>
                      <a:pt x="270" y="7"/>
                    </a:lnTo>
                    <a:lnTo>
                      <a:pt x="270" y="6"/>
                    </a:lnTo>
                    <a:lnTo>
                      <a:pt x="272" y="4"/>
                    </a:lnTo>
                    <a:close/>
                    <a:moveTo>
                      <a:pt x="5" y="2134"/>
                    </a:moveTo>
                    <a:lnTo>
                      <a:pt x="53" y="2139"/>
                    </a:lnTo>
                    <a:lnTo>
                      <a:pt x="109" y="2145"/>
                    </a:lnTo>
                    <a:lnTo>
                      <a:pt x="163" y="2145"/>
                    </a:lnTo>
                    <a:lnTo>
                      <a:pt x="218" y="2145"/>
                    </a:lnTo>
                    <a:lnTo>
                      <a:pt x="274" y="2139"/>
                    </a:lnTo>
                    <a:lnTo>
                      <a:pt x="328" y="2134"/>
                    </a:lnTo>
                    <a:lnTo>
                      <a:pt x="380" y="2124"/>
                    </a:lnTo>
                    <a:lnTo>
                      <a:pt x="412" y="2116"/>
                    </a:lnTo>
                    <a:lnTo>
                      <a:pt x="410" y="2116"/>
                    </a:lnTo>
                    <a:lnTo>
                      <a:pt x="410" y="2115"/>
                    </a:lnTo>
                    <a:lnTo>
                      <a:pt x="410" y="2113"/>
                    </a:lnTo>
                    <a:lnTo>
                      <a:pt x="408" y="2113"/>
                    </a:lnTo>
                    <a:lnTo>
                      <a:pt x="408" y="2111"/>
                    </a:lnTo>
                    <a:lnTo>
                      <a:pt x="408" y="2109"/>
                    </a:lnTo>
                    <a:lnTo>
                      <a:pt x="406" y="2109"/>
                    </a:lnTo>
                    <a:lnTo>
                      <a:pt x="406" y="2107"/>
                    </a:lnTo>
                    <a:lnTo>
                      <a:pt x="378" y="2115"/>
                    </a:lnTo>
                    <a:lnTo>
                      <a:pt x="326" y="2122"/>
                    </a:lnTo>
                    <a:lnTo>
                      <a:pt x="272" y="2130"/>
                    </a:lnTo>
                    <a:lnTo>
                      <a:pt x="218" y="2134"/>
                    </a:lnTo>
                    <a:lnTo>
                      <a:pt x="163" y="2136"/>
                    </a:lnTo>
                    <a:lnTo>
                      <a:pt x="109" y="2134"/>
                    </a:lnTo>
                    <a:lnTo>
                      <a:pt x="55" y="2130"/>
                    </a:lnTo>
                    <a:lnTo>
                      <a:pt x="2" y="2122"/>
                    </a:lnTo>
                    <a:lnTo>
                      <a:pt x="0" y="2122"/>
                    </a:lnTo>
                    <a:lnTo>
                      <a:pt x="2" y="2124"/>
                    </a:lnTo>
                    <a:lnTo>
                      <a:pt x="2" y="2126"/>
                    </a:lnTo>
                    <a:lnTo>
                      <a:pt x="2" y="2128"/>
                    </a:lnTo>
                    <a:lnTo>
                      <a:pt x="4" y="2128"/>
                    </a:lnTo>
                    <a:lnTo>
                      <a:pt x="4" y="2130"/>
                    </a:lnTo>
                    <a:lnTo>
                      <a:pt x="4" y="2132"/>
                    </a:lnTo>
                    <a:lnTo>
                      <a:pt x="5" y="2132"/>
                    </a:lnTo>
                    <a:lnTo>
                      <a:pt x="5" y="2134"/>
                    </a:lnTo>
                    <a:close/>
                  </a:path>
                </a:pathLst>
              </a:custGeom>
              <a:solidFill>
                <a:srgbClr val="33ADFF"/>
              </a:solidFill>
              <a:ln w="9525">
                <a:noFill/>
                <a:round/>
                <a:headEnd/>
                <a:tailEnd/>
              </a:ln>
            </p:spPr>
            <p:txBody>
              <a:bodyPr/>
              <a:lstStyle/>
              <a:p>
                <a:endParaRPr lang="en-US"/>
              </a:p>
            </p:txBody>
          </p:sp>
          <p:sp>
            <p:nvSpPr>
              <p:cNvPr id="28339" name="Freeform 853"/>
              <p:cNvSpPr>
                <a:spLocks noEditPoints="1"/>
              </p:cNvSpPr>
              <p:nvPr/>
            </p:nvSpPr>
            <p:spPr bwMode="auto">
              <a:xfrm>
                <a:off x="2442" y="1149"/>
                <a:ext cx="410" cy="2137"/>
              </a:xfrm>
              <a:custGeom>
                <a:avLst/>
                <a:gdLst>
                  <a:gd name="T0" fmla="*/ 268 w 410"/>
                  <a:gd name="T1" fmla="*/ 5 h 2137"/>
                  <a:gd name="T2" fmla="*/ 220 w 410"/>
                  <a:gd name="T3" fmla="*/ 2 h 2137"/>
                  <a:gd name="T4" fmla="*/ 165 w 410"/>
                  <a:gd name="T5" fmla="*/ 0 h 2137"/>
                  <a:gd name="T6" fmla="*/ 130 w 410"/>
                  <a:gd name="T7" fmla="*/ 2 h 2137"/>
                  <a:gd name="T8" fmla="*/ 130 w 410"/>
                  <a:gd name="T9" fmla="*/ 3 h 2137"/>
                  <a:gd name="T10" fmla="*/ 128 w 410"/>
                  <a:gd name="T11" fmla="*/ 3 h 2137"/>
                  <a:gd name="T12" fmla="*/ 128 w 410"/>
                  <a:gd name="T13" fmla="*/ 5 h 2137"/>
                  <a:gd name="T14" fmla="*/ 126 w 410"/>
                  <a:gd name="T15" fmla="*/ 7 h 2137"/>
                  <a:gd name="T16" fmla="*/ 126 w 410"/>
                  <a:gd name="T17" fmla="*/ 7 h 2137"/>
                  <a:gd name="T18" fmla="*/ 124 w 410"/>
                  <a:gd name="T19" fmla="*/ 9 h 2137"/>
                  <a:gd name="T20" fmla="*/ 124 w 410"/>
                  <a:gd name="T21" fmla="*/ 11 h 2137"/>
                  <a:gd name="T22" fmla="*/ 124 w 410"/>
                  <a:gd name="T23" fmla="*/ 11 h 2137"/>
                  <a:gd name="T24" fmla="*/ 165 w 410"/>
                  <a:gd name="T25" fmla="*/ 11 h 2137"/>
                  <a:gd name="T26" fmla="*/ 220 w 410"/>
                  <a:gd name="T27" fmla="*/ 13 h 2137"/>
                  <a:gd name="T28" fmla="*/ 255 w 410"/>
                  <a:gd name="T29" fmla="*/ 15 h 2137"/>
                  <a:gd name="T30" fmla="*/ 257 w 410"/>
                  <a:gd name="T31" fmla="*/ 13 h 2137"/>
                  <a:gd name="T32" fmla="*/ 259 w 410"/>
                  <a:gd name="T33" fmla="*/ 13 h 2137"/>
                  <a:gd name="T34" fmla="*/ 259 w 410"/>
                  <a:gd name="T35" fmla="*/ 11 h 2137"/>
                  <a:gd name="T36" fmla="*/ 261 w 410"/>
                  <a:gd name="T37" fmla="*/ 9 h 2137"/>
                  <a:gd name="T38" fmla="*/ 263 w 410"/>
                  <a:gd name="T39" fmla="*/ 9 h 2137"/>
                  <a:gd name="T40" fmla="*/ 265 w 410"/>
                  <a:gd name="T41" fmla="*/ 7 h 2137"/>
                  <a:gd name="T42" fmla="*/ 266 w 410"/>
                  <a:gd name="T43" fmla="*/ 5 h 2137"/>
                  <a:gd name="T44" fmla="*/ 268 w 410"/>
                  <a:gd name="T45" fmla="*/ 5 h 2137"/>
                  <a:gd name="T46" fmla="*/ 6 w 410"/>
                  <a:gd name="T47" fmla="*/ 2124 h 2137"/>
                  <a:gd name="T48" fmla="*/ 57 w 410"/>
                  <a:gd name="T49" fmla="*/ 2132 h 2137"/>
                  <a:gd name="T50" fmla="*/ 111 w 410"/>
                  <a:gd name="T51" fmla="*/ 2135 h 2137"/>
                  <a:gd name="T52" fmla="*/ 165 w 410"/>
                  <a:gd name="T53" fmla="*/ 2137 h 2137"/>
                  <a:gd name="T54" fmla="*/ 220 w 410"/>
                  <a:gd name="T55" fmla="*/ 2135 h 2137"/>
                  <a:gd name="T56" fmla="*/ 274 w 410"/>
                  <a:gd name="T57" fmla="*/ 2132 h 2137"/>
                  <a:gd name="T58" fmla="*/ 328 w 410"/>
                  <a:gd name="T59" fmla="*/ 2124 h 2137"/>
                  <a:gd name="T60" fmla="*/ 382 w 410"/>
                  <a:gd name="T61" fmla="*/ 2114 h 2137"/>
                  <a:gd name="T62" fmla="*/ 410 w 410"/>
                  <a:gd name="T63" fmla="*/ 2109 h 2137"/>
                  <a:gd name="T64" fmla="*/ 410 w 410"/>
                  <a:gd name="T65" fmla="*/ 2107 h 2137"/>
                  <a:gd name="T66" fmla="*/ 410 w 410"/>
                  <a:gd name="T67" fmla="*/ 2105 h 2137"/>
                  <a:gd name="T68" fmla="*/ 408 w 410"/>
                  <a:gd name="T69" fmla="*/ 2105 h 2137"/>
                  <a:gd name="T70" fmla="*/ 408 w 410"/>
                  <a:gd name="T71" fmla="*/ 2103 h 2137"/>
                  <a:gd name="T72" fmla="*/ 408 w 410"/>
                  <a:gd name="T73" fmla="*/ 2103 h 2137"/>
                  <a:gd name="T74" fmla="*/ 408 w 410"/>
                  <a:gd name="T75" fmla="*/ 2101 h 2137"/>
                  <a:gd name="T76" fmla="*/ 407 w 410"/>
                  <a:gd name="T77" fmla="*/ 2099 h 2137"/>
                  <a:gd name="T78" fmla="*/ 407 w 410"/>
                  <a:gd name="T79" fmla="*/ 2099 h 2137"/>
                  <a:gd name="T80" fmla="*/ 380 w 410"/>
                  <a:gd name="T81" fmla="*/ 2105 h 2137"/>
                  <a:gd name="T82" fmla="*/ 326 w 410"/>
                  <a:gd name="T83" fmla="*/ 2114 h 2137"/>
                  <a:gd name="T84" fmla="*/ 274 w 410"/>
                  <a:gd name="T85" fmla="*/ 2120 h 2137"/>
                  <a:gd name="T86" fmla="*/ 220 w 410"/>
                  <a:gd name="T87" fmla="*/ 2124 h 2137"/>
                  <a:gd name="T88" fmla="*/ 165 w 410"/>
                  <a:gd name="T89" fmla="*/ 2126 h 2137"/>
                  <a:gd name="T90" fmla="*/ 111 w 410"/>
                  <a:gd name="T91" fmla="*/ 2124 h 2137"/>
                  <a:gd name="T92" fmla="*/ 57 w 410"/>
                  <a:gd name="T93" fmla="*/ 2120 h 2137"/>
                  <a:gd name="T94" fmla="*/ 6 w 410"/>
                  <a:gd name="T95" fmla="*/ 2114 h 2137"/>
                  <a:gd name="T96" fmla="*/ 0 w 410"/>
                  <a:gd name="T97" fmla="*/ 2112 h 2137"/>
                  <a:gd name="T98" fmla="*/ 2 w 410"/>
                  <a:gd name="T99" fmla="*/ 2114 h 2137"/>
                  <a:gd name="T100" fmla="*/ 2 w 410"/>
                  <a:gd name="T101" fmla="*/ 2116 h 2137"/>
                  <a:gd name="T102" fmla="*/ 2 w 410"/>
                  <a:gd name="T103" fmla="*/ 2118 h 2137"/>
                  <a:gd name="T104" fmla="*/ 4 w 410"/>
                  <a:gd name="T105" fmla="*/ 2118 h 2137"/>
                  <a:gd name="T106" fmla="*/ 4 w 410"/>
                  <a:gd name="T107" fmla="*/ 2120 h 2137"/>
                  <a:gd name="T108" fmla="*/ 4 w 410"/>
                  <a:gd name="T109" fmla="*/ 2122 h 2137"/>
                  <a:gd name="T110" fmla="*/ 4 w 410"/>
                  <a:gd name="T111" fmla="*/ 2124 h 2137"/>
                  <a:gd name="T112" fmla="*/ 6 w 410"/>
                  <a:gd name="T113" fmla="*/ 2124 h 213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10"/>
                  <a:gd name="T172" fmla="*/ 0 h 2137"/>
                  <a:gd name="T173" fmla="*/ 410 w 410"/>
                  <a:gd name="T174" fmla="*/ 2137 h 213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10" h="2137">
                    <a:moveTo>
                      <a:pt x="268" y="5"/>
                    </a:moveTo>
                    <a:lnTo>
                      <a:pt x="220" y="2"/>
                    </a:lnTo>
                    <a:lnTo>
                      <a:pt x="165" y="0"/>
                    </a:lnTo>
                    <a:lnTo>
                      <a:pt x="130" y="2"/>
                    </a:lnTo>
                    <a:lnTo>
                      <a:pt x="130" y="3"/>
                    </a:lnTo>
                    <a:lnTo>
                      <a:pt x="128" y="3"/>
                    </a:lnTo>
                    <a:lnTo>
                      <a:pt x="128" y="5"/>
                    </a:lnTo>
                    <a:lnTo>
                      <a:pt x="126" y="7"/>
                    </a:lnTo>
                    <a:lnTo>
                      <a:pt x="124" y="9"/>
                    </a:lnTo>
                    <a:lnTo>
                      <a:pt x="124" y="11"/>
                    </a:lnTo>
                    <a:lnTo>
                      <a:pt x="165" y="11"/>
                    </a:lnTo>
                    <a:lnTo>
                      <a:pt x="220" y="13"/>
                    </a:lnTo>
                    <a:lnTo>
                      <a:pt x="255" y="15"/>
                    </a:lnTo>
                    <a:lnTo>
                      <a:pt x="257" y="13"/>
                    </a:lnTo>
                    <a:lnTo>
                      <a:pt x="259" y="13"/>
                    </a:lnTo>
                    <a:lnTo>
                      <a:pt x="259" y="11"/>
                    </a:lnTo>
                    <a:lnTo>
                      <a:pt x="261" y="9"/>
                    </a:lnTo>
                    <a:lnTo>
                      <a:pt x="263" y="9"/>
                    </a:lnTo>
                    <a:lnTo>
                      <a:pt x="265" y="7"/>
                    </a:lnTo>
                    <a:lnTo>
                      <a:pt x="266" y="5"/>
                    </a:lnTo>
                    <a:lnTo>
                      <a:pt x="268" y="5"/>
                    </a:lnTo>
                    <a:close/>
                    <a:moveTo>
                      <a:pt x="6" y="2124"/>
                    </a:moveTo>
                    <a:lnTo>
                      <a:pt x="57" y="2132"/>
                    </a:lnTo>
                    <a:lnTo>
                      <a:pt x="111" y="2135"/>
                    </a:lnTo>
                    <a:lnTo>
                      <a:pt x="165" y="2137"/>
                    </a:lnTo>
                    <a:lnTo>
                      <a:pt x="220" y="2135"/>
                    </a:lnTo>
                    <a:lnTo>
                      <a:pt x="274" y="2132"/>
                    </a:lnTo>
                    <a:lnTo>
                      <a:pt x="328" y="2124"/>
                    </a:lnTo>
                    <a:lnTo>
                      <a:pt x="382" y="2114"/>
                    </a:lnTo>
                    <a:lnTo>
                      <a:pt x="410" y="2109"/>
                    </a:lnTo>
                    <a:lnTo>
                      <a:pt x="410" y="2107"/>
                    </a:lnTo>
                    <a:lnTo>
                      <a:pt x="410" y="2105"/>
                    </a:lnTo>
                    <a:lnTo>
                      <a:pt x="408" y="2105"/>
                    </a:lnTo>
                    <a:lnTo>
                      <a:pt x="408" y="2103"/>
                    </a:lnTo>
                    <a:lnTo>
                      <a:pt x="408" y="2101"/>
                    </a:lnTo>
                    <a:lnTo>
                      <a:pt x="407" y="2099"/>
                    </a:lnTo>
                    <a:lnTo>
                      <a:pt x="380" y="2105"/>
                    </a:lnTo>
                    <a:lnTo>
                      <a:pt x="326" y="2114"/>
                    </a:lnTo>
                    <a:lnTo>
                      <a:pt x="274" y="2120"/>
                    </a:lnTo>
                    <a:lnTo>
                      <a:pt x="220" y="2124"/>
                    </a:lnTo>
                    <a:lnTo>
                      <a:pt x="165" y="2126"/>
                    </a:lnTo>
                    <a:lnTo>
                      <a:pt x="111" y="2124"/>
                    </a:lnTo>
                    <a:lnTo>
                      <a:pt x="57" y="2120"/>
                    </a:lnTo>
                    <a:lnTo>
                      <a:pt x="6" y="2114"/>
                    </a:lnTo>
                    <a:lnTo>
                      <a:pt x="0" y="2112"/>
                    </a:lnTo>
                    <a:lnTo>
                      <a:pt x="2" y="2114"/>
                    </a:lnTo>
                    <a:lnTo>
                      <a:pt x="2" y="2116"/>
                    </a:lnTo>
                    <a:lnTo>
                      <a:pt x="2" y="2118"/>
                    </a:lnTo>
                    <a:lnTo>
                      <a:pt x="4" y="2118"/>
                    </a:lnTo>
                    <a:lnTo>
                      <a:pt x="4" y="2120"/>
                    </a:lnTo>
                    <a:lnTo>
                      <a:pt x="4" y="2122"/>
                    </a:lnTo>
                    <a:lnTo>
                      <a:pt x="4" y="2124"/>
                    </a:lnTo>
                    <a:lnTo>
                      <a:pt x="6" y="2124"/>
                    </a:lnTo>
                    <a:close/>
                  </a:path>
                </a:pathLst>
              </a:custGeom>
              <a:solidFill>
                <a:srgbClr val="34ADFF"/>
              </a:solidFill>
              <a:ln w="9525">
                <a:noFill/>
                <a:round/>
                <a:headEnd/>
                <a:tailEnd/>
              </a:ln>
            </p:spPr>
            <p:txBody>
              <a:bodyPr/>
              <a:lstStyle/>
              <a:p>
                <a:endParaRPr lang="en-US"/>
              </a:p>
            </p:txBody>
          </p:sp>
          <p:sp>
            <p:nvSpPr>
              <p:cNvPr id="28340" name="Freeform 854"/>
              <p:cNvSpPr>
                <a:spLocks noEditPoints="1"/>
              </p:cNvSpPr>
              <p:nvPr/>
            </p:nvSpPr>
            <p:spPr bwMode="auto">
              <a:xfrm>
                <a:off x="2440" y="1154"/>
                <a:ext cx="410" cy="2127"/>
              </a:xfrm>
              <a:custGeom>
                <a:avLst/>
                <a:gdLst>
                  <a:gd name="T0" fmla="*/ 222 w 410"/>
                  <a:gd name="T1" fmla="*/ 2 h 2127"/>
                  <a:gd name="T2" fmla="*/ 128 w 410"/>
                  <a:gd name="T3" fmla="*/ 2 h 2127"/>
                  <a:gd name="T4" fmla="*/ 126 w 410"/>
                  <a:gd name="T5" fmla="*/ 4 h 2127"/>
                  <a:gd name="T6" fmla="*/ 126 w 410"/>
                  <a:gd name="T7" fmla="*/ 6 h 2127"/>
                  <a:gd name="T8" fmla="*/ 125 w 410"/>
                  <a:gd name="T9" fmla="*/ 10 h 2127"/>
                  <a:gd name="T10" fmla="*/ 123 w 410"/>
                  <a:gd name="T11" fmla="*/ 12 h 2127"/>
                  <a:gd name="T12" fmla="*/ 222 w 410"/>
                  <a:gd name="T13" fmla="*/ 12 h 2127"/>
                  <a:gd name="T14" fmla="*/ 253 w 410"/>
                  <a:gd name="T15" fmla="*/ 14 h 2127"/>
                  <a:gd name="T16" fmla="*/ 255 w 410"/>
                  <a:gd name="T17" fmla="*/ 10 h 2127"/>
                  <a:gd name="T18" fmla="*/ 259 w 410"/>
                  <a:gd name="T19" fmla="*/ 8 h 2127"/>
                  <a:gd name="T20" fmla="*/ 261 w 410"/>
                  <a:gd name="T21" fmla="*/ 6 h 2127"/>
                  <a:gd name="T22" fmla="*/ 4 w 410"/>
                  <a:gd name="T23" fmla="*/ 2113 h 2127"/>
                  <a:gd name="T24" fmla="*/ 59 w 410"/>
                  <a:gd name="T25" fmla="*/ 2121 h 2127"/>
                  <a:gd name="T26" fmla="*/ 167 w 410"/>
                  <a:gd name="T27" fmla="*/ 2127 h 2127"/>
                  <a:gd name="T28" fmla="*/ 276 w 410"/>
                  <a:gd name="T29" fmla="*/ 2121 h 2127"/>
                  <a:gd name="T30" fmla="*/ 382 w 410"/>
                  <a:gd name="T31" fmla="*/ 2106 h 2127"/>
                  <a:gd name="T32" fmla="*/ 410 w 410"/>
                  <a:gd name="T33" fmla="*/ 2098 h 2127"/>
                  <a:gd name="T34" fmla="*/ 410 w 410"/>
                  <a:gd name="T35" fmla="*/ 2096 h 2127"/>
                  <a:gd name="T36" fmla="*/ 409 w 410"/>
                  <a:gd name="T37" fmla="*/ 2094 h 2127"/>
                  <a:gd name="T38" fmla="*/ 409 w 410"/>
                  <a:gd name="T39" fmla="*/ 2092 h 2127"/>
                  <a:gd name="T40" fmla="*/ 407 w 410"/>
                  <a:gd name="T41" fmla="*/ 2090 h 2127"/>
                  <a:gd name="T42" fmla="*/ 407 w 410"/>
                  <a:gd name="T43" fmla="*/ 2090 h 2127"/>
                  <a:gd name="T44" fmla="*/ 405 w 410"/>
                  <a:gd name="T45" fmla="*/ 2090 h 2127"/>
                  <a:gd name="T46" fmla="*/ 405 w 410"/>
                  <a:gd name="T47" fmla="*/ 2088 h 2127"/>
                  <a:gd name="T48" fmla="*/ 380 w 410"/>
                  <a:gd name="T49" fmla="*/ 2094 h 2127"/>
                  <a:gd name="T50" fmla="*/ 276 w 410"/>
                  <a:gd name="T51" fmla="*/ 2111 h 2127"/>
                  <a:gd name="T52" fmla="*/ 167 w 410"/>
                  <a:gd name="T53" fmla="*/ 2115 h 2127"/>
                  <a:gd name="T54" fmla="*/ 59 w 410"/>
                  <a:gd name="T55" fmla="*/ 2111 h 2127"/>
                  <a:gd name="T56" fmla="*/ 0 w 410"/>
                  <a:gd name="T57" fmla="*/ 2102 h 2127"/>
                  <a:gd name="T58" fmla="*/ 2 w 410"/>
                  <a:gd name="T59" fmla="*/ 2106 h 2127"/>
                  <a:gd name="T60" fmla="*/ 2 w 410"/>
                  <a:gd name="T61" fmla="*/ 2107 h 2127"/>
                  <a:gd name="T62" fmla="*/ 4 w 410"/>
                  <a:gd name="T63" fmla="*/ 2111 h 2127"/>
                  <a:gd name="T64" fmla="*/ 4 w 410"/>
                  <a:gd name="T65" fmla="*/ 2113 h 212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10"/>
                  <a:gd name="T100" fmla="*/ 0 h 2127"/>
                  <a:gd name="T101" fmla="*/ 410 w 410"/>
                  <a:gd name="T102" fmla="*/ 2127 h 212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10" h="2127">
                    <a:moveTo>
                      <a:pt x="263" y="4"/>
                    </a:moveTo>
                    <a:lnTo>
                      <a:pt x="222" y="2"/>
                    </a:lnTo>
                    <a:lnTo>
                      <a:pt x="167" y="0"/>
                    </a:lnTo>
                    <a:lnTo>
                      <a:pt x="128" y="2"/>
                    </a:lnTo>
                    <a:lnTo>
                      <a:pt x="126" y="4"/>
                    </a:lnTo>
                    <a:lnTo>
                      <a:pt x="126" y="6"/>
                    </a:lnTo>
                    <a:lnTo>
                      <a:pt x="125" y="8"/>
                    </a:lnTo>
                    <a:lnTo>
                      <a:pt x="125" y="10"/>
                    </a:lnTo>
                    <a:lnTo>
                      <a:pt x="123" y="10"/>
                    </a:lnTo>
                    <a:lnTo>
                      <a:pt x="123" y="12"/>
                    </a:lnTo>
                    <a:lnTo>
                      <a:pt x="167" y="12"/>
                    </a:lnTo>
                    <a:lnTo>
                      <a:pt x="222" y="12"/>
                    </a:lnTo>
                    <a:lnTo>
                      <a:pt x="251" y="14"/>
                    </a:lnTo>
                    <a:lnTo>
                      <a:pt x="253" y="14"/>
                    </a:lnTo>
                    <a:lnTo>
                      <a:pt x="255" y="12"/>
                    </a:lnTo>
                    <a:lnTo>
                      <a:pt x="255" y="10"/>
                    </a:lnTo>
                    <a:lnTo>
                      <a:pt x="257" y="10"/>
                    </a:lnTo>
                    <a:lnTo>
                      <a:pt x="259" y="8"/>
                    </a:lnTo>
                    <a:lnTo>
                      <a:pt x="261" y="8"/>
                    </a:lnTo>
                    <a:lnTo>
                      <a:pt x="261" y="6"/>
                    </a:lnTo>
                    <a:lnTo>
                      <a:pt x="263" y="4"/>
                    </a:lnTo>
                    <a:close/>
                    <a:moveTo>
                      <a:pt x="4" y="2113"/>
                    </a:moveTo>
                    <a:lnTo>
                      <a:pt x="6" y="2113"/>
                    </a:lnTo>
                    <a:lnTo>
                      <a:pt x="59" y="2121"/>
                    </a:lnTo>
                    <a:lnTo>
                      <a:pt x="113" y="2125"/>
                    </a:lnTo>
                    <a:lnTo>
                      <a:pt x="167" y="2127"/>
                    </a:lnTo>
                    <a:lnTo>
                      <a:pt x="222" y="2125"/>
                    </a:lnTo>
                    <a:lnTo>
                      <a:pt x="276" y="2121"/>
                    </a:lnTo>
                    <a:lnTo>
                      <a:pt x="330" y="2113"/>
                    </a:lnTo>
                    <a:lnTo>
                      <a:pt x="382" y="2106"/>
                    </a:lnTo>
                    <a:lnTo>
                      <a:pt x="410" y="2098"/>
                    </a:lnTo>
                    <a:lnTo>
                      <a:pt x="410" y="2096"/>
                    </a:lnTo>
                    <a:lnTo>
                      <a:pt x="409" y="2094"/>
                    </a:lnTo>
                    <a:lnTo>
                      <a:pt x="409" y="2092"/>
                    </a:lnTo>
                    <a:lnTo>
                      <a:pt x="407" y="2092"/>
                    </a:lnTo>
                    <a:lnTo>
                      <a:pt x="407" y="2090"/>
                    </a:lnTo>
                    <a:lnTo>
                      <a:pt x="405" y="2090"/>
                    </a:lnTo>
                    <a:lnTo>
                      <a:pt x="405" y="2088"/>
                    </a:lnTo>
                    <a:lnTo>
                      <a:pt x="380" y="2094"/>
                    </a:lnTo>
                    <a:lnTo>
                      <a:pt x="328" y="2104"/>
                    </a:lnTo>
                    <a:lnTo>
                      <a:pt x="276" y="2111"/>
                    </a:lnTo>
                    <a:lnTo>
                      <a:pt x="222" y="2115"/>
                    </a:lnTo>
                    <a:lnTo>
                      <a:pt x="167" y="2115"/>
                    </a:lnTo>
                    <a:lnTo>
                      <a:pt x="113" y="2115"/>
                    </a:lnTo>
                    <a:lnTo>
                      <a:pt x="59" y="2111"/>
                    </a:lnTo>
                    <a:lnTo>
                      <a:pt x="8" y="2104"/>
                    </a:lnTo>
                    <a:lnTo>
                      <a:pt x="0" y="2102"/>
                    </a:lnTo>
                    <a:lnTo>
                      <a:pt x="2" y="2104"/>
                    </a:lnTo>
                    <a:lnTo>
                      <a:pt x="2" y="2106"/>
                    </a:lnTo>
                    <a:lnTo>
                      <a:pt x="2" y="2107"/>
                    </a:lnTo>
                    <a:lnTo>
                      <a:pt x="4" y="2109"/>
                    </a:lnTo>
                    <a:lnTo>
                      <a:pt x="4" y="2111"/>
                    </a:lnTo>
                    <a:lnTo>
                      <a:pt x="4" y="2113"/>
                    </a:lnTo>
                    <a:close/>
                  </a:path>
                </a:pathLst>
              </a:custGeom>
              <a:solidFill>
                <a:srgbClr val="35AEFF"/>
              </a:solidFill>
              <a:ln w="9525">
                <a:noFill/>
                <a:round/>
                <a:headEnd/>
                <a:tailEnd/>
              </a:ln>
            </p:spPr>
            <p:txBody>
              <a:bodyPr/>
              <a:lstStyle/>
              <a:p>
                <a:endParaRPr lang="en-US"/>
              </a:p>
            </p:txBody>
          </p:sp>
          <p:sp>
            <p:nvSpPr>
              <p:cNvPr id="28341" name="Freeform 855"/>
              <p:cNvSpPr>
                <a:spLocks noEditPoints="1"/>
              </p:cNvSpPr>
              <p:nvPr/>
            </p:nvSpPr>
            <p:spPr bwMode="auto">
              <a:xfrm>
                <a:off x="2438" y="1160"/>
                <a:ext cx="411" cy="2115"/>
              </a:xfrm>
              <a:custGeom>
                <a:avLst/>
                <a:gdLst>
                  <a:gd name="T0" fmla="*/ 224 w 411"/>
                  <a:gd name="T1" fmla="*/ 2 h 2115"/>
                  <a:gd name="T2" fmla="*/ 128 w 411"/>
                  <a:gd name="T3" fmla="*/ 0 h 2115"/>
                  <a:gd name="T4" fmla="*/ 127 w 411"/>
                  <a:gd name="T5" fmla="*/ 4 h 2115"/>
                  <a:gd name="T6" fmla="*/ 125 w 411"/>
                  <a:gd name="T7" fmla="*/ 6 h 2115"/>
                  <a:gd name="T8" fmla="*/ 123 w 411"/>
                  <a:gd name="T9" fmla="*/ 10 h 2115"/>
                  <a:gd name="T10" fmla="*/ 121 w 411"/>
                  <a:gd name="T11" fmla="*/ 12 h 2115"/>
                  <a:gd name="T12" fmla="*/ 224 w 411"/>
                  <a:gd name="T13" fmla="*/ 12 h 2115"/>
                  <a:gd name="T14" fmla="*/ 249 w 411"/>
                  <a:gd name="T15" fmla="*/ 12 h 2115"/>
                  <a:gd name="T16" fmla="*/ 251 w 411"/>
                  <a:gd name="T17" fmla="*/ 10 h 2115"/>
                  <a:gd name="T18" fmla="*/ 255 w 411"/>
                  <a:gd name="T19" fmla="*/ 8 h 2115"/>
                  <a:gd name="T20" fmla="*/ 257 w 411"/>
                  <a:gd name="T21" fmla="*/ 4 h 2115"/>
                  <a:gd name="T22" fmla="*/ 4 w 411"/>
                  <a:gd name="T23" fmla="*/ 2101 h 2115"/>
                  <a:gd name="T24" fmla="*/ 61 w 411"/>
                  <a:gd name="T25" fmla="*/ 2109 h 2115"/>
                  <a:gd name="T26" fmla="*/ 169 w 411"/>
                  <a:gd name="T27" fmla="*/ 2115 h 2115"/>
                  <a:gd name="T28" fmla="*/ 278 w 411"/>
                  <a:gd name="T29" fmla="*/ 2109 h 2115"/>
                  <a:gd name="T30" fmla="*/ 384 w 411"/>
                  <a:gd name="T31" fmla="*/ 2094 h 2115"/>
                  <a:gd name="T32" fmla="*/ 411 w 411"/>
                  <a:gd name="T33" fmla="*/ 2086 h 2115"/>
                  <a:gd name="T34" fmla="*/ 411 w 411"/>
                  <a:gd name="T35" fmla="*/ 2086 h 2115"/>
                  <a:gd name="T36" fmla="*/ 411 w 411"/>
                  <a:gd name="T37" fmla="*/ 2086 h 2115"/>
                  <a:gd name="T38" fmla="*/ 411 w 411"/>
                  <a:gd name="T39" fmla="*/ 2086 h 2115"/>
                  <a:gd name="T40" fmla="*/ 409 w 411"/>
                  <a:gd name="T41" fmla="*/ 2084 h 2115"/>
                  <a:gd name="T42" fmla="*/ 407 w 411"/>
                  <a:gd name="T43" fmla="*/ 2082 h 2115"/>
                  <a:gd name="T44" fmla="*/ 403 w 411"/>
                  <a:gd name="T45" fmla="*/ 2080 h 2115"/>
                  <a:gd name="T46" fmla="*/ 401 w 411"/>
                  <a:gd name="T47" fmla="*/ 2080 h 2115"/>
                  <a:gd name="T48" fmla="*/ 380 w 411"/>
                  <a:gd name="T49" fmla="*/ 2084 h 2115"/>
                  <a:gd name="T50" fmla="*/ 276 w 411"/>
                  <a:gd name="T51" fmla="*/ 2100 h 2115"/>
                  <a:gd name="T52" fmla="*/ 169 w 411"/>
                  <a:gd name="T53" fmla="*/ 2105 h 2115"/>
                  <a:gd name="T54" fmla="*/ 63 w 411"/>
                  <a:gd name="T55" fmla="*/ 2100 h 2115"/>
                  <a:gd name="T56" fmla="*/ 0 w 411"/>
                  <a:gd name="T57" fmla="*/ 2090 h 2115"/>
                  <a:gd name="T58" fmla="*/ 2 w 411"/>
                  <a:gd name="T59" fmla="*/ 2094 h 2115"/>
                  <a:gd name="T60" fmla="*/ 2 w 411"/>
                  <a:gd name="T61" fmla="*/ 2096 h 2115"/>
                  <a:gd name="T62" fmla="*/ 4 w 411"/>
                  <a:gd name="T63" fmla="*/ 2100 h 2115"/>
                  <a:gd name="T64" fmla="*/ 4 w 411"/>
                  <a:gd name="T65" fmla="*/ 2101 h 211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11"/>
                  <a:gd name="T100" fmla="*/ 0 h 2115"/>
                  <a:gd name="T101" fmla="*/ 411 w 411"/>
                  <a:gd name="T102" fmla="*/ 2115 h 211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11" h="2115">
                    <a:moveTo>
                      <a:pt x="259" y="4"/>
                    </a:moveTo>
                    <a:lnTo>
                      <a:pt x="224" y="2"/>
                    </a:lnTo>
                    <a:lnTo>
                      <a:pt x="169" y="0"/>
                    </a:lnTo>
                    <a:lnTo>
                      <a:pt x="128" y="0"/>
                    </a:lnTo>
                    <a:lnTo>
                      <a:pt x="127" y="2"/>
                    </a:lnTo>
                    <a:lnTo>
                      <a:pt x="127" y="4"/>
                    </a:lnTo>
                    <a:lnTo>
                      <a:pt x="125" y="4"/>
                    </a:lnTo>
                    <a:lnTo>
                      <a:pt x="125" y="6"/>
                    </a:lnTo>
                    <a:lnTo>
                      <a:pt x="123" y="8"/>
                    </a:lnTo>
                    <a:lnTo>
                      <a:pt x="123" y="10"/>
                    </a:lnTo>
                    <a:lnTo>
                      <a:pt x="121" y="12"/>
                    </a:lnTo>
                    <a:lnTo>
                      <a:pt x="169" y="10"/>
                    </a:lnTo>
                    <a:lnTo>
                      <a:pt x="224" y="12"/>
                    </a:lnTo>
                    <a:lnTo>
                      <a:pt x="247" y="14"/>
                    </a:lnTo>
                    <a:lnTo>
                      <a:pt x="249" y="12"/>
                    </a:lnTo>
                    <a:lnTo>
                      <a:pt x="251" y="12"/>
                    </a:lnTo>
                    <a:lnTo>
                      <a:pt x="251" y="10"/>
                    </a:lnTo>
                    <a:lnTo>
                      <a:pt x="253" y="8"/>
                    </a:lnTo>
                    <a:lnTo>
                      <a:pt x="255" y="8"/>
                    </a:lnTo>
                    <a:lnTo>
                      <a:pt x="257" y="6"/>
                    </a:lnTo>
                    <a:lnTo>
                      <a:pt x="257" y="4"/>
                    </a:lnTo>
                    <a:lnTo>
                      <a:pt x="259" y="4"/>
                    </a:lnTo>
                    <a:close/>
                    <a:moveTo>
                      <a:pt x="4" y="2101"/>
                    </a:moveTo>
                    <a:lnTo>
                      <a:pt x="10" y="2103"/>
                    </a:lnTo>
                    <a:lnTo>
                      <a:pt x="61" y="2109"/>
                    </a:lnTo>
                    <a:lnTo>
                      <a:pt x="115" y="2113"/>
                    </a:lnTo>
                    <a:lnTo>
                      <a:pt x="169" y="2115"/>
                    </a:lnTo>
                    <a:lnTo>
                      <a:pt x="224" y="2113"/>
                    </a:lnTo>
                    <a:lnTo>
                      <a:pt x="278" y="2109"/>
                    </a:lnTo>
                    <a:lnTo>
                      <a:pt x="330" y="2103"/>
                    </a:lnTo>
                    <a:lnTo>
                      <a:pt x="384" y="2094"/>
                    </a:lnTo>
                    <a:lnTo>
                      <a:pt x="411" y="2088"/>
                    </a:lnTo>
                    <a:lnTo>
                      <a:pt x="411" y="2086"/>
                    </a:lnTo>
                    <a:lnTo>
                      <a:pt x="409" y="2086"/>
                    </a:lnTo>
                    <a:lnTo>
                      <a:pt x="409" y="2084"/>
                    </a:lnTo>
                    <a:lnTo>
                      <a:pt x="407" y="2084"/>
                    </a:lnTo>
                    <a:lnTo>
                      <a:pt x="407" y="2082"/>
                    </a:lnTo>
                    <a:lnTo>
                      <a:pt x="405" y="2082"/>
                    </a:lnTo>
                    <a:lnTo>
                      <a:pt x="403" y="2080"/>
                    </a:lnTo>
                    <a:lnTo>
                      <a:pt x="401" y="2080"/>
                    </a:lnTo>
                    <a:lnTo>
                      <a:pt x="401" y="2078"/>
                    </a:lnTo>
                    <a:lnTo>
                      <a:pt x="380" y="2084"/>
                    </a:lnTo>
                    <a:lnTo>
                      <a:pt x="330" y="2092"/>
                    </a:lnTo>
                    <a:lnTo>
                      <a:pt x="276" y="2100"/>
                    </a:lnTo>
                    <a:lnTo>
                      <a:pt x="224" y="2103"/>
                    </a:lnTo>
                    <a:lnTo>
                      <a:pt x="169" y="2105"/>
                    </a:lnTo>
                    <a:lnTo>
                      <a:pt x="115" y="2103"/>
                    </a:lnTo>
                    <a:lnTo>
                      <a:pt x="63" y="2100"/>
                    </a:lnTo>
                    <a:lnTo>
                      <a:pt x="10" y="2092"/>
                    </a:lnTo>
                    <a:lnTo>
                      <a:pt x="0" y="2090"/>
                    </a:lnTo>
                    <a:lnTo>
                      <a:pt x="2" y="2092"/>
                    </a:lnTo>
                    <a:lnTo>
                      <a:pt x="2" y="2094"/>
                    </a:lnTo>
                    <a:lnTo>
                      <a:pt x="2" y="2096"/>
                    </a:lnTo>
                    <a:lnTo>
                      <a:pt x="4" y="2098"/>
                    </a:lnTo>
                    <a:lnTo>
                      <a:pt x="4" y="2100"/>
                    </a:lnTo>
                    <a:lnTo>
                      <a:pt x="4" y="2101"/>
                    </a:lnTo>
                    <a:close/>
                  </a:path>
                </a:pathLst>
              </a:custGeom>
              <a:solidFill>
                <a:srgbClr val="36AEFF"/>
              </a:solidFill>
              <a:ln w="9525">
                <a:noFill/>
                <a:round/>
                <a:headEnd/>
                <a:tailEnd/>
              </a:ln>
            </p:spPr>
            <p:txBody>
              <a:bodyPr/>
              <a:lstStyle/>
              <a:p>
                <a:endParaRPr lang="en-US"/>
              </a:p>
            </p:txBody>
          </p:sp>
          <p:sp>
            <p:nvSpPr>
              <p:cNvPr id="28342" name="Freeform 856"/>
              <p:cNvSpPr>
                <a:spLocks noEditPoints="1"/>
              </p:cNvSpPr>
              <p:nvPr/>
            </p:nvSpPr>
            <p:spPr bwMode="auto">
              <a:xfrm>
                <a:off x="2436" y="1166"/>
                <a:ext cx="409" cy="2103"/>
              </a:xfrm>
              <a:custGeom>
                <a:avLst/>
                <a:gdLst>
                  <a:gd name="T0" fmla="*/ 255 w 409"/>
                  <a:gd name="T1" fmla="*/ 2 h 2103"/>
                  <a:gd name="T2" fmla="*/ 226 w 409"/>
                  <a:gd name="T3" fmla="*/ 0 h 2103"/>
                  <a:gd name="T4" fmla="*/ 171 w 409"/>
                  <a:gd name="T5" fmla="*/ 0 h 2103"/>
                  <a:gd name="T6" fmla="*/ 127 w 409"/>
                  <a:gd name="T7" fmla="*/ 0 h 2103"/>
                  <a:gd name="T8" fmla="*/ 125 w 409"/>
                  <a:gd name="T9" fmla="*/ 2 h 2103"/>
                  <a:gd name="T10" fmla="*/ 125 w 409"/>
                  <a:gd name="T11" fmla="*/ 4 h 2103"/>
                  <a:gd name="T12" fmla="*/ 125 w 409"/>
                  <a:gd name="T13" fmla="*/ 4 h 2103"/>
                  <a:gd name="T14" fmla="*/ 123 w 409"/>
                  <a:gd name="T15" fmla="*/ 6 h 2103"/>
                  <a:gd name="T16" fmla="*/ 123 w 409"/>
                  <a:gd name="T17" fmla="*/ 8 h 2103"/>
                  <a:gd name="T18" fmla="*/ 121 w 409"/>
                  <a:gd name="T19" fmla="*/ 8 h 2103"/>
                  <a:gd name="T20" fmla="*/ 121 w 409"/>
                  <a:gd name="T21" fmla="*/ 10 h 2103"/>
                  <a:gd name="T22" fmla="*/ 119 w 409"/>
                  <a:gd name="T23" fmla="*/ 11 h 2103"/>
                  <a:gd name="T24" fmla="*/ 171 w 409"/>
                  <a:gd name="T25" fmla="*/ 10 h 2103"/>
                  <a:gd name="T26" fmla="*/ 225 w 409"/>
                  <a:gd name="T27" fmla="*/ 11 h 2103"/>
                  <a:gd name="T28" fmla="*/ 244 w 409"/>
                  <a:gd name="T29" fmla="*/ 11 h 2103"/>
                  <a:gd name="T30" fmla="*/ 246 w 409"/>
                  <a:gd name="T31" fmla="*/ 11 h 2103"/>
                  <a:gd name="T32" fmla="*/ 248 w 409"/>
                  <a:gd name="T33" fmla="*/ 10 h 2103"/>
                  <a:gd name="T34" fmla="*/ 249 w 409"/>
                  <a:gd name="T35" fmla="*/ 8 h 2103"/>
                  <a:gd name="T36" fmla="*/ 249 w 409"/>
                  <a:gd name="T37" fmla="*/ 8 h 2103"/>
                  <a:gd name="T38" fmla="*/ 251 w 409"/>
                  <a:gd name="T39" fmla="*/ 6 h 2103"/>
                  <a:gd name="T40" fmla="*/ 253 w 409"/>
                  <a:gd name="T41" fmla="*/ 6 h 2103"/>
                  <a:gd name="T42" fmla="*/ 253 w 409"/>
                  <a:gd name="T43" fmla="*/ 4 h 2103"/>
                  <a:gd name="T44" fmla="*/ 255 w 409"/>
                  <a:gd name="T45" fmla="*/ 2 h 2103"/>
                  <a:gd name="T46" fmla="*/ 4 w 409"/>
                  <a:gd name="T47" fmla="*/ 2090 h 2103"/>
                  <a:gd name="T48" fmla="*/ 12 w 409"/>
                  <a:gd name="T49" fmla="*/ 2092 h 2103"/>
                  <a:gd name="T50" fmla="*/ 63 w 409"/>
                  <a:gd name="T51" fmla="*/ 2099 h 2103"/>
                  <a:gd name="T52" fmla="*/ 117 w 409"/>
                  <a:gd name="T53" fmla="*/ 2103 h 2103"/>
                  <a:gd name="T54" fmla="*/ 171 w 409"/>
                  <a:gd name="T55" fmla="*/ 2103 h 2103"/>
                  <a:gd name="T56" fmla="*/ 226 w 409"/>
                  <a:gd name="T57" fmla="*/ 2103 h 2103"/>
                  <a:gd name="T58" fmla="*/ 280 w 409"/>
                  <a:gd name="T59" fmla="*/ 2099 h 2103"/>
                  <a:gd name="T60" fmla="*/ 332 w 409"/>
                  <a:gd name="T61" fmla="*/ 2092 h 2103"/>
                  <a:gd name="T62" fmla="*/ 384 w 409"/>
                  <a:gd name="T63" fmla="*/ 2082 h 2103"/>
                  <a:gd name="T64" fmla="*/ 409 w 409"/>
                  <a:gd name="T65" fmla="*/ 2076 h 2103"/>
                  <a:gd name="T66" fmla="*/ 407 w 409"/>
                  <a:gd name="T67" fmla="*/ 2076 h 2103"/>
                  <a:gd name="T68" fmla="*/ 405 w 409"/>
                  <a:gd name="T69" fmla="*/ 2074 h 2103"/>
                  <a:gd name="T70" fmla="*/ 403 w 409"/>
                  <a:gd name="T71" fmla="*/ 2074 h 2103"/>
                  <a:gd name="T72" fmla="*/ 403 w 409"/>
                  <a:gd name="T73" fmla="*/ 2072 h 2103"/>
                  <a:gd name="T74" fmla="*/ 401 w 409"/>
                  <a:gd name="T75" fmla="*/ 2072 h 2103"/>
                  <a:gd name="T76" fmla="*/ 399 w 409"/>
                  <a:gd name="T77" fmla="*/ 2071 h 2103"/>
                  <a:gd name="T78" fmla="*/ 397 w 409"/>
                  <a:gd name="T79" fmla="*/ 2071 h 2103"/>
                  <a:gd name="T80" fmla="*/ 397 w 409"/>
                  <a:gd name="T81" fmla="*/ 2069 h 2103"/>
                  <a:gd name="T82" fmla="*/ 382 w 409"/>
                  <a:gd name="T83" fmla="*/ 2072 h 2103"/>
                  <a:gd name="T84" fmla="*/ 330 w 409"/>
                  <a:gd name="T85" fmla="*/ 2082 h 2103"/>
                  <a:gd name="T86" fmla="*/ 278 w 409"/>
                  <a:gd name="T87" fmla="*/ 2088 h 2103"/>
                  <a:gd name="T88" fmla="*/ 225 w 409"/>
                  <a:gd name="T89" fmla="*/ 2092 h 2103"/>
                  <a:gd name="T90" fmla="*/ 171 w 409"/>
                  <a:gd name="T91" fmla="*/ 2094 h 2103"/>
                  <a:gd name="T92" fmla="*/ 119 w 409"/>
                  <a:gd name="T93" fmla="*/ 2092 h 2103"/>
                  <a:gd name="T94" fmla="*/ 65 w 409"/>
                  <a:gd name="T95" fmla="*/ 2088 h 2103"/>
                  <a:gd name="T96" fmla="*/ 13 w 409"/>
                  <a:gd name="T97" fmla="*/ 2082 h 2103"/>
                  <a:gd name="T98" fmla="*/ 0 w 409"/>
                  <a:gd name="T99" fmla="*/ 2080 h 2103"/>
                  <a:gd name="T100" fmla="*/ 0 w 409"/>
                  <a:gd name="T101" fmla="*/ 2080 h 2103"/>
                  <a:gd name="T102" fmla="*/ 2 w 409"/>
                  <a:gd name="T103" fmla="*/ 2082 h 2103"/>
                  <a:gd name="T104" fmla="*/ 2 w 409"/>
                  <a:gd name="T105" fmla="*/ 2084 h 2103"/>
                  <a:gd name="T106" fmla="*/ 2 w 409"/>
                  <a:gd name="T107" fmla="*/ 2086 h 2103"/>
                  <a:gd name="T108" fmla="*/ 4 w 409"/>
                  <a:gd name="T109" fmla="*/ 2086 h 2103"/>
                  <a:gd name="T110" fmla="*/ 4 w 409"/>
                  <a:gd name="T111" fmla="*/ 2088 h 2103"/>
                  <a:gd name="T112" fmla="*/ 4 w 409"/>
                  <a:gd name="T113" fmla="*/ 2090 h 2103"/>
                  <a:gd name="T114" fmla="*/ 4 w 409"/>
                  <a:gd name="T115" fmla="*/ 2090 h 21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09"/>
                  <a:gd name="T175" fmla="*/ 0 h 2103"/>
                  <a:gd name="T176" fmla="*/ 409 w 409"/>
                  <a:gd name="T177" fmla="*/ 2103 h 21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09" h="2103">
                    <a:moveTo>
                      <a:pt x="255" y="2"/>
                    </a:moveTo>
                    <a:lnTo>
                      <a:pt x="226" y="0"/>
                    </a:lnTo>
                    <a:lnTo>
                      <a:pt x="171" y="0"/>
                    </a:lnTo>
                    <a:lnTo>
                      <a:pt x="127" y="0"/>
                    </a:lnTo>
                    <a:lnTo>
                      <a:pt x="125" y="2"/>
                    </a:lnTo>
                    <a:lnTo>
                      <a:pt x="125" y="4"/>
                    </a:lnTo>
                    <a:lnTo>
                      <a:pt x="123" y="6"/>
                    </a:lnTo>
                    <a:lnTo>
                      <a:pt x="123" y="8"/>
                    </a:lnTo>
                    <a:lnTo>
                      <a:pt x="121" y="8"/>
                    </a:lnTo>
                    <a:lnTo>
                      <a:pt x="121" y="10"/>
                    </a:lnTo>
                    <a:lnTo>
                      <a:pt x="119" y="11"/>
                    </a:lnTo>
                    <a:lnTo>
                      <a:pt x="171" y="10"/>
                    </a:lnTo>
                    <a:lnTo>
                      <a:pt x="225" y="11"/>
                    </a:lnTo>
                    <a:lnTo>
                      <a:pt x="244" y="11"/>
                    </a:lnTo>
                    <a:lnTo>
                      <a:pt x="246" y="11"/>
                    </a:lnTo>
                    <a:lnTo>
                      <a:pt x="248" y="10"/>
                    </a:lnTo>
                    <a:lnTo>
                      <a:pt x="249" y="8"/>
                    </a:lnTo>
                    <a:lnTo>
                      <a:pt x="251" y="6"/>
                    </a:lnTo>
                    <a:lnTo>
                      <a:pt x="253" y="6"/>
                    </a:lnTo>
                    <a:lnTo>
                      <a:pt x="253" y="4"/>
                    </a:lnTo>
                    <a:lnTo>
                      <a:pt x="255" y="2"/>
                    </a:lnTo>
                    <a:close/>
                    <a:moveTo>
                      <a:pt x="4" y="2090"/>
                    </a:moveTo>
                    <a:lnTo>
                      <a:pt x="12" y="2092"/>
                    </a:lnTo>
                    <a:lnTo>
                      <a:pt x="63" y="2099"/>
                    </a:lnTo>
                    <a:lnTo>
                      <a:pt x="117" y="2103"/>
                    </a:lnTo>
                    <a:lnTo>
                      <a:pt x="171" y="2103"/>
                    </a:lnTo>
                    <a:lnTo>
                      <a:pt x="226" y="2103"/>
                    </a:lnTo>
                    <a:lnTo>
                      <a:pt x="280" y="2099"/>
                    </a:lnTo>
                    <a:lnTo>
                      <a:pt x="332" y="2092"/>
                    </a:lnTo>
                    <a:lnTo>
                      <a:pt x="384" y="2082"/>
                    </a:lnTo>
                    <a:lnTo>
                      <a:pt x="409" y="2076"/>
                    </a:lnTo>
                    <a:lnTo>
                      <a:pt x="407" y="2076"/>
                    </a:lnTo>
                    <a:lnTo>
                      <a:pt x="405" y="2074"/>
                    </a:lnTo>
                    <a:lnTo>
                      <a:pt x="403" y="2074"/>
                    </a:lnTo>
                    <a:lnTo>
                      <a:pt x="403" y="2072"/>
                    </a:lnTo>
                    <a:lnTo>
                      <a:pt x="401" y="2072"/>
                    </a:lnTo>
                    <a:lnTo>
                      <a:pt x="399" y="2071"/>
                    </a:lnTo>
                    <a:lnTo>
                      <a:pt x="397" y="2071"/>
                    </a:lnTo>
                    <a:lnTo>
                      <a:pt x="397" y="2069"/>
                    </a:lnTo>
                    <a:lnTo>
                      <a:pt x="382" y="2072"/>
                    </a:lnTo>
                    <a:lnTo>
                      <a:pt x="330" y="2082"/>
                    </a:lnTo>
                    <a:lnTo>
                      <a:pt x="278" y="2088"/>
                    </a:lnTo>
                    <a:lnTo>
                      <a:pt x="225" y="2092"/>
                    </a:lnTo>
                    <a:lnTo>
                      <a:pt x="171" y="2094"/>
                    </a:lnTo>
                    <a:lnTo>
                      <a:pt x="119" y="2092"/>
                    </a:lnTo>
                    <a:lnTo>
                      <a:pt x="65" y="2088"/>
                    </a:lnTo>
                    <a:lnTo>
                      <a:pt x="13" y="2082"/>
                    </a:lnTo>
                    <a:lnTo>
                      <a:pt x="0" y="2080"/>
                    </a:lnTo>
                    <a:lnTo>
                      <a:pt x="2" y="2082"/>
                    </a:lnTo>
                    <a:lnTo>
                      <a:pt x="2" y="2084"/>
                    </a:lnTo>
                    <a:lnTo>
                      <a:pt x="2" y="2086"/>
                    </a:lnTo>
                    <a:lnTo>
                      <a:pt x="4" y="2086"/>
                    </a:lnTo>
                    <a:lnTo>
                      <a:pt x="4" y="2088"/>
                    </a:lnTo>
                    <a:lnTo>
                      <a:pt x="4" y="2090"/>
                    </a:lnTo>
                    <a:close/>
                  </a:path>
                </a:pathLst>
              </a:custGeom>
              <a:solidFill>
                <a:srgbClr val="37AFFF"/>
              </a:solidFill>
              <a:ln w="9525">
                <a:noFill/>
                <a:round/>
                <a:headEnd/>
                <a:tailEnd/>
              </a:ln>
            </p:spPr>
            <p:txBody>
              <a:bodyPr/>
              <a:lstStyle/>
              <a:p>
                <a:endParaRPr lang="en-US"/>
              </a:p>
            </p:txBody>
          </p:sp>
          <p:sp>
            <p:nvSpPr>
              <p:cNvPr id="28343" name="Freeform 857"/>
              <p:cNvSpPr>
                <a:spLocks noEditPoints="1"/>
              </p:cNvSpPr>
              <p:nvPr/>
            </p:nvSpPr>
            <p:spPr bwMode="auto">
              <a:xfrm>
                <a:off x="2434" y="1170"/>
                <a:ext cx="405" cy="2095"/>
              </a:xfrm>
              <a:custGeom>
                <a:avLst/>
                <a:gdLst>
                  <a:gd name="T0" fmla="*/ 251 w 405"/>
                  <a:gd name="T1" fmla="*/ 4 h 2095"/>
                  <a:gd name="T2" fmla="*/ 228 w 405"/>
                  <a:gd name="T3" fmla="*/ 2 h 2095"/>
                  <a:gd name="T4" fmla="*/ 173 w 405"/>
                  <a:gd name="T5" fmla="*/ 0 h 2095"/>
                  <a:gd name="T6" fmla="*/ 125 w 405"/>
                  <a:gd name="T7" fmla="*/ 2 h 2095"/>
                  <a:gd name="T8" fmla="*/ 125 w 405"/>
                  <a:gd name="T9" fmla="*/ 4 h 2095"/>
                  <a:gd name="T10" fmla="*/ 123 w 405"/>
                  <a:gd name="T11" fmla="*/ 4 h 2095"/>
                  <a:gd name="T12" fmla="*/ 123 w 405"/>
                  <a:gd name="T13" fmla="*/ 6 h 2095"/>
                  <a:gd name="T14" fmla="*/ 121 w 405"/>
                  <a:gd name="T15" fmla="*/ 7 h 2095"/>
                  <a:gd name="T16" fmla="*/ 121 w 405"/>
                  <a:gd name="T17" fmla="*/ 7 h 2095"/>
                  <a:gd name="T18" fmla="*/ 121 w 405"/>
                  <a:gd name="T19" fmla="*/ 9 h 2095"/>
                  <a:gd name="T20" fmla="*/ 119 w 405"/>
                  <a:gd name="T21" fmla="*/ 11 h 2095"/>
                  <a:gd name="T22" fmla="*/ 119 w 405"/>
                  <a:gd name="T23" fmla="*/ 13 h 2095"/>
                  <a:gd name="T24" fmla="*/ 121 w 405"/>
                  <a:gd name="T25" fmla="*/ 11 h 2095"/>
                  <a:gd name="T26" fmla="*/ 173 w 405"/>
                  <a:gd name="T27" fmla="*/ 11 h 2095"/>
                  <a:gd name="T28" fmla="*/ 227 w 405"/>
                  <a:gd name="T29" fmla="*/ 11 h 2095"/>
                  <a:gd name="T30" fmla="*/ 242 w 405"/>
                  <a:gd name="T31" fmla="*/ 13 h 2095"/>
                  <a:gd name="T32" fmla="*/ 244 w 405"/>
                  <a:gd name="T33" fmla="*/ 11 h 2095"/>
                  <a:gd name="T34" fmla="*/ 244 w 405"/>
                  <a:gd name="T35" fmla="*/ 11 h 2095"/>
                  <a:gd name="T36" fmla="*/ 246 w 405"/>
                  <a:gd name="T37" fmla="*/ 9 h 2095"/>
                  <a:gd name="T38" fmla="*/ 248 w 405"/>
                  <a:gd name="T39" fmla="*/ 7 h 2095"/>
                  <a:gd name="T40" fmla="*/ 248 w 405"/>
                  <a:gd name="T41" fmla="*/ 7 h 2095"/>
                  <a:gd name="T42" fmla="*/ 250 w 405"/>
                  <a:gd name="T43" fmla="*/ 6 h 2095"/>
                  <a:gd name="T44" fmla="*/ 251 w 405"/>
                  <a:gd name="T45" fmla="*/ 6 h 2095"/>
                  <a:gd name="T46" fmla="*/ 251 w 405"/>
                  <a:gd name="T47" fmla="*/ 4 h 2095"/>
                  <a:gd name="T48" fmla="*/ 4 w 405"/>
                  <a:gd name="T49" fmla="*/ 2080 h 2095"/>
                  <a:gd name="T50" fmla="*/ 14 w 405"/>
                  <a:gd name="T51" fmla="*/ 2082 h 2095"/>
                  <a:gd name="T52" fmla="*/ 67 w 405"/>
                  <a:gd name="T53" fmla="*/ 2090 h 2095"/>
                  <a:gd name="T54" fmla="*/ 119 w 405"/>
                  <a:gd name="T55" fmla="*/ 2093 h 2095"/>
                  <a:gd name="T56" fmla="*/ 173 w 405"/>
                  <a:gd name="T57" fmla="*/ 2095 h 2095"/>
                  <a:gd name="T58" fmla="*/ 228 w 405"/>
                  <a:gd name="T59" fmla="*/ 2093 h 2095"/>
                  <a:gd name="T60" fmla="*/ 280 w 405"/>
                  <a:gd name="T61" fmla="*/ 2090 h 2095"/>
                  <a:gd name="T62" fmla="*/ 334 w 405"/>
                  <a:gd name="T63" fmla="*/ 2082 h 2095"/>
                  <a:gd name="T64" fmla="*/ 384 w 405"/>
                  <a:gd name="T65" fmla="*/ 2074 h 2095"/>
                  <a:gd name="T66" fmla="*/ 405 w 405"/>
                  <a:gd name="T67" fmla="*/ 2068 h 2095"/>
                  <a:gd name="T68" fmla="*/ 403 w 405"/>
                  <a:gd name="T69" fmla="*/ 2068 h 2095"/>
                  <a:gd name="T70" fmla="*/ 401 w 405"/>
                  <a:gd name="T71" fmla="*/ 2067 h 2095"/>
                  <a:gd name="T72" fmla="*/ 399 w 405"/>
                  <a:gd name="T73" fmla="*/ 2067 h 2095"/>
                  <a:gd name="T74" fmla="*/ 399 w 405"/>
                  <a:gd name="T75" fmla="*/ 2065 h 2095"/>
                  <a:gd name="T76" fmla="*/ 397 w 405"/>
                  <a:gd name="T77" fmla="*/ 2065 h 2095"/>
                  <a:gd name="T78" fmla="*/ 395 w 405"/>
                  <a:gd name="T79" fmla="*/ 2063 h 2095"/>
                  <a:gd name="T80" fmla="*/ 393 w 405"/>
                  <a:gd name="T81" fmla="*/ 2063 h 2095"/>
                  <a:gd name="T82" fmla="*/ 393 w 405"/>
                  <a:gd name="T83" fmla="*/ 2061 h 2095"/>
                  <a:gd name="T84" fmla="*/ 382 w 405"/>
                  <a:gd name="T85" fmla="*/ 2063 h 2095"/>
                  <a:gd name="T86" fmla="*/ 332 w 405"/>
                  <a:gd name="T87" fmla="*/ 2072 h 2095"/>
                  <a:gd name="T88" fmla="*/ 280 w 405"/>
                  <a:gd name="T89" fmla="*/ 2078 h 2095"/>
                  <a:gd name="T90" fmla="*/ 227 w 405"/>
                  <a:gd name="T91" fmla="*/ 2082 h 2095"/>
                  <a:gd name="T92" fmla="*/ 173 w 405"/>
                  <a:gd name="T93" fmla="*/ 2084 h 2095"/>
                  <a:gd name="T94" fmla="*/ 121 w 405"/>
                  <a:gd name="T95" fmla="*/ 2082 h 2095"/>
                  <a:gd name="T96" fmla="*/ 67 w 405"/>
                  <a:gd name="T97" fmla="*/ 2078 h 2095"/>
                  <a:gd name="T98" fmla="*/ 15 w 405"/>
                  <a:gd name="T99" fmla="*/ 2072 h 2095"/>
                  <a:gd name="T100" fmla="*/ 0 w 405"/>
                  <a:gd name="T101" fmla="*/ 2070 h 2095"/>
                  <a:gd name="T102" fmla="*/ 2 w 405"/>
                  <a:gd name="T103" fmla="*/ 2070 h 2095"/>
                  <a:gd name="T104" fmla="*/ 2 w 405"/>
                  <a:gd name="T105" fmla="*/ 2072 h 2095"/>
                  <a:gd name="T106" fmla="*/ 2 w 405"/>
                  <a:gd name="T107" fmla="*/ 2074 h 2095"/>
                  <a:gd name="T108" fmla="*/ 2 w 405"/>
                  <a:gd name="T109" fmla="*/ 2076 h 2095"/>
                  <a:gd name="T110" fmla="*/ 2 w 405"/>
                  <a:gd name="T111" fmla="*/ 2076 h 2095"/>
                  <a:gd name="T112" fmla="*/ 4 w 405"/>
                  <a:gd name="T113" fmla="*/ 2078 h 2095"/>
                  <a:gd name="T114" fmla="*/ 4 w 405"/>
                  <a:gd name="T115" fmla="*/ 2080 h 2095"/>
                  <a:gd name="T116" fmla="*/ 4 w 405"/>
                  <a:gd name="T117" fmla="*/ 2080 h 2095"/>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05"/>
                  <a:gd name="T178" fmla="*/ 0 h 2095"/>
                  <a:gd name="T179" fmla="*/ 405 w 405"/>
                  <a:gd name="T180" fmla="*/ 2095 h 2095"/>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05" h="2095">
                    <a:moveTo>
                      <a:pt x="251" y="4"/>
                    </a:moveTo>
                    <a:lnTo>
                      <a:pt x="228" y="2"/>
                    </a:lnTo>
                    <a:lnTo>
                      <a:pt x="173" y="0"/>
                    </a:lnTo>
                    <a:lnTo>
                      <a:pt x="125" y="2"/>
                    </a:lnTo>
                    <a:lnTo>
                      <a:pt x="125" y="4"/>
                    </a:lnTo>
                    <a:lnTo>
                      <a:pt x="123" y="4"/>
                    </a:lnTo>
                    <a:lnTo>
                      <a:pt x="123" y="6"/>
                    </a:lnTo>
                    <a:lnTo>
                      <a:pt x="121" y="7"/>
                    </a:lnTo>
                    <a:lnTo>
                      <a:pt x="121" y="9"/>
                    </a:lnTo>
                    <a:lnTo>
                      <a:pt x="119" y="11"/>
                    </a:lnTo>
                    <a:lnTo>
                      <a:pt x="119" y="13"/>
                    </a:lnTo>
                    <a:lnTo>
                      <a:pt x="121" y="11"/>
                    </a:lnTo>
                    <a:lnTo>
                      <a:pt x="173" y="11"/>
                    </a:lnTo>
                    <a:lnTo>
                      <a:pt x="227" y="11"/>
                    </a:lnTo>
                    <a:lnTo>
                      <a:pt x="242" y="13"/>
                    </a:lnTo>
                    <a:lnTo>
                      <a:pt x="244" y="11"/>
                    </a:lnTo>
                    <a:lnTo>
                      <a:pt x="246" y="9"/>
                    </a:lnTo>
                    <a:lnTo>
                      <a:pt x="248" y="7"/>
                    </a:lnTo>
                    <a:lnTo>
                      <a:pt x="250" y="6"/>
                    </a:lnTo>
                    <a:lnTo>
                      <a:pt x="251" y="6"/>
                    </a:lnTo>
                    <a:lnTo>
                      <a:pt x="251" y="4"/>
                    </a:lnTo>
                    <a:close/>
                    <a:moveTo>
                      <a:pt x="4" y="2080"/>
                    </a:moveTo>
                    <a:lnTo>
                      <a:pt x="14" y="2082"/>
                    </a:lnTo>
                    <a:lnTo>
                      <a:pt x="67" y="2090"/>
                    </a:lnTo>
                    <a:lnTo>
                      <a:pt x="119" y="2093"/>
                    </a:lnTo>
                    <a:lnTo>
                      <a:pt x="173" y="2095"/>
                    </a:lnTo>
                    <a:lnTo>
                      <a:pt x="228" y="2093"/>
                    </a:lnTo>
                    <a:lnTo>
                      <a:pt x="280" y="2090"/>
                    </a:lnTo>
                    <a:lnTo>
                      <a:pt x="334" y="2082"/>
                    </a:lnTo>
                    <a:lnTo>
                      <a:pt x="384" y="2074"/>
                    </a:lnTo>
                    <a:lnTo>
                      <a:pt x="405" y="2068"/>
                    </a:lnTo>
                    <a:lnTo>
                      <a:pt x="403" y="2068"/>
                    </a:lnTo>
                    <a:lnTo>
                      <a:pt x="401" y="2067"/>
                    </a:lnTo>
                    <a:lnTo>
                      <a:pt x="399" y="2067"/>
                    </a:lnTo>
                    <a:lnTo>
                      <a:pt x="399" y="2065"/>
                    </a:lnTo>
                    <a:lnTo>
                      <a:pt x="397" y="2065"/>
                    </a:lnTo>
                    <a:lnTo>
                      <a:pt x="395" y="2063"/>
                    </a:lnTo>
                    <a:lnTo>
                      <a:pt x="393" y="2063"/>
                    </a:lnTo>
                    <a:lnTo>
                      <a:pt x="393" y="2061"/>
                    </a:lnTo>
                    <a:lnTo>
                      <a:pt x="382" y="2063"/>
                    </a:lnTo>
                    <a:lnTo>
                      <a:pt x="332" y="2072"/>
                    </a:lnTo>
                    <a:lnTo>
                      <a:pt x="280" y="2078"/>
                    </a:lnTo>
                    <a:lnTo>
                      <a:pt x="227" y="2082"/>
                    </a:lnTo>
                    <a:lnTo>
                      <a:pt x="173" y="2084"/>
                    </a:lnTo>
                    <a:lnTo>
                      <a:pt x="121" y="2082"/>
                    </a:lnTo>
                    <a:lnTo>
                      <a:pt x="67" y="2078"/>
                    </a:lnTo>
                    <a:lnTo>
                      <a:pt x="15" y="2072"/>
                    </a:lnTo>
                    <a:lnTo>
                      <a:pt x="0" y="2070"/>
                    </a:lnTo>
                    <a:lnTo>
                      <a:pt x="2" y="2070"/>
                    </a:lnTo>
                    <a:lnTo>
                      <a:pt x="2" y="2072"/>
                    </a:lnTo>
                    <a:lnTo>
                      <a:pt x="2" y="2074"/>
                    </a:lnTo>
                    <a:lnTo>
                      <a:pt x="2" y="2076"/>
                    </a:lnTo>
                    <a:lnTo>
                      <a:pt x="4" y="2078"/>
                    </a:lnTo>
                    <a:lnTo>
                      <a:pt x="4" y="2080"/>
                    </a:lnTo>
                    <a:close/>
                  </a:path>
                </a:pathLst>
              </a:custGeom>
              <a:solidFill>
                <a:srgbClr val="38AFFF"/>
              </a:solidFill>
              <a:ln w="9525">
                <a:noFill/>
                <a:round/>
                <a:headEnd/>
                <a:tailEnd/>
              </a:ln>
            </p:spPr>
            <p:txBody>
              <a:bodyPr/>
              <a:lstStyle/>
              <a:p>
                <a:endParaRPr lang="en-US"/>
              </a:p>
            </p:txBody>
          </p:sp>
          <p:sp>
            <p:nvSpPr>
              <p:cNvPr id="28344" name="Freeform 858"/>
              <p:cNvSpPr>
                <a:spLocks noEditPoints="1"/>
              </p:cNvSpPr>
              <p:nvPr/>
            </p:nvSpPr>
            <p:spPr bwMode="auto">
              <a:xfrm>
                <a:off x="2432" y="1176"/>
                <a:ext cx="401" cy="2084"/>
              </a:xfrm>
              <a:custGeom>
                <a:avLst/>
                <a:gdLst>
                  <a:gd name="T0" fmla="*/ 248 w 401"/>
                  <a:gd name="T1" fmla="*/ 1 h 2084"/>
                  <a:gd name="T2" fmla="*/ 229 w 401"/>
                  <a:gd name="T3" fmla="*/ 1 h 2084"/>
                  <a:gd name="T4" fmla="*/ 175 w 401"/>
                  <a:gd name="T5" fmla="*/ 0 h 2084"/>
                  <a:gd name="T6" fmla="*/ 123 w 401"/>
                  <a:gd name="T7" fmla="*/ 1 h 2084"/>
                  <a:gd name="T8" fmla="*/ 123 w 401"/>
                  <a:gd name="T9" fmla="*/ 1 h 2084"/>
                  <a:gd name="T10" fmla="*/ 123 w 401"/>
                  <a:gd name="T11" fmla="*/ 3 h 2084"/>
                  <a:gd name="T12" fmla="*/ 121 w 401"/>
                  <a:gd name="T13" fmla="*/ 5 h 2084"/>
                  <a:gd name="T14" fmla="*/ 121 w 401"/>
                  <a:gd name="T15" fmla="*/ 7 h 2084"/>
                  <a:gd name="T16" fmla="*/ 119 w 401"/>
                  <a:gd name="T17" fmla="*/ 7 h 2084"/>
                  <a:gd name="T18" fmla="*/ 119 w 401"/>
                  <a:gd name="T19" fmla="*/ 9 h 2084"/>
                  <a:gd name="T20" fmla="*/ 117 w 401"/>
                  <a:gd name="T21" fmla="*/ 11 h 2084"/>
                  <a:gd name="T22" fmla="*/ 117 w 401"/>
                  <a:gd name="T23" fmla="*/ 11 h 2084"/>
                  <a:gd name="T24" fmla="*/ 123 w 401"/>
                  <a:gd name="T25" fmla="*/ 11 h 2084"/>
                  <a:gd name="T26" fmla="*/ 175 w 401"/>
                  <a:gd name="T27" fmla="*/ 9 h 2084"/>
                  <a:gd name="T28" fmla="*/ 229 w 401"/>
                  <a:gd name="T29" fmla="*/ 11 h 2084"/>
                  <a:gd name="T30" fmla="*/ 238 w 401"/>
                  <a:gd name="T31" fmla="*/ 13 h 2084"/>
                  <a:gd name="T32" fmla="*/ 240 w 401"/>
                  <a:gd name="T33" fmla="*/ 11 h 2084"/>
                  <a:gd name="T34" fmla="*/ 242 w 401"/>
                  <a:gd name="T35" fmla="*/ 9 h 2084"/>
                  <a:gd name="T36" fmla="*/ 242 w 401"/>
                  <a:gd name="T37" fmla="*/ 9 h 2084"/>
                  <a:gd name="T38" fmla="*/ 244 w 401"/>
                  <a:gd name="T39" fmla="*/ 7 h 2084"/>
                  <a:gd name="T40" fmla="*/ 246 w 401"/>
                  <a:gd name="T41" fmla="*/ 5 h 2084"/>
                  <a:gd name="T42" fmla="*/ 246 w 401"/>
                  <a:gd name="T43" fmla="*/ 5 h 2084"/>
                  <a:gd name="T44" fmla="*/ 248 w 401"/>
                  <a:gd name="T45" fmla="*/ 3 h 2084"/>
                  <a:gd name="T46" fmla="*/ 248 w 401"/>
                  <a:gd name="T47" fmla="*/ 1 h 2084"/>
                  <a:gd name="T48" fmla="*/ 4 w 401"/>
                  <a:gd name="T49" fmla="*/ 2070 h 2084"/>
                  <a:gd name="T50" fmla="*/ 17 w 401"/>
                  <a:gd name="T51" fmla="*/ 2072 h 2084"/>
                  <a:gd name="T52" fmla="*/ 69 w 401"/>
                  <a:gd name="T53" fmla="*/ 2078 h 2084"/>
                  <a:gd name="T54" fmla="*/ 123 w 401"/>
                  <a:gd name="T55" fmla="*/ 2082 h 2084"/>
                  <a:gd name="T56" fmla="*/ 175 w 401"/>
                  <a:gd name="T57" fmla="*/ 2084 h 2084"/>
                  <a:gd name="T58" fmla="*/ 229 w 401"/>
                  <a:gd name="T59" fmla="*/ 2082 h 2084"/>
                  <a:gd name="T60" fmla="*/ 282 w 401"/>
                  <a:gd name="T61" fmla="*/ 2078 h 2084"/>
                  <a:gd name="T62" fmla="*/ 334 w 401"/>
                  <a:gd name="T63" fmla="*/ 2072 h 2084"/>
                  <a:gd name="T64" fmla="*/ 386 w 401"/>
                  <a:gd name="T65" fmla="*/ 2062 h 2084"/>
                  <a:gd name="T66" fmla="*/ 401 w 401"/>
                  <a:gd name="T67" fmla="*/ 2059 h 2084"/>
                  <a:gd name="T68" fmla="*/ 399 w 401"/>
                  <a:gd name="T69" fmla="*/ 2059 h 2084"/>
                  <a:gd name="T70" fmla="*/ 397 w 401"/>
                  <a:gd name="T71" fmla="*/ 2057 h 2084"/>
                  <a:gd name="T72" fmla="*/ 395 w 401"/>
                  <a:gd name="T73" fmla="*/ 2057 h 2084"/>
                  <a:gd name="T74" fmla="*/ 395 w 401"/>
                  <a:gd name="T75" fmla="*/ 2055 h 2084"/>
                  <a:gd name="T76" fmla="*/ 394 w 401"/>
                  <a:gd name="T77" fmla="*/ 2053 h 2084"/>
                  <a:gd name="T78" fmla="*/ 392 w 401"/>
                  <a:gd name="T79" fmla="*/ 2053 h 2084"/>
                  <a:gd name="T80" fmla="*/ 392 w 401"/>
                  <a:gd name="T81" fmla="*/ 2051 h 2084"/>
                  <a:gd name="T82" fmla="*/ 390 w 401"/>
                  <a:gd name="T83" fmla="*/ 2051 h 2084"/>
                  <a:gd name="T84" fmla="*/ 384 w 401"/>
                  <a:gd name="T85" fmla="*/ 2053 h 2084"/>
                  <a:gd name="T86" fmla="*/ 332 w 401"/>
                  <a:gd name="T87" fmla="*/ 2061 h 2084"/>
                  <a:gd name="T88" fmla="*/ 280 w 401"/>
                  <a:gd name="T89" fmla="*/ 2068 h 2084"/>
                  <a:gd name="T90" fmla="*/ 229 w 401"/>
                  <a:gd name="T91" fmla="*/ 2072 h 2084"/>
                  <a:gd name="T92" fmla="*/ 175 w 401"/>
                  <a:gd name="T93" fmla="*/ 2072 h 2084"/>
                  <a:gd name="T94" fmla="*/ 123 w 401"/>
                  <a:gd name="T95" fmla="*/ 2072 h 2084"/>
                  <a:gd name="T96" fmla="*/ 69 w 401"/>
                  <a:gd name="T97" fmla="*/ 2068 h 2084"/>
                  <a:gd name="T98" fmla="*/ 19 w 401"/>
                  <a:gd name="T99" fmla="*/ 2061 h 2084"/>
                  <a:gd name="T100" fmla="*/ 0 w 401"/>
                  <a:gd name="T101" fmla="*/ 2059 h 2084"/>
                  <a:gd name="T102" fmla="*/ 2 w 401"/>
                  <a:gd name="T103" fmla="*/ 2059 h 2084"/>
                  <a:gd name="T104" fmla="*/ 2 w 401"/>
                  <a:gd name="T105" fmla="*/ 2061 h 2084"/>
                  <a:gd name="T106" fmla="*/ 2 w 401"/>
                  <a:gd name="T107" fmla="*/ 2062 h 2084"/>
                  <a:gd name="T108" fmla="*/ 2 w 401"/>
                  <a:gd name="T109" fmla="*/ 2064 h 2084"/>
                  <a:gd name="T110" fmla="*/ 4 w 401"/>
                  <a:gd name="T111" fmla="*/ 2064 h 2084"/>
                  <a:gd name="T112" fmla="*/ 4 w 401"/>
                  <a:gd name="T113" fmla="*/ 2066 h 2084"/>
                  <a:gd name="T114" fmla="*/ 4 w 401"/>
                  <a:gd name="T115" fmla="*/ 2068 h 2084"/>
                  <a:gd name="T116" fmla="*/ 4 w 401"/>
                  <a:gd name="T117" fmla="*/ 2070 h 20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01"/>
                  <a:gd name="T178" fmla="*/ 0 h 2084"/>
                  <a:gd name="T179" fmla="*/ 401 w 401"/>
                  <a:gd name="T180" fmla="*/ 2084 h 20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01" h="2084">
                    <a:moveTo>
                      <a:pt x="248" y="1"/>
                    </a:moveTo>
                    <a:lnTo>
                      <a:pt x="229" y="1"/>
                    </a:lnTo>
                    <a:lnTo>
                      <a:pt x="175" y="0"/>
                    </a:lnTo>
                    <a:lnTo>
                      <a:pt x="123" y="1"/>
                    </a:lnTo>
                    <a:lnTo>
                      <a:pt x="123" y="3"/>
                    </a:lnTo>
                    <a:lnTo>
                      <a:pt x="121" y="5"/>
                    </a:lnTo>
                    <a:lnTo>
                      <a:pt x="121" y="7"/>
                    </a:lnTo>
                    <a:lnTo>
                      <a:pt x="119" y="7"/>
                    </a:lnTo>
                    <a:lnTo>
                      <a:pt x="119" y="9"/>
                    </a:lnTo>
                    <a:lnTo>
                      <a:pt x="117" y="11"/>
                    </a:lnTo>
                    <a:lnTo>
                      <a:pt x="123" y="11"/>
                    </a:lnTo>
                    <a:lnTo>
                      <a:pt x="175" y="9"/>
                    </a:lnTo>
                    <a:lnTo>
                      <a:pt x="229" y="11"/>
                    </a:lnTo>
                    <a:lnTo>
                      <a:pt x="238" y="13"/>
                    </a:lnTo>
                    <a:lnTo>
                      <a:pt x="240" y="11"/>
                    </a:lnTo>
                    <a:lnTo>
                      <a:pt x="242" y="9"/>
                    </a:lnTo>
                    <a:lnTo>
                      <a:pt x="244" y="7"/>
                    </a:lnTo>
                    <a:lnTo>
                      <a:pt x="246" y="5"/>
                    </a:lnTo>
                    <a:lnTo>
                      <a:pt x="248" y="3"/>
                    </a:lnTo>
                    <a:lnTo>
                      <a:pt x="248" y="1"/>
                    </a:lnTo>
                    <a:close/>
                    <a:moveTo>
                      <a:pt x="4" y="2070"/>
                    </a:moveTo>
                    <a:lnTo>
                      <a:pt x="17" y="2072"/>
                    </a:lnTo>
                    <a:lnTo>
                      <a:pt x="69" y="2078"/>
                    </a:lnTo>
                    <a:lnTo>
                      <a:pt x="123" y="2082"/>
                    </a:lnTo>
                    <a:lnTo>
                      <a:pt x="175" y="2084"/>
                    </a:lnTo>
                    <a:lnTo>
                      <a:pt x="229" y="2082"/>
                    </a:lnTo>
                    <a:lnTo>
                      <a:pt x="282" y="2078"/>
                    </a:lnTo>
                    <a:lnTo>
                      <a:pt x="334" y="2072"/>
                    </a:lnTo>
                    <a:lnTo>
                      <a:pt x="386" y="2062"/>
                    </a:lnTo>
                    <a:lnTo>
                      <a:pt x="401" y="2059"/>
                    </a:lnTo>
                    <a:lnTo>
                      <a:pt x="399" y="2059"/>
                    </a:lnTo>
                    <a:lnTo>
                      <a:pt x="397" y="2057"/>
                    </a:lnTo>
                    <a:lnTo>
                      <a:pt x="395" y="2057"/>
                    </a:lnTo>
                    <a:lnTo>
                      <a:pt x="395" y="2055"/>
                    </a:lnTo>
                    <a:lnTo>
                      <a:pt x="394" y="2053"/>
                    </a:lnTo>
                    <a:lnTo>
                      <a:pt x="392" y="2053"/>
                    </a:lnTo>
                    <a:lnTo>
                      <a:pt x="392" y="2051"/>
                    </a:lnTo>
                    <a:lnTo>
                      <a:pt x="390" y="2051"/>
                    </a:lnTo>
                    <a:lnTo>
                      <a:pt x="384" y="2053"/>
                    </a:lnTo>
                    <a:lnTo>
                      <a:pt x="332" y="2061"/>
                    </a:lnTo>
                    <a:lnTo>
                      <a:pt x="280" y="2068"/>
                    </a:lnTo>
                    <a:lnTo>
                      <a:pt x="229" y="2072"/>
                    </a:lnTo>
                    <a:lnTo>
                      <a:pt x="175" y="2072"/>
                    </a:lnTo>
                    <a:lnTo>
                      <a:pt x="123" y="2072"/>
                    </a:lnTo>
                    <a:lnTo>
                      <a:pt x="69" y="2068"/>
                    </a:lnTo>
                    <a:lnTo>
                      <a:pt x="19" y="2061"/>
                    </a:lnTo>
                    <a:lnTo>
                      <a:pt x="0" y="2059"/>
                    </a:lnTo>
                    <a:lnTo>
                      <a:pt x="2" y="2059"/>
                    </a:lnTo>
                    <a:lnTo>
                      <a:pt x="2" y="2061"/>
                    </a:lnTo>
                    <a:lnTo>
                      <a:pt x="2" y="2062"/>
                    </a:lnTo>
                    <a:lnTo>
                      <a:pt x="2" y="2064"/>
                    </a:lnTo>
                    <a:lnTo>
                      <a:pt x="4" y="2064"/>
                    </a:lnTo>
                    <a:lnTo>
                      <a:pt x="4" y="2066"/>
                    </a:lnTo>
                    <a:lnTo>
                      <a:pt x="4" y="2068"/>
                    </a:lnTo>
                    <a:lnTo>
                      <a:pt x="4" y="2070"/>
                    </a:lnTo>
                    <a:close/>
                  </a:path>
                </a:pathLst>
              </a:custGeom>
              <a:solidFill>
                <a:srgbClr val="39AFFF"/>
              </a:solidFill>
              <a:ln w="9525">
                <a:noFill/>
                <a:round/>
                <a:headEnd/>
                <a:tailEnd/>
              </a:ln>
            </p:spPr>
            <p:txBody>
              <a:bodyPr/>
              <a:lstStyle/>
              <a:p>
                <a:endParaRPr lang="en-US"/>
              </a:p>
            </p:txBody>
          </p:sp>
          <p:sp>
            <p:nvSpPr>
              <p:cNvPr id="28345" name="Freeform 859"/>
              <p:cNvSpPr>
                <a:spLocks noEditPoints="1"/>
              </p:cNvSpPr>
              <p:nvPr/>
            </p:nvSpPr>
            <p:spPr bwMode="auto">
              <a:xfrm>
                <a:off x="2430" y="1181"/>
                <a:ext cx="397" cy="2073"/>
              </a:xfrm>
              <a:custGeom>
                <a:avLst/>
                <a:gdLst>
                  <a:gd name="T0" fmla="*/ 246 w 397"/>
                  <a:gd name="T1" fmla="*/ 2 h 2073"/>
                  <a:gd name="T2" fmla="*/ 231 w 397"/>
                  <a:gd name="T3" fmla="*/ 0 h 2073"/>
                  <a:gd name="T4" fmla="*/ 177 w 397"/>
                  <a:gd name="T5" fmla="*/ 0 h 2073"/>
                  <a:gd name="T6" fmla="*/ 125 w 397"/>
                  <a:gd name="T7" fmla="*/ 0 h 2073"/>
                  <a:gd name="T8" fmla="*/ 123 w 397"/>
                  <a:gd name="T9" fmla="*/ 2 h 2073"/>
                  <a:gd name="T10" fmla="*/ 121 w 397"/>
                  <a:gd name="T11" fmla="*/ 2 h 2073"/>
                  <a:gd name="T12" fmla="*/ 121 w 397"/>
                  <a:gd name="T13" fmla="*/ 4 h 2073"/>
                  <a:gd name="T14" fmla="*/ 119 w 397"/>
                  <a:gd name="T15" fmla="*/ 6 h 2073"/>
                  <a:gd name="T16" fmla="*/ 119 w 397"/>
                  <a:gd name="T17" fmla="*/ 6 h 2073"/>
                  <a:gd name="T18" fmla="*/ 119 w 397"/>
                  <a:gd name="T19" fmla="*/ 8 h 2073"/>
                  <a:gd name="T20" fmla="*/ 117 w 397"/>
                  <a:gd name="T21" fmla="*/ 10 h 2073"/>
                  <a:gd name="T22" fmla="*/ 117 w 397"/>
                  <a:gd name="T23" fmla="*/ 12 h 2073"/>
                  <a:gd name="T24" fmla="*/ 115 w 397"/>
                  <a:gd name="T25" fmla="*/ 12 h 2073"/>
                  <a:gd name="T26" fmla="*/ 125 w 397"/>
                  <a:gd name="T27" fmla="*/ 12 h 2073"/>
                  <a:gd name="T28" fmla="*/ 177 w 397"/>
                  <a:gd name="T29" fmla="*/ 10 h 2073"/>
                  <a:gd name="T30" fmla="*/ 231 w 397"/>
                  <a:gd name="T31" fmla="*/ 12 h 2073"/>
                  <a:gd name="T32" fmla="*/ 236 w 397"/>
                  <a:gd name="T33" fmla="*/ 12 h 2073"/>
                  <a:gd name="T34" fmla="*/ 238 w 397"/>
                  <a:gd name="T35" fmla="*/ 10 h 2073"/>
                  <a:gd name="T36" fmla="*/ 238 w 397"/>
                  <a:gd name="T37" fmla="*/ 10 h 2073"/>
                  <a:gd name="T38" fmla="*/ 240 w 397"/>
                  <a:gd name="T39" fmla="*/ 8 h 2073"/>
                  <a:gd name="T40" fmla="*/ 240 w 397"/>
                  <a:gd name="T41" fmla="*/ 6 h 2073"/>
                  <a:gd name="T42" fmla="*/ 242 w 397"/>
                  <a:gd name="T43" fmla="*/ 6 h 2073"/>
                  <a:gd name="T44" fmla="*/ 244 w 397"/>
                  <a:gd name="T45" fmla="*/ 4 h 2073"/>
                  <a:gd name="T46" fmla="*/ 244 w 397"/>
                  <a:gd name="T47" fmla="*/ 4 h 2073"/>
                  <a:gd name="T48" fmla="*/ 246 w 397"/>
                  <a:gd name="T49" fmla="*/ 2 h 2073"/>
                  <a:gd name="T50" fmla="*/ 4 w 397"/>
                  <a:gd name="T51" fmla="*/ 2059 h 2073"/>
                  <a:gd name="T52" fmla="*/ 19 w 397"/>
                  <a:gd name="T53" fmla="*/ 2061 h 2073"/>
                  <a:gd name="T54" fmla="*/ 71 w 397"/>
                  <a:gd name="T55" fmla="*/ 2067 h 2073"/>
                  <a:gd name="T56" fmla="*/ 125 w 397"/>
                  <a:gd name="T57" fmla="*/ 2071 h 2073"/>
                  <a:gd name="T58" fmla="*/ 177 w 397"/>
                  <a:gd name="T59" fmla="*/ 2073 h 2073"/>
                  <a:gd name="T60" fmla="*/ 231 w 397"/>
                  <a:gd name="T61" fmla="*/ 2071 h 2073"/>
                  <a:gd name="T62" fmla="*/ 284 w 397"/>
                  <a:gd name="T63" fmla="*/ 2067 h 2073"/>
                  <a:gd name="T64" fmla="*/ 336 w 397"/>
                  <a:gd name="T65" fmla="*/ 2061 h 2073"/>
                  <a:gd name="T66" fmla="*/ 386 w 397"/>
                  <a:gd name="T67" fmla="*/ 2052 h 2073"/>
                  <a:gd name="T68" fmla="*/ 397 w 397"/>
                  <a:gd name="T69" fmla="*/ 2050 h 2073"/>
                  <a:gd name="T70" fmla="*/ 396 w 397"/>
                  <a:gd name="T71" fmla="*/ 2048 h 2073"/>
                  <a:gd name="T72" fmla="*/ 394 w 397"/>
                  <a:gd name="T73" fmla="*/ 2048 h 2073"/>
                  <a:gd name="T74" fmla="*/ 394 w 397"/>
                  <a:gd name="T75" fmla="*/ 2046 h 2073"/>
                  <a:gd name="T76" fmla="*/ 392 w 397"/>
                  <a:gd name="T77" fmla="*/ 2046 h 2073"/>
                  <a:gd name="T78" fmla="*/ 390 w 397"/>
                  <a:gd name="T79" fmla="*/ 2044 h 2073"/>
                  <a:gd name="T80" fmla="*/ 388 w 397"/>
                  <a:gd name="T81" fmla="*/ 2044 h 2073"/>
                  <a:gd name="T82" fmla="*/ 388 w 397"/>
                  <a:gd name="T83" fmla="*/ 2042 h 2073"/>
                  <a:gd name="T84" fmla="*/ 386 w 397"/>
                  <a:gd name="T85" fmla="*/ 2042 h 2073"/>
                  <a:gd name="T86" fmla="*/ 384 w 397"/>
                  <a:gd name="T87" fmla="*/ 2042 h 2073"/>
                  <a:gd name="T88" fmla="*/ 334 w 397"/>
                  <a:gd name="T89" fmla="*/ 2052 h 2073"/>
                  <a:gd name="T90" fmla="*/ 282 w 397"/>
                  <a:gd name="T91" fmla="*/ 2057 h 2073"/>
                  <a:gd name="T92" fmla="*/ 231 w 397"/>
                  <a:gd name="T93" fmla="*/ 2061 h 2073"/>
                  <a:gd name="T94" fmla="*/ 177 w 397"/>
                  <a:gd name="T95" fmla="*/ 2063 h 2073"/>
                  <a:gd name="T96" fmla="*/ 125 w 397"/>
                  <a:gd name="T97" fmla="*/ 2061 h 2073"/>
                  <a:gd name="T98" fmla="*/ 73 w 397"/>
                  <a:gd name="T99" fmla="*/ 2057 h 2073"/>
                  <a:gd name="T100" fmla="*/ 21 w 397"/>
                  <a:gd name="T101" fmla="*/ 2052 h 2073"/>
                  <a:gd name="T102" fmla="*/ 0 w 397"/>
                  <a:gd name="T103" fmla="*/ 2048 h 2073"/>
                  <a:gd name="T104" fmla="*/ 2 w 397"/>
                  <a:gd name="T105" fmla="*/ 2048 h 2073"/>
                  <a:gd name="T106" fmla="*/ 2 w 397"/>
                  <a:gd name="T107" fmla="*/ 2050 h 2073"/>
                  <a:gd name="T108" fmla="*/ 2 w 397"/>
                  <a:gd name="T109" fmla="*/ 2052 h 2073"/>
                  <a:gd name="T110" fmla="*/ 2 w 397"/>
                  <a:gd name="T111" fmla="*/ 2054 h 2073"/>
                  <a:gd name="T112" fmla="*/ 4 w 397"/>
                  <a:gd name="T113" fmla="*/ 2054 h 2073"/>
                  <a:gd name="T114" fmla="*/ 4 w 397"/>
                  <a:gd name="T115" fmla="*/ 2056 h 2073"/>
                  <a:gd name="T116" fmla="*/ 4 w 397"/>
                  <a:gd name="T117" fmla="*/ 2057 h 2073"/>
                  <a:gd name="T118" fmla="*/ 4 w 397"/>
                  <a:gd name="T119" fmla="*/ 2059 h 207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97"/>
                  <a:gd name="T181" fmla="*/ 0 h 2073"/>
                  <a:gd name="T182" fmla="*/ 397 w 397"/>
                  <a:gd name="T183" fmla="*/ 2073 h 207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97" h="2073">
                    <a:moveTo>
                      <a:pt x="246" y="2"/>
                    </a:moveTo>
                    <a:lnTo>
                      <a:pt x="231" y="0"/>
                    </a:lnTo>
                    <a:lnTo>
                      <a:pt x="177" y="0"/>
                    </a:lnTo>
                    <a:lnTo>
                      <a:pt x="125" y="0"/>
                    </a:lnTo>
                    <a:lnTo>
                      <a:pt x="123" y="2"/>
                    </a:lnTo>
                    <a:lnTo>
                      <a:pt x="121" y="2"/>
                    </a:lnTo>
                    <a:lnTo>
                      <a:pt x="121" y="4"/>
                    </a:lnTo>
                    <a:lnTo>
                      <a:pt x="119" y="6"/>
                    </a:lnTo>
                    <a:lnTo>
                      <a:pt x="119" y="8"/>
                    </a:lnTo>
                    <a:lnTo>
                      <a:pt x="117" y="10"/>
                    </a:lnTo>
                    <a:lnTo>
                      <a:pt x="117" y="12"/>
                    </a:lnTo>
                    <a:lnTo>
                      <a:pt x="115" y="12"/>
                    </a:lnTo>
                    <a:lnTo>
                      <a:pt x="125" y="12"/>
                    </a:lnTo>
                    <a:lnTo>
                      <a:pt x="177" y="10"/>
                    </a:lnTo>
                    <a:lnTo>
                      <a:pt x="231" y="12"/>
                    </a:lnTo>
                    <a:lnTo>
                      <a:pt x="236" y="12"/>
                    </a:lnTo>
                    <a:lnTo>
                      <a:pt x="238" y="10"/>
                    </a:lnTo>
                    <a:lnTo>
                      <a:pt x="240" y="8"/>
                    </a:lnTo>
                    <a:lnTo>
                      <a:pt x="240" y="6"/>
                    </a:lnTo>
                    <a:lnTo>
                      <a:pt x="242" y="6"/>
                    </a:lnTo>
                    <a:lnTo>
                      <a:pt x="244" y="4"/>
                    </a:lnTo>
                    <a:lnTo>
                      <a:pt x="246" y="2"/>
                    </a:lnTo>
                    <a:close/>
                    <a:moveTo>
                      <a:pt x="4" y="2059"/>
                    </a:moveTo>
                    <a:lnTo>
                      <a:pt x="19" y="2061"/>
                    </a:lnTo>
                    <a:lnTo>
                      <a:pt x="71" y="2067"/>
                    </a:lnTo>
                    <a:lnTo>
                      <a:pt x="125" y="2071"/>
                    </a:lnTo>
                    <a:lnTo>
                      <a:pt x="177" y="2073"/>
                    </a:lnTo>
                    <a:lnTo>
                      <a:pt x="231" y="2071"/>
                    </a:lnTo>
                    <a:lnTo>
                      <a:pt x="284" y="2067"/>
                    </a:lnTo>
                    <a:lnTo>
                      <a:pt x="336" y="2061"/>
                    </a:lnTo>
                    <a:lnTo>
                      <a:pt x="386" y="2052"/>
                    </a:lnTo>
                    <a:lnTo>
                      <a:pt x="397" y="2050"/>
                    </a:lnTo>
                    <a:lnTo>
                      <a:pt x="396" y="2048"/>
                    </a:lnTo>
                    <a:lnTo>
                      <a:pt x="394" y="2048"/>
                    </a:lnTo>
                    <a:lnTo>
                      <a:pt x="394" y="2046"/>
                    </a:lnTo>
                    <a:lnTo>
                      <a:pt x="392" y="2046"/>
                    </a:lnTo>
                    <a:lnTo>
                      <a:pt x="390" y="2044"/>
                    </a:lnTo>
                    <a:lnTo>
                      <a:pt x="388" y="2044"/>
                    </a:lnTo>
                    <a:lnTo>
                      <a:pt x="388" y="2042"/>
                    </a:lnTo>
                    <a:lnTo>
                      <a:pt x="386" y="2042"/>
                    </a:lnTo>
                    <a:lnTo>
                      <a:pt x="384" y="2042"/>
                    </a:lnTo>
                    <a:lnTo>
                      <a:pt x="334" y="2052"/>
                    </a:lnTo>
                    <a:lnTo>
                      <a:pt x="282" y="2057"/>
                    </a:lnTo>
                    <a:lnTo>
                      <a:pt x="231" y="2061"/>
                    </a:lnTo>
                    <a:lnTo>
                      <a:pt x="177" y="2063"/>
                    </a:lnTo>
                    <a:lnTo>
                      <a:pt x="125" y="2061"/>
                    </a:lnTo>
                    <a:lnTo>
                      <a:pt x="73" y="2057"/>
                    </a:lnTo>
                    <a:lnTo>
                      <a:pt x="21" y="2052"/>
                    </a:lnTo>
                    <a:lnTo>
                      <a:pt x="0" y="2048"/>
                    </a:lnTo>
                    <a:lnTo>
                      <a:pt x="2" y="2048"/>
                    </a:lnTo>
                    <a:lnTo>
                      <a:pt x="2" y="2050"/>
                    </a:lnTo>
                    <a:lnTo>
                      <a:pt x="2" y="2052"/>
                    </a:lnTo>
                    <a:lnTo>
                      <a:pt x="2" y="2054"/>
                    </a:lnTo>
                    <a:lnTo>
                      <a:pt x="4" y="2054"/>
                    </a:lnTo>
                    <a:lnTo>
                      <a:pt x="4" y="2056"/>
                    </a:lnTo>
                    <a:lnTo>
                      <a:pt x="4" y="2057"/>
                    </a:lnTo>
                    <a:lnTo>
                      <a:pt x="4" y="2059"/>
                    </a:lnTo>
                    <a:close/>
                  </a:path>
                </a:pathLst>
              </a:custGeom>
              <a:solidFill>
                <a:srgbClr val="3AB0FF"/>
              </a:solidFill>
              <a:ln w="9525">
                <a:noFill/>
                <a:round/>
                <a:headEnd/>
                <a:tailEnd/>
              </a:ln>
            </p:spPr>
            <p:txBody>
              <a:bodyPr/>
              <a:lstStyle/>
              <a:p>
                <a:endParaRPr lang="en-US"/>
              </a:p>
            </p:txBody>
          </p:sp>
          <p:sp>
            <p:nvSpPr>
              <p:cNvPr id="28346" name="Freeform 860"/>
              <p:cNvSpPr>
                <a:spLocks noEditPoints="1"/>
              </p:cNvSpPr>
              <p:nvPr/>
            </p:nvSpPr>
            <p:spPr bwMode="auto">
              <a:xfrm>
                <a:off x="2430" y="1185"/>
                <a:ext cx="392" cy="2063"/>
              </a:xfrm>
              <a:custGeom>
                <a:avLst/>
                <a:gdLst>
                  <a:gd name="T0" fmla="*/ 240 w 392"/>
                  <a:gd name="T1" fmla="*/ 4 h 2063"/>
                  <a:gd name="T2" fmla="*/ 231 w 392"/>
                  <a:gd name="T3" fmla="*/ 2 h 2063"/>
                  <a:gd name="T4" fmla="*/ 177 w 392"/>
                  <a:gd name="T5" fmla="*/ 0 h 2063"/>
                  <a:gd name="T6" fmla="*/ 125 w 392"/>
                  <a:gd name="T7" fmla="*/ 2 h 2063"/>
                  <a:gd name="T8" fmla="*/ 119 w 392"/>
                  <a:gd name="T9" fmla="*/ 2 h 2063"/>
                  <a:gd name="T10" fmla="*/ 119 w 392"/>
                  <a:gd name="T11" fmla="*/ 4 h 2063"/>
                  <a:gd name="T12" fmla="*/ 117 w 392"/>
                  <a:gd name="T13" fmla="*/ 6 h 2063"/>
                  <a:gd name="T14" fmla="*/ 117 w 392"/>
                  <a:gd name="T15" fmla="*/ 8 h 2063"/>
                  <a:gd name="T16" fmla="*/ 115 w 392"/>
                  <a:gd name="T17" fmla="*/ 8 h 2063"/>
                  <a:gd name="T18" fmla="*/ 115 w 392"/>
                  <a:gd name="T19" fmla="*/ 10 h 2063"/>
                  <a:gd name="T20" fmla="*/ 113 w 392"/>
                  <a:gd name="T21" fmla="*/ 12 h 2063"/>
                  <a:gd name="T22" fmla="*/ 113 w 392"/>
                  <a:gd name="T23" fmla="*/ 12 h 2063"/>
                  <a:gd name="T24" fmla="*/ 113 w 392"/>
                  <a:gd name="T25" fmla="*/ 14 h 2063"/>
                  <a:gd name="T26" fmla="*/ 125 w 392"/>
                  <a:gd name="T27" fmla="*/ 14 h 2063"/>
                  <a:gd name="T28" fmla="*/ 177 w 392"/>
                  <a:gd name="T29" fmla="*/ 12 h 2063"/>
                  <a:gd name="T30" fmla="*/ 231 w 392"/>
                  <a:gd name="T31" fmla="*/ 14 h 2063"/>
                  <a:gd name="T32" fmla="*/ 232 w 392"/>
                  <a:gd name="T33" fmla="*/ 14 h 2063"/>
                  <a:gd name="T34" fmla="*/ 232 w 392"/>
                  <a:gd name="T35" fmla="*/ 12 h 2063"/>
                  <a:gd name="T36" fmla="*/ 234 w 392"/>
                  <a:gd name="T37" fmla="*/ 10 h 2063"/>
                  <a:gd name="T38" fmla="*/ 234 w 392"/>
                  <a:gd name="T39" fmla="*/ 10 h 2063"/>
                  <a:gd name="T40" fmla="*/ 236 w 392"/>
                  <a:gd name="T41" fmla="*/ 8 h 2063"/>
                  <a:gd name="T42" fmla="*/ 238 w 392"/>
                  <a:gd name="T43" fmla="*/ 6 h 2063"/>
                  <a:gd name="T44" fmla="*/ 238 w 392"/>
                  <a:gd name="T45" fmla="*/ 6 h 2063"/>
                  <a:gd name="T46" fmla="*/ 240 w 392"/>
                  <a:gd name="T47" fmla="*/ 4 h 2063"/>
                  <a:gd name="T48" fmla="*/ 240 w 392"/>
                  <a:gd name="T49" fmla="*/ 4 h 2063"/>
                  <a:gd name="T50" fmla="*/ 2 w 392"/>
                  <a:gd name="T51" fmla="*/ 2050 h 2063"/>
                  <a:gd name="T52" fmla="*/ 21 w 392"/>
                  <a:gd name="T53" fmla="*/ 2052 h 2063"/>
                  <a:gd name="T54" fmla="*/ 71 w 392"/>
                  <a:gd name="T55" fmla="*/ 2059 h 2063"/>
                  <a:gd name="T56" fmla="*/ 125 w 392"/>
                  <a:gd name="T57" fmla="*/ 2063 h 2063"/>
                  <a:gd name="T58" fmla="*/ 177 w 392"/>
                  <a:gd name="T59" fmla="*/ 2063 h 2063"/>
                  <a:gd name="T60" fmla="*/ 231 w 392"/>
                  <a:gd name="T61" fmla="*/ 2063 h 2063"/>
                  <a:gd name="T62" fmla="*/ 282 w 392"/>
                  <a:gd name="T63" fmla="*/ 2059 h 2063"/>
                  <a:gd name="T64" fmla="*/ 334 w 392"/>
                  <a:gd name="T65" fmla="*/ 2052 h 2063"/>
                  <a:gd name="T66" fmla="*/ 386 w 392"/>
                  <a:gd name="T67" fmla="*/ 2044 h 2063"/>
                  <a:gd name="T68" fmla="*/ 392 w 392"/>
                  <a:gd name="T69" fmla="*/ 2042 h 2063"/>
                  <a:gd name="T70" fmla="*/ 390 w 392"/>
                  <a:gd name="T71" fmla="*/ 2040 h 2063"/>
                  <a:gd name="T72" fmla="*/ 388 w 392"/>
                  <a:gd name="T73" fmla="*/ 2040 h 2063"/>
                  <a:gd name="T74" fmla="*/ 388 w 392"/>
                  <a:gd name="T75" fmla="*/ 2038 h 2063"/>
                  <a:gd name="T76" fmla="*/ 386 w 392"/>
                  <a:gd name="T77" fmla="*/ 2038 h 2063"/>
                  <a:gd name="T78" fmla="*/ 384 w 392"/>
                  <a:gd name="T79" fmla="*/ 2036 h 2063"/>
                  <a:gd name="T80" fmla="*/ 382 w 392"/>
                  <a:gd name="T81" fmla="*/ 2036 h 2063"/>
                  <a:gd name="T82" fmla="*/ 382 w 392"/>
                  <a:gd name="T83" fmla="*/ 2034 h 2063"/>
                  <a:gd name="T84" fmla="*/ 380 w 392"/>
                  <a:gd name="T85" fmla="*/ 2034 h 2063"/>
                  <a:gd name="T86" fmla="*/ 332 w 392"/>
                  <a:gd name="T87" fmla="*/ 2042 h 2063"/>
                  <a:gd name="T88" fmla="*/ 282 w 392"/>
                  <a:gd name="T89" fmla="*/ 2048 h 2063"/>
                  <a:gd name="T90" fmla="*/ 231 w 392"/>
                  <a:gd name="T91" fmla="*/ 2052 h 2063"/>
                  <a:gd name="T92" fmla="*/ 177 w 392"/>
                  <a:gd name="T93" fmla="*/ 2053 h 2063"/>
                  <a:gd name="T94" fmla="*/ 125 w 392"/>
                  <a:gd name="T95" fmla="*/ 2052 h 2063"/>
                  <a:gd name="T96" fmla="*/ 73 w 392"/>
                  <a:gd name="T97" fmla="*/ 2048 h 2063"/>
                  <a:gd name="T98" fmla="*/ 21 w 392"/>
                  <a:gd name="T99" fmla="*/ 2042 h 2063"/>
                  <a:gd name="T100" fmla="*/ 0 w 392"/>
                  <a:gd name="T101" fmla="*/ 2038 h 2063"/>
                  <a:gd name="T102" fmla="*/ 0 w 392"/>
                  <a:gd name="T103" fmla="*/ 2040 h 2063"/>
                  <a:gd name="T104" fmla="*/ 0 w 392"/>
                  <a:gd name="T105" fmla="*/ 2040 h 2063"/>
                  <a:gd name="T106" fmla="*/ 0 w 392"/>
                  <a:gd name="T107" fmla="*/ 2042 h 2063"/>
                  <a:gd name="T108" fmla="*/ 0 w 392"/>
                  <a:gd name="T109" fmla="*/ 2044 h 2063"/>
                  <a:gd name="T110" fmla="*/ 2 w 392"/>
                  <a:gd name="T111" fmla="*/ 2044 h 2063"/>
                  <a:gd name="T112" fmla="*/ 2 w 392"/>
                  <a:gd name="T113" fmla="*/ 2046 h 2063"/>
                  <a:gd name="T114" fmla="*/ 2 w 392"/>
                  <a:gd name="T115" fmla="*/ 2048 h 2063"/>
                  <a:gd name="T116" fmla="*/ 2 w 392"/>
                  <a:gd name="T117" fmla="*/ 2050 h 20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392"/>
                  <a:gd name="T178" fmla="*/ 0 h 2063"/>
                  <a:gd name="T179" fmla="*/ 392 w 392"/>
                  <a:gd name="T180" fmla="*/ 2063 h 20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392" h="2063">
                    <a:moveTo>
                      <a:pt x="240" y="4"/>
                    </a:moveTo>
                    <a:lnTo>
                      <a:pt x="231" y="2"/>
                    </a:lnTo>
                    <a:lnTo>
                      <a:pt x="177" y="0"/>
                    </a:lnTo>
                    <a:lnTo>
                      <a:pt x="125" y="2"/>
                    </a:lnTo>
                    <a:lnTo>
                      <a:pt x="119" y="2"/>
                    </a:lnTo>
                    <a:lnTo>
                      <a:pt x="119" y="4"/>
                    </a:lnTo>
                    <a:lnTo>
                      <a:pt x="117" y="6"/>
                    </a:lnTo>
                    <a:lnTo>
                      <a:pt x="117" y="8"/>
                    </a:lnTo>
                    <a:lnTo>
                      <a:pt x="115" y="8"/>
                    </a:lnTo>
                    <a:lnTo>
                      <a:pt x="115" y="10"/>
                    </a:lnTo>
                    <a:lnTo>
                      <a:pt x="113" y="12"/>
                    </a:lnTo>
                    <a:lnTo>
                      <a:pt x="113" y="14"/>
                    </a:lnTo>
                    <a:lnTo>
                      <a:pt x="125" y="14"/>
                    </a:lnTo>
                    <a:lnTo>
                      <a:pt x="177" y="12"/>
                    </a:lnTo>
                    <a:lnTo>
                      <a:pt x="231" y="14"/>
                    </a:lnTo>
                    <a:lnTo>
                      <a:pt x="232" y="14"/>
                    </a:lnTo>
                    <a:lnTo>
                      <a:pt x="232" y="12"/>
                    </a:lnTo>
                    <a:lnTo>
                      <a:pt x="234" y="10"/>
                    </a:lnTo>
                    <a:lnTo>
                      <a:pt x="236" y="8"/>
                    </a:lnTo>
                    <a:lnTo>
                      <a:pt x="238" y="6"/>
                    </a:lnTo>
                    <a:lnTo>
                      <a:pt x="240" y="4"/>
                    </a:lnTo>
                    <a:close/>
                    <a:moveTo>
                      <a:pt x="2" y="2050"/>
                    </a:moveTo>
                    <a:lnTo>
                      <a:pt x="21" y="2052"/>
                    </a:lnTo>
                    <a:lnTo>
                      <a:pt x="71" y="2059"/>
                    </a:lnTo>
                    <a:lnTo>
                      <a:pt x="125" y="2063"/>
                    </a:lnTo>
                    <a:lnTo>
                      <a:pt x="177" y="2063"/>
                    </a:lnTo>
                    <a:lnTo>
                      <a:pt x="231" y="2063"/>
                    </a:lnTo>
                    <a:lnTo>
                      <a:pt x="282" y="2059"/>
                    </a:lnTo>
                    <a:lnTo>
                      <a:pt x="334" y="2052"/>
                    </a:lnTo>
                    <a:lnTo>
                      <a:pt x="386" y="2044"/>
                    </a:lnTo>
                    <a:lnTo>
                      <a:pt x="392" y="2042"/>
                    </a:lnTo>
                    <a:lnTo>
                      <a:pt x="390" y="2040"/>
                    </a:lnTo>
                    <a:lnTo>
                      <a:pt x="388" y="2040"/>
                    </a:lnTo>
                    <a:lnTo>
                      <a:pt x="388" y="2038"/>
                    </a:lnTo>
                    <a:lnTo>
                      <a:pt x="386" y="2038"/>
                    </a:lnTo>
                    <a:lnTo>
                      <a:pt x="384" y="2036"/>
                    </a:lnTo>
                    <a:lnTo>
                      <a:pt x="382" y="2036"/>
                    </a:lnTo>
                    <a:lnTo>
                      <a:pt x="382" y="2034"/>
                    </a:lnTo>
                    <a:lnTo>
                      <a:pt x="380" y="2034"/>
                    </a:lnTo>
                    <a:lnTo>
                      <a:pt x="332" y="2042"/>
                    </a:lnTo>
                    <a:lnTo>
                      <a:pt x="282" y="2048"/>
                    </a:lnTo>
                    <a:lnTo>
                      <a:pt x="231" y="2052"/>
                    </a:lnTo>
                    <a:lnTo>
                      <a:pt x="177" y="2053"/>
                    </a:lnTo>
                    <a:lnTo>
                      <a:pt x="125" y="2052"/>
                    </a:lnTo>
                    <a:lnTo>
                      <a:pt x="73" y="2048"/>
                    </a:lnTo>
                    <a:lnTo>
                      <a:pt x="21" y="2042"/>
                    </a:lnTo>
                    <a:lnTo>
                      <a:pt x="0" y="2038"/>
                    </a:lnTo>
                    <a:lnTo>
                      <a:pt x="0" y="2040"/>
                    </a:lnTo>
                    <a:lnTo>
                      <a:pt x="0" y="2042"/>
                    </a:lnTo>
                    <a:lnTo>
                      <a:pt x="0" y="2044"/>
                    </a:lnTo>
                    <a:lnTo>
                      <a:pt x="2" y="2044"/>
                    </a:lnTo>
                    <a:lnTo>
                      <a:pt x="2" y="2046"/>
                    </a:lnTo>
                    <a:lnTo>
                      <a:pt x="2" y="2048"/>
                    </a:lnTo>
                    <a:lnTo>
                      <a:pt x="2" y="2050"/>
                    </a:lnTo>
                    <a:close/>
                  </a:path>
                </a:pathLst>
              </a:custGeom>
              <a:solidFill>
                <a:srgbClr val="3BB0FF"/>
              </a:solidFill>
              <a:ln w="9525">
                <a:noFill/>
                <a:round/>
                <a:headEnd/>
                <a:tailEnd/>
              </a:ln>
            </p:spPr>
            <p:txBody>
              <a:bodyPr/>
              <a:lstStyle/>
              <a:p>
                <a:endParaRPr lang="en-US"/>
              </a:p>
            </p:txBody>
          </p:sp>
          <p:sp>
            <p:nvSpPr>
              <p:cNvPr id="28347" name="Freeform 861"/>
              <p:cNvSpPr>
                <a:spLocks noEditPoints="1"/>
              </p:cNvSpPr>
              <p:nvPr/>
            </p:nvSpPr>
            <p:spPr bwMode="auto">
              <a:xfrm>
                <a:off x="2428" y="1191"/>
                <a:ext cx="388" cy="2053"/>
              </a:xfrm>
              <a:custGeom>
                <a:avLst/>
                <a:gdLst>
                  <a:gd name="T0" fmla="*/ 238 w 388"/>
                  <a:gd name="T1" fmla="*/ 2 h 2053"/>
                  <a:gd name="T2" fmla="*/ 233 w 388"/>
                  <a:gd name="T3" fmla="*/ 2 h 2053"/>
                  <a:gd name="T4" fmla="*/ 179 w 388"/>
                  <a:gd name="T5" fmla="*/ 0 h 2053"/>
                  <a:gd name="T6" fmla="*/ 127 w 388"/>
                  <a:gd name="T7" fmla="*/ 2 h 2053"/>
                  <a:gd name="T8" fmla="*/ 117 w 388"/>
                  <a:gd name="T9" fmla="*/ 2 h 2053"/>
                  <a:gd name="T10" fmla="*/ 117 w 388"/>
                  <a:gd name="T11" fmla="*/ 4 h 2053"/>
                  <a:gd name="T12" fmla="*/ 115 w 388"/>
                  <a:gd name="T13" fmla="*/ 6 h 2053"/>
                  <a:gd name="T14" fmla="*/ 115 w 388"/>
                  <a:gd name="T15" fmla="*/ 6 h 2053"/>
                  <a:gd name="T16" fmla="*/ 115 w 388"/>
                  <a:gd name="T17" fmla="*/ 8 h 2053"/>
                  <a:gd name="T18" fmla="*/ 114 w 388"/>
                  <a:gd name="T19" fmla="*/ 9 h 2053"/>
                  <a:gd name="T20" fmla="*/ 114 w 388"/>
                  <a:gd name="T21" fmla="*/ 11 h 2053"/>
                  <a:gd name="T22" fmla="*/ 112 w 388"/>
                  <a:gd name="T23" fmla="*/ 11 h 2053"/>
                  <a:gd name="T24" fmla="*/ 112 w 388"/>
                  <a:gd name="T25" fmla="*/ 13 h 2053"/>
                  <a:gd name="T26" fmla="*/ 127 w 388"/>
                  <a:gd name="T27" fmla="*/ 11 h 2053"/>
                  <a:gd name="T28" fmla="*/ 179 w 388"/>
                  <a:gd name="T29" fmla="*/ 11 h 2053"/>
                  <a:gd name="T30" fmla="*/ 229 w 388"/>
                  <a:gd name="T31" fmla="*/ 11 h 2053"/>
                  <a:gd name="T32" fmla="*/ 231 w 388"/>
                  <a:gd name="T33" fmla="*/ 11 h 2053"/>
                  <a:gd name="T34" fmla="*/ 231 w 388"/>
                  <a:gd name="T35" fmla="*/ 9 h 2053"/>
                  <a:gd name="T36" fmla="*/ 233 w 388"/>
                  <a:gd name="T37" fmla="*/ 8 h 2053"/>
                  <a:gd name="T38" fmla="*/ 234 w 388"/>
                  <a:gd name="T39" fmla="*/ 8 h 2053"/>
                  <a:gd name="T40" fmla="*/ 234 w 388"/>
                  <a:gd name="T41" fmla="*/ 6 h 2053"/>
                  <a:gd name="T42" fmla="*/ 236 w 388"/>
                  <a:gd name="T43" fmla="*/ 4 h 2053"/>
                  <a:gd name="T44" fmla="*/ 236 w 388"/>
                  <a:gd name="T45" fmla="*/ 4 h 2053"/>
                  <a:gd name="T46" fmla="*/ 238 w 388"/>
                  <a:gd name="T47" fmla="*/ 2 h 2053"/>
                  <a:gd name="T48" fmla="*/ 2 w 388"/>
                  <a:gd name="T49" fmla="*/ 2038 h 2053"/>
                  <a:gd name="T50" fmla="*/ 23 w 388"/>
                  <a:gd name="T51" fmla="*/ 2042 h 2053"/>
                  <a:gd name="T52" fmla="*/ 75 w 388"/>
                  <a:gd name="T53" fmla="*/ 2047 h 2053"/>
                  <a:gd name="T54" fmla="*/ 127 w 388"/>
                  <a:gd name="T55" fmla="*/ 2051 h 2053"/>
                  <a:gd name="T56" fmla="*/ 179 w 388"/>
                  <a:gd name="T57" fmla="*/ 2053 h 2053"/>
                  <a:gd name="T58" fmla="*/ 233 w 388"/>
                  <a:gd name="T59" fmla="*/ 2051 h 2053"/>
                  <a:gd name="T60" fmla="*/ 284 w 388"/>
                  <a:gd name="T61" fmla="*/ 2047 h 2053"/>
                  <a:gd name="T62" fmla="*/ 336 w 388"/>
                  <a:gd name="T63" fmla="*/ 2042 h 2053"/>
                  <a:gd name="T64" fmla="*/ 386 w 388"/>
                  <a:gd name="T65" fmla="*/ 2032 h 2053"/>
                  <a:gd name="T66" fmla="*/ 388 w 388"/>
                  <a:gd name="T67" fmla="*/ 2032 h 2053"/>
                  <a:gd name="T68" fmla="*/ 386 w 388"/>
                  <a:gd name="T69" fmla="*/ 2030 h 2053"/>
                  <a:gd name="T70" fmla="*/ 384 w 388"/>
                  <a:gd name="T71" fmla="*/ 2030 h 2053"/>
                  <a:gd name="T72" fmla="*/ 384 w 388"/>
                  <a:gd name="T73" fmla="*/ 2028 h 2053"/>
                  <a:gd name="T74" fmla="*/ 382 w 388"/>
                  <a:gd name="T75" fmla="*/ 2028 h 2053"/>
                  <a:gd name="T76" fmla="*/ 380 w 388"/>
                  <a:gd name="T77" fmla="*/ 2026 h 2053"/>
                  <a:gd name="T78" fmla="*/ 378 w 388"/>
                  <a:gd name="T79" fmla="*/ 2024 h 2053"/>
                  <a:gd name="T80" fmla="*/ 378 w 388"/>
                  <a:gd name="T81" fmla="*/ 2024 h 2053"/>
                  <a:gd name="T82" fmla="*/ 376 w 388"/>
                  <a:gd name="T83" fmla="*/ 2022 h 2053"/>
                  <a:gd name="T84" fmla="*/ 334 w 388"/>
                  <a:gd name="T85" fmla="*/ 2030 h 2053"/>
                  <a:gd name="T86" fmla="*/ 284 w 388"/>
                  <a:gd name="T87" fmla="*/ 2038 h 2053"/>
                  <a:gd name="T88" fmla="*/ 233 w 388"/>
                  <a:gd name="T89" fmla="*/ 2042 h 2053"/>
                  <a:gd name="T90" fmla="*/ 179 w 388"/>
                  <a:gd name="T91" fmla="*/ 2042 h 2053"/>
                  <a:gd name="T92" fmla="*/ 127 w 388"/>
                  <a:gd name="T93" fmla="*/ 2042 h 2053"/>
                  <a:gd name="T94" fmla="*/ 75 w 388"/>
                  <a:gd name="T95" fmla="*/ 2038 h 2053"/>
                  <a:gd name="T96" fmla="*/ 25 w 388"/>
                  <a:gd name="T97" fmla="*/ 2030 h 2053"/>
                  <a:gd name="T98" fmla="*/ 0 w 388"/>
                  <a:gd name="T99" fmla="*/ 2026 h 2053"/>
                  <a:gd name="T100" fmla="*/ 0 w 388"/>
                  <a:gd name="T101" fmla="*/ 2028 h 2053"/>
                  <a:gd name="T102" fmla="*/ 0 w 388"/>
                  <a:gd name="T103" fmla="*/ 2028 h 2053"/>
                  <a:gd name="T104" fmla="*/ 0 w 388"/>
                  <a:gd name="T105" fmla="*/ 2030 h 2053"/>
                  <a:gd name="T106" fmla="*/ 2 w 388"/>
                  <a:gd name="T107" fmla="*/ 2032 h 2053"/>
                  <a:gd name="T108" fmla="*/ 2 w 388"/>
                  <a:gd name="T109" fmla="*/ 2034 h 2053"/>
                  <a:gd name="T110" fmla="*/ 2 w 388"/>
                  <a:gd name="T111" fmla="*/ 2034 h 2053"/>
                  <a:gd name="T112" fmla="*/ 2 w 388"/>
                  <a:gd name="T113" fmla="*/ 2036 h 2053"/>
                  <a:gd name="T114" fmla="*/ 2 w 388"/>
                  <a:gd name="T115" fmla="*/ 2038 h 205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88"/>
                  <a:gd name="T175" fmla="*/ 0 h 2053"/>
                  <a:gd name="T176" fmla="*/ 388 w 388"/>
                  <a:gd name="T177" fmla="*/ 2053 h 205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88" h="2053">
                    <a:moveTo>
                      <a:pt x="238" y="2"/>
                    </a:moveTo>
                    <a:lnTo>
                      <a:pt x="233" y="2"/>
                    </a:lnTo>
                    <a:lnTo>
                      <a:pt x="179" y="0"/>
                    </a:lnTo>
                    <a:lnTo>
                      <a:pt x="127" y="2"/>
                    </a:lnTo>
                    <a:lnTo>
                      <a:pt x="117" y="2"/>
                    </a:lnTo>
                    <a:lnTo>
                      <a:pt x="117" y="4"/>
                    </a:lnTo>
                    <a:lnTo>
                      <a:pt x="115" y="6"/>
                    </a:lnTo>
                    <a:lnTo>
                      <a:pt x="115" y="8"/>
                    </a:lnTo>
                    <a:lnTo>
                      <a:pt x="114" y="9"/>
                    </a:lnTo>
                    <a:lnTo>
                      <a:pt x="114" y="11"/>
                    </a:lnTo>
                    <a:lnTo>
                      <a:pt x="112" y="11"/>
                    </a:lnTo>
                    <a:lnTo>
                      <a:pt x="112" y="13"/>
                    </a:lnTo>
                    <a:lnTo>
                      <a:pt x="127" y="11"/>
                    </a:lnTo>
                    <a:lnTo>
                      <a:pt x="179" y="11"/>
                    </a:lnTo>
                    <a:lnTo>
                      <a:pt x="229" y="11"/>
                    </a:lnTo>
                    <a:lnTo>
                      <a:pt x="231" y="11"/>
                    </a:lnTo>
                    <a:lnTo>
                      <a:pt x="231" y="9"/>
                    </a:lnTo>
                    <a:lnTo>
                      <a:pt x="233" y="8"/>
                    </a:lnTo>
                    <a:lnTo>
                      <a:pt x="234" y="8"/>
                    </a:lnTo>
                    <a:lnTo>
                      <a:pt x="234" y="6"/>
                    </a:lnTo>
                    <a:lnTo>
                      <a:pt x="236" y="4"/>
                    </a:lnTo>
                    <a:lnTo>
                      <a:pt x="238" y="2"/>
                    </a:lnTo>
                    <a:close/>
                    <a:moveTo>
                      <a:pt x="2" y="2038"/>
                    </a:moveTo>
                    <a:lnTo>
                      <a:pt x="23" y="2042"/>
                    </a:lnTo>
                    <a:lnTo>
                      <a:pt x="75" y="2047"/>
                    </a:lnTo>
                    <a:lnTo>
                      <a:pt x="127" y="2051"/>
                    </a:lnTo>
                    <a:lnTo>
                      <a:pt x="179" y="2053"/>
                    </a:lnTo>
                    <a:lnTo>
                      <a:pt x="233" y="2051"/>
                    </a:lnTo>
                    <a:lnTo>
                      <a:pt x="284" y="2047"/>
                    </a:lnTo>
                    <a:lnTo>
                      <a:pt x="336" y="2042"/>
                    </a:lnTo>
                    <a:lnTo>
                      <a:pt x="386" y="2032"/>
                    </a:lnTo>
                    <a:lnTo>
                      <a:pt x="388" y="2032"/>
                    </a:lnTo>
                    <a:lnTo>
                      <a:pt x="386" y="2030"/>
                    </a:lnTo>
                    <a:lnTo>
                      <a:pt x="384" y="2030"/>
                    </a:lnTo>
                    <a:lnTo>
                      <a:pt x="384" y="2028"/>
                    </a:lnTo>
                    <a:lnTo>
                      <a:pt x="382" y="2028"/>
                    </a:lnTo>
                    <a:lnTo>
                      <a:pt x="380" y="2026"/>
                    </a:lnTo>
                    <a:lnTo>
                      <a:pt x="378" y="2024"/>
                    </a:lnTo>
                    <a:lnTo>
                      <a:pt x="376" y="2022"/>
                    </a:lnTo>
                    <a:lnTo>
                      <a:pt x="334" y="2030"/>
                    </a:lnTo>
                    <a:lnTo>
                      <a:pt x="284" y="2038"/>
                    </a:lnTo>
                    <a:lnTo>
                      <a:pt x="233" y="2042"/>
                    </a:lnTo>
                    <a:lnTo>
                      <a:pt x="179" y="2042"/>
                    </a:lnTo>
                    <a:lnTo>
                      <a:pt x="127" y="2042"/>
                    </a:lnTo>
                    <a:lnTo>
                      <a:pt x="75" y="2038"/>
                    </a:lnTo>
                    <a:lnTo>
                      <a:pt x="25" y="2030"/>
                    </a:lnTo>
                    <a:lnTo>
                      <a:pt x="0" y="2026"/>
                    </a:lnTo>
                    <a:lnTo>
                      <a:pt x="0" y="2028"/>
                    </a:lnTo>
                    <a:lnTo>
                      <a:pt x="0" y="2030"/>
                    </a:lnTo>
                    <a:lnTo>
                      <a:pt x="2" y="2032"/>
                    </a:lnTo>
                    <a:lnTo>
                      <a:pt x="2" y="2034"/>
                    </a:lnTo>
                    <a:lnTo>
                      <a:pt x="2" y="2036"/>
                    </a:lnTo>
                    <a:lnTo>
                      <a:pt x="2" y="2038"/>
                    </a:lnTo>
                    <a:close/>
                  </a:path>
                </a:pathLst>
              </a:custGeom>
              <a:solidFill>
                <a:srgbClr val="3CB1FF"/>
              </a:solidFill>
              <a:ln w="9525">
                <a:noFill/>
                <a:round/>
                <a:headEnd/>
                <a:tailEnd/>
              </a:ln>
            </p:spPr>
            <p:txBody>
              <a:bodyPr/>
              <a:lstStyle/>
              <a:p>
                <a:endParaRPr lang="en-US"/>
              </a:p>
            </p:txBody>
          </p:sp>
          <p:sp>
            <p:nvSpPr>
              <p:cNvPr id="28348" name="Freeform 862"/>
              <p:cNvSpPr>
                <a:spLocks noEditPoints="1"/>
              </p:cNvSpPr>
              <p:nvPr/>
            </p:nvSpPr>
            <p:spPr bwMode="auto">
              <a:xfrm>
                <a:off x="2426" y="1197"/>
                <a:ext cx="384" cy="2041"/>
              </a:xfrm>
              <a:custGeom>
                <a:avLst/>
                <a:gdLst>
                  <a:gd name="T0" fmla="*/ 236 w 384"/>
                  <a:gd name="T1" fmla="*/ 2 h 2041"/>
                  <a:gd name="T2" fmla="*/ 235 w 384"/>
                  <a:gd name="T3" fmla="*/ 2 h 2041"/>
                  <a:gd name="T4" fmla="*/ 181 w 384"/>
                  <a:gd name="T5" fmla="*/ 0 h 2041"/>
                  <a:gd name="T6" fmla="*/ 129 w 384"/>
                  <a:gd name="T7" fmla="*/ 2 h 2041"/>
                  <a:gd name="T8" fmla="*/ 117 w 384"/>
                  <a:gd name="T9" fmla="*/ 2 h 2041"/>
                  <a:gd name="T10" fmla="*/ 116 w 384"/>
                  <a:gd name="T11" fmla="*/ 3 h 2041"/>
                  <a:gd name="T12" fmla="*/ 116 w 384"/>
                  <a:gd name="T13" fmla="*/ 5 h 2041"/>
                  <a:gd name="T14" fmla="*/ 114 w 384"/>
                  <a:gd name="T15" fmla="*/ 5 h 2041"/>
                  <a:gd name="T16" fmla="*/ 114 w 384"/>
                  <a:gd name="T17" fmla="*/ 7 h 2041"/>
                  <a:gd name="T18" fmla="*/ 112 w 384"/>
                  <a:gd name="T19" fmla="*/ 9 h 2041"/>
                  <a:gd name="T20" fmla="*/ 112 w 384"/>
                  <a:gd name="T21" fmla="*/ 9 h 2041"/>
                  <a:gd name="T22" fmla="*/ 112 w 384"/>
                  <a:gd name="T23" fmla="*/ 11 h 2041"/>
                  <a:gd name="T24" fmla="*/ 110 w 384"/>
                  <a:gd name="T25" fmla="*/ 13 h 2041"/>
                  <a:gd name="T26" fmla="*/ 129 w 384"/>
                  <a:gd name="T27" fmla="*/ 11 h 2041"/>
                  <a:gd name="T28" fmla="*/ 181 w 384"/>
                  <a:gd name="T29" fmla="*/ 9 h 2041"/>
                  <a:gd name="T30" fmla="*/ 227 w 384"/>
                  <a:gd name="T31" fmla="*/ 11 h 2041"/>
                  <a:gd name="T32" fmla="*/ 229 w 384"/>
                  <a:gd name="T33" fmla="*/ 9 h 2041"/>
                  <a:gd name="T34" fmla="*/ 229 w 384"/>
                  <a:gd name="T35" fmla="*/ 9 h 2041"/>
                  <a:gd name="T36" fmla="*/ 231 w 384"/>
                  <a:gd name="T37" fmla="*/ 7 h 2041"/>
                  <a:gd name="T38" fmla="*/ 231 w 384"/>
                  <a:gd name="T39" fmla="*/ 5 h 2041"/>
                  <a:gd name="T40" fmla="*/ 233 w 384"/>
                  <a:gd name="T41" fmla="*/ 5 h 2041"/>
                  <a:gd name="T42" fmla="*/ 233 w 384"/>
                  <a:gd name="T43" fmla="*/ 3 h 2041"/>
                  <a:gd name="T44" fmla="*/ 235 w 384"/>
                  <a:gd name="T45" fmla="*/ 2 h 2041"/>
                  <a:gd name="T46" fmla="*/ 236 w 384"/>
                  <a:gd name="T47" fmla="*/ 2 h 2041"/>
                  <a:gd name="T48" fmla="*/ 4 w 384"/>
                  <a:gd name="T49" fmla="*/ 2026 h 2041"/>
                  <a:gd name="T50" fmla="*/ 25 w 384"/>
                  <a:gd name="T51" fmla="*/ 2030 h 2041"/>
                  <a:gd name="T52" fmla="*/ 77 w 384"/>
                  <a:gd name="T53" fmla="*/ 2036 h 2041"/>
                  <a:gd name="T54" fmla="*/ 129 w 384"/>
                  <a:gd name="T55" fmla="*/ 2040 h 2041"/>
                  <a:gd name="T56" fmla="*/ 181 w 384"/>
                  <a:gd name="T57" fmla="*/ 2041 h 2041"/>
                  <a:gd name="T58" fmla="*/ 235 w 384"/>
                  <a:gd name="T59" fmla="*/ 2040 h 2041"/>
                  <a:gd name="T60" fmla="*/ 286 w 384"/>
                  <a:gd name="T61" fmla="*/ 2036 h 2041"/>
                  <a:gd name="T62" fmla="*/ 336 w 384"/>
                  <a:gd name="T63" fmla="*/ 2030 h 2041"/>
                  <a:gd name="T64" fmla="*/ 384 w 384"/>
                  <a:gd name="T65" fmla="*/ 2022 h 2041"/>
                  <a:gd name="T66" fmla="*/ 382 w 384"/>
                  <a:gd name="T67" fmla="*/ 2020 h 2041"/>
                  <a:gd name="T68" fmla="*/ 380 w 384"/>
                  <a:gd name="T69" fmla="*/ 2018 h 2041"/>
                  <a:gd name="T70" fmla="*/ 380 w 384"/>
                  <a:gd name="T71" fmla="*/ 2018 h 2041"/>
                  <a:gd name="T72" fmla="*/ 378 w 384"/>
                  <a:gd name="T73" fmla="*/ 2016 h 2041"/>
                  <a:gd name="T74" fmla="*/ 377 w 384"/>
                  <a:gd name="T75" fmla="*/ 2016 h 2041"/>
                  <a:gd name="T76" fmla="*/ 375 w 384"/>
                  <a:gd name="T77" fmla="*/ 2015 h 2041"/>
                  <a:gd name="T78" fmla="*/ 375 w 384"/>
                  <a:gd name="T79" fmla="*/ 2015 h 2041"/>
                  <a:gd name="T80" fmla="*/ 373 w 384"/>
                  <a:gd name="T81" fmla="*/ 2013 h 2041"/>
                  <a:gd name="T82" fmla="*/ 336 w 384"/>
                  <a:gd name="T83" fmla="*/ 2018 h 2041"/>
                  <a:gd name="T84" fmla="*/ 284 w 384"/>
                  <a:gd name="T85" fmla="*/ 2026 h 2041"/>
                  <a:gd name="T86" fmla="*/ 235 w 384"/>
                  <a:gd name="T87" fmla="*/ 2030 h 2041"/>
                  <a:gd name="T88" fmla="*/ 181 w 384"/>
                  <a:gd name="T89" fmla="*/ 2032 h 2041"/>
                  <a:gd name="T90" fmla="*/ 129 w 384"/>
                  <a:gd name="T91" fmla="*/ 2030 h 2041"/>
                  <a:gd name="T92" fmla="*/ 79 w 384"/>
                  <a:gd name="T93" fmla="*/ 2026 h 2041"/>
                  <a:gd name="T94" fmla="*/ 27 w 384"/>
                  <a:gd name="T95" fmla="*/ 2018 h 2041"/>
                  <a:gd name="T96" fmla="*/ 0 w 384"/>
                  <a:gd name="T97" fmla="*/ 2015 h 2041"/>
                  <a:gd name="T98" fmla="*/ 0 w 384"/>
                  <a:gd name="T99" fmla="*/ 2016 h 2041"/>
                  <a:gd name="T100" fmla="*/ 0 w 384"/>
                  <a:gd name="T101" fmla="*/ 2016 h 2041"/>
                  <a:gd name="T102" fmla="*/ 0 w 384"/>
                  <a:gd name="T103" fmla="*/ 2018 h 2041"/>
                  <a:gd name="T104" fmla="*/ 2 w 384"/>
                  <a:gd name="T105" fmla="*/ 2020 h 2041"/>
                  <a:gd name="T106" fmla="*/ 2 w 384"/>
                  <a:gd name="T107" fmla="*/ 2022 h 2041"/>
                  <a:gd name="T108" fmla="*/ 2 w 384"/>
                  <a:gd name="T109" fmla="*/ 2022 h 2041"/>
                  <a:gd name="T110" fmla="*/ 2 w 384"/>
                  <a:gd name="T111" fmla="*/ 2024 h 2041"/>
                  <a:gd name="T112" fmla="*/ 4 w 384"/>
                  <a:gd name="T113" fmla="*/ 2026 h 204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84"/>
                  <a:gd name="T172" fmla="*/ 0 h 2041"/>
                  <a:gd name="T173" fmla="*/ 384 w 384"/>
                  <a:gd name="T174" fmla="*/ 2041 h 204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84" h="2041">
                    <a:moveTo>
                      <a:pt x="236" y="2"/>
                    </a:moveTo>
                    <a:lnTo>
                      <a:pt x="235" y="2"/>
                    </a:lnTo>
                    <a:lnTo>
                      <a:pt x="181" y="0"/>
                    </a:lnTo>
                    <a:lnTo>
                      <a:pt x="129" y="2"/>
                    </a:lnTo>
                    <a:lnTo>
                      <a:pt x="117" y="2"/>
                    </a:lnTo>
                    <a:lnTo>
                      <a:pt x="116" y="3"/>
                    </a:lnTo>
                    <a:lnTo>
                      <a:pt x="116" y="5"/>
                    </a:lnTo>
                    <a:lnTo>
                      <a:pt x="114" y="5"/>
                    </a:lnTo>
                    <a:lnTo>
                      <a:pt x="114" y="7"/>
                    </a:lnTo>
                    <a:lnTo>
                      <a:pt x="112" y="9"/>
                    </a:lnTo>
                    <a:lnTo>
                      <a:pt x="112" y="11"/>
                    </a:lnTo>
                    <a:lnTo>
                      <a:pt x="110" y="13"/>
                    </a:lnTo>
                    <a:lnTo>
                      <a:pt x="129" y="11"/>
                    </a:lnTo>
                    <a:lnTo>
                      <a:pt x="181" y="9"/>
                    </a:lnTo>
                    <a:lnTo>
                      <a:pt x="227" y="11"/>
                    </a:lnTo>
                    <a:lnTo>
                      <a:pt x="229" y="9"/>
                    </a:lnTo>
                    <a:lnTo>
                      <a:pt x="231" y="7"/>
                    </a:lnTo>
                    <a:lnTo>
                      <a:pt x="231" y="5"/>
                    </a:lnTo>
                    <a:lnTo>
                      <a:pt x="233" y="5"/>
                    </a:lnTo>
                    <a:lnTo>
                      <a:pt x="233" y="3"/>
                    </a:lnTo>
                    <a:lnTo>
                      <a:pt x="235" y="2"/>
                    </a:lnTo>
                    <a:lnTo>
                      <a:pt x="236" y="2"/>
                    </a:lnTo>
                    <a:close/>
                    <a:moveTo>
                      <a:pt x="4" y="2026"/>
                    </a:moveTo>
                    <a:lnTo>
                      <a:pt x="25" y="2030"/>
                    </a:lnTo>
                    <a:lnTo>
                      <a:pt x="77" y="2036"/>
                    </a:lnTo>
                    <a:lnTo>
                      <a:pt x="129" y="2040"/>
                    </a:lnTo>
                    <a:lnTo>
                      <a:pt x="181" y="2041"/>
                    </a:lnTo>
                    <a:lnTo>
                      <a:pt x="235" y="2040"/>
                    </a:lnTo>
                    <a:lnTo>
                      <a:pt x="286" y="2036"/>
                    </a:lnTo>
                    <a:lnTo>
                      <a:pt x="336" y="2030"/>
                    </a:lnTo>
                    <a:lnTo>
                      <a:pt x="384" y="2022"/>
                    </a:lnTo>
                    <a:lnTo>
                      <a:pt x="382" y="2020"/>
                    </a:lnTo>
                    <a:lnTo>
                      <a:pt x="380" y="2018"/>
                    </a:lnTo>
                    <a:lnTo>
                      <a:pt x="378" y="2016"/>
                    </a:lnTo>
                    <a:lnTo>
                      <a:pt x="377" y="2016"/>
                    </a:lnTo>
                    <a:lnTo>
                      <a:pt x="375" y="2015"/>
                    </a:lnTo>
                    <a:lnTo>
                      <a:pt x="373" y="2013"/>
                    </a:lnTo>
                    <a:lnTo>
                      <a:pt x="336" y="2018"/>
                    </a:lnTo>
                    <a:lnTo>
                      <a:pt x="284" y="2026"/>
                    </a:lnTo>
                    <a:lnTo>
                      <a:pt x="235" y="2030"/>
                    </a:lnTo>
                    <a:lnTo>
                      <a:pt x="181" y="2032"/>
                    </a:lnTo>
                    <a:lnTo>
                      <a:pt x="129" y="2030"/>
                    </a:lnTo>
                    <a:lnTo>
                      <a:pt x="79" y="2026"/>
                    </a:lnTo>
                    <a:lnTo>
                      <a:pt x="27" y="2018"/>
                    </a:lnTo>
                    <a:lnTo>
                      <a:pt x="0" y="2015"/>
                    </a:lnTo>
                    <a:lnTo>
                      <a:pt x="0" y="2016"/>
                    </a:lnTo>
                    <a:lnTo>
                      <a:pt x="0" y="2018"/>
                    </a:lnTo>
                    <a:lnTo>
                      <a:pt x="2" y="2020"/>
                    </a:lnTo>
                    <a:lnTo>
                      <a:pt x="2" y="2022"/>
                    </a:lnTo>
                    <a:lnTo>
                      <a:pt x="2" y="2024"/>
                    </a:lnTo>
                    <a:lnTo>
                      <a:pt x="4" y="2026"/>
                    </a:lnTo>
                    <a:close/>
                  </a:path>
                </a:pathLst>
              </a:custGeom>
              <a:solidFill>
                <a:srgbClr val="3DB1FF"/>
              </a:solidFill>
              <a:ln w="9525">
                <a:noFill/>
                <a:round/>
                <a:headEnd/>
                <a:tailEnd/>
              </a:ln>
            </p:spPr>
            <p:txBody>
              <a:bodyPr/>
              <a:lstStyle/>
              <a:p>
                <a:endParaRPr lang="en-US"/>
              </a:p>
            </p:txBody>
          </p:sp>
          <p:sp>
            <p:nvSpPr>
              <p:cNvPr id="28349" name="Freeform 863"/>
              <p:cNvSpPr>
                <a:spLocks noEditPoints="1"/>
              </p:cNvSpPr>
              <p:nvPr/>
            </p:nvSpPr>
            <p:spPr bwMode="auto">
              <a:xfrm>
                <a:off x="2424" y="1202"/>
                <a:ext cx="380" cy="2031"/>
              </a:xfrm>
              <a:custGeom>
                <a:avLst/>
                <a:gdLst>
                  <a:gd name="T0" fmla="*/ 233 w 380"/>
                  <a:gd name="T1" fmla="*/ 0 h 2031"/>
                  <a:gd name="T2" fmla="*/ 183 w 380"/>
                  <a:gd name="T3" fmla="*/ 0 h 2031"/>
                  <a:gd name="T4" fmla="*/ 131 w 380"/>
                  <a:gd name="T5" fmla="*/ 0 h 2031"/>
                  <a:gd name="T6" fmla="*/ 116 w 380"/>
                  <a:gd name="T7" fmla="*/ 2 h 2031"/>
                  <a:gd name="T8" fmla="*/ 114 w 380"/>
                  <a:gd name="T9" fmla="*/ 4 h 2031"/>
                  <a:gd name="T10" fmla="*/ 114 w 380"/>
                  <a:gd name="T11" fmla="*/ 4 h 2031"/>
                  <a:gd name="T12" fmla="*/ 114 w 380"/>
                  <a:gd name="T13" fmla="*/ 6 h 2031"/>
                  <a:gd name="T14" fmla="*/ 112 w 380"/>
                  <a:gd name="T15" fmla="*/ 8 h 2031"/>
                  <a:gd name="T16" fmla="*/ 112 w 380"/>
                  <a:gd name="T17" fmla="*/ 10 h 2031"/>
                  <a:gd name="T18" fmla="*/ 110 w 380"/>
                  <a:gd name="T19" fmla="*/ 10 h 2031"/>
                  <a:gd name="T20" fmla="*/ 110 w 380"/>
                  <a:gd name="T21" fmla="*/ 12 h 2031"/>
                  <a:gd name="T22" fmla="*/ 108 w 380"/>
                  <a:gd name="T23" fmla="*/ 14 h 2031"/>
                  <a:gd name="T24" fmla="*/ 131 w 380"/>
                  <a:gd name="T25" fmla="*/ 12 h 2031"/>
                  <a:gd name="T26" fmla="*/ 183 w 380"/>
                  <a:gd name="T27" fmla="*/ 10 h 2031"/>
                  <a:gd name="T28" fmla="*/ 225 w 380"/>
                  <a:gd name="T29" fmla="*/ 12 h 2031"/>
                  <a:gd name="T30" fmla="*/ 225 w 380"/>
                  <a:gd name="T31" fmla="*/ 10 h 2031"/>
                  <a:gd name="T32" fmla="*/ 227 w 380"/>
                  <a:gd name="T33" fmla="*/ 8 h 2031"/>
                  <a:gd name="T34" fmla="*/ 227 w 380"/>
                  <a:gd name="T35" fmla="*/ 8 h 2031"/>
                  <a:gd name="T36" fmla="*/ 229 w 380"/>
                  <a:gd name="T37" fmla="*/ 6 h 2031"/>
                  <a:gd name="T38" fmla="*/ 231 w 380"/>
                  <a:gd name="T39" fmla="*/ 4 h 2031"/>
                  <a:gd name="T40" fmla="*/ 231 w 380"/>
                  <a:gd name="T41" fmla="*/ 4 h 2031"/>
                  <a:gd name="T42" fmla="*/ 233 w 380"/>
                  <a:gd name="T43" fmla="*/ 2 h 2031"/>
                  <a:gd name="T44" fmla="*/ 233 w 380"/>
                  <a:gd name="T45" fmla="*/ 0 h 2031"/>
                  <a:gd name="T46" fmla="*/ 4 w 380"/>
                  <a:gd name="T47" fmla="*/ 2015 h 2031"/>
                  <a:gd name="T48" fmla="*/ 29 w 380"/>
                  <a:gd name="T49" fmla="*/ 2019 h 2031"/>
                  <a:gd name="T50" fmla="*/ 79 w 380"/>
                  <a:gd name="T51" fmla="*/ 2027 h 2031"/>
                  <a:gd name="T52" fmla="*/ 131 w 380"/>
                  <a:gd name="T53" fmla="*/ 2031 h 2031"/>
                  <a:gd name="T54" fmla="*/ 183 w 380"/>
                  <a:gd name="T55" fmla="*/ 2031 h 2031"/>
                  <a:gd name="T56" fmla="*/ 237 w 380"/>
                  <a:gd name="T57" fmla="*/ 2031 h 2031"/>
                  <a:gd name="T58" fmla="*/ 288 w 380"/>
                  <a:gd name="T59" fmla="*/ 2027 h 2031"/>
                  <a:gd name="T60" fmla="*/ 338 w 380"/>
                  <a:gd name="T61" fmla="*/ 2019 h 2031"/>
                  <a:gd name="T62" fmla="*/ 380 w 380"/>
                  <a:gd name="T63" fmla="*/ 2011 h 2031"/>
                  <a:gd name="T64" fmla="*/ 379 w 380"/>
                  <a:gd name="T65" fmla="*/ 2011 h 2031"/>
                  <a:gd name="T66" fmla="*/ 377 w 380"/>
                  <a:gd name="T67" fmla="*/ 2010 h 2031"/>
                  <a:gd name="T68" fmla="*/ 377 w 380"/>
                  <a:gd name="T69" fmla="*/ 2010 h 2031"/>
                  <a:gd name="T70" fmla="*/ 375 w 380"/>
                  <a:gd name="T71" fmla="*/ 2008 h 2031"/>
                  <a:gd name="T72" fmla="*/ 373 w 380"/>
                  <a:gd name="T73" fmla="*/ 2008 h 2031"/>
                  <a:gd name="T74" fmla="*/ 373 w 380"/>
                  <a:gd name="T75" fmla="*/ 2006 h 2031"/>
                  <a:gd name="T76" fmla="*/ 371 w 380"/>
                  <a:gd name="T77" fmla="*/ 2004 h 2031"/>
                  <a:gd name="T78" fmla="*/ 369 w 380"/>
                  <a:gd name="T79" fmla="*/ 2004 h 2031"/>
                  <a:gd name="T80" fmla="*/ 336 w 380"/>
                  <a:gd name="T81" fmla="*/ 2010 h 2031"/>
                  <a:gd name="T82" fmla="*/ 286 w 380"/>
                  <a:gd name="T83" fmla="*/ 2015 h 2031"/>
                  <a:gd name="T84" fmla="*/ 235 w 380"/>
                  <a:gd name="T85" fmla="*/ 2019 h 2031"/>
                  <a:gd name="T86" fmla="*/ 183 w 380"/>
                  <a:gd name="T87" fmla="*/ 2021 h 2031"/>
                  <a:gd name="T88" fmla="*/ 131 w 380"/>
                  <a:gd name="T89" fmla="*/ 2019 h 2031"/>
                  <a:gd name="T90" fmla="*/ 81 w 380"/>
                  <a:gd name="T91" fmla="*/ 2015 h 2031"/>
                  <a:gd name="T92" fmla="*/ 31 w 380"/>
                  <a:gd name="T93" fmla="*/ 2010 h 2031"/>
                  <a:gd name="T94" fmla="*/ 0 w 380"/>
                  <a:gd name="T95" fmla="*/ 2004 h 2031"/>
                  <a:gd name="T96" fmla="*/ 0 w 380"/>
                  <a:gd name="T97" fmla="*/ 2006 h 2031"/>
                  <a:gd name="T98" fmla="*/ 0 w 380"/>
                  <a:gd name="T99" fmla="*/ 2006 h 2031"/>
                  <a:gd name="T100" fmla="*/ 2 w 380"/>
                  <a:gd name="T101" fmla="*/ 2008 h 2031"/>
                  <a:gd name="T102" fmla="*/ 2 w 380"/>
                  <a:gd name="T103" fmla="*/ 2010 h 2031"/>
                  <a:gd name="T104" fmla="*/ 2 w 380"/>
                  <a:gd name="T105" fmla="*/ 2011 h 2031"/>
                  <a:gd name="T106" fmla="*/ 2 w 380"/>
                  <a:gd name="T107" fmla="*/ 2011 h 2031"/>
                  <a:gd name="T108" fmla="*/ 2 w 380"/>
                  <a:gd name="T109" fmla="*/ 2013 h 2031"/>
                  <a:gd name="T110" fmla="*/ 4 w 380"/>
                  <a:gd name="T111" fmla="*/ 2015 h 203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80"/>
                  <a:gd name="T169" fmla="*/ 0 h 2031"/>
                  <a:gd name="T170" fmla="*/ 380 w 380"/>
                  <a:gd name="T171" fmla="*/ 2031 h 203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80" h="2031">
                    <a:moveTo>
                      <a:pt x="233" y="0"/>
                    </a:moveTo>
                    <a:lnTo>
                      <a:pt x="183" y="0"/>
                    </a:lnTo>
                    <a:lnTo>
                      <a:pt x="131" y="0"/>
                    </a:lnTo>
                    <a:lnTo>
                      <a:pt x="116" y="2"/>
                    </a:lnTo>
                    <a:lnTo>
                      <a:pt x="114" y="4"/>
                    </a:lnTo>
                    <a:lnTo>
                      <a:pt x="114" y="6"/>
                    </a:lnTo>
                    <a:lnTo>
                      <a:pt x="112" y="8"/>
                    </a:lnTo>
                    <a:lnTo>
                      <a:pt x="112" y="10"/>
                    </a:lnTo>
                    <a:lnTo>
                      <a:pt x="110" y="10"/>
                    </a:lnTo>
                    <a:lnTo>
                      <a:pt x="110" y="12"/>
                    </a:lnTo>
                    <a:lnTo>
                      <a:pt x="108" y="14"/>
                    </a:lnTo>
                    <a:lnTo>
                      <a:pt x="131" y="12"/>
                    </a:lnTo>
                    <a:lnTo>
                      <a:pt x="183" y="10"/>
                    </a:lnTo>
                    <a:lnTo>
                      <a:pt x="225" y="12"/>
                    </a:lnTo>
                    <a:lnTo>
                      <a:pt x="225" y="10"/>
                    </a:lnTo>
                    <a:lnTo>
                      <a:pt x="227" y="8"/>
                    </a:lnTo>
                    <a:lnTo>
                      <a:pt x="229" y="6"/>
                    </a:lnTo>
                    <a:lnTo>
                      <a:pt x="231" y="4"/>
                    </a:lnTo>
                    <a:lnTo>
                      <a:pt x="233" y="2"/>
                    </a:lnTo>
                    <a:lnTo>
                      <a:pt x="233" y="0"/>
                    </a:lnTo>
                    <a:close/>
                    <a:moveTo>
                      <a:pt x="4" y="2015"/>
                    </a:moveTo>
                    <a:lnTo>
                      <a:pt x="29" y="2019"/>
                    </a:lnTo>
                    <a:lnTo>
                      <a:pt x="79" y="2027"/>
                    </a:lnTo>
                    <a:lnTo>
                      <a:pt x="131" y="2031"/>
                    </a:lnTo>
                    <a:lnTo>
                      <a:pt x="183" y="2031"/>
                    </a:lnTo>
                    <a:lnTo>
                      <a:pt x="237" y="2031"/>
                    </a:lnTo>
                    <a:lnTo>
                      <a:pt x="288" y="2027"/>
                    </a:lnTo>
                    <a:lnTo>
                      <a:pt x="338" y="2019"/>
                    </a:lnTo>
                    <a:lnTo>
                      <a:pt x="380" y="2011"/>
                    </a:lnTo>
                    <a:lnTo>
                      <a:pt x="379" y="2011"/>
                    </a:lnTo>
                    <a:lnTo>
                      <a:pt x="377" y="2010"/>
                    </a:lnTo>
                    <a:lnTo>
                      <a:pt x="375" y="2008"/>
                    </a:lnTo>
                    <a:lnTo>
                      <a:pt x="373" y="2008"/>
                    </a:lnTo>
                    <a:lnTo>
                      <a:pt x="373" y="2006"/>
                    </a:lnTo>
                    <a:lnTo>
                      <a:pt x="371" y="2004"/>
                    </a:lnTo>
                    <a:lnTo>
                      <a:pt x="369" y="2004"/>
                    </a:lnTo>
                    <a:lnTo>
                      <a:pt x="336" y="2010"/>
                    </a:lnTo>
                    <a:lnTo>
                      <a:pt x="286" y="2015"/>
                    </a:lnTo>
                    <a:lnTo>
                      <a:pt x="235" y="2019"/>
                    </a:lnTo>
                    <a:lnTo>
                      <a:pt x="183" y="2021"/>
                    </a:lnTo>
                    <a:lnTo>
                      <a:pt x="131" y="2019"/>
                    </a:lnTo>
                    <a:lnTo>
                      <a:pt x="81" y="2015"/>
                    </a:lnTo>
                    <a:lnTo>
                      <a:pt x="31" y="2010"/>
                    </a:lnTo>
                    <a:lnTo>
                      <a:pt x="0" y="2004"/>
                    </a:lnTo>
                    <a:lnTo>
                      <a:pt x="0" y="2006"/>
                    </a:lnTo>
                    <a:lnTo>
                      <a:pt x="2" y="2008"/>
                    </a:lnTo>
                    <a:lnTo>
                      <a:pt x="2" y="2010"/>
                    </a:lnTo>
                    <a:lnTo>
                      <a:pt x="2" y="2011"/>
                    </a:lnTo>
                    <a:lnTo>
                      <a:pt x="2" y="2013"/>
                    </a:lnTo>
                    <a:lnTo>
                      <a:pt x="4" y="2015"/>
                    </a:lnTo>
                    <a:close/>
                  </a:path>
                </a:pathLst>
              </a:custGeom>
              <a:solidFill>
                <a:srgbClr val="3EB1FF"/>
              </a:solidFill>
              <a:ln w="9525">
                <a:noFill/>
                <a:round/>
                <a:headEnd/>
                <a:tailEnd/>
              </a:ln>
            </p:spPr>
            <p:txBody>
              <a:bodyPr/>
              <a:lstStyle/>
              <a:p>
                <a:endParaRPr lang="en-US"/>
              </a:p>
            </p:txBody>
          </p:sp>
          <p:sp>
            <p:nvSpPr>
              <p:cNvPr id="28350" name="Freeform 864"/>
              <p:cNvSpPr>
                <a:spLocks noEditPoints="1"/>
              </p:cNvSpPr>
              <p:nvPr/>
            </p:nvSpPr>
            <p:spPr bwMode="auto">
              <a:xfrm>
                <a:off x="2423" y="1206"/>
                <a:ext cx="376" cy="2023"/>
              </a:xfrm>
              <a:custGeom>
                <a:avLst/>
                <a:gdLst>
                  <a:gd name="T0" fmla="*/ 230 w 376"/>
                  <a:gd name="T1" fmla="*/ 2 h 2023"/>
                  <a:gd name="T2" fmla="*/ 184 w 376"/>
                  <a:gd name="T3" fmla="*/ 0 h 2023"/>
                  <a:gd name="T4" fmla="*/ 132 w 376"/>
                  <a:gd name="T5" fmla="*/ 2 h 2023"/>
                  <a:gd name="T6" fmla="*/ 113 w 376"/>
                  <a:gd name="T7" fmla="*/ 4 h 2023"/>
                  <a:gd name="T8" fmla="*/ 113 w 376"/>
                  <a:gd name="T9" fmla="*/ 6 h 2023"/>
                  <a:gd name="T10" fmla="*/ 111 w 376"/>
                  <a:gd name="T11" fmla="*/ 6 h 2023"/>
                  <a:gd name="T12" fmla="*/ 111 w 376"/>
                  <a:gd name="T13" fmla="*/ 8 h 2023"/>
                  <a:gd name="T14" fmla="*/ 109 w 376"/>
                  <a:gd name="T15" fmla="*/ 10 h 2023"/>
                  <a:gd name="T16" fmla="*/ 109 w 376"/>
                  <a:gd name="T17" fmla="*/ 10 h 2023"/>
                  <a:gd name="T18" fmla="*/ 109 w 376"/>
                  <a:gd name="T19" fmla="*/ 12 h 2023"/>
                  <a:gd name="T20" fmla="*/ 107 w 376"/>
                  <a:gd name="T21" fmla="*/ 14 h 2023"/>
                  <a:gd name="T22" fmla="*/ 107 w 376"/>
                  <a:gd name="T23" fmla="*/ 16 h 2023"/>
                  <a:gd name="T24" fmla="*/ 134 w 376"/>
                  <a:gd name="T25" fmla="*/ 14 h 2023"/>
                  <a:gd name="T26" fmla="*/ 184 w 376"/>
                  <a:gd name="T27" fmla="*/ 12 h 2023"/>
                  <a:gd name="T28" fmla="*/ 222 w 376"/>
                  <a:gd name="T29" fmla="*/ 12 h 2023"/>
                  <a:gd name="T30" fmla="*/ 222 w 376"/>
                  <a:gd name="T31" fmla="*/ 12 h 2023"/>
                  <a:gd name="T32" fmla="*/ 224 w 376"/>
                  <a:gd name="T33" fmla="*/ 10 h 2023"/>
                  <a:gd name="T34" fmla="*/ 224 w 376"/>
                  <a:gd name="T35" fmla="*/ 8 h 2023"/>
                  <a:gd name="T36" fmla="*/ 226 w 376"/>
                  <a:gd name="T37" fmla="*/ 8 h 2023"/>
                  <a:gd name="T38" fmla="*/ 226 w 376"/>
                  <a:gd name="T39" fmla="*/ 6 h 2023"/>
                  <a:gd name="T40" fmla="*/ 228 w 376"/>
                  <a:gd name="T41" fmla="*/ 4 h 2023"/>
                  <a:gd name="T42" fmla="*/ 228 w 376"/>
                  <a:gd name="T43" fmla="*/ 4 h 2023"/>
                  <a:gd name="T44" fmla="*/ 230 w 376"/>
                  <a:gd name="T45" fmla="*/ 2 h 2023"/>
                  <a:gd name="T46" fmla="*/ 3 w 376"/>
                  <a:gd name="T47" fmla="*/ 2006 h 2023"/>
                  <a:gd name="T48" fmla="*/ 30 w 376"/>
                  <a:gd name="T49" fmla="*/ 2009 h 2023"/>
                  <a:gd name="T50" fmla="*/ 82 w 376"/>
                  <a:gd name="T51" fmla="*/ 2017 h 2023"/>
                  <a:gd name="T52" fmla="*/ 132 w 376"/>
                  <a:gd name="T53" fmla="*/ 2021 h 2023"/>
                  <a:gd name="T54" fmla="*/ 184 w 376"/>
                  <a:gd name="T55" fmla="*/ 2023 h 2023"/>
                  <a:gd name="T56" fmla="*/ 238 w 376"/>
                  <a:gd name="T57" fmla="*/ 2021 h 2023"/>
                  <a:gd name="T58" fmla="*/ 287 w 376"/>
                  <a:gd name="T59" fmla="*/ 2017 h 2023"/>
                  <a:gd name="T60" fmla="*/ 339 w 376"/>
                  <a:gd name="T61" fmla="*/ 2009 h 2023"/>
                  <a:gd name="T62" fmla="*/ 376 w 376"/>
                  <a:gd name="T63" fmla="*/ 2004 h 2023"/>
                  <a:gd name="T64" fmla="*/ 374 w 376"/>
                  <a:gd name="T65" fmla="*/ 2002 h 2023"/>
                  <a:gd name="T66" fmla="*/ 374 w 376"/>
                  <a:gd name="T67" fmla="*/ 2002 h 2023"/>
                  <a:gd name="T68" fmla="*/ 372 w 376"/>
                  <a:gd name="T69" fmla="*/ 2000 h 2023"/>
                  <a:gd name="T70" fmla="*/ 370 w 376"/>
                  <a:gd name="T71" fmla="*/ 2000 h 2023"/>
                  <a:gd name="T72" fmla="*/ 368 w 376"/>
                  <a:gd name="T73" fmla="*/ 1998 h 2023"/>
                  <a:gd name="T74" fmla="*/ 368 w 376"/>
                  <a:gd name="T75" fmla="*/ 1998 h 2023"/>
                  <a:gd name="T76" fmla="*/ 366 w 376"/>
                  <a:gd name="T77" fmla="*/ 1996 h 2023"/>
                  <a:gd name="T78" fmla="*/ 364 w 376"/>
                  <a:gd name="T79" fmla="*/ 1996 h 2023"/>
                  <a:gd name="T80" fmla="*/ 337 w 376"/>
                  <a:gd name="T81" fmla="*/ 2000 h 2023"/>
                  <a:gd name="T82" fmla="*/ 287 w 376"/>
                  <a:gd name="T83" fmla="*/ 2006 h 2023"/>
                  <a:gd name="T84" fmla="*/ 236 w 376"/>
                  <a:gd name="T85" fmla="*/ 2009 h 2023"/>
                  <a:gd name="T86" fmla="*/ 184 w 376"/>
                  <a:gd name="T87" fmla="*/ 2011 h 2023"/>
                  <a:gd name="T88" fmla="*/ 134 w 376"/>
                  <a:gd name="T89" fmla="*/ 2009 h 2023"/>
                  <a:gd name="T90" fmla="*/ 82 w 376"/>
                  <a:gd name="T91" fmla="*/ 2006 h 2023"/>
                  <a:gd name="T92" fmla="*/ 32 w 376"/>
                  <a:gd name="T93" fmla="*/ 2000 h 2023"/>
                  <a:gd name="T94" fmla="*/ 0 w 376"/>
                  <a:gd name="T95" fmla="*/ 1994 h 2023"/>
                  <a:gd name="T96" fmla="*/ 0 w 376"/>
                  <a:gd name="T97" fmla="*/ 1996 h 2023"/>
                  <a:gd name="T98" fmla="*/ 1 w 376"/>
                  <a:gd name="T99" fmla="*/ 1998 h 2023"/>
                  <a:gd name="T100" fmla="*/ 1 w 376"/>
                  <a:gd name="T101" fmla="*/ 1998 h 2023"/>
                  <a:gd name="T102" fmla="*/ 1 w 376"/>
                  <a:gd name="T103" fmla="*/ 2000 h 2023"/>
                  <a:gd name="T104" fmla="*/ 1 w 376"/>
                  <a:gd name="T105" fmla="*/ 2002 h 2023"/>
                  <a:gd name="T106" fmla="*/ 1 w 376"/>
                  <a:gd name="T107" fmla="*/ 2002 h 2023"/>
                  <a:gd name="T108" fmla="*/ 3 w 376"/>
                  <a:gd name="T109" fmla="*/ 2004 h 2023"/>
                  <a:gd name="T110" fmla="*/ 3 w 376"/>
                  <a:gd name="T111" fmla="*/ 2006 h 202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76"/>
                  <a:gd name="T169" fmla="*/ 0 h 2023"/>
                  <a:gd name="T170" fmla="*/ 376 w 376"/>
                  <a:gd name="T171" fmla="*/ 2023 h 202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76" h="2023">
                    <a:moveTo>
                      <a:pt x="230" y="2"/>
                    </a:moveTo>
                    <a:lnTo>
                      <a:pt x="184" y="0"/>
                    </a:lnTo>
                    <a:lnTo>
                      <a:pt x="132" y="2"/>
                    </a:lnTo>
                    <a:lnTo>
                      <a:pt x="113" y="4"/>
                    </a:lnTo>
                    <a:lnTo>
                      <a:pt x="113" y="6"/>
                    </a:lnTo>
                    <a:lnTo>
                      <a:pt x="111" y="6"/>
                    </a:lnTo>
                    <a:lnTo>
                      <a:pt x="111" y="8"/>
                    </a:lnTo>
                    <a:lnTo>
                      <a:pt x="109" y="10"/>
                    </a:lnTo>
                    <a:lnTo>
                      <a:pt x="109" y="12"/>
                    </a:lnTo>
                    <a:lnTo>
                      <a:pt x="107" y="14"/>
                    </a:lnTo>
                    <a:lnTo>
                      <a:pt x="107" y="16"/>
                    </a:lnTo>
                    <a:lnTo>
                      <a:pt x="134" y="14"/>
                    </a:lnTo>
                    <a:lnTo>
                      <a:pt x="184" y="12"/>
                    </a:lnTo>
                    <a:lnTo>
                      <a:pt x="222" y="12"/>
                    </a:lnTo>
                    <a:lnTo>
                      <a:pt x="224" y="10"/>
                    </a:lnTo>
                    <a:lnTo>
                      <a:pt x="224" y="8"/>
                    </a:lnTo>
                    <a:lnTo>
                      <a:pt x="226" y="8"/>
                    </a:lnTo>
                    <a:lnTo>
                      <a:pt x="226" y="6"/>
                    </a:lnTo>
                    <a:lnTo>
                      <a:pt x="228" y="4"/>
                    </a:lnTo>
                    <a:lnTo>
                      <a:pt x="230" y="2"/>
                    </a:lnTo>
                    <a:close/>
                    <a:moveTo>
                      <a:pt x="3" y="2006"/>
                    </a:moveTo>
                    <a:lnTo>
                      <a:pt x="30" y="2009"/>
                    </a:lnTo>
                    <a:lnTo>
                      <a:pt x="82" y="2017"/>
                    </a:lnTo>
                    <a:lnTo>
                      <a:pt x="132" y="2021"/>
                    </a:lnTo>
                    <a:lnTo>
                      <a:pt x="184" y="2023"/>
                    </a:lnTo>
                    <a:lnTo>
                      <a:pt x="238" y="2021"/>
                    </a:lnTo>
                    <a:lnTo>
                      <a:pt x="287" y="2017"/>
                    </a:lnTo>
                    <a:lnTo>
                      <a:pt x="339" y="2009"/>
                    </a:lnTo>
                    <a:lnTo>
                      <a:pt x="376" y="2004"/>
                    </a:lnTo>
                    <a:lnTo>
                      <a:pt x="374" y="2002"/>
                    </a:lnTo>
                    <a:lnTo>
                      <a:pt x="372" y="2000"/>
                    </a:lnTo>
                    <a:lnTo>
                      <a:pt x="370" y="2000"/>
                    </a:lnTo>
                    <a:lnTo>
                      <a:pt x="368" y="1998"/>
                    </a:lnTo>
                    <a:lnTo>
                      <a:pt x="366" y="1996"/>
                    </a:lnTo>
                    <a:lnTo>
                      <a:pt x="364" y="1996"/>
                    </a:lnTo>
                    <a:lnTo>
                      <a:pt x="337" y="2000"/>
                    </a:lnTo>
                    <a:lnTo>
                      <a:pt x="287" y="2006"/>
                    </a:lnTo>
                    <a:lnTo>
                      <a:pt x="236" y="2009"/>
                    </a:lnTo>
                    <a:lnTo>
                      <a:pt x="184" y="2011"/>
                    </a:lnTo>
                    <a:lnTo>
                      <a:pt x="134" y="2009"/>
                    </a:lnTo>
                    <a:lnTo>
                      <a:pt x="82" y="2006"/>
                    </a:lnTo>
                    <a:lnTo>
                      <a:pt x="32" y="2000"/>
                    </a:lnTo>
                    <a:lnTo>
                      <a:pt x="0" y="1994"/>
                    </a:lnTo>
                    <a:lnTo>
                      <a:pt x="0" y="1996"/>
                    </a:lnTo>
                    <a:lnTo>
                      <a:pt x="1" y="1998"/>
                    </a:lnTo>
                    <a:lnTo>
                      <a:pt x="1" y="2000"/>
                    </a:lnTo>
                    <a:lnTo>
                      <a:pt x="1" y="2002"/>
                    </a:lnTo>
                    <a:lnTo>
                      <a:pt x="3" y="2004"/>
                    </a:lnTo>
                    <a:lnTo>
                      <a:pt x="3" y="2006"/>
                    </a:lnTo>
                    <a:close/>
                  </a:path>
                </a:pathLst>
              </a:custGeom>
              <a:solidFill>
                <a:srgbClr val="3FB2FF"/>
              </a:solidFill>
              <a:ln w="9525">
                <a:noFill/>
                <a:round/>
                <a:headEnd/>
                <a:tailEnd/>
              </a:ln>
            </p:spPr>
            <p:txBody>
              <a:bodyPr/>
              <a:lstStyle/>
              <a:p>
                <a:endParaRPr lang="en-US"/>
              </a:p>
            </p:txBody>
          </p:sp>
          <p:sp>
            <p:nvSpPr>
              <p:cNvPr id="28351" name="Freeform 865"/>
              <p:cNvSpPr>
                <a:spLocks noEditPoints="1"/>
              </p:cNvSpPr>
              <p:nvPr/>
            </p:nvSpPr>
            <p:spPr bwMode="auto">
              <a:xfrm>
                <a:off x="2421" y="1212"/>
                <a:ext cx="372" cy="2011"/>
              </a:xfrm>
              <a:custGeom>
                <a:avLst/>
                <a:gdLst>
                  <a:gd name="T0" fmla="*/ 228 w 372"/>
                  <a:gd name="T1" fmla="*/ 2 h 2011"/>
                  <a:gd name="T2" fmla="*/ 186 w 372"/>
                  <a:gd name="T3" fmla="*/ 0 h 2011"/>
                  <a:gd name="T4" fmla="*/ 134 w 372"/>
                  <a:gd name="T5" fmla="*/ 2 h 2011"/>
                  <a:gd name="T6" fmla="*/ 111 w 372"/>
                  <a:gd name="T7" fmla="*/ 4 h 2011"/>
                  <a:gd name="T8" fmla="*/ 111 w 372"/>
                  <a:gd name="T9" fmla="*/ 4 h 2011"/>
                  <a:gd name="T10" fmla="*/ 111 w 372"/>
                  <a:gd name="T11" fmla="*/ 6 h 2011"/>
                  <a:gd name="T12" fmla="*/ 109 w 372"/>
                  <a:gd name="T13" fmla="*/ 8 h 2011"/>
                  <a:gd name="T14" fmla="*/ 109 w 372"/>
                  <a:gd name="T15" fmla="*/ 10 h 2011"/>
                  <a:gd name="T16" fmla="*/ 107 w 372"/>
                  <a:gd name="T17" fmla="*/ 10 h 2011"/>
                  <a:gd name="T18" fmla="*/ 107 w 372"/>
                  <a:gd name="T19" fmla="*/ 11 h 2011"/>
                  <a:gd name="T20" fmla="*/ 107 w 372"/>
                  <a:gd name="T21" fmla="*/ 13 h 2011"/>
                  <a:gd name="T22" fmla="*/ 105 w 372"/>
                  <a:gd name="T23" fmla="*/ 13 h 2011"/>
                  <a:gd name="T24" fmla="*/ 136 w 372"/>
                  <a:gd name="T25" fmla="*/ 11 h 2011"/>
                  <a:gd name="T26" fmla="*/ 186 w 372"/>
                  <a:gd name="T27" fmla="*/ 11 h 2011"/>
                  <a:gd name="T28" fmla="*/ 218 w 372"/>
                  <a:gd name="T29" fmla="*/ 11 h 2011"/>
                  <a:gd name="T30" fmla="*/ 220 w 372"/>
                  <a:gd name="T31" fmla="*/ 10 h 2011"/>
                  <a:gd name="T32" fmla="*/ 220 w 372"/>
                  <a:gd name="T33" fmla="*/ 10 h 2011"/>
                  <a:gd name="T34" fmla="*/ 222 w 372"/>
                  <a:gd name="T35" fmla="*/ 8 h 2011"/>
                  <a:gd name="T36" fmla="*/ 224 w 372"/>
                  <a:gd name="T37" fmla="*/ 6 h 2011"/>
                  <a:gd name="T38" fmla="*/ 224 w 372"/>
                  <a:gd name="T39" fmla="*/ 6 h 2011"/>
                  <a:gd name="T40" fmla="*/ 226 w 372"/>
                  <a:gd name="T41" fmla="*/ 4 h 2011"/>
                  <a:gd name="T42" fmla="*/ 226 w 372"/>
                  <a:gd name="T43" fmla="*/ 2 h 2011"/>
                  <a:gd name="T44" fmla="*/ 228 w 372"/>
                  <a:gd name="T45" fmla="*/ 2 h 2011"/>
                  <a:gd name="T46" fmla="*/ 3 w 372"/>
                  <a:gd name="T47" fmla="*/ 1994 h 2011"/>
                  <a:gd name="T48" fmla="*/ 34 w 372"/>
                  <a:gd name="T49" fmla="*/ 2000 h 2011"/>
                  <a:gd name="T50" fmla="*/ 84 w 372"/>
                  <a:gd name="T51" fmla="*/ 2005 h 2011"/>
                  <a:gd name="T52" fmla="*/ 134 w 372"/>
                  <a:gd name="T53" fmla="*/ 2009 h 2011"/>
                  <a:gd name="T54" fmla="*/ 186 w 372"/>
                  <a:gd name="T55" fmla="*/ 2011 h 2011"/>
                  <a:gd name="T56" fmla="*/ 238 w 372"/>
                  <a:gd name="T57" fmla="*/ 2009 h 2011"/>
                  <a:gd name="T58" fmla="*/ 289 w 372"/>
                  <a:gd name="T59" fmla="*/ 2005 h 2011"/>
                  <a:gd name="T60" fmla="*/ 339 w 372"/>
                  <a:gd name="T61" fmla="*/ 2000 h 2011"/>
                  <a:gd name="T62" fmla="*/ 372 w 372"/>
                  <a:gd name="T63" fmla="*/ 1994 h 2011"/>
                  <a:gd name="T64" fmla="*/ 370 w 372"/>
                  <a:gd name="T65" fmla="*/ 1992 h 2011"/>
                  <a:gd name="T66" fmla="*/ 370 w 372"/>
                  <a:gd name="T67" fmla="*/ 1992 h 2011"/>
                  <a:gd name="T68" fmla="*/ 368 w 372"/>
                  <a:gd name="T69" fmla="*/ 1990 h 2011"/>
                  <a:gd name="T70" fmla="*/ 366 w 372"/>
                  <a:gd name="T71" fmla="*/ 1990 h 2011"/>
                  <a:gd name="T72" fmla="*/ 364 w 372"/>
                  <a:gd name="T73" fmla="*/ 1988 h 2011"/>
                  <a:gd name="T74" fmla="*/ 364 w 372"/>
                  <a:gd name="T75" fmla="*/ 1986 h 2011"/>
                  <a:gd name="T76" fmla="*/ 362 w 372"/>
                  <a:gd name="T77" fmla="*/ 1986 h 2011"/>
                  <a:gd name="T78" fmla="*/ 360 w 372"/>
                  <a:gd name="T79" fmla="*/ 1984 h 2011"/>
                  <a:gd name="T80" fmla="*/ 337 w 372"/>
                  <a:gd name="T81" fmla="*/ 1988 h 2011"/>
                  <a:gd name="T82" fmla="*/ 287 w 372"/>
                  <a:gd name="T83" fmla="*/ 1996 h 2011"/>
                  <a:gd name="T84" fmla="*/ 238 w 372"/>
                  <a:gd name="T85" fmla="*/ 2000 h 2011"/>
                  <a:gd name="T86" fmla="*/ 186 w 372"/>
                  <a:gd name="T87" fmla="*/ 2000 h 2011"/>
                  <a:gd name="T88" fmla="*/ 136 w 372"/>
                  <a:gd name="T89" fmla="*/ 2000 h 2011"/>
                  <a:gd name="T90" fmla="*/ 84 w 372"/>
                  <a:gd name="T91" fmla="*/ 1996 h 2011"/>
                  <a:gd name="T92" fmla="*/ 34 w 372"/>
                  <a:gd name="T93" fmla="*/ 1988 h 2011"/>
                  <a:gd name="T94" fmla="*/ 0 w 372"/>
                  <a:gd name="T95" fmla="*/ 1982 h 2011"/>
                  <a:gd name="T96" fmla="*/ 2 w 372"/>
                  <a:gd name="T97" fmla="*/ 1984 h 2011"/>
                  <a:gd name="T98" fmla="*/ 2 w 372"/>
                  <a:gd name="T99" fmla="*/ 1986 h 2011"/>
                  <a:gd name="T100" fmla="*/ 2 w 372"/>
                  <a:gd name="T101" fmla="*/ 1986 h 2011"/>
                  <a:gd name="T102" fmla="*/ 2 w 372"/>
                  <a:gd name="T103" fmla="*/ 1988 h 2011"/>
                  <a:gd name="T104" fmla="*/ 2 w 372"/>
                  <a:gd name="T105" fmla="*/ 1990 h 2011"/>
                  <a:gd name="T106" fmla="*/ 3 w 372"/>
                  <a:gd name="T107" fmla="*/ 1992 h 2011"/>
                  <a:gd name="T108" fmla="*/ 3 w 372"/>
                  <a:gd name="T109" fmla="*/ 1992 h 2011"/>
                  <a:gd name="T110" fmla="*/ 3 w 372"/>
                  <a:gd name="T111" fmla="*/ 1994 h 201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72"/>
                  <a:gd name="T169" fmla="*/ 0 h 2011"/>
                  <a:gd name="T170" fmla="*/ 372 w 372"/>
                  <a:gd name="T171" fmla="*/ 2011 h 201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72" h="2011">
                    <a:moveTo>
                      <a:pt x="228" y="2"/>
                    </a:moveTo>
                    <a:lnTo>
                      <a:pt x="186" y="0"/>
                    </a:lnTo>
                    <a:lnTo>
                      <a:pt x="134" y="2"/>
                    </a:lnTo>
                    <a:lnTo>
                      <a:pt x="111" y="4"/>
                    </a:lnTo>
                    <a:lnTo>
                      <a:pt x="111" y="6"/>
                    </a:lnTo>
                    <a:lnTo>
                      <a:pt x="109" y="8"/>
                    </a:lnTo>
                    <a:lnTo>
                      <a:pt x="109" y="10"/>
                    </a:lnTo>
                    <a:lnTo>
                      <a:pt x="107" y="10"/>
                    </a:lnTo>
                    <a:lnTo>
                      <a:pt x="107" y="11"/>
                    </a:lnTo>
                    <a:lnTo>
                      <a:pt x="107" y="13"/>
                    </a:lnTo>
                    <a:lnTo>
                      <a:pt x="105" y="13"/>
                    </a:lnTo>
                    <a:lnTo>
                      <a:pt x="136" y="11"/>
                    </a:lnTo>
                    <a:lnTo>
                      <a:pt x="186" y="11"/>
                    </a:lnTo>
                    <a:lnTo>
                      <a:pt x="218" y="11"/>
                    </a:lnTo>
                    <a:lnTo>
                      <a:pt x="220" y="10"/>
                    </a:lnTo>
                    <a:lnTo>
                      <a:pt x="222" y="8"/>
                    </a:lnTo>
                    <a:lnTo>
                      <a:pt x="224" y="6"/>
                    </a:lnTo>
                    <a:lnTo>
                      <a:pt x="226" y="4"/>
                    </a:lnTo>
                    <a:lnTo>
                      <a:pt x="226" y="2"/>
                    </a:lnTo>
                    <a:lnTo>
                      <a:pt x="228" y="2"/>
                    </a:lnTo>
                    <a:close/>
                    <a:moveTo>
                      <a:pt x="3" y="1994"/>
                    </a:moveTo>
                    <a:lnTo>
                      <a:pt x="34" y="2000"/>
                    </a:lnTo>
                    <a:lnTo>
                      <a:pt x="84" y="2005"/>
                    </a:lnTo>
                    <a:lnTo>
                      <a:pt x="134" y="2009"/>
                    </a:lnTo>
                    <a:lnTo>
                      <a:pt x="186" y="2011"/>
                    </a:lnTo>
                    <a:lnTo>
                      <a:pt x="238" y="2009"/>
                    </a:lnTo>
                    <a:lnTo>
                      <a:pt x="289" y="2005"/>
                    </a:lnTo>
                    <a:lnTo>
                      <a:pt x="339" y="2000"/>
                    </a:lnTo>
                    <a:lnTo>
                      <a:pt x="372" y="1994"/>
                    </a:lnTo>
                    <a:lnTo>
                      <a:pt x="370" y="1992"/>
                    </a:lnTo>
                    <a:lnTo>
                      <a:pt x="368" y="1990"/>
                    </a:lnTo>
                    <a:lnTo>
                      <a:pt x="366" y="1990"/>
                    </a:lnTo>
                    <a:lnTo>
                      <a:pt x="364" y="1988"/>
                    </a:lnTo>
                    <a:lnTo>
                      <a:pt x="364" y="1986"/>
                    </a:lnTo>
                    <a:lnTo>
                      <a:pt x="362" y="1986"/>
                    </a:lnTo>
                    <a:lnTo>
                      <a:pt x="360" y="1984"/>
                    </a:lnTo>
                    <a:lnTo>
                      <a:pt x="337" y="1988"/>
                    </a:lnTo>
                    <a:lnTo>
                      <a:pt x="287" y="1996"/>
                    </a:lnTo>
                    <a:lnTo>
                      <a:pt x="238" y="2000"/>
                    </a:lnTo>
                    <a:lnTo>
                      <a:pt x="186" y="2000"/>
                    </a:lnTo>
                    <a:lnTo>
                      <a:pt x="136" y="2000"/>
                    </a:lnTo>
                    <a:lnTo>
                      <a:pt x="84" y="1996"/>
                    </a:lnTo>
                    <a:lnTo>
                      <a:pt x="34" y="1988"/>
                    </a:lnTo>
                    <a:lnTo>
                      <a:pt x="0" y="1982"/>
                    </a:lnTo>
                    <a:lnTo>
                      <a:pt x="2" y="1984"/>
                    </a:lnTo>
                    <a:lnTo>
                      <a:pt x="2" y="1986"/>
                    </a:lnTo>
                    <a:lnTo>
                      <a:pt x="2" y="1988"/>
                    </a:lnTo>
                    <a:lnTo>
                      <a:pt x="2" y="1990"/>
                    </a:lnTo>
                    <a:lnTo>
                      <a:pt x="3" y="1992"/>
                    </a:lnTo>
                    <a:lnTo>
                      <a:pt x="3" y="1994"/>
                    </a:lnTo>
                    <a:close/>
                  </a:path>
                </a:pathLst>
              </a:custGeom>
              <a:solidFill>
                <a:srgbClr val="40B2FF"/>
              </a:solidFill>
              <a:ln w="9525">
                <a:noFill/>
                <a:round/>
                <a:headEnd/>
                <a:tailEnd/>
              </a:ln>
            </p:spPr>
            <p:txBody>
              <a:bodyPr/>
              <a:lstStyle/>
              <a:p>
                <a:endParaRPr lang="en-US"/>
              </a:p>
            </p:txBody>
          </p:sp>
          <p:sp>
            <p:nvSpPr>
              <p:cNvPr id="28352" name="Freeform 866"/>
              <p:cNvSpPr>
                <a:spLocks noEditPoints="1"/>
              </p:cNvSpPr>
              <p:nvPr/>
            </p:nvSpPr>
            <p:spPr bwMode="auto">
              <a:xfrm>
                <a:off x="2421" y="1218"/>
                <a:ext cx="366" cy="1999"/>
              </a:xfrm>
              <a:custGeom>
                <a:avLst/>
                <a:gdLst>
                  <a:gd name="T0" fmla="*/ 224 w 366"/>
                  <a:gd name="T1" fmla="*/ 0 h 1999"/>
                  <a:gd name="T2" fmla="*/ 186 w 366"/>
                  <a:gd name="T3" fmla="*/ 0 h 1999"/>
                  <a:gd name="T4" fmla="*/ 136 w 366"/>
                  <a:gd name="T5" fmla="*/ 2 h 1999"/>
                  <a:gd name="T6" fmla="*/ 109 w 366"/>
                  <a:gd name="T7" fmla="*/ 4 h 1999"/>
                  <a:gd name="T8" fmla="*/ 107 w 366"/>
                  <a:gd name="T9" fmla="*/ 4 h 1999"/>
                  <a:gd name="T10" fmla="*/ 107 w 366"/>
                  <a:gd name="T11" fmla="*/ 5 h 1999"/>
                  <a:gd name="T12" fmla="*/ 107 w 366"/>
                  <a:gd name="T13" fmla="*/ 7 h 1999"/>
                  <a:gd name="T14" fmla="*/ 105 w 366"/>
                  <a:gd name="T15" fmla="*/ 7 h 1999"/>
                  <a:gd name="T16" fmla="*/ 105 w 366"/>
                  <a:gd name="T17" fmla="*/ 9 h 1999"/>
                  <a:gd name="T18" fmla="*/ 103 w 366"/>
                  <a:gd name="T19" fmla="*/ 11 h 1999"/>
                  <a:gd name="T20" fmla="*/ 103 w 366"/>
                  <a:gd name="T21" fmla="*/ 13 h 1999"/>
                  <a:gd name="T22" fmla="*/ 103 w 366"/>
                  <a:gd name="T23" fmla="*/ 13 h 1999"/>
                  <a:gd name="T24" fmla="*/ 136 w 366"/>
                  <a:gd name="T25" fmla="*/ 11 h 1999"/>
                  <a:gd name="T26" fmla="*/ 186 w 366"/>
                  <a:gd name="T27" fmla="*/ 9 h 1999"/>
                  <a:gd name="T28" fmla="*/ 215 w 366"/>
                  <a:gd name="T29" fmla="*/ 11 h 1999"/>
                  <a:gd name="T30" fmla="*/ 216 w 366"/>
                  <a:gd name="T31" fmla="*/ 9 h 1999"/>
                  <a:gd name="T32" fmla="*/ 216 w 366"/>
                  <a:gd name="T33" fmla="*/ 7 h 1999"/>
                  <a:gd name="T34" fmla="*/ 218 w 366"/>
                  <a:gd name="T35" fmla="*/ 7 h 1999"/>
                  <a:gd name="T36" fmla="*/ 218 w 366"/>
                  <a:gd name="T37" fmla="*/ 5 h 1999"/>
                  <a:gd name="T38" fmla="*/ 220 w 366"/>
                  <a:gd name="T39" fmla="*/ 4 h 1999"/>
                  <a:gd name="T40" fmla="*/ 220 w 366"/>
                  <a:gd name="T41" fmla="*/ 4 h 1999"/>
                  <a:gd name="T42" fmla="*/ 222 w 366"/>
                  <a:gd name="T43" fmla="*/ 2 h 1999"/>
                  <a:gd name="T44" fmla="*/ 224 w 366"/>
                  <a:gd name="T45" fmla="*/ 0 h 1999"/>
                  <a:gd name="T46" fmla="*/ 2 w 366"/>
                  <a:gd name="T47" fmla="*/ 1982 h 1999"/>
                  <a:gd name="T48" fmla="*/ 34 w 366"/>
                  <a:gd name="T49" fmla="*/ 1988 h 1999"/>
                  <a:gd name="T50" fmla="*/ 84 w 366"/>
                  <a:gd name="T51" fmla="*/ 1994 h 1999"/>
                  <a:gd name="T52" fmla="*/ 136 w 366"/>
                  <a:gd name="T53" fmla="*/ 1997 h 1999"/>
                  <a:gd name="T54" fmla="*/ 186 w 366"/>
                  <a:gd name="T55" fmla="*/ 1999 h 1999"/>
                  <a:gd name="T56" fmla="*/ 238 w 366"/>
                  <a:gd name="T57" fmla="*/ 1997 h 1999"/>
                  <a:gd name="T58" fmla="*/ 289 w 366"/>
                  <a:gd name="T59" fmla="*/ 1994 h 1999"/>
                  <a:gd name="T60" fmla="*/ 339 w 366"/>
                  <a:gd name="T61" fmla="*/ 1988 h 1999"/>
                  <a:gd name="T62" fmla="*/ 366 w 366"/>
                  <a:gd name="T63" fmla="*/ 1984 h 1999"/>
                  <a:gd name="T64" fmla="*/ 364 w 366"/>
                  <a:gd name="T65" fmla="*/ 1982 h 1999"/>
                  <a:gd name="T66" fmla="*/ 364 w 366"/>
                  <a:gd name="T67" fmla="*/ 1980 h 1999"/>
                  <a:gd name="T68" fmla="*/ 362 w 366"/>
                  <a:gd name="T69" fmla="*/ 1980 h 1999"/>
                  <a:gd name="T70" fmla="*/ 360 w 366"/>
                  <a:gd name="T71" fmla="*/ 1978 h 1999"/>
                  <a:gd name="T72" fmla="*/ 360 w 366"/>
                  <a:gd name="T73" fmla="*/ 1978 h 1999"/>
                  <a:gd name="T74" fmla="*/ 358 w 366"/>
                  <a:gd name="T75" fmla="*/ 1976 h 1999"/>
                  <a:gd name="T76" fmla="*/ 357 w 366"/>
                  <a:gd name="T77" fmla="*/ 1976 h 1999"/>
                  <a:gd name="T78" fmla="*/ 355 w 366"/>
                  <a:gd name="T79" fmla="*/ 1974 h 1999"/>
                  <a:gd name="T80" fmla="*/ 337 w 366"/>
                  <a:gd name="T81" fmla="*/ 1978 h 1999"/>
                  <a:gd name="T82" fmla="*/ 287 w 366"/>
                  <a:gd name="T83" fmla="*/ 1984 h 1999"/>
                  <a:gd name="T84" fmla="*/ 238 w 366"/>
                  <a:gd name="T85" fmla="*/ 1988 h 1999"/>
                  <a:gd name="T86" fmla="*/ 186 w 366"/>
                  <a:gd name="T87" fmla="*/ 1990 h 1999"/>
                  <a:gd name="T88" fmla="*/ 136 w 366"/>
                  <a:gd name="T89" fmla="*/ 1988 h 1999"/>
                  <a:gd name="T90" fmla="*/ 86 w 366"/>
                  <a:gd name="T91" fmla="*/ 1984 h 1999"/>
                  <a:gd name="T92" fmla="*/ 36 w 366"/>
                  <a:gd name="T93" fmla="*/ 1978 h 1999"/>
                  <a:gd name="T94" fmla="*/ 0 w 366"/>
                  <a:gd name="T95" fmla="*/ 1971 h 1999"/>
                  <a:gd name="T96" fmla="*/ 0 w 366"/>
                  <a:gd name="T97" fmla="*/ 1972 h 1999"/>
                  <a:gd name="T98" fmla="*/ 0 w 366"/>
                  <a:gd name="T99" fmla="*/ 1974 h 1999"/>
                  <a:gd name="T100" fmla="*/ 0 w 366"/>
                  <a:gd name="T101" fmla="*/ 1974 h 1999"/>
                  <a:gd name="T102" fmla="*/ 0 w 366"/>
                  <a:gd name="T103" fmla="*/ 1976 h 1999"/>
                  <a:gd name="T104" fmla="*/ 2 w 366"/>
                  <a:gd name="T105" fmla="*/ 1978 h 1999"/>
                  <a:gd name="T106" fmla="*/ 2 w 366"/>
                  <a:gd name="T107" fmla="*/ 1980 h 1999"/>
                  <a:gd name="T108" fmla="*/ 2 w 366"/>
                  <a:gd name="T109" fmla="*/ 1980 h 1999"/>
                  <a:gd name="T110" fmla="*/ 2 w 366"/>
                  <a:gd name="T111" fmla="*/ 1982 h 19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66"/>
                  <a:gd name="T169" fmla="*/ 0 h 1999"/>
                  <a:gd name="T170" fmla="*/ 366 w 366"/>
                  <a:gd name="T171" fmla="*/ 1999 h 199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66" h="1999">
                    <a:moveTo>
                      <a:pt x="224" y="0"/>
                    </a:moveTo>
                    <a:lnTo>
                      <a:pt x="186" y="0"/>
                    </a:lnTo>
                    <a:lnTo>
                      <a:pt x="136" y="2"/>
                    </a:lnTo>
                    <a:lnTo>
                      <a:pt x="109" y="4"/>
                    </a:lnTo>
                    <a:lnTo>
                      <a:pt x="107" y="4"/>
                    </a:lnTo>
                    <a:lnTo>
                      <a:pt x="107" y="5"/>
                    </a:lnTo>
                    <a:lnTo>
                      <a:pt x="107" y="7"/>
                    </a:lnTo>
                    <a:lnTo>
                      <a:pt x="105" y="7"/>
                    </a:lnTo>
                    <a:lnTo>
                      <a:pt x="105" y="9"/>
                    </a:lnTo>
                    <a:lnTo>
                      <a:pt x="103" y="11"/>
                    </a:lnTo>
                    <a:lnTo>
                      <a:pt x="103" y="13"/>
                    </a:lnTo>
                    <a:lnTo>
                      <a:pt x="136" y="11"/>
                    </a:lnTo>
                    <a:lnTo>
                      <a:pt x="186" y="9"/>
                    </a:lnTo>
                    <a:lnTo>
                      <a:pt x="215" y="11"/>
                    </a:lnTo>
                    <a:lnTo>
                      <a:pt x="216" y="9"/>
                    </a:lnTo>
                    <a:lnTo>
                      <a:pt x="216" y="7"/>
                    </a:lnTo>
                    <a:lnTo>
                      <a:pt x="218" y="7"/>
                    </a:lnTo>
                    <a:lnTo>
                      <a:pt x="218" y="5"/>
                    </a:lnTo>
                    <a:lnTo>
                      <a:pt x="220" y="4"/>
                    </a:lnTo>
                    <a:lnTo>
                      <a:pt x="222" y="2"/>
                    </a:lnTo>
                    <a:lnTo>
                      <a:pt x="224" y="0"/>
                    </a:lnTo>
                    <a:close/>
                    <a:moveTo>
                      <a:pt x="2" y="1982"/>
                    </a:moveTo>
                    <a:lnTo>
                      <a:pt x="34" y="1988"/>
                    </a:lnTo>
                    <a:lnTo>
                      <a:pt x="84" y="1994"/>
                    </a:lnTo>
                    <a:lnTo>
                      <a:pt x="136" y="1997"/>
                    </a:lnTo>
                    <a:lnTo>
                      <a:pt x="186" y="1999"/>
                    </a:lnTo>
                    <a:lnTo>
                      <a:pt x="238" y="1997"/>
                    </a:lnTo>
                    <a:lnTo>
                      <a:pt x="289" y="1994"/>
                    </a:lnTo>
                    <a:lnTo>
                      <a:pt x="339" y="1988"/>
                    </a:lnTo>
                    <a:lnTo>
                      <a:pt x="366" y="1984"/>
                    </a:lnTo>
                    <a:lnTo>
                      <a:pt x="364" y="1982"/>
                    </a:lnTo>
                    <a:lnTo>
                      <a:pt x="364" y="1980"/>
                    </a:lnTo>
                    <a:lnTo>
                      <a:pt x="362" y="1980"/>
                    </a:lnTo>
                    <a:lnTo>
                      <a:pt x="360" y="1978"/>
                    </a:lnTo>
                    <a:lnTo>
                      <a:pt x="358" y="1976"/>
                    </a:lnTo>
                    <a:lnTo>
                      <a:pt x="357" y="1976"/>
                    </a:lnTo>
                    <a:lnTo>
                      <a:pt x="355" y="1974"/>
                    </a:lnTo>
                    <a:lnTo>
                      <a:pt x="337" y="1978"/>
                    </a:lnTo>
                    <a:lnTo>
                      <a:pt x="287" y="1984"/>
                    </a:lnTo>
                    <a:lnTo>
                      <a:pt x="238" y="1988"/>
                    </a:lnTo>
                    <a:lnTo>
                      <a:pt x="186" y="1990"/>
                    </a:lnTo>
                    <a:lnTo>
                      <a:pt x="136" y="1988"/>
                    </a:lnTo>
                    <a:lnTo>
                      <a:pt x="86" y="1984"/>
                    </a:lnTo>
                    <a:lnTo>
                      <a:pt x="36" y="1978"/>
                    </a:lnTo>
                    <a:lnTo>
                      <a:pt x="0" y="1971"/>
                    </a:lnTo>
                    <a:lnTo>
                      <a:pt x="0" y="1972"/>
                    </a:lnTo>
                    <a:lnTo>
                      <a:pt x="0" y="1974"/>
                    </a:lnTo>
                    <a:lnTo>
                      <a:pt x="0" y="1976"/>
                    </a:lnTo>
                    <a:lnTo>
                      <a:pt x="2" y="1978"/>
                    </a:lnTo>
                    <a:lnTo>
                      <a:pt x="2" y="1980"/>
                    </a:lnTo>
                    <a:lnTo>
                      <a:pt x="2" y="1982"/>
                    </a:lnTo>
                    <a:close/>
                  </a:path>
                </a:pathLst>
              </a:custGeom>
              <a:solidFill>
                <a:srgbClr val="41B3FF"/>
              </a:solidFill>
              <a:ln w="9525">
                <a:noFill/>
                <a:round/>
                <a:headEnd/>
                <a:tailEnd/>
              </a:ln>
            </p:spPr>
            <p:txBody>
              <a:bodyPr/>
              <a:lstStyle/>
              <a:p>
                <a:endParaRPr lang="en-US"/>
              </a:p>
            </p:txBody>
          </p:sp>
          <p:sp>
            <p:nvSpPr>
              <p:cNvPr id="28353" name="Freeform 867"/>
              <p:cNvSpPr>
                <a:spLocks noEditPoints="1"/>
              </p:cNvSpPr>
              <p:nvPr/>
            </p:nvSpPr>
            <p:spPr bwMode="auto">
              <a:xfrm>
                <a:off x="2419" y="1223"/>
                <a:ext cx="362" cy="1989"/>
              </a:xfrm>
              <a:custGeom>
                <a:avLst/>
                <a:gdLst>
                  <a:gd name="T0" fmla="*/ 220 w 362"/>
                  <a:gd name="T1" fmla="*/ 0 h 1989"/>
                  <a:gd name="T2" fmla="*/ 188 w 362"/>
                  <a:gd name="T3" fmla="*/ 0 h 1989"/>
                  <a:gd name="T4" fmla="*/ 138 w 362"/>
                  <a:gd name="T5" fmla="*/ 0 h 1989"/>
                  <a:gd name="T6" fmla="*/ 107 w 362"/>
                  <a:gd name="T7" fmla="*/ 2 h 1989"/>
                  <a:gd name="T8" fmla="*/ 107 w 362"/>
                  <a:gd name="T9" fmla="*/ 4 h 1989"/>
                  <a:gd name="T10" fmla="*/ 105 w 362"/>
                  <a:gd name="T11" fmla="*/ 6 h 1989"/>
                  <a:gd name="T12" fmla="*/ 105 w 362"/>
                  <a:gd name="T13" fmla="*/ 8 h 1989"/>
                  <a:gd name="T14" fmla="*/ 105 w 362"/>
                  <a:gd name="T15" fmla="*/ 8 h 1989"/>
                  <a:gd name="T16" fmla="*/ 103 w 362"/>
                  <a:gd name="T17" fmla="*/ 10 h 1989"/>
                  <a:gd name="T18" fmla="*/ 103 w 362"/>
                  <a:gd name="T19" fmla="*/ 12 h 1989"/>
                  <a:gd name="T20" fmla="*/ 101 w 362"/>
                  <a:gd name="T21" fmla="*/ 12 h 1989"/>
                  <a:gd name="T22" fmla="*/ 101 w 362"/>
                  <a:gd name="T23" fmla="*/ 14 h 1989"/>
                  <a:gd name="T24" fmla="*/ 138 w 362"/>
                  <a:gd name="T25" fmla="*/ 12 h 1989"/>
                  <a:gd name="T26" fmla="*/ 188 w 362"/>
                  <a:gd name="T27" fmla="*/ 10 h 1989"/>
                  <a:gd name="T28" fmla="*/ 213 w 362"/>
                  <a:gd name="T29" fmla="*/ 10 h 1989"/>
                  <a:gd name="T30" fmla="*/ 215 w 362"/>
                  <a:gd name="T31" fmla="*/ 10 h 1989"/>
                  <a:gd name="T32" fmla="*/ 215 w 362"/>
                  <a:gd name="T33" fmla="*/ 8 h 1989"/>
                  <a:gd name="T34" fmla="*/ 217 w 362"/>
                  <a:gd name="T35" fmla="*/ 6 h 1989"/>
                  <a:gd name="T36" fmla="*/ 217 w 362"/>
                  <a:gd name="T37" fmla="*/ 6 h 1989"/>
                  <a:gd name="T38" fmla="*/ 218 w 362"/>
                  <a:gd name="T39" fmla="*/ 4 h 1989"/>
                  <a:gd name="T40" fmla="*/ 218 w 362"/>
                  <a:gd name="T41" fmla="*/ 2 h 1989"/>
                  <a:gd name="T42" fmla="*/ 220 w 362"/>
                  <a:gd name="T43" fmla="*/ 2 h 1989"/>
                  <a:gd name="T44" fmla="*/ 220 w 362"/>
                  <a:gd name="T45" fmla="*/ 0 h 1989"/>
                  <a:gd name="T46" fmla="*/ 2 w 362"/>
                  <a:gd name="T47" fmla="*/ 1971 h 1989"/>
                  <a:gd name="T48" fmla="*/ 36 w 362"/>
                  <a:gd name="T49" fmla="*/ 1977 h 1989"/>
                  <a:gd name="T50" fmla="*/ 86 w 362"/>
                  <a:gd name="T51" fmla="*/ 1985 h 1989"/>
                  <a:gd name="T52" fmla="*/ 138 w 362"/>
                  <a:gd name="T53" fmla="*/ 1989 h 1989"/>
                  <a:gd name="T54" fmla="*/ 188 w 362"/>
                  <a:gd name="T55" fmla="*/ 1989 h 1989"/>
                  <a:gd name="T56" fmla="*/ 240 w 362"/>
                  <a:gd name="T57" fmla="*/ 1989 h 1989"/>
                  <a:gd name="T58" fmla="*/ 289 w 362"/>
                  <a:gd name="T59" fmla="*/ 1985 h 1989"/>
                  <a:gd name="T60" fmla="*/ 339 w 362"/>
                  <a:gd name="T61" fmla="*/ 1977 h 1989"/>
                  <a:gd name="T62" fmla="*/ 362 w 362"/>
                  <a:gd name="T63" fmla="*/ 1973 h 1989"/>
                  <a:gd name="T64" fmla="*/ 362 w 362"/>
                  <a:gd name="T65" fmla="*/ 1973 h 1989"/>
                  <a:gd name="T66" fmla="*/ 360 w 362"/>
                  <a:gd name="T67" fmla="*/ 1971 h 1989"/>
                  <a:gd name="T68" fmla="*/ 359 w 362"/>
                  <a:gd name="T69" fmla="*/ 1971 h 1989"/>
                  <a:gd name="T70" fmla="*/ 359 w 362"/>
                  <a:gd name="T71" fmla="*/ 1969 h 1989"/>
                  <a:gd name="T72" fmla="*/ 357 w 362"/>
                  <a:gd name="T73" fmla="*/ 1967 h 1989"/>
                  <a:gd name="T74" fmla="*/ 355 w 362"/>
                  <a:gd name="T75" fmla="*/ 1967 h 1989"/>
                  <a:gd name="T76" fmla="*/ 353 w 362"/>
                  <a:gd name="T77" fmla="*/ 1966 h 1989"/>
                  <a:gd name="T78" fmla="*/ 353 w 362"/>
                  <a:gd name="T79" fmla="*/ 1966 h 1989"/>
                  <a:gd name="T80" fmla="*/ 339 w 362"/>
                  <a:gd name="T81" fmla="*/ 1967 h 1989"/>
                  <a:gd name="T82" fmla="*/ 289 w 362"/>
                  <a:gd name="T83" fmla="*/ 1973 h 1989"/>
                  <a:gd name="T84" fmla="*/ 240 w 362"/>
                  <a:gd name="T85" fmla="*/ 1977 h 1989"/>
                  <a:gd name="T86" fmla="*/ 188 w 362"/>
                  <a:gd name="T87" fmla="*/ 1979 h 1989"/>
                  <a:gd name="T88" fmla="*/ 138 w 362"/>
                  <a:gd name="T89" fmla="*/ 1977 h 1989"/>
                  <a:gd name="T90" fmla="*/ 88 w 362"/>
                  <a:gd name="T91" fmla="*/ 1973 h 1989"/>
                  <a:gd name="T92" fmla="*/ 38 w 362"/>
                  <a:gd name="T93" fmla="*/ 1967 h 1989"/>
                  <a:gd name="T94" fmla="*/ 0 w 362"/>
                  <a:gd name="T95" fmla="*/ 1960 h 1989"/>
                  <a:gd name="T96" fmla="*/ 0 w 362"/>
                  <a:gd name="T97" fmla="*/ 1962 h 1989"/>
                  <a:gd name="T98" fmla="*/ 0 w 362"/>
                  <a:gd name="T99" fmla="*/ 1964 h 1989"/>
                  <a:gd name="T100" fmla="*/ 0 w 362"/>
                  <a:gd name="T101" fmla="*/ 1966 h 1989"/>
                  <a:gd name="T102" fmla="*/ 2 w 362"/>
                  <a:gd name="T103" fmla="*/ 1966 h 1989"/>
                  <a:gd name="T104" fmla="*/ 2 w 362"/>
                  <a:gd name="T105" fmla="*/ 1967 h 1989"/>
                  <a:gd name="T106" fmla="*/ 2 w 362"/>
                  <a:gd name="T107" fmla="*/ 1969 h 1989"/>
                  <a:gd name="T108" fmla="*/ 2 w 362"/>
                  <a:gd name="T109" fmla="*/ 1969 h 1989"/>
                  <a:gd name="T110" fmla="*/ 2 w 362"/>
                  <a:gd name="T111" fmla="*/ 1971 h 198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62"/>
                  <a:gd name="T169" fmla="*/ 0 h 1989"/>
                  <a:gd name="T170" fmla="*/ 362 w 362"/>
                  <a:gd name="T171" fmla="*/ 1989 h 198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62" h="1989">
                    <a:moveTo>
                      <a:pt x="220" y="0"/>
                    </a:moveTo>
                    <a:lnTo>
                      <a:pt x="188" y="0"/>
                    </a:lnTo>
                    <a:lnTo>
                      <a:pt x="138" y="0"/>
                    </a:lnTo>
                    <a:lnTo>
                      <a:pt x="107" y="2"/>
                    </a:lnTo>
                    <a:lnTo>
                      <a:pt x="107" y="4"/>
                    </a:lnTo>
                    <a:lnTo>
                      <a:pt x="105" y="6"/>
                    </a:lnTo>
                    <a:lnTo>
                      <a:pt x="105" y="8"/>
                    </a:lnTo>
                    <a:lnTo>
                      <a:pt x="103" y="10"/>
                    </a:lnTo>
                    <a:lnTo>
                      <a:pt x="103" y="12"/>
                    </a:lnTo>
                    <a:lnTo>
                      <a:pt x="101" y="12"/>
                    </a:lnTo>
                    <a:lnTo>
                      <a:pt x="101" y="14"/>
                    </a:lnTo>
                    <a:lnTo>
                      <a:pt x="138" y="12"/>
                    </a:lnTo>
                    <a:lnTo>
                      <a:pt x="188" y="10"/>
                    </a:lnTo>
                    <a:lnTo>
                      <a:pt x="213" y="10"/>
                    </a:lnTo>
                    <a:lnTo>
                      <a:pt x="215" y="10"/>
                    </a:lnTo>
                    <a:lnTo>
                      <a:pt x="215" y="8"/>
                    </a:lnTo>
                    <a:lnTo>
                      <a:pt x="217" y="6"/>
                    </a:lnTo>
                    <a:lnTo>
                      <a:pt x="218" y="4"/>
                    </a:lnTo>
                    <a:lnTo>
                      <a:pt x="218" y="2"/>
                    </a:lnTo>
                    <a:lnTo>
                      <a:pt x="220" y="2"/>
                    </a:lnTo>
                    <a:lnTo>
                      <a:pt x="220" y="0"/>
                    </a:lnTo>
                    <a:close/>
                    <a:moveTo>
                      <a:pt x="2" y="1971"/>
                    </a:moveTo>
                    <a:lnTo>
                      <a:pt x="36" y="1977"/>
                    </a:lnTo>
                    <a:lnTo>
                      <a:pt x="86" y="1985"/>
                    </a:lnTo>
                    <a:lnTo>
                      <a:pt x="138" y="1989"/>
                    </a:lnTo>
                    <a:lnTo>
                      <a:pt x="188" y="1989"/>
                    </a:lnTo>
                    <a:lnTo>
                      <a:pt x="240" y="1989"/>
                    </a:lnTo>
                    <a:lnTo>
                      <a:pt x="289" y="1985"/>
                    </a:lnTo>
                    <a:lnTo>
                      <a:pt x="339" y="1977"/>
                    </a:lnTo>
                    <a:lnTo>
                      <a:pt x="362" y="1973"/>
                    </a:lnTo>
                    <a:lnTo>
                      <a:pt x="360" y="1971"/>
                    </a:lnTo>
                    <a:lnTo>
                      <a:pt x="359" y="1971"/>
                    </a:lnTo>
                    <a:lnTo>
                      <a:pt x="359" y="1969"/>
                    </a:lnTo>
                    <a:lnTo>
                      <a:pt x="357" y="1967"/>
                    </a:lnTo>
                    <a:lnTo>
                      <a:pt x="355" y="1967"/>
                    </a:lnTo>
                    <a:lnTo>
                      <a:pt x="353" y="1966"/>
                    </a:lnTo>
                    <a:lnTo>
                      <a:pt x="339" y="1967"/>
                    </a:lnTo>
                    <a:lnTo>
                      <a:pt x="289" y="1973"/>
                    </a:lnTo>
                    <a:lnTo>
                      <a:pt x="240" y="1977"/>
                    </a:lnTo>
                    <a:lnTo>
                      <a:pt x="188" y="1979"/>
                    </a:lnTo>
                    <a:lnTo>
                      <a:pt x="138" y="1977"/>
                    </a:lnTo>
                    <a:lnTo>
                      <a:pt x="88" y="1973"/>
                    </a:lnTo>
                    <a:lnTo>
                      <a:pt x="38" y="1967"/>
                    </a:lnTo>
                    <a:lnTo>
                      <a:pt x="0" y="1960"/>
                    </a:lnTo>
                    <a:lnTo>
                      <a:pt x="0" y="1962"/>
                    </a:lnTo>
                    <a:lnTo>
                      <a:pt x="0" y="1964"/>
                    </a:lnTo>
                    <a:lnTo>
                      <a:pt x="0" y="1966"/>
                    </a:lnTo>
                    <a:lnTo>
                      <a:pt x="2" y="1966"/>
                    </a:lnTo>
                    <a:lnTo>
                      <a:pt x="2" y="1967"/>
                    </a:lnTo>
                    <a:lnTo>
                      <a:pt x="2" y="1969"/>
                    </a:lnTo>
                    <a:lnTo>
                      <a:pt x="2" y="1971"/>
                    </a:lnTo>
                    <a:close/>
                  </a:path>
                </a:pathLst>
              </a:custGeom>
              <a:solidFill>
                <a:srgbClr val="42B3FF"/>
              </a:solidFill>
              <a:ln w="9525">
                <a:noFill/>
                <a:round/>
                <a:headEnd/>
                <a:tailEnd/>
              </a:ln>
            </p:spPr>
            <p:txBody>
              <a:bodyPr/>
              <a:lstStyle/>
              <a:p>
                <a:endParaRPr lang="en-US"/>
              </a:p>
            </p:txBody>
          </p:sp>
          <p:sp>
            <p:nvSpPr>
              <p:cNvPr id="28354" name="Freeform 868"/>
              <p:cNvSpPr>
                <a:spLocks noEditPoints="1"/>
              </p:cNvSpPr>
              <p:nvPr/>
            </p:nvSpPr>
            <p:spPr bwMode="auto">
              <a:xfrm>
                <a:off x="2417" y="1227"/>
                <a:ext cx="359" cy="1981"/>
              </a:xfrm>
              <a:custGeom>
                <a:avLst/>
                <a:gdLst>
                  <a:gd name="T0" fmla="*/ 219 w 359"/>
                  <a:gd name="T1" fmla="*/ 2 h 1981"/>
                  <a:gd name="T2" fmla="*/ 190 w 359"/>
                  <a:gd name="T3" fmla="*/ 0 h 1981"/>
                  <a:gd name="T4" fmla="*/ 140 w 359"/>
                  <a:gd name="T5" fmla="*/ 2 h 1981"/>
                  <a:gd name="T6" fmla="*/ 107 w 359"/>
                  <a:gd name="T7" fmla="*/ 4 h 1981"/>
                  <a:gd name="T8" fmla="*/ 105 w 359"/>
                  <a:gd name="T9" fmla="*/ 6 h 1981"/>
                  <a:gd name="T10" fmla="*/ 105 w 359"/>
                  <a:gd name="T11" fmla="*/ 8 h 1981"/>
                  <a:gd name="T12" fmla="*/ 103 w 359"/>
                  <a:gd name="T13" fmla="*/ 8 h 1981"/>
                  <a:gd name="T14" fmla="*/ 103 w 359"/>
                  <a:gd name="T15" fmla="*/ 10 h 1981"/>
                  <a:gd name="T16" fmla="*/ 103 w 359"/>
                  <a:gd name="T17" fmla="*/ 12 h 1981"/>
                  <a:gd name="T18" fmla="*/ 102 w 359"/>
                  <a:gd name="T19" fmla="*/ 14 h 1981"/>
                  <a:gd name="T20" fmla="*/ 102 w 359"/>
                  <a:gd name="T21" fmla="*/ 14 h 1981"/>
                  <a:gd name="T22" fmla="*/ 100 w 359"/>
                  <a:gd name="T23" fmla="*/ 16 h 1981"/>
                  <a:gd name="T24" fmla="*/ 140 w 359"/>
                  <a:gd name="T25" fmla="*/ 12 h 1981"/>
                  <a:gd name="T26" fmla="*/ 190 w 359"/>
                  <a:gd name="T27" fmla="*/ 12 h 1981"/>
                  <a:gd name="T28" fmla="*/ 211 w 359"/>
                  <a:gd name="T29" fmla="*/ 12 h 1981"/>
                  <a:gd name="T30" fmla="*/ 213 w 359"/>
                  <a:gd name="T31" fmla="*/ 10 h 1981"/>
                  <a:gd name="T32" fmla="*/ 213 w 359"/>
                  <a:gd name="T33" fmla="*/ 10 h 1981"/>
                  <a:gd name="T34" fmla="*/ 215 w 359"/>
                  <a:gd name="T35" fmla="*/ 8 h 1981"/>
                  <a:gd name="T36" fmla="*/ 215 w 359"/>
                  <a:gd name="T37" fmla="*/ 6 h 1981"/>
                  <a:gd name="T38" fmla="*/ 217 w 359"/>
                  <a:gd name="T39" fmla="*/ 6 h 1981"/>
                  <a:gd name="T40" fmla="*/ 217 w 359"/>
                  <a:gd name="T41" fmla="*/ 4 h 1981"/>
                  <a:gd name="T42" fmla="*/ 219 w 359"/>
                  <a:gd name="T43" fmla="*/ 2 h 1981"/>
                  <a:gd name="T44" fmla="*/ 219 w 359"/>
                  <a:gd name="T45" fmla="*/ 2 h 1981"/>
                  <a:gd name="T46" fmla="*/ 4 w 359"/>
                  <a:gd name="T47" fmla="*/ 1962 h 1981"/>
                  <a:gd name="T48" fmla="*/ 40 w 359"/>
                  <a:gd name="T49" fmla="*/ 1969 h 1981"/>
                  <a:gd name="T50" fmla="*/ 90 w 359"/>
                  <a:gd name="T51" fmla="*/ 1975 h 1981"/>
                  <a:gd name="T52" fmla="*/ 140 w 359"/>
                  <a:gd name="T53" fmla="*/ 1979 h 1981"/>
                  <a:gd name="T54" fmla="*/ 190 w 359"/>
                  <a:gd name="T55" fmla="*/ 1981 h 1981"/>
                  <a:gd name="T56" fmla="*/ 242 w 359"/>
                  <a:gd name="T57" fmla="*/ 1979 h 1981"/>
                  <a:gd name="T58" fmla="*/ 291 w 359"/>
                  <a:gd name="T59" fmla="*/ 1975 h 1981"/>
                  <a:gd name="T60" fmla="*/ 341 w 359"/>
                  <a:gd name="T61" fmla="*/ 1969 h 1981"/>
                  <a:gd name="T62" fmla="*/ 359 w 359"/>
                  <a:gd name="T63" fmla="*/ 1965 h 1981"/>
                  <a:gd name="T64" fmla="*/ 359 w 359"/>
                  <a:gd name="T65" fmla="*/ 1963 h 1981"/>
                  <a:gd name="T66" fmla="*/ 357 w 359"/>
                  <a:gd name="T67" fmla="*/ 1963 h 1981"/>
                  <a:gd name="T68" fmla="*/ 355 w 359"/>
                  <a:gd name="T69" fmla="*/ 1962 h 1981"/>
                  <a:gd name="T70" fmla="*/ 355 w 359"/>
                  <a:gd name="T71" fmla="*/ 1962 h 1981"/>
                  <a:gd name="T72" fmla="*/ 353 w 359"/>
                  <a:gd name="T73" fmla="*/ 1960 h 1981"/>
                  <a:gd name="T74" fmla="*/ 351 w 359"/>
                  <a:gd name="T75" fmla="*/ 1960 h 1981"/>
                  <a:gd name="T76" fmla="*/ 351 w 359"/>
                  <a:gd name="T77" fmla="*/ 1958 h 1981"/>
                  <a:gd name="T78" fmla="*/ 349 w 359"/>
                  <a:gd name="T79" fmla="*/ 1956 h 1981"/>
                  <a:gd name="T80" fmla="*/ 339 w 359"/>
                  <a:gd name="T81" fmla="*/ 1958 h 1981"/>
                  <a:gd name="T82" fmla="*/ 291 w 359"/>
                  <a:gd name="T83" fmla="*/ 1965 h 1981"/>
                  <a:gd name="T84" fmla="*/ 242 w 359"/>
                  <a:gd name="T85" fmla="*/ 1969 h 1981"/>
                  <a:gd name="T86" fmla="*/ 190 w 359"/>
                  <a:gd name="T87" fmla="*/ 1969 h 1981"/>
                  <a:gd name="T88" fmla="*/ 140 w 359"/>
                  <a:gd name="T89" fmla="*/ 1969 h 1981"/>
                  <a:gd name="T90" fmla="*/ 90 w 359"/>
                  <a:gd name="T91" fmla="*/ 1965 h 1981"/>
                  <a:gd name="T92" fmla="*/ 42 w 359"/>
                  <a:gd name="T93" fmla="*/ 1958 h 1981"/>
                  <a:gd name="T94" fmla="*/ 0 w 359"/>
                  <a:gd name="T95" fmla="*/ 1950 h 1981"/>
                  <a:gd name="T96" fmla="*/ 0 w 359"/>
                  <a:gd name="T97" fmla="*/ 1952 h 1981"/>
                  <a:gd name="T98" fmla="*/ 0 w 359"/>
                  <a:gd name="T99" fmla="*/ 1954 h 1981"/>
                  <a:gd name="T100" fmla="*/ 2 w 359"/>
                  <a:gd name="T101" fmla="*/ 1956 h 1981"/>
                  <a:gd name="T102" fmla="*/ 2 w 359"/>
                  <a:gd name="T103" fmla="*/ 1956 h 1981"/>
                  <a:gd name="T104" fmla="*/ 2 w 359"/>
                  <a:gd name="T105" fmla="*/ 1958 h 1981"/>
                  <a:gd name="T106" fmla="*/ 2 w 359"/>
                  <a:gd name="T107" fmla="*/ 1960 h 1981"/>
                  <a:gd name="T108" fmla="*/ 2 w 359"/>
                  <a:gd name="T109" fmla="*/ 1962 h 1981"/>
                  <a:gd name="T110" fmla="*/ 4 w 359"/>
                  <a:gd name="T111" fmla="*/ 1962 h 198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59"/>
                  <a:gd name="T169" fmla="*/ 0 h 1981"/>
                  <a:gd name="T170" fmla="*/ 359 w 359"/>
                  <a:gd name="T171" fmla="*/ 1981 h 198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59" h="1981">
                    <a:moveTo>
                      <a:pt x="219" y="2"/>
                    </a:moveTo>
                    <a:lnTo>
                      <a:pt x="190" y="0"/>
                    </a:lnTo>
                    <a:lnTo>
                      <a:pt x="140" y="2"/>
                    </a:lnTo>
                    <a:lnTo>
                      <a:pt x="107" y="4"/>
                    </a:lnTo>
                    <a:lnTo>
                      <a:pt x="105" y="6"/>
                    </a:lnTo>
                    <a:lnTo>
                      <a:pt x="105" y="8"/>
                    </a:lnTo>
                    <a:lnTo>
                      <a:pt x="103" y="8"/>
                    </a:lnTo>
                    <a:lnTo>
                      <a:pt x="103" y="10"/>
                    </a:lnTo>
                    <a:lnTo>
                      <a:pt x="103" y="12"/>
                    </a:lnTo>
                    <a:lnTo>
                      <a:pt x="102" y="14"/>
                    </a:lnTo>
                    <a:lnTo>
                      <a:pt x="100" y="16"/>
                    </a:lnTo>
                    <a:lnTo>
                      <a:pt x="140" y="12"/>
                    </a:lnTo>
                    <a:lnTo>
                      <a:pt x="190" y="12"/>
                    </a:lnTo>
                    <a:lnTo>
                      <a:pt x="211" y="12"/>
                    </a:lnTo>
                    <a:lnTo>
                      <a:pt x="213" y="10"/>
                    </a:lnTo>
                    <a:lnTo>
                      <a:pt x="215" y="8"/>
                    </a:lnTo>
                    <a:lnTo>
                      <a:pt x="215" y="6"/>
                    </a:lnTo>
                    <a:lnTo>
                      <a:pt x="217" y="6"/>
                    </a:lnTo>
                    <a:lnTo>
                      <a:pt x="217" y="4"/>
                    </a:lnTo>
                    <a:lnTo>
                      <a:pt x="219" y="2"/>
                    </a:lnTo>
                    <a:close/>
                    <a:moveTo>
                      <a:pt x="4" y="1962"/>
                    </a:moveTo>
                    <a:lnTo>
                      <a:pt x="40" y="1969"/>
                    </a:lnTo>
                    <a:lnTo>
                      <a:pt x="90" y="1975"/>
                    </a:lnTo>
                    <a:lnTo>
                      <a:pt x="140" y="1979"/>
                    </a:lnTo>
                    <a:lnTo>
                      <a:pt x="190" y="1981"/>
                    </a:lnTo>
                    <a:lnTo>
                      <a:pt x="242" y="1979"/>
                    </a:lnTo>
                    <a:lnTo>
                      <a:pt x="291" y="1975"/>
                    </a:lnTo>
                    <a:lnTo>
                      <a:pt x="341" y="1969"/>
                    </a:lnTo>
                    <a:lnTo>
                      <a:pt x="359" y="1965"/>
                    </a:lnTo>
                    <a:lnTo>
                      <a:pt x="359" y="1963"/>
                    </a:lnTo>
                    <a:lnTo>
                      <a:pt x="357" y="1963"/>
                    </a:lnTo>
                    <a:lnTo>
                      <a:pt x="355" y="1962"/>
                    </a:lnTo>
                    <a:lnTo>
                      <a:pt x="353" y="1960"/>
                    </a:lnTo>
                    <a:lnTo>
                      <a:pt x="351" y="1960"/>
                    </a:lnTo>
                    <a:lnTo>
                      <a:pt x="351" y="1958"/>
                    </a:lnTo>
                    <a:lnTo>
                      <a:pt x="349" y="1956"/>
                    </a:lnTo>
                    <a:lnTo>
                      <a:pt x="339" y="1958"/>
                    </a:lnTo>
                    <a:lnTo>
                      <a:pt x="291" y="1965"/>
                    </a:lnTo>
                    <a:lnTo>
                      <a:pt x="242" y="1969"/>
                    </a:lnTo>
                    <a:lnTo>
                      <a:pt x="190" y="1969"/>
                    </a:lnTo>
                    <a:lnTo>
                      <a:pt x="140" y="1969"/>
                    </a:lnTo>
                    <a:lnTo>
                      <a:pt x="90" y="1965"/>
                    </a:lnTo>
                    <a:lnTo>
                      <a:pt x="42" y="1958"/>
                    </a:lnTo>
                    <a:lnTo>
                      <a:pt x="0" y="1950"/>
                    </a:lnTo>
                    <a:lnTo>
                      <a:pt x="0" y="1952"/>
                    </a:lnTo>
                    <a:lnTo>
                      <a:pt x="0" y="1954"/>
                    </a:lnTo>
                    <a:lnTo>
                      <a:pt x="2" y="1956"/>
                    </a:lnTo>
                    <a:lnTo>
                      <a:pt x="2" y="1958"/>
                    </a:lnTo>
                    <a:lnTo>
                      <a:pt x="2" y="1960"/>
                    </a:lnTo>
                    <a:lnTo>
                      <a:pt x="2" y="1962"/>
                    </a:lnTo>
                    <a:lnTo>
                      <a:pt x="4" y="1962"/>
                    </a:lnTo>
                    <a:close/>
                  </a:path>
                </a:pathLst>
              </a:custGeom>
              <a:solidFill>
                <a:srgbClr val="43B3FF"/>
              </a:solidFill>
              <a:ln w="9525">
                <a:noFill/>
                <a:round/>
                <a:headEnd/>
                <a:tailEnd/>
              </a:ln>
            </p:spPr>
            <p:txBody>
              <a:bodyPr/>
              <a:lstStyle/>
              <a:p>
                <a:endParaRPr lang="en-US"/>
              </a:p>
            </p:txBody>
          </p:sp>
          <p:sp>
            <p:nvSpPr>
              <p:cNvPr id="28355" name="Freeform 869"/>
              <p:cNvSpPr>
                <a:spLocks noEditPoints="1"/>
              </p:cNvSpPr>
              <p:nvPr/>
            </p:nvSpPr>
            <p:spPr bwMode="auto">
              <a:xfrm>
                <a:off x="2415" y="1233"/>
                <a:ext cx="357" cy="1969"/>
              </a:xfrm>
              <a:custGeom>
                <a:avLst/>
                <a:gdLst>
                  <a:gd name="T0" fmla="*/ 217 w 357"/>
                  <a:gd name="T1" fmla="*/ 0 h 1969"/>
                  <a:gd name="T2" fmla="*/ 192 w 357"/>
                  <a:gd name="T3" fmla="*/ 0 h 1969"/>
                  <a:gd name="T4" fmla="*/ 142 w 357"/>
                  <a:gd name="T5" fmla="*/ 2 h 1969"/>
                  <a:gd name="T6" fmla="*/ 105 w 357"/>
                  <a:gd name="T7" fmla="*/ 4 h 1969"/>
                  <a:gd name="T8" fmla="*/ 105 w 357"/>
                  <a:gd name="T9" fmla="*/ 6 h 1969"/>
                  <a:gd name="T10" fmla="*/ 104 w 357"/>
                  <a:gd name="T11" fmla="*/ 8 h 1969"/>
                  <a:gd name="T12" fmla="*/ 104 w 357"/>
                  <a:gd name="T13" fmla="*/ 8 h 1969"/>
                  <a:gd name="T14" fmla="*/ 102 w 357"/>
                  <a:gd name="T15" fmla="*/ 10 h 1969"/>
                  <a:gd name="T16" fmla="*/ 102 w 357"/>
                  <a:gd name="T17" fmla="*/ 12 h 1969"/>
                  <a:gd name="T18" fmla="*/ 102 w 357"/>
                  <a:gd name="T19" fmla="*/ 12 h 1969"/>
                  <a:gd name="T20" fmla="*/ 100 w 357"/>
                  <a:gd name="T21" fmla="*/ 14 h 1969"/>
                  <a:gd name="T22" fmla="*/ 100 w 357"/>
                  <a:gd name="T23" fmla="*/ 15 h 1969"/>
                  <a:gd name="T24" fmla="*/ 142 w 357"/>
                  <a:gd name="T25" fmla="*/ 12 h 1969"/>
                  <a:gd name="T26" fmla="*/ 192 w 357"/>
                  <a:gd name="T27" fmla="*/ 10 h 1969"/>
                  <a:gd name="T28" fmla="*/ 209 w 357"/>
                  <a:gd name="T29" fmla="*/ 12 h 1969"/>
                  <a:gd name="T30" fmla="*/ 211 w 357"/>
                  <a:gd name="T31" fmla="*/ 10 h 1969"/>
                  <a:gd name="T32" fmla="*/ 211 w 357"/>
                  <a:gd name="T33" fmla="*/ 8 h 1969"/>
                  <a:gd name="T34" fmla="*/ 213 w 357"/>
                  <a:gd name="T35" fmla="*/ 8 h 1969"/>
                  <a:gd name="T36" fmla="*/ 213 w 357"/>
                  <a:gd name="T37" fmla="*/ 6 h 1969"/>
                  <a:gd name="T38" fmla="*/ 215 w 357"/>
                  <a:gd name="T39" fmla="*/ 4 h 1969"/>
                  <a:gd name="T40" fmla="*/ 215 w 357"/>
                  <a:gd name="T41" fmla="*/ 4 h 1969"/>
                  <a:gd name="T42" fmla="*/ 217 w 357"/>
                  <a:gd name="T43" fmla="*/ 2 h 1969"/>
                  <a:gd name="T44" fmla="*/ 217 w 357"/>
                  <a:gd name="T45" fmla="*/ 0 h 1969"/>
                  <a:gd name="T46" fmla="*/ 4 w 357"/>
                  <a:gd name="T47" fmla="*/ 1950 h 1969"/>
                  <a:gd name="T48" fmla="*/ 42 w 357"/>
                  <a:gd name="T49" fmla="*/ 1957 h 1969"/>
                  <a:gd name="T50" fmla="*/ 92 w 357"/>
                  <a:gd name="T51" fmla="*/ 1963 h 1969"/>
                  <a:gd name="T52" fmla="*/ 142 w 357"/>
                  <a:gd name="T53" fmla="*/ 1967 h 1969"/>
                  <a:gd name="T54" fmla="*/ 192 w 357"/>
                  <a:gd name="T55" fmla="*/ 1969 h 1969"/>
                  <a:gd name="T56" fmla="*/ 244 w 357"/>
                  <a:gd name="T57" fmla="*/ 1967 h 1969"/>
                  <a:gd name="T58" fmla="*/ 293 w 357"/>
                  <a:gd name="T59" fmla="*/ 1963 h 1969"/>
                  <a:gd name="T60" fmla="*/ 343 w 357"/>
                  <a:gd name="T61" fmla="*/ 1957 h 1969"/>
                  <a:gd name="T62" fmla="*/ 357 w 357"/>
                  <a:gd name="T63" fmla="*/ 1956 h 1969"/>
                  <a:gd name="T64" fmla="*/ 355 w 357"/>
                  <a:gd name="T65" fmla="*/ 1954 h 1969"/>
                  <a:gd name="T66" fmla="*/ 353 w 357"/>
                  <a:gd name="T67" fmla="*/ 1954 h 1969"/>
                  <a:gd name="T68" fmla="*/ 353 w 357"/>
                  <a:gd name="T69" fmla="*/ 1952 h 1969"/>
                  <a:gd name="T70" fmla="*/ 351 w 357"/>
                  <a:gd name="T71" fmla="*/ 1950 h 1969"/>
                  <a:gd name="T72" fmla="*/ 349 w 357"/>
                  <a:gd name="T73" fmla="*/ 1950 h 1969"/>
                  <a:gd name="T74" fmla="*/ 349 w 357"/>
                  <a:gd name="T75" fmla="*/ 1948 h 1969"/>
                  <a:gd name="T76" fmla="*/ 347 w 357"/>
                  <a:gd name="T77" fmla="*/ 1948 h 1969"/>
                  <a:gd name="T78" fmla="*/ 345 w 357"/>
                  <a:gd name="T79" fmla="*/ 1946 h 1969"/>
                  <a:gd name="T80" fmla="*/ 341 w 357"/>
                  <a:gd name="T81" fmla="*/ 1948 h 1969"/>
                  <a:gd name="T82" fmla="*/ 292 w 357"/>
                  <a:gd name="T83" fmla="*/ 1954 h 1969"/>
                  <a:gd name="T84" fmla="*/ 244 w 357"/>
                  <a:gd name="T85" fmla="*/ 1957 h 1969"/>
                  <a:gd name="T86" fmla="*/ 192 w 357"/>
                  <a:gd name="T87" fmla="*/ 1957 h 1969"/>
                  <a:gd name="T88" fmla="*/ 142 w 357"/>
                  <a:gd name="T89" fmla="*/ 1957 h 1969"/>
                  <a:gd name="T90" fmla="*/ 94 w 357"/>
                  <a:gd name="T91" fmla="*/ 1954 h 1969"/>
                  <a:gd name="T92" fmla="*/ 44 w 357"/>
                  <a:gd name="T93" fmla="*/ 1948 h 1969"/>
                  <a:gd name="T94" fmla="*/ 0 w 357"/>
                  <a:gd name="T95" fmla="*/ 1940 h 1969"/>
                  <a:gd name="T96" fmla="*/ 0 w 357"/>
                  <a:gd name="T97" fmla="*/ 1940 h 1969"/>
                  <a:gd name="T98" fmla="*/ 2 w 357"/>
                  <a:gd name="T99" fmla="*/ 1942 h 1969"/>
                  <a:gd name="T100" fmla="*/ 2 w 357"/>
                  <a:gd name="T101" fmla="*/ 1944 h 1969"/>
                  <a:gd name="T102" fmla="*/ 2 w 357"/>
                  <a:gd name="T103" fmla="*/ 1944 h 1969"/>
                  <a:gd name="T104" fmla="*/ 2 w 357"/>
                  <a:gd name="T105" fmla="*/ 1946 h 1969"/>
                  <a:gd name="T106" fmla="*/ 2 w 357"/>
                  <a:gd name="T107" fmla="*/ 1948 h 1969"/>
                  <a:gd name="T108" fmla="*/ 4 w 357"/>
                  <a:gd name="T109" fmla="*/ 1950 h 1969"/>
                  <a:gd name="T110" fmla="*/ 4 w 357"/>
                  <a:gd name="T111" fmla="*/ 1950 h 19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57"/>
                  <a:gd name="T169" fmla="*/ 0 h 1969"/>
                  <a:gd name="T170" fmla="*/ 357 w 357"/>
                  <a:gd name="T171" fmla="*/ 1969 h 19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57" h="1969">
                    <a:moveTo>
                      <a:pt x="217" y="0"/>
                    </a:moveTo>
                    <a:lnTo>
                      <a:pt x="192" y="0"/>
                    </a:lnTo>
                    <a:lnTo>
                      <a:pt x="142" y="2"/>
                    </a:lnTo>
                    <a:lnTo>
                      <a:pt x="105" y="4"/>
                    </a:lnTo>
                    <a:lnTo>
                      <a:pt x="105" y="6"/>
                    </a:lnTo>
                    <a:lnTo>
                      <a:pt x="104" y="8"/>
                    </a:lnTo>
                    <a:lnTo>
                      <a:pt x="102" y="10"/>
                    </a:lnTo>
                    <a:lnTo>
                      <a:pt x="102" y="12"/>
                    </a:lnTo>
                    <a:lnTo>
                      <a:pt x="100" y="14"/>
                    </a:lnTo>
                    <a:lnTo>
                      <a:pt x="100" y="15"/>
                    </a:lnTo>
                    <a:lnTo>
                      <a:pt x="142" y="12"/>
                    </a:lnTo>
                    <a:lnTo>
                      <a:pt x="192" y="10"/>
                    </a:lnTo>
                    <a:lnTo>
                      <a:pt x="209" y="12"/>
                    </a:lnTo>
                    <a:lnTo>
                      <a:pt x="211" y="10"/>
                    </a:lnTo>
                    <a:lnTo>
                      <a:pt x="211" y="8"/>
                    </a:lnTo>
                    <a:lnTo>
                      <a:pt x="213" y="8"/>
                    </a:lnTo>
                    <a:lnTo>
                      <a:pt x="213" y="6"/>
                    </a:lnTo>
                    <a:lnTo>
                      <a:pt x="215" y="4"/>
                    </a:lnTo>
                    <a:lnTo>
                      <a:pt x="217" y="2"/>
                    </a:lnTo>
                    <a:lnTo>
                      <a:pt x="217" y="0"/>
                    </a:lnTo>
                    <a:close/>
                    <a:moveTo>
                      <a:pt x="4" y="1950"/>
                    </a:moveTo>
                    <a:lnTo>
                      <a:pt x="42" y="1957"/>
                    </a:lnTo>
                    <a:lnTo>
                      <a:pt x="92" y="1963"/>
                    </a:lnTo>
                    <a:lnTo>
                      <a:pt x="142" y="1967"/>
                    </a:lnTo>
                    <a:lnTo>
                      <a:pt x="192" y="1969"/>
                    </a:lnTo>
                    <a:lnTo>
                      <a:pt x="244" y="1967"/>
                    </a:lnTo>
                    <a:lnTo>
                      <a:pt x="293" y="1963"/>
                    </a:lnTo>
                    <a:lnTo>
                      <a:pt x="343" y="1957"/>
                    </a:lnTo>
                    <a:lnTo>
                      <a:pt x="357" y="1956"/>
                    </a:lnTo>
                    <a:lnTo>
                      <a:pt x="355" y="1954"/>
                    </a:lnTo>
                    <a:lnTo>
                      <a:pt x="353" y="1954"/>
                    </a:lnTo>
                    <a:lnTo>
                      <a:pt x="353" y="1952"/>
                    </a:lnTo>
                    <a:lnTo>
                      <a:pt x="351" y="1950"/>
                    </a:lnTo>
                    <a:lnTo>
                      <a:pt x="349" y="1950"/>
                    </a:lnTo>
                    <a:lnTo>
                      <a:pt x="349" y="1948"/>
                    </a:lnTo>
                    <a:lnTo>
                      <a:pt x="347" y="1948"/>
                    </a:lnTo>
                    <a:lnTo>
                      <a:pt x="345" y="1946"/>
                    </a:lnTo>
                    <a:lnTo>
                      <a:pt x="341" y="1948"/>
                    </a:lnTo>
                    <a:lnTo>
                      <a:pt x="292" y="1954"/>
                    </a:lnTo>
                    <a:lnTo>
                      <a:pt x="244" y="1957"/>
                    </a:lnTo>
                    <a:lnTo>
                      <a:pt x="192" y="1957"/>
                    </a:lnTo>
                    <a:lnTo>
                      <a:pt x="142" y="1957"/>
                    </a:lnTo>
                    <a:lnTo>
                      <a:pt x="94" y="1954"/>
                    </a:lnTo>
                    <a:lnTo>
                      <a:pt x="44" y="1948"/>
                    </a:lnTo>
                    <a:lnTo>
                      <a:pt x="0" y="1940"/>
                    </a:lnTo>
                    <a:lnTo>
                      <a:pt x="2" y="1942"/>
                    </a:lnTo>
                    <a:lnTo>
                      <a:pt x="2" y="1944"/>
                    </a:lnTo>
                    <a:lnTo>
                      <a:pt x="2" y="1946"/>
                    </a:lnTo>
                    <a:lnTo>
                      <a:pt x="2" y="1948"/>
                    </a:lnTo>
                    <a:lnTo>
                      <a:pt x="4" y="1950"/>
                    </a:lnTo>
                    <a:close/>
                  </a:path>
                </a:pathLst>
              </a:custGeom>
              <a:solidFill>
                <a:srgbClr val="44B4FF"/>
              </a:solidFill>
              <a:ln w="9525">
                <a:noFill/>
                <a:round/>
                <a:headEnd/>
                <a:tailEnd/>
              </a:ln>
            </p:spPr>
            <p:txBody>
              <a:bodyPr/>
              <a:lstStyle/>
              <a:p>
                <a:endParaRPr lang="en-US"/>
              </a:p>
            </p:txBody>
          </p:sp>
          <p:sp>
            <p:nvSpPr>
              <p:cNvPr id="28356" name="Freeform 870"/>
              <p:cNvSpPr>
                <a:spLocks noEditPoints="1"/>
              </p:cNvSpPr>
              <p:nvPr/>
            </p:nvSpPr>
            <p:spPr bwMode="auto">
              <a:xfrm>
                <a:off x="2415" y="1239"/>
                <a:ext cx="351" cy="1957"/>
              </a:xfrm>
              <a:custGeom>
                <a:avLst/>
                <a:gdLst>
                  <a:gd name="T0" fmla="*/ 213 w 351"/>
                  <a:gd name="T1" fmla="*/ 0 h 1957"/>
                  <a:gd name="T2" fmla="*/ 192 w 351"/>
                  <a:gd name="T3" fmla="*/ 0 h 1957"/>
                  <a:gd name="T4" fmla="*/ 142 w 351"/>
                  <a:gd name="T5" fmla="*/ 0 h 1957"/>
                  <a:gd name="T6" fmla="*/ 102 w 351"/>
                  <a:gd name="T7" fmla="*/ 4 h 1957"/>
                  <a:gd name="T8" fmla="*/ 102 w 351"/>
                  <a:gd name="T9" fmla="*/ 6 h 1957"/>
                  <a:gd name="T10" fmla="*/ 102 w 351"/>
                  <a:gd name="T11" fmla="*/ 6 h 1957"/>
                  <a:gd name="T12" fmla="*/ 100 w 351"/>
                  <a:gd name="T13" fmla="*/ 8 h 1957"/>
                  <a:gd name="T14" fmla="*/ 100 w 351"/>
                  <a:gd name="T15" fmla="*/ 9 h 1957"/>
                  <a:gd name="T16" fmla="*/ 98 w 351"/>
                  <a:gd name="T17" fmla="*/ 11 h 1957"/>
                  <a:gd name="T18" fmla="*/ 98 w 351"/>
                  <a:gd name="T19" fmla="*/ 11 h 1957"/>
                  <a:gd name="T20" fmla="*/ 98 w 351"/>
                  <a:gd name="T21" fmla="*/ 13 h 1957"/>
                  <a:gd name="T22" fmla="*/ 96 w 351"/>
                  <a:gd name="T23" fmla="*/ 15 h 1957"/>
                  <a:gd name="T24" fmla="*/ 142 w 351"/>
                  <a:gd name="T25" fmla="*/ 11 h 1957"/>
                  <a:gd name="T26" fmla="*/ 192 w 351"/>
                  <a:gd name="T27" fmla="*/ 9 h 1957"/>
                  <a:gd name="T28" fmla="*/ 205 w 351"/>
                  <a:gd name="T29" fmla="*/ 9 h 1957"/>
                  <a:gd name="T30" fmla="*/ 207 w 351"/>
                  <a:gd name="T31" fmla="*/ 9 h 1957"/>
                  <a:gd name="T32" fmla="*/ 207 w 351"/>
                  <a:gd name="T33" fmla="*/ 8 h 1957"/>
                  <a:gd name="T34" fmla="*/ 209 w 351"/>
                  <a:gd name="T35" fmla="*/ 6 h 1957"/>
                  <a:gd name="T36" fmla="*/ 209 w 351"/>
                  <a:gd name="T37" fmla="*/ 6 h 1957"/>
                  <a:gd name="T38" fmla="*/ 211 w 351"/>
                  <a:gd name="T39" fmla="*/ 4 h 1957"/>
                  <a:gd name="T40" fmla="*/ 211 w 351"/>
                  <a:gd name="T41" fmla="*/ 2 h 1957"/>
                  <a:gd name="T42" fmla="*/ 213 w 351"/>
                  <a:gd name="T43" fmla="*/ 2 h 1957"/>
                  <a:gd name="T44" fmla="*/ 213 w 351"/>
                  <a:gd name="T45" fmla="*/ 0 h 1957"/>
                  <a:gd name="T46" fmla="*/ 2 w 351"/>
                  <a:gd name="T47" fmla="*/ 1938 h 1957"/>
                  <a:gd name="T48" fmla="*/ 44 w 351"/>
                  <a:gd name="T49" fmla="*/ 1946 h 1957"/>
                  <a:gd name="T50" fmla="*/ 92 w 351"/>
                  <a:gd name="T51" fmla="*/ 1953 h 1957"/>
                  <a:gd name="T52" fmla="*/ 142 w 351"/>
                  <a:gd name="T53" fmla="*/ 1957 h 1957"/>
                  <a:gd name="T54" fmla="*/ 192 w 351"/>
                  <a:gd name="T55" fmla="*/ 1957 h 1957"/>
                  <a:gd name="T56" fmla="*/ 244 w 351"/>
                  <a:gd name="T57" fmla="*/ 1957 h 1957"/>
                  <a:gd name="T58" fmla="*/ 293 w 351"/>
                  <a:gd name="T59" fmla="*/ 1953 h 1957"/>
                  <a:gd name="T60" fmla="*/ 341 w 351"/>
                  <a:gd name="T61" fmla="*/ 1946 h 1957"/>
                  <a:gd name="T62" fmla="*/ 351 w 351"/>
                  <a:gd name="T63" fmla="*/ 1944 h 1957"/>
                  <a:gd name="T64" fmla="*/ 349 w 351"/>
                  <a:gd name="T65" fmla="*/ 1944 h 1957"/>
                  <a:gd name="T66" fmla="*/ 349 w 351"/>
                  <a:gd name="T67" fmla="*/ 1942 h 1957"/>
                  <a:gd name="T68" fmla="*/ 347 w 351"/>
                  <a:gd name="T69" fmla="*/ 1942 h 1957"/>
                  <a:gd name="T70" fmla="*/ 345 w 351"/>
                  <a:gd name="T71" fmla="*/ 1940 h 1957"/>
                  <a:gd name="T72" fmla="*/ 345 w 351"/>
                  <a:gd name="T73" fmla="*/ 1940 h 1957"/>
                  <a:gd name="T74" fmla="*/ 343 w 351"/>
                  <a:gd name="T75" fmla="*/ 1938 h 1957"/>
                  <a:gd name="T76" fmla="*/ 341 w 351"/>
                  <a:gd name="T77" fmla="*/ 1936 h 1957"/>
                  <a:gd name="T78" fmla="*/ 341 w 351"/>
                  <a:gd name="T79" fmla="*/ 1936 h 1957"/>
                  <a:gd name="T80" fmla="*/ 340 w 351"/>
                  <a:gd name="T81" fmla="*/ 1936 h 1957"/>
                  <a:gd name="T82" fmla="*/ 292 w 351"/>
                  <a:gd name="T83" fmla="*/ 1942 h 1957"/>
                  <a:gd name="T84" fmla="*/ 242 w 351"/>
                  <a:gd name="T85" fmla="*/ 1946 h 1957"/>
                  <a:gd name="T86" fmla="*/ 192 w 351"/>
                  <a:gd name="T87" fmla="*/ 1948 h 1957"/>
                  <a:gd name="T88" fmla="*/ 142 w 351"/>
                  <a:gd name="T89" fmla="*/ 1946 h 1957"/>
                  <a:gd name="T90" fmla="*/ 94 w 351"/>
                  <a:gd name="T91" fmla="*/ 1942 h 1957"/>
                  <a:gd name="T92" fmla="*/ 46 w 351"/>
                  <a:gd name="T93" fmla="*/ 1936 h 1957"/>
                  <a:gd name="T94" fmla="*/ 0 w 351"/>
                  <a:gd name="T95" fmla="*/ 1928 h 1957"/>
                  <a:gd name="T96" fmla="*/ 0 w 351"/>
                  <a:gd name="T97" fmla="*/ 1928 h 1957"/>
                  <a:gd name="T98" fmla="*/ 0 w 351"/>
                  <a:gd name="T99" fmla="*/ 1930 h 1957"/>
                  <a:gd name="T100" fmla="*/ 0 w 351"/>
                  <a:gd name="T101" fmla="*/ 1932 h 1957"/>
                  <a:gd name="T102" fmla="*/ 0 w 351"/>
                  <a:gd name="T103" fmla="*/ 1934 h 1957"/>
                  <a:gd name="T104" fmla="*/ 0 w 351"/>
                  <a:gd name="T105" fmla="*/ 1934 h 1957"/>
                  <a:gd name="T106" fmla="*/ 2 w 351"/>
                  <a:gd name="T107" fmla="*/ 1936 h 1957"/>
                  <a:gd name="T108" fmla="*/ 2 w 351"/>
                  <a:gd name="T109" fmla="*/ 1938 h 1957"/>
                  <a:gd name="T110" fmla="*/ 2 w 351"/>
                  <a:gd name="T111" fmla="*/ 1938 h 195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51"/>
                  <a:gd name="T169" fmla="*/ 0 h 1957"/>
                  <a:gd name="T170" fmla="*/ 351 w 351"/>
                  <a:gd name="T171" fmla="*/ 1957 h 195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51" h="1957">
                    <a:moveTo>
                      <a:pt x="213" y="0"/>
                    </a:moveTo>
                    <a:lnTo>
                      <a:pt x="192" y="0"/>
                    </a:lnTo>
                    <a:lnTo>
                      <a:pt x="142" y="0"/>
                    </a:lnTo>
                    <a:lnTo>
                      <a:pt x="102" y="4"/>
                    </a:lnTo>
                    <a:lnTo>
                      <a:pt x="102" y="6"/>
                    </a:lnTo>
                    <a:lnTo>
                      <a:pt x="100" y="8"/>
                    </a:lnTo>
                    <a:lnTo>
                      <a:pt x="100" y="9"/>
                    </a:lnTo>
                    <a:lnTo>
                      <a:pt x="98" y="11"/>
                    </a:lnTo>
                    <a:lnTo>
                      <a:pt x="98" y="13"/>
                    </a:lnTo>
                    <a:lnTo>
                      <a:pt x="96" y="15"/>
                    </a:lnTo>
                    <a:lnTo>
                      <a:pt x="142" y="11"/>
                    </a:lnTo>
                    <a:lnTo>
                      <a:pt x="192" y="9"/>
                    </a:lnTo>
                    <a:lnTo>
                      <a:pt x="205" y="9"/>
                    </a:lnTo>
                    <a:lnTo>
                      <a:pt x="207" y="9"/>
                    </a:lnTo>
                    <a:lnTo>
                      <a:pt x="207" y="8"/>
                    </a:lnTo>
                    <a:lnTo>
                      <a:pt x="209" y="6"/>
                    </a:lnTo>
                    <a:lnTo>
                      <a:pt x="211" y="4"/>
                    </a:lnTo>
                    <a:lnTo>
                      <a:pt x="211" y="2"/>
                    </a:lnTo>
                    <a:lnTo>
                      <a:pt x="213" y="2"/>
                    </a:lnTo>
                    <a:lnTo>
                      <a:pt x="213" y="0"/>
                    </a:lnTo>
                    <a:close/>
                    <a:moveTo>
                      <a:pt x="2" y="1938"/>
                    </a:moveTo>
                    <a:lnTo>
                      <a:pt x="44" y="1946"/>
                    </a:lnTo>
                    <a:lnTo>
                      <a:pt x="92" y="1953"/>
                    </a:lnTo>
                    <a:lnTo>
                      <a:pt x="142" y="1957"/>
                    </a:lnTo>
                    <a:lnTo>
                      <a:pt x="192" y="1957"/>
                    </a:lnTo>
                    <a:lnTo>
                      <a:pt x="244" y="1957"/>
                    </a:lnTo>
                    <a:lnTo>
                      <a:pt x="293" y="1953"/>
                    </a:lnTo>
                    <a:lnTo>
                      <a:pt x="341" y="1946"/>
                    </a:lnTo>
                    <a:lnTo>
                      <a:pt x="351" y="1944"/>
                    </a:lnTo>
                    <a:lnTo>
                      <a:pt x="349" y="1944"/>
                    </a:lnTo>
                    <a:lnTo>
                      <a:pt x="349" y="1942"/>
                    </a:lnTo>
                    <a:lnTo>
                      <a:pt x="347" y="1942"/>
                    </a:lnTo>
                    <a:lnTo>
                      <a:pt x="345" y="1940"/>
                    </a:lnTo>
                    <a:lnTo>
                      <a:pt x="343" y="1938"/>
                    </a:lnTo>
                    <a:lnTo>
                      <a:pt x="341" y="1936"/>
                    </a:lnTo>
                    <a:lnTo>
                      <a:pt x="340" y="1936"/>
                    </a:lnTo>
                    <a:lnTo>
                      <a:pt x="292" y="1942"/>
                    </a:lnTo>
                    <a:lnTo>
                      <a:pt x="242" y="1946"/>
                    </a:lnTo>
                    <a:lnTo>
                      <a:pt x="192" y="1948"/>
                    </a:lnTo>
                    <a:lnTo>
                      <a:pt x="142" y="1946"/>
                    </a:lnTo>
                    <a:lnTo>
                      <a:pt x="94" y="1942"/>
                    </a:lnTo>
                    <a:lnTo>
                      <a:pt x="46" y="1936"/>
                    </a:lnTo>
                    <a:lnTo>
                      <a:pt x="0" y="1928"/>
                    </a:lnTo>
                    <a:lnTo>
                      <a:pt x="0" y="1930"/>
                    </a:lnTo>
                    <a:lnTo>
                      <a:pt x="0" y="1932"/>
                    </a:lnTo>
                    <a:lnTo>
                      <a:pt x="0" y="1934"/>
                    </a:lnTo>
                    <a:lnTo>
                      <a:pt x="2" y="1936"/>
                    </a:lnTo>
                    <a:lnTo>
                      <a:pt x="2" y="1938"/>
                    </a:lnTo>
                    <a:close/>
                  </a:path>
                </a:pathLst>
              </a:custGeom>
              <a:solidFill>
                <a:srgbClr val="45B4FF"/>
              </a:solidFill>
              <a:ln w="9525">
                <a:noFill/>
                <a:round/>
                <a:headEnd/>
                <a:tailEnd/>
              </a:ln>
            </p:spPr>
            <p:txBody>
              <a:bodyPr/>
              <a:lstStyle/>
              <a:p>
                <a:endParaRPr lang="en-US"/>
              </a:p>
            </p:txBody>
          </p:sp>
          <p:sp>
            <p:nvSpPr>
              <p:cNvPr id="28357" name="Freeform 871"/>
              <p:cNvSpPr>
                <a:spLocks noEditPoints="1"/>
              </p:cNvSpPr>
              <p:nvPr/>
            </p:nvSpPr>
            <p:spPr bwMode="auto">
              <a:xfrm>
                <a:off x="2413" y="1243"/>
                <a:ext cx="347" cy="1947"/>
              </a:xfrm>
              <a:custGeom>
                <a:avLst/>
                <a:gdLst>
                  <a:gd name="T0" fmla="*/ 211 w 347"/>
                  <a:gd name="T1" fmla="*/ 2 h 1947"/>
                  <a:gd name="T2" fmla="*/ 194 w 347"/>
                  <a:gd name="T3" fmla="*/ 0 h 1947"/>
                  <a:gd name="T4" fmla="*/ 144 w 347"/>
                  <a:gd name="T5" fmla="*/ 2 h 1947"/>
                  <a:gd name="T6" fmla="*/ 102 w 347"/>
                  <a:gd name="T7" fmla="*/ 5 h 1947"/>
                  <a:gd name="T8" fmla="*/ 100 w 347"/>
                  <a:gd name="T9" fmla="*/ 7 h 1947"/>
                  <a:gd name="T10" fmla="*/ 100 w 347"/>
                  <a:gd name="T11" fmla="*/ 7 h 1947"/>
                  <a:gd name="T12" fmla="*/ 100 w 347"/>
                  <a:gd name="T13" fmla="*/ 9 h 1947"/>
                  <a:gd name="T14" fmla="*/ 98 w 347"/>
                  <a:gd name="T15" fmla="*/ 11 h 1947"/>
                  <a:gd name="T16" fmla="*/ 98 w 347"/>
                  <a:gd name="T17" fmla="*/ 11 h 1947"/>
                  <a:gd name="T18" fmla="*/ 96 w 347"/>
                  <a:gd name="T19" fmla="*/ 13 h 1947"/>
                  <a:gd name="T20" fmla="*/ 96 w 347"/>
                  <a:gd name="T21" fmla="*/ 15 h 1947"/>
                  <a:gd name="T22" fmla="*/ 96 w 347"/>
                  <a:gd name="T23" fmla="*/ 17 h 1947"/>
                  <a:gd name="T24" fmla="*/ 96 w 347"/>
                  <a:gd name="T25" fmla="*/ 17 h 1947"/>
                  <a:gd name="T26" fmla="*/ 146 w 347"/>
                  <a:gd name="T27" fmla="*/ 13 h 1947"/>
                  <a:gd name="T28" fmla="*/ 194 w 347"/>
                  <a:gd name="T29" fmla="*/ 11 h 1947"/>
                  <a:gd name="T30" fmla="*/ 203 w 347"/>
                  <a:gd name="T31" fmla="*/ 11 h 1947"/>
                  <a:gd name="T32" fmla="*/ 205 w 347"/>
                  <a:gd name="T33" fmla="*/ 9 h 1947"/>
                  <a:gd name="T34" fmla="*/ 205 w 347"/>
                  <a:gd name="T35" fmla="*/ 9 h 1947"/>
                  <a:gd name="T36" fmla="*/ 207 w 347"/>
                  <a:gd name="T37" fmla="*/ 7 h 1947"/>
                  <a:gd name="T38" fmla="*/ 207 w 347"/>
                  <a:gd name="T39" fmla="*/ 5 h 1947"/>
                  <a:gd name="T40" fmla="*/ 209 w 347"/>
                  <a:gd name="T41" fmla="*/ 5 h 1947"/>
                  <a:gd name="T42" fmla="*/ 209 w 347"/>
                  <a:gd name="T43" fmla="*/ 4 h 1947"/>
                  <a:gd name="T44" fmla="*/ 211 w 347"/>
                  <a:gd name="T45" fmla="*/ 2 h 1947"/>
                  <a:gd name="T46" fmla="*/ 211 w 347"/>
                  <a:gd name="T47" fmla="*/ 2 h 1947"/>
                  <a:gd name="T48" fmla="*/ 2 w 347"/>
                  <a:gd name="T49" fmla="*/ 1930 h 1947"/>
                  <a:gd name="T50" fmla="*/ 46 w 347"/>
                  <a:gd name="T51" fmla="*/ 1938 h 1947"/>
                  <a:gd name="T52" fmla="*/ 96 w 347"/>
                  <a:gd name="T53" fmla="*/ 1944 h 1947"/>
                  <a:gd name="T54" fmla="*/ 144 w 347"/>
                  <a:gd name="T55" fmla="*/ 1947 h 1947"/>
                  <a:gd name="T56" fmla="*/ 194 w 347"/>
                  <a:gd name="T57" fmla="*/ 1947 h 1947"/>
                  <a:gd name="T58" fmla="*/ 246 w 347"/>
                  <a:gd name="T59" fmla="*/ 1947 h 1947"/>
                  <a:gd name="T60" fmla="*/ 294 w 347"/>
                  <a:gd name="T61" fmla="*/ 1944 h 1947"/>
                  <a:gd name="T62" fmla="*/ 343 w 347"/>
                  <a:gd name="T63" fmla="*/ 1938 h 1947"/>
                  <a:gd name="T64" fmla="*/ 347 w 347"/>
                  <a:gd name="T65" fmla="*/ 1936 h 1947"/>
                  <a:gd name="T66" fmla="*/ 347 w 347"/>
                  <a:gd name="T67" fmla="*/ 1936 h 1947"/>
                  <a:gd name="T68" fmla="*/ 345 w 347"/>
                  <a:gd name="T69" fmla="*/ 1934 h 1947"/>
                  <a:gd name="T70" fmla="*/ 343 w 347"/>
                  <a:gd name="T71" fmla="*/ 1932 h 1947"/>
                  <a:gd name="T72" fmla="*/ 342 w 347"/>
                  <a:gd name="T73" fmla="*/ 1932 h 1947"/>
                  <a:gd name="T74" fmla="*/ 342 w 347"/>
                  <a:gd name="T75" fmla="*/ 1930 h 1947"/>
                  <a:gd name="T76" fmla="*/ 340 w 347"/>
                  <a:gd name="T77" fmla="*/ 1930 h 1947"/>
                  <a:gd name="T78" fmla="*/ 338 w 347"/>
                  <a:gd name="T79" fmla="*/ 1928 h 1947"/>
                  <a:gd name="T80" fmla="*/ 338 w 347"/>
                  <a:gd name="T81" fmla="*/ 1926 h 1947"/>
                  <a:gd name="T82" fmla="*/ 294 w 347"/>
                  <a:gd name="T83" fmla="*/ 1932 h 1947"/>
                  <a:gd name="T84" fmla="*/ 244 w 347"/>
                  <a:gd name="T85" fmla="*/ 1936 h 1947"/>
                  <a:gd name="T86" fmla="*/ 194 w 347"/>
                  <a:gd name="T87" fmla="*/ 1938 h 1947"/>
                  <a:gd name="T88" fmla="*/ 146 w 347"/>
                  <a:gd name="T89" fmla="*/ 1936 h 1947"/>
                  <a:gd name="T90" fmla="*/ 96 w 347"/>
                  <a:gd name="T91" fmla="*/ 1932 h 1947"/>
                  <a:gd name="T92" fmla="*/ 48 w 347"/>
                  <a:gd name="T93" fmla="*/ 1926 h 1947"/>
                  <a:gd name="T94" fmla="*/ 0 w 347"/>
                  <a:gd name="T95" fmla="*/ 1919 h 1947"/>
                  <a:gd name="T96" fmla="*/ 0 w 347"/>
                  <a:gd name="T97" fmla="*/ 1919 h 1947"/>
                  <a:gd name="T98" fmla="*/ 0 w 347"/>
                  <a:gd name="T99" fmla="*/ 1919 h 1947"/>
                  <a:gd name="T100" fmla="*/ 0 w 347"/>
                  <a:gd name="T101" fmla="*/ 1921 h 1947"/>
                  <a:gd name="T102" fmla="*/ 0 w 347"/>
                  <a:gd name="T103" fmla="*/ 1923 h 1947"/>
                  <a:gd name="T104" fmla="*/ 2 w 347"/>
                  <a:gd name="T105" fmla="*/ 1924 h 1947"/>
                  <a:gd name="T106" fmla="*/ 2 w 347"/>
                  <a:gd name="T107" fmla="*/ 1924 h 1947"/>
                  <a:gd name="T108" fmla="*/ 2 w 347"/>
                  <a:gd name="T109" fmla="*/ 1926 h 1947"/>
                  <a:gd name="T110" fmla="*/ 2 w 347"/>
                  <a:gd name="T111" fmla="*/ 1928 h 1947"/>
                  <a:gd name="T112" fmla="*/ 2 w 347"/>
                  <a:gd name="T113" fmla="*/ 1930 h 194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7"/>
                  <a:gd name="T172" fmla="*/ 0 h 1947"/>
                  <a:gd name="T173" fmla="*/ 347 w 347"/>
                  <a:gd name="T174" fmla="*/ 1947 h 194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7" h="1947">
                    <a:moveTo>
                      <a:pt x="211" y="2"/>
                    </a:moveTo>
                    <a:lnTo>
                      <a:pt x="194" y="0"/>
                    </a:lnTo>
                    <a:lnTo>
                      <a:pt x="144" y="2"/>
                    </a:lnTo>
                    <a:lnTo>
                      <a:pt x="102" y="5"/>
                    </a:lnTo>
                    <a:lnTo>
                      <a:pt x="100" y="7"/>
                    </a:lnTo>
                    <a:lnTo>
                      <a:pt x="100" y="9"/>
                    </a:lnTo>
                    <a:lnTo>
                      <a:pt x="98" y="11"/>
                    </a:lnTo>
                    <a:lnTo>
                      <a:pt x="96" y="13"/>
                    </a:lnTo>
                    <a:lnTo>
                      <a:pt x="96" y="15"/>
                    </a:lnTo>
                    <a:lnTo>
                      <a:pt x="96" y="17"/>
                    </a:lnTo>
                    <a:lnTo>
                      <a:pt x="146" y="13"/>
                    </a:lnTo>
                    <a:lnTo>
                      <a:pt x="194" y="11"/>
                    </a:lnTo>
                    <a:lnTo>
                      <a:pt x="203" y="11"/>
                    </a:lnTo>
                    <a:lnTo>
                      <a:pt x="205" y="9"/>
                    </a:lnTo>
                    <a:lnTo>
                      <a:pt x="207" y="7"/>
                    </a:lnTo>
                    <a:lnTo>
                      <a:pt x="207" y="5"/>
                    </a:lnTo>
                    <a:lnTo>
                      <a:pt x="209" y="5"/>
                    </a:lnTo>
                    <a:lnTo>
                      <a:pt x="209" y="4"/>
                    </a:lnTo>
                    <a:lnTo>
                      <a:pt x="211" y="2"/>
                    </a:lnTo>
                    <a:close/>
                    <a:moveTo>
                      <a:pt x="2" y="1930"/>
                    </a:moveTo>
                    <a:lnTo>
                      <a:pt x="46" y="1938"/>
                    </a:lnTo>
                    <a:lnTo>
                      <a:pt x="96" y="1944"/>
                    </a:lnTo>
                    <a:lnTo>
                      <a:pt x="144" y="1947"/>
                    </a:lnTo>
                    <a:lnTo>
                      <a:pt x="194" y="1947"/>
                    </a:lnTo>
                    <a:lnTo>
                      <a:pt x="246" y="1947"/>
                    </a:lnTo>
                    <a:lnTo>
                      <a:pt x="294" y="1944"/>
                    </a:lnTo>
                    <a:lnTo>
                      <a:pt x="343" y="1938"/>
                    </a:lnTo>
                    <a:lnTo>
                      <a:pt x="347" y="1936"/>
                    </a:lnTo>
                    <a:lnTo>
                      <a:pt x="345" y="1934"/>
                    </a:lnTo>
                    <a:lnTo>
                      <a:pt x="343" y="1932"/>
                    </a:lnTo>
                    <a:lnTo>
                      <a:pt x="342" y="1932"/>
                    </a:lnTo>
                    <a:lnTo>
                      <a:pt x="342" y="1930"/>
                    </a:lnTo>
                    <a:lnTo>
                      <a:pt x="340" y="1930"/>
                    </a:lnTo>
                    <a:lnTo>
                      <a:pt x="338" y="1928"/>
                    </a:lnTo>
                    <a:lnTo>
                      <a:pt x="338" y="1926"/>
                    </a:lnTo>
                    <a:lnTo>
                      <a:pt x="294" y="1932"/>
                    </a:lnTo>
                    <a:lnTo>
                      <a:pt x="244" y="1936"/>
                    </a:lnTo>
                    <a:lnTo>
                      <a:pt x="194" y="1938"/>
                    </a:lnTo>
                    <a:lnTo>
                      <a:pt x="146" y="1936"/>
                    </a:lnTo>
                    <a:lnTo>
                      <a:pt x="96" y="1932"/>
                    </a:lnTo>
                    <a:lnTo>
                      <a:pt x="48" y="1926"/>
                    </a:lnTo>
                    <a:lnTo>
                      <a:pt x="0" y="1919"/>
                    </a:lnTo>
                    <a:lnTo>
                      <a:pt x="0" y="1921"/>
                    </a:lnTo>
                    <a:lnTo>
                      <a:pt x="0" y="1923"/>
                    </a:lnTo>
                    <a:lnTo>
                      <a:pt x="2" y="1924"/>
                    </a:lnTo>
                    <a:lnTo>
                      <a:pt x="2" y="1926"/>
                    </a:lnTo>
                    <a:lnTo>
                      <a:pt x="2" y="1928"/>
                    </a:lnTo>
                    <a:lnTo>
                      <a:pt x="2" y="1930"/>
                    </a:lnTo>
                    <a:close/>
                  </a:path>
                </a:pathLst>
              </a:custGeom>
              <a:solidFill>
                <a:srgbClr val="46B5FF"/>
              </a:solidFill>
              <a:ln w="9525">
                <a:noFill/>
                <a:round/>
                <a:headEnd/>
                <a:tailEnd/>
              </a:ln>
            </p:spPr>
            <p:txBody>
              <a:bodyPr/>
              <a:lstStyle/>
              <a:p>
                <a:endParaRPr lang="en-US"/>
              </a:p>
            </p:txBody>
          </p:sp>
          <p:sp>
            <p:nvSpPr>
              <p:cNvPr id="28358" name="Freeform 872"/>
              <p:cNvSpPr>
                <a:spLocks noEditPoints="1"/>
              </p:cNvSpPr>
              <p:nvPr/>
            </p:nvSpPr>
            <p:spPr bwMode="auto">
              <a:xfrm>
                <a:off x="2411" y="1248"/>
                <a:ext cx="345" cy="1939"/>
              </a:xfrm>
              <a:custGeom>
                <a:avLst/>
                <a:gdLst>
                  <a:gd name="T0" fmla="*/ 209 w 345"/>
                  <a:gd name="T1" fmla="*/ 0 h 1939"/>
                  <a:gd name="T2" fmla="*/ 196 w 345"/>
                  <a:gd name="T3" fmla="*/ 0 h 1939"/>
                  <a:gd name="T4" fmla="*/ 146 w 345"/>
                  <a:gd name="T5" fmla="*/ 2 h 1939"/>
                  <a:gd name="T6" fmla="*/ 100 w 345"/>
                  <a:gd name="T7" fmla="*/ 6 h 1939"/>
                  <a:gd name="T8" fmla="*/ 100 w 345"/>
                  <a:gd name="T9" fmla="*/ 6 h 1939"/>
                  <a:gd name="T10" fmla="*/ 98 w 345"/>
                  <a:gd name="T11" fmla="*/ 8 h 1939"/>
                  <a:gd name="T12" fmla="*/ 98 w 345"/>
                  <a:gd name="T13" fmla="*/ 10 h 1939"/>
                  <a:gd name="T14" fmla="*/ 98 w 345"/>
                  <a:gd name="T15" fmla="*/ 12 h 1939"/>
                  <a:gd name="T16" fmla="*/ 96 w 345"/>
                  <a:gd name="T17" fmla="*/ 12 h 1939"/>
                  <a:gd name="T18" fmla="*/ 96 w 345"/>
                  <a:gd name="T19" fmla="*/ 14 h 1939"/>
                  <a:gd name="T20" fmla="*/ 94 w 345"/>
                  <a:gd name="T21" fmla="*/ 16 h 1939"/>
                  <a:gd name="T22" fmla="*/ 94 w 345"/>
                  <a:gd name="T23" fmla="*/ 18 h 1939"/>
                  <a:gd name="T24" fmla="*/ 98 w 345"/>
                  <a:gd name="T25" fmla="*/ 16 h 1939"/>
                  <a:gd name="T26" fmla="*/ 148 w 345"/>
                  <a:gd name="T27" fmla="*/ 12 h 1939"/>
                  <a:gd name="T28" fmla="*/ 196 w 345"/>
                  <a:gd name="T29" fmla="*/ 12 h 1939"/>
                  <a:gd name="T30" fmla="*/ 203 w 345"/>
                  <a:gd name="T31" fmla="*/ 12 h 1939"/>
                  <a:gd name="T32" fmla="*/ 203 w 345"/>
                  <a:gd name="T33" fmla="*/ 10 h 1939"/>
                  <a:gd name="T34" fmla="*/ 203 w 345"/>
                  <a:gd name="T35" fmla="*/ 8 h 1939"/>
                  <a:gd name="T36" fmla="*/ 205 w 345"/>
                  <a:gd name="T37" fmla="*/ 8 h 1939"/>
                  <a:gd name="T38" fmla="*/ 205 w 345"/>
                  <a:gd name="T39" fmla="*/ 6 h 1939"/>
                  <a:gd name="T40" fmla="*/ 207 w 345"/>
                  <a:gd name="T41" fmla="*/ 4 h 1939"/>
                  <a:gd name="T42" fmla="*/ 207 w 345"/>
                  <a:gd name="T43" fmla="*/ 4 h 1939"/>
                  <a:gd name="T44" fmla="*/ 209 w 345"/>
                  <a:gd name="T45" fmla="*/ 2 h 1939"/>
                  <a:gd name="T46" fmla="*/ 209 w 345"/>
                  <a:gd name="T47" fmla="*/ 0 h 1939"/>
                  <a:gd name="T48" fmla="*/ 4 w 345"/>
                  <a:gd name="T49" fmla="*/ 1919 h 1939"/>
                  <a:gd name="T50" fmla="*/ 50 w 345"/>
                  <a:gd name="T51" fmla="*/ 1927 h 1939"/>
                  <a:gd name="T52" fmla="*/ 98 w 345"/>
                  <a:gd name="T53" fmla="*/ 1933 h 1939"/>
                  <a:gd name="T54" fmla="*/ 146 w 345"/>
                  <a:gd name="T55" fmla="*/ 1937 h 1939"/>
                  <a:gd name="T56" fmla="*/ 196 w 345"/>
                  <a:gd name="T57" fmla="*/ 1939 h 1939"/>
                  <a:gd name="T58" fmla="*/ 246 w 345"/>
                  <a:gd name="T59" fmla="*/ 1937 h 1939"/>
                  <a:gd name="T60" fmla="*/ 296 w 345"/>
                  <a:gd name="T61" fmla="*/ 1933 h 1939"/>
                  <a:gd name="T62" fmla="*/ 344 w 345"/>
                  <a:gd name="T63" fmla="*/ 1927 h 1939"/>
                  <a:gd name="T64" fmla="*/ 345 w 345"/>
                  <a:gd name="T65" fmla="*/ 1927 h 1939"/>
                  <a:gd name="T66" fmla="*/ 344 w 345"/>
                  <a:gd name="T67" fmla="*/ 1925 h 1939"/>
                  <a:gd name="T68" fmla="*/ 342 w 345"/>
                  <a:gd name="T69" fmla="*/ 1925 h 1939"/>
                  <a:gd name="T70" fmla="*/ 340 w 345"/>
                  <a:gd name="T71" fmla="*/ 1923 h 1939"/>
                  <a:gd name="T72" fmla="*/ 340 w 345"/>
                  <a:gd name="T73" fmla="*/ 1923 h 1939"/>
                  <a:gd name="T74" fmla="*/ 338 w 345"/>
                  <a:gd name="T75" fmla="*/ 1921 h 1939"/>
                  <a:gd name="T76" fmla="*/ 336 w 345"/>
                  <a:gd name="T77" fmla="*/ 1919 h 1939"/>
                  <a:gd name="T78" fmla="*/ 336 w 345"/>
                  <a:gd name="T79" fmla="*/ 1919 h 1939"/>
                  <a:gd name="T80" fmla="*/ 334 w 345"/>
                  <a:gd name="T81" fmla="*/ 1918 h 1939"/>
                  <a:gd name="T82" fmla="*/ 296 w 345"/>
                  <a:gd name="T83" fmla="*/ 1923 h 1939"/>
                  <a:gd name="T84" fmla="*/ 246 w 345"/>
                  <a:gd name="T85" fmla="*/ 1927 h 1939"/>
                  <a:gd name="T86" fmla="*/ 196 w 345"/>
                  <a:gd name="T87" fmla="*/ 1927 h 1939"/>
                  <a:gd name="T88" fmla="*/ 148 w 345"/>
                  <a:gd name="T89" fmla="*/ 1927 h 1939"/>
                  <a:gd name="T90" fmla="*/ 98 w 345"/>
                  <a:gd name="T91" fmla="*/ 1923 h 1939"/>
                  <a:gd name="T92" fmla="*/ 50 w 345"/>
                  <a:gd name="T93" fmla="*/ 1918 h 1939"/>
                  <a:gd name="T94" fmla="*/ 4 w 345"/>
                  <a:gd name="T95" fmla="*/ 1908 h 1939"/>
                  <a:gd name="T96" fmla="*/ 0 w 345"/>
                  <a:gd name="T97" fmla="*/ 1908 h 1939"/>
                  <a:gd name="T98" fmla="*/ 0 w 345"/>
                  <a:gd name="T99" fmla="*/ 1908 h 1939"/>
                  <a:gd name="T100" fmla="*/ 0 w 345"/>
                  <a:gd name="T101" fmla="*/ 1910 h 1939"/>
                  <a:gd name="T102" fmla="*/ 2 w 345"/>
                  <a:gd name="T103" fmla="*/ 1912 h 1939"/>
                  <a:gd name="T104" fmla="*/ 2 w 345"/>
                  <a:gd name="T105" fmla="*/ 1914 h 1939"/>
                  <a:gd name="T106" fmla="*/ 2 w 345"/>
                  <a:gd name="T107" fmla="*/ 1914 h 1939"/>
                  <a:gd name="T108" fmla="*/ 2 w 345"/>
                  <a:gd name="T109" fmla="*/ 1916 h 1939"/>
                  <a:gd name="T110" fmla="*/ 2 w 345"/>
                  <a:gd name="T111" fmla="*/ 1918 h 1939"/>
                  <a:gd name="T112" fmla="*/ 4 w 345"/>
                  <a:gd name="T113" fmla="*/ 1919 h 193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45"/>
                  <a:gd name="T172" fmla="*/ 0 h 1939"/>
                  <a:gd name="T173" fmla="*/ 345 w 345"/>
                  <a:gd name="T174" fmla="*/ 1939 h 193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45" h="1939">
                    <a:moveTo>
                      <a:pt x="209" y="0"/>
                    </a:moveTo>
                    <a:lnTo>
                      <a:pt x="196" y="0"/>
                    </a:lnTo>
                    <a:lnTo>
                      <a:pt x="146" y="2"/>
                    </a:lnTo>
                    <a:lnTo>
                      <a:pt x="100" y="6"/>
                    </a:lnTo>
                    <a:lnTo>
                      <a:pt x="98" y="8"/>
                    </a:lnTo>
                    <a:lnTo>
                      <a:pt x="98" y="10"/>
                    </a:lnTo>
                    <a:lnTo>
                      <a:pt x="98" y="12"/>
                    </a:lnTo>
                    <a:lnTo>
                      <a:pt x="96" y="12"/>
                    </a:lnTo>
                    <a:lnTo>
                      <a:pt x="96" y="14"/>
                    </a:lnTo>
                    <a:lnTo>
                      <a:pt x="94" y="16"/>
                    </a:lnTo>
                    <a:lnTo>
                      <a:pt x="94" y="18"/>
                    </a:lnTo>
                    <a:lnTo>
                      <a:pt x="98" y="16"/>
                    </a:lnTo>
                    <a:lnTo>
                      <a:pt x="148" y="12"/>
                    </a:lnTo>
                    <a:lnTo>
                      <a:pt x="196" y="12"/>
                    </a:lnTo>
                    <a:lnTo>
                      <a:pt x="203" y="12"/>
                    </a:lnTo>
                    <a:lnTo>
                      <a:pt x="203" y="10"/>
                    </a:lnTo>
                    <a:lnTo>
                      <a:pt x="203" y="8"/>
                    </a:lnTo>
                    <a:lnTo>
                      <a:pt x="205" y="8"/>
                    </a:lnTo>
                    <a:lnTo>
                      <a:pt x="205" y="6"/>
                    </a:lnTo>
                    <a:lnTo>
                      <a:pt x="207" y="4"/>
                    </a:lnTo>
                    <a:lnTo>
                      <a:pt x="209" y="2"/>
                    </a:lnTo>
                    <a:lnTo>
                      <a:pt x="209" y="0"/>
                    </a:lnTo>
                    <a:close/>
                    <a:moveTo>
                      <a:pt x="4" y="1919"/>
                    </a:moveTo>
                    <a:lnTo>
                      <a:pt x="50" y="1927"/>
                    </a:lnTo>
                    <a:lnTo>
                      <a:pt x="98" y="1933"/>
                    </a:lnTo>
                    <a:lnTo>
                      <a:pt x="146" y="1937"/>
                    </a:lnTo>
                    <a:lnTo>
                      <a:pt x="196" y="1939"/>
                    </a:lnTo>
                    <a:lnTo>
                      <a:pt x="246" y="1937"/>
                    </a:lnTo>
                    <a:lnTo>
                      <a:pt x="296" y="1933"/>
                    </a:lnTo>
                    <a:lnTo>
                      <a:pt x="344" y="1927"/>
                    </a:lnTo>
                    <a:lnTo>
                      <a:pt x="345" y="1927"/>
                    </a:lnTo>
                    <a:lnTo>
                      <a:pt x="344" y="1925"/>
                    </a:lnTo>
                    <a:lnTo>
                      <a:pt x="342" y="1925"/>
                    </a:lnTo>
                    <a:lnTo>
                      <a:pt x="340" y="1923"/>
                    </a:lnTo>
                    <a:lnTo>
                      <a:pt x="338" y="1921"/>
                    </a:lnTo>
                    <a:lnTo>
                      <a:pt x="336" y="1919"/>
                    </a:lnTo>
                    <a:lnTo>
                      <a:pt x="334" y="1918"/>
                    </a:lnTo>
                    <a:lnTo>
                      <a:pt x="296" y="1923"/>
                    </a:lnTo>
                    <a:lnTo>
                      <a:pt x="246" y="1927"/>
                    </a:lnTo>
                    <a:lnTo>
                      <a:pt x="196" y="1927"/>
                    </a:lnTo>
                    <a:lnTo>
                      <a:pt x="148" y="1927"/>
                    </a:lnTo>
                    <a:lnTo>
                      <a:pt x="98" y="1923"/>
                    </a:lnTo>
                    <a:lnTo>
                      <a:pt x="50" y="1918"/>
                    </a:lnTo>
                    <a:lnTo>
                      <a:pt x="4" y="1908"/>
                    </a:lnTo>
                    <a:lnTo>
                      <a:pt x="0" y="1908"/>
                    </a:lnTo>
                    <a:lnTo>
                      <a:pt x="0" y="1910"/>
                    </a:lnTo>
                    <a:lnTo>
                      <a:pt x="2" y="1912"/>
                    </a:lnTo>
                    <a:lnTo>
                      <a:pt x="2" y="1914"/>
                    </a:lnTo>
                    <a:lnTo>
                      <a:pt x="2" y="1916"/>
                    </a:lnTo>
                    <a:lnTo>
                      <a:pt x="2" y="1918"/>
                    </a:lnTo>
                    <a:lnTo>
                      <a:pt x="4" y="1919"/>
                    </a:lnTo>
                    <a:close/>
                  </a:path>
                </a:pathLst>
              </a:custGeom>
              <a:solidFill>
                <a:srgbClr val="47B5FF"/>
              </a:solidFill>
              <a:ln w="9525">
                <a:noFill/>
                <a:round/>
                <a:headEnd/>
                <a:tailEnd/>
              </a:ln>
            </p:spPr>
            <p:txBody>
              <a:bodyPr/>
              <a:lstStyle/>
              <a:p>
                <a:endParaRPr lang="en-US"/>
              </a:p>
            </p:txBody>
          </p:sp>
          <p:sp>
            <p:nvSpPr>
              <p:cNvPr id="28359" name="Freeform 873"/>
              <p:cNvSpPr>
                <a:spLocks noEditPoints="1"/>
              </p:cNvSpPr>
              <p:nvPr/>
            </p:nvSpPr>
            <p:spPr bwMode="auto">
              <a:xfrm>
                <a:off x="2409" y="1254"/>
                <a:ext cx="342" cy="1927"/>
              </a:xfrm>
              <a:custGeom>
                <a:avLst/>
                <a:gdLst>
                  <a:gd name="T0" fmla="*/ 207 w 342"/>
                  <a:gd name="T1" fmla="*/ 0 h 1927"/>
                  <a:gd name="T2" fmla="*/ 198 w 342"/>
                  <a:gd name="T3" fmla="*/ 0 h 1927"/>
                  <a:gd name="T4" fmla="*/ 150 w 342"/>
                  <a:gd name="T5" fmla="*/ 2 h 1927"/>
                  <a:gd name="T6" fmla="*/ 100 w 342"/>
                  <a:gd name="T7" fmla="*/ 6 h 1927"/>
                  <a:gd name="T8" fmla="*/ 100 w 342"/>
                  <a:gd name="T9" fmla="*/ 6 h 1927"/>
                  <a:gd name="T10" fmla="*/ 98 w 342"/>
                  <a:gd name="T11" fmla="*/ 6 h 1927"/>
                  <a:gd name="T12" fmla="*/ 98 w 342"/>
                  <a:gd name="T13" fmla="*/ 8 h 1927"/>
                  <a:gd name="T14" fmla="*/ 96 w 342"/>
                  <a:gd name="T15" fmla="*/ 10 h 1927"/>
                  <a:gd name="T16" fmla="*/ 96 w 342"/>
                  <a:gd name="T17" fmla="*/ 12 h 1927"/>
                  <a:gd name="T18" fmla="*/ 96 w 342"/>
                  <a:gd name="T19" fmla="*/ 12 h 1927"/>
                  <a:gd name="T20" fmla="*/ 94 w 342"/>
                  <a:gd name="T21" fmla="*/ 14 h 1927"/>
                  <a:gd name="T22" fmla="*/ 94 w 342"/>
                  <a:gd name="T23" fmla="*/ 16 h 1927"/>
                  <a:gd name="T24" fmla="*/ 94 w 342"/>
                  <a:gd name="T25" fmla="*/ 16 h 1927"/>
                  <a:gd name="T26" fmla="*/ 102 w 342"/>
                  <a:gd name="T27" fmla="*/ 16 h 1927"/>
                  <a:gd name="T28" fmla="*/ 150 w 342"/>
                  <a:gd name="T29" fmla="*/ 12 h 1927"/>
                  <a:gd name="T30" fmla="*/ 198 w 342"/>
                  <a:gd name="T31" fmla="*/ 10 h 1927"/>
                  <a:gd name="T32" fmla="*/ 202 w 342"/>
                  <a:gd name="T33" fmla="*/ 10 h 1927"/>
                  <a:gd name="T34" fmla="*/ 202 w 342"/>
                  <a:gd name="T35" fmla="*/ 10 h 1927"/>
                  <a:gd name="T36" fmla="*/ 204 w 342"/>
                  <a:gd name="T37" fmla="*/ 8 h 1927"/>
                  <a:gd name="T38" fmla="*/ 204 w 342"/>
                  <a:gd name="T39" fmla="*/ 6 h 1927"/>
                  <a:gd name="T40" fmla="*/ 205 w 342"/>
                  <a:gd name="T41" fmla="*/ 6 h 1927"/>
                  <a:gd name="T42" fmla="*/ 205 w 342"/>
                  <a:gd name="T43" fmla="*/ 4 h 1927"/>
                  <a:gd name="T44" fmla="*/ 205 w 342"/>
                  <a:gd name="T45" fmla="*/ 2 h 1927"/>
                  <a:gd name="T46" fmla="*/ 207 w 342"/>
                  <a:gd name="T47" fmla="*/ 2 h 1927"/>
                  <a:gd name="T48" fmla="*/ 207 w 342"/>
                  <a:gd name="T49" fmla="*/ 0 h 1927"/>
                  <a:gd name="T50" fmla="*/ 4 w 342"/>
                  <a:gd name="T51" fmla="*/ 1908 h 1927"/>
                  <a:gd name="T52" fmla="*/ 4 w 342"/>
                  <a:gd name="T53" fmla="*/ 1908 h 1927"/>
                  <a:gd name="T54" fmla="*/ 52 w 342"/>
                  <a:gd name="T55" fmla="*/ 1915 h 1927"/>
                  <a:gd name="T56" fmla="*/ 100 w 342"/>
                  <a:gd name="T57" fmla="*/ 1921 h 1927"/>
                  <a:gd name="T58" fmla="*/ 150 w 342"/>
                  <a:gd name="T59" fmla="*/ 1925 h 1927"/>
                  <a:gd name="T60" fmla="*/ 198 w 342"/>
                  <a:gd name="T61" fmla="*/ 1927 h 1927"/>
                  <a:gd name="T62" fmla="*/ 248 w 342"/>
                  <a:gd name="T63" fmla="*/ 1925 h 1927"/>
                  <a:gd name="T64" fmla="*/ 298 w 342"/>
                  <a:gd name="T65" fmla="*/ 1921 h 1927"/>
                  <a:gd name="T66" fmla="*/ 342 w 342"/>
                  <a:gd name="T67" fmla="*/ 1915 h 1927"/>
                  <a:gd name="T68" fmla="*/ 340 w 342"/>
                  <a:gd name="T69" fmla="*/ 1915 h 1927"/>
                  <a:gd name="T70" fmla="*/ 338 w 342"/>
                  <a:gd name="T71" fmla="*/ 1913 h 1927"/>
                  <a:gd name="T72" fmla="*/ 338 w 342"/>
                  <a:gd name="T73" fmla="*/ 1913 h 1927"/>
                  <a:gd name="T74" fmla="*/ 336 w 342"/>
                  <a:gd name="T75" fmla="*/ 1912 h 1927"/>
                  <a:gd name="T76" fmla="*/ 334 w 342"/>
                  <a:gd name="T77" fmla="*/ 1912 h 1927"/>
                  <a:gd name="T78" fmla="*/ 334 w 342"/>
                  <a:gd name="T79" fmla="*/ 1910 h 1927"/>
                  <a:gd name="T80" fmla="*/ 332 w 342"/>
                  <a:gd name="T81" fmla="*/ 1908 h 1927"/>
                  <a:gd name="T82" fmla="*/ 330 w 342"/>
                  <a:gd name="T83" fmla="*/ 1908 h 1927"/>
                  <a:gd name="T84" fmla="*/ 296 w 342"/>
                  <a:gd name="T85" fmla="*/ 1912 h 1927"/>
                  <a:gd name="T86" fmla="*/ 248 w 342"/>
                  <a:gd name="T87" fmla="*/ 1915 h 1927"/>
                  <a:gd name="T88" fmla="*/ 198 w 342"/>
                  <a:gd name="T89" fmla="*/ 1917 h 1927"/>
                  <a:gd name="T90" fmla="*/ 150 w 342"/>
                  <a:gd name="T91" fmla="*/ 1915 h 1927"/>
                  <a:gd name="T92" fmla="*/ 102 w 342"/>
                  <a:gd name="T93" fmla="*/ 1912 h 1927"/>
                  <a:gd name="T94" fmla="*/ 54 w 342"/>
                  <a:gd name="T95" fmla="*/ 1906 h 1927"/>
                  <a:gd name="T96" fmla="*/ 6 w 342"/>
                  <a:gd name="T97" fmla="*/ 1896 h 1927"/>
                  <a:gd name="T98" fmla="*/ 0 w 342"/>
                  <a:gd name="T99" fmla="*/ 1896 h 1927"/>
                  <a:gd name="T100" fmla="*/ 2 w 342"/>
                  <a:gd name="T101" fmla="*/ 1898 h 1927"/>
                  <a:gd name="T102" fmla="*/ 2 w 342"/>
                  <a:gd name="T103" fmla="*/ 1898 h 1927"/>
                  <a:gd name="T104" fmla="*/ 2 w 342"/>
                  <a:gd name="T105" fmla="*/ 1900 h 1927"/>
                  <a:gd name="T106" fmla="*/ 2 w 342"/>
                  <a:gd name="T107" fmla="*/ 1902 h 1927"/>
                  <a:gd name="T108" fmla="*/ 2 w 342"/>
                  <a:gd name="T109" fmla="*/ 1902 h 1927"/>
                  <a:gd name="T110" fmla="*/ 2 w 342"/>
                  <a:gd name="T111" fmla="*/ 1904 h 1927"/>
                  <a:gd name="T112" fmla="*/ 4 w 342"/>
                  <a:gd name="T113" fmla="*/ 1906 h 1927"/>
                  <a:gd name="T114" fmla="*/ 4 w 342"/>
                  <a:gd name="T115" fmla="*/ 1908 h 192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42"/>
                  <a:gd name="T175" fmla="*/ 0 h 1927"/>
                  <a:gd name="T176" fmla="*/ 342 w 342"/>
                  <a:gd name="T177" fmla="*/ 1927 h 192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42" h="1927">
                    <a:moveTo>
                      <a:pt x="207" y="0"/>
                    </a:moveTo>
                    <a:lnTo>
                      <a:pt x="198" y="0"/>
                    </a:lnTo>
                    <a:lnTo>
                      <a:pt x="150" y="2"/>
                    </a:lnTo>
                    <a:lnTo>
                      <a:pt x="100" y="6"/>
                    </a:lnTo>
                    <a:lnTo>
                      <a:pt x="98" y="6"/>
                    </a:lnTo>
                    <a:lnTo>
                      <a:pt x="98" y="8"/>
                    </a:lnTo>
                    <a:lnTo>
                      <a:pt x="96" y="10"/>
                    </a:lnTo>
                    <a:lnTo>
                      <a:pt x="96" y="12"/>
                    </a:lnTo>
                    <a:lnTo>
                      <a:pt x="94" y="14"/>
                    </a:lnTo>
                    <a:lnTo>
                      <a:pt x="94" y="16"/>
                    </a:lnTo>
                    <a:lnTo>
                      <a:pt x="102" y="16"/>
                    </a:lnTo>
                    <a:lnTo>
                      <a:pt x="150" y="12"/>
                    </a:lnTo>
                    <a:lnTo>
                      <a:pt x="198" y="10"/>
                    </a:lnTo>
                    <a:lnTo>
                      <a:pt x="202" y="10"/>
                    </a:lnTo>
                    <a:lnTo>
                      <a:pt x="204" y="8"/>
                    </a:lnTo>
                    <a:lnTo>
                      <a:pt x="204" y="6"/>
                    </a:lnTo>
                    <a:lnTo>
                      <a:pt x="205" y="6"/>
                    </a:lnTo>
                    <a:lnTo>
                      <a:pt x="205" y="4"/>
                    </a:lnTo>
                    <a:lnTo>
                      <a:pt x="205" y="2"/>
                    </a:lnTo>
                    <a:lnTo>
                      <a:pt x="207" y="2"/>
                    </a:lnTo>
                    <a:lnTo>
                      <a:pt x="207" y="0"/>
                    </a:lnTo>
                    <a:close/>
                    <a:moveTo>
                      <a:pt x="4" y="1908"/>
                    </a:moveTo>
                    <a:lnTo>
                      <a:pt x="4" y="1908"/>
                    </a:lnTo>
                    <a:lnTo>
                      <a:pt x="52" y="1915"/>
                    </a:lnTo>
                    <a:lnTo>
                      <a:pt x="100" y="1921"/>
                    </a:lnTo>
                    <a:lnTo>
                      <a:pt x="150" y="1925"/>
                    </a:lnTo>
                    <a:lnTo>
                      <a:pt x="198" y="1927"/>
                    </a:lnTo>
                    <a:lnTo>
                      <a:pt x="248" y="1925"/>
                    </a:lnTo>
                    <a:lnTo>
                      <a:pt x="298" y="1921"/>
                    </a:lnTo>
                    <a:lnTo>
                      <a:pt x="342" y="1915"/>
                    </a:lnTo>
                    <a:lnTo>
                      <a:pt x="340" y="1915"/>
                    </a:lnTo>
                    <a:lnTo>
                      <a:pt x="338" y="1913"/>
                    </a:lnTo>
                    <a:lnTo>
                      <a:pt x="336" y="1912"/>
                    </a:lnTo>
                    <a:lnTo>
                      <a:pt x="334" y="1912"/>
                    </a:lnTo>
                    <a:lnTo>
                      <a:pt x="334" y="1910"/>
                    </a:lnTo>
                    <a:lnTo>
                      <a:pt x="332" y="1908"/>
                    </a:lnTo>
                    <a:lnTo>
                      <a:pt x="330" y="1908"/>
                    </a:lnTo>
                    <a:lnTo>
                      <a:pt x="296" y="1912"/>
                    </a:lnTo>
                    <a:lnTo>
                      <a:pt x="248" y="1915"/>
                    </a:lnTo>
                    <a:lnTo>
                      <a:pt x="198" y="1917"/>
                    </a:lnTo>
                    <a:lnTo>
                      <a:pt x="150" y="1915"/>
                    </a:lnTo>
                    <a:lnTo>
                      <a:pt x="102" y="1912"/>
                    </a:lnTo>
                    <a:lnTo>
                      <a:pt x="54" y="1906"/>
                    </a:lnTo>
                    <a:lnTo>
                      <a:pt x="6" y="1896"/>
                    </a:lnTo>
                    <a:lnTo>
                      <a:pt x="0" y="1896"/>
                    </a:lnTo>
                    <a:lnTo>
                      <a:pt x="2" y="1898"/>
                    </a:lnTo>
                    <a:lnTo>
                      <a:pt x="2" y="1900"/>
                    </a:lnTo>
                    <a:lnTo>
                      <a:pt x="2" y="1902"/>
                    </a:lnTo>
                    <a:lnTo>
                      <a:pt x="2" y="1904"/>
                    </a:lnTo>
                    <a:lnTo>
                      <a:pt x="4" y="1906"/>
                    </a:lnTo>
                    <a:lnTo>
                      <a:pt x="4" y="1908"/>
                    </a:lnTo>
                    <a:close/>
                  </a:path>
                </a:pathLst>
              </a:custGeom>
              <a:solidFill>
                <a:srgbClr val="48B5FF"/>
              </a:solidFill>
              <a:ln w="9525">
                <a:noFill/>
                <a:round/>
                <a:headEnd/>
                <a:tailEnd/>
              </a:ln>
            </p:spPr>
            <p:txBody>
              <a:bodyPr/>
              <a:lstStyle/>
              <a:p>
                <a:endParaRPr lang="en-US"/>
              </a:p>
            </p:txBody>
          </p:sp>
          <p:sp>
            <p:nvSpPr>
              <p:cNvPr id="28360" name="Freeform 874"/>
              <p:cNvSpPr>
                <a:spLocks noEditPoints="1"/>
              </p:cNvSpPr>
              <p:nvPr/>
            </p:nvSpPr>
            <p:spPr bwMode="auto">
              <a:xfrm>
                <a:off x="2409" y="1260"/>
                <a:ext cx="336" cy="1915"/>
              </a:xfrm>
              <a:custGeom>
                <a:avLst/>
                <a:gdLst>
                  <a:gd name="T0" fmla="*/ 205 w 336"/>
                  <a:gd name="T1" fmla="*/ 0 h 1915"/>
                  <a:gd name="T2" fmla="*/ 198 w 336"/>
                  <a:gd name="T3" fmla="*/ 0 h 1915"/>
                  <a:gd name="T4" fmla="*/ 150 w 336"/>
                  <a:gd name="T5" fmla="*/ 0 h 1915"/>
                  <a:gd name="T6" fmla="*/ 100 w 336"/>
                  <a:gd name="T7" fmla="*/ 4 h 1915"/>
                  <a:gd name="T8" fmla="*/ 96 w 336"/>
                  <a:gd name="T9" fmla="*/ 6 h 1915"/>
                  <a:gd name="T10" fmla="*/ 96 w 336"/>
                  <a:gd name="T11" fmla="*/ 6 h 1915"/>
                  <a:gd name="T12" fmla="*/ 94 w 336"/>
                  <a:gd name="T13" fmla="*/ 8 h 1915"/>
                  <a:gd name="T14" fmla="*/ 94 w 336"/>
                  <a:gd name="T15" fmla="*/ 10 h 1915"/>
                  <a:gd name="T16" fmla="*/ 94 w 336"/>
                  <a:gd name="T17" fmla="*/ 10 h 1915"/>
                  <a:gd name="T18" fmla="*/ 92 w 336"/>
                  <a:gd name="T19" fmla="*/ 11 h 1915"/>
                  <a:gd name="T20" fmla="*/ 92 w 336"/>
                  <a:gd name="T21" fmla="*/ 13 h 1915"/>
                  <a:gd name="T22" fmla="*/ 90 w 336"/>
                  <a:gd name="T23" fmla="*/ 15 h 1915"/>
                  <a:gd name="T24" fmla="*/ 90 w 336"/>
                  <a:gd name="T25" fmla="*/ 15 h 1915"/>
                  <a:gd name="T26" fmla="*/ 102 w 336"/>
                  <a:gd name="T27" fmla="*/ 15 h 1915"/>
                  <a:gd name="T28" fmla="*/ 150 w 336"/>
                  <a:gd name="T29" fmla="*/ 11 h 1915"/>
                  <a:gd name="T30" fmla="*/ 198 w 336"/>
                  <a:gd name="T31" fmla="*/ 10 h 1915"/>
                  <a:gd name="T32" fmla="*/ 198 w 336"/>
                  <a:gd name="T33" fmla="*/ 8 h 1915"/>
                  <a:gd name="T34" fmla="*/ 200 w 336"/>
                  <a:gd name="T35" fmla="*/ 8 h 1915"/>
                  <a:gd name="T36" fmla="*/ 200 w 336"/>
                  <a:gd name="T37" fmla="*/ 6 h 1915"/>
                  <a:gd name="T38" fmla="*/ 202 w 336"/>
                  <a:gd name="T39" fmla="*/ 4 h 1915"/>
                  <a:gd name="T40" fmla="*/ 202 w 336"/>
                  <a:gd name="T41" fmla="*/ 4 h 1915"/>
                  <a:gd name="T42" fmla="*/ 204 w 336"/>
                  <a:gd name="T43" fmla="*/ 2 h 1915"/>
                  <a:gd name="T44" fmla="*/ 204 w 336"/>
                  <a:gd name="T45" fmla="*/ 0 h 1915"/>
                  <a:gd name="T46" fmla="*/ 205 w 336"/>
                  <a:gd name="T47" fmla="*/ 0 h 1915"/>
                  <a:gd name="T48" fmla="*/ 2 w 336"/>
                  <a:gd name="T49" fmla="*/ 1896 h 1915"/>
                  <a:gd name="T50" fmla="*/ 6 w 336"/>
                  <a:gd name="T51" fmla="*/ 1896 h 1915"/>
                  <a:gd name="T52" fmla="*/ 52 w 336"/>
                  <a:gd name="T53" fmla="*/ 1906 h 1915"/>
                  <a:gd name="T54" fmla="*/ 100 w 336"/>
                  <a:gd name="T55" fmla="*/ 1911 h 1915"/>
                  <a:gd name="T56" fmla="*/ 150 w 336"/>
                  <a:gd name="T57" fmla="*/ 1915 h 1915"/>
                  <a:gd name="T58" fmla="*/ 198 w 336"/>
                  <a:gd name="T59" fmla="*/ 1915 h 1915"/>
                  <a:gd name="T60" fmla="*/ 248 w 336"/>
                  <a:gd name="T61" fmla="*/ 1915 h 1915"/>
                  <a:gd name="T62" fmla="*/ 298 w 336"/>
                  <a:gd name="T63" fmla="*/ 1911 h 1915"/>
                  <a:gd name="T64" fmla="*/ 336 w 336"/>
                  <a:gd name="T65" fmla="*/ 1906 h 1915"/>
                  <a:gd name="T66" fmla="*/ 334 w 336"/>
                  <a:gd name="T67" fmla="*/ 1904 h 1915"/>
                  <a:gd name="T68" fmla="*/ 334 w 336"/>
                  <a:gd name="T69" fmla="*/ 1904 h 1915"/>
                  <a:gd name="T70" fmla="*/ 332 w 336"/>
                  <a:gd name="T71" fmla="*/ 1902 h 1915"/>
                  <a:gd name="T72" fmla="*/ 330 w 336"/>
                  <a:gd name="T73" fmla="*/ 1902 h 1915"/>
                  <a:gd name="T74" fmla="*/ 330 w 336"/>
                  <a:gd name="T75" fmla="*/ 1900 h 1915"/>
                  <a:gd name="T76" fmla="*/ 328 w 336"/>
                  <a:gd name="T77" fmla="*/ 1898 h 1915"/>
                  <a:gd name="T78" fmla="*/ 326 w 336"/>
                  <a:gd name="T79" fmla="*/ 1898 h 1915"/>
                  <a:gd name="T80" fmla="*/ 326 w 336"/>
                  <a:gd name="T81" fmla="*/ 1896 h 1915"/>
                  <a:gd name="T82" fmla="*/ 296 w 336"/>
                  <a:gd name="T83" fmla="*/ 1900 h 1915"/>
                  <a:gd name="T84" fmla="*/ 248 w 336"/>
                  <a:gd name="T85" fmla="*/ 1904 h 1915"/>
                  <a:gd name="T86" fmla="*/ 198 w 336"/>
                  <a:gd name="T87" fmla="*/ 1906 h 1915"/>
                  <a:gd name="T88" fmla="*/ 150 w 336"/>
                  <a:gd name="T89" fmla="*/ 1904 h 1915"/>
                  <a:gd name="T90" fmla="*/ 102 w 336"/>
                  <a:gd name="T91" fmla="*/ 1900 h 1915"/>
                  <a:gd name="T92" fmla="*/ 54 w 336"/>
                  <a:gd name="T93" fmla="*/ 1894 h 1915"/>
                  <a:gd name="T94" fmla="*/ 8 w 336"/>
                  <a:gd name="T95" fmla="*/ 1886 h 1915"/>
                  <a:gd name="T96" fmla="*/ 0 w 336"/>
                  <a:gd name="T97" fmla="*/ 1884 h 1915"/>
                  <a:gd name="T98" fmla="*/ 0 w 336"/>
                  <a:gd name="T99" fmla="*/ 1886 h 1915"/>
                  <a:gd name="T100" fmla="*/ 0 w 336"/>
                  <a:gd name="T101" fmla="*/ 1886 h 1915"/>
                  <a:gd name="T102" fmla="*/ 0 w 336"/>
                  <a:gd name="T103" fmla="*/ 1888 h 1915"/>
                  <a:gd name="T104" fmla="*/ 0 w 336"/>
                  <a:gd name="T105" fmla="*/ 1890 h 1915"/>
                  <a:gd name="T106" fmla="*/ 2 w 336"/>
                  <a:gd name="T107" fmla="*/ 1892 h 1915"/>
                  <a:gd name="T108" fmla="*/ 2 w 336"/>
                  <a:gd name="T109" fmla="*/ 1892 h 1915"/>
                  <a:gd name="T110" fmla="*/ 2 w 336"/>
                  <a:gd name="T111" fmla="*/ 1894 h 1915"/>
                  <a:gd name="T112" fmla="*/ 2 w 336"/>
                  <a:gd name="T113" fmla="*/ 1896 h 191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6"/>
                  <a:gd name="T172" fmla="*/ 0 h 1915"/>
                  <a:gd name="T173" fmla="*/ 336 w 336"/>
                  <a:gd name="T174" fmla="*/ 1915 h 191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6" h="1915">
                    <a:moveTo>
                      <a:pt x="205" y="0"/>
                    </a:moveTo>
                    <a:lnTo>
                      <a:pt x="198" y="0"/>
                    </a:lnTo>
                    <a:lnTo>
                      <a:pt x="150" y="0"/>
                    </a:lnTo>
                    <a:lnTo>
                      <a:pt x="100" y="4"/>
                    </a:lnTo>
                    <a:lnTo>
                      <a:pt x="96" y="6"/>
                    </a:lnTo>
                    <a:lnTo>
                      <a:pt x="94" y="8"/>
                    </a:lnTo>
                    <a:lnTo>
                      <a:pt x="94" y="10"/>
                    </a:lnTo>
                    <a:lnTo>
                      <a:pt x="92" y="11"/>
                    </a:lnTo>
                    <a:lnTo>
                      <a:pt x="92" y="13"/>
                    </a:lnTo>
                    <a:lnTo>
                      <a:pt x="90" y="15"/>
                    </a:lnTo>
                    <a:lnTo>
                      <a:pt x="102" y="15"/>
                    </a:lnTo>
                    <a:lnTo>
                      <a:pt x="150" y="11"/>
                    </a:lnTo>
                    <a:lnTo>
                      <a:pt x="198" y="10"/>
                    </a:lnTo>
                    <a:lnTo>
                      <a:pt x="198" y="8"/>
                    </a:lnTo>
                    <a:lnTo>
                      <a:pt x="200" y="8"/>
                    </a:lnTo>
                    <a:lnTo>
                      <a:pt x="200" y="6"/>
                    </a:lnTo>
                    <a:lnTo>
                      <a:pt x="202" y="4"/>
                    </a:lnTo>
                    <a:lnTo>
                      <a:pt x="204" y="2"/>
                    </a:lnTo>
                    <a:lnTo>
                      <a:pt x="204" y="0"/>
                    </a:lnTo>
                    <a:lnTo>
                      <a:pt x="205" y="0"/>
                    </a:lnTo>
                    <a:close/>
                    <a:moveTo>
                      <a:pt x="2" y="1896"/>
                    </a:moveTo>
                    <a:lnTo>
                      <a:pt x="6" y="1896"/>
                    </a:lnTo>
                    <a:lnTo>
                      <a:pt x="52" y="1906"/>
                    </a:lnTo>
                    <a:lnTo>
                      <a:pt x="100" y="1911"/>
                    </a:lnTo>
                    <a:lnTo>
                      <a:pt x="150" y="1915"/>
                    </a:lnTo>
                    <a:lnTo>
                      <a:pt x="198" y="1915"/>
                    </a:lnTo>
                    <a:lnTo>
                      <a:pt x="248" y="1915"/>
                    </a:lnTo>
                    <a:lnTo>
                      <a:pt x="298" y="1911"/>
                    </a:lnTo>
                    <a:lnTo>
                      <a:pt x="336" y="1906"/>
                    </a:lnTo>
                    <a:lnTo>
                      <a:pt x="334" y="1904"/>
                    </a:lnTo>
                    <a:lnTo>
                      <a:pt x="332" y="1902"/>
                    </a:lnTo>
                    <a:lnTo>
                      <a:pt x="330" y="1902"/>
                    </a:lnTo>
                    <a:lnTo>
                      <a:pt x="330" y="1900"/>
                    </a:lnTo>
                    <a:lnTo>
                      <a:pt x="328" y="1898"/>
                    </a:lnTo>
                    <a:lnTo>
                      <a:pt x="326" y="1898"/>
                    </a:lnTo>
                    <a:lnTo>
                      <a:pt x="326" y="1896"/>
                    </a:lnTo>
                    <a:lnTo>
                      <a:pt x="296" y="1900"/>
                    </a:lnTo>
                    <a:lnTo>
                      <a:pt x="248" y="1904"/>
                    </a:lnTo>
                    <a:lnTo>
                      <a:pt x="198" y="1906"/>
                    </a:lnTo>
                    <a:lnTo>
                      <a:pt x="150" y="1904"/>
                    </a:lnTo>
                    <a:lnTo>
                      <a:pt x="102" y="1900"/>
                    </a:lnTo>
                    <a:lnTo>
                      <a:pt x="54" y="1894"/>
                    </a:lnTo>
                    <a:lnTo>
                      <a:pt x="8" y="1886"/>
                    </a:lnTo>
                    <a:lnTo>
                      <a:pt x="0" y="1884"/>
                    </a:lnTo>
                    <a:lnTo>
                      <a:pt x="0" y="1886"/>
                    </a:lnTo>
                    <a:lnTo>
                      <a:pt x="0" y="1888"/>
                    </a:lnTo>
                    <a:lnTo>
                      <a:pt x="0" y="1890"/>
                    </a:lnTo>
                    <a:lnTo>
                      <a:pt x="2" y="1892"/>
                    </a:lnTo>
                    <a:lnTo>
                      <a:pt x="2" y="1894"/>
                    </a:lnTo>
                    <a:lnTo>
                      <a:pt x="2" y="1896"/>
                    </a:lnTo>
                    <a:close/>
                  </a:path>
                </a:pathLst>
              </a:custGeom>
              <a:solidFill>
                <a:srgbClr val="49B6FF"/>
              </a:solidFill>
              <a:ln w="9525">
                <a:noFill/>
                <a:round/>
                <a:headEnd/>
                <a:tailEnd/>
              </a:ln>
            </p:spPr>
            <p:txBody>
              <a:bodyPr/>
              <a:lstStyle/>
              <a:p>
                <a:endParaRPr lang="en-US"/>
              </a:p>
            </p:txBody>
          </p:sp>
          <p:sp>
            <p:nvSpPr>
              <p:cNvPr id="28361" name="Freeform 875"/>
              <p:cNvSpPr>
                <a:spLocks noEditPoints="1"/>
              </p:cNvSpPr>
              <p:nvPr/>
            </p:nvSpPr>
            <p:spPr bwMode="auto">
              <a:xfrm>
                <a:off x="2407" y="1264"/>
                <a:ext cx="332" cy="1907"/>
              </a:xfrm>
              <a:custGeom>
                <a:avLst/>
                <a:gdLst>
                  <a:gd name="T0" fmla="*/ 204 w 332"/>
                  <a:gd name="T1" fmla="*/ 0 h 1907"/>
                  <a:gd name="T2" fmla="*/ 200 w 332"/>
                  <a:gd name="T3" fmla="*/ 0 h 1907"/>
                  <a:gd name="T4" fmla="*/ 152 w 332"/>
                  <a:gd name="T5" fmla="*/ 2 h 1907"/>
                  <a:gd name="T6" fmla="*/ 104 w 332"/>
                  <a:gd name="T7" fmla="*/ 6 h 1907"/>
                  <a:gd name="T8" fmla="*/ 96 w 332"/>
                  <a:gd name="T9" fmla="*/ 6 h 1907"/>
                  <a:gd name="T10" fmla="*/ 94 w 332"/>
                  <a:gd name="T11" fmla="*/ 7 h 1907"/>
                  <a:gd name="T12" fmla="*/ 94 w 332"/>
                  <a:gd name="T13" fmla="*/ 9 h 1907"/>
                  <a:gd name="T14" fmla="*/ 92 w 332"/>
                  <a:gd name="T15" fmla="*/ 11 h 1907"/>
                  <a:gd name="T16" fmla="*/ 92 w 332"/>
                  <a:gd name="T17" fmla="*/ 11 h 1907"/>
                  <a:gd name="T18" fmla="*/ 92 w 332"/>
                  <a:gd name="T19" fmla="*/ 13 h 1907"/>
                  <a:gd name="T20" fmla="*/ 90 w 332"/>
                  <a:gd name="T21" fmla="*/ 15 h 1907"/>
                  <a:gd name="T22" fmla="*/ 90 w 332"/>
                  <a:gd name="T23" fmla="*/ 17 h 1907"/>
                  <a:gd name="T24" fmla="*/ 88 w 332"/>
                  <a:gd name="T25" fmla="*/ 17 h 1907"/>
                  <a:gd name="T26" fmla="*/ 104 w 332"/>
                  <a:gd name="T27" fmla="*/ 15 h 1907"/>
                  <a:gd name="T28" fmla="*/ 152 w 332"/>
                  <a:gd name="T29" fmla="*/ 11 h 1907"/>
                  <a:gd name="T30" fmla="*/ 196 w 332"/>
                  <a:gd name="T31" fmla="*/ 11 h 1907"/>
                  <a:gd name="T32" fmla="*/ 196 w 332"/>
                  <a:gd name="T33" fmla="*/ 9 h 1907"/>
                  <a:gd name="T34" fmla="*/ 198 w 332"/>
                  <a:gd name="T35" fmla="*/ 9 h 1907"/>
                  <a:gd name="T36" fmla="*/ 198 w 332"/>
                  <a:gd name="T37" fmla="*/ 7 h 1907"/>
                  <a:gd name="T38" fmla="*/ 200 w 332"/>
                  <a:gd name="T39" fmla="*/ 6 h 1907"/>
                  <a:gd name="T40" fmla="*/ 200 w 332"/>
                  <a:gd name="T41" fmla="*/ 4 h 1907"/>
                  <a:gd name="T42" fmla="*/ 202 w 332"/>
                  <a:gd name="T43" fmla="*/ 4 h 1907"/>
                  <a:gd name="T44" fmla="*/ 202 w 332"/>
                  <a:gd name="T45" fmla="*/ 2 h 1907"/>
                  <a:gd name="T46" fmla="*/ 204 w 332"/>
                  <a:gd name="T47" fmla="*/ 0 h 1907"/>
                  <a:gd name="T48" fmla="*/ 2 w 332"/>
                  <a:gd name="T49" fmla="*/ 1886 h 1907"/>
                  <a:gd name="T50" fmla="*/ 8 w 332"/>
                  <a:gd name="T51" fmla="*/ 1886 h 1907"/>
                  <a:gd name="T52" fmla="*/ 56 w 332"/>
                  <a:gd name="T53" fmla="*/ 1896 h 1907"/>
                  <a:gd name="T54" fmla="*/ 104 w 332"/>
                  <a:gd name="T55" fmla="*/ 1902 h 1907"/>
                  <a:gd name="T56" fmla="*/ 152 w 332"/>
                  <a:gd name="T57" fmla="*/ 1905 h 1907"/>
                  <a:gd name="T58" fmla="*/ 200 w 332"/>
                  <a:gd name="T59" fmla="*/ 1907 h 1907"/>
                  <a:gd name="T60" fmla="*/ 250 w 332"/>
                  <a:gd name="T61" fmla="*/ 1905 h 1907"/>
                  <a:gd name="T62" fmla="*/ 298 w 332"/>
                  <a:gd name="T63" fmla="*/ 1902 h 1907"/>
                  <a:gd name="T64" fmla="*/ 332 w 332"/>
                  <a:gd name="T65" fmla="*/ 1898 h 1907"/>
                  <a:gd name="T66" fmla="*/ 332 w 332"/>
                  <a:gd name="T67" fmla="*/ 1896 h 1907"/>
                  <a:gd name="T68" fmla="*/ 330 w 332"/>
                  <a:gd name="T69" fmla="*/ 1894 h 1907"/>
                  <a:gd name="T70" fmla="*/ 328 w 332"/>
                  <a:gd name="T71" fmla="*/ 1894 h 1907"/>
                  <a:gd name="T72" fmla="*/ 328 w 332"/>
                  <a:gd name="T73" fmla="*/ 1892 h 1907"/>
                  <a:gd name="T74" fmla="*/ 326 w 332"/>
                  <a:gd name="T75" fmla="*/ 1892 h 1907"/>
                  <a:gd name="T76" fmla="*/ 325 w 332"/>
                  <a:gd name="T77" fmla="*/ 1890 h 1907"/>
                  <a:gd name="T78" fmla="*/ 325 w 332"/>
                  <a:gd name="T79" fmla="*/ 1888 h 1907"/>
                  <a:gd name="T80" fmla="*/ 323 w 332"/>
                  <a:gd name="T81" fmla="*/ 1888 h 1907"/>
                  <a:gd name="T82" fmla="*/ 298 w 332"/>
                  <a:gd name="T83" fmla="*/ 1892 h 1907"/>
                  <a:gd name="T84" fmla="*/ 250 w 332"/>
                  <a:gd name="T85" fmla="*/ 1894 h 1907"/>
                  <a:gd name="T86" fmla="*/ 200 w 332"/>
                  <a:gd name="T87" fmla="*/ 1896 h 1907"/>
                  <a:gd name="T88" fmla="*/ 152 w 332"/>
                  <a:gd name="T89" fmla="*/ 1894 h 1907"/>
                  <a:gd name="T90" fmla="*/ 104 w 332"/>
                  <a:gd name="T91" fmla="*/ 1892 h 1907"/>
                  <a:gd name="T92" fmla="*/ 58 w 332"/>
                  <a:gd name="T93" fmla="*/ 1884 h 1907"/>
                  <a:gd name="T94" fmla="*/ 10 w 332"/>
                  <a:gd name="T95" fmla="*/ 1877 h 1907"/>
                  <a:gd name="T96" fmla="*/ 0 w 332"/>
                  <a:gd name="T97" fmla="*/ 1875 h 1907"/>
                  <a:gd name="T98" fmla="*/ 0 w 332"/>
                  <a:gd name="T99" fmla="*/ 1877 h 1907"/>
                  <a:gd name="T100" fmla="*/ 0 w 332"/>
                  <a:gd name="T101" fmla="*/ 1877 h 1907"/>
                  <a:gd name="T102" fmla="*/ 2 w 332"/>
                  <a:gd name="T103" fmla="*/ 1878 h 1907"/>
                  <a:gd name="T104" fmla="*/ 2 w 332"/>
                  <a:gd name="T105" fmla="*/ 1880 h 1907"/>
                  <a:gd name="T106" fmla="*/ 2 w 332"/>
                  <a:gd name="T107" fmla="*/ 1882 h 1907"/>
                  <a:gd name="T108" fmla="*/ 2 w 332"/>
                  <a:gd name="T109" fmla="*/ 1882 h 1907"/>
                  <a:gd name="T110" fmla="*/ 2 w 332"/>
                  <a:gd name="T111" fmla="*/ 1884 h 1907"/>
                  <a:gd name="T112" fmla="*/ 2 w 332"/>
                  <a:gd name="T113" fmla="*/ 1886 h 190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32"/>
                  <a:gd name="T172" fmla="*/ 0 h 1907"/>
                  <a:gd name="T173" fmla="*/ 332 w 332"/>
                  <a:gd name="T174" fmla="*/ 1907 h 190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32" h="1907">
                    <a:moveTo>
                      <a:pt x="204" y="0"/>
                    </a:moveTo>
                    <a:lnTo>
                      <a:pt x="200" y="0"/>
                    </a:lnTo>
                    <a:lnTo>
                      <a:pt x="152" y="2"/>
                    </a:lnTo>
                    <a:lnTo>
                      <a:pt x="104" y="6"/>
                    </a:lnTo>
                    <a:lnTo>
                      <a:pt x="96" y="6"/>
                    </a:lnTo>
                    <a:lnTo>
                      <a:pt x="94" y="7"/>
                    </a:lnTo>
                    <a:lnTo>
                      <a:pt x="94" y="9"/>
                    </a:lnTo>
                    <a:lnTo>
                      <a:pt x="92" y="11"/>
                    </a:lnTo>
                    <a:lnTo>
                      <a:pt x="92" y="13"/>
                    </a:lnTo>
                    <a:lnTo>
                      <a:pt x="90" y="15"/>
                    </a:lnTo>
                    <a:lnTo>
                      <a:pt x="90" y="17"/>
                    </a:lnTo>
                    <a:lnTo>
                      <a:pt x="88" y="17"/>
                    </a:lnTo>
                    <a:lnTo>
                      <a:pt x="104" y="15"/>
                    </a:lnTo>
                    <a:lnTo>
                      <a:pt x="152" y="11"/>
                    </a:lnTo>
                    <a:lnTo>
                      <a:pt x="196" y="11"/>
                    </a:lnTo>
                    <a:lnTo>
                      <a:pt x="196" y="9"/>
                    </a:lnTo>
                    <a:lnTo>
                      <a:pt x="198" y="9"/>
                    </a:lnTo>
                    <a:lnTo>
                      <a:pt x="198" y="7"/>
                    </a:lnTo>
                    <a:lnTo>
                      <a:pt x="200" y="6"/>
                    </a:lnTo>
                    <a:lnTo>
                      <a:pt x="200" y="4"/>
                    </a:lnTo>
                    <a:lnTo>
                      <a:pt x="202" y="4"/>
                    </a:lnTo>
                    <a:lnTo>
                      <a:pt x="202" y="2"/>
                    </a:lnTo>
                    <a:lnTo>
                      <a:pt x="204" y="0"/>
                    </a:lnTo>
                    <a:close/>
                    <a:moveTo>
                      <a:pt x="2" y="1886"/>
                    </a:moveTo>
                    <a:lnTo>
                      <a:pt x="8" y="1886"/>
                    </a:lnTo>
                    <a:lnTo>
                      <a:pt x="56" y="1896"/>
                    </a:lnTo>
                    <a:lnTo>
                      <a:pt x="104" y="1902"/>
                    </a:lnTo>
                    <a:lnTo>
                      <a:pt x="152" y="1905"/>
                    </a:lnTo>
                    <a:lnTo>
                      <a:pt x="200" y="1907"/>
                    </a:lnTo>
                    <a:lnTo>
                      <a:pt x="250" y="1905"/>
                    </a:lnTo>
                    <a:lnTo>
                      <a:pt x="298" y="1902"/>
                    </a:lnTo>
                    <a:lnTo>
                      <a:pt x="332" y="1898"/>
                    </a:lnTo>
                    <a:lnTo>
                      <a:pt x="332" y="1896"/>
                    </a:lnTo>
                    <a:lnTo>
                      <a:pt x="330" y="1894"/>
                    </a:lnTo>
                    <a:lnTo>
                      <a:pt x="328" y="1894"/>
                    </a:lnTo>
                    <a:lnTo>
                      <a:pt x="328" y="1892"/>
                    </a:lnTo>
                    <a:lnTo>
                      <a:pt x="326" y="1892"/>
                    </a:lnTo>
                    <a:lnTo>
                      <a:pt x="325" y="1890"/>
                    </a:lnTo>
                    <a:lnTo>
                      <a:pt x="325" y="1888"/>
                    </a:lnTo>
                    <a:lnTo>
                      <a:pt x="323" y="1888"/>
                    </a:lnTo>
                    <a:lnTo>
                      <a:pt x="298" y="1892"/>
                    </a:lnTo>
                    <a:lnTo>
                      <a:pt x="250" y="1894"/>
                    </a:lnTo>
                    <a:lnTo>
                      <a:pt x="200" y="1896"/>
                    </a:lnTo>
                    <a:lnTo>
                      <a:pt x="152" y="1894"/>
                    </a:lnTo>
                    <a:lnTo>
                      <a:pt x="104" y="1892"/>
                    </a:lnTo>
                    <a:lnTo>
                      <a:pt x="58" y="1884"/>
                    </a:lnTo>
                    <a:lnTo>
                      <a:pt x="10" y="1877"/>
                    </a:lnTo>
                    <a:lnTo>
                      <a:pt x="0" y="1875"/>
                    </a:lnTo>
                    <a:lnTo>
                      <a:pt x="0" y="1877"/>
                    </a:lnTo>
                    <a:lnTo>
                      <a:pt x="2" y="1878"/>
                    </a:lnTo>
                    <a:lnTo>
                      <a:pt x="2" y="1880"/>
                    </a:lnTo>
                    <a:lnTo>
                      <a:pt x="2" y="1882"/>
                    </a:lnTo>
                    <a:lnTo>
                      <a:pt x="2" y="1884"/>
                    </a:lnTo>
                    <a:lnTo>
                      <a:pt x="2" y="1886"/>
                    </a:lnTo>
                    <a:close/>
                  </a:path>
                </a:pathLst>
              </a:custGeom>
              <a:solidFill>
                <a:srgbClr val="4AB6FF"/>
              </a:solidFill>
              <a:ln w="9525">
                <a:noFill/>
                <a:round/>
                <a:headEnd/>
                <a:tailEnd/>
              </a:ln>
            </p:spPr>
            <p:txBody>
              <a:bodyPr/>
              <a:lstStyle/>
              <a:p>
                <a:endParaRPr lang="en-US"/>
              </a:p>
            </p:txBody>
          </p:sp>
          <p:sp>
            <p:nvSpPr>
              <p:cNvPr id="28362" name="Freeform 876"/>
              <p:cNvSpPr>
                <a:spLocks noEditPoints="1"/>
              </p:cNvSpPr>
              <p:nvPr/>
            </p:nvSpPr>
            <p:spPr bwMode="auto">
              <a:xfrm>
                <a:off x="2405" y="1270"/>
                <a:ext cx="330" cy="1896"/>
              </a:xfrm>
              <a:custGeom>
                <a:avLst/>
                <a:gdLst>
                  <a:gd name="T0" fmla="*/ 202 w 330"/>
                  <a:gd name="T1" fmla="*/ 0 h 1896"/>
                  <a:gd name="T2" fmla="*/ 154 w 330"/>
                  <a:gd name="T3" fmla="*/ 1 h 1896"/>
                  <a:gd name="T4" fmla="*/ 106 w 330"/>
                  <a:gd name="T5" fmla="*/ 5 h 1896"/>
                  <a:gd name="T6" fmla="*/ 94 w 330"/>
                  <a:gd name="T7" fmla="*/ 5 h 1896"/>
                  <a:gd name="T8" fmla="*/ 94 w 330"/>
                  <a:gd name="T9" fmla="*/ 7 h 1896"/>
                  <a:gd name="T10" fmla="*/ 92 w 330"/>
                  <a:gd name="T11" fmla="*/ 9 h 1896"/>
                  <a:gd name="T12" fmla="*/ 92 w 330"/>
                  <a:gd name="T13" fmla="*/ 11 h 1896"/>
                  <a:gd name="T14" fmla="*/ 90 w 330"/>
                  <a:gd name="T15" fmla="*/ 11 h 1896"/>
                  <a:gd name="T16" fmla="*/ 90 w 330"/>
                  <a:gd name="T17" fmla="*/ 13 h 1896"/>
                  <a:gd name="T18" fmla="*/ 90 w 330"/>
                  <a:gd name="T19" fmla="*/ 15 h 1896"/>
                  <a:gd name="T20" fmla="*/ 89 w 330"/>
                  <a:gd name="T21" fmla="*/ 17 h 1896"/>
                  <a:gd name="T22" fmla="*/ 89 w 330"/>
                  <a:gd name="T23" fmla="*/ 17 h 1896"/>
                  <a:gd name="T24" fmla="*/ 108 w 330"/>
                  <a:gd name="T25" fmla="*/ 15 h 1896"/>
                  <a:gd name="T26" fmla="*/ 154 w 330"/>
                  <a:gd name="T27" fmla="*/ 11 h 1896"/>
                  <a:gd name="T28" fmla="*/ 194 w 330"/>
                  <a:gd name="T29" fmla="*/ 11 h 1896"/>
                  <a:gd name="T30" fmla="*/ 196 w 330"/>
                  <a:gd name="T31" fmla="*/ 9 h 1896"/>
                  <a:gd name="T32" fmla="*/ 196 w 330"/>
                  <a:gd name="T33" fmla="*/ 7 h 1896"/>
                  <a:gd name="T34" fmla="*/ 198 w 330"/>
                  <a:gd name="T35" fmla="*/ 7 h 1896"/>
                  <a:gd name="T36" fmla="*/ 198 w 330"/>
                  <a:gd name="T37" fmla="*/ 5 h 1896"/>
                  <a:gd name="T38" fmla="*/ 198 w 330"/>
                  <a:gd name="T39" fmla="*/ 3 h 1896"/>
                  <a:gd name="T40" fmla="*/ 200 w 330"/>
                  <a:gd name="T41" fmla="*/ 1 h 1896"/>
                  <a:gd name="T42" fmla="*/ 200 w 330"/>
                  <a:gd name="T43" fmla="*/ 1 h 1896"/>
                  <a:gd name="T44" fmla="*/ 202 w 330"/>
                  <a:gd name="T45" fmla="*/ 0 h 1896"/>
                  <a:gd name="T46" fmla="*/ 4 w 330"/>
                  <a:gd name="T47" fmla="*/ 1874 h 1896"/>
                  <a:gd name="T48" fmla="*/ 12 w 330"/>
                  <a:gd name="T49" fmla="*/ 1876 h 1896"/>
                  <a:gd name="T50" fmla="*/ 58 w 330"/>
                  <a:gd name="T51" fmla="*/ 1884 h 1896"/>
                  <a:gd name="T52" fmla="*/ 106 w 330"/>
                  <a:gd name="T53" fmla="*/ 1890 h 1896"/>
                  <a:gd name="T54" fmla="*/ 154 w 330"/>
                  <a:gd name="T55" fmla="*/ 1894 h 1896"/>
                  <a:gd name="T56" fmla="*/ 202 w 330"/>
                  <a:gd name="T57" fmla="*/ 1896 h 1896"/>
                  <a:gd name="T58" fmla="*/ 252 w 330"/>
                  <a:gd name="T59" fmla="*/ 1894 h 1896"/>
                  <a:gd name="T60" fmla="*/ 300 w 330"/>
                  <a:gd name="T61" fmla="*/ 1890 h 1896"/>
                  <a:gd name="T62" fmla="*/ 330 w 330"/>
                  <a:gd name="T63" fmla="*/ 1886 h 1896"/>
                  <a:gd name="T64" fmla="*/ 328 w 330"/>
                  <a:gd name="T65" fmla="*/ 1886 h 1896"/>
                  <a:gd name="T66" fmla="*/ 327 w 330"/>
                  <a:gd name="T67" fmla="*/ 1884 h 1896"/>
                  <a:gd name="T68" fmla="*/ 327 w 330"/>
                  <a:gd name="T69" fmla="*/ 1882 h 1896"/>
                  <a:gd name="T70" fmla="*/ 325 w 330"/>
                  <a:gd name="T71" fmla="*/ 1882 h 1896"/>
                  <a:gd name="T72" fmla="*/ 323 w 330"/>
                  <a:gd name="T73" fmla="*/ 1880 h 1896"/>
                  <a:gd name="T74" fmla="*/ 323 w 330"/>
                  <a:gd name="T75" fmla="*/ 1880 h 1896"/>
                  <a:gd name="T76" fmla="*/ 321 w 330"/>
                  <a:gd name="T77" fmla="*/ 1878 h 1896"/>
                  <a:gd name="T78" fmla="*/ 319 w 330"/>
                  <a:gd name="T79" fmla="*/ 1876 h 1896"/>
                  <a:gd name="T80" fmla="*/ 298 w 330"/>
                  <a:gd name="T81" fmla="*/ 1880 h 1896"/>
                  <a:gd name="T82" fmla="*/ 252 w 330"/>
                  <a:gd name="T83" fmla="*/ 1884 h 1896"/>
                  <a:gd name="T84" fmla="*/ 202 w 330"/>
                  <a:gd name="T85" fmla="*/ 1884 h 1896"/>
                  <a:gd name="T86" fmla="*/ 154 w 330"/>
                  <a:gd name="T87" fmla="*/ 1884 h 1896"/>
                  <a:gd name="T88" fmla="*/ 108 w 330"/>
                  <a:gd name="T89" fmla="*/ 1880 h 1896"/>
                  <a:gd name="T90" fmla="*/ 60 w 330"/>
                  <a:gd name="T91" fmla="*/ 1874 h 1896"/>
                  <a:gd name="T92" fmla="*/ 14 w 330"/>
                  <a:gd name="T93" fmla="*/ 1865 h 1896"/>
                  <a:gd name="T94" fmla="*/ 0 w 330"/>
                  <a:gd name="T95" fmla="*/ 1863 h 1896"/>
                  <a:gd name="T96" fmla="*/ 0 w 330"/>
                  <a:gd name="T97" fmla="*/ 1865 h 1896"/>
                  <a:gd name="T98" fmla="*/ 2 w 330"/>
                  <a:gd name="T99" fmla="*/ 1865 h 1896"/>
                  <a:gd name="T100" fmla="*/ 2 w 330"/>
                  <a:gd name="T101" fmla="*/ 1867 h 1896"/>
                  <a:gd name="T102" fmla="*/ 2 w 330"/>
                  <a:gd name="T103" fmla="*/ 1869 h 1896"/>
                  <a:gd name="T104" fmla="*/ 2 w 330"/>
                  <a:gd name="T105" fmla="*/ 1871 h 1896"/>
                  <a:gd name="T106" fmla="*/ 2 w 330"/>
                  <a:gd name="T107" fmla="*/ 1871 h 1896"/>
                  <a:gd name="T108" fmla="*/ 4 w 330"/>
                  <a:gd name="T109" fmla="*/ 1872 h 1896"/>
                  <a:gd name="T110" fmla="*/ 4 w 330"/>
                  <a:gd name="T111" fmla="*/ 1874 h 189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30"/>
                  <a:gd name="T169" fmla="*/ 0 h 1896"/>
                  <a:gd name="T170" fmla="*/ 330 w 330"/>
                  <a:gd name="T171" fmla="*/ 1896 h 189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30" h="1896">
                    <a:moveTo>
                      <a:pt x="202" y="0"/>
                    </a:moveTo>
                    <a:lnTo>
                      <a:pt x="154" y="1"/>
                    </a:lnTo>
                    <a:lnTo>
                      <a:pt x="106" y="5"/>
                    </a:lnTo>
                    <a:lnTo>
                      <a:pt x="94" y="5"/>
                    </a:lnTo>
                    <a:lnTo>
                      <a:pt x="94" y="7"/>
                    </a:lnTo>
                    <a:lnTo>
                      <a:pt x="92" y="9"/>
                    </a:lnTo>
                    <a:lnTo>
                      <a:pt x="92" y="11"/>
                    </a:lnTo>
                    <a:lnTo>
                      <a:pt x="90" y="11"/>
                    </a:lnTo>
                    <a:lnTo>
                      <a:pt x="90" y="13"/>
                    </a:lnTo>
                    <a:lnTo>
                      <a:pt x="90" y="15"/>
                    </a:lnTo>
                    <a:lnTo>
                      <a:pt x="89" y="17"/>
                    </a:lnTo>
                    <a:lnTo>
                      <a:pt x="108" y="15"/>
                    </a:lnTo>
                    <a:lnTo>
                      <a:pt x="154" y="11"/>
                    </a:lnTo>
                    <a:lnTo>
                      <a:pt x="194" y="11"/>
                    </a:lnTo>
                    <a:lnTo>
                      <a:pt x="196" y="9"/>
                    </a:lnTo>
                    <a:lnTo>
                      <a:pt x="196" y="7"/>
                    </a:lnTo>
                    <a:lnTo>
                      <a:pt x="198" y="7"/>
                    </a:lnTo>
                    <a:lnTo>
                      <a:pt x="198" y="5"/>
                    </a:lnTo>
                    <a:lnTo>
                      <a:pt x="198" y="3"/>
                    </a:lnTo>
                    <a:lnTo>
                      <a:pt x="200" y="1"/>
                    </a:lnTo>
                    <a:lnTo>
                      <a:pt x="202" y="0"/>
                    </a:lnTo>
                    <a:close/>
                    <a:moveTo>
                      <a:pt x="4" y="1874"/>
                    </a:moveTo>
                    <a:lnTo>
                      <a:pt x="12" y="1876"/>
                    </a:lnTo>
                    <a:lnTo>
                      <a:pt x="58" y="1884"/>
                    </a:lnTo>
                    <a:lnTo>
                      <a:pt x="106" y="1890"/>
                    </a:lnTo>
                    <a:lnTo>
                      <a:pt x="154" y="1894"/>
                    </a:lnTo>
                    <a:lnTo>
                      <a:pt x="202" y="1896"/>
                    </a:lnTo>
                    <a:lnTo>
                      <a:pt x="252" y="1894"/>
                    </a:lnTo>
                    <a:lnTo>
                      <a:pt x="300" y="1890"/>
                    </a:lnTo>
                    <a:lnTo>
                      <a:pt x="330" y="1886"/>
                    </a:lnTo>
                    <a:lnTo>
                      <a:pt x="328" y="1886"/>
                    </a:lnTo>
                    <a:lnTo>
                      <a:pt x="327" y="1884"/>
                    </a:lnTo>
                    <a:lnTo>
                      <a:pt x="327" y="1882"/>
                    </a:lnTo>
                    <a:lnTo>
                      <a:pt x="325" y="1882"/>
                    </a:lnTo>
                    <a:lnTo>
                      <a:pt x="323" y="1880"/>
                    </a:lnTo>
                    <a:lnTo>
                      <a:pt x="321" y="1878"/>
                    </a:lnTo>
                    <a:lnTo>
                      <a:pt x="319" y="1876"/>
                    </a:lnTo>
                    <a:lnTo>
                      <a:pt x="298" y="1880"/>
                    </a:lnTo>
                    <a:lnTo>
                      <a:pt x="252" y="1884"/>
                    </a:lnTo>
                    <a:lnTo>
                      <a:pt x="202" y="1884"/>
                    </a:lnTo>
                    <a:lnTo>
                      <a:pt x="154" y="1884"/>
                    </a:lnTo>
                    <a:lnTo>
                      <a:pt x="108" y="1880"/>
                    </a:lnTo>
                    <a:lnTo>
                      <a:pt x="60" y="1874"/>
                    </a:lnTo>
                    <a:lnTo>
                      <a:pt x="14" y="1865"/>
                    </a:lnTo>
                    <a:lnTo>
                      <a:pt x="0" y="1863"/>
                    </a:lnTo>
                    <a:lnTo>
                      <a:pt x="0" y="1865"/>
                    </a:lnTo>
                    <a:lnTo>
                      <a:pt x="2" y="1865"/>
                    </a:lnTo>
                    <a:lnTo>
                      <a:pt x="2" y="1867"/>
                    </a:lnTo>
                    <a:lnTo>
                      <a:pt x="2" y="1869"/>
                    </a:lnTo>
                    <a:lnTo>
                      <a:pt x="2" y="1871"/>
                    </a:lnTo>
                    <a:lnTo>
                      <a:pt x="4" y="1872"/>
                    </a:lnTo>
                    <a:lnTo>
                      <a:pt x="4" y="1874"/>
                    </a:lnTo>
                    <a:close/>
                  </a:path>
                </a:pathLst>
              </a:custGeom>
              <a:solidFill>
                <a:srgbClr val="4BB7FF"/>
              </a:solidFill>
              <a:ln w="9525">
                <a:noFill/>
                <a:round/>
                <a:headEnd/>
                <a:tailEnd/>
              </a:ln>
            </p:spPr>
            <p:txBody>
              <a:bodyPr/>
              <a:lstStyle/>
              <a:p>
                <a:endParaRPr lang="en-US"/>
              </a:p>
            </p:txBody>
          </p:sp>
          <p:sp>
            <p:nvSpPr>
              <p:cNvPr id="28363" name="Freeform 877"/>
              <p:cNvSpPr>
                <a:spLocks noEditPoints="1"/>
              </p:cNvSpPr>
              <p:nvPr/>
            </p:nvSpPr>
            <p:spPr bwMode="auto">
              <a:xfrm>
                <a:off x="2405" y="1275"/>
                <a:ext cx="325" cy="1885"/>
              </a:xfrm>
              <a:custGeom>
                <a:avLst/>
                <a:gdLst>
                  <a:gd name="T0" fmla="*/ 198 w 325"/>
                  <a:gd name="T1" fmla="*/ 0 h 1885"/>
                  <a:gd name="T2" fmla="*/ 154 w 325"/>
                  <a:gd name="T3" fmla="*/ 0 h 1885"/>
                  <a:gd name="T4" fmla="*/ 106 w 325"/>
                  <a:gd name="T5" fmla="*/ 4 h 1885"/>
                  <a:gd name="T6" fmla="*/ 90 w 325"/>
                  <a:gd name="T7" fmla="*/ 6 h 1885"/>
                  <a:gd name="T8" fmla="*/ 90 w 325"/>
                  <a:gd name="T9" fmla="*/ 8 h 1885"/>
                  <a:gd name="T10" fmla="*/ 90 w 325"/>
                  <a:gd name="T11" fmla="*/ 10 h 1885"/>
                  <a:gd name="T12" fmla="*/ 89 w 325"/>
                  <a:gd name="T13" fmla="*/ 12 h 1885"/>
                  <a:gd name="T14" fmla="*/ 89 w 325"/>
                  <a:gd name="T15" fmla="*/ 12 h 1885"/>
                  <a:gd name="T16" fmla="*/ 87 w 325"/>
                  <a:gd name="T17" fmla="*/ 14 h 1885"/>
                  <a:gd name="T18" fmla="*/ 87 w 325"/>
                  <a:gd name="T19" fmla="*/ 16 h 1885"/>
                  <a:gd name="T20" fmla="*/ 87 w 325"/>
                  <a:gd name="T21" fmla="*/ 18 h 1885"/>
                  <a:gd name="T22" fmla="*/ 85 w 325"/>
                  <a:gd name="T23" fmla="*/ 18 h 1885"/>
                  <a:gd name="T24" fmla="*/ 108 w 325"/>
                  <a:gd name="T25" fmla="*/ 16 h 1885"/>
                  <a:gd name="T26" fmla="*/ 154 w 325"/>
                  <a:gd name="T27" fmla="*/ 12 h 1885"/>
                  <a:gd name="T28" fmla="*/ 190 w 325"/>
                  <a:gd name="T29" fmla="*/ 10 h 1885"/>
                  <a:gd name="T30" fmla="*/ 192 w 325"/>
                  <a:gd name="T31" fmla="*/ 10 h 1885"/>
                  <a:gd name="T32" fmla="*/ 192 w 325"/>
                  <a:gd name="T33" fmla="*/ 8 h 1885"/>
                  <a:gd name="T34" fmla="*/ 194 w 325"/>
                  <a:gd name="T35" fmla="*/ 6 h 1885"/>
                  <a:gd name="T36" fmla="*/ 194 w 325"/>
                  <a:gd name="T37" fmla="*/ 6 h 1885"/>
                  <a:gd name="T38" fmla="*/ 196 w 325"/>
                  <a:gd name="T39" fmla="*/ 4 h 1885"/>
                  <a:gd name="T40" fmla="*/ 196 w 325"/>
                  <a:gd name="T41" fmla="*/ 2 h 1885"/>
                  <a:gd name="T42" fmla="*/ 198 w 325"/>
                  <a:gd name="T43" fmla="*/ 2 h 1885"/>
                  <a:gd name="T44" fmla="*/ 198 w 325"/>
                  <a:gd name="T45" fmla="*/ 0 h 1885"/>
                  <a:gd name="T46" fmla="*/ 2 w 325"/>
                  <a:gd name="T47" fmla="*/ 1864 h 1885"/>
                  <a:gd name="T48" fmla="*/ 12 w 325"/>
                  <a:gd name="T49" fmla="*/ 1866 h 1885"/>
                  <a:gd name="T50" fmla="*/ 60 w 325"/>
                  <a:gd name="T51" fmla="*/ 1873 h 1885"/>
                  <a:gd name="T52" fmla="*/ 106 w 325"/>
                  <a:gd name="T53" fmla="*/ 1881 h 1885"/>
                  <a:gd name="T54" fmla="*/ 154 w 325"/>
                  <a:gd name="T55" fmla="*/ 1883 h 1885"/>
                  <a:gd name="T56" fmla="*/ 202 w 325"/>
                  <a:gd name="T57" fmla="*/ 1885 h 1885"/>
                  <a:gd name="T58" fmla="*/ 252 w 325"/>
                  <a:gd name="T59" fmla="*/ 1883 h 1885"/>
                  <a:gd name="T60" fmla="*/ 300 w 325"/>
                  <a:gd name="T61" fmla="*/ 1881 h 1885"/>
                  <a:gd name="T62" fmla="*/ 325 w 325"/>
                  <a:gd name="T63" fmla="*/ 1877 h 1885"/>
                  <a:gd name="T64" fmla="*/ 323 w 325"/>
                  <a:gd name="T65" fmla="*/ 1875 h 1885"/>
                  <a:gd name="T66" fmla="*/ 323 w 325"/>
                  <a:gd name="T67" fmla="*/ 1875 h 1885"/>
                  <a:gd name="T68" fmla="*/ 321 w 325"/>
                  <a:gd name="T69" fmla="*/ 1873 h 1885"/>
                  <a:gd name="T70" fmla="*/ 319 w 325"/>
                  <a:gd name="T71" fmla="*/ 1871 h 1885"/>
                  <a:gd name="T72" fmla="*/ 319 w 325"/>
                  <a:gd name="T73" fmla="*/ 1871 h 1885"/>
                  <a:gd name="T74" fmla="*/ 317 w 325"/>
                  <a:gd name="T75" fmla="*/ 1869 h 1885"/>
                  <a:gd name="T76" fmla="*/ 315 w 325"/>
                  <a:gd name="T77" fmla="*/ 1869 h 1885"/>
                  <a:gd name="T78" fmla="*/ 315 w 325"/>
                  <a:gd name="T79" fmla="*/ 1867 h 1885"/>
                  <a:gd name="T80" fmla="*/ 298 w 325"/>
                  <a:gd name="T81" fmla="*/ 1869 h 1885"/>
                  <a:gd name="T82" fmla="*/ 250 w 325"/>
                  <a:gd name="T83" fmla="*/ 1873 h 1885"/>
                  <a:gd name="T84" fmla="*/ 202 w 325"/>
                  <a:gd name="T85" fmla="*/ 1875 h 1885"/>
                  <a:gd name="T86" fmla="*/ 154 w 325"/>
                  <a:gd name="T87" fmla="*/ 1873 h 1885"/>
                  <a:gd name="T88" fmla="*/ 108 w 325"/>
                  <a:gd name="T89" fmla="*/ 1869 h 1885"/>
                  <a:gd name="T90" fmla="*/ 60 w 325"/>
                  <a:gd name="T91" fmla="*/ 1864 h 1885"/>
                  <a:gd name="T92" fmla="*/ 16 w 325"/>
                  <a:gd name="T93" fmla="*/ 1856 h 1885"/>
                  <a:gd name="T94" fmla="*/ 0 w 325"/>
                  <a:gd name="T95" fmla="*/ 1852 h 1885"/>
                  <a:gd name="T96" fmla="*/ 0 w 325"/>
                  <a:gd name="T97" fmla="*/ 1854 h 1885"/>
                  <a:gd name="T98" fmla="*/ 0 w 325"/>
                  <a:gd name="T99" fmla="*/ 1854 h 1885"/>
                  <a:gd name="T100" fmla="*/ 0 w 325"/>
                  <a:gd name="T101" fmla="*/ 1856 h 1885"/>
                  <a:gd name="T102" fmla="*/ 0 w 325"/>
                  <a:gd name="T103" fmla="*/ 1858 h 1885"/>
                  <a:gd name="T104" fmla="*/ 0 w 325"/>
                  <a:gd name="T105" fmla="*/ 1860 h 1885"/>
                  <a:gd name="T106" fmla="*/ 2 w 325"/>
                  <a:gd name="T107" fmla="*/ 1860 h 1885"/>
                  <a:gd name="T108" fmla="*/ 2 w 325"/>
                  <a:gd name="T109" fmla="*/ 1862 h 1885"/>
                  <a:gd name="T110" fmla="*/ 2 w 325"/>
                  <a:gd name="T111" fmla="*/ 1864 h 188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5"/>
                  <a:gd name="T169" fmla="*/ 0 h 1885"/>
                  <a:gd name="T170" fmla="*/ 325 w 325"/>
                  <a:gd name="T171" fmla="*/ 1885 h 188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5" h="1885">
                    <a:moveTo>
                      <a:pt x="198" y="0"/>
                    </a:moveTo>
                    <a:lnTo>
                      <a:pt x="154" y="0"/>
                    </a:lnTo>
                    <a:lnTo>
                      <a:pt x="106" y="4"/>
                    </a:lnTo>
                    <a:lnTo>
                      <a:pt x="90" y="6"/>
                    </a:lnTo>
                    <a:lnTo>
                      <a:pt x="90" y="8"/>
                    </a:lnTo>
                    <a:lnTo>
                      <a:pt x="90" y="10"/>
                    </a:lnTo>
                    <a:lnTo>
                      <a:pt x="89" y="12"/>
                    </a:lnTo>
                    <a:lnTo>
                      <a:pt x="87" y="14"/>
                    </a:lnTo>
                    <a:lnTo>
                      <a:pt x="87" y="16"/>
                    </a:lnTo>
                    <a:lnTo>
                      <a:pt x="87" y="18"/>
                    </a:lnTo>
                    <a:lnTo>
                      <a:pt x="85" y="18"/>
                    </a:lnTo>
                    <a:lnTo>
                      <a:pt x="108" y="16"/>
                    </a:lnTo>
                    <a:lnTo>
                      <a:pt x="154" y="12"/>
                    </a:lnTo>
                    <a:lnTo>
                      <a:pt x="190" y="10"/>
                    </a:lnTo>
                    <a:lnTo>
                      <a:pt x="192" y="10"/>
                    </a:lnTo>
                    <a:lnTo>
                      <a:pt x="192" y="8"/>
                    </a:lnTo>
                    <a:lnTo>
                      <a:pt x="194" y="6"/>
                    </a:lnTo>
                    <a:lnTo>
                      <a:pt x="196" y="4"/>
                    </a:lnTo>
                    <a:lnTo>
                      <a:pt x="196" y="2"/>
                    </a:lnTo>
                    <a:lnTo>
                      <a:pt x="198" y="2"/>
                    </a:lnTo>
                    <a:lnTo>
                      <a:pt x="198" y="0"/>
                    </a:lnTo>
                    <a:close/>
                    <a:moveTo>
                      <a:pt x="2" y="1864"/>
                    </a:moveTo>
                    <a:lnTo>
                      <a:pt x="12" y="1866"/>
                    </a:lnTo>
                    <a:lnTo>
                      <a:pt x="60" y="1873"/>
                    </a:lnTo>
                    <a:lnTo>
                      <a:pt x="106" y="1881"/>
                    </a:lnTo>
                    <a:lnTo>
                      <a:pt x="154" y="1883"/>
                    </a:lnTo>
                    <a:lnTo>
                      <a:pt x="202" y="1885"/>
                    </a:lnTo>
                    <a:lnTo>
                      <a:pt x="252" y="1883"/>
                    </a:lnTo>
                    <a:lnTo>
                      <a:pt x="300" y="1881"/>
                    </a:lnTo>
                    <a:lnTo>
                      <a:pt x="325" y="1877"/>
                    </a:lnTo>
                    <a:lnTo>
                      <a:pt x="323" y="1875"/>
                    </a:lnTo>
                    <a:lnTo>
                      <a:pt x="321" y="1873"/>
                    </a:lnTo>
                    <a:lnTo>
                      <a:pt x="319" y="1871"/>
                    </a:lnTo>
                    <a:lnTo>
                      <a:pt x="317" y="1869"/>
                    </a:lnTo>
                    <a:lnTo>
                      <a:pt x="315" y="1869"/>
                    </a:lnTo>
                    <a:lnTo>
                      <a:pt x="315" y="1867"/>
                    </a:lnTo>
                    <a:lnTo>
                      <a:pt x="298" y="1869"/>
                    </a:lnTo>
                    <a:lnTo>
                      <a:pt x="250" y="1873"/>
                    </a:lnTo>
                    <a:lnTo>
                      <a:pt x="202" y="1875"/>
                    </a:lnTo>
                    <a:lnTo>
                      <a:pt x="154" y="1873"/>
                    </a:lnTo>
                    <a:lnTo>
                      <a:pt x="108" y="1869"/>
                    </a:lnTo>
                    <a:lnTo>
                      <a:pt x="60" y="1864"/>
                    </a:lnTo>
                    <a:lnTo>
                      <a:pt x="16" y="1856"/>
                    </a:lnTo>
                    <a:lnTo>
                      <a:pt x="0" y="1852"/>
                    </a:lnTo>
                    <a:lnTo>
                      <a:pt x="0" y="1854"/>
                    </a:lnTo>
                    <a:lnTo>
                      <a:pt x="0" y="1856"/>
                    </a:lnTo>
                    <a:lnTo>
                      <a:pt x="0" y="1858"/>
                    </a:lnTo>
                    <a:lnTo>
                      <a:pt x="0" y="1860"/>
                    </a:lnTo>
                    <a:lnTo>
                      <a:pt x="2" y="1860"/>
                    </a:lnTo>
                    <a:lnTo>
                      <a:pt x="2" y="1862"/>
                    </a:lnTo>
                    <a:lnTo>
                      <a:pt x="2" y="1864"/>
                    </a:lnTo>
                    <a:close/>
                  </a:path>
                </a:pathLst>
              </a:custGeom>
              <a:solidFill>
                <a:srgbClr val="4CB7FF"/>
              </a:solidFill>
              <a:ln w="9525">
                <a:noFill/>
                <a:round/>
                <a:headEnd/>
                <a:tailEnd/>
              </a:ln>
            </p:spPr>
            <p:txBody>
              <a:bodyPr/>
              <a:lstStyle/>
              <a:p>
                <a:endParaRPr lang="en-US"/>
              </a:p>
            </p:txBody>
          </p:sp>
          <p:sp>
            <p:nvSpPr>
              <p:cNvPr id="28364" name="Freeform 878"/>
              <p:cNvSpPr>
                <a:spLocks noEditPoints="1"/>
              </p:cNvSpPr>
              <p:nvPr/>
            </p:nvSpPr>
            <p:spPr bwMode="auto">
              <a:xfrm>
                <a:off x="2403" y="1281"/>
                <a:ext cx="321" cy="1873"/>
              </a:xfrm>
              <a:custGeom>
                <a:avLst/>
                <a:gdLst>
                  <a:gd name="T0" fmla="*/ 196 w 321"/>
                  <a:gd name="T1" fmla="*/ 0 h 1873"/>
                  <a:gd name="T2" fmla="*/ 156 w 321"/>
                  <a:gd name="T3" fmla="*/ 0 h 1873"/>
                  <a:gd name="T4" fmla="*/ 110 w 321"/>
                  <a:gd name="T5" fmla="*/ 4 h 1873"/>
                  <a:gd name="T6" fmla="*/ 91 w 321"/>
                  <a:gd name="T7" fmla="*/ 6 h 1873"/>
                  <a:gd name="T8" fmla="*/ 89 w 321"/>
                  <a:gd name="T9" fmla="*/ 8 h 1873"/>
                  <a:gd name="T10" fmla="*/ 89 w 321"/>
                  <a:gd name="T11" fmla="*/ 10 h 1873"/>
                  <a:gd name="T12" fmla="*/ 89 w 321"/>
                  <a:gd name="T13" fmla="*/ 12 h 1873"/>
                  <a:gd name="T14" fmla="*/ 87 w 321"/>
                  <a:gd name="T15" fmla="*/ 12 h 1873"/>
                  <a:gd name="T16" fmla="*/ 87 w 321"/>
                  <a:gd name="T17" fmla="*/ 14 h 1873"/>
                  <a:gd name="T18" fmla="*/ 87 w 321"/>
                  <a:gd name="T19" fmla="*/ 15 h 1873"/>
                  <a:gd name="T20" fmla="*/ 85 w 321"/>
                  <a:gd name="T21" fmla="*/ 15 h 1873"/>
                  <a:gd name="T22" fmla="*/ 85 w 321"/>
                  <a:gd name="T23" fmla="*/ 17 h 1873"/>
                  <a:gd name="T24" fmla="*/ 110 w 321"/>
                  <a:gd name="T25" fmla="*/ 15 h 1873"/>
                  <a:gd name="T26" fmla="*/ 158 w 321"/>
                  <a:gd name="T27" fmla="*/ 12 h 1873"/>
                  <a:gd name="T28" fmla="*/ 190 w 321"/>
                  <a:gd name="T29" fmla="*/ 10 h 1873"/>
                  <a:gd name="T30" fmla="*/ 190 w 321"/>
                  <a:gd name="T31" fmla="*/ 10 h 1873"/>
                  <a:gd name="T32" fmla="*/ 192 w 321"/>
                  <a:gd name="T33" fmla="*/ 8 h 1873"/>
                  <a:gd name="T34" fmla="*/ 192 w 321"/>
                  <a:gd name="T35" fmla="*/ 6 h 1873"/>
                  <a:gd name="T36" fmla="*/ 192 w 321"/>
                  <a:gd name="T37" fmla="*/ 4 h 1873"/>
                  <a:gd name="T38" fmla="*/ 194 w 321"/>
                  <a:gd name="T39" fmla="*/ 4 h 1873"/>
                  <a:gd name="T40" fmla="*/ 194 w 321"/>
                  <a:gd name="T41" fmla="*/ 2 h 1873"/>
                  <a:gd name="T42" fmla="*/ 196 w 321"/>
                  <a:gd name="T43" fmla="*/ 0 h 1873"/>
                  <a:gd name="T44" fmla="*/ 196 w 321"/>
                  <a:gd name="T45" fmla="*/ 0 h 1873"/>
                  <a:gd name="T46" fmla="*/ 2 w 321"/>
                  <a:gd name="T47" fmla="*/ 1852 h 1873"/>
                  <a:gd name="T48" fmla="*/ 16 w 321"/>
                  <a:gd name="T49" fmla="*/ 1854 h 1873"/>
                  <a:gd name="T50" fmla="*/ 62 w 321"/>
                  <a:gd name="T51" fmla="*/ 1863 h 1873"/>
                  <a:gd name="T52" fmla="*/ 110 w 321"/>
                  <a:gd name="T53" fmla="*/ 1869 h 1873"/>
                  <a:gd name="T54" fmla="*/ 156 w 321"/>
                  <a:gd name="T55" fmla="*/ 1873 h 1873"/>
                  <a:gd name="T56" fmla="*/ 204 w 321"/>
                  <a:gd name="T57" fmla="*/ 1873 h 1873"/>
                  <a:gd name="T58" fmla="*/ 254 w 321"/>
                  <a:gd name="T59" fmla="*/ 1873 h 1873"/>
                  <a:gd name="T60" fmla="*/ 300 w 321"/>
                  <a:gd name="T61" fmla="*/ 1869 h 1873"/>
                  <a:gd name="T62" fmla="*/ 321 w 321"/>
                  <a:gd name="T63" fmla="*/ 1865 h 1873"/>
                  <a:gd name="T64" fmla="*/ 321 w 321"/>
                  <a:gd name="T65" fmla="*/ 1865 h 1873"/>
                  <a:gd name="T66" fmla="*/ 319 w 321"/>
                  <a:gd name="T67" fmla="*/ 1863 h 1873"/>
                  <a:gd name="T68" fmla="*/ 317 w 321"/>
                  <a:gd name="T69" fmla="*/ 1863 h 1873"/>
                  <a:gd name="T70" fmla="*/ 317 w 321"/>
                  <a:gd name="T71" fmla="*/ 1861 h 1873"/>
                  <a:gd name="T72" fmla="*/ 315 w 321"/>
                  <a:gd name="T73" fmla="*/ 1860 h 1873"/>
                  <a:gd name="T74" fmla="*/ 313 w 321"/>
                  <a:gd name="T75" fmla="*/ 1860 h 1873"/>
                  <a:gd name="T76" fmla="*/ 313 w 321"/>
                  <a:gd name="T77" fmla="*/ 1858 h 1873"/>
                  <a:gd name="T78" fmla="*/ 311 w 321"/>
                  <a:gd name="T79" fmla="*/ 1858 h 1873"/>
                  <a:gd name="T80" fmla="*/ 300 w 321"/>
                  <a:gd name="T81" fmla="*/ 1858 h 1873"/>
                  <a:gd name="T82" fmla="*/ 252 w 321"/>
                  <a:gd name="T83" fmla="*/ 1861 h 1873"/>
                  <a:gd name="T84" fmla="*/ 204 w 321"/>
                  <a:gd name="T85" fmla="*/ 1863 h 1873"/>
                  <a:gd name="T86" fmla="*/ 158 w 321"/>
                  <a:gd name="T87" fmla="*/ 1861 h 1873"/>
                  <a:gd name="T88" fmla="*/ 110 w 321"/>
                  <a:gd name="T89" fmla="*/ 1858 h 1873"/>
                  <a:gd name="T90" fmla="*/ 64 w 321"/>
                  <a:gd name="T91" fmla="*/ 1852 h 1873"/>
                  <a:gd name="T92" fmla="*/ 18 w 321"/>
                  <a:gd name="T93" fmla="*/ 1844 h 1873"/>
                  <a:gd name="T94" fmla="*/ 0 w 321"/>
                  <a:gd name="T95" fmla="*/ 1840 h 1873"/>
                  <a:gd name="T96" fmla="*/ 0 w 321"/>
                  <a:gd name="T97" fmla="*/ 1842 h 1873"/>
                  <a:gd name="T98" fmla="*/ 0 w 321"/>
                  <a:gd name="T99" fmla="*/ 1842 h 1873"/>
                  <a:gd name="T100" fmla="*/ 0 w 321"/>
                  <a:gd name="T101" fmla="*/ 1844 h 1873"/>
                  <a:gd name="T102" fmla="*/ 2 w 321"/>
                  <a:gd name="T103" fmla="*/ 1846 h 1873"/>
                  <a:gd name="T104" fmla="*/ 2 w 321"/>
                  <a:gd name="T105" fmla="*/ 1848 h 1873"/>
                  <a:gd name="T106" fmla="*/ 2 w 321"/>
                  <a:gd name="T107" fmla="*/ 1848 h 1873"/>
                  <a:gd name="T108" fmla="*/ 2 w 321"/>
                  <a:gd name="T109" fmla="*/ 1850 h 1873"/>
                  <a:gd name="T110" fmla="*/ 2 w 321"/>
                  <a:gd name="T111" fmla="*/ 1852 h 187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1"/>
                  <a:gd name="T169" fmla="*/ 0 h 1873"/>
                  <a:gd name="T170" fmla="*/ 321 w 321"/>
                  <a:gd name="T171" fmla="*/ 1873 h 187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1" h="1873">
                    <a:moveTo>
                      <a:pt x="196" y="0"/>
                    </a:moveTo>
                    <a:lnTo>
                      <a:pt x="156" y="0"/>
                    </a:lnTo>
                    <a:lnTo>
                      <a:pt x="110" y="4"/>
                    </a:lnTo>
                    <a:lnTo>
                      <a:pt x="91" y="6"/>
                    </a:lnTo>
                    <a:lnTo>
                      <a:pt x="89" y="8"/>
                    </a:lnTo>
                    <a:lnTo>
                      <a:pt x="89" y="10"/>
                    </a:lnTo>
                    <a:lnTo>
                      <a:pt x="89" y="12"/>
                    </a:lnTo>
                    <a:lnTo>
                      <a:pt x="87" y="12"/>
                    </a:lnTo>
                    <a:lnTo>
                      <a:pt x="87" y="14"/>
                    </a:lnTo>
                    <a:lnTo>
                      <a:pt x="87" y="15"/>
                    </a:lnTo>
                    <a:lnTo>
                      <a:pt x="85" y="15"/>
                    </a:lnTo>
                    <a:lnTo>
                      <a:pt x="85" y="17"/>
                    </a:lnTo>
                    <a:lnTo>
                      <a:pt x="110" y="15"/>
                    </a:lnTo>
                    <a:lnTo>
                      <a:pt x="158" y="12"/>
                    </a:lnTo>
                    <a:lnTo>
                      <a:pt x="190" y="10"/>
                    </a:lnTo>
                    <a:lnTo>
                      <a:pt x="192" y="8"/>
                    </a:lnTo>
                    <a:lnTo>
                      <a:pt x="192" y="6"/>
                    </a:lnTo>
                    <a:lnTo>
                      <a:pt x="192" y="4"/>
                    </a:lnTo>
                    <a:lnTo>
                      <a:pt x="194" y="4"/>
                    </a:lnTo>
                    <a:lnTo>
                      <a:pt x="194" y="2"/>
                    </a:lnTo>
                    <a:lnTo>
                      <a:pt x="196" y="0"/>
                    </a:lnTo>
                    <a:close/>
                    <a:moveTo>
                      <a:pt x="2" y="1852"/>
                    </a:moveTo>
                    <a:lnTo>
                      <a:pt x="16" y="1854"/>
                    </a:lnTo>
                    <a:lnTo>
                      <a:pt x="62" y="1863"/>
                    </a:lnTo>
                    <a:lnTo>
                      <a:pt x="110" y="1869"/>
                    </a:lnTo>
                    <a:lnTo>
                      <a:pt x="156" y="1873"/>
                    </a:lnTo>
                    <a:lnTo>
                      <a:pt x="204" y="1873"/>
                    </a:lnTo>
                    <a:lnTo>
                      <a:pt x="254" y="1873"/>
                    </a:lnTo>
                    <a:lnTo>
                      <a:pt x="300" y="1869"/>
                    </a:lnTo>
                    <a:lnTo>
                      <a:pt x="321" y="1865"/>
                    </a:lnTo>
                    <a:lnTo>
                      <a:pt x="319" y="1863"/>
                    </a:lnTo>
                    <a:lnTo>
                      <a:pt x="317" y="1863"/>
                    </a:lnTo>
                    <a:lnTo>
                      <a:pt x="317" y="1861"/>
                    </a:lnTo>
                    <a:lnTo>
                      <a:pt x="315" y="1860"/>
                    </a:lnTo>
                    <a:lnTo>
                      <a:pt x="313" y="1860"/>
                    </a:lnTo>
                    <a:lnTo>
                      <a:pt x="313" y="1858"/>
                    </a:lnTo>
                    <a:lnTo>
                      <a:pt x="311" y="1858"/>
                    </a:lnTo>
                    <a:lnTo>
                      <a:pt x="300" y="1858"/>
                    </a:lnTo>
                    <a:lnTo>
                      <a:pt x="252" y="1861"/>
                    </a:lnTo>
                    <a:lnTo>
                      <a:pt x="204" y="1863"/>
                    </a:lnTo>
                    <a:lnTo>
                      <a:pt x="158" y="1861"/>
                    </a:lnTo>
                    <a:lnTo>
                      <a:pt x="110" y="1858"/>
                    </a:lnTo>
                    <a:lnTo>
                      <a:pt x="64" y="1852"/>
                    </a:lnTo>
                    <a:lnTo>
                      <a:pt x="18" y="1844"/>
                    </a:lnTo>
                    <a:lnTo>
                      <a:pt x="0" y="1840"/>
                    </a:lnTo>
                    <a:lnTo>
                      <a:pt x="0" y="1842"/>
                    </a:lnTo>
                    <a:lnTo>
                      <a:pt x="0" y="1844"/>
                    </a:lnTo>
                    <a:lnTo>
                      <a:pt x="2" y="1846"/>
                    </a:lnTo>
                    <a:lnTo>
                      <a:pt x="2" y="1848"/>
                    </a:lnTo>
                    <a:lnTo>
                      <a:pt x="2" y="1850"/>
                    </a:lnTo>
                    <a:lnTo>
                      <a:pt x="2" y="1852"/>
                    </a:lnTo>
                    <a:close/>
                  </a:path>
                </a:pathLst>
              </a:custGeom>
              <a:solidFill>
                <a:srgbClr val="4DB7FF"/>
              </a:solidFill>
              <a:ln w="9525">
                <a:noFill/>
                <a:round/>
                <a:headEnd/>
                <a:tailEnd/>
              </a:ln>
            </p:spPr>
            <p:txBody>
              <a:bodyPr/>
              <a:lstStyle/>
              <a:p>
                <a:endParaRPr lang="en-US"/>
              </a:p>
            </p:txBody>
          </p:sp>
          <p:sp>
            <p:nvSpPr>
              <p:cNvPr id="28365" name="Freeform 879"/>
              <p:cNvSpPr>
                <a:spLocks noEditPoints="1"/>
              </p:cNvSpPr>
              <p:nvPr/>
            </p:nvSpPr>
            <p:spPr bwMode="auto">
              <a:xfrm>
                <a:off x="2401" y="1285"/>
                <a:ext cx="319" cy="1865"/>
              </a:xfrm>
              <a:custGeom>
                <a:avLst/>
                <a:gdLst>
                  <a:gd name="T0" fmla="*/ 194 w 319"/>
                  <a:gd name="T1" fmla="*/ 0 h 1865"/>
                  <a:gd name="T2" fmla="*/ 158 w 319"/>
                  <a:gd name="T3" fmla="*/ 2 h 1865"/>
                  <a:gd name="T4" fmla="*/ 112 w 319"/>
                  <a:gd name="T5" fmla="*/ 6 h 1865"/>
                  <a:gd name="T6" fmla="*/ 89 w 319"/>
                  <a:gd name="T7" fmla="*/ 8 h 1865"/>
                  <a:gd name="T8" fmla="*/ 89 w 319"/>
                  <a:gd name="T9" fmla="*/ 10 h 1865"/>
                  <a:gd name="T10" fmla="*/ 89 w 319"/>
                  <a:gd name="T11" fmla="*/ 11 h 1865"/>
                  <a:gd name="T12" fmla="*/ 87 w 319"/>
                  <a:gd name="T13" fmla="*/ 11 h 1865"/>
                  <a:gd name="T14" fmla="*/ 87 w 319"/>
                  <a:gd name="T15" fmla="*/ 13 h 1865"/>
                  <a:gd name="T16" fmla="*/ 85 w 319"/>
                  <a:gd name="T17" fmla="*/ 15 h 1865"/>
                  <a:gd name="T18" fmla="*/ 85 w 319"/>
                  <a:gd name="T19" fmla="*/ 17 h 1865"/>
                  <a:gd name="T20" fmla="*/ 85 w 319"/>
                  <a:gd name="T21" fmla="*/ 17 h 1865"/>
                  <a:gd name="T22" fmla="*/ 83 w 319"/>
                  <a:gd name="T23" fmla="*/ 19 h 1865"/>
                  <a:gd name="T24" fmla="*/ 112 w 319"/>
                  <a:gd name="T25" fmla="*/ 15 h 1865"/>
                  <a:gd name="T26" fmla="*/ 160 w 319"/>
                  <a:gd name="T27" fmla="*/ 11 h 1865"/>
                  <a:gd name="T28" fmla="*/ 189 w 319"/>
                  <a:gd name="T29" fmla="*/ 11 h 1865"/>
                  <a:gd name="T30" fmla="*/ 189 w 319"/>
                  <a:gd name="T31" fmla="*/ 10 h 1865"/>
                  <a:gd name="T32" fmla="*/ 190 w 319"/>
                  <a:gd name="T33" fmla="*/ 10 h 1865"/>
                  <a:gd name="T34" fmla="*/ 190 w 319"/>
                  <a:gd name="T35" fmla="*/ 8 h 1865"/>
                  <a:gd name="T36" fmla="*/ 192 w 319"/>
                  <a:gd name="T37" fmla="*/ 6 h 1865"/>
                  <a:gd name="T38" fmla="*/ 192 w 319"/>
                  <a:gd name="T39" fmla="*/ 6 h 1865"/>
                  <a:gd name="T40" fmla="*/ 194 w 319"/>
                  <a:gd name="T41" fmla="*/ 4 h 1865"/>
                  <a:gd name="T42" fmla="*/ 194 w 319"/>
                  <a:gd name="T43" fmla="*/ 2 h 1865"/>
                  <a:gd name="T44" fmla="*/ 194 w 319"/>
                  <a:gd name="T45" fmla="*/ 0 h 1865"/>
                  <a:gd name="T46" fmla="*/ 4 w 319"/>
                  <a:gd name="T47" fmla="*/ 1842 h 1865"/>
                  <a:gd name="T48" fmla="*/ 20 w 319"/>
                  <a:gd name="T49" fmla="*/ 1846 h 1865"/>
                  <a:gd name="T50" fmla="*/ 64 w 319"/>
                  <a:gd name="T51" fmla="*/ 1854 h 1865"/>
                  <a:gd name="T52" fmla="*/ 112 w 319"/>
                  <a:gd name="T53" fmla="*/ 1859 h 1865"/>
                  <a:gd name="T54" fmla="*/ 158 w 319"/>
                  <a:gd name="T55" fmla="*/ 1863 h 1865"/>
                  <a:gd name="T56" fmla="*/ 206 w 319"/>
                  <a:gd name="T57" fmla="*/ 1865 h 1865"/>
                  <a:gd name="T58" fmla="*/ 254 w 319"/>
                  <a:gd name="T59" fmla="*/ 1863 h 1865"/>
                  <a:gd name="T60" fmla="*/ 302 w 319"/>
                  <a:gd name="T61" fmla="*/ 1859 h 1865"/>
                  <a:gd name="T62" fmla="*/ 319 w 319"/>
                  <a:gd name="T63" fmla="*/ 1857 h 1865"/>
                  <a:gd name="T64" fmla="*/ 317 w 319"/>
                  <a:gd name="T65" fmla="*/ 1856 h 1865"/>
                  <a:gd name="T66" fmla="*/ 315 w 319"/>
                  <a:gd name="T67" fmla="*/ 1856 h 1865"/>
                  <a:gd name="T68" fmla="*/ 315 w 319"/>
                  <a:gd name="T69" fmla="*/ 1854 h 1865"/>
                  <a:gd name="T70" fmla="*/ 313 w 319"/>
                  <a:gd name="T71" fmla="*/ 1854 h 1865"/>
                  <a:gd name="T72" fmla="*/ 313 w 319"/>
                  <a:gd name="T73" fmla="*/ 1852 h 1865"/>
                  <a:gd name="T74" fmla="*/ 311 w 319"/>
                  <a:gd name="T75" fmla="*/ 1850 h 1865"/>
                  <a:gd name="T76" fmla="*/ 309 w 319"/>
                  <a:gd name="T77" fmla="*/ 1850 h 1865"/>
                  <a:gd name="T78" fmla="*/ 309 w 319"/>
                  <a:gd name="T79" fmla="*/ 1848 h 1865"/>
                  <a:gd name="T80" fmla="*/ 302 w 319"/>
                  <a:gd name="T81" fmla="*/ 1850 h 1865"/>
                  <a:gd name="T82" fmla="*/ 254 w 319"/>
                  <a:gd name="T83" fmla="*/ 1854 h 1865"/>
                  <a:gd name="T84" fmla="*/ 206 w 319"/>
                  <a:gd name="T85" fmla="*/ 1854 h 1865"/>
                  <a:gd name="T86" fmla="*/ 160 w 319"/>
                  <a:gd name="T87" fmla="*/ 1854 h 1865"/>
                  <a:gd name="T88" fmla="*/ 112 w 319"/>
                  <a:gd name="T89" fmla="*/ 1850 h 1865"/>
                  <a:gd name="T90" fmla="*/ 66 w 319"/>
                  <a:gd name="T91" fmla="*/ 1844 h 1865"/>
                  <a:gd name="T92" fmla="*/ 22 w 319"/>
                  <a:gd name="T93" fmla="*/ 1834 h 1865"/>
                  <a:gd name="T94" fmla="*/ 0 w 319"/>
                  <a:gd name="T95" fmla="*/ 1831 h 1865"/>
                  <a:gd name="T96" fmla="*/ 0 w 319"/>
                  <a:gd name="T97" fmla="*/ 1833 h 1865"/>
                  <a:gd name="T98" fmla="*/ 2 w 319"/>
                  <a:gd name="T99" fmla="*/ 1834 h 1865"/>
                  <a:gd name="T100" fmla="*/ 2 w 319"/>
                  <a:gd name="T101" fmla="*/ 1834 h 1865"/>
                  <a:gd name="T102" fmla="*/ 2 w 319"/>
                  <a:gd name="T103" fmla="*/ 1836 h 1865"/>
                  <a:gd name="T104" fmla="*/ 2 w 319"/>
                  <a:gd name="T105" fmla="*/ 1838 h 1865"/>
                  <a:gd name="T106" fmla="*/ 2 w 319"/>
                  <a:gd name="T107" fmla="*/ 1838 h 1865"/>
                  <a:gd name="T108" fmla="*/ 2 w 319"/>
                  <a:gd name="T109" fmla="*/ 1840 h 1865"/>
                  <a:gd name="T110" fmla="*/ 4 w 319"/>
                  <a:gd name="T111" fmla="*/ 1842 h 186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19"/>
                  <a:gd name="T169" fmla="*/ 0 h 1865"/>
                  <a:gd name="T170" fmla="*/ 319 w 319"/>
                  <a:gd name="T171" fmla="*/ 1865 h 186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19" h="1865">
                    <a:moveTo>
                      <a:pt x="194" y="0"/>
                    </a:moveTo>
                    <a:lnTo>
                      <a:pt x="158" y="2"/>
                    </a:lnTo>
                    <a:lnTo>
                      <a:pt x="112" y="6"/>
                    </a:lnTo>
                    <a:lnTo>
                      <a:pt x="89" y="8"/>
                    </a:lnTo>
                    <a:lnTo>
                      <a:pt x="89" y="10"/>
                    </a:lnTo>
                    <a:lnTo>
                      <a:pt x="89" y="11"/>
                    </a:lnTo>
                    <a:lnTo>
                      <a:pt x="87" y="11"/>
                    </a:lnTo>
                    <a:lnTo>
                      <a:pt x="87" y="13"/>
                    </a:lnTo>
                    <a:lnTo>
                      <a:pt x="85" y="15"/>
                    </a:lnTo>
                    <a:lnTo>
                      <a:pt x="85" y="17"/>
                    </a:lnTo>
                    <a:lnTo>
                      <a:pt x="83" y="19"/>
                    </a:lnTo>
                    <a:lnTo>
                      <a:pt x="112" y="15"/>
                    </a:lnTo>
                    <a:lnTo>
                      <a:pt x="160" y="11"/>
                    </a:lnTo>
                    <a:lnTo>
                      <a:pt x="189" y="11"/>
                    </a:lnTo>
                    <a:lnTo>
                      <a:pt x="189" y="10"/>
                    </a:lnTo>
                    <a:lnTo>
                      <a:pt x="190" y="10"/>
                    </a:lnTo>
                    <a:lnTo>
                      <a:pt x="190" y="8"/>
                    </a:lnTo>
                    <a:lnTo>
                      <a:pt x="192" y="6"/>
                    </a:lnTo>
                    <a:lnTo>
                      <a:pt x="194" y="4"/>
                    </a:lnTo>
                    <a:lnTo>
                      <a:pt x="194" y="2"/>
                    </a:lnTo>
                    <a:lnTo>
                      <a:pt x="194" y="0"/>
                    </a:lnTo>
                    <a:close/>
                    <a:moveTo>
                      <a:pt x="4" y="1842"/>
                    </a:moveTo>
                    <a:lnTo>
                      <a:pt x="20" y="1846"/>
                    </a:lnTo>
                    <a:lnTo>
                      <a:pt x="64" y="1854"/>
                    </a:lnTo>
                    <a:lnTo>
                      <a:pt x="112" y="1859"/>
                    </a:lnTo>
                    <a:lnTo>
                      <a:pt x="158" y="1863"/>
                    </a:lnTo>
                    <a:lnTo>
                      <a:pt x="206" y="1865"/>
                    </a:lnTo>
                    <a:lnTo>
                      <a:pt x="254" y="1863"/>
                    </a:lnTo>
                    <a:lnTo>
                      <a:pt x="302" y="1859"/>
                    </a:lnTo>
                    <a:lnTo>
                      <a:pt x="319" y="1857"/>
                    </a:lnTo>
                    <a:lnTo>
                      <a:pt x="317" y="1856"/>
                    </a:lnTo>
                    <a:lnTo>
                      <a:pt x="315" y="1856"/>
                    </a:lnTo>
                    <a:lnTo>
                      <a:pt x="315" y="1854"/>
                    </a:lnTo>
                    <a:lnTo>
                      <a:pt x="313" y="1854"/>
                    </a:lnTo>
                    <a:lnTo>
                      <a:pt x="313" y="1852"/>
                    </a:lnTo>
                    <a:lnTo>
                      <a:pt x="311" y="1850"/>
                    </a:lnTo>
                    <a:lnTo>
                      <a:pt x="309" y="1850"/>
                    </a:lnTo>
                    <a:lnTo>
                      <a:pt x="309" y="1848"/>
                    </a:lnTo>
                    <a:lnTo>
                      <a:pt x="302" y="1850"/>
                    </a:lnTo>
                    <a:lnTo>
                      <a:pt x="254" y="1854"/>
                    </a:lnTo>
                    <a:lnTo>
                      <a:pt x="206" y="1854"/>
                    </a:lnTo>
                    <a:lnTo>
                      <a:pt x="160" y="1854"/>
                    </a:lnTo>
                    <a:lnTo>
                      <a:pt x="112" y="1850"/>
                    </a:lnTo>
                    <a:lnTo>
                      <a:pt x="66" y="1844"/>
                    </a:lnTo>
                    <a:lnTo>
                      <a:pt x="22" y="1834"/>
                    </a:lnTo>
                    <a:lnTo>
                      <a:pt x="0" y="1831"/>
                    </a:lnTo>
                    <a:lnTo>
                      <a:pt x="0" y="1833"/>
                    </a:lnTo>
                    <a:lnTo>
                      <a:pt x="2" y="1834"/>
                    </a:lnTo>
                    <a:lnTo>
                      <a:pt x="2" y="1836"/>
                    </a:lnTo>
                    <a:lnTo>
                      <a:pt x="2" y="1838"/>
                    </a:lnTo>
                    <a:lnTo>
                      <a:pt x="2" y="1840"/>
                    </a:lnTo>
                    <a:lnTo>
                      <a:pt x="4" y="1842"/>
                    </a:lnTo>
                    <a:close/>
                  </a:path>
                </a:pathLst>
              </a:custGeom>
              <a:solidFill>
                <a:srgbClr val="4EB8FF"/>
              </a:solidFill>
              <a:ln w="9525">
                <a:noFill/>
                <a:round/>
                <a:headEnd/>
                <a:tailEnd/>
              </a:ln>
            </p:spPr>
            <p:txBody>
              <a:bodyPr/>
              <a:lstStyle/>
              <a:p>
                <a:endParaRPr lang="en-US"/>
              </a:p>
            </p:txBody>
          </p:sp>
          <p:sp>
            <p:nvSpPr>
              <p:cNvPr id="28366" name="Freeform 880"/>
              <p:cNvSpPr>
                <a:spLocks noEditPoints="1"/>
              </p:cNvSpPr>
              <p:nvPr/>
            </p:nvSpPr>
            <p:spPr bwMode="auto">
              <a:xfrm>
                <a:off x="2401" y="1291"/>
                <a:ext cx="313" cy="1853"/>
              </a:xfrm>
              <a:custGeom>
                <a:avLst/>
                <a:gdLst>
                  <a:gd name="T0" fmla="*/ 192 w 313"/>
                  <a:gd name="T1" fmla="*/ 0 h 1853"/>
                  <a:gd name="T2" fmla="*/ 160 w 313"/>
                  <a:gd name="T3" fmla="*/ 2 h 1853"/>
                  <a:gd name="T4" fmla="*/ 112 w 313"/>
                  <a:gd name="T5" fmla="*/ 5 h 1853"/>
                  <a:gd name="T6" fmla="*/ 87 w 313"/>
                  <a:gd name="T7" fmla="*/ 7 h 1853"/>
                  <a:gd name="T8" fmla="*/ 85 w 313"/>
                  <a:gd name="T9" fmla="*/ 9 h 1853"/>
                  <a:gd name="T10" fmla="*/ 85 w 313"/>
                  <a:gd name="T11" fmla="*/ 11 h 1853"/>
                  <a:gd name="T12" fmla="*/ 85 w 313"/>
                  <a:gd name="T13" fmla="*/ 11 h 1853"/>
                  <a:gd name="T14" fmla="*/ 83 w 313"/>
                  <a:gd name="T15" fmla="*/ 13 h 1853"/>
                  <a:gd name="T16" fmla="*/ 83 w 313"/>
                  <a:gd name="T17" fmla="*/ 15 h 1853"/>
                  <a:gd name="T18" fmla="*/ 83 w 313"/>
                  <a:gd name="T19" fmla="*/ 17 h 1853"/>
                  <a:gd name="T20" fmla="*/ 81 w 313"/>
                  <a:gd name="T21" fmla="*/ 17 h 1853"/>
                  <a:gd name="T22" fmla="*/ 81 w 313"/>
                  <a:gd name="T23" fmla="*/ 19 h 1853"/>
                  <a:gd name="T24" fmla="*/ 114 w 313"/>
                  <a:gd name="T25" fmla="*/ 15 h 1853"/>
                  <a:gd name="T26" fmla="*/ 160 w 313"/>
                  <a:gd name="T27" fmla="*/ 11 h 1853"/>
                  <a:gd name="T28" fmla="*/ 185 w 313"/>
                  <a:gd name="T29" fmla="*/ 11 h 1853"/>
                  <a:gd name="T30" fmla="*/ 187 w 313"/>
                  <a:gd name="T31" fmla="*/ 9 h 1853"/>
                  <a:gd name="T32" fmla="*/ 187 w 313"/>
                  <a:gd name="T33" fmla="*/ 7 h 1853"/>
                  <a:gd name="T34" fmla="*/ 189 w 313"/>
                  <a:gd name="T35" fmla="*/ 7 h 1853"/>
                  <a:gd name="T36" fmla="*/ 189 w 313"/>
                  <a:gd name="T37" fmla="*/ 5 h 1853"/>
                  <a:gd name="T38" fmla="*/ 189 w 313"/>
                  <a:gd name="T39" fmla="*/ 4 h 1853"/>
                  <a:gd name="T40" fmla="*/ 190 w 313"/>
                  <a:gd name="T41" fmla="*/ 4 h 1853"/>
                  <a:gd name="T42" fmla="*/ 190 w 313"/>
                  <a:gd name="T43" fmla="*/ 2 h 1853"/>
                  <a:gd name="T44" fmla="*/ 192 w 313"/>
                  <a:gd name="T45" fmla="*/ 0 h 1853"/>
                  <a:gd name="T46" fmla="*/ 2 w 313"/>
                  <a:gd name="T47" fmla="*/ 1830 h 1853"/>
                  <a:gd name="T48" fmla="*/ 20 w 313"/>
                  <a:gd name="T49" fmla="*/ 1834 h 1853"/>
                  <a:gd name="T50" fmla="*/ 66 w 313"/>
                  <a:gd name="T51" fmla="*/ 1842 h 1853"/>
                  <a:gd name="T52" fmla="*/ 112 w 313"/>
                  <a:gd name="T53" fmla="*/ 1848 h 1853"/>
                  <a:gd name="T54" fmla="*/ 160 w 313"/>
                  <a:gd name="T55" fmla="*/ 1851 h 1853"/>
                  <a:gd name="T56" fmla="*/ 206 w 313"/>
                  <a:gd name="T57" fmla="*/ 1853 h 1853"/>
                  <a:gd name="T58" fmla="*/ 254 w 313"/>
                  <a:gd name="T59" fmla="*/ 1851 h 1853"/>
                  <a:gd name="T60" fmla="*/ 302 w 313"/>
                  <a:gd name="T61" fmla="*/ 1848 h 1853"/>
                  <a:gd name="T62" fmla="*/ 313 w 313"/>
                  <a:gd name="T63" fmla="*/ 1848 h 1853"/>
                  <a:gd name="T64" fmla="*/ 313 w 313"/>
                  <a:gd name="T65" fmla="*/ 1846 h 1853"/>
                  <a:gd name="T66" fmla="*/ 311 w 313"/>
                  <a:gd name="T67" fmla="*/ 1844 h 1853"/>
                  <a:gd name="T68" fmla="*/ 309 w 313"/>
                  <a:gd name="T69" fmla="*/ 1844 h 1853"/>
                  <a:gd name="T70" fmla="*/ 309 w 313"/>
                  <a:gd name="T71" fmla="*/ 1842 h 1853"/>
                  <a:gd name="T72" fmla="*/ 307 w 313"/>
                  <a:gd name="T73" fmla="*/ 1842 h 1853"/>
                  <a:gd name="T74" fmla="*/ 306 w 313"/>
                  <a:gd name="T75" fmla="*/ 1840 h 1853"/>
                  <a:gd name="T76" fmla="*/ 306 w 313"/>
                  <a:gd name="T77" fmla="*/ 1838 h 1853"/>
                  <a:gd name="T78" fmla="*/ 304 w 313"/>
                  <a:gd name="T79" fmla="*/ 1838 h 1853"/>
                  <a:gd name="T80" fmla="*/ 300 w 313"/>
                  <a:gd name="T81" fmla="*/ 1838 h 1853"/>
                  <a:gd name="T82" fmla="*/ 254 w 313"/>
                  <a:gd name="T83" fmla="*/ 1842 h 1853"/>
                  <a:gd name="T84" fmla="*/ 206 w 313"/>
                  <a:gd name="T85" fmla="*/ 1842 h 1853"/>
                  <a:gd name="T86" fmla="*/ 160 w 313"/>
                  <a:gd name="T87" fmla="*/ 1842 h 1853"/>
                  <a:gd name="T88" fmla="*/ 114 w 313"/>
                  <a:gd name="T89" fmla="*/ 1838 h 1853"/>
                  <a:gd name="T90" fmla="*/ 68 w 313"/>
                  <a:gd name="T91" fmla="*/ 1832 h 1853"/>
                  <a:gd name="T92" fmla="*/ 22 w 313"/>
                  <a:gd name="T93" fmla="*/ 1825 h 1853"/>
                  <a:gd name="T94" fmla="*/ 0 w 313"/>
                  <a:gd name="T95" fmla="*/ 1819 h 1853"/>
                  <a:gd name="T96" fmla="*/ 0 w 313"/>
                  <a:gd name="T97" fmla="*/ 1821 h 1853"/>
                  <a:gd name="T98" fmla="*/ 0 w 313"/>
                  <a:gd name="T99" fmla="*/ 1823 h 1853"/>
                  <a:gd name="T100" fmla="*/ 0 w 313"/>
                  <a:gd name="T101" fmla="*/ 1823 h 1853"/>
                  <a:gd name="T102" fmla="*/ 0 w 313"/>
                  <a:gd name="T103" fmla="*/ 1825 h 1853"/>
                  <a:gd name="T104" fmla="*/ 0 w 313"/>
                  <a:gd name="T105" fmla="*/ 1827 h 1853"/>
                  <a:gd name="T106" fmla="*/ 2 w 313"/>
                  <a:gd name="T107" fmla="*/ 1828 h 1853"/>
                  <a:gd name="T108" fmla="*/ 2 w 313"/>
                  <a:gd name="T109" fmla="*/ 1828 h 1853"/>
                  <a:gd name="T110" fmla="*/ 2 w 313"/>
                  <a:gd name="T111" fmla="*/ 1830 h 185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13"/>
                  <a:gd name="T169" fmla="*/ 0 h 1853"/>
                  <a:gd name="T170" fmla="*/ 313 w 313"/>
                  <a:gd name="T171" fmla="*/ 1853 h 185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13" h="1853">
                    <a:moveTo>
                      <a:pt x="192" y="0"/>
                    </a:moveTo>
                    <a:lnTo>
                      <a:pt x="160" y="2"/>
                    </a:lnTo>
                    <a:lnTo>
                      <a:pt x="112" y="5"/>
                    </a:lnTo>
                    <a:lnTo>
                      <a:pt x="87" y="7"/>
                    </a:lnTo>
                    <a:lnTo>
                      <a:pt x="85" y="9"/>
                    </a:lnTo>
                    <a:lnTo>
                      <a:pt x="85" y="11"/>
                    </a:lnTo>
                    <a:lnTo>
                      <a:pt x="83" y="13"/>
                    </a:lnTo>
                    <a:lnTo>
                      <a:pt x="83" y="15"/>
                    </a:lnTo>
                    <a:lnTo>
                      <a:pt x="83" y="17"/>
                    </a:lnTo>
                    <a:lnTo>
                      <a:pt x="81" y="17"/>
                    </a:lnTo>
                    <a:lnTo>
                      <a:pt x="81" y="19"/>
                    </a:lnTo>
                    <a:lnTo>
                      <a:pt x="114" y="15"/>
                    </a:lnTo>
                    <a:lnTo>
                      <a:pt x="160" y="11"/>
                    </a:lnTo>
                    <a:lnTo>
                      <a:pt x="185" y="11"/>
                    </a:lnTo>
                    <a:lnTo>
                      <a:pt x="187" y="9"/>
                    </a:lnTo>
                    <a:lnTo>
                      <a:pt x="187" y="7"/>
                    </a:lnTo>
                    <a:lnTo>
                      <a:pt x="189" y="7"/>
                    </a:lnTo>
                    <a:lnTo>
                      <a:pt x="189" y="5"/>
                    </a:lnTo>
                    <a:lnTo>
                      <a:pt x="189" y="4"/>
                    </a:lnTo>
                    <a:lnTo>
                      <a:pt x="190" y="4"/>
                    </a:lnTo>
                    <a:lnTo>
                      <a:pt x="190" y="2"/>
                    </a:lnTo>
                    <a:lnTo>
                      <a:pt x="192" y="0"/>
                    </a:lnTo>
                    <a:close/>
                    <a:moveTo>
                      <a:pt x="2" y="1830"/>
                    </a:moveTo>
                    <a:lnTo>
                      <a:pt x="20" y="1834"/>
                    </a:lnTo>
                    <a:lnTo>
                      <a:pt x="66" y="1842"/>
                    </a:lnTo>
                    <a:lnTo>
                      <a:pt x="112" y="1848"/>
                    </a:lnTo>
                    <a:lnTo>
                      <a:pt x="160" y="1851"/>
                    </a:lnTo>
                    <a:lnTo>
                      <a:pt x="206" y="1853"/>
                    </a:lnTo>
                    <a:lnTo>
                      <a:pt x="254" y="1851"/>
                    </a:lnTo>
                    <a:lnTo>
                      <a:pt x="302" y="1848"/>
                    </a:lnTo>
                    <a:lnTo>
                      <a:pt x="313" y="1848"/>
                    </a:lnTo>
                    <a:lnTo>
                      <a:pt x="313" y="1846"/>
                    </a:lnTo>
                    <a:lnTo>
                      <a:pt x="311" y="1844"/>
                    </a:lnTo>
                    <a:lnTo>
                      <a:pt x="309" y="1844"/>
                    </a:lnTo>
                    <a:lnTo>
                      <a:pt x="309" y="1842"/>
                    </a:lnTo>
                    <a:lnTo>
                      <a:pt x="307" y="1842"/>
                    </a:lnTo>
                    <a:lnTo>
                      <a:pt x="306" y="1840"/>
                    </a:lnTo>
                    <a:lnTo>
                      <a:pt x="306" y="1838"/>
                    </a:lnTo>
                    <a:lnTo>
                      <a:pt x="304" y="1838"/>
                    </a:lnTo>
                    <a:lnTo>
                      <a:pt x="300" y="1838"/>
                    </a:lnTo>
                    <a:lnTo>
                      <a:pt x="254" y="1842"/>
                    </a:lnTo>
                    <a:lnTo>
                      <a:pt x="206" y="1842"/>
                    </a:lnTo>
                    <a:lnTo>
                      <a:pt x="160" y="1842"/>
                    </a:lnTo>
                    <a:lnTo>
                      <a:pt x="114" y="1838"/>
                    </a:lnTo>
                    <a:lnTo>
                      <a:pt x="68" y="1832"/>
                    </a:lnTo>
                    <a:lnTo>
                      <a:pt x="22" y="1825"/>
                    </a:lnTo>
                    <a:lnTo>
                      <a:pt x="0" y="1819"/>
                    </a:lnTo>
                    <a:lnTo>
                      <a:pt x="0" y="1821"/>
                    </a:lnTo>
                    <a:lnTo>
                      <a:pt x="0" y="1823"/>
                    </a:lnTo>
                    <a:lnTo>
                      <a:pt x="0" y="1825"/>
                    </a:lnTo>
                    <a:lnTo>
                      <a:pt x="0" y="1827"/>
                    </a:lnTo>
                    <a:lnTo>
                      <a:pt x="2" y="1828"/>
                    </a:lnTo>
                    <a:lnTo>
                      <a:pt x="2" y="1830"/>
                    </a:lnTo>
                    <a:close/>
                  </a:path>
                </a:pathLst>
              </a:custGeom>
              <a:solidFill>
                <a:srgbClr val="4FB8FF"/>
              </a:solidFill>
              <a:ln w="9525">
                <a:noFill/>
                <a:round/>
                <a:headEnd/>
                <a:tailEnd/>
              </a:ln>
            </p:spPr>
            <p:txBody>
              <a:bodyPr/>
              <a:lstStyle/>
              <a:p>
                <a:endParaRPr lang="en-US"/>
              </a:p>
            </p:txBody>
          </p:sp>
          <p:sp>
            <p:nvSpPr>
              <p:cNvPr id="28367" name="Freeform 881"/>
              <p:cNvSpPr>
                <a:spLocks noEditPoints="1"/>
              </p:cNvSpPr>
              <p:nvPr/>
            </p:nvSpPr>
            <p:spPr bwMode="auto">
              <a:xfrm>
                <a:off x="2400" y="1296"/>
                <a:ext cx="310" cy="1843"/>
              </a:xfrm>
              <a:custGeom>
                <a:avLst/>
                <a:gdLst>
                  <a:gd name="T0" fmla="*/ 190 w 310"/>
                  <a:gd name="T1" fmla="*/ 0 h 1843"/>
                  <a:gd name="T2" fmla="*/ 161 w 310"/>
                  <a:gd name="T3" fmla="*/ 0 h 1843"/>
                  <a:gd name="T4" fmla="*/ 113 w 310"/>
                  <a:gd name="T5" fmla="*/ 4 h 1843"/>
                  <a:gd name="T6" fmla="*/ 84 w 310"/>
                  <a:gd name="T7" fmla="*/ 8 h 1843"/>
                  <a:gd name="T8" fmla="*/ 84 w 310"/>
                  <a:gd name="T9" fmla="*/ 10 h 1843"/>
                  <a:gd name="T10" fmla="*/ 84 w 310"/>
                  <a:gd name="T11" fmla="*/ 12 h 1843"/>
                  <a:gd name="T12" fmla="*/ 82 w 310"/>
                  <a:gd name="T13" fmla="*/ 12 h 1843"/>
                  <a:gd name="T14" fmla="*/ 82 w 310"/>
                  <a:gd name="T15" fmla="*/ 14 h 1843"/>
                  <a:gd name="T16" fmla="*/ 82 w 310"/>
                  <a:gd name="T17" fmla="*/ 16 h 1843"/>
                  <a:gd name="T18" fmla="*/ 80 w 310"/>
                  <a:gd name="T19" fmla="*/ 18 h 1843"/>
                  <a:gd name="T20" fmla="*/ 80 w 310"/>
                  <a:gd name="T21" fmla="*/ 18 h 1843"/>
                  <a:gd name="T22" fmla="*/ 78 w 310"/>
                  <a:gd name="T23" fmla="*/ 20 h 1843"/>
                  <a:gd name="T24" fmla="*/ 115 w 310"/>
                  <a:gd name="T25" fmla="*/ 16 h 1843"/>
                  <a:gd name="T26" fmla="*/ 161 w 310"/>
                  <a:gd name="T27" fmla="*/ 12 h 1843"/>
                  <a:gd name="T28" fmla="*/ 184 w 310"/>
                  <a:gd name="T29" fmla="*/ 12 h 1843"/>
                  <a:gd name="T30" fmla="*/ 184 w 310"/>
                  <a:gd name="T31" fmla="*/ 10 h 1843"/>
                  <a:gd name="T32" fmla="*/ 184 w 310"/>
                  <a:gd name="T33" fmla="*/ 8 h 1843"/>
                  <a:gd name="T34" fmla="*/ 186 w 310"/>
                  <a:gd name="T35" fmla="*/ 6 h 1843"/>
                  <a:gd name="T36" fmla="*/ 186 w 310"/>
                  <a:gd name="T37" fmla="*/ 6 h 1843"/>
                  <a:gd name="T38" fmla="*/ 188 w 310"/>
                  <a:gd name="T39" fmla="*/ 4 h 1843"/>
                  <a:gd name="T40" fmla="*/ 188 w 310"/>
                  <a:gd name="T41" fmla="*/ 2 h 1843"/>
                  <a:gd name="T42" fmla="*/ 190 w 310"/>
                  <a:gd name="T43" fmla="*/ 2 h 1843"/>
                  <a:gd name="T44" fmla="*/ 190 w 310"/>
                  <a:gd name="T45" fmla="*/ 0 h 1843"/>
                  <a:gd name="T46" fmla="*/ 1 w 310"/>
                  <a:gd name="T47" fmla="*/ 1820 h 1843"/>
                  <a:gd name="T48" fmla="*/ 23 w 310"/>
                  <a:gd name="T49" fmla="*/ 1823 h 1843"/>
                  <a:gd name="T50" fmla="*/ 67 w 310"/>
                  <a:gd name="T51" fmla="*/ 1833 h 1843"/>
                  <a:gd name="T52" fmla="*/ 113 w 310"/>
                  <a:gd name="T53" fmla="*/ 1839 h 1843"/>
                  <a:gd name="T54" fmla="*/ 161 w 310"/>
                  <a:gd name="T55" fmla="*/ 1843 h 1843"/>
                  <a:gd name="T56" fmla="*/ 207 w 310"/>
                  <a:gd name="T57" fmla="*/ 1843 h 1843"/>
                  <a:gd name="T58" fmla="*/ 255 w 310"/>
                  <a:gd name="T59" fmla="*/ 1843 h 1843"/>
                  <a:gd name="T60" fmla="*/ 303 w 310"/>
                  <a:gd name="T61" fmla="*/ 1839 h 1843"/>
                  <a:gd name="T62" fmla="*/ 310 w 310"/>
                  <a:gd name="T63" fmla="*/ 1837 h 1843"/>
                  <a:gd name="T64" fmla="*/ 308 w 310"/>
                  <a:gd name="T65" fmla="*/ 1837 h 1843"/>
                  <a:gd name="T66" fmla="*/ 307 w 310"/>
                  <a:gd name="T67" fmla="*/ 1835 h 1843"/>
                  <a:gd name="T68" fmla="*/ 307 w 310"/>
                  <a:gd name="T69" fmla="*/ 1833 h 1843"/>
                  <a:gd name="T70" fmla="*/ 305 w 310"/>
                  <a:gd name="T71" fmla="*/ 1833 h 1843"/>
                  <a:gd name="T72" fmla="*/ 305 w 310"/>
                  <a:gd name="T73" fmla="*/ 1831 h 1843"/>
                  <a:gd name="T74" fmla="*/ 303 w 310"/>
                  <a:gd name="T75" fmla="*/ 1831 h 1843"/>
                  <a:gd name="T76" fmla="*/ 301 w 310"/>
                  <a:gd name="T77" fmla="*/ 1829 h 1843"/>
                  <a:gd name="T78" fmla="*/ 301 w 310"/>
                  <a:gd name="T79" fmla="*/ 1827 h 1843"/>
                  <a:gd name="T80" fmla="*/ 255 w 310"/>
                  <a:gd name="T81" fmla="*/ 1831 h 1843"/>
                  <a:gd name="T82" fmla="*/ 207 w 310"/>
                  <a:gd name="T83" fmla="*/ 1833 h 1843"/>
                  <a:gd name="T84" fmla="*/ 161 w 310"/>
                  <a:gd name="T85" fmla="*/ 1831 h 1843"/>
                  <a:gd name="T86" fmla="*/ 115 w 310"/>
                  <a:gd name="T87" fmla="*/ 1827 h 1843"/>
                  <a:gd name="T88" fmla="*/ 69 w 310"/>
                  <a:gd name="T89" fmla="*/ 1822 h 1843"/>
                  <a:gd name="T90" fmla="*/ 24 w 310"/>
                  <a:gd name="T91" fmla="*/ 1814 h 1843"/>
                  <a:gd name="T92" fmla="*/ 0 w 310"/>
                  <a:gd name="T93" fmla="*/ 1808 h 1843"/>
                  <a:gd name="T94" fmla="*/ 0 w 310"/>
                  <a:gd name="T95" fmla="*/ 1810 h 1843"/>
                  <a:gd name="T96" fmla="*/ 0 w 310"/>
                  <a:gd name="T97" fmla="*/ 1812 h 1843"/>
                  <a:gd name="T98" fmla="*/ 0 w 310"/>
                  <a:gd name="T99" fmla="*/ 1812 h 1843"/>
                  <a:gd name="T100" fmla="*/ 1 w 310"/>
                  <a:gd name="T101" fmla="*/ 1814 h 1843"/>
                  <a:gd name="T102" fmla="*/ 1 w 310"/>
                  <a:gd name="T103" fmla="*/ 1816 h 1843"/>
                  <a:gd name="T104" fmla="*/ 1 w 310"/>
                  <a:gd name="T105" fmla="*/ 1818 h 1843"/>
                  <a:gd name="T106" fmla="*/ 1 w 310"/>
                  <a:gd name="T107" fmla="*/ 1818 h 1843"/>
                  <a:gd name="T108" fmla="*/ 1 w 310"/>
                  <a:gd name="T109" fmla="*/ 1820 h 184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10"/>
                  <a:gd name="T166" fmla="*/ 0 h 1843"/>
                  <a:gd name="T167" fmla="*/ 310 w 310"/>
                  <a:gd name="T168" fmla="*/ 1843 h 184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10" h="1843">
                    <a:moveTo>
                      <a:pt x="190" y="0"/>
                    </a:moveTo>
                    <a:lnTo>
                      <a:pt x="161" y="0"/>
                    </a:lnTo>
                    <a:lnTo>
                      <a:pt x="113" y="4"/>
                    </a:lnTo>
                    <a:lnTo>
                      <a:pt x="84" y="8"/>
                    </a:lnTo>
                    <a:lnTo>
                      <a:pt x="84" y="10"/>
                    </a:lnTo>
                    <a:lnTo>
                      <a:pt x="84" y="12"/>
                    </a:lnTo>
                    <a:lnTo>
                      <a:pt x="82" y="12"/>
                    </a:lnTo>
                    <a:lnTo>
                      <a:pt x="82" y="14"/>
                    </a:lnTo>
                    <a:lnTo>
                      <a:pt x="82" y="16"/>
                    </a:lnTo>
                    <a:lnTo>
                      <a:pt x="80" y="18"/>
                    </a:lnTo>
                    <a:lnTo>
                      <a:pt x="78" y="20"/>
                    </a:lnTo>
                    <a:lnTo>
                      <a:pt x="115" y="16"/>
                    </a:lnTo>
                    <a:lnTo>
                      <a:pt x="161" y="12"/>
                    </a:lnTo>
                    <a:lnTo>
                      <a:pt x="184" y="12"/>
                    </a:lnTo>
                    <a:lnTo>
                      <a:pt x="184" y="10"/>
                    </a:lnTo>
                    <a:lnTo>
                      <a:pt x="184" y="8"/>
                    </a:lnTo>
                    <a:lnTo>
                      <a:pt x="186" y="6"/>
                    </a:lnTo>
                    <a:lnTo>
                      <a:pt x="188" y="4"/>
                    </a:lnTo>
                    <a:lnTo>
                      <a:pt x="188" y="2"/>
                    </a:lnTo>
                    <a:lnTo>
                      <a:pt x="190" y="2"/>
                    </a:lnTo>
                    <a:lnTo>
                      <a:pt x="190" y="0"/>
                    </a:lnTo>
                    <a:close/>
                    <a:moveTo>
                      <a:pt x="1" y="1820"/>
                    </a:moveTo>
                    <a:lnTo>
                      <a:pt x="23" y="1823"/>
                    </a:lnTo>
                    <a:lnTo>
                      <a:pt x="67" y="1833"/>
                    </a:lnTo>
                    <a:lnTo>
                      <a:pt x="113" y="1839"/>
                    </a:lnTo>
                    <a:lnTo>
                      <a:pt x="161" y="1843"/>
                    </a:lnTo>
                    <a:lnTo>
                      <a:pt x="207" y="1843"/>
                    </a:lnTo>
                    <a:lnTo>
                      <a:pt x="255" y="1843"/>
                    </a:lnTo>
                    <a:lnTo>
                      <a:pt x="303" y="1839"/>
                    </a:lnTo>
                    <a:lnTo>
                      <a:pt x="310" y="1837"/>
                    </a:lnTo>
                    <a:lnTo>
                      <a:pt x="308" y="1837"/>
                    </a:lnTo>
                    <a:lnTo>
                      <a:pt x="307" y="1835"/>
                    </a:lnTo>
                    <a:lnTo>
                      <a:pt x="307" y="1833"/>
                    </a:lnTo>
                    <a:lnTo>
                      <a:pt x="305" y="1833"/>
                    </a:lnTo>
                    <a:lnTo>
                      <a:pt x="305" y="1831"/>
                    </a:lnTo>
                    <a:lnTo>
                      <a:pt x="303" y="1831"/>
                    </a:lnTo>
                    <a:lnTo>
                      <a:pt x="301" y="1829"/>
                    </a:lnTo>
                    <a:lnTo>
                      <a:pt x="301" y="1827"/>
                    </a:lnTo>
                    <a:lnTo>
                      <a:pt x="255" y="1831"/>
                    </a:lnTo>
                    <a:lnTo>
                      <a:pt x="207" y="1833"/>
                    </a:lnTo>
                    <a:lnTo>
                      <a:pt x="161" y="1831"/>
                    </a:lnTo>
                    <a:lnTo>
                      <a:pt x="115" y="1827"/>
                    </a:lnTo>
                    <a:lnTo>
                      <a:pt x="69" y="1822"/>
                    </a:lnTo>
                    <a:lnTo>
                      <a:pt x="24" y="1814"/>
                    </a:lnTo>
                    <a:lnTo>
                      <a:pt x="0" y="1808"/>
                    </a:lnTo>
                    <a:lnTo>
                      <a:pt x="0" y="1810"/>
                    </a:lnTo>
                    <a:lnTo>
                      <a:pt x="0" y="1812"/>
                    </a:lnTo>
                    <a:lnTo>
                      <a:pt x="1" y="1814"/>
                    </a:lnTo>
                    <a:lnTo>
                      <a:pt x="1" y="1816"/>
                    </a:lnTo>
                    <a:lnTo>
                      <a:pt x="1" y="1818"/>
                    </a:lnTo>
                    <a:lnTo>
                      <a:pt x="1" y="1820"/>
                    </a:lnTo>
                    <a:close/>
                  </a:path>
                </a:pathLst>
              </a:custGeom>
              <a:solidFill>
                <a:srgbClr val="50B9FF"/>
              </a:solidFill>
              <a:ln w="9525">
                <a:noFill/>
                <a:round/>
                <a:headEnd/>
                <a:tailEnd/>
              </a:ln>
            </p:spPr>
            <p:txBody>
              <a:bodyPr/>
              <a:lstStyle/>
              <a:p>
                <a:endParaRPr lang="en-US"/>
              </a:p>
            </p:txBody>
          </p:sp>
          <p:sp>
            <p:nvSpPr>
              <p:cNvPr id="28368" name="Freeform 882"/>
              <p:cNvSpPr>
                <a:spLocks noEditPoints="1"/>
              </p:cNvSpPr>
              <p:nvPr/>
            </p:nvSpPr>
            <p:spPr bwMode="auto">
              <a:xfrm>
                <a:off x="2398" y="1302"/>
                <a:ext cx="307" cy="1831"/>
              </a:xfrm>
              <a:custGeom>
                <a:avLst/>
                <a:gdLst>
                  <a:gd name="T0" fmla="*/ 188 w 307"/>
                  <a:gd name="T1" fmla="*/ 0 h 1831"/>
                  <a:gd name="T2" fmla="*/ 163 w 307"/>
                  <a:gd name="T3" fmla="*/ 0 h 1831"/>
                  <a:gd name="T4" fmla="*/ 117 w 307"/>
                  <a:gd name="T5" fmla="*/ 4 h 1831"/>
                  <a:gd name="T6" fmla="*/ 84 w 307"/>
                  <a:gd name="T7" fmla="*/ 8 h 1831"/>
                  <a:gd name="T8" fmla="*/ 84 w 307"/>
                  <a:gd name="T9" fmla="*/ 10 h 1831"/>
                  <a:gd name="T10" fmla="*/ 82 w 307"/>
                  <a:gd name="T11" fmla="*/ 12 h 1831"/>
                  <a:gd name="T12" fmla="*/ 82 w 307"/>
                  <a:gd name="T13" fmla="*/ 12 h 1831"/>
                  <a:gd name="T14" fmla="*/ 80 w 307"/>
                  <a:gd name="T15" fmla="*/ 14 h 1831"/>
                  <a:gd name="T16" fmla="*/ 80 w 307"/>
                  <a:gd name="T17" fmla="*/ 16 h 1831"/>
                  <a:gd name="T18" fmla="*/ 80 w 307"/>
                  <a:gd name="T19" fmla="*/ 16 h 1831"/>
                  <a:gd name="T20" fmla="*/ 78 w 307"/>
                  <a:gd name="T21" fmla="*/ 17 h 1831"/>
                  <a:gd name="T22" fmla="*/ 78 w 307"/>
                  <a:gd name="T23" fmla="*/ 19 h 1831"/>
                  <a:gd name="T24" fmla="*/ 117 w 307"/>
                  <a:gd name="T25" fmla="*/ 14 h 1831"/>
                  <a:gd name="T26" fmla="*/ 163 w 307"/>
                  <a:gd name="T27" fmla="*/ 12 h 1831"/>
                  <a:gd name="T28" fmla="*/ 182 w 307"/>
                  <a:gd name="T29" fmla="*/ 10 h 1831"/>
                  <a:gd name="T30" fmla="*/ 182 w 307"/>
                  <a:gd name="T31" fmla="*/ 10 h 1831"/>
                  <a:gd name="T32" fmla="*/ 184 w 307"/>
                  <a:gd name="T33" fmla="*/ 8 h 1831"/>
                  <a:gd name="T34" fmla="*/ 184 w 307"/>
                  <a:gd name="T35" fmla="*/ 6 h 1831"/>
                  <a:gd name="T36" fmla="*/ 186 w 307"/>
                  <a:gd name="T37" fmla="*/ 6 h 1831"/>
                  <a:gd name="T38" fmla="*/ 186 w 307"/>
                  <a:gd name="T39" fmla="*/ 4 h 1831"/>
                  <a:gd name="T40" fmla="*/ 186 w 307"/>
                  <a:gd name="T41" fmla="*/ 2 h 1831"/>
                  <a:gd name="T42" fmla="*/ 188 w 307"/>
                  <a:gd name="T43" fmla="*/ 0 h 1831"/>
                  <a:gd name="T44" fmla="*/ 188 w 307"/>
                  <a:gd name="T45" fmla="*/ 0 h 1831"/>
                  <a:gd name="T46" fmla="*/ 3 w 307"/>
                  <a:gd name="T47" fmla="*/ 1808 h 1831"/>
                  <a:gd name="T48" fmla="*/ 25 w 307"/>
                  <a:gd name="T49" fmla="*/ 1814 h 1831"/>
                  <a:gd name="T50" fmla="*/ 71 w 307"/>
                  <a:gd name="T51" fmla="*/ 1821 h 1831"/>
                  <a:gd name="T52" fmla="*/ 117 w 307"/>
                  <a:gd name="T53" fmla="*/ 1827 h 1831"/>
                  <a:gd name="T54" fmla="*/ 163 w 307"/>
                  <a:gd name="T55" fmla="*/ 1831 h 1831"/>
                  <a:gd name="T56" fmla="*/ 209 w 307"/>
                  <a:gd name="T57" fmla="*/ 1831 h 1831"/>
                  <a:gd name="T58" fmla="*/ 257 w 307"/>
                  <a:gd name="T59" fmla="*/ 1831 h 1831"/>
                  <a:gd name="T60" fmla="*/ 303 w 307"/>
                  <a:gd name="T61" fmla="*/ 1827 h 1831"/>
                  <a:gd name="T62" fmla="*/ 307 w 307"/>
                  <a:gd name="T63" fmla="*/ 1827 h 1831"/>
                  <a:gd name="T64" fmla="*/ 305 w 307"/>
                  <a:gd name="T65" fmla="*/ 1825 h 1831"/>
                  <a:gd name="T66" fmla="*/ 305 w 307"/>
                  <a:gd name="T67" fmla="*/ 1825 h 1831"/>
                  <a:gd name="T68" fmla="*/ 303 w 307"/>
                  <a:gd name="T69" fmla="*/ 1823 h 1831"/>
                  <a:gd name="T70" fmla="*/ 303 w 307"/>
                  <a:gd name="T71" fmla="*/ 1821 h 1831"/>
                  <a:gd name="T72" fmla="*/ 301 w 307"/>
                  <a:gd name="T73" fmla="*/ 1821 h 1831"/>
                  <a:gd name="T74" fmla="*/ 299 w 307"/>
                  <a:gd name="T75" fmla="*/ 1819 h 1831"/>
                  <a:gd name="T76" fmla="*/ 299 w 307"/>
                  <a:gd name="T77" fmla="*/ 1817 h 1831"/>
                  <a:gd name="T78" fmla="*/ 297 w 307"/>
                  <a:gd name="T79" fmla="*/ 1817 h 1831"/>
                  <a:gd name="T80" fmla="*/ 257 w 307"/>
                  <a:gd name="T81" fmla="*/ 1819 h 1831"/>
                  <a:gd name="T82" fmla="*/ 209 w 307"/>
                  <a:gd name="T83" fmla="*/ 1821 h 1831"/>
                  <a:gd name="T84" fmla="*/ 163 w 307"/>
                  <a:gd name="T85" fmla="*/ 1819 h 1831"/>
                  <a:gd name="T86" fmla="*/ 117 w 307"/>
                  <a:gd name="T87" fmla="*/ 1817 h 1831"/>
                  <a:gd name="T88" fmla="*/ 73 w 307"/>
                  <a:gd name="T89" fmla="*/ 1812 h 1831"/>
                  <a:gd name="T90" fmla="*/ 26 w 307"/>
                  <a:gd name="T91" fmla="*/ 1802 h 1831"/>
                  <a:gd name="T92" fmla="*/ 0 w 307"/>
                  <a:gd name="T93" fmla="*/ 1796 h 1831"/>
                  <a:gd name="T94" fmla="*/ 2 w 307"/>
                  <a:gd name="T95" fmla="*/ 1798 h 1831"/>
                  <a:gd name="T96" fmla="*/ 2 w 307"/>
                  <a:gd name="T97" fmla="*/ 1800 h 1831"/>
                  <a:gd name="T98" fmla="*/ 2 w 307"/>
                  <a:gd name="T99" fmla="*/ 1800 h 1831"/>
                  <a:gd name="T100" fmla="*/ 2 w 307"/>
                  <a:gd name="T101" fmla="*/ 1802 h 1831"/>
                  <a:gd name="T102" fmla="*/ 2 w 307"/>
                  <a:gd name="T103" fmla="*/ 1804 h 1831"/>
                  <a:gd name="T104" fmla="*/ 2 w 307"/>
                  <a:gd name="T105" fmla="*/ 1806 h 1831"/>
                  <a:gd name="T106" fmla="*/ 2 w 307"/>
                  <a:gd name="T107" fmla="*/ 1806 h 1831"/>
                  <a:gd name="T108" fmla="*/ 3 w 307"/>
                  <a:gd name="T109" fmla="*/ 1808 h 18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07"/>
                  <a:gd name="T166" fmla="*/ 0 h 1831"/>
                  <a:gd name="T167" fmla="*/ 307 w 307"/>
                  <a:gd name="T168" fmla="*/ 1831 h 18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07" h="1831">
                    <a:moveTo>
                      <a:pt x="188" y="0"/>
                    </a:moveTo>
                    <a:lnTo>
                      <a:pt x="163" y="0"/>
                    </a:lnTo>
                    <a:lnTo>
                      <a:pt x="117" y="4"/>
                    </a:lnTo>
                    <a:lnTo>
                      <a:pt x="84" y="8"/>
                    </a:lnTo>
                    <a:lnTo>
                      <a:pt x="84" y="10"/>
                    </a:lnTo>
                    <a:lnTo>
                      <a:pt x="82" y="12"/>
                    </a:lnTo>
                    <a:lnTo>
                      <a:pt x="80" y="14"/>
                    </a:lnTo>
                    <a:lnTo>
                      <a:pt x="80" y="16"/>
                    </a:lnTo>
                    <a:lnTo>
                      <a:pt x="78" y="17"/>
                    </a:lnTo>
                    <a:lnTo>
                      <a:pt x="78" y="19"/>
                    </a:lnTo>
                    <a:lnTo>
                      <a:pt x="117" y="14"/>
                    </a:lnTo>
                    <a:lnTo>
                      <a:pt x="163" y="12"/>
                    </a:lnTo>
                    <a:lnTo>
                      <a:pt x="182" y="10"/>
                    </a:lnTo>
                    <a:lnTo>
                      <a:pt x="184" y="8"/>
                    </a:lnTo>
                    <a:lnTo>
                      <a:pt x="184" y="6"/>
                    </a:lnTo>
                    <a:lnTo>
                      <a:pt x="186" y="6"/>
                    </a:lnTo>
                    <a:lnTo>
                      <a:pt x="186" y="4"/>
                    </a:lnTo>
                    <a:lnTo>
                      <a:pt x="186" y="2"/>
                    </a:lnTo>
                    <a:lnTo>
                      <a:pt x="188" y="0"/>
                    </a:lnTo>
                    <a:close/>
                    <a:moveTo>
                      <a:pt x="3" y="1808"/>
                    </a:moveTo>
                    <a:lnTo>
                      <a:pt x="25" y="1814"/>
                    </a:lnTo>
                    <a:lnTo>
                      <a:pt x="71" y="1821"/>
                    </a:lnTo>
                    <a:lnTo>
                      <a:pt x="117" y="1827"/>
                    </a:lnTo>
                    <a:lnTo>
                      <a:pt x="163" y="1831"/>
                    </a:lnTo>
                    <a:lnTo>
                      <a:pt x="209" y="1831"/>
                    </a:lnTo>
                    <a:lnTo>
                      <a:pt x="257" y="1831"/>
                    </a:lnTo>
                    <a:lnTo>
                      <a:pt x="303" y="1827"/>
                    </a:lnTo>
                    <a:lnTo>
                      <a:pt x="307" y="1827"/>
                    </a:lnTo>
                    <a:lnTo>
                      <a:pt x="305" y="1825"/>
                    </a:lnTo>
                    <a:lnTo>
                      <a:pt x="303" y="1823"/>
                    </a:lnTo>
                    <a:lnTo>
                      <a:pt x="303" y="1821"/>
                    </a:lnTo>
                    <a:lnTo>
                      <a:pt x="301" y="1821"/>
                    </a:lnTo>
                    <a:lnTo>
                      <a:pt x="299" y="1819"/>
                    </a:lnTo>
                    <a:lnTo>
                      <a:pt x="299" y="1817"/>
                    </a:lnTo>
                    <a:lnTo>
                      <a:pt x="297" y="1817"/>
                    </a:lnTo>
                    <a:lnTo>
                      <a:pt x="257" y="1819"/>
                    </a:lnTo>
                    <a:lnTo>
                      <a:pt x="209" y="1821"/>
                    </a:lnTo>
                    <a:lnTo>
                      <a:pt x="163" y="1819"/>
                    </a:lnTo>
                    <a:lnTo>
                      <a:pt x="117" y="1817"/>
                    </a:lnTo>
                    <a:lnTo>
                      <a:pt x="73" y="1812"/>
                    </a:lnTo>
                    <a:lnTo>
                      <a:pt x="26" y="1802"/>
                    </a:lnTo>
                    <a:lnTo>
                      <a:pt x="0" y="1796"/>
                    </a:lnTo>
                    <a:lnTo>
                      <a:pt x="2" y="1798"/>
                    </a:lnTo>
                    <a:lnTo>
                      <a:pt x="2" y="1800"/>
                    </a:lnTo>
                    <a:lnTo>
                      <a:pt x="2" y="1802"/>
                    </a:lnTo>
                    <a:lnTo>
                      <a:pt x="2" y="1804"/>
                    </a:lnTo>
                    <a:lnTo>
                      <a:pt x="2" y="1806"/>
                    </a:lnTo>
                    <a:lnTo>
                      <a:pt x="3" y="1808"/>
                    </a:lnTo>
                    <a:close/>
                  </a:path>
                </a:pathLst>
              </a:custGeom>
              <a:solidFill>
                <a:srgbClr val="51B9FF"/>
              </a:solidFill>
              <a:ln w="9525">
                <a:noFill/>
                <a:round/>
                <a:headEnd/>
                <a:tailEnd/>
              </a:ln>
            </p:spPr>
            <p:txBody>
              <a:bodyPr/>
              <a:lstStyle/>
              <a:p>
                <a:endParaRPr lang="en-US"/>
              </a:p>
            </p:txBody>
          </p:sp>
        </p:grpSp>
        <p:grpSp>
          <p:nvGrpSpPr>
            <p:cNvPr id="4" name="Group 1084"/>
            <p:cNvGrpSpPr>
              <a:grpSpLocks/>
            </p:cNvGrpSpPr>
            <p:nvPr/>
          </p:nvGrpSpPr>
          <p:grpSpPr bwMode="auto">
            <a:xfrm>
              <a:off x="611" y="913"/>
              <a:ext cx="2335" cy="2575"/>
              <a:chOff x="611" y="913"/>
              <a:chExt cx="2335" cy="2575"/>
            </a:xfrm>
          </p:grpSpPr>
          <p:sp>
            <p:nvSpPr>
              <p:cNvPr id="27969" name="Freeform 884"/>
              <p:cNvSpPr>
                <a:spLocks noEditPoints="1"/>
              </p:cNvSpPr>
              <p:nvPr/>
            </p:nvSpPr>
            <p:spPr bwMode="auto">
              <a:xfrm>
                <a:off x="2398" y="1308"/>
                <a:ext cx="303" cy="1821"/>
              </a:xfrm>
              <a:custGeom>
                <a:avLst/>
                <a:gdLst>
                  <a:gd name="T0" fmla="*/ 186 w 303"/>
                  <a:gd name="T1" fmla="*/ 0 h 1821"/>
                  <a:gd name="T2" fmla="*/ 163 w 303"/>
                  <a:gd name="T3" fmla="*/ 0 h 1821"/>
                  <a:gd name="T4" fmla="*/ 117 w 303"/>
                  <a:gd name="T5" fmla="*/ 4 h 1821"/>
                  <a:gd name="T6" fmla="*/ 80 w 303"/>
                  <a:gd name="T7" fmla="*/ 8 h 1821"/>
                  <a:gd name="T8" fmla="*/ 80 w 303"/>
                  <a:gd name="T9" fmla="*/ 10 h 1821"/>
                  <a:gd name="T10" fmla="*/ 80 w 303"/>
                  <a:gd name="T11" fmla="*/ 10 h 1821"/>
                  <a:gd name="T12" fmla="*/ 78 w 303"/>
                  <a:gd name="T13" fmla="*/ 11 h 1821"/>
                  <a:gd name="T14" fmla="*/ 78 w 303"/>
                  <a:gd name="T15" fmla="*/ 13 h 1821"/>
                  <a:gd name="T16" fmla="*/ 78 w 303"/>
                  <a:gd name="T17" fmla="*/ 15 h 1821"/>
                  <a:gd name="T18" fmla="*/ 76 w 303"/>
                  <a:gd name="T19" fmla="*/ 15 h 1821"/>
                  <a:gd name="T20" fmla="*/ 76 w 303"/>
                  <a:gd name="T21" fmla="*/ 17 h 1821"/>
                  <a:gd name="T22" fmla="*/ 76 w 303"/>
                  <a:gd name="T23" fmla="*/ 19 h 1821"/>
                  <a:gd name="T24" fmla="*/ 117 w 303"/>
                  <a:gd name="T25" fmla="*/ 13 h 1821"/>
                  <a:gd name="T26" fmla="*/ 163 w 303"/>
                  <a:gd name="T27" fmla="*/ 10 h 1821"/>
                  <a:gd name="T28" fmla="*/ 178 w 303"/>
                  <a:gd name="T29" fmla="*/ 10 h 1821"/>
                  <a:gd name="T30" fmla="*/ 180 w 303"/>
                  <a:gd name="T31" fmla="*/ 8 h 1821"/>
                  <a:gd name="T32" fmla="*/ 180 w 303"/>
                  <a:gd name="T33" fmla="*/ 8 h 1821"/>
                  <a:gd name="T34" fmla="*/ 182 w 303"/>
                  <a:gd name="T35" fmla="*/ 6 h 1821"/>
                  <a:gd name="T36" fmla="*/ 182 w 303"/>
                  <a:gd name="T37" fmla="*/ 4 h 1821"/>
                  <a:gd name="T38" fmla="*/ 182 w 303"/>
                  <a:gd name="T39" fmla="*/ 4 h 1821"/>
                  <a:gd name="T40" fmla="*/ 184 w 303"/>
                  <a:gd name="T41" fmla="*/ 2 h 1821"/>
                  <a:gd name="T42" fmla="*/ 184 w 303"/>
                  <a:gd name="T43" fmla="*/ 0 h 1821"/>
                  <a:gd name="T44" fmla="*/ 186 w 303"/>
                  <a:gd name="T45" fmla="*/ 0 h 1821"/>
                  <a:gd name="T46" fmla="*/ 2 w 303"/>
                  <a:gd name="T47" fmla="*/ 1796 h 1821"/>
                  <a:gd name="T48" fmla="*/ 26 w 303"/>
                  <a:gd name="T49" fmla="*/ 1802 h 1821"/>
                  <a:gd name="T50" fmla="*/ 71 w 303"/>
                  <a:gd name="T51" fmla="*/ 1810 h 1821"/>
                  <a:gd name="T52" fmla="*/ 117 w 303"/>
                  <a:gd name="T53" fmla="*/ 1815 h 1821"/>
                  <a:gd name="T54" fmla="*/ 163 w 303"/>
                  <a:gd name="T55" fmla="*/ 1819 h 1821"/>
                  <a:gd name="T56" fmla="*/ 209 w 303"/>
                  <a:gd name="T57" fmla="*/ 1821 h 1821"/>
                  <a:gd name="T58" fmla="*/ 257 w 303"/>
                  <a:gd name="T59" fmla="*/ 1819 h 1821"/>
                  <a:gd name="T60" fmla="*/ 303 w 303"/>
                  <a:gd name="T61" fmla="*/ 1815 h 1821"/>
                  <a:gd name="T62" fmla="*/ 301 w 303"/>
                  <a:gd name="T63" fmla="*/ 1815 h 1821"/>
                  <a:gd name="T64" fmla="*/ 299 w 303"/>
                  <a:gd name="T65" fmla="*/ 1813 h 1821"/>
                  <a:gd name="T66" fmla="*/ 299 w 303"/>
                  <a:gd name="T67" fmla="*/ 1811 h 1821"/>
                  <a:gd name="T68" fmla="*/ 297 w 303"/>
                  <a:gd name="T69" fmla="*/ 1811 h 1821"/>
                  <a:gd name="T70" fmla="*/ 295 w 303"/>
                  <a:gd name="T71" fmla="*/ 1810 h 1821"/>
                  <a:gd name="T72" fmla="*/ 295 w 303"/>
                  <a:gd name="T73" fmla="*/ 1808 h 1821"/>
                  <a:gd name="T74" fmla="*/ 293 w 303"/>
                  <a:gd name="T75" fmla="*/ 1808 h 1821"/>
                  <a:gd name="T76" fmla="*/ 293 w 303"/>
                  <a:gd name="T77" fmla="*/ 1806 h 1821"/>
                  <a:gd name="T78" fmla="*/ 257 w 303"/>
                  <a:gd name="T79" fmla="*/ 1810 h 1821"/>
                  <a:gd name="T80" fmla="*/ 209 w 303"/>
                  <a:gd name="T81" fmla="*/ 1810 h 1821"/>
                  <a:gd name="T82" fmla="*/ 163 w 303"/>
                  <a:gd name="T83" fmla="*/ 1810 h 1821"/>
                  <a:gd name="T84" fmla="*/ 117 w 303"/>
                  <a:gd name="T85" fmla="*/ 1806 h 1821"/>
                  <a:gd name="T86" fmla="*/ 73 w 303"/>
                  <a:gd name="T87" fmla="*/ 1800 h 1821"/>
                  <a:gd name="T88" fmla="*/ 28 w 303"/>
                  <a:gd name="T89" fmla="*/ 1792 h 1821"/>
                  <a:gd name="T90" fmla="*/ 0 w 303"/>
                  <a:gd name="T91" fmla="*/ 1785 h 1821"/>
                  <a:gd name="T92" fmla="*/ 0 w 303"/>
                  <a:gd name="T93" fmla="*/ 1787 h 1821"/>
                  <a:gd name="T94" fmla="*/ 0 w 303"/>
                  <a:gd name="T95" fmla="*/ 1788 h 1821"/>
                  <a:gd name="T96" fmla="*/ 0 w 303"/>
                  <a:gd name="T97" fmla="*/ 1788 h 1821"/>
                  <a:gd name="T98" fmla="*/ 0 w 303"/>
                  <a:gd name="T99" fmla="*/ 1790 h 1821"/>
                  <a:gd name="T100" fmla="*/ 2 w 303"/>
                  <a:gd name="T101" fmla="*/ 1792 h 1821"/>
                  <a:gd name="T102" fmla="*/ 2 w 303"/>
                  <a:gd name="T103" fmla="*/ 1794 h 1821"/>
                  <a:gd name="T104" fmla="*/ 2 w 303"/>
                  <a:gd name="T105" fmla="*/ 1794 h 1821"/>
                  <a:gd name="T106" fmla="*/ 2 w 303"/>
                  <a:gd name="T107" fmla="*/ 1796 h 182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03"/>
                  <a:gd name="T163" fmla="*/ 0 h 1821"/>
                  <a:gd name="T164" fmla="*/ 303 w 303"/>
                  <a:gd name="T165" fmla="*/ 1821 h 182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03" h="1821">
                    <a:moveTo>
                      <a:pt x="186" y="0"/>
                    </a:moveTo>
                    <a:lnTo>
                      <a:pt x="163" y="0"/>
                    </a:lnTo>
                    <a:lnTo>
                      <a:pt x="117" y="4"/>
                    </a:lnTo>
                    <a:lnTo>
                      <a:pt x="80" y="8"/>
                    </a:lnTo>
                    <a:lnTo>
                      <a:pt x="80" y="10"/>
                    </a:lnTo>
                    <a:lnTo>
                      <a:pt x="78" y="11"/>
                    </a:lnTo>
                    <a:lnTo>
                      <a:pt x="78" y="13"/>
                    </a:lnTo>
                    <a:lnTo>
                      <a:pt x="78" y="15"/>
                    </a:lnTo>
                    <a:lnTo>
                      <a:pt x="76" y="15"/>
                    </a:lnTo>
                    <a:lnTo>
                      <a:pt x="76" y="17"/>
                    </a:lnTo>
                    <a:lnTo>
                      <a:pt x="76" y="19"/>
                    </a:lnTo>
                    <a:lnTo>
                      <a:pt x="117" y="13"/>
                    </a:lnTo>
                    <a:lnTo>
                      <a:pt x="163" y="10"/>
                    </a:lnTo>
                    <a:lnTo>
                      <a:pt x="178" y="10"/>
                    </a:lnTo>
                    <a:lnTo>
                      <a:pt x="180" y="8"/>
                    </a:lnTo>
                    <a:lnTo>
                      <a:pt x="182" y="6"/>
                    </a:lnTo>
                    <a:lnTo>
                      <a:pt x="182" y="4"/>
                    </a:lnTo>
                    <a:lnTo>
                      <a:pt x="184" y="2"/>
                    </a:lnTo>
                    <a:lnTo>
                      <a:pt x="184" y="0"/>
                    </a:lnTo>
                    <a:lnTo>
                      <a:pt x="186" y="0"/>
                    </a:lnTo>
                    <a:close/>
                    <a:moveTo>
                      <a:pt x="2" y="1796"/>
                    </a:moveTo>
                    <a:lnTo>
                      <a:pt x="26" y="1802"/>
                    </a:lnTo>
                    <a:lnTo>
                      <a:pt x="71" y="1810"/>
                    </a:lnTo>
                    <a:lnTo>
                      <a:pt x="117" y="1815"/>
                    </a:lnTo>
                    <a:lnTo>
                      <a:pt x="163" y="1819"/>
                    </a:lnTo>
                    <a:lnTo>
                      <a:pt x="209" y="1821"/>
                    </a:lnTo>
                    <a:lnTo>
                      <a:pt x="257" y="1819"/>
                    </a:lnTo>
                    <a:lnTo>
                      <a:pt x="303" y="1815"/>
                    </a:lnTo>
                    <a:lnTo>
                      <a:pt x="301" y="1815"/>
                    </a:lnTo>
                    <a:lnTo>
                      <a:pt x="299" y="1813"/>
                    </a:lnTo>
                    <a:lnTo>
                      <a:pt x="299" y="1811"/>
                    </a:lnTo>
                    <a:lnTo>
                      <a:pt x="297" y="1811"/>
                    </a:lnTo>
                    <a:lnTo>
                      <a:pt x="295" y="1810"/>
                    </a:lnTo>
                    <a:lnTo>
                      <a:pt x="295" y="1808"/>
                    </a:lnTo>
                    <a:lnTo>
                      <a:pt x="293" y="1808"/>
                    </a:lnTo>
                    <a:lnTo>
                      <a:pt x="293" y="1806"/>
                    </a:lnTo>
                    <a:lnTo>
                      <a:pt x="257" y="1810"/>
                    </a:lnTo>
                    <a:lnTo>
                      <a:pt x="209" y="1810"/>
                    </a:lnTo>
                    <a:lnTo>
                      <a:pt x="163" y="1810"/>
                    </a:lnTo>
                    <a:lnTo>
                      <a:pt x="117" y="1806"/>
                    </a:lnTo>
                    <a:lnTo>
                      <a:pt x="73" y="1800"/>
                    </a:lnTo>
                    <a:lnTo>
                      <a:pt x="28" y="1792"/>
                    </a:lnTo>
                    <a:lnTo>
                      <a:pt x="0" y="1785"/>
                    </a:lnTo>
                    <a:lnTo>
                      <a:pt x="0" y="1787"/>
                    </a:lnTo>
                    <a:lnTo>
                      <a:pt x="0" y="1788"/>
                    </a:lnTo>
                    <a:lnTo>
                      <a:pt x="0" y="1790"/>
                    </a:lnTo>
                    <a:lnTo>
                      <a:pt x="2" y="1792"/>
                    </a:lnTo>
                    <a:lnTo>
                      <a:pt x="2" y="1794"/>
                    </a:lnTo>
                    <a:lnTo>
                      <a:pt x="2" y="1796"/>
                    </a:lnTo>
                    <a:close/>
                  </a:path>
                </a:pathLst>
              </a:custGeom>
              <a:solidFill>
                <a:srgbClr val="52B9FF"/>
              </a:solidFill>
              <a:ln w="9525">
                <a:noFill/>
                <a:round/>
                <a:headEnd/>
                <a:tailEnd/>
              </a:ln>
            </p:spPr>
            <p:txBody>
              <a:bodyPr/>
              <a:lstStyle/>
              <a:p>
                <a:endParaRPr lang="en-US"/>
              </a:p>
            </p:txBody>
          </p:sp>
          <p:sp>
            <p:nvSpPr>
              <p:cNvPr id="27970" name="Freeform 885"/>
              <p:cNvSpPr>
                <a:spLocks noEditPoints="1"/>
              </p:cNvSpPr>
              <p:nvPr/>
            </p:nvSpPr>
            <p:spPr bwMode="auto">
              <a:xfrm>
                <a:off x="2396" y="1312"/>
                <a:ext cx="299" cy="1811"/>
              </a:xfrm>
              <a:custGeom>
                <a:avLst/>
                <a:gdLst>
                  <a:gd name="T0" fmla="*/ 184 w 299"/>
                  <a:gd name="T1" fmla="*/ 0 h 1811"/>
                  <a:gd name="T2" fmla="*/ 165 w 299"/>
                  <a:gd name="T3" fmla="*/ 2 h 1811"/>
                  <a:gd name="T4" fmla="*/ 119 w 299"/>
                  <a:gd name="T5" fmla="*/ 4 h 1811"/>
                  <a:gd name="T6" fmla="*/ 80 w 299"/>
                  <a:gd name="T7" fmla="*/ 9 h 1811"/>
                  <a:gd name="T8" fmla="*/ 80 w 299"/>
                  <a:gd name="T9" fmla="*/ 11 h 1811"/>
                  <a:gd name="T10" fmla="*/ 78 w 299"/>
                  <a:gd name="T11" fmla="*/ 11 h 1811"/>
                  <a:gd name="T12" fmla="*/ 78 w 299"/>
                  <a:gd name="T13" fmla="*/ 13 h 1811"/>
                  <a:gd name="T14" fmla="*/ 78 w 299"/>
                  <a:gd name="T15" fmla="*/ 15 h 1811"/>
                  <a:gd name="T16" fmla="*/ 76 w 299"/>
                  <a:gd name="T17" fmla="*/ 17 h 1811"/>
                  <a:gd name="T18" fmla="*/ 76 w 299"/>
                  <a:gd name="T19" fmla="*/ 17 h 1811"/>
                  <a:gd name="T20" fmla="*/ 75 w 299"/>
                  <a:gd name="T21" fmla="*/ 19 h 1811"/>
                  <a:gd name="T22" fmla="*/ 75 w 299"/>
                  <a:gd name="T23" fmla="*/ 21 h 1811"/>
                  <a:gd name="T24" fmla="*/ 75 w 299"/>
                  <a:gd name="T25" fmla="*/ 21 h 1811"/>
                  <a:gd name="T26" fmla="*/ 121 w 299"/>
                  <a:gd name="T27" fmla="*/ 15 h 1811"/>
                  <a:gd name="T28" fmla="*/ 165 w 299"/>
                  <a:gd name="T29" fmla="*/ 11 h 1811"/>
                  <a:gd name="T30" fmla="*/ 178 w 299"/>
                  <a:gd name="T31" fmla="*/ 11 h 1811"/>
                  <a:gd name="T32" fmla="*/ 178 w 299"/>
                  <a:gd name="T33" fmla="*/ 9 h 1811"/>
                  <a:gd name="T34" fmla="*/ 180 w 299"/>
                  <a:gd name="T35" fmla="*/ 7 h 1811"/>
                  <a:gd name="T36" fmla="*/ 180 w 299"/>
                  <a:gd name="T37" fmla="*/ 7 h 1811"/>
                  <a:gd name="T38" fmla="*/ 180 w 299"/>
                  <a:gd name="T39" fmla="*/ 6 h 1811"/>
                  <a:gd name="T40" fmla="*/ 182 w 299"/>
                  <a:gd name="T41" fmla="*/ 4 h 1811"/>
                  <a:gd name="T42" fmla="*/ 182 w 299"/>
                  <a:gd name="T43" fmla="*/ 4 h 1811"/>
                  <a:gd name="T44" fmla="*/ 184 w 299"/>
                  <a:gd name="T45" fmla="*/ 2 h 1811"/>
                  <a:gd name="T46" fmla="*/ 184 w 299"/>
                  <a:gd name="T47" fmla="*/ 0 h 1811"/>
                  <a:gd name="T48" fmla="*/ 2 w 299"/>
                  <a:gd name="T49" fmla="*/ 1786 h 1811"/>
                  <a:gd name="T50" fmla="*/ 28 w 299"/>
                  <a:gd name="T51" fmla="*/ 1792 h 1811"/>
                  <a:gd name="T52" fmla="*/ 75 w 299"/>
                  <a:gd name="T53" fmla="*/ 1802 h 1811"/>
                  <a:gd name="T54" fmla="*/ 119 w 299"/>
                  <a:gd name="T55" fmla="*/ 1807 h 1811"/>
                  <a:gd name="T56" fmla="*/ 165 w 299"/>
                  <a:gd name="T57" fmla="*/ 1809 h 1811"/>
                  <a:gd name="T58" fmla="*/ 211 w 299"/>
                  <a:gd name="T59" fmla="*/ 1811 h 1811"/>
                  <a:gd name="T60" fmla="*/ 259 w 299"/>
                  <a:gd name="T61" fmla="*/ 1809 h 1811"/>
                  <a:gd name="T62" fmla="*/ 299 w 299"/>
                  <a:gd name="T63" fmla="*/ 1807 h 1811"/>
                  <a:gd name="T64" fmla="*/ 297 w 299"/>
                  <a:gd name="T65" fmla="*/ 1806 h 1811"/>
                  <a:gd name="T66" fmla="*/ 297 w 299"/>
                  <a:gd name="T67" fmla="*/ 1804 h 1811"/>
                  <a:gd name="T68" fmla="*/ 295 w 299"/>
                  <a:gd name="T69" fmla="*/ 1804 h 1811"/>
                  <a:gd name="T70" fmla="*/ 295 w 299"/>
                  <a:gd name="T71" fmla="*/ 1802 h 1811"/>
                  <a:gd name="T72" fmla="*/ 293 w 299"/>
                  <a:gd name="T73" fmla="*/ 1802 h 1811"/>
                  <a:gd name="T74" fmla="*/ 291 w 299"/>
                  <a:gd name="T75" fmla="*/ 1800 h 1811"/>
                  <a:gd name="T76" fmla="*/ 291 w 299"/>
                  <a:gd name="T77" fmla="*/ 1798 h 1811"/>
                  <a:gd name="T78" fmla="*/ 289 w 299"/>
                  <a:gd name="T79" fmla="*/ 1798 h 1811"/>
                  <a:gd name="T80" fmla="*/ 257 w 299"/>
                  <a:gd name="T81" fmla="*/ 1800 h 1811"/>
                  <a:gd name="T82" fmla="*/ 211 w 299"/>
                  <a:gd name="T83" fmla="*/ 1802 h 1811"/>
                  <a:gd name="T84" fmla="*/ 165 w 299"/>
                  <a:gd name="T85" fmla="*/ 1800 h 1811"/>
                  <a:gd name="T86" fmla="*/ 121 w 299"/>
                  <a:gd name="T87" fmla="*/ 1796 h 1811"/>
                  <a:gd name="T88" fmla="*/ 75 w 299"/>
                  <a:gd name="T89" fmla="*/ 1790 h 1811"/>
                  <a:gd name="T90" fmla="*/ 30 w 299"/>
                  <a:gd name="T91" fmla="*/ 1783 h 1811"/>
                  <a:gd name="T92" fmla="*/ 0 w 299"/>
                  <a:gd name="T93" fmla="*/ 1775 h 1811"/>
                  <a:gd name="T94" fmla="*/ 0 w 299"/>
                  <a:gd name="T95" fmla="*/ 1777 h 1811"/>
                  <a:gd name="T96" fmla="*/ 0 w 299"/>
                  <a:gd name="T97" fmla="*/ 1779 h 1811"/>
                  <a:gd name="T98" fmla="*/ 2 w 299"/>
                  <a:gd name="T99" fmla="*/ 1781 h 1811"/>
                  <a:gd name="T100" fmla="*/ 2 w 299"/>
                  <a:gd name="T101" fmla="*/ 1781 h 1811"/>
                  <a:gd name="T102" fmla="*/ 2 w 299"/>
                  <a:gd name="T103" fmla="*/ 1783 h 1811"/>
                  <a:gd name="T104" fmla="*/ 2 w 299"/>
                  <a:gd name="T105" fmla="*/ 1784 h 1811"/>
                  <a:gd name="T106" fmla="*/ 2 w 299"/>
                  <a:gd name="T107" fmla="*/ 1784 h 1811"/>
                  <a:gd name="T108" fmla="*/ 2 w 299"/>
                  <a:gd name="T109" fmla="*/ 1786 h 181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9"/>
                  <a:gd name="T166" fmla="*/ 0 h 1811"/>
                  <a:gd name="T167" fmla="*/ 299 w 299"/>
                  <a:gd name="T168" fmla="*/ 1811 h 181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9" h="1811">
                    <a:moveTo>
                      <a:pt x="184" y="0"/>
                    </a:moveTo>
                    <a:lnTo>
                      <a:pt x="165" y="2"/>
                    </a:lnTo>
                    <a:lnTo>
                      <a:pt x="119" y="4"/>
                    </a:lnTo>
                    <a:lnTo>
                      <a:pt x="80" y="9"/>
                    </a:lnTo>
                    <a:lnTo>
                      <a:pt x="80" y="11"/>
                    </a:lnTo>
                    <a:lnTo>
                      <a:pt x="78" y="11"/>
                    </a:lnTo>
                    <a:lnTo>
                      <a:pt x="78" y="13"/>
                    </a:lnTo>
                    <a:lnTo>
                      <a:pt x="78" y="15"/>
                    </a:lnTo>
                    <a:lnTo>
                      <a:pt x="76" y="17"/>
                    </a:lnTo>
                    <a:lnTo>
                      <a:pt x="75" y="19"/>
                    </a:lnTo>
                    <a:lnTo>
                      <a:pt x="75" y="21"/>
                    </a:lnTo>
                    <a:lnTo>
                      <a:pt x="121" y="15"/>
                    </a:lnTo>
                    <a:lnTo>
                      <a:pt x="165" y="11"/>
                    </a:lnTo>
                    <a:lnTo>
                      <a:pt x="178" y="11"/>
                    </a:lnTo>
                    <a:lnTo>
                      <a:pt x="178" y="9"/>
                    </a:lnTo>
                    <a:lnTo>
                      <a:pt x="180" y="7"/>
                    </a:lnTo>
                    <a:lnTo>
                      <a:pt x="180" y="6"/>
                    </a:lnTo>
                    <a:lnTo>
                      <a:pt x="182" y="4"/>
                    </a:lnTo>
                    <a:lnTo>
                      <a:pt x="184" y="2"/>
                    </a:lnTo>
                    <a:lnTo>
                      <a:pt x="184" y="0"/>
                    </a:lnTo>
                    <a:close/>
                    <a:moveTo>
                      <a:pt x="2" y="1786"/>
                    </a:moveTo>
                    <a:lnTo>
                      <a:pt x="28" y="1792"/>
                    </a:lnTo>
                    <a:lnTo>
                      <a:pt x="75" y="1802"/>
                    </a:lnTo>
                    <a:lnTo>
                      <a:pt x="119" y="1807"/>
                    </a:lnTo>
                    <a:lnTo>
                      <a:pt x="165" y="1809"/>
                    </a:lnTo>
                    <a:lnTo>
                      <a:pt x="211" y="1811"/>
                    </a:lnTo>
                    <a:lnTo>
                      <a:pt x="259" y="1809"/>
                    </a:lnTo>
                    <a:lnTo>
                      <a:pt x="299" y="1807"/>
                    </a:lnTo>
                    <a:lnTo>
                      <a:pt x="297" y="1806"/>
                    </a:lnTo>
                    <a:lnTo>
                      <a:pt x="297" y="1804"/>
                    </a:lnTo>
                    <a:lnTo>
                      <a:pt x="295" y="1804"/>
                    </a:lnTo>
                    <a:lnTo>
                      <a:pt x="295" y="1802"/>
                    </a:lnTo>
                    <a:lnTo>
                      <a:pt x="293" y="1802"/>
                    </a:lnTo>
                    <a:lnTo>
                      <a:pt x="291" y="1800"/>
                    </a:lnTo>
                    <a:lnTo>
                      <a:pt x="291" y="1798"/>
                    </a:lnTo>
                    <a:lnTo>
                      <a:pt x="289" y="1798"/>
                    </a:lnTo>
                    <a:lnTo>
                      <a:pt x="257" y="1800"/>
                    </a:lnTo>
                    <a:lnTo>
                      <a:pt x="211" y="1802"/>
                    </a:lnTo>
                    <a:lnTo>
                      <a:pt x="165" y="1800"/>
                    </a:lnTo>
                    <a:lnTo>
                      <a:pt x="121" y="1796"/>
                    </a:lnTo>
                    <a:lnTo>
                      <a:pt x="75" y="1790"/>
                    </a:lnTo>
                    <a:lnTo>
                      <a:pt x="30" y="1783"/>
                    </a:lnTo>
                    <a:lnTo>
                      <a:pt x="0" y="1775"/>
                    </a:lnTo>
                    <a:lnTo>
                      <a:pt x="0" y="1777"/>
                    </a:lnTo>
                    <a:lnTo>
                      <a:pt x="0" y="1779"/>
                    </a:lnTo>
                    <a:lnTo>
                      <a:pt x="2" y="1781"/>
                    </a:lnTo>
                    <a:lnTo>
                      <a:pt x="2" y="1783"/>
                    </a:lnTo>
                    <a:lnTo>
                      <a:pt x="2" y="1784"/>
                    </a:lnTo>
                    <a:lnTo>
                      <a:pt x="2" y="1786"/>
                    </a:lnTo>
                    <a:close/>
                  </a:path>
                </a:pathLst>
              </a:custGeom>
              <a:solidFill>
                <a:srgbClr val="53BAFF"/>
              </a:solidFill>
              <a:ln w="9525">
                <a:noFill/>
                <a:round/>
                <a:headEnd/>
                <a:tailEnd/>
              </a:ln>
            </p:spPr>
            <p:txBody>
              <a:bodyPr/>
              <a:lstStyle/>
              <a:p>
                <a:endParaRPr lang="en-US"/>
              </a:p>
            </p:txBody>
          </p:sp>
          <p:sp>
            <p:nvSpPr>
              <p:cNvPr id="27971" name="Freeform 886"/>
              <p:cNvSpPr>
                <a:spLocks noEditPoints="1"/>
              </p:cNvSpPr>
              <p:nvPr/>
            </p:nvSpPr>
            <p:spPr bwMode="auto">
              <a:xfrm>
                <a:off x="2394" y="1318"/>
                <a:ext cx="297" cy="1800"/>
              </a:xfrm>
              <a:custGeom>
                <a:avLst/>
                <a:gdLst>
                  <a:gd name="T0" fmla="*/ 182 w 297"/>
                  <a:gd name="T1" fmla="*/ 0 h 1800"/>
                  <a:gd name="T2" fmla="*/ 167 w 297"/>
                  <a:gd name="T3" fmla="*/ 0 h 1800"/>
                  <a:gd name="T4" fmla="*/ 121 w 297"/>
                  <a:gd name="T5" fmla="*/ 3 h 1800"/>
                  <a:gd name="T6" fmla="*/ 80 w 297"/>
                  <a:gd name="T7" fmla="*/ 9 h 1800"/>
                  <a:gd name="T8" fmla="*/ 78 w 297"/>
                  <a:gd name="T9" fmla="*/ 11 h 1800"/>
                  <a:gd name="T10" fmla="*/ 78 w 297"/>
                  <a:gd name="T11" fmla="*/ 11 h 1800"/>
                  <a:gd name="T12" fmla="*/ 77 w 297"/>
                  <a:gd name="T13" fmla="*/ 13 h 1800"/>
                  <a:gd name="T14" fmla="*/ 77 w 297"/>
                  <a:gd name="T15" fmla="*/ 15 h 1800"/>
                  <a:gd name="T16" fmla="*/ 77 w 297"/>
                  <a:gd name="T17" fmla="*/ 17 h 1800"/>
                  <a:gd name="T18" fmla="*/ 75 w 297"/>
                  <a:gd name="T19" fmla="*/ 17 h 1800"/>
                  <a:gd name="T20" fmla="*/ 75 w 297"/>
                  <a:gd name="T21" fmla="*/ 19 h 1800"/>
                  <a:gd name="T22" fmla="*/ 75 w 297"/>
                  <a:gd name="T23" fmla="*/ 21 h 1800"/>
                  <a:gd name="T24" fmla="*/ 78 w 297"/>
                  <a:gd name="T25" fmla="*/ 19 h 1800"/>
                  <a:gd name="T26" fmla="*/ 123 w 297"/>
                  <a:gd name="T27" fmla="*/ 15 h 1800"/>
                  <a:gd name="T28" fmla="*/ 169 w 297"/>
                  <a:gd name="T29" fmla="*/ 11 h 1800"/>
                  <a:gd name="T30" fmla="*/ 176 w 297"/>
                  <a:gd name="T31" fmla="*/ 11 h 1800"/>
                  <a:gd name="T32" fmla="*/ 178 w 297"/>
                  <a:gd name="T33" fmla="*/ 9 h 1800"/>
                  <a:gd name="T34" fmla="*/ 178 w 297"/>
                  <a:gd name="T35" fmla="*/ 7 h 1800"/>
                  <a:gd name="T36" fmla="*/ 178 w 297"/>
                  <a:gd name="T37" fmla="*/ 7 h 1800"/>
                  <a:gd name="T38" fmla="*/ 180 w 297"/>
                  <a:gd name="T39" fmla="*/ 5 h 1800"/>
                  <a:gd name="T40" fmla="*/ 180 w 297"/>
                  <a:gd name="T41" fmla="*/ 3 h 1800"/>
                  <a:gd name="T42" fmla="*/ 182 w 297"/>
                  <a:gd name="T43" fmla="*/ 1 h 1800"/>
                  <a:gd name="T44" fmla="*/ 182 w 297"/>
                  <a:gd name="T45" fmla="*/ 1 h 1800"/>
                  <a:gd name="T46" fmla="*/ 182 w 297"/>
                  <a:gd name="T47" fmla="*/ 0 h 1800"/>
                  <a:gd name="T48" fmla="*/ 4 w 297"/>
                  <a:gd name="T49" fmla="*/ 1775 h 1800"/>
                  <a:gd name="T50" fmla="*/ 32 w 297"/>
                  <a:gd name="T51" fmla="*/ 1782 h 1800"/>
                  <a:gd name="T52" fmla="*/ 77 w 297"/>
                  <a:gd name="T53" fmla="*/ 1790 h 1800"/>
                  <a:gd name="T54" fmla="*/ 121 w 297"/>
                  <a:gd name="T55" fmla="*/ 1796 h 1800"/>
                  <a:gd name="T56" fmla="*/ 167 w 297"/>
                  <a:gd name="T57" fmla="*/ 1800 h 1800"/>
                  <a:gd name="T58" fmla="*/ 213 w 297"/>
                  <a:gd name="T59" fmla="*/ 1800 h 1800"/>
                  <a:gd name="T60" fmla="*/ 261 w 297"/>
                  <a:gd name="T61" fmla="*/ 1800 h 1800"/>
                  <a:gd name="T62" fmla="*/ 297 w 297"/>
                  <a:gd name="T63" fmla="*/ 1796 h 1800"/>
                  <a:gd name="T64" fmla="*/ 295 w 297"/>
                  <a:gd name="T65" fmla="*/ 1796 h 1800"/>
                  <a:gd name="T66" fmla="*/ 293 w 297"/>
                  <a:gd name="T67" fmla="*/ 1794 h 1800"/>
                  <a:gd name="T68" fmla="*/ 293 w 297"/>
                  <a:gd name="T69" fmla="*/ 1792 h 1800"/>
                  <a:gd name="T70" fmla="*/ 291 w 297"/>
                  <a:gd name="T71" fmla="*/ 1792 h 1800"/>
                  <a:gd name="T72" fmla="*/ 290 w 297"/>
                  <a:gd name="T73" fmla="*/ 1790 h 1800"/>
                  <a:gd name="T74" fmla="*/ 290 w 297"/>
                  <a:gd name="T75" fmla="*/ 1788 h 1800"/>
                  <a:gd name="T76" fmla="*/ 288 w 297"/>
                  <a:gd name="T77" fmla="*/ 1788 h 1800"/>
                  <a:gd name="T78" fmla="*/ 288 w 297"/>
                  <a:gd name="T79" fmla="*/ 1786 h 1800"/>
                  <a:gd name="T80" fmla="*/ 259 w 297"/>
                  <a:gd name="T81" fmla="*/ 1788 h 1800"/>
                  <a:gd name="T82" fmla="*/ 213 w 297"/>
                  <a:gd name="T83" fmla="*/ 1790 h 1800"/>
                  <a:gd name="T84" fmla="*/ 169 w 297"/>
                  <a:gd name="T85" fmla="*/ 1788 h 1800"/>
                  <a:gd name="T86" fmla="*/ 123 w 297"/>
                  <a:gd name="T87" fmla="*/ 1784 h 1800"/>
                  <a:gd name="T88" fmla="*/ 78 w 297"/>
                  <a:gd name="T89" fmla="*/ 1778 h 1800"/>
                  <a:gd name="T90" fmla="*/ 34 w 297"/>
                  <a:gd name="T91" fmla="*/ 1771 h 1800"/>
                  <a:gd name="T92" fmla="*/ 0 w 297"/>
                  <a:gd name="T93" fmla="*/ 1763 h 1800"/>
                  <a:gd name="T94" fmla="*/ 2 w 297"/>
                  <a:gd name="T95" fmla="*/ 1765 h 1800"/>
                  <a:gd name="T96" fmla="*/ 2 w 297"/>
                  <a:gd name="T97" fmla="*/ 1767 h 1800"/>
                  <a:gd name="T98" fmla="*/ 2 w 297"/>
                  <a:gd name="T99" fmla="*/ 1769 h 1800"/>
                  <a:gd name="T100" fmla="*/ 2 w 297"/>
                  <a:gd name="T101" fmla="*/ 1769 h 1800"/>
                  <a:gd name="T102" fmla="*/ 2 w 297"/>
                  <a:gd name="T103" fmla="*/ 1771 h 1800"/>
                  <a:gd name="T104" fmla="*/ 2 w 297"/>
                  <a:gd name="T105" fmla="*/ 1773 h 1800"/>
                  <a:gd name="T106" fmla="*/ 4 w 297"/>
                  <a:gd name="T107" fmla="*/ 1775 h 1800"/>
                  <a:gd name="T108" fmla="*/ 4 w 297"/>
                  <a:gd name="T109" fmla="*/ 1775 h 180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97"/>
                  <a:gd name="T166" fmla="*/ 0 h 1800"/>
                  <a:gd name="T167" fmla="*/ 297 w 297"/>
                  <a:gd name="T168" fmla="*/ 1800 h 180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97" h="1800">
                    <a:moveTo>
                      <a:pt x="182" y="0"/>
                    </a:moveTo>
                    <a:lnTo>
                      <a:pt x="167" y="0"/>
                    </a:lnTo>
                    <a:lnTo>
                      <a:pt x="121" y="3"/>
                    </a:lnTo>
                    <a:lnTo>
                      <a:pt x="80" y="9"/>
                    </a:lnTo>
                    <a:lnTo>
                      <a:pt x="78" y="11"/>
                    </a:lnTo>
                    <a:lnTo>
                      <a:pt x="77" y="13"/>
                    </a:lnTo>
                    <a:lnTo>
                      <a:pt x="77" y="15"/>
                    </a:lnTo>
                    <a:lnTo>
                      <a:pt x="77" y="17"/>
                    </a:lnTo>
                    <a:lnTo>
                      <a:pt x="75" y="17"/>
                    </a:lnTo>
                    <a:lnTo>
                      <a:pt x="75" y="19"/>
                    </a:lnTo>
                    <a:lnTo>
                      <a:pt x="75" y="21"/>
                    </a:lnTo>
                    <a:lnTo>
                      <a:pt x="78" y="19"/>
                    </a:lnTo>
                    <a:lnTo>
                      <a:pt x="123" y="15"/>
                    </a:lnTo>
                    <a:lnTo>
                      <a:pt x="169" y="11"/>
                    </a:lnTo>
                    <a:lnTo>
                      <a:pt x="176" y="11"/>
                    </a:lnTo>
                    <a:lnTo>
                      <a:pt x="178" y="9"/>
                    </a:lnTo>
                    <a:lnTo>
                      <a:pt x="178" y="7"/>
                    </a:lnTo>
                    <a:lnTo>
                      <a:pt x="180" y="5"/>
                    </a:lnTo>
                    <a:lnTo>
                      <a:pt x="180" y="3"/>
                    </a:lnTo>
                    <a:lnTo>
                      <a:pt x="182" y="1"/>
                    </a:lnTo>
                    <a:lnTo>
                      <a:pt x="182" y="0"/>
                    </a:lnTo>
                    <a:close/>
                    <a:moveTo>
                      <a:pt x="4" y="1775"/>
                    </a:moveTo>
                    <a:lnTo>
                      <a:pt x="32" y="1782"/>
                    </a:lnTo>
                    <a:lnTo>
                      <a:pt x="77" y="1790"/>
                    </a:lnTo>
                    <a:lnTo>
                      <a:pt x="121" y="1796"/>
                    </a:lnTo>
                    <a:lnTo>
                      <a:pt x="167" y="1800"/>
                    </a:lnTo>
                    <a:lnTo>
                      <a:pt x="213" y="1800"/>
                    </a:lnTo>
                    <a:lnTo>
                      <a:pt x="261" y="1800"/>
                    </a:lnTo>
                    <a:lnTo>
                      <a:pt x="297" y="1796"/>
                    </a:lnTo>
                    <a:lnTo>
                      <a:pt x="295" y="1796"/>
                    </a:lnTo>
                    <a:lnTo>
                      <a:pt x="293" y="1794"/>
                    </a:lnTo>
                    <a:lnTo>
                      <a:pt x="293" y="1792"/>
                    </a:lnTo>
                    <a:lnTo>
                      <a:pt x="291" y="1792"/>
                    </a:lnTo>
                    <a:lnTo>
                      <a:pt x="290" y="1790"/>
                    </a:lnTo>
                    <a:lnTo>
                      <a:pt x="290" y="1788"/>
                    </a:lnTo>
                    <a:lnTo>
                      <a:pt x="288" y="1788"/>
                    </a:lnTo>
                    <a:lnTo>
                      <a:pt x="288" y="1786"/>
                    </a:lnTo>
                    <a:lnTo>
                      <a:pt x="259" y="1788"/>
                    </a:lnTo>
                    <a:lnTo>
                      <a:pt x="213" y="1790"/>
                    </a:lnTo>
                    <a:lnTo>
                      <a:pt x="169" y="1788"/>
                    </a:lnTo>
                    <a:lnTo>
                      <a:pt x="123" y="1784"/>
                    </a:lnTo>
                    <a:lnTo>
                      <a:pt x="78" y="1778"/>
                    </a:lnTo>
                    <a:lnTo>
                      <a:pt x="34" y="1771"/>
                    </a:lnTo>
                    <a:lnTo>
                      <a:pt x="0" y="1763"/>
                    </a:lnTo>
                    <a:lnTo>
                      <a:pt x="2" y="1765"/>
                    </a:lnTo>
                    <a:lnTo>
                      <a:pt x="2" y="1767"/>
                    </a:lnTo>
                    <a:lnTo>
                      <a:pt x="2" y="1769"/>
                    </a:lnTo>
                    <a:lnTo>
                      <a:pt x="2" y="1771"/>
                    </a:lnTo>
                    <a:lnTo>
                      <a:pt x="2" y="1773"/>
                    </a:lnTo>
                    <a:lnTo>
                      <a:pt x="4" y="1775"/>
                    </a:lnTo>
                    <a:close/>
                  </a:path>
                </a:pathLst>
              </a:custGeom>
              <a:solidFill>
                <a:srgbClr val="54BAFF"/>
              </a:solidFill>
              <a:ln w="9525">
                <a:noFill/>
                <a:round/>
                <a:headEnd/>
                <a:tailEnd/>
              </a:ln>
            </p:spPr>
            <p:txBody>
              <a:bodyPr/>
              <a:lstStyle/>
              <a:p>
                <a:endParaRPr lang="en-US"/>
              </a:p>
            </p:txBody>
          </p:sp>
          <p:sp>
            <p:nvSpPr>
              <p:cNvPr id="27972" name="Freeform 887"/>
              <p:cNvSpPr>
                <a:spLocks noEditPoints="1"/>
              </p:cNvSpPr>
              <p:nvPr/>
            </p:nvSpPr>
            <p:spPr bwMode="auto">
              <a:xfrm>
                <a:off x="2394" y="1323"/>
                <a:ext cx="291" cy="1791"/>
              </a:xfrm>
              <a:custGeom>
                <a:avLst/>
                <a:gdLst>
                  <a:gd name="T0" fmla="*/ 180 w 291"/>
                  <a:gd name="T1" fmla="*/ 0 h 1791"/>
                  <a:gd name="T2" fmla="*/ 167 w 291"/>
                  <a:gd name="T3" fmla="*/ 0 h 1791"/>
                  <a:gd name="T4" fmla="*/ 123 w 291"/>
                  <a:gd name="T5" fmla="*/ 4 h 1791"/>
                  <a:gd name="T6" fmla="*/ 77 w 291"/>
                  <a:gd name="T7" fmla="*/ 10 h 1791"/>
                  <a:gd name="T8" fmla="*/ 77 w 291"/>
                  <a:gd name="T9" fmla="*/ 10 h 1791"/>
                  <a:gd name="T10" fmla="*/ 77 w 291"/>
                  <a:gd name="T11" fmla="*/ 12 h 1791"/>
                  <a:gd name="T12" fmla="*/ 75 w 291"/>
                  <a:gd name="T13" fmla="*/ 12 h 1791"/>
                  <a:gd name="T14" fmla="*/ 75 w 291"/>
                  <a:gd name="T15" fmla="*/ 14 h 1791"/>
                  <a:gd name="T16" fmla="*/ 75 w 291"/>
                  <a:gd name="T17" fmla="*/ 16 h 1791"/>
                  <a:gd name="T18" fmla="*/ 73 w 291"/>
                  <a:gd name="T19" fmla="*/ 18 h 1791"/>
                  <a:gd name="T20" fmla="*/ 73 w 291"/>
                  <a:gd name="T21" fmla="*/ 18 h 1791"/>
                  <a:gd name="T22" fmla="*/ 73 w 291"/>
                  <a:gd name="T23" fmla="*/ 19 h 1791"/>
                  <a:gd name="T24" fmla="*/ 71 w 291"/>
                  <a:gd name="T25" fmla="*/ 21 h 1791"/>
                  <a:gd name="T26" fmla="*/ 78 w 291"/>
                  <a:gd name="T27" fmla="*/ 19 h 1791"/>
                  <a:gd name="T28" fmla="*/ 123 w 291"/>
                  <a:gd name="T29" fmla="*/ 14 h 1791"/>
                  <a:gd name="T30" fmla="*/ 169 w 291"/>
                  <a:gd name="T31" fmla="*/ 10 h 1791"/>
                  <a:gd name="T32" fmla="*/ 174 w 291"/>
                  <a:gd name="T33" fmla="*/ 10 h 1791"/>
                  <a:gd name="T34" fmla="*/ 174 w 291"/>
                  <a:gd name="T35" fmla="*/ 10 h 1791"/>
                  <a:gd name="T36" fmla="*/ 174 w 291"/>
                  <a:gd name="T37" fmla="*/ 8 h 1791"/>
                  <a:gd name="T38" fmla="*/ 176 w 291"/>
                  <a:gd name="T39" fmla="*/ 6 h 1791"/>
                  <a:gd name="T40" fmla="*/ 176 w 291"/>
                  <a:gd name="T41" fmla="*/ 6 h 1791"/>
                  <a:gd name="T42" fmla="*/ 178 w 291"/>
                  <a:gd name="T43" fmla="*/ 4 h 1791"/>
                  <a:gd name="T44" fmla="*/ 178 w 291"/>
                  <a:gd name="T45" fmla="*/ 2 h 1791"/>
                  <a:gd name="T46" fmla="*/ 178 w 291"/>
                  <a:gd name="T47" fmla="*/ 2 h 1791"/>
                  <a:gd name="T48" fmla="*/ 180 w 291"/>
                  <a:gd name="T49" fmla="*/ 0 h 1791"/>
                  <a:gd name="T50" fmla="*/ 2 w 291"/>
                  <a:gd name="T51" fmla="*/ 1764 h 1791"/>
                  <a:gd name="T52" fmla="*/ 32 w 291"/>
                  <a:gd name="T53" fmla="*/ 1772 h 1791"/>
                  <a:gd name="T54" fmla="*/ 77 w 291"/>
                  <a:gd name="T55" fmla="*/ 1779 h 1791"/>
                  <a:gd name="T56" fmla="*/ 123 w 291"/>
                  <a:gd name="T57" fmla="*/ 1785 h 1791"/>
                  <a:gd name="T58" fmla="*/ 167 w 291"/>
                  <a:gd name="T59" fmla="*/ 1789 h 1791"/>
                  <a:gd name="T60" fmla="*/ 213 w 291"/>
                  <a:gd name="T61" fmla="*/ 1791 h 1791"/>
                  <a:gd name="T62" fmla="*/ 259 w 291"/>
                  <a:gd name="T63" fmla="*/ 1789 h 1791"/>
                  <a:gd name="T64" fmla="*/ 291 w 291"/>
                  <a:gd name="T65" fmla="*/ 1787 h 1791"/>
                  <a:gd name="T66" fmla="*/ 290 w 291"/>
                  <a:gd name="T67" fmla="*/ 1785 h 1791"/>
                  <a:gd name="T68" fmla="*/ 290 w 291"/>
                  <a:gd name="T69" fmla="*/ 1783 h 1791"/>
                  <a:gd name="T70" fmla="*/ 288 w 291"/>
                  <a:gd name="T71" fmla="*/ 1783 h 1791"/>
                  <a:gd name="T72" fmla="*/ 288 w 291"/>
                  <a:gd name="T73" fmla="*/ 1781 h 1791"/>
                  <a:gd name="T74" fmla="*/ 286 w 291"/>
                  <a:gd name="T75" fmla="*/ 1779 h 1791"/>
                  <a:gd name="T76" fmla="*/ 284 w 291"/>
                  <a:gd name="T77" fmla="*/ 1779 h 1791"/>
                  <a:gd name="T78" fmla="*/ 284 w 291"/>
                  <a:gd name="T79" fmla="*/ 1777 h 1791"/>
                  <a:gd name="T80" fmla="*/ 282 w 291"/>
                  <a:gd name="T81" fmla="*/ 1777 h 1791"/>
                  <a:gd name="T82" fmla="*/ 259 w 291"/>
                  <a:gd name="T83" fmla="*/ 1777 h 1791"/>
                  <a:gd name="T84" fmla="*/ 213 w 291"/>
                  <a:gd name="T85" fmla="*/ 1779 h 1791"/>
                  <a:gd name="T86" fmla="*/ 169 w 291"/>
                  <a:gd name="T87" fmla="*/ 1777 h 1791"/>
                  <a:gd name="T88" fmla="*/ 123 w 291"/>
                  <a:gd name="T89" fmla="*/ 1775 h 1791"/>
                  <a:gd name="T90" fmla="*/ 78 w 291"/>
                  <a:gd name="T91" fmla="*/ 1770 h 1791"/>
                  <a:gd name="T92" fmla="*/ 36 w 291"/>
                  <a:gd name="T93" fmla="*/ 1762 h 1791"/>
                  <a:gd name="T94" fmla="*/ 0 w 291"/>
                  <a:gd name="T95" fmla="*/ 1752 h 1791"/>
                  <a:gd name="T96" fmla="*/ 0 w 291"/>
                  <a:gd name="T97" fmla="*/ 1754 h 1791"/>
                  <a:gd name="T98" fmla="*/ 0 w 291"/>
                  <a:gd name="T99" fmla="*/ 1756 h 1791"/>
                  <a:gd name="T100" fmla="*/ 0 w 291"/>
                  <a:gd name="T101" fmla="*/ 1758 h 1791"/>
                  <a:gd name="T102" fmla="*/ 0 w 291"/>
                  <a:gd name="T103" fmla="*/ 1758 h 1791"/>
                  <a:gd name="T104" fmla="*/ 2 w 291"/>
                  <a:gd name="T105" fmla="*/ 1760 h 1791"/>
                  <a:gd name="T106" fmla="*/ 2 w 291"/>
                  <a:gd name="T107" fmla="*/ 1762 h 1791"/>
                  <a:gd name="T108" fmla="*/ 2 w 291"/>
                  <a:gd name="T109" fmla="*/ 1764 h 1791"/>
                  <a:gd name="T110" fmla="*/ 2 w 291"/>
                  <a:gd name="T111" fmla="*/ 1764 h 179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91"/>
                  <a:gd name="T169" fmla="*/ 0 h 1791"/>
                  <a:gd name="T170" fmla="*/ 291 w 291"/>
                  <a:gd name="T171" fmla="*/ 1791 h 179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91" h="1791">
                    <a:moveTo>
                      <a:pt x="180" y="0"/>
                    </a:moveTo>
                    <a:lnTo>
                      <a:pt x="167" y="0"/>
                    </a:lnTo>
                    <a:lnTo>
                      <a:pt x="123" y="4"/>
                    </a:lnTo>
                    <a:lnTo>
                      <a:pt x="77" y="10"/>
                    </a:lnTo>
                    <a:lnTo>
                      <a:pt x="77" y="12"/>
                    </a:lnTo>
                    <a:lnTo>
                      <a:pt x="75" y="12"/>
                    </a:lnTo>
                    <a:lnTo>
                      <a:pt x="75" y="14"/>
                    </a:lnTo>
                    <a:lnTo>
                      <a:pt x="75" y="16"/>
                    </a:lnTo>
                    <a:lnTo>
                      <a:pt x="73" y="18"/>
                    </a:lnTo>
                    <a:lnTo>
                      <a:pt x="73" y="19"/>
                    </a:lnTo>
                    <a:lnTo>
                      <a:pt x="71" y="21"/>
                    </a:lnTo>
                    <a:lnTo>
                      <a:pt x="78" y="19"/>
                    </a:lnTo>
                    <a:lnTo>
                      <a:pt x="123" y="14"/>
                    </a:lnTo>
                    <a:lnTo>
                      <a:pt x="169" y="10"/>
                    </a:lnTo>
                    <a:lnTo>
                      <a:pt x="174" y="10"/>
                    </a:lnTo>
                    <a:lnTo>
                      <a:pt x="174" y="8"/>
                    </a:lnTo>
                    <a:lnTo>
                      <a:pt x="176" y="6"/>
                    </a:lnTo>
                    <a:lnTo>
                      <a:pt x="178" y="4"/>
                    </a:lnTo>
                    <a:lnTo>
                      <a:pt x="178" y="2"/>
                    </a:lnTo>
                    <a:lnTo>
                      <a:pt x="180" y="0"/>
                    </a:lnTo>
                    <a:close/>
                    <a:moveTo>
                      <a:pt x="2" y="1764"/>
                    </a:moveTo>
                    <a:lnTo>
                      <a:pt x="32" y="1772"/>
                    </a:lnTo>
                    <a:lnTo>
                      <a:pt x="77" y="1779"/>
                    </a:lnTo>
                    <a:lnTo>
                      <a:pt x="123" y="1785"/>
                    </a:lnTo>
                    <a:lnTo>
                      <a:pt x="167" y="1789"/>
                    </a:lnTo>
                    <a:lnTo>
                      <a:pt x="213" y="1791"/>
                    </a:lnTo>
                    <a:lnTo>
                      <a:pt x="259" y="1789"/>
                    </a:lnTo>
                    <a:lnTo>
                      <a:pt x="291" y="1787"/>
                    </a:lnTo>
                    <a:lnTo>
                      <a:pt x="290" y="1785"/>
                    </a:lnTo>
                    <a:lnTo>
                      <a:pt x="290" y="1783"/>
                    </a:lnTo>
                    <a:lnTo>
                      <a:pt x="288" y="1783"/>
                    </a:lnTo>
                    <a:lnTo>
                      <a:pt x="288" y="1781"/>
                    </a:lnTo>
                    <a:lnTo>
                      <a:pt x="286" y="1779"/>
                    </a:lnTo>
                    <a:lnTo>
                      <a:pt x="284" y="1779"/>
                    </a:lnTo>
                    <a:lnTo>
                      <a:pt x="284" y="1777"/>
                    </a:lnTo>
                    <a:lnTo>
                      <a:pt x="282" y="1777"/>
                    </a:lnTo>
                    <a:lnTo>
                      <a:pt x="259" y="1777"/>
                    </a:lnTo>
                    <a:lnTo>
                      <a:pt x="213" y="1779"/>
                    </a:lnTo>
                    <a:lnTo>
                      <a:pt x="169" y="1777"/>
                    </a:lnTo>
                    <a:lnTo>
                      <a:pt x="123" y="1775"/>
                    </a:lnTo>
                    <a:lnTo>
                      <a:pt x="78" y="1770"/>
                    </a:lnTo>
                    <a:lnTo>
                      <a:pt x="36" y="1762"/>
                    </a:lnTo>
                    <a:lnTo>
                      <a:pt x="0" y="1752"/>
                    </a:lnTo>
                    <a:lnTo>
                      <a:pt x="0" y="1754"/>
                    </a:lnTo>
                    <a:lnTo>
                      <a:pt x="0" y="1756"/>
                    </a:lnTo>
                    <a:lnTo>
                      <a:pt x="0" y="1758"/>
                    </a:lnTo>
                    <a:lnTo>
                      <a:pt x="2" y="1760"/>
                    </a:lnTo>
                    <a:lnTo>
                      <a:pt x="2" y="1762"/>
                    </a:lnTo>
                    <a:lnTo>
                      <a:pt x="2" y="1764"/>
                    </a:lnTo>
                    <a:close/>
                  </a:path>
                </a:pathLst>
              </a:custGeom>
              <a:solidFill>
                <a:srgbClr val="55BBFF"/>
              </a:solidFill>
              <a:ln w="9525">
                <a:noFill/>
                <a:round/>
                <a:headEnd/>
                <a:tailEnd/>
              </a:ln>
            </p:spPr>
            <p:txBody>
              <a:bodyPr/>
              <a:lstStyle/>
              <a:p>
                <a:endParaRPr lang="en-US"/>
              </a:p>
            </p:txBody>
          </p:sp>
          <p:sp>
            <p:nvSpPr>
              <p:cNvPr id="27973" name="Freeform 888"/>
              <p:cNvSpPr>
                <a:spLocks noEditPoints="1"/>
              </p:cNvSpPr>
              <p:nvPr/>
            </p:nvSpPr>
            <p:spPr bwMode="auto">
              <a:xfrm>
                <a:off x="2392" y="1329"/>
                <a:ext cx="290" cy="1779"/>
              </a:xfrm>
              <a:custGeom>
                <a:avLst/>
                <a:gdLst>
                  <a:gd name="T0" fmla="*/ 178 w 290"/>
                  <a:gd name="T1" fmla="*/ 0 h 1779"/>
                  <a:gd name="T2" fmla="*/ 171 w 290"/>
                  <a:gd name="T3" fmla="*/ 0 h 1779"/>
                  <a:gd name="T4" fmla="*/ 125 w 290"/>
                  <a:gd name="T5" fmla="*/ 4 h 1779"/>
                  <a:gd name="T6" fmla="*/ 80 w 290"/>
                  <a:gd name="T7" fmla="*/ 8 h 1779"/>
                  <a:gd name="T8" fmla="*/ 77 w 290"/>
                  <a:gd name="T9" fmla="*/ 10 h 1779"/>
                  <a:gd name="T10" fmla="*/ 75 w 290"/>
                  <a:gd name="T11" fmla="*/ 12 h 1779"/>
                  <a:gd name="T12" fmla="*/ 75 w 290"/>
                  <a:gd name="T13" fmla="*/ 12 h 1779"/>
                  <a:gd name="T14" fmla="*/ 75 w 290"/>
                  <a:gd name="T15" fmla="*/ 13 h 1779"/>
                  <a:gd name="T16" fmla="*/ 73 w 290"/>
                  <a:gd name="T17" fmla="*/ 15 h 1779"/>
                  <a:gd name="T18" fmla="*/ 73 w 290"/>
                  <a:gd name="T19" fmla="*/ 17 h 1779"/>
                  <a:gd name="T20" fmla="*/ 71 w 290"/>
                  <a:gd name="T21" fmla="*/ 17 h 1779"/>
                  <a:gd name="T22" fmla="*/ 71 w 290"/>
                  <a:gd name="T23" fmla="*/ 19 h 1779"/>
                  <a:gd name="T24" fmla="*/ 71 w 290"/>
                  <a:gd name="T25" fmla="*/ 21 h 1779"/>
                  <a:gd name="T26" fmla="*/ 82 w 290"/>
                  <a:gd name="T27" fmla="*/ 19 h 1779"/>
                  <a:gd name="T28" fmla="*/ 127 w 290"/>
                  <a:gd name="T29" fmla="*/ 13 h 1779"/>
                  <a:gd name="T30" fmla="*/ 171 w 290"/>
                  <a:gd name="T31" fmla="*/ 10 h 1779"/>
                  <a:gd name="T32" fmla="*/ 173 w 290"/>
                  <a:gd name="T33" fmla="*/ 10 h 1779"/>
                  <a:gd name="T34" fmla="*/ 173 w 290"/>
                  <a:gd name="T35" fmla="*/ 8 h 1779"/>
                  <a:gd name="T36" fmla="*/ 174 w 290"/>
                  <a:gd name="T37" fmla="*/ 8 h 1779"/>
                  <a:gd name="T38" fmla="*/ 174 w 290"/>
                  <a:gd name="T39" fmla="*/ 6 h 1779"/>
                  <a:gd name="T40" fmla="*/ 176 w 290"/>
                  <a:gd name="T41" fmla="*/ 4 h 1779"/>
                  <a:gd name="T42" fmla="*/ 176 w 290"/>
                  <a:gd name="T43" fmla="*/ 4 h 1779"/>
                  <a:gd name="T44" fmla="*/ 176 w 290"/>
                  <a:gd name="T45" fmla="*/ 2 h 1779"/>
                  <a:gd name="T46" fmla="*/ 178 w 290"/>
                  <a:gd name="T47" fmla="*/ 0 h 1779"/>
                  <a:gd name="T48" fmla="*/ 178 w 290"/>
                  <a:gd name="T49" fmla="*/ 0 h 1779"/>
                  <a:gd name="T50" fmla="*/ 2 w 290"/>
                  <a:gd name="T51" fmla="*/ 1752 h 1779"/>
                  <a:gd name="T52" fmla="*/ 36 w 290"/>
                  <a:gd name="T53" fmla="*/ 1760 h 1779"/>
                  <a:gd name="T54" fmla="*/ 80 w 290"/>
                  <a:gd name="T55" fmla="*/ 1767 h 1779"/>
                  <a:gd name="T56" fmla="*/ 125 w 290"/>
                  <a:gd name="T57" fmla="*/ 1773 h 1779"/>
                  <a:gd name="T58" fmla="*/ 171 w 290"/>
                  <a:gd name="T59" fmla="*/ 1777 h 1779"/>
                  <a:gd name="T60" fmla="*/ 215 w 290"/>
                  <a:gd name="T61" fmla="*/ 1779 h 1779"/>
                  <a:gd name="T62" fmla="*/ 261 w 290"/>
                  <a:gd name="T63" fmla="*/ 1777 h 1779"/>
                  <a:gd name="T64" fmla="*/ 290 w 290"/>
                  <a:gd name="T65" fmla="*/ 1775 h 1779"/>
                  <a:gd name="T66" fmla="*/ 288 w 290"/>
                  <a:gd name="T67" fmla="*/ 1773 h 1779"/>
                  <a:gd name="T68" fmla="*/ 286 w 290"/>
                  <a:gd name="T69" fmla="*/ 1773 h 1779"/>
                  <a:gd name="T70" fmla="*/ 286 w 290"/>
                  <a:gd name="T71" fmla="*/ 1771 h 1779"/>
                  <a:gd name="T72" fmla="*/ 284 w 290"/>
                  <a:gd name="T73" fmla="*/ 1771 h 1779"/>
                  <a:gd name="T74" fmla="*/ 284 w 290"/>
                  <a:gd name="T75" fmla="*/ 1769 h 1779"/>
                  <a:gd name="T76" fmla="*/ 282 w 290"/>
                  <a:gd name="T77" fmla="*/ 1767 h 1779"/>
                  <a:gd name="T78" fmla="*/ 280 w 290"/>
                  <a:gd name="T79" fmla="*/ 1767 h 1779"/>
                  <a:gd name="T80" fmla="*/ 280 w 290"/>
                  <a:gd name="T81" fmla="*/ 1766 h 1779"/>
                  <a:gd name="T82" fmla="*/ 261 w 290"/>
                  <a:gd name="T83" fmla="*/ 1767 h 1779"/>
                  <a:gd name="T84" fmla="*/ 215 w 290"/>
                  <a:gd name="T85" fmla="*/ 1767 h 1779"/>
                  <a:gd name="T86" fmla="*/ 171 w 290"/>
                  <a:gd name="T87" fmla="*/ 1767 h 1779"/>
                  <a:gd name="T88" fmla="*/ 127 w 290"/>
                  <a:gd name="T89" fmla="*/ 1764 h 1779"/>
                  <a:gd name="T90" fmla="*/ 82 w 290"/>
                  <a:gd name="T91" fmla="*/ 1758 h 1779"/>
                  <a:gd name="T92" fmla="*/ 38 w 290"/>
                  <a:gd name="T93" fmla="*/ 1750 h 1779"/>
                  <a:gd name="T94" fmla="*/ 0 w 290"/>
                  <a:gd name="T95" fmla="*/ 1741 h 1779"/>
                  <a:gd name="T96" fmla="*/ 0 w 290"/>
                  <a:gd name="T97" fmla="*/ 1742 h 1779"/>
                  <a:gd name="T98" fmla="*/ 2 w 290"/>
                  <a:gd name="T99" fmla="*/ 1744 h 1779"/>
                  <a:gd name="T100" fmla="*/ 2 w 290"/>
                  <a:gd name="T101" fmla="*/ 1746 h 1779"/>
                  <a:gd name="T102" fmla="*/ 2 w 290"/>
                  <a:gd name="T103" fmla="*/ 1746 h 1779"/>
                  <a:gd name="T104" fmla="*/ 2 w 290"/>
                  <a:gd name="T105" fmla="*/ 1748 h 1779"/>
                  <a:gd name="T106" fmla="*/ 2 w 290"/>
                  <a:gd name="T107" fmla="*/ 1750 h 1779"/>
                  <a:gd name="T108" fmla="*/ 2 w 290"/>
                  <a:gd name="T109" fmla="*/ 1752 h 1779"/>
                  <a:gd name="T110" fmla="*/ 2 w 290"/>
                  <a:gd name="T111" fmla="*/ 1752 h 177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90"/>
                  <a:gd name="T169" fmla="*/ 0 h 1779"/>
                  <a:gd name="T170" fmla="*/ 290 w 290"/>
                  <a:gd name="T171" fmla="*/ 1779 h 177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90" h="1779">
                    <a:moveTo>
                      <a:pt x="178" y="0"/>
                    </a:moveTo>
                    <a:lnTo>
                      <a:pt x="171" y="0"/>
                    </a:lnTo>
                    <a:lnTo>
                      <a:pt x="125" y="4"/>
                    </a:lnTo>
                    <a:lnTo>
                      <a:pt x="80" y="8"/>
                    </a:lnTo>
                    <a:lnTo>
                      <a:pt x="77" y="10"/>
                    </a:lnTo>
                    <a:lnTo>
                      <a:pt x="75" y="12"/>
                    </a:lnTo>
                    <a:lnTo>
                      <a:pt x="75" y="13"/>
                    </a:lnTo>
                    <a:lnTo>
                      <a:pt x="73" y="15"/>
                    </a:lnTo>
                    <a:lnTo>
                      <a:pt x="73" y="17"/>
                    </a:lnTo>
                    <a:lnTo>
                      <a:pt x="71" y="17"/>
                    </a:lnTo>
                    <a:lnTo>
                      <a:pt x="71" y="19"/>
                    </a:lnTo>
                    <a:lnTo>
                      <a:pt x="71" y="21"/>
                    </a:lnTo>
                    <a:lnTo>
                      <a:pt x="82" y="19"/>
                    </a:lnTo>
                    <a:lnTo>
                      <a:pt x="127" y="13"/>
                    </a:lnTo>
                    <a:lnTo>
                      <a:pt x="171" y="10"/>
                    </a:lnTo>
                    <a:lnTo>
                      <a:pt x="173" y="10"/>
                    </a:lnTo>
                    <a:lnTo>
                      <a:pt x="173" y="8"/>
                    </a:lnTo>
                    <a:lnTo>
                      <a:pt x="174" y="8"/>
                    </a:lnTo>
                    <a:lnTo>
                      <a:pt x="174" y="6"/>
                    </a:lnTo>
                    <a:lnTo>
                      <a:pt x="176" y="4"/>
                    </a:lnTo>
                    <a:lnTo>
                      <a:pt x="176" y="2"/>
                    </a:lnTo>
                    <a:lnTo>
                      <a:pt x="178" y="0"/>
                    </a:lnTo>
                    <a:close/>
                    <a:moveTo>
                      <a:pt x="2" y="1752"/>
                    </a:moveTo>
                    <a:lnTo>
                      <a:pt x="36" y="1760"/>
                    </a:lnTo>
                    <a:lnTo>
                      <a:pt x="80" y="1767"/>
                    </a:lnTo>
                    <a:lnTo>
                      <a:pt x="125" y="1773"/>
                    </a:lnTo>
                    <a:lnTo>
                      <a:pt x="171" y="1777"/>
                    </a:lnTo>
                    <a:lnTo>
                      <a:pt x="215" y="1779"/>
                    </a:lnTo>
                    <a:lnTo>
                      <a:pt x="261" y="1777"/>
                    </a:lnTo>
                    <a:lnTo>
                      <a:pt x="290" y="1775"/>
                    </a:lnTo>
                    <a:lnTo>
                      <a:pt x="288" y="1773"/>
                    </a:lnTo>
                    <a:lnTo>
                      <a:pt x="286" y="1773"/>
                    </a:lnTo>
                    <a:lnTo>
                      <a:pt x="286" y="1771"/>
                    </a:lnTo>
                    <a:lnTo>
                      <a:pt x="284" y="1771"/>
                    </a:lnTo>
                    <a:lnTo>
                      <a:pt x="284" y="1769"/>
                    </a:lnTo>
                    <a:lnTo>
                      <a:pt x="282" y="1767"/>
                    </a:lnTo>
                    <a:lnTo>
                      <a:pt x="280" y="1767"/>
                    </a:lnTo>
                    <a:lnTo>
                      <a:pt x="280" y="1766"/>
                    </a:lnTo>
                    <a:lnTo>
                      <a:pt x="261" y="1767"/>
                    </a:lnTo>
                    <a:lnTo>
                      <a:pt x="215" y="1767"/>
                    </a:lnTo>
                    <a:lnTo>
                      <a:pt x="171" y="1767"/>
                    </a:lnTo>
                    <a:lnTo>
                      <a:pt x="127" y="1764"/>
                    </a:lnTo>
                    <a:lnTo>
                      <a:pt x="82" y="1758"/>
                    </a:lnTo>
                    <a:lnTo>
                      <a:pt x="38" y="1750"/>
                    </a:lnTo>
                    <a:lnTo>
                      <a:pt x="0" y="1741"/>
                    </a:lnTo>
                    <a:lnTo>
                      <a:pt x="0" y="1742"/>
                    </a:lnTo>
                    <a:lnTo>
                      <a:pt x="2" y="1744"/>
                    </a:lnTo>
                    <a:lnTo>
                      <a:pt x="2" y="1746"/>
                    </a:lnTo>
                    <a:lnTo>
                      <a:pt x="2" y="1748"/>
                    </a:lnTo>
                    <a:lnTo>
                      <a:pt x="2" y="1750"/>
                    </a:lnTo>
                    <a:lnTo>
                      <a:pt x="2" y="1752"/>
                    </a:lnTo>
                    <a:close/>
                  </a:path>
                </a:pathLst>
              </a:custGeom>
              <a:solidFill>
                <a:srgbClr val="56BBFF"/>
              </a:solidFill>
              <a:ln w="9525">
                <a:noFill/>
                <a:round/>
                <a:headEnd/>
                <a:tailEnd/>
              </a:ln>
            </p:spPr>
            <p:txBody>
              <a:bodyPr/>
              <a:lstStyle/>
              <a:p>
                <a:endParaRPr lang="en-US"/>
              </a:p>
            </p:txBody>
          </p:sp>
          <p:sp>
            <p:nvSpPr>
              <p:cNvPr id="27974" name="Freeform 889"/>
              <p:cNvSpPr>
                <a:spLocks noEditPoints="1"/>
              </p:cNvSpPr>
              <p:nvPr/>
            </p:nvSpPr>
            <p:spPr bwMode="auto">
              <a:xfrm>
                <a:off x="2392" y="1333"/>
                <a:ext cx="284" cy="1769"/>
              </a:xfrm>
              <a:custGeom>
                <a:avLst/>
                <a:gdLst>
                  <a:gd name="T0" fmla="*/ 176 w 284"/>
                  <a:gd name="T1" fmla="*/ 0 h 1769"/>
                  <a:gd name="T2" fmla="*/ 171 w 284"/>
                  <a:gd name="T3" fmla="*/ 0 h 1769"/>
                  <a:gd name="T4" fmla="*/ 125 w 284"/>
                  <a:gd name="T5" fmla="*/ 4 h 1769"/>
                  <a:gd name="T6" fmla="*/ 80 w 284"/>
                  <a:gd name="T7" fmla="*/ 9 h 1769"/>
                  <a:gd name="T8" fmla="*/ 73 w 284"/>
                  <a:gd name="T9" fmla="*/ 11 h 1769"/>
                  <a:gd name="T10" fmla="*/ 73 w 284"/>
                  <a:gd name="T11" fmla="*/ 13 h 1769"/>
                  <a:gd name="T12" fmla="*/ 71 w 284"/>
                  <a:gd name="T13" fmla="*/ 13 h 1769"/>
                  <a:gd name="T14" fmla="*/ 71 w 284"/>
                  <a:gd name="T15" fmla="*/ 15 h 1769"/>
                  <a:gd name="T16" fmla="*/ 71 w 284"/>
                  <a:gd name="T17" fmla="*/ 17 h 1769"/>
                  <a:gd name="T18" fmla="*/ 69 w 284"/>
                  <a:gd name="T19" fmla="*/ 19 h 1769"/>
                  <a:gd name="T20" fmla="*/ 69 w 284"/>
                  <a:gd name="T21" fmla="*/ 19 h 1769"/>
                  <a:gd name="T22" fmla="*/ 69 w 284"/>
                  <a:gd name="T23" fmla="*/ 21 h 1769"/>
                  <a:gd name="T24" fmla="*/ 67 w 284"/>
                  <a:gd name="T25" fmla="*/ 23 h 1769"/>
                  <a:gd name="T26" fmla="*/ 82 w 284"/>
                  <a:gd name="T27" fmla="*/ 21 h 1769"/>
                  <a:gd name="T28" fmla="*/ 127 w 284"/>
                  <a:gd name="T29" fmla="*/ 15 h 1769"/>
                  <a:gd name="T30" fmla="*/ 171 w 284"/>
                  <a:gd name="T31" fmla="*/ 11 h 1769"/>
                  <a:gd name="T32" fmla="*/ 171 w 284"/>
                  <a:gd name="T33" fmla="*/ 9 h 1769"/>
                  <a:gd name="T34" fmla="*/ 171 w 284"/>
                  <a:gd name="T35" fmla="*/ 9 h 1769"/>
                  <a:gd name="T36" fmla="*/ 173 w 284"/>
                  <a:gd name="T37" fmla="*/ 8 h 1769"/>
                  <a:gd name="T38" fmla="*/ 173 w 284"/>
                  <a:gd name="T39" fmla="*/ 6 h 1769"/>
                  <a:gd name="T40" fmla="*/ 173 w 284"/>
                  <a:gd name="T41" fmla="*/ 4 h 1769"/>
                  <a:gd name="T42" fmla="*/ 174 w 284"/>
                  <a:gd name="T43" fmla="*/ 4 h 1769"/>
                  <a:gd name="T44" fmla="*/ 174 w 284"/>
                  <a:gd name="T45" fmla="*/ 2 h 1769"/>
                  <a:gd name="T46" fmla="*/ 176 w 284"/>
                  <a:gd name="T47" fmla="*/ 0 h 1769"/>
                  <a:gd name="T48" fmla="*/ 2 w 284"/>
                  <a:gd name="T49" fmla="*/ 1742 h 1769"/>
                  <a:gd name="T50" fmla="*/ 38 w 284"/>
                  <a:gd name="T51" fmla="*/ 1752 h 1769"/>
                  <a:gd name="T52" fmla="*/ 80 w 284"/>
                  <a:gd name="T53" fmla="*/ 1760 h 1769"/>
                  <a:gd name="T54" fmla="*/ 125 w 284"/>
                  <a:gd name="T55" fmla="*/ 1765 h 1769"/>
                  <a:gd name="T56" fmla="*/ 171 w 284"/>
                  <a:gd name="T57" fmla="*/ 1767 h 1769"/>
                  <a:gd name="T58" fmla="*/ 215 w 284"/>
                  <a:gd name="T59" fmla="*/ 1769 h 1769"/>
                  <a:gd name="T60" fmla="*/ 261 w 284"/>
                  <a:gd name="T61" fmla="*/ 1767 h 1769"/>
                  <a:gd name="T62" fmla="*/ 284 w 284"/>
                  <a:gd name="T63" fmla="*/ 1767 h 1769"/>
                  <a:gd name="T64" fmla="*/ 284 w 284"/>
                  <a:gd name="T65" fmla="*/ 1765 h 1769"/>
                  <a:gd name="T66" fmla="*/ 282 w 284"/>
                  <a:gd name="T67" fmla="*/ 1763 h 1769"/>
                  <a:gd name="T68" fmla="*/ 280 w 284"/>
                  <a:gd name="T69" fmla="*/ 1763 h 1769"/>
                  <a:gd name="T70" fmla="*/ 280 w 284"/>
                  <a:gd name="T71" fmla="*/ 1762 h 1769"/>
                  <a:gd name="T72" fmla="*/ 278 w 284"/>
                  <a:gd name="T73" fmla="*/ 1760 h 1769"/>
                  <a:gd name="T74" fmla="*/ 278 w 284"/>
                  <a:gd name="T75" fmla="*/ 1760 h 1769"/>
                  <a:gd name="T76" fmla="*/ 276 w 284"/>
                  <a:gd name="T77" fmla="*/ 1758 h 1769"/>
                  <a:gd name="T78" fmla="*/ 274 w 284"/>
                  <a:gd name="T79" fmla="*/ 1756 h 1769"/>
                  <a:gd name="T80" fmla="*/ 261 w 284"/>
                  <a:gd name="T81" fmla="*/ 1758 h 1769"/>
                  <a:gd name="T82" fmla="*/ 215 w 284"/>
                  <a:gd name="T83" fmla="*/ 1760 h 1769"/>
                  <a:gd name="T84" fmla="*/ 171 w 284"/>
                  <a:gd name="T85" fmla="*/ 1758 h 1769"/>
                  <a:gd name="T86" fmla="*/ 127 w 284"/>
                  <a:gd name="T87" fmla="*/ 1754 h 1769"/>
                  <a:gd name="T88" fmla="*/ 82 w 284"/>
                  <a:gd name="T89" fmla="*/ 1748 h 1769"/>
                  <a:gd name="T90" fmla="*/ 40 w 284"/>
                  <a:gd name="T91" fmla="*/ 1740 h 1769"/>
                  <a:gd name="T92" fmla="*/ 0 w 284"/>
                  <a:gd name="T93" fmla="*/ 1733 h 1769"/>
                  <a:gd name="T94" fmla="*/ 0 w 284"/>
                  <a:gd name="T95" fmla="*/ 1733 h 1769"/>
                  <a:gd name="T96" fmla="*/ 0 w 284"/>
                  <a:gd name="T97" fmla="*/ 1735 h 1769"/>
                  <a:gd name="T98" fmla="*/ 0 w 284"/>
                  <a:gd name="T99" fmla="*/ 1737 h 1769"/>
                  <a:gd name="T100" fmla="*/ 0 w 284"/>
                  <a:gd name="T101" fmla="*/ 1737 h 1769"/>
                  <a:gd name="T102" fmla="*/ 0 w 284"/>
                  <a:gd name="T103" fmla="*/ 1738 h 1769"/>
                  <a:gd name="T104" fmla="*/ 2 w 284"/>
                  <a:gd name="T105" fmla="*/ 1740 h 1769"/>
                  <a:gd name="T106" fmla="*/ 2 w 284"/>
                  <a:gd name="T107" fmla="*/ 1742 h 1769"/>
                  <a:gd name="T108" fmla="*/ 2 w 284"/>
                  <a:gd name="T109" fmla="*/ 1742 h 176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84"/>
                  <a:gd name="T166" fmla="*/ 0 h 1769"/>
                  <a:gd name="T167" fmla="*/ 284 w 284"/>
                  <a:gd name="T168" fmla="*/ 1769 h 176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84" h="1769">
                    <a:moveTo>
                      <a:pt x="176" y="0"/>
                    </a:moveTo>
                    <a:lnTo>
                      <a:pt x="171" y="0"/>
                    </a:lnTo>
                    <a:lnTo>
                      <a:pt x="125" y="4"/>
                    </a:lnTo>
                    <a:lnTo>
                      <a:pt x="80" y="9"/>
                    </a:lnTo>
                    <a:lnTo>
                      <a:pt x="73" y="11"/>
                    </a:lnTo>
                    <a:lnTo>
                      <a:pt x="73" y="13"/>
                    </a:lnTo>
                    <a:lnTo>
                      <a:pt x="71" y="13"/>
                    </a:lnTo>
                    <a:lnTo>
                      <a:pt x="71" y="15"/>
                    </a:lnTo>
                    <a:lnTo>
                      <a:pt x="71" y="17"/>
                    </a:lnTo>
                    <a:lnTo>
                      <a:pt x="69" y="19"/>
                    </a:lnTo>
                    <a:lnTo>
                      <a:pt x="69" y="21"/>
                    </a:lnTo>
                    <a:lnTo>
                      <a:pt x="67" y="23"/>
                    </a:lnTo>
                    <a:lnTo>
                      <a:pt x="82" y="21"/>
                    </a:lnTo>
                    <a:lnTo>
                      <a:pt x="127" y="15"/>
                    </a:lnTo>
                    <a:lnTo>
                      <a:pt x="171" y="11"/>
                    </a:lnTo>
                    <a:lnTo>
                      <a:pt x="171" y="9"/>
                    </a:lnTo>
                    <a:lnTo>
                      <a:pt x="173" y="8"/>
                    </a:lnTo>
                    <a:lnTo>
                      <a:pt x="173" y="6"/>
                    </a:lnTo>
                    <a:lnTo>
                      <a:pt x="173" y="4"/>
                    </a:lnTo>
                    <a:lnTo>
                      <a:pt x="174" y="4"/>
                    </a:lnTo>
                    <a:lnTo>
                      <a:pt x="174" y="2"/>
                    </a:lnTo>
                    <a:lnTo>
                      <a:pt x="176" y="0"/>
                    </a:lnTo>
                    <a:close/>
                    <a:moveTo>
                      <a:pt x="2" y="1742"/>
                    </a:moveTo>
                    <a:lnTo>
                      <a:pt x="38" y="1752"/>
                    </a:lnTo>
                    <a:lnTo>
                      <a:pt x="80" y="1760"/>
                    </a:lnTo>
                    <a:lnTo>
                      <a:pt x="125" y="1765"/>
                    </a:lnTo>
                    <a:lnTo>
                      <a:pt x="171" y="1767"/>
                    </a:lnTo>
                    <a:lnTo>
                      <a:pt x="215" y="1769"/>
                    </a:lnTo>
                    <a:lnTo>
                      <a:pt x="261" y="1767"/>
                    </a:lnTo>
                    <a:lnTo>
                      <a:pt x="284" y="1767"/>
                    </a:lnTo>
                    <a:lnTo>
                      <a:pt x="284" y="1765"/>
                    </a:lnTo>
                    <a:lnTo>
                      <a:pt x="282" y="1763"/>
                    </a:lnTo>
                    <a:lnTo>
                      <a:pt x="280" y="1763"/>
                    </a:lnTo>
                    <a:lnTo>
                      <a:pt x="280" y="1762"/>
                    </a:lnTo>
                    <a:lnTo>
                      <a:pt x="278" y="1760"/>
                    </a:lnTo>
                    <a:lnTo>
                      <a:pt x="276" y="1758"/>
                    </a:lnTo>
                    <a:lnTo>
                      <a:pt x="274" y="1756"/>
                    </a:lnTo>
                    <a:lnTo>
                      <a:pt x="261" y="1758"/>
                    </a:lnTo>
                    <a:lnTo>
                      <a:pt x="215" y="1760"/>
                    </a:lnTo>
                    <a:lnTo>
                      <a:pt x="171" y="1758"/>
                    </a:lnTo>
                    <a:lnTo>
                      <a:pt x="127" y="1754"/>
                    </a:lnTo>
                    <a:lnTo>
                      <a:pt x="82" y="1748"/>
                    </a:lnTo>
                    <a:lnTo>
                      <a:pt x="40" y="1740"/>
                    </a:lnTo>
                    <a:lnTo>
                      <a:pt x="0" y="1733"/>
                    </a:lnTo>
                    <a:lnTo>
                      <a:pt x="0" y="1735"/>
                    </a:lnTo>
                    <a:lnTo>
                      <a:pt x="0" y="1737"/>
                    </a:lnTo>
                    <a:lnTo>
                      <a:pt x="0" y="1738"/>
                    </a:lnTo>
                    <a:lnTo>
                      <a:pt x="2" y="1740"/>
                    </a:lnTo>
                    <a:lnTo>
                      <a:pt x="2" y="1742"/>
                    </a:lnTo>
                    <a:close/>
                  </a:path>
                </a:pathLst>
              </a:custGeom>
              <a:solidFill>
                <a:srgbClr val="57BBFF"/>
              </a:solidFill>
              <a:ln w="9525">
                <a:noFill/>
                <a:round/>
                <a:headEnd/>
                <a:tailEnd/>
              </a:ln>
            </p:spPr>
            <p:txBody>
              <a:bodyPr/>
              <a:lstStyle/>
              <a:p>
                <a:endParaRPr lang="en-US"/>
              </a:p>
            </p:txBody>
          </p:sp>
          <p:sp>
            <p:nvSpPr>
              <p:cNvPr id="27975" name="Freeform 890"/>
              <p:cNvSpPr>
                <a:spLocks noEditPoints="1"/>
              </p:cNvSpPr>
              <p:nvPr/>
            </p:nvSpPr>
            <p:spPr bwMode="auto">
              <a:xfrm>
                <a:off x="2390" y="1339"/>
                <a:ext cx="282" cy="1757"/>
              </a:xfrm>
              <a:custGeom>
                <a:avLst/>
                <a:gdLst>
                  <a:gd name="T0" fmla="*/ 175 w 282"/>
                  <a:gd name="T1" fmla="*/ 0 h 1757"/>
                  <a:gd name="T2" fmla="*/ 173 w 282"/>
                  <a:gd name="T3" fmla="*/ 0 h 1757"/>
                  <a:gd name="T4" fmla="*/ 129 w 282"/>
                  <a:gd name="T5" fmla="*/ 3 h 1757"/>
                  <a:gd name="T6" fmla="*/ 84 w 282"/>
                  <a:gd name="T7" fmla="*/ 9 h 1757"/>
                  <a:gd name="T8" fmla="*/ 73 w 282"/>
                  <a:gd name="T9" fmla="*/ 11 h 1757"/>
                  <a:gd name="T10" fmla="*/ 71 w 282"/>
                  <a:gd name="T11" fmla="*/ 13 h 1757"/>
                  <a:gd name="T12" fmla="*/ 71 w 282"/>
                  <a:gd name="T13" fmla="*/ 13 h 1757"/>
                  <a:gd name="T14" fmla="*/ 71 w 282"/>
                  <a:gd name="T15" fmla="*/ 15 h 1757"/>
                  <a:gd name="T16" fmla="*/ 69 w 282"/>
                  <a:gd name="T17" fmla="*/ 17 h 1757"/>
                  <a:gd name="T18" fmla="*/ 69 w 282"/>
                  <a:gd name="T19" fmla="*/ 19 h 1757"/>
                  <a:gd name="T20" fmla="*/ 69 w 282"/>
                  <a:gd name="T21" fmla="*/ 19 h 1757"/>
                  <a:gd name="T22" fmla="*/ 67 w 282"/>
                  <a:gd name="T23" fmla="*/ 21 h 1757"/>
                  <a:gd name="T24" fmla="*/ 67 w 282"/>
                  <a:gd name="T25" fmla="*/ 23 h 1757"/>
                  <a:gd name="T26" fmla="*/ 84 w 282"/>
                  <a:gd name="T27" fmla="*/ 19 h 1757"/>
                  <a:gd name="T28" fmla="*/ 129 w 282"/>
                  <a:gd name="T29" fmla="*/ 13 h 1757"/>
                  <a:gd name="T30" fmla="*/ 169 w 282"/>
                  <a:gd name="T31" fmla="*/ 11 h 1757"/>
                  <a:gd name="T32" fmla="*/ 169 w 282"/>
                  <a:gd name="T33" fmla="*/ 9 h 1757"/>
                  <a:gd name="T34" fmla="*/ 171 w 282"/>
                  <a:gd name="T35" fmla="*/ 7 h 1757"/>
                  <a:gd name="T36" fmla="*/ 171 w 282"/>
                  <a:gd name="T37" fmla="*/ 7 h 1757"/>
                  <a:gd name="T38" fmla="*/ 173 w 282"/>
                  <a:gd name="T39" fmla="*/ 5 h 1757"/>
                  <a:gd name="T40" fmla="*/ 173 w 282"/>
                  <a:gd name="T41" fmla="*/ 3 h 1757"/>
                  <a:gd name="T42" fmla="*/ 173 w 282"/>
                  <a:gd name="T43" fmla="*/ 3 h 1757"/>
                  <a:gd name="T44" fmla="*/ 175 w 282"/>
                  <a:gd name="T45" fmla="*/ 2 h 1757"/>
                  <a:gd name="T46" fmla="*/ 175 w 282"/>
                  <a:gd name="T47" fmla="*/ 0 h 1757"/>
                  <a:gd name="T48" fmla="*/ 2 w 282"/>
                  <a:gd name="T49" fmla="*/ 1731 h 1757"/>
                  <a:gd name="T50" fmla="*/ 40 w 282"/>
                  <a:gd name="T51" fmla="*/ 1740 h 1757"/>
                  <a:gd name="T52" fmla="*/ 84 w 282"/>
                  <a:gd name="T53" fmla="*/ 1748 h 1757"/>
                  <a:gd name="T54" fmla="*/ 129 w 282"/>
                  <a:gd name="T55" fmla="*/ 1754 h 1757"/>
                  <a:gd name="T56" fmla="*/ 173 w 282"/>
                  <a:gd name="T57" fmla="*/ 1757 h 1757"/>
                  <a:gd name="T58" fmla="*/ 217 w 282"/>
                  <a:gd name="T59" fmla="*/ 1757 h 1757"/>
                  <a:gd name="T60" fmla="*/ 263 w 282"/>
                  <a:gd name="T61" fmla="*/ 1757 h 1757"/>
                  <a:gd name="T62" fmla="*/ 282 w 282"/>
                  <a:gd name="T63" fmla="*/ 1756 h 1757"/>
                  <a:gd name="T64" fmla="*/ 280 w 282"/>
                  <a:gd name="T65" fmla="*/ 1754 h 1757"/>
                  <a:gd name="T66" fmla="*/ 280 w 282"/>
                  <a:gd name="T67" fmla="*/ 1754 h 1757"/>
                  <a:gd name="T68" fmla="*/ 278 w 282"/>
                  <a:gd name="T69" fmla="*/ 1752 h 1757"/>
                  <a:gd name="T70" fmla="*/ 276 w 282"/>
                  <a:gd name="T71" fmla="*/ 1750 h 1757"/>
                  <a:gd name="T72" fmla="*/ 276 w 282"/>
                  <a:gd name="T73" fmla="*/ 1750 h 1757"/>
                  <a:gd name="T74" fmla="*/ 274 w 282"/>
                  <a:gd name="T75" fmla="*/ 1748 h 1757"/>
                  <a:gd name="T76" fmla="*/ 274 w 282"/>
                  <a:gd name="T77" fmla="*/ 1748 h 1757"/>
                  <a:gd name="T78" fmla="*/ 272 w 282"/>
                  <a:gd name="T79" fmla="*/ 1746 h 1757"/>
                  <a:gd name="T80" fmla="*/ 263 w 282"/>
                  <a:gd name="T81" fmla="*/ 1746 h 1757"/>
                  <a:gd name="T82" fmla="*/ 217 w 282"/>
                  <a:gd name="T83" fmla="*/ 1748 h 1757"/>
                  <a:gd name="T84" fmla="*/ 173 w 282"/>
                  <a:gd name="T85" fmla="*/ 1746 h 1757"/>
                  <a:gd name="T86" fmla="*/ 129 w 282"/>
                  <a:gd name="T87" fmla="*/ 1744 h 1757"/>
                  <a:gd name="T88" fmla="*/ 84 w 282"/>
                  <a:gd name="T89" fmla="*/ 1738 h 1757"/>
                  <a:gd name="T90" fmla="*/ 42 w 282"/>
                  <a:gd name="T91" fmla="*/ 1731 h 1757"/>
                  <a:gd name="T92" fmla="*/ 0 w 282"/>
                  <a:gd name="T93" fmla="*/ 1721 h 1757"/>
                  <a:gd name="T94" fmla="*/ 0 w 282"/>
                  <a:gd name="T95" fmla="*/ 1721 h 1757"/>
                  <a:gd name="T96" fmla="*/ 0 w 282"/>
                  <a:gd name="T97" fmla="*/ 1721 h 1757"/>
                  <a:gd name="T98" fmla="*/ 0 w 282"/>
                  <a:gd name="T99" fmla="*/ 1723 h 1757"/>
                  <a:gd name="T100" fmla="*/ 0 w 282"/>
                  <a:gd name="T101" fmla="*/ 1725 h 1757"/>
                  <a:gd name="T102" fmla="*/ 2 w 282"/>
                  <a:gd name="T103" fmla="*/ 1727 h 1757"/>
                  <a:gd name="T104" fmla="*/ 2 w 282"/>
                  <a:gd name="T105" fmla="*/ 1727 h 1757"/>
                  <a:gd name="T106" fmla="*/ 2 w 282"/>
                  <a:gd name="T107" fmla="*/ 1729 h 1757"/>
                  <a:gd name="T108" fmla="*/ 2 w 282"/>
                  <a:gd name="T109" fmla="*/ 1731 h 1757"/>
                  <a:gd name="T110" fmla="*/ 2 w 282"/>
                  <a:gd name="T111" fmla="*/ 1731 h 175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82"/>
                  <a:gd name="T169" fmla="*/ 0 h 1757"/>
                  <a:gd name="T170" fmla="*/ 282 w 282"/>
                  <a:gd name="T171" fmla="*/ 1757 h 175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82" h="1757">
                    <a:moveTo>
                      <a:pt x="175" y="0"/>
                    </a:moveTo>
                    <a:lnTo>
                      <a:pt x="173" y="0"/>
                    </a:lnTo>
                    <a:lnTo>
                      <a:pt x="129" y="3"/>
                    </a:lnTo>
                    <a:lnTo>
                      <a:pt x="84" y="9"/>
                    </a:lnTo>
                    <a:lnTo>
                      <a:pt x="73" y="11"/>
                    </a:lnTo>
                    <a:lnTo>
                      <a:pt x="71" y="13"/>
                    </a:lnTo>
                    <a:lnTo>
                      <a:pt x="71" y="15"/>
                    </a:lnTo>
                    <a:lnTo>
                      <a:pt x="69" y="17"/>
                    </a:lnTo>
                    <a:lnTo>
                      <a:pt x="69" y="19"/>
                    </a:lnTo>
                    <a:lnTo>
                      <a:pt x="67" y="21"/>
                    </a:lnTo>
                    <a:lnTo>
                      <a:pt x="67" y="23"/>
                    </a:lnTo>
                    <a:lnTo>
                      <a:pt x="84" y="19"/>
                    </a:lnTo>
                    <a:lnTo>
                      <a:pt x="129" y="13"/>
                    </a:lnTo>
                    <a:lnTo>
                      <a:pt x="169" y="11"/>
                    </a:lnTo>
                    <a:lnTo>
                      <a:pt x="169" y="9"/>
                    </a:lnTo>
                    <a:lnTo>
                      <a:pt x="171" y="7"/>
                    </a:lnTo>
                    <a:lnTo>
                      <a:pt x="173" y="5"/>
                    </a:lnTo>
                    <a:lnTo>
                      <a:pt x="173" y="3"/>
                    </a:lnTo>
                    <a:lnTo>
                      <a:pt x="175" y="2"/>
                    </a:lnTo>
                    <a:lnTo>
                      <a:pt x="175" y="0"/>
                    </a:lnTo>
                    <a:close/>
                    <a:moveTo>
                      <a:pt x="2" y="1731"/>
                    </a:moveTo>
                    <a:lnTo>
                      <a:pt x="40" y="1740"/>
                    </a:lnTo>
                    <a:lnTo>
                      <a:pt x="84" y="1748"/>
                    </a:lnTo>
                    <a:lnTo>
                      <a:pt x="129" y="1754"/>
                    </a:lnTo>
                    <a:lnTo>
                      <a:pt x="173" y="1757"/>
                    </a:lnTo>
                    <a:lnTo>
                      <a:pt x="217" y="1757"/>
                    </a:lnTo>
                    <a:lnTo>
                      <a:pt x="263" y="1757"/>
                    </a:lnTo>
                    <a:lnTo>
                      <a:pt x="282" y="1756"/>
                    </a:lnTo>
                    <a:lnTo>
                      <a:pt x="280" y="1754"/>
                    </a:lnTo>
                    <a:lnTo>
                      <a:pt x="278" y="1752"/>
                    </a:lnTo>
                    <a:lnTo>
                      <a:pt x="276" y="1750"/>
                    </a:lnTo>
                    <a:lnTo>
                      <a:pt x="274" y="1748"/>
                    </a:lnTo>
                    <a:lnTo>
                      <a:pt x="272" y="1746"/>
                    </a:lnTo>
                    <a:lnTo>
                      <a:pt x="263" y="1746"/>
                    </a:lnTo>
                    <a:lnTo>
                      <a:pt x="217" y="1748"/>
                    </a:lnTo>
                    <a:lnTo>
                      <a:pt x="173" y="1746"/>
                    </a:lnTo>
                    <a:lnTo>
                      <a:pt x="129" y="1744"/>
                    </a:lnTo>
                    <a:lnTo>
                      <a:pt x="84" y="1738"/>
                    </a:lnTo>
                    <a:lnTo>
                      <a:pt x="42" y="1731"/>
                    </a:lnTo>
                    <a:lnTo>
                      <a:pt x="0" y="1721"/>
                    </a:lnTo>
                    <a:lnTo>
                      <a:pt x="0" y="1723"/>
                    </a:lnTo>
                    <a:lnTo>
                      <a:pt x="0" y="1725"/>
                    </a:lnTo>
                    <a:lnTo>
                      <a:pt x="2" y="1727"/>
                    </a:lnTo>
                    <a:lnTo>
                      <a:pt x="2" y="1729"/>
                    </a:lnTo>
                    <a:lnTo>
                      <a:pt x="2" y="1731"/>
                    </a:lnTo>
                    <a:close/>
                  </a:path>
                </a:pathLst>
              </a:custGeom>
              <a:solidFill>
                <a:srgbClr val="58BCFF"/>
              </a:solidFill>
              <a:ln w="9525">
                <a:noFill/>
                <a:round/>
                <a:headEnd/>
                <a:tailEnd/>
              </a:ln>
            </p:spPr>
            <p:txBody>
              <a:bodyPr/>
              <a:lstStyle/>
              <a:p>
                <a:endParaRPr lang="en-US"/>
              </a:p>
            </p:txBody>
          </p:sp>
          <p:sp>
            <p:nvSpPr>
              <p:cNvPr id="27976" name="Freeform 891"/>
              <p:cNvSpPr>
                <a:spLocks noEditPoints="1"/>
              </p:cNvSpPr>
              <p:nvPr/>
            </p:nvSpPr>
            <p:spPr bwMode="auto">
              <a:xfrm>
                <a:off x="2388" y="1344"/>
                <a:ext cx="278" cy="1749"/>
              </a:xfrm>
              <a:custGeom>
                <a:avLst/>
                <a:gdLst>
                  <a:gd name="T0" fmla="*/ 175 w 278"/>
                  <a:gd name="T1" fmla="*/ 0 h 1749"/>
                  <a:gd name="T2" fmla="*/ 131 w 278"/>
                  <a:gd name="T3" fmla="*/ 4 h 1749"/>
                  <a:gd name="T4" fmla="*/ 86 w 278"/>
                  <a:gd name="T5" fmla="*/ 10 h 1749"/>
                  <a:gd name="T6" fmla="*/ 71 w 278"/>
                  <a:gd name="T7" fmla="*/ 12 h 1749"/>
                  <a:gd name="T8" fmla="*/ 71 w 278"/>
                  <a:gd name="T9" fmla="*/ 14 h 1749"/>
                  <a:gd name="T10" fmla="*/ 71 w 278"/>
                  <a:gd name="T11" fmla="*/ 14 h 1749"/>
                  <a:gd name="T12" fmla="*/ 69 w 278"/>
                  <a:gd name="T13" fmla="*/ 16 h 1749"/>
                  <a:gd name="T14" fmla="*/ 69 w 278"/>
                  <a:gd name="T15" fmla="*/ 18 h 1749"/>
                  <a:gd name="T16" fmla="*/ 69 w 278"/>
                  <a:gd name="T17" fmla="*/ 20 h 1749"/>
                  <a:gd name="T18" fmla="*/ 67 w 278"/>
                  <a:gd name="T19" fmla="*/ 20 h 1749"/>
                  <a:gd name="T20" fmla="*/ 67 w 278"/>
                  <a:gd name="T21" fmla="*/ 22 h 1749"/>
                  <a:gd name="T22" fmla="*/ 67 w 278"/>
                  <a:gd name="T23" fmla="*/ 23 h 1749"/>
                  <a:gd name="T24" fmla="*/ 88 w 278"/>
                  <a:gd name="T25" fmla="*/ 20 h 1749"/>
                  <a:gd name="T26" fmla="*/ 131 w 278"/>
                  <a:gd name="T27" fmla="*/ 14 h 1749"/>
                  <a:gd name="T28" fmla="*/ 169 w 278"/>
                  <a:gd name="T29" fmla="*/ 12 h 1749"/>
                  <a:gd name="T30" fmla="*/ 169 w 278"/>
                  <a:gd name="T31" fmla="*/ 10 h 1749"/>
                  <a:gd name="T32" fmla="*/ 169 w 278"/>
                  <a:gd name="T33" fmla="*/ 8 h 1749"/>
                  <a:gd name="T34" fmla="*/ 171 w 278"/>
                  <a:gd name="T35" fmla="*/ 6 h 1749"/>
                  <a:gd name="T36" fmla="*/ 171 w 278"/>
                  <a:gd name="T37" fmla="*/ 6 h 1749"/>
                  <a:gd name="T38" fmla="*/ 171 w 278"/>
                  <a:gd name="T39" fmla="*/ 4 h 1749"/>
                  <a:gd name="T40" fmla="*/ 173 w 278"/>
                  <a:gd name="T41" fmla="*/ 2 h 1749"/>
                  <a:gd name="T42" fmla="*/ 173 w 278"/>
                  <a:gd name="T43" fmla="*/ 2 h 1749"/>
                  <a:gd name="T44" fmla="*/ 175 w 278"/>
                  <a:gd name="T45" fmla="*/ 0 h 1749"/>
                  <a:gd name="T46" fmla="*/ 4 w 278"/>
                  <a:gd name="T47" fmla="*/ 1722 h 1749"/>
                  <a:gd name="T48" fmla="*/ 44 w 278"/>
                  <a:gd name="T49" fmla="*/ 1729 h 1749"/>
                  <a:gd name="T50" fmla="*/ 86 w 278"/>
                  <a:gd name="T51" fmla="*/ 1737 h 1749"/>
                  <a:gd name="T52" fmla="*/ 131 w 278"/>
                  <a:gd name="T53" fmla="*/ 1743 h 1749"/>
                  <a:gd name="T54" fmla="*/ 175 w 278"/>
                  <a:gd name="T55" fmla="*/ 1747 h 1749"/>
                  <a:gd name="T56" fmla="*/ 219 w 278"/>
                  <a:gd name="T57" fmla="*/ 1749 h 1749"/>
                  <a:gd name="T58" fmla="*/ 265 w 278"/>
                  <a:gd name="T59" fmla="*/ 1747 h 1749"/>
                  <a:gd name="T60" fmla="*/ 278 w 278"/>
                  <a:gd name="T61" fmla="*/ 1745 h 1749"/>
                  <a:gd name="T62" fmla="*/ 278 w 278"/>
                  <a:gd name="T63" fmla="*/ 1745 h 1749"/>
                  <a:gd name="T64" fmla="*/ 276 w 278"/>
                  <a:gd name="T65" fmla="*/ 1743 h 1749"/>
                  <a:gd name="T66" fmla="*/ 276 w 278"/>
                  <a:gd name="T67" fmla="*/ 1743 h 1749"/>
                  <a:gd name="T68" fmla="*/ 274 w 278"/>
                  <a:gd name="T69" fmla="*/ 1741 h 1749"/>
                  <a:gd name="T70" fmla="*/ 274 w 278"/>
                  <a:gd name="T71" fmla="*/ 1739 h 1749"/>
                  <a:gd name="T72" fmla="*/ 273 w 278"/>
                  <a:gd name="T73" fmla="*/ 1739 h 1749"/>
                  <a:gd name="T74" fmla="*/ 271 w 278"/>
                  <a:gd name="T75" fmla="*/ 1737 h 1749"/>
                  <a:gd name="T76" fmla="*/ 271 w 278"/>
                  <a:gd name="T77" fmla="*/ 1735 h 1749"/>
                  <a:gd name="T78" fmla="*/ 265 w 278"/>
                  <a:gd name="T79" fmla="*/ 1737 h 1749"/>
                  <a:gd name="T80" fmla="*/ 219 w 278"/>
                  <a:gd name="T81" fmla="*/ 1737 h 1749"/>
                  <a:gd name="T82" fmla="*/ 175 w 278"/>
                  <a:gd name="T83" fmla="*/ 1737 h 1749"/>
                  <a:gd name="T84" fmla="*/ 131 w 278"/>
                  <a:gd name="T85" fmla="*/ 1733 h 1749"/>
                  <a:gd name="T86" fmla="*/ 88 w 278"/>
                  <a:gd name="T87" fmla="*/ 1727 h 1749"/>
                  <a:gd name="T88" fmla="*/ 46 w 278"/>
                  <a:gd name="T89" fmla="*/ 1720 h 1749"/>
                  <a:gd name="T90" fmla="*/ 4 w 278"/>
                  <a:gd name="T91" fmla="*/ 1710 h 1749"/>
                  <a:gd name="T92" fmla="*/ 0 w 278"/>
                  <a:gd name="T93" fmla="*/ 1710 h 1749"/>
                  <a:gd name="T94" fmla="*/ 2 w 278"/>
                  <a:gd name="T95" fmla="*/ 1710 h 1749"/>
                  <a:gd name="T96" fmla="*/ 2 w 278"/>
                  <a:gd name="T97" fmla="*/ 1712 h 1749"/>
                  <a:gd name="T98" fmla="*/ 2 w 278"/>
                  <a:gd name="T99" fmla="*/ 1714 h 1749"/>
                  <a:gd name="T100" fmla="*/ 2 w 278"/>
                  <a:gd name="T101" fmla="*/ 1716 h 1749"/>
                  <a:gd name="T102" fmla="*/ 2 w 278"/>
                  <a:gd name="T103" fmla="*/ 1716 h 1749"/>
                  <a:gd name="T104" fmla="*/ 2 w 278"/>
                  <a:gd name="T105" fmla="*/ 1718 h 1749"/>
                  <a:gd name="T106" fmla="*/ 2 w 278"/>
                  <a:gd name="T107" fmla="*/ 1720 h 1749"/>
                  <a:gd name="T108" fmla="*/ 4 w 278"/>
                  <a:gd name="T109" fmla="*/ 1722 h 174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78"/>
                  <a:gd name="T166" fmla="*/ 0 h 1749"/>
                  <a:gd name="T167" fmla="*/ 278 w 278"/>
                  <a:gd name="T168" fmla="*/ 1749 h 174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78" h="1749">
                    <a:moveTo>
                      <a:pt x="175" y="0"/>
                    </a:moveTo>
                    <a:lnTo>
                      <a:pt x="131" y="4"/>
                    </a:lnTo>
                    <a:lnTo>
                      <a:pt x="86" y="10"/>
                    </a:lnTo>
                    <a:lnTo>
                      <a:pt x="71" y="12"/>
                    </a:lnTo>
                    <a:lnTo>
                      <a:pt x="71" y="14"/>
                    </a:lnTo>
                    <a:lnTo>
                      <a:pt x="69" y="16"/>
                    </a:lnTo>
                    <a:lnTo>
                      <a:pt x="69" y="18"/>
                    </a:lnTo>
                    <a:lnTo>
                      <a:pt x="69" y="20"/>
                    </a:lnTo>
                    <a:lnTo>
                      <a:pt x="67" y="20"/>
                    </a:lnTo>
                    <a:lnTo>
                      <a:pt x="67" y="22"/>
                    </a:lnTo>
                    <a:lnTo>
                      <a:pt x="67" y="23"/>
                    </a:lnTo>
                    <a:lnTo>
                      <a:pt x="88" y="20"/>
                    </a:lnTo>
                    <a:lnTo>
                      <a:pt x="131" y="14"/>
                    </a:lnTo>
                    <a:lnTo>
                      <a:pt x="169" y="12"/>
                    </a:lnTo>
                    <a:lnTo>
                      <a:pt x="169" y="10"/>
                    </a:lnTo>
                    <a:lnTo>
                      <a:pt x="169" y="8"/>
                    </a:lnTo>
                    <a:lnTo>
                      <a:pt x="171" y="6"/>
                    </a:lnTo>
                    <a:lnTo>
                      <a:pt x="171" y="4"/>
                    </a:lnTo>
                    <a:lnTo>
                      <a:pt x="173" y="2"/>
                    </a:lnTo>
                    <a:lnTo>
                      <a:pt x="175" y="0"/>
                    </a:lnTo>
                    <a:close/>
                    <a:moveTo>
                      <a:pt x="4" y="1722"/>
                    </a:moveTo>
                    <a:lnTo>
                      <a:pt x="44" y="1729"/>
                    </a:lnTo>
                    <a:lnTo>
                      <a:pt x="86" y="1737"/>
                    </a:lnTo>
                    <a:lnTo>
                      <a:pt x="131" y="1743"/>
                    </a:lnTo>
                    <a:lnTo>
                      <a:pt x="175" y="1747"/>
                    </a:lnTo>
                    <a:lnTo>
                      <a:pt x="219" y="1749"/>
                    </a:lnTo>
                    <a:lnTo>
                      <a:pt x="265" y="1747"/>
                    </a:lnTo>
                    <a:lnTo>
                      <a:pt x="278" y="1745"/>
                    </a:lnTo>
                    <a:lnTo>
                      <a:pt x="276" y="1743"/>
                    </a:lnTo>
                    <a:lnTo>
                      <a:pt x="274" y="1741"/>
                    </a:lnTo>
                    <a:lnTo>
                      <a:pt x="274" y="1739"/>
                    </a:lnTo>
                    <a:lnTo>
                      <a:pt x="273" y="1739"/>
                    </a:lnTo>
                    <a:lnTo>
                      <a:pt x="271" y="1737"/>
                    </a:lnTo>
                    <a:lnTo>
                      <a:pt x="271" y="1735"/>
                    </a:lnTo>
                    <a:lnTo>
                      <a:pt x="265" y="1737"/>
                    </a:lnTo>
                    <a:lnTo>
                      <a:pt x="219" y="1737"/>
                    </a:lnTo>
                    <a:lnTo>
                      <a:pt x="175" y="1737"/>
                    </a:lnTo>
                    <a:lnTo>
                      <a:pt x="131" y="1733"/>
                    </a:lnTo>
                    <a:lnTo>
                      <a:pt x="88" y="1727"/>
                    </a:lnTo>
                    <a:lnTo>
                      <a:pt x="46" y="1720"/>
                    </a:lnTo>
                    <a:lnTo>
                      <a:pt x="4" y="1710"/>
                    </a:lnTo>
                    <a:lnTo>
                      <a:pt x="0" y="1710"/>
                    </a:lnTo>
                    <a:lnTo>
                      <a:pt x="2" y="1710"/>
                    </a:lnTo>
                    <a:lnTo>
                      <a:pt x="2" y="1712"/>
                    </a:lnTo>
                    <a:lnTo>
                      <a:pt x="2" y="1714"/>
                    </a:lnTo>
                    <a:lnTo>
                      <a:pt x="2" y="1716"/>
                    </a:lnTo>
                    <a:lnTo>
                      <a:pt x="2" y="1718"/>
                    </a:lnTo>
                    <a:lnTo>
                      <a:pt x="2" y="1720"/>
                    </a:lnTo>
                    <a:lnTo>
                      <a:pt x="4" y="1722"/>
                    </a:lnTo>
                    <a:close/>
                  </a:path>
                </a:pathLst>
              </a:custGeom>
              <a:solidFill>
                <a:srgbClr val="59BCFF"/>
              </a:solidFill>
              <a:ln w="9525">
                <a:noFill/>
                <a:round/>
                <a:headEnd/>
                <a:tailEnd/>
              </a:ln>
            </p:spPr>
            <p:txBody>
              <a:bodyPr/>
              <a:lstStyle/>
              <a:p>
                <a:endParaRPr lang="en-US"/>
              </a:p>
            </p:txBody>
          </p:sp>
          <p:sp>
            <p:nvSpPr>
              <p:cNvPr id="27977" name="Freeform 892"/>
              <p:cNvSpPr>
                <a:spLocks noEditPoints="1"/>
              </p:cNvSpPr>
              <p:nvPr/>
            </p:nvSpPr>
            <p:spPr bwMode="auto">
              <a:xfrm>
                <a:off x="2388" y="1350"/>
                <a:ext cx="274" cy="1737"/>
              </a:xfrm>
              <a:custGeom>
                <a:avLst/>
                <a:gdLst>
                  <a:gd name="T0" fmla="*/ 171 w 274"/>
                  <a:gd name="T1" fmla="*/ 0 h 1737"/>
                  <a:gd name="T2" fmla="*/ 131 w 274"/>
                  <a:gd name="T3" fmla="*/ 2 h 1737"/>
                  <a:gd name="T4" fmla="*/ 86 w 274"/>
                  <a:gd name="T5" fmla="*/ 8 h 1737"/>
                  <a:gd name="T6" fmla="*/ 69 w 274"/>
                  <a:gd name="T7" fmla="*/ 12 h 1737"/>
                  <a:gd name="T8" fmla="*/ 69 w 274"/>
                  <a:gd name="T9" fmla="*/ 14 h 1737"/>
                  <a:gd name="T10" fmla="*/ 67 w 274"/>
                  <a:gd name="T11" fmla="*/ 14 h 1737"/>
                  <a:gd name="T12" fmla="*/ 67 w 274"/>
                  <a:gd name="T13" fmla="*/ 16 h 1737"/>
                  <a:gd name="T14" fmla="*/ 67 w 274"/>
                  <a:gd name="T15" fmla="*/ 17 h 1737"/>
                  <a:gd name="T16" fmla="*/ 65 w 274"/>
                  <a:gd name="T17" fmla="*/ 19 h 1737"/>
                  <a:gd name="T18" fmla="*/ 65 w 274"/>
                  <a:gd name="T19" fmla="*/ 19 h 1737"/>
                  <a:gd name="T20" fmla="*/ 65 w 274"/>
                  <a:gd name="T21" fmla="*/ 21 h 1737"/>
                  <a:gd name="T22" fmla="*/ 63 w 274"/>
                  <a:gd name="T23" fmla="*/ 23 h 1737"/>
                  <a:gd name="T24" fmla="*/ 88 w 274"/>
                  <a:gd name="T25" fmla="*/ 19 h 1737"/>
                  <a:gd name="T26" fmla="*/ 132 w 274"/>
                  <a:gd name="T27" fmla="*/ 14 h 1737"/>
                  <a:gd name="T28" fmla="*/ 165 w 274"/>
                  <a:gd name="T29" fmla="*/ 10 h 1737"/>
                  <a:gd name="T30" fmla="*/ 165 w 274"/>
                  <a:gd name="T31" fmla="*/ 10 h 1737"/>
                  <a:gd name="T32" fmla="*/ 167 w 274"/>
                  <a:gd name="T33" fmla="*/ 8 h 1737"/>
                  <a:gd name="T34" fmla="*/ 167 w 274"/>
                  <a:gd name="T35" fmla="*/ 6 h 1737"/>
                  <a:gd name="T36" fmla="*/ 169 w 274"/>
                  <a:gd name="T37" fmla="*/ 6 h 1737"/>
                  <a:gd name="T38" fmla="*/ 169 w 274"/>
                  <a:gd name="T39" fmla="*/ 4 h 1737"/>
                  <a:gd name="T40" fmla="*/ 169 w 274"/>
                  <a:gd name="T41" fmla="*/ 2 h 1737"/>
                  <a:gd name="T42" fmla="*/ 171 w 274"/>
                  <a:gd name="T43" fmla="*/ 0 h 1737"/>
                  <a:gd name="T44" fmla="*/ 171 w 274"/>
                  <a:gd name="T45" fmla="*/ 0 h 1737"/>
                  <a:gd name="T46" fmla="*/ 2 w 274"/>
                  <a:gd name="T47" fmla="*/ 1710 h 1737"/>
                  <a:gd name="T48" fmla="*/ 2 w 274"/>
                  <a:gd name="T49" fmla="*/ 1710 h 1737"/>
                  <a:gd name="T50" fmla="*/ 44 w 274"/>
                  <a:gd name="T51" fmla="*/ 1720 h 1737"/>
                  <a:gd name="T52" fmla="*/ 86 w 274"/>
                  <a:gd name="T53" fmla="*/ 1727 h 1737"/>
                  <a:gd name="T54" fmla="*/ 131 w 274"/>
                  <a:gd name="T55" fmla="*/ 1733 h 1737"/>
                  <a:gd name="T56" fmla="*/ 175 w 274"/>
                  <a:gd name="T57" fmla="*/ 1735 h 1737"/>
                  <a:gd name="T58" fmla="*/ 219 w 274"/>
                  <a:gd name="T59" fmla="*/ 1737 h 1737"/>
                  <a:gd name="T60" fmla="*/ 265 w 274"/>
                  <a:gd name="T61" fmla="*/ 1735 h 1737"/>
                  <a:gd name="T62" fmla="*/ 274 w 274"/>
                  <a:gd name="T63" fmla="*/ 1735 h 1737"/>
                  <a:gd name="T64" fmla="*/ 274 w 274"/>
                  <a:gd name="T65" fmla="*/ 1733 h 1737"/>
                  <a:gd name="T66" fmla="*/ 273 w 274"/>
                  <a:gd name="T67" fmla="*/ 1733 h 1737"/>
                  <a:gd name="T68" fmla="*/ 271 w 274"/>
                  <a:gd name="T69" fmla="*/ 1731 h 1737"/>
                  <a:gd name="T70" fmla="*/ 271 w 274"/>
                  <a:gd name="T71" fmla="*/ 1729 h 1737"/>
                  <a:gd name="T72" fmla="*/ 269 w 274"/>
                  <a:gd name="T73" fmla="*/ 1729 h 1737"/>
                  <a:gd name="T74" fmla="*/ 269 w 274"/>
                  <a:gd name="T75" fmla="*/ 1727 h 1737"/>
                  <a:gd name="T76" fmla="*/ 267 w 274"/>
                  <a:gd name="T77" fmla="*/ 1725 h 1737"/>
                  <a:gd name="T78" fmla="*/ 267 w 274"/>
                  <a:gd name="T79" fmla="*/ 1725 h 1737"/>
                  <a:gd name="T80" fmla="*/ 263 w 274"/>
                  <a:gd name="T81" fmla="*/ 1725 h 1737"/>
                  <a:gd name="T82" fmla="*/ 219 w 274"/>
                  <a:gd name="T83" fmla="*/ 1725 h 1737"/>
                  <a:gd name="T84" fmla="*/ 175 w 274"/>
                  <a:gd name="T85" fmla="*/ 1725 h 1737"/>
                  <a:gd name="T86" fmla="*/ 132 w 274"/>
                  <a:gd name="T87" fmla="*/ 1721 h 1737"/>
                  <a:gd name="T88" fmla="*/ 88 w 274"/>
                  <a:gd name="T89" fmla="*/ 1716 h 1737"/>
                  <a:gd name="T90" fmla="*/ 46 w 274"/>
                  <a:gd name="T91" fmla="*/ 1708 h 1737"/>
                  <a:gd name="T92" fmla="*/ 6 w 274"/>
                  <a:gd name="T93" fmla="*/ 1698 h 1737"/>
                  <a:gd name="T94" fmla="*/ 0 w 274"/>
                  <a:gd name="T95" fmla="*/ 1698 h 1737"/>
                  <a:gd name="T96" fmla="*/ 0 w 274"/>
                  <a:gd name="T97" fmla="*/ 1698 h 1737"/>
                  <a:gd name="T98" fmla="*/ 0 w 274"/>
                  <a:gd name="T99" fmla="*/ 1700 h 1737"/>
                  <a:gd name="T100" fmla="*/ 0 w 274"/>
                  <a:gd name="T101" fmla="*/ 1702 h 1737"/>
                  <a:gd name="T102" fmla="*/ 0 w 274"/>
                  <a:gd name="T103" fmla="*/ 1704 h 1737"/>
                  <a:gd name="T104" fmla="*/ 2 w 274"/>
                  <a:gd name="T105" fmla="*/ 1704 h 1737"/>
                  <a:gd name="T106" fmla="*/ 2 w 274"/>
                  <a:gd name="T107" fmla="*/ 1706 h 1737"/>
                  <a:gd name="T108" fmla="*/ 2 w 274"/>
                  <a:gd name="T109" fmla="*/ 1708 h 1737"/>
                  <a:gd name="T110" fmla="*/ 2 w 274"/>
                  <a:gd name="T111" fmla="*/ 1710 h 173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74"/>
                  <a:gd name="T169" fmla="*/ 0 h 1737"/>
                  <a:gd name="T170" fmla="*/ 274 w 274"/>
                  <a:gd name="T171" fmla="*/ 1737 h 173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74" h="1737">
                    <a:moveTo>
                      <a:pt x="171" y="0"/>
                    </a:moveTo>
                    <a:lnTo>
                      <a:pt x="131" y="2"/>
                    </a:lnTo>
                    <a:lnTo>
                      <a:pt x="86" y="8"/>
                    </a:lnTo>
                    <a:lnTo>
                      <a:pt x="69" y="12"/>
                    </a:lnTo>
                    <a:lnTo>
                      <a:pt x="69" y="14"/>
                    </a:lnTo>
                    <a:lnTo>
                      <a:pt x="67" y="14"/>
                    </a:lnTo>
                    <a:lnTo>
                      <a:pt x="67" y="16"/>
                    </a:lnTo>
                    <a:lnTo>
                      <a:pt x="67" y="17"/>
                    </a:lnTo>
                    <a:lnTo>
                      <a:pt x="65" y="19"/>
                    </a:lnTo>
                    <a:lnTo>
                      <a:pt x="65" y="21"/>
                    </a:lnTo>
                    <a:lnTo>
                      <a:pt x="63" y="23"/>
                    </a:lnTo>
                    <a:lnTo>
                      <a:pt x="88" y="19"/>
                    </a:lnTo>
                    <a:lnTo>
                      <a:pt x="132" y="14"/>
                    </a:lnTo>
                    <a:lnTo>
                      <a:pt x="165" y="10"/>
                    </a:lnTo>
                    <a:lnTo>
                      <a:pt x="167" y="8"/>
                    </a:lnTo>
                    <a:lnTo>
                      <a:pt x="167" y="6"/>
                    </a:lnTo>
                    <a:lnTo>
                      <a:pt x="169" y="6"/>
                    </a:lnTo>
                    <a:lnTo>
                      <a:pt x="169" y="4"/>
                    </a:lnTo>
                    <a:lnTo>
                      <a:pt x="169" y="2"/>
                    </a:lnTo>
                    <a:lnTo>
                      <a:pt x="171" y="0"/>
                    </a:lnTo>
                    <a:close/>
                    <a:moveTo>
                      <a:pt x="2" y="1710"/>
                    </a:moveTo>
                    <a:lnTo>
                      <a:pt x="2" y="1710"/>
                    </a:lnTo>
                    <a:lnTo>
                      <a:pt x="44" y="1720"/>
                    </a:lnTo>
                    <a:lnTo>
                      <a:pt x="86" y="1727"/>
                    </a:lnTo>
                    <a:lnTo>
                      <a:pt x="131" y="1733"/>
                    </a:lnTo>
                    <a:lnTo>
                      <a:pt x="175" y="1735"/>
                    </a:lnTo>
                    <a:lnTo>
                      <a:pt x="219" y="1737"/>
                    </a:lnTo>
                    <a:lnTo>
                      <a:pt x="265" y="1735"/>
                    </a:lnTo>
                    <a:lnTo>
                      <a:pt x="274" y="1735"/>
                    </a:lnTo>
                    <a:lnTo>
                      <a:pt x="274" y="1733"/>
                    </a:lnTo>
                    <a:lnTo>
                      <a:pt x="273" y="1733"/>
                    </a:lnTo>
                    <a:lnTo>
                      <a:pt x="271" y="1731"/>
                    </a:lnTo>
                    <a:lnTo>
                      <a:pt x="271" y="1729"/>
                    </a:lnTo>
                    <a:lnTo>
                      <a:pt x="269" y="1729"/>
                    </a:lnTo>
                    <a:lnTo>
                      <a:pt x="269" y="1727"/>
                    </a:lnTo>
                    <a:lnTo>
                      <a:pt x="267" y="1725"/>
                    </a:lnTo>
                    <a:lnTo>
                      <a:pt x="263" y="1725"/>
                    </a:lnTo>
                    <a:lnTo>
                      <a:pt x="219" y="1725"/>
                    </a:lnTo>
                    <a:lnTo>
                      <a:pt x="175" y="1725"/>
                    </a:lnTo>
                    <a:lnTo>
                      <a:pt x="132" y="1721"/>
                    </a:lnTo>
                    <a:lnTo>
                      <a:pt x="88" y="1716"/>
                    </a:lnTo>
                    <a:lnTo>
                      <a:pt x="46" y="1708"/>
                    </a:lnTo>
                    <a:lnTo>
                      <a:pt x="6" y="1698"/>
                    </a:lnTo>
                    <a:lnTo>
                      <a:pt x="0" y="1698"/>
                    </a:lnTo>
                    <a:lnTo>
                      <a:pt x="0" y="1700"/>
                    </a:lnTo>
                    <a:lnTo>
                      <a:pt x="0" y="1702"/>
                    </a:lnTo>
                    <a:lnTo>
                      <a:pt x="0" y="1704"/>
                    </a:lnTo>
                    <a:lnTo>
                      <a:pt x="2" y="1704"/>
                    </a:lnTo>
                    <a:lnTo>
                      <a:pt x="2" y="1706"/>
                    </a:lnTo>
                    <a:lnTo>
                      <a:pt x="2" y="1708"/>
                    </a:lnTo>
                    <a:lnTo>
                      <a:pt x="2" y="1710"/>
                    </a:lnTo>
                    <a:close/>
                  </a:path>
                </a:pathLst>
              </a:custGeom>
              <a:solidFill>
                <a:srgbClr val="5ABDFF"/>
              </a:solidFill>
              <a:ln w="9525">
                <a:noFill/>
                <a:round/>
                <a:headEnd/>
                <a:tailEnd/>
              </a:ln>
            </p:spPr>
            <p:txBody>
              <a:bodyPr/>
              <a:lstStyle/>
              <a:p>
                <a:endParaRPr lang="en-US"/>
              </a:p>
            </p:txBody>
          </p:sp>
          <p:sp>
            <p:nvSpPr>
              <p:cNvPr id="27978" name="Freeform 893"/>
              <p:cNvSpPr>
                <a:spLocks noEditPoints="1"/>
              </p:cNvSpPr>
              <p:nvPr/>
            </p:nvSpPr>
            <p:spPr bwMode="auto">
              <a:xfrm>
                <a:off x="2386" y="1356"/>
                <a:ext cx="273" cy="1725"/>
              </a:xfrm>
              <a:custGeom>
                <a:avLst/>
                <a:gdLst>
                  <a:gd name="T0" fmla="*/ 171 w 273"/>
                  <a:gd name="T1" fmla="*/ 0 h 1725"/>
                  <a:gd name="T2" fmla="*/ 133 w 273"/>
                  <a:gd name="T3" fmla="*/ 2 h 1725"/>
                  <a:gd name="T4" fmla="*/ 90 w 273"/>
                  <a:gd name="T5" fmla="*/ 8 h 1725"/>
                  <a:gd name="T6" fmla="*/ 69 w 273"/>
                  <a:gd name="T7" fmla="*/ 11 h 1725"/>
                  <a:gd name="T8" fmla="*/ 67 w 273"/>
                  <a:gd name="T9" fmla="*/ 13 h 1725"/>
                  <a:gd name="T10" fmla="*/ 67 w 273"/>
                  <a:gd name="T11" fmla="*/ 13 h 1725"/>
                  <a:gd name="T12" fmla="*/ 67 w 273"/>
                  <a:gd name="T13" fmla="*/ 15 h 1725"/>
                  <a:gd name="T14" fmla="*/ 65 w 273"/>
                  <a:gd name="T15" fmla="*/ 17 h 1725"/>
                  <a:gd name="T16" fmla="*/ 65 w 273"/>
                  <a:gd name="T17" fmla="*/ 19 h 1725"/>
                  <a:gd name="T18" fmla="*/ 65 w 273"/>
                  <a:gd name="T19" fmla="*/ 19 h 1725"/>
                  <a:gd name="T20" fmla="*/ 63 w 273"/>
                  <a:gd name="T21" fmla="*/ 21 h 1725"/>
                  <a:gd name="T22" fmla="*/ 63 w 273"/>
                  <a:gd name="T23" fmla="*/ 23 h 1725"/>
                  <a:gd name="T24" fmla="*/ 92 w 273"/>
                  <a:gd name="T25" fmla="*/ 17 h 1725"/>
                  <a:gd name="T26" fmla="*/ 134 w 273"/>
                  <a:gd name="T27" fmla="*/ 13 h 1725"/>
                  <a:gd name="T28" fmla="*/ 165 w 273"/>
                  <a:gd name="T29" fmla="*/ 10 h 1725"/>
                  <a:gd name="T30" fmla="*/ 165 w 273"/>
                  <a:gd name="T31" fmla="*/ 10 h 1725"/>
                  <a:gd name="T32" fmla="*/ 165 w 273"/>
                  <a:gd name="T33" fmla="*/ 8 h 1725"/>
                  <a:gd name="T34" fmla="*/ 167 w 273"/>
                  <a:gd name="T35" fmla="*/ 6 h 1725"/>
                  <a:gd name="T36" fmla="*/ 167 w 273"/>
                  <a:gd name="T37" fmla="*/ 4 h 1725"/>
                  <a:gd name="T38" fmla="*/ 167 w 273"/>
                  <a:gd name="T39" fmla="*/ 4 h 1725"/>
                  <a:gd name="T40" fmla="*/ 169 w 273"/>
                  <a:gd name="T41" fmla="*/ 2 h 1725"/>
                  <a:gd name="T42" fmla="*/ 169 w 273"/>
                  <a:gd name="T43" fmla="*/ 0 h 1725"/>
                  <a:gd name="T44" fmla="*/ 171 w 273"/>
                  <a:gd name="T45" fmla="*/ 0 h 1725"/>
                  <a:gd name="T46" fmla="*/ 2 w 273"/>
                  <a:gd name="T47" fmla="*/ 1698 h 1725"/>
                  <a:gd name="T48" fmla="*/ 6 w 273"/>
                  <a:gd name="T49" fmla="*/ 1698 h 1725"/>
                  <a:gd name="T50" fmla="*/ 48 w 273"/>
                  <a:gd name="T51" fmla="*/ 1708 h 1725"/>
                  <a:gd name="T52" fmla="*/ 90 w 273"/>
                  <a:gd name="T53" fmla="*/ 1715 h 1725"/>
                  <a:gd name="T54" fmla="*/ 133 w 273"/>
                  <a:gd name="T55" fmla="*/ 1721 h 1725"/>
                  <a:gd name="T56" fmla="*/ 177 w 273"/>
                  <a:gd name="T57" fmla="*/ 1725 h 1725"/>
                  <a:gd name="T58" fmla="*/ 221 w 273"/>
                  <a:gd name="T59" fmla="*/ 1725 h 1725"/>
                  <a:gd name="T60" fmla="*/ 267 w 273"/>
                  <a:gd name="T61" fmla="*/ 1725 h 1725"/>
                  <a:gd name="T62" fmla="*/ 273 w 273"/>
                  <a:gd name="T63" fmla="*/ 1723 h 1725"/>
                  <a:gd name="T64" fmla="*/ 271 w 273"/>
                  <a:gd name="T65" fmla="*/ 1723 h 1725"/>
                  <a:gd name="T66" fmla="*/ 271 w 273"/>
                  <a:gd name="T67" fmla="*/ 1721 h 1725"/>
                  <a:gd name="T68" fmla="*/ 269 w 273"/>
                  <a:gd name="T69" fmla="*/ 1719 h 1725"/>
                  <a:gd name="T70" fmla="*/ 269 w 273"/>
                  <a:gd name="T71" fmla="*/ 1719 h 1725"/>
                  <a:gd name="T72" fmla="*/ 267 w 273"/>
                  <a:gd name="T73" fmla="*/ 1717 h 1725"/>
                  <a:gd name="T74" fmla="*/ 265 w 273"/>
                  <a:gd name="T75" fmla="*/ 1715 h 1725"/>
                  <a:gd name="T76" fmla="*/ 265 w 273"/>
                  <a:gd name="T77" fmla="*/ 1715 h 1725"/>
                  <a:gd name="T78" fmla="*/ 263 w 273"/>
                  <a:gd name="T79" fmla="*/ 1714 h 1725"/>
                  <a:gd name="T80" fmla="*/ 221 w 273"/>
                  <a:gd name="T81" fmla="*/ 1715 h 1725"/>
                  <a:gd name="T82" fmla="*/ 179 w 273"/>
                  <a:gd name="T83" fmla="*/ 1714 h 1725"/>
                  <a:gd name="T84" fmla="*/ 134 w 273"/>
                  <a:gd name="T85" fmla="*/ 1710 h 1725"/>
                  <a:gd name="T86" fmla="*/ 92 w 273"/>
                  <a:gd name="T87" fmla="*/ 1706 h 1725"/>
                  <a:gd name="T88" fmla="*/ 50 w 273"/>
                  <a:gd name="T89" fmla="*/ 1698 h 1725"/>
                  <a:gd name="T90" fmla="*/ 8 w 273"/>
                  <a:gd name="T91" fmla="*/ 1689 h 1725"/>
                  <a:gd name="T92" fmla="*/ 0 w 273"/>
                  <a:gd name="T93" fmla="*/ 1687 h 1725"/>
                  <a:gd name="T94" fmla="*/ 0 w 273"/>
                  <a:gd name="T95" fmla="*/ 1687 h 1725"/>
                  <a:gd name="T96" fmla="*/ 2 w 273"/>
                  <a:gd name="T97" fmla="*/ 1689 h 1725"/>
                  <a:gd name="T98" fmla="*/ 2 w 273"/>
                  <a:gd name="T99" fmla="*/ 1691 h 1725"/>
                  <a:gd name="T100" fmla="*/ 2 w 273"/>
                  <a:gd name="T101" fmla="*/ 1692 h 1725"/>
                  <a:gd name="T102" fmla="*/ 2 w 273"/>
                  <a:gd name="T103" fmla="*/ 1692 h 1725"/>
                  <a:gd name="T104" fmla="*/ 2 w 273"/>
                  <a:gd name="T105" fmla="*/ 1694 h 1725"/>
                  <a:gd name="T106" fmla="*/ 2 w 273"/>
                  <a:gd name="T107" fmla="*/ 1696 h 1725"/>
                  <a:gd name="T108" fmla="*/ 2 w 273"/>
                  <a:gd name="T109" fmla="*/ 1698 h 172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73"/>
                  <a:gd name="T166" fmla="*/ 0 h 1725"/>
                  <a:gd name="T167" fmla="*/ 273 w 273"/>
                  <a:gd name="T168" fmla="*/ 1725 h 172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73" h="1725">
                    <a:moveTo>
                      <a:pt x="171" y="0"/>
                    </a:moveTo>
                    <a:lnTo>
                      <a:pt x="133" y="2"/>
                    </a:lnTo>
                    <a:lnTo>
                      <a:pt x="90" y="8"/>
                    </a:lnTo>
                    <a:lnTo>
                      <a:pt x="69" y="11"/>
                    </a:lnTo>
                    <a:lnTo>
                      <a:pt x="67" y="13"/>
                    </a:lnTo>
                    <a:lnTo>
                      <a:pt x="67" y="15"/>
                    </a:lnTo>
                    <a:lnTo>
                      <a:pt x="65" y="17"/>
                    </a:lnTo>
                    <a:lnTo>
                      <a:pt x="65" y="19"/>
                    </a:lnTo>
                    <a:lnTo>
                      <a:pt x="63" y="21"/>
                    </a:lnTo>
                    <a:lnTo>
                      <a:pt x="63" y="23"/>
                    </a:lnTo>
                    <a:lnTo>
                      <a:pt x="92" y="17"/>
                    </a:lnTo>
                    <a:lnTo>
                      <a:pt x="134" y="13"/>
                    </a:lnTo>
                    <a:lnTo>
                      <a:pt x="165" y="10"/>
                    </a:lnTo>
                    <a:lnTo>
                      <a:pt x="165" y="8"/>
                    </a:lnTo>
                    <a:lnTo>
                      <a:pt x="167" y="6"/>
                    </a:lnTo>
                    <a:lnTo>
                      <a:pt x="167" y="4"/>
                    </a:lnTo>
                    <a:lnTo>
                      <a:pt x="169" y="2"/>
                    </a:lnTo>
                    <a:lnTo>
                      <a:pt x="169" y="0"/>
                    </a:lnTo>
                    <a:lnTo>
                      <a:pt x="171" y="0"/>
                    </a:lnTo>
                    <a:close/>
                    <a:moveTo>
                      <a:pt x="2" y="1698"/>
                    </a:moveTo>
                    <a:lnTo>
                      <a:pt x="6" y="1698"/>
                    </a:lnTo>
                    <a:lnTo>
                      <a:pt x="48" y="1708"/>
                    </a:lnTo>
                    <a:lnTo>
                      <a:pt x="90" y="1715"/>
                    </a:lnTo>
                    <a:lnTo>
                      <a:pt x="133" y="1721"/>
                    </a:lnTo>
                    <a:lnTo>
                      <a:pt x="177" y="1725"/>
                    </a:lnTo>
                    <a:lnTo>
                      <a:pt x="221" y="1725"/>
                    </a:lnTo>
                    <a:lnTo>
                      <a:pt x="267" y="1725"/>
                    </a:lnTo>
                    <a:lnTo>
                      <a:pt x="273" y="1723"/>
                    </a:lnTo>
                    <a:lnTo>
                      <a:pt x="271" y="1723"/>
                    </a:lnTo>
                    <a:lnTo>
                      <a:pt x="271" y="1721"/>
                    </a:lnTo>
                    <a:lnTo>
                      <a:pt x="269" y="1719"/>
                    </a:lnTo>
                    <a:lnTo>
                      <a:pt x="267" y="1717"/>
                    </a:lnTo>
                    <a:lnTo>
                      <a:pt x="265" y="1715"/>
                    </a:lnTo>
                    <a:lnTo>
                      <a:pt x="263" y="1714"/>
                    </a:lnTo>
                    <a:lnTo>
                      <a:pt x="221" y="1715"/>
                    </a:lnTo>
                    <a:lnTo>
                      <a:pt x="179" y="1714"/>
                    </a:lnTo>
                    <a:lnTo>
                      <a:pt x="134" y="1710"/>
                    </a:lnTo>
                    <a:lnTo>
                      <a:pt x="92" y="1706"/>
                    </a:lnTo>
                    <a:lnTo>
                      <a:pt x="50" y="1698"/>
                    </a:lnTo>
                    <a:lnTo>
                      <a:pt x="8" y="1689"/>
                    </a:lnTo>
                    <a:lnTo>
                      <a:pt x="0" y="1687"/>
                    </a:lnTo>
                    <a:lnTo>
                      <a:pt x="2" y="1689"/>
                    </a:lnTo>
                    <a:lnTo>
                      <a:pt x="2" y="1691"/>
                    </a:lnTo>
                    <a:lnTo>
                      <a:pt x="2" y="1692"/>
                    </a:lnTo>
                    <a:lnTo>
                      <a:pt x="2" y="1694"/>
                    </a:lnTo>
                    <a:lnTo>
                      <a:pt x="2" y="1696"/>
                    </a:lnTo>
                    <a:lnTo>
                      <a:pt x="2" y="1698"/>
                    </a:lnTo>
                    <a:close/>
                  </a:path>
                </a:pathLst>
              </a:custGeom>
              <a:solidFill>
                <a:srgbClr val="5BBDFF"/>
              </a:solidFill>
              <a:ln w="9525">
                <a:noFill/>
                <a:round/>
                <a:headEnd/>
                <a:tailEnd/>
              </a:ln>
            </p:spPr>
            <p:txBody>
              <a:bodyPr/>
              <a:lstStyle/>
              <a:p>
                <a:endParaRPr lang="en-US"/>
              </a:p>
            </p:txBody>
          </p:sp>
          <p:sp>
            <p:nvSpPr>
              <p:cNvPr id="27979" name="Freeform 894"/>
              <p:cNvSpPr>
                <a:spLocks noEditPoints="1"/>
              </p:cNvSpPr>
              <p:nvPr/>
            </p:nvSpPr>
            <p:spPr bwMode="auto">
              <a:xfrm>
                <a:off x="2386" y="1360"/>
                <a:ext cx="269" cy="1715"/>
              </a:xfrm>
              <a:custGeom>
                <a:avLst/>
                <a:gdLst>
                  <a:gd name="T0" fmla="*/ 167 w 269"/>
                  <a:gd name="T1" fmla="*/ 0 h 1715"/>
                  <a:gd name="T2" fmla="*/ 134 w 269"/>
                  <a:gd name="T3" fmla="*/ 4 h 1715"/>
                  <a:gd name="T4" fmla="*/ 90 w 269"/>
                  <a:gd name="T5" fmla="*/ 9 h 1715"/>
                  <a:gd name="T6" fmla="*/ 65 w 269"/>
                  <a:gd name="T7" fmla="*/ 13 h 1715"/>
                  <a:gd name="T8" fmla="*/ 65 w 269"/>
                  <a:gd name="T9" fmla="*/ 15 h 1715"/>
                  <a:gd name="T10" fmla="*/ 65 w 269"/>
                  <a:gd name="T11" fmla="*/ 15 h 1715"/>
                  <a:gd name="T12" fmla="*/ 63 w 269"/>
                  <a:gd name="T13" fmla="*/ 17 h 1715"/>
                  <a:gd name="T14" fmla="*/ 63 w 269"/>
                  <a:gd name="T15" fmla="*/ 19 h 1715"/>
                  <a:gd name="T16" fmla="*/ 62 w 269"/>
                  <a:gd name="T17" fmla="*/ 21 h 1715"/>
                  <a:gd name="T18" fmla="*/ 62 w 269"/>
                  <a:gd name="T19" fmla="*/ 23 h 1715"/>
                  <a:gd name="T20" fmla="*/ 62 w 269"/>
                  <a:gd name="T21" fmla="*/ 23 h 1715"/>
                  <a:gd name="T22" fmla="*/ 60 w 269"/>
                  <a:gd name="T23" fmla="*/ 25 h 1715"/>
                  <a:gd name="T24" fmla="*/ 92 w 269"/>
                  <a:gd name="T25" fmla="*/ 19 h 1715"/>
                  <a:gd name="T26" fmla="*/ 134 w 269"/>
                  <a:gd name="T27" fmla="*/ 13 h 1715"/>
                  <a:gd name="T28" fmla="*/ 161 w 269"/>
                  <a:gd name="T29" fmla="*/ 11 h 1715"/>
                  <a:gd name="T30" fmla="*/ 161 w 269"/>
                  <a:gd name="T31" fmla="*/ 9 h 1715"/>
                  <a:gd name="T32" fmla="*/ 163 w 269"/>
                  <a:gd name="T33" fmla="*/ 9 h 1715"/>
                  <a:gd name="T34" fmla="*/ 163 w 269"/>
                  <a:gd name="T35" fmla="*/ 7 h 1715"/>
                  <a:gd name="T36" fmla="*/ 165 w 269"/>
                  <a:gd name="T37" fmla="*/ 6 h 1715"/>
                  <a:gd name="T38" fmla="*/ 165 w 269"/>
                  <a:gd name="T39" fmla="*/ 6 h 1715"/>
                  <a:gd name="T40" fmla="*/ 165 w 269"/>
                  <a:gd name="T41" fmla="*/ 4 h 1715"/>
                  <a:gd name="T42" fmla="*/ 167 w 269"/>
                  <a:gd name="T43" fmla="*/ 2 h 1715"/>
                  <a:gd name="T44" fmla="*/ 167 w 269"/>
                  <a:gd name="T45" fmla="*/ 0 h 1715"/>
                  <a:gd name="T46" fmla="*/ 2 w 269"/>
                  <a:gd name="T47" fmla="*/ 1688 h 1715"/>
                  <a:gd name="T48" fmla="*/ 8 w 269"/>
                  <a:gd name="T49" fmla="*/ 1688 h 1715"/>
                  <a:gd name="T50" fmla="*/ 48 w 269"/>
                  <a:gd name="T51" fmla="*/ 1698 h 1715"/>
                  <a:gd name="T52" fmla="*/ 90 w 269"/>
                  <a:gd name="T53" fmla="*/ 1706 h 1715"/>
                  <a:gd name="T54" fmla="*/ 134 w 269"/>
                  <a:gd name="T55" fmla="*/ 1711 h 1715"/>
                  <a:gd name="T56" fmla="*/ 177 w 269"/>
                  <a:gd name="T57" fmla="*/ 1715 h 1715"/>
                  <a:gd name="T58" fmla="*/ 221 w 269"/>
                  <a:gd name="T59" fmla="*/ 1715 h 1715"/>
                  <a:gd name="T60" fmla="*/ 265 w 269"/>
                  <a:gd name="T61" fmla="*/ 1715 h 1715"/>
                  <a:gd name="T62" fmla="*/ 269 w 269"/>
                  <a:gd name="T63" fmla="*/ 1715 h 1715"/>
                  <a:gd name="T64" fmla="*/ 267 w 269"/>
                  <a:gd name="T65" fmla="*/ 1713 h 1715"/>
                  <a:gd name="T66" fmla="*/ 265 w 269"/>
                  <a:gd name="T67" fmla="*/ 1711 h 1715"/>
                  <a:gd name="T68" fmla="*/ 265 w 269"/>
                  <a:gd name="T69" fmla="*/ 1711 h 1715"/>
                  <a:gd name="T70" fmla="*/ 263 w 269"/>
                  <a:gd name="T71" fmla="*/ 1710 h 1715"/>
                  <a:gd name="T72" fmla="*/ 263 w 269"/>
                  <a:gd name="T73" fmla="*/ 1708 h 1715"/>
                  <a:gd name="T74" fmla="*/ 261 w 269"/>
                  <a:gd name="T75" fmla="*/ 1708 h 1715"/>
                  <a:gd name="T76" fmla="*/ 261 w 269"/>
                  <a:gd name="T77" fmla="*/ 1706 h 1715"/>
                  <a:gd name="T78" fmla="*/ 259 w 269"/>
                  <a:gd name="T79" fmla="*/ 1704 h 1715"/>
                  <a:gd name="T80" fmla="*/ 221 w 269"/>
                  <a:gd name="T81" fmla="*/ 1706 h 1715"/>
                  <a:gd name="T82" fmla="*/ 179 w 269"/>
                  <a:gd name="T83" fmla="*/ 1704 h 1715"/>
                  <a:gd name="T84" fmla="*/ 134 w 269"/>
                  <a:gd name="T85" fmla="*/ 1702 h 1715"/>
                  <a:gd name="T86" fmla="*/ 92 w 269"/>
                  <a:gd name="T87" fmla="*/ 1696 h 1715"/>
                  <a:gd name="T88" fmla="*/ 50 w 269"/>
                  <a:gd name="T89" fmla="*/ 1688 h 1715"/>
                  <a:gd name="T90" fmla="*/ 10 w 269"/>
                  <a:gd name="T91" fmla="*/ 1679 h 1715"/>
                  <a:gd name="T92" fmla="*/ 0 w 269"/>
                  <a:gd name="T93" fmla="*/ 1677 h 1715"/>
                  <a:gd name="T94" fmla="*/ 0 w 269"/>
                  <a:gd name="T95" fmla="*/ 1677 h 1715"/>
                  <a:gd name="T96" fmla="*/ 0 w 269"/>
                  <a:gd name="T97" fmla="*/ 1679 h 1715"/>
                  <a:gd name="T98" fmla="*/ 0 w 269"/>
                  <a:gd name="T99" fmla="*/ 1681 h 1715"/>
                  <a:gd name="T100" fmla="*/ 0 w 269"/>
                  <a:gd name="T101" fmla="*/ 1683 h 1715"/>
                  <a:gd name="T102" fmla="*/ 0 w 269"/>
                  <a:gd name="T103" fmla="*/ 1683 h 1715"/>
                  <a:gd name="T104" fmla="*/ 2 w 269"/>
                  <a:gd name="T105" fmla="*/ 1685 h 1715"/>
                  <a:gd name="T106" fmla="*/ 2 w 269"/>
                  <a:gd name="T107" fmla="*/ 1687 h 1715"/>
                  <a:gd name="T108" fmla="*/ 2 w 269"/>
                  <a:gd name="T109" fmla="*/ 1688 h 171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69"/>
                  <a:gd name="T166" fmla="*/ 0 h 1715"/>
                  <a:gd name="T167" fmla="*/ 269 w 269"/>
                  <a:gd name="T168" fmla="*/ 1715 h 171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69" h="1715">
                    <a:moveTo>
                      <a:pt x="167" y="0"/>
                    </a:moveTo>
                    <a:lnTo>
                      <a:pt x="134" y="4"/>
                    </a:lnTo>
                    <a:lnTo>
                      <a:pt x="90" y="9"/>
                    </a:lnTo>
                    <a:lnTo>
                      <a:pt x="65" y="13"/>
                    </a:lnTo>
                    <a:lnTo>
                      <a:pt x="65" y="15"/>
                    </a:lnTo>
                    <a:lnTo>
                      <a:pt x="63" y="17"/>
                    </a:lnTo>
                    <a:lnTo>
                      <a:pt x="63" y="19"/>
                    </a:lnTo>
                    <a:lnTo>
                      <a:pt x="62" y="21"/>
                    </a:lnTo>
                    <a:lnTo>
                      <a:pt x="62" y="23"/>
                    </a:lnTo>
                    <a:lnTo>
                      <a:pt x="60" y="25"/>
                    </a:lnTo>
                    <a:lnTo>
                      <a:pt x="92" y="19"/>
                    </a:lnTo>
                    <a:lnTo>
                      <a:pt x="134" y="13"/>
                    </a:lnTo>
                    <a:lnTo>
                      <a:pt x="161" y="11"/>
                    </a:lnTo>
                    <a:lnTo>
                      <a:pt x="161" y="9"/>
                    </a:lnTo>
                    <a:lnTo>
                      <a:pt x="163" y="9"/>
                    </a:lnTo>
                    <a:lnTo>
                      <a:pt x="163" y="7"/>
                    </a:lnTo>
                    <a:lnTo>
                      <a:pt x="165" y="6"/>
                    </a:lnTo>
                    <a:lnTo>
                      <a:pt x="165" y="4"/>
                    </a:lnTo>
                    <a:lnTo>
                      <a:pt x="167" y="2"/>
                    </a:lnTo>
                    <a:lnTo>
                      <a:pt x="167" y="0"/>
                    </a:lnTo>
                    <a:close/>
                    <a:moveTo>
                      <a:pt x="2" y="1688"/>
                    </a:moveTo>
                    <a:lnTo>
                      <a:pt x="8" y="1688"/>
                    </a:lnTo>
                    <a:lnTo>
                      <a:pt x="48" y="1698"/>
                    </a:lnTo>
                    <a:lnTo>
                      <a:pt x="90" y="1706"/>
                    </a:lnTo>
                    <a:lnTo>
                      <a:pt x="134" y="1711"/>
                    </a:lnTo>
                    <a:lnTo>
                      <a:pt x="177" y="1715"/>
                    </a:lnTo>
                    <a:lnTo>
                      <a:pt x="221" y="1715"/>
                    </a:lnTo>
                    <a:lnTo>
                      <a:pt x="265" y="1715"/>
                    </a:lnTo>
                    <a:lnTo>
                      <a:pt x="269" y="1715"/>
                    </a:lnTo>
                    <a:lnTo>
                      <a:pt x="267" y="1713"/>
                    </a:lnTo>
                    <a:lnTo>
                      <a:pt x="265" y="1711"/>
                    </a:lnTo>
                    <a:lnTo>
                      <a:pt x="263" y="1710"/>
                    </a:lnTo>
                    <a:lnTo>
                      <a:pt x="263" y="1708"/>
                    </a:lnTo>
                    <a:lnTo>
                      <a:pt x="261" y="1708"/>
                    </a:lnTo>
                    <a:lnTo>
                      <a:pt x="261" y="1706"/>
                    </a:lnTo>
                    <a:lnTo>
                      <a:pt x="259" y="1704"/>
                    </a:lnTo>
                    <a:lnTo>
                      <a:pt x="221" y="1706"/>
                    </a:lnTo>
                    <a:lnTo>
                      <a:pt x="179" y="1704"/>
                    </a:lnTo>
                    <a:lnTo>
                      <a:pt x="134" y="1702"/>
                    </a:lnTo>
                    <a:lnTo>
                      <a:pt x="92" y="1696"/>
                    </a:lnTo>
                    <a:lnTo>
                      <a:pt x="50" y="1688"/>
                    </a:lnTo>
                    <a:lnTo>
                      <a:pt x="10" y="1679"/>
                    </a:lnTo>
                    <a:lnTo>
                      <a:pt x="0" y="1677"/>
                    </a:lnTo>
                    <a:lnTo>
                      <a:pt x="0" y="1679"/>
                    </a:lnTo>
                    <a:lnTo>
                      <a:pt x="0" y="1681"/>
                    </a:lnTo>
                    <a:lnTo>
                      <a:pt x="0" y="1683"/>
                    </a:lnTo>
                    <a:lnTo>
                      <a:pt x="2" y="1685"/>
                    </a:lnTo>
                    <a:lnTo>
                      <a:pt x="2" y="1687"/>
                    </a:lnTo>
                    <a:lnTo>
                      <a:pt x="2" y="1688"/>
                    </a:lnTo>
                    <a:close/>
                  </a:path>
                </a:pathLst>
              </a:custGeom>
              <a:solidFill>
                <a:srgbClr val="5CBDFF"/>
              </a:solidFill>
              <a:ln w="9525">
                <a:noFill/>
                <a:round/>
                <a:headEnd/>
                <a:tailEnd/>
              </a:ln>
            </p:spPr>
            <p:txBody>
              <a:bodyPr/>
              <a:lstStyle/>
              <a:p>
                <a:endParaRPr lang="en-US"/>
              </a:p>
            </p:txBody>
          </p:sp>
          <p:sp>
            <p:nvSpPr>
              <p:cNvPr id="27980" name="Freeform 895"/>
              <p:cNvSpPr>
                <a:spLocks noEditPoints="1"/>
              </p:cNvSpPr>
              <p:nvPr/>
            </p:nvSpPr>
            <p:spPr bwMode="auto">
              <a:xfrm>
                <a:off x="2384" y="1366"/>
                <a:ext cx="265" cy="1705"/>
              </a:xfrm>
              <a:custGeom>
                <a:avLst/>
                <a:gdLst>
                  <a:gd name="T0" fmla="*/ 167 w 265"/>
                  <a:gd name="T1" fmla="*/ 0 h 1705"/>
                  <a:gd name="T2" fmla="*/ 136 w 265"/>
                  <a:gd name="T3" fmla="*/ 3 h 1705"/>
                  <a:gd name="T4" fmla="*/ 94 w 265"/>
                  <a:gd name="T5" fmla="*/ 7 h 1705"/>
                  <a:gd name="T6" fmla="*/ 65 w 265"/>
                  <a:gd name="T7" fmla="*/ 13 h 1705"/>
                  <a:gd name="T8" fmla="*/ 64 w 265"/>
                  <a:gd name="T9" fmla="*/ 15 h 1705"/>
                  <a:gd name="T10" fmla="*/ 64 w 265"/>
                  <a:gd name="T11" fmla="*/ 17 h 1705"/>
                  <a:gd name="T12" fmla="*/ 64 w 265"/>
                  <a:gd name="T13" fmla="*/ 17 h 1705"/>
                  <a:gd name="T14" fmla="*/ 62 w 265"/>
                  <a:gd name="T15" fmla="*/ 19 h 1705"/>
                  <a:gd name="T16" fmla="*/ 62 w 265"/>
                  <a:gd name="T17" fmla="*/ 21 h 1705"/>
                  <a:gd name="T18" fmla="*/ 62 w 265"/>
                  <a:gd name="T19" fmla="*/ 23 h 1705"/>
                  <a:gd name="T20" fmla="*/ 60 w 265"/>
                  <a:gd name="T21" fmla="*/ 23 h 1705"/>
                  <a:gd name="T22" fmla="*/ 60 w 265"/>
                  <a:gd name="T23" fmla="*/ 24 h 1705"/>
                  <a:gd name="T24" fmla="*/ 96 w 265"/>
                  <a:gd name="T25" fmla="*/ 19 h 1705"/>
                  <a:gd name="T26" fmla="*/ 138 w 265"/>
                  <a:gd name="T27" fmla="*/ 13 h 1705"/>
                  <a:gd name="T28" fmla="*/ 161 w 265"/>
                  <a:gd name="T29" fmla="*/ 11 h 1705"/>
                  <a:gd name="T30" fmla="*/ 161 w 265"/>
                  <a:gd name="T31" fmla="*/ 9 h 1705"/>
                  <a:gd name="T32" fmla="*/ 161 w 265"/>
                  <a:gd name="T33" fmla="*/ 9 h 1705"/>
                  <a:gd name="T34" fmla="*/ 163 w 265"/>
                  <a:gd name="T35" fmla="*/ 7 h 1705"/>
                  <a:gd name="T36" fmla="*/ 163 w 265"/>
                  <a:gd name="T37" fmla="*/ 5 h 1705"/>
                  <a:gd name="T38" fmla="*/ 163 w 265"/>
                  <a:gd name="T39" fmla="*/ 3 h 1705"/>
                  <a:gd name="T40" fmla="*/ 165 w 265"/>
                  <a:gd name="T41" fmla="*/ 3 h 1705"/>
                  <a:gd name="T42" fmla="*/ 165 w 265"/>
                  <a:gd name="T43" fmla="*/ 1 h 1705"/>
                  <a:gd name="T44" fmla="*/ 167 w 265"/>
                  <a:gd name="T45" fmla="*/ 0 h 1705"/>
                  <a:gd name="T46" fmla="*/ 2 w 265"/>
                  <a:gd name="T47" fmla="*/ 1677 h 1705"/>
                  <a:gd name="T48" fmla="*/ 10 w 265"/>
                  <a:gd name="T49" fmla="*/ 1679 h 1705"/>
                  <a:gd name="T50" fmla="*/ 52 w 265"/>
                  <a:gd name="T51" fmla="*/ 1688 h 1705"/>
                  <a:gd name="T52" fmla="*/ 94 w 265"/>
                  <a:gd name="T53" fmla="*/ 1696 h 1705"/>
                  <a:gd name="T54" fmla="*/ 136 w 265"/>
                  <a:gd name="T55" fmla="*/ 1700 h 1705"/>
                  <a:gd name="T56" fmla="*/ 181 w 265"/>
                  <a:gd name="T57" fmla="*/ 1704 h 1705"/>
                  <a:gd name="T58" fmla="*/ 223 w 265"/>
                  <a:gd name="T59" fmla="*/ 1705 h 1705"/>
                  <a:gd name="T60" fmla="*/ 265 w 265"/>
                  <a:gd name="T61" fmla="*/ 1704 h 1705"/>
                  <a:gd name="T62" fmla="*/ 265 w 265"/>
                  <a:gd name="T63" fmla="*/ 1702 h 1705"/>
                  <a:gd name="T64" fmla="*/ 263 w 265"/>
                  <a:gd name="T65" fmla="*/ 1702 h 1705"/>
                  <a:gd name="T66" fmla="*/ 263 w 265"/>
                  <a:gd name="T67" fmla="*/ 1700 h 1705"/>
                  <a:gd name="T68" fmla="*/ 261 w 265"/>
                  <a:gd name="T69" fmla="*/ 1698 h 1705"/>
                  <a:gd name="T70" fmla="*/ 259 w 265"/>
                  <a:gd name="T71" fmla="*/ 1698 h 1705"/>
                  <a:gd name="T72" fmla="*/ 259 w 265"/>
                  <a:gd name="T73" fmla="*/ 1696 h 1705"/>
                  <a:gd name="T74" fmla="*/ 257 w 265"/>
                  <a:gd name="T75" fmla="*/ 1694 h 1705"/>
                  <a:gd name="T76" fmla="*/ 257 w 265"/>
                  <a:gd name="T77" fmla="*/ 1694 h 1705"/>
                  <a:gd name="T78" fmla="*/ 223 w 265"/>
                  <a:gd name="T79" fmla="*/ 1694 h 1705"/>
                  <a:gd name="T80" fmla="*/ 181 w 265"/>
                  <a:gd name="T81" fmla="*/ 1694 h 1705"/>
                  <a:gd name="T82" fmla="*/ 138 w 265"/>
                  <a:gd name="T83" fmla="*/ 1690 h 1705"/>
                  <a:gd name="T84" fmla="*/ 96 w 265"/>
                  <a:gd name="T85" fmla="*/ 1684 h 1705"/>
                  <a:gd name="T86" fmla="*/ 54 w 265"/>
                  <a:gd name="T87" fmla="*/ 1677 h 1705"/>
                  <a:gd name="T88" fmla="*/ 14 w 265"/>
                  <a:gd name="T89" fmla="*/ 1667 h 1705"/>
                  <a:gd name="T90" fmla="*/ 0 w 265"/>
                  <a:gd name="T91" fmla="*/ 1665 h 1705"/>
                  <a:gd name="T92" fmla="*/ 0 w 265"/>
                  <a:gd name="T93" fmla="*/ 1665 h 1705"/>
                  <a:gd name="T94" fmla="*/ 0 w 265"/>
                  <a:gd name="T95" fmla="*/ 1667 h 1705"/>
                  <a:gd name="T96" fmla="*/ 0 w 265"/>
                  <a:gd name="T97" fmla="*/ 1669 h 1705"/>
                  <a:gd name="T98" fmla="*/ 2 w 265"/>
                  <a:gd name="T99" fmla="*/ 1671 h 1705"/>
                  <a:gd name="T100" fmla="*/ 2 w 265"/>
                  <a:gd name="T101" fmla="*/ 1671 h 1705"/>
                  <a:gd name="T102" fmla="*/ 2 w 265"/>
                  <a:gd name="T103" fmla="*/ 1673 h 1705"/>
                  <a:gd name="T104" fmla="*/ 2 w 265"/>
                  <a:gd name="T105" fmla="*/ 1675 h 1705"/>
                  <a:gd name="T106" fmla="*/ 2 w 265"/>
                  <a:gd name="T107" fmla="*/ 1677 h 170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65"/>
                  <a:gd name="T163" fmla="*/ 0 h 1705"/>
                  <a:gd name="T164" fmla="*/ 265 w 265"/>
                  <a:gd name="T165" fmla="*/ 1705 h 170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65" h="1705">
                    <a:moveTo>
                      <a:pt x="167" y="0"/>
                    </a:moveTo>
                    <a:lnTo>
                      <a:pt x="136" y="3"/>
                    </a:lnTo>
                    <a:lnTo>
                      <a:pt x="94" y="7"/>
                    </a:lnTo>
                    <a:lnTo>
                      <a:pt x="65" y="13"/>
                    </a:lnTo>
                    <a:lnTo>
                      <a:pt x="64" y="15"/>
                    </a:lnTo>
                    <a:lnTo>
                      <a:pt x="64" y="17"/>
                    </a:lnTo>
                    <a:lnTo>
                      <a:pt x="62" y="19"/>
                    </a:lnTo>
                    <a:lnTo>
                      <a:pt x="62" y="21"/>
                    </a:lnTo>
                    <a:lnTo>
                      <a:pt x="62" y="23"/>
                    </a:lnTo>
                    <a:lnTo>
                      <a:pt x="60" y="23"/>
                    </a:lnTo>
                    <a:lnTo>
                      <a:pt x="60" y="24"/>
                    </a:lnTo>
                    <a:lnTo>
                      <a:pt x="96" y="19"/>
                    </a:lnTo>
                    <a:lnTo>
                      <a:pt x="138" y="13"/>
                    </a:lnTo>
                    <a:lnTo>
                      <a:pt x="161" y="11"/>
                    </a:lnTo>
                    <a:lnTo>
                      <a:pt x="161" y="9"/>
                    </a:lnTo>
                    <a:lnTo>
                      <a:pt x="163" y="7"/>
                    </a:lnTo>
                    <a:lnTo>
                      <a:pt x="163" y="5"/>
                    </a:lnTo>
                    <a:lnTo>
                      <a:pt x="163" y="3"/>
                    </a:lnTo>
                    <a:lnTo>
                      <a:pt x="165" y="3"/>
                    </a:lnTo>
                    <a:lnTo>
                      <a:pt x="165" y="1"/>
                    </a:lnTo>
                    <a:lnTo>
                      <a:pt x="167" y="0"/>
                    </a:lnTo>
                    <a:close/>
                    <a:moveTo>
                      <a:pt x="2" y="1677"/>
                    </a:moveTo>
                    <a:lnTo>
                      <a:pt x="10" y="1679"/>
                    </a:lnTo>
                    <a:lnTo>
                      <a:pt x="52" y="1688"/>
                    </a:lnTo>
                    <a:lnTo>
                      <a:pt x="94" y="1696"/>
                    </a:lnTo>
                    <a:lnTo>
                      <a:pt x="136" y="1700"/>
                    </a:lnTo>
                    <a:lnTo>
                      <a:pt x="181" y="1704"/>
                    </a:lnTo>
                    <a:lnTo>
                      <a:pt x="223" y="1705"/>
                    </a:lnTo>
                    <a:lnTo>
                      <a:pt x="265" y="1704"/>
                    </a:lnTo>
                    <a:lnTo>
                      <a:pt x="265" y="1702"/>
                    </a:lnTo>
                    <a:lnTo>
                      <a:pt x="263" y="1702"/>
                    </a:lnTo>
                    <a:lnTo>
                      <a:pt x="263" y="1700"/>
                    </a:lnTo>
                    <a:lnTo>
                      <a:pt x="261" y="1698"/>
                    </a:lnTo>
                    <a:lnTo>
                      <a:pt x="259" y="1698"/>
                    </a:lnTo>
                    <a:lnTo>
                      <a:pt x="259" y="1696"/>
                    </a:lnTo>
                    <a:lnTo>
                      <a:pt x="257" y="1694"/>
                    </a:lnTo>
                    <a:lnTo>
                      <a:pt x="223" y="1694"/>
                    </a:lnTo>
                    <a:lnTo>
                      <a:pt x="181" y="1694"/>
                    </a:lnTo>
                    <a:lnTo>
                      <a:pt x="138" y="1690"/>
                    </a:lnTo>
                    <a:lnTo>
                      <a:pt x="96" y="1684"/>
                    </a:lnTo>
                    <a:lnTo>
                      <a:pt x="54" y="1677"/>
                    </a:lnTo>
                    <a:lnTo>
                      <a:pt x="14" y="1667"/>
                    </a:lnTo>
                    <a:lnTo>
                      <a:pt x="0" y="1665"/>
                    </a:lnTo>
                    <a:lnTo>
                      <a:pt x="0" y="1667"/>
                    </a:lnTo>
                    <a:lnTo>
                      <a:pt x="0" y="1669"/>
                    </a:lnTo>
                    <a:lnTo>
                      <a:pt x="2" y="1671"/>
                    </a:lnTo>
                    <a:lnTo>
                      <a:pt x="2" y="1673"/>
                    </a:lnTo>
                    <a:lnTo>
                      <a:pt x="2" y="1675"/>
                    </a:lnTo>
                    <a:lnTo>
                      <a:pt x="2" y="1677"/>
                    </a:lnTo>
                    <a:close/>
                  </a:path>
                </a:pathLst>
              </a:custGeom>
              <a:solidFill>
                <a:srgbClr val="5DBEFF"/>
              </a:solidFill>
              <a:ln w="9525">
                <a:noFill/>
                <a:round/>
                <a:headEnd/>
                <a:tailEnd/>
              </a:ln>
            </p:spPr>
            <p:txBody>
              <a:bodyPr/>
              <a:lstStyle/>
              <a:p>
                <a:endParaRPr lang="en-US"/>
              </a:p>
            </p:txBody>
          </p:sp>
          <p:sp>
            <p:nvSpPr>
              <p:cNvPr id="27981" name="Freeform 896"/>
              <p:cNvSpPr>
                <a:spLocks noEditPoints="1"/>
              </p:cNvSpPr>
              <p:nvPr/>
            </p:nvSpPr>
            <p:spPr bwMode="auto">
              <a:xfrm>
                <a:off x="2382" y="1371"/>
                <a:ext cx="263" cy="1695"/>
              </a:xfrm>
              <a:custGeom>
                <a:avLst/>
                <a:gdLst>
                  <a:gd name="T0" fmla="*/ 165 w 263"/>
                  <a:gd name="T1" fmla="*/ 0 h 1695"/>
                  <a:gd name="T2" fmla="*/ 138 w 263"/>
                  <a:gd name="T3" fmla="*/ 2 h 1695"/>
                  <a:gd name="T4" fmla="*/ 96 w 263"/>
                  <a:gd name="T5" fmla="*/ 8 h 1695"/>
                  <a:gd name="T6" fmla="*/ 64 w 263"/>
                  <a:gd name="T7" fmla="*/ 14 h 1695"/>
                  <a:gd name="T8" fmla="*/ 64 w 263"/>
                  <a:gd name="T9" fmla="*/ 16 h 1695"/>
                  <a:gd name="T10" fmla="*/ 64 w 263"/>
                  <a:gd name="T11" fmla="*/ 18 h 1695"/>
                  <a:gd name="T12" fmla="*/ 62 w 263"/>
                  <a:gd name="T13" fmla="*/ 18 h 1695"/>
                  <a:gd name="T14" fmla="*/ 62 w 263"/>
                  <a:gd name="T15" fmla="*/ 19 h 1695"/>
                  <a:gd name="T16" fmla="*/ 62 w 263"/>
                  <a:gd name="T17" fmla="*/ 21 h 1695"/>
                  <a:gd name="T18" fmla="*/ 60 w 263"/>
                  <a:gd name="T19" fmla="*/ 23 h 1695"/>
                  <a:gd name="T20" fmla="*/ 60 w 263"/>
                  <a:gd name="T21" fmla="*/ 23 h 1695"/>
                  <a:gd name="T22" fmla="*/ 60 w 263"/>
                  <a:gd name="T23" fmla="*/ 25 h 1695"/>
                  <a:gd name="T24" fmla="*/ 98 w 263"/>
                  <a:gd name="T25" fmla="*/ 18 h 1695"/>
                  <a:gd name="T26" fmla="*/ 140 w 263"/>
                  <a:gd name="T27" fmla="*/ 14 h 1695"/>
                  <a:gd name="T28" fmla="*/ 160 w 263"/>
                  <a:gd name="T29" fmla="*/ 12 h 1695"/>
                  <a:gd name="T30" fmla="*/ 161 w 263"/>
                  <a:gd name="T31" fmla="*/ 10 h 1695"/>
                  <a:gd name="T32" fmla="*/ 161 w 263"/>
                  <a:gd name="T33" fmla="*/ 8 h 1695"/>
                  <a:gd name="T34" fmla="*/ 161 w 263"/>
                  <a:gd name="T35" fmla="*/ 8 h 1695"/>
                  <a:gd name="T36" fmla="*/ 163 w 263"/>
                  <a:gd name="T37" fmla="*/ 6 h 1695"/>
                  <a:gd name="T38" fmla="*/ 163 w 263"/>
                  <a:gd name="T39" fmla="*/ 4 h 1695"/>
                  <a:gd name="T40" fmla="*/ 163 w 263"/>
                  <a:gd name="T41" fmla="*/ 4 h 1695"/>
                  <a:gd name="T42" fmla="*/ 165 w 263"/>
                  <a:gd name="T43" fmla="*/ 2 h 1695"/>
                  <a:gd name="T44" fmla="*/ 165 w 263"/>
                  <a:gd name="T45" fmla="*/ 0 h 1695"/>
                  <a:gd name="T46" fmla="*/ 4 w 263"/>
                  <a:gd name="T47" fmla="*/ 1666 h 1695"/>
                  <a:gd name="T48" fmla="*/ 14 w 263"/>
                  <a:gd name="T49" fmla="*/ 1668 h 1695"/>
                  <a:gd name="T50" fmla="*/ 54 w 263"/>
                  <a:gd name="T51" fmla="*/ 1677 h 1695"/>
                  <a:gd name="T52" fmla="*/ 96 w 263"/>
                  <a:gd name="T53" fmla="*/ 1685 h 1695"/>
                  <a:gd name="T54" fmla="*/ 138 w 263"/>
                  <a:gd name="T55" fmla="*/ 1691 h 1695"/>
                  <a:gd name="T56" fmla="*/ 183 w 263"/>
                  <a:gd name="T57" fmla="*/ 1693 h 1695"/>
                  <a:gd name="T58" fmla="*/ 225 w 263"/>
                  <a:gd name="T59" fmla="*/ 1695 h 1695"/>
                  <a:gd name="T60" fmla="*/ 263 w 263"/>
                  <a:gd name="T61" fmla="*/ 1693 h 1695"/>
                  <a:gd name="T62" fmla="*/ 261 w 263"/>
                  <a:gd name="T63" fmla="*/ 1693 h 1695"/>
                  <a:gd name="T64" fmla="*/ 261 w 263"/>
                  <a:gd name="T65" fmla="*/ 1691 h 1695"/>
                  <a:gd name="T66" fmla="*/ 259 w 263"/>
                  <a:gd name="T67" fmla="*/ 1689 h 1695"/>
                  <a:gd name="T68" fmla="*/ 259 w 263"/>
                  <a:gd name="T69" fmla="*/ 1689 h 1695"/>
                  <a:gd name="T70" fmla="*/ 257 w 263"/>
                  <a:gd name="T71" fmla="*/ 1687 h 1695"/>
                  <a:gd name="T72" fmla="*/ 257 w 263"/>
                  <a:gd name="T73" fmla="*/ 1685 h 1695"/>
                  <a:gd name="T74" fmla="*/ 255 w 263"/>
                  <a:gd name="T75" fmla="*/ 1685 h 1695"/>
                  <a:gd name="T76" fmla="*/ 255 w 263"/>
                  <a:gd name="T77" fmla="*/ 1683 h 1695"/>
                  <a:gd name="T78" fmla="*/ 225 w 263"/>
                  <a:gd name="T79" fmla="*/ 1685 h 1695"/>
                  <a:gd name="T80" fmla="*/ 183 w 263"/>
                  <a:gd name="T81" fmla="*/ 1683 h 1695"/>
                  <a:gd name="T82" fmla="*/ 140 w 263"/>
                  <a:gd name="T83" fmla="*/ 1679 h 1695"/>
                  <a:gd name="T84" fmla="*/ 98 w 263"/>
                  <a:gd name="T85" fmla="*/ 1674 h 1695"/>
                  <a:gd name="T86" fmla="*/ 56 w 263"/>
                  <a:gd name="T87" fmla="*/ 1668 h 1695"/>
                  <a:gd name="T88" fmla="*/ 16 w 263"/>
                  <a:gd name="T89" fmla="*/ 1658 h 1695"/>
                  <a:gd name="T90" fmla="*/ 0 w 263"/>
                  <a:gd name="T91" fmla="*/ 1654 h 1695"/>
                  <a:gd name="T92" fmla="*/ 2 w 263"/>
                  <a:gd name="T93" fmla="*/ 1654 h 1695"/>
                  <a:gd name="T94" fmla="*/ 2 w 263"/>
                  <a:gd name="T95" fmla="*/ 1656 h 1695"/>
                  <a:gd name="T96" fmla="*/ 2 w 263"/>
                  <a:gd name="T97" fmla="*/ 1658 h 1695"/>
                  <a:gd name="T98" fmla="*/ 2 w 263"/>
                  <a:gd name="T99" fmla="*/ 1660 h 1695"/>
                  <a:gd name="T100" fmla="*/ 2 w 263"/>
                  <a:gd name="T101" fmla="*/ 1660 h 1695"/>
                  <a:gd name="T102" fmla="*/ 2 w 263"/>
                  <a:gd name="T103" fmla="*/ 1662 h 1695"/>
                  <a:gd name="T104" fmla="*/ 2 w 263"/>
                  <a:gd name="T105" fmla="*/ 1664 h 1695"/>
                  <a:gd name="T106" fmla="*/ 4 w 263"/>
                  <a:gd name="T107" fmla="*/ 1666 h 169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63"/>
                  <a:gd name="T163" fmla="*/ 0 h 1695"/>
                  <a:gd name="T164" fmla="*/ 263 w 263"/>
                  <a:gd name="T165" fmla="*/ 1695 h 169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63" h="1695">
                    <a:moveTo>
                      <a:pt x="165" y="0"/>
                    </a:moveTo>
                    <a:lnTo>
                      <a:pt x="138" y="2"/>
                    </a:lnTo>
                    <a:lnTo>
                      <a:pt x="96" y="8"/>
                    </a:lnTo>
                    <a:lnTo>
                      <a:pt x="64" y="14"/>
                    </a:lnTo>
                    <a:lnTo>
                      <a:pt x="64" y="16"/>
                    </a:lnTo>
                    <a:lnTo>
                      <a:pt x="64" y="18"/>
                    </a:lnTo>
                    <a:lnTo>
                      <a:pt x="62" y="18"/>
                    </a:lnTo>
                    <a:lnTo>
                      <a:pt x="62" y="19"/>
                    </a:lnTo>
                    <a:lnTo>
                      <a:pt x="62" y="21"/>
                    </a:lnTo>
                    <a:lnTo>
                      <a:pt x="60" y="23"/>
                    </a:lnTo>
                    <a:lnTo>
                      <a:pt x="60" y="25"/>
                    </a:lnTo>
                    <a:lnTo>
                      <a:pt x="98" y="18"/>
                    </a:lnTo>
                    <a:lnTo>
                      <a:pt x="140" y="14"/>
                    </a:lnTo>
                    <a:lnTo>
                      <a:pt x="160" y="12"/>
                    </a:lnTo>
                    <a:lnTo>
                      <a:pt x="161" y="10"/>
                    </a:lnTo>
                    <a:lnTo>
                      <a:pt x="161" y="8"/>
                    </a:lnTo>
                    <a:lnTo>
                      <a:pt x="163" y="6"/>
                    </a:lnTo>
                    <a:lnTo>
                      <a:pt x="163" y="4"/>
                    </a:lnTo>
                    <a:lnTo>
                      <a:pt x="165" y="2"/>
                    </a:lnTo>
                    <a:lnTo>
                      <a:pt x="165" y="0"/>
                    </a:lnTo>
                    <a:close/>
                    <a:moveTo>
                      <a:pt x="4" y="1666"/>
                    </a:moveTo>
                    <a:lnTo>
                      <a:pt x="14" y="1668"/>
                    </a:lnTo>
                    <a:lnTo>
                      <a:pt x="54" y="1677"/>
                    </a:lnTo>
                    <a:lnTo>
                      <a:pt x="96" y="1685"/>
                    </a:lnTo>
                    <a:lnTo>
                      <a:pt x="138" y="1691"/>
                    </a:lnTo>
                    <a:lnTo>
                      <a:pt x="183" y="1693"/>
                    </a:lnTo>
                    <a:lnTo>
                      <a:pt x="225" y="1695"/>
                    </a:lnTo>
                    <a:lnTo>
                      <a:pt x="263" y="1693"/>
                    </a:lnTo>
                    <a:lnTo>
                      <a:pt x="261" y="1693"/>
                    </a:lnTo>
                    <a:lnTo>
                      <a:pt x="261" y="1691"/>
                    </a:lnTo>
                    <a:lnTo>
                      <a:pt x="259" y="1689"/>
                    </a:lnTo>
                    <a:lnTo>
                      <a:pt x="257" y="1687"/>
                    </a:lnTo>
                    <a:lnTo>
                      <a:pt x="257" y="1685"/>
                    </a:lnTo>
                    <a:lnTo>
                      <a:pt x="255" y="1685"/>
                    </a:lnTo>
                    <a:lnTo>
                      <a:pt x="255" y="1683"/>
                    </a:lnTo>
                    <a:lnTo>
                      <a:pt x="225" y="1685"/>
                    </a:lnTo>
                    <a:lnTo>
                      <a:pt x="183" y="1683"/>
                    </a:lnTo>
                    <a:lnTo>
                      <a:pt x="140" y="1679"/>
                    </a:lnTo>
                    <a:lnTo>
                      <a:pt x="98" y="1674"/>
                    </a:lnTo>
                    <a:lnTo>
                      <a:pt x="56" y="1668"/>
                    </a:lnTo>
                    <a:lnTo>
                      <a:pt x="16" y="1658"/>
                    </a:lnTo>
                    <a:lnTo>
                      <a:pt x="0" y="1654"/>
                    </a:lnTo>
                    <a:lnTo>
                      <a:pt x="2" y="1654"/>
                    </a:lnTo>
                    <a:lnTo>
                      <a:pt x="2" y="1656"/>
                    </a:lnTo>
                    <a:lnTo>
                      <a:pt x="2" y="1658"/>
                    </a:lnTo>
                    <a:lnTo>
                      <a:pt x="2" y="1660"/>
                    </a:lnTo>
                    <a:lnTo>
                      <a:pt x="2" y="1662"/>
                    </a:lnTo>
                    <a:lnTo>
                      <a:pt x="2" y="1664"/>
                    </a:lnTo>
                    <a:lnTo>
                      <a:pt x="4" y="1666"/>
                    </a:lnTo>
                    <a:close/>
                  </a:path>
                </a:pathLst>
              </a:custGeom>
              <a:solidFill>
                <a:srgbClr val="5EBEFF"/>
              </a:solidFill>
              <a:ln w="9525">
                <a:noFill/>
                <a:round/>
                <a:headEnd/>
                <a:tailEnd/>
              </a:ln>
            </p:spPr>
            <p:txBody>
              <a:bodyPr/>
              <a:lstStyle/>
              <a:p>
                <a:endParaRPr lang="en-US"/>
              </a:p>
            </p:txBody>
          </p:sp>
          <p:sp>
            <p:nvSpPr>
              <p:cNvPr id="27982" name="Freeform 897"/>
              <p:cNvSpPr>
                <a:spLocks noEditPoints="1"/>
              </p:cNvSpPr>
              <p:nvPr/>
            </p:nvSpPr>
            <p:spPr bwMode="auto">
              <a:xfrm>
                <a:off x="2382" y="1377"/>
                <a:ext cx="259" cy="1683"/>
              </a:xfrm>
              <a:custGeom>
                <a:avLst/>
                <a:gdLst>
                  <a:gd name="T0" fmla="*/ 163 w 259"/>
                  <a:gd name="T1" fmla="*/ 0 h 1683"/>
                  <a:gd name="T2" fmla="*/ 140 w 259"/>
                  <a:gd name="T3" fmla="*/ 2 h 1683"/>
                  <a:gd name="T4" fmla="*/ 98 w 259"/>
                  <a:gd name="T5" fmla="*/ 8 h 1683"/>
                  <a:gd name="T6" fmla="*/ 62 w 259"/>
                  <a:gd name="T7" fmla="*/ 13 h 1683"/>
                  <a:gd name="T8" fmla="*/ 62 w 259"/>
                  <a:gd name="T9" fmla="*/ 15 h 1683"/>
                  <a:gd name="T10" fmla="*/ 60 w 259"/>
                  <a:gd name="T11" fmla="*/ 17 h 1683"/>
                  <a:gd name="T12" fmla="*/ 60 w 259"/>
                  <a:gd name="T13" fmla="*/ 17 h 1683"/>
                  <a:gd name="T14" fmla="*/ 60 w 259"/>
                  <a:gd name="T15" fmla="*/ 19 h 1683"/>
                  <a:gd name="T16" fmla="*/ 58 w 259"/>
                  <a:gd name="T17" fmla="*/ 21 h 1683"/>
                  <a:gd name="T18" fmla="*/ 58 w 259"/>
                  <a:gd name="T19" fmla="*/ 23 h 1683"/>
                  <a:gd name="T20" fmla="*/ 58 w 259"/>
                  <a:gd name="T21" fmla="*/ 23 h 1683"/>
                  <a:gd name="T22" fmla="*/ 58 w 259"/>
                  <a:gd name="T23" fmla="*/ 25 h 1683"/>
                  <a:gd name="T24" fmla="*/ 58 w 259"/>
                  <a:gd name="T25" fmla="*/ 25 h 1683"/>
                  <a:gd name="T26" fmla="*/ 98 w 259"/>
                  <a:gd name="T27" fmla="*/ 17 h 1683"/>
                  <a:gd name="T28" fmla="*/ 140 w 259"/>
                  <a:gd name="T29" fmla="*/ 12 h 1683"/>
                  <a:gd name="T30" fmla="*/ 158 w 259"/>
                  <a:gd name="T31" fmla="*/ 12 h 1683"/>
                  <a:gd name="T32" fmla="*/ 158 w 259"/>
                  <a:gd name="T33" fmla="*/ 10 h 1683"/>
                  <a:gd name="T34" fmla="*/ 160 w 259"/>
                  <a:gd name="T35" fmla="*/ 8 h 1683"/>
                  <a:gd name="T36" fmla="*/ 160 w 259"/>
                  <a:gd name="T37" fmla="*/ 8 h 1683"/>
                  <a:gd name="T38" fmla="*/ 160 w 259"/>
                  <a:gd name="T39" fmla="*/ 6 h 1683"/>
                  <a:gd name="T40" fmla="*/ 161 w 259"/>
                  <a:gd name="T41" fmla="*/ 4 h 1683"/>
                  <a:gd name="T42" fmla="*/ 161 w 259"/>
                  <a:gd name="T43" fmla="*/ 2 h 1683"/>
                  <a:gd name="T44" fmla="*/ 161 w 259"/>
                  <a:gd name="T45" fmla="*/ 2 h 1683"/>
                  <a:gd name="T46" fmla="*/ 163 w 259"/>
                  <a:gd name="T47" fmla="*/ 0 h 1683"/>
                  <a:gd name="T48" fmla="*/ 2 w 259"/>
                  <a:gd name="T49" fmla="*/ 1654 h 1683"/>
                  <a:gd name="T50" fmla="*/ 16 w 259"/>
                  <a:gd name="T51" fmla="*/ 1656 h 1683"/>
                  <a:gd name="T52" fmla="*/ 56 w 259"/>
                  <a:gd name="T53" fmla="*/ 1666 h 1683"/>
                  <a:gd name="T54" fmla="*/ 98 w 259"/>
                  <a:gd name="T55" fmla="*/ 1673 h 1683"/>
                  <a:gd name="T56" fmla="*/ 140 w 259"/>
                  <a:gd name="T57" fmla="*/ 1679 h 1683"/>
                  <a:gd name="T58" fmla="*/ 183 w 259"/>
                  <a:gd name="T59" fmla="*/ 1683 h 1683"/>
                  <a:gd name="T60" fmla="*/ 225 w 259"/>
                  <a:gd name="T61" fmla="*/ 1683 h 1683"/>
                  <a:gd name="T62" fmla="*/ 259 w 259"/>
                  <a:gd name="T63" fmla="*/ 1683 h 1683"/>
                  <a:gd name="T64" fmla="*/ 257 w 259"/>
                  <a:gd name="T65" fmla="*/ 1681 h 1683"/>
                  <a:gd name="T66" fmla="*/ 257 w 259"/>
                  <a:gd name="T67" fmla="*/ 1679 h 1683"/>
                  <a:gd name="T68" fmla="*/ 255 w 259"/>
                  <a:gd name="T69" fmla="*/ 1679 h 1683"/>
                  <a:gd name="T70" fmla="*/ 255 w 259"/>
                  <a:gd name="T71" fmla="*/ 1677 h 1683"/>
                  <a:gd name="T72" fmla="*/ 254 w 259"/>
                  <a:gd name="T73" fmla="*/ 1675 h 1683"/>
                  <a:gd name="T74" fmla="*/ 252 w 259"/>
                  <a:gd name="T75" fmla="*/ 1675 h 1683"/>
                  <a:gd name="T76" fmla="*/ 252 w 259"/>
                  <a:gd name="T77" fmla="*/ 1673 h 1683"/>
                  <a:gd name="T78" fmla="*/ 250 w 259"/>
                  <a:gd name="T79" fmla="*/ 1671 h 1683"/>
                  <a:gd name="T80" fmla="*/ 225 w 259"/>
                  <a:gd name="T81" fmla="*/ 1673 h 1683"/>
                  <a:gd name="T82" fmla="*/ 183 w 259"/>
                  <a:gd name="T83" fmla="*/ 1671 h 1683"/>
                  <a:gd name="T84" fmla="*/ 140 w 259"/>
                  <a:gd name="T85" fmla="*/ 1670 h 1683"/>
                  <a:gd name="T86" fmla="*/ 98 w 259"/>
                  <a:gd name="T87" fmla="*/ 1664 h 1683"/>
                  <a:gd name="T88" fmla="*/ 58 w 259"/>
                  <a:gd name="T89" fmla="*/ 1656 h 1683"/>
                  <a:gd name="T90" fmla="*/ 18 w 259"/>
                  <a:gd name="T91" fmla="*/ 1646 h 1683"/>
                  <a:gd name="T92" fmla="*/ 0 w 259"/>
                  <a:gd name="T93" fmla="*/ 1643 h 1683"/>
                  <a:gd name="T94" fmla="*/ 0 w 259"/>
                  <a:gd name="T95" fmla="*/ 1643 h 1683"/>
                  <a:gd name="T96" fmla="*/ 0 w 259"/>
                  <a:gd name="T97" fmla="*/ 1645 h 1683"/>
                  <a:gd name="T98" fmla="*/ 0 w 259"/>
                  <a:gd name="T99" fmla="*/ 1646 h 1683"/>
                  <a:gd name="T100" fmla="*/ 0 w 259"/>
                  <a:gd name="T101" fmla="*/ 1648 h 1683"/>
                  <a:gd name="T102" fmla="*/ 2 w 259"/>
                  <a:gd name="T103" fmla="*/ 1648 h 1683"/>
                  <a:gd name="T104" fmla="*/ 2 w 259"/>
                  <a:gd name="T105" fmla="*/ 1650 h 1683"/>
                  <a:gd name="T106" fmla="*/ 2 w 259"/>
                  <a:gd name="T107" fmla="*/ 1652 h 1683"/>
                  <a:gd name="T108" fmla="*/ 2 w 259"/>
                  <a:gd name="T109" fmla="*/ 1654 h 16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59"/>
                  <a:gd name="T166" fmla="*/ 0 h 1683"/>
                  <a:gd name="T167" fmla="*/ 259 w 259"/>
                  <a:gd name="T168" fmla="*/ 1683 h 16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59" h="1683">
                    <a:moveTo>
                      <a:pt x="163" y="0"/>
                    </a:moveTo>
                    <a:lnTo>
                      <a:pt x="140" y="2"/>
                    </a:lnTo>
                    <a:lnTo>
                      <a:pt x="98" y="8"/>
                    </a:lnTo>
                    <a:lnTo>
                      <a:pt x="62" y="13"/>
                    </a:lnTo>
                    <a:lnTo>
                      <a:pt x="62" y="15"/>
                    </a:lnTo>
                    <a:lnTo>
                      <a:pt x="60" y="17"/>
                    </a:lnTo>
                    <a:lnTo>
                      <a:pt x="60" y="19"/>
                    </a:lnTo>
                    <a:lnTo>
                      <a:pt x="58" y="21"/>
                    </a:lnTo>
                    <a:lnTo>
                      <a:pt x="58" y="23"/>
                    </a:lnTo>
                    <a:lnTo>
                      <a:pt x="58" y="25"/>
                    </a:lnTo>
                    <a:lnTo>
                      <a:pt x="98" y="17"/>
                    </a:lnTo>
                    <a:lnTo>
                      <a:pt x="140" y="12"/>
                    </a:lnTo>
                    <a:lnTo>
                      <a:pt x="158" y="12"/>
                    </a:lnTo>
                    <a:lnTo>
                      <a:pt x="158" y="10"/>
                    </a:lnTo>
                    <a:lnTo>
                      <a:pt x="160" y="8"/>
                    </a:lnTo>
                    <a:lnTo>
                      <a:pt x="160" y="6"/>
                    </a:lnTo>
                    <a:lnTo>
                      <a:pt x="161" y="4"/>
                    </a:lnTo>
                    <a:lnTo>
                      <a:pt x="161" y="2"/>
                    </a:lnTo>
                    <a:lnTo>
                      <a:pt x="163" y="0"/>
                    </a:lnTo>
                    <a:close/>
                    <a:moveTo>
                      <a:pt x="2" y="1654"/>
                    </a:moveTo>
                    <a:lnTo>
                      <a:pt x="16" y="1656"/>
                    </a:lnTo>
                    <a:lnTo>
                      <a:pt x="56" y="1666"/>
                    </a:lnTo>
                    <a:lnTo>
                      <a:pt x="98" y="1673"/>
                    </a:lnTo>
                    <a:lnTo>
                      <a:pt x="140" y="1679"/>
                    </a:lnTo>
                    <a:lnTo>
                      <a:pt x="183" y="1683"/>
                    </a:lnTo>
                    <a:lnTo>
                      <a:pt x="225" y="1683"/>
                    </a:lnTo>
                    <a:lnTo>
                      <a:pt x="259" y="1683"/>
                    </a:lnTo>
                    <a:lnTo>
                      <a:pt x="257" y="1681"/>
                    </a:lnTo>
                    <a:lnTo>
                      <a:pt x="257" y="1679"/>
                    </a:lnTo>
                    <a:lnTo>
                      <a:pt x="255" y="1679"/>
                    </a:lnTo>
                    <a:lnTo>
                      <a:pt x="255" y="1677"/>
                    </a:lnTo>
                    <a:lnTo>
                      <a:pt x="254" y="1675"/>
                    </a:lnTo>
                    <a:lnTo>
                      <a:pt x="252" y="1675"/>
                    </a:lnTo>
                    <a:lnTo>
                      <a:pt x="252" y="1673"/>
                    </a:lnTo>
                    <a:lnTo>
                      <a:pt x="250" y="1671"/>
                    </a:lnTo>
                    <a:lnTo>
                      <a:pt x="225" y="1673"/>
                    </a:lnTo>
                    <a:lnTo>
                      <a:pt x="183" y="1671"/>
                    </a:lnTo>
                    <a:lnTo>
                      <a:pt x="140" y="1670"/>
                    </a:lnTo>
                    <a:lnTo>
                      <a:pt x="98" y="1664"/>
                    </a:lnTo>
                    <a:lnTo>
                      <a:pt x="58" y="1656"/>
                    </a:lnTo>
                    <a:lnTo>
                      <a:pt x="18" y="1646"/>
                    </a:lnTo>
                    <a:lnTo>
                      <a:pt x="0" y="1643"/>
                    </a:lnTo>
                    <a:lnTo>
                      <a:pt x="0" y="1645"/>
                    </a:lnTo>
                    <a:lnTo>
                      <a:pt x="0" y="1646"/>
                    </a:lnTo>
                    <a:lnTo>
                      <a:pt x="0" y="1648"/>
                    </a:lnTo>
                    <a:lnTo>
                      <a:pt x="2" y="1648"/>
                    </a:lnTo>
                    <a:lnTo>
                      <a:pt x="2" y="1650"/>
                    </a:lnTo>
                    <a:lnTo>
                      <a:pt x="2" y="1652"/>
                    </a:lnTo>
                    <a:lnTo>
                      <a:pt x="2" y="1654"/>
                    </a:lnTo>
                    <a:close/>
                  </a:path>
                </a:pathLst>
              </a:custGeom>
              <a:solidFill>
                <a:srgbClr val="5FBFFF"/>
              </a:solidFill>
              <a:ln w="9525">
                <a:noFill/>
                <a:round/>
                <a:headEnd/>
                <a:tailEnd/>
              </a:ln>
            </p:spPr>
            <p:txBody>
              <a:bodyPr/>
              <a:lstStyle/>
              <a:p>
                <a:endParaRPr lang="en-US"/>
              </a:p>
            </p:txBody>
          </p:sp>
          <p:sp>
            <p:nvSpPr>
              <p:cNvPr id="27983" name="Freeform 898"/>
              <p:cNvSpPr>
                <a:spLocks noEditPoints="1"/>
              </p:cNvSpPr>
              <p:nvPr/>
            </p:nvSpPr>
            <p:spPr bwMode="auto">
              <a:xfrm>
                <a:off x="2380" y="1383"/>
                <a:ext cx="257" cy="1673"/>
              </a:xfrm>
              <a:custGeom>
                <a:avLst/>
                <a:gdLst>
                  <a:gd name="T0" fmla="*/ 162 w 257"/>
                  <a:gd name="T1" fmla="*/ 0 h 1673"/>
                  <a:gd name="T2" fmla="*/ 142 w 257"/>
                  <a:gd name="T3" fmla="*/ 2 h 1673"/>
                  <a:gd name="T4" fmla="*/ 100 w 257"/>
                  <a:gd name="T5" fmla="*/ 6 h 1673"/>
                  <a:gd name="T6" fmla="*/ 62 w 257"/>
                  <a:gd name="T7" fmla="*/ 13 h 1673"/>
                  <a:gd name="T8" fmla="*/ 60 w 257"/>
                  <a:gd name="T9" fmla="*/ 15 h 1673"/>
                  <a:gd name="T10" fmla="*/ 60 w 257"/>
                  <a:gd name="T11" fmla="*/ 17 h 1673"/>
                  <a:gd name="T12" fmla="*/ 60 w 257"/>
                  <a:gd name="T13" fmla="*/ 17 h 1673"/>
                  <a:gd name="T14" fmla="*/ 58 w 257"/>
                  <a:gd name="T15" fmla="*/ 19 h 1673"/>
                  <a:gd name="T16" fmla="*/ 58 w 257"/>
                  <a:gd name="T17" fmla="*/ 21 h 1673"/>
                  <a:gd name="T18" fmla="*/ 58 w 257"/>
                  <a:gd name="T19" fmla="*/ 23 h 1673"/>
                  <a:gd name="T20" fmla="*/ 58 w 257"/>
                  <a:gd name="T21" fmla="*/ 23 h 1673"/>
                  <a:gd name="T22" fmla="*/ 56 w 257"/>
                  <a:gd name="T23" fmla="*/ 25 h 1673"/>
                  <a:gd name="T24" fmla="*/ 62 w 257"/>
                  <a:gd name="T25" fmla="*/ 25 h 1673"/>
                  <a:gd name="T26" fmla="*/ 102 w 257"/>
                  <a:gd name="T27" fmla="*/ 17 h 1673"/>
                  <a:gd name="T28" fmla="*/ 142 w 257"/>
                  <a:gd name="T29" fmla="*/ 11 h 1673"/>
                  <a:gd name="T30" fmla="*/ 156 w 257"/>
                  <a:gd name="T31" fmla="*/ 11 h 1673"/>
                  <a:gd name="T32" fmla="*/ 158 w 257"/>
                  <a:gd name="T33" fmla="*/ 9 h 1673"/>
                  <a:gd name="T34" fmla="*/ 158 w 257"/>
                  <a:gd name="T35" fmla="*/ 7 h 1673"/>
                  <a:gd name="T36" fmla="*/ 160 w 257"/>
                  <a:gd name="T37" fmla="*/ 6 h 1673"/>
                  <a:gd name="T38" fmla="*/ 160 w 257"/>
                  <a:gd name="T39" fmla="*/ 6 h 1673"/>
                  <a:gd name="T40" fmla="*/ 160 w 257"/>
                  <a:gd name="T41" fmla="*/ 4 h 1673"/>
                  <a:gd name="T42" fmla="*/ 162 w 257"/>
                  <a:gd name="T43" fmla="*/ 2 h 1673"/>
                  <a:gd name="T44" fmla="*/ 162 w 257"/>
                  <a:gd name="T45" fmla="*/ 2 h 1673"/>
                  <a:gd name="T46" fmla="*/ 162 w 257"/>
                  <a:gd name="T47" fmla="*/ 0 h 1673"/>
                  <a:gd name="T48" fmla="*/ 2 w 257"/>
                  <a:gd name="T49" fmla="*/ 1642 h 1673"/>
                  <a:gd name="T50" fmla="*/ 18 w 257"/>
                  <a:gd name="T51" fmla="*/ 1646 h 1673"/>
                  <a:gd name="T52" fmla="*/ 58 w 257"/>
                  <a:gd name="T53" fmla="*/ 1656 h 1673"/>
                  <a:gd name="T54" fmla="*/ 100 w 257"/>
                  <a:gd name="T55" fmla="*/ 1662 h 1673"/>
                  <a:gd name="T56" fmla="*/ 142 w 257"/>
                  <a:gd name="T57" fmla="*/ 1667 h 1673"/>
                  <a:gd name="T58" fmla="*/ 185 w 257"/>
                  <a:gd name="T59" fmla="*/ 1671 h 1673"/>
                  <a:gd name="T60" fmla="*/ 227 w 257"/>
                  <a:gd name="T61" fmla="*/ 1673 h 1673"/>
                  <a:gd name="T62" fmla="*/ 257 w 257"/>
                  <a:gd name="T63" fmla="*/ 1671 h 1673"/>
                  <a:gd name="T64" fmla="*/ 256 w 257"/>
                  <a:gd name="T65" fmla="*/ 1669 h 1673"/>
                  <a:gd name="T66" fmla="*/ 254 w 257"/>
                  <a:gd name="T67" fmla="*/ 1669 h 1673"/>
                  <a:gd name="T68" fmla="*/ 254 w 257"/>
                  <a:gd name="T69" fmla="*/ 1667 h 1673"/>
                  <a:gd name="T70" fmla="*/ 252 w 257"/>
                  <a:gd name="T71" fmla="*/ 1665 h 1673"/>
                  <a:gd name="T72" fmla="*/ 252 w 257"/>
                  <a:gd name="T73" fmla="*/ 1665 h 1673"/>
                  <a:gd name="T74" fmla="*/ 250 w 257"/>
                  <a:gd name="T75" fmla="*/ 1664 h 1673"/>
                  <a:gd name="T76" fmla="*/ 250 w 257"/>
                  <a:gd name="T77" fmla="*/ 1662 h 1673"/>
                  <a:gd name="T78" fmla="*/ 248 w 257"/>
                  <a:gd name="T79" fmla="*/ 1662 h 1673"/>
                  <a:gd name="T80" fmla="*/ 227 w 257"/>
                  <a:gd name="T81" fmla="*/ 1662 h 1673"/>
                  <a:gd name="T82" fmla="*/ 185 w 257"/>
                  <a:gd name="T83" fmla="*/ 1660 h 1673"/>
                  <a:gd name="T84" fmla="*/ 142 w 257"/>
                  <a:gd name="T85" fmla="*/ 1658 h 1673"/>
                  <a:gd name="T86" fmla="*/ 102 w 257"/>
                  <a:gd name="T87" fmla="*/ 1652 h 1673"/>
                  <a:gd name="T88" fmla="*/ 62 w 257"/>
                  <a:gd name="T89" fmla="*/ 1644 h 1673"/>
                  <a:gd name="T90" fmla="*/ 21 w 257"/>
                  <a:gd name="T91" fmla="*/ 1635 h 1673"/>
                  <a:gd name="T92" fmla="*/ 0 w 257"/>
                  <a:gd name="T93" fmla="*/ 1631 h 1673"/>
                  <a:gd name="T94" fmla="*/ 0 w 257"/>
                  <a:gd name="T95" fmla="*/ 1631 h 1673"/>
                  <a:gd name="T96" fmla="*/ 2 w 257"/>
                  <a:gd name="T97" fmla="*/ 1633 h 1673"/>
                  <a:gd name="T98" fmla="*/ 2 w 257"/>
                  <a:gd name="T99" fmla="*/ 1635 h 1673"/>
                  <a:gd name="T100" fmla="*/ 2 w 257"/>
                  <a:gd name="T101" fmla="*/ 1637 h 1673"/>
                  <a:gd name="T102" fmla="*/ 2 w 257"/>
                  <a:gd name="T103" fmla="*/ 1637 h 1673"/>
                  <a:gd name="T104" fmla="*/ 2 w 257"/>
                  <a:gd name="T105" fmla="*/ 1639 h 1673"/>
                  <a:gd name="T106" fmla="*/ 2 w 257"/>
                  <a:gd name="T107" fmla="*/ 1640 h 1673"/>
                  <a:gd name="T108" fmla="*/ 2 w 257"/>
                  <a:gd name="T109" fmla="*/ 1642 h 167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57"/>
                  <a:gd name="T166" fmla="*/ 0 h 1673"/>
                  <a:gd name="T167" fmla="*/ 257 w 257"/>
                  <a:gd name="T168" fmla="*/ 1673 h 167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57" h="1673">
                    <a:moveTo>
                      <a:pt x="162" y="0"/>
                    </a:moveTo>
                    <a:lnTo>
                      <a:pt x="142" y="2"/>
                    </a:lnTo>
                    <a:lnTo>
                      <a:pt x="100" y="6"/>
                    </a:lnTo>
                    <a:lnTo>
                      <a:pt x="62" y="13"/>
                    </a:lnTo>
                    <a:lnTo>
                      <a:pt x="60" y="15"/>
                    </a:lnTo>
                    <a:lnTo>
                      <a:pt x="60" y="17"/>
                    </a:lnTo>
                    <a:lnTo>
                      <a:pt x="58" y="19"/>
                    </a:lnTo>
                    <a:lnTo>
                      <a:pt x="58" y="21"/>
                    </a:lnTo>
                    <a:lnTo>
                      <a:pt x="58" y="23"/>
                    </a:lnTo>
                    <a:lnTo>
                      <a:pt x="56" y="25"/>
                    </a:lnTo>
                    <a:lnTo>
                      <a:pt x="62" y="25"/>
                    </a:lnTo>
                    <a:lnTo>
                      <a:pt x="102" y="17"/>
                    </a:lnTo>
                    <a:lnTo>
                      <a:pt x="142" y="11"/>
                    </a:lnTo>
                    <a:lnTo>
                      <a:pt x="156" y="11"/>
                    </a:lnTo>
                    <a:lnTo>
                      <a:pt x="158" y="9"/>
                    </a:lnTo>
                    <a:lnTo>
                      <a:pt x="158" y="7"/>
                    </a:lnTo>
                    <a:lnTo>
                      <a:pt x="160" y="6"/>
                    </a:lnTo>
                    <a:lnTo>
                      <a:pt x="160" y="4"/>
                    </a:lnTo>
                    <a:lnTo>
                      <a:pt x="162" y="2"/>
                    </a:lnTo>
                    <a:lnTo>
                      <a:pt x="162" y="0"/>
                    </a:lnTo>
                    <a:close/>
                    <a:moveTo>
                      <a:pt x="2" y="1642"/>
                    </a:moveTo>
                    <a:lnTo>
                      <a:pt x="18" y="1646"/>
                    </a:lnTo>
                    <a:lnTo>
                      <a:pt x="58" y="1656"/>
                    </a:lnTo>
                    <a:lnTo>
                      <a:pt x="100" y="1662"/>
                    </a:lnTo>
                    <a:lnTo>
                      <a:pt x="142" y="1667"/>
                    </a:lnTo>
                    <a:lnTo>
                      <a:pt x="185" y="1671"/>
                    </a:lnTo>
                    <a:lnTo>
                      <a:pt x="227" y="1673"/>
                    </a:lnTo>
                    <a:lnTo>
                      <a:pt x="257" y="1671"/>
                    </a:lnTo>
                    <a:lnTo>
                      <a:pt x="256" y="1669"/>
                    </a:lnTo>
                    <a:lnTo>
                      <a:pt x="254" y="1669"/>
                    </a:lnTo>
                    <a:lnTo>
                      <a:pt x="254" y="1667"/>
                    </a:lnTo>
                    <a:lnTo>
                      <a:pt x="252" y="1665"/>
                    </a:lnTo>
                    <a:lnTo>
                      <a:pt x="250" y="1664"/>
                    </a:lnTo>
                    <a:lnTo>
                      <a:pt x="250" y="1662"/>
                    </a:lnTo>
                    <a:lnTo>
                      <a:pt x="248" y="1662"/>
                    </a:lnTo>
                    <a:lnTo>
                      <a:pt x="227" y="1662"/>
                    </a:lnTo>
                    <a:lnTo>
                      <a:pt x="185" y="1660"/>
                    </a:lnTo>
                    <a:lnTo>
                      <a:pt x="142" y="1658"/>
                    </a:lnTo>
                    <a:lnTo>
                      <a:pt x="102" y="1652"/>
                    </a:lnTo>
                    <a:lnTo>
                      <a:pt x="62" y="1644"/>
                    </a:lnTo>
                    <a:lnTo>
                      <a:pt x="21" y="1635"/>
                    </a:lnTo>
                    <a:lnTo>
                      <a:pt x="0" y="1631"/>
                    </a:lnTo>
                    <a:lnTo>
                      <a:pt x="2" y="1633"/>
                    </a:lnTo>
                    <a:lnTo>
                      <a:pt x="2" y="1635"/>
                    </a:lnTo>
                    <a:lnTo>
                      <a:pt x="2" y="1637"/>
                    </a:lnTo>
                    <a:lnTo>
                      <a:pt x="2" y="1639"/>
                    </a:lnTo>
                    <a:lnTo>
                      <a:pt x="2" y="1640"/>
                    </a:lnTo>
                    <a:lnTo>
                      <a:pt x="2" y="1642"/>
                    </a:lnTo>
                    <a:close/>
                  </a:path>
                </a:pathLst>
              </a:custGeom>
              <a:solidFill>
                <a:srgbClr val="60BFFF"/>
              </a:solidFill>
              <a:ln w="9525">
                <a:noFill/>
                <a:round/>
                <a:headEnd/>
                <a:tailEnd/>
              </a:ln>
            </p:spPr>
            <p:txBody>
              <a:bodyPr/>
              <a:lstStyle/>
              <a:p>
                <a:endParaRPr lang="en-US"/>
              </a:p>
            </p:txBody>
          </p:sp>
          <p:sp>
            <p:nvSpPr>
              <p:cNvPr id="27984" name="Freeform 899"/>
              <p:cNvSpPr>
                <a:spLocks noEditPoints="1"/>
              </p:cNvSpPr>
              <p:nvPr/>
            </p:nvSpPr>
            <p:spPr bwMode="auto">
              <a:xfrm>
                <a:off x="2380" y="1389"/>
                <a:ext cx="252" cy="1661"/>
              </a:xfrm>
              <a:custGeom>
                <a:avLst/>
                <a:gdLst>
                  <a:gd name="T0" fmla="*/ 160 w 252"/>
                  <a:gd name="T1" fmla="*/ 0 h 1661"/>
                  <a:gd name="T2" fmla="*/ 142 w 252"/>
                  <a:gd name="T3" fmla="*/ 0 h 1661"/>
                  <a:gd name="T4" fmla="*/ 100 w 252"/>
                  <a:gd name="T5" fmla="*/ 5 h 1661"/>
                  <a:gd name="T6" fmla="*/ 60 w 252"/>
                  <a:gd name="T7" fmla="*/ 13 h 1661"/>
                  <a:gd name="T8" fmla="*/ 60 w 252"/>
                  <a:gd name="T9" fmla="*/ 13 h 1661"/>
                  <a:gd name="T10" fmla="*/ 58 w 252"/>
                  <a:gd name="T11" fmla="*/ 15 h 1661"/>
                  <a:gd name="T12" fmla="*/ 58 w 252"/>
                  <a:gd name="T13" fmla="*/ 17 h 1661"/>
                  <a:gd name="T14" fmla="*/ 58 w 252"/>
                  <a:gd name="T15" fmla="*/ 17 h 1661"/>
                  <a:gd name="T16" fmla="*/ 56 w 252"/>
                  <a:gd name="T17" fmla="*/ 19 h 1661"/>
                  <a:gd name="T18" fmla="*/ 56 w 252"/>
                  <a:gd name="T19" fmla="*/ 21 h 1661"/>
                  <a:gd name="T20" fmla="*/ 56 w 252"/>
                  <a:gd name="T21" fmla="*/ 23 h 1661"/>
                  <a:gd name="T22" fmla="*/ 54 w 252"/>
                  <a:gd name="T23" fmla="*/ 24 h 1661"/>
                  <a:gd name="T24" fmla="*/ 54 w 252"/>
                  <a:gd name="T25" fmla="*/ 24 h 1661"/>
                  <a:gd name="T26" fmla="*/ 62 w 252"/>
                  <a:gd name="T27" fmla="*/ 23 h 1661"/>
                  <a:gd name="T28" fmla="*/ 102 w 252"/>
                  <a:gd name="T29" fmla="*/ 17 h 1661"/>
                  <a:gd name="T30" fmla="*/ 144 w 252"/>
                  <a:gd name="T31" fmla="*/ 11 h 1661"/>
                  <a:gd name="T32" fmla="*/ 154 w 252"/>
                  <a:gd name="T33" fmla="*/ 9 h 1661"/>
                  <a:gd name="T34" fmla="*/ 154 w 252"/>
                  <a:gd name="T35" fmla="*/ 9 h 1661"/>
                  <a:gd name="T36" fmla="*/ 156 w 252"/>
                  <a:gd name="T37" fmla="*/ 7 h 1661"/>
                  <a:gd name="T38" fmla="*/ 156 w 252"/>
                  <a:gd name="T39" fmla="*/ 5 h 1661"/>
                  <a:gd name="T40" fmla="*/ 156 w 252"/>
                  <a:gd name="T41" fmla="*/ 5 h 1661"/>
                  <a:gd name="T42" fmla="*/ 158 w 252"/>
                  <a:gd name="T43" fmla="*/ 3 h 1661"/>
                  <a:gd name="T44" fmla="*/ 158 w 252"/>
                  <a:gd name="T45" fmla="*/ 1 h 1661"/>
                  <a:gd name="T46" fmla="*/ 160 w 252"/>
                  <a:gd name="T47" fmla="*/ 0 h 1661"/>
                  <a:gd name="T48" fmla="*/ 160 w 252"/>
                  <a:gd name="T49" fmla="*/ 0 h 1661"/>
                  <a:gd name="T50" fmla="*/ 2 w 252"/>
                  <a:gd name="T51" fmla="*/ 1631 h 1661"/>
                  <a:gd name="T52" fmla="*/ 20 w 252"/>
                  <a:gd name="T53" fmla="*/ 1634 h 1661"/>
                  <a:gd name="T54" fmla="*/ 60 w 252"/>
                  <a:gd name="T55" fmla="*/ 1644 h 1661"/>
                  <a:gd name="T56" fmla="*/ 100 w 252"/>
                  <a:gd name="T57" fmla="*/ 1652 h 1661"/>
                  <a:gd name="T58" fmla="*/ 142 w 252"/>
                  <a:gd name="T59" fmla="*/ 1658 h 1661"/>
                  <a:gd name="T60" fmla="*/ 185 w 252"/>
                  <a:gd name="T61" fmla="*/ 1659 h 1661"/>
                  <a:gd name="T62" fmla="*/ 227 w 252"/>
                  <a:gd name="T63" fmla="*/ 1661 h 1661"/>
                  <a:gd name="T64" fmla="*/ 252 w 252"/>
                  <a:gd name="T65" fmla="*/ 1659 h 1661"/>
                  <a:gd name="T66" fmla="*/ 252 w 252"/>
                  <a:gd name="T67" fmla="*/ 1659 h 1661"/>
                  <a:gd name="T68" fmla="*/ 250 w 252"/>
                  <a:gd name="T69" fmla="*/ 1658 h 1661"/>
                  <a:gd name="T70" fmla="*/ 250 w 252"/>
                  <a:gd name="T71" fmla="*/ 1656 h 1661"/>
                  <a:gd name="T72" fmla="*/ 248 w 252"/>
                  <a:gd name="T73" fmla="*/ 1656 h 1661"/>
                  <a:gd name="T74" fmla="*/ 248 w 252"/>
                  <a:gd name="T75" fmla="*/ 1654 h 1661"/>
                  <a:gd name="T76" fmla="*/ 246 w 252"/>
                  <a:gd name="T77" fmla="*/ 1652 h 1661"/>
                  <a:gd name="T78" fmla="*/ 244 w 252"/>
                  <a:gd name="T79" fmla="*/ 1652 h 1661"/>
                  <a:gd name="T80" fmla="*/ 244 w 252"/>
                  <a:gd name="T81" fmla="*/ 1650 h 1661"/>
                  <a:gd name="T82" fmla="*/ 227 w 252"/>
                  <a:gd name="T83" fmla="*/ 1650 h 1661"/>
                  <a:gd name="T84" fmla="*/ 185 w 252"/>
                  <a:gd name="T85" fmla="*/ 1650 h 1661"/>
                  <a:gd name="T86" fmla="*/ 144 w 252"/>
                  <a:gd name="T87" fmla="*/ 1646 h 1661"/>
                  <a:gd name="T88" fmla="*/ 102 w 252"/>
                  <a:gd name="T89" fmla="*/ 1640 h 1661"/>
                  <a:gd name="T90" fmla="*/ 62 w 252"/>
                  <a:gd name="T91" fmla="*/ 1634 h 1661"/>
                  <a:gd name="T92" fmla="*/ 21 w 252"/>
                  <a:gd name="T93" fmla="*/ 1625 h 1661"/>
                  <a:gd name="T94" fmla="*/ 0 w 252"/>
                  <a:gd name="T95" fmla="*/ 1619 h 1661"/>
                  <a:gd name="T96" fmla="*/ 0 w 252"/>
                  <a:gd name="T97" fmla="*/ 1619 h 1661"/>
                  <a:gd name="T98" fmla="*/ 0 w 252"/>
                  <a:gd name="T99" fmla="*/ 1621 h 1661"/>
                  <a:gd name="T100" fmla="*/ 0 w 252"/>
                  <a:gd name="T101" fmla="*/ 1623 h 1661"/>
                  <a:gd name="T102" fmla="*/ 0 w 252"/>
                  <a:gd name="T103" fmla="*/ 1625 h 1661"/>
                  <a:gd name="T104" fmla="*/ 0 w 252"/>
                  <a:gd name="T105" fmla="*/ 1625 h 1661"/>
                  <a:gd name="T106" fmla="*/ 2 w 252"/>
                  <a:gd name="T107" fmla="*/ 1627 h 1661"/>
                  <a:gd name="T108" fmla="*/ 2 w 252"/>
                  <a:gd name="T109" fmla="*/ 1629 h 1661"/>
                  <a:gd name="T110" fmla="*/ 2 w 252"/>
                  <a:gd name="T111" fmla="*/ 1631 h 166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52"/>
                  <a:gd name="T169" fmla="*/ 0 h 1661"/>
                  <a:gd name="T170" fmla="*/ 252 w 252"/>
                  <a:gd name="T171" fmla="*/ 1661 h 166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52" h="1661">
                    <a:moveTo>
                      <a:pt x="160" y="0"/>
                    </a:moveTo>
                    <a:lnTo>
                      <a:pt x="142" y="0"/>
                    </a:lnTo>
                    <a:lnTo>
                      <a:pt x="100" y="5"/>
                    </a:lnTo>
                    <a:lnTo>
                      <a:pt x="60" y="13"/>
                    </a:lnTo>
                    <a:lnTo>
                      <a:pt x="58" y="15"/>
                    </a:lnTo>
                    <a:lnTo>
                      <a:pt x="58" y="17"/>
                    </a:lnTo>
                    <a:lnTo>
                      <a:pt x="56" y="19"/>
                    </a:lnTo>
                    <a:lnTo>
                      <a:pt x="56" y="21"/>
                    </a:lnTo>
                    <a:lnTo>
                      <a:pt x="56" y="23"/>
                    </a:lnTo>
                    <a:lnTo>
                      <a:pt x="54" y="24"/>
                    </a:lnTo>
                    <a:lnTo>
                      <a:pt x="62" y="23"/>
                    </a:lnTo>
                    <a:lnTo>
                      <a:pt x="102" y="17"/>
                    </a:lnTo>
                    <a:lnTo>
                      <a:pt x="144" y="11"/>
                    </a:lnTo>
                    <a:lnTo>
                      <a:pt x="154" y="9"/>
                    </a:lnTo>
                    <a:lnTo>
                      <a:pt x="156" y="7"/>
                    </a:lnTo>
                    <a:lnTo>
                      <a:pt x="156" y="5"/>
                    </a:lnTo>
                    <a:lnTo>
                      <a:pt x="158" y="3"/>
                    </a:lnTo>
                    <a:lnTo>
                      <a:pt x="158" y="1"/>
                    </a:lnTo>
                    <a:lnTo>
                      <a:pt x="160" y="0"/>
                    </a:lnTo>
                    <a:close/>
                    <a:moveTo>
                      <a:pt x="2" y="1631"/>
                    </a:moveTo>
                    <a:lnTo>
                      <a:pt x="20" y="1634"/>
                    </a:lnTo>
                    <a:lnTo>
                      <a:pt x="60" y="1644"/>
                    </a:lnTo>
                    <a:lnTo>
                      <a:pt x="100" y="1652"/>
                    </a:lnTo>
                    <a:lnTo>
                      <a:pt x="142" y="1658"/>
                    </a:lnTo>
                    <a:lnTo>
                      <a:pt x="185" y="1659"/>
                    </a:lnTo>
                    <a:lnTo>
                      <a:pt x="227" y="1661"/>
                    </a:lnTo>
                    <a:lnTo>
                      <a:pt x="252" y="1659"/>
                    </a:lnTo>
                    <a:lnTo>
                      <a:pt x="250" y="1658"/>
                    </a:lnTo>
                    <a:lnTo>
                      <a:pt x="250" y="1656"/>
                    </a:lnTo>
                    <a:lnTo>
                      <a:pt x="248" y="1656"/>
                    </a:lnTo>
                    <a:lnTo>
                      <a:pt x="248" y="1654"/>
                    </a:lnTo>
                    <a:lnTo>
                      <a:pt x="246" y="1652"/>
                    </a:lnTo>
                    <a:lnTo>
                      <a:pt x="244" y="1652"/>
                    </a:lnTo>
                    <a:lnTo>
                      <a:pt x="244" y="1650"/>
                    </a:lnTo>
                    <a:lnTo>
                      <a:pt x="227" y="1650"/>
                    </a:lnTo>
                    <a:lnTo>
                      <a:pt x="185" y="1650"/>
                    </a:lnTo>
                    <a:lnTo>
                      <a:pt x="144" y="1646"/>
                    </a:lnTo>
                    <a:lnTo>
                      <a:pt x="102" y="1640"/>
                    </a:lnTo>
                    <a:lnTo>
                      <a:pt x="62" y="1634"/>
                    </a:lnTo>
                    <a:lnTo>
                      <a:pt x="21" y="1625"/>
                    </a:lnTo>
                    <a:lnTo>
                      <a:pt x="0" y="1619"/>
                    </a:lnTo>
                    <a:lnTo>
                      <a:pt x="0" y="1621"/>
                    </a:lnTo>
                    <a:lnTo>
                      <a:pt x="0" y="1623"/>
                    </a:lnTo>
                    <a:lnTo>
                      <a:pt x="0" y="1625"/>
                    </a:lnTo>
                    <a:lnTo>
                      <a:pt x="2" y="1627"/>
                    </a:lnTo>
                    <a:lnTo>
                      <a:pt x="2" y="1629"/>
                    </a:lnTo>
                    <a:lnTo>
                      <a:pt x="2" y="1631"/>
                    </a:lnTo>
                    <a:close/>
                  </a:path>
                </a:pathLst>
              </a:custGeom>
              <a:solidFill>
                <a:srgbClr val="61BFFF"/>
              </a:solidFill>
              <a:ln w="9525">
                <a:noFill/>
                <a:round/>
                <a:headEnd/>
                <a:tailEnd/>
              </a:ln>
            </p:spPr>
            <p:txBody>
              <a:bodyPr/>
              <a:lstStyle/>
              <a:p>
                <a:endParaRPr lang="en-US"/>
              </a:p>
            </p:txBody>
          </p:sp>
          <p:sp>
            <p:nvSpPr>
              <p:cNvPr id="27985" name="Freeform 900"/>
              <p:cNvSpPr>
                <a:spLocks noEditPoints="1"/>
              </p:cNvSpPr>
              <p:nvPr/>
            </p:nvSpPr>
            <p:spPr bwMode="auto">
              <a:xfrm>
                <a:off x="2378" y="1394"/>
                <a:ext cx="250" cy="1651"/>
              </a:xfrm>
              <a:custGeom>
                <a:avLst/>
                <a:gdLst>
                  <a:gd name="T0" fmla="*/ 158 w 250"/>
                  <a:gd name="T1" fmla="*/ 0 h 1651"/>
                  <a:gd name="T2" fmla="*/ 144 w 250"/>
                  <a:gd name="T3" fmla="*/ 0 h 1651"/>
                  <a:gd name="T4" fmla="*/ 104 w 250"/>
                  <a:gd name="T5" fmla="*/ 6 h 1651"/>
                  <a:gd name="T6" fmla="*/ 64 w 250"/>
                  <a:gd name="T7" fmla="*/ 14 h 1651"/>
                  <a:gd name="T8" fmla="*/ 58 w 250"/>
                  <a:gd name="T9" fmla="*/ 14 h 1651"/>
                  <a:gd name="T10" fmla="*/ 58 w 250"/>
                  <a:gd name="T11" fmla="*/ 16 h 1651"/>
                  <a:gd name="T12" fmla="*/ 58 w 250"/>
                  <a:gd name="T13" fmla="*/ 18 h 1651"/>
                  <a:gd name="T14" fmla="*/ 56 w 250"/>
                  <a:gd name="T15" fmla="*/ 19 h 1651"/>
                  <a:gd name="T16" fmla="*/ 56 w 250"/>
                  <a:gd name="T17" fmla="*/ 19 h 1651"/>
                  <a:gd name="T18" fmla="*/ 56 w 250"/>
                  <a:gd name="T19" fmla="*/ 21 h 1651"/>
                  <a:gd name="T20" fmla="*/ 54 w 250"/>
                  <a:gd name="T21" fmla="*/ 23 h 1651"/>
                  <a:gd name="T22" fmla="*/ 54 w 250"/>
                  <a:gd name="T23" fmla="*/ 25 h 1651"/>
                  <a:gd name="T24" fmla="*/ 54 w 250"/>
                  <a:gd name="T25" fmla="*/ 25 h 1651"/>
                  <a:gd name="T26" fmla="*/ 66 w 250"/>
                  <a:gd name="T27" fmla="*/ 23 h 1651"/>
                  <a:gd name="T28" fmla="*/ 106 w 250"/>
                  <a:gd name="T29" fmla="*/ 16 h 1651"/>
                  <a:gd name="T30" fmla="*/ 146 w 250"/>
                  <a:gd name="T31" fmla="*/ 12 h 1651"/>
                  <a:gd name="T32" fmla="*/ 154 w 250"/>
                  <a:gd name="T33" fmla="*/ 10 h 1651"/>
                  <a:gd name="T34" fmla="*/ 154 w 250"/>
                  <a:gd name="T35" fmla="*/ 10 h 1651"/>
                  <a:gd name="T36" fmla="*/ 154 w 250"/>
                  <a:gd name="T37" fmla="*/ 8 h 1651"/>
                  <a:gd name="T38" fmla="*/ 156 w 250"/>
                  <a:gd name="T39" fmla="*/ 6 h 1651"/>
                  <a:gd name="T40" fmla="*/ 156 w 250"/>
                  <a:gd name="T41" fmla="*/ 4 h 1651"/>
                  <a:gd name="T42" fmla="*/ 156 w 250"/>
                  <a:gd name="T43" fmla="*/ 4 h 1651"/>
                  <a:gd name="T44" fmla="*/ 158 w 250"/>
                  <a:gd name="T45" fmla="*/ 2 h 1651"/>
                  <a:gd name="T46" fmla="*/ 158 w 250"/>
                  <a:gd name="T47" fmla="*/ 0 h 1651"/>
                  <a:gd name="T48" fmla="*/ 158 w 250"/>
                  <a:gd name="T49" fmla="*/ 0 h 1651"/>
                  <a:gd name="T50" fmla="*/ 2 w 250"/>
                  <a:gd name="T51" fmla="*/ 1620 h 1651"/>
                  <a:gd name="T52" fmla="*/ 23 w 250"/>
                  <a:gd name="T53" fmla="*/ 1624 h 1651"/>
                  <a:gd name="T54" fmla="*/ 64 w 250"/>
                  <a:gd name="T55" fmla="*/ 1633 h 1651"/>
                  <a:gd name="T56" fmla="*/ 104 w 250"/>
                  <a:gd name="T57" fmla="*/ 1641 h 1651"/>
                  <a:gd name="T58" fmla="*/ 144 w 250"/>
                  <a:gd name="T59" fmla="*/ 1647 h 1651"/>
                  <a:gd name="T60" fmla="*/ 187 w 250"/>
                  <a:gd name="T61" fmla="*/ 1649 h 1651"/>
                  <a:gd name="T62" fmla="*/ 229 w 250"/>
                  <a:gd name="T63" fmla="*/ 1651 h 1651"/>
                  <a:gd name="T64" fmla="*/ 250 w 250"/>
                  <a:gd name="T65" fmla="*/ 1651 h 1651"/>
                  <a:gd name="T66" fmla="*/ 250 w 250"/>
                  <a:gd name="T67" fmla="*/ 1649 h 1651"/>
                  <a:gd name="T68" fmla="*/ 248 w 250"/>
                  <a:gd name="T69" fmla="*/ 1647 h 1651"/>
                  <a:gd name="T70" fmla="*/ 248 w 250"/>
                  <a:gd name="T71" fmla="*/ 1647 h 1651"/>
                  <a:gd name="T72" fmla="*/ 246 w 250"/>
                  <a:gd name="T73" fmla="*/ 1645 h 1651"/>
                  <a:gd name="T74" fmla="*/ 244 w 250"/>
                  <a:gd name="T75" fmla="*/ 1643 h 1651"/>
                  <a:gd name="T76" fmla="*/ 244 w 250"/>
                  <a:gd name="T77" fmla="*/ 1643 h 1651"/>
                  <a:gd name="T78" fmla="*/ 242 w 250"/>
                  <a:gd name="T79" fmla="*/ 1641 h 1651"/>
                  <a:gd name="T80" fmla="*/ 242 w 250"/>
                  <a:gd name="T81" fmla="*/ 1639 h 1651"/>
                  <a:gd name="T82" fmla="*/ 229 w 250"/>
                  <a:gd name="T83" fmla="*/ 1641 h 1651"/>
                  <a:gd name="T84" fmla="*/ 188 w 250"/>
                  <a:gd name="T85" fmla="*/ 1639 h 1651"/>
                  <a:gd name="T86" fmla="*/ 146 w 250"/>
                  <a:gd name="T87" fmla="*/ 1635 h 1651"/>
                  <a:gd name="T88" fmla="*/ 106 w 250"/>
                  <a:gd name="T89" fmla="*/ 1631 h 1651"/>
                  <a:gd name="T90" fmla="*/ 66 w 250"/>
                  <a:gd name="T91" fmla="*/ 1624 h 1651"/>
                  <a:gd name="T92" fmla="*/ 25 w 250"/>
                  <a:gd name="T93" fmla="*/ 1614 h 1651"/>
                  <a:gd name="T94" fmla="*/ 0 w 250"/>
                  <a:gd name="T95" fmla="*/ 1608 h 1651"/>
                  <a:gd name="T96" fmla="*/ 0 w 250"/>
                  <a:gd name="T97" fmla="*/ 1608 h 1651"/>
                  <a:gd name="T98" fmla="*/ 0 w 250"/>
                  <a:gd name="T99" fmla="*/ 1610 h 1651"/>
                  <a:gd name="T100" fmla="*/ 2 w 250"/>
                  <a:gd name="T101" fmla="*/ 1612 h 1651"/>
                  <a:gd name="T102" fmla="*/ 2 w 250"/>
                  <a:gd name="T103" fmla="*/ 1614 h 1651"/>
                  <a:gd name="T104" fmla="*/ 2 w 250"/>
                  <a:gd name="T105" fmla="*/ 1614 h 1651"/>
                  <a:gd name="T106" fmla="*/ 2 w 250"/>
                  <a:gd name="T107" fmla="*/ 1616 h 1651"/>
                  <a:gd name="T108" fmla="*/ 2 w 250"/>
                  <a:gd name="T109" fmla="*/ 1618 h 1651"/>
                  <a:gd name="T110" fmla="*/ 2 w 250"/>
                  <a:gd name="T111" fmla="*/ 1620 h 165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50"/>
                  <a:gd name="T169" fmla="*/ 0 h 1651"/>
                  <a:gd name="T170" fmla="*/ 250 w 250"/>
                  <a:gd name="T171" fmla="*/ 1651 h 165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50" h="1651">
                    <a:moveTo>
                      <a:pt x="158" y="0"/>
                    </a:moveTo>
                    <a:lnTo>
                      <a:pt x="144" y="0"/>
                    </a:lnTo>
                    <a:lnTo>
                      <a:pt x="104" y="6"/>
                    </a:lnTo>
                    <a:lnTo>
                      <a:pt x="64" y="14"/>
                    </a:lnTo>
                    <a:lnTo>
                      <a:pt x="58" y="14"/>
                    </a:lnTo>
                    <a:lnTo>
                      <a:pt x="58" y="16"/>
                    </a:lnTo>
                    <a:lnTo>
                      <a:pt x="58" y="18"/>
                    </a:lnTo>
                    <a:lnTo>
                      <a:pt x="56" y="19"/>
                    </a:lnTo>
                    <a:lnTo>
                      <a:pt x="56" y="21"/>
                    </a:lnTo>
                    <a:lnTo>
                      <a:pt x="54" y="23"/>
                    </a:lnTo>
                    <a:lnTo>
                      <a:pt x="54" y="25"/>
                    </a:lnTo>
                    <a:lnTo>
                      <a:pt x="66" y="23"/>
                    </a:lnTo>
                    <a:lnTo>
                      <a:pt x="106" y="16"/>
                    </a:lnTo>
                    <a:lnTo>
                      <a:pt x="146" y="12"/>
                    </a:lnTo>
                    <a:lnTo>
                      <a:pt x="154" y="10"/>
                    </a:lnTo>
                    <a:lnTo>
                      <a:pt x="154" y="8"/>
                    </a:lnTo>
                    <a:lnTo>
                      <a:pt x="156" y="6"/>
                    </a:lnTo>
                    <a:lnTo>
                      <a:pt x="156" y="4"/>
                    </a:lnTo>
                    <a:lnTo>
                      <a:pt x="158" y="2"/>
                    </a:lnTo>
                    <a:lnTo>
                      <a:pt x="158" y="0"/>
                    </a:lnTo>
                    <a:close/>
                    <a:moveTo>
                      <a:pt x="2" y="1620"/>
                    </a:moveTo>
                    <a:lnTo>
                      <a:pt x="23" y="1624"/>
                    </a:lnTo>
                    <a:lnTo>
                      <a:pt x="64" y="1633"/>
                    </a:lnTo>
                    <a:lnTo>
                      <a:pt x="104" y="1641"/>
                    </a:lnTo>
                    <a:lnTo>
                      <a:pt x="144" y="1647"/>
                    </a:lnTo>
                    <a:lnTo>
                      <a:pt x="187" y="1649"/>
                    </a:lnTo>
                    <a:lnTo>
                      <a:pt x="229" y="1651"/>
                    </a:lnTo>
                    <a:lnTo>
                      <a:pt x="250" y="1651"/>
                    </a:lnTo>
                    <a:lnTo>
                      <a:pt x="250" y="1649"/>
                    </a:lnTo>
                    <a:lnTo>
                      <a:pt x="248" y="1647"/>
                    </a:lnTo>
                    <a:lnTo>
                      <a:pt x="246" y="1645"/>
                    </a:lnTo>
                    <a:lnTo>
                      <a:pt x="244" y="1643"/>
                    </a:lnTo>
                    <a:lnTo>
                      <a:pt x="242" y="1641"/>
                    </a:lnTo>
                    <a:lnTo>
                      <a:pt x="242" y="1639"/>
                    </a:lnTo>
                    <a:lnTo>
                      <a:pt x="229" y="1641"/>
                    </a:lnTo>
                    <a:lnTo>
                      <a:pt x="188" y="1639"/>
                    </a:lnTo>
                    <a:lnTo>
                      <a:pt x="146" y="1635"/>
                    </a:lnTo>
                    <a:lnTo>
                      <a:pt x="106" y="1631"/>
                    </a:lnTo>
                    <a:lnTo>
                      <a:pt x="66" y="1624"/>
                    </a:lnTo>
                    <a:lnTo>
                      <a:pt x="25" y="1614"/>
                    </a:lnTo>
                    <a:lnTo>
                      <a:pt x="0" y="1608"/>
                    </a:lnTo>
                    <a:lnTo>
                      <a:pt x="0" y="1610"/>
                    </a:lnTo>
                    <a:lnTo>
                      <a:pt x="2" y="1612"/>
                    </a:lnTo>
                    <a:lnTo>
                      <a:pt x="2" y="1614"/>
                    </a:lnTo>
                    <a:lnTo>
                      <a:pt x="2" y="1616"/>
                    </a:lnTo>
                    <a:lnTo>
                      <a:pt x="2" y="1618"/>
                    </a:lnTo>
                    <a:lnTo>
                      <a:pt x="2" y="1620"/>
                    </a:lnTo>
                    <a:close/>
                  </a:path>
                </a:pathLst>
              </a:custGeom>
              <a:solidFill>
                <a:srgbClr val="62C0FF"/>
              </a:solidFill>
              <a:ln w="9525">
                <a:noFill/>
                <a:round/>
                <a:headEnd/>
                <a:tailEnd/>
              </a:ln>
            </p:spPr>
            <p:txBody>
              <a:bodyPr/>
              <a:lstStyle/>
              <a:p>
                <a:endParaRPr lang="en-US"/>
              </a:p>
            </p:txBody>
          </p:sp>
          <p:sp>
            <p:nvSpPr>
              <p:cNvPr id="27986" name="Freeform 901"/>
              <p:cNvSpPr>
                <a:spLocks noEditPoints="1"/>
              </p:cNvSpPr>
              <p:nvPr/>
            </p:nvSpPr>
            <p:spPr bwMode="auto">
              <a:xfrm>
                <a:off x="2378" y="1398"/>
                <a:ext cx="246" cy="1641"/>
              </a:xfrm>
              <a:custGeom>
                <a:avLst/>
                <a:gdLst>
                  <a:gd name="T0" fmla="*/ 156 w 246"/>
                  <a:gd name="T1" fmla="*/ 0 h 1641"/>
                  <a:gd name="T2" fmla="*/ 146 w 246"/>
                  <a:gd name="T3" fmla="*/ 2 h 1641"/>
                  <a:gd name="T4" fmla="*/ 104 w 246"/>
                  <a:gd name="T5" fmla="*/ 8 h 1641"/>
                  <a:gd name="T6" fmla="*/ 64 w 246"/>
                  <a:gd name="T7" fmla="*/ 14 h 1641"/>
                  <a:gd name="T8" fmla="*/ 56 w 246"/>
                  <a:gd name="T9" fmla="*/ 15 h 1641"/>
                  <a:gd name="T10" fmla="*/ 56 w 246"/>
                  <a:gd name="T11" fmla="*/ 17 h 1641"/>
                  <a:gd name="T12" fmla="*/ 54 w 246"/>
                  <a:gd name="T13" fmla="*/ 19 h 1641"/>
                  <a:gd name="T14" fmla="*/ 54 w 246"/>
                  <a:gd name="T15" fmla="*/ 21 h 1641"/>
                  <a:gd name="T16" fmla="*/ 54 w 246"/>
                  <a:gd name="T17" fmla="*/ 21 h 1641"/>
                  <a:gd name="T18" fmla="*/ 52 w 246"/>
                  <a:gd name="T19" fmla="*/ 23 h 1641"/>
                  <a:gd name="T20" fmla="*/ 52 w 246"/>
                  <a:gd name="T21" fmla="*/ 25 h 1641"/>
                  <a:gd name="T22" fmla="*/ 52 w 246"/>
                  <a:gd name="T23" fmla="*/ 27 h 1641"/>
                  <a:gd name="T24" fmla="*/ 50 w 246"/>
                  <a:gd name="T25" fmla="*/ 27 h 1641"/>
                  <a:gd name="T26" fmla="*/ 66 w 246"/>
                  <a:gd name="T27" fmla="*/ 25 h 1641"/>
                  <a:gd name="T28" fmla="*/ 106 w 246"/>
                  <a:gd name="T29" fmla="*/ 17 h 1641"/>
                  <a:gd name="T30" fmla="*/ 146 w 246"/>
                  <a:gd name="T31" fmla="*/ 12 h 1641"/>
                  <a:gd name="T32" fmla="*/ 150 w 246"/>
                  <a:gd name="T33" fmla="*/ 12 h 1641"/>
                  <a:gd name="T34" fmla="*/ 152 w 246"/>
                  <a:gd name="T35" fmla="*/ 10 h 1641"/>
                  <a:gd name="T36" fmla="*/ 152 w 246"/>
                  <a:gd name="T37" fmla="*/ 10 h 1641"/>
                  <a:gd name="T38" fmla="*/ 152 w 246"/>
                  <a:gd name="T39" fmla="*/ 8 h 1641"/>
                  <a:gd name="T40" fmla="*/ 154 w 246"/>
                  <a:gd name="T41" fmla="*/ 6 h 1641"/>
                  <a:gd name="T42" fmla="*/ 154 w 246"/>
                  <a:gd name="T43" fmla="*/ 6 h 1641"/>
                  <a:gd name="T44" fmla="*/ 154 w 246"/>
                  <a:gd name="T45" fmla="*/ 4 h 1641"/>
                  <a:gd name="T46" fmla="*/ 156 w 246"/>
                  <a:gd name="T47" fmla="*/ 2 h 1641"/>
                  <a:gd name="T48" fmla="*/ 156 w 246"/>
                  <a:gd name="T49" fmla="*/ 0 h 1641"/>
                  <a:gd name="T50" fmla="*/ 2 w 246"/>
                  <a:gd name="T51" fmla="*/ 1610 h 1641"/>
                  <a:gd name="T52" fmla="*/ 23 w 246"/>
                  <a:gd name="T53" fmla="*/ 1616 h 1641"/>
                  <a:gd name="T54" fmla="*/ 64 w 246"/>
                  <a:gd name="T55" fmla="*/ 1625 h 1641"/>
                  <a:gd name="T56" fmla="*/ 104 w 246"/>
                  <a:gd name="T57" fmla="*/ 1631 h 1641"/>
                  <a:gd name="T58" fmla="*/ 146 w 246"/>
                  <a:gd name="T59" fmla="*/ 1637 h 1641"/>
                  <a:gd name="T60" fmla="*/ 187 w 246"/>
                  <a:gd name="T61" fmla="*/ 1641 h 1641"/>
                  <a:gd name="T62" fmla="*/ 229 w 246"/>
                  <a:gd name="T63" fmla="*/ 1641 h 1641"/>
                  <a:gd name="T64" fmla="*/ 246 w 246"/>
                  <a:gd name="T65" fmla="*/ 1641 h 1641"/>
                  <a:gd name="T66" fmla="*/ 244 w 246"/>
                  <a:gd name="T67" fmla="*/ 1639 h 1641"/>
                  <a:gd name="T68" fmla="*/ 244 w 246"/>
                  <a:gd name="T69" fmla="*/ 1639 h 1641"/>
                  <a:gd name="T70" fmla="*/ 242 w 246"/>
                  <a:gd name="T71" fmla="*/ 1637 h 1641"/>
                  <a:gd name="T72" fmla="*/ 242 w 246"/>
                  <a:gd name="T73" fmla="*/ 1635 h 1641"/>
                  <a:gd name="T74" fmla="*/ 240 w 246"/>
                  <a:gd name="T75" fmla="*/ 1635 h 1641"/>
                  <a:gd name="T76" fmla="*/ 240 w 246"/>
                  <a:gd name="T77" fmla="*/ 1633 h 1641"/>
                  <a:gd name="T78" fmla="*/ 238 w 246"/>
                  <a:gd name="T79" fmla="*/ 1631 h 1641"/>
                  <a:gd name="T80" fmla="*/ 238 w 246"/>
                  <a:gd name="T81" fmla="*/ 1631 h 1641"/>
                  <a:gd name="T82" fmla="*/ 229 w 246"/>
                  <a:gd name="T83" fmla="*/ 1631 h 1641"/>
                  <a:gd name="T84" fmla="*/ 188 w 246"/>
                  <a:gd name="T85" fmla="*/ 1629 h 1641"/>
                  <a:gd name="T86" fmla="*/ 146 w 246"/>
                  <a:gd name="T87" fmla="*/ 1627 h 1641"/>
                  <a:gd name="T88" fmla="*/ 106 w 246"/>
                  <a:gd name="T89" fmla="*/ 1622 h 1641"/>
                  <a:gd name="T90" fmla="*/ 66 w 246"/>
                  <a:gd name="T91" fmla="*/ 1614 h 1641"/>
                  <a:gd name="T92" fmla="*/ 27 w 246"/>
                  <a:gd name="T93" fmla="*/ 1606 h 1641"/>
                  <a:gd name="T94" fmla="*/ 0 w 246"/>
                  <a:gd name="T95" fmla="*/ 1599 h 1641"/>
                  <a:gd name="T96" fmla="*/ 0 w 246"/>
                  <a:gd name="T97" fmla="*/ 1599 h 1641"/>
                  <a:gd name="T98" fmla="*/ 0 w 246"/>
                  <a:gd name="T99" fmla="*/ 1601 h 1641"/>
                  <a:gd name="T100" fmla="*/ 0 w 246"/>
                  <a:gd name="T101" fmla="*/ 1602 h 1641"/>
                  <a:gd name="T102" fmla="*/ 0 w 246"/>
                  <a:gd name="T103" fmla="*/ 1604 h 1641"/>
                  <a:gd name="T104" fmla="*/ 0 w 246"/>
                  <a:gd name="T105" fmla="*/ 1604 h 1641"/>
                  <a:gd name="T106" fmla="*/ 0 w 246"/>
                  <a:gd name="T107" fmla="*/ 1606 h 1641"/>
                  <a:gd name="T108" fmla="*/ 2 w 246"/>
                  <a:gd name="T109" fmla="*/ 1608 h 1641"/>
                  <a:gd name="T110" fmla="*/ 2 w 246"/>
                  <a:gd name="T111" fmla="*/ 1610 h 164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6"/>
                  <a:gd name="T169" fmla="*/ 0 h 1641"/>
                  <a:gd name="T170" fmla="*/ 246 w 246"/>
                  <a:gd name="T171" fmla="*/ 1641 h 164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6" h="1641">
                    <a:moveTo>
                      <a:pt x="156" y="0"/>
                    </a:moveTo>
                    <a:lnTo>
                      <a:pt x="146" y="2"/>
                    </a:lnTo>
                    <a:lnTo>
                      <a:pt x="104" y="8"/>
                    </a:lnTo>
                    <a:lnTo>
                      <a:pt x="64" y="14"/>
                    </a:lnTo>
                    <a:lnTo>
                      <a:pt x="56" y="15"/>
                    </a:lnTo>
                    <a:lnTo>
                      <a:pt x="56" y="17"/>
                    </a:lnTo>
                    <a:lnTo>
                      <a:pt x="54" y="19"/>
                    </a:lnTo>
                    <a:lnTo>
                      <a:pt x="54" y="21"/>
                    </a:lnTo>
                    <a:lnTo>
                      <a:pt x="52" y="23"/>
                    </a:lnTo>
                    <a:lnTo>
                      <a:pt x="52" y="25"/>
                    </a:lnTo>
                    <a:lnTo>
                      <a:pt x="52" y="27"/>
                    </a:lnTo>
                    <a:lnTo>
                      <a:pt x="50" y="27"/>
                    </a:lnTo>
                    <a:lnTo>
                      <a:pt x="66" y="25"/>
                    </a:lnTo>
                    <a:lnTo>
                      <a:pt x="106" y="17"/>
                    </a:lnTo>
                    <a:lnTo>
                      <a:pt x="146" y="12"/>
                    </a:lnTo>
                    <a:lnTo>
                      <a:pt x="150" y="12"/>
                    </a:lnTo>
                    <a:lnTo>
                      <a:pt x="152" y="10"/>
                    </a:lnTo>
                    <a:lnTo>
                      <a:pt x="152" y="8"/>
                    </a:lnTo>
                    <a:lnTo>
                      <a:pt x="154" y="6"/>
                    </a:lnTo>
                    <a:lnTo>
                      <a:pt x="154" y="4"/>
                    </a:lnTo>
                    <a:lnTo>
                      <a:pt x="156" y="2"/>
                    </a:lnTo>
                    <a:lnTo>
                      <a:pt x="156" y="0"/>
                    </a:lnTo>
                    <a:close/>
                    <a:moveTo>
                      <a:pt x="2" y="1610"/>
                    </a:moveTo>
                    <a:lnTo>
                      <a:pt x="23" y="1616"/>
                    </a:lnTo>
                    <a:lnTo>
                      <a:pt x="64" y="1625"/>
                    </a:lnTo>
                    <a:lnTo>
                      <a:pt x="104" y="1631"/>
                    </a:lnTo>
                    <a:lnTo>
                      <a:pt x="146" y="1637"/>
                    </a:lnTo>
                    <a:lnTo>
                      <a:pt x="187" y="1641"/>
                    </a:lnTo>
                    <a:lnTo>
                      <a:pt x="229" y="1641"/>
                    </a:lnTo>
                    <a:lnTo>
                      <a:pt x="246" y="1641"/>
                    </a:lnTo>
                    <a:lnTo>
                      <a:pt x="244" y="1639"/>
                    </a:lnTo>
                    <a:lnTo>
                      <a:pt x="242" y="1637"/>
                    </a:lnTo>
                    <a:lnTo>
                      <a:pt x="242" y="1635"/>
                    </a:lnTo>
                    <a:lnTo>
                      <a:pt x="240" y="1635"/>
                    </a:lnTo>
                    <a:lnTo>
                      <a:pt x="240" y="1633"/>
                    </a:lnTo>
                    <a:lnTo>
                      <a:pt x="238" y="1631"/>
                    </a:lnTo>
                    <a:lnTo>
                      <a:pt x="229" y="1631"/>
                    </a:lnTo>
                    <a:lnTo>
                      <a:pt x="188" y="1629"/>
                    </a:lnTo>
                    <a:lnTo>
                      <a:pt x="146" y="1627"/>
                    </a:lnTo>
                    <a:lnTo>
                      <a:pt x="106" y="1622"/>
                    </a:lnTo>
                    <a:lnTo>
                      <a:pt x="66" y="1614"/>
                    </a:lnTo>
                    <a:lnTo>
                      <a:pt x="27" y="1606"/>
                    </a:lnTo>
                    <a:lnTo>
                      <a:pt x="0" y="1599"/>
                    </a:lnTo>
                    <a:lnTo>
                      <a:pt x="0" y="1601"/>
                    </a:lnTo>
                    <a:lnTo>
                      <a:pt x="0" y="1602"/>
                    </a:lnTo>
                    <a:lnTo>
                      <a:pt x="0" y="1604"/>
                    </a:lnTo>
                    <a:lnTo>
                      <a:pt x="0" y="1606"/>
                    </a:lnTo>
                    <a:lnTo>
                      <a:pt x="2" y="1608"/>
                    </a:lnTo>
                    <a:lnTo>
                      <a:pt x="2" y="1610"/>
                    </a:lnTo>
                    <a:close/>
                  </a:path>
                </a:pathLst>
              </a:custGeom>
              <a:solidFill>
                <a:srgbClr val="63C0FF"/>
              </a:solidFill>
              <a:ln w="9525">
                <a:noFill/>
                <a:round/>
                <a:headEnd/>
                <a:tailEnd/>
              </a:ln>
            </p:spPr>
            <p:txBody>
              <a:bodyPr/>
              <a:lstStyle/>
              <a:p>
                <a:endParaRPr lang="en-US"/>
              </a:p>
            </p:txBody>
          </p:sp>
          <p:sp>
            <p:nvSpPr>
              <p:cNvPr id="27987" name="Freeform 902"/>
              <p:cNvSpPr>
                <a:spLocks noEditPoints="1"/>
              </p:cNvSpPr>
              <p:nvPr/>
            </p:nvSpPr>
            <p:spPr bwMode="auto">
              <a:xfrm>
                <a:off x="2377" y="1404"/>
                <a:ext cx="243" cy="1631"/>
              </a:xfrm>
              <a:custGeom>
                <a:avLst/>
                <a:gdLst>
                  <a:gd name="T0" fmla="*/ 155 w 243"/>
                  <a:gd name="T1" fmla="*/ 0 h 1631"/>
                  <a:gd name="T2" fmla="*/ 147 w 243"/>
                  <a:gd name="T3" fmla="*/ 2 h 1631"/>
                  <a:gd name="T4" fmla="*/ 107 w 243"/>
                  <a:gd name="T5" fmla="*/ 6 h 1631"/>
                  <a:gd name="T6" fmla="*/ 67 w 243"/>
                  <a:gd name="T7" fmla="*/ 13 h 1631"/>
                  <a:gd name="T8" fmla="*/ 55 w 243"/>
                  <a:gd name="T9" fmla="*/ 15 h 1631"/>
                  <a:gd name="T10" fmla="*/ 53 w 243"/>
                  <a:gd name="T11" fmla="*/ 17 h 1631"/>
                  <a:gd name="T12" fmla="*/ 53 w 243"/>
                  <a:gd name="T13" fmla="*/ 19 h 1631"/>
                  <a:gd name="T14" fmla="*/ 53 w 243"/>
                  <a:gd name="T15" fmla="*/ 21 h 1631"/>
                  <a:gd name="T16" fmla="*/ 51 w 243"/>
                  <a:gd name="T17" fmla="*/ 21 h 1631"/>
                  <a:gd name="T18" fmla="*/ 51 w 243"/>
                  <a:gd name="T19" fmla="*/ 23 h 1631"/>
                  <a:gd name="T20" fmla="*/ 51 w 243"/>
                  <a:gd name="T21" fmla="*/ 25 h 1631"/>
                  <a:gd name="T22" fmla="*/ 49 w 243"/>
                  <a:gd name="T23" fmla="*/ 27 h 1631"/>
                  <a:gd name="T24" fmla="*/ 49 w 243"/>
                  <a:gd name="T25" fmla="*/ 29 h 1631"/>
                  <a:gd name="T26" fmla="*/ 69 w 243"/>
                  <a:gd name="T27" fmla="*/ 23 h 1631"/>
                  <a:gd name="T28" fmla="*/ 107 w 243"/>
                  <a:gd name="T29" fmla="*/ 17 h 1631"/>
                  <a:gd name="T30" fmla="*/ 147 w 243"/>
                  <a:gd name="T31" fmla="*/ 11 h 1631"/>
                  <a:gd name="T32" fmla="*/ 149 w 243"/>
                  <a:gd name="T33" fmla="*/ 11 h 1631"/>
                  <a:gd name="T34" fmla="*/ 149 w 243"/>
                  <a:gd name="T35" fmla="*/ 9 h 1631"/>
                  <a:gd name="T36" fmla="*/ 151 w 243"/>
                  <a:gd name="T37" fmla="*/ 8 h 1631"/>
                  <a:gd name="T38" fmla="*/ 151 w 243"/>
                  <a:gd name="T39" fmla="*/ 8 h 1631"/>
                  <a:gd name="T40" fmla="*/ 151 w 243"/>
                  <a:gd name="T41" fmla="*/ 6 h 1631"/>
                  <a:gd name="T42" fmla="*/ 153 w 243"/>
                  <a:gd name="T43" fmla="*/ 4 h 1631"/>
                  <a:gd name="T44" fmla="*/ 153 w 243"/>
                  <a:gd name="T45" fmla="*/ 4 h 1631"/>
                  <a:gd name="T46" fmla="*/ 153 w 243"/>
                  <a:gd name="T47" fmla="*/ 2 h 1631"/>
                  <a:gd name="T48" fmla="*/ 155 w 243"/>
                  <a:gd name="T49" fmla="*/ 0 h 1631"/>
                  <a:gd name="T50" fmla="*/ 1 w 243"/>
                  <a:gd name="T51" fmla="*/ 1598 h 1631"/>
                  <a:gd name="T52" fmla="*/ 26 w 243"/>
                  <a:gd name="T53" fmla="*/ 1604 h 1631"/>
                  <a:gd name="T54" fmla="*/ 67 w 243"/>
                  <a:gd name="T55" fmla="*/ 1614 h 1631"/>
                  <a:gd name="T56" fmla="*/ 107 w 243"/>
                  <a:gd name="T57" fmla="*/ 1621 h 1631"/>
                  <a:gd name="T58" fmla="*/ 147 w 243"/>
                  <a:gd name="T59" fmla="*/ 1625 h 1631"/>
                  <a:gd name="T60" fmla="*/ 189 w 243"/>
                  <a:gd name="T61" fmla="*/ 1629 h 1631"/>
                  <a:gd name="T62" fmla="*/ 230 w 243"/>
                  <a:gd name="T63" fmla="*/ 1631 h 1631"/>
                  <a:gd name="T64" fmla="*/ 243 w 243"/>
                  <a:gd name="T65" fmla="*/ 1629 h 1631"/>
                  <a:gd name="T66" fmla="*/ 241 w 243"/>
                  <a:gd name="T67" fmla="*/ 1629 h 1631"/>
                  <a:gd name="T68" fmla="*/ 241 w 243"/>
                  <a:gd name="T69" fmla="*/ 1627 h 1631"/>
                  <a:gd name="T70" fmla="*/ 239 w 243"/>
                  <a:gd name="T71" fmla="*/ 1625 h 1631"/>
                  <a:gd name="T72" fmla="*/ 239 w 243"/>
                  <a:gd name="T73" fmla="*/ 1625 h 1631"/>
                  <a:gd name="T74" fmla="*/ 237 w 243"/>
                  <a:gd name="T75" fmla="*/ 1623 h 1631"/>
                  <a:gd name="T76" fmla="*/ 237 w 243"/>
                  <a:gd name="T77" fmla="*/ 1621 h 1631"/>
                  <a:gd name="T78" fmla="*/ 236 w 243"/>
                  <a:gd name="T79" fmla="*/ 1621 h 1631"/>
                  <a:gd name="T80" fmla="*/ 236 w 243"/>
                  <a:gd name="T81" fmla="*/ 1619 h 1631"/>
                  <a:gd name="T82" fmla="*/ 230 w 243"/>
                  <a:gd name="T83" fmla="*/ 1619 h 1631"/>
                  <a:gd name="T84" fmla="*/ 189 w 243"/>
                  <a:gd name="T85" fmla="*/ 1619 h 1631"/>
                  <a:gd name="T86" fmla="*/ 147 w 243"/>
                  <a:gd name="T87" fmla="*/ 1616 h 1631"/>
                  <a:gd name="T88" fmla="*/ 107 w 243"/>
                  <a:gd name="T89" fmla="*/ 1610 h 1631"/>
                  <a:gd name="T90" fmla="*/ 69 w 243"/>
                  <a:gd name="T91" fmla="*/ 1604 h 1631"/>
                  <a:gd name="T92" fmla="*/ 28 w 243"/>
                  <a:gd name="T93" fmla="*/ 1595 h 1631"/>
                  <a:gd name="T94" fmla="*/ 0 w 243"/>
                  <a:gd name="T95" fmla="*/ 1587 h 1631"/>
                  <a:gd name="T96" fmla="*/ 0 w 243"/>
                  <a:gd name="T97" fmla="*/ 1587 h 1631"/>
                  <a:gd name="T98" fmla="*/ 0 w 243"/>
                  <a:gd name="T99" fmla="*/ 1589 h 1631"/>
                  <a:gd name="T100" fmla="*/ 0 w 243"/>
                  <a:gd name="T101" fmla="*/ 1591 h 1631"/>
                  <a:gd name="T102" fmla="*/ 1 w 243"/>
                  <a:gd name="T103" fmla="*/ 1593 h 1631"/>
                  <a:gd name="T104" fmla="*/ 1 w 243"/>
                  <a:gd name="T105" fmla="*/ 1593 h 1631"/>
                  <a:gd name="T106" fmla="*/ 1 w 243"/>
                  <a:gd name="T107" fmla="*/ 1595 h 1631"/>
                  <a:gd name="T108" fmla="*/ 1 w 243"/>
                  <a:gd name="T109" fmla="*/ 1596 h 1631"/>
                  <a:gd name="T110" fmla="*/ 1 w 243"/>
                  <a:gd name="T111" fmla="*/ 1598 h 163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43"/>
                  <a:gd name="T169" fmla="*/ 0 h 1631"/>
                  <a:gd name="T170" fmla="*/ 243 w 243"/>
                  <a:gd name="T171" fmla="*/ 1631 h 163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43" h="1631">
                    <a:moveTo>
                      <a:pt x="155" y="0"/>
                    </a:moveTo>
                    <a:lnTo>
                      <a:pt x="147" y="2"/>
                    </a:lnTo>
                    <a:lnTo>
                      <a:pt x="107" y="6"/>
                    </a:lnTo>
                    <a:lnTo>
                      <a:pt x="67" y="13"/>
                    </a:lnTo>
                    <a:lnTo>
                      <a:pt x="55" y="15"/>
                    </a:lnTo>
                    <a:lnTo>
                      <a:pt x="53" y="17"/>
                    </a:lnTo>
                    <a:lnTo>
                      <a:pt x="53" y="19"/>
                    </a:lnTo>
                    <a:lnTo>
                      <a:pt x="53" y="21"/>
                    </a:lnTo>
                    <a:lnTo>
                      <a:pt x="51" y="21"/>
                    </a:lnTo>
                    <a:lnTo>
                      <a:pt x="51" y="23"/>
                    </a:lnTo>
                    <a:lnTo>
                      <a:pt x="51" y="25"/>
                    </a:lnTo>
                    <a:lnTo>
                      <a:pt x="49" y="27"/>
                    </a:lnTo>
                    <a:lnTo>
                      <a:pt x="49" y="29"/>
                    </a:lnTo>
                    <a:lnTo>
                      <a:pt x="69" y="23"/>
                    </a:lnTo>
                    <a:lnTo>
                      <a:pt x="107" y="17"/>
                    </a:lnTo>
                    <a:lnTo>
                      <a:pt x="147" y="11"/>
                    </a:lnTo>
                    <a:lnTo>
                      <a:pt x="149" y="11"/>
                    </a:lnTo>
                    <a:lnTo>
                      <a:pt x="149" y="9"/>
                    </a:lnTo>
                    <a:lnTo>
                      <a:pt x="151" y="8"/>
                    </a:lnTo>
                    <a:lnTo>
                      <a:pt x="151" y="6"/>
                    </a:lnTo>
                    <a:lnTo>
                      <a:pt x="153" y="4"/>
                    </a:lnTo>
                    <a:lnTo>
                      <a:pt x="153" y="2"/>
                    </a:lnTo>
                    <a:lnTo>
                      <a:pt x="155" y="0"/>
                    </a:lnTo>
                    <a:close/>
                    <a:moveTo>
                      <a:pt x="1" y="1598"/>
                    </a:moveTo>
                    <a:lnTo>
                      <a:pt x="26" y="1604"/>
                    </a:lnTo>
                    <a:lnTo>
                      <a:pt x="67" y="1614"/>
                    </a:lnTo>
                    <a:lnTo>
                      <a:pt x="107" y="1621"/>
                    </a:lnTo>
                    <a:lnTo>
                      <a:pt x="147" y="1625"/>
                    </a:lnTo>
                    <a:lnTo>
                      <a:pt x="189" y="1629"/>
                    </a:lnTo>
                    <a:lnTo>
                      <a:pt x="230" y="1631"/>
                    </a:lnTo>
                    <a:lnTo>
                      <a:pt x="243" y="1629"/>
                    </a:lnTo>
                    <a:lnTo>
                      <a:pt x="241" y="1629"/>
                    </a:lnTo>
                    <a:lnTo>
                      <a:pt x="241" y="1627"/>
                    </a:lnTo>
                    <a:lnTo>
                      <a:pt x="239" y="1625"/>
                    </a:lnTo>
                    <a:lnTo>
                      <a:pt x="237" y="1623"/>
                    </a:lnTo>
                    <a:lnTo>
                      <a:pt x="237" y="1621"/>
                    </a:lnTo>
                    <a:lnTo>
                      <a:pt x="236" y="1621"/>
                    </a:lnTo>
                    <a:lnTo>
                      <a:pt x="236" y="1619"/>
                    </a:lnTo>
                    <a:lnTo>
                      <a:pt x="230" y="1619"/>
                    </a:lnTo>
                    <a:lnTo>
                      <a:pt x="189" y="1619"/>
                    </a:lnTo>
                    <a:lnTo>
                      <a:pt x="147" y="1616"/>
                    </a:lnTo>
                    <a:lnTo>
                      <a:pt x="107" y="1610"/>
                    </a:lnTo>
                    <a:lnTo>
                      <a:pt x="69" y="1604"/>
                    </a:lnTo>
                    <a:lnTo>
                      <a:pt x="28" y="1595"/>
                    </a:lnTo>
                    <a:lnTo>
                      <a:pt x="0" y="1587"/>
                    </a:lnTo>
                    <a:lnTo>
                      <a:pt x="0" y="1589"/>
                    </a:lnTo>
                    <a:lnTo>
                      <a:pt x="0" y="1591"/>
                    </a:lnTo>
                    <a:lnTo>
                      <a:pt x="1" y="1593"/>
                    </a:lnTo>
                    <a:lnTo>
                      <a:pt x="1" y="1595"/>
                    </a:lnTo>
                    <a:lnTo>
                      <a:pt x="1" y="1596"/>
                    </a:lnTo>
                    <a:lnTo>
                      <a:pt x="1" y="1598"/>
                    </a:lnTo>
                    <a:close/>
                  </a:path>
                </a:pathLst>
              </a:custGeom>
              <a:solidFill>
                <a:srgbClr val="64C1FF"/>
              </a:solidFill>
              <a:ln w="9525">
                <a:noFill/>
                <a:round/>
                <a:headEnd/>
                <a:tailEnd/>
              </a:ln>
            </p:spPr>
            <p:txBody>
              <a:bodyPr/>
              <a:lstStyle/>
              <a:p>
                <a:endParaRPr lang="en-US"/>
              </a:p>
            </p:txBody>
          </p:sp>
          <p:sp>
            <p:nvSpPr>
              <p:cNvPr id="27988" name="Freeform 903"/>
              <p:cNvSpPr>
                <a:spLocks noEditPoints="1"/>
              </p:cNvSpPr>
              <p:nvPr/>
            </p:nvSpPr>
            <p:spPr bwMode="auto">
              <a:xfrm>
                <a:off x="2375" y="1410"/>
                <a:ext cx="241" cy="1619"/>
              </a:xfrm>
              <a:custGeom>
                <a:avLst/>
                <a:gdLst>
                  <a:gd name="T0" fmla="*/ 153 w 241"/>
                  <a:gd name="T1" fmla="*/ 0 h 1619"/>
                  <a:gd name="T2" fmla="*/ 149 w 241"/>
                  <a:gd name="T3" fmla="*/ 0 h 1619"/>
                  <a:gd name="T4" fmla="*/ 109 w 241"/>
                  <a:gd name="T5" fmla="*/ 5 h 1619"/>
                  <a:gd name="T6" fmla="*/ 69 w 241"/>
                  <a:gd name="T7" fmla="*/ 13 h 1619"/>
                  <a:gd name="T8" fmla="*/ 53 w 241"/>
                  <a:gd name="T9" fmla="*/ 15 h 1619"/>
                  <a:gd name="T10" fmla="*/ 53 w 241"/>
                  <a:gd name="T11" fmla="*/ 17 h 1619"/>
                  <a:gd name="T12" fmla="*/ 53 w 241"/>
                  <a:gd name="T13" fmla="*/ 19 h 1619"/>
                  <a:gd name="T14" fmla="*/ 51 w 241"/>
                  <a:gd name="T15" fmla="*/ 21 h 1619"/>
                  <a:gd name="T16" fmla="*/ 51 w 241"/>
                  <a:gd name="T17" fmla="*/ 23 h 1619"/>
                  <a:gd name="T18" fmla="*/ 51 w 241"/>
                  <a:gd name="T19" fmla="*/ 23 h 1619"/>
                  <a:gd name="T20" fmla="*/ 49 w 241"/>
                  <a:gd name="T21" fmla="*/ 25 h 1619"/>
                  <a:gd name="T22" fmla="*/ 49 w 241"/>
                  <a:gd name="T23" fmla="*/ 27 h 1619"/>
                  <a:gd name="T24" fmla="*/ 49 w 241"/>
                  <a:gd name="T25" fmla="*/ 28 h 1619"/>
                  <a:gd name="T26" fmla="*/ 71 w 241"/>
                  <a:gd name="T27" fmla="*/ 23 h 1619"/>
                  <a:gd name="T28" fmla="*/ 111 w 241"/>
                  <a:gd name="T29" fmla="*/ 15 h 1619"/>
                  <a:gd name="T30" fmla="*/ 149 w 241"/>
                  <a:gd name="T31" fmla="*/ 11 h 1619"/>
                  <a:gd name="T32" fmla="*/ 149 w 241"/>
                  <a:gd name="T33" fmla="*/ 9 h 1619"/>
                  <a:gd name="T34" fmla="*/ 149 w 241"/>
                  <a:gd name="T35" fmla="*/ 7 h 1619"/>
                  <a:gd name="T36" fmla="*/ 151 w 241"/>
                  <a:gd name="T37" fmla="*/ 7 h 1619"/>
                  <a:gd name="T38" fmla="*/ 151 w 241"/>
                  <a:gd name="T39" fmla="*/ 5 h 1619"/>
                  <a:gd name="T40" fmla="*/ 151 w 241"/>
                  <a:gd name="T41" fmla="*/ 3 h 1619"/>
                  <a:gd name="T42" fmla="*/ 153 w 241"/>
                  <a:gd name="T43" fmla="*/ 2 h 1619"/>
                  <a:gd name="T44" fmla="*/ 153 w 241"/>
                  <a:gd name="T45" fmla="*/ 2 h 1619"/>
                  <a:gd name="T46" fmla="*/ 153 w 241"/>
                  <a:gd name="T47" fmla="*/ 0 h 1619"/>
                  <a:gd name="T48" fmla="*/ 3 w 241"/>
                  <a:gd name="T49" fmla="*/ 1587 h 1619"/>
                  <a:gd name="T50" fmla="*/ 30 w 241"/>
                  <a:gd name="T51" fmla="*/ 1594 h 1619"/>
                  <a:gd name="T52" fmla="*/ 69 w 241"/>
                  <a:gd name="T53" fmla="*/ 1602 h 1619"/>
                  <a:gd name="T54" fmla="*/ 109 w 241"/>
                  <a:gd name="T55" fmla="*/ 1610 h 1619"/>
                  <a:gd name="T56" fmla="*/ 149 w 241"/>
                  <a:gd name="T57" fmla="*/ 1615 h 1619"/>
                  <a:gd name="T58" fmla="*/ 191 w 241"/>
                  <a:gd name="T59" fmla="*/ 1617 h 1619"/>
                  <a:gd name="T60" fmla="*/ 232 w 241"/>
                  <a:gd name="T61" fmla="*/ 1619 h 1619"/>
                  <a:gd name="T62" fmla="*/ 241 w 241"/>
                  <a:gd name="T63" fmla="*/ 1619 h 1619"/>
                  <a:gd name="T64" fmla="*/ 239 w 241"/>
                  <a:gd name="T65" fmla="*/ 1617 h 1619"/>
                  <a:gd name="T66" fmla="*/ 239 w 241"/>
                  <a:gd name="T67" fmla="*/ 1615 h 1619"/>
                  <a:gd name="T68" fmla="*/ 238 w 241"/>
                  <a:gd name="T69" fmla="*/ 1615 h 1619"/>
                  <a:gd name="T70" fmla="*/ 238 w 241"/>
                  <a:gd name="T71" fmla="*/ 1613 h 1619"/>
                  <a:gd name="T72" fmla="*/ 236 w 241"/>
                  <a:gd name="T73" fmla="*/ 1612 h 1619"/>
                  <a:gd name="T74" fmla="*/ 236 w 241"/>
                  <a:gd name="T75" fmla="*/ 1612 h 1619"/>
                  <a:gd name="T76" fmla="*/ 234 w 241"/>
                  <a:gd name="T77" fmla="*/ 1610 h 1619"/>
                  <a:gd name="T78" fmla="*/ 234 w 241"/>
                  <a:gd name="T79" fmla="*/ 1608 h 1619"/>
                  <a:gd name="T80" fmla="*/ 232 w 241"/>
                  <a:gd name="T81" fmla="*/ 1608 h 1619"/>
                  <a:gd name="T82" fmla="*/ 191 w 241"/>
                  <a:gd name="T83" fmla="*/ 1608 h 1619"/>
                  <a:gd name="T84" fmla="*/ 151 w 241"/>
                  <a:gd name="T85" fmla="*/ 1604 h 1619"/>
                  <a:gd name="T86" fmla="*/ 111 w 241"/>
                  <a:gd name="T87" fmla="*/ 1600 h 1619"/>
                  <a:gd name="T88" fmla="*/ 71 w 241"/>
                  <a:gd name="T89" fmla="*/ 1592 h 1619"/>
                  <a:gd name="T90" fmla="*/ 32 w 241"/>
                  <a:gd name="T91" fmla="*/ 1583 h 1619"/>
                  <a:gd name="T92" fmla="*/ 0 w 241"/>
                  <a:gd name="T93" fmla="*/ 1575 h 1619"/>
                  <a:gd name="T94" fmla="*/ 2 w 241"/>
                  <a:gd name="T95" fmla="*/ 1575 h 1619"/>
                  <a:gd name="T96" fmla="*/ 2 w 241"/>
                  <a:gd name="T97" fmla="*/ 1577 h 1619"/>
                  <a:gd name="T98" fmla="*/ 2 w 241"/>
                  <a:gd name="T99" fmla="*/ 1579 h 1619"/>
                  <a:gd name="T100" fmla="*/ 2 w 241"/>
                  <a:gd name="T101" fmla="*/ 1581 h 1619"/>
                  <a:gd name="T102" fmla="*/ 2 w 241"/>
                  <a:gd name="T103" fmla="*/ 1581 h 1619"/>
                  <a:gd name="T104" fmla="*/ 2 w 241"/>
                  <a:gd name="T105" fmla="*/ 1583 h 1619"/>
                  <a:gd name="T106" fmla="*/ 2 w 241"/>
                  <a:gd name="T107" fmla="*/ 1585 h 1619"/>
                  <a:gd name="T108" fmla="*/ 3 w 241"/>
                  <a:gd name="T109" fmla="*/ 1587 h 161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41"/>
                  <a:gd name="T166" fmla="*/ 0 h 1619"/>
                  <a:gd name="T167" fmla="*/ 241 w 241"/>
                  <a:gd name="T168" fmla="*/ 1619 h 161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41" h="1619">
                    <a:moveTo>
                      <a:pt x="153" y="0"/>
                    </a:moveTo>
                    <a:lnTo>
                      <a:pt x="149" y="0"/>
                    </a:lnTo>
                    <a:lnTo>
                      <a:pt x="109" y="5"/>
                    </a:lnTo>
                    <a:lnTo>
                      <a:pt x="69" y="13"/>
                    </a:lnTo>
                    <a:lnTo>
                      <a:pt x="53" y="15"/>
                    </a:lnTo>
                    <a:lnTo>
                      <a:pt x="53" y="17"/>
                    </a:lnTo>
                    <a:lnTo>
                      <a:pt x="53" y="19"/>
                    </a:lnTo>
                    <a:lnTo>
                      <a:pt x="51" y="21"/>
                    </a:lnTo>
                    <a:lnTo>
                      <a:pt x="51" y="23"/>
                    </a:lnTo>
                    <a:lnTo>
                      <a:pt x="49" y="25"/>
                    </a:lnTo>
                    <a:lnTo>
                      <a:pt x="49" y="27"/>
                    </a:lnTo>
                    <a:lnTo>
                      <a:pt x="49" y="28"/>
                    </a:lnTo>
                    <a:lnTo>
                      <a:pt x="71" y="23"/>
                    </a:lnTo>
                    <a:lnTo>
                      <a:pt x="111" y="15"/>
                    </a:lnTo>
                    <a:lnTo>
                      <a:pt x="149" y="11"/>
                    </a:lnTo>
                    <a:lnTo>
                      <a:pt x="149" y="9"/>
                    </a:lnTo>
                    <a:lnTo>
                      <a:pt x="149" y="7"/>
                    </a:lnTo>
                    <a:lnTo>
                      <a:pt x="151" y="7"/>
                    </a:lnTo>
                    <a:lnTo>
                      <a:pt x="151" y="5"/>
                    </a:lnTo>
                    <a:lnTo>
                      <a:pt x="151" y="3"/>
                    </a:lnTo>
                    <a:lnTo>
                      <a:pt x="153" y="2"/>
                    </a:lnTo>
                    <a:lnTo>
                      <a:pt x="153" y="0"/>
                    </a:lnTo>
                    <a:close/>
                    <a:moveTo>
                      <a:pt x="3" y="1587"/>
                    </a:moveTo>
                    <a:lnTo>
                      <a:pt x="30" y="1594"/>
                    </a:lnTo>
                    <a:lnTo>
                      <a:pt x="69" y="1602"/>
                    </a:lnTo>
                    <a:lnTo>
                      <a:pt x="109" y="1610"/>
                    </a:lnTo>
                    <a:lnTo>
                      <a:pt x="149" y="1615"/>
                    </a:lnTo>
                    <a:lnTo>
                      <a:pt x="191" y="1617"/>
                    </a:lnTo>
                    <a:lnTo>
                      <a:pt x="232" y="1619"/>
                    </a:lnTo>
                    <a:lnTo>
                      <a:pt x="241" y="1619"/>
                    </a:lnTo>
                    <a:lnTo>
                      <a:pt x="239" y="1617"/>
                    </a:lnTo>
                    <a:lnTo>
                      <a:pt x="239" y="1615"/>
                    </a:lnTo>
                    <a:lnTo>
                      <a:pt x="238" y="1615"/>
                    </a:lnTo>
                    <a:lnTo>
                      <a:pt x="238" y="1613"/>
                    </a:lnTo>
                    <a:lnTo>
                      <a:pt x="236" y="1612"/>
                    </a:lnTo>
                    <a:lnTo>
                      <a:pt x="234" y="1610"/>
                    </a:lnTo>
                    <a:lnTo>
                      <a:pt x="234" y="1608"/>
                    </a:lnTo>
                    <a:lnTo>
                      <a:pt x="232" y="1608"/>
                    </a:lnTo>
                    <a:lnTo>
                      <a:pt x="191" y="1608"/>
                    </a:lnTo>
                    <a:lnTo>
                      <a:pt x="151" y="1604"/>
                    </a:lnTo>
                    <a:lnTo>
                      <a:pt x="111" y="1600"/>
                    </a:lnTo>
                    <a:lnTo>
                      <a:pt x="71" y="1592"/>
                    </a:lnTo>
                    <a:lnTo>
                      <a:pt x="32" y="1583"/>
                    </a:lnTo>
                    <a:lnTo>
                      <a:pt x="0" y="1575"/>
                    </a:lnTo>
                    <a:lnTo>
                      <a:pt x="2" y="1575"/>
                    </a:lnTo>
                    <a:lnTo>
                      <a:pt x="2" y="1577"/>
                    </a:lnTo>
                    <a:lnTo>
                      <a:pt x="2" y="1579"/>
                    </a:lnTo>
                    <a:lnTo>
                      <a:pt x="2" y="1581"/>
                    </a:lnTo>
                    <a:lnTo>
                      <a:pt x="2" y="1583"/>
                    </a:lnTo>
                    <a:lnTo>
                      <a:pt x="2" y="1585"/>
                    </a:lnTo>
                    <a:lnTo>
                      <a:pt x="3" y="1587"/>
                    </a:lnTo>
                    <a:close/>
                  </a:path>
                </a:pathLst>
              </a:custGeom>
              <a:solidFill>
                <a:srgbClr val="65C1FF"/>
              </a:solidFill>
              <a:ln w="9525">
                <a:noFill/>
                <a:round/>
                <a:headEnd/>
                <a:tailEnd/>
              </a:ln>
            </p:spPr>
            <p:txBody>
              <a:bodyPr/>
              <a:lstStyle/>
              <a:p>
                <a:endParaRPr lang="en-US"/>
              </a:p>
            </p:txBody>
          </p:sp>
          <p:sp>
            <p:nvSpPr>
              <p:cNvPr id="27989" name="Freeform 904"/>
              <p:cNvSpPr>
                <a:spLocks noEditPoints="1"/>
              </p:cNvSpPr>
              <p:nvPr/>
            </p:nvSpPr>
            <p:spPr bwMode="auto">
              <a:xfrm>
                <a:off x="2375" y="1415"/>
                <a:ext cx="238" cy="1608"/>
              </a:xfrm>
              <a:custGeom>
                <a:avLst/>
                <a:gdLst>
                  <a:gd name="T0" fmla="*/ 151 w 238"/>
                  <a:gd name="T1" fmla="*/ 0 h 1608"/>
                  <a:gd name="T2" fmla="*/ 149 w 238"/>
                  <a:gd name="T3" fmla="*/ 0 h 1608"/>
                  <a:gd name="T4" fmla="*/ 109 w 238"/>
                  <a:gd name="T5" fmla="*/ 6 h 1608"/>
                  <a:gd name="T6" fmla="*/ 71 w 238"/>
                  <a:gd name="T7" fmla="*/ 12 h 1608"/>
                  <a:gd name="T8" fmla="*/ 51 w 238"/>
                  <a:gd name="T9" fmla="*/ 18 h 1608"/>
                  <a:gd name="T10" fmla="*/ 51 w 238"/>
                  <a:gd name="T11" fmla="*/ 18 h 1608"/>
                  <a:gd name="T12" fmla="*/ 49 w 238"/>
                  <a:gd name="T13" fmla="*/ 20 h 1608"/>
                  <a:gd name="T14" fmla="*/ 49 w 238"/>
                  <a:gd name="T15" fmla="*/ 22 h 1608"/>
                  <a:gd name="T16" fmla="*/ 49 w 238"/>
                  <a:gd name="T17" fmla="*/ 23 h 1608"/>
                  <a:gd name="T18" fmla="*/ 48 w 238"/>
                  <a:gd name="T19" fmla="*/ 23 h 1608"/>
                  <a:gd name="T20" fmla="*/ 48 w 238"/>
                  <a:gd name="T21" fmla="*/ 25 h 1608"/>
                  <a:gd name="T22" fmla="*/ 48 w 238"/>
                  <a:gd name="T23" fmla="*/ 27 h 1608"/>
                  <a:gd name="T24" fmla="*/ 46 w 238"/>
                  <a:gd name="T25" fmla="*/ 29 h 1608"/>
                  <a:gd name="T26" fmla="*/ 73 w 238"/>
                  <a:gd name="T27" fmla="*/ 23 h 1608"/>
                  <a:gd name="T28" fmla="*/ 111 w 238"/>
                  <a:gd name="T29" fmla="*/ 16 h 1608"/>
                  <a:gd name="T30" fmla="*/ 147 w 238"/>
                  <a:gd name="T31" fmla="*/ 12 h 1608"/>
                  <a:gd name="T32" fmla="*/ 147 w 238"/>
                  <a:gd name="T33" fmla="*/ 10 h 1608"/>
                  <a:gd name="T34" fmla="*/ 147 w 238"/>
                  <a:gd name="T35" fmla="*/ 8 h 1608"/>
                  <a:gd name="T36" fmla="*/ 147 w 238"/>
                  <a:gd name="T37" fmla="*/ 8 h 1608"/>
                  <a:gd name="T38" fmla="*/ 149 w 238"/>
                  <a:gd name="T39" fmla="*/ 6 h 1608"/>
                  <a:gd name="T40" fmla="*/ 149 w 238"/>
                  <a:gd name="T41" fmla="*/ 4 h 1608"/>
                  <a:gd name="T42" fmla="*/ 149 w 238"/>
                  <a:gd name="T43" fmla="*/ 2 h 1608"/>
                  <a:gd name="T44" fmla="*/ 151 w 238"/>
                  <a:gd name="T45" fmla="*/ 2 h 1608"/>
                  <a:gd name="T46" fmla="*/ 151 w 238"/>
                  <a:gd name="T47" fmla="*/ 0 h 1608"/>
                  <a:gd name="T48" fmla="*/ 2 w 238"/>
                  <a:gd name="T49" fmla="*/ 1576 h 1608"/>
                  <a:gd name="T50" fmla="*/ 30 w 238"/>
                  <a:gd name="T51" fmla="*/ 1584 h 1608"/>
                  <a:gd name="T52" fmla="*/ 71 w 238"/>
                  <a:gd name="T53" fmla="*/ 1593 h 1608"/>
                  <a:gd name="T54" fmla="*/ 109 w 238"/>
                  <a:gd name="T55" fmla="*/ 1599 h 1608"/>
                  <a:gd name="T56" fmla="*/ 149 w 238"/>
                  <a:gd name="T57" fmla="*/ 1605 h 1608"/>
                  <a:gd name="T58" fmla="*/ 191 w 238"/>
                  <a:gd name="T59" fmla="*/ 1608 h 1608"/>
                  <a:gd name="T60" fmla="*/ 232 w 238"/>
                  <a:gd name="T61" fmla="*/ 1608 h 1608"/>
                  <a:gd name="T62" fmla="*/ 238 w 238"/>
                  <a:gd name="T63" fmla="*/ 1608 h 1608"/>
                  <a:gd name="T64" fmla="*/ 236 w 238"/>
                  <a:gd name="T65" fmla="*/ 1607 h 1608"/>
                  <a:gd name="T66" fmla="*/ 236 w 238"/>
                  <a:gd name="T67" fmla="*/ 1607 h 1608"/>
                  <a:gd name="T68" fmla="*/ 234 w 238"/>
                  <a:gd name="T69" fmla="*/ 1605 h 1608"/>
                  <a:gd name="T70" fmla="*/ 234 w 238"/>
                  <a:gd name="T71" fmla="*/ 1603 h 1608"/>
                  <a:gd name="T72" fmla="*/ 232 w 238"/>
                  <a:gd name="T73" fmla="*/ 1603 h 1608"/>
                  <a:gd name="T74" fmla="*/ 232 w 238"/>
                  <a:gd name="T75" fmla="*/ 1601 h 1608"/>
                  <a:gd name="T76" fmla="*/ 230 w 238"/>
                  <a:gd name="T77" fmla="*/ 1599 h 1608"/>
                  <a:gd name="T78" fmla="*/ 230 w 238"/>
                  <a:gd name="T79" fmla="*/ 1599 h 1608"/>
                  <a:gd name="T80" fmla="*/ 191 w 238"/>
                  <a:gd name="T81" fmla="*/ 1597 h 1608"/>
                  <a:gd name="T82" fmla="*/ 151 w 238"/>
                  <a:gd name="T83" fmla="*/ 1595 h 1608"/>
                  <a:gd name="T84" fmla="*/ 111 w 238"/>
                  <a:gd name="T85" fmla="*/ 1589 h 1608"/>
                  <a:gd name="T86" fmla="*/ 73 w 238"/>
                  <a:gd name="T87" fmla="*/ 1582 h 1608"/>
                  <a:gd name="T88" fmla="*/ 34 w 238"/>
                  <a:gd name="T89" fmla="*/ 1574 h 1608"/>
                  <a:gd name="T90" fmla="*/ 0 w 238"/>
                  <a:gd name="T91" fmla="*/ 1564 h 1608"/>
                  <a:gd name="T92" fmla="*/ 0 w 238"/>
                  <a:gd name="T93" fmla="*/ 1564 h 1608"/>
                  <a:gd name="T94" fmla="*/ 0 w 238"/>
                  <a:gd name="T95" fmla="*/ 1566 h 1608"/>
                  <a:gd name="T96" fmla="*/ 0 w 238"/>
                  <a:gd name="T97" fmla="*/ 1568 h 1608"/>
                  <a:gd name="T98" fmla="*/ 0 w 238"/>
                  <a:gd name="T99" fmla="*/ 1570 h 1608"/>
                  <a:gd name="T100" fmla="*/ 2 w 238"/>
                  <a:gd name="T101" fmla="*/ 1570 h 1608"/>
                  <a:gd name="T102" fmla="*/ 2 w 238"/>
                  <a:gd name="T103" fmla="*/ 1572 h 1608"/>
                  <a:gd name="T104" fmla="*/ 2 w 238"/>
                  <a:gd name="T105" fmla="*/ 1574 h 1608"/>
                  <a:gd name="T106" fmla="*/ 2 w 238"/>
                  <a:gd name="T107" fmla="*/ 1576 h 160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238"/>
                  <a:gd name="T163" fmla="*/ 0 h 1608"/>
                  <a:gd name="T164" fmla="*/ 238 w 238"/>
                  <a:gd name="T165" fmla="*/ 1608 h 160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238" h="1608">
                    <a:moveTo>
                      <a:pt x="151" y="0"/>
                    </a:moveTo>
                    <a:lnTo>
                      <a:pt x="149" y="0"/>
                    </a:lnTo>
                    <a:lnTo>
                      <a:pt x="109" y="6"/>
                    </a:lnTo>
                    <a:lnTo>
                      <a:pt x="71" y="12"/>
                    </a:lnTo>
                    <a:lnTo>
                      <a:pt x="51" y="18"/>
                    </a:lnTo>
                    <a:lnTo>
                      <a:pt x="49" y="20"/>
                    </a:lnTo>
                    <a:lnTo>
                      <a:pt x="49" y="22"/>
                    </a:lnTo>
                    <a:lnTo>
                      <a:pt x="49" y="23"/>
                    </a:lnTo>
                    <a:lnTo>
                      <a:pt x="48" y="23"/>
                    </a:lnTo>
                    <a:lnTo>
                      <a:pt x="48" y="25"/>
                    </a:lnTo>
                    <a:lnTo>
                      <a:pt x="48" y="27"/>
                    </a:lnTo>
                    <a:lnTo>
                      <a:pt x="46" y="29"/>
                    </a:lnTo>
                    <a:lnTo>
                      <a:pt x="73" y="23"/>
                    </a:lnTo>
                    <a:lnTo>
                      <a:pt x="111" y="16"/>
                    </a:lnTo>
                    <a:lnTo>
                      <a:pt x="147" y="12"/>
                    </a:lnTo>
                    <a:lnTo>
                      <a:pt x="147" y="10"/>
                    </a:lnTo>
                    <a:lnTo>
                      <a:pt x="147" y="8"/>
                    </a:lnTo>
                    <a:lnTo>
                      <a:pt x="149" y="6"/>
                    </a:lnTo>
                    <a:lnTo>
                      <a:pt x="149" y="4"/>
                    </a:lnTo>
                    <a:lnTo>
                      <a:pt x="149" y="2"/>
                    </a:lnTo>
                    <a:lnTo>
                      <a:pt x="151" y="2"/>
                    </a:lnTo>
                    <a:lnTo>
                      <a:pt x="151" y="0"/>
                    </a:lnTo>
                    <a:close/>
                    <a:moveTo>
                      <a:pt x="2" y="1576"/>
                    </a:moveTo>
                    <a:lnTo>
                      <a:pt x="30" y="1584"/>
                    </a:lnTo>
                    <a:lnTo>
                      <a:pt x="71" y="1593"/>
                    </a:lnTo>
                    <a:lnTo>
                      <a:pt x="109" y="1599"/>
                    </a:lnTo>
                    <a:lnTo>
                      <a:pt x="149" y="1605"/>
                    </a:lnTo>
                    <a:lnTo>
                      <a:pt x="191" y="1608"/>
                    </a:lnTo>
                    <a:lnTo>
                      <a:pt x="232" y="1608"/>
                    </a:lnTo>
                    <a:lnTo>
                      <a:pt x="238" y="1608"/>
                    </a:lnTo>
                    <a:lnTo>
                      <a:pt x="236" y="1607"/>
                    </a:lnTo>
                    <a:lnTo>
                      <a:pt x="234" y="1605"/>
                    </a:lnTo>
                    <a:lnTo>
                      <a:pt x="234" y="1603"/>
                    </a:lnTo>
                    <a:lnTo>
                      <a:pt x="232" y="1603"/>
                    </a:lnTo>
                    <a:lnTo>
                      <a:pt x="232" y="1601"/>
                    </a:lnTo>
                    <a:lnTo>
                      <a:pt x="230" y="1599"/>
                    </a:lnTo>
                    <a:lnTo>
                      <a:pt x="191" y="1597"/>
                    </a:lnTo>
                    <a:lnTo>
                      <a:pt x="151" y="1595"/>
                    </a:lnTo>
                    <a:lnTo>
                      <a:pt x="111" y="1589"/>
                    </a:lnTo>
                    <a:lnTo>
                      <a:pt x="73" y="1582"/>
                    </a:lnTo>
                    <a:lnTo>
                      <a:pt x="34" y="1574"/>
                    </a:lnTo>
                    <a:lnTo>
                      <a:pt x="0" y="1564"/>
                    </a:lnTo>
                    <a:lnTo>
                      <a:pt x="0" y="1566"/>
                    </a:lnTo>
                    <a:lnTo>
                      <a:pt x="0" y="1568"/>
                    </a:lnTo>
                    <a:lnTo>
                      <a:pt x="0" y="1570"/>
                    </a:lnTo>
                    <a:lnTo>
                      <a:pt x="2" y="1570"/>
                    </a:lnTo>
                    <a:lnTo>
                      <a:pt x="2" y="1572"/>
                    </a:lnTo>
                    <a:lnTo>
                      <a:pt x="2" y="1574"/>
                    </a:lnTo>
                    <a:lnTo>
                      <a:pt x="2" y="1576"/>
                    </a:lnTo>
                    <a:close/>
                  </a:path>
                </a:pathLst>
              </a:custGeom>
              <a:solidFill>
                <a:srgbClr val="66C1FF"/>
              </a:solidFill>
              <a:ln w="9525">
                <a:noFill/>
                <a:round/>
                <a:headEnd/>
                <a:tailEnd/>
              </a:ln>
            </p:spPr>
            <p:txBody>
              <a:bodyPr/>
              <a:lstStyle/>
              <a:p>
                <a:endParaRPr lang="en-US"/>
              </a:p>
            </p:txBody>
          </p:sp>
          <p:sp>
            <p:nvSpPr>
              <p:cNvPr id="27990" name="Freeform 905"/>
              <p:cNvSpPr>
                <a:spLocks noEditPoints="1"/>
              </p:cNvSpPr>
              <p:nvPr/>
            </p:nvSpPr>
            <p:spPr bwMode="auto">
              <a:xfrm>
                <a:off x="2373" y="1421"/>
                <a:ext cx="236" cy="1597"/>
              </a:xfrm>
              <a:custGeom>
                <a:avLst/>
                <a:gdLst>
                  <a:gd name="T0" fmla="*/ 151 w 236"/>
                  <a:gd name="T1" fmla="*/ 0 h 1597"/>
                  <a:gd name="T2" fmla="*/ 113 w 236"/>
                  <a:gd name="T3" fmla="*/ 4 h 1597"/>
                  <a:gd name="T4" fmla="*/ 73 w 236"/>
                  <a:gd name="T5" fmla="*/ 12 h 1597"/>
                  <a:gd name="T6" fmla="*/ 51 w 236"/>
                  <a:gd name="T7" fmla="*/ 17 h 1597"/>
                  <a:gd name="T8" fmla="*/ 50 w 236"/>
                  <a:gd name="T9" fmla="*/ 17 h 1597"/>
                  <a:gd name="T10" fmla="*/ 50 w 236"/>
                  <a:gd name="T11" fmla="*/ 19 h 1597"/>
                  <a:gd name="T12" fmla="*/ 50 w 236"/>
                  <a:gd name="T13" fmla="*/ 21 h 1597"/>
                  <a:gd name="T14" fmla="*/ 48 w 236"/>
                  <a:gd name="T15" fmla="*/ 23 h 1597"/>
                  <a:gd name="T16" fmla="*/ 48 w 236"/>
                  <a:gd name="T17" fmla="*/ 25 h 1597"/>
                  <a:gd name="T18" fmla="*/ 48 w 236"/>
                  <a:gd name="T19" fmla="*/ 25 h 1597"/>
                  <a:gd name="T20" fmla="*/ 46 w 236"/>
                  <a:gd name="T21" fmla="*/ 27 h 1597"/>
                  <a:gd name="T22" fmla="*/ 46 w 236"/>
                  <a:gd name="T23" fmla="*/ 29 h 1597"/>
                  <a:gd name="T24" fmla="*/ 75 w 236"/>
                  <a:gd name="T25" fmla="*/ 21 h 1597"/>
                  <a:gd name="T26" fmla="*/ 115 w 236"/>
                  <a:gd name="T27" fmla="*/ 16 h 1597"/>
                  <a:gd name="T28" fmla="*/ 146 w 236"/>
                  <a:gd name="T29" fmla="*/ 12 h 1597"/>
                  <a:gd name="T30" fmla="*/ 147 w 236"/>
                  <a:gd name="T31" fmla="*/ 10 h 1597"/>
                  <a:gd name="T32" fmla="*/ 147 w 236"/>
                  <a:gd name="T33" fmla="*/ 8 h 1597"/>
                  <a:gd name="T34" fmla="*/ 147 w 236"/>
                  <a:gd name="T35" fmla="*/ 6 h 1597"/>
                  <a:gd name="T36" fmla="*/ 149 w 236"/>
                  <a:gd name="T37" fmla="*/ 6 h 1597"/>
                  <a:gd name="T38" fmla="*/ 149 w 236"/>
                  <a:gd name="T39" fmla="*/ 4 h 1597"/>
                  <a:gd name="T40" fmla="*/ 149 w 236"/>
                  <a:gd name="T41" fmla="*/ 2 h 1597"/>
                  <a:gd name="T42" fmla="*/ 151 w 236"/>
                  <a:gd name="T43" fmla="*/ 2 h 1597"/>
                  <a:gd name="T44" fmla="*/ 151 w 236"/>
                  <a:gd name="T45" fmla="*/ 0 h 1597"/>
                  <a:gd name="T46" fmla="*/ 2 w 236"/>
                  <a:gd name="T47" fmla="*/ 1564 h 1597"/>
                  <a:gd name="T48" fmla="*/ 34 w 236"/>
                  <a:gd name="T49" fmla="*/ 1572 h 1597"/>
                  <a:gd name="T50" fmla="*/ 73 w 236"/>
                  <a:gd name="T51" fmla="*/ 1581 h 1597"/>
                  <a:gd name="T52" fmla="*/ 113 w 236"/>
                  <a:gd name="T53" fmla="*/ 1589 h 1597"/>
                  <a:gd name="T54" fmla="*/ 153 w 236"/>
                  <a:gd name="T55" fmla="*/ 1593 h 1597"/>
                  <a:gd name="T56" fmla="*/ 193 w 236"/>
                  <a:gd name="T57" fmla="*/ 1597 h 1597"/>
                  <a:gd name="T58" fmla="*/ 234 w 236"/>
                  <a:gd name="T59" fmla="*/ 1597 h 1597"/>
                  <a:gd name="T60" fmla="*/ 236 w 236"/>
                  <a:gd name="T61" fmla="*/ 1597 h 1597"/>
                  <a:gd name="T62" fmla="*/ 234 w 236"/>
                  <a:gd name="T63" fmla="*/ 1597 h 1597"/>
                  <a:gd name="T64" fmla="*/ 234 w 236"/>
                  <a:gd name="T65" fmla="*/ 1595 h 1597"/>
                  <a:gd name="T66" fmla="*/ 232 w 236"/>
                  <a:gd name="T67" fmla="*/ 1593 h 1597"/>
                  <a:gd name="T68" fmla="*/ 232 w 236"/>
                  <a:gd name="T69" fmla="*/ 1593 h 1597"/>
                  <a:gd name="T70" fmla="*/ 230 w 236"/>
                  <a:gd name="T71" fmla="*/ 1591 h 1597"/>
                  <a:gd name="T72" fmla="*/ 228 w 236"/>
                  <a:gd name="T73" fmla="*/ 1589 h 1597"/>
                  <a:gd name="T74" fmla="*/ 228 w 236"/>
                  <a:gd name="T75" fmla="*/ 1589 h 1597"/>
                  <a:gd name="T76" fmla="*/ 226 w 236"/>
                  <a:gd name="T77" fmla="*/ 1587 h 1597"/>
                  <a:gd name="T78" fmla="*/ 193 w 236"/>
                  <a:gd name="T79" fmla="*/ 1585 h 1597"/>
                  <a:gd name="T80" fmla="*/ 153 w 236"/>
                  <a:gd name="T81" fmla="*/ 1583 h 1597"/>
                  <a:gd name="T82" fmla="*/ 115 w 236"/>
                  <a:gd name="T83" fmla="*/ 1578 h 1597"/>
                  <a:gd name="T84" fmla="*/ 75 w 236"/>
                  <a:gd name="T85" fmla="*/ 1572 h 1597"/>
                  <a:gd name="T86" fmla="*/ 36 w 236"/>
                  <a:gd name="T87" fmla="*/ 1562 h 1597"/>
                  <a:gd name="T88" fmla="*/ 0 w 236"/>
                  <a:gd name="T89" fmla="*/ 1553 h 1597"/>
                  <a:gd name="T90" fmla="*/ 2 w 236"/>
                  <a:gd name="T91" fmla="*/ 1553 h 1597"/>
                  <a:gd name="T92" fmla="*/ 2 w 236"/>
                  <a:gd name="T93" fmla="*/ 1555 h 1597"/>
                  <a:gd name="T94" fmla="*/ 2 w 236"/>
                  <a:gd name="T95" fmla="*/ 1556 h 1597"/>
                  <a:gd name="T96" fmla="*/ 2 w 236"/>
                  <a:gd name="T97" fmla="*/ 1558 h 1597"/>
                  <a:gd name="T98" fmla="*/ 2 w 236"/>
                  <a:gd name="T99" fmla="*/ 1558 h 1597"/>
                  <a:gd name="T100" fmla="*/ 2 w 236"/>
                  <a:gd name="T101" fmla="*/ 1560 h 1597"/>
                  <a:gd name="T102" fmla="*/ 2 w 236"/>
                  <a:gd name="T103" fmla="*/ 1562 h 1597"/>
                  <a:gd name="T104" fmla="*/ 2 w 236"/>
                  <a:gd name="T105" fmla="*/ 1564 h 159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36"/>
                  <a:gd name="T160" fmla="*/ 0 h 1597"/>
                  <a:gd name="T161" fmla="*/ 236 w 236"/>
                  <a:gd name="T162" fmla="*/ 1597 h 159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36" h="1597">
                    <a:moveTo>
                      <a:pt x="151" y="0"/>
                    </a:moveTo>
                    <a:lnTo>
                      <a:pt x="113" y="4"/>
                    </a:lnTo>
                    <a:lnTo>
                      <a:pt x="73" y="12"/>
                    </a:lnTo>
                    <a:lnTo>
                      <a:pt x="51" y="17"/>
                    </a:lnTo>
                    <a:lnTo>
                      <a:pt x="50" y="17"/>
                    </a:lnTo>
                    <a:lnTo>
                      <a:pt x="50" y="19"/>
                    </a:lnTo>
                    <a:lnTo>
                      <a:pt x="50" y="21"/>
                    </a:lnTo>
                    <a:lnTo>
                      <a:pt x="48" y="23"/>
                    </a:lnTo>
                    <a:lnTo>
                      <a:pt x="48" y="25"/>
                    </a:lnTo>
                    <a:lnTo>
                      <a:pt x="46" y="27"/>
                    </a:lnTo>
                    <a:lnTo>
                      <a:pt x="46" y="29"/>
                    </a:lnTo>
                    <a:lnTo>
                      <a:pt x="75" y="21"/>
                    </a:lnTo>
                    <a:lnTo>
                      <a:pt x="115" y="16"/>
                    </a:lnTo>
                    <a:lnTo>
                      <a:pt x="146" y="12"/>
                    </a:lnTo>
                    <a:lnTo>
                      <a:pt x="147" y="10"/>
                    </a:lnTo>
                    <a:lnTo>
                      <a:pt x="147" y="8"/>
                    </a:lnTo>
                    <a:lnTo>
                      <a:pt x="147" y="6"/>
                    </a:lnTo>
                    <a:lnTo>
                      <a:pt x="149" y="6"/>
                    </a:lnTo>
                    <a:lnTo>
                      <a:pt x="149" y="4"/>
                    </a:lnTo>
                    <a:lnTo>
                      <a:pt x="149" y="2"/>
                    </a:lnTo>
                    <a:lnTo>
                      <a:pt x="151" y="2"/>
                    </a:lnTo>
                    <a:lnTo>
                      <a:pt x="151" y="0"/>
                    </a:lnTo>
                    <a:close/>
                    <a:moveTo>
                      <a:pt x="2" y="1564"/>
                    </a:moveTo>
                    <a:lnTo>
                      <a:pt x="34" y="1572"/>
                    </a:lnTo>
                    <a:lnTo>
                      <a:pt x="73" y="1581"/>
                    </a:lnTo>
                    <a:lnTo>
                      <a:pt x="113" y="1589"/>
                    </a:lnTo>
                    <a:lnTo>
                      <a:pt x="153" y="1593"/>
                    </a:lnTo>
                    <a:lnTo>
                      <a:pt x="193" y="1597"/>
                    </a:lnTo>
                    <a:lnTo>
                      <a:pt x="234" y="1597"/>
                    </a:lnTo>
                    <a:lnTo>
                      <a:pt x="236" y="1597"/>
                    </a:lnTo>
                    <a:lnTo>
                      <a:pt x="234" y="1597"/>
                    </a:lnTo>
                    <a:lnTo>
                      <a:pt x="234" y="1595"/>
                    </a:lnTo>
                    <a:lnTo>
                      <a:pt x="232" y="1593"/>
                    </a:lnTo>
                    <a:lnTo>
                      <a:pt x="230" y="1591"/>
                    </a:lnTo>
                    <a:lnTo>
                      <a:pt x="228" y="1589"/>
                    </a:lnTo>
                    <a:lnTo>
                      <a:pt x="226" y="1587"/>
                    </a:lnTo>
                    <a:lnTo>
                      <a:pt x="193" y="1585"/>
                    </a:lnTo>
                    <a:lnTo>
                      <a:pt x="153" y="1583"/>
                    </a:lnTo>
                    <a:lnTo>
                      <a:pt x="115" y="1578"/>
                    </a:lnTo>
                    <a:lnTo>
                      <a:pt x="75" y="1572"/>
                    </a:lnTo>
                    <a:lnTo>
                      <a:pt x="36" y="1562"/>
                    </a:lnTo>
                    <a:lnTo>
                      <a:pt x="0" y="1553"/>
                    </a:lnTo>
                    <a:lnTo>
                      <a:pt x="2" y="1553"/>
                    </a:lnTo>
                    <a:lnTo>
                      <a:pt x="2" y="1555"/>
                    </a:lnTo>
                    <a:lnTo>
                      <a:pt x="2" y="1556"/>
                    </a:lnTo>
                    <a:lnTo>
                      <a:pt x="2" y="1558"/>
                    </a:lnTo>
                    <a:lnTo>
                      <a:pt x="2" y="1560"/>
                    </a:lnTo>
                    <a:lnTo>
                      <a:pt x="2" y="1562"/>
                    </a:lnTo>
                    <a:lnTo>
                      <a:pt x="2" y="1564"/>
                    </a:lnTo>
                    <a:close/>
                  </a:path>
                </a:pathLst>
              </a:custGeom>
              <a:solidFill>
                <a:srgbClr val="67C2FF"/>
              </a:solidFill>
              <a:ln w="9525">
                <a:noFill/>
                <a:round/>
                <a:headEnd/>
                <a:tailEnd/>
              </a:ln>
            </p:spPr>
            <p:txBody>
              <a:bodyPr/>
              <a:lstStyle/>
              <a:p>
                <a:endParaRPr lang="en-US"/>
              </a:p>
            </p:txBody>
          </p:sp>
          <p:sp>
            <p:nvSpPr>
              <p:cNvPr id="27991" name="Freeform 906"/>
              <p:cNvSpPr>
                <a:spLocks noEditPoints="1"/>
              </p:cNvSpPr>
              <p:nvPr/>
            </p:nvSpPr>
            <p:spPr bwMode="auto">
              <a:xfrm>
                <a:off x="2373" y="1427"/>
                <a:ext cx="232" cy="1587"/>
              </a:xfrm>
              <a:custGeom>
                <a:avLst/>
                <a:gdLst>
                  <a:gd name="T0" fmla="*/ 149 w 232"/>
                  <a:gd name="T1" fmla="*/ 0 h 1587"/>
                  <a:gd name="T2" fmla="*/ 113 w 232"/>
                  <a:gd name="T3" fmla="*/ 4 h 1587"/>
                  <a:gd name="T4" fmla="*/ 75 w 232"/>
                  <a:gd name="T5" fmla="*/ 11 h 1587"/>
                  <a:gd name="T6" fmla="*/ 48 w 232"/>
                  <a:gd name="T7" fmla="*/ 17 h 1587"/>
                  <a:gd name="T8" fmla="*/ 48 w 232"/>
                  <a:gd name="T9" fmla="*/ 19 h 1587"/>
                  <a:gd name="T10" fmla="*/ 48 w 232"/>
                  <a:gd name="T11" fmla="*/ 19 h 1587"/>
                  <a:gd name="T12" fmla="*/ 46 w 232"/>
                  <a:gd name="T13" fmla="*/ 21 h 1587"/>
                  <a:gd name="T14" fmla="*/ 46 w 232"/>
                  <a:gd name="T15" fmla="*/ 23 h 1587"/>
                  <a:gd name="T16" fmla="*/ 46 w 232"/>
                  <a:gd name="T17" fmla="*/ 25 h 1587"/>
                  <a:gd name="T18" fmla="*/ 46 w 232"/>
                  <a:gd name="T19" fmla="*/ 25 h 1587"/>
                  <a:gd name="T20" fmla="*/ 44 w 232"/>
                  <a:gd name="T21" fmla="*/ 27 h 1587"/>
                  <a:gd name="T22" fmla="*/ 44 w 232"/>
                  <a:gd name="T23" fmla="*/ 29 h 1587"/>
                  <a:gd name="T24" fmla="*/ 76 w 232"/>
                  <a:gd name="T25" fmla="*/ 21 h 1587"/>
                  <a:gd name="T26" fmla="*/ 115 w 232"/>
                  <a:gd name="T27" fmla="*/ 13 h 1587"/>
                  <a:gd name="T28" fmla="*/ 144 w 232"/>
                  <a:gd name="T29" fmla="*/ 11 h 1587"/>
                  <a:gd name="T30" fmla="*/ 144 w 232"/>
                  <a:gd name="T31" fmla="*/ 10 h 1587"/>
                  <a:gd name="T32" fmla="*/ 146 w 232"/>
                  <a:gd name="T33" fmla="*/ 8 h 1587"/>
                  <a:gd name="T34" fmla="*/ 146 w 232"/>
                  <a:gd name="T35" fmla="*/ 6 h 1587"/>
                  <a:gd name="T36" fmla="*/ 146 w 232"/>
                  <a:gd name="T37" fmla="*/ 6 h 1587"/>
                  <a:gd name="T38" fmla="*/ 147 w 232"/>
                  <a:gd name="T39" fmla="*/ 4 h 1587"/>
                  <a:gd name="T40" fmla="*/ 147 w 232"/>
                  <a:gd name="T41" fmla="*/ 2 h 1587"/>
                  <a:gd name="T42" fmla="*/ 147 w 232"/>
                  <a:gd name="T43" fmla="*/ 0 h 1587"/>
                  <a:gd name="T44" fmla="*/ 149 w 232"/>
                  <a:gd name="T45" fmla="*/ 0 h 1587"/>
                  <a:gd name="T46" fmla="*/ 2 w 232"/>
                  <a:gd name="T47" fmla="*/ 1552 h 1587"/>
                  <a:gd name="T48" fmla="*/ 36 w 232"/>
                  <a:gd name="T49" fmla="*/ 1562 h 1587"/>
                  <a:gd name="T50" fmla="*/ 75 w 232"/>
                  <a:gd name="T51" fmla="*/ 1570 h 1587"/>
                  <a:gd name="T52" fmla="*/ 113 w 232"/>
                  <a:gd name="T53" fmla="*/ 1577 h 1587"/>
                  <a:gd name="T54" fmla="*/ 153 w 232"/>
                  <a:gd name="T55" fmla="*/ 1583 h 1587"/>
                  <a:gd name="T56" fmla="*/ 193 w 232"/>
                  <a:gd name="T57" fmla="*/ 1585 h 1587"/>
                  <a:gd name="T58" fmla="*/ 232 w 232"/>
                  <a:gd name="T59" fmla="*/ 1587 h 1587"/>
                  <a:gd name="T60" fmla="*/ 230 w 232"/>
                  <a:gd name="T61" fmla="*/ 1585 h 1587"/>
                  <a:gd name="T62" fmla="*/ 228 w 232"/>
                  <a:gd name="T63" fmla="*/ 1583 h 1587"/>
                  <a:gd name="T64" fmla="*/ 228 w 232"/>
                  <a:gd name="T65" fmla="*/ 1583 h 1587"/>
                  <a:gd name="T66" fmla="*/ 226 w 232"/>
                  <a:gd name="T67" fmla="*/ 1581 h 1587"/>
                  <a:gd name="T68" fmla="*/ 226 w 232"/>
                  <a:gd name="T69" fmla="*/ 1579 h 1587"/>
                  <a:gd name="T70" fmla="*/ 224 w 232"/>
                  <a:gd name="T71" fmla="*/ 1577 h 1587"/>
                  <a:gd name="T72" fmla="*/ 224 w 232"/>
                  <a:gd name="T73" fmla="*/ 1577 h 1587"/>
                  <a:gd name="T74" fmla="*/ 222 w 232"/>
                  <a:gd name="T75" fmla="*/ 1575 h 1587"/>
                  <a:gd name="T76" fmla="*/ 193 w 232"/>
                  <a:gd name="T77" fmla="*/ 1575 h 1587"/>
                  <a:gd name="T78" fmla="*/ 155 w 232"/>
                  <a:gd name="T79" fmla="*/ 1572 h 1587"/>
                  <a:gd name="T80" fmla="*/ 115 w 232"/>
                  <a:gd name="T81" fmla="*/ 1568 h 1587"/>
                  <a:gd name="T82" fmla="*/ 76 w 232"/>
                  <a:gd name="T83" fmla="*/ 1560 h 1587"/>
                  <a:gd name="T84" fmla="*/ 38 w 232"/>
                  <a:gd name="T85" fmla="*/ 1550 h 1587"/>
                  <a:gd name="T86" fmla="*/ 2 w 232"/>
                  <a:gd name="T87" fmla="*/ 1541 h 1587"/>
                  <a:gd name="T88" fmla="*/ 0 w 232"/>
                  <a:gd name="T89" fmla="*/ 1541 h 1587"/>
                  <a:gd name="T90" fmla="*/ 0 w 232"/>
                  <a:gd name="T91" fmla="*/ 1541 h 1587"/>
                  <a:gd name="T92" fmla="*/ 0 w 232"/>
                  <a:gd name="T93" fmla="*/ 1543 h 1587"/>
                  <a:gd name="T94" fmla="*/ 0 w 232"/>
                  <a:gd name="T95" fmla="*/ 1545 h 1587"/>
                  <a:gd name="T96" fmla="*/ 0 w 232"/>
                  <a:gd name="T97" fmla="*/ 1547 h 1587"/>
                  <a:gd name="T98" fmla="*/ 2 w 232"/>
                  <a:gd name="T99" fmla="*/ 1547 h 1587"/>
                  <a:gd name="T100" fmla="*/ 2 w 232"/>
                  <a:gd name="T101" fmla="*/ 1549 h 1587"/>
                  <a:gd name="T102" fmla="*/ 2 w 232"/>
                  <a:gd name="T103" fmla="*/ 1550 h 1587"/>
                  <a:gd name="T104" fmla="*/ 2 w 232"/>
                  <a:gd name="T105" fmla="*/ 1552 h 158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32"/>
                  <a:gd name="T160" fmla="*/ 0 h 1587"/>
                  <a:gd name="T161" fmla="*/ 232 w 232"/>
                  <a:gd name="T162" fmla="*/ 1587 h 158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32" h="1587">
                    <a:moveTo>
                      <a:pt x="149" y="0"/>
                    </a:moveTo>
                    <a:lnTo>
                      <a:pt x="113" y="4"/>
                    </a:lnTo>
                    <a:lnTo>
                      <a:pt x="75" y="11"/>
                    </a:lnTo>
                    <a:lnTo>
                      <a:pt x="48" y="17"/>
                    </a:lnTo>
                    <a:lnTo>
                      <a:pt x="48" y="19"/>
                    </a:lnTo>
                    <a:lnTo>
                      <a:pt x="46" y="21"/>
                    </a:lnTo>
                    <a:lnTo>
                      <a:pt x="46" y="23"/>
                    </a:lnTo>
                    <a:lnTo>
                      <a:pt x="46" y="25"/>
                    </a:lnTo>
                    <a:lnTo>
                      <a:pt x="44" y="27"/>
                    </a:lnTo>
                    <a:lnTo>
                      <a:pt x="44" y="29"/>
                    </a:lnTo>
                    <a:lnTo>
                      <a:pt x="76" y="21"/>
                    </a:lnTo>
                    <a:lnTo>
                      <a:pt x="115" y="13"/>
                    </a:lnTo>
                    <a:lnTo>
                      <a:pt x="144" y="11"/>
                    </a:lnTo>
                    <a:lnTo>
                      <a:pt x="144" y="10"/>
                    </a:lnTo>
                    <a:lnTo>
                      <a:pt x="146" y="8"/>
                    </a:lnTo>
                    <a:lnTo>
                      <a:pt x="146" y="6"/>
                    </a:lnTo>
                    <a:lnTo>
                      <a:pt x="147" y="4"/>
                    </a:lnTo>
                    <a:lnTo>
                      <a:pt x="147" y="2"/>
                    </a:lnTo>
                    <a:lnTo>
                      <a:pt x="147" y="0"/>
                    </a:lnTo>
                    <a:lnTo>
                      <a:pt x="149" y="0"/>
                    </a:lnTo>
                    <a:close/>
                    <a:moveTo>
                      <a:pt x="2" y="1552"/>
                    </a:moveTo>
                    <a:lnTo>
                      <a:pt x="36" y="1562"/>
                    </a:lnTo>
                    <a:lnTo>
                      <a:pt x="75" y="1570"/>
                    </a:lnTo>
                    <a:lnTo>
                      <a:pt x="113" y="1577"/>
                    </a:lnTo>
                    <a:lnTo>
                      <a:pt x="153" y="1583"/>
                    </a:lnTo>
                    <a:lnTo>
                      <a:pt x="193" y="1585"/>
                    </a:lnTo>
                    <a:lnTo>
                      <a:pt x="232" y="1587"/>
                    </a:lnTo>
                    <a:lnTo>
                      <a:pt x="230" y="1585"/>
                    </a:lnTo>
                    <a:lnTo>
                      <a:pt x="228" y="1583"/>
                    </a:lnTo>
                    <a:lnTo>
                      <a:pt x="226" y="1581"/>
                    </a:lnTo>
                    <a:lnTo>
                      <a:pt x="226" y="1579"/>
                    </a:lnTo>
                    <a:lnTo>
                      <a:pt x="224" y="1577"/>
                    </a:lnTo>
                    <a:lnTo>
                      <a:pt x="222" y="1575"/>
                    </a:lnTo>
                    <a:lnTo>
                      <a:pt x="193" y="1575"/>
                    </a:lnTo>
                    <a:lnTo>
                      <a:pt x="155" y="1572"/>
                    </a:lnTo>
                    <a:lnTo>
                      <a:pt x="115" y="1568"/>
                    </a:lnTo>
                    <a:lnTo>
                      <a:pt x="76" y="1560"/>
                    </a:lnTo>
                    <a:lnTo>
                      <a:pt x="38" y="1550"/>
                    </a:lnTo>
                    <a:lnTo>
                      <a:pt x="2" y="1541"/>
                    </a:lnTo>
                    <a:lnTo>
                      <a:pt x="0" y="1541"/>
                    </a:lnTo>
                    <a:lnTo>
                      <a:pt x="0" y="1543"/>
                    </a:lnTo>
                    <a:lnTo>
                      <a:pt x="0" y="1545"/>
                    </a:lnTo>
                    <a:lnTo>
                      <a:pt x="0" y="1547"/>
                    </a:lnTo>
                    <a:lnTo>
                      <a:pt x="2" y="1547"/>
                    </a:lnTo>
                    <a:lnTo>
                      <a:pt x="2" y="1549"/>
                    </a:lnTo>
                    <a:lnTo>
                      <a:pt x="2" y="1550"/>
                    </a:lnTo>
                    <a:lnTo>
                      <a:pt x="2" y="1552"/>
                    </a:lnTo>
                    <a:close/>
                  </a:path>
                </a:pathLst>
              </a:custGeom>
              <a:solidFill>
                <a:srgbClr val="68C2FF"/>
              </a:solidFill>
              <a:ln w="9525">
                <a:noFill/>
                <a:round/>
                <a:headEnd/>
                <a:tailEnd/>
              </a:ln>
            </p:spPr>
            <p:txBody>
              <a:bodyPr/>
              <a:lstStyle/>
              <a:p>
                <a:endParaRPr lang="en-US"/>
              </a:p>
            </p:txBody>
          </p:sp>
          <p:sp>
            <p:nvSpPr>
              <p:cNvPr id="27992" name="Freeform 907"/>
              <p:cNvSpPr>
                <a:spLocks noEditPoints="1"/>
              </p:cNvSpPr>
              <p:nvPr/>
            </p:nvSpPr>
            <p:spPr bwMode="auto">
              <a:xfrm>
                <a:off x="2371" y="1433"/>
                <a:ext cx="228" cy="1575"/>
              </a:xfrm>
              <a:custGeom>
                <a:avLst/>
                <a:gdLst>
                  <a:gd name="T0" fmla="*/ 148 w 228"/>
                  <a:gd name="T1" fmla="*/ 0 h 1575"/>
                  <a:gd name="T2" fmla="*/ 117 w 228"/>
                  <a:gd name="T3" fmla="*/ 4 h 1575"/>
                  <a:gd name="T4" fmla="*/ 77 w 228"/>
                  <a:gd name="T5" fmla="*/ 9 h 1575"/>
                  <a:gd name="T6" fmla="*/ 48 w 228"/>
                  <a:gd name="T7" fmla="*/ 17 h 1575"/>
                  <a:gd name="T8" fmla="*/ 48 w 228"/>
                  <a:gd name="T9" fmla="*/ 19 h 1575"/>
                  <a:gd name="T10" fmla="*/ 48 w 228"/>
                  <a:gd name="T11" fmla="*/ 19 h 1575"/>
                  <a:gd name="T12" fmla="*/ 46 w 228"/>
                  <a:gd name="T13" fmla="*/ 21 h 1575"/>
                  <a:gd name="T14" fmla="*/ 46 w 228"/>
                  <a:gd name="T15" fmla="*/ 23 h 1575"/>
                  <a:gd name="T16" fmla="*/ 46 w 228"/>
                  <a:gd name="T17" fmla="*/ 25 h 1575"/>
                  <a:gd name="T18" fmla="*/ 44 w 228"/>
                  <a:gd name="T19" fmla="*/ 25 h 1575"/>
                  <a:gd name="T20" fmla="*/ 44 w 228"/>
                  <a:gd name="T21" fmla="*/ 27 h 1575"/>
                  <a:gd name="T22" fmla="*/ 44 w 228"/>
                  <a:gd name="T23" fmla="*/ 28 h 1575"/>
                  <a:gd name="T24" fmla="*/ 80 w 228"/>
                  <a:gd name="T25" fmla="*/ 21 h 1575"/>
                  <a:gd name="T26" fmla="*/ 119 w 228"/>
                  <a:gd name="T27" fmla="*/ 13 h 1575"/>
                  <a:gd name="T28" fmla="*/ 144 w 228"/>
                  <a:gd name="T29" fmla="*/ 9 h 1575"/>
                  <a:gd name="T30" fmla="*/ 144 w 228"/>
                  <a:gd name="T31" fmla="*/ 9 h 1575"/>
                  <a:gd name="T32" fmla="*/ 144 w 228"/>
                  <a:gd name="T33" fmla="*/ 7 h 1575"/>
                  <a:gd name="T34" fmla="*/ 146 w 228"/>
                  <a:gd name="T35" fmla="*/ 5 h 1575"/>
                  <a:gd name="T36" fmla="*/ 146 w 228"/>
                  <a:gd name="T37" fmla="*/ 5 h 1575"/>
                  <a:gd name="T38" fmla="*/ 146 w 228"/>
                  <a:gd name="T39" fmla="*/ 4 h 1575"/>
                  <a:gd name="T40" fmla="*/ 148 w 228"/>
                  <a:gd name="T41" fmla="*/ 2 h 1575"/>
                  <a:gd name="T42" fmla="*/ 148 w 228"/>
                  <a:gd name="T43" fmla="*/ 0 h 1575"/>
                  <a:gd name="T44" fmla="*/ 148 w 228"/>
                  <a:gd name="T45" fmla="*/ 0 h 1575"/>
                  <a:gd name="T46" fmla="*/ 2 w 228"/>
                  <a:gd name="T47" fmla="*/ 1541 h 1575"/>
                  <a:gd name="T48" fmla="*/ 38 w 228"/>
                  <a:gd name="T49" fmla="*/ 1550 h 1575"/>
                  <a:gd name="T50" fmla="*/ 77 w 228"/>
                  <a:gd name="T51" fmla="*/ 1560 h 1575"/>
                  <a:gd name="T52" fmla="*/ 117 w 228"/>
                  <a:gd name="T53" fmla="*/ 1566 h 1575"/>
                  <a:gd name="T54" fmla="*/ 155 w 228"/>
                  <a:gd name="T55" fmla="*/ 1571 h 1575"/>
                  <a:gd name="T56" fmla="*/ 195 w 228"/>
                  <a:gd name="T57" fmla="*/ 1573 h 1575"/>
                  <a:gd name="T58" fmla="*/ 228 w 228"/>
                  <a:gd name="T59" fmla="*/ 1575 h 1575"/>
                  <a:gd name="T60" fmla="*/ 228 w 228"/>
                  <a:gd name="T61" fmla="*/ 1573 h 1575"/>
                  <a:gd name="T62" fmla="*/ 226 w 228"/>
                  <a:gd name="T63" fmla="*/ 1571 h 1575"/>
                  <a:gd name="T64" fmla="*/ 226 w 228"/>
                  <a:gd name="T65" fmla="*/ 1571 h 1575"/>
                  <a:gd name="T66" fmla="*/ 224 w 228"/>
                  <a:gd name="T67" fmla="*/ 1569 h 1575"/>
                  <a:gd name="T68" fmla="*/ 224 w 228"/>
                  <a:gd name="T69" fmla="*/ 1567 h 1575"/>
                  <a:gd name="T70" fmla="*/ 222 w 228"/>
                  <a:gd name="T71" fmla="*/ 1567 h 1575"/>
                  <a:gd name="T72" fmla="*/ 222 w 228"/>
                  <a:gd name="T73" fmla="*/ 1566 h 1575"/>
                  <a:gd name="T74" fmla="*/ 220 w 228"/>
                  <a:gd name="T75" fmla="*/ 1564 h 1575"/>
                  <a:gd name="T76" fmla="*/ 197 w 228"/>
                  <a:gd name="T77" fmla="*/ 1564 h 1575"/>
                  <a:gd name="T78" fmla="*/ 157 w 228"/>
                  <a:gd name="T79" fmla="*/ 1560 h 1575"/>
                  <a:gd name="T80" fmla="*/ 119 w 228"/>
                  <a:gd name="T81" fmla="*/ 1556 h 1575"/>
                  <a:gd name="T82" fmla="*/ 80 w 228"/>
                  <a:gd name="T83" fmla="*/ 1548 h 1575"/>
                  <a:gd name="T84" fmla="*/ 42 w 228"/>
                  <a:gd name="T85" fmla="*/ 1541 h 1575"/>
                  <a:gd name="T86" fmla="*/ 6 w 228"/>
                  <a:gd name="T87" fmla="*/ 1529 h 1575"/>
                  <a:gd name="T88" fmla="*/ 0 w 228"/>
                  <a:gd name="T89" fmla="*/ 1527 h 1575"/>
                  <a:gd name="T90" fmla="*/ 0 w 228"/>
                  <a:gd name="T91" fmla="*/ 1529 h 1575"/>
                  <a:gd name="T92" fmla="*/ 2 w 228"/>
                  <a:gd name="T93" fmla="*/ 1531 h 1575"/>
                  <a:gd name="T94" fmla="*/ 2 w 228"/>
                  <a:gd name="T95" fmla="*/ 1533 h 1575"/>
                  <a:gd name="T96" fmla="*/ 2 w 228"/>
                  <a:gd name="T97" fmla="*/ 1535 h 1575"/>
                  <a:gd name="T98" fmla="*/ 2 w 228"/>
                  <a:gd name="T99" fmla="*/ 1535 h 1575"/>
                  <a:gd name="T100" fmla="*/ 2 w 228"/>
                  <a:gd name="T101" fmla="*/ 1537 h 1575"/>
                  <a:gd name="T102" fmla="*/ 2 w 228"/>
                  <a:gd name="T103" fmla="*/ 1539 h 1575"/>
                  <a:gd name="T104" fmla="*/ 2 w 228"/>
                  <a:gd name="T105" fmla="*/ 1541 h 157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28"/>
                  <a:gd name="T160" fmla="*/ 0 h 1575"/>
                  <a:gd name="T161" fmla="*/ 228 w 228"/>
                  <a:gd name="T162" fmla="*/ 1575 h 157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28" h="1575">
                    <a:moveTo>
                      <a:pt x="148" y="0"/>
                    </a:moveTo>
                    <a:lnTo>
                      <a:pt x="117" y="4"/>
                    </a:lnTo>
                    <a:lnTo>
                      <a:pt x="77" y="9"/>
                    </a:lnTo>
                    <a:lnTo>
                      <a:pt x="48" y="17"/>
                    </a:lnTo>
                    <a:lnTo>
                      <a:pt x="48" y="19"/>
                    </a:lnTo>
                    <a:lnTo>
                      <a:pt x="46" y="21"/>
                    </a:lnTo>
                    <a:lnTo>
                      <a:pt x="46" y="23"/>
                    </a:lnTo>
                    <a:lnTo>
                      <a:pt x="46" y="25"/>
                    </a:lnTo>
                    <a:lnTo>
                      <a:pt x="44" y="25"/>
                    </a:lnTo>
                    <a:lnTo>
                      <a:pt x="44" y="27"/>
                    </a:lnTo>
                    <a:lnTo>
                      <a:pt x="44" y="28"/>
                    </a:lnTo>
                    <a:lnTo>
                      <a:pt x="80" y="21"/>
                    </a:lnTo>
                    <a:lnTo>
                      <a:pt x="119" y="13"/>
                    </a:lnTo>
                    <a:lnTo>
                      <a:pt x="144" y="9"/>
                    </a:lnTo>
                    <a:lnTo>
                      <a:pt x="144" y="7"/>
                    </a:lnTo>
                    <a:lnTo>
                      <a:pt x="146" y="5"/>
                    </a:lnTo>
                    <a:lnTo>
                      <a:pt x="146" y="4"/>
                    </a:lnTo>
                    <a:lnTo>
                      <a:pt x="148" y="2"/>
                    </a:lnTo>
                    <a:lnTo>
                      <a:pt x="148" y="0"/>
                    </a:lnTo>
                    <a:close/>
                    <a:moveTo>
                      <a:pt x="2" y="1541"/>
                    </a:moveTo>
                    <a:lnTo>
                      <a:pt x="38" y="1550"/>
                    </a:lnTo>
                    <a:lnTo>
                      <a:pt x="77" y="1560"/>
                    </a:lnTo>
                    <a:lnTo>
                      <a:pt x="117" y="1566"/>
                    </a:lnTo>
                    <a:lnTo>
                      <a:pt x="155" y="1571"/>
                    </a:lnTo>
                    <a:lnTo>
                      <a:pt x="195" y="1573"/>
                    </a:lnTo>
                    <a:lnTo>
                      <a:pt x="228" y="1575"/>
                    </a:lnTo>
                    <a:lnTo>
                      <a:pt x="228" y="1573"/>
                    </a:lnTo>
                    <a:lnTo>
                      <a:pt x="226" y="1571"/>
                    </a:lnTo>
                    <a:lnTo>
                      <a:pt x="224" y="1569"/>
                    </a:lnTo>
                    <a:lnTo>
                      <a:pt x="224" y="1567"/>
                    </a:lnTo>
                    <a:lnTo>
                      <a:pt x="222" y="1567"/>
                    </a:lnTo>
                    <a:lnTo>
                      <a:pt x="222" y="1566"/>
                    </a:lnTo>
                    <a:lnTo>
                      <a:pt x="220" y="1564"/>
                    </a:lnTo>
                    <a:lnTo>
                      <a:pt x="197" y="1564"/>
                    </a:lnTo>
                    <a:lnTo>
                      <a:pt x="157" y="1560"/>
                    </a:lnTo>
                    <a:lnTo>
                      <a:pt x="119" y="1556"/>
                    </a:lnTo>
                    <a:lnTo>
                      <a:pt x="80" y="1548"/>
                    </a:lnTo>
                    <a:lnTo>
                      <a:pt x="42" y="1541"/>
                    </a:lnTo>
                    <a:lnTo>
                      <a:pt x="6" y="1529"/>
                    </a:lnTo>
                    <a:lnTo>
                      <a:pt x="0" y="1527"/>
                    </a:lnTo>
                    <a:lnTo>
                      <a:pt x="0" y="1529"/>
                    </a:lnTo>
                    <a:lnTo>
                      <a:pt x="2" y="1531"/>
                    </a:lnTo>
                    <a:lnTo>
                      <a:pt x="2" y="1533"/>
                    </a:lnTo>
                    <a:lnTo>
                      <a:pt x="2" y="1535"/>
                    </a:lnTo>
                    <a:lnTo>
                      <a:pt x="2" y="1537"/>
                    </a:lnTo>
                    <a:lnTo>
                      <a:pt x="2" y="1539"/>
                    </a:lnTo>
                    <a:lnTo>
                      <a:pt x="2" y="1541"/>
                    </a:lnTo>
                    <a:close/>
                  </a:path>
                </a:pathLst>
              </a:custGeom>
              <a:solidFill>
                <a:srgbClr val="69C3FF"/>
              </a:solidFill>
              <a:ln w="9525">
                <a:noFill/>
                <a:round/>
                <a:headEnd/>
                <a:tailEnd/>
              </a:ln>
            </p:spPr>
            <p:txBody>
              <a:bodyPr/>
              <a:lstStyle/>
              <a:p>
                <a:endParaRPr lang="en-US"/>
              </a:p>
            </p:txBody>
          </p:sp>
          <p:sp>
            <p:nvSpPr>
              <p:cNvPr id="27993" name="Freeform 908"/>
              <p:cNvSpPr>
                <a:spLocks noEditPoints="1"/>
              </p:cNvSpPr>
              <p:nvPr/>
            </p:nvSpPr>
            <p:spPr bwMode="auto">
              <a:xfrm>
                <a:off x="2371" y="1438"/>
                <a:ext cx="224" cy="1564"/>
              </a:xfrm>
              <a:custGeom>
                <a:avLst/>
                <a:gdLst>
                  <a:gd name="T0" fmla="*/ 146 w 224"/>
                  <a:gd name="T1" fmla="*/ 0 h 1564"/>
                  <a:gd name="T2" fmla="*/ 117 w 224"/>
                  <a:gd name="T3" fmla="*/ 2 h 1564"/>
                  <a:gd name="T4" fmla="*/ 78 w 224"/>
                  <a:gd name="T5" fmla="*/ 10 h 1564"/>
                  <a:gd name="T6" fmla="*/ 46 w 224"/>
                  <a:gd name="T7" fmla="*/ 18 h 1564"/>
                  <a:gd name="T8" fmla="*/ 46 w 224"/>
                  <a:gd name="T9" fmla="*/ 20 h 1564"/>
                  <a:gd name="T10" fmla="*/ 44 w 224"/>
                  <a:gd name="T11" fmla="*/ 20 h 1564"/>
                  <a:gd name="T12" fmla="*/ 44 w 224"/>
                  <a:gd name="T13" fmla="*/ 22 h 1564"/>
                  <a:gd name="T14" fmla="*/ 44 w 224"/>
                  <a:gd name="T15" fmla="*/ 23 h 1564"/>
                  <a:gd name="T16" fmla="*/ 42 w 224"/>
                  <a:gd name="T17" fmla="*/ 25 h 1564"/>
                  <a:gd name="T18" fmla="*/ 42 w 224"/>
                  <a:gd name="T19" fmla="*/ 27 h 1564"/>
                  <a:gd name="T20" fmla="*/ 42 w 224"/>
                  <a:gd name="T21" fmla="*/ 27 h 1564"/>
                  <a:gd name="T22" fmla="*/ 40 w 224"/>
                  <a:gd name="T23" fmla="*/ 29 h 1564"/>
                  <a:gd name="T24" fmla="*/ 44 w 224"/>
                  <a:gd name="T25" fmla="*/ 29 h 1564"/>
                  <a:gd name="T26" fmla="*/ 80 w 224"/>
                  <a:gd name="T27" fmla="*/ 20 h 1564"/>
                  <a:gd name="T28" fmla="*/ 119 w 224"/>
                  <a:gd name="T29" fmla="*/ 14 h 1564"/>
                  <a:gd name="T30" fmla="*/ 140 w 224"/>
                  <a:gd name="T31" fmla="*/ 10 h 1564"/>
                  <a:gd name="T32" fmla="*/ 142 w 224"/>
                  <a:gd name="T33" fmla="*/ 10 h 1564"/>
                  <a:gd name="T34" fmla="*/ 142 w 224"/>
                  <a:gd name="T35" fmla="*/ 8 h 1564"/>
                  <a:gd name="T36" fmla="*/ 142 w 224"/>
                  <a:gd name="T37" fmla="*/ 6 h 1564"/>
                  <a:gd name="T38" fmla="*/ 144 w 224"/>
                  <a:gd name="T39" fmla="*/ 4 h 1564"/>
                  <a:gd name="T40" fmla="*/ 144 w 224"/>
                  <a:gd name="T41" fmla="*/ 4 h 1564"/>
                  <a:gd name="T42" fmla="*/ 144 w 224"/>
                  <a:gd name="T43" fmla="*/ 2 h 1564"/>
                  <a:gd name="T44" fmla="*/ 146 w 224"/>
                  <a:gd name="T45" fmla="*/ 0 h 1564"/>
                  <a:gd name="T46" fmla="*/ 146 w 224"/>
                  <a:gd name="T47" fmla="*/ 0 h 1564"/>
                  <a:gd name="T48" fmla="*/ 2 w 224"/>
                  <a:gd name="T49" fmla="*/ 1530 h 1564"/>
                  <a:gd name="T50" fmla="*/ 4 w 224"/>
                  <a:gd name="T51" fmla="*/ 1530 h 1564"/>
                  <a:gd name="T52" fmla="*/ 40 w 224"/>
                  <a:gd name="T53" fmla="*/ 1539 h 1564"/>
                  <a:gd name="T54" fmla="*/ 78 w 224"/>
                  <a:gd name="T55" fmla="*/ 1549 h 1564"/>
                  <a:gd name="T56" fmla="*/ 117 w 224"/>
                  <a:gd name="T57" fmla="*/ 1557 h 1564"/>
                  <a:gd name="T58" fmla="*/ 157 w 224"/>
                  <a:gd name="T59" fmla="*/ 1561 h 1564"/>
                  <a:gd name="T60" fmla="*/ 195 w 224"/>
                  <a:gd name="T61" fmla="*/ 1564 h 1564"/>
                  <a:gd name="T62" fmla="*/ 224 w 224"/>
                  <a:gd name="T63" fmla="*/ 1564 h 1564"/>
                  <a:gd name="T64" fmla="*/ 224 w 224"/>
                  <a:gd name="T65" fmla="*/ 1562 h 1564"/>
                  <a:gd name="T66" fmla="*/ 222 w 224"/>
                  <a:gd name="T67" fmla="*/ 1562 h 1564"/>
                  <a:gd name="T68" fmla="*/ 222 w 224"/>
                  <a:gd name="T69" fmla="*/ 1561 h 1564"/>
                  <a:gd name="T70" fmla="*/ 220 w 224"/>
                  <a:gd name="T71" fmla="*/ 1559 h 1564"/>
                  <a:gd name="T72" fmla="*/ 220 w 224"/>
                  <a:gd name="T73" fmla="*/ 1559 h 1564"/>
                  <a:gd name="T74" fmla="*/ 219 w 224"/>
                  <a:gd name="T75" fmla="*/ 1557 h 1564"/>
                  <a:gd name="T76" fmla="*/ 219 w 224"/>
                  <a:gd name="T77" fmla="*/ 1555 h 1564"/>
                  <a:gd name="T78" fmla="*/ 217 w 224"/>
                  <a:gd name="T79" fmla="*/ 1555 h 1564"/>
                  <a:gd name="T80" fmla="*/ 197 w 224"/>
                  <a:gd name="T81" fmla="*/ 1553 h 1564"/>
                  <a:gd name="T82" fmla="*/ 157 w 224"/>
                  <a:gd name="T83" fmla="*/ 1551 h 1564"/>
                  <a:gd name="T84" fmla="*/ 119 w 224"/>
                  <a:gd name="T85" fmla="*/ 1545 h 1564"/>
                  <a:gd name="T86" fmla="*/ 80 w 224"/>
                  <a:gd name="T87" fmla="*/ 1539 h 1564"/>
                  <a:gd name="T88" fmla="*/ 44 w 224"/>
                  <a:gd name="T89" fmla="*/ 1530 h 1564"/>
                  <a:gd name="T90" fmla="*/ 6 w 224"/>
                  <a:gd name="T91" fmla="*/ 1520 h 1564"/>
                  <a:gd name="T92" fmla="*/ 0 w 224"/>
                  <a:gd name="T93" fmla="*/ 1516 h 1564"/>
                  <a:gd name="T94" fmla="*/ 0 w 224"/>
                  <a:gd name="T95" fmla="*/ 1518 h 1564"/>
                  <a:gd name="T96" fmla="*/ 0 w 224"/>
                  <a:gd name="T97" fmla="*/ 1520 h 1564"/>
                  <a:gd name="T98" fmla="*/ 0 w 224"/>
                  <a:gd name="T99" fmla="*/ 1522 h 1564"/>
                  <a:gd name="T100" fmla="*/ 0 w 224"/>
                  <a:gd name="T101" fmla="*/ 1522 h 1564"/>
                  <a:gd name="T102" fmla="*/ 0 w 224"/>
                  <a:gd name="T103" fmla="*/ 1524 h 1564"/>
                  <a:gd name="T104" fmla="*/ 2 w 224"/>
                  <a:gd name="T105" fmla="*/ 1526 h 1564"/>
                  <a:gd name="T106" fmla="*/ 2 w 224"/>
                  <a:gd name="T107" fmla="*/ 1528 h 1564"/>
                  <a:gd name="T108" fmla="*/ 2 w 224"/>
                  <a:gd name="T109" fmla="*/ 1530 h 156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4"/>
                  <a:gd name="T166" fmla="*/ 0 h 1564"/>
                  <a:gd name="T167" fmla="*/ 224 w 224"/>
                  <a:gd name="T168" fmla="*/ 1564 h 156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4" h="1564">
                    <a:moveTo>
                      <a:pt x="146" y="0"/>
                    </a:moveTo>
                    <a:lnTo>
                      <a:pt x="117" y="2"/>
                    </a:lnTo>
                    <a:lnTo>
                      <a:pt x="78" y="10"/>
                    </a:lnTo>
                    <a:lnTo>
                      <a:pt x="46" y="18"/>
                    </a:lnTo>
                    <a:lnTo>
                      <a:pt x="46" y="20"/>
                    </a:lnTo>
                    <a:lnTo>
                      <a:pt x="44" y="20"/>
                    </a:lnTo>
                    <a:lnTo>
                      <a:pt x="44" y="22"/>
                    </a:lnTo>
                    <a:lnTo>
                      <a:pt x="44" y="23"/>
                    </a:lnTo>
                    <a:lnTo>
                      <a:pt x="42" y="25"/>
                    </a:lnTo>
                    <a:lnTo>
                      <a:pt x="42" y="27"/>
                    </a:lnTo>
                    <a:lnTo>
                      <a:pt x="40" y="29"/>
                    </a:lnTo>
                    <a:lnTo>
                      <a:pt x="44" y="29"/>
                    </a:lnTo>
                    <a:lnTo>
                      <a:pt x="80" y="20"/>
                    </a:lnTo>
                    <a:lnTo>
                      <a:pt x="119" y="14"/>
                    </a:lnTo>
                    <a:lnTo>
                      <a:pt x="140" y="10"/>
                    </a:lnTo>
                    <a:lnTo>
                      <a:pt x="142" y="10"/>
                    </a:lnTo>
                    <a:lnTo>
                      <a:pt x="142" y="8"/>
                    </a:lnTo>
                    <a:lnTo>
                      <a:pt x="142" y="6"/>
                    </a:lnTo>
                    <a:lnTo>
                      <a:pt x="144" y="4"/>
                    </a:lnTo>
                    <a:lnTo>
                      <a:pt x="144" y="2"/>
                    </a:lnTo>
                    <a:lnTo>
                      <a:pt x="146" y="0"/>
                    </a:lnTo>
                    <a:close/>
                    <a:moveTo>
                      <a:pt x="2" y="1530"/>
                    </a:moveTo>
                    <a:lnTo>
                      <a:pt x="4" y="1530"/>
                    </a:lnTo>
                    <a:lnTo>
                      <a:pt x="40" y="1539"/>
                    </a:lnTo>
                    <a:lnTo>
                      <a:pt x="78" y="1549"/>
                    </a:lnTo>
                    <a:lnTo>
                      <a:pt x="117" y="1557"/>
                    </a:lnTo>
                    <a:lnTo>
                      <a:pt x="157" y="1561"/>
                    </a:lnTo>
                    <a:lnTo>
                      <a:pt x="195" y="1564"/>
                    </a:lnTo>
                    <a:lnTo>
                      <a:pt x="224" y="1564"/>
                    </a:lnTo>
                    <a:lnTo>
                      <a:pt x="224" y="1562"/>
                    </a:lnTo>
                    <a:lnTo>
                      <a:pt x="222" y="1562"/>
                    </a:lnTo>
                    <a:lnTo>
                      <a:pt x="222" y="1561"/>
                    </a:lnTo>
                    <a:lnTo>
                      <a:pt x="220" y="1559"/>
                    </a:lnTo>
                    <a:lnTo>
                      <a:pt x="219" y="1557"/>
                    </a:lnTo>
                    <a:lnTo>
                      <a:pt x="219" y="1555"/>
                    </a:lnTo>
                    <a:lnTo>
                      <a:pt x="217" y="1555"/>
                    </a:lnTo>
                    <a:lnTo>
                      <a:pt x="197" y="1553"/>
                    </a:lnTo>
                    <a:lnTo>
                      <a:pt x="157" y="1551"/>
                    </a:lnTo>
                    <a:lnTo>
                      <a:pt x="119" y="1545"/>
                    </a:lnTo>
                    <a:lnTo>
                      <a:pt x="80" y="1539"/>
                    </a:lnTo>
                    <a:lnTo>
                      <a:pt x="44" y="1530"/>
                    </a:lnTo>
                    <a:lnTo>
                      <a:pt x="6" y="1520"/>
                    </a:lnTo>
                    <a:lnTo>
                      <a:pt x="0" y="1516"/>
                    </a:lnTo>
                    <a:lnTo>
                      <a:pt x="0" y="1518"/>
                    </a:lnTo>
                    <a:lnTo>
                      <a:pt x="0" y="1520"/>
                    </a:lnTo>
                    <a:lnTo>
                      <a:pt x="0" y="1522"/>
                    </a:lnTo>
                    <a:lnTo>
                      <a:pt x="0" y="1524"/>
                    </a:lnTo>
                    <a:lnTo>
                      <a:pt x="2" y="1526"/>
                    </a:lnTo>
                    <a:lnTo>
                      <a:pt x="2" y="1528"/>
                    </a:lnTo>
                    <a:lnTo>
                      <a:pt x="2" y="1530"/>
                    </a:lnTo>
                    <a:close/>
                  </a:path>
                </a:pathLst>
              </a:custGeom>
              <a:solidFill>
                <a:srgbClr val="6AC3FF"/>
              </a:solidFill>
              <a:ln w="9525">
                <a:noFill/>
                <a:round/>
                <a:headEnd/>
                <a:tailEnd/>
              </a:ln>
            </p:spPr>
            <p:txBody>
              <a:bodyPr/>
              <a:lstStyle/>
              <a:p>
                <a:endParaRPr lang="en-US"/>
              </a:p>
            </p:txBody>
          </p:sp>
          <p:sp>
            <p:nvSpPr>
              <p:cNvPr id="27994" name="Freeform 909"/>
              <p:cNvSpPr>
                <a:spLocks noEditPoints="1"/>
              </p:cNvSpPr>
              <p:nvPr/>
            </p:nvSpPr>
            <p:spPr bwMode="auto">
              <a:xfrm>
                <a:off x="2369" y="1442"/>
                <a:ext cx="222" cy="1555"/>
              </a:xfrm>
              <a:custGeom>
                <a:avLst/>
                <a:gdLst>
                  <a:gd name="T0" fmla="*/ 146 w 222"/>
                  <a:gd name="T1" fmla="*/ 0 h 1555"/>
                  <a:gd name="T2" fmla="*/ 121 w 222"/>
                  <a:gd name="T3" fmla="*/ 4 h 1555"/>
                  <a:gd name="T4" fmla="*/ 82 w 222"/>
                  <a:gd name="T5" fmla="*/ 12 h 1555"/>
                  <a:gd name="T6" fmla="*/ 46 w 222"/>
                  <a:gd name="T7" fmla="*/ 19 h 1555"/>
                  <a:gd name="T8" fmla="*/ 44 w 222"/>
                  <a:gd name="T9" fmla="*/ 21 h 1555"/>
                  <a:gd name="T10" fmla="*/ 44 w 222"/>
                  <a:gd name="T11" fmla="*/ 23 h 1555"/>
                  <a:gd name="T12" fmla="*/ 44 w 222"/>
                  <a:gd name="T13" fmla="*/ 23 h 1555"/>
                  <a:gd name="T14" fmla="*/ 42 w 222"/>
                  <a:gd name="T15" fmla="*/ 25 h 1555"/>
                  <a:gd name="T16" fmla="*/ 42 w 222"/>
                  <a:gd name="T17" fmla="*/ 27 h 1555"/>
                  <a:gd name="T18" fmla="*/ 42 w 222"/>
                  <a:gd name="T19" fmla="*/ 29 h 1555"/>
                  <a:gd name="T20" fmla="*/ 42 w 222"/>
                  <a:gd name="T21" fmla="*/ 31 h 1555"/>
                  <a:gd name="T22" fmla="*/ 40 w 222"/>
                  <a:gd name="T23" fmla="*/ 31 h 1555"/>
                  <a:gd name="T24" fmla="*/ 46 w 222"/>
                  <a:gd name="T25" fmla="*/ 31 h 1555"/>
                  <a:gd name="T26" fmla="*/ 84 w 222"/>
                  <a:gd name="T27" fmla="*/ 21 h 1555"/>
                  <a:gd name="T28" fmla="*/ 121 w 222"/>
                  <a:gd name="T29" fmla="*/ 16 h 1555"/>
                  <a:gd name="T30" fmla="*/ 140 w 222"/>
                  <a:gd name="T31" fmla="*/ 12 h 1555"/>
                  <a:gd name="T32" fmla="*/ 142 w 222"/>
                  <a:gd name="T33" fmla="*/ 12 h 1555"/>
                  <a:gd name="T34" fmla="*/ 142 w 222"/>
                  <a:gd name="T35" fmla="*/ 10 h 1555"/>
                  <a:gd name="T36" fmla="*/ 142 w 222"/>
                  <a:gd name="T37" fmla="*/ 8 h 1555"/>
                  <a:gd name="T38" fmla="*/ 142 w 222"/>
                  <a:gd name="T39" fmla="*/ 6 h 1555"/>
                  <a:gd name="T40" fmla="*/ 144 w 222"/>
                  <a:gd name="T41" fmla="*/ 6 h 1555"/>
                  <a:gd name="T42" fmla="*/ 144 w 222"/>
                  <a:gd name="T43" fmla="*/ 4 h 1555"/>
                  <a:gd name="T44" fmla="*/ 144 w 222"/>
                  <a:gd name="T45" fmla="*/ 2 h 1555"/>
                  <a:gd name="T46" fmla="*/ 146 w 222"/>
                  <a:gd name="T47" fmla="*/ 0 h 1555"/>
                  <a:gd name="T48" fmla="*/ 2 w 222"/>
                  <a:gd name="T49" fmla="*/ 1518 h 1555"/>
                  <a:gd name="T50" fmla="*/ 8 w 222"/>
                  <a:gd name="T51" fmla="*/ 1520 h 1555"/>
                  <a:gd name="T52" fmla="*/ 44 w 222"/>
                  <a:gd name="T53" fmla="*/ 1532 h 1555"/>
                  <a:gd name="T54" fmla="*/ 82 w 222"/>
                  <a:gd name="T55" fmla="*/ 1539 h 1555"/>
                  <a:gd name="T56" fmla="*/ 121 w 222"/>
                  <a:gd name="T57" fmla="*/ 1547 h 1555"/>
                  <a:gd name="T58" fmla="*/ 159 w 222"/>
                  <a:gd name="T59" fmla="*/ 1551 h 1555"/>
                  <a:gd name="T60" fmla="*/ 199 w 222"/>
                  <a:gd name="T61" fmla="*/ 1555 h 1555"/>
                  <a:gd name="T62" fmla="*/ 222 w 222"/>
                  <a:gd name="T63" fmla="*/ 1555 h 1555"/>
                  <a:gd name="T64" fmla="*/ 222 w 222"/>
                  <a:gd name="T65" fmla="*/ 1555 h 1555"/>
                  <a:gd name="T66" fmla="*/ 221 w 222"/>
                  <a:gd name="T67" fmla="*/ 1553 h 1555"/>
                  <a:gd name="T68" fmla="*/ 221 w 222"/>
                  <a:gd name="T69" fmla="*/ 1551 h 1555"/>
                  <a:gd name="T70" fmla="*/ 219 w 222"/>
                  <a:gd name="T71" fmla="*/ 1551 h 1555"/>
                  <a:gd name="T72" fmla="*/ 219 w 222"/>
                  <a:gd name="T73" fmla="*/ 1549 h 1555"/>
                  <a:gd name="T74" fmla="*/ 217 w 222"/>
                  <a:gd name="T75" fmla="*/ 1547 h 1555"/>
                  <a:gd name="T76" fmla="*/ 217 w 222"/>
                  <a:gd name="T77" fmla="*/ 1545 h 1555"/>
                  <a:gd name="T78" fmla="*/ 215 w 222"/>
                  <a:gd name="T79" fmla="*/ 1545 h 1555"/>
                  <a:gd name="T80" fmla="*/ 199 w 222"/>
                  <a:gd name="T81" fmla="*/ 1545 h 1555"/>
                  <a:gd name="T82" fmla="*/ 159 w 222"/>
                  <a:gd name="T83" fmla="*/ 1541 h 1555"/>
                  <a:gd name="T84" fmla="*/ 121 w 222"/>
                  <a:gd name="T85" fmla="*/ 1535 h 1555"/>
                  <a:gd name="T86" fmla="*/ 84 w 222"/>
                  <a:gd name="T87" fmla="*/ 1530 h 1555"/>
                  <a:gd name="T88" fmla="*/ 46 w 222"/>
                  <a:gd name="T89" fmla="*/ 1520 h 1555"/>
                  <a:gd name="T90" fmla="*/ 9 w 222"/>
                  <a:gd name="T91" fmla="*/ 1510 h 1555"/>
                  <a:gd name="T92" fmla="*/ 0 w 222"/>
                  <a:gd name="T93" fmla="*/ 1507 h 1555"/>
                  <a:gd name="T94" fmla="*/ 0 w 222"/>
                  <a:gd name="T95" fmla="*/ 1509 h 1555"/>
                  <a:gd name="T96" fmla="*/ 0 w 222"/>
                  <a:gd name="T97" fmla="*/ 1510 h 1555"/>
                  <a:gd name="T98" fmla="*/ 2 w 222"/>
                  <a:gd name="T99" fmla="*/ 1512 h 1555"/>
                  <a:gd name="T100" fmla="*/ 2 w 222"/>
                  <a:gd name="T101" fmla="*/ 1512 h 1555"/>
                  <a:gd name="T102" fmla="*/ 2 w 222"/>
                  <a:gd name="T103" fmla="*/ 1514 h 1555"/>
                  <a:gd name="T104" fmla="*/ 2 w 222"/>
                  <a:gd name="T105" fmla="*/ 1516 h 1555"/>
                  <a:gd name="T106" fmla="*/ 2 w 222"/>
                  <a:gd name="T107" fmla="*/ 1518 h 1555"/>
                  <a:gd name="T108" fmla="*/ 2 w 222"/>
                  <a:gd name="T109" fmla="*/ 1518 h 155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22"/>
                  <a:gd name="T166" fmla="*/ 0 h 1555"/>
                  <a:gd name="T167" fmla="*/ 222 w 222"/>
                  <a:gd name="T168" fmla="*/ 1555 h 155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22" h="1555">
                    <a:moveTo>
                      <a:pt x="146" y="0"/>
                    </a:moveTo>
                    <a:lnTo>
                      <a:pt x="121" y="4"/>
                    </a:lnTo>
                    <a:lnTo>
                      <a:pt x="82" y="12"/>
                    </a:lnTo>
                    <a:lnTo>
                      <a:pt x="46" y="19"/>
                    </a:lnTo>
                    <a:lnTo>
                      <a:pt x="44" y="21"/>
                    </a:lnTo>
                    <a:lnTo>
                      <a:pt x="44" y="23"/>
                    </a:lnTo>
                    <a:lnTo>
                      <a:pt x="42" y="25"/>
                    </a:lnTo>
                    <a:lnTo>
                      <a:pt x="42" y="27"/>
                    </a:lnTo>
                    <a:lnTo>
                      <a:pt x="42" y="29"/>
                    </a:lnTo>
                    <a:lnTo>
                      <a:pt x="42" y="31"/>
                    </a:lnTo>
                    <a:lnTo>
                      <a:pt x="40" y="31"/>
                    </a:lnTo>
                    <a:lnTo>
                      <a:pt x="46" y="31"/>
                    </a:lnTo>
                    <a:lnTo>
                      <a:pt x="84" y="21"/>
                    </a:lnTo>
                    <a:lnTo>
                      <a:pt x="121" y="16"/>
                    </a:lnTo>
                    <a:lnTo>
                      <a:pt x="140" y="12"/>
                    </a:lnTo>
                    <a:lnTo>
                      <a:pt x="142" y="12"/>
                    </a:lnTo>
                    <a:lnTo>
                      <a:pt x="142" y="10"/>
                    </a:lnTo>
                    <a:lnTo>
                      <a:pt x="142" y="8"/>
                    </a:lnTo>
                    <a:lnTo>
                      <a:pt x="142" y="6"/>
                    </a:lnTo>
                    <a:lnTo>
                      <a:pt x="144" y="6"/>
                    </a:lnTo>
                    <a:lnTo>
                      <a:pt x="144" y="4"/>
                    </a:lnTo>
                    <a:lnTo>
                      <a:pt x="144" y="2"/>
                    </a:lnTo>
                    <a:lnTo>
                      <a:pt x="146" y="0"/>
                    </a:lnTo>
                    <a:close/>
                    <a:moveTo>
                      <a:pt x="2" y="1518"/>
                    </a:moveTo>
                    <a:lnTo>
                      <a:pt x="8" y="1520"/>
                    </a:lnTo>
                    <a:lnTo>
                      <a:pt x="44" y="1532"/>
                    </a:lnTo>
                    <a:lnTo>
                      <a:pt x="82" y="1539"/>
                    </a:lnTo>
                    <a:lnTo>
                      <a:pt x="121" y="1547"/>
                    </a:lnTo>
                    <a:lnTo>
                      <a:pt x="159" y="1551"/>
                    </a:lnTo>
                    <a:lnTo>
                      <a:pt x="199" y="1555"/>
                    </a:lnTo>
                    <a:lnTo>
                      <a:pt x="222" y="1555"/>
                    </a:lnTo>
                    <a:lnTo>
                      <a:pt x="221" y="1553"/>
                    </a:lnTo>
                    <a:lnTo>
                      <a:pt x="221" y="1551"/>
                    </a:lnTo>
                    <a:lnTo>
                      <a:pt x="219" y="1551"/>
                    </a:lnTo>
                    <a:lnTo>
                      <a:pt x="219" y="1549"/>
                    </a:lnTo>
                    <a:lnTo>
                      <a:pt x="217" y="1547"/>
                    </a:lnTo>
                    <a:lnTo>
                      <a:pt x="217" y="1545"/>
                    </a:lnTo>
                    <a:lnTo>
                      <a:pt x="215" y="1545"/>
                    </a:lnTo>
                    <a:lnTo>
                      <a:pt x="199" y="1545"/>
                    </a:lnTo>
                    <a:lnTo>
                      <a:pt x="159" y="1541"/>
                    </a:lnTo>
                    <a:lnTo>
                      <a:pt x="121" y="1535"/>
                    </a:lnTo>
                    <a:lnTo>
                      <a:pt x="84" y="1530"/>
                    </a:lnTo>
                    <a:lnTo>
                      <a:pt x="46" y="1520"/>
                    </a:lnTo>
                    <a:lnTo>
                      <a:pt x="9" y="1510"/>
                    </a:lnTo>
                    <a:lnTo>
                      <a:pt x="0" y="1507"/>
                    </a:lnTo>
                    <a:lnTo>
                      <a:pt x="0" y="1509"/>
                    </a:lnTo>
                    <a:lnTo>
                      <a:pt x="0" y="1510"/>
                    </a:lnTo>
                    <a:lnTo>
                      <a:pt x="2" y="1512"/>
                    </a:lnTo>
                    <a:lnTo>
                      <a:pt x="2" y="1514"/>
                    </a:lnTo>
                    <a:lnTo>
                      <a:pt x="2" y="1516"/>
                    </a:lnTo>
                    <a:lnTo>
                      <a:pt x="2" y="1518"/>
                    </a:lnTo>
                    <a:close/>
                  </a:path>
                </a:pathLst>
              </a:custGeom>
              <a:solidFill>
                <a:srgbClr val="6BC3FF"/>
              </a:solidFill>
              <a:ln w="9525">
                <a:noFill/>
                <a:round/>
                <a:headEnd/>
                <a:tailEnd/>
              </a:ln>
            </p:spPr>
            <p:txBody>
              <a:bodyPr/>
              <a:lstStyle/>
              <a:p>
                <a:endParaRPr lang="en-US"/>
              </a:p>
            </p:txBody>
          </p:sp>
          <p:sp>
            <p:nvSpPr>
              <p:cNvPr id="27995" name="Freeform 910"/>
              <p:cNvSpPr>
                <a:spLocks noEditPoints="1"/>
              </p:cNvSpPr>
              <p:nvPr/>
            </p:nvSpPr>
            <p:spPr bwMode="auto">
              <a:xfrm>
                <a:off x="2369" y="1448"/>
                <a:ext cx="219" cy="1545"/>
              </a:xfrm>
              <a:custGeom>
                <a:avLst/>
                <a:gdLst>
                  <a:gd name="T0" fmla="*/ 142 w 219"/>
                  <a:gd name="T1" fmla="*/ 0 h 1545"/>
                  <a:gd name="T2" fmla="*/ 121 w 219"/>
                  <a:gd name="T3" fmla="*/ 4 h 1545"/>
                  <a:gd name="T4" fmla="*/ 82 w 219"/>
                  <a:gd name="T5" fmla="*/ 10 h 1545"/>
                  <a:gd name="T6" fmla="*/ 46 w 219"/>
                  <a:gd name="T7" fmla="*/ 19 h 1545"/>
                  <a:gd name="T8" fmla="*/ 42 w 219"/>
                  <a:gd name="T9" fmla="*/ 19 h 1545"/>
                  <a:gd name="T10" fmla="*/ 42 w 219"/>
                  <a:gd name="T11" fmla="*/ 21 h 1545"/>
                  <a:gd name="T12" fmla="*/ 42 w 219"/>
                  <a:gd name="T13" fmla="*/ 23 h 1545"/>
                  <a:gd name="T14" fmla="*/ 42 w 219"/>
                  <a:gd name="T15" fmla="*/ 25 h 1545"/>
                  <a:gd name="T16" fmla="*/ 40 w 219"/>
                  <a:gd name="T17" fmla="*/ 25 h 1545"/>
                  <a:gd name="T18" fmla="*/ 40 w 219"/>
                  <a:gd name="T19" fmla="*/ 27 h 1545"/>
                  <a:gd name="T20" fmla="*/ 40 w 219"/>
                  <a:gd name="T21" fmla="*/ 29 h 1545"/>
                  <a:gd name="T22" fmla="*/ 38 w 219"/>
                  <a:gd name="T23" fmla="*/ 31 h 1545"/>
                  <a:gd name="T24" fmla="*/ 38 w 219"/>
                  <a:gd name="T25" fmla="*/ 33 h 1545"/>
                  <a:gd name="T26" fmla="*/ 48 w 219"/>
                  <a:gd name="T27" fmla="*/ 29 h 1545"/>
                  <a:gd name="T28" fmla="*/ 84 w 219"/>
                  <a:gd name="T29" fmla="*/ 21 h 1545"/>
                  <a:gd name="T30" fmla="*/ 123 w 219"/>
                  <a:gd name="T31" fmla="*/ 13 h 1545"/>
                  <a:gd name="T32" fmla="*/ 138 w 219"/>
                  <a:gd name="T33" fmla="*/ 12 h 1545"/>
                  <a:gd name="T34" fmla="*/ 138 w 219"/>
                  <a:gd name="T35" fmla="*/ 10 h 1545"/>
                  <a:gd name="T36" fmla="*/ 140 w 219"/>
                  <a:gd name="T37" fmla="*/ 10 h 1545"/>
                  <a:gd name="T38" fmla="*/ 140 w 219"/>
                  <a:gd name="T39" fmla="*/ 8 h 1545"/>
                  <a:gd name="T40" fmla="*/ 140 w 219"/>
                  <a:gd name="T41" fmla="*/ 6 h 1545"/>
                  <a:gd name="T42" fmla="*/ 142 w 219"/>
                  <a:gd name="T43" fmla="*/ 6 h 1545"/>
                  <a:gd name="T44" fmla="*/ 142 w 219"/>
                  <a:gd name="T45" fmla="*/ 4 h 1545"/>
                  <a:gd name="T46" fmla="*/ 142 w 219"/>
                  <a:gd name="T47" fmla="*/ 2 h 1545"/>
                  <a:gd name="T48" fmla="*/ 142 w 219"/>
                  <a:gd name="T49" fmla="*/ 0 h 1545"/>
                  <a:gd name="T50" fmla="*/ 2 w 219"/>
                  <a:gd name="T51" fmla="*/ 1506 h 1545"/>
                  <a:gd name="T52" fmla="*/ 8 w 219"/>
                  <a:gd name="T53" fmla="*/ 1510 h 1545"/>
                  <a:gd name="T54" fmla="*/ 46 w 219"/>
                  <a:gd name="T55" fmla="*/ 1520 h 1545"/>
                  <a:gd name="T56" fmla="*/ 82 w 219"/>
                  <a:gd name="T57" fmla="*/ 1529 h 1545"/>
                  <a:gd name="T58" fmla="*/ 121 w 219"/>
                  <a:gd name="T59" fmla="*/ 1535 h 1545"/>
                  <a:gd name="T60" fmla="*/ 159 w 219"/>
                  <a:gd name="T61" fmla="*/ 1541 h 1545"/>
                  <a:gd name="T62" fmla="*/ 199 w 219"/>
                  <a:gd name="T63" fmla="*/ 1543 h 1545"/>
                  <a:gd name="T64" fmla="*/ 219 w 219"/>
                  <a:gd name="T65" fmla="*/ 1545 h 1545"/>
                  <a:gd name="T66" fmla="*/ 219 w 219"/>
                  <a:gd name="T67" fmla="*/ 1543 h 1545"/>
                  <a:gd name="T68" fmla="*/ 217 w 219"/>
                  <a:gd name="T69" fmla="*/ 1541 h 1545"/>
                  <a:gd name="T70" fmla="*/ 217 w 219"/>
                  <a:gd name="T71" fmla="*/ 1539 h 1545"/>
                  <a:gd name="T72" fmla="*/ 215 w 219"/>
                  <a:gd name="T73" fmla="*/ 1539 h 1545"/>
                  <a:gd name="T74" fmla="*/ 215 w 219"/>
                  <a:gd name="T75" fmla="*/ 1537 h 1545"/>
                  <a:gd name="T76" fmla="*/ 215 w 219"/>
                  <a:gd name="T77" fmla="*/ 1535 h 1545"/>
                  <a:gd name="T78" fmla="*/ 213 w 219"/>
                  <a:gd name="T79" fmla="*/ 1535 h 1545"/>
                  <a:gd name="T80" fmla="*/ 213 w 219"/>
                  <a:gd name="T81" fmla="*/ 1533 h 1545"/>
                  <a:gd name="T82" fmla="*/ 199 w 219"/>
                  <a:gd name="T83" fmla="*/ 1533 h 1545"/>
                  <a:gd name="T84" fmla="*/ 161 w 219"/>
                  <a:gd name="T85" fmla="*/ 1529 h 1545"/>
                  <a:gd name="T86" fmla="*/ 123 w 219"/>
                  <a:gd name="T87" fmla="*/ 1526 h 1545"/>
                  <a:gd name="T88" fmla="*/ 84 w 219"/>
                  <a:gd name="T89" fmla="*/ 1518 h 1545"/>
                  <a:gd name="T90" fmla="*/ 48 w 219"/>
                  <a:gd name="T91" fmla="*/ 1510 h 1545"/>
                  <a:gd name="T92" fmla="*/ 11 w 219"/>
                  <a:gd name="T93" fmla="*/ 1499 h 1545"/>
                  <a:gd name="T94" fmla="*/ 0 w 219"/>
                  <a:gd name="T95" fmla="*/ 1495 h 1545"/>
                  <a:gd name="T96" fmla="*/ 0 w 219"/>
                  <a:gd name="T97" fmla="*/ 1497 h 1545"/>
                  <a:gd name="T98" fmla="*/ 0 w 219"/>
                  <a:gd name="T99" fmla="*/ 1499 h 1545"/>
                  <a:gd name="T100" fmla="*/ 0 w 219"/>
                  <a:gd name="T101" fmla="*/ 1501 h 1545"/>
                  <a:gd name="T102" fmla="*/ 0 w 219"/>
                  <a:gd name="T103" fmla="*/ 1501 h 1545"/>
                  <a:gd name="T104" fmla="*/ 0 w 219"/>
                  <a:gd name="T105" fmla="*/ 1503 h 1545"/>
                  <a:gd name="T106" fmla="*/ 0 w 219"/>
                  <a:gd name="T107" fmla="*/ 1504 h 1545"/>
                  <a:gd name="T108" fmla="*/ 2 w 219"/>
                  <a:gd name="T109" fmla="*/ 1506 h 1545"/>
                  <a:gd name="T110" fmla="*/ 2 w 219"/>
                  <a:gd name="T111" fmla="*/ 1506 h 15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9"/>
                  <a:gd name="T169" fmla="*/ 0 h 1545"/>
                  <a:gd name="T170" fmla="*/ 219 w 219"/>
                  <a:gd name="T171" fmla="*/ 1545 h 15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9" h="1545">
                    <a:moveTo>
                      <a:pt x="142" y="0"/>
                    </a:moveTo>
                    <a:lnTo>
                      <a:pt x="121" y="4"/>
                    </a:lnTo>
                    <a:lnTo>
                      <a:pt x="82" y="10"/>
                    </a:lnTo>
                    <a:lnTo>
                      <a:pt x="46" y="19"/>
                    </a:lnTo>
                    <a:lnTo>
                      <a:pt x="42" y="19"/>
                    </a:lnTo>
                    <a:lnTo>
                      <a:pt x="42" y="21"/>
                    </a:lnTo>
                    <a:lnTo>
                      <a:pt x="42" y="23"/>
                    </a:lnTo>
                    <a:lnTo>
                      <a:pt x="42" y="25"/>
                    </a:lnTo>
                    <a:lnTo>
                      <a:pt x="40" y="25"/>
                    </a:lnTo>
                    <a:lnTo>
                      <a:pt x="40" y="27"/>
                    </a:lnTo>
                    <a:lnTo>
                      <a:pt x="40" y="29"/>
                    </a:lnTo>
                    <a:lnTo>
                      <a:pt x="38" y="31"/>
                    </a:lnTo>
                    <a:lnTo>
                      <a:pt x="38" y="33"/>
                    </a:lnTo>
                    <a:lnTo>
                      <a:pt x="48" y="29"/>
                    </a:lnTo>
                    <a:lnTo>
                      <a:pt x="84" y="21"/>
                    </a:lnTo>
                    <a:lnTo>
                      <a:pt x="123" y="13"/>
                    </a:lnTo>
                    <a:lnTo>
                      <a:pt x="138" y="12"/>
                    </a:lnTo>
                    <a:lnTo>
                      <a:pt x="138" y="10"/>
                    </a:lnTo>
                    <a:lnTo>
                      <a:pt x="140" y="10"/>
                    </a:lnTo>
                    <a:lnTo>
                      <a:pt x="140" y="8"/>
                    </a:lnTo>
                    <a:lnTo>
                      <a:pt x="140" y="6"/>
                    </a:lnTo>
                    <a:lnTo>
                      <a:pt x="142" y="6"/>
                    </a:lnTo>
                    <a:lnTo>
                      <a:pt x="142" y="4"/>
                    </a:lnTo>
                    <a:lnTo>
                      <a:pt x="142" y="2"/>
                    </a:lnTo>
                    <a:lnTo>
                      <a:pt x="142" y="0"/>
                    </a:lnTo>
                    <a:close/>
                    <a:moveTo>
                      <a:pt x="2" y="1506"/>
                    </a:moveTo>
                    <a:lnTo>
                      <a:pt x="8" y="1510"/>
                    </a:lnTo>
                    <a:lnTo>
                      <a:pt x="46" y="1520"/>
                    </a:lnTo>
                    <a:lnTo>
                      <a:pt x="82" y="1529"/>
                    </a:lnTo>
                    <a:lnTo>
                      <a:pt x="121" y="1535"/>
                    </a:lnTo>
                    <a:lnTo>
                      <a:pt x="159" y="1541"/>
                    </a:lnTo>
                    <a:lnTo>
                      <a:pt x="199" y="1543"/>
                    </a:lnTo>
                    <a:lnTo>
                      <a:pt x="219" y="1545"/>
                    </a:lnTo>
                    <a:lnTo>
                      <a:pt x="219" y="1543"/>
                    </a:lnTo>
                    <a:lnTo>
                      <a:pt x="217" y="1541"/>
                    </a:lnTo>
                    <a:lnTo>
                      <a:pt x="217" y="1539"/>
                    </a:lnTo>
                    <a:lnTo>
                      <a:pt x="215" y="1539"/>
                    </a:lnTo>
                    <a:lnTo>
                      <a:pt x="215" y="1537"/>
                    </a:lnTo>
                    <a:lnTo>
                      <a:pt x="215" y="1535"/>
                    </a:lnTo>
                    <a:lnTo>
                      <a:pt x="213" y="1535"/>
                    </a:lnTo>
                    <a:lnTo>
                      <a:pt x="213" y="1533"/>
                    </a:lnTo>
                    <a:lnTo>
                      <a:pt x="199" y="1533"/>
                    </a:lnTo>
                    <a:lnTo>
                      <a:pt x="161" y="1529"/>
                    </a:lnTo>
                    <a:lnTo>
                      <a:pt x="123" y="1526"/>
                    </a:lnTo>
                    <a:lnTo>
                      <a:pt x="84" y="1518"/>
                    </a:lnTo>
                    <a:lnTo>
                      <a:pt x="48" y="1510"/>
                    </a:lnTo>
                    <a:lnTo>
                      <a:pt x="11" y="1499"/>
                    </a:lnTo>
                    <a:lnTo>
                      <a:pt x="0" y="1495"/>
                    </a:lnTo>
                    <a:lnTo>
                      <a:pt x="0" y="1497"/>
                    </a:lnTo>
                    <a:lnTo>
                      <a:pt x="0" y="1499"/>
                    </a:lnTo>
                    <a:lnTo>
                      <a:pt x="0" y="1501"/>
                    </a:lnTo>
                    <a:lnTo>
                      <a:pt x="0" y="1503"/>
                    </a:lnTo>
                    <a:lnTo>
                      <a:pt x="0" y="1504"/>
                    </a:lnTo>
                    <a:lnTo>
                      <a:pt x="2" y="1506"/>
                    </a:lnTo>
                    <a:close/>
                  </a:path>
                </a:pathLst>
              </a:custGeom>
              <a:solidFill>
                <a:srgbClr val="6CC4FF"/>
              </a:solidFill>
              <a:ln w="9525">
                <a:noFill/>
                <a:round/>
                <a:headEnd/>
                <a:tailEnd/>
              </a:ln>
            </p:spPr>
            <p:txBody>
              <a:bodyPr/>
              <a:lstStyle/>
              <a:p>
                <a:endParaRPr lang="en-US"/>
              </a:p>
            </p:txBody>
          </p:sp>
          <p:sp>
            <p:nvSpPr>
              <p:cNvPr id="27996" name="Freeform 911"/>
              <p:cNvSpPr>
                <a:spLocks noEditPoints="1"/>
              </p:cNvSpPr>
              <p:nvPr/>
            </p:nvSpPr>
            <p:spPr bwMode="auto">
              <a:xfrm>
                <a:off x="2367" y="1454"/>
                <a:ext cx="217" cy="1533"/>
              </a:xfrm>
              <a:custGeom>
                <a:avLst/>
                <a:gdLst>
                  <a:gd name="T0" fmla="*/ 142 w 217"/>
                  <a:gd name="T1" fmla="*/ 0 h 1533"/>
                  <a:gd name="T2" fmla="*/ 123 w 217"/>
                  <a:gd name="T3" fmla="*/ 4 h 1533"/>
                  <a:gd name="T4" fmla="*/ 86 w 217"/>
                  <a:gd name="T5" fmla="*/ 9 h 1533"/>
                  <a:gd name="T6" fmla="*/ 48 w 217"/>
                  <a:gd name="T7" fmla="*/ 19 h 1533"/>
                  <a:gd name="T8" fmla="*/ 42 w 217"/>
                  <a:gd name="T9" fmla="*/ 19 h 1533"/>
                  <a:gd name="T10" fmla="*/ 42 w 217"/>
                  <a:gd name="T11" fmla="*/ 21 h 1533"/>
                  <a:gd name="T12" fmla="*/ 42 w 217"/>
                  <a:gd name="T13" fmla="*/ 23 h 1533"/>
                  <a:gd name="T14" fmla="*/ 40 w 217"/>
                  <a:gd name="T15" fmla="*/ 25 h 1533"/>
                  <a:gd name="T16" fmla="*/ 40 w 217"/>
                  <a:gd name="T17" fmla="*/ 27 h 1533"/>
                  <a:gd name="T18" fmla="*/ 40 w 217"/>
                  <a:gd name="T19" fmla="*/ 27 h 1533"/>
                  <a:gd name="T20" fmla="*/ 38 w 217"/>
                  <a:gd name="T21" fmla="*/ 29 h 1533"/>
                  <a:gd name="T22" fmla="*/ 38 w 217"/>
                  <a:gd name="T23" fmla="*/ 30 h 1533"/>
                  <a:gd name="T24" fmla="*/ 38 w 217"/>
                  <a:gd name="T25" fmla="*/ 32 h 1533"/>
                  <a:gd name="T26" fmla="*/ 52 w 217"/>
                  <a:gd name="T27" fmla="*/ 29 h 1533"/>
                  <a:gd name="T28" fmla="*/ 88 w 217"/>
                  <a:gd name="T29" fmla="*/ 19 h 1533"/>
                  <a:gd name="T30" fmla="*/ 125 w 217"/>
                  <a:gd name="T31" fmla="*/ 13 h 1533"/>
                  <a:gd name="T32" fmla="*/ 138 w 217"/>
                  <a:gd name="T33" fmla="*/ 11 h 1533"/>
                  <a:gd name="T34" fmla="*/ 138 w 217"/>
                  <a:gd name="T35" fmla="*/ 9 h 1533"/>
                  <a:gd name="T36" fmla="*/ 138 w 217"/>
                  <a:gd name="T37" fmla="*/ 9 h 1533"/>
                  <a:gd name="T38" fmla="*/ 140 w 217"/>
                  <a:gd name="T39" fmla="*/ 7 h 1533"/>
                  <a:gd name="T40" fmla="*/ 140 w 217"/>
                  <a:gd name="T41" fmla="*/ 6 h 1533"/>
                  <a:gd name="T42" fmla="*/ 140 w 217"/>
                  <a:gd name="T43" fmla="*/ 4 h 1533"/>
                  <a:gd name="T44" fmla="*/ 142 w 217"/>
                  <a:gd name="T45" fmla="*/ 4 h 1533"/>
                  <a:gd name="T46" fmla="*/ 142 w 217"/>
                  <a:gd name="T47" fmla="*/ 2 h 1533"/>
                  <a:gd name="T48" fmla="*/ 142 w 217"/>
                  <a:gd name="T49" fmla="*/ 0 h 1533"/>
                  <a:gd name="T50" fmla="*/ 2 w 217"/>
                  <a:gd name="T51" fmla="*/ 1495 h 1533"/>
                  <a:gd name="T52" fmla="*/ 11 w 217"/>
                  <a:gd name="T53" fmla="*/ 1498 h 1533"/>
                  <a:gd name="T54" fmla="*/ 48 w 217"/>
                  <a:gd name="T55" fmla="*/ 1508 h 1533"/>
                  <a:gd name="T56" fmla="*/ 86 w 217"/>
                  <a:gd name="T57" fmla="*/ 1518 h 1533"/>
                  <a:gd name="T58" fmla="*/ 123 w 217"/>
                  <a:gd name="T59" fmla="*/ 1523 h 1533"/>
                  <a:gd name="T60" fmla="*/ 161 w 217"/>
                  <a:gd name="T61" fmla="*/ 1529 h 1533"/>
                  <a:gd name="T62" fmla="*/ 201 w 217"/>
                  <a:gd name="T63" fmla="*/ 1533 h 1533"/>
                  <a:gd name="T64" fmla="*/ 217 w 217"/>
                  <a:gd name="T65" fmla="*/ 1533 h 1533"/>
                  <a:gd name="T66" fmla="*/ 217 w 217"/>
                  <a:gd name="T67" fmla="*/ 1531 h 1533"/>
                  <a:gd name="T68" fmla="*/ 217 w 217"/>
                  <a:gd name="T69" fmla="*/ 1529 h 1533"/>
                  <a:gd name="T70" fmla="*/ 215 w 217"/>
                  <a:gd name="T71" fmla="*/ 1529 h 1533"/>
                  <a:gd name="T72" fmla="*/ 215 w 217"/>
                  <a:gd name="T73" fmla="*/ 1527 h 1533"/>
                  <a:gd name="T74" fmla="*/ 213 w 217"/>
                  <a:gd name="T75" fmla="*/ 1525 h 1533"/>
                  <a:gd name="T76" fmla="*/ 213 w 217"/>
                  <a:gd name="T77" fmla="*/ 1525 h 1533"/>
                  <a:gd name="T78" fmla="*/ 211 w 217"/>
                  <a:gd name="T79" fmla="*/ 1523 h 1533"/>
                  <a:gd name="T80" fmla="*/ 211 w 217"/>
                  <a:gd name="T81" fmla="*/ 1522 h 1533"/>
                  <a:gd name="T82" fmla="*/ 201 w 217"/>
                  <a:gd name="T83" fmla="*/ 1522 h 1533"/>
                  <a:gd name="T84" fmla="*/ 163 w 217"/>
                  <a:gd name="T85" fmla="*/ 1520 h 1533"/>
                  <a:gd name="T86" fmla="*/ 125 w 217"/>
                  <a:gd name="T87" fmla="*/ 1514 h 1533"/>
                  <a:gd name="T88" fmla="*/ 88 w 217"/>
                  <a:gd name="T89" fmla="*/ 1508 h 1533"/>
                  <a:gd name="T90" fmla="*/ 52 w 217"/>
                  <a:gd name="T91" fmla="*/ 1498 h 1533"/>
                  <a:gd name="T92" fmla="*/ 15 w 217"/>
                  <a:gd name="T93" fmla="*/ 1489 h 1533"/>
                  <a:gd name="T94" fmla="*/ 0 w 217"/>
                  <a:gd name="T95" fmla="*/ 1483 h 1533"/>
                  <a:gd name="T96" fmla="*/ 0 w 217"/>
                  <a:gd name="T97" fmla="*/ 1485 h 1533"/>
                  <a:gd name="T98" fmla="*/ 0 w 217"/>
                  <a:gd name="T99" fmla="*/ 1487 h 1533"/>
                  <a:gd name="T100" fmla="*/ 2 w 217"/>
                  <a:gd name="T101" fmla="*/ 1489 h 1533"/>
                  <a:gd name="T102" fmla="*/ 2 w 217"/>
                  <a:gd name="T103" fmla="*/ 1489 h 1533"/>
                  <a:gd name="T104" fmla="*/ 2 w 217"/>
                  <a:gd name="T105" fmla="*/ 1491 h 1533"/>
                  <a:gd name="T106" fmla="*/ 2 w 217"/>
                  <a:gd name="T107" fmla="*/ 1493 h 1533"/>
                  <a:gd name="T108" fmla="*/ 2 w 217"/>
                  <a:gd name="T109" fmla="*/ 1495 h 1533"/>
                  <a:gd name="T110" fmla="*/ 2 w 217"/>
                  <a:gd name="T111" fmla="*/ 1495 h 153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7"/>
                  <a:gd name="T169" fmla="*/ 0 h 1533"/>
                  <a:gd name="T170" fmla="*/ 217 w 217"/>
                  <a:gd name="T171" fmla="*/ 1533 h 153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7" h="1533">
                    <a:moveTo>
                      <a:pt x="142" y="0"/>
                    </a:moveTo>
                    <a:lnTo>
                      <a:pt x="123" y="4"/>
                    </a:lnTo>
                    <a:lnTo>
                      <a:pt x="86" y="9"/>
                    </a:lnTo>
                    <a:lnTo>
                      <a:pt x="48" y="19"/>
                    </a:lnTo>
                    <a:lnTo>
                      <a:pt x="42" y="19"/>
                    </a:lnTo>
                    <a:lnTo>
                      <a:pt x="42" y="21"/>
                    </a:lnTo>
                    <a:lnTo>
                      <a:pt x="42" y="23"/>
                    </a:lnTo>
                    <a:lnTo>
                      <a:pt x="40" y="25"/>
                    </a:lnTo>
                    <a:lnTo>
                      <a:pt x="40" y="27"/>
                    </a:lnTo>
                    <a:lnTo>
                      <a:pt x="38" y="29"/>
                    </a:lnTo>
                    <a:lnTo>
                      <a:pt x="38" y="30"/>
                    </a:lnTo>
                    <a:lnTo>
                      <a:pt x="38" y="32"/>
                    </a:lnTo>
                    <a:lnTo>
                      <a:pt x="52" y="29"/>
                    </a:lnTo>
                    <a:lnTo>
                      <a:pt x="88" y="19"/>
                    </a:lnTo>
                    <a:lnTo>
                      <a:pt x="125" y="13"/>
                    </a:lnTo>
                    <a:lnTo>
                      <a:pt x="138" y="11"/>
                    </a:lnTo>
                    <a:lnTo>
                      <a:pt x="138" y="9"/>
                    </a:lnTo>
                    <a:lnTo>
                      <a:pt x="140" y="7"/>
                    </a:lnTo>
                    <a:lnTo>
                      <a:pt x="140" y="6"/>
                    </a:lnTo>
                    <a:lnTo>
                      <a:pt x="140" y="4"/>
                    </a:lnTo>
                    <a:lnTo>
                      <a:pt x="142" y="4"/>
                    </a:lnTo>
                    <a:lnTo>
                      <a:pt x="142" y="2"/>
                    </a:lnTo>
                    <a:lnTo>
                      <a:pt x="142" y="0"/>
                    </a:lnTo>
                    <a:close/>
                    <a:moveTo>
                      <a:pt x="2" y="1495"/>
                    </a:moveTo>
                    <a:lnTo>
                      <a:pt x="11" y="1498"/>
                    </a:lnTo>
                    <a:lnTo>
                      <a:pt x="48" y="1508"/>
                    </a:lnTo>
                    <a:lnTo>
                      <a:pt x="86" y="1518"/>
                    </a:lnTo>
                    <a:lnTo>
                      <a:pt x="123" y="1523"/>
                    </a:lnTo>
                    <a:lnTo>
                      <a:pt x="161" y="1529"/>
                    </a:lnTo>
                    <a:lnTo>
                      <a:pt x="201" y="1533"/>
                    </a:lnTo>
                    <a:lnTo>
                      <a:pt x="217" y="1533"/>
                    </a:lnTo>
                    <a:lnTo>
                      <a:pt x="217" y="1531"/>
                    </a:lnTo>
                    <a:lnTo>
                      <a:pt x="217" y="1529"/>
                    </a:lnTo>
                    <a:lnTo>
                      <a:pt x="215" y="1529"/>
                    </a:lnTo>
                    <a:lnTo>
                      <a:pt x="215" y="1527"/>
                    </a:lnTo>
                    <a:lnTo>
                      <a:pt x="213" y="1525"/>
                    </a:lnTo>
                    <a:lnTo>
                      <a:pt x="211" y="1523"/>
                    </a:lnTo>
                    <a:lnTo>
                      <a:pt x="211" y="1522"/>
                    </a:lnTo>
                    <a:lnTo>
                      <a:pt x="201" y="1522"/>
                    </a:lnTo>
                    <a:lnTo>
                      <a:pt x="163" y="1520"/>
                    </a:lnTo>
                    <a:lnTo>
                      <a:pt x="125" y="1514"/>
                    </a:lnTo>
                    <a:lnTo>
                      <a:pt x="88" y="1508"/>
                    </a:lnTo>
                    <a:lnTo>
                      <a:pt x="52" y="1498"/>
                    </a:lnTo>
                    <a:lnTo>
                      <a:pt x="15" y="1489"/>
                    </a:lnTo>
                    <a:lnTo>
                      <a:pt x="0" y="1483"/>
                    </a:lnTo>
                    <a:lnTo>
                      <a:pt x="0" y="1485"/>
                    </a:lnTo>
                    <a:lnTo>
                      <a:pt x="0" y="1487"/>
                    </a:lnTo>
                    <a:lnTo>
                      <a:pt x="2" y="1489"/>
                    </a:lnTo>
                    <a:lnTo>
                      <a:pt x="2" y="1491"/>
                    </a:lnTo>
                    <a:lnTo>
                      <a:pt x="2" y="1493"/>
                    </a:lnTo>
                    <a:lnTo>
                      <a:pt x="2" y="1495"/>
                    </a:lnTo>
                    <a:close/>
                  </a:path>
                </a:pathLst>
              </a:custGeom>
              <a:solidFill>
                <a:srgbClr val="6DC4FF"/>
              </a:solidFill>
              <a:ln w="9525">
                <a:noFill/>
                <a:round/>
                <a:headEnd/>
                <a:tailEnd/>
              </a:ln>
            </p:spPr>
            <p:txBody>
              <a:bodyPr/>
              <a:lstStyle/>
              <a:p>
                <a:endParaRPr lang="en-US"/>
              </a:p>
            </p:txBody>
          </p:sp>
          <p:sp>
            <p:nvSpPr>
              <p:cNvPr id="27997" name="Freeform 912"/>
              <p:cNvSpPr>
                <a:spLocks noEditPoints="1"/>
              </p:cNvSpPr>
              <p:nvPr/>
            </p:nvSpPr>
            <p:spPr bwMode="auto">
              <a:xfrm>
                <a:off x="2367" y="1460"/>
                <a:ext cx="215" cy="1521"/>
              </a:xfrm>
              <a:custGeom>
                <a:avLst/>
                <a:gdLst>
                  <a:gd name="T0" fmla="*/ 140 w 215"/>
                  <a:gd name="T1" fmla="*/ 0 h 1521"/>
                  <a:gd name="T2" fmla="*/ 125 w 215"/>
                  <a:gd name="T3" fmla="*/ 1 h 1521"/>
                  <a:gd name="T4" fmla="*/ 86 w 215"/>
                  <a:gd name="T5" fmla="*/ 9 h 1521"/>
                  <a:gd name="T6" fmla="*/ 50 w 215"/>
                  <a:gd name="T7" fmla="*/ 17 h 1521"/>
                  <a:gd name="T8" fmla="*/ 40 w 215"/>
                  <a:gd name="T9" fmla="*/ 21 h 1521"/>
                  <a:gd name="T10" fmla="*/ 40 w 215"/>
                  <a:gd name="T11" fmla="*/ 21 h 1521"/>
                  <a:gd name="T12" fmla="*/ 38 w 215"/>
                  <a:gd name="T13" fmla="*/ 23 h 1521"/>
                  <a:gd name="T14" fmla="*/ 38 w 215"/>
                  <a:gd name="T15" fmla="*/ 24 h 1521"/>
                  <a:gd name="T16" fmla="*/ 38 w 215"/>
                  <a:gd name="T17" fmla="*/ 26 h 1521"/>
                  <a:gd name="T18" fmla="*/ 36 w 215"/>
                  <a:gd name="T19" fmla="*/ 28 h 1521"/>
                  <a:gd name="T20" fmla="*/ 36 w 215"/>
                  <a:gd name="T21" fmla="*/ 28 h 1521"/>
                  <a:gd name="T22" fmla="*/ 36 w 215"/>
                  <a:gd name="T23" fmla="*/ 30 h 1521"/>
                  <a:gd name="T24" fmla="*/ 36 w 215"/>
                  <a:gd name="T25" fmla="*/ 32 h 1521"/>
                  <a:gd name="T26" fmla="*/ 52 w 215"/>
                  <a:gd name="T27" fmla="*/ 26 h 1521"/>
                  <a:gd name="T28" fmla="*/ 88 w 215"/>
                  <a:gd name="T29" fmla="*/ 19 h 1521"/>
                  <a:gd name="T30" fmla="*/ 127 w 215"/>
                  <a:gd name="T31" fmla="*/ 13 h 1521"/>
                  <a:gd name="T32" fmla="*/ 136 w 215"/>
                  <a:gd name="T33" fmla="*/ 11 h 1521"/>
                  <a:gd name="T34" fmla="*/ 136 w 215"/>
                  <a:gd name="T35" fmla="*/ 9 h 1521"/>
                  <a:gd name="T36" fmla="*/ 136 w 215"/>
                  <a:gd name="T37" fmla="*/ 9 h 1521"/>
                  <a:gd name="T38" fmla="*/ 138 w 215"/>
                  <a:gd name="T39" fmla="*/ 7 h 1521"/>
                  <a:gd name="T40" fmla="*/ 138 w 215"/>
                  <a:gd name="T41" fmla="*/ 5 h 1521"/>
                  <a:gd name="T42" fmla="*/ 138 w 215"/>
                  <a:gd name="T43" fmla="*/ 3 h 1521"/>
                  <a:gd name="T44" fmla="*/ 138 w 215"/>
                  <a:gd name="T45" fmla="*/ 3 h 1521"/>
                  <a:gd name="T46" fmla="*/ 140 w 215"/>
                  <a:gd name="T47" fmla="*/ 1 h 1521"/>
                  <a:gd name="T48" fmla="*/ 140 w 215"/>
                  <a:gd name="T49" fmla="*/ 0 h 1521"/>
                  <a:gd name="T50" fmla="*/ 2 w 215"/>
                  <a:gd name="T51" fmla="*/ 1483 h 1521"/>
                  <a:gd name="T52" fmla="*/ 13 w 215"/>
                  <a:gd name="T53" fmla="*/ 1487 h 1521"/>
                  <a:gd name="T54" fmla="*/ 50 w 215"/>
                  <a:gd name="T55" fmla="*/ 1498 h 1521"/>
                  <a:gd name="T56" fmla="*/ 86 w 215"/>
                  <a:gd name="T57" fmla="*/ 1506 h 1521"/>
                  <a:gd name="T58" fmla="*/ 125 w 215"/>
                  <a:gd name="T59" fmla="*/ 1514 h 1521"/>
                  <a:gd name="T60" fmla="*/ 163 w 215"/>
                  <a:gd name="T61" fmla="*/ 1517 h 1521"/>
                  <a:gd name="T62" fmla="*/ 201 w 215"/>
                  <a:gd name="T63" fmla="*/ 1521 h 1521"/>
                  <a:gd name="T64" fmla="*/ 215 w 215"/>
                  <a:gd name="T65" fmla="*/ 1521 h 1521"/>
                  <a:gd name="T66" fmla="*/ 213 w 215"/>
                  <a:gd name="T67" fmla="*/ 1519 h 1521"/>
                  <a:gd name="T68" fmla="*/ 213 w 215"/>
                  <a:gd name="T69" fmla="*/ 1519 h 1521"/>
                  <a:gd name="T70" fmla="*/ 211 w 215"/>
                  <a:gd name="T71" fmla="*/ 1517 h 1521"/>
                  <a:gd name="T72" fmla="*/ 211 w 215"/>
                  <a:gd name="T73" fmla="*/ 1516 h 1521"/>
                  <a:gd name="T74" fmla="*/ 209 w 215"/>
                  <a:gd name="T75" fmla="*/ 1516 h 1521"/>
                  <a:gd name="T76" fmla="*/ 209 w 215"/>
                  <a:gd name="T77" fmla="*/ 1514 h 1521"/>
                  <a:gd name="T78" fmla="*/ 207 w 215"/>
                  <a:gd name="T79" fmla="*/ 1512 h 1521"/>
                  <a:gd name="T80" fmla="*/ 207 w 215"/>
                  <a:gd name="T81" fmla="*/ 1510 h 1521"/>
                  <a:gd name="T82" fmla="*/ 201 w 215"/>
                  <a:gd name="T83" fmla="*/ 1510 h 1521"/>
                  <a:gd name="T84" fmla="*/ 163 w 215"/>
                  <a:gd name="T85" fmla="*/ 1508 h 1521"/>
                  <a:gd name="T86" fmla="*/ 127 w 215"/>
                  <a:gd name="T87" fmla="*/ 1502 h 1521"/>
                  <a:gd name="T88" fmla="*/ 88 w 215"/>
                  <a:gd name="T89" fmla="*/ 1496 h 1521"/>
                  <a:gd name="T90" fmla="*/ 52 w 215"/>
                  <a:gd name="T91" fmla="*/ 1487 h 1521"/>
                  <a:gd name="T92" fmla="*/ 17 w 215"/>
                  <a:gd name="T93" fmla="*/ 1477 h 1521"/>
                  <a:gd name="T94" fmla="*/ 0 w 215"/>
                  <a:gd name="T95" fmla="*/ 1471 h 1521"/>
                  <a:gd name="T96" fmla="*/ 0 w 215"/>
                  <a:gd name="T97" fmla="*/ 1473 h 1521"/>
                  <a:gd name="T98" fmla="*/ 0 w 215"/>
                  <a:gd name="T99" fmla="*/ 1475 h 1521"/>
                  <a:gd name="T100" fmla="*/ 0 w 215"/>
                  <a:gd name="T101" fmla="*/ 1475 h 1521"/>
                  <a:gd name="T102" fmla="*/ 0 w 215"/>
                  <a:gd name="T103" fmla="*/ 1477 h 1521"/>
                  <a:gd name="T104" fmla="*/ 0 w 215"/>
                  <a:gd name="T105" fmla="*/ 1479 h 1521"/>
                  <a:gd name="T106" fmla="*/ 0 w 215"/>
                  <a:gd name="T107" fmla="*/ 1481 h 1521"/>
                  <a:gd name="T108" fmla="*/ 2 w 215"/>
                  <a:gd name="T109" fmla="*/ 1483 h 1521"/>
                  <a:gd name="T110" fmla="*/ 2 w 215"/>
                  <a:gd name="T111" fmla="*/ 1483 h 152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5"/>
                  <a:gd name="T169" fmla="*/ 0 h 1521"/>
                  <a:gd name="T170" fmla="*/ 215 w 215"/>
                  <a:gd name="T171" fmla="*/ 1521 h 152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5" h="1521">
                    <a:moveTo>
                      <a:pt x="140" y="0"/>
                    </a:moveTo>
                    <a:lnTo>
                      <a:pt x="125" y="1"/>
                    </a:lnTo>
                    <a:lnTo>
                      <a:pt x="86" y="9"/>
                    </a:lnTo>
                    <a:lnTo>
                      <a:pt x="50" y="17"/>
                    </a:lnTo>
                    <a:lnTo>
                      <a:pt x="40" y="21"/>
                    </a:lnTo>
                    <a:lnTo>
                      <a:pt x="38" y="23"/>
                    </a:lnTo>
                    <a:lnTo>
                      <a:pt x="38" y="24"/>
                    </a:lnTo>
                    <a:lnTo>
                      <a:pt x="38" y="26"/>
                    </a:lnTo>
                    <a:lnTo>
                      <a:pt x="36" y="28"/>
                    </a:lnTo>
                    <a:lnTo>
                      <a:pt x="36" y="30"/>
                    </a:lnTo>
                    <a:lnTo>
                      <a:pt x="36" y="32"/>
                    </a:lnTo>
                    <a:lnTo>
                      <a:pt x="52" y="26"/>
                    </a:lnTo>
                    <a:lnTo>
                      <a:pt x="88" y="19"/>
                    </a:lnTo>
                    <a:lnTo>
                      <a:pt x="127" y="13"/>
                    </a:lnTo>
                    <a:lnTo>
                      <a:pt x="136" y="11"/>
                    </a:lnTo>
                    <a:lnTo>
                      <a:pt x="136" y="9"/>
                    </a:lnTo>
                    <a:lnTo>
                      <a:pt x="138" y="7"/>
                    </a:lnTo>
                    <a:lnTo>
                      <a:pt x="138" y="5"/>
                    </a:lnTo>
                    <a:lnTo>
                      <a:pt x="138" y="3"/>
                    </a:lnTo>
                    <a:lnTo>
                      <a:pt x="140" y="1"/>
                    </a:lnTo>
                    <a:lnTo>
                      <a:pt x="140" y="0"/>
                    </a:lnTo>
                    <a:close/>
                    <a:moveTo>
                      <a:pt x="2" y="1483"/>
                    </a:moveTo>
                    <a:lnTo>
                      <a:pt x="13" y="1487"/>
                    </a:lnTo>
                    <a:lnTo>
                      <a:pt x="50" y="1498"/>
                    </a:lnTo>
                    <a:lnTo>
                      <a:pt x="86" y="1506"/>
                    </a:lnTo>
                    <a:lnTo>
                      <a:pt x="125" y="1514"/>
                    </a:lnTo>
                    <a:lnTo>
                      <a:pt x="163" y="1517"/>
                    </a:lnTo>
                    <a:lnTo>
                      <a:pt x="201" y="1521"/>
                    </a:lnTo>
                    <a:lnTo>
                      <a:pt x="215" y="1521"/>
                    </a:lnTo>
                    <a:lnTo>
                      <a:pt x="213" y="1519"/>
                    </a:lnTo>
                    <a:lnTo>
                      <a:pt x="211" y="1517"/>
                    </a:lnTo>
                    <a:lnTo>
                      <a:pt x="211" y="1516"/>
                    </a:lnTo>
                    <a:lnTo>
                      <a:pt x="209" y="1516"/>
                    </a:lnTo>
                    <a:lnTo>
                      <a:pt x="209" y="1514"/>
                    </a:lnTo>
                    <a:lnTo>
                      <a:pt x="207" y="1512"/>
                    </a:lnTo>
                    <a:lnTo>
                      <a:pt x="207" y="1510"/>
                    </a:lnTo>
                    <a:lnTo>
                      <a:pt x="201" y="1510"/>
                    </a:lnTo>
                    <a:lnTo>
                      <a:pt x="163" y="1508"/>
                    </a:lnTo>
                    <a:lnTo>
                      <a:pt x="127" y="1502"/>
                    </a:lnTo>
                    <a:lnTo>
                      <a:pt x="88" y="1496"/>
                    </a:lnTo>
                    <a:lnTo>
                      <a:pt x="52" y="1487"/>
                    </a:lnTo>
                    <a:lnTo>
                      <a:pt x="17" y="1477"/>
                    </a:lnTo>
                    <a:lnTo>
                      <a:pt x="0" y="1471"/>
                    </a:lnTo>
                    <a:lnTo>
                      <a:pt x="0" y="1473"/>
                    </a:lnTo>
                    <a:lnTo>
                      <a:pt x="0" y="1475"/>
                    </a:lnTo>
                    <a:lnTo>
                      <a:pt x="0" y="1477"/>
                    </a:lnTo>
                    <a:lnTo>
                      <a:pt x="0" y="1479"/>
                    </a:lnTo>
                    <a:lnTo>
                      <a:pt x="0" y="1481"/>
                    </a:lnTo>
                    <a:lnTo>
                      <a:pt x="2" y="1483"/>
                    </a:lnTo>
                    <a:close/>
                  </a:path>
                </a:pathLst>
              </a:custGeom>
              <a:solidFill>
                <a:srgbClr val="6EC5FF"/>
              </a:solidFill>
              <a:ln w="9525">
                <a:noFill/>
                <a:round/>
                <a:headEnd/>
                <a:tailEnd/>
              </a:ln>
            </p:spPr>
            <p:txBody>
              <a:bodyPr/>
              <a:lstStyle/>
              <a:p>
                <a:endParaRPr lang="en-US"/>
              </a:p>
            </p:txBody>
          </p:sp>
          <p:sp>
            <p:nvSpPr>
              <p:cNvPr id="27998" name="Freeform 913"/>
              <p:cNvSpPr>
                <a:spLocks noEditPoints="1"/>
              </p:cNvSpPr>
              <p:nvPr/>
            </p:nvSpPr>
            <p:spPr bwMode="auto">
              <a:xfrm>
                <a:off x="2365" y="1465"/>
                <a:ext cx="213" cy="1511"/>
              </a:xfrm>
              <a:custGeom>
                <a:avLst/>
                <a:gdLst>
                  <a:gd name="T0" fmla="*/ 140 w 213"/>
                  <a:gd name="T1" fmla="*/ 0 h 1511"/>
                  <a:gd name="T2" fmla="*/ 127 w 213"/>
                  <a:gd name="T3" fmla="*/ 2 h 1511"/>
                  <a:gd name="T4" fmla="*/ 90 w 213"/>
                  <a:gd name="T5" fmla="*/ 8 h 1511"/>
                  <a:gd name="T6" fmla="*/ 54 w 213"/>
                  <a:gd name="T7" fmla="*/ 18 h 1511"/>
                  <a:gd name="T8" fmla="*/ 40 w 213"/>
                  <a:gd name="T9" fmla="*/ 21 h 1511"/>
                  <a:gd name="T10" fmla="*/ 38 w 213"/>
                  <a:gd name="T11" fmla="*/ 23 h 1511"/>
                  <a:gd name="T12" fmla="*/ 38 w 213"/>
                  <a:gd name="T13" fmla="*/ 23 h 1511"/>
                  <a:gd name="T14" fmla="*/ 38 w 213"/>
                  <a:gd name="T15" fmla="*/ 25 h 1511"/>
                  <a:gd name="T16" fmla="*/ 38 w 213"/>
                  <a:gd name="T17" fmla="*/ 27 h 1511"/>
                  <a:gd name="T18" fmla="*/ 36 w 213"/>
                  <a:gd name="T19" fmla="*/ 29 h 1511"/>
                  <a:gd name="T20" fmla="*/ 36 w 213"/>
                  <a:gd name="T21" fmla="*/ 29 h 1511"/>
                  <a:gd name="T22" fmla="*/ 36 w 213"/>
                  <a:gd name="T23" fmla="*/ 31 h 1511"/>
                  <a:gd name="T24" fmla="*/ 35 w 213"/>
                  <a:gd name="T25" fmla="*/ 33 h 1511"/>
                  <a:gd name="T26" fmla="*/ 56 w 213"/>
                  <a:gd name="T27" fmla="*/ 27 h 1511"/>
                  <a:gd name="T28" fmla="*/ 92 w 213"/>
                  <a:gd name="T29" fmla="*/ 19 h 1511"/>
                  <a:gd name="T30" fmla="*/ 129 w 213"/>
                  <a:gd name="T31" fmla="*/ 12 h 1511"/>
                  <a:gd name="T32" fmla="*/ 134 w 213"/>
                  <a:gd name="T33" fmla="*/ 12 h 1511"/>
                  <a:gd name="T34" fmla="*/ 136 w 213"/>
                  <a:gd name="T35" fmla="*/ 10 h 1511"/>
                  <a:gd name="T36" fmla="*/ 136 w 213"/>
                  <a:gd name="T37" fmla="*/ 8 h 1511"/>
                  <a:gd name="T38" fmla="*/ 136 w 213"/>
                  <a:gd name="T39" fmla="*/ 8 h 1511"/>
                  <a:gd name="T40" fmla="*/ 138 w 213"/>
                  <a:gd name="T41" fmla="*/ 6 h 1511"/>
                  <a:gd name="T42" fmla="*/ 138 w 213"/>
                  <a:gd name="T43" fmla="*/ 4 h 1511"/>
                  <a:gd name="T44" fmla="*/ 138 w 213"/>
                  <a:gd name="T45" fmla="*/ 4 h 1511"/>
                  <a:gd name="T46" fmla="*/ 140 w 213"/>
                  <a:gd name="T47" fmla="*/ 2 h 1511"/>
                  <a:gd name="T48" fmla="*/ 140 w 213"/>
                  <a:gd name="T49" fmla="*/ 0 h 1511"/>
                  <a:gd name="T50" fmla="*/ 2 w 213"/>
                  <a:gd name="T51" fmla="*/ 1472 h 1511"/>
                  <a:gd name="T52" fmla="*/ 17 w 213"/>
                  <a:gd name="T53" fmla="*/ 1478 h 1511"/>
                  <a:gd name="T54" fmla="*/ 54 w 213"/>
                  <a:gd name="T55" fmla="*/ 1487 h 1511"/>
                  <a:gd name="T56" fmla="*/ 90 w 213"/>
                  <a:gd name="T57" fmla="*/ 1497 h 1511"/>
                  <a:gd name="T58" fmla="*/ 127 w 213"/>
                  <a:gd name="T59" fmla="*/ 1503 h 1511"/>
                  <a:gd name="T60" fmla="*/ 165 w 213"/>
                  <a:gd name="T61" fmla="*/ 1509 h 1511"/>
                  <a:gd name="T62" fmla="*/ 203 w 213"/>
                  <a:gd name="T63" fmla="*/ 1511 h 1511"/>
                  <a:gd name="T64" fmla="*/ 213 w 213"/>
                  <a:gd name="T65" fmla="*/ 1511 h 1511"/>
                  <a:gd name="T66" fmla="*/ 211 w 213"/>
                  <a:gd name="T67" fmla="*/ 1511 h 1511"/>
                  <a:gd name="T68" fmla="*/ 211 w 213"/>
                  <a:gd name="T69" fmla="*/ 1509 h 1511"/>
                  <a:gd name="T70" fmla="*/ 209 w 213"/>
                  <a:gd name="T71" fmla="*/ 1507 h 1511"/>
                  <a:gd name="T72" fmla="*/ 209 w 213"/>
                  <a:gd name="T73" fmla="*/ 1505 h 1511"/>
                  <a:gd name="T74" fmla="*/ 207 w 213"/>
                  <a:gd name="T75" fmla="*/ 1505 h 1511"/>
                  <a:gd name="T76" fmla="*/ 207 w 213"/>
                  <a:gd name="T77" fmla="*/ 1503 h 1511"/>
                  <a:gd name="T78" fmla="*/ 205 w 213"/>
                  <a:gd name="T79" fmla="*/ 1501 h 1511"/>
                  <a:gd name="T80" fmla="*/ 205 w 213"/>
                  <a:gd name="T81" fmla="*/ 1501 h 1511"/>
                  <a:gd name="T82" fmla="*/ 203 w 213"/>
                  <a:gd name="T83" fmla="*/ 1501 h 1511"/>
                  <a:gd name="T84" fmla="*/ 167 w 213"/>
                  <a:gd name="T85" fmla="*/ 1497 h 1511"/>
                  <a:gd name="T86" fmla="*/ 129 w 213"/>
                  <a:gd name="T87" fmla="*/ 1493 h 1511"/>
                  <a:gd name="T88" fmla="*/ 92 w 213"/>
                  <a:gd name="T89" fmla="*/ 1486 h 1511"/>
                  <a:gd name="T90" fmla="*/ 56 w 213"/>
                  <a:gd name="T91" fmla="*/ 1478 h 1511"/>
                  <a:gd name="T92" fmla="*/ 19 w 213"/>
                  <a:gd name="T93" fmla="*/ 1468 h 1511"/>
                  <a:gd name="T94" fmla="*/ 0 w 213"/>
                  <a:gd name="T95" fmla="*/ 1461 h 1511"/>
                  <a:gd name="T96" fmla="*/ 0 w 213"/>
                  <a:gd name="T97" fmla="*/ 1463 h 1511"/>
                  <a:gd name="T98" fmla="*/ 0 w 213"/>
                  <a:gd name="T99" fmla="*/ 1464 h 1511"/>
                  <a:gd name="T100" fmla="*/ 0 w 213"/>
                  <a:gd name="T101" fmla="*/ 1464 h 1511"/>
                  <a:gd name="T102" fmla="*/ 2 w 213"/>
                  <a:gd name="T103" fmla="*/ 1466 h 1511"/>
                  <a:gd name="T104" fmla="*/ 2 w 213"/>
                  <a:gd name="T105" fmla="*/ 1468 h 1511"/>
                  <a:gd name="T106" fmla="*/ 2 w 213"/>
                  <a:gd name="T107" fmla="*/ 1470 h 1511"/>
                  <a:gd name="T108" fmla="*/ 2 w 213"/>
                  <a:gd name="T109" fmla="*/ 1470 h 1511"/>
                  <a:gd name="T110" fmla="*/ 2 w 213"/>
                  <a:gd name="T111" fmla="*/ 1472 h 151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13"/>
                  <a:gd name="T169" fmla="*/ 0 h 1511"/>
                  <a:gd name="T170" fmla="*/ 213 w 213"/>
                  <a:gd name="T171" fmla="*/ 1511 h 151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13" h="1511">
                    <a:moveTo>
                      <a:pt x="140" y="0"/>
                    </a:moveTo>
                    <a:lnTo>
                      <a:pt x="127" y="2"/>
                    </a:lnTo>
                    <a:lnTo>
                      <a:pt x="90" y="8"/>
                    </a:lnTo>
                    <a:lnTo>
                      <a:pt x="54" y="18"/>
                    </a:lnTo>
                    <a:lnTo>
                      <a:pt x="40" y="21"/>
                    </a:lnTo>
                    <a:lnTo>
                      <a:pt x="38" y="23"/>
                    </a:lnTo>
                    <a:lnTo>
                      <a:pt x="38" y="25"/>
                    </a:lnTo>
                    <a:lnTo>
                      <a:pt x="38" y="27"/>
                    </a:lnTo>
                    <a:lnTo>
                      <a:pt x="36" y="29"/>
                    </a:lnTo>
                    <a:lnTo>
                      <a:pt x="36" y="31"/>
                    </a:lnTo>
                    <a:lnTo>
                      <a:pt x="35" y="33"/>
                    </a:lnTo>
                    <a:lnTo>
                      <a:pt x="56" y="27"/>
                    </a:lnTo>
                    <a:lnTo>
                      <a:pt x="92" y="19"/>
                    </a:lnTo>
                    <a:lnTo>
                      <a:pt x="129" y="12"/>
                    </a:lnTo>
                    <a:lnTo>
                      <a:pt x="134" y="12"/>
                    </a:lnTo>
                    <a:lnTo>
                      <a:pt x="136" y="10"/>
                    </a:lnTo>
                    <a:lnTo>
                      <a:pt x="136" y="8"/>
                    </a:lnTo>
                    <a:lnTo>
                      <a:pt x="138" y="6"/>
                    </a:lnTo>
                    <a:lnTo>
                      <a:pt x="138" y="4"/>
                    </a:lnTo>
                    <a:lnTo>
                      <a:pt x="140" y="2"/>
                    </a:lnTo>
                    <a:lnTo>
                      <a:pt x="140" y="0"/>
                    </a:lnTo>
                    <a:close/>
                    <a:moveTo>
                      <a:pt x="2" y="1472"/>
                    </a:moveTo>
                    <a:lnTo>
                      <a:pt x="17" y="1478"/>
                    </a:lnTo>
                    <a:lnTo>
                      <a:pt x="54" y="1487"/>
                    </a:lnTo>
                    <a:lnTo>
                      <a:pt x="90" y="1497"/>
                    </a:lnTo>
                    <a:lnTo>
                      <a:pt x="127" y="1503"/>
                    </a:lnTo>
                    <a:lnTo>
                      <a:pt x="165" y="1509"/>
                    </a:lnTo>
                    <a:lnTo>
                      <a:pt x="203" y="1511"/>
                    </a:lnTo>
                    <a:lnTo>
                      <a:pt x="213" y="1511"/>
                    </a:lnTo>
                    <a:lnTo>
                      <a:pt x="211" y="1511"/>
                    </a:lnTo>
                    <a:lnTo>
                      <a:pt x="211" y="1509"/>
                    </a:lnTo>
                    <a:lnTo>
                      <a:pt x="209" y="1507"/>
                    </a:lnTo>
                    <a:lnTo>
                      <a:pt x="209" y="1505"/>
                    </a:lnTo>
                    <a:lnTo>
                      <a:pt x="207" y="1505"/>
                    </a:lnTo>
                    <a:lnTo>
                      <a:pt x="207" y="1503"/>
                    </a:lnTo>
                    <a:lnTo>
                      <a:pt x="205" y="1501"/>
                    </a:lnTo>
                    <a:lnTo>
                      <a:pt x="203" y="1501"/>
                    </a:lnTo>
                    <a:lnTo>
                      <a:pt x="167" y="1497"/>
                    </a:lnTo>
                    <a:lnTo>
                      <a:pt x="129" y="1493"/>
                    </a:lnTo>
                    <a:lnTo>
                      <a:pt x="92" y="1486"/>
                    </a:lnTo>
                    <a:lnTo>
                      <a:pt x="56" y="1478"/>
                    </a:lnTo>
                    <a:lnTo>
                      <a:pt x="19" y="1468"/>
                    </a:lnTo>
                    <a:lnTo>
                      <a:pt x="0" y="1461"/>
                    </a:lnTo>
                    <a:lnTo>
                      <a:pt x="0" y="1463"/>
                    </a:lnTo>
                    <a:lnTo>
                      <a:pt x="0" y="1464"/>
                    </a:lnTo>
                    <a:lnTo>
                      <a:pt x="2" y="1466"/>
                    </a:lnTo>
                    <a:lnTo>
                      <a:pt x="2" y="1468"/>
                    </a:lnTo>
                    <a:lnTo>
                      <a:pt x="2" y="1470"/>
                    </a:lnTo>
                    <a:lnTo>
                      <a:pt x="2" y="1472"/>
                    </a:lnTo>
                    <a:close/>
                  </a:path>
                </a:pathLst>
              </a:custGeom>
              <a:solidFill>
                <a:srgbClr val="6FC5FF"/>
              </a:solidFill>
              <a:ln w="9525">
                <a:noFill/>
                <a:round/>
                <a:headEnd/>
                <a:tailEnd/>
              </a:ln>
            </p:spPr>
            <p:txBody>
              <a:bodyPr/>
              <a:lstStyle/>
              <a:p>
                <a:endParaRPr lang="en-US"/>
              </a:p>
            </p:txBody>
          </p:sp>
          <p:sp>
            <p:nvSpPr>
              <p:cNvPr id="27999" name="Freeform 914"/>
              <p:cNvSpPr>
                <a:spLocks noEditPoints="1"/>
              </p:cNvSpPr>
              <p:nvPr/>
            </p:nvSpPr>
            <p:spPr bwMode="auto">
              <a:xfrm>
                <a:off x="2365" y="1471"/>
                <a:ext cx="209" cy="1499"/>
              </a:xfrm>
              <a:custGeom>
                <a:avLst/>
                <a:gdLst>
                  <a:gd name="T0" fmla="*/ 138 w 209"/>
                  <a:gd name="T1" fmla="*/ 0 h 1499"/>
                  <a:gd name="T2" fmla="*/ 129 w 209"/>
                  <a:gd name="T3" fmla="*/ 2 h 1499"/>
                  <a:gd name="T4" fmla="*/ 90 w 209"/>
                  <a:gd name="T5" fmla="*/ 8 h 1499"/>
                  <a:gd name="T6" fmla="*/ 54 w 209"/>
                  <a:gd name="T7" fmla="*/ 15 h 1499"/>
                  <a:gd name="T8" fmla="*/ 38 w 209"/>
                  <a:gd name="T9" fmla="*/ 21 h 1499"/>
                  <a:gd name="T10" fmla="*/ 36 w 209"/>
                  <a:gd name="T11" fmla="*/ 23 h 1499"/>
                  <a:gd name="T12" fmla="*/ 36 w 209"/>
                  <a:gd name="T13" fmla="*/ 23 h 1499"/>
                  <a:gd name="T14" fmla="*/ 36 w 209"/>
                  <a:gd name="T15" fmla="*/ 25 h 1499"/>
                  <a:gd name="T16" fmla="*/ 35 w 209"/>
                  <a:gd name="T17" fmla="*/ 27 h 1499"/>
                  <a:gd name="T18" fmla="*/ 35 w 209"/>
                  <a:gd name="T19" fmla="*/ 29 h 1499"/>
                  <a:gd name="T20" fmla="*/ 35 w 209"/>
                  <a:gd name="T21" fmla="*/ 31 h 1499"/>
                  <a:gd name="T22" fmla="*/ 35 w 209"/>
                  <a:gd name="T23" fmla="*/ 31 h 1499"/>
                  <a:gd name="T24" fmla="*/ 33 w 209"/>
                  <a:gd name="T25" fmla="*/ 33 h 1499"/>
                  <a:gd name="T26" fmla="*/ 58 w 209"/>
                  <a:gd name="T27" fmla="*/ 27 h 1499"/>
                  <a:gd name="T28" fmla="*/ 92 w 209"/>
                  <a:gd name="T29" fmla="*/ 17 h 1499"/>
                  <a:gd name="T30" fmla="*/ 129 w 209"/>
                  <a:gd name="T31" fmla="*/ 12 h 1499"/>
                  <a:gd name="T32" fmla="*/ 132 w 209"/>
                  <a:gd name="T33" fmla="*/ 12 h 1499"/>
                  <a:gd name="T34" fmla="*/ 134 w 209"/>
                  <a:gd name="T35" fmla="*/ 10 h 1499"/>
                  <a:gd name="T36" fmla="*/ 134 w 209"/>
                  <a:gd name="T37" fmla="*/ 8 h 1499"/>
                  <a:gd name="T38" fmla="*/ 134 w 209"/>
                  <a:gd name="T39" fmla="*/ 8 h 1499"/>
                  <a:gd name="T40" fmla="*/ 134 w 209"/>
                  <a:gd name="T41" fmla="*/ 6 h 1499"/>
                  <a:gd name="T42" fmla="*/ 136 w 209"/>
                  <a:gd name="T43" fmla="*/ 4 h 1499"/>
                  <a:gd name="T44" fmla="*/ 136 w 209"/>
                  <a:gd name="T45" fmla="*/ 2 h 1499"/>
                  <a:gd name="T46" fmla="*/ 136 w 209"/>
                  <a:gd name="T47" fmla="*/ 2 h 1499"/>
                  <a:gd name="T48" fmla="*/ 138 w 209"/>
                  <a:gd name="T49" fmla="*/ 0 h 1499"/>
                  <a:gd name="T50" fmla="*/ 2 w 209"/>
                  <a:gd name="T51" fmla="*/ 1460 h 1499"/>
                  <a:gd name="T52" fmla="*/ 19 w 209"/>
                  <a:gd name="T53" fmla="*/ 1466 h 1499"/>
                  <a:gd name="T54" fmla="*/ 54 w 209"/>
                  <a:gd name="T55" fmla="*/ 1476 h 1499"/>
                  <a:gd name="T56" fmla="*/ 90 w 209"/>
                  <a:gd name="T57" fmla="*/ 1485 h 1499"/>
                  <a:gd name="T58" fmla="*/ 129 w 209"/>
                  <a:gd name="T59" fmla="*/ 1491 h 1499"/>
                  <a:gd name="T60" fmla="*/ 165 w 209"/>
                  <a:gd name="T61" fmla="*/ 1497 h 1499"/>
                  <a:gd name="T62" fmla="*/ 203 w 209"/>
                  <a:gd name="T63" fmla="*/ 1499 h 1499"/>
                  <a:gd name="T64" fmla="*/ 209 w 209"/>
                  <a:gd name="T65" fmla="*/ 1499 h 1499"/>
                  <a:gd name="T66" fmla="*/ 207 w 209"/>
                  <a:gd name="T67" fmla="*/ 1499 h 1499"/>
                  <a:gd name="T68" fmla="*/ 207 w 209"/>
                  <a:gd name="T69" fmla="*/ 1497 h 1499"/>
                  <a:gd name="T70" fmla="*/ 205 w 209"/>
                  <a:gd name="T71" fmla="*/ 1495 h 1499"/>
                  <a:gd name="T72" fmla="*/ 205 w 209"/>
                  <a:gd name="T73" fmla="*/ 1495 h 1499"/>
                  <a:gd name="T74" fmla="*/ 203 w 209"/>
                  <a:gd name="T75" fmla="*/ 1493 h 1499"/>
                  <a:gd name="T76" fmla="*/ 203 w 209"/>
                  <a:gd name="T77" fmla="*/ 1491 h 1499"/>
                  <a:gd name="T78" fmla="*/ 203 w 209"/>
                  <a:gd name="T79" fmla="*/ 1489 h 1499"/>
                  <a:gd name="T80" fmla="*/ 201 w 209"/>
                  <a:gd name="T81" fmla="*/ 1489 h 1499"/>
                  <a:gd name="T82" fmla="*/ 167 w 209"/>
                  <a:gd name="T83" fmla="*/ 1485 h 1499"/>
                  <a:gd name="T84" fmla="*/ 129 w 209"/>
                  <a:gd name="T85" fmla="*/ 1481 h 1499"/>
                  <a:gd name="T86" fmla="*/ 92 w 209"/>
                  <a:gd name="T87" fmla="*/ 1476 h 1499"/>
                  <a:gd name="T88" fmla="*/ 58 w 209"/>
                  <a:gd name="T89" fmla="*/ 1466 h 1499"/>
                  <a:gd name="T90" fmla="*/ 21 w 209"/>
                  <a:gd name="T91" fmla="*/ 1457 h 1499"/>
                  <a:gd name="T92" fmla="*/ 0 w 209"/>
                  <a:gd name="T93" fmla="*/ 1449 h 1499"/>
                  <a:gd name="T94" fmla="*/ 0 w 209"/>
                  <a:gd name="T95" fmla="*/ 1451 h 1499"/>
                  <a:gd name="T96" fmla="*/ 0 w 209"/>
                  <a:gd name="T97" fmla="*/ 1453 h 1499"/>
                  <a:gd name="T98" fmla="*/ 0 w 209"/>
                  <a:gd name="T99" fmla="*/ 1453 h 1499"/>
                  <a:gd name="T100" fmla="*/ 0 w 209"/>
                  <a:gd name="T101" fmla="*/ 1455 h 1499"/>
                  <a:gd name="T102" fmla="*/ 0 w 209"/>
                  <a:gd name="T103" fmla="*/ 1457 h 1499"/>
                  <a:gd name="T104" fmla="*/ 0 w 209"/>
                  <a:gd name="T105" fmla="*/ 1458 h 1499"/>
                  <a:gd name="T106" fmla="*/ 0 w 209"/>
                  <a:gd name="T107" fmla="*/ 1458 h 1499"/>
                  <a:gd name="T108" fmla="*/ 2 w 209"/>
                  <a:gd name="T109" fmla="*/ 1460 h 149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09"/>
                  <a:gd name="T166" fmla="*/ 0 h 1499"/>
                  <a:gd name="T167" fmla="*/ 209 w 209"/>
                  <a:gd name="T168" fmla="*/ 1499 h 149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09" h="1499">
                    <a:moveTo>
                      <a:pt x="138" y="0"/>
                    </a:moveTo>
                    <a:lnTo>
                      <a:pt x="129" y="2"/>
                    </a:lnTo>
                    <a:lnTo>
                      <a:pt x="90" y="8"/>
                    </a:lnTo>
                    <a:lnTo>
                      <a:pt x="54" y="15"/>
                    </a:lnTo>
                    <a:lnTo>
                      <a:pt x="38" y="21"/>
                    </a:lnTo>
                    <a:lnTo>
                      <a:pt x="36" y="23"/>
                    </a:lnTo>
                    <a:lnTo>
                      <a:pt x="36" y="25"/>
                    </a:lnTo>
                    <a:lnTo>
                      <a:pt x="35" y="27"/>
                    </a:lnTo>
                    <a:lnTo>
                      <a:pt x="35" y="29"/>
                    </a:lnTo>
                    <a:lnTo>
                      <a:pt x="35" y="31"/>
                    </a:lnTo>
                    <a:lnTo>
                      <a:pt x="33" y="33"/>
                    </a:lnTo>
                    <a:lnTo>
                      <a:pt x="58" y="27"/>
                    </a:lnTo>
                    <a:lnTo>
                      <a:pt x="92" y="17"/>
                    </a:lnTo>
                    <a:lnTo>
                      <a:pt x="129" y="12"/>
                    </a:lnTo>
                    <a:lnTo>
                      <a:pt x="132" y="12"/>
                    </a:lnTo>
                    <a:lnTo>
                      <a:pt x="134" y="10"/>
                    </a:lnTo>
                    <a:lnTo>
                      <a:pt x="134" y="8"/>
                    </a:lnTo>
                    <a:lnTo>
                      <a:pt x="134" y="6"/>
                    </a:lnTo>
                    <a:lnTo>
                      <a:pt x="136" y="4"/>
                    </a:lnTo>
                    <a:lnTo>
                      <a:pt x="136" y="2"/>
                    </a:lnTo>
                    <a:lnTo>
                      <a:pt x="138" y="0"/>
                    </a:lnTo>
                    <a:close/>
                    <a:moveTo>
                      <a:pt x="2" y="1460"/>
                    </a:moveTo>
                    <a:lnTo>
                      <a:pt x="19" y="1466"/>
                    </a:lnTo>
                    <a:lnTo>
                      <a:pt x="54" y="1476"/>
                    </a:lnTo>
                    <a:lnTo>
                      <a:pt x="90" y="1485"/>
                    </a:lnTo>
                    <a:lnTo>
                      <a:pt x="129" y="1491"/>
                    </a:lnTo>
                    <a:lnTo>
                      <a:pt x="165" y="1497"/>
                    </a:lnTo>
                    <a:lnTo>
                      <a:pt x="203" y="1499"/>
                    </a:lnTo>
                    <a:lnTo>
                      <a:pt x="209" y="1499"/>
                    </a:lnTo>
                    <a:lnTo>
                      <a:pt x="207" y="1499"/>
                    </a:lnTo>
                    <a:lnTo>
                      <a:pt x="207" y="1497"/>
                    </a:lnTo>
                    <a:lnTo>
                      <a:pt x="205" y="1495"/>
                    </a:lnTo>
                    <a:lnTo>
                      <a:pt x="203" y="1493"/>
                    </a:lnTo>
                    <a:lnTo>
                      <a:pt x="203" y="1491"/>
                    </a:lnTo>
                    <a:lnTo>
                      <a:pt x="203" y="1489"/>
                    </a:lnTo>
                    <a:lnTo>
                      <a:pt x="201" y="1489"/>
                    </a:lnTo>
                    <a:lnTo>
                      <a:pt x="167" y="1485"/>
                    </a:lnTo>
                    <a:lnTo>
                      <a:pt x="129" y="1481"/>
                    </a:lnTo>
                    <a:lnTo>
                      <a:pt x="92" y="1476"/>
                    </a:lnTo>
                    <a:lnTo>
                      <a:pt x="58" y="1466"/>
                    </a:lnTo>
                    <a:lnTo>
                      <a:pt x="21" y="1457"/>
                    </a:lnTo>
                    <a:lnTo>
                      <a:pt x="0" y="1449"/>
                    </a:lnTo>
                    <a:lnTo>
                      <a:pt x="0" y="1451"/>
                    </a:lnTo>
                    <a:lnTo>
                      <a:pt x="0" y="1453"/>
                    </a:lnTo>
                    <a:lnTo>
                      <a:pt x="0" y="1455"/>
                    </a:lnTo>
                    <a:lnTo>
                      <a:pt x="0" y="1457"/>
                    </a:lnTo>
                    <a:lnTo>
                      <a:pt x="0" y="1458"/>
                    </a:lnTo>
                    <a:lnTo>
                      <a:pt x="2" y="1460"/>
                    </a:lnTo>
                    <a:close/>
                  </a:path>
                </a:pathLst>
              </a:custGeom>
              <a:solidFill>
                <a:srgbClr val="70C5FF"/>
              </a:solidFill>
              <a:ln w="9525">
                <a:noFill/>
                <a:round/>
                <a:headEnd/>
                <a:tailEnd/>
              </a:ln>
            </p:spPr>
            <p:txBody>
              <a:bodyPr/>
              <a:lstStyle/>
              <a:p>
                <a:endParaRPr lang="en-US"/>
              </a:p>
            </p:txBody>
          </p:sp>
          <p:sp>
            <p:nvSpPr>
              <p:cNvPr id="28000" name="Freeform 915"/>
              <p:cNvSpPr>
                <a:spLocks noEditPoints="1"/>
              </p:cNvSpPr>
              <p:nvPr/>
            </p:nvSpPr>
            <p:spPr bwMode="auto">
              <a:xfrm>
                <a:off x="2363" y="1477"/>
                <a:ext cx="207" cy="1489"/>
              </a:xfrm>
              <a:custGeom>
                <a:avLst/>
                <a:gdLst>
                  <a:gd name="T0" fmla="*/ 136 w 207"/>
                  <a:gd name="T1" fmla="*/ 0 h 1489"/>
                  <a:gd name="T2" fmla="*/ 131 w 207"/>
                  <a:gd name="T3" fmla="*/ 0 h 1489"/>
                  <a:gd name="T4" fmla="*/ 94 w 207"/>
                  <a:gd name="T5" fmla="*/ 7 h 1489"/>
                  <a:gd name="T6" fmla="*/ 58 w 207"/>
                  <a:gd name="T7" fmla="*/ 15 h 1489"/>
                  <a:gd name="T8" fmla="*/ 37 w 207"/>
                  <a:gd name="T9" fmla="*/ 21 h 1489"/>
                  <a:gd name="T10" fmla="*/ 37 w 207"/>
                  <a:gd name="T11" fmla="*/ 23 h 1489"/>
                  <a:gd name="T12" fmla="*/ 37 w 207"/>
                  <a:gd name="T13" fmla="*/ 25 h 1489"/>
                  <a:gd name="T14" fmla="*/ 37 w 207"/>
                  <a:gd name="T15" fmla="*/ 25 h 1489"/>
                  <a:gd name="T16" fmla="*/ 35 w 207"/>
                  <a:gd name="T17" fmla="*/ 27 h 1489"/>
                  <a:gd name="T18" fmla="*/ 35 w 207"/>
                  <a:gd name="T19" fmla="*/ 29 h 1489"/>
                  <a:gd name="T20" fmla="*/ 35 w 207"/>
                  <a:gd name="T21" fmla="*/ 31 h 1489"/>
                  <a:gd name="T22" fmla="*/ 33 w 207"/>
                  <a:gd name="T23" fmla="*/ 32 h 1489"/>
                  <a:gd name="T24" fmla="*/ 33 w 207"/>
                  <a:gd name="T25" fmla="*/ 32 h 1489"/>
                  <a:gd name="T26" fmla="*/ 60 w 207"/>
                  <a:gd name="T27" fmla="*/ 25 h 1489"/>
                  <a:gd name="T28" fmla="*/ 96 w 207"/>
                  <a:gd name="T29" fmla="*/ 17 h 1489"/>
                  <a:gd name="T30" fmla="*/ 132 w 207"/>
                  <a:gd name="T31" fmla="*/ 11 h 1489"/>
                  <a:gd name="T32" fmla="*/ 132 w 207"/>
                  <a:gd name="T33" fmla="*/ 11 h 1489"/>
                  <a:gd name="T34" fmla="*/ 132 w 207"/>
                  <a:gd name="T35" fmla="*/ 9 h 1489"/>
                  <a:gd name="T36" fmla="*/ 134 w 207"/>
                  <a:gd name="T37" fmla="*/ 7 h 1489"/>
                  <a:gd name="T38" fmla="*/ 134 w 207"/>
                  <a:gd name="T39" fmla="*/ 6 h 1489"/>
                  <a:gd name="T40" fmla="*/ 134 w 207"/>
                  <a:gd name="T41" fmla="*/ 6 h 1489"/>
                  <a:gd name="T42" fmla="*/ 136 w 207"/>
                  <a:gd name="T43" fmla="*/ 4 h 1489"/>
                  <a:gd name="T44" fmla="*/ 136 w 207"/>
                  <a:gd name="T45" fmla="*/ 2 h 1489"/>
                  <a:gd name="T46" fmla="*/ 136 w 207"/>
                  <a:gd name="T47" fmla="*/ 2 h 1489"/>
                  <a:gd name="T48" fmla="*/ 136 w 207"/>
                  <a:gd name="T49" fmla="*/ 0 h 1489"/>
                  <a:gd name="T50" fmla="*/ 2 w 207"/>
                  <a:gd name="T51" fmla="*/ 1449 h 1489"/>
                  <a:gd name="T52" fmla="*/ 21 w 207"/>
                  <a:gd name="T53" fmla="*/ 1456 h 1489"/>
                  <a:gd name="T54" fmla="*/ 58 w 207"/>
                  <a:gd name="T55" fmla="*/ 1466 h 1489"/>
                  <a:gd name="T56" fmla="*/ 94 w 207"/>
                  <a:gd name="T57" fmla="*/ 1474 h 1489"/>
                  <a:gd name="T58" fmla="*/ 131 w 207"/>
                  <a:gd name="T59" fmla="*/ 1481 h 1489"/>
                  <a:gd name="T60" fmla="*/ 169 w 207"/>
                  <a:gd name="T61" fmla="*/ 1485 h 1489"/>
                  <a:gd name="T62" fmla="*/ 205 w 207"/>
                  <a:gd name="T63" fmla="*/ 1489 h 1489"/>
                  <a:gd name="T64" fmla="*/ 207 w 207"/>
                  <a:gd name="T65" fmla="*/ 1489 h 1489"/>
                  <a:gd name="T66" fmla="*/ 205 w 207"/>
                  <a:gd name="T67" fmla="*/ 1487 h 1489"/>
                  <a:gd name="T68" fmla="*/ 205 w 207"/>
                  <a:gd name="T69" fmla="*/ 1485 h 1489"/>
                  <a:gd name="T70" fmla="*/ 205 w 207"/>
                  <a:gd name="T71" fmla="*/ 1485 h 1489"/>
                  <a:gd name="T72" fmla="*/ 203 w 207"/>
                  <a:gd name="T73" fmla="*/ 1483 h 1489"/>
                  <a:gd name="T74" fmla="*/ 203 w 207"/>
                  <a:gd name="T75" fmla="*/ 1481 h 1489"/>
                  <a:gd name="T76" fmla="*/ 202 w 207"/>
                  <a:gd name="T77" fmla="*/ 1479 h 1489"/>
                  <a:gd name="T78" fmla="*/ 202 w 207"/>
                  <a:gd name="T79" fmla="*/ 1479 h 1489"/>
                  <a:gd name="T80" fmla="*/ 200 w 207"/>
                  <a:gd name="T81" fmla="*/ 1477 h 1489"/>
                  <a:gd name="T82" fmla="*/ 169 w 207"/>
                  <a:gd name="T83" fmla="*/ 1475 h 1489"/>
                  <a:gd name="T84" fmla="*/ 132 w 207"/>
                  <a:gd name="T85" fmla="*/ 1470 h 1489"/>
                  <a:gd name="T86" fmla="*/ 96 w 207"/>
                  <a:gd name="T87" fmla="*/ 1464 h 1489"/>
                  <a:gd name="T88" fmla="*/ 60 w 207"/>
                  <a:gd name="T89" fmla="*/ 1456 h 1489"/>
                  <a:gd name="T90" fmla="*/ 25 w 207"/>
                  <a:gd name="T91" fmla="*/ 1445 h 1489"/>
                  <a:gd name="T92" fmla="*/ 0 w 207"/>
                  <a:gd name="T93" fmla="*/ 1437 h 1489"/>
                  <a:gd name="T94" fmla="*/ 0 w 207"/>
                  <a:gd name="T95" fmla="*/ 1439 h 1489"/>
                  <a:gd name="T96" fmla="*/ 0 w 207"/>
                  <a:gd name="T97" fmla="*/ 1441 h 1489"/>
                  <a:gd name="T98" fmla="*/ 0 w 207"/>
                  <a:gd name="T99" fmla="*/ 1441 h 1489"/>
                  <a:gd name="T100" fmla="*/ 2 w 207"/>
                  <a:gd name="T101" fmla="*/ 1443 h 1489"/>
                  <a:gd name="T102" fmla="*/ 2 w 207"/>
                  <a:gd name="T103" fmla="*/ 1445 h 1489"/>
                  <a:gd name="T104" fmla="*/ 2 w 207"/>
                  <a:gd name="T105" fmla="*/ 1447 h 1489"/>
                  <a:gd name="T106" fmla="*/ 2 w 207"/>
                  <a:gd name="T107" fmla="*/ 1447 h 1489"/>
                  <a:gd name="T108" fmla="*/ 2 w 207"/>
                  <a:gd name="T109" fmla="*/ 1449 h 148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07"/>
                  <a:gd name="T166" fmla="*/ 0 h 1489"/>
                  <a:gd name="T167" fmla="*/ 207 w 207"/>
                  <a:gd name="T168" fmla="*/ 1489 h 148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07" h="1489">
                    <a:moveTo>
                      <a:pt x="136" y="0"/>
                    </a:moveTo>
                    <a:lnTo>
                      <a:pt x="131" y="0"/>
                    </a:lnTo>
                    <a:lnTo>
                      <a:pt x="94" y="7"/>
                    </a:lnTo>
                    <a:lnTo>
                      <a:pt x="58" y="15"/>
                    </a:lnTo>
                    <a:lnTo>
                      <a:pt x="37" y="21"/>
                    </a:lnTo>
                    <a:lnTo>
                      <a:pt x="37" y="23"/>
                    </a:lnTo>
                    <a:lnTo>
                      <a:pt x="37" y="25"/>
                    </a:lnTo>
                    <a:lnTo>
                      <a:pt x="35" y="27"/>
                    </a:lnTo>
                    <a:lnTo>
                      <a:pt x="35" y="29"/>
                    </a:lnTo>
                    <a:lnTo>
                      <a:pt x="35" y="31"/>
                    </a:lnTo>
                    <a:lnTo>
                      <a:pt x="33" y="32"/>
                    </a:lnTo>
                    <a:lnTo>
                      <a:pt x="60" y="25"/>
                    </a:lnTo>
                    <a:lnTo>
                      <a:pt x="96" y="17"/>
                    </a:lnTo>
                    <a:lnTo>
                      <a:pt x="132" y="11"/>
                    </a:lnTo>
                    <a:lnTo>
                      <a:pt x="132" y="9"/>
                    </a:lnTo>
                    <a:lnTo>
                      <a:pt x="134" y="7"/>
                    </a:lnTo>
                    <a:lnTo>
                      <a:pt x="134" y="6"/>
                    </a:lnTo>
                    <a:lnTo>
                      <a:pt x="136" y="4"/>
                    </a:lnTo>
                    <a:lnTo>
                      <a:pt x="136" y="2"/>
                    </a:lnTo>
                    <a:lnTo>
                      <a:pt x="136" y="0"/>
                    </a:lnTo>
                    <a:close/>
                    <a:moveTo>
                      <a:pt x="2" y="1449"/>
                    </a:moveTo>
                    <a:lnTo>
                      <a:pt x="21" y="1456"/>
                    </a:lnTo>
                    <a:lnTo>
                      <a:pt x="58" y="1466"/>
                    </a:lnTo>
                    <a:lnTo>
                      <a:pt x="94" y="1474"/>
                    </a:lnTo>
                    <a:lnTo>
                      <a:pt x="131" y="1481"/>
                    </a:lnTo>
                    <a:lnTo>
                      <a:pt x="169" y="1485"/>
                    </a:lnTo>
                    <a:lnTo>
                      <a:pt x="205" y="1489"/>
                    </a:lnTo>
                    <a:lnTo>
                      <a:pt x="207" y="1489"/>
                    </a:lnTo>
                    <a:lnTo>
                      <a:pt x="205" y="1487"/>
                    </a:lnTo>
                    <a:lnTo>
                      <a:pt x="205" y="1485"/>
                    </a:lnTo>
                    <a:lnTo>
                      <a:pt x="203" y="1483"/>
                    </a:lnTo>
                    <a:lnTo>
                      <a:pt x="203" y="1481"/>
                    </a:lnTo>
                    <a:lnTo>
                      <a:pt x="202" y="1479"/>
                    </a:lnTo>
                    <a:lnTo>
                      <a:pt x="200" y="1477"/>
                    </a:lnTo>
                    <a:lnTo>
                      <a:pt x="169" y="1475"/>
                    </a:lnTo>
                    <a:lnTo>
                      <a:pt x="132" y="1470"/>
                    </a:lnTo>
                    <a:lnTo>
                      <a:pt x="96" y="1464"/>
                    </a:lnTo>
                    <a:lnTo>
                      <a:pt x="60" y="1456"/>
                    </a:lnTo>
                    <a:lnTo>
                      <a:pt x="25" y="1445"/>
                    </a:lnTo>
                    <a:lnTo>
                      <a:pt x="0" y="1437"/>
                    </a:lnTo>
                    <a:lnTo>
                      <a:pt x="0" y="1439"/>
                    </a:lnTo>
                    <a:lnTo>
                      <a:pt x="0" y="1441"/>
                    </a:lnTo>
                    <a:lnTo>
                      <a:pt x="2" y="1443"/>
                    </a:lnTo>
                    <a:lnTo>
                      <a:pt x="2" y="1445"/>
                    </a:lnTo>
                    <a:lnTo>
                      <a:pt x="2" y="1447"/>
                    </a:lnTo>
                    <a:lnTo>
                      <a:pt x="2" y="1449"/>
                    </a:lnTo>
                    <a:close/>
                  </a:path>
                </a:pathLst>
              </a:custGeom>
              <a:solidFill>
                <a:srgbClr val="71C6FF"/>
              </a:solidFill>
              <a:ln w="9525">
                <a:noFill/>
                <a:round/>
                <a:headEnd/>
                <a:tailEnd/>
              </a:ln>
            </p:spPr>
            <p:txBody>
              <a:bodyPr/>
              <a:lstStyle/>
              <a:p>
                <a:endParaRPr lang="en-US"/>
              </a:p>
            </p:txBody>
          </p:sp>
          <p:sp>
            <p:nvSpPr>
              <p:cNvPr id="28001" name="Freeform 916"/>
              <p:cNvSpPr>
                <a:spLocks noEditPoints="1"/>
              </p:cNvSpPr>
              <p:nvPr/>
            </p:nvSpPr>
            <p:spPr bwMode="auto">
              <a:xfrm>
                <a:off x="2361" y="1483"/>
                <a:ext cx="205" cy="1477"/>
              </a:xfrm>
              <a:custGeom>
                <a:avLst/>
                <a:gdLst>
                  <a:gd name="T0" fmla="*/ 136 w 205"/>
                  <a:gd name="T1" fmla="*/ 0 h 1477"/>
                  <a:gd name="T2" fmla="*/ 133 w 205"/>
                  <a:gd name="T3" fmla="*/ 0 h 1477"/>
                  <a:gd name="T4" fmla="*/ 96 w 205"/>
                  <a:gd name="T5" fmla="*/ 5 h 1477"/>
                  <a:gd name="T6" fmla="*/ 62 w 205"/>
                  <a:gd name="T7" fmla="*/ 15 h 1477"/>
                  <a:gd name="T8" fmla="*/ 37 w 205"/>
                  <a:gd name="T9" fmla="*/ 21 h 1477"/>
                  <a:gd name="T10" fmla="*/ 37 w 205"/>
                  <a:gd name="T11" fmla="*/ 23 h 1477"/>
                  <a:gd name="T12" fmla="*/ 37 w 205"/>
                  <a:gd name="T13" fmla="*/ 25 h 1477"/>
                  <a:gd name="T14" fmla="*/ 35 w 205"/>
                  <a:gd name="T15" fmla="*/ 26 h 1477"/>
                  <a:gd name="T16" fmla="*/ 35 w 205"/>
                  <a:gd name="T17" fmla="*/ 26 h 1477"/>
                  <a:gd name="T18" fmla="*/ 35 w 205"/>
                  <a:gd name="T19" fmla="*/ 28 h 1477"/>
                  <a:gd name="T20" fmla="*/ 35 w 205"/>
                  <a:gd name="T21" fmla="*/ 30 h 1477"/>
                  <a:gd name="T22" fmla="*/ 33 w 205"/>
                  <a:gd name="T23" fmla="*/ 32 h 1477"/>
                  <a:gd name="T24" fmla="*/ 33 w 205"/>
                  <a:gd name="T25" fmla="*/ 34 h 1477"/>
                  <a:gd name="T26" fmla="*/ 63 w 205"/>
                  <a:gd name="T27" fmla="*/ 25 h 1477"/>
                  <a:gd name="T28" fmla="*/ 98 w 205"/>
                  <a:gd name="T29" fmla="*/ 17 h 1477"/>
                  <a:gd name="T30" fmla="*/ 133 w 205"/>
                  <a:gd name="T31" fmla="*/ 11 h 1477"/>
                  <a:gd name="T32" fmla="*/ 133 w 205"/>
                  <a:gd name="T33" fmla="*/ 9 h 1477"/>
                  <a:gd name="T34" fmla="*/ 134 w 205"/>
                  <a:gd name="T35" fmla="*/ 7 h 1477"/>
                  <a:gd name="T36" fmla="*/ 134 w 205"/>
                  <a:gd name="T37" fmla="*/ 5 h 1477"/>
                  <a:gd name="T38" fmla="*/ 134 w 205"/>
                  <a:gd name="T39" fmla="*/ 5 h 1477"/>
                  <a:gd name="T40" fmla="*/ 134 w 205"/>
                  <a:gd name="T41" fmla="*/ 3 h 1477"/>
                  <a:gd name="T42" fmla="*/ 136 w 205"/>
                  <a:gd name="T43" fmla="*/ 1 h 1477"/>
                  <a:gd name="T44" fmla="*/ 136 w 205"/>
                  <a:gd name="T45" fmla="*/ 0 h 1477"/>
                  <a:gd name="T46" fmla="*/ 136 w 205"/>
                  <a:gd name="T47" fmla="*/ 0 h 1477"/>
                  <a:gd name="T48" fmla="*/ 4 w 205"/>
                  <a:gd name="T49" fmla="*/ 1437 h 1477"/>
                  <a:gd name="T50" fmla="*/ 25 w 205"/>
                  <a:gd name="T51" fmla="*/ 1445 h 1477"/>
                  <a:gd name="T52" fmla="*/ 62 w 205"/>
                  <a:gd name="T53" fmla="*/ 1454 h 1477"/>
                  <a:gd name="T54" fmla="*/ 96 w 205"/>
                  <a:gd name="T55" fmla="*/ 1464 h 1477"/>
                  <a:gd name="T56" fmla="*/ 133 w 205"/>
                  <a:gd name="T57" fmla="*/ 1469 h 1477"/>
                  <a:gd name="T58" fmla="*/ 171 w 205"/>
                  <a:gd name="T59" fmla="*/ 1473 h 1477"/>
                  <a:gd name="T60" fmla="*/ 205 w 205"/>
                  <a:gd name="T61" fmla="*/ 1477 h 1477"/>
                  <a:gd name="T62" fmla="*/ 205 w 205"/>
                  <a:gd name="T63" fmla="*/ 1475 h 1477"/>
                  <a:gd name="T64" fmla="*/ 204 w 205"/>
                  <a:gd name="T65" fmla="*/ 1473 h 1477"/>
                  <a:gd name="T66" fmla="*/ 204 w 205"/>
                  <a:gd name="T67" fmla="*/ 1473 h 1477"/>
                  <a:gd name="T68" fmla="*/ 202 w 205"/>
                  <a:gd name="T69" fmla="*/ 1471 h 1477"/>
                  <a:gd name="T70" fmla="*/ 202 w 205"/>
                  <a:gd name="T71" fmla="*/ 1469 h 1477"/>
                  <a:gd name="T72" fmla="*/ 200 w 205"/>
                  <a:gd name="T73" fmla="*/ 1468 h 1477"/>
                  <a:gd name="T74" fmla="*/ 200 w 205"/>
                  <a:gd name="T75" fmla="*/ 1468 h 1477"/>
                  <a:gd name="T76" fmla="*/ 198 w 205"/>
                  <a:gd name="T77" fmla="*/ 1466 h 1477"/>
                  <a:gd name="T78" fmla="*/ 171 w 205"/>
                  <a:gd name="T79" fmla="*/ 1464 h 1477"/>
                  <a:gd name="T80" fmla="*/ 134 w 205"/>
                  <a:gd name="T81" fmla="*/ 1460 h 1477"/>
                  <a:gd name="T82" fmla="*/ 98 w 205"/>
                  <a:gd name="T83" fmla="*/ 1452 h 1477"/>
                  <a:gd name="T84" fmla="*/ 63 w 205"/>
                  <a:gd name="T85" fmla="*/ 1445 h 1477"/>
                  <a:gd name="T86" fmla="*/ 29 w 205"/>
                  <a:gd name="T87" fmla="*/ 1435 h 1477"/>
                  <a:gd name="T88" fmla="*/ 0 w 205"/>
                  <a:gd name="T89" fmla="*/ 1425 h 1477"/>
                  <a:gd name="T90" fmla="*/ 2 w 205"/>
                  <a:gd name="T91" fmla="*/ 1427 h 1477"/>
                  <a:gd name="T92" fmla="*/ 2 w 205"/>
                  <a:gd name="T93" fmla="*/ 1427 h 1477"/>
                  <a:gd name="T94" fmla="*/ 2 w 205"/>
                  <a:gd name="T95" fmla="*/ 1429 h 1477"/>
                  <a:gd name="T96" fmla="*/ 2 w 205"/>
                  <a:gd name="T97" fmla="*/ 1431 h 1477"/>
                  <a:gd name="T98" fmla="*/ 2 w 205"/>
                  <a:gd name="T99" fmla="*/ 1433 h 1477"/>
                  <a:gd name="T100" fmla="*/ 2 w 205"/>
                  <a:gd name="T101" fmla="*/ 1435 h 1477"/>
                  <a:gd name="T102" fmla="*/ 2 w 205"/>
                  <a:gd name="T103" fmla="*/ 1435 h 1477"/>
                  <a:gd name="T104" fmla="*/ 4 w 205"/>
                  <a:gd name="T105" fmla="*/ 1437 h 147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5"/>
                  <a:gd name="T160" fmla="*/ 0 h 1477"/>
                  <a:gd name="T161" fmla="*/ 205 w 205"/>
                  <a:gd name="T162" fmla="*/ 1477 h 147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5" h="1477">
                    <a:moveTo>
                      <a:pt x="136" y="0"/>
                    </a:moveTo>
                    <a:lnTo>
                      <a:pt x="133" y="0"/>
                    </a:lnTo>
                    <a:lnTo>
                      <a:pt x="96" y="5"/>
                    </a:lnTo>
                    <a:lnTo>
                      <a:pt x="62" y="15"/>
                    </a:lnTo>
                    <a:lnTo>
                      <a:pt x="37" y="21"/>
                    </a:lnTo>
                    <a:lnTo>
                      <a:pt x="37" y="23"/>
                    </a:lnTo>
                    <a:lnTo>
                      <a:pt x="37" y="25"/>
                    </a:lnTo>
                    <a:lnTo>
                      <a:pt x="35" y="26"/>
                    </a:lnTo>
                    <a:lnTo>
                      <a:pt x="35" y="28"/>
                    </a:lnTo>
                    <a:lnTo>
                      <a:pt x="35" y="30"/>
                    </a:lnTo>
                    <a:lnTo>
                      <a:pt x="33" y="32"/>
                    </a:lnTo>
                    <a:lnTo>
                      <a:pt x="33" y="34"/>
                    </a:lnTo>
                    <a:lnTo>
                      <a:pt x="63" y="25"/>
                    </a:lnTo>
                    <a:lnTo>
                      <a:pt x="98" y="17"/>
                    </a:lnTo>
                    <a:lnTo>
                      <a:pt x="133" y="11"/>
                    </a:lnTo>
                    <a:lnTo>
                      <a:pt x="133" y="9"/>
                    </a:lnTo>
                    <a:lnTo>
                      <a:pt x="134" y="7"/>
                    </a:lnTo>
                    <a:lnTo>
                      <a:pt x="134" y="5"/>
                    </a:lnTo>
                    <a:lnTo>
                      <a:pt x="134" y="3"/>
                    </a:lnTo>
                    <a:lnTo>
                      <a:pt x="136" y="1"/>
                    </a:lnTo>
                    <a:lnTo>
                      <a:pt x="136" y="0"/>
                    </a:lnTo>
                    <a:close/>
                    <a:moveTo>
                      <a:pt x="4" y="1437"/>
                    </a:moveTo>
                    <a:lnTo>
                      <a:pt x="25" y="1445"/>
                    </a:lnTo>
                    <a:lnTo>
                      <a:pt x="62" y="1454"/>
                    </a:lnTo>
                    <a:lnTo>
                      <a:pt x="96" y="1464"/>
                    </a:lnTo>
                    <a:lnTo>
                      <a:pt x="133" y="1469"/>
                    </a:lnTo>
                    <a:lnTo>
                      <a:pt x="171" y="1473"/>
                    </a:lnTo>
                    <a:lnTo>
                      <a:pt x="205" y="1477"/>
                    </a:lnTo>
                    <a:lnTo>
                      <a:pt x="205" y="1475"/>
                    </a:lnTo>
                    <a:lnTo>
                      <a:pt x="204" y="1473"/>
                    </a:lnTo>
                    <a:lnTo>
                      <a:pt x="202" y="1471"/>
                    </a:lnTo>
                    <a:lnTo>
                      <a:pt x="202" y="1469"/>
                    </a:lnTo>
                    <a:lnTo>
                      <a:pt x="200" y="1468"/>
                    </a:lnTo>
                    <a:lnTo>
                      <a:pt x="198" y="1466"/>
                    </a:lnTo>
                    <a:lnTo>
                      <a:pt x="171" y="1464"/>
                    </a:lnTo>
                    <a:lnTo>
                      <a:pt x="134" y="1460"/>
                    </a:lnTo>
                    <a:lnTo>
                      <a:pt x="98" y="1452"/>
                    </a:lnTo>
                    <a:lnTo>
                      <a:pt x="63" y="1445"/>
                    </a:lnTo>
                    <a:lnTo>
                      <a:pt x="29" y="1435"/>
                    </a:lnTo>
                    <a:lnTo>
                      <a:pt x="0" y="1425"/>
                    </a:lnTo>
                    <a:lnTo>
                      <a:pt x="2" y="1427"/>
                    </a:lnTo>
                    <a:lnTo>
                      <a:pt x="2" y="1429"/>
                    </a:lnTo>
                    <a:lnTo>
                      <a:pt x="2" y="1431"/>
                    </a:lnTo>
                    <a:lnTo>
                      <a:pt x="2" y="1433"/>
                    </a:lnTo>
                    <a:lnTo>
                      <a:pt x="2" y="1435"/>
                    </a:lnTo>
                    <a:lnTo>
                      <a:pt x="4" y="1437"/>
                    </a:lnTo>
                    <a:close/>
                  </a:path>
                </a:pathLst>
              </a:custGeom>
              <a:solidFill>
                <a:srgbClr val="72C6FF"/>
              </a:solidFill>
              <a:ln w="9525">
                <a:noFill/>
                <a:round/>
                <a:headEnd/>
                <a:tailEnd/>
              </a:ln>
            </p:spPr>
            <p:txBody>
              <a:bodyPr/>
              <a:lstStyle/>
              <a:p>
                <a:endParaRPr lang="en-US"/>
              </a:p>
            </p:txBody>
          </p:sp>
          <p:sp>
            <p:nvSpPr>
              <p:cNvPr id="28002" name="Freeform 917"/>
              <p:cNvSpPr>
                <a:spLocks noEditPoints="1"/>
              </p:cNvSpPr>
              <p:nvPr/>
            </p:nvSpPr>
            <p:spPr bwMode="auto">
              <a:xfrm>
                <a:off x="2361" y="1488"/>
                <a:ext cx="202" cy="1466"/>
              </a:xfrm>
              <a:custGeom>
                <a:avLst/>
                <a:gdLst>
                  <a:gd name="T0" fmla="*/ 134 w 202"/>
                  <a:gd name="T1" fmla="*/ 0 h 1466"/>
                  <a:gd name="T2" fmla="*/ 134 w 202"/>
                  <a:gd name="T3" fmla="*/ 0 h 1466"/>
                  <a:gd name="T4" fmla="*/ 98 w 202"/>
                  <a:gd name="T5" fmla="*/ 6 h 1466"/>
                  <a:gd name="T6" fmla="*/ 62 w 202"/>
                  <a:gd name="T7" fmla="*/ 14 h 1466"/>
                  <a:gd name="T8" fmla="*/ 35 w 202"/>
                  <a:gd name="T9" fmla="*/ 21 h 1466"/>
                  <a:gd name="T10" fmla="*/ 35 w 202"/>
                  <a:gd name="T11" fmla="*/ 23 h 1466"/>
                  <a:gd name="T12" fmla="*/ 35 w 202"/>
                  <a:gd name="T13" fmla="*/ 25 h 1466"/>
                  <a:gd name="T14" fmla="*/ 33 w 202"/>
                  <a:gd name="T15" fmla="*/ 27 h 1466"/>
                  <a:gd name="T16" fmla="*/ 33 w 202"/>
                  <a:gd name="T17" fmla="*/ 29 h 1466"/>
                  <a:gd name="T18" fmla="*/ 33 w 202"/>
                  <a:gd name="T19" fmla="*/ 29 h 1466"/>
                  <a:gd name="T20" fmla="*/ 31 w 202"/>
                  <a:gd name="T21" fmla="*/ 31 h 1466"/>
                  <a:gd name="T22" fmla="*/ 31 w 202"/>
                  <a:gd name="T23" fmla="*/ 33 h 1466"/>
                  <a:gd name="T24" fmla="*/ 31 w 202"/>
                  <a:gd name="T25" fmla="*/ 35 h 1466"/>
                  <a:gd name="T26" fmla="*/ 65 w 202"/>
                  <a:gd name="T27" fmla="*/ 25 h 1466"/>
                  <a:gd name="T28" fmla="*/ 100 w 202"/>
                  <a:gd name="T29" fmla="*/ 16 h 1466"/>
                  <a:gd name="T30" fmla="*/ 131 w 202"/>
                  <a:gd name="T31" fmla="*/ 12 h 1466"/>
                  <a:gd name="T32" fmla="*/ 131 w 202"/>
                  <a:gd name="T33" fmla="*/ 10 h 1466"/>
                  <a:gd name="T34" fmla="*/ 131 w 202"/>
                  <a:gd name="T35" fmla="*/ 8 h 1466"/>
                  <a:gd name="T36" fmla="*/ 133 w 202"/>
                  <a:gd name="T37" fmla="*/ 6 h 1466"/>
                  <a:gd name="T38" fmla="*/ 133 w 202"/>
                  <a:gd name="T39" fmla="*/ 6 h 1466"/>
                  <a:gd name="T40" fmla="*/ 133 w 202"/>
                  <a:gd name="T41" fmla="*/ 4 h 1466"/>
                  <a:gd name="T42" fmla="*/ 134 w 202"/>
                  <a:gd name="T43" fmla="*/ 2 h 1466"/>
                  <a:gd name="T44" fmla="*/ 134 w 202"/>
                  <a:gd name="T45" fmla="*/ 0 h 1466"/>
                  <a:gd name="T46" fmla="*/ 134 w 202"/>
                  <a:gd name="T47" fmla="*/ 0 h 1466"/>
                  <a:gd name="T48" fmla="*/ 2 w 202"/>
                  <a:gd name="T49" fmla="*/ 1426 h 1466"/>
                  <a:gd name="T50" fmla="*/ 27 w 202"/>
                  <a:gd name="T51" fmla="*/ 1434 h 1466"/>
                  <a:gd name="T52" fmla="*/ 62 w 202"/>
                  <a:gd name="T53" fmla="*/ 1445 h 1466"/>
                  <a:gd name="T54" fmla="*/ 98 w 202"/>
                  <a:gd name="T55" fmla="*/ 1453 h 1466"/>
                  <a:gd name="T56" fmla="*/ 134 w 202"/>
                  <a:gd name="T57" fmla="*/ 1459 h 1466"/>
                  <a:gd name="T58" fmla="*/ 171 w 202"/>
                  <a:gd name="T59" fmla="*/ 1464 h 1466"/>
                  <a:gd name="T60" fmla="*/ 202 w 202"/>
                  <a:gd name="T61" fmla="*/ 1466 h 1466"/>
                  <a:gd name="T62" fmla="*/ 202 w 202"/>
                  <a:gd name="T63" fmla="*/ 1464 h 1466"/>
                  <a:gd name="T64" fmla="*/ 200 w 202"/>
                  <a:gd name="T65" fmla="*/ 1463 h 1466"/>
                  <a:gd name="T66" fmla="*/ 200 w 202"/>
                  <a:gd name="T67" fmla="*/ 1463 h 1466"/>
                  <a:gd name="T68" fmla="*/ 198 w 202"/>
                  <a:gd name="T69" fmla="*/ 1461 h 1466"/>
                  <a:gd name="T70" fmla="*/ 198 w 202"/>
                  <a:gd name="T71" fmla="*/ 1459 h 1466"/>
                  <a:gd name="T72" fmla="*/ 196 w 202"/>
                  <a:gd name="T73" fmla="*/ 1459 h 1466"/>
                  <a:gd name="T74" fmla="*/ 196 w 202"/>
                  <a:gd name="T75" fmla="*/ 1457 h 1466"/>
                  <a:gd name="T76" fmla="*/ 196 w 202"/>
                  <a:gd name="T77" fmla="*/ 1455 h 1466"/>
                  <a:gd name="T78" fmla="*/ 173 w 202"/>
                  <a:gd name="T79" fmla="*/ 1453 h 1466"/>
                  <a:gd name="T80" fmla="*/ 136 w 202"/>
                  <a:gd name="T81" fmla="*/ 1449 h 1466"/>
                  <a:gd name="T82" fmla="*/ 100 w 202"/>
                  <a:gd name="T83" fmla="*/ 1443 h 1466"/>
                  <a:gd name="T84" fmla="*/ 65 w 202"/>
                  <a:gd name="T85" fmla="*/ 1434 h 1466"/>
                  <a:gd name="T86" fmla="*/ 31 w 202"/>
                  <a:gd name="T87" fmla="*/ 1424 h 1466"/>
                  <a:gd name="T88" fmla="*/ 0 w 202"/>
                  <a:gd name="T89" fmla="*/ 1415 h 1466"/>
                  <a:gd name="T90" fmla="*/ 0 w 202"/>
                  <a:gd name="T91" fmla="*/ 1417 h 1466"/>
                  <a:gd name="T92" fmla="*/ 0 w 202"/>
                  <a:gd name="T93" fmla="*/ 1417 h 1466"/>
                  <a:gd name="T94" fmla="*/ 0 w 202"/>
                  <a:gd name="T95" fmla="*/ 1418 h 1466"/>
                  <a:gd name="T96" fmla="*/ 0 w 202"/>
                  <a:gd name="T97" fmla="*/ 1420 h 1466"/>
                  <a:gd name="T98" fmla="*/ 2 w 202"/>
                  <a:gd name="T99" fmla="*/ 1422 h 1466"/>
                  <a:gd name="T100" fmla="*/ 2 w 202"/>
                  <a:gd name="T101" fmla="*/ 1422 h 1466"/>
                  <a:gd name="T102" fmla="*/ 2 w 202"/>
                  <a:gd name="T103" fmla="*/ 1424 h 1466"/>
                  <a:gd name="T104" fmla="*/ 2 w 202"/>
                  <a:gd name="T105" fmla="*/ 1426 h 146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2"/>
                  <a:gd name="T160" fmla="*/ 0 h 1466"/>
                  <a:gd name="T161" fmla="*/ 202 w 202"/>
                  <a:gd name="T162" fmla="*/ 1466 h 146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2" h="1466">
                    <a:moveTo>
                      <a:pt x="134" y="0"/>
                    </a:moveTo>
                    <a:lnTo>
                      <a:pt x="134" y="0"/>
                    </a:lnTo>
                    <a:lnTo>
                      <a:pt x="98" y="6"/>
                    </a:lnTo>
                    <a:lnTo>
                      <a:pt x="62" y="14"/>
                    </a:lnTo>
                    <a:lnTo>
                      <a:pt x="35" y="21"/>
                    </a:lnTo>
                    <a:lnTo>
                      <a:pt x="35" y="23"/>
                    </a:lnTo>
                    <a:lnTo>
                      <a:pt x="35" y="25"/>
                    </a:lnTo>
                    <a:lnTo>
                      <a:pt x="33" y="27"/>
                    </a:lnTo>
                    <a:lnTo>
                      <a:pt x="33" y="29"/>
                    </a:lnTo>
                    <a:lnTo>
                      <a:pt x="31" y="31"/>
                    </a:lnTo>
                    <a:lnTo>
                      <a:pt x="31" y="33"/>
                    </a:lnTo>
                    <a:lnTo>
                      <a:pt x="31" y="35"/>
                    </a:lnTo>
                    <a:lnTo>
                      <a:pt x="65" y="25"/>
                    </a:lnTo>
                    <a:lnTo>
                      <a:pt x="100" y="16"/>
                    </a:lnTo>
                    <a:lnTo>
                      <a:pt x="131" y="12"/>
                    </a:lnTo>
                    <a:lnTo>
                      <a:pt x="131" y="10"/>
                    </a:lnTo>
                    <a:lnTo>
                      <a:pt x="131" y="8"/>
                    </a:lnTo>
                    <a:lnTo>
                      <a:pt x="133" y="6"/>
                    </a:lnTo>
                    <a:lnTo>
                      <a:pt x="133" y="4"/>
                    </a:lnTo>
                    <a:lnTo>
                      <a:pt x="134" y="2"/>
                    </a:lnTo>
                    <a:lnTo>
                      <a:pt x="134" y="0"/>
                    </a:lnTo>
                    <a:close/>
                    <a:moveTo>
                      <a:pt x="2" y="1426"/>
                    </a:moveTo>
                    <a:lnTo>
                      <a:pt x="27" y="1434"/>
                    </a:lnTo>
                    <a:lnTo>
                      <a:pt x="62" y="1445"/>
                    </a:lnTo>
                    <a:lnTo>
                      <a:pt x="98" y="1453"/>
                    </a:lnTo>
                    <a:lnTo>
                      <a:pt x="134" y="1459"/>
                    </a:lnTo>
                    <a:lnTo>
                      <a:pt x="171" y="1464"/>
                    </a:lnTo>
                    <a:lnTo>
                      <a:pt x="202" y="1466"/>
                    </a:lnTo>
                    <a:lnTo>
                      <a:pt x="202" y="1464"/>
                    </a:lnTo>
                    <a:lnTo>
                      <a:pt x="200" y="1463"/>
                    </a:lnTo>
                    <a:lnTo>
                      <a:pt x="198" y="1461"/>
                    </a:lnTo>
                    <a:lnTo>
                      <a:pt x="198" y="1459"/>
                    </a:lnTo>
                    <a:lnTo>
                      <a:pt x="196" y="1459"/>
                    </a:lnTo>
                    <a:lnTo>
                      <a:pt x="196" y="1457"/>
                    </a:lnTo>
                    <a:lnTo>
                      <a:pt x="196" y="1455"/>
                    </a:lnTo>
                    <a:lnTo>
                      <a:pt x="173" y="1453"/>
                    </a:lnTo>
                    <a:lnTo>
                      <a:pt x="136" y="1449"/>
                    </a:lnTo>
                    <a:lnTo>
                      <a:pt x="100" y="1443"/>
                    </a:lnTo>
                    <a:lnTo>
                      <a:pt x="65" y="1434"/>
                    </a:lnTo>
                    <a:lnTo>
                      <a:pt x="31" y="1424"/>
                    </a:lnTo>
                    <a:lnTo>
                      <a:pt x="0" y="1415"/>
                    </a:lnTo>
                    <a:lnTo>
                      <a:pt x="0" y="1417"/>
                    </a:lnTo>
                    <a:lnTo>
                      <a:pt x="0" y="1418"/>
                    </a:lnTo>
                    <a:lnTo>
                      <a:pt x="0" y="1420"/>
                    </a:lnTo>
                    <a:lnTo>
                      <a:pt x="2" y="1422"/>
                    </a:lnTo>
                    <a:lnTo>
                      <a:pt x="2" y="1424"/>
                    </a:lnTo>
                    <a:lnTo>
                      <a:pt x="2" y="1426"/>
                    </a:lnTo>
                    <a:close/>
                  </a:path>
                </a:pathLst>
              </a:custGeom>
              <a:solidFill>
                <a:srgbClr val="73C7FF"/>
              </a:solidFill>
              <a:ln w="9525">
                <a:noFill/>
                <a:round/>
                <a:headEnd/>
                <a:tailEnd/>
              </a:ln>
            </p:spPr>
            <p:txBody>
              <a:bodyPr/>
              <a:lstStyle/>
              <a:p>
                <a:endParaRPr lang="en-US"/>
              </a:p>
            </p:txBody>
          </p:sp>
          <p:sp>
            <p:nvSpPr>
              <p:cNvPr id="28003" name="Freeform 918"/>
              <p:cNvSpPr>
                <a:spLocks noEditPoints="1"/>
              </p:cNvSpPr>
              <p:nvPr/>
            </p:nvSpPr>
            <p:spPr bwMode="auto">
              <a:xfrm>
                <a:off x="2359" y="1494"/>
                <a:ext cx="200" cy="1455"/>
              </a:xfrm>
              <a:custGeom>
                <a:avLst/>
                <a:gdLst>
                  <a:gd name="T0" fmla="*/ 135 w 200"/>
                  <a:gd name="T1" fmla="*/ 0 h 1455"/>
                  <a:gd name="T2" fmla="*/ 100 w 200"/>
                  <a:gd name="T3" fmla="*/ 6 h 1455"/>
                  <a:gd name="T4" fmla="*/ 65 w 200"/>
                  <a:gd name="T5" fmla="*/ 14 h 1455"/>
                  <a:gd name="T6" fmla="*/ 35 w 200"/>
                  <a:gd name="T7" fmla="*/ 23 h 1455"/>
                  <a:gd name="T8" fmla="*/ 35 w 200"/>
                  <a:gd name="T9" fmla="*/ 23 h 1455"/>
                  <a:gd name="T10" fmla="*/ 33 w 200"/>
                  <a:gd name="T11" fmla="*/ 25 h 1455"/>
                  <a:gd name="T12" fmla="*/ 33 w 200"/>
                  <a:gd name="T13" fmla="*/ 27 h 1455"/>
                  <a:gd name="T14" fmla="*/ 33 w 200"/>
                  <a:gd name="T15" fmla="*/ 29 h 1455"/>
                  <a:gd name="T16" fmla="*/ 33 w 200"/>
                  <a:gd name="T17" fmla="*/ 31 h 1455"/>
                  <a:gd name="T18" fmla="*/ 31 w 200"/>
                  <a:gd name="T19" fmla="*/ 31 h 1455"/>
                  <a:gd name="T20" fmla="*/ 31 w 200"/>
                  <a:gd name="T21" fmla="*/ 33 h 1455"/>
                  <a:gd name="T22" fmla="*/ 31 w 200"/>
                  <a:gd name="T23" fmla="*/ 35 h 1455"/>
                  <a:gd name="T24" fmla="*/ 33 w 200"/>
                  <a:gd name="T25" fmla="*/ 33 h 1455"/>
                  <a:gd name="T26" fmla="*/ 67 w 200"/>
                  <a:gd name="T27" fmla="*/ 23 h 1455"/>
                  <a:gd name="T28" fmla="*/ 104 w 200"/>
                  <a:gd name="T29" fmla="*/ 15 h 1455"/>
                  <a:gd name="T30" fmla="*/ 131 w 200"/>
                  <a:gd name="T31" fmla="*/ 12 h 1455"/>
                  <a:gd name="T32" fmla="*/ 131 w 200"/>
                  <a:gd name="T33" fmla="*/ 10 h 1455"/>
                  <a:gd name="T34" fmla="*/ 131 w 200"/>
                  <a:gd name="T35" fmla="*/ 8 h 1455"/>
                  <a:gd name="T36" fmla="*/ 133 w 200"/>
                  <a:gd name="T37" fmla="*/ 6 h 1455"/>
                  <a:gd name="T38" fmla="*/ 133 w 200"/>
                  <a:gd name="T39" fmla="*/ 6 h 1455"/>
                  <a:gd name="T40" fmla="*/ 133 w 200"/>
                  <a:gd name="T41" fmla="*/ 4 h 1455"/>
                  <a:gd name="T42" fmla="*/ 133 w 200"/>
                  <a:gd name="T43" fmla="*/ 2 h 1455"/>
                  <a:gd name="T44" fmla="*/ 135 w 200"/>
                  <a:gd name="T45" fmla="*/ 0 h 1455"/>
                  <a:gd name="T46" fmla="*/ 135 w 200"/>
                  <a:gd name="T47" fmla="*/ 0 h 1455"/>
                  <a:gd name="T48" fmla="*/ 2 w 200"/>
                  <a:gd name="T49" fmla="*/ 1414 h 1455"/>
                  <a:gd name="T50" fmla="*/ 31 w 200"/>
                  <a:gd name="T51" fmla="*/ 1424 h 1455"/>
                  <a:gd name="T52" fmla="*/ 65 w 200"/>
                  <a:gd name="T53" fmla="*/ 1434 h 1455"/>
                  <a:gd name="T54" fmla="*/ 100 w 200"/>
                  <a:gd name="T55" fmla="*/ 1441 h 1455"/>
                  <a:gd name="T56" fmla="*/ 136 w 200"/>
                  <a:gd name="T57" fmla="*/ 1449 h 1455"/>
                  <a:gd name="T58" fmla="*/ 173 w 200"/>
                  <a:gd name="T59" fmla="*/ 1453 h 1455"/>
                  <a:gd name="T60" fmla="*/ 200 w 200"/>
                  <a:gd name="T61" fmla="*/ 1455 h 1455"/>
                  <a:gd name="T62" fmla="*/ 200 w 200"/>
                  <a:gd name="T63" fmla="*/ 1453 h 1455"/>
                  <a:gd name="T64" fmla="*/ 198 w 200"/>
                  <a:gd name="T65" fmla="*/ 1453 h 1455"/>
                  <a:gd name="T66" fmla="*/ 198 w 200"/>
                  <a:gd name="T67" fmla="*/ 1451 h 1455"/>
                  <a:gd name="T68" fmla="*/ 198 w 200"/>
                  <a:gd name="T69" fmla="*/ 1449 h 1455"/>
                  <a:gd name="T70" fmla="*/ 196 w 200"/>
                  <a:gd name="T71" fmla="*/ 1447 h 1455"/>
                  <a:gd name="T72" fmla="*/ 196 w 200"/>
                  <a:gd name="T73" fmla="*/ 1447 h 1455"/>
                  <a:gd name="T74" fmla="*/ 194 w 200"/>
                  <a:gd name="T75" fmla="*/ 1445 h 1455"/>
                  <a:gd name="T76" fmla="*/ 194 w 200"/>
                  <a:gd name="T77" fmla="*/ 1443 h 1455"/>
                  <a:gd name="T78" fmla="*/ 175 w 200"/>
                  <a:gd name="T79" fmla="*/ 1443 h 1455"/>
                  <a:gd name="T80" fmla="*/ 138 w 200"/>
                  <a:gd name="T81" fmla="*/ 1437 h 1455"/>
                  <a:gd name="T82" fmla="*/ 104 w 200"/>
                  <a:gd name="T83" fmla="*/ 1432 h 1455"/>
                  <a:gd name="T84" fmla="*/ 67 w 200"/>
                  <a:gd name="T85" fmla="*/ 1424 h 1455"/>
                  <a:gd name="T86" fmla="*/ 33 w 200"/>
                  <a:gd name="T87" fmla="*/ 1414 h 1455"/>
                  <a:gd name="T88" fmla="*/ 0 w 200"/>
                  <a:gd name="T89" fmla="*/ 1403 h 1455"/>
                  <a:gd name="T90" fmla="*/ 2 w 200"/>
                  <a:gd name="T91" fmla="*/ 1405 h 1455"/>
                  <a:gd name="T92" fmla="*/ 2 w 200"/>
                  <a:gd name="T93" fmla="*/ 1405 h 1455"/>
                  <a:gd name="T94" fmla="*/ 2 w 200"/>
                  <a:gd name="T95" fmla="*/ 1407 h 1455"/>
                  <a:gd name="T96" fmla="*/ 2 w 200"/>
                  <a:gd name="T97" fmla="*/ 1409 h 1455"/>
                  <a:gd name="T98" fmla="*/ 2 w 200"/>
                  <a:gd name="T99" fmla="*/ 1411 h 1455"/>
                  <a:gd name="T100" fmla="*/ 2 w 200"/>
                  <a:gd name="T101" fmla="*/ 1411 h 1455"/>
                  <a:gd name="T102" fmla="*/ 2 w 200"/>
                  <a:gd name="T103" fmla="*/ 1412 h 1455"/>
                  <a:gd name="T104" fmla="*/ 2 w 200"/>
                  <a:gd name="T105" fmla="*/ 1414 h 14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200"/>
                  <a:gd name="T160" fmla="*/ 0 h 1455"/>
                  <a:gd name="T161" fmla="*/ 200 w 200"/>
                  <a:gd name="T162" fmla="*/ 1455 h 14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200" h="1455">
                    <a:moveTo>
                      <a:pt x="135" y="0"/>
                    </a:moveTo>
                    <a:lnTo>
                      <a:pt x="100" y="6"/>
                    </a:lnTo>
                    <a:lnTo>
                      <a:pt x="65" y="14"/>
                    </a:lnTo>
                    <a:lnTo>
                      <a:pt x="35" y="23"/>
                    </a:lnTo>
                    <a:lnTo>
                      <a:pt x="33" y="25"/>
                    </a:lnTo>
                    <a:lnTo>
                      <a:pt x="33" y="27"/>
                    </a:lnTo>
                    <a:lnTo>
                      <a:pt x="33" y="29"/>
                    </a:lnTo>
                    <a:lnTo>
                      <a:pt x="33" y="31"/>
                    </a:lnTo>
                    <a:lnTo>
                      <a:pt x="31" y="31"/>
                    </a:lnTo>
                    <a:lnTo>
                      <a:pt x="31" y="33"/>
                    </a:lnTo>
                    <a:lnTo>
                      <a:pt x="31" y="35"/>
                    </a:lnTo>
                    <a:lnTo>
                      <a:pt x="33" y="33"/>
                    </a:lnTo>
                    <a:lnTo>
                      <a:pt x="67" y="23"/>
                    </a:lnTo>
                    <a:lnTo>
                      <a:pt x="104" y="15"/>
                    </a:lnTo>
                    <a:lnTo>
                      <a:pt x="131" y="12"/>
                    </a:lnTo>
                    <a:lnTo>
                      <a:pt x="131" y="10"/>
                    </a:lnTo>
                    <a:lnTo>
                      <a:pt x="131" y="8"/>
                    </a:lnTo>
                    <a:lnTo>
                      <a:pt x="133" y="6"/>
                    </a:lnTo>
                    <a:lnTo>
                      <a:pt x="133" y="4"/>
                    </a:lnTo>
                    <a:lnTo>
                      <a:pt x="133" y="2"/>
                    </a:lnTo>
                    <a:lnTo>
                      <a:pt x="135" y="0"/>
                    </a:lnTo>
                    <a:close/>
                    <a:moveTo>
                      <a:pt x="2" y="1414"/>
                    </a:moveTo>
                    <a:lnTo>
                      <a:pt x="31" y="1424"/>
                    </a:lnTo>
                    <a:lnTo>
                      <a:pt x="65" y="1434"/>
                    </a:lnTo>
                    <a:lnTo>
                      <a:pt x="100" y="1441"/>
                    </a:lnTo>
                    <a:lnTo>
                      <a:pt x="136" y="1449"/>
                    </a:lnTo>
                    <a:lnTo>
                      <a:pt x="173" y="1453"/>
                    </a:lnTo>
                    <a:lnTo>
                      <a:pt x="200" y="1455"/>
                    </a:lnTo>
                    <a:lnTo>
                      <a:pt x="200" y="1453"/>
                    </a:lnTo>
                    <a:lnTo>
                      <a:pt x="198" y="1453"/>
                    </a:lnTo>
                    <a:lnTo>
                      <a:pt x="198" y="1451"/>
                    </a:lnTo>
                    <a:lnTo>
                      <a:pt x="198" y="1449"/>
                    </a:lnTo>
                    <a:lnTo>
                      <a:pt x="196" y="1447"/>
                    </a:lnTo>
                    <a:lnTo>
                      <a:pt x="194" y="1445"/>
                    </a:lnTo>
                    <a:lnTo>
                      <a:pt x="194" y="1443"/>
                    </a:lnTo>
                    <a:lnTo>
                      <a:pt x="175" y="1443"/>
                    </a:lnTo>
                    <a:lnTo>
                      <a:pt x="138" y="1437"/>
                    </a:lnTo>
                    <a:lnTo>
                      <a:pt x="104" y="1432"/>
                    </a:lnTo>
                    <a:lnTo>
                      <a:pt x="67" y="1424"/>
                    </a:lnTo>
                    <a:lnTo>
                      <a:pt x="33" y="1414"/>
                    </a:lnTo>
                    <a:lnTo>
                      <a:pt x="0" y="1403"/>
                    </a:lnTo>
                    <a:lnTo>
                      <a:pt x="2" y="1405"/>
                    </a:lnTo>
                    <a:lnTo>
                      <a:pt x="2" y="1407"/>
                    </a:lnTo>
                    <a:lnTo>
                      <a:pt x="2" y="1409"/>
                    </a:lnTo>
                    <a:lnTo>
                      <a:pt x="2" y="1411"/>
                    </a:lnTo>
                    <a:lnTo>
                      <a:pt x="2" y="1412"/>
                    </a:lnTo>
                    <a:lnTo>
                      <a:pt x="2" y="1414"/>
                    </a:lnTo>
                    <a:close/>
                  </a:path>
                </a:pathLst>
              </a:custGeom>
              <a:solidFill>
                <a:srgbClr val="74C7FF"/>
              </a:solidFill>
              <a:ln w="9525">
                <a:noFill/>
                <a:round/>
                <a:headEnd/>
                <a:tailEnd/>
              </a:ln>
            </p:spPr>
            <p:txBody>
              <a:bodyPr/>
              <a:lstStyle/>
              <a:p>
                <a:endParaRPr lang="en-US"/>
              </a:p>
            </p:txBody>
          </p:sp>
          <p:sp>
            <p:nvSpPr>
              <p:cNvPr id="28004" name="Freeform 919"/>
              <p:cNvSpPr>
                <a:spLocks noEditPoints="1"/>
              </p:cNvSpPr>
              <p:nvPr/>
            </p:nvSpPr>
            <p:spPr bwMode="auto">
              <a:xfrm>
                <a:off x="2359" y="1500"/>
                <a:ext cx="198" cy="1443"/>
              </a:xfrm>
              <a:custGeom>
                <a:avLst/>
                <a:gdLst>
                  <a:gd name="T0" fmla="*/ 133 w 198"/>
                  <a:gd name="T1" fmla="*/ 0 h 1443"/>
                  <a:gd name="T2" fmla="*/ 102 w 198"/>
                  <a:gd name="T3" fmla="*/ 4 h 1443"/>
                  <a:gd name="T4" fmla="*/ 67 w 198"/>
                  <a:gd name="T5" fmla="*/ 13 h 1443"/>
                  <a:gd name="T6" fmla="*/ 33 w 198"/>
                  <a:gd name="T7" fmla="*/ 23 h 1443"/>
                  <a:gd name="T8" fmla="*/ 33 w 198"/>
                  <a:gd name="T9" fmla="*/ 25 h 1443"/>
                  <a:gd name="T10" fmla="*/ 31 w 198"/>
                  <a:gd name="T11" fmla="*/ 25 h 1443"/>
                  <a:gd name="T12" fmla="*/ 31 w 198"/>
                  <a:gd name="T13" fmla="*/ 27 h 1443"/>
                  <a:gd name="T14" fmla="*/ 31 w 198"/>
                  <a:gd name="T15" fmla="*/ 29 h 1443"/>
                  <a:gd name="T16" fmla="*/ 29 w 198"/>
                  <a:gd name="T17" fmla="*/ 31 h 1443"/>
                  <a:gd name="T18" fmla="*/ 29 w 198"/>
                  <a:gd name="T19" fmla="*/ 32 h 1443"/>
                  <a:gd name="T20" fmla="*/ 29 w 198"/>
                  <a:gd name="T21" fmla="*/ 32 h 1443"/>
                  <a:gd name="T22" fmla="*/ 29 w 198"/>
                  <a:gd name="T23" fmla="*/ 34 h 1443"/>
                  <a:gd name="T24" fmla="*/ 35 w 198"/>
                  <a:gd name="T25" fmla="*/ 32 h 1443"/>
                  <a:gd name="T26" fmla="*/ 69 w 198"/>
                  <a:gd name="T27" fmla="*/ 23 h 1443"/>
                  <a:gd name="T28" fmla="*/ 104 w 198"/>
                  <a:gd name="T29" fmla="*/ 15 h 1443"/>
                  <a:gd name="T30" fmla="*/ 129 w 198"/>
                  <a:gd name="T31" fmla="*/ 11 h 1443"/>
                  <a:gd name="T32" fmla="*/ 129 w 198"/>
                  <a:gd name="T33" fmla="*/ 9 h 1443"/>
                  <a:gd name="T34" fmla="*/ 129 w 198"/>
                  <a:gd name="T35" fmla="*/ 8 h 1443"/>
                  <a:gd name="T36" fmla="*/ 129 w 198"/>
                  <a:gd name="T37" fmla="*/ 6 h 1443"/>
                  <a:gd name="T38" fmla="*/ 131 w 198"/>
                  <a:gd name="T39" fmla="*/ 6 h 1443"/>
                  <a:gd name="T40" fmla="*/ 131 w 198"/>
                  <a:gd name="T41" fmla="*/ 4 h 1443"/>
                  <a:gd name="T42" fmla="*/ 131 w 198"/>
                  <a:gd name="T43" fmla="*/ 2 h 1443"/>
                  <a:gd name="T44" fmla="*/ 133 w 198"/>
                  <a:gd name="T45" fmla="*/ 0 h 1443"/>
                  <a:gd name="T46" fmla="*/ 133 w 198"/>
                  <a:gd name="T47" fmla="*/ 0 h 1443"/>
                  <a:gd name="T48" fmla="*/ 2 w 198"/>
                  <a:gd name="T49" fmla="*/ 1403 h 1443"/>
                  <a:gd name="T50" fmla="*/ 33 w 198"/>
                  <a:gd name="T51" fmla="*/ 1412 h 1443"/>
                  <a:gd name="T52" fmla="*/ 67 w 198"/>
                  <a:gd name="T53" fmla="*/ 1422 h 1443"/>
                  <a:gd name="T54" fmla="*/ 102 w 198"/>
                  <a:gd name="T55" fmla="*/ 1431 h 1443"/>
                  <a:gd name="T56" fmla="*/ 138 w 198"/>
                  <a:gd name="T57" fmla="*/ 1437 h 1443"/>
                  <a:gd name="T58" fmla="*/ 175 w 198"/>
                  <a:gd name="T59" fmla="*/ 1441 h 1443"/>
                  <a:gd name="T60" fmla="*/ 198 w 198"/>
                  <a:gd name="T61" fmla="*/ 1443 h 1443"/>
                  <a:gd name="T62" fmla="*/ 196 w 198"/>
                  <a:gd name="T63" fmla="*/ 1441 h 1443"/>
                  <a:gd name="T64" fmla="*/ 196 w 198"/>
                  <a:gd name="T65" fmla="*/ 1441 h 1443"/>
                  <a:gd name="T66" fmla="*/ 194 w 198"/>
                  <a:gd name="T67" fmla="*/ 1439 h 1443"/>
                  <a:gd name="T68" fmla="*/ 194 w 198"/>
                  <a:gd name="T69" fmla="*/ 1437 h 1443"/>
                  <a:gd name="T70" fmla="*/ 192 w 198"/>
                  <a:gd name="T71" fmla="*/ 1437 h 1443"/>
                  <a:gd name="T72" fmla="*/ 192 w 198"/>
                  <a:gd name="T73" fmla="*/ 1435 h 1443"/>
                  <a:gd name="T74" fmla="*/ 190 w 198"/>
                  <a:gd name="T75" fmla="*/ 1433 h 1443"/>
                  <a:gd name="T76" fmla="*/ 190 w 198"/>
                  <a:gd name="T77" fmla="*/ 1431 h 1443"/>
                  <a:gd name="T78" fmla="*/ 175 w 198"/>
                  <a:gd name="T79" fmla="*/ 1431 h 1443"/>
                  <a:gd name="T80" fmla="*/ 140 w 198"/>
                  <a:gd name="T81" fmla="*/ 1426 h 1443"/>
                  <a:gd name="T82" fmla="*/ 104 w 198"/>
                  <a:gd name="T83" fmla="*/ 1420 h 1443"/>
                  <a:gd name="T84" fmla="*/ 69 w 198"/>
                  <a:gd name="T85" fmla="*/ 1412 h 1443"/>
                  <a:gd name="T86" fmla="*/ 35 w 198"/>
                  <a:gd name="T87" fmla="*/ 1403 h 1443"/>
                  <a:gd name="T88" fmla="*/ 2 w 198"/>
                  <a:gd name="T89" fmla="*/ 1391 h 1443"/>
                  <a:gd name="T90" fmla="*/ 0 w 198"/>
                  <a:gd name="T91" fmla="*/ 1391 h 1443"/>
                  <a:gd name="T92" fmla="*/ 0 w 198"/>
                  <a:gd name="T93" fmla="*/ 1391 h 1443"/>
                  <a:gd name="T94" fmla="*/ 0 w 198"/>
                  <a:gd name="T95" fmla="*/ 1393 h 1443"/>
                  <a:gd name="T96" fmla="*/ 0 w 198"/>
                  <a:gd name="T97" fmla="*/ 1395 h 1443"/>
                  <a:gd name="T98" fmla="*/ 0 w 198"/>
                  <a:gd name="T99" fmla="*/ 1397 h 1443"/>
                  <a:gd name="T100" fmla="*/ 2 w 198"/>
                  <a:gd name="T101" fmla="*/ 1399 h 1443"/>
                  <a:gd name="T102" fmla="*/ 2 w 198"/>
                  <a:gd name="T103" fmla="*/ 1399 h 1443"/>
                  <a:gd name="T104" fmla="*/ 2 w 198"/>
                  <a:gd name="T105" fmla="*/ 1401 h 1443"/>
                  <a:gd name="T106" fmla="*/ 2 w 198"/>
                  <a:gd name="T107" fmla="*/ 1403 h 144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98"/>
                  <a:gd name="T163" fmla="*/ 0 h 1443"/>
                  <a:gd name="T164" fmla="*/ 198 w 198"/>
                  <a:gd name="T165" fmla="*/ 1443 h 144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98" h="1443">
                    <a:moveTo>
                      <a:pt x="133" y="0"/>
                    </a:moveTo>
                    <a:lnTo>
                      <a:pt x="102" y="4"/>
                    </a:lnTo>
                    <a:lnTo>
                      <a:pt x="67" y="13"/>
                    </a:lnTo>
                    <a:lnTo>
                      <a:pt x="33" y="23"/>
                    </a:lnTo>
                    <a:lnTo>
                      <a:pt x="33" y="25"/>
                    </a:lnTo>
                    <a:lnTo>
                      <a:pt x="31" y="25"/>
                    </a:lnTo>
                    <a:lnTo>
                      <a:pt x="31" y="27"/>
                    </a:lnTo>
                    <a:lnTo>
                      <a:pt x="31" y="29"/>
                    </a:lnTo>
                    <a:lnTo>
                      <a:pt x="29" y="31"/>
                    </a:lnTo>
                    <a:lnTo>
                      <a:pt x="29" y="32"/>
                    </a:lnTo>
                    <a:lnTo>
                      <a:pt x="29" y="34"/>
                    </a:lnTo>
                    <a:lnTo>
                      <a:pt x="35" y="32"/>
                    </a:lnTo>
                    <a:lnTo>
                      <a:pt x="69" y="23"/>
                    </a:lnTo>
                    <a:lnTo>
                      <a:pt x="104" y="15"/>
                    </a:lnTo>
                    <a:lnTo>
                      <a:pt x="129" y="11"/>
                    </a:lnTo>
                    <a:lnTo>
                      <a:pt x="129" y="9"/>
                    </a:lnTo>
                    <a:lnTo>
                      <a:pt x="129" y="8"/>
                    </a:lnTo>
                    <a:lnTo>
                      <a:pt x="129" y="6"/>
                    </a:lnTo>
                    <a:lnTo>
                      <a:pt x="131" y="6"/>
                    </a:lnTo>
                    <a:lnTo>
                      <a:pt x="131" y="4"/>
                    </a:lnTo>
                    <a:lnTo>
                      <a:pt x="131" y="2"/>
                    </a:lnTo>
                    <a:lnTo>
                      <a:pt x="133" y="0"/>
                    </a:lnTo>
                    <a:close/>
                    <a:moveTo>
                      <a:pt x="2" y="1403"/>
                    </a:moveTo>
                    <a:lnTo>
                      <a:pt x="33" y="1412"/>
                    </a:lnTo>
                    <a:lnTo>
                      <a:pt x="67" y="1422"/>
                    </a:lnTo>
                    <a:lnTo>
                      <a:pt x="102" y="1431"/>
                    </a:lnTo>
                    <a:lnTo>
                      <a:pt x="138" y="1437"/>
                    </a:lnTo>
                    <a:lnTo>
                      <a:pt x="175" y="1441"/>
                    </a:lnTo>
                    <a:lnTo>
                      <a:pt x="198" y="1443"/>
                    </a:lnTo>
                    <a:lnTo>
                      <a:pt x="196" y="1441"/>
                    </a:lnTo>
                    <a:lnTo>
                      <a:pt x="194" y="1439"/>
                    </a:lnTo>
                    <a:lnTo>
                      <a:pt x="194" y="1437"/>
                    </a:lnTo>
                    <a:lnTo>
                      <a:pt x="192" y="1437"/>
                    </a:lnTo>
                    <a:lnTo>
                      <a:pt x="192" y="1435"/>
                    </a:lnTo>
                    <a:lnTo>
                      <a:pt x="190" y="1433"/>
                    </a:lnTo>
                    <a:lnTo>
                      <a:pt x="190" y="1431"/>
                    </a:lnTo>
                    <a:lnTo>
                      <a:pt x="175" y="1431"/>
                    </a:lnTo>
                    <a:lnTo>
                      <a:pt x="140" y="1426"/>
                    </a:lnTo>
                    <a:lnTo>
                      <a:pt x="104" y="1420"/>
                    </a:lnTo>
                    <a:lnTo>
                      <a:pt x="69" y="1412"/>
                    </a:lnTo>
                    <a:lnTo>
                      <a:pt x="35" y="1403"/>
                    </a:lnTo>
                    <a:lnTo>
                      <a:pt x="2" y="1391"/>
                    </a:lnTo>
                    <a:lnTo>
                      <a:pt x="0" y="1391"/>
                    </a:lnTo>
                    <a:lnTo>
                      <a:pt x="0" y="1393"/>
                    </a:lnTo>
                    <a:lnTo>
                      <a:pt x="0" y="1395"/>
                    </a:lnTo>
                    <a:lnTo>
                      <a:pt x="0" y="1397"/>
                    </a:lnTo>
                    <a:lnTo>
                      <a:pt x="2" y="1399"/>
                    </a:lnTo>
                    <a:lnTo>
                      <a:pt x="2" y="1401"/>
                    </a:lnTo>
                    <a:lnTo>
                      <a:pt x="2" y="1403"/>
                    </a:lnTo>
                    <a:close/>
                  </a:path>
                </a:pathLst>
              </a:custGeom>
              <a:solidFill>
                <a:srgbClr val="75C7FF"/>
              </a:solidFill>
              <a:ln w="9525">
                <a:noFill/>
                <a:round/>
                <a:headEnd/>
                <a:tailEnd/>
              </a:ln>
            </p:spPr>
            <p:txBody>
              <a:bodyPr/>
              <a:lstStyle/>
              <a:p>
                <a:endParaRPr lang="en-US"/>
              </a:p>
            </p:txBody>
          </p:sp>
          <p:sp>
            <p:nvSpPr>
              <p:cNvPr id="28005" name="Freeform 920"/>
              <p:cNvSpPr>
                <a:spLocks noEditPoints="1"/>
              </p:cNvSpPr>
              <p:nvPr/>
            </p:nvSpPr>
            <p:spPr bwMode="auto">
              <a:xfrm>
                <a:off x="2357" y="1506"/>
                <a:ext cx="196" cy="1431"/>
              </a:xfrm>
              <a:custGeom>
                <a:avLst/>
                <a:gdLst>
                  <a:gd name="T0" fmla="*/ 133 w 196"/>
                  <a:gd name="T1" fmla="*/ 0 h 1431"/>
                  <a:gd name="T2" fmla="*/ 106 w 196"/>
                  <a:gd name="T3" fmla="*/ 3 h 1431"/>
                  <a:gd name="T4" fmla="*/ 69 w 196"/>
                  <a:gd name="T5" fmla="*/ 11 h 1431"/>
                  <a:gd name="T6" fmla="*/ 35 w 196"/>
                  <a:gd name="T7" fmla="*/ 21 h 1431"/>
                  <a:gd name="T8" fmla="*/ 33 w 196"/>
                  <a:gd name="T9" fmla="*/ 23 h 1431"/>
                  <a:gd name="T10" fmla="*/ 31 w 196"/>
                  <a:gd name="T11" fmla="*/ 25 h 1431"/>
                  <a:gd name="T12" fmla="*/ 31 w 196"/>
                  <a:gd name="T13" fmla="*/ 26 h 1431"/>
                  <a:gd name="T14" fmla="*/ 31 w 196"/>
                  <a:gd name="T15" fmla="*/ 26 h 1431"/>
                  <a:gd name="T16" fmla="*/ 31 w 196"/>
                  <a:gd name="T17" fmla="*/ 28 h 1431"/>
                  <a:gd name="T18" fmla="*/ 29 w 196"/>
                  <a:gd name="T19" fmla="*/ 30 h 1431"/>
                  <a:gd name="T20" fmla="*/ 29 w 196"/>
                  <a:gd name="T21" fmla="*/ 32 h 1431"/>
                  <a:gd name="T22" fmla="*/ 29 w 196"/>
                  <a:gd name="T23" fmla="*/ 34 h 1431"/>
                  <a:gd name="T24" fmla="*/ 27 w 196"/>
                  <a:gd name="T25" fmla="*/ 36 h 1431"/>
                  <a:gd name="T26" fmla="*/ 39 w 196"/>
                  <a:gd name="T27" fmla="*/ 32 h 1431"/>
                  <a:gd name="T28" fmla="*/ 73 w 196"/>
                  <a:gd name="T29" fmla="*/ 23 h 1431"/>
                  <a:gd name="T30" fmla="*/ 108 w 196"/>
                  <a:gd name="T31" fmla="*/ 13 h 1431"/>
                  <a:gd name="T32" fmla="*/ 129 w 196"/>
                  <a:gd name="T33" fmla="*/ 9 h 1431"/>
                  <a:gd name="T34" fmla="*/ 129 w 196"/>
                  <a:gd name="T35" fmla="*/ 9 h 1431"/>
                  <a:gd name="T36" fmla="*/ 129 w 196"/>
                  <a:gd name="T37" fmla="*/ 7 h 1431"/>
                  <a:gd name="T38" fmla="*/ 129 w 196"/>
                  <a:gd name="T39" fmla="*/ 5 h 1431"/>
                  <a:gd name="T40" fmla="*/ 131 w 196"/>
                  <a:gd name="T41" fmla="*/ 5 h 1431"/>
                  <a:gd name="T42" fmla="*/ 131 w 196"/>
                  <a:gd name="T43" fmla="*/ 3 h 1431"/>
                  <a:gd name="T44" fmla="*/ 131 w 196"/>
                  <a:gd name="T45" fmla="*/ 2 h 1431"/>
                  <a:gd name="T46" fmla="*/ 131 w 196"/>
                  <a:gd name="T47" fmla="*/ 0 h 1431"/>
                  <a:gd name="T48" fmla="*/ 133 w 196"/>
                  <a:gd name="T49" fmla="*/ 0 h 1431"/>
                  <a:gd name="T50" fmla="*/ 2 w 196"/>
                  <a:gd name="T51" fmla="*/ 1391 h 1431"/>
                  <a:gd name="T52" fmla="*/ 35 w 196"/>
                  <a:gd name="T53" fmla="*/ 1402 h 1431"/>
                  <a:gd name="T54" fmla="*/ 69 w 196"/>
                  <a:gd name="T55" fmla="*/ 1412 h 1431"/>
                  <a:gd name="T56" fmla="*/ 106 w 196"/>
                  <a:gd name="T57" fmla="*/ 1420 h 1431"/>
                  <a:gd name="T58" fmla="*/ 140 w 196"/>
                  <a:gd name="T59" fmla="*/ 1425 h 1431"/>
                  <a:gd name="T60" fmla="*/ 177 w 196"/>
                  <a:gd name="T61" fmla="*/ 1431 h 1431"/>
                  <a:gd name="T62" fmla="*/ 196 w 196"/>
                  <a:gd name="T63" fmla="*/ 1431 h 1431"/>
                  <a:gd name="T64" fmla="*/ 194 w 196"/>
                  <a:gd name="T65" fmla="*/ 1431 h 1431"/>
                  <a:gd name="T66" fmla="*/ 194 w 196"/>
                  <a:gd name="T67" fmla="*/ 1429 h 1431"/>
                  <a:gd name="T68" fmla="*/ 192 w 196"/>
                  <a:gd name="T69" fmla="*/ 1427 h 1431"/>
                  <a:gd name="T70" fmla="*/ 192 w 196"/>
                  <a:gd name="T71" fmla="*/ 1425 h 1431"/>
                  <a:gd name="T72" fmla="*/ 192 w 196"/>
                  <a:gd name="T73" fmla="*/ 1425 h 1431"/>
                  <a:gd name="T74" fmla="*/ 190 w 196"/>
                  <a:gd name="T75" fmla="*/ 1423 h 1431"/>
                  <a:gd name="T76" fmla="*/ 190 w 196"/>
                  <a:gd name="T77" fmla="*/ 1422 h 1431"/>
                  <a:gd name="T78" fmla="*/ 188 w 196"/>
                  <a:gd name="T79" fmla="*/ 1422 h 1431"/>
                  <a:gd name="T80" fmla="*/ 179 w 196"/>
                  <a:gd name="T81" fmla="*/ 1420 h 1431"/>
                  <a:gd name="T82" fmla="*/ 142 w 196"/>
                  <a:gd name="T83" fmla="*/ 1416 h 1431"/>
                  <a:gd name="T84" fmla="*/ 108 w 196"/>
                  <a:gd name="T85" fmla="*/ 1408 h 1431"/>
                  <a:gd name="T86" fmla="*/ 73 w 196"/>
                  <a:gd name="T87" fmla="*/ 1400 h 1431"/>
                  <a:gd name="T88" fmla="*/ 39 w 196"/>
                  <a:gd name="T89" fmla="*/ 1391 h 1431"/>
                  <a:gd name="T90" fmla="*/ 6 w 196"/>
                  <a:gd name="T91" fmla="*/ 1381 h 1431"/>
                  <a:gd name="T92" fmla="*/ 0 w 196"/>
                  <a:gd name="T93" fmla="*/ 1379 h 1431"/>
                  <a:gd name="T94" fmla="*/ 2 w 196"/>
                  <a:gd name="T95" fmla="*/ 1379 h 1431"/>
                  <a:gd name="T96" fmla="*/ 2 w 196"/>
                  <a:gd name="T97" fmla="*/ 1381 h 1431"/>
                  <a:gd name="T98" fmla="*/ 2 w 196"/>
                  <a:gd name="T99" fmla="*/ 1383 h 1431"/>
                  <a:gd name="T100" fmla="*/ 2 w 196"/>
                  <a:gd name="T101" fmla="*/ 1385 h 1431"/>
                  <a:gd name="T102" fmla="*/ 2 w 196"/>
                  <a:gd name="T103" fmla="*/ 1385 h 1431"/>
                  <a:gd name="T104" fmla="*/ 2 w 196"/>
                  <a:gd name="T105" fmla="*/ 1387 h 1431"/>
                  <a:gd name="T106" fmla="*/ 2 w 196"/>
                  <a:gd name="T107" fmla="*/ 1389 h 1431"/>
                  <a:gd name="T108" fmla="*/ 2 w 196"/>
                  <a:gd name="T109" fmla="*/ 1391 h 143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96"/>
                  <a:gd name="T166" fmla="*/ 0 h 1431"/>
                  <a:gd name="T167" fmla="*/ 196 w 196"/>
                  <a:gd name="T168" fmla="*/ 1431 h 143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96" h="1431">
                    <a:moveTo>
                      <a:pt x="133" y="0"/>
                    </a:moveTo>
                    <a:lnTo>
                      <a:pt x="106" y="3"/>
                    </a:lnTo>
                    <a:lnTo>
                      <a:pt x="69" y="11"/>
                    </a:lnTo>
                    <a:lnTo>
                      <a:pt x="35" y="21"/>
                    </a:lnTo>
                    <a:lnTo>
                      <a:pt x="33" y="23"/>
                    </a:lnTo>
                    <a:lnTo>
                      <a:pt x="31" y="25"/>
                    </a:lnTo>
                    <a:lnTo>
                      <a:pt x="31" y="26"/>
                    </a:lnTo>
                    <a:lnTo>
                      <a:pt x="31" y="28"/>
                    </a:lnTo>
                    <a:lnTo>
                      <a:pt x="29" y="30"/>
                    </a:lnTo>
                    <a:lnTo>
                      <a:pt x="29" y="32"/>
                    </a:lnTo>
                    <a:lnTo>
                      <a:pt x="29" y="34"/>
                    </a:lnTo>
                    <a:lnTo>
                      <a:pt x="27" y="36"/>
                    </a:lnTo>
                    <a:lnTo>
                      <a:pt x="39" y="32"/>
                    </a:lnTo>
                    <a:lnTo>
                      <a:pt x="73" y="23"/>
                    </a:lnTo>
                    <a:lnTo>
                      <a:pt x="108" y="13"/>
                    </a:lnTo>
                    <a:lnTo>
                      <a:pt x="129" y="9"/>
                    </a:lnTo>
                    <a:lnTo>
                      <a:pt x="129" y="7"/>
                    </a:lnTo>
                    <a:lnTo>
                      <a:pt x="129" y="5"/>
                    </a:lnTo>
                    <a:lnTo>
                      <a:pt x="131" y="5"/>
                    </a:lnTo>
                    <a:lnTo>
                      <a:pt x="131" y="3"/>
                    </a:lnTo>
                    <a:lnTo>
                      <a:pt x="131" y="2"/>
                    </a:lnTo>
                    <a:lnTo>
                      <a:pt x="131" y="0"/>
                    </a:lnTo>
                    <a:lnTo>
                      <a:pt x="133" y="0"/>
                    </a:lnTo>
                    <a:close/>
                    <a:moveTo>
                      <a:pt x="2" y="1391"/>
                    </a:moveTo>
                    <a:lnTo>
                      <a:pt x="35" y="1402"/>
                    </a:lnTo>
                    <a:lnTo>
                      <a:pt x="69" y="1412"/>
                    </a:lnTo>
                    <a:lnTo>
                      <a:pt x="106" y="1420"/>
                    </a:lnTo>
                    <a:lnTo>
                      <a:pt x="140" y="1425"/>
                    </a:lnTo>
                    <a:lnTo>
                      <a:pt x="177" y="1431"/>
                    </a:lnTo>
                    <a:lnTo>
                      <a:pt x="196" y="1431"/>
                    </a:lnTo>
                    <a:lnTo>
                      <a:pt x="194" y="1431"/>
                    </a:lnTo>
                    <a:lnTo>
                      <a:pt x="194" y="1429"/>
                    </a:lnTo>
                    <a:lnTo>
                      <a:pt x="192" y="1427"/>
                    </a:lnTo>
                    <a:lnTo>
                      <a:pt x="192" y="1425"/>
                    </a:lnTo>
                    <a:lnTo>
                      <a:pt x="190" y="1423"/>
                    </a:lnTo>
                    <a:lnTo>
                      <a:pt x="190" y="1422"/>
                    </a:lnTo>
                    <a:lnTo>
                      <a:pt x="188" y="1422"/>
                    </a:lnTo>
                    <a:lnTo>
                      <a:pt x="179" y="1420"/>
                    </a:lnTo>
                    <a:lnTo>
                      <a:pt x="142" y="1416"/>
                    </a:lnTo>
                    <a:lnTo>
                      <a:pt x="108" y="1408"/>
                    </a:lnTo>
                    <a:lnTo>
                      <a:pt x="73" y="1400"/>
                    </a:lnTo>
                    <a:lnTo>
                      <a:pt x="39" y="1391"/>
                    </a:lnTo>
                    <a:lnTo>
                      <a:pt x="6" y="1381"/>
                    </a:lnTo>
                    <a:lnTo>
                      <a:pt x="0" y="1379"/>
                    </a:lnTo>
                    <a:lnTo>
                      <a:pt x="2" y="1379"/>
                    </a:lnTo>
                    <a:lnTo>
                      <a:pt x="2" y="1381"/>
                    </a:lnTo>
                    <a:lnTo>
                      <a:pt x="2" y="1383"/>
                    </a:lnTo>
                    <a:lnTo>
                      <a:pt x="2" y="1385"/>
                    </a:lnTo>
                    <a:lnTo>
                      <a:pt x="2" y="1387"/>
                    </a:lnTo>
                    <a:lnTo>
                      <a:pt x="2" y="1389"/>
                    </a:lnTo>
                    <a:lnTo>
                      <a:pt x="2" y="1391"/>
                    </a:lnTo>
                    <a:close/>
                  </a:path>
                </a:pathLst>
              </a:custGeom>
              <a:solidFill>
                <a:srgbClr val="76C8FF"/>
              </a:solidFill>
              <a:ln w="9525">
                <a:noFill/>
                <a:round/>
                <a:headEnd/>
                <a:tailEnd/>
              </a:ln>
            </p:spPr>
            <p:txBody>
              <a:bodyPr/>
              <a:lstStyle/>
              <a:p>
                <a:endParaRPr lang="en-US"/>
              </a:p>
            </p:txBody>
          </p:sp>
          <p:sp>
            <p:nvSpPr>
              <p:cNvPr id="28006" name="Freeform 921"/>
              <p:cNvSpPr>
                <a:spLocks noEditPoints="1"/>
              </p:cNvSpPr>
              <p:nvPr/>
            </p:nvSpPr>
            <p:spPr bwMode="auto">
              <a:xfrm>
                <a:off x="2357" y="1511"/>
                <a:ext cx="192" cy="1420"/>
              </a:xfrm>
              <a:custGeom>
                <a:avLst/>
                <a:gdLst>
                  <a:gd name="T0" fmla="*/ 131 w 192"/>
                  <a:gd name="T1" fmla="*/ 0 h 1420"/>
                  <a:gd name="T2" fmla="*/ 106 w 192"/>
                  <a:gd name="T3" fmla="*/ 4 h 1420"/>
                  <a:gd name="T4" fmla="*/ 71 w 192"/>
                  <a:gd name="T5" fmla="*/ 12 h 1420"/>
                  <a:gd name="T6" fmla="*/ 37 w 192"/>
                  <a:gd name="T7" fmla="*/ 21 h 1420"/>
                  <a:gd name="T8" fmla="*/ 31 w 192"/>
                  <a:gd name="T9" fmla="*/ 23 h 1420"/>
                  <a:gd name="T10" fmla="*/ 29 w 192"/>
                  <a:gd name="T11" fmla="*/ 25 h 1420"/>
                  <a:gd name="T12" fmla="*/ 29 w 192"/>
                  <a:gd name="T13" fmla="*/ 27 h 1420"/>
                  <a:gd name="T14" fmla="*/ 29 w 192"/>
                  <a:gd name="T15" fmla="*/ 29 h 1420"/>
                  <a:gd name="T16" fmla="*/ 27 w 192"/>
                  <a:gd name="T17" fmla="*/ 31 h 1420"/>
                  <a:gd name="T18" fmla="*/ 27 w 192"/>
                  <a:gd name="T19" fmla="*/ 31 h 1420"/>
                  <a:gd name="T20" fmla="*/ 27 w 192"/>
                  <a:gd name="T21" fmla="*/ 33 h 1420"/>
                  <a:gd name="T22" fmla="*/ 27 w 192"/>
                  <a:gd name="T23" fmla="*/ 35 h 1420"/>
                  <a:gd name="T24" fmla="*/ 25 w 192"/>
                  <a:gd name="T25" fmla="*/ 37 h 1420"/>
                  <a:gd name="T26" fmla="*/ 41 w 192"/>
                  <a:gd name="T27" fmla="*/ 31 h 1420"/>
                  <a:gd name="T28" fmla="*/ 73 w 192"/>
                  <a:gd name="T29" fmla="*/ 21 h 1420"/>
                  <a:gd name="T30" fmla="*/ 108 w 192"/>
                  <a:gd name="T31" fmla="*/ 14 h 1420"/>
                  <a:gd name="T32" fmla="*/ 125 w 192"/>
                  <a:gd name="T33" fmla="*/ 10 h 1420"/>
                  <a:gd name="T34" fmla="*/ 127 w 192"/>
                  <a:gd name="T35" fmla="*/ 10 h 1420"/>
                  <a:gd name="T36" fmla="*/ 127 w 192"/>
                  <a:gd name="T37" fmla="*/ 8 h 1420"/>
                  <a:gd name="T38" fmla="*/ 127 w 192"/>
                  <a:gd name="T39" fmla="*/ 6 h 1420"/>
                  <a:gd name="T40" fmla="*/ 129 w 192"/>
                  <a:gd name="T41" fmla="*/ 4 h 1420"/>
                  <a:gd name="T42" fmla="*/ 129 w 192"/>
                  <a:gd name="T43" fmla="*/ 4 h 1420"/>
                  <a:gd name="T44" fmla="*/ 129 w 192"/>
                  <a:gd name="T45" fmla="*/ 2 h 1420"/>
                  <a:gd name="T46" fmla="*/ 129 w 192"/>
                  <a:gd name="T47" fmla="*/ 0 h 1420"/>
                  <a:gd name="T48" fmla="*/ 131 w 192"/>
                  <a:gd name="T49" fmla="*/ 0 h 1420"/>
                  <a:gd name="T50" fmla="*/ 2 w 192"/>
                  <a:gd name="T51" fmla="*/ 1380 h 1420"/>
                  <a:gd name="T52" fmla="*/ 4 w 192"/>
                  <a:gd name="T53" fmla="*/ 1380 h 1420"/>
                  <a:gd name="T54" fmla="*/ 37 w 192"/>
                  <a:gd name="T55" fmla="*/ 1392 h 1420"/>
                  <a:gd name="T56" fmla="*/ 71 w 192"/>
                  <a:gd name="T57" fmla="*/ 1401 h 1420"/>
                  <a:gd name="T58" fmla="*/ 106 w 192"/>
                  <a:gd name="T59" fmla="*/ 1409 h 1420"/>
                  <a:gd name="T60" fmla="*/ 142 w 192"/>
                  <a:gd name="T61" fmla="*/ 1415 h 1420"/>
                  <a:gd name="T62" fmla="*/ 177 w 192"/>
                  <a:gd name="T63" fmla="*/ 1420 h 1420"/>
                  <a:gd name="T64" fmla="*/ 192 w 192"/>
                  <a:gd name="T65" fmla="*/ 1420 h 1420"/>
                  <a:gd name="T66" fmla="*/ 192 w 192"/>
                  <a:gd name="T67" fmla="*/ 1420 h 1420"/>
                  <a:gd name="T68" fmla="*/ 190 w 192"/>
                  <a:gd name="T69" fmla="*/ 1418 h 1420"/>
                  <a:gd name="T70" fmla="*/ 190 w 192"/>
                  <a:gd name="T71" fmla="*/ 1417 h 1420"/>
                  <a:gd name="T72" fmla="*/ 188 w 192"/>
                  <a:gd name="T73" fmla="*/ 1417 h 1420"/>
                  <a:gd name="T74" fmla="*/ 188 w 192"/>
                  <a:gd name="T75" fmla="*/ 1415 h 1420"/>
                  <a:gd name="T76" fmla="*/ 186 w 192"/>
                  <a:gd name="T77" fmla="*/ 1413 h 1420"/>
                  <a:gd name="T78" fmla="*/ 186 w 192"/>
                  <a:gd name="T79" fmla="*/ 1411 h 1420"/>
                  <a:gd name="T80" fmla="*/ 186 w 192"/>
                  <a:gd name="T81" fmla="*/ 1411 h 1420"/>
                  <a:gd name="T82" fmla="*/ 179 w 192"/>
                  <a:gd name="T83" fmla="*/ 1409 h 1420"/>
                  <a:gd name="T84" fmla="*/ 142 w 192"/>
                  <a:gd name="T85" fmla="*/ 1405 h 1420"/>
                  <a:gd name="T86" fmla="*/ 108 w 192"/>
                  <a:gd name="T87" fmla="*/ 1399 h 1420"/>
                  <a:gd name="T88" fmla="*/ 73 w 192"/>
                  <a:gd name="T89" fmla="*/ 1392 h 1420"/>
                  <a:gd name="T90" fmla="*/ 41 w 192"/>
                  <a:gd name="T91" fmla="*/ 1382 h 1420"/>
                  <a:gd name="T92" fmla="*/ 8 w 192"/>
                  <a:gd name="T93" fmla="*/ 1370 h 1420"/>
                  <a:gd name="T94" fmla="*/ 0 w 192"/>
                  <a:gd name="T95" fmla="*/ 1367 h 1420"/>
                  <a:gd name="T96" fmla="*/ 0 w 192"/>
                  <a:gd name="T97" fmla="*/ 1369 h 1420"/>
                  <a:gd name="T98" fmla="*/ 0 w 192"/>
                  <a:gd name="T99" fmla="*/ 1370 h 1420"/>
                  <a:gd name="T100" fmla="*/ 0 w 192"/>
                  <a:gd name="T101" fmla="*/ 1372 h 1420"/>
                  <a:gd name="T102" fmla="*/ 0 w 192"/>
                  <a:gd name="T103" fmla="*/ 1374 h 1420"/>
                  <a:gd name="T104" fmla="*/ 2 w 192"/>
                  <a:gd name="T105" fmla="*/ 1374 h 1420"/>
                  <a:gd name="T106" fmla="*/ 2 w 192"/>
                  <a:gd name="T107" fmla="*/ 1376 h 1420"/>
                  <a:gd name="T108" fmla="*/ 2 w 192"/>
                  <a:gd name="T109" fmla="*/ 1378 h 1420"/>
                  <a:gd name="T110" fmla="*/ 2 w 192"/>
                  <a:gd name="T111" fmla="*/ 1380 h 14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2"/>
                  <a:gd name="T169" fmla="*/ 0 h 1420"/>
                  <a:gd name="T170" fmla="*/ 192 w 192"/>
                  <a:gd name="T171" fmla="*/ 1420 h 14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2" h="1420">
                    <a:moveTo>
                      <a:pt x="131" y="0"/>
                    </a:moveTo>
                    <a:lnTo>
                      <a:pt x="106" y="4"/>
                    </a:lnTo>
                    <a:lnTo>
                      <a:pt x="71" y="12"/>
                    </a:lnTo>
                    <a:lnTo>
                      <a:pt x="37" y="21"/>
                    </a:lnTo>
                    <a:lnTo>
                      <a:pt x="31" y="23"/>
                    </a:lnTo>
                    <a:lnTo>
                      <a:pt x="29" y="25"/>
                    </a:lnTo>
                    <a:lnTo>
                      <a:pt x="29" y="27"/>
                    </a:lnTo>
                    <a:lnTo>
                      <a:pt x="29" y="29"/>
                    </a:lnTo>
                    <a:lnTo>
                      <a:pt x="27" y="31"/>
                    </a:lnTo>
                    <a:lnTo>
                      <a:pt x="27" y="33"/>
                    </a:lnTo>
                    <a:lnTo>
                      <a:pt x="27" y="35"/>
                    </a:lnTo>
                    <a:lnTo>
                      <a:pt x="25" y="37"/>
                    </a:lnTo>
                    <a:lnTo>
                      <a:pt x="41" y="31"/>
                    </a:lnTo>
                    <a:lnTo>
                      <a:pt x="73" y="21"/>
                    </a:lnTo>
                    <a:lnTo>
                      <a:pt x="108" y="14"/>
                    </a:lnTo>
                    <a:lnTo>
                      <a:pt x="125" y="10"/>
                    </a:lnTo>
                    <a:lnTo>
                      <a:pt x="127" y="10"/>
                    </a:lnTo>
                    <a:lnTo>
                      <a:pt x="127" y="8"/>
                    </a:lnTo>
                    <a:lnTo>
                      <a:pt x="127" y="6"/>
                    </a:lnTo>
                    <a:lnTo>
                      <a:pt x="129" y="4"/>
                    </a:lnTo>
                    <a:lnTo>
                      <a:pt x="129" y="2"/>
                    </a:lnTo>
                    <a:lnTo>
                      <a:pt x="129" y="0"/>
                    </a:lnTo>
                    <a:lnTo>
                      <a:pt x="131" y="0"/>
                    </a:lnTo>
                    <a:close/>
                    <a:moveTo>
                      <a:pt x="2" y="1380"/>
                    </a:moveTo>
                    <a:lnTo>
                      <a:pt x="4" y="1380"/>
                    </a:lnTo>
                    <a:lnTo>
                      <a:pt x="37" y="1392"/>
                    </a:lnTo>
                    <a:lnTo>
                      <a:pt x="71" y="1401"/>
                    </a:lnTo>
                    <a:lnTo>
                      <a:pt x="106" y="1409"/>
                    </a:lnTo>
                    <a:lnTo>
                      <a:pt x="142" y="1415"/>
                    </a:lnTo>
                    <a:lnTo>
                      <a:pt x="177" y="1420"/>
                    </a:lnTo>
                    <a:lnTo>
                      <a:pt x="192" y="1420"/>
                    </a:lnTo>
                    <a:lnTo>
                      <a:pt x="190" y="1418"/>
                    </a:lnTo>
                    <a:lnTo>
                      <a:pt x="190" y="1417"/>
                    </a:lnTo>
                    <a:lnTo>
                      <a:pt x="188" y="1417"/>
                    </a:lnTo>
                    <a:lnTo>
                      <a:pt x="188" y="1415"/>
                    </a:lnTo>
                    <a:lnTo>
                      <a:pt x="186" y="1413"/>
                    </a:lnTo>
                    <a:lnTo>
                      <a:pt x="186" y="1411"/>
                    </a:lnTo>
                    <a:lnTo>
                      <a:pt x="179" y="1409"/>
                    </a:lnTo>
                    <a:lnTo>
                      <a:pt x="142" y="1405"/>
                    </a:lnTo>
                    <a:lnTo>
                      <a:pt x="108" y="1399"/>
                    </a:lnTo>
                    <a:lnTo>
                      <a:pt x="73" y="1392"/>
                    </a:lnTo>
                    <a:lnTo>
                      <a:pt x="41" y="1382"/>
                    </a:lnTo>
                    <a:lnTo>
                      <a:pt x="8" y="1370"/>
                    </a:lnTo>
                    <a:lnTo>
                      <a:pt x="0" y="1367"/>
                    </a:lnTo>
                    <a:lnTo>
                      <a:pt x="0" y="1369"/>
                    </a:lnTo>
                    <a:lnTo>
                      <a:pt x="0" y="1370"/>
                    </a:lnTo>
                    <a:lnTo>
                      <a:pt x="0" y="1372"/>
                    </a:lnTo>
                    <a:lnTo>
                      <a:pt x="0" y="1374"/>
                    </a:lnTo>
                    <a:lnTo>
                      <a:pt x="2" y="1374"/>
                    </a:lnTo>
                    <a:lnTo>
                      <a:pt x="2" y="1376"/>
                    </a:lnTo>
                    <a:lnTo>
                      <a:pt x="2" y="1378"/>
                    </a:lnTo>
                    <a:lnTo>
                      <a:pt x="2" y="1380"/>
                    </a:lnTo>
                    <a:close/>
                  </a:path>
                </a:pathLst>
              </a:custGeom>
              <a:solidFill>
                <a:srgbClr val="77C8FF"/>
              </a:solidFill>
              <a:ln w="9525">
                <a:noFill/>
                <a:round/>
                <a:headEnd/>
                <a:tailEnd/>
              </a:ln>
            </p:spPr>
            <p:txBody>
              <a:bodyPr/>
              <a:lstStyle/>
              <a:p>
                <a:endParaRPr lang="en-US"/>
              </a:p>
            </p:txBody>
          </p:sp>
          <p:sp>
            <p:nvSpPr>
              <p:cNvPr id="28007" name="Freeform 922"/>
              <p:cNvSpPr>
                <a:spLocks noEditPoints="1"/>
              </p:cNvSpPr>
              <p:nvPr/>
            </p:nvSpPr>
            <p:spPr bwMode="auto">
              <a:xfrm>
                <a:off x="2355" y="1515"/>
                <a:ext cx="190" cy="1413"/>
              </a:xfrm>
              <a:custGeom>
                <a:avLst/>
                <a:gdLst>
                  <a:gd name="T0" fmla="*/ 131 w 190"/>
                  <a:gd name="T1" fmla="*/ 0 h 1413"/>
                  <a:gd name="T2" fmla="*/ 110 w 190"/>
                  <a:gd name="T3" fmla="*/ 4 h 1413"/>
                  <a:gd name="T4" fmla="*/ 75 w 190"/>
                  <a:gd name="T5" fmla="*/ 14 h 1413"/>
                  <a:gd name="T6" fmla="*/ 41 w 190"/>
                  <a:gd name="T7" fmla="*/ 23 h 1413"/>
                  <a:gd name="T8" fmla="*/ 29 w 190"/>
                  <a:gd name="T9" fmla="*/ 27 h 1413"/>
                  <a:gd name="T10" fmla="*/ 29 w 190"/>
                  <a:gd name="T11" fmla="*/ 27 h 1413"/>
                  <a:gd name="T12" fmla="*/ 29 w 190"/>
                  <a:gd name="T13" fmla="*/ 29 h 1413"/>
                  <a:gd name="T14" fmla="*/ 29 w 190"/>
                  <a:gd name="T15" fmla="*/ 31 h 1413"/>
                  <a:gd name="T16" fmla="*/ 27 w 190"/>
                  <a:gd name="T17" fmla="*/ 33 h 1413"/>
                  <a:gd name="T18" fmla="*/ 27 w 190"/>
                  <a:gd name="T19" fmla="*/ 35 h 1413"/>
                  <a:gd name="T20" fmla="*/ 27 w 190"/>
                  <a:gd name="T21" fmla="*/ 35 h 1413"/>
                  <a:gd name="T22" fmla="*/ 25 w 190"/>
                  <a:gd name="T23" fmla="*/ 37 h 1413"/>
                  <a:gd name="T24" fmla="*/ 25 w 190"/>
                  <a:gd name="T25" fmla="*/ 39 h 1413"/>
                  <a:gd name="T26" fmla="*/ 45 w 190"/>
                  <a:gd name="T27" fmla="*/ 33 h 1413"/>
                  <a:gd name="T28" fmla="*/ 77 w 190"/>
                  <a:gd name="T29" fmla="*/ 23 h 1413"/>
                  <a:gd name="T30" fmla="*/ 112 w 190"/>
                  <a:gd name="T31" fmla="*/ 16 h 1413"/>
                  <a:gd name="T32" fmla="*/ 125 w 190"/>
                  <a:gd name="T33" fmla="*/ 12 h 1413"/>
                  <a:gd name="T34" fmla="*/ 127 w 190"/>
                  <a:gd name="T35" fmla="*/ 12 h 1413"/>
                  <a:gd name="T36" fmla="*/ 127 w 190"/>
                  <a:gd name="T37" fmla="*/ 10 h 1413"/>
                  <a:gd name="T38" fmla="*/ 127 w 190"/>
                  <a:gd name="T39" fmla="*/ 8 h 1413"/>
                  <a:gd name="T40" fmla="*/ 127 w 190"/>
                  <a:gd name="T41" fmla="*/ 6 h 1413"/>
                  <a:gd name="T42" fmla="*/ 129 w 190"/>
                  <a:gd name="T43" fmla="*/ 6 h 1413"/>
                  <a:gd name="T44" fmla="*/ 129 w 190"/>
                  <a:gd name="T45" fmla="*/ 4 h 1413"/>
                  <a:gd name="T46" fmla="*/ 129 w 190"/>
                  <a:gd name="T47" fmla="*/ 2 h 1413"/>
                  <a:gd name="T48" fmla="*/ 131 w 190"/>
                  <a:gd name="T49" fmla="*/ 0 h 1413"/>
                  <a:gd name="T50" fmla="*/ 2 w 190"/>
                  <a:gd name="T51" fmla="*/ 1370 h 1413"/>
                  <a:gd name="T52" fmla="*/ 8 w 190"/>
                  <a:gd name="T53" fmla="*/ 1372 h 1413"/>
                  <a:gd name="T54" fmla="*/ 41 w 190"/>
                  <a:gd name="T55" fmla="*/ 1382 h 1413"/>
                  <a:gd name="T56" fmla="*/ 75 w 190"/>
                  <a:gd name="T57" fmla="*/ 1391 h 1413"/>
                  <a:gd name="T58" fmla="*/ 110 w 190"/>
                  <a:gd name="T59" fmla="*/ 1399 h 1413"/>
                  <a:gd name="T60" fmla="*/ 144 w 190"/>
                  <a:gd name="T61" fmla="*/ 1407 h 1413"/>
                  <a:gd name="T62" fmla="*/ 181 w 190"/>
                  <a:gd name="T63" fmla="*/ 1411 h 1413"/>
                  <a:gd name="T64" fmla="*/ 190 w 190"/>
                  <a:gd name="T65" fmla="*/ 1413 h 1413"/>
                  <a:gd name="T66" fmla="*/ 190 w 190"/>
                  <a:gd name="T67" fmla="*/ 1411 h 1413"/>
                  <a:gd name="T68" fmla="*/ 188 w 190"/>
                  <a:gd name="T69" fmla="*/ 1409 h 1413"/>
                  <a:gd name="T70" fmla="*/ 188 w 190"/>
                  <a:gd name="T71" fmla="*/ 1407 h 1413"/>
                  <a:gd name="T72" fmla="*/ 188 w 190"/>
                  <a:gd name="T73" fmla="*/ 1407 h 1413"/>
                  <a:gd name="T74" fmla="*/ 187 w 190"/>
                  <a:gd name="T75" fmla="*/ 1405 h 1413"/>
                  <a:gd name="T76" fmla="*/ 187 w 190"/>
                  <a:gd name="T77" fmla="*/ 1403 h 1413"/>
                  <a:gd name="T78" fmla="*/ 185 w 190"/>
                  <a:gd name="T79" fmla="*/ 1403 h 1413"/>
                  <a:gd name="T80" fmla="*/ 185 w 190"/>
                  <a:gd name="T81" fmla="*/ 1401 h 1413"/>
                  <a:gd name="T82" fmla="*/ 181 w 190"/>
                  <a:gd name="T83" fmla="*/ 1401 h 1413"/>
                  <a:gd name="T84" fmla="*/ 146 w 190"/>
                  <a:gd name="T85" fmla="*/ 1395 h 1413"/>
                  <a:gd name="T86" fmla="*/ 112 w 190"/>
                  <a:gd name="T87" fmla="*/ 1390 h 1413"/>
                  <a:gd name="T88" fmla="*/ 77 w 190"/>
                  <a:gd name="T89" fmla="*/ 1382 h 1413"/>
                  <a:gd name="T90" fmla="*/ 45 w 190"/>
                  <a:gd name="T91" fmla="*/ 1372 h 1413"/>
                  <a:gd name="T92" fmla="*/ 12 w 190"/>
                  <a:gd name="T93" fmla="*/ 1361 h 1413"/>
                  <a:gd name="T94" fmla="*/ 0 w 190"/>
                  <a:gd name="T95" fmla="*/ 1357 h 1413"/>
                  <a:gd name="T96" fmla="*/ 2 w 190"/>
                  <a:gd name="T97" fmla="*/ 1359 h 1413"/>
                  <a:gd name="T98" fmla="*/ 2 w 190"/>
                  <a:gd name="T99" fmla="*/ 1361 h 1413"/>
                  <a:gd name="T100" fmla="*/ 2 w 190"/>
                  <a:gd name="T101" fmla="*/ 1363 h 1413"/>
                  <a:gd name="T102" fmla="*/ 2 w 190"/>
                  <a:gd name="T103" fmla="*/ 1363 h 1413"/>
                  <a:gd name="T104" fmla="*/ 2 w 190"/>
                  <a:gd name="T105" fmla="*/ 1365 h 1413"/>
                  <a:gd name="T106" fmla="*/ 2 w 190"/>
                  <a:gd name="T107" fmla="*/ 1366 h 1413"/>
                  <a:gd name="T108" fmla="*/ 2 w 190"/>
                  <a:gd name="T109" fmla="*/ 1368 h 1413"/>
                  <a:gd name="T110" fmla="*/ 2 w 190"/>
                  <a:gd name="T111" fmla="*/ 1370 h 141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90"/>
                  <a:gd name="T169" fmla="*/ 0 h 1413"/>
                  <a:gd name="T170" fmla="*/ 190 w 190"/>
                  <a:gd name="T171" fmla="*/ 1413 h 141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90" h="1413">
                    <a:moveTo>
                      <a:pt x="131" y="0"/>
                    </a:moveTo>
                    <a:lnTo>
                      <a:pt x="110" y="4"/>
                    </a:lnTo>
                    <a:lnTo>
                      <a:pt x="75" y="14"/>
                    </a:lnTo>
                    <a:lnTo>
                      <a:pt x="41" y="23"/>
                    </a:lnTo>
                    <a:lnTo>
                      <a:pt x="29" y="27"/>
                    </a:lnTo>
                    <a:lnTo>
                      <a:pt x="29" y="29"/>
                    </a:lnTo>
                    <a:lnTo>
                      <a:pt x="29" y="31"/>
                    </a:lnTo>
                    <a:lnTo>
                      <a:pt x="27" y="33"/>
                    </a:lnTo>
                    <a:lnTo>
                      <a:pt x="27" y="35"/>
                    </a:lnTo>
                    <a:lnTo>
                      <a:pt x="25" y="37"/>
                    </a:lnTo>
                    <a:lnTo>
                      <a:pt x="25" y="39"/>
                    </a:lnTo>
                    <a:lnTo>
                      <a:pt x="45" y="33"/>
                    </a:lnTo>
                    <a:lnTo>
                      <a:pt x="77" y="23"/>
                    </a:lnTo>
                    <a:lnTo>
                      <a:pt x="112" y="16"/>
                    </a:lnTo>
                    <a:lnTo>
                      <a:pt x="125" y="12"/>
                    </a:lnTo>
                    <a:lnTo>
                      <a:pt x="127" y="12"/>
                    </a:lnTo>
                    <a:lnTo>
                      <a:pt x="127" y="10"/>
                    </a:lnTo>
                    <a:lnTo>
                      <a:pt x="127" y="8"/>
                    </a:lnTo>
                    <a:lnTo>
                      <a:pt x="127" y="6"/>
                    </a:lnTo>
                    <a:lnTo>
                      <a:pt x="129" y="6"/>
                    </a:lnTo>
                    <a:lnTo>
                      <a:pt x="129" y="4"/>
                    </a:lnTo>
                    <a:lnTo>
                      <a:pt x="129" y="2"/>
                    </a:lnTo>
                    <a:lnTo>
                      <a:pt x="131" y="0"/>
                    </a:lnTo>
                    <a:close/>
                    <a:moveTo>
                      <a:pt x="2" y="1370"/>
                    </a:moveTo>
                    <a:lnTo>
                      <a:pt x="8" y="1372"/>
                    </a:lnTo>
                    <a:lnTo>
                      <a:pt x="41" y="1382"/>
                    </a:lnTo>
                    <a:lnTo>
                      <a:pt x="75" y="1391"/>
                    </a:lnTo>
                    <a:lnTo>
                      <a:pt x="110" y="1399"/>
                    </a:lnTo>
                    <a:lnTo>
                      <a:pt x="144" y="1407"/>
                    </a:lnTo>
                    <a:lnTo>
                      <a:pt x="181" y="1411"/>
                    </a:lnTo>
                    <a:lnTo>
                      <a:pt x="190" y="1413"/>
                    </a:lnTo>
                    <a:lnTo>
                      <a:pt x="190" y="1411"/>
                    </a:lnTo>
                    <a:lnTo>
                      <a:pt x="188" y="1409"/>
                    </a:lnTo>
                    <a:lnTo>
                      <a:pt x="188" y="1407"/>
                    </a:lnTo>
                    <a:lnTo>
                      <a:pt x="187" y="1405"/>
                    </a:lnTo>
                    <a:lnTo>
                      <a:pt x="187" y="1403"/>
                    </a:lnTo>
                    <a:lnTo>
                      <a:pt x="185" y="1403"/>
                    </a:lnTo>
                    <a:lnTo>
                      <a:pt x="185" y="1401"/>
                    </a:lnTo>
                    <a:lnTo>
                      <a:pt x="181" y="1401"/>
                    </a:lnTo>
                    <a:lnTo>
                      <a:pt x="146" y="1395"/>
                    </a:lnTo>
                    <a:lnTo>
                      <a:pt x="112" y="1390"/>
                    </a:lnTo>
                    <a:lnTo>
                      <a:pt x="77" y="1382"/>
                    </a:lnTo>
                    <a:lnTo>
                      <a:pt x="45" y="1372"/>
                    </a:lnTo>
                    <a:lnTo>
                      <a:pt x="12" y="1361"/>
                    </a:lnTo>
                    <a:lnTo>
                      <a:pt x="0" y="1357"/>
                    </a:lnTo>
                    <a:lnTo>
                      <a:pt x="2" y="1359"/>
                    </a:lnTo>
                    <a:lnTo>
                      <a:pt x="2" y="1361"/>
                    </a:lnTo>
                    <a:lnTo>
                      <a:pt x="2" y="1363"/>
                    </a:lnTo>
                    <a:lnTo>
                      <a:pt x="2" y="1365"/>
                    </a:lnTo>
                    <a:lnTo>
                      <a:pt x="2" y="1366"/>
                    </a:lnTo>
                    <a:lnTo>
                      <a:pt x="2" y="1368"/>
                    </a:lnTo>
                    <a:lnTo>
                      <a:pt x="2" y="1370"/>
                    </a:lnTo>
                    <a:close/>
                  </a:path>
                </a:pathLst>
              </a:custGeom>
              <a:solidFill>
                <a:srgbClr val="78C9FF"/>
              </a:solidFill>
              <a:ln w="9525">
                <a:noFill/>
                <a:round/>
                <a:headEnd/>
                <a:tailEnd/>
              </a:ln>
            </p:spPr>
            <p:txBody>
              <a:bodyPr/>
              <a:lstStyle/>
              <a:p>
                <a:endParaRPr lang="en-US"/>
              </a:p>
            </p:txBody>
          </p:sp>
          <p:sp>
            <p:nvSpPr>
              <p:cNvPr id="28008" name="Freeform 923"/>
              <p:cNvSpPr>
                <a:spLocks noEditPoints="1"/>
              </p:cNvSpPr>
              <p:nvPr/>
            </p:nvSpPr>
            <p:spPr bwMode="auto">
              <a:xfrm>
                <a:off x="2355" y="1521"/>
                <a:ext cx="188" cy="1401"/>
              </a:xfrm>
              <a:custGeom>
                <a:avLst/>
                <a:gdLst>
                  <a:gd name="T0" fmla="*/ 127 w 188"/>
                  <a:gd name="T1" fmla="*/ 0 h 1401"/>
                  <a:gd name="T2" fmla="*/ 110 w 188"/>
                  <a:gd name="T3" fmla="*/ 4 h 1401"/>
                  <a:gd name="T4" fmla="*/ 75 w 188"/>
                  <a:gd name="T5" fmla="*/ 11 h 1401"/>
                  <a:gd name="T6" fmla="*/ 43 w 188"/>
                  <a:gd name="T7" fmla="*/ 21 h 1401"/>
                  <a:gd name="T8" fmla="*/ 27 w 188"/>
                  <a:gd name="T9" fmla="*/ 27 h 1401"/>
                  <a:gd name="T10" fmla="*/ 27 w 188"/>
                  <a:gd name="T11" fmla="*/ 29 h 1401"/>
                  <a:gd name="T12" fmla="*/ 27 w 188"/>
                  <a:gd name="T13" fmla="*/ 29 h 1401"/>
                  <a:gd name="T14" fmla="*/ 25 w 188"/>
                  <a:gd name="T15" fmla="*/ 31 h 1401"/>
                  <a:gd name="T16" fmla="*/ 25 w 188"/>
                  <a:gd name="T17" fmla="*/ 33 h 1401"/>
                  <a:gd name="T18" fmla="*/ 25 w 188"/>
                  <a:gd name="T19" fmla="*/ 34 h 1401"/>
                  <a:gd name="T20" fmla="*/ 25 w 188"/>
                  <a:gd name="T21" fmla="*/ 36 h 1401"/>
                  <a:gd name="T22" fmla="*/ 23 w 188"/>
                  <a:gd name="T23" fmla="*/ 36 h 1401"/>
                  <a:gd name="T24" fmla="*/ 23 w 188"/>
                  <a:gd name="T25" fmla="*/ 38 h 1401"/>
                  <a:gd name="T26" fmla="*/ 46 w 188"/>
                  <a:gd name="T27" fmla="*/ 31 h 1401"/>
                  <a:gd name="T28" fmla="*/ 79 w 188"/>
                  <a:gd name="T29" fmla="*/ 23 h 1401"/>
                  <a:gd name="T30" fmla="*/ 112 w 188"/>
                  <a:gd name="T31" fmla="*/ 13 h 1401"/>
                  <a:gd name="T32" fmla="*/ 123 w 188"/>
                  <a:gd name="T33" fmla="*/ 11 h 1401"/>
                  <a:gd name="T34" fmla="*/ 125 w 188"/>
                  <a:gd name="T35" fmla="*/ 11 h 1401"/>
                  <a:gd name="T36" fmla="*/ 125 w 188"/>
                  <a:gd name="T37" fmla="*/ 10 h 1401"/>
                  <a:gd name="T38" fmla="*/ 125 w 188"/>
                  <a:gd name="T39" fmla="*/ 8 h 1401"/>
                  <a:gd name="T40" fmla="*/ 125 w 188"/>
                  <a:gd name="T41" fmla="*/ 6 h 1401"/>
                  <a:gd name="T42" fmla="*/ 127 w 188"/>
                  <a:gd name="T43" fmla="*/ 6 h 1401"/>
                  <a:gd name="T44" fmla="*/ 127 w 188"/>
                  <a:gd name="T45" fmla="*/ 4 h 1401"/>
                  <a:gd name="T46" fmla="*/ 127 w 188"/>
                  <a:gd name="T47" fmla="*/ 2 h 1401"/>
                  <a:gd name="T48" fmla="*/ 127 w 188"/>
                  <a:gd name="T49" fmla="*/ 0 h 1401"/>
                  <a:gd name="T50" fmla="*/ 2 w 188"/>
                  <a:gd name="T51" fmla="*/ 1357 h 1401"/>
                  <a:gd name="T52" fmla="*/ 10 w 188"/>
                  <a:gd name="T53" fmla="*/ 1360 h 1401"/>
                  <a:gd name="T54" fmla="*/ 43 w 188"/>
                  <a:gd name="T55" fmla="*/ 1372 h 1401"/>
                  <a:gd name="T56" fmla="*/ 75 w 188"/>
                  <a:gd name="T57" fmla="*/ 1382 h 1401"/>
                  <a:gd name="T58" fmla="*/ 110 w 188"/>
                  <a:gd name="T59" fmla="*/ 1389 h 1401"/>
                  <a:gd name="T60" fmla="*/ 144 w 188"/>
                  <a:gd name="T61" fmla="*/ 1395 h 1401"/>
                  <a:gd name="T62" fmla="*/ 181 w 188"/>
                  <a:gd name="T63" fmla="*/ 1399 h 1401"/>
                  <a:gd name="T64" fmla="*/ 188 w 188"/>
                  <a:gd name="T65" fmla="*/ 1401 h 1401"/>
                  <a:gd name="T66" fmla="*/ 187 w 188"/>
                  <a:gd name="T67" fmla="*/ 1399 h 1401"/>
                  <a:gd name="T68" fmla="*/ 187 w 188"/>
                  <a:gd name="T69" fmla="*/ 1397 h 1401"/>
                  <a:gd name="T70" fmla="*/ 185 w 188"/>
                  <a:gd name="T71" fmla="*/ 1397 h 1401"/>
                  <a:gd name="T72" fmla="*/ 185 w 188"/>
                  <a:gd name="T73" fmla="*/ 1395 h 1401"/>
                  <a:gd name="T74" fmla="*/ 183 w 188"/>
                  <a:gd name="T75" fmla="*/ 1393 h 1401"/>
                  <a:gd name="T76" fmla="*/ 183 w 188"/>
                  <a:gd name="T77" fmla="*/ 1391 h 1401"/>
                  <a:gd name="T78" fmla="*/ 183 w 188"/>
                  <a:gd name="T79" fmla="*/ 1391 h 1401"/>
                  <a:gd name="T80" fmla="*/ 181 w 188"/>
                  <a:gd name="T81" fmla="*/ 1389 h 1401"/>
                  <a:gd name="T82" fmla="*/ 146 w 188"/>
                  <a:gd name="T83" fmla="*/ 1385 h 1401"/>
                  <a:gd name="T84" fmla="*/ 112 w 188"/>
                  <a:gd name="T85" fmla="*/ 1378 h 1401"/>
                  <a:gd name="T86" fmla="*/ 79 w 188"/>
                  <a:gd name="T87" fmla="*/ 1370 h 1401"/>
                  <a:gd name="T88" fmla="*/ 46 w 188"/>
                  <a:gd name="T89" fmla="*/ 1362 h 1401"/>
                  <a:gd name="T90" fmla="*/ 14 w 188"/>
                  <a:gd name="T91" fmla="*/ 1351 h 1401"/>
                  <a:gd name="T92" fmla="*/ 0 w 188"/>
                  <a:gd name="T93" fmla="*/ 1345 h 1401"/>
                  <a:gd name="T94" fmla="*/ 0 w 188"/>
                  <a:gd name="T95" fmla="*/ 1347 h 1401"/>
                  <a:gd name="T96" fmla="*/ 0 w 188"/>
                  <a:gd name="T97" fmla="*/ 1349 h 1401"/>
                  <a:gd name="T98" fmla="*/ 0 w 188"/>
                  <a:gd name="T99" fmla="*/ 1351 h 1401"/>
                  <a:gd name="T100" fmla="*/ 0 w 188"/>
                  <a:gd name="T101" fmla="*/ 1351 h 1401"/>
                  <a:gd name="T102" fmla="*/ 2 w 188"/>
                  <a:gd name="T103" fmla="*/ 1353 h 1401"/>
                  <a:gd name="T104" fmla="*/ 2 w 188"/>
                  <a:gd name="T105" fmla="*/ 1355 h 1401"/>
                  <a:gd name="T106" fmla="*/ 2 w 188"/>
                  <a:gd name="T107" fmla="*/ 1357 h 1401"/>
                  <a:gd name="T108" fmla="*/ 2 w 188"/>
                  <a:gd name="T109" fmla="*/ 1357 h 140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8"/>
                  <a:gd name="T166" fmla="*/ 0 h 1401"/>
                  <a:gd name="T167" fmla="*/ 188 w 188"/>
                  <a:gd name="T168" fmla="*/ 1401 h 1401"/>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8" h="1401">
                    <a:moveTo>
                      <a:pt x="127" y="0"/>
                    </a:moveTo>
                    <a:lnTo>
                      <a:pt x="110" y="4"/>
                    </a:lnTo>
                    <a:lnTo>
                      <a:pt x="75" y="11"/>
                    </a:lnTo>
                    <a:lnTo>
                      <a:pt x="43" y="21"/>
                    </a:lnTo>
                    <a:lnTo>
                      <a:pt x="27" y="27"/>
                    </a:lnTo>
                    <a:lnTo>
                      <a:pt x="27" y="29"/>
                    </a:lnTo>
                    <a:lnTo>
                      <a:pt x="25" y="31"/>
                    </a:lnTo>
                    <a:lnTo>
                      <a:pt x="25" y="33"/>
                    </a:lnTo>
                    <a:lnTo>
                      <a:pt x="25" y="34"/>
                    </a:lnTo>
                    <a:lnTo>
                      <a:pt x="25" y="36"/>
                    </a:lnTo>
                    <a:lnTo>
                      <a:pt x="23" y="36"/>
                    </a:lnTo>
                    <a:lnTo>
                      <a:pt x="23" y="38"/>
                    </a:lnTo>
                    <a:lnTo>
                      <a:pt x="46" y="31"/>
                    </a:lnTo>
                    <a:lnTo>
                      <a:pt x="79" y="23"/>
                    </a:lnTo>
                    <a:lnTo>
                      <a:pt x="112" y="13"/>
                    </a:lnTo>
                    <a:lnTo>
                      <a:pt x="123" y="11"/>
                    </a:lnTo>
                    <a:lnTo>
                      <a:pt x="125" y="11"/>
                    </a:lnTo>
                    <a:lnTo>
                      <a:pt x="125" y="10"/>
                    </a:lnTo>
                    <a:lnTo>
                      <a:pt x="125" y="8"/>
                    </a:lnTo>
                    <a:lnTo>
                      <a:pt x="125" y="6"/>
                    </a:lnTo>
                    <a:lnTo>
                      <a:pt x="127" y="6"/>
                    </a:lnTo>
                    <a:lnTo>
                      <a:pt x="127" y="4"/>
                    </a:lnTo>
                    <a:lnTo>
                      <a:pt x="127" y="2"/>
                    </a:lnTo>
                    <a:lnTo>
                      <a:pt x="127" y="0"/>
                    </a:lnTo>
                    <a:close/>
                    <a:moveTo>
                      <a:pt x="2" y="1357"/>
                    </a:moveTo>
                    <a:lnTo>
                      <a:pt x="10" y="1360"/>
                    </a:lnTo>
                    <a:lnTo>
                      <a:pt x="43" y="1372"/>
                    </a:lnTo>
                    <a:lnTo>
                      <a:pt x="75" y="1382"/>
                    </a:lnTo>
                    <a:lnTo>
                      <a:pt x="110" y="1389"/>
                    </a:lnTo>
                    <a:lnTo>
                      <a:pt x="144" y="1395"/>
                    </a:lnTo>
                    <a:lnTo>
                      <a:pt x="181" y="1399"/>
                    </a:lnTo>
                    <a:lnTo>
                      <a:pt x="188" y="1401"/>
                    </a:lnTo>
                    <a:lnTo>
                      <a:pt x="187" y="1399"/>
                    </a:lnTo>
                    <a:lnTo>
                      <a:pt x="187" y="1397"/>
                    </a:lnTo>
                    <a:lnTo>
                      <a:pt x="185" y="1397"/>
                    </a:lnTo>
                    <a:lnTo>
                      <a:pt x="185" y="1395"/>
                    </a:lnTo>
                    <a:lnTo>
                      <a:pt x="183" y="1393"/>
                    </a:lnTo>
                    <a:lnTo>
                      <a:pt x="183" y="1391"/>
                    </a:lnTo>
                    <a:lnTo>
                      <a:pt x="181" y="1389"/>
                    </a:lnTo>
                    <a:lnTo>
                      <a:pt x="146" y="1385"/>
                    </a:lnTo>
                    <a:lnTo>
                      <a:pt x="112" y="1378"/>
                    </a:lnTo>
                    <a:lnTo>
                      <a:pt x="79" y="1370"/>
                    </a:lnTo>
                    <a:lnTo>
                      <a:pt x="46" y="1362"/>
                    </a:lnTo>
                    <a:lnTo>
                      <a:pt x="14" y="1351"/>
                    </a:lnTo>
                    <a:lnTo>
                      <a:pt x="0" y="1345"/>
                    </a:lnTo>
                    <a:lnTo>
                      <a:pt x="0" y="1347"/>
                    </a:lnTo>
                    <a:lnTo>
                      <a:pt x="0" y="1349"/>
                    </a:lnTo>
                    <a:lnTo>
                      <a:pt x="0" y="1351"/>
                    </a:lnTo>
                    <a:lnTo>
                      <a:pt x="2" y="1353"/>
                    </a:lnTo>
                    <a:lnTo>
                      <a:pt x="2" y="1355"/>
                    </a:lnTo>
                    <a:lnTo>
                      <a:pt x="2" y="1357"/>
                    </a:lnTo>
                    <a:close/>
                  </a:path>
                </a:pathLst>
              </a:custGeom>
              <a:solidFill>
                <a:srgbClr val="79C9FF"/>
              </a:solidFill>
              <a:ln w="9525">
                <a:noFill/>
                <a:round/>
                <a:headEnd/>
                <a:tailEnd/>
              </a:ln>
            </p:spPr>
            <p:txBody>
              <a:bodyPr/>
              <a:lstStyle/>
              <a:p>
                <a:endParaRPr lang="en-US"/>
              </a:p>
            </p:txBody>
          </p:sp>
          <p:sp>
            <p:nvSpPr>
              <p:cNvPr id="28009" name="Freeform 924"/>
              <p:cNvSpPr>
                <a:spLocks noEditPoints="1"/>
              </p:cNvSpPr>
              <p:nvPr/>
            </p:nvSpPr>
            <p:spPr bwMode="auto">
              <a:xfrm>
                <a:off x="2353" y="1527"/>
                <a:ext cx="187" cy="1389"/>
              </a:xfrm>
              <a:custGeom>
                <a:avLst/>
                <a:gdLst>
                  <a:gd name="T0" fmla="*/ 127 w 187"/>
                  <a:gd name="T1" fmla="*/ 0 h 1389"/>
                  <a:gd name="T2" fmla="*/ 114 w 187"/>
                  <a:gd name="T3" fmla="*/ 4 h 1389"/>
                  <a:gd name="T4" fmla="*/ 79 w 187"/>
                  <a:gd name="T5" fmla="*/ 11 h 1389"/>
                  <a:gd name="T6" fmla="*/ 47 w 187"/>
                  <a:gd name="T7" fmla="*/ 21 h 1389"/>
                  <a:gd name="T8" fmla="*/ 27 w 187"/>
                  <a:gd name="T9" fmla="*/ 27 h 1389"/>
                  <a:gd name="T10" fmla="*/ 27 w 187"/>
                  <a:gd name="T11" fmla="*/ 28 h 1389"/>
                  <a:gd name="T12" fmla="*/ 27 w 187"/>
                  <a:gd name="T13" fmla="*/ 30 h 1389"/>
                  <a:gd name="T14" fmla="*/ 25 w 187"/>
                  <a:gd name="T15" fmla="*/ 30 h 1389"/>
                  <a:gd name="T16" fmla="*/ 25 w 187"/>
                  <a:gd name="T17" fmla="*/ 32 h 1389"/>
                  <a:gd name="T18" fmla="*/ 25 w 187"/>
                  <a:gd name="T19" fmla="*/ 34 h 1389"/>
                  <a:gd name="T20" fmla="*/ 25 w 187"/>
                  <a:gd name="T21" fmla="*/ 36 h 1389"/>
                  <a:gd name="T22" fmla="*/ 24 w 187"/>
                  <a:gd name="T23" fmla="*/ 38 h 1389"/>
                  <a:gd name="T24" fmla="*/ 24 w 187"/>
                  <a:gd name="T25" fmla="*/ 40 h 1389"/>
                  <a:gd name="T26" fmla="*/ 48 w 187"/>
                  <a:gd name="T27" fmla="*/ 30 h 1389"/>
                  <a:gd name="T28" fmla="*/ 81 w 187"/>
                  <a:gd name="T29" fmla="*/ 21 h 1389"/>
                  <a:gd name="T30" fmla="*/ 116 w 187"/>
                  <a:gd name="T31" fmla="*/ 13 h 1389"/>
                  <a:gd name="T32" fmla="*/ 123 w 187"/>
                  <a:gd name="T33" fmla="*/ 11 h 1389"/>
                  <a:gd name="T34" fmla="*/ 125 w 187"/>
                  <a:gd name="T35" fmla="*/ 11 h 1389"/>
                  <a:gd name="T36" fmla="*/ 125 w 187"/>
                  <a:gd name="T37" fmla="*/ 9 h 1389"/>
                  <a:gd name="T38" fmla="*/ 125 w 187"/>
                  <a:gd name="T39" fmla="*/ 7 h 1389"/>
                  <a:gd name="T40" fmla="*/ 125 w 187"/>
                  <a:gd name="T41" fmla="*/ 5 h 1389"/>
                  <a:gd name="T42" fmla="*/ 127 w 187"/>
                  <a:gd name="T43" fmla="*/ 5 h 1389"/>
                  <a:gd name="T44" fmla="*/ 127 w 187"/>
                  <a:gd name="T45" fmla="*/ 4 h 1389"/>
                  <a:gd name="T46" fmla="*/ 127 w 187"/>
                  <a:gd name="T47" fmla="*/ 2 h 1389"/>
                  <a:gd name="T48" fmla="*/ 127 w 187"/>
                  <a:gd name="T49" fmla="*/ 0 h 1389"/>
                  <a:gd name="T50" fmla="*/ 2 w 187"/>
                  <a:gd name="T51" fmla="*/ 1345 h 1389"/>
                  <a:gd name="T52" fmla="*/ 14 w 187"/>
                  <a:gd name="T53" fmla="*/ 1349 h 1389"/>
                  <a:gd name="T54" fmla="*/ 47 w 187"/>
                  <a:gd name="T55" fmla="*/ 1360 h 1389"/>
                  <a:gd name="T56" fmla="*/ 79 w 187"/>
                  <a:gd name="T57" fmla="*/ 1370 h 1389"/>
                  <a:gd name="T58" fmla="*/ 114 w 187"/>
                  <a:gd name="T59" fmla="*/ 1378 h 1389"/>
                  <a:gd name="T60" fmla="*/ 148 w 187"/>
                  <a:gd name="T61" fmla="*/ 1383 h 1389"/>
                  <a:gd name="T62" fmla="*/ 183 w 187"/>
                  <a:gd name="T63" fmla="*/ 1389 h 1389"/>
                  <a:gd name="T64" fmla="*/ 187 w 187"/>
                  <a:gd name="T65" fmla="*/ 1389 h 1389"/>
                  <a:gd name="T66" fmla="*/ 185 w 187"/>
                  <a:gd name="T67" fmla="*/ 1387 h 1389"/>
                  <a:gd name="T68" fmla="*/ 185 w 187"/>
                  <a:gd name="T69" fmla="*/ 1385 h 1389"/>
                  <a:gd name="T70" fmla="*/ 185 w 187"/>
                  <a:gd name="T71" fmla="*/ 1385 h 1389"/>
                  <a:gd name="T72" fmla="*/ 183 w 187"/>
                  <a:gd name="T73" fmla="*/ 1383 h 1389"/>
                  <a:gd name="T74" fmla="*/ 183 w 187"/>
                  <a:gd name="T75" fmla="*/ 1381 h 1389"/>
                  <a:gd name="T76" fmla="*/ 181 w 187"/>
                  <a:gd name="T77" fmla="*/ 1379 h 1389"/>
                  <a:gd name="T78" fmla="*/ 181 w 187"/>
                  <a:gd name="T79" fmla="*/ 1379 h 1389"/>
                  <a:gd name="T80" fmla="*/ 181 w 187"/>
                  <a:gd name="T81" fmla="*/ 1378 h 1389"/>
                  <a:gd name="T82" fmla="*/ 150 w 187"/>
                  <a:gd name="T83" fmla="*/ 1374 h 1389"/>
                  <a:gd name="T84" fmla="*/ 116 w 187"/>
                  <a:gd name="T85" fmla="*/ 1368 h 1389"/>
                  <a:gd name="T86" fmla="*/ 81 w 187"/>
                  <a:gd name="T87" fmla="*/ 1360 h 1389"/>
                  <a:gd name="T88" fmla="*/ 48 w 187"/>
                  <a:gd name="T89" fmla="*/ 1351 h 1389"/>
                  <a:gd name="T90" fmla="*/ 18 w 187"/>
                  <a:gd name="T91" fmla="*/ 1339 h 1389"/>
                  <a:gd name="T92" fmla="*/ 0 w 187"/>
                  <a:gd name="T93" fmla="*/ 1333 h 1389"/>
                  <a:gd name="T94" fmla="*/ 0 w 187"/>
                  <a:gd name="T95" fmla="*/ 1335 h 1389"/>
                  <a:gd name="T96" fmla="*/ 2 w 187"/>
                  <a:gd name="T97" fmla="*/ 1337 h 1389"/>
                  <a:gd name="T98" fmla="*/ 2 w 187"/>
                  <a:gd name="T99" fmla="*/ 1337 h 1389"/>
                  <a:gd name="T100" fmla="*/ 2 w 187"/>
                  <a:gd name="T101" fmla="*/ 1339 h 1389"/>
                  <a:gd name="T102" fmla="*/ 2 w 187"/>
                  <a:gd name="T103" fmla="*/ 1341 h 1389"/>
                  <a:gd name="T104" fmla="*/ 2 w 187"/>
                  <a:gd name="T105" fmla="*/ 1343 h 1389"/>
                  <a:gd name="T106" fmla="*/ 2 w 187"/>
                  <a:gd name="T107" fmla="*/ 1345 h 1389"/>
                  <a:gd name="T108" fmla="*/ 2 w 187"/>
                  <a:gd name="T109" fmla="*/ 1345 h 138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7"/>
                  <a:gd name="T166" fmla="*/ 0 h 1389"/>
                  <a:gd name="T167" fmla="*/ 187 w 187"/>
                  <a:gd name="T168" fmla="*/ 1389 h 138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7" h="1389">
                    <a:moveTo>
                      <a:pt x="127" y="0"/>
                    </a:moveTo>
                    <a:lnTo>
                      <a:pt x="114" y="4"/>
                    </a:lnTo>
                    <a:lnTo>
                      <a:pt x="79" y="11"/>
                    </a:lnTo>
                    <a:lnTo>
                      <a:pt x="47" y="21"/>
                    </a:lnTo>
                    <a:lnTo>
                      <a:pt x="27" y="27"/>
                    </a:lnTo>
                    <a:lnTo>
                      <a:pt x="27" y="28"/>
                    </a:lnTo>
                    <a:lnTo>
                      <a:pt x="27" y="30"/>
                    </a:lnTo>
                    <a:lnTo>
                      <a:pt x="25" y="30"/>
                    </a:lnTo>
                    <a:lnTo>
                      <a:pt x="25" y="32"/>
                    </a:lnTo>
                    <a:lnTo>
                      <a:pt x="25" y="34"/>
                    </a:lnTo>
                    <a:lnTo>
                      <a:pt x="25" y="36"/>
                    </a:lnTo>
                    <a:lnTo>
                      <a:pt x="24" y="38"/>
                    </a:lnTo>
                    <a:lnTo>
                      <a:pt x="24" y="40"/>
                    </a:lnTo>
                    <a:lnTo>
                      <a:pt x="48" y="30"/>
                    </a:lnTo>
                    <a:lnTo>
                      <a:pt x="81" y="21"/>
                    </a:lnTo>
                    <a:lnTo>
                      <a:pt x="116" y="13"/>
                    </a:lnTo>
                    <a:lnTo>
                      <a:pt x="123" y="11"/>
                    </a:lnTo>
                    <a:lnTo>
                      <a:pt x="125" y="11"/>
                    </a:lnTo>
                    <a:lnTo>
                      <a:pt x="125" y="9"/>
                    </a:lnTo>
                    <a:lnTo>
                      <a:pt x="125" y="7"/>
                    </a:lnTo>
                    <a:lnTo>
                      <a:pt x="125" y="5"/>
                    </a:lnTo>
                    <a:lnTo>
                      <a:pt x="127" y="5"/>
                    </a:lnTo>
                    <a:lnTo>
                      <a:pt x="127" y="4"/>
                    </a:lnTo>
                    <a:lnTo>
                      <a:pt x="127" y="2"/>
                    </a:lnTo>
                    <a:lnTo>
                      <a:pt x="127" y="0"/>
                    </a:lnTo>
                    <a:close/>
                    <a:moveTo>
                      <a:pt x="2" y="1345"/>
                    </a:moveTo>
                    <a:lnTo>
                      <a:pt x="14" y="1349"/>
                    </a:lnTo>
                    <a:lnTo>
                      <a:pt x="47" y="1360"/>
                    </a:lnTo>
                    <a:lnTo>
                      <a:pt x="79" y="1370"/>
                    </a:lnTo>
                    <a:lnTo>
                      <a:pt x="114" y="1378"/>
                    </a:lnTo>
                    <a:lnTo>
                      <a:pt x="148" y="1383"/>
                    </a:lnTo>
                    <a:lnTo>
                      <a:pt x="183" y="1389"/>
                    </a:lnTo>
                    <a:lnTo>
                      <a:pt x="187" y="1389"/>
                    </a:lnTo>
                    <a:lnTo>
                      <a:pt x="185" y="1387"/>
                    </a:lnTo>
                    <a:lnTo>
                      <a:pt x="185" y="1385"/>
                    </a:lnTo>
                    <a:lnTo>
                      <a:pt x="183" y="1383"/>
                    </a:lnTo>
                    <a:lnTo>
                      <a:pt x="183" y="1381"/>
                    </a:lnTo>
                    <a:lnTo>
                      <a:pt x="181" y="1379"/>
                    </a:lnTo>
                    <a:lnTo>
                      <a:pt x="181" y="1378"/>
                    </a:lnTo>
                    <a:lnTo>
                      <a:pt x="150" y="1374"/>
                    </a:lnTo>
                    <a:lnTo>
                      <a:pt x="116" y="1368"/>
                    </a:lnTo>
                    <a:lnTo>
                      <a:pt x="81" y="1360"/>
                    </a:lnTo>
                    <a:lnTo>
                      <a:pt x="48" y="1351"/>
                    </a:lnTo>
                    <a:lnTo>
                      <a:pt x="18" y="1339"/>
                    </a:lnTo>
                    <a:lnTo>
                      <a:pt x="0" y="1333"/>
                    </a:lnTo>
                    <a:lnTo>
                      <a:pt x="0" y="1335"/>
                    </a:lnTo>
                    <a:lnTo>
                      <a:pt x="2" y="1337"/>
                    </a:lnTo>
                    <a:lnTo>
                      <a:pt x="2" y="1339"/>
                    </a:lnTo>
                    <a:lnTo>
                      <a:pt x="2" y="1341"/>
                    </a:lnTo>
                    <a:lnTo>
                      <a:pt x="2" y="1343"/>
                    </a:lnTo>
                    <a:lnTo>
                      <a:pt x="2" y="1345"/>
                    </a:lnTo>
                    <a:close/>
                  </a:path>
                </a:pathLst>
              </a:custGeom>
              <a:solidFill>
                <a:srgbClr val="7AC9FF"/>
              </a:solidFill>
              <a:ln w="9525">
                <a:noFill/>
                <a:round/>
                <a:headEnd/>
                <a:tailEnd/>
              </a:ln>
            </p:spPr>
            <p:txBody>
              <a:bodyPr/>
              <a:lstStyle/>
              <a:p>
                <a:endParaRPr lang="en-US"/>
              </a:p>
            </p:txBody>
          </p:sp>
          <p:sp>
            <p:nvSpPr>
              <p:cNvPr id="28010" name="Freeform 925"/>
              <p:cNvSpPr>
                <a:spLocks noEditPoints="1"/>
              </p:cNvSpPr>
              <p:nvPr/>
            </p:nvSpPr>
            <p:spPr bwMode="auto">
              <a:xfrm>
                <a:off x="2353" y="1532"/>
                <a:ext cx="183" cy="1378"/>
              </a:xfrm>
              <a:custGeom>
                <a:avLst/>
                <a:gdLst>
                  <a:gd name="T0" fmla="*/ 125 w 183"/>
                  <a:gd name="T1" fmla="*/ 0 h 1378"/>
                  <a:gd name="T2" fmla="*/ 114 w 183"/>
                  <a:gd name="T3" fmla="*/ 2 h 1378"/>
                  <a:gd name="T4" fmla="*/ 81 w 183"/>
                  <a:gd name="T5" fmla="*/ 12 h 1378"/>
                  <a:gd name="T6" fmla="*/ 48 w 183"/>
                  <a:gd name="T7" fmla="*/ 20 h 1378"/>
                  <a:gd name="T8" fmla="*/ 25 w 183"/>
                  <a:gd name="T9" fmla="*/ 27 h 1378"/>
                  <a:gd name="T10" fmla="*/ 25 w 183"/>
                  <a:gd name="T11" fmla="*/ 29 h 1378"/>
                  <a:gd name="T12" fmla="*/ 25 w 183"/>
                  <a:gd name="T13" fmla="*/ 31 h 1378"/>
                  <a:gd name="T14" fmla="*/ 24 w 183"/>
                  <a:gd name="T15" fmla="*/ 33 h 1378"/>
                  <a:gd name="T16" fmla="*/ 24 w 183"/>
                  <a:gd name="T17" fmla="*/ 35 h 1378"/>
                  <a:gd name="T18" fmla="*/ 24 w 183"/>
                  <a:gd name="T19" fmla="*/ 35 h 1378"/>
                  <a:gd name="T20" fmla="*/ 22 w 183"/>
                  <a:gd name="T21" fmla="*/ 37 h 1378"/>
                  <a:gd name="T22" fmla="*/ 22 w 183"/>
                  <a:gd name="T23" fmla="*/ 39 h 1378"/>
                  <a:gd name="T24" fmla="*/ 22 w 183"/>
                  <a:gd name="T25" fmla="*/ 41 h 1378"/>
                  <a:gd name="T26" fmla="*/ 50 w 183"/>
                  <a:gd name="T27" fmla="*/ 31 h 1378"/>
                  <a:gd name="T28" fmla="*/ 83 w 183"/>
                  <a:gd name="T29" fmla="*/ 22 h 1378"/>
                  <a:gd name="T30" fmla="*/ 116 w 183"/>
                  <a:gd name="T31" fmla="*/ 14 h 1378"/>
                  <a:gd name="T32" fmla="*/ 121 w 183"/>
                  <a:gd name="T33" fmla="*/ 12 h 1378"/>
                  <a:gd name="T34" fmla="*/ 123 w 183"/>
                  <a:gd name="T35" fmla="*/ 12 h 1378"/>
                  <a:gd name="T36" fmla="*/ 123 w 183"/>
                  <a:gd name="T37" fmla="*/ 10 h 1378"/>
                  <a:gd name="T38" fmla="*/ 123 w 183"/>
                  <a:gd name="T39" fmla="*/ 8 h 1378"/>
                  <a:gd name="T40" fmla="*/ 123 w 183"/>
                  <a:gd name="T41" fmla="*/ 6 h 1378"/>
                  <a:gd name="T42" fmla="*/ 125 w 183"/>
                  <a:gd name="T43" fmla="*/ 6 h 1378"/>
                  <a:gd name="T44" fmla="*/ 125 w 183"/>
                  <a:gd name="T45" fmla="*/ 4 h 1378"/>
                  <a:gd name="T46" fmla="*/ 125 w 183"/>
                  <a:gd name="T47" fmla="*/ 2 h 1378"/>
                  <a:gd name="T48" fmla="*/ 125 w 183"/>
                  <a:gd name="T49" fmla="*/ 0 h 1378"/>
                  <a:gd name="T50" fmla="*/ 2 w 183"/>
                  <a:gd name="T51" fmla="*/ 1334 h 1378"/>
                  <a:gd name="T52" fmla="*/ 16 w 183"/>
                  <a:gd name="T53" fmla="*/ 1340 h 1378"/>
                  <a:gd name="T54" fmla="*/ 48 w 183"/>
                  <a:gd name="T55" fmla="*/ 1351 h 1378"/>
                  <a:gd name="T56" fmla="*/ 81 w 183"/>
                  <a:gd name="T57" fmla="*/ 1359 h 1378"/>
                  <a:gd name="T58" fmla="*/ 114 w 183"/>
                  <a:gd name="T59" fmla="*/ 1367 h 1378"/>
                  <a:gd name="T60" fmla="*/ 148 w 183"/>
                  <a:gd name="T61" fmla="*/ 1374 h 1378"/>
                  <a:gd name="T62" fmla="*/ 183 w 183"/>
                  <a:gd name="T63" fmla="*/ 1378 h 1378"/>
                  <a:gd name="T64" fmla="*/ 183 w 183"/>
                  <a:gd name="T65" fmla="*/ 1376 h 1378"/>
                  <a:gd name="T66" fmla="*/ 181 w 183"/>
                  <a:gd name="T67" fmla="*/ 1374 h 1378"/>
                  <a:gd name="T68" fmla="*/ 181 w 183"/>
                  <a:gd name="T69" fmla="*/ 1374 h 1378"/>
                  <a:gd name="T70" fmla="*/ 181 w 183"/>
                  <a:gd name="T71" fmla="*/ 1373 h 1378"/>
                  <a:gd name="T72" fmla="*/ 179 w 183"/>
                  <a:gd name="T73" fmla="*/ 1371 h 1378"/>
                  <a:gd name="T74" fmla="*/ 179 w 183"/>
                  <a:gd name="T75" fmla="*/ 1371 h 1378"/>
                  <a:gd name="T76" fmla="*/ 177 w 183"/>
                  <a:gd name="T77" fmla="*/ 1369 h 1378"/>
                  <a:gd name="T78" fmla="*/ 177 w 183"/>
                  <a:gd name="T79" fmla="*/ 1367 h 1378"/>
                  <a:gd name="T80" fmla="*/ 150 w 183"/>
                  <a:gd name="T81" fmla="*/ 1363 h 1378"/>
                  <a:gd name="T82" fmla="*/ 116 w 183"/>
                  <a:gd name="T83" fmla="*/ 1357 h 1378"/>
                  <a:gd name="T84" fmla="*/ 83 w 183"/>
                  <a:gd name="T85" fmla="*/ 1349 h 1378"/>
                  <a:gd name="T86" fmla="*/ 50 w 183"/>
                  <a:gd name="T87" fmla="*/ 1340 h 1378"/>
                  <a:gd name="T88" fmla="*/ 20 w 183"/>
                  <a:gd name="T89" fmla="*/ 1330 h 1378"/>
                  <a:gd name="T90" fmla="*/ 0 w 183"/>
                  <a:gd name="T91" fmla="*/ 1323 h 1378"/>
                  <a:gd name="T92" fmla="*/ 0 w 183"/>
                  <a:gd name="T93" fmla="*/ 1325 h 1378"/>
                  <a:gd name="T94" fmla="*/ 0 w 183"/>
                  <a:gd name="T95" fmla="*/ 1325 h 1378"/>
                  <a:gd name="T96" fmla="*/ 0 w 183"/>
                  <a:gd name="T97" fmla="*/ 1326 h 1378"/>
                  <a:gd name="T98" fmla="*/ 0 w 183"/>
                  <a:gd name="T99" fmla="*/ 1328 h 1378"/>
                  <a:gd name="T100" fmla="*/ 0 w 183"/>
                  <a:gd name="T101" fmla="*/ 1330 h 1378"/>
                  <a:gd name="T102" fmla="*/ 2 w 183"/>
                  <a:gd name="T103" fmla="*/ 1332 h 1378"/>
                  <a:gd name="T104" fmla="*/ 2 w 183"/>
                  <a:gd name="T105" fmla="*/ 1332 h 1378"/>
                  <a:gd name="T106" fmla="*/ 2 w 183"/>
                  <a:gd name="T107" fmla="*/ 1334 h 137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83"/>
                  <a:gd name="T163" fmla="*/ 0 h 1378"/>
                  <a:gd name="T164" fmla="*/ 183 w 183"/>
                  <a:gd name="T165" fmla="*/ 1378 h 137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83" h="1378">
                    <a:moveTo>
                      <a:pt x="125" y="0"/>
                    </a:moveTo>
                    <a:lnTo>
                      <a:pt x="114" y="2"/>
                    </a:lnTo>
                    <a:lnTo>
                      <a:pt x="81" y="12"/>
                    </a:lnTo>
                    <a:lnTo>
                      <a:pt x="48" y="20"/>
                    </a:lnTo>
                    <a:lnTo>
                      <a:pt x="25" y="27"/>
                    </a:lnTo>
                    <a:lnTo>
                      <a:pt x="25" y="29"/>
                    </a:lnTo>
                    <a:lnTo>
                      <a:pt x="25" y="31"/>
                    </a:lnTo>
                    <a:lnTo>
                      <a:pt x="24" y="33"/>
                    </a:lnTo>
                    <a:lnTo>
                      <a:pt x="24" y="35"/>
                    </a:lnTo>
                    <a:lnTo>
                      <a:pt x="22" y="37"/>
                    </a:lnTo>
                    <a:lnTo>
                      <a:pt x="22" y="39"/>
                    </a:lnTo>
                    <a:lnTo>
                      <a:pt x="22" y="41"/>
                    </a:lnTo>
                    <a:lnTo>
                      <a:pt x="50" y="31"/>
                    </a:lnTo>
                    <a:lnTo>
                      <a:pt x="83" y="22"/>
                    </a:lnTo>
                    <a:lnTo>
                      <a:pt x="116" y="14"/>
                    </a:lnTo>
                    <a:lnTo>
                      <a:pt x="121" y="12"/>
                    </a:lnTo>
                    <a:lnTo>
                      <a:pt x="123" y="12"/>
                    </a:lnTo>
                    <a:lnTo>
                      <a:pt x="123" y="10"/>
                    </a:lnTo>
                    <a:lnTo>
                      <a:pt x="123" y="8"/>
                    </a:lnTo>
                    <a:lnTo>
                      <a:pt x="123" y="6"/>
                    </a:lnTo>
                    <a:lnTo>
                      <a:pt x="125" y="6"/>
                    </a:lnTo>
                    <a:lnTo>
                      <a:pt x="125" y="4"/>
                    </a:lnTo>
                    <a:lnTo>
                      <a:pt x="125" y="2"/>
                    </a:lnTo>
                    <a:lnTo>
                      <a:pt x="125" y="0"/>
                    </a:lnTo>
                    <a:close/>
                    <a:moveTo>
                      <a:pt x="2" y="1334"/>
                    </a:moveTo>
                    <a:lnTo>
                      <a:pt x="16" y="1340"/>
                    </a:lnTo>
                    <a:lnTo>
                      <a:pt x="48" y="1351"/>
                    </a:lnTo>
                    <a:lnTo>
                      <a:pt x="81" y="1359"/>
                    </a:lnTo>
                    <a:lnTo>
                      <a:pt x="114" y="1367"/>
                    </a:lnTo>
                    <a:lnTo>
                      <a:pt x="148" y="1374"/>
                    </a:lnTo>
                    <a:lnTo>
                      <a:pt x="183" y="1378"/>
                    </a:lnTo>
                    <a:lnTo>
                      <a:pt x="183" y="1376"/>
                    </a:lnTo>
                    <a:lnTo>
                      <a:pt x="181" y="1374"/>
                    </a:lnTo>
                    <a:lnTo>
                      <a:pt x="181" y="1373"/>
                    </a:lnTo>
                    <a:lnTo>
                      <a:pt x="179" y="1371"/>
                    </a:lnTo>
                    <a:lnTo>
                      <a:pt x="177" y="1369"/>
                    </a:lnTo>
                    <a:lnTo>
                      <a:pt x="177" y="1367"/>
                    </a:lnTo>
                    <a:lnTo>
                      <a:pt x="150" y="1363"/>
                    </a:lnTo>
                    <a:lnTo>
                      <a:pt x="116" y="1357"/>
                    </a:lnTo>
                    <a:lnTo>
                      <a:pt x="83" y="1349"/>
                    </a:lnTo>
                    <a:lnTo>
                      <a:pt x="50" y="1340"/>
                    </a:lnTo>
                    <a:lnTo>
                      <a:pt x="20" y="1330"/>
                    </a:lnTo>
                    <a:lnTo>
                      <a:pt x="0" y="1323"/>
                    </a:lnTo>
                    <a:lnTo>
                      <a:pt x="0" y="1325"/>
                    </a:lnTo>
                    <a:lnTo>
                      <a:pt x="0" y="1326"/>
                    </a:lnTo>
                    <a:lnTo>
                      <a:pt x="0" y="1328"/>
                    </a:lnTo>
                    <a:lnTo>
                      <a:pt x="0" y="1330"/>
                    </a:lnTo>
                    <a:lnTo>
                      <a:pt x="2" y="1332"/>
                    </a:lnTo>
                    <a:lnTo>
                      <a:pt x="2" y="1334"/>
                    </a:lnTo>
                    <a:close/>
                  </a:path>
                </a:pathLst>
              </a:custGeom>
              <a:solidFill>
                <a:srgbClr val="7BCAFF"/>
              </a:solidFill>
              <a:ln w="9525">
                <a:noFill/>
                <a:round/>
                <a:headEnd/>
                <a:tailEnd/>
              </a:ln>
            </p:spPr>
            <p:txBody>
              <a:bodyPr/>
              <a:lstStyle/>
              <a:p>
                <a:endParaRPr lang="en-US"/>
              </a:p>
            </p:txBody>
          </p:sp>
          <p:sp>
            <p:nvSpPr>
              <p:cNvPr id="28011" name="Freeform 926"/>
              <p:cNvSpPr>
                <a:spLocks noEditPoints="1"/>
              </p:cNvSpPr>
              <p:nvPr/>
            </p:nvSpPr>
            <p:spPr bwMode="auto">
              <a:xfrm>
                <a:off x="2352" y="1538"/>
                <a:ext cx="180" cy="1367"/>
              </a:xfrm>
              <a:custGeom>
                <a:avLst/>
                <a:gdLst>
                  <a:gd name="T0" fmla="*/ 124 w 180"/>
                  <a:gd name="T1" fmla="*/ 0 h 1367"/>
                  <a:gd name="T2" fmla="*/ 117 w 180"/>
                  <a:gd name="T3" fmla="*/ 2 h 1367"/>
                  <a:gd name="T4" fmla="*/ 82 w 180"/>
                  <a:gd name="T5" fmla="*/ 10 h 1367"/>
                  <a:gd name="T6" fmla="*/ 49 w 180"/>
                  <a:gd name="T7" fmla="*/ 19 h 1367"/>
                  <a:gd name="T8" fmla="*/ 25 w 180"/>
                  <a:gd name="T9" fmla="*/ 29 h 1367"/>
                  <a:gd name="T10" fmla="*/ 25 w 180"/>
                  <a:gd name="T11" fmla="*/ 29 h 1367"/>
                  <a:gd name="T12" fmla="*/ 23 w 180"/>
                  <a:gd name="T13" fmla="*/ 31 h 1367"/>
                  <a:gd name="T14" fmla="*/ 23 w 180"/>
                  <a:gd name="T15" fmla="*/ 33 h 1367"/>
                  <a:gd name="T16" fmla="*/ 23 w 180"/>
                  <a:gd name="T17" fmla="*/ 35 h 1367"/>
                  <a:gd name="T18" fmla="*/ 23 w 180"/>
                  <a:gd name="T19" fmla="*/ 37 h 1367"/>
                  <a:gd name="T20" fmla="*/ 21 w 180"/>
                  <a:gd name="T21" fmla="*/ 37 h 1367"/>
                  <a:gd name="T22" fmla="*/ 21 w 180"/>
                  <a:gd name="T23" fmla="*/ 39 h 1367"/>
                  <a:gd name="T24" fmla="*/ 21 w 180"/>
                  <a:gd name="T25" fmla="*/ 41 h 1367"/>
                  <a:gd name="T26" fmla="*/ 21 w 180"/>
                  <a:gd name="T27" fmla="*/ 41 h 1367"/>
                  <a:gd name="T28" fmla="*/ 53 w 180"/>
                  <a:gd name="T29" fmla="*/ 29 h 1367"/>
                  <a:gd name="T30" fmla="*/ 86 w 180"/>
                  <a:gd name="T31" fmla="*/ 19 h 1367"/>
                  <a:gd name="T32" fmla="*/ 119 w 180"/>
                  <a:gd name="T33" fmla="*/ 12 h 1367"/>
                  <a:gd name="T34" fmla="*/ 120 w 180"/>
                  <a:gd name="T35" fmla="*/ 12 h 1367"/>
                  <a:gd name="T36" fmla="*/ 120 w 180"/>
                  <a:gd name="T37" fmla="*/ 12 h 1367"/>
                  <a:gd name="T38" fmla="*/ 122 w 180"/>
                  <a:gd name="T39" fmla="*/ 10 h 1367"/>
                  <a:gd name="T40" fmla="*/ 122 w 180"/>
                  <a:gd name="T41" fmla="*/ 8 h 1367"/>
                  <a:gd name="T42" fmla="*/ 122 w 180"/>
                  <a:gd name="T43" fmla="*/ 6 h 1367"/>
                  <a:gd name="T44" fmla="*/ 124 w 180"/>
                  <a:gd name="T45" fmla="*/ 6 h 1367"/>
                  <a:gd name="T46" fmla="*/ 124 w 180"/>
                  <a:gd name="T47" fmla="*/ 4 h 1367"/>
                  <a:gd name="T48" fmla="*/ 124 w 180"/>
                  <a:gd name="T49" fmla="*/ 2 h 1367"/>
                  <a:gd name="T50" fmla="*/ 124 w 180"/>
                  <a:gd name="T51" fmla="*/ 0 h 1367"/>
                  <a:gd name="T52" fmla="*/ 1 w 180"/>
                  <a:gd name="T53" fmla="*/ 1322 h 1367"/>
                  <a:gd name="T54" fmla="*/ 19 w 180"/>
                  <a:gd name="T55" fmla="*/ 1328 h 1367"/>
                  <a:gd name="T56" fmla="*/ 49 w 180"/>
                  <a:gd name="T57" fmla="*/ 1340 h 1367"/>
                  <a:gd name="T58" fmla="*/ 82 w 180"/>
                  <a:gd name="T59" fmla="*/ 1349 h 1367"/>
                  <a:gd name="T60" fmla="*/ 117 w 180"/>
                  <a:gd name="T61" fmla="*/ 1357 h 1367"/>
                  <a:gd name="T62" fmla="*/ 151 w 180"/>
                  <a:gd name="T63" fmla="*/ 1363 h 1367"/>
                  <a:gd name="T64" fmla="*/ 180 w 180"/>
                  <a:gd name="T65" fmla="*/ 1367 h 1367"/>
                  <a:gd name="T66" fmla="*/ 180 w 180"/>
                  <a:gd name="T67" fmla="*/ 1365 h 1367"/>
                  <a:gd name="T68" fmla="*/ 180 w 180"/>
                  <a:gd name="T69" fmla="*/ 1365 h 1367"/>
                  <a:gd name="T70" fmla="*/ 178 w 180"/>
                  <a:gd name="T71" fmla="*/ 1363 h 1367"/>
                  <a:gd name="T72" fmla="*/ 178 w 180"/>
                  <a:gd name="T73" fmla="*/ 1361 h 1367"/>
                  <a:gd name="T74" fmla="*/ 176 w 180"/>
                  <a:gd name="T75" fmla="*/ 1359 h 1367"/>
                  <a:gd name="T76" fmla="*/ 176 w 180"/>
                  <a:gd name="T77" fmla="*/ 1359 h 1367"/>
                  <a:gd name="T78" fmla="*/ 176 w 180"/>
                  <a:gd name="T79" fmla="*/ 1357 h 1367"/>
                  <a:gd name="T80" fmla="*/ 174 w 180"/>
                  <a:gd name="T81" fmla="*/ 1355 h 1367"/>
                  <a:gd name="T82" fmla="*/ 151 w 180"/>
                  <a:gd name="T83" fmla="*/ 1353 h 1367"/>
                  <a:gd name="T84" fmla="*/ 119 w 180"/>
                  <a:gd name="T85" fmla="*/ 1345 h 1367"/>
                  <a:gd name="T86" fmla="*/ 86 w 180"/>
                  <a:gd name="T87" fmla="*/ 1338 h 1367"/>
                  <a:gd name="T88" fmla="*/ 53 w 180"/>
                  <a:gd name="T89" fmla="*/ 1330 h 1367"/>
                  <a:gd name="T90" fmla="*/ 21 w 180"/>
                  <a:gd name="T91" fmla="*/ 1319 h 1367"/>
                  <a:gd name="T92" fmla="*/ 0 w 180"/>
                  <a:gd name="T93" fmla="*/ 1311 h 1367"/>
                  <a:gd name="T94" fmla="*/ 0 w 180"/>
                  <a:gd name="T95" fmla="*/ 1313 h 1367"/>
                  <a:gd name="T96" fmla="*/ 1 w 180"/>
                  <a:gd name="T97" fmla="*/ 1313 h 1367"/>
                  <a:gd name="T98" fmla="*/ 1 w 180"/>
                  <a:gd name="T99" fmla="*/ 1315 h 1367"/>
                  <a:gd name="T100" fmla="*/ 1 w 180"/>
                  <a:gd name="T101" fmla="*/ 1317 h 1367"/>
                  <a:gd name="T102" fmla="*/ 1 w 180"/>
                  <a:gd name="T103" fmla="*/ 1319 h 1367"/>
                  <a:gd name="T104" fmla="*/ 1 w 180"/>
                  <a:gd name="T105" fmla="*/ 1319 h 1367"/>
                  <a:gd name="T106" fmla="*/ 1 w 180"/>
                  <a:gd name="T107" fmla="*/ 1320 h 1367"/>
                  <a:gd name="T108" fmla="*/ 1 w 180"/>
                  <a:gd name="T109" fmla="*/ 1322 h 136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80"/>
                  <a:gd name="T166" fmla="*/ 0 h 1367"/>
                  <a:gd name="T167" fmla="*/ 180 w 180"/>
                  <a:gd name="T168" fmla="*/ 1367 h 136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80" h="1367">
                    <a:moveTo>
                      <a:pt x="124" y="0"/>
                    </a:moveTo>
                    <a:lnTo>
                      <a:pt x="117" y="2"/>
                    </a:lnTo>
                    <a:lnTo>
                      <a:pt x="82" y="10"/>
                    </a:lnTo>
                    <a:lnTo>
                      <a:pt x="49" y="19"/>
                    </a:lnTo>
                    <a:lnTo>
                      <a:pt x="25" y="29"/>
                    </a:lnTo>
                    <a:lnTo>
                      <a:pt x="23" y="31"/>
                    </a:lnTo>
                    <a:lnTo>
                      <a:pt x="23" y="33"/>
                    </a:lnTo>
                    <a:lnTo>
                      <a:pt x="23" y="35"/>
                    </a:lnTo>
                    <a:lnTo>
                      <a:pt x="23" y="37"/>
                    </a:lnTo>
                    <a:lnTo>
                      <a:pt x="21" y="37"/>
                    </a:lnTo>
                    <a:lnTo>
                      <a:pt x="21" y="39"/>
                    </a:lnTo>
                    <a:lnTo>
                      <a:pt x="21" y="41"/>
                    </a:lnTo>
                    <a:lnTo>
                      <a:pt x="53" y="29"/>
                    </a:lnTo>
                    <a:lnTo>
                      <a:pt x="86" y="19"/>
                    </a:lnTo>
                    <a:lnTo>
                      <a:pt x="119" y="12"/>
                    </a:lnTo>
                    <a:lnTo>
                      <a:pt x="120" y="12"/>
                    </a:lnTo>
                    <a:lnTo>
                      <a:pt x="122" y="10"/>
                    </a:lnTo>
                    <a:lnTo>
                      <a:pt x="122" y="8"/>
                    </a:lnTo>
                    <a:lnTo>
                      <a:pt x="122" y="6"/>
                    </a:lnTo>
                    <a:lnTo>
                      <a:pt x="124" y="6"/>
                    </a:lnTo>
                    <a:lnTo>
                      <a:pt x="124" y="4"/>
                    </a:lnTo>
                    <a:lnTo>
                      <a:pt x="124" y="2"/>
                    </a:lnTo>
                    <a:lnTo>
                      <a:pt x="124" y="0"/>
                    </a:lnTo>
                    <a:close/>
                    <a:moveTo>
                      <a:pt x="1" y="1322"/>
                    </a:moveTo>
                    <a:lnTo>
                      <a:pt x="19" y="1328"/>
                    </a:lnTo>
                    <a:lnTo>
                      <a:pt x="49" y="1340"/>
                    </a:lnTo>
                    <a:lnTo>
                      <a:pt x="82" y="1349"/>
                    </a:lnTo>
                    <a:lnTo>
                      <a:pt x="117" y="1357"/>
                    </a:lnTo>
                    <a:lnTo>
                      <a:pt x="151" y="1363"/>
                    </a:lnTo>
                    <a:lnTo>
                      <a:pt x="180" y="1367"/>
                    </a:lnTo>
                    <a:lnTo>
                      <a:pt x="180" y="1365"/>
                    </a:lnTo>
                    <a:lnTo>
                      <a:pt x="178" y="1363"/>
                    </a:lnTo>
                    <a:lnTo>
                      <a:pt x="178" y="1361"/>
                    </a:lnTo>
                    <a:lnTo>
                      <a:pt x="176" y="1359"/>
                    </a:lnTo>
                    <a:lnTo>
                      <a:pt x="176" y="1357"/>
                    </a:lnTo>
                    <a:lnTo>
                      <a:pt x="174" y="1355"/>
                    </a:lnTo>
                    <a:lnTo>
                      <a:pt x="151" y="1353"/>
                    </a:lnTo>
                    <a:lnTo>
                      <a:pt x="119" y="1345"/>
                    </a:lnTo>
                    <a:lnTo>
                      <a:pt x="86" y="1338"/>
                    </a:lnTo>
                    <a:lnTo>
                      <a:pt x="53" y="1330"/>
                    </a:lnTo>
                    <a:lnTo>
                      <a:pt x="21" y="1319"/>
                    </a:lnTo>
                    <a:lnTo>
                      <a:pt x="0" y="1311"/>
                    </a:lnTo>
                    <a:lnTo>
                      <a:pt x="0" y="1313"/>
                    </a:lnTo>
                    <a:lnTo>
                      <a:pt x="1" y="1313"/>
                    </a:lnTo>
                    <a:lnTo>
                      <a:pt x="1" y="1315"/>
                    </a:lnTo>
                    <a:lnTo>
                      <a:pt x="1" y="1317"/>
                    </a:lnTo>
                    <a:lnTo>
                      <a:pt x="1" y="1319"/>
                    </a:lnTo>
                    <a:lnTo>
                      <a:pt x="1" y="1320"/>
                    </a:lnTo>
                    <a:lnTo>
                      <a:pt x="1" y="1322"/>
                    </a:lnTo>
                    <a:close/>
                  </a:path>
                </a:pathLst>
              </a:custGeom>
              <a:solidFill>
                <a:srgbClr val="7CCAFF"/>
              </a:solidFill>
              <a:ln w="9525">
                <a:noFill/>
                <a:round/>
                <a:headEnd/>
                <a:tailEnd/>
              </a:ln>
            </p:spPr>
            <p:txBody>
              <a:bodyPr/>
              <a:lstStyle/>
              <a:p>
                <a:endParaRPr lang="en-US"/>
              </a:p>
            </p:txBody>
          </p:sp>
          <p:sp>
            <p:nvSpPr>
              <p:cNvPr id="28012" name="Freeform 927"/>
              <p:cNvSpPr>
                <a:spLocks noEditPoints="1"/>
              </p:cNvSpPr>
              <p:nvPr/>
            </p:nvSpPr>
            <p:spPr bwMode="auto">
              <a:xfrm>
                <a:off x="2352" y="1544"/>
                <a:ext cx="178" cy="1355"/>
              </a:xfrm>
              <a:custGeom>
                <a:avLst/>
                <a:gdLst>
                  <a:gd name="T0" fmla="*/ 122 w 178"/>
                  <a:gd name="T1" fmla="*/ 0 h 1355"/>
                  <a:gd name="T2" fmla="*/ 117 w 178"/>
                  <a:gd name="T3" fmla="*/ 2 h 1355"/>
                  <a:gd name="T4" fmla="*/ 84 w 178"/>
                  <a:gd name="T5" fmla="*/ 10 h 1355"/>
                  <a:gd name="T6" fmla="*/ 51 w 178"/>
                  <a:gd name="T7" fmla="*/ 19 h 1355"/>
                  <a:gd name="T8" fmla="*/ 23 w 178"/>
                  <a:gd name="T9" fmla="*/ 29 h 1355"/>
                  <a:gd name="T10" fmla="*/ 23 w 178"/>
                  <a:gd name="T11" fmla="*/ 31 h 1355"/>
                  <a:gd name="T12" fmla="*/ 21 w 178"/>
                  <a:gd name="T13" fmla="*/ 31 h 1355"/>
                  <a:gd name="T14" fmla="*/ 21 w 178"/>
                  <a:gd name="T15" fmla="*/ 33 h 1355"/>
                  <a:gd name="T16" fmla="*/ 21 w 178"/>
                  <a:gd name="T17" fmla="*/ 35 h 1355"/>
                  <a:gd name="T18" fmla="*/ 21 w 178"/>
                  <a:gd name="T19" fmla="*/ 36 h 1355"/>
                  <a:gd name="T20" fmla="*/ 19 w 178"/>
                  <a:gd name="T21" fmla="*/ 38 h 1355"/>
                  <a:gd name="T22" fmla="*/ 19 w 178"/>
                  <a:gd name="T23" fmla="*/ 40 h 1355"/>
                  <a:gd name="T24" fmla="*/ 19 w 178"/>
                  <a:gd name="T25" fmla="*/ 40 h 1355"/>
                  <a:gd name="T26" fmla="*/ 23 w 178"/>
                  <a:gd name="T27" fmla="*/ 38 h 1355"/>
                  <a:gd name="T28" fmla="*/ 55 w 178"/>
                  <a:gd name="T29" fmla="*/ 29 h 1355"/>
                  <a:gd name="T30" fmla="*/ 86 w 178"/>
                  <a:gd name="T31" fmla="*/ 19 h 1355"/>
                  <a:gd name="T32" fmla="*/ 119 w 178"/>
                  <a:gd name="T33" fmla="*/ 11 h 1355"/>
                  <a:gd name="T34" fmla="*/ 119 w 178"/>
                  <a:gd name="T35" fmla="*/ 10 h 1355"/>
                  <a:gd name="T36" fmla="*/ 120 w 178"/>
                  <a:gd name="T37" fmla="*/ 10 h 1355"/>
                  <a:gd name="T38" fmla="*/ 120 w 178"/>
                  <a:gd name="T39" fmla="*/ 8 h 1355"/>
                  <a:gd name="T40" fmla="*/ 120 w 178"/>
                  <a:gd name="T41" fmla="*/ 6 h 1355"/>
                  <a:gd name="T42" fmla="*/ 120 w 178"/>
                  <a:gd name="T43" fmla="*/ 6 h 1355"/>
                  <a:gd name="T44" fmla="*/ 122 w 178"/>
                  <a:gd name="T45" fmla="*/ 4 h 1355"/>
                  <a:gd name="T46" fmla="*/ 122 w 178"/>
                  <a:gd name="T47" fmla="*/ 2 h 1355"/>
                  <a:gd name="T48" fmla="*/ 122 w 178"/>
                  <a:gd name="T49" fmla="*/ 0 h 1355"/>
                  <a:gd name="T50" fmla="*/ 1 w 178"/>
                  <a:gd name="T51" fmla="*/ 1311 h 1355"/>
                  <a:gd name="T52" fmla="*/ 21 w 178"/>
                  <a:gd name="T53" fmla="*/ 1318 h 1355"/>
                  <a:gd name="T54" fmla="*/ 51 w 178"/>
                  <a:gd name="T55" fmla="*/ 1328 h 1355"/>
                  <a:gd name="T56" fmla="*/ 84 w 178"/>
                  <a:gd name="T57" fmla="*/ 1337 h 1355"/>
                  <a:gd name="T58" fmla="*/ 117 w 178"/>
                  <a:gd name="T59" fmla="*/ 1345 h 1355"/>
                  <a:gd name="T60" fmla="*/ 151 w 178"/>
                  <a:gd name="T61" fmla="*/ 1351 h 1355"/>
                  <a:gd name="T62" fmla="*/ 178 w 178"/>
                  <a:gd name="T63" fmla="*/ 1355 h 1355"/>
                  <a:gd name="T64" fmla="*/ 176 w 178"/>
                  <a:gd name="T65" fmla="*/ 1353 h 1355"/>
                  <a:gd name="T66" fmla="*/ 176 w 178"/>
                  <a:gd name="T67" fmla="*/ 1353 h 1355"/>
                  <a:gd name="T68" fmla="*/ 176 w 178"/>
                  <a:gd name="T69" fmla="*/ 1351 h 1355"/>
                  <a:gd name="T70" fmla="*/ 174 w 178"/>
                  <a:gd name="T71" fmla="*/ 1349 h 1355"/>
                  <a:gd name="T72" fmla="*/ 174 w 178"/>
                  <a:gd name="T73" fmla="*/ 1347 h 1355"/>
                  <a:gd name="T74" fmla="*/ 172 w 178"/>
                  <a:gd name="T75" fmla="*/ 1347 h 1355"/>
                  <a:gd name="T76" fmla="*/ 172 w 178"/>
                  <a:gd name="T77" fmla="*/ 1345 h 1355"/>
                  <a:gd name="T78" fmla="*/ 172 w 178"/>
                  <a:gd name="T79" fmla="*/ 1343 h 1355"/>
                  <a:gd name="T80" fmla="*/ 153 w 178"/>
                  <a:gd name="T81" fmla="*/ 1341 h 1355"/>
                  <a:gd name="T82" fmla="*/ 120 w 178"/>
                  <a:gd name="T83" fmla="*/ 1336 h 1355"/>
                  <a:gd name="T84" fmla="*/ 86 w 178"/>
                  <a:gd name="T85" fmla="*/ 1328 h 1355"/>
                  <a:gd name="T86" fmla="*/ 55 w 178"/>
                  <a:gd name="T87" fmla="*/ 1318 h 1355"/>
                  <a:gd name="T88" fmla="*/ 23 w 178"/>
                  <a:gd name="T89" fmla="*/ 1309 h 1355"/>
                  <a:gd name="T90" fmla="*/ 0 w 178"/>
                  <a:gd name="T91" fmla="*/ 1299 h 1355"/>
                  <a:gd name="T92" fmla="*/ 0 w 178"/>
                  <a:gd name="T93" fmla="*/ 1299 h 1355"/>
                  <a:gd name="T94" fmla="*/ 0 w 178"/>
                  <a:gd name="T95" fmla="*/ 1301 h 1355"/>
                  <a:gd name="T96" fmla="*/ 0 w 178"/>
                  <a:gd name="T97" fmla="*/ 1303 h 1355"/>
                  <a:gd name="T98" fmla="*/ 0 w 178"/>
                  <a:gd name="T99" fmla="*/ 1305 h 1355"/>
                  <a:gd name="T100" fmla="*/ 0 w 178"/>
                  <a:gd name="T101" fmla="*/ 1307 h 1355"/>
                  <a:gd name="T102" fmla="*/ 1 w 178"/>
                  <a:gd name="T103" fmla="*/ 1307 h 1355"/>
                  <a:gd name="T104" fmla="*/ 1 w 178"/>
                  <a:gd name="T105" fmla="*/ 1309 h 1355"/>
                  <a:gd name="T106" fmla="*/ 1 w 178"/>
                  <a:gd name="T107" fmla="*/ 1311 h 135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8"/>
                  <a:gd name="T163" fmla="*/ 0 h 1355"/>
                  <a:gd name="T164" fmla="*/ 178 w 178"/>
                  <a:gd name="T165" fmla="*/ 1355 h 135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8" h="1355">
                    <a:moveTo>
                      <a:pt x="122" y="0"/>
                    </a:moveTo>
                    <a:lnTo>
                      <a:pt x="117" y="2"/>
                    </a:lnTo>
                    <a:lnTo>
                      <a:pt x="84" y="10"/>
                    </a:lnTo>
                    <a:lnTo>
                      <a:pt x="51" y="19"/>
                    </a:lnTo>
                    <a:lnTo>
                      <a:pt x="23" y="29"/>
                    </a:lnTo>
                    <a:lnTo>
                      <a:pt x="23" y="31"/>
                    </a:lnTo>
                    <a:lnTo>
                      <a:pt x="21" y="31"/>
                    </a:lnTo>
                    <a:lnTo>
                      <a:pt x="21" y="33"/>
                    </a:lnTo>
                    <a:lnTo>
                      <a:pt x="21" y="35"/>
                    </a:lnTo>
                    <a:lnTo>
                      <a:pt x="21" y="36"/>
                    </a:lnTo>
                    <a:lnTo>
                      <a:pt x="19" y="38"/>
                    </a:lnTo>
                    <a:lnTo>
                      <a:pt x="19" y="40"/>
                    </a:lnTo>
                    <a:lnTo>
                      <a:pt x="23" y="38"/>
                    </a:lnTo>
                    <a:lnTo>
                      <a:pt x="55" y="29"/>
                    </a:lnTo>
                    <a:lnTo>
                      <a:pt x="86" y="19"/>
                    </a:lnTo>
                    <a:lnTo>
                      <a:pt x="119" y="11"/>
                    </a:lnTo>
                    <a:lnTo>
                      <a:pt x="119" y="10"/>
                    </a:lnTo>
                    <a:lnTo>
                      <a:pt x="120" y="10"/>
                    </a:lnTo>
                    <a:lnTo>
                      <a:pt x="120" y="8"/>
                    </a:lnTo>
                    <a:lnTo>
                      <a:pt x="120" y="6"/>
                    </a:lnTo>
                    <a:lnTo>
                      <a:pt x="122" y="4"/>
                    </a:lnTo>
                    <a:lnTo>
                      <a:pt x="122" y="2"/>
                    </a:lnTo>
                    <a:lnTo>
                      <a:pt x="122" y="0"/>
                    </a:lnTo>
                    <a:close/>
                    <a:moveTo>
                      <a:pt x="1" y="1311"/>
                    </a:moveTo>
                    <a:lnTo>
                      <a:pt x="21" y="1318"/>
                    </a:lnTo>
                    <a:lnTo>
                      <a:pt x="51" y="1328"/>
                    </a:lnTo>
                    <a:lnTo>
                      <a:pt x="84" y="1337"/>
                    </a:lnTo>
                    <a:lnTo>
                      <a:pt x="117" y="1345"/>
                    </a:lnTo>
                    <a:lnTo>
                      <a:pt x="151" y="1351"/>
                    </a:lnTo>
                    <a:lnTo>
                      <a:pt x="178" y="1355"/>
                    </a:lnTo>
                    <a:lnTo>
                      <a:pt x="176" y="1353"/>
                    </a:lnTo>
                    <a:lnTo>
                      <a:pt x="176" y="1351"/>
                    </a:lnTo>
                    <a:lnTo>
                      <a:pt x="174" y="1349"/>
                    </a:lnTo>
                    <a:lnTo>
                      <a:pt x="174" y="1347"/>
                    </a:lnTo>
                    <a:lnTo>
                      <a:pt x="172" y="1347"/>
                    </a:lnTo>
                    <a:lnTo>
                      <a:pt x="172" y="1345"/>
                    </a:lnTo>
                    <a:lnTo>
                      <a:pt x="172" y="1343"/>
                    </a:lnTo>
                    <a:lnTo>
                      <a:pt x="153" y="1341"/>
                    </a:lnTo>
                    <a:lnTo>
                      <a:pt x="120" y="1336"/>
                    </a:lnTo>
                    <a:lnTo>
                      <a:pt x="86" y="1328"/>
                    </a:lnTo>
                    <a:lnTo>
                      <a:pt x="55" y="1318"/>
                    </a:lnTo>
                    <a:lnTo>
                      <a:pt x="23" y="1309"/>
                    </a:lnTo>
                    <a:lnTo>
                      <a:pt x="0" y="1299"/>
                    </a:lnTo>
                    <a:lnTo>
                      <a:pt x="0" y="1301"/>
                    </a:lnTo>
                    <a:lnTo>
                      <a:pt x="0" y="1303"/>
                    </a:lnTo>
                    <a:lnTo>
                      <a:pt x="0" y="1305"/>
                    </a:lnTo>
                    <a:lnTo>
                      <a:pt x="0" y="1307"/>
                    </a:lnTo>
                    <a:lnTo>
                      <a:pt x="1" y="1307"/>
                    </a:lnTo>
                    <a:lnTo>
                      <a:pt x="1" y="1309"/>
                    </a:lnTo>
                    <a:lnTo>
                      <a:pt x="1" y="1311"/>
                    </a:lnTo>
                    <a:close/>
                  </a:path>
                </a:pathLst>
              </a:custGeom>
              <a:solidFill>
                <a:srgbClr val="7DCBFF"/>
              </a:solidFill>
              <a:ln w="9525">
                <a:noFill/>
                <a:round/>
                <a:headEnd/>
                <a:tailEnd/>
              </a:ln>
            </p:spPr>
            <p:txBody>
              <a:bodyPr/>
              <a:lstStyle/>
              <a:p>
                <a:endParaRPr lang="en-US"/>
              </a:p>
            </p:txBody>
          </p:sp>
          <p:sp>
            <p:nvSpPr>
              <p:cNvPr id="28013" name="Freeform 928"/>
              <p:cNvSpPr>
                <a:spLocks noEditPoints="1"/>
              </p:cNvSpPr>
              <p:nvPr/>
            </p:nvSpPr>
            <p:spPr bwMode="auto">
              <a:xfrm>
                <a:off x="2350" y="1550"/>
                <a:ext cx="176" cy="1343"/>
              </a:xfrm>
              <a:custGeom>
                <a:avLst/>
                <a:gdLst>
                  <a:gd name="T0" fmla="*/ 122 w 176"/>
                  <a:gd name="T1" fmla="*/ 0 h 1343"/>
                  <a:gd name="T2" fmla="*/ 121 w 176"/>
                  <a:gd name="T3" fmla="*/ 0 h 1343"/>
                  <a:gd name="T4" fmla="*/ 88 w 176"/>
                  <a:gd name="T5" fmla="*/ 7 h 1343"/>
                  <a:gd name="T6" fmla="*/ 55 w 176"/>
                  <a:gd name="T7" fmla="*/ 17 h 1343"/>
                  <a:gd name="T8" fmla="*/ 23 w 176"/>
                  <a:gd name="T9" fmla="*/ 29 h 1343"/>
                  <a:gd name="T10" fmla="*/ 23 w 176"/>
                  <a:gd name="T11" fmla="*/ 29 h 1343"/>
                  <a:gd name="T12" fmla="*/ 23 w 176"/>
                  <a:gd name="T13" fmla="*/ 30 h 1343"/>
                  <a:gd name="T14" fmla="*/ 21 w 176"/>
                  <a:gd name="T15" fmla="*/ 32 h 1343"/>
                  <a:gd name="T16" fmla="*/ 21 w 176"/>
                  <a:gd name="T17" fmla="*/ 34 h 1343"/>
                  <a:gd name="T18" fmla="*/ 21 w 176"/>
                  <a:gd name="T19" fmla="*/ 34 h 1343"/>
                  <a:gd name="T20" fmla="*/ 21 w 176"/>
                  <a:gd name="T21" fmla="*/ 36 h 1343"/>
                  <a:gd name="T22" fmla="*/ 19 w 176"/>
                  <a:gd name="T23" fmla="*/ 38 h 1343"/>
                  <a:gd name="T24" fmla="*/ 19 w 176"/>
                  <a:gd name="T25" fmla="*/ 40 h 1343"/>
                  <a:gd name="T26" fmla="*/ 19 w 176"/>
                  <a:gd name="T27" fmla="*/ 42 h 1343"/>
                  <a:gd name="T28" fmla="*/ 27 w 176"/>
                  <a:gd name="T29" fmla="*/ 38 h 1343"/>
                  <a:gd name="T30" fmla="*/ 59 w 176"/>
                  <a:gd name="T31" fmla="*/ 27 h 1343"/>
                  <a:gd name="T32" fmla="*/ 90 w 176"/>
                  <a:gd name="T33" fmla="*/ 19 h 1343"/>
                  <a:gd name="T34" fmla="*/ 119 w 176"/>
                  <a:gd name="T35" fmla="*/ 11 h 1343"/>
                  <a:gd name="T36" fmla="*/ 119 w 176"/>
                  <a:gd name="T37" fmla="*/ 9 h 1343"/>
                  <a:gd name="T38" fmla="*/ 121 w 176"/>
                  <a:gd name="T39" fmla="*/ 9 h 1343"/>
                  <a:gd name="T40" fmla="*/ 121 w 176"/>
                  <a:gd name="T41" fmla="*/ 7 h 1343"/>
                  <a:gd name="T42" fmla="*/ 121 w 176"/>
                  <a:gd name="T43" fmla="*/ 5 h 1343"/>
                  <a:gd name="T44" fmla="*/ 121 w 176"/>
                  <a:gd name="T45" fmla="*/ 4 h 1343"/>
                  <a:gd name="T46" fmla="*/ 122 w 176"/>
                  <a:gd name="T47" fmla="*/ 4 h 1343"/>
                  <a:gd name="T48" fmla="*/ 122 w 176"/>
                  <a:gd name="T49" fmla="*/ 2 h 1343"/>
                  <a:gd name="T50" fmla="*/ 122 w 176"/>
                  <a:gd name="T51" fmla="*/ 0 h 1343"/>
                  <a:gd name="T52" fmla="*/ 2 w 176"/>
                  <a:gd name="T53" fmla="*/ 1299 h 1343"/>
                  <a:gd name="T54" fmla="*/ 23 w 176"/>
                  <a:gd name="T55" fmla="*/ 1307 h 1343"/>
                  <a:gd name="T56" fmla="*/ 55 w 176"/>
                  <a:gd name="T57" fmla="*/ 1318 h 1343"/>
                  <a:gd name="T58" fmla="*/ 88 w 176"/>
                  <a:gd name="T59" fmla="*/ 1326 h 1343"/>
                  <a:gd name="T60" fmla="*/ 121 w 176"/>
                  <a:gd name="T61" fmla="*/ 1333 h 1343"/>
                  <a:gd name="T62" fmla="*/ 153 w 176"/>
                  <a:gd name="T63" fmla="*/ 1341 h 1343"/>
                  <a:gd name="T64" fmla="*/ 176 w 176"/>
                  <a:gd name="T65" fmla="*/ 1343 h 1343"/>
                  <a:gd name="T66" fmla="*/ 176 w 176"/>
                  <a:gd name="T67" fmla="*/ 1341 h 1343"/>
                  <a:gd name="T68" fmla="*/ 174 w 176"/>
                  <a:gd name="T69" fmla="*/ 1341 h 1343"/>
                  <a:gd name="T70" fmla="*/ 174 w 176"/>
                  <a:gd name="T71" fmla="*/ 1339 h 1343"/>
                  <a:gd name="T72" fmla="*/ 174 w 176"/>
                  <a:gd name="T73" fmla="*/ 1337 h 1343"/>
                  <a:gd name="T74" fmla="*/ 172 w 176"/>
                  <a:gd name="T75" fmla="*/ 1335 h 1343"/>
                  <a:gd name="T76" fmla="*/ 172 w 176"/>
                  <a:gd name="T77" fmla="*/ 1335 h 1343"/>
                  <a:gd name="T78" fmla="*/ 170 w 176"/>
                  <a:gd name="T79" fmla="*/ 1333 h 1343"/>
                  <a:gd name="T80" fmla="*/ 170 w 176"/>
                  <a:gd name="T81" fmla="*/ 1331 h 1343"/>
                  <a:gd name="T82" fmla="*/ 155 w 176"/>
                  <a:gd name="T83" fmla="*/ 1330 h 1343"/>
                  <a:gd name="T84" fmla="*/ 122 w 176"/>
                  <a:gd name="T85" fmla="*/ 1324 h 1343"/>
                  <a:gd name="T86" fmla="*/ 90 w 176"/>
                  <a:gd name="T87" fmla="*/ 1316 h 1343"/>
                  <a:gd name="T88" fmla="*/ 59 w 176"/>
                  <a:gd name="T89" fmla="*/ 1308 h 1343"/>
                  <a:gd name="T90" fmla="*/ 27 w 176"/>
                  <a:gd name="T91" fmla="*/ 1297 h 1343"/>
                  <a:gd name="T92" fmla="*/ 0 w 176"/>
                  <a:gd name="T93" fmla="*/ 1285 h 1343"/>
                  <a:gd name="T94" fmla="*/ 0 w 176"/>
                  <a:gd name="T95" fmla="*/ 1287 h 1343"/>
                  <a:gd name="T96" fmla="*/ 2 w 176"/>
                  <a:gd name="T97" fmla="*/ 1289 h 1343"/>
                  <a:gd name="T98" fmla="*/ 2 w 176"/>
                  <a:gd name="T99" fmla="*/ 1291 h 1343"/>
                  <a:gd name="T100" fmla="*/ 2 w 176"/>
                  <a:gd name="T101" fmla="*/ 1293 h 1343"/>
                  <a:gd name="T102" fmla="*/ 2 w 176"/>
                  <a:gd name="T103" fmla="*/ 1293 h 1343"/>
                  <a:gd name="T104" fmla="*/ 2 w 176"/>
                  <a:gd name="T105" fmla="*/ 1295 h 1343"/>
                  <a:gd name="T106" fmla="*/ 2 w 176"/>
                  <a:gd name="T107" fmla="*/ 1297 h 1343"/>
                  <a:gd name="T108" fmla="*/ 2 w 176"/>
                  <a:gd name="T109" fmla="*/ 1299 h 134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6"/>
                  <a:gd name="T166" fmla="*/ 0 h 1343"/>
                  <a:gd name="T167" fmla="*/ 176 w 176"/>
                  <a:gd name="T168" fmla="*/ 1343 h 134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6" h="1343">
                    <a:moveTo>
                      <a:pt x="122" y="0"/>
                    </a:moveTo>
                    <a:lnTo>
                      <a:pt x="121" y="0"/>
                    </a:lnTo>
                    <a:lnTo>
                      <a:pt x="88" y="7"/>
                    </a:lnTo>
                    <a:lnTo>
                      <a:pt x="55" y="17"/>
                    </a:lnTo>
                    <a:lnTo>
                      <a:pt x="23" y="29"/>
                    </a:lnTo>
                    <a:lnTo>
                      <a:pt x="23" y="30"/>
                    </a:lnTo>
                    <a:lnTo>
                      <a:pt x="21" y="32"/>
                    </a:lnTo>
                    <a:lnTo>
                      <a:pt x="21" y="34"/>
                    </a:lnTo>
                    <a:lnTo>
                      <a:pt x="21" y="36"/>
                    </a:lnTo>
                    <a:lnTo>
                      <a:pt x="19" y="38"/>
                    </a:lnTo>
                    <a:lnTo>
                      <a:pt x="19" y="40"/>
                    </a:lnTo>
                    <a:lnTo>
                      <a:pt x="19" y="42"/>
                    </a:lnTo>
                    <a:lnTo>
                      <a:pt x="27" y="38"/>
                    </a:lnTo>
                    <a:lnTo>
                      <a:pt x="59" y="27"/>
                    </a:lnTo>
                    <a:lnTo>
                      <a:pt x="90" y="19"/>
                    </a:lnTo>
                    <a:lnTo>
                      <a:pt x="119" y="11"/>
                    </a:lnTo>
                    <a:lnTo>
                      <a:pt x="119" y="9"/>
                    </a:lnTo>
                    <a:lnTo>
                      <a:pt x="121" y="9"/>
                    </a:lnTo>
                    <a:lnTo>
                      <a:pt x="121" y="7"/>
                    </a:lnTo>
                    <a:lnTo>
                      <a:pt x="121" y="5"/>
                    </a:lnTo>
                    <a:lnTo>
                      <a:pt x="121" y="4"/>
                    </a:lnTo>
                    <a:lnTo>
                      <a:pt x="122" y="4"/>
                    </a:lnTo>
                    <a:lnTo>
                      <a:pt x="122" y="2"/>
                    </a:lnTo>
                    <a:lnTo>
                      <a:pt x="122" y="0"/>
                    </a:lnTo>
                    <a:close/>
                    <a:moveTo>
                      <a:pt x="2" y="1299"/>
                    </a:moveTo>
                    <a:lnTo>
                      <a:pt x="23" y="1307"/>
                    </a:lnTo>
                    <a:lnTo>
                      <a:pt x="55" y="1318"/>
                    </a:lnTo>
                    <a:lnTo>
                      <a:pt x="88" y="1326"/>
                    </a:lnTo>
                    <a:lnTo>
                      <a:pt x="121" y="1333"/>
                    </a:lnTo>
                    <a:lnTo>
                      <a:pt x="153" y="1341"/>
                    </a:lnTo>
                    <a:lnTo>
                      <a:pt x="176" y="1343"/>
                    </a:lnTo>
                    <a:lnTo>
                      <a:pt x="176" y="1341"/>
                    </a:lnTo>
                    <a:lnTo>
                      <a:pt x="174" y="1341"/>
                    </a:lnTo>
                    <a:lnTo>
                      <a:pt x="174" y="1339"/>
                    </a:lnTo>
                    <a:lnTo>
                      <a:pt x="174" y="1337"/>
                    </a:lnTo>
                    <a:lnTo>
                      <a:pt x="172" y="1335"/>
                    </a:lnTo>
                    <a:lnTo>
                      <a:pt x="170" y="1333"/>
                    </a:lnTo>
                    <a:lnTo>
                      <a:pt x="170" y="1331"/>
                    </a:lnTo>
                    <a:lnTo>
                      <a:pt x="155" y="1330"/>
                    </a:lnTo>
                    <a:lnTo>
                      <a:pt x="122" y="1324"/>
                    </a:lnTo>
                    <a:lnTo>
                      <a:pt x="90" y="1316"/>
                    </a:lnTo>
                    <a:lnTo>
                      <a:pt x="59" y="1308"/>
                    </a:lnTo>
                    <a:lnTo>
                      <a:pt x="27" y="1297"/>
                    </a:lnTo>
                    <a:lnTo>
                      <a:pt x="0" y="1285"/>
                    </a:lnTo>
                    <a:lnTo>
                      <a:pt x="0" y="1287"/>
                    </a:lnTo>
                    <a:lnTo>
                      <a:pt x="2" y="1289"/>
                    </a:lnTo>
                    <a:lnTo>
                      <a:pt x="2" y="1291"/>
                    </a:lnTo>
                    <a:lnTo>
                      <a:pt x="2" y="1293"/>
                    </a:lnTo>
                    <a:lnTo>
                      <a:pt x="2" y="1295"/>
                    </a:lnTo>
                    <a:lnTo>
                      <a:pt x="2" y="1297"/>
                    </a:lnTo>
                    <a:lnTo>
                      <a:pt x="2" y="1299"/>
                    </a:lnTo>
                    <a:close/>
                  </a:path>
                </a:pathLst>
              </a:custGeom>
              <a:solidFill>
                <a:srgbClr val="7ECBFF"/>
              </a:solidFill>
              <a:ln w="9525">
                <a:noFill/>
                <a:round/>
                <a:headEnd/>
                <a:tailEnd/>
              </a:ln>
            </p:spPr>
            <p:txBody>
              <a:bodyPr/>
              <a:lstStyle/>
              <a:p>
                <a:endParaRPr lang="en-US"/>
              </a:p>
            </p:txBody>
          </p:sp>
          <p:sp>
            <p:nvSpPr>
              <p:cNvPr id="28014" name="Freeform 929"/>
              <p:cNvSpPr>
                <a:spLocks noEditPoints="1"/>
              </p:cNvSpPr>
              <p:nvPr/>
            </p:nvSpPr>
            <p:spPr bwMode="auto">
              <a:xfrm>
                <a:off x="2350" y="1555"/>
                <a:ext cx="174" cy="1332"/>
              </a:xfrm>
              <a:custGeom>
                <a:avLst/>
                <a:gdLst>
                  <a:gd name="T0" fmla="*/ 121 w 174"/>
                  <a:gd name="T1" fmla="*/ 0 h 1332"/>
                  <a:gd name="T2" fmla="*/ 88 w 174"/>
                  <a:gd name="T3" fmla="*/ 8 h 1332"/>
                  <a:gd name="T4" fmla="*/ 57 w 174"/>
                  <a:gd name="T5" fmla="*/ 18 h 1332"/>
                  <a:gd name="T6" fmla="*/ 25 w 174"/>
                  <a:gd name="T7" fmla="*/ 27 h 1332"/>
                  <a:gd name="T8" fmla="*/ 21 w 174"/>
                  <a:gd name="T9" fmla="*/ 29 h 1332"/>
                  <a:gd name="T10" fmla="*/ 21 w 174"/>
                  <a:gd name="T11" fmla="*/ 31 h 1332"/>
                  <a:gd name="T12" fmla="*/ 19 w 174"/>
                  <a:gd name="T13" fmla="*/ 33 h 1332"/>
                  <a:gd name="T14" fmla="*/ 19 w 174"/>
                  <a:gd name="T15" fmla="*/ 35 h 1332"/>
                  <a:gd name="T16" fmla="*/ 19 w 174"/>
                  <a:gd name="T17" fmla="*/ 37 h 1332"/>
                  <a:gd name="T18" fmla="*/ 17 w 174"/>
                  <a:gd name="T19" fmla="*/ 39 h 1332"/>
                  <a:gd name="T20" fmla="*/ 17 w 174"/>
                  <a:gd name="T21" fmla="*/ 39 h 1332"/>
                  <a:gd name="T22" fmla="*/ 17 w 174"/>
                  <a:gd name="T23" fmla="*/ 41 h 1332"/>
                  <a:gd name="T24" fmla="*/ 17 w 174"/>
                  <a:gd name="T25" fmla="*/ 43 h 1332"/>
                  <a:gd name="T26" fmla="*/ 28 w 174"/>
                  <a:gd name="T27" fmla="*/ 37 h 1332"/>
                  <a:gd name="T28" fmla="*/ 59 w 174"/>
                  <a:gd name="T29" fmla="*/ 27 h 1332"/>
                  <a:gd name="T30" fmla="*/ 92 w 174"/>
                  <a:gd name="T31" fmla="*/ 18 h 1332"/>
                  <a:gd name="T32" fmla="*/ 117 w 174"/>
                  <a:gd name="T33" fmla="*/ 12 h 1332"/>
                  <a:gd name="T34" fmla="*/ 117 w 174"/>
                  <a:gd name="T35" fmla="*/ 12 h 1332"/>
                  <a:gd name="T36" fmla="*/ 119 w 174"/>
                  <a:gd name="T37" fmla="*/ 10 h 1332"/>
                  <a:gd name="T38" fmla="*/ 119 w 174"/>
                  <a:gd name="T39" fmla="*/ 8 h 1332"/>
                  <a:gd name="T40" fmla="*/ 119 w 174"/>
                  <a:gd name="T41" fmla="*/ 6 h 1332"/>
                  <a:gd name="T42" fmla="*/ 119 w 174"/>
                  <a:gd name="T43" fmla="*/ 4 h 1332"/>
                  <a:gd name="T44" fmla="*/ 121 w 174"/>
                  <a:gd name="T45" fmla="*/ 4 h 1332"/>
                  <a:gd name="T46" fmla="*/ 121 w 174"/>
                  <a:gd name="T47" fmla="*/ 2 h 1332"/>
                  <a:gd name="T48" fmla="*/ 121 w 174"/>
                  <a:gd name="T49" fmla="*/ 0 h 1332"/>
                  <a:gd name="T50" fmla="*/ 2 w 174"/>
                  <a:gd name="T51" fmla="*/ 1288 h 1332"/>
                  <a:gd name="T52" fmla="*/ 25 w 174"/>
                  <a:gd name="T53" fmla="*/ 1298 h 1332"/>
                  <a:gd name="T54" fmla="*/ 57 w 174"/>
                  <a:gd name="T55" fmla="*/ 1307 h 1332"/>
                  <a:gd name="T56" fmla="*/ 88 w 174"/>
                  <a:gd name="T57" fmla="*/ 1317 h 1332"/>
                  <a:gd name="T58" fmla="*/ 122 w 174"/>
                  <a:gd name="T59" fmla="*/ 1325 h 1332"/>
                  <a:gd name="T60" fmla="*/ 155 w 174"/>
                  <a:gd name="T61" fmla="*/ 1330 h 1332"/>
                  <a:gd name="T62" fmla="*/ 174 w 174"/>
                  <a:gd name="T63" fmla="*/ 1332 h 1332"/>
                  <a:gd name="T64" fmla="*/ 172 w 174"/>
                  <a:gd name="T65" fmla="*/ 1330 h 1332"/>
                  <a:gd name="T66" fmla="*/ 172 w 174"/>
                  <a:gd name="T67" fmla="*/ 1330 h 1332"/>
                  <a:gd name="T68" fmla="*/ 170 w 174"/>
                  <a:gd name="T69" fmla="*/ 1328 h 1332"/>
                  <a:gd name="T70" fmla="*/ 170 w 174"/>
                  <a:gd name="T71" fmla="*/ 1326 h 1332"/>
                  <a:gd name="T72" fmla="*/ 170 w 174"/>
                  <a:gd name="T73" fmla="*/ 1325 h 1332"/>
                  <a:gd name="T74" fmla="*/ 169 w 174"/>
                  <a:gd name="T75" fmla="*/ 1325 h 1332"/>
                  <a:gd name="T76" fmla="*/ 169 w 174"/>
                  <a:gd name="T77" fmla="*/ 1323 h 1332"/>
                  <a:gd name="T78" fmla="*/ 167 w 174"/>
                  <a:gd name="T79" fmla="*/ 1321 h 1332"/>
                  <a:gd name="T80" fmla="*/ 157 w 174"/>
                  <a:gd name="T81" fmla="*/ 1319 h 1332"/>
                  <a:gd name="T82" fmla="*/ 124 w 174"/>
                  <a:gd name="T83" fmla="*/ 1313 h 1332"/>
                  <a:gd name="T84" fmla="*/ 92 w 174"/>
                  <a:gd name="T85" fmla="*/ 1307 h 1332"/>
                  <a:gd name="T86" fmla="*/ 59 w 174"/>
                  <a:gd name="T87" fmla="*/ 1298 h 1332"/>
                  <a:gd name="T88" fmla="*/ 28 w 174"/>
                  <a:gd name="T89" fmla="*/ 1286 h 1332"/>
                  <a:gd name="T90" fmla="*/ 0 w 174"/>
                  <a:gd name="T91" fmla="*/ 1275 h 1332"/>
                  <a:gd name="T92" fmla="*/ 0 w 174"/>
                  <a:gd name="T93" fmla="*/ 1277 h 1332"/>
                  <a:gd name="T94" fmla="*/ 0 w 174"/>
                  <a:gd name="T95" fmla="*/ 1279 h 1332"/>
                  <a:gd name="T96" fmla="*/ 0 w 174"/>
                  <a:gd name="T97" fmla="*/ 1280 h 1332"/>
                  <a:gd name="T98" fmla="*/ 0 w 174"/>
                  <a:gd name="T99" fmla="*/ 1280 h 1332"/>
                  <a:gd name="T100" fmla="*/ 0 w 174"/>
                  <a:gd name="T101" fmla="*/ 1282 h 1332"/>
                  <a:gd name="T102" fmla="*/ 2 w 174"/>
                  <a:gd name="T103" fmla="*/ 1284 h 1332"/>
                  <a:gd name="T104" fmla="*/ 2 w 174"/>
                  <a:gd name="T105" fmla="*/ 1286 h 1332"/>
                  <a:gd name="T106" fmla="*/ 2 w 174"/>
                  <a:gd name="T107" fmla="*/ 1288 h 133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74"/>
                  <a:gd name="T163" fmla="*/ 0 h 1332"/>
                  <a:gd name="T164" fmla="*/ 174 w 174"/>
                  <a:gd name="T165" fmla="*/ 1332 h 133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74" h="1332">
                    <a:moveTo>
                      <a:pt x="121" y="0"/>
                    </a:moveTo>
                    <a:lnTo>
                      <a:pt x="88" y="8"/>
                    </a:lnTo>
                    <a:lnTo>
                      <a:pt x="57" y="18"/>
                    </a:lnTo>
                    <a:lnTo>
                      <a:pt x="25" y="27"/>
                    </a:lnTo>
                    <a:lnTo>
                      <a:pt x="21" y="29"/>
                    </a:lnTo>
                    <a:lnTo>
                      <a:pt x="21" y="31"/>
                    </a:lnTo>
                    <a:lnTo>
                      <a:pt x="19" y="33"/>
                    </a:lnTo>
                    <a:lnTo>
                      <a:pt x="19" y="35"/>
                    </a:lnTo>
                    <a:lnTo>
                      <a:pt x="19" y="37"/>
                    </a:lnTo>
                    <a:lnTo>
                      <a:pt x="17" y="39"/>
                    </a:lnTo>
                    <a:lnTo>
                      <a:pt x="17" y="41"/>
                    </a:lnTo>
                    <a:lnTo>
                      <a:pt x="17" y="43"/>
                    </a:lnTo>
                    <a:lnTo>
                      <a:pt x="28" y="37"/>
                    </a:lnTo>
                    <a:lnTo>
                      <a:pt x="59" y="27"/>
                    </a:lnTo>
                    <a:lnTo>
                      <a:pt x="92" y="18"/>
                    </a:lnTo>
                    <a:lnTo>
                      <a:pt x="117" y="12"/>
                    </a:lnTo>
                    <a:lnTo>
                      <a:pt x="119" y="10"/>
                    </a:lnTo>
                    <a:lnTo>
                      <a:pt x="119" y="8"/>
                    </a:lnTo>
                    <a:lnTo>
                      <a:pt x="119" y="6"/>
                    </a:lnTo>
                    <a:lnTo>
                      <a:pt x="119" y="4"/>
                    </a:lnTo>
                    <a:lnTo>
                      <a:pt x="121" y="4"/>
                    </a:lnTo>
                    <a:lnTo>
                      <a:pt x="121" y="2"/>
                    </a:lnTo>
                    <a:lnTo>
                      <a:pt x="121" y="0"/>
                    </a:lnTo>
                    <a:close/>
                    <a:moveTo>
                      <a:pt x="2" y="1288"/>
                    </a:moveTo>
                    <a:lnTo>
                      <a:pt x="25" y="1298"/>
                    </a:lnTo>
                    <a:lnTo>
                      <a:pt x="57" y="1307"/>
                    </a:lnTo>
                    <a:lnTo>
                      <a:pt x="88" y="1317"/>
                    </a:lnTo>
                    <a:lnTo>
                      <a:pt x="122" y="1325"/>
                    </a:lnTo>
                    <a:lnTo>
                      <a:pt x="155" y="1330"/>
                    </a:lnTo>
                    <a:lnTo>
                      <a:pt x="174" y="1332"/>
                    </a:lnTo>
                    <a:lnTo>
                      <a:pt x="172" y="1330"/>
                    </a:lnTo>
                    <a:lnTo>
                      <a:pt x="170" y="1328"/>
                    </a:lnTo>
                    <a:lnTo>
                      <a:pt x="170" y="1326"/>
                    </a:lnTo>
                    <a:lnTo>
                      <a:pt x="170" y="1325"/>
                    </a:lnTo>
                    <a:lnTo>
                      <a:pt x="169" y="1325"/>
                    </a:lnTo>
                    <a:lnTo>
                      <a:pt x="169" y="1323"/>
                    </a:lnTo>
                    <a:lnTo>
                      <a:pt x="167" y="1321"/>
                    </a:lnTo>
                    <a:lnTo>
                      <a:pt x="157" y="1319"/>
                    </a:lnTo>
                    <a:lnTo>
                      <a:pt x="124" y="1313"/>
                    </a:lnTo>
                    <a:lnTo>
                      <a:pt x="92" y="1307"/>
                    </a:lnTo>
                    <a:lnTo>
                      <a:pt x="59" y="1298"/>
                    </a:lnTo>
                    <a:lnTo>
                      <a:pt x="28" y="1286"/>
                    </a:lnTo>
                    <a:lnTo>
                      <a:pt x="0" y="1275"/>
                    </a:lnTo>
                    <a:lnTo>
                      <a:pt x="0" y="1277"/>
                    </a:lnTo>
                    <a:lnTo>
                      <a:pt x="0" y="1279"/>
                    </a:lnTo>
                    <a:lnTo>
                      <a:pt x="0" y="1280"/>
                    </a:lnTo>
                    <a:lnTo>
                      <a:pt x="0" y="1282"/>
                    </a:lnTo>
                    <a:lnTo>
                      <a:pt x="2" y="1284"/>
                    </a:lnTo>
                    <a:lnTo>
                      <a:pt x="2" y="1286"/>
                    </a:lnTo>
                    <a:lnTo>
                      <a:pt x="2" y="1288"/>
                    </a:lnTo>
                    <a:close/>
                  </a:path>
                </a:pathLst>
              </a:custGeom>
              <a:solidFill>
                <a:srgbClr val="7FCBFF"/>
              </a:solidFill>
              <a:ln w="9525">
                <a:noFill/>
                <a:round/>
                <a:headEnd/>
                <a:tailEnd/>
              </a:ln>
            </p:spPr>
            <p:txBody>
              <a:bodyPr/>
              <a:lstStyle/>
              <a:p>
                <a:endParaRPr lang="en-US"/>
              </a:p>
            </p:txBody>
          </p:sp>
          <p:sp>
            <p:nvSpPr>
              <p:cNvPr id="28015" name="Freeform 930"/>
              <p:cNvSpPr>
                <a:spLocks noEditPoints="1"/>
              </p:cNvSpPr>
              <p:nvPr/>
            </p:nvSpPr>
            <p:spPr bwMode="auto">
              <a:xfrm>
                <a:off x="2348" y="1561"/>
                <a:ext cx="172" cy="1320"/>
              </a:xfrm>
              <a:custGeom>
                <a:avLst/>
                <a:gdLst>
                  <a:gd name="T0" fmla="*/ 121 w 172"/>
                  <a:gd name="T1" fmla="*/ 0 h 1320"/>
                  <a:gd name="T2" fmla="*/ 92 w 172"/>
                  <a:gd name="T3" fmla="*/ 8 h 1320"/>
                  <a:gd name="T4" fmla="*/ 61 w 172"/>
                  <a:gd name="T5" fmla="*/ 16 h 1320"/>
                  <a:gd name="T6" fmla="*/ 29 w 172"/>
                  <a:gd name="T7" fmla="*/ 27 h 1320"/>
                  <a:gd name="T8" fmla="*/ 21 w 172"/>
                  <a:gd name="T9" fmla="*/ 31 h 1320"/>
                  <a:gd name="T10" fmla="*/ 19 w 172"/>
                  <a:gd name="T11" fmla="*/ 33 h 1320"/>
                  <a:gd name="T12" fmla="*/ 19 w 172"/>
                  <a:gd name="T13" fmla="*/ 33 h 1320"/>
                  <a:gd name="T14" fmla="*/ 19 w 172"/>
                  <a:gd name="T15" fmla="*/ 35 h 1320"/>
                  <a:gd name="T16" fmla="*/ 19 w 172"/>
                  <a:gd name="T17" fmla="*/ 37 h 1320"/>
                  <a:gd name="T18" fmla="*/ 17 w 172"/>
                  <a:gd name="T19" fmla="*/ 39 h 1320"/>
                  <a:gd name="T20" fmla="*/ 17 w 172"/>
                  <a:gd name="T21" fmla="*/ 41 h 1320"/>
                  <a:gd name="T22" fmla="*/ 17 w 172"/>
                  <a:gd name="T23" fmla="*/ 42 h 1320"/>
                  <a:gd name="T24" fmla="*/ 17 w 172"/>
                  <a:gd name="T25" fmla="*/ 42 h 1320"/>
                  <a:gd name="T26" fmla="*/ 32 w 172"/>
                  <a:gd name="T27" fmla="*/ 37 h 1320"/>
                  <a:gd name="T28" fmla="*/ 63 w 172"/>
                  <a:gd name="T29" fmla="*/ 27 h 1320"/>
                  <a:gd name="T30" fmla="*/ 96 w 172"/>
                  <a:gd name="T31" fmla="*/ 18 h 1320"/>
                  <a:gd name="T32" fmla="*/ 117 w 172"/>
                  <a:gd name="T33" fmla="*/ 12 h 1320"/>
                  <a:gd name="T34" fmla="*/ 117 w 172"/>
                  <a:gd name="T35" fmla="*/ 12 h 1320"/>
                  <a:gd name="T36" fmla="*/ 119 w 172"/>
                  <a:gd name="T37" fmla="*/ 10 h 1320"/>
                  <a:gd name="T38" fmla="*/ 119 w 172"/>
                  <a:gd name="T39" fmla="*/ 8 h 1320"/>
                  <a:gd name="T40" fmla="*/ 119 w 172"/>
                  <a:gd name="T41" fmla="*/ 6 h 1320"/>
                  <a:gd name="T42" fmla="*/ 119 w 172"/>
                  <a:gd name="T43" fmla="*/ 6 h 1320"/>
                  <a:gd name="T44" fmla="*/ 121 w 172"/>
                  <a:gd name="T45" fmla="*/ 4 h 1320"/>
                  <a:gd name="T46" fmla="*/ 121 w 172"/>
                  <a:gd name="T47" fmla="*/ 2 h 1320"/>
                  <a:gd name="T48" fmla="*/ 121 w 172"/>
                  <a:gd name="T49" fmla="*/ 0 h 1320"/>
                  <a:gd name="T50" fmla="*/ 2 w 172"/>
                  <a:gd name="T51" fmla="*/ 1274 h 1320"/>
                  <a:gd name="T52" fmla="*/ 29 w 172"/>
                  <a:gd name="T53" fmla="*/ 1286 h 1320"/>
                  <a:gd name="T54" fmla="*/ 61 w 172"/>
                  <a:gd name="T55" fmla="*/ 1297 h 1320"/>
                  <a:gd name="T56" fmla="*/ 92 w 172"/>
                  <a:gd name="T57" fmla="*/ 1305 h 1320"/>
                  <a:gd name="T58" fmla="*/ 124 w 172"/>
                  <a:gd name="T59" fmla="*/ 1313 h 1320"/>
                  <a:gd name="T60" fmla="*/ 157 w 172"/>
                  <a:gd name="T61" fmla="*/ 1319 h 1320"/>
                  <a:gd name="T62" fmla="*/ 172 w 172"/>
                  <a:gd name="T63" fmla="*/ 1320 h 1320"/>
                  <a:gd name="T64" fmla="*/ 172 w 172"/>
                  <a:gd name="T65" fmla="*/ 1319 h 1320"/>
                  <a:gd name="T66" fmla="*/ 171 w 172"/>
                  <a:gd name="T67" fmla="*/ 1319 h 1320"/>
                  <a:gd name="T68" fmla="*/ 171 w 172"/>
                  <a:gd name="T69" fmla="*/ 1317 h 1320"/>
                  <a:gd name="T70" fmla="*/ 169 w 172"/>
                  <a:gd name="T71" fmla="*/ 1315 h 1320"/>
                  <a:gd name="T72" fmla="*/ 169 w 172"/>
                  <a:gd name="T73" fmla="*/ 1313 h 1320"/>
                  <a:gd name="T74" fmla="*/ 169 w 172"/>
                  <a:gd name="T75" fmla="*/ 1313 h 1320"/>
                  <a:gd name="T76" fmla="*/ 167 w 172"/>
                  <a:gd name="T77" fmla="*/ 1311 h 1320"/>
                  <a:gd name="T78" fmla="*/ 167 w 172"/>
                  <a:gd name="T79" fmla="*/ 1309 h 1320"/>
                  <a:gd name="T80" fmla="*/ 159 w 172"/>
                  <a:gd name="T81" fmla="*/ 1309 h 1320"/>
                  <a:gd name="T82" fmla="*/ 126 w 172"/>
                  <a:gd name="T83" fmla="*/ 1303 h 1320"/>
                  <a:gd name="T84" fmla="*/ 96 w 172"/>
                  <a:gd name="T85" fmla="*/ 1296 h 1320"/>
                  <a:gd name="T86" fmla="*/ 63 w 172"/>
                  <a:gd name="T87" fmla="*/ 1286 h 1320"/>
                  <a:gd name="T88" fmla="*/ 32 w 172"/>
                  <a:gd name="T89" fmla="*/ 1276 h 1320"/>
                  <a:gd name="T90" fmla="*/ 4 w 172"/>
                  <a:gd name="T91" fmla="*/ 1265 h 1320"/>
                  <a:gd name="T92" fmla="*/ 0 w 172"/>
                  <a:gd name="T93" fmla="*/ 1263 h 1320"/>
                  <a:gd name="T94" fmla="*/ 0 w 172"/>
                  <a:gd name="T95" fmla="*/ 1265 h 1320"/>
                  <a:gd name="T96" fmla="*/ 2 w 172"/>
                  <a:gd name="T97" fmla="*/ 1267 h 1320"/>
                  <a:gd name="T98" fmla="*/ 2 w 172"/>
                  <a:gd name="T99" fmla="*/ 1269 h 1320"/>
                  <a:gd name="T100" fmla="*/ 2 w 172"/>
                  <a:gd name="T101" fmla="*/ 1269 h 1320"/>
                  <a:gd name="T102" fmla="*/ 2 w 172"/>
                  <a:gd name="T103" fmla="*/ 1271 h 1320"/>
                  <a:gd name="T104" fmla="*/ 2 w 172"/>
                  <a:gd name="T105" fmla="*/ 1273 h 1320"/>
                  <a:gd name="T106" fmla="*/ 2 w 172"/>
                  <a:gd name="T107" fmla="*/ 1274 h 1320"/>
                  <a:gd name="T108" fmla="*/ 2 w 172"/>
                  <a:gd name="T109" fmla="*/ 1274 h 13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72"/>
                  <a:gd name="T166" fmla="*/ 0 h 1320"/>
                  <a:gd name="T167" fmla="*/ 172 w 172"/>
                  <a:gd name="T168" fmla="*/ 1320 h 13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72" h="1320">
                    <a:moveTo>
                      <a:pt x="121" y="0"/>
                    </a:moveTo>
                    <a:lnTo>
                      <a:pt x="92" y="8"/>
                    </a:lnTo>
                    <a:lnTo>
                      <a:pt x="61" y="16"/>
                    </a:lnTo>
                    <a:lnTo>
                      <a:pt x="29" y="27"/>
                    </a:lnTo>
                    <a:lnTo>
                      <a:pt x="21" y="31"/>
                    </a:lnTo>
                    <a:lnTo>
                      <a:pt x="19" y="33"/>
                    </a:lnTo>
                    <a:lnTo>
                      <a:pt x="19" y="35"/>
                    </a:lnTo>
                    <a:lnTo>
                      <a:pt x="19" y="37"/>
                    </a:lnTo>
                    <a:lnTo>
                      <a:pt x="17" y="39"/>
                    </a:lnTo>
                    <a:lnTo>
                      <a:pt x="17" y="41"/>
                    </a:lnTo>
                    <a:lnTo>
                      <a:pt x="17" y="42"/>
                    </a:lnTo>
                    <a:lnTo>
                      <a:pt x="32" y="37"/>
                    </a:lnTo>
                    <a:lnTo>
                      <a:pt x="63" y="27"/>
                    </a:lnTo>
                    <a:lnTo>
                      <a:pt x="96" y="18"/>
                    </a:lnTo>
                    <a:lnTo>
                      <a:pt x="117" y="12"/>
                    </a:lnTo>
                    <a:lnTo>
                      <a:pt x="119" y="10"/>
                    </a:lnTo>
                    <a:lnTo>
                      <a:pt x="119" y="8"/>
                    </a:lnTo>
                    <a:lnTo>
                      <a:pt x="119" y="6"/>
                    </a:lnTo>
                    <a:lnTo>
                      <a:pt x="121" y="4"/>
                    </a:lnTo>
                    <a:lnTo>
                      <a:pt x="121" y="2"/>
                    </a:lnTo>
                    <a:lnTo>
                      <a:pt x="121" y="0"/>
                    </a:lnTo>
                    <a:close/>
                    <a:moveTo>
                      <a:pt x="2" y="1274"/>
                    </a:moveTo>
                    <a:lnTo>
                      <a:pt x="29" y="1286"/>
                    </a:lnTo>
                    <a:lnTo>
                      <a:pt x="61" y="1297"/>
                    </a:lnTo>
                    <a:lnTo>
                      <a:pt x="92" y="1305"/>
                    </a:lnTo>
                    <a:lnTo>
                      <a:pt x="124" y="1313"/>
                    </a:lnTo>
                    <a:lnTo>
                      <a:pt x="157" y="1319"/>
                    </a:lnTo>
                    <a:lnTo>
                      <a:pt x="172" y="1320"/>
                    </a:lnTo>
                    <a:lnTo>
                      <a:pt x="172" y="1319"/>
                    </a:lnTo>
                    <a:lnTo>
                      <a:pt x="171" y="1319"/>
                    </a:lnTo>
                    <a:lnTo>
                      <a:pt x="171" y="1317"/>
                    </a:lnTo>
                    <a:lnTo>
                      <a:pt x="169" y="1315"/>
                    </a:lnTo>
                    <a:lnTo>
                      <a:pt x="169" y="1313"/>
                    </a:lnTo>
                    <a:lnTo>
                      <a:pt x="167" y="1311"/>
                    </a:lnTo>
                    <a:lnTo>
                      <a:pt x="167" y="1309"/>
                    </a:lnTo>
                    <a:lnTo>
                      <a:pt x="159" y="1309"/>
                    </a:lnTo>
                    <a:lnTo>
                      <a:pt x="126" y="1303"/>
                    </a:lnTo>
                    <a:lnTo>
                      <a:pt x="96" y="1296"/>
                    </a:lnTo>
                    <a:lnTo>
                      <a:pt x="63" y="1286"/>
                    </a:lnTo>
                    <a:lnTo>
                      <a:pt x="32" y="1276"/>
                    </a:lnTo>
                    <a:lnTo>
                      <a:pt x="4" y="1265"/>
                    </a:lnTo>
                    <a:lnTo>
                      <a:pt x="0" y="1263"/>
                    </a:lnTo>
                    <a:lnTo>
                      <a:pt x="0" y="1265"/>
                    </a:lnTo>
                    <a:lnTo>
                      <a:pt x="2" y="1267"/>
                    </a:lnTo>
                    <a:lnTo>
                      <a:pt x="2" y="1269"/>
                    </a:lnTo>
                    <a:lnTo>
                      <a:pt x="2" y="1271"/>
                    </a:lnTo>
                    <a:lnTo>
                      <a:pt x="2" y="1273"/>
                    </a:lnTo>
                    <a:lnTo>
                      <a:pt x="2" y="1274"/>
                    </a:lnTo>
                    <a:close/>
                  </a:path>
                </a:pathLst>
              </a:custGeom>
              <a:solidFill>
                <a:srgbClr val="80CCFF"/>
              </a:solidFill>
              <a:ln w="9525">
                <a:noFill/>
                <a:round/>
                <a:headEnd/>
                <a:tailEnd/>
              </a:ln>
            </p:spPr>
            <p:txBody>
              <a:bodyPr/>
              <a:lstStyle/>
              <a:p>
                <a:endParaRPr lang="en-US"/>
              </a:p>
            </p:txBody>
          </p:sp>
          <p:sp>
            <p:nvSpPr>
              <p:cNvPr id="28016" name="Freeform 931"/>
              <p:cNvSpPr>
                <a:spLocks noEditPoints="1"/>
              </p:cNvSpPr>
              <p:nvPr/>
            </p:nvSpPr>
            <p:spPr bwMode="auto">
              <a:xfrm>
                <a:off x="2348" y="1567"/>
                <a:ext cx="169" cy="1309"/>
              </a:xfrm>
              <a:custGeom>
                <a:avLst/>
                <a:gdLst>
                  <a:gd name="T0" fmla="*/ 119 w 169"/>
                  <a:gd name="T1" fmla="*/ 0 h 1309"/>
                  <a:gd name="T2" fmla="*/ 94 w 169"/>
                  <a:gd name="T3" fmla="*/ 6 h 1309"/>
                  <a:gd name="T4" fmla="*/ 61 w 169"/>
                  <a:gd name="T5" fmla="*/ 15 h 1309"/>
                  <a:gd name="T6" fmla="*/ 30 w 169"/>
                  <a:gd name="T7" fmla="*/ 25 h 1309"/>
                  <a:gd name="T8" fmla="*/ 19 w 169"/>
                  <a:gd name="T9" fmla="*/ 31 h 1309"/>
                  <a:gd name="T10" fmla="*/ 17 w 169"/>
                  <a:gd name="T11" fmla="*/ 33 h 1309"/>
                  <a:gd name="T12" fmla="*/ 17 w 169"/>
                  <a:gd name="T13" fmla="*/ 35 h 1309"/>
                  <a:gd name="T14" fmla="*/ 17 w 169"/>
                  <a:gd name="T15" fmla="*/ 36 h 1309"/>
                  <a:gd name="T16" fmla="*/ 17 w 169"/>
                  <a:gd name="T17" fmla="*/ 36 h 1309"/>
                  <a:gd name="T18" fmla="*/ 15 w 169"/>
                  <a:gd name="T19" fmla="*/ 38 h 1309"/>
                  <a:gd name="T20" fmla="*/ 15 w 169"/>
                  <a:gd name="T21" fmla="*/ 40 h 1309"/>
                  <a:gd name="T22" fmla="*/ 15 w 169"/>
                  <a:gd name="T23" fmla="*/ 42 h 1309"/>
                  <a:gd name="T24" fmla="*/ 15 w 169"/>
                  <a:gd name="T25" fmla="*/ 44 h 1309"/>
                  <a:gd name="T26" fmla="*/ 34 w 169"/>
                  <a:gd name="T27" fmla="*/ 36 h 1309"/>
                  <a:gd name="T28" fmla="*/ 65 w 169"/>
                  <a:gd name="T29" fmla="*/ 25 h 1309"/>
                  <a:gd name="T30" fmla="*/ 96 w 169"/>
                  <a:gd name="T31" fmla="*/ 17 h 1309"/>
                  <a:gd name="T32" fmla="*/ 115 w 169"/>
                  <a:gd name="T33" fmla="*/ 12 h 1309"/>
                  <a:gd name="T34" fmla="*/ 115 w 169"/>
                  <a:gd name="T35" fmla="*/ 12 h 1309"/>
                  <a:gd name="T36" fmla="*/ 117 w 169"/>
                  <a:gd name="T37" fmla="*/ 10 h 1309"/>
                  <a:gd name="T38" fmla="*/ 117 w 169"/>
                  <a:gd name="T39" fmla="*/ 8 h 1309"/>
                  <a:gd name="T40" fmla="*/ 117 w 169"/>
                  <a:gd name="T41" fmla="*/ 6 h 1309"/>
                  <a:gd name="T42" fmla="*/ 117 w 169"/>
                  <a:gd name="T43" fmla="*/ 6 h 1309"/>
                  <a:gd name="T44" fmla="*/ 119 w 169"/>
                  <a:gd name="T45" fmla="*/ 4 h 1309"/>
                  <a:gd name="T46" fmla="*/ 119 w 169"/>
                  <a:gd name="T47" fmla="*/ 2 h 1309"/>
                  <a:gd name="T48" fmla="*/ 119 w 169"/>
                  <a:gd name="T49" fmla="*/ 0 h 1309"/>
                  <a:gd name="T50" fmla="*/ 2 w 169"/>
                  <a:gd name="T51" fmla="*/ 1263 h 1309"/>
                  <a:gd name="T52" fmla="*/ 30 w 169"/>
                  <a:gd name="T53" fmla="*/ 1274 h 1309"/>
                  <a:gd name="T54" fmla="*/ 61 w 169"/>
                  <a:gd name="T55" fmla="*/ 1286 h 1309"/>
                  <a:gd name="T56" fmla="*/ 94 w 169"/>
                  <a:gd name="T57" fmla="*/ 1295 h 1309"/>
                  <a:gd name="T58" fmla="*/ 126 w 169"/>
                  <a:gd name="T59" fmla="*/ 1301 h 1309"/>
                  <a:gd name="T60" fmla="*/ 159 w 169"/>
                  <a:gd name="T61" fmla="*/ 1307 h 1309"/>
                  <a:gd name="T62" fmla="*/ 169 w 169"/>
                  <a:gd name="T63" fmla="*/ 1309 h 1309"/>
                  <a:gd name="T64" fmla="*/ 169 w 169"/>
                  <a:gd name="T65" fmla="*/ 1307 h 1309"/>
                  <a:gd name="T66" fmla="*/ 169 w 169"/>
                  <a:gd name="T67" fmla="*/ 1307 h 1309"/>
                  <a:gd name="T68" fmla="*/ 167 w 169"/>
                  <a:gd name="T69" fmla="*/ 1305 h 1309"/>
                  <a:gd name="T70" fmla="*/ 167 w 169"/>
                  <a:gd name="T71" fmla="*/ 1303 h 1309"/>
                  <a:gd name="T72" fmla="*/ 165 w 169"/>
                  <a:gd name="T73" fmla="*/ 1303 h 1309"/>
                  <a:gd name="T74" fmla="*/ 165 w 169"/>
                  <a:gd name="T75" fmla="*/ 1301 h 1309"/>
                  <a:gd name="T76" fmla="*/ 165 w 169"/>
                  <a:gd name="T77" fmla="*/ 1299 h 1309"/>
                  <a:gd name="T78" fmla="*/ 163 w 169"/>
                  <a:gd name="T79" fmla="*/ 1297 h 1309"/>
                  <a:gd name="T80" fmla="*/ 161 w 169"/>
                  <a:gd name="T81" fmla="*/ 1297 h 1309"/>
                  <a:gd name="T82" fmla="*/ 128 w 169"/>
                  <a:gd name="T83" fmla="*/ 1291 h 1309"/>
                  <a:gd name="T84" fmla="*/ 96 w 169"/>
                  <a:gd name="T85" fmla="*/ 1284 h 1309"/>
                  <a:gd name="T86" fmla="*/ 65 w 169"/>
                  <a:gd name="T87" fmla="*/ 1276 h 1309"/>
                  <a:gd name="T88" fmla="*/ 34 w 169"/>
                  <a:gd name="T89" fmla="*/ 1265 h 1309"/>
                  <a:gd name="T90" fmla="*/ 5 w 169"/>
                  <a:gd name="T91" fmla="*/ 1253 h 1309"/>
                  <a:gd name="T92" fmla="*/ 0 w 169"/>
                  <a:gd name="T93" fmla="*/ 1251 h 1309"/>
                  <a:gd name="T94" fmla="*/ 0 w 169"/>
                  <a:gd name="T95" fmla="*/ 1253 h 1309"/>
                  <a:gd name="T96" fmla="*/ 0 w 169"/>
                  <a:gd name="T97" fmla="*/ 1255 h 1309"/>
                  <a:gd name="T98" fmla="*/ 0 w 169"/>
                  <a:gd name="T99" fmla="*/ 1255 h 1309"/>
                  <a:gd name="T100" fmla="*/ 0 w 169"/>
                  <a:gd name="T101" fmla="*/ 1257 h 1309"/>
                  <a:gd name="T102" fmla="*/ 0 w 169"/>
                  <a:gd name="T103" fmla="*/ 1259 h 1309"/>
                  <a:gd name="T104" fmla="*/ 2 w 169"/>
                  <a:gd name="T105" fmla="*/ 1261 h 1309"/>
                  <a:gd name="T106" fmla="*/ 2 w 169"/>
                  <a:gd name="T107" fmla="*/ 1263 h 1309"/>
                  <a:gd name="T108" fmla="*/ 2 w 169"/>
                  <a:gd name="T109" fmla="*/ 1263 h 130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9"/>
                  <a:gd name="T166" fmla="*/ 0 h 1309"/>
                  <a:gd name="T167" fmla="*/ 169 w 169"/>
                  <a:gd name="T168" fmla="*/ 1309 h 130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9" h="1309">
                    <a:moveTo>
                      <a:pt x="119" y="0"/>
                    </a:moveTo>
                    <a:lnTo>
                      <a:pt x="94" y="6"/>
                    </a:lnTo>
                    <a:lnTo>
                      <a:pt x="61" y="15"/>
                    </a:lnTo>
                    <a:lnTo>
                      <a:pt x="30" y="25"/>
                    </a:lnTo>
                    <a:lnTo>
                      <a:pt x="19" y="31"/>
                    </a:lnTo>
                    <a:lnTo>
                      <a:pt x="17" y="33"/>
                    </a:lnTo>
                    <a:lnTo>
                      <a:pt x="17" y="35"/>
                    </a:lnTo>
                    <a:lnTo>
                      <a:pt x="17" y="36"/>
                    </a:lnTo>
                    <a:lnTo>
                      <a:pt x="15" y="38"/>
                    </a:lnTo>
                    <a:lnTo>
                      <a:pt x="15" y="40"/>
                    </a:lnTo>
                    <a:lnTo>
                      <a:pt x="15" y="42"/>
                    </a:lnTo>
                    <a:lnTo>
                      <a:pt x="15" y="44"/>
                    </a:lnTo>
                    <a:lnTo>
                      <a:pt x="34" y="36"/>
                    </a:lnTo>
                    <a:lnTo>
                      <a:pt x="65" y="25"/>
                    </a:lnTo>
                    <a:lnTo>
                      <a:pt x="96" y="17"/>
                    </a:lnTo>
                    <a:lnTo>
                      <a:pt x="115" y="12"/>
                    </a:lnTo>
                    <a:lnTo>
                      <a:pt x="117" y="10"/>
                    </a:lnTo>
                    <a:lnTo>
                      <a:pt x="117" y="8"/>
                    </a:lnTo>
                    <a:lnTo>
                      <a:pt x="117" y="6"/>
                    </a:lnTo>
                    <a:lnTo>
                      <a:pt x="119" y="4"/>
                    </a:lnTo>
                    <a:lnTo>
                      <a:pt x="119" y="2"/>
                    </a:lnTo>
                    <a:lnTo>
                      <a:pt x="119" y="0"/>
                    </a:lnTo>
                    <a:close/>
                    <a:moveTo>
                      <a:pt x="2" y="1263"/>
                    </a:moveTo>
                    <a:lnTo>
                      <a:pt x="30" y="1274"/>
                    </a:lnTo>
                    <a:lnTo>
                      <a:pt x="61" y="1286"/>
                    </a:lnTo>
                    <a:lnTo>
                      <a:pt x="94" y="1295"/>
                    </a:lnTo>
                    <a:lnTo>
                      <a:pt x="126" y="1301"/>
                    </a:lnTo>
                    <a:lnTo>
                      <a:pt x="159" y="1307"/>
                    </a:lnTo>
                    <a:lnTo>
                      <a:pt x="169" y="1309"/>
                    </a:lnTo>
                    <a:lnTo>
                      <a:pt x="169" y="1307"/>
                    </a:lnTo>
                    <a:lnTo>
                      <a:pt x="167" y="1305"/>
                    </a:lnTo>
                    <a:lnTo>
                      <a:pt x="167" y="1303"/>
                    </a:lnTo>
                    <a:lnTo>
                      <a:pt x="165" y="1303"/>
                    </a:lnTo>
                    <a:lnTo>
                      <a:pt x="165" y="1301"/>
                    </a:lnTo>
                    <a:lnTo>
                      <a:pt x="165" y="1299"/>
                    </a:lnTo>
                    <a:lnTo>
                      <a:pt x="163" y="1297"/>
                    </a:lnTo>
                    <a:lnTo>
                      <a:pt x="161" y="1297"/>
                    </a:lnTo>
                    <a:lnTo>
                      <a:pt x="128" y="1291"/>
                    </a:lnTo>
                    <a:lnTo>
                      <a:pt x="96" y="1284"/>
                    </a:lnTo>
                    <a:lnTo>
                      <a:pt x="65" y="1276"/>
                    </a:lnTo>
                    <a:lnTo>
                      <a:pt x="34" y="1265"/>
                    </a:lnTo>
                    <a:lnTo>
                      <a:pt x="5" y="1253"/>
                    </a:lnTo>
                    <a:lnTo>
                      <a:pt x="0" y="1251"/>
                    </a:lnTo>
                    <a:lnTo>
                      <a:pt x="0" y="1253"/>
                    </a:lnTo>
                    <a:lnTo>
                      <a:pt x="0" y="1255"/>
                    </a:lnTo>
                    <a:lnTo>
                      <a:pt x="0" y="1257"/>
                    </a:lnTo>
                    <a:lnTo>
                      <a:pt x="0" y="1259"/>
                    </a:lnTo>
                    <a:lnTo>
                      <a:pt x="2" y="1261"/>
                    </a:lnTo>
                    <a:lnTo>
                      <a:pt x="2" y="1263"/>
                    </a:lnTo>
                    <a:close/>
                  </a:path>
                </a:pathLst>
              </a:custGeom>
              <a:solidFill>
                <a:srgbClr val="81CCFF"/>
              </a:solidFill>
              <a:ln w="9525">
                <a:noFill/>
                <a:round/>
                <a:headEnd/>
                <a:tailEnd/>
              </a:ln>
            </p:spPr>
            <p:txBody>
              <a:bodyPr/>
              <a:lstStyle/>
              <a:p>
                <a:endParaRPr lang="en-US"/>
              </a:p>
            </p:txBody>
          </p:sp>
          <p:sp>
            <p:nvSpPr>
              <p:cNvPr id="28017" name="Freeform 932"/>
              <p:cNvSpPr>
                <a:spLocks noEditPoints="1"/>
              </p:cNvSpPr>
              <p:nvPr/>
            </p:nvSpPr>
            <p:spPr bwMode="auto">
              <a:xfrm>
                <a:off x="2346" y="1573"/>
                <a:ext cx="169" cy="1297"/>
              </a:xfrm>
              <a:custGeom>
                <a:avLst/>
                <a:gdLst>
                  <a:gd name="T0" fmla="*/ 119 w 169"/>
                  <a:gd name="T1" fmla="*/ 0 h 1297"/>
                  <a:gd name="T2" fmla="*/ 98 w 169"/>
                  <a:gd name="T3" fmla="*/ 6 h 1297"/>
                  <a:gd name="T4" fmla="*/ 65 w 169"/>
                  <a:gd name="T5" fmla="*/ 15 h 1297"/>
                  <a:gd name="T6" fmla="*/ 34 w 169"/>
                  <a:gd name="T7" fmla="*/ 25 h 1297"/>
                  <a:gd name="T8" fmla="*/ 19 w 169"/>
                  <a:gd name="T9" fmla="*/ 30 h 1297"/>
                  <a:gd name="T10" fmla="*/ 17 w 169"/>
                  <a:gd name="T11" fmla="*/ 32 h 1297"/>
                  <a:gd name="T12" fmla="*/ 17 w 169"/>
                  <a:gd name="T13" fmla="*/ 34 h 1297"/>
                  <a:gd name="T14" fmla="*/ 17 w 169"/>
                  <a:gd name="T15" fmla="*/ 36 h 1297"/>
                  <a:gd name="T16" fmla="*/ 17 w 169"/>
                  <a:gd name="T17" fmla="*/ 38 h 1297"/>
                  <a:gd name="T18" fmla="*/ 15 w 169"/>
                  <a:gd name="T19" fmla="*/ 40 h 1297"/>
                  <a:gd name="T20" fmla="*/ 15 w 169"/>
                  <a:gd name="T21" fmla="*/ 40 h 1297"/>
                  <a:gd name="T22" fmla="*/ 15 w 169"/>
                  <a:gd name="T23" fmla="*/ 42 h 1297"/>
                  <a:gd name="T24" fmla="*/ 15 w 169"/>
                  <a:gd name="T25" fmla="*/ 44 h 1297"/>
                  <a:gd name="T26" fmla="*/ 38 w 169"/>
                  <a:gd name="T27" fmla="*/ 34 h 1297"/>
                  <a:gd name="T28" fmla="*/ 69 w 169"/>
                  <a:gd name="T29" fmla="*/ 25 h 1297"/>
                  <a:gd name="T30" fmla="*/ 100 w 169"/>
                  <a:gd name="T31" fmla="*/ 15 h 1297"/>
                  <a:gd name="T32" fmla="*/ 115 w 169"/>
                  <a:gd name="T33" fmla="*/ 11 h 1297"/>
                  <a:gd name="T34" fmla="*/ 117 w 169"/>
                  <a:gd name="T35" fmla="*/ 11 h 1297"/>
                  <a:gd name="T36" fmla="*/ 117 w 169"/>
                  <a:gd name="T37" fmla="*/ 9 h 1297"/>
                  <a:gd name="T38" fmla="*/ 117 w 169"/>
                  <a:gd name="T39" fmla="*/ 7 h 1297"/>
                  <a:gd name="T40" fmla="*/ 117 w 169"/>
                  <a:gd name="T41" fmla="*/ 6 h 1297"/>
                  <a:gd name="T42" fmla="*/ 117 w 169"/>
                  <a:gd name="T43" fmla="*/ 6 h 1297"/>
                  <a:gd name="T44" fmla="*/ 119 w 169"/>
                  <a:gd name="T45" fmla="*/ 4 h 1297"/>
                  <a:gd name="T46" fmla="*/ 119 w 169"/>
                  <a:gd name="T47" fmla="*/ 2 h 1297"/>
                  <a:gd name="T48" fmla="*/ 119 w 169"/>
                  <a:gd name="T49" fmla="*/ 0 h 1297"/>
                  <a:gd name="T50" fmla="*/ 2 w 169"/>
                  <a:gd name="T51" fmla="*/ 1251 h 1297"/>
                  <a:gd name="T52" fmla="*/ 6 w 169"/>
                  <a:gd name="T53" fmla="*/ 1253 h 1297"/>
                  <a:gd name="T54" fmla="*/ 34 w 169"/>
                  <a:gd name="T55" fmla="*/ 1264 h 1297"/>
                  <a:gd name="T56" fmla="*/ 65 w 169"/>
                  <a:gd name="T57" fmla="*/ 1274 h 1297"/>
                  <a:gd name="T58" fmla="*/ 98 w 169"/>
                  <a:gd name="T59" fmla="*/ 1284 h 1297"/>
                  <a:gd name="T60" fmla="*/ 128 w 169"/>
                  <a:gd name="T61" fmla="*/ 1291 h 1297"/>
                  <a:gd name="T62" fmla="*/ 161 w 169"/>
                  <a:gd name="T63" fmla="*/ 1297 h 1297"/>
                  <a:gd name="T64" fmla="*/ 169 w 169"/>
                  <a:gd name="T65" fmla="*/ 1297 h 1297"/>
                  <a:gd name="T66" fmla="*/ 167 w 169"/>
                  <a:gd name="T67" fmla="*/ 1297 h 1297"/>
                  <a:gd name="T68" fmla="*/ 167 w 169"/>
                  <a:gd name="T69" fmla="*/ 1295 h 1297"/>
                  <a:gd name="T70" fmla="*/ 167 w 169"/>
                  <a:gd name="T71" fmla="*/ 1293 h 1297"/>
                  <a:gd name="T72" fmla="*/ 165 w 169"/>
                  <a:gd name="T73" fmla="*/ 1291 h 1297"/>
                  <a:gd name="T74" fmla="*/ 165 w 169"/>
                  <a:gd name="T75" fmla="*/ 1291 h 1297"/>
                  <a:gd name="T76" fmla="*/ 165 w 169"/>
                  <a:gd name="T77" fmla="*/ 1289 h 1297"/>
                  <a:gd name="T78" fmla="*/ 163 w 169"/>
                  <a:gd name="T79" fmla="*/ 1287 h 1297"/>
                  <a:gd name="T80" fmla="*/ 163 w 169"/>
                  <a:gd name="T81" fmla="*/ 1285 h 1297"/>
                  <a:gd name="T82" fmla="*/ 130 w 169"/>
                  <a:gd name="T83" fmla="*/ 1280 h 1297"/>
                  <a:gd name="T84" fmla="*/ 100 w 169"/>
                  <a:gd name="T85" fmla="*/ 1274 h 1297"/>
                  <a:gd name="T86" fmla="*/ 69 w 169"/>
                  <a:gd name="T87" fmla="*/ 1264 h 1297"/>
                  <a:gd name="T88" fmla="*/ 38 w 169"/>
                  <a:gd name="T89" fmla="*/ 1255 h 1297"/>
                  <a:gd name="T90" fmla="*/ 9 w 169"/>
                  <a:gd name="T91" fmla="*/ 1243 h 1297"/>
                  <a:gd name="T92" fmla="*/ 0 w 169"/>
                  <a:gd name="T93" fmla="*/ 1239 h 1297"/>
                  <a:gd name="T94" fmla="*/ 0 w 169"/>
                  <a:gd name="T95" fmla="*/ 1241 h 1297"/>
                  <a:gd name="T96" fmla="*/ 2 w 169"/>
                  <a:gd name="T97" fmla="*/ 1241 h 1297"/>
                  <a:gd name="T98" fmla="*/ 2 w 169"/>
                  <a:gd name="T99" fmla="*/ 1243 h 1297"/>
                  <a:gd name="T100" fmla="*/ 2 w 169"/>
                  <a:gd name="T101" fmla="*/ 1245 h 1297"/>
                  <a:gd name="T102" fmla="*/ 2 w 169"/>
                  <a:gd name="T103" fmla="*/ 1247 h 1297"/>
                  <a:gd name="T104" fmla="*/ 2 w 169"/>
                  <a:gd name="T105" fmla="*/ 1249 h 1297"/>
                  <a:gd name="T106" fmla="*/ 2 w 169"/>
                  <a:gd name="T107" fmla="*/ 1249 h 1297"/>
                  <a:gd name="T108" fmla="*/ 2 w 169"/>
                  <a:gd name="T109" fmla="*/ 1251 h 129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9"/>
                  <a:gd name="T166" fmla="*/ 0 h 1297"/>
                  <a:gd name="T167" fmla="*/ 169 w 169"/>
                  <a:gd name="T168" fmla="*/ 1297 h 129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9" h="1297">
                    <a:moveTo>
                      <a:pt x="119" y="0"/>
                    </a:moveTo>
                    <a:lnTo>
                      <a:pt x="98" y="6"/>
                    </a:lnTo>
                    <a:lnTo>
                      <a:pt x="65" y="15"/>
                    </a:lnTo>
                    <a:lnTo>
                      <a:pt x="34" y="25"/>
                    </a:lnTo>
                    <a:lnTo>
                      <a:pt x="19" y="30"/>
                    </a:lnTo>
                    <a:lnTo>
                      <a:pt x="17" y="32"/>
                    </a:lnTo>
                    <a:lnTo>
                      <a:pt x="17" y="34"/>
                    </a:lnTo>
                    <a:lnTo>
                      <a:pt x="17" y="36"/>
                    </a:lnTo>
                    <a:lnTo>
                      <a:pt x="17" y="38"/>
                    </a:lnTo>
                    <a:lnTo>
                      <a:pt x="15" y="40"/>
                    </a:lnTo>
                    <a:lnTo>
                      <a:pt x="15" y="42"/>
                    </a:lnTo>
                    <a:lnTo>
                      <a:pt x="15" y="44"/>
                    </a:lnTo>
                    <a:lnTo>
                      <a:pt x="38" y="34"/>
                    </a:lnTo>
                    <a:lnTo>
                      <a:pt x="69" y="25"/>
                    </a:lnTo>
                    <a:lnTo>
                      <a:pt x="100" y="15"/>
                    </a:lnTo>
                    <a:lnTo>
                      <a:pt x="115" y="11"/>
                    </a:lnTo>
                    <a:lnTo>
                      <a:pt x="117" y="11"/>
                    </a:lnTo>
                    <a:lnTo>
                      <a:pt x="117" y="9"/>
                    </a:lnTo>
                    <a:lnTo>
                      <a:pt x="117" y="7"/>
                    </a:lnTo>
                    <a:lnTo>
                      <a:pt x="117" y="6"/>
                    </a:lnTo>
                    <a:lnTo>
                      <a:pt x="119" y="4"/>
                    </a:lnTo>
                    <a:lnTo>
                      <a:pt x="119" y="2"/>
                    </a:lnTo>
                    <a:lnTo>
                      <a:pt x="119" y="0"/>
                    </a:lnTo>
                    <a:close/>
                    <a:moveTo>
                      <a:pt x="2" y="1251"/>
                    </a:moveTo>
                    <a:lnTo>
                      <a:pt x="6" y="1253"/>
                    </a:lnTo>
                    <a:lnTo>
                      <a:pt x="34" y="1264"/>
                    </a:lnTo>
                    <a:lnTo>
                      <a:pt x="65" y="1274"/>
                    </a:lnTo>
                    <a:lnTo>
                      <a:pt x="98" y="1284"/>
                    </a:lnTo>
                    <a:lnTo>
                      <a:pt x="128" y="1291"/>
                    </a:lnTo>
                    <a:lnTo>
                      <a:pt x="161" y="1297"/>
                    </a:lnTo>
                    <a:lnTo>
                      <a:pt x="169" y="1297"/>
                    </a:lnTo>
                    <a:lnTo>
                      <a:pt x="167" y="1297"/>
                    </a:lnTo>
                    <a:lnTo>
                      <a:pt x="167" y="1295"/>
                    </a:lnTo>
                    <a:lnTo>
                      <a:pt x="167" y="1293"/>
                    </a:lnTo>
                    <a:lnTo>
                      <a:pt x="165" y="1291"/>
                    </a:lnTo>
                    <a:lnTo>
                      <a:pt x="165" y="1289"/>
                    </a:lnTo>
                    <a:lnTo>
                      <a:pt x="163" y="1287"/>
                    </a:lnTo>
                    <a:lnTo>
                      <a:pt x="163" y="1285"/>
                    </a:lnTo>
                    <a:lnTo>
                      <a:pt x="130" y="1280"/>
                    </a:lnTo>
                    <a:lnTo>
                      <a:pt x="100" y="1274"/>
                    </a:lnTo>
                    <a:lnTo>
                      <a:pt x="69" y="1264"/>
                    </a:lnTo>
                    <a:lnTo>
                      <a:pt x="38" y="1255"/>
                    </a:lnTo>
                    <a:lnTo>
                      <a:pt x="9" y="1243"/>
                    </a:lnTo>
                    <a:lnTo>
                      <a:pt x="0" y="1239"/>
                    </a:lnTo>
                    <a:lnTo>
                      <a:pt x="0" y="1241"/>
                    </a:lnTo>
                    <a:lnTo>
                      <a:pt x="2" y="1241"/>
                    </a:lnTo>
                    <a:lnTo>
                      <a:pt x="2" y="1243"/>
                    </a:lnTo>
                    <a:lnTo>
                      <a:pt x="2" y="1245"/>
                    </a:lnTo>
                    <a:lnTo>
                      <a:pt x="2" y="1247"/>
                    </a:lnTo>
                    <a:lnTo>
                      <a:pt x="2" y="1249"/>
                    </a:lnTo>
                    <a:lnTo>
                      <a:pt x="2" y="1251"/>
                    </a:lnTo>
                    <a:close/>
                  </a:path>
                </a:pathLst>
              </a:custGeom>
              <a:solidFill>
                <a:srgbClr val="82CDFF"/>
              </a:solidFill>
              <a:ln w="9525">
                <a:noFill/>
                <a:round/>
                <a:headEnd/>
                <a:tailEnd/>
              </a:ln>
            </p:spPr>
            <p:txBody>
              <a:bodyPr/>
              <a:lstStyle/>
              <a:p>
                <a:endParaRPr lang="en-US"/>
              </a:p>
            </p:txBody>
          </p:sp>
          <p:sp>
            <p:nvSpPr>
              <p:cNvPr id="28018" name="Freeform 933"/>
              <p:cNvSpPr>
                <a:spLocks noEditPoints="1"/>
              </p:cNvSpPr>
              <p:nvPr/>
            </p:nvSpPr>
            <p:spPr bwMode="auto">
              <a:xfrm>
                <a:off x="2346" y="1579"/>
                <a:ext cx="165" cy="1285"/>
              </a:xfrm>
              <a:custGeom>
                <a:avLst/>
                <a:gdLst>
                  <a:gd name="T0" fmla="*/ 117 w 165"/>
                  <a:gd name="T1" fmla="*/ 0 h 1285"/>
                  <a:gd name="T2" fmla="*/ 98 w 165"/>
                  <a:gd name="T3" fmla="*/ 5 h 1285"/>
                  <a:gd name="T4" fmla="*/ 67 w 165"/>
                  <a:gd name="T5" fmla="*/ 13 h 1285"/>
                  <a:gd name="T6" fmla="*/ 36 w 165"/>
                  <a:gd name="T7" fmla="*/ 24 h 1285"/>
                  <a:gd name="T8" fmla="*/ 17 w 165"/>
                  <a:gd name="T9" fmla="*/ 32 h 1285"/>
                  <a:gd name="T10" fmla="*/ 15 w 165"/>
                  <a:gd name="T11" fmla="*/ 34 h 1285"/>
                  <a:gd name="T12" fmla="*/ 15 w 165"/>
                  <a:gd name="T13" fmla="*/ 34 h 1285"/>
                  <a:gd name="T14" fmla="*/ 15 w 165"/>
                  <a:gd name="T15" fmla="*/ 36 h 1285"/>
                  <a:gd name="T16" fmla="*/ 15 w 165"/>
                  <a:gd name="T17" fmla="*/ 38 h 1285"/>
                  <a:gd name="T18" fmla="*/ 13 w 165"/>
                  <a:gd name="T19" fmla="*/ 40 h 1285"/>
                  <a:gd name="T20" fmla="*/ 13 w 165"/>
                  <a:gd name="T21" fmla="*/ 42 h 1285"/>
                  <a:gd name="T22" fmla="*/ 13 w 165"/>
                  <a:gd name="T23" fmla="*/ 44 h 1285"/>
                  <a:gd name="T24" fmla="*/ 13 w 165"/>
                  <a:gd name="T25" fmla="*/ 44 h 1285"/>
                  <a:gd name="T26" fmla="*/ 40 w 165"/>
                  <a:gd name="T27" fmla="*/ 34 h 1285"/>
                  <a:gd name="T28" fmla="*/ 71 w 165"/>
                  <a:gd name="T29" fmla="*/ 23 h 1285"/>
                  <a:gd name="T30" fmla="*/ 102 w 165"/>
                  <a:gd name="T31" fmla="*/ 15 h 1285"/>
                  <a:gd name="T32" fmla="*/ 113 w 165"/>
                  <a:gd name="T33" fmla="*/ 11 h 1285"/>
                  <a:gd name="T34" fmla="*/ 115 w 165"/>
                  <a:gd name="T35" fmla="*/ 11 h 1285"/>
                  <a:gd name="T36" fmla="*/ 115 w 165"/>
                  <a:gd name="T37" fmla="*/ 9 h 1285"/>
                  <a:gd name="T38" fmla="*/ 115 w 165"/>
                  <a:gd name="T39" fmla="*/ 7 h 1285"/>
                  <a:gd name="T40" fmla="*/ 115 w 165"/>
                  <a:gd name="T41" fmla="*/ 5 h 1285"/>
                  <a:gd name="T42" fmla="*/ 117 w 165"/>
                  <a:gd name="T43" fmla="*/ 5 h 1285"/>
                  <a:gd name="T44" fmla="*/ 117 w 165"/>
                  <a:gd name="T45" fmla="*/ 3 h 1285"/>
                  <a:gd name="T46" fmla="*/ 117 w 165"/>
                  <a:gd name="T47" fmla="*/ 1 h 1285"/>
                  <a:gd name="T48" fmla="*/ 117 w 165"/>
                  <a:gd name="T49" fmla="*/ 0 h 1285"/>
                  <a:gd name="T50" fmla="*/ 2 w 165"/>
                  <a:gd name="T51" fmla="*/ 1239 h 1285"/>
                  <a:gd name="T52" fmla="*/ 7 w 165"/>
                  <a:gd name="T53" fmla="*/ 1241 h 1285"/>
                  <a:gd name="T54" fmla="*/ 36 w 165"/>
                  <a:gd name="T55" fmla="*/ 1253 h 1285"/>
                  <a:gd name="T56" fmla="*/ 67 w 165"/>
                  <a:gd name="T57" fmla="*/ 1264 h 1285"/>
                  <a:gd name="T58" fmla="*/ 98 w 165"/>
                  <a:gd name="T59" fmla="*/ 1272 h 1285"/>
                  <a:gd name="T60" fmla="*/ 130 w 165"/>
                  <a:gd name="T61" fmla="*/ 1279 h 1285"/>
                  <a:gd name="T62" fmla="*/ 163 w 165"/>
                  <a:gd name="T63" fmla="*/ 1285 h 1285"/>
                  <a:gd name="T64" fmla="*/ 165 w 165"/>
                  <a:gd name="T65" fmla="*/ 1285 h 1285"/>
                  <a:gd name="T66" fmla="*/ 165 w 165"/>
                  <a:gd name="T67" fmla="*/ 1285 h 1285"/>
                  <a:gd name="T68" fmla="*/ 165 w 165"/>
                  <a:gd name="T69" fmla="*/ 1283 h 1285"/>
                  <a:gd name="T70" fmla="*/ 163 w 165"/>
                  <a:gd name="T71" fmla="*/ 1281 h 1285"/>
                  <a:gd name="T72" fmla="*/ 163 w 165"/>
                  <a:gd name="T73" fmla="*/ 1279 h 1285"/>
                  <a:gd name="T74" fmla="*/ 161 w 165"/>
                  <a:gd name="T75" fmla="*/ 1279 h 1285"/>
                  <a:gd name="T76" fmla="*/ 161 w 165"/>
                  <a:gd name="T77" fmla="*/ 1278 h 1285"/>
                  <a:gd name="T78" fmla="*/ 161 w 165"/>
                  <a:gd name="T79" fmla="*/ 1276 h 1285"/>
                  <a:gd name="T80" fmla="*/ 159 w 165"/>
                  <a:gd name="T81" fmla="*/ 1274 h 1285"/>
                  <a:gd name="T82" fmla="*/ 132 w 165"/>
                  <a:gd name="T83" fmla="*/ 1270 h 1285"/>
                  <a:gd name="T84" fmla="*/ 102 w 165"/>
                  <a:gd name="T85" fmla="*/ 1262 h 1285"/>
                  <a:gd name="T86" fmla="*/ 71 w 165"/>
                  <a:gd name="T87" fmla="*/ 1253 h 1285"/>
                  <a:gd name="T88" fmla="*/ 40 w 165"/>
                  <a:gd name="T89" fmla="*/ 1243 h 1285"/>
                  <a:gd name="T90" fmla="*/ 11 w 165"/>
                  <a:gd name="T91" fmla="*/ 1231 h 1285"/>
                  <a:gd name="T92" fmla="*/ 0 w 165"/>
                  <a:gd name="T93" fmla="*/ 1226 h 1285"/>
                  <a:gd name="T94" fmla="*/ 0 w 165"/>
                  <a:gd name="T95" fmla="*/ 1228 h 1285"/>
                  <a:gd name="T96" fmla="*/ 0 w 165"/>
                  <a:gd name="T97" fmla="*/ 1230 h 1285"/>
                  <a:gd name="T98" fmla="*/ 0 w 165"/>
                  <a:gd name="T99" fmla="*/ 1231 h 1285"/>
                  <a:gd name="T100" fmla="*/ 0 w 165"/>
                  <a:gd name="T101" fmla="*/ 1233 h 1285"/>
                  <a:gd name="T102" fmla="*/ 0 w 165"/>
                  <a:gd name="T103" fmla="*/ 1235 h 1285"/>
                  <a:gd name="T104" fmla="*/ 2 w 165"/>
                  <a:gd name="T105" fmla="*/ 1235 h 1285"/>
                  <a:gd name="T106" fmla="*/ 2 w 165"/>
                  <a:gd name="T107" fmla="*/ 1237 h 1285"/>
                  <a:gd name="T108" fmla="*/ 2 w 165"/>
                  <a:gd name="T109" fmla="*/ 1239 h 128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5"/>
                  <a:gd name="T166" fmla="*/ 0 h 1285"/>
                  <a:gd name="T167" fmla="*/ 165 w 165"/>
                  <a:gd name="T168" fmla="*/ 1285 h 128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5" h="1285">
                    <a:moveTo>
                      <a:pt x="117" y="0"/>
                    </a:moveTo>
                    <a:lnTo>
                      <a:pt x="98" y="5"/>
                    </a:lnTo>
                    <a:lnTo>
                      <a:pt x="67" y="13"/>
                    </a:lnTo>
                    <a:lnTo>
                      <a:pt x="36" y="24"/>
                    </a:lnTo>
                    <a:lnTo>
                      <a:pt x="17" y="32"/>
                    </a:lnTo>
                    <a:lnTo>
                      <a:pt x="15" y="34"/>
                    </a:lnTo>
                    <a:lnTo>
                      <a:pt x="15" y="36"/>
                    </a:lnTo>
                    <a:lnTo>
                      <a:pt x="15" y="38"/>
                    </a:lnTo>
                    <a:lnTo>
                      <a:pt x="13" y="40"/>
                    </a:lnTo>
                    <a:lnTo>
                      <a:pt x="13" y="42"/>
                    </a:lnTo>
                    <a:lnTo>
                      <a:pt x="13" y="44"/>
                    </a:lnTo>
                    <a:lnTo>
                      <a:pt x="40" y="34"/>
                    </a:lnTo>
                    <a:lnTo>
                      <a:pt x="71" y="23"/>
                    </a:lnTo>
                    <a:lnTo>
                      <a:pt x="102" y="15"/>
                    </a:lnTo>
                    <a:lnTo>
                      <a:pt x="113" y="11"/>
                    </a:lnTo>
                    <a:lnTo>
                      <a:pt x="115" y="11"/>
                    </a:lnTo>
                    <a:lnTo>
                      <a:pt x="115" y="9"/>
                    </a:lnTo>
                    <a:lnTo>
                      <a:pt x="115" y="7"/>
                    </a:lnTo>
                    <a:lnTo>
                      <a:pt x="115" y="5"/>
                    </a:lnTo>
                    <a:lnTo>
                      <a:pt x="117" y="5"/>
                    </a:lnTo>
                    <a:lnTo>
                      <a:pt x="117" y="3"/>
                    </a:lnTo>
                    <a:lnTo>
                      <a:pt x="117" y="1"/>
                    </a:lnTo>
                    <a:lnTo>
                      <a:pt x="117" y="0"/>
                    </a:lnTo>
                    <a:close/>
                    <a:moveTo>
                      <a:pt x="2" y="1239"/>
                    </a:moveTo>
                    <a:lnTo>
                      <a:pt x="7" y="1241"/>
                    </a:lnTo>
                    <a:lnTo>
                      <a:pt x="36" y="1253"/>
                    </a:lnTo>
                    <a:lnTo>
                      <a:pt x="67" y="1264"/>
                    </a:lnTo>
                    <a:lnTo>
                      <a:pt x="98" y="1272"/>
                    </a:lnTo>
                    <a:lnTo>
                      <a:pt x="130" y="1279"/>
                    </a:lnTo>
                    <a:lnTo>
                      <a:pt x="163" y="1285"/>
                    </a:lnTo>
                    <a:lnTo>
                      <a:pt x="165" y="1285"/>
                    </a:lnTo>
                    <a:lnTo>
                      <a:pt x="165" y="1283"/>
                    </a:lnTo>
                    <a:lnTo>
                      <a:pt x="163" y="1281"/>
                    </a:lnTo>
                    <a:lnTo>
                      <a:pt x="163" y="1279"/>
                    </a:lnTo>
                    <a:lnTo>
                      <a:pt x="161" y="1279"/>
                    </a:lnTo>
                    <a:lnTo>
                      <a:pt x="161" y="1278"/>
                    </a:lnTo>
                    <a:lnTo>
                      <a:pt x="161" y="1276"/>
                    </a:lnTo>
                    <a:lnTo>
                      <a:pt x="159" y="1274"/>
                    </a:lnTo>
                    <a:lnTo>
                      <a:pt x="132" y="1270"/>
                    </a:lnTo>
                    <a:lnTo>
                      <a:pt x="102" y="1262"/>
                    </a:lnTo>
                    <a:lnTo>
                      <a:pt x="71" y="1253"/>
                    </a:lnTo>
                    <a:lnTo>
                      <a:pt x="40" y="1243"/>
                    </a:lnTo>
                    <a:lnTo>
                      <a:pt x="11" y="1231"/>
                    </a:lnTo>
                    <a:lnTo>
                      <a:pt x="0" y="1226"/>
                    </a:lnTo>
                    <a:lnTo>
                      <a:pt x="0" y="1228"/>
                    </a:lnTo>
                    <a:lnTo>
                      <a:pt x="0" y="1230"/>
                    </a:lnTo>
                    <a:lnTo>
                      <a:pt x="0" y="1231"/>
                    </a:lnTo>
                    <a:lnTo>
                      <a:pt x="0" y="1233"/>
                    </a:lnTo>
                    <a:lnTo>
                      <a:pt x="0" y="1235"/>
                    </a:lnTo>
                    <a:lnTo>
                      <a:pt x="2" y="1235"/>
                    </a:lnTo>
                    <a:lnTo>
                      <a:pt x="2" y="1237"/>
                    </a:lnTo>
                    <a:lnTo>
                      <a:pt x="2" y="1239"/>
                    </a:lnTo>
                    <a:close/>
                  </a:path>
                </a:pathLst>
              </a:custGeom>
              <a:solidFill>
                <a:srgbClr val="83CDFF"/>
              </a:solidFill>
              <a:ln w="9525">
                <a:noFill/>
                <a:round/>
                <a:headEnd/>
                <a:tailEnd/>
              </a:ln>
            </p:spPr>
            <p:txBody>
              <a:bodyPr/>
              <a:lstStyle/>
              <a:p>
                <a:endParaRPr lang="en-US"/>
              </a:p>
            </p:txBody>
          </p:sp>
          <p:sp>
            <p:nvSpPr>
              <p:cNvPr id="28019" name="Freeform 934"/>
              <p:cNvSpPr>
                <a:spLocks noEditPoints="1"/>
              </p:cNvSpPr>
              <p:nvPr/>
            </p:nvSpPr>
            <p:spPr bwMode="auto">
              <a:xfrm>
                <a:off x="2344" y="1584"/>
                <a:ext cx="165" cy="1274"/>
              </a:xfrm>
              <a:custGeom>
                <a:avLst/>
                <a:gdLst>
                  <a:gd name="T0" fmla="*/ 117 w 165"/>
                  <a:gd name="T1" fmla="*/ 0 h 1274"/>
                  <a:gd name="T2" fmla="*/ 102 w 165"/>
                  <a:gd name="T3" fmla="*/ 4 h 1274"/>
                  <a:gd name="T4" fmla="*/ 71 w 165"/>
                  <a:gd name="T5" fmla="*/ 14 h 1274"/>
                  <a:gd name="T6" fmla="*/ 40 w 165"/>
                  <a:gd name="T7" fmla="*/ 23 h 1274"/>
                  <a:gd name="T8" fmla="*/ 17 w 165"/>
                  <a:gd name="T9" fmla="*/ 33 h 1274"/>
                  <a:gd name="T10" fmla="*/ 15 w 165"/>
                  <a:gd name="T11" fmla="*/ 35 h 1274"/>
                  <a:gd name="T12" fmla="*/ 15 w 165"/>
                  <a:gd name="T13" fmla="*/ 37 h 1274"/>
                  <a:gd name="T14" fmla="*/ 15 w 165"/>
                  <a:gd name="T15" fmla="*/ 39 h 1274"/>
                  <a:gd name="T16" fmla="*/ 15 w 165"/>
                  <a:gd name="T17" fmla="*/ 39 h 1274"/>
                  <a:gd name="T18" fmla="*/ 13 w 165"/>
                  <a:gd name="T19" fmla="*/ 41 h 1274"/>
                  <a:gd name="T20" fmla="*/ 13 w 165"/>
                  <a:gd name="T21" fmla="*/ 42 h 1274"/>
                  <a:gd name="T22" fmla="*/ 13 w 165"/>
                  <a:gd name="T23" fmla="*/ 44 h 1274"/>
                  <a:gd name="T24" fmla="*/ 13 w 165"/>
                  <a:gd name="T25" fmla="*/ 46 h 1274"/>
                  <a:gd name="T26" fmla="*/ 15 w 165"/>
                  <a:gd name="T27" fmla="*/ 44 h 1274"/>
                  <a:gd name="T28" fmla="*/ 44 w 165"/>
                  <a:gd name="T29" fmla="*/ 33 h 1274"/>
                  <a:gd name="T30" fmla="*/ 73 w 165"/>
                  <a:gd name="T31" fmla="*/ 23 h 1274"/>
                  <a:gd name="T32" fmla="*/ 104 w 165"/>
                  <a:gd name="T33" fmla="*/ 16 h 1274"/>
                  <a:gd name="T34" fmla="*/ 113 w 165"/>
                  <a:gd name="T35" fmla="*/ 12 h 1274"/>
                  <a:gd name="T36" fmla="*/ 115 w 165"/>
                  <a:gd name="T37" fmla="*/ 12 h 1274"/>
                  <a:gd name="T38" fmla="*/ 115 w 165"/>
                  <a:gd name="T39" fmla="*/ 10 h 1274"/>
                  <a:gd name="T40" fmla="*/ 115 w 165"/>
                  <a:gd name="T41" fmla="*/ 8 h 1274"/>
                  <a:gd name="T42" fmla="*/ 115 w 165"/>
                  <a:gd name="T43" fmla="*/ 6 h 1274"/>
                  <a:gd name="T44" fmla="*/ 117 w 165"/>
                  <a:gd name="T45" fmla="*/ 6 h 1274"/>
                  <a:gd name="T46" fmla="*/ 117 w 165"/>
                  <a:gd name="T47" fmla="*/ 4 h 1274"/>
                  <a:gd name="T48" fmla="*/ 117 w 165"/>
                  <a:gd name="T49" fmla="*/ 2 h 1274"/>
                  <a:gd name="T50" fmla="*/ 117 w 165"/>
                  <a:gd name="T51" fmla="*/ 0 h 1274"/>
                  <a:gd name="T52" fmla="*/ 2 w 165"/>
                  <a:gd name="T53" fmla="*/ 1228 h 1274"/>
                  <a:gd name="T54" fmla="*/ 11 w 165"/>
                  <a:gd name="T55" fmla="*/ 1232 h 1274"/>
                  <a:gd name="T56" fmla="*/ 40 w 165"/>
                  <a:gd name="T57" fmla="*/ 1244 h 1274"/>
                  <a:gd name="T58" fmla="*/ 71 w 165"/>
                  <a:gd name="T59" fmla="*/ 1253 h 1274"/>
                  <a:gd name="T60" fmla="*/ 102 w 165"/>
                  <a:gd name="T61" fmla="*/ 1263 h 1274"/>
                  <a:gd name="T62" fmla="*/ 132 w 165"/>
                  <a:gd name="T63" fmla="*/ 1269 h 1274"/>
                  <a:gd name="T64" fmla="*/ 165 w 165"/>
                  <a:gd name="T65" fmla="*/ 1274 h 1274"/>
                  <a:gd name="T66" fmla="*/ 163 w 165"/>
                  <a:gd name="T67" fmla="*/ 1274 h 1274"/>
                  <a:gd name="T68" fmla="*/ 163 w 165"/>
                  <a:gd name="T69" fmla="*/ 1273 h 1274"/>
                  <a:gd name="T70" fmla="*/ 163 w 165"/>
                  <a:gd name="T71" fmla="*/ 1271 h 1274"/>
                  <a:gd name="T72" fmla="*/ 161 w 165"/>
                  <a:gd name="T73" fmla="*/ 1269 h 1274"/>
                  <a:gd name="T74" fmla="*/ 161 w 165"/>
                  <a:gd name="T75" fmla="*/ 1269 h 1274"/>
                  <a:gd name="T76" fmla="*/ 161 w 165"/>
                  <a:gd name="T77" fmla="*/ 1267 h 1274"/>
                  <a:gd name="T78" fmla="*/ 159 w 165"/>
                  <a:gd name="T79" fmla="*/ 1265 h 1274"/>
                  <a:gd name="T80" fmla="*/ 159 w 165"/>
                  <a:gd name="T81" fmla="*/ 1263 h 1274"/>
                  <a:gd name="T82" fmla="*/ 134 w 165"/>
                  <a:gd name="T83" fmla="*/ 1259 h 1274"/>
                  <a:gd name="T84" fmla="*/ 104 w 165"/>
                  <a:gd name="T85" fmla="*/ 1251 h 1274"/>
                  <a:gd name="T86" fmla="*/ 73 w 165"/>
                  <a:gd name="T87" fmla="*/ 1244 h 1274"/>
                  <a:gd name="T88" fmla="*/ 44 w 165"/>
                  <a:gd name="T89" fmla="*/ 1234 h 1274"/>
                  <a:gd name="T90" fmla="*/ 15 w 165"/>
                  <a:gd name="T91" fmla="*/ 1223 h 1274"/>
                  <a:gd name="T92" fmla="*/ 0 w 165"/>
                  <a:gd name="T93" fmla="*/ 1215 h 1274"/>
                  <a:gd name="T94" fmla="*/ 0 w 165"/>
                  <a:gd name="T95" fmla="*/ 1217 h 1274"/>
                  <a:gd name="T96" fmla="*/ 2 w 165"/>
                  <a:gd name="T97" fmla="*/ 1219 h 1274"/>
                  <a:gd name="T98" fmla="*/ 2 w 165"/>
                  <a:gd name="T99" fmla="*/ 1221 h 1274"/>
                  <a:gd name="T100" fmla="*/ 2 w 165"/>
                  <a:gd name="T101" fmla="*/ 1221 h 1274"/>
                  <a:gd name="T102" fmla="*/ 2 w 165"/>
                  <a:gd name="T103" fmla="*/ 1223 h 1274"/>
                  <a:gd name="T104" fmla="*/ 2 w 165"/>
                  <a:gd name="T105" fmla="*/ 1225 h 1274"/>
                  <a:gd name="T106" fmla="*/ 2 w 165"/>
                  <a:gd name="T107" fmla="*/ 1226 h 1274"/>
                  <a:gd name="T108" fmla="*/ 2 w 165"/>
                  <a:gd name="T109" fmla="*/ 1228 h 127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5"/>
                  <a:gd name="T166" fmla="*/ 0 h 1274"/>
                  <a:gd name="T167" fmla="*/ 165 w 165"/>
                  <a:gd name="T168" fmla="*/ 1274 h 127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5" h="1274">
                    <a:moveTo>
                      <a:pt x="117" y="0"/>
                    </a:moveTo>
                    <a:lnTo>
                      <a:pt x="102" y="4"/>
                    </a:lnTo>
                    <a:lnTo>
                      <a:pt x="71" y="14"/>
                    </a:lnTo>
                    <a:lnTo>
                      <a:pt x="40" y="23"/>
                    </a:lnTo>
                    <a:lnTo>
                      <a:pt x="17" y="33"/>
                    </a:lnTo>
                    <a:lnTo>
                      <a:pt x="15" y="35"/>
                    </a:lnTo>
                    <a:lnTo>
                      <a:pt x="15" y="37"/>
                    </a:lnTo>
                    <a:lnTo>
                      <a:pt x="15" y="39"/>
                    </a:lnTo>
                    <a:lnTo>
                      <a:pt x="13" y="41"/>
                    </a:lnTo>
                    <a:lnTo>
                      <a:pt x="13" y="42"/>
                    </a:lnTo>
                    <a:lnTo>
                      <a:pt x="13" y="44"/>
                    </a:lnTo>
                    <a:lnTo>
                      <a:pt x="13" y="46"/>
                    </a:lnTo>
                    <a:lnTo>
                      <a:pt x="15" y="44"/>
                    </a:lnTo>
                    <a:lnTo>
                      <a:pt x="44" y="33"/>
                    </a:lnTo>
                    <a:lnTo>
                      <a:pt x="73" y="23"/>
                    </a:lnTo>
                    <a:lnTo>
                      <a:pt x="104" y="16"/>
                    </a:lnTo>
                    <a:lnTo>
                      <a:pt x="113" y="12"/>
                    </a:lnTo>
                    <a:lnTo>
                      <a:pt x="115" y="12"/>
                    </a:lnTo>
                    <a:lnTo>
                      <a:pt x="115" y="10"/>
                    </a:lnTo>
                    <a:lnTo>
                      <a:pt x="115" y="8"/>
                    </a:lnTo>
                    <a:lnTo>
                      <a:pt x="115" y="6"/>
                    </a:lnTo>
                    <a:lnTo>
                      <a:pt x="117" y="6"/>
                    </a:lnTo>
                    <a:lnTo>
                      <a:pt x="117" y="4"/>
                    </a:lnTo>
                    <a:lnTo>
                      <a:pt x="117" y="2"/>
                    </a:lnTo>
                    <a:lnTo>
                      <a:pt x="117" y="0"/>
                    </a:lnTo>
                    <a:close/>
                    <a:moveTo>
                      <a:pt x="2" y="1228"/>
                    </a:moveTo>
                    <a:lnTo>
                      <a:pt x="11" y="1232"/>
                    </a:lnTo>
                    <a:lnTo>
                      <a:pt x="40" y="1244"/>
                    </a:lnTo>
                    <a:lnTo>
                      <a:pt x="71" y="1253"/>
                    </a:lnTo>
                    <a:lnTo>
                      <a:pt x="102" y="1263"/>
                    </a:lnTo>
                    <a:lnTo>
                      <a:pt x="132" y="1269"/>
                    </a:lnTo>
                    <a:lnTo>
                      <a:pt x="165" y="1274"/>
                    </a:lnTo>
                    <a:lnTo>
                      <a:pt x="163" y="1274"/>
                    </a:lnTo>
                    <a:lnTo>
                      <a:pt x="163" y="1273"/>
                    </a:lnTo>
                    <a:lnTo>
                      <a:pt x="163" y="1271"/>
                    </a:lnTo>
                    <a:lnTo>
                      <a:pt x="161" y="1269"/>
                    </a:lnTo>
                    <a:lnTo>
                      <a:pt x="161" y="1267"/>
                    </a:lnTo>
                    <a:lnTo>
                      <a:pt x="159" y="1265"/>
                    </a:lnTo>
                    <a:lnTo>
                      <a:pt x="159" y="1263"/>
                    </a:lnTo>
                    <a:lnTo>
                      <a:pt x="134" y="1259"/>
                    </a:lnTo>
                    <a:lnTo>
                      <a:pt x="104" y="1251"/>
                    </a:lnTo>
                    <a:lnTo>
                      <a:pt x="73" y="1244"/>
                    </a:lnTo>
                    <a:lnTo>
                      <a:pt x="44" y="1234"/>
                    </a:lnTo>
                    <a:lnTo>
                      <a:pt x="15" y="1223"/>
                    </a:lnTo>
                    <a:lnTo>
                      <a:pt x="0" y="1215"/>
                    </a:lnTo>
                    <a:lnTo>
                      <a:pt x="0" y="1217"/>
                    </a:lnTo>
                    <a:lnTo>
                      <a:pt x="2" y="1219"/>
                    </a:lnTo>
                    <a:lnTo>
                      <a:pt x="2" y="1221"/>
                    </a:lnTo>
                    <a:lnTo>
                      <a:pt x="2" y="1223"/>
                    </a:lnTo>
                    <a:lnTo>
                      <a:pt x="2" y="1225"/>
                    </a:lnTo>
                    <a:lnTo>
                      <a:pt x="2" y="1226"/>
                    </a:lnTo>
                    <a:lnTo>
                      <a:pt x="2" y="1228"/>
                    </a:lnTo>
                    <a:close/>
                  </a:path>
                </a:pathLst>
              </a:custGeom>
              <a:solidFill>
                <a:srgbClr val="84CDFF"/>
              </a:solidFill>
              <a:ln w="9525">
                <a:noFill/>
                <a:round/>
                <a:headEnd/>
                <a:tailEnd/>
              </a:ln>
            </p:spPr>
            <p:txBody>
              <a:bodyPr/>
              <a:lstStyle/>
              <a:p>
                <a:endParaRPr lang="en-US"/>
              </a:p>
            </p:txBody>
          </p:sp>
          <p:sp>
            <p:nvSpPr>
              <p:cNvPr id="28020" name="Freeform 935"/>
              <p:cNvSpPr>
                <a:spLocks noEditPoints="1"/>
              </p:cNvSpPr>
              <p:nvPr/>
            </p:nvSpPr>
            <p:spPr bwMode="auto">
              <a:xfrm>
                <a:off x="2344" y="1590"/>
                <a:ext cx="161" cy="1263"/>
              </a:xfrm>
              <a:custGeom>
                <a:avLst/>
                <a:gdLst>
                  <a:gd name="T0" fmla="*/ 115 w 161"/>
                  <a:gd name="T1" fmla="*/ 0 h 1263"/>
                  <a:gd name="T2" fmla="*/ 104 w 161"/>
                  <a:gd name="T3" fmla="*/ 4 h 1263"/>
                  <a:gd name="T4" fmla="*/ 73 w 161"/>
                  <a:gd name="T5" fmla="*/ 12 h 1263"/>
                  <a:gd name="T6" fmla="*/ 42 w 161"/>
                  <a:gd name="T7" fmla="*/ 23 h 1263"/>
                  <a:gd name="T8" fmla="*/ 15 w 161"/>
                  <a:gd name="T9" fmla="*/ 33 h 1263"/>
                  <a:gd name="T10" fmla="*/ 13 w 161"/>
                  <a:gd name="T11" fmla="*/ 35 h 1263"/>
                  <a:gd name="T12" fmla="*/ 13 w 161"/>
                  <a:gd name="T13" fmla="*/ 36 h 1263"/>
                  <a:gd name="T14" fmla="*/ 13 w 161"/>
                  <a:gd name="T15" fmla="*/ 38 h 1263"/>
                  <a:gd name="T16" fmla="*/ 13 w 161"/>
                  <a:gd name="T17" fmla="*/ 40 h 1263"/>
                  <a:gd name="T18" fmla="*/ 11 w 161"/>
                  <a:gd name="T19" fmla="*/ 42 h 1263"/>
                  <a:gd name="T20" fmla="*/ 11 w 161"/>
                  <a:gd name="T21" fmla="*/ 44 h 1263"/>
                  <a:gd name="T22" fmla="*/ 11 w 161"/>
                  <a:gd name="T23" fmla="*/ 44 h 1263"/>
                  <a:gd name="T24" fmla="*/ 11 w 161"/>
                  <a:gd name="T25" fmla="*/ 46 h 1263"/>
                  <a:gd name="T26" fmla="*/ 17 w 161"/>
                  <a:gd name="T27" fmla="*/ 44 h 1263"/>
                  <a:gd name="T28" fmla="*/ 46 w 161"/>
                  <a:gd name="T29" fmla="*/ 33 h 1263"/>
                  <a:gd name="T30" fmla="*/ 75 w 161"/>
                  <a:gd name="T31" fmla="*/ 23 h 1263"/>
                  <a:gd name="T32" fmla="*/ 105 w 161"/>
                  <a:gd name="T33" fmla="*/ 13 h 1263"/>
                  <a:gd name="T34" fmla="*/ 111 w 161"/>
                  <a:gd name="T35" fmla="*/ 12 h 1263"/>
                  <a:gd name="T36" fmla="*/ 113 w 161"/>
                  <a:gd name="T37" fmla="*/ 12 h 1263"/>
                  <a:gd name="T38" fmla="*/ 113 w 161"/>
                  <a:gd name="T39" fmla="*/ 10 h 1263"/>
                  <a:gd name="T40" fmla="*/ 113 w 161"/>
                  <a:gd name="T41" fmla="*/ 8 h 1263"/>
                  <a:gd name="T42" fmla="*/ 113 w 161"/>
                  <a:gd name="T43" fmla="*/ 6 h 1263"/>
                  <a:gd name="T44" fmla="*/ 115 w 161"/>
                  <a:gd name="T45" fmla="*/ 6 h 1263"/>
                  <a:gd name="T46" fmla="*/ 115 w 161"/>
                  <a:gd name="T47" fmla="*/ 4 h 1263"/>
                  <a:gd name="T48" fmla="*/ 115 w 161"/>
                  <a:gd name="T49" fmla="*/ 2 h 1263"/>
                  <a:gd name="T50" fmla="*/ 115 w 161"/>
                  <a:gd name="T51" fmla="*/ 0 h 1263"/>
                  <a:gd name="T52" fmla="*/ 2 w 161"/>
                  <a:gd name="T53" fmla="*/ 1215 h 1263"/>
                  <a:gd name="T54" fmla="*/ 13 w 161"/>
                  <a:gd name="T55" fmla="*/ 1220 h 1263"/>
                  <a:gd name="T56" fmla="*/ 42 w 161"/>
                  <a:gd name="T57" fmla="*/ 1232 h 1263"/>
                  <a:gd name="T58" fmla="*/ 73 w 161"/>
                  <a:gd name="T59" fmla="*/ 1242 h 1263"/>
                  <a:gd name="T60" fmla="*/ 104 w 161"/>
                  <a:gd name="T61" fmla="*/ 1251 h 1263"/>
                  <a:gd name="T62" fmla="*/ 134 w 161"/>
                  <a:gd name="T63" fmla="*/ 1259 h 1263"/>
                  <a:gd name="T64" fmla="*/ 161 w 161"/>
                  <a:gd name="T65" fmla="*/ 1263 h 1263"/>
                  <a:gd name="T66" fmla="*/ 161 w 161"/>
                  <a:gd name="T67" fmla="*/ 1263 h 1263"/>
                  <a:gd name="T68" fmla="*/ 161 w 161"/>
                  <a:gd name="T69" fmla="*/ 1261 h 1263"/>
                  <a:gd name="T70" fmla="*/ 159 w 161"/>
                  <a:gd name="T71" fmla="*/ 1259 h 1263"/>
                  <a:gd name="T72" fmla="*/ 159 w 161"/>
                  <a:gd name="T73" fmla="*/ 1257 h 1263"/>
                  <a:gd name="T74" fmla="*/ 157 w 161"/>
                  <a:gd name="T75" fmla="*/ 1257 h 1263"/>
                  <a:gd name="T76" fmla="*/ 157 w 161"/>
                  <a:gd name="T77" fmla="*/ 1255 h 1263"/>
                  <a:gd name="T78" fmla="*/ 157 w 161"/>
                  <a:gd name="T79" fmla="*/ 1253 h 1263"/>
                  <a:gd name="T80" fmla="*/ 155 w 161"/>
                  <a:gd name="T81" fmla="*/ 1251 h 1263"/>
                  <a:gd name="T82" fmla="*/ 136 w 161"/>
                  <a:gd name="T83" fmla="*/ 1247 h 1263"/>
                  <a:gd name="T84" fmla="*/ 105 w 161"/>
                  <a:gd name="T85" fmla="*/ 1242 h 1263"/>
                  <a:gd name="T86" fmla="*/ 75 w 161"/>
                  <a:gd name="T87" fmla="*/ 1232 h 1263"/>
                  <a:gd name="T88" fmla="*/ 46 w 161"/>
                  <a:gd name="T89" fmla="*/ 1222 h 1263"/>
                  <a:gd name="T90" fmla="*/ 17 w 161"/>
                  <a:gd name="T91" fmla="*/ 1211 h 1263"/>
                  <a:gd name="T92" fmla="*/ 0 w 161"/>
                  <a:gd name="T93" fmla="*/ 1203 h 1263"/>
                  <a:gd name="T94" fmla="*/ 0 w 161"/>
                  <a:gd name="T95" fmla="*/ 1205 h 1263"/>
                  <a:gd name="T96" fmla="*/ 0 w 161"/>
                  <a:gd name="T97" fmla="*/ 1207 h 1263"/>
                  <a:gd name="T98" fmla="*/ 0 w 161"/>
                  <a:gd name="T99" fmla="*/ 1207 h 1263"/>
                  <a:gd name="T100" fmla="*/ 0 w 161"/>
                  <a:gd name="T101" fmla="*/ 1209 h 1263"/>
                  <a:gd name="T102" fmla="*/ 0 w 161"/>
                  <a:gd name="T103" fmla="*/ 1211 h 1263"/>
                  <a:gd name="T104" fmla="*/ 2 w 161"/>
                  <a:gd name="T105" fmla="*/ 1213 h 1263"/>
                  <a:gd name="T106" fmla="*/ 2 w 161"/>
                  <a:gd name="T107" fmla="*/ 1215 h 1263"/>
                  <a:gd name="T108" fmla="*/ 2 w 161"/>
                  <a:gd name="T109" fmla="*/ 1215 h 126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61"/>
                  <a:gd name="T166" fmla="*/ 0 h 1263"/>
                  <a:gd name="T167" fmla="*/ 161 w 161"/>
                  <a:gd name="T168" fmla="*/ 1263 h 126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61" h="1263">
                    <a:moveTo>
                      <a:pt x="115" y="0"/>
                    </a:moveTo>
                    <a:lnTo>
                      <a:pt x="104" y="4"/>
                    </a:lnTo>
                    <a:lnTo>
                      <a:pt x="73" y="12"/>
                    </a:lnTo>
                    <a:lnTo>
                      <a:pt x="42" y="23"/>
                    </a:lnTo>
                    <a:lnTo>
                      <a:pt x="15" y="33"/>
                    </a:lnTo>
                    <a:lnTo>
                      <a:pt x="13" y="35"/>
                    </a:lnTo>
                    <a:lnTo>
                      <a:pt x="13" y="36"/>
                    </a:lnTo>
                    <a:lnTo>
                      <a:pt x="13" y="38"/>
                    </a:lnTo>
                    <a:lnTo>
                      <a:pt x="13" y="40"/>
                    </a:lnTo>
                    <a:lnTo>
                      <a:pt x="11" y="42"/>
                    </a:lnTo>
                    <a:lnTo>
                      <a:pt x="11" y="44"/>
                    </a:lnTo>
                    <a:lnTo>
                      <a:pt x="11" y="46"/>
                    </a:lnTo>
                    <a:lnTo>
                      <a:pt x="17" y="44"/>
                    </a:lnTo>
                    <a:lnTo>
                      <a:pt x="46" y="33"/>
                    </a:lnTo>
                    <a:lnTo>
                      <a:pt x="75" y="23"/>
                    </a:lnTo>
                    <a:lnTo>
                      <a:pt x="105" y="13"/>
                    </a:lnTo>
                    <a:lnTo>
                      <a:pt x="111" y="12"/>
                    </a:lnTo>
                    <a:lnTo>
                      <a:pt x="113" y="12"/>
                    </a:lnTo>
                    <a:lnTo>
                      <a:pt x="113" y="10"/>
                    </a:lnTo>
                    <a:lnTo>
                      <a:pt x="113" y="8"/>
                    </a:lnTo>
                    <a:lnTo>
                      <a:pt x="113" y="6"/>
                    </a:lnTo>
                    <a:lnTo>
                      <a:pt x="115" y="6"/>
                    </a:lnTo>
                    <a:lnTo>
                      <a:pt x="115" y="4"/>
                    </a:lnTo>
                    <a:lnTo>
                      <a:pt x="115" y="2"/>
                    </a:lnTo>
                    <a:lnTo>
                      <a:pt x="115" y="0"/>
                    </a:lnTo>
                    <a:close/>
                    <a:moveTo>
                      <a:pt x="2" y="1215"/>
                    </a:moveTo>
                    <a:lnTo>
                      <a:pt x="13" y="1220"/>
                    </a:lnTo>
                    <a:lnTo>
                      <a:pt x="42" y="1232"/>
                    </a:lnTo>
                    <a:lnTo>
                      <a:pt x="73" y="1242"/>
                    </a:lnTo>
                    <a:lnTo>
                      <a:pt x="104" y="1251"/>
                    </a:lnTo>
                    <a:lnTo>
                      <a:pt x="134" y="1259"/>
                    </a:lnTo>
                    <a:lnTo>
                      <a:pt x="161" y="1263"/>
                    </a:lnTo>
                    <a:lnTo>
                      <a:pt x="161" y="1261"/>
                    </a:lnTo>
                    <a:lnTo>
                      <a:pt x="159" y="1259"/>
                    </a:lnTo>
                    <a:lnTo>
                      <a:pt x="159" y="1257"/>
                    </a:lnTo>
                    <a:lnTo>
                      <a:pt x="157" y="1257"/>
                    </a:lnTo>
                    <a:lnTo>
                      <a:pt x="157" y="1255"/>
                    </a:lnTo>
                    <a:lnTo>
                      <a:pt x="157" y="1253"/>
                    </a:lnTo>
                    <a:lnTo>
                      <a:pt x="155" y="1251"/>
                    </a:lnTo>
                    <a:lnTo>
                      <a:pt x="136" y="1247"/>
                    </a:lnTo>
                    <a:lnTo>
                      <a:pt x="105" y="1242"/>
                    </a:lnTo>
                    <a:lnTo>
                      <a:pt x="75" y="1232"/>
                    </a:lnTo>
                    <a:lnTo>
                      <a:pt x="46" y="1222"/>
                    </a:lnTo>
                    <a:lnTo>
                      <a:pt x="17" y="1211"/>
                    </a:lnTo>
                    <a:lnTo>
                      <a:pt x="0" y="1203"/>
                    </a:lnTo>
                    <a:lnTo>
                      <a:pt x="0" y="1205"/>
                    </a:lnTo>
                    <a:lnTo>
                      <a:pt x="0" y="1207"/>
                    </a:lnTo>
                    <a:lnTo>
                      <a:pt x="0" y="1209"/>
                    </a:lnTo>
                    <a:lnTo>
                      <a:pt x="0" y="1211"/>
                    </a:lnTo>
                    <a:lnTo>
                      <a:pt x="2" y="1213"/>
                    </a:lnTo>
                    <a:lnTo>
                      <a:pt x="2" y="1215"/>
                    </a:lnTo>
                    <a:close/>
                  </a:path>
                </a:pathLst>
              </a:custGeom>
              <a:solidFill>
                <a:srgbClr val="85CEFF"/>
              </a:solidFill>
              <a:ln w="9525">
                <a:noFill/>
                <a:round/>
                <a:headEnd/>
                <a:tailEnd/>
              </a:ln>
            </p:spPr>
            <p:txBody>
              <a:bodyPr/>
              <a:lstStyle/>
              <a:p>
                <a:endParaRPr lang="en-US"/>
              </a:p>
            </p:txBody>
          </p:sp>
          <p:sp>
            <p:nvSpPr>
              <p:cNvPr id="28021" name="Freeform 936"/>
              <p:cNvSpPr>
                <a:spLocks noEditPoints="1"/>
              </p:cNvSpPr>
              <p:nvPr/>
            </p:nvSpPr>
            <p:spPr bwMode="auto">
              <a:xfrm>
                <a:off x="2342" y="1596"/>
                <a:ext cx="161" cy="1251"/>
              </a:xfrm>
              <a:custGeom>
                <a:avLst/>
                <a:gdLst>
                  <a:gd name="T0" fmla="*/ 115 w 161"/>
                  <a:gd name="T1" fmla="*/ 0 h 1251"/>
                  <a:gd name="T2" fmla="*/ 106 w 161"/>
                  <a:gd name="T3" fmla="*/ 4 h 1251"/>
                  <a:gd name="T4" fmla="*/ 75 w 161"/>
                  <a:gd name="T5" fmla="*/ 11 h 1251"/>
                  <a:gd name="T6" fmla="*/ 46 w 161"/>
                  <a:gd name="T7" fmla="*/ 21 h 1251"/>
                  <a:gd name="T8" fmla="*/ 17 w 161"/>
                  <a:gd name="T9" fmla="*/ 32 h 1251"/>
                  <a:gd name="T10" fmla="*/ 15 w 161"/>
                  <a:gd name="T11" fmla="*/ 34 h 1251"/>
                  <a:gd name="T12" fmla="*/ 13 w 161"/>
                  <a:gd name="T13" fmla="*/ 36 h 1251"/>
                  <a:gd name="T14" fmla="*/ 13 w 161"/>
                  <a:gd name="T15" fmla="*/ 38 h 1251"/>
                  <a:gd name="T16" fmla="*/ 13 w 161"/>
                  <a:gd name="T17" fmla="*/ 38 h 1251"/>
                  <a:gd name="T18" fmla="*/ 13 w 161"/>
                  <a:gd name="T19" fmla="*/ 40 h 1251"/>
                  <a:gd name="T20" fmla="*/ 11 w 161"/>
                  <a:gd name="T21" fmla="*/ 42 h 1251"/>
                  <a:gd name="T22" fmla="*/ 11 w 161"/>
                  <a:gd name="T23" fmla="*/ 44 h 1251"/>
                  <a:gd name="T24" fmla="*/ 11 w 161"/>
                  <a:gd name="T25" fmla="*/ 46 h 1251"/>
                  <a:gd name="T26" fmla="*/ 11 w 161"/>
                  <a:gd name="T27" fmla="*/ 48 h 1251"/>
                  <a:gd name="T28" fmla="*/ 21 w 161"/>
                  <a:gd name="T29" fmla="*/ 42 h 1251"/>
                  <a:gd name="T30" fmla="*/ 50 w 161"/>
                  <a:gd name="T31" fmla="*/ 30 h 1251"/>
                  <a:gd name="T32" fmla="*/ 79 w 161"/>
                  <a:gd name="T33" fmla="*/ 21 h 1251"/>
                  <a:gd name="T34" fmla="*/ 109 w 161"/>
                  <a:gd name="T35" fmla="*/ 13 h 1251"/>
                  <a:gd name="T36" fmla="*/ 113 w 161"/>
                  <a:gd name="T37" fmla="*/ 11 h 1251"/>
                  <a:gd name="T38" fmla="*/ 113 w 161"/>
                  <a:gd name="T39" fmla="*/ 11 h 1251"/>
                  <a:gd name="T40" fmla="*/ 113 w 161"/>
                  <a:gd name="T41" fmla="*/ 9 h 1251"/>
                  <a:gd name="T42" fmla="*/ 113 w 161"/>
                  <a:gd name="T43" fmla="*/ 7 h 1251"/>
                  <a:gd name="T44" fmla="*/ 113 w 161"/>
                  <a:gd name="T45" fmla="*/ 6 h 1251"/>
                  <a:gd name="T46" fmla="*/ 115 w 161"/>
                  <a:gd name="T47" fmla="*/ 6 h 1251"/>
                  <a:gd name="T48" fmla="*/ 115 w 161"/>
                  <a:gd name="T49" fmla="*/ 4 h 1251"/>
                  <a:gd name="T50" fmla="*/ 115 w 161"/>
                  <a:gd name="T51" fmla="*/ 2 h 1251"/>
                  <a:gd name="T52" fmla="*/ 115 w 161"/>
                  <a:gd name="T53" fmla="*/ 0 h 1251"/>
                  <a:gd name="T54" fmla="*/ 2 w 161"/>
                  <a:gd name="T55" fmla="*/ 1203 h 1251"/>
                  <a:gd name="T56" fmla="*/ 17 w 161"/>
                  <a:gd name="T57" fmla="*/ 1211 h 1251"/>
                  <a:gd name="T58" fmla="*/ 46 w 161"/>
                  <a:gd name="T59" fmla="*/ 1222 h 1251"/>
                  <a:gd name="T60" fmla="*/ 75 w 161"/>
                  <a:gd name="T61" fmla="*/ 1232 h 1251"/>
                  <a:gd name="T62" fmla="*/ 106 w 161"/>
                  <a:gd name="T63" fmla="*/ 1239 h 1251"/>
                  <a:gd name="T64" fmla="*/ 136 w 161"/>
                  <a:gd name="T65" fmla="*/ 1247 h 1251"/>
                  <a:gd name="T66" fmla="*/ 161 w 161"/>
                  <a:gd name="T67" fmla="*/ 1251 h 1251"/>
                  <a:gd name="T68" fmla="*/ 159 w 161"/>
                  <a:gd name="T69" fmla="*/ 1251 h 1251"/>
                  <a:gd name="T70" fmla="*/ 159 w 161"/>
                  <a:gd name="T71" fmla="*/ 1249 h 1251"/>
                  <a:gd name="T72" fmla="*/ 159 w 161"/>
                  <a:gd name="T73" fmla="*/ 1247 h 1251"/>
                  <a:gd name="T74" fmla="*/ 157 w 161"/>
                  <a:gd name="T75" fmla="*/ 1245 h 1251"/>
                  <a:gd name="T76" fmla="*/ 157 w 161"/>
                  <a:gd name="T77" fmla="*/ 1245 h 1251"/>
                  <a:gd name="T78" fmla="*/ 157 w 161"/>
                  <a:gd name="T79" fmla="*/ 1243 h 1251"/>
                  <a:gd name="T80" fmla="*/ 155 w 161"/>
                  <a:gd name="T81" fmla="*/ 1241 h 1251"/>
                  <a:gd name="T82" fmla="*/ 155 w 161"/>
                  <a:gd name="T83" fmla="*/ 1239 h 1251"/>
                  <a:gd name="T84" fmla="*/ 138 w 161"/>
                  <a:gd name="T85" fmla="*/ 1238 h 1251"/>
                  <a:gd name="T86" fmla="*/ 109 w 161"/>
                  <a:gd name="T87" fmla="*/ 1230 h 1251"/>
                  <a:gd name="T88" fmla="*/ 79 w 161"/>
                  <a:gd name="T89" fmla="*/ 1222 h 1251"/>
                  <a:gd name="T90" fmla="*/ 50 w 161"/>
                  <a:gd name="T91" fmla="*/ 1213 h 1251"/>
                  <a:gd name="T92" fmla="*/ 21 w 161"/>
                  <a:gd name="T93" fmla="*/ 1201 h 1251"/>
                  <a:gd name="T94" fmla="*/ 0 w 161"/>
                  <a:gd name="T95" fmla="*/ 1191 h 1251"/>
                  <a:gd name="T96" fmla="*/ 0 w 161"/>
                  <a:gd name="T97" fmla="*/ 1193 h 1251"/>
                  <a:gd name="T98" fmla="*/ 2 w 161"/>
                  <a:gd name="T99" fmla="*/ 1193 h 1251"/>
                  <a:gd name="T100" fmla="*/ 2 w 161"/>
                  <a:gd name="T101" fmla="*/ 1195 h 1251"/>
                  <a:gd name="T102" fmla="*/ 2 w 161"/>
                  <a:gd name="T103" fmla="*/ 1197 h 1251"/>
                  <a:gd name="T104" fmla="*/ 2 w 161"/>
                  <a:gd name="T105" fmla="*/ 1199 h 1251"/>
                  <a:gd name="T106" fmla="*/ 2 w 161"/>
                  <a:gd name="T107" fmla="*/ 1201 h 1251"/>
                  <a:gd name="T108" fmla="*/ 2 w 161"/>
                  <a:gd name="T109" fmla="*/ 1201 h 1251"/>
                  <a:gd name="T110" fmla="*/ 2 w 161"/>
                  <a:gd name="T111" fmla="*/ 1203 h 125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61"/>
                  <a:gd name="T169" fmla="*/ 0 h 1251"/>
                  <a:gd name="T170" fmla="*/ 161 w 161"/>
                  <a:gd name="T171" fmla="*/ 1251 h 125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61" h="1251">
                    <a:moveTo>
                      <a:pt x="115" y="0"/>
                    </a:moveTo>
                    <a:lnTo>
                      <a:pt x="106" y="4"/>
                    </a:lnTo>
                    <a:lnTo>
                      <a:pt x="75" y="11"/>
                    </a:lnTo>
                    <a:lnTo>
                      <a:pt x="46" y="21"/>
                    </a:lnTo>
                    <a:lnTo>
                      <a:pt x="17" y="32"/>
                    </a:lnTo>
                    <a:lnTo>
                      <a:pt x="15" y="34"/>
                    </a:lnTo>
                    <a:lnTo>
                      <a:pt x="13" y="36"/>
                    </a:lnTo>
                    <a:lnTo>
                      <a:pt x="13" y="38"/>
                    </a:lnTo>
                    <a:lnTo>
                      <a:pt x="13" y="40"/>
                    </a:lnTo>
                    <a:lnTo>
                      <a:pt x="11" y="42"/>
                    </a:lnTo>
                    <a:lnTo>
                      <a:pt x="11" y="44"/>
                    </a:lnTo>
                    <a:lnTo>
                      <a:pt x="11" y="46"/>
                    </a:lnTo>
                    <a:lnTo>
                      <a:pt x="11" y="48"/>
                    </a:lnTo>
                    <a:lnTo>
                      <a:pt x="21" y="42"/>
                    </a:lnTo>
                    <a:lnTo>
                      <a:pt x="50" y="30"/>
                    </a:lnTo>
                    <a:lnTo>
                      <a:pt x="79" y="21"/>
                    </a:lnTo>
                    <a:lnTo>
                      <a:pt x="109" y="13"/>
                    </a:lnTo>
                    <a:lnTo>
                      <a:pt x="113" y="11"/>
                    </a:lnTo>
                    <a:lnTo>
                      <a:pt x="113" y="9"/>
                    </a:lnTo>
                    <a:lnTo>
                      <a:pt x="113" y="7"/>
                    </a:lnTo>
                    <a:lnTo>
                      <a:pt x="113" y="6"/>
                    </a:lnTo>
                    <a:lnTo>
                      <a:pt x="115" y="6"/>
                    </a:lnTo>
                    <a:lnTo>
                      <a:pt x="115" y="4"/>
                    </a:lnTo>
                    <a:lnTo>
                      <a:pt x="115" y="2"/>
                    </a:lnTo>
                    <a:lnTo>
                      <a:pt x="115" y="0"/>
                    </a:lnTo>
                    <a:close/>
                    <a:moveTo>
                      <a:pt x="2" y="1203"/>
                    </a:moveTo>
                    <a:lnTo>
                      <a:pt x="17" y="1211"/>
                    </a:lnTo>
                    <a:lnTo>
                      <a:pt x="46" y="1222"/>
                    </a:lnTo>
                    <a:lnTo>
                      <a:pt x="75" y="1232"/>
                    </a:lnTo>
                    <a:lnTo>
                      <a:pt x="106" y="1239"/>
                    </a:lnTo>
                    <a:lnTo>
                      <a:pt x="136" y="1247"/>
                    </a:lnTo>
                    <a:lnTo>
                      <a:pt x="161" y="1251"/>
                    </a:lnTo>
                    <a:lnTo>
                      <a:pt x="159" y="1251"/>
                    </a:lnTo>
                    <a:lnTo>
                      <a:pt x="159" y="1249"/>
                    </a:lnTo>
                    <a:lnTo>
                      <a:pt x="159" y="1247"/>
                    </a:lnTo>
                    <a:lnTo>
                      <a:pt x="157" y="1245"/>
                    </a:lnTo>
                    <a:lnTo>
                      <a:pt x="157" y="1243"/>
                    </a:lnTo>
                    <a:lnTo>
                      <a:pt x="155" y="1241"/>
                    </a:lnTo>
                    <a:lnTo>
                      <a:pt x="155" y="1239"/>
                    </a:lnTo>
                    <a:lnTo>
                      <a:pt x="138" y="1238"/>
                    </a:lnTo>
                    <a:lnTo>
                      <a:pt x="109" y="1230"/>
                    </a:lnTo>
                    <a:lnTo>
                      <a:pt x="79" y="1222"/>
                    </a:lnTo>
                    <a:lnTo>
                      <a:pt x="50" y="1213"/>
                    </a:lnTo>
                    <a:lnTo>
                      <a:pt x="21" y="1201"/>
                    </a:lnTo>
                    <a:lnTo>
                      <a:pt x="0" y="1191"/>
                    </a:lnTo>
                    <a:lnTo>
                      <a:pt x="0" y="1193"/>
                    </a:lnTo>
                    <a:lnTo>
                      <a:pt x="2" y="1193"/>
                    </a:lnTo>
                    <a:lnTo>
                      <a:pt x="2" y="1195"/>
                    </a:lnTo>
                    <a:lnTo>
                      <a:pt x="2" y="1197"/>
                    </a:lnTo>
                    <a:lnTo>
                      <a:pt x="2" y="1199"/>
                    </a:lnTo>
                    <a:lnTo>
                      <a:pt x="2" y="1201"/>
                    </a:lnTo>
                    <a:lnTo>
                      <a:pt x="2" y="1203"/>
                    </a:lnTo>
                    <a:close/>
                  </a:path>
                </a:pathLst>
              </a:custGeom>
              <a:solidFill>
                <a:srgbClr val="86CEFF"/>
              </a:solidFill>
              <a:ln w="9525">
                <a:noFill/>
                <a:round/>
                <a:headEnd/>
                <a:tailEnd/>
              </a:ln>
            </p:spPr>
            <p:txBody>
              <a:bodyPr/>
              <a:lstStyle/>
              <a:p>
                <a:endParaRPr lang="en-US"/>
              </a:p>
            </p:txBody>
          </p:sp>
          <p:sp>
            <p:nvSpPr>
              <p:cNvPr id="28022" name="Freeform 937"/>
              <p:cNvSpPr>
                <a:spLocks noEditPoints="1"/>
              </p:cNvSpPr>
              <p:nvPr/>
            </p:nvSpPr>
            <p:spPr bwMode="auto">
              <a:xfrm>
                <a:off x="2342" y="1602"/>
                <a:ext cx="157" cy="1239"/>
              </a:xfrm>
              <a:custGeom>
                <a:avLst/>
                <a:gdLst>
                  <a:gd name="T0" fmla="*/ 113 w 157"/>
                  <a:gd name="T1" fmla="*/ 0 h 1239"/>
                  <a:gd name="T2" fmla="*/ 107 w 157"/>
                  <a:gd name="T3" fmla="*/ 1 h 1239"/>
                  <a:gd name="T4" fmla="*/ 77 w 157"/>
                  <a:gd name="T5" fmla="*/ 11 h 1239"/>
                  <a:gd name="T6" fmla="*/ 48 w 157"/>
                  <a:gd name="T7" fmla="*/ 21 h 1239"/>
                  <a:gd name="T8" fmla="*/ 19 w 157"/>
                  <a:gd name="T9" fmla="*/ 32 h 1239"/>
                  <a:gd name="T10" fmla="*/ 13 w 157"/>
                  <a:gd name="T11" fmla="*/ 34 h 1239"/>
                  <a:gd name="T12" fmla="*/ 11 w 157"/>
                  <a:gd name="T13" fmla="*/ 36 h 1239"/>
                  <a:gd name="T14" fmla="*/ 11 w 157"/>
                  <a:gd name="T15" fmla="*/ 38 h 1239"/>
                  <a:gd name="T16" fmla="*/ 11 w 157"/>
                  <a:gd name="T17" fmla="*/ 40 h 1239"/>
                  <a:gd name="T18" fmla="*/ 11 w 157"/>
                  <a:gd name="T19" fmla="*/ 42 h 1239"/>
                  <a:gd name="T20" fmla="*/ 10 w 157"/>
                  <a:gd name="T21" fmla="*/ 44 h 1239"/>
                  <a:gd name="T22" fmla="*/ 10 w 157"/>
                  <a:gd name="T23" fmla="*/ 44 h 1239"/>
                  <a:gd name="T24" fmla="*/ 10 w 157"/>
                  <a:gd name="T25" fmla="*/ 46 h 1239"/>
                  <a:gd name="T26" fmla="*/ 10 w 157"/>
                  <a:gd name="T27" fmla="*/ 48 h 1239"/>
                  <a:gd name="T28" fmla="*/ 23 w 157"/>
                  <a:gd name="T29" fmla="*/ 42 h 1239"/>
                  <a:gd name="T30" fmla="*/ 52 w 157"/>
                  <a:gd name="T31" fmla="*/ 30 h 1239"/>
                  <a:gd name="T32" fmla="*/ 81 w 157"/>
                  <a:gd name="T33" fmla="*/ 21 h 1239"/>
                  <a:gd name="T34" fmla="*/ 109 w 157"/>
                  <a:gd name="T35" fmla="*/ 13 h 1239"/>
                  <a:gd name="T36" fmla="*/ 111 w 157"/>
                  <a:gd name="T37" fmla="*/ 11 h 1239"/>
                  <a:gd name="T38" fmla="*/ 111 w 157"/>
                  <a:gd name="T39" fmla="*/ 11 h 1239"/>
                  <a:gd name="T40" fmla="*/ 111 w 157"/>
                  <a:gd name="T41" fmla="*/ 9 h 1239"/>
                  <a:gd name="T42" fmla="*/ 111 w 157"/>
                  <a:gd name="T43" fmla="*/ 7 h 1239"/>
                  <a:gd name="T44" fmla="*/ 113 w 157"/>
                  <a:gd name="T45" fmla="*/ 5 h 1239"/>
                  <a:gd name="T46" fmla="*/ 113 w 157"/>
                  <a:gd name="T47" fmla="*/ 5 h 1239"/>
                  <a:gd name="T48" fmla="*/ 113 w 157"/>
                  <a:gd name="T49" fmla="*/ 3 h 1239"/>
                  <a:gd name="T50" fmla="*/ 113 w 157"/>
                  <a:gd name="T51" fmla="*/ 1 h 1239"/>
                  <a:gd name="T52" fmla="*/ 113 w 157"/>
                  <a:gd name="T53" fmla="*/ 0 h 1239"/>
                  <a:gd name="T54" fmla="*/ 2 w 157"/>
                  <a:gd name="T55" fmla="*/ 1191 h 1239"/>
                  <a:gd name="T56" fmla="*/ 19 w 157"/>
                  <a:gd name="T57" fmla="*/ 1199 h 1239"/>
                  <a:gd name="T58" fmla="*/ 48 w 157"/>
                  <a:gd name="T59" fmla="*/ 1210 h 1239"/>
                  <a:gd name="T60" fmla="*/ 77 w 157"/>
                  <a:gd name="T61" fmla="*/ 1220 h 1239"/>
                  <a:gd name="T62" fmla="*/ 107 w 157"/>
                  <a:gd name="T63" fmla="*/ 1230 h 1239"/>
                  <a:gd name="T64" fmla="*/ 138 w 157"/>
                  <a:gd name="T65" fmla="*/ 1235 h 1239"/>
                  <a:gd name="T66" fmla="*/ 157 w 157"/>
                  <a:gd name="T67" fmla="*/ 1239 h 1239"/>
                  <a:gd name="T68" fmla="*/ 157 w 157"/>
                  <a:gd name="T69" fmla="*/ 1239 h 1239"/>
                  <a:gd name="T70" fmla="*/ 157 w 157"/>
                  <a:gd name="T71" fmla="*/ 1237 h 1239"/>
                  <a:gd name="T72" fmla="*/ 155 w 157"/>
                  <a:gd name="T73" fmla="*/ 1235 h 1239"/>
                  <a:gd name="T74" fmla="*/ 155 w 157"/>
                  <a:gd name="T75" fmla="*/ 1233 h 1239"/>
                  <a:gd name="T76" fmla="*/ 153 w 157"/>
                  <a:gd name="T77" fmla="*/ 1232 h 1239"/>
                  <a:gd name="T78" fmla="*/ 153 w 157"/>
                  <a:gd name="T79" fmla="*/ 1232 h 1239"/>
                  <a:gd name="T80" fmla="*/ 153 w 157"/>
                  <a:gd name="T81" fmla="*/ 1230 h 1239"/>
                  <a:gd name="T82" fmla="*/ 152 w 157"/>
                  <a:gd name="T83" fmla="*/ 1228 h 1239"/>
                  <a:gd name="T84" fmla="*/ 140 w 157"/>
                  <a:gd name="T85" fmla="*/ 1226 h 1239"/>
                  <a:gd name="T86" fmla="*/ 109 w 157"/>
                  <a:gd name="T87" fmla="*/ 1218 h 1239"/>
                  <a:gd name="T88" fmla="*/ 81 w 157"/>
                  <a:gd name="T89" fmla="*/ 1210 h 1239"/>
                  <a:gd name="T90" fmla="*/ 52 w 157"/>
                  <a:gd name="T91" fmla="*/ 1201 h 1239"/>
                  <a:gd name="T92" fmla="*/ 23 w 157"/>
                  <a:gd name="T93" fmla="*/ 1189 h 1239"/>
                  <a:gd name="T94" fmla="*/ 0 w 157"/>
                  <a:gd name="T95" fmla="*/ 1180 h 1239"/>
                  <a:gd name="T96" fmla="*/ 0 w 157"/>
                  <a:gd name="T97" fmla="*/ 1180 h 1239"/>
                  <a:gd name="T98" fmla="*/ 0 w 157"/>
                  <a:gd name="T99" fmla="*/ 1182 h 1239"/>
                  <a:gd name="T100" fmla="*/ 0 w 157"/>
                  <a:gd name="T101" fmla="*/ 1184 h 1239"/>
                  <a:gd name="T102" fmla="*/ 0 w 157"/>
                  <a:gd name="T103" fmla="*/ 1185 h 1239"/>
                  <a:gd name="T104" fmla="*/ 0 w 157"/>
                  <a:gd name="T105" fmla="*/ 1187 h 1239"/>
                  <a:gd name="T106" fmla="*/ 2 w 157"/>
                  <a:gd name="T107" fmla="*/ 1187 h 1239"/>
                  <a:gd name="T108" fmla="*/ 2 w 157"/>
                  <a:gd name="T109" fmla="*/ 1189 h 1239"/>
                  <a:gd name="T110" fmla="*/ 2 w 157"/>
                  <a:gd name="T111" fmla="*/ 1191 h 123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57"/>
                  <a:gd name="T169" fmla="*/ 0 h 1239"/>
                  <a:gd name="T170" fmla="*/ 157 w 157"/>
                  <a:gd name="T171" fmla="*/ 1239 h 123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57" h="1239">
                    <a:moveTo>
                      <a:pt x="113" y="0"/>
                    </a:moveTo>
                    <a:lnTo>
                      <a:pt x="107" y="1"/>
                    </a:lnTo>
                    <a:lnTo>
                      <a:pt x="77" y="11"/>
                    </a:lnTo>
                    <a:lnTo>
                      <a:pt x="48" y="21"/>
                    </a:lnTo>
                    <a:lnTo>
                      <a:pt x="19" y="32"/>
                    </a:lnTo>
                    <a:lnTo>
                      <a:pt x="13" y="34"/>
                    </a:lnTo>
                    <a:lnTo>
                      <a:pt x="11" y="36"/>
                    </a:lnTo>
                    <a:lnTo>
                      <a:pt x="11" y="38"/>
                    </a:lnTo>
                    <a:lnTo>
                      <a:pt x="11" y="40"/>
                    </a:lnTo>
                    <a:lnTo>
                      <a:pt x="11" y="42"/>
                    </a:lnTo>
                    <a:lnTo>
                      <a:pt x="10" y="44"/>
                    </a:lnTo>
                    <a:lnTo>
                      <a:pt x="10" y="46"/>
                    </a:lnTo>
                    <a:lnTo>
                      <a:pt x="10" y="48"/>
                    </a:lnTo>
                    <a:lnTo>
                      <a:pt x="23" y="42"/>
                    </a:lnTo>
                    <a:lnTo>
                      <a:pt x="52" y="30"/>
                    </a:lnTo>
                    <a:lnTo>
                      <a:pt x="81" y="21"/>
                    </a:lnTo>
                    <a:lnTo>
                      <a:pt x="109" y="13"/>
                    </a:lnTo>
                    <a:lnTo>
                      <a:pt x="111" y="11"/>
                    </a:lnTo>
                    <a:lnTo>
                      <a:pt x="111" y="9"/>
                    </a:lnTo>
                    <a:lnTo>
                      <a:pt x="111" y="7"/>
                    </a:lnTo>
                    <a:lnTo>
                      <a:pt x="113" y="5"/>
                    </a:lnTo>
                    <a:lnTo>
                      <a:pt x="113" y="3"/>
                    </a:lnTo>
                    <a:lnTo>
                      <a:pt x="113" y="1"/>
                    </a:lnTo>
                    <a:lnTo>
                      <a:pt x="113" y="0"/>
                    </a:lnTo>
                    <a:close/>
                    <a:moveTo>
                      <a:pt x="2" y="1191"/>
                    </a:moveTo>
                    <a:lnTo>
                      <a:pt x="19" y="1199"/>
                    </a:lnTo>
                    <a:lnTo>
                      <a:pt x="48" y="1210"/>
                    </a:lnTo>
                    <a:lnTo>
                      <a:pt x="77" y="1220"/>
                    </a:lnTo>
                    <a:lnTo>
                      <a:pt x="107" y="1230"/>
                    </a:lnTo>
                    <a:lnTo>
                      <a:pt x="138" y="1235"/>
                    </a:lnTo>
                    <a:lnTo>
                      <a:pt x="157" y="1239"/>
                    </a:lnTo>
                    <a:lnTo>
                      <a:pt x="157" y="1237"/>
                    </a:lnTo>
                    <a:lnTo>
                      <a:pt x="155" y="1235"/>
                    </a:lnTo>
                    <a:lnTo>
                      <a:pt x="155" y="1233"/>
                    </a:lnTo>
                    <a:lnTo>
                      <a:pt x="153" y="1232"/>
                    </a:lnTo>
                    <a:lnTo>
                      <a:pt x="153" y="1230"/>
                    </a:lnTo>
                    <a:lnTo>
                      <a:pt x="152" y="1228"/>
                    </a:lnTo>
                    <a:lnTo>
                      <a:pt x="140" y="1226"/>
                    </a:lnTo>
                    <a:lnTo>
                      <a:pt x="109" y="1218"/>
                    </a:lnTo>
                    <a:lnTo>
                      <a:pt x="81" y="1210"/>
                    </a:lnTo>
                    <a:lnTo>
                      <a:pt x="52" y="1201"/>
                    </a:lnTo>
                    <a:lnTo>
                      <a:pt x="23" y="1189"/>
                    </a:lnTo>
                    <a:lnTo>
                      <a:pt x="0" y="1180"/>
                    </a:lnTo>
                    <a:lnTo>
                      <a:pt x="0" y="1182"/>
                    </a:lnTo>
                    <a:lnTo>
                      <a:pt x="0" y="1184"/>
                    </a:lnTo>
                    <a:lnTo>
                      <a:pt x="0" y="1185"/>
                    </a:lnTo>
                    <a:lnTo>
                      <a:pt x="0" y="1187"/>
                    </a:lnTo>
                    <a:lnTo>
                      <a:pt x="2" y="1187"/>
                    </a:lnTo>
                    <a:lnTo>
                      <a:pt x="2" y="1189"/>
                    </a:lnTo>
                    <a:lnTo>
                      <a:pt x="2" y="1191"/>
                    </a:lnTo>
                    <a:close/>
                  </a:path>
                </a:pathLst>
              </a:custGeom>
              <a:solidFill>
                <a:srgbClr val="87CFFF"/>
              </a:solidFill>
              <a:ln w="9525">
                <a:noFill/>
                <a:round/>
                <a:headEnd/>
                <a:tailEnd/>
              </a:ln>
            </p:spPr>
            <p:txBody>
              <a:bodyPr/>
              <a:lstStyle/>
              <a:p>
                <a:endParaRPr lang="en-US"/>
              </a:p>
            </p:txBody>
          </p:sp>
          <p:sp>
            <p:nvSpPr>
              <p:cNvPr id="28023" name="Freeform 938"/>
              <p:cNvSpPr>
                <a:spLocks noEditPoints="1"/>
              </p:cNvSpPr>
              <p:nvPr/>
            </p:nvSpPr>
            <p:spPr bwMode="auto">
              <a:xfrm>
                <a:off x="2340" y="1607"/>
                <a:ext cx="157" cy="1228"/>
              </a:xfrm>
              <a:custGeom>
                <a:avLst/>
                <a:gdLst>
                  <a:gd name="T0" fmla="*/ 115 w 157"/>
                  <a:gd name="T1" fmla="*/ 0 h 1228"/>
                  <a:gd name="T2" fmla="*/ 111 w 157"/>
                  <a:gd name="T3" fmla="*/ 2 h 1228"/>
                  <a:gd name="T4" fmla="*/ 81 w 157"/>
                  <a:gd name="T5" fmla="*/ 10 h 1228"/>
                  <a:gd name="T6" fmla="*/ 52 w 157"/>
                  <a:gd name="T7" fmla="*/ 19 h 1228"/>
                  <a:gd name="T8" fmla="*/ 23 w 157"/>
                  <a:gd name="T9" fmla="*/ 31 h 1228"/>
                  <a:gd name="T10" fmla="*/ 13 w 157"/>
                  <a:gd name="T11" fmla="*/ 37 h 1228"/>
                  <a:gd name="T12" fmla="*/ 12 w 157"/>
                  <a:gd name="T13" fmla="*/ 39 h 1228"/>
                  <a:gd name="T14" fmla="*/ 12 w 157"/>
                  <a:gd name="T15" fmla="*/ 39 h 1228"/>
                  <a:gd name="T16" fmla="*/ 12 w 157"/>
                  <a:gd name="T17" fmla="*/ 41 h 1228"/>
                  <a:gd name="T18" fmla="*/ 12 w 157"/>
                  <a:gd name="T19" fmla="*/ 43 h 1228"/>
                  <a:gd name="T20" fmla="*/ 10 w 157"/>
                  <a:gd name="T21" fmla="*/ 44 h 1228"/>
                  <a:gd name="T22" fmla="*/ 10 w 157"/>
                  <a:gd name="T23" fmla="*/ 46 h 1228"/>
                  <a:gd name="T24" fmla="*/ 10 w 157"/>
                  <a:gd name="T25" fmla="*/ 48 h 1228"/>
                  <a:gd name="T26" fmla="*/ 10 w 157"/>
                  <a:gd name="T27" fmla="*/ 50 h 1228"/>
                  <a:gd name="T28" fmla="*/ 27 w 157"/>
                  <a:gd name="T29" fmla="*/ 41 h 1228"/>
                  <a:gd name="T30" fmla="*/ 56 w 157"/>
                  <a:gd name="T31" fmla="*/ 31 h 1228"/>
                  <a:gd name="T32" fmla="*/ 84 w 157"/>
                  <a:gd name="T33" fmla="*/ 19 h 1228"/>
                  <a:gd name="T34" fmla="*/ 111 w 157"/>
                  <a:gd name="T35" fmla="*/ 12 h 1228"/>
                  <a:gd name="T36" fmla="*/ 111 w 157"/>
                  <a:gd name="T37" fmla="*/ 12 h 1228"/>
                  <a:gd name="T38" fmla="*/ 111 w 157"/>
                  <a:gd name="T39" fmla="*/ 10 h 1228"/>
                  <a:gd name="T40" fmla="*/ 111 w 157"/>
                  <a:gd name="T41" fmla="*/ 8 h 1228"/>
                  <a:gd name="T42" fmla="*/ 113 w 157"/>
                  <a:gd name="T43" fmla="*/ 6 h 1228"/>
                  <a:gd name="T44" fmla="*/ 113 w 157"/>
                  <a:gd name="T45" fmla="*/ 6 h 1228"/>
                  <a:gd name="T46" fmla="*/ 113 w 157"/>
                  <a:gd name="T47" fmla="*/ 4 h 1228"/>
                  <a:gd name="T48" fmla="*/ 113 w 157"/>
                  <a:gd name="T49" fmla="*/ 2 h 1228"/>
                  <a:gd name="T50" fmla="*/ 115 w 157"/>
                  <a:gd name="T51" fmla="*/ 0 h 1228"/>
                  <a:gd name="T52" fmla="*/ 2 w 157"/>
                  <a:gd name="T53" fmla="*/ 1180 h 1228"/>
                  <a:gd name="T54" fmla="*/ 23 w 157"/>
                  <a:gd name="T55" fmla="*/ 1190 h 1228"/>
                  <a:gd name="T56" fmla="*/ 52 w 157"/>
                  <a:gd name="T57" fmla="*/ 1202 h 1228"/>
                  <a:gd name="T58" fmla="*/ 81 w 157"/>
                  <a:gd name="T59" fmla="*/ 1211 h 1228"/>
                  <a:gd name="T60" fmla="*/ 111 w 157"/>
                  <a:gd name="T61" fmla="*/ 1219 h 1228"/>
                  <a:gd name="T62" fmla="*/ 140 w 157"/>
                  <a:gd name="T63" fmla="*/ 1227 h 1228"/>
                  <a:gd name="T64" fmla="*/ 157 w 157"/>
                  <a:gd name="T65" fmla="*/ 1228 h 1228"/>
                  <a:gd name="T66" fmla="*/ 155 w 157"/>
                  <a:gd name="T67" fmla="*/ 1227 h 1228"/>
                  <a:gd name="T68" fmla="*/ 155 w 157"/>
                  <a:gd name="T69" fmla="*/ 1227 h 1228"/>
                  <a:gd name="T70" fmla="*/ 155 w 157"/>
                  <a:gd name="T71" fmla="*/ 1225 h 1228"/>
                  <a:gd name="T72" fmla="*/ 154 w 157"/>
                  <a:gd name="T73" fmla="*/ 1223 h 1228"/>
                  <a:gd name="T74" fmla="*/ 154 w 157"/>
                  <a:gd name="T75" fmla="*/ 1221 h 1228"/>
                  <a:gd name="T76" fmla="*/ 154 w 157"/>
                  <a:gd name="T77" fmla="*/ 1221 h 1228"/>
                  <a:gd name="T78" fmla="*/ 152 w 157"/>
                  <a:gd name="T79" fmla="*/ 1219 h 1228"/>
                  <a:gd name="T80" fmla="*/ 152 w 157"/>
                  <a:gd name="T81" fmla="*/ 1217 h 1228"/>
                  <a:gd name="T82" fmla="*/ 144 w 157"/>
                  <a:gd name="T83" fmla="*/ 1215 h 1228"/>
                  <a:gd name="T84" fmla="*/ 113 w 157"/>
                  <a:gd name="T85" fmla="*/ 1209 h 1228"/>
                  <a:gd name="T86" fmla="*/ 84 w 157"/>
                  <a:gd name="T87" fmla="*/ 1200 h 1228"/>
                  <a:gd name="T88" fmla="*/ 56 w 157"/>
                  <a:gd name="T89" fmla="*/ 1190 h 1228"/>
                  <a:gd name="T90" fmla="*/ 27 w 157"/>
                  <a:gd name="T91" fmla="*/ 1180 h 1228"/>
                  <a:gd name="T92" fmla="*/ 0 w 157"/>
                  <a:gd name="T93" fmla="*/ 1167 h 1228"/>
                  <a:gd name="T94" fmla="*/ 2 w 157"/>
                  <a:gd name="T95" fmla="*/ 1169 h 1228"/>
                  <a:gd name="T96" fmla="*/ 2 w 157"/>
                  <a:gd name="T97" fmla="*/ 1171 h 1228"/>
                  <a:gd name="T98" fmla="*/ 2 w 157"/>
                  <a:gd name="T99" fmla="*/ 1173 h 1228"/>
                  <a:gd name="T100" fmla="*/ 2 w 157"/>
                  <a:gd name="T101" fmla="*/ 1175 h 1228"/>
                  <a:gd name="T102" fmla="*/ 2 w 157"/>
                  <a:gd name="T103" fmla="*/ 1175 h 1228"/>
                  <a:gd name="T104" fmla="*/ 2 w 157"/>
                  <a:gd name="T105" fmla="*/ 1177 h 1228"/>
                  <a:gd name="T106" fmla="*/ 2 w 157"/>
                  <a:gd name="T107" fmla="*/ 1179 h 1228"/>
                  <a:gd name="T108" fmla="*/ 2 w 157"/>
                  <a:gd name="T109" fmla="*/ 1180 h 12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7"/>
                  <a:gd name="T166" fmla="*/ 0 h 1228"/>
                  <a:gd name="T167" fmla="*/ 157 w 157"/>
                  <a:gd name="T168" fmla="*/ 1228 h 12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7" h="1228">
                    <a:moveTo>
                      <a:pt x="115" y="0"/>
                    </a:moveTo>
                    <a:lnTo>
                      <a:pt x="111" y="2"/>
                    </a:lnTo>
                    <a:lnTo>
                      <a:pt x="81" y="10"/>
                    </a:lnTo>
                    <a:lnTo>
                      <a:pt x="52" y="19"/>
                    </a:lnTo>
                    <a:lnTo>
                      <a:pt x="23" y="31"/>
                    </a:lnTo>
                    <a:lnTo>
                      <a:pt x="13" y="37"/>
                    </a:lnTo>
                    <a:lnTo>
                      <a:pt x="12" y="39"/>
                    </a:lnTo>
                    <a:lnTo>
                      <a:pt x="12" y="41"/>
                    </a:lnTo>
                    <a:lnTo>
                      <a:pt x="12" y="43"/>
                    </a:lnTo>
                    <a:lnTo>
                      <a:pt x="10" y="44"/>
                    </a:lnTo>
                    <a:lnTo>
                      <a:pt x="10" y="46"/>
                    </a:lnTo>
                    <a:lnTo>
                      <a:pt x="10" y="48"/>
                    </a:lnTo>
                    <a:lnTo>
                      <a:pt x="10" y="50"/>
                    </a:lnTo>
                    <a:lnTo>
                      <a:pt x="27" y="41"/>
                    </a:lnTo>
                    <a:lnTo>
                      <a:pt x="56" y="31"/>
                    </a:lnTo>
                    <a:lnTo>
                      <a:pt x="84" y="19"/>
                    </a:lnTo>
                    <a:lnTo>
                      <a:pt x="111" y="12"/>
                    </a:lnTo>
                    <a:lnTo>
                      <a:pt x="111" y="10"/>
                    </a:lnTo>
                    <a:lnTo>
                      <a:pt x="111" y="8"/>
                    </a:lnTo>
                    <a:lnTo>
                      <a:pt x="113" y="6"/>
                    </a:lnTo>
                    <a:lnTo>
                      <a:pt x="113" y="4"/>
                    </a:lnTo>
                    <a:lnTo>
                      <a:pt x="113" y="2"/>
                    </a:lnTo>
                    <a:lnTo>
                      <a:pt x="115" y="0"/>
                    </a:lnTo>
                    <a:close/>
                    <a:moveTo>
                      <a:pt x="2" y="1180"/>
                    </a:moveTo>
                    <a:lnTo>
                      <a:pt x="23" y="1190"/>
                    </a:lnTo>
                    <a:lnTo>
                      <a:pt x="52" y="1202"/>
                    </a:lnTo>
                    <a:lnTo>
                      <a:pt x="81" y="1211"/>
                    </a:lnTo>
                    <a:lnTo>
                      <a:pt x="111" y="1219"/>
                    </a:lnTo>
                    <a:lnTo>
                      <a:pt x="140" y="1227"/>
                    </a:lnTo>
                    <a:lnTo>
                      <a:pt x="157" y="1228"/>
                    </a:lnTo>
                    <a:lnTo>
                      <a:pt x="155" y="1227"/>
                    </a:lnTo>
                    <a:lnTo>
                      <a:pt x="155" y="1225"/>
                    </a:lnTo>
                    <a:lnTo>
                      <a:pt x="154" y="1223"/>
                    </a:lnTo>
                    <a:lnTo>
                      <a:pt x="154" y="1221"/>
                    </a:lnTo>
                    <a:lnTo>
                      <a:pt x="152" y="1219"/>
                    </a:lnTo>
                    <a:lnTo>
                      <a:pt x="152" y="1217"/>
                    </a:lnTo>
                    <a:lnTo>
                      <a:pt x="144" y="1215"/>
                    </a:lnTo>
                    <a:lnTo>
                      <a:pt x="113" y="1209"/>
                    </a:lnTo>
                    <a:lnTo>
                      <a:pt x="84" y="1200"/>
                    </a:lnTo>
                    <a:lnTo>
                      <a:pt x="56" y="1190"/>
                    </a:lnTo>
                    <a:lnTo>
                      <a:pt x="27" y="1180"/>
                    </a:lnTo>
                    <a:lnTo>
                      <a:pt x="0" y="1167"/>
                    </a:lnTo>
                    <a:lnTo>
                      <a:pt x="2" y="1169"/>
                    </a:lnTo>
                    <a:lnTo>
                      <a:pt x="2" y="1171"/>
                    </a:lnTo>
                    <a:lnTo>
                      <a:pt x="2" y="1173"/>
                    </a:lnTo>
                    <a:lnTo>
                      <a:pt x="2" y="1175"/>
                    </a:lnTo>
                    <a:lnTo>
                      <a:pt x="2" y="1177"/>
                    </a:lnTo>
                    <a:lnTo>
                      <a:pt x="2" y="1179"/>
                    </a:lnTo>
                    <a:lnTo>
                      <a:pt x="2" y="1180"/>
                    </a:lnTo>
                    <a:close/>
                  </a:path>
                </a:pathLst>
              </a:custGeom>
              <a:solidFill>
                <a:srgbClr val="88CFFF"/>
              </a:solidFill>
              <a:ln w="9525">
                <a:noFill/>
                <a:round/>
                <a:headEnd/>
                <a:tailEnd/>
              </a:ln>
            </p:spPr>
            <p:txBody>
              <a:bodyPr/>
              <a:lstStyle/>
              <a:p>
                <a:endParaRPr lang="en-US"/>
              </a:p>
            </p:txBody>
          </p:sp>
          <p:sp>
            <p:nvSpPr>
              <p:cNvPr id="28024" name="Freeform 939"/>
              <p:cNvSpPr>
                <a:spLocks noEditPoints="1"/>
              </p:cNvSpPr>
              <p:nvPr/>
            </p:nvSpPr>
            <p:spPr bwMode="auto">
              <a:xfrm>
                <a:off x="2340" y="1613"/>
                <a:ext cx="154" cy="1217"/>
              </a:xfrm>
              <a:custGeom>
                <a:avLst/>
                <a:gdLst>
                  <a:gd name="T0" fmla="*/ 113 w 154"/>
                  <a:gd name="T1" fmla="*/ 0 h 1217"/>
                  <a:gd name="T2" fmla="*/ 111 w 154"/>
                  <a:gd name="T3" fmla="*/ 2 h 1217"/>
                  <a:gd name="T4" fmla="*/ 83 w 154"/>
                  <a:gd name="T5" fmla="*/ 10 h 1217"/>
                  <a:gd name="T6" fmla="*/ 54 w 154"/>
                  <a:gd name="T7" fmla="*/ 19 h 1217"/>
                  <a:gd name="T8" fmla="*/ 25 w 154"/>
                  <a:gd name="T9" fmla="*/ 31 h 1217"/>
                  <a:gd name="T10" fmla="*/ 12 w 154"/>
                  <a:gd name="T11" fmla="*/ 37 h 1217"/>
                  <a:gd name="T12" fmla="*/ 10 w 154"/>
                  <a:gd name="T13" fmla="*/ 38 h 1217"/>
                  <a:gd name="T14" fmla="*/ 10 w 154"/>
                  <a:gd name="T15" fmla="*/ 40 h 1217"/>
                  <a:gd name="T16" fmla="*/ 10 w 154"/>
                  <a:gd name="T17" fmla="*/ 42 h 1217"/>
                  <a:gd name="T18" fmla="*/ 10 w 154"/>
                  <a:gd name="T19" fmla="*/ 44 h 1217"/>
                  <a:gd name="T20" fmla="*/ 8 w 154"/>
                  <a:gd name="T21" fmla="*/ 44 h 1217"/>
                  <a:gd name="T22" fmla="*/ 8 w 154"/>
                  <a:gd name="T23" fmla="*/ 46 h 1217"/>
                  <a:gd name="T24" fmla="*/ 8 w 154"/>
                  <a:gd name="T25" fmla="*/ 48 h 1217"/>
                  <a:gd name="T26" fmla="*/ 8 w 154"/>
                  <a:gd name="T27" fmla="*/ 50 h 1217"/>
                  <a:gd name="T28" fmla="*/ 29 w 154"/>
                  <a:gd name="T29" fmla="*/ 40 h 1217"/>
                  <a:gd name="T30" fmla="*/ 58 w 154"/>
                  <a:gd name="T31" fmla="*/ 29 h 1217"/>
                  <a:gd name="T32" fmla="*/ 86 w 154"/>
                  <a:gd name="T33" fmla="*/ 19 h 1217"/>
                  <a:gd name="T34" fmla="*/ 109 w 154"/>
                  <a:gd name="T35" fmla="*/ 13 h 1217"/>
                  <a:gd name="T36" fmla="*/ 109 w 154"/>
                  <a:gd name="T37" fmla="*/ 12 h 1217"/>
                  <a:gd name="T38" fmla="*/ 109 w 154"/>
                  <a:gd name="T39" fmla="*/ 10 h 1217"/>
                  <a:gd name="T40" fmla="*/ 109 w 154"/>
                  <a:gd name="T41" fmla="*/ 8 h 1217"/>
                  <a:gd name="T42" fmla="*/ 111 w 154"/>
                  <a:gd name="T43" fmla="*/ 8 h 1217"/>
                  <a:gd name="T44" fmla="*/ 111 w 154"/>
                  <a:gd name="T45" fmla="*/ 6 h 1217"/>
                  <a:gd name="T46" fmla="*/ 111 w 154"/>
                  <a:gd name="T47" fmla="*/ 4 h 1217"/>
                  <a:gd name="T48" fmla="*/ 111 w 154"/>
                  <a:gd name="T49" fmla="*/ 2 h 1217"/>
                  <a:gd name="T50" fmla="*/ 113 w 154"/>
                  <a:gd name="T51" fmla="*/ 0 h 1217"/>
                  <a:gd name="T52" fmla="*/ 2 w 154"/>
                  <a:gd name="T53" fmla="*/ 1169 h 1217"/>
                  <a:gd name="T54" fmla="*/ 25 w 154"/>
                  <a:gd name="T55" fmla="*/ 1178 h 1217"/>
                  <a:gd name="T56" fmla="*/ 54 w 154"/>
                  <a:gd name="T57" fmla="*/ 1190 h 1217"/>
                  <a:gd name="T58" fmla="*/ 83 w 154"/>
                  <a:gd name="T59" fmla="*/ 1199 h 1217"/>
                  <a:gd name="T60" fmla="*/ 111 w 154"/>
                  <a:gd name="T61" fmla="*/ 1207 h 1217"/>
                  <a:gd name="T62" fmla="*/ 142 w 154"/>
                  <a:gd name="T63" fmla="*/ 1215 h 1217"/>
                  <a:gd name="T64" fmla="*/ 154 w 154"/>
                  <a:gd name="T65" fmla="*/ 1217 h 1217"/>
                  <a:gd name="T66" fmla="*/ 154 w 154"/>
                  <a:gd name="T67" fmla="*/ 1215 h 1217"/>
                  <a:gd name="T68" fmla="*/ 154 w 154"/>
                  <a:gd name="T69" fmla="*/ 1215 h 1217"/>
                  <a:gd name="T70" fmla="*/ 152 w 154"/>
                  <a:gd name="T71" fmla="*/ 1213 h 1217"/>
                  <a:gd name="T72" fmla="*/ 152 w 154"/>
                  <a:gd name="T73" fmla="*/ 1211 h 1217"/>
                  <a:gd name="T74" fmla="*/ 152 w 154"/>
                  <a:gd name="T75" fmla="*/ 1209 h 1217"/>
                  <a:gd name="T76" fmla="*/ 150 w 154"/>
                  <a:gd name="T77" fmla="*/ 1209 h 1217"/>
                  <a:gd name="T78" fmla="*/ 150 w 154"/>
                  <a:gd name="T79" fmla="*/ 1207 h 1217"/>
                  <a:gd name="T80" fmla="*/ 150 w 154"/>
                  <a:gd name="T81" fmla="*/ 1205 h 1217"/>
                  <a:gd name="T82" fmla="*/ 144 w 154"/>
                  <a:gd name="T83" fmla="*/ 1205 h 1217"/>
                  <a:gd name="T84" fmla="*/ 115 w 154"/>
                  <a:gd name="T85" fmla="*/ 1197 h 1217"/>
                  <a:gd name="T86" fmla="*/ 86 w 154"/>
                  <a:gd name="T87" fmla="*/ 1190 h 1217"/>
                  <a:gd name="T88" fmla="*/ 58 w 154"/>
                  <a:gd name="T89" fmla="*/ 1180 h 1217"/>
                  <a:gd name="T90" fmla="*/ 29 w 154"/>
                  <a:gd name="T91" fmla="*/ 1169 h 1217"/>
                  <a:gd name="T92" fmla="*/ 2 w 154"/>
                  <a:gd name="T93" fmla="*/ 1157 h 1217"/>
                  <a:gd name="T94" fmla="*/ 0 w 154"/>
                  <a:gd name="T95" fmla="*/ 1155 h 1217"/>
                  <a:gd name="T96" fmla="*/ 0 w 154"/>
                  <a:gd name="T97" fmla="*/ 1157 h 1217"/>
                  <a:gd name="T98" fmla="*/ 0 w 154"/>
                  <a:gd name="T99" fmla="*/ 1159 h 1217"/>
                  <a:gd name="T100" fmla="*/ 0 w 154"/>
                  <a:gd name="T101" fmla="*/ 1161 h 1217"/>
                  <a:gd name="T102" fmla="*/ 0 w 154"/>
                  <a:gd name="T103" fmla="*/ 1161 h 1217"/>
                  <a:gd name="T104" fmla="*/ 2 w 154"/>
                  <a:gd name="T105" fmla="*/ 1163 h 1217"/>
                  <a:gd name="T106" fmla="*/ 2 w 154"/>
                  <a:gd name="T107" fmla="*/ 1165 h 1217"/>
                  <a:gd name="T108" fmla="*/ 2 w 154"/>
                  <a:gd name="T109" fmla="*/ 1167 h 1217"/>
                  <a:gd name="T110" fmla="*/ 2 w 154"/>
                  <a:gd name="T111" fmla="*/ 1169 h 121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54"/>
                  <a:gd name="T169" fmla="*/ 0 h 1217"/>
                  <a:gd name="T170" fmla="*/ 154 w 154"/>
                  <a:gd name="T171" fmla="*/ 1217 h 121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54" h="1217">
                    <a:moveTo>
                      <a:pt x="113" y="0"/>
                    </a:moveTo>
                    <a:lnTo>
                      <a:pt x="111" y="2"/>
                    </a:lnTo>
                    <a:lnTo>
                      <a:pt x="83" y="10"/>
                    </a:lnTo>
                    <a:lnTo>
                      <a:pt x="54" y="19"/>
                    </a:lnTo>
                    <a:lnTo>
                      <a:pt x="25" y="31"/>
                    </a:lnTo>
                    <a:lnTo>
                      <a:pt x="12" y="37"/>
                    </a:lnTo>
                    <a:lnTo>
                      <a:pt x="10" y="38"/>
                    </a:lnTo>
                    <a:lnTo>
                      <a:pt x="10" y="40"/>
                    </a:lnTo>
                    <a:lnTo>
                      <a:pt x="10" y="42"/>
                    </a:lnTo>
                    <a:lnTo>
                      <a:pt x="10" y="44"/>
                    </a:lnTo>
                    <a:lnTo>
                      <a:pt x="8" y="44"/>
                    </a:lnTo>
                    <a:lnTo>
                      <a:pt x="8" y="46"/>
                    </a:lnTo>
                    <a:lnTo>
                      <a:pt x="8" y="48"/>
                    </a:lnTo>
                    <a:lnTo>
                      <a:pt x="8" y="50"/>
                    </a:lnTo>
                    <a:lnTo>
                      <a:pt x="29" y="40"/>
                    </a:lnTo>
                    <a:lnTo>
                      <a:pt x="58" y="29"/>
                    </a:lnTo>
                    <a:lnTo>
                      <a:pt x="86" y="19"/>
                    </a:lnTo>
                    <a:lnTo>
                      <a:pt x="109" y="13"/>
                    </a:lnTo>
                    <a:lnTo>
                      <a:pt x="109" y="12"/>
                    </a:lnTo>
                    <a:lnTo>
                      <a:pt x="109" y="10"/>
                    </a:lnTo>
                    <a:lnTo>
                      <a:pt x="109" y="8"/>
                    </a:lnTo>
                    <a:lnTo>
                      <a:pt x="111" y="8"/>
                    </a:lnTo>
                    <a:lnTo>
                      <a:pt x="111" y="6"/>
                    </a:lnTo>
                    <a:lnTo>
                      <a:pt x="111" y="4"/>
                    </a:lnTo>
                    <a:lnTo>
                      <a:pt x="111" y="2"/>
                    </a:lnTo>
                    <a:lnTo>
                      <a:pt x="113" y="0"/>
                    </a:lnTo>
                    <a:close/>
                    <a:moveTo>
                      <a:pt x="2" y="1169"/>
                    </a:moveTo>
                    <a:lnTo>
                      <a:pt x="25" y="1178"/>
                    </a:lnTo>
                    <a:lnTo>
                      <a:pt x="54" y="1190"/>
                    </a:lnTo>
                    <a:lnTo>
                      <a:pt x="83" y="1199"/>
                    </a:lnTo>
                    <a:lnTo>
                      <a:pt x="111" y="1207"/>
                    </a:lnTo>
                    <a:lnTo>
                      <a:pt x="142" y="1215"/>
                    </a:lnTo>
                    <a:lnTo>
                      <a:pt x="154" y="1217"/>
                    </a:lnTo>
                    <a:lnTo>
                      <a:pt x="154" y="1215"/>
                    </a:lnTo>
                    <a:lnTo>
                      <a:pt x="152" y="1213"/>
                    </a:lnTo>
                    <a:lnTo>
                      <a:pt x="152" y="1211"/>
                    </a:lnTo>
                    <a:lnTo>
                      <a:pt x="152" y="1209"/>
                    </a:lnTo>
                    <a:lnTo>
                      <a:pt x="150" y="1209"/>
                    </a:lnTo>
                    <a:lnTo>
                      <a:pt x="150" y="1207"/>
                    </a:lnTo>
                    <a:lnTo>
                      <a:pt x="150" y="1205"/>
                    </a:lnTo>
                    <a:lnTo>
                      <a:pt x="144" y="1205"/>
                    </a:lnTo>
                    <a:lnTo>
                      <a:pt x="115" y="1197"/>
                    </a:lnTo>
                    <a:lnTo>
                      <a:pt x="86" y="1190"/>
                    </a:lnTo>
                    <a:lnTo>
                      <a:pt x="58" y="1180"/>
                    </a:lnTo>
                    <a:lnTo>
                      <a:pt x="29" y="1169"/>
                    </a:lnTo>
                    <a:lnTo>
                      <a:pt x="2" y="1157"/>
                    </a:lnTo>
                    <a:lnTo>
                      <a:pt x="0" y="1155"/>
                    </a:lnTo>
                    <a:lnTo>
                      <a:pt x="0" y="1157"/>
                    </a:lnTo>
                    <a:lnTo>
                      <a:pt x="0" y="1159"/>
                    </a:lnTo>
                    <a:lnTo>
                      <a:pt x="0" y="1161"/>
                    </a:lnTo>
                    <a:lnTo>
                      <a:pt x="2" y="1163"/>
                    </a:lnTo>
                    <a:lnTo>
                      <a:pt x="2" y="1165"/>
                    </a:lnTo>
                    <a:lnTo>
                      <a:pt x="2" y="1167"/>
                    </a:lnTo>
                    <a:lnTo>
                      <a:pt x="2" y="1169"/>
                    </a:lnTo>
                    <a:close/>
                  </a:path>
                </a:pathLst>
              </a:custGeom>
              <a:solidFill>
                <a:srgbClr val="89CFFF"/>
              </a:solidFill>
              <a:ln w="9525">
                <a:noFill/>
                <a:round/>
                <a:headEnd/>
                <a:tailEnd/>
              </a:ln>
            </p:spPr>
            <p:txBody>
              <a:bodyPr/>
              <a:lstStyle/>
              <a:p>
                <a:endParaRPr lang="en-US"/>
              </a:p>
            </p:txBody>
          </p:sp>
          <p:sp>
            <p:nvSpPr>
              <p:cNvPr id="28025" name="Freeform 940"/>
              <p:cNvSpPr>
                <a:spLocks noEditPoints="1"/>
              </p:cNvSpPr>
              <p:nvPr/>
            </p:nvSpPr>
            <p:spPr bwMode="auto">
              <a:xfrm>
                <a:off x="2338" y="1619"/>
                <a:ext cx="154" cy="1205"/>
              </a:xfrm>
              <a:custGeom>
                <a:avLst/>
                <a:gdLst>
                  <a:gd name="T0" fmla="*/ 113 w 154"/>
                  <a:gd name="T1" fmla="*/ 0 h 1205"/>
                  <a:gd name="T2" fmla="*/ 86 w 154"/>
                  <a:gd name="T3" fmla="*/ 7 h 1205"/>
                  <a:gd name="T4" fmla="*/ 58 w 154"/>
                  <a:gd name="T5" fmla="*/ 19 h 1205"/>
                  <a:gd name="T6" fmla="*/ 29 w 154"/>
                  <a:gd name="T7" fmla="*/ 29 h 1205"/>
                  <a:gd name="T8" fmla="*/ 12 w 154"/>
                  <a:gd name="T9" fmla="*/ 38 h 1205"/>
                  <a:gd name="T10" fmla="*/ 10 w 154"/>
                  <a:gd name="T11" fmla="*/ 38 h 1205"/>
                  <a:gd name="T12" fmla="*/ 10 w 154"/>
                  <a:gd name="T13" fmla="*/ 40 h 1205"/>
                  <a:gd name="T14" fmla="*/ 10 w 154"/>
                  <a:gd name="T15" fmla="*/ 42 h 1205"/>
                  <a:gd name="T16" fmla="*/ 10 w 154"/>
                  <a:gd name="T17" fmla="*/ 44 h 1205"/>
                  <a:gd name="T18" fmla="*/ 10 w 154"/>
                  <a:gd name="T19" fmla="*/ 46 h 1205"/>
                  <a:gd name="T20" fmla="*/ 8 w 154"/>
                  <a:gd name="T21" fmla="*/ 48 h 1205"/>
                  <a:gd name="T22" fmla="*/ 8 w 154"/>
                  <a:gd name="T23" fmla="*/ 50 h 1205"/>
                  <a:gd name="T24" fmla="*/ 8 w 154"/>
                  <a:gd name="T25" fmla="*/ 50 h 1205"/>
                  <a:gd name="T26" fmla="*/ 33 w 154"/>
                  <a:gd name="T27" fmla="*/ 38 h 1205"/>
                  <a:gd name="T28" fmla="*/ 62 w 154"/>
                  <a:gd name="T29" fmla="*/ 29 h 1205"/>
                  <a:gd name="T30" fmla="*/ 88 w 154"/>
                  <a:gd name="T31" fmla="*/ 19 h 1205"/>
                  <a:gd name="T32" fmla="*/ 110 w 154"/>
                  <a:gd name="T33" fmla="*/ 13 h 1205"/>
                  <a:gd name="T34" fmla="*/ 110 w 154"/>
                  <a:gd name="T35" fmla="*/ 11 h 1205"/>
                  <a:gd name="T36" fmla="*/ 110 w 154"/>
                  <a:gd name="T37" fmla="*/ 9 h 1205"/>
                  <a:gd name="T38" fmla="*/ 111 w 154"/>
                  <a:gd name="T39" fmla="*/ 7 h 1205"/>
                  <a:gd name="T40" fmla="*/ 111 w 154"/>
                  <a:gd name="T41" fmla="*/ 7 h 1205"/>
                  <a:gd name="T42" fmla="*/ 111 w 154"/>
                  <a:gd name="T43" fmla="*/ 6 h 1205"/>
                  <a:gd name="T44" fmla="*/ 111 w 154"/>
                  <a:gd name="T45" fmla="*/ 4 h 1205"/>
                  <a:gd name="T46" fmla="*/ 111 w 154"/>
                  <a:gd name="T47" fmla="*/ 2 h 1205"/>
                  <a:gd name="T48" fmla="*/ 113 w 154"/>
                  <a:gd name="T49" fmla="*/ 0 h 1205"/>
                  <a:gd name="T50" fmla="*/ 2 w 154"/>
                  <a:gd name="T51" fmla="*/ 1155 h 1205"/>
                  <a:gd name="T52" fmla="*/ 29 w 154"/>
                  <a:gd name="T53" fmla="*/ 1168 h 1205"/>
                  <a:gd name="T54" fmla="*/ 58 w 154"/>
                  <a:gd name="T55" fmla="*/ 1178 h 1205"/>
                  <a:gd name="T56" fmla="*/ 86 w 154"/>
                  <a:gd name="T57" fmla="*/ 1188 h 1205"/>
                  <a:gd name="T58" fmla="*/ 115 w 154"/>
                  <a:gd name="T59" fmla="*/ 1197 h 1205"/>
                  <a:gd name="T60" fmla="*/ 146 w 154"/>
                  <a:gd name="T61" fmla="*/ 1203 h 1205"/>
                  <a:gd name="T62" fmla="*/ 154 w 154"/>
                  <a:gd name="T63" fmla="*/ 1205 h 1205"/>
                  <a:gd name="T64" fmla="*/ 154 w 154"/>
                  <a:gd name="T65" fmla="*/ 1203 h 1205"/>
                  <a:gd name="T66" fmla="*/ 152 w 154"/>
                  <a:gd name="T67" fmla="*/ 1203 h 1205"/>
                  <a:gd name="T68" fmla="*/ 152 w 154"/>
                  <a:gd name="T69" fmla="*/ 1201 h 1205"/>
                  <a:gd name="T70" fmla="*/ 152 w 154"/>
                  <a:gd name="T71" fmla="*/ 1199 h 1205"/>
                  <a:gd name="T72" fmla="*/ 150 w 154"/>
                  <a:gd name="T73" fmla="*/ 1197 h 1205"/>
                  <a:gd name="T74" fmla="*/ 150 w 154"/>
                  <a:gd name="T75" fmla="*/ 1197 h 1205"/>
                  <a:gd name="T76" fmla="*/ 150 w 154"/>
                  <a:gd name="T77" fmla="*/ 1195 h 1205"/>
                  <a:gd name="T78" fmla="*/ 148 w 154"/>
                  <a:gd name="T79" fmla="*/ 1193 h 1205"/>
                  <a:gd name="T80" fmla="*/ 148 w 154"/>
                  <a:gd name="T81" fmla="*/ 1193 h 1205"/>
                  <a:gd name="T82" fmla="*/ 117 w 154"/>
                  <a:gd name="T83" fmla="*/ 1188 h 1205"/>
                  <a:gd name="T84" fmla="*/ 88 w 154"/>
                  <a:gd name="T85" fmla="*/ 1178 h 1205"/>
                  <a:gd name="T86" fmla="*/ 62 w 154"/>
                  <a:gd name="T87" fmla="*/ 1168 h 1205"/>
                  <a:gd name="T88" fmla="*/ 33 w 154"/>
                  <a:gd name="T89" fmla="*/ 1159 h 1205"/>
                  <a:gd name="T90" fmla="*/ 6 w 154"/>
                  <a:gd name="T91" fmla="*/ 1145 h 1205"/>
                  <a:gd name="T92" fmla="*/ 0 w 154"/>
                  <a:gd name="T93" fmla="*/ 1144 h 1205"/>
                  <a:gd name="T94" fmla="*/ 2 w 154"/>
                  <a:gd name="T95" fmla="*/ 1145 h 1205"/>
                  <a:gd name="T96" fmla="*/ 2 w 154"/>
                  <a:gd name="T97" fmla="*/ 1145 h 1205"/>
                  <a:gd name="T98" fmla="*/ 2 w 154"/>
                  <a:gd name="T99" fmla="*/ 1147 h 1205"/>
                  <a:gd name="T100" fmla="*/ 2 w 154"/>
                  <a:gd name="T101" fmla="*/ 1149 h 1205"/>
                  <a:gd name="T102" fmla="*/ 2 w 154"/>
                  <a:gd name="T103" fmla="*/ 1151 h 1205"/>
                  <a:gd name="T104" fmla="*/ 2 w 154"/>
                  <a:gd name="T105" fmla="*/ 1153 h 1205"/>
                  <a:gd name="T106" fmla="*/ 2 w 154"/>
                  <a:gd name="T107" fmla="*/ 1155 h 1205"/>
                  <a:gd name="T108" fmla="*/ 2 w 154"/>
                  <a:gd name="T109" fmla="*/ 1155 h 120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54"/>
                  <a:gd name="T166" fmla="*/ 0 h 1205"/>
                  <a:gd name="T167" fmla="*/ 154 w 154"/>
                  <a:gd name="T168" fmla="*/ 1205 h 120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54" h="1205">
                    <a:moveTo>
                      <a:pt x="113" y="0"/>
                    </a:moveTo>
                    <a:lnTo>
                      <a:pt x="86" y="7"/>
                    </a:lnTo>
                    <a:lnTo>
                      <a:pt x="58" y="19"/>
                    </a:lnTo>
                    <a:lnTo>
                      <a:pt x="29" y="29"/>
                    </a:lnTo>
                    <a:lnTo>
                      <a:pt x="12" y="38"/>
                    </a:lnTo>
                    <a:lnTo>
                      <a:pt x="10" y="38"/>
                    </a:lnTo>
                    <a:lnTo>
                      <a:pt x="10" y="40"/>
                    </a:lnTo>
                    <a:lnTo>
                      <a:pt x="10" y="42"/>
                    </a:lnTo>
                    <a:lnTo>
                      <a:pt x="10" y="44"/>
                    </a:lnTo>
                    <a:lnTo>
                      <a:pt x="10" y="46"/>
                    </a:lnTo>
                    <a:lnTo>
                      <a:pt x="8" y="48"/>
                    </a:lnTo>
                    <a:lnTo>
                      <a:pt x="8" y="50"/>
                    </a:lnTo>
                    <a:lnTo>
                      <a:pt x="33" y="38"/>
                    </a:lnTo>
                    <a:lnTo>
                      <a:pt x="62" y="29"/>
                    </a:lnTo>
                    <a:lnTo>
                      <a:pt x="88" y="19"/>
                    </a:lnTo>
                    <a:lnTo>
                      <a:pt x="110" y="13"/>
                    </a:lnTo>
                    <a:lnTo>
                      <a:pt x="110" y="11"/>
                    </a:lnTo>
                    <a:lnTo>
                      <a:pt x="110" y="9"/>
                    </a:lnTo>
                    <a:lnTo>
                      <a:pt x="111" y="7"/>
                    </a:lnTo>
                    <a:lnTo>
                      <a:pt x="111" y="6"/>
                    </a:lnTo>
                    <a:lnTo>
                      <a:pt x="111" y="4"/>
                    </a:lnTo>
                    <a:lnTo>
                      <a:pt x="111" y="2"/>
                    </a:lnTo>
                    <a:lnTo>
                      <a:pt x="113" y="0"/>
                    </a:lnTo>
                    <a:close/>
                    <a:moveTo>
                      <a:pt x="2" y="1155"/>
                    </a:moveTo>
                    <a:lnTo>
                      <a:pt x="29" y="1168"/>
                    </a:lnTo>
                    <a:lnTo>
                      <a:pt x="58" y="1178"/>
                    </a:lnTo>
                    <a:lnTo>
                      <a:pt x="86" y="1188"/>
                    </a:lnTo>
                    <a:lnTo>
                      <a:pt x="115" y="1197"/>
                    </a:lnTo>
                    <a:lnTo>
                      <a:pt x="146" y="1203"/>
                    </a:lnTo>
                    <a:lnTo>
                      <a:pt x="154" y="1205"/>
                    </a:lnTo>
                    <a:lnTo>
                      <a:pt x="154" y="1203"/>
                    </a:lnTo>
                    <a:lnTo>
                      <a:pt x="152" y="1203"/>
                    </a:lnTo>
                    <a:lnTo>
                      <a:pt x="152" y="1201"/>
                    </a:lnTo>
                    <a:lnTo>
                      <a:pt x="152" y="1199"/>
                    </a:lnTo>
                    <a:lnTo>
                      <a:pt x="150" y="1197"/>
                    </a:lnTo>
                    <a:lnTo>
                      <a:pt x="150" y="1195"/>
                    </a:lnTo>
                    <a:lnTo>
                      <a:pt x="148" y="1193"/>
                    </a:lnTo>
                    <a:lnTo>
                      <a:pt x="117" y="1188"/>
                    </a:lnTo>
                    <a:lnTo>
                      <a:pt x="88" y="1178"/>
                    </a:lnTo>
                    <a:lnTo>
                      <a:pt x="62" y="1168"/>
                    </a:lnTo>
                    <a:lnTo>
                      <a:pt x="33" y="1159"/>
                    </a:lnTo>
                    <a:lnTo>
                      <a:pt x="6" y="1145"/>
                    </a:lnTo>
                    <a:lnTo>
                      <a:pt x="0" y="1144"/>
                    </a:lnTo>
                    <a:lnTo>
                      <a:pt x="2" y="1145"/>
                    </a:lnTo>
                    <a:lnTo>
                      <a:pt x="2" y="1147"/>
                    </a:lnTo>
                    <a:lnTo>
                      <a:pt x="2" y="1149"/>
                    </a:lnTo>
                    <a:lnTo>
                      <a:pt x="2" y="1151"/>
                    </a:lnTo>
                    <a:lnTo>
                      <a:pt x="2" y="1153"/>
                    </a:lnTo>
                    <a:lnTo>
                      <a:pt x="2" y="1155"/>
                    </a:lnTo>
                    <a:close/>
                  </a:path>
                </a:pathLst>
              </a:custGeom>
              <a:solidFill>
                <a:srgbClr val="8AD0FF"/>
              </a:solidFill>
              <a:ln w="9525">
                <a:noFill/>
                <a:round/>
                <a:headEnd/>
                <a:tailEnd/>
              </a:ln>
            </p:spPr>
            <p:txBody>
              <a:bodyPr/>
              <a:lstStyle/>
              <a:p>
                <a:endParaRPr lang="en-US"/>
              </a:p>
            </p:txBody>
          </p:sp>
          <p:sp>
            <p:nvSpPr>
              <p:cNvPr id="28026" name="Freeform 941"/>
              <p:cNvSpPr>
                <a:spLocks noEditPoints="1"/>
              </p:cNvSpPr>
              <p:nvPr/>
            </p:nvSpPr>
            <p:spPr bwMode="auto">
              <a:xfrm>
                <a:off x="2338" y="1626"/>
                <a:ext cx="152" cy="1192"/>
              </a:xfrm>
              <a:custGeom>
                <a:avLst/>
                <a:gdLst>
                  <a:gd name="T0" fmla="*/ 111 w 152"/>
                  <a:gd name="T1" fmla="*/ 0 h 1192"/>
                  <a:gd name="T2" fmla="*/ 88 w 152"/>
                  <a:gd name="T3" fmla="*/ 6 h 1192"/>
                  <a:gd name="T4" fmla="*/ 60 w 152"/>
                  <a:gd name="T5" fmla="*/ 16 h 1192"/>
                  <a:gd name="T6" fmla="*/ 31 w 152"/>
                  <a:gd name="T7" fmla="*/ 27 h 1192"/>
                  <a:gd name="T8" fmla="*/ 10 w 152"/>
                  <a:gd name="T9" fmla="*/ 37 h 1192"/>
                  <a:gd name="T10" fmla="*/ 10 w 152"/>
                  <a:gd name="T11" fmla="*/ 39 h 1192"/>
                  <a:gd name="T12" fmla="*/ 8 w 152"/>
                  <a:gd name="T13" fmla="*/ 41 h 1192"/>
                  <a:gd name="T14" fmla="*/ 8 w 152"/>
                  <a:gd name="T15" fmla="*/ 43 h 1192"/>
                  <a:gd name="T16" fmla="*/ 8 w 152"/>
                  <a:gd name="T17" fmla="*/ 43 h 1192"/>
                  <a:gd name="T18" fmla="*/ 8 w 152"/>
                  <a:gd name="T19" fmla="*/ 45 h 1192"/>
                  <a:gd name="T20" fmla="*/ 6 w 152"/>
                  <a:gd name="T21" fmla="*/ 47 h 1192"/>
                  <a:gd name="T22" fmla="*/ 6 w 152"/>
                  <a:gd name="T23" fmla="*/ 48 h 1192"/>
                  <a:gd name="T24" fmla="*/ 6 w 152"/>
                  <a:gd name="T25" fmla="*/ 50 h 1192"/>
                  <a:gd name="T26" fmla="*/ 8 w 152"/>
                  <a:gd name="T27" fmla="*/ 48 h 1192"/>
                  <a:gd name="T28" fmla="*/ 35 w 152"/>
                  <a:gd name="T29" fmla="*/ 37 h 1192"/>
                  <a:gd name="T30" fmla="*/ 63 w 152"/>
                  <a:gd name="T31" fmla="*/ 25 h 1192"/>
                  <a:gd name="T32" fmla="*/ 90 w 152"/>
                  <a:gd name="T33" fmla="*/ 16 h 1192"/>
                  <a:gd name="T34" fmla="*/ 108 w 152"/>
                  <a:gd name="T35" fmla="*/ 12 h 1192"/>
                  <a:gd name="T36" fmla="*/ 108 w 152"/>
                  <a:gd name="T37" fmla="*/ 10 h 1192"/>
                  <a:gd name="T38" fmla="*/ 108 w 152"/>
                  <a:gd name="T39" fmla="*/ 8 h 1192"/>
                  <a:gd name="T40" fmla="*/ 110 w 152"/>
                  <a:gd name="T41" fmla="*/ 6 h 1192"/>
                  <a:gd name="T42" fmla="*/ 110 w 152"/>
                  <a:gd name="T43" fmla="*/ 6 h 1192"/>
                  <a:gd name="T44" fmla="*/ 110 w 152"/>
                  <a:gd name="T45" fmla="*/ 4 h 1192"/>
                  <a:gd name="T46" fmla="*/ 110 w 152"/>
                  <a:gd name="T47" fmla="*/ 2 h 1192"/>
                  <a:gd name="T48" fmla="*/ 111 w 152"/>
                  <a:gd name="T49" fmla="*/ 0 h 1192"/>
                  <a:gd name="T50" fmla="*/ 111 w 152"/>
                  <a:gd name="T51" fmla="*/ 0 h 1192"/>
                  <a:gd name="T52" fmla="*/ 2 w 152"/>
                  <a:gd name="T53" fmla="*/ 1142 h 1192"/>
                  <a:gd name="T54" fmla="*/ 4 w 152"/>
                  <a:gd name="T55" fmla="*/ 1144 h 1192"/>
                  <a:gd name="T56" fmla="*/ 31 w 152"/>
                  <a:gd name="T57" fmla="*/ 1156 h 1192"/>
                  <a:gd name="T58" fmla="*/ 60 w 152"/>
                  <a:gd name="T59" fmla="*/ 1167 h 1192"/>
                  <a:gd name="T60" fmla="*/ 88 w 152"/>
                  <a:gd name="T61" fmla="*/ 1177 h 1192"/>
                  <a:gd name="T62" fmla="*/ 117 w 152"/>
                  <a:gd name="T63" fmla="*/ 1184 h 1192"/>
                  <a:gd name="T64" fmla="*/ 146 w 152"/>
                  <a:gd name="T65" fmla="*/ 1192 h 1192"/>
                  <a:gd name="T66" fmla="*/ 152 w 152"/>
                  <a:gd name="T67" fmla="*/ 1192 h 1192"/>
                  <a:gd name="T68" fmla="*/ 150 w 152"/>
                  <a:gd name="T69" fmla="*/ 1190 h 1192"/>
                  <a:gd name="T70" fmla="*/ 150 w 152"/>
                  <a:gd name="T71" fmla="*/ 1190 h 1192"/>
                  <a:gd name="T72" fmla="*/ 150 w 152"/>
                  <a:gd name="T73" fmla="*/ 1188 h 1192"/>
                  <a:gd name="T74" fmla="*/ 148 w 152"/>
                  <a:gd name="T75" fmla="*/ 1186 h 1192"/>
                  <a:gd name="T76" fmla="*/ 148 w 152"/>
                  <a:gd name="T77" fmla="*/ 1184 h 1192"/>
                  <a:gd name="T78" fmla="*/ 148 w 152"/>
                  <a:gd name="T79" fmla="*/ 1184 h 1192"/>
                  <a:gd name="T80" fmla="*/ 146 w 152"/>
                  <a:gd name="T81" fmla="*/ 1183 h 1192"/>
                  <a:gd name="T82" fmla="*/ 146 w 152"/>
                  <a:gd name="T83" fmla="*/ 1181 h 1192"/>
                  <a:gd name="T84" fmla="*/ 119 w 152"/>
                  <a:gd name="T85" fmla="*/ 1175 h 1192"/>
                  <a:gd name="T86" fmla="*/ 90 w 152"/>
                  <a:gd name="T87" fmla="*/ 1167 h 1192"/>
                  <a:gd name="T88" fmla="*/ 63 w 152"/>
                  <a:gd name="T89" fmla="*/ 1158 h 1192"/>
                  <a:gd name="T90" fmla="*/ 35 w 152"/>
                  <a:gd name="T91" fmla="*/ 1146 h 1192"/>
                  <a:gd name="T92" fmla="*/ 8 w 152"/>
                  <a:gd name="T93" fmla="*/ 1135 h 1192"/>
                  <a:gd name="T94" fmla="*/ 0 w 152"/>
                  <a:gd name="T95" fmla="*/ 1129 h 1192"/>
                  <a:gd name="T96" fmla="*/ 0 w 152"/>
                  <a:gd name="T97" fmla="*/ 1131 h 1192"/>
                  <a:gd name="T98" fmla="*/ 0 w 152"/>
                  <a:gd name="T99" fmla="*/ 1133 h 1192"/>
                  <a:gd name="T100" fmla="*/ 0 w 152"/>
                  <a:gd name="T101" fmla="*/ 1135 h 1192"/>
                  <a:gd name="T102" fmla="*/ 0 w 152"/>
                  <a:gd name="T103" fmla="*/ 1137 h 1192"/>
                  <a:gd name="T104" fmla="*/ 2 w 152"/>
                  <a:gd name="T105" fmla="*/ 1138 h 1192"/>
                  <a:gd name="T106" fmla="*/ 2 w 152"/>
                  <a:gd name="T107" fmla="*/ 1138 h 1192"/>
                  <a:gd name="T108" fmla="*/ 2 w 152"/>
                  <a:gd name="T109" fmla="*/ 1140 h 1192"/>
                  <a:gd name="T110" fmla="*/ 2 w 152"/>
                  <a:gd name="T111" fmla="*/ 1142 h 119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52"/>
                  <a:gd name="T169" fmla="*/ 0 h 1192"/>
                  <a:gd name="T170" fmla="*/ 152 w 152"/>
                  <a:gd name="T171" fmla="*/ 1192 h 119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52" h="1192">
                    <a:moveTo>
                      <a:pt x="111" y="0"/>
                    </a:moveTo>
                    <a:lnTo>
                      <a:pt x="88" y="6"/>
                    </a:lnTo>
                    <a:lnTo>
                      <a:pt x="60" y="16"/>
                    </a:lnTo>
                    <a:lnTo>
                      <a:pt x="31" y="27"/>
                    </a:lnTo>
                    <a:lnTo>
                      <a:pt x="10" y="37"/>
                    </a:lnTo>
                    <a:lnTo>
                      <a:pt x="10" y="39"/>
                    </a:lnTo>
                    <a:lnTo>
                      <a:pt x="8" y="41"/>
                    </a:lnTo>
                    <a:lnTo>
                      <a:pt x="8" y="43"/>
                    </a:lnTo>
                    <a:lnTo>
                      <a:pt x="8" y="45"/>
                    </a:lnTo>
                    <a:lnTo>
                      <a:pt x="6" y="47"/>
                    </a:lnTo>
                    <a:lnTo>
                      <a:pt x="6" y="48"/>
                    </a:lnTo>
                    <a:lnTo>
                      <a:pt x="6" y="50"/>
                    </a:lnTo>
                    <a:lnTo>
                      <a:pt x="8" y="48"/>
                    </a:lnTo>
                    <a:lnTo>
                      <a:pt x="35" y="37"/>
                    </a:lnTo>
                    <a:lnTo>
                      <a:pt x="63" y="25"/>
                    </a:lnTo>
                    <a:lnTo>
                      <a:pt x="90" y="16"/>
                    </a:lnTo>
                    <a:lnTo>
                      <a:pt x="108" y="12"/>
                    </a:lnTo>
                    <a:lnTo>
                      <a:pt x="108" y="10"/>
                    </a:lnTo>
                    <a:lnTo>
                      <a:pt x="108" y="8"/>
                    </a:lnTo>
                    <a:lnTo>
                      <a:pt x="110" y="6"/>
                    </a:lnTo>
                    <a:lnTo>
                      <a:pt x="110" y="4"/>
                    </a:lnTo>
                    <a:lnTo>
                      <a:pt x="110" y="2"/>
                    </a:lnTo>
                    <a:lnTo>
                      <a:pt x="111" y="0"/>
                    </a:lnTo>
                    <a:close/>
                    <a:moveTo>
                      <a:pt x="2" y="1142"/>
                    </a:moveTo>
                    <a:lnTo>
                      <a:pt x="4" y="1144"/>
                    </a:lnTo>
                    <a:lnTo>
                      <a:pt x="31" y="1156"/>
                    </a:lnTo>
                    <a:lnTo>
                      <a:pt x="60" y="1167"/>
                    </a:lnTo>
                    <a:lnTo>
                      <a:pt x="88" y="1177"/>
                    </a:lnTo>
                    <a:lnTo>
                      <a:pt x="117" y="1184"/>
                    </a:lnTo>
                    <a:lnTo>
                      <a:pt x="146" y="1192"/>
                    </a:lnTo>
                    <a:lnTo>
                      <a:pt x="152" y="1192"/>
                    </a:lnTo>
                    <a:lnTo>
                      <a:pt x="150" y="1190"/>
                    </a:lnTo>
                    <a:lnTo>
                      <a:pt x="150" y="1188"/>
                    </a:lnTo>
                    <a:lnTo>
                      <a:pt x="148" y="1186"/>
                    </a:lnTo>
                    <a:lnTo>
                      <a:pt x="148" y="1184"/>
                    </a:lnTo>
                    <a:lnTo>
                      <a:pt x="146" y="1183"/>
                    </a:lnTo>
                    <a:lnTo>
                      <a:pt x="146" y="1181"/>
                    </a:lnTo>
                    <a:lnTo>
                      <a:pt x="119" y="1175"/>
                    </a:lnTo>
                    <a:lnTo>
                      <a:pt x="90" y="1167"/>
                    </a:lnTo>
                    <a:lnTo>
                      <a:pt x="63" y="1158"/>
                    </a:lnTo>
                    <a:lnTo>
                      <a:pt x="35" y="1146"/>
                    </a:lnTo>
                    <a:lnTo>
                      <a:pt x="8" y="1135"/>
                    </a:lnTo>
                    <a:lnTo>
                      <a:pt x="0" y="1129"/>
                    </a:lnTo>
                    <a:lnTo>
                      <a:pt x="0" y="1131"/>
                    </a:lnTo>
                    <a:lnTo>
                      <a:pt x="0" y="1133"/>
                    </a:lnTo>
                    <a:lnTo>
                      <a:pt x="0" y="1135"/>
                    </a:lnTo>
                    <a:lnTo>
                      <a:pt x="0" y="1137"/>
                    </a:lnTo>
                    <a:lnTo>
                      <a:pt x="2" y="1138"/>
                    </a:lnTo>
                    <a:lnTo>
                      <a:pt x="2" y="1140"/>
                    </a:lnTo>
                    <a:lnTo>
                      <a:pt x="2" y="1142"/>
                    </a:lnTo>
                    <a:close/>
                  </a:path>
                </a:pathLst>
              </a:custGeom>
              <a:solidFill>
                <a:srgbClr val="8BD0FF"/>
              </a:solidFill>
              <a:ln w="9525">
                <a:noFill/>
                <a:round/>
                <a:headEnd/>
                <a:tailEnd/>
              </a:ln>
            </p:spPr>
            <p:txBody>
              <a:bodyPr/>
              <a:lstStyle/>
              <a:p>
                <a:endParaRPr lang="en-US"/>
              </a:p>
            </p:txBody>
          </p:sp>
          <p:sp>
            <p:nvSpPr>
              <p:cNvPr id="28027" name="Freeform 942"/>
              <p:cNvSpPr>
                <a:spLocks noEditPoints="1"/>
              </p:cNvSpPr>
              <p:nvPr/>
            </p:nvSpPr>
            <p:spPr bwMode="auto">
              <a:xfrm>
                <a:off x="2336" y="1632"/>
                <a:ext cx="150" cy="1180"/>
              </a:xfrm>
              <a:custGeom>
                <a:avLst/>
                <a:gdLst>
                  <a:gd name="T0" fmla="*/ 112 w 150"/>
                  <a:gd name="T1" fmla="*/ 0 h 1180"/>
                  <a:gd name="T2" fmla="*/ 90 w 150"/>
                  <a:gd name="T3" fmla="*/ 6 h 1180"/>
                  <a:gd name="T4" fmla="*/ 64 w 150"/>
                  <a:gd name="T5" fmla="*/ 16 h 1180"/>
                  <a:gd name="T6" fmla="*/ 35 w 150"/>
                  <a:gd name="T7" fmla="*/ 25 h 1180"/>
                  <a:gd name="T8" fmla="*/ 10 w 150"/>
                  <a:gd name="T9" fmla="*/ 37 h 1180"/>
                  <a:gd name="T10" fmla="*/ 10 w 150"/>
                  <a:gd name="T11" fmla="*/ 39 h 1180"/>
                  <a:gd name="T12" fmla="*/ 8 w 150"/>
                  <a:gd name="T13" fmla="*/ 41 h 1180"/>
                  <a:gd name="T14" fmla="*/ 8 w 150"/>
                  <a:gd name="T15" fmla="*/ 42 h 1180"/>
                  <a:gd name="T16" fmla="*/ 8 w 150"/>
                  <a:gd name="T17" fmla="*/ 44 h 1180"/>
                  <a:gd name="T18" fmla="*/ 8 w 150"/>
                  <a:gd name="T19" fmla="*/ 46 h 1180"/>
                  <a:gd name="T20" fmla="*/ 6 w 150"/>
                  <a:gd name="T21" fmla="*/ 48 h 1180"/>
                  <a:gd name="T22" fmla="*/ 6 w 150"/>
                  <a:gd name="T23" fmla="*/ 50 h 1180"/>
                  <a:gd name="T24" fmla="*/ 6 w 150"/>
                  <a:gd name="T25" fmla="*/ 50 h 1180"/>
                  <a:gd name="T26" fmla="*/ 14 w 150"/>
                  <a:gd name="T27" fmla="*/ 48 h 1180"/>
                  <a:gd name="T28" fmla="*/ 39 w 150"/>
                  <a:gd name="T29" fmla="*/ 35 h 1180"/>
                  <a:gd name="T30" fmla="*/ 65 w 150"/>
                  <a:gd name="T31" fmla="*/ 25 h 1180"/>
                  <a:gd name="T32" fmla="*/ 94 w 150"/>
                  <a:gd name="T33" fmla="*/ 16 h 1180"/>
                  <a:gd name="T34" fmla="*/ 108 w 150"/>
                  <a:gd name="T35" fmla="*/ 12 h 1180"/>
                  <a:gd name="T36" fmla="*/ 108 w 150"/>
                  <a:gd name="T37" fmla="*/ 10 h 1180"/>
                  <a:gd name="T38" fmla="*/ 110 w 150"/>
                  <a:gd name="T39" fmla="*/ 8 h 1180"/>
                  <a:gd name="T40" fmla="*/ 110 w 150"/>
                  <a:gd name="T41" fmla="*/ 8 h 1180"/>
                  <a:gd name="T42" fmla="*/ 110 w 150"/>
                  <a:gd name="T43" fmla="*/ 6 h 1180"/>
                  <a:gd name="T44" fmla="*/ 110 w 150"/>
                  <a:gd name="T45" fmla="*/ 4 h 1180"/>
                  <a:gd name="T46" fmla="*/ 110 w 150"/>
                  <a:gd name="T47" fmla="*/ 2 h 1180"/>
                  <a:gd name="T48" fmla="*/ 112 w 150"/>
                  <a:gd name="T49" fmla="*/ 0 h 1180"/>
                  <a:gd name="T50" fmla="*/ 112 w 150"/>
                  <a:gd name="T51" fmla="*/ 0 h 1180"/>
                  <a:gd name="T52" fmla="*/ 2 w 150"/>
                  <a:gd name="T53" fmla="*/ 1131 h 1180"/>
                  <a:gd name="T54" fmla="*/ 8 w 150"/>
                  <a:gd name="T55" fmla="*/ 1132 h 1180"/>
                  <a:gd name="T56" fmla="*/ 35 w 150"/>
                  <a:gd name="T57" fmla="*/ 1146 h 1180"/>
                  <a:gd name="T58" fmla="*/ 64 w 150"/>
                  <a:gd name="T59" fmla="*/ 1155 h 1180"/>
                  <a:gd name="T60" fmla="*/ 90 w 150"/>
                  <a:gd name="T61" fmla="*/ 1165 h 1180"/>
                  <a:gd name="T62" fmla="*/ 119 w 150"/>
                  <a:gd name="T63" fmla="*/ 1175 h 1180"/>
                  <a:gd name="T64" fmla="*/ 150 w 150"/>
                  <a:gd name="T65" fmla="*/ 1180 h 1180"/>
                  <a:gd name="T66" fmla="*/ 150 w 150"/>
                  <a:gd name="T67" fmla="*/ 1180 h 1180"/>
                  <a:gd name="T68" fmla="*/ 150 w 150"/>
                  <a:gd name="T69" fmla="*/ 1178 h 1180"/>
                  <a:gd name="T70" fmla="*/ 150 w 150"/>
                  <a:gd name="T71" fmla="*/ 1178 h 1180"/>
                  <a:gd name="T72" fmla="*/ 148 w 150"/>
                  <a:gd name="T73" fmla="*/ 1177 h 1180"/>
                  <a:gd name="T74" fmla="*/ 148 w 150"/>
                  <a:gd name="T75" fmla="*/ 1175 h 1180"/>
                  <a:gd name="T76" fmla="*/ 146 w 150"/>
                  <a:gd name="T77" fmla="*/ 1173 h 1180"/>
                  <a:gd name="T78" fmla="*/ 146 w 150"/>
                  <a:gd name="T79" fmla="*/ 1171 h 1180"/>
                  <a:gd name="T80" fmla="*/ 146 w 150"/>
                  <a:gd name="T81" fmla="*/ 1171 h 1180"/>
                  <a:gd name="T82" fmla="*/ 144 w 150"/>
                  <a:gd name="T83" fmla="*/ 1169 h 1180"/>
                  <a:gd name="T84" fmla="*/ 123 w 150"/>
                  <a:gd name="T85" fmla="*/ 1163 h 1180"/>
                  <a:gd name="T86" fmla="*/ 94 w 150"/>
                  <a:gd name="T87" fmla="*/ 1155 h 1180"/>
                  <a:gd name="T88" fmla="*/ 65 w 150"/>
                  <a:gd name="T89" fmla="*/ 1146 h 1180"/>
                  <a:gd name="T90" fmla="*/ 39 w 150"/>
                  <a:gd name="T91" fmla="*/ 1136 h 1180"/>
                  <a:gd name="T92" fmla="*/ 14 w 150"/>
                  <a:gd name="T93" fmla="*/ 1123 h 1180"/>
                  <a:gd name="T94" fmla="*/ 0 w 150"/>
                  <a:gd name="T95" fmla="*/ 1117 h 1180"/>
                  <a:gd name="T96" fmla="*/ 2 w 150"/>
                  <a:gd name="T97" fmla="*/ 1119 h 1180"/>
                  <a:gd name="T98" fmla="*/ 2 w 150"/>
                  <a:gd name="T99" fmla="*/ 1121 h 1180"/>
                  <a:gd name="T100" fmla="*/ 2 w 150"/>
                  <a:gd name="T101" fmla="*/ 1123 h 1180"/>
                  <a:gd name="T102" fmla="*/ 2 w 150"/>
                  <a:gd name="T103" fmla="*/ 1123 h 1180"/>
                  <a:gd name="T104" fmla="*/ 2 w 150"/>
                  <a:gd name="T105" fmla="*/ 1125 h 1180"/>
                  <a:gd name="T106" fmla="*/ 2 w 150"/>
                  <a:gd name="T107" fmla="*/ 1127 h 1180"/>
                  <a:gd name="T108" fmla="*/ 2 w 150"/>
                  <a:gd name="T109" fmla="*/ 1129 h 1180"/>
                  <a:gd name="T110" fmla="*/ 2 w 150"/>
                  <a:gd name="T111" fmla="*/ 1131 h 11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50"/>
                  <a:gd name="T169" fmla="*/ 0 h 1180"/>
                  <a:gd name="T170" fmla="*/ 150 w 150"/>
                  <a:gd name="T171" fmla="*/ 1180 h 118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50" h="1180">
                    <a:moveTo>
                      <a:pt x="112" y="0"/>
                    </a:moveTo>
                    <a:lnTo>
                      <a:pt x="90" y="6"/>
                    </a:lnTo>
                    <a:lnTo>
                      <a:pt x="64" y="16"/>
                    </a:lnTo>
                    <a:lnTo>
                      <a:pt x="35" y="25"/>
                    </a:lnTo>
                    <a:lnTo>
                      <a:pt x="10" y="37"/>
                    </a:lnTo>
                    <a:lnTo>
                      <a:pt x="10" y="39"/>
                    </a:lnTo>
                    <a:lnTo>
                      <a:pt x="8" y="41"/>
                    </a:lnTo>
                    <a:lnTo>
                      <a:pt x="8" y="42"/>
                    </a:lnTo>
                    <a:lnTo>
                      <a:pt x="8" y="44"/>
                    </a:lnTo>
                    <a:lnTo>
                      <a:pt x="8" y="46"/>
                    </a:lnTo>
                    <a:lnTo>
                      <a:pt x="6" y="48"/>
                    </a:lnTo>
                    <a:lnTo>
                      <a:pt x="6" y="50"/>
                    </a:lnTo>
                    <a:lnTo>
                      <a:pt x="14" y="48"/>
                    </a:lnTo>
                    <a:lnTo>
                      <a:pt x="39" y="35"/>
                    </a:lnTo>
                    <a:lnTo>
                      <a:pt x="65" y="25"/>
                    </a:lnTo>
                    <a:lnTo>
                      <a:pt x="94" y="16"/>
                    </a:lnTo>
                    <a:lnTo>
                      <a:pt x="108" y="12"/>
                    </a:lnTo>
                    <a:lnTo>
                      <a:pt x="108" y="10"/>
                    </a:lnTo>
                    <a:lnTo>
                      <a:pt x="110" y="8"/>
                    </a:lnTo>
                    <a:lnTo>
                      <a:pt x="110" y="6"/>
                    </a:lnTo>
                    <a:lnTo>
                      <a:pt x="110" y="4"/>
                    </a:lnTo>
                    <a:lnTo>
                      <a:pt x="110" y="2"/>
                    </a:lnTo>
                    <a:lnTo>
                      <a:pt x="112" y="0"/>
                    </a:lnTo>
                    <a:close/>
                    <a:moveTo>
                      <a:pt x="2" y="1131"/>
                    </a:moveTo>
                    <a:lnTo>
                      <a:pt x="8" y="1132"/>
                    </a:lnTo>
                    <a:lnTo>
                      <a:pt x="35" y="1146"/>
                    </a:lnTo>
                    <a:lnTo>
                      <a:pt x="64" y="1155"/>
                    </a:lnTo>
                    <a:lnTo>
                      <a:pt x="90" y="1165"/>
                    </a:lnTo>
                    <a:lnTo>
                      <a:pt x="119" y="1175"/>
                    </a:lnTo>
                    <a:lnTo>
                      <a:pt x="150" y="1180"/>
                    </a:lnTo>
                    <a:lnTo>
                      <a:pt x="150" y="1178"/>
                    </a:lnTo>
                    <a:lnTo>
                      <a:pt x="148" y="1177"/>
                    </a:lnTo>
                    <a:lnTo>
                      <a:pt x="148" y="1175"/>
                    </a:lnTo>
                    <a:lnTo>
                      <a:pt x="146" y="1173"/>
                    </a:lnTo>
                    <a:lnTo>
                      <a:pt x="146" y="1171"/>
                    </a:lnTo>
                    <a:lnTo>
                      <a:pt x="144" y="1169"/>
                    </a:lnTo>
                    <a:lnTo>
                      <a:pt x="123" y="1163"/>
                    </a:lnTo>
                    <a:lnTo>
                      <a:pt x="94" y="1155"/>
                    </a:lnTo>
                    <a:lnTo>
                      <a:pt x="65" y="1146"/>
                    </a:lnTo>
                    <a:lnTo>
                      <a:pt x="39" y="1136"/>
                    </a:lnTo>
                    <a:lnTo>
                      <a:pt x="14" y="1123"/>
                    </a:lnTo>
                    <a:lnTo>
                      <a:pt x="0" y="1117"/>
                    </a:lnTo>
                    <a:lnTo>
                      <a:pt x="2" y="1119"/>
                    </a:lnTo>
                    <a:lnTo>
                      <a:pt x="2" y="1121"/>
                    </a:lnTo>
                    <a:lnTo>
                      <a:pt x="2" y="1123"/>
                    </a:lnTo>
                    <a:lnTo>
                      <a:pt x="2" y="1125"/>
                    </a:lnTo>
                    <a:lnTo>
                      <a:pt x="2" y="1127"/>
                    </a:lnTo>
                    <a:lnTo>
                      <a:pt x="2" y="1129"/>
                    </a:lnTo>
                    <a:lnTo>
                      <a:pt x="2" y="1131"/>
                    </a:lnTo>
                    <a:close/>
                  </a:path>
                </a:pathLst>
              </a:custGeom>
              <a:solidFill>
                <a:srgbClr val="8CD1FF"/>
              </a:solidFill>
              <a:ln w="9525">
                <a:noFill/>
                <a:round/>
                <a:headEnd/>
                <a:tailEnd/>
              </a:ln>
            </p:spPr>
            <p:txBody>
              <a:bodyPr/>
              <a:lstStyle/>
              <a:p>
                <a:endParaRPr lang="en-US"/>
              </a:p>
            </p:txBody>
          </p:sp>
          <p:sp>
            <p:nvSpPr>
              <p:cNvPr id="28028" name="Freeform 943"/>
              <p:cNvSpPr>
                <a:spLocks noEditPoints="1"/>
              </p:cNvSpPr>
              <p:nvPr/>
            </p:nvSpPr>
            <p:spPr bwMode="auto">
              <a:xfrm>
                <a:off x="2336" y="1638"/>
                <a:ext cx="148" cy="1169"/>
              </a:xfrm>
              <a:custGeom>
                <a:avLst/>
                <a:gdLst>
                  <a:gd name="T0" fmla="*/ 110 w 148"/>
                  <a:gd name="T1" fmla="*/ 0 h 1169"/>
                  <a:gd name="T2" fmla="*/ 92 w 148"/>
                  <a:gd name="T3" fmla="*/ 4 h 1169"/>
                  <a:gd name="T4" fmla="*/ 65 w 148"/>
                  <a:gd name="T5" fmla="*/ 13 h 1169"/>
                  <a:gd name="T6" fmla="*/ 37 w 148"/>
                  <a:gd name="T7" fmla="*/ 25 h 1169"/>
                  <a:gd name="T8" fmla="*/ 10 w 148"/>
                  <a:gd name="T9" fmla="*/ 36 h 1169"/>
                  <a:gd name="T10" fmla="*/ 8 w 148"/>
                  <a:gd name="T11" fmla="*/ 38 h 1169"/>
                  <a:gd name="T12" fmla="*/ 8 w 148"/>
                  <a:gd name="T13" fmla="*/ 40 h 1169"/>
                  <a:gd name="T14" fmla="*/ 6 w 148"/>
                  <a:gd name="T15" fmla="*/ 42 h 1169"/>
                  <a:gd name="T16" fmla="*/ 6 w 148"/>
                  <a:gd name="T17" fmla="*/ 44 h 1169"/>
                  <a:gd name="T18" fmla="*/ 6 w 148"/>
                  <a:gd name="T19" fmla="*/ 44 h 1169"/>
                  <a:gd name="T20" fmla="*/ 6 w 148"/>
                  <a:gd name="T21" fmla="*/ 46 h 1169"/>
                  <a:gd name="T22" fmla="*/ 6 w 148"/>
                  <a:gd name="T23" fmla="*/ 48 h 1169"/>
                  <a:gd name="T24" fmla="*/ 4 w 148"/>
                  <a:gd name="T25" fmla="*/ 50 h 1169"/>
                  <a:gd name="T26" fmla="*/ 4 w 148"/>
                  <a:gd name="T27" fmla="*/ 52 h 1169"/>
                  <a:gd name="T28" fmla="*/ 16 w 148"/>
                  <a:gd name="T29" fmla="*/ 46 h 1169"/>
                  <a:gd name="T30" fmla="*/ 41 w 148"/>
                  <a:gd name="T31" fmla="*/ 35 h 1169"/>
                  <a:gd name="T32" fmla="*/ 67 w 148"/>
                  <a:gd name="T33" fmla="*/ 23 h 1169"/>
                  <a:gd name="T34" fmla="*/ 96 w 148"/>
                  <a:gd name="T35" fmla="*/ 15 h 1169"/>
                  <a:gd name="T36" fmla="*/ 106 w 148"/>
                  <a:gd name="T37" fmla="*/ 12 h 1169"/>
                  <a:gd name="T38" fmla="*/ 108 w 148"/>
                  <a:gd name="T39" fmla="*/ 10 h 1169"/>
                  <a:gd name="T40" fmla="*/ 108 w 148"/>
                  <a:gd name="T41" fmla="*/ 8 h 1169"/>
                  <a:gd name="T42" fmla="*/ 108 w 148"/>
                  <a:gd name="T43" fmla="*/ 8 h 1169"/>
                  <a:gd name="T44" fmla="*/ 108 w 148"/>
                  <a:gd name="T45" fmla="*/ 6 h 1169"/>
                  <a:gd name="T46" fmla="*/ 108 w 148"/>
                  <a:gd name="T47" fmla="*/ 4 h 1169"/>
                  <a:gd name="T48" fmla="*/ 110 w 148"/>
                  <a:gd name="T49" fmla="*/ 2 h 1169"/>
                  <a:gd name="T50" fmla="*/ 110 w 148"/>
                  <a:gd name="T51" fmla="*/ 2 h 1169"/>
                  <a:gd name="T52" fmla="*/ 110 w 148"/>
                  <a:gd name="T53" fmla="*/ 0 h 1169"/>
                  <a:gd name="T54" fmla="*/ 2 w 148"/>
                  <a:gd name="T55" fmla="*/ 1117 h 1169"/>
                  <a:gd name="T56" fmla="*/ 10 w 148"/>
                  <a:gd name="T57" fmla="*/ 1123 h 1169"/>
                  <a:gd name="T58" fmla="*/ 37 w 148"/>
                  <a:gd name="T59" fmla="*/ 1134 h 1169"/>
                  <a:gd name="T60" fmla="*/ 65 w 148"/>
                  <a:gd name="T61" fmla="*/ 1146 h 1169"/>
                  <a:gd name="T62" fmla="*/ 92 w 148"/>
                  <a:gd name="T63" fmla="*/ 1155 h 1169"/>
                  <a:gd name="T64" fmla="*/ 121 w 148"/>
                  <a:gd name="T65" fmla="*/ 1163 h 1169"/>
                  <a:gd name="T66" fmla="*/ 148 w 148"/>
                  <a:gd name="T67" fmla="*/ 1169 h 1169"/>
                  <a:gd name="T68" fmla="*/ 146 w 148"/>
                  <a:gd name="T69" fmla="*/ 1167 h 1169"/>
                  <a:gd name="T70" fmla="*/ 146 w 148"/>
                  <a:gd name="T71" fmla="*/ 1167 h 1169"/>
                  <a:gd name="T72" fmla="*/ 146 w 148"/>
                  <a:gd name="T73" fmla="*/ 1165 h 1169"/>
                  <a:gd name="T74" fmla="*/ 144 w 148"/>
                  <a:gd name="T75" fmla="*/ 1163 h 1169"/>
                  <a:gd name="T76" fmla="*/ 144 w 148"/>
                  <a:gd name="T77" fmla="*/ 1161 h 1169"/>
                  <a:gd name="T78" fmla="*/ 144 w 148"/>
                  <a:gd name="T79" fmla="*/ 1159 h 1169"/>
                  <a:gd name="T80" fmla="*/ 142 w 148"/>
                  <a:gd name="T81" fmla="*/ 1159 h 1169"/>
                  <a:gd name="T82" fmla="*/ 142 w 148"/>
                  <a:gd name="T83" fmla="*/ 1157 h 1169"/>
                  <a:gd name="T84" fmla="*/ 123 w 148"/>
                  <a:gd name="T85" fmla="*/ 1153 h 1169"/>
                  <a:gd name="T86" fmla="*/ 96 w 148"/>
                  <a:gd name="T87" fmla="*/ 1144 h 1169"/>
                  <a:gd name="T88" fmla="*/ 67 w 148"/>
                  <a:gd name="T89" fmla="*/ 1136 h 1169"/>
                  <a:gd name="T90" fmla="*/ 41 w 148"/>
                  <a:gd name="T91" fmla="*/ 1125 h 1169"/>
                  <a:gd name="T92" fmla="*/ 16 w 148"/>
                  <a:gd name="T93" fmla="*/ 1113 h 1169"/>
                  <a:gd name="T94" fmla="*/ 0 w 148"/>
                  <a:gd name="T95" fmla="*/ 1105 h 1169"/>
                  <a:gd name="T96" fmla="*/ 0 w 148"/>
                  <a:gd name="T97" fmla="*/ 1107 h 1169"/>
                  <a:gd name="T98" fmla="*/ 0 w 148"/>
                  <a:gd name="T99" fmla="*/ 1109 h 1169"/>
                  <a:gd name="T100" fmla="*/ 0 w 148"/>
                  <a:gd name="T101" fmla="*/ 1109 h 1169"/>
                  <a:gd name="T102" fmla="*/ 0 w 148"/>
                  <a:gd name="T103" fmla="*/ 1111 h 1169"/>
                  <a:gd name="T104" fmla="*/ 2 w 148"/>
                  <a:gd name="T105" fmla="*/ 1113 h 1169"/>
                  <a:gd name="T106" fmla="*/ 2 w 148"/>
                  <a:gd name="T107" fmla="*/ 1115 h 1169"/>
                  <a:gd name="T108" fmla="*/ 2 w 148"/>
                  <a:gd name="T109" fmla="*/ 1117 h 1169"/>
                  <a:gd name="T110" fmla="*/ 2 w 148"/>
                  <a:gd name="T111" fmla="*/ 1117 h 11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8"/>
                  <a:gd name="T169" fmla="*/ 0 h 1169"/>
                  <a:gd name="T170" fmla="*/ 148 w 148"/>
                  <a:gd name="T171" fmla="*/ 1169 h 11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8" h="1169">
                    <a:moveTo>
                      <a:pt x="110" y="0"/>
                    </a:moveTo>
                    <a:lnTo>
                      <a:pt x="92" y="4"/>
                    </a:lnTo>
                    <a:lnTo>
                      <a:pt x="65" y="13"/>
                    </a:lnTo>
                    <a:lnTo>
                      <a:pt x="37" y="25"/>
                    </a:lnTo>
                    <a:lnTo>
                      <a:pt x="10" y="36"/>
                    </a:lnTo>
                    <a:lnTo>
                      <a:pt x="8" y="38"/>
                    </a:lnTo>
                    <a:lnTo>
                      <a:pt x="8" y="40"/>
                    </a:lnTo>
                    <a:lnTo>
                      <a:pt x="6" y="42"/>
                    </a:lnTo>
                    <a:lnTo>
                      <a:pt x="6" y="44"/>
                    </a:lnTo>
                    <a:lnTo>
                      <a:pt x="6" y="46"/>
                    </a:lnTo>
                    <a:lnTo>
                      <a:pt x="6" y="48"/>
                    </a:lnTo>
                    <a:lnTo>
                      <a:pt x="4" y="50"/>
                    </a:lnTo>
                    <a:lnTo>
                      <a:pt x="4" y="52"/>
                    </a:lnTo>
                    <a:lnTo>
                      <a:pt x="16" y="46"/>
                    </a:lnTo>
                    <a:lnTo>
                      <a:pt x="41" y="35"/>
                    </a:lnTo>
                    <a:lnTo>
                      <a:pt x="67" y="23"/>
                    </a:lnTo>
                    <a:lnTo>
                      <a:pt x="96" y="15"/>
                    </a:lnTo>
                    <a:lnTo>
                      <a:pt x="106" y="12"/>
                    </a:lnTo>
                    <a:lnTo>
                      <a:pt x="108" y="10"/>
                    </a:lnTo>
                    <a:lnTo>
                      <a:pt x="108" y="8"/>
                    </a:lnTo>
                    <a:lnTo>
                      <a:pt x="108" y="6"/>
                    </a:lnTo>
                    <a:lnTo>
                      <a:pt x="108" y="4"/>
                    </a:lnTo>
                    <a:lnTo>
                      <a:pt x="110" y="2"/>
                    </a:lnTo>
                    <a:lnTo>
                      <a:pt x="110" y="0"/>
                    </a:lnTo>
                    <a:close/>
                    <a:moveTo>
                      <a:pt x="2" y="1117"/>
                    </a:moveTo>
                    <a:lnTo>
                      <a:pt x="10" y="1123"/>
                    </a:lnTo>
                    <a:lnTo>
                      <a:pt x="37" y="1134"/>
                    </a:lnTo>
                    <a:lnTo>
                      <a:pt x="65" y="1146"/>
                    </a:lnTo>
                    <a:lnTo>
                      <a:pt x="92" y="1155"/>
                    </a:lnTo>
                    <a:lnTo>
                      <a:pt x="121" y="1163"/>
                    </a:lnTo>
                    <a:lnTo>
                      <a:pt x="148" y="1169"/>
                    </a:lnTo>
                    <a:lnTo>
                      <a:pt x="146" y="1167"/>
                    </a:lnTo>
                    <a:lnTo>
                      <a:pt x="146" y="1165"/>
                    </a:lnTo>
                    <a:lnTo>
                      <a:pt x="144" y="1163"/>
                    </a:lnTo>
                    <a:lnTo>
                      <a:pt x="144" y="1161"/>
                    </a:lnTo>
                    <a:lnTo>
                      <a:pt x="144" y="1159"/>
                    </a:lnTo>
                    <a:lnTo>
                      <a:pt x="142" y="1159"/>
                    </a:lnTo>
                    <a:lnTo>
                      <a:pt x="142" y="1157"/>
                    </a:lnTo>
                    <a:lnTo>
                      <a:pt x="123" y="1153"/>
                    </a:lnTo>
                    <a:lnTo>
                      <a:pt x="96" y="1144"/>
                    </a:lnTo>
                    <a:lnTo>
                      <a:pt x="67" y="1136"/>
                    </a:lnTo>
                    <a:lnTo>
                      <a:pt x="41" y="1125"/>
                    </a:lnTo>
                    <a:lnTo>
                      <a:pt x="16" y="1113"/>
                    </a:lnTo>
                    <a:lnTo>
                      <a:pt x="0" y="1105"/>
                    </a:lnTo>
                    <a:lnTo>
                      <a:pt x="0" y="1107"/>
                    </a:lnTo>
                    <a:lnTo>
                      <a:pt x="0" y="1109"/>
                    </a:lnTo>
                    <a:lnTo>
                      <a:pt x="0" y="1111"/>
                    </a:lnTo>
                    <a:lnTo>
                      <a:pt x="2" y="1113"/>
                    </a:lnTo>
                    <a:lnTo>
                      <a:pt x="2" y="1115"/>
                    </a:lnTo>
                    <a:lnTo>
                      <a:pt x="2" y="1117"/>
                    </a:lnTo>
                    <a:close/>
                  </a:path>
                </a:pathLst>
              </a:custGeom>
              <a:solidFill>
                <a:srgbClr val="8DD1FF"/>
              </a:solidFill>
              <a:ln w="9525">
                <a:noFill/>
                <a:round/>
                <a:headEnd/>
                <a:tailEnd/>
              </a:ln>
            </p:spPr>
            <p:txBody>
              <a:bodyPr/>
              <a:lstStyle/>
              <a:p>
                <a:endParaRPr lang="en-US"/>
              </a:p>
            </p:txBody>
          </p:sp>
          <p:sp>
            <p:nvSpPr>
              <p:cNvPr id="28029" name="Freeform 944"/>
              <p:cNvSpPr>
                <a:spLocks noEditPoints="1"/>
              </p:cNvSpPr>
              <p:nvPr/>
            </p:nvSpPr>
            <p:spPr bwMode="auto">
              <a:xfrm>
                <a:off x="2334" y="1644"/>
                <a:ext cx="146" cy="1157"/>
              </a:xfrm>
              <a:custGeom>
                <a:avLst/>
                <a:gdLst>
                  <a:gd name="T0" fmla="*/ 110 w 146"/>
                  <a:gd name="T1" fmla="*/ 0 h 1157"/>
                  <a:gd name="T2" fmla="*/ 96 w 146"/>
                  <a:gd name="T3" fmla="*/ 4 h 1157"/>
                  <a:gd name="T4" fmla="*/ 67 w 146"/>
                  <a:gd name="T5" fmla="*/ 13 h 1157"/>
                  <a:gd name="T6" fmla="*/ 41 w 146"/>
                  <a:gd name="T7" fmla="*/ 23 h 1157"/>
                  <a:gd name="T8" fmla="*/ 16 w 146"/>
                  <a:gd name="T9" fmla="*/ 36 h 1157"/>
                  <a:gd name="T10" fmla="*/ 8 w 146"/>
                  <a:gd name="T11" fmla="*/ 38 h 1157"/>
                  <a:gd name="T12" fmla="*/ 8 w 146"/>
                  <a:gd name="T13" fmla="*/ 40 h 1157"/>
                  <a:gd name="T14" fmla="*/ 8 w 146"/>
                  <a:gd name="T15" fmla="*/ 42 h 1157"/>
                  <a:gd name="T16" fmla="*/ 6 w 146"/>
                  <a:gd name="T17" fmla="*/ 44 h 1157"/>
                  <a:gd name="T18" fmla="*/ 6 w 146"/>
                  <a:gd name="T19" fmla="*/ 46 h 1157"/>
                  <a:gd name="T20" fmla="*/ 6 w 146"/>
                  <a:gd name="T21" fmla="*/ 48 h 1157"/>
                  <a:gd name="T22" fmla="*/ 6 w 146"/>
                  <a:gd name="T23" fmla="*/ 50 h 1157"/>
                  <a:gd name="T24" fmla="*/ 4 w 146"/>
                  <a:gd name="T25" fmla="*/ 52 h 1157"/>
                  <a:gd name="T26" fmla="*/ 4 w 146"/>
                  <a:gd name="T27" fmla="*/ 53 h 1157"/>
                  <a:gd name="T28" fmla="*/ 19 w 146"/>
                  <a:gd name="T29" fmla="*/ 46 h 1157"/>
                  <a:gd name="T30" fmla="*/ 44 w 146"/>
                  <a:gd name="T31" fmla="*/ 32 h 1157"/>
                  <a:gd name="T32" fmla="*/ 71 w 146"/>
                  <a:gd name="T33" fmla="*/ 23 h 1157"/>
                  <a:gd name="T34" fmla="*/ 100 w 146"/>
                  <a:gd name="T35" fmla="*/ 13 h 1157"/>
                  <a:gd name="T36" fmla="*/ 106 w 146"/>
                  <a:gd name="T37" fmla="*/ 11 h 1157"/>
                  <a:gd name="T38" fmla="*/ 108 w 146"/>
                  <a:gd name="T39" fmla="*/ 9 h 1157"/>
                  <a:gd name="T40" fmla="*/ 108 w 146"/>
                  <a:gd name="T41" fmla="*/ 7 h 1157"/>
                  <a:gd name="T42" fmla="*/ 108 w 146"/>
                  <a:gd name="T43" fmla="*/ 7 h 1157"/>
                  <a:gd name="T44" fmla="*/ 108 w 146"/>
                  <a:gd name="T45" fmla="*/ 6 h 1157"/>
                  <a:gd name="T46" fmla="*/ 110 w 146"/>
                  <a:gd name="T47" fmla="*/ 4 h 1157"/>
                  <a:gd name="T48" fmla="*/ 110 w 146"/>
                  <a:gd name="T49" fmla="*/ 2 h 1157"/>
                  <a:gd name="T50" fmla="*/ 110 w 146"/>
                  <a:gd name="T51" fmla="*/ 2 h 1157"/>
                  <a:gd name="T52" fmla="*/ 110 w 146"/>
                  <a:gd name="T53" fmla="*/ 0 h 1157"/>
                  <a:gd name="T54" fmla="*/ 2 w 146"/>
                  <a:gd name="T55" fmla="*/ 1105 h 1157"/>
                  <a:gd name="T56" fmla="*/ 16 w 146"/>
                  <a:gd name="T57" fmla="*/ 1111 h 1157"/>
                  <a:gd name="T58" fmla="*/ 41 w 146"/>
                  <a:gd name="T59" fmla="*/ 1124 h 1157"/>
                  <a:gd name="T60" fmla="*/ 67 w 146"/>
                  <a:gd name="T61" fmla="*/ 1134 h 1157"/>
                  <a:gd name="T62" fmla="*/ 96 w 146"/>
                  <a:gd name="T63" fmla="*/ 1143 h 1157"/>
                  <a:gd name="T64" fmla="*/ 125 w 146"/>
                  <a:gd name="T65" fmla="*/ 1151 h 1157"/>
                  <a:gd name="T66" fmla="*/ 146 w 146"/>
                  <a:gd name="T67" fmla="*/ 1157 h 1157"/>
                  <a:gd name="T68" fmla="*/ 146 w 146"/>
                  <a:gd name="T69" fmla="*/ 1155 h 1157"/>
                  <a:gd name="T70" fmla="*/ 146 w 146"/>
                  <a:gd name="T71" fmla="*/ 1153 h 1157"/>
                  <a:gd name="T72" fmla="*/ 144 w 146"/>
                  <a:gd name="T73" fmla="*/ 1153 h 1157"/>
                  <a:gd name="T74" fmla="*/ 144 w 146"/>
                  <a:gd name="T75" fmla="*/ 1151 h 1157"/>
                  <a:gd name="T76" fmla="*/ 144 w 146"/>
                  <a:gd name="T77" fmla="*/ 1149 h 1157"/>
                  <a:gd name="T78" fmla="*/ 142 w 146"/>
                  <a:gd name="T79" fmla="*/ 1147 h 1157"/>
                  <a:gd name="T80" fmla="*/ 142 w 146"/>
                  <a:gd name="T81" fmla="*/ 1145 h 1157"/>
                  <a:gd name="T82" fmla="*/ 142 w 146"/>
                  <a:gd name="T83" fmla="*/ 1145 h 1157"/>
                  <a:gd name="T84" fmla="*/ 127 w 146"/>
                  <a:gd name="T85" fmla="*/ 1142 h 1157"/>
                  <a:gd name="T86" fmla="*/ 100 w 146"/>
                  <a:gd name="T87" fmla="*/ 1134 h 1157"/>
                  <a:gd name="T88" fmla="*/ 71 w 146"/>
                  <a:gd name="T89" fmla="*/ 1124 h 1157"/>
                  <a:gd name="T90" fmla="*/ 44 w 146"/>
                  <a:gd name="T91" fmla="*/ 1115 h 1157"/>
                  <a:gd name="T92" fmla="*/ 19 w 146"/>
                  <a:gd name="T93" fmla="*/ 1101 h 1157"/>
                  <a:gd name="T94" fmla="*/ 0 w 146"/>
                  <a:gd name="T95" fmla="*/ 1094 h 1157"/>
                  <a:gd name="T96" fmla="*/ 2 w 146"/>
                  <a:gd name="T97" fmla="*/ 1094 h 1157"/>
                  <a:gd name="T98" fmla="*/ 2 w 146"/>
                  <a:gd name="T99" fmla="*/ 1095 h 1157"/>
                  <a:gd name="T100" fmla="*/ 2 w 146"/>
                  <a:gd name="T101" fmla="*/ 1097 h 1157"/>
                  <a:gd name="T102" fmla="*/ 2 w 146"/>
                  <a:gd name="T103" fmla="*/ 1099 h 1157"/>
                  <a:gd name="T104" fmla="*/ 2 w 146"/>
                  <a:gd name="T105" fmla="*/ 1101 h 1157"/>
                  <a:gd name="T106" fmla="*/ 2 w 146"/>
                  <a:gd name="T107" fmla="*/ 1103 h 1157"/>
                  <a:gd name="T108" fmla="*/ 2 w 146"/>
                  <a:gd name="T109" fmla="*/ 1103 h 1157"/>
                  <a:gd name="T110" fmla="*/ 2 w 146"/>
                  <a:gd name="T111" fmla="*/ 1105 h 115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6"/>
                  <a:gd name="T169" fmla="*/ 0 h 1157"/>
                  <a:gd name="T170" fmla="*/ 146 w 146"/>
                  <a:gd name="T171" fmla="*/ 1157 h 115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6" h="1157">
                    <a:moveTo>
                      <a:pt x="110" y="0"/>
                    </a:moveTo>
                    <a:lnTo>
                      <a:pt x="96" y="4"/>
                    </a:lnTo>
                    <a:lnTo>
                      <a:pt x="67" y="13"/>
                    </a:lnTo>
                    <a:lnTo>
                      <a:pt x="41" y="23"/>
                    </a:lnTo>
                    <a:lnTo>
                      <a:pt x="16" y="36"/>
                    </a:lnTo>
                    <a:lnTo>
                      <a:pt x="8" y="38"/>
                    </a:lnTo>
                    <a:lnTo>
                      <a:pt x="8" y="40"/>
                    </a:lnTo>
                    <a:lnTo>
                      <a:pt x="8" y="42"/>
                    </a:lnTo>
                    <a:lnTo>
                      <a:pt x="6" y="44"/>
                    </a:lnTo>
                    <a:lnTo>
                      <a:pt x="6" y="46"/>
                    </a:lnTo>
                    <a:lnTo>
                      <a:pt x="6" y="48"/>
                    </a:lnTo>
                    <a:lnTo>
                      <a:pt x="6" y="50"/>
                    </a:lnTo>
                    <a:lnTo>
                      <a:pt x="4" y="52"/>
                    </a:lnTo>
                    <a:lnTo>
                      <a:pt x="4" y="53"/>
                    </a:lnTo>
                    <a:lnTo>
                      <a:pt x="19" y="46"/>
                    </a:lnTo>
                    <a:lnTo>
                      <a:pt x="44" y="32"/>
                    </a:lnTo>
                    <a:lnTo>
                      <a:pt x="71" y="23"/>
                    </a:lnTo>
                    <a:lnTo>
                      <a:pt x="100" y="13"/>
                    </a:lnTo>
                    <a:lnTo>
                      <a:pt x="106" y="11"/>
                    </a:lnTo>
                    <a:lnTo>
                      <a:pt x="108" y="9"/>
                    </a:lnTo>
                    <a:lnTo>
                      <a:pt x="108" y="7"/>
                    </a:lnTo>
                    <a:lnTo>
                      <a:pt x="108" y="6"/>
                    </a:lnTo>
                    <a:lnTo>
                      <a:pt x="110" y="4"/>
                    </a:lnTo>
                    <a:lnTo>
                      <a:pt x="110" y="2"/>
                    </a:lnTo>
                    <a:lnTo>
                      <a:pt x="110" y="0"/>
                    </a:lnTo>
                    <a:close/>
                    <a:moveTo>
                      <a:pt x="2" y="1105"/>
                    </a:moveTo>
                    <a:lnTo>
                      <a:pt x="16" y="1111"/>
                    </a:lnTo>
                    <a:lnTo>
                      <a:pt x="41" y="1124"/>
                    </a:lnTo>
                    <a:lnTo>
                      <a:pt x="67" y="1134"/>
                    </a:lnTo>
                    <a:lnTo>
                      <a:pt x="96" y="1143"/>
                    </a:lnTo>
                    <a:lnTo>
                      <a:pt x="125" y="1151"/>
                    </a:lnTo>
                    <a:lnTo>
                      <a:pt x="146" y="1157"/>
                    </a:lnTo>
                    <a:lnTo>
                      <a:pt x="146" y="1155"/>
                    </a:lnTo>
                    <a:lnTo>
                      <a:pt x="146" y="1153"/>
                    </a:lnTo>
                    <a:lnTo>
                      <a:pt x="144" y="1153"/>
                    </a:lnTo>
                    <a:lnTo>
                      <a:pt x="144" y="1151"/>
                    </a:lnTo>
                    <a:lnTo>
                      <a:pt x="144" y="1149"/>
                    </a:lnTo>
                    <a:lnTo>
                      <a:pt x="142" y="1147"/>
                    </a:lnTo>
                    <a:lnTo>
                      <a:pt x="142" y="1145"/>
                    </a:lnTo>
                    <a:lnTo>
                      <a:pt x="127" y="1142"/>
                    </a:lnTo>
                    <a:lnTo>
                      <a:pt x="100" y="1134"/>
                    </a:lnTo>
                    <a:lnTo>
                      <a:pt x="71" y="1124"/>
                    </a:lnTo>
                    <a:lnTo>
                      <a:pt x="44" y="1115"/>
                    </a:lnTo>
                    <a:lnTo>
                      <a:pt x="19" y="1101"/>
                    </a:lnTo>
                    <a:lnTo>
                      <a:pt x="0" y="1094"/>
                    </a:lnTo>
                    <a:lnTo>
                      <a:pt x="2" y="1094"/>
                    </a:lnTo>
                    <a:lnTo>
                      <a:pt x="2" y="1095"/>
                    </a:lnTo>
                    <a:lnTo>
                      <a:pt x="2" y="1097"/>
                    </a:lnTo>
                    <a:lnTo>
                      <a:pt x="2" y="1099"/>
                    </a:lnTo>
                    <a:lnTo>
                      <a:pt x="2" y="1101"/>
                    </a:lnTo>
                    <a:lnTo>
                      <a:pt x="2" y="1103"/>
                    </a:lnTo>
                    <a:lnTo>
                      <a:pt x="2" y="1105"/>
                    </a:lnTo>
                    <a:close/>
                  </a:path>
                </a:pathLst>
              </a:custGeom>
              <a:solidFill>
                <a:srgbClr val="8ED1FF"/>
              </a:solidFill>
              <a:ln w="9525">
                <a:noFill/>
                <a:round/>
                <a:headEnd/>
                <a:tailEnd/>
              </a:ln>
            </p:spPr>
            <p:txBody>
              <a:bodyPr/>
              <a:lstStyle/>
              <a:p>
                <a:endParaRPr lang="en-US"/>
              </a:p>
            </p:txBody>
          </p:sp>
          <p:sp>
            <p:nvSpPr>
              <p:cNvPr id="28030" name="Freeform 945"/>
              <p:cNvSpPr>
                <a:spLocks noEditPoints="1"/>
              </p:cNvSpPr>
              <p:nvPr/>
            </p:nvSpPr>
            <p:spPr bwMode="auto">
              <a:xfrm>
                <a:off x="2334" y="1650"/>
                <a:ext cx="144" cy="1145"/>
              </a:xfrm>
              <a:custGeom>
                <a:avLst/>
                <a:gdLst>
                  <a:gd name="T0" fmla="*/ 108 w 144"/>
                  <a:gd name="T1" fmla="*/ 0 h 1145"/>
                  <a:gd name="T2" fmla="*/ 98 w 144"/>
                  <a:gd name="T3" fmla="*/ 3 h 1145"/>
                  <a:gd name="T4" fmla="*/ 69 w 144"/>
                  <a:gd name="T5" fmla="*/ 11 h 1145"/>
                  <a:gd name="T6" fmla="*/ 43 w 144"/>
                  <a:gd name="T7" fmla="*/ 23 h 1145"/>
                  <a:gd name="T8" fmla="*/ 18 w 144"/>
                  <a:gd name="T9" fmla="*/ 34 h 1145"/>
                  <a:gd name="T10" fmla="*/ 6 w 144"/>
                  <a:gd name="T11" fmla="*/ 40 h 1145"/>
                  <a:gd name="T12" fmla="*/ 6 w 144"/>
                  <a:gd name="T13" fmla="*/ 42 h 1145"/>
                  <a:gd name="T14" fmla="*/ 6 w 144"/>
                  <a:gd name="T15" fmla="*/ 44 h 1145"/>
                  <a:gd name="T16" fmla="*/ 4 w 144"/>
                  <a:gd name="T17" fmla="*/ 46 h 1145"/>
                  <a:gd name="T18" fmla="*/ 4 w 144"/>
                  <a:gd name="T19" fmla="*/ 46 h 1145"/>
                  <a:gd name="T20" fmla="*/ 4 w 144"/>
                  <a:gd name="T21" fmla="*/ 47 h 1145"/>
                  <a:gd name="T22" fmla="*/ 4 w 144"/>
                  <a:gd name="T23" fmla="*/ 49 h 1145"/>
                  <a:gd name="T24" fmla="*/ 2 w 144"/>
                  <a:gd name="T25" fmla="*/ 51 h 1145"/>
                  <a:gd name="T26" fmla="*/ 2 w 144"/>
                  <a:gd name="T27" fmla="*/ 53 h 1145"/>
                  <a:gd name="T28" fmla="*/ 21 w 144"/>
                  <a:gd name="T29" fmla="*/ 44 h 1145"/>
                  <a:gd name="T30" fmla="*/ 48 w 144"/>
                  <a:gd name="T31" fmla="*/ 32 h 1145"/>
                  <a:gd name="T32" fmla="*/ 73 w 144"/>
                  <a:gd name="T33" fmla="*/ 21 h 1145"/>
                  <a:gd name="T34" fmla="*/ 100 w 144"/>
                  <a:gd name="T35" fmla="*/ 13 h 1145"/>
                  <a:gd name="T36" fmla="*/ 106 w 144"/>
                  <a:gd name="T37" fmla="*/ 11 h 1145"/>
                  <a:gd name="T38" fmla="*/ 106 w 144"/>
                  <a:gd name="T39" fmla="*/ 9 h 1145"/>
                  <a:gd name="T40" fmla="*/ 106 w 144"/>
                  <a:gd name="T41" fmla="*/ 9 h 1145"/>
                  <a:gd name="T42" fmla="*/ 106 w 144"/>
                  <a:gd name="T43" fmla="*/ 7 h 1145"/>
                  <a:gd name="T44" fmla="*/ 106 w 144"/>
                  <a:gd name="T45" fmla="*/ 5 h 1145"/>
                  <a:gd name="T46" fmla="*/ 108 w 144"/>
                  <a:gd name="T47" fmla="*/ 3 h 1145"/>
                  <a:gd name="T48" fmla="*/ 108 w 144"/>
                  <a:gd name="T49" fmla="*/ 1 h 1145"/>
                  <a:gd name="T50" fmla="*/ 108 w 144"/>
                  <a:gd name="T51" fmla="*/ 1 h 1145"/>
                  <a:gd name="T52" fmla="*/ 108 w 144"/>
                  <a:gd name="T53" fmla="*/ 0 h 1145"/>
                  <a:gd name="T54" fmla="*/ 2 w 144"/>
                  <a:gd name="T55" fmla="*/ 1093 h 1145"/>
                  <a:gd name="T56" fmla="*/ 18 w 144"/>
                  <a:gd name="T57" fmla="*/ 1101 h 1145"/>
                  <a:gd name="T58" fmla="*/ 43 w 144"/>
                  <a:gd name="T59" fmla="*/ 1113 h 1145"/>
                  <a:gd name="T60" fmla="*/ 69 w 144"/>
                  <a:gd name="T61" fmla="*/ 1124 h 1145"/>
                  <a:gd name="T62" fmla="*/ 98 w 144"/>
                  <a:gd name="T63" fmla="*/ 1132 h 1145"/>
                  <a:gd name="T64" fmla="*/ 125 w 144"/>
                  <a:gd name="T65" fmla="*/ 1141 h 1145"/>
                  <a:gd name="T66" fmla="*/ 144 w 144"/>
                  <a:gd name="T67" fmla="*/ 1145 h 1145"/>
                  <a:gd name="T68" fmla="*/ 144 w 144"/>
                  <a:gd name="T69" fmla="*/ 1143 h 1145"/>
                  <a:gd name="T70" fmla="*/ 142 w 144"/>
                  <a:gd name="T71" fmla="*/ 1141 h 1145"/>
                  <a:gd name="T72" fmla="*/ 142 w 144"/>
                  <a:gd name="T73" fmla="*/ 1141 h 1145"/>
                  <a:gd name="T74" fmla="*/ 142 w 144"/>
                  <a:gd name="T75" fmla="*/ 1139 h 1145"/>
                  <a:gd name="T76" fmla="*/ 140 w 144"/>
                  <a:gd name="T77" fmla="*/ 1137 h 1145"/>
                  <a:gd name="T78" fmla="*/ 140 w 144"/>
                  <a:gd name="T79" fmla="*/ 1136 h 1145"/>
                  <a:gd name="T80" fmla="*/ 140 w 144"/>
                  <a:gd name="T81" fmla="*/ 1134 h 1145"/>
                  <a:gd name="T82" fmla="*/ 138 w 144"/>
                  <a:gd name="T83" fmla="*/ 1134 h 1145"/>
                  <a:gd name="T84" fmla="*/ 129 w 144"/>
                  <a:gd name="T85" fmla="*/ 1130 h 1145"/>
                  <a:gd name="T86" fmla="*/ 100 w 144"/>
                  <a:gd name="T87" fmla="*/ 1122 h 1145"/>
                  <a:gd name="T88" fmla="*/ 73 w 144"/>
                  <a:gd name="T89" fmla="*/ 1113 h 1145"/>
                  <a:gd name="T90" fmla="*/ 48 w 144"/>
                  <a:gd name="T91" fmla="*/ 1103 h 1145"/>
                  <a:gd name="T92" fmla="*/ 21 w 144"/>
                  <a:gd name="T93" fmla="*/ 1091 h 1145"/>
                  <a:gd name="T94" fmla="*/ 0 w 144"/>
                  <a:gd name="T95" fmla="*/ 1080 h 1145"/>
                  <a:gd name="T96" fmla="*/ 0 w 144"/>
                  <a:gd name="T97" fmla="*/ 1082 h 1145"/>
                  <a:gd name="T98" fmla="*/ 0 w 144"/>
                  <a:gd name="T99" fmla="*/ 1084 h 1145"/>
                  <a:gd name="T100" fmla="*/ 0 w 144"/>
                  <a:gd name="T101" fmla="*/ 1086 h 1145"/>
                  <a:gd name="T102" fmla="*/ 0 w 144"/>
                  <a:gd name="T103" fmla="*/ 1088 h 1145"/>
                  <a:gd name="T104" fmla="*/ 2 w 144"/>
                  <a:gd name="T105" fmla="*/ 1088 h 1145"/>
                  <a:gd name="T106" fmla="*/ 2 w 144"/>
                  <a:gd name="T107" fmla="*/ 1089 h 1145"/>
                  <a:gd name="T108" fmla="*/ 2 w 144"/>
                  <a:gd name="T109" fmla="*/ 1091 h 1145"/>
                  <a:gd name="T110" fmla="*/ 2 w 144"/>
                  <a:gd name="T111" fmla="*/ 1093 h 114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4"/>
                  <a:gd name="T169" fmla="*/ 0 h 1145"/>
                  <a:gd name="T170" fmla="*/ 144 w 144"/>
                  <a:gd name="T171" fmla="*/ 1145 h 114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4" h="1145">
                    <a:moveTo>
                      <a:pt x="108" y="0"/>
                    </a:moveTo>
                    <a:lnTo>
                      <a:pt x="98" y="3"/>
                    </a:lnTo>
                    <a:lnTo>
                      <a:pt x="69" y="11"/>
                    </a:lnTo>
                    <a:lnTo>
                      <a:pt x="43" y="23"/>
                    </a:lnTo>
                    <a:lnTo>
                      <a:pt x="18" y="34"/>
                    </a:lnTo>
                    <a:lnTo>
                      <a:pt x="6" y="40"/>
                    </a:lnTo>
                    <a:lnTo>
                      <a:pt x="6" y="42"/>
                    </a:lnTo>
                    <a:lnTo>
                      <a:pt x="6" y="44"/>
                    </a:lnTo>
                    <a:lnTo>
                      <a:pt x="4" y="46"/>
                    </a:lnTo>
                    <a:lnTo>
                      <a:pt x="4" y="47"/>
                    </a:lnTo>
                    <a:lnTo>
                      <a:pt x="4" y="49"/>
                    </a:lnTo>
                    <a:lnTo>
                      <a:pt x="2" y="51"/>
                    </a:lnTo>
                    <a:lnTo>
                      <a:pt x="2" y="53"/>
                    </a:lnTo>
                    <a:lnTo>
                      <a:pt x="21" y="44"/>
                    </a:lnTo>
                    <a:lnTo>
                      <a:pt x="48" y="32"/>
                    </a:lnTo>
                    <a:lnTo>
                      <a:pt x="73" y="21"/>
                    </a:lnTo>
                    <a:lnTo>
                      <a:pt x="100" y="13"/>
                    </a:lnTo>
                    <a:lnTo>
                      <a:pt x="106" y="11"/>
                    </a:lnTo>
                    <a:lnTo>
                      <a:pt x="106" y="9"/>
                    </a:lnTo>
                    <a:lnTo>
                      <a:pt x="106" y="7"/>
                    </a:lnTo>
                    <a:lnTo>
                      <a:pt x="106" y="5"/>
                    </a:lnTo>
                    <a:lnTo>
                      <a:pt x="108" y="3"/>
                    </a:lnTo>
                    <a:lnTo>
                      <a:pt x="108" y="1"/>
                    </a:lnTo>
                    <a:lnTo>
                      <a:pt x="108" y="0"/>
                    </a:lnTo>
                    <a:close/>
                    <a:moveTo>
                      <a:pt x="2" y="1093"/>
                    </a:moveTo>
                    <a:lnTo>
                      <a:pt x="18" y="1101"/>
                    </a:lnTo>
                    <a:lnTo>
                      <a:pt x="43" y="1113"/>
                    </a:lnTo>
                    <a:lnTo>
                      <a:pt x="69" y="1124"/>
                    </a:lnTo>
                    <a:lnTo>
                      <a:pt x="98" y="1132"/>
                    </a:lnTo>
                    <a:lnTo>
                      <a:pt x="125" y="1141"/>
                    </a:lnTo>
                    <a:lnTo>
                      <a:pt x="144" y="1145"/>
                    </a:lnTo>
                    <a:lnTo>
                      <a:pt x="144" y="1143"/>
                    </a:lnTo>
                    <a:lnTo>
                      <a:pt x="142" y="1141"/>
                    </a:lnTo>
                    <a:lnTo>
                      <a:pt x="142" y="1139"/>
                    </a:lnTo>
                    <a:lnTo>
                      <a:pt x="140" y="1137"/>
                    </a:lnTo>
                    <a:lnTo>
                      <a:pt x="140" y="1136"/>
                    </a:lnTo>
                    <a:lnTo>
                      <a:pt x="140" y="1134"/>
                    </a:lnTo>
                    <a:lnTo>
                      <a:pt x="138" y="1134"/>
                    </a:lnTo>
                    <a:lnTo>
                      <a:pt x="129" y="1130"/>
                    </a:lnTo>
                    <a:lnTo>
                      <a:pt x="100" y="1122"/>
                    </a:lnTo>
                    <a:lnTo>
                      <a:pt x="73" y="1113"/>
                    </a:lnTo>
                    <a:lnTo>
                      <a:pt x="48" y="1103"/>
                    </a:lnTo>
                    <a:lnTo>
                      <a:pt x="21" y="1091"/>
                    </a:lnTo>
                    <a:lnTo>
                      <a:pt x="0" y="1080"/>
                    </a:lnTo>
                    <a:lnTo>
                      <a:pt x="0" y="1082"/>
                    </a:lnTo>
                    <a:lnTo>
                      <a:pt x="0" y="1084"/>
                    </a:lnTo>
                    <a:lnTo>
                      <a:pt x="0" y="1086"/>
                    </a:lnTo>
                    <a:lnTo>
                      <a:pt x="0" y="1088"/>
                    </a:lnTo>
                    <a:lnTo>
                      <a:pt x="2" y="1088"/>
                    </a:lnTo>
                    <a:lnTo>
                      <a:pt x="2" y="1089"/>
                    </a:lnTo>
                    <a:lnTo>
                      <a:pt x="2" y="1091"/>
                    </a:lnTo>
                    <a:lnTo>
                      <a:pt x="2" y="1093"/>
                    </a:lnTo>
                    <a:close/>
                  </a:path>
                </a:pathLst>
              </a:custGeom>
              <a:solidFill>
                <a:srgbClr val="8FD2FF"/>
              </a:solidFill>
              <a:ln w="9525">
                <a:noFill/>
                <a:round/>
                <a:headEnd/>
                <a:tailEnd/>
              </a:ln>
            </p:spPr>
            <p:txBody>
              <a:bodyPr/>
              <a:lstStyle/>
              <a:p>
                <a:endParaRPr lang="en-US"/>
              </a:p>
            </p:txBody>
          </p:sp>
          <p:sp>
            <p:nvSpPr>
              <p:cNvPr id="28031" name="Freeform 946"/>
              <p:cNvSpPr>
                <a:spLocks noEditPoints="1"/>
              </p:cNvSpPr>
              <p:nvPr/>
            </p:nvSpPr>
            <p:spPr bwMode="auto">
              <a:xfrm>
                <a:off x="2332" y="1655"/>
                <a:ext cx="144" cy="1134"/>
              </a:xfrm>
              <a:custGeom>
                <a:avLst/>
                <a:gdLst>
                  <a:gd name="T0" fmla="*/ 108 w 144"/>
                  <a:gd name="T1" fmla="*/ 0 h 1134"/>
                  <a:gd name="T2" fmla="*/ 102 w 144"/>
                  <a:gd name="T3" fmla="*/ 2 h 1134"/>
                  <a:gd name="T4" fmla="*/ 73 w 144"/>
                  <a:gd name="T5" fmla="*/ 12 h 1134"/>
                  <a:gd name="T6" fmla="*/ 46 w 144"/>
                  <a:gd name="T7" fmla="*/ 21 h 1134"/>
                  <a:gd name="T8" fmla="*/ 21 w 144"/>
                  <a:gd name="T9" fmla="*/ 35 h 1134"/>
                  <a:gd name="T10" fmla="*/ 6 w 144"/>
                  <a:gd name="T11" fmla="*/ 42 h 1134"/>
                  <a:gd name="T12" fmla="*/ 6 w 144"/>
                  <a:gd name="T13" fmla="*/ 42 h 1134"/>
                  <a:gd name="T14" fmla="*/ 6 w 144"/>
                  <a:gd name="T15" fmla="*/ 44 h 1134"/>
                  <a:gd name="T16" fmla="*/ 4 w 144"/>
                  <a:gd name="T17" fmla="*/ 46 h 1134"/>
                  <a:gd name="T18" fmla="*/ 4 w 144"/>
                  <a:gd name="T19" fmla="*/ 48 h 1134"/>
                  <a:gd name="T20" fmla="*/ 4 w 144"/>
                  <a:gd name="T21" fmla="*/ 50 h 1134"/>
                  <a:gd name="T22" fmla="*/ 4 w 144"/>
                  <a:gd name="T23" fmla="*/ 52 h 1134"/>
                  <a:gd name="T24" fmla="*/ 4 w 144"/>
                  <a:gd name="T25" fmla="*/ 54 h 1134"/>
                  <a:gd name="T26" fmla="*/ 2 w 144"/>
                  <a:gd name="T27" fmla="*/ 56 h 1134"/>
                  <a:gd name="T28" fmla="*/ 25 w 144"/>
                  <a:gd name="T29" fmla="*/ 42 h 1134"/>
                  <a:gd name="T30" fmla="*/ 52 w 144"/>
                  <a:gd name="T31" fmla="*/ 31 h 1134"/>
                  <a:gd name="T32" fmla="*/ 77 w 144"/>
                  <a:gd name="T33" fmla="*/ 21 h 1134"/>
                  <a:gd name="T34" fmla="*/ 104 w 144"/>
                  <a:gd name="T35" fmla="*/ 12 h 1134"/>
                  <a:gd name="T36" fmla="*/ 106 w 144"/>
                  <a:gd name="T37" fmla="*/ 12 h 1134"/>
                  <a:gd name="T38" fmla="*/ 106 w 144"/>
                  <a:gd name="T39" fmla="*/ 10 h 1134"/>
                  <a:gd name="T40" fmla="*/ 106 w 144"/>
                  <a:gd name="T41" fmla="*/ 10 h 1134"/>
                  <a:gd name="T42" fmla="*/ 106 w 144"/>
                  <a:gd name="T43" fmla="*/ 8 h 1134"/>
                  <a:gd name="T44" fmla="*/ 108 w 144"/>
                  <a:gd name="T45" fmla="*/ 6 h 1134"/>
                  <a:gd name="T46" fmla="*/ 108 w 144"/>
                  <a:gd name="T47" fmla="*/ 4 h 1134"/>
                  <a:gd name="T48" fmla="*/ 108 w 144"/>
                  <a:gd name="T49" fmla="*/ 4 h 1134"/>
                  <a:gd name="T50" fmla="*/ 108 w 144"/>
                  <a:gd name="T51" fmla="*/ 2 h 1134"/>
                  <a:gd name="T52" fmla="*/ 108 w 144"/>
                  <a:gd name="T53" fmla="*/ 0 h 1134"/>
                  <a:gd name="T54" fmla="*/ 2 w 144"/>
                  <a:gd name="T55" fmla="*/ 1083 h 1134"/>
                  <a:gd name="T56" fmla="*/ 21 w 144"/>
                  <a:gd name="T57" fmla="*/ 1090 h 1134"/>
                  <a:gd name="T58" fmla="*/ 46 w 144"/>
                  <a:gd name="T59" fmla="*/ 1104 h 1134"/>
                  <a:gd name="T60" fmla="*/ 73 w 144"/>
                  <a:gd name="T61" fmla="*/ 1113 h 1134"/>
                  <a:gd name="T62" fmla="*/ 102 w 144"/>
                  <a:gd name="T63" fmla="*/ 1123 h 1134"/>
                  <a:gd name="T64" fmla="*/ 129 w 144"/>
                  <a:gd name="T65" fmla="*/ 1131 h 1134"/>
                  <a:gd name="T66" fmla="*/ 144 w 144"/>
                  <a:gd name="T67" fmla="*/ 1134 h 1134"/>
                  <a:gd name="T68" fmla="*/ 142 w 144"/>
                  <a:gd name="T69" fmla="*/ 1132 h 1134"/>
                  <a:gd name="T70" fmla="*/ 142 w 144"/>
                  <a:gd name="T71" fmla="*/ 1131 h 1134"/>
                  <a:gd name="T72" fmla="*/ 142 w 144"/>
                  <a:gd name="T73" fmla="*/ 1129 h 1134"/>
                  <a:gd name="T74" fmla="*/ 140 w 144"/>
                  <a:gd name="T75" fmla="*/ 1129 h 1134"/>
                  <a:gd name="T76" fmla="*/ 140 w 144"/>
                  <a:gd name="T77" fmla="*/ 1127 h 1134"/>
                  <a:gd name="T78" fmla="*/ 140 w 144"/>
                  <a:gd name="T79" fmla="*/ 1125 h 1134"/>
                  <a:gd name="T80" fmla="*/ 140 w 144"/>
                  <a:gd name="T81" fmla="*/ 1123 h 1134"/>
                  <a:gd name="T82" fmla="*/ 139 w 144"/>
                  <a:gd name="T83" fmla="*/ 1123 h 1134"/>
                  <a:gd name="T84" fmla="*/ 131 w 144"/>
                  <a:gd name="T85" fmla="*/ 1121 h 1134"/>
                  <a:gd name="T86" fmla="*/ 104 w 144"/>
                  <a:gd name="T87" fmla="*/ 1113 h 1134"/>
                  <a:gd name="T88" fmla="*/ 77 w 144"/>
                  <a:gd name="T89" fmla="*/ 1104 h 1134"/>
                  <a:gd name="T90" fmla="*/ 52 w 144"/>
                  <a:gd name="T91" fmla="*/ 1094 h 1134"/>
                  <a:gd name="T92" fmla="*/ 25 w 144"/>
                  <a:gd name="T93" fmla="*/ 1081 h 1134"/>
                  <a:gd name="T94" fmla="*/ 0 w 144"/>
                  <a:gd name="T95" fmla="*/ 1069 h 1134"/>
                  <a:gd name="T96" fmla="*/ 2 w 144"/>
                  <a:gd name="T97" fmla="*/ 1071 h 1134"/>
                  <a:gd name="T98" fmla="*/ 2 w 144"/>
                  <a:gd name="T99" fmla="*/ 1073 h 1134"/>
                  <a:gd name="T100" fmla="*/ 2 w 144"/>
                  <a:gd name="T101" fmla="*/ 1073 h 1134"/>
                  <a:gd name="T102" fmla="*/ 2 w 144"/>
                  <a:gd name="T103" fmla="*/ 1075 h 1134"/>
                  <a:gd name="T104" fmla="*/ 2 w 144"/>
                  <a:gd name="T105" fmla="*/ 1077 h 1134"/>
                  <a:gd name="T106" fmla="*/ 2 w 144"/>
                  <a:gd name="T107" fmla="*/ 1079 h 1134"/>
                  <a:gd name="T108" fmla="*/ 2 w 144"/>
                  <a:gd name="T109" fmla="*/ 1081 h 1134"/>
                  <a:gd name="T110" fmla="*/ 2 w 144"/>
                  <a:gd name="T111" fmla="*/ 1083 h 11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4"/>
                  <a:gd name="T169" fmla="*/ 0 h 1134"/>
                  <a:gd name="T170" fmla="*/ 144 w 144"/>
                  <a:gd name="T171" fmla="*/ 1134 h 113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4" h="1134">
                    <a:moveTo>
                      <a:pt x="108" y="0"/>
                    </a:moveTo>
                    <a:lnTo>
                      <a:pt x="102" y="2"/>
                    </a:lnTo>
                    <a:lnTo>
                      <a:pt x="73" y="12"/>
                    </a:lnTo>
                    <a:lnTo>
                      <a:pt x="46" y="21"/>
                    </a:lnTo>
                    <a:lnTo>
                      <a:pt x="21" y="35"/>
                    </a:lnTo>
                    <a:lnTo>
                      <a:pt x="6" y="42"/>
                    </a:lnTo>
                    <a:lnTo>
                      <a:pt x="6" y="44"/>
                    </a:lnTo>
                    <a:lnTo>
                      <a:pt x="4" y="46"/>
                    </a:lnTo>
                    <a:lnTo>
                      <a:pt x="4" y="48"/>
                    </a:lnTo>
                    <a:lnTo>
                      <a:pt x="4" y="50"/>
                    </a:lnTo>
                    <a:lnTo>
                      <a:pt x="4" y="52"/>
                    </a:lnTo>
                    <a:lnTo>
                      <a:pt x="4" y="54"/>
                    </a:lnTo>
                    <a:lnTo>
                      <a:pt x="2" y="56"/>
                    </a:lnTo>
                    <a:lnTo>
                      <a:pt x="25" y="42"/>
                    </a:lnTo>
                    <a:lnTo>
                      <a:pt x="52" y="31"/>
                    </a:lnTo>
                    <a:lnTo>
                      <a:pt x="77" y="21"/>
                    </a:lnTo>
                    <a:lnTo>
                      <a:pt x="104" y="12"/>
                    </a:lnTo>
                    <a:lnTo>
                      <a:pt x="106" y="12"/>
                    </a:lnTo>
                    <a:lnTo>
                      <a:pt x="106" y="10"/>
                    </a:lnTo>
                    <a:lnTo>
                      <a:pt x="106" y="8"/>
                    </a:lnTo>
                    <a:lnTo>
                      <a:pt x="108" y="6"/>
                    </a:lnTo>
                    <a:lnTo>
                      <a:pt x="108" y="4"/>
                    </a:lnTo>
                    <a:lnTo>
                      <a:pt x="108" y="2"/>
                    </a:lnTo>
                    <a:lnTo>
                      <a:pt x="108" y="0"/>
                    </a:lnTo>
                    <a:close/>
                    <a:moveTo>
                      <a:pt x="2" y="1083"/>
                    </a:moveTo>
                    <a:lnTo>
                      <a:pt x="21" y="1090"/>
                    </a:lnTo>
                    <a:lnTo>
                      <a:pt x="46" y="1104"/>
                    </a:lnTo>
                    <a:lnTo>
                      <a:pt x="73" y="1113"/>
                    </a:lnTo>
                    <a:lnTo>
                      <a:pt x="102" y="1123"/>
                    </a:lnTo>
                    <a:lnTo>
                      <a:pt x="129" y="1131"/>
                    </a:lnTo>
                    <a:lnTo>
                      <a:pt x="144" y="1134"/>
                    </a:lnTo>
                    <a:lnTo>
                      <a:pt x="142" y="1132"/>
                    </a:lnTo>
                    <a:lnTo>
                      <a:pt x="142" y="1131"/>
                    </a:lnTo>
                    <a:lnTo>
                      <a:pt x="142" y="1129"/>
                    </a:lnTo>
                    <a:lnTo>
                      <a:pt x="140" y="1129"/>
                    </a:lnTo>
                    <a:lnTo>
                      <a:pt x="140" y="1127"/>
                    </a:lnTo>
                    <a:lnTo>
                      <a:pt x="140" y="1125"/>
                    </a:lnTo>
                    <a:lnTo>
                      <a:pt x="140" y="1123"/>
                    </a:lnTo>
                    <a:lnTo>
                      <a:pt x="139" y="1123"/>
                    </a:lnTo>
                    <a:lnTo>
                      <a:pt x="131" y="1121"/>
                    </a:lnTo>
                    <a:lnTo>
                      <a:pt x="104" y="1113"/>
                    </a:lnTo>
                    <a:lnTo>
                      <a:pt x="77" y="1104"/>
                    </a:lnTo>
                    <a:lnTo>
                      <a:pt x="52" y="1094"/>
                    </a:lnTo>
                    <a:lnTo>
                      <a:pt x="25" y="1081"/>
                    </a:lnTo>
                    <a:lnTo>
                      <a:pt x="0" y="1069"/>
                    </a:lnTo>
                    <a:lnTo>
                      <a:pt x="2" y="1071"/>
                    </a:lnTo>
                    <a:lnTo>
                      <a:pt x="2" y="1073"/>
                    </a:lnTo>
                    <a:lnTo>
                      <a:pt x="2" y="1075"/>
                    </a:lnTo>
                    <a:lnTo>
                      <a:pt x="2" y="1077"/>
                    </a:lnTo>
                    <a:lnTo>
                      <a:pt x="2" y="1079"/>
                    </a:lnTo>
                    <a:lnTo>
                      <a:pt x="2" y="1081"/>
                    </a:lnTo>
                    <a:lnTo>
                      <a:pt x="2" y="1083"/>
                    </a:lnTo>
                    <a:close/>
                  </a:path>
                </a:pathLst>
              </a:custGeom>
              <a:solidFill>
                <a:srgbClr val="90D2FF"/>
              </a:solidFill>
              <a:ln w="9525">
                <a:noFill/>
                <a:round/>
                <a:headEnd/>
                <a:tailEnd/>
              </a:ln>
            </p:spPr>
            <p:txBody>
              <a:bodyPr/>
              <a:lstStyle/>
              <a:p>
                <a:endParaRPr lang="en-US"/>
              </a:p>
            </p:txBody>
          </p:sp>
          <p:sp>
            <p:nvSpPr>
              <p:cNvPr id="28032" name="Freeform 947"/>
              <p:cNvSpPr>
                <a:spLocks noEditPoints="1"/>
              </p:cNvSpPr>
              <p:nvPr/>
            </p:nvSpPr>
            <p:spPr bwMode="auto">
              <a:xfrm>
                <a:off x="2332" y="1661"/>
                <a:ext cx="140" cy="1123"/>
              </a:xfrm>
              <a:custGeom>
                <a:avLst/>
                <a:gdLst>
                  <a:gd name="T0" fmla="*/ 108 w 140"/>
                  <a:gd name="T1" fmla="*/ 0 h 1123"/>
                  <a:gd name="T2" fmla="*/ 102 w 140"/>
                  <a:gd name="T3" fmla="*/ 2 h 1123"/>
                  <a:gd name="T4" fmla="*/ 75 w 140"/>
                  <a:gd name="T5" fmla="*/ 10 h 1123"/>
                  <a:gd name="T6" fmla="*/ 50 w 140"/>
                  <a:gd name="T7" fmla="*/ 21 h 1123"/>
                  <a:gd name="T8" fmla="*/ 23 w 140"/>
                  <a:gd name="T9" fmla="*/ 33 h 1123"/>
                  <a:gd name="T10" fmla="*/ 4 w 140"/>
                  <a:gd name="T11" fmla="*/ 42 h 1123"/>
                  <a:gd name="T12" fmla="*/ 4 w 140"/>
                  <a:gd name="T13" fmla="*/ 44 h 1123"/>
                  <a:gd name="T14" fmla="*/ 4 w 140"/>
                  <a:gd name="T15" fmla="*/ 46 h 1123"/>
                  <a:gd name="T16" fmla="*/ 4 w 140"/>
                  <a:gd name="T17" fmla="*/ 48 h 1123"/>
                  <a:gd name="T18" fmla="*/ 2 w 140"/>
                  <a:gd name="T19" fmla="*/ 50 h 1123"/>
                  <a:gd name="T20" fmla="*/ 2 w 140"/>
                  <a:gd name="T21" fmla="*/ 50 h 1123"/>
                  <a:gd name="T22" fmla="*/ 2 w 140"/>
                  <a:gd name="T23" fmla="*/ 52 h 1123"/>
                  <a:gd name="T24" fmla="*/ 2 w 140"/>
                  <a:gd name="T25" fmla="*/ 54 h 1123"/>
                  <a:gd name="T26" fmla="*/ 2 w 140"/>
                  <a:gd name="T27" fmla="*/ 56 h 1123"/>
                  <a:gd name="T28" fmla="*/ 4 w 140"/>
                  <a:gd name="T29" fmla="*/ 54 h 1123"/>
                  <a:gd name="T30" fmla="*/ 27 w 140"/>
                  <a:gd name="T31" fmla="*/ 42 h 1123"/>
                  <a:gd name="T32" fmla="*/ 54 w 140"/>
                  <a:gd name="T33" fmla="*/ 31 h 1123"/>
                  <a:gd name="T34" fmla="*/ 79 w 140"/>
                  <a:gd name="T35" fmla="*/ 21 h 1123"/>
                  <a:gd name="T36" fmla="*/ 104 w 140"/>
                  <a:gd name="T37" fmla="*/ 12 h 1123"/>
                  <a:gd name="T38" fmla="*/ 104 w 140"/>
                  <a:gd name="T39" fmla="*/ 10 h 1123"/>
                  <a:gd name="T40" fmla="*/ 104 w 140"/>
                  <a:gd name="T41" fmla="*/ 10 h 1123"/>
                  <a:gd name="T42" fmla="*/ 106 w 140"/>
                  <a:gd name="T43" fmla="*/ 8 h 1123"/>
                  <a:gd name="T44" fmla="*/ 106 w 140"/>
                  <a:gd name="T45" fmla="*/ 6 h 1123"/>
                  <a:gd name="T46" fmla="*/ 106 w 140"/>
                  <a:gd name="T47" fmla="*/ 4 h 1123"/>
                  <a:gd name="T48" fmla="*/ 106 w 140"/>
                  <a:gd name="T49" fmla="*/ 4 h 1123"/>
                  <a:gd name="T50" fmla="*/ 106 w 140"/>
                  <a:gd name="T51" fmla="*/ 2 h 1123"/>
                  <a:gd name="T52" fmla="*/ 108 w 140"/>
                  <a:gd name="T53" fmla="*/ 0 h 1123"/>
                  <a:gd name="T54" fmla="*/ 2 w 140"/>
                  <a:gd name="T55" fmla="*/ 1069 h 1123"/>
                  <a:gd name="T56" fmla="*/ 23 w 140"/>
                  <a:gd name="T57" fmla="*/ 1080 h 1123"/>
                  <a:gd name="T58" fmla="*/ 50 w 140"/>
                  <a:gd name="T59" fmla="*/ 1092 h 1123"/>
                  <a:gd name="T60" fmla="*/ 75 w 140"/>
                  <a:gd name="T61" fmla="*/ 1102 h 1123"/>
                  <a:gd name="T62" fmla="*/ 102 w 140"/>
                  <a:gd name="T63" fmla="*/ 1111 h 1123"/>
                  <a:gd name="T64" fmla="*/ 131 w 140"/>
                  <a:gd name="T65" fmla="*/ 1119 h 1123"/>
                  <a:gd name="T66" fmla="*/ 140 w 140"/>
                  <a:gd name="T67" fmla="*/ 1123 h 1123"/>
                  <a:gd name="T68" fmla="*/ 140 w 140"/>
                  <a:gd name="T69" fmla="*/ 1121 h 1123"/>
                  <a:gd name="T70" fmla="*/ 140 w 140"/>
                  <a:gd name="T71" fmla="*/ 1119 h 1123"/>
                  <a:gd name="T72" fmla="*/ 140 w 140"/>
                  <a:gd name="T73" fmla="*/ 1117 h 1123"/>
                  <a:gd name="T74" fmla="*/ 139 w 140"/>
                  <a:gd name="T75" fmla="*/ 1117 h 1123"/>
                  <a:gd name="T76" fmla="*/ 139 w 140"/>
                  <a:gd name="T77" fmla="*/ 1115 h 1123"/>
                  <a:gd name="T78" fmla="*/ 139 w 140"/>
                  <a:gd name="T79" fmla="*/ 1113 h 1123"/>
                  <a:gd name="T80" fmla="*/ 137 w 140"/>
                  <a:gd name="T81" fmla="*/ 1111 h 1123"/>
                  <a:gd name="T82" fmla="*/ 137 w 140"/>
                  <a:gd name="T83" fmla="*/ 1109 h 1123"/>
                  <a:gd name="T84" fmla="*/ 133 w 140"/>
                  <a:gd name="T85" fmla="*/ 1109 h 1123"/>
                  <a:gd name="T86" fmla="*/ 106 w 140"/>
                  <a:gd name="T87" fmla="*/ 1102 h 1123"/>
                  <a:gd name="T88" fmla="*/ 79 w 140"/>
                  <a:gd name="T89" fmla="*/ 1092 h 1123"/>
                  <a:gd name="T90" fmla="*/ 54 w 140"/>
                  <a:gd name="T91" fmla="*/ 1082 h 1123"/>
                  <a:gd name="T92" fmla="*/ 27 w 140"/>
                  <a:gd name="T93" fmla="*/ 1071 h 1123"/>
                  <a:gd name="T94" fmla="*/ 4 w 140"/>
                  <a:gd name="T95" fmla="*/ 1057 h 1123"/>
                  <a:gd name="T96" fmla="*/ 0 w 140"/>
                  <a:gd name="T97" fmla="*/ 1057 h 1123"/>
                  <a:gd name="T98" fmla="*/ 0 w 140"/>
                  <a:gd name="T99" fmla="*/ 1057 h 1123"/>
                  <a:gd name="T100" fmla="*/ 0 w 140"/>
                  <a:gd name="T101" fmla="*/ 1059 h 1123"/>
                  <a:gd name="T102" fmla="*/ 0 w 140"/>
                  <a:gd name="T103" fmla="*/ 1061 h 1123"/>
                  <a:gd name="T104" fmla="*/ 0 w 140"/>
                  <a:gd name="T105" fmla="*/ 1063 h 1123"/>
                  <a:gd name="T106" fmla="*/ 2 w 140"/>
                  <a:gd name="T107" fmla="*/ 1065 h 1123"/>
                  <a:gd name="T108" fmla="*/ 2 w 140"/>
                  <a:gd name="T109" fmla="*/ 1067 h 1123"/>
                  <a:gd name="T110" fmla="*/ 2 w 140"/>
                  <a:gd name="T111" fmla="*/ 1067 h 1123"/>
                  <a:gd name="T112" fmla="*/ 2 w 140"/>
                  <a:gd name="T113" fmla="*/ 1069 h 11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40"/>
                  <a:gd name="T172" fmla="*/ 0 h 1123"/>
                  <a:gd name="T173" fmla="*/ 140 w 140"/>
                  <a:gd name="T174" fmla="*/ 1123 h 112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40" h="1123">
                    <a:moveTo>
                      <a:pt x="108" y="0"/>
                    </a:moveTo>
                    <a:lnTo>
                      <a:pt x="102" y="2"/>
                    </a:lnTo>
                    <a:lnTo>
                      <a:pt x="75" y="10"/>
                    </a:lnTo>
                    <a:lnTo>
                      <a:pt x="50" y="21"/>
                    </a:lnTo>
                    <a:lnTo>
                      <a:pt x="23" y="33"/>
                    </a:lnTo>
                    <a:lnTo>
                      <a:pt x="4" y="42"/>
                    </a:lnTo>
                    <a:lnTo>
                      <a:pt x="4" y="44"/>
                    </a:lnTo>
                    <a:lnTo>
                      <a:pt x="4" y="46"/>
                    </a:lnTo>
                    <a:lnTo>
                      <a:pt x="4" y="48"/>
                    </a:lnTo>
                    <a:lnTo>
                      <a:pt x="2" y="50"/>
                    </a:lnTo>
                    <a:lnTo>
                      <a:pt x="2" y="52"/>
                    </a:lnTo>
                    <a:lnTo>
                      <a:pt x="2" y="54"/>
                    </a:lnTo>
                    <a:lnTo>
                      <a:pt x="2" y="56"/>
                    </a:lnTo>
                    <a:lnTo>
                      <a:pt x="4" y="54"/>
                    </a:lnTo>
                    <a:lnTo>
                      <a:pt x="27" y="42"/>
                    </a:lnTo>
                    <a:lnTo>
                      <a:pt x="54" y="31"/>
                    </a:lnTo>
                    <a:lnTo>
                      <a:pt x="79" y="21"/>
                    </a:lnTo>
                    <a:lnTo>
                      <a:pt x="104" y="12"/>
                    </a:lnTo>
                    <a:lnTo>
                      <a:pt x="104" y="10"/>
                    </a:lnTo>
                    <a:lnTo>
                      <a:pt x="106" y="8"/>
                    </a:lnTo>
                    <a:lnTo>
                      <a:pt x="106" y="6"/>
                    </a:lnTo>
                    <a:lnTo>
                      <a:pt x="106" y="4"/>
                    </a:lnTo>
                    <a:lnTo>
                      <a:pt x="106" y="2"/>
                    </a:lnTo>
                    <a:lnTo>
                      <a:pt x="108" y="0"/>
                    </a:lnTo>
                    <a:close/>
                    <a:moveTo>
                      <a:pt x="2" y="1069"/>
                    </a:moveTo>
                    <a:lnTo>
                      <a:pt x="23" y="1080"/>
                    </a:lnTo>
                    <a:lnTo>
                      <a:pt x="50" y="1092"/>
                    </a:lnTo>
                    <a:lnTo>
                      <a:pt x="75" y="1102"/>
                    </a:lnTo>
                    <a:lnTo>
                      <a:pt x="102" y="1111"/>
                    </a:lnTo>
                    <a:lnTo>
                      <a:pt x="131" y="1119"/>
                    </a:lnTo>
                    <a:lnTo>
                      <a:pt x="140" y="1123"/>
                    </a:lnTo>
                    <a:lnTo>
                      <a:pt x="140" y="1121"/>
                    </a:lnTo>
                    <a:lnTo>
                      <a:pt x="140" y="1119"/>
                    </a:lnTo>
                    <a:lnTo>
                      <a:pt x="140" y="1117"/>
                    </a:lnTo>
                    <a:lnTo>
                      <a:pt x="139" y="1117"/>
                    </a:lnTo>
                    <a:lnTo>
                      <a:pt x="139" y="1115"/>
                    </a:lnTo>
                    <a:lnTo>
                      <a:pt x="139" y="1113"/>
                    </a:lnTo>
                    <a:lnTo>
                      <a:pt x="137" y="1111"/>
                    </a:lnTo>
                    <a:lnTo>
                      <a:pt x="137" y="1109"/>
                    </a:lnTo>
                    <a:lnTo>
                      <a:pt x="133" y="1109"/>
                    </a:lnTo>
                    <a:lnTo>
                      <a:pt x="106" y="1102"/>
                    </a:lnTo>
                    <a:lnTo>
                      <a:pt x="79" y="1092"/>
                    </a:lnTo>
                    <a:lnTo>
                      <a:pt x="54" y="1082"/>
                    </a:lnTo>
                    <a:lnTo>
                      <a:pt x="27" y="1071"/>
                    </a:lnTo>
                    <a:lnTo>
                      <a:pt x="4" y="1057"/>
                    </a:lnTo>
                    <a:lnTo>
                      <a:pt x="0" y="1057"/>
                    </a:lnTo>
                    <a:lnTo>
                      <a:pt x="0" y="1059"/>
                    </a:lnTo>
                    <a:lnTo>
                      <a:pt x="0" y="1061"/>
                    </a:lnTo>
                    <a:lnTo>
                      <a:pt x="0" y="1063"/>
                    </a:lnTo>
                    <a:lnTo>
                      <a:pt x="2" y="1065"/>
                    </a:lnTo>
                    <a:lnTo>
                      <a:pt x="2" y="1067"/>
                    </a:lnTo>
                    <a:lnTo>
                      <a:pt x="2" y="1069"/>
                    </a:lnTo>
                    <a:close/>
                  </a:path>
                </a:pathLst>
              </a:custGeom>
              <a:solidFill>
                <a:srgbClr val="91D3FF"/>
              </a:solidFill>
              <a:ln w="9525">
                <a:noFill/>
                <a:round/>
                <a:headEnd/>
                <a:tailEnd/>
              </a:ln>
            </p:spPr>
            <p:txBody>
              <a:bodyPr/>
              <a:lstStyle/>
              <a:p>
                <a:endParaRPr lang="en-US"/>
              </a:p>
            </p:txBody>
          </p:sp>
          <p:sp>
            <p:nvSpPr>
              <p:cNvPr id="28033" name="Freeform 948"/>
              <p:cNvSpPr>
                <a:spLocks noEditPoints="1"/>
              </p:cNvSpPr>
              <p:nvPr/>
            </p:nvSpPr>
            <p:spPr bwMode="auto">
              <a:xfrm>
                <a:off x="2330" y="1667"/>
                <a:ext cx="141" cy="1111"/>
              </a:xfrm>
              <a:custGeom>
                <a:avLst/>
                <a:gdLst>
                  <a:gd name="T0" fmla="*/ 108 w 141"/>
                  <a:gd name="T1" fmla="*/ 0 h 1111"/>
                  <a:gd name="T2" fmla="*/ 106 w 141"/>
                  <a:gd name="T3" fmla="*/ 0 h 1111"/>
                  <a:gd name="T4" fmla="*/ 79 w 141"/>
                  <a:gd name="T5" fmla="*/ 9 h 1111"/>
                  <a:gd name="T6" fmla="*/ 54 w 141"/>
                  <a:gd name="T7" fmla="*/ 19 h 1111"/>
                  <a:gd name="T8" fmla="*/ 27 w 141"/>
                  <a:gd name="T9" fmla="*/ 30 h 1111"/>
                  <a:gd name="T10" fmla="*/ 4 w 141"/>
                  <a:gd name="T11" fmla="*/ 44 h 1111"/>
                  <a:gd name="T12" fmla="*/ 4 w 141"/>
                  <a:gd name="T13" fmla="*/ 44 h 1111"/>
                  <a:gd name="T14" fmla="*/ 4 w 141"/>
                  <a:gd name="T15" fmla="*/ 46 h 1111"/>
                  <a:gd name="T16" fmla="*/ 4 w 141"/>
                  <a:gd name="T17" fmla="*/ 48 h 1111"/>
                  <a:gd name="T18" fmla="*/ 4 w 141"/>
                  <a:gd name="T19" fmla="*/ 50 h 1111"/>
                  <a:gd name="T20" fmla="*/ 2 w 141"/>
                  <a:gd name="T21" fmla="*/ 52 h 1111"/>
                  <a:gd name="T22" fmla="*/ 2 w 141"/>
                  <a:gd name="T23" fmla="*/ 54 h 1111"/>
                  <a:gd name="T24" fmla="*/ 2 w 141"/>
                  <a:gd name="T25" fmla="*/ 55 h 1111"/>
                  <a:gd name="T26" fmla="*/ 2 w 141"/>
                  <a:gd name="T27" fmla="*/ 57 h 1111"/>
                  <a:gd name="T28" fmla="*/ 8 w 141"/>
                  <a:gd name="T29" fmla="*/ 54 h 1111"/>
                  <a:gd name="T30" fmla="*/ 33 w 141"/>
                  <a:gd name="T31" fmla="*/ 40 h 1111"/>
                  <a:gd name="T32" fmla="*/ 58 w 141"/>
                  <a:gd name="T33" fmla="*/ 29 h 1111"/>
                  <a:gd name="T34" fmla="*/ 83 w 141"/>
                  <a:gd name="T35" fmla="*/ 19 h 1111"/>
                  <a:gd name="T36" fmla="*/ 104 w 141"/>
                  <a:gd name="T37" fmla="*/ 11 h 1111"/>
                  <a:gd name="T38" fmla="*/ 104 w 141"/>
                  <a:gd name="T39" fmla="*/ 11 h 1111"/>
                  <a:gd name="T40" fmla="*/ 106 w 141"/>
                  <a:gd name="T41" fmla="*/ 9 h 1111"/>
                  <a:gd name="T42" fmla="*/ 106 w 141"/>
                  <a:gd name="T43" fmla="*/ 7 h 1111"/>
                  <a:gd name="T44" fmla="*/ 106 w 141"/>
                  <a:gd name="T45" fmla="*/ 6 h 1111"/>
                  <a:gd name="T46" fmla="*/ 106 w 141"/>
                  <a:gd name="T47" fmla="*/ 4 h 1111"/>
                  <a:gd name="T48" fmla="*/ 106 w 141"/>
                  <a:gd name="T49" fmla="*/ 4 h 1111"/>
                  <a:gd name="T50" fmla="*/ 108 w 141"/>
                  <a:gd name="T51" fmla="*/ 2 h 1111"/>
                  <a:gd name="T52" fmla="*/ 108 w 141"/>
                  <a:gd name="T53" fmla="*/ 0 h 1111"/>
                  <a:gd name="T54" fmla="*/ 2 w 141"/>
                  <a:gd name="T55" fmla="*/ 1057 h 1111"/>
                  <a:gd name="T56" fmla="*/ 27 w 141"/>
                  <a:gd name="T57" fmla="*/ 1069 h 1111"/>
                  <a:gd name="T58" fmla="*/ 54 w 141"/>
                  <a:gd name="T59" fmla="*/ 1082 h 1111"/>
                  <a:gd name="T60" fmla="*/ 79 w 141"/>
                  <a:gd name="T61" fmla="*/ 1092 h 1111"/>
                  <a:gd name="T62" fmla="*/ 106 w 141"/>
                  <a:gd name="T63" fmla="*/ 1101 h 1111"/>
                  <a:gd name="T64" fmla="*/ 133 w 141"/>
                  <a:gd name="T65" fmla="*/ 1109 h 1111"/>
                  <a:gd name="T66" fmla="*/ 141 w 141"/>
                  <a:gd name="T67" fmla="*/ 1111 h 1111"/>
                  <a:gd name="T68" fmla="*/ 141 w 141"/>
                  <a:gd name="T69" fmla="*/ 1109 h 1111"/>
                  <a:gd name="T70" fmla="*/ 141 w 141"/>
                  <a:gd name="T71" fmla="*/ 1107 h 1111"/>
                  <a:gd name="T72" fmla="*/ 139 w 141"/>
                  <a:gd name="T73" fmla="*/ 1105 h 1111"/>
                  <a:gd name="T74" fmla="*/ 139 w 141"/>
                  <a:gd name="T75" fmla="*/ 1103 h 1111"/>
                  <a:gd name="T76" fmla="*/ 139 w 141"/>
                  <a:gd name="T77" fmla="*/ 1103 h 1111"/>
                  <a:gd name="T78" fmla="*/ 137 w 141"/>
                  <a:gd name="T79" fmla="*/ 1101 h 1111"/>
                  <a:gd name="T80" fmla="*/ 137 w 141"/>
                  <a:gd name="T81" fmla="*/ 1099 h 1111"/>
                  <a:gd name="T82" fmla="*/ 137 w 141"/>
                  <a:gd name="T83" fmla="*/ 1097 h 1111"/>
                  <a:gd name="T84" fmla="*/ 110 w 141"/>
                  <a:gd name="T85" fmla="*/ 1090 h 1111"/>
                  <a:gd name="T86" fmla="*/ 83 w 141"/>
                  <a:gd name="T87" fmla="*/ 1082 h 1111"/>
                  <a:gd name="T88" fmla="*/ 58 w 141"/>
                  <a:gd name="T89" fmla="*/ 1071 h 1111"/>
                  <a:gd name="T90" fmla="*/ 33 w 141"/>
                  <a:gd name="T91" fmla="*/ 1061 h 1111"/>
                  <a:gd name="T92" fmla="*/ 8 w 141"/>
                  <a:gd name="T93" fmla="*/ 1048 h 1111"/>
                  <a:gd name="T94" fmla="*/ 0 w 141"/>
                  <a:gd name="T95" fmla="*/ 1044 h 1111"/>
                  <a:gd name="T96" fmla="*/ 2 w 141"/>
                  <a:gd name="T97" fmla="*/ 1046 h 1111"/>
                  <a:gd name="T98" fmla="*/ 2 w 141"/>
                  <a:gd name="T99" fmla="*/ 1048 h 1111"/>
                  <a:gd name="T100" fmla="*/ 2 w 141"/>
                  <a:gd name="T101" fmla="*/ 1049 h 1111"/>
                  <a:gd name="T102" fmla="*/ 2 w 141"/>
                  <a:gd name="T103" fmla="*/ 1049 h 1111"/>
                  <a:gd name="T104" fmla="*/ 2 w 141"/>
                  <a:gd name="T105" fmla="*/ 1051 h 1111"/>
                  <a:gd name="T106" fmla="*/ 2 w 141"/>
                  <a:gd name="T107" fmla="*/ 1053 h 1111"/>
                  <a:gd name="T108" fmla="*/ 2 w 141"/>
                  <a:gd name="T109" fmla="*/ 1055 h 1111"/>
                  <a:gd name="T110" fmla="*/ 2 w 141"/>
                  <a:gd name="T111" fmla="*/ 1057 h 111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1"/>
                  <a:gd name="T169" fmla="*/ 0 h 1111"/>
                  <a:gd name="T170" fmla="*/ 141 w 141"/>
                  <a:gd name="T171" fmla="*/ 1111 h 111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1" h="1111">
                    <a:moveTo>
                      <a:pt x="108" y="0"/>
                    </a:moveTo>
                    <a:lnTo>
                      <a:pt x="106" y="0"/>
                    </a:lnTo>
                    <a:lnTo>
                      <a:pt x="79" y="9"/>
                    </a:lnTo>
                    <a:lnTo>
                      <a:pt x="54" y="19"/>
                    </a:lnTo>
                    <a:lnTo>
                      <a:pt x="27" y="30"/>
                    </a:lnTo>
                    <a:lnTo>
                      <a:pt x="4" y="44"/>
                    </a:lnTo>
                    <a:lnTo>
                      <a:pt x="4" y="46"/>
                    </a:lnTo>
                    <a:lnTo>
                      <a:pt x="4" y="48"/>
                    </a:lnTo>
                    <a:lnTo>
                      <a:pt x="4" y="50"/>
                    </a:lnTo>
                    <a:lnTo>
                      <a:pt x="2" y="52"/>
                    </a:lnTo>
                    <a:lnTo>
                      <a:pt x="2" y="54"/>
                    </a:lnTo>
                    <a:lnTo>
                      <a:pt x="2" y="55"/>
                    </a:lnTo>
                    <a:lnTo>
                      <a:pt x="2" y="57"/>
                    </a:lnTo>
                    <a:lnTo>
                      <a:pt x="8" y="54"/>
                    </a:lnTo>
                    <a:lnTo>
                      <a:pt x="33" y="40"/>
                    </a:lnTo>
                    <a:lnTo>
                      <a:pt x="58" y="29"/>
                    </a:lnTo>
                    <a:lnTo>
                      <a:pt x="83" y="19"/>
                    </a:lnTo>
                    <a:lnTo>
                      <a:pt x="104" y="11"/>
                    </a:lnTo>
                    <a:lnTo>
                      <a:pt x="106" y="9"/>
                    </a:lnTo>
                    <a:lnTo>
                      <a:pt x="106" y="7"/>
                    </a:lnTo>
                    <a:lnTo>
                      <a:pt x="106" y="6"/>
                    </a:lnTo>
                    <a:lnTo>
                      <a:pt x="106" y="4"/>
                    </a:lnTo>
                    <a:lnTo>
                      <a:pt x="108" y="2"/>
                    </a:lnTo>
                    <a:lnTo>
                      <a:pt x="108" y="0"/>
                    </a:lnTo>
                    <a:close/>
                    <a:moveTo>
                      <a:pt x="2" y="1057"/>
                    </a:moveTo>
                    <a:lnTo>
                      <a:pt x="27" y="1069"/>
                    </a:lnTo>
                    <a:lnTo>
                      <a:pt x="54" y="1082"/>
                    </a:lnTo>
                    <a:lnTo>
                      <a:pt x="79" y="1092"/>
                    </a:lnTo>
                    <a:lnTo>
                      <a:pt x="106" y="1101"/>
                    </a:lnTo>
                    <a:lnTo>
                      <a:pt x="133" y="1109"/>
                    </a:lnTo>
                    <a:lnTo>
                      <a:pt x="141" y="1111"/>
                    </a:lnTo>
                    <a:lnTo>
                      <a:pt x="141" y="1109"/>
                    </a:lnTo>
                    <a:lnTo>
                      <a:pt x="141" y="1107"/>
                    </a:lnTo>
                    <a:lnTo>
                      <a:pt x="139" y="1105"/>
                    </a:lnTo>
                    <a:lnTo>
                      <a:pt x="139" y="1103"/>
                    </a:lnTo>
                    <a:lnTo>
                      <a:pt x="137" y="1101"/>
                    </a:lnTo>
                    <a:lnTo>
                      <a:pt x="137" y="1099"/>
                    </a:lnTo>
                    <a:lnTo>
                      <a:pt x="137" y="1097"/>
                    </a:lnTo>
                    <a:lnTo>
                      <a:pt x="110" y="1090"/>
                    </a:lnTo>
                    <a:lnTo>
                      <a:pt x="83" y="1082"/>
                    </a:lnTo>
                    <a:lnTo>
                      <a:pt x="58" y="1071"/>
                    </a:lnTo>
                    <a:lnTo>
                      <a:pt x="33" y="1061"/>
                    </a:lnTo>
                    <a:lnTo>
                      <a:pt x="8" y="1048"/>
                    </a:lnTo>
                    <a:lnTo>
                      <a:pt x="0" y="1044"/>
                    </a:lnTo>
                    <a:lnTo>
                      <a:pt x="2" y="1046"/>
                    </a:lnTo>
                    <a:lnTo>
                      <a:pt x="2" y="1048"/>
                    </a:lnTo>
                    <a:lnTo>
                      <a:pt x="2" y="1049"/>
                    </a:lnTo>
                    <a:lnTo>
                      <a:pt x="2" y="1051"/>
                    </a:lnTo>
                    <a:lnTo>
                      <a:pt x="2" y="1053"/>
                    </a:lnTo>
                    <a:lnTo>
                      <a:pt x="2" y="1055"/>
                    </a:lnTo>
                    <a:lnTo>
                      <a:pt x="2" y="1057"/>
                    </a:lnTo>
                    <a:close/>
                  </a:path>
                </a:pathLst>
              </a:custGeom>
              <a:solidFill>
                <a:srgbClr val="92D3FF"/>
              </a:solidFill>
              <a:ln w="9525">
                <a:noFill/>
                <a:round/>
                <a:headEnd/>
                <a:tailEnd/>
              </a:ln>
            </p:spPr>
            <p:txBody>
              <a:bodyPr/>
              <a:lstStyle/>
              <a:p>
                <a:endParaRPr lang="en-US"/>
              </a:p>
            </p:txBody>
          </p:sp>
          <p:sp>
            <p:nvSpPr>
              <p:cNvPr id="28034" name="Freeform 949"/>
              <p:cNvSpPr>
                <a:spLocks noEditPoints="1"/>
              </p:cNvSpPr>
              <p:nvPr/>
            </p:nvSpPr>
            <p:spPr bwMode="auto">
              <a:xfrm>
                <a:off x="2330" y="1673"/>
                <a:ext cx="139" cy="1097"/>
              </a:xfrm>
              <a:custGeom>
                <a:avLst/>
                <a:gdLst>
                  <a:gd name="T0" fmla="*/ 106 w 139"/>
                  <a:gd name="T1" fmla="*/ 0 h 1097"/>
                  <a:gd name="T2" fmla="*/ 81 w 139"/>
                  <a:gd name="T3" fmla="*/ 9 h 1097"/>
                  <a:gd name="T4" fmla="*/ 56 w 139"/>
                  <a:gd name="T5" fmla="*/ 19 h 1097"/>
                  <a:gd name="T6" fmla="*/ 29 w 139"/>
                  <a:gd name="T7" fmla="*/ 30 h 1097"/>
                  <a:gd name="T8" fmla="*/ 6 w 139"/>
                  <a:gd name="T9" fmla="*/ 42 h 1097"/>
                  <a:gd name="T10" fmla="*/ 4 w 139"/>
                  <a:gd name="T11" fmla="*/ 44 h 1097"/>
                  <a:gd name="T12" fmla="*/ 2 w 139"/>
                  <a:gd name="T13" fmla="*/ 46 h 1097"/>
                  <a:gd name="T14" fmla="*/ 2 w 139"/>
                  <a:gd name="T15" fmla="*/ 48 h 1097"/>
                  <a:gd name="T16" fmla="*/ 2 w 139"/>
                  <a:gd name="T17" fmla="*/ 49 h 1097"/>
                  <a:gd name="T18" fmla="*/ 2 w 139"/>
                  <a:gd name="T19" fmla="*/ 51 h 1097"/>
                  <a:gd name="T20" fmla="*/ 0 w 139"/>
                  <a:gd name="T21" fmla="*/ 53 h 1097"/>
                  <a:gd name="T22" fmla="*/ 0 w 139"/>
                  <a:gd name="T23" fmla="*/ 55 h 1097"/>
                  <a:gd name="T24" fmla="*/ 0 w 139"/>
                  <a:gd name="T25" fmla="*/ 57 h 1097"/>
                  <a:gd name="T26" fmla="*/ 0 w 139"/>
                  <a:gd name="T27" fmla="*/ 57 h 1097"/>
                  <a:gd name="T28" fmla="*/ 10 w 139"/>
                  <a:gd name="T29" fmla="*/ 51 h 1097"/>
                  <a:gd name="T30" fmla="*/ 35 w 139"/>
                  <a:gd name="T31" fmla="*/ 40 h 1097"/>
                  <a:gd name="T32" fmla="*/ 60 w 139"/>
                  <a:gd name="T33" fmla="*/ 28 h 1097"/>
                  <a:gd name="T34" fmla="*/ 85 w 139"/>
                  <a:gd name="T35" fmla="*/ 19 h 1097"/>
                  <a:gd name="T36" fmla="*/ 102 w 139"/>
                  <a:gd name="T37" fmla="*/ 13 h 1097"/>
                  <a:gd name="T38" fmla="*/ 104 w 139"/>
                  <a:gd name="T39" fmla="*/ 11 h 1097"/>
                  <a:gd name="T40" fmla="*/ 104 w 139"/>
                  <a:gd name="T41" fmla="*/ 9 h 1097"/>
                  <a:gd name="T42" fmla="*/ 104 w 139"/>
                  <a:gd name="T43" fmla="*/ 7 h 1097"/>
                  <a:gd name="T44" fmla="*/ 104 w 139"/>
                  <a:gd name="T45" fmla="*/ 5 h 1097"/>
                  <a:gd name="T46" fmla="*/ 104 w 139"/>
                  <a:gd name="T47" fmla="*/ 5 h 1097"/>
                  <a:gd name="T48" fmla="*/ 106 w 139"/>
                  <a:gd name="T49" fmla="*/ 3 h 1097"/>
                  <a:gd name="T50" fmla="*/ 106 w 139"/>
                  <a:gd name="T51" fmla="*/ 1 h 1097"/>
                  <a:gd name="T52" fmla="*/ 106 w 139"/>
                  <a:gd name="T53" fmla="*/ 0 h 1097"/>
                  <a:gd name="T54" fmla="*/ 2 w 139"/>
                  <a:gd name="T55" fmla="*/ 1045 h 1097"/>
                  <a:gd name="T56" fmla="*/ 6 w 139"/>
                  <a:gd name="T57" fmla="*/ 1045 h 1097"/>
                  <a:gd name="T58" fmla="*/ 29 w 139"/>
                  <a:gd name="T59" fmla="*/ 1059 h 1097"/>
                  <a:gd name="T60" fmla="*/ 56 w 139"/>
                  <a:gd name="T61" fmla="*/ 1070 h 1097"/>
                  <a:gd name="T62" fmla="*/ 81 w 139"/>
                  <a:gd name="T63" fmla="*/ 1080 h 1097"/>
                  <a:gd name="T64" fmla="*/ 108 w 139"/>
                  <a:gd name="T65" fmla="*/ 1090 h 1097"/>
                  <a:gd name="T66" fmla="*/ 135 w 139"/>
                  <a:gd name="T67" fmla="*/ 1097 h 1097"/>
                  <a:gd name="T68" fmla="*/ 139 w 139"/>
                  <a:gd name="T69" fmla="*/ 1097 h 1097"/>
                  <a:gd name="T70" fmla="*/ 139 w 139"/>
                  <a:gd name="T71" fmla="*/ 1097 h 1097"/>
                  <a:gd name="T72" fmla="*/ 137 w 139"/>
                  <a:gd name="T73" fmla="*/ 1095 h 1097"/>
                  <a:gd name="T74" fmla="*/ 137 w 139"/>
                  <a:gd name="T75" fmla="*/ 1093 h 1097"/>
                  <a:gd name="T76" fmla="*/ 137 w 139"/>
                  <a:gd name="T77" fmla="*/ 1091 h 1097"/>
                  <a:gd name="T78" fmla="*/ 135 w 139"/>
                  <a:gd name="T79" fmla="*/ 1091 h 1097"/>
                  <a:gd name="T80" fmla="*/ 135 w 139"/>
                  <a:gd name="T81" fmla="*/ 1090 h 1097"/>
                  <a:gd name="T82" fmla="*/ 135 w 139"/>
                  <a:gd name="T83" fmla="*/ 1088 h 1097"/>
                  <a:gd name="T84" fmla="*/ 133 w 139"/>
                  <a:gd name="T85" fmla="*/ 1086 h 1097"/>
                  <a:gd name="T86" fmla="*/ 112 w 139"/>
                  <a:gd name="T87" fmla="*/ 1080 h 1097"/>
                  <a:gd name="T88" fmla="*/ 85 w 139"/>
                  <a:gd name="T89" fmla="*/ 1070 h 1097"/>
                  <a:gd name="T90" fmla="*/ 60 w 139"/>
                  <a:gd name="T91" fmla="*/ 1061 h 1097"/>
                  <a:gd name="T92" fmla="*/ 35 w 139"/>
                  <a:gd name="T93" fmla="*/ 1049 h 1097"/>
                  <a:gd name="T94" fmla="*/ 10 w 139"/>
                  <a:gd name="T95" fmla="*/ 1038 h 1097"/>
                  <a:gd name="T96" fmla="*/ 0 w 139"/>
                  <a:gd name="T97" fmla="*/ 1032 h 1097"/>
                  <a:gd name="T98" fmla="*/ 0 w 139"/>
                  <a:gd name="T99" fmla="*/ 1034 h 1097"/>
                  <a:gd name="T100" fmla="*/ 0 w 139"/>
                  <a:gd name="T101" fmla="*/ 1034 h 1097"/>
                  <a:gd name="T102" fmla="*/ 0 w 139"/>
                  <a:gd name="T103" fmla="*/ 1036 h 1097"/>
                  <a:gd name="T104" fmla="*/ 0 w 139"/>
                  <a:gd name="T105" fmla="*/ 1038 h 1097"/>
                  <a:gd name="T106" fmla="*/ 2 w 139"/>
                  <a:gd name="T107" fmla="*/ 1040 h 1097"/>
                  <a:gd name="T108" fmla="*/ 2 w 139"/>
                  <a:gd name="T109" fmla="*/ 1042 h 1097"/>
                  <a:gd name="T110" fmla="*/ 2 w 139"/>
                  <a:gd name="T111" fmla="*/ 1043 h 1097"/>
                  <a:gd name="T112" fmla="*/ 2 w 139"/>
                  <a:gd name="T113" fmla="*/ 1045 h 109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39"/>
                  <a:gd name="T172" fmla="*/ 0 h 1097"/>
                  <a:gd name="T173" fmla="*/ 139 w 139"/>
                  <a:gd name="T174" fmla="*/ 1097 h 109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39" h="1097">
                    <a:moveTo>
                      <a:pt x="106" y="0"/>
                    </a:moveTo>
                    <a:lnTo>
                      <a:pt x="81" y="9"/>
                    </a:lnTo>
                    <a:lnTo>
                      <a:pt x="56" y="19"/>
                    </a:lnTo>
                    <a:lnTo>
                      <a:pt x="29" y="30"/>
                    </a:lnTo>
                    <a:lnTo>
                      <a:pt x="6" y="42"/>
                    </a:lnTo>
                    <a:lnTo>
                      <a:pt x="4" y="44"/>
                    </a:lnTo>
                    <a:lnTo>
                      <a:pt x="2" y="46"/>
                    </a:lnTo>
                    <a:lnTo>
                      <a:pt x="2" y="48"/>
                    </a:lnTo>
                    <a:lnTo>
                      <a:pt x="2" y="49"/>
                    </a:lnTo>
                    <a:lnTo>
                      <a:pt x="2" y="51"/>
                    </a:lnTo>
                    <a:lnTo>
                      <a:pt x="0" y="53"/>
                    </a:lnTo>
                    <a:lnTo>
                      <a:pt x="0" y="55"/>
                    </a:lnTo>
                    <a:lnTo>
                      <a:pt x="0" y="57"/>
                    </a:lnTo>
                    <a:lnTo>
                      <a:pt x="10" y="51"/>
                    </a:lnTo>
                    <a:lnTo>
                      <a:pt x="35" y="40"/>
                    </a:lnTo>
                    <a:lnTo>
                      <a:pt x="60" y="28"/>
                    </a:lnTo>
                    <a:lnTo>
                      <a:pt x="85" y="19"/>
                    </a:lnTo>
                    <a:lnTo>
                      <a:pt x="102" y="13"/>
                    </a:lnTo>
                    <a:lnTo>
                      <a:pt x="104" y="11"/>
                    </a:lnTo>
                    <a:lnTo>
                      <a:pt x="104" y="9"/>
                    </a:lnTo>
                    <a:lnTo>
                      <a:pt x="104" y="7"/>
                    </a:lnTo>
                    <a:lnTo>
                      <a:pt x="104" y="5"/>
                    </a:lnTo>
                    <a:lnTo>
                      <a:pt x="106" y="3"/>
                    </a:lnTo>
                    <a:lnTo>
                      <a:pt x="106" y="1"/>
                    </a:lnTo>
                    <a:lnTo>
                      <a:pt x="106" y="0"/>
                    </a:lnTo>
                    <a:close/>
                    <a:moveTo>
                      <a:pt x="2" y="1045"/>
                    </a:moveTo>
                    <a:lnTo>
                      <a:pt x="6" y="1045"/>
                    </a:lnTo>
                    <a:lnTo>
                      <a:pt x="29" y="1059"/>
                    </a:lnTo>
                    <a:lnTo>
                      <a:pt x="56" y="1070"/>
                    </a:lnTo>
                    <a:lnTo>
                      <a:pt x="81" y="1080"/>
                    </a:lnTo>
                    <a:lnTo>
                      <a:pt x="108" y="1090"/>
                    </a:lnTo>
                    <a:lnTo>
                      <a:pt x="135" y="1097"/>
                    </a:lnTo>
                    <a:lnTo>
                      <a:pt x="139" y="1097"/>
                    </a:lnTo>
                    <a:lnTo>
                      <a:pt x="137" y="1095"/>
                    </a:lnTo>
                    <a:lnTo>
                      <a:pt x="137" y="1093"/>
                    </a:lnTo>
                    <a:lnTo>
                      <a:pt x="137" y="1091"/>
                    </a:lnTo>
                    <a:lnTo>
                      <a:pt x="135" y="1091"/>
                    </a:lnTo>
                    <a:lnTo>
                      <a:pt x="135" y="1090"/>
                    </a:lnTo>
                    <a:lnTo>
                      <a:pt x="135" y="1088"/>
                    </a:lnTo>
                    <a:lnTo>
                      <a:pt x="133" y="1086"/>
                    </a:lnTo>
                    <a:lnTo>
                      <a:pt x="112" y="1080"/>
                    </a:lnTo>
                    <a:lnTo>
                      <a:pt x="85" y="1070"/>
                    </a:lnTo>
                    <a:lnTo>
                      <a:pt x="60" y="1061"/>
                    </a:lnTo>
                    <a:lnTo>
                      <a:pt x="35" y="1049"/>
                    </a:lnTo>
                    <a:lnTo>
                      <a:pt x="10" y="1038"/>
                    </a:lnTo>
                    <a:lnTo>
                      <a:pt x="0" y="1032"/>
                    </a:lnTo>
                    <a:lnTo>
                      <a:pt x="0" y="1034"/>
                    </a:lnTo>
                    <a:lnTo>
                      <a:pt x="0" y="1036"/>
                    </a:lnTo>
                    <a:lnTo>
                      <a:pt x="0" y="1038"/>
                    </a:lnTo>
                    <a:lnTo>
                      <a:pt x="2" y="1040"/>
                    </a:lnTo>
                    <a:lnTo>
                      <a:pt x="2" y="1042"/>
                    </a:lnTo>
                    <a:lnTo>
                      <a:pt x="2" y="1043"/>
                    </a:lnTo>
                    <a:lnTo>
                      <a:pt x="2" y="1045"/>
                    </a:lnTo>
                    <a:close/>
                  </a:path>
                </a:pathLst>
              </a:custGeom>
              <a:solidFill>
                <a:srgbClr val="93D3FF"/>
              </a:solidFill>
              <a:ln w="9525">
                <a:noFill/>
                <a:round/>
                <a:headEnd/>
                <a:tailEnd/>
              </a:ln>
            </p:spPr>
            <p:txBody>
              <a:bodyPr/>
              <a:lstStyle/>
              <a:p>
                <a:endParaRPr lang="en-US"/>
              </a:p>
            </p:txBody>
          </p:sp>
          <p:sp>
            <p:nvSpPr>
              <p:cNvPr id="28035" name="Freeform 950"/>
              <p:cNvSpPr>
                <a:spLocks noEditPoints="1"/>
              </p:cNvSpPr>
              <p:nvPr/>
            </p:nvSpPr>
            <p:spPr bwMode="auto">
              <a:xfrm>
                <a:off x="2329" y="1678"/>
                <a:ext cx="138" cy="1086"/>
              </a:xfrm>
              <a:custGeom>
                <a:avLst/>
                <a:gdLst>
                  <a:gd name="T0" fmla="*/ 105 w 138"/>
                  <a:gd name="T1" fmla="*/ 0 h 1086"/>
                  <a:gd name="T2" fmla="*/ 84 w 138"/>
                  <a:gd name="T3" fmla="*/ 8 h 1086"/>
                  <a:gd name="T4" fmla="*/ 59 w 138"/>
                  <a:gd name="T5" fmla="*/ 18 h 1086"/>
                  <a:gd name="T6" fmla="*/ 34 w 138"/>
                  <a:gd name="T7" fmla="*/ 29 h 1086"/>
                  <a:gd name="T8" fmla="*/ 9 w 138"/>
                  <a:gd name="T9" fmla="*/ 43 h 1086"/>
                  <a:gd name="T10" fmla="*/ 3 w 138"/>
                  <a:gd name="T11" fmla="*/ 46 h 1086"/>
                  <a:gd name="T12" fmla="*/ 1 w 138"/>
                  <a:gd name="T13" fmla="*/ 48 h 1086"/>
                  <a:gd name="T14" fmla="*/ 1 w 138"/>
                  <a:gd name="T15" fmla="*/ 50 h 1086"/>
                  <a:gd name="T16" fmla="*/ 1 w 138"/>
                  <a:gd name="T17" fmla="*/ 52 h 1086"/>
                  <a:gd name="T18" fmla="*/ 1 w 138"/>
                  <a:gd name="T19" fmla="*/ 52 h 1086"/>
                  <a:gd name="T20" fmla="*/ 1 w 138"/>
                  <a:gd name="T21" fmla="*/ 54 h 1086"/>
                  <a:gd name="T22" fmla="*/ 0 w 138"/>
                  <a:gd name="T23" fmla="*/ 56 h 1086"/>
                  <a:gd name="T24" fmla="*/ 0 w 138"/>
                  <a:gd name="T25" fmla="*/ 58 h 1086"/>
                  <a:gd name="T26" fmla="*/ 0 w 138"/>
                  <a:gd name="T27" fmla="*/ 60 h 1086"/>
                  <a:gd name="T28" fmla="*/ 15 w 138"/>
                  <a:gd name="T29" fmla="*/ 52 h 1086"/>
                  <a:gd name="T30" fmla="*/ 38 w 138"/>
                  <a:gd name="T31" fmla="*/ 39 h 1086"/>
                  <a:gd name="T32" fmla="*/ 63 w 138"/>
                  <a:gd name="T33" fmla="*/ 27 h 1086"/>
                  <a:gd name="T34" fmla="*/ 88 w 138"/>
                  <a:gd name="T35" fmla="*/ 18 h 1086"/>
                  <a:gd name="T36" fmla="*/ 103 w 138"/>
                  <a:gd name="T37" fmla="*/ 14 h 1086"/>
                  <a:gd name="T38" fmla="*/ 103 w 138"/>
                  <a:gd name="T39" fmla="*/ 12 h 1086"/>
                  <a:gd name="T40" fmla="*/ 103 w 138"/>
                  <a:gd name="T41" fmla="*/ 10 h 1086"/>
                  <a:gd name="T42" fmla="*/ 103 w 138"/>
                  <a:gd name="T43" fmla="*/ 8 h 1086"/>
                  <a:gd name="T44" fmla="*/ 103 w 138"/>
                  <a:gd name="T45" fmla="*/ 8 h 1086"/>
                  <a:gd name="T46" fmla="*/ 105 w 138"/>
                  <a:gd name="T47" fmla="*/ 6 h 1086"/>
                  <a:gd name="T48" fmla="*/ 105 w 138"/>
                  <a:gd name="T49" fmla="*/ 4 h 1086"/>
                  <a:gd name="T50" fmla="*/ 105 w 138"/>
                  <a:gd name="T51" fmla="*/ 2 h 1086"/>
                  <a:gd name="T52" fmla="*/ 105 w 138"/>
                  <a:gd name="T53" fmla="*/ 0 h 1086"/>
                  <a:gd name="T54" fmla="*/ 1 w 138"/>
                  <a:gd name="T55" fmla="*/ 1033 h 1086"/>
                  <a:gd name="T56" fmla="*/ 9 w 138"/>
                  <a:gd name="T57" fmla="*/ 1037 h 1086"/>
                  <a:gd name="T58" fmla="*/ 34 w 138"/>
                  <a:gd name="T59" fmla="*/ 1050 h 1086"/>
                  <a:gd name="T60" fmla="*/ 59 w 138"/>
                  <a:gd name="T61" fmla="*/ 1060 h 1086"/>
                  <a:gd name="T62" fmla="*/ 84 w 138"/>
                  <a:gd name="T63" fmla="*/ 1071 h 1086"/>
                  <a:gd name="T64" fmla="*/ 111 w 138"/>
                  <a:gd name="T65" fmla="*/ 1079 h 1086"/>
                  <a:gd name="T66" fmla="*/ 138 w 138"/>
                  <a:gd name="T67" fmla="*/ 1086 h 1086"/>
                  <a:gd name="T68" fmla="*/ 136 w 138"/>
                  <a:gd name="T69" fmla="*/ 1086 h 1086"/>
                  <a:gd name="T70" fmla="*/ 136 w 138"/>
                  <a:gd name="T71" fmla="*/ 1085 h 1086"/>
                  <a:gd name="T72" fmla="*/ 136 w 138"/>
                  <a:gd name="T73" fmla="*/ 1083 h 1086"/>
                  <a:gd name="T74" fmla="*/ 134 w 138"/>
                  <a:gd name="T75" fmla="*/ 1081 h 1086"/>
                  <a:gd name="T76" fmla="*/ 134 w 138"/>
                  <a:gd name="T77" fmla="*/ 1079 h 1086"/>
                  <a:gd name="T78" fmla="*/ 134 w 138"/>
                  <a:gd name="T79" fmla="*/ 1079 h 1086"/>
                  <a:gd name="T80" fmla="*/ 134 w 138"/>
                  <a:gd name="T81" fmla="*/ 1077 h 1086"/>
                  <a:gd name="T82" fmla="*/ 132 w 138"/>
                  <a:gd name="T83" fmla="*/ 1075 h 1086"/>
                  <a:gd name="T84" fmla="*/ 113 w 138"/>
                  <a:gd name="T85" fmla="*/ 1069 h 1086"/>
                  <a:gd name="T86" fmla="*/ 88 w 138"/>
                  <a:gd name="T87" fmla="*/ 1061 h 1086"/>
                  <a:gd name="T88" fmla="*/ 63 w 138"/>
                  <a:gd name="T89" fmla="*/ 1050 h 1086"/>
                  <a:gd name="T90" fmla="*/ 38 w 138"/>
                  <a:gd name="T91" fmla="*/ 1040 h 1086"/>
                  <a:gd name="T92" fmla="*/ 15 w 138"/>
                  <a:gd name="T93" fmla="*/ 1027 h 1086"/>
                  <a:gd name="T94" fmla="*/ 1 w 138"/>
                  <a:gd name="T95" fmla="*/ 1019 h 1086"/>
                  <a:gd name="T96" fmla="*/ 1 w 138"/>
                  <a:gd name="T97" fmla="*/ 1021 h 1086"/>
                  <a:gd name="T98" fmla="*/ 1 w 138"/>
                  <a:gd name="T99" fmla="*/ 1023 h 1086"/>
                  <a:gd name="T100" fmla="*/ 1 w 138"/>
                  <a:gd name="T101" fmla="*/ 1025 h 1086"/>
                  <a:gd name="T102" fmla="*/ 1 w 138"/>
                  <a:gd name="T103" fmla="*/ 1027 h 1086"/>
                  <a:gd name="T104" fmla="*/ 1 w 138"/>
                  <a:gd name="T105" fmla="*/ 1029 h 1086"/>
                  <a:gd name="T106" fmla="*/ 1 w 138"/>
                  <a:gd name="T107" fmla="*/ 1029 h 1086"/>
                  <a:gd name="T108" fmla="*/ 1 w 138"/>
                  <a:gd name="T109" fmla="*/ 1031 h 1086"/>
                  <a:gd name="T110" fmla="*/ 1 w 138"/>
                  <a:gd name="T111" fmla="*/ 1033 h 108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8"/>
                  <a:gd name="T169" fmla="*/ 0 h 1086"/>
                  <a:gd name="T170" fmla="*/ 138 w 138"/>
                  <a:gd name="T171" fmla="*/ 1086 h 108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8" h="1086">
                    <a:moveTo>
                      <a:pt x="105" y="0"/>
                    </a:moveTo>
                    <a:lnTo>
                      <a:pt x="84" y="8"/>
                    </a:lnTo>
                    <a:lnTo>
                      <a:pt x="59" y="18"/>
                    </a:lnTo>
                    <a:lnTo>
                      <a:pt x="34" y="29"/>
                    </a:lnTo>
                    <a:lnTo>
                      <a:pt x="9" y="43"/>
                    </a:lnTo>
                    <a:lnTo>
                      <a:pt x="3" y="46"/>
                    </a:lnTo>
                    <a:lnTo>
                      <a:pt x="1" y="48"/>
                    </a:lnTo>
                    <a:lnTo>
                      <a:pt x="1" y="50"/>
                    </a:lnTo>
                    <a:lnTo>
                      <a:pt x="1" y="52"/>
                    </a:lnTo>
                    <a:lnTo>
                      <a:pt x="1" y="54"/>
                    </a:lnTo>
                    <a:lnTo>
                      <a:pt x="0" y="56"/>
                    </a:lnTo>
                    <a:lnTo>
                      <a:pt x="0" y="58"/>
                    </a:lnTo>
                    <a:lnTo>
                      <a:pt x="0" y="60"/>
                    </a:lnTo>
                    <a:lnTo>
                      <a:pt x="15" y="52"/>
                    </a:lnTo>
                    <a:lnTo>
                      <a:pt x="38" y="39"/>
                    </a:lnTo>
                    <a:lnTo>
                      <a:pt x="63" y="27"/>
                    </a:lnTo>
                    <a:lnTo>
                      <a:pt x="88" y="18"/>
                    </a:lnTo>
                    <a:lnTo>
                      <a:pt x="103" y="14"/>
                    </a:lnTo>
                    <a:lnTo>
                      <a:pt x="103" y="12"/>
                    </a:lnTo>
                    <a:lnTo>
                      <a:pt x="103" y="10"/>
                    </a:lnTo>
                    <a:lnTo>
                      <a:pt x="103" y="8"/>
                    </a:lnTo>
                    <a:lnTo>
                      <a:pt x="105" y="6"/>
                    </a:lnTo>
                    <a:lnTo>
                      <a:pt x="105" y="4"/>
                    </a:lnTo>
                    <a:lnTo>
                      <a:pt x="105" y="2"/>
                    </a:lnTo>
                    <a:lnTo>
                      <a:pt x="105" y="0"/>
                    </a:lnTo>
                    <a:close/>
                    <a:moveTo>
                      <a:pt x="1" y="1033"/>
                    </a:moveTo>
                    <a:lnTo>
                      <a:pt x="9" y="1037"/>
                    </a:lnTo>
                    <a:lnTo>
                      <a:pt x="34" y="1050"/>
                    </a:lnTo>
                    <a:lnTo>
                      <a:pt x="59" y="1060"/>
                    </a:lnTo>
                    <a:lnTo>
                      <a:pt x="84" y="1071"/>
                    </a:lnTo>
                    <a:lnTo>
                      <a:pt x="111" y="1079"/>
                    </a:lnTo>
                    <a:lnTo>
                      <a:pt x="138" y="1086"/>
                    </a:lnTo>
                    <a:lnTo>
                      <a:pt x="136" y="1086"/>
                    </a:lnTo>
                    <a:lnTo>
                      <a:pt x="136" y="1085"/>
                    </a:lnTo>
                    <a:lnTo>
                      <a:pt x="136" y="1083"/>
                    </a:lnTo>
                    <a:lnTo>
                      <a:pt x="134" y="1081"/>
                    </a:lnTo>
                    <a:lnTo>
                      <a:pt x="134" y="1079"/>
                    </a:lnTo>
                    <a:lnTo>
                      <a:pt x="134" y="1077"/>
                    </a:lnTo>
                    <a:lnTo>
                      <a:pt x="132" y="1075"/>
                    </a:lnTo>
                    <a:lnTo>
                      <a:pt x="113" y="1069"/>
                    </a:lnTo>
                    <a:lnTo>
                      <a:pt x="88" y="1061"/>
                    </a:lnTo>
                    <a:lnTo>
                      <a:pt x="63" y="1050"/>
                    </a:lnTo>
                    <a:lnTo>
                      <a:pt x="38" y="1040"/>
                    </a:lnTo>
                    <a:lnTo>
                      <a:pt x="15" y="1027"/>
                    </a:lnTo>
                    <a:lnTo>
                      <a:pt x="1" y="1019"/>
                    </a:lnTo>
                    <a:lnTo>
                      <a:pt x="1" y="1021"/>
                    </a:lnTo>
                    <a:lnTo>
                      <a:pt x="1" y="1023"/>
                    </a:lnTo>
                    <a:lnTo>
                      <a:pt x="1" y="1025"/>
                    </a:lnTo>
                    <a:lnTo>
                      <a:pt x="1" y="1027"/>
                    </a:lnTo>
                    <a:lnTo>
                      <a:pt x="1" y="1029"/>
                    </a:lnTo>
                    <a:lnTo>
                      <a:pt x="1" y="1031"/>
                    </a:lnTo>
                    <a:lnTo>
                      <a:pt x="1" y="1033"/>
                    </a:lnTo>
                    <a:close/>
                  </a:path>
                </a:pathLst>
              </a:custGeom>
              <a:solidFill>
                <a:srgbClr val="94D4FF"/>
              </a:solidFill>
              <a:ln w="9525">
                <a:noFill/>
                <a:round/>
                <a:headEnd/>
                <a:tailEnd/>
              </a:ln>
            </p:spPr>
            <p:txBody>
              <a:bodyPr/>
              <a:lstStyle/>
              <a:p>
                <a:endParaRPr lang="en-US"/>
              </a:p>
            </p:txBody>
          </p:sp>
          <p:sp>
            <p:nvSpPr>
              <p:cNvPr id="28036" name="Freeform 951"/>
              <p:cNvSpPr>
                <a:spLocks noEditPoints="1"/>
              </p:cNvSpPr>
              <p:nvPr/>
            </p:nvSpPr>
            <p:spPr bwMode="auto">
              <a:xfrm>
                <a:off x="2327" y="1686"/>
                <a:ext cx="136" cy="1073"/>
              </a:xfrm>
              <a:custGeom>
                <a:avLst/>
                <a:gdLst>
                  <a:gd name="T0" fmla="*/ 105 w 136"/>
                  <a:gd name="T1" fmla="*/ 0 h 1073"/>
                  <a:gd name="T2" fmla="*/ 88 w 136"/>
                  <a:gd name="T3" fmla="*/ 6 h 1073"/>
                  <a:gd name="T4" fmla="*/ 63 w 136"/>
                  <a:gd name="T5" fmla="*/ 15 h 1073"/>
                  <a:gd name="T6" fmla="*/ 38 w 136"/>
                  <a:gd name="T7" fmla="*/ 27 h 1073"/>
                  <a:gd name="T8" fmla="*/ 13 w 136"/>
                  <a:gd name="T9" fmla="*/ 38 h 1073"/>
                  <a:gd name="T10" fmla="*/ 3 w 136"/>
                  <a:gd name="T11" fmla="*/ 44 h 1073"/>
                  <a:gd name="T12" fmla="*/ 3 w 136"/>
                  <a:gd name="T13" fmla="*/ 46 h 1073"/>
                  <a:gd name="T14" fmla="*/ 2 w 136"/>
                  <a:gd name="T15" fmla="*/ 48 h 1073"/>
                  <a:gd name="T16" fmla="*/ 2 w 136"/>
                  <a:gd name="T17" fmla="*/ 50 h 1073"/>
                  <a:gd name="T18" fmla="*/ 2 w 136"/>
                  <a:gd name="T19" fmla="*/ 52 h 1073"/>
                  <a:gd name="T20" fmla="*/ 2 w 136"/>
                  <a:gd name="T21" fmla="*/ 54 h 1073"/>
                  <a:gd name="T22" fmla="*/ 0 w 136"/>
                  <a:gd name="T23" fmla="*/ 56 h 1073"/>
                  <a:gd name="T24" fmla="*/ 0 w 136"/>
                  <a:gd name="T25" fmla="*/ 58 h 1073"/>
                  <a:gd name="T26" fmla="*/ 0 w 136"/>
                  <a:gd name="T27" fmla="*/ 59 h 1073"/>
                  <a:gd name="T28" fmla="*/ 19 w 136"/>
                  <a:gd name="T29" fmla="*/ 48 h 1073"/>
                  <a:gd name="T30" fmla="*/ 42 w 136"/>
                  <a:gd name="T31" fmla="*/ 36 h 1073"/>
                  <a:gd name="T32" fmla="*/ 67 w 136"/>
                  <a:gd name="T33" fmla="*/ 25 h 1073"/>
                  <a:gd name="T34" fmla="*/ 92 w 136"/>
                  <a:gd name="T35" fmla="*/ 15 h 1073"/>
                  <a:gd name="T36" fmla="*/ 103 w 136"/>
                  <a:gd name="T37" fmla="*/ 11 h 1073"/>
                  <a:gd name="T38" fmla="*/ 103 w 136"/>
                  <a:gd name="T39" fmla="*/ 10 h 1073"/>
                  <a:gd name="T40" fmla="*/ 103 w 136"/>
                  <a:gd name="T41" fmla="*/ 8 h 1073"/>
                  <a:gd name="T42" fmla="*/ 103 w 136"/>
                  <a:gd name="T43" fmla="*/ 8 h 1073"/>
                  <a:gd name="T44" fmla="*/ 105 w 136"/>
                  <a:gd name="T45" fmla="*/ 6 h 1073"/>
                  <a:gd name="T46" fmla="*/ 105 w 136"/>
                  <a:gd name="T47" fmla="*/ 4 h 1073"/>
                  <a:gd name="T48" fmla="*/ 105 w 136"/>
                  <a:gd name="T49" fmla="*/ 2 h 1073"/>
                  <a:gd name="T50" fmla="*/ 105 w 136"/>
                  <a:gd name="T51" fmla="*/ 0 h 1073"/>
                  <a:gd name="T52" fmla="*/ 105 w 136"/>
                  <a:gd name="T53" fmla="*/ 0 h 1073"/>
                  <a:gd name="T54" fmla="*/ 3 w 136"/>
                  <a:gd name="T55" fmla="*/ 1019 h 1073"/>
                  <a:gd name="T56" fmla="*/ 13 w 136"/>
                  <a:gd name="T57" fmla="*/ 1025 h 1073"/>
                  <a:gd name="T58" fmla="*/ 38 w 136"/>
                  <a:gd name="T59" fmla="*/ 1036 h 1073"/>
                  <a:gd name="T60" fmla="*/ 63 w 136"/>
                  <a:gd name="T61" fmla="*/ 1048 h 1073"/>
                  <a:gd name="T62" fmla="*/ 88 w 136"/>
                  <a:gd name="T63" fmla="*/ 1057 h 1073"/>
                  <a:gd name="T64" fmla="*/ 115 w 136"/>
                  <a:gd name="T65" fmla="*/ 1067 h 1073"/>
                  <a:gd name="T66" fmla="*/ 136 w 136"/>
                  <a:gd name="T67" fmla="*/ 1073 h 1073"/>
                  <a:gd name="T68" fmla="*/ 136 w 136"/>
                  <a:gd name="T69" fmla="*/ 1071 h 1073"/>
                  <a:gd name="T70" fmla="*/ 136 w 136"/>
                  <a:gd name="T71" fmla="*/ 1071 h 1073"/>
                  <a:gd name="T72" fmla="*/ 136 w 136"/>
                  <a:gd name="T73" fmla="*/ 1069 h 1073"/>
                  <a:gd name="T74" fmla="*/ 134 w 136"/>
                  <a:gd name="T75" fmla="*/ 1067 h 1073"/>
                  <a:gd name="T76" fmla="*/ 134 w 136"/>
                  <a:gd name="T77" fmla="*/ 1065 h 1073"/>
                  <a:gd name="T78" fmla="*/ 134 w 136"/>
                  <a:gd name="T79" fmla="*/ 1063 h 1073"/>
                  <a:gd name="T80" fmla="*/ 132 w 136"/>
                  <a:gd name="T81" fmla="*/ 1063 h 1073"/>
                  <a:gd name="T82" fmla="*/ 132 w 136"/>
                  <a:gd name="T83" fmla="*/ 1061 h 1073"/>
                  <a:gd name="T84" fmla="*/ 117 w 136"/>
                  <a:gd name="T85" fmla="*/ 1057 h 1073"/>
                  <a:gd name="T86" fmla="*/ 92 w 136"/>
                  <a:gd name="T87" fmla="*/ 1048 h 1073"/>
                  <a:gd name="T88" fmla="*/ 67 w 136"/>
                  <a:gd name="T89" fmla="*/ 1038 h 1073"/>
                  <a:gd name="T90" fmla="*/ 42 w 136"/>
                  <a:gd name="T91" fmla="*/ 1027 h 1073"/>
                  <a:gd name="T92" fmla="*/ 19 w 136"/>
                  <a:gd name="T93" fmla="*/ 1015 h 1073"/>
                  <a:gd name="T94" fmla="*/ 2 w 136"/>
                  <a:gd name="T95" fmla="*/ 1006 h 1073"/>
                  <a:gd name="T96" fmla="*/ 2 w 136"/>
                  <a:gd name="T97" fmla="*/ 1007 h 1073"/>
                  <a:gd name="T98" fmla="*/ 2 w 136"/>
                  <a:gd name="T99" fmla="*/ 1009 h 1073"/>
                  <a:gd name="T100" fmla="*/ 2 w 136"/>
                  <a:gd name="T101" fmla="*/ 1009 h 1073"/>
                  <a:gd name="T102" fmla="*/ 3 w 136"/>
                  <a:gd name="T103" fmla="*/ 1011 h 1073"/>
                  <a:gd name="T104" fmla="*/ 3 w 136"/>
                  <a:gd name="T105" fmla="*/ 1013 h 1073"/>
                  <a:gd name="T106" fmla="*/ 3 w 136"/>
                  <a:gd name="T107" fmla="*/ 1015 h 1073"/>
                  <a:gd name="T108" fmla="*/ 3 w 136"/>
                  <a:gd name="T109" fmla="*/ 1017 h 1073"/>
                  <a:gd name="T110" fmla="*/ 3 w 136"/>
                  <a:gd name="T111" fmla="*/ 1019 h 107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36"/>
                  <a:gd name="T169" fmla="*/ 0 h 1073"/>
                  <a:gd name="T170" fmla="*/ 136 w 136"/>
                  <a:gd name="T171" fmla="*/ 1073 h 107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36" h="1073">
                    <a:moveTo>
                      <a:pt x="105" y="0"/>
                    </a:moveTo>
                    <a:lnTo>
                      <a:pt x="88" y="6"/>
                    </a:lnTo>
                    <a:lnTo>
                      <a:pt x="63" y="15"/>
                    </a:lnTo>
                    <a:lnTo>
                      <a:pt x="38" y="27"/>
                    </a:lnTo>
                    <a:lnTo>
                      <a:pt x="13" y="38"/>
                    </a:lnTo>
                    <a:lnTo>
                      <a:pt x="3" y="44"/>
                    </a:lnTo>
                    <a:lnTo>
                      <a:pt x="3" y="46"/>
                    </a:lnTo>
                    <a:lnTo>
                      <a:pt x="2" y="48"/>
                    </a:lnTo>
                    <a:lnTo>
                      <a:pt x="2" y="50"/>
                    </a:lnTo>
                    <a:lnTo>
                      <a:pt x="2" y="52"/>
                    </a:lnTo>
                    <a:lnTo>
                      <a:pt x="2" y="54"/>
                    </a:lnTo>
                    <a:lnTo>
                      <a:pt x="0" y="56"/>
                    </a:lnTo>
                    <a:lnTo>
                      <a:pt x="0" y="58"/>
                    </a:lnTo>
                    <a:lnTo>
                      <a:pt x="0" y="59"/>
                    </a:lnTo>
                    <a:lnTo>
                      <a:pt x="19" y="48"/>
                    </a:lnTo>
                    <a:lnTo>
                      <a:pt x="42" y="36"/>
                    </a:lnTo>
                    <a:lnTo>
                      <a:pt x="67" y="25"/>
                    </a:lnTo>
                    <a:lnTo>
                      <a:pt x="92" y="15"/>
                    </a:lnTo>
                    <a:lnTo>
                      <a:pt x="103" y="11"/>
                    </a:lnTo>
                    <a:lnTo>
                      <a:pt x="103" y="10"/>
                    </a:lnTo>
                    <a:lnTo>
                      <a:pt x="103" y="8"/>
                    </a:lnTo>
                    <a:lnTo>
                      <a:pt x="105" y="6"/>
                    </a:lnTo>
                    <a:lnTo>
                      <a:pt x="105" y="4"/>
                    </a:lnTo>
                    <a:lnTo>
                      <a:pt x="105" y="2"/>
                    </a:lnTo>
                    <a:lnTo>
                      <a:pt x="105" y="0"/>
                    </a:lnTo>
                    <a:close/>
                    <a:moveTo>
                      <a:pt x="3" y="1019"/>
                    </a:moveTo>
                    <a:lnTo>
                      <a:pt x="13" y="1025"/>
                    </a:lnTo>
                    <a:lnTo>
                      <a:pt x="38" y="1036"/>
                    </a:lnTo>
                    <a:lnTo>
                      <a:pt x="63" y="1048"/>
                    </a:lnTo>
                    <a:lnTo>
                      <a:pt x="88" y="1057"/>
                    </a:lnTo>
                    <a:lnTo>
                      <a:pt x="115" y="1067"/>
                    </a:lnTo>
                    <a:lnTo>
                      <a:pt x="136" y="1073"/>
                    </a:lnTo>
                    <a:lnTo>
                      <a:pt x="136" y="1071"/>
                    </a:lnTo>
                    <a:lnTo>
                      <a:pt x="136" y="1069"/>
                    </a:lnTo>
                    <a:lnTo>
                      <a:pt x="134" y="1067"/>
                    </a:lnTo>
                    <a:lnTo>
                      <a:pt x="134" y="1065"/>
                    </a:lnTo>
                    <a:lnTo>
                      <a:pt x="134" y="1063"/>
                    </a:lnTo>
                    <a:lnTo>
                      <a:pt x="132" y="1063"/>
                    </a:lnTo>
                    <a:lnTo>
                      <a:pt x="132" y="1061"/>
                    </a:lnTo>
                    <a:lnTo>
                      <a:pt x="117" y="1057"/>
                    </a:lnTo>
                    <a:lnTo>
                      <a:pt x="92" y="1048"/>
                    </a:lnTo>
                    <a:lnTo>
                      <a:pt x="67" y="1038"/>
                    </a:lnTo>
                    <a:lnTo>
                      <a:pt x="42" y="1027"/>
                    </a:lnTo>
                    <a:lnTo>
                      <a:pt x="19" y="1015"/>
                    </a:lnTo>
                    <a:lnTo>
                      <a:pt x="2" y="1006"/>
                    </a:lnTo>
                    <a:lnTo>
                      <a:pt x="2" y="1007"/>
                    </a:lnTo>
                    <a:lnTo>
                      <a:pt x="2" y="1009"/>
                    </a:lnTo>
                    <a:lnTo>
                      <a:pt x="3" y="1011"/>
                    </a:lnTo>
                    <a:lnTo>
                      <a:pt x="3" y="1013"/>
                    </a:lnTo>
                    <a:lnTo>
                      <a:pt x="3" y="1015"/>
                    </a:lnTo>
                    <a:lnTo>
                      <a:pt x="3" y="1017"/>
                    </a:lnTo>
                    <a:lnTo>
                      <a:pt x="3" y="1019"/>
                    </a:lnTo>
                    <a:close/>
                  </a:path>
                </a:pathLst>
              </a:custGeom>
              <a:solidFill>
                <a:srgbClr val="95D4FF"/>
              </a:solidFill>
              <a:ln w="9525">
                <a:noFill/>
                <a:round/>
                <a:headEnd/>
                <a:tailEnd/>
              </a:ln>
            </p:spPr>
            <p:txBody>
              <a:bodyPr/>
              <a:lstStyle/>
              <a:p>
                <a:endParaRPr lang="en-US"/>
              </a:p>
            </p:txBody>
          </p:sp>
          <p:sp>
            <p:nvSpPr>
              <p:cNvPr id="28037" name="Freeform 952"/>
              <p:cNvSpPr>
                <a:spLocks noEditPoints="1"/>
              </p:cNvSpPr>
              <p:nvPr/>
            </p:nvSpPr>
            <p:spPr bwMode="auto">
              <a:xfrm>
                <a:off x="2325" y="1692"/>
                <a:ext cx="136" cy="1061"/>
              </a:xfrm>
              <a:custGeom>
                <a:avLst/>
                <a:gdLst>
                  <a:gd name="T0" fmla="*/ 107 w 136"/>
                  <a:gd name="T1" fmla="*/ 0 h 1061"/>
                  <a:gd name="T2" fmla="*/ 92 w 136"/>
                  <a:gd name="T3" fmla="*/ 4 h 1061"/>
                  <a:gd name="T4" fmla="*/ 67 w 136"/>
                  <a:gd name="T5" fmla="*/ 13 h 1061"/>
                  <a:gd name="T6" fmla="*/ 42 w 136"/>
                  <a:gd name="T7" fmla="*/ 25 h 1061"/>
                  <a:gd name="T8" fmla="*/ 19 w 136"/>
                  <a:gd name="T9" fmla="*/ 38 h 1061"/>
                  <a:gd name="T10" fmla="*/ 4 w 136"/>
                  <a:gd name="T11" fmla="*/ 46 h 1061"/>
                  <a:gd name="T12" fmla="*/ 4 w 136"/>
                  <a:gd name="T13" fmla="*/ 48 h 1061"/>
                  <a:gd name="T14" fmla="*/ 2 w 136"/>
                  <a:gd name="T15" fmla="*/ 50 h 1061"/>
                  <a:gd name="T16" fmla="*/ 2 w 136"/>
                  <a:gd name="T17" fmla="*/ 52 h 1061"/>
                  <a:gd name="T18" fmla="*/ 2 w 136"/>
                  <a:gd name="T19" fmla="*/ 53 h 1061"/>
                  <a:gd name="T20" fmla="*/ 2 w 136"/>
                  <a:gd name="T21" fmla="*/ 55 h 1061"/>
                  <a:gd name="T22" fmla="*/ 2 w 136"/>
                  <a:gd name="T23" fmla="*/ 57 h 1061"/>
                  <a:gd name="T24" fmla="*/ 0 w 136"/>
                  <a:gd name="T25" fmla="*/ 57 h 1061"/>
                  <a:gd name="T26" fmla="*/ 0 w 136"/>
                  <a:gd name="T27" fmla="*/ 59 h 1061"/>
                  <a:gd name="T28" fmla="*/ 0 w 136"/>
                  <a:gd name="T29" fmla="*/ 59 h 1061"/>
                  <a:gd name="T30" fmla="*/ 23 w 136"/>
                  <a:gd name="T31" fmla="*/ 46 h 1061"/>
                  <a:gd name="T32" fmla="*/ 46 w 136"/>
                  <a:gd name="T33" fmla="*/ 34 h 1061"/>
                  <a:gd name="T34" fmla="*/ 71 w 136"/>
                  <a:gd name="T35" fmla="*/ 25 h 1061"/>
                  <a:gd name="T36" fmla="*/ 96 w 136"/>
                  <a:gd name="T37" fmla="*/ 13 h 1061"/>
                  <a:gd name="T38" fmla="*/ 103 w 136"/>
                  <a:gd name="T39" fmla="*/ 11 h 1061"/>
                  <a:gd name="T40" fmla="*/ 103 w 136"/>
                  <a:gd name="T41" fmla="*/ 9 h 1061"/>
                  <a:gd name="T42" fmla="*/ 103 w 136"/>
                  <a:gd name="T43" fmla="*/ 7 h 1061"/>
                  <a:gd name="T44" fmla="*/ 105 w 136"/>
                  <a:gd name="T45" fmla="*/ 7 h 1061"/>
                  <a:gd name="T46" fmla="*/ 105 w 136"/>
                  <a:gd name="T47" fmla="*/ 5 h 1061"/>
                  <a:gd name="T48" fmla="*/ 105 w 136"/>
                  <a:gd name="T49" fmla="*/ 4 h 1061"/>
                  <a:gd name="T50" fmla="*/ 105 w 136"/>
                  <a:gd name="T51" fmla="*/ 2 h 1061"/>
                  <a:gd name="T52" fmla="*/ 105 w 136"/>
                  <a:gd name="T53" fmla="*/ 2 h 1061"/>
                  <a:gd name="T54" fmla="*/ 107 w 136"/>
                  <a:gd name="T55" fmla="*/ 0 h 1061"/>
                  <a:gd name="T56" fmla="*/ 5 w 136"/>
                  <a:gd name="T57" fmla="*/ 1005 h 1061"/>
                  <a:gd name="T58" fmla="*/ 19 w 136"/>
                  <a:gd name="T59" fmla="*/ 1013 h 1061"/>
                  <a:gd name="T60" fmla="*/ 42 w 136"/>
                  <a:gd name="T61" fmla="*/ 1026 h 1061"/>
                  <a:gd name="T62" fmla="*/ 67 w 136"/>
                  <a:gd name="T63" fmla="*/ 1036 h 1061"/>
                  <a:gd name="T64" fmla="*/ 92 w 136"/>
                  <a:gd name="T65" fmla="*/ 1047 h 1061"/>
                  <a:gd name="T66" fmla="*/ 117 w 136"/>
                  <a:gd name="T67" fmla="*/ 1055 h 1061"/>
                  <a:gd name="T68" fmla="*/ 136 w 136"/>
                  <a:gd name="T69" fmla="*/ 1061 h 1061"/>
                  <a:gd name="T70" fmla="*/ 136 w 136"/>
                  <a:gd name="T71" fmla="*/ 1059 h 1061"/>
                  <a:gd name="T72" fmla="*/ 136 w 136"/>
                  <a:gd name="T73" fmla="*/ 1057 h 1061"/>
                  <a:gd name="T74" fmla="*/ 134 w 136"/>
                  <a:gd name="T75" fmla="*/ 1057 h 1061"/>
                  <a:gd name="T76" fmla="*/ 134 w 136"/>
                  <a:gd name="T77" fmla="*/ 1055 h 1061"/>
                  <a:gd name="T78" fmla="*/ 134 w 136"/>
                  <a:gd name="T79" fmla="*/ 1053 h 1061"/>
                  <a:gd name="T80" fmla="*/ 132 w 136"/>
                  <a:gd name="T81" fmla="*/ 1051 h 1061"/>
                  <a:gd name="T82" fmla="*/ 132 w 136"/>
                  <a:gd name="T83" fmla="*/ 1049 h 1061"/>
                  <a:gd name="T84" fmla="*/ 132 w 136"/>
                  <a:gd name="T85" fmla="*/ 1049 h 1061"/>
                  <a:gd name="T86" fmla="*/ 121 w 136"/>
                  <a:gd name="T87" fmla="*/ 1046 h 1061"/>
                  <a:gd name="T88" fmla="*/ 96 w 136"/>
                  <a:gd name="T89" fmla="*/ 1038 h 1061"/>
                  <a:gd name="T90" fmla="*/ 71 w 136"/>
                  <a:gd name="T91" fmla="*/ 1026 h 1061"/>
                  <a:gd name="T92" fmla="*/ 46 w 136"/>
                  <a:gd name="T93" fmla="*/ 1017 h 1061"/>
                  <a:gd name="T94" fmla="*/ 23 w 136"/>
                  <a:gd name="T95" fmla="*/ 1003 h 1061"/>
                  <a:gd name="T96" fmla="*/ 4 w 136"/>
                  <a:gd name="T97" fmla="*/ 992 h 1061"/>
                  <a:gd name="T98" fmla="*/ 4 w 136"/>
                  <a:gd name="T99" fmla="*/ 994 h 1061"/>
                  <a:gd name="T100" fmla="*/ 4 w 136"/>
                  <a:gd name="T101" fmla="*/ 996 h 1061"/>
                  <a:gd name="T102" fmla="*/ 4 w 136"/>
                  <a:gd name="T103" fmla="*/ 998 h 1061"/>
                  <a:gd name="T104" fmla="*/ 4 w 136"/>
                  <a:gd name="T105" fmla="*/ 1000 h 1061"/>
                  <a:gd name="T106" fmla="*/ 4 w 136"/>
                  <a:gd name="T107" fmla="*/ 1001 h 1061"/>
                  <a:gd name="T108" fmla="*/ 4 w 136"/>
                  <a:gd name="T109" fmla="*/ 1003 h 1061"/>
                  <a:gd name="T110" fmla="*/ 4 w 136"/>
                  <a:gd name="T111" fmla="*/ 1003 h 1061"/>
                  <a:gd name="T112" fmla="*/ 5 w 136"/>
                  <a:gd name="T113" fmla="*/ 1005 h 106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36"/>
                  <a:gd name="T172" fmla="*/ 0 h 1061"/>
                  <a:gd name="T173" fmla="*/ 136 w 136"/>
                  <a:gd name="T174" fmla="*/ 1061 h 106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36" h="1061">
                    <a:moveTo>
                      <a:pt x="107" y="0"/>
                    </a:moveTo>
                    <a:lnTo>
                      <a:pt x="92" y="4"/>
                    </a:lnTo>
                    <a:lnTo>
                      <a:pt x="67" y="13"/>
                    </a:lnTo>
                    <a:lnTo>
                      <a:pt x="42" y="25"/>
                    </a:lnTo>
                    <a:lnTo>
                      <a:pt x="19" y="38"/>
                    </a:lnTo>
                    <a:lnTo>
                      <a:pt x="4" y="46"/>
                    </a:lnTo>
                    <a:lnTo>
                      <a:pt x="4" y="48"/>
                    </a:lnTo>
                    <a:lnTo>
                      <a:pt x="2" y="50"/>
                    </a:lnTo>
                    <a:lnTo>
                      <a:pt x="2" y="52"/>
                    </a:lnTo>
                    <a:lnTo>
                      <a:pt x="2" y="53"/>
                    </a:lnTo>
                    <a:lnTo>
                      <a:pt x="2" y="55"/>
                    </a:lnTo>
                    <a:lnTo>
                      <a:pt x="2" y="57"/>
                    </a:lnTo>
                    <a:lnTo>
                      <a:pt x="0" y="57"/>
                    </a:lnTo>
                    <a:lnTo>
                      <a:pt x="0" y="59"/>
                    </a:lnTo>
                    <a:lnTo>
                      <a:pt x="23" y="46"/>
                    </a:lnTo>
                    <a:lnTo>
                      <a:pt x="46" y="34"/>
                    </a:lnTo>
                    <a:lnTo>
                      <a:pt x="71" y="25"/>
                    </a:lnTo>
                    <a:lnTo>
                      <a:pt x="96" y="13"/>
                    </a:lnTo>
                    <a:lnTo>
                      <a:pt x="103" y="11"/>
                    </a:lnTo>
                    <a:lnTo>
                      <a:pt x="103" y="9"/>
                    </a:lnTo>
                    <a:lnTo>
                      <a:pt x="103" y="7"/>
                    </a:lnTo>
                    <a:lnTo>
                      <a:pt x="105" y="7"/>
                    </a:lnTo>
                    <a:lnTo>
                      <a:pt x="105" y="5"/>
                    </a:lnTo>
                    <a:lnTo>
                      <a:pt x="105" y="4"/>
                    </a:lnTo>
                    <a:lnTo>
                      <a:pt x="105" y="2"/>
                    </a:lnTo>
                    <a:lnTo>
                      <a:pt x="107" y="0"/>
                    </a:lnTo>
                    <a:close/>
                    <a:moveTo>
                      <a:pt x="5" y="1005"/>
                    </a:moveTo>
                    <a:lnTo>
                      <a:pt x="19" y="1013"/>
                    </a:lnTo>
                    <a:lnTo>
                      <a:pt x="42" y="1026"/>
                    </a:lnTo>
                    <a:lnTo>
                      <a:pt x="67" y="1036"/>
                    </a:lnTo>
                    <a:lnTo>
                      <a:pt x="92" y="1047"/>
                    </a:lnTo>
                    <a:lnTo>
                      <a:pt x="117" y="1055"/>
                    </a:lnTo>
                    <a:lnTo>
                      <a:pt x="136" y="1061"/>
                    </a:lnTo>
                    <a:lnTo>
                      <a:pt x="136" y="1059"/>
                    </a:lnTo>
                    <a:lnTo>
                      <a:pt x="136" y="1057"/>
                    </a:lnTo>
                    <a:lnTo>
                      <a:pt x="134" y="1057"/>
                    </a:lnTo>
                    <a:lnTo>
                      <a:pt x="134" y="1055"/>
                    </a:lnTo>
                    <a:lnTo>
                      <a:pt x="134" y="1053"/>
                    </a:lnTo>
                    <a:lnTo>
                      <a:pt x="132" y="1051"/>
                    </a:lnTo>
                    <a:lnTo>
                      <a:pt x="132" y="1049"/>
                    </a:lnTo>
                    <a:lnTo>
                      <a:pt x="121" y="1046"/>
                    </a:lnTo>
                    <a:lnTo>
                      <a:pt x="96" y="1038"/>
                    </a:lnTo>
                    <a:lnTo>
                      <a:pt x="71" y="1026"/>
                    </a:lnTo>
                    <a:lnTo>
                      <a:pt x="46" y="1017"/>
                    </a:lnTo>
                    <a:lnTo>
                      <a:pt x="23" y="1003"/>
                    </a:lnTo>
                    <a:lnTo>
                      <a:pt x="4" y="992"/>
                    </a:lnTo>
                    <a:lnTo>
                      <a:pt x="4" y="994"/>
                    </a:lnTo>
                    <a:lnTo>
                      <a:pt x="4" y="996"/>
                    </a:lnTo>
                    <a:lnTo>
                      <a:pt x="4" y="998"/>
                    </a:lnTo>
                    <a:lnTo>
                      <a:pt x="4" y="1000"/>
                    </a:lnTo>
                    <a:lnTo>
                      <a:pt x="4" y="1001"/>
                    </a:lnTo>
                    <a:lnTo>
                      <a:pt x="4" y="1003"/>
                    </a:lnTo>
                    <a:lnTo>
                      <a:pt x="5" y="1005"/>
                    </a:lnTo>
                    <a:close/>
                  </a:path>
                </a:pathLst>
              </a:custGeom>
              <a:solidFill>
                <a:srgbClr val="96D5FF"/>
              </a:solidFill>
              <a:ln w="9525">
                <a:noFill/>
                <a:round/>
                <a:headEnd/>
                <a:tailEnd/>
              </a:ln>
            </p:spPr>
            <p:txBody>
              <a:bodyPr/>
              <a:lstStyle/>
              <a:p>
                <a:endParaRPr lang="en-US"/>
              </a:p>
            </p:txBody>
          </p:sp>
          <p:sp>
            <p:nvSpPr>
              <p:cNvPr id="28038" name="Freeform 953"/>
              <p:cNvSpPr>
                <a:spLocks noEditPoints="1"/>
              </p:cNvSpPr>
              <p:nvPr/>
            </p:nvSpPr>
            <p:spPr bwMode="auto">
              <a:xfrm>
                <a:off x="2323" y="1697"/>
                <a:ext cx="136" cy="1050"/>
              </a:xfrm>
              <a:custGeom>
                <a:avLst/>
                <a:gdLst>
                  <a:gd name="T0" fmla="*/ 107 w 136"/>
                  <a:gd name="T1" fmla="*/ 0 h 1050"/>
                  <a:gd name="T2" fmla="*/ 96 w 136"/>
                  <a:gd name="T3" fmla="*/ 4 h 1050"/>
                  <a:gd name="T4" fmla="*/ 71 w 136"/>
                  <a:gd name="T5" fmla="*/ 14 h 1050"/>
                  <a:gd name="T6" fmla="*/ 46 w 136"/>
                  <a:gd name="T7" fmla="*/ 25 h 1050"/>
                  <a:gd name="T8" fmla="*/ 23 w 136"/>
                  <a:gd name="T9" fmla="*/ 37 h 1050"/>
                  <a:gd name="T10" fmla="*/ 4 w 136"/>
                  <a:gd name="T11" fmla="*/ 48 h 1050"/>
                  <a:gd name="T12" fmla="*/ 4 w 136"/>
                  <a:gd name="T13" fmla="*/ 50 h 1050"/>
                  <a:gd name="T14" fmla="*/ 4 w 136"/>
                  <a:gd name="T15" fmla="*/ 52 h 1050"/>
                  <a:gd name="T16" fmla="*/ 2 w 136"/>
                  <a:gd name="T17" fmla="*/ 52 h 1050"/>
                  <a:gd name="T18" fmla="*/ 2 w 136"/>
                  <a:gd name="T19" fmla="*/ 54 h 1050"/>
                  <a:gd name="T20" fmla="*/ 2 w 136"/>
                  <a:gd name="T21" fmla="*/ 56 h 1050"/>
                  <a:gd name="T22" fmla="*/ 2 w 136"/>
                  <a:gd name="T23" fmla="*/ 58 h 1050"/>
                  <a:gd name="T24" fmla="*/ 2 w 136"/>
                  <a:gd name="T25" fmla="*/ 60 h 1050"/>
                  <a:gd name="T26" fmla="*/ 0 w 136"/>
                  <a:gd name="T27" fmla="*/ 62 h 1050"/>
                  <a:gd name="T28" fmla="*/ 6 w 136"/>
                  <a:gd name="T29" fmla="*/ 60 h 1050"/>
                  <a:gd name="T30" fmla="*/ 27 w 136"/>
                  <a:gd name="T31" fmla="*/ 47 h 1050"/>
                  <a:gd name="T32" fmla="*/ 52 w 136"/>
                  <a:gd name="T33" fmla="*/ 35 h 1050"/>
                  <a:gd name="T34" fmla="*/ 75 w 136"/>
                  <a:gd name="T35" fmla="*/ 24 h 1050"/>
                  <a:gd name="T36" fmla="*/ 100 w 136"/>
                  <a:gd name="T37" fmla="*/ 14 h 1050"/>
                  <a:gd name="T38" fmla="*/ 103 w 136"/>
                  <a:gd name="T39" fmla="*/ 12 h 1050"/>
                  <a:gd name="T40" fmla="*/ 103 w 136"/>
                  <a:gd name="T41" fmla="*/ 10 h 1050"/>
                  <a:gd name="T42" fmla="*/ 105 w 136"/>
                  <a:gd name="T43" fmla="*/ 10 h 1050"/>
                  <a:gd name="T44" fmla="*/ 105 w 136"/>
                  <a:gd name="T45" fmla="*/ 8 h 1050"/>
                  <a:gd name="T46" fmla="*/ 105 w 136"/>
                  <a:gd name="T47" fmla="*/ 6 h 1050"/>
                  <a:gd name="T48" fmla="*/ 105 w 136"/>
                  <a:gd name="T49" fmla="*/ 4 h 1050"/>
                  <a:gd name="T50" fmla="*/ 105 w 136"/>
                  <a:gd name="T51" fmla="*/ 2 h 1050"/>
                  <a:gd name="T52" fmla="*/ 107 w 136"/>
                  <a:gd name="T53" fmla="*/ 2 h 1050"/>
                  <a:gd name="T54" fmla="*/ 107 w 136"/>
                  <a:gd name="T55" fmla="*/ 0 h 1050"/>
                  <a:gd name="T56" fmla="*/ 6 w 136"/>
                  <a:gd name="T57" fmla="*/ 995 h 1050"/>
                  <a:gd name="T58" fmla="*/ 23 w 136"/>
                  <a:gd name="T59" fmla="*/ 1004 h 1050"/>
                  <a:gd name="T60" fmla="*/ 46 w 136"/>
                  <a:gd name="T61" fmla="*/ 1016 h 1050"/>
                  <a:gd name="T62" fmla="*/ 71 w 136"/>
                  <a:gd name="T63" fmla="*/ 1027 h 1050"/>
                  <a:gd name="T64" fmla="*/ 96 w 136"/>
                  <a:gd name="T65" fmla="*/ 1037 h 1050"/>
                  <a:gd name="T66" fmla="*/ 121 w 136"/>
                  <a:gd name="T67" fmla="*/ 1046 h 1050"/>
                  <a:gd name="T68" fmla="*/ 136 w 136"/>
                  <a:gd name="T69" fmla="*/ 1050 h 1050"/>
                  <a:gd name="T70" fmla="*/ 136 w 136"/>
                  <a:gd name="T71" fmla="*/ 1048 h 1050"/>
                  <a:gd name="T72" fmla="*/ 134 w 136"/>
                  <a:gd name="T73" fmla="*/ 1046 h 1050"/>
                  <a:gd name="T74" fmla="*/ 134 w 136"/>
                  <a:gd name="T75" fmla="*/ 1044 h 1050"/>
                  <a:gd name="T76" fmla="*/ 134 w 136"/>
                  <a:gd name="T77" fmla="*/ 1044 h 1050"/>
                  <a:gd name="T78" fmla="*/ 134 w 136"/>
                  <a:gd name="T79" fmla="*/ 1042 h 1050"/>
                  <a:gd name="T80" fmla="*/ 132 w 136"/>
                  <a:gd name="T81" fmla="*/ 1041 h 1050"/>
                  <a:gd name="T82" fmla="*/ 132 w 136"/>
                  <a:gd name="T83" fmla="*/ 1039 h 1050"/>
                  <a:gd name="T84" fmla="*/ 132 w 136"/>
                  <a:gd name="T85" fmla="*/ 1037 h 1050"/>
                  <a:gd name="T86" fmla="*/ 125 w 136"/>
                  <a:gd name="T87" fmla="*/ 1035 h 1050"/>
                  <a:gd name="T88" fmla="*/ 100 w 136"/>
                  <a:gd name="T89" fmla="*/ 1027 h 1050"/>
                  <a:gd name="T90" fmla="*/ 75 w 136"/>
                  <a:gd name="T91" fmla="*/ 1018 h 1050"/>
                  <a:gd name="T92" fmla="*/ 52 w 136"/>
                  <a:gd name="T93" fmla="*/ 1006 h 1050"/>
                  <a:gd name="T94" fmla="*/ 27 w 136"/>
                  <a:gd name="T95" fmla="*/ 995 h 1050"/>
                  <a:gd name="T96" fmla="*/ 6 w 136"/>
                  <a:gd name="T97" fmla="*/ 981 h 1050"/>
                  <a:gd name="T98" fmla="*/ 4 w 136"/>
                  <a:gd name="T99" fmla="*/ 981 h 1050"/>
                  <a:gd name="T100" fmla="*/ 4 w 136"/>
                  <a:gd name="T101" fmla="*/ 983 h 1050"/>
                  <a:gd name="T102" fmla="*/ 4 w 136"/>
                  <a:gd name="T103" fmla="*/ 985 h 1050"/>
                  <a:gd name="T104" fmla="*/ 4 w 136"/>
                  <a:gd name="T105" fmla="*/ 985 h 1050"/>
                  <a:gd name="T106" fmla="*/ 6 w 136"/>
                  <a:gd name="T107" fmla="*/ 987 h 1050"/>
                  <a:gd name="T108" fmla="*/ 6 w 136"/>
                  <a:gd name="T109" fmla="*/ 989 h 1050"/>
                  <a:gd name="T110" fmla="*/ 6 w 136"/>
                  <a:gd name="T111" fmla="*/ 991 h 1050"/>
                  <a:gd name="T112" fmla="*/ 6 w 136"/>
                  <a:gd name="T113" fmla="*/ 993 h 1050"/>
                  <a:gd name="T114" fmla="*/ 6 w 136"/>
                  <a:gd name="T115" fmla="*/ 995 h 105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6"/>
                  <a:gd name="T175" fmla="*/ 0 h 1050"/>
                  <a:gd name="T176" fmla="*/ 136 w 136"/>
                  <a:gd name="T177" fmla="*/ 1050 h 105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6" h="1050">
                    <a:moveTo>
                      <a:pt x="107" y="0"/>
                    </a:moveTo>
                    <a:lnTo>
                      <a:pt x="96" y="4"/>
                    </a:lnTo>
                    <a:lnTo>
                      <a:pt x="71" y="14"/>
                    </a:lnTo>
                    <a:lnTo>
                      <a:pt x="46" y="25"/>
                    </a:lnTo>
                    <a:lnTo>
                      <a:pt x="23" y="37"/>
                    </a:lnTo>
                    <a:lnTo>
                      <a:pt x="4" y="48"/>
                    </a:lnTo>
                    <a:lnTo>
                      <a:pt x="4" y="50"/>
                    </a:lnTo>
                    <a:lnTo>
                      <a:pt x="4" y="52"/>
                    </a:lnTo>
                    <a:lnTo>
                      <a:pt x="2" y="52"/>
                    </a:lnTo>
                    <a:lnTo>
                      <a:pt x="2" y="54"/>
                    </a:lnTo>
                    <a:lnTo>
                      <a:pt x="2" y="56"/>
                    </a:lnTo>
                    <a:lnTo>
                      <a:pt x="2" y="58"/>
                    </a:lnTo>
                    <a:lnTo>
                      <a:pt x="2" y="60"/>
                    </a:lnTo>
                    <a:lnTo>
                      <a:pt x="0" y="62"/>
                    </a:lnTo>
                    <a:lnTo>
                      <a:pt x="6" y="60"/>
                    </a:lnTo>
                    <a:lnTo>
                      <a:pt x="27" y="47"/>
                    </a:lnTo>
                    <a:lnTo>
                      <a:pt x="52" y="35"/>
                    </a:lnTo>
                    <a:lnTo>
                      <a:pt x="75" y="24"/>
                    </a:lnTo>
                    <a:lnTo>
                      <a:pt x="100" y="14"/>
                    </a:lnTo>
                    <a:lnTo>
                      <a:pt x="103" y="12"/>
                    </a:lnTo>
                    <a:lnTo>
                      <a:pt x="103" y="10"/>
                    </a:lnTo>
                    <a:lnTo>
                      <a:pt x="105" y="10"/>
                    </a:lnTo>
                    <a:lnTo>
                      <a:pt x="105" y="8"/>
                    </a:lnTo>
                    <a:lnTo>
                      <a:pt x="105" y="6"/>
                    </a:lnTo>
                    <a:lnTo>
                      <a:pt x="105" y="4"/>
                    </a:lnTo>
                    <a:lnTo>
                      <a:pt x="105" y="2"/>
                    </a:lnTo>
                    <a:lnTo>
                      <a:pt x="107" y="2"/>
                    </a:lnTo>
                    <a:lnTo>
                      <a:pt x="107" y="0"/>
                    </a:lnTo>
                    <a:close/>
                    <a:moveTo>
                      <a:pt x="6" y="995"/>
                    </a:moveTo>
                    <a:lnTo>
                      <a:pt x="23" y="1004"/>
                    </a:lnTo>
                    <a:lnTo>
                      <a:pt x="46" y="1016"/>
                    </a:lnTo>
                    <a:lnTo>
                      <a:pt x="71" y="1027"/>
                    </a:lnTo>
                    <a:lnTo>
                      <a:pt x="96" y="1037"/>
                    </a:lnTo>
                    <a:lnTo>
                      <a:pt x="121" y="1046"/>
                    </a:lnTo>
                    <a:lnTo>
                      <a:pt x="136" y="1050"/>
                    </a:lnTo>
                    <a:lnTo>
                      <a:pt x="136" y="1048"/>
                    </a:lnTo>
                    <a:lnTo>
                      <a:pt x="134" y="1046"/>
                    </a:lnTo>
                    <a:lnTo>
                      <a:pt x="134" y="1044"/>
                    </a:lnTo>
                    <a:lnTo>
                      <a:pt x="134" y="1042"/>
                    </a:lnTo>
                    <a:lnTo>
                      <a:pt x="132" y="1041"/>
                    </a:lnTo>
                    <a:lnTo>
                      <a:pt x="132" y="1039"/>
                    </a:lnTo>
                    <a:lnTo>
                      <a:pt x="132" y="1037"/>
                    </a:lnTo>
                    <a:lnTo>
                      <a:pt x="125" y="1035"/>
                    </a:lnTo>
                    <a:lnTo>
                      <a:pt x="100" y="1027"/>
                    </a:lnTo>
                    <a:lnTo>
                      <a:pt x="75" y="1018"/>
                    </a:lnTo>
                    <a:lnTo>
                      <a:pt x="52" y="1006"/>
                    </a:lnTo>
                    <a:lnTo>
                      <a:pt x="27" y="995"/>
                    </a:lnTo>
                    <a:lnTo>
                      <a:pt x="6" y="981"/>
                    </a:lnTo>
                    <a:lnTo>
                      <a:pt x="4" y="981"/>
                    </a:lnTo>
                    <a:lnTo>
                      <a:pt x="4" y="983"/>
                    </a:lnTo>
                    <a:lnTo>
                      <a:pt x="4" y="985"/>
                    </a:lnTo>
                    <a:lnTo>
                      <a:pt x="6" y="987"/>
                    </a:lnTo>
                    <a:lnTo>
                      <a:pt x="6" y="989"/>
                    </a:lnTo>
                    <a:lnTo>
                      <a:pt x="6" y="991"/>
                    </a:lnTo>
                    <a:lnTo>
                      <a:pt x="6" y="993"/>
                    </a:lnTo>
                    <a:lnTo>
                      <a:pt x="6" y="995"/>
                    </a:lnTo>
                    <a:close/>
                  </a:path>
                </a:pathLst>
              </a:custGeom>
              <a:solidFill>
                <a:srgbClr val="97D5FF"/>
              </a:solidFill>
              <a:ln w="9525">
                <a:noFill/>
                <a:round/>
                <a:headEnd/>
                <a:tailEnd/>
              </a:ln>
            </p:spPr>
            <p:txBody>
              <a:bodyPr/>
              <a:lstStyle/>
              <a:p>
                <a:endParaRPr lang="en-US"/>
              </a:p>
            </p:txBody>
          </p:sp>
          <p:sp>
            <p:nvSpPr>
              <p:cNvPr id="28039" name="Freeform 954"/>
              <p:cNvSpPr>
                <a:spLocks noEditPoints="1"/>
              </p:cNvSpPr>
              <p:nvPr/>
            </p:nvSpPr>
            <p:spPr bwMode="auto">
              <a:xfrm>
                <a:off x="2323" y="1703"/>
                <a:ext cx="134" cy="1038"/>
              </a:xfrm>
              <a:custGeom>
                <a:avLst/>
                <a:gdLst>
                  <a:gd name="T0" fmla="*/ 105 w 134"/>
                  <a:gd name="T1" fmla="*/ 0 h 1038"/>
                  <a:gd name="T2" fmla="*/ 98 w 134"/>
                  <a:gd name="T3" fmla="*/ 2 h 1038"/>
                  <a:gd name="T4" fmla="*/ 73 w 134"/>
                  <a:gd name="T5" fmla="*/ 14 h 1038"/>
                  <a:gd name="T6" fmla="*/ 48 w 134"/>
                  <a:gd name="T7" fmla="*/ 23 h 1038"/>
                  <a:gd name="T8" fmla="*/ 25 w 134"/>
                  <a:gd name="T9" fmla="*/ 35 h 1038"/>
                  <a:gd name="T10" fmla="*/ 2 w 134"/>
                  <a:gd name="T11" fmla="*/ 48 h 1038"/>
                  <a:gd name="T12" fmla="*/ 2 w 134"/>
                  <a:gd name="T13" fmla="*/ 48 h 1038"/>
                  <a:gd name="T14" fmla="*/ 2 w 134"/>
                  <a:gd name="T15" fmla="*/ 50 h 1038"/>
                  <a:gd name="T16" fmla="*/ 2 w 134"/>
                  <a:gd name="T17" fmla="*/ 52 h 1038"/>
                  <a:gd name="T18" fmla="*/ 2 w 134"/>
                  <a:gd name="T19" fmla="*/ 54 h 1038"/>
                  <a:gd name="T20" fmla="*/ 0 w 134"/>
                  <a:gd name="T21" fmla="*/ 56 h 1038"/>
                  <a:gd name="T22" fmla="*/ 0 w 134"/>
                  <a:gd name="T23" fmla="*/ 58 h 1038"/>
                  <a:gd name="T24" fmla="*/ 0 w 134"/>
                  <a:gd name="T25" fmla="*/ 60 h 1038"/>
                  <a:gd name="T26" fmla="*/ 0 w 134"/>
                  <a:gd name="T27" fmla="*/ 62 h 1038"/>
                  <a:gd name="T28" fmla="*/ 0 w 134"/>
                  <a:gd name="T29" fmla="*/ 64 h 1038"/>
                  <a:gd name="T30" fmla="*/ 7 w 134"/>
                  <a:gd name="T31" fmla="*/ 58 h 1038"/>
                  <a:gd name="T32" fmla="*/ 30 w 134"/>
                  <a:gd name="T33" fmla="*/ 44 h 1038"/>
                  <a:gd name="T34" fmla="*/ 54 w 134"/>
                  <a:gd name="T35" fmla="*/ 33 h 1038"/>
                  <a:gd name="T36" fmla="*/ 77 w 134"/>
                  <a:gd name="T37" fmla="*/ 23 h 1038"/>
                  <a:gd name="T38" fmla="*/ 101 w 134"/>
                  <a:gd name="T39" fmla="*/ 14 h 1038"/>
                  <a:gd name="T40" fmla="*/ 103 w 134"/>
                  <a:gd name="T41" fmla="*/ 12 h 1038"/>
                  <a:gd name="T42" fmla="*/ 103 w 134"/>
                  <a:gd name="T43" fmla="*/ 10 h 1038"/>
                  <a:gd name="T44" fmla="*/ 103 w 134"/>
                  <a:gd name="T45" fmla="*/ 10 h 1038"/>
                  <a:gd name="T46" fmla="*/ 103 w 134"/>
                  <a:gd name="T47" fmla="*/ 8 h 1038"/>
                  <a:gd name="T48" fmla="*/ 103 w 134"/>
                  <a:gd name="T49" fmla="*/ 6 h 1038"/>
                  <a:gd name="T50" fmla="*/ 103 w 134"/>
                  <a:gd name="T51" fmla="*/ 4 h 1038"/>
                  <a:gd name="T52" fmla="*/ 105 w 134"/>
                  <a:gd name="T53" fmla="*/ 4 h 1038"/>
                  <a:gd name="T54" fmla="*/ 105 w 134"/>
                  <a:gd name="T55" fmla="*/ 2 h 1038"/>
                  <a:gd name="T56" fmla="*/ 105 w 134"/>
                  <a:gd name="T57" fmla="*/ 0 h 1038"/>
                  <a:gd name="T58" fmla="*/ 6 w 134"/>
                  <a:gd name="T59" fmla="*/ 981 h 1038"/>
                  <a:gd name="T60" fmla="*/ 25 w 134"/>
                  <a:gd name="T61" fmla="*/ 992 h 1038"/>
                  <a:gd name="T62" fmla="*/ 48 w 134"/>
                  <a:gd name="T63" fmla="*/ 1006 h 1038"/>
                  <a:gd name="T64" fmla="*/ 73 w 134"/>
                  <a:gd name="T65" fmla="*/ 1015 h 1038"/>
                  <a:gd name="T66" fmla="*/ 98 w 134"/>
                  <a:gd name="T67" fmla="*/ 1027 h 1038"/>
                  <a:gd name="T68" fmla="*/ 123 w 134"/>
                  <a:gd name="T69" fmla="*/ 1035 h 1038"/>
                  <a:gd name="T70" fmla="*/ 134 w 134"/>
                  <a:gd name="T71" fmla="*/ 1038 h 1038"/>
                  <a:gd name="T72" fmla="*/ 134 w 134"/>
                  <a:gd name="T73" fmla="*/ 1036 h 1038"/>
                  <a:gd name="T74" fmla="*/ 132 w 134"/>
                  <a:gd name="T75" fmla="*/ 1035 h 1038"/>
                  <a:gd name="T76" fmla="*/ 132 w 134"/>
                  <a:gd name="T77" fmla="*/ 1033 h 1038"/>
                  <a:gd name="T78" fmla="*/ 132 w 134"/>
                  <a:gd name="T79" fmla="*/ 1031 h 1038"/>
                  <a:gd name="T80" fmla="*/ 130 w 134"/>
                  <a:gd name="T81" fmla="*/ 1031 h 1038"/>
                  <a:gd name="T82" fmla="*/ 130 w 134"/>
                  <a:gd name="T83" fmla="*/ 1029 h 1038"/>
                  <a:gd name="T84" fmla="*/ 130 w 134"/>
                  <a:gd name="T85" fmla="*/ 1027 h 1038"/>
                  <a:gd name="T86" fmla="*/ 128 w 134"/>
                  <a:gd name="T87" fmla="*/ 1025 h 1038"/>
                  <a:gd name="T88" fmla="*/ 126 w 134"/>
                  <a:gd name="T89" fmla="*/ 1025 h 1038"/>
                  <a:gd name="T90" fmla="*/ 101 w 134"/>
                  <a:gd name="T91" fmla="*/ 1015 h 1038"/>
                  <a:gd name="T92" fmla="*/ 77 w 134"/>
                  <a:gd name="T93" fmla="*/ 1006 h 1038"/>
                  <a:gd name="T94" fmla="*/ 54 w 134"/>
                  <a:gd name="T95" fmla="*/ 996 h 1038"/>
                  <a:gd name="T96" fmla="*/ 30 w 134"/>
                  <a:gd name="T97" fmla="*/ 985 h 1038"/>
                  <a:gd name="T98" fmla="*/ 7 w 134"/>
                  <a:gd name="T99" fmla="*/ 971 h 1038"/>
                  <a:gd name="T100" fmla="*/ 4 w 134"/>
                  <a:gd name="T101" fmla="*/ 967 h 1038"/>
                  <a:gd name="T102" fmla="*/ 4 w 134"/>
                  <a:gd name="T103" fmla="*/ 969 h 1038"/>
                  <a:gd name="T104" fmla="*/ 4 w 134"/>
                  <a:gd name="T105" fmla="*/ 971 h 1038"/>
                  <a:gd name="T106" fmla="*/ 4 w 134"/>
                  <a:gd name="T107" fmla="*/ 973 h 1038"/>
                  <a:gd name="T108" fmla="*/ 4 w 134"/>
                  <a:gd name="T109" fmla="*/ 975 h 1038"/>
                  <a:gd name="T110" fmla="*/ 4 w 134"/>
                  <a:gd name="T111" fmla="*/ 977 h 1038"/>
                  <a:gd name="T112" fmla="*/ 4 w 134"/>
                  <a:gd name="T113" fmla="*/ 979 h 1038"/>
                  <a:gd name="T114" fmla="*/ 4 w 134"/>
                  <a:gd name="T115" fmla="*/ 979 h 1038"/>
                  <a:gd name="T116" fmla="*/ 6 w 134"/>
                  <a:gd name="T117" fmla="*/ 981 h 103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4"/>
                  <a:gd name="T178" fmla="*/ 0 h 1038"/>
                  <a:gd name="T179" fmla="*/ 134 w 134"/>
                  <a:gd name="T180" fmla="*/ 1038 h 103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4" h="1038">
                    <a:moveTo>
                      <a:pt x="105" y="0"/>
                    </a:moveTo>
                    <a:lnTo>
                      <a:pt x="98" y="2"/>
                    </a:lnTo>
                    <a:lnTo>
                      <a:pt x="73" y="14"/>
                    </a:lnTo>
                    <a:lnTo>
                      <a:pt x="48" y="23"/>
                    </a:lnTo>
                    <a:lnTo>
                      <a:pt x="25" y="35"/>
                    </a:lnTo>
                    <a:lnTo>
                      <a:pt x="2" y="48"/>
                    </a:lnTo>
                    <a:lnTo>
                      <a:pt x="2" y="50"/>
                    </a:lnTo>
                    <a:lnTo>
                      <a:pt x="2" y="52"/>
                    </a:lnTo>
                    <a:lnTo>
                      <a:pt x="2" y="54"/>
                    </a:lnTo>
                    <a:lnTo>
                      <a:pt x="0" y="56"/>
                    </a:lnTo>
                    <a:lnTo>
                      <a:pt x="0" y="58"/>
                    </a:lnTo>
                    <a:lnTo>
                      <a:pt x="0" y="60"/>
                    </a:lnTo>
                    <a:lnTo>
                      <a:pt x="0" y="62"/>
                    </a:lnTo>
                    <a:lnTo>
                      <a:pt x="0" y="64"/>
                    </a:lnTo>
                    <a:lnTo>
                      <a:pt x="7" y="58"/>
                    </a:lnTo>
                    <a:lnTo>
                      <a:pt x="30" y="44"/>
                    </a:lnTo>
                    <a:lnTo>
                      <a:pt x="54" y="33"/>
                    </a:lnTo>
                    <a:lnTo>
                      <a:pt x="77" y="23"/>
                    </a:lnTo>
                    <a:lnTo>
                      <a:pt x="101" y="14"/>
                    </a:lnTo>
                    <a:lnTo>
                      <a:pt x="103" y="12"/>
                    </a:lnTo>
                    <a:lnTo>
                      <a:pt x="103" y="10"/>
                    </a:lnTo>
                    <a:lnTo>
                      <a:pt x="103" y="8"/>
                    </a:lnTo>
                    <a:lnTo>
                      <a:pt x="103" y="6"/>
                    </a:lnTo>
                    <a:lnTo>
                      <a:pt x="103" y="4"/>
                    </a:lnTo>
                    <a:lnTo>
                      <a:pt x="105" y="4"/>
                    </a:lnTo>
                    <a:lnTo>
                      <a:pt x="105" y="2"/>
                    </a:lnTo>
                    <a:lnTo>
                      <a:pt x="105" y="0"/>
                    </a:lnTo>
                    <a:close/>
                    <a:moveTo>
                      <a:pt x="6" y="981"/>
                    </a:moveTo>
                    <a:lnTo>
                      <a:pt x="25" y="992"/>
                    </a:lnTo>
                    <a:lnTo>
                      <a:pt x="48" y="1006"/>
                    </a:lnTo>
                    <a:lnTo>
                      <a:pt x="73" y="1015"/>
                    </a:lnTo>
                    <a:lnTo>
                      <a:pt x="98" y="1027"/>
                    </a:lnTo>
                    <a:lnTo>
                      <a:pt x="123" y="1035"/>
                    </a:lnTo>
                    <a:lnTo>
                      <a:pt x="134" y="1038"/>
                    </a:lnTo>
                    <a:lnTo>
                      <a:pt x="134" y="1036"/>
                    </a:lnTo>
                    <a:lnTo>
                      <a:pt x="132" y="1035"/>
                    </a:lnTo>
                    <a:lnTo>
                      <a:pt x="132" y="1033"/>
                    </a:lnTo>
                    <a:lnTo>
                      <a:pt x="132" y="1031"/>
                    </a:lnTo>
                    <a:lnTo>
                      <a:pt x="130" y="1031"/>
                    </a:lnTo>
                    <a:lnTo>
                      <a:pt x="130" y="1029"/>
                    </a:lnTo>
                    <a:lnTo>
                      <a:pt x="130" y="1027"/>
                    </a:lnTo>
                    <a:lnTo>
                      <a:pt x="128" y="1025"/>
                    </a:lnTo>
                    <a:lnTo>
                      <a:pt x="126" y="1025"/>
                    </a:lnTo>
                    <a:lnTo>
                      <a:pt x="101" y="1015"/>
                    </a:lnTo>
                    <a:lnTo>
                      <a:pt x="77" y="1006"/>
                    </a:lnTo>
                    <a:lnTo>
                      <a:pt x="54" y="996"/>
                    </a:lnTo>
                    <a:lnTo>
                      <a:pt x="30" y="985"/>
                    </a:lnTo>
                    <a:lnTo>
                      <a:pt x="7" y="971"/>
                    </a:lnTo>
                    <a:lnTo>
                      <a:pt x="4" y="967"/>
                    </a:lnTo>
                    <a:lnTo>
                      <a:pt x="4" y="969"/>
                    </a:lnTo>
                    <a:lnTo>
                      <a:pt x="4" y="971"/>
                    </a:lnTo>
                    <a:lnTo>
                      <a:pt x="4" y="973"/>
                    </a:lnTo>
                    <a:lnTo>
                      <a:pt x="4" y="975"/>
                    </a:lnTo>
                    <a:lnTo>
                      <a:pt x="4" y="977"/>
                    </a:lnTo>
                    <a:lnTo>
                      <a:pt x="4" y="979"/>
                    </a:lnTo>
                    <a:lnTo>
                      <a:pt x="6" y="981"/>
                    </a:lnTo>
                    <a:close/>
                  </a:path>
                </a:pathLst>
              </a:custGeom>
              <a:solidFill>
                <a:srgbClr val="98D5FF"/>
              </a:solidFill>
              <a:ln w="9525">
                <a:noFill/>
                <a:round/>
                <a:headEnd/>
                <a:tailEnd/>
              </a:ln>
            </p:spPr>
            <p:txBody>
              <a:bodyPr/>
              <a:lstStyle/>
              <a:p>
                <a:endParaRPr lang="en-US"/>
              </a:p>
            </p:txBody>
          </p:sp>
          <p:sp>
            <p:nvSpPr>
              <p:cNvPr id="28040" name="Freeform 955"/>
              <p:cNvSpPr>
                <a:spLocks noEditPoints="1"/>
              </p:cNvSpPr>
              <p:nvPr/>
            </p:nvSpPr>
            <p:spPr bwMode="auto">
              <a:xfrm>
                <a:off x="2321" y="1709"/>
                <a:ext cx="134" cy="1025"/>
              </a:xfrm>
              <a:custGeom>
                <a:avLst/>
                <a:gdLst>
                  <a:gd name="T0" fmla="*/ 105 w 134"/>
                  <a:gd name="T1" fmla="*/ 0 h 1025"/>
                  <a:gd name="T2" fmla="*/ 102 w 134"/>
                  <a:gd name="T3" fmla="*/ 2 h 1025"/>
                  <a:gd name="T4" fmla="*/ 77 w 134"/>
                  <a:gd name="T5" fmla="*/ 12 h 1025"/>
                  <a:gd name="T6" fmla="*/ 54 w 134"/>
                  <a:gd name="T7" fmla="*/ 23 h 1025"/>
                  <a:gd name="T8" fmla="*/ 29 w 134"/>
                  <a:gd name="T9" fmla="*/ 35 h 1025"/>
                  <a:gd name="T10" fmla="*/ 8 w 134"/>
                  <a:gd name="T11" fmla="*/ 48 h 1025"/>
                  <a:gd name="T12" fmla="*/ 2 w 134"/>
                  <a:gd name="T13" fmla="*/ 50 h 1025"/>
                  <a:gd name="T14" fmla="*/ 2 w 134"/>
                  <a:gd name="T15" fmla="*/ 52 h 1025"/>
                  <a:gd name="T16" fmla="*/ 2 w 134"/>
                  <a:gd name="T17" fmla="*/ 54 h 1025"/>
                  <a:gd name="T18" fmla="*/ 2 w 134"/>
                  <a:gd name="T19" fmla="*/ 56 h 1025"/>
                  <a:gd name="T20" fmla="*/ 2 w 134"/>
                  <a:gd name="T21" fmla="*/ 58 h 1025"/>
                  <a:gd name="T22" fmla="*/ 0 w 134"/>
                  <a:gd name="T23" fmla="*/ 59 h 1025"/>
                  <a:gd name="T24" fmla="*/ 0 w 134"/>
                  <a:gd name="T25" fmla="*/ 61 h 1025"/>
                  <a:gd name="T26" fmla="*/ 0 w 134"/>
                  <a:gd name="T27" fmla="*/ 63 h 1025"/>
                  <a:gd name="T28" fmla="*/ 0 w 134"/>
                  <a:gd name="T29" fmla="*/ 65 h 1025"/>
                  <a:gd name="T30" fmla="*/ 13 w 134"/>
                  <a:gd name="T31" fmla="*/ 56 h 1025"/>
                  <a:gd name="T32" fmla="*/ 34 w 134"/>
                  <a:gd name="T33" fmla="*/ 44 h 1025"/>
                  <a:gd name="T34" fmla="*/ 57 w 134"/>
                  <a:gd name="T35" fmla="*/ 33 h 1025"/>
                  <a:gd name="T36" fmla="*/ 80 w 134"/>
                  <a:gd name="T37" fmla="*/ 21 h 1025"/>
                  <a:gd name="T38" fmla="*/ 103 w 134"/>
                  <a:gd name="T39" fmla="*/ 12 h 1025"/>
                  <a:gd name="T40" fmla="*/ 103 w 134"/>
                  <a:gd name="T41" fmla="*/ 12 h 1025"/>
                  <a:gd name="T42" fmla="*/ 103 w 134"/>
                  <a:gd name="T43" fmla="*/ 10 h 1025"/>
                  <a:gd name="T44" fmla="*/ 103 w 134"/>
                  <a:gd name="T45" fmla="*/ 8 h 1025"/>
                  <a:gd name="T46" fmla="*/ 105 w 134"/>
                  <a:gd name="T47" fmla="*/ 6 h 1025"/>
                  <a:gd name="T48" fmla="*/ 105 w 134"/>
                  <a:gd name="T49" fmla="*/ 6 h 1025"/>
                  <a:gd name="T50" fmla="*/ 105 w 134"/>
                  <a:gd name="T51" fmla="*/ 4 h 1025"/>
                  <a:gd name="T52" fmla="*/ 105 w 134"/>
                  <a:gd name="T53" fmla="*/ 2 h 1025"/>
                  <a:gd name="T54" fmla="*/ 105 w 134"/>
                  <a:gd name="T55" fmla="*/ 0 h 1025"/>
                  <a:gd name="T56" fmla="*/ 6 w 134"/>
                  <a:gd name="T57" fmla="*/ 969 h 1025"/>
                  <a:gd name="T58" fmla="*/ 8 w 134"/>
                  <a:gd name="T59" fmla="*/ 969 h 1025"/>
                  <a:gd name="T60" fmla="*/ 29 w 134"/>
                  <a:gd name="T61" fmla="*/ 983 h 1025"/>
                  <a:gd name="T62" fmla="*/ 54 w 134"/>
                  <a:gd name="T63" fmla="*/ 994 h 1025"/>
                  <a:gd name="T64" fmla="*/ 77 w 134"/>
                  <a:gd name="T65" fmla="*/ 1006 h 1025"/>
                  <a:gd name="T66" fmla="*/ 102 w 134"/>
                  <a:gd name="T67" fmla="*/ 1015 h 1025"/>
                  <a:gd name="T68" fmla="*/ 127 w 134"/>
                  <a:gd name="T69" fmla="*/ 1023 h 1025"/>
                  <a:gd name="T70" fmla="*/ 134 w 134"/>
                  <a:gd name="T71" fmla="*/ 1025 h 1025"/>
                  <a:gd name="T72" fmla="*/ 132 w 134"/>
                  <a:gd name="T73" fmla="*/ 1025 h 1025"/>
                  <a:gd name="T74" fmla="*/ 132 w 134"/>
                  <a:gd name="T75" fmla="*/ 1023 h 1025"/>
                  <a:gd name="T76" fmla="*/ 132 w 134"/>
                  <a:gd name="T77" fmla="*/ 1021 h 1025"/>
                  <a:gd name="T78" fmla="*/ 130 w 134"/>
                  <a:gd name="T79" fmla="*/ 1019 h 1025"/>
                  <a:gd name="T80" fmla="*/ 130 w 134"/>
                  <a:gd name="T81" fmla="*/ 1017 h 1025"/>
                  <a:gd name="T82" fmla="*/ 130 w 134"/>
                  <a:gd name="T83" fmla="*/ 1017 h 1025"/>
                  <a:gd name="T84" fmla="*/ 130 w 134"/>
                  <a:gd name="T85" fmla="*/ 1015 h 1025"/>
                  <a:gd name="T86" fmla="*/ 128 w 134"/>
                  <a:gd name="T87" fmla="*/ 1013 h 1025"/>
                  <a:gd name="T88" fmla="*/ 105 w 134"/>
                  <a:gd name="T89" fmla="*/ 1006 h 1025"/>
                  <a:gd name="T90" fmla="*/ 80 w 134"/>
                  <a:gd name="T91" fmla="*/ 996 h 1025"/>
                  <a:gd name="T92" fmla="*/ 57 w 134"/>
                  <a:gd name="T93" fmla="*/ 984 h 1025"/>
                  <a:gd name="T94" fmla="*/ 34 w 134"/>
                  <a:gd name="T95" fmla="*/ 973 h 1025"/>
                  <a:gd name="T96" fmla="*/ 13 w 134"/>
                  <a:gd name="T97" fmla="*/ 961 h 1025"/>
                  <a:gd name="T98" fmla="*/ 4 w 134"/>
                  <a:gd name="T99" fmla="*/ 956 h 1025"/>
                  <a:gd name="T100" fmla="*/ 4 w 134"/>
                  <a:gd name="T101" fmla="*/ 958 h 1025"/>
                  <a:gd name="T102" fmla="*/ 4 w 134"/>
                  <a:gd name="T103" fmla="*/ 959 h 1025"/>
                  <a:gd name="T104" fmla="*/ 4 w 134"/>
                  <a:gd name="T105" fmla="*/ 959 h 1025"/>
                  <a:gd name="T106" fmla="*/ 6 w 134"/>
                  <a:gd name="T107" fmla="*/ 961 h 1025"/>
                  <a:gd name="T108" fmla="*/ 6 w 134"/>
                  <a:gd name="T109" fmla="*/ 963 h 1025"/>
                  <a:gd name="T110" fmla="*/ 6 w 134"/>
                  <a:gd name="T111" fmla="*/ 965 h 1025"/>
                  <a:gd name="T112" fmla="*/ 6 w 134"/>
                  <a:gd name="T113" fmla="*/ 967 h 1025"/>
                  <a:gd name="T114" fmla="*/ 6 w 134"/>
                  <a:gd name="T115" fmla="*/ 969 h 102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4"/>
                  <a:gd name="T175" fmla="*/ 0 h 1025"/>
                  <a:gd name="T176" fmla="*/ 134 w 134"/>
                  <a:gd name="T177" fmla="*/ 1025 h 102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4" h="1025">
                    <a:moveTo>
                      <a:pt x="105" y="0"/>
                    </a:moveTo>
                    <a:lnTo>
                      <a:pt x="102" y="2"/>
                    </a:lnTo>
                    <a:lnTo>
                      <a:pt x="77" y="12"/>
                    </a:lnTo>
                    <a:lnTo>
                      <a:pt x="54" y="23"/>
                    </a:lnTo>
                    <a:lnTo>
                      <a:pt x="29" y="35"/>
                    </a:lnTo>
                    <a:lnTo>
                      <a:pt x="8" y="48"/>
                    </a:lnTo>
                    <a:lnTo>
                      <a:pt x="2" y="50"/>
                    </a:lnTo>
                    <a:lnTo>
                      <a:pt x="2" y="52"/>
                    </a:lnTo>
                    <a:lnTo>
                      <a:pt x="2" y="54"/>
                    </a:lnTo>
                    <a:lnTo>
                      <a:pt x="2" y="56"/>
                    </a:lnTo>
                    <a:lnTo>
                      <a:pt x="2" y="58"/>
                    </a:lnTo>
                    <a:lnTo>
                      <a:pt x="0" y="59"/>
                    </a:lnTo>
                    <a:lnTo>
                      <a:pt x="0" y="61"/>
                    </a:lnTo>
                    <a:lnTo>
                      <a:pt x="0" y="63"/>
                    </a:lnTo>
                    <a:lnTo>
                      <a:pt x="0" y="65"/>
                    </a:lnTo>
                    <a:lnTo>
                      <a:pt x="13" y="56"/>
                    </a:lnTo>
                    <a:lnTo>
                      <a:pt x="34" y="44"/>
                    </a:lnTo>
                    <a:lnTo>
                      <a:pt x="57" y="33"/>
                    </a:lnTo>
                    <a:lnTo>
                      <a:pt x="80" y="21"/>
                    </a:lnTo>
                    <a:lnTo>
                      <a:pt x="103" y="12"/>
                    </a:lnTo>
                    <a:lnTo>
                      <a:pt x="103" y="10"/>
                    </a:lnTo>
                    <a:lnTo>
                      <a:pt x="103" y="8"/>
                    </a:lnTo>
                    <a:lnTo>
                      <a:pt x="105" y="6"/>
                    </a:lnTo>
                    <a:lnTo>
                      <a:pt x="105" y="4"/>
                    </a:lnTo>
                    <a:lnTo>
                      <a:pt x="105" y="2"/>
                    </a:lnTo>
                    <a:lnTo>
                      <a:pt x="105" y="0"/>
                    </a:lnTo>
                    <a:close/>
                    <a:moveTo>
                      <a:pt x="6" y="969"/>
                    </a:moveTo>
                    <a:lnTo>
                      <a:pt x="8" y="969"/>
                    </a:lnTo>
                    <a:lnTo>
                      <a:pt x="29" y="983"/>
                    </a:lnTo>
                    <a:lnTo>
                      <a:pt x="54" y="994"/>
                    </a:lnTo>
                    <a:lnTo>
                      <a:pt x="77" y="1006"/>
                    </a:lnTo>
                    <a:lnTo>
                      <a:pt x="102" y="1015"/>
                    </a:lnTo>
                    <a:lnTo>
                      <a:pt x="127" y="1023"/>
                    </a:lnTo>
                    <a:lnTo>
                      <a:pt x="134" y="1025"/>
                    </a:lnTo>
                    <a:lnTo>
                      <a:pt x="132" y="1025"/>
                    </a:lnTo>
                    <a:lnTo>
                      <a:pt x="132" y="1023"/>
                    </a:lnTo>
                    <a:lnTo>
                      <a:pt x="132" y="1021"/>
                    </a:lnTo>
                    <a:lnTo>
                      <a:pt x="130" y="1019"/>
                    </a:lnTo>
                    <a:lnTo>
                      <a:pt x="130" y="1017"/>
                    </a:lnTo>
                    <a:lnTo>
                      <a:pt x="130" y="1015"/>
                    </a:lnTo>
                    <a:lnTo>
                      <a:pt x="128" y="1013"/>
                    </a:lnTo>
                    <a:lnTo>
                      <a:pt x="105" y="1006"/>
                    </a:lnTo>
                    <a:lnTo>
                      <a:pt x="80" y="996"/>
                    </a:lnTo>
                    <a:lnTo>
                      <a:pt x="57" y="984"/>
                    </a:lnTo>
                    <a:lnTo>
                      <a:pt x="34" y="973"/>
                    </a:lnTo>
                    <a:lnTo>
                      <a:pt x="13" y="961"/>
                    </a:lnTo>
                    <a:lnTo>
                      <a:pt x="4" y="956"/>
                    </a:lnTo>
                    <a:lnTo>
                      <a:pt x="4" y="958"/>
                    </a:lnTo>
                    <a:lnTo>
                      <a:pt x="4" y="959"/>
                    </a:lnTo>
                    <a:lnTo>
                      <a:pt x="6" y="961"/>
                    </a:lnTo>
                    <a:lnTo>
                      <a:pt x="6" y="963"/>
                    </a:lnTo>
                    <a:lnTo>
                      <a:pt x="6" y="965"/>
                    </a:lnTo>
                    <a:lnTo>
                      <a:pt x="6" y="967"/>
                    </a:lnTo>
                    <a:lnTo>
                      <a:pt x="6" y="969"/>
                    </a:lnTo>
                    <a:close/>
                  </a:path>
                </a:pathLst>
              </a:custGeom>
              <a:solidFill>
                <a:srgbClr val="99D6FF"/>
              </a:solidFill>
              <a:ln w="9525">
                <a:noFill/>
                <a:round/>
                <a:headEnd/>
                <a:tailEnd/>
              </a:ln>
            </p:spPr>
            <p:txBody>
              <a:bodyPr/>
              <a:lstStyle/>
              <a:p>
                <a:endParaRPr lang="en-US"/>
              </a:p>
            </p:txBody>
          </p:sp>
          <p:sp>
            <p:nvSpPr>
              <p:cNvPr id="28041" name="Freeform 956"/>
              <p:cNvSpPr>
                <a:spLocks noEditPoints="1"/>
              </p:cNvSpPr>
              <p:nvPr/>
            </p:nvSpPr>
            <p:spPr bwMode="auto">
              <a:xfrm>
                <a:off x="2319" y="1715"/>
                <a:ext cx="132" cy="1013"/>
              </a:xfrm>
              <a:custGeom>
                <a:avLst/>
                <a:gdLst>
                  <a:gd name="T0" fmla="*/ 107 w 132"/>
                  <a:gd name="T1" fmla="*/ 0 h 1013"/>
                  <a:gd name="T2" fmla="*/ 105 w 132"/>
                  <a:gd name="T3" fmla="*/ 2 h 1013"/>
                  <a:gd name="T4" fmla="*/ 81 w 132"/>
                  <a:gd name="T5" fmla="*/ 11 h 1013"/>
                  <a:gd name="T6" fmla="*/ 58 w 132"/>
                  <a:gd name="T7" fmla="*/ 21 h 1013"/>
                  <a:gd name="T8" fmla="*/ 34 w 132"/>
                  <a:gd name="T9" fmla="*/ 32 h 1013"/>
                  <a:gd name="T10" fmla="*/ 11 w 132"/>
                  <a:gd name="T11" fmla="*/ 46 h 1013"/>
                  <a:gd name="T12" fmla="*/ 4 w 132"/>
                  <a:gd name="T13" fmla="*/ 52 h 1013"/>
                  <a:gd name="T14" fmla="*/ 2 w 132"/>
                  <a:gd name="T15" fmla="*/ 53 h 1013"/>
                  <a:gd name="T16" fmla="*/ 2 w 132"/>
                  <a:gd name="T17" fmla="*/ 55 h 1013"/>
                  <a:gd name="T18" fmla="*/ 2 w 132"/>
                  <a:gd name="T19" fmla="*/ 57 h 1013"/>
                  <a:gd name="T20" fmla="*/ 2 w 132"/>
                  <a:gd name="T21" fmla="*/ 59 h 1013"/>
                  <a:gd name="T22" fmla="*/ 2 w 132"/>
                  <a:gd name="T23" fmla="*/ 61 h 1013"/>
                  <a:gd name="T24" fmla="*/ 0 w 132"/>
                  <a:gd name="T25" fmla="*/ 61 h 1013"/>
                  <a:gd name="T26" fmla="*/ 0 w 132"/>
                  <a:gd name="T27" fmla="*/ 63 h 1013"/>
                  <a:gd name="T28" fmla="*/ 0 w 132"/>
                  <a:gd name="T29" fmla="*/ 65 h 1013"/>
                  <a:gd name="T30" fmla="*/ 17 w 132"/>
                  <a:gd name="T31" fmla="*/ 55 h 1013"/>
                  <a:gd name="T32" fmla="*/ 38 w 132"/>
                  <a:gd name="T33" fmla="*/ 42 h 1013"/>
                  <a:gd name="T34" fmla="*/ 61 w 132"/>
                  <a:gd name="T35" fmla="*/ 30 h 1013"/>
                  <a:gd name="T36" fmla="*/ 84 w 132"/>
                  <a:gd name="T37" fmla="*/ 21 h 1013"/>
                  <a:gd name="T38" fmla="*/ 104 w 132"/>
                  <a:gd name="T39" fmla="*/ 13 h 1013"/>
                  <a:gd name="T40" fmla="*/ 104 w 132"/>
                  <a:gd name="T41" fmla="*/ 11 h 1013"/>
                  <a:gd name="T42" fmla="*/ 104 w 132"/>
                  <a:gd name="T43" fmla="*/ 9 h 1013"/>
                  <a:gd name="T44" fmla="*/ 105 w 132"/>
                  <a:gd name="T45" fmla="*/ 7 h 1013"/>
                  <a:gd name="T46" fmla="*/ 105 w 132"/>
                  <a:gd name="T47" fmla="*/ 6 h 1013"/>
                  <a:gd name="T48" fmla="*/ 105 w 132"/>
                  <a:gd name="T49" fmla="*/ 6 h 1013"/>
                  <a:gd name="T50" fmla="*/ 105 w 132"/>
                  <a:gd name="T51" fmla="*/ 4 h 1013"/>
                  <a:gd name="T52" fmla="*/ 105 w 132"/>
                  <a:gd name="T53" fmla="*/ 2 h 1013"/>
                  <a:gd name="T54" fmla="*/ 107 w 132"/>
                  <a:gd name="T55" fmla="*/ 0 h 1013"/>
                  <a:gd name="T56" fmla="*/ 8 w 132"/>
                  <a:gd name="T57" fmla="*/ 955 h 1013"/>
                  <a:gd name="T58" fmla="*/ 11 w 132"/>
                  <a:gd name="T59" fmla="*/ 959 h 1013"/>
                  <a:gd name="T60" fmla="*/ 34 w 132"/>
                  <a:gd name="T61" fmla="*/ 973 h 1013"/>
                  <a:gd name="T62" fmla="*/ 58 w 132"/>
                  <a:gd name="T63" fmla="*/ 984 h 1013"/>
                  <a:gd name="T64" fmla="*/ 81 w 132"/>
                  <a:gd name="T65" fmla="*/ 994 h 1013"/>
                  <a:gd name="T66" fmla="*/ 105 w 132"/>
                  <a:gd name="T67" fmla="*/ 1003 h 1013"/>
                  <a:gd name="T68" fmla="*/ 130 w 132"/>
                  <a:gd name="T69" fmla="*/ 1013 h 1013"/>
                  <a:gd name="T70" fmla="*/ 132 w 132"/>
                  <a:gd name="T71" fmla="*/ 1013 h 1013"/>
                  <a:gd name="T72" fmla="*/ 132 w 132"/>
                  <a:gd name="T73" fmla="*/ 1011 h 1013"/>
                  <a:gd name="T74" fmla="*/ 132 w 132"/>
                  <a:gd name="T75" fmla="*/ 1011 h 1013"/>
                  <a:gd name="T76" fmla="*/ 132 w 132"/>
                  <a:gd name="T77" fmla="*/ 1009 h 1013"/>
                  <a:gd name="T78" fmla="*/ 130 w 132"/>
                  <a:gd name="T79" fmla="*/ 1007 h 1013"/>
                  <a:gd name="T80" fmla="*/ 130 w 132"/>
                  <a:gd name="T81" fmla="*/ 1005 h 1013"/>
                  <a:gd name="T82" fmla="*/ 130 w 132"/>
                  <a:gd name="T83" fmla="*/ 1003 h 1013"/>
                  <a:gd name="T84" fmla="*/ 129 w 132"/>
                  <a:gd name="T85" fmla="*/ 1003 h 1013"/>
                  <a:gd name="T86" fmla="*/ 129 w 132"/>
                  <a:gd name="T87" fmla="*/ 1001 h 1013"/>
                  <a:gd name="T88" fmla="*/ 109 w 132"/>
                  <a:gd name="T89" fmla="*/ 994 h 1013"/>
                  <a:gd name="T90" fmla="*/ 84 w 132"/>
                  <a:gd name="T91" fmla="*/ 984 h 1013"/>
                  <a:gd name="T92" fmla="*/ 61 w 132"/>
                  <a:gd name="T93" fmla="*/ 975 h 1013"/>
                  <a:gd name="T94" fmla="*/ 38 w 132"/>
                  <a:gd name="T95" fmla="*/ 963 h 1013"/>
                  <a:gd name="T96" fmla="*/ 17 w 132"/>
                  <a:gd name="T97" fmla="*/ 950 h 1013"/>
                  <a:gd name="T98" fmla="*/ 6 w 132"/>
                  <a:gd name="T99" fmla="*/ 942 h 1013"/>
                  <a:gd name="T100" fmla="*/ 6 w 132"/>
                  <a:gd name="T101" fmla="*/ 944 h 1013"/>
                  <a:gd name="T102" fmla="*/ 6 w 132"/>
                  <a:gd name="T103" fmla="*/ 946 h 1013"/>
                  <a:gd name="T104" fmla="*/ 6 w 132"/>
                  <a:gd name="T105" fmla="*/ 948 h 1013"/>
                  <a:gd name="T106" fmla="*/ 6 w 132"/>
                  <a:gd name="T107" fmla="*/ 950 h 1013"/>
                  <a:gd name="T108" fmla="*/ 6 w 132"/>
                  <a:gd name="T109" fmla="*/ 952 h 1013"/>
                  <a:gd name="T110" fmla="*/ 6 w 132"/>
                  <a:gd name="T111" fmla="*/ 953 h 1013"/>
                  <a:gd name="T112" fmla="*/ 6 w 132"/>
                  <a:gd name="T113" fmla="*/ 953 h 1013"/>
                  <a:gd name="T114" fmla="*/ 8 w 132"/>
                  <a:gd name="T115" fmla="*/ 955 h 101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32"/>
                  <a:gd name="T175" fmla="*/ 0 h 1013"/>
                  <a:gd name="T176" fmla="*/ 132 w 132"/>
                  <a:gd name="T177" fmla="*/ 1013 h 101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32" h="1013">
                    <a:moveTo>
                      <a:pt x="107" y="0"/>
                    </a:moveTo>
                    <a:lnTo>
                      <a:pt x="105" y="2"/>
                    </a:lnTo>
                    <a:lnTo>
                      <a:pt x="81" y="11"/>
                    </a:lnTo>
                    <a:lnTo>
                      <a:pt x="58" y="21"/>
                    </a:lnTo>
                    <a:lnTo>
                      <a:pt x="34" y="32"/>
                    </a:lnTo>
                    <a:lnTo>
                      <a:pt x="11" y="46"/>
                    </a:lnTo>
                    <a:lnTo>
                      <a:pt x="4" y="52"/>
                    </a:lnTo>
                    <a:lnTo>
                      <a:pt x="2" y="53"/>
                    </a:lnTo>
                    <a:lnTo>
                      <a:pt x="2" y="55"/>
                    </a:lnTo>
                    <a:lnTo>
                      <a:pt x="2" y="57"/>
                    </a:lnTo>
                    <a:lnTo>
                      <a:pt x="2" y="59"/>
                    </a:lnTo>
                    <a:lnTo>
                      <a:pt x="2" y="61"/>
                    </a:lnTo>
                    <a:lnTo>
                      <a:pt x="0" y="61"/>
                    </a:lnTo>
                    <a:lnTo>
                      <a:pt x="0" y="63"/>
                    </a:lnTo>
                    <a:lnTo>
                      <a:pt x="0" y="65"/>
                    </a:lnTo>
                    <a:lnTo>
                      <a:pt x="17" y="55"/>
                    </a:lnTo>
                    <a:lnTo>
                      <a:pt x="38" y="42"/>
                    </a:lnTo>
                    <a:lnTo>
                      <a:pt x="61" y="30"/>
                    </a:lnTo>
                    <a:lnTo>
                      <a:pt x="84" y="21"/>
                    </a:lnTo>
                    <a:lnTo>
                      <a:pt x="104" y="13"/>
                    </a:lnTo>
                    <a:lnTo>
                      <a:pt x="104" y="11"/>
                    </a:lnTo>
                    <a:lnTo>
                      <a:pt x="104" y="9"/>
                    </a:lnTo>
                    <a:lnTo>
                      <a:pt x="105" y="7"/>
                    </a:lnTo>
                    <a:lnTo>
                      <a:pt x="105" y="6"/>
                    </a:lnTo>
                    <a:lnTo>
                      <a:pt x="105" y="4"/>
                    </a:lnTo>
                    <a:lnTo>
                      <a:pt x="105" y="2"/>
                    </a:lnTo>
                    <a:lnTo>
                      <a:pt x="107" y="0"/>
                    </a:lnTo>
                    <a:close/>
                    <a:moveTo>
                      <a:pt x="8" y="955"/>
                    </a:moveTo>
                    <a:lnTo>
                      <a:pt x="11" y="959"/>
                    </a:lnTo>
                    <a:lnTo>
                      <a:pt x="34" y="973"/>
                    </a:lnTo>
                    <a:lnTo>
                      <a:pt x="58" y="984"/>
                    </a:lnTo>
                    <a:lnTo>
                      <a:pt x="81" y="994"/>
                    </a:lnTo>
                    <a:lnTo>
                      <a:pt x="105" y="1003"/>
                    </a:lnTo>
                    <a:lnTo>
                      <a:pt x="130" y="1013"/>
                    </a:lnTo>
                    <a:lnTo>
                      <a:pt x="132" y="1013"/>
                    </a:lnTo>
                    <a:lnTo>
                      <a:pt x="132" y="1011"/>
                    </a:lnTo>
                    <a:lnTo>
                      <a:pt x="132" y="1009"/>
                    </a:lnTo>
                    <a:lnTo>
                      <a:pt x="130" y="1007"/>
                    </a:lnTo>
                    <a:lnTo>
                      <a:pt x="130" y="1005"/>
                    </a:lnTo>
                    <a:lnTo>
                      <a:pt x="130" y="1003"/>
                    </a:lnTo>
                    <a:lnTo>
                      <a:pt x="129" y="1003"/>
                    </a:lnTo>
                    <a:lnTo>
                      <a:pt x="129" y="1001"/>
                    </a:lnTo>
                    <a:lnTo>
                      <a:pt x="109" y="994"/>
                    </a:lnTo>
                    <a:lnTo>
                      <a:pt x="84" y="984"/>
                    </a:lnTo>
                    <a:lnTo>
                      <a:pt x="61" y="975"/>
                    </a:lnTo>
                    <a:lnTo>
                      <a:pt x="38" y="963"/>
                    </a:lnTo>
                    <a:lnTo>
                      <a:pt x="17" y="950"/>
                    </a:lnTo>
                    <a:lnTo>
                      <a:pt x="6" y="942"/>
                    </a:lnTo>
                    <a:lnTo>
                      <a:pt x="6" y="944"/>
                    </a:lnTo>
                    <a:lnTo>
                      <a:pt x="6" y="946"/>
                    </a:lnTo>
                    <a:lnTo>
                      <a:pt x="6" y="948"/>
                    </a:lnTo>
                    <a:lnTo>
                      <a:pt x="6" y="950"/>
                    </a:lnTo>
                    <a:lnTo>
                      <a:pt x="6" y="952"/>
                    </a:lnTo>
                    <a:lnTo>
                      <a:pt x="6" y="953"/>
                    </a:lnTo>
                    <a:lnTo>
                      <a:pt x="8" y="955"/>
                    </a:lnTo>
                    <a:close/>
                  </a:path>
                </a:pathLst>
              </a:custGeom>
              <a:solidFill>
                <a:srgbClr val="9AD6FF"/>
              </a:solidFill>
              <a:ln w="9525">
                <a:noFill/>
                <a:round/>
                <a:headEnd/>
                <a:tailEnd/>
              </a:ln>
            </p:spPr>
            <p:txBody>
              <a:bodyPr/>
              <a:lstStyle/>
              <a:p>
                <a:endParaRPr lang="en-US"/>
              </a:p>
            </p:txBody>
          </p:sp>
          <p:sp>
            <p:nvSpPr>
              <p:cNvPr id="28042" name="Freeform 957"/>
              <p:cNvSpPr>
                <a:spLocks noEditPoints="1"/>
              </p:cNvSpPr>
              <p:nvPr/>
            </p:nvSpPr>
            <p:spPr bwMode="auto">
              <a:xfrm>
                <a:off x="2317" y="1721"/>
                <a:ext cx="132" cy="1001"/>
              </a:xfrm>
              <a:custGeom>
                <a:avLst/>
                <a:gdLst>
                  <a:gd name="T0" fmla="*/ 107 w 132"/>
                  <a:gd name="T1" fmla="*/ 0 h 1001"/>
                  <a:gd name="T2" fmla="*/ 84 w 132"/>
                  <a:gd name="T3" fmla="*/ 9 h 1001"/>
                  <a:gd name="T4" fmla="*/ 61 w 132"/>
                  <a:gd name="T5" fmla="*/ 21 h 1001"/>
                  <a:gd name="T6" fmla="*/ 38 w 132"/>
                  <a:gd name="T7" fmla="*/ 32 h 1001"/>
                  <a:gd name="T8" fmla="*/ 17 w 132"/>
                  <a:gd name="T9" fmla="*/ 44 h 1001"/>
                  <a:gd name="T10" fmla="*/ 4 w 132"/>
                  <a:gd name="T11" fmla="*/ 53 h 1001"/>
                  <a:gd name="T12" fmla="*/ 4 w 132"/>
                  <a:gd name="T13" fmla="*/ 55 h 1001"/>
                  <a:gd name="T14" fmla="*/ 2 w 132"/>
                  <a:gd name="T15" fmla="*/ 55 h 1001"/>
                  <a:gd name="T16" fmla="*/ 2 w 132"/>
                  <a:gd name="T17" fmla="*/ 57 h 1001"/>
                  <a:gd name="T18" fmla="*/ 2 w 132"/>
                  <a:gd name="T19" fmla="*/ 59 h 1001"/>
                  <a:gd name="T20" fmla="*/ 2 w 132"/>
                  <a:gd name="T21" fmla="*/ 61 h 1001"/>
                  <a:gd name="T22" fmla="*/ 2 w 132"/>
                  <a:gd name="T23" fmla="*/ 63 h 1001"/>
                  <a:gd name="T24" fmla="*/ 0 w 132"/>
                  <a:gd name="T25" fmla="*/ 65 h 1001"/>
                  <a:gd name="T26" fmla="*/ 0 w 132"/>
                  <a:gd name="T27" fmla="*/ 67 h 1001"/>
                  <a:gd name="T28" fmla="*/ 0 w 132"/>
                  <a:gd name="T29" fmla="*/ 67 h 1001"/>
                  <a:gd name="T30" fmla="*/ 21 w 132"/>
                  <a:gd name="T31" fmla="*/ 53 h 1001"/>
                  <a:gd name="T32" fmla="*/ 44 w 132"/>
                  <a:gd name="T33" fmla="*/ 40 h 1001"/>
                  <a:gd name="T34" fmla="*/ 65 w 132"/>
                  <a:gd name="T35" fmla="*/ 28 h 1001"/>
                  <a:gd name="T36" fmla="*/ 88 w 132"/>
                  <a:gd name="T37" fmla="*/ 19 h 1001"/>
                  <a:gd name="T38" fmla="*/ 104 w 132"/>
                  <a:gd name="T39" fmla="*/ 13 h 1001"/>
                  <a:gd name="T40" fmla="*/ 104 w 132"/>
                  <a:gd name="T41" fmla="*/ 11 h 1001"/>
                  <a:gd name="T42" fmla="*/ 106 w 132"/>
                  <a:gd name="T43" fmla="*/ 9 h 1001"/>
                  <a:gd name="T44" fmla="*/ 106 w 132"/>
                  <a:gd name="T45" fmla="*/ 7 h 1001"/>
                  <a:gd name="T46" fmla="*/ 106 w 132"/>
                  <a:gd name="T47" fmla="*/ 7 h 1001"/>
                  <a:gd name="T48" fmla="*/ 106 w 132"/>
                  <a:gd name="T49" fmla="*/ 5 h 1001"/>
                  <a:gd name="T50" fmla="*/ 106 w 132"/>
                  <a:gd name="T51" fmla="*/ 3 h 1001"/>
                  <a:gd name="T52" fmla="*/ 107 w 132"/>
                  <a:gd name="T53" fmla="*/ 1 h 1001"/>
                  <a:gd name="T54" fmla="*/ 107 w 132"/>
                  <a:gd name="T55" fmla="*/ 0 h 1001"/>
                  <a:gd name="T56" fmla="*/ 8 w 132"/>
                  <a:gd name="T57" fmla="*/ 944 h 1001"/>
                  <a:gd name="T58" fmla="*/ 17 w 132"/>
                  <a:gd name="T59" fmla="*/ 949 h 1001"/>
                  <a:gd name="T60" fmla="*/ 38 w 132"/>
                  <a:gd name="T61" fmla="*/ 961 h 1001"/>
                  <a:gd name="T62" fmla="*/ 61 w 132"/>
                  <a:gd name="T63" fmla="*/ 972 h 1001"/>
                  <a:gd name="T64" fmla="*/ 84 w 132"/>
                  <a:gd name="T65" fmla="*/ 984 h 1001"/>
                  <a:gd name="T66" fmla="*/ 109 w 132"/>
                  <a:gd name="T67" fmla="*/ 994 h 1001"/>
                  <a:gd name="T68" fmla="*/ 132 w 132"/>
                  <a:gd name="T69" fmla="*/ 1001 h 1001"/>
                  <a:gd name="T70" fmla="*/ 132 w 132"/>
                  <a:gd name="T71" fmla="*/ 999 h 1001"/>
                  <a:gd name="T72" fmla="*/ 132 w 132"/>
                  <a:gd name="T73" fmla="*/ 997 h 1001"/>
                  <a:gd name="T74" fmla="*/ 131 w 132"/>
                  <a:gd name="T75" fmla="*/ 997 h 1001"/>
                  <a:gd name="T76" fmla="*/ 131 w 132"/>
                  <a:gd name="T77" fmla="*/ 995 h 1001"/>
                  <a:gd name="T78" fmla="*/ 131 w 132"/>
                  <a:gd name="T79" fmla="*/ 994 h 1001"/>
                  <a:gd name="T80" fmla="*/ 131 w 132"/>
                  <a:gd name="T81" fmla="*/ 992 h 1001"/>
                  <a:gd name="T82" fmla="*/ 129 w 132"/>
                  <a:gd name="T83" fmla="*/ 990 h 1001"/>
                  <a:gd name="T84" fmla="*/ 129 w 132"/>
                  <a:gd name="T85" fmla="*/ 990 h 1001"/>
                  <a:gd name="T86" fmla="*/ 113 w 132"/>
                  <a:gd name="T87" fmla="*/ 984 h 1001"/>
                  <a:gd name="T88" fmla="*/ 88 w 132"/>
                  <a:gd name="T89" fmla="*/ 974 h 1001"/>
                  <a:gd name="T90" fmla="*/ 65 w 132"/>
                  <a:gd name="T91" fmla="*/ 963 h 1001"/>
                  <a:gd name="T92" fmla="*/ 44 w 132"/>
                  <a:gd name="T93" fmla="*/ 951 h 1001"/>
                  <a:gd name="T94" fmla="*/ 21 w 132"/>
                  <a:gd name="T95" fmla="*/ 940 h 1001"/>
                  <a:gd name="T96" fmla="*/ 6 w 132"/>
                  <a:gd name="T97" fmla="*/ 930 h 1001"/>
                  <a:gd name="T98" fmla="*/ 6 w 132"/>
                  <a:gd name="T99" fmla="*/ 932 h 1001"/>
                  <a:gd name="T100" fmla="*/ 6 w 132"/>
                  <a:gd name="T101" fmla="*/ 932 h 1001"/>
                  <a:gd name="T102" fmla="*/ 6 w 132"/>
                  <a:gd name="T103" fmla="*/ 934 h 1001"/>
                  <a:gd name="T104" fmla="*/ 8 w 132"/>
                  <a:gd name="T105" fmla="*/ 936 h 1001"/>
                  <a:gd name="T106" fmla="*/ 8 w 132"/>
                  <a:gd name="T107" fmla="*/ 938 h 1001"/>
                  <a:gd name="T108" fmla="*/ 8 w 132"/>
                  <a:gd name="T109" fmla="*/ 940 h 1001"/>
                  <a:gd name="T110" fmla="*/ 8 w 132"/>
                  <a:gd name="T111" fmla="*/ 942 h 1001"/>
                  <a:gd name="T112" fmla="*/ 8 w 132"/>
                  <a:gd name="T113" fmla="*/ 944 h 100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32"/>
                  <a:gd name="T172" fmla="*/ 0 h 1001"/>
                  <a:gd name="T173" fmla="*/ 132 w 132"/>
                  <a:gd name="T174" fmla="*/ 1001 h 100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32" h="1001">
                    <a:moveTo>
                      <a:pt x="107" y="0"/>
                    </a:moveTo>
                    <a:lnTo>
                      <a:pt x="84" y="9"/>
                    </a:lnTo>
                    <a:lnTo>
                      <a:pt x="61" y="21"/>
                    </a:lnTo>
                    <a:lnTo>
                      <a:pt x="38" y="32"/>
                    </a:lnTo>
                    <a:lnTo>
                      <a:pt x="17" y="44"/>
                    </a:lnTo>
                    <a:lnTo>
                      <a:pt x="4" y="53"/>
                    </a:lnTo>
                    <a:lnTo>
                      <a:pt x="4" y="55"/>
                    </a:lnTo>
                    <a:lnTo>
                      <a:pt x="2" y="55"/>
                    </a:lnTo>
                    <a:lnTo>
                      <a:pt x="2" y="57"/>
                    </a:lnTo>
                    <a:lnTo>
                      <a:pt x="2" y="59"/>
                    </a:lnTo>
                    <a:lnTo>
                      <a:pt x="2" y="61"/>
                    </a:lnTo>
                    <a:lnTo>
                      <a:pt x="2" y="63"/>
                    </a:lnTo>
                    <a:lnTo>
                      <a:pt x="0" y="65"/>
                    </a:lnTo>
                    <a:lnTo>
                      <a:pt x="0" y="67"/>
                    </a:lnTo>
                    <a:lnTo>
                      <a:pt x="21" y="53"/>
                    </a:lnTo>
                    <a:lnTo>
                      <a:pt x="44" y="40"/>
                    </a:lnTo>
                    <a:lnTo>
                      <a:pt x="65" y="28"/>
                    </a:lnTo>
                    <a:lnTo>
                      <a:pt x="88" y="19"/>
                    </a:lnTo>
                    <a:lnTo>
                      <a:pt x="104" y="13"/>
                    </a:lnTo>
                    <a:lnTo>
                      <a:pt x="104" y="11"/>
                    </a:lnTo>
                    <a:lnTo>
                      <a:pt x="106" y="9"/>
                    </a:lnTo>
                    <a:lnTo>
                      <a:pt x="106" y="7"/>
                    </a:lnTo>
                    <a:lnTo>
                      <a:pt x="106" y="5"/>
                    </a:lnTo>
                    <a:lnTo>
                      <a:pt x="106" y="3"/>
                    </a:lnTo>
                    <a:lnTo>
                      <a:pt x="107" y="1"/>
                    </a:lnTo>
                    <a:lnTo>
                      <a:pt x="107" y="0"/>
                    </a:lnTo>
                    <a:close/>
                    <a:moveTo>
                      <a:pt x="8" y="944"/>
                    </a:moveTo>
                    <a:lnTo>
                      <a:pt x="17" y="949"/>
                    </a:lnTo>
                    <a:lnTo>
                      <a:pt x="38" y="961"/>
                    </a:lnTo>
                    <a:lnTo>
                      <a:pt x="61" y="972"/>
                    </a:lnTo>
                    <a:lnTo>
                      <a:pt x="84" y="984"/>
                    </a:lnTo>
                    <a:lnTo>
                      <a:pt x="109" y="994"/>
                    </a:lnTo>
                    <a:lnTo>
                      <a:pt x="132" y="1001"/>
                    </a:lnTo>
                    <a:lnTo>
                      <a:pt x="132" y="999"/>
                    </a:lnTo>
                    <a:lnTo>
                      <a:pt x="132" y="997"/>
                    </a:lnTo>
                    <a:lnTo>
                      <a:pt x="131" y="997"/>
                    </a:lnTo>
                    <a:lnTo>
                      <a:pt x="131" y="995"/>
                    </a:lnTo>
                    <a:lnTo>
                      <a:pt x="131" y="994"/>
                    </a:lnTo>
                    <a:lnTo>
                      <a:pt x="131" y="992"/>
                    </a:lnTo>
                    <a:lnTo>
                      <a:pt x="129" y="990"/>
                    </a:lnTo>
                    <a:lnTo>
                      <a:pt x="113" y="984"/>
                    </a:lnTo>
                    <a:lnTo>
                      <a:pt x="88" y="974"/>
                    </a:lnTo>
                    <a:lnTo>
                      <a:pt x="65" y="963"/>
                    </a:lnTo>
                    <a:lnTo>
                      <a:pt x="44" y="951"/>
                    </a:lnTo>
                    <a:lnTo>
                      <a:pt x="21" y="940"/>
                    </a:lnTo>
                    <a:lnTo>
                      <a:pt x="6" y="930"/>
                    </a:lnTo>
                    <a:lnTo>
                      <a:pt x="6" y="932"/>
                    </a:lnTo>
                    <a:lnTo>
                      <a:pt x="6" y="934"/>
                    </a:lnTo>
                    <a:lnTo>
                      <a:pt x="8" y="936"/>
                    </a:lnTo>
                    <a:lnTo>
                      <a:pt x="8" y="938"/>
                    </a:lnTo>
                    <a:lnTo>
                      <a:pt x="8" y="940"/>
                    </a:lnTo>
                    <a:lnTo>
                      <a:pt x="8" y="942"/>
                    </a:lnTo>
                    <a:lnTo>
                      <a:pt x="8" y="944"/>
                    </a:lnTo>
                    <a:close/>
                  </a:path>
                </a:pathLst>
              </a:custGeom>
              <a:solidFill>
                <a:srgbClr val="9BD7FF"/>
              </a:solidFill>
              <a:ln w="9525">
                <a:noFill/>
                <a:round/>
                <a:headEnd/>
                <a:tailEnd/>
              </a:ln>
            </p:spPr>
            <p:txBody>
              <a:bodyPr/>
              <a:lstStyle/>
              <a:p>
                <a:endParaRPr lang="en-US"/>
              </a:p>
            </p:txBody>
          </p:sp>
          <p:sp>
            <p:nvSpPr>
              <p:cNvPr id="28043" name="Freeform 958"/>
              <p:cNvSpPr>
                <a:spLocks noEditPoints="1"/>
              </p:cNvSpPr>
              <p:nvPr/>
            </p:nvSpPr>
            <p:spPr bwMode="auto">
              <a:xfrm>
                <a:off x="2315" y="1728"/>
                <a:ext cx="133" cy="988"/>
              </a:xfrm>
              <a:custGeom>
                <a:avLst/>
                <a:gdLst>
                  <a:gd name="T0" fmla="*/ 108 w 133"/>
                  <a:gd name="T1" fmla="*/ 0 h 988"/>
                  <a:gd name="T2" fmla="*/ 88 w 133"/>
                  <a:gd name="T3" fmla="*/ 8 h 988"/>
                  <a:gd name="T4" fmla="*/ 65 w 133"/>
                  <a:gd name="T5" fmla="*/ 17 h 988"/>
                  <a:gd name="T6" fmla="*/ 42 w 133"/>
                  <a:gd name="T7" fmla="*/ 29 h 988"/>
                  <a:gd name="T8" fmla="*/ 21 w 133"/>
                  <a:gd name="T9" fmla="*/ 42 h 988"/>
                  <a:gd name="T10" fmla="*/ 4 w 133"/>
                  <a:gd name="T11" fmla="*/ 52 h 988"/>
                  <a:gd name="T12" fmla="*/ 4 w 133"/>
                  <a:gd name="T13" fmla="*/ 54 h 988"/>
                  <a:gd name="T14" fmla="*/ 4 w 133"/>
                  <a:gd name="T15" fmla="*/ 56 h 988"/>
                  <a:gd name="T16" fmla="*/ 2 w 133"/>
                  <a:gd name="T17" fmla="*/ 58 h 988"/>
                  <a:gd name="T18" fmla="*/ 2 w 133"/>
                  <a:gd name="T19" fmla="*/ 60 h 988"/>
                  <a:gd name="T20" fmla="*/ 2 w 133"/>
                  <a:gd name="T21" fmla="*/ 62 h 988"/>
                  <a:gd name="T22" fmla="*/ 2 w 133"/>
                  <a:gd name="T23" fmla="*/ 64 h 988"/>
                  <a:gd name="T24" fmla="*/ 2 w 133"/>
                  <a:gd name="T25" fmla="*/ 65 h 988"/>
                  <a:gd name="T26" fmla="*/ 0 w 133"/>
                  <a:gd name="T27" fmla="*/ 67 h 988"/>
                  <a:gd name="T28" fmla="*/ 6 w 133"/>
                  <a:gd name="T29" fmla="*/ 64 h 988"/>
                  <a:gd name="T30" fmla="*/ 27 w 133"/>
                  <a:gd name="T31" fmla="*/ 50 h 988"/>
                  <a:gd name="T32" fmla="*/ 48 w 133"/>
                  <a:gd name="T33" fmla="*/ 39 h 988"/>
                  <a:gd name="T34" fmla="*/ 71 w 133"/>
                  <a:gd name="T35" fmla="*/ 27 h 988"/>
                  <a:gd name="T36" fmla="*/ 92 w 133"/>
                  <a:gd name="T37" fmla="*/ 17 h 988"/>
                  <a:gd name="T38" fmla="*/ 106 w 133"/>
                  <a:gd name="T39" fmla="*/ 12 h 988"/>
                  <a:gd name="T40" fmla="*/ 106 w 133"/>
                  <a:gd name="T41" fmla="*/ 10 h 988"/>
                  <a:gd name="T42" fmla="*/ 106 w 133"/>
                  <a:gd name="T43" fmla="*/ 10 h 988"/>
                  <a:gd name="T44" fmla="*/ 106 w 133"/>
                  <a:gd name="T45" fmla="*/ 8 h 988"/>
                  <a:gd name="T46" fmla="*/ 106 w 133"/>
                  <a:gd name="T47" fmla="*/ 6 h 988"/>
                  <a:gd name="T48" fmla="*/ 106 w 133"/>
                  <a:gd name="T49" fmla="*/ 4 h 988"/>
                  <a:gd name="T50" fmla="*/ 108 w 133"/>
                  <a:gd name="T51" fmla="*/ 2 h 988"/>
                  <a:gd name="T52" fmla="*/ 108 w 133"/>
                  <a:gd name="T53" fmla="*/ 0 h 988"/>
                  <a:gd name="T54" fmla="*/ 108 w 133"/>
                  <a:gd name="T55" fmla="*/ 0 h 988"/>
                  <a:gd name="T56" fmla="*/ 10 w 133"/>
                  <a:gd name="T57" fmla="*/ 929 h 988"/>
                  <a:gd name="T58" fmla="*/ 21 w 133"/>
                  <a:gd name="T59" fmla="*/ 937 h 988"/>
                  <a:gd name="T60" fmla="*/ 42 w 133"/>
                  <a:gd name="T61" fmla="*/ 950 h 988"/>
                  <a:gd name="T62" fmla="*/ 65 w 133"/>
                  <a:gd name="T63" fmla="*/ 962 h 988"/>
                  <a:gd name="T64" fmla="*/ 88 w 133"/>
                  <a:gd name="T65" fmla="*/ 971 h 988"/>
                  <a:gd name="T66" fmla="*/ 113 w 133"/>
                  <a:gd name="T67" fmla="*/ 981 h 988"/>
                  <a:gd name="T68" fmla="*/ 133 w 133"/>
                  <a:gd name="T69" fmla="*/ 988 h 988"/>
                  <a:gd name="T70" fmla="*/ 133 w 133"/>
                  <a:gd name="T71" fmla="*/ 987 h 988"/>
                  <a:gd name="T72" fmla="*/ 133 w 133"/>
                  <a:gd name="T73" fmla="*/ 985 h 988"/>
                  <a:gd name="T74" fmla="*/ 131 w 133"/>
                  <a:gd name="T75" fmla="*/ 983 h 988"/>
                  <a:gd name="T76" fmla="*/ 131 w 133"/>
                  <a:gd name="T77" fmla="*/ 983 h 988"/>
                  <a:gd name="T78" fmla="*/ 131 w 133"/>
                  <a:gd name="T79" fmla="*/ 981 h 988"/>
                  <a:gd name="T80" fmla="*/ 129 w 133"/>
                  <a:gd name="T81" fmla="*/ 979 h 988"/>
                  <a:gd name="T82" fmla="*/ 129 w 133"/>
                  <a:gd name="T83" fmla="*/ 977 h 988"/>
                  <a:gd name="T84" fmla="*/ 129 w 133"/>
                  <a:gd name="T85" fmla="*/ 975 h 988"/>
                  <a:gd name="T86" fmla="*/ 115 w 133"/>
                  <a:gd name="T87" fmla="*/ 971 h 988"/>
                  <a:gd name="T88" fmla="*/ 92 w 133"/>
                  <a:gd name="T89" fmla="*/ 962 h 988"/>
                  <a:gd name="T90" fmla="*/ 71 w 133"/>
                  <a:gd name="T91" fmla="*/ 952 h 988"/>
                  <a:gd name="T92" fmla="*/ 48 w 133"/>
                  <a:gd name="T93" fmla="*/ 940 h 988"/>
                  <a:gd name="T94" fmla="*/ 27 w 133"/>
                  <a:gd name="T95" fmla="*/ 929 h 988"/>
                  <a:gd name="T96" fmla="*/ 8 w 133"/>
                  <a:gd name="T97" fmla="*/ 916 h 988"/>
                  <a:gd name="T98" fmla="*/ 8 w 133"/>
                  <a:gd name="T99" fmla="*/ 917 h 988"/>
                  <a:gd name="T100" fmla="*/ 8 w 133"/>
                  <a:gd name="T101" fmla="*/ 919 h 988"/>
                  <a:gd name="T102" fmla="*/ 8 w 133"/>
                  <a:gd name="T103" fmla="*/ 921 h 988"/>
                  <a:gd name="T104" fmla="*/ 8 w 133"/>
                  <a:gd name="T105" fmla="*/ 923 h 988"/>
                  <a:gd name="T106" fmla="*/ 8 w 133"/>
                  <a:gd name="T107" fmla="*/ 925 h 988"/>
                  <a:gd name="T108" fmla="*/ 8 w 133"/>
                  <a:gd name="T109" fmla="*/ 925 h 988"/>
                  <a:gd name="T110" fmla="*/ 8 w 133"/>
                  <a:gd name="T111" fmla="*/ 927 h 988"/>
                  <a:gd name="T112" fmla="*/ 10 w 133"/>
                  <a:gd name="T113" fmla="*/ 929 h 98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33"/>
                  <a:gd name="T172" fmla="*/ 0 h 988"/>
                  <a:gd name="T173" fmla="*/ 133 w 133"/>
                  <a:gd name="T174" fmla="*/ 988 h 98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33" h="988">
                    <a:moveTo>
                      <a:pt x="108" y="0"/>
                    </a:moveTo>
                    <a:lnTo>
                      <a:pt x="88" y="8"/>
                    </a:lnTo>
                    <a:lnTo>
                      <a:pt x="65" y="17"/>
                    </a:lnTo>
                    <a:lnTo>
                      <a:pt x="42" y="29"/>
                    </a:lnTo>
                    <a:lnTo>
                      <a:pt x="21" y="42"/>
                    </a:lnTo>
                    <a:lnTo>
                      <a:pt x="4" y="52"/>
                    </a:lnTo>
                    <a:lnTo>
                      <a:pt x="4" y="54"/>
                    </a:lnTo>
                    <a:lnTo>
                      <a:pt x="4" y="56"/>
                    </a:lnTo>
                    <a:lnTo>
                      <a:pt x="2" y="58"/>
                    </a:lnTo>
                    <a:lnTo>
                      <a:pt x="2" y="60"/>
                    </a:lnTo>
                    <a:lnTo>
                      <a:pt x="2" y="62"/>
                    </a:lnTo>
                    <a:lnTo>
                      <a:pt x="2" y="64"/>
                    </a:lnTo>
                    <a:lnTo>
                      <a:pt x="2" y="65"/>
                    </a:lnTo>
                    <a:lnTo>
                      <a:pt x="0" y="67"/>
                    </a:lnTo>
                    <a:lnTo>
                      <a:pt x="6" y="64"/>
                    </a:lnTo>
                    <a:lnTo>
                      <a:pt x="27" y="50"/>
                    </a:lnTo>
                    <a:lnTo>
                      <a:pt x="48" y="39"/>
                    </a:lnTo>
                    <a:lnTo>
                      <a:pt x="71" y="27"/>
                    </a:lnTo>
                    <a:lnTo>
                      <a:pt x="92" y="17"/>
                    </a:lnTo>
                    <a:lnTo>
                      <a:pt x="106" y="12"/>
                    </a:lnTo>
                    <a:lnTo>
                      <a:pt x="106" y="10"/>
                    </a:lnTo>
                    <a:lnTo>
                      <a:pt x="106" y="8"/>
                    </a:lnTo>
                    <a:lnTo>
                      <a:pt x="106" y="6"/>
                    </a:lnTo>
                    <a:lnTo>
                      <a:pt x="106" y="4"/>
                    </a:lnTo>
                    <a:lnTo>
                      <a:pt x="108" y="2"/>
                    </a:lnTo>
                    <a:lnTo>
                      <a:pt x="108" y="0"/>
                    </a:lnTo>
                    <a:close/>
                    <a:moveTo>
                      <a:pt x="10" y="929"/>
                    </a:moveTo>
                    <a:lnTo>
                      <a:pt x="21" y="937"/>
                    </a:lnTo>
                    <a:lnTo>
                      <a:pt x="42" y="950"/>
                    </a:lnTo>
                    <a:lnTo>
                      <a:pt x="65" y="962"/>
                    </a:lnTo>
                    <a:lnTo>
                      <a:pt x="88" y="971"/>
                    </a:lnTo>
                    <a:lnTo>
                      <a:pt x="113" y="981"/>
                    </a:lnTo>
                    <a:lnTo>
                      <a:pt x="133" y="988"/>
                    </a:lnTo>
                    <a:lnTo>
                      <a:pt x="133" y="987"/>
                    </a:lnTo>
                    <a:lnTo>
                      <a:pt x="133" y="985"/>
                    </a:lnTo>
                    <a:lnTo>
                      <a:pt x="131" y="983"/>
                    </a:lnTo>
                    <a:lnTo>
                      <a:pt x="131" y="981"/>
                    </a:lnTo>
                    <a:lnTo>
                      <a:pt x="129" y="979"/>
                    </a:lnTo>
                    <a:lnTo>
                      <a:pt x="129" y="977"/>
                    </a:lnTo>
                    <a:lnTo>
                      <a:pt x="129" y="975"/>
                    </a:lnTo>
                    <a:lnTo>
                      <a:pt x="115" y="971"/>
                    </a:lnTo>
                    <a:lnTo>
                      <a:pt x="92" y="962"/>
                    </a:lnTo>
                    <a:lnTo>
                      <a:pt x="71" y="952"/>
                    </a:lnTo>
                    <a:lnTo>
                      <a:pt x="48" y="940"/>
                    </a:lnTo>
                    <a:lnTo>
                      <a:pt x="27" y="929"/>
                    </a:lnTo>
                    <a:lnTo>
                      <a:pt x="8" y="916"/>
                    </a:lnTo>
                    <a:lnTo>
                      <a:pt x="8" y="917"/>
                    </a:lnTo>
                    <a:lnTo>
                      <a:pt x="8" y="919"/>
                    </a:lnTo>
                    <a:lnTo>
                      <a:pt x="8" y="921"/>
                    </a:lnTo>
                    <a:lnTo>
                      <a:pt x="8" y="923"/>
                    </a:lnTo>
                    <a:lnTo>
                      <a:pt x="8" y="925"/>
                    </a:lnTo>
                    <a:lnTo>
                      <a:pt x="8" y="927"/>
                    </a:lnTo>
                    <a:lnTo>
                      <a:pt x="10" y="929"/>
                    </a:lnTo>
                    <a:close/>
                  </a:path>
                </a:pathLst>
              </a:custGeom>
              <a:solidFill>
                <a:srgbClr val="9CD7FF"/>
              </a:solidFill>
              <a:ln w="9525">
                <a:noFill/>
                <a:round/>
                <a:headEnd/>
                <a:tailEnd/>
              </a:ln>
            </p:spPr>
            <p:txBody>
              <a:bodyPr/>
              <a:lstStyle/>
              <a:p>
                <a:endParaRPr lang="en-US"/>
              </a:p>
            </p:txBody>
          </p:sp>
          <p:sp>
            <p:nvSpPr>
              <p:cNvPr id="28044" name="Freeform 959"/>
              <p:cNvSpPr>
                <a:spLocks noEditPoints="1"/>
              </p:cNvSpPr>
              <p:nvPr/>
            </p:nvSpPr>
            <p:spPr bwMode="auto">
              <a:xfrm>
                <a:off x="2315" y="1734"/>
                <a:ext cx="131" cy="977"/>
              </a:xfrm>
              <a:custGeom>
                <a:avLst/>
                <a:gdLst>
                  <a:gd name="T0" fmla="*/ 106 w 131"/>
                  <a:gd name="T1" fmla="*/ 0 h 977"/>
                  <a:gd name="T2" fmla="*/ 90 w 131"/>
                  <a:gd name="T3" fmla="*/ 6 h 977"/>
                  <a:gd name="T4" fmla="*/ 67 w 131"/>
                  <a:gd name="T5" fmla="*/ 15 h 977"/>
                  <a:gd name="T6" fmla="*/ 46 w 131"/>
                  <a:gd name="T7" fmla="*/ 27 h 977"/>
                  <a:gd name="T8" fmla="*/ 23 w 131"/>
                  <a:gd name="T9" fmla="*/ 40 h 977"/>
                  <a:gd name="T10" fmla="*/ 2 w 131"/>
                  <a:gd name="T11" fmla="*/ 54 h 977"/>
                  <a:gd name="T12" fmla="*/ 2 w 131"/>
                  <a:gd name="T13" fmla="*/ 54 h 977"/>
                  <a:gd name="T14" fmla="*/ 2 w 131"/>
                  <a:gd name="T15" fmla="*/ 56 h 977"/>
                  <a:gd name="T16" fmla="*/ 2 w 131"/>
                  <a:gd name="T17" fmla="*/ 58 h 977"/>
                  <a:gd name="T18" fmla="*/ 2 w 131"/>
                  <a:gd name="T19" fmla="*/ 59 h 977"/>
                  <a:gd name="T20" fmla="*/ 0 w 131"/>
                  <a:gd name="T21" fmla="*/ 61 h 977"/>
                  <a:gd name="T22" fmla="*/ 0 w 131"/>
                  <a:gd name="T23" fmla="*/ 63 h 977"/>
                  <a:gd name="T24" fmla="*/ 0 w 131"/>
                  <a:gd name="T25" fmla="*/ 65 h 977"/>
                  <a:gd name="T26" fmla="*/ 0 w 131"/>
                  <a:gd name="T27" fmla="*/ 67 h 977"/>
                  <a:gd name="T28" fmla="*/ 0 w 131"/>
                  <a:gd name="T29" fmla="*/ 69 h 977"/>
                  <a:gd name="T30" fmla="*/ 8 w 131"/>
                  <a:gd name="T31" fmla="*/ 63 h 977"/>
                  <a:gd name="T32" fmla="*/ 29 w 131"/>
                  <a:gd name="T33" fmla="*/ 50 h 977"/>
                  <a:gd name="T34" fmla="*/ 50 w 131"/>
                  <a:gd name="T35" fmla="*/ 36 h 977"/>
                  <a:gd name="T36" fmla="*/ 73 w 131"/>
                  <a:gd name="T37" fmla="*/ 25 h 977"/>
                  <a:gd name="T38" fmla="*/ 94 w 131"/>
                  <a:gd name="T39" fmla="*/ 15 h 977"/>
                  <a:gd name="T40" fmla="*/ 104 w 131"/>
                  <a:gd name="T41" fmla="*/ 11 h 977"/>
                  <a:gd name="T42" fmla="*/ 104 w 131"/>
                  <a:gd name="T43" fmla="*/ 11 h 977"/>
                  <a:gd name="T44" fmla="*/ 104 w 131"/>
                  <a:gd name="T45" fmla="*/ 10 h 977"/>
                  <a:gd name="T46" fmla="*/ 104 w 131"/>
                  <a:gd name="T47" fmla="*/ 8 h 977"/>
                  <a:gd name="T48" fmla="*/ 106 w 131"/>
                  <a:gd name="T49" fmla="*/ 6 h 977"/>
                  <a:gd name="T50" fmla="*/ 106 w 131"/>
                  <a:gd name="T51" fmla="*/ 4 h 977"/>
                  <a:gd name="T52" fmla="*/ 106 w 131"/>
                  <a:gd name="T53" fmla="*/ 4 h 977"/>
                  <a:gd name="T54" fmla="*/ 106 w 131"/>
                  <a:gd name="T55" fmla="*/ 2 h 977"/>
                  <a:gd name="T56" fmla="*/ 106 w 131"/>
                  <a:gd name="T57" fmla="*/ 0 h 977"/>
                  <a:gd name="T58" fmla="*/ 8 w 131"/>
                  <a:gd name="T59" fmla="*/ 917 h 977"/>
                  <a:gd name="T60" fmla="*/ 23 w 131"/>
                  <a:gd name="T61" fmla="*/ 927 h 977"/>
                  <a:gd name="T62" fmla="*/ 46 w 131"/>
                  <a:gd name="T63" fmla="*/ 938 h 977"/>
                  <a:gd name="T64" fmla="*/ 67 w 131"/>
                  <a:gd name="T65" fmla="*/ 950 h 977"/>
                  <a:gd name="T66" fmla="*/ 90 w 131"/>
                  <a:gd name="T67" fmla="*/ 961 h 977"/>
                  <a:gd name="T68" fmla="*/ 115 w 131"/>
                  <a:gd name="T69" fmla="*/ 971 h 977"/>
                  <a:gd name="T70" fmla="*/ 131 w 131"/>
                  <a:gd name="T71" fmla="*/ 977 h 977"/>
                  <a:gd name="T72" fmla="*/ 131 w 131"/>
                  <a:gd name="T73" fmla="*/ 975 h 977"/>
                  <a:gd name="T74" fmla="*/ 129 w 131"/>
                  <a:gd name="T75" fmla="*/ 973 h 977"/>
                  <a:gd name="T76" fmla="*/ 129 w 131"/>
                  <a:gd name="T77" fmla="*/ 971 h 977"/>
                  <a:gd name="T78" fmla="*/ 129 w 131"/>
                  <a:gd name="T79" fmla="*/ 969 h 977"/>
                  <a:gd name="T80" fmla="*/ 129 w 131"/>
                  <a:gd name="T81" fmla="*/ 969 h 977"/>
                  <a:gd name="T82" fmla="*/ 127 w 131"/>
                  <a:gd name="T83" fmla="*/ 967 h 977"/>
                  <a:gd name="T84" fmla="*/ 127 w 131"/>
                  <a:gd name="T85" fmla="*/ 965 h 977"/>
                  <a:gd name="T86" fmla="*/ 127 w 131"/>
                  <a:gd name="T87" fmla="*/ 963 h 977"/>
                  <a:gd name="T88" fmla="*/ 117 w 131"/>
                  <a:gd name="T89" fmla="*/ 961 h 977"/>
                  <a:gd name="T90" fmla="*/ 94 w 131"/>
                  <a:gd name="T91" fmla="*/ 952 h 977"/>
                  <a:gd name="T92" fmla="*/ 73 w 131"/>
                  <a:gd name="T93" fmla="*/ 942 h 977"/>
                  <a:gd name="T94" fmla="*/ 50 w 131"/>
                  <a:gd name="T95" fmla="*/ 931 h 977"/>
                  <a:gd name="T96" fmla="*/ 29 w 131"/>
                  <a:gd name="T97" fmla="*/ 917 h 977"/>
                  <a:gd name="T98" fmla="*/ 8 w 131"/>
                  <a:gd name="T99" fmla="*/ 904 h 977"/>
                  <a:gd name="T100" fmla="*/ 6 w 131"/>
                  <a:gd name="T101" fmla="*/ 902 h 977"/>
                  <a:gd name="T102" fmla="*/ 6 w 131"/>
                  <a:gd name="T103" fmla="*/ 904 h 977"/>
                  <a:gd name="T104" fmla="*/ 6 w 131"/>
                  <a:gd name="T105" fmla="*/ 906 h 977"/>
                  <a:gd name="T106" fmla="*/ 6 w 131"/>
                  <a:gd name="T107" fmla="*/ 908 h 977"/>
                  <a:gd name="T108" fmla="*/ 8 w 131"/>
                  <a:gd name="T109" fmla="*/ 910 h 977"/>
                  <a:gd name="T110" fmla="*/ 8 w 131"/>
                  <a:gd name="T111" fmla="*/ 911 h 977"/>
                  <a:gd name="T112" fmla="*/ 8 w 131"/>
                  <a:gd name="T113" fmla="*/ 913 h 977"/>
                  <a:gd name="T114" fmla="*/ 8 w 131"/>
                  <a:gd name="T115" fmla="*/ 915 h 977"/>
                  <a:gd name="T116" fmla="*/ 8 w 131"/>
                  <a:gd name="T117" fmla="*/ 917 h 97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1"/>
                  <a:gd name="T178" fmla="*/ 0 h 977"/>
                  <a:gd name="T179" fmla="*/ 131 w 131"/>
                  <a:gd name="T180" fmla="*/ 977 h 97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1" h="977">
                    <a:moveTo>
                      <a:pt x="106" y="0"/>
                    </a:moveTo>
                    <a:lnTo>
                      <a:pt x="90" y="6"/>
                    </a:lnTo>
                    <a:lnTo>
                      <a:pt x="67" y="15"/>
                    </a:lnTo>
                    <a:lnTo>
                      <a:pt x="46" y="27"/>
                    </a:lnTo>
                    <a:lnTo>
                      <a:pt x="23" y="40"/>
                    </a:lnTo>
                    <a:lnTo>
                      <a:pt x="2" y="54"/>
                    </a:lnTo>
                    <a:lnTo>
                      <a:pt x="2" y="56"/>
                    </a:lnTo>
                    <a:lnTo>
                      <a:pt x="2" y="58"/>
                    </a:lnTo>
                    <a:lnTo>
                      <a:pt x="2" y="59"/>
                    </a:lnTo>
                    <a:lnTo>
                      <a:pt x="0" y="61"/>
                    </a:lnTo>
                    <a:lnTo>
                      <a:pt x="0" y="63"/>
                    </a:lnTo>
                    <a:lnTo>
                      <a:pt x="0" y="65"/>
                    </a:lnTo>
                    <a:lnTo>
                      <a:pt x="0" y="67"/>
                    </a:lnTo>
                    <a:lnTo>
                      <a:pt x="0" y="69"/>
                    </a:lnTo>
                    <a:lnTo>
                      <a:pt x="8" y="63"/>
                    </a:lnTo>
                    <a:lnTo>
                      <a:pt x="29" y="50"/>
                    </a:lnTo>
                    <a:lnTo>
                      <a:pt x="50" y="36"/>
                    </a:lnTo>
                    <a:lnTo>
                      <a:pt x="73" y="25"/>
                    </a:lnTo>
                    <a:lnTo>
                      <a:pt x="94" y="15"/>
                    </a:lnTo>
                    <a:lnTo>
                      <a:pt x="104" y="11"/>
                    </a:lnTo>
                    <a:lnTo>
                      <a:pt x="104" y="10"/>
                    </a:lnTo>
                    <a:lnTo>
                      <a:pt x="104" y="8"/>
                    </a:lnTo>
                    <a:lnTo>
                      <a:pt x="106" y="6"/>
                    </a:lnTo>
                    <a:lnTo>
                      <a:pt x="106" y="4"/>
                    </a:lnTo>
                    <a:lnTo>
                      <a:pt x="106" y="2"/>
                    </a:lnTo>
                    <a:lnTo>
                      <a:pt x="106" y="0"/>
                    </a:lnTo>
                    <a:close/>
                    <a:moveTo>
                      <a:pt x="8" y="917"/>
                    </a:moveTo>
                    <a:lnTo>
                      <a:pt x="23" y="927"/>
                    </a:lnTo>
                    <a:lnTo>
                      <a:pt x="46" y="938"/>
                    </a:lnTo>
                    <a:lnTo>
                      <a:pt x="67" y="950"/>
                    </a:lnTo>
                    <a:lnTo>
                      <a:pt x="90" y="961"/>
                    </a:lnTo>
                    <a:lnTo>
                      <a:pt x="115" y="971"/>
                    </a:lnTo>
                    <a:lnTo>
                      <a:pt x="131" y="977"/>
                    </a:lnTo>
                    <a:lnTo>
                      <a:pt x="131" y="975"/>
                    </a:lnTo>
                    <a:lnTo>
                      <a:pt x="129" y="973"/>
                    </a:lnTo>
                    <a:lnTo>
                      <a:pt x="129" y="971"/>
                    </a:lnTo>
                    <a:lnTo>
                      <a:pt x="129" y="969"/>
                    </a:lnTo>
                    <a:lnTo>
                      <a:pt x="127" y="967"/>
                    </a:lnTo>
                    <a:lnTo>
                      <a:pt x="127" y="965"/>
                    </a:lnTo>
                    <a:lnTo>
                      <a:pt x="127" y="963"/>
                    </a:lnTo>
                    <a:lnTo>
                      <a:pt x="117" y="961"/>
                    </a:lnTo>
                    <a:lnTo>
                      <a:pt x="94" y="952"/>
                    </a:lnTo>
                    <a:lnTo>
                      <a:pt x="73" y="942"/>
                    </a:lnTo>
                    <a:lnTo>
                      <a:pt x="50" y="931"/>
                    </a:lnTo>
                    <a:lnTo>
                      <a:pt x="29" y="917"/>
                    </a:lnTo>
                    <a:lnTo>
                      <a:pt x="8" y="904"/>
                    </a:lnTo>
                    <a:lnTo>
                      <a:pt x="6" y="902"/>
                    </a:lnTo>
                    <a:lnTo>
                      <a:pt x="6" y="904"/>
                    </a:lnTo>
                    <a:lnTo>
                      <a:pt x="6" y="906"/>
                    </a:lnTo>
                    <a:lnTo>
                      <a:pt x="6" y="908"/>
                    </a:lnTo>
                    <a:lnTo>
                      <a:pt x="8" y="910"/>
                    </a:lnTo>
                    <a:lnTo>
                      <a:pt x="8" y="911"/>
                    </a:lnTo>
                    <a:lnTo>
                      <a:pt x="8" y="913"/>
                    </a:lnTo>
                    <a:lnTo>
                      <a:pt x="8" y="915"/>
                    </a:lnTo>
                    <a:lnTo>
                      <a:pt x="8" y="917"/>
                    </a:lnTo>
                    <a:close/>
                  </a:path>
                </a:pathLst>
              </a:custGeom>
              <a:solidFill>
                <a:srgbClr val="9DD7FF"/>
              </a:solidFill>
              <a:ln w="9525">
                <a:noFill/>
                <a:round/>
                <a:headEnd/>
                <a:tailEnd/>
              </a:ln>
            </p:spPr>
            <p:txBody>
              <a:bodyPr/>
              <a:lstStyle/>
              <a:p>
                <a:endParaRPr lang="en-US"/>
              </a:p>
            </p:txBody>
          </p:sp>
          <p:sp>
            <p:nvSpPr>
              <p:cNvPr id="28045" name="Freeform 960"/>
              <p:cNvSpPr>
                <a:spLocks noEditPoints="1"/>
              </p:cNvSpPr>
              <p:nvPr/>
            </p:nvSpPr>
            <p:spPr bwMode="auto">
              <a:xfrm>
                <a:off x="2313" y="1740"/>
                <a:ext cx="131" cy="963"/>
              </a:xfrm>
              <a:custGeom>
                <a:avLst/>
                <a:gdLst>
                  <a:gd name="T0" fmla="*/ 108 w 131"/>
                  <a:gd name="T1" fmla="*/ 0 h 963"/>
                  <a:gd name="T2" fmla="*/ 94 w 131"/>
                  <a:gd name="T3" fmla="*/ 5 h 963"/>
                  <a:gd name="T4" fmla="*/ 73 w 131"/>
                  <a:gd name="T5" fmla="*/ 15 h 963"/>
                  <a:gd name="T6" fmla="*/ 50 w 131"/>
                  <a:gd name="T7" fmla="*/ 27 h 963"/>
                  <a:gd name="T8" fmla="*/ 29 w 131"/>
                  <a:gd name="T9" fmla="*/ 38 h 963"/>
                  <a:gd name="T10" fmla="*/ 8 w 131"/>
                  <a:gd name="T11" fmla="*/ 52 h 963"/>
                  <a:gd name="T12" fmla="*/ 2 w 131"/>
                  <a:gd name="T13" fmla="*/ 55 h 963"/>
                  <a:gd name="T14" fmla="*/ 2 w 131"/>
                  <a:gd name="T15" fmla="*/ 57 h 963"/>
                  <a:gd name="T16" fmla="*/ 2 w 131"/>
                  <a:gd name="T17" fmla="*/ 59 h 963"/>
                  <a:gd name="T18" fmla="*/ 2 w 131"/>
                  <a:gd name="T19" fmla="*/ 61 h 963"/>
                  <a:gd name="T20" fmla="*/ 2 w 131"/>
                  <a:gd name="T21" fmla="*/ 63 h 963"/>
                  <a:gd name="T22" fmla="*/ 0 w 131"/>
                  <a:gd name="T23" fmla="*/ 65 h 963"/>
                  <a:gd name="T24" fmla="*/ 0 w 131"/>
                  <a:gd name="T25" fmla="*/ 67 h 963"/>
                  <a:gd name="T26" fmla="*/ 0 w 131"/>
                  <a:gd name="T27" fmla="*/ 69 h 963"/>
                  <a:gd name="T28" fmla="*/ 0 w 131"/>
                  <a:gd name="T29" fmla="*/ 71 h 963"/>
                  <a:gd name="T30" fmla="*/ 14 w 131"/>
                  <a:gd name="T31" fmla="*/ 61 h 963"/>
                  <a:gd name="T32" fmla="*/ 35 w 131"/>
                  <a:gd name="T33" fmla="*/ 48 h 963"/>
                  <a:gd name="T34" fmla="*/ 56 w 131"/>
                  <a:gd name="T35" fmla="*/ 36 h 963"/>
                  <a:gd name="T36" fmla="*/ 77 w 131"/>
                  <a:gd name="T37" fmla="*/ 25 h 963"/>
                  <a:gd name="T38" fmla="*/ 98 w 131"/>
                  <a:gd name="T39" fmla="*/ 15 h 963"/>
                  <a:gd name="T40" fmla="*/ 104 w 131"/>
                  <a:gd name="T41" fmla="*/ 13 h 963"/>
                  <a:gd name="T42" fmla="*/ 104 w 131"/>
                  <a:gd name="T43" fmla="*/ 11 h 963"/>
                  <a:gd name="T44" fmla="*/ 106 w 131"/>
                  <a:gd name="T45" fmla="*/ 9 h 963"/>
                  <a:gd name="T46" fmla="*/ 106 w 131"/>
                  <a:gd name="T47" fmla="*/ 7 h 963"/>
                  <a:gd name="T48" fmla="*/ 106 w 131"/>
                  <a:gd name="T49" fmla="*/ 5 h 963"/>
                  <a:gd name="T50" fmla="*/ 106 w 131"/>
                  <a:gd name="T51" fmla="*/ 5 h 963"/>
                  <a:gd name="T52" fmla="*/ 106 w 131"/>
                  <a:gd name="T53" fmla="*/ 4 h 963"/>
                  <a:gd name="T54" fmla="*/ 106 w 131"/>
                  <a:gd name="T55" fmla="*/ 2 h 963"/>
                  <a:gd name="T56" fmla="*/ 108 w 131"/>
                  <a:gd name="T57" fmla="*/ 0 h 963"/>
                  <a:gd name="T58" fmla="*/ 10 w 131"/>
                  <a:gd name="T59" fmla="*/ 904 h 963"/>
                  <a:gd name="T60" fmla="*/ 29 w 131"/>
                  <a:gd name="T61" fmla="*/ 917 h 963"/>
                  <a:gd name="T62" fmla="*/ 50 w 131"/>
                  <a:gd name="T63" fmla="*/ 928 h 963"/>
                  <a:gd name="T64" fmla="*/ 73 w 131"/>
                  <a:gd name="T65" fmla="*/ 940 h 963"/>
                  <a:gd name="T66" fmla="*/ 94 w 131"/>
                  <a:gd name="T67" fmla="*/ 950 h 963"/>
                  <a:gd name="T68" fmla="*/ 117 w 131"/>
                  <a:gd name="T69" fmla="*/ 959 h 963"/>
                  <a:gd name="T70" fmla="*/ 131 w 131"/>
                  <a:gd name="T71" fmla="*/ 963 h 963"/>
                  <a:gd name="T72" fmla="*/ 131 w 131"/>
                  <a:gd name="T73" fmla="*/ 963 h 963"/>
                  <a:gd name="T74" fmla="*/ 129 w 131"/>
                  <a:gd name="T75" fmla="*/ 961 h 963"/>
                  <a:gd name="T76" fmla="*/ 129 w 131"/>
                  <a:gd name="T77" fmla="*/ 959 h 963"/>
                  <a:gd name="T78" fmla="*/ 129 w 131"/>
                  <a:gd name="T79" fmla="*/ 957 h 963"/>
                  <a:gd name="T80" fmla="*/ 129 w 131"/>
                  <a:gd name="T81" fmla="*/ 955 h 963"/>
                  <a:gd name="T82" fmla="*/ 127 w 131"/>
                  <a:gd name="T83" fmla="*/ 953 h 963"/>
                  <a:gd name="T84" fmla="*/ 127 w 131"/>
                  <a:gd name="T85" fmla="*/ 953 h 963"/>
                  <a:gd name="T86" fmla="*/ 127 w 131"/>
                  <a:gd name="T87" fmla="*/ 952 h 963"/>
                  <a:gd name="T88" fmla="*/ 121 w 131"/>
                  <a:gd name="T89" fmla="*/ 950 h 963"/>
                  <a:gd name="T90" fmla="*/ 98 w 131"/>
                  <a:gd name="T91" fmla="*/ 940 h 963"/>
                  <a:gd name="T92" fmla="*/ 77 w 131"/>
                  <a:gd name="T93" fmla="*/ 930 h 963"/>
                  <a:gd name="T94" fmla="*/ 56 w 131"/>
                  <a:gd name="T95" fmla="*/ 919 h 963"/>
                  <a:gd name="T96" fmla="*/ 35 w 131"/>
                  <a:gd name="T97" fmla="*/ 907 h 963"/>
                  <a:gd name="T98" fmla="*/ 14 w 131"/>
                  <a:gd name="T99" fmla="*/ 894 h 963"/>
                  <a:gd name="T100" fmla="*/ 8 w 131"/>
                  <a:gd name="T101" fmla="*/ 890 h 963"/>
                  <a:gd name="T102" fmla="*/ 8 w 131"/>
                  <a:gd name="T103" fmla="*/ 892 h 963"/>
                  <a:gd name="T104" fmla="*/ 8 w 131"/>
                  <a:gd name="T105" fmla="*/ 894 h 963"/>
                  <a:gd name="T106" fmla="*/ 8 w 131"/>
                  <a:gd name="T107" fmla="*/ 896 h 963"/>
                  <a:gd name="T108" fmla="*/ 8 w 131"/>
                  <a:gd name="T109" fmla="*/ 896 h 963"/>
                  <a:gd name="T110" fmla="*/ 8 w 131"/>
                  <a:gd name="T111" fmla="*/ 898 h 963"/>
                  <a:gd name="T112" fmla="*/ 8 w 131"/>
                  <a:gd name="T113" fmla="*/ 900 h 963"/>
                  <a:gd name="T114" fmla="*/ 8 w 131"/>
                  <a:gd name="T115" fmla="*/ 902 h 963"/>
                  <a:gd name="T116" fmla="*/ 10 w 131"/>
                  <a:gd name="T117" fmla="*/ 904 h 9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1"/>
                  <a:gd name="T178" fmla="*/ 0 h 963"/>
                  <a:gd name="T179" fmla="*/ 131 w 131"/>
                  <a:gd name="T180" fmla="*/ 963 h 9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1" h="963">
                    <a:moveTo>
                      <a:pt x="108" y="0"/>
                    </a:moveTo>
                    <a:lnTo>
                      <a:pt x="94" y="5"/>
                    </a:lnTo>
                    <a:lnTo>
                      <a:pt x="73" y="15"/>
                    </a:lnTo>
                    <a:lnTo>
                      <a:pt x="50" y="27"/>
                    </a:lnTo>
                    <a:lnTo>
                      <a:pt x="29" y="38"/>
                    </a:lnTo>
                    <a:lnTo>
                      <a:pt x="8" y="52"/>
                    </a:lnTo>
                    <a:lnTo>
                      <a:pt x="2" y="55"/>
                    </a:lnTo>
                    <a:lnTo>
                      <a:pt x="2" y="57"/>
                    </a:lnTo>
                    <a:lnTo>
                      <a:pt x="2" y="59"/>
                    </a:lnTo>
                    <a:lnTo>
                      <a:pt x="2" y="61"/>
                    </a:lnTo>
                    <a:lnTo>
                      <a:pt x="2" y="63"/>
                    </a:lnTo>
                    <a:lnTo>
                      <a:pt x="0" y="65"/>
                    </a:lnTo>
                    <a:lnTo>
                      <a:pt x="0" y="67"/>
                    </a:lnTo>
                    <a:lnTo>
                      <a:pt x="0" y="69"/>
                    </a:lnTo>
                    <a:lnTo>
                      <a:pt x="0" y="71"/>
                    </a:lnTo>
                    <a:lnTo>
                      <a:pt x="14" y="61"/>
                    </a:lnTo>
                    <a:lnTo>
                      <a:pt x="35" y="48"/>
                    </a:lnTo>
                    <a:lnTo>
                      <a:pt x="56" y="36"/>
                    </a:lnTo>
                    <a:lnTo>
                      <a:pt x="77" y="25"/>
                    </a:lnTo>
                    <a:lnTo>
                      <a:pt x="98" y="15"/>
                    </a:lnTo>
                    <a:lnTo>
                      <a:pt x="104" y="13"/>
                    </a:lnTo>
                    <a:lnTo>
                      <a:pt x="104" y="11"/>
                    </a:lnTo>
                    <a:lnTo>
                      <a:pt x="106" y="9"/>
                    </a:lnTo>
                    <a:lnTo>
                      <a:pt x="106" y="7"/>
                    </a:lnTo>
                    <a:lnTo>
                      <a:pt x="106" y="5"/>
                    </a:lnTo>
                    <a:lnTo>
                      <a:pt x="106" y="4"/>
                    </a:lnTo>
                    <a:lnTo>
                      <a:pt x="106" y="2"/>
                    </a:lnTo>
                    <a:lnTo>
                      <a:pt x="108" y="0"/>
                    </a:lnTo>
                    <a:close/>
                    <a:moveTo>
                      <a:pt x="10" y="904"/>
                    </a:moveTo>
                    <a:lnTo>
                      <a:pt x="29" y="917"/>
                    </a:lnTo>
                    <a:lnTo>
                      <a:pt x="50" y="928"/>
                    </a:lnTo>
                    <a:lnTo>
                      <a:pt x="73" y="940"/>
                    </a:lnTo>
                    <a:lnTo>
                      <a:pt x="94" y="950"/>
                    </a:lnTo>
                    <a:lnTo>
                      <a:pt x="117" y="959"/>
                    </a:lnTo>
                    <a:lnTo>
                      <a:pt x="131" y="963"/>
                    </a:lnTo>
                    <a:lnTo>
                      <a:pt x="129" y="961"/>
                    </a:lnTo>
                    <a:lnTo>
                      <a:pt x="129" y="959"/>
                    </a:lnTo>
                    <a:lnTo>
                      <a:pt x="129" y="957"/>
                    </a:lnTo>
                    <a:lnTo>
                      <a:pt x="129" y="955"/>
                    </a:lnTo>
                    <a:lnTo>
                      <a:pt x="127" y="953"/>
                    </a:lnTo>
                    <a:lnTo>
                      <a:pt x="127" y="952"/>
                    </a:lnTo>
                    <a:lnTo>
                      <a:pt x="121" y="950"/>
                    </a:lnTo>
                    <a:lnTo>
                      <a:pt x="98" y="940"/>
                    </a:lnTo>
                    <a:lnTo>
                      <a:pt x="77" y="930"/>
                    </a:lnTo>
                    <a:lnTo>
                      <a:pt x="56" y="919"/>
                    </a:lnTo>
                    <a:lnTo>
                      <a:pt x="35" y="907"/>
                    </a:lnTo>
                    <a:lnTo>
                      <a:pt x="14" y="894"/>
                    </a:lnTo>
                    <a:lnTo>
                      <a:pt x="8" y="890"/>
                    </a:lnTo>
                    <a:lnTo>
                      <a:pt x="8" y="892"/>
                    </a:lnTo>
                    <a:lnTo>
                      <a:pt x="8" y="894"/>
                    </a:lnTo>
                    <a:lnTo>
                      <a:pt x="8" y="896"/>
                    </a:lnTo>
                    <a:lnTo>
                      <a:pt x="8" y="898"/>
                    </a:lnTo>
                    <a:lnTo>
                      <a:pt x="8" y="900"/>
                    </a:lnTo>
                    <a:lnTo>
                      <a:pt x="8" y="902"/>
                    </a:lnTo>
                    <a:lnTo>
                      <a:pt x="10" y="904"/>
                    </a:lnTo>
                    <a:close/>
                  </a:path>
                </a:pathLst>
              </a:custGeom>
              <a:solidFill>
                <a:srgbClr val="9ED8FF"/>
              </a:solidFill>
              <a:ln w="9525">
                <a:noFill/>
                <a:round/>
                <a:headEnd/>
                <a:tailEnd/>
              </a:ln>
            </p:spPr>
            <p:txBody>
              <a:bodyPr/>
              <a:lstStyle/>
              <a:p>
                <a:endParaRPr lang="en-US"/>
              </a:p>
            </p:txBody>
          </p:sp>
          <p:sp>
            <p:nvSpPr>
              <p:cNvPr id="28046" name="Freeform 961"/>
              <p:cNvSpPr>
                <a:spLocks noEditPoints="1"/>
              </p:cNvSpPr>
              <p:nvPr/>
            </p:nvSpPr>
            <p:spPr bwMode="auto">
              <a:xfrm>
                <a:off x="2311" y="1745"/>
                <a:ext cx="131" cy="952"/>
              </a:xfrm>
              <a:custGeom>
                <a:avLst/>
                <a:gdLst>
                  <a:gd name="T0" fmla="*/ 108 w 131"/>
                  <a:gd name="T1" fmla="*/ 0 h 952"/>
                  <a:gd name="T2" fmla="*/ 98 w 131"/>
                  <a:gd name="T3" fmla="*/ 4 h 952"/>
                  <a:gd name="T4" fmla="*/ 77 w 131"/>
                  <a:gd name="T5" fmla="*/ 14 h 952"/>
                  <a:gd name="T6" fmla="*/ 54 w 131"/>
                  <a:gd name="T7" fmla="*/ 25 h 952"/>
                  <a:gd name="T8" fmla="*/ 33 w 131"/>
                  <a:gd name="T9" fmla="*/ 39 h 952"/>
                  <a:gd name="T10" fmla="*/ 12 w 131"/>
                  <a:gd name="T11" fmla="*/ 52 h 952"/>
                  <a:gd name="T12" fmla="*/ 4 w 131"/>
                  <a:gd name="T13" fmla="*/ 58 h 952"/>
                  <a:gd name="T14" fmla="*/ 2 w 131"/>
                  <a:gd name="T15" fmla="*/ 60 h 952"/>
                  <a:gd name="T16" fmla="*/ 2 w 131"/>
                  <a:gd name="T17" fmla="*/ 62 h 952"/>
                  <a:gd name="T18" fmla="*/ 2 w 131"/>
                  <a:gd name="T19" fmla="*/ 64 h 952"/>
                  <a:gd name="T20" fmla="*/ 2 w 131"/>
                  <a:gd name="T21" fmla="*/ 66 h 952"/>
                  <a:gd name="T22" fmla="*/ 2 w 131"/>
                  <a:gd name="T23" fmla="*/ 68 h 952"/>
                  <a:gd name="T24" fmla="*/ 0 w 131"/>
                  <a:gd name="T25" fmla="*/ 70 h 952"/>
                  <a:gd name="T26" fmla="*/ 0 w 131"/>
                  <a:gd name="T27" fmla="*/ 71 h 952"/>
                  <a:gd name="T28" fmla="*/ 0 w 131"/>
                  <a:gd name="T29" fmla="*/ 73 h 952"/>
                  <a:gd name="T30" fmla="*/ 19 w 131"/>
                  <a:gd name="T31" fmla="*/ 60 h 952"/>
                  <a:gd name="T32" fmla="*/ 39 w 131"/>
                  <a:gd name="T33" fmla="*/ 47 h 952"/>
                  <a:gd name="T34" fmla="*/ 60 w 131"/>
                  <a:gd name="T35" fmla="*/ 35 h 952"/>
                  <a:gd name="T36" fmla="*/ 81 w 131"/>
                  <a:gd name="T37" fmla="*/ 23 h 952"/>
                  <a:gd name="T38" fmla="*/ 104 w 131"/>
                  <a:gd name="T39" fmla="*/ 14 h 952"/>
                  <a:gd name="T40" fmla="*/ 104 w 131"/>
                  <a:gd name="T41" fmla="*/ 14 h 952"/>
                  <a:gd name="T42" fmla="*/ 106 w 131"/>
                  <a:gd name="T43" fmla="*/ 12 h 952"/>
                  <a:gd name="T44" fmla="*/ 106 w 131"/>
                  <a:gd name="T45" fmla="*/ 10 h 952"/>
                  <a:gd name="T46" fmla="*/ 106 w 131"/>
                  <a:gd name="T47" fmla="*/ 8 h 952"/>
                  <a:gd name="T48" fmla="*/ 106 w 131"/>
                  <a:gd name="T49" fmla="*/ 8 h 952"/>
                  <a:gd name="T50" fmla="*/ 106 w 131"/>
                  <a:gd name="T51" fmla="*/ 6 h 952"/>
                  <a:gd name="T52" fmla="*/ 108 w 131"/>
                  <a:gd name="T53" fmla="*/ 4 h 952"/>
                  <a:gd name="T54" fmla="*/ 108 w 131"/>
                  <a:gd name="T55" fmla="*/ 2 h 952"/>
                  <a:gd name="T56" fmla="*/ 108 w 131"/>
                  <a:gd name="T57" fmla="*/ 0 h 952"/>
                  <a:gd name="T58" fmla="*/ 10 w 131"/>
                  <a:gd name="T59" fmla="*/ 891 h 952"/>
                  <a:gd name="T60" fmla="*/ 12 w 131"/>
                  <a:gd name="T61" fmla="*/ 893 h 952"/>
                  <a:gd name="T62" fmla="*/ 33 w 131"/>
                  <a:gd name="T63" fmla="*/ 906 h 952"/>
                  <a:gd name="T64" fmla="*/ 54 w 131"/>
                  <a:gd name="T65" fmla="*/ 920 h 952"/>
                  <a:gd name="T66" fmla="*/ 77 w 131"/>
                  <a:gd name="T67" fmla="*/ 931 h 952"/>
                  <a:gd name="T68" fmla="*/ 98 w 131"/>
                  <a:gd name="T69" fmla="*/ 941 h 952"/>
                  <a:gd name="T70" fmla="*/ 121 w 131"/>
                  <a:gd name="T71" fmla="*/ 950 h 952"/>
                  <a:gd name="T72" fmla="*/ 131 w 131"/>
                  <a:gd name="T73" fmla="*/ 952 h 952"/>
                  <a:gd name="T74" fmla="*/ 131 w 131"/>
                  <a:gd name="T75" fmla="*/ 950 h 952"/>
                  <a:gd name="T76" fmla="*/ 129 w 131"/>
                  <a:gd name="T77" fmla="*/ 948 h 952"/>
                  <a:gd name="T78" fmla="*/ 129 w 131"/>
                  <a:gd name="T79" fmla="*/ 948 h 952"/>
                  <a:gd name="T80" fmla="*/ 129 w 131"/>
                  <a:gd name="T81" fmla="*/ 947 h 952"/>
                  <a:gd name="T82" fmla="*/ 129 w 131"/>
                  <a:gd name="T83" fmla="*/ 945 h 952"/>
                  <a:gd name="T84" fmla="*/ 127 w 131"/>
                  <a:gd name="T85" fmla="*/ 943 h 952"/>
                  <a:gd name="T86" fmla="*/ 127 w 131"/>
                  <a:gd name="T87" fmla="*/ 941 h 952"/>
                  <a:gd name="T88" fmla="*/ 127 w 131"/>
                  <a:gd name="T89" fmla="*/ 941 h 952"/>
                  <a:gd name="T90" fmla="*/ 125 w 131"/>
                  <a:gd name="T91" fmla="*/ 939 h 952"/>
                  <a:gd name="T92" fmla="*/ 104 w 131"/>
                  <a:gd name="T93" fmla="*/ 931 h 952"/>
                  <a:gd name="T94" fmla="*/ 81 w 131"/>
                  <a:gd name="T95" fmla="*/ 922 h 952"/>
                  <a:gd name="T96" fmla="*/ 60 w 131"/>
                  <a:gd name="T97" fmla="*/ 910 h 952"/>
                  <a:gd name="T98" fmla="*/ 39 w 131"/>
                  <a:gd name="T99" fmla="*/ 899 h 952"/>
                  <a:gd name="T100" fmla="*/ 19 w 131"/>
                  <a:gd name="T101" fmla="*/ 885 h 952"/>
                  <a:gd name="T102" fmla="*/ 8 w 131"/>
                  <a:gd name="T103" fmla="*/ 877 h 952"/>
                  <a:gd name="T104" fmla="*/ 8 w 131"/>
                  <a:gd name="T105" fmla="*/ 879 h 952"/>
                  <a:gd name="T106" fmla="*/ 8 w 131"/>
                  <a:gd name="T107" fmla="*/ 881 h 952"/>
                  <a:gd name="T108" fmla="*/ 10 w 131"/>
                  <a:gd name="T109" fmla="*/ 883 h 952"/>
                  <a:gd name="T110" fmla="*/ 10 w 131"/>
                  <a:gd name="T111" fmla="*/ 885 h 952"/>
                  <a:gd name="T112" fmla="*/ 10 w 131"/>
                  <a:gd name="T113" fmla="*/ 887 h 952"/>
                  <a:gd name="T114" fmla="*/ 10 w 131"/>
                  <a:gd name="T115" fmla="*/ 889 h 952"/>
                  <a:gd name="T116" fmla="*/ 10 w 131"/>
                  <a:gd name="T117" fmla="*/ 891 h 952"/>
                  <a:gd name="T118" fmla="*/ 10 w 131"/>
                  <a:gd name="T119" fmla="*/ 891 h 95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31"/>
                  <a:gd name="T181" fmla="*/ 0 h 952"/>
                  <a:gd name="T182" fmla="*/ 131 w 131"/>
                  <a:gd name="T183" fmla="*/ 952 h 95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31" h="952">
                    <a:moveTo>
                      <a:pt x="108" y="0"/>
                    </a:moveTo>
                    <a:lnTo>
                      <a:pt x="98" y="4"/>
                    </a:lnTo>
                    <a:lnTo>
                      <a:pt x="77" y="14"/>
                    </a:lnTo>
                    <a:lnTo>
                      <a:pt x="54" y="25"/>
                    </a:lnTo>
                    <a:lnTo>
                      <a:pt x="33" y="39"/>
                    </a:lnTo>
                    <a:lnTo>
                      <a:pt x="12" y="52"/>
                    </a:lnTo>
                    <a:lnTo>
                      <a:pt x="4" y="58"/>
                    </a:lnTo>
                    <a:lnTo>
                      <a:pt x="2" y="60"/>
                    </a:lnTo>
                    <a:lnTo>
                      <a:pt x="2" y="62"/>
                    </a:lnTo>
                    <a:lnTo>
                      <a:pt x="2" y="64"/>
                    </a:lnTo>
                    <a:lnTo>
                      <a:pt x="2" y="66"/>
                    </a:lnTo>
                    <a:lnTo>
                      <a:pt x="2" y="68"/>
                    </a:lnTo>
                    <a:lnTo>
                      <a:pt x="0" y="70"/>
                    </a:lnTo>
                    <a:lnTo>
                      <a:pt x="0" y="71"/>
                    </a:lnTo>
                    <a:lnTo>
                      <a:pt x="0" y="73"/>
                    </a:lnTo>
                    <a:lnTo>
                      <a:pt x="19" y="60"/>
                    </a:lnTo>
                    <a:lnTo>
                      <a:pt x="39" y="47"/>
                    </a:lnTo>
                    <a:lnTo>
                      <a:pt x="60" y="35"/>
                    </a:lnTo>
                    <a:lnTo>
                      <a:pt x="81" y="23"/>
                    </a:lnTo>
                    <a:lnTo>
                      <a:pt x="104" y="14"/>
                    </a:lnTo>
                    <a:lnTo>
                      <a:pt x="106" y="12"/>
                    </a:lnTo>
                    <a:lnTo>
                      <a:pt x="106" y="10"/>
                    </a:lnTo>
                    <a:lnTo>
                      <a:pt x="106" y="8"/>
                    </a:lnTo>
                    <a:lnTo>
                      <a:pt x="106" y="6"/>
                    </a:lnTo>
                    <a:lnTo>
                      <a:pt x="108" y="4"/>
                    </a:lnTo>
                    <a:lnTo>
                      <a:pt x="108" y="2"/>
                    </a:lnTo>
                    <a:lnTo>
                      <a:pt x="108" y="0"/>
                    </a:lnTo>
                    <a:close/>
                    <a:moveTo>
                      <a:pt x="10" y="891"/>
                    </a:moveTo>
                    <a:lnTo>
                      <a:pt x="12" y="893"/>
                    </a:lnTo>
                    <a:lnTo>
                      <a:pt x="33" y="906"/>
                    </a:lnTo>
                    <a:lnTo>
                      <a:pt x="54" y="920"/>
                    </a:lnTo>
                    <a:lnTo>
                      <a:pt x="77" y="931"/>
                    </a:lnTo>
                    <a:lnTo>
                      <a:pt x="98" y="941"/>
                    </a:lnTo>
                    <a:lnTo>
                      <a:pt x="121" y="950"/>
                    </a:lnTo>
                    <a:lnTo>
                      <a:pt x="131" y="952"/>
                    </a:lnTo>
                    <a:lnTo>
                      <a:pt x="131" y="950"/>
                    </a:lnTo>
                    <a:lnTo>
                      <a:pt x="129" y="948"/>
                    </a:lnTo>
                    <a:lnTo>
                      <a:pt x="129" y="947"/>
                    </a:lnTo>
                    <a:lnTo>
                      <a:pt x="129" y="945"/>
                    </a:lnTo>
                    <a:lnTo>
                      <a:pt x="127" y="943"/>
                    </a:lnTo>
                    <a:lnTo>
                      <a:pt x="127" y="941"/>
                    </a:lnTo>
                    <a:lnTo>
                      <a:pt x="125" y="939"/>
                    </a:lnTo>
                    <a:lnTo>
                      <a:pt x="104" y="931"/>
                    </a:lnTo>
                    <a:lnTo>
                      <a:pt x="81" y="922"/>
                    </a:lnTo>
                    <a:lnTo>
                      <a:pt x="60" y="910"/>
                    </a:lnTo>
                    <a:lnTo>
                      <a:pt x="39" y="899"/>
                    </a:lnTo>
                    <a:lnTo>
                      <a:pt x="19" y="885"/>
                    </a:lnTo>
                    <a:lnTo>
                      <a:pt x="8" y="877"/>
                    </a:lnTo>
                    <a:lnTo>
                      <a:pt x="8" y="879"/>
                    </a:lnTo>
                    <a:lnTo>
                      <a:pt x="8" y="881"/>
                    </a:lnTo>
                    <a:lnTo>
                      <a:pt x="10" y="883"/>
                    </a:lnTo>
                    <a:lnTo>
                      <a:pt x="10" y="885"/>
                    </a:lnTo>
                    <a:lnTo>
                      <a:pt x="10" y="887"/>
                    </a:lnTo>
                    <a:lnTo>
                      <a:pt x="10" y="889"/>
                    </a:lnTo>
                    <a:lnTo>
                      <a:pt x="10" y="891"/>
                    </a:lnTo>
                    <a:close/>
                  </a:path>
                </a:pathLst>
              </a:custGeom>
              <a:solidFill>
                <a:srgbClr val="9FD8FF"/>
              </a:solidFill>
              <a:ln w="9525">
                <a:noFill/>
                <a:round/>
                <a:headEnd/>
                <a:tailEnd/>
              </a:ln>
            </p:spPr>
            <p:txBody>
              <a:bodyPr/>
              <a:lstStyle/>
              <a:p>
                <a:endParaRPr lang="en-US"/>
              </a:p>
            </p:txBody>
          </p:sp>
          <p:sp>
            <p:nvSpPr>
              <p:cNvPr id="28047" name="Freeform 962"/>
              <p:cNvSpPr>
                <a:spLocks noEditPoints="1"/>
              </p:cNvSpPr>
              <p:nvPr/>
            </p:nvSpPr>
            <p:spPr bwMode="auto">
              <a:xfrm>
                <a:off x="2309" y="1753"/>
                <a:ext cx="131" cy="939"/>
              </a:xfrm>
              <a:custGeom>
                <a:avLst/>
                <a:gdLst>
                  <a:gd name="T0" fmla="*/ 108 w 131"/>
                  <a:gd name="T1" fmla="*/ 0 h 939"/>
                  <a:gd name="T2" fmla="*/ 102 w 131"/>
                  <a:gd name="T3" fmla="*/ 2 h 939"/>
                  <a:gd name="T4" fmla="*/ 81 w 131"/>
                  <a:gd name="T5" fmla="*/ 12 h 939"/>
                  <a:gd name="T6" fmla="*/ 60 w 131"/>
                  <a:gd name="T7" fmla="*/ 23 h 939"/>
                  <a:gd name="T8" fmla="*/ 39 w 131"/>
                  <a:gd name="T9" fmla="*/ 35 h 939"/>
                  <a:gd name="T10" fmla="*/ 18 w 131"/>
                  <a:gd name="T11" fmla="*/ 48 h 939"/>
                  <a:gd name="T12" fmla="*/ 4 w 131"/>
                  <a:gd name="T13" fmla="*/ 58 h 939"/>
                  <a:gd name="T14" fmla="*/ 4 w 131"/>
                  <a:gd name="T15" fmla="*/ 60 h 939"/>
                  <a:gd name="T16" fmla="*/ 2 w 131"/>
                  <a:gd name="T17" fmla="*/ 62 h 939"/>
                  <a:gd name="T18" fmla="*/ 2 w 131"/>
                  <a:gd name="T19" fmla="*/ 63 h 939"/>
                  <a:gd name="T20" fmla="*/ 2 w 131"/>
                  <a:gd name="T21" fmla="*/ 65 h 939"/>
                  <a:gd name="T22" fmla="*/ 2 w 131"/>
                  <a:gd name="T23" fmla="*/ 67 h 939"/>
                  <a:gd name="T24" fmla="*/ 2 w 131"/>
                  <a:gd name="T25" fmla="*/ 69 h 939"/>
                  <a:gd name="T26" fmla="*/ 2 w 131"/>
                  <a:gd name="T27" fmla="*/ 71 h 939"/>
                  <a:gd name="T28" fmla="*/ 0 w 131"/>
                  <a:gd name="T29" fmla="*/ 73 h 939"/>
                  <a:gd name="T30" fmla="*/ 4 w 131"/>
                  <a:gd name="T31" fmla="*/ 69 h 939"/>
                  <a:gd name="T32" fmla="*/ 23 w 131"/>
                  <a:gd name="T33" fmla="*/ 56 h 939"/>
                  <a:gd name="T34" fmla="*/ 43 w 131"/>
                  <a:gd name="T35" fmla="*/ 44 h 939"/>
                  <a:gd name="T36" fmla="*/ 64 w 131"/>
                  <a:gd name="T37" fmla="*/ 31 h 939"/>
                  <a:gd name="T38" fmla="*/ 85 w 131"/>
                  <a:gd name="T39" fmla="*/ 21 h 939"/>
                  <a:gd name="T40" fmla="*/ 106 w 131"/>
                  <a:gd name="T41" fmla="*/ 12 h 939"/>
                  <a:gd name="T42" fmla="*/ 106 w 131"/>
                  <a:gd name="T43" fmla="*/ 10 h 939"/>
                  <a:gd name="T44" fmla="*/ 106 w 131"/>
                  <a:gd name="T45" fmla="*/ 8 h 939"/>
                  <a:gd name="T46" fmla="*/ 106 w 131"/>
                  <a:gd name="T47" fmla="*/ 8 h 939"/>
                  <a:gd name="T48" fmla="*/ 106 w 131"/>
                  <a:gd name="T49" fmla="*/ 6 h 939"/>
                  <a:gd name="T50" fmla="*/ 108 w 131"/>
                  <a:gd name="T51" fmla="*/ 4 h 939"/>
                  <a:gd name="T52" fmla="*/ 108 w 131"/>
                  <a:gd name="T53" fmla="*/ 2 h 939"/>
                  <a:gd name="T54" fmla="*/ 108 w 131"/>
                  <a:gd name="T55" fmla="*/ 0 h 939"/>
                  <a:gd name="T56" fmla="*/ 108 w 131"/>
                  <a:gd name="T57" fmla="*/ 0 h 939"/>
                  <a:gd name="T58" fmla="*/ 12 w 131"/>
                  <a:gd name="T59" fmla="*/ 877 h 939"/>
                  <a:gd name="T60" fmla="*/ 18 w 131"/>
                  <a:gd name="T61" fmla="*/ 881 h 939"/>
                  <a:gd name="T62" fmla="*/ 39 w 131"/>
                  <a:gd name="T63" fmla="*/ 894 h 939"/>
                  <a:gd name="T64" fmla="*/ 60 w 131"/>
                  <a:gd name="T65" fmla="*/ 906 h 939"/>
                  <a:gd name="T66" fmla="*/ 81 w 131"/>
                  <a:gd name="T67" fmla="*/ 917 h 939"/>
                  <a:gd name="T68" fmla="*/ 102 w 131"/>
                  <a:gd name="T69" fmla="*/ 927 h 939"/>
                  <a:gd name="T70" fmla="*/ 125 w 131"/>
                  <a:gd name="T71" fmla="*/ 937 h 939"/>
                  <a:gd name="T72" fmla="*/ 131 w 131"/>
                  <a:gd name="T73" fmla="*/ 939 h 939"/>
                  <a:gd name="T74" fmla="*/ 131 w 131"/>
                  <a:gd name="T75" fmla="*/ 937 h 939"/>
                  <a:gd name="T76" fmla="*/ 129 w 131"/>
                  <a:gd name="T77" fmla="*/ 935 h 939"/>
                  <a:gd name="T78" fmla="*/ 129 w 131"/>
                  <a:gd name="T79" fmla="*/ 933 h 939"/>
                  <a:gd name="T80" fmla="*/ 129 w 131"/>
                  <a:gd name="T81" fmla="*/ 933 h 939"/>
                  <a:gd name="T82" fmla="*/ 127 w 131"/>
                  <a:gd name="T83" fmla="*/ 931 h 939"/>
                  <a:gd name="T84" fmla="*/ 127 w 131"/>
                  <a:gd name="T85" fmla="*/ 929 h 939"/>
                  <a:gd name="T86" fmla="*/ 127 w 131"/>
                  <a:gd name="T87" fmla="*/ 927 h 939"/>
                  <a:gd name="T88" fmla="*/ 127 w 131"/>
                  <a:gd name="T89" fmla="*/ 925 h 939"/>
                  <a:gd name="T90" fmla="*/ 108 w 131"/>
                  <a:gd name="T91" fmla="*/ 917 h 939"/>
                  <a:gd name="T92" fmla="*/ 85 w 131"/>
                  <a:gd name="T93" fmla="*/ 908 h 939"/>
                  <a:gd name="T94" fmla="*/ 64 w 131"/>
                  <a:gd name="T95" fmla="*/ 896 h 939"/>
                  <a:gd name="T96" fmla="*/ 43 w 131"/>
                  <a:gd name="T97" fmla="*/ 885 h 939"/>
                  <a:gd name="T98" fmla="*/ 23 w 131"/>
                  <a:gd name="T99" fmla="*/ 873 h 939"/>
                  <a:gd name="T100" fmla="*/ 10 w 131"/>
                  <a:gd name="T101" fmla="*/ 862 h 939"/>
                  <a:gd name="T102" fmla="*/ 10 w 131"/>
                  <a:gd name="T103" fmla="*/ 864 h 939"/>
                  <a:gd name="T104" fmla="*/ 10 w 131"/>
                  <a:gd name="T105" fmla="*/ 866 h 939"/>
                  <a:gd name="T106" fmla="*/ 10 w 131"/>
                  <a:gd name="T107" fmla="*/ 868 h 939"/>
                  <a:gd name="T108" fmla="*/ 10 w 131"/>
                  <a:gd name="T109" fmla="*/ 869 h 939"/>
                  <a:gd name="T110" fmla="*/ 10 w 131"/>
                  <a:gd name="T111" fmla="*/ 871 h 939"/>
                  <a:gd name="T112" fmla="*/ 10 w 131"/>
                  <a:gd name="T113" fmla="*/ 873 h 939"/>
                  <a:gd name="T114" fmla="*/ 12 w 131"/>
                  <a:gd name="T115" fmla="*/ 875 h 939"/>
                  <a:gd name="T116" fmla="*/ 12 w 131"/>
                  <a:gd name="T117" fmla="*/ 877 h 93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31"/>
                  <a:gd name="T178" fmla="*/ 0 h 939"/>
                  <a:gd name="T179" fmla="*/ 131 w 131"/>
                  <a:gd name="T180" fmla="*/ 939 h 93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31" h="939">
                    <a:moveTo>
                      <a:pt x="108" y="0"/>
                    </a:moveTo>
                    <a:lnTo>
                      <a:pt x="102" y="2"/>
                    </a:lnTo>
                    <a:lnTo>
                      <a:pt x="81" y="12"/>
                    </a:lnTo>
                    <a:lnTo>
                      <a:pt x="60" y="23"/>
                    </a:lnTo>
                    <a:lnTo>
                      <a:pt x="39" y="35"/>
                    </a:lnTo>
                    <a:lnTo>
                      <a:pt x="18" y="48"/>
                    </a:lnTo>
                    <a:lnTo>
                      <a:pt x="4" y="58"/>
                    </a:lnTo>
                    <a:lnTo>
                      <a:pt x="4" y="60"/>
                    </a:lnTo>
                    <a:lnTo>
                      <a:pt x="2" y="62"/>
                    </a:lnTo>
                    <a:lnTo>
                      <a:pt x="2" y="63"/>
                    </a:lnTo>
                    <a:lnTo>
                      <a:pt x="2" y="65"/>
                    </a:lnTo>
                    <a:lnTo>
                      <a:pt x="2" y="67"/>
                    </a:lnTo>
                    <a:lnTo>
                      <a:pt x="2" y="69"/>
                    </a:lnTo>
                    <a:lnTo>
                      <a:pt x="2" y="71"/>
                    </a:lnTo>
                    <a:lnTo>
                      <a:pt x="0" y="73"/>
                    </a:lnTo>
                    <a:lnTo>
                      <a:pt x="4" y="69"/>
                    </a:lnTo>
                    <a:lnTo>
                      <a:pt x="23" y="56"/>
                    </a:lnTo>
                    <a:lnTo>
                      <a:pt x="43" y="44"/>
                    </a:lnTo>
                    <a:lnTo>
                      <a:pt x="64" y="31"/>
                    </a:lnTo>
                    <a:lnTo>
                      <a:pt x="85" y="21"/>
                    </a:lnTo>
                    <a:lnTo>
                      <a:pt x="106" y="12"/>
                    </a:lnTo>
                    <a:lnTo>
                      <a:pt x="106" y="10"/>
                    </a:lnTo>
                    <a:lnTo>
                      <a:pt x="106" y="8"/>
                    </a:lnTo>
                    <a:lnTo>
                      <a:pt x="106" y="6"/>
                    </a:lnTo>
                    <a:lnTo>
                      <a:pt x="108" y="4"/>
                    </a:lnTo>
                    <a:lnTo>
                      <a:pt x="108" y="2"/>
                    </a:lnTo>
                    <a:lnTo>
                      <a:pt x="108" y="0"/>
                    </a:lnTo>
                    <a:close/>
                    <a:moveTo>
                      <a:pt x="12" y="877"/>
                    </a:moveTo>
                    <a:lnTo>
                      <a:pt x="18" y="881"/>
                    </a:lnTo>
                    <a:lnTo>
                      <a:pt x="39" y="894"/>
                    </a:lnTo>
                    <a:lnTo>
                      <a:pt x="60" y="906"/>
                    </a:lnTo>
                    <a:lnTo>
                      <a:pt x="81" y="917"/>
                    </a:lnTo>
                    <a:lnTo>
                      <a:pt x="102" y="927"/>
                    </a:lnTo>
                    <a:lnTo>
                      <a:pt x="125" y="937"/>
                    </a:lnTo>
                    <a:lnTo>
                      <a:pt x="131" y="939"/>
                    </a:lnTo>
                    <a:lnTo>
                      <a:pt x="131" y="937"/>
                    </a:lnTo>
                    <a:lnTo>
                      <a:pt x="129" y="935"/>
                    </a:lnTo>
                    <a:lnTo>
                      <a:pt x="129" y="933"/>
                    </a:lnTo>
                    <a:lnTo>
                      <a:pt x="127" y="931"/>
                    </a:lnTo>
                    <a:lnTo>
                      <a:pt x="127" y="929"/>
                    </a:lnTo>
                    <a:lnTo>
                      <a:pt x="127" y="927"/>
                    </a:lnTo>
                    <a:lnTo>
                      <a:pt x="127" y="925"/>
                    </a:lnTo>
                    <a:lnTo>
                      <a:pt x="108" y="917"/>
                    </a:lnTo>
                    <a:lnTo>
                      <a:pt x="85" y="908"/>
                    </a:lnTo>
                    <a:lnTo>
                      <a:pt x="64" y="896"/>
                    </a:lnTo>
                    <a:lnTo>
                      <a:pt x="43" y="885"/>
                    </a:lnTo>
                    <a:lnTo>
                      <a:pt x="23" y="873"/>
                    </a:lnTo>
                    <a:lnTo>
                      <a:pt x="10" y="862"/>
                    </a:lnTo>
                    <a:lnTo>
                      <a:pt x="10" y="864"/>
                    </a:lnTo>
                    <a:lnTo>
                      <a:pt x="10" y="866"/>
                    </a:lnTo>
                    <a:lnTo>
                      <a:pt x="10" y="868"/>
                    </a:lnTo>
                    <a:lnTo>
                      <a:pt x="10" y="869"/>
                    </a:lnTo>
                    <a:lnTo>
                      <a:pt x="10" y="871"/>
                    </a:lnTo>
                    <a:lnTo>
                      <a:pt x="10" y="873"/>
                    </a:lnTo>
                    <a:lnTo>
                      <a:pt x="12" y="875"/>
                    </a:lnTo>
                    <a:lnTo>
                      <a:pt x="12" y="877"/>
                    </a:lnTo>
                    <a:close/>
                  </a:path>
                </a:pathLst>
              </a:custGeom>
              <a:solidFill>
                <a:srgbClr val="A0D9FF"/>
              </a:solidFill>
              <a:ln w="9525">
                <a:noFill/>
                <a:round/>
                <a:headEnd/>
                <a:tailEnd/>
              </a:ln>
            </p:spPr>
            <p:txBody>
              <a:bodyPr/>
              <a:lstStyle/>
              <a:p>
                <a:endParaRPr lang="en-US"/>
              </a:p>
            </p:txBody>
          </p:sp>
          <p:sp>
            <p:nvSpPr>
              <p:cNvPr id="28048" name="Freeform 963"/>
              <p:cNvSpPr>
                <a:spLocks noEditPoints="1"/>
              </p:cNvSpPr>
              <p:nvPr/>
            </p:nvSpPr>
            <p:spPr bwMode="auto">
              <a:xfrm>
                <a:off x="2309" y="1759"/>
                <a:ext cx="129" cy="927"/>
              </a:xfrm>
              <a:custGeom>
                <a:avLst/>
                <a:gdLst>
                  <a:gd name="T0" fmla="*/ 106 w 129"/>
                  <a:gd name="T1" fmla="*/ 0 h 927"/>
                  <a:gd name="T2" fmla="*/ 106 w 129"/>
                  <a:gd name="T3" fmla="*/ 0 h 927"/>
                  <a:gd name="T4" fmla="*/ 83 w 129"/>
                  <a:gd name="T5" fmla="*/ 9 h 927"/>
                  <a:gd name="T6" fmla="*/ 62 w 129"/>
                  <a:gd name="T7" fmla="*/ 21 h 927"/>
                  <a:gd name="T8" fmla="*/ 41 w 129"/>
                  <a:gd name="T9" fmla="*/ 33 h 927"/>
                  <a:gd name="T10" fmla="*/ 21 w 129"/>
                  <a:gd name="T11" fmla="*/ 46 h 927"/>
                  <a:gd name="T12" fmla="*/ 2 w 129"/>
                  <a:gd name="T13" fmla="*/ 59 h 927"/>
                  <a:gd name="T14" fmla="*/ 2 w 129"/>
                  <a:gd name="T15" fmla="*/ 61 h 927"/>
                  <a:gd name="T16" fmla="*/ 2 w 129"/>
                  <a:gd name="T17" fmla="*/ 63 h 927"/>
                  <a:gd name="T18" fmla="*/ 2 w 129"/>
                  <a:gd name="T19" fmla="*/ 65 h 927"/>
                  <a:gd name="T20" fmla="*/ 0 w 129"/>
                  <a:gd name="T21" fmla="*/ 67 h 927"/>
                  <a:gd name="T22" fmla="*/ 0 w 129"/>
                  <a:gd name="T23" fmla="*/ 69 h 927"/>
                  <a:gd name="T24" fmla="*/ 0 w 129"/>
                  <a:gd name="T25" fmla="*/ 71 h 927"/>
                  <a:gd name="T26" fmla="*/ 0 w 129"/>
                  <a:gd name="T27" fmla="*/ 73 h 927"/>
                  <a:gd name="T28" fmla="*/ 0 w 129"/>
                  <a:gd name="T29" fmla="*/ 75 h 927"/>
                  <a:gd name="T30" fmla="*/ 8 w 129"/>
                  <a:gd name="T31" fmla="*/ 69 h 927"/>
                  <a:gd name="T32" fmla="*/ 27 w 129"/>
                  <a:gd name="T33" fmla="*/ 56 h 927"/>
                  <a:gd name="T34" fmla="*/ 46 w 129"/>
                  <a:gd name="T35" fmla="*/ 42 h 927"/>
                  <a:gd name="T36" fmla="*/ 66 w 129"/>
                  <a:gd name="T37" fmla="*/ 31 h 927"/>
                  <a:gd name="T38" fmla="*/ 87 w 129"/>
                  <a:gd name="T39" fmla="*/ 19 h 927"/>
                  <a:gd name="T40" fmla="*/ 104 w 129"/>
                  <a:gd name="T41" fmla="*/ 11 h 927"/>
                  <a:gd name="T42" fmla="*/ 104 w 129"/>
                  <a:gd name="T43" fmla="*/ 11 h 927"/>
                  <a:gd name="T44" fmla="*/ 104 w 129"/>
                  <a:gd name="T45" fmla="*/ 9 h 927"/>
                  <a:gd name="T46" fmla="*/ 106 w 129"/>
                  <a:gd name="T47" fmla="*/ 8 h 927"/>
                  <a:gd name="T48" fmla="*/ 106 w 129"/>
                  <a:gd name="T49" fmla="*/ 6 h 927"/>
                  <a:gd name="T50" fmla="*/ 106 w 129"/>
                  <a:gd name="T51" fmla="*/ 4 h 927"/>
                  <a:gd name="T52" fmla="*/ 106 w 129"/>
                  <a:gd name="T53" fmla="*/ 2 h 927"/>
                  <a:gd name="T54" fmla="*/ 106 w 129"/>
                  <a:gd name="T55" fmla="*/ 2 h 927"/>
                  <a:gd name="T56" fmla="*/ 106 w 129"/>
                  <a:gd name="T57" fmla="*/ 0 h 927"/>
                  <a:gd name="T58" fmla="*/ 10 w 129"/>
                  <a:gd name="T59" fmla="*/ 863 h 927"/>
                  <a:gd name="T60" fmla="*/ 21 w 129"/>
                  <a:gd name="T61" fmla="*/ 871 h 927"/>
                  <a:gd name="T62" fmla="*/ 41 w 129"/>
                  <a:gd name="T63" fmla="*/ 885 h 927"/>
                  <a:gd name="T64" fmla="*/ 62 w 129"/>
                  <a:gd name="T65" fmla="*/ 896 h 927"/>
                  <a:gd name="T66" fmla="*/ 83 w 129"/>
                  <a:gd name="T67" fmla="*/ 908 h 927"/>
                  <a:gd name="T68" fmla="*/ 106 w 129"/>
                  <a:gd name="T69" fmla="*/ 917 h 927"/>
                  <a:gd name="T70" fmla="*/ 127 w 129"/>
                  <a:gd name="T71" fmla="*/ 925 h 927"/>
                  <a:gd name="T72" fmla="*/ 129 w 129"/>
                  <a:gd name="T73" fmla="*/ 927 h 927"/>
                  <a:gd name="T74" fmla="*/ 127 w 129"/>
                  <a:gd name="T75" fmla="*/ 925 h 927"/>
                  <a:gd name="T76" fmla="*/ 127 w 129"/>
                  <a:gd name="T77" fmla="*/ 923 h 927"/>
                  <a:gd name="T78" fmla="*/ 127 w 129"/>
                  <a:gd name="T79" fmla="*/ 921 h 927"/>
                  <a:gd name="T80" fmla="*/ 127 w 129"/>
                  <a:gd name="T81" fmla="*/ 919 h 927"/>
                  <a:gd name="T82" fmla="*/ 125 w 129"/>
                  <a:gd name="T83" fmla="*/ 917 h 927"/>
                  <a:gd name="T84" fmla="*/ 125 w 129"/>
                  <a:gd name="T85" fmla="*/ 917 h 927"/>
                  <a:gd name="T86" fmla="*/ 125 w 129"/>
                  <a:gd name="T87" fmla="*/ 915 h 927"/>
                  <a:gd name="T88" fmla="*/ 125 w 129"/>
                  <a:gd name="T89" fmla="*/ 913 h 927"/>
                  <a:gd name="T90" fmla="*/ 110 w 129"/>
                  <a:gd name="T91" fmla="*/ 908 h 927"/>
                  <a:gd name="T92" fmla="*/ 87 w 129"/>
                  <a:gd name="T93" fmla="*/ 898 h 927"/>
                  <a:gd name="T94" fmla="*/ 66 w 129"/>
                  <a:gd name="T95" fmla="*/ 886 h 927"/>
                  <a:gd name="T96" fmla="*/ 46 w 129"/>
                  <a:gd name="T97" fmla="*/ 875 h 927"/>
                  <a:gd name="T98" fmla="*/ 27 w 129"/>
                  <a:gd name="T99" fmla="*/ 862 h 927"/>
                  <a:gd name="T100" fmla="*/ 8 w 129"/>
                  <a:gd name="T101" fmla="*/ 850 h 927"/>
                  <a:gd name="T102" fmla="*/ 8 w 129"/>
                  <a:gd name="T103" fmla="*/ 852 h 927"/>
                  <a:gd name="T104" fmla="*/ 8 w 129"/>
                  <a:gd name="T105" fmla="*/ 854 h 927"/>
                  <a:gd name="T106" fmla="*/ 10 w 129"/>
                  <a:gd name="T107" fmla="*/ 854 h 927"/>
                  <a:gd name="T108" fmla="*/ 10 w 129"/>
                  <a:gd name="T109" fmla="*/ 856 h 927"/>
                  <a:gd name="T110" fmla="*/ 10 w 129"/>
                  <a:gd name="T111" fmla="*/ 858 h 927"/>
                  <a:gd name="T112" fmla="*/ 10 w 129"/>
                  <a:gd name="T113" fmla="*/ 860 h 927"/>
                  <a:gd name="T114" fmla="*/ 10 w 129"/>
                  <a:gd name="T115" fmla="*/ 862 h 927"/>
                  <a:gd name="T116" fmla="*/ 10 w 129"/>
                  <a:gd name="T117" fmla="*/ 863 h 92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
                  <a:gd name="T178" fmla="*/ 0 h 927"/>
                  <a:gd name="T179" fmla="*/ 129 w 129"/>
                  <a:gd name="T180" fmla="*/ 927 h 92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 h="927">
                    <a:moveTo>
                      <a:pt x="106" y="0"/>
                    </a:moveTo>
                    <a:lnTo>
                      <a:pt x="106" y="0"/>
                    </a:lnTo>
                    <a:lnTo>
                      <a:pt x="83" y="9"/>
                    </a:lnTo>
                    <a:lnTo>
                      <a:pt x="62" y="21"/>
                    </a:lnTo>
                    <a:lnTo>
                      <a:pt x="41" y="33"/>
                    </a:lnTo>
                    <a:lnTo>
                      <a:pt x="21" y="46"/>
                    </a:lnTo>
                    <a:lnTo>
                      <a:pt x="2" y="59"/>
                    </a:lnTo>
                    <a:lnTo>
                      <a:pt x="2" y="61"/>
                    </a:lnTo>
                    <a:lnTo>
                      <a:pt x="2" y="63"/>
                    </a:lnTo>
                    <a:lnTo>
                      <a:pt x="2" y="65"/>
                    </a:lnTo>
                    <a:lnTo>
                      <a:pt x="0" y="67"/>
                    </a:lnTo>
                    <a:lnTo>
                      <a:pt x="0" y="69"/>
                    </a:lnTo>
                    <a:lnTo>
                      <a:pt x="0" y="71"/>
                    </a:lnTo>
                    <a:lnTo>
                      <a:pt x="0" y="73"/>
                    </a:lnTo>
                    <a:lnTo>
                      <a:pt x="0" y="75"/>
                    </a:lnTo>
                    <a:lnTo>
                      <a:pt x="8" y="69"/>
                    </a:lnTo>
                    <a:lnTo>
                      <a:pt x="27" y="56"/>
                    </a:lnTo>
                    <a:lnTo>
                      <a:pt x="46" y="42"/>
                    </a:lnTo>
                    <a:lnTo>
                      <a:pt x="66" y="31"/>
                    </a:lnTo>
                    <a:lnTo>
                      <a:pt x="87" y="19"/>
                    </a:lnTo>
                    <a:lnTo>
                      <a:pt x="104" y="11"/>
                    </a:lnTo>
                    <a:lnTo>
                      <a:pt x="104" y="9"/>
                    </a:lnTo>
                    <a:lnTo>
                      <a:pt x="106" y="8"/>
                    </a:lnTo>
                    <a:lnTo>
                      <a:pt x="106" y="6"/>
                    </a:lnTo>
                    <a:lnTo>
                      <a:pt x="106" y="4"/>
                    </a:lnTo>
                    <a:lnTo>
                      <a:pt x="106" y="2"/>
                    </a:lnTo>
                    <a:lnTo>
                      <a:pt x="106" y="0"/>
                    </a:lnTo>
                    <a:close/>
                    <a:moveTo>
                      <a:pt x="10" y="863"/>
                    </a:moveTo>
                    <a:lnTo>
                      <a:pt x="21" y="871"/>
                    </a:lnTo>
                    <a:lnTo>
                      <a:pt x="41" y="885"/>
                    </a:lnTo>
                    <a:lnTo>
                      <a:pt x="62" y="896"/>
                    </a:lnTo>
                    <a:lnTo>
                      <a:pt x="83" y="908"/>
                    </a:lnTo>
                    <a:lnTo>
                      <a:pt x="106" y="917"/>
                    </a:lnTo>
                    <a:lnTo>
                      <a:pt x="127" y="925"/>
                    </a:lnTo>
                    <a:lnTo>
                      <a:pt x="129" y="927"/>
                    </a:lnTo>
                    <a:lnTo>
                      <a:pt x="127" y="925"/>
                    </a:lnTo>
                    <a:lnTo>
                      <a:pt x="127" y="923"/>
                    </a:lnTo>
                    <a:lnTo>
                      <a:pt x="127" y="921"/>
                    </a:lnTo>
                    <a:lnTo>
                      <a:pt x="127" y="919"/>
                    </a:lnTo>
                    <a:lnTo>
                      <a:pt x="125" y="917"/>
                    </a:lnTo>
                    <a:lnTo>
                      <a:pt x="125" y="915"/>
                    </a:lnTo>
                    <a:lnTo>
                      <a:pt x="125" y="913"/>
                    </a:lnTo>
                    <a:lnTo>
                      <a:pt x="110" y="908"/>
                    </a:lnTo>
                    <a:lnTo>
                      <a:pt x="87" y="898"/>
                    </a:lnTo>
                    <a:lnTo>
                      <a:pt x="66" y="886"/>
                    </a:lnTo>
                    <a:lnTo>
                      <a:pt x="46" y="875"/>
                    </a:lnTo>
                    <a:lnTo>
                      <a:pt x="27" y="862"/>
                    </a:lnTo>
                    <a:lnTo>
                      <a:pt x="8" y="850"/>
                    </a:lnTo>
                    <a:lnTo>
                      <a:pt x="8" y="852"/>
                    </a:lnTo>
                    <a:lnTo>
                      <a:pt x="8" y="854"/>
                    </a:lnTo>
                    <a:lnTo>
                      <a:pt x="10" y="854"/>
                    </a:lnTo>
                    <a:lnTo>
                      <a:pt x="10" y="856"/>
                    </a:lnTo>
                    <a:lnTo>
                      <a:pt x="10" y="858"/>
                    </a:lnTo>
                    <a:lnTo>
                      <a:pt x="10" y="860"/>
                    </a:lnTo>
                    <a:lnTo>
                      <a:pt x="10" y="862"/>
                    </a:lnTo>
                    <a:lnTo>
                      <a:pt x="10" y="863"/>
                    </a:lnTo>
                    <a:close/>
                  </a:path>
                </a:pathLst>
              </a:custGeom>
              <a:solidFill>
                <a:srgbClr val="A1D9FF"/>
              </a:solidFill>
              <a:ln w="9525">
                <a:noFill/>
                <a:round/>
                <a:headEnd/>
                <a:tailEnd/>
              </a:ln>
            </p:spPr>
            <p:txBody>
              <a:bodyPr/>
              <a:lstStyle/>
              <a:p>
                <a:endParaRPr lang="en-US"/>
              </a:p>
            </p:txBody>
          </p:sp>
          <p:sp>
            <p:nvSpPr>
              <p:cNvPr id="28049" name="Freeform 964"/>
              <p:cNvSpPr>
                <a:spLocks noEditPoints="1"/>
              </p:cNvSpPr>
              <p:nvPr/>
            </p:nvSpPr>
            <p:spPr bwMode="auto">
              <a:xfrm>
                <a:off x="2307" y="1765"/>
                <a:ext cx="129" cy="913"/>
              </a:xfrm>
              <a:custGeom>
                <a:avLst/>
                <a:gdLst>
                  <a:gd name="T0" fmla="*/ 108 w 129"/>
                  <a:gd name="T1" fmla="*/ 0 h 913"/>
                  <a:gd name="T2" fmla="*/ 87 w 129"/>
                  <a:gd name="T3" fmla="*/ 9 h 913"/>
                  <a:gd name="T4" fmla="*/ 66 w 129"/>
                  <a:gd name="T5" fmla="*/ 19 h 913"/>
                  <a:gd name="T6" fmla="*/ 45 w 129"/>
                  <a:gd name="T7" fmla="*/ 32 h 913"/>
                  <a:gd name="T8" fmla="*/ 25 w 129"/>
                  <a:gd name="T9" fmla="*/ 44 h 913"/>
                  <a:gd name="T10" fmla="*/ 6 w 129"/>
                  <a:gd name="T11" fmla="*/ 57 h 913"/>
                  <a:gd name="T12" fmla="*/ 2 w 129"/>
                  <a:gd name="T13" fmla="*/ 61 h 913"/>
                  <a:gd name="T14" fmla="*/ 2 w 129"/>
                  <a:gd name="T15" fmla="*/ 63 h 913"/>
                  <a:gd name="T16" fmla="*/ 2 w 129"/>
                  <a:gd name="T17" fmla="*/ 65 h 913"/>
                  <a:gd name="T18" fmla="*/ 2 w 129"/>
                  <a:gd name="T19" fmla="*/ 67 h 913"/>
                  <a:gd name="T20" fmla="*/ 2 w 129"/>
                  <a:gd name="T21" fmla="*/ 69 h 913"/>
                  <a:gd name="T22" fmla="*/ 0 w 129"/>
                  <a:gd name="T23" fmla="*/ 71 h 913"/>
                  <a:gd name="T24" fmla="*/ 0 w 129"/>
                  <a:gd name="T25" fmla="*/ 73 h 913"/>
                  <a:gd name="T26" fmla="*/ 0 w 129"/>
                  <a:gd name="T27" fmla="*/ 74 h 913"/>
                  <a:gd name="T28" fmla="*/ 0 w 129"/>
                  <a:gd name="T29" fmla="*/ 76 h 913"/>
                  <a:gd name="T30" fmla="*/ 12 w 129"/>
                  <a:gd name="T31" fmla="*/ 67 h 913"/>
                  <a:gd name="T32" fmla="*/ 31 w 129"/>
                  <a:gd name="T33" fmla="*/ 53 h 913"/>
                  <a:gd name="T34" fmla="*/ 50 w 129"/>
                  <a:gd name="T35" fmla="*/ 40 h 913"/>
                  <a:gd name="T36" fmla="*/ 71 w 129"/>
                  <a:gd name="T37" fmla="*/ 28 h 913"/>
                  <a:gd name="T38" fmla="*/ 93 w 129"/>
                  <a:gd name="T39" fmla="*/ 19 h 913"/>
                  <a:gd name="T40" fmla="*/ 104 w 129"/>
                  <a:gd name="T41" fmla="*/ 13 h 913"/>
                  <a:gd name="T42" fmla="*/ 106 w 129"/>
                  <a:gd name="T43" fmla="*/ 11 h 913"/>
                  <a:gd name="T44" fmla="*/ 106 w 129"/>
                  <a:gd name="T45" fmla="*/ 9 h 913"/>
                  <a:gd name="T46" fmla="*/ 106 w 129"/>
                  <a:gd name="T47" fmla="*/ 7 h 913"/>
                  <a:gd name="T48" fmla="*/ 106 w 129"/>
                  <a:gd name="T49" fmla="*/ 5 h 913"/>
                  <a:gd name="T50" fmla="*/ 106 w 129"/>
                  <a:gd name="T51" fmla="*/ 3 h 913"/>
                  <a:gd name="T52" fmla="*/ 106 w 129"/>
                  <a:gd name="T53" fmla="*/ 3 h 913"/>
                  <a:gd name="T54" fmla="*/ 108 w 129"/>
                  <a:gd name="T55" fmla="*/ 2 h 913"/>
                  <a:gd name="T56" fmla="*/ 108 w 129"/>
                  <a:gd name="T57" fmla="*/ 0 h 913"/>
                  <a:gd name="T58" fmla="*/ 12 w 129"/>
                  <a:gd name="T59" fmla="*/ 850 h 913"/>
                  <a:gd name="T60" fmla="*/ 25 w 129"/>
                  <a:gd name="T61" fmla="*/ 861 h 913"/>
                  <a:gd name="T62" fmla="*/ 45 w 129"/>
                  <a:gd name="T63" fmla="*/ 873 h 913"/>
                  <a:gd name="T64" fmla="*/ 66 w 129"/>
                  <a:gd name="T65" fmla="*/ 884 h 913"/>
                  <a:gd name="T66" fmla="*/ 87 w 129"/>
                  <a:gd name="T67" fmla="*/ 896 h 913"/>
                  <a:gd name="T68" fmla="*/ 110 w 129"/>
                  <a:gd name="T69" fmla="*/ 905 h 913"/>
                  <a:gd name="T70" fmla="*/ 129 w 129"/>
                  <a:gd name="T71" fmla="*/ 913 h 913"/>
                  <a:gd name="T72" fmla="*/ 127 w 129"/>
                  <a:gd name="T73" fmla="*/ 911 h 913"/>
                  <a:gd name="T74" fmla="*/ 127 w 129"/>
                  <a:gd name="T75" fmla="*/ 911 h 913"/>
                  <a:gd name="T76" fmla="*/ 127 w 129"/>
                  <a:gd name="T77" fmla="*/ 909 h 913"/>
                  <a:gd name="T78" fmla="*/ 127 w 129"/>
                  <a:gd name="T79" fmla="*/ 907 h 913"/>
                  <a:gd name="T80" fmla="*/ 125 w 129"/>
                  <a:gd name="T81" fmla="*/ 905 h 913"/>
                  <a:gd name="T82" fmla="*/ 125 w 129"/>
                  <a:gd name="T83" fmla="*/ 903 h 913"/>
                  <a:gd name="T84" fmla="*/ 125 w 129"/>
                  <a:gd name="T85" fmla="*/ 902 h 913"/>
                  <a:gd name="T86" fmla="*/ 125 w 129"/>
                  <a:gd name="T87" fmla="*/ 902 h 913"/>
                  <a:gd name="T88" fmla="*/ 114 w 129"/>
                  <a:gd name="T89" fmla="*/ 896 h 913"/>
                  <a:gd name="T90" fmla="*/ 93 w 129"/>
                  <a:gd name="T91" fmla="*/ 886 h 913"/>
                  <a:gd name="T92" fmla="*/ 71 w 129"/>
                  <a:gd name="T93" fmla="*/ 877 h 913"/>
                  <a:gd name="T94" fmla="*/ 50 w 129"/>
                  <a:gd name="T95" fmla="*/ 865 h 913"/>
                  <a:gd name="T96" fmla="*/ 31 w 129"/>
                  <a:gd name="T97" fmla="*/ 852 h 913"/>
                  <a:gd name="T98" fmla="*/ 12 w 129"/>
                  <a:gd name="T99" fmla="*/ 838 h 913"/>
                  <a:gd name="T100" fmla="*/ 10 w 129"/>
                  <a:gd name="T101" fmla="*/ 836 h 913"/>
                  <a:gd name="T102" fmla="*/ 10 w 129"/>
                  <a:gd name="T103" fmla="*/ 838 h 913"/>
                  <a:gd name="T104" fmla="*/ 10 w 129"/>
                  <a:gd name="T105" fmla="*/ 840 h 913"/>
                  <a:gd name="T106" fmla="*/ 10 w 129"/>
                  <a:gd name="T107" fmla="*/ 842 h 913"/>
                  <a:gd name="T108" fmla="*/ 10 w 129"/>
                  <a:gd name="T109" fmla="*/ 844 h 913"/>
                  <a:gd name="T110" fmla="*/ 10 w 129"/>
                  <a:gd name="T111" fmla="*/ 846 h 913"/>
                  <a:gd name="T112" fmla="*/ 10 w 129"/>
                  <a:gd name="T113" fmla="*/ 846 h 913"/>
                  <a:gd name="T114" fmla="*/ 12 w 129"/>
                  <a:gd name="T115" fmla="*/ 848 h 913"/>
                  <a:gd name="T116" fmla="*/ 12 w 129"/>
                  <a:gd name="T117" fmla="*/ 850 h 91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9"/>
                  <a:gd name="T178" fmla="*/ 0 h 913"/>
                  <a:gd name="T179" fmla="*/ 129 w 129"/>
                  <a:gd name="T180" fmla="*/ 913 h 91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9" h="913">
                    <a:moveTo>
                      <a:pt x="108" y="0"/>
                    </a:moveTo>
                    <a:lnTo>
                      <a:pt x="87" y="9"/>
                    </a:lnTo>
                    <a:lnTo>
                      <a:pt x="66" y="19"/>
                    </a:lnTo>
                    <a:lnTo>
                      <a:pt x="45" y="32"/>
                    </a:lnTo>
                    <a:lnTo>
                      <a:pt x="25" y="44"/>
                    </a:lnTo>
                    <a:lnTo>
                      <a:pt x="6" y="57"/>
                    </a:lnTo>
                    <a:lnTo>
                      <a:pt x="2" y="61"/>
                    </a:lnTo>
                    <a:lnTo>
                      <a:pt x="2" y="63"/>
                    </a:lnTo>
                    <a:lnTo>
                      <a:pt x="2" y="65"/>
                    </a:lnTo>
                    <a:lnTo>
                      <a:pt x="2" y="67"/>
                    </a:lnTo>
                    <a:lnTo>
                      <a:pt x="2" y="69"/>
                    </a:lnTo>
                    <a:lnTo>
                      <a:pt x="0" y="71"/>
                    </a:lnTo>
                    <a:lnTo>
                      <a:pt x="0" y="73"/>
                    </a:lnTo>
                    <a:lnTo>
                      <a:pt x="0" y="74"/>
                    </a:lnTo>
                    <a:lnTo>
                      <a:pt x="0" y="76"/>
                    </a:lnTo>
                    <a:lnTo>
                      <a:pt x="12" y="67"/>
                    </a:lnTo>
                    <a:lnTo>
                      <a:pt x="31" y="53"/>
                    </a:lnTo>
                    <a:lnTo>
                      <a:pt x="50" y="40"/>
                    </a:lnTo>
                    <a:lnTo>
                      <a:pt x="71" y="28"/>
                    </a:lnTo>
                    <a:lnTo>
                      <a:pt x="93" y="19"/>
                    </a:lnTo>
                    <a:lnTo>
                      <a:pt x="104" y="13"/>
                    </a:lnTo>
                    <a:lnTo>
                      <a:pt x="106" y="11"/>
                    </a:lnTo>
                    <a:lnTo>
                      <a:pt x="106" y="9"/>
                    </a:lnTo>
                    <a:lnTo>
                      <a:pt x="106" y="7"/>
                    </a:lnTo>
                    <a:lnTo>
                      <a:pt x="106" y="5"/>
                    </a:lnTo>
                    <a:lnTo>
                      <a:pt x="106" y="3"/>
                    </a:lnTo>
                    <a:lnTo>
                      <a:pt x="108" y="2"/>
                    </a:lnTo>
                    <a:lnTo>
                      <a:pt x="108" y="0"/>
                    </a:lnTo>
                    <a:close/>
                    <a:moveTo>
                      <a:pt x="12" y="850"/>
                    </a:moveTo>
                    <a:lnTo>
                      <a:pt x="25" y="861"/>
                    </a:lnTo>
                    <a:lnTo>
                      <a:pt x="45" y="873"/>
                    </a:lnTo>
                    <a:lnTo>
                      <a:pt x="66" y="884"/>
                    </a:lnTo>
                    <a:lnTo>
                      <a:pt x="87" y="896"/>
                    </a:lnTo>
                    <a:lnTo>
                      <a:pt x="110" y="905"/>
                    </a:lnTo>
                    <a:lnTo>
                      <a:pt x="129" y="913"/>
                    </a:lnTo>
                    <a:lnTo>
                      <a:pt x="127" y="911"/>
                    </a:lnTo>
                    <a:lnTo>
                      <a:pt x="127" y="909"/>
                    </a:lnTo>
                    <a:lnTo>
                      <a:pt x="127" y="907"/>
                    </a:lnTo>
                    <a:lnTo>
                      <a:pt x="125" y="905"/>
                    </a:lnTo>
                    <a:lnTo>
                      <a:pt x="125" y="903"/>
                    </a:lnTo>
                    <a:lnTo>
                      <a:pt x="125" y="902"/>
                    </a:lnTo>
                    <a:lnTo>
                      <a:pt x="114" y="896"/>
                    </a:lnTo>
                    <a:lnTo>
                      <a:pt x="93" y="886"/>
                    </a:lnTo>
                    <a:lnTo>
                      <a:pt x="71" y="877"/>
                    </a:lnTo>
                    <a:lnTo>
                      <a:pt x="50" y="865"/>
                    </a:lnTo>
                    <a:lnTo>
                      <a:pt x="31" y="852"/>
                    </a:lnTo>
                    <a:lnTo>
                      <a:pt x="12" y="838"/>
                    </a:lnTo>
                    <a:lnTo>
                      <a:pt x="10" y="836"/>
                    </a:lnTo>
                    <a:lnTo>
                      <a:pt x="10" y="838"/>
                    </a:lnTo>
                    <a:lnTo>
                      <a:pt x="10" y="840"/>
                    </a:lnTo>
                    <a:lnTo>
                      <a:pt x="10" y="842"/>
                    </a:lnTo>
                    <a:lnTo>
                      <a:pt x="10" y="844"/>
                    </a:lnTo>
                    <a:lnTo>
                      <a:pt x="10" y="846"/>
                    </a:lnTo>
                    <a:lnTo>
                      <a:pt x="12" y="848"/>
                    </a:lnTo>
                    <a:lnTo>
                      <a:pt x="12" y="850"/>
                    </a:lnTo>
                    <a:close/>
                  </a:path>
                </a:pathLst>
              </a:custGeom>
              <a:solidFill>
                <a:srgbClr val="A2D9FF"/>
              </a:solidFill>
              <a:ln w="9525">
                <a:noFill/>
                <a:round/>
                <a:headEnd/>
                <a:tailEnd/>
              </a:ln>
            </p:spPr>
            <p:txBody>
              <a:bodyPr/>
              <a:lstStyle/>
              <a:p>
                <a:endParaRPr lang="en-US"/>
              </a:p>
            </p:txBody>
          </p:sp>
          <p:sp>
            <p:nvSpPr>
              <p:cNvPr id="28050" name="Freeform 965"/>
              <p:cNvSpPr>
                <a:spLocks noEditPoints="1"/>
              </p:cNvSpPr>
              <p:nvPr/>
            </p:nvSpPr>
            <p:spPr bwMode="auto">
              <a:xfrm>
                <a:off x="2306" y="1770"/>
                <a:ext cx="128" cy="902"/>
              </a:xfrm>
              <a:custGeom>
                <a:avLst/>
                <a:gdLst>
                  <a:gd name="T0" fmla="*/ 107 w 128"/>
                  <a:gd name="T1" fmla="*/ 0 h 902"/>
                  <a:gd name="T2" fmla="*/ 90 w 128"/>
                  <a:gd name="T3" fmla="*/ 8 h 902"/>
                  <a:gd name="T4" fmla="*/ 69 w 128"/>
                  <a:gd name="T5" fmla="*/ 20 h 902"/>
                  <a:gd name="T6" fmla="*/ 49 w 128"/>
                  <a:gd name="T7" fmla="*/ 31 h 902"/>
                  <a:gd name="T8" fmla="*/ 30 w 128"/>
                  <a:gd name="T9" fmla="*/ 45 h 902"/>
                  <a:gd name="T10" fmla="*/ 11 w 128"/>
                  <a:gd name="T11" fmla="*/ 58 h 902"/>
                  <a:gd name="T12" fmla="*/ 3 w 128"/>
                  <a:gd name="T13" fmla="*/ 64 h 902"/>
                  <a:gd name="T14" fmla="*/ 1 w 128"/>
                  <a:gd name="T15" fmla="*/ 66 h 902"/>
                  <a:gd name="T16" fmla="*/ 1 w 128"/>
                  <a:gd name="T17" fmla="*/ 68 h 902"/>
                  <a:gd name="T18" fmla="*/ 1 w 128"/>
                  <a:gd name="T19" fmla="*/ 69 h 902"/>
                  <a:gd name="T20" fmla="*/ 1 w 128"/>
                  <a:gd name="T21" fmla="*/ 71 h 902"/>
                  <a:gd name="T22" fmla="*/ 1 w 128"/>
                  <a:gd name="T23" fmla="*/ 73 h 902"/>
                  <a:gd name="T24" fmla="*/ 1 w 128"/>
                  <a:gd name="T25" fmla="*/ 75 h 902"/>
                  <a:gd name="T26" fmla="*/ 0 w 128"/>
                  <a:gd name="T27" fmla="*/ 77 h 902"/>
                  <a:gd name="T28" fmla="*/ 0 w 128"/>
                  <a:gd name="T29" fmla="*/ 79 h 902"/>
                  <a:gd name="T30" fmla="*/ 17 w 128"/>
                  <a:gd name="T31" fmla="*/ 66 h 902"/>
                  <a:gd name="T32" fmla="*/ 36 w 128"/>
                  <a:gd name="T33" fmla="*/ 52 h 902"/>
                  <a:gd name="T34" fmla="*/ 55 w 128"/>
                  <a:gd name="T35" fmla="*/ 41 h 902"/>
                  <a:gd name="T36" fmla="*/ 74 w 128"/>
                  <a:gd name="T37" fmla="*/ 29 h 902"/>
                  <a:gd name="T38" fmla="*/ 95 w 128"/>
                  <a:gd name="T39" fmla="*/ 18 h 902"/>
                  <a:gd name="T40" fmla="*/ 105 w 128"/>
                  <a:gd name="T41" fmla="*/ 14 h 902"/>
                  <a:gd name="T42" fmla="*/ 105 w 128"/>
                  <a:gd name="T43" fmla="*/ 12 h 902"/>
                  <a:gd name="T44" fmla="*/ 105 w 128"/>
                  <a:gd name="T45" fmla="*/ 10 h 902"/>
                  <a:gd name="T46" fmla="*/ 105 w 128"/>
                  <a:gd name="T47" fmla="*/ 8 h 902"/>
                  <a:gd name="T48" fmla="*/ 105 w 128"/>
                  <a:gd name="T49" fmla="*/ 8 h 902"/>
                  <a:gd name="T50" fmla="*/ 107 w 128"/>
                  <a:gd name="T51" fmla="*/ 6 h 902"/>
                  <a:gd name="T52" fmla="*/ 107 w 128"/>
                  <a:gd name="T53" fmla="*/ 4 h 902"/>
                  <a:gd name="T54" fmla="*/ 107 w 128"/>
                  <a:gd name="T55" fmla="*/ 2 h 902"/>
                  <a:gd name="T56" fmla="*/ 107 w 128"/>
                  <a:gd name="T57" fmla="*/ 0 h 902"/>
                  <a:gd name="T58" fmla="*/ 11 w 128"/>
                  <a:gd name="T59" fmla="*/ 839 h 902"/>
                  <a:gd name="T60" fmla="*/ 30 w 128"/>
                  <a:gd name="T61" fmla="*/ 851 h 902"/>
                  <a:gd name="T62" fmla="*/ 49 w 128"/>
                  <a:gd name="T63" fmla="*/ 864 h 902"/>
                  <a:gd name="T64" fmla="*/ 69 w 128"/>
                  <a:gd name="T65" fmla="*/ 875 h 902"/>
                  <a:gd name="T66" fmla="*/ 90 w 128"/>
                  <a:gd name="T67" fmla="*/ 887 h 902"/>
                  <a:gd name="T68" fmla="*/ 113 w 128"/>
                  <a:gd name="T69" fmla="*/ 897 h 902"/>
                  <a:gd name="T70" fmla="*/ 128 w 128"/>
                  <a:gd name="T71" fmla="*/ 902 h 902"/>
                  <a:gd name="T72" fmla="*/ 126 w 128"/>
                  <a:gd name="T73" fmla="*/ 900 h 902"/>
                  <a:gd name="T74" fmla="*/ 126 w 128"/>
                  <a:gd name="T75" fmla="*/ 898 h 902"/>
                  <a:gd name="T76" fmla="*/ 126 w 128"/>
                  <a:gd name="T77" fmla="*/ 897 h 902"/>
                  <a:gd name="T78" fmla="*/ 126 w 128"/>
                  <a:gd name="T79" fmla="*/ 897 h 902"/>
                  <a:gd name="T80" fmla="*/ 124 w 128"/>
                  <a:gd name="T81" fmla="*/ 895 h 902"/>
                  <a:gd name="T82" fmla="*/ 124 w 128"/>
                  <a:gd name="T83" fmla="*/ 893 h 902"/>
                  <a:gd name="T84" fmla="*/ 124 w 128"/>
                  <a:gd name="T85" fmla="*/ 891 h 902"/>
                  <a:gd name="T86" fmla="*/ 124 w 128"/>
                  <a:gd name="T87" fmla="*/ 889 h 902"/>
                  <a:gd name="T88" fmla="*/ 117 w 128"/>
                  <a:gd name="T89" fmla="*/ 887 h 902"/>
                  <a:gd name="T90" fmla="*/ 95 w 128"/>
                  <a:gd name="T91" fmla="*/ 877 h 902"/>
                  <a:gd name="T92" fmla="*/ 74 w 128"/>
                  <a:gd name="T93" fmla="*/ 866 h 902"/>
                  <a:gd name="T94" fmla="*/ 55 w 128"/>
                  <a:gd name="T95" fmla="*/ 854 h 902"/>
                  <a:gd name="T96" fmla="*/ 36 w 128"/>
                  <a:gd name="T97" fmla="*/ 843 h 902"/>
                  <a:gd name="T98" fmla="*/ 17 w 128"/>
                  <a:gd name="T99" fmla="*/ 829 h 902"/>
                  <a:gd name="T100" fmla="*/ 9 w 128"/>
                  <a:gd name="T101" fmla="*/ 824 h 902"/>
                  <a:gd name="T102" fmla="*/ 9 w 128"/>
                  <a:gd name="T103" fmla="*/ 826 h 902"/>
                  <a:gd name="T104" fmla="*/ 9 w 128"/>
                  <a:gd name="T105" fmla="*/ 827 h 902"/>
                  <a:gd name="T106" fmla="*/ 11 w 128"/>
                  <a:gd name="T107" fmla="*/ 829 h 902"/>
                  <a:gd name="T108" fmla="*/ 11 w 128"/>
                  <a:gd name="T109" fmla="*/ 831 h 902"/>
                  <a:gd name="T110" fmla="*/ 11 w 128"/>
                  <a:gd name="T111" fmla="*/ 833 h 902"/>
                  <a:gd name="T112" fmla="*/ 11 w 128"/>
                  <a:gd name="T113" fmla="*/ 835 h 902"/>
                  <a:gd name="T114" fmla="*/ 11 w 128"/>
                  <a:gd name="T115" fmla="*/ 837 h 902"/>
                  <a:gd name="T116" fmla="*/ 11 w 128"/>
                  <a:gd name="T117" fmla="*/ 839 h 9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8"/>
                  <a:gd name="T178" fmla="*/ 0 h 902"/>
                  <a:gd name="T179" fmla="*/ 128 w 128"/>
                  <a:gd name="T180" fmla="*/ 902 h 9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8" h="902">
                    <a:moveTo>
                      <a:pt x="107" y="0"/>
                    </a:moveTo>
                    <a:lnTo>
                      <a:pt x="90" y="8"/>
                    </a:lnTo>
                    <a:lnTo>
                      <a:pt x="69" y="20"/>
                    </a:lnTo>
                    <a:lnTo>
                      <a:pt x="49" y="31"/>
                    </a:lnTo>
                    <a:lnTo>
                      <a:pt x="30" y="45"/>
                    </a:lnTo>
                    <a:lnTo>
                      <a:pt x="11" y="58"/>
                    </a:lnTo>
                    <a:lnTo>
                      <a:pt x="3" y="64"/>
                    </a:lnTo>
                    <a:lnTo>
                      <a:pt x="1" y="66"/>
                    </a:lnTo>
                    <a:lnTo>
                      <a:pt x="1" y="68"/>
                    </a:lnTo>
                    <a:lnTo>
                      <a:pt x="1" y="69"/>
                    </a:lnTo>
                    <a:lnTo>
                      <a:pt x="1" y="71"/>
                    </a:lnTo>
                    <a:lnTo>
                      <a:pt x="1" y="73"/>
                    </a:lnTo>
                    <a:lnTo>
                      <a:pt x="1" y="75"/>
                    </a:lnTo>
                    <a:lnTo>
                      <a:pt x="0" y="77"/>
                    </a:lnTo>
                    <a:lnTo>
                      <a:pt x="0" y="79"/>
                    </a:lnTo>
                    <a:lnTo>
                      <a:pt x="17" y="66"/>
                    </a:lnTo>
                    <a:lnTo>
                      <a:pt x="36" y="52"/>
                    </a:lnTo>
                    <a:lnTo>
                      <a:pt x="55" y="41"/>
                    </a:lnTo>
                    <a:lnTo>
                      <a:pt x="74" y="29"/>
                    </a:lnTo>
                    <a:lnTo>
                      <a:pt x="95" y="18"/>
                    </a:lnTo>
                    <a:lnTo>
                      <a:pt x="105" y="14"/>
                    </a:lnTo>
                    <a:lnTo>
                      <a:pt x="105" y="12"/>
                    </a:lnTo>
                    <a:lnTo>
                      <a:pt x="105" y="10"/>
                    </a:lnTo>
                    <a:lnTo>
                      <a:pt x="105" y="8"/>
                    </a:lnTo>
                    <a:lnTo>
                      <a:pt x="107" y="6"/>
                    </a:lnTo>
                    <a:lnTo>
                      <a:pt x="107" y="4"/>
                    </a:lnTo>
                    <a:lnTo>
                      <a:pt x="107" y="2"/>
                    </a:lnTo>
                    <a:lnTo>
                      <a:pt x="107" y="0"/>
                    </a:lnTo>
                    <a:close/>
                    <a:moveTo>
                      <a:pt x="11" y="839"/>
                    </a:moveTo>
                    <a:lnTo>
                      <a:pt x="30" y="851"/>
                    </a:lnTo>
                    <a:lnTo>
                      <a:pt x="49" y="864"/>
                    </a:lnTo>
                    <a:lnTo>
                      <a:pt x="69" y="875"/>
                    </a:lnTo>
                    <a:lnTo>
                      <a:pt x="90" y="887"/>
                    </a:lnTo>
                    <a:lnTo>
                      <a:pt x="113" y="897"/>
                    </a:lnTo>
                    <a:lnTo>
                      <a:pt x="128" y="902"/>
                    </a:lnTo>
                    <a:lnTo>
                      <a:pt x="126" y="900"/>
                    </a:lnTo>
                    <a:lnTo>
                      <a:pt x="126" y="898"/>
                    </a:lnTo>
                    <a:lnTo>
                      <a:pt x="126" y="897"/>
                    </a:lnTo>
                    <a:lnTo>
                      <a:pt x="124" y="895"/>
                    </a:lnTo>
                    <a:lnTo>
                      <a:pt x="124" y="893"/>
                    </a:lnTo>
                    <a:lnTo>
                      <a:pt x="124" y="891"/>
                    </a:lnTo>
                    <a:lnTo>
                      <a:pt x="124" y="889"/>
                    </a:lnTo>
                    <a:lnTo>
                      <a:pt x="117" y="887"/>
                    </a:lnTo>
                    <a:lnTo>
                      <a:pt x="95" y="877"/>
                    </a:lnTo>
                    <a:lnTo>
                      <a:pt x="74" y="866"/>
                    </a:lnTo>
                    <a:lnTo>
                      <a:pt x="55" y="854"/>
                    </a:lnTo>
                    <a:lnTo>
                      <a:pt x="36" y="843"/>
                    </a:lnTo>
                    <a:lnTo>
                      <a:pt x="17" y="829"/>
                    </a:lnTo>
                    <a:lnTo>
                      <a:pt x="9" y="824"/>
                    </a:lnTo>
                    <a:lnTo>
                      <a:pt x="9" y="826"/>
                    </a:lnTo>
                    <a:lnTo>
                      <a:pt x="9" y="827"/>
                    </a:lnTo>
                    <a:lnTo>
                      <a:pt x="11" y="829"/>
                    </a:lnTo>
                    <a:lnTo>
                      <a:pt x="11" y="831"/>
                    </a:lnTo>
                    <a:lnTo>
                      <a:pt x="11" y="833"/>
                    </a:lnTo>
                    <a:lnTo>
                      <a:pt x="11" y="835"/>
                    </a:lnTo>
                    <a:lnTo>
                      <a:pt x="11" y="837"/>
                    </a:lnTo>
                    <a:lnTo>
                      <a:pt x="11" y="839"/>
                    </a:lnTo>
                    <a:close/>
                  </a:path>
                </a:pathLst>
              </a:custGeom>
              <a:solidFill>
                <a:srgbClr val="A3DAFF"/>
              </a:solidFill>
              <a:ln w="9525">
                <a:noFill/>
                <a:round/>
                <a:headEnd/>
                <a:tailEnd/>
              </a:ln>
            </p:spPr>
            <p:txBody>
              <a:bodyPr/>
              <a:lstStyle/>
              <a:p>
                <a:endParaRPr lang="en-US"/>
              </a:p>
            </p:txBody>
          </p:sp>
          <p:sp>
            <p:nvSpPr>
              <p:cNvPr id="28051" name="Freeform 966"/>
              <p:cNvSpPr>
                <a:spLocks noEditPoints="1"/>
              </p:cNvSpPr>
              <p:nvPr/>
            </p:nvSpPr>
            <p:spPr bwMode="auto">
              <a:xfrm>
                <a:off x="2304" y="1778"/>
                <a:ext cx="128" cy="889"/>
              </a:xfrm>
              <a:custGeom>
                <a:avLst/>
                <a:gdLst>
                  <a:gd name="T0" fmla="*/ 107 w 128"/>
                  <a:gd name="T1" fmla="*/ 0 h 889"/>
                  <a:gd name="T2" fmla="*/ 96 w 128"/>
                  <a:gd name="T3" fmla="*/ 6 h 889"/>
                  <a:gd name="T4" fmla="*/ 74 w 128"/>
                  <a:gd name="T5" fmla="*/ 15 h 889"/>
                  <a:gd name="T6" fmla="*/ 53 w 128"/>
                  <a:gd name="T7" fmla="*/ 27 h 889"/>
                  <a:gd name="T8" fmla="*/ 34 w 128"/>
                  <a:gd name="T9" fmla="*/ 40 h 889"/>
                  <a:gd name="T10" fmla="*/ 15 w 128"/>
                  <a:gd name="T11" fmla="*/ 54 h 889"/>
                  <a:gd name="T12" fmla="*/ 3 w 128"/>
                  <a:gd name="T13" fmla="*/ 63 h 889"/>
                  <a:gd name="T14" fmla="*/ 3 w 128"/>
                  <a:gd name="T15" fmla="*/ 65 h 889"/>
                  <a:gd name="T16" fmla="*/ 3 w 128"/>
                  <a:gd name="T17" fmla="*/ 67 h 889"/>
                  <a:gd name="T18" fmla="*/ 2 w 128"/>
                  <a:gd name="T19" fmla="*/ 69 h 889"/>
                  <a:gd name="T20" fmla="*/ 2 w 128"/>
                  <a:gd name="T21" fmla="*/ 71 h 889"/>
                  <a:gd name="T22" fmla="*/ 2 w 128"/>
                  <a:gd name="T23" fmla="*/ 73 h 889"/>
                  <a:gd name="T24" fmla="*/ 2 w 128"/>
                  <a:gd name="T25" fmla="*/ 75 h 889"/>
                  <a:gd name="T26" fmla="*/ 2 w 128"/>
                  <a:gd name="T27" fmla="*/ 77 h 889"/>
                  <a:gd name="T28" fmla="*/ 0 w 128"/>
                  <a:gd name="T29" fmla="*/ 79 h 889"/>
                  <a:gd name="T30" fmla="*/ 3 w 128"/>
                  <a:gd name="T31" fmla="*/ 75 h 889"/>
                  <a:gd name="T32" fmla="*/ 23 w 128"/>
                  <a:gd name="T33" fmla="*/ 61 h 889"/>
                  <a:gd name="T34" fmla="*/ 40 w 128"/>
                  <a:gd name="T35" fmla="*/ 48 h 889"/>
                  <a:gd name="T36" fmla="*/ 59 w 128"/>
                  <a:gd name="T37" fmla="*/ 37 h 889"/>
                  <a:gd name="T38" fmla="*/ 78 w 128"/>
                  <a:gd name="T39" fmla="*/ 25 h 889"/>
                  <a:gd name="T40" fmla="*/ 99 w 128"/>
                  <a:gd name="T41" fmla="*/ 15 h 889"/>
                  <a:gd name="T42" fmla="*/ 105 w 128"/>
                  <a:gd name="T43" fmla="*/ 12 h 889"/>
                  <a:gd name="T44" fmla="*/ 105 w 128"/>
                  <a:gd name="T45" fmla="*/ 10 h 889"/>
                  <a:gd name="T46" fmla="*/ 105 w 128"/>
                  <a:gd name="T47" fmla="*/ 10 h 889"/>
                  <a:gd name="T48" fmla="*/ 107 w 128"/>
                  <a:gd name="T49" fmla="*/ 8 h 889"/>
                  <a:gd name="T50" fmla="*/ 107 w 128"/>
                  <a:gd name="T51" fmla="*/ 6 h 889"/>
                  <a:gd name="T52" fmla="*/ 107 w 128"/>
                  <a:gd name="T53" fmla="*/ 4 h 889"/>
                  <a:gd name="T54" fmla="*/ 107 w 128"/>
                  <a:gd name="T55" fmla="*/ 2 h 889"/>
                  <a:gd name="T56" fmla="*/ 107 w 128"/>
                  <a:gd name="T57" fmla="*/ 0 h 889"/>
                  <a:gd name="T58" fmla="*/ 107 w 128"/>
                  <a:gd name="T59" fmla="*/ 0 h 889"/>
                  <a:gd name="T60" fmla="*/ 13 w 128"/>
                  <a:gd name="T61" fmla="*/ 823 h 889"/>
                  <a:gd name="T62" fmla="*/ 15 w 128"/>
                  <a:gd name="T63" fmla="*/ 825 h 889"/>
                  <a:gd name="T64" fmla="*/ 34 w 128"/>
                  <a:gd name="T65" fmla="*/ 839 h 889"/>
                  <a:gd name="T66" fmla="*/ 53 w 128"/>
                  <a:gd name="T67" fmla="*/ 852 h 889"/>
                  <a:gd name="T68" fmla="*/ 74 w 128"/>
                  <a:gd name="T69" fmla="*/ 864 h 889"/>
                  <a:gd name="T70" fmla="*/ 96 w 128"/>
                  <a:gd name="T71" fmla="*/ 873 h 889"/>
                  <a:gd name="T72" fmla="*/ 117 w 128"/>
                  <a:gd name="T73" fmla="*/ 883 h 889"/>
                  <a:gd name="T74" fmla="*/ 128 w 128"/>
                  <a:gd name="T75" fmla="*/ 889 h 889"/>
                  <a:gd name="T76" fmla="*/ 126 w 128"/>
                  <a:gd name="T77" fmla="*/ 887 h 889"/>
                  <a:gd name="T78" fmla="*/ 126 w 128"/>
                  <a:gd name="T79" fmla="*/ 885 h 889"/>
                  <a:gd name="T80" fmla="*/ 126 w 128"/>
                  <a:gd name="T81" fmla="*/ 883 h 889"/>
                  <a:gd name="T82" fmla="*/ 126 w 128"/>
                  <a:gd name="T83" fmla="*/ 881 h 889"/>
                  <a:gd name="T84" fmla="*/ 124 w 128"/>
                  <a:gd name="T85" fmla="*/ 879 h 889"/>
                  <a:gd name="T86" fmla="*/ 124 w 128"/>
                  <a:gd name="T87" fmla="*/ 879 h 889"/>
                  <a:gd name="T88" fmla="*/ 124 w 128"/>
                  <a:gd name="T89" fmla="*/ 877 h 889"/>
                  <a:gd name="T90" fmla="*/ 124 w 128"/>
                  <a:gd name="T91" fmla="*/ 875 h 889"/>
                  <a:gd name="T92" fmla="*/ 120 w 128"/>
                  <a:gd name="T93" fmla="*/ 873 h 889"/>
                  <a:gd name="T94" fmla="*/ 99 w 128"/>
                  <a:gd name="T95" fmla="*/ 864 h 889"/>
                  <a:gd name="T96" fmla="*/ 78 w 128"/>
                  <a:gd name="T97" fmla="*/ 854 h 889"/>
                  <a:gd name="T98" fmla="*/ 59 w 128"/>
                  <a:gd name="T99" fmla="*/ 843 h 889"/>
                  <a:gd name="T100" fmla="*/ 40 w 128"/>
                  <a:gd name="T101" fmla="*/ 831 h 889"/>
                  <a:gd name="T102" fmla="*/ 23 w 128"/>
                  <a:gd name="T103" fmla="*/ 818 h 889"/>
                  <a:gd name="T104" fmla="*/ 11 w 128"/>
                  <a:gd name="T105" fmla="*/ 808 h 889"/>
                  <a:gd name="T106" fmla="*/ 11 w 128"/>
                  <a:gd name="T107" fmla="*/ 810 h 889"/>
                  <a:gd name="T108" fmla="*/ 11 w 128"/>
                  <a:gd name="T109" fmla="*/ 812 h 889"/>
                  <a:gd name="T110" fmla="*/ 11 w 128"/>
                  <a:gd name="T111" fmla="*/ 814 h 889"/>
                  <a:gd name="T112" fmla="*/ 11 w 128"/>
                  <a:gd name="T113" fmla="*/ 816 h 889"/>
                  <a:gd name="T114" fmla="*/ 11 w 128"/>
                  <a:gd name="T115" fmla="*/ 818 h 889"/>
                  <a:gd name="T116" fmla="*/ 11 w 128"/>
                  <a:gd name="T117" fmla="*/ 819 h 889"/>
                  <a:gd name="T118" fmla="*/ 13 w 128"/>
                  <a:gd name="T119" fmla="*/ 821 h 889"/>
                  <a:gd name="T120" fmla="*/ 13 w 128"/>
                  <a:gd name="T121" fmla="*/ 823 h 88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8"/>
                  <a:gd name="T184" fmla="*/ 0 h 889"/>
                  <a:gd name="T185" fmla="*/ 128 w 128"/>
                  <a:gd name="T186" fmla="*/ 889 h 88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8" h="889">
                    <a:moveTo>
                      <a:pt x="107" y="0"/>
                    </a:moveTo>
                    <a:lnTo>
                      <a:pt x="96" y="6"/>
                    </a:lnTo>
                    <a:lnTo>
                      <a:pt x="74" y="15"/>
                    </a:lnTo>
                    <a:lnTo>
                      <a:pt x="53" y="27"/>
                    </a:lnTo>
                    <a:lnTo>
                      <a:pt x="34" y="40"/>
                    </a:lnTo>
                    <a:lnTo>
                      <a:pt x="15" y="54"/>
                    </a:lnTo>
                    <a:lnTo>
                      <a:pt x="3" y="63"/>
                    </a:lnTo>
                    <a:lnTo>
                      <a:pt x="3" y="65"/>
                    </a:lnTo>
                    <a:lnTo>
                      <a:pt x="3" y="67"/>
                    </a:lnTo>
                    <a:lnTo>
                      <a:pt x="2" y="69"/>
                    </a:lnTo>
                    <a:lnTo>
                      <a:pt x="2" y="71"/>
                    </a:lnTo>
                    <a:lnTo>
                      <a:pt x="2" y="73"/>
                    </a:lnTo>
                    <a:lnTo>
                      <a:pt x="2" y="75"/>
                    </a:lnTo>
                    <a:lnTo>
                      <a:pt x="2" y="77"/>
                    </a:lnTo>
                    <a:lnTo>
                      <a:pt x="0" y="79"/>
                    </a:lnTo>
                    <a:lnTo>
                      <a:pt x="3" y="75"/>
                    </a:lnTo>
                    <a:lnTo>
                      <a:pt x="23" y="61"/>
                    </a:lnTo>
                    <a:lnTo>
                      <a:pt x="40" y="48"/>
                    </a:lnTo>
                    <a:lnTo>
                      <a:pt x="59" y="37"/>
                    </a:lnTo>
                    <a:lnTo>
                      <a:pt x="78" y="25"/>
                    </a:lnTo>
                    <a:lnTo>
                      <a:pt x="99" y="15"/>
                    </a:lnTo>
                    <a:lnTo>
                      <a:pt x="105" y="12"/>
                    </a:lnTo>
                    <a:lnTo>
                      <a:pt x="105" y="10"/>
                    </a:lnTo>
                    <a:lnTo>
                      <a:pt x="107" y="8"/>
                    </a:lnTo>
                    <a:lnTo>
                      <a:pt x="107" y="6"/>
                    </a:lnTo>
                    <a:lnTo>
                      <a:pt x="107" y="4"/>
                    </a:lnTo>
                    <a:lnTo>
                      <a:pt x="107" y="2"/>
                    </a:lnTo>
                    <a:lnTo>
                      <a:pt x="107" y="0"/>
                    </a:lnTo>
                    <a:close/>
                    <a:moveTo>
                      <a:pt x="13" y="823"/>
                    </a:moveTo>
                    <a:lnTo>
                      <a:pt x="15" y="825"/>
                    </a:lnTo>
                    <a:lnTo>
                      <a:pt x="34" y="839"/>
                    </a:lnTo>
                    <a:lnTo>
                      <a:pt x="53" y="852"/>
                    </a:lnTo>
                    <a:lnTo>
                      <a:pt x="74" y="864"/>
                    </a:lnTo>
                    <a:lnTo>
                      <a:pt x="96" y="873"/>
                    </a:lnTo>
                    <a:lnTo>
                      <a:pt x="117" y="883"/>
                    </a:lnTo>
                    <a:lnTo>
                      <a:pt x="128" y="889"/>
                    </a:lnTo>
                    <a:lnTo>
                      <a:pt x="126" y="887"/>
                    </a:lnTo>
                    <a:lnTo>
                      <a:pt x="126" y="885"/>
                    </a:lnTo>
                    <a:lnTo>
                      <a:pt x="126" y="883"/>
                    </a:lnTo>
                    <a:lnTo>
                      <a:pt x="126" y="881"/>
                    </a:lnTo>
                    <a:lnTo>
                      <a:pt x="124" y="879"/>
                    </a:lnTo>
                    <a:lnTo>
                      <a:pt x="124" y="877"/>
                    </a:lnTo>
                    <a:lnTo>
                      <a:pt x="124" y="875"/>
                    </a:lnTo>
                    <a:lnTo>
                      <a:pt x="120" y="873"/>
                    </a:lnTo>
                    <a:lnTo>
                      <a:pt x="99" y="864"/>
                    </a:lnTo>
                    <a:lnTo>
                      <a:pt x="78" y="854"/>
                    </a:lnTo>
                    <a:lnTo>
                      <a:pt x="59" y="843"/>
                    </a:lnTo>
                    <a:lnTo>
                      <a:pt x="40" y="831"/>
                    </a:lnTo>
                    <a:lnTo>
                      <a:pt x="23" y="818"/>
                    </a:lnTo>
                    <a:lnTo>
                      <a:pt x="11" y="808"/>
                    </a:lnTo>
                    <a:lnTo>
                      <a:pt x="11" y="810"/>
                    </a:lnTo>
                    <a:lnTo>
                      <a:pt x="11" y="812"/>
                    </a:lnTo>
                    <a:lnTo>
                      <a:pt x="11" y="814"/>
                    </a:lnTo>
                    <a:lnTo>
                      <a:pt x="11" y="816"/>
                    </a:lnTo>
                    <a:lnTo>
                      <a:pt x="11" y="818"/>
                    </a:lnTo>
                    <a:lnTo>
                      <a:pt x="11" y="819"/>
                    </a:lnTo>
                    <a:lnTo>
                      <a:pt x="13" y="821"/>
                    </a:lnTo>
                    <a:lnTo>
                      <a:pt x="13" y="823"/>
                    </a:lnTo>
                    <a:close/>
                  </a:path>
                </a:pathLst>
              </a:custGeom>
              <a:solidFill>
                <a:srgbClr val="A4DAFF"/>
              </a:solidFill>
              <a:ln w="9525">
                <a:noFill/>
                <a:round/>
                <a:headEnd/>
                <a:tailEnd/>
              </a:ln>
            </p:spPr>
            <p:txBody>
              <a:bodyPr/>
              <a:lstStyle/>
              <a:p>
                <a:endParaRPr lang="en-US"/>
              </a:p>
            </p:txBody>
          </p:sp>
          <p:sp>
            <p:nvSpPr>
              <p:cNvPr id="28052" name="Freeform 967"/>
              <p:cNvSpPr>
                <a:spLocks noEditPoints="1"/>
              </p:cNvSpPr>
              <p:nvPr/>
            </p:nvSpPr>
            <p:spPr bwMode="auto">
              <a:xfrm>
                <a:off x="2304" y="1784"/>
                <a:ext cx="126" cy="875"/>
              </a:xfrm>
              <a:custGeom>
                <a:avLst/>
                <a:gdLst>
                  <a:gd name="T0" fmla="*/ 107 w 126"/>
                  <a:gd name="T1" fmla="*/ 0 h 875"/>
                  <a:gd name="T2" fmla="*/ 97 w 126"/>
                  <a:gd name="T3" fmla="*/ 4 h 875"/>
                  <a:gd name="T4" fmla="*/ 76 w 126"/>
                  <a:gd name="T5" fmla="*/ 15 h 875"/>
                  <a:gd name="T6" fmla="*/ 57 w 126"/>
                  <a:gd name="T7" fmla="*/ 27 h 875"/>
                  <a:gd name="T8" fmla="*/ 38 w 126"/>
                  <a:gd name="T9" fmla="*/ 38 h 875"/>
                  <a:gd name="T10" fmla="*/ 19 w 126"/>
                  <a:gd name="T11" fmla="*/ 52 h 875"/>
                  <a:gd name="T12" fmla="*/ 2 w 126"/>
                  <a:gd name="T13" fmla="*/ 65 h 875"/>
                  <a:gd name="T14" fmla="*/ 2 w 126"/>
                  <a:gd name="T15" fmla="*/ 67 h 875"/>
                  <a:gd name="T16" fmla="*/ 2 w 126"/>
                  <a:gd name="T17" fmla="*/ 69 h 875"/>
                  <a:gd name="T18" fmla="*/ 2 w 126"/>
                  <a:gd name="T19" fmla="*/ 71 h 875"/>
                  <a:gd name="T20" fmla="*/ 0 w 126"/>
                  <a:gd name="T21" fmla="*/ 73 h 875"/>
                  <a:gd name="T22" fmla="*/ 0 w 126"/>
                  <a:gd name="T23" fmla="*/ 75 h 875"/>
                  <a:gd name="T24" fmla="*/ 0 w 126"/>
                  <a:gd name="T25" fmla="*/ 77 h 875"/>
                  <a:gd name="T26" fmla="*/ 0 w 126"/>
                  <a:gd name="T27" fmla="*/ 79 h 875"/>
                  <a:gd name="T28" fmla="*/ 0 w 126"/>
                  <a:gd name="T29" fmla="*/ 80 h 875"/>
                  <a:gd name="T30" fmla="*/ 7 w 126"/>
                  <a:gd name="T31" fmla="*/ 75 h 875"/>
                  <a:gd name="T32" fmla="*/ 25 w 126"/>
                  <a:gd name="T33" fmla="*/ 59 h 875"/>
                  <a:gd name="T34" fmla="*/ 44 w 126"/>
                  <a:gd name="T35" fmla="*/ 48 h 875"/>
                  <a:gd name="T36" fmla="*/ 63 w 126"/>
                  <a:gd name="T37" fmla="*/ 34 h 875"/>
                  <a:gd name="T38" fmla="*/ 82 w 126"/>
                  <a:gd name="T39" fmla="*/ 23 h 875"/>
                  <a:gd name="T40" fmla="*/ 101 w 126"/>
                  <a:gd name="T41" fmla="*/ 13 h 875"/>
                  <a:gd name="T42" fmla="*/ 103 w 126"/>
                  <a:gd name="T43" fmla="*/ 11 h 875"/>
                  <a:gd name="T44" fmla="*/ 105 w 126"/>
                  <a:gd name="T45" fmla="*/ 11 h 875"/>
                  <a:gd name="T46" fmla="*/ 105 w 126"/>
                  <a:gd name="T47" fmla="*/ 9 h 875"/>
                  <a:gd name="T48" fmla="*/ 105 w 126"/>
                  <a:gd name="T49" fmla="*/ 8 h 875"/>
                  <a:gd name="T50" fmla="*/ 105 w 126"/>
                  <a:gd name="T51" fmla="*/ 6 h 875"/>
                  <a:gd name="T52" fmla="*/ 105 w 126"/>
                  <a:gd name="T53" fmla="*/ 4 h 875"/>
                  <a:gd name="T54" fmla="*/ 105 w 126"/>
                  <a:gd name="T55" fmla="*/ 4 h 875"/>
                  <a:gd name="T56" fmla="*/ 107 w 126"/>
                  <a:gd name="T57" fmla="*/ 2 h 875"/>
                  <a:gd name="T58" fmla="*/ 107 w 126"/>
                  <a:gd name="T59" fmla="*/ 0 h 875"/>
                  <a:gd name="T60" fmla="*/ 11 w 126"/>
                  <a:gd name="T61" fmla="*/ 810 h 875"/>
                  <a:gd name="T62" fmla="*/ 19 w 126"/>
                  <a:gd name="T63" fmla="*/ 815 h 875"/>
                  <a:gd name="T64" fmla="*/ 38 w 126"/>
                  <a:gd name="T65" fmla="*/ 829 h 875"/>
                  <a:gd name="T66" fmla="*/ 57 w 126"/>
                  <a:gd name="T67" fmla="*/ 840 h 875"/>
                  <a:gd name="T68" fmla="*/ 76 w 126"/>
                  <a:gd name="T69" fmla="*/ 852 h 875"/>
                  <a:gd name="T70" fmla="*/ 97 w 126"/>
                  <a:gd name="T71" fmla="*/ 863 h 875"/>
                  <a:gd name="T72" fmla="*/ 119 w 126"/>
                  <a:gd name="T73" fmla="*/ 873 h 875"/>
                  <a:gd name="T74" fmla="*/ 126 w 126"/>
                  <a:gd name="T75" fmla="*/ 875 h 875"/>
                  <a:gd name="T76" fmla="*/ 124 w 126"/>
                  <a:gd name="T77" fmla="*/ 873 h 875"/>
                  <a:gd name="T78" fmla="*/ 124 w 126"/>
                  <a:gd name="T79" fmla="*/ 873 h 875"/>
                  <a:gd name="T80" fmla="*/ 124 w 126"/>
                  <a:gd name="T81" fmla="*/ 871 h 875"/>
                  <a:gd name="T82" fmla="*/ 124 w 126"/>
                  <a:gd name="T83" fmla="*/ 869 h 875"/>
                  <a:gd name="T84" fmla="*/ 122 w 126"/>
                  <a:gd name="T85" fmla="*/ 867 h 875"/>
                  <a:gd name="T86" fmla="*/ 122 w 126"/>
                  <a:gd name="T87" fmla="*/ 865 h 875"/>
                  <a:gd name="T88" fmla="*/ 122 w 126"/>
                  <a:gd name="T89" fmla="*/ 863 h 875"/>
                  <a:gd name="T90" fmla="*/ 122 w 126"/>
                  <a:gd name="T91" fmla="*/ 863 h 875"/>
                  <a:gd name="T92" fmla="*/ 101 w 126"/>
                  <a:gd name="T93" fmla="*/ 854 h 875"/>
                  <a:gd name="T94" fmla="*/ 82 w 126"/>
                  <a:gd name="T95" fmla="*/ 842 h 875"/>
                  <a:gd name="T96" fmla="*/ 63 w 126"/>
                  <a:gd name="T97" fmla="*/ 833 h 875"/>
                  <a:gd name="T98" fmla="*/ 44 w 126"/>
                  <a:gd name="T99" fmla="*/ 819 h 875"/>
                  <a:gd name="T100" fmla="*/ 25 w 126"/>
                  <a:gd name="T101" fmla="*/ 808 h 875"/>
                  <a:gd name="T102" fmla="*/ 9 w 126"/>
                  <a:gd name="T103" fmla="*/ 794 h 875"/>
                  <a:gd name="T104" fmla="*/ 9 w 126"/>
                  <a:gd name="T105" fmla="*/ 796 h 875"/>
                  <a:gd name="T106" fmla="*/ 9 w 126"/>
                  <a:gd name="T107" fmla="*/ 798 h 875"/>
                  <a:gd name="T108" fmla="*/ 11 w 126"/>
                  <a:gd name="T109" fmla="*/ 800 h 875"/>
                  <a:gd name="T110" fmla="*/ 11 w 126"/>
                  <a:gd name="T111" fmla="*/ 802 h 875"/>
                  <a:gd name="T112" fmla="*/ 11 w 126"/>
                  <a:gd name="T113" fmla="*/ 804 h 875"/>
                  <a:gd name="T114" fmla="*/ 11 w 126"/>
                  <a:gd name="T115" fmla="*/ 806 h 875"/>
                  <a:gd name="T116" fmla="*/ 11 w 126"/>
                  <a:gd name="T117" fmla="*/ 808 h 875"/>
                  <a:gd name="T118" fmla="*/ 11 w 126"/>
                  <a:gd name="T119" fmla="*/ 810 h 87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6"/>
                  <a:gd name="T181" fmla="*/ 0 h 875"/>
                  <a:gd name="T182" fmla="*/ 126 w 126"/>
                  <a:gd name="T183" fmla="*/ 875 h 87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6" h="875">
                    <a:moveTo>
                      <a:pt x="107" y="0"/>
                    </a:moveTo>
                    <a:lnTo>
                      <a:pt x="97" y="4"/>
                    </a:lnTo>
                    <a:lnTo>
                      <a:pt x="76" y="15"/>
                    </a:lnTo>
                    <a:lnTo>
                      <a:pt x="57" y="27"/>
                    </a:lnTo>
                    <a:lnTo>
                      <a:pt x="38" y="38"/>
                    </a:lnTo>
                    <a:lnTo>
                      <a:pt x="19" y="52"/>
                    </a:lnTo>
                    <a:lnTo>
                      <a:pt x="2" y="65"/>
                    </a:lnTo>
                    <a:lnTo>
                      <a:pt x="2" y="67"/>
                    </a:lnTo>
                    <a:lnTo>
                      <a:pt x="2" y="69"/>
                    </a:lnTo>
                    <a:lnTo>
                      <a:pt x="2" y="71"/>
                    </a:lnTo>
                    <a:lnTo>
                      <a:pt x="0" y="73"/>
                    </a:lnTo>
                    <a:lnTo>
                      <a:pt x="0" y="75"/>
                    </a:lnTo>
                    <a:lnTo>
                      <a:pt x="0" y="77"/>
                    </a:lnTo>
                    <a:lnTo>
                      <a:pt x="0" y="79"/>
                    </a:lnTo>
                    <a:lnTo>
                      <a:pt x="0" y="80"/>
                    </a:lnTo>
                    <a:lnTo>
                      <a:pt x="7" y="75"/>
                    </a:lnTo>
                    <a:lnTo>
                      <a:pt x="25" y="59"/>
                    </a:lnTo>
                    <a:lnTo>
                      <a:pt x="44" y="48"/>
                    </a:lnTo>
                    <a:lnTo>
                      <a:pt x="63" y="34"/>
                    </a:lnTo>
                    <a:lnTo>
                      <a:pt x="82" y="23"/>
                    </a:lnTo>
                    <a:lnTo>
                      <a:pt x="101" y="13"/>
                    </a:lnTo>
                    <a:lnTo>
                      <a:pt x="103" y="11"/>
                    </a:lnTo>
                    <a:lnTo>
                      <a:pt x="105" y="11"/>
                    </a:lnTo>
                    <a:lnTo>
                      <a:pt x="105" y="9"/>
                    </a:lnTo>
                    <a:lnTo>
                      <a:pt x="105" y="8"/>
                    </a:lnTo>
                    <a:lnTo>
                      <a:pt x="105" y="6"/>
                    </a:lnTo>
                    <a:lnTo>
                      <a:pt x="105" y="4"/>
                    </a:lnTo>
                    <a:lnTo>
                      <a:pt x="107" y="2"/>
                    </a:lnTo>
                    <a:lnTo>
                      <a:pt x="107" y="0"/>
                    </a:lnTo>
                    <a:close/>
                    <a:moveTo>
                      <a:pt x="11" y="810"/>
                    </a:moveTo>
                    <a:lnTo>
                      <a:pt x="19" y="815"/>
                    </a:lnTo>
                    <a:lnTo>
                      <a:pt x="38" y="829"/>
                    </a:lnTo>
                    <a:lnTo>
                      <a:pt x="57" y="840"/>
                    </a:lnTo>
                    <a:lnTo>
                      <a:pt x="76" y="852"/>
                    </a:lnTo>
                    <a:lnTo>
                      <a:pt x="97" y="863"/>
                    </a:lnTo>
                    <a:lnTo>
                      <a:pt x="119" y="873"/>
                    </a:lnTo>
                    <a:lnTo>
                      <a:pt x="126" y="875"/>
                    </a:lnTo>
                    <a:lnTo>
                      <a:pt x="124" y="873"/>
                    </a:lnTo>
                    <a:lnTo>
                      <a:pt x="124" y="871"/>
                    </a:lnTo>
                    <a:lnTo>
                      <a:pt x="124" y="869"/>
                    </a:lnTo>
                    <a:lnTo>
                      <a:pt x="122" y="867"/>
                    </a:lnTo>
                    <a:lnTo>
                      <a:pt x="122" y="865"/>
                    </a:lnTo>
                    <a:lnTo>
                      <a:pt x="122" y="863"/>
                    </a:lnTo>
                    <a:lnTo>
                      <a:pt x="101" y="854"/>
                    </a:lnTo>
                    <a:lnTo>
                      <a:pt x="82" y="842"/>
                    </a:lnTo>
                    <a:lnTo>
                      <a:pt x="63" y="833"/>
                    </a:lnTo>
                    <a:lnTo>
                      <a:pt x="44" y="819"/>
                    </a:lnTo>
                    <a:lnTo>
                      <a:pt x="25" y="808"/>
                    </a:lnTo>
                    <a:lnTo>
                      <a:pt x="9" y="794"/>
                    </a:lnTo>
                    <a:lnTo>
                      <a:pt x="9" y="796"/>
                    </a:lnTo>
                    <a:lnTo>
                      <a:pt x="9" y="798"/>
                    </a:lnTo>
                    <a:lnTo>
                      <a:pt x="11" y="800"/>
                    </a:lnTo>
                    <a:lnTo>
                      <a:pt x="11" y="802"/>
                    </a:lnTo>
                    <a:lnTo>
                      <a:pt x="11" y="804"/>
                    </a:lnTo>
                    <a:lnTo>
                      <a:pt x="11" y="806"/>
                    </a:lnTo>
                    <a:lnTo>
                      <a:pt x="11" y="808"/>
                    </a:lnTo>
                    <a:lnTo>
                      <a:pt x="11" y="810"/>
                    </a:lnTo>
                    <a:close/>
                  </a:path>
                </a:pathLst>
              </a:custGeom>
              <a:solidFill>
                <a:srgbClr val="A5DBFF"/>
              </a:solidFill>
              <a:ln w="9525">
                <a:noFill/>
                <a:round/>
                <a:headEnd/>
                <a:tailEnd/>
              </a:ln>
            </p:spPr>
            <p:txBody>
              <a:bodyPr/>
              <a:lstStyle/>
              <a:p>
                <a:endParaRPr lang="en-US"/>
              </a:p>
            </p:txBody>
          </p:sp>
          <p:sp>
            <p:nvSpPr>
              <p:cNvPr id="28053" name="Freeform 968"/>
              <p:cNvSpPr>
                <a:spLocks noEditPoints="1"/>
              </p:cNvSpPr>
              <p:nvPr/>
            </p:nvSpPr>
            <p:spPr bwMode="auto">
              <a:xfrm>
                <a:off x="2302" y="1790"/>
                <a:ext cx="126" cy="863"/>
              </a:xfrm>
              <a:custGeom>
                <a:avLst/>
                <a:gdLst>
                  <a:gd name="T0" fmla="*/ 107 w 126"/>
                  <a:gd name="T1" fmla="*/ 0 h 863"/>
                  <a:gd name="T2" fmla="*/ 101 w 126"/>
                  <a:gd name="T3" fmla="*/ 3 h 863"/>
                  <a:gd name="T4" fmla="*/ 80 w 126"/>
                  <a:gd name="T5" fmla="*/ 13 h 863"/>
                  <a:gd name="T6" fmla="*/ 61 w 126"/>
                  <a:gd name="T7" fmla="*/ 25 h 863"/>
                  <a:gd name="T8" fmla="*/ 42 w 126"/>
                  <a:gd name="T9" fmla="*/ 36 h 863"/>
                  <a:gd name="T10" fmla="*/ 25 w 126"/>
                  <a:gd name="T11" fmla="*/ 49 h 863"/>
                  <a:gd name="T12" fmla="*/ 5 w 126"/>
                  <a:gd name="T13" fmla="*/ 63 h 863"/>
                  <a:gd name="T14" fmla="*/ 2 w 126"/>
                  <a:gd name="T15" fmla="*/ 67 h 863"/>
                  <a:gd name="T16" fmla="*/ 2 w 126"/>
                  <a:gd name="T17" fmla="*/ 69 h 863"/>
                  <a:gd name="T18" fmla="*/ 2 w 126"/>
                  <a:gd name="T19" fmla="*/ 71 h 863"/>
                  <a:gd name="T20" fmla="*/ 2 w 126"/>
                  <a:gd name="T21" fmla="*/ 73 h 863"/>
                  <a:gd name="T22" fmla="*/ 2 w 126"/>
                  <a:gd name="T23" fmla="*/ 74 h 863"/>
                  <a:gd name="T24" fmla="*/ 2 w 126"/>
                  <a:gd name="T25" fmla="*/ 76 h 863"/>
                  <a:gd name="T26" fmla="*/ 0 w 126"/>
                  <a:gd name="T27" fmla="*/ 78 h 863"/>
                  <a:gd name="T28" fmla="*/ 0 w 126"/>
                  <a:gd name="T29" fmla="*/ 80 h 863"/>
                  <a:gd name="T30" fmla="*/ 0 w 126"/>
                  <a:gd name="T31" fmla="*/ 82 h 863"/>
                  <a:gd name="T32" fmla="*/ 13 w 126"/>
                  <a:gd name="T33" fmla="*/ 73 h 863"/>
                  <a:gd name="T34" fmla="*/ 30 w 126"/>
                  <a:gd name="T35" fmla="*/ 59 h 863"/>
                  <a:gd name="T36" fmla="*/ 48 w 126"/>
                  <a:gd name="T37" fmla="*/ 46 h 863"/>
                  <a:gd name="T38" fmla="*/ 67 w 126"/>
                  <a:gd name="T39" fmla="*/ 34 h 863"/>
                  <a:gd name="T40" fmla="*/ 86 w 126"/>
                  <a:gd name="T41" fmla="*/ 23 h 863"/>
                  <a:gd name="T42" fmla="*/ 105 w 126"/>
                  <a:gd name="T43" fmla="*/ 13 h 863"/>
                  <a:gd name="T44" fmla="*/ 105 w 126"/>
                  <a:gd name="T45" fmla="*/ 11 h 863"/>
                  <a:gd name="T46" fmla="*/ 105 w 126"/>
                  <a:gd name="T47" fmla="*/ 9 h 863"/>
                  <a:gd name="T48" fmla="*/ 105 w 126"/>
                  <a:gd name="T49" fmla="*/ 7 h 863"/>
                  <a:gd name="T50" fmla="*/ 105 w 126"/>
                  <a:gd name="T51" fmla="*/ 5 h 863"/>
                  <a:gd name="T52" fmla="*/ 107 w 126"/>
                  <a:gd name="T53" fmla="*/ 5 h 863"/>
                  <a:gd name="T54" fmla="*/ 107 w 126"/>
                  <a:gd name="T55" fmla="*/ 3 h 863"/>
                  <a:gd name="T56" fmla="*/ 107 w 126"/>
                  <a:gd name="T57" fmla="*/ 2 h 863"/>
                  <a:gd name="T58" fmla="*/ 107 w 126"/>
                  <a:gd name="T59" fmla="*/ 0 h 863"/>
                  <a:gd name="T60" fmla="*/ 13 w 126"/>
                  <a:gd name="T61" fmla="*/ 796 h 863"/>
                  <a:gd name="T62" fmla="*/ 25 w 126"/>
                  <a:gd name="T63" fmla="*/ 806 h 863"/>
                  <a:gd name="T64" fmla="*/ 42 w 126"/>
                  <a:gd name="T65" fmla="*/ 819 h 863"/>
                  <a:gd name="T66" fmla="*/ 61 w 126"/>
                  <a:gd name="T67" fmla="*/ 831 h 863"/>
                  <a:gd name="T68" fmla="*/ 80 w 126"/>
                  <a:gd name="T69" fmla="*/ 842 h 863"/>
                  <a:gd name="T70" fmla="*/ 101 w 126"/>
                  <a:gd name="T71" fmla="*/ 852 h 863"/>
                  <a:gd name="T72" fmla="*/ 122 w 126"/>
                  <a:gd name="T73" fmla="*/ 861 h 863"/>
                  <a:gd name="T74" fmla="*/ 126 w 126"/>
                  <a:gd name="T75" fmla="*/ 863 h 863"/>
                  <a:gd name="T76" fmla="*/ 124 w 126"/>
                  <a:gd name="T77" fmla="*/ 861 h 863"/>
                  <a:gd name="T78" fmla="*/ 124 w 126"/>
                  <a:gd name="T79" fmla="*/ 859 h 863"/>
                  <a:gd name="T80" fmla="*/ 124 w 126"/>
                  <a:gd name="T81" fmla="*/ 857 h 863"/>
                  <a:gd name="T82" fmla="*/ 124 w 126"/>
                  <a:gd name="T83" fmla="*/ 857 h 863"/>
                  <a:gd name="T84" fmla="*/ 122 w 126"/>
                  <a:gd name="T85" fmla="*/ 855 h 863"/>
                  <a:gd name="T86" fmla="*/ 122 w 126"/>
                  <a:gd name="T87" fmla="*/ 854 h 863"/>
                  <a:gd name="T88" fmla="*/ 122 w 126"/>
                  <a:gd name="T89" fmla="*/ 852 h 863"/>
                  <a:gd name="T90" fmla="*/ 122 w 126"/>
                  <a:gd name="T91" fmla="*/ 850 h 863"/>
                  <a:gd name="T92" fmla="*/ 105 w 126"/>
                  <a:gd name="T93" fmla="*/ 842 h 863"/>
                  <a:gd name="T94" fmla="*/ 86 w 126"/>
                  <a:gd name="T95" fmla="*/ 832 h 863"/>
                  <a:gd name="T96" fmla="*/ 67 w 126"/>
                  <a:gd name="T97" fmla="*/ 821 h 863"/>
                  <a:gd name="T98" fmla="*/ 48 w 126"/>
                  <a:gd name="T99" fmla="*/ 809 h 863"/>
                  <a:gd name="T100" fmla="*/ 30 w 126"/>
                  <a:gd name="T101" fmla="*/ 796 h 863"/>
                  <a:gd name="T102" fmla="*/ 13 w 126"/>
                  <a:gd name="T103" fmla="*/ 783 h 863"/>
                  <a:gd name="T104" fmla="*/ 11 w 126"/>
                  <a:gd name="T105" fmla="*/ 781 h 863"/>
                  <a:gd name="T106" fmla="*/ 11 w 126"/>
                  <a:gd name="T107" fmla="*/ 783 h 863"/>
                  <a:gd name="T108" fmla="*/ 11 w 126"/>
                  <a:gd name="T109" fmla="*/ 784 h 863"/>
                  <a:gd name="T110" fmla="*/ 11 w 126"/>
                  <a:gd name="T111" fmla="*/ 786 h 863"/>
                  <a:gd name="T112" fmla="*/ 11 w 126"/>
                  <a:gd name="T113" fmla="*/ 788 h 863"/>
                  <a:gd name="T114" fmla="*/ 11 w 126"/>
                  <a:gd name="T115" fmla="*/ 790 h 863"/>
                  <a:gd name="T116" fmla="*/ 11 w 126"/>
                  <a:gd name="T117" fmla="*/ 792 h 863"/>
                  <a:gd name="T118" fmla="*/ 13 w 126"/>
                  <a:gd name="T119" fmla="*/ 794 h 863"/>
                  <a:gd name="T120" fmla="*/ 13 w 126"/>
                  <a:gd name="T121" fmla="*/ 796 h 8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6"/>
                  <a:gd name="T184" fmla="*/ 0 h 863"/>
                  <a:gd name="T185" fmla="*/ 126 w 126"/>
                  <a:gd name="T186" fmla="*/ 863 h 8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6" h="863">
                    <a:moveTo>
                      <a:pt x="107" y="0"/>
                    </a:moveTo>
                    <a:lnTo>
                      <a:pt x="101" y="3"/>
                    </a:lnTo>
                    <a:lnTo>
                      <a:pt x="80" y="13"/>
                    </a:lnTo>
                    <a:lnTo>
                      <a:pt x="61" y="25"/>
                    </a:lnTo>
                    <a:lnTo>
                      <a:pt x="42" y="36"/>
                    </a:lnTo>
                    <a:lnTo>
                      <a:pt x="25" y="49"/>
                    </a:lnTo>
                    <a:lnTo>
                      <a:pt x="5" y="63"/>
                    </a:lnTo>
                    <a:lnTo>
                      <a:pt x="2" y="67"/>
                    </a:lnTo>
                    <a:lnTo>
                      <a:pt x="2" y="69"/>
                    </a:lnTo>
                    <a:lnTo>
                      <a:pt x="2" y="71"/>
                    </a:lnTo>
                    <a:lnTo>
                      <a:pt x="2" y="73"/>
                    </a:lnTo>
                    <a:lnTo>
                      <a:pt x="2" y="74"/>
                    </a:lnTo>
                    <a:lnTo>
                      <a:pt x="2" y="76"/>
                    </a:lnTo>
                    <a:lnTo>
                      <a:pt x="0" y="78"/>
                    </a:lnTo>
                    <a:lnTo>
                      <a:pt x="0" y="80"/>
                    </a:lnTo>
                    <a:lnTo>
                      <a:pt x="0" y="82"/>
                    </a:lnTo>
                    <a:lnTo>
                      <a:pt x="13" y="73"/>
                    </a:lnTo>
                    <a:lnTo>
                      <a:pt x="30" y="59"/>
                    </a:lnTo>
                    <a:lnTo>
                      <a:pt x="48" y="46"/>
                    </a:lnTo>
                    <a:lnTo>
                      <a:pt x="67" y="34"/>
                    </a:lnTo>
                    <a:lnTo>
                      <a:pt x="86" y="23"/>
                    </a:lnTo>
                    <a:lnTo>
                      <a:pt x="105" y="13"/>
                    </a:lnTo>
                    <a:lnTo>
                      <a:pt x="105" y="11"/>
                    </a:lnTo>
                    <a:lnTo>
                      <a:pt x="105" y="9"/>
                    </a:lnTo>
                    <a:lnTo>
                      <a:pt x="105" y="7"/>
                    </a:lnTo>
                    <a:lnTo>
                      <a:pt x="105" y="5"/>
                    </a:lnTo>
                    <a:lnTo>
                      <a:pt x="107" y="5"/>
                    </a:lnTo>
                    <a:lnTo>
                      <a:pt x="107" y="3"/>
                    </a:lnTo>
                    <a:lnTo>
                      <a:pt x="107" y="2"/>
                    </a:lnTo>
                    <a:lnTo>
                      <a:pt x="107" y="0"/>
                    </a:lnTo>
                    <a:close/>
                    <a:moveTo>
                      <a:pt x="13" y="796"/>
                    </a:moveTo>
                    <a:lnTo>
                      <a:pt x="25" y="806"/>
                    </a:lnTo>
                    <a:lnTo>
                      <a:pt x="42" y="819"/>
                    </a:lnTo>
                    <a:lnTo>
                      <a:pt x="61" y="831"/>
                    </a:lnTo>
                    <a:lnTo>
                      <a:pt x="80" y="842"/>
                    </a:lnTo>
                    <a:lnTo>
                      <a:pt x="101" y="852"/>
                    </a:lnTo>
                    <a:lnTo>
                      <a:pt x="122" y="861"/>
                    </a:lnTo>
                    <a:lnTo>
                      <a:pt x="126" y="863"/>
                    </a:lnTo>
                    <a:lnTo>
                      <a:pt x="124" y="861"/>
                    </a:lnTo>
                    <a:lnTo>
                      <a:pt x="124" y="859"/>
                    </a:lnTo>
                    <a:lnTo>
                      <a:pt x="124" y="857"/>
                    </a:lnTo>
                    <a:lnTo>
                      <a:pt x="122" y="855"/>
                    </a:lnTo>
                    <a:lnTo>
                      <a:pt x="122" y="854"/>
                    </a:lnTo>
                    <a:lnTo>
                      <a:pt x="122" y="852"/>
                    </a:lnTo>
                    <a:lnTo>
                      <a:pt x="122" y="850"/>
                    </a:lnTo>
                    <a:lnTo>
                      <a:pt x="105" y="842"/>
                    </a:lnTo>
                    <a:lnTo>
                      <a:pt x="86" y="832"/>
                    </a:lnTo>
                    <a:lnTo>
                      <a:pt x="67" y="821"/>
                    </a:lnTo>
                    <a:lnTo>
                      <a:pt x="48" y="809"/>
                    </a:lnTo>
                    <a:lnTo>
                      <a:pt x="30" y="796"/>
                    </a:lnTo>
                    <a:lnTo>
                      <a:pt x="13" y="783"/>
                    </a:lnTo>
                    <a:lnTo>
                      <a:pt x="11" y="781"/>
                    </a:lnTo>
                    <a:lnTo>
                      <a:pt x="11" y="783"/>
                    </a:lnTo>
                    <a:lnTo>
                      <a:pt x="11" y="784"/>
                    </a:lnTo>
                    <a:lnTo>
                      <a:pt x="11" y="786"/>
                    </a:lnTo>
                    <a:lnTo>
                      <a:pt x="11" y="788"/>
                    </a:lnTo>
                    <a:lnTo>
                      <a:pt x="11" y="790"/>
                    </a:lnTo>
                    <a:lnTo>
                      <a:pt x="11" y="792"/>
                    </a:lnTo>
                    <a:lnTo>
                      <a:pt x="13" y="794"/>
                    </a:lnTo>
                    <a:lnTo>
                      <a:pt x="13" y="796"/>
                    </a:lnTo>
                    <a:close/>
                  </a:path>
                </a:pathLst>
              </a:custGeom>
              <a:solidFill>
                <a:srgbClr val="A6DBFF"/>
              </a:solidFill>
              <a:ln w="9525">
                <a:noFill/>
                <a:round/>
                <a:headEnd/>
                <a:tailEnd/>
              </a:ln>
            </p:spPr>
            <p:txBody>
              <a:bodyPr/>
              <a:lstStyle/>
              <a:p>
                <a:endParaRPr lang="en-US"/>
              </a:p>
            </p:txBody>
          </p:sp>
          <p:sp>
            <p:nvSpPr>
              <p:cNvPr id="28054" name="Freeform 969"/>
              <p:cNvSpPr>
                <a:spLocks noEditPoints="1"/>
              </p:cNvSpPr>
              <p:nvPr/>
            </p:nvSpPr>
            <p:spPr bwMode="auto">
              <a:xfrm>
                <a:off x="2300" y="1795"/>
                <a:ext cx="126" cy="852"/>
              </a:xfrm>
              <a:custGeom>
                <a:avLst/>
                <a:gdLst>
                  <a:gd name="T0" fmla="*/ 107 w 126"/>
                  <a:gd name="T1" fmla="*/ 0 h 852"/>
                  <a:gd name="T2" fmla="*/ 105 w 126"/>
                  <a:gd name="T3" fmla="*/ 2 h 852"/>
                  <a:gd name="T4" fmla="*/ 86 w 126"/>
                  <a:gd name="T5" fmla="*/ 12 h 852"/>
                  <a:gd name="T6" fmla="*/ 67 w 126"/>
                  <a:gd name="T7" fmla="*/ 23 h 852"/>
                  <a:gd name="T8" fmla="*/ 48 w 126"/>
                  <a:gd name="T9" fmla="*/ 37 h 852"/>
                  <a:gd name="T10" fmla="*/ 29 w 126"/>
                  <a:gd name="T11" fmla="*/ 48 h 852"/>
                  <a:gd name="T12" fmla="*/ 11 w 126"/>
                  <a:gd name="T13" fmla="*/ 64 h 852"/>
                  <a:gd name="T14" fmla="*/ 4 w 126"/>
                  <a:gd name="T15" fmla="*/ 69 h 852"/>
                  <a:gd name="T16" fmla="*/ 4 w 126"/>
                  <a:gd name="T17" fmla="*/ 71 h 852"/>
                  <a:gd name="T18" fmla="*/ 2 w 126"/>
                  <a:gd name="T19" fmla="*/ 73 h 852"/>
                  <a:gd name="T20" fmla="*/ 2 w 126"/>
                  <a:gd name="T21" fmla="*/ 75 h 852"/>
                  <a:gd name="T22" fmla="*/ 2 w 126"/>
                  <a:gd name="T23" fmla="*/ 77 h 852"/>
                  <a:gd name="T24" fmla="*/ 2 w 126"/>
                  <a:gd name="T25" fmla="*/ 79 h 852"/>
                  <a:gd name="T26" fmla="*/ 2 w 126"/>
                  <a:gd name="T27" fmla="*/ 83 h 852"/>
                  <a:gd name="T28" fmla="*/ 2 w 126"/>
                  <a:gd name="T29" fmla="*/ 85 h 852"/>
                  <a:gd name="T30" fmla="*/ 0 w 126"/>
                  <a:gd name="T31" fmla="*/ 87 h 852"/>
                  <a:gd name="T32" fmla="*/ 2 w 126"/>
                  <a:gd name="T33" fmla="*/ 85 h 852"/>
                  <a:gd name="T34" fmla="*/ 17 w 126"/>
                  <a:gd name="T35" fmla="*/ 71 h 852"/>
                  <a:gd name="T36" fmla="*/ 34 w 126"/>
                  <a:gd name="T37" fmla="*/ 58 h 852"/>
                  <a:gd name="T38" fmla="*/ 53 w 126"/>
                  <a:gd name="T39" fmla="*/ 44 h 852"/>
                  <a:gd name="T40" fmla="*/ 71 w 126"/>
                  <a:gd name="T41" fmla="*/ 33 h 852"/>
                  <a:gd name="T42" fmla="*/ 90 w 126"/>
                  <a:gd name="T43" fmla="*/ 21 h 852"/>
                  <a:gd name="T44" fmla="*/ 105 w 126"/>
                  <a:gd name="T45" fmla="*/ 14 h 852"/>
                  <a:gd name="T46" fmla="*/ 105 w 126"/>
                  <a:gd name="T47" fmla="*/ 12 h 852"/>
                  <a:gd name="T48" fmla="*/ 107 w 126"/>
                  <a:gd name="T49" fmla="*/ 12 h 852"/>
                  <a:gd name="T50" fmla="*/ 107 w 126"/>
                  <a:gd name="T51" fmla="*/ 10 h 852"/>
                  <a:gd name="T52" fmla="*/ 107 w 126"/>
                  <a:gd name="T53" fmla="*/ 8 h 852"/>
                  <a:gd name="T54" fmla="*/ 107 w 126"/>
                  <a:gd name="T55" fmla="*/ 6 h 852"/>
                  <a:gd name="T56" fmla="*/ 107 w 126"/>
                  <a:gd name="T57" fmla="*/ 4 h 852"/>
                  <a:gd name="T58" fmla="*/ 107 w 126"/>
                  <a:gd name="T59" fmla="*/ 2 h 852"/>
                  <a:gd name="T60" fmla="*/ 107 w 126"/>
                  <a:gd name="T61" fmla="*/ 0 h 852"/>
                  <a:gd name="T62" fmla="*/ 13 w 126"/>
                  <a:gd name="T63" fmla="*/ 783 h 852"/>
                  <a:gd name="T64" fmla="*/ 29 w 126"/>
                  <a:gd name="T65" fmla="*/ 797 h 852"/>
                  <a:gd name="T66" fmla="*/ 48 w 126"/>
                  <a:gd name="T67" fmla="*/ 808 h 852"/>
                  <a:gd name="T68" fmla="*/ 67 w 126"/>
                  <a:gd name="T69" fmla="*/ 822 h 852"/>
                  <a:gd name="T70" fmla="*/ 86 w 126"/>
                  <a:gd name="T71" fmla="*/ 831 h 852"/>
                  <a:gd name="T72" fmla="*/ 105 w 126"/>
                  <a:gd name="T73" fmla="*/ 843 h 852"/>
                  <a:gd name="T74" fmla="*/ 126 w 126"/>
                  <a:gd name="T75" fmla="*/ 852 h 852"/>
                  <a:gd name="T76" fmla="*/ 124 w 126"/>
                  <a:gd name="T77" fmla="*/ 850 h 852"/>
                  <a:gd name="T78" fmla="*/ 124 w 126"/>
                  <a:gd name="T79" fmla="*/ 849 h 852"/>
                  <a:gd name="T80" fmla="*/ 124 w 126"/>
                  <a:gd name="T81" fmla="*/ 847 h 852"/>
                  <a:gd name="T82" fmla="*/ 124 w 126"/>
                  <a:gd name="T83" fmla="*/ 845 h 852"/>
                  <a:gd name="T84" fmla="*/ 123 w 126"/>
                  <a:gd name="T85" fmla="*/ 843 h 852"/>
                  <a:gd name="T86" fmla="*/ 123 w 126"/>
                  <a:gd name="T87" fmla="*/ 841 h 852"/>
                  <a:gd name="T88" fmla="*/ 123 w 126"/>
                  <a:gd name="T89" fmla="*/ 841 h 852"/>
                  <a:gd name="T90" fmla="*/ 123 w 126"/>
                  <a:gd name="T91" fmla="*/ 839 h 852"/>
                  <a:gd name="T92" fmla="*/ 111 w 126"/>
                  <a:gd name="T93" fmla="*/ 833 h 852"/>
                  <a:gd name="T94" fmla="*/ 90 w 126"/>
                  <a:gd name="T95" fmla="*/ 824 h 852"/>
                  <a:gd name="T96" fmla="*/ 71 w 126"/>
                  <a:gd name="T97" fmla="*/ 812 h 852"/>
                  <a:gd name="T98" fmla="*/ 53 w 126"/>
                  <a:gd name="T99" fmla="*/ 801 h 852"/>
                  <a:gd name="T100" fmla="*/ 34 w 126"/>
                  <a:gd name="T101" fmla="*/ 787 h 852"/>
                  <a:gd name="T102" fmla="*/ 17 w 126"/>
                  <a:gd name="T103" fmla="*/ 774 h 852"/>
                  <a:gd name="T104" fmla="*/ 11 w 126"/>
                  <a:gd name="T105" fmla="*/ 768 h 852"/>
                  <a:gd name="T106" fmla="*/ 11 w 126"/>
                  <a:gd name="T107" fmla="*/ 770 h 852"/>
                  <a:gd name="T108" fmla="*/ 11 w 126"/>
                  <a:gd name="T109" fmla="*/ 772 h 852"/>
                  <a:gd name="T110" fmla="*/ 11 w 126"/>
                  <a:gd name="T111" fmla="*/ 774 h 852"/>
                  <a:gd name="T112" fmla="*/ 13 w 126"/>
                  <a:gd name="T113" fmla="*/ 776 h 852"/>
                  <a:gd name="T114" fmla="*/ 13 w 126"/>
                  <a:gd name="T115" fmla="*/ 778 h 852"/>
                  <a:gd name="T116" fmla="*/ 13 w 126"/>
                  <a:gd name="T117" fmla="*/ 779 h 852"/>
                  <a:gd name="T118" fmla="*/ 13 w 126"/>
                  <a:gd name="T119" fmla="*/ 781 h 852"/>
                  <a:gd name="T120" fmla="*/ 13 w 126"/>
                  <a:gd name="T121" fmla="*/ 783 h 8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6"/>
                  <a:gd name="T184" fmla="*/ 0 h 852"/>
                  <a:gd name="T185" fmla="*/ 126 w 126"/>
                  <a:gd name="T186" fmla="*/ 852 h 85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6" h="852">
                    <a:moveTo>
                      <a:pt x="107" y="0"/>
                    </a:moveTo>
                    <a:lnTo>
                      <a:pt x="105" y="2"/>
                    </a:lnTo>
                    <a:lnTo>
                      <a:pt x="86" y="12"/>
                    </a:lnTo>
                    <a:lnTo>
                      <a:pt x="67" y="23"/>
                    </a:lnTo>
                    <a:lnTo>
                      <a:pt x="48" y="37"/>
                    </a:lnTo>
                    <a:lnTo>
                      <a:pt x="29" y="48"/>
                    </a:lnTo>
                    <a:lnTo>
                      <a:pt x="11" y="64"/>
                    </a:lnTo>
                    <a:lnTo>
                      <a:pt x="4" y="69"/>
                    </a:lnTo>
                    <a:lnTo>
                      <a:pt x="4" y="71"/>
                    </a:lnTo>
                    <a:lnTo>
                      <a:pt x="2" y="73"/>
                    </a:lnTo>
                    <a:lnTo>
                      <a:pt x="2" y="75"/>
                    </a:lnTo>
                    <a:lnTo>
                      <a:pt x="2" y="77"/>
                    </a:lnTo>
                    <a:lnTo>
                      <a:pt x="2" y="79"/>
                    </a:lnTo>
                    <a:lnTo>
                      <a:pt x="2" y="83"/>
                    </a:lnTo>
                    <a:lnTo>
                      <a:pt x="2" y="85"/>
                    </a:lnTo>
                    <a:lnTo>
                      <a:pt x="0" y="87"/>
                    </a:lnTo>
                    <a:lnTo>
                      <a:pt x="2" y="85"/>
                    </a:lnTo>
                    <a:lnTo>
                      <a:pt x="17" y="71"/>
                    </a:lnTo>
                    <a:lnTo>
                      <a:pt x="34" y="58"/>
                    </a:lnTo>
                    <a:lnTo>
                      <a:pt x="53" y="44"/>
                    </a:lnTo>
                    <a:lnTo>
                      <a:pt x="71" y="33"/>
                    </a:lnTo>
                    <a:lnTo>
                      <a:pt x="90" y="21"/>
                    </a:lnTo>
                    <a:lnTo>
                      <a:pt x="105" y="14"/>
                    </a:lnTo>
                    <a:lnTo>
                      <a:pt x="105" y="12"/>
                    </a:lnTo>
                    <a:lnTo>
                      <a:pt x="107" y="12"/>
                    </a:lnTo>
                    <a:lnTo>
                      <a:pt x="107" y="10"/>
                    </a:lnTo>
                    <a:lnTo>
                      <a:pt x="107" y="8"/>
                    </a:lnTo>
                    <a:lnTo>
                      <a:pt x="107" y="6"/>
                    </a:lnTo>
                    <a:lnTo>
                      <a:pt x="107" y="4"/>
                    </a:lnTo>
                    <a:lnTo>
                      <a:pt x="107" y="2"/>
                    </a:lnTo>
                    <a:lnTo>
                      <a:pt x="107" y="0"/>
                    </a:lnTo>
                    <a:close/>
                    <a:moveTo>
                      <a:pt x="13" y="783"/>
                    </a:moveTo>
                    <a:lnTo>
                      <a:pt x="29" y="797"/>
                    </a:lnTo>
                    <a:lnTo>
                      <a:pt x="48" y="808"/>
                    </a:lnTo>
                    <a:lnTo>
                      <a:pt x="67" y="822"/>
                    </a:lnTo>
                    <a:lnTo>
                      <a:pt x="86" y="831"/>
                    </a:lnTo>
                    <a:lnTo>
                      <a:pt x="105" y="843"/>
                    </a:lnTo>
                    <a:lnTo>
                      <a:pt x="126" y="852"/>
                    </a:lnTo>
                    <a:lnTo>
                      <a:pt x="124" y="850"/>
                    </a:lnTo>
                    <a:lnTo>
                      <a:pt x="124" y="849"/>
                    </a:lnTo>
                    <a:lnTo>
                      <a:pt x="124" y="847"/>
                    </a:lnTo>
                    <a:lnTo>
                      <a:pt x="124" y="845"/>
                    </a:lnTo>
                    <a:lnTo>
                      <a:pt x="123" y="843"/>
                    </a:lnTo>
                    <a:lnTo>
                      <a:pt x="123" y="841"/>
                    </a:lnTo>
                    <a:lnTo>
                      <a:pt x="123" y="839"/>
                    </a:lnTo>
                    <a:lnTo>
                      <a:pt x="111" y="833"/>
                    </a:lnTo>
                    <a:lnTo>
                      <a:pt x="90" y="824"/>
                    </a:lnTo>
                    <a:lnTo>
                      <a:pt x="71" y="812"/>
                    </a:lnTo>
                    <a:lnTo>
                      <a:pt x="53" y="801"/>
                    </a:lnTo>
                    <a:lnTo>
                      <a:pt x="34" y="787"/>
                    </a:lnTo>
                    <a:lnTo>
                      <a:pt x="17" y="774"/>
                    </a:lnTo>
                    <a:lnTo>
                      <a:pt x="11" y="768"/>
                    </a:lnTo>
                    <a:lnTo>
                      <a:pt x="11" y="770"/>
                    </a:lnTo>
                    <a:lnTo>
                      <a:pt x="11" y="772"/>
                    </a:lnTo>
                    <a:lnTo>
                      <a:pt x="11" y="774"/>
                    </a:lnTo>
                    <a:lnTo>
                      <a:pt x="13" y="776"/>
                    </a:lnTo>
                    <a:lnTo>
                      <a:pt x="13" y="778"/>
                    </a:lnTo>
                    <a:lnTo>
                      <a:pt x="13" y="779"/>
                    </a:lnTo>
                    <a:lnTo>
                      <a:pt x="13" y="781"/>
                    </a:lnTo>
                    <a:lnTo>
                      <a:pt x="13" y="783"/>
                    </a:lnTo>
                    <a:close/>
                  </a:path>
                </a:pathLst>
              </a:custGeom>
              <a:solidFill>
                <a:srgbClr val="A7DBFF"/>
              </a:solidFill>
              <a:ln w="9525">
                <a:noFill/>
                <a:round/>
                <a:headEnd/>
                <a:tailEnd/>
              </a:ln>
            </p:spPr>
            <p:txBody>
              <a:bodyPr/>
              <a:lstStyle/>
              <a:p>
                <a:endParaRPr lang="en-US"/>
              </a:p>
            </p:txBody>
          </p:sp>
          <p:sp>
            <p:nvSpPr>
              <p:cNvPr id="28055" name="Freeform 970"/>
              <p:cNvSpPr>
                <a:spLocks noEditPoints="1"/>
              </p:cNvSpPr>
              <p:nvPr/>
            </p:nvSpPr>
            <p:spPr bwMode="auto">
              <a:xfrm>
                <a:off x="2300" y="1803"/>
                <a:ext cx="124" cy="837"/>
              </a:xfrm>
              <a:custGeom>
                <a:avLst/>
                <a:gdLst>
                  <a:gd name="T0" fmla="*/ 107 w 124"/>
                  <a:gd name="T1" fmla="*/ 0 h 837"/>
                  <a:gd name="T2" fmla="*/ 88 w 124"/>
                  <a:gd name="T3" fmla="*/ 10 h 837"/>
                  <a:gd name="T4" fmla="*/ 69 w 124"/>
                  <a:gd name="T5" fmla="*/ 21 h 837"/>
                  <a:gd name="T6" fmla="*/ 50 w 124"/>
                  <a:gd name="T7" fmla="*/ 33 h 837"/>
                  <a:gd name="T8" fmla="*/ 32 w 124"/>
                  <a:gd name="T9" fmla="*/ 46 h 837"/>
                  <a:gd name="T10" fmla="*/ 15 w 124"/>
                  <a:gd name="T11" fmla="*/ 60 h 837"/>
                  <a:gd name="T12" fmla="*/ 2 w 124"/>
                  <a:gd name="T13" fmla="*/ 69 h 837"/>
                  <a:gd name="T14" fmla="*/ 2 w 124"/>
                  <a:gd name="T15" fmla="*/ 73 h 837"/>
                  <a:gd name="T16" fmla="*/ 2 w 124"/>
                  <a:gd name="T17" fmla="*/ 75 h 837"/>
                  <a:gd name="T18" fmla="*/ 2 w 124"/>
                  <a:gd name="T19" fmla="*/ 77 h 837"/>
                  <a:gd name="T20" fmla="*/ 0 w 124"/>
                  <a:gd name="T21" fmla="*/ 79 h 837"/>
                  <a:gd name="T22" fmla="*/ 0 w 124"/>
                  <a:gd name="T23" fmla="*/ 81 h 837"/>
                  <a:gd name="T24" fmla="*/ 0 w 124"/>
                  <a:gd name="T25" fmla="*/ 83 h 837"/>
                  <a:gd name="T26" fmla="*/ 0 w 124"/>
                  <a:gd name="T27" fmla="*/ 84 h 837"/>
                  <a:gd name="T28" fmla="*/ 0 w 124"/>
                  <a:gd name="T29" fmla="*/ 86 h 837"/>
                  <a:gd name="T30" fmla="*/ 6 w 124"/>
                  <a:gd name="T31" fmla="*/ 81 h 837"/>
                  <a:gd name="T32" fmla="*/ 21 w 124"/>
                  <a:gd name="T33" fmla="*/ 67 h 837"/>
                  <a:gd name="T34" fmla="*/ 38 w 124"/>
                  <a:gd name="T35" fmla="*/ 54 h 837"/>
                  <a:gd name="T36" fmla="*/ 55 w 124"/>
                  <a:gd name="T37" fmla="*/ 40 h 837"/>
                  <a:gd name="T38" fmla="*/ 75 w 124"/>
                  <a:gd name="T39" fmla="*/ 29 h 837"/>
                  <a:gd name="T40" fmla="*/ 94 w 124"/>
                  <a:gd name="T41" fmla="*/ 19 h 837"/>
                  <a:gd name="T42" fmla="*/ 105 w 124"/>
                  <a:gd name="T43" fmla="*/ 13 h 837"/>
                  <a:gd name="T44" fmla="*/ 105 w 124"/>
                  <a:gd name="T45" fmla="*/ 12 h 837"/>
                  <a:gd name="T46" fmla="*/ 105 w 124"/>
                  <a:gd name="T47" fmla="*/ 10 h 837"/>
                  <a:gd name="T48" fmla="*/ 105 w 124"/>
                  <a:gd name="T49" fmla="*/ 8 h 837"/>
                  <a:gd name="T50" fmla="*/ 105 w 124"/>
                  <a:gd name="T51" fmla="*/ 6 h 837"/>
                  <a:gd name="T52" fmla="*/ 105 w 124"/>
                  <a:gd name="T53" fmla="*/ 4 h 837"/>
                  <a:gd name="T54" fmla="*/ 107 w 124"/>
                  <a:gd name="T55" fmla="*/ 2 h 837"/>
                  <a:gd name="T56" fmla="*/ 107 w 124"/>
                  <a:gd name="T57" fmla="*/ 2 h 837"/>
                  <a:gd name="T58" fmla="*/ 107 w 124"/>
                  <a:gd name="T59" fmla="*/ 0 h 837"/>
                  <a:gd name="T60" fmla="*/ 13 w 124"/>
                  <a:gd name="T61" fmla="*/ 768 h 837"/>
                  <a:gd name="T62" fmla="*/ 15 w 124"/>
                  <a:gd name="T63" fmla="*/ 770 h 837"/>
                  <a:gd name="T64" fmla="*/ 32 w 124"/>
                  <a:gd name="T65" fmla="*/ 783 h 837"/>
                  <a:gd name="T66" fmla="*/ 50 w 124"/>
                  <a:gd name="T67" fmla="*/ 796 h 837"/>
                  <a:gd name="T68" fmla="*/ 69 w 124"/>
                  <a:gd name="T69" fmla="*/ 808 h 837"/>
                  <a:gd name="T70" fmla="*/ 88 w 124"/>
                  <a:gd name="T71" fmla="*/ 819 h 837"/>
                  <a:gd name="T72" fmla="*/ 107 w 124"/>
                  <a:gd name="T73" fmla="*/ 829 h 837"/>
                  <a:gd name="T74" fmla="*/ 124 w 124"/>
                  <a:gd name="T75" fmla="*/ 837 h 837"/>
                  <a:gd name="T76" fmla="*/ 123 w 124"/>
                  <a:gd name="T77" fmla="*/ 835 h 837"/>
                  <a:gd name="T78" fmla="*/ 123 w 124"/>
                  <a:gd name="T79" fmla="*/ 833 h 837"/>
                  <a:gd name="T80" fmla="*/ 123 w 124"/>
                  <a:gd name="T81" fmla="*/ 833 h 837"/>
                  <a:gd name="T82" fmla="*/ 123 w 124"/>
                  <a:gd name="T83" fmla="*/ 831 h 837"/>
                  <a:gd name="T84" fmla="*/ 123 w 124"/>
                  <a:gd name="T85" fmla="*/ 829 h 837"/>
                  <a:gd name="T86" fmla="*/ 121 w 124"/>
                  <a:gd name="T87" fmla="*/ 827 h 837"/>
                  <a:gd name="T88" fmla="*/ 121 w 124"/>
                  <a:gd name="T89" fmla="*/ 825 h 837"/>
                  <a:gd name="T90" fmla="*/ 121 w 124"/>
                  <a:gd name="T91" fmla="*/ 823 h 837"/>
                  <a:gd name="T92" fmla="*/ 113 w 124"/>
                  <a:gd name="T93" fmla="*/ 819 h 837"/>
                  <a:gd name="T94" fmla="*/ 94 w 124"/>
                  <a:gd name="T95" fmla="*/ 810 h 837"/>
                  <a:gd name="T96" fmla="*/ 75 w 124"/>
                  <a:gd name="T97" fmla="*/ 800 h 837"/>
                  <a:gd name="T98" fmla="*/ 55 w 124"/>
                  <a:gd name="T99" fmla="*/ 789 h 837"/>
                  <a:gd name="T100" fmla="*/ 38 w 124"/>
                  <a:gd name="T101" fmla="*/ 775 h 837"/>
                  <a:gd name="T102" fmla="*/ 21 w 124"/>
                  <a:gd name="T103" fmla="*/ 762 h 837"/>
                  <a:gd name="T104" fmla="*/ 11 w 124"/>
                  <a:gd name="T105" fmla="*/ 752 h 837"/>
                  <a:gd name="T106" fmla="*/ 11 w 124"/>
                  <a:gd name="T107" fmla="*/ 754 h 837"/>
                  <a:gd name="T108" fmla="*/ 11 w 124"/>
                  <a:gd name="T109" fmla="*/ 756 h 837"/>
                  <a:gd name="T110" fmla="*/ 11 w 124"/>
                  <a:gd name="T111" fmla="*/ 758 h 837"/>
                  <a:gd name="T112" fmla="*/ 11 w 124"/>
                  <a:gd name="T113" fmla="*/ 760 h 837"/>
                  <a:gd name="T114" fmla="*/ 11 w 124"/>
                  <a:gd name="T115" fmla="*/ 762 h 837"/>
                  <a:gd name="T116" fmla="*/ 11 w 124"/>
                  <a:gd name="T117" fmla="*/ 764 h 837"/>
                  <a:gd name="T118" fmla="*/ 13 w 124"/>
                  <a:gd name="T119" fmla="*/ 766 h 837"/>
                  <a:gd name="T120" fmla="*/ 13 w 124"/>
                  <a:gd name="T121" fmla="*/ 768 h 83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4"/>
                  <a:gd name="T184" fmla="*/ 0 h 837"/>
                  <a:gd name="T185" fmla="*/ 124 w 124"/>
                  <a:gd name="T186" fmla="*/ 837 h 83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4" h="837">
                    <a:moveTo>
                      <a:pt x="107" y="0"/>
                    </a:moveTo>
                    <a:lnTo>
                      <a:pt x="88" y="10"/>
                    </a:lnTo>
                    <a:lnTo>
                      <a:pt x="69" y="21"/>
                    </a:lnTo>
                    <a:lnTo>
                      <a:pt x="50" y="33"/>
                    </a:lnTo>
                    <a:lnTo>
                      <a:pt x="32" y="46"/>
                    </a:lnTo>
                    <a:lnTo>
                      <a:pt x="15" y="60"/>
                    </a:lnTo>
                    <a:lnTo>
                      <a:pt x="2" y="69"/>
                    </a:lnTo>
                    <a:lnTo>
                      <a:pt x="2" y="73"/>
                    </a:lnTo>
                    <a:lnTo>
                      <a:pt x="2" y="75"/>
                    </a:lnTo>
                    <a:lnTo>
                      <a:pt x="2" y="77"/>
                    </a:lnTo>
                    <a:lnTo>
                      <a:pt x="0" y="79"/>
                    </a:lnTo>
                    <a:lnTo>
                      <a:pt x="0" y="81"/>
                    </a:lnTo>
                    <a:lnTo>
                      <a:pt x="0" y="83"/>
                    </a:lnTo>
                    <a:lnTo>
                      <a:pt x="0" y="84"/>
                    </a:lnTo>
                    <a:lnTo>
                      <a:pt x="0" y="86"/>
                    </a:lnTo>
                    <a:lnTo>
                      <a:pt x="6" y="81"/>
                    </a:lnTo>
                    <a:lnTo>
                      <a:pt x="21" y="67"/>
                    </a:lnTo>
                    <a:lnTo>
                      <a:pt x="38" y="54"/>
                    </a:lnTo>
                    <a:lnTo>
                      <a:pt x="55" y="40"/>
                    </a:lnTo>
                    <a:lnTo>
                      <a:pt x="75" y="29"/>
                    </a:lnTo>
                    <a:lnTo>
                      <a:pt x="94" y="19"/>
                    </a:lnTo>
                    <a:lnTo>
                      <a:pt x="105" y="13"/>
                    </a:lnTo>
                    <a:lnTo>
                      <a:pt x="105" y="12"/>
                    </a:lnTo>
                    <a:lnTo>
                      <a:pt x="105" y="10"/>
                    </a:lnTo>
                    <a:lnTo>
                      <a:pt x="105" y="8"/>
                    </a:lnTo>
                    <a:lnTo>
                      <a:pt x="105" y="6"/>
                    </a:lnTo>
                    <a:lnTo>
                      <a:pt x="105" y="4"/>
                    </a:lnTo>
                    <a:lnTo>
                      <a:pt x="107" y="2"/>
                    </a:lnTo>
                    <a:lnTo>
                      <a:pt x="107" y="0"/>
                    </a:lnTo>
                    <a:close/>
                    <a:moveTo>
                      <a:pt x="13" y="768"/>
                    </a:moveTo>
                    <a:lnTo>
                      <a:pt x="15" y="770"/>
                    </a:lnTo>
                    <a:lnTo>
                      <a:pt x="32" y="783"/>
                    </a:lnTo>
                    <a:lnTo>
                      <a:pt x="50" y="796"/>
                    </a:lnTo>
                    <a:lnTo>
                      <a:pt x="69" y="808"/>
                    </a:lnTo>
                    <a:lnTo>
                      <a:pt x="88" y="819"/>
                    </a:lnTo>
                    <a:lnTo>
                      <a:pt x="107" y="829"/>
                    </a:lnTo>
                    <a:lnTo>
                      <a:pt x="124" y="837"/>
                    </a:lnTo>
                    <a:lnTo>
                      <a:pt x="123" y="835"/>
                    </a:lnTo>
                    <a:lnTo>
                      <a:pt x="123" y="833"/>
                    </a:lnTo>
                    <a:lnTo>
                      <a:pt x="123" y="831"/>
                    </a:lnTo>
                    <a:lnTo>
                      <a:pt x="123" y="829"/>
                    </a:lnTo>
                    <a:lnTo>
                      <a:pt x="121" y="827"/>
                    </a:lnTo>
                    <a:lnTo>
                      <a:pt x="121" y="825"/>
                    </a:lnTo>
                    <a:lnTo>
                      <a:pt x="121" y="823"/>
                    </a:lnTo>
                    <a:lnTo>
                      <a:pt x="113" y="819"/>
                    </a:lnTo>
                    <a:lnTo>
                      <a:pt x="94" y="810"/>
                    </a:lnTo>
                    <a:lnTo>
                      <a:pt x="75" y="800"/>
                    </a:lnTo>
                    <a:lnTo>
                      <a:pt x="55" y="789"/>
                    </a:lnTo>
                    <a:lnTo>
                      <a:pt x="38" y="775"/>
                    </a:lnTo>
                    <a:lnTo>
                      <a:pt x="21" y="762"/>
                    </a:lnTo>
                    <a:lnTo>
                      <a:pt x="11" y="752"/>
                    </a:lnTo>
                    <a:lnTo>
                      <a:pt x="11" y="754"/>
                    </a:lnTo>
                    <a:lnTo>
                      <a:pt x="11" y="756"/>
                    </a:lnTo>
                    <a:lnTo>
                      <a:pt x="11" y="758"/>
                    </a:lnTo>
                    <a:lnTo>
                      <a:pt x="11" y="760"/>
                    </a:lnTo>
                    <a:lnTo>
                      <a:pt x="11" y="762"/>
                    </a:lnTo>
                    <a:lnTo>
                      <a:pt x="11" y="764"/>
                    </a:lnTo>
                    <a:lnTo>
                      <a:pt x="13" y="766"/>
                    </a:lnTo>
                    <a:lnTo>
                      <a:pt x="13" y="768"/>
                    </a:lnTo>
                    <a:close/>
                  </a:path>
                </a:pathLst>
              </a:custGeom>
              <a:solidFill>
                <a:srgbClr val="A8DCFF"/>
              </a:solidFill>
              <a:ln w="9525">
                <a:noFill/>
                <a:round/>
                <a:headEnd/>
                <a:tailEnd/>
              </a:ln>
            </p:spPr>
            <p:txBody>
              <a:bodyPr/>
              <a:lstStyle/>
              <a:p>
                <a:endParaRPr lang="en-US"/>
              </a:p>
            </p:txBody>
          </p:sp>
          <p:sp>
            <p:nvSpPr>
              <p:cNvPr id="28056" name="Freeform 971"/>
              <p:cNvSpPr>
                <a:spLocks noEditPoints="1"/>
              </p:cNvSpPr>
              <p:nvPr/>
            </p:nvSpPr>
            <p:spPr bwMode="auto">
              <a:xfrm>
                <a:off x="2298" y="1809"/>
                <a:ext cx="125" cy="825"/>
              </a:xfrm>
              <a:custGeom>
                <a:avLst/>
                <a:gdLst>
                  <a:gd name="T0" fmla="*/ 107 w 125"/>
                  <a:gd name="T1" fmla="*/ 0 h 825"/>
                  <a:gd name="T2" fmla="*/ 92 w 125"/>
                  <a:gd name="T3" fmla="*/ 7 h 825"/>
                  <a:gd name="T4" fmla="*/ 73 w 125"/>
                  <a:gd name="T5" fmla="*/ 19 h 825"/>
                  <a:gd name="T6" fmla="*/ 55 w 125"/>
                  <a:gd name="T7" fmla="*/ 30 h 825"/>
                  <a:gd name="T8" fmla="*/ 36 w 125"/>
                  <a:gd name="T9" fmla="*/ 44 h 825"/>
                  <a:gd name="T10" fmla="*/ 19 w 125"/>
                  <a:gd name="T11" fmla="*/ 57 h 825"/>
                  <a:gd name="T12" fmla="*/ 4 w 125"/>
                  <a:gd name="T13" fmla="*/ 71 h 825"/>
                  <a:gd name="T14" fmla="*/ 2 w 125"/>
                  <a:gd name="T15" fmla="*/ 73 h 825"/>
                  <a:gd name="T16" fmla="*/ 2 w 125"/>
                  <a:gd name="T17" fmla="*/ 75 h 825"/>
                  <a:gd name="T18" fmla="*/ 2 w 125"/>
                  <a:gd name="T19" fmla="*/ 77 h 825"/>
                  <a:gd name="T20" fmla="*/ 2 w 125"/>
                  <a:gd name="T21" fmla="*/ 78 h 825"/>
                  <a:gd name="T22" fmla="*/ 2 w 125"/>
                  <a:gd name="T23" fmla="*/ 80 h 825"/>
                  <a:gd name="T24" fmla="*/ 2 w 125"/>
                  <a:gd name="T25" fmla="*/ 82 h 825"/>
                  <a:gd name="T26" fmla="*/ 0 w 125"/>
                  <a:gd name="T27" fmla="*/ 84 h 825"/>
                  <a:gd name="T28" fmla="*/ 0 w 125"/>
                  <a:gd name="T29" fmla="*/ 86 h 825"/>
                  <a:gd name="T30" fmla="*/ 0 w 125"/>
                  <a:gd name="T31" fmla="*/ 88 h 825"/>
                  <a:gd name="T32" fmla="*/ 9 w 125"/>
                  <a:gd name="T33" fmla="*/ 78 h 825"/>
                  <a:gd name="T34" fmla="*/ 27 w 125"/>
                  <a:gd name="T35" fmla="*/ 65 h 825"/>
                  <a:gd name="T36" fmla="*/ 44 w 125"/>
                  <a:gd name="T37" fmla="*/ 52 h 825"/>
                  <a:gd name="T38" fmla="*/ 61 w 125"/>
                  <a:gd name="T39" fmla="*/ 40 h 825"/>
                  <a:gd name="T40" fmla="*/ 79 w 125"/>
                  <a:gd name="T41" fmla="*/ 29 h 825"/>
                  <a:gd name="T42" fmla="*/ 98 w 125"/>
                  <a:gd name="T43" fmla="*/ 17 h 825"/>
                  <a:gd name="T44" fmla="*/ 105 w 125"/>
                  <a:gd name="T45" fmla="*/ 13 h 825"/>
                  <a:gd name="T46" fmla="*/ 105 w 125"/>
                  <a:gd name="T47" fmla="*/ 11 h 825"/>
                  <a:gd name="T48" fmla="*/ 105 w 125"/>
                  <a:gd name="T49" fmla="*/ 9 h 825"/>
                  <a:gd name="T50" fmla="*/ 105 w 125"/>
                  <a:gd name="T51" fmla="*/ 7 h 825"/>
                  <a:gd name="T52" fmla="*/ 107 w 125"/>
                  <a:gd name="T53" fmla="*/ 7 h 825"/>
                  <a:gd name="T54" fmla="*/ 107 w 125"/>
                  <a:gd name="T55" fmla="*/ 6 h 825"/>
                  <a:gd name="T56" fmla="*/ 107 w 125"/>
                  <a:gd name="T57" fmla="*/ 4 h 825"/>
                  <a:gd name="T58" fmla="*/ 107 w 125"/>
                  <a:gd name="T59" fmla="*/ 2 h 825"/>
                  <a:gd name="T60" fmla="*/ 107 w 125"/>
                  <a:gd name="T61" fmla="*/ 0 h 825"/>
                  <a:gd name="T62" fmla="*/ 13 w 125"/>
                  <a:gd name="T63" fmla="*/ 754 h 825"/>
                  <a:gd name="T64" fmla="*/ 19 w 125"/>
                  <a:gd name="T65" fmla="*/ 760 h 825"/>
                  <a:gd name="T66" fmla="*/ 36 w 125"/>
                  <a:gd name="T67" fmla="*/ 773 h 825"/>
                  <a:gd name="T68" fmla="*/ 55 w 125"/>
                  <a:gd name="T69" fmla="*/ 787 h 825"/>
                  <a:gd name="T70" fmla="*/ 73 w 125"/>
                  <a:gd name="T71" fmla="*/ 798 h 825"/>
                  <a:gd name="T72" fmla="*/ 92 w 125"/>
                  <a:gd name="T73" fmla="*/ 810 h 825"/>
                  <a:gd name="T74" fmla="*/ 113 w 125"/>
                  <a:gd name="T75" fmla="*/ 819 h 825"/>
                  <a:gd name="T76" fmla="*/ 125 w 125"/>
                  <a:gd name="T77" fmla="*/ 825 h 825"/>
                  <a:gd name="T78" fmla="*/ 125 w 125"/>
                  <a:gd name="T79" fmla="*/ 823 h 825"/>
                  <a:gd name="T80" fmla="*/ 123 w 125"/>
                  <a:gd name="T81" fmla="*/ 821 h 825"/>
                  <a:gd name="T82" fmla="*/ 123 w 125"/>
                  <a:gd name="T83" fmla="*/ 819 h 825"/>
                  <a:gd name="T84" fmla="*/ 123 w 125"/>
                  <a:gd name="T85" fmla="*/ 817 h 825"/>
                  <a:gd name="T86" fmla="*/ 123 w 125"/>
                  <a:gd name="T87" fmla="*/ 817 h 825"/>
                  <a:gd name="T88" fmla="*/ 121 w 125"/>
                  <a:gd name="T89" fmla="*/ 815 h 825"/>
                  <a:gd name="T90" fmla="*/ 121 w 125"/>
                  <a:gd name="T91" fmla="*/ 813 h 825"/>
                  <a:gd name="T92" fmla="*/ 121 w 125"/>
                  <a:gd name="T93" fmla="*/ 812 h 825"/>
                  <a:gd name="T94" fmla="*/ 117 w 125"/>
                  <a:gd name="T95" fmla="*/ 810 h 825"/>
                  <a:gd name="T96" fmla="*/ 98 w 125"/>
                  <a:gd name="T97" fmla="*/ 800 h 825"/>
                  <a:gd name="T98" fmla="*/ 79 w 125"/>
                  <a:gd name="T99" fmla="*/ 788 h 825"/>
                  <a:gd name="T100" fmla="*/ 61 w 125"/>
                  <a:gd name="T101" fmla="*/ 777 h 825"/>
                  <a:gd name="T102" fmla="*/ 44 w 125"/>
                  <a:gd name="T103" fmla="*/ 765 h 825"/>
                  <a:gd name="T104" fmla="*/ 27 w 125"/>
                  <a:gd name="T105" fmla="*/ 752 h 825"/>
                  <a:gd name="T106" fmla="*/ 11 w 125"/>
                  <a:gd name="T107" fmla="*/ 739 h 825"/>
                  <a:gd name="T108" fmla="*/ 11 w 125"/>
                  <a:gd name="T109" fmla="*/ 741 h 825"/>
                  <a:gd name="T110" fmla="*/ 11 w 125"/>
                  <a:gd name="T111" fmla="*/ 742 h 825"/>
                  <a:gd name="T112" fmla="*/ 11 w 125"/>
                  <a:gd name="T113" fmla="*/ 744 h 825"/>
                  <a:gd name="T114" fmla="*/ 13 w 125"/>
                  <a:gd name="T115" fmla="*/ 746 h 825"/>
                  <a:gd name="T116" fmla="*/ 13 w 125"/>
                  <a:gd name="T117" fmla="*/ 748 h 825"/>
                  <a:gd name="T118" fmla="*/ 13 w 125"/>
                  <a:gd name="T119" fmla="*/ 750 h 825"/>
                  <a:gd name="T120" fmla="*/ 13 w 125"/>
                  <a:gd name="T121" fmla="*/ 752 h 825"/>
                  <a:gd name="T122" fmla="*/ 13 w 125"/>
                  <a:gd name="T123" fmla="*/ 754 h 82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5"/>
                  <a:gd name="T187" fmla="*/ 0 h 825"/>
                  <a:gd name="T188" fmla="*/ 125 w 125"/>
                  <a:gd name="T189" fmla="*/ 825 h 82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5" h="825">
                    <a:moveTo>
                      <a:pt x="107" y="0"/>
                    </a:moveTo>
                    <a:lnTo>
                      <a:pt x="92" y="7"/>
                    </a:lnTo>
                    <a:lnTo>
                      <a:pt x="73" y="19"/>
                    </a:lnTo>
                    <a:lnTo>
                      <a:pt x="55" y="30"/>
                    </a:lnTo>
                    <a:lnTo>
                      <a:pt x="36" y="44"/>
                    </a:lnTo>
                    <a:lnTo>
                      <a:pt x="19" y="57"/>
                    </a:lnTo>
                    <a:lnTo>
                      <a:pt x="4" y="71"/>
                    </a:lnTo>
                    <a:lnTo>
                      <a:pt x="2" y="73"/>
                    </a:lnTo>
                    <a:lnTo>
                      <a:pt x="2" y="75"/>
                    </a:lnTo>
                    <a:lnTo>
                      <a:pt x="2" y="77"/>
                    </a:lnTo>
                    <a:lnTo>
                      <a:pt x="2" y="78"/>
                    </a:lnTo>
                    <a:lnTo>
                      <a:pt x="2" y="80"/>
                    </a:lnTo>
                    <a:lnTo>
                      <a:pt x="2" y="82"/>
                    </a:lnTo>
                    <a:lnTo>
                      <a:pt x="0" y="84"/>
                    </a:lnTo>
                    <a:lnTo>
                      <a:pt x="0" y="86"/>
                    </a:lnTo>
                    <a:lnTo>
                      <a:pt x="0" y="88"/>
                    </a:lnTo>
                    <a:lnTo>
                      <a:pt x="9" y="78"/>
                    </a:lnTo>
                    <a:lnTo>
                      <a:pt x="27" y="65"/>
                    </a:lnTo>
                    <a:lnTo>
                      <a:pt x="44" y="52"/>
                    </a:lnTo>
                    <a:lnTo>
                      <a:pt x="61" y="40"/>
                    </a:lnTo>
                    <a:lnTo>
                      <a:pt x="79" y="29"/>
                    </a:lnTo>
                    <a:lnTo>
                      <a:pt x="98" y="17"/>
                    </a:lnTo>
                    <a:lnTo>
                      <a:pt x="105" y="13"/>
                    </a:lnTo>
                    <a:lnTo>
                      <a:pt x="105" y="11"/>
                    </a:lnTo>
                    <a:lnTo>
                      <a:pt x="105" y="9"/>
                    </a:lnTo>
                    <a:lnTo>
                      <a:pt x="105" y="7"/>
                    </a:lnTo>
                    <a:lnTo>
                      <a:pt x="107" y="7"/>
                    </a:lnTo>
                    <a:lnTo>
                      <a:pt x="107" y="6"/>
                    </a:lnTo>
                    <a:lnTo>
                      <a:pt x="107" y="4"/>
                    </a:lnTo>
                    <a:lnTo>
                      <a:pt x="107" y="2"/>
                    </a:lnTo>
                    <a:lnTo>
                      <a:pt x="107" y="0"/>
                    </a:lnTo>
                    <a:close/>
                    <a:moveTo>
                      <a:pt x="13" y="754"/>
                    </a:moveTo>
                    <a:lnTo>
                      <a:pt x="19" y="760"/>
                    </a:lnTo>
                    <a:lnTo>
                      <a:pt x="36" y="773"/>
                    </a:lnTo>
                    <a:lnTo>
                      <a:pt x="55" y="787"/>
                    </a:lnTo>
                    <a:lnTo>
                      <a:pt x="73" y="798"/>
                    </a:lnTo>
                    <a:lnTo>
                      <a:pt x="92" y="810"/>
                    </a:lnTo>
                    <a:lnTo>
                      <a:pt x="113" y="819"/>
                    </a:lnTo>
                    <a:lnTo>
                      <a:pt x="125" y="825"/>
                    </a:lnTo>
                    <a:lnTo>
                      <a:pt x="125" y="823"/>
                    </a:lnTo>
                    <a:lnTo>
                      <a:pt x="123" y="821"/>
                    </a:lnTo>
                    <a:lnTo>
                      <a:pt x="123" y="819"/>
                    </a:lnTo>
                    <a:lnTo>
                      <a:pt x="123" y="817"/>
                    </a:lnTo>
                    <a:lnTo>
                      <a:pt x="121" y="815"/>
                    </a:lnTo>
                    <a:lnTo>
                      <a:pt x="121" y="813"/>
                    </a:lnTo>
                    <a:lnTo>
                      <a:pt x="121" y="812"/>
                    </a:lnTo>
                    <a:lnTo>
                      <a:pt x="117" y="810"/>
                    </a:lnTo>
                    <a:lnTo>
                      <a:pt x="98" y="800"/>
                    </a:lnTo>
                    <a:lnTo>
                      <a:pt x="79" y="788"/>
                    </a:lnTo>
                    <a:lnTo>
                      <a:pt x="61" y="777"/>
                    </a:lnTo>
                    <a:lnTo>
                      <a:pt x="44" y="765"/>
                    </a:lnTo>
                    <a:lnTo>
                      <a:pt x="27" y="752"/>
                    </a:lnTo>
                    <a:lnTo>
                      <a:pt x="11" y="739"/>
                    </a:lnTo>
                    <a:lnTo>
                      <a:pt x="11" y="741"/>
                    </a:lnTo>
                    <a:lnTo>
                      <a:pt x="11" y="742"/>
                    </a:lnTo>
                    <a:lnTo>
                      <a:pt x="11" y="744"/>
                    </a:lnTo>
                    <a:lnTo>
                      <a:pt x="13" y="746"/>
                    </a:lnTo>
                    <a:lnTo>
                      <a:pt x="13" y="748"/>
                    </a:lnTo>
                    <a:lnTo>
                      <a:pt x="13" y="750"/>
                    </a:lnTo>
                    <a:lnTo>
                      <a:pt x="13" y="752"/>
                    </a:lnTo>
                    <a:lnTo>
                      <a:pt x="13" y="754"/>
                    </a:lnTo>
                    <a:close/>
                  </a:path>
                </a:pathLst>
              </a:custGeom>
              <a:solidFill>
                <a:srgbClr val="A9DCFF"/>
              </a:solidFill>
              <a:ln w="9525">
                <a:noFill/>
                <a:round/>
                <a:headEnd/>
                <a:tailEnd/>
              </a:ln>
            </p:spPr>
            <p:txBody>
              <a:bodyPr/>
              <a:lstStyle/>
              <a:p>
                <a:endParaRPr lang="en-US"/>
              </a:p>
            </p:txBody>
          </p:sp>
          <p:sp>
            <p:nvSpPr>
              <p:cNvPr id="28057" name="Freeform 972"/>
              <p:cNvSpPr>
                <a:spLocks noEditPoints="1"/>
              </p:cNvSpPr>
              <p:nvPr/>
            </p:nvSpPr>
            <p:spPr bwMode="auto">
              <a:xfrm>
                <a:off x="2296" y="1816"/>
                <a:ext cx="125" cy="810"/>
              </a:xfrm>
              <a:custGeom>
                <a:avLst/>
                <a:gdLst>
                  <a:gd name="T0" fmla="*/ 109 w 125"/>
                  <a:gd name="T1" fmla="*/ 0 h 810"/>
                  <a:gd name="T2" fmla="*/ 98 w 125"/>
                  <a:gd name="T3" fmla="*/ 6 h 810"/>
                  <a:gd name="T4" fmla="*/ 79 w 125"/>
                  <a:gd name="T5" fmla="*/ 16 h 810"/>
                  <a:gd name="T6" fmla="*/ 59 w 125"/>
                  <a:gd name="T7" fmla="*/ 27 h 810"/>
                  <a:gd name="T8" fmla="*/ 42 w 125"/>
                  <a:gd name="T9" fmla="*/ 41 h 810"/>
                  <a:gd name="T10" fmla="*/ 25 w 125"/>
                  <a:gd name="T11" fmla="*/ 54 h 810"/>
                  <a:gd name="T12" fmla="*/ 10 w 125"/>
                  <a:gd name="T13" fmla="*/ 68 h 810"/>
                  <a:gd name="T14" fmla="*/ 4 w 125"/>
                  <a:gd name="T15" fmla="*/ 73 h 810"/>
                  <a:gd name="T16" fmla="*/ 4 w 125"/>
                  <a:gd name="T17" fmla="*/ 75 h 810"/>
                  <a:gd name="T18" fmla="*/ 2 w 125"/>
                  <a:gd name="T19" fmla="*/ 77 h 810"/>
                  <a:gd name="T20" fmla="*/ 2 w 125"/>
                  <a:gd name="T21" fmla="*/ 79 h 810"/>
                  <a:gd name="T22" fmla="*/ 2 w 125"/>
                  <a:gd name="T23" fmla="*/ 81 h 810"/>
                  <a:gd name="T24" fmla="*/ 2 w 125"/>
                  <a:gd name="T25" fmla="*/ 85 h 810"/>
                  <a:gd name="T26" fmla="*/ 2 w 125"/>
                  <a:gd name="T27" fmla="*/ 87 h 810"/>
                  <a:gd name="T28" fmla="*/ 2 w 125"/>
                  <a:gd name="T29" fmla="*/ 89 h 810"/>
                  <a:gd name="T30" fmla="*/ 0 w 125"/>
                  <a:gd name="T31" fmla="*/ 91 h 810"/>
                  <a:gd name="T32" fmla="*/ 15 w 125"/>
                  <a:gd name="T33" fmla="*/ 75 h 810"/>
                  <a:gd name="T34" fmla="*/ 33 w 125"/>
                  <a:gd name="T35" fmla="*/ 62 h 810"/>
                  <a:gd name="T36" fmla="*/ 48 w 125"/>
                  <a:gd name="T37" fmla="*/ 48 h 810"/>
                  <a:gd name="T38" fmla="*/ 65 w 125"/>
                  <a:gd name="T39" fmla="*/ 37 h 810"/>
                  <a:gd name="T40" fmla="*/ 84 w 125"/>
                  <a:gd name="T41" fmla="*/ 25 h 810"/>
                  <a:gd name="T42" fmla="*/ 102 w 125"/>
                  <a:gd name="T43" fmla="*/ 14 h 810"/>
                  <a:gd name="T44" fmla="*/ 105 w 125"/>
                  <a:gd name="T45" fmla="*/ 12 h 810"/>
                  <a:gd name="T46" fmla="*/ 105 w 125"/>
                  <a:gd name="T47" fmla="*/ 10 h 810"/>
                  <a:gd name="T48" fmla="*/ 107 w 125"/>
                  <a:gd name="T49" fmla="*/ 10 h 810"/>
                  <a:gd name="T50" fmla="*/ 107 w 125"/>
                  <a:gd name="T51" fmla="*/ 8 h 810"/>
                  <a:gd name="T52" fmla="*/ 107 w 125"/>
                  <a:gd name="T53" fmla="*/ 6 h 810"/>
                  <a:gd name="T54" fmla="*/ 107 w 125"/>
                  <a:gd name="T55" fmla="*/ 4 h 810"/>
                  <a:gd name="T56" fmla="*/ 107 w 125"/>
                  <a:gd name="T57" fmla="*/ 2 h 810"/>
                  <a:gd name="T58" fmla="*/ 107 w 125"/>
                  <a:gd name="T59" fmla="*/ 0 h 810"/>
                  <a:gd name="T60" fmla="*/ 109 w 125"/>
                  <a:gd name="T61" fmla="*/ 0 h 810"/>
                  <a:gd name="T62" fmla="*/ 15 w 125"/>
                  <a:gd name="T63" fmla="*/ 739 h 810"/>
                  <a:gd name="T64" fmla="*/ 25 w 125"/>
                  <a:gd name="T65" fmla="*/ 749 h 810"/>
                  <a:gd name="T66" fmla="*/ 42 w 125"/>
                  <a:gd name="T67" fmla="*/ 762 h 810"/>
                  <a:gd name="T68" fmla="*/ 59 w 125"/>
                  <a:gd name="T69" fmla="*/ 776 h 810"/>
                  <a:gd name="T70" fmla="*/ 79 w 125"/>
                  <a:gd name="T71" fmla="*/ 787 h 810"/>
                  <a:gd name="T72" fmla="*/ 98 w 125"/>
                  <a:gd name="T73" fmla="*/ 797 h 810"/>
                  <a:gd name="T74" fmla="*/ 117 w 125"/>
                  <a:gd name="T75" fmla="*/ 806 h 810"/>
                  <a:gd name="T76" fmla="*/ 125 w 125"/>
                  <a:gd name="T77" fmla="*/ 810 h 810"/>
                  <a:gd name="T78" fmla="*/ 125 w 125"/>
                  <a:gd name="T79" fmla="*/ 808 h 810"/>
                  <a:gd name="T80" fmla="*/ 123 w 125"/>
                  <a:gd name="T81" fmla="*/ 808 h 810"/>
                  <a:gd name="T82" fmla="*/ 123 w 125"/>
                  <a:gd name="T83" fmla="*/ 806 h 810"/>
                  <a:gd name="T84" fmla="*/ 123 w 125"/>
                  <a:gd name="T85" fmla="*/ 805 h 810"/>
                  <a:gd name="T86" fmla="*/ 123 w 125"/>
                  <a:gd name="T87" fmla="*/ 803 h 810"/>
                  <a:gd name="T88" fmla="*/ 121 w 125"/>
                  <a:gd name="T89" fmla="*/ 801 h 810"/>
                  <a:gd name="T90" fmla="*/ 121 w 125"/>
                  <a:gd name="T91" fmla="*/ 799 h 810"/>
                  <a:gd name="T92" fmla="*/ 121 w 125"/>
                  <a:gd name="T93" fmla="*/ 799 h 810"/>
                  <a:gd name="T94" fmla="*/ 102 w 125"/>
                  <a:gd name="T95" fmla="*/ 787 h 810"/>
                  <a:gd name="T96" fmla="*/ 84 w 125"/>
                  <a:gd name="T97" fmla="*/ 778 h 810"/>
                  <a:gd name="T98" fmla="*/ 65 w 125"/>
                  <a:gd name="T99" fmla="*/ 766 h 810"/>
                  <a:gd name="T100" fmla="*/ 48 w 125"/>
                  <a:gd name="T101" fmla="*/ 755 h 810"/>
                  <a:gd name="T102" fmla="*/ 33 w 125"/>
                  <a:gd name="T103" fmla="*/ 741 h 810"/>
                  <a:gd name="T104" fmla="*/ 15 w 125"/>
                  <a:gd name="T105" fmla="*/ 728 h 810"/>
                  <a:gd name="T106" fmla="*/ 13 w 125"/>
                  <a:gd name="T107" fmla="*/ 724 h 810"/>
                  <a:gd name="T108" fmla="*/ 13 w 125"/>
                  <a:gd name="T109" fmla="*/ 726 h 810"/>
                  <a:gd name="T110" fmla="*/ 13 w 125"/>
                  <a:gd name="T111" fmla="*/ 728 h 810"/>
                  <a:gd name="T112" fmla="*/ 13 w 125"/>
                  <a:gd name="T113" fmla="*/ 730 h 810"/>
                  <a:gd name="T114" fmla="*/ 13 w 125"/>
                  <a:gd name="T115" fmla="*/ 732 h 810"/>
                  <a:gd name="T116" fmla="*/ 13 w 125"/>
                  <a:gd name="T117" fmla="*/ 734 h 810"/>
                  <a:gd name="T118" fmla="*/ 13 w 125"/>
                  <a:gd name="T119" fmla="*/ 735 h 810"/>
                  <a:gd name="T120" fmla="*/ 13 w 125"/>
                  <a:gd name="T121" fmla="*/ 737 h 810"/>
                  <a:gd name="T122" fmla="*/ 15 w 125"/>
                  <a:gd name="T123" fmla="*/ 739 h 81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5"/>
                  <a:gd name="T187" fmla="*/ 0 h 810"/>
                  <a:gd name="T188" fmla="*/ 125 w 125"/>
                  <a:gd name="T189" fmla="*/ 810 h 81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5" h="810">
                    <a:moveTo>
                      <a:pt x="109" y="0"/>
                    </a:moveTo>
                    <a:lnTo>
                      <a:pt x="98" y="6"/>
                    </a:lnTo>
                    <a:lnTo>
                      <a:pt x="79" y="16"/>
                    </a:lnTo>
                    <a:lnTo>
                      <a:pt x="59" y="27"/>
                    </a:lnTo>
                    <a:lnTo>
                      <a:pt x="42" y="41"/>
                    </a:lnTo>
                    <a:lnTo>
                      <a:pt x="25" y="54"/>
                    </a:lnTo>
                    <a:lnTo>
                      <a:pt x="10" y="68"/>
                    </a:lnTo>
                    <a:lnTo>
                      <a:pt x="4" y="73"/>
                    </a:lnTo>
                    <a:lnTo>
                      <a:pt x="4" y="75"/>
                    </a:lnTo>
                    <a:lnTo>
                      <a:pt x="2" y="77"/>
                    </a:lnTo>
                    <a:lnTo>
                      <a:pt x="2" y="79"/>
                    </a:lnTo>
                    <a:lnTo>
                      <a:pt x="2" y="81"/>
                    </a:lnTo>
                    <a:lnTo>
                      <a:pt x="2" y="85"/>
                    </a:lnTo>
                    <a:lnTo>
                      <a:pt x="2" y="87"/>
                    </a:lnTo>
                    <a:lnTo>
                      <a:pt x="2" y="89"/>
                    </a:lnTo>
                    <a:lnTo>
                      <a:pt x="0" y="91"/>
                    </a:lnTo>
                    <a:lnTo>
                      <a:pt x="15" y="75"/>
                    </a:lnTo>
                    <a:lnTo>
                      <a:pt x="33" y="62"/>
                    </a:lnTo>
                    <a:lnTo>
                      <a:pt x="48" y="48"/>
                    </a:lnTo>
                    <a:lnTo>
                      <a:pt x="65" y="37"/>
                    </a:lnTo>
                    <a:lnTo>
                      <a:pt x="84" y="25"/>
                    </a:lnTo>
                    <a:lnTo>
                      <a:pt x="102" y="14"/>
                    </a:lnTo>
                    <a:lnTo>
                      <a:pt x="105" y="12"/>
                    </a:lnTo>
                    <a:lnTo>
                      <a:pt x="105" y="10"/>
                    </a:lnTo>
                    <a:lnTo>
                      <a:pt x="107" y="10"/>
                    </a:lnTo>
                    <a:lnTo>
                      <a:pt x="107" y="8"/>
                    </a:lnTo>
                    <a:lnTo>
                      <a:pt x="107" y="6"/>
                    </a:lnTo>
                    <a:lnTo>
                      <a:pt x="107" y="4"/>
                    </a:lnTo>
                    <a:lnTo>
                      <a:pt x="107" y="2"/>
                    </a:lnTo>
                    <a:lnTo>
                      <a:pt x="107" y="0"/>
                    </a:lnTo>
                    <a:lnTo>
                      <a:pt x="109" y="0"/>
                    </a:lnTo>
                    <a:close/>
                    <a:moveTo>
                      <a:pt x="15" y="739"/>
                    </a:moveTo>
                    <a:lnTo>
                      <a:pt x="25" y="749"/>
                    </a:lnTo>
                    <a:lnTo>
                      <a:pt x="42" y="762"/>
                    </a:lnTo>
                    <a:lnTo>
                      <a:pt x="59" y="776"/>
                    </a:lnTo>
                    <a:lnTo>
                      <a:pt x="79" y="787"/>
                    </a:lnTo>
                    <a:lnTo>
                      <a:pt x="98" y="797"/>
                    </a:lnTo>
                    <a:lnTo>
                      <a:pt x="117" y="806"/>
                    </a:lnTo>
                    <a:lnTo>
                      <a:pt x="125" y="810"/>
                    </a:lnTo>
                    <a:lnTo>
                      <a:pt x="125" y="808"/>
                    </a:lnTo>
                    <a:lnTo>
                      <a:pt x="123" y="808"/>
                    </a:lnTo>
                    <a:lnTo>
                      <a:pt x="123" y="806"/>
                    </a:lnTo>
                    <a:lnTo>
                      <a:pt x="123" y="805"/>
                    </a:lnTo>
                    <a:lnTo>
                      <a:pt x="123" y="803"/>
                    </a:lnTo>
                    <a:lnTo>
                      <a:pt x="121" y="801"/>
                    </a:lnTo>
                    <a:lnTo>
                      <a:pt x="121" y="799"/>
                    </a:lnTo>
                    <a:lnTo>
                      <a:pt x="102" y="787"/>
                    </a:lnTo>
                    <a:lnTo>
                      <a:pt x="84" y="778"/>
                    </a:lnTo>
                    <a:lnTo>
                      <a:pt x="65" y="766"/>
                    </a:lnTo>
                    <a:lnTo>
                      <a:pt x="48" y="755"/>
                    </a:lnTo>
                    <a:lnTo>
                      <a:pt x="33" y="741"/>
                    </a:lnTo>
                    <a:lnTo>
                      <a:pt x="15" y="728"/>
                    </a:lnTo>
                    <a:lnTo>
                      <a:pt x="13" y="724"/>
                    </a:lnTo>
                    <a:lnTo>
                      <a:pt x="13" y="726"/>
                    </a:lnTo>
                    <a:lnTo>
                      <a:pt x="13" y="728"/>
                    </a:lnTo>
                    <a:lnTo>
                      <a:pt x="13" y="730"/>
                    </a:lnTo>
                    <a:lnTo>
                      <a:pt x="13" y="732"/>
                    </a:lnTo>
                    <a:lnTo>
                      <a:pt x="13" y="734"/>
                    </a:lnTo>
                    <a:lnTo>
                      <a:pt x="13" y="735"/>
                    </a:lnTo>
                    <a:lnTo>
                      <a:pt x="13" y="737"/>
                    </a:lnTo>
                    <a:lnTo>
                      <a:pt x="15" y="739"/>
                    </a:lnTo>
                    <a:close/>
                  </a:path>
                </a:pathLst>
              </a:custGeom>
              <a:solidFill>
                <a:srgbClr val="AADDFF"/>
              </a:solidFill>
              <a:ln w="9525">
                <a:noFill/>
                <a:round/>
                <a:headEnd/>
                <a:tailEnd/>
              </a:ln>
            </p:spPr>
            <p:txBody>
              <a:bodyPr/>
              <a:lstStyle/>
              <a:p>
                <a:endParaRPr lang="en-US"/>
              </a:p>
            </p:txBody>
          </p:sp>
          <p:sp>
            <p:nvSpPr>
              <p:cNvPr id="28058" name="Freeform 973"/>
              <p:cNvSpPr>
                <a:spLocks noEditPoints="1"/>
              </p:cNvSpPr>
              <p:nvPr/>
            </p:nvSpPr>
            <p:spPr bwMode="auto">
              <a:xfrm>
                <a:off x="2296" y="1822"/>
                <a:ext cx="123" cy="799"/>
              </a:xfrm>
              <a:custGeom>
                <a:avLst/>
                <a:gdLst>
                  <a:gd name="T0" fmla="*/ 107 w 123"/>
                  <a:gd name="T1" fmla="*/ 0 h 799"/>
                  <a:gd name="T2" fmla="*/ 100 w 123"/>
                  <a:gd name="T3" fmla="*/ 4 h 799"/>
                  <a:gd name="T4" fmla="*/ 81 w 123"/>
                  <a:gd name="T5" fmla="*/ 16 h 799"/>
                  <a:gd name="T6" fmla="*/ 63 w 123"/>
                  <a:gd name="T7" fmla="*/ 27 h 799"/>
                  <a:gd name="T8" fmla="*/ 46 w 123"/>
                  <a:gd name="T9" fmla="*/ 39 h 799"/>
                  <a:gd name="T10" fmla="*/ 29 w 123"/>
                  <a:gd name="T11" fmla="*/ 52 h 799"/>
                  <a:gd name="T12" fmla="*/ 11 w 123"/>
                  <a:gd name="T13" fmla="*/ 65 h 799"/>
                  <a:gd name="T14" fmla="*/ 2 w 123"/>
                  <a:gd name="T15" fmla="*/ 75 h 799"/>
                  <a:gd name="T16" fmla="*/ 2 w 123"/>
                  <a:gd name="T17" fmla="*/ 79 h 799"/>
                  <a:gd name="T18" fmla="*/ 2 w 123"/>
                  <a:gd name="T19" fmla="*/ 81 h 799"/>
                  <a:gd name="T20" fmla="*/ 2 w 123"/>
                  <a:gd name="T21" fmla="*/ 83 h 799"/>
                  <a:gd name="T22" fmla="*/ 0 w 123"/>
                  <a:gd name="T23" fmla="*/ 85 h 799"/>
                  <a:gd name="T24" fmla="*/ 0 w 123"/>
                  <a:gd name="T25" fmla="*/ 87 h 799"/>
                  <a:gd name="T26" fmla="*/ 0 w 123"/>
                  <a:gd name="T27" fmla="*/ 88 h 799"/>
                  <a:gd name="T28" fmla="*/ 0 w 123"/>
                  <a:gd name="T29" fmla="*/ 90 h 799"/>
                  <a:gd name="T30" fmla="*/ 0 w 123"/>
                  <a:gd name="T31" fmla="*/ 94 h 799"/>
                  <a:gd name="T32" fmla="*/ 4 w 123"/>
                  <a:gd name="T33" fmla="*/ 88 h 799"/>
                  <a:gd name="T34" fmla="*/ 19 w 123"/>
                  <a:gd name="T35" fmla="*/ 73 h 799"/>
                  <a:gd name="T36" fmla="*/ 34 w 123"/>
                  <a:gd name="T37" fmla="*/ 60 h 799"/>
                  <a:gd name="T38" fmla="*/ 52 w 123"/>
                  <a:gd name="T39" fmla="*/ 46 h 799"/>
                  <a:gd name="T40" fmla="*/ 69 w 123"/>
                  <a:gd name="T41" fmla="*/ 35 h 799"/>
                  <a:gd name="T42" fmla="*/ 86 w 123"/>
                  <a:gd name="T43" fmla="*/ 23 h 799"/>
                  <a:gd name="T44" fmla="*/ 104 w 123"/>
                  <a:gd name="T45" fmla="*/ 14 h 799"/>
                  <a:gd name="T46" fmla="*/ 105 w 123"/>
                  <a:gd name="T47" fmla="*/ 14 h 799"/>
                  <a:gd name="T48" fmla="*/ 105 w 123"/>
                  <a:gd name="T49" fmla="*/ 12 h 799"/>
                  <a:gd name="T50" fmla="*/ 105 w 123"/>
                  <a:gd name="T51" fmla="*/ 10 h 799"/>
                  <a:gd name="T52" fmla="*/ 105 w 123"/>
                  <a:gd name="T53" fmla="*/ 8 h 799"/>
                  <a:gd name="T54" fmla="*/ 105 w 123"/>
                  <a:gd name="T55" fmla="*/ 6 h 799"/>
                  <a:gd name="T56" fmla="*/ 105 w 123"/>
                  <a:gd name="T57" fmla="*/ 4 h 799"/>
                  <a:gd name="T58" fmla="*/ 107 w 123"/>
                  <a:gd name="T59" fmla="*/ 4 h 799"/>
                  <a:gd name="T60" fmla="*/ 107 w 123"/>
                  <a:gd name="T61" fmla="*/ 2 h 799"/>
                  <a:gd name="T62" fmla="*/ 107 w 123"/>
                  <a:gd name="T63" fmla="*/ 0 h 799"/>
                  <a:gd name="T64" fmla="*/ 13 w 123"/>
                  <a:gd name="T65" fmla="*/ 726 h 799"/>
                  <a:gd name="T66" fmla="*/ 29 w 123"/>
                  <a:gd name="T67" fmla="*/ 739 h 799"/>
                  <a:gd name="T68" fmla="*/ 46 w 123"/>
                  <a:gd name="T69" fmla="*/ 752 h 799"/>
                  <a:gd name="T70" fmla="*/ 63 w 123"/>
                  <a:gd name="T71" fmla="*/ 764 h 799"/>
                  <a:gd name="T72" fmla="*/ 81 w 123"/>
                  <a:gd name="T73" fmla="*/ 775 h 799"/>
                  <a:gd name="T74" fmla="*/ 100 w 123"/>
                  <a:gd name="T75" fmla="*/ 787 h 799"/>
                  <a:gd name="T76" fmla="*/ 119 w 123"/>
                  <a:gd name="T77" fmla="*/ 797 h 799"/>
                  <a:gd name="T78" fmla="*/ 123 w 123"/>
                  <a:gd name="T79" fmla="*/ 799 h 799"/>
                  <a:gd name="T80" fmla="*/ 123 w 123"/>
                  <a:gd name="T81" fmla="*/ 797 h 799"/>
                  <a:gd name="T82" fmla="*/ 121 w 123"/>
                  <a:gd name="T83" fmla="*/ 795 h 799"/>
                  <a:gd name="T84" fmla="*/ 121 w 123"/>
                  <a:gd name="T85" fmla="*/ 793 h 799"/>
                  <a:gd name="T86" fmla="*/ 121 w 123"/>
                  <a:gd name="T87" fmla="*/ 791 h 799"/>
                  <a:gd name="T88" fmla="*/ 121 w 123"/>
                  <a:gd name="T89" fmla="*/ 791 h 799"/>
                  <a:gd name="T90" fmla="*/ 121 w 123"/>
                  <a:gd name="T91" fmla="*/ 789 h 799"/>
                  <a:gd name="T92" fmla="*/ 119 w 123"/>
                  <a:gd name="T93" fmla="*/ 787 h 799"/>
                  <a:gd name="T94" fmla="*/ 119 w 123"/>
                  <a:gd name="T95" fmla="*/ 785 h 799"/>
                  <a:gd name="T96" fmla="*/ 104 w 123"/>
                  <a:gd name="T97" fmla="*/ 777 h 799"/>
                  <a:gd name="T98" fmla="*/ 86 w 123"/>
                  <a:gd name="T99" fmla="*/ 768 h 799"/>
                  <a:gd name="T100" fmla="*/ 69 w 123"/>
                  <a:gd name="T101" fmla="*/ 756 h 799"/>
                  <a:gd name="T102" fmla="*/ 52 w 123"/>
                  <a:gd name="T103" fmla="*/ 743 h 799"/>
                  <a:gd name="T104" fmla="*/ 34 w 123"/>
                  <a:gd name="T105" fmla="*/ 731 h 799"/>
                  <a:gd name="T106" fmla="*/ 19 w 123"/>
                  <a:gd name="T107" fmla="*/ 718 h 799"/>
                  <a:gd name="T108" fmla="*/ 11 w 123"/>
                  <a:gd name="T109" fmla="*/ 710 h 799"/>
                  <a:gd name="T110" fmla="*/ 11 w 123"/>
                  <a:gd name="T111" fmla="*/ 712 h 799"/>
                  <a:gd name="T112" fmla="*/ 11 w 123"/>
                  <a:gd name="T113" fmla="*/ 714 h 799"/>
                  <a:gd name="T114" fmla="*/ 11 w 123"/>
                  <a:gd name="T115" fmla="*/ 716 h 799"/>
                  <a:gd name="T116" fmla="*/ 13 w 123"/>
                  <a:gd name="T117" fmla="*/ 718 h 799"/>
                  <a:gd name="T118" fmla="*/ 13 w 123"/>
                  <a:gd name="T119" fmla="*/ 720 h 799"/>
                  <a:gd name="T120" fmla="*/ 13 w 123"/>
                  <a:gd name="T121" fmla="*/ 722 h 799"/>
                  <a:gd name="T122" fmla="*/ 13 w 123"/>
                  <a:gd name="T123" fmla="*/ 724 h 799"/>
                  <a:gd name="T124" fmla="*/ 13 w 123"/>
                  <a:gd name="T125" fmla="*/ 726 h 799"/>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23"/>
                  <a:gd name="T190" fmla="*/ 0 h 799"/>
                  <a:gd name="T191" fmla="*/ 123 w 123"/>
                  <a:gd name="T192" fmla="*/ 799 h 799"/>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23" h="799">
                    <a:moveTo>
                      <a:pt x="107" y="0"/>
                    </a:moveTo>
                    <a:lnTo>
                      <a:pt x="100" y="4"/>
                    </a:lnTo>
                    <a:lnTo>
                      <a:pt x="81" y="16"/>
                    </a:lnTo>
                    <a:lnTo>
                      <a:pt x="63" y="27"/>
                    </a:lnTo>
                    <a:lnTo>
                      <a:pt x="46" y="39"/>
                    </a:lnTo>
                    <a:lnTo>
                      <a:pt x="29" y="52"/>
                    </a:lnTo>
                    <a:lnTo>
                      <a:pt x="11" y="65"/>
                    </a:lnTo>
                    <a:lnTo>
                      <a:pt x="2" y="75"/>
                    </a:lnTo>
                    <a:lnTo>
                      <a:pt x="2" y="79"/>
                    </a:lnTo>
                    <a:lnTo>
                      <a:pt x="2" y="81"/>
                    </a:lnTo>
                    <a:lnTo>
                      <a:pt x="2" y="83"/>
                    </a:lnTo>
                    <a:lnTo>
                      <a:pt x="0" y="85"/>
                    </a:lnTo>
                    <a:lnTo>
                      <a:pt x="0" y="87"/>
                    </a:lnTo>
                    <a:lnTo>
                      <a:pt x="0" y="88"/>
                    </a:lnTo>
                    <a:lnTo>
                      <a:pt x="0" y="90"/>
                    </a:lnTo>
                    <a:lnTo>
                      <a:pt x="0" y="94"/>
                    </a:lnTo>
                    <a:lnTo>
                      <a:pt x="4" y="88"/>
                    </a:lnTo>
                    <a:lnTo>
                      <a:pt x="19" y="73"/>
                    </a:lnTo>
                    <a:lnTo>
                      <a:pt x="34" y="60"/>
                    </a:lnTo>
                    <a:lnTo>
                      <a:pt x="52" y="46"/>
                    </a:lnTo>
                    <a:lnTo>
                      <a:pt x="69" y="35"/>
                    </a:lnTo>
                    <a:lnTo>
                      <a:pt x="86" y="23"/>
                    </a:lnTo>
                    <a:lnTo>
                      <a:pt x="104" y="14"/>
                    </a:lnTo>
                    <a:lnTo>
                      <a:pt x="105" y="14"/>
                    </a:lnTo>
                    <a:lnTo>
                      <a:pt x="105" y="12"/>
                    </a:lnTo>
                    <a:lnTo>
                      <a:pt x="105" y="10"/>
                    </a:lnTo>
                    <a:lnTo>
                      <a:pt x="105" y="8"/>
                    </a:lnTo>
                    <a:lnTo>
                      <a:pt x="105" y="6"/>
                    </a:lnTo>
                    <a:lnTo>
                      <a:pt x="105" y="4"/>
                    </a:lnTo>
                    <a:lnTo>
                      <a:pt x="107" y="4"/>
                    </a:lnTo>
                    <a:lnTo>
                      <a:pt x="107" y="2"/>
                    </a:lnTo>
                    <a:lnTo>
                      <a:pt x="107" y="0"/>
                    </a:lnTo>
                    <a:close/>
                    <a:moveTo>
                      <a:pt x="13" y="726"/>
                    </a:moveTo>
                    <a:lnTo>
                      <a:pt x="29" y="739"/>
                    </a:lnTo>
                    <a:lnTo>
                      <a:pt x="46" y="752"/>
                    </a:lnTo>
                    <a:lnTo>
                      <a:pt x="63" y="764"/>
                    </a:lnTo>
                    <a:lnTo>
                      <a:pt x="81" y="775"/>
                    </a:lnTo>
                    <a:lnTo>
                      <a:pt x="100" y="787"/>
                    </a:lnTo>
                    <a:lnTo>
                      <a:pt x="119" y="797"/>
                    </a:lnTo>
                    <a:lnTo>
                      <a:pt x="123" y="799"/>
                    </a:lnTo>
                    <a:lnTo>
                      <a:pt x="123" y="797"/>
                    </a:lnTo>
                    <a:lnTo>
                      <a:pt x="121" y="795"/>
                    </a:lnTo>
                    <a:lnTo>
                      <a:pt x="121" y="793"/>
                    </a:lnTo>
                    <a:lnTo>
                      <a:pt x="121" y="791"/>
                    </a:lnTo>
                    <a:lnTo>
                      <a:pt x="121" y="789"/>
                    </a:lnTo>
                    <a:lnTo>
                      <a:pt x="119" y="787"/>
                    </a:lnTo>
                    <a:lnTo>
                      <a:pt x="119" y="785"/>
                    </a:lnTo>
                    <a:lnTo>
                      <a:pt x="104" y="777"/>
                    </a:lnTo>
                    <a:lnTo>
                      <a:pt x="86" y="768"/>
                    </a:lnTo>
                    <a:lnTo>
                      <a:pt x="69" y="756"/>
                    </a:lnTo>
                    <a:lnTo>
                      <a:pt x="52" y="743"/>
                    </a:lnTo>
                    <a:lnTo>
                      <a:pt x="34" y="731"/>
                    </a:lnTo>
                    <a:lnTo>
                      <a:pt x="19" y="718"/>
                    </a:lnTo>
                    <a:lnTo>
                      <a:pt x="11" y="710"/>
                    </a:lnTo>
                    <a:lnTo>
                      <a:pt x="11" y="712"/>
                    </a:lnTo>
                    <a:lnTo>
                      <a:pt x="11" y="714"/>
                    </a:lnTo>
                    <a:lnTo>
                      <a:pt x="11" y="716"/>
                    </a:lnTo>
                    <a:lnTo>
                      <a:pt x="13" y="718"/>
                    </a:lnTo>
                    <a:lnTo>
                      <a:pt x="13" y="720"/>
                    </a:lnTo>
                    <a:lnTo>
                      <a:pt x="13" y="722"/>
                    </a:lnTo>
                    <a:lnTo>
                      <a:pt x="13" y="724"/>
                    </a:lnTo>
                    <a:lnTo>
                      <a:pt x="13" y="726"/>
                    </a:lnTo>
                    <a:close/>
                  </a:path>
                </a:pathLst>
              </a:custGeom>
              <a:solidFill>
                <a:srgbClr val="ABDDFF"/>
              </a:solidFill>
              <a:ln w="9525">
                <a:noFill/>
                <a:round/>
                <a:headEnd/>
                <a:tailEnd/>
              </a:ln>
            </p:spPr>
            <p:txBody>
              <a:bodyPr/>
              <a:lstStyle/>
              <a:p>
                <a:endParaRPr lang="en-US"/>
              </a:p>
            </p:txBody>
          </p:sp>
          <p:sp>
            <p:nvSpPr>
              <p:cNvPr id="28059" name="Freeform 974"/>
              <p:cNvSpPr>
                <a:spLocks noEditPoints="1"/>
              </p:cNvSpPr>
              <p:nvPr/>
            </p:nvSpPr>
            <p:spPr bwMode="auto">
              <a:xfrm>
                <a:off x="2294" y="1828"/>
                <a:ext cx="123" cy="787"/>
              </a:xfrm>
              <a:custGeom>
                <a:avLst/>
                <a:gdLst>
                  <a:gd name="T0" fmla="*/ 107 w 123"/>
                  <a:gd name="T1" fmla="*/ 0 h 787"/>
                  <a:gd name="T2" fmla="*/ 104 w 123"/>
                  <a:gd name="T3" fmla="*/ 2 h 787"/>
                  <a:gd name="T4" fmla="*/ 86 w 123"/>
                  <a:gd name="T5" fmla="*/ 13 h 787"/>
                  <a:gd name="T6" fmla="*/ 67 w 123"/>
                  <a:gd name="T7" fmla="*/ 25 h 787"/>
                  <a:gd name="T8" fmla="*/ 50 w 123"/>
                  <a:gd name="T9" fmla="*/ 36 h 787"/>
                  <a:gd name="T10" fmla="*/ 35 w 123"/>
                  <a:gd name="T11" fmla="*/ 50 h 787"/>
                  <a:gd name="T12" fmla="*/ 17 w 123"/>
                  <a:gd name="T13" fmla="*/ 63 h 787"/>
                  <a:gd name="T14" fmla="*/ 2 w 123"/>
                  <a:gd name="T15" fmla="*/ 79 h 787"/>
                  <a:gd name="T16" fmla="*/ 2 w 123"/>
                  <a:gd name="T17" fmla="*/ 81 h 787"/>
                  <a:gd name="T18" fmla="*/ 2 w 123"/>
                  <a:gd name="T19" fmla="*/ 82 h 787"/>
                  <a:gd name="T20" fmla="*/ 2 w 123"/>
                  <a:gd name="T21" fmla="*/ 84 h 787"/>
                  <a:gd name="T22" fmla="*/ 2 w 123"/>
                  <a:gd name="T23" fmla="*/ 86 h 787"/>
                  <a:gd name="T24" fmla="*/ 2 w 123"/>
                  <a:gd name="T25" fmla="*/ 90 h 787"/>
                  <a:gd name="T26" fmla="*/ 0 w 123"/>
                  <a:gd name="T27" fmla="*/ 92 h 787"/>
                  <a:gd name="T28" fmla="*/ 0 w 123"/>
                  <a:gd name="T29" fmla="*/ 94 h 787"/>
                  <a:gd name="T30" fmla="*/ 0 w 123"/>
                  <a:gd name="T31" fmla="*/ 96 h 787"/>
                  <a:gd name="T32" fmla="*/ 10 w 123"/>
                  <a:gd name="T33" fmla="*/ 86 h 787"/>
                  <a:gd name="T34" fmla="*/ 25 w 123"/>
                  <a:gd name="T35" fmla="*/ 71 h 787"/>
                  <a:gd name="T36" fmla="*/ 40 w 123"/>
                  <a:gd name="T37" fmla="*/ 58 h 787"/>
                  <a:gd name="T38" fmla="*/ 58 w 123"/>
                  <a:gd name="T39" fmla="*/ 46 h 787"/>
                  <a:gd name="T40" fmla="*/ 73 w 123"/>
                  <a:gd name="T41" fmla="*/ 33 h 787"/>
                  <a:gd name="T42" fmla="*/ 90 w 123"/>
                  <a:gd name="T43" fmla="*/ 23 h 787"/>
                  <a:gd name="T44" fmla="*/ 106 w 123"/>
                  <a:gd name="T45" fmla="*/ 13 h 787"/>
                  <a:gd name="T46" fmla="*/ 106 w 123"/>
                  <a:gd name="T47" fmla="*/ 11 h 787"/>
                  <a:gd name="T48" fmla="*/ 106 w 123"/>
                  <a:gd name="T49" fmla="*/ 10 h 787"/>
                  <a:gd name="T50" fmla="*/ 107 w 123"/>
                  <a:gd name="T51" fmla="*/ 10 h 787"/>
                  <a:gd name="T52" fmla="*/ 107 w 123"/>
                  <a:gd name="T53" fmla="*/ 8 h 787"/>
                  <a:gd name="T54" fmla="*/ 107 w 123"/>
                  <a:gd name="T55" fmla="*/ 6 h 787"/>
                  <a:gd name="T56" fmla="*/ 107 w 123"/>
                  <a:gd name="T57" fmla="*/ 4 h 787"/>
                  <a:gd name="T58" fmla="*/ 107 w 123"/>
                  <a:gd name="T59" fmla="*/ 2 h 787"/>
                  <a:gd name="T60" fmla="*/ 107 w 123"/>
                  <a:gd name="T61" fmla="*/ 0 h 787"/>
                  <a:gd name="T62" fmla="*/ 15 w 123"/>
                  <a:gd name="T63" fmla="*/ 712 h 787"/>
                  <a:gd name="T64" fmla="*/ 17 w 123"/>
                  <a:gd name="T65" fmla="*/ 716 h 787"/>
                  <a:gd name="T66" fmla="*/ 35 w 123"/>
                  <a:gd name="T67" fmla="*/ 729 h 787"/>
                  <a:gd name="T68" fmla="*/ 50 w 123"/>
                  <a:gd name="T69" fmla="*/ 743 h 787"/>
                  <a:gd name="T70" fmla="*/ 67 w 123"/>
                  <a:gd name="T71" fmla="*/ 754 h 787"/>
                  <a:gd name="T72" fmla="*/ 86 w 123"/>
                  <a:gd name="T73" fmla="*/ 766 h 787"/>
                  <a:gd name="T74" fmla="*/ 104 w 123"/>
                  <a:gd name="T75" fmla="*/ 775 h 787"/>
                  <a:gd name="T76" fmla="*/ 123 w 123"/>
                  <a:gd name="T77" fmla="*/ 787 h 787"/>
                  <a:gd name="T78" fmla="*/ 123 w 123"/>
                  <a:gd name="T79" fmla="*/ 785 h 787"/>
                  <a:gd name="T80" fmla="*/ 123 w 123"/>
                  <a:gd name="T81" fmla="*/ 783 h 787"/>
                  <a:gd name="T82" fmla="*/ 121 w 123"/>
                  <a:gd name="T83" fmla="*/ 781 h 787"/>
                  <a:gd name="T84" fmla="*/ 121 w 123"/>
                  <a:gd name="T85" fmla="*/ 779 h 787"/>
                  <a:gd name="T86" fmla="*/ 121 w 123"/>
                  <a:gd name="T87" fmla="*/ 777 h 787"/>
                  <a:gd name="T88" fmla="*/ 121 w 123"/>
                  <a:gd name="T89" fmla="*/ 775 h 787"/>
                  <a:gd name="T90" fmla="*/ 119 w 123"/>
                  <a:gd name="T91" fmla="*/ 773 h 787"/>
                  <a:gd name="T92" fmla="*/ 119 w 123"/>
                  <a:gd name="T93" fmla="*/ 771 h 787"/>
                  <a:gd name="T94" fmla="*/ 109 w 123"/>
                  <a:gd name="T95" fmla="*/ 768 h 787"/>
                  <a:gd name="T96" fmla="*/ 90 w 123"/>
                  <a:gd name="T97" fmla="*/ 756 h 787"/>
                  <a:gd name="T98" fmla="*/ 73 w 123"/>
                  <a:gd name="T99" fmla="*/ 745 h 787"/>
                  <a:gd name="T100" fmla="*/ 58 w 123"/>
                  <a:gd name="T101" fmla="*/ 733 h 787"/>
                  <a:gd name="T102" fmla="*/ 40 w 123"/>
                  <a:gd name="T103" fmla="*/ 722 h 787"/>
                  <a:gd name="T104" fmla="*/ 25 w 123"/>
                  <a:gd name="T105" fmla="*/ 708 h 787"/>
                  <a:gd name="T106" fmla="*/ 13 w 123"/>
                  <a:gd name="T107" fmla="*/ 695 h 787"/>
                  <a:gd name="T108" fmla="*/ 13 w 123"/>
                  <a:gd name="T109" fmla="*/ 697 h 787"/>
                  <a:gd name="T110" fmla="*/ 13 w 123"/>
                  <a:gd name="T111" fmla="*/ 700 h 787"/>
                  <a:gd name="T112" fmla="*/ 13 w 123"/>
                  <a:gd name="T113" fmla="*/ 702 h 787"/>
                  <a:gd name="T114" fmla="*/ 13 w 123"/>
                  <a:gd name="T115" fmla="*/ 704 h 787"/>
                  <a:gd name="T116" fmla="*/ 13 w 123"/>
                  <a:gd name="T117" fmla="*/ 706 h 787"/>
                  <a:gd name="T118" fmla="*/ 13 w 123"/>
                  <a:gd name="T119" fmla="*/ 708 h 787"/>
                  <a:gd name="T120" fmla="*/ 13 w 123"/>
                  <a:gd name="T121" fmla="*/ 710 h 787"/>
                  <a:gd name="T122" fmla="*/ 15 w 123"/>
                  <a:gd name="T123" fmla="*/ 712 h 78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23"/>
                  <a:gd name="T187" fmla="*/ 0 h 787"/>
                  <a:gd name="T188" fmla="*/ 123 w 123"/>
                  <a:gd name="T189" fmla="*/ 787 h 78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23" h="787">
                    <a:moveTo>
                      <a:pt x="107" y="0"/>
                    </a:moveTo>
                    <a:lnTo>
                      <a:pt x="104" y="2"/>
                    </a:lnTo>
                    <a:lnTo>
                      <a:pt x="86" y="13"/>
                    </a:lnTo>
                    <a:lnTo>
                      <a:pt x="67" y="25"/>
                    </a:lnTo>
                    <a:lnTo>
                      <a:pt x="50" y="36"/>
                    </a:lnTo>
                    <a:lnTo>
                      <a:pt x="35" y="50"/>
                    </a:lnTo>
                    <a:lnTo>
                      <a:pt x="17" y="63"/>
                    </a:lnTo>
                    <a:lnTo>
                      <a:pt x="2" y="79"/>
                    </a:lnTo>
                    <a:lnTo>
                      <a:pt x="2" y="81"/>
                    </a:lnTo>
                    <a:lnTo>
                      <a:pt x="2" y="82"/>
                    </a:lnTo>
                    <a:lnTo>
                      <a:pt x="2" y="84"/>
                    </a:lnTo>
                    <a:lnTo>
                      <a:pt x="2" y="86"/>
                    </a:lnTo>
                    <a:lnTo>
                      <a:pt x="2" y="90"/>
                    </a:lnTo>
                    <a:lnTo>
                      <a:pt x="0" y="92"/>
                    </a:lnTo>
                    <a:lnTo>
                      <a:pt x="0" y="94"/>
                    </a:lnTo>
                    <a:lnTo>
                      <a:pt x="0" y="96"/>
                    </a:lnTo>
                    <a:lnTo>
                      <a:pt x="10" y="86"/>
                    </a:lnTo>
                    <a:lnTo>
                      <a:pt x="25" y="71"/>
                    </a:lnTo>
                    <a:lnTo>
                      <a:pt x="40" y="58"/>
                    </a:lnTo>
                    <a:lnTo>
                      <a:pt x="58" y="46"/>
                    </a:lnTo>
                    <a:lnTo>
                      <a:pt x="73" y="33"/>
                    </a:lnTo>
                    <a:lnTo>
                      <a:pt x="90" y="23"/>
                    </a:lnTo>
                    <a:lnTo>
                      <a:pt x="106" y="13"/>
                    </a:lnTo>
                    <a:lnTo>
                      <a:pt x="106" y="11"/>
                    </a:lnTo>
                    <a:lnTo>
                      <a:pt x="106" y="10"/>
                    </a:lnTo>
                    <a:lnTo>
                      <a:pt x="107" y="10"/>
                    </a:lnTo>
                    <a:lnTo>
                      <a:pt x="107" y="8"/>
                    </a:lnTo>
                    <a:lnTo>
                      <a:pt x="107" y="6"/>
                    </a:lnTo>
                    <a:lnTo>
                      <a:pt x="107" y="4"/>
                    </a:lnTo>
                    <a:lnTo>
                      <a:pt x="107" y="2"/>
                    </a:lnTo>
                    <a:lnTo>
                      <a:pt x="107" y="0"/>
                    </a:lnTo>
                    <a:close/>
                    <a:moveTo>
                      <a:pt x="15" y="712"/>
                    </a:moveTo>
                    <a:lnTo>
                      <a:pt x="17" y="716"/>
                    </a:lnTo>
                    <a:lnTo>
                      <a:pt x="35" y="729"/>
                    </a:lnTo>
                    <a:lnTo>
                      <a:pt x="50" y="743"/>
                    </a:lnTo>
                    <a:lnTo>
                      <a:pt x="67" y="754"/>
                    </a:lnTo>
                    <a:lnTo>
                      <a:pt x="86" y="766"/>
                    </a:lnTo>
                    <a:lnTo>
                      <a:pt x="104" y="775"/>
                    </a:lnTo>
                    <a:lnTo>
                      <a:pt x="123" y="787"/>
                    </a:lnTo>
                    <a:lnTo>
                      <a:pt x="123" y="785"/>
                    </a:lnTo>
                    <a:lnTo>
                      <a:pt x="123" y="783"/>
                    </a:lnTo>
                    <a:lnTo>
                      <a:pt x="121" y="781"/>
                    </a:lnTo>
                    <a:lnTo>
                      <a:pt x="121" y="779"/>
                    </a:lnTo>
                    <a:lnTo>
                      <a:pt x="121" y="777"/>
                    </a:lnTo>
                    <a:lnTo>
                      <a:pt x="121" y="775"/>
                    </a:lnTo>
                    <a:lnTo>
                      <a:pt x="119" y="773"/>
                    </a:lnTo>
                    <a:lnTo>
                      <a:pt x="119" y="771"/>
                    </a:lnTo>
                    <a:lnTo>
                      <a:pt x="109" y="768"/>
                    </a:lnTo>
                    <a:lnTo>
                      <a:pt x="90" y="756"/>
                    </a:lnTo>
                    <a:lnTo>
                      <a:pt x="73" y="745"/>
                    </a:lnTo>
                    <a:lnTo>
                      <a:pt x="58" y="733"/>
                    </a:lnTo>
                    <a:lnTo>
                      <a:pt x="40" y="722"/>
                    </a:lnTo>
                    <a:lnTo>
                      <a:pt x="25" y="708"/>
                    </a:lnTo>
                    <a:lnTo>
                      <a:pt x="13" y="695"/>
                    </a:lnTo>
                    <a:lnTo>
                      <a:pt x="13" y="697"/>
                    </a:lnTo>
                    <a:lnTo>
                      <a:pt x="13" y="700"/>
                    </a:lnTo>
                    <a:lnTo>
                      <a:pt x="13" y="702"/>
                    </a:lnTo>
                    <a:lnTo>
                      <a:pt x="13" y="704"/>
                    </a:lnTo>
                    <a:lnTo>
                      <a:pt x="13" y="706"/>
                    </a:lnTo>
                    <a:lnTo>
                      <a:pt x="13" y="708"/>
                    </a:lnTo>
                    <a:lnTo>
                      <a:pt x="13" y="710"/>
                    </a:lnTo>
                    <a:lnTo>
                      <a:pt x="15" y="712"/>
                    </a:lnTo>
                    <a:close/>
                  </a:path>
                </a:pathLst>
              </a:custGeom>
              <a:solidFill>
                <a:srgbClr val="ACDDFF"/>
              </a:solidFill>
              <a:ln w="9525">
                <a:noFill/>
                <a:round/>
                <a:headEnd/>
                <a:tailEnd/>
              </a:ln>
            </p:spPr>
            <p:txBody>
              <a:bodyPr/>
              <a:lstStyle/>
              <a:p>
                <a:endParaRPr lang="en-US"/>
              </a:p>
            </p:txBody>
          </p:sp>
          <p:sp>
            <p:nvSpPr>
              <p:cNvPr id="28060" name="Freeform 975"/>
              <p:cNvSpPr>
                <a:spLocks noEditPoints="1"/>
              </p:cNvSpPr>
              <p:nvPr/>
            </p:nvSpPr>
            <p:spPr bwMode="auto">
              <a:xfrm>
                <a:off x="2294" y="1836"/>
                <a:ext cx="121" cy="771"/>
              </a:xfrm>
              <a:custGeom>
                <a:avLst/>
                <a:gdLst>
                  <a:gd name="T0" fmla="*/ 106 w 121"/>
                  <a:gd name="T1" fmla="*/ 0 h 771"/>
                  <a:gd name="T2" fmla="*/ 71 w 121"/>
                  <a:gd name="T3" fmla="*/ 21 h 771"/>
                  <a:gd name="T4" fmla="*/ 36 w 121"/>
                  <a:gd name="T5" fmla="*/ 46 h 771"/>
                  <a:gd name="T6" fmla="*/ 6 w 121"/>
                  <a:gd name="T7" fmla="*/ 74 h 771"/>
                  <a:gd name="T8" fmla="*/ 2 w 121"/>
                  <a:gd name="T9" fmla="*/ 82 h 771"/>
                  <a:gd name="T10" fmla="*/ 0 w 121"/>
                  <a:gd name="T11" fmla="*/ 86 h 771"/>
                  <a:gd name="T12" fmla="*/ 0 w 121"/>
                  <a:gd name="T13" fmla="*/ 90 h 771"/>
                  <a:gd name="T14" fmla="*/ 0 w 121"/>
                  <a:gd name="T15" fmla="*/ 96 h 771"/>
                  <a:gd name="T16" fmla="*/ 0 w 121"/>
                  <a:gd name="T17" fmla="*/ 96 h 771"/>
                  <a:gd name="T18" fmla="*/ 29 w 121"/>
                  <a:gd name="T19" fmla="*/ 67 h 771"/>
                  <a:gd name="T20" fmla="*/ 59 w 121"/>
                  <a:gd name="T21" fmla="*/ 42 h 771"/>
                  <a:gd name="T22" fmla="*/ 94 w 121"/>
                  <a:gd name="T23" fmla="*/ 19 h 771"/>
                  <a:gd name="T24" fmla="*/ 106 w 121"/>
                  <a:gd name="T25" fmla="*/ 11 h 771"/>
                  <a:gd name="T26" fmla="*/ 106 w 121"/>
                  <a:gd name="T27" fmla="*/ 7 h 771"/>
                  <a:gd name="T28" fmla="*/ 106 w 121"/>
                  <a:gd name="T29" fmla="*/ 3 h 771"/>
                  <a:gd name="T30" fmla="*/ 107 w 121"/>
                  <a:gd name="T31" fmla="*/ 2 h 771"/>
                  <a:gd name="T32" fmla="*/ 13 w 121"/>
                  <a:gd name="T33" fmla="*/ 696 h 771"/>
                  <a:gd name="T34" fmla="*/ 36 w 121"/>
                  <a:gd name="T35" fmla="*/ 717 h 771"/>
                  <a:gd name="T36" fmla="*/ 71 w 121"/>
                  <a:gd name="T37" fmla="*/ 742 h 771"/>
                  <a:gd name="T38" fmla="*/ 106 w 121"/>
                  <a:gd name="T39" fmla="*/ 763 h 771"/>
                  <a:gd name="T40" fmla="*/ 121 w 121"/>
                  <a:gd name="T41" fmla="*/ 769 h 771"/>
                  <a:gd name="T42" fmla="*/ 119 w 121"/>
                  <a:gd name="T43" fmla="*/ 765 h 771"/>
                  <a:gd name="T44" fmla="*/ 119 w 121"/>
                  <a:gd name="T45" fmla="*/ 763 h 771"/>
                  <a:gd name="T46" fmla="*/ 119 w 121"/>
                  <a:gd name="T47" fmla="*/ 760 h 771"/>
                  <a:gd name="T48" fmla="*/ 111 w 121"/>
                  <a:gd name="T49" fmla="*/ 754 h 771"/>
                  <a:gd name="T50" fmla="*/ 77 w 121"/>
                  <a:gd name="T51" fmla="*/ 733 h 771"/>
                  <a:gd name="T52" fmla="*/ 44 w 121"/>
                  <a:gd name="T53" fmla="*/ 708 h 771"/>
                  <a:gd name="T54" fmla="*/ 13 w 121"/>
                  <a:gd name="T55" fmla="*/ 681 h 771"/>
                  <a:gd name="T56" fmla="*/ 12 w 121"/>
                  <a:gd name="T57" fmla="*/ 681 h 771"/>
                  <a:gd name="T58" fmla="*/ 12 w 121"/>
                  <a:gd name="T59" fmla="*/ 685 h 771"/>
                  <a:gd name="T60" fmla="*/ 13 w 121"/>
                  <a:gd name="T61" fmla="*/ 689 h 771"/>
                  <a:gd name="T62" fmla="*/ 13 w 121"/>
                  <a:gd name="T63" fmla="*/ 694 h 7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1"/>
                  <a:gd name="T97" fmla="*/ 0 h 771"/>
                  <a:gd name="T98" fmla="*/ 121 w 121"/>
                  <a:gd name="T99" fmla="*/ 771 h 7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1" h="771">
                    <a:moveTo>
                      <a:pt x="107" y="0"/>
                    </a:moveTo>
                    <a:lnTo>
                      <a:pt x="106" y="0"/>
                    </a:lnTo>
                    <a:lnTo>
                      <a:pt x="88" y="9"/>
                    </a:lnTo>
                    <a:lnTo>
                      <a:pt x="71" y="21"/>
                    </a:lnTo>
                    <a:lnTo>
                      <a:pt x="54" y="32"/>
                    </a:lnTo>
                    <a:lnTo>
                      <a:pt x="36" y="46"/>
                    </a:lnTo>
                    <a:lnTo>
                      <a:pt x="21" y="59"/>
                    </a:lnTo>
                    <a:lnTo>
                      <a:pt x="6" y="74"/>
                    </a:lnTo>
                    <a:lnTo>
                      <a:pt x="2" y="80"/>
                    </a:lnTo>
                    <a:lnTo>
                      <a:pt x="2" y="82"/>
                    </a:lnTo>
                    <a:lnTo>
                      <a:pt x="0" y="84"/>
                    </a:lnTo>
                    <a:lnTo>
                      <a:pt x="0" y="86"/>
                    </a:lnTo>
                    <a:lnTo>
                      <a:pt x="0" y="88"/>
                    </a:lnTo>
                    <a:lnTo>
                      <a:pt x="0" y="90"/>
                    </a:lnTo>
                    <a:lnTo>
                      <a:pt x="0" y="92"/>
                    </a:lnTo>
                    <a:lnTo>
                      <a:pt x="0" y="96"/>
                    </a:lnTo>
                    <a:lnTo>
                      <a:pt x="0" y="98"/>
                    </a:lnTo>
                    <a:lnTo>
                      <a:pt x="0" y="96"/>
                    </a:lnTo>
                    <a:lnTo>
                      <a:pt x="13" y="82"/>
                    </a:lnTo>
                    <a:lnTo>
                      <a:pt x="29" y="67"/>
                    </a:lnTo>
                    <a:lnTo>
                      <a:pt x="44" y="53"/>
                    </a:lnTo>
                    <a:lnTo>
                      <a:pt x="59" y="42"/>
                    </a:lnTo>
                    <a:lnTo>
                      <a:pt x="77" y="30"/>
                    </a:lnTo>
                    <a:lnTo>
                      <a:pt x="94" y="19"/>
                    </a:lnTo>
                    <a:lnTo>
                      <a:pt x="106" y="13"/>
                    </a:lnTo>
                    <a:lnTo>
                      <a:pt x="106" y="11"/>
                    </a:lnTo>
                    <a:lnTo>
                      <a:pt x="106" y="9"/>
                    </a:lnTo>
                    <a:lnTo>
                      <a:pt x="106" y="7"/>
                    </a:lnTo>
                    <a:lnTo>
                      <a:pt x="106" y="5"/>
                    </a:lnTo>
                    <a:lnTo>
                      <a:pt x="106" y="3"/>
                    </a:lnTo>
                    <a:lnTo>
                      <a:pt x="106" y="2"/>
                    </a:lnTo>
                    <a:lnTo>
                      <a:pt x="107" y="2"/>
                    </a:lnTo>
                    <a:lnTo>
                      <a:pt x="107" y="0"/>
                    </a:lnTo>
                    <a:close/>
                    <a:moveTo>
                      <a:pt x="13" y="696"/>
                    </a:moveTo>
                    <a:lnTo>
                      <a:pt x="21" y="704"/>
                    </a:lnTo>
                    <a:lnTo>
                      <a:pt x="36" y="717"/>
                    </a:lnTo>
                    <a:lnTo>
                      <a:pt x="54" y="729"/>
                    </a:lnTo>
                    <a:lnTo>
                      <a:pt x="71" y="742"/>
                    </a:lnTo>
                    <a:lnTo>
                      <a:pt x="88" y="754"/>
                    </a:lnTo>
                    <a:lnTo>
                      <a:pt x="106" y="763"/>
                    </a:lnTo>
                    <a:lnTo>
                      <a:pt x="121" y="771"/>
                    </a:lnTo>
                    <a:lnTo>
                      <a:pt x="121" y="769"/>
                    </a:lnTo>
                    <a:lnTo>
                      <a:pt x="121" y="767"/>
                    </a:lnTo>
                    <a:lnTo>
                      <a:pt x="119" y="765"/>
                    </a:lnTo>
                    <a:lnTo>
                      <a:pt x="119" y="763"/>
                    </a:lnTo>
                    <a:lnTo>
                      <a:pt x="119" y="761"/>
                    </a:lnTo>
                    <a:lnTo>
                      <a:pt x="119" y="760"/>
                    </a:lnTo>
                    <a:lnTo>
                      <a:pt x="117" y="758"/>
                    </a:lnTo>
                    <a:lnTo>
                      <a:pt x="111" y="754"/>
                    </a:lnTo>
                    <a:lnTo>
                      <a:pt x="94" y="744"/>
                    </a:lnTo>
                    <a:lnTo>
                      <a:pt x="77" y="733"/>
                    </a:lnTo>
                    <a:lnTo>
                      <a:pt x="59" y="721"/>
                    </a:lnTo>
                    <a:lnTo>
                      <a:pt x="44" y="708"/>
                    </a:lnTo>
                    <a:lnTo>
                      <a:pt x="29" y="696"/>
                    </a:lnTo>
                    <a:lnTo>
                      <a:pt x="13" y="681"/>
                    </a:lnTo>
                    <a:lnTo>
                      <a:pt x="12" y="679"/>
                    </a:lnTo>
                    <a:lnTo>
                      <a:pt x="12" y="681"/>
                    </a:lnTo>
                    <a:lnTo>
                      <a:pt x="12" y="683"/>
                    </a:lnTo>
                    <a:lnTo>
                      <a:pt x="12" y="685"/>
                    </a:lnTo>
                    <a:lnTo>
                      <a:pt x="12" y="687"/>
                    </a:lnTo>
                    <a:lnTo>
                      <a:pt x="13" y="689"/>
                    </a:lnTo>
                    <a:lnTo>
                      <a:pt x="13" y="690"/>
                    </a:lnTo>
                    <a:lnTo>
                      <a:pt x="13" y="694"/>
                    </a:lnTo>
                    <a:lnTo>
                      <a:pt x="13" y="696"/>
                    </a:lnTo>
                    <a:close/>
                  </a:path>
                </a:pathLst>
              </a:custGeom>
              <a:solidFill>
                <a:srgbClr val="ADDEFF"/>
              </a:solidFill>
              <a:ln w="9525">
                <a:noFill/>
                <a:round/>
                <a:headEnd/>
                <a:tailEnd/>
              </a:ln>
            </p:spPr>
            <p:txBody>
              <a:bodyPr/>
              <a:lstStyle/>
              <a:p>
                <a:endParaRPr lang="en-US"/>
              </a:p>
            </p:txBody>
          </p:sp>
          <p:sp>
            <p:nvSpPr>
              <p:cNvPr id="28061" name="Freeform 976"/>
              <p:cNvSpPr>
                <a:spLocks noEditPoints="1"/>
              </p:cNvSpPr>
              <p:nvPr/>
            </p:nvSpPr>
            <p:spPr bwMode="auto">
              <a:xfrm>
                <a:off x="2292" y="1841"/>
                <a:ext cx="121" cy="758"/>
              </a:xfrm>
              <a:custGeom>
                <a:avLst/>
                <a:gdLst>
                  <a:gd name="T0" fmla="*/ 92 w 121"/>
                  <a:gd name="T1" fmla="*/ 10 h 758"/>
                  <a:gd name="T2" fmla="*/ 60 w 121"/>
                  <a:gd name="T3" fmla="*/ 33 h 758"/>
                  <a:gd name="T4" fmla="*/ 27 w 121"/>
                  <a:gd name="T5" fmla="*/ 58 h 758"/>
                  <a:gd name="T6" fmla="*/ 2 w 121"/>
                  <a:gd name="T7" fmla="*/ 83 h 758"/>
                  <a:gd name="T8" fmla="*/ 2 w 121"/>
                  <a:gd name="T9" fmla="*/ 87 h 758"/>
                  <a:gd name="T10" fmla="*/ 0 w 121"/>
                  <a:gd name="T11" fmla="*/ 93 h 758"/>
                  <a:gd name="T12" fmla="*/ 0 w 121"/>
                  <a:gd name="T13" fmla="*/ 96 h 758"/>
                  <a:gd name="T14" fmla="*/ 0 w 121"/>
                  <a:gd name="T15" fmla="*/ 102 h 758"/>
                  <a:gd name="T16" fmla="*/ 19 w 121"/>
                  <a:gd name="T17" fmla="*/ 81 h 758"/>
                  <a:gd name="T18" fmla="*/ 50 w 121"/>
                  <a:gd name="T19" fmla="*/ 54 h 758"/>
                  <a:gd name="T20" fmla="*/ 81 w 121"/>
                  <a:gd name="T21" fmla="*/ 29 h 758"/>
                  <a:gd name="T22" fmla="*/ 106 w 121"/>
                  <a:gd name="T23" fmla="*/ 14 h 758"/>
                  <a:gd name="T24" fmla="*/ 106 w 121"/>
                  <a:gd name="T25" fmla="*/ 10 h 758"/>
                  <a:gd name="T26" fmla="*/ 108 w 121"/>
                  <a:gd name="T27" fmla="*/ 8 h 758"/>
                  <a:gd name="T28" fmla="*/ 108 w 121"/>
                  <a:gd name="T29" fmla="*/ 4 h 758"/>
                  <a:gd name="T30" fmla="*/ 108 w 121"/>
                  <a:gd name="T31" fmla="*/ 0 h 758"/>
                  <a:gd name="T32" fmla="*/ 27 w 121"/>
                  <a:gd name="T33" fmla="*/ 695 h 758"/>
                  <a:gd name="T34" fmla="*/ 60 w 121"/>
                  <a:gd name="T35" fmla="*/ 720 h 758"/>
                  <a:gd name="T36" fmla="*/ 92 w 121"/>
                  <a:gd name="T37" fmla="*/ 743 h 758"/>
                  <a:gd name="T38" fmla="*/ 121 w 121"/>
                  <a:gd name="T39" fmla="*/ 758 h 758"/>
                  <a:gd name="T40" fmla="*/ 121 w 121"/>
                  <a:gd name="T41" fmla="*/ 756 h 758"/>
                  <a:gd name="T42" fmla="*/ 119 w 121"/>
                  <a:gd name="T43" fmla="*/ 753 h 758"/>
                  <a:gd name="T44" fmla="*/ 119 w 121"/>
                  <a:gd name="T45" fmla="*/ 749 h 758"/>
                  <a:gd name="T46" fmla="*/ 119 w 121"/>
                  <a:gd name="T47" fmla="*/ 745 h 758"/>
                  <a:gd name="T48" fmla="*/ 98 w 121"/>
                  <a:gd name="T49" fmla="*/ 735 h 758"/>
                  <a:gd name="T50" fmla="*/ 65 w 121"/>
                  <a:gd name="T51" fmla="*/ 712 h 758"/>
                  <a:gd name="T52" fmla="*/ 35 w 121"/>
                  <a:gd name="T53" fmla="*/ 687 h 758"/>
                  <a:gd name="T54" fmla="*/ 12 w 121"/>
                  <a:gd name="T55" fmla="*/ 664 h 758"/>
                  <a:gd name="T56" fmla="*/ 14 w 121"/>
                  <a:gd name="T57" fmla="*/ 670 h 758"/>
                  <a:gd name="T58" fmla="*/ 14 w 121"/>
                  <a:gd name="T59" fmla="*/ 674 h 758"/>
                  <a:gd name="T60" fmla="*/ 14 w 121"/>
                  <a:gd name="T61" fmla="*/ 678 h 758"/>
                  <a:gd name="T62" fmla="*/ 15 w 121"/>
                  <a:gd name="T63" fmla="*/ 682 h 75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21"/>
                  <a:gd name="T97" fmla="*/ 0 h 758"/>
                  <a:gd name="T98" fmla="*/ 121 w 121"/>
                  <a:gd name="T99" fmla="*/ 758 h 75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21" h="758">
                    <a:moveTo>
                      <a:pt x="108" y="0"/>
                    </a:moveTo>
                    <a:lnTo>
                      <a:pt x="92" y="10"/>
                    </a:lnTo>
                    <a:lnTo>
                      <a:pt x="75" y="20"/>
                    </a:lnTo>
                    <a:lnTo>
                      <a:pt x="60" y="33"/>
                    </a:lnTo>
                    <a:lnTo>
                      <a:pt x="42" y="45"/>
                    </a:lnTo>
                    <a:lnTo>
                      <a:pt x="27" y="58"/>
                    </a:lnTo>
                    <a:lnTo>
                      <a:pt x="12" y="73"/>
                    </a:lnTo>
                    <a:lnTo>
                      <a:pt x="2" y="83"/>
                    </a:lnTo>
                    <a:lnTo>
                      <a:pt x="2" y="85"/>
                    </a:lnTo>
                    <a:lnTo>
                      <a:pt x="2" y="87"/>
                    </a:lnTo>
                    <a:lnTo>
                      <a:pt x="2" y="91"/>
                    </a:lnTo>
                    <a:lnTo>
                      <a:pt x="0" y="93"/>
                    </a:lnTo>
                    <a:lnTo>
                      <a:pt x="0" y="94"/>
                    </a:lnTo>
                    <a:lnTo>
                      <a:pt x="0" y="96"/>
                    </a:lnTo>
                    <a:lnTo>
                      <a:pt x="0" y="98"/>
                    </a:lnTo>
                    <a:lnTo>
                      <a:pt x="0" y="102"/>
                    </a:lnTo>
                    <a:lnTo>
                      <a:pt x="6" y="94"/>
                    </a:lnTo>
                    <a:lnTo>
                      <a:pt x="19" y="81"/>
                    </a:lnTo>
                    <a:lnTo>
                      <a:pt x="35" y="66"/>
                    </a:lnTo>
                    <a:lnTo>
                      <a:pt x="50" y="54"/>
                    </a:lnTo>
                    <a:lnTo>
                      <a:pt x="65" y="41"/>
                    </a:lnTo>
                    <a:lnTo>
                      <a:pt x="81" y="29"/>
                    </a:lnTo>
                    <a:lnTo>
                      <a:pt x="98" y="18"/>
                    </a:lnTo>
                    <a:lnTo>
                      <a:pt x="106" y="14"/>
                    </a:lnTo>
                    <a:lnTo>
                      <a:pt x="106" y="12"/>
                    </a:lnTo>
                    <a:lnTo>
                      <a:pt x="106" y="10"/>
                    </a:lnTo>
                    <a:lnTo>
                      <a:pt x="108" y="8"/>
                    </a:lnTo>
                    <a:lnTo>
                      <a:pt x="108" y="6"/>
                    </a:lnTo>
                    <a:lnTo>
                      <a:pt x="108" y="4"/>
                    </a:lnTo>
                    <a:lnTo>
                      <a:pt x="108" y="2"/>
                    </a:lnTo>
                    <a:lnTo>
                      <a:pt x="108" y="0"/>
                    </a:lnTo>
                    <a:close/>
                    <a:moveTo>
                      <a:pt x="15" y="682"/>
                    </a:moveTo>
                    <a:lnTo>
                      <a:pt x="27" y="695"/>
                    </a:lnTo>
                    <a:lnTo>
                      <a:pt x="42" y="709"/>
                    </a:lnTo>
                    <a:lnTo>
                      <a:pt x="60" y="720"/>
                    </a:lnTo>
                    <a:lnTo>
                      <a:pt x="75" y="732"/>
                    </a:lnTo>
                    <a:lnTo>
                      <a:pt x="92" y="743"/>
                    </a:lnTo>
                    <a:lnTo>
                      <a:pt x="111" y="755"/>
                    </a:lnTo>
                    <a:lnTo>
                      <a:pt x="121" y="758"/>
                    </a:lnTo>
                    <a:lnTo>
                      <a:pt x="121" y="756"/>
                    </a:lnTo>
                    <a:lnTo>
                      <a:pt x="121" y="755"/>
                    </a:lnTo>
                    <a:lnTo>
                      <a:pt x="119" y="753"/>
                    </a:lnTo>
                    <a:lnTo>
                      <a:pt x="119" y="751"/>
                    </a:lnTo>
                    <a:lnTo>
                      <a:pt x="119" y="749"/>
                    </a:lnTo>
                    <a:lnTo>
                      <a:pt x="119" y="747"/>
                    </a:lnTo>
                    <a:lnTo>
                      <a:pt x="119" y="745"/>
                    </a:lnTo>
                    <a:lnTo>
                      <a:pt x="115" y="745"/>
                    </a:lnTo>
                    <a:lnTo>
                      <a:pt x="98" y="735"/>
                    </a:lnTo>
                    <a:lnTo>
                      <a:pt x="81" y="724"/>
                    </a:lnTo>
                    <a:lnTo>
                      <a:pt x="65" y="712"/>
                    </a:lnTo>
                    <a:lnTo>
                      <a:pt x="50" y="699"/>
                    </a:lnTo>
                    <a:lnTo>
                      <a:pt x="35" y="687"/>
                    </a:lnTo>
                    <a:lnTo>
                      <a:pt x="19" y="672"/>
                    </a:lnTo>
                    <a:lnTo>
                      <a:pt x="12" y="664"/>
                    </a:lnTo>
                    <a:lnTo>
                      <a:pt x="14" y="668"/>
                    </a:lnTo>
                    <a:lnTo>
                      <a:pt x="14" y="670"/>
                    </a:lnTo>
                    <a:lnTo>
                      <a:pt x="14" y="672"/>
                    </a:lnTo>
                    <a:lnTo>
                      <a:pt x="14" y="674"/>
                    </a:lnTo>
                    <a:lnTo>
                      <a:pt x="14" y="676"/>
                    </a:lnTo>
                    <a:lnTo>
                      <a:pt x="14" y="678"/>
                    </a:lnTo>
                    <a:lnTo>
                      <a:pt x="14" y="680"/>
                    </a:lnTo>
                    <a:lnTo>
                      <a:pt x="15" y="682"/>
                    </a:lnTo>
                    <a:close/>
                  </a:path>
                </a:pathLst>
              </a:custGeom>
              <a:solidFill>
                <a:srgbClr val="AEDEFF"/>
              </a:solidFill>
              <a:ln w="9525">
                <a:noFill/>
                <a:round/>
                <a:headEnd/>
                <a:tailEnd/>
              </a:ln>
            </p:spPr>
            <p:txBody>
              <a:bodyPr/>
              <a:lstStyle/>
              <a:p>
                <a:endParaRPr lang="en-US"/>
              </a:p>
            </p:txBody>
          </p:sp>
          <p:sp>
            <p:nvSpPr>
              <p:cNvPr id="28062" name="Freeform 977"/>
              <p:cNvSpPr>
                <a:spLocks noEditPoints="1"/>
              </p:cNvSpPr>
              <p:nvPr/>
            </p:nvSpPr>
            <p:spPr bwMode="auto">
              <a:xfrm>
                <a:off x="2290" y="1849"/>
                <a:ext cx="121" cy="745"/>
              </a:xfrm>
              <a:custGeom>
                <a:avLst/>
                <a:gdLst>
                  <a:gd name="T0" fmla="*/ 110 w 121"/>
                  <a:gd name="T1" fmla="*/ 0 h 745"/>
                  <a:gd name="T2" fmla="*/ 98 w 121"/>
                  <a:gd name="T3" fmla="*/ 6 h 745"/>
                  <a:gd name="T4" fmla="*/ 81 w 121"/>
                  <a:gd name="T5" fmla="*/ 17 h 745"/>
                  <a:gd name="T6" fmla="*/ 63 w 121"/>
                  <a:gd name="T7" fmla="*/ 29 h 745"/>
                  <a:gd name="T8" fmla="*/ 48 w 121"/>
                  <a:gd name="T9" fmla="*/ 40 h 745"/>
                  <a:gd name="T10" fmla="*/ 33 w 121"/>
                  <a:gd name="T11" fmla="*/ 54 h 745"/>
                  <a:gd name="T12" fmla="*/ 17 w 121"/>
                  <a:gd name="T13" fmla="*/ 69 h 745"/>
                  <a:gd name="T14" fmla="*/ 4 w 121"/>
                  <a:gd name="T15" fmla="*/ 83 h 745"/>
                  <a:gd name="T16" fmla="*/ 4 w 121"/>
                  <a:gd name="T17" fmla="*/ 85 h 745"/>
                  <a:gd name="T18" fmla="*/ 2 w 121"/>
                  <a:gd name="T19" fmla="*/ 86 h 745"/>
                  <a:gd name="T20" fmla="*/ 2 w 121"/>
                  <a:gd name="T21" fmla="*/ 88 h 745"/>
                  <a:gd name="T22" fmla="*/ 2 w 121"/>
                  <a:gd name="T23" fmla="*/ 90 h 745"/>
                  <a:gd name="T24" fmla="*/ 2 w 121"/>
                  <a:gd name="T25" fmla="*/ 94 h 745"/>
                  <a:gd name="T26" fmla="*/ 2 w 121"/>
                  <a:gd name="T27" fmla="*/ 96 h 745"/>
                  <a:gd name="T28" fmla="*/ 2 w 121"/>
                  <a:gd name="T29" fmla="*/ 98 h 745"/>
                  <a:gd name="T30" fmla="*/ 0 w 121"/>
                  <a:gd name="T31" fmla="*/ 100 h 745"/>
                  <a:gd name="T32" fmla="*/ 0 w 121"/>
                  <a:gd name="T33" fmla="*/ 104 h 745"/>
                  <a:gd name="T34" fmla="*/ 25 w 121"/>
                  <a:gd name="T35" fmla="*/ 77 h 745"/>
                  <a:gd name="T36" fmla="*/ 54 w 121"/>
                  <a:gd name="T37" fmla="*/ 50 h 745"/>
                  <a:gd name="T38" fmla="*/ 87 w 121"/>
                  <a:gd name="T39" fmla="*/ 25 h 745"/>
                  <a:gd name="T40" fmla="*/ 104 w 121"/>
                  <a:gd name="T41" fmla="*/ 15 h 745"/>
                  <a:gd name="T42" fmla="*/ 106 w 121"/>
                  <a:gd name="T43" fmla="*/ 14 h 745"/>
                  <a:gd name="T44" fmla="*/ 108 w 121"/>
                  <a:gd name="T45" fmla="*/ 12 h 745"/>
                  <a:gd name="T46" fmla="*/ 108 w 121"/>
                  <a:gd name="T47" fmla="*/ 10 h 745"/>
                  <a:gd name="T48" fmla="*/ 108 w 121"/>
                  <a:gd name="T49" fmla="*/ 8 h 745"/>
                  <a:gd name="T50" fmla="*/ 108 w 121"/>
                  <a:gd name="T51" fmla="*/ 6 h 745"/>
                  <a:gd name="T52" fmla="*/ 108 w 121"/>
                  <a:gd name="T53" fmla="*/ 4 h 745"/>
                  <a:gd name="T54" fmla="*/ 108 w 121"/>
                  <a:gd name="T55" fmla="*/ 2 h 745"/>
                  <a:gd name="T56" fmla="*/ 108 w 121"/>
                  <a:gd name="T57" fmla="*/ 2 h 745"/>
                  <a:gd name="T58" fmla="*/ 110 w 121"/>
                  <a:gd name="T59" fmla="*/ 0 h 745"/>
                  <a:gd name="T60" fmla="*/ 16 w 121"/>
                  <a:gd name="T61" fmla="*/ 666 h 745"/>
                  <a:gd name="T62" fmla="*/ 17 w 121"/>
                  <a:gd name="T63" fmla="*/ 668 h 745"/>
                  <a:gd name="T64" fmla="*/ 33 w 121"/>
                  <a:gd name="T65" fmla="*/ 683 h 745"/>
                  <a:gd name="T66" fmla="*/ 48 w 121"/>
                  <a:gd name="T67" fmla="*/ 695 h 745"/>
                  <a:gd name="T68" fmla="*/ 63 w 121"/>
                  <a:gd name="T69" fmla="*/ 708 h 745"/>
                  <a:gd name="T70" fmla="*/ 81 w 121"/>
                  <a:gd name="T71" fmla="*/ 720 h 745"/>
                  <a:gd name="T72" fmla="*/ 98 w 121"/>
                  <a:gd name="T73" fmla="*/ 731 h 745"/>
                  <a:gd name="T74" fmla="*/ 115 w 121"/>
                  <a:gd name="T75" fmla="*/ 741 h 745"/>
                  <a:gd name="T76" fmla="*/ 121 w 121"/>
                  <a:gd name="T77" fmla="*/ 745 h 745"/>
                  <a:gd name="T78" fmla="*/ 121 w 121"/>
                  <a:gd name="T79" fmla="*/ 743 h 745"/>
                  <a:gd name="T80" fmla="*/ 121 w 121"/>
                  <a:gd name="T81" fmla="*/ 741 h 745"/>
                  <a:gd name="T82" fmla="*/ 121 w 121"/>
                  <a:gd name="T83" fmla="*/ 739 h 745"/>
                  <a:gd name="T84" fmla="*/ 121 w 121"/>
                  <a:gd name="T85" fmla="*/ 737 h 745"/>
                  <a:gd name="T86" fmla="*/ 119 w 121"/>
                  <a:gd name="T87" fmla="*/ 737 h 745"/>
                  <a:gd name="T88" fmla="*/ 119 w 121"/>
                  <a:gd name="T89" fmla="*/ 735 h 745"/>
                  <a:gd name="T90" fmla="*/ 119 w 121"/>
                  <a:gd name="T91" fmla="*/ 733 h 745"/>
                  <a:gd name="T92" fmla="*/ 119 w 121"/>
                  <a:gd name="T93" fmla="*/ 731 h 745"/>
                  <a:gd name="T94" fmla="*/ 104 w 121"/>
                  <a:gd name="T95" fmla="*/ 722 h 745"/>
                  <a:gd name="T96" fmla="*/ 87 w 121"/>
                  <a:gd name="T97" fmla="*/ 712 h 745"/>
                  <a:gd name="T98" fmla="*/ 54 w 121"/>
                  <a:gd name="T99" fmla="*/ 687 h 745"/>
                  <a:gd name="T100" fmla="*/ 25 w 121"/>
                  <a:gd name="T101" fmla="*/ 660 h 745"/>
                  <a:gd name="T102" fmla="*/ 14 w 121"/>
                  <a:gd name="T103" fmla="*/ 649 h 745"/>
                  <a:gd name="T104" fmla="*/ 14 w 121"/>
                  <a:gd name="T105" fmla="*/ 651 h 745"/>
                  <a:gd name="T106" fmla="*/ 14 w 121"/>
                  <a:gd name="T107" fmla="*/ 653 h 745"/>
                  <a:gd name="T108" fmla="*/ 14 w 121"/>
                  <a:gd name="T109" fmla="*/ 654 h 745"/>
                  <a:gd name="T110" fmla="*/ 14 w 121"/>
                  <a:gd name="T111" fmla="*/ 656 h 745"/>
                  <a:gd name="T112" fmla="*/ 16 w 121"/>
                  <a:gd name="T113" fmla="*/ 658 h 745"/>
                  <a:gd name="T114" fmla="*/ 16 w 121"/>
                  <a:gd name="T115" fmla="*/ 662 h 745"/>
                  <a:gd name="T116" fmla="*/ 16 w 121"/>
                  <a:gd name="T117" fmla="*/ 664 h 745"/>
                  <a:gd name="T118" fmla="*/ 16 w 121"/>
                  <a:gd name="T119" fmla="*/ 666 h 74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21"/>
                  <a:gd name="T181" fmla="*/ 0 h 745"/>
                  <a:gd name="T182" fmla="*/ 121 w 121"/>
                  <a:gd name="T183" fmla="*/ 745 h 74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21" h="745">
                    <a:moveTo>
                      <a:pt x="110" y="0"/>
                    </a:moveTo>
                    <a:lnTo>
                      <a:pt x="98" y="6"/>
                    </a:lnTo>
                    <a:lnTo>
                      <a:pt x="81" y="17"/>
                    </a:lnTo>
                    <a:lnTo>
                      <a:pt x="63" y="29"/>
                    </a:lnTo>
                    <a:lnTo>
                      <a:pt x="48" y="40"/>
                    </a:lnTo>
                    <a:lnTo>
                      <a:pt x="33" y="54"/>
                    </a:lnTo>
                    <a:lnTo>
                      <a:pt x="17" y="69"/>
                    </a:lnTo>
                    <a:lnTo>
                      <a:pt x="4" y="83"/>
                    </a:lnTo>
                    <a:lnTo>
                      <a:pt x="4" y="85"/>
                    </a:lnTo>
                    <a:lnTo>
                      <a:pt x="2" y="86"/>
                    </a:lnTo>
                    <a:lnTo>
                      <a:pt x="2" y="88"/>
                    </a:lnTo>
                    <a:lnTo>
                      <a:pt x="2" y="90"/>
                    </a:lnTo>
                    <a:lnTo>
                      <a:pt x="2" y="94"/>
                    </a:lnTo>
                    <a:lnTo>
                      <a:pt x="2" y="96"/>
                    </a:lnTo>
                    <a:lnTo>
                      <a:pt x="2" y="98"/>
                    </a:lnTo>
                    <a:lnTo>
                      <a:pt x="0" y="100"/>
                    </a:lnTo>
                    <a:lnTo>
                      <a:pt x="0" y="104"/>
                    </a:lnTo>
                    <a:lnTo>
                      <a:pt x="25" y="77"/>
                    </a:lnTo>
                    <a:lnTo>
                      <a:pt x="54" y="50"/>
                    </a:lnTo>
                    <a:lnTo>
                      <a:pt x="87" y="25"/>
                    </a:lnTo>
                    <a:lnTo>
                      <a:pt x="104" y="15"/>
                    </a:lnTo>
                    <a:lnTo>
                      <a:pt x="106" y="14"/>
                    </a:lnTo>
                    <a:lnTo>
                      <a:pt x="108" y="12"/>
                    </a:lnTo>
                    <a:lnTo>
                      <a:pt x="108" y="10"/>
                    </a:lnTo>
                    <a:lnTo>
                      <a:pt x="108" y="8"/>
                    </a:lnTo>
                    <a:lnTo>
                      <a:pt x="108" y="6"/>
                    </a:lnTo>
                    <a:lnTo>
                      <a:pt x="108" y="4"/>
                    </a:lnTo>
                    <a:lnTo>
                      <a:pt x="108" y="2"/>
                    </a:lnTo>
                    <a:lnTo>
                      <a:pt x="110" y="0"/>
                    </a:lnTo>
                    <a:close/>
                    <a:moveTo>
                      <a:pt x="16" y="666"/>
                    </a:moveTo>
                    <a:lnTo>
                      <a:pt x="17" y="668"/>
                    </a:lnTo>
                    <a:lnTo>
                      <a:pt x="33" y="683"/>
                    </a:lnTo>
                    <a:lnTo>
                      <a:pt x="48" y="695"/>
                    </a:lnTo>
                    <a:lnTo>
                      <a:pt x="63" y="708"/>
                    </a:lnTo>
                    <a:lnTo>
                      <a:pt x="81" y="720"/>
                    </a:lnTo>
                    <a:lnTo>
                      <a:pt x="98" y="731"/>
                    </a:lnTo>
                    <a:lnTo>
                      <a:pt x="115" y="741"/>
                    </a:lnTo>
                    <a:lnTo>
                      <a:pt x="121" y="745"/>
                    </a:lnTo>
                    <a:lnTo>
                      <a:pt x="121" y="743"/>
                    </a:lnTo>
                    <a:lnTo>
                      <a:pt x="121" y="741"/>
                    </a:lnTo>
                    <a:lnTo>
                      <a:pt x="121" y="739"/>
                    </a:lnTo>
                    <a:lnTo>
                      <a:pt x="121" y="737"/>
                    </a:lnTo>
                    <a:lnTo>
                      <a:pt x="119" y="737"/>
                    </a:lnTo>
                    <a:lnTo>
                      <a:pt x="119" y="735"/>
                    </a:lnTo>
                    <a:lnTo>
                      <a:pt x="119" y="733"/>
                    </a:lnTo>
                    <a:lnTo>
                      <a:pt x="119" y="731"/>
                    </a:lnTo>
                    <a:lnTo>
                      <a:pt x="104" y="722"/>
                    </a:lnTo>
                    <a:lnTo>
                      <a:pt x="87" y="712"/>
                    </a:lnTo>
                    <a:lnTo>
                      <a:pt x="54" y="687"/>
                    </a:lnTo>
                    <a:lnTo>
                      <a:pt x="25" y="660"/>
                    </a:lnTo>
                    <a:lnTo>
                      <a:pt x="14" y="649"/>
                    </a:lnTo>
                    <a:lnTo>
                      <a:pt x="14" y="651"/>
                    </a:lnTo>
                    <a:lnTo>
                      <a:pt x="14" y="653"/>
                    </a:lnTo>
                    <a:lnTo>
                      <a:pt x="14" y="654"/>
                    </a:lnTo>
                    <a:lnTo>
                      <a:pt x="14" y="656"/>
                    </a:lnTo>
                    <a:lnTo>
                      <a:pt x="16" y="658"/>
                    </a:lnTo>
                    <a:lnTo>
                      <a:pt x="16" y="662"/>
                    </a:lnTo>
                    <a:lnTo>
                      <a:pt x="16" y="664"/>
                    </a:lnTo>
                    <a:lnTo>
                      <a:pt x="16" y="666"/>
                    </a:lnTo>
                    <a:close/>
                  </a:path>
                </a:pathLst>
              </a:custGeom>
              <a:solidFill>
                <a:srgbClr val="AFDFFF"/>
              </a:solidFill>
              <a:ln w="9525">
                <a:noFill/>
                <a:round/>
                <a:headEnd/>
                <a:tailEnd/>
              </a:ln>
            </p:spPr>
            <p:txBody>
              <a:bodyPr/>
              <a:lstStyle/>
              <a:p>
                <a:endParaRPr lang="en-US"/>
              </a:p>
            </p:txBody>
          </p:sp>
          <p:sp>
            <p:nvSpPr>
              <p:cNvPr id="28063" name="Freeform 978"/>
              <p:cNvSpPr>
                <a:spLocks noEditPoints="1"/>
              </p:cNvSpPr>
              <p:nvPr/>
            </p:nvSpPr>
            <p:spPr bwMode="auto">
              <a:xfrm>
                <a:off x="2290" y="1855"/>
                <a:ext cx="121" cy="731"/>
              </a:xfrm>
              <a:custGeom>
                <a:avLst/>
                <a:gdLst>
                  <a:gd name="T0" fmla="*/ 108 w 121"/>
                  <a:gd name="T1" fmla="*/ 0 h 731"/>
                  <a:gd name="T2" fmla="*/ 100 w 121"/>
                  <a:gd name="T3" fmla="*/ 4 h 731"/>
                  <a:gd name="T4" fmla="*/ 83 w 121"/>
                  <a:gd name="T5" fmla="*/ 15 h 731"/>
                  <a:gd name="T6" fmla="*/ 67 w 121"/>
                  <a:gd name="T7" fmla="*/ 27 h 731"/>
                  <a:gd name="T8" fmla="*/ 52 w 121"/>
                  <a:gd name="T9" fmla="*/ 40 h 731"/>
                  <a:gd name="T10" fmla="*/ 37 w 121"/>
                  <a:gd name="T11" fmla="*/ 52 h 731"/>
                  <a:gd name="T12" fmla="*/ 21 w 121"/>
                  <a:gd name="T13" fmla="*/ 67 h 731"/>
                  <a:gd name="T14" fmla="*/ 8 w 121"/>
                  <a:gd name="T15" fmla="*/ 80 h 731"/>
                  <a:gd name="T16" fmla="*/ 2 w 121"/>
                  <a:gd name="T17" fmla="*/ 88 h 731"/>
                  <a:gd name="T18" fmla="*/ 2 w 121"/>
                  <a:gd name="T19" fmla="*/ 90 h 731"/>
                  <a:gd name="T20" fmla="*/ 2 w 121"/>
                  <a:gd name="T21" fmla="*/ 92 h 731"/>
                  <a:gd name="T22" fmla="*/ 0 w 121"/>
                  <a:gd name="T23" fmla="*/ 94 h 731"/>
                  <a:gd name="T24" fmla="*/ 0 w 121"/>
                  <a:gd name="T25" fmla="*/ 98 h 731"/>
                  <a:gd name="T26" fmla="*/ 0 w 121"/>
                  <a:gd name="T27" fmla="*/ 100 h 731"/>
                  <a:gd name="T28" fmla="*/ 0 w 121"/>
                  <a:gd name="T29" fmla="*/ 102 h 731"/>
                  <a:gd name="T30" fmla="*/ 0 w 121"/>
                  <a:gd name="T31" fmla="*/ 103 h 731"/>
                  <a:gd name="T32" fmla="*/ 0 w 121"/>
                  <a:gd name="T33" fmla="*/ 107 h 731"/>
                  <a:gd name="T34" fmla="*/ 2 w 121"/>
                  <a:gd name="T35" fmla="*/ 103 h 731"/>
                  <a:gd name="T36" fmla="*/ 29 w 121"/>
                  <a:gd name="T37" fmla="*/ 73 h 731"/>
                  <a:gd name="T38" fmla="*/ 58 w 121"/>
                  <a:gd name="T39" fmla="*/ 48 h 731"/>
                  <a:gd name="T40" fmla="*/ 88 w 121"/>
                  <a:gd name="T41" fmla="*/ 23 h 731"/>
                  <a:gd name="T42" fmla="*/ 106 w 121"/>
                  <a:gd name="T43" fmla="*/ 13 h 731"/>
                  <a:gd name="T44" fmla="*/ 106 w 121"/>
                  <a:gd name="T45" fmla="*/ 13 h 731"/>
                  <a:gd name="T46" fmla="*/ 106 w 121"/>
                  <a:gd name="T47" fmla="*/ 11 h 731"/>
                  <a:gd name="T48" fmla="*/ 106 w 121"/>
                  <a:gd name="T49" fmla="*/ 9 h 731"/>
                  <a:gd name="T50" fmla="*/ 106 w 121"/>
                  <a:gd name="T51" fmla="*/ 8 h 731"/>
                  <a:gd name="T52" fmla="*/ 108 w 121"/>
                  <a:gd name="T53" fmla="*/ 6 h 731"/>
                  <a:gd name="T54" fmla="*/ 108 w 121"/>
                  <a:gd name="T55" fmla="*/ 4 h 731"/>
                  <a:gd name="T56" fmla="*/ 108 w 121"/>
                  <a:gd name="T57" fmla="*/ 2 h 731"/>
                  <a:gd name="T58" fmla="*/ 108 w 121"/>
                  <a:gd name="T59" fmla="*/ 0 h 731"/>
                  <a:gd name="T60" fmla="*/ 14 w 121"/>
                  <a:gd name="T61" fmla="*/ 650 h 731"/>
                  <a:gd name="T62" fmla="*/ 21 w 121"/>
                  <a:gd name="T63" fmla="*/ 658 h 731"/>
                  <a:gd name="T64" fmla="*/ 37 w 121"/>
                  <a:gd name="T65" fmla="*/ 673 h 731"/>
                  <a:gd name="T66" fmla="*/ 52 w 121"/>
                  <a:gd name="T67" fmla="*/ 685 h 731"/>
                  <a:gd name="T68" fmla="*/ 67 w 121"/>
                  <a:gd name="T69" fmla="*/ 698 h 731"/>
                  <a:gd name="T70" fmla="*/ 83 w 121"/>
                  <a:gd name="T71" fmla="*/ 710 h 731"/>
                  <a:gd name="T72" fmla="*/ 100 w 121"/>
                  <a:gd name="T73" fmla="*/ 721 h 731"/>
                  <a:gd name="T74" fmla="*/ 117 w 121"/>
                  <a:gd name="T75" fmla="*/ 731 h 731"/>
                  <a:gd name="T76" fmla="*/ 121 w 121"/>
                  <a:gd name="T77" fmla="*/ 731 h 731"/>
                  <a:gd name="T78" fmla="*/ 119 w 121"/>
                  <a:gd name="T79" fmla="*/ 731 h 731"/>
                  <a:gd name="T80" fmla="*/ 119 w 121"/>
                  <a:gd name="T81" fmla="*/ 729 h 731"/>
                  <a:gd name="T82" fmla="*/ 119 w 121"/>
                  <a:gd name="T83" fmla="*/ 727 h 731"/>
                  <a:gd name="T84" fmla="*/ 119 w 121"/>
                  <a:gd name="T85" fmla="*/ 725 h 731"/>
                  <a:gd name="T86" fmla="*/ 117 w 121"/>
                  <a:gd name="T87" fmla="*/ 723 h 731"/>
                  <a:gd name="T88" fmla="*/ 117 w 121"/>
                  <a:gd name="T89" fmla="*/ 721 h 731"/>
                  <a:gd name="T90" fmla="*/ 117 w 121"/>
                  <a:gd name="T91" fmla="*/ 719 h 731"/>
                  <a:gd name="T92" fmla="*/ 117 w 121"/>
                  <a:gd name="T93" fmla="*/ 718 h 731"/>
                  <a:gd name="T94" fmla="*/ 88 w 121"/>
                  <a:gd name="T95" fmla="*/ 700 h 731"/>
                  <a:gd name="T96" fmla="*/ 58 w 121"/>
                  <a:gd name="T97" fmla="*/ 677 h 731"/>
                  <a:gd name="T98" fmla="*/ 29 w 121"/>
                  <a:gd name="T99" fmla="*/ 650 h 731"/>
                  <a:gd name="T100" fmla="*/ 12 w 121"/>
                  <a:gd name="T101" fmla="*/ 633 h 731"/>
                  <a:gd name="T102" fmla="*/ 12 w 121"/>
                  <a:gd name="T103" fmla="*/ 635 h 731"/>
                  <a:gd name="T104" fmla="*/ 14 w 121"/>
                  <a:gd name="T105" fmla="*/ 637 h 731"/>
                  <a:gd name="T106" fmla="*/ 14 w 121"/>
                  <a:gd name="T107" fmla="*/ 639 h 731"/>
                  <a:gd name="T108" fmla="*/ 14 w 121"/>
                  <a:gd name="T109" fmla="*/ 643 h 731"/>
                  <a:gd name="T110" fmla="*/ 14 w 121"/>
                  <a:gd name="T111" fmla="*/ 645 h 731"/>
                  <a:gd name="T112" fmla="*/ 14 w 121"/>
                  <a:gd name="T113" fmla="*/ 647 h 731"/>
                  <a:gd name="T114" fmla="*/ 14 w 121"/>
                  <a:gd name="T115" fmla="*/ 648 h 731"/>
                  <a:gd name="T116" fmla="*/ 14 w 121"/>
                  <a:gd name="T117" fmla="*/ 650 h 73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1"/>
                  <a:gd name="T178" fmla="*/ 0 h 731"/>
                  <a:gd name="T179" fmla="*/ 121 w 121"/>
                  <a:gd name="T180" fmla="*/ 731 h 73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1" h="731">
                    <a:moveTo>
                      <a:pt x="108" y="0"/>
                    </a:moveTo>
                    <a:lnTo>
                      <a:pt x="100" y="4"/>
                    </a:lnTo>
                    <a:lnTo>
                      <a:pt x="83" y="15"/>
                    </a:lnTo>
                    <a:lnTo>
                      <a:pt x="67" y="27"/>
                    </a:lnTo>
                    <a:lnTo>
                      <a:pt x="52" y="40"/>
                    </a:lnTo>
                    <a:lnTo>
                      <a:pt x="37" y="52"/>
                    </a:lnTo>
                    <a:lnTo>
                      <a:pt x="21" y="67"/>
                    </a:lnTo>
                    <a:lnTo>
                      <a:pt x="8" y="80"/>
                    </a:lnTo>
                    <a:lnTo>
                      <a:pt x="2" y="88"/>
                    </a:lnTo>
                    <a:lnTo>
                      <a:pt x="2" y="90"/>
                    </a:lnTo>
                    <a:lnTo>
                      <a:pt x="2" y="92"/>
                    </a:lnTo>
                    <a:lnTo>
                      <a:pt x="0" y="94"/>
                    </a:lnTo>
                    <a:lnTo>
                      <a:pt x="0" y="98"/>
                    </a:lnTo>
                    <a:lnTo>
                      <a:pt x="0" y="100"/>
                    </a:lnTo>
                    <a:lnTo>
                      <a:pt x="0" y="102"/>
                    </a:lnTo>
                    <a:lnTo>
                      <a:pt x="0" y="103"/>
                    </a:lnTo>
                    <a:lnTo>
                      <a:pt x="0" y="107"/>
                    </a:lnTo>
                    <a:lnTo>
                      <a:pt x="2" y="103"/>
                    </a:lnTo>
                    <a:lnTo>
                      <a:pt x="29" y="73"/>
                    </a:lnTo>
                    <a:lnTo>
                      <a:pt x="58" y="48"/>
                    </a:lnTo>
                    <a:lnTo>
                      <a:pt x="88" y="23"/>
                    </a:lnTo>
                    <a:lnTo>
                      <a:pt x="106" y="13"/>
                    </a:lnTo>
                    <a:lnTo>
                      <a:pt x="106" y="11"/>
                    </a:lnTo>
                    <a:lnTo>
                      <a:pt x="106" y="9"/>
                    </a:lnTo>
                    <a:lnTo>
                      <a:pt x="106" y="8"/>
                    </a:lnTo>
                    <a:lnTo>
                      <a:pt x="108" y="6"/>
                    </a:lnTo>
                    <a:lnTo>
                      <a:pt x="108" y="4"/>
                    </a:lnTo>
                    <a:lnTo>
                      <a:pt x="108" y="2"/>
                    </a:lnTo>
                    <a:lnTo>
                      <a:pt x="108" y="0"/>
                    </a:lnTo>
                    <a:close/>
                    <a:moveTo>
                      <a:pt x="14" y="650"/>
                    </a:moveTo>
                    <a:lnTo>
                      <a:pt x="21" y="658"/>
                    </a:lnTo>
                    <a:lnTo>
                      <a:pt x="37" y="673"/>
                    </a:lnTo>
                    <a:lnTo>
                      <a:pt x="52" y="685"/>
                    </a:lnTo>
                    <a:lnTo>
                      <a:pt x="67" y="698"/>
                    </a:lnTo>
                    <a:lnTo>
                      <a:pt x="83" y="710"/>
                    </a:lnTo>
                    <a:lnTo>
                      <a:pt x="100" y="721"/>
                    </a:lnTo>
                    <a:lnTo>
                      <a:pt x="117" y="731"/>
                    </a:lnTo>
                    <a:lnTo>
                      <a:pt x="121" y="731"/>
                    </a:lnTo>
                    <a:lnTo>
                      <a:pt x="119" y="731"/>
                    </a:lnTo>
                    <a:lnTo>
                      <a:pt x="119" y="729"/>
                    </a:lnTo>
                    <a:lnTo>
                      <a:pt x="119" y="727"/>
                    </a:lnTo>
                    <a:lnTo>
                      <a:pt x="119" y="725"/>
                    </a:lnTo>
                    <a:lnTo>
                      <a:pt x="117" y="723"/>
                    </a:lnTo>
                    <a:lnTo>
                      <a:pt x="117" y="721"/>
                    </a:lnTo>
                    <a:lnTo>
                      <a:pt x="117" y="719"/>
                    </a:lnTo>
                    <a:lnTo>
                      <a:pt x="117" y="718"/>
                    </a:lnTo>
                    <a:lnTo>
                      <a:pt x="88" y="700"/>
                    </a:lnTo>
                    <a:lnTo>
                      <a:pt x="58" y="677"/>
                    </a:lnTo>
                    <a:lnTo>
                      <a:pt x="29" y="650"/>
                    </a:lnTo>
                    <a:lnTo>
                      <a:pt x="12" y="633"/>
                    </a:lnTo>
                    <a:lnTo>
                      <a:pt x="12" y="635"/>
                    </a:lnTo>
                    <a:lnTo>
                      <a:pt x="14" y="637"/>
                    </a:lnTo>
                    <a:lnTo>
                      <a:pt x="14" y="639"/>
                    </a:lnTo>
                    <a:lnTo>
                      <a:pt x="14" y="643"/>
                    </a:lnTo>
                    <a:lnTo>
                      <a:pt x="14" y="645"/>
                    </a:lnTo>
                    <a:lnTo>
                      <a:pt x="14" y="647"/>
                    </a:lnTo>
                    <a:lnTo>
                      <a:pt x="14" y="648"/>
                    </a:lnTo>
                    <a:lnTo>
                      <a:pt x="14" y="650"/>
                    </a:lnTo>
                    <a:close/>
                  </a:path>
                </a:pathLst>
              </a:custGeom>
              <a:solidFill>
                <a:srgbClr val="B0DFFF"/>
              </a:solidFill>
              <a:ln w="9525">
                <a:noFill/>
                <a:round/>
                <a:headEnd/>
                <a:tailEnd/>
              </a:ln>
            </p:spPr>
            <p:txBody>
              <a:bodyPr/>
              <a:lstStyle/>
              <a:p>
                <a:endParaRPr lang="en-US"/>
              </a:p>
            </p:txBody>
          </p:sp>
          <p:sp>
            <p:nvSpPr>
              <p:cNvPr id="28064" name="Freeform 979"/>
              <p:cNvSpPr>
                <a:spLocks noEditPoints="1"/>
              </p:cNvSpPr>
              <p:nvPr/>
            </p:nvSpPr>
            <p:spPr bwMode="auto">
              <a:xfrm>
                <a:off x="2288" y="1863"/>
                <a:ext cx="121" cy="717"/>
              </a:xfrm>
              <a:custGeom>
                <a:avLst/>
                <a:gdLst>
                  <a:gd name="T0" fmla="*/ 108 w 121"/>
                  <a:gd name="T1" fmla="*/ 0 h 717"/>
                  <a:gd name="T2" fmla="*/ 106 w 121"/>
                  <a:gd name="T3" fmla="*/ 1 h 717"/>
                  <a:gd name="T4" fmla="*/ 89 w 121"/>
                  <a:gd name="T5" fmla="*/ 11 h 717"/>
                  <a:gd name="T6" fmla="*/ 56 w 121"/>
                  <a:gd name="T7" fmla="*/ 36 h 717"/>
                  <a:gd name="T8" fmla="*/ 27 w 121"/>
                  <a:gd name="T9" fmla="*/ 63 h 717"/>
                  <a:gd name="T10" fmla="*/ 2 w 121"/>
                  <a:gd name="T11" fmla="*/ 90 h 717"/>
                  <a:gd name="T12" fmla="*/ 2 w 121"/>
                  <a:gd name="T13" fmla="*/ 92 h 717"/>
                  <a:gd name="T14" fmla="*/ 2 w 121"/>
                  <a:gd name="T15" fmla="*/ 94 h 717"/>
                  <a:gd name="T16" fmla="*/ 2 w 121"/>
                  <a:gd name="T17" fmla="*/ 95 h 717"/>
                  <a:gd name="T18" fmla="*/ 2 w 121"/>
                  <a:gd name="T19" fmla="*/ 99 h 717"/>
                  <a:gd name="T20" fmla="*/ 0 w 121"/>
                  <a:gd name="T21" fmla="*/ 101 h 717"/>
                  <a:gd name="T22" fmla="*/ 0 w 121"/>
                  <a:gd name="T23" fmla="*/ 103 h 717"/>
                  <a:gd name="T24" fmla="*/ 0 w 121"/>
                  <a:gd name="T25" fmla="*/ 107 h 717"/>
                  <a:gd name="T26" fmla="*/ 0 w 121"/>
                  <a:gd name="T27" fmla="*/ 109 h 717"/>
                  <a:gd name="T28" fmla="*/ 8 w 121"/>
                  <a:gd name="T29" fmla="*/ 97 h 717"/>
                  <a:gd name="T30" fmla="*/ 35 w 121"/>
                  <a:gd name="T31" fmla="*/ 69 h 717"/>
                  <a:gd name="T32" fmla="*/ 64 w 121"/>
                  <a:gd name="T33" fmla="*/ 44 h 717"/>
                  <a:gd name="T34" fmla="*/ 94 w 121"/>
                  <a:gd name="T35" fmla="*/ 21 h 717"/>
                  <a:gd name="T36" fmla="*/ 106 w 121"/>
                  <a:gd name="T37" fmla="*/ 13 h 717"/>
                  <a:gd name="T38" fmla="*/ 106 w 121"/>
                  <a:gd name="T39" fmla="*/ 11 h 717"/>
                  <a:gd name="T40" fmla="*/ 108 w 121"/>
                  <a:gd name="T41" fmla="*/ 9 h 717"/>
                  <a:gd name="T42" fmla="*/ 108 w 121"/>
                  <a:gd name="T43" fmla="*/ 7 h 717"/>
                  <a:gd name="T44" fmla="*/ 108 w 121"/>
                  <a:gd name="T45" fmla="*/ 5 h 717"/>
                  <a:gd name="T46" fmla="*/ 108 w 121"/>
                  <a:gd name="T47" fmla="*/ 3 h 717"/>
                  <a:gd name="T48" fmla="*/ 108 w 121"/>
                  <a:gd name="T49" fmla="*/ 1 h 717"/>
                  <a:gd name="T50" fmla="*/ 108 w 121"/>
                  <a:gd name="T51" fmla="*/ 1 h 717"/>
                  <a:gd name="T52" fmla="*/ 108 w 121"/>
                  <a:gd name="T53" fmla="*/ 0 h 717"/>
                  <a:gd name="T54" fmla="*/ 16 w 121"/>
                  <a:gd name="T55" fmla="*/ 635 h 717"/>
                  <a:gd name="T56" fmla="*/ 27 w 121"/>
                  <a:gd name="T57" fmla="*/ 646 h 717"/>
                  <a:gd name="T58" fmla="*/ 56 w 121"/>
                  <a:gd name="T59" fmla="*/ 673 h 717"/>
                  <a:gd name="T60" fmla="*/ 89 w 121"/>
                  <a:gd name="T61" fmla="*/ 698 h 717"/>
                  <a:gd name="T62" fmla="*/ 106 w 121"/>
                  <a:gd name="T63" fmla="*/ 708 h 717"/>
                  <a:gd name="T64" fmla="*/ 121 w 121"/>
                  <a:gd name="T65" fmla="*/ 717 h 717"/>
                  <a:gd name="T66" fmla="*/ 119 w 121"/>
                  <a:gd name="T67" fmla="*/ 715 h 717"/>
                  <a:gd name="T68" fmla="*/ 119 w 121"/>
                  <a:gd name="T69" fmla="*/ 713 h 717"/>
                  <a:gd name="T70" fmla="*/ 119 w 121"/>
                  <a:gd name="T71" fmla="*/ 711 h 717"/>
                  <a:gd name="T72" fmla="*/ 119 w 121"/>
                  <a:gd name="T73" fmla="*/ 710 h 717"/>
                  <a:gd name="T74" fmla="*/ 119 w 121"/>
                  <a:gd name="T75" fmla="*/ 708 h 717"/>
                  <a:gd name="T76" fmla="*/ 117 w 121"/>
                  <a:gd name="T77" fmla="*/ 706 h 717"/>
                  <a:gd name="T78" fmla="*/ 117 w 121"/>
                  <a:gd name="T79" fmla="*/ 704 h 717"/>
                  <a:gd name="T80" fmla="*/ 117 w 121"/>
                  <a:gd name="T81" fmla="*/ 702 h 717"/>
                  <a:gd name="T82" fmla="*/ 94 w 121"/>
                  <a:gd name="T83" fmla="*/ 688 h 717"/>
                  <a:gd name="T84" fmla="*/ 64 w 121"/>
                  <a:gd name="T85" fmla="*/ 665 h 717"/>
                  <a:gd name="T86" fmla="*/ 35 w 121"/>
                  <a:gd name="T87" fmla="*/ 640 h 717"/>
                  <a:gd name="T88" fmla="*/ 14 w 121"/>
                  <a:gd name="T89" fmla="*/ 616 h 717"/>
                  <a:gd name="T90" fmla="*/ 14 w 121"/>
                  <a:gd name="T91" fmla="*/ 617 h 717"/>
                  <a:gd name="T92" fmla="*/ 14 w 121"/>
                  <a:gd name="T93" fmla="*/ 621 h 717"/>
                  <a:gd name="T94" fmla="*/ 14 w 121"/>
                  <a:gd name="T95" fmla="*/ 623 h 717"/>
                  <a:gd name="T96" fmla="*/ 14 w 121"/>
                  <a:gd name="T97" fmla="*/ 625 h 717"/>
                  <a:gd name="T98" fmla="*/ 14 w 121"/>
                  <a:gd name="T99" fmla="*/ 627 h 717"/>
                  <a:gd name="T100" fmla="*/ 16 w 121"/>
                  <a:gd name="T101" fmla="*/ 629 h 717"/>
                  <a:gd name="T102" fmla="*/ 16 w 121"/>
                  <a:gd name="T103" fmla="*/ 631 h 717"/>
                  <a:gd name="T104" fmla="*/ 16 w 121"/>
                  <a:gd name="T105" fmla="*/ 635 h 71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1"/>
                  <a:gd name="T160" fmla="*/ 0 h 717"/>
                  <a:gd name="T161" fmla="*/ 121 w 121"/>
                  <a:gd name="T162" fmla="*/ 717 h 71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1" h="717">
                    <a:moveTo>
                      <a:pt x="108" y="0"/>
                    </a:moveTo>
                    <a:lnTo>
                      <a:pt x="106" y="1"/>
                    </a:lnTo>
                    <a:lnTo>
                      <a:pt x="89" y="11"/>
                    </a:lnTo>
                    <a:lnTo>
                      <a:pt x="56" y="36"/>
                    </a:lnTo>
                    <a:lnTo>
                      <a:pt x="27" y="63"/>
                    </a:lnTo>
                    <a:lnTo>
                      <a:pt x="2" y="90"/>
                    </a:lnTo>
                    <a:lnTo>
                      <a:pt x="2" y="92"/>
                    </a:lnTo>
                    <a:lnTo>
                      <a:pt x="2" y="94"/>
                    </a:lnTo>
                    <a:lnTo>
                      <a:pt x="2" y="95"/>
                    </a:lnTo>
                    <a:lnTo>
                      <a:pt x="2" y="99"/>
                    </a:lnTo>
                    <a:lnTo>
                      <a:pt x="0" y="101"/>
                    </a:lnTo>
                    <a:lnTo>
                      <a:pt x="0" y="103"/>
                    </a:lnTo>
                    <a:lnTo>
                      <a:pt x="0" y="107"/>
                    </a:lnTo>
                    <a:lnTo>
                      <a:pt x="0" y="109"/>
                    </a:lnTo>
                    <a:lnTo>
                      <a:pt x="8" y="97"/>
                    </a:lnTo>
                    <a:lnTo>
                      <a:pt x="35" y="69"/>
                    </a:lnTo>
                    <a:lnTo>
                      <a:pt x="64" y="44"/>
                    </a:lnTo>
                    <a:lnTo>
                      <a:pt x="94" y="21"/>
                    </a:lnTo>
                    <a:lnTo>
                      <a:pt x="106" y="13"/>
                    </a:lnTo>
                    <a:lnTo>
                      <a:pt x="106" y="11"/>
                    </a:lnTo>
                    <a:lnTo>
                      <a:pt x="108" y="9"/>
                    </a:lnTo>
                    <a:lnTo>
                      <a:pt x="108" y="7"/>
                    </a:lnTo>
                    <a:lnTo>
                      <a:pt x="108" y="5"/>
                    </a:lnTo>
                    <a:lnTo>
                      <a:pt x="108" y="3"/>
                    </a:lnTo>
                    <a:lnTo>
                      <a:pt x="108" y="1"/>
                    </a:lnTo>
                    <a:lnTo>
                      <a:pt x="108" y="0"/>
                    </a:lnTo>
                    <a:close/>
                    <a:moveTo>
                      <a:pt x="16" y="635"/>
                    </a:moveTo>
                    <a:lnTo>
                      <a:pt x="27" y="646"/>
                    </a:lnTo>
                    <a:lnTo>
                      <a:pt x="56" y="673"/>
                    </a:lnTo>
                    <a:lnTo>
                      <a:pt x="89" y="698"/>
                    </a:lnTo>
                    <a:lnTo>
                      <a:pt x="106" y="708"/>
                    </a:lnTo>
                    <a:lnTo>
                      <a:pt x="121" y="717"/>
                    </a:lnTo>
                    <a:lnTo>
                      <a:pt x="119" y="715"/>
                    </a:lnTo>
                    <a:lnTo>
                      <a:pt x="119" y="713"/>
                    </a:lnTo>
                    <a:lnTo>
                      <a:pt x="119" y="711"/>
                    </a:lnTo>
                    <a:lnTo>
                      <a:pt x="119" y="710"/>
                    </a:lnTo>
                    <a:lnTo>
                      <a:pt x="119" y="708"/>
                    </a:lnTo>
                    <a:lnTo>
                      <a:pt x="117" y="706"/>
                    </a:lnTo>
                    <a:lnTo>
                      <a:pt x="117" y="704"/>
                    </a:lnTo>
                    <a:lnTo>
                      <a:pt x="117" y="702"/>
                    </a:lnTo>
                    <a:lnTo>
                      <a:pt x="94" y="688"/>
                    </a:lnTo>
                    <a:lnTo>
                      <a:pt x="64" y="665"/>
                    </a:lnTo>
                    <a:lnTo>
                      <a:pt x="35" y="640"/>
                    </a:lnTo>
                    <a:lnTo>
                      <a:pt x="14" y="616"/>
                    </a:lnTo>
                    <a:lnTo>
                      <a:pt x="14" y="617"/>
                    </a:lnTo>
                    <a:lnTo>
                      <a:pt x="14" y="621"/>
                    </a:lnTo>
                    <a:lnTo>
                      <a:pt x="14" y="623"/>
                    </a:lnTo>
                    <a:lnTo>
                      <a:pt x="14" y="625"/>
                    </a:lnTo>
                    <a:lnTo>
                      <a:pt x="14" y="627"/>
                    </a:lnTo>
                    <a:lnTo>
                      <a:pt x="16" y="629"/>
                    </a:lnTo>
                    <a:lnTo>
                      <a:pt x="16" y="631"/>
                    </a:lnTo>
                    <a:lnTo>
                      <a:pt x="16" y="635"/>
                    </a:lnTo>
                    <a:close/>
                  </a:path>
                </a:pathLst>
              </a:custGeom>
              <a:solidFill>
                <a:srgbClr val="B1DFFF"/>
              </a:solidFill>
              <a:ln w="9525">
                <a:noFill/>
                <a:round/>
                <a:headEnd/>
                <a:tailEnd/>
              </a:ln>
            </p:spPr>
            <p:txBody>
              <a:bodyPr/>
              <a:lstStyle/>
              <a:p>
                <a:endParaRPr lang="en-US"/>
              </a:p>
            </p:txBody>
          </p:sp>
          <p:sp>
            <p:nvSpPr>
              <p:cNvPr id="28065" name="Freeform 980"/>
              <p:cNvSpPr>
                <a:spLocks noEditPoints="1"/>
              </p:cNvSpPr>
              <p:nvPr/>
            </p:nvSpPr>
            <p:spPr bwMode="auto">
              <a:xfrm>
                <a:off x="2286" y="1868"/>
                <a:ext cx="121" cy="705"/>
              </a:xfrm>
              <a:custGeom>
                <a:avLst/>
                <a:gdLst>
                  <a:gd name="T0" fmla="*/ 110 w 121"/>
                  <a:gd name="T1" fmla="*/ 0 h 705"/>
                  <a:gd name="T2" fmla="*/ 92 w 121"/>
                  <a:gd name="T3" fmla="*/ 10 h 705"/>
                  <a:gd name="T4" fmla="*/ 62 w 121"/>
                  <a:gd name="T5" fmla="*/ 35 h 705"/>
                  <a:gd name="T6" fmla="*/ 33 w 121"/>
                  <a:gd name="T7" fmla="*/ 60 h 705"/>
                  <a:gd name="T8" fmla="*/ 6 w 121"/>
                  <a:gd name="T9" fmla="*/ 90 h 705"/>
                  <a:gd name="T10" fmla="*/ 4 w 121"/>
                  <a:gd name="T11" fmla="*/ 94 h 705"/>
                  <a:gd name="T12" fmla="*/ 4 w 121"/>
                  <a:gd name="T13" fmla="*/ 96 h 705"/>
                  <a:gd name="T14" fmla="*/ 2 w 121"/>
                  <a:gd name="T15" fmla="*/ 98 h 705"/>
                  <a:gd name="T16" fmla="*/ 2 w 121"/>
                  <a:gd name="T17" fmla="*/ 102 h 705"/>
                  <a:gd name="T18" fmla="*/ 2 w 121"/>
                  <a:gd name="T19" fmla="*/ 104 h 705"/>
                  <a:gd name="T20" fmla="*/ 2 w 121"/>
                  <a:gd name="T21" fmla="*/ 106 h 705"/>
                  <a:gd name="T22" fmla="*/ 2 w 121"/>
                  <a:gd name="T23" fmla="*/ 110 h 705"/>
                  <a:gd name="T24" fmla="*/ 2 w 121"/>
                  <a:gd name="T25" fmla="*/ 112 h 705"/>
                  <a:gd name="T26" fmla="*/ 0 w 121"/>
                  <a:gd name="T27" fmla="*/ 113 h 705"/>
                  <a:gd name="T28" fmla="*/ 14 w 121"/>
                  <a:gd name="T29" fmla="*/ 96 h 705"/>
                  <a:gd name="T30" fmla="*/ 41 w 121"/>
                  <a:gd name="T31" fmla="*/ 67 h 705"/>
                  <a:gd name="T32" fmla="*/ 69 w 121"/>
                  <a:gd name="T33" fmla="*/ 42 h 705"/>
                  <a:gd name="T34" fmla="*/ 98 w 121"/>
                  <a:gd name="T35" fmla="*/ 19 h 705"/>
                  <a:gd name="T36" fmla="*/ 108 w 121"/>
                  <a:gd name="T37" fmla="*/ 14 h 705"/>
                  <a:gd name="T38" fmla="*/ 108 w 121"/>
                  <a:gd name="T39" fmla="*/ 14 h 705"/>
                  <a:gd name="T40" fmla="*/ 108 w 121"/>
                  <a:gd name="T41" fmla="*/ 12 h 705"/>
                  <a:gd name="T42" fmla="*/ 108 w 121"/>
                  <a:gd name="T43" fmla="*/ 10 h 705"/>
                  <a:gd name="T44" fmla="*/ 108 w 121"/>
                  <a:gd name="T45" fmla="*/ 8 h 705"/>
                  <a:gd name="T46" fmla="*/ 108 w 121"/>
                  <a:gd name="T47" fmla="*/ 6 h 705"/>
                  <a:gd name="T48" fmla="*/ 110 w 121"/>
                  <a:gd name="T49" fmla="*/ 4 h 705"/>
                  <a:gd name="T50" fmla="*/ 110 w 121"/>
                  <a:gd name="T51" fmla="*/ 2 h 705"/>
                  <a:gd name="T52" fmla="*/ 110 w 121"/>
                  <a:gd name="T53" fmla="*/ 0 h 705"/>
                  <a:gd name="T54" fmla="*/ 16 w 121"/>
                  <a:gd name="T55" fmla="*/ 620 h 705"/>
                  <a:gd name="T56" fmla="*/ 33 w 121"/>
                  <a:gd name="T57" fmla="*/ 637 h 705"/>
                  <a:gd name="T58" fmla="*/ 62 w 121"/>
                  <a:gd name="T59" fmla="*/ 664 h 705"/>
                  <a:gd name="T60" fmla="*/ 92 w 121"/>
                  <a:gd name="T61" fmla="*/ 687 h 705"/>
                  <a:gd name="T62" fmla="*/ 121 w 121"/>
                  <a:gd name="T63" fmla="*/ 705 h 705"/>
                  <a:gd name="T64" fmla="*/ 121 w 121"/>
                  <a:gd name="T65" fmla="*/ 703 h 705"/>
                  <a:gd name="T66" fmla="*/ 119 w 121"/>
                  <a:gd name="T67" fmla="*/ 701 h 705"/>
                  <a:gd name="T68" fmla="*/ 119 w 121"/>
                  <a:gd name="T69" fmla="*/ 699 h 705"/>
                  <a:gd name="T70" fmla="*/ 119 w 121"/>
                  <a:gd name="T71" fmla="*/ 699 h 705"/>
                  <a:gd name="T72" fmla="*/ 119 w 121"/>
                  <a:gd name="T73" fmla="*/ 697 h 705"/>
                  <a:gd name="T74" fmla="*/ 119 w 121"/>
                  <a:gd name="T75" fmla="*/ 695 h 705"/>
                  <a:gd name="T76" fmla="*/ 117 w 121"/>
                  <a:gd name="T77" fmla="*/ 693 h 705"/>
                  <a:gd name="T78" fmla="*/ 117 w 121"/>
                  <a:gd name="T79" fmla="*/ 691 h 705"/>
                  <a:gd name="T80" fmla="*/ 98 w 121"/>
                  <a:gd name="T81" fmla="*/ 680 h 705"/>
                  <a:gd name="T82" fmla="*/ 69 w 121"/>
                  <a:gd name="T83" fmla="*/ 657 h 705"/>
                  <a:gd name="T84" fmla="*/ 41 w 121"/>
                  <a:gd name="T85" fmla="*/ 632 h 705"/>
                  <a:gd name="T86" fmla="*/ 14 w 121"/>
                  <a:gd name="T87" fmla="*/ 603 h 705"/>
                  <a:gd name="T88" fmla="*/ 14 w 121"/>
                  <a:gd name="T89" fmla="*/ 603 h 705"/>
                  <a:gd name="T90" fmla="*/ 14 w 121"/>
                  <a:gd name="T91" fmla="*/ 605 h 705"/>
                  <a:gd name="T92" fmla="*/ 14 w 121"/>
                  <a:gd name="T93" fmla="*/ 607 h 705"/>
                  <a:gd name="T94" fmla="*/ 16 w 121"/>
                  <a:gd name="T95" fmla="*/ 609 h 705"/>
                  <a:gd name="T96" fmla="*/ 16 w 121"/>
                  <a:gd name="T97" fmla="*/ 611 h 705"/>
                  <a:gd name="T98" fmla="*/ 16 w 121"/>
                  <a:gd name="T99" fmla="*/ 612 h 705"/>
                  <a:gd name="T100" fmla="*/ 16 w 121"/>
                  <a:gd name="T101" fmla="*/ 616 h 705"/>
                  <a:gd name="T102" fmla="*/ 16 w 121"/>
                  <a:gd name="T103" fmla="*/ 618 h 705"/>
                  <a:gd name="T104" fmla="*/ 16 w 121"/>
                  <a:gd name="T105" fmla="*/ 620 h 70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1"/>
                  <a:gd name="T160" fmla="*/ 0 h 705"/>
                  <a:gd name="T161" fmla="*/ 121 w 121"/>
                  <a:gd name="T162" fmla="*/ 705 h 70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1" h="705">
                    <a:moveTo>
                      <a:pt x="110" y="0"/>
                    </a:moveTo>
                    <a:lnTo>
                      <a:pt x="92" y="10"/>
                    </a:lnTo>
                    <a:lnTo>
                      <a:pt x="62" y="35"/>
                    </a:lnTo>
                    <a:lnTo>
                      <a:pt x="33" y="60"/>
                    </a:lnTo>
                    <a:lnTo>
                      <a:pt x="6" y="90"/>
                    </a:lnTo>
                    <a:lnTo>
                      <a:pt x="4" y="94"/>
                    </a:lnTo>
                    <a:lnTo>
                      <a:pt x="4" y="96"/>
                    </a:lnTo>
                    <a:lnTo>
                      <a:pt x="2" y="98"/>
                    </a:lnTo>
                    <a:lnTo>
                      <a:pt x="2" y="102"/>
                    </a:lnTo>
                    <a:lnTo>
                      <a:pt x="2" y="104"/>
                    </a:lnTo>
                    <a:lnTo>
                      <a:pt x="2" y="106"/>
                    </a:lnTo>
                    <a:lnTo>
                      <a:pt x="2" y="110"/>
                    </a:lnTo>
                    <a:lnTo>
                      <a:pt x="2" y="112"/>
                    </a:lnTo>
                    <a:lnTo>
                      <a:pt x="0" y="113"/>
                    </a:lnTo>
                    <a:lnTo>
                      <a:pt x="14" y="96"/>
                    </a:lnTo>
                    <a:lnTo>
                      <a:pt x="41" y="67"/>
                    </a:lnTo>
                    <a:lnTo>
                      <a:pt x="69" y="42"/>
                    </a:lnTo>
                    <a:lnTo>
                      <a:pt x="98" y="19"/>
                    </a:lnTo>
                    <a:lnTo>
                      <a:pt x="108" y="14"/>
                    </a:lnTo>
                    <a:lnTo>
                      <a:pt x="108" y="12"/>
                    </a:lnTo>
                    <a:lnTo>
                      <a:pt x="108" y="10"/>
                    </a:lnTo>
                    <a:lnTo>
                      <a:pt x="108" y="8"/>
                    </a:lnTo>
                    <a:lnTo>
                      <a:pt x="108" y="6"/>
                    </a:lnTo>
                    <a:lnTo>
                      <a:pt x="110" y="4"/>
                    </a:lnTo>
                    <a:lnTo>
                      <a:pt x="110" y="2"/>
                    </a:lnTo>
                    <a:lnTo>
                      <a:pt x="110" y="0"/>
                    </a:lnTo>
                    <a:close/>
                    <a:moveTo>
                      <a:pt x="16" y="620"/>
                    </a:moveTo>
                    <a:lnTo>
                      <a:pt x="33" y="637"/>
                    </a:lnTo>
                    <a:lnTo>
                      <a:pt x="62" y="664"/>
                    </a:lnTo>
                    <a:lnTo>
                      <a:pt x="92" y="687"/>
                    </a:lnTo>
                    <a:lnTo>
                      <a:pt x="121" y="705"/>
                    </a:lnTo>
                    <a:lnTo>
                      <a:pt x="121" y="703"/>
                    </a:lnTo>
                    <a:lnTo>
                      <a:pt x="119" y="701"/>
                    </a:lnTo>
                    <a:lnTo>
                      <a:pt x="119" y="699"/>
                    </a:lnTo>
                    <a:lnTo>
                      <a:pt x="119" y="697"/>
                    </a:lnTo>
                    <a:lnTo>
                      <a:pt x="119" y="695"/>
                    </a:lnTo>
                    <a:lnTo>
                      <a:pt x="117" y="693"/>
                    </a:lnTo>
                    <a:lnTo>
                      <a:pt x="117" y="691"/>
                    </a:lnTo>
                    <a:lnTo>
                      <a:pt x="98" y="680"/>
                    </a:lnTo>
                    <a:lnTo>
                      <a:pt x="69" y="657"/>
                    </a:lnTo>
                    <a:lnTo>
                      <a:pt x="41" y="632"/>
                    </a:lnTo>
                    <a:lnTo>
                      <a:pt x="14" y="603"/>
                    </a:lnTo>
                    <a:lnTo>
                      <a:pt x="14" y="605"/>
                    </a:lnTo>
                    <a:lnTo>
                      <a:pt x="14" y="607"/>
                    </a:lnTo>
                    <a:lnTo>
                      <a:pt x="16" y="609"/>
                    </a:lnTo>
                    <a:lnTo>
                      <a:pt x="16" y="611"/>
                    </a:lnTo>
                    <a:lnTo>
                      <a:pt x="16" y="612"/>
                    </a:lnTo>
                    <a:lnTo>
                      <a:pt x="16" y="616"/>
                    </a:lnTo>
                    <a:lnTo>
                      <a:pt x="16" y="618"/>
                    </a:lnTo>
                    <a:lnTo>
                      <a:pt x="16" y="620"/>
                    </a:lnTo>
                    <a:close/>
                  </a:path>
                </a:pathLst>
              </a:custGeom>
              <a:solidFill>
                <a:srgbClr val="B2E0FF"/>
              </a:solidFill>
              <a:ln w="9525">
                <a:noFill/>
                <a:round/>
                <a:headEnd/>
                <a:tailEnd/>
              </a:ln>
            </p:spPr>
            <p:txBody>
              <a:bodyPr/>
              <a:lstStyle/>
              <a:p>
                <a:endParaRPr lang="en-US"/>
              </a:p>
            </p:txBody>
          </p:sp>
          <p:sp>
            <p:nvSpPr>
              <p:cNvPr id="28066" name="Freeform 981"/>
              <p:cNvSpPr>
                <a:spLocks noEditPoints="1"/>
              </p:cNvSpPr>
              <p:nvPr/>
            </p:nvSpPr>
            <p:spPr bwMode="auto">
              <a:xfrm>
                <a:off x="2286" y="1876"/>
                <a:ext cx="119" cy="689"/>
              </a:xfrm>
              <a:custGeom>
                <a:avLst/>
                <a:gdLst>
                  <a:gd name="T0" fmla="*/ 108 w 119"/>
                  <a:gd name="T1" fmla="*/ 0 h 689"/>
                  <a:gd name="T2" fmla="*/ 96 w 119"/>
                  <a:gd name="T3" fmla="*/ 8 h 689"/>
                  <a:gd name="T4" fmla="*/ 66 w 119"/>
                  <a:gd name="T5" fmla="*/ 31 h 689"/>
                  <a:gd name="T6" fmla="*/ 37 w 119"/>
                  <a:gd name="T7" fmla="*/ 56 h 689"/>
                  <a:gd name="T8" fmla="*/ 10 w 119"/>
                  <a:gd name="T9" fmla="*/ 84 h 689"/>
                  <a:gd name="T10" fmla="*/ 2 w 119"/>
                  <a:gd name="T11" fmla="*/ 96 h 689"/>
                  <a:gd name="T12" fmla="*/ 2 w 119"/>
                  <a:gd name="T13" fmla="*/ 98 h 689"/>
                  <a:gd name="T14" fmla="*/ 2 w 119"/>
                  <a:gd name="T15" fmla="*/ 102 h 689"/>
                  <a:gd name="T16" fmla="*/ 2 w 119"/>
                  <a:gd name="T17" fmla="*/ 104 h 689"/>
                  <a:gd name="T18" fmla="*/ 0 w 119"/>
                  <a:gd name="T19" fmla="*/ 105 h 689"/>
                  <a:gd name="T20" fmla="*/ 0 w 119"/>
                  <a:gd name="T21" fmla="*/ 109 h 689"/>
                  <a:gd name="T22" fmla="*/ 0 w 119"/>
                  <a:gd name="T23" fmla="*/ 111 h 689"/>
                  <a:gd name="T24" fmla="*/ 0 w 119"/>
                  <a:gd name="T25" fmla="*/ 113 h 689"/>
                  <a:gd name="T26" fmla="*/ 0 w 119"/>
                  <a:gd name="T27" fmla="*/ 117 h 689"/>
                  <a:gd name="T28" fmla="*/ 20 w 119"/>
                  <a:gd name="T29" fmla="*/ 92 h 689"/>
                  <a:gd name="T30" fmla="*/ 44 w 119"/>
                  <a:gd name="T31" fmla="*/ 63 h 689"/>
                  <a:gd name="T32" fmla="*/ 71 w 119"/>
                  <a:gd name="T33" fmla="*/ 38 h 689"/>
                  <a:gd name="T34" fmla="*/ 102 w 119"/>
                  <a:gd name="T35" fmla="*/ 15 h 689"/>
                  <a:gd name="T36" fmla="*/ 106 w 119"/>
                  <a:gd name="T37" fmla="*/ 13 h 689"/>
                  <a:gd name="T38" fmla="*/ 106 w 119"/>
                  <a:gd name="T39" fmla="*/ 11 h 689"/>
                  <a:gd name="T40" fmla="*/ 106 w 119"/>
                  <a:gd name="T41" fmla="*/ 10 h 689"/>
                  <a:gd name="T42" fmla="*/ 108 w 119"/>
                  <a:gd name="T43" fmla="*/ 8 h 689"/>
                  <a:gd name="T44" fmla="*/ 108 w 119"/>
                  <a:gd name="T45" fmla="*/ 6 h 689"/>
                  <a:gd name="T46" fmla="*/ 108 w 119"/>
                  <a:gd name="T47" fmla="*/ 6 h 689"/>
                  <a:gd name="T48" fmla="*/ 108 w 119"/>
                  <a:gd name="T49" fmla="*/ 4 h 689"/>
                  <a:gd name="T50" fmla="*/ 108 w 119"/>
                  <a:gd name="T51" fmla="*/ 2 h 689"/>
                  <a:gd name="T52" fmla="*/ 108 w 119"/>
                  <a:gd name="T53" fmla="*/ 0 h 689"/>
                  <a:gd name="T54" fmla="*/ 16 w 119"/>
                  <a:gd name="T55" fmla="*/ 603 h 689"/>
                  <a:gd name="T56" fmla="*/ 37 w 119"/>
                  <a:gd name="T57" fmla="*/ 627 h 689"/>
                  <a:gd name="T58" fmla="*/ 66 w 119"/>
                  <a:gd name="T59" fmla="*/ 652 h 689"/>
                  <a:gd name="T60" fmla="*/ 96 w 119"/>
                  <a:gd name="T61" fmla="*/ 675 h 689"/>
                  <a:gd name="T62" fmla="*/ 119 w 119"/>
                  <a:gd name="T63" fmla="*/ 689 h 689"/>
                  <a:gd name="T64" fmla="*/ 119 w 119"/>
                  <a:gd name="T65" fmla="*/ 689 h 689"/>
                  <a:gd name="T66" fmla="*/ 119 w 119"/>
                  <a:gd name="T67" fmla="*/ 687 h 689"/>
                  <a:gd name="T68" fmla="*/ 117 w 119"/>
                  <a:gd name="T69" fmla="*/ 685 h 689"/>
                  <a:gd name="T70" fmla="*/ 117 w 119"/>
                  <a:gd name="T71" fmla="*/ 683 h 689"/>
                  <a:gd name="T72" fmla="*/ 117 w 119"/>
                  <a:gd name="T73" fmla="*/ 681 h 689"/>
                  <a:gd name="T74" fmla="*/ 117 w 119"/>
                  <a:gd name="T75" fmla="*/ 679 h 689"/>
                  <a:gd name="T76" fmla="*/ 117 w 119"/>
                  <a:gd name="T77" fmla="*/ 677 h 689"/>
                  <a:gd name="T78" fmla="*/ 115 w 119"/>
                  <a:gd name="T79" fmla="*/ 675 h 689"/>
                  <a:gd name="T80" fmla="*/ 102 w 119"/>
                  <a:gd name="T81" fmla="*/ 668 h 689"/>
                  <a:gd name="T82" fmla="*/ 71 w 119"/>
                  <a:gd name="T83" fmla="*/ 645 h 689"/>
                  <a:gd name="T84" fmla="*/ 44 w 119"/>
                  <a:gd name="T85" fmla="*/ 620 h 689"/>
                  <a:gd name="T86" fmla="*/ 20 w 119"/>
                  <a:gd name="T87" fmla="*/ 591 h 689"/>
                  <a:gd name="T88" fmla="*/ 14 w 119"/>
                  <a:gd name="T89" fmla="*/ 583 h 689"/>
                  <a:gd name="T90" fmla="*/ 14 w 119"/>
                  <a:gd name="T91" fmla="*/ 585 h 689"/>
                  <a:gd name="T92" fmla="*/ 14 w 119"/>
                  <a:gd name="T93" fmla="*/ 589 h 689"/>
                  <a:gd name="T94" fmla="*/ 14 w 119"/>
                  <a:gd name="T95" fmla="*/ 591 h 689"/>
                  <a:gd name="T96" fmla="*/ 14 w 119"/>
                  <a:gd name="T97" fmla="*/ 593 h 689"/>
                  <a:gd name="T98" fmla="*/ 14 w 119"/>
                  <a:gd name="T99" fmla="*/ 595 h 689"/>
                  <a:gd name="T100" fmla="*/ 14 w 119"/>
                  <a:gd name="T101" fmla="*/ 599 h 689"/>
                  <a:gd name="T102" fmla="*/ 16 w 119"/>
                  <a:gd name="T103" fmla="*/ 601 h 689"/>
                  <a:gd name="T104" fmla="*/ 16 w 119"/>
                  <a:gd name="T105" fmla="*/ 603 h 68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19"/>
                  <a:gd name="T160" fmla="*/ 0 h 689"/>
                  <a:gd name="T161" fmla="*/ 119 w 119"/>
                  <a:gd name="T162" fmla="*/ 689 h 68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19" h="689">
                    <a:moveTo>
                      <a:pt x="108" y="0"/>
                    </a:moveTo>
                    <a:lnTo>
                      <a:pt x="96" y="8"/>
                    </a:lnTo>
                    <a:lnTo>
                      <a:pt x="66" y="31"/>
                    </a:lnTo>
                    <a:lnTo>
                      <a:pt x="37" y="56"/>
                    </a:lnTo>
                    <a:lnTo>
                      <a:pt x="10" y="84"/>
                    </a:lnTo>
                    <a:lnTo>
                      <a:pt x="2" y="96"/>
                    </a:lnTo>
                    <a:lnTo>
                      <a:pt x="2" y="98"/>
                    </a:lnTo>
                    <a:lnTo>
                      <a:pt x="2" y="102"/>
                    </a:lnTo>
                    <a:lnTo>
                      <a:pt x="2" y="104"/>
                    </a:lnTo>
                    <a:lnTo>
                      <a:pt x="0" y="105"/>
                    </a:lnTo>
                    <a:lnTo>
                      <a:pt x="0" y="109"/>
                    </a:lnTo>
                    <a:lnTo>
                      <a:pt x="0" y="111"/>
                    </a:lnTo>
                    <a:lnTo>
                      <a:pt x="0" y="113"/>
                    </a:lnTo>
                    <a:lnTo>
                      <a:pt x="0" y="117"/>
                    </a:lnTo>
                    <a:lnTo>
                      <a:pt x="20" y="92"/>
                    </a:lnTo>
                    <a:lnTo>
                      <a:pt x="44" y="63"/>
                    </a:lnTo>
                    <a:lnTo>
                      <a:pt x="71" y="38"/>
                    </a:lnTo>
                    <a:lnTo>
                      <a:pt x="102" y="15"/>
                    </a:lnTo>
                    <a:lnTo>
                      <a:pt x="106" y="13"/>
                    </a:lnTo>
                    <a:lnTo>
                      <a:pt x="106" y="11"/>
                    </a:lnTo>
                    <a:lnTo>
                      <a:pt x="106" y="10"/>
                    </a:lnTo>
                    <a:lnTo>
                      <a:pt x="108" y="8"/>
                    </a:lnTo>
                    <a:lnTo>
                      <a:pt x="108" y="6"/>
                    </a:lnTo>
                    <a:lnTo>
                      <a:pt x="108" y="4"/>
                    </a:lnTo>
                    <a:lnTo>
                      <a:pt x="108" y="2"/>
                    </a:lnTo>
                    <a:lnTo>
                      <a:pt x="108" y="0"/>
                    </a:lnTo>
                    <a:close/>
                    <a:moveTo>
                      <a:pt x="16" y="603"/>
                    </a:moveTo>
                    <a:lnTo>
                      <a:pt x="37" y="627"/>
                    </a:lnTo>
                    <a:lnTo>
                      <a:pt x="66" y="652"/>
                    </a:lnTo>
                    <a:lnTo>
                      <a:pt x="96" y="675"/>
                    </a:lnTo>
                    <a:lnTo>
                      <a:pt x="119" y="689"/>
                    </a:lnTo>
                    <a:lnTo>
                      <a:pt x="119" y="687"/>
                    </a:lnTo>
                    <a:lnTo>
                      <a:pt x="117" y="685"/>
                    </a:lnTo>
                    <a:lnTo>
                      <a:pt x="117" y="683"/>
                    </a:lnTo>
                    <a:lnTo>
                      <a:pt x="117" y="681"/>
                    </a:lnTo>
                    <a:lnTo>
                      <a:pt x="117" y="679"/>
                    </a:lnTo>
                    <a:lnTo>
                      <a:pt x="117" y="677"/>
                    </a:lnTo>
                    <a:lnTo>
                      <a:pt x="115" y="675"/>
                    </a:lnTo>
                    <a:lnTo>
                      <a:pt x="102" y="668"/>
                    </a:lnTo>
                    <a:lnTo>
                      <a:pt x="71" y="645"/>
                    </a:lnTo>
                    <a:lnTo>
                      <a:pt x="44" y="620"/>
                    </a:lnTo>
                    <a:lnTo>
                      <a:pt x="20" y="591"/>
                    </a:lnTo>
                    <a:lnTo>
                      <a:pt x="14" y="583"/>
                    </a:lnTo>
                    <a:lnTo>
                      <a:pt x="14" y="585"/>
                    </a:lnTo>
                    <a:lnTo>
                      <a:pt x="14" y="589"/>
                    </a:lnTo>
                    <a:lnTo>
                      <a:pt x="14" y="591"/>
                    </a:lnTo>
                    <a:lnTo>
                      <a:pt x="14" y="593"/>
                    </a:lnTo>
                    <a:lnTo>
                      <a:pt x="14" y="595"/>
                    </a:lnTo>
                    <a:lnTo>
                      <a:pt x="14" y="599"/>
                    </a:lnTo>
                    <a:lnTo>
                      <a:pt x="16" y="601"/>
                    </a:lnTo>
                    <a:lnTo>
                      <a:pt x="16" y="603"/>
                    </a:lnTo>
                    <a:close/>
                  </a:path>
                </a:pathLst>
              </a:custGeom>
              <a:solidFill>
                <a:srgbClr val="B3E0FF"/>
              </a:solidFill>
              <a:ln w="9525">
                <a:noFill/>
                <a:round/>
                <a:headEnd/>
                <a:tailEnd/>
              </a:ln>
            </p:spPr>
            <p:txBody>
              <a:bodyPr/>
              <a:lstStyle/>
              <a:p>
                <a:endParaRPr lang="en-US"/>
              </a:p>
            </p:txBody>
          </p:sp>
          <p:sp>
            <p:nvSpPr>
              <p:cNvPr id="28067" name="Freeform 982"/>
              <p:cNvSpPr>
                <a:spLocks noEditPoints="1"/>
              </p:cNvSpPr>
              <p:nvPr/>
            </p:nvSpPr>
            <p:spPr bwMode="auto">
              <a:xfrm>
                <a:off x="2284" y="1882"/>
                <a:ext cx="119" cy="677"/>
              </a:xfrm>
              <a:custGeom>
                <a:avLst/>
                <a:gdLst>
                  <a:gd name="T0" fmla="*/ 110 w 119"/>
                  <a:gd name="T1" fmla="*/ 0 h 677"/>
                  <a:gd name="T2" fmla="*/ 100 w 119"/>
                  <a:gd name="T3" fmla="*/ 5 h 677"/>
                  <a:gd name="T4" fmla="*/ 71 w 119"/>
                  <a:gd name="T5" fmla="*/ 28 h 677"/>
                  <a:gd name="T6" fmla="*/ 43 w 119"/>
                  <a:gd name="T7" fmla="*/ 53 h 677"/>
                  <a:gd name="T8" fmla="*/ 16 w 119"/>
                  <a:gd name="T9" fmla="*/ 82 h 677"/>
                  <a:gd name="T10" fmla="*/ 2 w 119"/>
                  <a:gd name="T11" fmla="*/ 99 h 677"/>
                  <a:gd name="T12" fmla="*/ 2 w 119"/>
                  <a:gd name="T13" fmla="*/ 103 h 677"/>
                  <a:gd name="T14" fmla="*/ 2 w 119"/>
                  <a:gd name="T15" fmla="*/ 105 h 677"/>
                  <a:gd name="T16" fmla="*/ 2 w 119"/>
                  <a:gd name="T17" fmla="*/ 107 h 677"/>
                  <a:gd name="T18" fmla="*/ 2 w 119"/>
                  <a:gd name="T19" fmla="*/ 111 h 677"/>
                  <a:gd name="T20" fmla="*/ 2 w 119"/>
                  <a:gd name="T21" fmla="*/ 113 h 677"/>
                  <a:gd name="T22" fmla="*/ 2 w 119"/>
                  <a:gd name="T23" fmla="*/ 115 h 677"/>
                  <a:gd name="T24" fmla="*/ 2 w 119"/>
                  <a:gd name="T25" fmla="*/ 119 h 677"/>
                  <a:gd name="T26" fmla="*/ 0 w 119"/>
                  <a:gd name="T27" fmla="*/ 121 h 677"/>
                  <a:gd name="T28" fmla="*/ 2 w 119"/>
                  <a:gd name="T29" fmla="*/ 119 h 677"/>
                  <a:gd name="T30" fmla="*/ 25 w 119"/>
                  <a:gd name="T31" fmla="*/ 90 h 677"/>
                  <a:gd name="T32" fmla="*/ 50 w 119"/>
                  <a:gd name="T33" fmla="*/ 61 h 677"/>
                  <a:gd name="T34" fmla="*/ 77 w 119"/>
                  <a:gd name="T35" fmla="*/ 36 h 677"/>
                  <a:gd name="T36" fmla="*/ 108 w 119"/>
                  <a:gd name="T37" fmla="*/ 15 h 677"/>
                  <a:gd name="T38" fmla="*/ 108 w 119"/>
                  <a:gd name="T39" fmla="*/ 13 h 677"/>
                  <a:gd name="T40" fmla="*/ 108 w 119"/>
                  <a:gd name="T41" fmla="*/ 13 h 677"/>
                  <a:gd name="T42" fmla="*/ 108 w 119"/>
                  <a:gd name="T43" fmla="*/ 11 h 677"/>
                  <a:gd name="T44" fmla="*/ 108 w 119"/>
                  <a:gd name="T45" fmla="*/ 9 h 677"/>
                  <a:gd name="T46" fmla="*/ 108 w 119"/>
                  <a:gd name="T47" fmla="*/ 7 h 677"/>
                  <a:gd name="T48" fmla="*/ 108 w 119"/>
                  <a:gd name="T49" fmla="*/ 5 h 677"/>
                  <a:gd name="T50" fmla="*/ 108 w 119"/>
                  <a:gd name="T51" fmla="*/ 4 h 677"/>
                  <a:gd name="T52" fmla="*/ 110 w 119"/>
                  <a:gd name="T53" fmla="*/ 2 h 677"/>
                  <a:gd name="T54" fmla="*/ 110 w 119"/>
                  <a:gd name="T55" fmla="*/ 0 h 677"/>
                  <a:gd name="T56" fmla="*/ 16 w 119"/>
                  <a:gd name="T57" fmla="*/ 589 h 677"/>
                  <a:gd name="T58" fmla="*/ 16 w 119"/>
                  <a:gd name="T59" fmla="*/ 589 h 677"/>
                  <a:gd name="T60" fmla="*/ 43 w 119"/>
                  <a:gd name="T61" fmla="*/ 618 h 677"/>
                  <a:gd name="T62" fmla="*/ 71 w 119"/>
                  <a:gd name="T63" fmla="*/ 643 h 677"/>
                  <a:gd name="T64" fmla="*/ 100 w 119"/>
                  <a:gd name="T65" fmla="*/ 666 h 677"/>
                  <a:gd name="T66" fmla="*/ 119 w 119"/>
                  <a:gd name="T67" fmla="*/ 677 h 677"/>
                  <a:gd name="T68" fmla="*/ 119 w 119"/>
                  <a:gd name="T69" fmla="*/ 675 h 677"/>
                  <a:gd name="T70" fmla="*/ 119 w 119"/>
                  <a:gd name="T71" fmla="*/ 673 h 677"/>
                  <a:gd name="T72" fmla="*/ 119 w 119"/>
                  <a:gd name="T73" fmla="*/ 671 h 677"/>
                  <a:gd name="T74" fmla="*/ 117 w 119"/>
                  <a:gd name="T75" fmla="*/ 669 h 677"/>
                  <a:gd name="T76" fmla="*/ 117 w 119"/>
                  <a:gd name="T77" fmla="*/ 668 h 677"/>
                  <a:gd name="T78" fmla="*/ 117 w 119"/>
                  <a:gd name="T79" fmla="*/ 666 h 677"/>
                  <a:gd name="T80" fmla="*/ 117 w 119"/>
                  <a:gd name="T81" fmla="*/ 664 h 677"/>
                  <a:gd name="T82" fmla="*/ 117 w 119"/>
                  <a:gd name="T83" fmla="*/ 662 h 677"/>
                  <a:gd name="T84" fmla="*/ 108 w 119"/>
                  <a:gd name="T85" fmla="*/ 656 h 677"/>
                  <a:gd name="T86" fmla="*/ 77 w 119"/>
                  <a:gd name="T87" fmla="*/ 635 h 677"/>
                  <a:gd name="T88" fmla="*/ 50 w 119"/>
                  <a:gd name="T89" fmla="*/ 610 h 677"/>
                  <a:gd name="T90" fmla="*/ 25 w 119"/>
                  <a:gd name="T91" fmla="*/ 581 h 677"/>
                  <a:gd name="T92" fmla="*/ 14 w 119"/>
                  <a:gd name="T93" fmla="*/ 568 h 677"/>
                  <a:gd name="T94" fmla="*/ 14 w 119"/>
                  <a:gd name="T95" fmla="*/ 570 h 677"/>
                  <a:gd name="T96" fmla="*/ 14 w 119"/>
                  <a:gd name="T97" fmla="*/ 572 h 677"/>
                  <a:gd name="T98" fmla="*/ 14 w 119"/>
                  <a:gd name="T99" fmla="*/ 575 h 677"/>
                  <a:gd name="T100" fmla="*/ 16 w 119"/>
                  <a:gd name="T101" fmla="*/ 577 h 677"/>
                  <a:gd name="T102" fmla="*/ 16 w 119"/>
                  <a:gd name="T103" fmla="*/ 579 h 677"/>
                  <a:gd name="T104" fmla="*/ 16 w 119"/>
                  <a:gd name="T105" fmla="*/ 583 h 677"/>
                  <a:gd name="T106" fmla="*/ 16 w 119"/>
                  <a:gd name="T107" fmla="*/ 585 h 677"/>
                  <a:gd name="T108" fmla="*/ 16 w 119"/>
                  <a:gd name="T109" fmla="*/ 589 h 67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9"/>
                  <a:gd name="T166" fmla="*/ 0 h 677"/>
                  <a:gd name="T167" fmla="*/ 119 w 119"/>
                  <a:gd name="T168" fmla="*/ 677 h 67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9" h="677">
                    <a:moveTo>
                      <a:pt x="110" y="0"/>
                    </a:moveTo>
                    <a:lnTo>
                      <a:pt x="100" y="5"/>
                    </a:lnTo>
                    <a:lnTo>
                      <a:pt x="71" y="28"/>
                    </a:lnTo>
                    <a:lnTo>
                      <a:pt x="43" y="53"/>
                    </a:lnTo>
                    <a:lnTo>
                      <a:pt x="16" y="82"/>
                    </a:lnTo>
                    <a:lnTo>
                      <a:pt x="2" y="99"/>
                    </a:lnTo>
                    <a:lnTo>
                      <a:pt x="2" y="103"/>
                    </a:lnTo>
                    <a:lnTo>
                      <a:pt x="2" y="105"/>
                    </a:lnTo>
                    <a:lnTo>
                      <a:pt x="2" y="107"/>
                    </a:lnTo>
                    <a:lnTo>
                      <a:pt x="2" y="111"/>
                    </a:lnTo>
                    <a:lnTo>
                      <a:pt x="2" y="113"/>
                    </a:lnTo>
                    <a:lnTo>
                      <a:pt x="2" y="115"/>
                    </a:lnTo>
                    <a:lnTo>
                      <a:pt x="2" y="119"/>
                    </a:lnTo>
                    <a:lnTo>
                      <a:pt x="0" y="121"/>
                    </a:lnTo>
                    <a:lnTo>
                      <a:pt x="2" y="119"/>
                    </a:lnTo>
                    <a:lnTo>
                      <a:pt x="25" y="90"/>
                    </a:lnTo>
                    <a:lnTo>
                      <a:pt x="50" y="61"/>
                    </a:lnTo>
                    <a:lnTo>
                      <a:pt x="77" y="36"/>
                    </a:lnTo>
                    <a:lnTo>
                      <a:pt x="108" y="15"/>
                    </a:lnTo>
                    <a:lnTo>
                      <a:pt x="108" y="13"/>
                    </a:lnTo>
                    <a:lnTo>
                      <a:pt x="108" y="11"/>
                    </a:lnTo>
                    <a:lnTo>
                      <a:pt x="108" y="9"/>
                    </a:lnTo>
                    <a:lnTo>
                      <a:pt x="108" y="7"/>
                    </a:lnTo>
                    <a:lnTo>
                      <a:pt x="108" y="5"/>
                    </a:lnTo>
                    <a:lnTo>
                      <a:pt x="108" y="4"/>
                    </a:lnTo>
                    <a:lnTo>
                      <a:pt x="110" y="2"/>
                    </a:lnTo>
                    <a:lnTo>
                      <a:pt x="110" y="0"/>
                    </a:lnTo>
                    <a:close/>
                    <a:moveTo>
                      <a:pt x="16" y="589"/>
                    </a:moveTo>
                    <a:lnTo>
                      <a:pt x="16" y="589"/>
                    </a:lnTo>
                    <a:lnTo>
                      <a:pt x="43" y="618"/>
                    </a:lnTo>
                    <a:lnTo>
                      <a:pt x="71" y="643"/>
                    </a:lnTo>
                    <a:lnTo>
                      <a:pt x="100" y="666"/>
                    </a:lnTo>
                    <a:lnTo>
                      <a:pt x="119" y="677"/>
                    </a:lnTo>
                    <a:lnTo>
                      <a:pt x="119" y="675"/>
                    </a:lnTo>
                    <a:lnTo>
                      <a:pt x="119" y="673"/>
                    </a:lnTo>
                    <a:lnTo>
                      <a:pt x="119" y="671"/>
                    </a:lnTo>
                    <a:lnTo>
                      <a:pt x="117" y="669"/>
                    </a:lnTo>
                    <a:lnTo>
                      <a:pt x="117" y="668"/>
                    </a:lnTo>
                    <a:lnTo>
                      <a:pt x="117" y="666"/>
                    </a:lnTo>
                    <a:lnTo>
                      <a:pt x="117" y="664"/>
                    </a:lnTo>
                    <a:lnTo>
                      <a:pt x="117" y="662"/>
                    </a:lnTo>
                    <a:lnTo>
                      <a:pt x="108" y="656"/>
                    </a:lnTo>
                    <a:lnTo>
                      <a:pt x="77" y="635"/>
                    </a:lnTo>
                    <a:lnTo>
                      <a:pt x="50" y="610"/>
                    </a:lnTo>
                    <a:lnTo>
                      <a:pt x="25" y="581"/>
                    </a:lnTo>
                    <a:lnTo>
                      <a:pt x="14" y="568"/>
                    </a:lnTo>
                    <a:lnTo>
                      <a:pt x="14" y="570"/>
                    </a:lnTo>
                    <a:lnTo>
                      <a:pt x="14" y="572"/>
                    </a:lnTo>
                    <a:lnTo>
                      <a:pt x="14" y="575"/>
                    </a:lnTo>
                    <a:lnTo>
                      <a:pt x="16" y="577"/>
                    </a:lnTo>
                    <a:lnTo>
                      <a:pt x="16" y="579"/>
                    </a:lnTo>
                    <a:lnTo>
                      <a:pt x="16" y="583"/>
                    </a:lnTo>
                    <a:lnTo>
                      <a:pt x="16" y="585"/>
                    </a:lnTo>
                    <a:lnTo>
                      <a:pt x="16" y="589"/>
                    </a:lnTo>
                    <a:close/>
                  </a:path>
                </a:pathLst>
              </a:custGeom>
              <a:solidFill>
                <a:srgbClr val="B4E1FF"/>
              </a:solidFill>
              <a:ln w="9525">
                <a:noFill/>
                <a:round/>
                <a:headEnd/>
                <a:tailEnd/>
              </a:ln>
            </p:spPr>
            <p:txBody>
              <a:bodyPr/>
              <a:lstStyle/>
              <a:p>
                <a:endParaRPr lang="en-US"/>
              </a:p>
            </p:txBody>
          </p:sp>
          <p:sp>
            <p:nvSpPr>
              <p:cNvPr id="28068" name="Freeform 983"/>
              <p:cNvSpPr>
                <a:spLocks noEditPoints="1"/>
              </p:cNvSpPr>
              <p:nvPr/>
            </p:nvSpPr>
            <p:spPr bwMode="auto">
              <a:xfrm>
                <a:off x="2284" y="1889"/>
                <a:ext cx="117" cy="662"/>
              </a:xfrm>
              <a:custGeom>
                <a:avLst/>
                <a:gdLst>
                  <a:gd name="T0" fmla="*/ 108 w 117"/>
                  <a:gd name="T1" fmla="*/ 0 h 662"/>
                  <a:gd name="T2" fmla="*/ 104 w 117"/>
                  <a:gd name="T3" fmla="*/ 2 h 662"/>
                  <a:gd name="T4" fmla="*/ 73 w 117"/>
                  <a:gd name="T5" fmla="*/ 25 h 662"/>
                  <a:gd name="T6" fmla="*/ 46 w 117"/>
                  <a:gd name="T7" fmla="*/ 50 h 662"/>
                  <a:gd name="T8" fmla="*/ 22 w 117"/>
                  <a:gd name="T9" fmla="*/ 79 h 662"/>
                  <a:gd name="T10" fmla="*/ 2 w 117"/>
                  <a:gd name="T11" fmla="*/ 104 h 662"/>
                  <a:gd name="T12" fmla="*/ 2 w 117"/>
                  <a:gd name="T13" fmla="*/ 106 h 662"/>
                  <a:gd name="T14" fmla="*/ 2 w 117"/>
                  <a:gd name="T15" fmla="*/ 110 h 662"/>
                  <a:gd name="T16" fmla="*/ 0 w 117"/>
                  <a:gd name="T17" fmla="*/ 112 h 662"/>
                  <a:gd name="T18" fmla="*/ 0 w 117"/>
                  <a:gd name="T19" fmla="*/ 114 h 662"/>
                  <a:gd name="T20" fmla="*/ 0 w 117"/>
                  <a:gd name="T21" fmla="*/ 117 h 662"/>
                  <a:gd name="T22" fmla="*/ 0 w 117"/>
                  <a:gd name="T23" fmla="*/ 119 h 662"/>
                  <a:gd name="T24" fmla="*/ 0 w 117"/>
                  <a:gd name="T25" fmla="*/ 123 h 662"/>
                  <a:gd name="T26" fmla="*/ 0 w 117"/>
                  <a:gd name="T27" fmla="*/ 125 h 662"/>
                  <a:gd name="T28" fmla="*/ 6 w 117"/>
                  <a:gd name="T29" fmla="*/ 116 h 662"/>
                  <a:gd name="T30" fmla="*/ 29 w 117"/>
                  <a:gd name="T31" fmla="*/ 85 h 662"/>
                  <a:gd name="T32" fmla="*/ 54 w 117"/>
                  <a:gd name="T33" fmla="*/ 58 h 662"/>
                  <a:gd name="T34" fmla="*/ 81 w 117"/>
                  <a:gd name="T35" fmla="*/ 33 h 662"/>
                  <a:gd name="T36" fmla="*/ 106 w 117"/>
                  <a:gd name="T37" fmla="*/ 14 h 662"/>
                  <a:gd name="T38" fmla="*/ 106 w 117"/>
                  <a:gd name="T39" fmla="*/ 12 h 662"/>
                  <a:gd name="T40" fmla="*/ 106 w 117"/>
                  <a:gd name="T41" fmla="*/ 10 h 662"/>
                  <a:gd name="T42" fmla="*/ 108 w 117"/>
                  <a:gd name="T43" fmla="*/ 10 h 662"/>
                  <a:gd name="T44" fmla="*/ 108 w 117"/>
                  <a:gd name="T45" fmla="*/ 8 h 662"/>
                  <a:gd name="T46" fmla="*/ 108 w 117"/>
                  <a:gd name="T47" fmla="*/ 6 h 662"/>
                  <a:gd name="T48" fmla="*/ 108 w 117"/>
                  <a:gd name="T49" fmla="*/ 4 h 662"/>
                  <a:gd name="T50" fmla="*/ 108 w 117"/>
                  <a:gd name="T51" fmla="*/ 2 h 662"/>
                  <a:gd name="T52" fmla="*/ 108 w 117"/>
                  <a:gd name="T53" fmla="*/ 0 h 662"/>
                  <a:gd name="T54" fmla="*/ 16 w 117"/>
                  <a:gd name="T55" fmla="*/ 570 h 662"/>
                  <a:gd name="T56" fmla="*/ 22 w 117"/>
                  <a:gd name="T57" fmla="*/ 578 h 662"/>
                  <a:gd name="T58" fmla="*/ 46 w 117"/>
                  <a:gd name="T59" fmla="*/ 607 h 662"/>
                  <a:gd name="T60" fmla="*/ 73 w 117"/>
                  <a:gd name="T61" fmla="*/ 632 h 662"/>
                  <a:gd name="T62" fmla="*/ 104 w 117"/>
                  <a:gd name="T63" fmla="*/ 655 h 662"/>
                  <a:gd name="T64" fmla="*/ 117 w 117"/>
                  <a:gd name="T65" fmla="*/ 662 h 662"/>
                  <a:gd name="T66" fmla="*/ 117 w 117"/>
                  <a:gd name="T67" fmla="*/ 661 h 662"/>
                  <a:gd name="T68" fmla="*/ 117 w 117"/>
                  <a:gd name="T69" fmla="*/ 659 h 662"/>
                  <a:gd name="T70" fmla="*/ 117 w 117"/>
                  <a:gd name="T71" fmla="*/ 657 h 662"/>
                  <a:gd name="T72" fmla="*/ 117 w 117"/>
                  <a:gd name="T73" fmla="*/ 657 h 662"/>
                  <a:gd name="T74" fmla="*/ 116 w 117"/>
                  <a:gd name="T75" fmla="*/ 655 h 662"/>
                  <a:gd name="T76" fmla="*/ 116 w 117"/>
                  <a:gd name="T77" fmla="*/ 653 h 662"/>
                  <a:gd name="T78" fmla="*/ 116 w 117"/>
                  <a:gd name="T79" fmla="*/ 651 h 662"/>
                  <a:gd name="T80" fmla="*/ 116 w 117"/>
                  <a:gd name="T81" fmla="*/ 649 h 662"/>
                  <a:gd name="T82" fmla="*/ 110 w 117"/>
                  <a:gd name="T83" fmla="*/ 645 h 662"/>
                  <a:gd name="T84" fmla="*/ 81 w 117"/>
                  <a:gd name="T85" fmla="*/ 624 h 662"/>
                  <a:gd name="T86" fmla="*/ 54 w 117"/>
                  <a:gd name="T87" fmla="*/ 599 h 662"/>
                  <a:gd name="T88" fmla="*/ 29 w 117"/>
                  <a:gd name="T89" fmla="*/ 572 h 662"/>
                  <a:gd name="T90" fmla="*/ 12 w 117"/>
                  <a:gd name="T91" fmla="*/ 549 h 662"/>
                  <a:gd name="T92" fmla="*/ 12 w 117"/>
                  <a:gd name="T93" fmla="*/ 553 h 662"/>
                  <a:gd name="T94" fmla="*/ 14 w 117"/>
                  <a:gd name="T95" fmla="*/ 555 h 662"/>
                  <a:gd name="T96" fmla="*/ 14 w 117"/>
                  <a:gd name="T97" fmla="*/ 557 h 662"/>
                  <a:gd name="T98" fmla="*/ 14 w 117"/>
                  <a:gd name="T99" fmla="*/ 561 h 662"/>
                  <a:gd name="T100" fmla="*/ 14 w 117"/>
                  <a:gd name="T101" fmla="*/ 563 h 662"/>
                  <a:gd name="T102" fmla="*/ 14 w 117"/>
                  <a:gd name="T103" fmla="*/ 565 h 662"/>
                  <a:gd name="T104" fmla="*/ 14 w 117"/>
                  <a:gd name="T105" fmla="*/ 568 h 662"/>
                  <a:gd name="T106" fmla="*/ 16 w 117"/>
                  <a:gd name="T107" fmla="*/ 570 h 66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7"/>
                  <a:gd name="T163" fmla="*/ 0 h 662"/>
                  <a:gd name="T164" fmla="*/ 117 w 117"/>
                  <a:gd name="T165" fmla="*/ 662 h 66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7" h="662">
                    <a:moveTo>
                      <a:pt x="108" y="0"/>
                    </a:moveTo>
                    <a:lnTo>
                      <a:pt x="104" y="2"/>
                    </a:lnTo>
                    <a:lnTo>
                      <a:pt x="73" y="25"/>
                    </a:lnTo>
                    <a:lnTo>
                      <a:pt x="46" y="50"/>
                    </a:lnTo>
                    <a:lnTo>
                      <a:pt x="22" y="79"/>
                    </a:lnTo>
                    <a:lnTo>
                      <a:pt x="2" y="104"/>
                    </a:lnTo>
                    <a:lnTo>
                      <a:pt x="2" y="106"/>
                    </a:lnTo>
                    <a:lnTo>
                      <a:pt x="2" y="110"/>
                    </a:lnTo>
                    <a:lnTo>
                      <a:pt x="0" y="112"/>
                    </a:lnTo>
                    <a:lnTo>
                      <a:pt x="0" y="114"/>
                    </a:lnTo>
                    <a:lnTo>
                      <a:pt x="0" y="117"/>
                    </a:lnTo>
                    <a:lnTo>
                      <a:pt x="0" y="119"/>
                    </a:lnTo>
                    <a:lnTo>
                      <a:pt x="0" y="123"/>
                    </a:lnTo>
                    <a:lnTo>
                      <a:pt x="0" y="125"/>
                    </a:lnTo>
                    <a:lnTo>
                      <a:pt x="6" y="116"/>
                    </a:lnTo>
                    <a:lnTo>
                      <a:pt x="29" y="85"/>
                    </a:lnTo>
                    <a:lnTo>
                      <a:pt x="54" y="58"/>
                    </a:lnTo>
                    <a:lnTo>
                      <a:pt x="81" y="33"/>
                    </a:lnTo>
                    <a:lnTo>
                      <a:pt x="106" y="14"/>
                    </a:lnTo>
                    <a:lnTo>
                      <a:pt x="106" y="12"/>
                    </a:lnTo>
                    <a:lnTo>
                      <a:pt x="106" y="10"/>
                    </a:lnTo>
                    <a:lnTo>
                      <a:pt x="108" y="10"/>
                    </a:lnTo>
                    <a:lnTo>
                      <a:pt x="108" y="8"/>
                    </a:lnTo>
                    <a:lnTo>
                      <a:pt x="108" y="6"/>
                    </a:lnTo>
                    <a:lnTo>
                      <a:pt x="108" y="4"/>
                    </a:lnTo>
                    <a:lnTo>
                      <a:pt x="108" y="2"/>
                    </a:lnTo>
                    <a:lnTo>
                      <a:pt x="108" y="0"/>
                    </a:lnTo>
                    <a:close/>
                    <a:moveTo>
                      <a:pt x="16" y="570"/>
                    </a:moveTo>
                    <a:lnTo>
                      <a:pt x="22" y="578"/>
                    </a:lnTo>
                    <a:lnTo>
                      <a:pt x="46" y="607"/>
                    </a:lnTo>
                    <a:lnTo>
                      <a:pt x="73" y="632"/>
                    </a:lnTo>
                    <a:lnTo>
                      <a:pt x="104" y="655"/>
                    </a:lnTo>
                    <a:lnTo>
                      <a:pt x="117" y="662"/>
                    </a:lnTo>
                    <a:lnTo>
                      <a:pt x="117" y="661"/>
                    </a:lnTo>
                    <a:lnTo>
                      <a:pt x="117" y="659"/>
                    </a:lnTo>
                    <a:lnTo>
                      <a:pt x="117" y="657"/>
                    </a:lnTo>
                    <a:lnTo>
                      <a:pt x="116" y="655"/>
                    </a:lnTo>
                    <a:lnTo>
                      <a:pt x="116" y="653"/>
                    </a:lnTo>
                    <a:lnTo>
                      <a:pt x="116" y="651"/>
                    </a:lnTo>
                    <a:lnTo>
                      <a:pt x="116" y="649"/>
                    </a:lnTo>
                    <a:lnTo>
                      <a:pt x="110" y="645"/>
                    </a:lnTo>
                    <a:lnTo>
                      <a:pt x="81" y="624"/>
                    </a:lnTo>
                    <a:lnTo>
                      <a:pt x="54" y="599"/>
                    </a:lnTo>
                    <a:lnTo>
                      <a:pt x="29" y="572"/>
                    </a:lnTo>
                    <a:lnTo>
                      <a:pt x="12" y="549"/>
                    </a:lnTo>
                    <a:lnTo>
                      <a:pt x="12" y="553"/>
                    </a:lnTo>
                    <a:lnTo>
                      <a:pt x="14" y="555"/>
                    </a:lnTo>
                    <a:lnTo>
                      <a:pt x="14" y="557"/>
                    </a:lnTo>
                    <a:lnTo>
                      <a:pt x="14" y="561"/>
                    </a:lnTo>
                    <a:lnTo>
                      <a:pt x="14" y="563"/>
                    </a:lnTo>
                    <a:lnTo>
                      <a:pt x="14" y="565"/>
                    </a:lnTo>
                    <a:lnTo>
                      <a:pt x="14" y="568"/>
                    </a:lnTo>
                    <a:lnTo>
                      <a:pt x="16" y="570"/>
                    </a:lnTo>
                    <a:close/>
                  </a:path>
                </a:pathLst>
              </a:custGeom>
              <a:solidFill>
                <a:srgbClr val="B5E1FF"/>
              </a:solidFill>
              <a:ln w="9525">
                <a:noFill/>
                <a:round/>
                <a:headEnd/>
                <a:tailEnd/>
              </a:ln>
            </p:spPr>
            <p:txBody>
              <a:bodyPr/>
              <a:lstStyle/>
              <a:p>
                <a:endParaRPr lang="en-US"/>
              </a:p>
            </p:txBody>
          </p:sp>
          <p:sp>
            <p:nvSpPr>
              <p:cNvPr id="28069" name="Freeform 984"/>
              <p:cNvSpPr>
                <a:spLocks noEditPoints="1"/>
              </p:cNvSpPr>
              <p:nvPr/>
            </p:nvSpPr>
            <p:spPr bwMode="auto">
              <a:xfrm>
                <a:off x="2282" y="1895"/>
                <a:ext cx="119" cy="649"/>
              </a:xfrm>
              <a:custGeom>
                <a:avLst/>
                <a:gdLst>
                  <a:gd name="T0" fmla="*/ 110 w 119"/>
                  <a:gd name="T1" fmla="*/ 0 h 649"/>
                  <a:gd name="T2" fmla="*/ 110 w 119"/>
                  <a:gd name="T3" fmla="*/ 2 h 649"/>
                  <a:gd name="T4" fmla="*/ 79 w 119"/>
                  <a:gd name="T5" fmla="*/ 23 h 649"/>
                  <a:gd name="T6" fmla="*/ 52 w 119"/>
                  <a:gd name="T7" fmla="*/ 48 h 649"/>
                  <a:gd name="T8" fmla="*/ 27 w 119"/>
                  <a:gd name="T9" fmla="*/ 77 h 649"/>
                  <a:gd name="T10" fmla="*/ 4 w 119"/>
                  <a:gd name="T11" fmla="*/ 106 h 649"/>
                  <a:gd name="T12" fmla="*/ 2 w 119"/>
                  <a:gd name="T13" fmla="*/ 108 h 649"/>
                  <a:gd name="T14" fmla="*/ 2 w 119"/>
                  <a:gd name="T15" fmla="*/ 111 h 649"/>
                  <a:gd name="T16" fmla="*/ 2 w 119"/>
                  <a:gd name="T17" fmla="*/ 113 h 649"/>
                  <a:gd name="T18" fmla="*/ 2 w 119"/>
                  <a:gd name="T19" fmla="*/ 117 h 649"/>
                  <a:gd name="T20" fmla="*/ 2 w 119"/>
                  <a:gd name="T21" fmla="*/ 119 h 649"/>
                  <a:gd name="T22" fmla="*/ 2 w 119"/>
                  <a:gd name="T23" fmla="*/ 123 h 649"/>
                  <a:gd name="T24" fmla="*/ 2 w 119"/>
                  <a:gd name="T25" fmla="*/ 125 h 649"/>
                  <a:gd name="T26" fmla="*/ 0 w 119"/>
                  <a:gd name="T27" fmla="*/ 129 h 649"/>
                  <a:gd name="T28" fmla="*/ 0 w 119"/>
                  <a:gd name="T29" fmla="*/ 131 h 649"/>
                  <a:gd name="T30" fmla="*/ 14 w 119"/>
                  <a:gd name="T31" fmla="*/ 111 h 649"/>
                  <a:gd name="T32" fmla="*/ 35 w 119"/>
                  <a:gd name="T33" fmla="*/ 83 h 649"/>
                  <a:gd name="T34" fmla="*/ 60 w 119"/>
                  <a:gd name="T35" fmla="*/ 56 h 649"/>
                  <a:gd name="T36" fmla="*/ 85 w 119"/>
                  <a:gd name="T37" fmla="*/ 31 h 649"/>
                  <a:gd name="T38" fmla="*/ 108 w 119"/>
                  <a:gd name="T39" fmla="*/ 15 h 649"/>
                  <a:gd name="T40" fmla="*/ 108 w 119"/>
                  <a:gd name="T41" fmla="*/ 14 h 649"/>
                  <a:gd name="T42" fmla="*/ 108 w 119"/>
                  <a:gd name="T43" fmla="*/ 12 h 649"/>
                  <a:gd name="T44" fmla="*/ 108 w 119"/>
                  <a:gd name="T45" fmla="*/ 10 h 649"/>
                  <a:gd name="T46" fmla="*/ 108 w 119"/>
                  <a:gd name="T47" fmla="*/ 8 h 649"/>
                  <a:gd name="T48" fmla="*/ 108 w 119"/>
                  <a:gd name="T49" fmla="*/ 6 h 649"/>
                  <a:gd name="T50" fmla="*/ 108 w 119"/>
                  <a:gd name="T51" fmla="*/ 4 h 649"/>
                  <a:gd name="T52" fmla="*/ 110 w 119"/>
                  <a:gd name="T53" fmla="*/ 2 h 649"/>
                  <a:gd name="T54" fmla="*/ 110 w 119"/>
                  <a:gd name="T55" fmla="*/ 0 h 649"/>
                  <a:gd name="T56" fmla="*/ 16 w 119"/>
                  <a:gd name="T57" fmla="*/ 555 h 649"/>
                  <a:gd name="T58" fmla="*/ 27 w 119"/>
                  <a:gd name="T59" fmla="*/ 568 h 649"/>
                  <a:gd name="T60" fmla="*/ 52 w 119"/>
                  <a:gd name="T61" fmla="*/ 597 h 649"/>
                  <a:gd name="T62" fmla="*/ 79 w 119"/>
                  <a:gd name="T63" fmla="*/ 622 h 649"/>
                  <a:gd name="T64" fmla="*/ 110 w 119"/>
                  <a:gd name="T65" fmla="*/ 643 h 649"/>
                  <a:gd name="T66" fmla="*/ 119 w 119"/>
                  <a:gd name="T67" fmla="*/ 649 h 649"/>
                  <a:gd name="T68" fmla="*/ 118 w 119"/>
                  <a:gd name="T69" fmla="*/ 649 h 649"/>
                  <a:gd name="T70" fmla="*/ 118 w 119"/>
                  <a:gd name="T71" fmla="*/ 647 h 649"/>
                  <a:gd name="T72" fmla="*/ 118 w 119"/>
                  <a:gd name="T73" fmla="*/ 645 h 649"/>
                  <a:gd name="T74" fmla="*/ 118 w 119"/>
                  <a:gd name="T75" fmla="*/ 643 h 649"/>
                  <a:gd name="T76" fmla="*/ 118 w 119"/>
                  <a:gd name="T77" fmla="*/ 641 h 649"/>
                  <a:gd name="T78" fmla="*/ 118 w 119"/>
                  <a:gd name="T79" fmla="*/ 639 h 649"/>
                  <a:gd name="T80" fmla="*/ 116 w 119"/>
                  <a:gd name="T81" fmla="*/ 637 h 649"/>
                  <a:gd name="T82" fmla="*/ 116 w 119"/>
                  <a:gd name="T83" fmla="*/ 635 h 649"/>
                  <a:gd name="T84" fmla="*/ 116 w 119"/>
                  <a:gd name="T85" fmla="*/ 635 h 649"/>
                  <a:gd name="T86" fmla="*/ 85 w 119"/>
                  <a:gd name="T87" fmla="*/ 614 h 649"/>
                  <a:gd name="T88" fmla="*/ 60 w 119"/>
                  <a:gd name="T89" fmla="*/ 589 h 649"/>
                  <a:gd name="T90" fmla="*/ 35 w 119"/>
                  <a:gd name="T91" fmla="*/ 562 h 649"/>
                  <a:gd name="T92" fmla="*/ 14 w 119"/>
                  <a:gd name="T93" fmla="*/ 534 h 649"/>
                  <a:gd name="T94" fmla="*/ 14 w 119"/>
                  <a:gd name="T95" fmla="*/ 536 h 649"/>
                  <a:gd name="T96" fmla="*/ 14 w 119"/>
                  <a:gd name="T97" fmla="*/ 539 h 649"/>
                  <a:gd name="T98" fmla="*/ 14 w 119"/>
                  <a:gd name="T99" fmla="*/ 541 h 649"/>
                  <a:gd name="T100" fmla="*/ 14 w 119"/>
                  <a:gd name="T101" fmla="*/ 543 h 649"/>
                  <a:gd name="T102" fmla="*/ 14 w 119"/>
                  <a:gd name="T103" fmla="*/ 547 h 649"/>
                  <a:gd name="T104" fmla="*/ 16 w 119"/>
                  <a:gd name="T105" fmla="*/ 549 h 649"/>
                  <a:gd name="T106" fmla="*/ 16 w 119"/>
                  <a:gd name="T107" fmla="*/ 551 h 649"/>
                  <a:gd name="T108" fmla="*/ 16 w 119"/>
                  <a:gd name="T109" fmla="*/ 555 h 64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9"/>
                  <a:gd name="T166" fmla="*/ 0 h 649"/>
                  <a:gd name="T167" fmla="*/ 119 w 119"/>
                  <a:gd name="T168" fmla="*/ 649 h 64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9" h="649">
                    <a:moveTo>
                      <a:pt x="110" y="0"/>
                    </a:moveTo>
                    <a:lnTo>
                      <a:pt x="110" y="2"/>
                    </a:lnTo>
                    <a:lnTo>
                      <a:pt x="79" y="23"/>
                    </a:lnTo>
                    <a:lnTo>
                      <a:pt x="52" y="48"/>
                    </a:lnTo>
                    <a:lnTo>
                      <a:pt x="27" y="77"/>
                    </a:lnTo>
                    <a:lnTo>
                      <a:pt x="4" y="106"/>
                    </a:lnTo>
                    <a:lnTo>
                      <a:pt x="2" y="108"/>
                    </a:lnTo>
                    <a:lnTo>
                      <a:pt x="2" y="111"/>
                    </a:lnTo>
                    <a:lnTo>
                      <a:pt x="2" y="113"/>
                    </a:lnTo>
                    <a:lnTo>
                      <a:pt x="2" y="117"/>
                    </a:lnTo>
                    <a:lnTo>
                      <a:pt x="2" y="119"/>
                    </a:lnTo>
                    <a:lnTo>
                      <a:pt x="2" y="123"/>
                    </a:lnTo>
                    <a:lnTo>
                      <a:pt x="2" y="125"/>
                    </a:lnTo>
                    <a:lnTo>
                      <a:pt x="0" y="129"/>
                    </a:lnTo>
                    <a:lnTo>
                      <a:pt x="0" y="131"/>
                    </a:lnTo>
                    <a:lnTo>
                      <a:pt x="14" y="111"/>
                    </a:lnTo>
                    <a:lnTo>
                      <a:pt x="35" y="83"/>
                    </a:lnTo>
                    <a:lnTo>
                      <a:pt x="60" y="56"/>
                    </a:lnTo>
                    <a:lnTo>
                      <a:pt x="85" y="31"/>
                    </a:lnTo>
                    <a:lnTo>
                      <a:pt x="108" y="15"/>
                    </a:lnTo>
                    <a:lnTo>
                      <a:pt x="108" y="14"/>
                    </a:lnTo>
                    <a:lnTo>
                      <a:pt x="108" y="12"/>
                    </a:lnTo>
                    <a:lnTo>
                      <a:pt x="108" y="10"/>
                    </a:lnTo>
                    <a:lnTo>
                      <a:pt x="108" y="8"/>
                    </a:lnTo>
                    <a:lnTo>
                      <a:pt x="108" y="6"/>
                    </a:lnTo>
                    <a:lnTo>
                      <a:pt x="108" y="4"/>
                    </a:lnTo>
                    <a:lnTo>
                      <a:pt x="110" y="2"/>
                    </a:lnTo>
                    <a:lnTo>
                      <a:pt x="110" y="0"/>
                    </a:lnTo>
                    <a:close/>
                    <a:moveTo>
                      <a:pt x="16" y="555"/>
                    </a:moveTo>
                    <a:lnTo>
                      <a:pt x="27" y="568"/>
                    </a:lnTo>
                    <a:lnTo>
                      <a:pt x="52" y="597"/>
                    </a:lnTo>
                    <a:lnTo>
                      <a:pt x="79" y="622"/>
                    </a:lnTo>
                    <a:lnTo>
                      <a:pt x="110" y="643"/>
                    </a:lnTo>
                    <a:lnTo>
                      <a:pt x="119" y="649"/>
                    </a:lnTo>
                    <a:lnTo>
                      <a:pt x="118" y="649"/>
                    </a:lnTo>
                    <a:lnTo>
                      <a:pt x="118" y="647"/>
                    </a:lnTo>
                    <a:lnTo>
                      <a:pt x="118" y="645"/>
                    </a:lnTo>
                    <a:lnTo>
                      <a:pt x="118" y="643"/>
                    </a:lnTo>
                    <a:lnTo>
                      <a:pt x="118" y="641"/>
                    </a:lnTo>
                    <a:lnTo>
                      <a:pt x="118" y="639"/>
                    </a:lnTo>
                    <a:lnTo>
                      <a:pt x="116" y="637"/>
                    </a:lnTo>
                    <a:lnTo>
                      <a:pt x="116" y="635"/>
                    </a:lnTo>
                    <a:lnTo>
                      <a:pt x="85" y="614"/>
                    </a:lnTo>
                    <a:lnTo>
                      <a:pt x="60" y="589"/>
                    </a:lnTo>
                    <a:lnTo>
                      <a:pt x="35" y="562"/>
                    </a:lnTo>
                    <a:lnTo>
                      <a:pt x="14" y="534"/>
                    </a:lnTo>
                    <a:lnTo>
                      <a:pt x="14" y="536"/>
                    </a:lnTo>
                    <a:lnTo>
                      <a:pt x="14" y="539"/>
                    </a:lnTo>
                    <a:lnTo>
                      <a:pt x="14" y="541"/>
                    </a:lnTo>
                    <a:lnTo>
                      <a:pt x="14" y="543"/>
                    </a:lnTo>
                    <a:lnTo>
                      <a:pt x="14" y="547"/>
                    </a:lnTo>
                    <a:lnTo>
                      <a:pt x="16" y="549"/>
                    </a:lnTo>
                    <a:lnTo>
                      <a:pt x="16" y="551"/>
                    </a:lnTo>
                    <a:lnTo>
                      <a:pt x="16" y="555"/>
                    </a:lnTo>
                    <a:close/>
                  </a:path>
                </a:pathLst>
              </a:custGeom>
              <a:solidFill>
                <a:srgbClr val="B6E1FF"/>
              </a:solidFill>
              <a:ln w="9525">
                <a:noFill/>
                <a:round/>
                <a:headEnd/>
                <a:tailEnd/>
              </a:ln>
            </p:spPr>
            <p:txBody>
              <a:bodyPr/>
              <a:lstStyle/>
              <a:p>
                <a:endParaRPr lang="en-US"/>
              </a:p>
            </p:txBody>
          </p:sp>
          <p:sp>
            <p:nvSpPr>
              <p:cNvPr id="28070" name="Freeform 985"/>
              <p:cNvSpPr>
                <a:spLocks noEditPoints="1"/>
              </p:cNvSpPr>
              <p:nvPr/>
            </p:nvSpPr>
            <p:spPr bwMode="auto">
              <a:xfrm>
                <a:off x="2282" y="1903"/>
                <a:ext cx="118" cy="635"/>
              </a:xfrm>
              <a:custGeom>
                <a:avLst/>
                <a:gdLst>
                  <a:gd name="T0" fmla="*/ 108 w 118"/>
                  <a:gd name="T1" fmla="*/ 0 h 635"/>
                  <a:gd name="T2" fmla="*/ 83 w 118"/>
                  <a:gd name="T3" fmla="*/ 19 h 635"/>
                  <a:gd name="T4" fmla="*/ 56 w 118"/>
                  <a:gd name="T5" fmla="*/ 44 h 635"/>
                  <a:gd name="T6" fmla="*/ 31 w 118"/>
                  <a:gd name="T7" fmla="*/ 71 h 635"/>
                  <a:gd name="T8" fmla="*/ 8 w 118"/>
                  <a:gd name="T9" fmla="*/ 102 h 635"/>
                  <a:gd name="T10" fmla="*/ 2 w 118"/>
                  <a:gd name="T11" fmla="*/ 111 h 635"/>
                  <a:gd name="T12" fmla="*/ 2 w 118"/>
                  <a:gd name="T13" fmla="*/ 115 h 635"/>
                  <a:gd name="T14" fmla="*/ 2 w 118"/>
                  <a:gd name="T15" fmla="*/ 117 h 635"/>
                  <a:gd name="T16" fmla="*/ 0 w 118"/>
                  <a:gd name="T17" fmla="*/ 121 h 635"/>
                  <a:gd name="T18" fmla="*/ 0 w 118"/>
                  <a:gd name="T19" fmla="*/ 123 h 635"/>
                  <a:gd name="T20" fmla="*/ 0 w 118"/>
                  <a:gd name="T21" fmla="*/ 126 h 635"/>
                  <a:gd name="T22" fmla="*/ 0 w 118"/>
                  <a:gd name="T23" fmla="*/ 128 h 635"/>
                  <a:gd name="T24" fmla="*/ 0 w 118"/>
                  <a:gd name="T25" fmla="*/ 132 h 635"/>
                  <a:gd name="T26" fmla="*/ 0 w 118"/>
                  <a:gd name="T27" fmla="*/ 134 h 635"/>
                  <a:gd name="T28" fmla="*/ 18 w 118"/>
                  <a:gd name="T29" fmla="*/ 107 h 635"/>
                  <a:gd name="T30" fmla="*/ 39 w 118"/>
                  <a:gd name="T31" fmla="*/ 78 h 635"/>
                  <a:gd name="T32" fmla="*/ 62 w 118"/>
                  <a:gd name="T33" fmla="*/ 52 h 635"/>
                  <a:gd name="T34" fmla="*/ 89 w 118"/>
                  <a:gd name="T35" fmla="*/ 27 h 635"/>
                  <a:gd name="T36" fmla="*/ 106 w 118"/>
                  <a:gd name="T37" fmla="*/ 15 h 635"/>
                  <a:gd name="T38" fmla="*/ 106 w 118"/>
                  <a:gd name="T39" fmla="*/ 13 h 635"/>
                  <a:gd name="T40" fmla="*/ 106 w 118"/>
                  <a:gd name="T41" fmla="*/ 11 h 635"/>
                  <a:gd name="T42" fmla="*/ 106 w 118"/>
                  <a:gd name="T43" fmla="*/ 9 h 635"/>
                  <a:gd name="T44" fmla="*/ 108 w 118"/>
                  <a:gd name="T45" fmla="*/ 7 h 635"/>
                  <a:gd name="T46" fmla="*/ 108 w 118"/>
                  <a:gd name="T47" fmla="*/ 6 h 635"/>
                  <a:gd name="T48" fmla="*/ 108 w 118"/>
                  <a:gd name="T49" fmla="*/ 4 h 635"/>
                  <a:gd name="T50" fmla="*/ 108 w 118"/>
                  <a:gd name="T51" fmla="*/ 2 h 635"/>
                  <a:gd name="T52" fmla="*/ 108 w 118"/>
                  <a:gd name="T53" fmla="*/ 0 h 635"/>
                  <a:gd name="T54" fmla="*/ 14 w 118"/>
                  <a:gd name="T55" fmla="*/ 535 h 635"/>
                  <a:gd name="T56" fmla="*/ 31 w 118"/>
                  <a:gd name="T57" fmla="*/ 558 h 635"/>
                  <a:gd name="T58" fmla="*/ 56 w 118"/>
                  <a:gd name="T59" fmla="*/ 585 h 635"/>
                  <a:gd name="T60" fmla="*/ 83 w 118"/>
                  <a:gd name="T61" fmla="*/ 610 h 635"/>
                  <a:gd name="T62" fmla="*/ 112 w 118"/>
                  <a:gd name="T63" fmla="*/ 631 h 635"/>
                  <a:gd name="T64" fmla="*/ 118 w 118"/>
                  <a:gd name="T65" fmla="*/ 635 h 635"/>
                  <a:gd name="T66" fmla="*/ 118 w 118"/>
                  <a:gd name="T67" fmla="*/ 633 h 635"/>
                  <a:gd name="T68" fmla="*/ 118 w 118"/>
                  <a:gd name="T69" fmla="*/ 631 h 635"/>
                  <a:gd name="T70" fmla="*/ 116 w 118"/>
                  <a:gd name="T71" fmla="*/ 629 h 635"/>
                  <a:gd name="T72" fmla="*/ 116 w 118"/>
                  <a:gd name="T73" fmla="*/ 627 h 635"/>
                  <a:gd name="T74" fmla="*/ 116 w 118"/>
                  <a:gd name="T75" fmla="*/ 625 h 635"/>
                  <a:gd name="T76" fmla="*/ 116 w 118"/>
                  <a:gd name="T77" fmla="*/ 623 h 635"/>
                  <a:gd name="T78" fmla="*/ 116 w 118"/>
                  <a:gd name="T79" fmla="*/ 622 h 635"/>
                  <a:gd name="T80" fmla="*/ 114 w 118"/>
                  <a:gd name="T81" fmla="*/ 620 h 635"/>
                  <a:gd name="T82" fmla="*/ 89 w 118"/>
                  <a:gd name="T83" fmla="*/ 600 h 635"/>
                  <a:gd name="T84" fmla="*/ 62 w 118"/>
                  <a:gd name="T85" fmla="*/ 577 h 635"/>
                  <a:gd name="T86" fmla="*/ 39 w 118"/>
                  <a:gd name="T87" fmla="*/ 551 h 635"/>
                  <a:gd name="T88" fmla="*/ 18 w 118"/>
                  <a:gd name="T89" fmla="*/ 522 h 635"/>
                  <a:gd name="T90" fmla="*/ 12 w 118"/>
                  <a:gd name="T91" fmla="*/ 514 h 635"/>
                  <a:gd name="T92" fmla="*/ 12 w 118"/>
                  <a:gd name="T93" fmla="*/ 516 h 635"/>
                  <a:gd name="T94" fmla="*/ 12 w 118"/>
                  <a:gd name="T95" fmla="*/ 520 h 635"/>
                  <a:gd name="T96" fmla="*/ 14 w 118"/>
                  <a:gd name="T97" fmla="*/ 522 h 635"/>
                  <a:gd name="T98" fmla="*/ 14 w 118"/>
                  <a:gd name="T99" fmla="*/ 526 h 635"/>
                  <a:gd name="T100" fmla="*/ 14 w 118"/>
                  <a:gd name="T101" fmla="*/ 528 h 635"/>
                  <a:gd name="T102" fmla="*/ 14 w 118"/>
                  <a:gd name="T103" fmla="*/ 529 h 635"/>
                  <a:gd name="T104" fmla="*/ 14 w 118"/>
                  <a:gd name="T105" fmla="*/ 533 h 635"/>
                  <a:gd name="T106" fmla="*/ 14 w 118"/>
                  <a:gd name="T107" fmla="*/ 535 h 63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8"/>
                  <a:gd name="T163" fmla="*/ 0 h 635"/>
                  <a:gd name="T164" fmla="*/ 118 w 118"/>
                  <a:gd name="T165" fmla="*/ 635 h 63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8" h="635">
                    <a:moveTo>
                      <a:pt x="108" y="0"/>
                    </a:moveTo>
                    <a:lnTo>
                      <a:pt x="83" y="19"/>
                    </a:lnTo>
                    <a:lnTo>
                      <a:pt x="56" y="44"/>
                    </a:lnTo>
                    <a:lnTo>
                      <a:pt x="31" y="71"/>
                    </a:lnTo>
                    <a:lnTo>
                      <a:pt x="8" y="102"/>
                    </a:lnTo>
                    <a:lnTo>
                      <a:pt x="2" y="111"/>
                    </a:lnTo>
                    <a:lnTo>
                      <a:pt x="2" y="115"/>
                    </a:lnTo>
                    <a:lnTo>
                      <a:pt x="2" y="117"/>
                    </a:lnTo>
                    <a:lnTo>
                      <a:pt x="0" y="121"/>
                    </a:lnTo>
                    <a:lnTo>
                      <a:pt x="0" y="123"/>
                    </a:lnTo>
                    <a:lnTo>
                      <a:pt x="0" y="126"/>
                    </a:lnTo>
                    <a:lnTo>
                      <a:pt x="0" y="128"/>
                    </a:lnTo>
                    <a:lnTo>
                      <a:pt x="0" y="132"/>
                    </a:lnTo>
                    <a:lnTo>
                      <a:pt x="0" y="134"/>
                    </a:lnTo>
                    <a:lnTo>
                      <a:pt x="18" y="107"/>
                    </a:lnTo>
                    <a:lnTo>
                      <a:pt x="39" y="78"/>
                    </a:lnTo>
                    <a:lnTo>
                      <a:pt x="62" y="52"/>
                    </a:lnTo>
                    <a:lnTo>
                      <a:pt x="89" y="27"/>
                    </a:lnTo>
                    <a:lnTo>
                      <a:pt x="106" y="15"/>
                    </a:lnTo>
                    <a:lnTo>
                      <a:pt x="106" y="13"/>
                    </a:lnTo>
                    <a:lnTo>
                      <a:pt x="106" y="11"/>
                    </a:lnTo>
                    <a:lnTo>
                      <a:pt x="106" y="9"/>
                    </a:lnTo>
                    <a:lnTo>
                      <a:pt x="108" y="7"/>
                    </a:lnTo>
                    <a:lnTo>
                      <a:pt x="108" y="6"/>
                    </a:lnTo>
                    <a:lnTo>
                      <a:pt x="108" y="4"/>
                    </a:lnTo>
                    <a:lnTo>
                      <a:pt x="108" y="2"/>
                    </a:lnTo>
                    <a:lnTo>
                      <a:pt x="108" y="0"/>
                    </a:lnTo>
                    <a:close/>
                    <a:moveTo>
                      <a:pt x="14" y="535"/>
                    </a:moveTo>
                    <a:lnTo>
                      <a:pt x="31" y="558"/>
                    </a:lnTo>
                    <a:lnTo>
                      <a:pt x="56" y="585"/>
                    </a:lnTo>
                    <a:lnTo>
                      <a:pt x="83" y="610"/>
                    </a:lnTo>
                    <a:lnTo>
                      <a:pt x="112" y="631"/>
                    </a:lnTo>
                    <a:lnTo>
                      <a:pt x="118" y="635"/>
                    </a:lnTo>
                    <a:lnTo>
                      <a:pt x="118" y="633"/>
                    </a:lnTo>
                    <a:lnTo>
                      <a:pt x="118" y="631"/>
                    </a:lnTo>
                    <a:lnTo>
                      <a:pt x="116" y="629"/>
                    </a:lnTo>
                    <a:lnTo>
                      <a:pt x="116" y="627"/>
                    </a:lnTo>
                    <a:lnTo>
                      <a:pt x="116" y="625"/>
                    </a:lnTo>
                    <a:lnTo>
                      <a:pt x="116" y="623"/>
                    </a:lnTo>
                    <a:lnTo>
                      <a:pt x="116" y="622"/>
                    </a:lnTo>
                    <a:lnTo>
                      <a:pt x="114" y="620"/>
                    </a:lnTo>
                    <a:lnTo>
                      <a:pt x="89" y="600"/>
                    </a:lnTo>
                    <a:lnTo>
                      <a:pt x="62" y="577"/>
                    </a:lnTo>
                    <a:lnTo>
                      <a:pt x="39" y="551"/>
                    </a:lnTo>
                    <a:lnTo>
                      <a:pt x="18" y="522"/>
                    </a:lnTo>
                    <a:lnTo>
                      <a:pt x="12" y="514"/>
                    </a:lnTo>
                    <a:lnTo>
                      <a:pt x="12" y="516"/>
                    </a:lnTo>
                    <a:lnTo>
                      <a:pt x="12" y="520"/>
                    </a:lnTo>
                    <a:lnTo>
                      <a:pt x="14" y="522"/>
                    </a:lnTo>
                    <a:lnTo>
                      <a:pt x="14" y="526"/>
                    </a:lnTo>
                    <a:lnTo>
                      <a:pt x="14" y="528"/>
                    </a:lnTo>
                    <a:lnTo>
                      <a:pt x="14" y="529"/>
                    </a:lnTo>
                    <a:lnTo>
                      <a:pt x="14" y="533"/>
                    </a:lnTo>
                    <a:lnTo>
                      <a:pt x="14" y="535"/>
                    </a:lnTo>
                    <a:close/>
                  </a:path>
                </a:pathLst>
              </a:custGeom>
              <a:solidFill>
                <a:srgbClr val="B7E2FF"/>
              </a:solidFill>
              <a:ln w="9525">
                <a:noFill/>
                <a:round/>
                <a:headEnd/>
                <a:tailEnd/>
              </a:ln>
            </p:spPr>
            <p:txBody>
              <a:bodyPr/>
              <a:lstStyle/>
              <a:p>
                <a:endParaRPr lang="en-US"/>
              </a:p>
            </p:txBody>
          </p:sp>
          <p:sp>
            <p:nvSpPr>
              <p:cNvPr id="28071" name="Freeform 986"/>
              <p:cNvSpPr>
                <a:spLocks noEditPoints="1"/>
              </p:cNvSpPr>
              <p:nvPr/>
            </p:nvSpPr>
            <p:spPr bwMode="auto">
              <a:xfrm>
                <a:off x="2281" y="1910"/>
                <a:ext cx="117" cy="620"/>
              </a:xfrm>
              <a:custGeom>
                <a:avLst/>
                <a:gdLst>
                  <a:gd name="T0" fmla="*/ 109 w 117"/>
                  <a:gd name="T1" fmla="*/ 0 h 620"/>
                  <a:gd name="T2" fmla="*/ 86 w 117"/>
                  <a:gd name="T3" fmla="*/ 16 h 620"/>
                  <a:gd name="T4" fmla="*/ 61 w 117"/>
                  <a:gd name="T5" fmla="*/ 41 h 620"/>
                  <a:gd name="T6" fmla="*/ 36 w 117"/>
                  <a:gd name="T7" fmla="*/ 68 h 620"/>
                  <a:gd name="T8" fmla="*/ 15 w 117"/>
                  <a:gd name="T9" fmla="*/ 96 h 620"/>
                  <a:gd name="T10" fmla="*/ 1 w 117"/>
                  <a:gd name="T11" fmla="*/ 116 h 620"/>
                  <a:gd name="T12" fmla="*/ 1 w 117"/>
                  <a:gd name="T13" fmla="*/ 119 h 620"/>
                  <a:gd name="T14" fmla="*/ 1 w 117"/>
                  <a:gd name="T15" fmla="*/ 123 h 620"/>
                  <a:gd name="T16" fmla="*/ 1 w 117"/>
                  <a:gd name="T17" fmla="*/ 125 h 620"/>
                  <a:gd name="T18" fmla="*/ 1 w 117"/>
                  <a:gd name="T19" fmla="*/ 129 h 620"/>
                  <a:gd name="T20" fmla="*/ 1 w 117"/>
                  <a:gd name="T21" fmla="*/ 133 h 620"/>
                  <a:gd name="T22" fmla="*/ 0 w 117"/>
                  <a:gd name="T23" fmla="*/ 135 h 620"/>
                  <a:gd name="T24" fmla="*/ 0 w 117"/>
                  <a:gd name="T25" fmla="*/ 139 h 620"/>
                  <a:gd name="T26" fmla="*/ 0 w 117"/>
                  <a:gd name="T27" fmla="*/ 142 h 620"/>
                  <a:gd name="T28" fmla="*/ 3 w 117"/>
                  <a:gd name="T29" fmla="*/ 133 h 620"/>
                  <a:gd name="T30" fmla="*/ 23 w 117"/>
                  <a:gd name="T31" fmla="*/ 102 h 620"/>
                  <a:gd name="T32" fmla="*/ 44 w 117"/>
                  <a:gd name="T33" fmla="*/ 73 h 620"/>
                  <a:gd name="T34" fmla="*/ 67 w 117"/>
                  <a:gd name="T35" fmla="*/ 48 h 620"/>
                  <a:gd name="T36" fmla="*/ 94 w 117"/>
                  <a:gd name="T37" fmla="*/ 25 h 620"/>
                  <a:gd name="T38" fmla="*/ 107 w 117"/>
                  <a:gd name="T39" fmla="*/ 16 h 620"/>
                  <a:gd name="T40" fmla="*/ 107 w 117"/>
                  <a:gd name="T41" fmla="*/ 14 h 620"/>
                  <a:gd name="T42" fmla="*/ 107 w 117"/>
                  <a:gd name="T43" fmla="*/ 12 h 620"/>
                  <a:gd name="T44" fmla="*/ 107 w 117"/>
                  <a:gd name="T45" fmla="*/ 10 h 620"/>
                  <a:gd name="T46" fmla="*/ 107 w 117"/>
                  <a:gd name="T47" fmla="*/ 8 h 620"/>
                  <a:gd name="T48" fmla="*/ 107 w 117"/>
                  <a:gd name="T49" fmla="*/ 6 h 620"/>
                  <a:gd name="T50" fmla="*/ 107 w 117"/>
                  <a:gd name="T51" fmla="*/ 4 h 620"/>
                  <a:gd name="T52" fmla="*/ 107 w 117"/>
                  <a:gd name="T53" fmla="*/ 2 h 620"/>
                  <a:gd name="T54" fmla="*/ 109 w 117"/>
                  <a:gd name="T55" fmla="*/ 0 h 620"/>
                  <a:gd name="T56" fmla="*/ 15 w 117"/>
                  <a:gd name="T57" fmla="*/ 519 h 620"/>
                  <a:gd name="T58" fmla="*/ 36 w 117"/>
                  <a:gd name="T59" fmla="*/ 547 h 620"/>
                  <a:gd name="T60" fmla="*/ 61 w 117"/>
                  <a:gd name="T61" fmla="*/ 574 h 620"/>
                  <a:gd name="T62" fmla="*/ 86 w 117"/>
                  <a:gd name="T63" fmla="*/ 599 h 620"/>
                  <a:gd name="T64" fmla="*/ 117 w 117"/>
                  <a:gd name="T65" fmla="*/ 620 h 620"/>
                  <a:gd name="T66" fmla="*/ 117 w 117"/>
                  <a:gd name="T67" fmla="*/ 620 h 620"/>
                  <a:gd name="T68" fmla="*/ 117 w 117"/>
                  <a:gd name="T69" fmla="*/ 618 h 620"/>
                  <a:gd name="T70" fmla="*/ 117 w 117"/>
                  <a:gd name="T71" fmla="*/ 616 h 620"/>
                  <a:gd name="T72" fmla="*/ 117 w 117"/>
                  <a:gd name="T73" fmla="*/ 615 h 620"/>
                  <a:gd name="T74" fmla="*/ 115 w 117"/>
                  <a:gd name="T75" fmla="*/ 613 h 620"/>
                  <a:gd name="T76" fmla="*/ 115 w 117"/>
                  <a:gd name="T77" fmla="*/ 611 h 620"/>
                  <a:gd name="T78" fmla="*/ 115 w 117"/>
                  <a:gd name="T79" fmla="*/ 609 h 620"/>
                  <a:gd name="T80" fmla="*/ 115 w 117"/>
                  <a:gd name="T81" fmla="*/ 607 h 620"/>
                  <a:gd name="T82" fmla="*/ 115 w 117"/>
                  <a:gd name="T83" fmla="*/ 605 h 620"/>
                  <a:gd name="T84" fmla="*/ 94 w 117"/>
                  <a:gd name="T85" fmla="*/ 590 h 620"/>
                  <a:gd name="T86" fmla="*/ 67 w 117"/>
                  <a:gd name="T87" fmla="*/ 567 h 620"/>
                  <a:gd name="T88" fmla="*/ 44 w 117"/>
                  <a:gd name="T89" fmla="*/ 540 h 620"/>
                  <a:gd name="T90" fmla="*/ 23 w 117"/>
                  <a:gd name="T91" fmla="*/ 513 h 620"/>
                  <a:gd name="T92" fmla="*/ 11 w 117"/>
                  <a:gd name="T93" fmla="*/ 494 h 620"/>
                  <a:gd name="T94" fmla="*/ 11 w 117"/>
                  <a:gd name="T95" fmla="*/ 498 h 620"/>
                  <a:gd name="T96" fmla="*/ 13 w 117"/>
                  <a:gd name="T97" fmla="*/ 499 h 620"/>
                  <a:gd name="T98" fmla="*/ 13 w 117"/>
                  <a:gd name="T99" fmla="*/ 503 h 620"/>
                  <a:gd name="T100" fmla="*/ 13 w 117"/>
                  <a:gd name="T101" fmla="*/ 507 h 620"/>
                  <a:gd name="T102" fmla="*/ 13 w 117"/>
                  <a:gd name="T103" fmla="*/ 509 h 620"/>
                  <a:gd name="T104" fmla="*/ 13 w 117"/>
                  <a:gd name="T105" fmla="*/ 513 h 620"/>
                  <a:gd name="T106" fmla="*/ 15 w 117"/>
                  <a:gd name="T107" fmla="*/ 515 h 620"/>
                  <a:gd name="T108" fmla="*/ 15 w 117"/>
                  <a:gd name="T109" fmla="*/ 519 h 62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7"/>
                  <a:gd name="T166" fmla="*/ 0 h 620"/>
                  <a:gd name="T167" fmla="*/ 117 w 117"/>
                  <a:gd name="T168" fmla="*/ 620 h 62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7" h="620">
                    <a:moveTo>
                      <a:pt x="109" y="0"/>
                    </a:moveTo>
                    <a:lnTo>
                      <a:pt x="86" y="16"/>
                    </a:lnTo>
                    <a:lnTo>
                      <a:pt x="61" y="41"/>
                    </a:lnTo>
                    <a:lnTo>
                      <a:pt x="36" y="68"/>
                    </a:lnTo>
                    <a:lnTo>
                      <a:pt x="15" y="96"/>
                    </a:lnTo>
                    <a:lnTo>
                      <a:pt x="1" y="116"/>
                    </a:lnTo>
                    <a:lnTo>
                      <a:pt x="1" y="119"/>
                    </a:lnTo>
                    <a:lnTo>
                      <a:pt x="1" y="123"/>
                    </a:lnTo>
                    <a:lnTo>
                      <a:pt x="1" y="125"/>
                    </a:lnTo>
                    <a:lnTo>
                      <a:pt x="1" y="129"/>
                    </a:lnTo>
                    <a:lnTo>
                      <a:pt x="1" y="133"/>
                    </a:lnTo>
                    <a:lnTo>
                      <a:pt x="0" y="135"/>
                    </a:lnTo>
                    <a:lnTo>
                      <a:pt x="0" y="139"/>
                    </a:lnTo>
                    <a:lnTo>
                      <a:pt x="0" y="142"/>
                    </a:lnTo>
                    <a:lnTo>
                      <a:pt x="3" y="133"/>
                    </a:lnTo>
                    <a:lnTo>
                      <a:pt x="23" y="102"/>
                    </a:lnTo>
                    <a:lnTo>
                      <a:pt x="44" y="73"/>
                    </a:lnTo>
                    <a:lnTo>
                      <a:pt x="67" y="48"/>
                    </a:lnTo>
                    <a:lnTo>
                      <a:pt x="94" y="25"/>
                    </a:lnTo>
                    <a:lnTo>
                      <a:pt x="107" y="16"/>
                    </a:lnTo>
                    <a:lnTo>
                      <a:pt x="107" y="14"/>
                    </a:lnTo>
                    <a:lnTo>
                      <a:pt x="107" y="12"/>
                    </a:lnTo>
                    <a:lnTo>
                      <a:pt x="107" y="10"/>
                    </a:lnTo>
                    <a:lnTo>
                      <a:pt x="107" y="8"/>
                    </a:lnTo>
                    <a:lnTo>
                      <a:pt x="107" y="6"/>
                    </a:lnTo>
                    <a:lnTo>
                      <a:pt x="107" y="4"/>
                    </a:lnTo>
                    <a:lnTo>
                      <a:pt x="107" y="2"/>
                    </a:lnTo>
                    <a:lnTo>
                      <a:pt x="109" y="0"/>
                    </a:lnTo>
                    <a:close/>
                    <a:moveTo>
                      <a:pt x="15" y="519"/>
                    </a:moveTo>
                    <a:lnTo>
                      <a:pt x="36" y="547"/>
                    </a:lnTo>
                    <a:lnTo>
                      <a:pt x="61" y="574"/>
                    </a:lnTo>
                    <a:lnTo>
                      <a:pt x="86" y="599"/>
                    </a:lnTo>
                    <a:lnTo>
                      <a:pt x="117" y="620"/>
                    </a:lnTo>
                    <a:lnTo>
                      <a:pt x="117" y="618"/>
                    </a:lnTo>
                    <a:lnTo>
                      <a:pt x="117" y="616"/>
                    </a:lnTo>
                    <a:lnTo>
                      <a:pt x="117" y="615"/>
                    </a:lnTo>
                    <a:lnTo>
                      <a:pt x="115" y="613"/>
                    </a:lnTo>
                    <a:lnTo>
                      <a:pt x="115" y="611"/>
                    </a:lnTo>
                    <a:lnTo>
                      <a:pt x="115" y="609"/>
                    </a:lnTo>
                    <a:lnTo>
                      <a:pt x="115" y="607"/>
                    </a:lnTo>
                    <a:lnTo>
                      <a:pt x="115" y="605"/>
                    </a:lnTo>
                    <a:lnTo>
                      <a:pt x="94" y="590"/>
                    </a:lnTo>
                    <a:lnTo>
                      <a:pt x="67" y="567"/>
                    </a:lnTo>
                    <a:lnTo>
                      <a:pt x="44" y="540"/>
                    </a:lnTo>
                    <a:lnTo>
                      <a:pt x="23" y="513"/>
                    </a:lnTo>
                    <a:lnTo>
                      <a:pt x="11" y="494"/>
                    </a:lnTo>
                    <a:lnTo>
                      <a:pt x="11" y="498"/>
                    </a:lnTo>
                    <a:lnTo>
                      <a:pt x="13" y="499"/>
                    </a:lnTo>
                    <a:lnTo>
                      <a:pt x="13" y="503"/>
                    </a:lnTo>
                    <a:lnTo>
                      <a:pt x="13" y="507"/>
                    </a:lnTo>
                    <a:lnTo>
                      <a:pt x="13" y="509"/>
                    </a:lnTo>
                    <a:lnTo>
                      <a:pt x="13" y="513"/>
                    </a:lnTo>
                    <a:lnTo>
                      <a:pt x="15" y="515"/>
                    </a:lnTo>
                    <a:lnTo>
                      <a:pt x="15" y="519"/>
                    </a:lnTo>
                    <a:close/>
                  </a:path>
                </a:pathLst>
              </a:custGeom>
              <a:solidFill>
                <a:srgbClr val="B8E2FF"/>
              </a:solidFill>
              <a:ln w="9525">
                <a:noFill/>
                <a:round/>
                <a:headEnd/>
                <a:tailEnd/>
              </a:ln>
            </p:spPr>
            <p:txBody>
              <a:bodyPr/>
              <a:lstStyle/>
              <a:p>
                <a:endParaRPr lang="en-US"/>
              </a:p>
            </p:txBody>
          </p:sp>
          <p:sp>
            <p:nvSpPr>
              <p:cNvPr id="28072" name="Freeform 987"/>
              <p:cNvSpPr>
                <a:spLocks noEditPoints="1"/>
              </p:cNvSpPr>
              <p:nvPr/>
            </p:nvSpPr>
            <p:spPr bwMode="auto">
              <a:xfrm>
                <a:off x="2281" y="1918"/>
                <a:ext cx="115" cy="605"/>
              </a:xfrm>
              <a:custGeom>
                <a:avLst/>
                <a:gdLst>
                  <a:gd name="T0" fmla="*/ 107 w 115"/>
                  <a:gd name="T1" fmla="*/ 0 h 605"/>
                  <a:gd name="T2" fmla="*/ 90 w 115"/>
                  <a:gd name="T3" fmla="*/ 12 h 605"/>
                  <a:gd name="T4" fmla="*/ 63 w 115"/>
                  <a:gd name="T5" fmla="*/ 37 h 605"/>
                  <a:gd name="T6" fmla="*/ 40 w 115"/>
                  <a:gd name="T7" fmla="*/ 63 h 605"/>
                  <a:gd name="T8" fmla="*/ 19 w 115"/>
                  <a:gd name="T9" fmla="*/ 92 h 605"/>
                  <a:gd name="T10" fmla="*/ 1 w 115"/>
                  <a:gd name="T11" fmla="*/ 119 h 605"/>
                  <a:gd name="T12" fmla="*/ 1 w 115"/>
                  <a:gd name="T13" fmla="*/ 123 h 605"/>
                  <a:gd name="T14" fmla="*/ 0 w 115"/>
                  <a:gd name="T15" fmla="*/ 127 h 605"/>
                  <a:gd name="T16" fmla="*/ 0 w 115"/>
                  <a:gd name="T17" fmla="*/ 131 h 605"/>
                  <a:gd name="T18" fmla="*/ 0 w 115"/>
                  <a:gd name="T19" fmla="*/ 134 h 605"/>
                  <a:gd name="T20" fmla="*/ 0 w 115"/>
                  <a:gd name="T21" fmla="*/ 136 h 605"/>
                  <a:gd name="T22" fmla="*/ 0 w 115"/>
                  <a:gd name="T23" fmla="*/ 140 h 605"/>
                  <a:gd name="T24" fmla="*/ 0 w 115"/>
                  <a:gd name="T25" fmla="*/ 144 h 605"/>
                  <a:gd name="T26" fmla="*/ 0 w 115"/>
                  <a:gd name="T27" fmla="*/ 148 h 605"/>
                  <a:gd name="T28" fmla="*/ 9 w 115"/>
                  <a:gd name="T29" fmla="*/ 127 h 605"/>
                  <a:gd name="T30" fmla="*/ 26 w 115"/>
                  <a:gd name="T31" fmla="*/ 98 h 605"/>
                  <a:gd name="T32" fmla="*/ 48 w 115"/>
                  <a:gd name="T33" fmla="*/ 69 h 605"/>
                  <a:gd name="T34" fmla="*/ 71 w 115"/>
                  <a:gd name="T35" fmla="*/ 44 h 605"/>
                  <a:gd name="T36" fmla="*/ 97 w 115"/>
                  <a:gd name="T37" fmla="*/ 21 h 605"/>
                  <a:gd name="T38" fmla="*/ 105 w 115"/>
                  <a:gd name="T39" fmla="*/ 14 h 605"/>
                  <a:gd name="T40" fmla="*/ 105 w 115"/>
                  <a:gd name="T41" fmla="*/ 12 h 605"/>
                  <a:gd name="T42" fmla="*/ 105 w 115"/>
                  <a:gd name="T43" fmla="*/ 12 h 605"/>
                  <a:gd name="T44" fmla="*/ 105 w 115"/>
                  <a:gd name="T45" fmla="*/ 10 h 605"/>
                  <a:gd name="T46" fmla="*/ 107 w 115"/>
                  <a:gd name="T47" fmla="*/ 8 h 605"/>
                  <a:gd name="T48" fmla="*/ 107 w 115"/>
                  <a:gd name="T49" fmla="*/ 6 h 605"/>
                  <a:gd name="T50" fmla="*/ 107 w 115"/>
                  <a:gd name="T51" fmla="*/ 4 h 605"/>
                  <a:gd name="T52" fmla="*/ 107 w 115"/>
                  <a:gd name="T53" fmla="*/ 2 h 605"/>
                  <a:gd name="T54" fmla="*/ 107 w 115"/>
                  <a:gd name="T55" fmla="*/ 0 h 605"/>
                  <a:gd name="T56" fmla="*/ 13 w 115"/>
                  <a:gd name="T57" fmla="*/ 499 h 605"/>
                  <a:gd name="T58" fmla="*/ 19 w 115"/>
                  <a:gd name="T59" fmla="*/ 507 h 605"/>
                  <a:gd name="T60" fmla="*/ 40 w 115"/>
                  <a:gd name="T61" fmla="*/ 536 h 605"/>
                  <a:gd name="T62" fmla="*/ 63 w 115"/>
                  <a:gd name="T63" fmla="*/ 562 h 605"/>
                  <a:gd name="T64" fmla="*/ 90 w 115"/>
                  <a:gd name="T65" fmla="*/ 585 h 605"/>
                  <a:gd name="T66" fmla="*/ 115 w 115"/>
                  <a:gd name="T67" fmla="*/ 605 h 605"/>
                  <a:gd name="T68" fmla="*/ 115 w 115"/>
                  <a:gd name="T69" fmla="*/ 603 h 605"/>
                  <a:gd name="T70" fmla="*/ 115 w 115"/>
                  <a:gd name="T71" fmla="*/ 601 h 605"/>
                  <a:gd name="T72" fmla="*/ 115 w 115"/>
                  <a:gd name="T73" fmla="*/ 599 h 605"/>
                  <a:gd name="T74" fmla="*/ 115 w 115"/>
                  <a:gd name="T75" fmla="*/ 597 h 605"/>
                  <a:gd name="T76" fmla="*/ 113 w 115"/>
                  <a:gd name="T77" fmla="*/ 595 h 605"/>
                  <a:gd name="T78" fmla="*/ 113 w 115"/>
                  <a:gd name="T79" fmla="*/ 593 h 605"/>
                  <a:gd name="T80" fmla="*/ 113 w 115"/>
                  <a:gd name="T81" fmla="*/ 591 h 605"/>
                  <a:gd name="T82" fmla="*/ 113 w 115"/>
                  <a:gd name="T83" fmla="*/ 589 h 605"/>
                  <a:gd name="T84" fmla="*/ 97 w 115"/>
                  <a:gd name="T85" fmla="*/ 578 h 605"/>
                  <a:gd name="T86" fmla="*/ 71 w 115"/>
                  <a:gd name="T87" fmla="*/ 555 h 605"/>
                  <a:gd name="T88" fmla="*/ 48 w 115"/>
                  <a:gd name="T89" fmla="*/ 530 h 605"/>
                  <a:gd name="T90" fmla="*/ 26 w 115"/>
                  <a:gd name="T91" fmla="*/ 501 h 605"/>
                  <a:gd name="T92" fmla="*/ 11 w 115"/>
                  <a:gd name="T93" fmla="*/ 474 h 605"/>
                  <a:gd name="T94" fmla="*/ 11 w 115"/>
                  <a:gd name="T95" fmla="*/ 478 h 605"/>
                  <a:gd name="T96" fmla="*/ 11 w 115"/>
                  <a:gd name="T97" fmla="*/ 480 h 605"/>
                  <a:gd name="T98" fmla="*/ 11 w 115"/>
                  <a:gd name="T99" fmla="*/ 484 h 605"/>
                  <a:gd name="T100" fmla="*/ 11 w 115"/>
                  <a:gd name="T101" fmla="*/ 486 h 605"/>
                  <a:gd name="T102" fmla="*/ 11 w 115"/>
                  <a:gd name="T103" fmla="*/ 490 h 605"/>
                  <a:gd name="T104" fmla="*/ 13 w 115"/>
                  <a:gd name="T105" fmla="*/ 491 h 605"/>
                  <a:gd name="T106" fmla="*/ 13 w 115"/>
                  <a:gd name="T107" fmla="*/ 495 h 605"/>
                  <a:gd name="T108" fmla="*/ 13 w 115"/>
                  <a:gd name="T109" fmla="*/ 499 h 60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5"/>
                  <a:gd name="T166" fmla="*/ 0 h 605"/>
                  <a:gd name="T167" fmla="*/ 115 w 115"/>
                  <a:gd name="T168" fmla="*/ 605 h 60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5" h="605">
                    <a:moveTo>
                      <a:pt x="107" y="0"/>
                    </a:moveTo>
                    <a:lnTo>
                      <a:pt x="90" y="12"/>
                    </a:lnTo>
                    <a:lnTo>
                      <a:pt x="63" y="37"/>
                    </a:lnTo>
                    <a:lnTo>
                      <a:pt x="40" y="63"/>
                    </a:lnTo>
                    <a:lnTo>
                      <a:pt x="19" y="92"/>
                    </a:lnTo>
                    <a:lnTo>
                      <a:pt x="1" y="119"/>
                    </a:lnTo>
                    <a:lnTo>
                      <a:pt x="1" y="123"/>
                    </a:lnTo>
                    <a:lnTo>
                      <a:pt x="0" y="127"/>
                    </a:lnTo>
                    <a:lnTo>
                      <a:pt x="0" y="131"/>
                    </a:lnTo>
                    <a:lnTo>
                      <a:pt x="0" y="134"/>
                    </a:lnTo>
                    <a:lnTo>
                      <a:pt x="0" y="136"/>
                    </a:lnTo>
                    <a:lnTo>
                      <a:pt x="0" y="140"/>
                    </a:lnTo>
                    <a:lnTo>
                      <a:pt x="0" y="144"/>
                    </a:lnTo>
                    <a:lnTo>
                      <a:pt x="0" y="148"/>
                    </a:lnTo>
                    <a:lnTo>
                      <a:pt x="9" y="127"/>
                    </a:lnTo>
                    <a:lnTo>
                      <a:pt x="26" y="98"/>
                    </a:lnTo>
                    <a:lnTo>
                      <a:pt x="48" y="69"/>
                    </a:lnTo>
                    <a:lnTo>
                      <a:pt x="71" y="44"/>
                    </a:lnTo>
                    <a:lnTo>
                      <a:pt x="97" y="21"/>
                    </a:lnTo>
                    <a:lnTo>
                      <a:pt x="105" y="14"/>
                    </a:lnTo>
                    <a:lnTo>
                      <a:pt x="105" y="12"/>
                    </a:lnTo>
                    <a:lnTo>
                      <a:pt x="105" y="10"/>
                    </a:lnTo>
                    <a:lnTo>
                      <a:pt x="107" y="8"/>
                    </a:lnTo>
                    <a:lnTo>
                      <a:pt x="107" y="6"/>
                    </a:lnTo>
                    <a:lnTo>
                      <a:pt x="107" y="4"/>
                    </a:lnTo>
                    <a:lnTo>
                      <a:pt x="107" y="2"/>
                    </a:lnTo>
                    <a:lnTo>
                      <a:pt x="107" y="0"/>
                    </a:lnTo>
                    <a:close/>
                    <a:moveTo>
                      <a:pt x="13" y="499"/>
                    </a:moveTo>
                    <a:lnTo>
                      <a:pt x="19" y="507"/>
                    </a:lnTo>
                    <a:lnTo>
                      <a:pt x="40" y="536"/>
                    </a:lnTo>
                    <a:lnTo>
                      <a:pt x="63" y="562"/>
                    </a:lnTo>
                    <a:lnTo>
                      <a:pt x="90" y="585"/>
                    </a:lnTo>
                    <a:lnTo>
                      <a:pt x="115" y="605"/>
                    </a:lnTo>
                    <a:lnTo>
                      <a:pt x="115" y="603"/>
                    </a:lnTo>
                    <a:lnTo>
                      <a:pt x="115" y="601"/>
                    </a:lnTo>
                    <a:lnTo>
                      <a:pt x="115" y="599"/>
                    </a:lnTo>
                    <a:lnTo>
                      <a:pt x="115" y="597"/>
                    </a:lnTo>
                    <a:lnTo>
                      <a:pt x="113" y="595"/>
                    </a:lnTo>
                    <a:lnTo>
                      <a:pt x="113" y="593"/>
                    </a:lnTo>
                    <a:lnTo>
                      <a:pt x="113" y="591"/>
                    </a:lnTo>
                    <a:lnTo>
                      <a:pt x="113" y="589"/>
                    </a:lnTo>
                    <a:lnTo>
                      <a:pt x="97" y="578"/>
                    </a:lnTo>
                    <a:lnTo>
                      <a:pt x="71" y="555"/>
                    </a:lnTo>
                    <a:lnTo>
                      <a:pt x="48" y="530"/>
                    </a:lnTo>
                    <a:lnTo>
                      <a:pt x="26" y="501"/>
                    </a:lnTo>
                    <a:lnTo>
                      <a:pt x="11" y="474"/>
                    </a:lnTo>
                    <a:lnTo>
                      <a:pt x="11" y="478"/>
                    </a:lnTo>
                    <a:lnTo>
                      <a:pt x="11" y="480"/>
                    </a:lnTo>
                    <a:lnTo>
                      <a:pt x="11" y="484"/>
                    </a:lnTo>
                    <a:lnTo>
                      <a:pt x="11" y="486"/>
                    </a:lnTo>
                    <a:lnTo>
                      <a:pt x="11" y="490"/>
                    </a:lnTo>
                    <a:lnTo>
                      <a:pt x="13" y="491"/>
                    </a:lnTo>
                    <a:lnTo>
                      <a:pt x="13" y="495"/>
                    </a:lnTo>
                    <a:lnTo>
                      <a:pt x="13" y="499"/>
                    </a:lnTo>
                    <a:close/>
                  </a:path>
                </a:pathLst>
              </a:custGeom>
              <a:solidFill>
                <a:srgbClr val="B9E3FF"/>
              </a:solidFill>
              <a:ln w="9525">
                <a:noFill/>
                <a:round/>
                <a:headEnd/>
                <a:tailEnd/>
              </a:ln>
            </p:spPr>
            <p:txBody>
              <a:bodyPr/>
              <a:lstStyle/>
              <a:p>
                <a:endParaRPr lang="en-US"/>
              </a:p>
            </p:txBody>
          </p:sp>
          <p:sp>
            <p:nvSpPr>
              <p:cNvPr id="28073" name="Freeform 988"/>
              <p:cNvSpPr>
                <a:spLocks noEditPoints="1"/>
              </p:cNvSpPr>
              <p:nvPr/>
            </p:nvSpPr>
            <p:spPr bwMode="auto">
              <a:xfrm>
                <a:off x="2279" y="1926"/>
                <a:ext cx="117" cy="589"/>
              </a:xfrm>
              <a:custGeom>
                <a:avLst/>
                <a:gdLst>
                  <a:gd name="T0" fmla="*/ 109 w 117"/>
                  <a:gd name="T1" fmla="*/ 0 h 589"/>
                  <a:gd name="T2" fmla="*/ 96 w 117"/>
                  <a:gd name="T3" fmla="*/ 9 h 589"/>
                  <a:gd name="T4" fmla="*/ 69 w 117"/>
                  <a:gd name="T5" fmla="*/ 32 h 589"/>
                  <a:gd name="T6" fmla="*/ 46 w 117"/>
                  <a:gd name="T7" fmla="*/ 57 h 589"/>
                  <a:gd name="T8" fmla="*/ 25 w 117"/>
                  <a:gd name="T9" fmla="*/ 86 h 589"/>
                  <a:gd name="T10" fmla="*/ 5 w 117"/>
                  <a:gd name="T11" fmla="*/ 117 h 589"/>
                  <a:gd name="T12" fmla="*/ 2 w 117"/>
                  <a:gd name="T13" fmla="*/ 126 h 589"/>
                  <a:gd name="T14" fmla="*/ 2 w 117"/>
                  <a:gd name="T15" fmla="*/ 128 h 589"/>
                  <a:gd name="T16" fmla="*/ 2 w 117"/>
                  <a:gd name="T17" fmla="*/ 132 h 589"/>
                  <a:gd name="T18" fmla="*/ 2 w 117"/>
                  <a:gd name="T19" fmla="*/ 136 h 589"/>
                  <a:gd name="T20" fmla="*/ 2 w 117"/>
                  <a:gd name="T21" fmla="*/ 140 h 589"/>
                  <a:gd name="T22" fmla="*/ 2 w 117"/>
                  <a:gd name="T23" fmla="*/ 144 h 589"/>
                  <a:gd name="T24" fmla="*/ 0 w 117"/>
                  <a:gd name="T25" fmla="*/ 148 h 589"/>
                  <a:gd name="T26" fmla="*/ 0 w 117"/>
                  <a:gd name="T27" fmla="*/ 150 h 589"/>
                  <a:gd name="T28" fmla="*/ 0 w 117"/>
                  <a:gd name="T29" fmla="*/ 153 h 589"/>
                  <a:gd name="T30" fmla="*/ 0 w 117"/>
                  <a:gd name="T31" fmla="*/ 153 h 589"/>
                  <a:gd name="T32" fmla="*/ 15 w 117"/>
                  <a:gd name="T33" fmla="*/ 123 h 589"/>
                  <a:gd name="T34" fmla="*/ 34 w 117"/>
                  <a:gd name="T35" fmla="*/ 92 h 589"/>
                  <a:gd name="T36" fmla="*/ 53 w 117"/>
                  <a:gd name="T37" fmla="*/ 65 h 589"/>
                  <a:gd name="T38" fmla="*/ 76 w 117"/>
                  <a:gd name="T39" fmla="*/ 40 h 589"/>
                  <a:gd name="T40" fmla="*/ 101 w 117"/>
                  <a:gd name="T41" fmla="*/ 17 h 589"/>
                  <a:gd name="T42" fmla="*/ 107 w 117"/>
                  <a:gd name="T43" fmla="*/ 13 h 589"/>
                  <a:gd name="T44" fmla="*/ 107 w 117"/>
                  <a:gd name="T45" fmla="*/ 11 h 589"/>
                  <a:gd name="T46" fmla="*/ 107 w 117"/>
                  <a:gd name="T47" fmla="*/ 9 h 589"/>
                  <a:gd name="T48" fmla="*/ 107 w 117"/>
                  <a:gd name="T49" fmla="*/ 8 h 589"/>
                  <a:gd name="T50" fmla="*/ 107 w 117"/>
                  <a:gd name="T51" fmla="*/ 6 h 589"/>
                  <a:gd name="T52" fmla="*/ 107 w 117"/>
                  <a:gd name="T53" fmla="*/ 4 h 589"/>
                  <a:gd name="T54" fmla="*/ 107 w 117"/>
                  <a:gd name="T55" fmla="*/ 4 h 589"/>
                  <a:gd name="T56" fmla="*/ 107 w 117"/>
                  <a:gd name="T57" fmla="*/ 2 h 589"/>
                  <a:gd name="T58" fmla="*/ 109 w 117"/>
                  <a:gd name="T59" fmla="*/ 0 h 589"/>
                  <a:gd name="T60" fmla="*/ 13 w 117"/>
                  <a:gd name="T61" fmla="*/ 478 h 589"/>
                  <a:gd name="T62" fmla="*/ 25 w 117"/>
                  <a:gd name="T63" fmla="*/ 497 h 589"/>
                  <a:gd name="T64" fmla="*/ 46 w 117"/>
                  <a:gd name="T65" fmla="*/ 524 h 589"/>
                  <a:gd name="T66" fmla="*/ 69 w 117"/>
                  <a:gd name="T67" fmla="*/ 551 h 589"/>
                  <a:gd name="T68" fmla="*/ 96 w 117"/>
                  <a:gd name="T69" fmla="*/ 574 h 589"/>
                  <a:gd name="T70" fmla="*/ 117 w 117"/>
                  <a:gd name="T71" fmla="*/ 589 h 589"/>
                  <a:gd name="T72" fmla="*/ 117 w 117"/>
                  <a:gd name="T73" fmla="*/ 587 h 589"/>
                  <a:gd name="T74" fmla="*/ 115 w 117"/>
                  <a:gd name="T75" fmla="*/ 585 h 589"/>
                  <a:gd name="T76" fmla="*/ 115 w 117"/>
                  <a:gd name="T77" fmla="*/ 583 h 589"/>
                  <a:gd name="T78" fmla="*/ 115 w 117"/>
                  <a:gd name="T79" fmla="*/ 581 h 589"/>
                  <a:gd name="T80" fmla="*/ 115 w 117"/>
                  <a:gd name="T81" fmla="*/ 579 h 589"/>
                  <a:gd name="T82" fmla="*/ 115 w 117"/>
                  <a:gd name="T83" fmla="*/ 577 h 589"/>
                  <a:gd name="T84" fmla="*/ 113 w 117"/>
                  <a:gd name="T85" fmla="*/ 576 h 589"/>
                  <a:gd name="T86" fmla="*/ 113 w 117"/>
                  <a:gd name="T87" fmla="*/ 574 h 589"/>
                  <a:gd name="T88" fmla="*/ 101 w 117"/>
                  <a:gd name="T89" fmla="*/ 566 h 589"/>
                  <a:gd name="T90" fmla="*/ 76 w 117"/>
                  <a:gd name="T91" fmla="*/ 543 h 589"/>
                  <a:gd name="T92" fmla="*/ 53 w 117"/>
                  <a:gd name="T93" fmla="*/ 518 h 589"/>
                  <a:gd name="T94" fmla="*/ 34 w 117"/>
                  <a:gd name="T95" fmla="*/ 491 h 589"/>
                  <a:gd name="T96" fmla="*/ 15 w 117"/>
                  <a:gd name="T97" fmla="*/ 460 h 589"/>
                  <a:gd name="T98" fmla="*/ 11 w 117"/>
                  <a:gd name="T99" fmla="*/ 451 h 589"/>
                  <a:gd name="T100" fmla="*/ 11 w 117"/>
                  <a:gd name="T101" fmla="*/ 455 h 589"/>
                  <a:gd name="T102" fmla="*/ 11 w 117"/>
                  <a:gd name="T103" fmla="*/ 458 h 589"/>
                  <a:gd name="T104" fmla="*/ 11 w 117"/>
                  <a:gd name="T105" fmla="*/ 462 h 589"/>
                  <a:gd name="T106" fmla="*/ 13 w 117"/>
                  <a:gd name="T107" fmla="*/ 464 h 589"/>
                  <a:gd name="T108" fmla="*/ 13 w 117"/>
                  <a:gd name="T109" fmla="*/ 468 h 589"/>
                  <a:gd name="T110" fmla="*/ 13 w 117"/>
                  <a:gd name="T111" fmla="*/ 472 h 589"/>
                  <a:gd name="T112" fmla="*/ 13 w 117"/>
                  <a:gd name="T113" fmla="*/ 476 h 589"/>
                  <a:gd name="T114" fmla="*/ 13 w 117"/>
                  <a:gd name="T115" fmla="*/ 478 h 58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7"/>
                  <a:gd name="T175" fmla="*/ 0 h 589"/>
                  <a:gd name="T176" fmla="*/ 117 w 117"/>
                  <a:gd name="T177" fmla="*/ 589 h 58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7" h="589">
                    <a:moveTo>
                      <a:pt x="109" y="0"/>
                    </a:moveTo>
                    <a:lnTo>
                      <a:pt x="96" y="9"/>
                    </a:lnTo>
                    <a:lnTo>
                      <a:pt x="69" y="32"/>
                    </a:lnTo>
                    <a:lnTo>
                      <a:pt x="46" y="57"/>
                    </a:lnTo>
                    <a:lnTo>
                      <a:pt x="25" y="86"/>
                    </a:lnTo>
                    <a:lnTo>
                      <a:pt x="5" y="117"/>
                    </a:lnTo>
                    <a:lnTo>
                      <a:pt x="2" y="126"/>
                    </a:lnTo>
                    <a:lnTo>
                      <a:pt x="2" y="128"/>
                    </a:lnTo>
                    <a:lnTo>
                      <a:pt x="2" y="132"/>
                    </a:lnTo>
                    <a:lnTo>
                      <a:pt x="2" y="136"/>
                    </a:lnTo>
                    <a:lnTo>
                      <a:pt x="2" y="140"/>
                    </a:lnTo>
                    <a:lnTo>
                      <a:pt x="2" y="144"/>
                    </a:lnTo>
                    <a:lnTo>
                      <a:pt x="0" y="148"/>
                    </a:lnTo>
                    <a:lnTo>
                      <a:pt x="0" y="150"/>
                    </a:lnTo>
                    <a:lnTo>
                      <a:pt x="0" y="153"/>
                    </a:lnTo>
                    <a:lnTo>
                      <a:pt x="15" y="123"/>
                    </a:lnTo>
                    <a:lnTo>
                      <a:pt x="34" y="92"/>
                    </a:lnTo>
                    <a:lnTo>
                      <a:pt x="53" y="65"/>
                    </a:lnTo>
                    <a:lnTo>
                      <a:pt x="76" y="40"/>
                    </a:lnTo>
                    <a:lnTo>
                      <a:pt x="101" y="17"/>
                    </a:lnTo>
                    <a:lnTo>
                      <a:pt x="107" y="13"/>
                    </a:lnTo>
                    <a:lnTo>
                      <a:pt x="107" y="11"/>
                    </a:lnTo>
                    <a:lnTo>
                      <a:pt x="107" y="9"/>
                    </a:lnTo>
                    <a:lnTo>
                      <a:pt x="107" y="8"/>
                    </a:lnTo>
                    <a:lnTo>
                      <a:pt x="107" y="6"/>
                    </a:lnTo>
                    <a:lnTo>
                      <a:pt x="107" y="4"/>
                    </a:lnTo>
                    <a:lnTo>
                      <a:pt x="107" y="2"/>
                    </a:lnTo>
                    <a:lnTo>
                      <a:pt x="109" y="0"/>
                    </a:lnTo>
                    <a:close/>
                    <a:moveTo>
                      <a:pt x="13" y="478"/>
                    </a:moveTo>
                    <a:lnTo>
                      <a:pt x="25" y="497"/>
                    </a:lnTo>
                    <a:lnTo>
                      <a:pt x="46" y="524"/>
                    </a:lnTo>
                    <a:lnTo>
                      <a:pt x="69" y="551"/>
                    </a:lnTo>
                    <a:lnTo>
                      <a:pt x="96" y="574"/>
                    </a:lnTo>
                    <a:lnTo>
                      <a:pt x="117" y="589"/>
                    </a:lnTo>
                    <a:lnTo>
                      <a:pt x="117" y="587"/>
                    </a:lnTo>
                    <a:lnTo>
                      <a:pt x="115" y="585"/>
                    </a:lnTo>
                    <a:lnTo>
                      <a:pt x="115" y="583"/>
                    </a:lnTo>
                    <a:lnTo>
                      <a:pt x="115" y="581"/>
                    </a:lnTo>
                    <a:lnTo>
                      <a:pt x="115" y="579"/>
                    </a:lnTo>
                    <a:lnTo>
                      <a:pt x="115" y="577"/>
                    </a:lnTo>
                    <a:lnTo>
                      <a:pt x="113" y="576"/>
                    </a:lnTo>
                    <a:lnTo>
                      <a:pt x="113" y="574"/>
                    </a:lnTo>
                    <a:lnTo>
                      <a:pt x="101" y="566"/>
                    </a:lnTo>
                    <a:lnTo>
                      <a:pt x="76" y="543"/>
                    </a:lnTo>
                    <a:lnTo>
                      <a:pt x="53" y="518"/>
                    </a:lnTo>
                    <a:lnTo>
                      <a:pt x="34" y="491"/>
                    </a:lnTo>
                    <a:lnTo>
                      <a:pt x="15" y="460"/>
                    </a:lnTo>
                    <a:lnTo>
                      <a:pt x="11" y="451"/>
                    </a:lnTo>
                    <a:lnTo>
                      <a:pt x="11" y="455"/>
                    </a:lnTo>
                    <a:lnTo>
                      <a:pt x="11" y="458"/>
                    </a:lnTo>
                    <a:lnTo>
                      <a:pt x="11" y="462"/>
                    </a:lnTo>
                    <a:lnTo>
                      <a:pt x="13" y="464"/>
                    </a:lnTo>
                    <a:lnTo>
                      <a:pt x="13" y="468"/>
                    </a:lnTo>
                    <a:lnTo>
                      <a:pt x="13" y="472"/>
                    </a:lnTo>
                    <a:lnTo>
                      <a:pt x="13" y="476"/>
                    </a:lnTo>
                    <a:lnTo>
                      <a:pt x="13" y="478"/>
                    </a:lnTo>
                    <a:close/>
                  </a:path>
                </a:pathLst>
              </a:custGeom>
              <a:solidFill>
                <a:srgbClr val="BAE3FF"/>
              </a:solidFill>
              <a:ln w="9525">
                <a:noFill/>
                <a:round/>
                <a:headEnd/>
                <a:tailEnd/>
              </a:ln>
            </p:spPr>
            <p:txBody>
              <a:bodyPr/>
              <a:lstStyle/>
              <a:p>
                <a:endParaRPr lang="en-US"/>
              </a:p>
            </p:txBody>
          </p:sp>
          <p:sp>
            <p:nvSpPr>
              <p:cNvPr id="28074" name="Freeform 989"/>
              <p:cNvSpPr>
                <a:spLocks noEditPoints="1"/>
              </p:cNvSpPr>
              <p:nvPr/>
            </p:nvSpPr>
            <p:spPr bwMode="auto">
              <a:xfrm>
                <a:off x="2279" y="1932"/>
                <a:ext cx="115" cy="575"/>
              </a:xfrm>
              <a:custGeom>
                <a:avLst/>
                <a:gdLst>
                  <a:gd name="T0" fmla="*/ 107 w 115"/>
                  <a:gd name="T1" fmla="*/ 0 h 575"/>
                  <a:gd name="T2" fmla="*/ 99 w 115"/>
                  <a:gd name="T3" fmla="*/ 7 h 575"/>
                  <a:gd name="T4" fmla="*/ 73 w 115"/>
                  <a:gd name="T5" fmla="*/ 30 h 575"/>
                  <a:gd name="T6" fmla="*/ 50 w 115"/>
                  <a:gd name="T7" fmla="*/ 55 h 575"/>
                  <a:gd name="T8" fmla="*/ 28 w 115"/>
                  <a:gd name="T9" fmla="*/ 84 h 575"/>
                  <a:gd name="T10" fmla="*/ 11 w 115"/>
                  <a:gd name="T11" fmla="*/ 113 h 575"/>
                  <a:gd name="T12" fmla="*/ 2 w 115"/>
                  <a:gd name="T13" fmla="*/ 134 h 575"/>
                  <a:gd name="T14" fmla="*/ 2 w 115"/>
                  <a:gd name="T15" fmla="*/ 138 h 575"/>
                  <a:gd name="T16" fmla="*/ 0 w 115"/>
                  <a:gd name="T17" fmla="*/ 142 h 575"/>
                  <a:gd name="T18" fmla="*/ 0 w 115"/>
                  <a:gd name="T19" fmla="*/ 145 h 575"/>
                  <a:gd name="T20" fmla="*/ 0 w 115"/>
                  <a:gd name="T21" fmla="*/ 149 h 575"/>
                  <a:gd name="T22" fmla="*/ 0 w 115"/>
                  <a:gd name="T23" fmla="*/ 153 h 575"/>
                  <a:gd name="T24" fmla="*/ 0 w 115"/>
                  <a:gd name="T25" fmla="*/ 157 h 575"/>
                  <a:gd name="T26" fmla="*/ 0 w 115"/>
                  <a:gd name="T27" fmla="*/ 161 h 575"/>
                  <a:gd name="T28" fmla="*/ 0 w 115"/>
                  <a:gd name="T29" fmla="*/ 167 h 575"/>
                  <a:gd name="T30" fmla="*/ 5 w 115"/>
                  <a:gd name="T31" fmla="*/ 149 h 575"/>
                  <a:gd name="T32" fmla="*/ 21 w 115"/>
                  <a:gd name="T33" fmla="*/ 119 h 575"/>
                  <a:gd name="T34" fmla="*/ 38 w 115"/>
                  <a:gd name="T35" fmla="*/ 90 h 575"/>
                  <a:gd name="T36" fmla="*/ 57 w 115"/>
                  <a:gd name="T37" fmla="*/ 63 h 575"/>
                  <a:gd name="T38" fmla="*/ 80 w 115"/>
                  <a:gd name="T39" fmla="*/ 38 h 575"/>
                  <a:gd name="T40" fmla="*/ 105 w 115"/>
                  <a:gd name="T41" fmla="*/ 15 h 575"/>
                  <a:gd name="T42" fmla="*/ 105 w 115"/>
                  <a:gd name="T43" fmla="*/ 13 h 575"/>
                  <a:gd name="T44" fmla="*/ 105 w 115"/>
                  <a:gd name="T45" fmla="*/ 11 h 575"/>
                  <a:gd name="T46" fmla="*/ 105 w 115"/>
                  <a:gd name="T47" fmla="*/ 9 h 575"/>
                  <a:gd name="T48" fmla="*/ 107 w 115"/>
                  <a:gd name="T49" fmla="*/ 7 h 575"/>
                  <a:gd name="T50" fmla="*/ 107 w 115"/>
                  <a:gd name="T51" fmla="*/ 5 h 575"/>
                  <a:gd name="T52" fmla="*/ 107 w 115"/>
                  <a:gd name="T53" fmla="*/ 3 h 575"/>
                  <a:gd name="T54" fmla="*/ 107 w 115"/>
                  <a:gd name="T55" fmla="*/ 2 h 575"/>
                  <a:gd name="T56" fmla="*/ 107 w 115"/>
                  <a:gd name="T57" fmla="*/ 0 h 575"/>
                  <a:gd name="T58" fmla="*/ 13 w 115"/>
                  <a:gd name="T59" fmla="*/ 460 h 575"/>
                  <a:gd name="T60" fmla="*/ 28 w 115"/>
                  <a:gd name="T61" fmla="*/ 487 h 575"/>
                  <a:gd name="T62" fmla="*/ 50 w 115"/>
                  <a:gd name="T63" fmla="*/ 516 h 575"/>
                  <a:gd name="T64" fmla="*/ 73 w 115"/>
                  <a:gd name="T65" fmla="*/ 541 h 575"/>
                  <a:gd name="T66" fmla="*/ 99 w 115"/>
                  <a:gd name="T67" fmla="*/ 564 h 575"/>
                  <a:gd name="T68" fmla="*/ 115 w 115"/>
                  <a:gd name="T69" fmla="*/ 575 h 575"/>
                  <a:gd name="T70" fmla="*/ 115 w 115"/>
                  <a:gd name="T71" fmla="*/ 573 h 575"/>
                  <a:gd name="T72" fmla="*/ 115 w 115"/>
                  <a:gd name="T73" fmla="*/ 571 h 575"/>
                  <a:gd name="T74" fmla="*/ 113 w 115"/>
                  <a:gd name="T75" fmla="*/ 571 h 575"/>
                  <a:gd name="T76" fmla="*/ 113 w 115"/>
                  <a:gd name="T77" fmla="*/ 570 h 575"/>
                  <a:gd name="T78" fmla="*/ 113 w 115"/>
                  <a:gd name="T79" fmla="*/ 568 h 575"/>
                  <a:gd name="T80" fmla="*/ 113 w 115"/>
                  <a:gd name="T81" fmla="*/ 566 h 575"/>
                  <a:gd name="T82" fmla="*/ 113 w 115"/>
                  <a:gd name="T83" fmla="*/ 564 h 575"/>
                  <a:gd name="T84" fmla="*/ 113 w 115"/>
                  <a:gd name="T85" fmla="*/ 562 h 575"/>
                  <a:gd name="T86" fmla="*/ 105 w 115"/>
                  <a:gd name="T87" fmla="*/ 556 h 575"/>
                  <a:gd name="T88" fmla="*/ 80 w 115"/>
                  <a:gd name="T89" fmla="*/ 533 h 575"/>
                  <a:gd name="T90" fmla="*/ 57 w 115"/>
                  <a:gd name="T91" fmla="*/ 508 h 575"/>
                  <a:gd name="T92" fmla="*/ 38 w 115"/>
                  <a:gd name="T93" fmla="*/ 481 h 575"/>
                  <a:gd name="T94" fmla="*/ 21 w 115"/>
                  <a:gd name="T95" fmla="*/ 452 h 575"/>
                  <a:gd name="T96" fmla="*/ 9 w 115"/>
                  <a:gd name="T97" fmla="*/ 429 h 575"/>
                  <a:gd name="T98" fmla="*/ 9 w 115"/>
                  <a:gd name="T99" fmla="*/ 433 h 575"/>
                  <a:gd name="T100" fmla="*/ 9 w 115"/>
                  <a:gd name="T101" fmla="*/ 437 h 575"/>
                  <a:gd name="T102" fmla="*/ 11 w 115"/>
                  <a:gd name="T103" fmla="*/ 441 h 575"/>
                  <a:gd name="T104" fmla="*/ 11 w 115"/>
                  <a:gd name="T105" fmla="*/ 445 h 575"/>
                  <a:gd name="T106" fmla="*/ 11 w 115"/>
                  <a:gd name="T107" fmla="*/ 449 h 575"/>
                  <a:gd name="T108" fmla="*/ 11 w 115"/>
                  <a:gd name="T109" fmla="*/ 452 h 575"/>
                  <a:gd name="T110" fmla="*/ 11 w 115"/>
                  <a:gd name="T111" fmla="*/ 456 h 575"/>
                  <a:gd name="T112" fmla="*/ 13 w 115"/>
                  <a:gd name="T113" fmla="*/ 460 h 57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5"/>
                  <a:gd name="T172" fmla="*/ 0 h 575"/>
                  <a:gd name="T173" fmla="*/ 115 w 115"/>
                  <a:gd name="T174" fmla="*/ 575 h 57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5" h="575">
                    <a:moveTo>
                      <a:pt x="107" y="0"/>
                    </a:moveTo>
                    <a:lnTo>
                      <a:pt x="99" y="7"/>
                    </a:lnTo>
                    <a:lnTo>
                      <a:pt x="73" y="30"/>
                    </a:lnTo>
                    <a:lnTo>
                      <a:pt x="50" y="55"/>
                    </a:lnTo>
                    <a:lnTo>
                      <a:pt x="28" y="84"/>
                    </a:lnTo>
                    <a:lnTo>
                      <a:pt x="11" y="113"/>
                    </a:lnTo>
                    <a:lnTo>
                      <a:pt x="2" y="134"/>
                    </a:lnTo>
                    <a:lnTo>
                      <a:pt x="2" y="138"/>
                    </a:lnTo>
                    <a:lnTo>
                      <a:pt x="0" y="142"/>
                    </a:lnTo>
                    <a:lnTo>
                      <a:pt x="0" y="145"/>
                    </a:lnTo>
                    <a:lnTo>
                      <a:pt x="0" y="149"/>
                    </a:lnTo>
                    <a:lnTo>
                      <a:pt x="0" y="153"/>
                    </a:lnTo>
                    <a:lnTo>
                      <a:pt x="0" y="157"/>
                    </a:lnTo>
                    <a:lnTo>
                      <a:pt x="0" y="161"/>
                    </a:lnTo>
                    <a:lnTo>
                      <a:pt x="0" y="167"/>
                    </a:lnTo>
                    <a:lnTo>
                      <a:pt x="5" y="149"/>
                    </a:lnTo>
                    <a:lnTo>
                      <a:pt x="21" y="119"/>
                    </a:lnTo>
                    <a:lnTo>
                      <a:pt x="38" y="90"/>
                    </a:lnTo>
                    <a:lnTo>
                      <a:pt x="57" y="63"/>
                    </a:lnTo>
                    <a:lnTo>
                      <a:pt x="80" y="38"/>
                    </a:lnTo>
                    <a:lnTo>
                      <a:pt x="105" y="15"/>
                    </a:lnTo>
                    <a:lnTo>
                      <a:pt x="105" y="13"/>
                    </a:lnTo>
                    <a:lnTo>
                      <a:pt x="105" y="11"/>
                    </a:lnTo>
                    <a:lnTo>
                      <a:pt x="105" y="9"/>
                    </a:lnTo>
                    <a:lnTo>
                      <a:pt x="107" y="7"/>
                    </a:lnTo>
                    <a:lnTo>
                      <a:pt x="107" y="5"/>
                    </a:lnTo>
                    <a:lnTo>
                      <a:pt x="107" y="3"/>
                    </a:lnTo>
                    <a:lnTo>
                      <a:pt x="107" y="2"/>
                    </a:lnTo>
                    <a:lnTo>
                      <a:pt x="107" y="0"/>
                    </a:lnTo>
                    <a:close/>
                    <a:moveTo>
                      <a:pt x="13" y="460"/>
                    </a:moveTo>
                    <a:lnTo>
                      <a:pt x="28" y="487"/>
                    </a:lnTo>
                    <a:lnTo>
                      <a:pt x="50" y="516"/>
                    </a:lnTo>
                    <a:lnTo>
                      <a:pt x="73" y="541"/>
                    </a:lnTo>
                    <a:lnTo>
                      <a:pt x="99" y="564"/>
                    </a:lnTo>
                    <a:lnTo>
                      <a:pt x="115" y="575"/>
                    </a:lnTo>
                    <a:lnTo>
                      <a:pt x="115" y="573"/>
                    </a:lnTo>
                    <a:lnTo>
                      <a:pt x="115" y="571"/>
                    </a:lnTo>
                    <a:lnTo>
                      <a:pt x="113" y="571"/>
                    </a:lnTo>
                    <a:lnTo>
                      <a:pt x="113" y="570"/>
                    </a:lnTo>
                    <a:lnTo>
                      <a:pt x="113" y="568"/>
                    </a:lnTo>
                    <a:lnTo>
                      <a:pt x="113" y="566"/>
                    </a:lnTo>
                    <a:lnTo>
                      <a:pt x="113" y="564"/>
                    </a:lnTo>
                    <a:lnTo>
                      <a:pt x="113" y="562"/>
                    </a:lnTo>
                    <a:lnTo>
                      <a:pt x="105" y="556"/>
                    </a:lnTo>
                    <a:lnTo>
                      <a:pt x="80" y="533"/>
                    </a:lnTo>
                    <a:lnTo>
                      <a:pt x="57" y="508"/>
                    </a:lnTo>
                    <a:lnTo>
                      <a:pt x="38" y="481"/>
                    </a:lnTo>
                    <a:lnTo>
                      <a:pt x="21" y="452"/>
                    </a:lnTo>
                    <a:lnTo>
                      <a:pt x="9" y="429"/>
                    </a:lnTo>
                    <a:lnTo>
                      <a:pt x="9" y="433"/>
                    </a:lnTo>
                    <a:lnTo>
                      <a:pt x="9" y="437"/>
                    </a:lnTo>
                    <a:lnTo>
                      <a:pt x="11" y="441"/>
                    </a:lnTo>
                    <a:lnTo>
                      <a:pt x="11" y="445"/>
                    </a:lnTo>
                    <a:lnTo>
                      <a:pt x="11" y="449"/>
                    </a:lnTo>
                    <a:lnTo>
                      <a:pt x="11" y="452"/>
                    </a:lnTo>
                    <a:lnTo>
                      <a:pt x="11" y="456"/>
                    </a:lnTo>
                    <a:lnTo>
                      <a:pt x="13" y="460"/>
                    </a:lnTo>
                    <a:close/>
                  </a:path>
                </a:pathLst>
              </a:custGeom>
              <a:solidFill>
                <a:srgbClr val="BBE3FF"/>
              </a:solidFill>
              <a:ln w="9525">
                <a:noFill/>
                <a:round/>
                <a:headEnd/>
                <a:tailEnd/>
              </a:ln>
            </p:spPr>
            <p:txBody>
              <a:bodyPr/>
              <a:lstStyle/>
              <a:p>
                <a:endParaRPr lang="en-US"/>
              </a:p>
            </p:txBody>
          </p:sp>
          <p:sp>
            <p:nvSpPr>
              <p:cNvPr id="28075" name="Freeform 990"/>
              <p:cNvSpPr>
                <a:spLocks noEditPoints="1"/>
              </p:cNvSpPr>
              <p:nvPr/>
            </p:nvSpPr>
            <p:spPr bwMode="auto">
              <a:xfrm>
                <a:off x="2277" y="1939"/>
                <a:ext cx="115" cy="561"/>
              </a:xfrm>
              <a:custGeom>
                <a:avLst/>
                <a:gdLst>
                  <a:gd name="T0" fmla="*/ 109 w 115"/>
                  <a:gd name="T1" fmla="*/ 0 h 561"/>
                  <a:gd name="T2" fmla="*/ 103 w 115"/>
                  <a:gd name="T3" fmla="*/ 4 h 561"/>
                  <a:gd name="T4" fmla="*/ 78 w 115"/>
                  <a:gd name="T5" fmla="*/ 27 h 561"/>
                  <a:gd name="T6" fmla="*/ 55 w 115"/>
                  <a:gd name="T7" fmla="*/ 52 h 561"/>
                  <a:gd name="T8" fmla="*/ 36 w 115"/>
                  <a:gd name="T9" fmla="*/ 79 h 561"/>
                  <a:gd name="T10" fmla="*/ 17 w 115"/>
                  <a:gd name="T11" fmla="*/ 110 h 561"/>
                  <a:gd name="T12" fmla="*/ 2 w 115"/>
                  <a:gd name="T13" fmla="*/ 140 h 561"/>
                  <a:gd name="T14" fmla="*/ 2 w 115"/>
                  <a:gd name="T15" fmla="*/ 140 h 561"/>
                  <a:gd name="T16" fmla="*/ 2 w 115"/>
                  <a:gd name="T17" fmla="*/ 146 h 561"/>
                  <a:gd name="T18" fmla="*/ 2 w 115"/>
                  <a:gd name="T19" fmla="*/ 150 h 561"/>
                  <a:gd name="T20" fmla="*/ 2 w 115"/>
                  <a:gd name="T21" fmla="*/ 154 h 561"/>
                  <a:gd name="T22" fmla="*/ 2 w 115"/>
                  <a:gd name="T23" fmla="*/ 160 h 561"/>
                  <a:gd name="T24" fmla="*/ 2 w 115"/>
                  <a:gd name="T25" fmla="*/ 163 h 561"/>
                  <a:gd name="T26" fmla="*/ 2 w 115"/>
                  <a:gd name="T27" fmla="*/ 167 h 561"/>
                  <a:gd name="T28" fmla="*/ 0 w 115"/>
                  <a:gd name="T29" fmla="*/ 173 h 561"/>
                  <a:gd name="T30" fmla="*/ 0 w 115"/>
                  <a:gd name="T31" fmla="*/ 177 h 561"/>
                  <a:gd name="T32" fmla="*/ 0 w 115"/>
                  <a:gd name="T33" fmla="*/ 175 h 561"/>
                  <a:gd name="T34" fmla="*/ 11 w 115"/>
                  <a:gd name="T35" fmla="*/ 144 h 561"/>
                  <a:gd name="T36" fmla="*/ 27 w 115"/>
                  <a:gd name="T37" fmla="*/ 113 h 561"/>
                  <a:gd name="T38" fmla="*/ 44 w 115"/>
                  <a:gd name="T39" fmla="*/ 85 h 561"/>
                  <a:gd name="T40" fmla="*/ 63 w 115"/>
                  <a:gd name="T41" fmla="*/ 58 h 561"/>
                  <a:gd name="T42" fmla="*/ 86 w 115"/>
                  <a:gd name="T43" fmla="*/ 35 h 561"/>
                  <a:gd name="T44" fmla="*/ 107 w 115"/>
                  <a:gd name="T45" fmla="*/ 16 h 561"/>
                  <a:gd name="T46" fmla="*/ 107 w 115"/>
                  <a:gd name="T47" fmla="*/ 14 h 561"/>
                  <a:gd name="T48" fmla="*/ 107 w 115"/>
                  <a:gd name="T49" fmla="*/ 12 h 561"/>
                  <a:gd name="T50" fmla="*/ 107 w 115"/>
                  <a:gd name="T51" fmla="*/ 10 h 561"/>
                  <a:gd name="T52" fmla="*/ 107 w 115"/>
                  <a:gd name="T53" fmla="*/ 8 h 561"/>
                  <a:gd name="T54" fmla="*/ 107 w 115"/>
                  <a:gd name="T55" fmla="*/ 6 h 561"/>
                  <a:gd name="T56" fmla="*/ 107 w 115"/>
                  <a:gd name="T57" fmla="*/ 4 h 561"/>
                  <a:gd name="T58" fmla="*/ 107 w 115"/>
                  <a:gd name="T59" fmla="*/ 2 h 561"/>
                  <a:gd name="T60" fmla="*/ 109 w 115"/>
                  <a:gd name="T61" fmla="*/ 0 h 561"/>
                  <a:gd name="T62" fmla="*/ 13 w 115"/>
                  <a:gd name="T63" fmla="*/ 438 h 561"/>
                  <a:gd name="T64" fmla="*/ 17 w 115"/>
                  <a:gd name="T65" fmla="*/ 447 h 561"/>
                  <a:gd name="T66" fmla="*/ 36 w 115"/>
                  <a:gd name="T67" fmla="*/ 478 h 561"/>
                  <a:gd name="T68" fmla="*/ 55 w 115"/>
                  <a:gd name="T69" fmla="*/ 505 h 561"/>
                  <a:gd name="T70" fmla="*/ 78 w 115"/>
                  <a:gd name="T71" fmla="*/ 530 h 561"/>
                  <a:gd name="T72" fmla="*/ 103 w 115"/>
                  <a:gd name="T73" fmla="*/ 553 h 561"/>
                  <a:gd name="T74" fmla="*/ 115 w 115"/>
                  <a:gd name="T75" fmla="*/ 561 h 561"/>
                  <a:gd name="T76" fmla="*/ 115 w 115"/>
                  <a:gd name="T77" fmla="*/ 561 h 561"/>
                  <a:gd name="T78" fmla="*/ 115 w 115"/>
                  <a:gd name="T79" fmla="*/ 559 h 561"/>
                  <a:gd name="T80" fmla="*/ 115 w 115"/>
                  <a:gd name="T81" fmla="*/ 557 h 561"/>
                  <a:gd name="T82" fmla="*/ 115 w 115"/>
                  <a:gd name="T83" fmla="*/ 555 h 561"/>
                  <a:gd name="T84" fmla="*/ 113 w 115"/>
                  <a:gd name="T85" fmla="*/ 553 h 561"/>
                  <a:gd name="T86" fmla="*/ 113 w 115"/>
                  <a:gd name="T87" fmla="*/ 551 h 561"/>
                  <a:gd name="T88" fmla="*/ 113 w 115"/>
                  <a:gd name="T89" fmla="*/ 549 h 561"/>
                  <a:gd name="T90" fmla="*/ 113 w 115"/>
                  <a:gd name="T91" fmla="*/ 547 h 561"/>
                  <a:gd name="T92" fmla="*/ 111 w 115"/>
                  <a:gd name="T93" fmla="*/ 545 h 561"/>
                  <a:gd name="T94" fmla="*/ 86 w 115"/>
                  <a:gd name="T95" fmla="*/ 522 h 561"/>
                  <a:gd name="T96" fmla="*/ 63 w 115"/>
                  <a:gd name="T97" fmla="*/ 499 h 561"/>
                  <a:gd name="T98" fmla="*/ 44 w 115"/>
                  <a:gd name="T99" fmla="*/ 472 h 561"/>
                  <a:gd name="T100" fmla="*/ 27 w 115"/>
                  <a:gd name="T101" fmla="*/ 444 h 561"/>
                  <a:gd name="T102" fmla="*/ 11 w 115"/>
                  <a:gd name="T103" fmla="*/ 413 h 561"/>
                  <a:gd name="T104" fmla="*/ 9 w 115"/>
                  <a:gd name="T105" fmla="*/ 405 h 561"/>
                  <a:gd name="T106" fmla="*/ 9 w 115"/>
                  <a:gd name="T107" fmla="*/ 409 h 561"/>
                  <a:gd name="T108" fmla="*/ 11 w 115"/>
                  <a:gd name="T109" fmla="*/ 413 h 561"/>
                  <a:gd name="T110" fmla="*/ 11 w 115"/>
                  <a:gd name="T111" fmla="*/ 419 h 561"/>
                  <a:gd name="T112" fmla="*/ 11 w 115"/>
                  <a:gd name="T113" fmla="*/ 422 h 561"/>
                  <a:gd name="T114" fmla="*/ 11 w 115"/>
                  <a:gd name="T115" fmla="*/ 426 h 561"/>
                  <a:gd name="T116" fmla="*/ 11 w 115"/>
                  <a:gd name="T117" fmla="*/ 430 h 561"/>
                  <a:gd name="T118" fmla="*/ 13 w 115"/>
                  <a:gd name="T119" fmla="*/ 434 h 561"/>
                  <a:gd name="T120" fmla="*/ 13 w 115"/>
                  <a:gd name="T121" fmla="*/ 438 h 5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5"/>
                  <a:gd name="T184" fmla="*/ 0 h 561"/>
                  <a:gd name="T185" fmla="*/ 115 w 115"/>
                  <a:gd name="T186" fmla="*/ 561 h 5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5" h="561">
                    <a:moveTo>
                      <a:pt x="109" y="0"/>
                    </a:moveTo>
                    <a:lnTo>
                      <a:pt x="103" y="4"/>
                    </a:lnTo>
                    <a:lnTo>
                      <a:pt x="78" y="27"/>
                    </a:lnTo>
                    <a:lnTo>
                      <a:pt x="55" y="52"/>
                    </a:lnTo>
                    <a:lnTo>
                      <a:pt x="36" y="79"/>
                    </a:lnTo>
                    <a:lnTo>
                      <a:pt x="17" y="110"/>
                    </a:lnTo>
                    <a:lnTo>
                      <a:pt x="2" y="140"/>
                    </a:lnTo>
                    <a:lnTo>
                      <a:pt x="2" y="146"/>
                    </a:lnTo>
                    <a:lnTo>
                      <a:pt x="2" y="150"/>
                    </a:lnTo>
                    <a:lnTo>
                      <a:pt x="2" y="154"/>
                    </a:lnTo>
                    <a:lnTo>
                      <a:pt x="2" y="160"/>
                    </a:lnTo>
                    <a:lnTo>
                      <a:pt x="2" y="163"/>
                    </a:lnTo>
                    <a:lnTo>
                      <a:pt x="2" y="167"/>
                    </a:lnTo>
                    <a:lnTo>
                      <a:pt x="0" y="173"/>
                    </a:lnTo>
                    <a:lnTo>
                      <a:pt x="0" y="177"/>
                    </a:lnTo>
                    <a:lnTo>
                      <a:pt x="0" y="175"/>
                    </a:lnTo>
                    <a:lnTo>
                      <a:pt x="11" y="144"/>
                    </a:lnTo>
                    <a:lnTo>
                      <a:pt x="27" y="113"/>
                    </a:lnTo>
                    <a:lnTo>
                      <a:pt x="44" y="85"/>
                    </a:lnTo>
                    <a:lnTo>
                      <a:pt x="63" y="58"/>
                    </a:lnTo>
                    <a:lnTo>
                      <a:pt x="86" y="35"/>
                    </a:lnTo>
                    <a:lnTo>
                      <a:pt x="107" y="16"/>
                    </a:lnTo>
                    <a:lnTo>
                      <a:pt x="107" y="14"/>
                    </a:lnTo>
                    <a:lnTo>
                      <a:pt x="107" y="12"/>
                    </a:lnTo>
                    <a:lnTo>
                      <a:pt x="107" y="10"/>
                    </a:lnTo>
                    <a:lnTo>
                      <a:pt x="107" y="8"/>
                    </a:lnTo>
                    <a:lnTo>
                      <a:pt x="107" y="6"/>
                    </a:lnTo>
                    <a:lnTo>
                      <a:pt x="107" y="4"/>
                    </a:lnTo>
                    <a:lnTo>
                      <a:pt x="107" y="2"/>
                    </a:lnTo>
                    <a:lnTo>
                      <a:pt x="109" y="0"/>
                    </a:lnTo>
                    <a:close/>
                    <a:moveTo>
                      <a:pt x="13" y="438"/>
                    </a:moveTo>
                    <a:lnTo>
                      <a:pt x="17" y="447"/>
                    </a:lnTo>
                    <a:lnTo>
                      <a:pt x="36" y="478"/>
                    </a:lnTo>
                    <a:lnTo>
                      <a:pt x="55" y="505"/>
                    </a:lnTo>
                    <a:lnTo>
                      <a:pt x="78" y="530"/>
                    </a:lnTo>
                    <a:lnTo>
                      <a:pt x="103" y="553"/>
                    </a:lnTo>
                    <a:lnTo>
                      <a:pt x="115" y="561"/>
                    </a:lnTo>
                    <a:lnTo>
                      <a:pt x="115" y="559"/>
                    </a:lnTo>
                    <a:lnTo>
                      <a:pt x="115" y="557"/>
                    </a:lnTo>
                    <a:lnTo>
                      <a:pt x="115" y="555"/>
                    </a:lnTo>
                    <a:lnTo>
                      <a:pt x="113" y="553"/>
                    </a:lnTo>
                    <a:lnTo>
                      <a:pt x="113" y="551"/>
                    </a:lnTo>
                    <a:lnTo>
                      <a:pt x="113" y="549"/>
                    </a:lnTo>
                    <a:lnTo>
                      <a:pt x="113" y="547"/>
                    </a:lnTo>
                    <a:lnTo>
                      <a:pt x="111" y="545"/>
                    </a:lnTo>
                    <a:lnTo>
                      <a:pt x="86" y="522"/>
                    </a:lnTo>
                    <a:lnTo>
                      <a:pt x="63" y="499"/>
                    </a:lnTo>
                    <a:lnTo>
                      <a:pt x="44" y="472"/>
                    </a:lnTo>
                    <a:lnTo>
                      <a:pt x="27" y="444"/>
                    </a:lnTo>
                    <a:lnTo>
                      <a:pt x="11" y="413"/>
                    </a:lnTo>
                    <a:lnTo>
                      <a:pt x="9" y="405"/>
                    </a:lnTo>
                    <a:lnTo>
                      <a:pt x="9" y="409"/>
                    </a:lnTo>
                    <a:lnTo>
                      <a:pt x="11" y="413"/>
                    </a:lnTo>
                    <a:lnTo>
                      <a:pt x="11" y="419"/>
                    </a:lnTo>
                    <a:lnTo>
                      <a:pt x="11" y="422"/>
                    </a:lnTo>
                    <a:lnTo>
                      <a:pt x="11" y="426"/>
                    </a:lnTo>
                    <a:lnTo>
                      <a:pt x="11" y="430"/>
                    </a:lnTo>
                    <a:lnTo>
                      <a:pt x="13" y="434"/>
                    </a:lnTo>
                    <a:lnTo>
                      <a:pt x="13" y="438"/>
                    </a:lnTo>
                    <a:close/>
                  </a:path>
                </a:pathLst>
              </a:custGeom>
              <a:solidFill>
                <a:srgbClr val="BCE4FF"/>
              </a:solidFill>
              <a:ln w="9525">
                <a:noFill/>
                <a:round/>
                <a:headEnd/>
                <a:tailEnd/>
              </a:ln>
            </p:spPr>
            <p:txBody>
              <a:bodyPr/>
              <a:lstStyle/>
              <a:p>
                <a:endParaRPr lang="en-US"/>
              </a:p>
            </p:txBody>
          </p:sp>
          <p:sp>
            <p:nvSpPr>
              <p:cNvPr id="28076" name="Freeform 991"/>
              <p:cNvSpPr>
                <a:spLocks noEditPoints="1"/>
              </p:cNvSpPr>
              <p:nvPr/>
            </p:nvSpPr>
            <p:spPr bwMode="auto">
              <a:xfrm>
                <a:off x="2277" y="1947"/>
                <a:ext cx="115" cy="547"/>
              </a:xfrm>
              <a:custGeom>
                <a:avLst/>
                <a:gdLst>
                  <a:gd name="T0" fmla="*/ 107 w 115"/>
                  <a:gd name="T1" fmla="*/ 0 h 547"/>
                  <a:gd name="T2" fmla="*/ 82 w 115"/>
                  <a:gd name="T3" fmla="*/ 23 h 547"/>
                  <a:gd name="T4" fmla="*/ 59 w 115"/>
                  <a:gd name="T5" fmla="*/ 48 h 547"/>
                  <a:gd name="T6" fmla="*/ 40 w 115"/>
                  <a:gd name="T7" fmla="*/ 75 h 547"/>
                  <a:gd name="T8" fmla="*/ 23 w 115"/>
                  <a:gd name="T9" fmla="*/ 104 h 547"/>
                  <a:gd name="T10" fmla="*/ 7 w 115"/>
                  <a:gd name="T11" fmla="*/ 134 h 547"/>
                  <a:gd name="T12" fmla="*/ 2 w 115"/>
                  <a:gd name="T13" fmla="*/ 152 h 547"/>
                  <a:gd name="T14" fmla="*/ 2 w 115"/>
                  <a:gd name="T15" fmla="*/ 155 h 547"/>
                  <a:gd name="T16" fmla="*/ 2 w 115"/>
                  <a:gd name="T17" fmla="*/ 161 h 547"/>
                  <a:gd name="T18" fmla="*/ 0 w 115"/>
                  <a:gd name="T19" fmla="*/ 167 h 547"/>
                  <a:gd name="T20" fmla="*/ 0 w 115"/>
                  <a:gd name="T21" fmla="*/ 171 h 547"/>
                  <a:gd name="T22" fmla="*/ 0 w 115"/>
                  <a:gd name="T23" fmla="*/ 176 h 547"/>
                  <a:gd name="T24" fmla="*/ 0 w 115"/>
                  <a:gd name="T25" fmla="*/ 182 h 547"/>
                  <a:gd name="T26" fmla="*/ 0 w 115"/>
                  <a:gd name="T27" fmla="*/ 188 h 547"/>
                  <a:gd name="T28" fmla="*/ 0 w 115"/>
                  <a:gd name="T29" fmla="*/ 192 h 547"/>
                  <a:gd name="T30" fmla="*/ 5 w 115"/>
                  <a:gd name="T31" fmla="*/ 169 h 547"/>
                  <a:gd name="T32" fmla="*/ 17 w 115"/>
                  <a:gd name="T33" fmla="*/ 138 h 547"/>
                  <a:gd name="T34" fmla="*/ 30 w 115"/>
                  <a:gd name="T35" fmla="*/ 107 h 547"/>
                  <a:gd name="T36" fmla="*/ 48 w 115"/>
                  <a:gd name="T37" fmla="*/ 81 h 547"/>
                  <a:gd name="T38" fmla="*/ 69 w 115"/>
                  <a:gd name="T39" fmla="*/ 54 h 547"/>
                  <a:gd name="T40" fmla="*/ 90 w 115"/>
                  <a:gd name="T41" fmla="*/ 31 h 547"/>
                  <a:gd name="T42" fmla="*/ 105 w 115"/>
                  <a:gd name="T43" fmla="*/ 15 h 547"/>
                  <a:gd name="T44" fmla="*/ 105 w 115"/>
                  <a:gd name="T45" fmla="*/ 13 h 547"/>
                  <a:gd name="T46" fmla="*/ 105 w 115"/>
                  <a:gd name="T47" fmla="*/ 11 h 547"/>
                  <a:gd name="T48" fmla="*/ 105 w 115"/>
                  <a:gd name="T49" fmla="*/ 10 h 547"/>
                  <a:gd name="T50" fmla="*/ 107 w 115"/>
                  <a:gd name="T51" fmla="*/ 8 h 547"/>
                  <a:gd name="T52" fmla="*/ 107 w 115"/>
                  <a:gd name="T53" fmla="*/ 6 h 547"/>
                  <a:gd name="T54" fmla="*/ 107 w 115"/>
                  <a:gd name="T55" fmla="*/ 4 h 547"/>
                  <a:gd name="T56" fmla="*/ 107 w 115"/>
                  <a:gd name="T57" fmla="*/ 2 h 547"/>
                  <a:gd name="T58" fmla="*/ 107 w 115"/>
                  <a:gd name="T59" fmla="*/ 0 h 547"/>
                  <a:gd name="T60" fmla="*/ 11 w 115"/>
                  <a:gd name="T61" fmla="*/ 414 h 547"/>
                  <a:gd name="T62" fmla="*/ 23 w 115"/>
                  <a:gd name="T63" fmla="*/ 437 h 547"/>
                  <a:gd name="T64" fmla="*/ 40 w 115"/>
                  <a:gd name="T65" fmla="*/ 466 h 547"/>
                  <a:gd name="T66" fmla="*/ 59 w 115"/>
                  <a:gd name="T67" fmla="*/ 493 h 547"/>
                  <a:gd name="T68" fmla="*/ 82 w 115"/>
                  <a:gd name="T69" fmla="*/ 518 h 547"/>
                  <a:gd name="T70" fmla="*/ 107 w 115"/>
                  <a:gd name="T71" fmla="*/ 541 h 547"/>
                  <a:gd name="T72" fmla="*/ 115 w 115"/>
                  <a:gd name="T73" fmla="*/ 547 h 547"/>
                  <a:gd name="T74" fmla="*/ 113 w 115"/>
                  <a:gd name="T75" fmla="*/ 545 h 547"/>
                  <a:gd name="T76" fmla="*/ 113 w 115"/>
                  <a:gd name="T77" fmla="*/ 543 h 547"/>
                  <a:gd name="T78" fmla="*/ 113 w 115"/>
                  <a:gd name="T79" fmla="*/ 541 h 547"/>
                  <a:gd name="T80" fmla="*/ 113 w 115"/>
                  <a:gd name="T81" fmla="*/ 539 h 547"/>
                  <a:gd name="T82" fmla="*/ 113 w 115"/>
                  <a:gd name="T83" fmla="*/ 537 h 547"/>
                  <a:gd name="T84" fmla="*/ 113 w 115"/>
                  <a:gd name="T85" fmla="*/ 535 h 547"/>
                  <a:gd name="T86" fmla="*/ 111 w 115"/>
                  <a:gd name="T87" fmla="*/ 533 h 547"/>
                  <a:gd name="T88" fmla="*/ 111 w 115"/>
                  <a:gd name="T89" fmla="*/ 532 h 547"/>
                  <a:gd name="T90" fmla="*/ 90 w 115"/>
                  <a:gd name="T91" fmla="*/ 510 h 547"/>
                  <a:gd name="T92" fmla="*/ 69 w 115"/>
                  <a:gd name="T93" fmla="*/ 487 h 547"/>
                  <a:gd name="T94" fmla="*/ 48 w 115"/>
                  <a:gd name="T95" fmla="*/ 461 h 547"/>
                  <a:gd name="T96" fmla="*/ 30 w 115"/>
                  <a:gd name="T97" fmla="*/ 432 h 547"/>
                  <a:gd name="T98" fmla="*/ 17 w 115"/>
                  <a:gd name="T99" fmla="*/ 403 h 547"/>
                  <a:gd name="T100" fmla="*/ 7 w 115"/>
                  <a:gd name="T101" fmla="*/ 378 h 547"/>
                  <a:gd name="T102" fmla="*/ 7 w 115"/>
                  <a:gd name="T103" fmla="*/ 382 h 547"/>
                  <a:gd name="T104" fmla="*/ 9 w 115"/>
                  <a:gd name="T105" fmla="*/ 386 h 547"/>
                  <a:gd name="T106" fmla="*/ 9 w 115"/>
                  <a:gd name="T107" fmla="*/ 391 h 547"/>
                  <a:gd name="T108" fmla="*/ 9 w 115"/>
                  <a:gd name="T109" fmla="*/ 395 h 547"/>
                  <a:gd name="T110" fmla="*/ 9 w 115"/>
                  <a:gd name="T111" fmla="*/ 401 h 547"/>
                  <a:gd name="T112" fmla="*/ 11 w 115"/>
                  <a:gd name="T113" fmla="*/ 405 h 547"/>
                  <a:gd name="T114" fmla="*/ 11 w 115"/>
                  <a:gd name="T115" fmla="*/ 411 h 547"/>
                  <a:gd name="T116" fmla="*/ 11 w 115"/>
                  <a:gd name="T117" fmla="*/ 414 h 54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
                  <a:gd name="T178" fmla="*/ 0 h 547"/>
                  <a:gd name="T179" fmla="*/ 115 w 115"/>
                  <a:gd name="T180" fmla="*/ 547 h 54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 h="547">
                    <a:moveTo>
                      <a:pt x="107" y="0"/>
                    </a:moveTo>
                    <a:lnTo>
                      <a:pt x="82" y="23"/>
                    </a:lnTo>
                    <a:lnTo>
                      <a:pt x="59" y="48"/>
                    </a:lnTo>
                    <a:lnTo>
                      <a:pt x="40" y="75"/>
                    </a:lnTo>
                    <a:lnTo>
                      <a:pt x="23" y="104"/>
                    </a:lnTo>
                    <a:lnTo>
                      <a:pt x="7" y="134"/>
                    </a:lnTo>
                    <a:lnTo>
                      <a:pt x="2" y="152"/>
                    </a:lnTo>
                    <a:lnTo>
                      <a:pt x="2" y="155"/>
                    </a:lnTo>
                    <a:lnTo>
                      <a:pt x="2" y="161"/>
                    </a:lnTo>
                    <a:lnTo>
                      <a:pt x="0" y="167"/>
                    </a:lnTo>
                    <a:lnTo>
                      <a:pt x="0" y="171"/>
                    </a:lnTo>
                    <a:lnTo>
                      <a:pt x="0" y="176"/>
                    </a:lnTo>
                    <a:lnTo>
                      <a:pt x="0" y="182"/>
                    </a:lnTo>
                    <a:lnTo>
                      <a:pt x="0" y="188"/>
                    </a:lnTo>
                    <a:lnTo>
                      <a:pt x="0" y="192"/>
                    </a:lnTo>
                    <a:lnTo>
                      <a:pt x="5" y="169"/>
                    </a:lnTo>
                    <a:lnTo>
                      <a:pt x="17" y="138"/>
                    </a:lnTo>
                    <a:lnTo>
                      <a:pt x="30" y="107"/>
                    </a:lnTo>
                    <a:lnTo>
                      <a:pt x="48" y="81"/>
                    </a:lnTo>
                    <a:lnTo>
                      <a:pt x="69" y="54"/>
                    </a:lnTo>
                    <a:lnTo>
                      <a:pt x="90" y="31"/>
                    </a:lnTo>
                    <a:lnTo>
                      <a:pt x="105" y="15"/>
                    </a:lnTo>
                    <a:lnTo>
                      <a:pt x="105" y="13"/>
                    </a:lnTo>
                    <a:lnTo>
                      <a:pt x="105" y="11"/>
                    </a:lnTo>
                    <a:lnTo>
                      <a:pt x="105" y="10"/>
                    </a:lnTo>
                    <a:lnTo>
                      <a:pt x="107" y="8"/>
                    </a:lnTo>
                    <a:lnTo>
                      <a:pt x="107" y="6"/>
                    </a:lnTo>
                    <a:lnTo>
                      <a:pt x="107" y="4"/>
                    </a:lnTo>
                    <a:lnTo>
                      <a:pt x="107" y="2"/>
                    </a:lnTo>
                    <a:lnTo>
                      <a:pt x="107" y="0"/>
                    </a:lnTo>
                    <a:close/>
                    <a:moveTo>
                      <a:pt x="11" y="414"/>
                    </a:moveTo>
                    <a:lnTo>
                      <a:pt x="23" y="437"/>
                    </a:lnTo>
                    <a:lnTo>
                      <a:pt x="40" y="466"/>
                    </a:lnTo>
                    <a:lnTo>
                      <a:pt x="59" y="493"/>
                    </a:lnTo>
                    <a:lnTo>
                      <a:pt x="82" y="518"/>
                    </a:lnTo>
                    <a:lnTo>
                      <a:pt x="107" y="541"/>
                    </a:lnTo>
                    <a:lnTo>
                      <a:pt x="115" y="547"/>
                    </a:lnTo>
                    <a:lnTo>
                      <a:pt x="113" y="545"/>
                    </a:lnTo>
                    <a:lnTo>
                      <a:pt x="113" y="543"/>
                    </a:lnTo>
                    <a:lnTo>
                      <a:pt x="113" y="541"/>
                    </a:lnTo>
                    <a:lnTo>
                      <a:pt x="113" y="539"/>
                    </a:lnTo>
                    <a:lnTo>
                      <a:pt x="113" y="537"/>
                    </a:lnTo>
                    <a:lnTo>
                      <a:pt x="113" y="535"/>
                    </a:lnTo>
                    <a:lnTo>
                      <a:pt x="111" y="533"/>
                    </a:lnTo>
                    <a:lnTo>
                      <a:pt x="111" y="532"/>
                    </a:lnTo>
                    <a:lnTo>
                      <a:pt x="90" y="510"/>
                    </a:lnTo>
                    <a:lnTo>
                      <a:pt x="69" y="487"/>
                    </a:lnTo>
                    <a:lnTo>
                      <a:pt x="48" y="461"/>
                    </a:lnTo>
                    <a:lnTo>
                      <a:pt x="30" y="432"/>
                    </a:lnTo>
                    <a:lnTo>
                      <a:pt x="17" y="403"/>
                    </a:lnTo>
                    <a:lnTo>
                      <a:pt x="7" y="378"/>
                    </a:lnTo>
                    <a:lnTo>
                      <a:pt x="7" y="382"/>
                    </a:lnTo>
                    <a:lnTo>
                      <a:pt x="9" y="386"/>
                    </a:lnTo>
                    <a:lnTo>
                      <a:pt x="9" y="391"/>
                    </a:lnTo>
                    <a:lnTo>
                      <a:pt x="9" y="395"/>
                    </a:lnTo>
                    <a:lnTo>
                      <a:pt x="9" y="401"/>
                    </a:lnTo>
                    <a:lnTo>
                      <a:pt x="11" y="405"/>
                    </a:lnTo>
                    <a:lnTo>
                      <a:pt x="11" y="411"/>
                    </a:lnTo>
                    <a:lnTo>
                      <a:pt x="11" y="414"/>
                    </a:lnTo>
                    <a:close/>
                  </a:path>
                </a:pathLst>
              </a:custGeom>
              <a:solidFill>
                <a:srgbClr val="BDE4FF"/>
              </a:solidFill>
              <a:ln w="9525">
                <a:noFill/>
                <a:round/>
                <a:headEnd/>
                <a:tailEnd/>
              </a:ln>
            </p:spPr>
            <p:txBody>
              <a:bodyPr/>
              <a:lstStyle/>
              <a:p>
                <a:endParaRPr lang="en-US"/>
              </a:p>
            </p:txBody>
          </p:sp>
          <p:sp>
            <p:nvSpPr>
              <p:cNvPr id="28077" name="Freeform 992"/>
              <p:cNvSpPr>
                <a:spLocks noEditPoints="1"/>
              </p:cNvSpPr>
              <p:nvPr/>
            </p:nvSpPr>
            <p:spPr bwMode="auto">
              <a:xfrm>
                <a:off x="2277" y="1955"/>
                <a:ext cx="113" cy="531"/>
              </a:xfrm>
              <a:custGeom>
                <a:avLst/>
                <a:gdLst>
                  <a:gd name="T0" fmla="*/ 107 w 113"/>
                  <a:gd name="T1" fmla="*/ 0 h 531"/>
                  <a:gd name="T2" fmla="*/ 86 w 113"/>
                  <a:gd name="T3" fmla="*/ 19 h 531"/>
                  <a:gd name="T4" fmla="*/ 63 w 113"/>
                  <a:gd name="T5" fmla="*/ 42 h 531"/>
                  <a:gd name="T6" fmla="*/ 44 w 113"/>
                  <a:gd name="T7" fmla="*/ 69 h 531"/>
                  <a:gd name="T8" fmla="*/ 27 w 113"/>
                  <a:gd name="T9" fmla="*/ 97 h 531"/>
                  <a:gd name="T10" fmla="*/ 11 w 113"/>
                  <a:gd name="T11" fmla="*/ 128 h 531"/>
                  <a:gd name="T12" fmla="*/ 0 w 113"/>
                  <a:gd name="T13" fmla="*/ 159 h 531"/>
                  <a:gd name="T14" fmla="*/ 0 w 113"/>
                  <a:gd name="T15" fmla="*/ 161 h 531"/>
                  <a:gd name="T16" fmla="*/ 0 w 113"/>
                  <a:gd name="T17" fmla="*/ 168 h 531"/>
                  <a:gd name="T18" fmla="*/ 0 w 113"/>
                  <a:gd name="T19" fmla="*/ 174 h 531"/>
                  <a:gd name="T20" fmla="*/ 0 w 113"/>
                  <a:gd name="T21" fmla="*/ 182 h 531"/>
                  <a:gd name="T22" fmla="*/ 0 w 113"/>
                  <a:gd name="T23" fmla="*/ 190 h 531"/>
                  <a:gd name="T24" fmla="*/ 0 w 113"/>
                  <a:gd name="T25" fmla="*/ 195 h 531"/>
                  <a:gd name="T26" fmla="*/ 0 w 113"/>
                  <a:gd name="T27" fmla="*/ 203 h 531"/>
                  <a:gd name="T28" fmla="*/ 0 w 113"/>
                  <a:gd name="T29" fmla="*/ 211 h 531"/>
                  <a:gd name="T30" fmla="*/ 0 w 113"/>
                  <a:gd name="T31" fmla="*/ 218 h 531"/>
                  <a:gd name="T32" fmla="*/ 2 w 113"/>
                  <a:gd name="T33" fmla="*/ 195 h 531"/>
                  <a:gd name="T34" fmla="*/ 11 w 113"/>
                  <a:gd name="T35" fmla="*/ 163 h 531"/>
                  <a:gd name="T36" fmla="*/ 23 w 113"/>
                  <a:gd name="T37" fmla="*/ 132 h 531"/>
                  <a:gd name="T38" fmla="*/ 36 w 113"/>
                  <a:gd name="T39" fmla="*/ 103 h 531"/>
                  <a:gd name="T40" fmla="*/ 53 w 113"/>
                  <a:gd name="T41" fmla="*/ 74 h 531"/>
                  <a:gd name="T42" fmla="*/ 73 w 113"/>
                  <a:gd name="T43" fmla="*/ 50 h 531"/>
                  <a:gd name="T44" fmla="*/ 94 w 113"/>
                  <a:gd name="T45" fmla="*/ 25 h 531"/>
                  <a:gd name="T46" fmla="*/ 105 w 113"/>
                  <a:gd name="T47" fmla="*/ 15 h 531"/>
                  <a:gd name="T48" fmla="*/ 105 w 113"/>
                  <a:gd name="T49" fmla="*/ 13 h 531"/>
                  <a:gd name="T50" fmla="*/ 105 w 113"/>
                  <a:gd name="T51" fmla="*/ 11 h 531"/>
                  <a:gd name="T52" fmla="*/ 105 w 113"/>
                  <a:gd name="T53" fmla="*/ 9 h 531"/>
                  <a:gd name="T54" fmla="*/ 105 w 113"/>
                  <a:gd name="T55" fmla="*/ 7 h 531"/>
                  <a:gd name="T56" fmla="*/ 105 w 113"/>
                  <a:gd name="T57" fmla="*/ 5 h 531"/>
                  <a:gd name="T58" fmla="*/ 105 w 113"/>
                  <a:gd name="T59" fmla="*/ 3 h 531"/>
                  <a:gd name="T60" fmla="*/ 105 w 113"/>
                  <a:gd name="T61" fmla="*/ 2 h 531"/>
                  <a:gd name="T62" fmla="*/ 107 w 113"/>
                  <a:gd name="T63" fmla="*/ 0 h 531"/>
                  <a:gd name="T64" fmla="*/ 9 w 113"/>
                  <a:gd name="T65" fmla="*/ 389 h 531"/>
                  <a:gd name="T66" fmla="*/ 11 w 113"/>
                  <a:gd name="T67" fmla="*/ 397 h 531"/>
                  <a:gd name="T68" fmla="*/ 27 w 113"/>
                  <a:gd name="T69" fmla="*/ 428 h 531"/>
                  <a:gd name="T70" fmla="*/ 44 w 113"/>
                  <a:gd name="T71" fmla="*/ 456 h 531"/>
                  <a:gd name="T72" fmla="*/ 63 w 113"/>
                  <a:gd name="T73" fmla="*/ 483 h 531"/>
                  <a:gd name="T74" fmla="*/ 86 w 113"/>
                  <a:gd name="T75" fmla="*/ 506 h 531"/>
                  <a:gd name="T76" fmla="*/ 111 w 113"/>
                  <a:gd name="T77" fmla="*/ 529 h 531"/>
                  <a:gd name="T78" fmla="*/ 113 w 113"/>
                  <a:gd name="T79" fmla="*/ 531 h 531"/>
                  <a:gd name="T80" fmla="*/ 113 w 113"/>
                  <a:gd name="T81" fmla="*/ 529 h 531"/>
                  <a:gd name="T82" fmla="*/ 113 w 113"/>
                  <a:gd name="T83" fmla="*/ 527 h 531"/>
                  <a:gd name="T84" fmla="*/ 111 w 113"/>
                  <a:gd name="T85" fmla="*/ 525 h 531"/>
                  <a:gd name="T86" fmla="*/ 111 w 113"/>
                  <a:gd name="T87" fmla="*/ 522 h 531"/>
                  <a:gd name="T88" fmla="*/ 111 w 113"/>
                  <a:gd name="T89" fmla="*/ 520 h 531"/>
                  <a:gd name="T90" fmla="*/ 111 w 113"/>
                  <a:gd name="T91" fmla="*/ 518 h 531"/>
                  <a:gd name="T92" fmla="*/ 111 w 113"/>
                  <a:gd name="T93" fmla="*/ 516 h 531"/>
                  <a:gd name="T94" fmla="*/ 111 w 113"/>
                  <a:gd name="T95" fmla="*/ 514 h 531"/>
                  <a:gd name="T96" fmla="*/ 94 w 113"/>
                  <a:gd name="T97" fmla="*/ 499 h 531"/>
                  <a:gd name="T98" fmla="*/ 73 w 113"/>
                  <a:gd name="T99" fmla="*/ 476 h 531"/>
                  <a:gd name="T100" fmla="*/ 53 w 113"/>
                  <a:gd name="T101" fmla="*/ 451 h 531"/>
                  <a:gd name="T102" fmla="*/ 36 w 113"/>
                  <a:gd name="T103" fmla="*/ 422 h 531"/>
                  <a:gd name="T104" fmla="*/ 23 w 113"/>
                  <a:gd name="T105" fmla="*/ 393 h 531"/>
                  <a:gd name="T106" fmla="*/ 11 w 113"/>
                  <a:gd name="T107" fmla="*/ 362 h 531"/>
                  <a:gd name="T108" fmla="*/ 5 w 113"/>
                  <a:gd name="T109" fmla="*/ 339 h 531"/>
                  <a:gd name="T110" fmla="*/ 5 w 113"/>
                  <a:gd name="T111" fmla="*/ 347 h 531"/>
                  <a:gd name="T112" fmla="*/ 5 w 113"/>
                  <a:gd name="T113" fmla="*/ 353 h 531"/>
                  <a:gd name="T114" fmla="*/ 7 w 113"/>
                  <a:gd name="T115" fmla="*/ 358 h 531"/>
                  <a:gd name="T116" fmla="*/ 7 w 113"/>
                  <a:gd name="T117" fmla="*/ 364 h 531"/>
                  <a:gd name="T118" fmla="*/ 7 w 113"/>
                  <a:gd name="T119" fmla="*/ 370 h 531"/>
                  <a:gd name="T120" fmla="*/ 7 w 113"/>
                  <a:gd name="T121" fmla="*/ 378 h 531"/>
                  <a:gd name="T122" fmla="*/ 9 w 113"/>
                  <a:gd name="T123" fmla="*/ 383 h 531"/>
                  <a:gd name="T124" fmla="*/ 9 w 113"/>
                  <a:gd name="T125" fmla="*/ 389 h 53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
                  <a:gd name="T190" fmla="*/ 0 h 531"/>
                  <a:gd name="T191" fmla="*/ 113 w 113"/>
                  <a:gd name="T192" fmla="*/ 531 h 53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 h="531">
                    <a:moveTo>
                      <a:pt x="107" y="0"/>
                    </a:moveTo>
                    <a:lnTo>
                      <a:pt x="86" y="19"/>
                    </a:lnTo>
                    <a:lnTo>
                      <a:pt x="63" y="42"/>
                    </a:lnTo>
                    <a:lnTo>
                      <a:pt x="44" y="69"/>
                    </a:lnTo>
                    <a:lnTo>
                      <a:pt x="27" y="97"/>
                    </a:lnTo>
                    <a:lnTo>
                      <a:pt x="11" y="128"/>
                    </a:lnTo>
                    <a:lnTo>
                      <a:pt x="0" y="159"/>
                    </a:lnTo>
                    <a:lnTo>
                      <a:pt x="0" y="161"/>
                    </a:lnTo>
                    <a:lnTo>
                      <a:pt x="0" y="168"/>
                    </a:lnTo>
                    <a:lnTo>
                      <a:pt x="0" y="174"/>
                    </a:lnTo>
                    <a:lnTo>
                      <a:pt x="0" y="182"/>
                    </a:lnTo>
                    <a:lnTo>
                      <a:pt x="0" y="190"/>
                    </a:lnTo>
                    <a:lnTo>
                      <a:pt x="0" y="195"/>
                    </a:lnTo>
                    <a:lnTo>
                      <a:pt x="0" y="203"/>
                    </a:lnTo>
                    <a:lnTo>
                      <a:pt x="0" y="211"/>
                    </a:lnTo>
                    <a:lnTo>
                      <a:pt x="0" y="218"/>
                    </a:lnTo>
                    <a:lnTo>
                      <a:pt x="2" y="195"/>
                    </a:lnTo>
                    <a:lnTo>
                      <a:pt x="11" y="163"/>
                    </a:lnTo>
                    <a:lnTo>
                      <a:pt x="23" y="132"/>
                    </a:lnTo>
                    <a:lnTo>
                      <a:pt x="36" y="103"/>
                    </a:lnTo>
                    <a:lnTo>
                      <a:pt x="53" y="74"/>
                    </a:lnTo>
                    <a:lnTo>
                      <a:pt x="73" y="50"/>
                    </a:lnTo>
                    <a:lnTo>
                      <a:pt x="94" y="25"/>
                    </a:lnTo>
                    <a:lnTo>
                      <a:pt x="105" y="15"/>
                    </a:lnTo>
                    <a:lnTo>
                      <a:pt x="105" y="13"/>
                    </a:lnTo>
                    <a:lnTo>
                      <a:pt x="105" y="11"/>
                    </a:lnTo>
                    <a:lnTo>
                      <a:pt x="105" y="9"/>
                    </a:lnTo>
                    <a:lnTo>
                      <a:pt x="105" y="7"/>
                    </a:lnTo>
                    <a:lnTo>
                      <a:pt x="105" y="5"/>
                    </a:lnTo>
                    <a:lnTo>
                      <a:pt x="105" y="3"/>
                    </a:lnTo>
                    <a:lnTo>
                      <a:pt x="105" y="2"/>
                    </a:lnTo>
                    <a:lnTo>
                      <a:pt x="107" y="0"/>
                    </a:lnTo>
                    <a:close/>
                    <a:moveTo>
                      <a:pt x="9" y="389"/>
                    </a:moveTo>
                    <a:lnTo>
                      <a:pt x="11" y="397"/>
                    </a:lnTo>
                    <a:lnTo>
                      <a:pt x="27" y="428"/>
                    </a:lnTo>
                    <a:lnTo>
                      <a:pt x="44" y="456"/>
                    </a:lnTo>
                    <a:lnTo>
                      <a:pt x="63" y="483"/>
                    </a:lnTo>
                    <a:lnTo>
                      <a:pt x="86" y="506"/>
                    </a:lnTo>
                    <a:lnTo>
                      <a:pt x="111" y="529"/>
                    </a:lnTo>
                    <a:lnTo>
                      <a:pt x="113" y="531"/>
                    </a:lnTo>
                    <a:lnTo>
                      <a:pt x="113" y="529"/>
                    </a:lnTo>
                    <a:lnTo>
                      <a:pt x="113" y="527"/>
                    </a:lnTo>
                    <a:lnTo>
                      <a:pt x="111" y="525"/>
                    </a:lnTo>
                    <a:lnTo>
                      <a:pt x="111" y="522"/>
                    </a:lnTo>
                    <a:lnTo>
                      <a:pt x="111" y="520"/>
                    </a:lnTo>
                    <a:lnTo>
                      <a:pt x="111" y="518"/>
                    </a:lnTo>
                    <a:lnTo>
                      <a:pt x="111" y="516"/>
                    </a:lnTo>
                    <a:lnTo>
                      <a:pt x="111" y="514"/>
                    </a:lnTo>
                    <a:lnTo>
                      <a:pt x="94" y="499"/>
                    </a:lnTo>
                    <a:lnTo>
                      <a:pt x="73" y="476"/>
                    </a:lnTo>
                    <a:lnTo>
                      <a:pt x="53" y="451"/>
                    </a:lnTo>
                    <a:lnTo>
                      <a:pt x="36" y="422"/>
                    </a:lnTo>
                    <a:lnTo>
                      <a:pt x="23" y="393"/>
                    </a:lnTo>
                    <a:lnTo>
                      <a:pt x="11" y="362"/>
                    </a:lnTo>
                    <a:lnTo>
                      <a:pt x="5" y="339"/>
                    </a:lnTo>
                    <a:lnTo>
                      <a:pt x="5" y="347"/>
                    </a:lnTo>
                    <a:lnTo>
                      <a:pt x="5" y="353"/>
                    </a:lnTo>
                    <a:lnTo>
                      <a:pt x="7" y="358"/>
                    </a:lnTo>
                    <a:lnTo>
                      <a:pt x="7" y="364"/>
                    </a:lnTo>
                    <a:lnTo>
                      <a:pt x="7" y="370"/>
                    </a:lnTo>
                    <a:lnTo>
                      <a:pt x="7" y="378"/>
                    </a:lnTo>
                    <a:lnTo>
                      <a:pt x="9" y="383"/>
                    </a:lnTo>
                    <a:lnTo>
                      <a:pt x="9" y="389"/>
                    </a:lnTo>
                    <a:close/>
                  </a:path>
                </a:pathLst>
              </a:custGeom>
              <a:solidFill>
                <a:srgbClr val="BEE5FF"/>
              </a:solidFill>
              <a:ln w="9525">
                <a:noFill/>
                <a:round/>
                <a:headEnd/>
                <a:tailEnd/>
              </a:ln>
            </p:spPr>
            <p:txBody>
              <a:bodyPr/>
              <a:lstStyle/>
              <a:p>
                <a:endParaRPr lang="en-US"/>
              </a:p>
            </p:txBody>
          </p:sp>
          <p:sp>
            <p:nvSpPr>
              <p:cNvPr id="28078" name="Freeform 993"/>
              <p:cNvSpPr>
                <a:spLocks/>
              </p:cNvSpPr>
              <p:nvPr/>
            </p:nvSpPr>
            <p:spPr bwMode="auto">
              <a:xfrm>
                <a:off x="2275" y="1962"/>
                <a:ext cx="113" cy="517"/>
              </a:xfrm>
              <a:custGeom>
                <a:avLst/>
                <a:gdLst>
                  <a:gd name="T0" fmla="*/ 92 w 113"/>
                  <a:gd name="T1" fmla="*/ 16 h 517"/>
                  <a:gd name="T2" fmla="*/ 50 w 113"/>
                  <a:gd name="T3" fmla="*/ 66 h 517"/>
                  <a:gd name="T4" fmla="*/ 19 w 113"/>
                  <a:gd name="T5" fmla="*/ 123 h 517"/>
                  <a:gd name="T6" fmla="*/ 2 w 113"/>
                  <a:gd name="T7" fmla="*/ 177 h 517"/>
                  <a:gd name="T8" fmla="*/ 2 w 113"/>
                  <a:gd name="T9" fmla="*/ 190 h 517"/>
                  <a:gd name="T10" fmla="*/ 2 w 113"/>
                  <a:gd name="T11" fmla="*/ 202 h 517"/>
                  <a:gd name="T12" fmla="*/ 0 w 113"/>
                  <a:gd name="T13" fmla="*/ 215 h 517"/>
                  <a:gd name="T14" fmla="*/ 0 w 113"/>
                  <a:gd name="T15" fmla="*/ 227 h 517"/>
                  <a:gd name="T16" fmla="*/ 2 w 113"/>
                  <a:gd name="T17" fmla="*/ 250 h 517"/>
                  <a:gd name="T18" fmla="*/ 4 w 113"/>
                  <a:gd name="T19" fmla="*/ 280 h 517"/>
                  <a:gd name="T20" fmla="*/ 6 w 113"/>
                  <a:gd name="T21" fmla="*/ 319 h 517"/>
                  <a:gd name="T22" fmla="*/ 9 w 113"/>
                  <a:gd name="T23" fmla="*/ 363 h 517"/>
                  <a:gd name="T24" fmla="*/ 32 w 113"/>
                  <a:gd name="T25" fmla="*/ 417 h 517"/>
                  <a:gd name="T26" fmla="*/ 71 w 113"/>
                  <a:gd name="T27" fmla="*/ 472 h 517"/>
                  <a:gd name="T28" fmla="*/ 113 w 113"/>
                  <a:gd name="T29" fmla="*/ 517 h 517"/>
                  <a:gd name="T30" fmla="*/ 113 w 113"/>
                  <a:gd name="T31" fmla="*/ 511 h 517"/>
                  <a:gd name="T32" fmla="*/ 113 w 113"/>
                  <a:gd name="T33" fmla="*/ 507 h 517"/>
                  <a:gd name="T34" fmla="*/ 111 w 113"/>
                  <a:gd name="T35" fmla="*/ 503 h 517"/>
                  <a:gd name="T36" fmla="*/ 111 w 113"/>
                  <a:gd name="T37" fmla="*/ 499 h 517"/>
                  <a:gd name="T38" fmla="*/ 78 w 113"/>
                  <a:gd name="T39" fmla="*/ 465 h 517"/>
                  <a:gd name="T40" fmla="*/ 42 w 113"/>
                  <a:gd name="T41" fmla="*/ 413 h 517"/>
                  <a:gd name="T42" fmla="*/ 17 w 113"/>
                  <a:gd name="T43" fmla="*/ 353 h 517"/>
                  <a:gd name="T44" fmla="*/ 4 w 113"/>
                  <a:gd name="T45" fmla="*/ 290 h 517"/>
                  <a:gd name="T46" fmla="*/ 4 w 113"/>
                  <a:gd name="T47" fmla="*/ 221 h 517"/>
                  <a:gd name="T48" fmla="*/ 17 w 113"/>
                  <a:gd name="T49" fmla="*/ 158 h 517"/>
                  <a:gd name="T50" fmla="*/ 42 w 113"/>
                  <a:gd name="T51" fmla="*/ 98 h 517"/>
                  <a:gd name="T52" fmla="*/ 78 w 113"/>
                  <a:gd name="T53" fmla="*/ 46 h 517"/>
                  <a:gd name="T54" fmla="*/ 105 w 113"/>
                  <a:gd name="T55" fmla="*/ 16 h 517"/>
                  <a:gd name="T56" fmla="*/ 105 w 113"/>
                  <a:gd name="T57" fmla="*/ 12 h 517"/>
                  <a:gd name="T58" fmla="*/ 107 w 113"/>
                  <a:gd name="T59" fmla="*/ 8 h 517"/>
                  <a:gd name="T60" fmla="*/ 107 w 113"/>
                  <a:gd name="T61" fmla="*/ 4 h 517"/>
                  <a:gd name="T62" fmla="*/ 107 w 113"/>
                  <a:gd name="T63" fmla="*/ 0 h 51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13"/>
                  <a:gd name="T97" fmla="*/ 0 h 517"/>
                  <a:gd name="T98" fmla="*/ 113 w 113"/>
                  <a:gd name="T99" fmla="*/ 517 h 51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13" h="517">
                    <a:moveTo>
                      <a:pt x="107" y="0"/>
                    </a:moveTo>
                    <a:lnTo>
                      <a:pt x="92" y="16"/>
                    </a:lnTo>
                    <a:lnTo>
                      <a:pt x="71" y="39"/>
                    </a:lnTo>
                    <a:lnTo>
                      <a:pt x="50" y="66"/>
                    </a:lnTo>
                    <a:lnTo>
                      <a:pt x="32" y="92"/>
                    </a:lnTo>
                    <a:lnTo>
                      <a:pt x="19" y="123"/>
                    </a:lnTo>
                    <a:lnTo>
                      <a:pt x="7" y="154"/>
                    </a:lnTo>
                    <a:lnTo>
                      <a:pt x="2" y="177"/>
                    </a:lnTo>
                    <a:lnTo>
                      <a:pt x="2" y="185"/>
                    </a:lnTo>
                    <a:lnTo>
                      <a:pt x="2" y="190"/>
                    </a:lnTo>
                    <a:lnTo>
                      <a:pt x="2" y="196"/>
                    </a:lnTo>
                    <a:lnTo>
                      <a:pt x="2" y="202"/>
                    </a:lnTo>
                    <a:lnTo>
                      <a:pt x="2" y="208"/>
                    </a:lnTo>
                    <a:lnTo>
                      <a:pt x="0" y="215"/>
                    </a:lnTo>
                    <a:lnTo>
                      <a:pt x="0" y="221"/>
                    </a:lnTo>
                    <a:lnTo>
                      <a:pt x="0" y="227"/>
                    </a:lnTo>
                    <a:lnTo>
                      <a:pt x="0" y="238"/>
                    </a:lnTo>
                    <a:lnTo>
                      <a:pt x="2" y="250"/>
                    </a:lnTo>
                    <a:lnTo>
                      <a:pt x="2" y="265"/>
                    </a:lnTo>
                    <a:lnTo>
                      <a:pt x="4" y="280"/>
                    </a:lnTo>
                    <a:lnTo>
                      <a:pt x="4" y="298"/>
                    </a:lnTo>
                    <a:lnTo>
                      <a:pt x="6" y="319"/>
                    </a:lnTo>
                    <a:lnTo>
                      <a:pt x="7" y="340"/>
                    </a:lnTo>
                    <a:lnTo>
                      <a:pt x="9" y="363"/>
                    </a:lnTo>
                    <a:lnTo>
                      <a:pt x="19" y="388"/>
                    </a:lnTo>
                    <a:lnTo>
                      <a:pt x="32" y="417"/>
                    </a:lnTo>
                    <a:lnTo>
                      <a:pt x="50" y="446"/>
                    </a:lnTo>
                    <a:lnTo>
                      <a:pt x="71" y="472"/>
                    </a:lnTo>
                    <a:lnTo>
                      <a:pt x="92" y="495"/>
                    </a:lnTo>
                    <a:lnTo>
                      <a:pt x="113" y="517"/>
                    </a:lnTo>
                    <a:lnTo>
                      <a:pt x="113" y="515"/>
                    </a:lnTo>
                    <a:lnTo>
                      <a:pt x="113" y="511"/>
                    </a:lnTo>
                    <a:lnTo>
                      <a:pt x="113" y="509"/>
                    </a:lnTo>
                    <a:lnTo>
                      <a:pt x="113" y="507"/>
                    </a:lnTo>
                    <a:lnTo>
                      <a:pt x="111" y="505"/>
                    </a:lnTo>
                    <a:lnTo>
                      <a:pt x="111" y="503"/>
                    </a:lnTo>
                    <a:lnTo>
                      <a:pt x="111" y="501"/>
                    </a:lnTo>
                    <a:lnTo>
                      <a:pt x="111" y="499"/>
                    </a:lnTo>
                    <a:lnTo>
                      <a:pt x="100" y="490"/>
                    </a:lnTo>
                    <a:lnTo>
                      <a:pt x="78" y="465"/>
                    </a:lnTo>
                    <a:lnTo>
                      <a:pt x="59" y="440"/>
                    </a:lnTo>
                    <a:lnTo>
                      <a:pt x="42" y="413"/>
                    </a:lnTo>
                    <a:lnTo>
                      <a:pt x="29" y="384"/>
                    </a:lnTo>
                    <a:lnTo>
                      <a:pt x="17" y="353"/>
                    </a:lnTo>
                    <a:lnTo>
                      <a:pt x="9" y="323"/>
                    </a:lnTo>
                    <a:lnTo>
                      <a:pt x="4" y="290"/>
                    </a:lnTo>
                    <a:lnTo>
                      <a:pt x="4" y="256"/>
                    </a:lnTo>
                    <a:lnTo>
                      <a:pt x="4" y="221"/>
                    </a:lnTo>
                    <a:lnTo>
                      <a:pt x="9" y="188"/>
                    </a:lnTo>
                    <a:lnTo>
                      <a:pt x="17" y="158"/>
                    </a:lnTo>
                    <a:lnTo>
                      <a:pt x="29" y="127"/>
                    </a:lnTo>
                    <a:lnTo>
                      <a:pt x="42" y="98"/>
                    </a:lnTo>
                    <a:lnTo>
                      <a:pt x="59" y="71"/>
                    </a:lnTo>
                    <a:lnTo>
                      <a:pt x="78" y="46"/>
                    </a:lnTo>
                    <a:lnTo>
                      <a:pt x="100" y="21"/>
                    </a:lnTo>
                    <a:lnTo>
                      <a:pt x="105" y="16"/>
                    </a:lnTo>
                    <a:lnTo>
                      <a:pt x="105" y="14"/>
                    </a:lnTo>
                    <a:lnTo>
                      <a:pt x="105" y="12"/>
                    </a:lnTo>
                    <a:lnTo>
                      <a:pt x="107" y="10"/>
                    </a:lnTo>
                    <a:lnTo>
                      <a:pt x="107" y="8"/>
                    </a:lnTo>
                    <a:lnTo>
                      <a:pt x="107" y="6"/>
                    </a:lnTo>
                    <a:lnTo>
                      <a:pt x="107" y="4"/>
                    </a:lnTo>
                    <a:lnTo>
                      <a:pt x="107" y="2"/>
                    </a:lnTo>
                    <a:lnTo>
                      <a:pt x="107" y="0"/>
                    </a:lnTo>
                    <a:close/>
                  </a:path>
                </a:pathLst>
              </a:custGeom>
              <a:solidFill>
                <a:srgbClr val="BFE5FF"/>
              </a:solidFill>
              <a:ln w="9525">
                <a:noFill/>
                <a:round/>
                <a:headEnd/>
                <a:tailEnd/>
              </a:ln>
            </p:spPr>
            <p:txBody>
              <a:bodyPr/>
              <a:lstStyle/>
              <a:p>
                <a:endParaRPr lang="en-US"/>
              </a:p>
            </p:txBody>
          </p:sp>
          <p:sp>
            <p:nvSpPr>
              <p:cNvPr id="28079" name="Freeform 994"/>
              <p:cNvSpPr>
                <a:spLocks/>
              </p:cNvSpPr>
              <p:nvPr/>
            </p:nvSpPr>
            <p:spPr bwMode="auto">
              <a:xfrm>
                <a:off x="2275" y="1970"/>
                <a:ext cx="113" cy="499"/>
              </a:xfrm>
              <a:custGeom>
                <a:avLst/>
                <a:gdLst>
                  <a:gd name="T0" fmla="*/ 96 w 113"/>
                  <a:gd name="T1" fmla="*/ 10 h 499"/>
                  <a:gd name="T2" fmla="*/ 55 w 113"/>
                  <a:gd name="T3" fmla="*/ 59 h 499"/>
                  <a:gd name="T4" fmla="*/ 25 w 113"/>
                  <a:gd name="T5" fmla="*/ 117 h 499"/>
                  <a:gd name="T6" fmla="*/ 4 w 113"/>
                  <a:gd name="T7" fmla="*/ 180 h 499"/>
                  <a:gd name="T8" fmla="*/ 2 w 113"/>
                  <a:gd name="T9" fmla="*/ 205 h 499"/>
                  <a:gd name="T10" fmla="*/ 0 w 113"/>
                  <a:gd name="T11" fmla="*/ 209 h 499"/>
                  <a:gd name="T12" fmla="*/ 0 w 113"/>
                  <a:gd name="T13" fmla="*/ 213 h 499"/>
                  <a:gd name="T14" fmla="*/ 0 w 113"/>
                  <a:gd name="T15" fmla="*/ 217 h 499"/>
                  <a:gd name="T16" fmla="*/ 0 w 113"/>
                  <a:gd name="T17" fmla="*/ 228 h 499"/>
                  <a:gd name="T18" fmla="*/ 2 w 113"/>
                  <a:gd name="T19" fmla="*/ 249 h 499"/>
                  <a:gd name="T20" fmla="*/ 4 w 113"/>
                  <a:gd name="T21" fmla="*/ 276 h 499"/>
                  <a:gd name="T22" fmla="*/ 6 w 113"/>
                  <a:gd name="T23" fmla="*/ 307 h 499"/>
                  <a:gd name="T24" fmla="*/ 13 w 113"/>
                  <a:gd name="T25" fmla="*/ 347 h 499"/>
                  <a:gd name="T26" fmla="*/ 38 w 113"/>
                  <a:gd name="T27" fmla="*/ 407 h 499"/>
                  <a:gd name="T28" fmla="*/ 75 w 113"/>
                  <a:gd name="T29" fmla="*/ 461 h 499"/>
                  <a:gd name="T30" fmla="*/ 113 w 113"/>
                  <a:gd name="T31" fmla="*/ 499 h 499"/>
                  <a:gd name="T32" fmla="*/ 111 w 113"/>
                  <a:gd name="T33" fmla="*/ 495 h 499"/>
                  <a:gd name="T34" fmla="*/ 111 w 113"/>
                  <a:gd name="T35" fmla="*/ 491 h 499"/>
                  <a:gd name="T36" fmla="*/ 111 w 113"/>
                  <a:gd name="T37" fmla="*/ 487 h 499"/>
                  <a:gd name="T38" fmla="*/ 109 w 113"/>
                  <a:gd name="T39" fmla="*/ 484 h 499"/>
                  <a:gd name="T40" fmla="*/ 82 w 113"/>
                  <a:gd name="T41" fmla="*/ 455 h 499"/>
                  <a:gd name="T42" fmla="*/ 48 w 113"/>
                  <a:gd name="T43" fmla="*/ 403 h 499"/>
                  <a:gd name="T44" fmla="*/ 23 w 113"/>
                  <a:gd name="T45" fmla="*/ 343 h 499"/>
                  <a:gd name="T46" fmla="*/ 9 w 113"/>
                  <a:gd name="T47" fmla="*/ 280 h 499"/>
                  <a:gd name="T48" fmla="*/ 9 w 113"/>
                  <a:gd name="T49" fmla="*/ 215 h 499"/>
                  <a:gd name="T50" fmla="*/ 23 w 113"/>
                  <a:gd name="T51" fmla="*/ 152 h 499"/>
                  <a:gd name="T52" fmla="*/ 48 w 113"/>
                  <a:gd name="T53" fmla="*/ 92 h 499"/>
                  <a:gd name="T54" fmla="*/ 82 w 113"/>
                  <a:gd name="T55" fmla="*/ 40 h 499"/>
                  <a:gd name="T56" fmla="*/ 105 w 113"/>
                  <a:gd name="T57" fmla="*/ 15 h 499"/>
                  <a:gd name="T58" fmla="*/ 105 w 113"/>
                  <a:gd name="T59" fmla="*/ 11 h 499"/>
                  <a:gd name="T60" fmla="*/ 105 w 113"/>
                  <a:gd name="T61" fmla="*/ 8 h 499"/>
                  <a:gd name="T62" fmla="*/ 105 w 113"/>
                  <a:gd name="T63" fmla="*/ 4 h 499"/>
                  <a:gd name="T64" fmla="*/ 107 w 113"/>
                  <a:gd name="T65" fmla="*/ 0 h 4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3"/>
                  <a:gd name="T100" fmla="*/ 0 h 499"/>
                  <a:gd name="T101" fmla="*/ 113 w 113"/>
                  <a:gd name="T102" fmla="*/ 499 h 4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3" h="499">
                    <a:moveTo>
                      <a:pt x="107" y="0"/>
                    </a:moveTo>
                    <a:lnTo>
                      <a:pt x="96" y="10"/>
                    </a:lnTo>
                    <a:lnTo>
                      <a:pt x="75" y="35"/>
                    </a:lnTo>
                    <a:lnTo>
                      <a:pt x="55" y="59"/>
                    </a:lnTo>
                    <a:lnTo>
                      <a:pt x="38" y="88"/>
                    </a:lnTo>
                    <a:lnTo>
                      <a:pt x="25" y="117"/>
                    </a:lnTo>
                    <a:lnTo>
                      <a:pt x="13" y="148"/>
                    </a:lnTo>
                    <a:lnTo>
                      <a:pt x="4" y="180"/>
                    </a:lnTo>
                    <a:lnTo>
                      <a:pt x="2" y="203"/>
                    </a:lnTo>
                    <a:lnTo>
                      <a:pt x="2" y="205"/>
                    </a:lnTo>
                    <a:lnTo>
                      <a:pt x="0" y="207"/>
                    </a:lnTo>
                    <a:lnTo>
                      <a:pt x="0" y="209"/>
                    </a:lnTo>
                    <a:lnTo>
                      <a:pt x="0" y="211"/>
                    </a:lnTo>
                    <a:lnTo>
                      <a:pt x="0" y="213"/>
                    </a:lnTo>
                    <a:lnTo>
                      <a:pt x="0" y="215"/>
                    </a:lnTo>
                    <a:lnTo>
                      <a:pt x="0" y="217"/>
                    </a:lnTo>
                    <a:lnTo>
                      <a:pt x="0" y="219"/>
                    </a:lnTo>
                    <a:lnTo>
                      <a:pt x="0" y="228"/>
                    </a:lnTo>
                    <a:lnTo>
                      <a:pt x="2" y="238"/>
                    </a:lnTo>
                    <a:lnTo>
                      <a:pt x="2" y="249"/>
                    </a:lnTo>
                    <a:lnTo>
                      <a:pt x="2" y="263"/>
                    </a:lnTo>
                    <a:lnTo>
                      <a:pt x="4" y="276"/>
                    </a:lnTo>
                    <a:lnTo>
                      <a:pt x="4" y="292"/>
                    </a:lnTo>
                    <a:lnTo>
                      <a:pt x="6" y="307"/>
                    </a:lnTo>
                    <a:lnTo>
                      <a:pt x="7" y="324"/>
                    </a:lnTo>
                    <a:lnTo>
                      <a:pt x="13" y="347"/>
                    </a:lnTo>
                    <a:lnTo>
                      <a:pt x="25" y="378"/>
                    </a:lnTo>
                    <a:lnTo>
                      <a:pt x="38" y="407"/>
                    </a:lnTo>
                    <a:lnTo>
                      <a:pt x="55" y="436"/>
                    </a:lnTo>
                    <a:lnTo>
                      <a:pt x="75" y="461"/>
                    </a:lnTo>
                    <a:lnTo>
                      <a:pt x="96" y="484"/>
                    </a:lnTo>
                    <a:lnTo>
                      <a:pt x="113" y="499"/>
                    </a:lnTo>
                    <a:lnTo>
                      <a:pt x="111" y="497"/>
                    </a:lnTo>
                    <a:lnTo>
                      <a:pt x="111" y="495"/>
                    </a:lnTo>
                    <a:lnTo>
                      <a:pt x="111" y="493"/>
                    </a:lnTo>
                    <a:lnTo>
                      <a:pt x="111" y="491"/>
                    </a:lnTo>
                    <a:lnTo>
                      <a:pt x="111" y="489"/>
                    </a:lnTo>
                    <a:lnTo>
                      <a:pt x="111" y="487"/>
                    </a:lnTo>
                    <a:lnTo>
                      <a:pt x="109" y="485"/>
                    </a:lnTo>
                    <a:lnTo>
                      <a:pt x="109" y="484"/>
                    </a:lnTo>
                    <a:lnTo>
                      <a:pt x="103" y="478"/>
                    </a:lnTo>
                    <a:lnTo>
                      <a:pt x="82" y="455"/>
                    </a:lnTo>
                    <a:lnTo>
                      <a:pt x="63" y="430"/>
                    </a:lnTo>
                    <a:lnTo>
                      <a:pt x="48" y="403"/>
                    </a:lnTo>
                    <a:lnTo>
                      <a:pt x="34" y="374"/>
                    </a:lnTo>
                    <a:lnTo>
                      <a:pt x="23" y="343"/>
                    </a:lnTo>
                    <a:lnTo>
                      <a:pt x="15" y="313"/>
                    </a:lnTo>
                    <a:lnTo>
                      <a:pt x="9" y="280"/>
                    </a:lnTo>
                    <a:lnTo>
                      <a:pt x="7" y="248"/>
                    </a:lnTo>
                    <a:lnTo>
                      <a:pt x="9" y="215"/>
                    </a:lnTo>
                    <a:lnTo>
                      <a:pt x="15" y="182"/>
                    </a:lnTo>
                    <a:lnTo>
                      <a:pt x="23" y="152"/>
                    </a:lnTo>
                    <a:lnTo>
                      <a:pt x="34" y="121"/>
                    </a:lnTo>
                    <a:lnTo>
                      <a:pt x="48" y="92"/>
                    </a:lnTo>
                    <a:lnTo>
                      <a:pt x="63" y="65"/>
                    </a:lnTo>
                    <a:lnTo>
                      <a:pt x="82" y="40"/>
                    </a:lnTo>
                    <a:lnTo>
                      <a:pt x="103" y="17"/>
                    </a:lnTo>
                    <a:lnTo>
                      <a:pt x="105" y="15"/>
                    </a:lnTo>
                    <a:lnTo>
                      <a:pt x="105" y="13"/>
                    </a:lnTo>
                    <a:lnTo>
                      <a:pt x="105" y="11"/>
                    </a:lnTo>
                    <a:lnTo>
                      <a:pt x="105" y="10"/>
                    </a:lnTo>
                    <a:lnTo>
                      <a:pt x="105" y="8"/>
                    </a:lnTo>
                    <a:lnTo>
                      <a:pt x="105" y="6"/>
                    </a:lnTo>
                    <a:lnTo>
                      <a:pt x="105" y="4"/>
                    </a:lnTo>
                    <a:lnTo>
                      <a:pt x="107" y="2"/>
                    </a:lnTo>
                    <a:lnTo>
                      <a:pt x="107" y="0"/>
                    </a:lnTo>
                    <a:close/>
                  </a:path>
                </a:pathLst>
              </a:custGeom>
              <a:solidFill>
                <a:srgbClr val="C0E5FF"/>
              </a:solidFill>
              <a:ln w="9525">
                <a:noFill/>
                <a:round/>
                <a:headEnd/>
                <a:tailEnd/>
              </a:ln>
            </p:spPr>
            <p:txBody>
              <a:bodyPr/>
              <a:lstStyle/>
              <a:p>
                <a:endParaRPr lang="en-US"/>
              </a:p>
            </p:txBody>
          </p:sp>
          <p:sp>
            <p:nvSpPr>
              <p:cNvPr id="28080" name="Freeform 995"/>
              <p:cNvSpPr>
                <a:spLocks/>
              </p:cNvSpPr>
              <p:nvPr/>
            </p:nvSpPr>
            <p:spPr bwMode="auto">
              <a:xfrm>
                <a:off x="2279" y="1978"/>
                <a:ext cx="107" cy="483"/>
              </a:xfrm>
              <a:custGeom>
                <a:avLst/>
                <a:gdLst>
                  <a:gd name="T0" fmla="*/ 101 w 107"/>
                  <a:gd name="T1" fmla="*/ 0 h 483"/>
                  <a:gd name="T2" fmla="*/ 96 w 107"/>
                  <a:gd name="T3" fmla="*/ 5 h 483"/>
                  <a:gd name="T4" fmla="*/ 74 w 107"/>
                  <a:gd name="T5" fmla="*/ 30 h 483"/>
                  <a:gd name="T6" fmla="*/ 55 w 107"/>
                  <a:gd name="T7" fmla="*/ 55 h 483"/>
                  <a:gd name="T8" fmla="*/ 38 w 107"/>
                  <a:gd name="T9" fmla="*/ 82 h 483"/>
                  <a:gd name="T10" fmla="*/ 25 w 107"/>
                  <a:gd name="T11" fmla="*/ 111 h 483"/>
                  <a:gd name="T12" fmla="*/ 13 w 107"/>
                  <a:gd name="T13" fmla="*/ 142 h 483"/>
                  <a:gd name="T14" fmla="*/ 5 w 107"/>
                  <a:gd name="T15" fmla="*/ 172 h 483"/>
                  <a:gd name="T16" fmla="*/ 0 w 107"/>
                  <a:gd name="T17" fmla="*/ 205 h 483"/>
                  <a:gd name="T18" fmla="*/ 0 w 107"/>
                  <a:gd name="T19" fmla="*/ 240 h 483"/>
                  <a:gd name="T20" fmla="*/ 0 w 107"/>
                  <a:gd name="T21" fmla="*/ 274 h 483"/>
                  <a:gd name="T22" fmla="*/ 5 w 107"/>
                  <a:gd name="T23" fmla="*/ 307 h 483"/>
                  <a:gd name="T24" fmla="*/ 13 w 107"/>
                  <a:gd name="T25" fmla="*/ 337 h 483"/>
                  <a:gd name="T26" fmla="*/ 25 w 107"/>
                  <a:gd name="T27" fmla="*/ 368 h 483"/>
                  <a:gd name="T28" fmla="*/ 38 w 107"/>
                  <a:gd name="T29" fmla="*/ 397 h 483"/>
                  <a:gd name="T30" fmla="*/ 55 w 107"/>
                  <a:gd name="T31" fmla="*/ 424 h 483"/>
                  <a:gd name="T32" fmla="*/ 74 w 107"/>
                  <a:gd name="T33" fmla="*/ 449 h 483"/>
                  <a:gd name="T34" fmla="*/ 96 w 107"/>
                  <a:gd name="T35" fmla="*/ 474 h 483"/>
                  <a:gd name="T36" fmla="*/ 107 w 107"/>
                  <a:gd name="T37" fmla="*/ 483 h 483"/>
                  <a:gd name="T38" fmla="*/ 107 w 107"/>
                  <a:gd name="T39" fmla="*/ 481 h 483"/>
                  <a:gd name="T40" fmla="*/ 107 w 107"/>
                  <a:gd name="T41" fmla="*/ 479 h 483"/>
                  <a:gd name="T42" fmla="*/ 105 w 107"/>
                  <a:gd name="T43" fmla="*/ 477 h 483"/>
                  <a:gd name="T44" fmla="*/ 105 w 107"/>
                  <a:gd name="T45" fmla="*/ 476 h 483"/>
                  <a:gd name="T46" fmla="*/ 105 w 107"/>
                  <a:gd name="T47" fmla="*/ 474 h 483"/>
                  <a:gd name="T48" fmla="*/ 105 w 107"/>
                  <a:gd name="T49" fmla="*/ 472 h 483"/>
                  <a:gd name="T50" fmla="*/ 105 w 107"/>
                  <a:gd name="T51" fmla="*/ 470 h 483"/>
                  <a:gd name="T52" fmla="*/ 105 w 107"/>
                  <a:gd name="T53" fmla="*/ 468 h 483"/>
                  <a:gd name="T54" fmla="*/ 103 w 107"/>
                  <a:gd name="T55" fmla="*/ 466 h 483"/>
                  <a:gd name="T56" fmla="*/ 82 w 107"/>
                  <a:gd name="T57" fmla="*/ 443 h 483"/>
                  <a:gd name="T58" fmla="*/ 63 w 107"/>
                  <a:gd name="T59" fmla="*/ 418 h 483"/>
                  <a:gd name="T60" fmla="*/ 48 w 107"/>
                  <a:gd name="T61" fmla="*/ 391 h 483"/>
                  <a:gd name="T62" fmla="*/ 34 w 107"/>
                  <a:gd name="T63" fmla="*/ 364 h 483"/>
                  <a:gd name="T64" fmla="*/ 23 w 107"/>
                  <a:gd name="T65" fmla="*/ 334 h 483"/>
                  <a:gd name="T66" fmla="*/ 15 w 107"/>
                  <a:gd name="T67" fmla="*/ 305 h 483"/>
                  <a:gd name="T68" fmla="*/ 11 w 107"/>
                  <a:gd name="T69" fmla="*/ 272 h 483"/>
                  <a:gd name="T70" fmla="*/ 9 w 107"/>
                  <a:gd name="T71" fmla="*/ 240 h 483"/>
                  <a:gd name="T72" fmla="*/ 11 w 107"/>
                  <a:gd name="T73" fmla="*/ 207 h 483"/>
                  <a:gd name="T74" fmla="*/ 15 w 107"/>
                  <a:gd name="T75" fmla="*/ 174 h 483"/>
                  <a:gd name="T76" fmla="*/ 23 w 107"/>
                  <a:gd name="T77" fmla="*/ 144 h 483"/>
                  <a:gd name="T78" fmla="*/ 34 w 107"/>
                  <a:gd name="T79" fmla="*/ 115 h 483"/>
                  <a:gd name="T80" fmla="*/ 48 w 107"/>
                  <a:gd name="T81" fmla="*/ 88 h 483"/>
                  <a:gd name="T82" fmla="*/ 63 w 107"/>
                  <a:gd name="T83" fmla="*/ 61 h 483"/>
                  <a:gd name="T84" fmla="*/ 82 w 107"/>
                  <a:gd name="T85" fmla="*/ 36 h 483"/>
                  <a:gd name="T86" fmla="*/ 99 w 107"/>
                  <a:gd name="T87" fmla="*/ 17 h 483"/>
                  <a:gd name="T88" fmla="*/ 99 w 107"/>
                  <a:gd name="T89" fmla="*/ 15 h 483"/>
                  <a:gd name="T90" fmla="*/ 101 w 107"/>
                  <a:gd name="T91" fmla="*/ 13 h 483"/>
                  <a:gd name="T92" fmla="*/ 101 w 107"/>
                  <a:gd name="T93" fmla="*/ 11 h 483"/>
                  <a:gd name="T94" fmla="*/ 101 w 107"/>
                  <a:gd name="T95" fmla="*/ 9 h 483"/>
                  <a:gd name="T96" fmla="*/ 101 w 107"/>
                  <a:gd name="T97" fmla="*/ 7 h 483"/>
                  <a:gd name="T98" fmla="*/ 101 w 107"/>
                  <a:gd name="T99" fmla="*/ 5 h 483"/>
                  <a:gd name="T100" fmla="*/ 101 w 107"/>
                  <a:gd name="T101" fmla="*/ 2 h 483"/>
                  <a:gd name="T102" fmla="*/ 101 w 107"/>
                  <a:gd name="T103" fmla="*/ 0 h 48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7"/>
                  <a:gd name="T157" fmla="*/ 0 h 483"/>
                  <a:gd name="T158" fmla="*/ 107 w 107"/>
                  <a:gd name="T159" fmla="*/ 483 h 48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7" h="483">
                    <a:moveTo>
                      <a:pt x="101" y="0"/>
                    </a:moveTo>
                    <a:lnTo>
                      <a:pt x="96" y="5"/>
                    </a:lnTo>
                    <a:lnTo>
                      <a:pt x="74" y="30"/>
                    </a:lnTo>
                    <a:lnTo>
                      <a:pt x="55" y="55"/>
                    </a:lnTo>
                    <a:lnTo>
                      <a:pt x="38" y="82"/>
                    </a:lnTo>
                    <a:lnTo>
                      <a:pt x="25" y="111"/>
                    </a:lnTo>
                    <a:lnTo>
                      <a:pt x="13" y="142"/>
                    </a:lnTo>
                    <a:lnTo>
                      <a:pt x="5" y="172"/>
                    </a:lnTo>
                    <a:lnTo>
                      <a:pt x="0" y="205"/>
                    </a:lnTo>
                    <a:lnTo>
                      <a:pt x="0" y="240"/>
                    </a:lnTo>
                    <a:lnTo>
                      <a:pt x="0" y="274"/>
                    </a:lnTo>
                    <a:lnTo>
                      <a:pt x="5" y="307"/>
                    </a:lnTo>
                    <a:lnTo>
                      <a:pt x="13" y="337"/>
                    </a:lnTo>
                    <a:lnTo>
                      <a:pt x="25" y="368"/>
                    </a:lnTo>
                    <a:lnTo>
                      <a:pt x="38" y="397"/>
                    </a:lnTo>
                    <a:lnTo>
                      <a:pt x="55" y="424"/>
                    </a:lnTo>
                    <a:lnTo>
                      <a:pt x="74" y="449"/>
                    </a:lnTo>
                    <a:lnTo>
                      <a:pt x="96" y="474"/>
                    </a:lnTo>
                    <a:lnTo>
                      <a:pt x="107" y="483"/>
                    </a:lnTo>
                    <a:lnTo>
                      <a:pt x="107" y="481"/>
                    </a:lnTo>
                    <a:lnTo>
                      <a:pt x="107" y="479"/>
                    </a:lnTo>
                    <a:lnTo>
                      <a:pt x="105" y="477"/>
                    </a:lnTo>
                    <a:lnTo>
                      <a:pt x="105" y="476"/>
                    </a:lnTo>
                    <a:lnTo>
                      <a:pt x="105" y="474"/>
                    </a:lnTo>
                    <a:lnTo>
                      <a:pt x="105" y="472"/>
                    </a:lnTo>
                    <a:lnTo>
                      <a:pt x="105" y="470"/>
                    </a:lnTo>
                    <a:lnTo>
                      <a:pt x="105" y="468"/>
                    </a:lnTo>
                    <a:lnTo>
                      <a:pt x="103" y="466"/>
                    </a:lnTo>
                    <a:lnTo>
                      <a:pt x="82" y="443"/>
                    </a:lnTo>
                    <a:lnTo>
                      <a:pt x="63" y="418"/>
                    </a:lnTo>
                    <a:lnTo>
                      <a:pt x="48" y="391"/>
                    </a:lnTo>
                    <a:lnTo>
                      <a:pt x="34" y="364"/>
                    </a:lnTo>
                    <a:lnTo>
                      <a:pt x="23" y="334"/>
                    </a:lnTo>
                    <a:lnTo>
                      <a:pt x="15" y="305"/>
                    </a:lnTo>
                    <a:lnTo>
                      <a:pt x="11" y="272"/>
                    </a:lnTo>
                    <a:lnTo>
                      <a:pt x="9" y="240"/>
                    </a:lnTo>
                    <a:lnTo>
                      <a:pt x="11" y="207"/>
                    </a:lnTo>
                    <a:lnTo>
                      <a:pt x="15" y="174"/>
                    </a:lnTo>
                    <a:lnTo>
                      <a:pt x="23" y="144"/>
                    </a:lnTo>
                    <a:lnTo>
                      <a:pt x="34" y="115"/>
                    </a:lnTo>
                    <a:lnTo>
                      <a:pt x="48" y="88"/>
                    </a:lnTo>
                    <a:lnTo>
                      <a:pt x="63" y="61"/>
                    </a:lnTo>
                    <a:lnTo>
                      <a:pt x="82" y="36"/>
                    </a:lnTo>
                    <a:lnTo>
                      <a:pt x="99" y="17"/>
                    </a:lnTo>
                    <a:lnTo>
                      <a:pt x="99" y="15"/>
                    </a:lnTo>
                    <a:lnTo>
                      <a:pt x="101" y="13"/>
                    </a:lnTo>
                    <a:lnTo>
                      <a:pt x="101" y="11"/>
                    </a:lnTo>
                    <a:lnTo>
                      <a:pt x="101" y="9"/>
                    </a:lnTo>
                    <a:lnTo>
                      <a:pt x="101" y="7"/>
                    </a:lnTo>
                    <a:lnTo>
                      <a:pt x="101" y="5"/>
                    </a:lnTo>
                    <a:lnTo>
                      <a:pt x="101" y="2"/>
                    </a:lnTo>
                    <a:lnTo>
                      <a:pt x="101" y="0"/>
                    </a:lnTo>
                    <a:close/>
                  </a:path>
                </a:pathLst>
              </a:custGeom>
              <a:solidFill>
                <a:srgbClr val="C1E6FF"/>
              </a:solidFill>
              <a:ln w="9525">
                <a:noFill/>
                <a:round/>
                <a:headEnd/>
                <a:tailEnd/>
              </a:ln>
            </p:spPr>
            <p:txBody>
              <a:bodyPr/>
              <a:lstStyle/>
              <a:p>
                <a:endParaRPr lang="en-US"/>
              </a:p>
            </p:txBody>
          </p:sp>
          <p:sp>
            <p:nvSpPr>
              <p:cNvPr id="28081" name="Freeform 996"/>
              <p:cNvSpPr>
                <a:spLocks/>
              </p:cNvSpPr>
              <p:nvPr/>
            </p:nvSpPr>
            <p:spPr bwMode="auto">
              <a:xfrm>
                <a:off x="2282" y="1985"/>
                <a:ext cx="102" cy="469"/>
              </a:xfrm>
              <a:custGeom>
                <a:avLst/>
                <a:gdLst>
                  <a:gd name="T0" fmla="*/ 98 w 102"/>
                  <a:gd name="T1" fmla="*/ 0 h 469"/>
                  <a:gd name="T2" fmla="*/ 96 w 102"/>
                  <a:gd name="T3" fmla="*/ 2 h 469"/>
                  <a:gd name="T4" fmla="*/ 75 w 102"/>
                  <a:gd name="T5" fmla="*/ 25 h 469"/>
                  <a:gd name="T6" fmla="*/ 56 w 102"/>
                  <a:gd name="T7" fmla="*/ 50 h 469"/>
                  <a:gd name="T8" fmla="*/ 41 w 102"/>
                  <a:gd name="T9" fmla="*/ 77 h 469"/>
                  <a:gd name="T10" fmla="*/ 27 w 102"/>
                  <a:gd name="T11" fmla="*/ 106 h 469"/>
                  <a:gd name="T12" fmla="*/ 16 w 102"/>
                  <a:gd name="T13" fmla="*/ 137 h 469"/>
                  <a:gd name="T14" fmla="*/ 8 w 102"/>
                  <a:gd name="T15" fmla="*/ 167 h 469"/>
                  <a:gd name="T16" fmla="*/ 2 w 102"/>
                  <a:gd name="T17" fmla="*/ 200 h 469"/>
                  <a:gd name="T18" fmla="*/ 0 w 102"/>
                  <a:gd name="T19" fmla="*/ 233 h 469"/>
                  <a:gd name="T20" fmla="*/ 2 w 102"/>
                  <a:gd name="T21" fmla="*/ 265 h 469"/>
                  <a:gd name="T22" fmla="*/ 8 w 102"/>
                  <a:gd name="T23" fmla="*/ 298 h 469"/>
                  <a:gd name="T24" fmla="*/ 16 w 102"/>
                  <a:gd name="T25" fmla="*/ 328 h 469"/>
                  <a:gd name="T26" fmla="*/ 27 w 102"/>
                  <a:gd name="T27" fmla="*/ 359 h 469"/>
                  <a:gd name="T28" fmla="*/ 41 w 102"/>
                  <a:gd name="T29" fmla="*/ 388 h 469"/>
                  <a:gd name="T30" fmla="*/ 56 w 102"/>
                  <a:gd name="T31" fmla="*/ 415 h 469"/>
                  <a:gd name="T32" fmla="*/ 75 w 102"/>
                  <a:gd name="T33" fmla="*/ 440 h 469"/>
                  <a:gd name="T34" fmla="*/ 96 w 102"/>
                  <a:gd name="T35" fmla="*/ 463 h 469"/>
                  <a:gd name="T36" fmla="*/ 102 w 102"/>
                  <a:gd name="T37" fmla="*/ 469 h 469"/>
                  <a:gd name="T38" fmla="*/ 102 w 102"/>
                  <a:gd name="T39" fmla="*/ 467 h 469"/>
                  <a:gd name="T40" fmla="*/ 102 w 102"/>
                  <a:gd name="T41" fmla="*/ 465 h 469"/>
                  <a:gd name="T42" fmla="*/ 102 w 102"/>
                  <a:gd name="T43" fmla="*/ 461 h 469"/>
                  <a:gd name="T44" fmla="*/ 102 w 102"/>
                  <a:gd name="T45" fmla="*/ 459 h 469"/>
                  <a:gd name="T46" fmla="*/ 102 w 102"/>
                  <a:gd name="T47" fmla="*/ 457 h 469"/>
                  <a:gd name="T48" fmla="*/ 100 w 102"/>
                  <a:gd name="T49" fmla="*/ 455 h 469"/>
                  <a:gd name="T50" fmla="*/ 100 w 102"/>
                  <a:gd name="T51" fmla="*/ 453 h 469"/>
                  <a:gd name="T52" fmla="*/ 100 w 102"/>
                  <a:gd name="T53" fmla="*/ 451 h 469"/>
                  <a:gd name="T54" fmla="*/ 83 w 102"/>
                  <a:gd name="T55" fmla="*/ 432 h 469"/>
                  <a:gd name="T56" fmla="*/ 66 w 102"/>
                  <a:gd name="T57" fmla="*/ 407 h 469"/>
                  <a:gd name="T58" fmla="*/ 48 w 102"/>
                  <a:gd name="T59" fmla="*/ 382 h 469"/>
                  <a:gd name="T60" fmla="*/ 37 w 102"/>
                  <a:gd name="T61" fmla="*/ 355 h 469"/>
                  <a:gd name="T62" fmla="*/ 25 w 102"/>
                  <a:gd name="T63" fmla="*/ 327 h 469"/>
                  <a:gd name="T64" fmla="*/ 18 w 102"/>
                  <a:gd name="T65" fmla="*/ 296 h 469"/>
                  <a:gd name="T66" fmla="*/ 14 w 102"/>
                  <a:gd name="T67" fmla="*/ 265 h 469"/>
                  <a:gd name="T68" fmla="*/ 12 w 102"/>
                  <a:gd name="T69" fmla="*/ 233 h 469"/>
                  <a:gd name="T70" fmla="*/ 14 w 102"/>
                  <a:gd name="T71" fmla="*/ 200 h 469"/>
                  <a:gd name="T72" fmla="*/ 18 w 102"/>
                  <a:gd name="T73" fmla="*/ 169 h 469"/>
                  <a:gd name="T74" fmla="*/ 25 w 102"/>
                  <a:gd name="T75" fmla="*/ 138 h 469"/>
                  <a:gd name="T76" fmla="*/ 37 w 102"/>
                  <a:gd name="T77" fmla="*/ 110 h 469"/>
                  <a:gd name="T78" fmla="*/ 48 w 102"/>
                  <a:gd name="T79" fmla="*/ 83 h 469"/>
                  <a:gd name="T80" fmla="*/ 66 w 102"/>
                  <a:gd name="T81" fmla="*/ 56 h 469"/>
                  <a:gd name="T82" fmla="*/ 83 w 102"/>
                  <a:gd name="T83" fmla="*/ 33 h 469"/>
                  <a:gd name="T84" fmla="*/ 96 w 102"/>
                  <a:gd name="T85" fmla="*/ 18 h 469"/>
                  <a:gd name="T86" fmla="*/ 96 w 102"/>
                  <a:gd name="T87" fmla="*/ 16 h 469"/>
                  <a:gd name="T88" fmla="*/ 96 w 102"/>
                  <a:gd name="T89" fmla="*/ 14 h 469"/>
                  <a:gd name="T90" fmla="*/ 96 w 102"/>
                  <a:gd name="T91" fmla="*/ 12 h 469"/>
                  <a:gd name="T92" fmla="*/ 96 w 102"/>
                  <a:gd name="T93" fmla="*/ 10 h 469"/>
                  <a:gd name="T94" fmla="*/ 96 w 102"/>
                  <a:gd name="T95" fmla="*/ 8 h 469"/>
                  <a:gd name="T96" fmla="*/ 98 w 102"/>
                  <a:gd name="T97" fmla="*/ 6 h 469"/>
                  <a:gd name="T98" fmla="*/ 98 w 102"/>
                  <a:gd name="T99" fmla="*/ 4 h 469"/>
                  <a:gd name="T100" fmla="*/ 98 w 102"/>
                  <a:gd name="T101" fmla="*/ 0 h 46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2"/>
                  <a:gd name="T154" fmla="*/ 0 h 469"/>
                  <a:gd name="T155" fmla="*/ 102 w 102"/>
                  <a:gd name="T156" fmla="*/ 469 h 46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2" h="469">
                    <a:moveTo>
                      <a:pt x="98" y="0"/>
                    </a:moveTo>
                    <a:lnTo>
                      <a:pt x="96" y="2"/>
                    </a:lnTo>
                    <a:lnTo>
                      <a:pt x="75" y="25"/>
                    </a:lnTo>
                    <a:lnTo>
                      <a:pt x="56" y="50"/>
                    </a:lnTo>
                    <a:lnTo>
                      <a:pt x="41" y="77"/>
                    </a:lnTo>
                    <a:lnTo>
                      <a:pt x="27" y="106"/>
                    </a:lnTo>
                    <a:lnTo>
                      <a:pt x="16" y="137"/>
                    </a:lnTo>
                    <a:lnTo>
                      <a:pt x="8" y="167"/>
                    </a:lnTo>
                    <a:lnTo>
                      <a:pt x="2" y="200"/>
                    </a:lnTo>
                    <a:lnTo>
                      <a:pt x="0" y="233"/>
                    </a:lnTo>
                    <a:lnTo>
                      <a:pt x="2" y="265"/>
                    </a:lnTo>
                    <a:lnTo>
                      <a:pt x="8" y="298"/>
                    </a:lnTo>
                    <a:lnTo>
                      <a:pt x="16" y="328"/>
                    </a:lnTo>
                    <a:lnTo>
                      <a:pt x="27" y="359"/>
                    </a:lnTo>
                    <a:lnTo>
                      <a:pt x="41" y="388"/>
                    </a:lnTo>
                    <a:lnTo>
                      <a:pt x="56" y="415"/>
                    </a:lnTo>
                    <a:lnTo>
                      <a:pt x="75" y="440"/>
                    </a:lnTo>
                    <a:lnTo>
                      <a:pt x="96" y="463"/>
                    </a:lnTo>
                    <a:lnTo>
                      <a:pt x="102" y="469"/>
                    </a:lnTo>
                    <a:lnTo>
                      <a:pt x="102" y="467"/>
                    </a:lnTo>
                    <a:lnTo>
                      <a:pt x="102" y="465"/>
                    </a:lnTo>
                    <a:lnTo>
                      <a:pt x="102" y="461"/>
                    </a:lnTo>
                    <a:lnTo>
                      <a:pt x="102" y="459"/>
                    </a:lnTo>
                    <a:lnTo>
                      <a:pt x="102" y="457"/>
                    </a:lnTo>
                    <a:lnTo>
                      <a:pt x="100" y="455"/>
                    </a:lnTo>
                    <a:lnTo>
                      <a:pt x="100" y="453"/>
                    </a:lnTo>
                    <a:lnTo>
                      <a:pt x="100" y="451"/>
                    </a:lnTo>
                    <a:lnTo>
                      <a:pt x="83" y="432"/>
                    </a:lnTo>
                    <a:lnTo>
                      <a:pt x="66" y="407"/>
                    </a:lnTo>
                    <a:lnTo>
                      <a:pt x="48" y="382"/>
                    </a:lnTo>
                    <a:lnTo>
                      <a:pt x="37" y="355"/>
                    </a:lnTo>
                    <a:lnTo>
                      <a:pt x="25" y="327"/>
                    </a:lnTo>
                    <a:lnTo>
                      <a:pt x="18" y="296"/>
                    </a:lnTo>
                    <a:lnTo>
                      <a:pt x="14" y="265"/>
                    </a:lnTo>
                    <a:lnTo>
                      <a:pt x="12" y="233"/>
                    </a:lnTo>
                    <a:lnTo>
                      <a:pt x="14" y="200"/>
                    </a:lnTo>
                    <a:lnTo>
                      <a:pt x="18" y="169"/>
                    </a:lnTo>
                    <a:lnTo>
                      <a:pt x="25" y="138"/>
                    </a:lnTo>
                    <a:lnTo>
                      <a:pt x="37" y="110"/>
                    </a:lnTo>
                    <a:lnTo>
                      <a:pt x="48" y="83"/>
                    </a:lnTo>
                    <a:lnTo>
                      <a:pt x="66" y="56"/>
                    </a:lnTo>
                    <a:lnTo>
                      <a:pt x="83" y="33"/>
                    </a:lnTo>
                    <a:lnTo>
                      <a:pt x="96" y="18"/>
                    </a:lnTo>
                    <a:lnTo>
                      <a:pt x="96" y="16"/>
                    </a:lnTo>
                    <a:lnTo>
                      <a:pt x="96" y="14"/>
                    </a:lnTo>
                    <a:lnTo>
                      <a:pt x="96" y="12"/>
                    </a:lnTo>
                    <a:lnTo>
                      <a:pt x="96" y="10"/>
                    </a:lnTo>
                    <a:lnTo>
                      <a:pt x="96" y="8"/>
                    </a:lnTo>
                    <a:lnTo>
                      <a:pt x="98" y="6"/>
                    </a:lnTo>
                    <a:lnTo>
                      <a:pt x="98" y="4"/>
                    </a:lnTo>
                    <a:lnTo>
                      <a:pt x="98" y="0"/>
                    </a:lnTo>
                    <a:close/>
                  </a:path>
                </a:pathLst>
              </a:custGeom>
              <a:solidFill>
                <a:srgbClr val="C2E6FF"/>
              </a:solidFill>
              <a:ln w="9525">
                <a:noFill/>
                <a:round/>
                <a:headEnd/>
                <a:tailEnd/>
              </a:ln>
            </p:spPr>
            <p:txBody>
              <a:bodyPr/>
              <a:lstStyle/>
              <a:p>
                <a:endParaRPr lang="en-US"/>
              </a:p>
            </p:txBody>
          </p:sp>
          <p:sp>
            <p:nvSpPr>
              <p:cNvPr id="28082" name="Freeform 997"/>
              <p:cNvSpPr>
                <a:spLocks/>
              </p:cNvSpPr>
              <p:nvPr/>
            </p:nvSpPr>
            <p:spPr bwMode="auto">
              <a:xfrm>
                <a:off x="2288" y="1995"/>
                <a:ext cx="96" cy="451"/>
              </a:xfrm>
              <a:custGeom>
                <a:avLst/>
                <a:gdLst>
                  <a:gd name="T0" fmla="*/ 90 w 96"/>
                  <a:gd name="T1" fmla="*/ 0 h 451"/>
                  <a:gd name="T2" fmla="*/ 73 w 96"/>
                  <a:gd name="T3" fmla="*/ 19 h 451"/>
                  <a:gd name="T4" fmla="*/ 54 w 96"/>
                  <a:gd name="T5" fmla="*/ 44 h 451"/>
                  <a:gd name="T6" fmla="*/ 39 w 96"/>
                  <a:gd name="T7" fmla="*/ 71 h 451"/>
                  <a:gd name="T8" fmla="*/ 25 w 96"/>
                  <a:gd name="T9" fmla="*/ 98 h 451"/>
                  <a:gd name="T10" fmla="*/ 14 w 96"/>
                  <a:gd name="T11" fmla="*/ 127 h 451"/>
                  <a:gd name="T12" fmla="*/ 6 w 96"/>
                  <a:gd name="T13" fmla="*/ 157 h 451"/>
                  <a:gd name="T14" fmla="*/ 2 w 96"/>
                  <a:gd name="T15" fmla="*/ 190 h 451"/>
                  <a:gd name="T16" fmla="*/ 0 w 96"/>
                  <a:gd name="T17" fmla="*/ 223 h 451"/>
                  <a:gd name="T18" fmla="*/ 2 w 96"/>
                  <a:gd name="T19" fmla="*/ 255 h 451"/>
                  <a:gd name="T20" fmla="*/ 6 w 96"/>
                  <a:gd name="T21" fmla="*/ 288 h 451"/>
                  <a:gd name="T22" fmla="*/ 14 w 96"/>
                  <a:gd name="T23" fmla="*/ 317 h 451"/>
                  <a:gd name="T24" fmla="*/ 25 w 96"/>
                  <a:gd name="T25" fmla="*/ 347 h 451"/>
                  <a:gd name="T26" fmla="*/ 39 w 96"/>
                  <a:gd name="T27" fmla="*/ 374 h 451"/>
                  <a:gd name="T28" fmla="*/ 54 w 96"/>
                  <a:gd name="T29" fmla="*/ 401 h 451"/>
                  <a:gd name="T30" fmla="*/ 73 w 96"/>
                  <a:gd name="T31" fmla="*/ 426 h 451"/>
                  <a:gd name="T32" fmla="*/ 94 w 96"/>
                  <a:gd name="T33" fmla="*/ 449 h 451"/>
                  <a:gd name="T34" fmla="*/ 96 w 96"/>
                  <a:gd name="T35" fmla="*/ 451 h 451"/>
                  <a:gd name="T36" fmla="*/ 96 w 96"/>
                  <a:gd name="T37" fmla="*/ 447 h 451"/>
                  <a:gd name="T38" fmla="*/ 94 w 96"/>
                  <a:gd name="T39" fmla="*/ 445 h 451"/>
                  <a:gd name="T40" fmla="*/ 94 w 96"/>
                  <a:gd name="T41" fmla="*/ 443 h 451"/>
                  <a:gd name="T42" fmla="*/ 94 w 96"/>
                  <a:gd name="T43" fmla="*/ 441 h 451"/>
                  <a:gd name="T44" fmla="*/ 94 w 96"/>
                  <a:gd name="T45" fmla="*/ 439 h 451"/>
                  <a:gd name="T46" fmla="*/ 94 w 96"/>
                  <a:gd name="T47" fmla="*/ 437 h 451"/>
                  <a:gd name="T48" fmla="*/ 94 w 96"/>
                  <a:gd name="T49" fmla="*/ 434 h 451"/>
                  <a:gd name="T50" fmla="*/ 92 w 96"/>
                  <a:gd name="T51" fmla="*/ 432 h 451"/>
                  <a:gd name="T52" fmla="*/ 81 w 96"/>
                  <a:gd name="T53" fmla="*/ 418 h 451"/>
                  <a:gd name="T54" fmla="*/ 64 w 96"/>
                  <a:gd name="T55" fmla="*/ 395 h 451"/>
                  <a:gd name="T56" fmla="*/ 48 w 96"/>
                  <a:gd name="T57" fmla="*/ 370 h 451"/>
                  <a:gd name="T58" fmla="*/ 35 w 96"/>
                  <a:gd name="T59" fmla="*/ 343 h 451"/>
                  <a:gd name="T60" fmla="*/ 25 w 96"/>
                  <a:gd name="T61" fmla="*/ 315 h 451"/>
                  <a:gd name="T62" fmla="*/ 18 w 96"/>
                  <a:gd name="T63" fmla="*/ 284 h 451"/>
                  <a:gd name="T64" fmla="*/ 12 w 96"/>
                  <a:gd name="T65" fmla="*/ 253 h 451"/>
                  <a:gd name="T66" fmla="*/ 10 w 96"/>
                  <a:gd name="T67" fmla="*/ 223 h 451"/>
                  <a:gd name="T68" fmla="*/ 12 w 96"/>
                  <a:gd name="T69" fmla="*/ 192 h 451"/>
                  <a:gd name="T70" fmla="*/ 18 w 96"/>
                  <a:gd name="T71" fmla="*/ 161 h 451"/>
                  <a:gd name="T72" fmla="*/ 25 w 96"/>
                  <a:gd name="T73" fmla="*/ 130 h 451"/>
                  <a:gd name="T74" fmla="*/ 35 w 96"/>
                  <a:gd name="T75" fmla="*/ 102 h 451"/>
                  <a:gd name="T76" fmla="*/ 48 w 96"/>
                  <a:gd name="T77" fmla="*/ 75 h 451"/>
                  <a:gd name="T78" fmla="*/ 64 w 96"/>
                  <a:gd name="T79" fmla="*/ 50 h 451"/>
                  <a:gd name="T80" fmla="*/ 81 w 96"/>
                  <a:gd name="T81" fmla="*/ 27 h 451"/>
                  <a:gd name="T82" fmla="*/ 89 w 96"/>
                  <a:gd name="T83" fmla="*/ 17 h 451"/>
                  <a:gd name="T84" fmla="*/ 90 w 96"/>
                  <a:gd name="T85" fmla="*/ 15 h 451"/>
                  <a:gd name="T86" fmla="*/ 90 w 96"/>
                  <a:gd name="T87" fmla="*/ 13 h 451"/>
                  <a:gd name="T88" fmla="*/ 90 w 96"/>
                  <a:gd name="T89" fmla="*/ 11 h 451"/>
                  <a:gd name="T90" fmla="*/ 90 w 96"/>
                  <a:gd name="T91" fmla="*/ 8 h 451"/>
                  <a:gd name="T92" fmla="*/ 90 w 96"/>
                  <a:gd name="T93" fmla="*/ 6 h 451"/>
                  <a:gd name="T94" fmla="*/ 90 w 96"/>
                  <a:gd name="T95" fmla="*/ 4 h 451"/>
                  <a:gd name="T96" fmla="*/ 90 w 96"/>
                  <a:gd name="T97" fmla="*/ 2 h 451"/>
                  <a:gd name="T98" fmla="*/ 90 w 96"/>
                  <a:gd name="T99" fmla="*/ 0 h 45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6"/>
                  <a:gd name="T151" fmla="*/ 0 h 451"/>
                  <a:gd name="T152" fmla="*/ 96 w 96"/>
                  <a:gd name="T153" fmla="*/ 451 h 45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6" h="451">
                    <a:moveTo>
                      <a:pt x="90" y="0"/>
                    </a:moveTo>
                    <a:lnTo>
                      <a:pt x="73" y="19"/>
                    </a:lnTo>
                    <a:lnTo>
                      <a:pt x="54" y="44"/>
                    </a:lnTo>
                    <a:lnTo>
                      <a:pt x="39" y="71"/>
                    </a:lnTo>
                    <a:lnTo>
                      <a:pt x="25" y="98"/>
                    </a:lnTo>
                    <a:lnTo>
                      <a:pt x="14" y="127"/>
                    </a:lnTo>
                    <a:lnTo>
                      <a:pt x="6" y="157"/>
                    </a:lnTo>
                    <a:lnTo>
                      <a:pt x="2" y="190"/>
                    </a:lnTo>
                    <a:lnTo>
                      <a:pt x="0" y="223"/>
                    </a:lnTo>
                    <a:lnTo>
                      <a:pt x="2" y="255"/>
                    </a:lnTo>
                    <a:lnTo>
                      <a:pt x="6" y="288"/>
                    </a:lnTo>
                    <a:lnTo>
                      <a:pt x="14" y="317"/>
                    </a:lnTo>
                    <a:lnTo>
                      <a:pt x="25" y="347"/>
                    </a:lnTo>
                    <a:lnTo>
                      <a:pt x="39" y="374"/>
                    </a:lnTo>
                    <a:lnTo>
                      <a:pt x="54" y="401"/>
                    </a:lnTo>
                    <a:lnTo>
                      <a:pt x="73" y="426"/>
                    </a:lnTo>
                    <a:lnTo>
                      <a:pt x="94" y="449"/>
                    </a:lnTo>
                    <a:lnTo>
                      <a:pt x="96" y="451"/>
                    </a:lnTo>
                    <a:lnTo>
                      <a:pt x="96" y="447"/>
                    </a:lnTo>
                    <a:lnTo>
                      <a:pt x="94" y="445"/>
                    </a:lnTo>
                    <a:lnTo>
                      <a:pt x="94" y="443"/>
                    </a:lnTo>
                    <a:lnTo>
                      <a:pt x="94" y="441"/>
                    </a:lnTo>
                    <a:lnTo>
                      <a:pt x="94" y="439"/>
                    </a:lnTo>
                    <a:lnTo>
                      <a:pt x="94" y="437"/>
                    </a:lnTo>
                    <a:lnTo>
                      <a:pt x="94" y="434"/>
                    </a:lnTo>
                    <a:lnTo>
                      <a:pt x="92" y="432"/>
                    </a:lnTo>
                    <a:lnTo>
                      <a:pt x="81" y="418"/>
                    </a:lnTo>
                    <a:lnTo>
                      <a:pt x="64" y="395"/>
                    </a:lnTo>
                    <a:lnTo>
                      <a:pt x="48" y="370"/>
                    </a:lnTo>
                    <a:lnTo>
                      <a:pt x="35" y="343"/>
                    </a:lnTo>
                    <a:lnTo>
                      <a:pt x="25" y="315"/>
                    </a:lnTo>
                    <a:lnTo>
                      <a:pt x="18" y="284"/>
                    </a:lnTo>
                    <a:lnTo>
                      <a:pt x="12" y="253"/>
                    </a:lnTo>
                    <a:lnTo>
                      <a:pt x="10" y="223"/>
                    </a:lnTo>
                    <a:lnTo>
                      <a:pt x="12" y="192"/>
                    </a:lnTo>
                    <a:lnTo>
                      <a:pt x="18" y="161"/>
                    </a:lnTo>
                    <a:lnTo>
                      <a:pt x="25" y="130"/>
                    </a:lnTo>
                    <a:lnTo>
                      <a:pt x="35" y="102"/>
                    </a:lnTo>
                    <a:lnTo>
                      <a:pt x="48" y="75"/>
                    </a:lnTo>
                    <a:lnTo>
                      <a:pt x="64" y="50"/>
                    </a:lnTo>
                    <a:lnTo>
                      <a:pt x="81" y="27"/>
                    </a:lnTo>
                    <a:lnTo>
                      <a:pt x="89" y="17"/>
                    </a:lnTo>
                    <a:lnTo>
                      <a:pt x="90" y="15"/>
                    </a:lnTo>
                    <a:lnTo>
                      <a:pt x="90" y="13"/>
                    </a:lnTo>
                    <a:lnTo>
                      <a:pt x="90" y="11"/>
                    </a:lnTo>
                    <a:lnTo>
                      <a:pt x="90" y="8"/>
                    </a:lnTo>
                    <a:lnTo>
                      <a:pt x="90" y="6"/>
                    </a:lnTo>
                    <a:lnTo>
                      <a:pt x="90" y="4"/>
                    </a:lnTo>
                    <a:lnTo>
                      <a:pt x="90" y="2"/>
                    </a:lnTo>
                    <a:lnTo>
                      <a:pt x="90" y="0"/>
                    </a:lnTo>
                    <a:close/>
                  </a:path>
                </a:pathLst>
              </a:custGeom>
              <a:solidFill>
                <a:srgbClr val="C3E7FF"/>
              </a:solidFill>
              <a:ln w="9525">
                <a:noFill/>
                <a:round/>
                <a:headEnd/>
                <a:tailEnd/>
              </a:ln>
            </p:spPr>
            <p:txBody>
              <a:bodyPr/>
              <a:lstStyle/>
              <a:p>
                <a:endParaRPr lang="en-US"/>
              </a:p>
            </p:txBody>
          </p:sp>
          <p:sp>
            <p:nvSpPr>
              <p:cNvPr id="28083" name="Freeform 998"/>
              <p:cNvSpPr>
                <a:spLocks/>
              </p:cNvSpPr>
              <p:nvPr/>
            </p:nvSpPr>
            <p:spPr bwMode="auto">
              <a:xfrm>
                <a:off x="2294" y="2003"/>
                <a:ext cx="88" cy="433"/>
              </a:xfrm>
              <a:custGeom>
                <a:avLst/>
                <a:gdLst>
                  <a:gd name="T0" fmla="*/ 84 w 88"/>
                  <a:gd name="T1" fmla="*/ 0 h 433"/>
                  <a:gd name="T2" fmla="*/ 71 w 88"/>
                  <a:gd name="T3" fmla="*/ 15 h 433"/>
                  <a:gd name="T4" fmla="*/ 54 w 88"/>
                  <a:gd name="T5" fmla="*/ 38 h 433"/>
                  <a:gd name="T6" fmla="*/ 36 w 88"/>
                  <a:gd name="T7" fmla="*/ 65 h 433"/>
                  <a:gd name="T8" fmla="*/ 25 w 88"/>
                  <a:gd name="T9" fmla="*/ 92 h 433"/>
                  <a:gd name="T10" fmla="*/ 13 w 88"/>
                  <a:gd name="T11" fmla="*/ 120 h 433"/>
                  <a:gd name="T12" fmla="*/ 6 w 88"/>
                  <a:gd name="T13" fmla="*/ 151 h 433"/>
                  <a:gd name="T14" fmla="*/ 2 w 88"/>
                  <a:gd name="T15" fmla="*/ 182 h 433"/>
                  <a:gd name="T16" fmla="*/ 0 w 88"/>
                  <a:gd name="T17" fmla="*/ 215 h 433"/>
                  <a:gd name="T18" fmla="*/ 2 w 88"/>
                  <a:gd name="T19" fmla="*/ 247 h 433"/>
                  <a:gd name="T20" fmla="*/ 6 w 88"/>
                  <a:gd name="T21" fmla="*/ 278 h 433"/>
                  <a:gd name="T22" fmla="*/ 13 w 88"/>
                  <a:gd name="T23" fmla="*/ 309 h 433"/>
                  <a:gd name="T24" fmla="*/ 25 w 88"/>
                  <a:gd name="T25" fmla="*/ 337 h 433"/>
                  <a:gd name="T26" fmla="*/ 36 w 88"/>
                  <a:gd name="T27" fmla="*/ 364 h 433"/>
                  <a:gd name="T28" fmla="*/ 54 w 88"/>
                  <a:gd name="T29" fmla="*/ 389 h 433"/>
                  <a:gd name="T30" fmla="*/ 71 w 88"/>
                  <a:gd name="T31" fmla="*/ 414 h 433"/>
                  <a:gd name="T32" fmla="*/ 88 w 88"/>
                  <a:gd name="T33" fmla="*/ 433 h 433"/>
                  <a:gd name="T34" fmla="*/ 88 w 88"/>
                  <a:gd name="T35" fmla="*/ 431 h 433"/>
                  <a:gd name="T36" fmla="*/ 88 w 88"/>
                  <a:gd name="T37" fmla="*/ 429 h 433"/>
                  <a:gd name="T38" fmla="*/ 88 w 88"/>
                  <a:gd name="T39" fmla="*/ 426 h 433"/>
                  <a:gd name="T40" fmla="*/ 86 w 88"/>
                  <a:gd name="T41" fmla="*/ 424 h 433"/>
                  <a:gd name="T42" fmla="*/ 86 w 88"/>
                  <a:gd name="T43" fmla="*/ 422 h 433"/>
                  <a:gd name="T44" fmla="*/ 86 w 88"/>
                  <a:gd name="T45" fmla="*/ 420 h 433"/>
                  <a:gd name="T46" fmla="*/ 86 w 88"/>
                  <a:gd name="T47" fmla="*/ 418 h 433"/>
                  <a:gd name="T48" fmla="*/ 86 w 88"/>
                  <a:gd name="T49" fmla="*/ 416 h 433"/>
                  <a:gd name="T50" fmla="*/ 79 w 88"/>
                  <a:gd name="T51" fmla="*/ 408 h 433"/>
                  <a:gd name="T52" fmla="*/ 61 w 88"/>
                  <a:gd name="T53" fmla="*/ 383 h 433"/>
                  <a:gd name="T54" fmla="*/ 46 w 88"/>
                  <a:gd name="T55" fmla="*/ 358 h 433"/>
                  <a:gd name="T56" fmla="*/ 35 w 88"/>
                  <a:gd name="T57" fmla="*/ 334 h 433"/>
                  <a:gd name="T58" fmla="*/ 23 w 88"/>
                  <a:gd name="T59" fmla="*/ 305 h 433"/>
                  <a:gd name="T60" fmla="*/ 15 w 88"/>
                  <a:gd name="T61" fmla="*/ 276 h 433"/>
                  <a:gd name="T62" fmla="*/ 12 w 88"/>
                  <a:gd name="T63" fmla="*/ 245 h 433"/>
                  <a:gd name="T64" fmla="*/ 10 w 88"/>
                  <a:gd name="T65" fmla="*/ 215 h 433"/>
                  <a:gd name="T66" fmla="*/ 12 w 88"/>
                  <a:gd name="T67" fmla="*/ 184 h 433"/>
                  <a:gd name="T68" fmla="*/ 15 w 88"/>
                  <a:gd name="T69" fmla="*/ 153 h 433"/>
                  <a:gd name="T70" fmla="*/ 23 w 88"/>
                  <a:gd name="T71" fmla="*/ 124 h 433"/>
                  <a:gd name="T72" fmla="*/ 35 w 88"/>
                  <a:gd name="T73" fmla="*/ 96 h 433"/>
                  <a:gd name="T74" fmla="*/ 46 w 88"/>
                  <a:gd name="T75" fmla="*/ 71 h 433"/>
                  <a:gd name="T76" fmla="*/ 61 w 88"/>
                  <a:gd name="T77" fmla="*/ 44 h 433"/>
                  <a:gd name="T78" fmla="*/ 79 w 88"/>
                  <a:gd name="T79" fmla="*/ 21 h 433"/>
                  <a:gd name="T80" fmla="*/ 83 w 88"/>
                  <a:gd name="T81" fmla="*/ 17 h 433"/>
                  <a:gd name="T82" fmla="*/ 83 w 88"/>
                  <a:gd name="T83" fmla="*/ 15 h 433"/>
                  <a:gd name="T84" fmla="*/ 83 w 88"/>
                  <a:gd name="T85" fmla="*/ 13 h 433"/>
                  <a:gd name="T86" fmla="*/ 83 w 88"/>
                  <a:gd name="T87" fmla="*/ 11 h 433"/>
                  <a:gd name="T88" fmla="*/ 83 w 88"/>
                  <a:gd name="T89" fmla="*/ 9 h 433"/>
                  <a:gd name="T90" fmla="*/ 84 w 88"/>
                  <a:gd name="T91" fmla="*/ 7 h 433"/>
                  <a:gd name="T92" fmla="*/ 84 w 88"/>
                  <a:gd name="T93" fmla="*/ 5 h 433"/>
                  <a:gd name="T94" fmla="*/ 84 w 88"/>
                  <a:gd name="T95" fmla="*/ 3 h 433"/>
                  <a:gd name="T96" fmla="*/ 84 w 88"/>
                  <a:gd name="T97" fmla="*/ 0 h 433"/>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8"/>
                  <a:gd name="T148" fmla="*/ 0 h 433"/>
                  <a:gd name="T149" fmla="*/ 88 w 88"/>
                  <a:gd name="T150" fmla="*/ 433 h 433"/>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8" h="433">
                    <a:moveTo>
                      <a:pt x="84" y="0"/>
                    </a:moveTo>
                    <a:lnTo>
                      <a:pt x="71" y="15"/>
                    </a:lnTo>
                    <a:lnTo>
                      <a:pt x="54" y="38"/>
                    </a:lnTo>
                    <a:lnTo>
                      <a:pt x="36" y="65"/>
                    </a:lnTo>
                    <a:lnTo>
                      <a:pt x="25" y="92"/>
                    </a:lnTo>
                    <a:lnTo>
                      <a:pt x="13" y="120"/>
                    </a:lnTo>
                    <a:lnTo>
                      <a:pt x="6" y="151"/>
                    </a:lnTo>
                    <a:lnTo>
                      <a:pt x="2" y="182"/>
                    </a:lnTo>
                    <a:lnTo>
                      <a:pt x="0" y="215"/>
                    </a:lnTo>
                    <a:lnTo>
                      <a:pt x="2" y="247"/>
                    </a:lnTo>
                    <a:lnTo>
                      <a:pt x="6" y="278"/>
                    </a:lnTo>
                    <a:lnTo>
                      <a:pt x="13" y="309"/>
                    </a:lnTo>
                    <a:lnTo>
                      <a:pt x="25" y="337"/>
                    </a:lnTo>
                    <a:lnTo>
                      <a:pt x="36" y="364"/>
                    </a:lnTo>
                    <a:lnTo>
                      <a:pt x="54" y="389"/>
                    </a:lnTo>
                    <a:lnTo>
                      <a:pt x="71" y="414"/>
                    </a:lnTo>
                    <a:lnTo>
                      <a:pt x="88" y="433"/>
                    </a:lnTo>
                    <a:lnTo>
                      <a:pt x="88" y="431"/>
                    </a:lnTo>
                    <a:lnTo>
                      <a:pt x="88" y="429"/>
                    </a:lnTo>
                    <a:lnTo>
                      <a:pt x="88" y="426"/>
                    </a:lnTo>
                    <a:lnTo>
                      <a:pt x="86" y="424"/>
                    </a:lnTo>
                    <a:lnTo>
                      <a:pt x="86" y="422"/>
                    </a:lnTo>
                    <a:lnTo>
                      <a:pt x="86" y="420"/>
                    </a:lnTo>
                    <a:lnTo>
                      <a:pt x="86" y="418"/>
                    </a:lnTo>
                    <a:lnTo>
                      <a:pt x="86" y="416"/>
                    </a:lnTo>
                    <a:lnTo>
                      <a:pt x="79" y="408"/>
                    </a:lnTo>
                    <a:lnTo>
                      <a:pt x="61" y="383"/>
                    </a:lnTo>
                    <a:lnTo>
                      <a:pt x="46" y="358"/>
                    </a:lnTo>
                    <a:lnTo>
                      <a:pt x="35" y="334"/>
                    </a:lnTo>
                    <a:lnTo>
                      <a:pt x="23" y="305"/>
                    </a:lnTo>
                    <a:lnTo>
                      <a:pt x="15" y="276"/>
                    </a:lnTo>
                    <a:lnTo>
                      <a:pt x="12" y="245"/>
                    </a:lnTo>
                    <a:lnTo>
                      <a:pt x="10" y="215"/>
                    </a:lnTo>
                    <a:lnTo>
                      <a:pt x="12" y="184"/>
                    </a:lnTo>
                    <a:lnTo>
                      <a:pt x="15" y="153"/>
                    </a:lnTo>
                    <a:lnTo>
                      <a:pt x="23" y="124"/>
                    </a:lnTo>
                    <a:lnTo>
                      <a:pt x="35" y="96"/>
                    </a:lnTo>
                    <a:lnTo>
                      <a:pt x="46" y="71"/>
                    </a:lnTo>
                    <a:lnTo>
                      <a:pt x="61" y="44"/>
                    </a:lnTo>
                    <a:lnTo>
                      <a:pt x="79" y="21"/>
                    </a:lnTo>
                    <a:lnTo>
                      <a:pt x="83" y="17"/>
                    </a:lnTo>
                    <a:lnTo>
                      <a:pt x="83" y="15"/>
                    </a:lnTo>
                    <a:lnTo>
                      <a:pt x="83" y="13"/>
                    </a:lnTo>
                    <a:lnTo>
                      <a:pt x="83" y="11"/>
                    </a:lnTo>
                    <a:lnTo>
                      <a:pt x="83" y="9"/>
                    </a:lnTo>
                    <a:lnTo>
                      <a:pt x="84" y="7"/>
                    </a:lnTo>
                    <a:lnTo>
                      <a:pt x="84" y="5"/>
                    </a:lnTo>
                    <a:lnTo>
                      <a:pt x="84" y="3"/>
                    </a:lnTo>
                    <a:lnTo>
                      <a:pt x="84" y="0"/>
                    </a:lnTo>
                    <a:close/>
                  </a:path>
                </a:pathLst>
              </a:custGeom>
              <a:solidFill>
                <a:srgbClr val="C4E7FF"/>
              </a:solidFill>
              <a:ln w="9525">
                <a:noFill/>
                <a:round/>
                <a:headEnd/>
                <a:tailEnd/>
              </a:ln>
            </p:spPr>
            <p:txBody>
              <a:bodyPr/>
              <a:lstStyle/>
              <a:p>
                <a:endParaRPr lang="en-US"/>
              </a:p>
            </p:txBody>
          </p:sp>
          <p:sp>
            <p:nvSpPr>
              <p:cNvPr id="28084" name="Freeform 999"/>
              <p:cNvSpPr>
                <a:spLocks/>
              </p:cNvSpPr>
              <p:nvPr/>
            </p:nvSpPr>
            <p:spPr bwMode="auto">
              <a:xfrm>
                <a:off x="2298" y="2012"/>
                <a:ext cx="82" cy="415"/>
              </a:xfrm>
              <a:custGeom>
                <a:avLst/>
                <a:gdLst>
                  <a:gd name="T0" fmla="*/ 79 w 82"/>
                  <a:gd name="T1" fmla="*/ 0 h 415"/>
                  <a:gd name="T2" fmla="*/ 71 w 82"/>
                  <a:gd name="T3" fmla="*/ 10 h 415"/>
                  <a:gd name="T4" fmla="*/ 54 w 82"/>
                  <a:gd name="T5" fmla="*/ 33 h 415"/>
                  <a:gd name="T6" fmla="*/ 38 w 82"/>
                  <a:gd name="T7" fmla="*/ 58 h 415"/>
                  <a:gd name="T8" fmla="*/ 25 w 82"/>
                  <a:gd name="T9" fmla="*/ 85 h 415"/>
                  <a:gd name="T10" fmla="*/ 15 w 82"/>
                  <a:gd name="T11" fmla="*/ 113 h 415"/>
                  <a:gd name="T12" fmla="*/ 8 w 82"/>
                  <a:gd name="T13" fmla="*/ 144 h 415"/>
                  <a:gd name="T14" fmla="*/ 2 w 82"/>
                  <a:gd name="T15" fmla="*/ 175 h 415"/>
                  <a:gd name="T16" fmla="*/ 0 w 82"/>
                  <a:gd name="T17" fmla="*/ 206 h 415"/>
                  <a:gd name="T18" fmla="*/ 2 w 82"/>
                  <a:gd name="T19" fmla="*/ 236 h 415"/>
                  <a:gd name="T20" fmla="*/ 8 w 82"/>
                  <a:gd name="T21" fmla="*/ 267 h 415"/>
                  <a:gd name="T22" fmla="*/ 15 w 82"/>
                  <a:gd name="T23" fmla="*/ 298 h 415"/>
                  <a:gd name="T24" fmla="*/ 25 w 82"/>
                  <a:gd name="T25" fmla="*/ 326 h 415"/>
                  <a:gd name="T26" fmla="*/ 38 w 82"/>
                  <a:gd name="T27" fmla="*/ 353 h 415"/>
                  <a:gd name="T28" fmla="*/ 54 w 82"/>
                  <a:gd name="T29" fmla="*/ 378 h 415"/>
                  <a:gd name="T30" fmla="*/ 71 w 82"/>
                  <a:gd name="T31" fmla="*/ 401 h 415"/>
                  <a:gd name="T32" fmla="*/ 82 w 82"/>
                  <a:gd name="T33" fmla="*/ 415 h 415"/>
                  <a:gd name="T34" fmla="*/ 82 w 82"/>
                  <a:gd name="T35" fmla="*/ 413 h 415"/>
                  <a:gd name="T36" fmla="*/ 82 w 82"/>
                  <a:gd name="T37" fmla="*/ 411 h 415"/>
                  <a:gd name="T38" fmla="*/ 82 w 82"/>
                  <a:gd name="T39" fmla="*/ 409 h 415"/>
                  <a:gd name="T40" fmla="*/ 82 w 82"/>
                  <a:gd name="T41" fmla="*/ 407 h 415"/>
                  <a:gd name="T42" fmla="*/ 82 w 82"/>
                  <a:gd name="T43" fmla="*/ 403 h 415"/>
                  <a:gd name="T44" fmla="*/ 82 w 82"/>
                  <a:gd name="T45" fmla="*/ 401 h 415"/>
                  <a:gd name="T46" fmla="*/ 80 w 82"/>
                  <a:gd name="T47" fmla="*/ 399 h 415"/>
                  <a:gd name="T48" fmla="*/ 80 w 82"/>
                  <a:gd name="T49" fmla="*/ 397 h 415"/>
                  <a:gd name="T50" fmla="*/ 79 w 82"/>
                  <a:gd name="T51" fmla="*/ 396 h 415"/>
                  <a:gd name="T52" fmla="*/ 61 w 82"/>
                  <a:gd name="T53" fmla="*/ 372 h 415"/>
                  <a:gd name="T54" fmla="*/ 48 w 82"/>
                  <a:gd name="T55" fmla="*/ 348 h 415"/>
                  <a:gd name="T56" fmla="*/ 34 w 82"/>
                  <a:gd name="T57" fmla="*/ 321 h 415"/>
                  <a:gd name="T58" fmla="*/ 25 w 82"/>
                  <a:gd name="T59" fmla="*/ 294 h 415"/>
                  <a:gd name="T60" fmla="*/ 17 w 82"/>
                  <a:gd name="T61" fmla="*/ 265 h 415"/>
                  <a:gd name="T62" fmla="*/ 13 w 82"/>
                  <a:gd name="T63" fmla="*/ 236 h 415"/>
                  <a:gd name="T64" fmla="*/ 11 w 82"/>
                  <a:gd name="T65" fmla="*/ 206 h 415"/>
                  <a:gd name="T66" fmla="*/ 13 w 82"/>
                  <a:gd name="T67" fmla="*/ 175 h 415"/>
                  <a:gd name="T68" fmla="*/ 17 w 82"/>
                  <a:gd name="T69" fmla="*/ 146 h 415"/>
                  <a:gd name="T70" fmla="*/ 25 w 82"/>
                  <a:gd name="T71" fmla="*/ 117 h 415"/>
                  <a:gd name="T72" fmla="*/ 34 w 82"/>
                  <a:gd name="T73" fmla="*/ 88 h 415"/>
                  <a:gd name="T74" fmla="*/ 48 w 82"/>
                  <a:gd name="T75" fmla="*/ 64 h 415"/>
                  <a:gd name="T76" fmla="*/ 61 w 82"/>
                  <a:gd name="T77" fmla="*/ 39 h 415"/>
                  <a:gd name="T78" fmla="*/ 79 w 82"/>
                  <a:gd name="T79" fmla="*/ 17 h 415"/>
                  <a:gd name="T80" fmla="*/ 79 w 82"/>
                  <a:gd name="T81" fmla="*/ 16 h 415"/>
                  <a:gd name="T82" fmla="*/ 79 w 82"/>
                  <a:gd name="T83" fmla="*/ 14 h 415"/>
                  <a:gd name="T84" fmla="*/ 79 w 82"/>
                  <a:gd name="T85" fmla="*/ 12 h 415"/>
                  <a:gd name="T86" fmla="*/ 79 w 82"/>
                  <a:gd name="T87" fmla="*/ 10 h 415"/>
                  <a:gd name="T88" fmla="*/ 79 w 82"/>
                  <a:gd name="T89" fmla="*/ 6 h 415"/>
                  <a:gd name="T90" fmla="*/ 79 w 82"/>
                  <a:gd name="T91" fmla="*/ 4 h 415"/>
                  <a:gd name="T92" fmla="*/ 79 w 82"/>
                  <a:gd name="T93" fmla="*/ 2 h 415"/>
                  <a:gd name="T94" fmla="*/ 79 w 82"/>
                  <a:gd name="T95" fmla="*/ 0 h 41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2"/>
                  <a:gd name="T145" fmla="*/ 0 h 415"/>
                  <a:gd name="T146" fmla="*/ 82 w 82"/>
                  <a:gd name="T147" fmla="*/ 415 h 41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2" h="415">
                    <a:moveTo>
                      <a:pt x="79" y="0"/>
                    </a:moveTo>
                    <a:lnTo>
                      <a:pt x="71" y="10"/>
                    </a:lnTo>
                    <a:lnTo>
                      <a:pt x="54" y="33"/>
                    </a:lnTo>
                    <a:lnTo>
                      <a:pt x="38" y="58"/>
                    </a:lnTo>
                    <a:lnTo>
                      <a:pt x="25" y="85"/>
                    </a:lnTo>
                    <a:lnTo>
                      <a:pt x="15" y="113"/>
                    </a:lnTo>
                    <a:lnTo>
                      <a:pt x="8" y="144"/>
                    </a:lnTo>
                    <a:lnTo>
                      <a:pt x="2" y="175"/>
                    </a:lnTo>
                    <a:lnTo>
                      <a:pt x="0" y="206"/>
                    </a:lnTo>
                    <a:lnTo>
                      <a:pt x="2" y="236"/>
                    </a:lnTo>
                    <a:lnTo>
                      <a:pt x="8" y="267"/>
                    </a:lnTo>
                    <a:lnTo>
                      <a:pt x="15" y="298"/>
                    </a:lnTo>
                    <a:lnTo>
                      <a:pt x="25" y="326"/>
                    </a:lnTo>
                    <a:lnTo>
                      <a:pt x="38" y="353"/>
                    </a:lnTo>
                    <a:lnTo>
                      <a:pt x="54" y="378"/>
                    </a:lnTo>
                    <a:lnTo>
                      <a:pt x="71" y="401"/>
                    </a:lnTo>
                    <a:lnTo>
                      <a:pt x="82" y="415"/>
                    </a:lnTo>
                    <a:lnTo>
                      <a:pt x="82" y="413"/>
                    </a:lnTo>
                    <a:lnTo>
                      <a:pt x="82" y="411"/>
                    </a:lnTo>
                    <a:lnTo>
                      <a:pt x="82" y="409"/>
                    </a:lnTo>
                    <a:lnTo>
                      <a:pt x="82" y="407"/>
                    </a:lnTo>
                    <a:lnTo>
                      <a:pt x="82" y="403"/>
                    </a:lnTo>
                    <a:lnTo>
                      <a:pt x="82" y="401"/>
                    </a:lnTo>
                    <a:lnTo>
                      <a:pt x="80" y="399"/>
                    </a:lnTo>
                    <a:lnTo>
                      <a:pt x="80" y="397"/>
                    </a:lnTo>
                    <a:lnTo>
                      <a:pt x="79" y="396"/>
                    </a:lnTo>
                    <a:lnTo>
                      <a:pt x="61" y="372"/>
                    </a:lnTo>
                    <a:lnTo>
                      <a:pt x="48" y="348"/>
                    </a:lnTo>
                    <a:lnTo>
                      <a:pt x="34" y="321"/>
                    </a:lnTo>
                    <a:lnTo>
                      <a:pt x="25" y="294"/>
                    </a:lnTo>
                    <a:lnTo>
                      <a:pt x="17" y="265"/>
                    </a:lnTo>
                    <a:lnTo>
                      <a:pt x="13" y="236"/>
                    </a:lnTo>
                    <a:lnTo>
                      <a:pt x="11" y="206"/>
                    </a:lnTo>
                    <a:lnTo>
                      <a:pt x="13" y="175"/>
                    </a:lnTo>
                    <a:lnTo>
                      <a:pt x="17" y="146"/>
                    </a:lnTo>
                    <a:lnTo>
                      <a:pt x="25" y="117"/>
                    </a:lnTo>
                    <a:lnTo>
                      <a:pt x="34" y="88"/>
                    </a:lnTo>
                    <a:lnTo>
                      <a:pt x="48" y="64"/>
                    </a:lnTo>
                    <a:lnTo>
                      <a:pt x="61" y="39"/>
                    </a:lnTo>
                    <a:lnTo>
                      <a:pt x="79" y="17"/>
                    </a:lnTo>
                    <a:lnTo>
                      <a:pt x="79" y="16"/>
                    </a:lnTo>
                    <a:lnTo>
                      <a:pt x="79" y="14"/>
                    </a:lnTo>
                    <a:lnTo>
                      <a:pt x="79" y="12"/>
                    </a:lnTo>
                    <a:lnTo>
                      <a:pt x="79" y="10"/>
                    </a:lnTo>
                    <a:lnTo>
                      <a:pt x="79" y="6"/>
                    </a:lnTo>
                    <a:lnTo>
                      <a:pt x="79" y="4"/>
                    </a:lnTo>
                    <a:lnTo>
                      <a:pt x="79" y="2"/>
                    </a:lnTo>
                    <a:lnTo>
                      <a:pt x="79" y="0"/>
                    </a:lnTo>
                    <a:close/>
                  </a:path>
                </a:pathLst>
              </a:custGeom>
              <a:solidFill>
                <a:srgbClr val="C5E7FF"/>
              </a:solidFill>
              <a:ln w="9525">
                <a:noFill/>
                <a:round/>
                <a:headEnd/>
                <a:tailEnd/>
              </a:ln>
            </p:spPr>
            <p:txBody>
              <a:bodyPr/>
              <a:lstStyle/>
              <a:p>
                <a:endParaRPr lang="en-US"/>
              </a:p>
            </p:txBody>
          </p:sp>
          <p:sp>
            <p:nvSpPr>
              <p:cNvPr id="28085" name="Freeform 1000"/>
              <p:cNvSpPr>
                <a:spLocks/>
              </p:cNvSpPr>
              <p:nvPr/>
            </p:nvSpPr>
            <p:spPr bwMode="auto">
              <a:xfrm>
                <a:off x="2304" y="2020"/>
                <a:ext cx="76" cy="399"/>
              </a:xfrm>
              <a:custGeom>
                <a:avLst/>
                <a:gdLst>
                  <a:gd name="T0" fmla="*/ 73 w 76"/>
                  <a:gd name="T1" fmla="*/ 0 h 399"/>
                  <a:gd name="T2" fmla="*/ 69 w 76"/>
                  <a:gd name="T3" fmla="*/ 4 h 399"/>
                  <a:gd name="T4" fmla="*/ 51 w 76"/>
                  <a:gd name="T5" fmla="*/ 27 h 399"/>
                  <a:gd name="T6" fmla="*/ 36 w 76"/>
                  <a:gd name="T7" fmla="*/ 54 h 399"/>
                  <a:gd name="T8" fmla="*/ 25 w 76"/>
                  <a:gd name="T9" fmla="*/ 79 h 399"/>
                  <a:gd name="T10" fmla="*/ 13 w 76"/>
                  <a:gd name="T11" fmla="*/ 107 h 399"/>
                  <a:gd name="T12" fmla="*/ 5 w 76"/>
                  <a:gd name="T13" fmla="*/ 136 h 399"/>
                  <a:gd name="T14" fmla="*/ 2 w 76"/>
                  <a:gd name="T15" fmla="*/ 167 h 399"/>
                  <a:gd name="T16" fmla="*/ 0 w 76"/>
                  <a:gd name="T17" fmla="*/ 198 h 399"/>
                  <a:gd name="T18" fmla="*/ 2 w 76"/>
                  <a:gd name="T19" fmla="*/ 228 h 399"/>
                  <a:gd name="T20" fmla="*/ 5 w 76"/>
                  <a:gd name="T21" fmla="*/ 259 h 399"/>
                  <a:gd name="T22" fmla="*/ 13 w 76"/>
                  <a:gd name="T23" fmla="*/ 288 h 399"/>
                  <a:gd name="T24" fmla="*/ 25 w 76"/>
                  <a:gd name="T25" fmla="*/ 317 h 399"/>
                  <a:gd name="T26" fmla="*/ 36 w 76"/>
                  <a:gd name="T27" fmla="*/ 341 h 399"/>
                  <a:gd name="T28" fmla="*/ 51 w 76"/>
                  <a:gd name="T29" fmla="*/ 366 h 399"/>
                  <a:gd name="T30" fmla="*/ 69 w 76"/>
                  <a:gd name="T31" fmla="*/ 391 h 399"/>
                  <a:gd name="T32" fmla="*/ 76 w 76"/>
                  <a:gd name="T33" fmla="*/ 399 h 399"/>
                  <a:gd name="T34" fmla="*/ 76 w 76"/>
                  <a:gd name="T35" fmla="*/ 395 h 399"/>
                  <a:gd name="T36" fmla="*/ 76 w 76"/>
                  <a:gd name="T37" fmla="*/ 393 h 399"/>
                  <a:gd name="T38" fmla="*/ 74 w 76"/>
                  <a:gd name="T39" fmla="*/ 391 h 399"/>
                  <a:gd name="T40" fmla="*/ 74 w 76"/>
                  <a:gd name="T41" fmla="*/ 389 h 399"/>
                  <a:gd name="T42" fmla="*/ 74 w 76"/>
                  <a:gd name="T43" fmla="*/ 386 h 399"/>
                  <a:gd name="T44" fmla="*/ 74 w 76"/>
                  <a:gd name="T45" fmla="*/ 384 h 399"/>
                  <a:gd name="T46" fmla="*/ 74 w 76"/>
                  <a:gd name="T47" fmla="*/ 382 h 399"/>
                  <a:gd name="T48" fmla="*/ 74 w 76"/>
                  <a:gd name="T49" fmla="*/ 380 h 399"/>
                  <a:gd name="T50" fmla="*/ 61 w 76"/>
                  <a:gd name="T51" fmla="*/ 361 h 399"/>
                  <a:gd name="T52" fmla="*/ 46 w 76"/>
                  <a:gd name="T53" fmla="*/ 338 h 399"/>
                  <a:gd name="T54" fmla="*/ 34 w 76"/>
                  <a:gd name="T55" fmla="*/ 311 h 399"/>
                  <a:gd name="T56" fmla="*/ 23 w 76"/>
                  <a:gd name="T57" fmla="*/ 284 h 399"/>
                  <a:gd name="T58" fmla="*/ 17 w 76"/>
                  <a:gd name="T59" fmla="*/ 257 h 399"/>
                  <a:gd name="T60" fmla="*/ 11 w 76"/>
                  <a:gd name="T61" fmla="*/ 228 h 399"/>
                  <a:gd name="T62" fmla="*/ 11 w 76"/>
                  <a:gd name="T63" fmla="*/ 198 h 399"/>
                  <a:gd name="T64" fmla="*/ 11 w 76"/>
                  <a:gd name="T65" fmla="*/ 167 h 399"/>
                  <a:gd name="T66" fmla="*/ 17 w 76"/>
                  <a:gd name="T67" fmla="*/ 138 h 399"/>
                  <a:gd name="T68" fmla="*/ 23 w 76"/>
                  <a:gd name="T69" fmla="*/ 111 h 399"/>
                  <a:gd name="T70" fmla="*/ 34 w 76"/>
                  <a:gd name="T71" fmla="*/ 82 h 399"/>
                  <a:gd name="T72" fmla="*/ 46 w 76"/>
                  <a:gd name="T73" fmla="*/ 57 h 399"/>
                  <a:gd name="T74" fmla="*/ 61 w 76"/>
                  <a:gd name="T75" fmla="*/ 34 h 399"/>
                  <a:gd name="T76" fmla="*/ 71 w 76"/>
                  <a:gd name="T77" fmla="*/ 19 h 399"/>
                  <a:gd name="T78" fmla="*/ 71 w 76"/>
                  <a:gd name="T79" fmla="*/ 17 h 399"/>
                  <a:gd name="T80" fmla="*/ 71 w 76"/>
                  <a:gd name="T81" fmla="*/ 15 h 399"/>
                  <a:gd name="T82" fmla="*/ 71 w 76"/>
                  <a:gd name="T83" fmla="*/ 13 h 399"/>
                  <a:gd name="T84" fmla="*/ 73 w 76"/>
                  <a:gd name="T85" fmla="*/ 9 h 399"/>
                  <a:gd name="T86" fmla="*/ 73 w 76"/>
                  <a:gd name="T87" fmla="*/ 8 h 399"/>
                  <a:gd name="T88" fmla="*/ 73 w 76"/>
                  <a:gd name="T89" fmla="*/ 6 h 399"/>
                  <a:gd name="T90" fmla="*/ 73 w 76"/>
                  <a:gd name="T91" fmla="*/ 4 h 399"/>
                  <a:gd name="T92" fmla="*/ 73 w 76"/>
                  <a:gd name="T93" fmla="*/ 0 h 39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6"/>
                  <a:gd name="T142" fmla="*/ 0 h 399"/>
                  <a:gd name="T143" fmla="*/ 76 w 76"/>
                  <a:gd name="T144" fmla="*/ 399 h 39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6" h="399">
                    <a:moveTo>
                      <a:pt x="73" y="0"/>
                    </a:moveTo>
                    <a:lnTo>
                      <a:pt x="69" y="4"/>
                    </a:lnTo>
                    <a:lnTo>
                      <a:pt x="51" y="27"/>
                    </a:lnTo>
                    <a:lnTo>
                      <a:pt x="36" y="54"/>
                    </a:lnTo>
                    <a:lnTo>
                      <a:pt x="25" y="79"/>
                    </a:lnTo>
                    <a:lnTo>
                      <a:pt x="13" y="107"/>
                    </a:lnTo>
                    <a:lnTo>
                      <a:pt x="5" y="136"/>
                    </a:lnTo>
                    <a:lnTo>
                      <a:pt x="2" y="167"/>
                    </a:lnTo>
                    <a:lnTo>
                      <a:pt x="0" y="198"/>
                    </a:lnTo>
                    <a:lnTo>
                      <a:pt x="2" y="228"/>
                    </a:lnTo>
                    <a:lnTo>
                      <a:pt x="5" y="259"/>
                    </a:lnTo>
                    <a:lnTo>
                      <a:pt x="13" y="288"/>
                    </a:lnTo>
                    <a:lnTo>
                      <a:pt x="25" y="317"/>
                    </a:lnTo>
                    <a:lnTo>
                      <a:pt x="36" y="341"/>
                    </a:lnTo>
                    <a:lnTo>
                      <a:pt x="51" y="366"/>
                    </a:lnTo>
                    <a:lnTo>
                      <a:pt x="69" y="391"/>
                    </a:lnTo>
                    <a:lnTo>
                      <a:pt x="76" y="399"/>
                    </a:lnTo>
                    <a:lnTo>
                      <a:pt x="76" y="395"/>
                    </a:lnTo>
                    <a:lnTo>
                      <a:pt x="76" y="393"/>
                    </a:lnTo>
                    <a:lnTo>
                      <a:pt x="74" y="391"/>
                    </a:lnTo>
                    <a:lnTo>
                      <a:pt x="74" y="389"/>
                    </a:lnTo>
                    <a:lnTo>
                      <a:pt x="74" y="386"/>
                    </a:lnTo>
                    <a:lnTo>
                      <a:pt x="74" y="384"/>
                    </a:lnTo>
                    <a:lnTo>
                      <a:pt x="74" y="382"/>
                    </a:lnTo>
                    <a:lnTo>
                      <a:pt x="74" y="380"/>
                    </a:lnTo>
                    <a:lnTo>
                      <a:pt x="61" y="361"/>
                    </a:lnTo>
                    <a:lnTo>
                      <a:pt x="46" y="338"/>
                    </a:lnTo>
                    <a:lnTo>
                      <a:pt x="34" y="311"/>
                    </a:lnTo>
                    <a:lnTo>
                      <a:pt x="23" y="284"/>
                    </a:lnTo>
                    <a:lnTo>
                      <a:pt x="17" y="257"/>
                    </a:lnTo>
                    <a:lnTo>
                      <a:pt x="11" y="228"/>
                    </a:lnTo>
                    <a:lnTo>
                      <a:pt x="11" y="198"/>
                    </a:lnTo>
                    <a:lnTo>
                      <a:pt x="11" y="167"/>
                    </a:lnTo>
                    <a:lnTo>
                      <a:pt x="17" y="138"/>
                    </a:lnTo>
                    <a:lnTo>
                      <a:pt x="23" y="111"/>
                    </a:lnTo>
                    <a:lnTo>
                      <a:pt x="34" y="82"/>
                    </a:lnTo>
                    <a:lnTo>
                      <a:pt x="46" y="57"/>
                    </a:lnTo>
                    <a:lnTo>
                      <a:pt x="61" y="34"/>
                    </a:lnTo>
                    <a:lnTo>
                      <a:pt x="71" y="19"/>
                    </a:lnTo>
                    <a:lnTo>
                      <a:pt x="71" y="17"/>
                    </a:lnTo>
                    <a:lnTo>
                      <a:pt x="71" y="15"/>
                    </a:lnTo>
                    <a:lnTo>
                      <a:pt x="71" y="13"/>
                    </a:lnTo>
                    <a:lnTo>
                      <a:pt x="73" y="9"/>
                    </a:lnTo>
                    <a:lnTo>
                      <a:pt x="73" y="8"/>
                    </a:lnTo>
                    <a:lnTo>
                      <a:pt x="73" y="6"/>
                    </a:lnTo>
                    <a:lnTo>
                      <a:pt x="73" y="4"/>
                    </a:lnTo>
                    <a:lnTo>
                      <a:pt x="73" y="0"/>
                    </a:lnTo>
                    <a:close/>
                  </a:path>
                </a:pathLst>
              </a:custGeom>
              <a:solidFill>
                <a:srgbClr val="C6E8FF"/>
              </a:solidFill>
              <a:ln w="9525">
                <a:noFill/>
                <a:round/>
                <a:headEnd/>
                <a:tailEnd/>
              </a:ln>
            </p:spPr>
            <p:txBody>
              <a:bodyPr/>
              <a:lstStyle/>
              <a:p>
                <a:endParaRPr lang="en-US"/>
              </a:p>
            </p:txBody>
          </p:sp>
          <p:sp>
            <p:nvSpPr>
              <p:cNvPr id="28086" name="Freeform 1001"/>
              <p:cNvSpPr>
                <a:spLocks/>
              </p:cNvSpPr>
              <p:nvPr/>
            </p:nvSpPr>
            <p:spPr bwMode="auto">
              <a:xfrm>
                <a:off x="2309" y="2029"/>
                <a:ext cx="69" cy="380"/>
              </a:xfrm>
              <a:custGeom>
                <a:avLst/>
                <a:gdLst>
                  <a:gd name="T0" fmla="*/ 68 w 69"/>
                  <a:gd name="T1" fmla="*/ 0 h 380"/>
                  <a:gd name="T2" fmla="*/ 50 w 69"/>
                  <a:gd name="T3" fmla="*/ 22 h 380"/>
                  <a:gd name="T4" fmla="*/ 37 w 69"/>
                  <a:gd name="T5" fmla="*/ 47 h 380"/>
                  <a:gd name="T6" fmla="*/ 23 w 69"/>
                  <a:gd name="T7" fmla="*/ 71 h 380"/>
                  <a:gd name="T8" fmla="*/ 14 w 69"/>
                  <a:gd name="T9" fmla="*/ 100 h 380"/>
                  <a:gd name="T10" fmla="*/ 6 w 69"/>
                  <a:gd name="T11" fmla="*/ 129 h 380"/>
                  <a:gd name="T12" fmla="*/ 2 w 69"/>
                  <a:gd name="T13" fmla="*/ 158 h 380"/>
                  <a:gd name="T14" fmla="*/ 0 w 69"/>
                  <a:gd name="T15" fmla="*/ 189 h 380"/>
                  <a:gd name="T16" fmla="*/ 2 w 69"/>
                  <a:gd name="T17" fmla="*/ 219 h 380"/>
                  <a:gd name="T18" fmla="*/ 6 w 69"/>
                  <a:gd name="T19" fmla="*/ 248 h 380"/>
                  <a:gd name="T20" fmla="*/ 14 w 69"/>
                  <a:gd name="T21" fmla="*/ 277 h 380"/>
                  <a:gd name="T22" fmla="*/ 23 w 69"/>
                  <a:gd name="T23" fmla="*/ 304 h 380"/>
                  <a:gd name="T24" fmla="*/ 37 w 69"/>
                  <a:gd name="T25" fmla="*/ 331 h 380"/>
                  <a:gd name="T26" fmla="*/ 50 w 69"/>
                  <a:gd name="T27" fmla="*/ 355 h 380"/>
                  <a:gd name="T28" fmla="*/ 68 w 69"/>
                  <a:gd name="T29" fmla="*/ 379 h 380"/>
                  <a:gd name="T30" fmla="*/ 69 w 69"/>
                  <a:gd name="T31" fmla="*/ 380 h 380"/>
                  <a:gd name="T32" fmla="*/ 69 w 69"/>
                  <a:gd name="T33" fmla="*/ 379 h 380"/>
                  <a:gd name="T34" fmla="*/ 69 w 69"/>
                  <a:gd name="T35" fmla="*/ 375 h 380"/>
                  <a:gd name="T36" fmla="*/ 69 w 69"/>
                  <a:gd name="T37" fmla="*/ 373 h 380"/>
                  <a:gd name="T38" fmla="*/ 69 w 69"/>
                  <a:gd name="T39" fmla="*/ 371 h 380"/>
                  <a:gd name="T40" fmla="*/ 69 w 69"/>
                  <a:gd name="T41" fmla="*/ 367 h 380"/>
                  <a:gd name="T42" fmla="*/ 68 w 69"/>
                  <a:gd name="T43" fmla="*/ 365 h 380"/>
                  <a:gd name="T44" fmla="*/ 68 w 69"/>
                  <a:gd name="T45" fmla="*/ 363 h 380"/>
                  <a:gd name="T46" fmla="*/ 68 w 69"/>
                  <a:gd name="T47" fmla="*/ 359 h 380"/>
                  <a:gd name="T48" fmla="*/ 60 w 69"/>
                  <a:gd name="T49" fmla="*/ 350 h 380"/>
                  <a:gd name="T50" fmla="*/ 44 w 69"/>
                  <a:gd name="T51" fmla="*/ 325 h 380"/>
                  <a:gd name="T52" fmla="*/ 33 w 69"/>
                  <a:gd name="T53" fmla="*/ 300 h 380"/>
                  <a:gd name="T54" fmla="*/ 23 w 69"/>
                  <a:gd name="T55" fmla="*/ 275 h 380"/>
                  <a:gd name="T56" fmla="*/ 16 w 69"/>
                  <a:gd name="T57" fmla="*/ 246 h 380"/>
                  <a:gd name="T58" fmla="*/ 12 w 69"/>
                  <a:gd name="T59" fmla="*/ 217 h 380"/>
                  <a:gd name="T60" fmla="*/ 10 w 69"/>
                  <a:gd name="T61" fmla="*/ 189 h 380"/>
                  <a:gd name="T62" fmla="*/ 12 w 69"/>
                  <a:gd name="T63" fmla="*/ 160 h 380"/>
                  <a:gd name="T64" fmla="*/ 16 w 69"/>
                  <a:gd name="T65" fmla="*/ 131 h 380"/>
                  <a:gd name="T66" fmla="*/ 23 w 69"/>
                  <a:gd name="T67" fmla="*/ 102 h 380"/>
                  <a:gd name="T68" fmla="*/ 33 w 69"/>
                  <a:gd name="T69" fmla="*/ 77 h 380"/>
                  <a:gd name="T70" fmla="*/ 44 w 69"/>
                  <a:gd name="T71" fmla="*/ 50 h 380"/>
                  <a:gd name="T72" fmla="*/ 60 w 69"/>
                  <a:gd name="T73" fmla="*/ 27 h 380"/>
                  <a:gd name="T74" fmla="*/ 66 w 69"/>
                  <a:gd name="T75" fmla="*/ 20 h 380"/>
                  <a:gd name="T76" fmla="*/ 66 w 69"/>
                  <a:gd name="T77" fmla="*/ 18 h 380"/>
                  <a:gd name="T78" fmla="*/ 66 w 69"/>
                  <a:gd name="T79" fmla="*/ 16 h 380"/>
                  <a:gd name="T80" fmla="*/ 66 w 69"/>
                  <a:gd name="T81" fmla="*/ 14 h 380"/>
                  <a:gd name="T82" fmla="*/ 66 w 69"/>
                  <a:gd name="T83" fmla="*/ 10 h 380"/>
                  <a:gd name="T84" fmla="*/ 66 w 69"/>
                  <a:gd name="T85" fmla="*/ 8 h 380"/>
                  <a:gd name="T86" fmla="*/ 66 w 69"/>
                  <a:gd name="T87" fmla="*/ 6 h 380"/>
                  <a:gd name="T88" fmla="*/ 66 w 69"/>
                  <a:gd name="T89" fmla="*/ 2 h 380"/>
                  <a:gd name="T90" fmla="*/ 68 w 69"/>
                  <a:gd name="T91" fmla="*/ 0 h 380"/>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69"/>
                  <a:gd name="T139" fmla="*/ 0 h 380"/>
                  <a:gd name="T140" fmla="*/ 69 w 69"/>
                  <a:gd name="T141" fmla="*/ 380 h 380"/>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69" h="380">
                    <a:moveTo>
                      <a:pt x="68" y="0"/>
                    </a:moveTo>
                    <a:lnTo>
                      <a:pt x="50" y="22"/>
                    </a:lnTo>
                    <a:lnTo>
                      <a:pt x="37" y="47"/>
                    </a:lnTo>
                    <a:lnTo>
                      <a:pt x="23" y="71"/>
                    </a:lnTo>
                    <a:lnTo>
                      <a:pt x="14" y="100"/>
                    </a:lnTo>
                    <a:lnTo>
                      <a:pt x="6" y="129"/>
                    </a:lnTo>
                    <a:lnTo>
                      <a:pt x="2" y="158"/>
                    </a:lnTo>
                    <a:lnTo>
                      <a:pt x="0" y="189"/>
                    </a:lnTo>
                    <a:lnTo>
                      <a:pt x="2" y="219"/>
                    </a:lnTo>
                    <a:lnTo>
                      <a:pt x="6" y="248"/>
                    </a:lnTo>
                    <a:lnTo>
                      <a:pt x="14" y="277"/>
                    </a:lnTo>
                    <a:lnTo>
                      <a:pt x="23" y="304"/>
                    </a:lnTo>
                    <a:lnTo>
                      <a:pt x="37" y="331"/>
                    </a:lnTo>
                    <a:lnTo>
                      <a:pt x="50" y="355"/>
                    </a:lnTo>
                    <a:lnTo>
                      <a:pt x="68" y="379"/>
                    </a:lnTo>
                    <a:lnTo>
                      <a:pt x="69" y="380"/>
                    </a:lnTo>
                    <a:lnTo>
                      <a:pt x="69" y="379"/>
                    </a:lnTo>
                    <a:lnTo>
                      <a:pt x="69" y="375"/>
                    </a:lnTo>
                    <a:lnTo>
                      <a:pt x="69" y="373"/>
                    </a:lnTo>
                    <a:lnTo>
                      <a:pt x="69" y="371"/>
                    </a:lnTo>
                    <a:lnTo>
                      <a:pt x="69" y="367"/>
                    </a:lnTo>
                    <a:lnTo>
                      <a:pt x="68" y="365"/>
                    </a:lnTo>
                    <a:lnTo>
                      <a:pt x="68" y="363"/>
                    </a:lnTo>
                    <a:lnTo>
                      <a:pt x="68" y="359"/>
                    </a:lnTo>
                    <a:lnTo>
                      <a:pt x="60" y="350"/>
                    </a:lnTo>
                    <a:lnTo>
                      <a:pt x="44" y="325"/>
                    </a:lnTo>
                    <a:lnTo>
                      <a:pt x="33" y="300"/>
                    </a:lnTo>
                    <a:lnTo>
                      <a:pt x="23" y="275"/>
                    </a:lnTo>
                    <a:lnTo>
                      <a:pt x="16" y="246"/>
                    </a:lnTo>
                    <a:lnTo>
                      <a:pt x="12" y="217"/>
                    </a:lnTo>
                    <a:lnTo>
                      <a:pt x="10" y="189"/>
                    </a:lnTo>
                    <a:lnTo>
                      <a:pt x="12" y="160"/>
                    </a:lnTo>
                    <a:lnTo>
                      <a:pt x="16" y="131"/>
                    </a:lnTo>
                    <a:lnTo>
                      <a:pt x="23" y="102"/>
                    </a:lnTo>
                    <a:lnTo>
                      <a:pt x="33" y="77"/>
                    </a:lnTo>
                    <a:lnTo>
                      <a:pt x="44" y="50"/>
                    </a:lnTo>
                    <a:lnTo>
                      <a:pt x="60" y="27"/>
                    </a:lnTo>
                    <a:lnTo>
                      <a:pt x="66" y="20"/>
                    </a:lnTo>
                    <a:lnTo>
                      <a:pt x="66" y="18"/>
                    </a:lnTo>
                    <a:lnTo>
                      <a:pt x="66" y="16"/>
                    </a:lnTo>
                    <a:lnTo>
                      <a:pt x="66" y="14"/>
                    </a:lnTo>
                    <a:lnTo>
                      <a:pt x="66" y="10"/>
                    </a:lnTo>
                    <a:lnTo>
                      <a:pt x="66" y="8"/>
                    </a:lnTo>
                    <a:lnTo>
                      <a:pt x="66" y="6"/>
                    </a:lnTo>
                    <a:lnTo>
                      <a:pt x="66" y="2"/>
                    </a:lnTo>
                    <a:lnTo>
                      <a:pt x="68" y="0"/>
                    </a:lnTo>
                    <a:close/>
                  </a:path>
                </a:pathLst>
              </a:custGeom>
              <a:solidFill>
                <a:srgbClr val="C7E8FF"/>
              </a:solidFill>
              <a:ln w="9525">
                <a:noFill/>
                <a:round/>
                <a:headEnd/>
                <a:tailEnd/>
              </a:ln>
            </p:spPr>
            <p:txBody>
              <a:bodyPr/>
              <a:lstStyle/>
              <a:p>
                <a:endParaRPr lang="en-US"/>
              </a:p>
            </p:txBody>
          </p:sp>
          <p:sp>
            <p:nvSpPr>
              <p:cNvPr id="28087" name="Freeform 1002"/>
              <p:cNvSpPr>
                <a:spLocks/>
              </p:cNvSpPr>
              <p:nvPr/>
            </p:nvSpPr>
            <p:spPr bwMode="auto">
              <a:xfrm>
                <a:off x="2315" y="2039"/>
                <a:ext cx="63" cy="361"/>
              </a:xfrm>
              <a:custGeom>
                <a:avLst/>
                <a:gdLst>
                  <a:gd name="T0" fmla="*/ 60 w 63"/>
                  <a:gd name="T1" fmla="*/ 0 h 361"/>
                  <a:gd name="T2" fmla="*/ 50 w 63"/>
                  <a:gd name="T3" fmla="*/ 15 h 361"/>
                  <a:gd name="T4" fmla="*/ 35 w 63"/>
                  <a:gd name="T5" fmla="*/ 38 h 361"/>
                  <a:gd name="T6" fmla="*/ 23 w 63"/>
                  <a:gd name="T7" fmla="*/ 63 h 361"/>
                  <a:gd name="T8" fmla="*/ 12 w 63"/>
                  <a:gd name="T9" fmla="*/ 92 h 361"/>
                  <a:gd name="T10" fmla="*/ 6 w 63"/>
                  <a:gd name="T11" fmla="*/ 119 h 361"/>
                  <a:gd name="T12" fmla="*/ 0 w 63"/>
                  <a:gd name="T13" fmla="*/ 148 h 361"/>
                  <a:gd name="T14" fmla="*/ 0 w 63"/>
                  <a:gd name="T15" fmla="*/ 179 h 361"/>
                  <a:gd name="T16" fmla="*/ 0 w 63"/>
                  <a:gd name="T17" fmla="*/ 209 h 361"/>
                  <a:gd name="T18" fmla="*/ 6 w 63"/>
                  <a:gd name="T19" fmla="*/ 238 h 361"/>
                  <a:gd name="T20" fmla="*/ 12 w 63"/>
                  <a:gd name="T21" fmla="*/ 265 h 361"/>
                  <a:gd name="T22" fmla="*/ 23 w 63"/>
                  <a:gd name="T23" fmla="*/ 292 h 361"/>
                  <a:gd name="T24" fmla="*/ 35 w 63"/>
                  <a:gd name="T25" fmla="*/ 319 h 361"/>
                  <a:gd name="T26" fmla="*/ 50 w 63"/>
                  <a:gd name="T27" fmla="*/ 342 h 361"/>
                  <a:gd name="T28" fmla="*/ 63 w 63"/>
                  <a:gd name="T29" fmla="*/ 361 h 361"/>
                  <a:gd name="T30" fmla="*/ 63 w 63"/>
                  <a:gd name="T31" fmla="*/ 357 h 361"/>
                  <a:gd name="T32" fmla="*/ 62 w 63"/>
                  <a:gd name="T33" fmla="*/ 355 h 361"/>
                  <a:gd name="T34" fmla="*/ 62 w 63"/>
                  <a:gd name="T35" fmla="*/ 353 h 361"/>
                  <a:gd name="T36" fmla="*/ 62 w 63"/>
                  <a:gd name="T37" fmla="*/ 349 h 361"/>
                  <a:gd name="T38" fmla="*/ 62 w 63"/>
                  <a:gd name="T39" fmla="*/ 347 h 361"/>
                  <a:gd name="T40" fmla="*/ 62 w 63"/>
                  <a:gd name="T41" fmla="*/ 345 h 361"/>
                  <a:gd name="T42" fmla="*/ 62 w 63"/>
                  <a:gd name="T43" fmla="*/ 342 h 361"/>
                  <a:gd name="T44" fmla="*/ 62 w 63"/>
                  <a:gd name="T45" fmla="*/ 340 h 361"/>
                  <a:gd name="T46" fmla="*/ 58 w 63"/>
                  <a:gd name="T47" fmla="*/ 336 h 361"/>
                  <a:gd name="T48" fmla="*/ 44 w 63"/>
                  <a:gd name="T49" fmla="*/ 313 h 361"/>
                  <a:gd name="T50" fmla="*/ 33 w 63"/>
                  <a:gd name="T51" fmla="*/ 288 h 361"/>
                  <a:gd name="T52" fmla="*/ 23 w 63"/>
                  <a:gd name="T53" fmla="*/ 263 h 361"/>
                  <a:gd name="T54" fmla="*/ 15 w 63"/>
                  <a:gd name="T55" fmla="*/ 236 h 361"/>
                  <a:gd name="T56" fmla="*/ 12 w 63"/>
                  <a:gd name="T57" fmla="*/ 207 h 361"/>
                  <a:gd name="T58" fmla="*/ 10 w 63"/>
                  <a:gd name="T59" fmla="*/ 179 h 361"/>
                  <a:gd name="T60" fmla="*/ 12 w 63"/>
                  <a:gd name="T61" fmla="*/ 150 h 361"/>
                  <a:gd name="T62" fmla="*/ 15 w 63"/>
                  <a:gd name="T63" fmla="*/ 121 h 361"/>
                  <a:gd name="T64" fmla="*/ 23 w 63"/>
                  <a:gd name="T65" fmla="*/ 94 h 361"/>
                  <a:gd name="T66" fmla="*/ 33 w 63"/>
                  <a:gd name="T67" fmla="*/ 69 h 361"/>
                  <a:gd name="T68" fmla="*/ 44 w 63"/>
                  <a:gd name="T69" fmla="*/ 44 h 361"/>
                  <a:gd name="T70" fmla="*/ 58 w 63"/>
                  <a:gd name="T71" fmla="*/ 21 h 361"/>
                  <a:gd name="T72" fmla="*/ 58 w 63"/>
                  <a:gd name="T73" fmla="*/ 21 h 361"/>
                  <a:gd name="T74" fmla="*/ 58 w 63"/>
                  <a:gd name="T75" fmla="*/ 17 h 361"/>
                  <a:gd name="T76" fmla="*/ 58 w 63"/>
                  <a:gd name="T77" fmla="*/ 15 h 361"/>
                  <a:gd name="T78" fmla="*/ 60 w 63"/>
                  <a:gd name="T79" fmla="*/ 13 h 361"/>
                  <a:gd name="T80" fmla="*/ 60 w 63"/>
                  <a:gd name="T81" fmla="*/ 10 h 361"/>
                  <a:gd name="T82" fmla="*/ 60 w 63"/>
                  <a:gd name="T83" fmla="*/ 8 h 361"/>
                  <a:gd name="T84" fmla="*/ 60 w 63"/>
                  <a:gd name="T85" fmla="*/ 6 h 361"/>
                  <a:gd name="T86" fmla="*/ 60 w 63"/>
                  <a:gd name="T87" fmla="*/ 4 h 361"/>
                  <a:gd name="T88" fmla="*/ 60 w 63"/>
                  <a:gd name="T89" fmla="*/ 0 h 361"/>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3"/>
                  <a:gd name="T136" fmla="*/ 0 h 361"/>
                  <a:gd name="T137" fmla="*/ 63 w 63"/>
                  <a:gd name="T138" fmla="*/ 361 h 361"/>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3" h="361">
                    <a:moveTo>
                      <a:pt x="60" y="0"/>
                    </a:moveTo>
                    <a:lnTo>
                      <a:pt x="50" y="15"/>
                    </a:lnTo>
                    <a:lnTo>
                      <a:pt x="35" y="38"/>
                    </a:lnTo>
                    <a:lnTo>
                      <a:pt x="23" y="63"/>
                    </a:lnTo>
                    <a:lnTo>
                      <a:pt x="12" y="92"/>
                    </a:lnTo>
                    <a:lnTo>
                      <a:pt x="6" y="119"/>
                    </a:lnTo>
                    <a:lnTo>
                      <a:pt x="0" y="148"/>
                    </a:lnTo>
                    <a:lnTo>
                      <a:pt x="0" y="179"/>
                    </a:lnTo>
                    <a:lnTo>
                      <a:pt x="0" y="209"/>
                    </a:lnTo>
                    <a:lnTo>
                      <a:pt x="6" y="238"/>
                    </a:lnTo>
                    <a:lnTo>
                      <a:pt x="12" y="265"/>
                    </a:lnTo>
                    <a:lnTo>
                      <a:pt x="23" y="292"/>
                    </a:lnTo>
                    <a:lnTo>
                      <a:pt x="35" y="319"/>
                    </a:lnTo>
                    <a:lnTo>
                      <a:pt x="50" y="342"/>
                    </a:lnTo>
                    <a:lnTo>
                      <a:pt x="63" y="361"/>
                    </a:lnTo>
                    <a:lnTo>
                      <a:pt x="63" y="357"/>
                    </a:lnTo>
                    <a:lnTo>
                      <a:pt x="62" y="355"/>
                    </a:lnTo>
                    <a:lnTo>
                      <a:pt x="62" y="353"/>
                    </a:lnTo>
                    <a:lnTo>
                      <a:pt x="62" y="349"/>
                    </a:lnTo>
                    <a:lnTo>
                      <a:pt x="62" y="347"/>
                    </a:lnTo>
                    <a:lnTo>
                      <a:pt x="62" y="345"/>
                    </a:lnTo>
                    <a:lnTo>
                      <a:pt x="62" y="342"/>
                    </a:lnTo>
                    <a:lnTo>
                      <a:pt x="62" y="340"/>
                    </a:lnTo>
                    <a:lnTo>
                      <a:pt x="58" y="336"/>
                    </a:lnTo>
                    <a:lnTo>
                      <a:pt x="44" y="313"/>
                    </a:lnTo>
                    <a:lnTo>
                      <a:pt x="33" y="288"/>
                    </a:lnTo>
                    <a:lnTo>
                      <a:pt x="23" y="263"/>
                    </a:lnTo>
                    <a:lnTo>
                      <a:pt x="15" y="236"/>
                    </a:lnTo>
                    <a:lnTo>
                      <a:pt x="12" y="207"/>
                    </a:lnTo>
                    <a:lnTo>
                      <a:pt x="10" y="179"/>
                    </a:lnTo>
                    <a:lnTo>
                      <a:pt x="12" y="150"/>
                    </a:lnTo>
                    <a:lnTo>
                      <a:pt x="15" y="121"/>
                    </a:lnTo>
                    <a:lnTo>
                      <a:pt x="23" y="94"/>
                    </a:lnTo>
                    <a:lnTo>
                      <a:pt x="33" y="69"/>
                    </a:lnTo>
                    <a:lnTo>
                      <a:pt x="44" y="44"/>
                    </a:lnTo>
                    <a:lnTo>
                      <a:pt x="58" y="21"/>
                    </a:lnTo>
                    <a:lnTo>
                      <a:pt x="58" y="17"/>
                    </a:lnTo>
                    <a:lnTo>
                      <a:pt x="58" y="15"/>
                    </a:lnTo>
                    <a:lnTo>
                      <a:pt x="60" y="13"/>
                    </a:lnTo>
                    <a:lnTo>
                      <a:pt x="60" y="10"/>
                    </a:lnTo>
                    <a:lnTo>
                      <a:pt x="60" y="8"/>
                    </a:lnTo>
                    <a:lnTo>
                      <a:pt x="60" y="6"/>
                    </a:lnTo>
                    <a:lnTo>
                      <a:pt x="60" y="4"/>
                    </a:lnTo>
                    <a:lnTo>
                      <a:pt x="60" y="0"/>
                    </a:lnTo>
                    <a:close/>
                  </a:path>
                </a:pathLst>
              </a:custGeom>
              <a:solidFill>
                <a:srgbClr val="C8E9FF"/>
              </a:solidFill>
              <a:ln w="9525">
                <a:noFill/>
                <a:round/>
                <a:headEnd/>
                <a:tailEnd/>
              </a:ln>
            </p:spPr>
            <p:txBody>
              <a:bodyPr/>
              <a:lstStyle/>
              <a:p>
                <a:endParaRPr lang="en-US"/>
              </a:p>
            </p:txBody>
          </p:sp>
          <p:sp>
            <p:nvSpPr>
              <p:cNvPr id="28088" name="Freeform 1003"/>
              <p:cNvSpPr>
                <a:spLocks/>
              </p:cNvSpPr>
              <p:nvPr/>
            </p:nvSpPr>
            <p:spPr bwMode="auto">
              <a:xfrm>
                <a:off x="2319" y="2049"/>
                <a:ext cx="58" cy="339"/>
              </a:xfrm>
              <a:custGeom>
                <a:avLst/>
                <a:gdLst>
                  <a:gd name="T0" fmla="*/ 56 w 58"/>
                  <a:gd name="T1" fmla="*/ 0 h 339"/>
                  <a:gd name="T2" fmla="*/ 50 w 58"/>
                  <a:gd name="T3" fmla="*/ 7 h 339"/>
                  <a:gd name="T4" fmla="*/ 34 w 58"/>
                  <a:gd name="T5" fmla="*/ 30 h 339"/>
                  <a:gd name="T6" fmla="*/ 23 w 58"/>
                  <a:gd name="T7" fmla="*/ 57 h 339"/>
                  <a:gd name="T8" fmla="*/ 13 w 58"/>
                  <a:gd name="T9" fmla="*/ 82 h 339"/>
                  <a:gd name="T10" fmla="*/ 6 w 58"/>
                  <a:gd name="T11" fmla="*/ 111 h 339"/>
                  <a:gd name="T12" fmla="*/ 2 w 58"/>
                  <a:gd name="T13" fmla="*/ 140 h 339"/>
                  <a:gd name="T14" fmla="*/ 0 w 58"/>
                  <a:gd name="T15" fmla="*/ 169 h 339"/>
                  <a:gd name="T16" fmla="*/ 2 w 58"/>
                  <a:gd name="T17" fmla="*/ 197 h 339"/>
                  <a:gd name="T18" fmla="*/ 6 w 58"/>
                  <a:gd name="T19" fmla="*/ 226 h 339"/>
                  <a:gd name="T20" fmla="*/ 13 w 58"/>
                  <a:gd name="T21" fmla="*/ 255 h 339"/>
                  <a:gd name="T22" fmla="*/ 23 w 58"/>
                  <a:gd name="T23" fmla="*/ 280 h 339"/>
                  <a:gd name="T24" fmla="*/ 34 w 58"/>
                  <a:gd name="T25" fmla="*/ 305 h 339"/>
                  <a:gd name="T26" fmla="*/ 50 w 58"/>
                  <a:gd name="T27" fmla="*/ 330 h 339"/>
                  <a:gd name="T28" fmla="*/ 58 w 58"/>
                  <a:gd name="T29" fmla="*/ 339 h 339"/>
                  <a:gd name="T30" fmla="*/ 58 w 58"/>
                  <a:gd name="T31" fmla="*/ 337 h 339"/>
                  <a:gd name="T32" fmla="*/ 58 w 58"/>
                  <a:gd name="T33" fmla="*/ 335 h 339"/>
                  <a:gd name="T34" fmla="*/ 58 w 58"/>
                  <a:gd name="T35" fmla="*/ 332 h 339"/>
                  <a:gd name="T36" fmla="*/ 58 w 58"/>
                  <a:gd name="T37" fmla="*/ 330 h 339"/>
                  <a:gd name="T38" fmla="*/ 56 w 58"/>
                  <a:gd name="T39" fmla="*/ 328 h 339"/>
                  <a:gd name="T40" fmla="*/ 56 w 58"/>
                  <a:gd name="T41" fmla="*/ 324 h 339"/>
                  <a:gd name="T42" fmla="*/ 56 w 58"/>
                  <a:gd name="T43" fmla="*/ 322 h 339"/>
                  <a:gd name="T44" fmla="*/ 56 w 58"/>
                  <a:gd name="T45" fmla="*/ 318 h 339"/>
                  <a:gd name="T46" fmla="*/ 44 w 58"/>
                  <a:gd name="T47" fmla="*/ 301 h 339"/>
                  <a:gd name="T48" fmla="*/ 33 w 58"/>
                  <a:gd name="T49" fmla="*/ 276 h 339"/>
                  <a:gd name="T50" fmla="*/ 23 w 58"/>
                  <a:gd name="T51" fmla="*/ 251 h 339"/>
                  <a:gd name="T52" fmla="*/ 17 w 58"/>
                  <a:gd name="T53" fmla="*/ 224 h 339"/>
                  <a:gd name="T54" fmla="*/ 13 w 58"/>
                  <a:gd name="T55" fmla="*/ 197 h 339"/>
                  <a:gd name="T56" fmla="*/ 11 w 58"/>
                  <a:gd name="T57" fmla="*/ 169 h 339"/>
                  <a:gd name="T58" fmla="*/ 13 w 58"/>
                  <a:gd name="T59" fmla="*/ 140 h 339"/>
                  <a:gd name="T60" fmla="*/ 17 w 58"/>
                  <a:gd name="T61" fmla="*/ 113 h 339"/>
                  <a:gd name="T62" fmla="*/ 23 w 58"/>
                  <a:gd name="T63" fmla="*/ 86 h 339"/>
                  <a:gd name="T64" fmla="*/ 33 w 58"/>
                  <a:gd name="T65" fmla="*/ 61 h 339"/>
                  <a:gd name="T66" fmla="*/ 44 w 58"/>
                  <a:gd name="T67" fmla="*/ 36 h 339"/>
                  <a:gd name="T68" fmla="*/ 54 w 58"/>
                  <a:gd name="T69" fmla="*/ 21 h 339"/>
                  <a:gd name="T70" fmla="*/ 54 w 58"/>
                  <a:gd name="T71" fmla="*/ 19 h 339"/>
                  <a:gd name="T72" fmla="*/ 54 w 58"/>
                  <a:gd name="T73" fmla="*/ 17 h 339"/>
                  <a:gd name="T74" fmla="*/ 54 w 58"/>
                  <a:gd name="T75" fmla="*/ 13 h 339"/>
                  <a:gd name="T76" fmla="*/ 54 w 58"/>
                  <a:gd name="T77" fmla="*/ 11 h 339"/>
                  <a:gd name="T78" fmla="*/ 54 w 58"/>
                  <a:gd name="T79" fmla="*/ 9 h 339"/>
                  <a:gd name="T80" fmla="*/ 54 w 58"/>
                  <a:gd name="T81" fmla="*/ 5 h 339"/>
                  <a:gd name="T82" fmla="*/ 56 w 58"/>
                  <a:gd name="T83" fmla="*/ 3 h 339"/>
                  <a:gd name="T84" fmla="*/ 56 w 58"/>
                  <a:gd name="T85" fmla="*/ 0 h 33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8"/>
                  <a:gd name="T130" fmla="*/ 0 h 339"/>
                  <a:gd name="T131" fmla="*/ 58 w 58"/>
                  <a:gd name="T132" fmla="*/ 339 h 33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8" h="339">
                    <a:moveTo>
                      <a:pt x="56" y="0"/>
                    </a:moveTo>
                    <a:lnTo>
                      <a:pt x="50" y="7"/>
                    </a:lnTo>
                    <a:lnTo>
                      <a:pt x="34" y="30"/>
                    </a:lnTo>
                    <a:lnTo>
                      <a:pt x="23" y="57"/>
                    </a:lnTo>
                    <a:lnTo>
                      <a:pt x="13" y="82"/>
                    </a:lnTo>
                    <a:lnTo>
                      <a:pt x="6" y="111"/>
                    </a:lnTo>
                    <a:lnTo>
                      <a:pt x="2" y="140"/>
                    </a:lnTo>
                    <a:lnTo>
                      <a:pt x="0" y="169"/>
                    </a:lnTo>
                    <a:lnTo>
                      <a:pt x="2" y="197"/>
                    </a:lnTo>
                    <a:lnTo>
                      <a:pt x="6" y="226"/>
                    </a:lnTo>
                    <a:lnTo>
                      <a:pt x="13" y="255"/>
                    </a:lnTo>
                    <a:lnTo>
                      <a:pt x="23" y="280"/>
                    </a:lnTo>
                    <a:lnTo>
                      <a:pt x="34" y="305"/>
                    </a:lnTo>
                    <a:lnTo>
                      <a:pt x="50" y="330"/>
                    </a:lnTo>
                    <a:lnTo>
                      <a:pt x="58" y="339"/>
                    </a:lnTo>
                    <a:lnTo>
                      <a:pt x="58" y="337"/>
                    </a:lnTo>
                    <a:lnTo>
                      <a:pt x="58" y="335"/>
                    </a:lnTo>
                    <a:lnTo>
                      <a:pt x="58" y="332"/>
                    </a:lnTo>
                    <a:lnTo>
                      <a:pt x="58" y="330"/>
                    </a:lnTo>
                    <a:lnTo>
                      <a:pt x="56" y="328"/>
                    </a:lnTo>
                    <a:lnTo>
                      <a:pt x="56" y="324"/>
                    </a:lnTo>
                    <a:lnTo>
                      <a:pt x="56" y="322"/>
                    </a:lnTo>
                    <a:lnTo>
                      <a:pt x="56" y="318"/>
                    </a:lnTo>
                    <a:lnTo>
                      <a:pt x="44" y="301"/>
                    </a:lnTo>
                    <a:lnTo>
                      <a:pt x="33" y="276"/>
                    </a:lnTo>
                    <a:lnTo>
                      <a:pt x="23" y="251"/>
                    </a:lnTo>
                    <a:lnTo>
                      <a:pt x="17" y="224"/>
                    </a:lnTo>
                    <a:lnTo>
                      <a:pt x="13" y="197"/>
                    </a:lnTo>
                    <a:lnTo>
                      <a:pt x="11" y="169"/>
                    </a:lnTo>
                    <a:lnTo>
                      <a:pt x="13" y="140"/>
                    </a:lnTo>
                    <a:lnTo>
                      <a:pt x="17" y="113"/>
                    </a:lnTo>
                    <a:lnTo>
                      <a:pt x="23" y="86"/>
                    </a:lnTo>
                    <a:lnTo>
                      <a:pt x="33" y="61"/>
                    </a:lnTo>
                    <a:lnTo>
                      <a:pt x="44" y="36"/>
                    </a:lnTo>
                    <a:lnTo>
                      <a:pt x="54" y="21"/>
                    </a:lnTo>
                    <a:lnTo>
                      <a:pt x="54" y="19"/>
                    </a:lnTo>
                    <a:lnTo>
                      <a:pt x="54" y="17"/>
                    </a:lnTo>
                    <a:lnTo>
                      <a:pt x="54" y="13"/>
                    </a:lnTo>
                    <a:lnTo>
                      <a:pt x="54" y="11"/>
                    </a:lnTo>
                    <a:lnTo>
                      <a:pt x="54" y="9"/>
                    </a:lnTo>
                    <a:lnTo>
                      <a:pt x="54" y="5"/>
                    </a:lnTo>
                    <a:lnTo>
                      <a:pt x="56" y="3"/>
                    </a:lnTo>
                    <a:lnTo>
                      <a:pt x="56" y="0"/>
                    </a:lnTo>
                    <a:close/>
                  </a:path>
                </a:pathLst>
              </a:custGeom>
              <a:solidFill>
                <a:srgbClr val="C9E9FF"/>
              </a:solidFill>
              <a:ln w="9525">
                <a:noFill/>
                <a:round/>
                <a:headEnd/>
                <a:tailEnd/>
              </a:ln>
            </p:spPr>
            <p:txBody>
              <a:bodyPr/>
              <a:lstStyle/>
              <a:p>
                <a:endParaRPr lang="en-US"/>
              </a:p>
            </p:txBody>
          </p:sp>
          <p:sp>
            <p:nvSpPr>
              <p:cNvPr id="28089" name="Freeform 1004"/>
              <p:cNvSpPr>
                <a:spLocks/>
              </p:cNvSpPr>
              <p:nvPr/>
            </p:nvSpPr>
            <p:spPr bwMode="auto">
              <a:xfrm>
                <a:off x="2325" y="2060"/>
                <a:ext cx="52" cy="319"/>
              </a:xfrm>
              <a:custGeom>
                <a:avLst/>
                <a:gdLst>
                  <a:gd name="T0" fmla="*/ 48 w 52"/>
                  <a:gd name="T1" fmla="*/ 0 h 319"/>
                  <a:gd name="T2" fmla="*/ 48 w 52"/>
                  <a:gd name="T3" fmla="*/ 0 h 319"/>
                  <a:gd name="T4" fmla="*/ 34 w 52"/>
                  <a:gd name="T5" fmla="*/ 23 h 319"/>
                  <a:gd name="T6" fmla="*/ 23 w 52"/>
                  <a:gd name="T7" fmla="*/ 48 h 319"/>
                  <a:gd name="T8" fmla="*/ 13 w 52"/>
                  <a:gd name="T9" fmla="*/ 73 h 319"/>
                  <a:gd name="T10" fmla="*/ 5 w 52"/>
                  <a:gd name="T11" fmla="*/ 100 h 319"/>
                  <a:gd name="T12" fmla="*/ 2 w 52"/>
                  <a:gd name="T13" fmla="*/ 129 h 319"/>
                  <a:gd name="T14" fmla="*/ 0 w 52"/>
                  <a:gd name="T15" fmla="*/ 158 h 319"/>
                  <a:gd name="T16" fmla="*/ 2 w 52"/>
                  <a:gd name="T17" fmla="*/ 186 h 319"/>
                  <a:gd name="T18" fmla="*/ 5 w 52"/>
                  <a:gd name="T19" fmla="*/ 215 h 319"/>
                  <a:gd name="T20" fmla="*/ 13 w 52"/>
                  <a:gd name="T21" fmla="*/ 242 h 319"/>
                  <a:gd name="T22" fmla="*/ 23 w 52"/>
                  <a:gd name="T23" fmla="*/ 267 h 319"/>
                  <a:gd name="T24" fmla="*/ 34 w 52"/>
                  <a:gd name="T25" fmla="*/ 292 h 319"/>
                  <a:gd name="T26" fmla="*/ 48 w 52"/>
                  <a:gd name="T27" fmla="*/ 315 h 319"/>
                  <a:gd name="T28" fmla="*/ 52 w 52"/>
                  <a:gd name="T29" fmla="*/ 319 h 319"/>
                  <a:gd name="T30" fmla="*/ 50 w 52"/>
                  <a:gd name="T31" fmla="*/ 317 h 319"/>
                  <a:gd name="T32" fmla="*/ 50 w 52"/>
                  <a:gd name="T33" fmla="*/ 313 h 319"/>
                  <a:gd name="T34" fmla="*/ 50 w 52"/>
                  <a:gd name="T35" fmla="*/ 311 h 319"/>
                  <a:gd name="T36" fmla="*/ 50 w 52"/>
                  <a:gd name="T37" fmla="*/ 307 h 319"/>
                  <a:gd name="T38" fmla="*/ 50 w 52"/>
                  <a:gd name="T39" fmla="*/ 305 h 319"/>
                  <a:gd name="T40" fmla="*/ 50 w 52"/>
                  <a:gd name="T41" fmla="*/ 301 h 319"/>
                  <a:gd name="T42" fmla="*/ 50 w 52"/>
                  <a:gd name="T43" fmla="*/ 300 h 319"/>
                  <a:gd name="T44" fmla="*/ 50 w 52"/>
                  <a:gd name="T45" fmla="*/ 296 h 319"/>
                  <a:gd name="T46" fmla="*/ 44 w 52"/>
                  <a:gd name="T47" fmla="*/ 288 h 319"/>
                  <a:gd name="T48" fmla="*/ 32 w 52"/>
                  <a:gd name="T49" fmla="*/ 263 h 319"/>
                  <a:gd name="T50" fmla="*/ 23 w 52"/>
                  <a:gd name="T51" fmla="*/ 238 h 319"/>
                  <a:gd name="T52" fmla="*/ 15 w 52"/>
                  <a:gd name="T53" fmla="*/ 213 h 319"/>
                  <a:gd name="T54" fmla="*/ 11 w 52"/>
                  <a:gd name="T55" fmla="*/ 184 h 319"/>
                  <a:gd name="T56" fmla="*/ 11 w 52"/>
                  <a:gd name="T57" fmla="*/ 158 h 319"/>
                  <a:gd name="T58" fmla="*/ 11 w 52"/>
                  <a:gd name="T59" fmla="*/ 129 h 319"/>
                  <a:gd name="T60" fmla="*/ 15 w 52"/>
                  <a:gd name="T61" fmla="*/ 102 h 319"/>
                  <a:gd name="T62" fmla="*/ 23 w 52"/>
                  <a:gd name="T63" fmla="*/ 77 h 319"/>
                  <a:gd name="T64" fmla="*/ 32 w 52"/>
                  <a:gd name="T65" fmla="*/ 52 h 319"/>
                  <a:gd name="T66" fmla="*/ 44 w 52"/>
                  <a:gd name="T67" fmla="*/ 27 h 319"/>
                  <a:gd name="T68" fmla="*/ 46 w 52"/>
                  <a:gd name="T69" fmla="*/ 21 h 319"/>
                  <a:gd name="T70" fmla="*/ 48 w 52"/>
                  <a:gd name="T71" fmla="*/ 19 h 319"/>
                  <a:gd name="T72" fmla="*/ 48 w 52"/>
                  <a:gd name="T73" fmla="*/ 16 h 319"/>
                  <a:gd name="T74" fmla="*/ 48 w 52"/>
                  <a:gd name="T75" fmla="*/ 14 h 319"/>
                  <a:gd name="T76" fmla="*/ 48 w 52"/>
                  <a:gd name="T77" fmla="*/ 10 h 319"/>
                  <a:gd name="T78" fmla="*/ 48 w 52"/>
                  <a:gd name="T79" fmla="*/ 8 h 319"/>
                  <a:gd name="T80" fmla="*/ 48 w 52"/>
                  <a:gd name="T81" fmla="*/ 4 h 319"/>
                  <a:gd name="T82" fmla="*/ 48 w 52"/>
                  <a:gd name="T83" fmla="*/ 2 h 319"/>
                  <a:gd name="T84" fmla="*/ 48 w 52"/>
                  <a:gd name="T85" fmla="*/ 0 h 3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2"/>
                  <a:gd name="T130" fmla="*/ 0 h 319"/>
                  <a:gd name="T131" fmla="*/ 52 w 52"/>
                  <a:gd name="T132" fmla="*/ 319 h 3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2" h="319">
                    <a:moveTo>
                      <a:pt x="48" y="0"/>
                    </a:moveTo>
                    <a:lnTo>
                      <a:pt x="48" y="0"/>
                    </a:lnTo>
                    <a:lnTo>
                      <a:pt x="34" y="23"/>
                    </a:lnTo>
                    <a:lnTo>
                      <a:pt x="23" y="48"/>
                    </a:lnTo>
                    <a:lnTo>
                      <a:pt x="13" y="73"/>
                    </a:lnTo>
                    <a:lnTo>
                      <a:pt x="5" y="100"/>
                    </a:lnTo>
                    <a:lnTo>
                      <a:pt x="2" y="129"/>
                    </a:lnTo>
                    <a:lnTo>
                      <a:pt x="0" y="158"/>
                    </a:lnTo>
                    <a:lnTo>
                      <a:pt x="2" y="186"/>
                    </a:lnTo>
                    <a:lnTo>
                      <a:pt x="5" y="215"/>
                    </a:lnTo>
                    <a:lnTo>
                      <a:pt x="13" y="242"/>
                    </a:lnTo>
                    <a:lnTo>
                      <a:pt x="23" y="267"/>
                    </a:lnTo>
                    <a:lnTo>
                      <a:pt x="34" y="292"/>
                    </a:lnTo>
                    <a:lnTo>
                      <a:pt x="48" y="315"/>
                    </a:lnTo>
                    <a:lnTo>
                      <a:pt x="52" y="319"/>
                    </a:lnTo>
                    <a:lnTo>
                      <a:pt x="50" y="317"/>
                    </a:lnTo>
                    <a:lnTo>
                      <a:pt x="50" y="313"/>
                    </a:lnTo>
                    <a:lnTo>
                      <a:pt x="50" y="311"/>
                    </a:lnTo>
                    <a:lnTo>
                      <a:pt x="50" y="307"/>
                    </a:lnTo>
                    <a:lnTo>
                      <a:pt x="50" y="305"/>
                    </a:lnTo>
                    <a:lnTo>
                      <a:pt x="50" y="301"/>
                    </a:lnTo>
                    <a:lnTo>
                      <a:pt x="50" y="300"/>
                    </a:lnTo>
                    <a:lnTo>
                      <a:pt x="50" y="296"/>
                    </a:lnTo>
                    <a:lnTo>
                      <a:pt x="44" y="288"/>
                    </a:lnTo>
                    <a:lnTo>
                      <a:pt x="32" y="263"/>
                    </a:lnTo>
                    <a:lnTo>
                      <a:pt x="23" y="238"/>
                    </a:lnTo>
                    <a:lnTo>
                      <a:pt x="15" y="213"/>
                    </a:lnTo>
                    <a:lnTo>
                      <a:pt x="11" y="184"/>
                    </a:lnTo>
                    <a:lnTo>
                      <a:pt x="11" y="158"/>
                    </a:lnTo>
                    <a:lnTo>
                      <a:pt x="11" y="129"/>
                    </a:lnTo>
                    <a:lnTo>
                      <a:pt x="15" y="102"/>
                    </a:lnTo>
                    <a:lnTo>
                      <a:pt x="23" y="77"/>
                    </a:lnTo>
                    <a:lnTo>
                      <a:pt x="32" y="52"/>
                    </a:lnTo>
                    <a:lnTo>
                      <a:pt x="44" y="27"/>
                    </a:lnTo>
                    <a:lnTo>
                      <a:pt x="46" y="21"/>
                    </a:lnTo>
                    <a:lnTo>
                      <a:pt x="48" y="19"/>
                    </a:lnTo>
                    <a:lnTo>
                      <a:pt x="48" y="16"/>
                    </a:lnTo>
                    <a:lnTo>
                      <a:pt x="48" y="14"/>
                    </a:lnTo>
                    <a:lnTo>
                      <a:pt x="48" y="10"/>
                    </a:lnTo>
                    <a:lnTo>
                      <a:pt x="48" y="8"/>
                    </a:lnTo>
                    <a:lnTo>
                      <a:pt x="48" y="4"/>
                    </a:lnTo>
                    <a:lnTo>
                      <a:pt x="48" y="2"/>
                    </a:lnTo>
                    <a:lnTo>
                      <a:pt x="48" y="0"/>
                    </a:lnTo>
                    <a:close/>
                  </a:path>
                </a:pathLst>
              </a:custGeom>
              <a:solidFill>
                <a:srgbClr val="CAE9FF"/>
              </a:solidFill>
              <a:ln w="9525">
                <a:noFill/>
                <a:round/>
                <a:headEnd/>
                <a:tailEnd/>
              </a:ln>
            </p:spPr>
            <p:txBody>
              <a:bodyPr/>
              <a:lstStyle/>
              <a:p>
                <a:endParaRPr lang="en-US"/>
              </a:p>
            </p:txBody>
          </p:sp>
          <p:sp>
            <p:nvSpPr>
              <p:cNvPr id="28090" name="Freeform 1005"/>
              <p:cNvSpPr>
                <a:spLocks/>
              </p:cNvSpPr>
              <p:nvPr/>
            </p:nvSpPr>
            <p:spPr bwMode="auto">
              <a:xfrm>
                <a:off x="2330" y="2070"/>
                <a:ext cx="45" cy="297"/>
              </a:xfrm>
              <a:custGeom>
                <a:avLst/>
                <a:gdLst>
                  <a:gd name="T0" fmla="*/ 43 w 45"/>
                  <a:gd name="T1" fmla="*/ 0 h 297"/>
                  <a:gd name="T2" fmla="*/ 33 w 45"/>
                  <a:gd name="T3" fmla="*/ 15 h 297"/>
                  <a:gd name="T4" fmla="*/ 22 w 45"/>
                  <a:gd name="T5" fmla="*/ 40 h 297"/>
                  <a:gd name="T6" fmla="*/ 12 w 45"/>
                  <a:gd name="T7" fmla="*/ 65 h 297"/>
                  <a:gd name="T8" fmla="*/ 6 w 45"/>
                  <a:gd name="T9" fmla="*/ 92 h 297"/>
                  <a:gd name="T10" fmla="*/ 2 w 45"/>
                  <a:gd name="T11" fmla="*/ 119 h 297"/>
                  <a:gd name="T12" fmla="*/ 0 w 45"/>
                  <a:gd name="T13" fmla="*/ 148 h 297"/>
                  <a:gd name="T14" fmla="*/ 2 w 45"/>
                  <a:gd name="T15" fmla="*/ 176 h 297"/>
                  <a:gd name="T16" fmla="*/ 6 w 45"/>
                  <a:gd name="T17" fmla="*/ 203 h 297"/>
                  <a:gd name="T18" fmla="*/ 12 w 45"/>
                  <a:gd name="T19" fmla="*/ 230 h 297"/>
                  <a:gd name="T20" fmla="*/ 22 w 45"/>
                  <a:gd name="T21" fmla="*/ 255 h 297"/>
                  <a:gd name="T22" fmla="*/ 33 w 45"/>
                  <a:gd name="T23" fmla="*/ 280 h 297"/>
                  <a:gd name="T24" fmla="*/ 45 w 45"/>
                  <a:gd name="T25" fmla="*/ 297 h 297"/>
                  <a:gd name="T26" fmla="*/ 45 w 45"/>
                  <a:gd name="T27" fmla="*/ 295 h 297"/>
                  <a:gd name="T28" fmla="*/ 45 w 45"/>
                  <a:gd name="T29" fmla="*/ 291 h 297"/>
                  <a:gd name="T30" fmla="*/ 45 w 45"/>
                  <a:gd name="T31" fmla="*/ 290 h 297"/>
                  <a:gd name="T32" fmla="*/ 43 w 45"/>
                  <a:gd name="T33" fmla="*/ 286 h 297"/>
                  <a:gd name="T34" fmla="*/ 43 w 45"/>
                  <a:gd name="T35" fmla="*/ 284 h 297"/>
                  <a:gd name="T36" fmla="*/ 43 w 45"/>
                  <a:gd name="T37" fmla="*/ 280 h 297"/>
                  <a:gd name="T38" fmla="*/ 43 w 45"/>
                  <a:gd name="T39" fmla="*/ 278 h 297"/>
                  <a:gd name="T40" fmla="*/ 43 w 45"/>
                  <a:gd name="T41" fmla="*/ 274 h 297"/>
                  <a:gd name="T42" fmla="*/ 31 w 45"/>
                  <a:gd name="T43" fmla="*/ 251 h 297"/>
                  <a:gd name="T44" fmla="*/ 23 w 45"/>
                  <a:gd name="T45" fmla="*/ 226 h 297"/>
                  <a:gd name="T46" fmla="*/ 16 w 45"/>
                  <a:gd name="T47" fmla="*/ 201 h 297"/>
                  <a:gd name="T48" fmla="*/ 12 w 45"/>
                  <a:gd name="T49" fmla="*/ 174 h 297"/>
                  <a:gd name="T50" fmla="*/ 10 w 45"/>
                  <a:gd name="T51" fmla="*/ 148 h 297"/>
                  <a:gd name="T52" fmla="*/ 12 w 45"/>
                  <a:gd name="T53" fmla="*/ 121 h 297"/>
                  <a:gd name="T54" fmla="*/ 16 w 45"/>
                  <a:gd name="T55" fmla="*/ 94 h 297"/>
                  <a:gd name="T56" fmla="*/ 23 w 45"/>
                  <a:gd name="T57" fmla="*/ 69 h 297"/>
                  <a:gd name="T58" fmla="*/ 31 w 45"/>
                  <a:gd name="T59" fmla="*/ 44 h 297"/>
                  <a:gd name="T60" fmla="*/ 41 w 45"/>
                  <a:gd name="T61" fmla="*/ 25 h 297"/>
                  <a:gd name="T62" fmla="*/ 41 w 45"/>
                  <a:gd name="T63" fmla="*/ 21 h 297"/>
                  <a:gd name="T64" fmla="*/ 41 w 45"/>
                  <a:gd name="T65" fmla="*/ 19 h 297"/>
                  <a:gd name="T66" fmla="*/ 41 w 45"/>
                  <a:gd name="T67" fmla="*/ 15 h 297"/>
                  <a:gd name="T68" fmla="*/ 41 w 45"/>
                  <a:gd name="T69" fmla="*/ 13 h 297"/>
                  <a:gd name="T70" fmla="*/ 43 w 45"/>
                  <a:gd name="T71" fmla="*/ 9 h 297"/>
                  <a:gd name="T72" fmla="*/ 43 w 45"/>
                  <a:gd name="T73" fmla="*/ 7 h 297"/>
                  <a:gd name="T74" fmla="*/ 43 w 45"/>
                  <a:gd name="T75" fmla="*/ 4 h 297"/>
                  <a:gd name="T76" fmla="*/ 43 w 45"/>
                  <a:gd name="T77" fmla="*/ 0 h 29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5"/>
                  <a:gd name="T118" fmla="*/ 0 h 297"/>
                  <a:gd name="T119" fmla="*/ 45 w 45"/>
                  <a:gd name="T120" fmla="*/ 297 h 29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5" h="297">
                    <a:moveTo>
                      <a:pt x="43" y="0"/>
                    </a:moveTo>
                    <a:lnTo>
                      <a:pt x="33" y="15"/>
                    </a:lnTo>
                    <a:lnTo>
                      <a:pt x="22" y="40"/>
                    </a:lnTo>
                    <a:lnTo>
                      <a:pt x="12" y="65"/>
                    </a:lnTo>
                    <a:lnTo>
                      <a:pt x="6" y="92"/>
                    </a:lnTo>
                    <a:lnTo>
                      <a:pt x="2" y="119"/>
                    </a:lnTo>
                    <a:lnTo>
                      <a:pt x="0" y="148"/>
                    </a:lnTo>
                    <a:lnTo>
                      <a:pt x="2" y="176"/>
                    </a:lnTo>
                    <a:lnTo>
                      <a:pt x="6" y="203"/>
                    </a:lnTo>
                    <a:lnTo>
                      <a:pt x="12" y="230"/>
                    </a:lnTo>
                    <a:lnTo>
                      <a:pt x="22" y="255"/>
                    </a:lnTo>
                    <a:lnTo>
                      <a:pt x="33" y="280"/>
                    </a:lnTo>
                    <a:lnTo>
                      <a:pt x="45" y="297"/>
                    </a:lnTo>
                    <a:lnTo>
                      <a:pt x="45" y="295"/>
                    </a:lnTo>
                    <a:lnTo>
                      <a:pt x="45" y="291"/>
                    </a:lnTo>
                    <a:lnTo>
                      <a:pt x="45" y="290"/>
                    </a:lnTo>
                    <a:lnTo>
                      <a:pt x="43" y="286"/>
                    </a:lnTo>
                    <a:lnTo>
                      <a:pt x="43" y="284"/>
                    </a:lnTo>
                    <a:lnTo>
                      <a:pt x="43" y="280"/>
                    </a:lnTo>
                    <a:lnTo>
                      <a:pt x="43" y="278"/>
                    </a:lnTo>
                    <a:lnTo>
                      <a:pt x="43" y="274"/>
                    </a:lnTo>
                    <a:lnTo>
                      <a:pt x="31" y="251"/>
                    </a:lnTo>
                    <a:lnTo>
                      <a:pt x="23" y="226"/>
                    </a:lnTo>
                    <a:lnTo>
                      <a:pt x="16" y="201"/>
                    </a:lnTo>
                    <a:lnTo>
                      <a:pt x="12" y="174"/>
                    </a:lnTo>
                    <a:lnTo>
                      <a:pt x="10" y="148"/>
                    </a:lnTo>
                    <a:lnTo>
                      <a:pt x="12" y="121"/>
                    </a:lnTo>
                    <a:lnTo>
                      <a:pt x="16" y="94"/>
                    </a:lnTo>
                    <a:lnTo>
                      <a:pt x="23" y="69"/>
                    </a:lnTo>
                    <a:lnTo>
                      <a:pt x="31" y="44"/>
                    </a:lnTo>
                    <a:lnTo>
                      <a:pt x="41" y="25"/>
                    </a:lnTo>
                    <a:lnTo>
                      <a:pt x="41" y="21"/>
                    </a:lnTo>
                    <a:lnTo>
                      <a:pt x="41" y="19"/>
                    </a:lnTo>
                    <a:lnTo>
                      <a:pt x="41" y="15"/>
                    </a:lnTo>
                    <a:lnTo>
                      <a:pt x="41" y="13"/>
                    </a:lnTo>
                    <a:lnTo>
                      <a:pt x="43" y="9"/>
                    </a:lnTo>
                    <a:lnTo>
                      <a:pt x="43" y="7"/>
                    </a:lnTo>
                    <a:lnTo>
                      <a:pt x="43" y="4"/>
                    </a:lnTo>
                    <a:lnTo>
                      <a:pt x="43" y="0"/>
                    </a:lnTo>
                    <a:close/>
                  </a:path>
                </a:pathLst>
              </a:custGeom>
              <a:solidFill>
                <a:srgbClr val="CBEAFF"/>
              </a:solidFill>
              <a:ln w="9525">
                <a:noFill/>
                <a:round/>
                <a:headEnd/>
                <a:tailEnd/>
              </a:ln>
            </p:spPr>
            <p:txBody>
              <a:bodyPr/>
              <a:lstStyle/>
              <a:p>
                <a:endParaRPr lang="en-US"/>
              </a:p>
            </p:txBody>
          </p:sp>
          <p:sp>
            <p:nvSpPr>
              <p:cNvPr id="28091" name="Freeform 1006"/>
              <p:cNvSpPr>
                <a:spLocks/>
              </p:cNvSpPr>
              <p:nvPr/>
            </p:nvSpPr>
            <p:spPr bwMode="auto">
              <a:xfrm>
                <a:off x="2336" y="2081"/>
                <a:ext cx="39" cy="275"/>
              </a:xfrm>
              <a:custGeom>
                <a:avLst/>
                <a:gdLst>
                  <a:gd name="T0" fmla="*/ 35 w 39"/>
                  <a:gd name="T1" fmla="*/ 0 h 275"/>
                  <a:gd name="T2" fmla="*/ 33 w 39"/>
                  <a:gd name="T3" fmla="*/ 6 h 275"/>
                  <a:gd name="T4" fmla="*/ 21 w 39"/>
                  <a:gd name="T5" fmla="*/ 31 h 275"/>
                  <a:gd name="T6" fmla="*/ 12 w 39"/>
                  <a:gd name="T7" fmla="*/ 56 h 275"/>
                  <a:gd name="T8" fmla="*/ 4 w 39"/>
                  <a:gd name="T9" fmla="*/ 81 h 275"/>
                  <a:gd name="T10" fmla="*/ 0 w 39"/>
                  <a:gd name="T11" fmla="*/ 108 h 275"/>
                  <a:gd name="T12" fmla="*/ 0 w 39"/>
                  <a:gd name="T13" fmla="*/ 137 h 275"/>
                  <a:gd name="T14" fmla="*/ 0 w 39"/>
                  <a:gd name="T15" fmla="*/ 163 h 275"/>
                  <a:gd name="T16" fmla="*/ 4 w 39"/>
                  <a:gd name="T17" fmla="*/ 192 h 275"/>
                  <a:gd name="T18" fmla="*/ 12 w 39"/>
                  <a:gd name="T19" fmla="*/ 217 h 275"/>
                  <a:gd name="T20" fmla="*/ 21 w 39"/>
                  <a:gd name="T21" fmla="*/ 242 h 275"/>
                  <a:gd name="T22" fmla="*/ 33 w 39"/>
                  <a:gd name="T23" fmla="*/ 267 h 275"/>
                  <a:gd name="T24" fmla="*/ 39 w 39"/>
                  <a:gd name="T25" fmla="*/ 275 h 275"/>
                  <a:gd name="T26" fmla="*/ 37 w 39"/>
                  <a:gd name="T27" fmla="*/ 273 h 275"/>
                  <a:gd name="T28" fmla="*/ 37 w 39"/>
                  <a:gd name="T29" fmla="*/ 269 h 275"/>
                  <a:gd name="T30" fmla="*/ 37 w 39"/>
                  <a:gd name="T31" fmla="*/ 265 h 275"/>
                  <a:gd name="T32" fmla="*/ 37 w 39"/>
                  <a:gd name="T33" fmla="*/ 263 h 275"/>
                  <a:gd name="T34" fmla="*/ 37 w 39"/>
                  <a:gd name="T35" fmla="*/ 259 h 275"/>
                  <a:gd name="T36" fmla="*/ 37 w 39"/>
                  <a:gd name="T37" fmla="*/ 256 h 275"/>
                  <a:gd name="T38" fmla="*/ 37 w 39"/>
                  <a:gd name="T39" fmla="*/ 252 h 275"/>
                  <a:gd name="T40" fmla="*/ 35 w 39"/>
                  <a:gd name="T41" fmla="*/ 250 h 275"/>
                  <a:gd name="T42" fmla="*/ 31 w 39"/>
                  <a:gd name="T43" fmla="*/ 238 h 275"/>
                  <a:gd name="T44" fmla="*/ 21 w 39"/>
                  <a:gd name="T45" fmla="*/ 215 h 275"/>
                  <a:gd name="T46" fmla="*/ 16 w 39"/>
                  <a:gd name="T47" fmla="*/ 188 h 275"/>
                  <a:gd name="T48" fmla="*/ 12 w 39"/>
                  <a:gd name="T49" fmla="*/ 163 h 275"/>
                  <a:gd name="T50" fmla="*/ 10 w 39"/>
                  <a:gd name="T51" fmla="*/ 137 h 275"/>
                  <a:gd name="T52" fmla="*/ 12 w 39"/>
                  <a:gd name="T53" fmla="*/ 110 h 275"/>
                  <a:gd name="T54" fmla="*/ 16 w 39"/>
                  <a:gd name="T55" fmla="*/ 83 h 275"/>
                  <a:gd name="T56" fmla="*/ 21 w 39"/>
                  <a:gd name="T57" fmla="*/ 58 h 275"/>
                  <a:gd name="T58" fmla="*/ 31 w 39"/>
                  <a:gd name="T59" fmla="*/ 35 h 275"/>
                  <a:gd name="T60" fmla="*/ 35 w 39"/>
                  <a:gd name="T61" fmla="*/ 27 h 275"/>
                  <a:gd name="T62" fmla="*/ 35 w 39"/>
                  <a:gd name="T63" fmla="*/ 23 h 275"/>
                  <a:gd name="T64" fmla="*/ 35 w 39"/>
                  <a:gd name="T65" fmla="*/ 21 h 275"/>
                  <a:gd name="T66" fmla="*/ 35 w 39"/>
                  <a:gd name="T67" fmla="*/ 18 h 275"/>
                  <a:gd name="T68" fmla="*/ 35 w 39"/>
                  <a:gd name="T69" fmla="*/ 14 h 275"/>
                  <a:gd name="T70" fmla="*/ 35 w 39"/>
                  <a:gd name="T71" fmla="*/ 10 h 275"/>
                  <a:gd name="T72" fmla="*/ 35 w 39"/>
                  <a:gd name="T73" fmla="*/ 8 h 275"/>
                  <a:gd name="T74" fmla="*/ 35 w 39"/>
                  <a:gd name="T75" fmla="*/ 4 h 275"/>
                  <a:gd name="T76" fmla="*/ 35 w 39"/>
                  <a:gd name="T77" fmla="*/ 0 h 275"/>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39"/>
                  <a:gd name="T118" fmla="*/ 0 h 275"/>
                  <a:gd name="T119" fmla="*/ 39 w 39"/>
                  <a:gd name="T120" fmla="*/ 275 h 275"/>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39" h="275">
                    <a:moveTo>
                      <a:pt x="35" y="0"/>
                    </a:moveTo>
                    <a:lnTo>
                      <a:pt x="33" y="6"/>
                    </a:lnTo>
                    <a:lnTo>
                      <a:pt x="21" y="31"/>
                    </a:lnTo>
                    <a:lnTo>
                      <a:pt x="12" y="56"/>
                    </a:lnTo>
                    <a:lnTo>
                      <a:pt x="4" y="81"/>
                    </a:lnTo>
                    <a:lnTo>
                      <a:pt x="0" y="108"/>
                    </a:lnTo>
                    <a:lnTo>
                      <a:pt x="0" y="137"/>
                    </a:lnTo>
                    <a:lnTo>
                      <a:pt x="0" y="163"/>
                    </a:lnTo>
                    <a:lnTo>
                      <a:pt x="4" y="192"/>
                    </a:lnTo>
                    <a:lnTo>
                      <a:pt x="12" y="217"/>
                    </a:lnTo>
                    <a:lnTo>
                      <a:pt x="21" y="242"/>
                    </a:lnTo>
                    <a:lnTo>
                      <a:pt x="33" y="267"/>
                    </a:lnTo>
                    <a:lnTo>
                      <a:pt x="39" y="275"/>
                    </a:lnTo>
                    <a:lnTo>
                      <a:pt x="37" y="273"/>
                    </a:lnTo>
                    <a:lnTo>
                      <a:pt x="37" y="269"/>
                    </a:lnTo>
                    <a:lnTo>
                      <a:pt x="37" y="265"/>
                    </a:lnTo>
                    <a:lnTo>
                      <a:pt x="37" y="263"/>
                    </a:lnTo>
                    <a:lnTo>
                      <a:pt x="37" y="259"/>
                    </a:lnTo>
                    <a:lnTo>
                      <a:pt x="37" y="256"/>
                    </a:lnTo>
                    <a:lnTo>
                      <a:pt x="37" y="252"/>
                    </a:lnTo>
                    <a:lnTo>
                      <a:pt x="35" y="250"/>
                    </a:lnTo>
                    <a:lnTo>
                      <a:pt x="31" y="238"/>
                    </a:lnTo>
                    <a:lnTo>
                      <a:pt x="21" y="215"/>
                    </a:lnTo>
                    <a:lnTo>
                      <a:pt x="16" y="188"/>
                    </a:lnTo>
                    <a:lnTo>
                      <a:pt x="12" y="163"/>
                    </a:lnTo>
                    <a:lnTo>
                      <a:pt x="10" y="137"/>
                    </a:lnTo>
                    <a:lnTo>
                      <a:pt x="12" y="110"/>
                    </a:lnTo>
                    <a:lnTo>
                      <a:pt x="16" y="83"/>
                    </a:lnTo>
                    <a:lnTo>
                      <a:pt x="21" y="58"/>
                    </a:lnTo>
                    <a:lnTo>
                      <a:pt x="31" y="35"/>
                    </a:lnTo>
                    <a:lnTo>
                      <a:pt x="35" y="27"/>
                    </a:lnTo>
                    <a:lnTo>
                      <a:pt x="35" y="23"/>
                    </a:lnTo>
                    <a:lnTo>
                      <a:pt x="35" y="21"/>
                    </a:lnTo>
                    <a:lnTo>
                      <a:pt x="35" y="18"/>
                    </a:lnTo>
                    <a:lnTo>
                      <a:pt x="35" y="14"/>
                    </a:lnTo>
                    <a:lnTo>
                      <a:pt x="35" y="10"/>
                    </a:lnTo>
                    <a:lnTo>
                      <a:pt x="35" y="8"/>
                    </a:lnTo>
                    <a:lnTo>
                      <a:pt x="35" y="4"/>
                    </a:lnTo>
                    <a:lnTo>
                      <a:pt x="35" y="0"/>
                    </a:lnTo>
                    <a:close/>
                  </a:path>
                </a:pathLst>
              </a:custGeom>
              <a:solidFill>
                <a:srgbClr val="CCEAFF"/>
              </a:solidFill>
              <a:ln w="9525">
                <a:noFill/>
                <a:round/>
                <a:headEnd/>
                <a:tailEnd/>
              </a:ln>
            </p:spPr>
            <p:txBody>
              <a:bodyPr/>
              <a:lstStyle/>
              <a:p>
                <a:endParaRPr lang="en-US"/>
              </a:p>
            </p:txBody>
          </p:sp>
          <p:sp>
            <p:nvSpPr>
              <p:cNvPr id="28092" name="Freeform 1007"/>
              <p:cNvSpPr>
                <a:spLocks/>
              </p:cNvSpPr>
              <p:nvPr/>
            </p:nvSpPr>
            <p:spPr bwMode="auto">
              <a:xfrm>
                <a:off x="2340" y="2095"/>
                <a:ext cx="33" cy="249"/>
              </a:xfrm>
              <a:custGeom>
                <a:avLst/>
                <a:gdLst>
                  <a:gd name="T0" fmla="*/ 31 w 33"/>
                  <a:gd name="T1" fmla="*/ 0 h 249"/>
                  <a:gd name="T2" fmla="*/ 21 w 33"/>
                  <a:gd name="T3" fmla="*/ 19 h 249"/>
                  <a:gd name="T4" fmla="*/ 13 w 33"/>
                  <a:gd name="T5" fmla="*/ 44 h 249"/>
                  <a:gd name="T6" fmla="*/ 6 w 33"/>
                  <a:gd name="T7" fmla="*/ 69 h 249"/>
                  <a:gd name="T8" fmla="*/ 2 w 33"/>
                  <a:gd name="T9" fmla="*/ 96 h 249"/>
                  <a:gd name="T10" fmla="*/ 0 w 33"/>
                  <a:gd name="T11" fmla="*/ 123 h 249"/>
                  <a:gd name="T12" fmla="*/ 2 w 33"/>
                  <a:gd name="T13" fmla="*/ 149 h 249"/>
                  <a:gd name="T14" fmla="*/ 6 w 33"/>
                  <a:gd name="T15" fmla="*/ 176 h 249"/>
                  <a:gd name="T16" fmla="*/ 13 w 33"/>
                  <a:gd name="T17" fmla="*/ 201 h 249"/>
                  <a:gd name="T18" fmla="*/ 21 w 33"/>
                  <a:gd name="T19" fmla="*/ 226 h 249"/>
                  <a:gd name="T20" fmla="*/ 33 w 33"/>
                  <a:gd name="T21" fmla="*/ 249 h 249"/>
                  <a:gd name="T22" fmla="*/ 33 w 33"/>
                  <a:gd name="T23" fmla="*/ 245 h 249"/>
                  <a:gd name="T24" fmla="*/ 33 w 33"/>
                  <a:gd name="T25" fmla="*/ 242 h 249"/>
                  <a:gd name="T26" fmla="*/ 33 w 33"/>
                  <a:gd name="T27" fmla="*/ 240 h 249"/>
                  <a:gd name="T28" fmla="*/ 31 w 33"/>
                  <a:gd name="T29" fmla="*/ 236 h 249"/>
                  <a:gd name="T30" fmla="*/ 31 w 33"/>
                  <a:gd name="T31" fmla="*/ 232 h 249"/>
                  <a:gd name="T32" fmla="*/ 31 w 33"/>
                  <a:gd name="T33" fmla="*/ 228 h 249"/>
                  <a:gd name="T34" fmla="*/ 31 w 33"/>
                  <a:gd name="T35" fmla="*/ 224 h 249"/>
                  <a:gd name="T36" fmla="*/ 31 w 33"/>
                  <a:gd name="T37" fmla="*/ 220 h 249"/>
                  <a:gd name="T38" fmla="*/ 23 w 33"/>
                  <a:gd name="T39" fmla="*/ 199 h 249"/>
                  <a:gd name="T40" fmla="*/ 15 w 33"/>
                  <a:gd name="T41" fmla="*/ 174 h 249"/>
                  <a:gd name="T42" fmla="*/ 12 w 33"/>
                  <a:gd name="T43" fmla="*/ 149 h 249"/>
                  <a:gd name="T44" fmla="*/ 12 w 33"/>
                  <a:gd name="T45" fmla="*/ 123 h 249"/>
                  <a:gd name="T46" fmla="*/ 12 w 33"/>
                  <a:gd name="T47" fmla="*/ 96 h 249"/>
                  <a:gd name="T48" fmla="*/ 15 w 33"/>
                  <a:gd name="T49" fmla="*/ 71 h 249"/>
                  <a:gd name="T50" fmla="*/ 23 w 33"/>
                  <a:gd name="T51" fmla="*/ 46 h 249"/>
                  <a:gd name="T52" fmla="*/ 29 w 33"/>
                  <a:gd name="T53" fmla="*/ 28 h 249"/>
                  <a:gd name="T54" fmla="*/ 29 w 33"/>
                  <a:gd name="T55" fmla="*/ 25 h 249"/>
                  <a:gd name="T56" fmla="*/ 29 w 33"/>
                  <a:gd name="T57" fmla="*/ 21 h 249"/>
                  <a:gd name="T58" fmla="*/ 29 w 33"/>
                  <a:gd name="T59" fmla="*/ 17 h 249"/>
                  <a:gd name="T60" fmla="*/ 31 w 33"/>
                  <a:gd name="T61" fmla="*/ 13 h 249"/>
                  <a:gd name="T62" fmla="*/ 31 w 33"/>
                  <a:gd name="T63" fmla="*/ 9 h 249"/>
                  <a:gd name="T64" fmla="*/ 31 w 33"/>
                  <a:gd name="T65" fmla="*/ 7 h 249"/>
                  <a:gd name="T66" fmla="*/ 31 w 33"/>
                  <a:gd name="T67" fmla="*/ 4 h 249"/>
                  <a:gd name="T68" fmla="*/ 31 w 33"/>
                  <a:gd name="T69" fmla="*/ 0 h 24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3"/>
                  <a:gd name="T106" fmla="*/ 0 h 249"/>
                  <a:gd name="T107" fmla="*/ 33 w 33"/>
                  <a:gd name="T108" fmla="*/ 249 h 24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3" h="249">
                    <a:moveTo>
                      <a:pt x="31" y="0"/>
                    </a:moveTo>
                    <a:lnTo>
                      <a:pt x="21" y="19"/>
                    </a:lnTo>
                    <a:lnTo>
                      <a:pt x="13" y="44"/>
                    </a:lnTo>
                    <a:lnTo>
                      <a:pt x="6" y="69"/>
                    </a:lnTo>
                    <a:lnTo>
                      <a:pt x="2" y="96"/>
                    </a:lnTo>
                    <a:lnTo>
                      <a:pt x="0" y="123"/>
                    </a:lnTo>
                    <a:lnTo>
                      <a:pt x="2" y="149"/>
                    </a:lnTo>
                    <a:lnTo>
                      <a:pt x="6" y="176"/>
                    </a:lnTo>
                    <a:lnTo>
                      <a:pt x="13" y="201"/>
                    </a:lnTo>
                    <a:lnTo>
                      <a:pt x="21" y="226"/>
                    </a:lnTo>
                    <a:lnTo>
                      <a:pt x="33" y="249"/>
                    </a:lnTo>
                    <a:lnTo>
                      <a:pt x="33" y="245"/>
                    </a:lnTo>
                    <a:lnTo>
                      <a:pt x="33" y="242"/>
                    </a:lnTo>
                    <a:lnTo>
                      <a:pt x="33" y="240"/>
                    </a:lnTo>
                    <a:lnTo>
                      <a:pt x="31" y="236"/>
                    </a:lnTo>
                    <a:lnTo>
                      <a:pt x="31" y="232"/>
                    </a:lnTo>
                    <a:lnTo>
                      <a:pt x="31" y="228"/>
                    </a:lnTo>
                    <a:lnTo>
                      <a:pt x="31" y="224"/>
                    </a:lnTo>
                    <a:lnTo>
                      <a:pt x="31" y="220"/>
                    </a:lnTo>
                    <a:lnTo>
                      <a:pt x="23" y="199"/>
                    </a:lnTo>
                    <a:lnTo>
                      <a:pt x="15" y="174"/>
                    </a:lnTo>
                    <a:lnTo>
                      <a:pt x="12" y="149"/>
                    </a:lnTo>
                    <a:lnTo>
                      <a:pt x="12" y="123"/>
                    </a:lnTo>
                    <a:lnTo>
                      <a:pt x="12" y="96"/>
                    </a:lnTo>
                    <a:lnTo>
                      <a:pt x="15" y="71"/>
                    </a:lnTo>
                    <a:lnTo>
                      <a:pt x="23" y="46"/>
                    </a:lnTo>
                    <a:lnTo>
                      <a:pt x="29" y="28"/>
                    </a:lnTo>
                    <a:lnTo>
                      <a:pt x="29" y="25"/>
                    </a:lnTo>
                    <a:lnTo>
                      <a:pt x="29" y="21"/>
                    </a:lnTo>
                    <a:lnTo>
                      <a:pt x="29" y="17"/>
                    </a:lnTo>
                    <a:lnTo>
                      <a:pt x="31" y="13"/>
                    </a:lnTo>
                    <a:lnTo>
                      <a:pt x="31" y="9"/>
                    </a:lnTo>
                    <a:lnTo>
                      <a:pt x="31" y="7"/>
                    </a:lnTo>
                    <a:lnTo>
                      <a:pt x="31" y="4"/>
                    </a:lnTo>
                    <a:lnTo>
                      <a:pt x="31" y="0"/>
                    </a:lnTo>
                    <a:close/>
                  </a:path>
                </a:pathLst>
              </a:custGeom>
              <a:solidFill>
                <a:srgbClr val="CDEBFF"/>
              </a:solidFill>
              <a:ln w="9525">
                <a:noFill/>
                <a:round/>
                <a:headEnd/>
                <a:tailEnd/>
              </a:ln>
            </p:spPr>
            <p:txBody>
              <a:bodyPr/>
              <a:lstStyle/>
              <a:p>
                <a:endParaRPr lang="en-US"/>
              </a:p>
            </p:txBody>
          </p:sp>
          <p:sp>
            <p:nvSpPr>
              <p:cNvPr id="28093" name="Freeform 1008"/>
              <p:cNvSpPr>
                <a:spLocks/>
              </p:cNvSpPr>
              <p:nvPr/>
            </p:nvSpPr>
            <p:spPr bwMode="auto">
              <a:xfrm>
                <a:off x="2346" y="2108"/>
                <a:ext cx="25" cy="223"/>
              </a:xfrm>
              <a:custGeom>
                <a:avLst/>
                <a:gdLst>
                  <a:gd name="T0" fmla="*/ 25 w 25"/>
                  <a:gd name="T1" fmla="*/ 0 h 223"/>
                  <a:gd name="T2" fmla="*/ 21 w 25"/>
                  <a:gd name="T3" fmla="*/ 8 h 223"/>
                  <a:gd name="T4" fmla="*/ 11 w 25"/>
                  <a:gd name="T5" fmla="*/ 31 h 223"/>
                  <a:gd name="T6" fmla="*/ 6 w 25"/>
                  <a:gd name="T7" fmla="*/ 56 h 223"/>
                  <a:gd name="T8" fmla="*/ 2 w 25"/>
                  <a:gd name="T9" fmla="*/ 83 h 223"/>
                  <a:gd name="T10" fmla="*/ 0 w 25"/>
                  <a:gd name="T11" fmla="*/ 110 h 223"/>
                  <a:gd name="T12" fmla="*/ 2 w 25"/>
                  <a:gd name="T13" fmla="*/ 136 h 223"/>
                  <a:gd name="T14" fmla="*/ 6 w 25"/>
                  <a:gd name="T15" fmla="*/ 161 h 223"/>
                  <a:gd name="T16" fmla="*/ 11 w 25"/>
                  <a:gd name="T17" fmla="*/ 188 h 223"/>
                  <a:gd name="T18" fmla="*/ 21 w 25"/>
                  <a:gd name="T19" fmla="*/ 211 h 223"/>
                  <a:gd name="T20" fmla="*/ 25 w 25"/>
                  <a:gd name="T21" fmla="*/ 223 h 223"/>
                  <a:gd name="T22" fmla="*/ 25 w 25"/>
                  <a:gd name="T23" fmla="*/ 219 h 223"/>
                  <a:gd name="T24" fmla="*/ 25 w 25"/>
                  <a:gd name="T25" fmla="*/ 213 h 223"/>
                  <a:gd name="T26" fmla="*/ 25 w 25"/>
                  <a:gd name="T27" fmla="*/ 209 h 223"/>
                  <a:gd name="T28" fmla="*/ 25 w 25"/>
                  <a:gd name="T29" fmla="*/ 205 h 223"/>
                  <a:gd name="T30" fmla="*/ 25 w 25"/>
                  <a:gd name="T31" fmla="*/ 202 h 223"/>
                  <a:gd name="T32" fmla="*/ 25 w 25"/>
                  <a:gd name="T33" fmla="*/ 198 h 223"/>
                  <a:gd name="T34" fmla="*/ 23 w 25"/>
                  <a:gd name="T35" fmla="*/ 194 h 223"/>
                  <a:gd name="T36" fmla="*/ 23 w 25"/>
                  <a:gd name="T37" fmla="*/ 190 h 223"/>
                  <a:gd name="T38" fmla="*/ 21 w 25"/>
                  <a:gd name="T39" fmla="*/ 184 h 223"/>
                  <a:gd name="T40" fmla="*/ 15 w 25"/>
                  <a:gd name="T41" fmla="*/ 159 h 223"/>
                  <a:gd name="T42" fmla="*/ 11 w 25"/>
                  <a:gd name="T43" fmla="*/ 134 h 223"/>
                  <a:gd name="T44" fmla="*/ 9 w 25"/>
                  <a:gd name="T45" fmla="*/ 110 h 223"/>
                  <a:gd name="T46" fmla="*/ 11 w 25"/>
                  <a:gd name="T47" fmla="*/ 85 h 223"/>
                  <a:gd name="T48" fmla="*/ 15 w 25"/>
                  <a:gd name="T49" fmla="*/ 60 h 223"/>
                  <a:gd name="T50" fmla="*/ 21 w 25"/>
                  <a:gd name="T51" fmla="*/ 35 h 223"/>
                  <a:gd name="T52" fmla="*/ 23 w 25"/>
                  <a:gd name="T53" fmla="*/ 33 h 223"/>
                  <a:gd name="T54" fmla="*/ 23 w 25"/>
                  <a:gd name="T55" fmla="*/ 29 h 223"/>
                  <a:gd name="T56" fmla="*/ 23 w 25"/>
                  <a:gd name="T57" fmla="*/ 25 h 223"/>
                  <a:gd name="T58" fmla="*/ 23 w 25"/>
                  <a:gd name="T59" fmla="*/ 21 h 223"/>
                  <a:gd name="T60" fmla="*/ 23 w 25"/>
                  <a:gd name="T61" fmla="*/ 15 h 223"/>
                  <a:gd name="T62" fmla="*/ 23 w 25"/>
                  <a:gd name="T63" fmla="*/ 12 h 223"/>
                  <a:gd name="T64" fmla="*/ 23 w 25"/>
                  <a:gd name="T65" fmla="*/ 8 h 223"/>
                  <a:gd name="T66" fmla="*/ 23 w 25"/>
                  <a:gd name="T67" fmla="*/ 4 h 223"/>
                  <a:gd name="T68" fmla="*/ 25 w 25"/>
                  <a:gd name="T69" fmla="*/ 0 h 22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5"/>
                  <a:gd name="T106" fmla="*/ 0 h 223"/>
                  <a:gd name="T107" fmla="*/ 25 w 25"/>
                  <a:gd name="T108" fmla="*/ 223 h 22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5" h="223">
                    <a:moveTo>
                      <a:pt x="25" y="0"/>
                    </a:moveTo>
                    <a:lnTo>
                      <a:pt x="21" y="8"/>
                    </a:lnTo>
                    <a:lnTo>
                      <a:pt x="11" y="31"/>
                    </a:lnTo>
                    <a:lnTo>
                      <a:pt x="6" y="56"/>
                    </a:lnTo>
                    <a:lnTo>
                      <a:pt x="2" y="83"/>
                    </a:lnTo>
                    <a:lnTo>
                      <a:pt x="0" y="110"/>
                    </a:lnTo>
                    <a:lnTo>
                      <a:pt x="2" y="136"/>
                    </a:lnTo>
                    <a:lnTo>
                      <a:pt x="6" y="161"/>
                    </a:lnTo>
                    <a:lnTo>
                      <a:pt x="11" y="188"/>
                    </a:lnTo>
                    <a:lnTo>
                      <a:pt x="21" y="211"/>
                    </a:lnTo>
                    <a:lnTo>
                      <a:pt x="25" y="223"/>
                    </a:lnTo>
                    <a:lnTo>
                      <a:pt x="25" y="219"/>
                    </a:lnTo>
                    <a:lnTo>
                      <a:pt x="25" y="213"/>
                    </a:lnTo>
                    <a:lnTo>
                      <a:pt x="25" y="209"/>
                    </a:lnTo>
                    <a:lnTo>
                      <a:pt x="25" y="205"/>
                    </a:lnTo>
                    <a:lnTo>
                      <a:pt x="25" y="202"/>
                    </a:lnTo>
                    <a:lnTo>
                      <a:pt x="25" y="198"/>
                    </a:lnTo>
                    <a:lnTo>
                      <a:pt x="23" y="194"/>
                    </a:lnTo>
                    <a:lnTo>
                      <a:pt x="23" y="190"/>
                    </a:lnTo>
                    <a:lnTo>
                      <a:pt x="21" y="184"/>
                    </a:lnTo>
                    <a:lnTo>
                      <a:pt x="15" y="159"/>
                    </a:lnTo>
                    <a:lnTo>
                      <a:pt x="11" y="134"/>
                    </a:lnTo>
                    <a:lnTo>
                      <a:pt x="9" y="110"/>
                    </a:lnTo>
                    <a:lnTo>
                      <a:pt x="11" y="85"/>
                    </a:lnTo>
                    <a:lnTo>
                      <a:pt x="15" y="60"/>
                    </a:lnTo>
                    <a:lnTo>
                      <a:pt x="21" y="35"/>
                    </a:lnTo>
                    <a:lnTo>
                      <a:pt x="23" y="33"/>
                    </a:lnTo>
                    <a:lnTo>
                      <a:pt x="23" y="29"/>
                    </a:lnTo>
                    <a:lnTo>
                      <a:pt x="23" y="25"/>
                    </a:lnTo>
                    <a:lnTo>
                      <a:pt x="23" y="21"/>
                    </a:lnTo>
                    <a:lnTo>
                      <a:pt x="23" y="15"/>
                    </a:lnTo>
                    <a:lnTo>
                      <a:pt x="23" y="12"/>
                    </a:lnTo>
                    <a:lnTo>
                      <a:pt x="23" y="8"/>
                    </a:lnTo>
                    <a:lnTo>
                      <a:pt x="23" y="4"/>
                    </a:lnTo>
                    <a:lnTo>
                      <a:pt x="25" y="0"/>
                    </a:lnTo>
                    <a:close/>
                  </a:path>
                </a:pathLst>
              </a:custGeom>
              <a:solidFill>
                <a:srgbClr val="CEEBFF"/>
              </a:solidFill>
              <a:ln w="9525">
                <a:noFill/>
                <a:round/>
                <a:headEnd/>
                <a:tailEnd/>
              </a:ln>
            </p:spPr>
            <p:txBody>
              <a:bodyPr/>
              <a:lstStyle/>
              <a:p>
                <a:endParaRPr lang="en-US"/>
              </a:p>
            </p:txBody>
          </p:sp>
          <p:sp>
            <p:nvSpPr>
              <p:cNvPr id="28094" name="Freeform 1009"/>
              <p:cNvSpPr>
                <a:spLocks/>
              </p:cNvSpPr>
              <p:nvPr/>
            </p:nvSpPr>
            <p:spPr bwMode="auto">
              <a:xfrm>
                <a:off x="2352" y="2123"/>
                <a:ext cx="19" cy="192"/>
              </a:xfrm>
              <a:custGeom>
                <a:avLst/>
                <a:gdLst>
                  <a:gd name="T0" fmla="*/ 17 w 19"/>
                  <a:gd name="T1" fmla="*/ 0 h 192"/>
                  <a:gd name="T2" fmla="*/ 11 w 19"/>
                  <a:gd name="T3" fmla="*/ 18 h 192"/>
                  <a:gd name="T4" fmla="*/ 3 w 19"/>
                  <a:gd name="T5" fmla="*/ 43 h 192"/>
                  <a:gd name="T6" fmla="*/ 0 w 19"/>
                  <a:gd name="T7" fmla="*/ 68 h 192"/>
                  <a:gd name="T8" fmla="*/ 0 w 19"/>
                  <a:gd name="T9" fmla="*/ 95 h 192"/>
                  <a:gd name="T10" fmla="*/ 0 w 19"/>
                  <a:gd name="T11" fmla="*/ 121 h 192"/>
                  <a:gd name="T12" fmla="*/ 3 w 19"/>
                  <a:gd name="T13" fmla="*/ 146 h 192"/>
                  <a:gd name="T14" fmla="*/ 11 w 19"/>
                  <a:gd name="T15" fmla="*/ 171 h 192"/>
                  <a:gd name="T16" fmla="*/ 19 w 19"/>
                  <a:gd name="T17" fmla="*/ 192 h 192"/>
                  <a:gd name="T18" fmla="*/ 19 w 19"/>
                  <a:gd name="T19" fmla="*/ 187 h 192"/>
                  <a:gd name="T20" fmla="*/ 19 w 19"/>
                  <a:gd name="T21" fmla="*/ 183 h 192"/>
                  <a:gd name="T22" fmla="*/ 17 w 19"/>
                  <a:gd name="T23" fmla="*/ 177 h 192"/>
                  <a:gd name="T24" fmla="*/ 17 w 19"/>
                  <a:gd name="T25" fmla="*/ 171 h 192"/>
                  <a:gd name="T26" fmla="*/ 17 w 19"/>
                  <a:gd name="T27" fmla="*/ 167 h 192"/>
                  <a:gd name="T28" fmla="*/ 17 w 19"/>
                  <a:gd name="T29" fmla="*/ 162 h 192"/>
                  <a:gd name="T30" fmla="*/ 17 w 19"/>
                  <a:gd name="T31" fmla="*/ 156 h 192"/>
                  <a:gd name="T32" fmla="*/ 17 w 19"/>
                  <a:gd name="T33" fmla="*/ 152 h 192"/>
                  <a:gd name="T34" fmla="*/ 15 w 19"/>
                  <a:gd name="T35" fmla="*/ 144 h 192"/>
                  <a:gd name="T36" fmla="*/ 11 w 19"/>
                  <a:gd name="T37" fmla="*/ 119 h 192"/>
                  <a:gd name="T38" fmla="*/ 9 w 19"/>
                  <a:gd name="T39" fmla="*/ 95 h 192"/>
                  <a:gd name="T40" fmla="*/ 11 w 19"/>
                  <a:gd name="T41" fmla="*/ 70 h 192"/>
                  <a:gd name="T42" fmla="*/ 15 w 19"/>
                  <a:gd name="T43" fmla="*/ 45 h 192"/>
                  <a:gd name="T44" fmla="*/ 15 w 19"/>
                  <a:gd name="T45" fmla="*/ 41 h 192"/>
                  <a:gd name="T46" fmla="*/ 15 w 19"/>
                  <a:gd name="T47" fmla="*/ 37 h 192"/>
                  <a:gd name="T48" fmla="*/ 15 w 19"/>
                  <a:gd name="T49" fmla="*/ 31 h 192"/>
                  <a:gd name="T50" fmla="*/ 17 w 19"/>
                  <a:gd name="T51" fmla="*/ 25 h 192"/>
                  <a:gd name="T52" fmla="*/ 17 w 19"/>
                  <a:gd name="T53" fmla="*/ 22 h 192"/>
                  <a:gd name="T54" fmla="*/ 17 w 19"/>
                  <a:gd name="T55" fmla="*/ 16 h 192"/>
                  <a:gd name="T56" fmla="*/ 17 w 19"/>
                  <a:gd name="T57" fmla="*/ 10 h 192"/>
                  <a:gd name="T58" fmla="*/ 17 w 19"/>
                  <a:gd name="T59" fmla="*/ 6 h 192"/>
                  <a:gd name="T60" fmla="*/ 17 w 19"/>
                  <a:gd name="T61" fmla="*/ 0 h 19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9"/>
                  <a:gd name="T94" fmla="*/ 0 h 192"/>
                  <a:gd name="T95" fmla="*/ 19 w 19"/>
                  <a:gd name="T96" fmla="*/ 192 h 19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9" h="192">
                    <a:moveTo>
                      <a:pt x="17" y="0"/>
                    </a:moveTo>
                    <a:lnTo>
                      <a:pt x="11" y="18"/>
                    </a:lnTo>
                    <a:lnTo>
                      <a:pt x="3" y="43"/>
                    </a:lnTo>
                    <a:lnTo>
                      <a:pt x="0" y="68"/>
                    </a:lnTo>
                    <a:lnTo>
                      <a:pt x="0" y="95"/>
                    </a:lnTo>
                    <a:lnTo>
                      <a:pt x="0" y="121"/>
                    </a:lnTo>
                    <a:lnTo>
                      <a:pt x="3" y="146"/>
                    </a:lnTo>
                    <a:lnTo>
                      <a:pt x="11" y="171"/>
                    </a:lnTo>
                    <a:lnTo>
                      <a:pt x="19" y="192"/>
                    </a:lnTo>
                    <a:lnTo>
                      <a:pt x="19" y="187"/>
                    </a:lnTo>
                    <a:lnTo>
                      <a:pt x="19" y="183"/>
                    </a:lnTo>
                    <a:lnTo>
                      <a:pt x="17" y="177"/>
                    </a:lnTo>
                    <a:lnTo>
                      <a:pt x="17" y="171"/>
                    </a:lnTo>
                    <a:lnTo>
                      <a:pt x="17" y="167"/>
                    </a:lnTo>
                    <a:lnTo>
                      <a:pt x="17" y="162"/>
                    </a:lnTo>
                    <a:lnTo>
                      <a:pt x="17" y="156"/>
                    </a:lnTo>
                    <a:lnTo>
                      <a:pt x="17" y="152"/>
                    </a:lnTo>
                    <a:lnTo>
                      <a:pt x="15" y="144"/>
                    </a:lnTo>
                    <a:lnTo>
                      <a:pt x="11" y="119"/>
                    </a:lnTo>
                    <a:lnTo>
                      <a:pt x="9" y="95"/>
                    </a:lnTo>
                    <a:lnTo>
                      <a:pt x="11" y="70"/>
                    </a:lnTo>
                    <a:lnTo>
                      <a:pt x="15" y="45"/>
                    </a:lnTo>
                    <a:lnTo>
                      <a:pt x="15" y="41"/>
                    </a:lnTo>
                    <a:lnTo>
                      <a:pt x="15" y="37"/>
                    </a:lnTo>
                    <a:lnTo>
                      <a:pt x="15" y="31"/>
                    </a:lnTo>
                    <a:lnTo>
                      <a:pt x="17" y="25"/>
                    </a:lnTo>
                    <a:lnTo>
                      <a:pt x="17" y="22"/>
                    </a:lnTo>
                    <a:lnTo>
                      <a:pt x="17" y="16"/>
                    </a:lnTo>
                    <a:lnTo>
                      <a:pt x="17" y="10"/>
                    </a:lnTo>
                    <a:lnTo>
                      <a:pt x="17" y="6"/>
                    </a:lnTo>
                    <a:lnTo>
                      <a:pt x="17" y="0"/>
                    </a:lnTo>
                    <a:close/>
                  </a:path>
                </a:pathLst>
              </a:custGeom>
              <a:solidFill>
                <a:srgbClr val="CFEBFF"/>
              </a:solidFill>
              <a:ln w="9525">
                <a:noFill/>
                <a:round/>
                <a:headEnd/>
                <a:tailEnd/>
              </a:ln>
            </p:spPr>
            <p:txBody>
              <a:bodyPr/>
              <a:lstStyle/>
              <a:p>
                <a:endParaRPr lang="en-US"/>
              </a:p>
            </p:txBody>
          </p:sp>
          <p:sp>
            <p:nvSpPr>
              <p:cNvPr id="28095" name="Freeform 1010"/>
              <p:cNvSpPr>
                <a:spLocks/>
              </p:cNvSpPr>
              <p:nvPr/>
            </p:nvSpPr>
            <p:spPr bwMode="auto">
              <a:xfrm>
                <a:off x="2355" y="2141"/>
                <a:ext cx="14" cy="157"/>
              </a:xfrm>
              <a:custGeom>
                <a:avLst/>
                <a:gdLst>
                  <a:gd name="T0" fmla="*/ 14 w 14"/>
                  <a:gd name="T1" fmla="*/ 0 h 157"/>
                  <a:gd name="T2" fmla="*/ 12 w 14"/>
                  <a:gd name="T3" fmla="*/ 2 h 157"/>
                  <a:gd name="T4" fmla="*/ 6 w 14"/>
                  <a:gd name="T5" fmla="*/ 27 h 157"/>
                  <a:gd name="T6" fmla="*/ 2 w 14"/>
                  <a:gd name="T7" fmla="*/ 52 h 157"/>
                  <a:gd name="T8" fmla="*/ 0 w 14"/>
                  <a:gd name="T9" fmla="*/ 77 h 157"/>
                  <a:gd name="T10" fmla="*/ 2 w 14"/>
                  <a:gd name="T11" fmla="*/ 101 h 157"/>
                  <a:gd name="T12" fmla="*/ 6 w 14"/>
                  <a:gd name="T13" fmla="*/ 126 h 157"/>
                  <a:gd name="T14" fmla="*/ 12 w 14"/>
                  <a:gd name="T15" fmla="*/ 151 h 157"/>
                  <a:gd name="T16" fmla="*/ 14 w 14"/>
                  <a:gd name="T17" fmla="*/ 157 h 157"/>
                  <a:gd name="T18" fmla="*/ 14 w 14"/>
                  <a:gd name="T19" fmla="*/ 148 h 157"/>
                  <a:gd name="T20" fmla="*/ 14 w 14"/>
                  <a:gd name="T21" fmla="*/ 138 h 157"/>
                  <a:gd name="T22" fmla="*/ 14 w 14"/>
                  <a:gd name="T23" fmla="*/ 126 h 157"/>
                  <a:gd name="T24" fmla="*/ 12 w 14"/>
                  <a:gd name="T25" fmla="*/ 117 h 157"/>
                  <a:gd name="T26" fmla="*/ 12 w 14"/>
                  <a:gd name="T27" fmla="*/ 107 h 157"/>
                  <a:gd name="T28" fmla="*/ 12 w 14"/>
                  <a:gd name="T29" fmla="*/ 98 h 157"/>
                  <a:gd name="T30" fmla="*/ 12 w 14"/>
                  <a:gd name="T31" fmla="*/ 88 h 157"/>
                  <a:gd name="T32" fmla="*/ 12 w 14"/>
                  <a:gd name="T33" fmla="*/ 77 h 157"/>
                  <a:gd name="T34" fmla="*/ 12 w 14"/>
                  <a:gd name="T35" fmla="*/ 77 h 157"/>
                  <a:gd name="T36" fmla="*/ 12 w 14"/>
                  <a:gd name="T37" fmla="*/ 77 h 157"/>
                  <a:gd name="T38" fmla="*/ 12 w 14"/>
                  <a:gd name="T39" fmla="*/ 73 h 157"/>
                  <a:gd name="T40" fmla="*/ 12 w 14"/>
                  <a:gd name="T41" fmla="*/ 69 h 157"/>
                  <a:gd name="T42" fmla="*/ 12 w 14"/>
                  <a:gd name="T43" fmla="*/ 65 h 157"/>
                  <a:gd name="T44" fmla="*/ 12 w 14"/>
                  <a:gd name="T45" fmla="*/ 61 h 157"/>
                  <a:gd name="T46" fmla="*/ 12 w 14"/>
                  <a:gd name="T47" fmla="*/ 57 h 157"/>
                  <a:gd name="T48" fmla="*/ 12 w 14"/>
                  <a:gd name="T49" fmla="*/ 55 h 157"/>
                  <a:gd name="T50" fmla="*/ 12 w 14"/>
                  <a:gd name="T51" fmla="*/ 52 h 157"/>
                  <a:gd name="T52" fmla="*/ 12 w 14"/>
                  <a:gd name="T53" fmla="*/ 48 h 157"/>
                  <a:gd name="T54" fmla="*/ 12 w 14"/>
                  <a:gd name="T55" fmla="*/ 42 h 157"/>
                  <a:gd name="T56" fmla="*/ 12 w 14"/>
                  <a:gd name="T57" fmla="*/ 36 h 157"/>
                  <a:gd name="T58" fmla="*/ 12 w 14"/>
                  <a:gd name="T59" fmla="*/ 29 h 157"/>
                  <a:gd name="T60" fmla="*/ 12 w 14"/>
                  <a:gd name="T61" fmla="*/ 23 h 157"/>
                  <a:gd name="T62" fmla="*/ 12 w 14"/>
                  <a:gd name="T63" fmla="*/ 17 h 157"/>
                  <a:gd name="T64" fmla="*/ 12 w 14"/>
                  <a:gd name="T65" fmla="*/ 11 h 157"/>
                  <a:gd name="T66" fmla="*/ 14 w 14"/>
                  <a:gd name="T67" fmla="*/ 6 h 157"/>
                  <a:gd name="T68" fmla="*/ 14 w 14"/>
                  <a:gd name="T69" fmla="*/ 0 h 15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
                  <a:gd name="T106" fmla="*/ 0 h 157"/>
                  <a:gd name="T107" fmla="*/ 14 w 14"/>
                  <a:gd name="T108" fmla="*/ 157 h 15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 h="157">
                    <a:moveTo>
                      <a:pt x="14" y="0"/>
                    </a:moveTo>
                    <a:lnTo>
                      <a:pt x="12" y="2"/>
                    </a:lnTo>
                    <a:lnTo>
                      <a:pt x="6" y="27"/>
                    </a:lnTo>
                    <a:lnTo>
                      <a:pt x="2" y="52"/>
                    </a:lnTo>
                    <a:lnTo>
                      <a:pt x="0" y="77"/>
                    </a:lnTo>
                    <a:lnTo>
                      <a:pt x="2" y="101"/>
                    </a:lnTo>
                    <a:lnTo>
                      <a:pt x="6" y="126"/>
                    </a:lnTo>
                    <a:lnTo>
                      <a:pt x="12" y="151"/>
                    </a:lnTo>
                    <a:lnTo>
                      <a:pt x="14" y="157"/>
                    </a:lnTo>
                    <a:lnTo>
                      <a:pt x="14" y="148"/>
                    </a:lnTo>
                    <a:lnTo>
                      <a:pt x="14" y="138"/>
                    </a:lnTo>
                    <a:lnTo>
                      <a:pt x="14" y="126"/>
                    </a:lnTo>
                    <a:lnTo>
                      <a:pt x="12" y="117"/>
                    </a:lnTo>
                    <a:lnTo>
                      <a:pt x="12" y="107"/>
                    </a:lnTo>
                    <a:lnTo>
                      <a:pt x="12" y="98"/>
                    </a:lnTo>
                    <a:lnTo>
                      <a:pt x="12" y="88"/>
                    </a:lnTo>
                    <a:lnTo>
                      <a:pt x="12" y="77"/>
                    </a:lnTo>
                    <a:lnTo>
                      <a:pt x="12" y="73"/>
                    </a:lnTo>
                    <a:lnTo>
                      <a:pt x="12" y="69"/>
                    </a:lnTo>
                    <a:lnTo>
                      <a:pt x="12" y="65"/>
                    </a:lnTo>
                    <a:lnTo>
                      <a:pt x="12" y="61"/>
                    </a:lnTo>
                    <a:lnTo>
                      <a:pt x="12" y="57"/>
                    </a:lnTo>
                    <a:lnTo>
                      <a:pt x="12" y="55"/>
                    </a:lnTo>
                    <a:lnTo>
                      <a:pt x="12" y="52"/>
                    </a:lnTo>
                    <a:lnTo>
                      <a:pt x="12" y="48"/>
                    </a:lnTo>
                    <a:lnTo>
                      <a:pt x="12" y="42"/>
                    </a:lnTo>
                    <a:lnTo>
                      <a:pt x="12" y="36"/>
                    </a:lnTo>
                    <a:lnTo>
                      <a:pt x="12" y="29"/>
                    </a:lnTo>
                    <a:lnTo>
                      <a:pt x="12" y="23"/>
                    </a:lnTo>
                    <a:lnTo>
                      <a:pt x="12" y="17"/>
                    </a:lnTo>
                    <a:lnTo>
                      <a:pt x="12" y="11"/>
                    </a:lnTo>
                    <a:lnTo>
                      <a:pt x="14" y="6"/>
                    </a:lnTo>
                    <a:lnTo>
                      <a:pt x="14" y="0"/>
                    </a:lnTo>
                    <a:close/>
                  </a:path>
                </a:pathLst>
              </a:custGeom>
              <a:solidFill>
                <a:srgbClr val="D0ECFF"/>
              </a:solidFill>
              <a:ln w="9525">
                <a:noFill/>
                <a:round/>
                <a:headEnd/>
                <a:tailEnd/>
              </a:ln>
            </p:spPr>
            <p:txBody>
              <a:bodyPr/>
              <a:lstStyle/>
              <a:p>
                <a:endParaRPr lang="en-US"/>
              </a:p>
            </p:txBody>
          </p:sp>
          <p:sp>
            <p:nvSpPr>
              <p:cNvPr id="28096" name="Freeform 1011"/>
              <p:cNvSpPr>
                <a:spLocks/>
              </p:cNvSpPr>
              <p:nvPr/>
            </p:nvSpPr>
            <p:spPr bwMode="auto">
              <a:xfrm>
                <a:off x="2361" y="2164"/>
                <a:ext cx="8" cy="111"/>
              </a:xfrm>
              <a:custGeom>
                <a:avLst/>
                <a:gdLst>
                  <a:gd name="T0" fmla="*/ 6 w 8"/>
                  <a:gd name="T1" fmla="*/ 0 h 111"/>
                  <a:gd name="T2" fmla="*/ 6 w 8"/>
                  <a:gd name="T3" fmla="*/ 4 h 111"/>
                  <a:gd name="T4" fmla="*/ 2 w 8"/>
                  <a:gd name="T5" fmla="*/ 29 h 111"/>
                  <a:gd name="T6" fmla="*/ 0 w 8"/>
                  <a:gd name="T7" fmla="*/ 54 h 111"/>
                  <a:gd name="T8" fmla="*/ 2 w 8"/>
                  <a:gd name="T9" fmla="*/ 78 h 111"/>
                  <a:gd name="T10" fmla="*/ 6 w 8"/>
                  <a:gd name="T11" fmla="*/ 103 h 111"/>
                  <a:gd name="T12" fmla="*/ 8 w 8"/>
                  <a:gd name="T13" fmla="*/ 111 h 111"/>
                  <a:gd name="T14" fmla="*/ 8 w 8"/>
                  <a:gd name="T15" fmla="*/ 100 h 111"/>
                  <a:gd name="T16" fmla="*/ 6 w 8"/>
                  <a:gd name="T17" fmla="*/ 90 h 111"/>
                  <a:gd name="T18" fmla="*/ 6 w 8"/>
                  <a:gd name="T19" fmla="*/ 78 h 111"/>
                  <a:gd name="T20" fmla="*/ 6 w 8"/>
                  <a:gd name="T21" fmla="*/ 69 h 111"/>
                  <a:gd name="T22" fmla="*/ 6 w 8"/>
                  <a:gd name="T23" fmla="*/ 57 h 111"/>
                  <a:gd name="T24" fmla="*/ 6 w 8"/>
                  <a:gd name="T25" fmla="*/ 46 h 111"/>
                  <a:gd name="T26" fmla="*/ 6 w 8"/>
                  <a:gd name="T27" fmla="*/ 36 h 111"/>
                  <a:gd name="T28" fmla="*/ 6 w 8"/>
                  <a:gd name="T29" fmla="*/ 25 h 111"/>
                  <a:gd name="T30" fmla="*/ 6 w 8"/>
                  <a:gd name="T31" fmla="*/ 21 h 111"/>
                  <a:gd name="T32" fmla="*/ 6 w 8"/>
                  <a:gd name="T33" fmla="*/ 19 h 111"/>
                  <a:gd name="T34" fmla="*/ 6 w 8"/>
                  <a:gd name="T35" fmla="*/ 15 h 111"/>
                  <a:gd name="T36" fmla="*/ 6 w 8"/>
                  <a:gd name="T37" fmla="*/ 13 h 111"/>
                  <a:gd name="T38" fmla="*/ 6 w 8"/>
                  <a:gd name="T39" fmla="*/ 9 h 111"/>
                  <a:gd name="T40" fmla="*/ 6 w 8"/>
                  <a:gd name="T41" fmla="*/ 7 h 111"/>
                  <a:gd name="T42" fmla="*/ 6 w 8"/>
                  <a:gd name="T43" fmla="*/ 4 h 111"/>
                  <a:gd name="T44" fmla="*/ 6 w 8"/>
                  <a:gd name="T45" fmla="*/ 0 h 111"/>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
                  <a:gd name="T70" fmla="*/ 0 h 111"/>
                  <a:gd name="T71" fmla="*/ 8 w 8"/>
                  <a:gd name="T72" fmla="*/ 111 h 111"/>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 h="111">
                    <a:moveTo>
                      <a:pt x="6" y="0"/>
                    </a:moveTo>
                    <a:lnTo>
                      <a:pt x="6" y="4"/>
                    </a:lnTo>
                    <a:lnTo>
                      <a:pt x="2" y="29"/>
                    </a:lnTo>
                    <a:lnTo>
                      <a:pt x="0" y="54"/>
                    </a:lnTo>
                    <a:lnTo>
                      <a:pt x="2" y="78"/>
                    </a:lnTo>
                    <a:lnTo>
                      <a:pt x="6" y="103"/>
                    </a:lnTo>
                    <a:lnTo>
                      <a:pt x="8" y="111"/>
                    </a:lnTo>
                    <a:lnTo>
                      <a:pt x="8" y="100"/>
                    </a:lnTo>
                    <a:lnTo>
                      <a:pt x="6" y="90"/>
                    </a:lnTo>
                    <a:lnTo>
                      <a:pt x="6" y="78"/>
                    </a:lnTo>
                    <a:lnTo>
                      <a:pt x="6" y="69"/>
                    </a:lnTo>
                    <a:lnTo>
                      <a:pt x="6" y="57"/>
                    </a:lnTo>
                    <a:lnTo>
                      <a:pt x="6" y="46"/>
                    </a:lnTo>
                    <a:lnTo>
                      <a:pt x="6" y="36"/>
                    </a:lnTo>
                    <a:lnTo>
                      <a:pt x="6" y="25"/>
                    </a:lnTo>
                    <a:lnTo>
                      <a:pt x="6" y="21"/>
                    </a:lnTo>
                    <a:lnTo>
                      <a:pt x="6" y="19"/>
                    </a:lnTo>
                    <a:lnTo>
                      <a:pt x="6" y="15"/>
                    </a:lnTo>
                    <a:lnTo>
                      <a:pt x="6" y="13"/>
                    </a:lnTo>
                    <a:lnTo>
                      <a:pt x="6" y="9"/>
                    </a:lnTo>
                    <a:lnTo>
                      <a:pt x="6" y="7"/>
                    </a:lnTo>
                    <a:lnTo>
                      <a:pt x="6" y="4"/>
                    </a:lnTo>
                    <a:lnTo>
                      <a:pt x="6" y="0"/>
                    </a:lnTo>
                    <a:close/>
                  </a:path>
                </a:pathLst>
              </a:custGeom>
              <a:solidFill>
                <a:srgbClr val="D1ECFF"/>
              </a:solidFill>
              <a:ln w="9525">
                <a:noFill/>
                <a:round/>
                <a:headEnd/>
                <a:tailEnd/>
              </a:ln>
            </p:spPr>
            <p:txBody>
              <a:bodyPr/>
              <a:lstStyle/>
              <a:p>
                <a:endParaRPr lang="en-US"/>
              </a:p>
            </p:txBody>
          </p:sp>
          <p:sp>
            <p:nvSpPr>
              <p:cNvPr id="28097" name="Freeform 1012"/>
              <p:cNvSpPr>
                <a:spLocks/>
              </p:cNvSpPr>
              <p:nvPr/>
            </p:nvSpPr>
            <p:spPr bwMode="auto">
              <a:xfrm>
                <a:off x="2367" y="2218"/>
                <a:ext cx="1" cy="1"/>
              </a:xfrm>
              <a:custGeom>
                <a:avLst/>
                <a:gdLst>
                  <a:gd name="T0" fmla="*/ 0 w 1"/>
                  <a:gd name="T1" fmla="*/ 0 h 1"/>
                  <a:gd name="T2" fmla="*/ 0 w 1"/>
                  <a:gd name="T3" fmla="*/ 0 h 1"/>
                  <a:gd name="T4" fmla="*/ 0 w 1"/>
                  <a:gd name="T5" fmla="*/ 0 h 1"/>
                  <a:gd name="T6" fmla="*/ 0 w 1"/>
                  <a:gd name="T7" fmla="*/ 0 h 1"/>
                  <a:gd name="T8" fmla="*/ 0 w 1"/>
                  <a:gd name="T9" fmla="*/ 0 h 1"/>
                  <a:gd name="T10" fmla="*/ 0 w 1"/>
                  <a:gd name="T11" fmla="*/ 0 h 1"/>
                  <a:gd name="T12" fmla="*/ 0 w 1"/>
                  <a:gd name="T13" fmla="*/ 0 h 1"/>
                  <a:gd name="T14" fmla="*/ 0 w 1"/>
                  <a:gd name="T15" fmla="*/ 0 h 1"/>
                  <a:gd name="T16" fmla="*/ 0 w 1"/>
                  <a:gd name="T17" fmla="*/ 0 h 1"/>
                  <a:gd name="T18" fmla="*/ 0 w 1"/>
                  <a:gd name="T19" fmla="*/ 0 h 1"/>
                  <a:gd name="T20" fmla="*/ 0 w 1"/>
                  <a:gd name="T21" fmla="*/ 0 h 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
                  <a:gd name="T34" fmla="*/ 0 h 1"/>
                  <a:gd name="T35" fmla="*/ 1 w 1"/>
                  <a:gd name="T36" fmla="*/ 1 h 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 h="1">
                    <a:moveTo>
                      <a:pt x="0" y="0"/>
                    </a:moveTo>
                    <a:lnTo>
                      <a:pt x="0" y="0"/>
                    </a:lnTo>
                    <a:close/>
                  </a:path>
                </a:pathLst>
              </a:custGeom>
              <a:solidFill>
                <a:srgbClr val="D2EDFF"/>
              </a:solidFill>
              <a:ln w="9525">
                <a:noFill/>
                <a:round/>
                <a:headEnd/>
                <a:tailEnd/>
              </a:ln>
            </p:spPr>
            <p:txBody>
              <a:bodyPr/>
              <a:lstStyle/>
              <a:p>
                <a:endParaRPr lang="en-US"/>
              </a:p>
            </p:txBody>
          </p:sp>
          <p:sp>
            <p:nvSpPr>
              <p:cNvPr id="28098" name="Freeform 1013"/>
              <p:cNvSpPr>
                <a:spLocks/>
              </p:cNvSpPr>
              <p:nvPr/>
            </p:nvSpPr>
            <p:spPr bwMode="auto">
              <a:xfrm>
                <a:off x="2724" y="913"/>
                <a:ext cx="80" cy="236"/>
              </a:xfrm>
              <a:custGeom>
                <a:avLst/>
                <a:gdLst>
                  <a:gd name="T0" fmla="*/ 9 w 80"/>
                  <a:gd name="T1" fmla="*/ 236 h 236"/>
                  <a:gd name="T2" fmla="*/ 13 w 80"/>
                  <a:gd name="T3" fmla="*/ 230 h 236"/>
                  <a:gd name="T4" fmla="*/ 21 w 80"/>
                  <a:gd name="T5" fmla="*/ 201 h 236"/>
                  <a:gd name="T6" fmla="*/ 34 w 80"/>
                  <a:gd name="T7" fmla="*/ 165 h 236"/>
                  <a:gd name="T8" fmla="*/ 50 w 80"/>
                  <a:gd name="T9" fmla="*/ 128 h 236"/>
                  <a:gd name="T10" fmla="*/ 65 w 80"/>
                  <a:gd name="T11" fmla="*/ 92 h 236"/>
                  <a:gd name="T12" fmla="*/ 71 w 80"/>
                  <a:gd name="T13" fmla="*/ 74 h 236"/>
                  <a:gd name="T14" fmla="*/ 75 w 80"/>
                  <a:gd name="T15" fmla="*/ 59 h 236"/>
                  <a:gd name="T16" fmla="*/ 79 w 80"/>
                  <a:gd name="T17" fmla="*/ 44 h 236"/>
                  <a:gd name="T18" fmla="*/ 80 w 80"/>
                  <a:gd name="T19" fmla="*/ 30 h 236"/>
                  <a:gd name="T20" fmla="*/ 80 w 80"/>
                  <a:gd name="T21" fmla="*/ 19 h 236"/>
                  <a:gd name="T22" fmla="*/ 77 w 80"/>
                  <a:gd name="T23" fmla="*/ 9 h 236"/>
                  <a:gd name="T24" fmla="*/ 73 w 80"/>
                  <a:gd name="T25" fmla="*/ 3 h 236"/>
                  <a:gd name="T26" fmla="*/ 67 w 80"/>
                  <a:gd name="T27" fmla="*/ 2 h 236"/>
                  <a:gd name="T28" fmla="*/ 61 w 80"/>
                  <a:gd name="T29" fmla="*/ 0 h 236"/>
                  <a:gd name="T30" fmla="*/ 55 w 80"/>
                  <a:gd name="T31" fmla="*/ 0 h 236"/>
                  <a:gd name="T32" fmla="*/ 55 w 80"/>
                  <a:gd name="T33" fmla="*/ 13 h 236"/>
                  <a:gd name="T34" fmla="*/ 59 w 80"/>
                  <a:gd name="T35" fmla="*/ 13 h 236"/>
                  <a:gd name="T36" fmla="*/ 61 w 80"/>
                  <a:gd name="T37" fmla="*/ 13 h 236"/>
                  <a:gd name="T38" fmla="*/ 63 w 80"/>
                  <a:gd name="T39" fmla="*/ 15 h 236"/>
                  <a:gd name="T40" fmla="*/ 65 w 80"/>
                  <a:gd name="T41" fmla="*/ 15 h 236"/>
                  <a:gd name="T42" fmla="*/ 67 w 80"/>
                  <a:gd name="T43" fmla="*/ 21 h 236"/>
                  <a:gd name="T44" fmla="*/ 67 w 80"/>
                  <a:gd name="T45" fmla="*/ 30 h 236"/>
                  <a:gd name="T46" fmla="*/ 65 w 80"/>
                  <a:gd name="T47" fmla="*/ 42 h 236"/>
                  <a:gd name="T48" fmla="*/ 63 w 80"/>
                  <a:gd name="T49" fmla="*/ 55 h 236"/>
                  <a:gd name="T50" fmla="*/ 57 w 80"/>
                  <a:gd name="T51" fmla="*/ 71 h 236"/>
                  <a:gd name="T52" fmla="*/ 52 w 80"/>
                  <a:gd name="T53" fmla="*/ 88 h 236"/>
                  <a:gd name="T54" fmla="*/ 36 w 80"/>
                  <a:gd name="T55" fmla="*/ 122 h 236"/>
                  <a:gd name="T56" fmla="*/ 21 w 80"/>
                  <a:gd name="T57" fmla="*/ 161 h 236"/>
                  <a:gd name="T58" fmla="*/ 9 w 80"/>
                  <a:gd name="T59" fmla="*/ 195 h 236"/>
                  <a:gd name="T60" fmla="*/ 0 w 80"/>
                  <a:gd name="T61" fmla="*/ 228 h 236"/>
                  <a:gd name="T62" fmla="*/ 6 w 80"/>
                  <a:gd name="T63" fmla="*/ 222 h 236"/>
                  <a:gd name="T64" fmla="*/ 9 w 80"/>
                  <a:gd name="T65" fmla="*/ 236 h 236"/>
                  <a:gd name="T66" fmla="*/ 13 w 80"/>
                  <a:gd name="T67" fmla="*/ 234 h 236"/>
                  <a:gd name="T68" fmla="*/ 13 w 80"/>
                  <a:gd name="T69" fmla="*/ 230 h 236"/>
                  <a:gd name="T70" fmla="*/ 9 w 80"/>
                  <a:gd name="T71" fmla="*/ 236 h 2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0"/>
                  <a:gd name="T109" fmla="*/ 0 h 236"/>
                  <a:gd name="T110" fmla="*/ 80 w 80"/>
                  <a:gd name="T111" fmla="*/ 236 h 23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0" h="236">
                    <a:moveTo>
                      <a:pt x="9" y="236"/>
                    </a:moveTo>
                    <a:lnTo>
                      <a:pt x="13" y="230"/>
                    </a:lnTo>
                    <a:lnTo>
                      <a:pt x="21" y="201"/>
                    </a:lnTo>
                    <a:lnTo>
                      <a:pt x="34" y="165"/>
                    </a:lnTo>
                    <a:lnTo>
                      <a:pt x="50" y="128"/>
                    </a:lnTo>
                    <a:lnTo>
                      <a:pt x="65" y="92"/>
                    </a:lnTo>
                    <a:lnTo>
                      <a:pt x="71" y="74"/>
                    </a:lnTo>
                    <a:lnTo>
                      <a:pt x="75" y="59"/>
                    </a:lnTo>
                    <a:lnTo>
                      <a:pt x="79" y="44"/>
                    </a:lnTo>
                    <a:lnTo>
                      <a:pt x="80" y="30"/>
                    </a:lnTo>
                    <a:lnTo>
                      <a:pt x="80" y="19"/>
                    </a:lnTo>
                    <a:lnTo>
                      <a:pt x="77" y="9"/>
                    </a:lnTo>
                    <a:lnTo>
                      <a:pt x="73" y="3"/>
                    </a:lnTo>
                    <a:lnTo>
                      <a:pt x="67" y="2"/>
                    </a:lnTo>
                    <a:lnTo>
                      <a:pt x="61" y="0"/>
                    </a:lnTo>
                    <a:lnTo>
                      <a:pt x="55" y="0"/>
                    </a:lnTo>
                    <a:lnTo>
                      <a:pt x="55" y="13"/>
                    </a:lnTo>
                    <a:lnTo>
                      <a:pt x="59" y="13"/>
                    </a:lnTo>
                    <a:lnTo>
                      <a:pt x="61" y="13"/>
                    </a:lnTo>
                    <a:lnTo>
                      <a:pt x="63" y="15"/>
                    </a:lnTo>
                    <a:lnTo>
                      <a:pt x="65" y="15"/>
                    </a:lnTo>
                    <a:lnTo>
                      <a:pt x="67" y="21"/>
                    </a:lnTo>
                    <a:lnTo>
                      <a:pt x="67" y="30"/>
                    </a:lnTo>
                    <a:lnTo>
                      <a:pt x="65" y="42"/>
                    </a:lnTo>
                    <a:lnTo>
                      <a:pt x="63" y="55"/>
                    </a:lnTo>
                    <a:lnTo>
                      <a:pt x="57" y="71"/>
                    </a:lnTo>
                    <a:lnTo>
                      <a:pt x="52" y="88"/>
                    </a:lnTo>
                    <a:lnTo>
                      <a:pt x="36" y="122"/>
                    </a:lnTo>
                    <a:lnTo>
                      <a:pt x="21" y="161"/>
                    </a:lnTo>
                    <a:lnTo>
                      <a:pt x="9" y="195"/>
                    </a:lnTo>
                    <a:lnTo>
                      <a:pt x="0" y="228"/>
                    </a:lnTo>
                    <a:lnTo>
                      <a:pt x="6" y="222"/>
                    </a:lnTo>
                    <a:lnTo>
                      <a:pt x="9" y="236"/>
                    </a:lnTo>
                    <a:lnTo>
                      <a:pt x="13" y="234"/>
                    </a:lnTo>
                    <a:lnTo>
                      <a:pt x="13" y="230"/>
                    </a:lnTo>
                    <a:lnTo>
                      <a:pt x="9" y="236"/>
                    </a:lnTo>
                    <a:close/>
                  </a:path>
                </a:pathLst>
              </a:custGeom>
              <a:solidFill>
                <a:srgbClr val="000000"/>
              </a:solidFill>
              <a:ln w="9525">
                <a:noFill/>
                <a:round/>
                <a:headEnd/>
                <a:tailEnd/>
              </a:ln>
            </p:spPr>
            <p:txBody>
              <a:bodyPr/>
              <a:lstStyle/>
              <a:p>
                <a:endParaRPr lang="en-US"/>
              </a:p>
            </p:txBody>
          </p:sp>
          <p:sp>
            <p:nvSpPr>
              <p:cNvPr id="28099" name="Freeform 1014"/>
              <p:cNvSpPr>
                <a:spLocks/>
              </p:cNvSpPr>
              <p:nvPr/>
            </p:nvSpPr>
            <p:spPr bwMode="auto">
              <a:xfrm>
                <a:off x="2359" y="1135"/>
                <a:ext cx="374" cy="1054"/>
              </a:xfrm>
              <a:custGeom>
                <a:avLst/>
                <a:gdLst>
                  <a:gd name="T0" fmla="*/ 14 w 374"/>
                  <a:gd name="T1" fmla="*/ 1054 h 1054"/>
                  <a:gd name="T2" fmla="*/ 18 w 374"/>
                  <a:gd name="T3" fmla="*/ 992 h 1054"/>
                  <a:gd name="T4" fmla="*/ 21 w 374"/>
                  <a:gd name="T5" fmla="*/ 931 h 1054"/>
                  <a:gd name="T6" fmla="*/ 25 w 374"/>
                  <a:gd name="T7" fmla="*/ 873 h 1054"/>
                  <a:gd name="T8" fmla="*/ 31 w 374"/>
                  <a:gd name="T9" fmla="*/ 818 h 1054"/>
                  <a:gd name="T10" fmla="*/ 39 w 374"/>
                  <a:gd name="T11" fmla="*/ 762 h 1054"/>
                  <a:gd name="T12" fmla="*/ 46 w 374"/>
                  <a:gd name="T13" fmla="*/ 710 h 1054"/>
                  <a:gd name="T14" fmla="*/ 56 w 374"/>
                  <a:gd name="T15" fmla="*/ 660 h 1054"/>
                  <a:gd name="T16" fmla="*/ 65 w 374"/>
                  <a:gd name="T17" fmla="*/ 612 h 1054"/>
                  <a:gd name="T18" fmla="*/ 77 w 374"/>
                  <a:gd name="T19" fmla="*/ 564 h 1054"/>
                  <a:gd name="T20" fmla="*/ 89 w 374"/>
                  <a:gd name="T21" fmla="*/ 520 h 1054"/>
                  <a:gd name="T22" fmla="*/ 100 w 374"/>
                  <a:gd name="T23" fmla="*/ 478 h 1054"/>
                  <a:gd name="T24" fmla="*/ 113 w 374"/>
                  <a:gd name="T25" fmla="*/ 438 h 1054"/>
                  <a:gd name="T26" fmla="*/ 127 w 374"/>
                  <a:gd name="T27" fmla="*/ 397 h 1054"/>
                  <a:gd name="T28" fmla="*/ 140 w 374"/>
                  <a:gd name="T29" fmla="*/ 361 h 1054"/>
                  <a:gd name="T30" fmla="*/ 156 w 374"/>
                  <a:gd name="T31" fmla="*/ 326 h 1054"/>
                  <a:gd name="T32" fmla="*/ 169 w 374"/>
                  <a:gd name="T33" fmla="*/ 294 h 1054"/>
                  <a:gd name="T34" fmla="*/ 198 w 374"/>
                  <a:gd name="T35" fmla="*/ 232 h 1054"/>
                  <a:gd name="T36" fmla="*/ 229 w 374"/>
                  <a:gd name="T37" fmla="*/ 179 h 1054"/>
                  <a:gd name="T38" fmla="*/ 257 w 374"/>
                  <a:gd name="T39" fmla="*/ 133 h 1054"/>
                  <a:gd name="T40" fmla="*/ 284 w 374"/>
                  <a:gd name="T41" fmla="*/ 94 h 1054"/>
                  <a:gd name="T42" fmla="*/ 311 w 374"/>
                  <a:gd name="T43" fmla="*/ 64 h 1054"/>
                  <a:gd name="T44" fmla="*/ 336 w 374"/>
                  <a:gd name="T45" fmla="*/ 39 h 1054"/>
                  <a:gd name="T46" fmla="*/ 348 w 374"/>
                  <a:gd name="T47" fmla="*/ 31 h 1054"/>
                  <a:gd name="T48" fmla="*/ 357 w 374"/>
                  <a:gd name="T49" fmla="*/ 23 h 1054"/>
                  <a:gd name="T50" fmla="*/ 367 w 374"/>
                  <a:gd name="T51" fmla="*/ 17 h 1054"/>
                  <a:gd name="T52" fmla="*/ 374 w 374"/>
                  <a:gd name="T53" fmla="*/ 14 h 1054"/>
                  <a:gd name="T54" fmla="*/ 371 w 374"/>
                  <a:gd name="T55" fmla="*/ 0 h 1054"/>
                  <a:gd name="T56" fmla="*/ 361 w 374"/>
                  <a:gd name="T57" fmla="*/ 6 h 1054"/>
                  <a:gd name="T58" fmla="*/ 349 w 374"/>
                  <a:gd name="T59" fmla="*/ 12 h 1054"/>
                  <a:gd name="T60" fmla="*/ 338 w 374"/>
                  <a:gd name="T61" fmla="*/ 19 h 1054"/>
                  <a:gd name="T62" fmla="*/ 326 w 374"/>
                  <a:gd name="T63" fmla="*/ 29 h 1054"/>
                  <a:gd name="T64" fmla="*/ 302 w 374"/>
                  <a:gd name="T65" fmla="*/ 54 h 1054"/>
                  <a:gd name="T66" fmla="*/ 275 w 374"/>
                  <a:gd name="T67" fmla="*/ 87 h 1054"/>
                  <a:gd name="T68" fmla="*/ 246 w 374"/>
                  <a:gd name="T69" fmla="*/ 125 h 1054"/>
                  <a:gd name="T70" fmla="*/ 215 w 374"/>
                  <a:gd name="T71" fmla="*/ 171 h 1054"/>
                  <a:gd name="T72" fmla="*/ 186 w 374"/>
                  <a:gd name="T73" fmla="*/ 227 h 1054"/>
                  <a:gd name="T74" fmla="*/ 156 w 374"/>
                  <a:gd name="T75" fmla="*/ 288 h 1054"/>
                  <a:gd name="T76" fmla="*/ 142 w 374"/>
                  <a:gd name="T77" fmla="*/ 321 h 1054"/>
                  <a:gd name="T78" fmla="*/ 129 w 374"/>
                  <a:gd name="T79" fmla="*/ 357 h 1054"/>
                  <a:gd name="T80" fmla="*/ 113 w 374"/>
                  <a:gd name="T81" fmla="*/ 394 h 1054"/>
                  <a:gd name="T82" fmla="*/ 100 w 374"/>
                  <a:gd name="T83" fmla="*/ 434 h 1054"/>
                  <a:gd name="T84" fmla="*/ 89 w 374"/>
                  <a:gd name="T85" fmla="*/ 474 h 1054"/>
                  <a:gd name="T86" fmla="*/ 75 w 374"/>
                  <a:gd name="T87" fmla="*/ 516 h 1054"/>
                  <a:gd name="T88" fmla="*/ 64 w 374"/>
                  <a:gd name="T89" fmla="*/ 562 h 1054"/>
                  <a:gd name="T90" fmla="*/ 52 w 374"/>
                  <a:gd name="T91" fmla="*/ 609 h 1054"/>
                  <a:gd name="T92" fmla="*/ 42 w 374"/>
                  <a:gd name="T93" fmla="*/ 658 h 1054"/>
                  <a:gd name="T94" fmla="*/ 33 w 374"/>
                  <a:gd name="T95" fmla="*/ 708 h 1054"/>
                  <a:gd name="T96" fmla="*/ 25 w 374"/>
                  <a:gd name="T97" fmla="*/ 760 h 1054"/>
                  <a:gd name="T98" fmla="*/ 18 w 374"/>
                  <a:gd name="T99" fmla="*/ 816 h 1054"/>
                  <a:gd name="T100" fmla="*/ 12 w 374"/>
                  <a:gd name="T101" fmla="*/ 871 h 1054"/>
                  <a:gd name="T102" fmla="*/ 6 w 374"/>
                  <a:gd name="T103" fmla="*/ 931 h 1054"/>
                  <a:gd name="T104" fmla="*/ 2 w 374"/>
                  <a:gd name="T105" fmla="*/ 990 h 1054"/>
                  <a:gd name="T106" fmla="*/ 0 w 374"/>
                  <a:gd name="T107" fmla="*/ 1054 h 1054"/>
                  <a:gd name="T108" fmla="*/ 14 w 374"/>
                  <a:gd name="T109" fmla="*/ 1054 h 105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74"/>
                  <a:gd name="T166" fmla="*/ 0 h 1054"/>
                  <a:gd name="T167" fmla="*/ 374 w 374"/>
                  <a:gd name="T168" fmla="*/ 1054 h 105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74" h="1054">
                    <a:moveTo>
                      <a:pt x="14" y="1054"/>
                    </a:moveTo>
                    <a:lnTo>
                      <a:pt x="18" y="992"/>
                    </a:lnTo>
                    <a:lnTo>
                      <a:pt x="21" y="931"/>
                    </a:lnTo>
                    <a:lnTo>
                      <a:pt x="25" y="873"/>
                    </a:lnTo>
                    <a:lnTo>
                      <a:pt x="31" y="818"/>
                    </a:lnTo>
                    <a:lnTo>
                      <a:pt x="39" y="762"/>
                    </a:lnTo>
                    <a:lnTo>
                      <a:pt x="46" y="710"/>
                    </a:lnTo>
                    <a:lnTo>
                      <a:pt x="56" y="660"/>
                    </a:lnTo>
                    <a:lnTo>
                      <a:pt x="65" y="612"/>
                    </a:lnTo>
                    <a:lnTo>
                      <a:pt x="77" y="564"/>
                    </a:lnTo>
                    <a:lnTo>
                      <a:pt x="89" y="520"/>
                    </a:lnTo>
                    <a:lnTo>
                      <a:pt x="100" y="478"/>
                    </a:lnTo>
                    <a:lnTo>
                      <a:pt x="113" y="438"/>
                    </a:lnTo>
                    <a:lnTo>
                      <a:pt x="127" y="397"/>
                    </a:lnTo>
                    <a:lnTo>
                      <a:pt x="140" y="361"/>
                    </a:lnTo>
                    <a:lnTo>
                      <a:pt x="156" y="326"/>
                    </a:lnTo>
                    <a:lnTo>
                      <a:pt x="169" y="294"/>
                    </a:lnTo>
                    <a:lnTo>
                      <a:pt x="198" y="232"/>
                    </a:lnTo>
                    <a:lnTo>
                      <a:pt x="229" y="179"/>
                    </a:lnTo>
                    <a:lnTo>
                      <a:pt x="257" y="133"/>
                    </a:lnTo>
                    <a:lnTo>
                      <a:pt x="284" y="94"/>
                    </a:lnTo>
                    <a:lnTo>
                      <a:pt x="311" y="64"/>
                    </a:lnTo>
                    <a:lnTo>
                      <a:pt x="336" y="39"/>
                    </a:lnTo>
                    <a:lnTo>
                      <a:pt x="348" y="31"/>
                    </a:lnTo>
                    <a:lnTo>
                      <a:pt x="357" y="23"/>
                    </a:lnTo>
                    <a:lnTo>
                      <a:pt x="367" y="17"/>
                    </a:lnTo>
                    <a:lnTo>
                      <a:pt x="374" y="14"/>
                    </a:lnTo>
                    <a:lnTo>
                      <a:pt x="371" y="0"/>
                    </a:lnTo>
                    <a:lnTo>
                      <a:pt x="361" y="6"/>
                    </a:lnTo>
                    <a:lnTo>
                      <a:pt x="349" y="12"/>
                    </a:lnTo>
                    <a:lnTo>
                      <a:pt x="338" y="19"/>
                    </a:lnTo>
                    <a:lnTo>
                      <a:pt x="326" y="29"/>
                    </a:lnTo>
                    <a:lnTo>
                      <a:pt x="302" y="54"/>
                    </a:lnTo>
                    <a:lnTo>
                      <a:pt x="275" y="87"/>
                    </a:lnTo>
                    <a:lnTo>
                      <a:pt x="246" y="125"/>
                    </a:lnTo>
                    <a:lnTo>
                      <a:pt x="215" y="171"/>
                    </a:lnTo>
                    <a:lnTo>
                      <a:pt x="186" y="227"/>
                    </a:lnTo>
                    <a:lnTo>
                      <a:pt x="156" y="288"/>
                    </a:lnTo>
                    <a:lnTo>
                      <a:pt x="142" y="321"/>
                    </a:lnTo>
                    <a:lnTo>
                      <a:pt x="129" y="357"/>
                    </a:lnTo>
                    <a:lnTo>
                      <a:pt x="113" y="394"/>
                    </a:lnTo>
                    <a:lnTo>
                      <a:pt x="100" y="434"/>
                    </a:lnTo>
                    <a:lnTo>
                      <a:pt x="89" y="474"/>
                    </a:lnTo>
                    <a:lnTo>
                      <a:pt x="75" y="516"/>
                    </a:lnTo>
                    <a:lnTo>
                      <a:pt x="64" y="562"/>
                    </a:lnTo>
                    <a:lnTo>
                      <a:pt x="52" y="609"/>
                    </a:lnTo>
                    <a:lnTo>
                      <a:pt x="42" y="658"/>
                    </a:lnTo>
                    <a:lnTo>
                      <a:pt x="33" y="708"/>
                    </a:lnTo>
                    <a:lnTo>
                      <a:pt x="25" y="760"/>
                    </a:lnTo>
                    <a:lnTo>
                      <a:pt x="18" y="816"/>
                    </a:lnTo>
                    <a:lnTo>
                      <a:pt x="12" y="871"/>
                    </a:lnTo>
                    <a:lnTo>
                      <a:pt x="6" y="931"/>
                    </a:lnTo>
                    <a:lnTo>
                      <a:pt x="2" y="990"/>
                    </a:lnTo>
                    <a:lnTo>
                      <a:pt x="0" y="1054"/>
                    </a:lnTo>
                    <a:lnTo>
                      <a:pt x="14" y="1054"/>
                    </a:lnTo>
                    <a:close/>
                  </a:path>
                </a:pathLst>
              </a:custGeom>
              <a:solidFill>
                <a:srgbClr val="000000"/>
              </a:solidFill>
              <a:ln w="9525">
                <a:noFill/>
                <a:round/>
                <a:headEnd/>
                <a:tailEnd/>
              </a:ln>
            </p:spPr>
            <p:txBody>
              <a:bodyPr/>
              <a:lstStyle/>
              <a:p>
                <a:endParaRPr lang="en-US"/>
              </a:p>
            </p:txBody>
          </p:sp>
          <p:sp>
            <p:nvSpPr>
              <p:cNvPr id="28100" name="Freeform 1015"/>
              <p:cNvSpPr>
                <a:spLocks/>
              </p:cNvSpPr>
              <p:nvPr/>
            </p:nvSpPr>
            <p:spPr bwMode="auto">
              <a:xfrm>
                <a:off x="2359" y="2189"/>
                <a:ext cx="495" cy="1063"/>
              </a:xfrm>
              <a:custGeom>
                <a:avLst/>
                <a:gdLst>
                  <a:gd name="T0" fmla="*/ 495 w 495"/>
                  <a:gd name="T1" fmla="*/ 1053 h 1063"/>
                  <a:gd name="T2" fmla="*/ 493 w 495"/>
                  <a:gd name="T3" fmla="*/ 1051 h 1063"/>
                  <a:gd name="T4" fmla="*/ 459 w 495"/>
                  <a:gd name="T5" fmla="*/ 1026 h 1063"/>
                  <a:gd name="T6" fmla="*/ 424 w 495"/>
                  <a:gd name="T7" fmla="*/ 1000 h 1063"/>
                  <a:gd name="T8" fmla="*/ 386 w 495"/>
                  <a:gd name="T9" fmla="*/ 969 h 1063"/>
                  <a:gd name="T10" fmla="*/ 348 w 495"/>
                  <a:gd name="T11" fmla="*/ 932 h 1063"/>
                  <a:gd name="T12" fmla="*/ 307 w 495"/>
                  <a:gd name="T13" fmla="*/ 890 h 1063"/>
                  <a:gd name="T14" fmla="*/ 269 w 495"/>
                  <a:gd name="T15" fmla="*/ 844 h 1063"/>
                  <a:gd name="T16" fmla="*/ 248 w 495"/>
                  <a:gd name="T17" fmla="*/ 817 h 1063"/>
                  <a:gd name="T18" fmla="*/ 229 w 495"/>
                  <a:gd name="T19" fmla="*/ 790 h 1063"/>
                  <a:gd name="T20" fmla="*/ 209 w 495"/>
                  <a:gd name="T21" fmla="*/ 762 h 1063"/>
                  <a:gd name="T22" fmla="*/ 192 w 495"/>
                  <a:gd name="T23" fmla="*/ 731 h 1063"/>
                  <a:gd name="T24" fmla="*/ 173 w 495"/>
                  <a:gd name="T25" fmla="*/ 700 h 1063"/>
                  <a:gd name="T26" fmla="*/ 156 w 495"/>
                  <a:gd name="T27" fmla="*/ 666 h 1063"/>
                  <a:gd name="T28" fmla="*/ 138 w 495"/>
                  <a:gd name="T29" fmla="*/ 631 h 1063"/>
                  <a:gd name="T30" fmla="*/ 121 w 495"/>
                  <a:gd name="T31" fmla="*/ 595 h 1063"/>
                  <a:gd name="T32" fmla="*/ 106 w 495"/>
                  <a:gd name="T33" fmla="*/ 556 h 1063"/>
                  <a:gd name="T34" fmla="*/ 92 w 495"/>
                  <a:gd name="T35" fmla="*/ 516 h 1063"/>
                  <a:gd name="T36" fmla="*/ 79 w 495"/>
                  <a:gd name="T37" fmla="*/ 474 h 1063"/>
                  <a:gd name="T38" fmla="*/ 65 w 495"/>
                  <a:gd name="T39" fmla="*/ 428 h 1063"/>
                  <a:gd name="T40" fmla="*/ 54 w 495"/>
                  <a:gd name="T41" fmla="*/ 382 h 1063"/>
                  <a:gd name="T42" fmla="*/ 44 w 495"/>
                  <a:gd name="T43" fmla="*/ 334 h 1063"/>
                  <a:gd name="T44" fmla="*/ 35 w 495"/>
                  <a:gd name="T45" fmla="*/ 284 h 1063"/>
                  <a:gd name="T46" fmla="*/ 29 w 495"/>
                  <a:gd name="T47" fmla="*/ 232 h 1063"/>
                  <a:gd name="T48" fmla="*/ 23 w 495"/>
                  <a:gd name="T49" fmla="*/ 176 h 1063"/>
                  <a:gd name="T50" fmla="*/ 18 w 495"/>
                  <a:gd name="T51" fmla="*/ 119 h 1063"/>
                  <a:gd name="T52" fmla="*/ 16 w 495"/>
                  <a:gd name="T53" fmla="*/ 61 h 1063"/>
                  <a:gd name="T54" fmla="*/ 14 w 495"/>
                  <a:gd name="T55" fmla="*/ 0 h 1063"/>
                  <a:gd name="T56" fmla="*/ 0 w 495"/>
                  <a:gd name="T57" fmla="*/ 0 h 1063"/>
                  <a:gd name="T58" fmla="*/ 2 w 495"/>
                  <a:gd name="T59" fmla="*/ 61 h 1063"/>
                  <a:gd name="T60" fmla="*/ 4 w 495"/>
                  <a:gd name="T61" fmla="*/ 121 h 1063"/>
                  <a:gd name="T62" fmla="*/ 8 w 495"/>
                  <a:gd name="T63" fmla="*/ 178 h 1063"/>
                  <a:gd name="T64" fmla="*/ 14 w 495"/>
                  <a:gd name="T65" fmla="*/ 232 h 1063"/>
                  <a:gd name="T66" fmla="*/ 21 w 495"/>
                  <a:gd name="T67" fmla="*/ 286 h 1063"/>
                  <a:gd name="T68" fmla="*/ 31 w 495"/>
                  <a:gd name="T69" fmla="*/ 336 h 1063"/>
                  <a:gd name="T70" fmla="*/ 41 w 495"/>
                  <a:gd name="T71" fmla="*/ 385 h 1063"/>
                  <a:gd name="T72" fmla="*/ 52 w 495"/>
                  <a:gd name="T73" fmla="*/ 432 h 1063"/>
                  <a:gd name="T74" fmla="*/ 65 w 495"/>
                  <a:gd name="T75" fmla="*/ 478 h 1063"/>
                  <a:gd name="T76" fmla="*/ 79 w 495"/>
                  <a:gd name="T77" fmla="*/ 520 h 1063"/>
                  <a:gd name="T78" fmla="*/ 94 w 495"/>
                  <a:gd name="T79" fmla="*/ 560 h 1063"/>
                  <a:gd name="T80" fmla="*/ 110 w 495"/>
                  <a:gd name="T81" fmla="*/ 600 h 1063"/>
                  <a:gd name="T82" fmla="*/ 125 w 495"/>
                  <a:gd name="T83" fmla="*/ 637 h 1063"/>
                  <a:gd name="T84" fmla="*/ 142 w 495"/>
                  <a:gd name="T85" fmla="*/ 673 h 1063"/>
                  <a:gd name="T86" fmla="*/ 161 w 495"/>
                  <a:gd name="T87" fmla="*/ 706 h 1063"/>
                  <a:gd name="T88" fmla="*/ 179 w 495"/>
                  <a:gd name="T89" fmla="*/ 739 h 1063"/>
                  <a:gd name="T90" fmla="*/ 198 w 495"/>
                  <a:gd name="T91" fmla="*/ 769 h 1063"/>
                  <a:gd name="T92" fmla="*/ 217 w 495"/>
                  <a:gd name="T93" fmla="*/ 798 h 1063"/>
                  <a:gd name="T94" fmla="*/ 238 w 495"/>
                  <a:gd name="T95" fmla="*/ 827 h 1063"/>
                  <a:gd name="T96" fmla="*/ 257 w 495"/>
                  <a:gd name="T97" fmla="*/ 852 h 1063"/>
                  <a:gd name="T98" fmla="*/ 298 w 495"/>
                  <a:gd name="T99" fmla="*/ 900 h 1063"/>
                  <a:gd name="T100" fmla="*/ 338 w 495"/>
                  <a:gd name="T101" fmla="*/ 942 h 1063"/>
                  <a:gd name="T102" fmla="*/ 378 w 495"/>
                  <a:gd name="T103" fmla="*/ 978 h 1063"/>
                  <a:gd name="T104" fmla="*/ 415 w 495"/>
                  <a:gd name="T105" fmla="*/ 1011 h 1063"/>
                  <a:gd name="T106" fmla="*/ 451 w 495"/>
                  <a:gd name="T107" fmla="*/ 1038 h 1063"/>
                  <a:gd name="T108" fmla="*/ 484 w 495"/>
                  <a:gd name="T109" fmla="*/ 1063 h 1063"/>
                  <a:gd name="T110" fmla="*/ 482 w 495"/>
                  <a:gd name="T111" fmla="*/ 1059 h 1063"/>
                  <a:gd name="T112" fmla="*/ 495 w 495"/>
                  <a:gd name="T113" fmla="*/ 1053 h 106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95"/>
                  <a:gd name="T172" fmla="*/ 0 h 1063"/>
                  <a:gd name="T173" fmla="*/ 495 w 495"/>
                  <a:gd name="T174" fmla="*/ 1063 h 106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95" h="1063">
                    <a:moveTo>
                      <a:pt x="495" y="1053"/>
                    </a:moveTo>
                    <a:lnTo>
                      <a:pt x="493" y="1051"/>
                    </a:lnTo>
                    <a:lnTo>
                      <a:pt x="459" y="1026"/>
                    </a:lnTo>
                    <a:lnTo>
                      <a:pt x="424" y="1000"/>
                    </a:lnTo>
                    <a:lnTo>
                      <a:pt x="386" y="969"/>
                    </a:lnTo>
                    <a:lnTo>
                      <a:pt x="348" y="932"/>
                    </a:lnTo>
                    <a:lnTo>
                      <a:pt x="307" y="890"/>
                    </a:lnTo>
                    <a:lnTo>
                      <a:pt x="269" y="844"/>
                    </a:lnTo>
                    <a:lnTo>
                      <a:pt x="248" y="817"/>
                    </a:lnTo>
                    <a:lnTo>
                      <a:pt x="229" y="790"/>
                    </a:lnTo>
                    <a:lnTo>
                      <a:pt x="209" y="762"/>
                    </a:lnTo>
                    <a:lnTo>
                      <a:pt x="192" y="731"/>
                    </a:lnTo>
                    <a:lnTo>
                      <a:pt x="173" y="700"/>
                    </a:lnTo>
                    <a:lnTo>
                      <a:pt x="156" y="666"/>
                    </a:lnTo>
                    <a:lnTo>
                      <a:pt x="138" y="631"/>
                    </a:lnTo>
                    <a:lnTo>
                      <a:pt x="121" y="595"/>
                    </a:lnTo>
                    <a:lnTo>
                      <a:pt x="106" y="556"/>
                    </a:lnTo>
                    <a:lnTo>
                      <a:pt x="92" y="516"/>
                    </a:lnTo>
                    <a:lnTo>
                      <a:pt x="79" y="474"/>
                    </a:lnTo>
                    <a:lnTo>
                      <a:pt x="65" y="428"/>
                    </a:lnTo>
                    <a:lnTo>
                      <a:pt x="54" y="382"/>
                    </a:lnTo>
                    <a:lnTo>
                      <a:pt x="44" y="334"/>
                    </a:lnTo>
                    <a:lnTo>
                      <a:pt x="35" y="284"/>
                    </a:lnTo>
                    <a:lnTo>
                      <a:pt x="29" y="232"/>
                    </a:lnTo>
                    <a:lnTo>
                      <a:pt x="23" y="176"/>
                    </a:lnTo>
                    <a:lnTo>
                      <a:pt x="18" y="119"/>
                    </a:lnTo>
                    <a:lnTo>
                      <a:pt x="16" y="61"/>
                    </a:lnTo>
                    <a:lnTo>
                      <a:pt x="14" y="0"/>
                    </a:lnTo>
                    <a:lnTo>
                      <a:pt x="0" y="0"/>
                    </a:lnTo>
                    <a:lnTo>
                      <a:pt x="2" y="61"/>
                    </a:lnTo>
                    <a:lnTo>
                      <a:pt x="4" y="121"/>
                    </a:lnTo>
                    <a:lnTo>
                      <a:pt x="8" y="178"/>
                    </a:lnTo>
                    <a:lnTo>
                      <a:pt x="14" y="232"/>
                    </a:lnTo>
                    <a:lnTo>
                      <a:pt x="21" y="286"/>
                    </a:lnTo>
                    <a:lnTo>
                      <a:pt x="31" y="336"/>
                    </a:lnTo>
                    <a:lnTo>
                      <a:pt x="41" y="385"/>
                    </a:lnTo>
                    <a:lnTo>
                      <a:pt x="52" y="432"/>
                    </a:lnTo>
                    <a:lnTo>
                      <a:pt x="65" y="478"/>
                    </a:lnTo>
                    <a:lnTo>
                      <a:pt x="79" y="520"/>
                    </a:lnTo>
                    <a:lnTo>
                      <a:pt x="94" y="560"/>
                    </a:lnTo>
                    <a:lnTo>
                      <a:pt x="110" y="600"/>
                    </a:lnTo>
                    <a:lnTo>
                      <a:pt x="125" y="637"/>
                    </a:lnTo>
                    <a:lnTo>
                      <a:pt x="142" y="673"/>
                    </a:lnTo>
                    <a:lnTo>
                      <a:pt x="161" y="706"/>
                    </a:lnTo>
                    <a:lnTo>
                      <a:pt x="179" y="739"/>
                    </a:lnTo>
                    <a:lnTo>
                      <a:pt x="198" y="769"/>
                    </a:lnTo>
                    <a:lnTo>
                      <a:pt x="217" y="798"/>
                    </a:lnTo>
                    <a:lnTo>
                      <a:pt x="238" y="827"/>
                    </a:lnTo>
                    <a:lnTo>
                      <a:pt x="257" y="852"/>
                    </a:lnTo>
                    <a:lnTo>
                      <a:pt x="298" y="900"/>
                    </a:lnTo>
                    <a:lnTo>
                      <a:pt x="338" y="942"/>
                    </a:lnTo>
                    <a:lnTo>
                      <a:pt x="378" y="978"/>
                    </a:lnTo>
                    <a:lnTo>
                      <a:pt x="415" y="1011"/>
                    </a:lnTo>
                    <a:lnTo>
                      <a:pt x="451" y="1038"/>
                    </a:lnTo>
                    <a:lnTo>
                      <a:pt x="484" y="1063"/>
                    </a:lnTo>
                    <a:lnTo>
                      <a:pt x="482" y="1059"/>
                    </a:lnTo>
                    <a:lnTo>
                      <a:pt x="495" y="1053"/>
                    </a:lnTo>
                    <a:close/>
                  </a:path>
                </a:pathLst>
              </a:custGeom>
              <a:solidFill>
                <a:srgbClr val="000000"/>
              </a:solidFill>
              <a:ln w="9525">
                <a:noFill/>
                <a:round/>
                <a:headEnd/>
                <a:tailEnd/>
              </a:ln>
            </p:spPr>
            <p:txBody>
              <a:bodyPr/>
              <a:lstStyle/>
              <a:p>
                <a:endParaRPr lang="en-US"/>
              </a:p>
            </p:txBody>
          </p:sp>
          <p:sp>
            <p:nvSpPr>
              <p:cNvPr id="28101" name="Freeform 1016"/>
              <p:cNvSpPr>
                <a:spLocks/>
              </p:cNvSpPr>
              <p:nvPr/>
            </p:nvSpPr>
            <p:spPr bwMode="auto">
              <a:xfrm>
                <a:off x="2841" y="3242"/>
                <a:ext cx="105" cy="232"/>
              </a:xfrm>
              <a:custGeom>
                <a:avLst/>
                <a:gdLst>
                  <a:gd name="T0" fmla="*/ 105 w 105"/>
                  <a:gd name="T1" fmla="*/ 231 h 232"/>
                  <a:gd name="T2" fmla="*/ 105 w 105"/>
                  <a:gd name="T3" fmla="*/ 227 h 232"/>
                  <a:gd name="T4" fmla="*/ 94 w 105"/>
                  <a:gd name="T5" fmla="*/ 192 h 232"/>
                  <a:gd name="T6" fmla="*/ 84 w 105"/>
                  <a:gd name="T7" fmla="*/ 163 h 232"/>
                  <a:gd name="T8" fmla="*/ 75 w 105"/>
                  <a:gd name="T9" fmla="*/ 137 h 232"/>
                  <a:gd name="T10" fmla="*/ 63 w 105"/>
                  <a:gd name="T11" fmla="*/ 112 h 232"/>
                  <a:gd name="T12" fmla="*/ 54 w 105"/>
                  <a:gd name="T13" fmla="*/ 87 h 232"/>
                  <a:gd name="T14" fmla="*/ 42 w 105"/>
                  <a:gd name="T15" fmla="*/ 62 h 232"/>
                  <a:gd name="T16" fmla="*/ 29 w 105"/>
                  <a:gd name="T17" fmla="*/ 33 h 232"/>
                  <a:gd name="T18" fmla="*/ 13 w 105"/>
                  <a:gd name="T19" fmla="*/ 0 h 232"/>
                  <a:gd name="T20" fmla="*/ 0 w 105"/>
                  <a:gd name="T21" fmla="*/ 6 h 232"/>
                  <a:gd name="T22" fmla="*/ 15 w 105"/>
                  <a:gd name="T23" fmla="*/ 39 h 232"/>
                  <a:gd name="T24" fmla="*/ 29 w 105"/>
                  <a:gd name="T25" fmla="*/ 67 h 232"/>
                  <a:gd name="T26" fmla="*/ 40 w 105"/>
                  <a:gd name="T27" fmla="*/ 92 h 232"/>
                  <a:gd name="T28" fmla="*/ 52 w 105"/>
                  <a:gd name="T29" fmla="*/ 117 h 232"/>
                  <a:gd name="T30" fmla="*/ 61 w 105"/>
                  <a:gd name="T31" fmla="*/ 142 h 232"/>
                  <a:gd name="T32" fmla="*/ 71 w 105"/>
                  <a:gd name="T33" fmla="*/ 167 h 232"/>
                  <a:gd name="T34" fmla="*/ 80 w 105"/>
                  <a:gd name="T35" fmla="*/ 198 h 232"/>
                  <a:gd name="T36" fmla="*/ 92 w 105"/>
                  <a:gd name="T37" fmla="*/ 232 h 232"/>
                  <a:gd name="T38" fmla="*/ 92 w 105"/>
                  <a:gd name="T39" fmla="*/ 229 h 232"/>
                  <a:gd name="T40" fmla="*/ 105 w 105"/>
                  <a:gd name="T41" fmla="*/ 231 h 232"/>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05"/>
                  <a:gd name="T64" fmla="*/ 0 h 232"/>
                  <a:gd name="T65" fmla="*/ 105 w 105"/>
                  <a:gd name="T66" fmla="*/ 232 h 232"/>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05" h="232">
                    <a:moveTo>
                      <a:pt x="105" y="231"/>
                    </a:moveTo>
                    <a:lnTo>
                      <a:pt x="105" y="227"/>
                    </a:lnTo>
                    <a:lnTo>
                      <a:pt x="94" y="192"/>
                    </a:lnTo>
                    <a:lnTo>
                      <a:pt x="84" y="163"/>
                    </a:lnTo>
                    <a:lnTo>
                      <a:pt x="75" y="137"/>
                    </a:lnTo>
                    <a:lnTo>
                      <a:pt x="63" y="112"/>
                    </a:lnTo>
                    <a:lnTo>
                      <a:pt x="54" y="87"/>
                    </a:lnTo>
                    <a:lnTo>
                      <a:pt x="42" y="62"/>
                    </a:lnTo>
                    <a:lnTo>
                      <a:pt x="29" y="33"/>
                    </a:lnTo>
                    <a:lnTo>
                      <a:pt x="13" y="0"/>
                    </a:lnTo>
                    <a:lnTo>
                      <a:pt x="0" y="6"/>
                    </a:lnTo>
                    <a:lnTo>
                      <a:pt x="15" y="39"/>
                    </a:lnTo>
                    <a:lnTo>
                      <a:pt x="29" y="67"/>
                    </a:lnTo>
                    <a:lnTo>
                      <a:pt x="40" y="92"/>
                    </a:lnTo>
                    <a:lnTo>
                      <a:pt x="52" y="117"/>
                    </a:lnTo>
                    <a:lnTo>
                      <a:pt x="61" y="142"/>
                    </a:lnTo>
                    <a:lnTo>
                      <a:pt x="71" y="167"/>
                    </a:lnTo>
                    <a:lnTo>
                      <a:pt x="80" y="198"/>
                    </a:lnTo>
                    <a:lnTo>
                      <a:pt x="92" y="232"/>
                    </a:lnTo>
                    <a:lnTo>
                      <a:pt x="92" y="229"/>
                    </a:lnTo>
                    <a:lnTo>
                      <a:pt x="105" y="231"/>
                    </a:lnTo>
                    <a:close/>
                  </a:path>
                </a:pathLst>
              </a:custGeom>
              <a:solidFill>
                <a:srgbClr val="000000"/>
              </a:solidFill>
              <a:ln w="9525">
                <a:noFill/>
                <a:round/>
                <a:headEnd/>
                <a:tailEnd/>
              </a:ln>
            </p:spPr>
            <p:txBody>
              <a:bodyPr/>
              <a:lstStyle/>
              <a:p>
                <a:endParaRPr lang="en-US"/>
              </a:p>
            </p:txBody>
          </p:sp>
          <p:sp>
            <p:nvSpPr>
              <p:cNvPr id="28102" name="Freeform 1017"/>
              <p:cNvSpPr>
                <a:spLocks/>
              </p:cNvSpPr>
              <p:nvPr/>
            </p:nvSpPr>
            <p:spPr bwMode="auto">
              <a:xfrm>
                <a:off x="2472" y="3313"/>
                <a:ext cx="474" cy="175"/>
              </a:xfrm>
              <a:custGeom>
                <a:avLst/>
                <a:gdLst>
                  <a:gd name="T0" fmla="*/ 2 w 474"/>
                  <a:gd name="T1" fmla="*/ 14 h 175"/>
                  <a:gd name="T2" fmla="*/ 0 w 474"/>
                  <a:gd name="T3" fmla="*/ 12 h 175"/>
                  <a:gd name="T4" fmla="*/ 20 w 474"/>
                  <a:gd name="T5" fmla="*/ 25 h 175"/>
                  <a:gd name="T6" fmla="*/ 47 w 474"/>
                  <a:gd name="T7" fmla="*/ 39 h 175"/>
                  <a:gd name="T8" fmla="*/ 75 w 474"/>
                  <a:gd name="T9" fmla="*/ 52 h 175"/>
                  <a:gd name="T10" fmla="*/ 110 w 474"/>
                  <a:gd name="T11" fmla="*/ 67 h 175"/>
                  <a:gd name="T12" fmla="*/ 185 w 474"/>
                  <a:gd name="T13" fmla="*/ 98 h 175"/>
                  <a:gd name="T14" fmla="*/ 265 w 474"/>
                  <a:gd name="T15" fmla="*/ 127 h 175"/>
                  <a:gd name="T16" fmla="*/ 304 w 474"/>
                  <a:gd name="T17" fmla="*/ 140 h 175"/>
                  <a:gd name="T18" fmla="*/ 340 w 474"/>
                  <a:gd name="T19" fmla="*/ 152 h 175"/>
                  <a:gd name="T20" fmla="*/ 375 w 474"/>
                  <a:gd name="T21" fmla="*/ 161 h 175"/>
                  <a:gd name="T22" fmla="*/ 405 w 474"/>
                  <a:gd name="T23" fmla="*/ 169 h 175"/>
                  <a:gd name="T24" fmla="*/ 432 w 474"/>
                  <a:gd name="T25" fmla="*/ 173 h 175"/>
                  <a:gd name="T26" fmla="*/ 451 w 474"/>
                  <a:gd name="T27" fmla="*/ 175 h 175"/>
                  <a:gd name="T28" fmla="*/ 459 w 474"/>
                  <a:gd name="T29" fmla="*/ 173 h 175"/>
                  <a:gd name="T30" fmla="*/ 467 w 474"/>
                  <a:gd name="T31" fmla="*/ 171 h 175"/>
                  <a:gd name="T32" fmla="*/ 473 w 474"/>
                  <a:gd name="T33" fmla="*/ 165 h 175"/>
                  <a:gd name="T34" fmla="*/ 474 w 474"/>
                  <a:gd name="T35" fmla="*/ 160 h 175"/>
                  <a:gd name="T36" fmla="*/ 461 w 474"/>
                  <a:gd name="T37" fmla="*/ 158 h 175"/>
                  <a:gd name="T38" fmla="*/ 461 w 474"/>
                  <a:gd name="T39" fmla="*/ 160 h 175"/>
                  <a:gd name="T40" fmla="*/ 457 w 474"/>
                  <a:gd name="T41" fmla="*/ 160 h 175"/>
                  <a:gd name="T42" fmla="*/ 451 w 474"/>
                  <a:gd name="T43" fmla="*/ 160 h 175"/>
                  <a:gd name="T44" fmla="*/ 432 w 474"/>
                  <a:gd name="T45" fmla="*/ 160 h 175"/>
                  <a:gd name="T46" fmla="*/ 409 w 474"/>
                  <a:gd name="T47" fmla="*/ 156 h 175"/>
                  <a:gd name="T48" fmla="*/ 378 w 474"/>
                  <a:gd name="T49" fmla="*/ 148 h 175"/>
                  <a:gd name="T50" fmla="*/ 344 w 474"/>
                  <a:gd name="T51" fmla="*/ 138 h 175"/>
                  <a:gd name="T52" fmla="*/ 307 w 474"/>
                  <a:gd name="T53" fmla="*/ 127 h 175"/>
                  <a:gd name="T54" fmla="*/ 269 w 474"/>
                  <a:gd name="T55" fmla="*/ 115 h 175"/>
                  <a:gd name="T56" fmla="*/ 190 w 474"/>
                  <a:gd name="T57" fmla="*/ 85 h 175"/>
                  <a:gd name="T58" fmla="*/ 116 w 474"/>
                  <a:gd name="T59" fmla="*/ 54 h 175"/>
                  <a:gd name="T60" fmla="*/ 81 w 474"/>
                  <a:gd name="T61" fmla="*/ 41 h 175"/>
                  <a:gd name="T62" fmla="*/ 52 w 474"/>
                  <a:gd name="T63" fmla="*/ 25 h 175"/>
                  <a:gd name="T64" fmla="*/ 27 w 474"/>
                  <a:gd name="T65" fmla="*/ 12 h 175"/>
                  <a:gd name="T66" fmla="*/ 10 w 474"/>
                  <a:gd name="T67" fmla="*/ 0 h 175"/>
                  <a:gd name="T68" fmla="*/ 8 w 474"/>
                  <a:gd name="T69" fmla="*/ 0 h 175"/>
                  <a:gd name="T70" fmla="*/ 2 w 474"/>
                  <a:gd name="T71" fmla="*/ 14 h 175"/>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74"/>
                  <a:gd name="T109" fmla="*/ 0 h 175"/>
                  <a:gd name="T110" fmla="*/ 474 w 474"/>
                  <a:gd name="T111" fmla="*/ 175 h 175"/>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74" h="175">
                    <a:moveTo>
                      <a:pt x="2" y="14"/>
                    </a:moveTo>
                    <a:lnTo>
                      <a:pt x="0" y="12"/>
                    </a:lnTo>
                    <a:lnTo>
                      <a:pt x="20" y="25"/>
                    </a:lnTo>
                    <a:lnTo>
                      <a:pt x="47" y="39"/>
                    </a:lnTo>
                    <a:lnTo>
                      <a:pt x="75" y="52"/>
                    </a:lnTo>
                    <a:lnTo>
                      <a:pt x="110" y="67"/>
                    </a:lnTo>
                    <a:lnTo>
                      <a:pt x="185" y="98"/>
                    </a:lnTo>
                    <a:lnTo>
                      <a:pt x="265" y="127"/>
                    </a:lnTo>
                    <a:lnTo>
                      <a:pt x="304" y="140"/>
                    </a:lnTo>
                    <a:lnTo>
                      <a:pt x="340" y="152"/>
                    </a:lnTo>
                    <a:lnTo>
                      <a:pt x="375" y="161"/>
                    </a:lnTo>
                    <a:lnTo>
                      <a:pt x="405" y="169"/>
                    </a:lnTo>
                    <a:lnTo>
                      <a:pt x="432" y="173"/>
                    </a:lnTo>
                    <a:lnTo>
                      <a:pt x="451" y="175"/>
                    </a:lnTo>
                    <a:lnTo>
                      <a:pt x="459" y="173"/>
                    </a:lnTo>
                    <a:lnTo>
                      <a:pt x="467" y="171"/>
                    </a:lnTo>
                    <a:lnTo>
                      <a:pt x="473" y="165"/>
                    </a:lnTo>
                    <a:lnTo>
                      <a:pt x="474" y="160"/>
                    </a:lnTo>
                    <a:lnTo>
                      <a:pt x="461" y="158"/>
                    </a:lnTo>
                    <a:lnTo>
                      <a:pt x="461" y="160"/>
                    </a:lnTo>
                    <a:lnTo>
                      <a:pt x="457" y="160"/>
                    </a:lnTo>
                    <a:lnTo>
                      <a:pt x="451" y="160"/>
                    </a:lnTo>
                    <a:lnTo>
                      <a:pt x="432" y="160"/>
                    </a:lnTo>
                    <a:lnTo>
                      <a:pt x="409" y="156"/>
                    </a:lnTo>
                    <a:lnTo>
                      <a:pt x="378" y="148"/>
                    </a:lnTo>
                    <a:lnTo>
                      <a:pt x="344" y="138"/>
                    </a:lnTo>
                    <a:lnTo>
                      <a:pt x="307" y="127"/>
                    </a:lnTo>
                    <a:lnTo>
                      <a:pt x="269" y="115"/>
                    </a:lnTo>
                    <a:lnTo>
                      <a:pt x="190" y="85"/>
                    </a:lnTo>
                    <a:lnTo>
                      <a:pt x="116" y="54"/>
                    </a:lnTo>
                    <a:lnTo>
                      <a:pt x="81" y="41"/>
                    </a:lnTo>
                    <a:lnTo>
                      <a:pt x="52" y="25"/>
                    </a:lnTo>
                    <a:lnTo>
                      <a:pt x="27" y="12"/>
                    </a:lnTo>
                    <a:lnTo>
                      <a:pt x="10" y="0"/>
                    </a:lnTo>
                    <a:lnTo>
                      <a:pt x="8" y="0"/>
                    </a:lnTo>
                    <a:lnTo>
                      <a:pt x="2" y="14"/>
                    </a:lnTo>
                    <a:close/>
                  </a:path>
                </a:pathLst>
              </a:custGeom>
              <a:solidFill>
                <a:srgbClr val="000000"/>
              </a:solidFill>
              <a:ln w="9525">
                <a:noFill/>
                <a:round/>
                <a:headEnd/>
                <a:tailEnd/>
              </a:ln>
            </p:spPr>
            <p:txBody>
              <a:bodyPr/>
              <a:lstStyle/>
              <a:p>
                <a:endParaRPr lang="en-US"/>
              </a:p>
            </p:txBody>
          </p:sp>
          <p:sp>
            <p:nvSpPr>
              <p:cNvPr id="28103" name="Freeform 1018"/>
              <p:cNvSpPr>
                <a:spLocks/>
              </p:cNvSpPr>
              <p:nvPr/>
            </p:nvSpPr>
            <p:spPr bwMode="auto">
              <a:xfrm>
                <a:off x="2269" y="2189"/>
                <a:ext cx="211" cy="1138"/>
              </a:xfrm>
              <a:custGeom>
                <a:avLst/>
                <a:gdLst>
                  <a:gd name="T0" fmla="*/ 0 w 211"/>
                  <a:gd name="T1" fmla="*/ 0 h 1138"/>
                  <a:gd name="T2" fmla="*/ 0 w 211"/>
                  <a:gd name="T3" fmla="*/ 38 h 1138"/>
                  <a:gd name="T4" fmla="*/ 4 w 211"/>
                  <a:gd name="T5" fmla="*/ 90 h 1138"/>
                  <a:gd name="T6" fmla="*/ 12 w 211"/>
                  <a:gd name="T7" fmla="*/ 157 h 1138"/>
                  <a:gd name="T8" fmla="*/ 19 w 211"/>
                  <a:gd name="T9" fmla="*/ 236 h 1138"/>
                  <a:gd name="T10" fmla="*/ 40 w 211"/>
                  <a:gd name="T11" fmla="*/ 414 h 1138"/>
                  <a:gd name="T12" fmla="*/ 67 w 211"/>
                  <a:gd name="T13" fmla="*/ 608 h 1138"/>
                  <a:gd name="T14" fmla="*/ 84 w 211"/>
                  <a:gd name="T15" fmla="*/ 704 h 1138"/>
                  <a:gd name="T16" fmla="*/ 100 w 211"/>
                  <a:gd name="T17" fmla="*/ 796 h 1138"/>
                  <a:gd name="T18" fmla="*/ 117 w 211"/>
                  <a:gd name="T19" fmla="*/ 882 h 1138"/>
                  <a:gd name="T20" fmla="*/ 134 w 211"/>
                  <a:gd name="T21" fmla="*/ 959 h 1138"/>
                  <a:gd name="T22" fmla="*/ 152 w 211"/>
                  <a:gd name="T23" fmla="*/ 1026 h 1138"/>
                  <a:gd name="T24" fmla="*/ 169 w 211"/>
                  <a:gd name="T25" fmla="*/ 1080 h 1138"/>
                  <a:gd name="T26" fmla="*/ 177 w 211"/>
                  <a:gd name="T27" fmla="*/ 1099 h 1138"/>
                  <a:gd name="T28" fmla="*/ 186 w 211"/>
                  <a:gd name="T29" fmla="*/ 1117 h 1138"/>
                  <a:gd name="T30" fmla="*/ 196 w 211"/>
                  <a:gd name="T31" fmla="*/ 1128 h 1138"/>
                  <a:gd name="T32" fmla="*/ 205 w 211"/>
                  <a:gd name="T33" fmla="*/ 1138 h 1138"/>
                  <a:gd name="T34" fmla="*/ 211 w 211"/>
                  <a:gd name="T35" fmla="*/ 1124 h 1138"/>
                  <a:gd name="T36" fmla="*/ 205 w 211"/>
                  <a:gd name="T37" fmla="*/ 1120 h 1138"/>
                  <a:gd name="T38" fmla="*/ 198 w 211"/>
                  <a:gd name="T39" fmla="*/ 1109 h 1138"/>
                  <a:gd name="T40" fmla="*/ 190 w 211"/>
                  <a:gd name="T41" fmla="*/ 1094 h 1138"/>
                  <a:gd name="T42" fmla="*/ 180 w 211"/>
                  <a:gd name="T43" fmla="*/ 1074 h 1138"/>
                  <a:gd name="T44" fmla="*/ 165 w 211"/>
                  <a:gd name="T45" fmla="*/ 1023 h 1138"/>
                  <a:gd name="T46" fmla="*/ 148 w 211"/>
                  <a:gd name="T47" fmla="*/ 957 h 1138"/>
                  <a:gd name="T48" fmla="*/ 131 w 211"/>
                  <a:gd name="T49" fmla="*/ 881 h 1138"/>
                  <a:gd name="T50" fmla="*/ 113 w 211"/>
                  <a:gd name="T51" fmla="*/ 794 h 1138"/>
                  <a:gd name="T52" fmla="*/ 98 w 211"/>
                  <a:gd name="T53" fmla="*/ 702 h 1138"/>
                  <a:gd name="T54" fmla="*/ 83 w 211"/>
                  <a:gd name="T55" fmla="*/ 606 h 1138"/>
                  <a:gd name="T56" fmla="*/ 54 w 211"/>
                  <a:gd name="T57" fmla="*/ 412 h 1138"/>
                  <a:gd name="T58" fmla="*/ 33 w 211"/>
                  <a:gd name="T59" fmla="*/ 234 h 1138"/>
                  <a:gd name="T60" fmla="*/ 25 w 211"/>
                  <a:gd name="T61" fmla="*/ 155 h 1138"/>
                  <a:gd name="T62" fmla="*/ 19 w 211"/>
                  <a:gd name="T63" fmla="*/ 90 h 1138"/>
                  <a:gd name="T64" fmla="*/ 15 w 211"/>
                  <a:gd name="T65" fmla="*/ 36 h 1138"/>
                  <a:gd name="T66" fmla="*/ 13 w 211"/>
                  <a:gd name="T67" fmla="*/ 0 h 1138"/>
                  <a:gd name="T68" fmla="*/ 0 w 211"/>
                  <a:gd name="T69" fmla="*/ 0 h 113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1"/>
                  <a:gd name="T106" fmla="*/ 0 h 1138"/>
                  <a:gd name="T107" fmla="*/ 211 w 211"/>
                  <a:gd name="T108" fmla="*/ 1138 h 113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1" h="1138">
                    <a:moveTo>
                      <a:pt x="0" y="0"/>
                    </a:moveTo>
                    <a:lnTo>
                      <a:pt x="0" y="38"/>
                    </a:lnTo>
                    <a:lnTo>
                      <a:pt x="4" y="90"/>
                    </a:lnTo>
                    <a:lnTo>
                      <a:pt x="12" y="157"/>
                    </a:lnTo>
                    <a:lnTo>
                      <a:pt x="19" y="236"/>
                    </a:lnTo>
                    <a:lnTo>
                      <a:pt x="40" y="414"/>
                    </a:lnTo>
                    <a:lnTo>
                      <a:pt x="67" y="608"/>
                    </a:lnTo>
                    <a:lnTo>
                      <a:pt x="84" y="704"/>
                    </a:lnTo>
                    <a:lnTo>
                      <a:pt x="100" y="796"/>
                    </a:lnTo>
                    <a:lnTo>
                      <a:pt x="117" y="882"/>
                    </a:lnTo>
                    <a:lnTo>
                      <a:pt x="134" y="959"/>
                    </a:lnTo>
                    <a:lnTo>
                      <a:pt x="152" y="1026"/>
                    </a:lnTo>
                    <a:lnTo>
                      <a:pt x="169" y="1080"/>
                    </a:lnTo>
                    <a:lnTo>
                      <a:pt x="177" y="1099"/>
                    </a:lnTo>
                    <a:lnTo>
                      <a:pt x="186" y="1117"/>
                    </a:lnTo>
                    <a:lnTo>
                      <a:pt x="196" y="1128"/>
                    </a:lnTo>
                    <a:lnTo>
                      <a:pt x="205" y="1138"/>
                    </a:lnTo>
                    <a:lnTo>
                      <a:pt x="211" y="1124"/>
                    </a:lnTo>
                    <a:lnTo>
                      <a:pt x="205" y="1120"/>
                    </a:lnTo>
                    <a:lnTo>
                      <a:pt x="198" y="1109"/>
                    </a:lnTo>
                    <a:lnTo>
                      <a:pt x="190" y="1094"/>
                    </a:lnTo>
                    <a:lnTo>
                      <a:pt x="180" y="1074"/>
                    </a:lnTo>
                    <a:lnTo>
                      <a:pt x="165" y="1023"/>
                    </a:lnTo>
                    <a:lnTo>
                      <a:pt x="148" y="957"/>
                    </a:lnTo>
                    <a:lnTo>
                      <a:pt x="131" y="881"/>
                    </a:lnTo>
                    <a:lnTo>
                      <a:pt x="113" y="794"/>
                    </a:lnTo>
                    <a:lnTo>
                      <a:pt x="98" y="702"/>
                    </a:lnTo>
                    <a:lnTo>
                      <a:pt x="83" y="606"/>
                    </a:lnTo>
                    <a:lnTo>
                      <a:pt x="54" y="412"/>
                    </a:lnTo>
                    <a:lnTo>
                      <a:pt x="33" y="234"/>
                    </a:lnTo>
                    <a:lnTo>
                      <a:pt x="25" y="155"/>
                    </a:lnTo>
                    <a:lnTo>
                      <a:pt x="19" y="90"/>
                    </a:lnTo>
                    <a:lnTo>
                      <a:pt x="15" y="36"/>
                    </a:lnTo>
                    <a:lnTo>
                      <a:pt x="13" y="0"/>
                    </a:lnTo>
                    <a:lnTo>
                      <a:pt x="0" y="0"/>
                    </a:lnTo>
                    <a:close/>
                  </a:path>
                </a:pathLst>
              </a:custGeom>
              <a:solidFill>
                <a:srgbClr val="000000"/>
              </a:solidFill>
              <a:ln w="9525">
                <a:noFill/>
                <a:round/>
                <a:headEnd/>
                <a:tailEnd/>
              </a:ln>
            </p:spPr>
            <p:txBody>
              <a:bodyPr/>
              <a:lstStyle/>
              <a:p>
                <a:endParaRPr lang="en-US"/>
              </a:p>
            </p:txBody>
          </p:sp>
          <p:sp>
            <p:nvSpPr>
              <p:cNvPr id="28104" name="Freeform 1019"/>
              <p:cNvSpPr>
                <a:spLocks/>
              </p:cNvSpPr>
              <p:nvPr/>
            </p:nvSpPr>
            <p:spPr bwMode="auto">
              <a:xfrm>
                <a:off x="2269" y="913"/>
                <a:ext cx="512" cy="1276"/>
              </a:xfrm>
              <a:custGeom>
                <a:avLst/>
                <a:gdLst>
                  <a:gd name="T0" fmla="*/ 510 w 512"/>
                  <a:gd name="T1" fmla="*/ 0 h 1276"/>
                  <a:gd name="T2" fmla="*/ 501 w 512"/>
                  <a:gd name="T3" fmla="*/ 2 h 1276"/>
                  <a:gd name="T4" fmla="*/ 491 w 512"/>
                  <a:gd name="T5" fmla="*/ 7 h 1276"/>
                  <a:gd name="T6" fmla="*/ 480 w 512"/>
                  <a:gd name="T7" fmla="*/ 15 h 1276"/>
                  <a:gd name="T8" fmla="*/ 466 w 512"/>
                  <a:gd name="T9" fmla="*/ 26 h 1276"/>
                  <a:gd name="T10" fmla="*/ 436 w 512"/>
                  <a:gd name="T11" fmla="*/ 55 h 1276"/>
                  <a:gd name="T12" fmla="*/ 399 w 512"/>
                  <a:gd name="T13" fmla="*/ 94 h 1276"/>
                  <a:gd name="T14" fmla="*/ 361 w 512"/>
                  <a:gd name="T15" fmla="*/ 144 h 1276"/>
                  <a:gd name="T16" fmla="*/ 319 w 512"/>
                  <a:gd name="T17" fmla="*/ 201 h 1276"/>
                  <a:gd name="T18" fmla="*/ 297 w 512"/>
                  <a:gd name="T19" fmla="*/ 236 h 1276"/>
                  <a:gd name="T20" fmla="*/ 274 w 512"/>
                  <a:gd name="T21" fmla="*/ 270 h 1276"/>
                  <a:gd name="T22" fmla="*/ 251 w 512"/>
                  <a:gd name="T23" fmla="*/ 309 h 1276"/>
                  <a:gd name="T24" fmla="*/ 230 w 512"/>
                  <a:gd name="T25" fmla="*/ 349 h 1276"/>
                  <a:gd name="T26" fmla="*/ 209 w 512"/>
                  <a:gd name="T27" fmla="*/ 391 h 1276"/>
                  <a:gd name="T28" fmla="*/ 186 w 512"/>
                  <a:gd name="T29" fmla="*/ 435 h 1276"/>
                  <a:gd name="T30" fmla="*/ 165 w 512"/>
                  <a:gd name="T31" fmla="*/ 481 h 1276"/>
                  <a:gd name="T32" fmla="*/ 144 w 512"/>
                  <a:gd name="T33" fmla="*/ 531 h 1276"/>
                  <a:gd name="T34" fmla="*/ 125 w 512"/>
                  <a:gd name="T35" fmla="*/ 581 h 1276"/>
                  <a:gd name="T36" fmla="*/ 106 w 512"/>
                  <a:gd name="T37" fmla="*/ 635 h 1276"/>
                  <a:gd name="T38" fmla="*/ 88 w 512"/>
                  <a:gd name="T39" fmla="*/ 690 h 1276"/>
                  <a:gd name="T40" fmla="*/ 71 w 512"/>
                  <a:gd name="T41" fmla="*/ 748 h 1276"/>
                  <a:gd name="T42" fmla="*/ 56 w 512"/>
                  <a:gd name="T43" fmla="*/ 808 h 1276"/>
                  <a:gd name="T44" fmla="*/ 42 w 512"/>
                  <a:gd name="T45" fmla="*/ 869 h 1276"/>
                  <a:gd name="T46" fmla="*/ 31 w 512"/>
                  <a:gd name="T47" fmla="*/ 932 h 1276"/>
                  <a:gd name="T48" fmla="*/ 21 w 512"/>
                  <a:gd name="T49" fmla="*/ 997 h 1276"/>
                  <a:gd name="T50" fmla="*/ 12 w 512"/>
                  <a:gd name="T51" fmla="*/ 1063 h 1276"/>
                  <a:gd name="T52" fmla="*/ 6 w 512"/>
                  <a:gd name="T53" fmla="*/ 1132 h 1276"/>
                  <a:gd name="T54" fmla="*/ 2 w 512"/>
                  <a:gd name="T55" fmla="*/ 1203 h 1276"/>
                  <a:gd name="T56" fmla="*/ 0 w 512"/>
                  <a:gd name="T57" fmla="*/ 1276 h 1276"/>
                  <a:gd name="T58" fmla="*/ 13 w 512"/>
                  <a:gd name="T59" fmla="*/ 1276 h 1276"/>
                  <a:gd name="T60" fmla="*/ 15 w 512"/>
                  <a:gd name="T61" fmla="*/ 1205 h 1276"/>
                  <a:gd name="T62" fmla="*/ 19 w 512"/>
                  <a:gd name="T63" fmla="*/ 1134 h 1276"/>
                  <a:gd name="T64" fmla="*/ 25 w 512"/>
                  <a:gd name="T65" fmla="*/ 1065 h 1276"/>
                  <a:gd name="T66" fmla="*/ 35 w 512"/>
                  <a:gd name="T67" fmla="*/ 999 h 1276"/>
                  <a:gd name="T68" fmla="*/ 44 w 512"/>
                  <a:gd name="T69" fmla="*/ 934 h 1276"/>
                  <a:gd name="T70" fmla="*/ 56 w 512"/>
                  <a:gd name="T71" fmla="*/ 871 h 1276"/>
                  <a:gd name="T72" fmla="*/ 69 w 512"/>
                  <a:gd name="T73" fmla="*/ 809 h 1276"/>
                  <a:gd name="T74" fmla="*/ 84 w 512"/>
                  <a:gd name="T75" fmla="*/ 752 h 1276"/>
                  <a:gd name="T76" fmla="*/ 102 w 512"/>
                  <a:gd name="T77" fmla="*/ 694 h 1276"/>
                  <a:gd name="T78" fmla="*/ 119 w 512"/>
                  <a:gd name="T79" fmla="*/ 639 h 1276"/>
                  <a:gd name="T80" fmla="*/ 138 w 512"/>
                  <a:gd name="T81" fmla="*/ 587 h 1276"/>
                  <a:gd name="T82" fmla="*/ 157 w 512"/>
                  <a:gd name="T83" fmla="*/ 535 h 1276"/>
                  <a:gd name="T84" fmla="*/ 179 w 512"/>
                  <a:gd name="T85" fmla="*/ 487 h 1276"/>
                  <a:gd name="T86" fmla="*/ 200 w 512"/>
                  <a:gd name="T87" fmla="*/ 441 h 1276"/>
                  <a:gd name="T88" fmla="*/ 221 w 512"/>
                  <a:gd name="T89" fmla="*/ 397 h 1276"/>
                  <a:gd name="T90" fmla="*/ 242 w 512"/>
                  <a:gd name="T91" fmla="*/ 355 h 1276"/>
                  <a:gd name="T92" fmla="*/ 265 w 512"/>
                  <a:gd name="T93" fmla="*/ 314 h 1276"/>
                  <a:gd name="T94" fmla="*/ 286 w 512"/>
                  <a:gd name="T95" fmla="*/ 278 h 1276"/>
                  <a:gd name="T96" fmla="*/ 309 w 512"/>
                  <a:gd name="T97" fmla="*/ 243 h 1276"/>
                  <a:gd name="T98" fmla="*/ 330 w 512"/>
                  <a:gd name="T99" fmla="*/ 211 h 1276"/>
                  <a:gd name="T100" fmla="*/ 372 w 512"/>
                  <a:gd name="T101" fmla="*/ 151 h 1276"/>
                  <a:gd name="T102" fmla="*/ 411 w 512"/>
                  <a:gd name="T103" fmla="*/ 103 h 1276"/>
                  <a:gd name="T104" fmla="*/ 445 w 512"/>
                  <a:gd name="T105" fmla="*/ 65 h 1276"/>
                  <a:gd name="T106" fmla="*/ 476 w 512"/>
                  <a:gd name="T107" fmla="*/ 36 h 1276"/>
                  <a:gd name="T108" fmla="*/ 487 w 512"/>
                  <a:gd name="T109" fmla="*/ 26 h 1276"/>
                  <a:gd name="T110" fmla="*/ 499 w 512"/>
                  <a:gd name="T111" fmla="*/ 19 h 1276"/>
                  <a:gd name="T112" fmla="*/ 507 w 512"/>
                  <a:gd name="T113" fmla="*/ 15 h 1276"/>
                  <a:gd name="T114" fmla="*/ 512 w 512"/>
                  <a:gd name="T115" fmla="*/ 13 h 1276"/>
                  <a:gd name="T116" fmla="*/ 510 w 512"/>
                  <a:gd name="T117" fmla="*/ 13 h 1276"/>
                  <a:gd name="T118" fmla="*/ 510 w 512"/>
                  <a:gd name="T119" fmla="*/ 0 h 127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512"/>
                  <a:gd name="T181" fmla="*/ 0 h 1276"/>
                  <a:gd name="T182" fmla="*/ 512 w 512"/>
                  <a:gd name="T183" fmla="*/ 1276 h 127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512" h="1276">
                    <a:moveTo>
                      <a:pt x="510" y="0"/>
                    </a:moveTo>
                    <a:lnTo>
                      <a:pt x="501" y="2"/>
                    </a:lnTo>
                    <a:lnTo>
                      <a:pt x="491" y="7"/>
                    </a:lnTo>
                    <a:lnTo>
                      <a:pt x="480" y="15"/>
                    </a:lnTo>
                    <a:lnTo>
                      <a:pt x="466" y="26"/>
                    </a:lnTo>
                    <a:lnTo>
                      <a:pt x="436" y="55"/>
                    </a:lnTo>
                    <a:lnTo>
                      <a:pt x="399" y="94"/>
                    </a:lnTo>
                    <a:lnTo>
                      <a:pt x="361" y="144"/>
                    </a:lnTo>
                    <a:lnTo>
                      <a:pt x="319" y="201"/>
                    </a:lnTo>
                    <a:lnTo>
                      <a:pt x="297" y="236"/>
                    </a:lnTo>
                    <a:lnTo>
                      <a:pt x="274" y="270"/>
                    </a:lnTo>
                    <a:lnTo>
                      <a:pt x="251" y="309"/>
                    </a:lnTo>
                    <a:lnTo>
                      <a:pt x="230" y="349"/>
                    </a:lnTo>
                    <a:lnTo>
                      <a:pt x="209" y="391"/>
                    </a:lnTo>
                    <a:lnTo>
                      <a:pt x="186" y="435"/>
                    </a:lnTo>
                    <a:lnTo>
                      <a:pt x="165" y="481"/>
                    </a:lnTo>
                    <a:lnTo>
                      <a:pt x="144" y="531"/>
                    </a:lnTo>
                    <a:lnTo>
                      <a:pt x="125" y="581"/>
                    </a:lnTo>
                    <a:lnTo>
                      <a:pt x="106" y="635"/>
                    </a:lnTo>
                    <a:lnTo>
                      <a:pt x="88" y="690"/>
                    </a:lnTo>
                    <a:lnTo>
                      <a:pt x="71" y="748"/>
                    </a:lnTo>
                    <a:lnTo>
                      <a:pt x="56" y="808"/>
                    </a:lnTo>
                    <a:lnTo>
                      <a:pt x="42" y="869"/>
                    </a:lnTo>
                    <a:lnTo>
                      <a:pt x="31" y="932"/>
                    </a:lnTo>
                    <a:lnTo>
                      <a:pt x="21" y="997"/>
                    </a:lnTo>
                    <a:lnTo>
                      <a:pt x="12" y="1063"/>
                    </a:lnTo>
                    <a:lnTo>
                      <a:pt x="6" y="1132"/>
                    </a:lnTo>
                    <a:lnTo>
                      <a:pt x="2" y="1203"/>
                    </a:lnTo>
                    <a:lnTo>
                      <a:pt x="0" y="1276"/>
                    </a:lnTo>
                    <a:lnTo>
                      <a:pt x="13" y="1276"/>
                    </a:lnTo>
                    <a:lnTo>
                      <a:pt x="15" y="1205"/>
                    </a:lnTo>
                    <a:lnTo>
                      <a:pt x="19" y="1134"/>
                    </a:lnTo>
                    <a:lnTo>
                      <a:pt x="25" y="1065"/>
                    </a:lnTo>
                    <a:lnTo>
                      <a:pt x="35" y="999"/>
                    </a:lnTo>
                    <a:lnTo>
                      <a:pt x="44" y="934"/>
                    </a:lnTo>
                    <a:lnTo>
                      <a:pt x="56" y="871"/>
                    </a:lnTo>
                    <a:lnTo>
                      <a:pt x="69" y="809"/>
                    </a:lnTo>
                    <a:lnTo>
                      <a:pt x="84" y="752"/>
                    </a:lnTo>
                    <a:lnTo>
                      <a:pt x="102" y="694"/>
                    </a:lnTo>
                    <a:lnTo>
                      <a:pt x="119" y="639"/>
                    </a:lnTo>
                    <a:lnTo>
                      <a:pt x="138" y="587"/>
                    </a:lnTo>
                    <a:lnTo>
                      <a:pt x="157" y="535"/>
                    </a:lnTo>
                    <a:lnTo>
                      <a:pt x="179" y="487"/>
                    </a:lnTo>
                    <a:lnTo>
                      <a:pt x="200" y="441"/>
                    </a:lnTo>
                    <a:lnTo>
                      <a:pt x="221" y="397"/>
                    </a:lnTo>
                    <a:lnTo>
                      <a:pt x="242" y="355"/>
                    </a:lnTo>
                    <a:lnTo>
                      <a:pt x="265" y="314"/>
                    </a:lnTo>
                    <a:lnTo>
                      <a:pt x="286" y="278"/>
                    </a:lnTo>
                    <a:lnTo>
                      <a:pt x="309" y="243"/>
                    </a:lnTo>
                    <a:lnTo>
                      <a:pt x="330" y="211"/>
                    </a:lnTo>
                    <a:lnTo>
                      <a:pt x="372" y="151"/>
                    </a:lnTo>
                    <a:lnTo>
                      <a:pt x="411" y="103"/>
                    </a:lnTo>
                    <a:lnTo>
                      <a:pt x="445" y="65"/>
                    </a:lnTo>
                    <a:lnTo>
                      <a:pt x="476" y="36"/>
                    </a:lnTo>
                    <a:lnTo>
                      <a:pt x="487" y="26"/>
                    </a:lnTo>
                    <a:lnTo>
                      <a:pt x="499" y="19"/>
                    </a:lnTo>
                    <a:lnTo>
                      <a:pt x="507" y="15"/>
                    </a:lnTo>
                    <a:lnTo>
                      <a:pt x="512" y="13"/>
                    </a:lnTo>
                    <a:lnTo>
                      <a:pt x="510" y="13"/>
                    </a:lnTo>
                    <a:lnTo>
                      <a:pt x="510" y="0"/>
                    </a:lnTo>
                    <a:close/>
                  </a:path>
                </a:pathLst>
              </a:custGeom>
              <a:solidFill>
                <a:srgbClr val="000000"/>
              </a:solidFill>
              <a:ln w="9525">
                <a:noFill/>
                <a:round/>
                <a:headEnd/>
                <a:tailEnd/>
              </a:ln>
            </p:spPr>
            <p:txBody>
              <a:bodyPr/>
              <a:lstStyle/>
              <a:p>
                <a:endParaRPr lang="en-US"/>
              </a:p>
            </p:txBody>
          </p:sp>
          <p:sp>
            <p:nvSpPr>
              <p:cNvPr id="28105" name="Freeform 1020"/>
              <p:cNvSpPr>
                <a:spLocks/>
              </p:cNvSpPr>
              <p:nvPr/>
            </p:nvSpPr>
            <p:spPr bwMode="auto">
              <a:xfrm>
                <a:off x="1285" y="3415"/>
                <a:ext cx="147" cy="59"/>
              </a:xfrm>
              <a:custGeom>
                <a:avLst/>
                <a:gdLst>
                  <a:gd name="T0" fmla="*/ 0 w 147"/>
                  <a:gd name="T1" fmla="*/ 59 h 59"/>
                  <a:gd name="T2" fmla="*/ 42 w 147"/>
                  <a:gd name="T3" fmla="*/ 44 h 59"/>
                  <a:gd name="T4" fmla="*/ 103 w 147"/>
                  <a:gd name="T5" fmla="*/ 21 h 59"/>
                  <a:gd name="T6" fmla="*/ 147 w 147"/>
                  <a:gd name="T7" fmla="*/ 0 h 59"/>
                  <a:gd name="T8" fmla="*/ 130 w 147"/>
                  <a:gd name="T9" fmla="*/ 10 h 59"/>
                  <a:gd name="T10" fmla="*/ 113 w 147"/>
                  <a:gd name="T11" fmla="*/ 19 h 59"/>
                  <a:gd name="T12" fmla="*/ 96 w 147"/>
                  <a:gd name="T13" fmla="*/ 27 h 59"/>
                  <a:gd name="T14" fmla="*/ 78 w 147"/>
                  <a:gd name="T15" fmla="*/ 35 h 59"/>
                  <a:gd name="T16" fmla="*/ 61 w 147"/>
                  <a:gd name="T17" fmla="*/ 40 h 59"/>
                  <a:gd name="T18" fmla="*/ 44 w 147"/>
                  <a:gd name="T19" fmla="*/ 46 h 59"/>
                  <a:gd name="T20" fmla="*/ 26 w 147"/>
                  <a:gd name="T21" fmla="*/ 52 h 59"/>
                  <a:gd name="T22" fmla="*/ 9 w 147"/>
                  <a:gd name="T23" fmla="*/ 56 h 59"/>
                  <a:gd name="T24" fmla="*/ 7 w 147"/>
                  <a:gd name="T25" fmla="*/ 58 h 59"/>
                  <a:gd name="T26" fmla="*/ 7 w 147"/>
                  <a:gd name="T27" fmla="*/ 58 h 59"/>
                  <a:gd name="T28" fmla="*/ 5 w 147"/>
                  <a:gd name="T29" fmla="*/ 58 h 59"/>
                  <a:gd name="T30" fmla="*/ 3 w 147"/>
                  <a:gd name="T31" fmla="*/ 58 h 59"/>
                  <a:gd name="T32" fmla="*/ 3 w 147"/>
                  <a:gd name="T33" fmla="*/ 58 h 59"/>
                  <a:gd name="T34" fmla="*/ 2 w 147"/>
                  <a:gd name="T35" fmla="*/ 58 h 59"/>
                  <a:gd name="T36" fmla="*/ 2 w 147"/>
                  <a:gd name="T37" fmla="*/ 58 h 59"/>
                  <a:gd name="T38" fmla="*/ 0 w 147"/>
                  <a:gd name="T39" fmla="*/ 59 h 5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47"/>
                  <a:gd name="T61" fmla="*/ 0 h 59"/>
                  <a:gd name="T62" fmla="*/ 147 w 147"/>
                  <a:gd name="T63" fmla="*/ 59 h 5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47" h="59">
                    <a:moveTo>
                      <a:pt x="0" y="59"/>
                    </a:moveTo>
                    <a:lnTo>
                      <a:pt x="42" y="44"/>
                    </a:lnTo>
                    <a:lnTo>
                      <a:pt x="103" y="21"/>
                    </a:lnTo>
                    <a:lnTo>
                      <a:pt x="147" y="0"/>
                    </a:lnTo>
                    <a:lnTo>
                      <a:pt x="130" y="10"/>
                    </a:lnTo>
                    <a:lnTo>
                      <a:pt x="113" y="19"/>
                    </a:lnTo>
                    <a:lnTo>
                      <a:pt x="96" y="27"/>
                    </a:lnTo>
                    <a:lnTo>
                      <a:pt x="78" y="35"/>
                    </a:lnTo>
                    <a:lnTo>
                      <a:pt x="61" y="40"/>
                    </a:lnTo>
                    <a:lnTo>
                      <a:pt x="44" y="46"/>
                    </a:lnTo>
                    <a:lnTo>
                      <a:pt x="26" y="52"/>
                    </a:lnTo>
                    <a:lnTo>
                      <a:pt x="9" y="56"/>
                    </a:lnTo>
                    <a:lnTo>
                      <a:pt x="7" y="58"/>
                    </a:lnTo>
                    <a:lnTo>
                      <a:pt x="5" y="58"/>
                    </a:lnTo>
                    <a:lnTo>
                      <a:pt x="3" y="58"/>
                    </a:lnTo>
                    <a:lnTo>
                      <a:pt x="2" y="58"/>
                    </a:lnTo>
                    <a:lnTo>
                      <a:pt x="0" y="59"/>
                    </a:lnTo>
                    <a:close/>
                  </a:path>
                </a:pathLst>
              </a:custGeom>
              <a:solidFill>
                <a:srgbClr val="31ACFF"/>
              </a:solidFill>
              <a:ln w="9525">
                <a:noFill/>
                <a:round/>
                <a:headEnd/>
                <a:tailEnd/>
              </a:ln>
            </p:spPr>
            <p:txBody>
              <a:bodyPr/>
              <a:lstStyle/>
              <a:p>
                <a:endParaRPr lang="en-US"/>
              </a:p>
            </p:txBody>
          </p:sp>
          <p:sp>
            <p:nvSpPr>
              <p:cNvPr id="28106" name="Freeform 1021"/>
              <p:cNvSpPr>
                <a:spLocks/>
              </p:cNvSpPr>
              <p:nvPr/>
            </p:nvSpPr>
            <p:spPr bwMode="auto">
              <a:xfrm>
                <a:off x="1239" y="3384"/>
                <a:ext cx="239" cy="96"/>
              </a:xfrm>
              <a:custGeom>
                <a:avLst/>
                <a:gdLst>
                  <a:gd name="T0" fmla="*/ 0 w 239"/>
                  <a:gd name="T1" fmla="*/ 96 h 96"/>
                  <a:gd name="T2" fmla="*/ 25 w 239"/>
                  <a:gd name="T3" fmla="*/ 90 h 96"/>
                  <a:gd name="T4" fmla="*/ 86 w 239"/>
                  <a:gd name="T5" fmla="*/ 69 h 96"/>
                  <a:gd name="T6" fmla="*/ 145 w 239"/>
                  <a:gd name="T7" fmla="*/ 46 h 96"/>
                  <a:gd name="T8" fmla="*/ 205 w 239"/>
                  <a:gd name="T9" fmla="*/ 19 h 96"/>
                  <a:gd name="T10" fmla="*/ 239 w 239"/>
                  <a:gd name="T11" fmla="*/ 0 h 96"/>
                  <a:gd name="T12" fmla="*/ 218 w 239"/>
                  <a:gd name="T13" fmla="*/ 16 h 96"/>
                  <a:gd name="T14" fmla="*/ 195 w 239"/>
                  <a:gd name="T15" fmla="*/ 31 h 96"/>
                  <a:gd name="T16" fmla="*/ 172 w 239"/>
                  <a:gd name="T17" fmla="*/ 42 h 96"/>
                  <a:gd name="T18" fmla="*/ 149 w 239"/>
                  <a:gd name="T19" fmla="*/ 54 h 96"/>
                  <a:gd name="T20" fmla="*/ 126 w 239"/>
                  <a:gd name="T21" fmla="*/ 66 h 96"/>
                  <a:gd name="T22" fmla="*/ 103 w 239"/>
                  <a:gd name="T23" fmla="*/ 73 h 96"/>
                  <a:gd name="T24" fmla="*/ 78 w 239"/>
                  <a:gd name="T25" fmla="*/ 81 h 96"/>
                  <a:gd name="T26" fmla="*/ 55 w 239"/>
                  <a:gd name="T27" fmla="*/ 87 h 96"/>
                  <a:gd name="T28" fmla="*/ 48 w 239"/>
                  <a:gd name="T29" fmla="*/ 89 h 96"/>
                  <a:gd name="T30" fmla="*/ 42 w 239"/>
                  <a:gd name="T31" fmla="*/ 90 h 96"/>
                  <a:gd name="T32" fmla="*/ 34 w 239"/>
                  <a:gd name="T33" fmla="*/ 92 h 96"/>
                  <a:gd name="T34" fmla="*/ 26 w 239"/>
                  <a:gd name="T35" fmla="*/ 92 h 96"/>
                  <a:gd name="T36" fmla="*/ 21 w 239"/>
                  <a:gd name="T37" fmla="*/ 94 h 96"/>
                  <a:gd name="T38" fmla="*/ 13 w 239"/>
                  <a:gd name="T39" fmla="*/ 96 h 96"/>
                  <a:gd name="T40" fmla="*/ 7 w 239"/>
                  <a:gd name="T41" fmla="*/ 96 h 96"/>
                  <a:gd name="T42" fmla="*/ 0 w 239"/>
                  <a:gd name="T43" fmla="*/ 96 h 9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39"/>
                  <a:gd name="T67" fmla="*/ 0 h 96"/>
                  <a:gd name="T68" fmla="*/ 239 w 239"/>
                  <a:gd name="T69" fmla="*/ 96 h 96"/>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39" h="96">
                    <a:moveTo>
                      <a:pt x="0" y="96"/>
                    </a:moveTo>
                    <a:lnTo>
                      <a:pt x="25" y="90"/>
                    </a:lnTo>
                    <a:lnTo>
                      <a:pt x="86" y="69"/>
                    </a:lnTo>
                    <a:lnTo>
                      <a:pt x="145" y="46"/>
                    </a:lnTo>
                    <a:lnTo>
                      <a:pt x="205" y="19"/>
                    </a:lnTo>
                    <a:lnTo>
                      <a:pt x="239" y="0"/>
                    </a:lnTo>
                    <a:lnTo>
                      <a:pt x="218" y="16"/>
                    </a:lnTo>
                    <a:lnTo>
                      <a:pt x="195" y="31"/>
                    </a:lnTo>
                    <a:lnTo>
                      <a:pt x="172" y="42"/>
                    </a:lnTo>
                    <a:lnTo>
                      <a:pt x="149" y="54"/>
                    </a:lnTo>
                    <a:lnTo>
                      <a:pt x="126" y="66"/>
                    </a:lnTo>
                    <a:lnTo>
                      <a:pt x="103" y="73"/>
                    </a:lnTo>
                    <a:lnTo>
                      <a:pt x="78" y="81"/>
                    </a:lnTo>
                    <a:lnTo>
                      <a:pt x="55" y="87"/>
                    </a:lnTo>
                    <a:lnTo>
                      <a:pt x="48" y="89"/>
                    </a:lnTo>
                    <a:lnTo>
                      <a:pt x="42" y="90"/>
                    </a:lnTo>
                    <a:lnTo>
                      <a:pt x="34" y="92"/>
                    </a:lnTo>
                    <a:lnTo>
                      <a:pt x="26" y="92"/>
                    </a:lnTo>
                    <a:lnTo>
                      <a:pt x="21" y="94"/>
                    </a:lnTo>
                    <a:lnTo>
                      <a:pt x="13" y="96"/>
                    </a:lnTo>
                    <a:lnTo>
                      <a:pt x="7" y="96"/>
                    </a:lnTo>
                    <a:lnTo>
                      <a:pt x="0" y="96"/>
                    </a:lnTo>
                    <a:close/>
                  </a:path>
                </a:pathLst>
              </a:custGeom>
              <a:solidFill>
                <a:srgbClr val="32ADFF"/>
              </a:solidFill>
              <a:ln w="9525">
                <a:noFill/>
                <a:round/>
                <a:headEnd/>
                <a:tailEnd/>
              </a:ln>
            </p:spPr>
            <p:txBody>
              <a:bodyPr/>
              <a:lstStyle/>
              <a:p>
                <a:endParaRPr lang="en-US"/>
              </a:p>
            </p:txBody>
          </p:sp>
          <p:sp>
            <p:nvSpPr>
              <p:cNvPr id="28107" name="Freeform 1022"/>
              <p:cNvSpPr>
                <a:spLocks noEditPoints="1"/>
              </p:cNvSpPr>
              <p:nvPr/>
            </p:nvSpPr>
            <p:spPr bwMode="auto">
              <a:xfrm>
                <a:off x="1208" y="932"/>
                <a:ext cx="303" cy="2552"/>
              </a:xfrm>
              <a:custGeom>
                <a:avLst/>
                <a:gdLst>
                  <a:gd name="T0" fmla="*/ 77 w 303"/>
                  <a:gd name="T1" fmla="*/ 2542 h 2552"/>
                  <a:gd name="T2" fmla="*/ 119 w 303"/>
                  <a:gd name="T3" fmla="*/ 2527 h 2552"/>
                  <a:gd name="T4" fmla="*/ 180 w 303"/>
                  <a:gd name="T5" fmla="*/ 2504 h 2552"/>
                  <a:gd name="T6" fmla="*/ 224 w 303"/>
                  <a:gd name="T7" fmla="*/ 2483 h 2552"/>
                  <a:gd name="T8" fmla="*/ 234 w 303"/>
                  <a:gd name="T9" fmla="*/ 2477 h 2552"/>
                  <a:gd name="T10" fmla="*/ 246 w 303"/>
                  <a:gd name="T11" fmla="*/ 2471 h 2552"/>
                  <a:gd name="T12" fmla="*/ 255 w 303"/>
                  <a:gd name="T13" fmla="*/ 2464 h 2552"/>
                  <a:gd name="T14" fmla="*/ 265 w 303"/>
                  <a:gd name="T15" fmla="*/ 2458 h 2552"/>
                  <a:gd name="T16" fmla="*/ 274 w 303"/>
                  <a:gd name="T17" fmla="*/ 2450 h 2552"/>
                  <a:gd name="T18" fmla="*/ 284 w 303"/>
                  <a:gd name="T19" fmla="*/ 2443 h 2552"/>
                  <a:gd name="T20" fmla="*/ 293 w 303"/>
                  <a:gd name="T21" fmla="*/ 2437 h 2552"/>
                  <a:gd name="T22" fmla="*/ 303 w 303"/>
                  <a:gd name="T23" fmla="*/ 2429 h 2552"/>
                  <a:gd name="T24" fmla="*/ 290 w 303"/>
                  <a:gd name="T25" fmla="*/ 2435 h 2552"/>
                  <a:gd name="T26" fmla="*/ 234 w 303"/>
                  <a:gd name="T27" fmla="*/ 2466 h 2552"/>
                  <a:gd name="T28" fmla="*/ 175 w 303"/>
                  <a:gd name="T29" fmla="*/ 2491 h 2552"/>
                  <a:gd name="T30" fmla="*/ 115 w 303"/>
                  <a:gd name="T31" fmla="*/ 2516 h 2552"/>
                  <a:gd name="T32" fmla="*/ 54 w 303"/>
                  <a:gd name="T33" fmla="*/ 2537 h 2552"/>
                  <a:gd name="T34" fmla="*/ 0 w 303"/>
                  <a:gd name="T35" fmla="*/ 2552 h 2552"/>
                  <a:gd name="T36" fmla="*/ 9 w 303"/>
                  <a:gd name="T37" fmla="*/ 2550 h 2552"/>
                  <a:gd name="T38" fmla="*/ 19 w 303"/>
                  <a:gd name="T39" fmla="*/ 2550 h 2552"/>
                  <a:gd name="T40" fmla="*/ 29 w 303"/>
                  <a:gd name="T41" fmla="*/ 2550 h 2552"/>
                  <a:gd name="T42" fmla="*/ 38 w 303"/>
                  <a:gd name="T43" fmla="*/ 2548 h 2552"/>
                  <a:gd name="T44" fmla="*/ 48 w 303"/>
                  <a:gd name="T45" fmla="*/ 2546 h 2552"/>
                  <a:gd name="T46" fmla="*/ 57 w 303"/>
                  <a:gd name="T47" fmla="*/ 2544 h 2552"/>
                  <a:gd name="T48" fmla="*/ 67 w 303"/>
                  <a:gd name="T49" fmla="*/ 2544 h 2552"/>
                  <a:gd name="T50" fmla="*/ 77 w 303"/>
                  <a:gd name="T51" fmla="*/ 2542 h 2552"/>
                  <a:gd name="T52" fmla="*/ 161 w 303"/>
                  <a:gd name="T53" fmla="*/ 52 h 2552"/>
                  <a:gd name="T54" fmla="*/ 115 w 303"/>
                  <a:gd name="T55" fmla="*/ 32 h 2552"/>
                  <a:gd name="T56" fmla="*/ 54 w 303"/>
                  <a:gd name="T57" fmla="*/ 11 h 2552"/>
                  <a:gd name="T58" fmla="*/ 8 w 303"/>
                  <a:gd name="T59" fmla="*/ 0 h 2552"/>
                  <a:gd name="T60" fmla="*/ 19 w 303"/>
                  <a:gd name="T61" fmla="*/ 2 h 2552"/>
                  <a:gd name="T62" fmla="*/ 29 w 303"/>
                  <a:gd name="T63" fmla="*/ 4 h 2552"/>
                  <a:gd name="T64" fmla="*/ 40 w 303"/>
                  <a:gd name="T65" fmla="*/ 6 h 2552"/>
                  <a:gd name="T66" fmla="*/ 50 w 303"/>
                  <a:gd name="T67" fmla="*/ 7 h 2552"/>
                  <a:gd name="T68" fmla="*/ 59 w 303"/>
                  <a:gd name="T69" fmla="*/ 11 h 2552"/>
                  <a:gd name="T70" fmla="*/ 71 w 303"/>
                  <a:gd name="T71" fmla="*/ 13 h 2552"/>
                  <a:gd name="T72" fmla="*/ 80 w 303"/>
                  <a:gd name="T73" fmla="*/ 17 h 2552"/>
                  <a:gd name="T74" fmla="*/ 92 w 303"/>
                  <a:gd name="T75" fmla="*/ 21 h 2552"/>
                  <a:gd name="T76" fmla="*/ 100 w 303"/>
                  <a:gd name="T77" fmla="*/ 23 h 2552"/>
                  <a:gd name="T78" fmla="*/ 109 w 303"/>
                  <a:gd name="T79" fmla="*/ 27 h 2552"/>
                  <a:gd name="T80" fmla="*/ 117 w 303"/>
                  <a:gd name="T81" fmla="*/ 31 h 2552"/>
                  <a:gd name="T82" fmla="*/ 127 w 303"/>
                  <a:gd name="T83" fmla="*/ 34 h 2552"/>
                  <a:gd name="T84" fmla="*/ 136 w 303"/>
                  <a:gd name="T85" fmla="*/ 38 h 2552"/>
                  <a:gd name="T86" fmla="*/ 144 w 303"/>
                  <a:gd name="T87" fmla="*/ 42 h 2552"/>
                  <a:gd name="T88" fmla="*/ 153 w 303"/>
                  <a:gd name="T89" fmla="*/ 48 h 2552"/>
                  <a:gd name="T90" fmla="*/ 161 w 303"/>
                  <a:gd name="T91" fmla="*/ 52 h 255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03"/>
                  <a:gd name="T139" fmla="*/ 0 h 2552"/>
                  <a:gd name="T140" fmla="*/ 303 w 303"/>
                  <a:gd name="T141" fmla="*/ 2552 h 255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03" h="2552">
                    <a:moveTo>
                      <a:pt x="77" y="2542"/>
                    </a:moveTo>
                    <a:lnTo>
                      <a:pt x="119" y="2527"/>
                    </a:lnTo>
                    <a:lnTo>
                      <a:pt x="180" y="2504"/>
                    </a:lnTo>
                    <a:lnTo>
                      <a:pt x="224" y="2483"/>
                    </a:lnTo>
                    <a:lnTo>
                      <a:pt x="234" y="2477"/>
                    </a:lnTo>
                    <a:lnTo>
                      <a:pt x="246" y="2471"/>
                    </a:lnTo>
                    <a:lnTo>
                      <a:pt x="255" y="2464"/>
                    </a:lnTo>
                    <a:lnTo>
                      <a:pt x="265" y="2458"/>
                    </a:lnTo>
                    <a:lnTo>
                      <a:pt x="274" y="2450"/>
                    </a:lnTo>
                    <a:lnTo>
                      <a:pt x="284" y="2443"/>
                    </a:lnTo>
                    <a:lnTo>
                      <a:pt x="293" y="2437"/>
                    </a:lnTo>
                    <a:lnTo>
                      <a:pt x="303" y="2429"/>
                    </a:lnTo>
                    <a:lnTo>
                      <a:pt x="290" y="2435"/>
                    </a:lnTo>
                    <a:lnTo>
                      <a:pt x="234" y="2466"/>
                    </a:lnTo>
                    <a:lnTo>
                      <a:pt x="175" y="2491"/>
                    </a:lnTo>
                    <a:lnTo>
                      <a:pt x="115" y="2516"/>
                    </a:lnTo>
                    <a:lnTo>
                      <a:pt x="54" y="2537"/>
                    </a:lnTo>
                    <a:lnTo>
                      <a:pt x="0" y="2552"/>
                    </a:lnTo>
                    <a:lnTo>
                      <a:pt x="9" y="2550"/>
                    </a:lnTo>
                    <a:lnTo>
                      <a:pt x="19" y="2550"/>
                    </a:lnTo>
                    <a:lnTo>
                      <a:pt x="29" y="2550"/>
                    </a:lnTo>
                    <a:lnTo>
                      <a:pt x="38" y="2548"/>
                    </a:lnTo>
                    <a:lnTo>
                      <a:pt x="48" y="2546"/>
                    </a:lnTo>
                    <a:lnTo>
                      <a:pt x="57" y="2544"/>
                    </a:lnTo>
                    <a:lnTo>
                      <a:pt x="67" y="2544"/>
                    </a:lnTo>
                    <a:lnTo>
                      <a:pt x="77" y="2542"/>
                    </a:lnTo>
                    <a:close/>
                    <a:moveTo>
                      <a:pt x="161" y="52"/>
                    </a:moveTo>
                    <a:lnTo>
                      <a:pt x="115" y="32"/>
                    </a:lnTo>
                    <a:lnTo>
                      <a:pt x="54" y="11"/>
                    </a:lnTo>
                    <a:lnTo>
                      <a:pt x="8" y="0"/>
                    </a:lnTo>
                    <a:lnTo>
                      <a:pt x="19" y="2"/>
                    </a:lnTo>
                    <a:lnTo>
                      <a:pt x="29" y="4"/>
                    </a:lnTo>
                    <a:lnTo>
                      <a:pt x="40" y="6"/>
                    </a:lnTo>
                    <a:lnTo>
                      <a:pt x="50" y="7"/>
                    </a:lnTo>
                    <a:lnTo>
                      <a:pt x="59" y="11"/>
                    </a:lnTo>
                    <a:lnTo>
                      <a:pt x="71" y="13"/>
                    </a:lnTo>
                    <a:lnTo>
                      <a:pt x="80" y="17"/>
                    </a:lnTo>
                    <a:lnTo>
                      <a:pt x="92" y="21"/>
                    </a:lnTo>
                    <a:lnTo>
                      <a:pt x="100" y="23"/>
                    </a:lnTo>
                    <a:lnTo>
                      <a:pt x="109" y="27"/>
                    </a:lnTo>
                    <a:lnTo>
                      <a:pt x="117" y="31"/>
                    </a:lnTo>
                    <a:lnTo>
                      <a:pt x="127" y="34"/>
                    </a:lnTo>
                    <a:lnTo>
                      <a:pt x="136" y="38"/>
                    </a:lnTo>
                    <a:lnTo>
                      <a:pt x="144" y="42"/>
                    </a:lnTo>
                    <a:lnTo>
                      <a:pt x="153" y="48"/>
                    </a:lnTo>
                    <a:lnTo>
                      <a:pt x="161" y="52"/>
                    </a:lnTo>
                    <a:close/>
                  </a:path>
                </a:pathLst>
              </a:custGeom>
              <a:solidFill>
                <a:srgbClr val="33ADFF"/>
              </a:solidFill>
              <a:ln w="9525">
                <a:noFill/>
                <a:round/>
                <a:headEnd/>
                <a:tailEnd/>
              </a:ln>
            </p:spPr>
            <p:txBody>
              <a:bodyPr/>
              <a:lstStyle/>
              <a:p>
                <a:endParaRPr lang="en-US"/>
              </a:p>
            </p:txBody>
          </p:sp>
          <p:sp>
            <p:nvSpPr>
              <p:cNvPr id="28108" name="Freeform 1023"/>
              <p:cNvSpPr>
                <a:spLocks noEditPoints="1"/>
              </p:cNvSpPr>
              <p:nvPr/>
            </p:nvSpPr>
            <p:spPr bwMode="auto">
              <a:xfrm>
                <a:off x="1169" y="926"/>
                <a:ext cx="369" cy="2558"/>
              </a:xfrm>
              <a:custGeom>
                <a:avLst/>
                <a:gdLst>
                  <a:gd name="T0" fmla="*/ 70 w 369"/>
                  <a:gd name="T1" fmla="*/ 2554 h 2558"/>
                  <a:gd name="T2" fmla="*/ 95 w 369"/>
                  <a:gd name="T3" fmla="*/ 2548 h 2558"/>
                  <a:gd name="T4" fmla="*/ 156 w 369"/>
                  <a:gd name="T5" fmla="*/ 2527 h 2558"/>
                  <a:gd name="T6" fmla="*/ 215 w 369"/>
                  <a:gd name="T7" fmla="*/ 2504 h 2558"/>
                  <a:gd name="T8" fmla="*/ 275 w 369"/>
                  <a:gd name="T9" fmla="*/ 2477 h 2558"/>
                  <a:gd name="T10" fmla="*/ 309 w 369"/>
                  <a:gd name="T11" fmla="*/ 2458 h 2558"/>
                  <a:gd name="T12" fmla="*/ 317 w 369"/>
                  <a:gd name="T13" fmla="*/ 2453 h 2558"/>
                  <a:gd name="T14" fmla="*/ 325 w 369"/>
                  <a:gd name="T15" fmla="*/ 2449 h 2558"/>
                  <a:gd name="T16" fmla="*/ 332 w 369"/>
                  <a:gd name="T17" fmla="*/ 2443 h 2558"/>
                  <a:gd name="T18" fmla="*/ 340 w 369"/>
                  <a:gd name="T19" fmla="*/ 2437 h 2558"/>
                  <a:gd name="T20" fmla="*/ 346 w 369"/>
                  <a:gd name="T21" fmla="*/ 2431 h 2558"/>
                  <a:gd name="T22" fmla="*/ 354 w 369"/>
                  <a:gd name="T23" fmla="*/ 2424 h 2558"/>
                  <a:gd name="T24" fmla="*/ 361 w 369"/>
                  <a:gd name="T25" fmla="*/ 2418 h 2558"/>
                  <a:gd name="T26" fmla="*/ 369 w 369"/>
                  <a:gd name="T27" fmla="*/ 2412 h 2558"/>
                  <a:gd name="T28" fmla="*/ 327 w 369"/>
                  <a:gd name="T29" fmla="*/ 2435 h 2558"/>
                  <a:gd name="T30" fmla="*/ 269 w 369"/>
                  <a:gd name="T31" fmla="*/ 2466 h 2558"/>
                  <a:gd name="T32" fmla="*/ 212 w 369"/>
                  <a:gd name="T33" fmla="*/ 2491 h 2558"/>
                  <a:gd name="T34" fmla="*/ 152 w 369"/>
                  <a:gd name="T35" fmla="*/ 2516 h 2558"/>
                  <a:gd name="T36" fmla="*/ 91 w 369"/>
                  <a:gd name="T37" fmla="*/ 2535 h 2558"/>
                  <a:gd name="T38" fmla="*/ 27 w 369"/>
                  <a:gd name="T39" fmla="*/ 2554 h 2558"/>
                  <a:gd name="T40" fmla="*/ 10 w 369"/>
                  <a:gd name="T41" fmla="*/ 2558 h 2558"/>
                  <a:gd name="T42" fmla="*/ 18 w 369"/>
                  <a:gd name="T43" fmla="*/ 2558 h 2558"/>
                  <a:gd name="T44" fmla="*/ 25 w 369"/>
                  <a:gd name="T45" fmla="*/ 2558 h 2558"/>
                  <a:gd name="T46" fmla="*/ 33 w 369"/>
                  <a:gd name="T47" fmla="*/ 2558 h 2558"/>
                  <a:gd name="T48" fmla="*/ 41 w 369"/>
                  <a:gd name="T49" fmla="*/ 2558 h 2558"/>
                  <a:gd name="T50" fmla="*/ 48 w 369"/>
                  <a:gd name="T51" fmla="*/ 2556 h 2558"/>
                  <a:gd name="T52" fmla="*/ 54 w 369"/>
                  <a:gd name="T53" fmla="*/ 2556 h 2558"/>
                  <a:gd name="T54" fmla="*/ 62 w 369"/>
                  <a:gd name="T55" fmla="*/ 2556 h 2558"/>
                  <a:gd name="T56" fmla="*/ 70 w 369"/>
                  <a:gd name="T57" fmla="*/ 2554 h 2558"/>
                  <a:gd name="T58" fmla="*/ 248 w 369"/>
                  <a:gd name="T59" fmla="*/ 84 h 2558"/>
                  <a:gd name="T60" fmla="*/ 212 w 369"/>
                  <a:gd name="T61" fmla="*/ 69 h 2558"/>
                  <a:gd name="T62" fmla="*/ 152 w 369"/>
                  <a:gd name="T63" fmla="*/ 44 h 2558"/>
                  <a:gd name="T64" fmla="*/ 91 w 369"/>
                  <a:gd name="T65" fmla="*/ 25 h 2558"/>
                  <a:gd name="T66" fmla="*/ 27 w 369"/>
                  <a:gd name="T67" fmla="*/ 6 h 2558"/>
                  <a:gd name="T68" fmla="*/ 0 w 369"/>
                  <a:gd name="T69" fmla="*/ 0 h 2558"/>
                  <a:gd name="T70" fmla="*/ 18 w 369"/>
                  <a:gd name="T71" fmla="*/ 2 h 2558"/>
                  <a:gd name="T72" fmla="*/ 33 w 369"/>
                  <a:gd name="T73" fmla="*/ 4 h 2558"/>
                  <a:gd name="T74" fmla="*/ 50 w 369"/>
                  <a:gd name="T75" fmla="*/ 6 h 2558"/>
                  <a:gd name="T76" fmla="*/ 66 w 369"/>
                  <a:gd name="T77" fmla="*/ 8 h 2558"/>
                  <a:gd name="T78" fmla="*/ 83 w 369"/>
                  <a:gd name="T79" fmla="*/ 12 h 2558"/>
                  <a:gd name="T80" fmla="*/ 98 w 369"/>
                  <a:gd name="T81" fmla="*/ 15 h 2558"/>
                  <a:gd name="T82" fmla="*/ 114 w 369"/>
                  <a:gd name="T83" fmla="*/ 21 h 2558"/>
                  <a:gd name="T84" fmla="*/ 131 w 369"/>
                  <a:gd name="T85" fmla="*/ 27 h 2558"/>
                  <a:gd name="T86" fmla="*/ 144 w 369"/>
                  <a:gd name="T87" fmla="*/ 33 h 2558"/>
                  <a:gd name="T88" fmla="*/ 160 w 369"/>
                  <a:gd name="T89" fmla="*/ 38 h 2558"/>
                  <a:gd name="T90" fmla="*/ 175 w 369"/>
                  <a:gd name="T91" fmla="*/ 44 h 2558"/>
                  <a:gd name="T92" fmla="*/ 190 w 369"/>
                  <a:gd name="T93" fmla="*/ 52 h 2558"/>
                  <a:gd name="T94" fmla="*/ 204 w 369"/>
                  <a:gd name="T95" fmla="*/ 60 h 2558"/>
                  <a:gd name="T96" fmla="*/ 219 w 369"/>
                  <a:gd name="T97" fmla="*/ 67 h 2558"/>
                  <a:gd name="T98" fmla="*/ 233 w 369"/>
                  <a:gd name="T99" fmla="*/ 77 h 2558"/>
                  <a:gd name="T100" fmla="*/ 248 w 369"/>
                  <a:gd name="T101" fmla="*/ 84 h 255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69"/>
                  <a:gd name="T154" fmla="*/ 0 h 2558"/>
                  <a:gd name="T155" fmla="*/ 369 w 369"/>
                  <a:gd name="T156" fmla="*/ 2558 h 255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69" h="2558">
                    <a:moveTo>
                      <a:pt x="70" y="2554"/>
                    </a:moveTo>
                    <a:lnTo>
                      <a:pt x="95" y="2548"/>
                    </a:lnTo>
                    <a:lnTo>
                      <a:pt x="156" y="2527"/>
                    </a:lnTo>
                    <a:lnTo>
                      <a:pt x="215" y="2504"/>
                    </a:lnTo>
                    <a:lnTo>
                      <a:pt x="275" y="2477"/>
                    </a:lnTo>
                    <a:lnTo>
                      <a:pt x="309" y="2458"/>
                    </a:lnTo>
                    <a:lnTo>
                      <a:pt x="317" y="2453"/>
                    </a:lnTo>
                    <a:lnTo>
                      <a:pt x="325" y="2449"/>
                    </a:lnTo>
                    <a:lnTo>
                      <a:pt x="332" y="2443"/>
                    </a:lnTo>
                    <a:lnTo>
                      <a:pt x="340" y="2437"/>
                    </a:lnTo>
                    <a:lnTo>
                      <a:pt x="346" y="2431"/>
                    </a:lnTo>
                    <a:lnTo>
                      <a:pt x="354" y="2424"/>
                    </a:lnTo>
                    <a:lnTo>
                      <a:pt x="361" y="2418"/>
                    </a:lnTo>
                    <a:lnTo>
                      <a:pt x="369" y="2412"/>
                    </a:lnTo>
                    <a:lnTo>
                      <a:pt x="327" y="2435"/>
                    </a:lnTo>
                    <a:lnTo>
                      <a:pt x="269" y="2466"/>
                    </a:lnTo>
                    <a:lnTo>
                      <a:pt x="212" y="2491"/>
                    </a:lnTo>
                    <a:lnTo>
                      <a:pt x="152" y="2516"/>
                    </a:lnTo>
                    <a:lnTo>
                      <a:pt x="91" y="2535"/>
                    </a:lnTo>
                    <a:lnTo>
                      <a:pt x="27" y="2554"/>
                    </a:lnTo>
                    <a:lnTo>
                      <a:pt x="10" y="2558"/>
                    </a:lnTo>
                    <a:lnTo>
                      <a:pt x="18" y="2558"/>
                    </a:lnTo>
                    <a:lnTo>
                      <a:pt x="25" y="2558"/>
                    </a:lnTo>
                    <a:lnTo>
                      <a:pt x="33" y="2558"/>
                    </a:lnTo>
                    <a:lnTo>
                      <a:pt x="41" y="2558"/>
                    </a:lnTo>
                    <a:lnTo>
                      <a:pt x="48" y="2556"/>
                    </a:lnTo>
                    <a:lnTo>
                      <a:pt x="54" y="2556"/>
                    </a:lnTo>
                    <a:lnTo>
                      <a:pt x="62" y="2556"/>
                    </a:lnTo>
                    <a:lnTo>
                      <a:pt x="70" y="2554"/>
                    </a:lnTo>
                    <a:close/>
                    <a:moveTo>
                      <a:pt x="248" y="84"/>
                    </a:moveTo>
                    <a:lnTo>
                      <a:pt x="212" y="69"/>
                    </a:lnTo>
                    <a:lnTo>
                      <a:pt x="152" y="44"/>
                    </a:lnTo>
                    <a:lnTo>
                      <a:pt x="91" y="25"/>
                    </a:lnTo>
                    <a:lnTo>
                      <a:pt x="27" y="6"/>
                    </a:lnTo>
                    <a:lnTo>
                      <a:pt x="0" y="0"/>
                    </a:lnTo>
                    <a:lnTo>
                      <a:pt x="18" y="2"/>
                    </a:lnTo>
                    <a:lnTo>
                      <a:pt x="33" y="4"/>
                    </a:lnTo>
                    <a:lnTo>
                      <a:pt x="50" y="6"/>
                    </a:lnTo>
                    <a:lnTo>
                      <a:pt x="66" y="8"/>
                    </a:lnTo>
                    <a:lnTo>
                      <a:pt x="83" y="12"/>
                    </a:lnTo>
                    <a:lnTo>
                      <a:pt x="98" y="15"/>
                    </a:lnTo>
                    <a:lnTo>
                      <a:pt x="114" y="21"/>
                    </a:lnTo>
                    <a:lnTo>
                      <a:pt x="131" y="27"/>
                    </a:lnTo>
                    <a:lnTo>
                      <a:pt x="144" y="33"/>
                    </a:lnTo>
                    <a:lnTo>
                      <a:pt x="160" y="38"/>
                    </a:lnTo>
                    <a:lnTo>
                      <a:pt x="175" y="44"/>
                    </a:lnTo>
                    <a:lnTo>
                      <a:pt x="190" y="52"/>
                    </a:lnTo>
                    <a:lnTo>
                      <a:pt x="204" y="60"/>
                    </a:lnTo>
                    <a:lnTo>
                      <a:pt x="219" y="67"/>
                    </a:lnTo>
                    <a:lnTo>
                      <a:pt x="233" y="77"/>
                    </a:lnTo>
                    <a:lnTo>
                      <a:pt x="248" y="84"/>
                    </a:lnTo>
                    <a:close/>
                  </a:path>
                </a:pathLst>
              </a:custGeom>
              <a:solidFill>
                <a:srgbClr val="34ADFF"/>
              </a:solidFill>
              <a:ln w="9525">
                <a:noFill/>
                <a:round/>
                <a:headEnd/>
                <a:tailEnd/>
              </a:ln>
            </p:spPr>
            <p:txBody>
              <a:bodyPr/>
              <a:lstStyle/>
              <a:p>
                <a:endParaRPr lang="en-US"/>
              </a:p>
            </p:txBody>
          </p:sp>
          <p:sp>
            <p:nvSpPr>
              <p:cNvPr id="28109" name="Freeform 1024"/>
              <p:cNvSpPr>
                <a:spLocks noEditPoints="1"/>
              </p:cNvSpPr>
              <p:nvPr/>
            </p:nvSpPr>
            <p:spPr bwMode="auto">
              <a:xfrm>
                <a:off x="1139" y="926"/>
                <a:ext cx="422" cy="2558"/>
              </a:xfrm>
              <a:custGeom>
                <a:avLst/>
                <a:gdLst>
                  <a:gd name="T0" fmla="*/ 230 w 422"/>
                  <a:gd name="T1" fmla="*/ 58 h 2558"/>
                  <a:gd name="T2" fmla="*/ 184 w 422"/>
                  <a:gd name="T3" fmla="*/ 38 h 2558"/>
                  <a:gd name="T4" fmla="*/ 123 w 422"/>
                  <a:gd name="T5" fmla="*/ 17 h 2558"/>
                  <a:gd name="T6" fmla="*/ 77 w 422"/>
                  <a:gd name="T7" fmla="*/ 6 h 2558"/>
                  <a:gd name="T8" fmla="*/ 67 w 422"/>
                  <a:gd name="T9" fmla="*/ 4 h 2558"/>
                  <a:gd name="T10" fmla="*/ 57 w 422"/>
                  <a:gd name="T11" fmla="*/ 2 h 2558"/>
                  <a:gd name="T12" fmla="*/ 48 w 422"/>
                  <a:gd name="T13" fmla="*/ 2 h 2558"/>
                  <a:gd name="T14" fmla="*/ 38 w 422"/>
                  <a:gd name="T15" fmla="*/ 0 h 2558"/>
                  <a:gd name="T16" fmla="*/ 29 w 422"/>
                  <a:gd name="T17" fmla="*/ 0 h 2558"/>
                  <a:gd name="T18" fmla="*/ 19 w 422"/>
                  <a:gd name="T19" fmla="*/ 0 h 2558"/>
                  <a:gd name="T20" fmla="*/ 9 w 422"/>
                  <a:gd name="T21" fmla="*/ 0 h 2558"/>
                  <a:gd name="T22" fmla="*/ 0 w 422"/>
                  <a:gd name="T23" fmla="*/ 0 h 2558"/>
                  <a:gd name="T24" fmla="*/ 55 w 422"/>
                  <a:gd name="T25" fmla="*/ 13 h 2558"/>
                  <a:gd name="T26" fmla="*/ 119 w 422"/>
                  <a:gd name="T27" fmla="*/ 31 h 2558"/>
                  <a:gd name="T28" fmla="*/ 178 w 422"/>
                  <a:gd name="T29" fmla="*/ 52 h 2558"/>
                  <a:gd name="T30" fmla="*/ 238 w 422"/>
                  <a:gd name="T31" fmla="*/ 75 h 2558"/>
                  <a:gd name="T32" fmla="*/ 297 w 422"/>
                  <a:gd name="T33" fmla="*/ 100 h 2558"/>
                  <a:gd name="T34" fmla="*/ 311 w 422"/>
                  <a:gd name="T35" fmla="*/ 108 h 2558"/>
                  <a:gd name="T36" fmla="*/ 301 w 422"/>
                  <a:gd name="T37" fmla="*/ 102 h 2558"/>
                  <a:gd name="T38" fmla="*/ 291 w 422"/>
                  <a:gd name="T39" fmla="*/ 94 h 2558"/>
                  <a:gd name="T40" fmla="*/ 282 w 422"/>
                  <a:gd name="T41" fmla="*/ 86 h 2558"/>
                  <a:gd name="T42" fmla="*/ 270 w 422"/>
                  <a:gd name="T43" fmla="*/ 81 h 2558"/>
                  <a:gd name="T44" fmla="*/ 261 w 422"/>
                  <a:gd name="T45" fmla="*/ 75 h 2558"/>
                  <a:gd name="T46" fmla="*/ 251 w 422"/>
                  <a:gd name="T47" fmla="*/ 69 h 2558"/>
                  <a:gd name="T48" fmla="*/ 242 w 422"/>
                  <a:gd name="T49" fmla="*/ 63 h 2558"/>
                  <a:gd name="T50" fmla="*/ 230 w 422"/>
                  <a:gd name="T51" fmla="*/ 58 h 2558"/>
                  <a:gd name="T52" fmla="*/ 67 w 422"/>
                  <a:gd name="T53" fmla="*/ 2558 h 2558"/>
                  <a:gd name="T54" fmla="*/ 123 w 422"/>
                  <a:gd name="T55" fmla="*/ 2543 h 2558"/>
                  <a:gd name="T56" fmla="*/ 184 w 422"/>
                  <a:gd name="T57" fmla="*/ 2522 h 2558"/>
                  <a:gd name="T58" fmla="*/ 244 w 422"/>
                  <a:gd name="T59" fmla="*/ 2497 h 2558"/>
                  <a:gd name="T60" fmla="*/ 303 w 422"/>
                  <a:gd name="T61" fmla="*/ 2472 h 2558"/>
                  <a:gd name="T62" fmla="*/ 359 w 422"/>
                  <a:gd name="T63" fmla="*/ 2441 h 2558"/>
                  <a:gd name="T64" fmla="*/ 372 w 422"/>
                  <a:gd name="T65" fmla="*/ 2435 h 2558"/>
                  <a:gd name="T66" fmla="*/ 378 w 422"/>
                  <a:gd name="T67" fmla="*/ 2429 h 2558"/>
                  <a:gd name="T68" fmla="*/ 384 w 422"/>
                  <a:gd name="T69" fmla="*/ 2424 h 2558"/>
                  <a:gd name="T70" fmla="*/ 391 w 422"/>
                  <a:gd name="T71" fmla="*/ 2418 h 2558"/>
                  <a:gd name="T72" fmla="*/ 397 w 422"/>
                  <a:gd name="T73" fmla="*/ 2412 h 2558"/>
                  <a:gd name="T74" fmla="*/ 403 w 422"/>
                  <a:gd name="T75" fmla="*/ 2408 h 2558"/>
                  <a:gd name="T76" fmla="*/ 409 w 422"/>
                  <a:gd name="T77" fmla="*/ 2403 h 2558"/>
                  <a:gd name="T78" fmla="*/ 414 w 422"/>
                  <a:gd name="T79" fmla="*/ 2397 h 2558"/>
                  <a:gd name="T80" fmla="*/ 422 w 422"/>
                  <a:gd name="T81" fmla="*/ 2391 h 2558"/>
                  <a:gd name="T82" fmla="*/ 409 w 422"/>
                  <a:gd name="T83" fmla="*/ 2399 h 2558"/>
                  <a:gd name="T84" fmla="*/ 353 w 422"/>
                  <a:gd name="T85" fmla="*/ 2429 h 2558"/>
                  <a:gd name="T86" fmla="*/ 297 w 422"/>
                  <a:gd name="T87" fmla="*/ 2458 h 2558"/>
                  <a:gd name="T88" fmla="*/ 238 w 422"/>
                  <a:gd name="T89" fmla="*/ 2485 h 2558"/>
                  <a:gd name="T90" fmla="*/ 178 w 422"/>
                  <a:gd name="T91" fmla="*/ 2508 h 2558"/>
                  <a:gd name="T92" fmla="*/ 119 w 422"/>
                  <a:gd name="T93" fmla="*/ 2529 h 2558"/>
                  <a:gd name="T94" fmla="*/ 55 w 422"/>
                  <a:gd name="T95" fmla="*/ 2547 h 2558"/>
                  <a:gd name="T96" fmla="*/ 17 w 422"/>
                  <a:gd name="T97" fmla="*/ 2556 h 2558"/>
                  <a:gd name="T98" fmla="*/ 23 w 422"/>
                  <a:gd name="T99" fmla="*/ 2556 h 2558"/>
                  <a:gd name="T100" fmla="*/ 30 w 422"/>
                  <a:gd name="T101" fmla="*/ 2556 h 2558"/>
                  <a:gd name="T102" fmla="*/ 36 w 422"/>
                  <a:gd name="T103" fmla="*/ 2558 h 2558"/>
                  <a:gd name="T104" fmla="*/ 42 w 422"/>
                  <a:gd name="T105" fmla="*/ 2558 h 2558"/>
                  <a:gd name="T106" fmla="*/ 50 w 422"/>
                  <a:gd name="T107" fmla="*/ 2558 h 2558"/>
                  <a:gd name="T108" fmla="*/ 55 w 422"/>
                  <a:gd name="T109" fmla="*/ 2558 h 2558"/>
                  <a:gd name="T110" fmla="*/ 61 w 422"/>
                  <a:gd name="T111" fmla="*/ 2558 h 2558"/>
                  <a:gd name="T112" fmla="*/ 67 w 422"/>
                  <a:gd name="T113" fmla="*/ 2558 h 25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22"/>
                  <a:gd name="T172" fmla="*/ 0 h 2558"/>
                  <a:gd name="T173" fmla="*/ 422 w 422"/>
                  <a:gd name="T174" fmla="*/ 2558 h 255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22" h="2558">
                    <a:moveTo>
                      <a:pt x="230" y="58"/>
                    </a:moveTo>
                    <a:lnTo>
                      <a:pt x="184" y="38"/>
                    </a:lnTo>
                    <a:lnTo>
                      <a:pt x="123" y="17"/>
                    </a:lnTo>
                    <a:lnTo>
                      <a:pt x="77" y="6"/>
                    </a:lnTo>
                    <a:lnTo>
                      <a:pt x="67" y="4"/>
                    </a:lnTo>
                    <a:lnTo>
                      <a:pt x="57" y="2"/>
                    </a:lnTo>
                    <a:lnTo>
                      <a:pt x="48" y="2"/>
                    </a:lnTo>
                    <a:lnTo>
                      <a:pt x="38" y="0"/>
                    </a:lnTo>
                    <a:lnTo>
                      <a:pt x="29" y="0"/>
                    </a:lnTo>
                    <a:lnTo>
                      <a:pt x="19" y="0"/>
                    </a:lnTo>
                    <a:lnTo>
                      <a:pt x="9" y="0"/>
                    </a:lnTo>
                    <a:lnTo>
                      <a:pt x="0" y="0"/>
                    </a:lnTo>
                    <a:lnTo>
                      <a:pt x="55" y="13"/>
                    </a:lnTo>
                    <a:lnTo>
                      <a:pt x="119" y="31"/>
                    </a:lnTo>
                    <a:lnTo>
                      <a:pt x="178" y="52"/>
                    </a:lnTo>
                    <a:lnTo>
                      <a:pt x="238" y="75"/>
                    </a:lnTo>
                    <a:lnTo>
                      <a:pt x="297" y="100"/>
                    </a:lnTo>
                    <a:lnTo>
                      <a:pt x="311" y="108"/>
                    </a:lnTo>
                    <a:lnTo>
                      <a:pt x="301" y="102"/>
                    </a:lnTo>
                    <a:lnTo>
                      <a:pt x="291" y="94"/>
                    </a:lnTo>
                    <a:lnTo>
                      <a:pt x="282" y="86"/>
                    </a:lnTo>
                    <a:lnTo>
                      <a:pt x="270" y="81"/>
                    </a:lnTo>
                    <a:lnTo>
                      <a:pt x="261" y="75"/>
                    </a:lnTo>
                    <a:lnTo>
                      <a:pt x="251" y="69"/>
                    </a:lnTo>
                    <a:lnTo>
                      <a:pt x="242" y="63"/>
                    </a:lnTo>
                    <a:lnTo>
                      <a:pt x="230" y="58"/>
                    </a:lnTo>
                    <a:close/>
                    <a:moveTo>
                      <a:pt x="67" y="2558"/>
                    </a:moveTo>
                    <a:lnTo>
                      <a:pt x="123" y="2543"/>
                    </a:lnTo>
                    <a:lnTo>
                      <a:pt x="184" y="2522"/>
                    </a:lnTo>
                    <a:lnTo>
                      <a:pt x="244" y="2497"/>
                    </a:lnTo>
                    <a:lnTo>
                      <a:pt x="303" y="2472"/>
                    </a:lnTo>
                    <a:lnTo>
                      <a:pt x="359" y="2441"/>
                    </a:lnTo>
                    <a:lnTo>
                      <a:pt x="372" y="2435"/>
                    </a:lnTo>
                    <a:lnTo>
                      <a:pt x="378" y="2429"/>
                    </a:lnTo>
                    <a:lnTo>
                      <a:pt x="384" y="2424"/>
                    </a:lnTo>
                    <a:lnTo>
                      <a:pt x="391" y="2418"/>
                    </a:lnTo>
                    <a:lnTo>
                      <a:pt x="397" y="2412"/>
                    </a:lnTo>
                    <a:lnTo>
                      <a:pt x="403" y="2408"/>
                    </a:lnTo>
                    <a:lnTo>
                      <a:pt x="409" y="2403"/>
                    </a:lnTo>
                    <a:lnTo>
                      <a:pt x="414" y="2397"/>
                    </a:lnTo>
                    <a:lnTo>
                      <a:pt x="422" y="2391"/>
                    </a:lnTo>
                    <a:lnTo>
                      <a:pt x="409" y="2399"/>
                    </a:lnTo>
                    <a:lnTo>
                      <a:pt x="353" y="2429"/>
                    </a:lnTo>
                    <a:lnTo>
                      <a:pt x="297" y="2458"/>
                    </a:lnTo>
                    <a:lnTo>
                      <a:pt x="238" y="2485"/>
                    </a:lnTo>
                    <a:lnTo>
                      <a:pt x="178" y="2508"/>
                    </a:lnTo>
                    <a:lnTo>
                      <a:pt x="119" y="2529"/>
                    </a:lnTo>
                    <a:lnTo>
                      <a:pt x="55" y="2547"/>
                    </a:lnTo>
                    <a:lnTo>
                      <a:pt x="17" y="2556"/>
                    </a:lnTo>
                    <a:lnTo>
                      <a:pt x="23" y="2556"/>
                    </a:lnTo>
                    <a:lnTo>
                      <a:pt x="30" y="2556"/>
                    </a:lnTo>
                    <a:lnTo>
                      <a:pt x="36" y="2558"/>
                    </a:lnTo>
                    <a:lnTo>
                      <a:pt x="42" y="2558"/>
                    </a:lnTo>
                    <a:lnTo>
                      <a:pt x="50" y="2558"/>
                    </a:lnTo>
                    <a:lnTo>
                      <a:pt x="55" y="2558"/>
                    </a:lnTo>
                    <a:lnTo>
                      <a:pt x="61" y="2558"/>
                    </a:lnTo>
                    <a:lnTo>
                      <a:pt x="67" y="2558"/>
                    </a:lnTo>
                    <a:close/>
                  </a:path>
                </a:pathLst>
              </a:custGeom>
              <a:solidFill>
                <a:srgbClr val="35AEFF"/>
              </a:solidFill>
              <a:ln w="9525">
                <a:noFill/>
                <a:round/>
                <a:headEnd/>
                <a:tailEnd/>
              </a:ln>
            </p:spPr>
            <p:txBody>
              <a:bodyPr/>
              <a:lstStyle/>
              <a:p>
                <a:endParaRPr lang="en-US"/>
              </a:p>
            </p:txBody>
          </p:sp>
          <p:sp>
            <p:nvSpPr>
              <p:cNvPr id="28110" name="Freeform 1025"/>
              <p:cNvSpPr>
                <a:spLocks noEditPoints="1"/>
              </p:cNvSpPr>
              <p:nvPr/>
            </p:nvSpPr>
            <p:spPr bwMode="auto">
              <a:xfrm>
                <a:off x="1110" y="926"/>
                <a:ext cx="470" cy="2558"/>
              </a:xfrm>
              <a:custGeom>
                <a:avLst/>
                <a:gdLst>
                  <a:gd name="T0" fmla="*/ 307 w 470"/>
                  <a:gd name="T1" fmla="*/ 84 h 2558"/>
                  <a:gd name="T2" fmla="*/ 271 w 470"/>
                  <a:gd name="T3" fmla="*/ 69 h 2558"/>
                  <a:gd name="T4" fmla="*/ 211 w 470"/>
                  <a:gd name="T5" fmla="*/ 44 h 2558"/>
                  <a:gd name="T6" fmla="*/ 150 w 470"/>
                  <a:gd name="T7" fmla="*/ 25 h 2558"/>
                  <a:gd name="T8" fmla="*/ 86 w 470"/>
                  <a:gd name="T9" fmla="*/ 6 h 2558"/>
                  <a:gd name="T10" fmla="*/ 59 w 470"/>
                  <a:gd name="T11" fmla="*/ 0 h 2558"/>
                  <a:gd name="T12" fmla="*/ 52 w 470"/>
                  <a:gd name="T13" fmla="*/ 0 h 2558"/>
                  <a:gd name="T14" fmla="*/ 44 w 470"/>
                  <a:gd name="T15" fmla="*/ 0 h 2558"/>
                  <a:gd name="T16" fmla="*/ 38 w 470"/>
                  <a:gd name="T17" fmla="*/ 0 h 2558"/>
                  <a:gd name="T18" fmla="*/ 31 w 470"/>
                  <a:gd name="T19" fmla="*/ 0 h 2558"/>
                  <a:gd name="T20" fmla="*/ 23 w 470"/>
                  <a:gd name="T21" fmla="*/ 0 h 2558"/>
                  <a:gd name="T22" fmla="*/ 15 w 470"/>
                  <a:gd name="T23" fmla="*/ 0 h 2558"/>
                  <a:gd name="T24" fmla="*/ 8 w 470"/>
                  <a:gd name="T25" fmla="*/ 0 h 2558"/>
                  <a:gd name="T26" fmla="*/ 0 w 470"/>
                  <a:gd name="T27" fmla="*/ 0 h 2558"/>
                  <a:gd name="T28" fmla="*/ 21 w 470"/>
                  <a:gd name="T29" fmla="*/ 4 h 2558"/>
                  <a:gd name="T30" fmla="*/ 84 w 470"/>
                  <a:gd name="T31" fmla="*/ 19 h 2558"/>
                  <a:gd name="T32" fmla="*/ 146 w 470"/>
                  <a:gd name="T33" fmla="*/ 37 h 2558"/>
                  <a:gd name="T34" fmla="*/ 205 w 470"/>
                  <a:gd name="T35" fmla="*/ 58 h 2558"/>
                  <a:gd name="T36" fmla="*/ 265 w 470"/>
                  <a:gd name="T37" fmla="*/ 81 h 2558"/>
                  <a:gd name="T38" fmla="*/ 322 w 470"/>
                  <a:gd name="T39" fmla="*/ 106 h 2558"/>
                  <a:gd name="T40" fmla="*/ 367 w 470"/>
                  <a:gd name="T41" fmla="*/ 129 h 2558"/>
                  <a:gd name="T42" fmla="*/ 359 w 470"/>
                  <a:gd name="T43" fmla="*/ 123 h 2558"/>
                  <a:gd name="T44" fmla="*/ 353 w 470"/>
                  <a:gd name="T45" fmla="*/ 117 h 2558"/>
                  <a:gd name="T46" fmla="*/ 345 w 470"/>
                  <a:gd name="T47" fmla="*/ 111 h 2558"/>
                  <a:gd name="T48" fmla="*/ 338 w 470"/>
                  <a:gd name="T49" fmla="*/ 106 h 2558"/>
                  <a:gd name="T50" fmla="*/ 330 w 470"/>
                  <a:gd name="T51" fmla="*/ 100 h 2558"/>
                  <a:gd name="T52" fmla="*/ 322 w 470"/>
                  <a:gd name="T53" fmla="*/ 96 h 2558"/>
                  <a:gd name="T54" fmla="*/ 315 w 470"/>
                  <a:gd name="T55" fmla="*/ 90 h 2558"/>
                  <a:gd name="T56" fmla="*/ 307 w 470"/>
                  <a:gd name="T57" fmla="*/ 84 h 2558"/>
                  <a:gd name="T58" fmla="*/ 69 w 470"/>
                  <a:gd name="T59" fmla="*/ 2558 h 2558"/>
                  <a:gd name="T60" fmla="*/ 86 w 470"/>
                  <a:gd name="T61" fmla="*/ 2554 h 2558"/>
                  <a:gd name="T62" fmla="*/ 150 w 470"/>
                  <a:gd name="T63" fmla="*/ 2535 h 2558"/>
                  <a:gd name="T64" fmla="*/ 211 w 470"/>
                  <a:gd name="T65" fmla="*/ 2516 h 2558"/>
                  <a:gd name="T66" fmla="*/ 271 w 470"/>
                  <a:gd name="T67" fmla="*/ 2491 h 2558"/>
                  <a:gd name="T68" fmla="*/ 328 w 470"/>
                  <a:gd name="T69" fmla="*/ 2466 h 2558"/>
                  <a:gd name="T70" fmla="*/ 386 w 470"/>
                  <a:gd name="T71" fmla="*/ 2435 h 2558"/>
                  <a:gd name="T72" fmla="*/ 428 w 470"/>
                  <a:gd name="T73" fmla="*/ 2412 h 2558"/>
                  <a:gd name="T74" fmla="*/ 432 w 470"/>
                  <a:gd name="T75" fmla="*/ 2406 h 2558"/>
                  <a:gd name="T76" fmla="*/ 438 w 470"/>
                  <a:gd name="T77" fmla="*/ 2401 h 2558"/>
                  <a:gd name="T78" fmla="*/ 443 w 470"/>
                  <a:gd name="T79" fmla="*/ 2397 h 2558"/>
                  <a:gd name="T80" fmla="*/ 449 w 470"/>
                  <a:gd name="T81" fmla="*/ 2391 h 2558"/>
                  <a:gd name="T82" fmla="*/ 455 w 470"/>
                  <a:gd name="T83" fmla="*/ 2385 h 2558"/>
                  <a:gd name="T84" fmla="*/ 461 w 470"/>
                  <a:gd name="T85" fmla="*/ 2380 h 2558"/>
                  <a:gd name="T86" fmla="*/ 464 w 470"/>
                  <a:gd name="T87" fmla="*/ 2376 h 2558"/>
                  <a:gd name="T88" fmla="*/ 470 w 470"/>
                  <a:gd name="T89" fmla="*/ 2370 h 2558"/>
                  <a:gd name="T90" fmla="*/ 434 w 470"/>
                  <a:gd name="T91" fmla="*/ 2393 h 2558"/>
                  <a:gd name="T92" fmla="*/ 378 w 470"/>
                  <a:gd name="T93" fmla="*/ 2424 h 2558"/>
                  <a:gd name="T94" fmla="*/ 322 w 470"/>
                  <a:gd name="T95" fmla="*/ 2453 h 2558"/>
                  <a:gd name="T96" fmla="*/ 265 w 470"/>
                  <a:gd name="T97" fmla="*/ 2479 h 2558"/>
                  <a:gd name="T98" fmla="*/ 205 w 470"/>
                  <a:gd name="T99" fmla="*/ 2502 h 2558"/>
                  <a:gd name="T100" fmla="*/ 146 w 470"/>
                  <a:gd name="T101" fmla="*/ 2524 h 2558"/>
                  <a:gd name="T102" fmla="*/ 84 w 470"/>
                  <a:gd name="T103" fmla="*/ 2541 h 2558"/>
                  <a:gd name="T104" fmla="*/ 27 w 470"/>
                  <a:gd name="T105" fmla="*/ 2554 h 2558"/>
                  <a:gd name="T106" fmla="*/ 31 w 470"/>
                  <a:gd name="T107" fmla="*/ 2554 h 2558"/>
                  <a:gd name="T108" fmla="*/ 36 w 470"/>
                  <a:gd name="T109" fmla="*/ 2556 h 2558"/>
                  <a:gd name="T110" fmla="*/ 42 w 470"/>
                  <a:gd name="T111" fmla="*/ 2556 h 2558"/>
                  <a:gd name="T112" fmla="*/ 48 w 470"/>
                  <a:gd name="T113" fmla="*/ 2556 h 2558"/>
                  <a:gd name="T114" fmla="*/ 54 w 470"/>
                  <a:gd name="T115" fmla="*/ 2556 h 2558"/>
                  <a:gd name="T116" fmla="*/ 59 w 470"/>
                  <a:gd name="T117" fmla="*/ 2556 h 2558"/>
                  <a:gd name="T118" fmla="*/ 63 w 470"/>
                  <a:gd name="T119" fmla="*/ 2558 h 2558"/>
                  <a:gd name="T120" fmla="*/ 69 w 470"/>
                  <a:gd name="T121" fmla="*/ 2558 h 255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70"/>
                  <a:gd name="T184" fmla="*/ 0 h 2558"/>
                  <a:gd name="T185" fmla="*/ 470 w 470"/>
                  <a:gd name="T186" fmla="*/ 2558 h 255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70" h="2558">
                    <a:moveTo>
                      <a:pt x="307" y="84"/>
                    </a:moveTo>
                    <a:lnTo>
                      <a:pt x="271" y="69"/>
                    </a:lnTo>
                    <a:lnTo>
                      <a:pt x="211" y="44"/>
                    </a:lnTo>
                    <a:lnTo>
                      <a:pt x="150" y="25"/>
                    </a:lnTo>
                    <a:lnTo>
                      <a:pt x="86" y="6"/>
                    </a:lnTo>
                    <a:lnTo>
                      <a:pt x="59" y="0"/>
                    </a:lnTo>
                    <a:lnTo>
                      <a:pt x="52" y="0"/>
                    </a:lnTo>
                    <a:lnTo>
                      <a:pt x="44" y="0"/>
                    </a:lnTo>
                    <a:lnTo>
                      <a:pt x="38" y="0"/>
                    </a:lnTo>
                    <a:lnTo>
                      <a:pt x="31" y="0"/>
                    </a:lnTo>
                    <a:lnTo>
                      <a:pt x="23" y="0"/>
                    </a:lnTo>
                    <a:lnTo>
                      <a:pt x="15" y="0"/>
                    </a:lnTo>
                    <a:lnTo>
                      <a:pt x="8" y="0"/>
                    </a:lnTo>
                    <a:lnTo>
                      <a:pt x="0" y="0"/>
                    </a:lnTo>
                    <a:lnTo>
                      <a:pt x="21" y="4"/>
                    </a:lnTo>
                    <a:lnTo>
                      <a:pt x="84" y="19"/>
                    </a:lnTo>
                    <a:lnTo>
                      <a:pt x="146" y="37"/>
                    </a:lnTo>
                    <a:lnTo>
                      <a:pt x="205" y="58"/>
                    </a:lnTo>
                    <a:lnTo>
                      <a:pt x="265" y="81"/>
                    </a:lnTo>
                    <a:lnTo>
                      <a:pt x="322" y="106"/>
                    </a:lnTo>
                    <a:lnTo>
                      <a:pt x="367" y="129"/>
                    </a:lnTo>
                    <a:lnTo>
                      <a:pt x="359" y="123"/>
                    </a:lnTo>
                    <a:lnTo>
                      <a:pt x="353" y="117"/>
                    </a:lnTo>
                    <a:lnTo>
                      <a:pt x="345" y="111"/>
                    </a:lnTo>
                    <a:lnTo>
                      <a:pt x="338" y="106"/>
                    </a:lnTo>
                    <a:lnTo>
                      <a:pt x="330" y="100"/>
                    </a:lnTo>
                    <a:lnTo>
                      <a:pt x="322" y="96"/>
                    </a:lnTo>
                    <a:lnTo>
                      <a:pt x="315" y="90"/>
                    </a:lnTo>
                    <a:lnTo>
                      <a:pt x="307" y="84"/>
                    </a:lnTo>
                    <a:close/>
                    <a:moveTo>
                      <a:pt x="69" y="2558"/>
                    </a:moveTo>
                    <a:lnTo>
                      <a:pt x="86" y="2554"/>
                    </a:lnTo>
                    <a:lnTo>
                      <a:pt x="150" y="2535"/>
                    </a:lnTo>
                    <a:lnTo>
                      <a:pt x="211" y="2516"/>
                    </a:lnTo>
                    <a:lnTo>
                      <a:pt x="271" y="2491"/>
                    </a:lnTo>
                    <a:lnTo>
                      <a:pt x="328" y="2466"/>
                    </a:lnTo>
                    <a:lnTo>
                      <a:pt x="386" y="2435"/>
                    </a:lnTo>
                    <a:lnTo>
                      <a:pt x="428" y="2412"/>
                    </a:lnTo>
                    <a:lnTo>
                      <a:pt x="432" y="2406"/>
                    </a:lnTo>
                    <a:lnTo>
                      <a:pt x="438" y="2401"/>
                    </a:lnTo>
                    <a:lnTo>
                      <a:pt x="443" y="2397"/>
                    </a:lnTo>
                    <a:lnTo>
                      <a:pt x="449" y="2391"/>
                    </a:lnTo>
                    <a:lnTo>
                      <a:pt x="455" y="2385"/>
                    </a:lnTo>
                    <a:lnTo>
                      <a:pt x="461" y="2380"/>
                    </a:lnTo>
                    <a:lnTo>
                      <a:pt x="464" y="2376"/>
                    </a:lnTo>
                    <a:lnTo>
                      <a:pt x="470" y="2370"/>
                    </a:lnTo>
                    <a:lnTo>
                      <a:pt x="434" y="2393"/>
                    </a:lnTo>
                    <a:lnTo>
                      <a:pt x="378" y="2424"/>
                    </a:lnTo>
                    <a:lnTo>
                      <a:pt x="322" y="2453"/>
                    </a:lnTo>
                    <a:lnTo>
                      <a:pt x="265" y="2479"/>
                    </a:lnTo>
                    <a:lnTo>
                      <a:pt x="205" y="2502"/>
                    </a:lnTo>
                    <a:lnTo>
                      <a:pt x="146" y="2524"/>
                    </a:lnTo>
                    <a:lnTo>
                      <a:pt x="84" y="2541"/>
                    </a:lnTo>
                    <a:lnTo>
                      <a:pt x="27" y="2554"/>
                    </a:lnTo>
                    <a:lnTo>
                      <a:pt x="31" y="2554"/>
                    </a:lnTo>
                    <a:lnTo>
                      <a:pt x="36" y="2556"/>
                    </a:lnTo>
                    <a:lnTo>
                      <a:pt x="42" y="2556"/>
                    </a:lnTo>
                    <a:lnTo>
                      <a:pt x="48" y="2556"/>
                    </a:lnTo>
                    <a:lnTo>
                      <a:pt x="54" y="2556"/>
                    </a:lnTo>
                    <a:lnTo>
                      <a:pt x="59" y="2556"/>
                    </a:lnTo>
                    <a:lnTo>
                      <a:pt x="63" y="2558"/>
                    </a:lnTo>
                    <a:lnTo>
                      <a:pt x="69" y="2558"/>
                    </a:lnTo>
                    <a:close/>
                  </a:path>
                </a:pathLst>
              </a:custGeom>
              <a:solidFill>
                <a:srgbClr val="36AEFF"/>
              </a:solidFill>
              <a:ln w="9525">
                <a:noFill/>
                <a:round/>
                <a:headEnd/>
                <a:tailEnd/>
              </a:ln>
            </p:spPr>
            <p:txBody>
              <a:bodyPr/>
              <a:lstStyle/>
              <a:p>
                <a:endParaRPr lang="en-US"/>
              </a:p>
            </p:txBody>
          </p:sp>
          <p:sp>
            <p:nvSpPr>
              <p:cNvPr id="28111" name="Freeform 1026"/>
              <p:cNvSpPr>
                <a:spLocks noEditPoints="1"/>
              </p:cNvSpPr>
              <p:nvPr/>
            </p:nvSpPr>
            <p:spPr bwMode="auto">
              <a:xfrm>
                <a:off x="1087" y="926"/>
                <a:ext cx="512" cy="2556"/>
              </a:xfrm>
              <a:custGeom>
                <a:avLst/>
                <a:gdLst>
                  <a:gd name="T0" fmla="*/ 349 w 512"/>
                  <a:gd name="T1" fmla="*/ 100 h 2556"/>
                  <a:gd name="T2" fmla="*/ 230 w 512"/>
                  <a:gd name="T3" fmla="*/ 52 h 2556"/>
                  <a:gd name="T4" fmla="*/ 107 w 512"/>
                  <a:gd name="T5" fmla="*/ 13 h 2556"/>
                  <a:gd name="T6" fmla="*/ 44 w 512"/>
                  <a:gd name="T7" fmla="*/ 0 h 2556"/>
                  <a:gd name="T8" fmla="*/ 33 w 512"/>
                  <a:gd name="T9" fmla="*/ 0 h 2556"/>
                  <a:gd name="T10" fmla="*/ 19 w 512"/>
                  <a:gd name="T11" fmla="*/ 2 h 2556"/>
                  <a:gd name="T12" fmla="*/ 6 w 512"/>
                  <a:gd name="T13" fmla="*/ 2 h 2556"/>
                  <a:gd name="T14" fmla="*/ 42 w 512"/>
                  <a:gd name="T15" fmla="*/ 12 h 2556"/>
                  <a:gd name="T16" fmla="*/ 167 w 512"/>
                  <a:gd name="T17" fmla="*/ 42 h 2556"/>
                  <a:gd name="T18" fmla="*/ 286 w 512"/>
                  <a:gd name="T19" fmla="*/ 86 h 2556"/>
                  <a:gd name="T20" fmla="*/ 399 w 512"/>
                  <a:gd name="T21" fmla="*/ 140 h 2556"/>
                  <a:gd name="T22" fmla="*/ 409 w 512"/>
                  <a:gd name="T23" fmla="*/ 144 h 2556"/>
                  <a:gd name="T24" fmla="*/ 395 w 512"/>
                  <a:gd name="T25" fmla="*/ 134 h 2556"/>
                  <a:gd name="T26" fmla="*/ 382 w 512"/>
                  <a:gd name="T27" fmla="*/ 123 h 2556"/>
                  <a:gd name="T28" fmla="*/ 368 w 512"/>
                  <a:gd name="T29" fmla="*/ 113 h 2556"/>
                  <a:gd name="T30" fmla="*/ 69 w 512"/>
                  <a:gd name="T31" fmla="*/ 2556 h 2556"/>
                  <a:gd name="T32" fmla="*/ 171 w 512"/>
                  <a:gd name="T33" fmla="*/ 2529 h 2556"/>
                  <a:gd name="T34" fmla="*/ 290 w 512"/>
                  <a:gd name="T35" fmla="*/ 2485 h 2556"/>
                  <a:gd name="T36" fmla="*/ 405 w 512"/>
                  <a:gd name="T37" fmla="*/ 2429 h 2556"/>
                  <a:gd name="T38" fmla="*/ 474 w 512"/>
                  <a:gd name="T39" fmla="*/ 2391 h 2556"/>
                  <a:gd name="T40" fmla="*/ 482 w 512"/>
                  <a:gd name="T41" fmla="*/ 2382 h 2556"/>
                  <a:gd name="T42" fmla="*/ 489 w 512"/>
                  <a:gd name="T43" fmla="*/ 2374 h 2556"/>
                  <a:gd name="T44" fmla="*/ 497 w 512"/>
                  <a:gd name="T45" fmla="*/ 2366 h 2556"/>
                  <a:gd name="T46" fmla="*/ 505 w 512"/>
                  <a:gd name="T47" fmla="*/ 2357 h 2556"/>
                  <a:gd name="T48" fmla="*/ 507 w 512"/>
                  <a:gd name="T49" fmla="*/ 2355 h 2556"/>
                  <a:gd name="T50" fmla="*/ 509 w 512"/>
                  <a:gd name="T51" fmla="*/ 2353 h 2556"/>
                  <a:gd name="T52" fmla="*/ 510 w 512"/>
                  <a:gd name="T53" fmla="*/ 2351 h 2556"/>
                  <a:gd name="T54" fmla="*/ 512 w 512"/>
                  <a:gd name="T55" fmla="*/ 2349 h 2556"/>
                  <a:gd name="T56" fmla="*/ 453 w 512"/>
                  <a:gd name="T57" fmla="*/ 2387 h 2556"/>
                  <a:gd name="T58" fmla="*/ 343 w 512"/>
                  <a:gd name="T59" fmla="*/ 2447 h 2556"/>
                  <a:gd name="T60" fmla="*/ 226 w 512"/>
                  <a:gd name="T61" fmla="*/ 2497 h 2556"/>
                  <a:gd name="T62" fmla="*/ 106 w 512"/>
                  <a:gd name="T63" fmla="*/ 2535 h 2556"/>
                  <a:gd name="T64" fmla="*/ 29 w 512"/>
                  <a:gd name="T65" fmla="*/ 2550 h 2556"/>
                  <a:gd name="T66" fmla="*/ 40 w 512"/>
                  <a:gd name="T67" fmla="*/ 2552 h 2556"/>
                  <a:gd name="T68" fmla="*/ 50 w 512"/>
                  <a:gd name="T69" fmla="*/ 2554 h 2556"/>
                  <a:gd name="T70" fmla="*/ 59 w 512"/>
                  <a:gd name="T71" fmla="*/ 2556 h 2556"/>
                  <a:gd name="T72" fmla="*/ 69 w 512"/>
                  <a:gd name="T73" fmla="*/ 2556 h 255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12"/>
                  <a:gd name="T112" fmla="*/ 0 h 2556"/>
                  <a:gd name="T113" fmla="*/ 512 w 512"/>
                  <a:gd name="T114" fmla="*/ 2556 h 255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12" h="2556">
                    <a:moveTo>
                      <a:pt x="363" y="108"/>
                    </a:moveTo>
                    <a:lnTo>
                      <a:pt x="349" y="100"/>
                    </a:lnTo>
                    <a:lnTo>
                      <a:pt x="290" y="75"/>
                    </a:lnTo>
                    <a:lnTo>
                      <a:pt x="230" y="52"/>
                    </a:lnTo>
                    <a:lnTo>
                      <a:pt x="171" y="31"/>
                    </a:lnTo>
                    <a:lnTo>
                      <a:pt x="107" y="13"/>
                    </a:lnTo>
                    <a:lnTo>
                      <a:pt x="52" y="0"/>
                    </a:lnTo>
                    <a:lnTo>
                      <a:pt x="44" y="0"/>
                    </a:lnTo>
                    <a:lnTo>
                      <a:pt x="38" y="0"/>
                    </a:lnTo>
                    <a:lnTo>
                      <a:pt x="33" y="0"/>
                    </a:lnTo>
                    <a:lnTo>
                      <a:pt x="25" y="0"/>
                    </a:lnTo>
                    <a:lnTo>
                      <a:pt x="19" y="2"/>
                    </a:lnTo>
                    <a:lnTo>
                      <a:pt x="13" y="2"/>
                    </a:lnTo>
                    <a:lnTo>
                      <a:pt x="6" y="2"/>
                    </a:lnTo>
                    <a:lnTo>
                      <a:pt x="0" y="4"/>
                    </a:lnTo>
                    <a:lnTo>
                      <a:pt x="42" y="12"/>
                    </a:lnTo>
                    <a:lnTo>
                      <a:pt x="106" y="25"/>
                    </a:lnTo>
                    <a:lnTo>
                      <a:pt x="167" y="42"/>
                    </a:lnTo>
                    <a:lnTo>
                      <a:pt x="226" y="63"/>
                    </a:lnTo>
                    <a:lnTo>
                      <a:pt x="286" y="86"/>
                    </a:lnTo>
                    <a:lnTo>
                      <a:pt x="343" y="113"/>
                    </a:lnTo>
                    <a:lnTo>
                      <a:pt x="399" y="140"/>
                    </a:lnTo>
                    <a:lnTo>
                      <a:pt x="414" y="150"/>
                    </a:lnTo>
                    <a:lnTo>
                      <a:pt x="409" y="144"/>
                    </a:lnTo>
                    <a:lnTo>
                      <a:pt x="401" y="138"/>
                    </a:lnTo>
                    <a:lnTo>
                      <a:pt x="395" y="134"/>
                    </a:lnTo>
                    <a:lnTo>
                      <a:pt x="390" y="129"/>
                    </a:lnTo>
                    <a:lnTo>
                      <a:pt x="382" y="123"/>
                    </a:lnTo>
                    <a:lnTo>
                      <a:pt x="376" y="117"/>
                    </a:lnTo>
                    <a:lnTo>
                      <a:pt x="368" y="113"/>
                    </a:lnTo>
                    <a:lnTo>
                      <a:pt x="363" y="108"/>
                    </a:lnTo>
                    <a:close/>
                    <a:moveTo>
                      <a:pt x="69" y="2556"/>
                    </a:moveTo>
                    <a:lnTo>
                      <a:pt x="107" y="2547"/>
                    </a:lnTo>
                    <a:lnTo>
                      <a:pt x="171" y="2529"/>
                    </a:lnTo>
                    <a:lnTo>
                      <a:pt x="230" y="2508"/>
                    </a:lnTo>
                    <a:lnTo>
                      <a:pt x="290" y="2485"/>
                    </a:lnTo>
                    <a:lnTo>
                      <a:pt x="349" y="2458"/>
                    </a:lnTo>
                    <a:lnTo>
                      <a:pt x="405" y="2429"/>
                    </a:lnTo>
                    <a:lnTo>
                      <a:pt x="461" y="2399"/>
                    </a:lnTo>
                    <a:lnTo>
                      <a:pt x="474" y="2391"/>
                    </a:lnTo>
                    <a:lnTo>
                      <a:pt x="478" y="2385"/>
                    </a:lnTo>
                    <a:lnTo>
                      <a:pt x="482" y="2382"/>
                    </a:lnTo>
                    <a:lnTo>
                      <a:pt x="485" y="2378"/>
                    </a:lnTo>
                    <a:lnTo>
                      <a:pt x="489" y="2374"/>
                    </a:lnTo>
                    <a:lnTo>
                      <a:pt x="493" y="2370"/>
                    </a:lnTo>
                    <a:lnTo>
                      <a:pt x="497" y="2366"/>
                    </a:lnTo>
                    <a:lnTo>
                      <a:pt x="501" y="2360"/>
                    </a:lnTo>
                    <a:lnTo>
                      <a:pt x="505" y="2357"/>
                    </a:lnTo>
                    <a:lnTo>
                      <a:pt x="507" y="2357"/>
                    </a:lnTo>
                    <a:lnTo>
                      <a:pt x="507" y="2355"/>
                    </a:lnTo>
                    <a:lnTo>
                      <a:pt x="509" y="2355"/>
                    </a:lnTo>
                    <a:lnTo>
                      <a:pt x="509" y="2353"/>
                    </a:lnTo>
                    <a:lnTo>
                      <a:pt x="510" y="2351"/>
                    </a:lnTo>
                    <a:lnTo>
                      <a:pt x="512" y="2349"/>
                    </a:lnTo>
                    <a:lnTo>
                      <a:pt x="505" y="2355"/>
                    </a:lnTo>
                    <a:lnTo>
                      <a:pt x="453" y="2387"/>
                    </a:lnTo>
                    <a:lnTo>
                      <a:pt x="399" y="2418"/>
                    </a:lnTo>
                    <a:lnTo>
                      <a:pt x="343" y="2447"/>
                    </a:lnTo>
                    <a:lnTo>
                      <a:pt x="286" y="2474"/>
                    </a:lnTo>
                    <a:lnTo>
                      <a:pt x="226" y="2497"/>
                    </a:lnTo>
                    <a:lnTo>
                      <a:pt x="167" y="2518"/>
                    </a:lnTo>
                    <a:lnTo>
                      <a:pt x="106" y="2535"/>
                    </a:lnTo>
                    <a:lnTo>
                      <a:pt x="42" y="2548"/>
                    </a:lnTo>
                    <a:lnTo>
                      <a:pt x="29" y="2550"/>
                    </a:lnTo>
                    <a:lnTo>
                      <a:pt x="35" y="2552"/>
                    </a:lnTo>
                    <a:lnTo>
                      <a:pt x="40" y="2552"/>
                    </a:lnTo>
                    <a:lnTo>
                      <a:pt x="44" y="2554"/>
                    </a:lnTo>
                    <a:lnTo>
                      <a:pt x="50" y="2554"/>
                    </a:lnTo>
                    <a:lnTo>
                      <a:pt x="54" y="2554"/>
                    </a:lnTo>
                    <a:lnTo>
                      <a:pt x="59" y="2556"/>
                    </a:lnTo>
                    <a:lnTo>
                      <a:pt x="63" y="2556"/>
                    </a:lnTo>
                    <a:lnTo>
                      <a:pt x="69" y="2556"/>
                    </a:lnTo>
                    <a:close/>
                  </a:path>
                </a:pathLst>
              </a:custGeom>
              <a:solidFill>
                <a:srgbClr val="37AFFF"/>
              </a:solidFill>
              <a:ln w="9525">
                <a:noFill/>
                <a:round/>
                <a:headEnd/>
                <a:tailEnd/>
              </a:ln>
            </p:spPr>
            <p:txBody>
              <a:bodyPr/>
              <a:lstStyle/>
              <a:p>
                <a:endParaRPr lang="en-US"/>
              </a:p>
            </p:txBody>
          </p:sp>
          <p:sp>
            <p:nvSpPr>
              <p:cNvPr id="28112" name="Freeform 1027"/>
              <p:cNvSpPr>
                <a:spLocks noEditPoints="1"/>
              </p:cNvSpPr>
              <p:nvPr/>
            </p:nvSpPr>
            <p:spPr bwMode="auto">
              <a:xfrm>
                <a:off x="1068" y="926"/>
                <a:ext cx="549" cy="2554"/>
              </a:xfrm>
              <a:custGeom>
                <a:avLst/>
                <a:gdLst>
                  <a:gd name="T0" fmla="*/ 364 w 549"/>
                  <a:gd name="T1" fmla="*/ 106 h 2554"/>
                  <a:gd name="T2" fmla="*/ 247 w 549"/>
                  <a:gd name="T3" fmla="*/ 58 h 2554"/>
                  <a:gd name="T4" fmla="*/ 126 w 549"/>
                  <a:gd name="T5" fmla="*/ 19 h 2554"/>
                  <a:gd name="T6" fmla="*/ 42 w 549"/>
                  <a:gd name="T7" fmla="*/ 0 h 2554"/>
                  <a:gd name="T8" fmla="*/ 32 w 549"/>
                  <a:gd name="T9" fmla="*/ 2 h 2554"/>
                  <a:gd name="T10" fmla="*/ 21 w 549"/>
                  <a:gd name="T11" fmla="*/ 4 h 2554"/>
                  <a:gd name="T12" fmla="*/ 9 w 549"/>
                  <a:gd name="T13" fmla="*/ 4 h 2554"/>
                  <a:gd name="T14" fmla="*/ 0 w 549"/>
                  <a:gd name="T15" fmla="*/ 6 h 2554"/>
                  <a:gd name="T16" fmla="*/ 123 w 549"/>
                  <a:gd name="T17" fmla="*/ 31 h 2554"/>
                  <a:gd name="T18" fmla="*/ 243 w 549"/>
                  <a:gd name="T19" fmla="*/ 69 h 2554"/>
                  <a:gd name="T20" fmla="*/ 359 w 549"/>
                  <a:gd name="T21" fmla="*/ 119 h 2554"/>
                  <a:gd name="T22" fmla="*/ 455 w 549"/>
                  <a:gd name="T23" fmla="*/ 169 h 2554"/>
                  <a:gd name="T24" fmla="*/ 443 w 549"/>
                  <a:gd name="T25" fmla="*/ 159 h 2554"/>
                  <a:gd name="T26" fmla="*/ 432 w 549"/>
                  <a:gd name="T27" fmla="*/ 150 h 2554"/>
                  <a:gd name="T28" fmla="*/ 420 w 549"/>
                  <a:gd name="T29" fmla="*/ 138 h 2554"/>
                  <a:gd name="T30" fmla="*/ 409 w 549"/>
                  <a:gd name="T31" fmla="*/ 129 h 2554"/>
                  <a:gd name="T32" fmla="*/ 126 w 549"/>
                  <a:gd name="T33" fmla="*/ 2541 h 2554"/>
                  <a:gd name="T34" fmla="*/ 247 w 549"/>
                  <a:gd name="T35" fmla="*/ 2502 h 2554"/>
                  <a:gd name="T36" fmla="*/ 364 w 549"/>
                  <a:gd name="T37" fmla="*/ 2453 h 2554"/>
                  <a:gd name="T38" fmla="*/ 476 w 549"/>
                  <a:gd name="T39" fmla="*/ 2393 h 2554"/>
                  <a:gd name="T40" fmla="*/ 514 w 549"/>
                  <a:gd name="T41" fmla="*/ 2368 h 2554"/>
                  <a:gd name="T42" fmla="*/ 516 w 549"/>
                  <a:gd name="T43" fmla="*/ 2364 h 2554"/>
                  <a:gd name="T44" fmla="*/ 520 w 549"/>
                  <a:gd name="T45" fmla="*/ 2362 h 2554"/>
                  <a:gd name="T46" fmla="*/ 524 w 549"/>
                  <a:gd name="T47" fmla="*/ 2358 h 2554"/>
                  <a:gd name="T48" fmla="*/ 528 w 549"/>
                  <a:gd name="T49" fmla="*/ 2353 h 2554"/>
                  <a:gd name="T50" fmla="*/ 533 w 549"/>
                  <a:gd name="T51" fmla="*/ 2347 h 2554"/>
                  <a:gd name="T52" fmla="*/ 539 w 549"/>
                  <a:gd name="T53" fmla="*/ 2339 h 2554"/>
                  <a:gd name="T54" fmla="*/ 545 w 549"/>
                  <a:gd name="T55" fmla="*/ 2334 h 2554"/>
                  <a:gd name="T56" fmla="*/ 522 w 549"/>
                  <a:gd name="T57" fmla="*/ 2349 h 2554"/>
                  <a:gd name="T58" fmla="*/ 414 w 549"/>
                  <a:gd name="T59" fmla="*/ 2412 h 2554"/>
                  <a:gd name="T60" fmla="*/ 301 w 549"/>
                  <a:gd name="T61" fmla="*/ 2468 h 2554"/>
                  <a:gd name="T62" fmla="*/ 184 w 549"/>
                  <a:gd name="T63" fmla="*/ 2510 h 2554"/>
                  <a:gd name="T64" fmla="*/ 59 w 549"/>
                  <a:gd name="T65" fmla="*/ 2543 h 2554"/>
                  <a:gd name="T66" fmla="*/ 36 w 549"/>
                  <a:gd name="T67" fmla="*/ 2548 h 2554"/>
                  <a:gd name="T68" fmla="*/ 44 w 549"/>
                  <a:gd name="T69" fmla="*/ 2550 h 2554"/>
                  <a:gd name="T70" fmla="*/ 54 w 549"/>
                  <a:gd name="T71" fmla="*/ 2552 h 2554"/>
                  <a:gd name="T72" fmla="*/ 63 w 549"/>
                  <a:gd name="T73" fmla="*/ 2554 h 255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49"/>
                  <a:gd name="T112" fmla="*/ 0 h 2554"/>
                  <a:gd name="T113" fmla="*/ 549 w 549"/>
                  <a:gd name="T114" fmla="*/ 2554 h 255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49" h="2554">
                    <a:moveTo>
                      <a:pt x="409" y="129"/>
                    </a:moveTo>
                    <a:lnTo>
                      <a:pt x="364" y="106"/>
                    </a:lnTo>
                    <a:lnTo>
                      <a:pt x="307" y="81"/>
                    </a:lnTo>
                    <a:lnTo>
                      <a:pt x="247" y="58"/>
                    </a:lnTo>
                    <a:lnTo>
                      <a:pt x="188" y="37"/>
                    </a:lnTo>
                    <a:lnTo>
                      <a:pt x="126" y="19"/>
                    </a:lnTo>
                    <a:lnTo>
                      <a:pt x="63" y="4"/>
                    </a:lnTo>
                    <a:lnTo>
                      <a:pt x="42" y="0"/>
                    </a:lnTo>
                    <a:lnTo>
                      <a:pt x="36" y="2"/>
                    </a:lnTo>
                    <a:lnTo>
                      <a:pt x="32" y="2"/>
                    </a:lnTo>
                    <a:lnTo>
                      <a:pt x="27" y="2"/>
                    </a:lnTo>
                    <a:lnTo>
                      <a:pt x="21" y="4"/>
                    </a:lnTo>
                    <a:lnTo>
                      <a:pt x="15" y="4"/>
                    </a:lnTo>
                    <a:lnTo>
                      <a:pt x="9" y="4"/>
                    </a:lnTo>
                    <a:lnTo>
                      <a:pt x="4" y="6"/>
                    </a:lnTo>
                    <a:lnTo>
                      <a:pt x="0" y="6"/>
                    </a:lnTo>
                    <a:lnTo>
                      <a:pt x="59" y="17"/>
                    </a:lnTo>
                    <a:lnTo>
                      <a:pt x="123" y="31"/>
                    </a:lnTo>
                    <a:lnTo>
                      <a:pt x="184" y="50"/>
                    </a:lnTo>
                    <a:lnTo>
                      <a:pt x="243" y="69"/>
                    </a:lnTo>
                    <a:lnTo>
                      <a:pt x="301" y="92"/>
                    </a:lnTo>
                    <a:lnTo>
                      <a:pt x="359" y="119"/>
                    </a:lnTo>
                    <a:lnTo>
                      <a:pt x="414" y="146"/>
                    </a:lnTo>
                    <a:lnTo>
                      <a:pt x="455" y="169"/>
                    </a:lnTo>
                    <a:lnTo>
                      <a:pt x="449" y="165"/>
                    </a:lnTo>
                    <a:lnTo>
                      <a:pt x="443" y="159"/>
                    </a:lnTo>
                    <a:lnTo>
                      <a:pt x="437" y="154"/>
                    </a:lnTo>
                    <a:lnTo>
                      <a:pt x="432" y="150"/>
                    </a:lnTo>
                    <a:lnTo>
                      <a:pt x="426" y="144"/>
                    </a:lnTo>
                    <a:lnTo>
                      <a:pt x="420" y="138"/>
                    </a:lnTo>
                    <a:lnTo>
                      <a:pt x="414" y="134"/>
                    </a:lnTo>
                    <a:lnTo>
                      <a:pt x="409" y="129"/>
                    </a:lnTo>
                    <a:close/>
                    <a:moveTo>
                      <a:pt x="69" y="2554"/>
                    </a:moveTo>
                    <a:lnTo>
                      <a:pt x="126" y="2541"/>
                    </a:lnTo>
                    <a:lnTo>
                      <a:pt x="188" y="2524"/>
                    </a:lnTo>
                    <a:lnTo>
                      <a:pt x="247" y="2502"/>
                    </a:lnTo>
                    <a:lnTo>
                      <a:pt x="307" y="2479"/>
                    </a:lnTo>
                    <a:lnTo>
                      <a:pt x="364" y="2453"/>
                    </a:lnTo>
                    <a:lnTo>
                      <a:pt x="420" y="2424"/>
                    </a:lnTo>
                    <a:lnTo>
                      <a:pt x="476" y="2393"/>
                    </a:lnTo>
                    <a:lnTo>
                      <a:pt x="512" y="2370"/>
                    </a:lnTo>
                    <a:lnTo>
                      <a:pt x="514" y="2368"/>
                    </a:lnTo>
                    <a:lnTo>
                      <a:pt x="516" y="2366"/>
                    </a:lnTo>
                    <a:lnTo>
                      <a:pt x="516" y="2364"/>
                    </a:lnTo>
                    <a:lnTo>
                      <a:pt x="518" y="2362"/>
                    </a:lnTo>
                    <a:lnTo>
                      <a:pt x="520" y="2362"/>
                    </a:lnTo>
                    <a:lnTo>
                      <a:pt x="522" y="2360"/>
                    </a:lnTo>
                    <a:lnTo>
                      <a:pt x="524" y="2358"/>
                    </a:lnTo>
                    <a:lnTo>
                      <a:pt x="524" y="2357"/>
                    </a:lnTo>
                    <a:lnTo>
                      <a:pt x="528" y="2353"/>
                    </a:lnTo>
                    <a:lnTo>
                      <a:pt x="529" y="2351"/>
                    </a:lnTo>
                    <a:lnTo>
                      <a:pt x="533" y="2347"/>
                    </a:lnTo>
                    <a:lnTo>
                      <a:pt x="537" y="2343"/>
                    </a:lnTo>
                    <a:lnTo>
                      <a:pt x="539" y="2339"/>
                    </a:lnTo>
                    <a:lnTo>
                      <a:pt x="543" y="2335"/>
                    </a:lnTo>
                    <a:lnTo>
                      <a:pt x="545" y="2334"/>
                    </a:lnTo>
                    <a:lnTo>
                      <a:pt x="549" y="2330"/>
                    </a:lnTo>
                    <a:lnTo>
                      <a:pt x="522" y="2349"/>
                    </a:lnTo>
                    <a:lnTo>
                      <a:pt x="468" y="2382"/>
                    </a:lnTo>
                    <a:lnTo>
                      <a:pt x="414" y="2412"/>
                    </a:lnTo>
                    <a:lnTo>
                      <a:pt x="359" y="2441"/>
                    </a:lnTo>
                    <a:lnTo>
                      <a:pt x="301" y="2468"/>
                    </a:lnTo>
                    <a:lnTo>
                      <a:pt x="243" y="2491"/>
                    </a:lnTo>
                    <a:lnTo>
                      <a:pt x="184" y="2510"/>
                    </a:lnTo>
                    <a:lnTo>
                      <a:pt x="123" y="2527"/>
                    </a:lnTo>
                    <a:lnTo>
                      <a:pt x="59" y="2543"/>
                    </a:lnTo>
                    <a:lnTo>
                      <a:pt x="30" y="2548"/>
                    </a:lnTo>
                    <a:lnTo>
                      <a:pt x="36" y="2548"/>
                    </a:lnTo>
                    <a:lnTo>
                      <a:pt x="40" y="2550"/>
                    </a:lnTo>
                    <a:lnTo>
                      <a:pt x="44" y="2550"/>
                    </a:lnTo>
                    <a:lnTo>
                      <a:pt x="50" y="2550"/>
                    </a:lnTo>
                    <a:lnTo>
                      <a:pt x="54" y="2552"/>
                    </a:lnTo>
                    <a:lnTo>
                      <a:pt x="59" y="2552"/>
                    </a:lnTo>
                    <a:lnTo>
                      <a:pt x="63" y="2554"/>
                    </a:lnTo>
                    <a:lnTo>
                      <a:pt x="69" y="2554"/>
                    </a:lnTo>
                    <a:close/>
                  </a:path>
                </a:pathLst>
              </a:custGeom>
              <a:solidFill>
                <a:srgbClr val="38AFFF"/>
              </a:solidFill>
              <a:ln w="9525">
                <a:noFill/>
                <a:round/>
                <a:headEnd/>
                <a:tailEnd/>
              </a:ln>
            </p:spPr>
            <p:txBody>
              <a:bodyPr/>
              <a:lstStyle/>
              <a:p>
                <a:endParaRPr lang="en-US"/>
              </a:p>
            </p:txBody>
          </p:sp>
          <p:sp>
            <p:nvSpPr>
              <p:cNvPr id="28113" name="Freeform 1028"/>
              <p:cNvSpPr>
                <a:spLocks noEditPoints="1"/>
              </p:cNvSpPr>
              <p:nvPr/>
            </p:nvSpPr>
            <p:spPr bwMode="auto">
              <a:xfrm>
                <a:off x="1047" y="930"/>
                <a:ext cx="585" cy="2546"/>
              </a:xfrm>
              <a:custGeom>
                <a:avLst/>
                <a:gdLst>
                  <a:gd name="T0" fmla="*/ 439 w 585"/>
                  <a:gd name="T1" fmla="*/ 136 h 2546"/>
                  <a:gd name="T2" fmla="*/ 326 w 585"/>
                  <a:gd name="T3" fmla="*/ 82 h 2546"/>
                  <a:gd name="T4" fmla="*/ 207 w 585"/>
                  <a:gd name="T5" fmla="*/ 38 h 2546"/>
                  <a:gd name="T6" fmla="*/ 82 w 585"/>
                  <a:gd name="T7" fmla="*/ 8 h 2546"/>
                  <a:gd name="T8" fmla="*/ 34 w 585"/>
                  <a:gd name="T9" fmla="*/ 0 h 2546"/>
                  <a:gd name="T10" fmla="*/ 25 w 585"/>
                  <a:gd name="T11" fmla="*/ 2 h 2546"/>
                  <a:gd name="T12" fmla="*/ 15 w 585"/>
                  <a:gd name="T13" fmla="*/ 4 h 2546"/>
                  <a:gd name="T14" fmla="*/ 5 w 585"/>
                  <a:gd name="T15" fmla="*/ 6 h 2546"/>
                  <a:gd name="T16" fmla="*/ 17 w 585"/>
                  <a:gd name="T17" fmla="*/ 8 h 2546"/>
                  <a:gd name="T18" fmla="*/ 142 w 585"/>
                  <a:gd name="T19" fmla="*/ 34 h 2546"/>
                  <a:gd name="T20" fmla="*/ 263 w 585"/>
                  <a:gd name="T21" fmla="*/ 71 h 2546"/>
                  <a:gd name="T22" fmla="*/ 378 w 585"/>
                  <a:gd name="T23" fmla="*/ 121 h 2546"/>
                  <a:gd name="T24" fmla="*/ 485 w 585"/>
                  <a:gd name="T25" fmla="*/ 178 h 2546"/>
                  <a:gd name="T26" fmla="*/ 491 w 585"/>
                  <a:gd name="T27" fmla="*/ 180 h 2546"/>
                  <a:gd name="T28" fmla="*/ 479 w 585"/>
                  <a:gd name="T29" fmla="*/ 171 h 2546"/>
                  <a:gd name="T30" fmla="*/ 470 w 585"/>
                  <a:gd name="T31" fmla="*/ 159 h 2546"/>
                  <a:gd name="T32" fmla="*/ 460 w 585"/>
                  <a:gd name="T33" fmla="*/ 151 h 2546"/>
                  <a:gd name="T34" fmla="*/ 69 w 585"/>
                  <a:gd name="T35" fmla="*/ 2546 h 2546"/>
                  <a:gd name="T36" fmla="*/ 146 w 585"/>
                  <a:gd name="T37" fmla="*/ 2531 h 2546"/>
                  <a:gd name="T38" fmla="*/ 266 w 585"/>
                  <a:gd name="T39" fmla="*/ 2493 h 2546"/>
                  <a:gd name="T40" fmla="*/ 383 w 585"/>
                  <a:gd name="T41" fmla="*/ 2443 h 2546"/>
                  <a:gd name="T42" fmla="*/ 493 w 585"/>
                  <a:gd name="T43" fmla="*/ 2383 h 2546"/>
                  <a:gd name="T44" fmla="*/ 552 w 585"/>
                  <a:gd name="T45" fmla="*/ 2345 h 2546"/>
                  <a:gd name="T46" fmla="*/ 560 w 585"/>
                  <a:gd name="T47" fmla="*/ 2335 h 2546"/>
                  <a:gd name="T48" fmla="*/ 568 w 585"/>
                  <a:gd name="T49" fmla="*/ 2326 h 2546"/>
                  <a:gd name="T50" fmla="*/ 577 w 585"/>
                  <a:gd name="T51" fmla="*/ 2316 h 2546"/>
                  <a:gd name="T52" fmla="*/ 585 w 585"/>
                  <a:gd name="T53" fmla="*/ 2307 h 2546"/>
                  <a:gd name="T54" fmla="*/ 485 w 585"/>
                  <a:gd name="T55" fmla="*/ 2372 h 2546"/>
                  <a:gd name="T56" fmla="*/ 378 w 585"/>
                  <a:gd name="T57" fmla="*/ 2431 h 2546"/>
                  <a:gd name="T58" fmla="*/ 263 w 585"/>
                  <a:gd name="T59" fmla="*/ 2481 h 2546"/>
                  <a:gd name="T60" fmla="*/ 142 w 585"/>
                  <a:gd name="T61" fmla="*/ 2518 h 2546"/>
                  <a:gd name="T62" fmla="*/ 36 w 585"/>
                  <a:gd name="T63" fmla="*/ 2541 h 2546"/>
                  <a:gd name="T64" fmla="*/ 44 w 585"/>
                  <a:gd name="T65" fmla="*/ 2543 h 2546"/>
                  <a:gd name="T66" fmla="*/ 53 w 585"/>
                  <a:gd name="T67" fmla="*/ 2544 h 2546"/>
                  <a:gd name="T68" fmla="*/ 61 w 585"/>
                  <a:gd name="T69" fmla="*/ 2546 h 2546"/>
                  <a:gd name="T70" fmla="*/ 69 w 585"/>
                  <a:gd name="T71" fmla="*/ 2546 h 25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85"/>
                  <a:gd name="T109" fmla="*/ 0 h 2546"/>
                  <a:gd name="T110" fmla="*/ 585 w 585"/>
                  <a:gd name="T111" fmla="*/ 2546 h 25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85" h="2546">
                    <a:moveTo>
                      <a:pt x="454" y="146"/>
                    </a:moveTo>
                    <a:lnTo>
                      <a:pt x="439" y="136"/>
                    </a:lnTo>
                    <a:lnTo>
                      <a:pt x="383" y="109"/>
                    </a:lnTo>
                    <a:lnTo>
                      <a:pt x="326" y="82"/>
                    </a:lnTo>
                    <a:lnTo>
                      <a:pt x="266" y="59"/>
                    </a:lnTo>
                    <a:lnTo>
                      <a:pt x="207" y="38"/>
                    </a:lnTo>
                    <a:lnTo>
                      <a:pt x="146" y="21"/>
                    </a:lnTo>
                    <a:lnTo>
                      <a:pt x="82" y="8"/>
                    </a:lnTo>
                    <a:lnTo>
                      <a:pt x="40" y="0"/>
                    </a:lnTo>
                    <a:lnTo>
                      <a:pt x="34" y="0"/>
                    </a:lnTo>
                    <a:lnTo>
                      <a:pt x="30" y="0"/>
                    </a:lnTo>
                    <a:lnTo>
                      <a:pt x="25" y="2"/>
                    </a:lnTo>
                    <a:lnTo>
                      <a:pt x="21" y="2"/>
                    </a:lnTo>
                    <a:lnTo>
                      <a:pt x="15" y="4"/>
                    </a:lnTo>
                    <a:lnTo>
                      <a:pt x="11" y="4"/>
                    </a:lnTo>
                    <a:lnTo>
                      <a:pt x="5" y="6"/>
                    </a:lnTo>
                    <a:lnTo>
                      <a:pt x="0" y="6"/>
                    </a:lnTo>
                    <a:lnTo>
                      <a:pt x="17" y="8"/>
                    </a:lnTo>
                    <a:lnTo>
                      <a:pt x="80" y="19"/>
                    </a:lnTo>
                    <a:lnTo>
                      <a:pt x="142" y="34"/>
                    </a:lnTo>
                    <a:lnTo>
                      <a:pt x="203" y="52"/>
                    </a:lnTo>
                    <a:lnTo>
                      <a:pt x="263" y="71"/>
                    </a:lnTo>
                    <a:lnTo>
                      <a:pt x="320" y="94"/>
                    </a:lnTo>
                    <a:lnTo>
                      <a:pt x="378" y="121"/>
                    </a:lnTo>
                    <a:lnTo>
                      <a:pt x="433" y="148"/>
                    </a:lnTo>
                    <a:lnTo>
                      <a:pt x="485" y="178"/>
                    </a:lnTo>
                    <a:lnTo>
                      <a:pt x="495" y="184"/>
                    </a:lnTo>
                    <a:lnTo>
                      <a:pt x="491" y="180"/>
                    </a:lnTo>
                    <a:lnTo>
                      <a:pt x="485" y="175"/>
                    </a:lnTo>
                    <a:lnTo>
                      <a:pt x="479" y="171"/>
                    </a:lnTo>
                    <a:lnTo>
                      <a:pt x="476" y="165"/>
                    </a:lnTo>
                    <a:lnTo>
                      <a:pt x="470" y="159"/>
                    </a:lnTo>
                    <a:lnTo>
                      <a:pt x="464" y="155"/>
                    </a:lnTo>
                    <a:lnTo>
                      <a:pt x="460" y="151"/>
                    </a:lnTo>
                    <a:lnTo>
                      <a:pt x="454" y="146"/>
                    </a:lnTo>
                    <a:close/>
                    <a:moveTo>
                      <a:pt x="69" y="2546"/>
                    </a:moveTo>
                    <a:lnTo>
                      <a:pt x="82" y="2544"/>
                    </a:lnTo>
                    <a:lnTo>
                      <a:pt x="146" y="2531"/>
                    </a:lnTo>
                    <a:lnTo>
                      <a:pt x="207" y="2514"/>
                    </a:lnTo>
                    <a:lnTo>
                      <a:pt x="266" y="2493"/>
                    </a:lnTo>
                    <a:lnTo>
                      <a:pt x="326" y="2470"/>
                    </a:lnTo>
                    <a:lnTo>
                      <a:pt x="383" y="2443"/>
                    </a:lnTo>
                    <a:lnTo>
                      <a:pt x="439" y="2414"/>
                    </a:lnTo>
                    <a:lnTo>
                      <a:pt x="493" y="2383"/>
                    </a:lnTo>
                    <a:lnTo>
                      <a:pt x="545" y="2351"/>
                    </a:lnTo>
                    <a:lnTo>
                      <a:pt x="552" y="2345"/>
                    </a:lnTo>
                    <a:lnTo>
                      <a:pt x="556" y="2341"/>
                    </a:lnTo>
                    <a:lnTo>
                      <a:pt x="560" y="2335"/>
                    </a:lnTo>
                    <a:lnTo>
                      <a:pt x="564" y="2331"/>
                    </a:lnTo>
                    <a:lnTo>
                      <a:pt x="568" y="2326"/>
                    </a:lnTo>
                    <a:lnTo>
                      <a:pt x="572" y="2322"/>
                    </a:lnTo>
                    <a:lnTo>
                      <a:pt x="577" y="2316"/>
                    </a:lnTo>
                    <a:lnTo>
                      <a:pt x="581" y="2312"/>
                    </a:lnTo>
                    <a:lnTo>
                      <a:pt x="585" y="2307"/>
                    </a:lnTo>
                    <a:lnTo>
                      <a:pt x="539" y="2339"/>
                    </a:lnTo>
                    <a:lnTo>
                      <a:pt x="485" y="2372"/>
                    </a:lnTo>
                    <a:lnTo>
                      <a:pt x="433" y="2404"/>
                    </a:lnTo>
                    <a:lnTo>
                      <a:pt x="378" y="2431"/>
                    </a:lnTo>
                    <a:lnTo>
                      <a:pt x="320" y="2458"/>
                    </a:lnTo>
                    <a:lnTo>
                      <a:pt x="263" y="2481"/>
                    </a:lnTo>
                    <a:lnTo>
                      <a:pt x="203" y="2500"/>
                    </a:lnTo>
                    <a:lnTo>
                      <a:pt x="142" y="2518"/>
                    </a:lnTo>
                    <a:lnTo>
                      <a:pt x="80" y="2533"/>
                    </a:lnTo>
                    <a:lnTo>
                      <a:pt x="36" y="2541"/>
                    </a:lnTo>
                    <a:lnTo>
                      <a:pt x="40" y="2541"/>
                    </a:lnTo>
                    <a:lnTo>
                      <a:pt x="44" y="2543"/>
                    </a:lnTo>
                    <a:lnTo>
                      <a:pt x="48" y="2543"/>
                    </a:lnTo>
                    <a:lnTo>
                      <a:pt x="53" y="2544"/>
                    </a:lnTo>
                    <a:lnTo>
                      <a:pt x="57" y="2544"/>
                    </a:lnTo>
                    <a:lnTo>
                      <a:pt x="61" y="2546"/>
                    </a:lnTo>
                    <a:lnTo>
                      <a:pt x="65" y="2546"/>
                    </a:lnTo>
                    <a:lnTo>
                      <a:pt x="69" y="2546"/>
                    </a:lnTo>
                    <a:close/>
                  </a:path>
                </a:pathLst>
              </a:custGeom>
              <a:solidFill>
                <a:srgbClr val="39AFFF"/>
              </a:solidFill>
              <a:ln w="9525">
                <a:noFill/>
                <a:round/>
                <a:headEnd/>
                <a:tailEnd/>
              </a:ln>
            </p:spPr>
            <p:txBody>
              <a:bodyPr/>
              <a:lstStyle/>
              <a:p>
                <a:endParaRPr lang="en-US"/>
              </a:p>
            </p:txBody>
          </p:sp>
          <p:sp>
            <p:nvSpPr>
              <p:cNvPr id="28114" name="Freeform 1029"/>
              <p:cNvSpPr>
                <a:spLocks noEditPoints="1"/>
              </p:cNvSpPr>
              <p:nvPr/>
            </p:nvSpPr>
            <p:spPr bwMode="auto">
              <a:xfrm>
                <a:off x="1029" y="932"/>
                <a:ext cx="618" cy="2542"/>
              </a:xfrm>
              <a:custGeom>
                <a:avLst/>
                <a:gdLst>
                  <a:gd name="T0" fmla="*/ 453 w 618"/>
                  <a:gd name="T1" fmla="*/ 140 h 2542"/>
                  <a:gd name="T2" fmla="*/ 340 w 618"/>
                  <a:gd name="T3" fmla="*/ 86 h 2542"/>
                  <a:gd name="T4" fmla="*/ 223 w 618"/>
                  <a:gd name="T5" fmla="*/ 44 h 2542"/>
                  <a:gd name="T6" fmla="*/ 98 w 618"/>
                  <a:gd name="T7" fmla="*/ 11 h 2542"/>
                  <a:gd name="T8" fmla="*/ 33 w 618"/>
                  <a:gd name="T9" fmla="*/ 2 h 2542"/>
                  <a:gd name="T10" fmla="*/ 23 w 618"/>
                  <a:gd name="T11" fmla="*/ 4 h 2542"/>
                  <a:gd name="T12" fmla="*/ 14 w 618"/>
                  <a:gd name="T13" fmla="*/ 6 h 2542"/>
                  <a:gd name="T14" fmla="*/ 6 w 618"/>
                  <a:gd name="T15" fmla="*/ 7 h 2542"/>
                  <a:gd name="T16" fmla="*/ 33 w 618"/>
                  <a:gd name="T17" fmla="*/ 13 h 2542"/>
                  <a:gd name="T18" fmla="*/ 158 w 618"/>
                  <a:gd name="T19" fmla="*/ 38 h 2542"/>
                  <a:gd name="T20" fmla="*/ 279 w 618"/>
                  <a:gd name="T21" fmla="*/ 75 h 2542"/>
                  <a:gd name="T22" fmla="*/ 392 w 618"/>
                  <a:gd name="T23" fmla="*/ 125 h 2542"/>
                  <a:gd name="T24" fmla="*/ 501 w 618"/>
                  <a:gd name="T25" fmla="*/ 182 h 2542"/>
                  <a:gd name="T26" fmla="*/ 526 w 618"/>
                  <a:gd name="T27" fmla="*/ 197 h 2542"/>
                  <a:gd name="T28" fmla="*/ 519 w 618"/>
                  <a:gd name="T29" fmla="*/ 188 h 2542"/>
                  <a:gd name="T30" fmla="*/ 509 w 618"/>
                  <a:gd name="T31" fmla="*/ 178 h 2542"/>
                  <a:gd name="T32" fmla="*/ 499 w 618"/>
                  <a:gd name="T33" fmla="*/ 169 h 2542"/>
                  <a:gd name="T34" fmla="*/ 69 w 618"/>
                  <a:gd name="T35" fmla="*/ 2542 h 2542"/>
                  <a:gd name="T36" fmla="*/ 162 w 618"/>
                  <a:gd name="T37" fmla="*/ 2521 h 2542"/>
                  <a:gd name="T38" fmla="*/ 282 w 618"/>
                  <a:gd name="T39" fmla="*/ 2485 h 2542"/>
                  <a:gd name="T40" fmla="*/ 398 w 618"/>
                  <a:gd name="T41" fmla="*/ 2435 h 2542"/>
                  <a:gd name="T42" fmla="*/ 507 w 618"/>
                  <a:gd name="T43" fmla="*/ 2376 h 2542"/>
                  <a:gd name="T44" fmla="*/ 588 w 618"/>
                  <a:gd name="T45" fmla="*/ 2324 h 2542"/>
                  <a:gd name="T46" fmla="*/ 595 w 618"/>
                  <a:gd name="T47" fmla="*/ 2314 h 2542"/>
                  <a:gd name="T48" fmla="*/ 603 w 618"/>
                  <a:gd name="T49" fmla="*/ 2305 h 2542"/>
                  <a:gd name="T50" fmla="*/ 611 w 618"/>
                  <a:gd name="T51" fmla="*/ 2295 h 2542"/>
                  <a:gd name="T52" fmla="*/ 618 w 618"/>
                  <a:gd name="T53" fmla="*/ 2283 h 2542"/>
                  <a:gd name="T54" fmla="*/ 553 w 618"/>
                  <a:gd name="T55" fmla="*/ 2331 h 2542"/>
                  <a:gd name="T56" fmla="*/ 448 w 618"/>
                  <a:gd name="T57" fmla="*/ 2397 h 2542"/>
                  <a:gd name="T58" fmla="*/ 336 w 618"/>
                  <a:gd name="T59" fmla="*/ 2450 h 2542"/>
                  <a:gd name="T60" fmla="*/ 219 w 618"/>
                  <a:gd name="T61" fmla="*/ 2493 h 2542"/>
                  <a:gd name="T62" fmla="*/ 96 w 618"/>
                  <a:gd name="T63" fmla="*/ 2523 h 2542"/>
                  <a:gd name="T64" fmla="*/ 43 w 618"/>
                  <a:gd name="T65" fmla="*/ 2535 h 2542"/>
                  <a:gd name="T66" fmla="*/ 50 w 618"/>
                  <a:gd name="T67" fmla="*/ 2537 h 2542"/>
                  <a:gd name="T68" fmla="*/ 58 w 618"/>
                  <a:gd name="T69" fmla="*/ 2539 h 2542"/>
                  <a:gd name="T70" fmla="*/ 66 w 618"/>
                  <a:gd name="T71" fmla="*/ 2541 h 254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18"/>
                  <a:gd name="T109" fmla="*/ 0 h 2542"/>
                  <a:gd name="T110" fmla="*/ 618 w 618"/>
                  <a:gd name="T111" fmla="*/ 2542 h 254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18" h="2542">
                    <a:moveTo>
                      <a:pt x="494" y="163"/>
                    </a:moveTo>
                    <a:lnTo>
                      <a:pt x="453" y="140"/>
                    </a:lnTo>
                    <a:lnTo>
                      <a:pt x="398" y="113"/>
                    </a:lnTo>
                    <a:lnTo>
                      <a:pt x="340" y="86"/>
                    </a:lnTo>
                    <a:lnTo>
                      <a:pt x="282" y="63"/>
                    </a:lnTo>
                    <a:lnTo>
                      <a:pt x="223" y="44"/>
                    </a:lnTo>
                    <a:lnTo>
                      <a:pt x="162" y="25"/>
                    </a:lnTo>
                    <a:lnTo>
                      <a:pt x="98" y="11"/>
                    </a:lnTo>
                    <a:lnTo>
                      <a:pt x="39" y="0"/>
                    </a:lnTo>
                    <a:lnTo>
                      <a:pt x="33" y="2"/>
                    </a:lnTo>
                    <a:lnTo>
                      <a:pt x="29" y="2"/>
                    </a:lnTo>
                    <a:lnTo>
                      <a:pt x="23" y="4"/>
                    </a:lnTo>
                    <a:lnTo>
                      <a:pt x="20" y="4"/>
                    </a:lnTo>
                    <a:lnTo>
                      <a:pt x="14" y="6"/>
                    </a:lnTo>
                    <a:lnTo>
                      <a:pt x="10" y="6"/>
                    </a:lnTo>
                    <a:lnTo>
                      <a:pt x="6" y="7"/>
                    </a:lnTo>
                    <a:lnTo>
                      <a:pt x="0" y="9"/>
                    </a:lnTo>
                    <a:lnTo>
                      <a:pt x="33" y="13"/>
                    </a:lnTo>
                    <a:lnTo>
                      <a:pt x="96" y="25"/>
                    </a:lnTo>
                    <a:lnTo>
                      <a:pt x="158" y="38"/>
                    </a:lnTo>
                    <a:lnTo>
                      <a:pt x="219" y="55"/>
                    </a:lnTo>
                    <a:lnTo>
                      <a:pt x="279" y="75"/>
                    </a:lnTo>
                    <a:lnTo>
                      <a:pt x="336" y="98"/>
                    </a:lnTo>
                    <a:lnTo>
                      <a:pt x="392" y="125"/>
                    </a:lnTo>
                    <a:lnTo>
                      <a:pt x="448" y="151"/>
                    </a:lnTo>
                    <a:lnTo>
                      <a:pt x="501" y="182"/>
                    </a:lnTo>
                    <a:lnTo>
                      <a:pt x="532" y="203"/>
                    </a:lnTo>
                    <a:lnTo>
                      <a:pt x="526" y="197"/>
                    </a:lnTo>
                    <a:lnTo>
                      <a:pt x="522" y="192"/>
                    </a:lnTo>
                    <a:lnTo>
                      <a:pt x="519" y="188"/>
                    </a:lnTo>
                    <a:lnTo>
                      <a:pt x="513" y="182"/>
                    </a:lnTo>
                    <a:lnTo>
                      <a:pt x="509" y="178"/>
                    </a:lnTo>
                    <a:lnTo>
                      <a:pt x="503" y="173"/>
                    </a:lnTo>
                    <a:lnTo>
                      <a:pt x="499" y="169"/>
                    </a:lnTo>
                    <a:lnTo>
                      <a:pt x="494" y="163"/>
                    </a:lnTo>
                    <a:close/>
                    <a:moveTo>
                      <a:pt x="69" y="2542"/>
                    </a:moveTo>
                    <a:lnTo>
                      <a:pt x="98" y="2537"/>
                    </a:lnTo>
                    <a:lnTo>
                      <a:pt x="162" y="2521"/>
                    </a:lnTo>
                    <a:lnTo>
                      <a:pt x="223" y="2504"/>
                    </a:lnTo>
                    <a:lnTo>
                      <a:pt x="282" y="2485"/>
                    </a:lnTo>
                    <a:lnTo>
                      <a:pt x="340" y="2462"/>
                    </a:lnTo>
                    <a:lnTo>
                      <a:pt x="398" y="2435"/>
                    </a:lnTo>
                    <a:lnTo>
                      <a:pt x="453" y="2406"/>
                    </a:lnTo>
                    <a:lnTo>
                      <a:pt x="507" y="2376"/>
                    </a:lnTo>
                    <a:lnTo>
                      <a:pt x="561" y="2343"/>
                    </a:lnTo>
                    <a:lnTo>
                      <a:pt x="588" y="2324"/>
                    </a:lnTo>
                    <a:lnTo>
                      <a:pt x="591" y="2318"/>
                    </a:lnTo>
                    <a:lnTo>
                      <a:pt x="595" y="2314"/>
                    </a:lnTo>
                    <a:lnTo>
                      <a:pt x="599" y="2308"/>
                    </a:lnTo>
                    <a:lnTo>
                      <a:pt x="603" y="2305"/>
                    </a:lnTo>
                    <a:lnTo>
                      <a:pt x="607" y="2299"/>
                    </a:lnTo>
                    <a:lnTo>
                      <a:pt x="611" y="2295"/>
                    </a:lnTo>
                    <a:lnTo>
                      <a:pt x="614" y="2289"/>
                    </a:lnTo>
                    <a:lnTo>
                      <a:pt x="618" y="2283"/>
                    </a:lnTo>
                    <a:lnTo>
                      <a:pt x="603" y="2297"/>
                    </a:lnTo>
                    <a:lnTo>
                      <a:pt x="553" y="2331"/>
                    </a:lnTo>
                    <a:lnTo>
                      <a:pt x="501" y="2366"/>
                    </a:lnTo>
                    <a:lnTo>
                      <a:pt x="448" y="2397"/>
                    </a:lnTo>
                    <a:lnTo>
                      <a:pt x="392" y="2423"/>
                    </a:lnTo>
                    <a:lnTo>
                      <a:pt x="336" y="2450"/>
                    </a:lnTo>
                    <a:lnTo>
                      <a:pt x="279" y="2471"/>
                    </a:lnTo>
                    <a:lnTo>
                      <a:pt x="219" y="2493"/>
                    </a:lnTo>
                    <a:lnTo>
                      <a:pt x="158" y="2510"/>
                    </a:lnTo>
                    <a:lnTo>
                      <a:pt x="96" y="2523"/>
                    </a:lnTo>
                    <a:lnTo>
                      <a:pt x="39" y="2535"/>
                    </a:lnTo>
                    <a:lnTo>
                      <a:pt x="43" y="2535"/>
                    </a:lnTo>
                    <a:lnTo>
                      <a:pt x="46" y="2537"/>
                    </a:lnTo>
                    <a:lnTo>
                      <a:pt x="50" y="2537"/>
                    </a:lnTo>
                    <a:lnTo>
                      <a:pt x="54" y="2539"/>
                    </a:lnTo>
                    <a:lnTo>
                      <a:pt x="58" y="2539"/>
                    </a:lnTo>
                    <a:lnTo>
                      <a:pt x="62" y="2541"/>
                    </a:lnTo>
                    <a:lnTo>
                      <a:pt x="66" y="2541"/>
                    </a:lnTo>
                    <a:lnTo>
                      <a:pt x="69" y="2542"/>
                    </a:lnTo>
                    <a:close/>
                  </a:path>
                </a:pathLst>
              </a:custGeom>
              <a:solidFill>
                <a:srgbClr val="3AB0FF"/>
              </a:solidFill>
              <a:ln w="9525">
                <a:noFill/>
                <a:round/>
                <a:headEnd/>
                <a:tailEnd/>
              </a:ln>
            </p:spPr>
            <p:txBody>
              <a:bodyPr/>
              <a:lstStyle/>
              <a:p>
                <a:endParaRPr lang="en-US"/>
              </a:p>
            </p:txBody>
          </p:sp>
          <p:sp>
            <p:nvSpPr>
              <p:cNvPr id="28115" name="Freeform 1030"/>
              <p:cNvSpPr>
                <a:spLocks noEditPoints="1"/>
              </p:cNvSpPr>
              <p:nvPr/>
            </p:nvSpPr>
            <p:spPr bwMode="auto">
              <a:xfrm>
                <a:off x="1014" y="936"/>
                <a:ext cx="647" cy="2535"/>
              </a:xfrm>
              <a:custGeom>
                <a:avLst/>
                <a:gdLst>
                  <a:gd name="T0" fmla="*/ 518 w 647"/>
                  <a:gd name="T1" fmla="*/ 172 h 2535"/>
                  <a:gd name="T2" fmla="*/ 411 w 647"/>
                  <a:gd name="T3" fmla="*/ 115 h 2535"/>
                  <a:gd name="T4" fmla="*/ 296 w 647"/>
                  <a:gd name="T5" fmla="*/ 65 h 2535"/>
                  <a:gd name="T6" fmla="*/ 175 w 647"/>
                  <a:gd name="T7" fmla="*/ 28 h 2535"/>
                  <a:gd name="T8" fmla="*/ 50 w 647"/>
                  <a:gd name="T9" fmla="*/ 2 h 2535"/>
                  <a:gd name="T10" fmla="*/ 29 w 647"/>
                  <a:gd name="T11" fmla="*/ 2 h 2535"/>
                  <a:gd name="T12" fmla="*/ 21 w 647"/>
                  <a:gd name="T13" fmla="*/ 3 h 2535"/>
                  <a:gd name="T14" fmla="*/ 12 w 647"/>
                  <a:gd name="T15" fmla="*/ 5 h 2535"/>
                  <a:gd name="T16" fmla="*/ 4 w 647"/>
                  <a:gd name="T17" fmla="*/ 7 h 2535"/>
                  <a:gd name="T18" fmla="*/ 48 w 647"/>
                  <a:gd name="T19" fmla="*/ 15 h 2535"/>
                  <a:gd name="T20" fmla="*/ 171 w 647"/>
                  <a:gd name="T21" fmla="*/ 40 h 2535"/>
                  <a:gd name="T22" fmla="*/ 290 w 647"/>
                  <a:gd name="T23" fmla="*/ 78 h 2535"/>
                  <a:gd name="T24" fmla="*/ 405 w 647"/>
                  <a:gd name="T25" fmla="*/ 126 h 2535"/>
                  <a:gd name="T26" fmla="*/ 512 w 647"/>
                  <a:gd name="T27" fmla="*/ 184 h 2535"/>
                  <a:gd name="T28" fmla="*/ 558 w 647"/>
                  <a:gd name="T29" fmla="*/ 213 h 2535"/>
                  <a:gd name="T30" fmla="*/ 551 w 647"/>
                  <a:gd name="T31" fmla="*/ 203 h 2535"/>
                  <a:gd name="T32" fmla="*/ 541 w 647"/>
                  <a:gd name="T33" fmla="*/ 193 h 2535"/>
                  <a:gd name="T34" fmla="*/ 532 w 647"/>
                  <a:gd name="T35" fmla="*/ 184 h 2535"/>
                  <a:gd name="T36" fmla="*/ 69 w 647"/>
                  <a:gd name="T37" fmla="*/ 2535 h 2535"/>
                  <a:gd name="T38" fmla="*/ 175 w 647"/>
                  <a:gd name="T39" fmla="*/ 2512 h 2535"/>
                  <a:gd name="T40" fmla="*/ 296 w 647"/>
                  <a:gd name="T41" fmla="*/ 2475 h 2535"/>
                  <a:gd name="T42" fmla="*/ 411 w 647"/>
                  <a:gd name="T43" fmla="*/ 2425 h 2535"/>
                  <a:gd name="T44" fmla="*/ 518 w 647"/>
                  <a:gd name="T45" fmla="*/ 2366 h 2535"/>
                  <a:gd name="T46" fmla="*/ 618 w 647"/>
                  <a:gd name="T47" fmla="*/ 2301 h 2535"/>
                  <a:gd name="T48" fmla="*/ 626 w 647"/>
                  <a:gd name="T49" fmla="*/ 2291 h 2535"/>
                  <a:gd name="T50" fmla="*/ 631 w 647"/>
                  <a:gd name="T51" fmla="*/ 2281 h 2535"/>
                  <a:gd name="T52" fmla="*/ 639 w 647"/>
                  <a:gd name="T53" fmla="*/ 2272 h 2535"/>
                  <a:gd name="T54" fmla="*/ 647 w 647"/>
                  <a:gd name="T55" fmla="*/ 2260 h 2535"/>
                  <a:gd name="T56" fmla="*/ 564 w 647"/>
                  <a:gd name="T57" fmla="*/ 2322 h 2535"/>
                  <a:gd name="T58" fmla="*/ 459 w 647"/>
                  <a:gd name="T59" fmla="*/ 2387 h 2535"/>
                  <a:gd name="T60" fmla="*/ 347 w 647"/>
                  <a:gd name="T61" fmla="*/ 2439 h 2535"/>
                  <a:gd name="T62" fmla="*/ 232 w 647"/>
                  <a:gd name="T63" fmla="*/ 2483 h 2535"/>
                  <a:gd name="T64" fmla="*/ 109 w 647"/>
                  <a:gd name="T65" fmla="*/ 2514 h 2535"/>
                  <a:gd name="T66" fmla="*/ 38 w 647"/>
                  <a:gd name="T67" fmla="*/ 2525 h 2535"/>
                  <a:gd name="T68" fmla="*/ 46 w 647"/>
                  <a:gd name="T69" fmla="*/ 2529 h 2535"/>
                  <a:gd name="T70" fmla="*/ 54 w 647"/>
                  <a:gd name="T71" fmla="*/ 2531 h 2535"/>
                  <a:gd name="T72" fmla="*/ 61 w 647"/>
                  <a:gd name="T73" fmla="*/ 2533 h 2535"/>
                  <a:gd name="T74" fmla="*/ 69 w 647"/>
                  <a:gd name="T75" fmla="*/ 2535 h 2535"/>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47"/>
                  <a:gd name="T115" fmla="*/ 0 h 2535"/>
                  <a:gd name="T116" fmla="*/ 647 w 647"/>
                  <a:gd name="T117" fmla="*/ 2535 h 2535"/>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47" h="2535">
                    <a:moveTo>
                      <a:pt x="528" y="178"/>
                    </a:moveTo>
                    <a:lnTo>
                      <a:pt x="518" y="172"/>
                    </a:lnTo>
                    <a:lnTo>
                      <a:pt x="466" y="142"/>
                    </a:lnTo>
                    <a:lnTo>
                      <a:pt x="411" y="115"/>
                    </a:lnTo>
                    <a:lnTo>
                      <a:pt x="353" y="88"/>
                    </a:lnTo>
                    <a:lnTo>
                      <a:pt x="296" y="65"/>
                    </a:lnTo>
                    <a:lnTo>
                      <a:pt x="236" y="46"/>
                    </a:lnTo>
                    <a:lnTo>
                      <a:pt x="175" y="28"/>
                    </a:lnTo>
                    <a:lnTo>
                      <a:pt x="113" y="13"/>
                    </a:lnTo>
                    <a:lnTo>
                      <a:pt x="50" y="2"/>
                    </a:lnTo>
                    <a:lnTo>
                      <a:pt x="33" y="0"/>
                    </a:lnTo>
                    <a:lnTo>
                      <a:pt x="29" y="2"/>
                    </a:lnTo>
                    <a:lnTo>
                      <a:pt x="25" y="2"/>
                    </a:lnTo>
                    <a:lnTo>
                      <a:pt x="21" y="3"/>
                    </a:lnTo>
                    <a:lnTo>
                      <a:pt x="17" y="5"/>
                    </a:lnTo>
                    <a:lnTo>
                      <a:pt x="12" y="5"/>
                    </a:lnTo>
                    <a:lnTo>
                      <a:pt x="8" y="7"/>
                    </a:lnTo>
                    <a:lnTo>
                      <a:pt x="4" y="7"/>
                    </a:lnTo>
                    <a:lnTo>
                      <a:pt x="0" y="9"/>
                    </a:lnTo>
                    <a:lnTo>
                      <a:pt x="48" y="15"/>
                    </a:lnTo>
                    <a:lnTo>
                      <a:pt x="109" y="27"/>
                    </a:lnTo>
                    <a:lnTo>
                      <a:pt x="171" y="40"/>
                    </a:lnTo>
                    <a:lnTo>
                      <a:pt x="232" y="57"/>
                    </a:lnTo>
                    <a:lnTo>
                      <a:pt x="290" y="78"/>
                    </a:lnTo>
                    <a:lnTo>
                      <a:pt x="347" y="99"/>
                    </a:lnTo>
                    <a:lnTo>
                      <a:pt x="405" y="126"/>
                    </a:lnTo>
                    <a:lnTo>
                      <a:pt x="459" y="153"/>
                    </a:lnTo>
                    <a:lnTo>
                      <a:pt x="512" y="184"/>
                    </a:lnTo>
                    <a:lnTo>
                      <a:pt x="562" y="216"/>
                    </a:lnTo>
                    <a:lnTo>
                      <a:pt x="558" y="213"/>
                    </a:lnTo>
                    <a:lnTo>
                      <a:pt x="555" y="207"/>
                    </a:lnTo>
                    <a:lnTo>
                      <a:pt x="551" y="203"/>
                    </a:lnTo>
                    <a:lnTo>
                      <a:pt x="545" y="197"/>
                    </a:lnTo>
                    <a:lnTo>
                      <a:pt x="541" y="193"/>
                    </a:lnTo>
                    <a:lnTo>
                      <a:pt x="537" y="188"/>
                    </a:lnTo>
                    <a:lnTo>
                      <a:pt x="532" y="184"/>
                    </a:lnTo>
                    <a:lnTo>
                      <a:pt x="528" y="178"/>
                    </a:lnTo>
                    <a:close/>
                    <a:moveTo>
                      <a:pt x="69" y="2535"/>
                    </a:moveTo>
                    <a:lnTo>
                      <a:pt x="113" y="2527"/>
                    </a:lnTo>
                    <a:lnTo>
                      <a:pt x="175" y="2512"/>
                    </a:lnTo>
                    <a:lnTo>
                      <a:pt x="236" y="2494"/>
                    </a:lnTo>
                    <a:lnTo>
                      <a:pt x="296" y="2475"/>
                    </a:lnTo>
                    <a:lnTo>
                      <a:pt x="353" y="2452"/>
                    </a:lnTo>
                    <a:lnTo>
                      <a:pt x="411" y="2425"/>
                    </a:lnTo>
                    <a:lnTo>
                      <a:pt x="466" y="2398"/>
                    </a:lnTo>
                    <a:lnTo>
                      <a:pt x="518" y="2366"/>
                    </a:lnTo>
                    <a:lnTo>
                      <a:pt x="572" y="2333"/>
                    </a:lnTo>
                    <a:lnTo>
                      <a:pt x="618" y="2301"/>
                    </a:lnTo>
                    <a:lnTo>
                      <a:pt x="622" y="2295"/>
                    </a:lnTo>
                    <a:lnTo>
                      <a:pt x="626" y="2291"/>
                    </a:lnTo>
                    <a:lnTo>
                      <a:pt x="629" y="2285"/>
                    </a:lnTo>
                    <a:lnTo>
                      <a:pt x="631" y="2281"/>
                    </a:lnTo>
                    <a:lnTo>
                      <a:pt x="635" y="2276"/>
                    </a:lnTo>
                    <a:lnTo>
                      <a:pt x="639" y="2272"/>
                    </a:lnTo>
                    <a:lnTo>
                      <a:pt x="643" y="2266"/>
                    </a:lnTo>
                    <a:lnTo>
                      <a:pt x="647" y="2260"/>
                    </a:lnTo>
                    <a:lnTo>
                      <a:pt x="614" y="2287"/>
                    </a:lnTo>
                    <a:lnTo>
                      <a:pt x="564" y="2322"/>
                    </a:lnTo>
                    <a:lnTo>
                      <a:pt x="512" y="2356"/>
                    </a:lnTo>
                    <a:lnTo>
                      <a:pt x="459" y="2387"/>
                    </a:lnTo>
                    <a:lnTo>
                      <a:pt x="405" y="2414"/>
                    </a:lnTo>
                    <a:lnTo>
                      <a:pt x="347" y="2439"/>
                    </a:lnTo>
                    <a:lnTo>
                      <a:pt x="290" y="2462"/>
                    </a:lnTo>
                    <a:lnTo>
                      <a:pt x="232" y="2483"/>
                    </a:lnTo>
                    <a:lnTo>
                      <a:pt x="171" y="2500"/>
                    </a:lnTo>
                    <a:lnTo>
                      <a:pt x="109" y="2514"/>
                    </a:lnTo>
                    <a:lnTo>
                      <a:pt x="48" y="2525"/>
                    </a:lnTo>
                    <a:lnTo>
                      <a:pt x="38" y="2525"/>
                    </a:lnTo>
                    <a:lnTo>
                      <a:pt x="42" y="2527"/>
                    </a:lnTo>
                    <a:lnTo>
                      <a:pt x="46" y="2529"/>
                    </a:lnTo>
                    <a:lnTo>
                      <a:pt x="50" y="2529"/>
                    </a:lnTo>
                    <a:lnTo>
                      <a:pt x="54" y="2531"/>
                    </a:lnTo>
                    <a:lnTo>
                      <a:pt x="58" y="2531"/>
                    </a:lnTo>
                    <a:lnTo>
                      <a:pt x="61" y="2533"/>
                    </a:lnTo>
                    <a:lnTo>
                      <a:pt x="65" y="2533"/>
                    </a:lnTo>
                    <a:lnTo>
                      <a:pt x="69" y="2535"/>
                    </a:lnTo>
                    <a:close/>
                  </a:path>
                </a:pathLst>
              </a:custGeom>
              <a:solidFill>
                <a:srgbClr val="3BB0FF"/>
              </a:solidFill>
              <a:ln w="9525">
                <a:noFill/>
                <a:round/>
                <a:headEnd/>
                <a:tailEnd/>
              </a:ln>
            </p:spPr>
            <p:txBody>
              <a:bodyPr/>
              <a:lstStyle/>
              <a:p>
                <a:endParaRPr lang="en-US"/>
              </a:p>
            </p:txBody>
          </p:sp>
          <p:sp>
            <p:nvSpPr>
              <p:cNvPr id="28116" name="Freeform 1031"/>
              <p:cNvSpPr>
                <a:spLocks noEditPoints="1"/>
              </p:cNvSpPr>
              <p:nvPr/>
            </p:nvSpPr>
            <p:spPr bwMode="auto">
              <a:xfrm>
                <a:off x="999" y="941"/>
                <a:ext cx="675" cy="2526"/>
              </a:xfrm>
              <a:custGeom>
                <a:avLst/>
                <a:gdLst>
                  <a:gd name="T0" fmla="*/ 531 w 675"/>
                  <a:gd name="T1" fmla="*/ 173 h 2526"/>
                  <a:gd name="T2" fmla="*/ 422 w 675"/>
                  <a:gd name="T3" fmla="*/ 116 h 2526"/>
                  <a:gd name="T4" fmla="*/ 309 w 675"/>
                  <a:gd name="T5" fmla="*/ 66 h 2526"/>
                  <a:gd name="T6" fmla="*/ 188 w 675"/>
                  <a:gd name="T7" fmla="*/ 29 h 2526"/>
                  <a:gd name="T8" fmla="*/ 63 w 675"/>
                  <a:gd name="T9" fmla="*/ 4 h 2526"/>
                  <a:gd name="T10" fmla="*/ 27 w 675"/>
                  <a:gd name="T11" fmla="*/ 0 h 2526"/>
                  <a:gd name="T12" fmla="*/ 19 w 675"/>
                  <a:gd name="T13" fmla="*/ 2 h 2526"/>
                  <a:gd name="T14" fmla="*/ 11 w 675"/>
                  <a:gd name="T15" fmla="*/ 4 h 2526"/>
                  <a:gd name="T16" fmla="*/ 4 w 675"/>
                  <a:gd name="T17" fmla="*/ 8 h 2526"/>
                  <a:gd name="T18" fmla="*/ 61 w 675"/>
                  <a:gd name="T19" fmla="*/ 16 h 2526"/>
                  <a:gd name="T20" fmla="*/ 184 w 675"/>
                  <a:gd name="T21" fmla="*/ 43 h 2526"/>
                  <a:gd name="T22" fmla="*/ 303 w 675"/>
                  <a:gd name="T23" fmla="*/ 79 h 2526"/>
                  <a:gd name="T24" fmla="*/ 416 w 675"/>
                  <a:gd name="T25" fmla="*/ 127 h 2526"/>
                  <a:gd name="T26" fmla="*/ 524 w 675"/>
                  <a:gd name="T27" fmla="*/ 185 h 2526"/>
                  <a:gd name="T28" fmla="*/ 595 w 675"/>
                  <a:gd name="T29" fmla="*/ 233 h 2526"/>
                  <a:gd name="T30" fmla="*/ 587 w 675"/>
                  <a:gd name="T31" fmla="*/ 221 h 2526"/>
                  <a:gd name="T32" fmla="*/ 579 w 675"/>
                  <a:gd name="T33" fmla="*/ 211 h 2526"/>
                  <a:gd name="T34" fmla="*/ 570 w 675"/>
                  <a:gd name="T35" fmla="*/ 204 h 2526"/>
                  <a:gd name="T36" fmla="*/ 562 w 675"/>
                  <a:gd name="T37" fmla="*/ 194 h 2526"/>
                  <a:gd name="T38" fmla="*/ 126 w 675"/>
                  <a:gd name="T39" fmla="*/ 2514 h 2526"/>
                  <a:gd name="T40" fmla="*/ 249 w 675"/>
                  <a:gd name="T41" fmla="*/ 2484 h 2526"/>
                  <a:gd name="T42" fmla="*/ 366 w 675"/>
                  <a:gd name="T43" fmla="*/ 2441 h 2526"/>
                  <a:gd name="T44" fmla="*/ 478 w 675"/>
                  <a:gd name="T45" fmla="*/ 2388 h 2526"/>
                  <a:gd name="T46" fmla="*/ 583 w 675"/>
                  <a:gd name="T47" fmla="*/ 2322 h 2526"/>
                  <a:gd name="T48" fmla="*/ 648 w 675"/>
                  <a:gd name="T49" fmla="*/ 2274 h 2526"/>
                  <a:gd name="T50" fmla="*/ 654 w 675"/>
                  <a:gd name="T51" fmla="*/ 2267 h 2526"/>
                  <a:gd name="T52" fmla="*/ 662 w 675"/>
                  <a:gd name="T53" fmla="*/ 2257 h 2526"/>
                  <a:gd name="T54" fmla="*/ 668 w 675"/>
                  <a:gd name="T55" fmla="*/ 2248 h 2526"/>
                  <a:gd name="T56" fmla="*/ 675 w 675"/>
                  <a:gd name="T57" fmla="*/ 2238 h 2526"/>
                  <a:gd name="T58" fmla="*/ 625 w 675"/>
                  <a:gd name="T59" fmla="*/ 2276 h 2526"/>
                  <a:gd name="T60" fmla="*/ 524 w 675"/>
                  <a:gd name="T61" fmla="*/ 2345 h 2526"/>
                  <a:gd name="T62" fmla="*/ 416 w 675"/>
                  <a:gd name="T63" fmla="*/ 2403 h 2526"/>
                  <a:gd name="T64" fmla="*/ 303 w 675"/>
                  <a:gd name="T65" fmla="*/ 2451 h 2526"/>
                  <a:gd name="T66" fmla="*/ 184 w 675"/>
                  <a:gd name="T67" fmla="*/ 2487 h 2526"/>
                  <a:gd name="T68" fmla="*/ 61 w 675"/>
                  <a:gd name="T69" fmla="*/ 2512 h 2526"/>
                  <a:gd name="T70" fmla="*/ 44 w 675"/>
                  <a:gd name="T71" fmla="*/ 2518 h 2526"/>
                  <a:gd name="T72" fmla="*/ 50 w 675"/>
                  <a:gd name="T73" fmla="*/ 2520 h 2526"/>
                  <a:gd name="T74" fmla="*/ 57 w 675"/>
                  <a:gd name="T75" fmla="*/ 2522 h 2526"/>
                  <a:gd name="T76" fmla="*/ 65 w 675"/>
                  <a:gd name="T77" fmla="*/ 2524 h 252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75"/>
                  <a:gd name="T118" fmla="*/ 0 h 2526"/>
                  <a:gd name="T119" fmla="*/ 675 w 675"/>
                  <a:gd name="T120" fmla="*/ 2526 h 252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75" h="2526">
                    <a:moveTo>
                      <a:pt x="562" y="194"/>
                    </a:moveTo>
                    <a:lnTo>
                      <a:pt x="531" y="173"/>
                    </a:lnTo>
                    <a:lnTo>
                      <a:pt x="478" y="142"/>
                    </a:lnTo>
                    <a:lnTo>
                      <a:pt x="422" y="116"/>
                    </a:lnTo>
                    <a:lnTo>
                      <a:pt x="366" y="89"/>
                    </a:lnTo>
                    <a:lnTo>
                      <a:pt x="309" y="66"/>
                    </a:lnTo>
                    <a:lnTo>
                      <a:pt x="249" y="46"/>
                    </a:lnTo>
                    <a:lnTo>
                      <a:pt x="188" y="29"/>
                    </a:lnTo>
                    <a:lnTo>
                      <a:pt x="126" y="16"/>
                    </a:lnTo>
                    <a:lnTo>
                      <a:pt x="63" y="4"/>
                    </a:lnTo>
                    <a:lnTo>
                      <a:pt x="30" y="0"/>
                    </a:lnTo>
                    <a:lnTo>
                      <a:pt x="27" y="0"/>
                    </a:lnTo>
                    <a:lnTo>
                      <a:pt x="23" y="2"/>
                    </a:lnTo>
                    <a:lnTo>
                      <a:pt x="19" y="2"/>
                    </a:lnTo>
                    <a:lnTo>
                      <a:pt x="15" y="4"/>
                    </a:lnTo>
                    <a:lnTo>
                      <a:pt x="11" y="4"/>
                    </a:lnTo>
                    <a:lnTo>
                      <a:pt x="7" y="6"/>
                    </a:lnTo>
                    <a:lnTo>
                      <a:pt x="4" y="8"/>
                    </a:lnTo>
                    <a:lnTo>
                      <a:pt x="0" y="8"/>
                    </a:lnTo>
                    <a:lnTo>
                      <a:pt x="61" y="16"/>
                    </a:lnTo>
                    <a:lnTo>
                      <a:pt x="124" y="27"/>
                    </a:lnTo>
                    <a:lnTo>
                      <a:pt x="184" y="43"/>
                    </a:lnTo>
                    <a:lnTo>
                      <a:pt x="245" y="58"/>
                    </a:lnTo>
                    <a:lnTo>
                      <a:pt x="303" y="79"/>
                    </a:lnTo>
                    <a:lnTo>
                      <a:pt x="360" y="102"/>
                    </a:lnTo>
                    <a:lnTo>
                      <a:pt x="416" y="127"/>
                    </a:lnTo>
                    <a:lnTo>
                      <a:pt x="472" y="154"/>
                    </a:lnTo>
                    <a:lnTo>
                      <a:pt x="524" y="185"/>
                    </a:lnTo>
                    <a:lnTo>
                      <a:pt x="575" y="217"/>
                    </a:lnTo>
                    <a:lnTo>
                      <a:pt x="595" y="233"/>
                    </a:lnTo>
                    <a:lnTo>
                      <a:pt x="591" y="227"/>
                    </a:lnTo>
                    <a:lnTo>
                      <a:pt x="587" y="221"/>
                    </a:lnTo>
                    <a:lnTo>
                      <a:pt x="583" y="217"/>
                    </a:lnTo>
                    <a:lnTo>
                      <a:pt x="579" y="211"/>
                    </a:lnTo>
                    <a:lnTo>
                      <a:pt x="573" y="208"/>
                    </a:lnTo>
                    <a:lnTo>
                      <a:pt x="570" y="204"/>
                    </a:lnTo>
                    <a:lnTo>
                      <a:pt x="566" y="198"/>
                    </a:lnTo>
                    <a:lnTo>
                      <a:pt x="562" y="194"/>
                    </a:lnTo>
                    <a:close/>
                    <a:moveTo>
                      <a:pt x="69" y="2526"/>
                    </a:moveTo>
                    <a:lnTo>
                      <a:pt x="126" y="2514"/>
                    </a:lnTo>
                    <a:lnTo>
                      <a:pt x="188" y="2501"/>
                    </a:lnTo>
                    <a:lnTo>
                      <a:pt x="249" y="2484"/>
                    </a:lnTo>
                    <a:lnTo>
                      <a:pt x="309" y="2462"/>
                    </a:lnTo>
                    <a:lnTo>
                      <a:pt x="366" y="2441"/>
                    </a:lnTo>
                    <a:lnTo>
                      <a:pt x="422" y="2414"/>
                    </a:lnTo>
                    <a:lnTo>
                      <a:pt x="478" y="2388"/>
                    </a:lnTo>
                    <a:lnTo>
                      <a:pt x="531" y="2357"/>
                    </a:lnTo>
                    <a:lnTo>
                      <a:pt x="583" y="2322"/>
                    </a:lnTo>
                    <a:lnTo>
                      <a:pt x="633" y="2288"/>
                    </a:lnTo>
                    <a:lnTo>
                      <a:pt x="648" y="2274"/>
                    </a:lnTo>
                    <a:lnTo>
                      <a:pt x="652" y="2271"/>
                    </a:lnTo>
                    <a:lnTo>
                      <a:pt x="654" y="2267"/>
                    </a:lnTo>
                    <a:lnTo>
                      <a:pt x="658" y="2261"/>
                    </a:lnTo>
                    <a:lnTo>
                      <a:pt x="662" y="2257"/>
                    </a:lnTo>
                    <a:lnTo>
                      <a:pt x="666" y="2251"/>
                    </a:lnTo>
                    <a:lnTo>
                      <a:pt x="668" y="2248"/>
                    </a:lnTo>
                    <a:lnTo>
                      <a:pt x="671" y="2242"/>
                    </a:lnTo>
                    <a:lnTo>
                      <a:pt x="675" y="2238"/>
                    </a:lnTo>
                    <a:lnTo>
                      <a:pt x="673" y="2240"/>
                    </a:lnTo>
                    <a:lnTo>
                      <a:pt x="625" y="2276"/>
                    </a:lnTo>
                    <a:lnTo>
                      <a:pt x="575" y="2313"/>
                    </a:lnTo>
                    <a:lnTo>
                      <a:pt x="524" y="2345"/>
                    </a:lnTo>
                    <a:lnTo>
                      <a:pt x="472" y="2376"/>
                    </a:lnTo>
                    <a:lnTo>
                      <a:pt x="416" y="2403"/>
                    </a:lnTo>
                    <a:lnTo>
                      <a:pt x="360" y="2428"/>
                    </a:lnTo>
                    <a:lnTo>
                      <a:pt x="303" y="2451"/>
                    </a:lnTo>
                    <a:lnTo>
                      <a:pt x="245" y="2470"/>
                    </a:lnTo>
                    <a:lnTo>
                      <a:pt x="184" y="2487"/>
                    </a:lnTo>
                    <a:lnTo>
                      <a:pt x="124" y="2503"/>
                    </a:lnTo>
                    <a:lnTo>
                      <a:pt x="61" y="2512"/>
                    </a:lnTo>
                    <a:lnTo>
                      <a:pt x="40" y="2516"/>
                    </a:lnTo>
                    <a:lnTo>
                      <a:pt x="44" y="2518"/>
                    </a:lnTo>
                    <a:lnTo>
                      <a:pt x="48" y="2518"/>
                    </a:lnTo>
                    <a:lnTo>
                      <a:pt x="50" y="2520"/>
                    </a:lnTo>
                    <a:lnTo>
                      <a:pt x="53" y="2520"/>
                    </a:lnTo>
                    <a:lnTo>
                      <a:pt x="57" y="2522"/>
                    </a:lnTo>
                    <a:lnTo>
                      <a:pt x="61" y="2524"/>
                    </a:lnTo>
                    <a:lnTo>
                      <a:pt x="65" y="2524"/>
                    </a:lnTo>
                    <a:lnTo>
                      <a:pt x="69" y="2526"/>
                    </a:lnTo>
                    <a:close/>
                  </a:path>
                </a:pathLst>
              </a:custGeom>
              <a:solidFill>
                <a:srgbClr val="3CB1FF"/>
              </a:solidFill>
              <a:ln w="9525">
                <a:noFill/>
                <a:round/>
                <a:headEnd/>
                <a:tailEnd/>
              </a:ln>
            </p:spPr>
            <p:txBody>
              <a:bodyPr/>
              <a:lstStyle/>
              <a:p>
                <a:endParaRPr lang="en-US"/>
              </a:p>
            </p:txBody>
          </p:sp>
          <p:sp>
            <p:nvSpPr>
              <p:cNvPr id="28117" name="Freeform 1032"/>
              <p:cNvSpPr>
                <a:spLocks noEditPoints="1"/>
              </p:cNvSpPr>
              <p:nvPr/>
            </p:nvSpPr>
            <p:spPr bwMode="auto">
              <a:xfrm>
                <a:off x="985" y="945"/>
                <a:ext cx="703" cy="2516"/>
              </a:xfrm>
              <a:custGeom>
                <a:avLst/>
                <a:gdLst>
                  <a:gd name="T0" fmla="*/ 541 w 703"/>
                  <a:gd name="T1" fmla="*/ 175 h 2516"/>
                  <a:gd name="T2" fmla="*/ 434 w 703"/>
                  <a:gd name="T3" fmla="*/ 117 h 2516"/>
                  <a:gd name="T4" fmla="*/ 319 w 703"/>
                  <a:gd name="T5" fmla="*/ 69 h 2516"/>
                  <a:gd name="T6" fmla="*/ 200 w 703"/>
                  <a:gd name="T7" fmla="*/ 31 h 2516"/>
                  <a:gd name="T8" fmla="*/ 77 w 703"/>
                  <a:gd name="T9" fmla="*/ 6 h 2516"/>
                  <a:gd name="T10" fmla="*/ 27 w 703"/>
                  <a:gd name="T11" fmla="*/ 0 h 2516"/>
                  <a:gd name="T12" fmla="*/ 21 w 703"/>
                  <a:gd name="T13" fmla="*/ 2 h 2516"/>
                  <a:gd name="T14" fmla="*/ 16 w 703"/>
                  <a:gd name="T15" fmla="*/ 4 h 2516"/>
                  <a:gd name="T16" fmla="*/ 12 w 703"/>
                  <a:gd name="T17" fmla="*/ 6 h 2516"/>
                  <a:gd name="T18" fmla="*/ 8 w 703"/>
                  <a:gd name="T19" fmla="*/ 8 h 2516"/>
                  <a:gd name="T20" fmla="*/ 6 w 703"/>
                  <a:gd name="T21" fmla="*/ 8 h 2516"/>
                  <a:gd name="T22" fmla="*/ 2 w 703"/>
                  <a:gd name="T23" fmla="*/ 10 h 2516"/>
                  <a:gd name="T24" fmla="*/ 0 w 703"/>
                  <a:gd name="T25" fmla="*/ 10 h 2516"/>
                  <a:gd name="T26" fmla="*/ 12 w 703"/>
                  <a:gd name="T27" fmla="*/ 12 h 2516"/>
                  <a:gd name="T28" fmla="*/ 137 w 703"/>
                  <a:gd name="T29" fmla="*/ 31 h 2516"/>
                  <a:gd name="T30" fmla="*/ 257 w 703"/>
                  <a:gd name="T31" fmla="*/ 62 h 2516"/>
                  <a:gd name="T32" fmla="*/ 373 w 703"/>
                  <a:gd name="T33" fmla="*/ 104 h 2516"/>
                  <a:gd name="T34" fmla="*/ 482 w 703"/>
                  <a:gd name="T35" fmla="*/ 156 h 2516"/>
                  <a:gd name="T36" fmla="*/ 586 w 703"/>
                  <a:gd name="T37" fmla="*/ 219 h 2516"/>
                  <a:gd name="T38" fmla="*/ 622 w 703"/>
                  <a:gd name="T39" fmla="*/ 244 h 2516"/>
                  <a:gd name="T40" fmla="*/ 620 w 703"/>
                  <a:gd name="T41" fmla="*/ 242 h 2516"/>
                  <a:gd name="T42" fmla="*/ 618 w 703"/>
                  <a:gd name="T43" fmla="*/ 238 h 2516"/>
                  <a:gd name="T44" fmla="*/ 614 w 703"/>
                  <a:gd name="T45" fmla="*/ 234 h 2516"/>
                  <a:gd name="T46" fmla="*/ 611 w 703"/>
                  <a:gd name="T47" fmla="*/ 231 h 2516"/>
                  <a:gd name="T48" fmla="*/ 605 w 703"/>
                  <a:gd name="T49" fmla="*/ 223 h 2516"/>
                  <a:gd name="T50" fmla="*/ 601 w 703"/>
                  <a:gd name="T51" fmla="*/ 217 h 2516"/>
                  <a:gd name="T52" fmla="*/ 595 w 703"/>
                  <a:gd name="T53" fmla="*/ 211 h 2516"/>
                  <a:gd name="T54" fmla="*/ 67 w 703"/>
                  <a:gd name="T55" fmla="*/ 2516 h 2516"/>
                  <a:gd name="T56" fmla="*/ 138 w 703"/>
                  <a:gd name="T57" fmla="*/ 2505 h 2516"/>
                  <a:gd name="T58" fmla="*/ 261 w 703"/>
                  <a:gd name="T59" fmla="*/ 2474 h 2516"/>
                  <a:gd name="T60" fmla="*/ 376 w 703"/>
                  <a:gd name="T61" fmla="*/ 2430 h 2516"/>
                  <a:gd name="T62" fmla="*/ 488 w 703"/>
                  <a:gd name="T63" fmla="*/ 2378 h 2516"/>
                  <a:gd name="T64" fmla="*/ 593 w 703"/>
                  <a:gd name="T65" fmla="*/ 2313 h 2516"/>
                  <a:gd name="T66" fmla="*/ 676 w 703"/>
                  <a:gd name="T67" fmla="*/ 2251 h 2516"/>
                  <a:gd name="T68" fmla="*/ 683 w 703"/>
                  <a:gd name="T69" fmla="*/ 2242 h 2516"/>
                  <a:gd name="T70" fmla="*/ 689 w 703"/>
                  <a:gd name="T71" fmla="*/ 2232 h 2516"/>
                  <a:gd name="T72" fmla="*/ 695 w 703"/>
                  <a:gd name="T73" fmla="*/ 2222 h 2516"/>
                  <a:gd name="T74" fmla="*/ 703 w 703"/>
                  <a:gd name="T75" fmla="*/ 2213 h 2516"/>
                  <a:gd name="T76" fmla="*/ 635 w 703"/>
                  <a:gd name="T77" fmla="*/ 2268 h 2516"/>
                  <a:gd name="T78" fmla="*/ 534 w 703"/>
                  <a:gd name="T79" fmla="*/ 2336 h 2516"/>
                  <a:gd name="T80" fmla="*/ 428 w 703"/>
                  <a:gd name="T81" fmla="*/ 2393 h 2516"/>
                  <a:gd name="T82" fmla="*/ 315 w 703"/>
                  <a:gd name="T83" fmla="*/ 2441 h 2516"/>
                  <a:gd name="T84" fmla="*/ 198 w 703"/>
                  <a:gd name="T85" fmla="*/ 2478 h 2516"/>
                  <a:gd name="T86" fmla="*/ 75 w 703"/>
                  <a:gd name="T87" fmla="*/ 2503 h 2516"/>
                  <a:gd name="T88" fmla="*/ 44 w 703"/>
                  <a:gd name="T89" fmla="*/ 2508 h 2516"/>
                  <a:gd name="T90" fmla="*/ 50 w 703"/>
                  <a:gd name="T91" fmla="*/ 2510 h 2516"/>
                  <a:gd name="T92" fmla="*/ 58 w 703"/>
                  <a:gd name="T93" fmla="*/ 2514 h 2516"/>
                  <a:gd name="T94" fmla="*/ 64 w 703"/>
                  <a:gd name="T95" fmla="*/ 2516 h 251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03"/>
                  <a:gd name="T145" fmla="*/ 0 h 2516"/>
                  <a:gd name="T146" fmla="*/ 703 w 703"/>
                  <a:gd name="T147" fmla="*/ 2516 h 251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03" h="2516">
                    <a:moveTo>
                      <a:pt x="591" y="207"/>
                    </a:moveTo>
                    <a:lnTo>
                      <a:pt x="541" y="175"/>
                    </a:lnTo>
                    <a:lnTo>
                      <a:pt x="488" y="144"/>
                    </a:lnTo>
                    <a:lnTo>
                      <a:pt x="434" y="117"/>
                    </a:lnTo>
                    <a:lnTo>
                      <a:pt x="376" y="90"/>
                    </a:lnTo>
                    <a:lnTo>
                      <a:pt x="319" y="69"/>
                    </a:lnTo>
                    <a:lnTo>
                      <a:pt x="261" y="48"/>
                    </a:lnTo>
                    <a:lnTo>
                      <a:pt x="200" y="31"/>
                    </a:lnTo>
                    <a:lnTo>
                      <a:pt x="138" y="18"/>
                    </a:lnTo>
                    <a:lnTo>
                      <a:pt x="77" y="6"/>
                    </a:lnTo>
                    <a:lnTo>
                      <a:pt x="29" y="0"/>
                    </a:lnTo>
                    <a:lnTo>
                      <a:pt x="27" y="0"/>
                    </a:lnTo>
                    <a:lnTo>
                      <a:pt x="23" y="2"/>
                    </a:lnTo>
                    <a:lnTo>
                      <a:pt x="21" y="2"/>
                    </a:lnTo>
                    <a:lnTo>
                      <a:pt x="19" y="4"/>
                    </a:lnTo>
                    <a:lnTo>
                      <a:pt x="16" y="4"/>
                    </a:lnTo>
                    <a:lnTo>
                      <a:pt x="14" y="6"/>
                    </a:lnTo>
                    <a:lnTo>
                      <a:pt x="12" y="6"/>
                    </a:lnTo>
                    <a:lnTo>
                      <a:pt x="8" y="6"/>
                    </a:lnTo>
                    <a:lnTo>
                      <a:pt x="8" y="8"/>
                    </a:lnTo>
                    <a:lnTo>
                      <a:pt x="6" y="8"/>
                    </a:lnTo>
                    <a:lnTo>
                      <a:pt x="4" y="8"/>
                    </a:lnTo>
                    <a:lnTo>
                      <a:pt x="2" y="10"/>
                    </a:lnTo>
                    <a:lnTo>
                      <a:pt x="0" y="10"/>
                    </a:lnTo>
                    <a:lnTo>
                      <a:pt x="12" y="12"/>
                    </a:lnTo>
                    <a:lnTo>
                      <a:pt x="75" y="19"/>
                    </a:lnTo>
                    <a:lnTo>
                      <a:pt x="137" y="31"/>
                    </a:lnTo>
                    <a:lnTo>
                      <a:pt x="198" y="44"/>
                    </a:lnTo>
                    <a:lnTo>
                      <a:pt x="257" y="62"/>
                    </a:lnTo>
                    <a:lnTo>
                      <a:pt x="315" y="81"/>
                    </a:lnTo>
                    <a:lnTo>
                      <a:pt x="373" y="104"/>
                    </a:lnTo>
                    <a:lnTo>
                      <a:pt x="428" y="129"/>
                    </a:lnTo>
                    <a:lnTo>
                      <a:pt x="482" y="156"/>
                    </a:lnTo>
                    <a:lnTo>
                      <a:pt x="534" y="186"/>
                    </a:lnTo>
                    <a:lnTo>
                      <a:pt x="586" y="219"/>
                    </a:lnTo>
                    <a:lnTo>
                      <a:pt x="624" y="246"/>
                    </a:lnTo>
                    <a:lnTo>
                      <a:pt x="622" y="244"/>
                    </a:lnTo>
                    <a:lnTo>
                      <a:pt x="620" y="242"/>
                    </a:lnTo>
                    <a:lnTo>
                      <a:pt x="618" y="240"/>
                    </a:lnTo>
                    <a:lnTo>
                      <a:pt x="618" y="238"/>
                    </a:lnTo>
                    <a:lnTo>
                      <a:pt x="616" y="236"/>
                    </a:lnTo>
                    <a:lnTo>
                      <a:pt x="614" y="234"/>
                    </a:lnTo>
                    <a:lnTo>
                      <a:pt x="612" y="232"/>
                    </a:lnTo>
                    <a:lnTo>
                      <a:pt x="611" y="231"/>
                    </a:lnTo>
                    <a:lnTo>
                      <a:pt x="609" y="227"/>
                    </a:lnTo>
                    <a:lnTo>
                      <a:pt x="605" y="223"/>
                    </a:lnTo>
                    <a:lnTo>
                      <a:pt x="603" y="221"/>
                    </a:lnTo>
                    <a:lnTo>
                      <a:pt x="601" y="217"/>
                    </a:lnTo>
                    <a:lnTo>
                      <a:pt x="597" y="213"/>
                    </a:lnTo>
                    <a:lnTo>
                      <a:pt x="595" y="211"/>
                    </a:lnTo>
                    <a:lnTo>
                      <a:pt x="591" y="207"/>
                    </a:lnTo>
                    <a:close/>
                    <a:moveTo>
                      <a:pt x="67" y="2516"/>
                    </a:moveTo>
                    <a:lnTo>
                      <a:pt x="77" y="2516"/>
                    </a:lnTo>
                    <a:lnTo>
                      <a:pt x="138" y="2505"/>
                    </a:lnTo>
                    <a:lnTo>
                      <a:pt x="200" y="2491"/>
                    </a:lnTo>
                    <a:lnTo>
                      <a:pt x="261" y="2474"/>
                    </a:lnTo>
                    <a:lnTo>
                      <a:pt x="319" y="2453"/>
                    </a:lnTo>
                    <a:lnTo>
                      <a:pt x="376" y="2430"/>
                    </a:lnTo>
                    <a:lnTo>
                      <a:pt x="434" y="2405"/>
                    </a:lnTo>
                    <a:lnTo>
                      <a:pt x="488" y="2378"/>
                    </a:lnTo>
                    <a:lnTo>
                      <a:pt x="541" y="2347"/>
                    </a:lnTo>
                    <a:lnTo>
                      <a:pt x="593" y="2313"/>
                    </a:lnTo>
                    <a:lnTo>
                      <a:pt x="643" y="2278"/>
                    </a:lnTo>
                    <a:lnTo>
                      <a:pt x="676" y="2251"/>
                    </a:lnTo>
                    <a:lnTo>
                      <a:pt x="680" y="2247"/>
                    </a:lnTo>
                    <a:lnTo>
                      <a:pt x="683" y="2242"/>
                    </a:lnTo>
                    <a:lnTo>
                      <a:pt x="685" y="2238"/>
                    </a:lnTo>
                    <a:lnTo>
                      <a:pt x="689" y="2232"/>
                    </a:lnTo>
                    <a:lnTo>
                      <a:pt x="693" y="2228"/>
                    </a:lnTo>
                    <a:lnTo>
                      <a:pt x="695" y="2222"/>
                    </a:lnTo>
                    <a:lnTo>
                      <a:pt x="699" y="2219"/>
                    </a:lnTo>
                    <a:lnTo>
                      <a:pt x="703" y="2213"/>
                    </a:lnTo>
                    <a:lnTo>
                      <a:pt x="682" y="2230"/>
                    </a:lnTo>
                    <a:lnTo>
                      <a:pt x="635" y="2268"/>
                    </a:lnTo>
                    <a:lnTo>
                      <a:pt x="586" y="2303"/>
                    </a:lnTo>
                    <a:lnTo>
                      <a:pt x="534" y="2336"/>
                    </a:lnTo>
                    <a:lnTo>
                      <a:pt x="482" y="2366"/>
                    </a:lnTo>
                    <a:lnTo>
                      <a:pt x="428" y="2393"/>
                    </a:lnTo>
                    <a:lnTo>
                      <a:pt x="373" y="2418"/>
                    </a:lnTo>
                    <a:lnTo>
                      <a:pt x="315" y="2441"/>
                    </a:lnTo>
                    <a:lnTo>
                      <a:pt x="257" y="2460"/>
                    </a:lnTo>
                    <a:lnTo>
                      <a:pt x="198" y="2478"/>
                    </a:lnTo>
                    <a:lnTo>
                      <a:pt x="137" y="2491"/>
                    </a:lnTo>
                    <a:lnTo>
                      <a:pt x="75" y="2503"/>
                    </a:lnTo>
                    <a:lnTo>
                      <a:pt x="41" y="2506"/>
                    </a:lnTo>
                    <a:lnTo>
                      <a:pt x="44" y="2508"/>
                    </a:lnTo>
                    <a:lnTo>
                      <a:pt x="46" y="2510"/>
                    </a:lnTo>
                    <a:lnTo>
                      <a:pt x="50" y="2510"/>
                    </a:lnTo>
                    <a:lnTo>
                      <a:pt x="54" y="2512"/>
                    </a:lnTo>
                    <a:lnTo>
                      <a:pt x="58" y="2514"/>
                    </a:lnTo>
                    <a:lnTo>
                      <a:pt x="62" y="2514"/>
                    </a:lnTo>
                    <a:lnTo>
                      <a:pt x="64" y="2516"/>
                    </a:lnTo>
                    <a:lnTo>
                      <a:pt x="67" y="2516"/>
                    </a:lnTo>
                    <a:close/>
                  </a:path>
                </a:pathLst>
              </a:custGeom>
              <a:solidFill>
                <a:srgbClr val="3DB1FF"/>
              </a:solidFill>
              <a:ln w="9525">
                <a:noFill/>
                <a:round/>
                <a:headEnd/>
                <a:tailEnd/>
              </a:ln>
            </p:spPr>
            <p:txBody>
              <a:bodyPr/>
              <a:lstStyle/>
              <a:p>
                <a:endParaRPr lang="en-US"/>
              </a:p>
            </p:txBody>
          </p:sp>
          <p:sp>
            <p:nvSpPr>
              <p:cNvPr id="28118" name="Freeform 1033"/>
              <p:cNvSpPr>
                <a:spLocks noEditPoints="1"/>
              </p:cNvSpPr>
              <p:nvPr/>
            </p:nvSpPr>
            <p:spPr bwMode="auto">
              <a:xfrm>
                <a:off x="970" y="949"/>
                <a:ext cx="729" cy="2508"/>
              </a:xfrm>
              <a:custGeom>
                <a:avLst/>
                <a:gdLst>
                  <a:gd name="T0" fmla="*/ 604 w 729"/>
                  <a:gd name="T1" fmla="*/ 209 h 2508"/>
                  <a:gd name="T2" fmla="*/ 501 w 729"/>
                  <a:gd name="T3" fmla="*/ 146 h 2508"/>
                  <a:gd name="T4" fmla="*/ 389 w 729"/>
                  <a:gd name="T5" fmla="*/ 94 h 2508"/>
                  <a:gd name="T6" fmla="*/ 274 w 729"/>
                  <a:gd name="T7" fmla="*/ 50 h 2508"/>
                  <a:gd name="T8" fmla="*/ 153 w 729"/>
                  <a:gd name="T9" fmla="*/ 19 h 2508"/>
                  <a:gd name="T10" fmla="*/ 29 w 729"/>
                  <a:gd name="T11" fmla="*/ 0 h 2508"/>
                  <a:gd name="T12" fmla="*/ 29 w 729"/>
                  <a:gd name="T13" fmla="*/ 2 h 2508"/>
                  <a:gd name="T14" fmla="*/ 27 w 729"/>
                  <a:gd name="T15" fmla="*/ 2 h 2508"/>
                  <a:gd name="T16" fmla="*/ 25 w 729"/>
                  <a:gd name="T17" fmla="*/ 2 h 2508"/>
                  <a:gd name="T18" fmla="*/ 23 w 729"/>
                  <a:gd name="T19" fmla="*/ 2 h 2508"/>
                  <a:gd name="T20" fmla="*/ 17 w 729"/>
                  <a:gd name="T21" fmla="*/ 6 h 2508"/>
                  <a:gd name="T22" fmla="*/ 11 w 729"/>
                  <a:gd name="T23" fmla="*/ 8 h 2508"/>
                  <a:gd name="T24" fmla="*/ 6 w 729"/>
                  <a:gd name="T25" fmla="*/ 10 h 2508"/>
                  <a:gd name="T26" fmla="*/ 0 w 729"/>
                  <a:gd name="T27" fmla="*/ 12 h 2508"/>
                  <a:gd name="T28" fmla="*/ 88 w 729"/>
                  <a:gd name="T29" fmla="*/ 21 h 2508"/>
                  <a:gd name="T30" fmla="*/ 211 w 729"/>
                  <a:gd name="T31" fmla="*/ 46 h 2508"/>
                  <a:gd name="T32" fmla="*/ 328 w 729"/>
                  <a:gd name="T33" fmla="*/ 83 h 2508"/>
                  <a:gd name="T34" fmla="*/ 439 w 729"/>
                  <a:gd name="T35" fmla="*/ 131 h 2508"/>
                  <a:gd name="T36" fmla="*/ 547 w 729"/>
                  <a:gd name="T37" fmla="*/ 188 h 2508"/>
                  <a:gd name="T38" fmla="*/ 647 w 729"/>
                  <a:gd name="T39" fmla="*/ 255 h 2508"/>
                  <a:gd name="T40" fmla="*/ 650 w 729"/>
                  <a:gd name="T41" fmla="*/ 257 h 2508"/>
                  <a:gd name="T42" fmla="*/ 645 w 729"/>
                  <a:gd name="T43" fmla="*/ 250 h 2508"/>
                  <a:gd name="T44" fmla="*/ 637 w 729"/>
                  <a:gd name="T45" fmla="*/ 242 h 2508"/>
                  <a:gd name="T46" fmla="*/ 631 w 729"/>
                  <a:gd name="T47" fmla="*/ 232 h 2508"/>
                  <a:gd name="T48" fmla="*/ 627 w 729"/>
                  <a:gd name="T49" fmla="*/ 228 h 2508"/>
                  <a:gd name="T50" fmla="*/ 627 w 729"/>
                  <a:gd name="T51" fmla="*/ 227 h 2508"/>
                  <a:gd name="T52" fmla="*/ 626 w 729"/>
                  <a:gd name="T53" fmla="*/ 227 h 2508"/>
                  <a:gd name="T54" fmla="*/ 624 w 729"/>
                  <a:gd name="T55" fmla="*/ 225 h 2508"/>
                  <a:gd name="T56" fmla="*/ 69 w 729"/>
                  <a:gd name="T57" fmla="*/ 2508 h 2508"/>
                  <a:gd name="T58" fmla="*/ 153 w 729"/>
                  <a:gd name="T59" fmla="*/ 2495 h 2508"/>
                  <a:gd name="T60" fmla="*/ 274 w 729"/>
                  <a:gd name="T61" fmla="*/ 2462 h 2508"/>
                  <a:gd name="T62" fmla="*/ 389 w 729"/>
                  <a:gd name="T63" fmla="*/ 2420 h 2508"/>
                  <a:gd name="T64" fmla="*/ 501 w 729"/>
                  <a:gd name="T65" fmla="*/ 2368 h 2508"/>
                  <a:gd name="T66" fmla="*/ 604 w 729"/>
                  <a:gd name="T67" fmla="*/ 2305 h 2508"/>
                  <a:gd name="T68" fmla="*/ 702 w 729"/>
                  <a:gd name="T69" fmla="*/ 2232 h 2508"/>
                  <a:gd name="T70" fmla="*/ 706 w 729"/>
                  <a:gd name="T71" fmla="*/ 2224 h 2508"/>
                  <a:gd name="T72" fmla="*/ 714 w 729"/>
                  <a:gd name="T73" fmla="*/ 2215 h 2508"/>
                  <a:gd name="T74" fmla="*/ 720 w 729"/>
                  <a:gd name="T75" fmla="*/ 2205 h 2508"/>
                  <a:gd name="T76" fmla="*/ 725 w 729"/>
                  <a:gd name="T77" fmla="*/ 2195 h 2508"/>
                  <a:gd name="T78" fmla="*/ 693 w 729"/>
                  <a:gd name="T79" fmla="*/ 2220 h 2508"/>
                  <a:gd name="T80" fmla="*/ 597 w 729"/>
                  <a:gd name="T81" fmla="*/ 2293 h 2508"/>
                  <a:gd name="T82" fmla="*/ 493 w 729"/>
                  <a:gd name="T83" fmla="*/ 2357 h 2508"/>
                  <a:gd name="T84" fmla="*/ 384 w 729"/>
                  <a:gd name="T85" fmla="*/ 2408 h 2508"/>
                  <a:gd name="T86" fmla="*/ 270 w 729"/>
                  <a:gd name="T87" fmla="*/ 2451 h 2508"/>
                  <a:gd name="T88" fmla="*/ 150 w 729"/>
                  <a:gd name="T89" fmla="*/ 2481 h 2508"/>
                  <a:gd name="T90" fmla="*/ 42 w 729"/>
                  <a:gd name="T91" fmla="*/ 2499 h 2508"/>
                  <a:gd name="T92" fmla="*/ 50 w 729"/>
                  <a:gd name="T93" fmla="*/ 2501 h 2508"/>
                  <a:gd name="T94" fmla="*/ 56 w 729"/>
                  <a:gd name="T95" fmla="*/ 2502 h 2508"/>
                  <a:gd name="T96" fmla="*/ 61 w 729"/>
                  <a:gd name="T97" fmla="*/ 2506 h 2508"/>
                  <a:gd name="T98" fmla="*/ 69 w 729"/>
                  <a:gd name="T99" fmla="*/ 2508 h 250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29"/>
                  <a:gd name="T151" fmla="*/ 0 h 2508"/>
                  <a:gd name="T152" fmla="*/ 729 w 729"/>
                  <a:gd name="T153" fmla="*/ 2508 h 250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29" h="2508">
                    <a:moveTo>
                      <a:pt x="624" y="225"/>
                    </a:moveTo>
                    <a:lnTo>
                      <a:pt x="604" y="209"/>
                    </a:lnTo>
                    <a:lnTo>
                      <a:pt x="553" y="177"/>
                    </a:lnTo>
                    <a:lnTo>
                      <a:pt x="501" y="146"/>
                    </a:lnTo>
                    <a:lnTo>
                      <a:pt x="445" y="119"/>
                    </a:lnTo>
                    <a:lnTo>
                      <a:pt x="389" y="94"/>
                    </a:lnTo>
                    <a:lnTo>
                      <a:pt x="332" y="71"/>
                    </a:lnTo>
                    <a:lnTo>
                      <a:pt x="274" y="50"/>
                    </a:lnTo>
                    <a:lnTo>
                      <a:pt x="213" y="35"/>
                    </a:lnTo>
                    <a:lnTo>
                      <a:pt x="153" y="19"/>
                    </a:lnTo>
                    <a:lnTo>
                      <a:pt x="90" y="8"/>
                    </a:lnTo>
                    <a:lnTo>
                      <a:pt x="29" y="0"/>
                    </a:lnTo>
                    <a:lnTo>
                      <a:pt x="29" y="2"/>
                    </a:lnTo>
                    <a:lnTo>
                      <a:pt x="27" y="2"/>
                    </a:lnTo>
                    <a:lnTo>
                      <a:pt x="25" y="2"/>
                    </a:lnTo>
                    <a:lnTo>
                      <a:pt x="23" y="2"/>
                    </a:lnTo>
                    <a:lnTo>
                      <a:pt x="21" y="4"/>
                    </a:lnTo>
                    <a:lnTo>
                      <a:pt x="17" y="6"/>
                    </a:lnTo>
                    <a:lnTo>
                      <a:pt x="15" y="6"/>
                    </a:lnTo>
                    <a:lnTo>
                      <a:pt x="11" y="8"/>
                    </a:lnTo>
                    <a:lnTo>
                      <a:pt x="10" y="8"/>
                    </a:lnTo>
                    <a:lnTo>
                      <a:pt x="6" y="10"/>
                    </a:lnTo>
                    <a:lnTo>
                      <a:pt x="4" y="10"/>
                    </a:lnTo>
                    <a:lnTo>
                      <a:pt x="0" y="12"/>
                    </a:lnTo>
                    <a:lnTo>
                      <a:pt x="27" y="14"/>
                    </a:lnTo>
                    <a:lnTo>
                      <a:pt x="88" y="21"/>
                    </a:lnTo>
                    <a:lnTo>
                      <a:pt x="150" y="33"/>
                    </a:lnTo>
                    <a:lnTo>
                      <a:pt x="211" y="46"/>
                    </a:lnTo>
                    <a:lnTo>
                      <a:pt x="270" y="63"/>
                    </a:lnTo>
                    <a:lnTo>
                      <a:pt x="328" y="83"/>
                    </a:lnTo>
                    <a:lnTo>
                      <a:pt x="384" y="106"/>
                    </a:lnTo>
                    <a:lnTo>
                      <a:pt x="439" y="131"/>
                    </a:lnTo>
                    <a:lnTo>
                      <a:pt x="493" y="157"/>
                    </a:lnTo>
                    <a:lnTo>
                      <a:pt x="547" y="188"/>
                    </a:lnTo>
                    <a:lnTo>
                      <a:pt x="597" y="221"/>
                    </a:lnTo>
                    <a:lnTo>
                      <a:pt x="647" y="255"/>
                    </a:lnTo>
                    <a:lnTo>
                      <a:pt x="654" y="261"/>
                    </a:lnTo>
                    <a:lnTo>
                      <a:pt x="650" y="257"/>
                    </a:lnTo>
                    <a:lnTo>
                      <a:pt x="647" y="253"/>
                    </a:lnTo>
                    <a:lnTo>
                      <a:pt x="645" y="250"/>
                    </a:lnTo>
                    <a:lnTo>
                      <a:pt x="641" y="246"/>
                    </a:lnTo>
                    <a:lnTo>
                      <a:pt x="637" y="242"/>
                    </a:lnTo>
                    <a:lnTo>
                      <a:pt x="635" y="236"/>
                    </a:lnTo>
                    <a:lnTo>
                      <a:pt x="631" y="232"/>
                    </a:lnTo>
                    <a:lnTo>
                      <a:pt x="627" y="228"/>
                    </a:lnTo>
                    <a:lnTo>
                      <a:pt x="627" y="227"/>
                    </a:lnTo>
                    <a:lnTo>
                      <a:pt x="626" y="227"/>
                    </a:lnTo>
                    <a:lnTo>
                      <a:pt x="626" y="225"/>
                    </a:lnTo>
                    <a:lnTo>
                      <a:pt x="624" y="225"/>
                    </a:lnTo>
                    <a:close/>
                    <a:moveTo>
                      <a:pt x="69" y="2508"/>
                    </a:moveTo>
                    <a:lnTo>
                      <a:pt x="90" y="2504"/>
                    </a:lnTo>
                    <a:lnTo>
                      <a:pt x="153" y="2495"/>
                    </a:lnTo>
                    <a:lnTo>
                      <a:pt x="213" y="2479"/>
                    </a:lnTo>
                    <a:lnTo>
                      <a:pt x="274" y="2462"/>
                    </a:lnTo>
                    <a:lnTo>
                      <a:pt x="332" y="2443"/>
                    </a:lnTo>
                    <a:lnTo>
                      <a:pt x="389" y="2420"/>
                    </a:lnTo>
                    <a:lnTo>
                      <a:pt x="445" y="2395"/>
                    </a:lnTo>
                    <a:lnTo>
                      <a:pt x="501" y="2368"/>
                    </a:lnTo>
                    <a:lnTo>
                      <a:pt x="553" y="2337"/>
                    </a:lnTo>
                    <a:lnTo>
                      <a:pt x="604" y="2305"/>
                    </a:lnTo>
                    <a:lnTo>
                      <a:pt x="654" y="2268"/>
                    </a:lnTo>
                    <a:lnTo>
                      <a:pt x="702" y="2232"/>
                    </a:lnTo>
                    <a:lnTo>
                      <a:pt x="704" y="2230"/>
                    </a:lnTo>
                    <a:lnTo>
                      <a:pt x="706" y="2224"/>
                    </a:lnTo>
                    <a:lnTo>
                      <a:pt x="710" y="2220"/>
                    </a:lnTo>
                    <a:lnTo>
                      <a:pt x="714" y="2215"/>
                    </a:lnTo>
                    <a:lnTo>
                      <a:pt x="716" y="2211"/>
                    </a:lnTo>
                    <a:lnTo>
                      <a:pt x="720" y="2205"/>
                    </a:lnTo>
                    <a:lnTo>
                      <a:pt x="723" y="2201"/>
                    </a:lnTo>
                    <a:lnTo>
                      <a:pt x="725" y="2195"/>
                    </a:lnTo>
                    <a:lnTo>
                      <a:pt x="729" y="2190"/>
                    </a:lnTo>
                    <a:lnTo>
                      <a:pt x="693" y="2220"/>
                    </a:lnTo>
                    <a:lnTo>
                      <a:pt x="647" y="2259"/>
                    </a:lnTo>
                    <a:lnTo>
                      <a:pt x="597" y="2293"/>
                    </a:lnTo>
                    <a:lnTo>
                      <a:pt x="547" y="2326"/>
                    </a:lnTo>
                    <a:lnTo>
                      <a:pt x="493" y="2357"/>
                    </a:lnTo>
                    <a:lnTo>
                      <a:pt x="439" y="2383"/>
                    </a:lnTo>
                    <a:lnTo>
                      <a:pt x="384" y="2408"/>
                    </a:lnTo>
                    <a:lnTo>
                      <a:pt x="328" y="2431"/>
                    </a:lnTo>
                    <a:lnTo>
                      <a:pt x="270" y="2451"/>
                    </a:lnTo>
                    <a:lnTo>
                      <a:pt x="211" y="2468"/>
                    </a:lnTo>
                    <a:lnTo>
                      <a:pt x="150" y="2481"/>
                    </a:lnTo>
                    <a:lnTo>
                      <a:pt x="88" y="2493"/>
                    </a:lnTo>
                    <a:lnTo>
                      <a:pt x="42" y="2499"/>
                    </a:lnTo>
                    <a:lnTo>
                      <a:pt x="46" y="2499"/>
                    </a:lnTo>
                    <a:lnTo>
                      <a:pt x="50" y="2501"/>
                    </a:lnTo>
                    <a:lnTo>
                      <a:pt x="52" y="2502"/>
                    </a:lnTo>
                    <a:lnTo>
                      <a:pt x="56" y="2502"/>
                    </a:lnTo>
                    <a:lnTo>
                      <a:pt x="59" y="2504"/>
                    </a:lnTo>
                    <a:lnTo>
                      <a:pt x="61" y="2506"/>
                    </a:lnTo>
                    <a:lnTo>
                      <a:pt x="65" y="2506"/>
                    </a:lnTo>
                    <a:lnTo>
                      <a:pt x="69" y="2508"/>
                    </a:lnTo>
                    <a:close/>
                  </a:path>
                </a:pathLst>
              </a:custGeom>
              <a:solidFill>
                <a:srgbClr val="3EB1FF"/>
              </a:solidFill>
              <a:ln w="9525">
                <a:noFill/>
                <a:round/>
                <a:headEnd/>
                <a:tailEnd/>
              </a:ln>
            </p:spPr>
            <p:txBody>
              <a:bodyPr/>
              <a:lstStyle/>
              <a:p>
                <a:endParaRPr lang="en-US"/>
              </a:p>
            </p:txBody>
          </p:sp>
          <p:sp>
            <p:nvSpPr>
              <p:cNvPr id="28119" name="Freeform 1034"/>
              <p:cNvSpPr>
                <a:spLocks noEditPoints="1"/>
              </p:cNvSpPr>
              <p:nvPr/>
            </p:nvSpPr>
            <p:spPr bwMode="auto">
              <a:xfrm>
                <a:off x="958" y="955"/>
                <a:ext cx="753" cy="2496"/>
              </a:xfrm>
              <a:custGeom>
                <a:avLst/>
                <a:gdLst>
                  <a:gd name="T0" fmla="*/ 613 w 753"/>
                  <a:gd name="T1" fmla="*/ 209 h 2496"/>
                  <a:gd name="T2" fmla="*/ 509 w 753"/>
                  <a:gd name="T3" fmla="*/ 146 h 2496"/>
                  <a:gd name="T4" fmla="*/ 400 w 753"/>
                  <a:gd name="T5" fmla="*/ 94 h 2496"/>
                  <a:gd name="T6" fmla="*/ 284 w 753"/>
                  <a:gd name="T7" fmla="*/ 52 h 2496"/>
                  <a:gd name="T8" fmla="*/ 164 w 753"/>
                  <a:gd name="T9" fmla="*/ 21 h 2496"/>
                  <a:gd name="T10" fmla="*/ 39 w 753"/>
                  <a:gd name="T11" fmla="*/ 2 h 2496"/>
                  <a:gd name="T12" fmla="*/ 23 w 753"/>
                  <a:gd name="T13" fmla="*/ 2 h 2496"/>
                  <a:gd name="T14" fmla="*/ 16 w 753"/>
                  <a:gd name="T15" fmla="*/ 4 h 2496"/>
                  <a:gd name="T16" fmla="*/ 10 w 753"/>
                  <a:gd name="T17" fmla="*/ 8 h 2496"/>
                  <a:gd name="T18" fmla="*/ 2 w 753"/>
                  <a:gd name="T19" fmla="*/ 9 h 2496"/>
                  <a:gd name="T20" fmla="*/ 37 w 753"/>
                  <a:gd name="T21" fmla="*/ 13 h 2496"/>
                  <a:gd name="T22" fmla="*/ 162 w 753"/>
                  <a:gd name="T23" fmla="*/ 32 h 2496"/>
                  <a:gd name="T24" fmla="*/ 281 w 753"/>
                  <a:gd name="T25" fmla="*/ 63 h 2496"/>
                  <a:gd name="T26" fmla="*/ 394 w 753"/>
                  <a:gd name="T27" fmla="*/ 105 h 2496"/>
                  <a:gd name="T28" fmla="*/ 503 w 753"/>
                  <a:gd name="T29" fmla="*/ 157 h 2496"/>
                  <a:gd name="T30" fmla="*/ 605 w 753"/>
                  <a:gd name="T31" fmla="*/ 221 h 2496"/>
                  <a:gd name="T32" fmla="*/ 680 w 753"/>
                  <a:gd name="T33" fmla="*/ 274 h 2496"/>
                  <a:gd name="T34" fmla="*/ 672 w 753"/>
                  <a:gd name="T35" fmla="*/ 265 h 2496"/>
                  <a:gd name="T36" fmla="*/ 666 w 753"/>
                  <a:gd name="T37" fmla="*/ 255 h 2496"/>
                  <a:gd name="T38" fmla="*/ 659 w 753"/>
                  <a:gd name="T39" fmla="*/ 245 h 2496"/>
                  <a:gd name="T40" fmla="*/ 651 w 753"/>
                  <a:gd name="T41" fmla="*/ 236 h 2496"/>
                  <a:gd name="T42" fmla="*/ 102 w 753"/>
                  <a:gd name="T43" fmla="*/ 2493 h 2496"/>
                  <a:gd name="T44" fmla="*/ 225 w 753"/>
                  <a:gd name="T45" fmla="*/ 2468 h 2496"/>
                  <a:gd name="T46" fmla="*/ 342 w 753"/>
                  <a:gd name="T47" fmla="*/ 2431 h 2496"/>
                  <a:gd name="T48" fmla="*/ 455 w 753"/>
                  <a:gd name="T49" fmla="*/ 2383 h 2496"/>
                  <a:gd name="T50" fmla="*/ 561 w 753"/>
                  <a:gd name="T51" fmla="*/ 2326 h 2496"/>
                  <a:gd name="T52" fmla="*/ 662 w 753"/>
                  <a:gd name="T53" fmla="*/ 2258 h 2496"/>
                  <a:gd name="T54" fmla="*/ 730 w 753"/>
                  <a:gd name="T55" fmla="*/ 2203 h 2496"/>
                  <a:gd name="T56" fmla="*/ 735 w 753"/>
                  <a:gd name="T57" fmla="*/ 2193 h 2496"/>
                  <a:gd name="T58" fmla="*/ 741 w 753"/>
                  <a:gd name="T59" fmla="*/ 2184 h 2496"/>
                  <a:gd name="T60" fmla="*/ 747 w 753"/>
                  <a:gd name="T61" fmla="*/ 2174 h 2496"/>
                  <a:gd name="T62" fmla="*/ 753 w 753"/>
                  <a:gd name="T63" fmla="*/ 2164 h 2496"/>
                  <a:gd name="T64" fmla="*/ 701 w 753"/>
                  <a:gd name="T65" fmla="*/ 2211 h 2496"/>
                  <a:gd name="T66" fmla="*/ 605 w 753"/>
                  <a:gd name="T67" fmla="*/ 2282 h 2496"/>
                  <a:gd name="T68" fmla="*/ 503 w 753"/>
                  <a:gd name="T69" fmla="*/ 2345 h 2496"/>
                  <a:gd name="T70" fmla="*/ 394 w 753"/>
                  <a:gd name="T71" fmla="*/ 2397 h 2496"/>
                  <a:gd name="T72" fmla="*/ 281 w 753"/>
                  <a:gd name="T73" fmla="*/ 2439 h 2496"/>
                  <a:gd name="T74" fmla="*/ 162 w 753"/>
                  <a:gd name="T75" fmla="*/ 2470 h 2496"/>
                  <a:gd name="T76" fmla="*/ 43 w 753"/>
                  <a:gd name="T77" fmla="*/ 2487 h 2496"/>
                  <a:gd name="T78" fmla="*/ 48 w 753"/>
                  <a:gd name="T79" fmla="*/ 2489 h 2496"/>
                  <a:gd name="T80" fmla="*/ 54 w 753"/>
                  <a:gd name="T81" fmla="*/ 2493 h 2496"/>
                  <a:gd name="T82" fmla="*/ 62 w 753"/>
                  <a:gd name="T83" fmla="*/ 2495 h 2496"/>
                  <a:gd name="T84" fmla="*/ 68 w 753"/>
                  <a:gd name="T85" fmla="*/ 2496 h 2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53"/>
                  <a:gd name="T130" fmla="*/ 0 h 2496"/>
                  <a:gd name="T131" fmla="*/ 753 w 753"/>
                  <a:gd name="T132" fmla="*/ 2496 h 2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53" h="2496">
                    <a:moveTo>
                      <a:pt x="651" y="236"/>
                    </a:moveTo>
                    <a:lnTo>
                      <a:pt x="613" y="209"/>
                    </a:lnTo>
                    <a:lnTo>
                      <a:pt x="561" y="176"/>
                    </a:lnTo>
                    <a:lnTo>
                      <a:pt x="509" y="146"/>
                    </a:lnTo>
                    <a:lnTo>
                      <a:pt x="455" y="119"/>
                    </a:lnTo>
                    <a:lnTo>
                      <a:pt x="400" y="94"/>
                    </a:lnTo>
                    <a:lnTo>
                      <a:pt x="342" y="71"/>
                    </a:lnTo>
                    <a:lnTo>
                      <a:pt x="284" y="52"/>
                    </a:lnTo>
                    <a:lnTo>
                      <a:pt x="225" y="34"/>
                    </a:lnTo>
                    <a:lnTo>
                      <a:pt x="164" y="21"/>
                    </a:lnTo>
                    <a:lnTo>
                      <a:pt x="102" y="9"/>
                    </a:lnTo>
                    <a:lnTo>
                      <a:pt x="39" y="2"/>
                    </a:lnTo>
                    <a:lnTo>
                      <a:pt x="27" y="0"/>
                    </a:lnTo>
                    <a:lnTo>
                      <a:pt x="23" y="2"/>
                    </a:lnTo>
                    <a:lnTo>
                      <a:pt x="20" y="4"/>
                    </a:lnTo>
                    <a:lnTo>
                      <a:pt x="16" y="4"/>
                    </a:lnTo>
                    <a:lnTo>
                      <a:pt x="14" y="6"/>
                    </a:lnTo>
                    <a:lnTo>
                      <a:pt x="10" y="8"/>
                    </a:lnTo>
                    <a:lnTo>
                      <a:pt x="6" y="8"/>
                    </a:lnTo>
                    <a:lnTo>
                      <a:pt x="2" y="9"/>
                    </a:lnTo>
                    <a:lnTo>
                      <a:pt x="0" y="11"/>
                    </a:lnTo>
                    <a:lnTo>
                      <a:pt x="37" y="13"/>
                    </a:lnTo>
                    <a:lnTo>
                      <a:pt x="100" y="23"/>
                    </a:lnTo>
                    <a:lnTo>
                      <a:pt x="162" y="32"/>
                    </a:lnTo>
                    <a:lnTo>
                      <a:pt x="221" y="46"/>
                    </a:lnTo>
                    <a:lnTo>
                      <a:pt x="281" y="63"/>
                    </a:lnTo>
                    <a:lnTo>
                      <a:pt x="338" y="82"/>
                    </a:lnTo>
                    <a:lnTo>
                      <a:pt x="394" y="105"/>
                    </a:lnTo>
                    <a:lnTo>
                      <a:pt x="449" y="130"/>
                    </a:lnTo>
                    <a:lnTo>
                      <a:pt x="503" y="157"/>
                    </a:lnTo>
                    <a:lnTo>
                      <a:pt x="555" y="188"/>
                    </a:lnTo>
                    <a:lnTo>
                      <a:pt x="605" y="221"/>
                    </a:lnTo>
                    <a:lnTo>
                      <a:pt x="655" y="255"/>
                    </a:lnTo>
                    <a:lnTo>
                      <a:pt x="680" y="274"/>
                    </a:lnTo>
                    <a:lnTo>
                      <a:pt x="676" y="270"/>
                    </a:lnTo>
                    <a:lnTo>
                      <a:pt x="672" y="265"/>
                    </a:lnTo>
                    <a:lnTo>
                      <a:pt x="668" y="261"/>
                    </a:lnTo>
                    <a:lnTo>
                      <a:pt x="666" y="255"/>
                    </a:lnTo>
                    <a:lnTo>
                      <a:pt x="662" y="251"/>
                    </a:lnTo>
                    <a:lnTo>
                      <a:pt x="659" y="245"/>
                    </a:lnTo>
                    <a:lnTo>
                      <a:pt x="655" y="242"/>
                    </a:lnTo>
                    <a:lnTo>
                      <a:pt x="651" y="236"/>
                    </a:lnTo>
                    <a:close/>
                    <a:moveTo>
                      <a:pt x="68" y="2496"/>
                    </a:moveTo>
                    <a:lnTo>
                      <a:pt x="102" y="2493"/>
                    </a:lnTo>
                    <a:lnTo>
                      <a:pt x="164" y="2481"/>
                    </a:lnTo>
                    <a:lnTo>
                      <a:pt x="225" y="2468"/>
                    </a:lnTo>
                    <a:lnTo>
                      <a:pt x="284" y="2450"/>
                    </a:lnTo>
                    <a:lnTo>
                      <a:pt x="342" y="2431"/>
                    </a:lnTo>
                    <a:lnTo>
                      <a:pt x="400" y="2408"/>
                    </a:lnTo>
                    <a:lnTo>
                      <a:pt x="455" y="2383"/>
                    </a:lnTo>
                    <a:lnTo>
                      <a:pt x="509" y="2356"/>
                    </a:lnTo>
                    <a:lnTo>
                      <a:pt x="561" y="2326"/>
                    </a:lnTo>
                    <a:lnTo>
                      <a:pt x="613" y="2293"/>
                    </a:lnTo>
                    <a:lnTo>
                      <a:pt x="662" y="2258"/>
                    </a:lnTo>
                    <a:lnTo>
                      <a:pt x="709" y="2220"/>
                    </a:lnTo>
                    <a:lnTo>
                      <a:pt x="730" y="2203"/>
                    </a:lnTo>
                    <a:lnTo>
                      <a:pt x="732" y="2199"/>
                    </a:lnTo>
                    <a:lnTo>
                      <a:pt x="735" y="2193"/>
                    </a:lnTo>
                    <a:lnTo>
                      <a:pt x="737" y="2189"/>
                    </a:lnTo>
                    <a:lnTo>
                      <a:pt x="741" y="2184"/>
                    </a:lnTo>
                    <a:lnTo>
                      <a:pt x="743" y="2180"/>
                    </a:lnTo>
                    <a:lnTo>
                      <a:pt x="747" y="2174"/>
                    </a:lnTo>
                    <a:lnTo>
                      <a:pt x="749" y="2170"/>
                    </a:lnTo>
                    <a:lnTo>
                      <a:pt x="753" y="2164"/>
                    </a:lnTo>
                    <a:lnTo>
                      <a:pt x="747" y="2170"/>
                    </a:lnTo>
                    <a:lnTo>
                      <a:pt x="701" y="2211"/>
                    </a:lnTo>
                    <a:lnTo>
                      <a:pt x="655" y="2247"/>
                    </a:lnTo>
                    <a:lnTo>
                      <a:pt x="605" y="2282"/>
                    </a:lnTo>
                    <a:lnTo>
                      <a:pt x="555" y="2314"/>
                    </a:lnTo>
                    <a:lnTo>
                      <a:pt x="503" y="2345"/>
                    </a:lnTo>
                    <a:lnTo>
                      <a:pt x="449" y="2372"/>
                    </a:lnTo>
                    <a:lnTo>
                      <a:pt x="394" y="2397"/>
                    </a:lnTo>
                    <a:lnTo>
                      <a:pt x="338" y="2418"/>
                    </a:lnTo>
                    <a:lnTo>
                      <a:pt x="281" y="2439"/>
                    </a:lnTo>
                    <a:lnTo>
                      <a:pt x="221" y="2454"/>
                    </a:lnTo>
                    <a:lnTo>
                      <a:pt x="162" y="2470"/>
                    </a:lnTo>
                    <a:lnTo>
                      <a:pt x="100" y="2479"/>
                    </a:lnTo>
                    <a:lnTo>
                      <a:pt x="43" y="2487"/>
                    </a:lnTo>
                    <a:lnTo>
                      <a:pt x="46" y="2489"/>
                    </a:lnTo>
                    <a:lnTo>
                      <a:pt x="48" y="2489"/>
                    </a:lnTo>
                    <a:lnTo>
                      <a:pt x="52" y="2491"/>
                    </a:lnTo>
                    <a:lnTo>
                      <a:pt x="54" y="2493"/>
                    </a:lnTo>
                    <a:lnTo>
                      <a:pt x="58" y="2493"/>
                    </a:lnTo>
                    <a:lnTo>
                      <a:pt x="62" y="2495"/>
                    </a:lnTo>
                    <a:lnTo>
                      <a:pt x="64" y="2496"/>
                    </a:lnTo>
                    <a:lnTo>
                      <a:pt x="68" y="2496"/>
                    </a:lnTo>
                    <a:close/>
                  </a:path>
                </a:pathLst>
              </a:custGeom>
              <a:solidFill>
                <a:srgbClr val="3FB2FF"/>
              </a:solidFill>
              <a:ln w="9525">
                <a:noFill/>
                <a:round/>
                <a:headEnd/>
                <a:tailEnd/>
              </a:ln>
            </p:spPr>
            <p:txBody>
              <a:bodyPr/>
              <a:lstStyle/>
              <a:p>
                <a:endParaRPr lang="en-US"/>
              </a:p>
            </p:txBody>
          </p:sp>
          <p:sp>
            <p:nvSpPr>
              <p:cNvPr id="28120" name="Freeform 1035"/>
              <p:cNvSpPr>
                <a:spLocks noEditPoints="1"/>
              </p:cNvSpPr>
              <p:nvPr/>
            </p:nvSpPr>
            <p:spPr bwMode="auto">
              <a:xfrm>
                <a:off x="945" y="961"/>
                <a:ext cx="777" cy="2487"/>
              </a:xfrm>
              <a:custGeom>
                <a:avLst/>
                <a:gdLst>
                  <a:gd name="T0" fmla="*/ 672 w 777"/>
                  <a:gd name="T1" fmla="*/ 243 h 2487"/>
                  <a:gd name="T2" fmla="*/ 572 w 777"/>
                  <a:gd name="T3" fmla="*/ 176 h 2487"/>
                  <a:gd name="T4" fmla="*/ 464 w 777"/>
                  <a:gd name="T5" fmla="*/ 119 h 2487"/>
                  <a:gd name="T6" fmla="*/ 353 w 777"/>
                  <a:gd name="T7" fmla="*/ 71 h 2487"/>
                  <a:gd name="T8" fmla="*/ 236 w 777"/>
                  <a:gd name="T9" fmla="*/ 34 h 2487"/>
                  <a:gd name="T10" fmla="*/ 113 w 777"/>
                  <a:gd name="T11" fmla="*/ 9 h 2487"/>
                  <a:gd name="T12" fmla="*/ 25 w 777"/>
                  <a:gd name="T13" fmla="*/ 0 h 2487"/>
                  <a:gd name="T14" fmla="*/ 19 w 777"/>
                  <a:gd name="T15" fmla="*/ 2 h 2487"/>
                  <a:gd name="T16" fmla="*/ 13 w 777"/>
                  <a:gd name="T17" fmla="*/ 5 h 2487"/>
                  <a:gd name="T18" fmla="*/ 8 w 777"/>
                  <a:gd name="T19" fmla="*/ 7 h 2487"/>
                  <a:gd name="T20" fmla="*/ 0 w 777"/>
                  <a:gd name="T21" fmla="*/ 11 h 2487"/>
                  <a:gd name="T22" fmla="*/ 111 w 777"/>
                  <a:gd name="T23" fmla="*/ 23 h 2487"/>
                  <a:gd name="T24" fmla="*/ 232 w 777"/>
                  <a:gd name="T25" fmla="*/ 48 h 2487"/>
                  <a:gd name="T26" fmla="*/ 349 w 777"/>
                  <a:gd name="T27" fmla="*/ 84 h 2487"/>
                  <a:gd name="T28" fmla="*/ 459 w 777"/>
                  <a:gd name="T29" fmla="*/ 130 h 2487"/>
                  <a:gd name="T30" fmla="*/ 564 w 777"/>
                  <a:gd name="T31" fmla="*/ 188 h 2487"/>
                  <a:gd name="T32" fmla="*/ 664 w 777"/>
                  <a:gd name="T33" fmla="*/ 255 h 2487"/>
                  <a:gd name="T34" fmla="*/ 702 w 777"/>
                  <a:gd name="T35" fmla="*/ 282 h 2487"/>
                  <a:gd name="T36" fmla="*/ 695 w 777"/>
                  <a:gd name="T37" fmla="*/ 272 h 2487"/>
                  <a:gd name="T38" fmla="*/ 689 w 777"/>
                  <a:gd name="T39" fmla="*/ 262 h 2487"/>
                  <a:gd name="T40" fmla="*/ 681 w 777"/>
                  <a:gd name="T41" fmla="*/ 255 h 2487"/>
                  <a:gd name="T42" fmla="*/ 67 w 777"/>
                  <a:gd name="T43" fmla="*/ 2487 h 2487"/>
                  <a:gd name="T44" fmla="*/ 175 w 777"/>
                  <a:gd name="T45" fmla="*/ 2469 h 2487"/>
                  <a:gd name="T46" fmla="*/ 295 w 777"/>
                  <a:gd name="T47" fmla="*/ 2439 h 2487"/>
                  <a:gd name="T48" fmla="*/ 409 w 777"/>
                  <a:gd name="T49" fmla="*/ 2396 h 2487"/>
                  <a:gd name="T50" fmla="*/ 518 w 777"/>
                  <a:gd name="T51" fmla="*/ 2345 h 2487"/>
                  <a:gd name="T52" fmla="*/ 622 w 777"/>
                  <a:gd name="T53" fmla="*/ 2281 h 2487"/>
                  <a:gd name="T54" fmla="*/ 718 w 777"/>
                  <a:gd name="T55" fmla="*/ 2208 h 2487"/>
                  <a:gd name="T56" fmla="*/ 756 w 777"/>
                  <a:gd name="T57" fmla="*/ 2174 h 2487"/>
                  <a:gd name="T58" fmla="*/ 762 w 777"/>
                  <a:gd name="T59" fmla="*/ 2164 h 2487"/>
                  <a:gd name="T60" fmla="*/ 768 w 777"/>
                  <a:gd name="T61" fmla="*/ 2155 h 2487"/>
                  <a:gd name="T62" fmla="*/ 773 w 777"/>
                  <a:gd name="T63" fmla="*/ 2145 h 2487"/>
                  <a:gd name="T64" fmla="*/ 754 w 777"/>
                  <a:gd name="T65" fmla="*/ 2160 h 2487"/>
                  <a:gd name="T66" fmla="*/ 664 w 777"/>
                  <a:gd name="T67" fmla="*/ 2235 h 2487"/>
                  <a:gd name="T68" fmla="*/ 564 w 777"/>
                  <a:gd name="T69" fmla="*/ 2302 h 2487"/>
                  <a:gd name="T70" fmla="*/ 459 w 777"/>
                  <a:gd name="T71" fmla="*/ 2360 h 2487"/>
                  <a:gd name="T72" fmla="*/ 349 w 777"/>
                  <a:gd name="T73" fmla="*/ 2406 h 2487"/>
                  <a:gd name="T74" fmla="*/ 232 w 777"/>
                  <a:gd name="T75" fmla="*/ 2442 h 2487"/>
                  <a:gd name="T76" fmla="*/ 111 w 777"/>
                  <a:gd name="T77" fmla="*/ 2467 h 2487"/>
                  <a:gd name="T78" fmla="*/ 44 w 777"/>
                  <a:gd name="T79" fmla="*/ 2475 h 2487"/>
                  <a:gd name="T80" fmla="*/ 44 w 777"/>
                  <a:gd name="T81" fmla="*/ 2475 h 2487"/>
                  <a:gd name="T82" fmla="*/ 44 w 777"/>
                  <a:gd name="T83" fmla="*/ 2475 h 2487"/>
                  <a:gd name="T84" fmla="*/ 44 w 777"/>
                  <a:gd name="T85" fmla="*/ 2475 h 2487"/>
                  <a:gd name="T86" fmla="*/ 44 w 777"/>
                  <a:gd name="T87" fmla="*/ 2477 h 2487"/>
                  <a:gd name="T88" fmla="*/ 50 w 777"/>
                  <a:gd name="T89" fmla="*/ 2479 h 2487"/>
                  <a:gd name="T90" fmla="*/ 56 w 777"/>
                  <a:gd name="T91" fmla="*/ 2481 h 2487"/>
                  <a:gd name="T92" fmla="*/ 61 w 777"/>
                  <a:gd name="T93" fmla="*/ 2483 h 2487"/>
                  <a:gd name="T94" fmla="*/ 67 w 777"/>
                  <a:gd name="T95" fmla="*/ 2487 h 2487"/>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77"/>
                  <a:gd name="T145" fmla="*/ 0 h 2487"/>
                  <a:gd name="T146" fmla="*/ 777 w 777"/>
                  <a:gd name="T147" fmla="*/ 2487 h 2487"/>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77" h="2487">
                    <a:moveTo>
                      <a:pt x="679" y="249"/>
                    </a:moveTo>
                    <a:lnTo>
                      <a:pt x="672" y="243"/>
                    </a:lnTo>
                    <a:lnTo>
                      <a:pt x="622" y="209"/>
                    </a:lnTo>
                    <a:lnTo>
                      <a:pt x="572" y="176"/>
                    </a:lnTo>
                    <a:lnTo>
                      <a:pt x="518" y="145"/>
                    </a:lnTo>
                    <a:lnTo>
                      <a:pt x="464" y="119"/>
                    </a:lnTo>
                    <a:lnTo>
                      <a:pt x="409" y="94"/>
                    </a:lnTo>
                    <a:lnTo>
                      <a:pt x="353" y="71"/>
                    </a:lnTo>
                    <a:lnTo>
                      <a:pt x="295" y="51"/>
                    </a:lnTo>
                    <a:lnTo>
                      <a:pt x="236" y="34"/>
                    </a:lnTo>
                    <a:lnTo>
                      <a:pt x="175" y="21"/>
                    </a:lnTo>
                    <a:lnTo>
                      <a:pt x="113" y="9"/>
                    </a:lnTo>
                    <a:lnTo>
                      <a:pt x="52" y="2"/>
                    </a:lnTo>
                    <a:lnTo>
                      <a:pt x="25" y="0"/>
                    </a:lnTo>
                    <a:lnTo>
                      <a:pt x="23" y="2"/>
                    </a:lnTo>
                    <a:lnTo>
                      <a:pt x="19" y="2"/>
                    </a:lnTo>
                    <a:lnTo>
                      <a:pt x="15" y="3"/>
                    </a:lnTo>
                    <a:lnTo>
                      <a:pt x="13" y="5"/>
                    </a:lnTo>
                    <a:lnTo>
                      <a:pt x="10" y="7"/>
                    </a:lnTo>
                    <a:lnTo>
                      <a:pt x="8" y="7"/>
                    </a:lnTo>
                    <a:lnTo>
                      <a:pt x="4" y="9"/>
                    </a:lnTo>
                    <a:lnTo>
                      <a:pt x="0" y="11"/>
                    </a:lnTo>
                    <a:lnTo>
                      <a:pt x="50" y="15"/>
                    </a:lnTo>
                    <a:lnTo>
                      <a:pt x="111" y="23"/>
                    </a:lnTo>
                    <a:lnTo>
                      <a:pt x="173" y="34"/>
                    </a:lnTo>
                    <a:lnTo>
                      <a:pt x="232" y="48"/>
                    </a:lnTo>
                    <a:lnTo>
                      <a:pt x="292" y="63"/>
                    </a:lnTo>
                    <a:lnTo>
                      <a:pt x="349" y="84"/>
                    </a:lnTo>
                    <a:lnTo>
                      <a:pt x="405" y="105"/>
                    </a:lnTo>
                    <a:lnTo>
                      <a:pt x="459" y="130"/>
                    </a:lnTo>
                    <a:lnTo>
                      <a:pt x="512" y="157"/>
                    </a:lnTo>
                    <a:lnTo>
                      <a:pt x="564" y="188"/>
                    </a:lnTo>
                    <a:lnTo>
                      <a:pt x="614" y="220"/>
                    </a:lnTo>
                    <a:lnTo>
                      <a:pt x="664" y="255"/>
                    </a:lnTo>
                    <a:lnTo>
                      <a:pt x="706" y="287"/>
                    </a:lnTo>
                    <a:lnTo>
                      <a:pt x="702" y="282"/>
                    </a:lnTo>
                    <a:lnTo>
                      <a:pt x="698" y="278"/>
                    </a:lnTo>
                    <a:lnTo>
                      <a:pt x="695" y="272"/>
                    </a:lnTo>
                    <a:lnTo>
                      <a:pt x="693" y="268"/>
                    </a:lnTo>
                    <a:lnTo>
                      <a:pt x="689" y="262"/>
                    </a:lnTo>
                    <a:lnTo>
                      <a:pt x="685" y="259"/>
                    </a:lnTo>
                    <a:lnTo>
                      <a:pt x="681" y="255"/>
                    </a:lnTo>
                    <a:lnTo>
                      <a:pt x="679" y="249"/>
                    </a:lnTo>
                    <a:close/>
                    <a:moveTo>
                      <a:pt x="67" y="2487"/>
                    </a:moveTo>
                    <a:lnTo>
                      <a:pt x="113" y="2481"/>
                    </a:lnTo>
                    <a:lnTo>
                      <a:pt x="175" y="2469"/>
                    </a:lnTo>
                    <a:lnTo>
                      <a:pt x="236" y="2456"/>
                    </a:lnTo>
                    <a:lnTo>
                      <a:pt x="295" y="2439"/>
                    </a:lnTo>
                    <a:lnTo>
                      <a:pt x="353" y="2419"/>
                    </a:lnTo>
                    <a:lnTo>
                      <a:pt x="409" y="2396"/>
                    </a:lnTo>
                    <a:lnTo>
                      <a:pt x="464" y="2371"/>
                    </a:lnTo>
                    <a:lnTo>
                      <a:pt x="518" y="2345"/>
                    </a:lnTo>
                    <a:lnTo>
                      <a:pt x="572" y="2314"/>
                    </a:lnTo>
                    <a:lnTo>
                      <a:pt x="622" y="2281"/>
                    </a:lnTo>
                    <a:lnTo>
                      <a:pt x="672" y="2247"/>
                    </a:lnTo>
                    <a:lnTo>
                      <a:pt x="718" y="2208"/>
                    </a:lnTo>
                    <a:lnTo>
                      <a:pt x="754" y="2178"/>
                    </a:lnTo>
                    <a:lnTo>
                      <a:pt x="756" y="2174"/>
                    </a:lnTo>
                    <a:lnTo>
                      <a:pt x="760" y="2168"/>
                    </a:lnTo>
                    <a:lnTo>
                      <a:pt x="762" y="2164"/>
                    </a:lnTo>
                    <a:lnTo>
                      <a:pt x="766" y="2158"/>
                    </a:lnTo>
                    <a:lnTo>
                      <a:pt x="768" y="2155"/>
                    </a:lnTo>
                    <a:lnTo>
                      <a:pt x="771" y="2149"/>
                    </a:lnTo>
                    <a:lnTo>
                      <a:pt x="773" y="2145"/>
                    </a:lnTo>
                    <a:lnTo>
                      <a:pt x="777" y="2139"/>
                    </a:lnTo>
                    <a:lnTo>
                      <a:pt x="754" y="2160"/>
                    </a:lnTo>
                    <a:lnTo>
                      <a:pt x="710" y="2199"/>
                    </a:lnTo>
                    <a:lnTo>
                      <a:pt x="664" y="2235"/>
                    </a:lnTo>
                    <a:lnTo>
                      <a:pt x="614" y="2270"/>
                    </a:lnTo>
                    <a:lnTo>
                      <a:pt x="564" y="2302"/>
                    </a:lnTo>
                    <a:lnTo>
                      <a:pt x="512" y="2333"/>
                    </a:lnTo>
                    <a:lnTo>
                      <a:pt x="459" y="2360"/>
                    </a:lnTo>
                    <a:lnTo>
                      <a:pt x="405" y="2385"/>
                    </a:lnTo>
                    <a:lnTo>
                      <a:pt x="349" y="2406"/>
                    </a:lnTo>
                    <a:lnTo>
                      <a:pt x="292" y="2425"/>
                    </a:lnTo>
                    <a:lnTo>
                      <a:pt x="232" y="2442"/>
                    </a:lnTo>
                    <a:lnTo>
                      <a:pt x="173" y="2456"/>
                    </a:lnTo>
                    <a:lnTo>
                      <a:pt x="111" y="2467"/>
                    </a:lnTo>
                    <a:lnTo>
                      <a:pt x="50" y="2475"/>
                    </a:lnTo>
                    <a:lnTo>
                      <a:pt x="44" y="2475"/>
                    </a:lnTo>
                    <a:lnTo>
                      <a:pt x="44" y="2477"/>
                    </a:lnTo>
                    <a:lnTo>
                      <a:pt x="48" y="2477"/>
                    </a:lnTo>
                    <a:lnTo>
                      <a:pt x="50" y="2479"/>
                    </a:lnTo>
                    <a:lnTo>
                      <a:pt x="54" y="2481"/>
                    </a:lnTo>
                    <a:lnTo>
                      <a:pt x="56" y="2481"/>
                    </a:lnTo>
                    <a:lnTo>
                      <a:pt x="59" y="2483"/>
                    </a:lnTo>
                    <a:lnTo>
                      <a:pt x="61" y="2483"/>
                    </a:lnTo>
                    <a:lnTo>
                      <a:pt x="65" y="2485"/>
                    </a:lnTo>
                    <a:lnTo>
                      <a:pt x="67" y="2487"/>
                    </a:lnTo>
                    <a:close/>
                  </a:path>
                </a:pathLst>
              </a:custGeom>
              <a:solidFill>
                <a:srgbClr val="40B2FF"/>
              </a:solidFill>
              <a:ln w="9525">
                <a:noFill/>
                <a:round/>
                <a:headEnd/>
                <a:tailEnd/>
              </a:ln>
            </p:spPr>
            <p:txBody>
              <a:bodyPr/>
              <a:lstStyle/>
              <a:p>
                <a:endParaRPr lang="en-US"/>
              </a:p>
            </p:txBody>
          </p:sp>
          <p:sp>
            <p:nvSpPr>
              <p:cNvPr id="28121" name="Freeform 1036"/>
              <p:cNvSpPr>
                <a:spLocks noEditPoints="1"/>
              </p:cNvSpPr>
              <p:nvPr/>
            </p:nvSpPr>
            <p:spPr bwMode="auto">
              <a:xfrm>
                <a:off x="933" y="966"/>
                <a:ext cx="799" cy="2476"/>
              </a:xfrm>
              <a:custGeom>
                <a:avLst/>
                <a:gdLst>
                  <a:gd name="T0" fmla="*/ 680 w 799"/>
                  <a:gd name="T1" fmla="*/ 244 h 2476"/>
                  <a:gd name="T2" fmla="*/ 580 w 799"/>
                  <a:gd name="T3" fmla="*/ 177 h 2476"/>
                  <a:gd name="T4" fmla="*/ 474 w 799"/>
                  <a:gd name="T5" fmla="*/ 119 h 2476"/>
                  <a:gd name="T6" fmla="*/ 363 w 799"/>
                  <a:gd name="T7" fmla="*/ 71 h 2476"/>
                  <a:gd name="T8" fmla="*/ 246 w 799"/>
                  <a:gd name="T9" fmla="*/ 35 h 2476"/>
                  <a:gd name="T10" fmla="*/ 125 w 799"/>
                  <a:gd name="T11" fmla="*/ 12 h 2476"/>
                  <a:gd name="T12" fmla="*/ 25 w 799"/>
                  <a:gd name="T13" fmla="*/ 0 h 2476"/>
                  <a:gd name="T14" fmla="*/ 20 w 799"/>
                  <a:gd name="T15" fmla="*/ 2 h 2476"/>
                  <a:gd name="T16" fmla="*/ 12 w 799"/>
                  <a:gd name="T17" fmla="*/ 6 h 2476"/>
                  <a:gd name="T18" fmla="*/ 6 w 799"/>
                  <a:gd name="T19" fmla="*/ 8 h 2476"/>
                  <a:gd name="T20" fmla="*/ 0 w 799"/>
                  <a:gd name="T21" fmla="*/ 12 h 2476"/>
                  <a:gd name="T22" fmla="*/ 123 w 799"/>
                  <a:gd name="T23" fmla="*/ 23 h 2476"/>
                  <a:gd name="T24" fmla="*/ 242 w 799"/>
                  <a:gd name="T25" fmla="*/ 48 h 2476"/>
                  <a:gd name="T26" fmla="*/ 357 w 799"/>
                  <a:gd name="T27" fmla="*/ 85 h 2476"/>
                  <a:gd name="T28" fmla="*/ 469 w 799"/>
                  <a:gd name="T29" fmla="*/ 131 h 2476"/>
                  <a:gd name="T30" fmla="*/ 572 w 799"/>
                  <a:gd name="T31" fmla="*/ 188 h 2476"/>
                  <a:gd name="T32" fmla="*/ 672 w 799"/>
                  <a:gd name="T33" fmla="*/ 254 h 2476"/>
                  <a:gd name="T34" fmla="*/ 732 w 799"/>
                  <a:gd name="T35" fmla="*/ 302 h 2476"/>
                  <a:gd name="T36" fmla="*/ 724 w 799"/>
                  <a:gd name="T37" fmla="*/ 292 h 2476"/>
                  <a:gd name="T38" fmla="*/ 718 w 799"/>
                  <a:gd name="T39" fmla="*/ 282 h 2476"/>
                  <a:gd name="T40" fmla="*/ 710 w 799"/>
                  <a:gd name="T41" fmla="*/ 273 h 2476"/>
                  <a:gd name="T42" fmla="*/ 705 w 799"/>
                  <a:gd name="T43" fmla="*/ 263 h 2476"/>
                  <a:gd name="T44" fmla="*/ 125 w 799"/>
                  <a:gd name="T45" fmla="*/ 2468 h 2476"/>
                  <a:gd name="T46" fmla="*/ 246 w 799"/>
                  <a:gd name="T47" fmla="*/ 2443 h 2476"/>
                  <a:gd name="T48" fmla="*/ 363 w 799"/>
                  <a:gd name="T49" fmla="*/ 2407 h 2476"/>
                  <a:gd name="T50" fmla="*/ 474 w 799"/>
                  <a:gd name="T51" fmla="*/ 2361 h 2476"/>
                  <a:gd name="T52" fmla="*/ 580 w 799"/>
                  <a:gd name="T53" fmla="*/ 2303 h 2476"/>
                  <a:gd name="T54" fmla="*/ 680 w 799"/>
                  <a:gd name="T55" fmla="*/ 2236 h 2476"/>
                  <a:gd name="T56" fmla="*/ 772 w 799"/>
                  <a:gd name="T57" fmla="*/ 2159 h 2476"/>
                  <a:gd name="T58" fmla="*/ 780 w 799"/>
                  <a:gd name="T59" fmla="*/ 2150 h 2476"/>
                  <a:gd name="T60" fmla="*/ 785 w 799"/>
                  <a:gd name="T61" fmla="*/ 2140 h 2476"/>
                  <a:gd name="T62" fmla="*/ 791 w 799"/>
                  <a:gd name="T63" fmla="*/ 2130 h 2476"/>
                  <a:gd name="T64" fmla="*/ 797 w 799"/>
                  <a:gd name="T65" fmla="*/ 2121 h 2476"/>
                  <a:gd name="T66" fmla="*/ 762 w 799"/>
                  <a:gd name="T67" fmla="*/ 2150 h 2476"/>
                  <a:gd name="T68" fmla="*/ 672 w 799"/>
                  <a:gd name="T69" fmla="*/ 2226 h 2476"/>
                  <a:gd name="T70" fmla="*/ 572 w 799"/>
                  <a:gd name="T71" fmla="*/ 2292 h 2476"/>
                  <a:gd name="T72" fmla="*/ 469 w 799"/>
                  <a:gd name="T73" fmla="*/ 2349 h 2476"/>
                  <a:gd name="T74" fmla="*/ 357 w 799"/>
                  <a:gd name="T75" fmla="*/ 2395 h 2476"/>
                  <a:gd name="T76" fmla="*/ 242 w 799"/>
                  <a:gd name="T77" fmla="*/ 2432 h 2476"/>
                  <a:gd name="T78" fmla="*/ 123 w 799"/>
                  <a:gd name="T79" fmla="*/ 2457 h 2476"/>
                  <a:gd name="T80" fmla="*/ 45 w 799"/>
                  <a:gd name="T81" fmla="*/ 2464 h 2476"/>
                  <a:gd name="T82" fmla="*/ 47 w 799"/>
                  <a:gd name="T83" fmla="*/ 2466 h 2476"/>
                  <a:gd name="T84" fmla="*/ 50 w 799"/>
                  <a:gd name="T85" fmla="*/ 2468 h 2476"/>
                  <a:gd name="T86" fmla="*/ 54 w 799"/>
                  <a:gd name="T87" fmla="*/ 2470 h 2476"/>
                  <a:gd name="T88" fmla="*/ 56 w 799"/>
                  <a:gd name="T89" fmla="*/ 2472 h 2476"/>
                  <a:gd name="T90" fmla="*/ 60 w 799"/>
                  <a:gd name="T91" fmla="*/ 2472 h 2476"/>
                  <a:gd name="T92" fmla="*/ 62 w 799"/>
                  <a:gd name="T93" fmla="*/ 2474 h 2476"/>
                  <a:gd name="T94" fmla="*/ 66 w 799"/>
                  <a:gd name="T95" fmla="*/ 2474 h 2476"/>
                  <a:gd name="T96" fmla="*/ 68 w 799"/>
                  <a:gd name="T97" fmla="*/ 2476 h 247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99"/>
                  <a:gd name="T148" fmla="*/ 0 h 2476"/>
                  <a:gd name="T149" fmla="*/ 799 w 799"/>
                  <a:gd name="T150" fmla="*/ 2476 h 247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99" h="2476">
                    <a:moveTo>
                      <a:pt x="705" y="263"/>
                    </a:moveTo>
                    <a:lnTo>
                      <a:pt x="680" y="244"/>
                    </a:lnTo>
                    <a:lnTo>
                      <a:pt x="630" y="210"/>
                    </a:lnTo>
                    <a:lnTo>
                      <a:pt x="580" y="177"/>
                    </a:lnTo>
                    <a:lnTo>
                      <a:pt x="528" y="146"/>
                    </a:lnTo>
                    <a:lnTo>
                      <a:pt x="474" y="119"/>
                    </a:lnTo>
                    <a:lnTo>
                      <a:pt x="419" y="94"/>
                    </a:lnTo>
                    <a:lnTo>
                      <a:pt x="363" y="71"/>
                    </a:lnTo>
                    <a:lnTo>
                      <a:pt x="306" y="52"/>
                    </a:lnTo>
                    <a:lnTo>
                      <a:pt x="246" y="35"/>
                    </a:lnTo>
                    <a:lnTo>
                      <a:pt x="187" y="21"/>
                    </a:lnTo>
                    <a:lnTo>
                      <a:pt x="125" y="12"/>
                    </a:lnTo>
                    <a:lnTo>
                      <a:pt x="62" y="2"/>
                    </a:lnTo>
                    <a:lnTo>
                      <a:pt x="25" y="0"/>
                    </a:lnTo>
                    <a:lnTo>
                      <a:pt x="22" y="2"/>
                    </a:lnTo>
                    <a:lnTo>
                      <a:pt x="20" y="2"/>
                    </a:lnTo>
                    <a:lnTo>
                      <a:pt x="16" y="4"/>
                    </a:lnTo>
                    <a:lnTo>
                      <a:pt x="12" y="6"/>
                    </a:lnTo>
                    <a:lnTo>
                      <a:pt x="10" y="8"/>
                    </a:lnTo>
                    <a:lnTo>
                      <a:pt x="6" y="8"/>
                    </a:lnTo>
                    <a:lnTo>
                      <a:pt x="4" y="10"/>
                    </a:lnTo>
                    <a:lnTo>
                      <a:pt x="0" y="12"/>
                    </a:lnTo>
                    <a:lnTo>
                      <a:pt x="62" y="16"/>
                    </a:lnTo>
                    <a:lnTo>
                      <a:pt x="123" y="23"/>
                    </a:lnTo>
                    <a:lnTo>
                      <a:pt x="183" y="35"/>
                    </a:lnTo>
                    <a:lnTo>
                      <a:pt x="242" y="48"/>
                    </a:lnTo>
                    <a:lnTo>
                      <a:pt x="302" y="66"/>
                    </a:lnTo>
                    <a:lnTo>
                      <a:pt x="357" y="85"/>
                    </a:lnTo>
                    <a:lnTo>
                      <a:pt x="415" y="106"/>
                    </a:lnTo>
                    <a:lnTo>
                      <a:pt x="469" y="131"/>
                    </a:lnTo>
                    <a:lnTo>
                      <a:pt x="522" y="158"/>
                    </a:lnTo>
                    <a:lnTo>
                      <a:pt x="572" y="188"/>
                    </a:lnTo>
                    <a:lnTo>
                      <a:pt x="622" y="219"/>
                    </a:lnTo>
                    <a:lnTo>
                      <a:pt x="672" y="254"/>
                    </a:lnTo>
                    <a:lnTo>
                      <a:pt x="718" y="290"/>
                    </a:lnTo>
                    <a:lnTo>
                      <a:pt x="732" y="302"/>
                    </a:lnTo>
                    <a:lnTo>
                      <a:pt x="728" y="298"/>
                    </a:lnTo>
                    <a:lnTo>
                      <a:pt x="724" y="292"/>
                    </a:lnTo>
                    <a:lnTo>
                      <a:pt x="722" y="288"/>
                    </a:lnTo>
                    <a:lnTo>
                      <a:pt x="718" y="282"/>
                    </a:lnTo>
                    <a:lnTo>
                      <a:pt x="714" y="279"/>
                    </a:lnTo>
                    <a:lnTo>
                      <a:pt x="710" y="273"/>
                    </a:lnTo>
                    <a:lnTo>
                      <a:pt x="709" y="269"/>
                    </a:lnTo>
                    <a:lnTo>
                      <a:pt x="705" y="263"/>
                    </a:lnTo>
                    <a:close/>
                    <a:moveTo>
                      <a:pt x="68" y="2476"/>
                    </a:moveTo>
                    <a:lnTo>
                      <a:pt x="125" y="2468"/>
                    </a:lnTo>
                    <a:lnTo>
                      <a:pt x="187" y="2459"/>
                    </a:lnTo>
                    <a:lnTo>
                      <a:pt x="246" y="2443"/>
                    </a:lnTo>
                    <a:lnTo>
                      <a:pt x="306" y="2428"/>
                    </a:lnTo>
                    <a:lnTo>
                      <a:pt x="363" y="2407"/>
                    </a:lnTo>
                    <a:lnTo>
                      <a:pt x="419" y="2386"/>
                    </a:lnTo>
                    <a:lnTo>
                      <a:pt x="474" y="2361"/>
                    </a:lnTo>
                    <a:lnTo>
                      <a:pt x="528" y="2334"/>
                    </a:lnTo>
                    <a:lnTo>
                      <a:pt x="580" y="2303"/>
                    </a:lnTo>
                    <a:lnTo>
                      <a:pt x="630" y="2271"/>
                    </a:lnTo>
                    <a:lnTo>
                      <a:pt x="680" y="2236"/>
                    </a:lnTo>
                    <a:lnTo>
                      <a:pt x="726" y="2200"/>
                    </a:lnTo>
                    <a:lnTo>
                      <a:pt x="772" y="2159"/>
                    </a:lnTo>
                    <a:lnTo>
                      <a:pt x="778" y="2153"/>
                    </a:lnTo>
                    <a:lnTo>
                      <a:pt x="780" y="2150"/>
                    </a:lnTo>
                    <a:lnTo>
                      <a:pt x="783" y="2144"/>
                    </a:lnTo>
                    <a:lnTo>
                      <a:pt x="785" y="2140"/>
                    </a:lnTo>
                    <a:lnTo>
                      <a:pt x="789" y="2134"/>
                    </a:lnTo>
                    <a:lnTo>
                      <a:pt x="791" y="2130"/>
                    </a:lnTo>
                    <a:lnTo>
                      <a:pt x="793" y="2125"/>
                    </a:lnTo>
                    <a:lnTo>
                      <a:pt x="797" y="2121"/>
                    </a:lnTo>
                    <a:lnTo>
                      <a:pt x="799" y="2115"/>
                    </a:lnTo>
                    <a:lnTo>
                      <a:pt x="762" y="2150"/>
                    </a:lnTo>
                    <a:lnTo>
                      <a:pt x="718" y="2190"/>
                    </a:lnTo>
                    <a:lnTo>
                      <a:pt x="672" y="2226"/>
                    </a:lnTo>
                    <a:lnTo>
                      <a:pt x="622" y="2261"/>
                    </a:lnTo>
                    <a:lnTo>
                      <a:pt x="572" y="2292"/>
                    </a:lnTo>
                    <a:lnTo>
                      <a:pt x="522" y="2322"/>
                    </a:lnTo>
                    <a:lnTo>
                      <a:pt x="469" y="2349"/>
                    </a:lnTo>
                    <a:lnTo>
                      <a:pt x="415" y="2374"/>
                    </a:lnTo>
                    <a:lnTo>
                      <a:pt x="357" y="2395"/>
                    </a:lnTo>
                    <a:lnTo>
                      <a:pt x="302" y="2414"/>
                    </a:lnTo>
                    <a:lnTo>
                      <a:pt x="242" y="2432"/>
                    </a:lnTo>
                    <a:lnTo>
                      <a:pt x="183" y="2445"/>
                    </a:lnTo>
                    <a:lnTo>
                      <a:pt x="123" y="2457"/>
                    </a:lnTo>
                    <a:lnTo>
                      <a:pt x="62" y="2464"/>
                    </a:lnTo>
                    <a:lnTo>
                      <a:pt x="45" y="2464"/>
                    </a:lnTo>
                    <a:lnTo>
                      <a:pt x="47" y="2466"/>
                    </a:lnTo>
                    <a:lnTo>
                      <a:pt x="48" y="2468"/>
                    </a:lnTo>
                    <a:lnTo>
                      <a:pt x="50" y="2468"/>
                    </a:lnTo>
                    <a:lnTo>
                      <a:pt x="52" y="2468"/>
                    </a:lnTo>
                    <a:lnTo>
                      <a:pt x="54" y="2470"/>
                    </a:lnTo>
                    <a:lnTo>
                      <a:pt x="56" y="2470"/>
                    </a:lnTo>
                    <a:lnTo>
                      <a:pt x="56" y="2472"/>
                    </a:lnTo>
                    <a:lnTo>
                      <a:pt x="58" y="2472"/>
                    </a:lnTo>
                    <a:lnTo>
                      <a:pt x="60" y="2472"/>
                    </a:lnTo>
                    <a:lnTo>
                      <a:pt x="62" y="2474"/>
                    </a:lnTo>
                    <a:lnTo>
                      <a:pt x="64" y="2474"/>
                    </a:lnTo>
                    <a:lnTo>
                      <a:pt x="66" y="2474"/>
                    </a:lnTo>
                    <a:lnTo>
                      <a:pt x="66" y="2476"/>
                    </a:lnTo>
                    <a:lnTo>
                      <a:pt x="68" y="2476"/>
                    </a:lnTo>
                    <a:close/>
                  </a:path>
                </a:pathLst>
              </a:custGeom>
              <a:solidFill>
                <a:srgbClr val="41B3FF"/>
              </a:solidFill>
              <a:ln w="9525">
                <a:noFill/>
                <a:round/>
                <a:headEnd/>
                <a:tailEnd/>
              </a:ln>
            </p:spPr>
            <p:txBody>
              <a:bodyPr/>
              <a:lstStyle/>
              <a:p>
                <a:endParaRPr lang="en-US"/>
              </a:p>
            </p:txBody>
          </p:sp>
          <p:sp>
            <p:nvSpPr>
              <p:cNvPr id="28122" name="Freeform 1037"/>
              <p:cNvSpPr>
                <a:spLocks noEditPoints="1"/>
              </p:cNvSpPr>
              <p:nvPr/>
            </p:nvSpPr>
            <p:spPr bwMode="auto">
              <a:xfrm>
                <a:off x="922" y="972"/>
                <a:ext cx="821" cy="2464"/>
              </a:xfrm>
              <a:custGeom>
                <a:avLst/>
                <a:gdLst>
                  <a:gd name="T0" fmla="*/ 687 w 821"/>
                  <a:gd name="T1" fmla="*/ 244 h 2464"/>
                  <a:gd name="T2" fmla="*/ 587 w 821"/>
                  <a:gd name="T3" fmla="*/ 177 h 2464"/>
                  <a:gd name="T4" fmla="*/ 482 w 821"/>
                  <a:gd name="T5" fmla="*/ 119 h 2464"/>
                  <a:gd name="T6" fmla="*/ 372 w 821"/>
                  <a:gd name="T7" fmla="*/ 73 h 2464"/>
                  <a:gd name="T8" fmla="*/ 255 w 821"/>
                  <a:gd name="T9" fmla="*/ 37 h 2464"/>
                  <a:gd name="T10" fmla="*/ 134 w 821"/>
                  <a:gd name="T11" fmla="*/ 12 h 2464"/>
                  <a:gd name="T12" fmla="*/ 23 w 821"/>
                  <a:gd name="T13" fmla="*/ 0 h 2464"/>
                  <a:gd name="T14" fmla="*/ 17 w 821"/>
                  <a:gd name="T15" fmla="*/ 2 h 2464"/>
                  <a:gd name="T16" fmla="*/ 11 w 821"/>
                  <a:gd name="T17" fmla="*/ 6 h 2464"/>
                  <a:gd name="T18" fmla="*/ 6 w 821"/>
                  <a:gd name="T19" fmla="*/ 8 h 2464"/>
                  <a:gd name="T20" fmla="*/ 0 w 821"/>
                  <a:gd name="T21" fmla="*/ 12 h 2464"/>
                  <a:gd name="T22" fmla="*/ 71 w 821"/>
                  <a:gd name="T23" fmla="*/ 17 h 2464"/>
                  <a:gd name="T24" fmla="*/ 192 w 821"/>
                  <a:gd name="T25" fmla="*/ 35 h 2464"/>
                  <a:gd name="T26" fmla="*/ 311 w 821"/>
                  <a:gd name="T27" fmla="*/ 65 h 2464"/>
                  <a:gd name="T28" fmla="*/ 422 w 821"/>
                  <a:gd name="T29" fmla="*/ 106 h 2464"/>
                  <a:gd name="T30" fmla="*/ 530 w 821"/>
                  <a:gd name="T31" fmla="*/ 157 h 2464"/>
                  <a:gd name="T32" fmla="*/ 631 w 821"/>
                  <a:gd name="T33" fmla="*/ 219 h 2464"/>
                  <a:gd name="T34" fmla="*/ 725 w 821"/>
                  <a:gd name="T35" fmla="*/ 290 h 2464"/>
                  <a:gd name="T36" fmla="*/ 750 w 821"/>
                  <a:gd name="T37" fmla="*/ 311 h 2464"/>
                  <a:gd name="T38" fmla="*/ 745 w 821"/>
                  <a:gd name="T39" fmla="*/ 299 h 2464"/>
                  <a:gd name="T40" fmla="*/ 739 w 821"/>
                  <a:gd name="T41" fmla="*/ 290 h 2464"/>
                  <a:gd name="T42" fmla="*/ 731 w 821"/>
                  <a:gd name="T43" fmla="*/ 280 h 2464"/>
                  <a:gd name="T44" fmla="*/ 67 w 821"/>
                  <a:gd name="T45" fmla="*/ 2464 h 2464"/>
                  <a:gd name="T46" fmla="*/ 134 w 821"/>
                  <a:gd name="T47" fmla="*/ 2456 h 2464"/>
                  <a:gd name="T48" fmla="*/ 255 w 821"/>
                  <a:gd name="T49" fmla="*/ 2431 h 2464"/>
                  <a:gd name="T50" fmla="*/ 372 w 821"/>
                  <a:gd name="T51" fmla="*/ 2395 h 2464"/>
                  <a:gd name="T52" fmla="*/ 482 w 821"/>
                  <a:gd name="T53" fmla="*/ 2349 h 2464"/>
                  <a:gd name="T54" fmla="*/ 587 w 821"/>
                  <a:gd name="T55" fmla="*/ 2291 h 2464"/>
                  <a:gd name="T56" fmla="*/ 687 w 821"/>
                  <a:gd name="T57" fmla="*/ 2224 h 2464"/>
                  <a:gd name="T58" fmla="*/ 777 w 821"/>
                  <a:gd name="T59" fmla="*/ 2149 h 2464"/>
                  <a:gd name="T60" fmla="*/ 802 w 821"/>
                  <a:gd name="T61" fmla="*/ 2124 h 2464"/>
                  <a:gd name="T62" fmla="*/ 808 w 821"/>
                  <a:gd name="T63" fmla="*/ 2115 h 2464"/>
                  <a:gd name="T64" fmla="*/ 814 w 821"/>
                  <a:gd name="T65" fmla="*/ 2103 h 2464"/>
                  <a:gd name="T66" fmla="*/ 817 w 821"/>
                  <a:gd name="T67" fmla="*/ 2094 h 2464"/>
                  <a:gd name="T68" fmla="*/ 812 w 821"/>
                  <a:gd name="T69" fmla="*/ 2099 h 2464"/>
                  <a:gd name="T70" fmla="*/ 725 w 821"/>
                  <a:gd name="T71" fmla="*/ 2178 h 2464"/>
                  <a:gd name="T72" fmla="*/ 631 w 821"/>
                  <a:gd name="T73" fmla="*/ 2249 h 2464"/>
                  <a:gd name="T74" fmla="*/ 530 w 821"/>
                  <a:gd name="T75" fmla="*/ 2311 h 2464"/>
                  <a:gd name="T76" fmla="*/ 422 w 821"/>
                  <a:gd name="T77" fmla="*/ 2362 h 2464"/>
                  <a:gd name="T78" fmla="*/ 311 w 821"/>
                  <a:gd name="T79" fmla="*/ 2403 h 2464"/>
                  <a:gd name="T80" fmla="*/ 192 w 821"/>
                  <a:gd name="T81" fmla="*/ 2433 h 2464"/>
                  <a:gd name="T82" fmla="*/ 71 w 821"/>
                  <a:gd name="T83" fmla="*/ 2451 h 2464"/>
                  <a:gd name="T84" fmla="*/ 48 w 821"/>
                  <a:gd name="T85" fmla="*/ 2454 h 2464"/>
                  <a:gd name="T86" fmla="*/ 52 w 821"/>
                  <a:gd name="T87" fmla="*/ 2458 h 2464"/>
                  <a:gd name="T88" fmla="*/ 58 w 821"/>
                  <a:gd name="T89" fmla="*/ 2460 h 2464"/>
                  <a:gd name="T90" fmla="*/ 63 w 821"/>
                  <a:gd name="T91" fmla="*/ 2464 h 246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821"/>
                  <a:gd name="T139" fmla="*/ 0 h 2464"/>
                  <a:gd name="T140" fmla="*/ 821 w 821"/>
                  <a:gd name="T141" fmla="*/ 2464 h 246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821" h="2464">
                    <a:moveTo>
                      <a:pt x="729" y="276"/>
                    </a:moveTo>
                    <a:lnTo>
                      <a:pt x="687" y="244"/>
                    </a:lnTo>
                    <a:lnTo>
                      <a:pt x="637" y="209"/>
                    </a:lnTo>
                    <a:lnTo>
                      <a:pt x="587" y="177"/>
                    </a:lnTo>
                    <a:lnTo>
                      <a:pt x="535" y="146"/>
                    </a:lnTo>
                    <a:lnTo>
                      <a:pt x="482" y="119"/>
                    </a:lnTo>
                    <a:lnTo>
                      <a:pt x="428" y="94"/>
                    </a:lnTo>
                    <a:lnTo>
                      <a:pt x="372" y="73"/>
                    </a:lnTo>
                    <a:lnTo>
                      <a:pt x="315" y="52"/>
                    </a:lnTo>
                    <a:lnTo>
                      <a:pt x="255" y="37"/>
                    </a:lnTo>
                    <a:lnTo>
                      <a:pt x="196" y="23"/>
                    </a:lnTo>
                    <a:lnTo>
                      <a:pt x="134" y="12"/>
                    </a:lnTo>
                    <a:lnTo>
                      <a:pt x="73" y="4"/>
                    </a:lnTo>
                    <a:lnTo>
                      <a:pt x="23" y="0"/>
                    </a:lnTo>
                    <a:lnTo>
                      <a:pt x="21" y="2"/>
                    </a:lnTo>
                    <a:lnTo>
                      <a:pt x="17" y="2"/>
                    </a:lnTo>
                    <a:lnTo>
                      <a:pt x="15" y="4"/>
                    </a:lnTo>
                    <a:lnTo>
                      <a:pt x="11" y="6"/>
                    </a:lnTo>
                    <a:lnTo>
                      <a:pt x="10" y="8"/>
                    </a:lnTo>
                    <a:lnTo>
                      <a:pt x="6" y="8"/>
                    </a:lnTo>
                    <a:lnTo>
                      <a:pt x="4" y="10"/>
                    </a:lnTo>
                    <a:lnTo>
                      <a:pt x="0" y="12"/>
                    </a:lnTo>
                    <a:lnTo>
                      <a:pt x="10" y="12"/>
                    </a:lnTo>
                    <a:lnTo>
                      <a:pt x="71" y="17"/>
                    </a:lnTo>
                    <a:lnTo>
                      <a:pt x="132" y="25"/>
                    </a:lnTo>
                    <a:lnTo>
                      <a:pt x="192" y="35"/>
                    </a:lnTo>
                    <a:lnTo>
                      <a:pt x="251" y="48"/>
                    </a:lnTo>
                    <a:lnTo>
                      <a:pt x="311" y="65"/>
                    </a:lnTo>
                    <a:lnTo>
                      <a:pt x="366" y="85"/>
                    </a:lnTo>
                    <a:lnTo>
                      <a:pt x="422" y="106"/>
                    </a:lnTo>
                    <a:lnTo>
                      <a:pt x="476" y="131"/>
                    </a:lnTo>
                    <a:lnTo>
                      <a:pt x="530" y="157"/>
                    </a:lnTo>
                    <a:lnTo>
                      <a:pt x="581" y="188"/>
                    </a:lnTo>
                    <a:lnTo>
                      <a:pt x="631" y="219"/>
                    </a:lnTo>
                    <a:lnTo>
                      <a:pt x="679" y="253"/>
                    </a:lnTo>
                    <a:lnTo>
                      <a:pt x="725" y="290"/>
                    </a:lnTo>
                    <a:lnTo>
                      <a:pt x="754" y="315"/>
                    </a:lnTo>
                    <a:lnTo>
                      <a:pt x="750" y="311"/>
                    </a:lnTo>
                    <a:lnTo>
                      <a:pt x="748" y="305"/>
                    </a:lnTo>
                    <a:lnTo>
                      <a:pt x="745" y="299"/>
                    </a:lnTo>
                    <a:lnTo>
                      <a:pt x="741" y="296"/>
                    </a:lnTo>
                    <a:lnTo>
                      <a:pt x="739" y="290"/>
                    </a:lnTo>
                    <a:lnTo>
                      <a:pt x="735" y="286"/>
                    </a:lnTo>
                    <a:lnTo>
                      <a:pt x="731" y="280"/>
                    </a:lnTo>
                    <a:lnTo>
                      <a:pt x="729" y="276"/>
                    </a:lnTo>
                    <a:close/>
                    <a:moveTo>
                      <a:pt x="67" y="2464"/>
                    </a:moveTo>
                    <a:lnTo>
                      <a:pt x="73" y="2464"/>
                    </a:lnTo>
                    <a:lnTo>
                      <a:pt x="134" y="2456"/>
                    </a:lnTo>
                    <a:lnTo>
                      <a:pt x="196" y="2445"/>
                    </a:lnTo>
                    <a:lnTo>
                      <a:pt x="255" y="2431"/>
                    </a:lnTo>
                    <a:lnTo>
                      <a:pt x="315" y="2414"/>
                    </a:lnTo>
                    <a:lnTo>
                      <a:pt x="372" y="2395"/>
                    </a:lnTo>
                    <a:lnTo>
                      <a:pt x="428" y="2374"/>
                    </a:lnTo>
                    <a:lnTo>
                      <a:pt x="482" y="2349"/>
                    </a:lnTo>
                    <a:lnTo>
                      <a:pt x="535" y="2322"/>
                    </a:lnTo>
                    <a:lnTo>
                      <a:pt x="587" y="2291"/>
                    </a:lnTo>
                    <a:lnTo>
                      <a:pt x="637" y="2259"/>
                    </a:lnTo>
                    <a:lnTo>
                      <a:pt x="687" y="2224"/>
                    </a:lnTo>
                    <a:lnTo>
                      <a:pt x="733" y="2188"/>
                    </a:lnTo>
                    <a:lnTo>
                      <a:pt x="777" y="2149"/>
                    </a:lnTo>
                    <a:lnTo>
                      <a:pt x="800" y="2128"/>
                    </a:lnTo>
                    <a:lnTo>
                      <a:pt x="802" y="2124"/>
                    </a:lnTo>
                    <a:lnTo>
                      <a:pt x="806" y="2119"/>
                    </a:lnTo>
                    <a:lnTo>
                      <a:pt x="808" y="2115"/>
                    </a:lnTo>
                    <a:lnTo>
                      <a:pt x="810" y="2109"/>
                    </a:lnTo>
                    <a:lnTo>
                      <a:pt x="814" y="2103"/>
                    </a:lnTo>
                    <a:lnTo>
                      <a:pt x="816" y="2099"/>
                    </a:lnTo>
                    <a:lnTo>
                      <a:pt x="817" y="2094"/>
                    </a:lnTo>
                    <a:lnTo>
                      <a:pt x="821" y="2090"/>
                    </a:lnTo>
                    <a:lnTo>
                      <a:pt x="812" y="2099"/>
                    </a:lnTo>
                    <a:lnTo>
                      <a:pt x="769" y="2140"/>
                    </a:lnTo>
                    <a:lnTo>
                      <a:pt x="725" y="2178"/>
                    </a:lnTo>
                    <a:lnTo>
                      <a:pt x="679" y="2215"/>
                    </a:lnTo>
                    <a:lnTo>
                      <a:pt x="631" y="2249"/>
                    </a:lnTo>
                    <a:lnTo>
                      <a:pt x="581" y="2280"/>
                    </a:lnTo>
                    <a:lnTo>
                      <a:pt x="530" y="2311"/>
                    </a:lnTo>
                    <a:lnTo>
                      <a:pt x="476" y="2337"/>
                    </a:lnTo>
                    <a:lnTo>
                      <a:pt x="422" y="2362"/>
                    </a:lnTo>
                    <a:lnTo>
                      <a:pt x="366" y="2383"/>
                    </a:lnTo>
                    <a:lnTo>
                      <a:pt x="311" y="2403"/>
                    </a:lnTo>
                    <a:lnTo>
                      <a:pt x="251" y="2420"/>
                    </a:lnTo>
                    <a:lnTo>
                      <a:pt x="192" y="2433"/>
                    </a:lnTo>
                    <a:lnTo>
                      <a:pt x="132" y="2443"/>
                    </a:lnTo>
                    <a:lnTo>
                      <a:pt x="71" y="2451"/>
                    </a:lnTo>
                    <a:lnTo>
                      <a:pt x="44" y="2453"/>
                    </a:lnTo>
                    <a:lnTo>
                      <a:pt x="48" y="2454"/>
                    </a:lnTo>
                    <a:lnTo>
                      <a:pt x="50" y="2456"/>
                    </a:lnTo>
                    <a:lnTo>
                      <a:pt x="52" y="2458"/>
                    </a:lnTo>
                    <a:lnTo>
                      <a:pt x="56" y="2458"/>
                    </a:lnTo>
                    <a:lnTo>
                      <a:pt x="58" y="2460"/>
                    </a:lnTo>
                    <a:lnTo>
                      <a:pt x="61" y="2462"/>
                    </a:lnTo>
                    <a:lnTo>
                      <a:pt x="63" y="2464"/>
                    </a:lnTo>
                    <a:lnTo>
                      <a:pt x="67" y="2464"/>
                    </a:lnTo>
                    <a:close/>
                  </a:path>
                </a:pathLst>
              </a:custGeom>
              <a:solidFill>
                <a:srgbClr val="42B3FF"/>
              </a:solidFill>
              <a:ln w="9525">
                <a:noFill/>
                <a:round/>
                <a:headEnd/>
                <a:tailEnd/>
              </a:ln>
            </p:spPr>
            <p:txBody>
              <a:bodyPr/>
              <a:lstStyle/>
              <a:p>
                <a:endParaRPr lang="en-US"/>
              </a:p>
            </p:txBody>
          </p:sp>
          <p:sp>
            <p:nvSpPr>
              <p:cNvPr id="28123" name="Freeform 1038"/>
              <p:cNvSpPr>
                <a:spLocks noEditPoints="1"/>
              </p:cNvSpPr>
              <p:nvPr/>
            </p:nvSpPr>
            <p:spPr bwMode="auto">
              <a:xfrm>
                <a:off x="910" y="978"/>
                <a:ext cx="843" cy="2452"/>
              </a:xfrm>
              <a:custGeom>
                <a:avLst/>
                <a:gdLst>
                  <a:gd name="T0" fmla="*/ 741 w 843"/>
                  <a:gd name="T1" fmla="*/ 278 h 2452"/>
                  <a:gd name="T2" fmla="*/ 645 w 843"/>
                  <a:gd name="T3" fmla="*/ 207 h 2452"/>
                  <a:gd name="T4" fmla="*/ 545 w 843"/>
                  <a:gd name="T5" fmla="*/ 146 h 2452"/>
                  <a:gd name="T6" fmla="*/ 438 w 843"/>
                  <a:gd name="T7" fmla="*/ 94 h 2452"/>
                  <a:gd name="T8" fmla="*/ 325 w 843"/>
                  <a:gd name="T9" fmla="*/ 54 h 2452"/>
                  <a:gd name="T10" fmla="*/ 206 w 843"/>
                  <a:gd name="T11" fmla="*/ 23 h 2452"/>
                  <a:gd name="T12" fmla="*/ 85 w 843"/>
                  <a:gd name="T13" fmla="*/ 4 h 2452"/>
                  <a:gd name="T14" fmla="*/ 22 w 843"/>
                  <a:gd name="T15" fmla="*/ 2 h 2452"/>
                  <a:gd name="T16" fmla="*/ 16 w 843"/>
                  <a:gd name="T17" fmla="*/ 4 h 2452"/>
                  <a:gd name="T18" fmla="*/ 10 w 843"/>
                  <a:gd name="T19" fmla="*/ 8 h 2452"/>
                  <a:gd name="T20" fmla="*/ 4 w 843"/>
                  <a:gd name="T21" fmla="*/ 9 h 2452"/>
                  <a:gd name="T22" fmla="*/ 22 w 843"/>
                  <a:gd name="T23" fmla="*/ 11 h 2452"/>
                  <a:gd name="T24" fmla="*/ 144 w 843"/>
                  <a:gd name="T25" fmla="*/ 25 h 2452"/>
                  <a:gd name="T26" fmla="*/ 261 w 843"/>
                  <a:gd name="T27" fmla="*/ 50 h 2452"/>
                  <a:gd name="T28" fmla="*/ 377 w 843"/>
                  <a:gd name="T29" fmla="*/ 84 h 2452"/>
                  <a:gd name="T30" fmla="*/ 486 w 843"/>
                  <a:gd name="T31" fmla="*/ 130 h 2452"/>
                  <a:gd name="T32" fmla="*/ 590 w 843"/>
                  <a:gd name="T33" fmla="*/ 186 h 2452"/>
                  <a:gd name="T34" fmla="*/ 687 w 843"/>
                  <a:gd name="T35" fmla="*/ 253 h 2452"/>
                  <a:gd name="T36" fmla="*/ 778 w 843"/>
                  <a:gd name="T37" fmla="*/ 326 h 2452"/>
                  <a:gd name="T38" fmla="*/ 776 w 843"/>
                  <a:gd name="T39" fmla="*/ 322 h 2452"/>
                  <a:gd name="T40" fmla="*/ 768 w 843"/>
                  <a:gd name="T41" fmla="*/ 313 h 2452"/>
                  <a:gd name="T42" fmla="*/ 762 w 843"/>
                  <a:gd name="T43" fmla="*/ 303 h 2452"/>
                  <a:gd name="T44" fmla="*/ 757 w 843"/>
                  <a:gd name="T45" fmla="*/ 295 h 2452"/>
                  <a:gd name="T46" fmla="*/ 68 w 843"/>
                  <a:gd name="T47" fmla="*/ 2452 h 2452"/>
                  <a:gd name="T48" fmla="*/ 146 w 843"/>
                  <a:gd name="T49" fmla="*/ 2445 h 2452"/>
                  <a:gd name="T50" fmla="*/ 265 w 843"/>
                  <a:gd name="T51" fmla="*/ 2420 h 2452"/>
                  <a:gd name="T52" fmla="*/ 380 w 843"/>
                  <a:gd name="T53" fmla="*/ 2383 h 2452"/>
                  <a:gd name="T54" fmla="*/ 492 w 843"/>
                  <a:gd name="T55" fmla="*/ 2337 h 2452"/>
                  <a:gd name="T56" fmla="*/ 595 w 843"/>
                  <a:gd name="T57" fmla="*/ 2280 h 2452"/>
                  <a:gd name="T58" fmla="*/ 695 w 843"/>
                  <a:gd name="T59" fmla="*/ 2214 h 2452"/>
                  <a:gd name="T60" fmla="*/ 785 w 843"/>
                  <a:gd name="T61" fmla="*/ 2138 h 2452"/>
                  <a:gd name="T62" fmla="*/ 826 w 843"/>
                  <a:gd name="T63" fmla="*/ 2099 h 2452"/>
                  <a:gd name="T64" fmla="*/ 829 w 843"/>
                  <a:gd name="T65" fmla="*/ 2088 h 2452"/>
                  <a:gd name="T66" fmla="*/ 835 w 843"/>
                  <a:gd name="T67" fmla="*/ 2078 h 2452"/>
                  <a:gd name="T68" fmla="*/ 841 w 843"/>
                  <a:gd name="T69" fmla="*/ 2069 h 2452"/>
                  <a:gd name="T70" fmla="*/ 820 w 843"/>
                  <a:gd name="T71" fmla="*/ 2088 h 2452"/>
                  <a:gd name="T72" fmla="*/ 732 w 843"/>
                  <a:gd name="T73" fmla="*/ 2166 h 2452"/>
                  <a:gd name="T74" fmla="*/ 639 w 843"/>
                  <a:gd name="T75" fmla="*/ 2237 h 2452"/>
                  <a:gd name="T76" fmla="*/ 538 w 843"/>
                  <a:gd name="T77" fmla="*/ 2299 h 2452"/>
                  <a:gd name="T78" fmla="*/ 432 w 843"/>
                  <a:gd name="T79" fmla="*/ 2349 h 2452"/>
                  <a:gd name="T80" fmla="*/ 321 w 843"/>
                  <a:gd name="T81" fmla="*/ 2391 h 2452"/>
                  <a:gd name="T82" fmla="*/ 204 w 843"/>
                  <a:gd name="T83" fmla="*/ 2420 h 2452"/>
                  <a:gd name="T84" fmla="*/ 83 w 843"/>
                  <a:gd name="T85" fmla="*/ 2439 h 2452"/>
                  <a:gd name="T86" fmla="*/ 48 w 843"/>
                  <a:gd name="T87" fmla="*/ 2443 h 2452"/>
                  <a:gd name="T88" fmla="*/ 54 w 843"/>
                  <a:gd name="T89" fmla="*/ 2447 h 2452"/>
                  <a:gd name="T90" fmla="*/ 60 w 843"/>
                  <a:gd name="T91" fmla="*/ 2448 h 2452"/>
                  <a:gd name="T92" fmla="*/ 64 w 843"/>
                  <a:gd name="T93" fmla="*/ 2452 h 2452"/>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843"/>
                  <a:gd name="T142" fmla="*/ 0 h 2452"/>
                  <a:gd name="T143" fmla="*/ 843 w 843"/>
                  <a:gd name="T144" fmla="*/ 2452 h 2452"/>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843" h="2452">
                    <a:moveTo>
                      <a:pt x="755" y="290"/>
                    </a:moveTo>
                    <a:lnTo>
                      <a:pt x="741" y="278"/>
                    </a:lnTo>
                    <a:lnTo>
                      <a:pt x="695" y="242"/>
                    </a:lnTo>
                    <a:lnTo>
                      <a:pt x="645" y="207"/>
                    </a:lnTo>
                    <a:lnTo>
                      <a:pt x="595" y="176"/>
                    </a:lnTo>
                    <a:lnTo>
                      <a:pt x="545" y="146"/>
                    </a:lnTo>
                    <a:lnTo>
                      <a:pt x="492" y="119"/>
                    </a:lnTo>
                    <a:lnTo>
                      <a:pt x="438" y="94"/>
                    </a:lnTo>
                    <a:lnTo>
                      <a:pt x="380" y="73"/>
                    </a:lnTo>
                    <a:lnTo>
                      <a:pt x="325" y="54"/>
                    </a:lnTo>
                    <a:lnTo>
                      <a:pt x="265" y="36"/>
                    </a:lnTo>
                    <a:lnTo>
                      <a:pt x="206" y="23"/>
                    </a:lnTo>
                    <a:lnTo>
                      <a:pt x="146" y="11"/>
                    </a:lnTo>
                    <a:lnTo>
                      <a:pt x="85" y="4"/>
                    </a:lnTo>
                    <a:lnTo>
                      <a:pt x="23" y="0"/>
                    </a:lnTo>
                    <a:lnTo>
                      <a:pt x="22" y="2"/>
                    </a:lnTo>
                    <a:lnTo>
                      <a:pt x="18" y="2"/>
                    </a:lnTo>
                    <a:lnTo>
                      <a:pt x="16" y="4"/>
                    </a:lnTo>
                    <a:lnTo>
                      <a:pt x="12" y="6"/>
                    </a:lnTo>
                    <a:lnTo>
                      <a:pt x="10" y="8"/>
                    </a:lnTo>
                    <a:lnTo>
                      <a:pt x="6" y="9"/>
                    </a:lnTo>
                    <a:lnTo>
                      <a:pt x="4" y="9"/>
                    </a:lnTo>
                    <a:lnTo>
                      <a:pt x="0" y="11"/>
                    </a:lnTo>
                    <a:lnTo>
                      <a:pt x="22" y="11"/>
                    </a:lnTo>
                    <a:lnTo>
                      <a:pt x="83" y="17"/>
                    </a:lnTo>
                    <a:lnTo>
                      <a:pt x="144" y="25"/>
                    </a:lnTo>
                    <a:lnTo>
                      <a:pt x="204" y="36"/>
                    </a:lnTo>
                    <a:lnTo>
                      <a:pt x="261" y="50"/>
                    </a:lnTo>
                    <a:lnTo>
                      <a:pt x="321" y="65"/>
                    </a:lnTo>
                    <a:lnTo>
                      <a:pt x="377" y="84"/>
                    </a:lnTo>
                    <a:lnTo>
                      <a:pt x="432" y="105"/>
                    </a:lnTo>
                    <a:lnTo>
                      <a:pt x="486" y="130"/>
                    </a:lnTo>
                    <a:lnTo>
                      <a:pt x="538" y="157"/>
                    </a:lnTo>
                    <a:lnTo>
                      <a:pt x="590" y="186"/>
                    </a:lnTo>
                    <a:lnTo>
                      <a:pt x="639" y="219"/>
                    </a:lnTo>
                    <a:lnTo>
                      <a:pt x="687" y="253"/>
                    </a:lnTo>
                    <a:lnTo>
                      <a:pt x="732" y="288"/>
                    </a:lnTo>
                    <a:lnTo>
                      <a:pt x="778" y="326"/>
                    </a:lnTo>
                    <a:lnTo>
                      <a:pt x="778" y="328"/>
                    </a:lnTo>
                    <a:lnTo>
                      <a:pt x="776" y="322"/>
                    </a:lnTo>
                    <a:lnTo>
                      <a:pt x="772" y="318"/>
                    </a:lnTo>
                    <a:lnTo>
                      <a:pt x="768" y="313"/>
                    </a:lnTo>
                    <a:lnTo>
                      <a:pt x="766" y="309"/>
                    </a:lnTo>
                    <a:lnTo>
                      <a:pt x="762" y="303"/>
                    </a:lnTo>
                    <a:lnTo>
                      <a:pt x="760" y="299"/>
                    </a:lnTo>
                    <a:lnTo>
                      <a:pt x="757" y="295"/>
                    </a:lnTo>
                    <a:lnTo>
                      <a:pt x="755" y="290"/>
                    </a:lnTo>
                    <a:close/>
                    <a:moveTo>
                      <a:pt x="68" y="2452"/>
                    </a:moveTo>
                    <a:lnTo>
                      <a:pt x="85" y="2452"/>
                    </a:lnTo>
                    <a:lnTo>
                      <a:pt x="146" y="2445"/>
                    </a:lnTo>
                    <a:lnTo>
                      <a:pt x="206" y="2433"/>
                    </a:lnTo>
                    <a:lnTo>
                      <a:pt x="265" y="2420"/>
                    </a:lnTo>
                    <a:lnTo>
                      <a:pt x="325" y="2402"/>
                    </a:lnTo>
                    <a:lnTo>
                      <a:pt x="380" y="2383"/>
                    </a:lnTo>
                    <a:lnTo>
                      <a:pt x="438" y="2362"/>
                    </a:lnTo>
                    <a:lnTo>
                      <a:pt x="492" y="2337"/>
                    </a:lnTo>
                    <a:lnTo>
                      <a:pt x="545" y="2310"/>
                    </a:lnTo>
                    <a:lnTo>
                      <a:pt x="595" y="2280"/>
                    </a:lnTo>
                    <a:lnTo>
                      <a:pt x="645" y="2249"/>
                    </a:lnTo>
                    <a:lnTo>
                      <a:pt x="695" y="2214"/>
                    </a:lnTo>
                    <a:lnTo>
                      <a:pt x="741" y="2178"/>
                    </a:lnTo>
                    <a:lnTo>
                      <a:pt x="785" y="2138"/>
                    </a:lnTo>
                    <a:lnTo>
                      <a:pt x="822" y="2103"/>
                    </a:lnTo>
                    <a:lnTo>
                      <a:pt x="826" y="2099"/>
                    </a:lnTo>
                    <a:lnTo>
                      <a:pt x="828" y="2093"/>
                    </a:lnTo>
                    <a:lnTo>
                      <a:pt x="829" y="2088"/>
                    </a:lnTo>
                    <a:lnTo>
                      <a:pt x="833" y="2084"/>
                    </a:lnTo>
                    <a:lnTo>
                      <a:pt x="835" y="2078"/>
                    </a:lnTo>
                    <a:lnTo>
                      <a:pt x="837" y="2074"/>
                    </a:lnTo>
                    <a:lnTo>
                      <a:pt x="841" y="2069"/>
                    </a:lnTo>
                    <a:lnTo>
                      <a:pt x="843" y="2063"/>
                    </a:lnTo>
                    <a:lnTo>
                      <a:pt x="820" y="2088"/>
                    </a:lnTo>
                    <a:lnTo>
                      <a:pt x="778" y="2128"/>
                    </a:lnTo>
                    <a:lnTo>
                      <a:pt x="732" y="2166"/>
                    </a:lnTo>
                    <a:lnTo>
                      <a:pt x="687" y="2203"/>
                    </a:lnTo>
                    <a:lnTo>
                      <a:pt x="639" y="2237"/>
                    </a:lnTo>
                    <a:lnTo>
                      <a:pt x="590" y="2268"/>
                    </a:lnTo>
                    <a:lnTo>
                      <a:pt x="538" y="2299"/>
                    </a:lnTo>
                    <a:lnTo>
                      <a:pt x="486" y="2326"/>
                    </a:lnTo>
                    <a:lnTo>
                      <a:pt x="432" y="2349"/>
                    </a:lnTo>
                    <a:lnTo>
                      <a:pt x="377" y="2372"/>
                    </a:lnTo>
                    <a:lnTo>
                      <a:pt x="321" y="2391"/>
                    </a:lnTo>
                    <a:lnTo>
                      <a:pt x="261" y="2406"/>
                    </a:lnTo>
                    <a:lnTo>
                      <a:pt x="204" y="2420"/>
                    </a:lnTo>
                    <a:lnTo>
                      <a:pt x="144" y="2431"/>
                    </a:lnTo>
                    <a:lnTo>
                      <a:pt x="83" y="2439"/>
                    </a:lnTo>
                    <a:lnTo>
                      <a:pt x="45" y="2441"/>
                    </a:lnTo>
                    <a:lnTo>
                      <a:pt x="48" y="2443"/>
                    </a:lnTo>
                    <a:lnTo>
                      <a:pt x="50" y="2445"/>
                    </a:lnTo>
                    <a:lnTo>
                      <a:pt x="54" y="2447"/>
                    </a:lnTo>
                    <a:lnTo>
                      <a:pt x="56" y="2447"/>
                    </a:lnTo>
                    <a:lnTo>
                      <a:pt x="60" y="2448"/>
                    </a:lnTo>
                    <a:lnTo>
                      <a:pt x="62" y="2450"/>
                    </a:lnTo>
                    <a:lnTo>
                      <a:pt x="64" y="2452"/>
                    </a:lnTo>
                    <a:lnTo>
                      <a:pt x="68" y="2452"/>
                    </a:lnTo>
                    <a:close/>
                  </a:path>
                </a:pathLst>
              </a:custGeom>
              <a:solidFill>
                <a:srgbClr val="43B3FF"/>
              </a:solidFill>
              <a:ln w="9525">
                <a:noFill/>
                <a:round/>
                <a:headEnd/>
                <a:tailEnd/>
              </a:ln>
            </p:spPr>
            <p:txBody>
              <a:bodyPr/>
              <a:lstStyle/>
              <a:p>
                <a:endParaRPr lang="en-US"/>
              </a:p>
            </p:txBody>
          </p:sp>
          <p:sp>
            <p:nvSpPr>
              <p:cNvPr id="28124" name="Freeform 1039"/>
              <p:cNvSpPr>
                <a:spLocks noEditPoints="1"/>
              </p:cNvSpPr>
              <p:nvPr/>
            </p:nvSpPr>
            <p:spPr bwMode="auto">
              <a:xfrm>
                <a:off x="901" y="984"/>
                <a:ext cx="861" cy="2441"/>
              </a:xfrm>
              <a:custGeom>
                <a:avLst/>
                <a:gdLst>
                  <a:gd name="T0" fmla="*/ 746 w 861"/>
                  <a:gd name="T1" fmla="*/ 278 h 2441"/>
                  <a:gd name="T2" fmla="*/ 652 w 861"/>
                  <a:gd name="T3" fmla="*/ 207 h 2441"/>
                  <a:gd name="T4" fmla="*/ 551 w 861"/>
                  <a:gd name="T5" fmla="*/ 145 h 2441"/>
                  <a:gd name="T6" fmla="*/ 443 w 861"/>
                  <a:gd name="T7" fmla="*/ 94 h 2441"/>
                  <a:gd name="T8" fmla="*/ 332 w 861"/>
                  <a:gd name="T9" fmla="*/ 53 h 2441"/>
                  <a:gd name="T10" fmla="*/ 213 w 861"/>
                  <a:gd name="T11" fmla="*/ 23 h 2441"/>
                  <a:gd name="T12" fmla="*/ 92 w 861"/>
                  <a:gd name="T13" fmla="*/ 5 h 2441"/>
                  <a:gd name="T14" fmla="*/ 21 w 861"/>
                  <a:gd name="T15" fmla="*/ 0 h 2441"/>
                  <a:gd name="T16" fmla="*/ 15 w 861"/>
                  <a:gd name="T17" fmla="*/ 3 h 2441"/>
                  <a:gd name="T18" fmla="*/ 9 w 861"/>
                  <a:gd name="T19" fmla="*/ 5 h 2441"/>
                  <a:gd name="T20" fmla="*/ 6 w 861"/>
                  <a:gd name="T21" fmla="*/ 9 h 2441"/>
                  <a:gd name="T22" fmla="*/ 0 w 861"/>
                  <a:gd name="T23" fmla="*/ 11 h 2441"/>
                  <a:gd name="T24" fmla="*/ 90 w 861"/>
                  <a:gd name="T25" fmla="*/ 17 h 2441"/>
                  <a:gd name="T26" fmla="*/ 211 w 861"/>
                  <a:gd name="T27" fmla="*/ 36 h 2441"/>
                  <a:gd name="T28" fmla="*/ 328 w 861"/>
                  <a:gd name="T29" fmla="*/ 65 h 2441"/>
                  <a:gd name="T30" fmla="*/ 439 w 861"/>
                  <a:gd name="T31" fmla="*/ 107 h 2441"/>
                  <a:gd name="T32" fmla="*/ 545 w 861"/>
                  <a:gd name="T33" fmla="*/ 157 h 2441"/>
                  <a:gd name="T34" fmla="*/ 645 w 861"/>
                  <a:gd name="T35" fmla="*/ 218 h 2441"/>
                  <a:gd name="T36" fmla="*/ 737 w 861"/>
                  <a:gd name="T37" fmla="*/ 287 h 2441"/>
                  <a:gd name="T38" fmla="*/ 798 w 861"/>
                  <a:gd name="T39" fmla="*/ 343 h 2441"/>
                  <a:gd name="T40" fmla="*/ 792 w 861"/>
                  <a:gd name="T41" fmla="*/ 334 h 2441"/>
                  <a:gd name="T42" fmla="*/ 787 w 861"/>
                  <a:gd name="T43" fmla="*/ 322 h 2441"/>
                  <a:gd name="T44" fmla="*/ 781 w 861"/>
                  <a:gd name="T45" fmla="*/ 312 h 2441"/>
                  <a:gd name="T46" fmla="*/ 775 w 861"/>
                  <a:gd name="T47" fmla="*/ 303 h 2441"/>
                  <a:gd name="T48" fmla="*/ 92 w 861"/>
                  <a:gd name="T49" fmla="*/ 2439 h 2441"/>
                  <a:gd name="T50" fmla="*/ 213 w 861"/>
                  <a:gd name="T51" fmla="*/ 2421 h 2441"/>
                  <a:gd name="T52" fmla="*/ 332 w 861"/>
                  <a:gd name="T53" fmla="*/ 2391 h 2441"/>
                  <a:gd name="T54" fmla="*/ 443 w 861"/>
                  <a:gd name="T55" fmla="*/ 2350 h 2441"/>
                  <a:gd name="T56" fmla="*/ 551 w 861"/>
                  <a:gd name="T57" fmla="*/ 2299 h 2441"/>
                  <a:gd name="T58" fmla="*/ 652 w 861"/>
                  <a:gd name="T59" fmla="*/ 2237 h 2441"/>
                  <a:gd name="T60" fmla="*/ 746 w 861"/>
                  <a:gd name="T61" fmla="*/ 2166 h 2441"/>
                  <a:gd name="T62" fmla="*/ 833 w 861"/>
                  <a:gd name="T63" fmla="*/ 2087 h 2441"/>
                  <a:gd name="T64" fmla="*/ 844 w 861"/>
                  <a:gd name="T65" fmla="*/ 2072 h 2441"/>
                  <a:gd name="T66" fmla="*/ 850 w 861"/>
                  <a:gd name="T67" fmla="*/ 2063 h 2441"/>
                  <a:gd name="T68" fmla="*/ 854 w 861"/>
                  <a:gd name="T69" fmla="*/ 2053 h 2441"/>
                  <a:gd name="T70" fmla="*/ 860 w 861"/>
                  <a:gd name="T71" fmla="*/ 2043 h 2441"/>
                  <a:gd name="T72" fmla="*/ 823 w 861"/>
                  <a:gd name="T73" fmla="*/ 2078 h 2441"/>
                  <a:gd name="T74" fmla="*/ 737 w 861"/>
                  <a:gd name="T75" fmla="*/ 2157 h 2441"/>
                  <a:gd name="T76" fmla="*/ 645 w 861"/>
                  <a:gd name="T77" fmla="*/ 2226 h 2441"/>
                  <a:gd name="T78" fmla="*/ 545 w 861"/>
                  <a:gd name="T79" fmla="*/ 2287 h 2441"/>
                  <a:gd name="T80" fmla="*/ 439 w 861"/>
                  <a:gd name="T81" fmla="*/ 2337 h 2441"/>
                  <a:gd name="T82" fmla="*/ 328 w 861"/>
                  <a:gd name="T83" fmla="*/ 2377 h 2441"/>
                  <a:gd name="T84" fmla="*/ 211 w 861"/>
                  <a:gd name="T85" fmla="*/ 2408 h 2441"/>
                  <a:gd name="T86" fmla="*/ 90 w 861"/>
                  <a:gd name="T87" fmla="*/ 2427 h 2441"/>
                  <a:gd name="T88" fmla="*/ 48 w 861"/>
                  <a:gd name="T89" fmla="*/ 2431 h 2441"/>
                  <a:gd name="T90" fmla="*/ 52 w 861"/>
                  <a:gd name="T91" fmla="*/ 2435 h 2441"/>
                  <a:gd name="T92" fmla="*/ 57 w 861"/>
                  <a:gd name="T93" fmla="*/ 2437 h 2441"/>
                  <a:gd name="T94" fmla="*/ 63 w 861"/>
                  <a:gd name="T95" fmla="*/ 2441 h 2441"/>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61"/>
                  <a:gd name="T145" fmla="*/ 0 h 2441"/>
                  <a:gd name="T146" fmla="*/ 861 w 861"/>
                  <a:gd name="T147" fmla="*/ 2441 h 2441"/>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61" h="2441">
                    <a:moveTo>
                      <a:pt x="775" y="303"/>
                    </a:moveTo>
                    <a:lnTo>
                      <a:pt x="746" y="278"/>
                    </a:lnTo>
                    <a:lnTo>
                      <a:pt x="700" y="241"/>
                    </a:lnTo>
                    <a:lnTo>
                      <a:pt x="652" y="207"/>
                    </a:lnTo>
                    <a:lnTo>
                      <a:pt x="602" y="176"/>
                    </a:lnTo>
                    <a:lnTo>
                      <a:pt x="551" y="145"/>
                    </a:lnTo>
                    <a:lnTo>
                      <a:pt x="497" y="119"/>
                    </a:lnTo>
                    <a:lnTo>
                      <a:pt x="443" y="94"/>
                    </a:lnTo>
                    <a:lnTo>
                      <a:pt x="387" y="73"/>
                    </a:lnTo>
                    <a:lnTo>
                      <a:pt x="332" y="53"/>
                    </a:lnTo>
                    <a:lnTo>
                      <a:pt x="272" y="36"/>
                    </a:lnTo>
                    <a:lnTo>
                      <a:pt x="213" y="23"/>
                    </a:lnTo>
                    <a:lnTo>
                      <a:pt x="153" y="13"/>
                    </a:lnTo>
                    <a:lnTo>
                      <a:pt x="92" y="5"/>
                    </a:lnTo>
                    <a:lnTo>
                      <a:pt x="31" y="0"/>
                    </a:lnTo>
                    <a:lnTo>
                      <a:pt x="21" y="0"/>
                    </a:lnTo>
                    <a:lnTo>
                      <a:pt x="19" y="2"/>
                    </a:lnTo>
                    <a:lnTo>
                      <a:pt x="15" y="3"/>
                    </a:lnTo>
                    <a:lnTo>
                      <a:pt x="13" y="3"/>
                    </a:lnTo>
                    <a:lnTo>
                      <a:pt x="9" y="5"/>
                    </a:lnTo>
                    <a:lnTo>
                      <a:pt x="8" y="7"/>
                    </a:lnTo>
                    <a:lnTo>
                      <a:pt x="6" y="9"/>
                    </a:lnTo>
                    <a:lnTo>
                      <a:pt x="2" y="11"/>
                    </a:lnTo>
                    <a:lnTo>
                      <a:pt x="0" y="11"/>
                    </a:lnTo>
                    <a:lnTo>
                      <a:pt x="29" y="13"/>
                    </a:lnTo>
                    <a:lnTo>
                      <a:pt x="90" y="17"/>
                    </a:lnTo>
                    <a:lnTo>
                      <a:pt x="151" y="25"/>
                    </a:lnTo>
                    <a:lnTo>
                      <a:pt x="211" y="36"/>
                    </a:lnTo>
                    <a:lnTo>
                      <a:pt x="270" y="50"/>
                    </a:lnTo>
                    <a:lnTo>
                      <a:pt x="328" y="65"/>
                    </a:lnTo>
                    <a:lnTo>
                      <a:pt x="384" y="84"/>
                    </a:lnTo>
                    <a:lnTo>
                      <a:pt x="439" y="107"/>
                    </a:lnTo>
                    <a:lnTo>
                      <a:pt x="493" y="130"/>
                    </a:lnTo>
                    <a:lnTo>
                      <a:pt x="545" y="157"/>
                    </a:lnTo>
                    <a:lnTo>
                      <a:pt x="595" y="186"/>
                    </a:lnTo>
                    <a:lnTo>
                      <a:pt x="645" y="218"/>
                    </a:lnTo>
                    <a:lnTo>
                      <a:pt x="691" y="251"/>
                    </a:lnTo>
                    <a:lnTo>
                      <a:pt x="737" y="287"/>
                    </a:lnTo>
                    <a:lnTo>
                      <a:pt x="781" y="326"/>
                    </a:lnTo>
                    <a:lnTo>
                      <a:pt x="798" y="343"/>
                    </a:lnTo>
                    <a:lnTo>
                      <a:pt x="796" y="337"/>
                    </a:lnTo>
                    <a:lnTo>
                      <a:pt x="792" y="334"/>
                    </a:lnTo>
                    <a:lnTo>
                      <a:pt x="790" y="328"/>
                    </a:lnTo>
                    <a:lnTo>
                      <a:pt x="787" y="322"/>
                    </a:lnTo>
                    <a:lnTo>
                      <a:pt x="785" y="318"/>
                    </a:lnTo>
                    <a:lnTo>
                      <a:pt x="781" y="312"/>
                    </a:lnTo>
                    <a:lnTo>
                      <a:pt x="779" y="309"/>
                    </a:lnTo>
                    <a:lnTo>
                      <a:pt x="775" y="303"/>
                    </a:lnTo>
                    <a:close/>
                    <a:moveTo>
                      <a:pt x="65" y="2441"/>
                    </a:moveTo>
                    <a:lnTo>
                      <a:pt x="92" y="2439"/>
                    </a:lnTo>
                    <a:lnTo>
                      <a:pt x="153" y="2431"/>
                    </a:lnTo>
                    <a:lnTo>
                      <a:pt x="213" y="2421"/>
                    </a:lnTo>
                    <a:lnTo>
                      <a:pt x="272" y="2408"/>
                    </a:lnTo>
                    <a:lnTo>
                      <a:pt x="332" y="2391"/>
                    </a:lnTo>
                    <a:lnTo>
                      <a:pt x="387" y="2371"/>
                    </a:lnTo>
                    <a:lnTo>
                      <a:pt x="443" y="2350"/>
                    </a:lnTo>
                    <a:lnTo>
                      <a:pt x="497" y="2325"/>
                    </a:lnTo>
                    <a:lnTo>
                      <a:pt x="551" y="2299"/>
                    </a:lnTo>
                    <a:lnTo>
                      <a:pt x="602" y="2268"/>
                    </a:lnTo>
                    <a:lnTo>
                      <a:pt x="652" y="2237"/>
                    </a:lnTo>
                    <a:lnTo>
                      <a:pt x="700" y="2203"/>
                    </a:lnTo>
                    <a:lnTo>
                      <a:pt x="746" y="2166"/>
                    </a:lnTo>
                    <a:lnTo>
                      <a:pt x="790" y="2128"/>
                    </a:lnTo>
                    <a:lnTo>
                      <a:pt x="833" y="2087"/>
                    </a:lnTo>
                    <a:lnTo>
                      <a:pt x="842" y="2078"/>
                    </a:lnTo>
                    <a:lnTo>
                      <a:pt x="844" y="2072"/>
                    </a:lnTo>
                    <a:lnTo>
                      <a:pt x="846" y="2068"/>
                    </a:lnTo>
                    <a:lnTo>
                      <a:pt x="850" y="2063"/>
                    </a:lnTo>
                    <a:lnTo>
                      <a:pt x="852" y="2059"/>
                    </a:lnTo>
                    <a:lnTo>
                      <a:pt x="854" y="2053"/>
                    </a:lnTo>
                    <a:lnTo>
                      <a:pt x="856" y="2049"/>
                    </a:lnTo>
                    <a:lnTo>
                      <a:pt x="860" y="2043"/>
                    </a:lnTo>
                    <a:lnTo>
                      <a:pt x="861" y="2038"/>
                    </a:lnTo>
                    <a:lnTo>
                      <a:pt x="823" y="2078"/>
                    </a:lnTo>
                    <a:lnTo>
                      <a:pt x="781" y="2118"/>
                    </a:lnTo>
                    <a:lnTo>
                      <a:pt x="737" y="2157"/>
                    </a:lnTo>
                    <a:lnTo>
                      <a:pt x="691" y="2193"/>
                    </a:lnTo>
                    <a:lnTo>
                      <a:pt x="645" y="2226"/>
                    </a:lnTo>
                    <a:lnTo>
                      <a:pt x="595" y="2258"/>
                    </a:lnTo>
                    <a:lnTo>
                      <a:pt x="545" y="2287"/>
                    </a:lnTo>
                    <a:lnTo>
                      <a:pt x="493" y="2314"/>
                    </a:lnTo>
                    <a:lnTo>
                      <a:pt x="439" y="2337"/>
                    </a:lnTo>
                    <a:lnTo>
                      <a:pt x="384" y="2360"/>
                    </a:lnTo>
                    <a:lnTo>
                      <a:pt x="328" y="2377"/>
                    </a:lnTo>
                    <a:lnTo>
                      <a:pt x="270" y="2395"/>
                    </a:lnTo>
                    <a:lnTo>
                      <a:pt x="211" y="2408"/>
                    </a:lnTo>
                    <a:lnTo>
                      <a:pt x="151" y="2419"/>
                    </a:lnTo>
                    <a:lnTo>
                      <a:pt x="90" y="2427"/>
                    </a:lnTo>
                    <a:lnTo>
                      <a:pt x="44" y="2429"/>
                    </a:lnTo>
                    <a:lnTo>
                      <a:pt x="48" y="2431"/>
                    </a:lnTo>
                    <a:lnTo>
                      <a:pt x="50" y="2433"/>
                    </a:lnTo>
                    <a:lnTo>
                      <a:pt x="52" y="2435"/>
                    </a:lnTo>
                    <a:lnTo>
                      <a:pt x="55" y="2435"/>
                    </a:lnTo>
                    <a:lnTo>
                      <a:pt x="57" y="2437"/>
                    </a:lnTo>
                    <a:lnTo>
                      <a:pt x="59" y="2439"/>
                    </a:lnTo>
                    <a:lnTo>
                      <a:pt x="63" y="2441"/>
                    </a:lnTo>
                    <a:lnTo>
                      <a:pt x="65" y="2441"/>
                    </a:lnTo>
                    <a:close/>
                  </a:path>
                </a:pathLst>
              </a:custGeom>
              <a:solidFill>
                <a:srgbClr val="44B4FF"/>
              </a:solidFill>
              <a:ln w="9525">
                <a:noFill/>
                <a:round/>
                <a:headEnd/>
                <a:tailEnd/>
              </a:ln>
            </p:spPr>
            <p:txBody>
              <a:bodyPr/>
              <a:lstStyle/>
              <a:p>
                <a:endParaRPr lang="en-US"/>
              </a:p>
            </p:txBody>
          </p:sp>
          <p:sp>
            <p:nvSpPr>
              <p:cNvPr id="28125" name="Freeform 1040"/>
              <p:cNvSpPr>
                <a:spLocks noEditPoints="1"/>
              </p:cNvSpPr>
              <p:nvPr/>
            </p:nvSpPr>
            <p:spPr bwMode="auto">
              <a:xfrm>
                <a:off x="889" y="989"/>
                <a:ext cx="883" cy="2430"/>
              </a:xfrm>
              <a:custGeom>
                <a:avLst/>
                <a:gdLst>
                  <a:gd name="T0" fmla="*/ 799 w 883"/>
                  <a:gd name="T1" fmla="*/ 315 h 2430"/>
                  <a:gd name="T2" fmla="*/ 708 w 883"/>
                  <a:gd name="T3" fmla="*/ 242 h 2430"/>
                  <a:gd name="T4" fmla="*/ 611 w 883"/>
                  <a:gd name="T5" fmla="*/ 175 h 2430"/>
                  <a:gd name="T6" fmla="*/ 507 w 883"/>
                  <a:gd name="T7" fmla="*/ 119 h 2430"/>
                  <a:gd name="T8" fmla="*/ 398 w 883"/>
                  <a:gd name="T9" fmla="*/ 73 h 2430"/>
                  <a:gd name="T10" fmla="*/ 282 w 883"/>
                  <a:gd name="T11" fmla="*/ 39 h 2430"/>
                  <a:gd name="T12" fmla="*/ 165 w 883"/>
                  <a:gd name="T13" fmla="*/ 14 h 2430"/>
                  <a:gd name="T14" fmla="*/ 43 w 883"/>
                  <a:gd name="T15" fmla="*/ 0 h 2430"/>
                  <a:gd name="T16" fmla="*/ 20 w 883"/>
                  <a:gd name="T17" fmla="*/ 2 h 2430"/>
                  <a:gd name="T18" fmla="*/ 14 w 883"/>
                  <a:gd name="T19" fmla="*/ 6 h 2430"/>
                  <a:gd name="T20" fmla="*/ 8 w 883"/>
                  <a:gd name="T21" fmla="*/ 8 h 2430"/>
                  <a:gd name="T22" fmla="*/ 4 w 883"/>
                  <a:gd name="T23" fmla="*/ 12 h 2430"/>
                  <a:gd name="T24" fmla="*/ 41 w 883"/>
                  <a:gd name="T25" fmla="*/ 14 h 2430"/>
                  <a:gd name="T26" fmla="*/ 163 w 883"/>
                  <a:gd name="T27" fmla="*/ 27 h 2430"/>
                  <a:gd name="T28" fmla="*/ 280 w 883"/>
                  <a:gd name="T29" fmla="*/ 50 h 2430"/>
                  <a:gd name="T30" fmla="*/ 394 w 883"/>
                  <a:gd name="T31" fmla="*/ 87 h 2430"/>
                  <a:gd name="T32" fmla="*/ 501 w 883"/>
                  <a:gd name="T33" fmla="*/ 131 h 2430"/>
                  <a:gd name="T34" fmla="*/ 603 w 883"/>
                  <a:gd name="T35" fmla="*/ 187 h 2430"/>
                  <a:gd name="T36" fmla="*/ 699 w 883"/>
                  <a:gd name="T37" fmla="*/ 252 h 2430"/>
                  <a:gd name="T38" fmla="*/ 789 w 883"/>
                  <a:gd name="T39" fmla="*/ 325 h 2430"/>
                  <a:gd name="T40" fmla="*/ 820 w 883"/>
                  <a:gd name="T41" fmla="*/ 352 h 2430"/>
                  <a:gd name="T42" fmla="*/ 814 w 883"/>
                  <a:gd name="T43" fmla="*/ 342 h 2430"/>
                  <a:gd name="T44" fmla="*/ 808 w 883"/>
                  <a:gd name="T45" fmla="*/ 332 h 2430"/>
                  <a:gd name="T46" fmla="*/ 802 w 883"/>
                  <a:gd name="T47" fmla="*/ 323 h 2430"/>
                  <a:gd name="T48" fmla="*/ 66 w 883"/>
                  <a:gd name="T49" fmla="*/ 2430 h 2430"/>
                  <a:gd name="T50" fmla="*/ 165 w 883"/>
                  <a:gd name="T51" fmla="*/ 2420 h 2430"/>
                  <a:gd name="T52" fmla="*/ 282 w 883"/>
                  <a:gd name="T53" fmla="*/ 2395 h 2430"/>
                  <a:gd name="T54" fmla="*/ 398 w 883"/>
                  <a:gd name="T55" fmla="*/ 2361 h 2430"/>
                  <a:gd name="T56" fmla="*/ 507 w 883"/>
                  <a:gd name="T57" fmla="*/ 2315 h 2430"/>
                  <a:gd name="T58" fmla="*/ 611 w 883"/>
                  <a:gd name="T59" fmla="*/ 2257 h 2430"/>
                  <a:gd name="T60" fmla="*/ 708 w 883"/>
                  <a:gd name="T61" fmla="*/ 2192 h 2430"/>
                  <a:gd name="T62" fmla="*/ 799 w 883"/>
                  <a:gd name="T63" fmla="*/ 2117 h 2430"/>
                  <a:gd name="T64" fmla="*/ 864 w 883"/>
                  <a:gd name="T65" fmla="*/ 2052 h 2430"/>
                  <a:gd name="T66" fmla="*/ 870 w 883"/>
                  <a:gd name="T67" fmla="*/ 2042 h 2430"/>
                  <a:gd name="T68" fmla="*/ 873 w 883"/>
                  <a:gd name="T69" fmla="*/ 2033 h 2430"/>
                  <a:gd name="T70" fmla="*/ 879 w 883"/>
                  <a:gd name="T71" fmla="*/ 2023 h 2430"/>
                  <a:gd name="T72" fmla="*/ 883 w 883"/>
                  <a:gd name="T73" fmla="*/ 2011 h 2430"/>
                  <a:gd name="T74" fmla="*/ 831 w 883"/>
                  <a:gd name="T75" fmla="*/ 2069 h 2430"/>
                  <a:gd name="T76" fmla="*/ 745 w 883"/>
                  <a:gd name="T77" fmla="*/ 2146 h 2430"/>
                  <a:gd name="T78" fmla="*/ 653 w 883"/>
                  <a:gd name="T79" fmla="*/ 2215 h 2430"/>
                  <a:gd name="T80" fmla="*/ 553 w 883"/>
                  <a:gd name="T81" fmla="*/ 2276 h 2430"/>
                  <a:gd name="T82" fmla="*/ 447 w 883"/>
                  <a:gd name="T83" fmla="*/ 2326 h 2430"/>
                  <a:gd name="T84" fmla="*/ 338 w 883"/>
                  <a:gd name="T85" fmla="*/ 2366 h 2430"/>
                  <a:gd name="T86" fmla="*/ 221 w 883"/>
                  <a:gd name="T87" fmla="*/ 2397 h 2430"/>
                  <a:gd name="T88" fmla="*/ 102 w 883"/>
                  <a:gd name="T89" fmla="*/ 2414 h 2430"/>
                  <a:gd name="T90" fmla="*/ 48 w 883"/>
                  <a:gd name="T91" fmla="*/ 2420 h 2430"/>
                  <a:gd name="T92" fmla="*/ 54 w 883"/>
                  <a:gd name="T93" fmla="*/ 2424 h 2430"/>
                  <a:gd name="T94" fmla="*/ 60 w 883"/>
                  <a:gd name="T95" fmla="*/ 2426 h 2430"/>
                  <a:gd name="T96" fmla="*/ 64 w 883"/>
                  <a:gd name="T97" fmla="*/ 2430 h 243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83"/>
                  <a:gd name="T148" fmla="*/ 0 h 2430"/>
                  <a:gd name="T149" fmla="*/ 883 w 883"/>
                  <a:gd name="T150" fmla="*/ 2430 h 243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83" h="2430">
                    <a:moveTo>
                      <a:pt x="799" y="317"/>
                    </a:moveTo>
                    <a:lnTo>
                      <a:pt x="799" y="315"/>
                    </a:lnTo>
                    <a:lnTo>
                      <a:pt x="753" y="277"/>
                    </a:lnTo>
                    <a:lnTo>
                      <a:pt x="708" y="242"/>
                    </a:lnTo>
                    <a:lnTo>
                      <a:pt x="660" y="208"/>
                    </a:lnTo>
                    <a:lnTo>
                      <a:pt x="611" y="175"/>
                    </a:lnTo>
                    <a:lnTo>
                      <a:pt x="559" y="146"/>
                    </a:lnTo>
                    <a:lnTo>
                      <a:pt x="507" y="119"/>
                    </a:lnTo>
                    <a:lnTo>
                      <a:pt x="453" y="94"/>
                    </a:lnTo>
                    <a:lnTo>
                      <a:pt x="398" y="73"/>
                    </a:lnTo>
                    <a:lnTo>
                      <a:pt x="342" y="54"/>
                    </a:lnTo>
                    <a:lnTo>
                      <a:pt x="282" y="39"/>
                    </a:lnTo>
                    <a:lnTo>
                      <a:pt x="225" y="25"/>
                    </a:lnTo>
                    <a:lnTo>
                      <a:pt x="165" y="14"/>
                    </a:lnTo>
                    <a:lnTo>
                      <a:pt x="104" y="6"/>
                    </a:lnTo>
                    <a:lnTo>
                      <a:pt x="43" y="0"/>
                    </a:lnTo>
                    <a:lnTo>
                      <a:pt x="21" y="0"/>
                    </a:lnTo>
                    <a:lnTo>
                      <a:pt x="20" y="2"/>
                    </a:lnTo>
                    <a:lnTo>
                      <a:pt x="18" y="4"/>
                    </a:lnTo>
                    <a:lnTo>
                      <a:pt x="14" y="6"/>
                    </a:lnTo>
                    <a:lnTo>
                      <a:pt x="12" y="6"/>
                    </a:lnTo>
                    <a:lnTo>
                      <a:pt x="8" y="8"/>
                    </a:lnTo>
                    <a:lnTo>
                      <a:pt x="6" y="10"/>
                    </a:lnTo>
                    <a:lnTo>
                      <a:pt x="4" y="12"/>
                    </a:lnTo>
                    <a:lnTo>
                      <a:pt x="0" y="14"/>
                    </a:lnTo>
                    <a:lnTo>
                      <a:pt x="41" y="14"/>
                    </a:lnTo>
                    <a:lnTo>
                      <a:pt x="102" y="20"/>
                    </a:lnTo>
                    <a:lnTo>
                      <a:pt x="163" y="27"/>
                    </a:lnTo>
                    <a:lnTo>
                      <a:pt x="221" y="37"/>
                    </a:lnTo>
                    <a:lnTo>
                      <a:pt x="280" y="50"/>
                    </a:lnTo>
                    <a:lnTo>
                      <a:pt x="338" y="68"/>
                    </a:lnTo>
                    <a:lnTo>
                      <a:pt x="394" y="87"/>
                    </a:lnTo>
                    <a:lnTo>
                      <a:pt x="447" y="108"/>
                    </a:lnTo>
                    <a:lnTo>
                      <a:pt x="501" y="131"/>
                    </a:lnTo>
                    <a:lnTo>
                      <a:pt x="553" y="158"/>
                    </a:lnTo>
                    <a:lnTo>
                      <a:pt x="603" y="187"/>
                    </a:lnTo>
                    <a:lnTo>
                      <a:pt x="653" y="219"/>
                    </a:lnTo>
                    <a:lnTo>
                      <a:pt x="699" y="252"/>
                    </a:lnTo>
                    <a:lnTo>
                      <a:pt x="745" y="288"/>
                    </a:lnTo>
                    <a:lnTo>
                      <a:pt x="789" y="325"/>
                    </a:lnTo>
                    <a:lnTo>
                      <a:pt x="822" y="357"/>
                    </a:lnTo>
                    <a:lnTo>
                      <a:pt x="820" y="352"/>
                    </a:lnTo>
                    <a:lnTo>
                      <a:pt x="816" y="348"/>
                    </a:lnTo>
                    <a:lnTo>
                      <a:pt x="814" y="342"/>
                    </a:lnTo>
                    <a:lnTo>
                      <a:pt x="810" y="336"/>
                    </a:lnTo>
                    <a:lnTo>
                      <a:pt x="808" y="332"/>
                    </a:lnTo>
                    <a:lnTo>
                      <a:pt x="804" y="327"/>
                    </a:lnTo>
                    <a:lnTo>
                      <a:pt x="802" y="323"/>
                    </a:lnTo>
                    <a:lnTo>
                      <a:pt x="799" y="317"/>
                    </a:lnTo>
                    <a:close/>
                    <a:moveTo>
                      <a:pt x="66" y="2430"/>
                    </a:moveTo>
                    <a:lnTo>
                      <a:pt x="104" y="2428"/>
                    </a:lnTo>
                    <a:lnTo>
                      <a:pt x="165" y="2420"/>
                    </a:lnTo>
                    <a:lnTo>
                      <a:pt x="225" y="2409"/>
                    </a:lnTo>
                    <a:lnTo>
                      <a:pt x="282" y="2395"/>
                    </a:lnTo>
                    <a:lnTo>
                      <a:pt x="342" y="2380"/>
                    </a:lnTo>
                    <a:lnTo>
                      <a:pt x="398" y="2361"/>
                    </a:lnTo>
                    <a:lnTo>
                      <a:pt x="453" y="2338"/>
                    </a:lnTo>
                    <a:lnTo>
                      <a:pt x="507" y="2315"/>
                    </a:lnTo>
                    <a:lnTo>
                      <a:pt x="559" y="2288"/>
                    </a:lnTo>
                    <a:lnTo>
                      <a:pt x="611" y="2257"/>
                    </a:lnTo>
                    <a:lnTo>
                      <a:pt x="660" y="2226"/>
                    </a:lnTo>
                    <a:lnTo>
                      <a:pt x="708" y="2192"/>
                    </a:lnTo>
                    <a:lnTo>
                      <a:pt x="753" y="2155"/>
                    </a:lnTo>
                    <a:lnTo>
                      <a:pt x="799" y="2117"/>
                    </a:lnTo>
                    <a:lnTo>
                      <a:pt x="841" y="2077"/>
                    </a:lnTo>
                    <a:lnTo>
                      <a:pt x="864" y="2052"/>
                    </a:lnTo>
                    <a:lnTo>
                      <a:pt x="866" y="2048"/>
                    </a:lnTo>
                    <a:lnTo>
                      <a:pt x="870" y="2042"/>
                    </a:lnTo>
                    <a:lnTo>
                      <a:pt x="872" y="2038"/>
                    </a:lnTo>
                    <a:lnTo>
                      <a:pt x="873" y="2033"/>
                    </a:lnTo>
                    <a:lnTo>
                      <a:pt x="875" y="2027"/>
                    </a:lnTo>
                    <a:lnTo>
                      <a:pt x="879" y="2023"/>
                    </a:lnTo>
                    <a:lnTo>
                      <a:pt x="881" y="2017"/>
                    </a:lnTo>
                    <a:lnTo>
                      <a:pt x="883" y="2011"/>
                    </a:lnTo>
                    <a:lnTo>
                      <a:pt x="872" y="2027"/>
                    </a:lnTo>
                    <a:lnTo>
                      <a:pt x="831" y="2069"/>
                    </a:lnTo>
                    <a:lnTo>
                      <a:pt x="789" y="2107"/>
                    </a:lnTo>
                    <a:lnTo>
                      <a:pt x="745" y="2146"/>
                    </a:lnTo>
                    <a:lnTo>
                      <a:pt x="699" y="2182"/>
                    </a:lnTo>
                    <a:lnTo>
                      <a:pt x="653" y="2215"/>
                    </a:lnTo>
                    <a:lnTo>
                      <a:pt x="603" y="2248"/>
                    </a:lnTo>
                    <a:lnTo>
                      <a:pt x="553" y="2276"/>
                    </a:lnTo>
                    <a:lnTo>
                      <a:pt x="501" y="2303"/>
                    </a:lnTo>
                    <a:lnTo>
                      <a:pt x="447" y="2326"/>
                    </a:lnTo>
                    <a:lnTo>
                      <a:pt x="394" y="2347"/>
                    </a:lnTo>
                    <a:lnTo>
                      <a:pt x="338" y="2366"/>
                    </a:lnTo>
                    <a:lnTo>
                      <a:pt x="280" y="2384"/>
                    </a:lnTo>
                    <a:lnTo>
                      <a:pt x="221" y="2397"/>
                    </a:lnTo>
                    <a:lnTo>
                      <a:pt x="163" y="2407"/>
                    </a:lnTo>
                    <a:lnTo>
                      <a:pt x="102" y="2414"/>
                    </a:lnTo>
                    <a:lnTo>
                      <a:pt x="46" y="2418"/>
                    </a:lnTo>
                    <a:lnTo>
                      <a:pt x="48" y="2420"/>
                    </a:lnTo>
                    <a:lnTo>
                      <a:pt x="52" y="2422"/>
                    </a:lnTo>
                    <a:lnTo>
                      <a:pt x="54" y="2424"/>
                    </a:lnTo>
                    <a:lnTo>
                      <a:pt x="56" y="2424"/>
                    </a:lnTo>
                    <a:lnTo>
                      <a:pt x="60" y="2426"/>
                    </a:lnTo>
                    <a:lnTo>
                      <a:pt x="62" y="2428"/>
                    </a:lnTo>
                    <a:lnTo>
                      <a:pt x="64" y="2430"/>
                    </a:lnTo>
                    <a:lnTo>
                      <a:pt x="66" y="2430"/>
                    </a:lnTo>
                    <a:close/>
                  </a:path>
                </a:pathLst>
              </a:custGeom>
              <a:solidFill>
                <a:srgbClr val="45B4FF"/>
              </a:solidFill>
              <a:ln w="9525">
                <a:noFill/>
                <a:round/>
                <a:headEnd/>
                <a:tailEnd/>
              </a:ln>
            </p:spPr>
            <p:txBody>
              <a:bodyPr/>
              <a:lstStyle/>
              <a:p>
                <a:endParaRPr lang="en-US"/>
              </a:p>
            </p:txBody>
          </p:sp>
          <p:sp>
            <p:nvSpPr>
              <p:cNvPr id="28126" name="Freeform 1041"/>
              <p:cNvSpPr>
                <a:spLocks noEditPoints="1"/>
              </p:cNvSpPr>
              <p:nvPr/>
            </p:nvSpPr>
            <p:spPr bwMode="auto">
              <a:xfrm>
                <a:off x="880" y="995"/>
                <a:ext cx="902" cy="2418"/>
              </a:xfrm>
              <a:custGeom>
                <a:avLst/>
                <a:gdLst>
                  <a:gd name="T0" fmla="*/ 802 w 902"/>
                  <a:gd name="T1" fmla="*/ 315 h 2418"/>
                  <a:gd name="T2" fmla="*/ 712 w 902"/>
                  <a:gd name="T3" fmla="*/ 240 h 2418"/>
                  <a:gd name="T4" fmla="*/ 616 w 902"/>
                  <a:gd name="T5" fmla="*/ 175 h 2418"/>
                  <a:gd name="T6" fmla="*/ 514 w 902"/>
                  <a:gd name="T7" fmla="*/ 119 h 2418"/>
                  <a:gd name="T8" fmla="*/ 405 w 902"/>
                  <a:gd name="T9" fmla="*/ 73 h 2418"/>
                  <a:gd name="T10" fmla="*/ 291 w 902"/>
                  <a:gd name="T11" fmla="*/ 39 h 2418"/>
                  <a:gd name="T12" fmla="*/ 172 w 902"/>
                  <a:gd name="T13" fmla="*/ 14 h 2418"/>
                  <a:gd name="T14" fmla="*/ 50 w 902"/>
                  <a:gd name="T15" fmla="*/ 2 h 2418"/>
                  <a:gd name="T16" fmla="*/ 17 w 902"/>
                  <a:gd name="T17" fmla="*/ 2 h 2418"/>
                  <a:gd name="T18" fmla="*/ 13 w 902"/>
                  <a:gd name="T19" fmla="*/ 6 h 2418"/>
                  <a:gd name="T20" fmla="*/ 7 w 902"/>
                  <a:gd name="T21" fmla="*/ 8 h 2418"/>
                  <a:gd name="T22" fmla="*/ 4 w 902"/>
                  <a:gd name="T23" fmla="*/ 12 h 2418"/>
                  <a:gd name="T24" fmla="*/ 50 w 902"/>
                  <a:gd name="T25" fmla="*/ 15 h 2418"/>
                  <a:gd name="T26" fmla="*/ 171 w 902"/>
                  <a:gd name="T27" fmla="*/ 27 h 2418"/>
                  <a:gd name="T28" fmla="*/ 288 w 902"/>
                  <a:gd name="T29" fmla="*/ 50 h 2418"/>
                  <a:gd name="T30" fmla="*/ 401 w 902"/>
                  <a:gd name="T31" fmla="*/ 86 h 2418"/>
                  <a:gd name="T32" fmla="*/ 508 w 902"/>
                  <a:gd name="T33" fmla="*/ 131 h 2418"/>
                  <a:gd name="T34" fmla="*/ 610 w 902"/>
                  <a:gd name="T35" fmla="*/ 186 h 2418"/>
                  <a:gd name="T36" fmla="*/ 704 w 902"/>
                  <a:gd name="T37" fmla="*/ 252 h 2418"/>
                  <a:gd name="T38" fmla="*/ 794 w 902"/>
                  <a:gd name="T39" fmla="*/ 324 h 2418"/>
                  <a:gd name="T40" fmla="*/ 842 w 902"/>
                  <a:gd name="T41" fmla="*/ 371 h 2418"/>
                  <a:gd name="T42" fmla="*/ 836 w 902"/>
                  <a:gd name="T43" fmla="*/ 361 h 2418"/>
                  <a:gd name="T44" fmla="*/ 831 w 902"/>
                  <a:gd name="T45" fmla="*/ 351 h 2418"/>
                  <a:gd name="T46" fmla="*/ 825 w 902"/>
                  <a:gd name="T47" fmla="*/ 342 h 2418"/>
                  <a:gd name="T48" fmla="*/ 819 w 902"/>
                  <a:gd name="T49" fmla="*/ 332 h 2418"/>
                  <a:gd name="T50" fmla="*/ 111 w 902"/>
                  <a:gd name="T51" fmla="*/ 2416 h 2418"/>
                  <a:gd name="T52" fmla="*/ 232 w 902"/>
                  <a:gd name="T53" fmla="*/ 2397 h 2418"/>
                  <a:gd name="T54" fmla="*/ 349 w 902"/>
                  <a:gd name="T55" fmla="*/ 2366 h 2418"/>
                  <a:gd name="T56" fmla="*/ 460 w 902"/>
                  <a:gd name="T57" fmla="*/ 2326 h 2418"/>
                  <a:gd name="T58" fmla="*/ 566 w 902"/>
                  <a:gd name="T59" fmla="*/ 2276 h 2418"/>
                  <a:gd name="T60" fmla="*/ 666 w 902"/>
                  <a:gd name="T61" fmla="*/ 2215 h 2418"/>
                  <a:gd name="T62" fmla="*/ 758 w 902"/>
                  <a:gd name="T63" fmla="*/ 2146 h 2418"/>
                  <a:gd name="T64" fmla="*/ 844 w 902"/>
                  <a:gd name="T65" fmla="*/ 2067 h 2418"/>
                  <a:gd name="T66" fmla="*/ 884 w 902"/>
                  <a:gd name="T67" fmla="*/ 2023 h 2418"/>
                  <a:gd name="T68" fmla="*/ 890 w 902"/>
                  <a:gd name="T69" fmla="*/ 2011 h 2418"/>
                  <a:gd name="T70" fmla="*/ 894 w 902"/>
                  <a:gd name="T71" fmla="*/ 2002 h 2418"/>
                  <a:gd name="T72" fmla="*/ 898 w 902"/>
                  <a:gd name="T73" fmla="*/ 1992 h 2418"/>
                  <a:gd name="T74" fmla="*/ 875 w 902"/>
                  <a:gd name="T75" fmla="*/ 2017 h 2418"/>
                  <a:gd name="T76" fmla="*/ 794 w 902"/>
                  <a:gd name="T77" fmla="*/ 2098 h 2418"/>
                  <a:gd name="T78" fmla="*/ 704 w 902"/>
                  <a:gd name="T79" fmla="*/ 2171 h 2418"/>
                  <a:gd name="T80" fmla="*/ 610 w 902"/>
                  <a:gd name="T81" fmla="*/ 2236 h 2418"/>
                  <a:gd name="T82" fmla="*/ 508 w 902"/>
                  <a:gd name="T83" fmla="*/ 2291 h 2418"/>
                  <a:gd name="T84" fmla="*/ 401 w 902"/>
                  <a:gd name="T85" fmla="*/ 2336 h 2418"/>
                  <a:gd name="T86" fmla="*/ 288 w 902"/>
                  <a:gd name="T87" fmla="*/ 2370 h 2418"/>
                  <a:gd name="T88" fmla="*/ 171 w 902"/>
                  <a:gd name="T89" fmla="*/ 2395 h 2418"/>
                  <a:gd name="T90" fmla="*/ 50 w 902"/>
                  <a:gd name="T91" fmla="*/ 2407 h 2418"/>
                  <a:gd name="T92" fmla="*/ 48 w 902"/>
                  <a:gd name="T93" fmla="*/ 2408 h 2418"/>
                  <a:gd name="T94" fmla="*/ 53 w 902"/>
                  <a:gd name="T95" fmla="*/ 2412 h 2418"/>
                  <a:gd name="T96" fmla="*/ 57 w 902"/>
                  <a:gd name="T97" fmla="*/ 2414 h 2418"/>
                  <a:gd name="T98" fmla="*/ 63 w 902"/>
                  <a:gd name="T99" fmla="*/ 2418 h 241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02"/>
                  <a:gd name="T151" fmla="*/ 0 h 2418"/>
                  <a:gd name="T152" fmla="*/ 902 w 902"/>
                  <a:gd name="T153" fmla="*/ 2418 h 241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02" h="2418">
                    <a:moveTo>
                      <a:pt x="819" y="332"/>
                    </a:moveTo>
                    <a:lnTo>
                      <a:pt x="802" y="315"/>
                    </a:lnTo>
                    <a:lnTo>
                      <a:pt x="758" y="276"/>
                    </a:lnTo>
                    <a:lnTo>
                      <a:pt x="712" y="240"/>
                    </a:lnTo>
                    <a:lnTo>
                      <a:pt x="666" y="207"/>
                    </a:lnTo>
                    <a:lnTo>
                      <a:pt x="616" y="175"/>
                    </a:lnTo>
                    <a:lnTo>
                      <a:pt x="566" y="146"/>
                    </a:lnTo>
                    <a:lnTo>
                      <a:pt x="514" y="119"/>
                    </a:lnTo>
                    <a:lnTo>
                      <a:pt x="460" y="96"/>
                    </a:lnTo>
                    <a:lnTo>
                      <a:pt x="405" y="73"/>
                    </a:lnTo>
                    <a:lnTo>
                      <a:pt x="349" y="54"/>
                    </a:lnTo>
                    <a:lnTo>
                      <a:pt x="291" y="39"/>
                    </a:lnTo>
                    <a:lnTo>
                      <a:pt x="232" y="25"/>
                    </a:lnTo>
                    <a:lnTo>
                      <a:pt x="172" y="14"/>
                    </a:lnTo>
                    <a:lnTo>
                      <a:pt x="111" y="6"/>
                    </a:lnTo>
                    <a:lnTo>
                      <a:pt x="50" y="2"/>
                    </a:lnTo>
                    <a:lnTo>
                      <a:pt x="21" y="0"/>
                    </a:lnTo>
                    <a:lnTo>
                      <a:pt x="17" y="2"/>
                    </a:lnTo>
                    <a:lnTo>
                      <a:pt x="15" y="4"/>
                    </a:lnTo>
                    <a:lnTo>
                      <a:pt x="13" y="6"/>
                    </a:lnTo>
                    <a:lnTo>
                      <a:pt x="9" y="8"/>
                    </a:lnTo>
                    <a:lnTo>
                      <a:pt x="7" y="8"/>
                    </a:lnTo>
                    <a:lnTo>
                      <a:pt x="5" y="10"/>
                    </a:lnTo>
                    <a:lnTo>
                      <a:pt x="4" y="12"/>
                    </a:lnTo>
                    <a:lnTo>
                      <a:pt x="0" y="14"/>
                    </a:lnTo>
                    <a:lnTo>
                      <a:pt x="50" y="15"/>
                    </a:lnTo>
                    <a:lnTo>
                      <a:pt x="111" y="19"/>
                    </a:lnTo>
                    <a:lnTo>
                      <a:pt x="171" y="27"/>
                    </a:lnTo>
                    <a:lnTo>
                      <a:pt x="230" y="37"/>
                    </a:lnTo>
                    <a:lnTo>
                      <a:pt x="288" y="50"/>
                    </a:lnTo>
                    <a:lnTo>
                      <a:pt x="345" y="67"/>
                    </a:lnTo>
                    <a:lnTo>
                      <a:pt x="401" y="86"/>
                    </a:lnTo>
                    <a:lnTo>
                      <a:pt x="455" y="108"/>
                    </a:lnTo>
                    <a:lnTo>
                      <a:pt x="508" y="131"/>
                    </a:lnTo>
                    <a:lnTo>
                      <a:pt x="558" y="157"/>
                    </a:lnTo>
                    <a:lnTo>
                      <a:pt x="610" y="186"/>
                    </a:lnTo>
                    <a:lnTo>
                      <a:pt x="658" y="217"/>
                    </a:lnTo>
                    <a:lnTo>
                      <a:pt x="704" y="252"/>
                    </a:lnTo>
                    <a:lnTo>
                      <a:pt x="750" y="286"/>
                    </a:lnTo>
                    <a:lnTo>
                      <a:pt x="794" y="324"/>
                    </a:lnTo>
                    <a:lnTo>
                      <a:pt x="834" y="365"/>
                    </a:lnTo>
                    <a:lnTo>
                      <a:pt x="842" y="371"/>
                    </a:lnTo>
                    <a:lnTo>
                      <a:pt x="838" y="367"/>
                    </a:lnTo>
                    <a:lnTo>
                      <a:pt x="836" y="361"/>
                    </a:lnTo>
                    <a:lnTo>
                      <a:pt x="834" y="357"/>
                    </a:lnTo>
                    <a:lnTo>
                      <a:pt x="831" y="351"/>
                    </a:lnTo>
                    <a:lnTo>
                      <a:pt x="829" y="346"/>
                    </a:lnTo>
                    <a:lnTo>
                      <a:pt x="825" y="342"/>
                    </a:lnTo>
                    <a:lnTo>
                      <a:pt x="823" y="336"/>
                    </a:lnTo>
                    <a:lnTo>
                      <a:pt x="819" y="332"/>
                    </a:lnTo>
                    <a:close/>
                    <a:moveTo>
                      <a:pt x="65" y="2418"/>
                    </a:moveTo>
                    <a:lnTo>
                      <a:pt x="111" y="2416"/>
                    </a:lnTo>
                    <a:lnTo>
                      <a:pt x="172" y="2408"/>
                    </a:lnTo>
                    <a:lnTo>
                      <a:pt x="232" y="2397"/>
                    </a:lnTo>
                    <a:lnTo>
                      <a:pt x="291" y="2384"/>
                    </a:lnTo>
                    <a:lnTo>
                      <a:pt x="349" y="2366"/>
                    </a:lnTo>
                    <a:lnTo>
                      <a:pt x="405" y="2349"/>
                    </a:lnTo>
                    <a:lnTo>
                      <a:pt x="460" y="2326"/>
                    </a:lnTo>
                    <a:lnTo>
                      <a:pt x="514" y="2303"/>
                    </a:lnTo>
                    <a:lnTo>
                      <a:pt x="566" y="2276"/>
                    </a:lnTo>
                    <a:lnTo>
                      <a:pt x="616" y="2247"/>
                    </a:lnTo>
                    <a:lnTo>
                      <a:pt x="666" y="2215"/>
                    </a:lnTo>
                    <a:lnTo>
                      <a:pt x="712" y="2182"/>
                    </a:lnTo>
                    <a:lnTo>
                      <a:pt x="758" y="2146"/>
                    </a:lnTo>
                    <a:lnTo>
                      <a:pt x="802" y="2107"/>
                    </a:lnTo>
                    <a:lnTo>
                      <a:pt x="844" y="2067"/>
                    </a:lnTo>
                    <a:lnTo>
                      <a:pt x="882" y="2027"/>
                    </a:lnTo>
                    <a:lnTo>
                      <a:pt x="884" y="2023"/>
                    </a:lnTo>
                    <a:lnTo>
                      <a:pt x="886" y="2017"/>
                    </a:lnTo>
                    <a:lnTo>
                      <a:pt x="890" y="2011"/>
                    </a:lnTo>
                    <a:lnTo>
                      <a:pt x="892" y="2007"/>
                    </a:lnTo>
                    <a:lnTo>
                      <a:pt x="894" y="2002"/>
                    </a:lnTo>
                    <a:lnTo>
                      <a:pt x="896" y="1996"/>
                    </a:lnTo>
                    <a:lnTo>
                      <a:pt x="898" y="1992"/>
                    </a:lnTo>
                    <a:lnTo>
                      <a:pt x="902" y="1986"/>
                    </a:lnTo>
                    <a:lnTo>
                      <a:pt x="875" y="2017"/>
                    </a:lnTo>
                    <a:lnTo>
                      <a:pt x="834" y="2057"/>
                    </a:lnTo>
                    <a:lnTo>
                      <a:pt x="794" y="2098"/>
                    </a:lnTo>
                    <a:lnTo>
                      <a:pt x="750" y="2136"/>
                    </a:lnTo>
                    <a:lnTo>
                      <a:pt x="704" y="2171"/>
                    </a:lnTo>
                    <a:lnTo>
                      <a:pt x="658" y="2203"/>
                    </a:lnTo>
                    <a:lnTo>
                      <a:pt x="610" y="2236"/>
                    </a:lnTo>
                    <a:lnTo>
                      <a:pt x="558" y="2265"/>
                    </a:lnTo>
                    <a:lnTo>
                      <a:pt x="508" y="2291"/>
                    </a:lnTo>
                    <a:lnTo>
                      <a:pt x="455" y="2314"/>
                    </a:lnTo>
                    <a:lnTo>
                      <a:pt x="401" y="2336"/>
                    </a:lnTo>
                    <a:lnTo>
                      <a:pt x="345" y="2355"/>
                    </a:lnTo>
                    <a:lnTo>
                      <a:pt x="288" y="2370"/>
                    </a:lnTo>
                    <a:lnTo>
                      <a:pt x="230" y="2384"/>
                    </a:lnTo>
                    <a:lnTo>
                      <a:pt x="171" y="2395"/>
                    </a:lnTo>
                    <a:lnTo>
                      <a:pt x="111" y="2403"/>
                    </a:lnTo>
                    <a:lnTo>
                      <a:pt x="50" y="2407"/>
                    </a:lnTo>
                    <a:lnTo>
                      <a:pt x="46" y="2407"/>
                    </a:lnTo>
                    <a:lnTo>
                      <a:pt x="48" y="2408"/>
                    </a:lnTo>
                    <a:lnTo>
                      <a:pt x="50" y="2410"/>
                    </a:lnTo>
                    <a:lnTo>
                      <a:pt x="53" y="2412"/>
                    </a:lnTo>
                    <a:lnTo>
                      <a:pt x="55" y="2412"/>
                    </a:lnTo>
                    <a:lnTo>
                      <a:pt x="57" y="2414"/>
                    </a:lnTo>
                    <a:lnTo>
                      <a:pt x="61" y="2416"/>
                    </a:lnTo>
                    <a:lnTo>
                      <a:pt x="63" y="2418"/>
                    </a:lnTo>
                    <a:lnTo>
                      <a:pt x="65" y="2418"/>
                    </a:lnTo>
                    <a:close/>
                  </a:path>
                </a:pathLst>
              </a:custGeom>
              <a:solidFill>
                <a:srgbClr val="46B5FF"/>
              </a:solidFill>
              <a:ln w="9525">
                <a:noFill/>
                <a:round/>
                <a:headEnd/>
                <a:tailEnd/>
              </a:ln>
            </p:spPr>
            <p:txBody>
              <a:bodyPr/>
              <a:lstStyle/>
              <a:p>
                <a:endParaRPr lang="en-US"/>
              </a:p>
            </p:txBody>
          </p:sp>
          <p:sp>
            <p:nvSpPr>
              <p:cNvPr id="28127" name="Freeform 1042"/>
              <p:cNvSpPr>
                <a:spLocks noEditPoints="1"/>
              </p:cNvSpPr>
              <p:nvPr/>
            </p:nvSpPr>
            <p:spPr bwMode="auto">
              <a:xfrm>
                <a:off x="870" y="1003"/>
                <a:ext cx="919" cy="2404"/>
              </a:xfrm>
              <a:custGeom>
                <a:avLst/>
                <a:gdLst>
                  <a:gd name="T0" fmla="*/ 808 w 919"/>
                  <a:gd name="T1" fmla="*/ 311 h 2404"/>
                  <a:gd name="T2" fmla="*/ 718 w 919"/>
                  <a:gd name="T3" fmla="*/ 238 h 2404"/>
                  <a:gd name="T4" fmla="*/ 622 w 919"/>
                  <a:gd name="T5" fmla="*/ 173 h 2404"/>
                  <a:gd name="T6" fmla="*/ 520 w 919"/>
                  <a:gd name="T7" fmla="*/ 117 h 2404"/>
                  <a:gd name="T8" fmla="*/ 413 w 919"/>
                  <a:gd name="T9" fmla="*/ 73 h 2404"/>
                  <a:gd name="T10" fmla="*/ 299 w 919"/>
                  <a:gd name="T11" fmla="*/ 36 h 2404"/>
                  <a:gd name="T12" fmla="*/ 182 w 919"/>
                  <a:gd name="T13" fmla="*/ 13 h 2404"/>
                  <a:gd name="T14" fmla="*/ 60 w 919"/>
                  <a:gd name="T15" fmla="*/ 0 h 2404"/>
                  <a:gd name="T16" fmla="*/ 17 w 919"/>
                  <a:gd name="T17" fmla="*/ 2 h 2404"/>
                  <a:gd name="T18" fmla="*/ 14 w 919"/>
                  <a:gd name="T19" fmla="*/ 4 h 2404"/>
                  <a:gd name="T20" fmla="*/ 8 w 919"/>
                  <a:gd name="T21" fmla="*/ 7 h 2404"/>
                  <a:gd name="T22" fmla="*/ 4 w 919"/>
                  <a:gd name="T23" fmla="*/ 9 h 2404"/>
                  <a:gd name="T24" fmla="*/ 60 w 919"/>
                  <a:gd name="T25" fmla="*/ 13 h 2404"/>
                  <a:gd name="T26" fmla="*/ 179 w 919"/>
                  <a:gd name="T27" fmla="*/ 25 h 2404"/>
                  <a:gd name="T28" fmla="*/ 296 w 919"/>
                  <a:gd name="T29" fmla="*/ 50 h 2404"/>
                  <a:gd name="T30" fmla="*/ 407 w 919"/>
                  <a:gd name="T31" fmla="*/ 84 h 2404"/>
                  <a:gd name="T32" fmla="*/ 514 w 919"/>
                  <a:gd name="T33" fmla="*/ 128 h 2404"/>
                  <a:gd name="T34" fmla="*/ 616 w 919"/>
                  <a:gd name="T35" fmla="*/ 184 h 2404"/>
                  <a:gd name="T36" fmla="*/ 710 w 919"/>
                  <a:gd name="T37" fmla="*/ 249 h 2404"/>
                  <a:gd name="T38" fmla="*/ 798 w 919"/>
                  <a:gd name="T39" fmla="*/ 320 h 2404"/>
                  <a:gd name="T40" fmla="*/ 864 w 919"/>
                  <a:gd name="T41" fmla="*/ 384 h 2404"/>
                  <a:gd name="T42" fmla="*/ 858 w 919"/>
                  <a:gd name="T43" fmla="*/ 374 h 2404"/>
                  <a:gd name="T44" fmla="*/ 852 w 919"/>
                  <a:gd name="T45" fmla="*/ 363 h 2404"/>
                  <a:gd name="T46" fmla="*/ 846 w 919"/>
                  <a:gd name="T47" fmla="*/ 353 h 2404"/>
                  <a:gd name="T48" fmla="*/ 841 w 919"/>
                  <a:gd name="T49" fmla="*/ 343 h 2404"/>
                  <a:gd name="T50" fmla="*/ 121 w 919"/>
                  <a:gd name="T51" fmla="*/ 2400 h 2404"/>
                  <a:gd name="T52" fmla="*/ 240 w 919"/>
                  <a:gd name="T53" fmla="*/ 2383 h 2404"/>
                  <a:gd name="T54" fmla="*/ 357 w 919"/>
                  <a:gd name="T55" fmla="*/ 2352 h 2404"/>
                  <a:gd name="T56" fmla="*/ 466 w 919"/>
                  <a:gd name="T57" fmla="*/ 2312 h 2404"/>
                  <a:gd name="T58" fmla="*/ 572 w 919"/>
                  <a:gd name="T59" fmla="*/ 2262 h 2404"/>
                  <a:gd name="T60" fmla="*/ 672 w 919"/>
                  <a:gd name="T61" fmla="*/ 2201 h 2404"/>
                  <a:gd name="T62" fmla="*/ 764 w 919"/>
                  <a:gd name="T63" fmla="*/ 2132 h 2404"/>
                  <a:gd name="T64" fmla="*/ 850 w 919"/>
                  <a:gd name="T65" fmla="*/ 2055 h 2404"/>
                  <a:gd name="T66" fmla="*/ 902 w 919"/>
                  <a:gd name="T67" fmla="*/ 1997 h 2404"/>
                  <a:gd name="T68" fmla="*/ 906 w 919"/>
                  <a:gd name="T69" fmla="*/ 1988 h 2404"/>
                  <a:gd name="T70" fmla="*/ 912 w 919"/>
                  <a:gd name="T71" fmla="*/ 1978 h 2404"/>
                  <a:gd name="T72" fmla="*/ 915 w 919"/>
                  <a:gd name="T73" fmla="*/ 1969 h 2404"/>
                  <a:gd name="T74" fmla="*/ 919 w 919"/>
                  <a:gd name="T75" fmla="*/ 1957 h 2404"/>
                  <a:gd name="T76" fmla="*/ 881 w 919"/>
                  <a:gd name="T77" fmla="*/ 2003 h 2404"/>
                  <a:gd name="T78" fmla="*/ 798 w 919"/>
                  <a:gd name="T79" fmla="*/ 2084 h 2404"/>
                  <a:gd name="T80" fmla="*/ 710 w 919"/>
                  <a:gd name="T81" fmla="*/ 2157 h 2404"/>
                  <a:gd name="T82" fmla="*/ 616 w 919"/>
                  <a:gd name="T83" fmla="*/ 2222 h 2404"/>
                  <a:gd name="T84" fmla="*/ 514 w 919"/>
                  <a:gd name="T85" fmla="*/ 2276 h 2404"/>
                  <a:gd name="T86" fmla="*/ 407 w 919"/>
                  <a:gd name="T87" fmla="*/ 2322 h 2404"/>
                  <a:gd name="T88" fmla="*/ 296 w 919"/>
                  <a:gd name="T89" fmla="*/ 2356 h 2404"/>
                  <a:gd name="T90" fmla="*/ 179 w 919"/>
                  <a:gd name="T91" fmla="*/ 2381 h 2404"/>
                  <a:gd name="T92" fmla="*/ 60 w 919"/>
                  <a:gd name="T93" fmla="*/ 2393 h 2404"/>
                  <a:gd name="T94" fmla="*/ 48 w 919"/>
                  <a:gd name="T95" fmla="*/ 2395 h 2404"/>
                  <a:gd name="T96" fmla="*/ 54 w 919"/>
                  <a:gd name="T97" fmla="*/ 2397 h 2404"/>
                  <a:gd name="T98" fmla="*/ 58 w 919"/>
                  <a:gd name="T99" fmla="*/ 2400 h 2404"/>
                  <a:gd name="T100" fmla="*/ 63 w 919"/>
                  <a:gd name="T101" fmla="*/ 2404 h 240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19"/>
                  <a:gd name="T154" fmla="*/ 0 h 2404"/>
                  <a:gd name="T155" fmla="*/ 919 w 919"/>
                  <a:gd name="T156" fmla="*/ 2404 h 240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19" h="2404">
                    <a:moveTo>
                      <a:pt x="841" y="343"/>
                    </a:moveTo>
                    <a:lnTo>
                      <a:pt x="808" y="311"/>
                    </a:lnTo>
                    <a:lnTo>
                      <a:pt x="764" y="274"/>
                    </a:lnTo>
                    <a:lnTo>
                      <a:pt x="718" y="238"/>
                    </a:lnTo>
                    <a:lnTo>
                      <a:pt x="672" y="205"/>
                    </a:lnTo>
                    <a:lnTo>
                      <a:pt x="622" y="173"/>
                    </a:lnTo>
                    <a:lnTo>
                      <a:pt x="572" y="144"/>
                    </a:lnTo>
                    <a:lnTo>
                      <a:pt x="520" y="117"/>
                    </a:lnTo>
                    <a:lnTo>
                      <a:pt x="466" y="94"/>
                    </a:lnTo>
                    <a:lnTo>
                      <a:pt x="413" y="73"/>
                    </a:lnTo>
                    <a:lnTo>
                      <a:pt x="357" y="54"/>
                    </a:lnTo>
                    <a:lnTo>
                      <a:pt x="299" y="36"/>
                    </a:lnTo>
                    <a:lnTo>
                      <a:pt x="240" y="23"/>
                    </a:lnTo>
                    <a:lnTo>
                      <a:pt x="182" y="13"/>
                    </a:lnTo>
                    <a:lnTo>
                      <a:pt x="121" y="6"/>
                    </a:lnTo>
                    <a:lnTo>
                      <a:pt x="60" y="0"/>
                    </a:lnTo>
                    <a:lnTo>
                      <a:pt x="19" y="0"/>
                    </a:lnTo>
                    <a:lnTo>
                      <a:pt x="17" y="2"/>
                    </a:lnTo>
                    <a:lnTo>
                      <a:pt x="15" y="2"/>
                    </a:lnTo>
                    <a:lnTo>
                      <a:pt x="14" y="4"/>
                    </a:lnTo>
                    <a:lnTo>
                      <a:pt x="10" y="6"/>
                    </a:lnTo>
                    <a:lnTo>
                      <a:pt x="8" y="7"/>
                    </a:lnTo>
                    <a:lnTo>
                      <a:pt x="6" y="9"/>
                    </a:lnTo>
                    <a:lnTo>
                      <a:pt x="4" y="9"/>
                    </a:lnTo>
                    <a:lnTo>
                      <a:pt x="0" y="11"/>
                    </a:lnTo>
                    <a:lnTo>
                      <a:pt x="60" y="13"/>
                    </a:lnTo>
                    <a:lnTo>
                      <a:pt x="119" y="17"/>
                    </a:lnTo>
                    <a:lnTo>
                      <a:pt x="179" y="25"/>
                    </a:lnTo>
                    <a:lnTo>
                      <a:pt x="238" y="36"/>
                    </a:lnTo>
                    <a:lnTo>
                      <a:pt x="296" y="50"/>
                    </a:lnTo>
                    <a:lnTo>
                      <a:pt x="353" y="65"/>
                    </a:lnTo>
                    <a:lnTo>
                      <a:pt x="407" y="84"/>
                    </a:lnTo>
                    <a:lnTo>
                      <a:pt x="463" y="105"/>
                    </a:lnTo>
                    <a:lnTo>
                      <a:pt x="514" y="128"/>
                    </a:lnTo>
                    <a:lnTo>
                      <a:pt x="566" y="155"/>
                    </a:lnTo>
                    <a:lnTo>
                      <a:pt x="616" y="184"/>
                    </a:lnTo>
                    <a:lnTo>
                      <a:pt x="664" y="215"/>
                    </a:lnTo>
                    <a:lnTo>
                      <a:pt x="710" y="249"/>
                    </a:lnTo>
                    <a:lnTo>
                      <a:pt x="756" y="284"/>
                    </a:lnTo>
                    <a:lnTo>
                      <a:pt x="798" y="320"/>
                    </a:lnTo>
                    <a:lnTo>
                      <a:pt x="841" y="361"/>
                    </a:lnTo>
                    <a:lnTo>
                      <a:pt x="864" y="384"/>
                    </a:lnTo>
                    <a:lnTo>
                      <a:pt x="860" y="378"/>
                    </a:lnTo>
                    <a:lnTo>
                      <a:pt x="858" y="374"/>
                    </a:lnTo>
                    <a:lnTo>
                      <a:pt x="854" y="368"/>
                    </a:lnTo>
                    <a:lnTo>
                      <a:pt x="852" y="363"/>
                    </a:lnTo>
                    <a:lnTo>
                      <a:pt x="850" y="359"/>
                    </a:lnTo>
                    <a:lnTo>
                      <a:pt x="846" y="353"/>
                    </a:lnTo>
                    <a:lnTo>
                      <a:pt x="844" y="349"/>
                    </a:lnTo>
                    <a:lnTo>
                      <a:pt x="841" y="343"/>
                    </a:lnTo>
                    <a:close/>
                    <a:moveTo>
                      <a:pt x="65" y="2404"/>
                    </a:moveTo>
                    <a:lnTo>
                      <a:pt x="121" y="2400"/>
                    </a:lnTo>
                    <a:lnTo>
                      <a:pt x="182" y="2393"/>
                    </a:lnTo>
                    <a:lnTo>
                      <a:pt x="240" y="2383"/>
                    </a:lnTo>
                    <a:lnTo>
                      <a:pt x="299" y="2370"/>
                    </a:lnTo>
                    <a:lnTo>
                      <a:pt x="357" y="2352"/>
                    </a:lnTo>
                    <a:lnTo>
                      <a:pt x="413" y="2333"/>
                    </a:lnTo>
                    <a:lnTo>
                      <a:pt x="466" y="2312"/>
                    </a:lnTo>
                    <a:lnTo>
                      <a:pt x="520" y="2289"/>
                    </a:lnTo>
                    <a:lnTo>
                      <a:pt x="572" y="2262"/>
                    </a:lnTo>
                    <a:lnTo>
                      <a:pt x="622" y="2234"/>
                    </a:lnTo>
                    <a:lnTo>
                      <a:pt x="672" y="2201"/>
                    </a:lnTo>
                    <a:lnTo>
                      <a:pt x="718" y="2168"/>
                    </a:lnTo>
                    <a:lnTo>
                      <a:pt x="764" y="2132"/>
                    </a:lnTo>
                    <a:lnTo>
                      <a:pt x="808" y="2093"/>
                    </a:lnTo>
                    <a:lnTo>
                      <a:pt x="850" y="2055"/>
                    </a:lnTo>
                    <a:lnTo>
                      <a:pt x="891" y="2013"/>
                    </a:lnTo>
                    <a:lnTo>
                      <a:pt x="902" y="1997"/>
                    </a:lnTo>
                    <a:lnTo>
                      <a:pt x="904" y="1994"/>
                    </a:lnTo>
                    <a:lnTo>
                      <a:pt x="906" y="1988"/>
                    </a:lnTo>
                    <a:lnTo>
                      <a:pt x="908" y="1984"/>
                    </a:lnTo>
                    <a:lnTo>
                      <a:pt x="912" y="1978"/>
                    </a:lnTo>
                    <a:lnTo>
                      <a:pt x="914" y="1973"/>
                    </a:lnTo>
                    <a:lnTo>
                      <a:pt x="915" y="1969"/>
                    </a:lnTo>
                    <a:lnTo>
                      <a:pt x="917" y="1963"/>
                    </a:lnTo>
                    <a:lnTo>
                      <a:pt x="919" y="1957"/>
                    </a:lnTo>
                    <a:lnTo>
                      <a:pt x="917" y="1961"/>
                    </a:lnTo>
                    <a:lnTo>
                      <a:pt x="881" y="2003"/>
                    </a:lnTo>
                    <a:lnTo>
                      <a:pt x="841" y="2045"/>
                    </a:lnTo>
                    <a:lnTo>
                      <a:pt x="798" y="2084"/>
                    </a:lnTo>
                    <a:lnTo>
                      <a:pt x="756" y="2122"/>
                    </a:lnTo>
                    <a:lnTo>
                      <a:pt x="710" y="2157"/>
                    </a:lnTo>
                    <a:lnTo>
                      <a:pt x="664" y="2191"/>
                    </a:lnTo>
                    <a:lnTo>
                      <a:pt x="616" y="2222"/>
                    </a:lnTo>
                    <a:lnTo>
                      <a:pt x="566" y="2251"/>
                    </a:lnTo>
                    <a:lnTo>
                      <a:pt x="514" y="2276"/>
                    </a:lnTo>
                    <a:lnTo>
                      <a:pt x="463" y="2301"/>
                    </a:lnTo>
                    <a:lnTo>
                      <a:pt x="407" y="2322"/>
                    </a:lnTo>
                    <a:lnTo>
                      <a:pt x="353" y="2341"/>
                    </a:lnTo>
                    <a:lnTo>
                      <a:pt x="296" y="2356"/>
                    </a:lnTo>
                    <a:lnTo>
                      <a:pt x="238" y="2370"/>
                    </a:lnTo>
                    <a:lnTo>
                      <a:pt x="179" y="2381"/>
                    </a:lnTo>
                    <a:lnTo>
                      <a:pt x="119" y="2387"/>
                    </a:lnTo>
                    <a:lnTo>
                      <a:pt x="60" y="2393"/>
                    </a:lnTo>
                    <a:lnTo>
                      <a:pt x="46" y="2393"/>
                    </a:lnTo>
                    <a:lnTo>
                      <a:pt x="48" y="2395"/>
                    </a:lnTo>
                    <a:lnTo>
                      <a:pt x="50" y="2397"/>
                    </a:lnTo>
                    <a:lnTo>
                      <a:pt x="54" y="2397"/>
                    </a:lnTo>
                    <a:lnTo>
                      <a:pt x="56" y="2399"/>
                    </a:lnTo>
                    <a:lnTo>
                      <a:pt x="58" y="2400"/>
                    </a:lnTo>
                    <a:lnTo>
                      <a:pt x="60" y="2402"/>
                    </a:lnTo>
                    <a:lnTo>
                      <a:pt x="63" y="2404"/>
                    </a:lnTo>
                    <a:lnTo>
                      <a:pt x="65" y="2404"/>
                    </a:lnTo>
                    <a:close/>
                  </a:path>
                </a:pathLst>
              </a:custGeom>
              <a:solidFill>
                <a:srgbClr val="47B5FF"/>
              </a:solidFill>
              <a:ln w="9525">
                <a:noFill/>
                <a:round/>
                <a:headEnd/>
                <a:tailEnd/>
              </a:ln>
            </p:spPr>
            <p:txBody>
              <a:bodyPr/>
              <a:lstStyle/>
              <a:p>
                <a:endParaRPr lang="en-US"/>
              </a:p>
            </p:txBody>
          </p:sp>
          <p:sp>
            <p:nvSpPr>
              <p:cNvPr id="28128" name="Freeform 1043"/>
              <p:cNvSpPr>
                <a:spLocks noEditPoints="1"/>
              </p:cNvSpPr>
              <p:nvPr/>
            </p:nvSpPr>
            <p:spPr bwMode="auto">
              <a:xfrm>
                <a:off x="861" y="1009"/>
                <a:ext cx="938" cy="2393"/>
              </a:xfrm>
              <a:custGeom>
                <a:avLst/>
                <a:gdLst>
                  <a:gd name="T0" fmla="*/ 853 w 938"/>
                  <a:gd name="T1" fmla="*/ 351 h 2393"/>
                  <a:gd name="T2" fmla="*/ 769 w 938"/>
                  <a:gd name="T3" fmla="*/ 272 h 2393"/>
                  <a:gd name="T4" fmla="*/ 677 w 938"/>
                  <a:gd name="T5" fmla="*/ 203 h 2393"/>
                  <a:gd name="T6" fmla="*/ 577 w 938"/>
                  <a:gd name="T7" fmla="*/ 143 h 2393"/>
                  <a:gd name="T8" fmla="*/ 474 w 938"/>
                  <a:gd name="T9" fmla="*/ 94 h 2393"/>
                  <a:gd name="T10" fmla="*/ 364 w 938"/>
                  <a:gd name="T11" fmla="*/ 53 h 2393"/>
                  <a:gd name="T12" fmla="*/ 249 w 938"/>
                  <a:gd name="T13" fmla="*/ 23 h 2393"/>
                  <a:gd name="T14" fmla="*/ 130 w 938"/>
                  <a:gd name="T15" fmla="*/ 5 h 2393"/>
                  <a:gd name="T16" fmla="*/ 19 w 938"/>
                  <a:gd name="T17" fmla="*/ 0 h 2393"/>
                  <a:gd name="T18" fmla="*/ 15 w 938"/>
                  <a:gd name="T19" fmla="*/ 3 h 2393"/>
                  <a:gd name="T20" fmla="*/ 9 w 938"/>
                  <a:gd name="T21" fmla="*/ 5 h 2393"/>
                  <a:gd name="T22" fmla="*/ 5 w 938"/>
                  <a:gd name="T23" fmla="*/ 9 h 2393"/>
                  <a:gd name="T24" fmla="*/ 0 w 938"/>
                  <a:gd name="T25" fmla="*/ 13 h 2393"/>
                  <a:gd name="T26" fmla="*/ 69 w 938"/>
                  <a:gd name="T27" fmla="*/ 13 h 2393"/>
                  <a:gd name="T28" fmla="*/ 188 w 938"/>
                  <a:gd name="T29" fmla="*/ 26 h 2393"/>
                  <a:gd name="T30" fmla="*/ 303 w 938"/>
                  <a:gd name="T31" fmla="*/ 49 h 2393"/>
                  <a:gd name="T32" fmla="*/ 414 w 938"/>
                  <a:gd name="T33" fmla="*/ 84 h 2393"/>
                  <a:gd name="T34" fmla="*/ 522 w 938"/>
                  <a:gd name="T35" fmla="*/ 128 h 2393"/>
                  <a:gd name="T36" fmla="*/ 621 w 938"/>
                  <a:gd name="T37" fmla="*/ 184 h 2393"/>
                  <a:gd name="T38" fmla="*/ 715 w 938"/>
                  <a:gd name="T39" fmla="*/ 247 h 2393"/>
                  <a:gd name="T40" fmla="*/ 804 w 938"/>
                  <a:gd name="T41" fmla="*/ 320 h 2393"/>
                  <a:gd name="T42" fmla="*/ 882 w 938"/>
                  <a:gd name="T43" fmla="*/ 399 h 2393"/>
                  <a:gd name="T44" fmla="*/ 877 w 938"/>
                  <a:gd name="T45" fmla="*/ 387 h 2393"/>
                  <a:gd name="T46" fmla="*/ 871 w 938"/>
                  <a:gd name="T47" fmla="*/ 378 h 2393"/>
                  <a:gd name="T48" fmla="*/ 867 w 938"/>
                  <a:gd name="T49" fmla="*/ 368 h 2393"/>
                  <a:gd name="T50" fmla="*/ 861 w 938"/>
                  <a:gd name="T51" fmla="*/ 357 h 2393"/>
                  <a:gd name="T52" fmla="*/ 69 w 938"/>
                  <a:gd name="T53" fmla="*/ 2393 h 2393"/>
                  <a:gd name="T54" fmla="*/ 190 w 938"/>
                  <a:gd name="T55" fmla="*/ 2381 h 2393"/>
                  <a:gd name="T56" fmla="*/ 307 w 938"/>
                  <a:gd name="T57" fmla="*/ 2356 h 2393"/>
                  <a:gd name="T58" fmla="*/ 420 w 938"/>
                  <a:gd name="T59" fmla="*/ 2322 h 2393"/>
                  <a:gd name="T60" fmla="*/ 527 w 938"/>
                  <a:gd name="T61" fmla="*/ 2277 h 2393"/>
                  <a:gd name="T62" fmla="*/ 629 w 938"/>
                  <a:gd name="T63" fmla="*/ 2222 h 2393"/>
                  <a:gd name="T64" fmla="*/ 723 w 938"/>
                  <a:gd name="T65" fmla="*/ 2157 h 2393"/>
                  <a:gd name="T66" fmla="*/ 813 w 938"/>
                  <a:gd name="T67" fmla="*/ 2084 h 2393"/>
                  <a:gd name="T68" fmla="*/ 894 w 938"/>
                  <a:gd name="T69" fmla="*/ 2003 h 2393"/>
                  <a:gd name="T70" fmla="*/ 923 w 938"/>
                  <a:gd name="T71" fmla="*/ 1967 h 2393"/>
                  <a:gd name="T72" fmla="*/ 926 w 938"/>
                  <a:gd name="T73" fmla="*/ 1957 h 2393"/>
                  <a:gd name="T74" fmla="*/ 930 w 938"/>
                  <a:gd name="T75" fmla="*/ 1945 h 2393"/>
                  <a:gd name="T76" fmla="*/ 936 w 938"/>
                  <a:gd name="T77" fmla="*/ 1936 h 2393"/>
                  <a:gd name="T78" fmla="*/ 921 w 938"/>
                  <a:gd name="T79" fmla="*/ 1951 h 2393"/>
                  <a:gd name="T80" fmla="*/ 846 w 938"/>
                  <a:gd name="T81" fmla="*/ 2034 h 2393"/>
                  <a:gd name="T82" fmla="*/ 761 w 938"/>
                  <a:gd name="T83" fmla="*/ 2110 h 2393"/>
                  <a:gd name="T84" fmla="*/ 669 w 938"/>
                  <a:gd name="T85" fmla="*/ 2180 h 2393"/>
                  <a:gd name="T86" fmla="*/ 571 w 938"/>
                  <a:gd name="T87" fmla="*/ 2239 h 2393"/>
                  <a:gd name="T88" fmla="*/ 468 w 938"/>
                  <a:gd name="T89" fmla="*/ 2289 h 2393"/>
                  <a:gd name="T90" fmla="*/ 360 w 938"/>
                  <a:gd name="T91" fmla="*/ 2329 h 2393"/>
                  <a:gd name="T92" fmla="*/ 245 w 938"/>
                  <a:gd name="T93" fmla="*/ 2358 h 2393"/>
                  <a:gd name="T94" fmla="*/ 128 w 938"/>
                  <a:gd name="T95" fmla="*/ 2375 h 2393"/>
                  <a:gd name="T96" fmla="*/ 46 w 938"/>
                  <a:gd name="T97" fmla="*/ 2381 h 2393"/>
                  <a:gd name="T98" fmla="*/ 49 w 938"/>
                  <a:gd name="T99" fmla="*/ 2383 h 2393"/>
                  <a:gd name="T100" fmla="*/ 55 w 938"/>
                  <a:gd name="T101" fmla="*/ 2387 h 2393"/>
                  <a:gd name="T102" fmla="*/ 59 w 938"/>
                  <a:gd name="T103" fmla="*/ 2391 h 2393"/>
                  <a:gd name="T104" fmla="*/ 65 w 938"/>
                  <a:gd name="T105" fmla="*/ 2393 h 239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8"/>
                  <a:gd name="T160" fmla="*/ 0 h 2393"/>
                  <a:gd name="T161" fmla="*/ 938 w 938"/>
                  <a:gd name="T162" fmla="*/ 2393 h 239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8" h="2393">
                    <a:moveTo>
                      <a:pt x="861" y="357"/>
                    </a:moveTo>
                    <a:lnTo>
                      <a:pt x="853" y="351"/>
                    </a:lnTo>
                    <a:lnTo>
                      <a:pt x="813" y="310"/>
                    </a:lnTo>
                    <a:lnTo>
                      <a:pt x="769" y="272"/>
                    </a:lnTo>
                    <a:lnTo>
                      <a:pt x="723" y="238"/>
                    </a:lnTo>
                    <a:lnTo>
                      <a:pt x="677" y="203"/>
                    </a:lnTo>
                    <a:lnTo>
                      <a:pt x="629" y="172"/>
                    </a:lnTo>
                    <a:lnTo>
                      <a:pt x="577" y="143"/>
                    </a:lnTo>
                    <a:lnTo>
                      <a:pt x="527" y="117"/>
                    </a:lnTo>
                    <a:lnTo>
                      <a:pt x="474" y="94"/>
                    </a:lnTo>
                    <a:lnTo>
                      <a:pt x="420" y="72"/>
                    </a:lnTo>
                    <a:lnTo>
                      <a:pt x="364" y="53"/>
                    </a:lnTo>
                    <a:lnTo>
                      <a:pt x="307" y="36"/>
                    </a:lnTo>
                    <a:lnTo>
                      <a:pt x="249" y="23"/>
                    </a:lnTo>
                    <a:lnTo>
                      <a:pt x="190" y="13"/>
                    </a:lnTo>
                    <a:lnTo>
                      <a:pt x="130" y="5"/>
                    </a:lnTo>
                    <a:lnTo>
                      <a:pt x="69" y="1"/>
                    </a:lnTo>
                    <a:lnTo>
                      <a:pt x="19" y="0"/>
                    </a:lnTo>
                    <a:lnTo>
                      <a:pt x="17" y="1"/>
                    </a:lnTo>
                    <a:lnTo>
                      <a:pt x="15" y="3"/>
                    </a:lnTo>
                    <a:lnTo>
                      <a:pt x="13" y="3"/>
                    </a:lnTo>
                    <a:lnTo>
                      <a:pt x="9" y="5"/>
                    </a:lnTo>
                    <a:lnTo>
                      <a:pt x="7" y="7"/>
                    </a:lnTo>
                    <a:lnTo>
                      <a:pt x="5" y="9"/>
                    </a:lnTo>
                    <a:lnTo>
                      <a:pt x="3" y="11"/>
                    </a:lnTo>
                    <a:lnTo>
                      <a:pt x="0" y="13"/>
                    </a:lnTo>
                    <a:lnTo>
                      <a:pt x="7" y="13"/>
                    </a:lnTo>
                    <a:lnTo>
                      <a:pt x="69" y="13"/>
                    </a:lnTo>
                    <a:lnTo>
                      <a:pt x="128" y="19"/>
                    </a:lnTo>
                    <a:lnTo>
                      <a:pt x="188" y="26"/>
                    </a:lnTo>
                    <a:lnTo>
                      <a:pt x="245" y="36"/>
                    </a:lnTo>
                    <a:lnTo>
                      <a:pt x="303" y="49"/>
                    </a:lnTo>
                    <a:lnTo>
                      <a:pt x="360" y="65"/>
                    </a:lnTo>
                    <a:lnTo>
                      <a:pt x="414" y="84"/>
                    </a:lnTo>
                    <a:lnTo>
                      <a:pt x="468" y="105"/>
                    </a:lnTo>
                    <a:lnTo>
                      <a:pt x="522" y="128"/>
                    </a:lnTo>
                    <a:lnTo>
                      <a:pt x="571" y="155"/>
                    </a:lnTo>
                    <a:lnTo>
                      <a:pt x="621" y="184"/>
                    </a:lnTo>
                    <a:lnTo>
                      <a:pt x="669" y="214"/>
                    </a:lnTo>
                    <a:lnTo>
                      <a:pt x="715" y="247"/>
                    </a:lnTo>
                    <a:lnTo>
                      <a:pt x="761" y="284"/>
                    </a:lnTo>
                    <a:lnTo>
                      <a:pt x="804" y="320"/>
                    </a:lnTo>
                    <a:lnTo>
                      <a:pt x="846" y="358"/>
                    </a:lnTo>
                    <a:lnTo>
                      <a:pt x="882" y="399"/>
                    </a:lnTo>
                    <a:lnTo>
                      <a:pt x="878" y="393"/>
                    </a:lnTo>
                    <a:lnTo>
                      <a:pt x="877" y="387"/>
                    </a:lnTo>
                    <a:lnTo>
                      <a:pt x="875" y="383"/>
                    </a:lnTo>
                    <a:lnTo>
                      <a:pt x="871" y="378"/>
                    </a:lnTo>
                    <a:lnTo>
                      <a:pt x="869" y="372"/>
                    </a:lnTo>
                    <a:lnTo>
                      <a:pt x="867" y="368"/>
                    </a:lnTo>
                    <a:lnTo>
                      <a:pt x="863" y="362"/>
                    </a:lnTo>
                    <a:lnTo>
                      <a:pt x="861" y="357"/>
                    </a:lnTo>
                    <a:close/>
                    <a:moveTo>
                      <a:pt x="65" y="2393"/>
                    </a:moveTo>
                    <a:lnTo>
                      <a:pt x="69" y="2393"/>
                    </a:lnTo>
                    <a:lnTo>
                      <a:pt x="130" y="2389"/>
                    </a:lnTo>
                    <a:lnTo>
                      <a:pt x="190" y="2381"/>
                    </a:lnTo>
                    <a:lnTo>
                      <a:pt x="249" y="2370"/>
                    </a:lnTo>
                    <a:lnTo>
                      <a:pt x="307" y="2356"/>
                    </a:lnTo>
                    <a:lnTo>
                      <a:pt x="364" y="2341"/>
                    </a:lnTo>
                    <a:lnTo>
                      <a:pt x="420" y="2322"/>
                    </a:lnTo>
                    <a:lnTo>
                      <a:pt x="474" y="2300"/>
                    </a:lnTo>
                    <a:lnTo>
                      <a:pt x="527" y="2277"/>
                    </a:lnTo>
                    <a:lnTo>
                      <a:pt x="577" y="2251"/>
                    </a:lnTo>
                    <a:lnTo>
                      <a:pt x="629" y="2222"/>
                    </a:lnTo>
                    <a:lnTo>
                      <a:pt x="677" y="2189"/>
                    </a:lnTo>
                    <a:lnTo>
                      <a:pt x="723" y="2157"/>
                    </a:lnTo>
                    <a:lnTo>
                      <a:pt x="769" y="2122"/>
                    </a:lnTo>
                    <a:lnTo>
                      <a:pt x="813" y="2084"/>
                    </a:lnTo>
                    <a:lnTo>
                      <a:pt x="853" y="2043"/>
                    </a:lnTo>
                    <a:lnTo>
                      <a:pt x="894" y="2003"/>
                    </a:lnTo>
                    <a:lnTo>
                      <a:pt x="921" y="1972"/>
                    </a:lnTo>
                    <a:lnTo>
                      <a:pt x="923" y="1967"/>
                    </a:lnTo>
                    <a:lnTo>
                      <a:pt x="924" y="1961"/>
                    </a:lnTo>
                    <a:lnTo>
                      <a:pt x="926" y="1957"/>
                    </a:lnTo>
                    <a:lnTo>
                      <a:pt x="928" y="1951"/>
                    </a:lnTo>
                    <a:lnTo>
                      <a:pt x="930" y="1945"/>
                    </a:lnTo>
                    <a:lnTo>
                      <a:pt x="934" y="1940"/>
                    </a:lnTo>
                    <a:lnTo>
                      <a:pt x="936" y="1936"/>
                    </a:lnTo>
                    <a:lnTo>
                      <a:pt x="938" y="1930"/>
                    </a:lnTo>
                    <a:lnTo>
                      <a:pt x="921" y="1951"/>
                    </a:lnTo>
                    <a:lnTo>
                      <a:pt x="884" y="1993"/>
                    </a:lnTo>
                    <a:lnTo>
                      <a:pt x="846" y="2034"/>
                    </a:lnTo>
                    <a:lnTo>
                      <a:pt x="804" y="2074"/>
                    </a:lnTo>
                    <a:lnTo>
                      <a:pt x="761" y="2110"/>
                    </a:lnTo>
                    <a:lnTo>
                      <a:pt x="715" y="2147"/>
                    </a:lnTo>
                    <a:lnTo>
                      <a:pt x="669" y="2180"/>
                    </a:lnTo>
                    <a:lnTo>
                      <a:pt x="621" y="2210"/>
                    </a:lnTo>
                    <a:lnTo>
                      <a:pt x="571" y="2239"/>
                    </a:lnTo>
                    <a:lnTo>
                      <a:pt x="522" y="2264"/>
                    </a:lnTo>
                    <a:lnTo>
                      <a:pt x="468" y="2289"/>
                    </a:lnTo>
                    <a:lnTo>
                      <a:pt x="414" y="2310"/>
                    </a:lnTo>
                    <a:lnTo>
                      <a:pt x="360" y="2329"/>
                    </a:lnTo>
                    <a:lnTo>
                      <a:pt x="303" y="2345"/>
                    </a:lnTo>
                    <a:lnTo>
                      <a:pt x="245" y="2358"/>
                    </a:lnTo>
                    <a:lnTo>
                      <a:pt x="188" y="2368"/>
                    </a:lnTo>
                    <a:lnTo>
                      <a:pt x="128" y="2375"/>
                    </a:lnTo>
                    <a:lnTo>
                      <a:pt x="69" y="2379"/>
                    </a:lnTo>
                    <a:lnTo>
                      <a:pt x="46" y="2381"/>
                    </a:lnTo>
                    <a:lnTo>
                      <a:pt x="48" y="2383"/>
                    </a:lnTo>
                    <a:lnTo>
                      <a:pt x="49" y="2383"/>
                    </a:lnTo>
                    <a:lnTo>
                      <a:pt x="53" y="2385"/>
                    </a:lnTo>
                    <a:lnTo>
                      <a:pt x="55" y="2387"/>
                    </a:lnTo>
                    <a:lnTo>
                      <a:pt x="57" y="2389"/>
                    </a:lnTo>
                    <a:lnTo>
                      <a:pt x="59" y="2391"/>
                    </a:lnTo>
                    <a:lnTo>
                      <a:pt x="63" y="2393"/>
                    </a:lnTo>
                    <a:lnTo>
                      <a:pt x="65" y="2393"/>
                    </a:lnTo>
                    <a:close/>
                  </a:path>
                </a:pathLst>
              </a:custGeom>
              <a:solidFill>
                <a:srgbClr val="48B5FF"/>
              </a:solidFill>
              <a:ln w="9525">
                <a:noFill/>
                <a:round/>
                <a:headEnd/>
                <a:tailEnd/>
              </a:ln>
            </p:spPr>
            <p:txBody>
              <a:bodyPr/>
              <a:lstStyle/>
              <a:p>
                <a:endParaRPr lang="en-US"/>
              </a:p>
            </p:txBody>
          </p:sp>
          <p:sp>
            <p:nvSpPr>
              <p:cNvPr id="28129" name="Freeform 1044"/>
              <p:cNvSpPr>
                <a:spLocks noEditPoints="1"/>
              </p:cNvSpPr>
              <p:nvPr/>
            </p:nvSpPr>
            <p:spPr bwMode="auto">
              <a:xfrm>
                <a:off x="853" y="1014"/>
                <a:ext cx="954" cy="2382"/>
              </a:xfrm>
              <a:custGeom>
                <a:avLst/>
                <a:gdLst>
                  <a:gd name="T0" fmla="*/ 858 w 954"/>
                  <a:gd name="T1" fmla="*/ 350 h 2382"/>
                  <a:gd name="T2" fmla="*/ 773 w 954"/>
                  <a:gd name="T3" fmla="*/ 273 h 2382"/>
                  <a:gd name="T4" fmla="*/ 681 w 954"/>
                  <a:gd name="T5" fmla="*/ 204 h 2382"/>
                  <a:gd name="T6" fmla="*/ 583 w 954"/>
                  <a:gd name="T7" fmla="*/ 144 h 2382"/>
                  <a:gd name="T8" fmla="*/ 480 w 954"/>
                  <a:gd name="T9" fmla="*/ 94 h 2382"/>
                  <a:gd name="T10" fmla="*/ 370 w 954"/>
                  <a:gd name="T11" fmla="*/ 54 h 2382"/>
                  <a:gd name="T12" fmla="*/ 255 w 954"/>
                  <a:gd name="T13" fmla="*/ 25 h 2382"/>
                  <a:gd name="T14" fmla="*/ 136 w 954"/>
                  <a:gd name="T15" fmla="*/ 6 h 2382"/>
                  <a:gd name="T16" fmla="*/ 17 w 954"/>
                  <a:gd name="T17" fmla="*/ 0 h 2382"/>
                  <a:gd name="T18" fmla="*/ 13 w 954"/>
                  <a:gd name="T19" fmla="*/ 4 h 2382"/>
                  <a:gd name="T20" fmla="*/ 8 w 954"/>
                  <a:gd name="T21" fmla="*/ 8 h 2382"/>
                  <a:gd name="T22" fmla="*/ 4 w 954"/>
                  <a:gd name="T23" fmla="*/ 10 h 2382"/>
                  <a:gd name="T24" fmla="*/ 0 w 954"/>
                  <a:gd name="T25" fmla="*/ 14 h 2382"/>
                  <a:gd name="T26" fmla="*/ 77 w 954"/>
                  <a:gd name="T27" fmla="*/ 16 h 2382"/>
                  <a:gd name="T28" fmla="*/ 194 w 954"/>
                  <a:gd name="T29" fmla="*/ 27 h 2382"/>
                  <a:gd name="T30" fmla="*/ 309 w 954"/>
                  <a:gd name="T31" fmla="*/ 50 h 2382"/>
                  <a:gd name="T32" fmla="*/ 420 w 954"/>
                  <a:gd name="T33" fmla="*/ 85 h 2382"/>
                  <a:gd name="T34" fmla="*/ 526 w 954"/>
                  <a:gd name="T35" fmla="*/ 131 h 2382"/>
                  <a:gd name="T36" fmla="*/ 625 w 954"/>
                  <a:gd name="T37" fmla="*/ 185 h 2382"/>
                  <a:gd name="T38" fmla="*/ 719 w 954"/>
                  <a:gd name="T39" fmla="*/ 248 h 2382"/>
                  <a:gd name="T40" fmla="*/ 808 w 954"/>
                  <a:gd name="T41" fmla="*/ 319 h 2382"/>
                  <a:gd name="T42" fmla="*/ 886 w 954"/>
                  <a:gd name="T43" fmla="*/ 399 h 2382"/>
                  <a:gd name="T44" fmla="*/ 898 w 954"/>
                  <a:gd name="T45" fmla="*/ 409 h 2382"/>
                  <a:gd name="T46" fmla="*/ 892 w 954"/>
                  <a:gd name="T47" fmla="*/ 399 h 2382"/>
                  <a:gd name="T48" fmla="*/ 888 w 954"/>
                  <a:gd name="T49" fmla="*/ 388 h 2382"/>
                  <a:gd name="T50" fmla="*/ 883 w 954"/>
                  <a:gd name="T51" fmla="*/ 378 h 2382"/>
                  <a:gd name="T52" fmla="*/ 63 w 954"/>
                  <a:gd name="T53" fmla="*/ 2382 h 2382"/>
                  <a:gd name="T54" fmla="*/ 136 w 954"/>
                  <a:gd name="T55" fmla="*/ 2376 h 2382"/>
                  <a:gd name="T56" fmla="*/ 255 w 954"/>
                  <a:gd name="T57" fmla="*/ 2359 h 2382"/>
                  <a:gd name="T58" fmla="*/ 370 w 954"/>
                  <a:gd name="T59" fmla="*/ 2330 h 2382"/>
                  <a:gd name="T60" fmla="*/ 480 w 954"/>
                  <a:gd name="T61" fmla="*/ 2290 h 2382"/>
                  <a:gd name="T62" fmla="*/ 583 w 954"/>
                  <a:gd name="T63" fmla="*/ 2240 h 2382"/>
                  <a:gd name="T64" fmla="*/ 681 w 954"/>
                  <a:gd name="T65" fmla="*/ 2180 h 2382"/>
                  <a:gd name="T66" fmla="*/ 773 w 954"/>
                  <a:gd name="T67" fmla="*/ 2111 h 2382"/>
                  <a:gd name="T68" fmla="*/ 858 w 954"/>
                  <a:gd name="T69" fmla="*/ 2034 h 2382"/>
                  <a:gd name="T70" fmla="*/ 934 w 954"/>
                  <a:gd name="T71" fmla="*/ 1950 h 2382"/>
                  <a:gd name="T72" fmla="*/ 938 w 954"/>
                  <a:gd name="T73" fmla="*/ 1942 h 2382"/>
                  <a:gd name="T74" fmla="*/ 944 w 954"/>
                  <a:gd name="T75" fmla="*/ 1931 h 2382"/>
                  <a:gd name="T76" fmla="*/ 948 w 954"/>
                  <a:gd name="T77" fmla="*/ 1921 h 2382"/>
                  <a:gd name="T78" fmla="*/ 952 w 954"/>
                  <a:gd name="T79" fmla="*/ 1910 h 2382"/>
                  <a:gd name="T80" fmla="*/ 925 w 954"/>
                  <a:gd name="T81" fmla="*/ 1940 h 2382"/>
                  <a:gd name="T82" fmla="*/ 848 w 954"/>
                  <a:gd name="T83" fmla="*/ 2025 h 2382"/>
                  <a:gd name="T84" fmla="*/ 766 w 954"/>
                  <a:gd name="T85" fmla="*/ 2102 h 2382"/>
                  <a:gd name="T86" fmla="*/ 673 w 954"/>
                  <a:gd name="T87" fmla="*/ 2169 h 2382"/>
                  <a:gd name="T88" fmla="*/ 577 w 954"/>
                  <a:gd name="T89" fmla="*/ 2228 h 2382"/>
                  <a:gd name="T90" fmla="*/ 474 w 954"/>
                  <a:gd name="T91" fmla="*/ 2278 h 2382"/>
                  <a:gd name="T92" fmla="*/ 366 w 954"/>
                  <a:gd name="T93" fmla="*/ 2317 h 2382"/>
                  <a:gd name="T94" fmla="*/ 253 w 954"/>
                  <a:gd name="T95" fmla="*/ 2345 h 2382"/>
                  <a:gd name="T96" fmla="*/ 136 w 954"/>
                  <a:gd name="T97" fmla="*/ 2365 h 2382"/>
                  <a:gd name="T98" fmla="*/ 44 w 954"/>
                  <a:gd name="T99" fmla="*/ 2370 h 2382"/>
                  <a:gd name="T100" fmla="*/ 50 w 954"/>
                  <a:gd name="T101" fmla="*/ 2372 h 2382"/>
                  <a:gd name="T102" fmla="*/ 54 w 954"/>
                  <a:gd name="T103" fmla="*/ 2376 h 2382"/>
                  <a:gd name="T104" fmla="*/ 57 w 954"/>
                  <a:gd name="T105" fmla="*/ 2378 h 2382"/>
                  <a:gd name="T106" fmla="*/ 63 w 954"/>
                  <a:gd name="T107" fmla="*/ 2382 h 238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54"/>
                  <a:gd name="T163" fmla="*/ 0 h 2382"/>
                  <a:gd name="T164" fmla="*/ 954 w 954"/>
                  <a:gd name="T165" fmla="*/ 2382 h 238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54" h="2382">
                    <a:moveTo>
                      <a:pt x="881" y="373"/>
                    </a:moveTo>
                    <a:lnTo>
                      <a:pt x="858" y="350"/>
                    </a:lnTo>
                    <a:lnTo>
                      <a:pt x="815" y="309"/>
                    </a:lnTo>
                    <a:lnTo>
                      <a:pt x="773" y="273"/>
                    </a:lnTo>
                    <a:lnTo>
                      <a:pt x="727" y="238"/>
                    </a:lnTo>
                    <a:lnTo>
                      <a:pt x="681" y="204"/>
                    </a:lnTo>
                    <a:lnTo>
                      <a:pt x="633" y="173"/>
                    </a:lnTo>
                    <a:lnTo>
                      <a:pt x="583" y="144"/>
                    </a:lnTo>
                    <a:lnTo>
                      <a:pt x="531" y="117"/>
                    </a:lnTo>
                    <a:lnTo>
                      <a:pt x="480" y="94"/>
                    </a:lnTo>
                    <a:lnTo>
                      <a:pt x="424" y="73"/>
                    </a:lnTo>
                    <a:lnTo>
                      <a:pt x="370" y="54"/>
                    </a:lnTo>
                    <a:lnTo>
                      <a:pt x="313" y="39"/>
                    </a:lnTo>
                    <a:lnTo>
                      <a:pt x="255" y="25"/>
                    </a:lnTo>
                    <a:lnTo>
                      <a:pt x="196" y="14"/>
                    </a:lnTo>
                    <a:lnTo>
                      <a:pt x="136" y="6"/>
                    </a:lnTo>
                    <a:lnTo>
                      <a:pt x="77" y="2"/>
                    </a:lnTo>
                    <a:lnTo>
                      <a:pt x="17" y="0"/>
                    </a:lnTo>
                    <a:lnTo>
                      <a:pt x="15" y="2"/>
                    </a:lnTo>
                    <a:lnTo>
                      <a:pt x="13" y="4"/>
                    </a:lnTo>
                    <a:lnTo>
                      <a:pt x="11" y="6"/>
                    </a:lnTo>
                    <a:lnTo>
                      <a:pt x="8" y="8"/>
                    </a:lnTo>
                    <a:lnTo>
                      <a:pt x="6" y="10"/>
                    </a:lnTo>
                    <a:lnTo>
                      <a:pt x="4" y="10"/>
                    </a:lnTo>
                    <a:lnTo>
                      <a:pt x="2" y="12"/>
                    </a:lnTo>
                    <a:lnTo>
                      <a:pt x="0" y="14"/>
                    </a:lnTo>
                    <a:lnTo>
                      <a:pt x="15" y="14"/>
                    </a:lnTo>
                    <a:lnTo>
                      <a:pt x="77" y="16"/>
                    </a:lnTo>
                    <a:lnTo>
                      <a:pt x="136" y="20"/>
                    </a:lnTo>
                    <a:lnTo>
                      <a:pt x="194" y="27"/>
                    </a:lnTo>
                    <a:lnTo>
                      <a:pt x="253" y="37"/>
                    </a:lnTo>
                    <a:lnTo>
                      <a:pt x="309" y="50"/>
                    </a:lnTo>
                    <a:lnTo>
                      <a:pt x="366" y="67"/>
                    </a:lnTo>
                    <a:lnTo>
                      <a:pt x="420" y="85"/>
                    </a:lnTo>
                    <a:lnTo>
                      <a:pt x="474" y="106"/>
                    </a:lnTo>
                    <a:lnTo>
                      <a:pt x="526" y="131"/>
                    </a:lnTo>
                    <a:lnTo>
                      <a:pt x="577" y="156"/>
                    </a:lnTo>
                    <a:lnTo>
                      <a:pt x="625" y="185"/>
                    </a:lnTo>
                    <a:lnTo>
                      <a:pt x="673" y="215"/>
                    </a:lnTo>
                    <a:lnTo>
                      <a:pt x="719" y="248"/>
                    </a:lnTo>
                    <a:lnTo>
                      <a:pt x="766" y="282"/>
                    </a:lnTo>
                    <a:lnTo>
                      <a:pt x="808" y="319"/>
                    </a:lnTo>
                    <a:lnTo>
                      <a:pt x="848" y="359"/>
                    </a:lnTo>
                    <a:lnTo>
                      <a:pt x="886" y="399"/>
                    </a:lnTo>
                    <a:lnTo>
                      <a:pt x="900" y="415"/>
                    </a:lnTo>
                    <a:lnTo>
                      <a:pt x="898" y="409"/>
                    </a:lnTo>
                    <a:lnTo>
                      <a:pt x="896" y="403"/>
                    </a:lnTo>
                    <a:lnTo>
                      <a:pt x="892" y="399"/>
                    </a:lnTo>
                    <a:lnTo>
                      <a:pt x="890" y="394"/>
                    </a:lnTo>
                    <a:lnTo>
                      <a:pt x="888" y="388"/>
                    </a:lnTo>
                    <a:lnTo>
                      <a:pt x="885" y="384"/>
                    </a:lnTo>
                    <a:lnTo>
                      <a:pt x="883" y="378"/>
                    </a:lnTo>
                    <a:lnTo>
                      <a:pt x="881" y="373"/>
                    </a:lnTo>
                    <a:close/>
                    <a:moveTo>
                      <a:pt x="63" y="2382"/>
                    </a:moveTo>
                    <a:lnTo>
                      <a:pt x="77" y="2382"/>
                    </a:lnTo>
                    <a:lnTo>
                      <a:pt x="136" y="2376"/>
                    </a:lnTo>
                    <a:lnTo>
                      <a:pt x="196" y="2370"/>
                    </a:lnTo>
                    <a:lnTo>
                      <a:pt x="255" y="2359"/>
                    </a:lnTo>
                    <a:lnTo>
                      <a:pt x="313" y="2345"/>
                    </a:lnTo>
                    <a:lnTo>
                      <a:pt x="370" y="2330"/>
                    </a:lnTo>
                    <a:lnTo>
                      <a:pt x="424" y="2311"/>
                    </a:lnTo>
                    <a:lnTo>
                      <a:pt x="480" y="2290"/>
                    </a:lnTo>
                    <a:lnTo>
                      <a:pt x="531" y="2265"/>
                    </a:lnTo>
                    <a:lnTo>
                      <a:pt x="583" y="2240"/>
                    </a:lnTo>
                    <a:lnTo>
                      <a:pt x="633" y="2211"/>
                    </a:lnTo>
                    <a:lnTo>
                      <a:pt x="681" y="2180"/>
                    </a:lnTo>
                    <a:lnTo>
                      <a:pt x="727" y="2146"/>
                    </a:lnTo>
                    <a:lnTo>
                      <a:pt x="773" y="2111"/>
                    </a:lnTo>
                    <a:lnTo>
                      <a:pt x="815" y="2073"/>
                    </a:lnTo>
                    <a:lnTo>
                      <a:pt x="858" y="2034"/>
                    </a:lnTo>
                    <a:lnTo>
                      <a:pt x="898" y="1992"/>
                    </a:lnTo>
                    <a:lnTo>
                      <a:pt x="934" y="1950"/>
                    </a:lnTo>
                    <a:lnTo>
                      <a:pt x="936" y="1946"/>
                    </a:lnTo>
                    <a:lnTo>
                      <a:pt x="938" y="1942"/>
                    </a:lnTo>
                    <a:lnTo>
                      <a:pt x="940" y="1937"/>
                    </a:lnTo>
                    <a:lnTo>
                      <a:pt x="944" y="1931"/>
                    </a:lnTo>
                    <a:lnTo>
                      <a:pt x="946" y="1925"/>
                    </a:lnTo>
                    <a:lnTo>
                      <a:pt x="948" y="1921"/>
                    </a:lnTo>
                    <a:lnTo>
                      <a:pt x="950" y="1915"/>
                    </a:lnTo>
                    <a:lnTo>
                      <a:pt x="952" y="1910"/>
                    </a:lnTo>
                    <a:lnTo>
                      <a:pt x="954" y="1904"/>
                    </a:lnTo>
                    <a:lnTo>
                      <a:pt x="925" y="1940"/>
                    </a:lnTo>
                    <a:lnTo>
                      <a:pt x="886" y="1985"/>
                    </a:lnTo>
                    <a:lnTo>
                      <a:pt x="848" y="2025"/>
                    </a:lnTo>
                    <a:lnTo>
                      <a:pt x="808" y="2063"/>
                    </a:lnTo>
                    <a:lnTo>
                      <a:pt x="766" y="2102"/>
                    </a:lnTo>
                    <a:lnTo>
                      <a:pt x="719" y="2136"/>
                    </a:lnTo>
                    <a:lnTo>
                      <a:pt x="673" y="2169"/>
                    </a:lnTo>
                    <a:lnTo>
                      <a:pt x="625" y="2199"/>
                    </a:lnTo>
                    <a:lnTo>
                      <a:pt x="577" y="2228"/>
                    </a:lnTo>
                    <a:lnTo>
                      <a:pt x="526" y="2253"/>
                    </a:lnTo>
                    <a:lnTo>
                      <a:pt x="474" y="2278"/>
                    </a:lnTo>
                    <a:lnTo>
                      <a:pt x="420" y="2299"/>
                    </a:lnTo>
                    <a:lnTo>
                      <a:pt x="366" y="2317"/>
                    </a:lnTo>
                    <a:lnTo>
                      <a:pt x="309" y="2334"/>
                    </a:lnTo>
                    <a:lnTo>
                      <a:pt x="253" y="2345"/>
                    </a:lnTo>
                    <a:lnTo>
                      <a:pt x="194" y="2357"/>
                    </a:lnTo>
                    <a:lnTo>
                      <a:pt x="136" y="2365"/>
                    </a:lnTo>
                    <a:lnTo>
                      <a:pt x="77" y="2368"/>
                    </a:lnTo>
                    <a:lnTo>
                      <a:pt x="44" y="2370"/>
                    </a:lnTo>
                    <a:lnTo>
                      <a:pt x="46" y="2370"/>
                    </a:lnTo>
                    <a:lnTo>
                      <a:pt x="50" y="2372"/>
                    </a:lnTo>
                    <a:lnTo>
                      <a:pt x="52" y="2374"/>
                    </a:lnTo>
                    <a:lnTo>
                      <a:pt x="54" y="2376"/>
                    </a:lnTo>
                    <a:lnTo>
                      <a:pt x="56" y="2378"/>
                    </a:lnTo>
                    <a:lnTo>
                      <a:pt x="57" y="2378"/>
                    </a:lnTo>
                    <a:lnTo>
                      <a:pt x="61" y="2380"/>
                    </a:lnTo>
                    <a:lnTo>
                      <a:pt x="63" y="2382"/>
                    </a:lnTo>
                    <a:close/>
                  </a:path>
                </a:pathLst>
              </a:custGeom>
              <a:solidFill>
                <a:srgbClr val="49B6FF"/>
              </a:solidFill>
              <a:ln w="9525">
                <a:noFill/>
                <a:round/>
                <a:headEnd/>
                <a:tailEnd/>
              </a:ln>
            </p:spPr>
            <p:txBody>
              <a:bodyPr/>
              <a:lstStyle/>
              <a:p>
                <a:endParaRPr lang="en-US"/>
              </a:p>
            </p:txBody>
          </p:sp>
          <p:sp>
            <p:nvSpPr>
              <p:cNvPr id="28130" name="Freeform 1045"/>
              <p:cNvSpPr>
                <a:spLocks noEditPoints="1"/>
              </p:cNvSpPr>
              <p:nvPr/>
            </p:nvSpPr>
            <p:spPr bwMode="auto">
              <a:xfrm>
                <a:off x="843" y="1022"/>
                <a:ext cx="971" cy="2368"/>
              </a:xfrm>
              <a:custGeom>
                <a:avLst/>
                <a:gdLst>
                  <a:gd name="T0" fmla="*/ 864 w 971"/>
                  <a:gd name="T1" fmla="*/ 345 h 2368"/>
                  <a:gd name="T2" fmla="*/ 779 w 971"/>
                  <a:gd name="T3" fmla="*/ 271 h 2368"/>
                  <a:gd name="T4" fmla="*/ 687 w 971"/>
                  <a:gd name="T5" fmla="*/ 201 h 2368"/>
                  <a:gd name="T6" fmla="*/ 589 w 971"/>
                  <a:gd name="T7" fmla="*/ 142 h 2368"/>
                  <a:gd name="T8" fmla="*/ 486 w 971"/>
                  <a:gd name="T9" fmla="*/ 92 h 2368"/>
                  <a:gd name="T10" fmla="*/ 378 w 971"/>
                  <a:gd name="T11" fmla="*/ 52 h 2368"/>
                  <a:gd name="T12" fmla="*/ 263 w 971"/>
                  <a:gd name="T13" fmla="*/ 23 h 2368"/>
                  <a:gd name="T14" fmla="*/ 146 w 971"/>
                  <a:gd name="T15" fmla="*/ 6 h 2368"/>
                  <a:gd name="T16" fmla="*/ 25 w 971"/>
                  <a:gd name="T17" fmla="*/ 0 h 2368"/>
                  <a:gd name="T18" fmla="*/ 16 w 971"/>
                  <a:gd name="T19" fmla="*/ 2 h 2368"/>
                  <a:gd name="T20" fmla="*/ 12 w 971"/>
                  <a:gd name="T21" fmla="*/ 4 h 2368"/>
                  <a:gd name="T22" fmla="*/ 6 w 971"/>
                  <a:gd name="T23" fmla="*/ 8 h 2368"/>
                  <a:gd name="T24" fmla="*/ 2 w 971"/>
                  <a:gd name="T25" fmla="*/ 12 h 2368"/>
                  <a:gd name="T26" fmla="*/ 25 w 971"/>
                  <a:gd name="T27" fmla="*/ 12 h 2368"/>
                  <a:gd name="T28" fmla="*/ 144 w 971"/>
                  <a:gd name="T29" fmla="*/ 19 h 2368"/>
                  <a:gd name="T30" fmla="*/ 261 w 971"/>
                  <a:gd name="T31" fmla="*/ 36 h 2368"/>
                  <a:gd name="T32" fmla="*/ 374 w 971"/>
                  <a:gd name="T33" fmla="*/ 65 h 2368"/>
                  <a:gd name="T34" fmla="*/ 482 w 971"/>
                  <a:gd name="T35" fmla="*/ 104 h 2368"/>
                  <a:gd name="T36" fmla="*/ 584 w 971"/>
                  <a:gd name="T37" fmla="*/ 154 h 2368"/>
                  <a:gd name="T38" fmla="*/ 680 w 971"/>
                  <a:gd name="T39" fmla="*/ 213 h 2368"/>
                  <a:gd name="T40" fmla="*/ 770 w 971"/>
                  <a:gd name="T41" fmla="*/ 280 h 2368"/>
                  <a:gd name="T42" fmla="*/ 854 w 971"/>
                  <a:gd name="T43" fmla="*/ 355 h 2368"/>
                  <a:gd name="T44" fmla="*/ 919 w 971"/>
                  <a:gd name="T45" fmla="*/ 428 h 2368"/>
                  <a:gd name="T46" fmla="*/ 916 w 971"/>
                  <a:gd name="T47" fmla="*/ 416 h 2368"/>
                  <a:gd name="T48" fmla="*/ 910 w 971"/>
                  <a:gd name="T49" fmla="*/ 407 h 2368"/>
                  <a:gd name="T50" fmla="*/ 904 w 971"/>
                  <a:gd name="T51" fmla="*/ 395 h 2368"/>
                  <a:gd name="T52" fmla="*/ 900 w 971"/>
                  <a:gd name="T53" fmla="*/ 386 h 2368"/>
                  <a:gd name="T54" fmla="*/ 87 w 971"/>
                  <a:gd name="T55" fmla="*/ 2366 h 2368"/>
                  <a:gd name="T56" fmla="*/ 206 w 971"/>
                  <a:gd name="T57" fmla="*/ 2355 h 2368"/>
                  <a:gd name="T58" fmla="*/ 321 w 971"/>
                  <a:gd name="T59" fmla="*/ 2332 h 2368"/>
                  <a:gd name="T60" fmla="*/ 432 w 971"/>
                  <a:gd name="T61" fmla="*/ 2297 h 2368"/>
                  <a:gd name="T62" fmla="*/ 540 w 971"/>
                  <a:gd name="T63" fmla="*/ 2251 h 2368"/>
                  <a:gd name="T64" fmla="*/ 639 w 971"/>
                  <a:gd name="T65" fmla="*/ 2197 h 2368"/>
                  <a:gd name="T66" fmla="*/ 733 w 971"/>
                  <a:gd name="T67" fmla="*/ 2134 h 2368"/>
                  <a:gd name="T68" fmla="*/ 822 w 971"/>
                  <a:gd name="T69" fmla="*/ 2061 h 2368"/>
                  <a:gd name="T70" fmla="*/ 902 w 971"/>
                  <a:gd name="T71" fmla="*/ 1980 h 2368"/>
                  <a:gd name="T72" fmla="*/ 956 w 971"/>
                  <a:gd name="T73" fmla="*/ 1917 h 2368"/>
                  <a:gd name="T74" fmla="*/ 960 w 971"/>
                  <a:gd name="T75" fmla="*/ 1906 h 2368"/>
                  <a:gd name="T76" fmla="*/ 964 w 971"/>
                  <a:gd name="T77" fmla="*/ 1896 h 2368"/>
                  <a:gd name="T78" fmla="*/ 967 w 971"/>
                  <a:gd name="T79" fmla="*/ 1884 h 2368"/>
                  <a:gd name="T80" fmla="*/ 971 w 971"/>
                  <a:gd name="T81" fmla="*/ 1875 h 2368"/>
                  <a:gd name="T82" fmla="*/ 929 w 971"/>
                  <a:gd name="T83" fmla="*/ 1929 h 2368"/>
                  <a:gd name="T84" fmla="*/ 854 w 971"/>
                  <a:gd name="T85" fmla="*/ 2013 h 2368"/>
                  <a:gd name="T86" fmla="*/ 770 w 971"/>
                  <a:gd name="T87" fmla="*/ 2088 h 2368"/>
                  <a:gd name="T88" fmla="*/ 680 w 971"/>
                  <a:gd name="T89" fmla="*/ 2155 h 2368"/>
                  <a:gd name="T90" fmla="*/ 584 w 971"/>
                  <a:gd name="T91" fmla="*/ 2215 h 2368"/>
                  <a:gd name="T92" fmla="*/ 482 w 971"/>
                  <a:gd name="T93" fmla="*/ 2264 h 2368"/>
                  <a:gd name="T94" fmla="*/ 374 w 971"/>
                  <a:gd name="T95" fmla="*/ 2303 h 2368"/>
                  <a:gd name="T96" fmla="*/ 261 w 971"/>
                  <a:gd name="T97" fmla="*/ 2332 h 2368"/>
                  <a:gd name="T98" fmla="*/ 144 w 971"/>
                  <a:gd name="T99" fmla="*/ 2349 h 2368"/>
                  <a:gd name="T100" fmla="*/ 46 w 971"/>
                  <a:gd name="T101" fmla="*/ 2355 h 2368"/>
                  <a:gd name="T102" fmla="*/ 50 w 971"/>
                  <a:gd name="T103" fmla="*/ 2358 h 2368"/>
                  <a:gd name="T104" fmla="*/ 54 w 971"/>
                  <a:gd name="T105" fmla="*/ 2362 h 2368"/>
                  <a:gd name="T106" fmla="*/ 60 w 971"/>
                  <a:gd name="T107" fmla="*/ 2364 h 2368"/>
                  <a:gd name="T108" fmla="*/ 64 w 971"/>
                  <a:gd name="T109" fmla="*/ 2368 h 236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71"/>
                  <a:gd name="T166" fmla="*/ 0 h 2368"/>
                  <a:gd name="T167" fmla="*/ 971 w 971"/>
                  <a:gd name="T168" fmla="*/ 2368 h 236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71" h="2368">
                    <a:moveTo>
                      <a:pt x="900" y="386"/>
                    </a:moveTo>
                    <a:lnTo>
                      <a:pt x="864" y="345"/>
                    </a:lnTo>
                    <a:lnTo>
                      <a:pt x="822" y="307"/>
                    </a:lnTo>
                    <a:lnTo>
                      <a:pt x="779" y="271"/>
                    </a:lnTo>
                    <a:lnTo>
                      <a:pt x="733" y="234"/>
                    </a:lnTo>
                    <a:lnTo>
                      <a:pt x="687" y="201"/>
                    </a:lnTo>
                    <a:lnTo>
                      <a:pt x="639" y="171"/>
                    </a:lnTo>
                    <a:lnTo>
                      <a:pt x="589" y="142"/>
                    </a:lnTo>
                    <a:lnTo>
                      <a:pt x="540" y="115"/>
                    </a:lnTo>
                    <a:lnTo>
                      <a:pt x="486" y="92"/>
                    </a:lnTo>
                    <a:lnTo>
                      <a:pt x="432" y="71"/>
                    </a:lnTo>
                    <a:lnTo>
                      <a:pt x="378" y="52"/>
                    </a:lnTo>
                    <a:lnTo>
                      <a:pt x="321" y="36"/>
                    </a:lnTo>
                    <a:lnTo>
                      <a:pt x="263" y="23"/>
                    </a:lnTo>
                    <a:lnTo>
                      <a:pt x="206" y="13"/>
                    </a:lnTo>
                    <a:lnTo>
                      <a:pt x="146" y="6"/>
                    </a:lnTo>
                    <a:lnTo>
                      <a:pt x="87" y="0"/>
                    </a:lnTo>
                    <a:lnTo>
                      <a:pt x="25" y="0"/>
                    </a:lnTo>
                    <a:lnTo>
                      <a:pt x="18" y="0"/>
                    </a:lnTo>
                    <a:lnTo>
                      <a:pt x="16" y="2"/>
                    </a:lnTo>
                    <a:lnTo>
                      <a:pt x="14" y="2"/>
                    </a:lnTo>
                    <a:lnTo>
                      <a:pt x="12" y="4"/>
                    </a:lnTo>
                    <a:lnTo>
                      <a:pt x="10" y="6"/>
                    </a:lnTo>
                    <a:lnTo>
                      <a:pt x="6" y="8"/>
                    </a:lnTo>
                    <a:lnTo>
                      <a:pt x="4" y="10"/>
                    </a:lnTo>
                    <a:lnTo>
                      <a:pt x="2" y="12"/>
                    </a:lnTo>
                    <a:lnTo>
                      <a:pt x="0" y="13"/>
                    </a:lnTo>
                    <a:lnTo>
                      <a:pt x="25" y="12"/>
                    </a:lnTo>
                    <a:lnTo>
                      <a:pt x="85" y="13"/>
                    </a:lnTo>
                    <a:lnTo>
                      <a:pt x="144" y="19"/>
                    </a:lnTo>
                    <a:lnTo>
                      <a:pt x="204" y="25"/>
                    </a:lnTo>
                    <a:lnTo>
                      <a:pt x="261" y="36"/>
                    </a:lnTo>
                    <a:lnTo>
                      <a:pt x="319" y="50"/>
                    </a:lnTo>
                    <a:lnTo>
                      <a:pt x="374" y="65"/>
                    </a:lnTo>
                    <a:lnTo>
                      <a:pt x="428" y="83"/>
                    </a:lnTo>
                    <a:lnTo>
                      <a:pt x="482" y="104"/>
                    </a:lnTo>
                    <a:lnTo>
                      <a:pt x="534" y="129"/>
                    </a:lnTo>
                    <a:lnTo>
                      <a:pt x="584" y="154"/>
                    </a:lnTo>
                    <a:lnTo>
                      <a:pt x="634" y="182"/>
                    </a:lnTo>
                    <a:lnTo>
                      <a:pt x="680" y="213"/>
                    </a:lnTo>
                    <a:lnTo>
                      <a:pt x="726" y="246"/>
                    </a:lnTo>
                    <a:lnTo>
                      <a:pt x="770" y="280"/>
                    </a:lnTo>
                    <a:lnTo>
                      <a:pt x="814" y="317"/>
                    </a:lnTo>
                    <a:lnTo>
                      <a:pt x="854" y="355"/>
                    </a:lnTo>
                    <a:lnTo>
                      <a:pt x="893" y="395"/>
                    </a:lnTo>
                    <a:lnTo>
                      <a:pt x="919" y="428"/>
                    </a:lnTo>
                    <a:lnTo>
                      <a:pt x="918" y="422"/>
                    </a:lnTo>
                    <a:lnTo>
                      <a:pt x="916" y="416"/>
                    </a:lnTo>
                    <a:lnTo>
                      <a:pt x="912" y="413"/>
                    </a:lnTo>
                    <a:lnTo>
                      <a:pt x="910" y="407"/>
                    </a:lnTo>
                    <a:lnTo>
                      <a:pt x="908" y="401"/>
                    </a:lnTo>
                    <a:lnTo>
                      <a:pt x="904" y="395"/>
                    </a:lnTo>
                    <a:lnTo>
                      <a:pt x="902" y="390"/>
                    </a:lnTo>
                    <a:lnTo>
                      <a:pt x="900" y="386"/>
                    </a:lnTo>
                    <a:close/>
                    <a:moveTo>
                      <a:pt x="64" y="2368"/>
                    </a:moveTo>
                    <a:lnTo>
                      <a:pt x="87" y="2366"/>
                    </a:lnTo>
                    <a:lnTo>
                      <a:pt x="146" y="2362"/>
                    </a:lnTo>
                    <a:lnTo>
                      <a:pt x="206" y="2355"/>
                    </a:lnTo>
                    <a:lnTo>
                      <a:pt x="263" y="2345"/>
                    </a:lnTo>
                    <a:lnTo>
                      <a:pt x="321" y="2332"/>
                    </a:lnTo>
                    <a:lnTo>
                      <a:pt x="378" y="2316"/>
                    </a:lnTo>
                    <a:lnTo>
                      <a:pt x="432" y="2297"/>
                    </a:lnTo>
                    <a:lnTo>
                      <a:pt x="486" y="2276"/>
                    </a:lnTo>
                    <a:lnTo>
                      <a:pt x="540" y="2251"/>
                    </a:lnTo>
                    <a:lnTo>
                      <a:pt x="589" y="2226"/>
                    </a:lnTo>
                    <a:lnTo>
                      <a:pt x="639" y="2197"/>
                    </a:lnTo>
                    <a:lnTo>
                      <a:pt x="687" y="2167"/>
                    </a:lnTo>
                    <a:lnTo>
                      <a:pt x="733" y="2134"/>
                    </a:lnTo>
                    <a:lnTo>
                      <a:pt x="779" y="2097"/>
                    </a:lnTo>
                    <a:lnTo>
                      <a:pt x="822" y="2061"/>
                    </a:lnTo>
                    <a:lnTo>
                      <a:pt x="864" y="2021"/>
                    </a:lnTo>
                    <a:lnTo>
                      <a:pt x="902" y="1980"/>
                    </a:lnTo>
                    <a:lnTo>
                      <a:pt x="939" y="1938"/>
                    </a:lnTo>
                    <a:lnTo>
                      <a:pt x="956" y="1917"/>
                    </a:lnTo>
                    <a:lnTo>
                      <a:pt x="958" y="1911"/>
                    </a:lnTo>
                    <a:lnTo>
                      <a:pt x="960" y="1906"/>
                    </a:lnTo>
                    <a:lnTo>
                      <a:pt x="962" y="1902"/>
                    </a:lnTo>
                    <a:lnTo>
                      <a:pt x="964" y="1896"/>
                    </a:lnTo>
                    <a:lnTo>
                      <a:pt x="966" y="1890"/>
                    </a:lnTo>
                    <a:lnTo>
                      <a:pt x="967" y="1884"/>
                    </a:lnTo>
                    <a:lnTo>
                      <a:pt x="969" y="1879"/>
                    </a:lnTo>
                    <a:lnTo>
                      <a:pt x="971" y="1875"/>
                    </a:lnTo>
                    <a:lnTo>
                      <a:pt x="964" y="1884"/>
                    </a:lnTo>
                    <a:lnTo>
                      <a:pt x="929" y="1929"/>
                    </a:lnTo>
                    <a:lnTo>
                      <a:pt x="893" y="1971"/>
                    </a:lnTo>
                    <a:lnTo>
                      <a:pt x="854" y="2013"/>
                    </a:lnTo>
                    <a:lnTo>
                      <a:pt x="814" y="2051"/>
                    </a:lnTo>
                    <a:lnTo>
                      <a:pt x="770" y="2088"/>
                    </a:lnTo>
                    <a:lnTo>
                      <a:pt x="726" y="2122"/>
                    </a:lnTo>
                    <a:lnTo>
                      <a:pt x="680" y="2155"/>
                    </a:lnTo>
                    <a:lnTo>
                      <a:pt x="634" y="2186"/>
                    </a:lnTo>
                    <a:lnTo>
                      <a:pt x="584" y="2215"/>
                    </a:lnTo>
                    <a:lnTo>
                      <a:pt x="534" y="2239"/>
                    </a:lnTo>
                    <a:lnTo>
                      <a:pt x="482" y="2264"/>
                    </a:lnTo>
                    <a:lnTo>
                      <a:pt x="428" y="2284"/>
                    </a:lnTo>
                    <a:lnTo>
                      <a:pt x="374" y="2303"/>
                    </a:lnTo>
                    <a:lnTo>
                      <a:pt x="319" y="2318"/>
                    </a:lnTo>
                    <a:lnTo>
                      <a:pt x="261" y="2332"/>
                    </a:lnTo>
                    <a:lnTo>
                      <a:pt x="204" y="2341"/>
                    </a:lnTo>
                    <a:lnTo>
                      <a:pt x="144" y="2349"/>
                    </a:lnTo>
                    <a:lnTo>
                      <a:pt x="85" y="2355"/>
                    </a:lnTo>
                    <a:lnTo>
                      <a:pt x="46" y="2355"/>
                    </a:lnTo>
                    <a:lnTo>
                      <a:pt x="48" y="2357"/>
                    </a:lnTo>
                    <a:lnTo>
                      <a:pt x="50" y="2358"/>
                    </a:lnTo>
                    <a:lnTo>
                      <a:pt x="52" y="2360"/>
                    </a:lnTo>
                    <a:lnTo>
                      <a:pt x="54" y="2362"/>
                    </a:lnTo>
                    <a:lnTo>
                      <a:pt x="56" y="2362"/>
                    </a:lnTo>
                    <a:lnTo>
                      <a:pt x="60" y="2364"/>
                    </a:lnTo>
                    <a:lnTo>
                      <a:pt x="62" y="2366"/>
                    </a:lnTo>
                    <a:lnTo>
                      <a:pt x="64" y="2368"/>
                    </a:lnTo>
                    <a:close/>
                  </a:path>
                </a:pathLst>
              </a:custGeom>
              <a:solidFill>
                <a:srgbClr val="4AB6FF"/>
              </a:solidFill>
              <a:ln w="9525">
                <a:noFill/>
                <a:round/>
                <a:headEnd/>
                <a:tailEnd/>
              </a:ln>
            </p:spPr>
            <p:txBody>
              <a:bodyPr/>
              <a:lstStyle/>
              <a:p>
                <a:endParaRPr lang="en-US"/>
              </a:p>
            </p:txBody>
          </p:sp>
          <p:sp>
            <p:nvSpPr>
              <p:cNvPr id="28131" name="Freeform 1046"/>
              <p:cNvSpPr>
                <a:spLocks noEditPoints="1"/>
              </p:cNvSpPr>
              <p:nvPr/>
            </p:nvSpPr>
            <p:spPr bwMode="auto">
              <a:xfrm>
                <a:off x="834" y="1028"/>
                <a:ext cx="988" cy="2356"/>
              </a:xfrm>
              <a:custGeom>
                <a:avLst/>
                <a:gdLst>
                  <a:gd name="T0" fmla="*/ 905 w 988"/>
                  <a:gd name="T1" fmla="*/ 385 h 2356"/>
                  <a:gd name="T2" fmla="*/ 827 w 988"/>
                  <a:gd name="T3" fmla="*/ 305 h 2356"/>
                  <a:gd name="T4" fmla="*/ 738 w 988"/>
                  <a:gd name="T5" fmla="*/ 234 h 2356"/>
                  <a:gd name="T6" fmla="*/ 644 w 988"/>
                  <a:gd name="T7" fmla="*/ 171 h 2356"/>
                  <a:gd name="T8" fmla="*/ 545 w 988"/>
                  <a:gd name="T9" fmla="*/ 117 h 2356"/>
                  <a:gd name="T10" fmla="*/ 439 w 988"/>
                  <a:gd name="T11" fmla="*/ 71 h 2356"/>
                  <a:gd name="T12" fmla="*/ 328 w 988"/>
                  <a:gd name="T13" fmla="*/ 36 h 2356"/>
                  <a:gd name="T14" fmla="*/ 213 w 988"/>
                  <a:gd name="T15" fmla="*/ 13 h 2356"/>
                  <a:gd name="T16" fmla="*/ 96 w 988"/>
                  <a:gd name="T17" fmla="*/ 2 h 2356"/>
                  <a:gd name="T18" fmla="*/ 19 w 988"/>
                  <a:gd name="T19" fmla="*/ 0 h 2356"/>
                  <a:gd name="T20" fmla="*/ 13 w 988"/>
                  <a:gd name="T21" fmla="*/ 4 h 2356"/>
                  <a:gd name="T22" fmla="*/ 9 w 988"/>
                  <a:gd name="T23" fmla="*/ 7 h 2356"/>
                  <a:gd name="T24" fmla="*/ 5 w 988"/>
                  <a:gd name="T25" fmla="*/ 9 h 2356"/>
                  <a:gd name="T26" fmla="*/ 0 w 988"/>
                  <a:gd name="T27" fmla="*/ 13 h 2356"/>
                  <a:gd name="T28" fmla="*/ 94 w 988"/>
                  <a:gd name="T29" fmla="*/ 15 h 2356"/>
                  <a:gd name="T30" fmla="*/ 211 w 988"/>
                  <a:gd name="T31" fmla="*/ 27 h 2356"/>
                  <a:gd name="T32" fmla="*/ 326 w 988"/>
                  <a:gd name="T33" fmla="*/ 50 h 2356"/>
                  <a:gd name="T34" fmla="*/ 435 w 988"/>
                  <a:gd name="T35" fmla="*/ 84 h 2356"/>
                  <a:gd name="T36" fmla="*/ 539 w 988"/>
                  <a:gd name="T37" fmla="*/ 128 h 2356"/>
                  <a:gd name="T38" fmla="*/ 639 w 988"/>
                  <a:gd name="T39" fmla="*/ 182 h 2356"/>
                  <a:gd name="T40" fmla="*/ 731 w 988"/>
                  <a:gd name="T41" fmla="*/ 243 h 2356"/>
                  <a:gd name="T42" fmla="*/ 817 w 988"/>
                  <a:gd name="T43" fmla="*/ 316 h 2356"/>
                  <a:gd name="T44" fmla="*/ 896 w 988"/>
                  <a:gd name="T45" fmla="*/ 395 h 2356"/>
                  <a:gd name="T46" fmla="*/ 938 w 988"/>
                  <a:gd name="T47" fmla="*/ 443 h 2356"/>
                  <a:gd name="T48" fmla="*/ 934 w 988"/>
                  <a:gd name="T49" fmla="*/ 433 h 2356"/>
                  <a:gd name="T50" fmla="*/ 928 w 988"/>
                  <a:gd name="T51" fmla="*/ 422 h 2356"/>
                  <a:gd name="T52" fmla="*/ 925 w 988"/>
                  <a:gd name="T53" fmla="*/ 412 h 2356"/>
                  <a:gd name="T54" fmla="*/ 919 w 988"/>
                  <a:gd name="T55" fmla="*/ 401 h 2356"/>
                  <a:gd name="T56" fmla="*/ 96 w 988"/>
                  <a:gd name="T57" fmla="*/ 2354 h 2356"/>
                  <a:gd name="T58" fmla="*/ 213 w 988"/>
                  <a:gd name="T59" fmla="*/ 2343 h 2356"/>
                  <a:gd name="T60" fmla="*/ 328 w 988"/>
                  <a:gd name="T61" fmla="*/ 2320 h 2356"/>
                  <a:gd name="T62" fmla="*/ 439 w 988"/>
                  <a:gd name="T63" fmla="*/ 2285 h 2356"/>
                  <a:gd name="T64" fmla="*/ 545 w 988"/>
                  <a:gd name="T65" fmla="*/ 2239 h 2356"/>
                  <a:gd name="T66" fmla="*/ 644 w 988"/>
                  <a:gd name="T67" fmla="*/ 2185 h 2356"/>
                  <a:gd name="T68" fmla="*/ 738 w 988"/>
                  <a:gd name="T69" fmla="*/ 2122 h 2356"/>
                  <a:gd name="T70" fmla="*/ 827 w 988"/>
                  <a:gd name="T71" fmla="*/ 2049 h 2356"/>
                  <a:gd name="T72" fmla="*/ 905 w 988"/>
                  <a:gd name="T73" fmla="*/ 1971 h 2356"/>
                  <a:gd name="T74" fmla="*/ 973 w 988"/>
                  <a:gd name="T75" fmla="*/ 1890 h 2356"/>
                  <a:gd name="T76" fmla="*/ 976 w 988"/>
                  <a:gd name="T77" fmla="*/ 1878 h 2356"/>
                  <a:gd name="T78" fmla="*/ 980 w 988"/>
                  <a:gd name="T79" fmla="*/ 1869 h 2356"/>
                  <a:gd name="T80" fmla="*/ 984 w 988"/>
                  <a:gd name="T81" fmla="*/ 1857 h 2356"/>
                  <a:gd name="T82" fmla="*/ 988 w 988"/>
                  <a:gd name="T83" fmla="*/ 1846 h 2356"/>
                  <a:gd name="T84" fmla="*/ 934 w 988"/>
                  <a:gd name="T85" fmla="*/ 1919 h 2356"/>
                  <a:gd name="T86" fmla="*/ 857 w 988"/>
                  <a:gd name="T87" fmla="*/ 2001 h 2356"/>
                  <a:gd name="T88" fmla="*/ 775 w 988"/>
                  <a:gd name="T89" fmla="*/ 2076 h 2356"/>
                  <a:gd name="T90" fmla="*/ 685 w 988"/>
                  <a:gd name="T91" fmla="*/ 2143 h 2356"/>
                  <a:gd name="T92" fmla="*/ 589 w 988"/>
                  <a:gd name="T93" fmla="*/ 2203 h 2356"/>
                  <a:gd name="T94" fmla="*/ 487 w 988"/>
                  <a:gd name="T95" fmla="*/ 2251 h 2356"/>
                  <a:gd name="T96" fmla="*/ 382 w 988"/>
                  <a:gd name="T97" fmla="*/ 2291 h 2356"/>
                  <a:gd name="T98" fmla="*/ 268 w 988"/>
                  <a:gd name="T99" fmla="*/ 2320 h 2356"/>
                  <a:gd name="T100" fmla="*/ 153 w 988"/>
                  <a:gd name="T101" fmla="*/ 2337 h 2356"/>
                  <a:gd name="T102" fmla="*/ 46 w 988"/>
                  <a:gd name="T103" fmla="*/ 2343 h 2356"/>
                  <a:gd name="T104" fmla="*/ 50 w 988"/>
                  <a:gd name="T105" fmla="*/ 2347 h 2356"/>
                  <a:gd name="T106" fmla="*/ 55 w 988"/>
                  <a:gd name="T107" fmla="*/ 2349 h 2356"/>
                  <a:gd name="T108" fmla="*/ 59 w 988"/>
                  <a:gd name="T109" fmla="*/ 2352 h 2356"/>
                  <a:gd name="T110" fmla="*/ 63 w 988"/>
                  <a:gd name="T111" fmla="*/ 2356 h 235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88"/>
                  <a:gd name="T169" fmla="*/ 0 h 2356"/>
                  <a:gd name="T170" fmla="*/ 988 w 988"/>
                  <a:gd name="T171" fmla="*/ 2356 h 235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88" h="2356">
                    <a:moveTo>
                      <a:pt x="919" y="401"/>
                    </a:moveTo>
                    <a:lnTo>
                      <a:pt x="905" y="385"/>
                    </a:lnTo>
                    <a:lnTo>
                      <a:pt x="867" y="345"/>
                    </a:lnTo>
                    <a:lnTo>
                      <a:pt x="827" y="305"/>
                    </a:lnTo>
                    <a:lnTo>
                      <a:pt x="785" y="268"/>
                    </a:lnTo>
                    <a:lnTo>
                      <a:pt x="738" y="234"/>
                    </a:lnTo>
                    <a:lnTo>
                      <a:pt x="692" y="201"/>
                    </a:lnTo>
                    <a:lnTo>
                      <a:pt x="644" y="171"/>
                    </a:lnTo>
                    <a:lnTo>
                      <a:pt x="596" y="142"/>
                    </a:lnTo>
                    <a:lnTo>
                      <a:pt x="545" y="117"/>
                    </a:lnTo>
                    <a:lnTo>
                      <a:pt x="493" y="92"/>
                    </a:lnTo>
                    <a:lnTo>
                      <a:pt x="439" y="71"/>
                    </a:lnTo>
                    <a:lnTo>
                      <a:pt x="385" y="53"/>
                    </a:lnTo>
                    <a:lnTo>
                      <a:pt x="328" y="36"/>
                    </a:lnTo>
                    <a:lnTo>
                      <a:pt x="272" y="23"/>
                    </a:lnTo>
                    <a:lnTo>
                      <a:pt x="213" y="13"/>
                    </a:lnTo>
                    <a:lnTo>
                      <a:pt x="155" y="6"/>
                    </a:lnTo>
                    <a:lnTo>
                      <a:pt x="96" y="2"/>
                    </a:lnTo>
                    <a:lnTo>
                      <a:pt x="34" y="0"/>
                    </a:lnTo>
                    <a:lnTo>
                      <a:pt x="19" y="0"/>
                    </a:lnTo>
                    <a:lnTo>
                      <a:pt x="15" y="2"/>
                    </a:lnTo>
                    <a:lnTo>
                      <a:pt x="13" y="4"/>
                    </a:lnTo>
                    <a:lnTo>
                      <a:pt x="11" y="6"/>
                    </a:lnTo>
                    <a:lnTo>
                      <a:pt x="9" y="7"/>
                    </a:lnTo>
                    <a:lnTo>
                      <a:pt x="7" y="9"/>
                    </a:lnTo>
                    <a:lnTo>
                      <a:pt x="5" y="9"/>
                    </a:lnTo>
                    <a:lnTo>
                      <a:pt x="4" y="11"/>
                    </a:lnTo>
                    <a:lnTo>
                      <a:pt x="0" y="13"/>
                    </a:lnTo>
                    <a:lnTo>
                      <a:pt x="34" y="13"/>
                    </a:lnTo>
                    <a:lnTo>
                      <a:pt x="94" y="15"/>
                    </a:lnTo>
                    <a:lnTo>
                      <a:pt x="153" y="19"/>
                    </a:lnTo>
                    <a:lnTo>
                      <a:pt x="211" y="27"/>
                    </a:lnTo>
                    <a:lnTo>
                      <a:pt x="268" y="36"/>
                    </a:lnTo>
                    <a:lnTo>
                      <a:pt x="326" y="50"/>
                    </a:lnTo>
                    <a:lnTo>
                      <a:pt x="382" y="65"/>
                    </a:lnTo>
                    <a:lnTo>
                      <a:pt x="435" y="84"/>
                    </a:lnTo>
                    <a:lnTo>
                      <a:pt x="487" y="103"/>
                    </a:lnTo>
                    <a:lnTo>
                      <a:pt x="539" y="128"/>
                    </a:lnTo>
                    <a:lnTo>
                      <a:pt x="589" y="153"/>
                    </a:lnTo>
                    <a:lnTo>
                      <a:pt x="639" y="182"/>
                    </a:lnTo>
                    <a:lnTo>
                      <a:pt x="685" y="211"/>
                    </a:lnTo>
                    <a:lnTo>
                      <a:pt x="731" y="243"/>
                    </a:lnTo>
                    <a:lnTo>
                      <a:pt x="775" y="278"/>
                    </a:lnTo>
                    <a:lnTo>
                      <a:pt x="817" y="316"/>
                    </a:lnTo>
                    <a:lnTo>
                      <a:pt x="857" y="355"/>
                    </a:lnTo>
                    <a:lnTo>
                      <a:pt x="896" y="395"/>
                    </a:lnTo>
                    <a:lnTo>
                      <a:pt x="934" y="437"/>
                    </a:lnTo>
                    <a:lnTo>
                      <a:pt x="938" y="443"/>
                    </a:lnTo>
                    <a:lnTo>
                      <a:pt x="936" y="439"/>
                    </a:lnTo>
                    <a:lnTo>
                      <a:pt x="934" y="433"/>
                    </a:lnTo>
                    <a:lnTo>
                      <a:pt x="932" y="428"/>
                    </a:lnTo>
                    <a:lnTo>
                      <a:pt x="928" y="422"/>
                    </a:lnTo>
                    <a:lnTo>
                      <a:pt x="927" y="416"/>
                    </a:lnTo>
                    <a:lnTo>
                      <a:pt x="925" y="412"/>
                    </a:lnTo>
                    <a:lnTo>
                      <a:pt x="923" y="407"/>
                    </a:lnTo>
                    <a:lnTo>
                      <a:pt x="919" y="401"/>
                    </a:lnTo>
                    <a:close/>
                    <a:moveTo>
                      <a:pt x="63" y="2356"/>
                    </a:moveTo>
                    <a:lnTo>
                      <a:pt x="96" y="2354"/>
                    </a:lnTo>
                    <a:lnTo>
                      <a:pt x="155" y="2351"/>
                    </a:lnTo>
                    <a:lnTo>
                      <a:pt x="213" y="2343"/>
                    </a:lnTo>
                    <a:lnTo>
                      <a:pt x="272" y="2331"/>
                    </a:lnTo>
                    <a:lnTo>
                      <a:pt x="328" y="2320"/>
                    </a:lnTo>
                    <a:lnTo>
                      <a:pt x="385" y="2303"/>
                    </a:lnTo>
                    <a:lnTo>
                      <a:pt x="439" y="2285"/>
                    </a:lnTo>
                    <a:lnTo>
                      <a:pt x="493" y="2264"/>
                    </a:lnTo>
                    <a:lnTo>
                      <a:pt x="545" y="2239"/>
                    </a:lnTo>
                    <a:lnTo>
                      <a:pt x="596" y="2214"/>
                    </a:lnTo>
                    <a:lnTo>
                      <a:pt x="644" y="2185"/>
                    </a:lnTo>
                    <a:lnTo>
                      <a:pt x="692" y="2155"/>
                    </a:lnTo>
                    <a:lnTo>
                      <a:pt x="738" y="2122"/>
                    </a:lnTo>
                    <a:lnTo>
                      <a:pt x="785" y="2088"/>
                    </a:lnTo>
                    <a:lnTo>
                      <a:pt x="827" y="2049"/>
                    </a:lnTo>
                    <a:lnTo>
                      <a:pt x="867" y="2011"/>
                    </a:lnTo>
                    <a:lnTo>
                      <a:pt x="905" y="1971"/>
                    </a:lnTo>
                    <a:lnTo>
                      <a:pt x="944" y="1926"/>
                    </a:lnTo>
                    <a:lnTo>
                      <a:pt x="973" y="1890"/>
                    </a:lnTo>
                    <a:lnTo>
                      <a:pt x="975" y="1884"/>
                    </a:lnTo>
                    <a:lnTo>
                      <a:pt x="976" y="1878"/>
                    </a:lnTo>
                    <a:lnTo>
                      <a:pt x="978" y="1875"/>
                    </a:lnTo>
                    <a:lnTo>
                      <a:pt x="980" y="1869"/>
                    </a:lnTo>
                    <a:lnTo>
                      <a:pt x="982" y="1863"/>
                    </a:lnTo>
                    <a:lnTo>
                      <a:pt x="984" y="1857"/>
                    </a:lnTo>
                    <a:lnTo>
                      <a:pt x="986" y="1852"/>
                    </a:lnTo>
                    <a:lnTo>
                      <a:pt x="988" y="1846"/>
                    </a:lnTo>
                    <a:lnTo>
                      <a:pt x="969" y="1875"/>
                    </a:lnTo>
                    <a:lnTo>
                      <a:pt x="934" y="1919"/>
                    </a:lnTo>
                    <a:lnTo>
                      <a:pt x="896" y="1961"/>
                    </a:lnTo>
                    <a:lnTo>
                      <a:pt x="857" y="2001"/>
                    </a:lnTo>
                    <a:lnTo>
                      <a:pt x="817" y="2040"/>
                    </a:lnTo>
                    <a:lnTo>
                      <a:pt x="775" y="2076"/>
                    </a:lnTo>
                    <a:lnTo>
                      <a:pt x="731" y="2111"/>
                    </a:lnTo>
                    <a:lnTo>
                      <a:pt x="685" y="2143"/>
                    </a:lnTo>
                    <a:lnTo>
                      <a:pt x="639" y="2174"/>
                    </a:lnTo>
                    <a:lnTo>
                      <a:pt x="589" y="2203"/>
                    </a:lnTo>
                    <a:lnTo>
                      <a:pt x="539" y="2228"/>
                    </a:lnTo>
                    <a:lnTo>
                      <a:pt x="487" y="2251"/>
                    </a:lnTo>
                    <a:lnTo>
                      <a:pt x="435" y="2272"/>
                    </a:lnTo>
                    <a:lnTo>
                      <a:pt x="382" y="2291"/>
                    </a:lnTo>
                    <a:lnTo>
                      <a:pt x="326" y="2306"/>
                    </a:lnTo>
                    <a:lnTo>
                      <a:pt x="268" y="2320"/>
                    </a:lnTo>
                    <a:lnTo>
                      <a:pt x="211" y="2329"/>
                    </a:lnTo>
                    <a:lnTo>
                      <a:pt x="153" y="2337"/>
                    </a:lnTo>
                    <a:lnTo>
                      <a:pt x="94" y="2341"/>
                    </a:lnTo>
                    <a:lnTo>
                      <a:pt x="46" y="2343"/>
                    </a:lnTo>
                    <a:lnTo>
                      <a:pt x="48" y="2345"/>
                    </a:lnTo>
                    <a:lnTo>
                      <a:pt x="50" y="2347"/>
                    </a:lnTo>
                    <a:lnTo>
                      <a:pt x="53" y="2347"/>
                    </a:lnTo>
                    <a:lnTo>
                      <a:pt x="55" y="2349"/>
                    </a:lnTo>
                    <a:lnTo>
                      <a:pt x="57" y="2351"/>
                    </a:lnTo>
                    <a:lnTo>
                      <a:pt x="59" y="2352"/>
                    </a:lnTo>
                    <a:lnTo>
                      <a:pt x="61" y="2354"/>
                    </a:lnTo>
                    <a:lnTo>
                      <a:pt x="63" y="2356"/>
                    </a:lnTo>
                    <a:close/>
                  </a:path>
                </a:pathLst>
              </a:custGeom>
              <a:solidFill>
                <a:srgbClr val="4BB7FF"/>
              </a:solidFill>
              <a:ln w="9525">
                <a:noFill/>
                <a:round/>
                <a:headEnd/>
                <a:tailEnd/>
              </a:ln>
            </p:spPr>
            <p:txBody>
              <a:bodyPr/>
              <a:lstStyle/>
              <a:p>
                <a:endParaRPr lang="en-US"/>
              </a:p>
            </p:txBody>
          </p:sp>
          <p:sp>
            <p:nvSpPr>
              <p:cNvPr id="28132" name="Freeform 1047"/>
              <p:cNvSpPr>
                <a:spLocks noEditPoints="1"/>
              </p:cNvSpPr>
              <p:nvPr/>
            </p:nvSpPr>
            <p:spPr bwMode="auto">
              <a:xfrm>
                <a:off x="826" y="1034"/>
                <a:ext cx="1004" cy="2343"/>
              </a:xfrm>
              <a:custGeom>
                <a:avLst/>
                <a:gdLst>
                  <a:gd name="T0" fmla="*/ 910 w 1004"/>
                  <a:gd name="T1" fmla="*/ 383 h 2343"/>
                  <a:gd name="T2" fmla="*/ 831 w 1004"/>
                  <a:gd name="T3" fmla="*/ 305 h 2343"/>
                  <a:gd name="T4" fmla="*/ 743 w 1004"/>
                  <a:gd name="T5" fmla="*/ 234 h 2343"/>
                  <a:gd name="T6" fmla="*/ 651 w 1004"/>
                  <a:gd name="T7" fmla="*/ 170 h 2343"/>
                  <a:gd name="T8" fmla="*/ 551 w 1004"/>
                  <a:gd name="T9" fmla="*/ 117 h 2343"/>
                  <a:gd name="T10" fmla="*/ 445 w 1004"/>
                  <a:gd name="T11" fmla="*/ 71 h 2343"/>
                  <a:gd name="T12" fmla="*/ 336 w 1004"/>
                  <a:gd name="T13" fmla="*/ 38 h 2343"/>
                  <a:gd name="T14" fmla="*/ 221 w 1004"/>
                  <a:gd name="T15" fmla="*/ 13 h 2343"/>
                  <a:gd name="T16" fmla="*/ 102 w 1004"/>
                  <a:gd name="T17" fmla="*/ 1 h 2343"/>
                  <a:gd name="T18" fmla="*/ 17 w 1004"/>
                  <a:gd name="T19" fmla="*/ 1 h 2343"/>
                  <a:gd name="T20" fmla="*/ 13 w 1004"/>
                  <a:gd name="T21" fmla="*/ 3 h 2343"/>
                  <a:gd name="T22" fmla="*/ 10 w 1004"/>
                  <a:gd name="T23" fmla="*/ 7 h 2343"/>
                  <a:gd name="T24" fmla="*/ 4 w 1004"/>
                  <a:gd name="T25" fmla="*/ 11 h 2343"/>
                  <a:gd name="T26" fmla="*/ 0 w 1004"/>
                  <a:gd name="T27" fmla="*/ 15 h 2343"/>
                  <a:gd name="T28" fmla="*/ 102 w 1004"/>
                  <a:gd name="T29" fmla="*/ 15 h 2343"/>
                  <a:gd name="T30" fmla="*/ 219 w 1004"/>
                  <a:gd name="T31" fmla="*/ 26 h 2343"/>
                  <a:gd name="T32" fmla="*/ 332 w 1004"/>
                  <a:gd name="T33" fmla="*/ 49 h 2343"/>
                  <a:gd name="T34" fmla="*/ 441 w 1004"/>
                  <a:gd name="T35" fmla="*/ 84 h 2343"/>
                  <a:gd name="T36" fmla="*/ 545 w 1004"/>
                  <a:gd name="T37" fmla="*/ 128 h 2343"/>
                  <a:gd name="T38" fmla="*/ 643 w 1004"/>
                  <a:gd name="T39" fmla="*/ 182 h 2343"/>
                  <a:gd name="T40" fmla="*/ 735 w 1004"/>
                  <a:gd name="T41" fmla="*/ 243 h 2343"/>
                  <a:gd name="T42" fmla="*/ 821 w 1004"/>
                  <a:gd name="T43" fmla="*/ 314 h 2343"/>
                  <a:gd name="T44" fmla="*/ 900 w 1004"/>
                  <a:gd name="T45" fmla="*/ 393 h 2343"/>
                  <a:gd name="T46" fmla="*/ 956 w 1004"/>
                  <a:gd name="T47" fmla="*/ 460 h 2343"/>
                  <a:gd name="T48" fmla="*/ 952 w 1004"/>
                  <a:gd name="T49" fmla="*/ 449 h 2343"/>
                  <a:gd name="T50" fmla="*/ 946 w 1004"/>
                  <a:gd name="T51" fmla="*/ 439 h 2343"/>
                  <a:gd name="T52" fmla="*/ 942 w 1004"/>
                  <a:gd name="T53" fmla="*/ 427 h 2343"/>
                  <a:gd name="T54" fmla="*/ 936 w 1004"/>
                  <a:gd name="T55" fmla="*/ 416 h 2343"/>
                  <a:gd name="T56" fmla="*/ 102 w 1004"/>
                  <a:gd name="T57" fmla="*/ 2343 h 2343"/>
                  <a:gd name="T58" fmla="*/ 221 w 1004"/>
                  <a:gd name="T59" fmla="*/ 2329 h 2343"/>
                  <a:gd name="T60" fmla="*/ 336 w 1004"/>
                  <a:gd name="T61" fmla="*/ 2306 h 2343"/>
                  <a:gd name="T62" fmla="*/ 445 w 1004"/>
                  <a:gd name="T63" fmla="*/ 2272 h 2343"/>
                  <a:gd name="T64" fmla="*/ 551 w 1004"/>
                  <a:gd name="T65" fmla="*/ 2227 h 2343"/>
                  <a:gd name="T66" fmla="*/ 651 w 1004"/>
                  <a:gd name="T67" fmla="*/ 2174 h 2343"/>
                  <a:gd name="T68" fmla="*/ 743 w 1004"/>
                  <a:gd name="T69" fmla="*/ 2110 h 2343"/>
                  <a:gd name="T70" fmla="*/ 831 w 1004"/>
                  <a:gd name="T71" fmla="*/ 2039 h 2343"/>
                  <a:gd name="T72" fmla="*/ 910 w 1004"/>
                  <a:gd name="T73" fmla="*/ 1959 h 2343"/>
                  <a:gd name="T74" fmla="*/ 981 w 1004"/>
                  <a:gd name="T75" fmla="*/ 1872 h 2343"/>
                  <a:gd name="T76" fmla="*/ 990 w 1004"/>
                  <a:gd name="T77" fmla="*/ 1857 h 2343"/>
                  <a:gd name="T78" fmla="*/ 994 w 1004"/>
                  <a:gd name="T79" fmla="*/ 1849 h 2343"/>
                  <a:gd name="T80" fmla="*/ 996 w 1004"/>
                  <a:gd name="T81" fmla="*/ 1840 h 2343"/>
                  <a:gd name="T82" fmla="*/ 1000 w 1004"/>
                  <a:gd name="T83" fmla="*/ 1832 h 2343"/>
                  <a:gd name="T84" fmla="*/ 1002 w 1004"/>
                  <a:gd name="T85" fmla="*/ 1826 h 2343"/>
                  <a:gd name="T86" fmla="*/ 1002 w 1004"/>
                  <a:gd name="T87" fmla="*/ 1823 h 2343"/>
                  <a:gd name="T88" fmla="*/ 1004 w 1004"/>
                  <a:gd name="T89" fmla="*/ 1821 h 2343"/>
                  <a:gd name="T90" fmla="*/ 1004 w 1004"/>
                  <a:gd name="T91" fmla="*/ 1819 h 2343"/>
                  <a:gd name="T92" fmla="*/ 1004 w 1004"/>
                  <a:gd name="T93" fmla="*/ 1821 h 2343"/>
                  <a:gd name="T94" fmla="*/ 936 w 1004"/>
                  <a:gd name="T95" fmla="*/ 1909 h 2343"/>
                  <a:gd name="T96" fmla="*/ 862 w 1004"/>
                  <a:gd name="T97" fmla="*/ 1991 h 2343"/>
                  <a:gd name="T98" fmla="*/ 779 w 1004"/>
                  <a:gd name="T99" fmla="*/ 2066 h 2343"/>
                  <a:gd name="T100" fmla="*/ 691 w 1004"/>
                  <a:gd name="T101" fmla="*/ 2133 h 2343"/>
                  <a:gd name="T102" fmla="*/ 595 w 1004"/>
                  <a:gd name="T103" fmla="*/ 2191 h 2343"/>
                  <a:gd name="T104" fmla="*/ 493 w 1004"/>
                  <a:gd name="T105" fmla="*/ 2239 h 2343"/>
                  <a:gd name="T106" fmla="*/ 388 w 1004"/>
                  <a:gd name="T107" fmla="*/ 2279 h 2343"/>
                  <a:gd name="T108" fmla="*/ 276 w 1004"/>
                  <a:gd name="T109" fmla="*/ 2306 h 2343"/>
                  <a:gd name="T110" fmla="*/ 161 w 1004"/>
                  <a:gd name="T111" fmla="*/ 2325 h 2343"/>
                  <a:gd name="T112" fmla="*/ 46 w 1004"/>
                  <a:gd name="T113" fmla="*/ 2331 h 2343"/>
                  <a:gd name="T114" fmla="*/ 50 w 1004"/>
                  <a:gd name="T115" fmla="*/ 2333 h 2343"/>
                  <a:gd name="T116" fmla="*/ 54 w 1004"/>
                  <a:gd name="T117" fmla="*/ 2337 h 2343"/>
                  <a:gd name="T118" fmla="*/ 58 w 1004"/>
                  <a:gd name="T119" fmla="*/ 2341 h 2343"/>
                  <a:gd name="T120" fmla="*/ 63 w 1004"/>
                  <a:gd name="T121" fmla="*/ 2343 h 234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04"/>
                  <a:gd name="T184" fmla="*/ 0 h 2343"/>
                  <a:gd name="T185" fmla="*/ 1004 w 1004"/>
                  <a:gd name="T186" fmla="*/ 2343 h 234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04" h="2343">
                    <a:moveTo>
                      <a:pt x="936" y="416"/>
                    </a:moveTo>
                    <a:lnTo>
                      <a:pt x="910" y="383"/>
                    </a:lnTo>
                    <a:lnTo>
                      <a:pt x="871" y="343"/>
                    </a:lnTo>
                    <a:lnTo>
                      <a:pt x="831" y="305"/>
                    </a:lnTo>
                    <a:lnTo>
                      <a:pt x="787" y="268"/>
                    </a:lnTo>
                    <a:lnTo>
                      <a:pt x="743" y="234"/>
                    </a:lnTo>
                    <a:lnTo>
                      <a:pt x="697" y="201"/>
                    </a:lnTo>
                    <a:lnTo>
                      <a:pt x="651" y="170"/>
                    </a:lnTo>
                    <a:lnTo>
                      <a:pt x="601" y="142"/>
                    </a:lnTo>
                    <a:lnTo>
                      <a:pt x="551" y="117"/>
                    </a:lnTo>
                    <a:lnTo>
                      <a:pt x="499" y="92"/>
                    </a:lnTo>
                    <a:lnTo>
                      <a:pt x="445" y="71"/>
                    </a:lnTo>
                    <a:lnTo>
                      <a:pt x="391" y="53"/>
                    </a:lnTo>
                    <a:lnTo>
                      <a:pt x="336" y="38"/>
                    </a:lnTo>
                    <a:lnTo>
                      <a:pt x="278" y="24"/>
                    </a:lnTo>
                    <a:lnTo>
                      <a:pt x="221" y="13"/>
                    </a:lnTo>
                    <a:lnTo>
                      <a:pt x="161" y="7"/>
                    </a:lnTo>
                    <a:lnTo>
                      <a:pt x="102" y="1"/>
                    </a:lnTo>
                    <a:lnTo>
                      <a:pt x="42" y="0"/>
                    </a:lnTo>
                    <a:lnTo>
                      <a:pt x="17" y="1"/>
                    </a:lnTo>
                    <a:lnTo>
                      <a:pt x="15" y="3"/>
                    </a:lnTo>
                    <a:lnTo>
                      <a:pt x="13" y="3"/>
                    </a:lnTo>
                    <a:lnTo>
                      <a:pt x="12" y="5"/>
                    </a:lnTo>
                    <a:lnTo>
                      <a:pt x="10" y="7"/>
                    </a:lnTo>
                    <a:lnTo>
                      <a:pt x="6" y="9"/>
                    </a:lnTo>
                    <a:lnTo>
                      <a:pt x="4" y="11"/>
                    </a:lnTo>
                    <a:lnTo>
                      <a:pt x="2" y="13"/>
                    </a:lnTo>
                    <a:lnTo>
                      <a:pt x="0" y="15"/>
                    </a:lnTo>
                    <a:lnTo>
                      <a:pt x="42" y="13"/>
                    </a:lnTo>
                    <a:lnTo>
                      <a:pt x="102" y="15"/>
                    </a:lnTo>
                    <a:lnTo>
                      <a:pt x="161" y="19"/>
                    </a:lnTo>
                    <a:lnTo>
                      <a:pt x="219" y="26"/>
                    </a:lnTo>
                    <a:lnTo>
                      <a:pt x="276" y="36"/>
                    </a:lnTo>
                    <a:lnTo>
                      <a:pt x="332" y="49"/>
                    </a:lnTo>
                    <a:lnTo>
                      <a:pt x="388" y="65"/>
                    </a:lnTo>
                    <a:lnTo>
                      <a:pt x="441" y="84"/>
                    </a:lnTo>
                    <a:lnTo>
                      <a:pt x="493" y="105"/>
                    </a:lnTo>
                    <a:lnTo>
                      <a:pt x="545" y="128"/>
                    </a:lnTo>
                    <a:lnTo>
                      <a:pt x="595" y="153"/>
                    </a:lnTo>
                    <a:lnTo>
                      <a:pt x="643" y="182"/>
                    </a:lnTo>
                    <a:lnTo>
                      <a:pt x="691" y="211"/>
                    </a:lnTo>
                    <a:lnTo>
                      <a:pt x="735" y="243"/>
                    </a:lnTo>
                    <a:lnTo>
                      <a:pt x="779" y="278"/>
                    </a:lnTo>
                    <a:lnTo>
                      <a:pt x="821" y="314"/>
                    </a:lnTo>
                    <a:lnTo>
                      <a:pt x="862" y="353"/>
                    </a:lnTo>
                    <a:lnTo>
                      <a:pt x="900" y="393"/>
                    </a:lnTo>
                    <a:lnTo>
                      <a:pt x="936" y="435"/>
                    </a:lnTo>
                    <a:lnTo>
                      <a:pt x="956" y="460"/>
                    </a:lnTo>
                    <a:lnTo>
                      <a:pt x="954" y="454"/>
                    </a:lnTo>
                    <a:lnTo>
                      <a:pt x="952" y="449"/>
                    </a:lnTo>
                    <a:lnTo>
                      <a:pt x="950" y="445"/>
                    </a:lnTo>
                    <a:lnTo>
                      <a:pt x="946" y="439"/>
                    </a:lnTo>
                    <a:lnTo>
                      <a:pt x="944" y="433"/>
                    </a:lnTo>
                    <a:lnTo>
                      <a:pt x="942" y="427"/>
                    </a:lnTo>
                    <a:lnTo>
                      <a:pt x="940" y="422"/>
                    </a:lnTo>
                    <a:lnTo>
                      <a:pt x="936" y="416"/>
                    </a:lnTo>
                    <a:close/>
                    <a:moveTo>
                      <a:pt x="63" y="2343"/>
                    </a:moveTo>
                    <a:lnTo>
                      <a:pt x="102" y="2343"/>
                    </a:lnTo>
                    <a:lnTo>
                      <a:pt x="161" y="2337"/>
                    </a:lnTo>
                    <a:lnTo>
                      <a:pt x="221" y="2329"/>
                    </a:lnTo>
                    <a:lnTo>
                      <a:pt x="278" y="2320"/>
                    </a:lnTo>
                    <a:lnTo>
                      <a:pt x="336" y="2306"/>
                    </a:lnTo>
                    <a:lnTo>
                      <a:pt x="391" y="2291"/>
                    </a:lnTo>
                    <a:lnTo>
                      <a:pt x="445" y="2272"/>
                    </a:lnTo>
                    <a:lnTo>
                      <a:pt x="499" y="2252"/>
                    </a:lnTo>
                    <a:lnTo>
                      <a:pt x="551" y="2227"/>
                    </a:lnTo>
                    <a:lnTo>
                      <a:pt x="601" y="2203"/>
                    </a:lnTo>
                    <a:lnTo>
                      <a:pt x="651" y="2174"/>
                    </a:lnTo>
                    <a:lnTo>
                      <a:pt x="697" y="2143"/>
                    </a:lnTo>
                    <a:lnTo>
                      <a:pt x="743" y="2110"/>
                    </a:lnTo>
                    <a:lnTo>
                      <a:pt x="787" y="2076"/>
                    </a:lnTo>
                    <a:lnTo>
                      <a:pt x="831" y="2039"/>
                    </a:lnTo>
                    <a:lnTo>
                      <a:pt x="871" y="2001"/>
                    </a:lnTo>
                    <a:lnTo>
                      <a:pt x="910" y="1959"/>
                    </a:lnTo>
                    <a:lnTo>
                      <a:pt x="946" y="1917"/>
                    </a:lnTo>
                    <a:lnTo>
                      <a:pt x="981" y="1872"/>
                    </a:lnTo>
                    <a:lnTo>
                      <a:pt x="988" y="1863"/>
                    </a:lnTo>
                    <a:lnTo>
                      <a:pt x="990" y="1857"/>
                    </a:lnTo>
                    <a:lnTo>
                      <a:pt x="992" y="1853"/>
                    </a:lnTo>
                    <a:lnTo>
                      <a:pt x="994" y="1849"/>
                    </a:lnTo>
                    <a:lnTo>
                      <a:pt x="996" y="1844"/>
                    </a:lnTo>
                    <a:lnTo>
                      <a:pt x="996" y="1840"/>
                    </a:lnTo>
                    <a:lnTo>
                      <a:pt x="998" y="1836"/>
                    </a:lnTo>
                    <a:lnTo>
                      <a:pt x="1000" y="1832"/>
                    </a:lnTo>
                    <a:lnTo>
                      <a:pt x="1002" y="1826"/>
                    </a:lnTo>
                    <a:lnTo>
                      <a:pt x="1002" y="1824"/>
                    </a:lnTo>
                    <a:lnTo>
                      <a:pt x="1002" y="1823"/>
                    </a:lnTo>
                    <a:lnTo>
                      <a:pt x="1004" y="1823"/>
                    </a:lnTo>
                    <a:lnTo>
                      <a:pt x="1004" y="1821"/>
                    </a:lnTo>
                    <a:lnTo>
                      <a:pt x="1004" y="1819"/>
                    </a:lnTo>
                    <a:lnTo>
                      <a:pt x="1004" y="1821"/>
                    </a:lnTo>
                    <a:lnTo>
                      <a:pt x="971" y="1865"/>
                    </a:lnTo>
                    <a:lnTo>
                      <a:pt x="936" y="1909"/>
                    </a:lnTo>
                    <a:lnTo>
                      <a:pt x="900" y="1951"/>
                    </a:lnTo>
                    <a:lnTo>
                      <a:pt x="862" y="1991"/>
                    </a:lnTo>
                    <a:lnTo>
                      <a:pt x="821" y="2030"/>
                    </a:lnTo>
                    <a:lnTo>
                      <a:pt x="779" y="2066"/>
                    </a:lnTo>
                    <a:lnTo>
                      <a:pt x="735" y="2101"/>
                    </a:lnTo>
                    <a:lnTo>
                      <a:pt x="691" y="2133"/>
                    </a:lnTo>
                    <a:lnTo>
                      <a:pt x="643" y="2162"/>
                    </a:lnTo>
                    <a:lnTo>
                      <a:pt x="595" y="2191"/>
                    </a:lnTo>
                    <a:lnTo>
                      <a:pt x="545" y="2216"/>
                    </a:lnTo>
                    <a:lnTo>
                      <a:pt x="493" y="2239"/>
                    </a:lnTo>
                    <a:lnTo>
                      <a:pt x="441" y="2260"/>
                    </a:lnTo>
                    <a:lnTo>
                      <a:pt x="388" y="2279"/>
                    </a:lnTo>
                    <a:lnTo>
                      <a:pt x="332" y="2295"/>
                    </a:lnTo>
                    <a:lnTo>
                      <a:pt x="276" y="2306"/>
                    </a:lnTo>
                    <a:lnTo>
                      <a:pt x="219" y="2318"/>
                    </a:lnTo>
                    <a:lnTo>
                      <a:pt x="161" y="2325"/>
                    </a:lnTo>
                    <a:lnTo>
                      <a:pt x="102" y="2329"/>
                    </a:lnTo>
                    <a:lnTo>
                      <a:pt x="46" y="2331"/>
                    </a:lnTo>
                    <a:lnTo>
                      <a:pt x="48" y="2333"/>
                    </a:lnTo>
                    <a:lnTo>
                      <a:pt x="50" y="2333"/>
                    </a:lnTo>
                    <a:lnTo>
                      <a:pt x="52" y="2335"/>
                    </a:lnTo>
                    <a:lnTo>
                      <a:pt x="54" y="2337"/>
                    </a:lnTo>
                    <a:lnTo>
                      <a:pt x="56" y="2339"/>
                    </a:lnTo>
                    <a:lnTo>
                      <a:pt x="58" y="2341"/>
                    </a:lnTo>
                    <a:lnTo>
                      <a:pt x="61" y="2341"/>
                    </a:lnTo>
                    <a:lnTo>
                      <a:pt x="63" y="2343"/>
                    </a:lnTo>
                    <a:close/>
                  </a:path>
                </a:pathLst>
              </a:custGeom>
              <a:solidFill>
                <a:srgbClr val="4CB7FF"/>
              </a:solidFill>
              <a:ln w="9525">
                <a:noFill/>
                <a:round/>
                <a:headEnd/>
                <a:tailEnd/>
              </a:ln>
            </p:spPr>
            <p:txBody>
              <a:bodyPr/>
              <a:lstStyle/>
              <a:p>
                <a:endParaRPr lang="en-US"/>
              </a:p>
            </p:txBody>
          </p:sp>
          <p:sp>
            <p:nvSpPr>
              <p:cNvPr id="28133" name="Freeform 1048"/>
              <p:cNvSpPr>
                <a:spLocks noEditPoints="1"/>
              </p:cNvSpPr>
              <p:nvPr/>
            </p:nvSpPr>
            <p:spPr bwMode="auto">
              <a:xfrm>
                <a:off x="818" y="1041"/>
                <a:ext cx="1019" cy="2330"/>
              </a:xfrm>
              <a:custGeom>
                <a:avLst/>
                <a:gdLst>
                  <a:gd name="T0" fmla="*/ 950 w 1019"/>
                  <a:gd name="T1" fmla="*/ 424 h 2330"/>
                  <a:gd name="T2" fmla="*/ 873 w 1019"/>
                  <a:gd name="T3" fmla="*/ 342 h 2330"/>
                  <a:gd name="T4" fmla="*/ 791 w 1019"/>
                  <a:gd name="T5" fmla="*/ 265 h 2330"/>
                  <a:gd name="T6" fmla="*/ 701 w 1019"/>
                  <a:gd name="T7" fmla="*/ 198 h 2330"/>
                  <a:gd name="T8" fmla="*/ 605 w 1019"/>
                  <a:gd name="T9" fmla="*/ 140 h 2330"/>
                  <a:gd name="T10" fmla="*/ 503 w 1019"/>
                  <a:gd name="T11" fmla="*/ 90 h 2330"/>
                  <a:gd name="T12" fmla="*/ 398 w 1019"/>
                  <a:gd name="T13" fmla="*/ 52 h 2330"/>
                  <a:gd name="T14" fmla="*/ 284 w 1019"/>
                  <a:gd name="T15" fmla="*/ 23 h 2330"/>
                  <a:gd name="T16" fmla="*/ 169 w 1019"/>
                  <a:gd name="T17" fmla="*/ 6 h 2330"/>
                  <a:gd name="T18" fmla="*/ 50 w 1019"/>
                  <a:gd name="T19" fmla="*/ 0 h 2330"/>
                  <a:gd name="T20" fmla="*/ 14 w 1019"/>
                  <a:gd name="T21" fmla="*/ 2 h 2330"/>
                  <a:gd name="T22" fmla="*/ 10 w 1019"/>
                  <a:gd name="T23" fmla="*/ 6 h 2330"/>
                  <a:gd name="T24" fmla="*/ 6 w 1019"/>
                  <a:gd name="T25" fmla="*/ 10 h 2330"/>
                  <a:gd name="T26" fmla="*/ 2 w 1019"/>
                  <a:gd name="T27" fmla="*/ 12 h 2330"/>
                  <a:gd name="T28" fmla="*/ 50 w 1019"/>
                  <a:gd name="T29" fmla="*/ 14 h 2330"/>
                  <a:gd name="T30" fmla="*/ 167 w 1019"/>
                  <a:gd name="T31" fmla="*/ 19 h 2330"/>
                  <a:gd name="T32" fmla="*/ 282 w 1019"/>
                  <a:gd name="T33" fmla="*/ 37 h 2330"/>
                  <a:gd name="T34" fmla="*/ 394 w 1019"/>
                  <a:gd name="T35" fmla="*/ 65 h 2330"/>
                  <a:gd name="T36" fmla="*/ 499 w 1019"/>
                  <a:gd name="T37" fmla="*/ 104 h 2330"/>
                  <a:gd name="T38" fmla="*/ 599 w 1019"/>
                  <a:gd name="T39" fmla="*/ 152 h 2330"/>
                  <a:gd name="T40" fmla="*/ 695 w 1019"/>
                  <a:gd name="T41" fmla="*/ 209 h 2330"/>
                  <a:gd name="T42" fmla="*/ 783 w 1019"/>
                  <a:gd name="T43" fmla="*/ 277 h 2330"/>
                  <a:gd name="T44" fmla="*/ 866 w 1019"/>
                  <a:gd name="T45" fmla="*/ 349 h 2330"/>
                  <a:gd name="T46" fmla="*/ 939 w 1019"/>
                  <a:gd name="T47" fmla="*/ 432 h 2330"/>
                  <a:gd name="T48" fmla="*/ 971 w 1019"/>
                  <a:gd name="T49" fmla="*/ 470 h 2330"/>
                  <a:gd name="T50" fmla="*/ 967 w 1019"/>
                  <a:gd name="T51" fmla="*/ 459 h 2330"/>
                  <a:gd name="T52" fmla="*/ 962 w 1019"/>
                  <a:gd name="T53" fmla="*/ 447 h 2330"/>
                  <a:gd name="T54" fmla="*/ 958 w 1019"/>
                  <a:gd name="T55" fmla="*/ 436 h 2330"/>
                  <a:gd name="T56" fmla="*/ 62 w 1019"/>
                  <a:gd name="T57" fmla="*/ 2330 h 2330"/>
                  <a:gd name="T58" fmla="*/ 169 w 1019"/>
                  <a:gd name="T59" fmla="*/ 2324 h 2330"/>
                  <a:gd name="T60" fmla="*/ 284 w 1019"/>
                  <a:gd name="T61" fmla="*/ 2307 h 2330"/>
                  <a:gd name="T62" fmla="*/ 398 w 1019"/>
                  <a:gd name="T63" fmla="*/ 2278 h 2330"/>
                  <a:gd name="T64" fmla="*/ 503 w 1019"/>
                  <a:gd name="T65" fmla="*/ 2238 h 2330"/>
                  <a:gd name="T66" fmla="*/ 605 w 1019"/>
                  <a:gd name="T67" fmla="*/ 2190 h 2330"/>
                  <a:gd name="T68" fmla="*/ 701 w 1019"/>
                  <a:gd name="T69" fmla="*/ 2130 h 2330"/>
                  <a:gd name="T70" fmla="*/ 791 w 1019"/>
                  <a:gd name="T71" fmla="*/ 2063 h 2330"/>
                  <a:gd name="T72" fmla="*/ 873 w 1019"/>
                  <a:gd name="T73" fmla="*/ 1988 h 2330"/>
                  <a:gd name="T74" fmla="*/ 950 w 1019"/>
                  <a:gd name="T75" fmla="*/ 1906 h 2330"/>
                  <a:gd name="T76" fmla="*/ 1004 w 1019"/>
                  <a:gd name="T77" fmla="*/ 1833 h 2330"/>
                  <a:gd name="T78" fmla="*/ 1006 w 1019"/>
                  <a:gd name="T79" fmla="*/ 1829 h 2330"/>
                  <a:gd name="T80" fmla="*/ 1008 w 1019"/>
                  <a:gd name="T81" fmla="*/ 1827 h 2330"/>
                  <a:gd name="T82" fmla="*/ 1008 w 1019"/>
                  <a:gd name="T83" fmla="*/ 1823 h 2330"/>
                  <a:gd name="T84" fmla="*/ 1010 w 1019"/>
                  <a:gd name="T85" fmla="*/ 1819 h 2330"/>
                  <a:gd name="T86" fmla="*/ 1012 w 1019"/>
                  <a:gd name="T87" fmla="*/ 1812 h 2330"/>
                  <a:gd name="T88" fmla="*/ 1015 w 1019"/>
                  <a:gd name="T89" fmla="*/ 1804 h 2330"/>
                  <a:gd name="T90" fmla="*/ 1017 w 1019"/>
                  <a:gd name="T91" fmla="*/ 1794 h 2330"/>
                  <a:gd name="T92" fmla="*/ 1019 w 1019"/>
                  <a:gd name="T93" fmla="*/ 1787 h 2330"/>
                  <a:gd name="T94" fmla="*/ 973 w 1019"/>
                  <a:gd name="T95" fmla="*/ 1854 h 2330"/>
                  <a:gd name="T96" fmla="*/ 902 w 1019"/>
                  <a:gd name="T97" fmla="*/ 1940 h 2330"/>
                  <a:gd name="T98" fmla="*/ 825 w 1019"/>
                  <a:gd name="T99" fmla="*/ 2017 h 2330"/>
                  <a:gd name="T100" fmla="*/ 739 w 1019"/>
                  <a:gd name="T101" fmla="*/ 2088 h 2330"/>
                  <a:gd name="T102" fmla="*/ 647 w 1019"/>
                  <a:gd name="T103" fmla="*/ 2149 h 2330"/>
                  <a:gd name="T104" fmla="*/ 549 w 1019"/>
                  <a:gd name="T105" fmla="*/ 2203 h 2330"/>
                  <a:gd name="T106" fmla="*/ 446 w 1019"/>
                  <a:gd name="T107" fmla="*/ 2247 h 2330"/>
                  <a:gd name="T108" fmla="*/ 338 w 1019"/>
                  <a:gd name="T109" fmla="*/ 2280 h 2330"/>
                  <a:gd name="T110" fmla="*/ 225 w 1019"/>
                  <a:gd name="T111" fmla="*/ 2303 h 2330"/>
                  <a:gd name="T112" fmla="*/ 110 w 1019"/>
                  <a:gd name="T113" fmla="*/ 2316 h 2330"/>
                  <a:gd name="T114" fmla="*/ 46 w 1019"/>
                  <a:gd name="T115" fmla="*/ 2316 h 2330"/>
                  <a:gd name="T116" fmla="*/ 50 w 1019"/>
                  <a:gd name="T117" fmla="*/ 2320 h 2330"/>
                  <a:gd name="T118" fmla="*/ 54 w 1019"/>
                  <a:gd name="T119" fmla="*/ 2324 h 2330"/>
                  <a:gd name="T120" fmla="*/ 58 w 1019"/>
                  <a:gd name="T121" fmla="*/ 2326 h 2330"/>
                  <a:gd name="T122" fmla="*/ 62 w 1019"/>
                  <a:gd name="T123" fmla="*/ 2330 h 233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19"/>
                  <a:gd name="T187" fmla="*/ 0 h 2330"/>
                  <a:gd name="T188" fmla="*/ 1019 w 1019"/>
                  <a:gd name="T189" fmla="*/ 2330 h 233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19" h="2330">
                    <a:moveTo>
                      <a:pt x="954" y="430"/>
                    </a:moveTo>
                    <a:lnTo>
                      <a:pt x="950" y="424"/>
                    </a:lnTo>
                    <a:lnTo>
                      <a:pt x="912" y="382"/>
                    </a:lnTo>
                    <a:lnTo>
                      <a:pt x="873" y="342"/>
                    </a:lnTo>
                    <a:lnTo>
                      <a:pt x="833" y="303"/>
                    </a:lnTo>
                    <a:lnTo>
                      <a:pt x="791" y="265"/>
                    </a:lnTo>
                    <a:lnTo>
                      <a:pt x="747" y="230"/>
                    </a:lnTo>
                    <a:lnTo>
                      <a:pt x="701" y="198"/>
                    </a:lnTo>
                    <a:lnTo>
                      <a:pt x="655" y="169"/>
                    </a:lnTo>
                    <a:lnTo>
                      <a:pt x="605" y="140"/>
                    </a:lnTo>
                    <a:lnTo>
                      <a:pt x="555" y="115"/>
                    </a:lnTo>
                    <a:lnTo>
                      <a:pt x="503" y="90"/>
                    </a:lnTo>
                    <a:lnTo>
                      <a:pt x="451" y="71"/>
                    </a:lnTo>
                    <a:lnTo>
                      <a:pt x="398" y="52"/>
                    </a:lnTo>
                    <a:lnTo>
                      <a:pt x="342" y="37"/>
                    </a:lnTo>
                    <a:lnTo>
                      <a:pt x="284" y="23"/>
                    </a:lnTo>
                    <a:lnTo>
                      <a:pt x="227" y="14"/>
                    </a:lnTo>
                    <a:lnTo>
                      <a:pt x="169" y="6"/>
                    </a:lnTo>
                    <a:lnTo>
                      <a:pt x="110" y="2"/>
                    </a:lnTo>
                    <a:lnTo>
                      <a:pt x="50" y="0"/>
                    </a:lnTo>
                    <a:lnTo>
                      <a:pt x="16" y="0"/>
                    </a:lnTo>
                    <a:lnTo>
                      <a:pt x="14" y="2"/>
                    </a:lnTo>
                    <a:lnTo>
                      <a:pt x="12" y="4"/>
                    </a:lnTo>
                    <a:lnTo>
                      <a:pt x="10" y="6"/>
                    </a:lnTo>
                    <a:lnTo>
                      <a:pt x="8" y="8"/>
                    </a:lnTo>
                    <a:lnTo>
                      <a:pt x="6" y="10"/>
                    </a:lnTo>
                    <a:lnTo>
                      <a:pt x="4" y="10"/>
                    </a:lnTo>
                    <a:lnTo>
                      <a:pt x="2" y="12"/>
                    </a:lnTo>
                    <a:lnTo>
                      <a:pt x="0" y="14"/>
                    </a:lnTo>
                    <a:lnTo>
                      <a:pt x="50" y="14"/>
                    </a:lnTo>
                    <a:lnTo>
                      <a:pt x="110" y="14"/>
                    </a:lnTo>
                    <a:lnTo>
                      <a:pt x="167" y="19"/>
                    </a:lnTo>
                    <a:lnTo>
                      <a:pt x="225" y="25"/>
                    </a:lnTo>
                    <a:lnTo>
                      <a:pt x="282" y="37"/>
                    </a:lnTo>
                    <a:lnTo>
                      <a:pt x="338" y="48"/>
                    </a:lnTo>
                    <a:lnTo>
                      <a:pt x="394" y="65"/>
                    </a:lnTo>
                    <a:lnTo>
                      <a:pt x="446" y="83"/>
                    </a:lnTo>
                    <a:lnTo>
                      <a:pt x="499" y="104"/>
                    </a:lnTo>
                    <a:lnTo>
                      <a:pt x="549" y="127"/>
                    </a:lnTo>
                    <a:lnTo>
                      <a:pt x="599" y="152"/>
                    </a:lnTo>
                    <a:lnTo>
                      <a:pt x="647" y="179"/>
                    </a:lnTo>
                    <a:lnTo>
                      <a:pt x="695" y="209"/>
                    </a:lnTo>
                    <a:lnTo>
                      <a:pt x="739" y="242"/>
                    </a:lnTo>
                    <a:lnTo>
                      <a:pt x="783" y="277"/>
                    </a:lnTo>
                    <a:lnTo>
                      <a:pt x="825" y="313"/>
                    </a:lnTo>
                    <a:lnTo>
                      <a:pt x="866" y="349"/>
                    </a:lnTo>
                    <a:lnTo>
                      <a:pt x="902" y="390"/>
                    </a:lnTo>
                    <a:lnTo>
                      <a:pt x="939" y="432"/>
                    </a:lnTo>
                    <a:lnTo>
                      <a:pt x="973" y="476"/>
                    </a:lnTo>
                    <a:lnTo>
                      <a:pt x="971" y="470"/>
                    </a:lnTo>
                    <a:lnTo>
                      <a:pt x="969" y="465"/>
                    </a:lnTo>
                    <a:lnTo>
                      <a:pt x="967" y="459"/>
                    </a:lnTo>
                    <a:lnTo>
                      <a:pt x="964" y="453"/>
                    </a:lnTo>
                    <a:lnTo>
                      <a:pt x="962" y="447"/>
                    </a:lnTo>
                    <a:lnTo>
                      <a:pt x="960" y="442"/>
                    </a:lnTo>
                    <a:lnTo>
                      <a:pt x="958" y="436"/>
                    </a:lnTo>
                    <a:lnTo>
                      <a:pt x="954" y="430"/>
                    </a:lnTo>
                    <a:close/>
                    <a:moveTo>
                      <a:pt x="62" y="2330"/>
                    </a:moveTo>
                    <a:lnTo>
                      <a:pt x="110" y="2328"/>
                    </a:lnTo>
                    <a:lnTo>
                      <a:pt x="169" y="2324"/>
                    </a:lnTo>
                    <a:lnTo>
                      <a:pt x="227" y="2316"/>
                    </a:lnTo>
                    <a:lnTo>
                      <a:pt x="284" y="2307"/>
                    </a:lnTo>
                    <a:lnTo>
                      <a:pt x="342" y="2293"/>
                    </a:lnTo>
                    <a:lnTo>
                      <a:pt x="398" y="2278"/>
                    </a:lnTo>
                    <a:lnTo>
                      <a:pt x="451" y="2259"/>
                    </a:lnTo>
                    <a:lnTo>
                      <a:pt x="503" y="2238"/>
                    </a:lnTo>
                    <a:lnTo>
                      <a:pt x="555" y="2215"/>
                    </a:lnTo>
                    <a:lnTo>
                      <a:pt x="605" y="2190"/>
                    </a:lnTo>
                    <a:lnTo>
                      <a:pt x="655" y="2161"/>
                    </a:lnTo>
                    <a:lnTo>
                      <a:pt x="701" y="2130"/>
                    </a:lnTo>
                    <a:lnTo>
                      <a:pt x="747" y="2098"/>
                    </a:lnTo>
                    <a:lnTo>
                      <a:pt x="791" y="2063"/>
                    </a:lnTo>
                    <a:lnTo>
                      <a:pt x="833" y="2027"/>
                    </a:lnTo>
                    <a:lnTo>
                      <a:pt x="873" y="1988"/>
                    </a:lnTo>
                    <a:lnTo>
                      <a:pt x="912" y="1948"/>
                    </a:lnTo>
                    <a:lnTo>
                      <a:pt x="950" y="1906"/>
                    </a:lnTo>
                    <a:lnTo>
                      <a:pt x="985" y="1862"/>
                    </a:lnTo>
                    <a:lnTo>
                      <a:pt x="1004" y="1833"/>
                    </a:lnTo>
                    <a:lnTo>
                      <a:pt x="1006" y="1831"/>
                    </a:lnTo>
                    <a:lnTo>
                      <a:pt x="1006" y="1829"/>
                    </a:lnTo>
                    <a:lnTo>
                      <a:pt x="1006" y="1827"/>
                    </a:lnTo>
                    <a:lnTo>
                      <a:pt x="1008" y="1827"/>
                    </a:lnTo>
                    <a:lnTo>
                      <a:pt x="1008" y="1825"/>
                    </a:lnTo>
                    <a:lnTo>
                      <a:pt x="1008" y="1823"/>
                    </a:lnTo>
                    <a:lnTo>
                      <a:pt x="1008" y="1821"/>
                    </a:lnTo>
                    <a:lnTo>
                      <a:pt x="1010" y="1819"/>
                    </a:lnTo>
                    <a:lnTo>
                      <a:pt x="1010" y="1816"/>
                    </a:lnTo>
                    <a:lnTo>
                      <a:pt x="1012" y="1812"/>
                    </a:lnTo>
                    <a:lnTo>
                      <a:pt x="1014" y="1808"/>
                    </a:lnTo>
                    <a:lnTo>
                      <a:pt x="1015" y="1804"/>
                    </a:lnTo>
                    <a:lnTo>
                      <a:pt x="1015" y="1798"/>
                    </a:lnTo>
                    <a:lnTo>
                      <a:pt x="1017" y="1794"/>
                    </a:lnTo>
                    <a:lnTo>
                      <a:pt x="1019" y="1791"/>
                    </a:lnTo>
                    <a:lnTo>
                      <a:pt x="1019" y="1787"/>
                    </a:lnTo>
                    <a:lnTo>
                      <a:pt x="1006" y="1810"/>
                    </a:lnTo>
                    <a:lnTo>
                      <a:pt x="973" y="1854"/>
                    </a:lnTo>
                    <a:lnTo>
                      <a:pt x="939" y="1898"/>
                    </a:lnTo>
                    <a:lnTo>
                      <a:pt x="902" y="1940"/>
                    </a:lnTo>
                    <a:lnTo>
                      <a:pt x="866" y="1979"/>
                    </a:lnTo>
                    <a:lnTo>
                      <a:pt x="825" y="2017"/>
                    </a:lnTo>
                    <a:lnTo>
                      <a:pt x="783" y="2054"/>
                    </a:lnTo>
                    <a:lnTo>
                      <a:pt x="739" y="2088"/>
                    </a:lnTo>
                    <a:lnTo>
                      <a:pt x="695" y="2121"/>
                    </a:lnTo>
                    <a:lnTo>
                      <a:pt x="647" y="2149"/>
                    </a:lnTo>
                    <a:lnTo>
                      <a:pt x="599" y="2178"/>
                    </a:lnTo>
                    <a:lnTo>
                      <a:pt x="549" y="2203"/>
                    </a:lnTo>
                    <a:lnTo>
                      <a:pt x="499" y="2226"/>
                    </a:lnTo>
                    <a:lnTo>
                      <a:pt x="446" y="2247"/>
                    </a:lnTo>
                    <a:lnTo>
                      <a:pt x="394" y="2265"/>
                    </a:lnTo>
                    <a:lnTo>
                      <a:pt x="338" y="2280"/>
                    </a:lnTo>
                    <a:lnTo>
                      <a:pt x="282" y="2293"/>
                    </a:lnTo>
                    <a:lnTo>
                      <a:pt x="225" y="2303"/>
                    </a:lnTo>
                    <a:lnTo>
                      <a:pt x="167" y="2311"/>
                    </a:lnTo>
                    <a:lnTo>
                      <a:pt x="110" y="2316"/>
                    </a:lnTo>
                    <a:lnTo>
                      <a:pt x="50" y="2316"/>
                    </a:lnTo>
                    <a:lnTo>
                      <a:pt x="46" y="2316"/>
                    </a:lnTo>
                    <a:lnTo>
                      <a:pt x="48" y="2318"/>
                    </a:lnTo>
                    <a:lnTo>
                      <a:pt x="50" y="2320"/>
                    </a:lnTo>
                    <a:lnTo>
                      <a:pt x="52" y="2322"/>
                    </a:lnTo>
                    <a:lnTo>
                      <a:pt x="54" y="2324"/>
                    </a:lnTo>
                    <a:lnTo>
                      <a:pt x="56" y="2324"/>
                    </a:lnTo>
                    <a:lnTo>
                      <a:pt x="58" y="2326"/>
                    </a:lnTo>
                    <a:lnTo>
                      <a:pt x="60" y="2328"/>
                    </a:lnTo>
                    <a:lnTo>
                      <a:pt x="62" y="2330"/>
                    </a:lnTo>
                    <a:close/>
                  </a:path>
                </a:pathLst>
              </a:custGeom>
              <a:solidFill>
                <a:srgbClr val="4DB7FF"/>
              </a:solidFill>
              <a:ln w="9525">
                <a:noFill/>
                <a:round/>
                <a:headEnd/>
                <a:tailEnd/>
              </a:ln>
            </p:spPr>
            <p:txBody>
              <a:bodyPr/>
              <a:lstStyle/>
              <a:p>
                <a:endParaRPr lang="en-US"/>
              </a:p>
            </p:txBody>
          </p:sp>
          <p:sp>
            <p:nvSpPr>
              <p:cNvPr id="28134" name="Freeform 1049"/>
              <p:cNvSpPr>
                <a:spLocks noEditPoints="1"/>
              </p:cNvSpPr>
              <p:nvPr/>
            </p:nvSpPr>
            <p:spPr bwMode="auto">
              <a:xfrm>
                <a:off x="811" y="1047"/>
                <a:ext cx="1034" cy="2318"/>
              </a:xfrm>
              <a:custGeom>
                <a:avLst/>
                <a:gdLst>
                  <a:gd name="T0" fmla="*/ 951 w 1034"/>
                  <a:gd name="T1" fmla="*/ 422 h 2318"/>
                  <a:gd name="T2" fmla="*/ 877 w 1034"/>
                  <a:gd name="T3" fmla="*/ 340 h 2318"/>
                  <a:gd name="T4" fmla="*/ 794 w 1034"/>
                  <a:gd name="T5" fmla="*/ 265 h 2318"/>
                  <a:gd name="T6" fmla="*/ 706 w 1034"/>
                  <a:gd name="T7" fmla="*/ 198 h 2318"/>
                  <a:gd name="T8" fmla="*/ 610 w 1034"/>
                  <a:gd name="T9" fmla="*/ 140 h 2318"/>
                  <a:gd name="T10" fmla="*/ 508 w 1034"/>
                  <a:gd name="T11" fmla="*/ 92 h 2318"/>
                  <a:gd name="T12" fmla="*/ 403 w 1034"/>
                  <a:gd name="T13" fmla="*/ 52 h 2318"/>
                  <a:gd name="T14" fmla="*/ 291 w 1034"/>
                  <a:gd name="T15" fmla="*/ 23 h 2318"/>
                  <a:gd name="T16" fmla="*/ 176 w 1034"/>
                  <a:gd name="T17" fmla="*/ 6 h 2318"/>
                  <a:gd name="T18" fmla="*/ 57 w 1034"/>
                  <a:gd name="T19" fmla="*/ 0 h 2318"/>
                  <a:gd name="T20" fmla="*/ 13 w 1034"/>
                  <a:gd name="T21" fmla="*/ 4 h 2318"/>
                  <a:gd name="T22" fmla="*/ 9 w 1034"/>
                  <a:gd name="T23" fmla="*/ 6 h 2318"/>
                  <a:gd name="T24" fmla="*/ 5 w 1034"/>
                  <a:gd name="T25" fmla="*/ 10 h 2318"/>
                  <a:gd name="T26" fmla="*/ 2 w 1034"/>
                  <a:gd name="T27" fmla="*/ 13 h 2318"/>
                  <a:gd name="T28" fmla="*/ 57 w 1034"/>
                  <a:gd name="T29" fmla="*/ 13 h 2318"/>
                  <a:gd name="T30" fmla="*/ 174 w 1034"/>
                  <a:gd name="T31" fmla="*/ 19 h 2318"/>
                  <a:gd name="T32" fmla="*/ 287 w 1034"/>
                  <a:gd name="T33" fmla="*/ 36 h 2318"/>
                  <a:gd name="T34" fmla="*/ 399 w 1034"/>
                  <a:gd name="T35" fmla="*/ 65 h 2318"/>
                  <a:gd name="T36" fmla="*/ 502 w 1034"/>
                  <a:gd name="T37" fmla="*/ 104 h 2318"/>
                  <a:gd name="T38" fmla="*/ 604 w 1034"/>
                  <a:gd name="T39" fmla="*/ 152 h 2318"/>
                  <a:gd name="T40" fmla="*/ 698 w 1034"/>
                  <a:gd name="T41" fmla="*/ 209 h 2318"/>
                  <a:gd name="T42" fmla="*/ 786 w 1034"/>
                  <a:gd name="T43" fmla="*/ 274 h 2318"/>
                  <a:gd name="T44" fmla="*/ 867 w 1034"/>
                  <a:gd name="T45" fmla="*/ 349 h 2318"/>
                  <a:gd name="T46" fmla="*/ 942 w 1034"/>
                  <a:gd name="T47" fmla="*/ 430 h 2318"/>
                  <a:gd name="T48" fmla="*/ 990 w 1034"/>
                  <a:gd name="T49" fmla="*/ 495 h 2318"/>
                  <a:gd name="T50" fmla="*/ 986 w 1034"/>
                  <a:gd name="T51" fmla="*/ 482 h 2318"/>
                  <a:gd name="T52" fmla="*/ 980 w 1034"/>
                  <a:gd name="T53" fmla="*/ 470 h 2318"/>
                  <a:gd name="T54" fmla="*/ 976 w 1034"/>
                  <a:gd name="T55" fmla="*/ 459 h 2318"/>
                  <a:gd name="T56" fmla="*/ 971 w 1034"/>
                  <a:gd name="T57" fmla="*/ 447 h 2318"/>
                  <a:gd name="T58" fmla="*/ 117 w 1034"/>
                  <a:gd name="T59" fmla="*/ 2316 h 2318"/>
                  <a:gd name="T60" fmla="*/ 234 w 1034"/>
                  <a:gd name="T61" fmla="*/ 2305 h 2318"/>
                  <a:gd name="T62" fmla="*/ 347 w 1034"/>
                  <a:gd name="T63" fmla="*/ 2282 h 2318"/>
                  <a:gd name="T64" fmla="*/ 456 w 1034"/>
                  <a:gd name="T65" fmla="*/ 2247 h 2318"/>
                  <a:gd name="T66" fmla="*/ 560 w 1034"/>
                  <a:gd name="T67" fmla="*/ 2203 h 2318"/>
                  <a:gd name="T68" fmla="*/ 658 w 1034"/>
                  <a:gd name="T69" fmla="*/ 2149 h 2318"/>
                  <a:gd name="T70" fmla="*/ 750 w 1034"/>
                  <a:gd name="T71" fmla="*/ 2088 h 2318"/>
                  <a:gd name="T72" fmla="*/ 836 w 1034"/>
                  <a:gd name="T73" fmla="*/ 2017 h 2318"/>
                  <a:gd name="T74" fmla="*/ 915 w 1034"/>
                  <a:gd name="T75" fmla="*/ 1938 h 2318"/>
                  <a:gd name="T76" fmla="*/ 986 w 1034"/>
                  <a:gd name="T77" fmla="*/ 1852 h 2318"/>
                  <a:gd name="T78" fmla="*/ 1019 w 1034"/>
                  <a:gd name="T79" fmla="*/ 1806 h 2318"/>
                  <a:gd name="T80" fmla="*/ 1022 w 1034"/>
                  <a:gd name="T81" fmla="*/ 1794 h 2318"/>
                  <a:gd name="T82" fmla="*/ 1026 w 1034"/>
                  <a:gd name="T83" fmla="*/ 1781 h 2318"/>
                  <a:gd name="T84" fmla="*/ 1030 w 1034"/>
                  <a:gd name="T85" fmla="*/ 1769 h 2318"/>
                  <a:gd name="T86" fmla="*/ 1034 w 1034"/>
                  <a:gd name="T87" fmla="*/ 1758 h 2318"/>
                  <a:gd name="T88" fmla="*/ 974 w 1034"/>
                  <a:gd name="T89" fmla="*/ 1844 h 2318"/>
                  <a:gd name="T90" fmla="*/ 905 w 1034"/>
                  <a:gd name="T91" fmla="*/ 1929 h 2318"/>
                  <a:gd name="T92" fmla="*/ 827 w 1034"/>
                  <a:gd name="T93" fmla="*/ 2007 h 2318"/>
                  <a:gd name="T94" fmla="*/ 742 w 1034"/>
                  <a:gd name="T95" fmla="*/ 2076 h 2318"/>
                  <a:gd name="T96" fmla="*/ 652 w 1034"/>
                  <a:gd name="T97" fmla="*/ 2138 h 2318"/>
                  <a:gd name="T98" fmla="*/ 554 w 1034"/>
                  <a:gd name="T99" fmla="*/ 2191 h 2318"/>
                  <a:gd name="T100" fmla="*/ 451 w 1034"/>
                  <a:gd name="T101" fmla="*/ 2236 h 2318"/>
                  <a:gd name="T102" fmla="*/ 343 w 1034"/>
                  <a:gd name="T103" fmla="*/ 2268 h 2318"/>
                  <a:gd name="T104" fmla="*/ 232 w 1034"/>
                  <a:gd name="T105" fmla="*/ 2291 h 2318"/>
                  <a:gd name="T106" fmla="*/ 117 w 1034"/>
                  <a:gd name="T107" fmla="*/ 2303 h 2318"/>
                  <a:gd name="T108" fmla="*/ 44 w 1034"/>
                  <a:gd name="T109" fmla="*/ 2305 h 2318"/>
                  <a:gd name="T110" fmla="*/ 48 w 1034"/>
                  <a:gd name="T111" fmla="*/ 2308 h 2318"/>
                  <a:gd name="T112" fmla="*/ 53 w 1034"/>
                  <a:gd name="T113" fmla="*/ 2310 h 2318"/>
                  <a:gd name="T114" fmla="*/ 57 w 1034"/>
                  <a:gd name="T115" fmla="*/ 2314 h 2318"/>
                  <a:gd name="T116" fmla="*/ 61 w 1034"/>
                  <a:gd name="T117" fmla="*/ 2318 h 231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34"/>
                  <a:gd name="T178" fmla="*/ 0 h 2318"/>
                  <a:gd name="T179" fmla="*/ 1034 w 1034"/>
                  <a:gd name="T180" fmla="*/ 2318 h 231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34" h="2318">
                    <a:moveTo>
                      <a:pt x="971" y="447"/>
                    </a:moveTo>
                    <a:lnTo>
                      <a:pt x="951" y="422"/>
                    </a:lnTo>
                    <a:lnTo>
                      <a:pt x="915" y="380"/>
                    </a:lnTo>
                    <a:lnTo>
                      <a:pt x="877" y="340"/>
                    </a:lnTo>
                    <a:lnTo>
                      <a:pt x="836" y="301"/>
                    </a:lnTo>
                    <a:lnTo>
                      <a:pt x="794" y="265"/>
                    </a:lnTo>
                    <a:lnTo>
                      <a:pt x="750" y="230"/>
                    </a:lnTo>
                    <a:lnTo>
                      <a:pt x="706" y="198"/>
                    </a:lnTo>
                    <a:lnTo>
                      <a:pt x="658" y="169"/>
                    </a:lnTo>
                    <a:lnTo>
                      <a:pt x="610" y="140"/>
                    </a:lnTo>
                    <a:lnTo>
                      <a:pt x="560" y="115"/>
                    </a:lnTo>
                    <a:lnTo>
                      <a:pt x="508" y="92"/>
                    </a:lnTo>
                    <a:lnTo>
                      <a:pt x="456" y="71"/>
                    </a:lnTo>
                    <a:lnTo>
                      <a:pt x="403" y="52"/>
                    </a:lnTo>
                    <a:lnTo>
                      <a:pt x="347" y="36"/>
                    </a:lnTo>
                    <a:lnTo>
                      <a:pt x="291" y="23"/>
                    </a:lnTo>
                    <a:lnTo>
                      <a:pt x="234" y="13"/>
                    </a:lnTo>
                    <a:lnTo>
                      <a:pt x="176" y="6"/>
                    </a:lnTo>
                    <a:lnTo>
                      <a:pt x="117" y="2"/>
                    </a:lnTo>
                    <a:lnTo>
                      <a:pt x="57" y="0"/>
                    </a:lnTo>
                    <a:lnTo>
                      <a:pt x="15" y="2"/>
                    </a:lnTo>
                    <a:lnTo>
                      <a:pt x="13" y="4"/>
                    </a:lnTo>
                    <a:lnTo>
                      <a:pt x="11" y="4"/>
                    </a:lnTo>
                    <a:lnTo>
                      <a:pt x="9" y="6"/>
                    </a:lnTo>
                    <a:lnTo>
                      <a:pt x="7" y="8"/>
                    </a:lnTo>
                    <a:lnTo>
                      <a:pt x="5" y="10"/>
                    </a:lnTo>
                    <a:lnTo>
                      <a:pt x="3" y="11"/>
                    </a:lnTo>
                    <a:lnTo>
                      <a:pt x="2" y="13"/>
                    </a:lnTo>
                    <a:lnTo>
                      <a:pt x="0" y="15"/>
                    </a:lnTo>
                    <a:lnTo>
                      <a:pt x="57" y="13"/>
                    </a:lnTo>
                    <a:lnTo>
                      <a:pt x="117" y="15"/>
                    </a:lnTo>
                    <a:lnTo>
                      <a:pt x="174" y="19"/>
                    </a:lnTo>
                    <a:lnTo>
                      <a:pt x="232" y="27"/>
                    </a:lnTo>
                    <a:lnTo>
                      <a:pt x="287" y="36"/>
                    </a:lnTo>
                    <a:lnTo>
                      <a:pt x="343" y="50"/>
                    </a:lnTo>
                    <a:lnTo>
                      <a:pt x="399" y="65"/>
                    </a:lnTo>
                    <a:lnTo>
                      <a:pt x="451" y="82"/>
                    </a:lnTo>
                    <a:lnTo>
                      <a:pt x="502" y="104"/>
                    </a:lnTo>
                    <a:lnTo>
                      <a:pt x="554" y="127"/>
                    </a:lnTo>
                    <a:lnTo>
                      <a:pt x="604" y="152"/>
                    </a:lnTo>
                    <a:lnTo>
                      <a:pt x="652" y="178"/>
                    </a:lnTo>
                    <a:lnTo>
                      <a:pt x="698" y="209"/>
                    </a:lnTo>
                    <a:lnTo>
                      <a:pt x="742" y="242"/>
                    </a:lnTo>
                    <a:lnTo>
                      <a:pt x="786" y="274"/>
                    </a:lnTo>
                    <a:lnTo>
                      <a:pt x="827" y="311"/>
                    </a:lnTo>
                    <a:lnTo>
                      <a:pt x="867" y="349"/>
                    </a:lnTo>
                    <a:lnTo>
                      <a:pt x="905" y="390"/>
                    </a:lnTo>
                    <a:lnTo>
                      <a:pt x="942" y="430"/>
                    </a:lnTo>
                    <a:lnTo>
                      <a:pt x="974" y="474"/>
                    </a:lnTo>
                    <a:lnTo>
                      <a:pt x="990" y="495"/>
                    </a:lnTo>
                    <a:lnTo>
                      <a:pt x="988" y="489"/>
                    </a:lnTo>
                    <a:lnTo>
                      <a:pt x="986" y="482"/>
                    </a:lnTo>
                    <a:lnTo>
                      <a:pt x="984" y="476"/>
                    </a:lnTo>
                    <a:lnTo>
                      <a:pt x="980" y="470"/>
                    </a:lnTo>
                    <a:lnTo>
                      <a:pt x="978" y="464"/>
                    </a:lnTo>
                    <a:lnTo>
                      <a:pt x="976" y="459"/>
                    </a:lnTo>
                    <a:lnTo>
                      <a:pt x="974" y="453"/>
                    </a:lnTo>
                    <a:lnTo>
                      <a:pt x="971" y="447"/>
                    </a:lnTo>
                    <a:close/>
                    <a:moveTo>
                      <a:pt x="61" y="2318"/>
                    </a:moveTo>
                    <a:lnTo>
                      <a:pt x="117" y="2316"/>
                    </a:lnTo>
                    <a:lnTo>
                      <a:pt x="176" y="2312"/>
                    </a:lnTo>
                    <a:lnTo>
                      <a:pt x="234" y="2305"/>
                    </a:lnTo>
                    <a:lnTo>
                      <a:pt x="291" y="2293"/>
                    </a:lnTo>
                    <a:lnTo>
                      <a:pt x="347" y="2282"/>
                    </a:lnTo>
                    <a:lnTo>
                      <a:pt x="403" y="2266"/>
                    </a:lnTo>
                    <a:lnTo>
                      <a:pt x="456" y="2247"/>
                    </a:lnTo>
                    <a:lnTo>
                      <a:pt x="508" y="2226"/>
                    </a:lnTo>
                    <a:lnTo>
                      <a:pt x="560" y="2203"/>
                    </a:lnTo>
                    <a:lnTo>
                      <a:pt x="610" y="2178"/>
                    </a:lnTo>
                    <a:lnTo>
                      <a:pt x="658" y="2149"/>
                    </a:lnTo>
                    <a:lnTo>
                      <a:pt x="706" y="2120"/>
                    </a:lnTo>
                    <a:lnTo>
                      <a:pt x="750" y="2088"/>
                    </a:lnTo>
                    <a:lnTo>
                      <a:pt x="794" y="2053"/>
                    </a:lnTo>
                    <a:lnTo>
                      <a:pt x="836" y="2017"/>
                    </a:lnTo>
                    <a:lnTo>
                      <a:pt x="877" y="1978"/>
                    </a:lnTo>
                    <a:lnTo>
                      <a:pt x="915" y="1938"/>
                    </a:lnTo>
                    <a:lnTo>
                      <a:pt x="951" y="1896"/>
                    </a:lnTo>
                    <a:lnTo>
                      <a:pt x="986" y="1852"/>
                    </a:lnTo>
                    <a:lnTo>
                      <a:pt x="1019" y="1808"/>
                    </a:lnTo>
                    <a:lnTo>
                      <a:pt x="1019" y="1806"/>
                    </a:lnTo>
                    <a:lnTo>
                      <a:pt x="1021" y="1800"/>
                    </a:lnTo>
                    <a:lnTo>
                      <a:pt x="1022" y="1794"/>
                    </a:lnTo>
                    <a:lnTo>
                      <a:pt x="1024" y="1787"/>
                    </a:lnTo>
                    <a:lnTo>
                      <a:pt x="1026" y="1781"/>
                    </a:lnTo>
                    <a:lnTo>
                      <a:pt x="1028" y="1775"/>
                    </a:lnTo>
                    <a:lnTo>
                      <a:pt x="1030" y="1769"/>
                    </a:lnTo>
                    <a:lnTo>
                      <a:pt x="1032" y="1763"/>
                    </a:lnTo>
                    <a:lnTo>
                      <a:pt x="1034" y="1758"/>
                    </a:lnTo>
                    <a:lnTo>
                      <a:pt x="1007" y="1800"/>
                    </a:lnTo>
                    <a:lnTo>
                      <a:pt x="974" y="1844"/>
                    </a:lnTo>
                    <a:lnTo>
                      <a:pt x="942" y="1888"/>
                    </a:lnTo>
                    <a:lnTo>
                      <a:pt x="905" y="1929"/>
                    </a:lnTo>
                    <a:lnTo>
                      <a:pt x="867" y="1969"/>
                    </a:lnTo>
                    <a:lnTo>
                      <a:pt x="827" y="2007"/>
                    </a:lnTo>
                    <a:lnTo>
                      <a:pt x="786" y="2044"/>
                    </a:lnTo>
                    <a:lnTo>
                      <a:pt x="742" y="2076"/>
                    </a:lnTo>
                    <a:lnTo>
                      <a:pt x="698" y="2109"/>
                    </a:lnTo>
                    <a:lnTo>
                      <a:pt x="652" y="2138"/>
                    </a:lnTo>
                    <a:lnTo>
                      <a:pt x="604" y="2166"/>
                    </a:lnTo>
                    <a:lnTo>
                      <a:pt x="554" y="2191"/>
                    </a:lnTo>
                    <a:lnTo>
                      <a:pt x="502" y="2214"/>
                    </a:lnTo>
                    <a:lnTo>
                      <a:pt x="451" y="2236"/>
                    </a:lnTo>
                    <a:lnTo>
                      <a:pt x="399" y="2253"/>
                    </a:lnTo>
                    <a:lnTo>
                      <a:pt x="343" y="2268"/>
                    </a:lnTo>
                    <a:lnTo>
                      <a:pt x="287" y="2282"/>
                    </a:lnTo>
                    <a:lnTo>
                      <a:pt x="232" y="2291"/>
                    </a:lnTo>
                    <a:lnTo>
                      <a:pt x="174" y="2299"/>
                    </a:lnTo>
                    <a:lnTo>
                      <a:pt x="117" y="2303"/>
                    </a:lnTo>
                    <a:lnTo>
                      <a:pt x="57" y="2305"/>
                    </a:lnTo>
                    <a:lnTo>
                      <a:pt x="44" y="2305"/>
                    </a:lnTo>
                    <a:lnTo>
                      <a:pt x="46" y="2307"/>
                    </a:lnTo>
                    <a:lnTo>
                      <a:pt x="48" y="2308"/>
                    </a:lnTo>
                    <a:lnTo>
                      <a:pt x="50" y="2308"/>
                    </a:lnTo>
                    <a:lnTo>
                      <a:pt x="53" y="2310"/>
                    </a:lnTo>
                    <a:lnTo>
                      <a:pt x="55" y="2312"/>
                    </a:lnTo>
                    <a:lnTo>
                      <a:pt x="57" y="2314"/>
                    </a:lnTo>
                    <a:lnTo>
                      <a:pt x="59" y="2316"/>
                    </a:lnTo>
                    <a:lnTo>
                      <a:pt x="61" y="2318"/>
                    </a:lnTo>
                    <a:close/>
                  </a:path>
                </a:pathLst>
              </a:custGeom>
              <a:solidFill>
                <a:srgbClr val="4EB8FF"/>
              </a:solidFill>
              <a:ln w="9525">
                <a:noFill/>
                <a:round/>
                <a:headEnd/>
                <a:tailEnd/>
              </a:ln>
            </p:spPr>
            <p:txBody>
              <a:bodyPr/>
              <a:lstStyle/>
              <a:p>
                <a:endParaRPr lang="en-US"/>
              </a:p>
            </p:txBody>
          </p:sp>
          <p:sp>
            <p:nvSpPr>
              <p:cNvPr id="28135" name="Freeform 1050"/>
              <p:cNvSpPr>
                <a:spLocks noEditPoints="1"/>
              </p:cNvSpPr>
              <p:nvPr/>
            </p:nvSpPr>
            <p:spPr bwMode="auto">
              <a:xfrm>
                <a:off x="803" y="1055"/>
                <a:ext cx="1050" cy="2302"/>
              </a:xfrm>
              <a:custGeom>
                <a:avLst/>
                <a:gdLst>
                  <a:gd name="T0" fmla="*/ 954 w 1050"/>
                  <a:gd name="T1" fmla="*/ 418 h 2302"/>
                  <a:gd name="T2" fmla="*/ 881 w 1050"/>
                  <a:gd name="T3" fmla="*/ 335 h 2302"/>
                  <a:gd name="T4" fmla="*/ 798 w 1050"/>
                  <a:gd name="T5" fmla="*/ 263 h 2302"/>
                  <a:gd name="T6" fmla="*/ 710 w 1050"/>
                  <a:gd name="T7" fmla="*/ 195 h 2302"/>
                  <a:gd name="T8" fmla="*/ 614 w 1050"/>
                  <a:gd name="T9" fmla="*/ 138 h 2302"/>
                  <a:gd name="T10" fmla="*/ 514 w 1050"/>
                  <a:gd name="T11" fmla="*/ 90 h 2302"/>
                  <a:gd name="T12" fmla="*/ 409 w 1050"/>
                  <a:gd name="T13" fmla="*/ 51 h 2302"/>
                  <a:gd name="T14" fmla="*/ 297 w 1050"/>
                  <a:gd name="T15" fmla="*/ 23 h 2302"/>
                  <a:gd name="T16" fmla="*/ 182 w 1050"/>
                  <a:gd name="T17" fmla="*/ 5 h 2302"/>
                  <a:gd name="T18" fmla="*/ 65 w 1050"/>
                  <a:gd name="T19" fmla="*/ 0 h 2302"/>
                  <a:gd name="T20" fmla="*/ 13 w 1050"/>
                  <a:gd name="T21" fmla="*/ 2 h 2302"/>
                  <a:gd name="T22" fmla="*/ 10 w 1050"/>
                  <a:gd name="T23" fmla="*/ 5 h 2302"/>
                  <a:gd name="T24" fmla="*/ 6 w 1050"/>
                  <a:gd name="T25" fmla="*/ 9 h 2302"/>
                  <a:gd name="T26" fmla="*/ 2 w 1050"/>
                  <a:gd name="T27" fmla="*/ 11 h 2302"/>
                  <a:gd name="T28" fmla="*/ 6 w 1050"/>
                  <a:gd name="T29" fmla="*/ 13 h 2302"/>
                  <a:gd name="T30" fmla="*/ 125 w 1050"/>
                  <a:gd name="T31" fmla="*/ 13 h 2302"/>
                  <a:gd name="T32" fmla="*/ 238 w 1050"/>
                  <a:gd name="T33" fmla="*/ 25 h 2302"/>
                  <a:gd name="T34" fmla="*/ 349 w 1050"/>
                  <a:gd name="T35" fmla="*/ 48 h 2302"/>
                  <a:gd name="T36" fmla="*/ 457 w 1050"/>
                  <a:gd name="T37" fmla="*/ 80 h 2302"/>
                  <a:gd name="T38" fmla="*/ 558 w 1050"/>
                  <a:gd name="T39" fmla="*/ 124 h 2302"/>
                  <a:gd name="T40" fmla="*/ 656 w 1050"/>
                  <a:gd name="T41" fmla="*/ 176 h 2302"/>
                  <a:gd name="T42" fmla="*/ 746 w 1050"/>
                  <a:gd name="T43" fmla="*/ 238 h 2302"/>
                  <a:gd name="T44" fmla="*/ 831 w 1050"/>
                  <a:gd name="T45" fmla="*/ 309 h 2302"/>
                  <a:gd name="T46" fmla="*/ 908 w 1050"/>
                  <a:gd name="T47" fmla="*/ 385 h 2302"/>
                  <a:gd name="T48" fmla="*/ 979 w 1050"/>
                  <a:gd name="T49" fmla="*/ 470 h 2302"/>
                  <a:gd name="T50" fmla="*/ 1004 w 1050"/>
                  <a:gd name="T51" fmla="*/ 504 h 2302"/>
                  <a:gd name="T52" fmla="*/ 1000 w 1050"/>
                  <a:gd name="T53" fmla="*/ 491 h 2302"/>
                  <a:gd name="T54" fmla="*/ 996 w 1050"/>
                  <a:gd name="T55" fmla="*/ 479 h 2302"/>
                  <a:gd name="T56" fmla="*/ 990 w 1050"/>
                  <a:gd name="T57" fmla="*/ 468 h 2302"/>
                  <a:gd name="T58" fmla="*/ 61 w 1050"/>
                  <a:gd name="T59" fmla="*/ 2302 h 2302"/>
                  <a:gd name="T60" fmla="*/ 125 w 1050"/>
                  <a:gd name="T61" fmla="*/ 2302 h 2302"/>
                  <a:gd name="T62" fmla="*/ 240 w 1050"/>
                  <a:gd name="T63" fmla="*/ 2289 h 2302"/>
                  <a:gd name="T64" fmla="*/ 353 w 1050"/>
                  <a:gd name="T65" fmla="*/ 2266 h 2302"/>
                  <a:gd name="T66" fmla="*/ 461 w 1050"/>
                  <a:gd name="T67" fmla="*/ 2233 h 2302"/>
                  <a:gd name="T68" fmla="*/ 564 w 1050"/>
                  <a:gd name="T69" fmla="*/ 2189 h 2302"/>
                  <a:gd name="T70" fmla="*/ 662 w 1050"/>
                  <a:gd name="T71" fmla="*/ 2135 h 2302"/>
                  <a:gd name="T72" fmla="*/ 754 w 1050"/>
                  <a:gd name="T73" fmla="*/ 2074 h 2302"/>
                  <a:gd name="T74" fmla="*/ 840 w 1050"/>
                  <a:gd name="T75" fmla="*/ 2003 h 2302"/>
                  <a:gd name="T76" fmla="*/ 917 w 1050"/>
                  <a:gd name="T77" fmla="*/ 1926 h 2302"/>
                  <a:gd name="T78" fmla="*/ 988 w 1050"/>
                  <a:gd name="T79" fmla="*/ 1840 h 2302"/>
                  <a:gd name="T80" fmla="*/ 1034 w 1050"/>
                  <a:gd name="T81" fmla="*/ 1773 h 2302"/>
                  <a:gd name="T82" fmla="*/ 1038 w 1050"/>
                  <a:gd name="T83" fmla="*/ 1761 h 2302"/>
                  <a:gd name="T84" fmla="*/ 1042 w 1050"/>
                  <a:gd name="T85" fmla="*/ 1750 h 2302"/>
                  <a:gd name="T86" fmla="*/ 1046 w 1050"/>
                  <a:gd name="T87" fmla="*/ 1736 h 2302"/>
                  <a:gd name="T88" fmla="*/ 1050 w 1050"/>
                  <a:gd name="T89" fmla="*/ 1725 h 2302"/>
                  <a:gd name="T90" fmla="*/ 1009 w 1050"/>
                  <a:gd name="T91" fmla="*/ 1788 h 2302"/>
                  <a:gd name="T92" fmla="*/ 944 w 1050"/>
                  <a:gd name="T93" fmla="*/ 1876 h 2302"/>
                  <a:gd name="T94" fmla="*/ 871 w 1050"/>
                  <a:gd name="T95" fmla="*/ 1957 h 2302"/>
                  <a:gd name="T96" fmla="*/ 791 w 1050"/>
                  <a:gd name="T97" fmla="*/ 2030 h 2302"/>
                  <a:gd name="T98" fmla="*/ 702 w 1050"/>
                  <a:gd name="T99" fmla="*/ 2095 h 2302"/>
                  <a:gd name="T100" fmla="*/ 608 w 1050"/>
                  <a:gd name="T101" fmla="*/ 2153 h 2302"/>
                  <a:gd name="T102" fmla="*/ 508 w 1050"/>
                  <a:gd name="T103" fmla="*/ 2201 h 2302"/>
                  <a:gd name="T104" fmla="*/ 403 w 1050"/>
                  <a:gd name="T105" fmla="*/ 2239 h 2302"/>
                  <a:gd name="T106" fmla="*/ 295 w 1050"/>
                  <a:gd name="T107" fmla="*/ 2266 h 2302"/>
                  <a:gd name="T108" fmla="*/ 182 w 1050"/>
                  <a:gd name="T109" fmla="*/ 2283 h 2302"/>
                  <a:gd name="T110" fmla="*/ 65 w 1050"/>
                  <a:gd name="T111" fmla="*/ 2291 h 2302"/>
                  <a:gd name="T112" fmla="*/ 46 w 1050"/>
                  <a:gd name="T113" fmla="*/ 2291 h 2302"/>
                  <a:gd name="T114" fmla="*/ 50 w 1050"/>
                  <a:gd name="T115" fmla="*/ 2295 h 2302"/>
                  <a:gd name="T116" fmla="*/ 54 w 1050"/>
                  <a:gd name="T117" fmla="*/ 2299 h 2302"/>
                  <a:gd name="T118" fmla="*/ 58 w 1050"/>
                  <a:gd name="T119" fmla="*/ 2300 h 230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0"/>
                  <a:gd name="T181" fmla="*/ 0 h 2302"/>
                  <a:gd name="T182" fmla="*/ 1050 w 1050"/>
                  <a:gd name="T183" fmla="*/ 2302 h 230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0" h="2302">
                    <a:moveTo>
                      <a:pt x="988" y="462"/>
                    </a:moveTo>
                    <a:lnTo>
                      <a:pt x="954" y="418"/>
                    </a:lnTo>
                    <a:lnTo>
                      <a:pt x="917" y="376"/>
                    </a:lnTo>
                    <a:lnTo>
                      <a:pt x="881" y="335"/>
                    </a:lnTo>
                    <a:lnTo>
                      <a:pt x="840" y="299"/>
                    </a:lnTo>
                    <a:lnTo>
                      <a:pt x="798" y="263"/>
                    </a:lnTo>
                    <a:lnTo>
                      <a:pt x="754" y="228"/>
                    </a:lnTo>
                    <a:lnTo>
                      <a:pt x="710" y="195"/>
                    </a:lnTo>
                    <a:lnTo>
                      <a:pt x="662" y="165"/>
                    </a:lnTo>
                    <a:lnTo>
                      <a:pt x="614" y="138"/>
                    </a:lnTo>
                    <a:lnTo>
                      <a:pt x="564" y="113"/>
                    </a:lnTo>
                    <a:lnTo>
                      <a:pt x="514" y="90"/>
                    </a:lnTo>
                    <a:lnTo>
                      <a:pt x="461" y="69"/>
                    </a:lnTo>
                    <a:lnTo>
                      <a:pt x="409" y="51"/>
                    </a:lnTo>
                    <a:lnTo>
                      <a:pt x="353" y="34"/>
                    </a:lnTo>
                    <a:lnTo>
                      <a:pt x="297" y="23"/>
                    </a:lnTo>
                    <a:lnTo>
                      <a:pt x="240" y="11"/>
                    </a:lnTo>
                    <a:lnTo>
                      <a:pt x="182" y="5"/>
                    </a:lnTo>
                    <a:lnTo>
                      <a:pt x="125" y="0"/>
                    </a:lnTo>
                    <a:lnTo>
                      <a:pt x="65" y="0"/>
                    </a:lnTo>
                    <a:lnTo>
                      <a:pt x="15" y="0"/>
                    </a:lnTo>
                    <a:lnTo>
                      <a:pt x="13" y="2"/>
                    </a:lnTo>
                    <a:lnTo>
                      <a:pt x="11" y="3"/>
                    </a:lnTo>
                    <a:lnTo>
                      <a:pt x="10" y="5"/>
                    </a:lnTo>
                    <a:lnTo>
                      <a:pt x="8" y="7"/>
                    </a:lnTo>
                    <a:lnTo>
                      <a:pt x="6" y="9"/>
                    </a:lnTo>
                    <a:lnTo>
                      <a:pt x="4" y="11"/>
                    </a:lnTo>
                    <a:lnTo>
                      <a:pt x="2" y="11"/>
                    </a:lnTo>
                    <a:lnTo>
                      <a:pt x="0" y="13"/>
                    </a:lnTo>
                    <a:lnTo>
                      <a:pt x="6" y="13"/>
                    </a:lnTo>
                    <a:lnTo>
                      <a:pt x="65" y="11"/>
                    </a:lnTo>
                    <a:lnTo>
                      <a:pt x="125" y="13"/>
                    </a:lnTo>
                    <a:lnTo>
                      <a:pt x="182" y="17"/>
                    </a:lnTo>
                    <a:lnTo>
                      <a:pt x="238" y="25"/>
                    </a:lnTo>
                    <a:lnTo>
                      <a:pt x="295" y="34"/>
                    </a:lnTo>
                    <a:lnTo>
                      <a:pt x="349" y="48"/>
                    </a:lnTo>
                    <a:lnTo>
                      <a:pt x="403" y="63"/>
                    </a:lnTo>
                    <a:lnTo>
                      <a:pt x="457" y="80"/>
                    </a:lnTo>
                    <a:lnTo>
                      <a:pt x="508" y="101"/>
                    </a:lnTo>
                    <a:lnTo>
                      <a:pt x="558" y="124"/>
                    </a:lnTo>
                    <a:lnTo>
                      <a:pt x="608" y="149"/>
                    </a:lnTo>
                    <a:lnTo>
                      <a:pt x="656" y="176"/>
                    </a:lnTo>
                    <a:lnTo>
                      <a:pt x="702" y="207"/>
                    </a:lnTo>
                    <a:lnTo>
                      <a:pt x="746" y="238"/>
                    </a:lnTo>
                    <a:lnTo>
                      <a:pt x="791" y="272"/>
                    </a:lnTo>
                    <a:lnTo>
                      <a:pt x="831" y="309"/>
                    </a:lnTo>
                    <a:lnTo>
                      <a:pt x="871" y="345"/>
                    </a:lnTo>
                    <a:lnTo>
                      <a:pt x="908" y="385"/>
                    </a:lnTo>
                    <a:lnTo>
                      <a:pt x="944" y="426"/>
                    </a:lnTo>
                    <a:lnTo>
                      <a:pt x="979" y="470"/>
                    </a:lnTo>
                    <a:lnTo>
                      <a:pt x="1007" y="510"/>
                    </a:lnTo>
                    <a:lnTo>
                      <a:pt x="1004" y="504"/>
                    </a:lnTo>
                    <a:lnTo>
                      <a:pt x="1002" y="497"/>
                    </a:lnTo>
                    <a:lnTo>
                      <a:pt x="1000" y="491"/>
                    </a:lnTo>
                    <a:lnTo>
                      <a:pt x="998" y="485"/>
                    </a:lnTo>
                    <a:lnTo>
                      <a:pt x="996" y="479"/>
                    </a:lnTo>
                    <a:lnTo>
                      <a:pt x="994" y="474"/>
                    </a:lnTo>
                    <a:lnTo>
                      <a:pt x="990" y="468"/>
                    </a:lnTo>
                    <a:lnTo>
                      <a:pt x="988" y="462"/>
                    </a:lnTo>
                    <a:close/>
                    <a:moveTo>
                      <a:pt x="61" y="2302"/>
                    </a:moveTo>
                    <a:lnTo>
                      <a:pt x="65" y="2302"/>
                    </a:lnTo>
                    <a:lnTo>
                      <a:pt x="125" y="2302"/>
                    </a:lnTo>
                    <a:lnTo>
                      <a:pt x="182" y="2297"/>
                    </a:lnTo>
                    <a:lnTo>
                      <a:pt x="240" y="2289"/>
                    </a:lnTo>
                    <a:lnTo>
                      <a:pt x="297" y="2279"/>
                    </a:lnTo>
                    <a:lnTo>
                      <a:pt x="353" y="2266"/>
                    </a:lnTo>
                    <a:lnTo>
                      <a:pt x="409" y="2251"/>
                    </a:lnTo>
                    <a:lnTo>
                      <a:pt x="461" y="2233"/>
                    </a:lnTo>
                    <a:lnTo>
                      <a:pt x="514" y="2212"/>
                    </a:lnTo>
                    <a:lnTo>
                      <a:pt x="564" y="2189"/>
                    </a:lnTo>
                    <a:lnTo>
                      <a:pt x="614" y="2164"/>
                    </a:lnTo>
                    <a:lnTo>
                      <a:pt x="662" y="2135"/>
                    </a:lnTo>
                    <a:lnTo>
                      <a:pt x="710" y="2107"/>
                    </a:lnTo>
                    <a:lnTo>
                      <a:pt x="754" y="2074"/>
                    </a:lnTo>
                    <a:lnTo>
                      <a:pt x="798" y="2040"/>
                    </a:lnTo>
                    <a:lnTo>
                      <a:pt x="840" y="2003"/>
                    </a:lnTo>
                    <a:lnTo>
                      <a:pt x="881" y="1965"/>
                    </a:lnTo>
                    <a:lnTo>
                      <a:pt x="917" y="1926"/>
                    </a:lnTo>
                    <a:lnTo>
                      <a:pt x="954" y="1884"/>
                    </a:lnTo>
                    <a:lnTo>
                      <a:pt x="988" y="1840"/>
                    </a:lnTo>
                    <a:lnTo>
                      <a:pt x="1021" y="1796"/>
                    </a:lnTo>
                    <a:lnTo>
                      <a:pt x="1034" y="1773"/>
                    </a:lnTo>
                    <a:lnTo>
                      <a:pt x="1036" y="1767"/>
                    </a:lnTo>
                    <a:lnTo>
                      <a:pt x="1038" y="1761"/>
                    </a:lnTo>
                    <a:lnTo>
                      <a:pt x="1040" y="1755"/>
                    </a:lnTo>
                    <a:lnTo>
                      <a:pt x="1042" y="1750"/>
                    </a:lnTo>
                    <a:lnTo>
                      <a:pt x="1044" y="1742"/>
                    </a:lnTo>
                    <a:lnTo>
                      <a:pt x="1046" y="1736"/>
                    </a:lnTo>
                    <a:lnTo>
                      <a:pt x="1048" y="1731"/>
                    </a:lnTo>
                    <a:lnTo>
                      <a:pt x="1050" y="1725"/>
                    </a:lnTo>
                    <a:lnTo>
                      <a:pt x="1040" y="1742"/>
                    </a:lnTo>
                    <a:lnTo>
                      <a:pt x="1009" y="1788"/>
                    </a:lnTo>
                    <a:lnTo>
                      <a:pt x="979" y="1832"/>
                    </a:lnTo>
                    <a:lnTo>
                      <a:pt x="944" y="1876"/>
                    </a:lnTo>
                    <a:lnTo>
                      <a:pt x="908" y="1917"/>
                    </a:lnTo>
                    <a:lnTo>
                      <a:pt x="871" y="1957"/>
                    </a:lnTo>
                    <a:lnTo>
                      <a:pt x="831" y="1993"/>
                    </a:lnTo>
                    <a:lnTo>
                      <a:pt x="791" y="2030"/>
                    </a:lnTo>
                    <a:lnTo>
                      <a:pt x="746" y="2064"/>
                    </a:lnTo>
                    <a:lnTo>
                      <a:pt x="702" y="2095"/>
                    </a:lnTo>
                    <a:lnTo>
                      <a:pt x="656" y="2126"/>
                    </a:lnTo>
                    <a:lnTo>
                      <a:pt x="608" y="2153"/>
                    </a:lnTo>
                    <a:lnTo>
                      <a:pt x="558" y="2178"/>
                    </a:lnTo>
                    <a:lnTo>
                      <a:pt x="508" y="2201"/>
                    </a:lnTo>
                    <a:lnTo>
                      <a:pt x="457" y="2222"/>
                    </a:lnTo>
                    <a:lnTo>
                      <a:pt x="403" y="2239"/>
                    </a:lnTo>
                    <a:lnTo>
                      <a:pt x="349" y="2254"/>
                    </a:lnTo>
                    <a:lnTo>
                      <a:pt x="295" y="2266"/>
                    </a:lnTo>
                    <a:lnTo>
                      <a:pt x="238" y="2277"/>
                    </a:lnTo>
                    <a:lnTo>
                      <a:pt x="182" y="2283"/>
                    </a:lnTo>
                    <a:lnTo>
                      <a:pt x="125" y="2289"/>
                    </a:lnTo>
                    <a:lnTo>
                      <a:pt x="65" y="2291"/>
                    </a:lnTo>
                    <a:lnTo>
                      <a:pt x="44" y="2289"/>
                    </a:lnTo>
                    <a:lnTo>
                      <a:pt x="46" y="2291"/>
                    </a:lnTo>
                    <a:lnTo>
                      <a:pt x="48" y="2293"/>
                    </a:lnTo>
                    <a:lnTo>
                      <a:pt x="50" y="2295"/>
                    </a:lnTo>
                    <a:lnTo>
                      <a:pt x="52" y="2297"/>
                    </a:lnTo>
                    <a:lnTo>
                      <a:pt x="54" y="2299"/>
                    </a:lnTo>
                    <a:lnTo>
                      <a:pt x="56" y="2300"/>
                    </a:lnTo>
                    <a:lnTo>
                      <a:pt x="58" y="2300"/>
                    </a:lnTo>
                    <a:lnTo>
                      <a:pt x="61" y="2302"/>
                    </a:lnTo>
                    <a:close/>
                  </a:path>
                </a:pathLst>
              </a:custGeom>
              <a:solidFill>
                <a:srgbClr val="4FB8FF"/>
              </a:solidFill>
              <a:ln w="9525">
                <a:noFill/>
                <a:round/>
                <a:headEnd/>
                <a:tailEnd/>
              </a:ln>
            </p:spPr>
            <p:txBody>
              <a:bodyPr/>
              <a:lstStyle/>
              <a:p>
                <a:endParaRPr lang="en-US"/>
              </a:p>
            </p:txBody>
          </p:sp>
          <p:sp>
            <p:nvSpPr>
              <p:cNvPr id="28136" name="Freeform 1051"/>
              <p:cNvSpPr>
                <a:spLocks noEditPoints="1"/>
              </p:cNvSpPr>
              <p:nvPr/>
            </p:nvSpPr>
            <p:spPr bwMode="auto">
              <a:xfrm>
                <a:off x="795" y="1060"/>
                <a:ext cx="1063" cy="2292"/>
              </a:xfrm>
              <a:custGeom>
                <a:avLst/>
                <a:gdLst>
                  <a:gd name="T0" fmla="*/ 990 w 1063"/>
                  <a:gd name="T1" fmla="*/ 461 h 2292"/>
                  <a:gd name="T2" fmla="*/ 921 w 1063"/>
                  <a:gd name="T3" fmla="*/ 377 h 2292"/>
                  <a:gd name="T4" fmla="*/ 843 w 1063"/>
                  <a:gd name="T5" fmla="*/ 298 h 2292"/>
                  <a:gd name="T6" fmla="*/ 758 w 1063"/>
                  <a:gd name="T7" fmla="*/ 229 h 2292"/>
                  <a:gd name="T8" fmla="*/ 668 w 1063"/>
                  <a:gd name="T9" fmla="*/ 165 h 2292"/>
                  <a:gd name="T10" fmla="*/ 570 w 1063"/>
                  <a:gd name="T11" fmla="*/ 114 h 2292"/>
                  <a:gd name="T12" fmla="*/ 467 w 1063"/>
                  <a:gd name="T13" fmla="*/ 69 h 2292"/>
                  <a:gd name="T14" fmla="*/ 359 w 1063"/>
                  <a:gd name="T15" fmla="*/ 37 h 2292"/>
                  <a:gd name="T16" fmla="*/ 248 w 1063"/>
                  <a:gd name="T17" fmla="*/ 14 h 2292"/>
                  <a:gd name="T18" fmla="*/ 133 w 1063"/>
                  <a:gd name="T19" fmla="*/ 2 h 2292"/>
                  <a:gd name="T20" fmla="*/ 16 w 1063"/>
                  <a:gd name="T21" fmla="*/ 2 h 2292"/>
                  <a:gd name="T22" fmla="*/ 12 w 1063"/>
                  <a:gd name="T23" fmla="*/ 6 h 2292"/>
                  <a:gd name="T24" fmla="*/ 8 w 1063"/>
                  <a:gd name="T25" fmla="*/ 8 h 2292"/>
                  <a:gd name="T26" fmla="*/ 4 w 1063"/>
                  <a:gd name="T27" fmla="*/ 12 h 2292"/>
                  <a:gd name="T28" fmla="*/ 0 w 1063"/>
                  <a:gd name="T29" fmla="*/ 16 h 2292"/>
                  <a:gd name="T30" fmla="*/ 73 w 1063"/>
                  <a:gd name="T31" fmla="*/ 14 h 2292"/>
                  <a:gd name="T32" fmla="*/ 188 w 1063"/>
                  <a:gd name="T33" fmla="*/ 20 h 2292"/>
                  <a:gd name="T34" fmla="*/ 302 w 1063"/>
                  <a:gd name="T35" fmla="*/ 37 h 2292"/>
                  <a:gd name="T36" fmla="*/ 409 w 1063"/>
                  <a:gd name="T37" fmla="*/ 64 h 2292"/>
                  <a:gd name="T38" fmla="*/ 515 w 1063"/>
                  <a:gd name="T39" fmla="*/ 102 h 2292"/>
                  <a:gd name="T40" fmla="*/ 612 w 1063"/>
                  <a:gd name="T41" fmla="*/ 150 h 2292"/>
                  <a:gd name="T42" fmla="*/ 706 w 1063"/>
                  <a:gd name="T43" fmla="*/ 208 h 2292"/>
                  <a:gd name="T44" fmla="*/ 793 w 1063"/>
                  <a:gd name="T45" fmla="*/ 273 h 2292"/>
                  <a:gd name="T46" fmla="*/ 873 w 1063"/>
                  <a:gd name="T47" fmla="*/ 346 h 2292"/>
                  <a:gd name="T48" fmla="*/ 946 w 1063"/>
                  <a:gd name="T49" fmla="*/ 426 h 2292"/>
                  <a:gd name="T50" fmla="*/ 1012 w 1063"/>
                  <a:gd name="T51" fmla="*/ 513 h 2292"/>
                  <a:gd name="T52" fmla="*/ 1021 w 1063"/>
                  <a:gd name="T53" fmla="*/ 524 h 2292"/>
                  <a:gd name="T54" fmla="*/ 1017 w 1063"/>
                  <a:gd name="T55" fmla="*/ 513 h 2292"/>
                  <a:gd name="T56" fmla="*/ 1014 w 1063"/>
                  <a:gd name="T57" fmla="*/ 499 h 2292"/>
                  <a:gd name="T58" fmla="*/ 1008 w 1063"/>
                  <a:gd name="T59" fmla="*/ 488 h 2292"/>
                  <a:gd name="T60" fmla="*/ 60 w 1063"/>
                  <a:gd name="T61" fmla="*/ 2292 h 2292"/>
                  <a:gd name="T62" fmla="*/ 133 w 1063"/>
                  <a:gd name="T63" fmla="*/ 2290 h 2292"/>
                  <a:gd name="T64" fmla="*/ 248 w 1063"/>
                  <a:gd name="T65" fmla="*/ 2278 h 2292"/>
                  <a:gd name="T66" fmla="*/ 359 w 1063"/>
                  <a:gd name="T67" fmla="*/ 2255 h 2292"/>
                  <a:gd name="T68" fmla="*/ 467 w 1063"/>
                  <a:gd name="T69" fmla="*/ 2223 h 2292"/>
                  <a:gd name="T70" fmla="*/ 570 w 1063"/>
                  <a:gd name="T71" fmla="*/ 2178 h 2292"/>
                  <a:gd name="T72" fmla="*/ 668 w 1063"/>
                  <a:gd name="T73" fmla="*/ 2125 h 2292"/>
                  <a:gd name="T74" fmla="*/ 758 w 1063"/>
                  <a:gd name="T75" fmla="*/ 2063 h 2292"/>
                  <a:gd name="T76" fmla="*/ 843 w 1063"/>
                  <a:gd name="T77" fmla="*/ 1994 h 2292"/>
                  <a:gd name="T78" fmla="*/ 921 w 1063"/>
                  <a:gd name="T79" fmla="*/ 1916 h 2292"/>
                  <a:gd name="T80" fmla="*/ 990 w 1063"/>
                  <a:gd name="T81" fmla="*/ 1831 h 2292"/>
                  <a:gd name="T82" fmla="*/ 1050 w 1063"/>
                  <a:gd name="T83" fmla="*/ 1745 h 2292"/>
                  <a:gd name="T84" fmla="*/ 1054 w 1063"/>
                  <a:gd name="T85" fmla="*/ 1733 h 2292"/>
                  <a:gd name="T86" fmla="*/ 1058 w 1063"/>
                  <a:gd name="T87" fmla="*/ 1720 h 2292"/>
                  <a:gd name="T88" fmla="*/ 1061 w 1063"/>
                  <a:gd name="T89" fmla="*/ 1706 h 2292"/>
                  <a:gd name="T90" fmla="*/ 1063 w 1063"/>
                  <a:gd name="T91" fmla="*/ 1695 h 2292"/>
                  <a:gd name="T92" fmla="*/ 1012 w 1063"/>
                  <a:gd name="T93" fmla="*/ 1779 h 2292"/>
                  <a:gd name="T94" fmla="*/ 946 w 1063"/>
                  <a:gd name="T95" fmla="*/ 1866 h 2292"/>
                  <a:gd name="T96" fmla="*/ 873 w 1063"/>
                  <a:gd name="T97" fmla="*/ 1946 h 2292"/>
                  <a:gd name="T98" fmla="*/ 793 w 1063"/>
                  <a:gd name="T99" fmla="*/ 2019 h 2292"/>
                  <a:gd name="T100" fmla="*/ 706 w 1063"/>
                  <a:gd name="T101" fmla="*/ 2084 h 2292"/>
                  <a:gd name="T102" fmla="*/ 612 w 1063"/>
                  <a:gd name="T103" fmla="*/ 2142 h 2292"/>
                  <a:gd name="T104" fmla="*/ 515 w 1063"/>
                  <a:gd name="T105" fmla="*/ 2190 h 2292"/>
                  <a:gd name="T106" fmla="*/ 409 w 1063"/>
                  <a:gd name="T107" fmla="*/ 2228 h 2292"/>
                  <a:gd name="T108" fmla="*/ 302 w 1063"/>
                  <a:gd name="T109" fmla="*/ 2255 h 2292"/>
                  <a:gd name="T110" fmla="*/ 188 w 1063"/>
                  <a:gd name="T111" fmla="*/ 2272 h 2292"/>
                  <a:gd name="T112" fmla="*/ 73 w 1063"/>
                  <a:gd name="T113" fmla="*/ 2278 h 2292"/>
                  <a:gd name="T114" fmla="*/ 46 w 1063"/>
                  <a:gd name="T115" fmla="*/ 2280 h 2292"/>
                  <a:gd name="T116" fmla="*/ 50 w 1063"/>
                  <a:gd name="T117" fmla="*/ 2282 h 2292"/>
                  <a:gd name="T118" fmla="*/ 54 w 1063"/>
                  <a:gd name="T119" fmla="*/ 2286 h 2292"/>
                  <a:gd name="T120" fmla="*/ 58 w 1063"/>
                  <a:gd name="T121" fmla="*/ 2290 h 229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63"/>
                  <a:gd name="T184" fmla="*/ 0 h 2292"/>
                  <a:gd name="T185" fmla="*/ 1063 w 1063"/>
                  <a:gd name="T186" fmla="*/ 2292 h 229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63" h="2292">
                    <a:moveTo>
                      <a:pt x="1006" y="482"/>
                    </a:moveTo>
                    <a:lnTo>
                      <a:pt x="990" y="461"/>
                    </a:lnTo>
                    <a:lnTo>
                      <a:pt x="958" y="417"/>
                    </a:lnTo>
                    <a:lnTo>
                      <a:pt x="921" y="377"/>
                    </a:lnTo>
                    <a:lnTo>
                      <a:pt x="883" y="336"/>
                    </a:lnTo>
                    <a:lnTo>
                      <a:pt x="843" y="298"/>
                    </a:lnTo>
                    <a:lnTo>
                      <a:pt x="802" y="261"/>
                    </a:lnTo>
                    <a:lnTo>
                      <a:pt x="758" y="229"/>
                    </a:lnTo>
                    <a:lnTo>
                      <a:pt x="714" y="196"/>
                    </a:lnTo>
                    <a:lnTo>
                      <a:pt x="668" y="165"/>
                    </a:lnTo>
                    <a:lnTo>
                      <a:pt x="620" y="139"/>
                    </a:lnTo>
                    <a:lnTo>
                      <a:pt x="570" y="114"/>
                    </a:lnTo>
                    <a:lnTo>
                      <a:pt x="518" y="91"/>
                    </a:lnTo>
                    <a:lnTo>
                      <a:pt x="467" y="69"/>
                    </a:lnTo>
                    <a:lnTo>
                      <a:pt x="415" y="52"/>
                    </a:lnTo>
                    <a:lnTo>
                      <a:pt x="359" y="37"/>
                    </a:lnTo>
                    <a:lnTo>
                      <a:pt x="303" y="23"/>
                    </a:lnTo>
                    <a:lnTo>
                      <a:pt x="248" y="14"/>
                    </a:lnTo>
                    <a:lnTo>
                      <a:pt x="190" y="6"/>
                    </a:lnTo>
                    <a:lnTo>
                      <a:pt x="133" y="2"/>
                    </a:lnTo>
                    <a:lnTo>
                      <a:pt x="73" y="0"/>
                    </a:lnTo>
                    <a:lnTo>
                      <a:pt x="16" y="2"/>
                    </a:lnTo>
                    <a:lnTo>
                      <a:pt x="14" y="4"/>
                    </a:lnTo>
                    <a:lnTo>
                      <a:pt x="12" y="6"/>
                    </a:lnTo>
                    <a:lnTo>
                      <a:pt x="10" y="6"/>
                    </a:lnTo>
                    <a:lnTo>
                      <a:pt x="8" y="8"/>
                    </a:lnTo>
                    <a:lnTo>
                      <a:pt x="6" y="10"/>
                    </a:lnTo>
                    <a:lnTo>
                      <a:pt x="4" y="12"/>
                    </a:lnTo>
                    <a:lnTo>
                      <a:pt x="2" y="14"/>
                    </a:lnTo>
                    <a:lnTo>
                      <a:pt x="0" y="16"/>
                    </a:lnTo>
                    <a:lnTo>
                      <a:pt x="16" y="16"/>
                    </a:lnTo>
                    <a:lnTo>
                      <a:pt x="73" y="14"/>
                    </a:lnTo>
                    <a:lnTo>
                      <a:pt x="131" y="16"/>
                    </a:lnTo>
                    <a:lnTo>
                      <a:pt x="188" y="20"/>
                    </a:lnTo>
                    <a:lnTo>
                      <a:pt x="246" y="27"/>
                    </a:lnTo>
                    <a:lnTo>
                      <a:pt x="302" y="37"/>
                    </a:lnTo>
                    <a:lnTo>
                      <a:pt x="355" y="48"/>
                    </a:lnTo>
                    <a:lnTo>
                      <a:pt x="409" y="64"/>
                    </a:lnTo>
                    <a:lnTo>
                      <a:pt x="463" y="83"/>
                    </a:lnTo>
                    <a:lnTo>
                      <a:pt x="515" y="102"/>
                    </a:lnTo>
                    <a:lnTo>
                      <a:pt x="564" y="125"/>
                    </a:lnTo>
                    <a:lnTo>
                      <a:pt x="612" y="150"/>
                    </a:lnTo>
                    <a:lnTo>
                      <a:pt x="660" y="177"/>
                    </a:lnTo>
                    <a:lnTo>
                      <a:pt x="706" y="208"/>
                    </a:lnTo>
                    <a:lnTo>
                      <a:pt x="751" y="238"/>
                    </a:lnTo>
                    <a:lnTo>
                      <a:pt x="793" y="273"/>
                    </a:lnTo>
                    <a:lnTo>
                      <a:pt x="835" y="307"/>
                    </a:lnTo>
                    <a:lnTo>
                      <a:pt x="873" y="346"/>
                    </a:lnTo>
                    <a:lnTo>
                      <a:pt x="912" y="384"/>
                    </a:lnTo>
                    <a:lnTo>
                      <a:pt x="946" y="426"/>
                    </a:lnTo>
                    <a:lnTo>
                      <a:pt x="981" y="469"/>
                    </a:lnTo>
                    <a:lnTo>
                      <a:pt x="1012" y="513"/>
                    </a:lnTo>
                    <a:lnTo>
                      <a:pt x="1023" y="530"/>
                    </a:lnTo>
                    <a:lnTo>
                      <a:pt x="1021" y="524"/>
                    </a:lnTo>
                    <a:lnTo>
                      <a:pt x="1019" y="519"/>
                    </a:lnTo>
                    <a:lnTo>
                      <a:pt x="1017" y="513"/>
                    </a:lnTo>
                    <a:lnTo>
                      <a:pt x="1015" y="505"/>
                    </a:lnTo>
                    <a:lnTo>
                      <a:pt x="1014" y="499"/>
                    </a:lnTo>
                    <a:lnTo>
                      <a:pt x="1010" y="494"/>
                    </a:lnTo>
                    <a:lnTo>
                      <a:pt x="1008" y="488"/>
                    </a:lnTo>
                    <a:lnTo>
                      <a:pt x="1006" y="482"/>
                    </a:lnTo>
                    <a:close/>
                    <a:moveTo>
                      <a:pt x="60" y="2292"/>
                    </a:moveTo>
                    <a:lnTo>
                      <a:pt x="73" y="2292"/>
                    </a:lnTo>
                    <a:lnTo>
                      <a:pt x="133" y="2290"/>
                    </a:lnTo>
                    <a:lnTo>
                      <a:pt x="190" y="2286"/>
                    </a:lnTo>
                    <a:lnTo>
                      <a:pt x="248" y="2278"/>
                    </a:lnTo>
                    <a:lnTo>
                      <a:pt x="303" y="2269"/>
                    </a:lnTo>
                    <a:lnTo>
                      <a:pt x="359" y="2255"/>
                    </a:lnTo>
                    <a:lnTo>
                      <a:pt x="415" y="2240"/>
                    </a:lnTo>
                    <a:lnTo>
                      <a:pt x="467" y="2223"/>
                    </a:lnTo>
                    <a:lnTo>
                      <a:pt x="518" y="2201"/>
                    </a:lnTo>
                    <a:lnTo>
                      <a:pt x="570" y="2178"/>
                    </a:lnTo>
                    <a:lnTo>
                      <a:pt x="620" y="2153"/>
                    </a:lnTo>
                    <a:lnTo>
                      <a:pt x="668" y="2125"/>
                    </a:lnTo>
                    <a:lnTo>
                      <a:pt x="714" y="2096"/>
                    </a:lnTo>
                    <a:lnTo>
                      <a:pt x="758" y="2063"/>
                    </a:lnTo>
                    <a:lnTo>
                      <a:pt x="802" y="2031"/>
                    </a:lnTo>
                    <a:lnTo>
                      <a:pt x="843" y="1994"/>
                    </a:lnTo>
                    <a:lnTo>
                      <a:pt x="883" y="1956"/>
                    </a:lnTo>
                    <a:lnTo>
                      <a:pt x="921" y="1916"/>
                    </a:lnTo>
                    <a:lnTo>
                      <a:pt x="958" y="1875"/>
                    </a:lnTo>
                    <a:lnTo>
                      <a:pt x="990" y="1831"/>
                    </a:lnTo>
                    <a:lnTo>
                      <a:pt x="1023" y="1787"/>
                    </a:lnTo>
                    <a:lnTo>
                      <a:pt x="1050" y="1745"/>
                    </a:lnTo>
                    <a:lnTo>
                      <a:pt x="1052" y="1739"/>
                    </a:lnTo>
                    <a:lnTo>
                      <a:pt x="1054" y="1733"/>
                    </a:lnTo>
                    <a:lnTo>
                      <a:pt x="1056" y="1726"/>
                    </a:lnTo>
                    <a:lnTo>
                      <a:pt x="1058" y="1720"/>
                    </a:lnTo>
                    <a:lnTo>
                      <a:pt x="1060" y="1714"/>
                    </a:lnTo>
                    <a:lnTo>
                      <a:pt x="1061" y="1706"/>
                    </a:lnTo>
                    <a:lnTo>
                      <a:pt x="1061" y="1701"/>
                    </a:lnTo>
                    <a:lnTo>
                      <a:pt x="1063" y="1695"/>
                    </a:lnTo>
                    <a:lnTo>
                      <a:pt x="1042" y="1733"/>
                    </a:lnTo>
                    <a:lnTo>
                      <a:pt x="1012" y="1779"/>
                    </a:lnTo>
                    <a:lnTo>
                      <a:pt x="981" y="1823"/>
                    </a:lnTo>
                    <a:lnTo>
                      <a:pt x="946" y="1866"/>
                    </a:lnTo>
                    <a:lnTo>
                      <a:pt x="912" y="1908"/>
                    </a:lnTo>
                    <a:lnTo>
                      <a:pt x="873" y="1946"/>
                    </a:lnTo>
                    <a:lnTo>
                      <a:pt x="835" y="1985"/>
                    </a:lnTo>
                    <a:lnTo>
                      <a:pt x="793" y="2019"/>
                    </a:lnTo>
                    <a:lnTo>
                      <a:pt x="751" y="2054"/>
                    </a:lnTo>
                    <a:lnTo>
                      <a:pt x="706" y="2084"/>
                    </a:lnTo>
                    <a:lnTo>
                      <a:pt x="660" y="2115"/>
                    </a:lnTo>
                    <a:lnTo>
                      <a:pt x="612" y="2142"/>
                    </a:lnTo>
                    <a:lnTo>
                      <a:pt x="564" y="2167"/>
                    </a:lnTo>
                    <a:lnTo>
                      <a:pt x="515" y="2190"/>
                    </a:lnTo>
                    <a:lnTo>
                      <a:pt x="463" y="2209"/>
                    </a:lnTo>
                    <a:lnTo>
                      <a:pt x="409" y="2228"/>
                    </a:lnTo>
                    <a:lnTo>
                      <a:pt x="355" y="2244"/>
                    </a:lnTo>
                    <a:lnTo>
                      <a:pt x="302" y="2255"/>
                    </a:lnTo>
                    <a:lnTo>
                      <a:pt x="246" y="2265"/>
                    </a:lnTo>
                    <a:lnTo>
                      <a:pt x="188" y="2272"/>
                    </a:lnTo>
                    <a:lnTo>
                      <a:pt x="131" y="2276"/>
                    </a:lnTo>
                    <a:lnTo>
                      <a:pt x="73" y="2278"/>
                    </a:lnTo>
                    <a:lnTo>
                      <a:pt x="44" y="2278"/>
                    </a:lnTo>
                    <a:lnTo>
                      <a:pt x="46" y="2280"/>
                    </a:lnTo>
                    <a:lnTo>
                      <a:pt x="48" y="2282"/>
                    </a:lnTo>
                    <a:lnTo>
                      <a:pt x="50" y="2282"/>
                    </a:lnTo>
                    <a:lnTo>
                      <a:pt x="52" y="2284"/>
                    </a:lnTo>
                    <a:lnTo>
                      <a:pt x="54" y="2286"/>
                    </a:lnTo>
                    <a:lnTo>
                      <a:pt x="56" y="2288"/>
                    </a:lnTo>
                    <a:lnTo>
                      <a:pt x="58" y="2290"/>
                    </a:lnTo>
                    <a:lnTo>
                      <a:pt x="60" y="2292"/>
                    </a:lnTo>
                    <a:close/>
                  </a:path>
                </a:pathLst>
              </a:custGeom>
              <a:solidFill>
                <a:srgbClr val="50B9FF"/>
              </a:solidFill>
              <a:ln w="9525">
                <a:noFill/>
                <a:round/>
                <a:headEnd/>
                <a:tailEnd/>
              </a:ln>
            </p:spPr>
            <p:txBody>
              <a:bodyPr/>
              <a:lstStyle/>
              <a:p>
                <a:endParaRPr lang="en-US"/>
              </a:p>
            </p:txBody>
          </p:sp>
          <p:sp>
            <p:nvSpPr>
              <p:cNvPr id="28137" name="Freeform 1052"/>
              <p:cNvSpPr>
                <a:spLocks noEditPoints="1"/>
              </p:cNvSpPr>
              <p:nvPr/>
            </p:nvSpPr>
            <p:spPr bwMode="auto">
              <a:xfrm>
                <a:off x="788" y="1066"/>
                <a:ext cx="1078" cy="2280"/>
              </a:xfrm>
              <a:custGeom>
                <a:avLst/>
                <a:gdLst>
                  <a:gd name="T0" fmla="*/ 994 w 1078"/>
                  <a:gd name="T1" fmla="*/ 459 h 2280"/>
                  <a:gd name="T2" fmla="*/ 923 w 1078"/>
                  <a:gd name="T3" fmla="*/ 374 h 2280"/>
                  <a:gd name="T4" fmla="*/ 846 w 1078"/>
                  <a:gd name="T5" fmla="*/ 298 h 2280"/>
                  <a:gd name="T6" fmla="*/ 761 w 1078"/>
                  <a:gd name="T7" fmla="*/ 227 h 2280"/>
                  <a:gd name="T8" fmla="*/ 671 w 1078"/>
                  <a:gd name="T9" fmla="*/ 165 h 2280"/>
                  <a:gd name="T10" fmla="*/ 573 w 1078"/>
                  <a:gd name="T11" fmla="*/ 113 h 2280"/>
                  <a:gd name="T12" fmla="*/ 472 w 1078"/>
                  <a:gd name="T13" fmla="*/ 69 h 2280"/>
                  <a:gd name="T14" fmla="*/ 364 w 1078"/>
                  <a:gd name="T15" fmla="*/ 37 h 2280"/>
                  <a:gd name="T16" fmla="*/ 253 w 1078"/>
                  <a:gd name="T17" fmla="*/ 14 h 2280"/>
                  <a:gd name="T18" fmla="*/ 140 w 1078"/>
                  <a:gd name="T19" fmla="*/ 2 h 2280"/>
                  <a:gd name="T20" fmla="*/ 21 w 1078"/>
                  <a:gd name="T21" fmla="*/ 2 h 2280"/>
                  <a:gd name="T22" fmla="*/ 13 w 1078"/>
                  <a:gd name="T23" fmla="*/ 4 h 2280"/>
                  <a:gd name="T24" fmla="*/ 9 w 1078"/>
                  <a:gd name="T25" fmla="*/ 8 h 2280"/>
                  <a:gd name="T26" fmla="*/ 5 w 1078"/>
                  <a:gd name="T27" fmla="*/ 12 h 2280"/>
                  <a:gd name="T28" fmla="*/ 2 w 1078"/>
                  <a:gd name="T29" fmla="*/ 15 h 2280"/>
                  <a:gd name="T30" fmla="*/ 23 w 1078"/>
                  <a:gd name="T31" fmla="*/ 15 h 2280"/>
                  <a:gd name="T32" fmla="*/ 138 w 1078"/>
                  <a:gd name="T33" fmla="*/ 15 h 2280"/>
                  <a:gd name="T34" fmla="*/ 251 w 1078"/>
                  <a:gd name="T35" fmla="*/ 27 h 2280"/>
                  <a:gd name="T36" fmla="*/ 362 w 1078"/>
                  <a:gd name="T37" fmla="*/ 50 h 2280"/>
                  <a:gd name="T38" fmla="*/ 468 w 1078"/>
                  <a:gd name="T39" fmla="*/ 83 h 2280"/>
                  <a:gd name="T40" fmla="*/ 568 w 1078"/>
                  <a:gd name="T41" fmla="*/ 125 h 2280"/>
                  <a:gd name="T42" fmla="*/ 664 w 1078"/>
                  <a:gd name="T43" fmla="*/ 177 h 2280"/>
                  <a:gd name="T44" fmla="*/ 754 w 1078"/>
                  <a:gd name="T45" fmla="*/ 238 h 2280"/>
                  <a:gd name="T46" fmla="*/ 838 w 1078"/>
                  <a:gd name="T47" fmla="*/ 307 h 2280"/>
                  <a:gd name="T48" fmla="*/ 913 w 1078"/>
                  <a:gd name="T49" fmla="*/ 382 h 2280"/>
                  <a:gd name="T50" fmla="*/ 982 w 1078"/>
                  <a:gd name="T51" fmla="*/ 466 h 2280"/>
                  <a:gd name="T52" fmla="*/ 1040 w 1078"/>
                  <a:gd name="T53" fmla="*/ 549 h 2280"/>
                  <a:gd name="T54" fmla="*/ 1036 w 1078"/>
                  <a:gd name="T55" fmla="*/ 537 h 2280"/>
                  <a:gd name="T56" fmla="*/ 1030 w 1078"/>
                  <a:gd name="T57" fmla="*/ 524 h 2280"/>
                  <a:gd name="T58" fmla="*/ 1026 w 1078"/>
                  <a:gd name="T59" fmla="*/ 511 h 2280"/>
                  <a:gd name="T60" fmla="*/ 1022 w 1078"/>
                  <a:gd name="T61" fmla="*/ 499 h 2280"/>
                  <a:gd name="T62" fmla="*/ 80 w 1078"/>
                  <a:gd name="T63" fmla="*/ 2280 h 2280"/>
                  <a:gd name="T64" fmla="*/ 197 w 1078"/>
                  <a:gd name="T65" fmla="*/ 2272 h 2280"/>
                  <a:gd name="T66" fmla="*/ 310 w 1078"/>
                  <a:gd name="T67" fmla="*/ 2255 h 2280"/>
                  <a:gd name="T68" fmla="*/ 418 w 1078"/>
                  <a:gd name="T69" fmla="*/ 2228 h 2280"/>
                  <a:gd name="T70" fmla="*/ 523 w 1078"/>
                  <a:gd name="T71" fmla="*/ 2190 h 2280"/>
                  <a:gd name="T72" fmla="*/ 623 w 1078"/>
                  <a:gd name="T73" fmla="*/ 2142 h 2280"/>
                  <a:gd name="T74" fmla="*/ 717 w 1078"/>
                  <a:gd name="T75" fmla="*/ 2084 h 2280"/>
                  <a:gd name="T76" fmla="*/ 806 w 1078"/>
                  <a:gd name="T77" fmla="*/ 2019 h 2280"/>
                  <a:gd name="T78" fmla="*/ 886 w 1078"/>
                  <a:gd name="T79" fmla="*/ 1946 h 2280"/>
                  <a:gd name="T80" fmla="*/ 959 w 1078"/>
                  <a:gd name="T81" fmla="*/ 1865 h 2280"/>
                  <a:gd name="T82" fmla="*/ 1024 w 1078"/>
                  <a:gd name="T83" fmla="*/ 1777 h 2280"/>
                  <a:gd name="T84" fmla="*/ 1065 w 1078"/>
                  <a:gd name="T85" fmla="*/ 1714 h 2280"/>
                  <a:gd name="T86" fmla="*/ 1068 w 1078"/>
                  <a:gd name="T87" fmla="*/ 1700 h 2280"/>
                  <a:gd name="T88" fmla="*/ 1070 w 1078"/>
                  <a:gd name="T89" fmla="*/ 1689 h 2280"/>
                  <a:gd name="T90" fmla="*/ 1074 w 1078"/>
                  <a:gd name="T91" fmla="*/ 1675 h 2280"/>
                  <a:gd name="T92" fmla="*/ 1078 w 1078"/>
                  <a:gd name="T93" fmla="*/ 1662 h 2280"/>
                  <a:gd name="T94" fmla="*/ 1044 w 1078"/>
                  <a:gd name="T95" fmla="*/ 1723 h 2280"/>
                  <a:gd name="T96" fmla="*/ 982 w 1078"/>
                  <a:gd name="T97" fmla="*/ 1814 h 2280"/>
                  <a:gd name="T98" fmla="*/ 913 w 1078"/>
                  <a:gd name="T99" fmla="*/ 1896 h 2280"/>
                  <a:gd name="T100" fmla="*/ 838 w 1078"/>
                  <a:gd name="T101" fmla="*/ 1973 h 2280"/>
                  <a:gd name="T102" fmla="*/ 754 w 1078"/>
                  <a:gd name="T103" fmla="*/ 2042 h 2280"/>
                  <a:gd name="T104" fmla="*/ 664 w 1078"/>
                  <a:gd name="T105" fmla="*/ 2103 h 2280"/>
                  <a:gd name="T106" fmla="*/ 568 w 1078"/>
                  <a:gd name="T107" fmla="*/ 2155 h 2280"/>
                  <a:gd name="T108" fmla="*/ 468 w 1078"/>
                  <a:gd name="T109" fmla="*/ 2197 h 2280"/>
                  <a:gd name="T110" fmla="*/ 362 w 1078"/>
                  <a:gd name="T111" fmla="*/ 2230 h 2280"/>
                  <a:gd name="T112" fmla="*/ 251 w 1078"/>
                  <a:gd name="T113" fmla="*/ 2253 h 2280"/>
                  <a:gd name="T114" fmla="*/ 138 w 1078"/>
                  <a:gd name="T115" fmla="*/ 2265 h 2280"/>
                  <a:gd name="T116" fmla="*/ 44 w 1078"/>
                  <a:gd name="T117" fmla="*/ 2265 h 2280"/>
                  <a:gd name="T118" fmla="*/ 48 w 1078"/>
                  <a:gd name="T119" fmla="*/ 2268 h 2280"/>
                  <a:gd name="T120" fmla="*/ 51 w 1078"/>
                  <a:gd name="T121" fmla="*/ 2272 h 2280"/>
                  <a:gd name="T122" fmla="*/ 55 w 1078"/>
                  <a:gd name="T123" fmla="*/ 2276 h 2280"/>
                  <a:gd name="T124" fmla="*/ 59 w 1078"/>
                  <a:gd name="T125" fmla="*/ 2278 h 228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78"/>
                  <a:gd name="T190" fmla="*/ 0 h 2280"/>
                  <a:gd name="T191" fmla="*/ 1078 w 1078"/>
                  <a:gd name="T192" fmla="*/ 2280 h 228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78" h="2280">
                    <a:moveTo>
                      <a:pt x="1022" y="499"/>
                    </a:moveTo>
                    <a:lnTo>
                      <a:pt x="994" y="459"/>
                    </a:lnTo>
                    <a:lnTo>
                      <a:pt x="959" y="415"/>
                    </a:lnTo>
                    <a:lnTo>
                      <a:pt x="923" y="374"/>
                    </a:lnTo>
                    <a:lnTo>
                      <a:pt x="886" y="334"/>
                    </a:lnTo>
                    <a:lnTo>
                      <a:pt x="846" y="298"/>
                    </a:lnTo>
                    <a:lnTo>
                      <a:pt x="806" y="261"/>
                    </a:lnTo>
                    <a:lnTo>
                      <a:pt x="761" y="227"/>
                    </a:lnTo>
                    <a:lnTo>
                      <a:pt x="717" y="196"/>
                    </a:lnTo>
                    <a:lnTo>
                      <a:pt x="671" y="165"/>
                    </a:lnTo>
                    <a:lnTo>
                      <a:pt x="623" y="138"/>
                    </a:lnTo>
                    <a:lnTo>
                      <a:pt x="573" y="113"/>
                    </a:lnTo>
                    <a:lnTo>
                      <a:pt x="523" y="90"/>
                    </a:lnTo>
                    <a:lnTo>
                      <a:pt x="472" y="69"/>
                    </a:lnTo>
                    <a:lnTo>
                      <a:pt x="418" y="52"/>
                    </a:lnTo>
                    <a:lnTo>
                      <a:pt x="364" y="37"/>
                    </a:lnTo>
                    <a:lnTo>
                      <a:pt x="310" y="23"/>
                    </a:lnTo>
                    <a:lnTo>
                      <a:pt x="253" y="14"/>
                    </a:lnTo>
                    <a:lnTo>
                      <a:pt x="197" y="6"/>
                    </a:lnTo>
                    <a:lnTo>
                      <a:pt x="140" y="2"/>
                    </a:lnTo>
                    <a:lnTo>
                      <a:pt x="80" y="0"/>
                    </a:lnTo>
                    <a:lnTo>
                      <a:pt x="21" y="2"/>
                    </a:lnTo>
                    <a:lnTo>
                      <a:pt x="15" y="2"/>
                    </a:lnTo>
                    <a:lnTo>
                      <a:pt x="13" y="4"/>
                    </a:lnTo>
                    <a:lnTo>
                      <a:pt x="11" y="6"/>
                    </a:lnTo>
                    <a:lnTo>
                      <a:pt x="9" y="8"/>
                    </a:lnTo>
                    <a:lnTo>
                      <a:pt x="7" y="10"/>
                    </a:lnTo>
                    <a:lnTo>
                      <a:pt x="5" y="12"/>
                    </a:lnTo>
                    <a:lnTo>
                      <a:pt x="3" y="14"/>
                    </a:lnTo>
                    <a:lnTo>
                      <a:pt x="2" y="15"/>
                    </a:lnTo>
                    <a:lnTo>
                      <a:pt x="0" y="17"/>
                    </a:lnTo>
                    <a:lnTo>
                      <a:pt x="23" y="15"/>
                    </a:lnTo>
                    <a:lnTo>
                      <a:pt x="80" y="14"/>
                    </a:lnTo>
                    <a:lnTo>
                      <a:pt x="138" y="15"/>
                    </a:lnTo>
                    <a:lnTo>
                      <a:pt x="195" y="19"/>
                    </a:lnTo>
                    <a:lnTo>
                      <a:pt x="251" y="27"/>
                    </a:lnTo>
                    <a:lnTo>
                      <a:pt x="307" y="37"/>
                    </a:lnTo>
                    <a:lnTo>
                      <a:pt x="362" y="50"/>
                    </a:lnTo>
                    <a:lnTo>
                      <a:pt x="414" y="65"/>
                    </a:lnTo>
                    <a:lnTo>
                      <a:pt x="468" y="83"/>
                    </a:lnTo>
                    <a:lnTo>
                      <a:pt x="518" y="102"/>
                    </a:lnTo>
                    <a:lnTo>
                      <a:pt x="568" y="125"/>
                    </a:lnTo>
                    <a:lnTo>
                      <a:pt x="618" y="150"/>
                    </a:lnTo>
                    <a:lnTo>
                      <a:pt x="664" y="177"/>
                    </a:lnTo>
                    <a:lnTo>
                      <a:pt x="710" y="205"/>
                    </a:lnTo>
                    <a:lnTo>
                      <a:pt x="754" y="238"/>
                    </a:lnTo>
                    <a:lnTo>
                      <a:pt x="796" y="271"/>
                    </a:lnTo>
                    <a:lnTo>
                      <a:pt x="838" y="307"/>
                    </a:lnTo>
                    <a:lnTo>
                      <a:pt x="877" y="344"/>
                    </a:lnTo>
                    <a:lnTo>
                      <a:pt x="913" y="382"/>
                    </a:lnTo>
                    <a:lnTo>
                      <a:pt x="950" y="424"/>
                    </a:lnTo>
                    <a:lnTo>
                      <a:pt x="982" y="466"/>
                    </a:lnTo>
                    <a:lnTo>
                      <a:pt x="1015" y="511"/>
                    </a:lnTo>
                    <a:lnTo>
                      <a:pt x="1040" y="549"/>
                    </a:lnTo>
                    <a:lnTo>
                      <a:pt x="1038" y="543"/>
                    </a:lnTo>
                    <a:lnTo>
                      <a:pt x="1036" y="537"/>
                    </a:lnTo>
                    <a:lnTo>
                      <a:pt x="1032" y="530"/>
                    </a:lnTo>
                    <a:lnTo>
                      <a:pt x="1030" y="524"/>
                    </a:lnTo>
                    <a:lnTo>
                      <a:pt x="1028" y="518"/>
                    </a:lnTo>
                    <a:lnTo>
                      <a:pt x="1026" y="511"/>
                    </a:lnTo>
                    <a:lnTo>
                      <a:pt x="1024" y="505"/>
                    </a:lnTo>
                    <a:lnTo>
                      <a:pt x="1022" y="499"/>
                    </a:lnTo>
                    <a:close/>
                    <a:moveTo>
                      <a:pt x="59" y="2278"/>
                    </a:moveTo>
                    <a:lnTo>
                      <a:pt x="80" y="2280"/>
                    </a:lnTo>
                    <a:lnTo>
                      <a:pt x="140" y="2278"/>
                    </a:lnTo>
                    <a:lnTo>
                      <a:pt x="197" y="2272"/>
                    </a:lnTo>
                    <a:lnTo>
                      <a:pt x="253" y="2266"/>
                    </a:lnTo>
                    <a:lnTo>
                      <a:pt x="310" y="2255"/>
                    </a:lnTo>
                    <a:lnTo>
                      <a:pt x="364" y="2243"/>
                    </a:lnTo>
                    <a:lnTo>
                      <a:pt x="418" y="2228"/>
                    </a:lnTo>
                    <a:lnTo>
                      <a:pt x="472" y="2211"/>
                    </a:lnTo>
                    <a:lnTo>
                      <a:pt x="523" y="2190"/>
                    </a:lnTo>
                    <a:lnTo>
                      <a:pt x="573" y="2167"/>
                    </a:lnTo>
                    <a:lnTo>
                      <a:pt x="623" y="2142"/>
                    </a:lnTo>
                    <a:lnTo>
                      <a:pt x="671" y="2115"/>
                    </a:lnTo>
                    <a:lnTo>
                      <a:pt x="717" y="2084"/>
                    </a:lnTo>
                    <a:lnTo>
                      <a:pt x="761" y="2053"/>
                    </a:lnTo>
                    <a:lnTo>
                      <a:pt x="806" y="2019"/>
                    </a:lnTo>
                    <a:lnTo>
                      <a:pt x="846" y="1982"/>
                    </a:lnTo>
                    <a:lnTo>
                      <a:pt x="886" y="1946"/>
                    </a:lnTo>
                    <a:lnTo>
                      <a:pt x="923" y="1906"/>
                    </a:lnTo>
                    <a:lnTo>
                      <a:pt x="959" y="1865"/>
                    </a:lnTo>
                    <a:lnTo>
                      <a:pt x="994" y="1821"/>
                    </a:lnTo>
                    <a:lnTo>
                      <a:pt x="1024" y="1777"/>
                    </a:lnTo>
                    <a:lnTo>
                      <a:pt x="1055" y="1731"/>
                    </a:lnTo>
                    <a:lnTo>
                      <a:pt x="1065" y="1714"/>
                    </a:lnTo>
                    <a:lnTo>
                      <a:pt x="1067" y="1708"/>
                    </a:lnTo>
                    <a:lnTo>
                      <a:pt x="1068" y="1700"/>
                    </a:lnTo>
                    <a:lnTo>
                      <a:pt x="1070" y="1695"/>
                    </a:lnTo>
                    <a:lnTo>
                      <a:pt x="1070" y="1689"/>
                    </a:lnTo>
                    <a:lnTo>
                      <a:pt x="1072" y="1681"/>
                    </a:lnTo>
                    <a:lnTo>
                      <a:pt x="1074" y="1675"/>
                    </a:lnTo>
                    <a:lnTo>
                      <a:pt x="1076" y="1670"/>
                    </a:lnTo>
                    <a:lnTo>
                      <a:pt x="1078" y="1662"/>
                    </a:lnTo>
                    <a:lnTo>
                      <a:pt x="1070" y="1677"/>
                    </a:lnTo>
                    <a:lnTo>
                      <a:pt x="1044" y="1723"/>
                    </a:lnTo>
                    <a:lnTo>
                      <a:pt x="1015" y="1769"/>
                    </a:lnTo>
                    <a:lnTo>
                      <a:pt x="982" y="1814"/>
                    </a:lnTo>
                    <a:lnTo>
                      <a:pt x="950" y="1856"/>
                    </a:lnTo>
                    <a:lnTo>
                      <a:pt x="913" y="1896"/>
                    </a:lnTo>
                    <a:lnTo>
                      <a:pt x="877" y="1936"/>
                    </a:lnTo>
                    <a:lnTo>
                      <a:pt x="838" y="1973"/>
                    </a:lnTo>
                    <a:lnTo>
                      <a:pt x="796" y="2009"/>
                    </a:lnTo>
                    <a:lnTo>
                      <a:pt x="754" y="2042"/>
                    </a:lnTo>
                    <a:lnTo>
                      <a:pt x="710" y="2075"/>
                    </a:lnTo>
                    <a:lnTo>
                      <a:pt x="664" y="2103"/>
                    </a:lnTo>
                    <a:lnTo>
                      <a:pt x="618" y="2130"/>
                    </a:lnTo>
                    <a:lnTo>
                      <a:pt x="568" y="2155"/>
                    </a:lnTo>
                    <a:lnTo>
                      <a:pt x="518" y="2178"/>
                    </a:lnTo>
                    <a:lnTo>
                      <a:pt x="468" y="2197"/>
                    </a:lnTo>
                    <a:lnTo>
                      <a:pt x="414" y="2215"/>
                    </a:lnTo>
                    <a:lnTo>
                      <a:pt x="362" y="2230"/>
                    </a:lnTo>
                    <a:lnTo>
                      <a:pt x="307" y="2243"/>
                    </a:lnTo>
                    <a:lnTo>
                      <a:pt x="251" y="2253"/>
                    </a:lnTo>
                    <a:lnTo>
                      <a:pt x="195" y="2261"/>
                    </a:lnTo>
                    <a:lnTo>
                      <a:pt x="138" y="2265"/>
                    </a:lnTo>
                    <a:lnTo>
                      <a:pt x="80" y="2266"/>
                    </a:lnTo>
                    <a:lnTo>
                      <a:pt x="44" y="2265"/>
                    </a:lnTo>
                    <a:lnTo>
                      <a:pt x="46" y="2266"/>
                    </a:lnTo>
                    <a:lnTo>
                      <a:pt x="48" y="2268"/>
                    </a:lnTo>
                    <a:lnTo>
                      <a:pt x="50" y="2270"/>
                    </a:lnTo>
                    <a:lnTo>
                      <a:pt x="51" y="2272"/>
                    </a:lnTo>
                    <a:lnTo>
                      <a:pt x="53" y="2274"/>
                    </a:lnTo>
                    <a:lnTo>
                      <a:pt x="55" y="2276"/>
                    </a:lnTo>
                    <a:lnTo>
                      <a:pt x="57" y="2276"/>
                    </a:lnTo>
                    <a:lnTo>
                      <a:pt x="59" y="2278"/>
                    </a:lnTo>
                    <a:close/>
                  </a:path>
                </a:pathLst>
              </a:custGeom>
              <a:solidFill>
                <a:srgbClr val="51B9FF"/>
              </a:solidFill>
              <a:ln w="9525">
                <a:noFill/>
                <a:round/>
                <a:headEnd/>
                <a:tailEnd/>
              </a:ln>
            </p:spPr>
            <p:txBody>
              <a:bodyPr/>
              <a:lstStyle/>
              <a:p>
                <a:endParaRPr lang="en-US"/>
              </a:p>
            </p:txBody>
          </p:sp>
          <p:sp>
            <p:nvSpPr>
              <p:cNvPr id="28138" name="Freeform 1053"/>
              <p:cNvSpPr>
                <a:spLocks noEditPoints="1"/>
              </p:cNvSpPr>
              <p:nvPr/>
            </p:nvSpPr>
            <p:spPr bwMode="auto">
              <a:xfrm>
                <a:off x="780" y="1074"/>
                <a:ext cx="1092" cy="2264"/>
              </a:xfrm>
              <a:custGeom>
                <a:avLst/>
                <a:gdLst>
                  <a:gd name="T0" fmla="*/ 996 w 1092"/>
                  <a:gd name="T1" fmla="*/ 455 h 2264"/>
                  <a:gd name="T2" fmla="*/ 888 w 1092"/>
                  <a:gd name="T3" fmla="*/ 332 h 2264"/>
                  <a:gd name="T4" fmla="*/ 766 w 1092"/>
                  <a:gd name="T5" fmla="*/ 224 h 2264"/>
                  <a:gd name="T6" fmla="*/ 627 w 1092"/>
                  <a:gd name="T7" fmla="*/ 136 h 2264"/>
                  <a:gd name="T8" fmla="*/ 478 w 1092"/>
                  <a:gd name="T9" fmla="*/ 69 h 2264"/>
                  <a:gd name="T10" fmla="*/ 317 w 1092"/>
                  <a:gd name="T11" fmla="*/ 23 h 2264"/>
                  <a:gd name="T12" fmla="*/ 146 w 1092"/>
                  <a:gd name="T13" fmla="*/ 2 h 2264"/>
                  <a:gd name="T14" fmla="*/ 15 w 1092"/>
                  <a:gd name="T15" fmla="*/ 2 h 2264"/>
                  <a:gd name="T16" fmla="*/ 10 w 1092"/>
                  <a:gd name="T17" fmla="*/ 7 h 2264"/>
                  <a:gd name="T18" fmla="*/ 4 w 1092"/>
                  <a:gd name="T19" fmla="*/ 13 h 2264"/>
                  <a:gd name="T20" fmla="*/ 31 w 1092"/>
                  <a:gd name="T21" fmla="*/ 13 h 2264"/>
                  <a:gd name="T22" fmla="*/ 203 w 1092"/>
                  <a:gd name="T23" fmla="*/ 19 h 2264"/>
                  <a:gd name="T24" fmla="*/ 368 w 1092"/>
                  <a:gd name="T25" fmla="*/ 48 h 2264"/>
                  <a:gd name="T26" fmla="*/ 524 w 1092"/>
                  <a:gd name="T27" fmla="*/ 100 h 2264"/>
                  <a:gd name="T28" fmla="*/ 670 w 1092"/>
                  <a:gd name="T29" fmla="*/ 174 h 2264"/>
                  <a:gd name="T30" fmla="*/ 800 w 1092"/>
                  <a:gd name="T31" fmla="*/ 268 h 2264"/>
                  <a:gd name="T32" fmla="*/ 917 w 1092"/>
                  <a:gd name="T33" fmla="*/ 380 h 2264"/>
                  <a:gd name="T34" fmla="*/ 1017 w 1092"/>
                  <a:gd name="T35" fmla="*/ 506 h 2264"/>
                  <a:gd name="T36" fmla="*/ 1055 w 1092"/>
                  <a:gd name="T37" fmla="*/ 568 h 2264"/>
                  <a:gd name="T38" fmla="*/ 1053 w 1092"/>
                  <a:gd name="T39" fmla="*/ 562 h 2264"/>
                  <a:gd name="T40" fmla="*/ 1052 w 1092"/>
                  <a:gd name="T41" fmla="*/ 556 h 2264"/>
                  <a:gd name="T42" fmla="*/ 1048 w 1092"/>
                  <a:gd name="T43" fmla="*/ 545 h 2264"/>
                  <a:gd name="T44" fmla="*/ 1044 w 1092"/>
                  <a:gd name="T45" fmla="*/ 531 h 2264"/>
                  <a:gd name="T46" fmla="*/ 1038 w 1092"/>
                  <a:gd name="T47" fmla="*/ 516 h 2264"/>
                  <a:gd name="T48" fmla="*/ 146 w 1092"/>
                  <a:gd name="T49" fmla="*/ 2262 h 2264"/>
                  <a:gd name="T50" fmla="*/ 317 w 1092"/>
                  <a:gd name="T51" fmla="*/ 2241 h 2264"/>
                  <a:gd name="T52" fmla="*/ 478 w 1092"/>
                  <a:gd name="T53" fmla="*/ 2195 h 2264"/>
                  <a:gd name="T54" fmla="*/ 627 w 1092"/>
                  <a:gd name="T55" fmla="*/ 2128 h 2264"/>
                  <a:gd name="T56" fmla="*/ 766 w 1092"/>
                  <a:gd name="T57" fmla="*/ 2040 h 2264"/>
                  <a:gd name="T58" fmla="*/ 888 w 1092"/>
                  <a:gd name="T59" fmla="*/ 1932 h 2264"/>
                  <a:gd name="T60" fmla="*/ 996 w 1092"/>
                  <a:gd name="T61" fmla="*/ 1809 h 2264"/>
                  <a:gd name="T62" fmla="*/ 1078 w 1092"/>
                  <a:gd name="T63" fmla="*/ 1681 h 2264"/>
                  <a:gd name="T64" fmla="*/ 1084 w 1092"/>
                  <a:gd name="T65" fmla="*/ 1662 h 2264"/>
                  <a:gd name="T66" fmla="*/ 1090 w 1092"/>
                  <a:gd name="T67" fmla="*/ 1641 h 2264"/>
                  <a:gd name="T68" fmla="*/ 1073 w 1092"/>
                  <a:gd name="T69" fmla="*/ 1665 h 2264"/>
                  <a:gd name="T70" fmla="*/ 986 w 1092"/>
                  <a:gd name="T71" fmla="*/ 1802 h 2264"/>
                  <a:gd name="T72" fmla="*/ 881 w 1092"/>
                  <a:gd name="T73" fmla="*/ 1923 h 2264"/>
                  <a:gd name="T74" fmla="*/ 758 w 1092"/>
                  <a:gd name="T75" fmla="*/ 2028 h 2264"/>
                  <a:gd name="T76" fmla="*/ 622 w 1092"/>
                  <a:gd name="T77" fmla="*/ 2116 h 2264"/>
                  <a:gd name="T78" fmla="*/ 474 w 1092"/>
                  <a:gd name="T79" fmla="*/ 2184 h 2264"/>
                  <a:gd name="T80" fmla="*/ 315 w 1092"/>
                  <a:gd name="T81" fmla="*/ 2230 h 2264"/>
                  <a:gd name="T82" fmla="*/ 146 w 1092"/>
                  <a:gd name="T83" fmla="*/ 2251 h 2264"/>
                  <a:gd name="T84" fmla="*/ 46 w 1092"/>
                  <a:gd name="T85" fmla="*/ 2253 h 2264"/>
                  <a:gd name="T86" fmla="*/ 52 w 1092"/>
                  <a:gd name="T87" fmla="*/ 2257 h 2264"/>
                  <a:gd name="T88" fmla="*/ 58 w 1092"/>
                  <a:gd name="T89" fmla="*/ 2262 h 226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092"/>
                  <a:gd name="T136" fmla="*/ 0 h 2264"/>
                  <a:gd name="T137" fmla="*/ 1092 w 1092"/>
                  <a:gd name="T138" fmla="*/ 2264 h 226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092" h="2264">
                    <a:moveTo>
                      <a:pt x="1038" y="516"/>
                    </a:moveTo>
                    <a:lnTo>
                      <a:pt x="1027" y="499"/>
                    </a:lnTo>
                    <a:lnTo>
                      <a:pt x="996" y="455"/>
                    </a:lnTo>
                    <a:lnTo>
                      <a:pt x="961" y="412"/>
                    </a:lnTo>
                    <a:lnTo>
                      <a:pt x="927" y="370"/>
                    </a:lnTo>
                    <a:lnTo>
                      <a:pt x="888" y="332"/>
                    </a:lnTo>
                    <a:lnTo>
                      <a:pt x="850" y="293"/>
                    </a:lnTo>
                    <a:lnTo>
                      <a:pt x="808" y="259"/>
                    </a:lnTo>
                    <a:lnTo>
                      <a:pt x="766" y="224"/>
                    </a:lnTo>
                    <a:lnTo>
                      <a:pt x="721" y="194"/>
                    </a:lnTo>
                    <a:lnTo>
                      <a:pt x="675" y="163"/>
                    </a:lnTo>
                    <a:lnTo>
                      <a:pt x="627" y="136"/>
                    </a:lnTo>
                    <a:lnTo>
                      <a:pt x="579" y="111"/>
                    </a:lnTo>
                    <a:lnTo>
                      <a:pt x="530" y="88"/>
                    </a:lnTo>
                    <a:lnTo>
                      <a:pt x="478" y="69"/>
                    </a:lnTo>
                    <a:lnTo>
                      <a:pt x="424" y="50"/>
                    </a:lnTo>
                    <a:lnTo>
                      <a:pt x="370" y="34"/>
                    </a:lnTo>
                    <a:lnTo>
                      <a:pt x="317" y="23"/>
                    </a:lnTo>
                    <a:lnTo>
                      <a:pt x="261" y="13"/>
                    </a:lnTo>
                    <a:lnTo>
                      <a:pt x="203" y="6"/>
                    </a:lnTo>
                    <a:lnTo>
                      <a:pt x="146" y="2"/>
                    </a:lnTo>
                    <a:lnTo>
                      <a:pt x="88" y="0"/>
                    </a:lnTo>
                    <a:lnTo>
                      <a:pt x="31" y="2"/>
                    </a:lnTo>
                    <a:lnTo>
                      <a:pt x="15" y="2"/>
                    </a:lnTo>
                    <a:lnTo>
                      <a:pt x="13" y="4"/>
                    </a:lnTo>
                    <a:lnTo>
                      <a:pt x="11" y="6"/>
                    </a:lnTo>
                    <a:lnTo>
                      <a:pt x="10" y="7"/>
                    </a:lnTo>
                    <a:lnTo>
                      <a:pt x="8" y="9"/>
                    </a:lnTo>
                    <a:lnTo>
                      <a:pt x="6" y="11"/>
                    </a:lnTo>
                    <a:lnTo>
                      <a:pt x="4" y="13"/>
                    </a:lnTo>
                    <a:lnTo>
                      <a:pt x="2" y="15"/>
                    </a:lnTo>
                    <a:lnTo>
                      <a:pt x="0" y="15"/>
                    </a:lnTo>
                    <a:lnTo>
                      <a:pt x="31" y="13"/>
                    </a:lnTo>
                    <a:lnTo>
                      <a:pt x="88" y="13"/>
                    </a:lnTo>
                    <a:lnTo>
                      <a:pt x="146" y="13"/>
                    </a:lnTo>
                    <a:lnTo>
                      <a:pt x="203" y="19"/>
                    </a:lnTo>
                    <a:lnTo>
                      <a:pt x="259" y="25"/>
                    </a:lnTo>
                    <a:lnTo>
                      <a:pt x="315" y="34"/>
                    </a:lnTo>
                    <a:lnTo>
                      <a:pt x="368" y="48"/>
                    </a:lnTo>
                    <a:lnTo>
                      <a:pt x="420" y="63"/>
                    </a:lnTo>
                    <a:lnTo>
                      <a:pt x="474" y="80"/>
                    </a:lnTo>
                    <a:lnTo>
                      <a:pt x="524" y="100"/>
                    </a:lnTo>
                    <a:lnTo>
                      <a:pt x="574" y="123"/>
                    </a:lnTo>
                    <a:lnTo>
                      <a:pt x="622" y="148"/>
                    </a:lnTo>
                    <a:lnTo>
                      <a:pt x="670" y="174"/>
                    </a:lnTo>
                    <a:lnTo>
                      <a:pt x="714" y="203"/>
                    </a:lnTo>
                    <a:lnTo>
                      <a:pt x="758" y="234"/>
                    </a:lnTo>
                    <a:lnTo>
                      <a:pt x="800" y="268"/>
                    </a:lnTo>
                    <a:lnTo>
                      <a:pt x="840" y="303"/>
                    </a:lnTo>
                    <a:lnTo>
                      <a:pt x="881" y="339"/>
                    </a:lnTo>
                    <a:lnTo>
                      <a:pt x="917" y="380"/>
                    </a:lnTo>
                    <a:lnTo>
                      <a:pt x="952" y="420"/>
                    </a:lnTo>
                    <a:lnTo>
                      <a:pt x="986" y="462"/>
                    </a:lnTo>
                    <a:lnTo>
                      <a:pt x="1017" y="506"/>
                    </a:lnTo>
                    <a:lnTo>
                      <a:pt x="1046" y="551"/>
                    </a:lnTo>
                    <a:lnTo>
                      <a:pt x="1055" y="570"/>
                    </a:lnTo>
                    <a:lnTo>
                      <a:pt x="1055" y="568"/>
                    </a:lnTo>
                    <a:lnTo>
                      <a:pt x="1055" y="566"/>
                    </a:lnTo>
                    <a:lnTo>
                      <a:pt x="1055" y="564"/>
                    </a:lnTo>
                    <a:lnTo>
                      <a:pt x="1053" y="562"/>
                    </a:lnTo>
                    <a:lnTo>
                      <a:pt x="1053" y="560"/>
                    </a:lnTo>
                    <a:lnTo>
                      <a:pt x="1053" y="558"/>
                    </a:lnTo>
                    <a:lnTo>
                      <a:pt x="1052" y="556"/>
                    </a:lnTo>
                    <a:lnTo>
                      <a:pt x="1052" y="554"/>
                    </a:lnTo>
                    <a:lnTo>
                      <a:pt x="1050" y="551"/>
                    </a:lnTo>
                    <a:lnTo>
                      <a:pt x="1048" y="545"/>
                    </a:lnTo>
                    <a:lnTo>
                      <a:pt x="1048" y="541"/>
                    </a:lnTo>
                    <a:lnTo>
                      <a:pt x="1046" y="535"/>
                    </a:lnTo>
                    <a:lnTo>
                      <a:pt x="1044" y="531"/>
                    </a:lnTo>
                    <a:lnTo>
                      <a:pt x="1042" y="526"/>
                    </a:lnTo>
                    <a:lnTo>
                      <a:pt x="1040" y="522"/>
                    </a:lnTo>
                    <a:lnTo>
                      <a:pt x="1038" y="516"/>
                    </a:lnTo>
                    <a:close/>
                    <a:moveTo>
                      <a:pt x="59" y="2264"/>
                    </a:moveTo>
                    <a:lnTo>
                      <a:pt x="88" y="2264"/>
                    </a:lnTo>
                    <a:lnTo>
                      <a:pt x="146" y="2262"/>
                    </a:lnTo>
                    <a:lnTo>
                      <a:pt x="203" y="2258"/>
                    </a:lnTo>
                    <a:lnTo>
                      <a:pt x="261" y="2251"/>
                    </a:lnTo>
                    <a:lnTo>
                      <a:pt x="317" y="2241"/>
                    </a:lnTo>
                    <a:lnTo>
                      <a:pt x="370" y="2230"/>
                    </a:lnTo>
                    <a:lnTo>
                      <a:pt x="424" y="2214"/>
                    </a:lnTo>
                    <a:lnTo>
                      <a:pt x="478" y="2195"/>
                    </a:lnTo>
                    <a:lnTo>
                      <a:pt x="530" y="2176"/>
                    </a:lnTo>
                    <a:lnTo>
                      <a:pt x="579" y="2153"/>
                    </a:lnTo>
                    <a:lnTo>
                      <a:pt x="627" y="2128"/>
                    </a:lnTo>
                    <a:lnTo>
                      <a:pt x="675" y="2101"/>
                    </a:lnTo>
                    <a:lnTo>
                      <a:pt x="721" y="2070"/>
                    </a:lnTo>
                    <a:lnTo>
                      <a:pt x="766" y="2040"/>
                    </a:lnTo>
                    <a:lnTo>
                      <a:pt x="808" y="2005"/>
                    </a:lnTo>
                    <a:lnTo>
                      <a:pt x="850" y="1971"/>
                    </a:lnTo>
                    <a:lnTo>
                      <a:pt x="888" y="1932"/>
                    </a:lnTo>
                    <a:lnTo>
                      <a:pt x="927" y="1894"/>
                    </a:lnTo>
                    <a:lnTo>
                      <a:pt x="961" y="1852"/>
                    </a:lnTo>
                    <a:lnTo>
                      <a:pt x="996" y="1809"/>
                    </a:lnTo>
                    <a:lnTo>
                      <a:pt x="1027" y="1765"/>
                    </a:lnTo>
                    <a:lnTo>
                      <a:pt x="1057" y="1719"/>
                    </a:lnTo>
                    <a:lnTo>
                      <a:pt x="1078" y="1681"/>
                    </a:lnTo>
                    <a:lnTo>
                      <a:pt x="1080" y="1673"/>
                    </a:lnTo>
                    <a:lnTo>
                      <a:pt x="1082" y="1667"/>
                    </a:lnTo>
                    <a:lnTo>
                      <a:pt x="1084" y="1662"/>
                    </a:lnTo>
                    <a:lnTo>
                      <a:pt x="1086" y="1654"/>
                    </a:lnTo>
                    <a:lnTo>
                      <a:pt x="1088" y="1648"/>
                    </a:lnTo>
                    <a:lnTo>
                      <a:pt x="1090" y="1641"/>
                    </a:lnTo>
                    <a:lnTo>
                      <a:pt x="1090" y="1635"/>
                    </a:lnTo>
                    <a:lnTo>
                      <a:pt x="1092" y="1627"/>
                    </a:lnTo>
                    <a:lnTo>
                      <a:pt x="1073" y="1665"/>
                    </a:lnTo>
                    <a:lnTo>
                      <a:pt x="1046" y="1712"/>
                    </a:lnTo>
                    <a:lnTo>
                      <a:pt x="1017" y="1758"/>
                    </a:lnTo>
                    <a:lnTo>
                      <a:pt x="986" y="1802"/>
                    </a:lnTo>
                    <a:lnTo>
                      <a:pt x="952" y="1844"/>
                    </a:lnTo>
                    <a:lnTo>
                      <a:pt x="917" y="1884"/>
                    </a:lnTo>
                    <a:lnTo>
                      <a:pt x="881" y="1923"/>
                    </a:lnTo>
                    <a:lnTo>
                      <a:pt x="840" y="1961"/>
                    </a:lnTo>
                    <a:lnTo>
                      <a:pt x="800" y="1996"/>
                    </a:lnTo>
                    <a:lnTo>
                      <a:pt x="758" y="2028"/>
                    </a:lnTo>
                    <a:lnTo>
                      <a:pt x="714" y="2061"/>
                    </a:lnTo>
                    <a:lnTo>
                      <a:pt x="670" y="2090"/>
                    </a:lnTo>
                    <a:lnTo>
                      <a:pt x="622" y="2116"/>
                    </a:lnTo>
                    <a:lnTo>
                      <a:pt x="574" y="2141"/>
                    </a:lnTo>
                    <a:lnTo>
                      <a:pt x="524" y="2164"/>
                    </a:lnTo>
                    <a:lnTo>
                      <a:pt x="474" y="2184"/>
                    </a:lnTo>
                    <a:lnTo>
                      <a:pt x="420" y="2201"/>
                    </a:lnTo>
                    <a:lnTo>
                      <a:pt x="368" y="2216"/>
                    </a:lnTo>
                    <a:lnTo>
                      <a:pt x="315" y="2230"/>
                    </a:lnTo>
                    <a:lnTo>
                      <a:pt x="259" y="2239"/>
                    </a:lnTo>
                    <a:lnTo>
                      <a:pt x="203" y="2245"/>
                    </a:lnTo>
                    <a:lnTo>
                      <a:pt x="146" y="2251"/>
                    </a:lnTo>
                    <a:lnTo>
                      <a:pt x="88" y="2251"/>
                    </a:lnTo>
                    <a:lnTo>
                      <a:pt x="44" y="2251"/>
                    </a:lnTo>
                    <a:lnTo>
                      <a:pt x="46" y="2253"/>
                    </a:lnTo>
                    <a:lnTo>
                      <a:pt x="48" y="2255"/>
                    </a:lnTo>
                    <a:lnTo>
                      <a:pt x="50" y="2255"/>
                    </a:lnTo>
                    <a:lnTo>
                      <a:pt x="52" y="2257"/>
                    </a:lnTo>
                    <a:lnTo>
                      <a:pt x="54" y="2258"/>
                    </a:lnTo>
                    <a:lnTo>
                      <a:pt x="56" y="2260"/>
                    </a:lnTo>
                    <a:lnTo>
                      <a:pt x="58" y="2262"/>
                    </a:lnTo>
                    <a:lnTo>
                      <a:pt x="59" y="2264"/>
                    </a:lnTo>
                    <a:close/>
                  </a:path>
                </a:pathLst>
              </a:custGeom>
              <a:solidFill>
                <a:srgbClr val="52B9FF"/>
              </a:solidFill>
              <a:ln w="9525">
                <a:noFill/>
                <a:round/>
                <a:headEnd/>
                <a:tailEnd/>
              </a:ln>
            </p:spPr>
            <p:txBody>
              <a:bodyPr/>
              <a:lstStyle/>
              <a:p>
                <a:endParaRPr lang="en-US"/>
              </a:p>
            </p:txBody>
          </p:sp>
          <p:sp>
            <p:nvSpPr>
              <p:cNvPr id="28139" name="Freeform 1054"/>
              <p:cNvSpPr>
                <a:spLocks noEditPoints="1"/>
              </p:cNvSpPr>
              <p:nvPr/>
            </p:nvSpPr>
            <p:spPr bwMode="auto">
              <a:xfrm>
                <a:off x="772" y="1080"/>
                <a:ext cx="1108" cy="2252"/>
              </a:xfrm>
              <a:custGeom>
                <a:avLst/>
                <a:gdLst>
                  <a:gd name="T0" fmla="*/ 998 w 1108"/>
                  <a:gd name="T1" fmla="*/ 452 h 2252"/>
                  <a:gd name="T2" fmla="*/ 893 w 1108"/>
                  <a:gd name="T3" fmla="*/ 330 h 2252"/>
                  <a:gd name="T4" fmla="*/ 770 w 1108"/>
                  <a:gd name="T5" fmla="*/ 224 h 2252"/>
                  <a:gd name="T6" fmla="*/ 634 w 1108"/>
                  <a:gd name="T7" fmla="*/ 136 h 2252"/>
                  <a:gd name="T8" fmla="*/ 484 w 1108"/>
                  <a:gd name="T9" fmla="*/ 69 h 2252"/>
                  <a:gd name="T10" fmla="*/ 323 w 1108"/>
                  <a:gd name="T11" fmla="*/ 23 h 2252"/>
                  <a:gd name="T12" fmla="*/ 154 w 1108"/>
                  <a:gd name="T13" fmla="*/ 1 h 2252"/>
                  <a:gd name="T14" fmla="*/ 16 w 1108"/>
                  <a:gd name="T15" fmla="*/ 3 h 2252"/>
                  <a:gd name="T16" fmla="*/ 10 w 1108"/>
                  <a:gd name="T17" fmla="*/ 9 h 2252"/>
                  <a:gd name="T18" fmla="*/ 4 w 1108"/>
                  <a:gd name="T19" fmla="*/ 13 h 2252"/>
                  <a:gd name="T20" fmla="*/ 39 w 1108"/>
                  <a:gd name="T21" fmla="*/ 15 h 2252"/>
                  <a:gd name="T22" fmla="*/ 209 w 1108"/>
                  <a:gd name="T23" fmla="*/ 19 h 2252"/>
                  <a:gd name="T24" fmla="*/ 374 w 1108"/>
                  <a:gd name="T25" fmla="*/ 48 h 2252"/>
                  <a:gd name="T26" fmla="*/ 530 w 1108"/>
                  <a:gd name="T27" fmla="*/ 99 h 2252"/>
                  <a:gd name="T28" fmla="*/ 674 w 1108"/>
                  <a:gd name="T29" fmla="*/ 174 h 2252"/>
                  <a:gd name="T30" fmla="*/ 804 w 1108"/>
                  <a:gd name="T31" fmla="*/ 266 h 2252"/>
                  <a:gd name="T32" fmla="*/ 919 w 1108"/>
                  <a:gd name="T33" fmla="*/ 378 h 2252"/>
                  <a:gd name="T34" fmla="*/ 1019 w 1108"/>
                  <a:gd name="T35" fmla="*/ 504 h 2252"/>
                  <a:gd name="T36" fmla="*/ 1071 w 1108"/>
                  <a:gd name="T37" fmla="*/ 585 h 2252"/>
                  <a:gd name="T38" fmla="*/ 1065 w 1108"/>
                  <a:gd name="T39" fmla="*/ 570 h 2252"/>
                  <a:gd name="T40" fmla="*/ 1061 w 1108"/>
                  <a:gd name="T41" fmla="*/ 554 h 2252"/>
                  <a:gd name="T42" fmla="*/ 1060 w 1108"/>
                  <a:gd name="T43" fmla="*/ 546 h 2252"/>
                  <a:gd name="T44" fmla="*/ 1058 w 1108"/>
                  <a:gd name="T45" fmla="*/ 541 h 2252"/>
                  <a:gd name="T46" fmla="*/ 1056 w 1108"/>
                  <a:gd name="T47" fmla="*/ 535 h 2252"/>
                  <a:gd name="T48" fmla="*/ 154 w 1108"/>
                  <a:gd name="T49" fmla="*/ 2251 h 2252"/>
                  <a:gd name="T50" fmla="*/ 323 w 1108"/>
                  <a:gd name="T51" fmla="*/ 2229 h 2252"/>
                  <a:gd name="T52" fmla="*/ 484 w 1108"/>
                  <a:gd name="T53" fmla="*/ 2183 h 2252"/>
                  <a:gd name="T54" fmla="*/ 634 w 1108"/>
                  <a:gd name="T55" fmla="*/ 2116 h 2252"/>
                  <a:gd name="T56" fmla="*/ 770 w 1108"/>
                  <a:gd name="T57" fmla="*/ 2028 h 2252"/>
                  <a:gd name="T58" fmla="*/ 893 w 1108"/>
                  <a:gd name="T59" fmla="*/ 1922 h 2252"/>
                  <a:gd name="T60" fmla="*/ 998 w 1108"/>
                  <a:gd name="T61" fmla="*/ 1800 h 2252"/>
                  <a:gd name="T62" fmla="*/ 1086 w 1108"/>
                  <a:gd name="T63" fmla="*/ 1663 h 2252"/>
                  <a:gd name="T64" fmla="*/ 1098 w 1108"/>
                  <a:gd name="T65" fmla="*/ 1635 h 2252"/>
                  <a:gd name="T66" fmla="*/ 1102 w 1108"/>
                  <a:gd name="T67" fmla="*/ 1613 h 2252"/>
                  <a:gd name="T68" fmla="*/ 1108 w 1108"/>
                  <a:gd name="T69" fmla="*/ 1592 h 2252"/>
                  <a:gd name="T70" fmla="*/ 1048 w 1108"/>
                  <a:gd name="T71" fmla="*/ 1704 h 2252"/>
                  <a:gd name="T72" fmla="*/ 956 w 1108"/>
                  <a:gd name="T73" fmla="*/ 1834 h 2252"/>
                  <a:gd name="T74" fmla="*/ 845 w 1108"/>
                  <a:gd name="T75" fmla="*/ 1949 h 2252"/>
                  <a:gd name="T76" fmla="*/ 718 w 1108"/>
                  <a:gd name="T77" fmla="*/ 2049 h 2252"/>
                  <a:gd name="T78" fmla="*/ 578 w 1108"/>
                  <a:gd name="T79" fmla="*/ 2130 h 2252"/>
                  <a:gd name="T80" fmla="*/ 426 w 1108"/>
                  <a:gd name="T81" fmla="*/ 2189 h 2252"/>
                  <a:gd name="T82" fmla="*/ 265 w 1108"/>
                  <a:gd name="T83" fmla="*/ 2226 h 2252"/>
                  <a:gd name="T84" fmla="*/ 96 w 1108"/>
                  <a:gd name="T85" fmla="*/ 2239 h 2252"/>
                  <a:gd name="T86" fmla="*/ 48 w 1108"/>
                  <a:gd name="T87" fmla="*/ 2241 h 2252"/>
                  <a:gd name="T88" fmla="*/ 54 w 1108"/>
                  <a:gd name="T89" fmla="*/ 2247 h 2252"/>
                  <a:gd name="T90" fmla="*/ 60 w 1108"/>
                  <a:gd name="T91" fmla="*/ 2251 h 225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08"/>
                  <a:gd name="T139" fmla="*/ 0 h 2252"/>
                  <a:gd name="T140" fmla="*/ 1108 w 1108"/>
                  <a:gd name="T141" fmla="*/ 2252 h 225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08" h="2252">
                    <a:moveTo>
                      <a:pt x="1056" y="535"/>
                    </a:moveTo>
                    <a:lnTo>
                      <a:pt x="1031" y="497"/>
                    </a:lnTo>
                    <a:lnTo>
                      <a:pt x="998" y="452"/>
                    </a:lnTo>
                    <a:lnTo>
                      <a:pt x="966" y="410"/>
                    </a:lnTo>
                    <a:lnTo>
                      <a:pt x="929" y="368"/>
                    </a:lnTo>
                    <a:lnTo>
                      <a:pt x="893" y="330"/>
                    </a:lnTo>
                    <a:lnTo>
                      <a:pt x="854" y="293"/>
                    </a:lnTo>
                    <a:lnTo>
                      <a:pt x="812" y="257"/>
                    </a:lnTo>
                    <a:lnTo>
                      <a:pt x="770" y="224"/>
                    </a:lnTo>
                    <a:lnTo>
                      <a:pt x="726" y="191"/>
                    </a:lnTo>
                    <a:lnTo>
                      <a:pt x="680" y="163"/>
                    </a:lnTo>
                    <a:lnTo>
                      <a:pt x="634" y="136"/>
                    </a:lnTo>
                    <a:lnTo>
                      <a:pt x="584" y="111"/>
                    </a:lnTo>
                    <a:lnTo>
                      <a:pt x="534" y="88"/>
                    </a:lnTo>
                    <a:lnTo>
                      <a:pt x="484" y="69"/>
                    </a:lnTo>
                    <a:lnTo>
                      <a:pt x="430" y="51"/>
                    </a:lnTo>
                    <a:lnTo>
                      <a:pt x="378" y="36"/>
                    </a:lnTo>
                    <a:lnTo>
                      <a:pt x="323" y="23"/>
                    </a:lnTo>
                    <a:lnTo>
                      <a:pt x="267" y="13"/>
                    </a:lnTo>
                    <a:lnTo>
                      <a:pt x="211" y="5"/>
                    </a:lnTo>
                    <a:lnTo>
                      <a:pt x="154" y="1"/>
                    </a:lnTo>
                    <a:lnTo>
                      <a:pt x="96" y="0"/>
                    </a:lnTo>
                    <a:lnTo>
                      <a:pt x="39" y="1"/>
                    </a:lnTo>
                    <a:lnTo>
                      <a:pt x="16" y="3"/>
                    </a:lnTo>
                    <a:lnTo>
                      <a:pt x="14" y="5"/>
                    </a:lnTo>
                    <a:lnTo>
                      <a:pt x="12" y="7"/>
                    </a:lnTo>
                    <a:lnTo>
                      <a:pt x="10" y="9"/>
                    </a:lnTo>
                    <a:lnTo>
                      <a:pt x="8" y="9"/>
                    </a:lnTo>
                    <a:lnTo>
                      <a:pt x="6" y="11"/>
                    </a:lnTo>
                    <a:lnTo>
                      <a:pt x="4" y="13"/>
                    </a:lnTo>
                    <a:lnTo>
                      <a:pt x="2" y="15"/>
                    </a:lnTo>
                    <a:lnTo>
                      <a:pt x="0" y="17"/>
                    </a:lnTo>
                    <a:lnTo>
                      <a:pt x="39" y="15"/>
                    </a:lnTo>
                    <a:lnTo>
                      <a:pt x="96" y="13"/>
                    </a:lnTo>
                    <a:lnTo>
                      <a:pt x="154" y="15"/>
                    </a:lnTo>
                    <a:lnTo>
                      <a:pt x="209" y="19"/>
                    </a:lnTo>
                    <a:lnTo>
                      <a:pt x="265" y="26"/>
                    </a:lnTo>
                    <a:lnTo>
                      <a:pt x="321" y="36"/>
                    </a:lnTo>
                    <a:lnTo>
                      <a:pt x="374" y="48"/>
                    </a:lnTo>
                    <a:lnTo>
                      <a:pt x="426" y="63"/>
                    </a:lnTo>
                    <a:lnTo>
                      <a:pt x="478" y="80"/>
                    </a:lnTo>
                    <a:lnTo>
                      <a:pt x="530" y="99"/>
                    </a:lnTo>
                    <a:lnTo>
                      <a:pt x="578" y="122"/>
                    </a:lnTo>
                    <a:lnTo>
                      <a:pt x="626" y="147"/>
                    </a:lnTo>
                    <a:lnTo>
                      <a:pt x="674" y="174"/>
                    </a:lnTo>
                    <a:lnTo>
                      <a:pt x="718" y="203"/>
                    </a:lnTo>
                    <a:lnTo>
                      <a:pt x="762" y="234"/>
                    </a:lnTo>
                    <a:lnTo>
                      <a:pt x="804" y="266"/>
                    </a:lnTo>
                    <a:lnTo>
                      <a:pt x="845" y="303"/>
                    </a:lnTo>
                    <a:lnTo>
                      <a:pt x="883" y="339"/>
                    </a:lnTo>
                    <a:lnTo>
                      <a:pt x="919" y="378"/>
                    </a:lnTo>
                    <a:lnTo>
                      <a:pt x="956" y="418"/>
                    </a:lnTo>
                    <a:lnTo>
                      <a:pt x="989" y="460"/>
                    </a:lnTo>
                    <a:lnTo>
                      <a:pt x="1019" y="504"/>
                    </a:lnTo>
                    <a:lnTo>
                      <a:pt x="1048" y="548"/>
                    </a:lnTo>
                    <a:lnTo>
                      <a:pt x="1073" y="591"/>
                    </a:lnTo>
                    <a:lnTo>
                      <a:pt x="1071" y="585"/>
                    </a:lnTo>
                    <a:lnTo>
                      <a:pt x="1069" y="581"/>
                    </a:lnTo>
                    <a:lnTo>
                      <a:pt x="1067" y="575"/>
                    </a:lnTo>
                    <a:lnTo>
                      <a:pt x="1065" y="570"/>
                    </a:lnTo>
                    <a:lnTo>
                      <a:pt x="1065" y="566"/>
                    </a:lnTo>
                    <a:lnTo>
                      <a:pt x="1063" y="560"/>
                    </a:lnTo>
                    <a:lnTo>
                      <a:pt x="1061" y="554"/>
                    </a:lnTo>
                    <a:lnTo>
                      <a:pt x="1060" y="548"/>
                    </a:lnTo>
                    <a:lnTo>
                      <a:pt x="1060" y="546"/>
                    </a:lnTo>
                    <a:lnTo>
                      <a:pt x="1058" y="545"/>
                    </a:lnTo>
                    <a:lnTo>
                      <a:pt x="1058" y="543"/>
                    </a:lnTo>
                    <a:lnTo>
                      <a:pt x="1058" y="541"/>
                    </a:lnTo>
                    <a:lnTo>
                      <a:pt x="1056" y="539"/>
                    </a:lnTo>
                    <a:lnTo>
                      <a:pt x="1056" y="537"/>
                    </a:lnTo>
                    <a:lnTo>
                      <a:pt x="1056" y="535"/>
                    </a:lnTo>
                    <a:close/>
                    <a:moveTo>
                      <a:pt x="60" y="2251"/>
                    </a:moveTo>
                    <a:lnTo>
                      <a:pt x="96" y="2252"/>
                    </a:lnTo>
                    <a:lnTo>
                      <a:pt x="154" y="2251"/>
                    </a:lnTo>
                    <a:lnTo>
                      <a:pt x="211" y="2247"/>
                    </a:lnTo>
                    <a:lnTo>
                      <a:pt x="267" y="2239"/>
                    </a:lnTo>
                    <a:lnTo>
                      <a:pt x="323" y="2229"/>
                    </a:lnTo>
                    <a:lnTo>
                      <a:pt x="378" y="2216"/>
                    </a:lnTo>
                    <a:lnTo>
                      <a:pt x="430" y="2201"/>
                    </a:lnTo>
                    <a:lnTo>
                      <a:pt x="484" y="2183"/>
                    </a:lnTo>
                    <a:lnTo>
                      <a:pt x="534" y="2164"/>
                    </a:lnTo>
                    <a:lnTo>
                      <a:pt x="584" y="2141"/>
                    </a:lnTo>
                    <a:lnTo>
                      <a:pt x="634" y="2116"/>
                    </a:lnTo>
                    <a:lnTo>
                      <a:pt x="680" y="2089"/>
                    </a:lnTo>
                    <a:lnTo>
                      <a:pt x="726" y="2061"/>
                    </a:lnTo>
                    <a:lnTo>
                      <a:pt x="770" y="2028"/>
                    </a:lnTo>
                    <a:lnTo>
                      <a:pt x="812" y="1995"/>
                    </a:lnTo>
                    <a:lnTo>
                      <a:pt x="854" y="1959"/>
                    </a:lnTo>
                    <a:lnTo>
                      <a:pt x="893" y="1922"/>
                    </a:lnTo>
                    <a:lnTo>
                      <a:pt x="929" y="1882"/>
                    </a:lnTo>
                    <a:lnTo>
                      <a:pt x="966" y="1842"/>
                    </a:lnTo>
                    <a:lnTo>
                      <a:pt x="998" y="1800"/>
                    </a:lnTo>
                    <a:lnTo>
                      <a:pt x="1031" y="1755"/>
                    </a:lnTo>
                    <a:lnTo>
                      <a:pt x="1060" y="1709"/>
                    </a:lnTo>
                    <a:lnTo>
                      <a:pt x="1086" y="1663"/>
                    </a:lnTo>
                    <a:lnTo>
                      <a:pt x="1094" y="1648"/>
                    </a:lnTo>
                    <a:lnTo>
                      <a:pt x="1096" y="1642"/>
                    </a:lnTo>
                    <a:lnTo>
                      <a:pt x="1098" y="1635"/>
                    </a:lnTo>
                    <a:lnTo>
                      <a:pt x="1098" y="1627"/>
                    </a:lnTo>
                    <a:lnTo>
                      <a:pt x="1100" y="1621"/>
                    </a:lnTo>
                    <a:lnTo>
                      <a:pt x="1102" y="1613"/>
                    </a:lnTo>
                    <a:lnTo>
                      <a:pt x="1104" y="1606"/>
                    </a:lnTo>
                    <a:lnTo>
                      <a:pt x="1106" y="1600"/>
                    </a:lnTo>
                    <a:lnTo>
                      <a:pt x="1108" y="1592"/>
                    </a:lnTo>
                    <a:lnTo>
                      <a:pt x="1100" y="1608"/>
                    </a:lnTo>
                    <a:lnTo>
                      <a:pt x="1075" y="1656"/>
                    </a:lnTo>
                    <a:lnTo>
                      <a:pt x="1048" y="1704"/>
                    </a:lnTo>
                    <a:lnTo>
                      <a:pt x="1019" y="1748"/>
                    </a:lnTo>
                    <a:lnTo>
                      <a:pt x="989" y="1792"/>
                    </a:lnTo>
                    <a:lnTo>
                      <a:pt x="956" y="1834"/>
                    </a:lnTo>
                    <a:lnTo>
                      <a:pt x="919" y="1874"/>
                    </a:lnTo>
                    <a:lnTo>
                      <a:pt x="883" y="1913"/>
                    </a:lnTo>
                    <a:lnTo>
                      <a:pt x="845" y="1949"/>
                    </a:lnTo>
                    <a:lnTo>
                      <a:pt x="804" y="1986"/>
                    </a:lnTo>
                    <a:lnTo>
                      <a:pt x="762" y="2018"/>
                    </a:lnTo>
                    <a:lnTo>
                      <a:pt x="718" y="2049"/>
                    </a:lnTo>
                    <a:lnTo>
                      <a:pt x="674" y="2078"/>
                    </a:lnTo>
                    <a:lnTo>
                      <a:pt x="626" y="2105"/>
                    </a:lnTo>
                    <a:lnTo>
                      <a:pt x="578" y="2130"/>
                    </a:lnTo>
                    <a:lnTo>
                      <a:pt x="530" y="2151"/>
                    </a:lnTo>
                    <a:lnTo>
                      <a:pt x="478" y="2172"/>
                    </a:lnTo>
                    <a:lnTo>
                      <a:pt x="426" y="2189"/>
                    </a:lnTo>
                    <a:lnTo>
                      <a:pt x="374" y="2204"/>
                    </a:lnTo>
                    <a:lnTo>
                      <a:pt x="321" y="2216"/>
                    </a:lnTo>
                    <a:lnTo>
                      <a:pt x="265" y="2226"/>
                    </a:lnTo>
                    <a:lnTo>
                      <a:pt x="209" y="2233"/>
                    </a:lnTo>
                    <a:lnTo>
                      <a:pt x="154" y="2237"/>
                    </a:lnTo>
                    <a:lnTo>
                      <a:pt x="96" y="2239"/>
                    </a:lnTo>
                    <a:lnTo>
                      <a:pt x="44" y="2237"/>
                    </a:lnTo>
                    <a:lnTo>
                      <a:pt x="46" y="2239"/>
                    </a:lnTo>
                    <a:lnTo>
                      <a:pt x="48" y="2241"/>
                    </a:lnTo>
                    <a:lnTo>
                      <a:pt x="50" y="2243"/>
                    </a:lnTo>
                    <a:lnTo>
                      <a:pt x="52" y="2245"/>
                    </a:lnTo>
                    <a:lnTo>
                      <a:pt x="54" y="2247"/>
                    </a:lnTo>
                    <a:lnTo>
                      <a:pt x="56" y="2249"/>
                    </a:lnTo>
                    <a:lnTo>
                      <a:pt x="58" y="2249"/>
                    </a:lnTo>
                    <a:lnTo>
                      <a:pt x="60" y="2251"/>
                    </a:lnTo>
                    <a:close/>
                  </a:path>
                </a:pathLst>
              </a:custGeom>
              <a:solidFill>
                <a:srgbClr val="53BAFF"/>
              </a:solidFill>
              <a:ln w="9525">
                <a:noFill/>
                <a:round/>
                <a:headEnd/>
                <a:tailEnd/>
              </a:ln>
            </p:spPr>
            <p:txBody>
              <a:bodyPr/>
              <a:lstStyle/>
              <a:p>
                <a:endParaRPr lang="en-US"/>
              </a:p>
            </p:txBody>
          </p:sp>
          <p:sp>
            <p:nvSpPr>
              <p:cNvPr id="28140" name="Freeform 1055"/>
              <p:cNvSpPr>
                <a:spLocks noEditPoints="1"/>
              </p:cNvSpPr>
              <p:nvPr/>
            </p:nvSpPr>
            <p:spPr bwMode="auto">
              <a:xfrm>
                <a:off x="767" y="1087"/>
                <a:ext cx="1118" cy="2238"/>
              </a:xfrm>
              <a:custGeom>
                <a:avLst/>
                <a:gdLst>
                  <a:gd name="T0" fmla="*/ 1030 w 1118"/>
                  <a:gd name="T1" fmla="*/ 493 h 2238"/>
                  <a:gd name="T2" fmla="*/ 930 w 1118"/>
                  <a:gd name="T3" fmla="*/ 367 h 2238"/>
                  <a:gd name="T4" fmla="*/ 813 w 1118"/>
                  <a:gd name="T5" fmla="*/ 255 h 2238"/>
                  <a:gd name="T6" fmla="*/ 683 w 1118"/>
                  <a:gd name="T7" fmla="*/ 161 h 2238"/>
                  <a:gd name="T8" fmla="*/ 537 w 1118"/>
                  <a:gd name="T9" fmla="*/ 87 h 2238"/>
                  <a:gd name="T10" fmla="*/ 381 w 1118"/>
                  <a:gd name="T11" fmla="*/ 35 h 2238"/>
                  <a:gd name="T12" fmla="*/ 216 w 1118"/>
                  <a:gd name="T13" fmla="*/ 6 h 2238"/>
                  <a:gd name="T14" fmla="*/ 44 w 1118"/>
                  <a:gd name="T15" fmla="*/ 0 h 2238"/>
                  <a:gd name="T16" fmla="*/ 9 w 1118"/>
                  <a:gd name="T17" fmla="*/ 6 h 2238"/>
                  <a:gd name="T18" fmla="*/ 3 w 1118"/>
                  <a:gd name="T19" fmla="*/ 12 h 2238"/>
                  <a:gd name="T20" fmla="*/ 0 w 1118"/>
                  <a:gd name="T21" fmla="*/ 18 h 2238"/>
                  <a:gd name="T22" fmla="*/ 159 w 1118"/>
                  <a:gd name="T23" fmla="*/ 14 h 2238"/>
                  <a:gd name="T24" fmla="*/ 324 w 1118"/>
                  <a:gd name="T25" fmla="*/ 35 h 2238"/>
                  <a:gd name="T26" fmla="*/ 481 w 1118"/>
                  <a:gd name="T27" fmla="*/ 79 h 2238"/>
                  <a:gd name="T28" fmla="*/ 629 w 1118"/>
                  <a:gd name="T29" fmla="*/ 146 h 2238"/>
                  <a:gd name="T30" fmla="*/ 763 w 1118"/>
                  <a:gd name="T31" fmla="*/ 232 h 2238"/>
                  <a:gd name="T32" fmla="*/ 884 w 1118"/>
                  <a:gd name="T33" fmla="*/ 336 h 2238"/>
                  <a:gd name="T34" fmla="*/ 988 w 1118"/>
                  <a:gd name="T35" fmla="*/ 457 h 2238"/>
                  <a:gd name="T36" fmla="*/ 1074 w 1118"/>
                  <a:gd name="T37" fmla="*/ 591 h 2238"/>
                  <a:gd name="T38" fmla="*/ 1082 w 1118"/>
                  <a:gd name="T39" fmla="*/ 601 h 2238"/>
                  <a:gd name="T40" fmla="*/ 1076 w 1118"/>
                  <a:gd name="T41" fmla="*/ 578 h 2238"/>
                  <a:gd name="T42" fmla="*/ 1068 w 1118"/>
                  <a:gd name="T43" fmla="*/ 557 h 2238"/>
                  <a:gd name="T44" fmla="*/ 159 w 1118"/>
                  <a:gd name="T45" fmla="*/ 2238 h 2238"/>
                  <a:gd name="T46" fmla="*/ 328 w 1118"/>
                  <a:gd name="T47" fmla="*/ 2217 h 2238"/>
                  <a:gd name="T48" fmla="*/ 487 w 1118"/>
                  <a:gd name="T49" fmla="*/ 2171 h 2238"/>
                  <a:gd name="T50" fmla="*/ 635 w 1118"/>
                  <a:gd name="T51" fmla="*/ 2103 h 2238"/>
                  <a:gd name="T52" fmla="*/ 771 w 1118"/>
                  <a:gd name="T53" fmla="*/ 2015 h 2238"/>
                  <a:gd name="T54" fmla="*/ 894 w 1118"/>
                  <a:gd name="T55" fmla="*/ 1910 h 2238"/>
                  <a:gd name="T56" fmla="*/ 999 w 1118"/>
                  <a:gd name="T57" fmla="*/ 1789 h 2238"/>
                  <a:gd name="T58" fmla="*/ 1086 w 1118"/>
                  <a:gd name="T59" fmla="*/ 1652 h 2238"/>
                  <a:gd name="T60" fmla="*/ 1109 w 1118"/>
                  <a:gd name="T61" fmla="*/ 1601 h 2238"/>
                  <a:gd name="T62" fmla="*/ 1113 w 1118"/>
                  <a:gd name="T63" fmla="*/ 1578 h 2238"/>
                  <a:gd name="T64" fmla="*/ 1118 w 1118"/>
                  <a:gd name="T65" fmla="*/ 1557 h 2238"/>
                  <a:gd name="T66" fmla="*/ 1047 w 1118"/>
                  <a:gd name="T67" fmla="*/ 1693 h 2238"/>
                  <a:gd name="T68" fmla="*/ 955 w 1118"/>
                  <a:gd name="T69" fmla="*/ 1823 h 2238"/>
                  <a:gd name="T70" fmla="*/ 846 w 1118"/>
                  <a:gd name="T71" fmla="*/ 1938 h 2238"/>
                  <a:gd name="T72" fmla="*/ 719 w 1118"/>
                  <a:gd name="T73" fmla="*/ 2036 h 2238"/>
                  <a:gd name="T74" fmla="*/ 581 w 1118"/>
                  <a:gd name="T75" fmla="*/ 2117 h 2238"/>
                  <a:gd name="T76" fmla="*/ 429 w 1118"/>
                  <a:gd name="T77" fmla="*/ 2176 h 2238"/>
                  <a:gd name="T78" fmla="*/ 270 w 1118"/>
                  <a:gd name="T79" fmla="*/ 2213 h 2238"/>
                  <a:gd name="T80" fmla="*/ 101 w 1118"/>
                  <a:gd name="T81" fmla="*/ 2226 h 2238"/>
                  <a:gd name="T82" fmla="*/ 46 w 1118"/>
                  <a:gd name="T83" fmla="*/ 2226 h 2238"/>
                  <a:gd name="T84" fmla="*/ 49 w 1118"/>
                  <a:gd name="T85" fmla="*/ 2230 h 2238"/>
                  <a:gd name="T86" fmla="*/ 55 w 1118"/>
                  <a:gd name="T87" fmla="*/ 2236 h 2238"/>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118"/>
                  <a:gd name="T133" fmla="*/ 0 h 2238"/>
                  <a:gd name="T134" fmla="*/ 1118 w 1118"/>
                  <a:gd name="T135" fmla="*/ 2238 h 2238"/>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118" h="2238">
                    <a:moveTo>
                      <a:pt x="1068" y="557"/>
                    </a:moveTo>
                    <a:lnTo>
                      <a:pt x="1059" y="538"/>
                    </a:lnTo>
                    <a:lnTo>
                      <a:pt x="1030" y="493"/>
                    </a:lnTo>
                    <a:lnTo>
                      <a:pt x="999" y="449"/>
                    </a:lnTo>
                    <a:lnTo>
                      <a:pt x="965" y="407"/>
                    </a:lnTo>
                    <a:lnTo>
                      <a:pt x="930" y="367"/>
                    </a:lnTo>
                    <a:lnTo>
                      <a:pt x="894" y="326"/>
                    </a:lnTo>
                    <a:lnTo>
                      <a:pt x="853" y="290"/>
                    </a:lnTo>
                    <a:lnTo>
                      <a:pt x="813" y="255"/>
                    </a:lnTo>
                    <a:lnTo>
                      <a:pt x="771" y="221"/>
                    </a:lnTo>
                    <a:lnTo>
                      <a:pt x="727" y="190"/>
                    </a:lnTo>
                    <a:lnTo>
                      <a:pt x="683" y="161"/>
                    </a:lnTo>
                    <a:lnTo>
                      <a:pt x="635" y="135"/>
                    </a:lnTo>
                    <a:lnTo>
                      <a:pt x="587" y="110"/>
                    </a:lnTo>
                    <a:lnTo>
                      <a:pt x="537" y="87"/>
                    </a:lnTo>
                    <a:lnTo>
                      <a:pt x="487" y="67"/>
                    </a:lnTo>
                    <a:lnTo>
                      <a:pt x="433" y="50"/>
                    </a:lnTo>
                    <a:lnTo>
                      <a:pt x="381" y="35"/>
                    </a:lnTo>
                    <a:lnTo>
                      <a:pt x="328" y="21"/>
                    </a:lnTo>
                    <a:lnTo>
                      <a:pt x="272" y="12"/>
                    </a:lnTo>
                    <a:lnTo>
                      <a:pt x="216" y="6"/>
                    </a:lnTo>
                    <a:lnTo>
                      <a:pt x="159" y="0"/>
                    </a:lnTo>
                    <a:lnTo>
                      <a:pt x="101" y="0"/>
                    </a:lnTo>
                    <a:lnTo>
                      <a:pt x="44" y="0"/>
                    </a:lnTo>
                    <a:lnTo>
                      <a:pt x="13" y="2"/>
                    </a:lnTo>
                    <a:lnTo>
                      <a:pt x="11" y="4"/>
                    </a:lnTo>
                    <a:lnTo>
                      <a:pt x="9" y="6"/>
                    </a:lnTo>
                    <a:lnTo>
                      <a:pt x="7" y="8"/>
                    </a:lnTo>
                    <a:lnTo>
                      <a:pt x="5" y="10"/>
                    </a:lnTo>
                    <a:lnTo>
                      <a:pt x="3" y="12"/>
                    </a:lnTo>
                    <a:lnTo>
                      <a:pt x="3" y="14"/>
                    </a:lnTo>
                    <a:lnTo>
                      <a:pt x="1" y="16"/>
                    </a:lnTo>
                    <a:lnTo>
                      <a:pt x="0" y="18"/>
                    </a:lnTo>
                    <a:lnTo>
                      <a:pt x="44" y="14"/>
                    </a:lnTo>
                    <a:lnTo>
                      <a:pt x="101" y="12"/>
                    </a:lnTo>
                    <a:lnTo>
                      <a:pt x="159" y="14"/>
                    </a:lnTo>
                    <a:lnTo>
                      <a:pt x="214" y="18"/>
                    </a:lnTo>
                    <a:lnTo>
                      <a:pt x="270" y="25"/>
                    </a:lnTo>
                    <a:lnTo>
                      <a:pt x="324" y="35"/>
                    </a:lnTo>
                    <a:lnTo>
                      <a:pt x="378" y="46"/>
                    </a:lnTo>
                    <a:lnTo>
                      <a:pt x="429" y="62"/>
                    </a:lnTo>
                    <a:lnTo>
                      <a:pt x="481" y="79"/>
                    </a:lnTo>
                    <a:lnTo>
                      <a:pt x="531" y="100"/>
                    </a:lnTo>
                    <a:lnTo>
                      <a:pt x="581" y="121"/>
                    </a:lnTo>
                    <a:lnTo>
                      <a:pt x="629" y="146"/>
                    </a:lnTo>
                    <a:lnTo>
                      <a:pt x="675" y="173"/>
                    </a:lnTo>
                    <a:lnTo>
                      <a:pt x="719" y="202"/>
                    </a:lnTo>
                    <a:lnTo>
                      <a:pt x="763" y="232"/>
                    </a:lnTo>
                    <a:lnTo>
                      <a:pt x="805" y="265"/>
                    </a:lnTo>
                    <a:lnTo>
                      <a:pt x="846" y="300"/>
                    </a:lnTo>
                    <a:lnTo>
                      <a:pt x="884" y="336"/>
                    </a:lnTo>
                    <a:lnTo>
                      <a:pt x="921" y="374"/>
                    </a:lnTo>
                    <a:lnTo>
                      <a:pt x="955" y="415"/>
                    </a:lnTo>
                    <a:lnTo>
                      <a:pt x="988" y="457"/>
                    </a:lnTo>
                    <a:lnTo>
                      <a:pt x="1018" y="501"/>
                    </a:lnTo>
                    <a:lnTo>
                      <a:pt x="1047" y="545"/>
                    </a:lnTo>
                    <a:lnTo>
                      <a:pt x="1074" y="591"/>
                    </a:lnTo>
                    <a:lnTo>
                      <a:pt x="1086" y="614"/>
                    </a:lnTo>
                    <a:lnTo>
                      <a:pt x="1084" y="607"/>
                    </a:lnTo>
                    <a:lnTo>
                      <a:pt x="1082" y="601"/>
                    </a:lnTo>
                    <a:lnTo>
                      <a:pt x="1080" y="593"/>
                    </a:lnTo>
                    <a:lnTo>
                      <a:pt x="1078" y="586"/>
                    </a:lnTo>
                    <a:lnTo>
                      <a:pt x="1076" y="578"/>
                    </a:lnTo>
                    <a:lnTo>
                      <a:pt x="1074" y="570"/>
                    </a:lnTo>
                    <a:lnTo>
                      <a:pt x="1072" y="564"/>
                    </a:lnTo>
                    <a:lnTo>
                      <a:pt x="1068" y="557"/>
                    </a:lnTo>
                    <a:close/>
                    <a:moveTo>
                      <a:pt x="57" y="2238"/>
                    </a:moveTo>
                    <a:lnTo>
                      <a:pt x="101" y="2238"/>
                    </a:lnTo>
                    <a:lnTo>
                      <a:pt x="159" y="2238"/>
                    </a:lnTo>
                    <a:lnTo>
                      <a:pt x="216" y="2232"/>
                    </a:lnTo>
                    <a:lnTo>
                      <a:pt x="272" y="2226"/>
                    </a:lnTo>
                    <a:lnTo>
                      <a:pt x="328" y="2217"/>
                    </a:lnTo>
                    <a:lnTo>
                      <a:pt x="381" y="2203"/>
                    </a:lnTo>
                    <a:lnTo>
                      <a:pt x="433" y="2188"/>
                    </a:lnTo>
                    <a:lnTo>
                      <a:pt x="487" y="2171"/>
                    </a:lnTo>
                    <a:lnTo>
                      <a:pt x="537" y="2151"/>
                    </a:lnTo>
                    <a:lnTo>
                      <a:pt x="587" y="2128"/>
                    </a:lnTo>
                    <a:lnTo>
                      <a:pt x="635" y="2103"/>
                    </a:lnTo>
                    <a:lnTo>
                      <a:pt x="683" y="2077"/>
                    </a:lnTo>
                    <a:lnTo>
                      <a:pt x="727" y="2048"/>
                    </a:lnTo>
                    <a:lnTo>
                      <a:pt x="771" y="2015"/>
                    </a:lnTo>
                    <a:lnTo>
                      <a:pt x="813" y="1983"/>
                    </a:lnTo>
                    <a:lnTo>
                      <a:pt x="853" y="1948"/>
                    </a:lnTo>
                    <a:lnTo>
                      <a:pt x="894" y="1910"/>
                    </a:lnTo>
                    <a:lnTo>
                      <a:pt x="930" y="1871"/>
                    </a:lnTo>
                    <a:lnTo>
                      <a:pt x="965" y="1831"/>
                    </a:lnTo>
                    <a:lnTo>
                      <a:pt x="999" y="1789"/>
                    </a:lnTo>
                    <a:lnTo>
                      <a:pt x="1030" y="1745"/>
                    </a:lnTo>
                    <a:lnTo>
                      <a:pt x="1059" y="1699"/>
                    </a:lnTo>
                    <a:lnTo>
                      <a:pt x="1086" y="1652"/>
                    </a:lnTo>
                    <a:lnTo>
                      <a:pt x="1105" y="1614"/>
                    </a:lnTo>
                    <a:lnTo>
                      <a:pt x="1107" y="1606"/>
                    </a:lnTo>
                    <a:lnTo>
                      <a:pt x="1109" y="1601"/>
                    </a:lnTo>
                    <a:lnTo>
                      <a:pt x="1111" y="1593"/>
                    </a:lnTo>
                    <a:lnTo>
                      <a:pt x="1113" y="1585"/>
                    </a:lnTo>
                    <a:lnTo>
                      <a:pt x="1113" y="1578"/>
                    </a:lnTo>
                    <a:lnTo>
                      <a:pt x="1114" y="1572"/>
                    </a:lnTo>
                    <a:lnTo>
                      <a:pt x="1116" y="1564"/>
                    </a:lnTo>
                    <a:lnTo>
                      <a:pt x="1118" y="1557"/>
                    </a:lnTo>
                    <a:lnTo>
                      <a:pt x="1099" y="1599"/>
                    </a:lnTo>
                    <a:lnTo>
                      <a:pt x="1074" y="1647"/>
                    </a:lnTo>
                    <a:lnTo>
                      <a:pt x="1047" y="1693"/>
                    </a:lnTo>
                    <a:lnTo>
                      <a:pt x="1018" y="1737"/>
                    </a:lnTo>
                    <a:lnTo>
                      <a:pt x="988" y="1781"/>
                    </a:lnTo>
                    <a:lnTo>
                      <a:pt x="955" y="1823"/>
                    </a:lnTo>
                    <a:lnTo>
                      <a:pt x="921" y="1864"/>
                    </a:lnTo>
                    <a:lnTo>
                      <a:pt x="884" y="1902"/>
                    </a:lnTo>
                    <a:lnTo>
                      <a:pt x="846" y="1938"/>
                    </a:lnTo>
                    <a:lnTo>
                      <a:pt x="805" y="1973"/>
                    </a:lnTo>
                    <a:lnTo>
                      <a:pt x="763" y="2006"/>
                    </a:lnTo>
                    <a:lnTo>
                      <a:pt x="719" y="2036"/>
                    </a:lnTo>
                    <a:lnTo>
                      <a:pt x="675" y="2065"/>
                    </a:lnTo>
                    <a:lnTo>
                      <a:pt x="629" y="2092"/>
                    </a:lnTo>
                    <a:lnTo>
                      <a:pt x="581" y="2117"/>
                    </a:lnTo>
                    <a:lnTo>
                      <a:pt x="531" y="2138"/>
                    </a:lnTo>
                    <a:lnTo>
                      <a:pt x="481" y="2159"/>
                    </a:lnTo>
                    <a:lnTo>
                      <a:pt x="429" y="2176"/>
                    </a:lnTo>
                    <a:lnTo>
                      <a:pt x="378" y="2190"/>
                    </a:lnTo>
                    <a:lnTo>
                      <a:pt x="324" y="2203"/>
                    </a:lnTo>
                    <a:lnTo>
                      <a:pt x="270" y="2213"/>
                    </a:lnTo>
                    <a:lnTo>
                      <a:pt x="214" y="2221"/>
                    </a:lnTo>
                    <a:lnTo>
                      <a:pt x="159" y="2224"/>
                    </a:lnTo>
                    <a:lnTo>
                      <a:pt x="101" y="2226"/>
                    </a:lnTo>
                    <a:lnTo>
                      <a:pt x="44" y="2224"/>
                    </a:lnTo>
                    <a:lnTo>
                      <a:pt x="46" y="2226"/>
                    </a:lnTo>
                    <a:lnTo>
                      <a:pt x="47" y="2228"/>
                    </a:lnTo>
                    <a:lnTo>
                      <a:pt x="49" y="2228"/>
                    </a:lnTo>
                    <a:lnTo>
                      <a:pt x="49" y="2230"/>
                    </a:lnTo>
                    <a:lnTo>
                      <a:pt x="51" y="2232"/>
                    </a:lnTo>
                    <a:lnTo>
                      <a:pt x="53" y="2234"/>
                    </a:lnTo>
                    <a:lnTo>
                      <a:pt x="55" y="2236"/>
                    </a:lnTo>
                    <a:lnTo>
                      <a:pt x="57" y="2238"/>
                    </a:lnTo>
                    <a:close/>
                  </a:path>
                </a:pathLst>
              </a:custGeom>
              <a:solidFill>
                <a:srgbClr val="54BAFF"/>
              </a:solidFill>
              <a:ln w="9525">
                <a:noFill/>
                <a:round/>
                <a:headEnd/>
                <a:tailEnd/>
              </a:ln>
            </p:spPr>
            <p:txBody>
              <a:bodyPr/>
              <a:lstStyle/>
              <a:p>
                <a:endParaRPr lang="en-US"/>
              </a:p>
            </p:txBody>
          </p:sp>
          <p:sp>
            <p:nvSpPr>
              <p:cNvPr id="28141" name="Freeform 1056"/>
              <p:cNvSpPr>
                <a:spLocks noEditPoints="1"/>
              </p:cNvSpPr>
              <p:nvPr/>
            </p:nvSpPr>
            <p:spPr bwMode="auto">
              <a:xfrm>
                <a:off x="759" y="1093"/>
                <a:ext cx="1132" cy="2226"/>
              </a:xfrm>
              <a:custGeom>
                <a:avLst/>
                <a:gdLst>
                  <a:gd name="T0" fmla="*/ 1032 w 1132"/>
                  <a:gd name="T1" fmla="*/ 491 h 2226"/>
                  <a:gd name="T2" fmla="*/ 932 w 1132"/>
                  <a:gd name="T3" fmla="*/ 365 h 2226"/>
                  <a:gd name="T4" fmla="*/ 817 w 1132"/>
                  <a:gd name="T5" fmla="*/ 253 h 2226"/>
                  <a:gd name="T6" fmla="*/ 687 w 1132"/>
                  <a:gd name="T7" fmla="*/ 161 h 2226"/>
                  <a:gd name="T8" fmla="*/ 543 w 1132"/>
                  <a:gd name="T9" fmla="*/ 86 h 2226"/>
                  <a:gd name="T10" fmla="*/ 387 w 1132"/>
                  <a:gd name="T11" fmla="*/ 35 h 2226"/>
                  <a:gd name="T12" fmla="*/ 222 w 1132"/>
                  <a:gd name="T13" fmla="*/ 6 h 2226"/>
                  <a:gd name="T14" fmla="*/ 52 w 1132"/>
                  <a:gd name="T15" fmla="*/ 2 h 2226"/>
                  <a:gd name="T16" fmla="*/ 11 w 1132"/>
                  <a:gd name="T17" fmla="*/ 8 h 2226"/>
                  <a:gd name="T18" fmla="*/ 6 w 1132"/>
                  <a:gd name="T19" fmla="*/ 13 h 2226"/>
                  <a:gd name="T20" fmla="*/ 0 w 1132"/>
                  <a:gd name="T21" fmla="*/ 19 h 2226"/>
                  <a:gd name="T22" fmla="*/ 165 w 1132"/>
                  <a:gd name="T23" fmla="*/ 13 h 2226"/>
                  <a:gd name="T24" fmla="*/ 330 w 1132"/>
                  <a:gd name="T25" fmla="*/ 35 h 2226"/>
                  <a:gd name="T26" fmla="*/ 487 w 1132"/>
                  <a:gd name="T27" fmla="*/ 79 h 2226"/>
                  <a:gd name="T28" fmla="*/ 633 w 1132"/>
                  <a:gd name="T29" fmla="*/ 146 h 2226"/>
                  <a:gd name="T30" fmla="*/ 767 w 1132"/>
                  <a:gd name="T31" fmla="*/ 232 h 2226"/>
                  <a:gd name="T32" fmla="*/ 886 w 1132"/>
                  <a:gd name="T33" fmla="*/ 336 h 2226"/>
                  <a:gd name="T34" fmla="*/ 990 w 1132"/>
                  <a:gd name="T35" fmla="*/ 455 h 2226"/>
                  <a:gd name="T36" fmla="*/ 1076 w 1132"/>
                  <a:gd name="T37" fmla="*/ 589 h 2226"/>
                  <a:gd name="T38" fmla="*/ 1099 w 1132"/>
                  <a:gd name="T39" fmla="*/ 631 h 2226"/>
                  <a:gd name="T40" fmla="*/ 1094 w 1132"/>
                  <a:gd name="T41" fmla="*/ 608 h 2226"/>
                  <a:gd name="T42" fmla="*/ 1088 w 1132"/>
                  <a:gd name="T43" fmla="*/ 585 h 2226"/>
                  <a:gd name="T44" fmla="*/ 109 w 1132"/>
                  <a:gd name="T45" fmla="*/ 2226 h 2226"/>
                  <a:gd name="T46" fmla="*/ 278 w 1132"/>
                  <a:gd name="T47" fmla="*/ 2213 h 2226"/>
                  <a:gd name="T48" fmla="*/ 439 w 1132"/>
                  <a:gd name="T49" fmla="*/ 2176 h 2226"/>
                  <a:gd name="T50" fmla="*/ 591 w 1132"/>
                  <a:gd name="T51" fmla="*/ 2117 h 2226"/>
                  <a:gd name="T52" fmla="*/ 731 w 1132"/>
                  <a:gd name="T53" fmla="*/ 2036 h 2226"/>
                  <a:gd name="T54" fmla="*/ 858 w 1132"/>
                  <a:gd name="T55" fmla="*/ 1936 h 2226"/>
                  <a:gd name="T56" fmla="*/ 969 w 1132"/>
                  <a:gd name="T57" fmla="*/ 1821 h 2226"/>
                  <a:gd name="T58" fmla="*/ 1061 w 1132"/>
                  <a:gd name="T59" fmla="*/ 1691 h 2226"/>
                  <a:gd name="T60" fmla="*/ 1121 w 1132"/>
                  <a:gd name="T61" fmla="*/ 1579 h 2226"/>
                  <a:gd name="T62" fmla="*/ 1124 w 1132"/>
                  <a:gd name="T63" fmla="*/ 1556 h 2226"/>
                  <a:gd name="T64" fmla="*/ 1128 w 1132"/>
                  <a:gd name="T65" fmla="*/ 1533 h 2226"/>
                  <a:gd name="T66" fmla="*/ 1122 w 1132"/>
                  <a:gd name="T67" fmla="*/ 1541 h 2226"/>
                  <a:gd name="T68" fmla="*/ 1050 w 1132"/>
                  <a:gd name="T69" fmla="*/ 1683 h 2226"/>
                  <a:gd name="T70" fmla="*/ 957 w 1132"/>
                  <a:gd name="T71" fmla="*/ 1813 h 2226"/>
                  <a:gd name="T72" fmla="*/ 848 w 1132"/>
                  <a:gd name="T73" fmla="*/ 1927 h 2226"/>
                  <a:gd name="T74" fmla="*/ 725 w 1132"/>
                  <a:gd name="T75" fmla="*/ 2025 h 2226"/>
                  <a:gd name="T76" fmla="*/ 587 w 1132"/>
                  <a:gd name="T77" fmla="*/ 2105 h 2226"/>
                  <a:gd name="T78" fmla="*/ 435 w 1132"/>
                  <a:gd name="T79" fmla="*/ 2163 h 2226"/>
                  <a:gd name="T80" fmla="*/ 276 w 1132"/>
                  <a:gd name="T81" fmla="*/ 2201 h 2226"/>
                  <a:gd name="T82" fmla="*/ 109 w 1132"/>
                  <a:gd name="T83" fmla="*/ 2213 h 2226"/>
                  <a:gd name="T84" fmla="*/ 46 w 1132"/>
                  <a:gd name="T85" fmla="*/ 2213 h 2226"/>
                  <a:gd name="T86" fmla="*/ 52 w 1132"/>
                  <a:gd name="T87" fmla="*/ 2218 h 2226"/>
                  <a:gd name="T88" fmla="*/ 55 w 1132"/>
                  <a:gd name="T89" fmla="*/ 2222 h 222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132"/>
                  <a:gd name="T136" fmla="*/ 0 h 2226"/>
                  <a:gd name="T137" fmla="*/ 1132 w 1132"/>
                  <a:gd name="T138" fmla="*/ 2226 h 222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132" h="2226">
                    <a:moveTo>
                      <a:pt x="1086" y="578"/>
                    </a:moveTo>
                    <a:lnTo>
                      <a:pt x="1061" y="535"/>
                    </a:lnTo>
                    <a:lnTo>
                      <a:pt x="1032" y="491"/>
                    </a:lnTo>
                    <a:lnTo>
                      <a:pt x="1002" y="447"/>
                    </a:lnTo>
                    <a:lnTo>
                      <a:pt x="969" y="405"/>
                    </a:lnTo>
                    <a:lnTo>
                      <a:pt x="932" y="365"/>
                    </a:lnTo>
                    <a:lnTo>
                      <a:pt x="896" y="326"/>
                    </a:lnTo>
                    <a:lnTo>
                      <a:pt x="858" y="290"/>
                    </a:lnTo>
                    <a:lnTo>
                      <a:pt x="817" y="253"/>
                    </a:lnTo>
                    <a:lnTo>
                      <a:pt x="775" y="221"/>
                    </a:lnTo>
                    <a:lnTo>
                      <a:pt x="731" y="190"/>
                    </a:lnTo>
                    <a:lnTo>
                      <a:pt x="687" y="161"/>
                    </a:lnTo>
                    <a:lnTo>
                      <a:pt x="639" y="134"/>
                    </a:lnTo>
                    <a:lnTo>
                      <a:pt x="591" y="109"/>
                    </a:lnTo>
                    <a:lnTo>
                      <a:pt x="543" y="86"/>
                    </a:lnTo>
                    <a:lnTo>
                      <a:pt x="491" y="67"/>
                    </a:lnTo>
                    <a:lnTo>
                      <a:pt x="439" y="50"/>
                    </a:lnTo>
                    <a:lnTo>
                      <a:pt x="387" y="35"/>
                    </a:lnTo>
                    <a:lnTo>
                      <a:pt x="334" y="23"/>
                    </a:lnTo>
                    <a:lnTo>
                      <a:pt x="278" y="13"/>
                    </a:lnTo>
                    <a:lnTo>
                      <a:pt x="222" y="6"/>
                    </a:lnTo>
                    <a:lnTo>
                      <a:pt x="167" y="2"/>
                    </a:lnTo>
                    <a:lnTo>
                      <a:pt x="109" y="0"/>
                    </a:lnTo>
                    <a:lnTo>
                      <a:pt x="52" y="2"/>
                    </a:lnTo>
                    <a:lnTo>
                      <a:pt x="13" y="4"/>
                    </a:lnTo>
                    <a:lnTo>
                      <a:pt x="11" y="6"/>
                    </a:lnTo>
                    <a:lnTo>
                      <a:pt x="11" y="8"/>
                    </a:lnTo>
                    <a:lnTo>
                      <a:pt x="9" y="10"/>
                    </a:lnTo>
                    <a:lnTo>
                      <a:pt x="8" y="12"/>
                    </a:lnTo>
                    <a:lnTo>
                      <a:pt x="6" y="13"/>
                    </a:lnTo>
                    <a:lnTo>
                      <a:pt x="4" y="15"/>
                    </a:lnTo>
                    <a:lnTo>
                      <a:pt x="2" y="17"/>
                    </a:lnTo>
                    <a:lnTo>
                      <a:pt x="0" y="19"/>
                    </a:lnTo>
                    <a:lnTo>
                      <a:pt x="52" y="13"/>
                    </a:lnTo>
                    <a:lnTo>
                      <a:pt x="109" y="13"/>
                    </a:lnTo>
                    <a:lnTo>
                      <a:pt x="165" y="13"/>
                    </a:lnTo>
                    <a:lnTo>
                      <a:pt x="222" y="19"/>
                    </a:lnTo>
                    <a:lnTo>
                      <a:pt x="276" y="25"/>
                    </a:lnTo>
                    <a:lnTo>
                      <a:pt x="330" y="35"/>
                    </a:lnTo>
                    <a:lnTo>
                      <a:pt x="384" y="48"/>
                    </a:lnTo>
                    <a:lnTo>
                      <a:pt x="435" y="61"/>
                    </a:lnTo>
                    <a:lnTo>
                      <a:pt x="487" y="79"/>
                    </a:lnTo>
                    <a:lnTo>
                      <a:pt x="537" y="100"/>
                    </a:lnTo>
                    <a:lnTo>
                      <a:pt x="587" y="121"/>
                    </a:lnTo>
                    <a:lnTo>
                      <a:pt x="633" y="146"/>
                    </a:lnTo>
                    <a:lnTo>
                      <a:pt x="679" y="173"/>
                    </a:lnTo>
                    <a:lnTo>
                      <a:pt x="725" y="202"/>
                    </a:lnTo>
                    <a:lnTo>
                      <a:pt x="767" y="232"/>
                    </a:lnTo>
                    <a:lnTo>
                      <a:pt x="810" y="265"/>
                    </a:lnTo>
                    <a:lnTo>
                      <a:pt x="848" y="299"/>
                    </a:lnTo>
                    <a:lnTo>
                      <a:pt x="886" y="336"/>
                    </a:lnTo>
                    <a:lnTo>
                      <a:pt x="923" y="374"/>
                    </a:lnTo>
                    <a:lnTo>
                      <a:pt x="957" y="413"/>
                    </a:lnTo>
                    <a:lnTo>
                      <a:pt x="990" y="455"/>
                    </a:lnTo>
                    <a:lnTo>
                      <a:pt x="1021" y="497"/>
                    </a:lnTo>
                    <a:lnTo>
                      <a:pt x="1050" y="543"/>
                    </a:lnTo>
                    <a:lnTo>
                      <a:pt x="1076" y="589"/>
                    </a:lnTo>
                    <a:lnTo>
                      <a:pt x="1101" y="635"/>
                    </a:lnTo>
                    <a:lnTo>
                      <a:pt x="1101" y="639"/>
                    </a:lnTo>
                    <a:lnTo>
                      <a:pt x="1099" y="631"/>
                    </a:lnTo>
                    <a:lnTo>
                      <a:pt x="1097" y="624"/>
                    </a:lnTo>
                    <a:lnTo>
                      <a:pt x="1096" y="616"/>
                    </a:lnTo>
                    <a:lnTo>
                      <a:pt x="1094" y="608"/>
                    </a:lnTo>
                    <a:lnTo>
                      <a:pt x="1092" y="601"/>
                    </a:lnTo>
                    <a:lnTo>
                      <a:pt x="1090" y="593"/>
                    </a:lnTo>
                    <a:lnTo>
                      <a:pt x="1088" y="585"/>
                    </a:lnTo>
                    <a:lnTo>
                      <a:pt x="1086" y="578"/>
                    </a:lnTo>
                    <a:close/>
                    <a:moveTo>
                      <a:pt x="57" y="2224"/>
                    </a:moveTo>
                    <a:lnTo>
                      <a:pt x="109" y="2226"/>
                    </a:lnTo>
                    <a:lnTo>
                      <a:pt x="167" y="2224"/>
                    </a:lnTo>
                    <a:lnTo>
                      <a:pt x="222" y="2220"/>
                    </a:lnTo>
                    <a:lnTo>
                      <a:pt x="278" y="2213"/>
                    </a:lnTo>
                    <a:lnTo>
                      <a:pt x="334" y="2203"/>
                    </a:lnTo>
                    <a:lnTo>
                      <a:pt x="387" y="2191"/>
                    </a:lnTo>
                    <a:lnTo>
                      <a:pt x="439" y="2176"/>
                    </a:lnTo>
                    <a:lnTo>
                      <a:pt x="491" y="2159"/>
                    </a:lnTo>
                    <a:lnTo>
                      <a:pt x="543" y="2138"/>
                    </a:lnTo>
                    <a:lnTo>
                      <a:pt x="591" y="2117"/>
                    </a:lnTo>
                    <a:lnTo>
                      <a:pt x="639" y="2092"/>
                    </a:lnTo>
                    <a:lnTo>
                      <a:pt x="687" y="2065"/>
                    </a:lnTo>
                    <a:lnTo>
                      <a:pt x="731" y="2036"/>
                    </a:lnTo>
                    <a:lnTo>
                      <a:pt x="775" y="2005"/>
                    </a:lnTo>
                    <a:lnTo>
                      <a:pt x="817" y="1973"/>
                    </a:lnTo>
                    <a:lnTo>
                      <a:pt x="858" y="1936"/>
                    </a:lnTo>
                    <a:lnTo>
                      <a:pt x="896" y="1900"/>
                    </a:lnTo>
                    <a:lnTo>
                      <a:pt x="932" y="1861"/>
                    </a:lnTo>
                    <a:lnTo>
                      <a:pt x="969" y="1821"/>
                    </a:lnTo>
                    <a:lnTo>
                      <a:pt x="1002" y="1779"/>
                    </a:lnTo>
                    <a:lnTo>
                      <a:pt x="1032" y="1735"/>
                    </a:lnTo>
                    <a:lnTo>
                      <a:pt x="1061" y="1691"/>
                    </a:lnTo>
                    <a:lnTo>
                      <a:pt x="1088" y="1643"/>
                    </a:lnTo>
                    <a:lnTo>
                      <a:pt x="1113" y="1595"/>
                    </a:lnTo>
                    <a:lnTo>
                      <a:pt x="1121" y="1579"/>
                    </a:lnTo>
                    <a:lnTo>
                      <a:pt x="1121" y="1572"/>
                    </a:lnTo>
                    <a:lnTo>
                      <a:pt x="1122" y="1564"/>
                    </a:lnTo>
                    <a:lnTo>
                      <a:pt x="1124" y="1556"/>
                    </a:lnTo>
                    <a:lnTo>
                      <a:pt x="1126" y="1549"/>
                    </a:lnTo>
                    <a:lnTo>
                      <a:pt x="1128" y="1541"/>
                    </a:lnTo>
                    <a:lnTo>
                      <a:pt x="1128" y="1533"/>
                    </a:lnTo>
                    <a:lnTo>
                      <a:pt x="1130" y="1526"/>
                    </a:lnTo>
                    <a:lnTo>
                      <a:pt x="1132" y="1518"/>
                    </a:lnTo>
                    <a:lnTo>
                      <a:pt x="1122" y="1541"/>
                    </a:lnTo>
                    <a:lnTo>
                      <a:pt x="1101" y="1589"/>
                    </a:lnTo>
                    <a:lnTo>
                      <a:pt x="1076" y="1637"/>
                    </a:lnTo>
                    <a:lnTo>
                      <a:pt x="1050" y="1683"/>
                    </a:lnTo>
                    <a:lnTo>
                      <a:pt x="1021" y="1727"/>
                    </a:lnTo>
                    <a:lnTo>
                      <a:pt x="990" y="1771"/>
                    </a:lnTo>
                    <a:lnTo>
                      <a:pt x="957" y="1813"/>
                    </a:lnTo>
                    <a:lnTo>
                      <a:pt x="923" y="1852"/>
                    </a:lnTo>
                    <a:lnTo>
                      <a:pt x="886" y="1890"/>
                    </a:lnTo>
                    <a:lnTo>
                      <a:pt x="848" y="1927"/>
                    </a:lnTo>
                    <a:lnTo>
                      <a:pt x="810" y="1961"/>
                    </a:lnTo>
                    <a:lnTo>
                      <a:pt x="767" y="1994"/>
                    </a:lnTo>
                    <a:lnTo>
                      <a:pt x="725" y="2025"/>
                    </a:lnTo>
                    <a:lnTo>
                      <a:pt x="679" y="2053"/>
                    </a:lnTo>
                    <a:lnTo>
                      <a:pt x="633" y="2080"/>
                    </a:lnTo>
                    <a:lnTo>
                      <a:pt x="587" y="2105"/>
                    </a:lnTo>
                    <a:lnTo>
                      <a:pt x="537" y="2126"/>
                    </a:lnTo>
                    <a:lnTo>
                      <a:pt x="487" y="2145"/>
                    </a:lnTo>
                    <a:lnTo>
                      <a:pt x="435" y="2163"/>
                    </a:lnTo>
                    <a:lnTo>
                      <a:pt x="384" y="2178"/>
                    </a:lnTo>
                    <a:lnTo>
                      <a:pt x="330" y="2191"/>
                    </a:lnTo>
                    <a:lnTo>
                      <a:pt x="276" y="2201"/>
                    </a:lnTo>
                    <a:lnTo>
                      <a:pt x="222" y="2207"/>
                    </a:lnTo>
                    <a:lnTo>
                      <a:pt x="165" y="2211"/>
                    </a:lnTo>
                    <a:lnTo>
                      <a:pt x="109" y="2213"/>
                    </a:lnTo>
                    <a:lnTo>
                      <a:pt x="52" y="2211"/>
                    </a:lnTo>
                    <a:lnTo>
                      <a:pt x="44" y="2211"/>
                    </a:lnTo>
                    <a:lnTo>
                      <a:pt x="46" y="2213"/>
                    </a:lnTo>
                    <a:lnTo>
                      <a:pt x="48" y="2215"/>
                    </a:lnTo>
                    <a:lnTo>
                      <a:pt x="50" y="2216"/>
                    </a:lnTo>
                    <a:lnTo>
                      <a:pt x="52" y="2218"/>
                    </a:lnTo>
                    <a:lnTo>
                      <a:pt x="54" y="2220"/>
                    </a:lnTo>
                    <a:lnTo>
                      <a:pt x="55" y="2222"/>
                    </a:lnTo>
                    <a:lnTo>
                      <a:pt x="57" y="2224"/>
                    </a:lnTo>
                    <a:close/>
                  </a:path>
                </a:pathLst>
              </a:custGeom>
              <a:solidFill>
                <a:srgbClr val="55BBFF"/>
              </a:solidFill>
              <a:ln w="9525">
                <a:noFill/>
                <a:round/>
                <a:headEnd/>
                <a:tailEnd/>
              </a:ln>
            </p:spPr>
            <p:txBody>
              <a:bodyPr/>
              <a:lstStyle/>
              <a:p>
                <a:endParaRPr lang="en-US"/>
              </a:p>
            </p:txBody>
          </p:sp>
          <p:sp>
            <p:nvSpPr>
              <p:cNvPr id="28142" name="Freeform 1057"/>
              <p:cNvSpPr>
                <a:spLocks noEditPoints="1"/>
              </p:cNvSpPr>
              <p:nvPr/>
            </p:nvSpPr>
            <p:spPr bwMode="auto">
              <a:xfrm>
                <a:off x="753" y="1099"/>
                <a:ext cx="1144" cy="2214"/>
              </a:xfrm>
              <a:custGeom>
                <a:avLst/>
                <a:gdLst>
                  <a:gd name="T0" fmla="*/ 1061 w 1144"/>
                  <a:gd name="T1" fmla="*/ 533 h 2214"/>
                  <a:gd name="T2" fmla="*/ 969 w 1144"/>
                  <a:gd name="T3" fmla="*/ 403 h 2214"/>
                  <a:gd name="T4" fmla="*/ 860 w 1144"/>
                  <a:gd name="T5" fmla="*/ 288 h 2214"/>
                  <a:gd name="T6" fmla="*/ 733 w 1144"/>
                  <a:gd name="T7" fmla="*/ 190 h 2214"/>
                  <a:gd name="T8" fmla="*/ 595 w 1144"/>
                  <a:gd name="T9" fmla="*/ 109 h 2214"/>
                  <a:gd name="T10" fmla="*/ 443 w 1144"/>
                  <a:gd name="T11" fmla="*/ 50 h 2214"/>
                  <a:gd name="T12" fmla="*/ 284 w 1144"/>
                  <a:gd name="T13" fmla="*/ 13 h 2214"/>
                  <a:gd name="T14" fmla="*/ 115 w 1144"/>
                  <a:gd name="T15" fmla="*/ 0 h 2214"/>
                  <a:gd name="T16" fmla="*/ 12 w 1144"/>
                  <a:gd name="T17" fmla="*/ 7 h 2214"/>
                  <a:gd name="T18" fmla="*/ 6 w 1144"/>
                  <a:gd name="T19" fmla="*/ 13 h 2214"/>
                  <a:gd name="T20" fmla="*/ 2 w 1144"/>
                  <a:gd name="T21" fmla="*/ 17 h 2214"/>
                  <a:gd name="T22" fmla="*/ 60 w 1144"/>
                  <a:gd name="T23" fmla="*/ 15 h 2214"/>
                  <a:gd name="T24" fmla="*/ 227 w 1144"/>
                  <a:gd name="T25" fmla="*/ 19 h 2214"/>
                  <a:gd name="T26" fmla="*/ 388 w 1144"/>
                  <a:gd name="T27" fmla="*/ 48 h 2214"/>
                  <a:gd name="T28" fmla="*/ 541 w 1144"/>
                  <a:gd name="T29" fmla="*/ 100 h 2214"/>
                  <a:gd name="T30" fmla="*/ 681 w 1144"/>
                  <a:gd name="T31" fmla="*/ 172 h 2214"/>
                  <a:gd name="T32" fmla="*/ 810 w 1144"/>
                  <a:gd name="T33" fmla="*/ 263 h 2214"/>
                  <a:gd name="T34" fmla="*/ 925 w 1144"/>
                  <a:gd name="T35" fmla="*/ 372 h 2214"/>
                  <a:gd name="T36" fmla="*/ 1023 w 1144"/>
                  <a:gd name="T37" fmla="*/ 495 h 2214"/>
                  <a:gd name="T38" fmla="*/ 1102 w 1144"/>
                  <a:gd name="T39" fmla="*/ 633 h 2214"/>
                  <a:gd name="T40" fmla="*/ 1113 w 1144"/>
                  <a:gd name="T41" fmla="*/ 650 h 2214"/>
                  <a:gd name="T42" fmla="*/ 1107 w 1144"/>
                  <a:gd name="T43" fmla="*/ 627 h 2214"/>
                  <a:gd name="T44" fmla="*/ 1100 w 1144"/>
                  <a:gd name="T45" fmla="*/ 602 h 2214"/>
                  <a:gd name="T46" fmla="*/ 115 w 1144"/>
                  <a:gd name="T47" fmla="*/ 2214 h 2214"/>
                  <a:gd name="T48" fmla="*/ 284 w 1144"/>
                  <a:gd name="T49" fmla="*/ 2201 h 2214"/>
                  <a:gd name="T50" fmla="*/ 443 w 1144"/>
                  <a:gd name="T51" fmla="*/ 2164 h 2214"/>
                  <a:gd name="T52" fmla="*/ 595 w 1144"/>
                  <a:gd name="T53" fmla="*/ 2105 h 2214"/>
                  <a:gd name="T54" fmla="*/ 733 w 1144"/>
                  <a:gd name="T55" fmla="*/ 2024 h 2214"/>
                  <a:gd name="T56" fmla="*/ 860 w 1144"/>
                  <a:gd name="T57" fmla="*/ 1926 h 2214"/>
                  <a:gd name="T58" fmla="*/ 969 w 1144"/>
                  <a:gd name="T59" fmla="*/ 1811 h 2214"/>
                  <a:gd name="T60" fmla="*/ 1061 w 1144"/>
                  <a:gd name="T61" fmla="*/ 1681 h 2214"/>
                  <a:gd name="T62" fmla="*/ 1132 w 1144"/>
                  <a:gd name="T63" fmla="*/ 1545 h 2214"/>
                  <a:gd name="T64" fmla="*/ 1136 w 1144"/>
                  <a:gd name="T65" fmla="*/ 1522 h 2214"/>
                  <a:gd name="T66" fmla="*/ 1140 w 1144"/>
                  <a:gd name="T67" fmla="*/ 1497 h 2214"/>
                  <a:gd name="T68" fmla="*/ 1142 w 1144"/>
                  <a:gd name="T69" fmla="*/ 1483 h 2214"/>
                  <a:gd name="T70" fmla="*/ 1077 w 1144"/>
                  <a:gd name="T71" fmla="*/ 1629 h 2214"/>
                  <a:gd name="T72" fmla="*/ 992 w 1144"/>
                  <a:gd name="T73" fmla="*/ 1761 h 2214"/>
                  <a:gd name="T74" fmla="*/ 889 w 1144"/>
                  <a:gd name="T75" fmla="*/ 1880 h 2214"/>
                  <a:gd name="T76" fmla="*/ 770 w 1144"/>
                  <a:gd name="T77" fmla="*/ 1984 h 2214"/>
                  <a:gd name="T78" fmla="*/ 637 w 1144"/>
                  <a:gd name="T79" fmla="*/ 2068 h 2214"/>
                  <a:gd name="T80" fmla="*/ 491 w 1144"/>
                  <a:gd name="T81" fmla="*/ 2134 h 2214"/>
                  <a:gd name="T82" fmla="*/ 336 w 1144"/>
                  <a:gd name="T83" fmla="*/ 2178 h 2214"/>
                  <a:gd name="T84" fmla="*/ 171 w 1144"/>
                  <a:gd name="T85" fmla="*/ 2199 h 2214"/>
                  <a:gd name="T86" fmla="*/ 42 w 1144"/>
                  <a:gd name="T87" fmla="*/ 2197 h 2214"/>
                  <a:gd name="T88" fmla="*/ 48 w 1144"/>
                  <a:gd name="T89" fmla="*/ 2203 h 2214"/>
                  <a:gd name="T90" fmla="*/ 54 w 1144"/>
                  <a:gd name="T91" fmla="*/ 2209 h 221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144"/>
                  <a:gd name="T139" fmla="*/ 0 h 2214"/>
                  <a:gd name="T140" fmla="*/ 1144 w 1144"/>
                  <a:gd name="T141" fmla="*/ 2214 h 221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144" h="2214">
                    <a:moveTo>
                      <a:pt x="1100" y="602"/>
                    </a:moveTo>
                    <a:lnTo>
                      <a:pt x="1088" y="579"/>
                    </a:lnTo>
                    <a:lnTo>
                      <a:pt x="1061" y="533"/>
                    </a:lnTo>
                    <a:lnTo>
                      <a:pt x="1032" y="489"/>
                    </a:lnTo>
                    <a:lnTo>
                      <a:pt x="1002" y="445"/>
                    </a:lnTo>
                    <a:lnTo>
                      <a:pt x="969" y="403"/>
                    </a:lnTo>
                    <a:lnTo>
                      <a:pt x="935" y="362"/>
                    </a:lnTo>
                    <a:lnTo>
                      <a:pt x="898" y="324"/>
                    </a:lnTo>
                    <a:lnTo>
                      <a:pt x="860" y="288"/>
                    </a:lnTo>
                    <a:lnTo>
                      <a:pt x="819" y="253"/>
                    </a:lnTo>
                    <a:lnTo>
                      <a:pt x="777" y="220"/>
                    </a:lnTo>
                    <a:lnTo>
                      <a:pt x="733" y="190"/>
                    </a:lnTo>
                    <a:lnTo>
                      <a:pt x="689" y="161"/>
                    </a:lnTo>
                    <a:lnTo>
                      <a:pt x="643" y="134"/>
                    </a:lnTo>
                    <a:lnTo>
                      <a:pt x="595" y="109"/>
                    </a:lnTo>
                    <a:lnTo>
                      <a:pt x="545" y="88"/>
                    </a:lnTo>
                    <a:lnTo>
                      <a:pt x="495" y="67"/>
                    </a:lnTo>
                    <a:lnTo>
                      <a:pt x="443" y="50"/>
                    </a:lnTo>
                    <a:lnTo>
                      <a:pt x="392" y="34"/>
                    </a:lnTo>
                    <a:lnTo>
                      <a:pt x="338" y="23"/>
                    </a:lnTo>
                    <a:lnTo>
                      <a:pt x="284" y="13"/>
                    </a:lnTo>
                    <a:lnTo>
                      <a:pt x="228" y="6"/>
                    </a:lnTo>
                    <a:lnTo>
                      <a:pt x="173" y="2"/>
                    </a:lnTo>
                    <a:lnTo>
                      <a:pt x="115" y="0"/>
                    </a:lnTo>
                    <a:lnTo>
                      <a:pt x="58" y="2"/>
                    </a:lnTo>
                    <a:lnTo>
                      <a:pt x="14" y="6"/>
                    </a:lnTo>
                    <a:lnTo>
                      <a:pt x="12" y="7"/>
                    </a:lnTo>
                    <a:lnTo>
                      <a:pt x="10" y="9"/>
                    </a:lnTo>
                    <a:lnTo>
                      <a:pt x="8" y="11"/>
                    </a:lnTo>
                    <a:lnTo>
                      <a:pt x="6" y="13"/>
                    </a:lnTo>
                    <a:lnTo>
                      <a:pt x="4" y="13"/>
                    </a:lnTo>
                    <a:lnTo>
                      <a:pt x="2" y="15"/>
                    </a:lnTo>
                    <a:lnTo>
                      <a:pt x="2" y="17"/>
                    </a:lnTo>
                    <a:lnTo>
                      <a:pt x="0" y="19"/>
                    </a:lnTo>
                    <a:lnTo>
                      <a:pt x="4" y="19"/>
                    </a:lnTo>
                    <a:lnTo>
                      <a:pt x="60" y="15"/>
                    </a:lnTo>
                    <a:lnTo>
                      <a:pt x="115" y="13"/>
                    </a:lnTo>
                    <a:lnTo>
                      <a:pt x="171" y="15"/>
                    </a:lnTo>
                    <a:lnTo>
                      <a:pt x="227" y="19"/>
                    </a:lnTo>
                    <a:lnTo>
                      <a:pt x="282" y="27"/>
                    </a:lnTo>
                    <a:lnTo>
                      <a:pt x="336" y="36"/>
                    </a:lnTo>
                    <a:lnTo>
                      <a:pt x="388" y="48"/>
                    </a:lnTo>
                    <a:lnTo>
                      <a:pt x="440" y="63"/>
                    </a:lnTo>
                    <a:lnTo>
                      <a:pt x="491" y="80"/>
                    </a:lnTo>
                    <a:lnTo>
                      <a:pt x="541" y="100"/>
                    </a:lnTo>
                    <a:lnTo>
                      <a:pt x="589" y="121"/>
                    </a:lnTo>
                    <a:lnTo>
                      <a:pt x="637" y="146"/>
                    </a:lnTo>
                    <a:lnTo>
                      <a:pt x="681" y="172"/>
                    </a:lnTo>
                    <a:lnTo>
                      <a:pt x="727" y="199"/>
                    </a:lnTo>
                    <a:lnTo>
                      <a:pt x="770" y="230"/>
                    </a:lnTo>
                    <a:lnTo>
                      <a:pt x="810" y="263"/>
                    </a:lnTo>
                    <a:lnTo>
                      <a:pt x="850" y="297"/>
                    </a:lnTo>
                    <a:lnTo>
                      <a:pt x="889" y="334"/>
                    </a:lnTo>
                    <a:lnTo>
                      <a:pt x="925" y="372"/>
                    </a:lnTo>
                    <a:lnTo>
                      <a:pt x="960" y="410"/>
                    </a:lnTo>
                    <a:lnTo>
                      <a:pt x="992" y="453"/>
                    </a:lnTo>
                    <a:lnTo>
                      <a:pt x="1023" y="495"/>
                    </a:lnTo>
                    <a:lnTo>
                      <a:pt x="1050" y="539"/>
                    </a:lnTo>
                    <a:lnTo>
                      <a:pt x="1077" y="585"/>
                    </a:lnTo>
                    <a:lnTo>
                      <a:pt x="1102" y="633"/>
                    </a:lnTo>
                    <a:lnTo>
                      <a:pt x="1117" y="668"/>
                    </a:lnTo>
                    <a:lnTo>
                      <a:pt x="1115" y="660"/>
                    </a:lnTo>
                    <a:lnTo>
                      <a:pt x="1113" y="650"/>
                    </a:lnTo>
                    <a:lnTo>
                      <a:pt x="1111" y="643"/>
                    </a:lnTo>
                    <a:lnTo>
                      <a:pt x="1109" y="635"/>
                    </a:lnTo>
                    <a:lnTo>
                      <a:pt x="1107" y="627"/>
                    </a:lnTo>
                    <a:lnTo>
                      <a:pt x="1103" y="618"/>
                    </a:lnTo>
                    <a:lnTo>
                      <a:pt x="1102" y="610"/>
                    </a:lnTo>
                    <a:lnTo>
                      <a:pt x="1100" y="602"/>
                    </a:lnTo>
                    <a:close/>
                    <a:moveTo>
                      <a:pt x="58" y="2212"/>
                    </a:moveTo>
                    <a:lnTo>
                      <a:pt x="58" y="2212"/>
                    </a:lnTo>
                    <a:lnTo>
                      <a:pt x="115" y="2214"/>
                    </a:lnTo>
                    <a:lnTo>
                      <a:pt x="173" y="2212"/>
                    </a:lnTo>
                    <a:lnTo>
                      <a:pt x="228" y="2209"/>
                    </a:lnTo>
                    <a:lnTo>
                      <a:pt x="284" y="2201"/>
                    </a:lnTo>
                    <a:lnTo>
                      <a:pt x="338" y="2191"/>
                    </a:lnTo>
                    <a:lnTo>
                      <a:pt x="392" y="2178"/>
                    </a:lnTo>
                    <a:lnTo>
                      <a:pt x="443" y="2164"/>
                    </a:lnTo>
                    <a:lnTo>
                      <a:pt x="495" y="2147"/>
                    </a:lnTo>
                    <a:lnTo>
                      <a:pt x="545" y="2126"/>
                    </a:lnTo>
                    <a:lnTo>
                      <a:pt x="595" y="2105"/>
                    </a:lnTo>
                    <a:lnTo>
                      <a:pt x="643" y="2080"/>
                    </a:lnTo>
                    <a:lnTo>
                      <a:pt x="689" y="2053"/>
                    </a:lnTo>
                    <a:lnTo>
                      <a:pt x="733" y="2024"/>
                    </a:lnTo>
                    <a:lnTo>
                      <a:pt x="777" y="1994"/>
                    </a:lnTo>
                    <a:lnTo>
                      <a:pt x="819" y="1961"/>
                    </a:lnTo>
                    <a:lnTo>
                      <a:pt x="860" y="1926"/>
                    </a:lnTo>
                    <a:lnTo>
                      <a:pt x="898" y="1890"/>
                    </a:lnTo>
                    <a:lnTo>
                      <a:pt x="935" y="1852"/>
                    </a:lnTo>
                    <a:lnTo>
                      <a:pt x="969" y="1811"/>
                    </a:lnTo>
                    <a:lnTo>
                      <a:pt x="1002" y="1769"/>
                    </a:lnTo>
                    <a:lnTo>
                      <a:pt x="1032" y="1725"/>
                    </a:lnTo>
                    <a:lnTo>
                      <a:pt x="1061" y="1681"/>
                    </a:lnTo>
                    <a:lnTo>
                      <a:pt x="1088" y="1635"/>
                    </a:lnTo>
                    <a:lnTo>
                      <a:pt x="1113" y="1587"/>
                    </a:lnTo>
                    <a:lnTo>
                      <a:pt x="1132" y="1545"/>
                    </a:lnTo>
                    <a:lnTo>
                      <a:pt x="1134" y="1537"/>
                    </a:lnTo>
                    <a:lnTo>
                      <a:pt x="1134" y="1529"/>
                    </a:lnTo>
                    <a:lnTo>
                      <a:pt x="1136" y="1522"/>
                    </a:lnTo>
                    <a:lnTo>
                      <a:pt x="1138" y="1512"/>
                    </a:lnTo>
                    <a:lnTo>
                      <a:pt x="1140" y="1504"/>
                    </a:lnTo>
                    <a:lnTo>
                      <a:pt x="1140" y="1497"/>
                    </a:lnTo>
                    <a:lnTo>
                      <a:pt x="1142" y="1489"/>
                    </a:lnTo>
                    <a:lnTo>
                      <a:pt x="1144" y="1479"/>
                    </a:lnTo>
                    <a:lnTo>
                      <a:pt x="1142" y="1483"/>
                    </a:lnTo>
                    <a:lnTo>
                      <a:pt x="1123" y="1533"/>
                    </a:lnTo>
                    <a:lnTo>
                      <a:pt x="1102" y="1581"/>
                    </a:lnTo>
                    <a:lnTo>
                      <a:pt x="1077" y="1629"/>
                    </a:lnTo>
                    <a:lnTo>
                      <a:pt x="1050" y="1673"/>
                    </a:lnTo>
                    <a:lnTo>
                      <a:pt x="1023" y="1719"/>
                    </a:lnTo>
                    <a:lnTo>
                      <a:pt x="992" y="1761"/>
                    </a:lnTo>
                    <a:lnTo>
                      <a:pt x="960" y="1802"/>
                    </a:lnTo>
                    <a:lnTo>
                      <a:pt x="925" y="1842"/>
                    </a:lnTo>
                    <a:lnTo>
                      <a:pt x="889" y="1880"/>
                    </a:lnTo>
                    <a:lnTo>
                      <a:pt x="850" y="1917"/>
                    </a:lnTo>
                    <a:lnTo>
                      <a:pt x="810" y="1951"/>
                    </a:lnTo>
                    <a:lnTo>
                      <a:pt x="770" y="1984"/>
                    </a:lnTo>
                    <a:lnTo>
                      <a:pt x="727" y="2013"/>
                    </a:lnTo>
                    <a:lnTo>
                      <a:pt x="681" y="2042"/>
                    </a:lnTo>
                    <a:lnTo>
                      <a:pt x="637" y="2068"/>
                    </a:lnTo>
                    <a:lnTo>
                      <a:pt x="589" y="2093"/>
                    </a:lnTo>
                    <a:lnTo>
                      <a:pt x="541" y="2114"/>
                    </a:lnTo>
                    <a:lnTo>
                      <a:pt x="491" y="2134"/>
                    </a:lnTo>
                    <a:lnTo>
                      <a:pt x="440" y="2151"/>
                    </a:lnTo>
                    <a:lnTo>
                      <a:pt x="388" y="2166"/>
                    </a:lnTo>
                    <a:lnTo>
                      <a:pt x="336" y="2178"/>
                    </a:lnTo>
                    <a:lnTo>
                      <a:pt x="282" y="2187"/>
                    </a:lnTo>
                    <a:lnTo>
                      <a:pt x="227" y="2195"/>
                    </a:lnTo>
                    <a:lnTo>
                      <a:pt x="171" y="2199"/>
                    </a:lnTo>
                    <a:lnTo>
                      <a:pt x="115" y="2201"/>
                    </a:lnTo>
                    <a:lnTo>
                      <a:pt x="60" y="2199"/>
                    </a:lnTo>
                    <a:lnTo>
                      <a:pt x="42" y="2197"/>
                    </a:lnTo>
                    <a:lnTo>
                      <a:pt x="44" y="2199"/>
                    </a:lnTo>
                    <a:lnTo>
                      <a:pt x="46" y="2201"/>
                    </a:lnTo>
                    <a:lnTo>
                      <a:pt x="48" y="2203"/>
                    </a:lnTo>
                    <a:lnTo>
                      <a:pt x="50" y="2205"/>
                    </a:lnTo>
                    <a:lnTo>
                      <a:pt x="52" y="2207"/>
                    </a:lnTo>
                    <a:lnTo>
                      <a:pt x="54" y="2209"/>
                    </a:lnTo>
                    <a:lnTo>
                      <a:pt x="56" y="2210"/>
                    </a:lnTo>
                    <a:lnTo>
                      <a:pt x="58" y="2212"/>
                    </a:lnTo>
                    <a:close/>
                  </a:path>
                </a:pathLst>
              </a:custGeom>
              <a:solidFill>
                <a:srgbClr val="56BBFF"/>
              </a:solidFill>
              <a:ln w="9525">
                <a:noFill/>
                <a:round/>
                <a:headEnd/>
                <a:tailEnd/>
              </a:ln>
            </p:spPr>
            <p:txBody>
              <a:bodyPr/>
              <a:lstStyle/>
              <a:p>
                <a:endParaRPr lang="en-US"/>
              </a:p>
            </p:txBody>
          </p:sp>
          <p:sp>
            <p:nvSpPr>
              <p:cNvPr id="28143" name="Freeform 1058"/>
              <p:cNvSpPr>
                <a:spLocks noEditPoints="1"/>
              </p:cNvSpPr>
              <p:nvPr/>
            </p:nvSpPr>
            <p:spPr bwMode="auto">
              <a:xfrm>
                <a:off x="745" y="1106"/>
                <a:ext cx="1158" cy="2200"/>
              </a:xfrm>
              <a:custGeom>
                <a:avLst/>
                <a:gdLst>
                  <a:gd name="T0" fmla="*/ 1090 w 1158"/>
                  <a:gd name="T1" fmla="*/ 576 h 2200"/>
                  <a:gd name="T2" fmla="*/ 1004 w 1158"/>
                  <a:gd name="T3" fmla="*/ 442 h 2200"/>
                  <a:gd name="T4" fmla="*/ 900 w 1158"/>
                  <a:gd name="T5" fmla="*/ 323 h 2200"/>
                  <a:gd name="T6" fmla="*/ 781 w 1158"/>
                  <a:gd name="T7" fmla="*/ 219 h 2200"/>
                  <a:gd name="T8" fmla="*/ 647 w 1158"/>
                  <a:gd name="T9" fmla="*/ 133 h 2200"/>
                  <a:gd name="T10" fmla="*/ 501 w 1158"/>
                  <a:gd name="T11" fmla="*/ 66 h 2200"/>
                  <a:gd name="T12" fmla="*/ 344 w 1158"/>
                  <a:gd name="T13" fmla="*/ 22 h 2200"/>
                  <a:gd name="T14" fmla="*/ 179 w 1158"/>
                  <a:gd name="T15" fmla="*/ 0 h 2200"/>
                  <a:gd name="T16" fmla="*/ 14 w 1158"/>
                  <a:gd name="T17" fmla="*/ 6 h 2200"/>
                  <a:gd name="T18" fmla="*/ 10 w 1158"/>
                  <a:gd name="T19" fmla="*/ 10 h 2200"/>
                  <a:gd name="T20" fmla="*/ 4 w 1158"/>
                  <a:gd name="T21" fmla="*/ 16 h 2200"/>
                  <a:gd name="T22" fmla="*/ 12 w 1158"/>
                  <a:gd name="T23" fmla="*/ 18 h 2200"/>
                  <a:gd name="T24" fmla="*/ 179 w 1158"/>
                  <a:gd name="T25" fmla="*/ 14 h 2200"/>
                  <a:gd name="T26" fmla="*/ 342 w 1158"/>
                  <a:gd name="T27" fmla="*/ 35 h 2200"/>
                  <a:gd name="T28" fmla="*/ 497 w 1158"/>
                  <a:gd name="T29" fmla="*/ 79 h 2200"/>
                  <a:gd name="T30" fmla="*/ 641 w 1158"/>
                  <a:gd name="T31" fmla="*/ 144 h 2200"/>
                  <a:gd name="T32" fmla="*/ 774 w 1158"/>
                  <a:gd name="T33" fmla="*/ 229 h 2200"/>
                  <a:gd name="T34" fmla="*/ 893 w 1158"/>
                  <a:gd name="T35" fmla="*/ 331 h 2200"/>
                  <a:gd name="T36" fmla="*/ 994 w 1158"/>
                  <a:gd name="T37" fmla="*/ 449 h 2200"/>
                  <a:gd name="T38" fmla="*/ 1079 w 1158"/>
                  <a:gd name="T39" fmla="*/ 582 h 2200"/>
                  <a:gd name="T40" fmla="*/ 1133 w 1158"/>
                  <a:gd name="T41" fmla="*/ 697 h 2200"/>
                  <a:gd name="T42" fmla="*/ 1127 w 1158"/>
                  <a:gd name="T43" fmla="*/ 670 h 2200"/>
                  <a:gd name="T44" fmla="*/ 1121 w 1158"/>
                  <a:gd name="T45" fmla="*/ 643 h 2200"/>
                  <a:gd name="T46" fmla="*/ 58 w 1158"/>
                  <a:gd name="T47" fmla="*/ 2198 h 2200"/>
                  <a:gd name="T48" fmla="*/ 179 w 1158"/>
                  <a:gd name="T49" fmla="*/ 2198 h 2200"/>
                  <a:gd name="T50" fmla="*/ 344 w 1158"/>
                  <a:gd name="T51" fmla="*/ 2178 h 2200"/>
                  <a:gd name="T52" fmla="*/ 501 w 1158"/>
                  <a:gd name="T53" fmla="*/ 2132 h 2200"/>
                  <a:gd name="T54" fmla="*/ 647 w 1158"/>
                  <a:gd name="T55" fmla="*/ 2067 h 2200"/>
                  <a:gd name="T56" fmla="*/ 781 w 1158"/>
                  <a:gd name="T57" fmla="*/ 1981 h 2200"/>
                  <a:gd name="T58" fmla="*/ 900 w 1158"/>
                  <a:gd name="T59" fmla="*/ 1877 h 2200"/>
                  <a:gd name="T60" fmla="*/ 1004 w 1158"/>
                  <a:gd name="T61" fmla="*/ 1758 h 2200"/>
                  <a:gd name="T62" fmla="*/ 1090 w 1158"/>
                  <a:gd name="T63" fmla="*/ 1624 h 2200"/>
                  <a:gd name="T64" fmla="*/ 1146 w 1158"/>
                  <a:gd name="T65" fmla="*/ 1505 h 2200"/>
                  <a:gd name="T66" fmla="*/ 1150 w 1158"/>
                  <a:gd name="T67" fmla="*/ 1480 h 2200"/>
                  <a:gd name="T68" fmla="*/ 1154 w 1158"/>
                  <a:gd name="T69" fmla="*/ 1453 h 2200"/>
                  <a:gd name="T70" fmla="*/ 1144 w 1158"/>
                  <a:gd name="T71" fmla="*/ 1474 h 2200"/>
                  <a:gd name="T72" fmla="*/ 1079 w 1158"/>
                  <a:gd name="T73" fmla="*/ 1618 h 2200"/>
                  <a:gd name="T74" fmla="*/ 994 w 1158"/>
                  <a:gd name="T75" fmla="*/ 1751 h 2200"/>
                  <a:gd name="T76" fmla="*/ 893 w 1158"/>
                  <a:gd name="T77" fmla="*/ 1868 h 2200"/>
                  <a:gd name="T78" fmla="*/ 774 w 1158"/>
                  <a:gd name="T79" fmla="*/ 1971 h 2200"/>
                  <a:gd name="T80" fmla="*/ 641 w 1158"/>
                  <a:gd name="T81" fmla="*/ 2056 h 2200"/>
                  <a:gd name="T82" fmla="*/ 497 w 1158"/>
                  <a:gd name="T83" fmla="*/ 2121 h 2200"/>
                  <a:gd name="T84" fmla="*/ 342 w 1158"/>
                  <a:gd name="T85" fmla="*/ 2165 h 2200"/>
                  <a:gd name="T86" fmla="*/ 179 w 1158"/>
                  <a:gd name="T87" fmla="*/ 2186 h 2200"/>
                  <a:gd name="T88" fmla="*/ 45 w 1158"/>
                  <a:gd name="T89" fmla="*/ 2184 h 2200"/>
                  <a:gd name="T90" fmla="*/ 48 w 1158"/>
                  <a:gd name="T91" fmla="*/ 2190 h 2200"/>
                  <a:gd name="T92" fmla="*/ 54 w 1158"/>
                  <a:gd name="T93" fmla="*/ 2194 h 220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158"/>
                  <a:gd name="T142" fmla="*/ 0 h 2200"/>
                  <a:gd name="T143" fmla="*/ 1158 w 1158"/>
                  <a:gd name="T144" fmla="*/ 2200 h 220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158" h="2200">
                    <a:moveTo>
                      <a:pt x="1115" y="626"/>
                    </a:moveTo>
                    <a:lnTo>
                      <a:pt x="1115" y="622"/>
                    </a:lnTo>
                    <a:lnTo>
                      <a:pt x="1090" y="576"/>
                    </a:lnTo>
                    <a:lnTo>
                      <a:pt x="1064" y="530"/>
                    </a:lnTo>
                    <a:lnTo>
                      <a:pt x="1035" y="484"/>
                    </a:lnTo>
                    <a:lnTo>
                      <a:pt x="1004" y="442"/>
                    </a:lnTo>
                    <a:lnTo>
                      <a:pt x="971" y="400"/>
                    </a:lnTo>
                    <a:lnTo>
                      <a:pt x="937" y="361"/>
                    </a:lnTo>
                    <a:lnTo>
                      <a:pt x="900" y="323"/>
                    </a:lnTo>
                    <a:lnTo>
                      <a:pt x="862" y="286"/>
                    </a:lnTo>
                    <a:lnTo>
                      <a:pt x="824" y="252"/>
                    </a:lnTo>
                    <a:lnTo>
                      <a:pt x="781" y="219"/>
                    </a:lnTo>
                    <a:lnTo>
                      <a:pt x="739" y="189"/>
                    </a:lnTo>
                    <a:lnTo>
                      <a:pt x="693" y="160"/>
                    </a:lnTo>
                    <a:lnTo>
                      <a:pt x="647" y="133"/>
                    </a:lnTo>
                    <a:lnTo>
                      <a:pt x="601" y="108"/>
                    </a:lnTo>
                    <a:lnTo>
                      <a:pt x="551" y="87"/>
                    </a:lnTo>
                    <a:lnTo>
                      <a:pt x="501" y="66"/>
                    </a:lnTo>
                    <a:lnTo>
                      <a:pt x="449" y="48"/>
                    </a:lnTo>
                    <a:lnTo>
                      <a:pt x="398" y="35"/>
                    </a:lnTo>
                    <a:lnTo>
                      <a:pt x="344" y="22"/>
                    </a:lnTo>
                    <a:lnTo>
                      <a:pt x="290" y="12"/>
                    </a:lnTo>
                    <a:lnTo>
                      <a:pt x="236" y="6"/>
                    </a:lnTo>
                    <a:lnTo>
                      <a:pt x="179" y="0"/>
                    </a:lnTo>
                    <a:lnTo>
                      <a:pt x="123" y="0"/>
                    </a:lnTo>
                    <a:lnTo>
                      <a:pt x="66" y="0"/>
                    </a:lnTo>
                    <a:lnTo>
                      <a:pt x="14" y="6"/>
                    </a:lnTo>
                    <a:lnTo>
                      <a:pt x="12" y="6"/>
                    </a:lnTo>
                    <a:lnTo>
                      <a:pt x="10" y="8"/>
                    </a:lnTo>
                    <a:lnTo>
                      <a:pt x="10" y="10"/>
                    </a:lnTo>
                    <a:lnTo>
                      <a:pt x="8" y="12"/>
                    </a:lnTo>
                    <a:lnTo>
                      <a:pt x="6" y="14"/>
                    </a:lnTo>
                    <a:lnTo>
                      <a:pt x="4" y="16"/>
                    </a:lnTo>
                    <a:lnTo>
                      <a:pt x="2" y="18"/>
                    </a:lnTo>
                    <a:lnTo>
                      <a:pt x="0" y="20"/>
                    </a:lnTo>
                    <a:lnTo>
                      <a:pt x="12" y="18"/>
                    </a:lnTo>
                    <a:lnTo>
                      <a:pt x="68" y="14"/>
                    </a:lnTo>
                    <a:lnTo>
                      <a:pt x="123" y="12"/>
                    </a:lnTo>
                    <a:lnTo>
                      <a:pt x="179" y="14"/>
                    </a:lnTo>
                    <a:lnTo>
                      <a:pt x="235" y="18"/>
                    </a:lnTo>
                    <a:lnTo>
                      <a:pt x="288" y="25"/>
                    </a:lnTo>
                    <a:lnTo>
                      <a:pt x="342" y="35"/>
                    </a:lnTo>
                    <a:lnTo>
                      <a:pt x="396" y="46"/>
                    </a:lnTo>
                    <a:lnTo>
                      <a:pt x="446" y="62"/>
                    </a:lnTo>
                    <a:lnTo>
                      <a:pt x="497" y="79"/>
                    </a:lnTo>
                    <a:lnTo>
                      <a:pt x="545" y="98"/>
                    </a:lnTo>
                    <a:lnTo>
                      <a:pt x="595" y="119"/>
                    </a:lnTo>
                    <a:lnTo>
                      <a:pt x="641" y="144"/>
                    </a:lnTo>
                    <a:lnTo>
                      <a:pt x="687" y="169"/>
                    </a:lnTo>
                    <a:lnTo>
                      <a:pt x="732" y="198"/>
                    </a:lnTo>
                    <a:lnTo>
                      <a:pt x="774" y="229"/>
                    </a:lnTo>
                    <a:lnTo>
                      <a:pt x="814" y="261"/>
                    </a:lnTo>
                    <a:lnTo>
                      <a:pt x="854" y="296"/>
                    </a:lnTo>
                    <a:lnTo>
                      <a:pt x="893" y="331"/>
                    </a:lnTo>
                    <a:lnTo>
                      <a:pt x="927" y="369"/>
                    </a:lnTo>
                    <a:lnTo>
                      <a:pt x="962" y="409"/>
                    </a:lnTo>
                    <a:lnTo>
                      <a:pt x="994" y="449"/>
                    </a:lnTo>
                    <a:lnTo>
                      <a:pt x="1025" y="492"/>
                    </a:lnTo>
                    <a:lnTo>
                      <a:pt x="1052" y="536"/>
                    </a:lnTo>
                    <a:lnTo>
                      <a:pt x="1079" y="582"/>
                    </a:lnTo>
                    <a:lnTo>
                      <a:pt x="1104" y="628"/>
                    </a:lnTo>
                    <a:lnTo>
                      <a:pt x="1125" y="676"/>
                    </a:lnTo>
                    <a:lnTo>
                      <a:pt x="1133" y="697"/>
                    </a:lnTo>
                    <a:lnTo>
                      <a:pt x="1131" y="687"/>
                    </a:lnTo>
                    <a:lnTo>
                      <a:pt x="1129" y="680"/>
                    </a:lnTo>
                    <a:lnTo>
                      <a:pt x="1127" y="670"/>
                    </a:lnTo>
                    <a:lnTo>
                      <a:pt x="1125" y="661"/>
                    </a:lnTo>
                    <a:lnTo>
                      <a:pt x="1123" y="653"/>
                    </a:lnTo>
                    <a:lnTo>
                      <a:pt x="1121" y="643"/>
                    </a:lnTo>
                    <a:lnTo>
                      <a:pt x="1119" y="634"/>
                    </a:lnTo>
                    <a:lnTo>
                      <a:pt x="1115" y="626"/>
                    </a:lnTo>
                    <a:close/>
                    <a:moveTo>
                      <a:pt x="58" y="2198"/>
                    </a:moveTo>
                    <a:lnTo>
                      <a:pt x="66" y="2198"/>
                    </a:lnTo>
                    <a:lnTo>
                      <a:pt x="123" y="2200"/>
                    </a:lnTo>
                    <a:lnTo>
                      <a:pt x="179" y="2198"/>
                    </a:lnTo>
                    <a:lnTo>
                      <a:pt x="236" y="2194"/>
                    </a:lnTo>
                    <a:lnTo>
                      <a:pt x="290" y="2188"/>
                    </a:lnTo>
                    <a:lnTo>
                      <a:pt x="344" y="2178"/>
                    </a:lnTo>
                    <a:lnTo>
                      <a:pt x="398" y="2165"/>
                    </a:lnTo>
                    <a:lnTo>
                      <a:pt x="449" y="2150"/>
                    </a:lnTo>
                    <a:lnTo>
                      <a:pt x="501" y="2132"/>
                    </a:lnTo>
                    <a:lnTo>
                      <a:pt x="551" y="2113"/>
                    </a:lnTo>
                    <a:lnTo>
                      <a:pt x="601" y="2092"/>
                    </a:lnTo>
                    <a:lnTo>
                      <a:pt x="647" y="2067"/>
                    </a:lnTo>
                    <a:lnTo>
                      <a:pt x="693" y="2040"/>
                    </a:lnTo>
                    <a:lnTo>
                      <a:pt x="739" y="2012"/>
                    </a:lnTo>
                    <a:lnTo>
                      <a:pt x="781" y="1981"/>
                    </a:lnTo>
                    <a:lnTo>
                      <a:pt x="824" y="1948"/>
                    </a:lnTo>
                    <a:lnTo>
                      <a:pt x="862" y="1914"/>
                    </a:lnTo>
                    <a:lnTo>
                      <a:pt x="900" y="1877"/>
                    </a:lnTo>
                    <a:lnTo>
                      <a:pt x="937" y="1839"/>
                    </a:lnTo>
                    <a:lnTo>
                      <a:pt x="971" y="1800"/>
                    </a:lnTo>
                    <a:lnTo>
                      <a:pt x="1004" y="1758"/>
                    </a:lnTo>
                    <a:lnTo>
                      <a:pt x="1035" y="1714"/>
                    </a:lnTo>
                    <a:lnTo>
                      <a:pt x="1064" y="1670"/>
                    </a:lnTo>
                    <a:lnTo>
                      <a:pt x="1090" y="1624"/>
                    </a:lnTo>
                    <a:lnTo>
                      <a:pt x="1115" y="1576"/>
                    </a:lnTo>
                    <a:lnTo>
                      <a:pt x="1136" y="1528"/>
                    </a:lnTo>
                    <a:lnTo>
                      <a:pt x="1146" y="1505"/>
                    </a:lnTo>
                    <a:lnTo>
                      <a:pt x="1148" y="1497"/>
                    </a:lnTo>
                    <a:lnTo>
                      <a:pt x="1150" y="1488"/>
                    </a:lnTo>
                    <a:lnTo>
                      <a:pt x="1150" y="1480"/>
                    </a:lnTo>
                    <a:lnTo>
                      <a:pt x="1152" y="1470"/>
                    </a:lnTo>
                    <a:lnTo>
                      <a:pt x="1154" y="1463"/>
                    </a:lnTo>
                    <a:lnTo>
                      <a:pt x="1154" y="1453"/>
                    </a:lnTo>
                    <a:lnTo>
                      <a:pt x="1156" y="1445"/>
                    </a:lnTo>
                    <a:lnTo>
                      <a:pt x="1158" y="1436"/>
                    </a:lnTo>
                    <a:lnTo>
                      <a:pt x="1144" y="1474"/>
                    </a:lnTo>
                    <a:lnTo>
                      <a:pt x="1125" y="1522"/>
                    </a:lnTo>
                    <a:lnTo>
                      <a:pt x="1104" y="1572"/>
                    </a:lnTo>
                    <a:lnTo>
                      <a:pt x="1079" y="1618"/>
                    </a:lnTo>
                    <a:lnTo>
                      <a:pt x="1052" y="1664"/>
                    </a:lnTo>
                    <a:lnTo>
                      <a:pt x="1025" y="1708"/>
                    </a:lnTo>
                    <a:lnTo>
                      <a:pt x="994" y="1751"/>
                    </a:lnTo>
                    <a:lnTo>
                      <a:pt x="962" y="1791"/>
                    </a:lnTo>
                    <a:lnTo>
                      <a:pt x="927" y="1831"/>
                    </a:lnTo>
                    <a:lnTo>
                      <a:pt x="893" y="1868"/>
                    </a:lnTo>
                    <a:lnTo>
                      <a:pt x="854" y="1904"/>
                    </a:lnTo>
                    <a:lnTo>
                      <a:pt x="814" y="1939"/>
                    </a:lnTo>
                    <a:lnTo>
                      <a:pt x="774" y="1971"/>
                    </a:lnTo>
                    <a:lnTo>
                      <a:pt x="732" y="2002"/>
                    </a:lnTo>
                    <a:lnTo>
                      <a:pt x="687" y="2029"/>
                    </a:lnTo>
                    <a:lnTo>
                      <a:pt x="641" y="2056"/>
                    </a:lnTo>
                    <a:lnTo>
                      <a:pt x="595" y="2081"/>
                    </a:lnTo>
                    <a:lnTo>
                      <a:pt x="545" y="2102"/>
                    </a:lnTo>
                    <a:lnTo>
                      <a:pt x="497" y="2121"/>
                    </a:lnTo>
                    <a:lnTo>
                      <a:pt x="446" y="2138"/>
                    </a:lnTo>
                    <a:lnTo>
                      <a:pt x="396" y="2154"/>
                    </a:lnTo>
                    <a:lnTo>
                      <a:pt x="342" y="2165"/>
                    </a:lnTo>
                    <a:lnTo>
                      <a:pt x="288" y="2175"/>
                    </a:lnTo>
                    <a:lnTo>
                      <a:pt x="235" y="2180"/>
                    </a:lnTo>
                    <a:lnTo>
                      <a:pt x="179" y="2186"/>
                    </a:lnTo>
                    <a:lnTo>
                      <a:pt x="123" y="2186"/>
                    </a:lnTo>
                    <a:lnTo>
                      <a:pt x="68" y="2186"/>
                    </a:lnTo>
                    <a:lnTo>
                      <a:pt x="45" y="2184"/>
                    </a:lnTo>
                    <a:lnTo>
                      <a:pt x="46" y="2186"/>
                    </a:lnTo>
                    <a:lnTo>
                      <a:pt x="46" y="2188"/>
                    </a:lnTo>
                    <a:lnTo>
                      <a:pt x="48" y="2190"/>
                    </a:lnTo>
                    <a:lnTo>
                      <a:pt x="50" y="2190"/>
                    </a:lnTo>
                    <a:lnTo>
                      <a:pt x="52" y="2192"/>
                    </a:lnTo>
                    <a:lnTo>
                      <a:pt x="54" y="2194"/>
                    </a:lnTo>
                    <a:lnTo>
                      <a:pt x="56" y="2196"/>
                    </a:lnTo>
                    <a:lnTo>
                      <a:pt x="58" y="2198"/>
                    </a:lnTo>
                    <a:close/>
                  </a:path>
                </a:pathLst>
              </a:custGeom>
              <a:solidFill>
                <a:srgbClr val="57BBFF"/>
              </a:solidFill>
              <a:ln w="9525">
                <a:noFill/>
                <a:round/>
                <a:headEnd/>
                <a:tailEnd/>
              </a:ln>
            </p:spPr>
            <p:txBody>
              <a:bodyPr/>
              <a:lstStyle/>
              <a:p>
                <a:endParaRPr lang="en-US"/>
              </a:p>
            </p:txBody>
          </p:sp>
          <p:sp>
            <p:nvSpPr>
              <p:cNvPr id="28144" name="Freeform 1059"/>
              <p:cNvSpPr>
                <a:spLocks noEditPoints="1"/>
              </p:cNvSpPr>
              <p:nvPr/>
            </p:nvSpPr>
            <p:spPr bwMode="auto">
              <a:xfrm>
                <a:off x="740" y="1112"/>
                <a:ext cx="1168" cy="2188"/>
              </a:xfrm>
              <a:custGeom>
                <a:avLst/>
                <a:gdLst>
                  <a:gd name="T0" fmla="*/ 1090 w 1168"/>
                  <a:gd name="T1" fmla="*/ 572 h 2188"/>
                  <a:gd name="T2" fmla="*/ 1005 w 1168"/>
                  <a:gd name="T3" fmla="*/ 440 h 2188"/>
                  <a:gd name="T4" fmla="*/ 902 w 1168"/>
                  <a:gd name="T5" fmla="*/ 321 h 2188"/>
                  <a:gd name="T6" fmla="*/ 783 w 1168"/>
                  <a:gd name="T7" fmla="*/ 217 h 2188"/>
                  <a:gd name="T8" fmla="*/ 650 w 1168"/>
                  <a:gd name="T9" fmla="*/ 133 h 2188"/>
                  <a:gd name="T10" fmla="*/ 504 w 1168"/>
                  <a:gd name="T11" fmla="*/ 67 h 2188"/>
                  <a:gd name="T12" fmla="*/ 349 w 1168"/>
                  <a:gd name="T13" fmla="*/ 23 h 2188"/>
                  <a:gd name="T14" fmla="*/ 184 w 1168"/>
                  <a:gd name="T15" fmla="*/ 2 h 2188"/>
                  <a:gd name="T16" fmla="*/ 17 w 1168"/>
                  <a:gd name="T17" fmla="*/ 6 h 2188"/>
                  <a:gd name="T18" fmla="*/ 9 w 1168"/>
                  <a:gd name="T19" fmla="*/ 10 h 2188"/>
                  <a:gd name="T20" fmla="*/ 3 w 1168"/>
                  <a:gd name="T21" fmla="*/ 16 h 2188"/>
                  <a:gd name="T22" fmla="*/ 0 w 1168"/>
                  <a:gd name="T23" fmla="*/ 21 h 2188"/>
                  <a:gd name="T24" fmla="*/ 0 w 1168"/>
                  <a:gd name="T25" fmla="*/ 21 h 2188"/>
                  <a:gd name="T26" fmla="*/ 0 w 1168"/>
                  <a:gd name="T27" fmla="*/ 21 h 2188"/>
                  <a:gd name="T28" fmla="*/ 17 w 1168"/>
                  <a:gd name="T29" fmla="*/ 19 h 2188"/>
                  <a:gd name="T30" fmla="*/ 184 w 1168"/>
                  <a:gd name="T31" fmla="*/ 16 h 2188"/>
                  <a:gd name="T32" fmla="*/ 345 w 1168"/>
                  <a:gd name="T33" fmla="*/ 35 h 2188"/>
                  <a:gd name="T34" fmla="*/ 500 w 1168"/>
                  <a:gd name="T35" fmla="*/ 79 h 2188"/>
                  <a:gd name="T36" fmla="*/ 643 w 1168"/>
                  <a:gd name="T37" fmla="*/ 144 h 2188"/>
                  <a:gd name="T38" fmla="*/ 775 w 1168"/>
                  <a:gd name="T39" fmla="*/ 229 h 2188"/>
                  <a:gd name="T40" fmla="*/ 892 w 1168"/>
                  <a:gd name="T41" fmla="*/ 330 h 2188"/>
                  <a:gd name="T42" fmla="*/ 994 w 1168"/>
                  <a:gd name="T43" fmla="*/ 447 h 2188"/>
                  <a:gd name="T44" fmla="*/ 1078 w 1168"/>
                  <a:gd name="T45" fmla="*/ 580 h 2188"/>
                  <a:gd name="T46" fmla="*/ 1143 w 1168"/>
                  <a:gd name="T47" fmla="*/ 722 h 2188"/>
                  <a:gd name="T48" fmla="*/ 1141 w 1168"/>
                  <a:gd name="T49" fmla="*/ 710 h 2188"/>
                  <a:gd name="T50" fmla="*/ 1136 w 1168"/>
                  <a:gd name="T51" fmla="*/ 681 h 2188"/>
                  <a:gd name="T52" fmla="*/ 1130 w 1168"/>
                  <a:gd name="T53" fmla="*/ 655 h 2188"/>
                  <a:gd name="T54" fmla="*/ 128 w 1168"/>
                  <a:gd name="T55" fmla="*/ 2188 h 2188"/>
                  <a:gd name="T56" fmla="*/ 295 w 1168"/>
                  <a:gd name="T57" fmla="*/ 2174 h 2188"/>
                  <a:gd name="T58" fmla="*/ 453 w 1168"/>
                  <a:gd name="T59" fmla="*/ 2138 h 2188"/>
                  <a:gd name="T60" fmla="*/ 602 w 1168"/>
                  <a:gd name="T61" fmla="*/ 2080 h 2188"/>
                  <a:gd name="T62" fmla="*/ 740 w 1168"/>
                  <a:gd name="T63" fmla="*/ 2000 h 2188"/>
                  <a:gd name="T64" fmla="*/ 863 w 1168"/>
                  <a:gd name="T65" fmla="*/ 1904 h 2188"/>
                  <a:gd name="T66" fmla="*/ 973 w 1168"/>
                  <a:gd name="T67" fmla="*/ 1789 h 2188"/>
                  <a:gd name="T68" fmla="*/ 1063 w 1168"/>
                  <a:gd name="T69" fmla="*/ 1660 h 2188"/>
                  <a:gd name="T70" fmla="*/ 1136 w 1168"/>
                  <a:gd name="T71" fmla="*/ 1520 h 2188"/>
                  <a:gd name="T72" fmla="*/ 1159 w 1168"/>
                  <a:gd name="T73" fmla="*/ 1457 h 2188"/>
                  <a:gd name="T74" fmla="*/ 1163 w 1168"/>
                  <a:gd name="T75" fmla="*/ 1428 h 2188"/>
                  <a:gd name="T76" fmla="*/ 1166 w 1168"/>
                  <a:gd name="T77" fmla="*/ 1399 h 2188"/>
                  <a:gd name="T78" fmla="*/ 1143 w 1168"/>
                  <a:gd name="T79" fmla="*/ 1466 h 2188"/>
                  <a:gd name="T80" fmla="*/ 1078 w 1168"/>
                  <a:gd name="T81" fmla="*/ 1608 h 2188"/>
                  <a:gd name="T82" fmla="*/ 994 w 1168"/>
                  <a:gd name="T83" fmla="*/ 1741 h 2188"/>
                  <a:gd name="T84" fmla="*/ 892 w 1168"/>
                  <a:gd name="T85" fmla="*/ 1858 h 2188"/>
                  <a:gd name="T86" fmla="*/ 775 w 1168"/>
                  <a:gd name="T87" fmla="*/ 1959 h 2188"/>
                  <a:gd name="T88" fmla="*/ 643 w 1168"/>
                  <a:gd name="T89" fmla="*/ 2044 h 2188"/>
                  <a:gd name="T90" fmla="*/ 500 w 1168"/>
                  <a:gd name="T91" fmla="*/ 2109 h 2188"/>
                  <a:gd name="T92" fmla="*/ 345 w 1168"/>
                  <a:gd name="T93" fmla="*/ 2153 h 2188"/>
                  <a:gd name="T94" fmla="*/ 184 w 1168"/>
                  <a:gd name="T95" fmla="*/ 2172 h 2188"/>
                  <a:gd name="T96" fmla="*/ 42 w 1168"/>
                  <a:gd name="T97" fmla="*/ 2171 h 2188"/>
                  <a:gd name="T98" fmla="*/ 48 w 1168"/>
                  <a:gd name="T99" fmla="*/ 2176 h 2188"/>
                  <a:gd name="T100" fmla="*/ 51 w 1168"/>
                  <a:gd name="T101" fmla="*/ 2182 h 21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68"/>
                  <a:gd name="T154" fmla="*/ 0 h 2188"/>
                  <a:gd name="T155" fmla="*/ 1168 w 1168"/>
                  <a:gd name="T156" fmla="*/ 2188 h 218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68" h="2188">
                    <a:moveTo>
                      <a:pt x="1130" y="655"/>
                    </a:moveTo>
                    <a:lnTo>
                      <a:pt x="1115" y="620"/>
                    </a:lnTo>
                    <a:lnTo>
                      <a:pt x="1090" y="572"/>
                    </a:lnTo>
                    <a:lnTo>
                      <a:pt x="1063" y="526"/>
                    </a:lnTo>
                    <a:lnTo>
                      <a:pt x="1036" y="482"/>
                    </a:lnTo>
                    <a:lnTo>
                      <a:pt x="1005" y="440"/>
                    </a:lnTo>
                    <a:lnTo>
                      <a:pt x="973" y="397"/>
                    </a:lnTo>
                    <a:lnTo>
                      <a:pt x="938" y="359"/>
                    </a:lnTo>
                    <a:lnTo>
                      <a:pt x="902" y="321"/>
                    </a:lnTo>
                    <a:lnTo>
                      <a:pt x="863" y="284"/>
                    </a:lnTo>
                    <a:lnTo>
                      <a:pt x="823" y="250"/>
                    </a:lnTo>
                    <a:lnTo>
                      <a:pt x="783" y="217"/>
                    </a:lnTo>
                    <a:lnTo>
                      <a:pt x="740" y="186"/>
                    </a:lnTo>
                    <a:lnTo>
                      <a:pt x="694" y="159"/>
                    </a:lnTo>
                    <a:lnTo>
                      <a:pt x="650" y="133"/>
                    </a:lnTo>
                    <a:lnTo>
                      <a:pt x="602" y="108"/>
                    </a:lnTo>
                    <a:lnTo>
                      <a:pt x="554" y="87"/>
                    </a:lnTo>
                    <a:lnTo>
                      <a:pt x="504" y="67"/>
                    </a:lnTo>
                    <a:lnTo>
                      <a:pt x="453" y="50"/>
                    </a:lnTo>
                    <a:lnTo>
                      <a:pt x="401" y="35"/>
                    </a:lnTo>
                    <a:lnTo>
                      <a:pt x="349" y="23"/>
                    </a:lnTo>
                    <a:lnTo>
                      <a:pt x="295" y="14"/>
                    </a:lnTo>
                    <a:lnTo>
                      <a:pt x="240" y="6"/>
                    </a:lnTo>
                    <a:lnTo>
                      <a:pt x="184" y="2"/>
                    </a:lnTo>
                    <a:lnTo>
                      <a:pt x="128" y="0"/>
                    </a:lnTo>
                    <a:lnTo>
                      <a:pt x="73" y="2"/>
                    </a:lnTo>
                    <a:lnTo>
                      <a:pt x="17" y="6"/>
                    </a:lnTo>
                    <a:lnTo>
                      <a:pt x="13" y="6"/>
                    </a:lnTo>
                    <a:lnTo>
                      <a:pt x="11" y="8"/>
                    </a:lnTo>
                    <a:lnTo>
                      <a:pt x="9" y="10"/>
                    </a:lnTo>
                    <a:lnTo>
                      <a:pt x="7" y="12"/>
                    </a:lnTo>
                    <a:lnTo>
                      <a:pt x="5" y="14"/>
                    </a:lnTo>
                    <a:lnTo>
                      <a:pt x="3" y="16"/>
                    </a:lnTo>
                    <a:lnTo>
                      <a:pt x="3" y="17"/>
                    </a:lnTo>
                    <a:lnTo>
                      <a:pt x="2" y="19"/>
                    </a:lnTo>
                    <a:lnTo>
                      <a:pt x="0" y="21"/>
                    </a:lnTo>
                    <a:lnTo>
                      <a:pt x="17" y="19"/>
                    </a:lnTo>
                    <a:lnTo>
                      <a:pt x="73" y="16"/>
                    </a:lnTo>
                    <a:lnTo>
                      <a:pt x="128" y="14"/>
                    </a:lnTo>
                    <a:lnTo>
                      <a:pt x="184" y="16"/>
                    </a:lnTo>
                    <a:lnTo>
                      <a:pt x="240" y="19"/>
                    </a:lnTo>
                    <a:lnTo>
                      <a:pt x="293" y="25"/>
                    </a:lnTo>
                    <a:lnTo>
                      <a:pt x="345" y="35"/>
                    </a:lnTo>
                    <a:lnTo>
                      <a:pt x="399" y="48"/>
                    </a:lnTo>
                    <a:lnTo>
                      <a:pt x="449" y="62"/>
                    </a:lnTo>
                    <a:lnTo>
                      <a:pt x="500" y="79"/>
                    </a:lnTo>
                    <a:lnTo>
                      <a:pt x="548" y="98"/>
                    </a:lnTo>
                    <a:lnTo>
                      <a:pt x="596" y="119"/>
                    </a:lnTo>
                    <a:lnTo>
                      <a:pt x="643" y="144"/>
                    </a:lnTo>
                    <a:lnTo>
                      <a:pt x="689" y="169"/>
                    </a:lnTo>
                    <a:lnTo>
                      <a:pt x="733" y="198"/>
                    </a:lnTo>
                    <a:lnTo>
                      <a:pt x="775" y="229"/>
                    </a:lnTo>
                    <a:lnTo>
                      <a:pt x="815" y="259"/>
                    </a:lnTo>
                    <a:lnTo>
                      <a:pt x="856" y="294"/>
                    </a:lnTo>
                    <a:lnTo>
                      <a:pt x="892" y="330"/>
                    </a:lnTo>
                    <a:lnTo>
                      <a:pt x="928" y="367"/>
                    </a:lnTo>
                    <a:lnTo>
                      <a:pt x="963" y="407"/>
                    </a:lnTo>
                    <a:lnTo>
                      <a:pt x="994" y="447"/>
                    </a:lnTo>
                    <a:lnTo>
                      <a:pt x="1024" y="490"/>
                    </a:lnTo>
                    <a:lnTo>
                      <a:pt x="1053" y="534"/>
                    </a:lnTo>
                    <a:lnTo>
                      <a:pt x="1078" y="580"/>
                    </a:lnTo>
                    <a:lnTo>
                      <a:pt x="1103" y="626"/>
                    </a:lnTo>
                    <a:lnTo>
                      <a:pt x="1124" y="674"/>
                    </a:lnTo>
                    <a:lnTo>
                      <a:pt x="1143" y="722"/>
                    </a:lnTo>
                    <a:lnTo>
                      <a:pt x="1145" y="729"/>
                    </a:lnTo>
                    <a:lnTo>
                      <a:pt x="1143" y="720"/>
                    </a:lnTo>
                    <a:lnTo>
                      <a:pt x="1141" y="710"/>
                    </a:lnTo>
                    <a:lnTo>
                      <a:pt x="1140" y="701"/>
                    </a:lnTo>
                    <a:lnTo>
                      <a:pt x="1138" y="691"/>
                    </a:lnTo>
                    <a:lnTo>
                      <a:pt x="1136" y="681"/>
                    </a:lnTo>
                    <a:lnTo>
                      <a:pt x="1134" y="674"/>
                    </a:lnTo>
                    <a:lnTo>
                      <a:pt x="1132" y="664"/>
                    </a:lnTo>
                    <a:lnTo>
                      <a:pt x="1130" y="655"/>
                    </a:lnTo>
                    <a:close/>
                    <a:moveTo>
                      <a:pt x="55" y="2184"/>
                    </a:moveTo>
                    <a:lnTo>
                      <a:pt x="73" y="2186"/>
                    </a:lnTo>
                    <a:lnTo>
                      <a:pt x="128" y="2188"/>
                    </a:lnTo>
                    <a:lnTo>
                      <a:pt x="184" y="2186"/>
                    </a:lnTo>
                    <a:lnTo>
                      <a:pt x="240" y="2182"/>
                    </a:lnTo>
                    <a:lnTo>
                      <a:pt x="295" y="2174"/>
                    </a:lnTo>
                    <a:lnTo>
                      <a:pt x="349" y="2165"/>
                    </a:lnTo>
                    <a:lnTo>
                      <a:pt x="401" y="2153"/>
                    </a:lnTo>
                    <a:lnTo>
                      <a:pt x="453" y="2138"/>
                    </a:lnTo>
                    <a:lnTo>
                      <a:pt x="504" y="2121"/>
                    </a:lnTo>
                    <a:lnTo>
                      <a:pt x="554" y="2101"/>
                    </a:lnTo>
                    <a:lnTo>
                      <a:pt x="602" y="2080"/>
                    </a:lnTo>
                    <a:lnTo>
                      <a:pt x="650" y="2055"/>
                    </a:lnTo>
                    <a:lnTo>
                      <a:pt x="694" y="2029"/>
                    </a:lnTo>
                    <a:lnTo>
                      <a:pt x="740" y="2000"/>
                    </a:lnTo>
                    <a:lnTo>
                      <a:pt x="783" y="1971"/>
                    </a:lnTo>
                    <a:lnTo>
                      <a:pt x="823" y="1938"/>
                    </a:lnTo>
                    <a:lnTo>
                      <a:pt x="863" y="1904"/>
                    </a:lnTo>
                    <a:lnTo>
                      <a:pt x="902" y="1867"/>
                    </a:lnTo>
                    <a:lnTo>
                      <a:pt x="938" y="1829"/>
                    </a:lnTo>
                    <a:lnTo>
                      <a:pt x="973" y="1789"/>
                    </a:lnTo>
                    <a:lnTo>
                      <a:pt x="1005" y="1748"/>
                    </a:lnTo>
                    <a:lnTo>
                      <a:pt x="1036" y="1706"/>
                    </a:lnTo>
                    <a:lnTo>
                      <a:pt x="1063" y="1660"/>
                    </a:lnTo>
                    <a:lnTo>
                      <a:pt x="1090" y="1616"/>
                    </a:lnTo>
                    <a:lnTo>
                      <a:pt x="1115" y="1568"/>
                    </a:lnTo>
                    <a:lnTo>
                      <a:pt x="1136" y="1520"/>
                    </a:lnTo>
                    <a:lnTo>
                      <a:pt x="1155" y="1470"/>
                    </a:lnTo>
                    <a:lnTo>
                      <a:pt x="1157" y="1466"/>
                    </a:lnTo>
                    <a:lnTo>
                      <a:pt x="1159" y="1457"/>
                    </a:lnTo>
                    <a:lnTo>
                      <a:pt x="1159" y="1447"/>
                    </a:lnTo>
                    <a:lnTo>
                      <a:pt x="1161" y="1438"/>
                    </a:lnTo>
                    <a:lnTo>
                      <a:pt x="1163" y="1428"/>
                    </a:lnTo>
                    <a:lnTo>
                      <a:pt x="1164" y="1418"/>
                    </a:lnTo>
                    <a:lnTo>
                      <a:pt x="1164" y="1409"/>
                    </a:lnTo>
                    <a:lnTo>
                      <a:pt x="1166" y="1399"/>
                    </a:lnTo>
                    <a:lnTo>
                      <a:pt x="1168" y="1390"/>
                    </a:lnTo>
                    <a:lnTo>
                      <a:pt x="1161" y="1414"/>
                    </a:lnTo>
                    <a:lnTo>
                      <a:pt x="1143" y="1466"/>
                    </a:lnTo>
                    <a:lnTo>
                      <a:pt x="1124" y="1514"/>
                    </a:lnTo>
                    <a:lnTo>
                      <a:pt x="1103" y="1562"/>
                    </a:lnTo>
                    <a:lnTo>
                      <a:pt x="1078" y="1608"/>
                    </a:lnTo>
                    <a:lnTo>
                      <a:pt x="1053" y="1654"/>
                    </a:lnTo>
                    <a:lnTo>
                      <a:pt x="1024" y="1698"/>
                    </a:lnTo>
                    <a:lnTo>
                      <a:pt x="994" y="1741"/>
                    </a:lnTo>
                    <a:lnTo>
                      <a:pt x="963" y="1781"/>
                    </a:lnTo>
                    <a:lnTo>
                      <a:pt x="928" y="1821"/>
                    </a:lnTo>
                    <a:lnTo>
                      <a:pt x="892" y="1858"/>
                    </a:lnTo>
                    <a:lnTo>
                      <a:pt x="856" y="1894"/>
                    </a:lnTo>
                    <a:lnTo>
                      <a:pt x="815" y="1927"/>
                    </a:lnTo>
                    <a:lnTo>
                      <a:pt x="775" y="1959"/>
                    </a:lnTo>
                    <a:lnTo>
                      <a:pt x="733" y="1990"/>
                    </a:lnTo>
                    <a:lnTo>
                      <a:pt x="689" y="2017"/>
                    </a:lnTo>
                    <a:lnTo>
                      <a:pt x="643" y="2044"/>
                    </a:lnTo>
                    <a:lnTo>
                      <a:pt x="596" y="2067"/>
                    </a:lnTo>
                    <a:lnTo>
                      <a:pt x="548" y="2090"/>
                    </a:lnTo>
                    <a:lnTo>
                      <a:pt x="500" y="2109"/>
                    </a:lnTo>
                    <a:lnTo>
                      <a:pt x="449" y="2126"/>
                    </a:lnTo>
                    <a:lnTo>
                      <a:pt x="399" y="2140"/>
                    </a:lnTo>
                    <a:lnTo>
                      <a:pt x="345" y="2153"/>
                    </a:lnTo>
                    <a:lnTo>
                      <a:pt x="293" y="2163"/>
                    </a:lnTo>
                    <a:lnTo>
                      <a:pt x="240" y="2169"/>
                    </a:lnTo>
                    <a:lnTo>
                      <a:pt x="184" y="2172"/>
                    </a:lnTo>
                    <a:lnTo>
                      <a:pt x="128" y="2174"/>
                    </a:lnTo>
                    <a:lnTo>
                      <a:pt x="73" y="2172"/>
                    </a:lnTo>
                    <a:lnTo>
                      <a:pt x="42" y="2171"/>
                    </a:lnTo>
                    <a:lnTo>
                      <a:pt x="44" y="2172"/>
                    </a:lnTo>
                    <a:lnTo>
                      <a:pt x="46" y="2174"/>
                    </a:lnTo>
                    <a:lnTo>
                      <a:pt x="48" y="2176"/>
                    </a:lnTo>
                    <a:lnTo>
                      <a:pt x="50" y="2178"/>
                    </a:lnTo>
                    <a:lnTo>
                      <a:pt x="51" y="2180"/>
                    </a:lnTo>
                    <a:lnTo>
                      <a:pt x="51" y="2182"/>
                    </a:lnTo>
                    <a:lnTo>
                      <a:pt x="53" y="2184"/>
                    </a:lnTo>
                    <a:lnTo>
                      <a:pt x="55" y="2184"/>
                    </a:lnTo>
                    <a:close/>
                  </a:path>
                </a:pathLst>
              </a:custGeom>
              <a:solidFill>
                <a:srgbClr val="58BCFF"/>
              </a:solidFill>
              <a:ln w="9525">
                <a:noFill/>
                <a:round/>
                <a:headEnd/>
                <a:tailEnd/>
              </a:ln>
            </p:spPr>
            <p:txBody>
              <a:bodyPr/>
              <a:lstStyle/>
              <a:p>
                <a:endParaRPr lang="en-US"/>
              </a:p>
            </p:txBody>
          </p:sp>
          <p:sp>
            <p:nvSpPr>
              <p:cNvPr id="28145" name="Freeform 1060"/>
              <p:cNvSpPr>
                <a:spLocks noEditPoints="1"/>
              </p:cNvSpPr>
              <p:nvPr/>
            </p:nvSpPr>
            <p:spPr bwMode="auto">
              <a:xfrm>
                <a:off x="732" y="1118"/>
                <a:ext cx="1180" cy="2174"/>
              </a:xfrm>
              <a:custGeom>
                <a:avLst/>
                <a:gdLst>
                  <a:gd name="T0" fmla="*/ 1117 w 1180"/>
                  <a:gd name="T1" fmla="*/ 616 h 2174"/>
                  <a:gd name="T2" fmla="*/ 1038 w 1180"/>
                  <a:gd name="T3" fmla="*/ 480 h 2174"/>
                  <a:gd name="T4" fmla="*/ 940 w 1180"/>
                  <a:gd name="T5" fmla="*/ 357 h 2174"/>
                  <a:gd name="T6" fmla="*/ 827 w 1180"/>
                  <a:gd name="T7" fmla="*/ 249 h 2174"/>
                  <a:gd name="T8" fmla="*/ 700 w 1180"/>
                  <a:gd name="T9" fmla="*/ 157 h 2174"/>
                  <a:gd name="T10" fmla="*/ 558 w 1180"/>
                  <a:gd name="T11" fmla="*/ 86 h 2174"/>
                  <a:gd name="T12" fmla="*/ 409 w 1180"/>
                  <a:gd name="T13" fmla="*/ 34 h 2174"/>
                  <a:gd name="T14" fmla="*/ 248 w 1180"/>
                  <a:gd name="T15" fmla="*/ 6 h 2174"/>
                  <a:gd name="T16" fmla="*/ 81 w 1180"/>
                  <a:gd name="T17" fmla="*/ 2 h 2174"/>
                  <a:gd name="T18" fmla="*/ 13 w 1180"/>
                  <a:gd name="T19" fmla="*/ 10 h 2174"/>
                  <a:gd name="T20" fmla="*/ 11 w 1180"/>
                  <a:gd name="T21" fmla="*/ 11 h 2174"/>
                  <a:gd name="T22" fmla="*/ 8 w 1180"/>
                  <a:gd name="T23" fmla="*/ 13 h 2174"/>
                  <a:gd name="T24" fmla="*/ 6 w 1180"/>
                  <a:gd name="T25" fmla="*/ 17 h 2174"/>
                  <a:gd name="T26" fmla="*/ 4 w 1180"/>
                  <a:gd name="T27" fmla="*/ 19 h 2174"/>
                  <a:gd name="T28" fmla="*/ 0 w 1180"/>
                  <a:gd name="T29" fmla="*/ 23 h 2174"/>
                  <a:gd name="T30" fmla="*/ 136 w 1180"/>
                  <a:gd name="T31" fmla="*/ 13 h 2174"/>
                  <a:gd name="T32" fmla="*/ 299 w 1180"/>
                  <a:gd name="T33" fmla="*/ 27 h 2174"/>
                  <a:gd name="T34" fmla="*/ 455 w 1180"/>
                  <a:gd name="T35" fmla="*/ 61 h 2174"/>
                  <a:gd name="T36" fmla="*/ 603 w 1180"/>
                  <a:gd name="T37" fmla="*/ 119 h 2174"/>
                  <a:gd name="T38" fmla="*/ 737 w 1180"/>
                  <a:gd name="T39" fmla="*/ 198 h 2174"/>
                  <a:gd name="T40" fmla="*/ 858 w 1180"/>
                  <a:gd name="T41" fmla="*/ 294 h 2174"/>
                  <a:gd name="T42" fmla="*/ 965 w 1180"/>
                  <a:gd name="T43" fmla="*/ 405 h 2174"/>
                  <a:gd name="T44" fmla="*/ 1055 w 1180"/>
                  <a:gd name="T45" fmla="*/ 532 h 2174"/>
                  <a:gd name="T46" fmla="*/ 1126 w 1180"/>
                  <a:gd name="T47" fmla="*/ 670 h 2174"/>
                  <a:gd name="T48" fmla="*/ 1159 w 1180"/>
                  <a:gd name="T49" fmla="*/ 758 h 2174"/>
                  <a:gd name="T50" fmla="*/ 1153 w 1180"/>
                  <a:gd name="T51" fmla="*/ 725 h 2174"/>
                  <a:gd name="T52" fmla="*/ 1148 w 1180"/>
                  <a:gd name="T53" fmla="*/ 695 h 2174"/>
                  <a:gd name="T54" fmla="*/ 81 w 1180"/>
                  <a:gd name="T55" fmla="*/ 2174 h 2174"/>
                  <a:gd name="T56" fmla="*/ 248 w 1180"/>
                  <a:gd name="T57" fmla="*/ 2168 h 2174"/>
                  <a:gd name="T58" fmla="*/ 409 w 1180"/>
                  <a:gd name="T59" fmla="*/ 2142 h 2174"/>
                  <a:gd name="T60" fmla="*/ 558 w 1180"/>
                  <a:gd name="T61" fmla="*/ 2090 h 2174"/>
                  <a:gd name="T62" fmla="*/ 700 w 1180"/>
                  <a:gd name="T63" fmla="*/ 2017 h 2174"/>
                  <a:gd name="T64" fmla="*/ 827 w 1180"/>
                  <a:gd name="T65" fmla="*/ 1927 h 2174"/>
                  <a:gd name="T66" fmla="*/ 940 w 1180"/>
                  <a:gd name="T67" fmla="*/ 1819 h 2174"/>
                  <a:gd name="T68" fmla="*/ 1038 w 1180"/>
                  <a:gd name="T69" fmla="*/ 1696 h 2174"/>
                  <a:gd name="T70" fmla="*/ 1117 w 1180"/>
                  <a:gd name="T71" fmla="*/ 1560 h 2174"/>
                  <a:gd name="T72" fmla="*/ 1171 w 1180"/>
                  <a:gd name="T73" fmla="*/ 1424 h 2174"/>
                  <a:gd name="T74" fmla="*/ 1174 w 1180"/>
                  <a:gd name="T75" fmla="*/ 1393 h 2174"/>
                  <a:gd name="T76" fmla="*/ 1178 w 1180"/>
                  <a:gd name="T77" fmla="*/ 1361 h 2174"/>
                  <a:gd name="T78" fmla="*/ 1176 w 1180"/>
                  <a:gd name="T79" fmla="*/ 1357 h 2174"/>
                  <a:gd name="T80" fmla="*/ 1126 w 1180"/>
                  <a:gd name="T81" fmla="*/ 1506 h 2174"/>
                  <a:gd name="T82" fmla="*/ 1055 w 1180"/>
                  <a:gd name="T83" fmla="*/ 1645 h 2174"/>
                  <a:gd name="T84" fmla="*/ 965 w 1180"/>
                  <a:gd name="T85" fmla="*/ 1771 h 2174"/>
                  <a:gd name="T86" fmla="*/ 858 w 1180"/>
                  <a:gd name="T87" fmla="*/ 1882 h 2174"/>
                  <a:gd name="T88" fmla="*/ 737 w 1180"/>
                  <a:gd name="T89" fmla="*/ 1978 h 2174"/>
                  <a:gd name="T90" fmla="*/ 603 w 1180"/>
                  <a:gd name="T91" fmla="*/ 2055 h 2174"/>
                  <a:gd name="T92" fmla="*/ 455 w 1180"/>
                  <a:gd name="T93" fmla="*/ 2113 h 2174"/>
                  <a:gd name="T94" fmla="*/ 299 w 1180"/>
                  <a:gd name="T95" fmla="*/ 2149 h 2174"/>
                  <a:gd name="T96" fmla="*/ 136 w 1180"/>
                  <a:gd name="T97" fmla="*/ 2163 h 2174"/>
                  <a:gd name="T98" fmla="*/ 46 w 1180"/>
                  <a:gd name="T99" fmla="*/ 2159 h 2174"/>
                  <a:gd name="T100" fmla="*/ 50 w 1180"/>
                  <a:gd name="T101" fmla="*/ 2165 h 2174"/>
                  <a:gd name="T102" fmla="*/ 56 w 1180"/>
                  <a:gd name="T103" fmla="*/ 2170 h 217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80"/>
                  <a:gd name="T157" fmla="*/ 0 h 2174"/>
                  <a:gd name="T158" fmla="*/ 1180 w 1180"/>
                  <a:gd name="T159" fmla="*/ 2174 h 217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80" h="2174">
                    <a:moveTo>
                      <a:pt x="1146" y="685"/>
                    </a:moveTo>
                    <a:lnTo>
                      <a:pt x="1138" y="664"/>
                    </a:lnTo>
                    <a:lnTo>
                      <a:pt x="1117" y="616"/>
                    </a:lnTo>
                    <a:lnTo>
                      <a:pt x="1092" y="570"/>
                    </a:lnTo>
                    <a:lnTo>
                      <a:pt x="1065" y="524"/>
                    </a:lnTo>
                    <a:lnTo>
                      <a:pt x="1038" y="480"/>
                    </a:lnTo>
                    <a:lnTo>
                      <a:pt x="1007" y="437"/>
                    </a:lnTo>
                    <a:lnTo>
                      <a:pt x="975" y="397"/>
                    </a:lnTo>
                    <a:lnTo>
                      <a:pt x="940" y="357"/>
                    </a:lnTo>
                    <a:lnTo>
                      <a:pt x="906" y="319"/>
                    </a:lnTo>
                    <a:lnTo>
                      <a:pt x="867" y="284"/>
                    </a:lnTo>
                    <a:lnTo>
                      <a:pt x="827" y="249"/>
                    </a:lnTo>
                    <a:lnTo>
                      <a:pt x="787" y="217"/>
                    </a:lnTo>
                    <a:lnTo>
                      <a:pt x="745" y="186"/>
                    </a:lnTo>
                    <a:lnTo>
                      <a:pt x="700" y="157"/>
                    </a:lnTo>
                    <a:lnTo>
                      <a:pt x="654" y="132"/>
                    </a:lnTo>
                    <a:lnTo>
                      <a:pt x="608" y="107"/>
                    </a:lnTo>
                    <a:lnTo>
                      <a:pt x="558" y="86"/>
                    </a:lnTo>
                    <a:lnTo>
                      <a:pt x="510" y="67"/>
                    </a:lnTo>
                    <a:lnTo>
                      <a:pt x="459" y="50"/>
                    </a:lnTo>
                    <a:lnTo>
                      <a:pt x="409" y="34"/>
                    </a:lnTo>
                    <a:lnTo>
                      <a:pt x="355" y="23"/>
                    </a:lnTo>
                    <a:lnTo>
                      <a:pt x="301" y="13"/>
                    </a:lnTo>
                    <a:lnTo>
                      <a:pt x="248" y="6"/>
                    </a:lnTo>
                    <a:lnTo>
                      <a:pt x="192" y="2"/>
                    </a:lnTo>
                    <a:lnTo>
                      <a:pt x="136" y="0"/>
                    </a:lnTo>
                    <a:lnTo>
                      <a:pt x="81" y="2"/>
                    </a:lnTo>
                    <a:lnTo>
                      <a:pt x="25" y="6"/>
                    </a:lnTo>
                    <a:lnTo>
                      <a:pt x="13" y="8"/>
                    </a:lnTo>
                    <a:lnTo>
                      <a:pt x="13" y="10"/>
                    </a:lnTo>
                    <a:lnTo>
                      <a:pt x="11" y="10"/>
                    </a:lnTo>
                    <a:lnTo>
                      <a:pt x="11" y="11"/>
                    </a:lnTo>
                    <a:lnTo>
                      <a:pt x="10" y="13"/>
                    </a:lnTo>
                    <a:lnTo>
                      <a:pt x="8" y="13"/>
                    </a:lnTo>
                    <a:lnTo>
                      <a:pt x="8" y="15"/>
                    </a:lnTo>
                    <a:lnTo>
                      <a:pt x="6" y="15"/>
                    </a:lnTo>
                    <a:lnTo>
                      <a:pt x="6" y="17"/>
                    </a:lnTo>
                    <a:lnTo>
                      <a:pt x="4" y="19"/>
                    </a:lnTo>
                    <a:lnTo>
                      <a:pt x="2" y="21"/>
                    </a:lnTo>
                    <a:lnTo>
                      <a:pt x="0" y="23"/>
                    </a:lnTo>
                    <a:lnTo>
                      <a:pt x="27" y="19"/>
                    </a:lnTo>
                    <a:lnTo>
                      <a:pt x="81" y="15"/>
                    </a:lnTo>
                    <a:lnTo>
                      <a:pt x="136" y="13"/>
                    </a:lnTo>
                    <a:lnTo>
                      <a:pt x="192" y="15"/>
                    </a:lnTo>
                    <a:lnTo>
                      <a:pt x="246" y="19"/>
                    </a:lnTo>
                    <a:lnTo>
                      <a:pt x="299" y="27"/>
                    </a:lnTo>
                    <a:lnTo>
                      <a:pt x="353" y="36"/>
                    </a:lnTo>
                    <a:lnTo>
                      <a:pt x="405" y="48"/>
                    </a:lnTo>
                    <a:lnTo>
                      <a:pt x="455" y="61"/>
                    </a:lnTo>
                    <a:lnTo>
                      <a:pt x="505" y="79"/>
                    </a:lnTo>
                    <a:lnTo>
                      <a:pt x="555" y="98"/>
                    </a:lnTo>
                    <a:lnTo>
                      <a:pt x="603" y="119"/>
                    </a:lnTo>
                    <a:lnTo>
                      <a:pt x="649" y="144"/>
                    </a:lnTo>
                    <a:lnTo>
                      <a:pt x="693" y="169"/>
                    </a:lnTo>
                    <a:lnTo>
                      <a:pt x="737" y="198"/>
                    </a:lnTo>
                    <a:lnTo>
                      <a:pt x="779" y="226"/>
                    </a:lnTo>
                    <a:lnTo>
                      <a:pt x="819" y="259"/>
                    </a:lnTo>
                    <a:lnTo>
                      <a:pt x="858" y="294"/>
                    </a:lnTo>
                    <a:lnTo>
                      <a:pt x="896" y="328"/>
                    </a:lnTo>
                    <a:lnTo>
                      <a:pt x="931" y="366"/>
                    </a:lnTo>
                    <a:lnTo>
                      <a:pt x="965" y="405"/>
                    </a:lnTo>
                    <a:lnTo>
                      <a:pt x="998" y="445"/>
                    </a:lnTo>
                    <a:lnTo>
                      <a:pt x="1027" y="487"/>
                    </a:lnTo>
                    <a:lnTo>
                      <a:pt x="1055" y="532"/>
                    </a:lnTo>
                    <a:lnTo>
                      <a:pt x="1080" y="576"/>
                    </a:lnTo>
                    <a:lnTo>
                      <a:pt x="1105" y="622"/>
                    </a:lnTo>
                    <a:lnTo>
                      <a:pt x="1126" y="670"/>
                    </a:lnTo>
                    <a:lnTo>
                      <a:pt x="1146" y="720"/>
                    </a:lnTo>
                    <a:lnTo>
                      <a:pt x="1161" y="768"/>
                    </a:lnTo>
                    <a:lnTo>
                      <a:pt x="1159" y="758"/>
                    </a:lnTo>
                    <a:lnTo>
                      <a:pt x="1157" y="746"/>
                    </a:lnTo>
                    <a:lnTo>
                      <a:pt x="1155" y="737"/>
                    </a:lnTo>
                    <a:lnTo>
                      <a:pt x="1153" y="725"/>
                    </a:lnTo>
                    <a:lnTo>
                      <a:pt x="1151" y="716"/>
                    </a:lnTo>
                    <a:lnTo>
                      <a:pt x="1149" y="706"/>
                    </a:lnTo>
                    <a:lnTo>
                      <a:pt x="1148" y="695"/>
                    </a:lnTo>
                    <a:lnTo>
                      <a:pt x="1146" y="685"/>
                    </a:lnTo>
                    <a:close/>
                    <a:moveTo>
                      <a:pt x="58" y="2172"/>
                    </a:moveTo>
                    <a:lnTo>
                      <a:pt x="81" y="2174"/>
                    </a:lnTo>
                    <a:lnTo>
                      <a:pt x="136" y="2174"/>
                    </a:lnTo>
                    <a:lnTo>
                      <a:pt x="192" y="2174"/>
                    </a:lnTo>
                    <a:lnTo>
                      <a:pt x="248" y="2168"/>
                    </a:lnTo>
                    <a:lnTo>
                      <a:pt x="301" y="2163"/>
                    </a:lnTo>
                    <a:lnTo>
                      <a:pt x="355" y="2153"/>
                    </a:lnTo>
                    <a:lnTo>
                      <a:pt x="409" y="2142"/>
                    </a:lnTo>
                    <a:lnTo>
                      <a:pt x="459" y="2126"/>
                    </a:lnTo>
                    <a:lnTo>
                      <a:pt x="510" y="2109"/>
                    </a:lnTo>
                    <a:lnTo>
                      <a:pt x="558" y="2090"/>
                    </a:lnTo>
                    <a:lnTo>
                      <a:pt x="608" y="2069"/>
                    </a:lnTo>
                    <a:lnTo>
                      <a:pt x="654" y="2044"/>
                    </a:lnTo>
                    <a:lnTo>
                      <a:pt x="700" y="2017"/>
                    </a:lnTo>
                    <a:lnTo>
                      <a:pt x="745" y="1990"/>
                    </a:lnTo>
                    <a:lnTo>
                      <a:pt x="787" y="1959"/>
                    </a:lnTo>
                    <a:lnTo>
                      <a:pt x="827" y="1927"/>
                    </a:lnTo>
                    <a:lnTo>
                      <a:pt x="867" y="1892"/>
                    </a:lnTo>
                    <a:lnTo>
                      <a:pt x="906" y="1856"/>
                    </a:lnTo>
                    <a:lnTo>
                      <a:pt x="940" y="1819"/>
                    </a:lnTo>
                    <a:lnTo>
                      <a:pt x="975" y="1779"/>
                    </a:lnTo>
                    <a:lnTo>
                      <a:pt x="1007" y="1739"/>
                    </a:lnTo>
                    <a:lnTo>
                      <a:pt x="1038" y="1696"/>
                    </a:lnTo>
                    <a:lnTo>
                      <a:pt x="1065" y="1652"/>
                    </a:lnTo>
                    <a:lnTo>
                      <a:pt x="1092" y="1606"/>
                    </a:lnTo>
                    <a:lnTo>
                      <a:pt x="1117" y="1560"/>
                    </a:lnTo>
                    <a:lnTo>
                      <a:pt x="1138" y="1510"/>
                    </a:lnTo>
                    <a:lnTo>
                      <a:pt x="1157" y="1462"/>
                    </a:lnTo>
                    <a:lnTo>
                      <a:pt x="1171" y="1424"/>
                    </a:lnTo>
                    <a:lnTo>
                      <a:pt x="1172" y="1414"/>
                    </a:lnTo>
                    <a:lnTo>
                      <a:pt x="1172" y="1403"/>
                    </a:lnTo>
                    <a:lnTo>
                      <a:pt x="1174" y="1393"/>
                    </a:lnTo>
                    <a:lnTo>
                      <a:pt x="1176" y="1382"/>
                    </a:lnTo>
                    <a:lnTo>
                      <a:pt x="1176" y="1370"/>
                    </a:lnTo>
                    <a:lnTo>
                      <a:pt x="1178" y="1361"/>
                    </a:lnTo>
                    <a:lnTo>
                      <a:pt x="1180" y="1349"/>
                    </a:lnTo>
                    <a:lnTo>
                      <a:pt x="1180" y="1339"/>
                    </a:lnTo>
                    <a:lnTo>
                      <a:pt x="1176" y="1357"/>
                    </a:lnTo>
                    <a:lnTo>
                      <a:pt x="1163" y="1407"/>
                    </a:lnTo>
                    <a:lnTo>
                      <a:pt x="1146" y="1456"/>
                    </a:lnTo>
                    <a:lnTo>
                      <a:pt x="1126" y="1506"/>
                    </a:lnTo>
                    <a:lnTo>
                      <a:pt x="1105" y="1554"/>
                    </a:lnTo>
                    <a:lnTo>
                      <a:pt x="1080" y="1600"/>
                    </a:lnTo>
                    <a:lnTo>
                      <a:pt x="1055" y="1645"/>
                    </a:lnTo>
                    <a:lnTo>
                      <a:pt x="1027" y="1689"/>
                    </a:lnTo>
                    <a:lnTo>
                      <a:pt x="998" y="1731"/>
                    </a:lnTo>
                    <a:lnTo>
                      <a:pt x="965" y="1771"/>
                    </a:lnTo>
                    <a:lnTo>
                      <a:pt x="931" y="1810"/>
                    </a:lnTo>
                    <a:lnTo>
                      <a:pt x="896" y="1848"/>
                    </a:lnTo>
                    <a:lnTo>
                      <a:pt x="858" y="1882"/>
                    </a:lnTo>
                    <a:lnTo>
                      <a:pt x="819" y="1917"/>
                    </a:lnTo>
                    <a:lnTo>
                      <a:pt x="779" y="1948"/>
                    </a:lnTo>
                    <a:lnTo>
                      <a:pt x="737" y="1978"/>
                    </a:lnTo>
                    <a:lnTo>
                      <a:pt x="693" y="2007"/>
                    </a:lnTo>
                    <a:lnTo>
                      <a:pt x="649" y="2032"/>
                    </a:lnTo>
                    <a:lnTo>
                      <a:pt x="603" y="2055"/>
                    </a:lnTo>
                    <a:lnTo>
                      <a:pt x="555" y="2078"/>
                    </a:lnTo>
                    <a:lnTo>
                      <a:pt x="505" y="2097"/>
                    </a:lnTo>
                    <a:lnTo>
                      <a:pt x="455" y="2113"/>
                    </a:lnTo>
                    <a:lnTo>
                      <a:pt x="405" y="2128"/>
                    </a:lnTo>
                    <a:lnTo>
                      <a:pt x="353" y="2140"/>
                    </a:lnTo>
                    <a:lnTo>
                      <a:pt x="299" y="2149"/>
                    </a:lnTo>
                    <a:lnTo>
                      <a:pt x="246" y="2157"/>
                    </a:lnTo>
                    <a:lnTo>
                      <a:pt x="192" y="2161"/>
                    </a:lnTo>
                    <a:lnTo>
                      <a:pt x="136" y="2163"/>
                    </a:lnTo>
                    <a:lnTo>
                      <a:pt x="81" y="2161"/>
                    </a:lnTo>
                    <a:lnTo>
                      <a:pt x="44" y="2157"/>
                    </a:lnTo>
                    <a:lnTo>
                      <a:pt x="46" y="2159"/>
                    </a:lnTo>
                    <a:lnTo>
                      <a:pt x="46" y="2161"/>
                    </a:lnTo>
                    <a:lnTo>
                      <a:pt x="48" y="2163"/>
                    </a:lnTo>
                    <a:lnTo>
                      <a:pt x="50" y="2165"/>
                    </a:lnTo>
                    <a:lnTo>
                      <a:pt x="52" y="2166"/>
                    </a:lnTo>
                    <a:lnTo>
                      <a:pt x="54" y="2168"/>
                    </a:lnTo>
                    <a:lnTo>
                      <a:pt x="56" y="2170"/>
                    </a:lnTo>
                    <a:lnTo>
                      <a:pt x="58" y="2172"/>
                    </a:lnTo>
                    <a:close/>
                  </a:path>
                </a:pathLst>
              </a:custGeom>
              <a:solidFill>
                <a:srgbClr val="59BCFF"/>
              </a:solidFill>
              <a:ln w="9525">
                <a:noFill/>
                <a:round/>
                <a:headEnd/>
                <a:tailEnd/>
              </a:ln>
            </p:spPr>
            <p:txBody>
              <a:bodyPr/>
              <a:lstStyle/>
              <a:p>
                <a:endParaRPr lang="en-US"/>
              </a:p>
            </p:txBody>
          </p:sp>
          <p:sp>
            <p:nvSpPr>
              <p:cNvPr id="28146" name="Freeform 1061"/>
              <p:cNvSpPr>
                <a:spLocks noEditPoints="1"/>
              </p:cNvSpPr>
              <p:nvPr/>
            </p:nvSpPr>
            <p:spPr bwMode="auto">
              <a:xfrm>
                <a:off x="726" y="1126"/>
                <a:ext cx="1192" cy="2160"/>
              </a:xfrm>
              <a:custGeom>
                <a:avLst/>
                <a:gdLst>
                  <a:gd name="T0" fmla="*/ 1138 w 1192"/>
                  <a:gd name="T1" fmla="*/ 660 h 2160"/>
                  <a:gd name="T2" fmla="*/ 1067 w 1192"/>
                  <a:gd name="T3" fmla="*/ 520 h 2160"/>
                  <a:gd name="T4" fmla="*/ 977 w 1192"/>
                  <a:gd name="T5" fmla="*/ 393 h 2160"/>
                  <a:gd name="T6" fmla="*/ 870 w 1192"/>
                  <a:gd name="T7" fmla="*/ 280 h 2160"/>
                  <a:gd name="T8" fmla="*/ 747 w 1192"/>
                  <a:gd name="T9" fmla="*/ 184 h 2160"/>
                  <a:gd name="T10" fmla="*/ 610 w 1192"/>
                  <a:gd name="T11" fmla="*/ 105 h 2160"/>
                  <a:gd name="T12" fmla="*/ 463 w 1192"/>
                  <a:gd name="T13" fmla="*/ 48 h 2160"/>
                  <a:gd name="T14" fmla="*/ 307 w 1192"/>
                  <a:gd name="T15" fmla="*/ 11 h 2160"/>
                  <a:gd name="T16" fmla="*/ 142 w 1192"/>
                  <a:gd name="T17" fmla="*/ 0 h 2160"/>
                  <a:gd name="T18" fmla="*/ 14 w 1192"/>
                  <a:gd name="T19" fmla="*/ 7 h 2160"/>
                  <a:gd name="T20" fmla="*/ 8 w 1192"/>
                  <a:gd name="T21" fmla="*/ 13 h 2160"/>
                  <a:gd name="T22" fmla="*/ 4 w 1192"/>
                  <a:gd name="T23" fmla="*/ 19 h 2160"/>
                  <a:gd name="T24" fmla="*/ 33 w 1192"/>
                  <a:gd name="T25" fmla="*/ 19 h 2160"/>
                  <a:gd name="T26" fmla="*/ 198 w 1192"/>
                  <a:gd name="T27" fmla="*/ 13 h 2160"/>
                  <a:gd name="T28" fmla="*/ 357 w 1192"/>
                  <a:gd name="T29" fmla="*/ 34 h 2160"/>
                  <a:gd name="T30" fmla="*/ 509 w 1192"/>
                  <a:gd name="T31" fmla="*/ 76 h 2160"/>
                  <a:gd name="T32" fmla="*/ 651 w 1192"/>
                  <a:gd name="T33" fmla="*/ 142 h 2160"/>
                  <a:gd name="T34" fmla="*/ 781 w 1192"/>
                  <a:gd name="T35" fmla="*/ 224 h 2160"/>
                  <a:gd name="T36" fmla="*/ 896 w 1192"/>
                  <a:gd name="T37" fmla="*/ 326 h 2160"/>
                  <a:gd name="T38" fmla="*/ 998 w 1192"/>
                  <a:gd name="T39" fmla="*/ 441 h 2160"/>
                  <a:gd name="T40" fmla="*/ 1081 w 1192"/>
                  <a:gd name="T41" fmla="*/ 571 h 2160"/>
                  <a:gd name="T42" fmla="*/ 1146 w 1192"/>
                  <a:gd name="T43" fmla="*/ 713 h 2160"/>
                  <a:gd name="T44" fmla="*/ 1175 w 1192"/>
                  <a:gd name="T45" fmla="*/ 800 h 2160"/>
                  <a:gd name="T46" fmla="*/ 1169 w 1192"/>
                  <a:gd name="T47" fmla="*/ 763 h 2160"/>
                  <a:gd name="T48" fmla="*/ 1161 w 1192"/>
                  <a:gd name="T49" fmla="*/ 727 h 2160"/>
                  <a:gd name="T50" fmla="*/ 87 w 1192"/>
                  <a:gd name="T51" fmla="*/ 2158 h 2160"/>
                  <a:gd name="T52" fmla="*/ 254 w 1192"/>
                  <a:gd name="T53" fmla="*/ 2155 h 2160"/>
                  <a:gd name="T54" fmla="*/ 413 w 1192"/>
                  <a:gd name="T55" fmla="*/ 2126 h 2160"/>
                  <a:gd name="T56" fmla="*/ 562 w 1192"/>
                  <a:gd name="T57" fmla="*/ 2076 h 2160"/>
                  <a:gd name="T58" fmla="*/ 703 w 1192"/>
                  <a:gd name="T59" fmla="*/ 2003 h 2160"/>
                  <a:gd name="T60" fmla="*/ 829 w 1192"/>
                  <a:gd name="T61" fmla="*/ 1913 h 2160"/>
                  <a:gd name="T62" fmla="*/ 942 w 1192"/>
                  <a:gd name="T63" fmla="*/ 1807 h 2160"/>
                  <a:gd name="T64" fmla="*/ 1038 w 1192"/>
                  <a:gd name="T65" fmla="*/ 1684 h 2160"/>
                  <a:gd name="T66" fmla="*/ 1117 w 1192"/>
                  <a:gd name="T67" fmla="*/ 1548 h 2160"/>
                  <a:gd name="T68" fmla="*/ 1175 w 1192"/>
                  <a:gd name="T69" fmla="*/ 1400 h 2160"/>
                  <a:gd name="T70" fmla="*/ 1184 w 1192"/>
                  <a:gd name="T71" fmla="*/ 1351 h 2160"/>
                  <a:gd name="T72" fmla="*/ 1188 w 1192"/>
                  <a:gd name="T73" fmla="*/ 1314 h 2160"/>
                  <a:gd name="T74" fmla="*/ 1192 w 1192"/>
                  <a:gd name="T75" fmla="*/ 1278 h 2160"/>
                  <a:gd name="T76" fmla="*/ 1161 w 1192"/>
                  <a:gd name="T77" fmla="*/ 1397 h 2160"/>
                  <a:gd name="T78" fmla="*/ 1104 w 1192"/>
                  <a:gd name="T79" fmla="*/ 1542 h 2160"/>
                  <a:gd name="T80" fmla="*/ 1027 w 1192"/>
                  <a:gd name="T81" fmla="*/ 1677 h 2160"/>
                  <a:gd name="T82" fmla="*/ 933 w 1192"/>
                  <a:gd name="T83" fmla="*/ 1798 h 2160"/>
                  <a:gd name="T84" fmla="*/ 822 w 1192"/>
                  <a:gd name="T85" fmla="*/ 1903 h 2160"/>
                  <a:gd name="T86" fmla="*/ 695 w 1192"/>
                  <a:gd name="T87" fmla="*/ 1993 h 2160"/>
                  <a:gd name="T88" fmla="*/ 559 w 1192"/>
                  <a:gd name="T89" fmla="*/ 2064 h 2160"/>
                  <a:gd name="T90" fmla="*/ 409 w 1192"/>
                  <a:gd name="T91" fmla="*/ 2114 h 2160"/>
                  <a:gd name="T92" fmla="*/ 252 w 1192"/>
                  <a:gd name="T93" fmla="*/ 2141 h 2160"/>
                  <a:gd name="T94" fmla="*/ 87 w 1192"/>
                  <a:gd name="T95" fmla="*/ 2145 h 2160"/>
                  <a:gd name="T96" fmla="*/ 46 w 1192"/>
                  <a:gd name="T97" fmla="*/ 2147 h 2160"/>
                  <a:gd name="T98" fmla="*/ 52 w 1192"/>
                  <a:gd name="T99" fmla="*/ 2151 h 2160"/>
                  <a:gd name="T100" fmla="*/ 56 w 1192"/>
                  <a:gd name="T101" fmla="*/ 2157 h 216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92"/>
                  <a:gd name="T154" fmla="*/ 0 h 2160"/>
                  <a:gd name="T155" fmla="*/ 1192 w 1192"/>
                  <a:gd name="T156" fmla="*/ 2160 h 216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92" h="2160">
                    <a:moveTo>
                      <a:pt x="1159" y="715"/>
                    </a:moveTo>
                    <a:lnTo>
                      <a:pt x="1157" y="708"/>
                    </a:lnTo>
                    <a:lnTo>
                      <a:pt x="1138" y="660"/>
                    </a:lnTo>
                    <a:lnTo>
                      <a:pt x="1117" y="612"/>
                    </a:lnTo>
                    <a:lnTo>
                      <a:pt x="1092" y="566"/>
                    </a:lnTo>
                    <a:lnTo>
                      <a:pt x="1067" y="520"/>
                    </a:lnTo>
                    <a:lnTo>
                      <a:pt x="1038" y="476"/>
                    </a:lnTo>
                    <a:lnTo>
                      <a:pt x="1008" y="433"/>
                    </a:lnTo>
                    <a:lnTo>
                      <a:pt x="977" y="393"/>
                    </a:lnTo>
                    <a:lnTo>
                      <a:pt x="942" y="353"/>
                    </a:lnTo>
                    <a:lnTo>
                      <a:pt x="906" y="316"/>
                    </a:lnTo>
                    <a:lnTo>
                      <a:pt x="870" y="280"/>
                    </a:lnTo>
                    <a:lnTo>
                      <a:pt x="829" y="245"/>
                    </a:lnTo>
                    <a:lnTo>
                      <a:pt x="789" y="215"/>
                    </a:lnTo>
                    <a:lnTo>
                      <a:pt x="747" y="184"/>
                    </a:lnTo>
                    <a:lnTo>
                      <a:pt x="703" y="155"/>
                    </a:lnTo>
                    <a:lnTo>
                      <a:pt x="657" y="130"/>
                    </a:lnTo>
                    <a:lnTo>
                      <a:pt x="610" y="105"/>
                    </a:lnTo>
                    <a:lnTo>
                      <a:pt x="562" y="84"/>
                    </a:lnTo>
                    <a:lnTo>
                      <a:pt x="514" y="65"/>
                    </a:lnTo>
                    <a:lnTo>
                      <a:pt x="463" y="48"/>
                    </a:lnTo>
                    <a:lnTo>
                      <a:pt x="413" y="34"/>
                    </a:lnTo>
                    <a:lnTo>
                      <a:pt x="359" y="21"/>
                    </a:lnTo>
                    <a:lnTo>
                      <a:pt x="307" y="11"/>
                    </a:lnTo>
                    <a:lnTo>
                      <a:pt x="254" y="5"/>
                    </a:lnTo>
                    <a:lnTo>
                      <a:pt x="198" y="2"/>
                    </a:lnTo>
                    <a:lnTo>
                      <a:pt x="142" y="0"/>
                    </a:lnTo>
                    <a:lnTo>
                      <a:pt x="87" y="2"/>
                    </a:lnTo>
                    <a:lnTo>
                      <a:pt x="31" y="5"/>
                    </a:lnTo>
                    <a:lnTo>
                      <a:pt x="14" y="7"/>
                    </a:lnTo>
                    <a:lnTo>
                      <a:pt x="12" y="9"/>
                    </a:lnTo>
                    <a:lnTo>
                      <a:pt x="10" y="11"/>
                    </a:lnTo>
                    <a:lnTo>
                      <a:pt x="8" y="13"/>
                    </a:lnTo>
                    <a:lnTo>
                      <a:pt x="6" y="15"/>
                    </a:lnTo>
                    <a:lnTo>
                      <a:pt x="6" y="17"/>
                    </a:lnTo>
                    <a:lnTo>
                      <a:pt x="4" y="19"/>
                    </a:lnTo>
                    <a:lnTo>
                      <a:pt x="2" y="21"/>
                    </a:lnTo>
                    <a:lnTo>
                      <a:pt x="0" y="23"/>
                    </a:lnTo>
                    <a:lnTo>
                      <a:pt x="33" y="19"/>
                    </a:lnTo>
                    <a:lnTo>
                      <a:pt x="87" y="13"/>
                    </a:lnTo>
                    <a:lnTo>
                      <a:pt x="142" y="13"/>
                    </a:lnTo>
                    <a:lnTo>
                      <a:pt x="198" y="13"/>
                    </a:lnTo>
                    <a:lnTo>
                      <a:pt x="252" y="19"/>
                    </a:lnTo>
                    <a:lnTo>
                      <a:pt x="305" y="25"/>
                    </a:lnTo>
                    <a:lnTo>
                      <a:pt x="357" y="34"/>
                    </a:lnTo>
                    <a:lnTo>
                      <a:pt x="409" y="46"/>
                    </a:lnTo>
                    <a:lnTo>
                      <a:pt x="459" y="61"/>
                    </a:lnTo>
                    <a:lnTo>
                      <a:pt x="509" y="76"/>
                    </a:lnTo>
                    <a:lnTo>
                      <a:pt x="559" y="96"/>
                    </a:lnTo>
                    <a:lnTo>
                      <a:pt x="605" y="119"/>
                    </a:lnTo>
                    <a:lnTo>
                      <a:pt x="651" y="142"/>
                    </a:lnTo>
                    <a:lnTo>
                      <a:pt x="695" y="167"/>
                    </a:lnTo>
                    <a:lnTo>
                      <a:pt x="739" y="195"/>
                    </a:lnTo>
                    <a:lnTo>
                      <a:pt x="781" y="224"/>
                    </a:lnTo>
                    <a:lnTo>
                      <a:pt x="822" y="257"/>
                    </a:lnTo>
                    <a:lnTo>
                      <a:pt x="860" y="289"/>
                    </a:lnTo>
                    <a:lnTo>
                      <a:pt x="896" y="326"/>
                    </a:lnTo>
                    <a:lnTo>
                      <a:pt x="933" y="362"/>
                    </a:lnTo>
                    <a:lnTo>
                      <a:pt x="965" y="401"/>
                    </a:lnTo>
                    <a:lnTo>
                      <a:pt x="998" y="441"/>
                    </a:lnTo>
                    <a:lnTo>
                      <a:pt x="1027" y="483"/>
                    </a:lnTo>
                    <a:lnTo>
                      <a:pt x="1056" y="527"/>
                    </a:lnTo>
                    <a:lnTo>
                      <a:pt x="1081" y="571"/>
                    </a:lnTo>
                    <a:lnTo>
                      <a:pt x="1104" y="618"/>
                    </a:lnTo>
                    <a:lnTo>
                      <a:pt x="1127" y="664"/>
                    </a:lnTo>
                    <a:lnTo>
                      <a:pt x="1146" y="713"/>
                    </a:lnTo>
                    <a:lnTo>
                      <a:pt x="1161" y="763"/>
                    </a:lnTo>
                    <a:lnTo>
                      <a:pt x="1177" y="811"/>
                    </a:lnTo>
                    <a:lnTo>
                      <a:pt x="1175" y="800"/>
                    </a:lnTo>
                    <a:lnTo>
                      <a:pt x="1173" y="788"/>
                    </a:lnTo>
                    <a:lnTo>
                      <a:pt x="1171" y="775"/>
                    </a:lnTo>
                    <a:lnTo>
                      <a:pt x="1169" y="763"/>
                    </a:lnTo>
                    <a:lnTo>
                      <a:pt x="1167" y="752"/>
                    </a:lnTo>
                    <a:lnTo>
                      <a:pt x="1165" y="740"/>
                    </a:lnTo>
                    <a:lnTo>
                      <a:pt x="1161" y="727"/>
                    </a:lnTo>
                    <a:lnTo>
                      <a:pt x="1159" y="715"/>
                    </a:lnTo>
                    <a:close/>
                    <a:moveTo>
                      <a:pt x="56" y="2157"/>
                    </a:moveTo>
                    <a:lnTo>
                      <a:pt x="87" y="2158"/>
                    </a:lnTo>
                    <a:lnTo>
                      <a:pt x="142" y="2160"/>
                    </a:lnTo>
                    <a:lnTo>
                      <a:pt x="198" y="2158"/>
                    </a:lnTo>
                    <a:lnTo>
                      <a:pt x="254" y="2155"/>
                    </a:lnTo>
                    <a:lnTo>
                      <a:pt x="307" y="2149"/>
                    </a:lnTo>
                    <a:lnTo>
                      <a:pt x="359" y="2139"/>
                    </a:lnTo>
                    <a:lnTo>
                      <a:pt x="413" y="2126"/>
                    </a:lnTo>
                    <a:lnTo>
                      <a:pt x="463" y="2112"/>
                    </a:lnTo>
                    <a:lnTo>
                      <a:pt x="514" y="2095"/>
                    </a:lnTo>
                    <a:lnTo>
                      <a:pt x="562" y="2076"/>
                    </a:lnTo>
                    <a:lnTo>
                      <a:pt x="610" y="2053"/>
                    </a:lnTo>
                    <a:lnTo>
                      <a:pt x="657" y="2030"/>
                    </a:lnTo>
                    <a:lnTo>
                      <a:pt x="703" y="2003"/>
                    </a:lnTo>
                    <a:lnTo>
                      <a:pt x="747" y="1976"/>
                    </a:lnTo>
                    <a:lnTo>
                      <a:pt x="789" y="1945"/>
                    </a:lnTo>
                    <a:lnTo>
                      <a:pt x="829" y="1913"/>
                    </a:lnTo>
                    <a:lnTo>
                      <a:pt x="870" y="1880"/>
                    </a:lnTo>
                    <a:lnTo>
                      <a:pt x="906" y="1844"/>
                    </a:lnTo>
                    <a:lnTo>
                      <a:pt x="942" y="1807"/>
                    </a:lnTo>
                    <a:lnTo>
                      <a:pt x="977" y="1767"/>
                    </a:lnTo>
                    <a:lnTo>
                      <a:pt x="1008" y="1727"/>
                    </a:lnTo>
                    <a:lnTo>
                      <a:pt x="1038" y="1684"/>
                    </a:lnTo>
                    <a:lnTo>
                      <a:pt x="1067" y="1640"/>
                    </a:lnTo>
                    <a:lnTo>
                      <a:pt x="1092" y="1594"/>
                    </a:lnTo>
                    <a:lnTo>
                      <a:pt x="1117" y="1548"/>
                    </a:lnTo>
                    <a:lnTo>
                      <a:pt x="1138" y="1500"/>
                    </a:lnTo>
                    <a:lnTo>
                      <a:pt x="1157" y="1452"/>
                    </a:lnTo>
                    <a:lnTo>
                      <a:pt x="1175" y="1400"/>
                    </a:lnTo>
                    <a:lnTo>
                      <a:pt x="1182" y="1376"/>
                    </a:lnTo>
                    <a:lnTo>
                      <a:pt x="1182" y="1364"/>
                    </a:lnTo>
                    <a:lnTo>
                      <a:pt x="1184" y="1351"/>
                    </a:lnTo>
                    <a:lnTo>
                      <a:pt x="1186" y="1339"/>
                    </a:lnTo>
                    <a:lnTo>
                      <a:pt x="1186" y="1328"/>
                    </a:lnTo>
                    <a:lnTo>
                      <a:pt x="1188" y="1314"/>
                    </a:lnTo>
                    <a:lnTo>
                      <a:pt x="1190" y="1303"/>
                    </a:lnTo>
                    <a:lnTo>
                      <a:pt x="1190" y="1289"/>
                    </a:lnTo>
                    <a:lnTo>
                      <a:pt x="1192" y="1278"/>
                    </a:lnTo>
                    <a:lnTo>
                      <a:pt x="1188" y="1295"/>
                    </a:lnTo>
                    <a:lnTo>
                      <a:pt x="1177" y="1347"/>
                    </a:lnTo>
                    <a:lnTo>
                      <a:pt x="1161" y="1397"/>
                    </a:lnTo>
                    <a:lnTo>
                      <a:pt x="1146" y="1447"/>
                    </a:lnTo>
                    <a:lnTo>
                      <a:pt x="1127" y="1495"/>
                    </a:lnTo>
                    <a:lnTo>
                      <a:pt x="1104" y="1542"/>
                    </a:lnTo>
                    <a:lnTo>
                      <a:pt x="1081" y="1589"/>
                    </a:lnTo>
                    <a:lnTo>
                      <a:pt x="1056" y="1633"/>
                    </a:lnTo>
                    <a:lnTo>
                      <a:pt x="1027" y="1677"/>
                    </a:lnTo>
                    <a:lnTo>
                      <a:pt x="998" y="1719"/>
                    </a:lnTo>
                    <a:lnTo>
                      <a:pt x="965" y="1759"/>
                    </a:lnTo>
                    <a:lnTo>
                      <a:pt x="933" y="1798"/>
                    </a:lnTo>
                    <a:lnTo>
                      <a:pt x="896" y="1834"/>
                    </a:lnTo>
                    <a:lnTo>
                      <a:pt x="860" y="1871"/>
                    </a:lnTo>
                    <a:lnTo>
                      <a:pt x="822" y="1903"/>
                    </a:lnTo>
                    <a:lnTo>
                      <a:pt x="781" y="1936"/>
                    </a:lnTo>
                    <a:lnTo>
                      <a:pt x="739" y="1965"/>
                    </a:lnTo>
                    <a:lnTo>
                      <a:pt x="695" y="1993"/>
                    </a:lnTo>
                    <a:lnTo>
                      <a:pt x="651" y="2018"/>
                    </a:lnTo>
                    <a:lnTo>
                      <a:pt x="605" y="2041"/>
                    </a:lnTo>
                    <a:lnTo>
                      <a:pt x="559" y="2064"/>
                    </a:lnTo>
                    <a:lnTo>
                      <a:pt x="509" y="2082"/>
                    </a:lnTo>
                    <a:lnTo>
                      <a:pt x="459" y="2099"/>
                    </a:lnTo>
                    <a:lnTo>
                      <a:pt x="409" y="2114"/>
                    </a:lnTo>
                    <a:lnTo>
                      <a:pt x="357" y="2126"/>
                    </a:lnTo>
                    <a:lnTo>
                      <a:pt x="305" y="2135"/>
                    </a:lnTo>
                    <a:lnTo>
                      <a:pt x="252" y="2141"/>
                    </a:lnTo>
                    <a:lnTo>
                      <a:pt x="198" y="2145"/>
                    </a:lnTo>
                    <a:lnTo>
                      <a:pt x="142" y="2147"/>
                    </a:lnTo>
                    <a:lnTo>
                      <a:pt x="87" y="2145"/>
                    </a:lnTo>
                    <a:lnTo>
                      <a:pt x="42" y="2143"/>
                    </a:lnTo>
                    <a:lnTo>
                      <a:pt x="44" y="2145"/>
                    </a:lnTo>
                    <a:lnTo>
                      <a:pt x="46" y="2147"/>
                    </a:lnTo>
                    <a:lnTo>
                      <a:pt x="48" y="2149"/>
                    </a:lnTo>
                    <a:lnTo>
                      <a:pt x="50" y="2149"/>
                    </a:lnTo>
                    <a:lnTo>
                      <a:pt x="52" y="2151"/>
                    </a:lnTo>
                    <a:lnTo>
                      <a:pt x="52" y="2153"/>
                    </a:lnTo>
                    <a:lnTo>
                      <a:pt x="54" y="2155"/>
                    </a:lnTo>
                    <a:lnTo>
                      <a:pt x="56" y="2157"/>
                    </a:lnTo>
                    <a:close/>
                  </a:path>
                </a:pathLst>
              </a:custGeom>
              <a:solidFill>
                <a:srgbClr val="5ABDFF"/>
              </a:solidFill>
              <a:ln w="9525">
                <a:noFill/>
                <a:round/>
                <a:headEnd/>
                <a:tailEnd/>
              </a:ln>
            </p:spPr>
            <p:txBody>
              <a:bodyPr/>
              <a:lstStyle/>
              <a:p>
                <a:endParaRPr lang="en-US"/>
              </a:p>
            </p:txBody>
          </p:sp>
          <p:sp>
            <p:nvSpPr>
              <p:cNvPr id="28147" name="Freeform 1062"/>
              <p:cNvSpPr>
                <a:spLocks noEditPoints="1"/>
              </p:cNvSpPr>
              <p:nvPr/>
            </p:nvSpPr>
            <p:spPr bwMode="auto">
              <a:xfrm>
                <a:off x="720" y="1131"/>
                <a:ext cx="1202" cy="2150"/>
              </a:xfrm>
              <a:custGeom>
                <a:avLst/>
                <a:gdLst>
                  <a:gd name="T0" fmla="*/ 1138 w 1202"/>
                  <a:gd name="T1" fmla="*/ 657 h 2150"/>
                  <a:gd name="T2" fmla="*/ 1067 w 1202"/>
                  <a:gd name="T3" fmla="*/ 519 h 2150"/>
                  <a:gd name="T4" fmla="*/ 977 w 1202"/>
                  <a:gd name="T5" fmla="*/ 392 h 2150"/>
                  <a:gd name="T6" fmla="*/ 870 w 1202"/>
                  <a:gd name="T7" fmla="*/ 281 h 2150"/>
                  <a:gd name="T8" fmla="*/ 749 w 1202"/>
                  <a:gd name="T9" fmla="*/ 185 h 2150"/>
                  <a:gd name="T10" fmla="*/ 615 w 1202"/>
                  <a:gd name="T11" fmla="*/ 106 h 2150"/>
                  <a:gd name="T12" fmla="*/ 467 w 1202"/>
                  <a:gd name="T13" fmla="*/ 48 h 2150"/>
                  <a:gd name="T14" fmla="*/ 311 w 1202"/>
                  <a:gd name="T15" fmla="*/ 14 h 2150"/>
                  <a:gd name="T16" fmla="*/ 148 w 1202"/>
                  <a:gd name="T17" fmla="*/ 0 h 2150"/>
                  <a:gd name="T18" fmla="*/ 12 w 1202"/>
                  <a:gd name="T19" fmla="*/ 10 h 2150"/>
                  <a:gd name="T20" fmla="*/ 8 w 1202"/>
                  <a:gd name="T21" fmla="*/ 16 h 2150"/>
                  <a:gd name="T22" fmla="*/ 4 w 1202"/>
                  <a:gd name="T23" fmla="*/ 21 h 2150"/>
                  <a:gd name="T24" fmla="*/ 39 w 1202"/>
                  <a:gd name="T25" fmla="*/ 20 h 2150"/>
                  <a:gd name="T26" fmla="*/ 202 w 1202"/>
                  <a:gd name="T27" fmla="*/ 16 h 2150"/>
                  <a:gd name="T28" fmla="*/ 361 w 1202"/>
                  <a:gd name="T29" fmla="*/ 35 h 2150"/>
                  <a:gd name="T30" fmla="*/ 513 w 1202"/>
                  <a:gd name="T31" fmla="*/ 79 h 2150"/>
                  <a:gd name="T32" fmla="*/ 655 w 1202"/>
                  <a:gd name="T33" fmla="*/ 142 h 2150"/>
                  <a:gd name="T34" fmla="*/ 783 w 1202"/>
                  <a:gd name="T35" fmla="*/ 225 h 2150"/>
                  <a:gd name="T36" fmla="*/ 899 w 1202"/>
                  <a:gd name="T37" fmla="*/ 325 h 2150"/>
                  <a:gd name="T38" fmla="*/ 998 w 1202"/>
                  <a:gd name="T39" fmla="*/ 440 h 2150"/>
                  <a:gd name="T40" fmla="*/ 1081 w 1202"/>
                  <a:gd name="T41" fmla="*/ 568 h 2150"/>
                  <a:gd name="T42" fmla="*/ 1144 w 1202"/>
                  <a:gd name="T43" fmla="*/ 710 h 2150"/>
                  <a:gd name="T44" fmla="*/ 1188 w 1202"/>
                  <a:gd name="T45" fmla="*/ 862 h 2150"/>
                  <a:gd name="T46" fmla="*/ 1186 w 1202"/>
                  <a:gd name="T47" fmla="*/ 849 h 2150"/>
                  <a:gd name="T48" fmla="*/ 1181 w 1202"/>
                  <a:gd name="T49" fmla="*/ 801 h 2150"/>
                  <a:gd name="T50" fmla="*/ 1173 w 1202"/>
                  <a:gd name="T51" fmla="*/ 755 h 2150"/>
                  <a:gd name="T52" fmla="*/ 148 w 1202"/>
                  <a:gd name="T53" fmla="*/ 2150 h 2150"/>
                  <a:gd name="T54" fmla="*/ 311 w 1202"/>
                  <a:gd name="T55" fmla="*/ 2136 h 2150"/>
                  <a:gd name="T56" fmla="*/ 467 w 1202"/>
                  <a:gd name="T57" fmla="*/ 2100 h 2150"/>
                  <a:gd name="T58" fmla="*/ 615 w 1202"/>
                  <a:gd name="T59" fmla="*/ 2042 h 2150"/>
                  <a:gd name="T60" fmla="*/ 749 w 1202"/>
                  <a:gd name="T61" fmla="*/ 1965 h 2150"/>
                  <a:gd name="T62" fmla="*/ 870 w 1202"/>
                  <a:gd name="T63" fmla="*/ 1869 h 2150"/>
                  <a:gd name="T64" fmla="*/ 977 w 1202"/>
                  <a:gd name="T65" fmla="*/ 1758 h 2150"/>
                  <a:gd name="T66" fmla="*/ 1067 w 1202"/>
                  <a:gd name="T67" fmla="*/ 1632 h 2150"/>
                  <a:gd name="T68" fmla="*/ 1138 w 1202"/>
                  <a:gd name="T69" fmla="*/ 1493 h 2150"/>
                  <a:gd name="T70" fmla="*/ 1188 w 1202"/>
                  <a:gd name="T71" fmla="*/ 1344 h 2150"/>
                  <a:gd name="T72" fmla="*/ 1196 w 1202"/>
                  <a:gd name="T73" fmla="*/ 1296 h 2150"/>
                  <a:gd name="T74" fmla="*/ 1198 w 1202"/>
                  <a:gd name="T75" fmla="*/ 1250 h 2150"/>
                  <a:gd name="T76" fmla="*/ 1202 w 1202"/>
                  <a:gd name="T77" fmla="*/ 1204 h 2150"/>
                  <a:gd name="T78" fmla="*/ 1177 w 1202"/>
                  <a:gd name="T79" fmla="*/ 1340 h 2150"/>
                  <a:gd name="T80" fmla="*/ 1125 w 1202"/>
                  <a:gd name="T81" fmla="*/ 1488 h 2150"/>
                  <a:gd name="T82" fmla="*/ 1056 w 1202"/>
                  <a:gd name="T83" fmla="*/ 1626 h 2150"/>
                  <a:gd name="T84" fmla="*/ 968 w 1202"/>
                  <a:gd name="T85" fmla="*/ 1750 h 2150"/>
                  <a:gd name="T86" fmla="*/ 862 w 1202"/>
                  <a:gd name="T87" fmla="*/ 1860 h 2150"/>
                  <a:gd name="T88" fmla="*/ 741 w 1202"/>
                  <a:gd name="T89" fmla="*/ 1954 h 2150"/>
                  <a:gd name="T90" fmla="*/ 609 w 1202"/>
                  <a:gd name="T91" fmla="*/ 2031 h 2150"/>
                  <a:gd name="T92" fmla="*/ 463 w 1202"/>
                  <a:gd name="T93" fmla="*/ 2088 h 2150"/>
                  <a:gd name="T94" fmla="*/ 309 w 1202"/>
                  <a:gd name="T95" fmla="*/ 2123 h 2150"/>
                  <a:gd name="T96" fmla="*/ 148 w 1202"/>
                  <a:gd name="T97" fmla="*/ 2136 h 2150"/>
                  <a:gd name="T98" fmla="*/ 45 w 1202"/>
                  <a:gd name="T99" fmla="*/ 2132 h 2150"/>
                  <a:gd name="T100" fmla="*/ 48 w 1202"/>
                  <a:gd name="T101" fmla="*/ 2138 h 2150"/>
                  <a:gd name="T102" fmla="*/ 54 w 1202"/>
                  <a:gd name="T103" fmla="*/ 2144 h 215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202"/>
                  <a:gd name="T157" fmla="*/ 0 h 2150"/>
                  <a:gd name="T158" fmla="*/ 1202 w 1202"/>
                  <a:gd name="T159" fmla="*/ 2150 h 2150"/>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202" h="2150">
                    <a:moveTo>
                      <a:pt x="1173" y="755"/>
                    </a:moveTo>
                    <a:lnTo>
                      <a:pt x="1158" y="707"/>
                    </a:lnTo>
                    <a:lnTo>
                      <a:pt x="1138" y="657"/>
                    </a:lnTo>
                    <a:lnTo>
                      <a:pt x="1117" y="609"/>
                    </a:lnTo>
                    <a:lnTo>
                      <a:pt x="1092" y="563"/>
                    </a:lnTo>
                    <a:lnTo>
                      <a:pt x="1067" y="519"/>
                    </a:lnTo>
                    <a:lnTo>
                      <a:pt x="1039" y="474"/>
                    </a:lnTo>
                    <a:lnTo>
                      <a:pt x="1010" y="432"/>
                    </a:lnTo>
                    <a:lnTo>
                      <a:pt x="977" y="392"/>
                    </a:lnTo>
                    <a:lnTo>
                      <a:pt x="943" y="353"/>
                    </a:lnTo>
                    <a:lnTo>
                      <a:pt x="908" y="315"/>
                    </a:lnTo>
                    <a:lnTo>
                      <a:pt x="870" y="281"/>
                    </a:lnTo>
                    <a:lnTo>
                      <a:pt x="831" y="246"/>
                    </a:lnTo>
                    <a:lnTo>
                      <a:pt x="791" y="213"/>
                    </a:lnTo>
                    <a:lnTo>
                      <a:pt x="749" y="185"/>
                    </a:lnTo>
                    <a:lnTo>
                      <a:pt x="705" y="156"/>
                    </a:lnTo>
                    <a:lnTo>
                      <a:pt x="661" y="131"/>
                    </a:lnTo>
                    <a:lnTo>
                      <a:pt x="615" y="106"/>
                    </a:lnTo>
                    <a:lnTo>
                      <a:pt x="567" y="85"/>
                    </a:lnTo>
                    <a:lnTo>
                      <a:pt x="517" y="66"/>
                    </a:lnTo>
                    <a:lnTo>
                      <a:pt x="467" y="48"/>
                    </a:lnTo>
                    <a:lnTo>
                      <a:pt x="417" y="35"/>
                    </a:lnTo>
                    <a:lnTo>
                      <a:pt x="365" y="23"/>
                    </a:lnTo>
                    <a:lnTo>
                      <a:pt x="311" y="14"/>
                    </a:lnTo>
                    <a:lnTo>
                      <a:pt x="258" y="6"/>
                    </a:lnTo>
                    <a:lnTo>
                      <a:pt x="204" y="2"/>
                    </a:lnTo>
                    <a:lnTo>
                      <a:pt x="148" y="0"/>
                    </a:lnTo>
                    <a:lnTo>
                      <a:pt x="93" y="2"/>
                    </a:lnTo>
                    <a:lnTo>
                      <a:pt x="39" y="6"/>
                    </a:lnTo>
                    <a:lnTo>
                      <a:pt x="12" y="10"/>
                    </a:lnTo>
                    <a:lnTo>
                      <a:pt x="12" y="12"/>
                    </a:lnTo>
                    <a:lnTo>
                      <a:pt x="10" y="14"/>
                    </a:lnTo>
                    <a:lnTo>
                      <a:pt x="8" y="16"/>
                    </a:lnTo>
                    <a:lnTo>
                      <a:pt x="6" y="18"/>
                    </a:lnTo>
                    <a:lnTo>
                      <a:pt x="4" y="20"/>
                    </a:lnTo>
                    <a:lnTo>
                      <a:pt x="4" y="21"/>
                    </a:lnTo>
                    <a:lnTo>
                      <a:pt x="2" y="23"/>
                    </a:lnTo>
                    <a:lnTo>
                      <a:pt x="0" y="25"/>
                    </a:lnTo>
                    <a:lnTo>
                      <a:pt x="39" y="20"/>
                    </a:lnTo>
                    <a:lnTo>
                      <a:pt x="93" y="16"/>
                    </a:lnTo>
                    <a:lnTo>
                      <a:pt x="148" y="14"/>
                    </a:lnTo>
                    <a:lnTo>
                      <a:pt x="202" y="16"/>
                    </a:lnTo>
                    <a:lnTo>
                      <a:pt x="256" y="20"/>
                    </a:lnTo>
                    <a:lnTo>
                      <a:pt x="309" y="25"/>
                    </a:lnTo>
                    <a:lnTo>
                      <a:pt x="361" y="35"/>
                    </a:lnTo>
                    <a:lnTo>
                      <a:pt x="413" y="46"/>
                    </a:lnTo>
                    <a:lnTo>
                      <a:pt x="463" y="62"/>
                    </a:lnTo>
                    <a:lnTo>
                      <a:pt x="513" y="79"/>
                    </a:lnTo>
                    <a:lnTo>
                      <a:pt x="561" y="98"/>
                    </a:lnTo>
                    <a:lnTo>
                      <a:pt x="609" y="119"/>
                    </a:lnTo>
                    <a:lnTo>
                      <a:pt x="655" y="142"/>
                    </a:lnTo>
                    <a:lnTo>
                      <a:pt x="699" y="167"/>
                    </a:lnTo>
                    <a:lnTo>
                      <a:pt x="741" y="194"/>
                    </a:lnTo>
                    <a:lnTo>
                      <a:pt x="783" y="225"/>
                    </a:lnTo>
                    <a:lnTo>
                      <a:pt x="824" y="256"/>
                    </a:lnTo>
                    <a:lnTo>
                      <a:pt x="862" y="290"/>
                    </a:lnTo>
                    <a:lnTo>
                      <a:pt x="899" y="325"/>
                    </a:lnTo>
                    <a:lnTo>
                      <a:pt x="933" y="361"/>
                    </a:lnTo>
                    <a:lnTo>
                      <a:pt x="968" y="400"/>
                    </a:lnTo>
                    <a:lnTo>
                      <a:pt x="998" y="440"/>
                    </a:lnTo>
                    <a:lnTo>
                      <a:pt x="1027" y="482"/>
                    </a:lnTo>
                    <a:lnTo>
                      <a:pt x="1056" y="524"/>
                    </a:lnTo>
                    <a:lnTo>
                      <a:pt x="1081" y="568"/>
                    </a:lnTo>
                    <a:lnTo>
                      <a:pt x="1104" y="614"/>
                    </a:lnTo>
                    <a:lnTo>
                      <a:pt x="1125" y="662"/>
                    </a:lnTo>
                    <a:lnTo>
                      <a:pt x="1144" y="710"/>
                    </a:lnTo>
                    <a:lnTo>
                      <a:pt x="1161" y="760"/>
                    </a:lnTo>
                    <a:lnTo>
                      <a:pt x="1177" y="810"/>
                    </a:lnTo>
                    <a:lnTo>
                      <a:pt x="1188" y="862"/>
                    </a:lnTo>
                    <a:lnTo>
                      <a:pt x="1190" y="879"/>
                    </a:lnTo>
                    <a:lnTo>
                      <a:pt x="1188" y="864"/>
                    </a:lnTo>
                    <a:lnTo>
                      <a:pt x="1186" y="849"/>
                    </a:lnTo>
                    <a:lnTo>
                      <a:pt x="1184" y="831"/>
                    </a:lnTo>
                    <a:lnTo>
                      <a:pt x="1183" y="816"/>
                    </a:lnTo>
                    <a:lnTo>
                      <a:pt x="1181" y="801"/>
                    </a:lnTo>
                    <a:lnTo>
                      <a:pt x="1179" y="785"/>
                    </a:lnTo>
                    <a:lnTo>
                      <a:pt x="1177" y="770"/>
                    </a:lnTo>
                    <a:lnTo>
                      <a:pt x="1173" y="755"/>
                    </a:lnTo>
                    <a:close/>
                    <a:moveTo>
                      <a:pt x="56" y="2144"/>
                    </a:moveTo>
                    <a:lnTo>
                      <a:pt x="93" y="2148"/>
                    </a:lnTo>
                    <a:lnTo>
                      <a:pt x="148" y="2150"/>
                    </a:lnTo>
                    <a:lnTo>
                      <a:pt x="204" y="2148"/>
                    </a:lnTo>
                    <a:lnTo>
                      <a:pt x="258" y="2144"/>
                    </a:lnTo>
                    <a:lnTo>
                      <a:pt x="311" y="2136"/>
                    </a:lnTo>
                    <a:lnTo>
                      <a:pt x="365" y="2127"/>
                    </a:lnTo>
                    <a:lnTo>
                      <a:pt x="417" y="2115"/>
                    </a:lnTo>
                    <a:lnTo>
                      <a:pt x="467" y="2100"/>
                    </a:lnTo>
                    <a:lnTo>
                      <a:pt x="517" y="2084"/>
                    </a:lnTo>
                    <a:lnTo>
                      <a:pt x="567" y="2065"/>
                    </a:lnTo>
                    <a:lnTo>
                      <a:pt x="615" y="2042"/>
                    </a:lnTo>
                    <a:lnTo>
                      <a:pt x="661" y="2019"/>
                    </a:lnTo>
                    <a:lnTo>
                      <a:pt x="705" y="1994"/>
                    </a:lnTo>
                    <a:lnTo>
                      <a:pt x="749" y="1965"/>
                    </a:lnTo>
                    <a:lnTo>
                      <a:pt x="791" y="1935"/>
                    </a:lnTo>
                    <a:lnTo>
                      <a:pt x="831" y="1904"/>
                    </a:lnTo>
                    <a:lnTo>
                      <a:pt x="870" y="1869"/>
                    </a:lnTo>
                    <a:lnTo>
                      <a:pt x="908" y="1835"/>
                    </a:lnTo>
                    <a:lnTo>
                      <a:pt x="943" y="1797"/>
                    </a:lnTo>
                    <a:lnTo>
                      <a:pt x="977" y="1758"/>
                    </a:lnTo>
                    <a:lnTo>
                      <a:pt x="1010" y="1718"/>
                    </a:lnTo>
                    <a:lnTo>
                      <a:pt x="1039" y="1676"/>
                    </a:lnTo>
                    <a:lnTo>
                      <a:pt x="1067" y="1632"/>
                    </a:lnTo>
                    <a:lnTo>
                      <a:pt x="1092" y="1587"/>
                    </a:lnTo>
                    <a:lnTo>
                      <a:pt x="1117" y="1541"/>
                    </a:lnTo>
                    <a:lnTo>
                      <a:pt x="1138" y="1493"/>
                    </a:lnTo>
                    <a:lnTo>
                      <a:pt x="1158" y="1443"/>
                    </a:lnTo>
                    <a:lnTo>
                      <a:pt x="1175" y="1394"/>
                    </a:lnTo>
                    <a:lnTo>
                      <a:pt x="1188" y="1344"/>
                    </a:lnTo>
                    <a:lnTo>
                      <a:pt x="1192" y="1326"/>
                    </a:lnTo>
                    <a:lnTo>
                      <a:pt x="1194" y="1311"/>
                    </a:lnTo>
                    <a:lnTo>
                      <a:pt x="1196" y="1296"/>
                    </a:lnTo>
                    <a:lnTo>
                      <a:pt x="1196" y="1280"/>
                    </a:lnTo>
                    <a:lnTo>
                      <a:pt x="1198" y="1265"/>
                    </a:lnTo>
                    <a:lnTo>
                      <a:pt x="1198" y="1250"/>
                    </a:lnTo>
                    <a:lnTo>
                      <a:pt x="1200" y="1234"/>
                    </a:lnTo>
                    <a:lnTo>
                      <a:pt x="1200" y="1219"/>
                    </a:lnTo>
                    <a:lnTo>
                      <a:pt x="1202" y="1204"/>
                    </a:lnTo>
                    <a:lnTo>
                      <a:pt x="1198" y="1236"/>
                    </a:lnTo>
                    <a:lnTo>
                      <a:pt x="1188" y="1288"/>
                    </a:lnTo>
                    <a:lnTo>
                      <a:pt x="1177" y="1340"/>
                    </a:lnTo>
                    <a:lnTo>
                      <a:pt x="1161" y="1390"/>
                    </a:lnTo>
                    <a:lnTo>
                      <a:pt x="1144" y="1440"/>
                    </a:lnTo>
                    <a:lnTo>
                      <a:pt x="1125" y="1488"/>
                    </a:lnTo>
                    <a:lnTo>
                      <a:pt x="1104" y="1536"/>
                    </a:lnTo>
                    <a:lnTo>
                      <a:pt x="1081" y="1580"/>
                    </a:lnTo>
                    <a:lnTo>
                      <a:pt x="1056" y="1626"/>
                    </a:lnTo>
                    <a:lnTo>
                      <a:pt x="1027" y="1668"/>
                    </a:lnTo>
                    <a:lnTo>
                      <a:pt x="998" y="1710"/>
                    </a:lnTo>
                    <a:lnTo>
                      <a:pt x="968" y="1750"/>
                    </a:lnTo>
                    <a:lnTo>
                      <a:pt x="933" y="1789"/>
                    </a:lnTo>
                    <a:lnTo>
                      <a:pt x="899" y="1825"/>
                    </a:lnTo>
                    <a:lnTo>
                      <a:pt x="862" y="1860"/>
                    </a:lnTo>
                    <a:lnTo>
                      <a:pt x="824" y="1894"/>
                    </a:lnTo>
                    <a:lnTo>
                      <a:pt x="783" y="1925"/>
                    </a:lnTo>
                    <a:lnTo>
                      <a:pt x="741" y="1954"/>
                    </a:lnTo>
                    <a:lnTo>
                      <a:pt x="699" y="1983"/>
                    </a:lnTo>
                    <a:lnTo>
                      <a:pt x="655" y="2008"/>
                    </a:lnTo>
                    <a:lnTo>
                      <a:pt x="609" y="2031"/>
                    </a:lnTo>
                    <a:lnTo>
                      <a:pt x="561" y="2052"/>
                    </a:lnTo>
                    <a:lnTo>
                      <a:pt x="513" y="2071"/>
                    </a:lnTo>
                    <a:lnTo>
                      <a:pt x="463" y="2088"/>
                    </a:lnTo>
                    <a:lnTo>
                      <a:pt x="413" y="2102"/>
                    </a:lnTo>
                    <a:lnTo>
                      <a:pt x="361" y="2115"/>
                    </a:lnTo>
                    <a:lnTo>
                      <a:pt x="309" y="2123"/>
                    </a:lnTo>
                    <a:lnTo>
                      <a:pt x="256" y="2130"/>
                    </a:lnTo>
                    <a:lnTo>
                      <a:pt x="202" y="2134"/>
                    </a:lnTo>
                    <a:lnTo>
                      <a:pt x="148" y="2136"/>
                    </a:lnTo>
                    <a:lnTo>
                      <a:pt x="93" y="2134"/>
                    </a:lnTo>
                    <a:lnTo>
                      <a:pt x="43" y="2130"/>
                    </a:lnTo>
                    <a:lnTo>
                      <a:pt x="45" y="2132"/>
                    </a:lnTo>
                    <a:lnTo>
                      <a:pt x="47" y="2134"/>
                    </a:lnTo>
                    <a:lnTo>
                      <a:pt x="48" y="2136"/>
                    </a:lnTo>
                    <a:lnTo>
                      <a:pt x="48" y="2138"/>
                    </a:lnTo>
                    <a:lnTo>
                      <a:pt x="50" y="2140"/>
                    </a:lnTo>
                    <a:lnTo>
                      <a:pt x="52" y="2142"/>
                    </a:lnTo>
                    <a:lnTo>
                      <a:pt x="54" y="2144"/>
                    </a:lnTo>
                    <a:lnTo>
                      <a:pt x="56" y="2144"/>
                    </a:lnTo>
                    <a:close/>
                  </a:path>
                </a:pathLst>
              </a:custGeom>
              <a:solidFill>
                <a:srgbClr val="5BBDFF"/>
              </a:solidFill>
              <a:ln w="9525">
                <a:noFill/>
                <a:round/>
                <a:headEnd/>
                <a:tailEnd/>
              </a:ln>
            </p:spPr>
            <p:txBody>
              <a:bodyPr/>
              <a:lstStyle/>
              <a:p>
                <a:endParaRPr lang="en-US"/>
              </a:p>
            </p:txBody>
          </p:sp>
          <p:sp>
            <p:nvSpPr>
              <p:cNvPr id="28148" name="Freeform 1063"/>
              <p:cNvSpPr>
                <a:spLocks/>
              </p:cNvSpPr>
              <p:nvPr/>
            </p:nvSpPr>
            <p:spPr bwMode="auto">
              <a:xfrm>
                <a:off x="715" y="1139"/>
                <a:ext cx="1209" cy="2134"/>
              </a:xfrm>
              <a:custGeom>
                <a:avLst/>
                <a:gdLst>
                  <a:gd name="T0" fmla="*/ 1157 w 1209"/>
                  <a:gd name="T1" fmla="*/ 700 h 2134"/>
                  <a:gd name="T2" fmla="*/ 1092 w 1209"/>
                  <a:gd name="T3" fmla="*/ 558 h 2134"/>
                  <a:gd name="T4" fmla="*/ 1009 w 1209"/>
                  <a:gd name="T5" fmla="*/ 428 h 2134"/>
                  <a:gd name="T6" fmla="*/ 907 w 1209"/>
                  <a:gd name="T7" fmla="*/ 313 h 2134"/>
                  <a:gd name="T8" fmla="*/ 792 w 1209"/>
                  <a:gd name="T9" fmla="*/ 211 h 2134"/>
                  <a:gd name="T10" fmla="*/ 662 w 1209"/>
                  <a:gd name="T11" fmla="*/ 129 h 2134"/>
                  <a:gd name="T12" fmla="*/ 520 w 1209"/>
                  <a:gd name="T13" fmla="*/ 63 h 2134"/>
                  <a:gd name="T14" fmla="*/ 368 w 1209"/>
                  <a:gd name="T15" fmla="*/ 21 h 2134"/>
                  <a:gd name="T16" fmla="*/ 209 w 1209"/>
                  <a:gd name="T17" fmla="*/ 0 h 2134"/>
                  <a:gd name="T18" fmla="*/ 44 w 1209"/>
                  <a:gd name="T19" fmla="*/ 6 h 2134"/>
                  <a:gd name="T20" fmla="*/ 9 w 1209"/>
                  <a:gd name="T21" fmla="*/ 13 h 2134"/>
                  <a:gd name="T22" fmla="*/ 4 w 1209"/>
                  <a:gd name="T23" fmla="*/ 17 h 2134"/>
                  <a:gd name="T24" fmla="*/ 0 w 1209"/>
                  <a:gd name="T25" fmla="*/ 23 h 2134"/>
                  <a:gd name="T26" fmla="*/ 153 w 1209"/>
                  <a:gd name="T27" fmla="*/ 12 h 2134"/>
                  <a:gd name="T28" fmla="*/ 314 w 1209"/>
                  <a:gd name="T29" fmla="*/ 25 h 2134"/>
                  <a:gd name="T30" fmla="*/ 466 w 1209"/>
                  <a:gd name="T31" fmla="*/ 60 h 2134"/>
                  <a:gd name="T32" fmla="*/ 610 w 1209"/>
                  <a:gd name="T33" fmla="*/ 117 h 2134"/>
                  <a:gd name="T34" fmla="*/ 742 w 1209"/>
                  <a:gd name="T35" fmla="*/ 192 h 2134"/>
                  <a:gd name="T36" fmla="*/ 861 w 1209"/>
                  <a:gd name="T37" fmla="*/ 286 h 2134"/>
                  <a:gd name="T38" fmla="*/ 967 w 1209"/>
                  <a:gd name="T39" fmla="*/ 395 h 2134"/>
                  <a:gd name="T40" fmla="*/ 1055 w 1209"/>
                  <a:gd name="T41" fmla="*/ 520 h 2134"/>
                  <a:gd name="T42" fmla="*/ 1124 w 1209"/>
                  <a:gd name="T43" fmla="*/ 656 h 2134"/>
                  <a:gd name="T44" fmla="*/ 1174 w 1209"/>
                  <a:gd name="T45" fmla="*/ 804 h 2134"/>
                  <a:gd name="T46" fmla="*/ 1203 w 1209"/>
                  <a:gd name="T47" fmla="*/ 960 h 2134"/>
                  <a:gd name="T48" fmla="*/ 1209 w 1209"/>
                  <a:gd name="T49" fmla="*/ 1067 h 2134"/>
                  <a:gd name="T50" fmla="*/ 1209 w 1209"/>
                  <a:gd name="T51" fmla="*/ 1084 h 2134"/>
                  <a:gd name="T52" fmla="*/ 1209 w 1209"/>
                  <a:gd name="T53" fmla="*/ 1100 h 2134"/>
                  <a:gd name="T54" fmla="*/ 1209 w 1209"/>
                  <a:gd name="T55" fmla="*/ 1130 h 2134"/>
                  <a:gd name="T56" fmla="*/ 1207 w 1209"/>
                  <a:gd name="T57" fmla="*/ 1188 h 2134"/>
                  <a:gd name="T58" fmla="*/ 1203 w 1209"/>
                  <a:gd name="T59" fmla="*/ 1245 h 2134"/>
                  <a:gd name="T60" fmla="*/ 1188 w 1209"/>
                  <a:gd name="T61" fmla="*/ 1334 h 2134"/>
                  <a:gd name="T62" fmla="*/ 1138 w 1209"/>
                  <a:gd name="T63" fmla="*/ 1482 h 2134"/>
                  <a:gd name="T64" fmla="*/ 1067 w 1209"/>
                  <a:gd name="T65" fmla="*/ 1620 h 2134"/>
                  <a:gd name="T66" fmla="*/ 976 w 1209"/>
                  <a:gd name="T67" fmla="*/ 1746 h 2134"/>
                  <a:gd name="T68" fmla="*/ 871 w 1209"/>
                  <a:gd name="T69" fmla="*/ 1858 h 2134"/>
                  <a:gd name="T70" fmla="*/ 750 w 1209"/>
                  <a:gd name="T71" fmla="*/ 1952 h 2134"/>
                  <a:gd name="T72" fmla="*/ 616 w 1209"/>
                  <a:gd name="T73" fmla="*/ 2028 h 2134"/>
                  <a:gd name="T74" fmla="*/ 470 w 1209"/>
                  <a:gd name="T75" fmla="*/ 2086 h 2134"/>
                  <a:gd name="T76" fmla="*/ 316 w 1209"/>
                  <a:gd name="T77" fmla="*/ 2122 h 2134"/>
                  <a:gd name="T78" fmla="*/ 153 w 1209"/>
                  <a:gd name="T79" fmla="*/ 2134 h 2134"/>
                  <a:gd name="T80" fmla="*/ 53 w 1209"/>
                  <a:gd name="T81" fmla="*/ 2128 h 2134"/>
                  <a:gd name="T82" fmla="*/ 48 w 1209"/>
                  <a:gd name="T83" fmla="*/ 2122 h 2134"/>
                  <a:gd name="T84" fmla="*/ 44 w 1209"/>
                  <a:gd name="T85" fmla="*/ 2117 h 2134"/>
                  <a:gd name="T86" fmla="*/ 99 w 1209"/>
                  <a:gd name="T87" fmla="*/ 2121 h 2134"/>
                  <a:gd name="T88" fmla="*/ 261 w 1209"/>
                  <a:gd name="T89" fmla="*/ 2117 h 2134"/>
                  <a:gd name="T90" fmla="*/ 416 w 1209"/>
                  <a:gd name="T91" fmla="*/ 2088 h 2134"/>
                  <a:gd name="T92" fmla="*/ 564 w 1209"/>
                  <a:gd name="T93" fmla="*/ 2038 h 2134"/>
                  <a:gd name="T94" fmla="*/ 700 w 1209"/>
                  <a:gd name="T95" fmla="*/ 1969 h 2134"/>
                  <a:gd name="T96" fmla="*/ 825 w 1209"/>
                  <a:gd name="T97" fmla="*/ 1881 h 2134"/>
                  <a:gd name="T98" fmla="*/ 934 w 1209"/>
                  <a:gd name="T99" fmla="*/ 1775 h 2134"/>
                  <a:gd name="T100" fmla="*/ 1028 w 1209"/>
                  <a:gd name="T101" fmla="*/ 1656 h 2134"/>
                  <a:gd name="T102" fmla="*/ 1103 w 1209"/>
                  <a:gd name="T103" fmla="*/ 1524 h 2134"/>
                  <a:gd name="T104" fmla="*/ 1161 w 1209"/>
                  <a:gd name="T105" fmla="*/ 1380 h 2134"/>
                  <a:gd name="T106" fmla="*/ 1195 w 1209"/>
                  <a:gd name="T107" fmla="*/ 1228 h 2134"/>
                  <a:gd name="T108" fmla="*/ 1209 w 1209"/>
                  <a:gd name="T109" fmla="*/ 1067 h 2134"/>
                  <a:gd name="T110" fmla="*/ 1207 w 1209"/>
                  <a:gd name="T111" fmla="*/ 998 h 2134"/>
                  <a:gd name="T112" fmla="*/ 1199 w 1209"/>
                  <a:gd name="T113" fmla="*/ 898 h 2134"/>
                  <a:gd name="T114" fmla="*/ 1188 w 1209"/>
                  <a:gd name="T115" fmla="*/ 798 h 213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209"/>
                  <a:gd name="T175" fmla="*/ 0 h 2134"/>
                  <a:gd name="T176" fmla="*/ 1209 w 1209"/>
                  <a:gd name="T177" fmla="*/ 2134 h 213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209" h="2134">
                    <a:moveTo>
                      <a:pt x="1188" y="798"/>
                    </a:moveTo>
                    <a:lnTo>
                      <a:pt x="1172" y="750"/>
                    </a:lnTo>
                    <a:lnTo>
                      <a:pt x="1157" y="700"/>
                    </a:lnTo>
                    <a:lnTo>
                      <a:pt x="1138" y="651"/>
                    </a:lnTo>
                    <a:lnTo>
                      <a:pt x="1115" y="605"/>
                    </a:lnTo>
                    <a:lnTo>
                      <a:pt x="1092" y="558"/>
                    </a:lnTo>
                    <a:lnTo>
                      <a:pt x="1067" y="512"/>
                    </a:lnTo>
                    <a:lnTo>
                      <a:pt x="1038" y="470"/>
                    </a:lnTo>
                    <a:lnTo>
                      <a:pt x="1009" y="428"/>
                    </a:lnTo>
                    <a:lnTo>
                      <a:pt x="976" y="388"/>
                    </a:lnTo>
                    <a:lnTo>
                      <a:pt x="944" y="349"/>
                    </a:lnTo>
                    <a:lnTo>
                      <a:pt x="907" y="313"/>
                    </a:lnTo>
                    <a:lnTo>
                      <a:pt x="871" y="276"/>
                    </a:lnTo>
                    <a:lnTo>
                      <a:pt x="833" y="244"/>
                    </a:lnTo>
                    <a:lnTo>
                      <a:pt x="792" y="211"/>
                    </a:lnTo>
                    <a:lnTo>
                      <a:pt x="750" y="182"/>
                    </a:lnTo>
                    <a:lnTo>
                      <a:pt x="706" y="154"/>
                    </a:lnTo>
                    <a:lnTo>
                      <a:pt x="662" y="129"/>
                    </a:lnTo>
                    <a:lnTo>
                      <a:pt x="616" y="106"/>
                    </a:lnTo>
                    <a:lnTo>
                      <a:pt x="570" y="83"/>
                    </a:lnTo>
                    <a:lnTo>
                      <a:pt x="520" y="63"/>
                    </a:lnTo>
                    <a:lnTo>
                      <a:pt x="470" y="48"/>
                    </a:lnTo>
                    <a:lnTo>
                      <a:pt x="420" y="33"/>
                    </a:lnTo>
                    <a:lnTo>
                      <a:pt x="368" y="21"/>
                    </a:lnTo>
                    <a:lnTo>
                      <a:pt x="316" y="12"/>
                    </a:lnTo>
                    <a:lnTo>
                      <a:pt x="263" y="6"/>
                    </a:lnTo>
                    <a:lnTo>
                      <a:pt x="209" y="0"/>
                    </a:lnTo>
                    <a:lnTo>
                      <a:pt x="153" y="0"/>
                    </a:lnTo>
                    <a:lnTo>
                      <a:pt x="98" y="0"/>
                    </a:lnTo>
                    <a:lnTo>
                      <a:pt x="44" y="6"/>
                    </a:lnTo>
                    <a:lnTo>
                      <a:pt x="11" y="10"/>
                    </a:lnTo>
                    <a:lnTo>
                      <a:pt x="9" y="12"/>
                    </a:lnTo>
                    <a:lnTo>
                      <a:pt x="9" y="13"/>
                    </a:lnTo>
                    <a:lnTo>
                      <a:pt x="7" y="15"/>
                    </a:lnTo>
                    <a:lnTo>
                      <a:pt x="5" y="15"/>
                    </a:lnTo>
                    <a:lnTo>
                      <a:pt x="4" y="17"/>
                    </a:lnTo>
                    <a:lnTo>
                      <a:pt x="2" y="19"/>
                    </a:lnTo>
                    <a:lnTo>
                      <a:pt x="2" y="21"/>
                    </a:lnTo>
                    <a:lnTo>
                      <a:pt x="0" y="23"/>
                    </a:lnTo>
                    <a:lnTo>
                      <a:pt x="46" y="17"/>
                    </a:lnTo>
                    <a:lnTo>
                      <a:pt x="99" y="13"/>
                    </a:lnTo>
                    <a:lnTo>
                      <a:pt x="153" y="12"/>
                    </a:lnTo>
                    <a:lnTo>
                      <a:pt x="207" y="13"/>
                    </a:lnTo>
                    <a:lnTo>
                      <a:pt x="261" y="17"/>
                    </a:lnTo>
                    <a:lnTo>
                      <a:pt x="314" y="25"/>
                    </a:lnTo>
                    <a:lnTo>
                      <a:pt x="366" y="35"/>
                    </a:lnTo>
                    <a:lnTo>
                      <a:pt x="416" y="46"/>
                    </a:lnTo>
                    <a:lnTo>
                      <a:pt x="466" y="60"/>
                    </a:lnTo>
                    <a:lnTo>
                      <a:pt x="516" y="77"/>
                    </a:lnTo>
                    <a:lnTo>
                      <a:pt x="564" y="96"/>
                    </a:lnTo>
                    <a:lnTo>
                      <a:pt x="610" y="117"/>
                    </a:lnTo>
                    <a:lnTo>
                      <a:pt x="656" y="140"/>
                    </a:lnTo>
                    <a:lnTo>
                      <a:pt x="700" y="165"/>
                    </a:lnTo>
                    <a:lnTo>
                      <a:pt x="742" y="192"/>
                    </a:lnTo>
                    <a:lnTo>
                      <a:pt x="785" y="223"/>
                    </a:lnTo>
                    <a:lnTo>
                      <a:pt x="825" y="253"/>
                    </a:lnTo>
                    <a:lnTo>
                      <a:pt x="861" y="286"/>
                    </a:lnTo>
                    <a:lnTo>
                      <a:pt x="900" y="321"/>
                    </a:lnTo>
                    <a:lnTo>
                      <a:pt x="934" y="357"/>
                    </a:lnTo>
                    <a:lnTo>
                      <a:pt x="967" y="395"/>
                    </a:lnTo>
                    <a:lnTo>
                      <a:pt x="998" y="436"/>
                    </a:lnTo>
                    <a:lnTo>
                      <a:pt x="1028" y="478"/>
                    </a:lnTo>
                    <a:lnTo>
                      <a:pt x="1055" y="520"/>
                    </a:lnTo>
                    <a:lnTo>
                      <a:pt x="1080" y="564"/>
                    </a:lnTo>
                    <a:lnTo>
                      <a:pt x="1103" y="610"/>
                    </a:lnTo>
                    <a:lnTo>
                      <a:pt x="1124" y="656"/>
                    </a:lnTo>
                    <a:lnTo>
                      <a:pt x="1143" y="704"/>
                    </a:lnTo>
                    <a:lnTo>
                      <a:pt x="1161" y="754"/>
                    </a:lnTo>
                    <a:lnTo>
                      <a:pt x="1174" y="804"/>
                    </a:lnTo>
                    <a:lnTo>
                      <a:pt x="1186" y="854"/>
                    </a:lnTo>
                    <a:lnTo>
                      <a:pt x="1195" y="906"/>
                    </a:lnTo>
                    <a:lnTo>
                      <a:pt x="1203" y="960"/>
                    </a:lnTo>
                    <a:lnTo>
                      <a:pt x="1207" y="1013"/>
                    </a:lnTo>
                    <a:lnTo>
                      <a:pt x="1209" y="1067"/>
                    </a:lnTo>
                    <a:lnTo>
                      <a:pt x="1209" y="1073"/>
                    </a:lnTo>
                    <a:lnTo>
                      <a:pt x="1209" y="1079"/>
                    </a:lnTo>
                    <a:lnTo>
                      <a:pt x="1209" y="1084"/>
                    </a:lnTo>
                    <a:lnTo>
                      <a:pt x="1209" y="1088"/>
                    </a:lnTo>
                    <a:lnTo>
                      <a:pt x="1209" y="1094"/>
                    </a:lnTo>
                    <a:lnTo>
                      <a:pt x="1209" y="1100"/>
                    </a:lnTo>
                    <a:lnTo>
                      <a:pt x="1209" y="1105"/>
                    </a:lnTo>
                    <a:lnTo>
                      <a:pt x="1209" y="1111"/>
                    </a:lnTo>
                    <a:lnTo>
                      <a:pt x="1209" y="1130"/>
                    </a:lnTo>
                    <a:lnTo>
                      <a:pt x="1209" y="1150"/>
                    </a:lnTo>
                    <a:lnTo>
                      <a:pt x="1207" y="1169"/>
                    </a:lnTo>
                    <a:lnTo>
                      <a:pt x="1207" y="1188"/>
                    </a:lnTo>
                    <a:lnTo>
                      <a:pt x="1205" y="1207"/>
                    </a:lnTo>
                    <a:lnTo>
                      <a:pt x="1205" y="1226"/>
                    </a:lnTo>
                    <a:lnTo>
                      <a:pt x="1203" y="1245"/>
                    </a:lnTo>
                    <a:lnTo>
                      <a:pt x="1203" y="1265"/>
                    </a:lnTo>
                    <a:lnTo>
                      <a:pt x="1199" y="1282"/>
                    </a:lnTo>
                    <a:lnTo>
                      <a:pt x="1188" y="1334"/>
                    </a:lnTo>
                    <a:lnTo>
                      <a:pt x="1172" y="1384"/>
                    </a:lnTo>
                    <a:lnTo>
                      <a:pt x="1157" y="1434"/>
                    </a:lnTo>
                    <a:lnTo>
                      <a:pt x="1138" y="1482"/>
                    </a:lnTo>
                    <a:lnTo>
                      <a:pt x="1115" y="1529"/>
                    </a:lnTo>
                    <a:lnTo>
                      <a:pt x="1092" y="1576"/>
                    </a:lnTo>
                    <a:lnTo>
                      <a:pt x="1067" y="1620"/>
                    </a:lnTo>
                    <a:lnTo>
                      <a:pt x="1038" y="1664"/>
                    </a:lnTo>
                    <a:lnTo>
                      <a:pt x="1009" y="1706"/>
                    </a:lnTo>
                    <a:lnTo>
                      <a:pt x="976" y="1746"/>
                    </a:lnTo>
                    <a:lnTo>
                      <a:pt x="944" y="1785"/>
                    </a:lnTo>
                    <a:lnTo>
                      <a:pt x="907" y="1821"/>
                    </a:lnTo>
                    <a:lnTo>
                      <a:pt x="871" y="1858"/>
                    </a:lnTo>
                    <a:lnTo>
                      <a:pt x="833" y="1890"/>
                    </a:lnTo>
                    <a:lnTo>
                      <a:pt x="792" y="1923"/>
                    </a:lnTo>
                    <a:lnTo>
                      <a:pt x="750" y="1952"/>
                    </a:lnTo>
                    <a:lnTo>
                      <a:pt x="706" y="1980"/>
                    </a:lnTo>
                    <a:lnTo>
                      <a:pt x="662" y="2005"/>
                    </a:lnTo>
                    <a:lnTo>
                      <a:pt x="616" y="2028"/>
                    </a:lnTo>
                    <a:lnTo>
                      <a:pt x="570" y="2051"/>
                    </a:lnTo>
                    <a:lnTo>
                      <a:pt x="520" y="2069"/>
                    </a:lnTo>
                    <a:lnTo>
                      <a:pt x="470" y="2086"/>
                    </a:lnTo>
                    <a:lnTo>
                      <a:pt x="420" y="2101"/>
                    </a:lnTo>
                    <a:lnTo>
                      <a:pt x="368" y="2113"/>
                    </a:lnTo>
                    <a:lnTo>
                      <a:pt x="316" y="2122"/>
                    </a:lnTo>
                    <a:lnTo>
                      <a:pt x="263" y="2128"/>
                    </a:lnTo>
                    <a:lnTo>
                      <a:pt x="209" y="2134"/>
                    </a:lnTo>
                    <a:lnTo>
                      <a:pt x="153" y="2134"/>
                    </a:lnTo>
                    <a:lnTo>
                      <a:pt x="98" y="2134"/>
                    </a:lnTo>
                    <a:lnTo>
                      <a:pt x="53" y="2130"/>
                    </a:lnTo>
                    <a:lnTo>
                      <a:pt x="53" y="2128"/>
                    </a:lnTo>
                    <a:lnTo>
                      <a:pt x="52" y="2126"/>
                    </a:lnTo>
                    <a:lnTo>
                      <a:pt x="50" y="2124"/>
                    </a:lnTo>
                    <a:lnTo>
                      <a:pt x="48" y="2122"/>
                    </a:lnTo>
                    <a:lnTo>
                      <a:pt x="46" y="2121"/>
                    </a:lnTo>
                    <a:lnTo>
                      <a:pt x="46" y="2119"/>
                    </a:lnTo>
                    <a:lnTo>
                      <a:pt x="44" y="2117"/>
                    </a:lnTo>
                    <a:lnTo>
                      <a:pt x="42" y="2115"/>
                    </a:lnTo>
                    <a:lnTo>
                      <a:pt x="46" y="2117"/>
                    </a:lnTo>
                    <a:lnTo>
                      <a:pt x="99" y="2121"/>
                    </a:lnTo>
                    <a:lnTo>
                      <a:pt x="153" y="2121"/>
                    </a:lnTo>
                    <a:lnTo>
                      <a:pt x="207" y="2121"/>
                    </a:lnTo>
                    <a:lnTo>
                      <a:pt x="261" y="2117"/>
                    </a:lnTo>
                    <a:lnTo>
                      <a:pt x="314" y="2109"/>
                    </a:lnTo>
                    <a:lnTo>
                      <a:pt x="366" y="2099"/>
                    </a:lnTo>
                    <a:lnTo>
                      <a:pt x="416" y="2088"/>
                    </a:lnTo>
                    <a:lnTo>
                      <a:pt x="466" y="2074"/>
                    </a:lnTo>
                    <a:lnTo>
                      <a:pt x="516" y="2057"/>
                    </a:lnTo>
                    <a:lnTo>
                      <a:pt x="564" y="2038"/>
                    </a:lnTo>
                    <a:lnTo>
                      <a:pt x="610" y="2017"/>
                    </a:lnTo>
                    <a:lnTo>
                      <a:pt x="656" y="1994"/>
                    </a:lnTo>
                    <a:lnTo>
                      <a:pt x="700" y="1969"/>
                    </a:lnTo>
                    <a:lnTo>
                      <a:pt x="742" y="1942"/>
                    </a:lnTo>
                    <a:lnTo>
                      <a:pt x="785" y="1911"/>
                    </a:lnTo>
                    <a:lnTo>
                      <a:pt x="825" y="1881"/>
                    </a:lnTo>
                    <a:lnTo>
                      <a:pt x="861" y="1848"/>
                    </a:lnTo>
                    <a:lnTo>
                      <a:pt x="900" y="1812"/>
                    </a:lnTo>
                    <a:lnTo>
                      <a:pt x="934" y="1775"/>
                    </a:lnTo>
                    <a:lnTo>
                      <a:pt x="967" y="1737"/>
                    </a:lnTo>
                    <a:lnTo>
                      <a:pt x="998" y="1698"/>
                    </a:lnTo>
                    <a:lnTo>
                      <a:pt x="1028" y="1656"/>
                    </a:lnTo>
                    <a:lnTo>
                      <a:pt x="1055" y="1614"/>
                    </a:lnTo>
                    <a:lnTo>
                      <a:pt x="1080" y="1570"/>
                    </a:lnTo>
                    <a:lnTo>
                      <a:pt x="1103" y="1524"/>
                    </a:lnTo>
                    <a:lnTo>
                      <a:pt x="1124" y="1478"/>
                    </a:lnTo>
                    <a:lnTo>
                      <a:pt x="1143" y="1430"/>
                    </a:lnTo>
                    <a:lnTo>
                      <a:pt x="1161" y="1380"/>
                    </a:lnTo>
                    <a:lnTo>
                      <a:pt x="1174" y="1330"/>
                    </a:lnTo>
                    <a:lnTo>
                      <a:pt x="1186" y="1280"/>
                    </a:lnTo>
                    <a:lnTo>
                      <a:pt x="1195" y="1228"/>
                    </a:lnTo>
                    <a:lnTo>
                      <a:pt x="1203" y="1174"/>
                    </a:lnTo>
                    <a:lnTo>
                      <a:pt x="1207" y="1121"/>
                    </a:lnTo>
                    <a:lnTo>
                      <a:pt x="1209" y="1067"/>
                    </a:lnTo>
                    <a:lnTo>
                      <a:pt x="1207" y="1032"/>
                    </a:lnTo>
                    <a:lnTo>
                      <a:pt x="1207" y="998"/>
                    </a:lnTo>
                    <a:lnTo>
                      <a:pt x="1205" y="965"/>
                    </a:lnTo>
                    <a:lnTo>
                      <a:pt x="1201" y="931"/>
                    </a:lnTo>
                    <a:lnTo>
                      <a:pt x="1199" y="898"/>
                    </a:lnTo>
                    <a:lnTo>
                      <a:pt x="1195" y="866"/>
                    </a:lnTo>
                    <a:lnTo>
                      <a:pt x="1191" y="831"/>
                    </a:lnTo>
                    <a:lnTo>
                      <a:pt x="1188" y="798"/>
                    </a:lnTo>
                    <a:close/>
                  </a:path>
                </a:pathLst>
              </a:custGeom>
              <a:solidFill>
                <a:srgbClr val="5CBDFF"/>
              </a:solidFill>
              <a:ln w="9525">
                <a:noFill/>
                <a:round/>
                <a:headEnd/>
                <a:tailEnd/>
              </a:ln>
            </p:spPr>
            <p:txBody>
              <a:bodyPr/>
              <a:lstStyle/>
              <a:p>
                <a:endParaRPr lang="en-US"/>
              </a:p>
            </p:txBody>
          </p:sp>
          <p:sp>
            <p:nvSpPr>
              <p:cNvPr id="28149" name="Freeform 1064"/>
              <p:cNvSpPr>
                <a:spLocks/>
              </p:cNvSpPr>
              <p:nvPr/>
            </p:nvSpPr>
            <p:spPr bwMode="auto">
              <a:xfrm>
                <a:off x="709" y="1145"/>
                <a:ext cx="1215" cy="2122"/>
              </a:xfrm>
              <a:custGeom>
                <a:avLst/>
                <a:gdLst>
                  <a:gd name="T0" fmla="*/ 1188 w 1215"/>
                  <a:gd name="T1" fmla="*/ 796 h 2122"/>
                  <a:gd name="T2" fmla="*/ 1136 w 1215"/>
                  <a:gd name="T3" fmla="*/ 648 h 2122"/>
                  <a:gd name="T4" fmla="*/ 1067 w 1215"/>
                  <a:gd name="T5" fmla="*/ 510 h 2122"/>
                  <a:gd name="T6" fmla="*/ 979 w 1215"/>
                  <a:gd name="T7" fmla="*/ 386 h 2122"/>
                  <a:gd name="T8" fmla="*/ 873 w 1215"/>
                  <a:gd name="T9" fmla="*/ 276 h 2122"/>
                  <a:gd name="T10" fmla="*/ 752 w 1215"/>
                  <a:gd name="T11" fmla="*/ 180 h 2122"/>
                  <a:gd name="T12" fmla="*/ 620 w 1215"/>
                  <a:gd name="T13" fmla="*/ 105 h 2122"/>
                  <a:gd name="T14" fmla="*/ 474 w 1215"/>
                  <a:gd name="T15" fmla="*/ 48 h 2122"/>
                  <a:gd name="T16" fmla="*/ 320 w 1215"/>
                  <a:gd name="T17" fmla="*/ 11 h 2122"/>
                  <a:gd name="T18" fmla="*/ 159 w 1215"/>
                  <a:gd name="T19" fmla="*/ 0 h 2122"/>
                  <a:gd name="T20" fmla="*/ 11 w 1215"/>
                  <a:gd name="T21" fmla="*/ 11 h 2122"/>
                  <a:gd name="T22" fmla="*/ 8 w 1215"/>
                  <a:gd name="T23" fmla="*/ 15 h 2122"/>
                  <a:gd name="T24" fmla="*/ 2 w 1215"/>
                  <a:gd name="T25" fmla="*/ 21 h 2122"/>
                  <a:gd name="T26" fmla="*/ 52 w 1215"/>
                  <a:gd name="T27" fmla="*/ 19 h 2122"/>
                  <a:gd name="T28" fmla="*/ 213 w 1215"/>
                  <a:gd name="T29" fmla="*/ 15 h 2122"/>
                  <a:gd name="T30" fmla="*/ 370 w 1215"/>
                  <a:gd name="T31" fmla="*/ 34 h 2122"/>
                  <a:gd name="T32" fmla="*/ 520 w 1215"/>
                  <a:gd name="T33" fmla="*/ 77 h 2122"/>
                  <a:gd name="T34" fmla="*/ 658 w 1215"/>
                  <a:gd name="T35" fmla="*/ 140 h 2122"/>
                  <a:gd name="T36" fmla="*/ 787 w 1215"/>
                  <a:gd name="T37" fmla="*/ 221 h 2122"/>
                  <a:gd name="T38" fmla="*/ 900 w 1215"/>
                  <a:gd name="T39" fmla="*/ 320 h 2122"/>
                  <a:gd name="T40" fmla="*/ 1000 w 1215"/>
                  <a:gd name="T41" fmla="*/ 434 h 2122"/>
                  <a:gd name="T42" fmla="*/ 1080 w 1215"/>
                  <a:gd name="T43" fmla="*/ 562 h 2122"/>
                  <a:gd name="T44" fmla="*/ 1144 w 1215"/>
                  <a:gd name="T45" fmla="*/ 700 h 2122"/>
                  <a:gd name="T46" fmla="*/ 1186 w 1215"/>
                  <a:gd name="T47" fmla="*/ 850 h 2122"/>
                  <a:gd name="T48" fmla="*/ 1205 w 1215"/>
                  <a:gd name="T49" fmla="*/ 1007 h 2122"/>
                  <a:gd name="T50" fmla="*/ 1215 w 1215"/>
                  <a:gd name="T51" fmla="*/ 1067 h 2122"/>
                  <a:gd name="T52" fmla="*/ 1215 w 1215"/>
                  <a:gd name="T53" fmla="*/ 1082 h 2122"/>
                  <a:gd name="T54" fmla="*/ 1215 w 1215"/>
                  <a:gd name="T55" fmla="*/ 1099 h 2122"/>
                  <a:gd name="T56" fmla="*/ 1215 w 1215"/>
                  <a:gd name="T57" fmla="*/ 1126 h 2122"/>
                  <a:gd name="T58" fmla="*/ 1213 w 1215"/>
                  <a:gd name="T59" fmla="*/ 1157 h 2122"/>
                  <a:gd name="T60" fmla="*/ 1213 w 1215"/>
                  <a:gd name="T61" fmla="*/ 1190 h 2122"/>
                  <a:gd name="T62" fmla="*/ 1188 w 1215"/>
                  <a:gd name="T63" fmla="*/ 1326 h 2122"/>
                  <a:gd name="T64" fmla="*/ 1136 w 1215"/>
                  <a:gd name="T65" fmla="*/ 1474 h 2122"/>
                  <a:gd name="T66" fmla="*/ 1067 w 1215"/>
                  <a:gd name="T67" fmla="*/ 1612 h 2122"/>
                  <a:gd name="T68" fmla="*/ 979 w 1215"/>
                  <a:gd name="T69" fmla="*/ 1736 h 2122"/>
                  <a:gd name="T70" fmla="*/ 873 w 1215"/>
                  <a:gd name="T71" fmla="*/ 1846 h 2122"/>
                  <a:gd name="T72" fmla="*/ 752 w 1215"/>
                  <a:gd name="T73" fmla="*/ 1940 h 2122"/>
                  <a:gd name="T74" fmla="*/ 620 w 1215"/>
                  <a:gd name="T75" fmla="*/ 2017 h 2122"/>
                  <a:gd name="T76" fmla="*/ 474 w 1215"/>
                  <a:gd name="T77" fmla="*/ 2074 h 2122"/>
                  <a:gd name="T78" fmla="*/ 320 w 1215"/>
                  <a:gd name="T79" fmla="*/ 2109 h 2122"/>
                  <a:gd name="T80" fmla="*/ 159 w 1215"/>
                  <a:gd name="T81" fmla="*/ 2122 h 2122"/>
                  <a:gd name="T82" fmla="*/ 52 w 1215"/>
                  <a:gd name="T83" fmla="*/ 2115 h 2122"/>
                  <a:gd name="T84" fmla="*/ 48 w 1215"/>
                  <a:gd name="T85" fmla="*/ 2109 h 2122"/>
                  <a:gd name="T86" fmla="*/ 42 w 1215"/>
                  <a:gd name="T87" fmla="*/ 2103 h 2122"/>
                  <a:gd name="T88" fmla="*/ 105 w 1215"/>
                  <a:gd name="T89" fmla="*/ 2107 h 2122"/>
                  <a:gd name="T90" fmla="*/ 267 w 1215"/>
                  <a:gd name="T91" fmla="*/ 2103 h 2122"/>
                  <a:gd name="T92" fmla="*/ 420 w 1215"/>
                  <a:gd name="T93" fmla="*/ 2076 h 2122"/>
                  <a:gd name="T94" fmla="*/ 568 w 1215"/>
                  <a:gd name="T95" fmla="*/ 2026 h 2122"/>
                  <a:gd name="T96" fmla="*/ 702 w 1215"/>
                  <a:gd name="T97" fmla="*/ 1957 h 2122"/>
                  <a:gd name="T98" fmla="*/ 825 w 1215"/>
                  <a:gd name="T99" fmla="*/ 1869 h 2122"/>
                  <a:gd name="T100" fmla="*/ 934 w 1215"/>
                  <a:gd name="T101" fmla="*/ 1765 h 2122"/>
                  <a:gd name="T102" fmla="*/ 1029 w 1215"/>
                  <a:gd name="T103" fmla="*/ 1646 h 2122"/>
                  <a:gd name="T104" fmla="*/ 1103 w 1215"/>
                  <a:gd name="T105" fmla="*/ 1516 h 2122"/>
                  <a:gd name="T106" fmla="*/ 1161 w 1215"/>
                  <a:gd name="T107" fmla="*/ 1372 h 2122"/>
                  <a:gd name="T108" fmla="*/ 1195 w 1215"/>
                  <a:gd name="T109" fmla="*/ 1220 h 2122"/>
                  <a:gd name="T110" fmla="*/ 1207 w 1215"/>
                  <a:gd name="T111" fmla="*/ 1061 h 2122"/>
                  <a:gd name="T112" fmla="*/ 1213 w 1215"/>
                  <a:gd name="T113" fmla="*/ 1011 h 2122"/>
                  <a:gd name="T114" fmla="*/ 1209 w 1215"/>
                  <a:gd name="T115" fmla="*/ 938 h 2122"/>
                  <a:gd name="T116" fmla="*/ 1201 w 1215"/>
                  <a:gd name="T117" fmla="*/ 865 h 212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215"/>
                  <a:gd name="T178" fmla="*/ 0 h 2122"/>
                  <a:gd name="T179" fmla="*/ 1215 w 1215"/>
                  <a:gd name="T180" fmla="*/ 2122 h 212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215" h="2122">
                    <a:moveTo>
                      <a:pt x="1201" y="865"/>
                    </a:moveTo>
                    <a:lnTo>
                      <a:pt x="1199" y="848"/>
                    </a:lnTo>
                    <a:lnTo>
                      <a:pt x="1188" y="796"/>
                    </a:lnTo>
                    <a:lnTo>
                      <a:pt x="1172" y="746"/>
                    </a:lnTo>
                    <a:lnTo>
                      <a:pt x="1155" y="696"/>
                    </a:lnTo>
                    <a:lnTo>
                      <a:pt x="1136" y="648"/>
                    </a:lnTo>
                    <a:lnTo>
                      <a:pt x="1115" y="600"/>
                    </a:lnTo>
                    <a:lnTo>
                      <a:pt x="1092" y="554"/>
                    </a:lnTo>
                    <a:lnTo>
                      <a:pt x="1067" y="510"/>
                    </a:lnTo>
                    <a:lnTo>
                      <a:pt x="1038" y="468"/>
                    </a:lnTo>
                    <a:lnTo>
                      <a:pt x="1009" y="426"/>
                    </a:lnTo>
                    <a:lnTo>
                      <a:pt x="979" y="386"/>
                    </a:lnTo>
                    <a:lnTo>
                      <a:pt x="944" y="347"/>
                    </a:lnTo>
                    <a:lnTo>
                      <a:pt x="910" y="311"/>
                    </a:lnTo>
                    <a:lnTo>
                      <a:pt x="873" y="276"/>
                    </a:lnTo>
                    <a:lnTo>
                      <a:pt x="835" y="242"/>
                    </a:lnTo>
                    <a:lnTo>
                      <a:pt x="794" y="211"/>
                    </a:lnTo>
                    <a:lnTo>
                      <a:pt x="752" y="180"/>
                    </a:lnTo>
                    <a:lnTo>
                      <a:pt x="710" y="153"/>
                    </a:lnTo>
                    <a:lnTo>
                      <a:pt x="666" y="128"/>
                    </a:lnTo>
                    <a:lnTo>
                      <a:pt x="620" y="105"/>
                    </a:lnTo>
                    <a:lnTo>
                      <a:pt x="572" y="84"/>
                    </a:lnTo>
                    <a:lnTo>
                      <a:pt x="524" y="65"/>
                    </a:lnTo>
                    <a:lnTo>
                      <a:pt x="474" y="48"/>
                    </a:lnTo>
                    <a:lnTo>
                      <a:pt x="424" y="32"/>
                    </a:lnTo>
                    <a:lnTo>
                      <a:pt x="372" y="21"/>
                    </a:lnTo>
                    <a:lnTo>
                      <a:pt x="320" y="11"/>
                    </a:lnTo>
                    <a:lnTo>
                      <a:pt x="267" y="6"/>
                    </a:lnTo>
                    <a:lnTo>
                      <a:pt x="213" y="2"/>
                    </a:lnTo>
                    <a:lnTo>
                      <a:pt x="159" y="0"/>
                    </a:lnTo>
                    <a:lnTo>
                      <a:pt x="105" y="2"/>
                    </a:lnTo>
                    <a:lnTo>
                      <a:pt x="50" y="6"/>
                    </a:lnTo>
                    <a:lnTo>
                      <a:pt x="11" y="11"/>
                    </a:lnTo>
                    <a:lnTo>
                      <a:pt x="10" y="11"/>
                    </a:lnTo>
                    <a:lnTo>
                      <a:pt x="8" y="13"/>
                    </a:lnTo>
                    <a:lnTo>
                      <a:pt x="8" y="15"/>
                    </a:lnTo>
                    <a:lnTo>
                      <a:pt x="6" y="17"/>
                    </a:lnTo>
                    <a:lnTo>
                      <a:pt x="4" y="19"/>
                    </a:lnTo>
                    <a:lnTo>
                      <a:pt x="2" y="21"/>
                    </a:lnTo>
                    <a:lnTo>
                      <a:pt x="2" y="23"/>
                    </a:lnTo>
                    <a:lnTo>
                      <a:pt x="0" y="25"/>
                    </a:lnTo>
                    <a:lnTo>
                      <a:pt x="52" y="19"/>
                    </a:lnTo>
                    <a:lnTo>
                      <a:pt x="105" y="15"/>
                    </a:lnTo>
                    <a:lnTo>
                      <a:pt x="159" y="13"/>
                    </a:lnTo>
                    <a:lnTo>
                      <a:pt x="213" y="15"/>
                    </a:lnTo>
                    <a:lnTo>
                      <a:pt x="267" y="19"/>
                    </a:lnTo>
                    <a:lnTo>
                      <a:pt x="318" y="25"/>
                    </a:lnTo>
                    <a:lnTo>
                      <a:pt x="370" y="34"/>
                    </a:lnTo>
                    <a:lnTo>
                      <a:pt x="420" y="46"/>
                    </a:lnTo>
                    <a:lnTo>
                      <a:pt x="470" y="59"/>
                    </a:lnTo>
                    <a:lnTo>
                      <a:pt x="520" y="77"/>
                    </a:lnTo>
                    <a:lnTo>
                      <a:pt x="568" y="96"/>
                    </a:lnTo>
                    <a:lnTo>
                      <a:pt x="614" y="117"/>
                    </a:lnTo>
                    <a:lnTo>
                      <a:pt x="658" y="140"/>
                    </a:lnTo>
                    <a:lnTo>
                      <a:pt x="702" y="165"/>
                    </a:lnTo>
                    <a:lnTo>
                      <a:pt x="745" y="192"/>
                    </a:lnTo>
                    <a:lnTo>
                      <a:pt x="787" y="221"/>
                    </a:lnTo>
                    <a:lnTo>
                      <a:pt x="825" y="253"/>
                    </a:lnTo>
                    <a:lnTo>
                      <a:pt x="863" y="286"/>
                    </a:lnTo>
                    <a:lnTo>
                      <a:pt x="900" y="320"/>
                    </a:lnTo>
                    <a:lnTo>
                      <a:pt x="934" y="357"/>
                    </a:lnTo>
                    <a:lnTo>
                      <a:pt x="967" y="395"/>
                    </a:lnTo>
                    <a:lnTo>
                      <a:pt x="1000" y="434"/>
                    </a:lnTo>
                    <a:lnTo>
                      <a:pt x="1029" y="476"/>
                    </a:lnTo>
                    <a:lnTo>
                      <a:pt x="1055" y="518"/>
                    </a:lnTo>
                    <a:lnTo>
                      <a:pt x="1080" y="562"/>
                    </a:lnTo>
                    <a:lnTo>
                      <a:pt x="1103" y="606"/>
                    </a:lnTo>
                    <a:lnTo>
                      <a:pt x="1124" y="652"/>
                    </a:lnTo>
                    <a:lnTo>
                      <a:pt x="1144" y="700"/>
                    </a:lnTo>
                    <a:lnTo>
                      <a:pt x="1161" y="750"/>
                    </a:lnTo>
                    <a:lnTo>
                      <a:pt x="1174" y="798"/>
                    </a:lnTo>
                    <a:lnTo>
                      <a:pt x="1186" y="850"/>
                    </a:lnTo>
                    <a:lnTo>
                      <a:pt x="1195" y="902"/>
                    </a:lnTo>
                    <a:lnTo>
                      <a:pt x="1201" y="954"/>
                    </a:lnTo>
                    <a:lnTo>
                      <a:pt x="1205" y="1007"/>
                    </a:lnTo>
                    <a:lnTo>
                      <a:pt x="1207" y="1061"/>
                    </a:lnTo>
                    <a:lnTo>
                      <a:pt x="1215" y="1061"/>
                    </a:lnTo>
                    <a:lnTo>
                      <a:pt x="1215" y="1067"/>
                    </a:lnTo>
                    <a:lnTo>
                      <a:pt x="1215" y="1073"/>
                    </a:lnTo>
                    <a:lnTo>
                      <a:pt x="1215" y="1078"/>
                    </a:lnTo>
                    <a:lnTo>
                      <a:pt x="1215" y="1082"/>
                    </a:lnTo>
                    <a:lnTo>
                      <a:pt x="1215" y="1088"/>
                    </a:lnTo>
                    <a:lnTo>
                      <a:pt x="1215" y="1094"/>
                    </a:lnTo>
                    <a:lnTo>
                      <a:pt x="1215" y="1099"/>
                    </a:lnTo>
                    <a:lnTo>
                      <a:pt x="1215" y="1105"/>
                    </a:lnTo>
                    <a:lnTo>
                      <a:pt x="1215" y="1115"/>
                    </a:lnTo>
                    <a:lnTo>
                      <a:pt x="1215" y="1126"/>
                    </a:lnTo>
                    <a:lnTo>
                      <a:pt x="1215" y="1136"/>
                    </a:lnTo>
                    <a:lnTo>
                      <a:pt x="1215" y="1147"/>
                    </a:lnTo>
                    <a:lnTo>
                      <a:pt x="1213" y="1157"/>
                    </a:lnTo>
                    <a:lnTo>
                      <a:pt x="1213" y="1168"/>
                    </a:lnTo>
                    <a:lnTo>
                      <a:pt x="1213" y="1178"/>
                    </a:lnTo>
                    <a:lnTo>
                      <a:pt x="1213" y="1190"/>
                    </a:lnTo>
                    <a:lnTo>
                      <a:pt x="1209" y="1222"/>
                    </a:lnTo>
                    <a:lnTo>
                      <a:pt x="1199" y="1274"/>
                    </a:lnTo>
                    <a:lnTo>
                      <a:pt x="1188" y="1326"/>
                    </a:lnTo>
                    <a:lnTo>
                      <a:pt x="1172" y="1376"/>
                    </a:lnTo>
                    <a:lnTo>
                      <a:pt x="1155" y="1426"/>
                    </a:lnTo>
                    <a:lnTo>
                      <a:pt x="1136" y="1474"/>
                    </a:lnTo>
                    <a:lnTo>
                      <a:pt x="1115" y="1522"/>
                    </a:lnTo>
                    <a:lnTo>
                      <a:pt x="1092" y="1566"/>
                    </a:lnTo>
                    <a:lnTo>
                      <a:pt x="1067" y="1612"/>
                    </a:lnTo>
                    <a:lnTo>
                      <a:pt x="1038" y="1654"/>
                    </a:lnTo>
                    <a:lnTo>
                      <a:pt x="1009" y="1696"/>
                    </a:lnTo>
                    <a:lnTo>
                      <a:pt x="979" y="1736"/>
                    </a:lnTo>
                    <a:lnTo>
                      <a:pt x="944" y="1775"/>
                    </a:lnTo>
                    <a:lnTo>
                      <a:pt x="910" y="1811"/>
                    </a:lnTo>
                    <a:lnTo>
                      <a:pt x="873" y="1846"/>
                    </a:lnTo>
                    <a:lnTo>
                      <a:pt x="835" y="1880"/>
                    </a:lnTo>
                    <a:lnTo>
                      <a:pt x="794" y="1911"/>
                    </a:lnTo>
                    <a:lnTo>
                      <a:pt x="752" y="1940"/>
                    </a:lnTo>
                    <a:lnTo>
                      <a:pt x="710" y="1969"/>
                    </a:lnTo>
                    <a:lnTo>
                      <a:pt x="666" y="1994"/>
                    </a:lnTo>
                    <a:lnTo>
                      <a:pt x="620" y="2017"/>
                    </a:lnTo>
                    <a:lnTo>
                      <a:pt x="572" y="2038"/>
                    </a:lnTo>
                    <a:lnTo>
                      <a:pt x="524" y="2057"/>
                    </a:lnTo>
                    <a:lnTo>
                      <a:pt x="474" y="2074"/>
                    </a:lnTo>
                    <a:lnTo>
                      <a:pt x="424" y="2088"/>
                    </a:lnTo>
                    <a:lnTo>
                      <a:pt x="372" y="2101"/>
                    </a:lnTo>
                    <a:lnTo>
                      <a:pt x="320" y="2109"/>
                    </a:lnTo>
                    <a:lnTo>
                      <a:pt x="267" y="2116"/>
                    </a:lnTo>
                    <a:lnTo>
                      <a:pt x="213" y="2120"/>
                    </a:lnTo>
                    <a:lnTo>
                      <a:pt x="159" y="2122"/>
                    </a:lnTo>
                    <a:lnTo>
                      <a:pt x="105" y="2120"/>
                    </a:lnTo>
                    <a:lnTo>
                      <a:pt x="54" y="2116"/>
                    </a:lnTo>
                    <a:lnTo>
                      <a:pt x="52" y="2115"/>
                    </a:lnTo>
                    <a:lnTo>
                      <a:pt x="52" y="2113"/>
                    </a:lnTo>
                    <a:lnTo>
                      <a:pt x="50" y="2111"/>
                    </a:lnTo>
                    <a:lnTo>
                      <a:pt x="48" y="2109"/>
                    </a:lnTo>
                    <a:lnTo>
                      <a:pt x="46" y="2107"/>
                    </a:lnTo>
                    <a:lnTo>
                      <a:pt x="44" y="2105"/>
                    </a:lnTo>
                    <a:lnTo>
                      <a:pt x="42" y="2103"/>
                    </a:lnTo>
                    <a:lnTo>
                      <a:pt x="52" y="2103"/>
                    </a:lnTo>
                    <a:lnTo>
                      <a:pt x="105" y="2107"/>
                    </a:lnTo>
                    <a:lnTo>
                      <a:pt x="159" y="2109"/>
                    </a:lnTo>
                    <a:lnTo>
                      <a:pt x="213" y="2107"/>
                    </a:lnTo>
                    <a:lnTo>
                      <a:pt x="267" y="2103"/>
                    </a:lnTo>
                    <a:lnTo>
                      <a:pt x="318" y="2097"/>
                    </a:lnTo>
                    <a:lnTo>
                      <a:pt x="370" y="2088"/>
                    </a:lnTo>
                    <a:lnTo>
                      <a:pt x="420" y="2076"/>
                    </a:lnTo>
                    <a:lnTo>
                      <a:pt x="470" y="2061"/>
                    </a:lnTo>
                    <a:lnTo>
                      <a:pt x="520" y="2045"/>
                    </a:lnTo>
                    <a:lnTo>
                      <a:pt x="568" y="2026"/>
                    </a:lnTo>
                    <a:lnTo>
                      <a:pt x="614" y="2005"/>
                    </a:lnTo>
                    <a:lnTo>
                      <a:pt x="658" y="1982"/>
                    </a:lnTo>
                    <a:lnTo>
                      <a:pt x="702" y="1957"/>
                    </a:lnTo>
                    <a:lnTo>
                      <a:pt x="745" y="1930"/>
                    </a:lnTo>
                    <a:lnTo>
                      <a:pt x="787" y="1902"/>
                    </a:lnTo>
                    <a:lnTo>
                      <a:pt x="825" y="1869"/>
                    </a:lnTo>
                    <a:lnTo>
                      <a:pt x="863" y="1836"/>
                    </a:lnTo>
                    <a:lnTo>
                      <a:pt x="900" y="1802"/>
                    </a:lnTo>
                    <a:lnTo>
                      <a:pt x="934" y="1765"/>
                    </a:lnTo>
                    <a:lnTo>
                      <a:pt x="967" y="1727"/>
                    </a:lnTo>
                    <a:lnTo>
                      <a:pt x="1000" y="1689"/>
                    </a:lnTo>
                    <a:lnTo>
                      <a:pt x="1029" y="1646"/>
                    </a:lnTo>
                    <a:lnTo>
                      <a:pt x="1055" y="1604"/>
                    </a:lnTo>
                    <a:lnTo>
                      <a:pt x="1080" y="1560"/>
                    </a:lnTo>
                    <a:lnTo>
                      <a:pt x="1103" y="1516"/>
                    </a:lnTo>
                    <a:lnTo>
                      <a:pt x="1124" y="1468"/>
                    </a:lnTo>
                    <a:lnTo>
                      <a:pt x="1144" y="1422"/>
                    </a:lnTo>
                    <a:lnTo>
                      <a:pt x="1161" y="1372"/>
                    </a:lnTo>
                    <a:lnTo>
                      <a:pt x="1174" y="1322"/>
                    </a:lnTo>
                    <a:lnTo>
                      <a:pt x="1186" y="1272"/>
                    </a:lnTo>
                    <a:lnTo>
                      <a:pt x="1195" y="1220"/>
                    </a:lnTo>
                    <a:lnTo>
                      <a:pt x="1201" y="1168"/>
                    </a:lnTo>
                    <a:lnTo>
                      <a:pt x="1205" y="1115"/>
                    </a:lnTo>
                    <a:lnTo>
                      <a:pt x="1207" y="1061"/>
                    </a:lnTo>
                    <a:lnTo>
                      <a:pt x="1215" y="1061"/>
                    </a:lnTo>
                    <a:lnTo>
                      <a:pt x="1213" y="1036"/>
                    </a:lnTo>
                    <a:lnTo>
                      <a:pt x="1213" y="1011"/>
                    </a:lnTo>
                    <a:lnTo>
                      <a:pt x="1211" y="986"/>
                    </a:lnTo>
                    <a:lnTo>
                      <a:pt x="1211" y="961"/>
                    </a:lnTo>
                    <a:lnTo>
                      <a:pt x="1209" y="938"/>
                    </a:lnTo>
                    <a:lnTo>
                      <a:pt x="1207" y="913"/>
                    </a:lnTo>
                    <a:lnTo>
                      <a:pt x="1205" y="888"/>
                    </a:lnTo>
                    <a:lnTo>
                      <a:pt x="1201" y="865"/>
                    </a:lnTo>
                    <a:close/>
                  </a:path>
                </a:pathLst>
              </a:custGeom>
              <a:solidFill>
                <a:srgbClr val="5DBEFF"/>
              </a:solidFill>
              <a:ln w="9525">
                <a:noFill/>
                <a:round/>
                <a:headEnd/>
                <a:tailEnd/>
              </a:ln>
            </p:spPr>
            <p:txBody>
              <a:bodyPr/>
              <a:lstStyle/>
              <a:p>
                <a:endParaRPr lang="en-US"/>
              </a:p>
            </p:txBody>
          </p:sp>
          <p:sp>
            <p:nvSpPr>
              <p:cNvPr id="28150" name="Freeform 1065"/>
              <p:cNvSpPr>
                <a:spLocks/>
              </p:cNvSpPr>
              <p:nvPr/>
            </p:nvSpPr>
            <p:spPr bwMode="auto">
              <a:xfrm>
                <a:off x="703" y="1151"/>
                <a:ext cx="1221" cy="2109"/>
              </a:xfrm>
              <a:custGeom>
                <a:avLst/>
                <a:gdLst>
                  <a:gd name="T0" fmla="*/ 1215 w 1221"/>
                  <a:gd name="T1" fmla="*/ 948 h 2109"/>
                  <a:gd name="T2" fmla="*/ 1186 w 1221"/>
                  <a:gd name="T3" fmla="*/ 792 h 2109"/>
                  <a:gd name="T4" fmla="*/ 1136 w 1221"/>
                  <a:gd name="T5" fmla="*/ 644 h 2109"/>
                  <a:gd name="T6" fmla="*/ 1067 w 1221"/>
                  <a:gd name="T7" fmla="*/ 508 h 2109"/>
                  <a:gd name="T8" fmla="*/ 979 w 1221"/>
                  <a:gd name="T9" fmla="*/ 383 h 2109"/>
                  <a:gd name="T10" fmla="*/ 873 w 1221"/>
                  <a:gd name="T11" fmla="*/ 274 h 2109"/>
                  <a:gd name="T12" fmla="*/ 754 w 1221"/>
                  <a:gd name="T13" fmla="*/ 180 h 2109"/>
                  <a:gd name="T14" fmla="*/ 622 w 1221"/>
                  <a:gd name="T15" fmla="*/ 105 h 2109"/>
                  <a:gd name="T16" fmla="*/ 478 w 1221"/>
                  <a:gd name="T17" fmla="*/ 48 h 2109"/>
                  <a:gd name="T18" fmla="*/ 326 w 1221"/>
                  <a:gd name="T19" fmla="*/ 13 h 2109"/>
                  <a:gd name="T20" fmla="*/ 165 w 1221"/>
                  <a:gd name="T21" fmla="*/ 0 h 2109"/>
                  <a:gd name="T22" fmla="*/ 12 w 1221"/>
                  <a:gd name="T23" fmla="*/ 11 h 2109"/>
                  <a:gd name="T24" fmla="*/ 8 w 1221"/>
                  <a:gd name="T25" fmla="*/ 17 h 2109"/>
                  <a:gd name="T26" fmla="*/ 2 w 1221"/>
                  <a:gd name="T27" fmla="*/ 23 h 2109"/>
                  <a:gd name="T28" fmla="*/ 6 w 1221"/>
                  <a:gd name="T29" fmla="*/ 25 h 2109"/>
                  <a:gd name="T30" fmla="*/ 165 w 1221"/>
                  <a:gd name="T31" fmla="*/ 13 h 2109"/>
                  <a:gd name="T32" fmla="*/ 324 w 1221"/>
                  <a:gd name="T33" fmla="*/ 25 h 2109"/>
                  <a:gd name="T34" fmla="*/ 474 w 1221"/>
                  <a:gd name="T35" fmla="*/ 61 h 2109"/>
                  <a:gd name="T36" fmla="*/ 616 w 1221"/>
                  <a:gd name="T37" fmla="*/ 117 h 2109"/>
                  <a:gd name="T38" fmla="*/ 747 w 1221"/>
                  <a:gd name="T39" fmla="*/ 191 h 2109"/>
                  <a:gd name="T40" fmla="*/ 866 w 1221"/>
                  <a:gd name="T41" fmla="*/ 284 h 2109"/>
                  <a:gd name="T42" fmla="*/ 969 w 1221"/>
                  <a:gd name="T43" fmla="*/ 393 h 2109"/>
                  <a:gd name="T44" fmla="*/ 1056 w 1221"/>
                  <a:gd name="T45" fmla="*/ 516 h 2109"/>
                  <a:gd name="T46" fmla="*/ 1125 w 1221"/>
                  <a:gd name="T47" fmla="*/ 650 h 2109"/>
                  <a:gd name="T48" fmla="*/ 1175 w 1221"/>
                  <a:gd name="T49" fmla="*/ 794 h 2109"/>
                  <a:gd name="T50" fmla="*/ 1201 w 1221"/>
                  <a:gd name="T51" fmla="*/ 948 h 2109"/>
                  <a:gd name="T52" fmla="*/ 1221 w 1221"/>
                  <a:gd name="T53" fmla="*/ 1055 h 2109"/>
                  <a:gd name="T54" fmla="*/ 1207 w 1221"/>
                  <a:gd name="T55" fmla="*/ 1216 h 2109"/>
                  <a:gd name="T56" fmla="*/ 1173 w 1221"/>
                  <a:gd name="T57" fmla="*/ 1368 h 2109"/>
                  <a:gd name="T58" fmla="*/ 1115 w 1221"/>
                  <a:gd name="T59" fmla="*/ 1512 h 2109"/>
                  <a:gd name="T60" fmla="*/ 1040 w 1221"/>
                  <a:gd name="T61" fmla="*/ 1644 h 2109"/>
                  <a:gd name="T62" fmla="*/ 946 w 1221"/>
                  <a:gd name="T63" fmla="*/ 1763 h 2109"/>
                  <a:gd name="T64" fmla="*/ 837 w 1221"/>
                  <a:gd name="T65" fmla="*/ 1869 h 2109"/>
                  <a:gd name="T66" fmla="*/ 712 w 1221"/>
                  <a:gd name="T67" fmla="*/ 1957 h 2109"/>
                  <a:gd name="T68" fmla="*/ 576 w 1221"/>
                  <a:gd name="T69" fmla="*/ 2026 h 2109"/>
                  <a:gd name="T70" fmla="*/ 428 w 1221"/>
                  <a:gd name="T71" fmla="*/ 2076 h 2109"/>
                  <a:gd name="T72" fmla="*/ 273 w 1221"/>
                  <a:gd name="T73" fmla="*/ 2105 h 2109"/>
                  <a:gd name="T74" fmla="*/ 111 w 1221"/>
                  <a:gd name="T75" fmla="*/ 2109 h 2109"/>
                  <a:gd name="T76" fmla="*/ 52 w 1221"/>
                  <a:gd name="T77" fmla="*/ 2101 h 2109"/>
                  <a:gd name="T78" fmla="*/ 48 w 1221"/>
                  <a:gd name="T79" fmla="*/ 2097 h 2109"/>
                  <a:gd name="T80" fmla="*/ 42 w 1221"/>
                  <a:gd name="T81" fmla="*/ 2091 h 2109"/>
                  <a:gd name="T82" fmla="*/ 111 w 1221"/>
                  <a:gd name="T83" fmla="*/ 2095 h 2109"/>
                  <a:gd name="T84" fmla="*/ 271 w 1221"/>
                  <a:gd name="T85" fmla="*/ 2091 h 2109"/>
                  <a:gd name="T86" fmla="*/ 426 w 1221"/>
                  <a:gd name="T87" fmla="*/ 2064 h 2109"/>
                  <a:gd name="T88" fmla="*/ 570 w 1221"/>
                  <a:gd name="T89" fmla="*/ 2015 h 2109"/>
                  <a:gd name="T90" fmla="*/ 704 w 1221"/>
                  <a:gd name="T91" fmla="*/ 1945 h 2109"/>
                  <a:gd name="T92" fmla="*/ 827 w 1221"/>
                  <a:gd name="T93" fmla="*/ 1859 h 2109"/>
                  <a:gd name="T94" fmla="*/ 937 w 1221"/>
                  <a:gd name="T95" fmla="*/ 1755 h 2109"/>
                  <a:gd name="T96" fmla="*/ 1029 w 1221"/>
                  <a:gd name="T97" fmla="*/ 1636 h 2109"/>
                  <a:gd name="T98" fmla="*/ 1104 w 1221"/>
                  <a:gd name="T99" fmla="*/ 1506 h 2109"/>
                  <a:gd name="T100" fmla="*/ 1159 w 1221"/>
                  <a:gd name="T101" fmla="*/ 1364 h 2109"/>
                  <a:gd name="T102" fmla="*/ 1196 w 1221"/>
                  <a:gd name="T103" fmla="*/ 1214 h 2109"/>
                  <a:gd name="T104" fmla="*/ 1207 w 1221"/>
                  <a:gd name="T105" fmla="*/ 1055 h 210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21"/>
                  <a:gd name="T160" fmla="*/ 0 h 2109"/>
                  <a:gd name="T161" fmla="*/ 1221 w 1221"/>
                  <a:gd name="T162" fmla="*/ 2109 h 210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21" h="2109">
                    <a:moveTo>
                      <a:pt x="1221" y="1055"/>
                    </a:moveTo>
                    <a:lnTo>
                      <a:pt x="1219" y="1001"/>
                    </a:lnTo>
                    <a:lnTo>
                      <a:pt x="1215" y="948"/>
                    </a:lnTo>
                    <a:lnTo>
                      <a:pt x="1207" y="894"/>
                    </a:lnTo>
                    <a:lnTo>
                      <a:pt x="1198" y="842"/>
                    </a:lnTo>
                    <a:lnTo>
                      <a:pt x="1186" y="792"/>
                    </a:lnTo>
                    <a:lnTo>
                      <a:pt x="1173" y="742"/>
                    </a:lnTo>
                    <a:lnTo>
                      <a:pt x="1155" y="692"/>
                    </a:lnTo>
                    <a:lnTo>
                      <a:pt x="1136" y="644"/>
                    </a:lnTo>
                    <a:lnTo>
                      <a:pt x="1115" y="598"/>
                    </a:lnTo>
                    <a:lnTo>
                      <a:pt x="1092" y="552"/>
                    </a:lnTo>
                    <a:lnTo>
                      <a:pt x="1067" y="508"/>
                    </a:lnTo>
                    <a:lnTo>
                      <a:pt x="1040" y="466"/>
                    </a:lnTo>
                    <a:lnTo>
                      <a:pt x="1010" y="424"/>
                    </a:lnTo>
                    <a:lnTo>
                      <a:pt x="979" y="383"/>
                    </a:lnTo>
                    <a:lnTo>
                      <a:pt x="946" y="345"/>
                    </a:lnTo>
                    <a:lnTo>
                      <a:pt x="912" y="309"/>
                    </a:lnTo>
                    <a:lnTo>
                      <a:pt x="873" y="274"/>
                    </a:lnTo>
                    <a:lnTo>
                      <a:pt x="837" y="241"/>
                    </a:lnTo>
                    <a:lnTo>
                      <a:pt x="797" y="211"/>
                    </a:lnTo>
                    <a:lnTo>
                      <a:pt x="754" y="180"/>
                    </a:lnTo>
                    <a:lnTo>
                      <a:pt x="712" y="153"/>
                    </a:lnTo>
                    <a:lnTo>
                      <a:pt x="668" y="128"/>
                    </a:lnTo>
                    <a:lnTo>
                      <a:pt x="622" y="105"/>
                    </a:lnTo>
                    <a:lnTo>
                      <a:pt x="576" y="84"/>
                    </a:lnTo>
                    <a:lnTo>
                      <a:pt x="528" y="65"/>
                    </a:lnTo>
                    <a:lnTo>
                      <a:pt x="478" y="48"/>
                    </a:lnTo>
                    <a:lnTo>
                      <a:pt x="428" y="34"/>
                    </a:lnTo>
                    <a:lnTo>
                      <a:pt x="378" y="23"/>
                    </a:lnTo>
                    <a:lnTo>
                      <a:pt x="326" y="13"/>
                    </a:lnTo>
                    <a:lnTo>
                      <a:pt x="273" y="5"/>
                    </a:lnTo>
                    <a:lnTo>
                      <a:pt x="219" y="1"/>
                    </a:lnTo>
                    <a:lnTo>
                      <a:pt x="165" y="0"/>
                    </a:lnTo>
                    <a:lnTo>
                      <a:pt x="111" y="1"/>
                    </a:lnTo>
                    <a:lnTo>
                      <a:pt x="58" y="5"/>
                    </a:lnTo>
                    <a:lnTo>
                      <a:pt x="12" y="11"/>
                    </a:lnTo>
                    <a:lnTo>
                      <a:pt x="10" y="13"/>
                    </a:lnTo>
                    <a:lnTo>
                      <a:pt x="8" y="15"/>
                    </a:lnTo>
                    <a:lnTo>
                      <a:pt x="8" y="17"/>
                    </a:lnTo>
                    <a:lnTo>
                      <a:pt x="6" y="19"/>
                    </a:lnTo>
                    <a:lnTo>
                      <a:pt x="4" y="21"/>
                    </a:lnTo>
                    <a:lnTo>
                      <a:pt x="2" y="23"/>
                    </a:lnTo>
                    <a:lnTo>
                      <a:pt x="0" y="25"/>
                    </a:lnTo>
                    <a:lnTo>
                      <a:pt x="0" y="26"/>
                    </a:lnTo>
                    <a:lnTo>
                      <a:pt x="6" y="25"/>
                    </a:lnTo>
                    <a:lnTo>
                      <a:pt x="58" y="19"/>
                    </a:lnTo>
                    <a:lnTo>
                      <a:pt x="111" y="15"/>
                    </a:lnTo>
                    <a:lnTo>
                      <a:pt x="165" y="13"/>
                    </a:lnTo>
                    <a:lnTo>
                      <a:pt x="219" y="15"/>
                    </a:lnTo>
                    <a:lnTo>
                      <a:pt x="271" y="19"/>
                    </a:lnTo>
                    <a:lnTo>
                      <a:pt x="324" y="25"/>
                    </a:lnTo>
                    <a:lnTo>
                      <a:pt x="374" y="34"/>
                    </a:lnTo>
                    <a:lnTo>
                      <a:pt x="426" y="46"/>
                    </a:lnTo>
                    <a:lnTo>
                      <a:pt x="474" y="61"/>
                    </a:lnTo>
                    <a:lnTo>
                      <a:pt x="524" y="76"/>
                    </a:lnTo>
                    <a:lnTo>
                      <a:pt x="570" y="96"/>
                    </a:lnTo>
                    <a:lnTo>
                      <a:pt x="616" y="117"/>
                    </a:lnTo>
                    <a:lnTo>
                      <a:pt x="662" y="140"/>
                    </a:lnTo>
                    <a:lnTo>
                      <a:pt x="704" y="165"/>
                    </a:lnTo>
                    <a:lnTo>
                      <a:pt x="747" y="191"/>
                    </a:lnTo>
                    <a:lnTo>
                      <a:pt x="789" y="220"/>
                    </a:lnTo>
                    <a:lnTo>
                      <a:pt x="827" y="251"/>
                    </a:lnTo>
                    <a:lnTo>
                      <a:pt x="866" y="284"/>
                    </a:lnTo>
                    <a:lnTo>
                      <a:pt x="902" y="318"/>
                    </a:lnTo>
                    <a:lnTo>
                      <a:pt x="937" y="355"/>
                    </a:lnTo>
                    <a:lnTo>
                      <a:pt x="969" y="393"/>
                    </a:lnTo>
                    <a:lnTo>
                      <a:pt x="1000" y="431"/>
                    </a:lnTo>
                    <a:lnTo>
                      <a:pt x="1029" y="474"/>
                    </a:lnTo>
                    <a:lnTo>
                      <a:pt x="1056" y="516"/>
                    </a:lnTo>
                    <a:lnTo>
                      <a:pt x="1081" y="558"/>
                    </a:lnTo>
                    <a:lnTo>
                      <a:pt x="1104" y="604"/>
                    </a:lnTo>
                    <a:lnTo>
                      <a:pt x="1125" y="650"/>
                    </a:lnTo>
                    <a:lnTo>
                      <a:pt x="1144" y="696"/>
                    </a:lnTo>
                    <a:lnTo>
                      <a:pt x="1159" y="746"/>
                    </a:lnTo>
                    <a:lnTo>
                      <a:pt x="1175" y="794"/>
                    </a:lnTo>
                    <a:lnTo>
                      <a:pt x="1186" y="846"/>
                    </a:lnTo>
                    <a:lnTo>
                      <a:pt x="1196" y="896"/>
                    </a:lnTo>
                    <a:lnTo>
                      <a:pt x="1201" y="948"/>
                    </a:lnTo>
                    <a:lnTo>
                      <a:pt x="1205" y="1001"/>
                    </a:lnTo>
                    <a:lnTo>
                      <a:pt x="1207" y="1055"/>
                    </a:lnTo>
                    <a:lnTo>
                      <a:pt x="1221" y="1055"/>
                    </a:lnTo>
                    <a:lnTo>
                      <a:pt x="1219" y="1109"/>
                    </a:lnTo>
                    <a:lnTo>
                      <a:pt x="1215" y="1162"/>
                    </a:lnTo>
                    <a:lnTo>
                      <a:pt x="1207" y="1216"/>
                    </a:lnTo>
                    <a:lnTo>
                      <a:pt x="1198" y="1268"/>
                    </a:lnTo>
                    <a:lnTo>
                      <a:pt x="1186" y="1318"/>
                    </a:lnTo>
                    <a:lnTo>
                      <a:pt x="1173" y="1368"/>
                    </a:lnTo>
                    <a:lnTo>
                      <a:pt x="1155" y="1418"/>
                    </a:lnTo>
                    <a:lnTo>
                      <a:pt x="1136" y="1466"/>
                    </a:lnTo>
                    <a:lnTo>
                      <a:pt x="1115" y="1512"/>
                    </a:lnTo>
                    <a:lnTo>
                      <a:pt x="1092" y="1558"/>
                    </a:lnTo>
                    <a:lnTo>
                      <a:pt x="1067" y="1602"/>
                    </a:lnTo>
                    <a:lnTo>
                      <a:pt x="1040" y="1644"/>
                    </a:lnTo>
                    <a:lnTo>
                      <a:pt x="1010" y="1686"/>
                    </a:lnTo>
                    <a:lnTo>
                      <a:pt x="979" y="1725"/>
                    </a:lnTo>
                    <a:lnTo>
                      <a:pt x="946" y="1763"/>
                    </a:lnTo>
                    <a:lnTo>
                      <a:pt x="912" y="1800"/>
                    </a:lnTo>
                    <a:lnTo>
                      <a:pt x="873" y="1836"/>
                    </a:lnTo>
                    <a:lnTo>
                      <a:pt x="837" y="1869"/>
                    </a:lnTo>
                    <a:lnTo>
                      <a:pt x="797" y="1899"/>
                    </a:lnTo>
                    <a:lnTo>
                      <a:pt x="754" y="1930"/>
                    </a:lnTo>
                    <a:lnTo>
                      <a:pt x="712" y="1957"/>
                    </a:lnTo>
                    <a:lnTo>
                      <a:pt x="668" y="1982"/>
                    </a:lnTo>
                    <a:lnTo>
                      <a:pt x="622" y="2005"/>
                    </a:lnTo>
                    <a:lnTo>
                      <a:pt x="576" y="2026"/>
                    </a:lnTo>
                    <a:lnTo>
                      <a:pt x="528" y="2045"/>
                    </a:lnTo>
                    <a:lnTo>
                      <a:pt x="478" y="2062"/>
                    </a:lnTo>
                    <a:lnTo>
                      <a:pt x="428" y="2076"/>
                    </a:lnTo>
                    <a:lnTo>
                      <a:pt x="378" y="2087"/>
                    </a:lnTo>
                    <a:lnTo>
                      <a:pt x="326" y="2097"/>
                    </a:lnTo>
                    <a:lnTo>
                      <a:pt x="273" y="2105"/>
                    </a:lnTo>
                    <a:lnTo>
                      <a:pt x="219" y="2109"/>
                    </a:lnTo>
                    <a:lnTo>
                      <a:pt x="165" y="2109"/>
                    </a:lnTo>
                    <a:lnTo>
                      <a:pt x="111" y="2109"/>
                    </a:lnTo>
                    <a:lnTo>
                      <a:pt x="58" y="2105"/>
                    </a:lnTo>
                    <a:lnTo>
                      <a:pt x="54" y="2103"/>
                    </a:lnTo>
                    <a:lnTo>
                      <a:pt x="52" y="2101"/>
                    </a:lnTo>
                    <a:lnTo>
                      <a:pt x="50" y="2099"/>
                    </a:lnTo>
                    <a:lnTo>
                      <a:pt x="48" y="2099"/>
                    </a:lnTo>
                    <a:lnTo>
                      <a:pt x="48" y="2097"/>
                    </a:lnTo>
                    <a:lnTo>
                      <a:pt x="46" y="2095"/>
                    </a:lnTo>
                    <a:lnTo>
                      <a:pt x="44" y="2093"/>
                    </a:lnTo>
                    <a:lnTo>
                      <a:pt x="42" y="2091"/>
                    </a:lnTo>
                    <a:lnTo>
                      <a:pt x="40" y="2089"/>
                    </a:lnTo>
                    <a:lnTo>
                      <a:pt x="58" y="2091"/>
                    </a:lnTo>
                    <a:lnTo>
                      <a:pt x="111" y="2095"/>
                    </a:lnTo>
                    <a:lnTo>
                      <a:pt x="165" y="2097"/>
                    </a:lnTo>
                    <a:lnTo>
                      <a:pt x="219" y="2095"/>
                    </a:lnTo>
                    <a:lnTo>
                      <a:pt x="271" y="2091"/>
                    </a:lnTo>
                    <a:lnTo>
                      <a:pt x="324" y="2084"/>
                    </a:lnTo>
                    <a:lnTo>
                      <a:pt x="374" y="2076"/>
                    </a:lnTo>
                    <a:lnTo>
                      <a:pt x="426" y="2064"/>
                    </a:lnTo>
                    <a:lnTo>
                      <a:pt x="474" y="2049"/>
                    </a:lnTo>
                    <a:lnTo>
                      <a:pt x="524" y="2034"/>
                    </a:lnTo>
                    <a:lnTo>
                      <a:pt x="570" y="2015"/>
                    </a:lnTo>
                    <a:lnTo>
                      <a:pt x="616" y="1993"/>
                    </a:lnTo>
                    <a:lnTo>
                      <a:pt x="662" y="1970"/>
                    </a:lnTo>
                    <a:lnTo>
                      <a:pt x="704" y="1945"/>
                    </a:lnTo>
                    <a:lnTo>
                      <a:pt x="747" y="1919"/>
                    </a:lnTo>
                    <a:lnTo>
                      <a:pt x="789" y="1890"/>
                    </a:lnTo>
                    <a:lnTo>
                      <a:pt x="827" y="1859"/>
                    </a:lnTo>
                    <a:lnTo>
                      <a:pt x="866" y="1826"/>
                    </a:lnTo>
                    <a:lnTo>
                      <a:pt x="902" y="1792"/>
                    </a:lnTo>
                    <a:lnTo>
                      <a:pt x="937" y="1755"/>
                    </a:lnTo>
                    <a:lnTo>
                      <a:pt x="969" y="1717"/>
                    </a:lnTo>
                    <a:lnTo>
                      <a:pt x="1000" y="1679"/>
                    </a:lnTo>
                    <a:lnTo>
                      <a:pt x="1029" y="1636"/>
                    </a:lnTo>
                    <a:lnTo>
                      <a:pt x="1056" y="1594"/>
                    </a:lnTo>
                    <a:lnTo>
                      <a:pt x="1081" y="1552"/>
                    </a:lnTo>
                    <a:lnTo>
                      <a:pt x="1104" y="1506"/>
                    </a:lnTo>
                    <a:lnTo>
                      <a:pt x="1125" y="1460"/>
                    </a:lnTo>
                    <a:lnTo>
                      <a:pt x="1144" y="1414"/>
                    </a:lnTo>
                    <a:lnTo>
                      <a:pt x="1159" y="1364"/>
                    </a:lnTo>
                    <a:lnTo>
                      <a:pt x="1175" y="1316"/>
                    </a:lnTo>
                    <a:lnTo>
                      <a:pt x="1186" y="1264"/>
                    </a:lnTo>
                    <a:lnTo>
                      <a:pt x="1196" y="1214"/>
                    </a:lnTo>
                    <a:lnTo>
                      <a:pt x="1201" y="1161"/>
                    </a:lnTo>
                    <a:lnTo>
                      <a:pt x="1205" y="1109"/>
                    </a:lnTo>
                    <a:lnTo>
                      <a:pt x="1207" y="1055"/>
                    </a:lnTo>
                    <a:lnTo>
                      <a:pt x="1221" y="1055"/>
                    </a:lnTo>
                    <a:close/>
                  </a:path>
                </a:pathLst>
              </a:custGeom>
              <a:solidFill>
                <a:srgbClr val="5EBEFF"/>
              </a:solidFill>
              <a:ln w="9525">
                <a:noFill/>
                <a:round/>
                <a:headEnd/>
                <a:tailEnd/>
              </a:ln>
            </p:spPr>
            <p:txBody>
              <a:bodyPr/>
              <a:lstStyle/>
              <a:p>
                <a:endParaRPr lang="en-US"/>
              </a:p>
            </p:txBody>
          </p:sp>
          <p:sp>
            <p:nvSpPr>
              <p:cNvPr id="28151" name="Freeform 1066"/>
              <p:cNvSpPr>
                <a:spLocks/>
              </p:cNvSpPr>
              <p:nvPr/>
            </p:nvSpPr>
            <p:spPr bwMode="auto">
              <a:xfrm>
                <a:off x="697" y="1158"/>
                <a:ext cx="1219" cy="2096"/>
              </a:xfrm>
              <a:custGeom>
                <a:avLst/>
                <a:gdLst>
                  <a:gd name="T0" fmla="*/ 1213 w 1219"/>
                  <a:gd name="T1" fmla="*/ 941 h 2096"/>
                  <a:gd name="T2" fmla="*/ 1186 w 1219"/>
                  <a:gd name="T3" fmla="*/ 785 h 2096"/>
                  <a:gd name="T4" fmla="*/ 1136 w 1219"/>
                  <a:gd name="T5" fmla="*/ 639 h 2096"/>
                  <a:gd name="T6" fmla="*/ 1067 w 1219"/>
                  <a:gd name="T7" fmla="*/ 505 h 2096"/>
                  <a:gd name="T8" fmla="*/ 979 w 1219"/>
                  <a:gd name="T9" fmla="*/ 382 h 2096"/>
                  <a:gd name="T10" fmla="*/ 875 w 1219"/>
                  <a:gd name="T11" fmla="*/ 273 h 2096"/>
                  <a:gd name="T12" fmla="*/ 757 w 1219"/>
                  <a:gd name="T13" fmla="*/ 179 h 2096"/>
                  <a:gd name="T14" fmla="*/ 626 w 1219"/>
                  <a:gd name="T15" fmla="*/ 104 h 2096"/>
                  <a:gd name="T16" fmla="*/ 482 w 1219"/>
                  <a:gd name="T17" fmla="*/ 46 h 2096"/>
                  <a:gd name="T18" fmla="*/ 330 w 1219"/>
                  <a:gd name="T19" fmla="*/ 12 h 2096"/>
                  <a:gd name="T20" fmla="*/ 171 w 1219"/>
                  <a:gd name="T21" fmla="*/ 0 h 2096"/>
                  <a:gd name="T22" fmla="*/ 12 w 1219"/>
                  <a:gd name="T23" fmla="*/ 12 h 2096"/>
                  <a:gd name="T24" fmla="*/ 6 w 1219"/>
                  <a:gd name="T25" fmla="*/ 18 h 2096"/>
                  <a:gd name="T26" fmla="*/ 2 w 1219"/>
                  <a:gd name="T27" fmla="*/ 23 h 2096"/>
                  <a:gd name="T28" fmla="*/ 14 w 1219"/>
                  <a:gd name="T29" fmla="*/ 25 h 2096"/>
                  <a:gd name="T30" fmla="*/ 171 w 1219"/>
                  <a:gd name="T31" fmla="*/ 14 h 2096"/>
                  <a:gd name="T32" fmla="*/ 329 w 1219"/>
                  <a:gd name="T33" fmla="*/ 25 h 2096"/>
                  <a:gd name="T34" fmla="*/ 478 w 1219"/>
                  <a:gd name="T35" fmla="*/ 60 h 2096"/>
                  <a:gd name="T36" fmla="*/ 620 w 1219"/>
                  <a:gd name="T37" fmla="*/ 115 h 2096"/>
                  <a:gd name="T38" fmla="*/ 751 w 1219"/>
                  <a:gd name="T39" fmla="*/ 190 h 2096"/>
                  <a:gd name="T40" fmla="*/ 868 w 1219"/>
                  <a:gd name="T41" fmla="*/ 282 h 2096"/>
                  <a:gd name="T42" fmla="*/ 970 w 1219"/>
                  <a:gd name="T43" fmla="*/ 390 h 2096"/>
                  <a:gd name="T44" fmla="*/ 1056 w 1219"/>
                  <a:gd name="T45" fmla="*/ 511 h 2096"/>
                  <a:gd name="T46" fmla="*/ 1125 w 1219"/>
                  <a:gd name="T47" fmla="*/ 645 h 2096"/>
                  <a:gd name="T48" fmla="*/ 1173 w 1219"/>
                  <a:gd name="T49" fmla="*/ 789 h 2096"/>
                  <a:gd name="T50" fmla="*/ 1202 w 1219"/>
                  <a:gd name="T51" fmla="*/ 942 h 2096"/>
                  <a:gd name="T52" fmla="*/ 1219 w 1219"/>
                  <a:gd name="T53" fmla="*/ 1048 h 2096"/>
                  <a:gd name="T54" fmla="*/ 1207 w 1219"/>
                  <a:gd name="T55" fmla="*/ 1207 h 2096"/>
                  <a:gd name="T56" fmla="*/ 1173 w 1219"/>
                  <a:gd name="T57" fmla="*/ 1359 h 2096"/>
                  <a:gd name="T58" fmla="*/ 1115 w 1219"/>
                  <a:gd name="T59" fmla="*/ 1503 h 2096"/>
                  <a:gd name="T60" fmla="*/ 1041 w 1219"/>
                  <a:gd name="T61" fmla="*/ 1633 h 2096"/>
                  <a:gd name="T62" fmla="*/ 946 w 1219"/>
                  <a:gd name="T63" fmla="*/ 1752 h 2096"/>
                  <a:gd name="T64" fmla="*/ 837 w 1219"/>
                  <a:gd name="T65" fmla="*/ 1856 h 2096"/>
                  <a:gd name="T66" fmla="*/ 714 w 1219"/>
                  <a:gd name="T67" fmla="*/ 1944 h 2096"/>
                  <a:gd name="T68" fmla="*/ 580 w 1219"/>
                  <a:gd name="T69" fmla="*/ 2013 h 2096"/>
                  <a:gd name="T70" fmla="*/ 432 w 1219"/>
                  <a:gd name="T71" fmla="*/ 2063 h 2096"/>
                  <a:gd name="T72" fmla="*/ 279 w 1219"/>
                  <a:gd name="T73" fmla="*/ 2090 h 2096"/>
                  <a:gd name="T74" fmla="*/ 117 w 1219"/>
                  <a:gd name="T75" fmla="*/ 2094 h 2096"/>
                  <a:gd name="T76" fmla="*/ 52 w 1219"/>
                  <a:gd name="T77" fmla="*/ 2088 h 2096"/>
                  <a:gd name="T78" fmla="*/ 46 w 1219"/>
                  <a:gd name="T79" fmla="*/ 2082 h 2096"/>
                  <a:gd name="T80" fmla="*/ 43 w 1219"/>
                  <a:gd name="T81" fmla="*/ 2077 h 2096"/>
                  <a:gd name="T82" fmla="*/ 117 w 1219"/>
                  <a:gd name="T83" fmla="*/ 2082 h 2096"/>
                  <a:gd name="T84" fmla="*/ 277 w 1219"/>
                  <a:gd name="T85" fmla="*/ 2077 h 2096"/>
                  <a:gd name="T86" fmla="*/ 430 w 1219"/>
                  <a:gd name="T87" fmla="*/ 2050 h 2096"/>
                  <a:gd name="T88" fmla="*/ 574 w 1219"/>
                  <a:gd name="T89" fmla="*/ 2002 h 2096"/>
                  <a:gd name="T90" fmla="*/ 709 w 1219"/>
                  <a:gd name="T91" fmla="*/ 1933 h 2096"/>
                  <a:gd name="T92" fmla="*/ 829 w 1219"/>
                  <a:gd name="T93" fmla="*/ 1846 h 2096"/>
                  <a:gd name="T94" fmla="*/ 937 w 1219"/>
                  <a:gd name="T95" fmla="*/ 1745 h 2096"/>
                  <a:gd name="T96" fmla="*/ 1029 w 1219"/>
                  <a:gd name="T97" fmla="*/ 1626 h 2096"/>
                  <a:gd name="T98" fmla="*/ 1104 w 1219"/>
                  <a:gd name="T99" fmla="*/ 1497 h 2096"/>
                  <a:gd name="T100" fmla="*/ 1159 w 1219"/>
                  <a:gd name="T101" fmla="*/ 1355 h 2096"/>
                  <a:gd name="T102" fmla="*/ 1194 w 1219"/>
                  <a:gd name="T103" fmla="*/ 1205 h 2096"/>
                  <a:gd name="T104" fmla="*/ 1206 w 1219"/>
                  <a:gd name="T105" fmla="*/ 1048 h 209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19"/>
                  <a:gd name="T160" fmla="*/ 0 h 2096"/>
                  <a:gd name="T161" fmla="*/ 1219 w 1219"/>
                  <a:gd name="T162" fmla="*/ 2096 h 209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19" h="2096">
                    <a:moveTo>
                      <a:pt x="1219" y="1048"/>
                    </a:moveTo>
                    <a:lnTo>
                      <a:pt x="1217" y="994"/>
                    </a:lnTo>
                    <a:lnTo>
                      <a:pt x="1213" y="941"/>
                    </a:lnTo>
                    <a:lnTo>
                      <a:pt x="1207" y="889"/>
                    </a:lnTo>
                    <a:lnTo>
                      <a:pt x="1198" y="837"/>
                    </a:lnTo>
                    <a:lnTo>
                      <a:pt x="1186" y="785"/>
                    </a:lnTo>
                    <a:lnTo>
                      <a:pt x="1173" y="737"/>
                    </a:lnTo>
                    <a:lnTo>
                      <a:pt x="1156" y="687"/>
                    </a:lnTo>
                    <a:lnTo>
                      <a:pt x="1136" y="639"/>
                    </a:lnTo>
                    <a:lnTo>
                      <a:pt x="1115" y="593"/>
                    </a:lnTo>
                    <a:lnTo>
                      <a:pt x="1092" y="549"/>
                    </a:lnTo>
                    <a:lnTo>
                      <a:pt x="1067" y="505"/>
                    </a:lnTo>
                    <a:lnTo>
                      <a:pt x="1041" y="463"/>
                    </a:lnTo>
                    <a:lnTo>
                      <a:pt x="1012" y="421"/>
                    </a:lnTo>
                    <a:lnTo>
                      <a:pt x="979" y="382"/>
                    </a:lnTo>
                    <a:lnTo>
                      <a:pt x="946" y="344"/>
                    </a:lnTo>
                    <a:lnTo>
                      <a:pt x="912" y="307"/>
                    </a:lnTo>
                    <a:lnTo>
                      <a:pt x="875" y="273"/>
                    </a:lnTo>
                    <a:lnTo>
                      <a:pt x="837" y="240"/>
                    </a:lnTo>
                    <a:lnTo>
                      <a:pt x="799" y="208"/>
                    </a:lnTo>
                    <a:lnTo>
                      <a:pt x="757" y="179"/>
                    </a:lnTo>
                    <a:lnTo>
                      <a:pt x="714" y="152"/>
                    </a:lnTo>
                    <a:lnTo>
                      <a:pt x="670" y="127"/>
                    </a:lnTo>
                    <a:lnTo>
                      <a:pt x="626" y="104"/>
                    </a:lnTo>
                    <a:lnTo>
                      <a:pt x="580" y="83"/>
                    </a:lnTo>
                    <a:lnTo>
                      <a:pt x="532" y="64"/>
                    </a:lnTo>
                    <a:lnTo>
                      <a:pt x="482" y="46"/>
                    </a:lnTo>
                    <a:lnTo>
                      <a:pt x="432" y="33"/>
                    </a:lnTo>
                    <a:lnTo>
                      <a:pt x="382" y="21"/>
                    </a:lnTo>
                    <a:lnTo>
                      <a:pt x="330" y="12"/>
                    </a:lnTo>
                    <a:lnTo>
                      <a:pt x="279" y="6"/>
                    </a:lnTo>
                    <a:lnTo>
                      <a:pt x="225" y="2"/>
                    </a:lnTo>
                    <a:lnTo>
                      <a:pt x="171" y="0"/>
                    </a:lnTo>
                    <a:lnTo>
                      <a:pt x="117" y="2"/>
                    </a:lnTo>
                    <a:lnTo>
                      <a:pt x="64" y="6"/>
                    </a:lnTo>
                    <a:lnTo>
                      <a:pt x="12" y="12"/>
                    </a:lnTo>
                    <a:lnTo>
                      <a:pt x="10" y="14"/>
                    </a:lnTo>
                    <a:lnTo>
                      <a:pt x="8" y="16"/>
                    </a:lnTo>
                    <a:lnTo>
                      <a:pt x="6" y="18"/>
                    </a:lnTo>
                    <a:lnTo>
                      <a:pt x="6" y="19"/>
                    </a:lnTo>
                    <a:lnTo>
                      <a:pt x="4" y="21"/>
                    </a:lnTo>
                    <a:lnTo>
                      <a:pt x="2" y="23"/>
                    </a:lnTo>
                    <a:lnTo>
                      <a:pt x="0" y="25"/>
                    </a:lnTo>
                    <a:lnTo>
                      <a:pt x="0" y="27"/>
                    </a:lnTo>
                    <a:lnTo>
                      <a:pt x="14" y="25"/>
                    </a:lnTo>
                    <a:lnTo>
                      <a:pt x="66" y="18"/>
                    </a:lnTo>
                    <a:lnTo>
                      <a:pt x="117" y="14"/>
                    </a:lnTo>
                    <a:lnTo>
                      <a:pt x="171" y="14"/>
                    </a:lnTo>
                    <a:lnTo>
                      <a:pt x="225" y="14"/>
                    </a:lnTo>
                    <a:lnTo>
                      <a:pt x="277" y="18"/>
                    </a:lnTo>
                    <a:lnTo>
                      <a:pt x="329" y="25"/>
                    </a:lnTo>
                    <a:lnTo>
                      <a:pt x="380" y="35"/>
                    </a:lnTo>
                    <a:lnTo>
                      <a:pt x="430" y="46"/>
                    </a:lnTo>
                    <a:lnTo>
                      <a:pt x="478" y="60"/>
                    </a:lnTo>
                    <a:lnTo>
                      <a:pt x="526" y="75"/>
                    </a:lnTo>
                    <a:lnTo>
                      <a:pt x="574" y="94"/>
                    </a:lnTo>
                    <a:lnTo>
                      <a:pt x="620" y="115"/>
                    </a:lnTo>
                    <a:lnTo>
                      <a:pt x="664" y="138"/>
                    </a:lnTo>
                    <a:lnTo>
                      <a:pt x="709" y="163"/>
                    </a:lnTo>
                    <a:lnTo>
                      <a:pt x="751" y="190"/>
                    </a:lnTo>
                    <a:lnTo>
                      <a:pt x="791" y="219"/>
                    </a:lnTo>
                    <a:lnTo>
                      <a:pt x="829" y="250"/>
                    </a:lnTo>
                    <a:lnTo>
                      <a:pt x="868" y="282"/>
                    </a:lnTo>
                    <a:lnTo>
                      <a:pt x="902" y="317"/>
                    </a:lnTo>
                    <a:lnTo>
                      <a:pt x="937" y="351"/>
                    </a:lnTo>
                    <a:lnTo>
                      <a:pt x="970" y="390"/>
                    </a:lnTo>
                    <a:lnTo>
                      <a:pt x="1000" y="428"/>
                    </a:lnTo>
                    <a:lnTo>
                      <a:pt x="1029" y="468"/>
                    </a:lnTo>
                    <a:lnTo>
                      <a:pt x="1056" y="511"/>
                    </a:lnTo>
                    <a:lnTo>
                      <a:pt x="1081" y="555"/>
                    </a:lnTo>
                    <a:lnTo>
                      <a:pt x="1104" y="599"/>
                    </a:lnTo>
                    <a:lnTo>
                      <a:pt x="1125" y="645"/>
                    </a:lnTo>
                    <a:lnTo>
                      <a:pt x="1144" y="693"/>
                    </a:lnTo>
                    <a:lnTo>
                      <a:pt x="1159" y="741"/>
                    </a:lnTo>
                    <a:lnTo>
                      <a:pt x="1173" y="789"/>
                    </a:lnTo>
                    <a:lnTo>
                      <a:pt x="1184" y="839"/>
                    </a:lnTo>
                    <a:lnTo>
                      <a:pt x="1194" y="891"/>
                    </a:lnTo>
                    <a:lnTo>
                      <a:pt x="1202" y="942"/>
                    </a:lnTo>
                    <a:lnTo>
                      <a:pt x="1206" y="994"/>
                    </a:lnTo>
                    <a:lnTo>
                      <a:pt x="1206" y="1048"/>
                    </a:lnTo>
                    <a:lnTo>
                      <a:pt x="1219" y="1048"/>
                    </a:lnTo>
                    <a:lnTo>
                      <a:pt x="1217" y="1102"/>
                    </a:lnTo>
                    <a:lnTo>
                      <a:pt x="1213" y="1155"/>
                    </a:lnTo>
                    <a:lnTo>
                      <a:pt x="1207" y="1207"/>
                    </a:lnTo>
                    <a:lnTo>
                      <a:pt x="1198" y="1259"/>
                    </a:lnTo>
                    <a:lnTo>
                      <a:pt x="1186" y="1309"/>
                    </a:lnTo>
                    <a:lnTo>
                      <a:pt x="1173" y="1359"/>
                    </a:lnTo>
                    <a:lnTo>
                      <a:pt x="1156" y="1409"/>
                    </a:lnTo>
                    <a:lnTo>
                      <a:pt x="1136" y="1455"/>
                    </a:lnTo>
                    <a:lnTo>
                      <a:pt x="1115" y="1503"/>
                    </a:lnTo>
                    <a:lnTo>
                      <a:pt x="1092" y="1547"/>
                    </a:lnTo>
                    <a:lnTo>
                      <a:pt x="1067" y="1591"/>
                    </a:lnTo>
                    <a:lnTo>
                      <a:pt x="1041" y="1633"/>
                    </a:lnTo>
                    <a:lnTo>
                      <a:pt x="1012" y="1676"/>
                    </a:lnTo>
                    <a:lnTo>
                      <a:pt x="979" y="1714"/>
                    </a:lnTo>
                    <a:lnTo>
                      <a:pt x="946" y="1752"/>
                    </a:lnTo>
                    <a:lnTo>
                      <a:pt x="912" y="1789"/>
                    </a:lnTo>
                    <a:lnTo>
                      <a:pt x="875" y="1823"/>
                    </a:lnTo>
                    <a:lnTo>
                      <a:pt x="837" y="1856"/>
                    </a:lnTo>
                    <a:lnTo>
                      <a:pt x="799" y="1889"/>
                    </a:lnTo>
                    <a:lnTo>
                      <a:pt x="757" y="1917"/>
                    </a:lnTo>
                    <a:lnTo>
                      <a:pt x="714" y="1944"/>
                    </a:lnTo>
                    <a:lnTo>
                      <a:pt x="670" y="1969"/>
                    </a:lnTo>
                    <a:lnTo>
                      <a:pt x="626" y="1992"/>
                    </a:lnTo>
                    <a:lnTo>
                      <a:pt x="580" y="2013"/>
                    </a:lnTo>
                    <a:lnTo>
                      <a:pt x="532" y="2032"/>
                    </a:lnTo>
                    <a:lnTo>
                      <a:pt x="482" y="2048"/>
                    </a:lnTo>
                    <a:lnTo>
                      <a:pt x="432" y="2063"/>
                    </a:lnTo>
                    <a:lnTo>
                      <a:pt x="382" y="2075"/>
                    </a:lnTo>
                    <a:lnTo>
                      <a:pt x="330" y="2084"/>
                    </a:lnTo>
                    <a:lnTo>
                      <a:pt x="279" y="2090"/>
                    </a:lnTo>
                    <a:lnTo>
                      <a:pt x="225" y="2094"/>
                    </a:lnTo>
                    <a:lnTo>
                      <a:pt x="171" y="2096"/>
                    </a:lnTo>
                    <a:lnTo>
                      <a:pt x="117" y="2094"/>
                    </a:lnTo>
                    <a:lnTo>
                      <a:pt x="64" y="2090"/>
                    </a:lnTo>
                    <a:lnTo>
                      <a:pt x="54" y="2090"/>
                    </a:lnTo>
                    <a:lnTo>
                      <a:pt x="52" y="2088"/>
                    </a:lnTo>
                    <a:lnTo>
                      <a:pt x="50" y="2086"/>
                    </a:lnTo>
                    <a:lnTo>
                      <a:pt x="48" y="2084"/>
                    </a:lnTo>
                    <a:lnTo>
                      <a:pt x="46" y="2082"/>
                    </a:lnTo>
                    <a:lnTo>
                      <a:pt x="46" y="2080"/>
                    </a:lnTo>
                    <a:lnTo>
                      <a:pt x="45" y="2079"/>
                    </a:lnTo>
                    <a:lnTo>
                      <a:pt x="43" y="2077"/>
                    </a:lnTo>
                    <a:lnTo>
                      <a:pt x="41" y="2075"/>
                    </a:lnTo>
                    <a:lnTo>
                      <a:pt x="66" y="2077"/>
                    </a:lnTo>
                    <a:lnTo>
                      <a:pt x="117" y="2082"/>
                    </a:lnTo>
                    <a:lnTo>
                      <a:pt x="171" y="2082"/>
                    </a:lnTo>
                    <a:lnTo>
                      <a:pt x="225" y="2082"/>
                    </a:lnTo>
                    <a:lnTo>
                      <a:pt x="277" y="2077"/>
                    </a:lnTo>
                    <a:lnTo>
                      <a:pt x="329" y="2071"/>
                    </a:lnTo>
                    <a:lnTo>
                      <a:pt x="380" y="2061"/>
                    </a:lnTo>
                    <a:lnTo>
                      <a:pt x="430" y="2050"/>
                    </a:lnTo>
                    <a:lnTo>
                      <a:pt x="478" y="2036"/>
                    </a:lnTo>
                    <a:lnTo>
                      <a:pt x="526" y="2021"/>
                    </a:lnTo>
                    <a:lnTo>
                      <a:pt x="574" y="2002"/>
                    </a:lnTo>
                    <a:lnTo>
                      <a:pt x="620" y="1981"/>
                    </a:lnTo>
                    <a:lnTo>
                      <a:pt x="664" y="1958"/>
                    </a:lnTo>
                    <a:lnTo>
                      <a:pt x="709" y="1933"/>
                    </a:lnTo>
                    <a:lnTo>
                      <a:pt x="751" y="1906"/>
                    </a:lnTo>
                    <a:lnTo>
                      <a:pt x="791" y="1877"/>
                    </a:lnTo>
                    <a:lnTo>
                      <a:pt x="829" y="1846"/>
                    </a:lnTo>
                    <a:lnTo>
                      <a:pt x="868" y="1814"/>
                    </a:lnTo>
                    <a:lnTo>
                      <a:pt x="902" y="1779"/>
                    </a:lnTo>
                    <a:lnTo>
                      <a:pt x="937" y="1745"/>
                    </a:lnTo>
                    <a:lnTo>
                      <a:pt x="970" y="1706"/>
                    </a:lnTo>
                    <a:lnTo>
                      <a:pt x="1000" y="1668"/>
                    </a:lnTo>
                    <a:lnTo>
                      <a:pt x="1029" y="1626"/>
                    </a:lnTo>
                    <a:lnTo>
                      <a:pt x="1056" y="1585"/>
                    </a:lnTo>
                    <a:lnTo>
                      <a:pt x="1081" y="1541"/>
                    </a:lnTo>
                    <a:lnTo>
                      <a:pt x="1104" y="1497"/>
                    </a:lnTo>
                    <a:lnTo>
                      <a:pt x="1125" y="1451"/>
                    </a:lnTo>
                    <a:lnTo>
                      <a:pt x="1144" y="1403"/>
                    </a:lnTo>
                    <a:lnTo>
                      <a:pt x="1159" y="1355"/>
                    </a:lnTo>
                    <a:lnTo>
                      <a:pt x="1173" y="1307"/>
                    </a:lnTo>
                    <a:lnTo>
                      <a:pt x="1184" y="1257"/>
                    </a:lnTo>
                    <a:lnTo>
                      <a:pt x="1194" y="1205"/>
                    </a:lnTo>
                    <a:lnTo>
                      <a:pt x="1202" y="1154"/>
                    </a:lnTo>
                    <a:lnTo>
                      <a:pt x="1206" y="1102"/>
                    </a:lnTo>
                    <a:lnTo>
                      <a:pt x="1206" y="1048"/>
                    </a:lnTo>
                    <a:lnTo>
                      <a:pt x="1219" y="1048"/>
                    </a:lnTo>
                    <a:close/>
                  </a:path>
                </a:pathLst>
              </a:custGeom>
              <a:solidFill>
                <a:srgbClr val="5FBFFF"/>
              </a:solidFill>
              <a:ln w="9525">
                <a:noFill/>
                <a:round/>
                <a:headEnd/>
                <a:tailEnd/>
              </a:ln>
            </p:spPr>
            <p:txBody>
              <a:bodyPr/>
              <a:lstStyle/>
              <a:p>
                <a:endParaRPr lang="en-US"/>
              </a:p>
            </p:txBody>
          </p:sp>
          <p:sp>
            <p:nvSpPr>
              <p:cNvPr id="28152" name="Freeform 1067"/>
              <p:cNvSpPr>
                <a:spLocks/>
              </p:cNvSpPr>
              <p:nvPr/>
            </p:nvSpPr>
            <p:spPr bwMode="auto">
              <a:xfrm>
                <a:off x="692" y="1164"/>
                <a:ext cx="1218" cy="2084"/>
              </a:xfrm>
              <a:custGeom>
                <a:avLst/>
                <a:gdLst>
                  <a:gd name="T0" fmla="*/ 1212 w 1218"/>
                  <a:gd name="T1" fmla="*/ 935 h 2084"/>
                  <a:gd name="T2" fmla="*/ 1186 w 1218"/>
                  <a:gd name="T3" fmla="*/ 781 h 2084"/>
                  <a:gd name="T4" fmla="*/ 1136 w 1218"/>
                  <a:gd name="T5" fmla="*/ 637 h 2084"/>
                  <a:gd name="T6" fmla="*/ 1067 w 1218"/>
                  <a:gd name="T7" fmla="*/ 503 h 2084"/>
                  <a:gd name="T8" fmla="*/ 980 w 1218"/>
                  <a:gd name="T9" fmla="*/ 380 h 2084"/>
                  <a:gd name="T10" fmla="*/ 877 w 1218"/>
                  <a:gd name="T11" fmla="*/ 271 h 2084"/>
                  <a:gd name="T12" fmla="*/ 758 w 1218"/>
                  <a:gd name="T13" fmla="*/ 178 h 2084"/>
                  <a:gd name="T14" fmla="*/ 627 w 1218"/>
                  <a:gd name="T15" fmla="*/ 104 h 2084"/>
                  <a:gd name="T16" fmla="*/ 485 w 1218"/>
                  <a:gd name="T17" fmla="*/ 48 h 2084"/>
                  <a:gd name="T18" fmla="*/ 335 w 1218"/>
                  <a:gd name="T19" fmla="*/ 12 h 2084"/>
                  <a:gd name="T20" fmla="*/ 176 w 1218"/>
                  <a:gd name="T21" fmla="*/ 0 h 2084"/>
                  <a:gd name="T22" fmla="*/ 17 w 1218"/>
                  <a:gd name="T23" fmla="*/ 12 h 2084"/>
                  <a:gd name="T24" fmla="*/ 7 w 1218"/>
                  <a:gd name="T25" fmla="*/ 17 h 2084"/>
                  <a:gd name="T26" fmla="*/ 4 w 1218"/>
                  <a:gd name="T27" fmla="*/ 23 h 2084"/>
                  <a:gd name="T28" fmla="*/ 0 w 1218"/>
                  <a:gd name="T29" fmla="*/ 29 h 2084"/>
                  <a:gd name="T30" fmla="*/ 122 w 1218"/>
                  <a:gd name="T31" fmla="*/ 15 h 2084"/>
                  <a:gd name="T32" fmla="*/ 282 w 1218"/>
                  <a:gd name="T33" fmla="*/ 19 h 2084"/>
                  <a:gd name="T34" fmla="*/ 433 w 1218"/>
                  <a:gd name="T35" fmla="*/ 46 h 2084"/>
                  <a:gd name="T36" fmla="*/ 577 w 1218"/>
                  <a:gd name="T37" fmla="*/ 94 h 2084"/>
                  <a:gd name="T38" fmla="*/ 710 w 1218"/>
                  <a:gd name="T39" fmla="*/ 163 h 2084"/>
                  <a:gd name="T40" fmla="*/ 831 w 1218"/>
                  <a:gd name="T41" fmla="*/ 248 h 2084"/>
                  <a:gd name="T42" fmla="*/ 938 w 1218"/>
                  <a:gd name="T43" fmla="*/ 351 h 2084"/>
                  <a:gd name="T44" fmla="*/ 1028 w 1218"/>
                  <a:gd name="T45" fmla="*/ 466 h 2084"/>
                  <a:gd name="T46" fmla="*/ 1103 w 1218"/>
                  <a:gd name="T47" fmla="*/ 597 h 2084"/>
                  <a:gd name="T48" fmla="*/ 1159 w 1218"/>
                  <a:gd name="T49" fmla="*/ 737 h 2084"/>
                  <a:gd name="T50" fmla="*/ 1193 w 1218"/>
                  <a:gd name="T51" fmla="*/ 885 h 2084"/>
                  <a:gd name="T52" fmla="*/ 1205 w 1218"/>
                  <a:gd name="T53" fmla="*/ 1042 h 2084"/>
                  <a:gd name="T54" fmla="*/ 1212 w 1218"/>
                  <a:gd name="T55" fmla="*/ 1148 h 2084"/>
                  <a:gd name="T56" fmla="*/ 1186 w 1218"/>
                  <a:gd name="T57" fmla="*/ 1303 h 2084"/>
                  <a:gd name="T58" fmla="*/ 1136 w 1218"/>
                  <a:gd name="T59" fmla="*/ 1447 h 2084"/>
                  <a:gd name="T60" fmla="*/ 1067 w 1218"/>
                  <a:gd name="T61" fmla="*/ 1581 h 2084"/>
                  <a:gd name="T62" fmla="*/ 980 w 1218"/>
                  <a:gd name="T63" fmla="*/ 1704 h 2084"/>
                  <a:gd name="T64" fmla="*/ 877 w 1218"/>
                  <a:gd name="T65" fmla="*/ 1813 h 2084"/>
                  <a:gd name="T66" fmla="*/ 758 w 1218"/>
                  <a:gd name="T67" fmla="*/ 1906 h 2084"/>
                  <a:gd name="T68" fmla="*/ 627 w 1218"/>
                  <a:gd name="T69" fmla="*/ 1980 h 2084"/>
                  <a:gd name="T70" fmla="*/ 485 w 1218"/>
                  <a:gd name="T71" fmla="*/ 2036 h 2084"/>
                  <a:gd name="T72" fmla="*/ 335 w 1218"/>
                  <a:gd name="T73" fmla="*/ 2071 h 2084"/>
                  <a:gd name="T74" fmla="*/ 176 w 1218"/>
                  <a:gd name="T75" fmla="*/ 2084 h 2084"/>
                  <a:gd name="T76" fmla="*/ 51 w 1218"/>
                  <a:gd name="T77" fmla="*/ 2076 h 2084"/>
                  <a:gd name="T78" fmla="*/ 50 w 1218"/>
                  <a:gd name="T79" fmla="*/ 2073 h 2084"/>
                  <a:gd name="T80" fmla="*/ 48 w 1218"/>
                  <a:gd name="T81" fmla="*/ 2069 h 2084"/>
                  <a:gd name="T82" fmla="*/ 44 w 1218"/>
                  <a:gd name="T83" fmla="*/ 2067 h 2084"/>
                  <a:gd name="T84" fmla="*/ 42 w 1218"/>
                  <a:gd name="T85" fmla="*/ 2065 h 2084"/>
                  <a:gd name="T86" fmla="*/ 40 w 1218"/>
                  <a:gd name="T87" fmla="*/ 2061 h 2084"/>
                  <a:gd name="T88" fmla="*/ 122 w 1218"/>
                  <a:gd name="T89" fmla="*/ 2069 h 2084"/>
                  <a:gd name="T90" fmla="*/ 282 w 1218"/>
                  <a:gd name="T91" fmla="*/ 2065 h 2084"/>
                  <a:gd name="T92" fmla="*/ 433 w 1218"/>
                  <a:gd name="T93" fmla="*/ 2038 h 2084"/>
                  <a:gd name="T94" fmla="*/ 577 w 1218"/>
                  <a:gd name="T95" fmla="*/ 1990 h 2084"/>
                  <a:gd name="T96" fmla="*/ 710 w 1218"/>
                  <a:gd name="T97" fmla="*/ 1921 h 2084"/>
                  <a:gd name="T98" fmla="*/ 831 w 1218"/>
                  <a:gd name="T99" fmla="*/ 1835 h 2084"/>
                  <a:gd name="T100" fmla="*/ 938 w 1218"/>
                  <a:gd name="T101" fmla="*/ 1733 h 2084"/>
                  <a:gd name="T102" fmla="*/ 1028 w 1218"/>
                  <a:gd name="T103" fmla="*/ 1618 h 2084"/>
                  <a:gd name="T104" fmla="*/ 1103 w 1218"/>
                  <a:gd name="T105" fmla="*/ 1487 h 2084"/>
                  <a:gd name="T106" fmla="*/ 1159 w 1218"/>
                  <a:gd name="T107" fmla="*/ 1347 h 2084"/>
                  <a:gd name="T108" fmla="*/ 1193 w 1218"/>
                  <a:gd name="T109" fmla="*/ 1199 h 2084"/>
                  <a:gd name="T110" fmla="*/ 1205 w 1218"/>
                  <a:gd name="T111" fmla="*/ 1042 h 208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218"/>
                  <a:gd name="T169" fmla="*/ 0 h 2084"/>
                  <a:gd name="T170" fmla="*/ 1218 w 1218"/>
                  <a:gd name="T171" fmla="*/ 2084 h 208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218" h="2084">
                    <a:moveTo>
                      <a:pt x="1218" y="1042"/>
                    </a:moveTo>
                    <a:lnTo>
                      <a:pt x="1216" y="988"/>
                    </a:lnTo>
                    <a:lnTo>
                      <a:pt x="1212" y="935"/>
                    </a:lnTo>
                    <a:lnTo>
                      <a:pt x="1207" y="883"/>
                    </a:lnTo>
                    <a:lnTo>
                      <a:pt x="1197" y="833"/>
                    </a:lnTo>
                    <a:lnTo>
                      <a:pt x="1186" y="781"/>
                    </a:lnTo>
                    <a:lnTo>
                      <a:pt x="1170" y="733"/>
                    </a:lnTo>
                    <a:lnTo>
                      <a:pt x="1155" y="683"/>
                    </a:lnTo>
                    <a:lnTo>
                      <a:pt x="1136" y="637"/>
                    </a:lnTo>
                    <a:lnTo>
                      <a:pt x="1115" y="591"/>
                    </a:lnTo>
                    <a:lnTo>
                      <a:pt x="1092" y="545"/>
                    </a:lnTo>
                    <a:lnTo>
                      <a:pt x="1067" y="503"/>
                    </a:lnTo>
                    <a:lnTo>
                      <a:pt x="1040" y="461"/>
                    </a:lnTo>
                    <a:lnTo>
                      <a:pt x="1011" y="418"/>
                    </a:lnTo>
                    <a:lnTo>
                      <a:pt x="980" y="380"/>
                    </a:lnTo>
                    <a:lnTo>
                      <a:pt x="948" y="342"/>
                    </a:lnTo>
                    <a:lnTo>
                      <a:pt x="913" y="305"/>
                    </a:lnTo>
                    <a:lnTo>
                      <a:pt x="877" y="271"/>
                    </a:lnTo>
                    <a:lnTo>
                      <a:pt x="838" y="238"/>
                    </a:lnTo>
                    <a:lnTo>
                      <a:pt x="800" y="207"/>
                    </a:lnTo>
                    <a:lnTo>
                      <a:pt x="758" y="178"/>
                    </a:lnTo>
                    <a:lnTo>
                      <a:pt x="715" y="152"/>
                    </a:lnTo>
                    <a:lnTo>
                      <a:pt x="673" y="127"/>
                    </a:lnTo>
                    <a:lnTo>
                      <a:pt x="627" y="104"/>
                    </a:lnTo>
                    <a:lnTo>
                      <a:pt x="581" y="83"/>
                    </a:lnTo>
                    <a:lnTo>
                      <a:pt x="535" y="63"/>
                    </a:lnTo>
                    <a:lnTo>
                      <a:pt x="485" y="48"/>
                    </a:lnTo>
                    <a:lnTo>
                      <a:pt x="437" y="33"/>
                    </a:lnTo>
                    <a:lnTo>
                      <a:pt x="385" y="21"/>
                    </a:lnTo>
                    <a:lnTo>
                      <a:pt x="335" y="12"/>
                    </a:lnTo>
                    <a:lnTo>
                      <a:pt x="282" y="6"/>
                    </a:lnTo>
                    <a:lnTo>
                      <a:pt x="230" y="2"/>
                    </a:lnTo>
                    <a:lnTo>
                      <a:pt x="176" y="0"/>
                    </a:lnTo>
                    <a:lnTo>
                      <a:pt x="122" y="2"/>
                    </a:lnTo>
                    <a:lnTo>
                      <a:pt x="69" y="6"/>
                    </a:lnTo>
                    <a:lnTo>
                      <a:pt x="17" y="12"/>
                    </a:lnTo>
                    <a:lnTo>
                      <a:pt x="11" y="13"/>
                    </a:lnTo>
                    <a:lnTo>
                      <a:pt x="9" y="15"/>
                    </a:lnTo>
                    <a:lnTo>
                      <a:pt x="7" y="17"/>
                    </a:lnTo>
                    <a:lnTo>
                      <a:pt x="5" y="19"/>
                    </a:lnTo>
                    <a:lnTo>
                      <a:pt x="5" y="21"/>
                    </a:lnTo>
                    <a:lnTo>
                      <a:pt x="4" y="23"/>
                    </a:lnTo>
                    <a:lnTo>
                      <a:pt x="2" y="25"/>
                    </a:lnTo>
                    <a:lnTo>
                      <a:pt x="0" y="27"/>
                    </a:lnTo>
                    <a:lnTo>
                      <a:pt x="0" y="29"/>
                    </a:lnTo>
                    <a:lnTo>
                      <a:pt x="19" y="25"/>
                    </a:lnTo>
                    <a:lnTo>
                      <a:pt x="71" y="19"/>
                    </a:lnTo>
                    <a:lnTo>
                      <a:pt x="122" y="15"/>
                    </a:lnTo>
                    <a:lnTo>
                      <a:pt x="176" y="13"/>
                    </a:lnTo>
                    <a:lnTo>
                      <a:pt x="230" y="15"/>
                    </a:lnTo>
                    <a:lnTo>
                      <a:pt x="282" y="19"/>
                    </a:lnTo>
                    <a:lnTo>
                      <a:pt x="334" y="25"/>
                    </a:lnTo>
                    <a:lnTo>
                      <a:pt x="383" y="35"/>
                    </a:lnTo>
                    <a:lnTo>
                      <a:pt x="433" y="46"/>
                    </a:lnTo>
                    <a:lnTo>
                      <a:pt x="481" y="59"/>
                    </a:lnTo>
                    <a:lnTo>
                      <a:pt x="529" y="77"/>
                    </a:lnTo>
                    <a:lnTo>
                      <a:pt x="577" y="94"/>
                    </a:lnTo>
                    <a:lnTo>
                      <a:pt x="621" y="115"/>
                    </a:lnTo>
                    <a:lnTo>
                      <a:pt x="666" y="138"/>
                    </a:lnTo>
                    <a:lnTo>
                      <a:pt x="710" y="163"/>
                    </a:lnTo>
                    <a:lnTo>
                      <a:pt x="752" y="190"/>
                    </a:lnTo>
                    <a:lnTo>
                      <a:pt x="792" y="217"/>
                    </a:lnTo>
                    <a:lnTo>
                      <a:pt x="831" y="248"/>
                    </a:lnTo>
                    <a:lnTo>
                      <a:pt x="867" y="280"/>
                    </a:lnTo>
                    <a:lnTo>
                      <a:pt x="904" y="315"/>
                    </a:lnTo>
                    <a:lnTo>
                      <a:pt x="938" y="351"/>
                    </a:lnTo>
                    <a:lnTo>
                      <a:pt x="971" y="388"/>
                    </a:lnTo>
                    <a:lnTo>
                      <a:pt x="999" y="426"/>
                    </a:lnTo>
                    <a:lnTo>
                      <a:pt x="1028" y="466"/>
                    </a:lnTo>
                    <a:lnTo>
                      <a:pt x="1055" y="509"/>
                    </a:lnTo>
                    <a:lnTo>
                      <a:pt x="1080" y="551"/>
                    </a:lnTo>
                    <a:lnTo>
                      <a:pt x="1103" y="597"/>
                    </a:lnTo>
                    <a:lnTo>
                      <a:pt x="1124" y="641"/>
                    </a:lnTo>
                    <a:lnTo>
                      <a:pt x="1141" y="689"/>
                    </a:lnTo>
                    <a:lnTo>
                      <a:pt x="1159" y="737"/>
                    </a:lnTo>
                    <a:lnTo>
                      <a:pt x="1172" y="785"/>
                    </a:lnTo>
                    <a:lnTo>
                      <a:pt x="1184" y="835"/>
                    </a:lnTo>
                    <a:lnTo>
                      <a:pt x="1193" y="885"/>
                    </a:lnTo>
                    <a:lnTo>
                      <a:pt x="1199" y="936"/>
                    </a:lnTo>
                    <a:lnTo>
                      <a:pt x="1203" y="988"/>
                    </a:lnTo>
                    <a:lnTo>
                      <a:pt x="1205" y="1042"/>
                    </a:lnTo>
                    <a:lnTo>
                      <a:pt x="1218" y="1042"/>
                    </a:lnTo>
                    <a:lnTo>
                      <a:pt x="1216" y="1096"/>
                    </a:lnTo>
                    <a:lnTo>
                      <a:pt x="1212" y="1148"/>
                    </a:lnTo>
                    <a:lnTo>
                      <a:pt x="1207" y="1201"/>
                    </a:lnTo>
                    <a:lnTo>
                      <a:pt x="1197" y="1251"/>
                    </a:lnTo>
                    <a:lnTo>
                      <a:pt x="1186" y="1303"/>
                    </a:lnTo>
                    <a:lnTo>
                      <a:pt x="1170" y="1351"/>
                    </a:lnTo>
                    <a:lnTo>
                      <a:pt x="1155" y="1401"/>
                    </a:lnTo>
                    <a:lnTo>
                      <a:pt x="1136" y="1447"/>
                    </a:lnTo>
                    <a:lnTo>
                      <a:pt x="1115" y="1493"/>
                    </a:lnTo>
                    <a:lnTo>
                      <a:pt x="1092" y="1539"/>
                    </a:lnTo>
                    <a:lnTo>
                      <a:pt x="1067" y="1581"/>
                    </a:lnTo>
                    <a:lnTo>
                      <a:pt x="1040" y="1623"/>
                    </a:lnTo>
                    <a:lnTo>
                      <a:pt x="1011" y="1666"/>
                    </a:lnTo>
                    <a:lnTo>
                      <a:pt x="980" y="1704"/>
                    </a:lnTo>
                    <a:lnTo>
                      <a:pt x="948" y="1742"/>
                    </a:lnTo>
                    <a:lnTo>
                      <a:pt x="913" y="1779"/>
                    </a:lnTo>
                    <a:lnTo>
                      <a:pt x="877" y="1813"/>
                    </a:lnTo>
                    <a:lnTo>
                      <a:pt x="838" y="1846"/>
                    </a:lnTo>
                    <a:lnTo>
                      <a:pt x="800" y="1877"/>
                    </a:lnTo>
                    <a:lnTo>
                      <a:pt x="758" y="1906"/>
                    </a:lnTo>
                    <a:lnTo>
                      <a:pt x="715" y="1932"/>
                    </a:lnTo>
                    <a:lnTo>
                      <a:pt x="673" y="1957"/>
                    </a:lnTo>
                    <a:lnTo>
                      <a:pt x="627" y="1980"/>
                    </a:lnTo>
                    <a:lnTo>
                      <a:pt x="581" y="2002"/>
                    </a:lnTo>
                    <a:lnTo>
                      <a:pt x="535" y="2021"/>
                    </a:lnTo>
                    <a:lnTo>
                      <a:pt x="485" y="2036"/>
                    </a:lnTo>
                    <a:lnTo>
                      <a:pt x="437" y="2051"/>
                    </a:lnTo>
                    <a:lnTo>
                      <a:pt x="385" y="2063"/>
                    </a:lnTo>
                    <a:lnTo>
                      <a:pt x="335" y="2071"/>
                    </a:lnTo>
                    <a:lnTo>
                      <a:pt x="282" y="2078"/>
                    </a:lnTo>
                    <a:lnTo>
                      <a:pt x="230" y="2082"/>
                    </a:lnTo>
                    <a:lnTo>
                      <a:pt x="176" y="2084"/>
                    </a:lnTo>
                    <a:lnTo>
                      <a:pt x="122" y="2082"/>
                    </a:lnTo>
                    <a:lnTo>
                      <a:pt x="69" y="2078"/>
                    </a:lnTo>
                    <a:lnTo>
                      <a:pt x="51" y="2076"/>
                    </a:lnTo>
                    <a:lnTo>
                      <a:pt x="51" y="2074"/>
                    </a:lnTo>
                    <a:lnTo>
                      <a:pt x="50" y="2074"/>
                    </a:lnTo>
                    <a:lnTo>
                      <a:pt x="50" y="2073"/>
                    </a:lnTo>
                    <a:lnTo>
                      <a:pt x="48" y="2071"/>
                    </a:lnTo>
                    <a:lnTo>
                      <a:pt x="48" y="2069"/>
                    </a:lnTo>
                    <a:lnTo>
                      <a:pt x="46" y="2069"/>
                    </a:lnTo>
                    <a:lnTo>
                      <a:pt x="46" y="2067"/>
                    </a:lnTo>
                    <a:lnTo>
                      <a:pt x="44" y="2067"/>
                    </a:lnTo>
                    <a:lnTo>
                      <a:pt x="44" y="2065"/>
                    </a:lnTo>
                    <a:lnTo>
                      <a:pt x="42" y="2065"/>
                    </a:lnTo>
                    <a:lnTo>
                      <a:pt x="42" y="2063"/>
                    </a:lnTo>
                    <a:lnTo>
                      <a:pt x="40" y="2061"/>
                    </a:lnTo>
                    <a:lnTo>
                      <a:pt x="71" y="2065"/>
                    </a:lnTo>
                    <a:lnTo>
                      <a:pt x="122" y="2069"/>
                    </a:lnTo>
                    <a:lnTo>
                      <a:pt x="176" y="2071"/>
                    </a:lnTo>
                    <a:lnTo>
                      <a:pt x="230" y="2069"/>
                    </a:lnTo>
                    <a:lnTo>
                      <a:pt x="282" y="2065"/>
                    </a:lnTo>
                    <a:lnTo>
                      <a:pt x="334" y="2059"/>
                    </a:lnTo>
                    <a:lnTo>
                      <a:pt x="383" y="2049"/>
                    </a:lnTo>
                    <a:lnTo>
                      <a:pt x="433" y="2038"/>
                    </a:lnTo>
                    <a:lnTo>
                      <a:pt x="481" y="2025"/>
                    </a:lnTo>
                    <a:lnTo>
                      <a:pt x="529" y="2007"/>
                    </a:lnTo>
                    <a:lnTo>
                      <a:pt x="577" y="1990"/>
                    </a:lnTo>
                    <a:lnTo>
                      <a:pt x="621" y="1969"/>
                    </a:lnTo>
                    <a:lnTo>
                      <a:pt x="666" y="1946"/>
                    </a:lnTo>
                    <a:lnTo>
                      <a:pt x="710" y="1921"/>
                    </a:lnTo>
                    <a:lnTo>
                      <a:pt x="752" y="1894"/>
                    </a:lnTo>
                    <a:lnTo>
                      <a:pt x="792" y="1865"/>
                    </a:lnTo>
                    <a:lnTo>
                      <a:pt x="831" y="1835"/>
                    </a:lnTo>
                    <a:lnTo>
                      <a:pt x="867" y="1804"/>
                    </a:lnTo>
                    <a:lnTo>
                      <a:pt x="904" y="1769"/>
                    </a:lnTo>
                    <a:lnTo>
                      <a:pt x="938" y="1733"/>
                    </a:lnTo>
                    <a:lnTo>
                      <a:pt x="971" y="1696"/>
                    </a:lnTo>
                    <a:lnTo>
                      <a:pt x="999" y="1658"/>
                    </a:lnTo>
                    <a:lnTo>
                      <a:pt x="1028" y="1618"/>
                    </a:lnTo>
                    <a:lnTo>
                      <a:pt x="1055" y="1575"/>
                    </a:lnTo>
                    <a:lnTo>
                      <a:pt x="1080" y="1531"/>
                    </a:lnTo>
                    <a:lnTo>
                      <a:pt x="1103" y="1487"/>
                    </a:lnTo>
                    <a:lnTo>
                      <a:pt x="1124" y="1443"/>
                    </a:lnTo>
                    <a:lnTo>
                      <a:pt x="1141" y="1395"/>
                    </a:lnTo>
                    <a:lnTo>
                      <a:pt x="1159" y="1347"/>
                    </a:lnTo>
                    <a:lnTo>
                      <a:pt x="1172" y="1299"/>
                    </a:lnTo>
                    <a:lnTo>
                      <a:pt x="1184" y="1249"/>
                    </a:lnTo>
                    <a:lnTo>
                      <a:pt x="1193" y="1199"/>
                    </a:lnTo>
                    <a:lnTo>
                      <a:pt x="1199" y="1148"/>
                    </a:lnTo>
                    <a:lnTo>
                      <a:pt x="1203" y="1096"/>
                    </a:lnTo>
                    <a:lnTo>
                      <a:pt x="1205" y="1042"/>
                    </a:lnTo>
                    <a:lnTo>
                      <a:pt x="1218" y="1042"/>
                    </a:lnTo>
                    <a:close/>
                  </a:path>
                </a:pathLst>
              </a:custGeom>
              <a:solidFill>
                <a:srgbClr val="60BFFF"/>
              </a:solidFill>
              <a:ln w="9525">
                <a:noFill/>
                <a:round/>
                <a:headEnd/>
                <a:tailEnd/>
              </a:ln>
            </p:spPr>
            <p:txBody>
              <a:bodyPr/>
              <a:lstStyle/>
              <a:p>
                <a:endParaRPr lang="en-US"/>
              </a:p>
            </p:txBody>
          </p:sp>
          <p:sp>
            <p:nvSpPr>
              <p:cNvPr id="28153" name="Freeform 1068"/>
              <p:cNvSpPr>
                <a:spLocks/>
              </p:cNvSpPr>
              <p:nvPr/>
            </p:nvSpPr>
            <p:spPr bwMode="auto">
              <a:xfrm>
                <a:off x="686" y="1172"/>
                <a:ext cx="1217" cy="2068"/>
              </a:xfrm>
              <a:custGeom>
                <a:avLst/>
                <a:gdLst>
                  <a:gd name="T0" fmla="*/ 1213 w 1217"/>
                  <a:gd name="T1" fmla="*/ 928 h 2068"/>
                  <a:gd name="T2" fmla="*/ 1184 w 1217"/>
                  <a:gd name="T3" fmla="*/ 775 h 2068"/>
                  <a:gd name="T4" fmla="*/ 1136 w 1217"/>
                  <a:gd name="T5" fmla="*/ 631 h 2068"/>
                  <a:gd name="T6" fmla="*/ 1067 w 1217"/>
                  <a:gd name="T7" fmla="*/ 497 h 2068"/>
                  <a:gd name="T8" fmla="*/ 981 w 1217"/>
                  <a:gd name="T9" fmla="*/ 376 h 2068"/>
                  <a:gd name="T10" fmla="*/ 879 w 1217"/>
                  <a:gd name="T11" fmla="*/ 268 h 2068"/>
                  <a:gd name="T12" fmla="*/ 762 w 1217"/>
                  <a:gd name="T13" fmla="*/ 176 h 2068"/>
                  <a:gd name="T14" fmla="*/ 631 w 1217"/>
                  <a:gd name="T15" fmla="*/ 101 h 2068"/>
                  <a:gd name="T16" fmla="*/ 489 w 1217"/>
                  <a:gd name="T17" fmla="*/ 46 h 2068"/>
                  <a:gd name="T18" fmla="*/ 340 w 1217"/>
                  <a:gd name="T19" fmla="*/ 11 h 2068"/>
                  <a:gd name="T20" fmla="*/ 182 w 1217"/>
                  <a:gd name="T21" fmla="*/ 0 h 2068"/>
                  <a:gd name="T22" fmla="*/ 25 w 1217"/>
                  <a:gd name="T23" fmla="*/ 11 h 2068"/>
                  <a:gd name="T24" fmla="*/ 8 w 1217"/>
                  <a:gd name="T25" fmla="*/ 17 h 2068"/>
                  <a:gd name="T26" fmla="*/ 4 w 1217"/>
                  <a:gd name="T27" fmla="*/ 23 h 2068"/>
                  <a:gd name="T28" fmla="*/ 0 w 1217"/>
                  <a:gd name="T29" fmla="*/ 28 h 2068"/>
                  <a:gd name="T30" fmla="*/ 130 w 1217"/>
                  <a:gd name="T31" fmla="*/ 13 h 2068"/>
                  <a:gd name="T32" fmla="*/ 286 w 1217"/>
                  <a:gd name="T33" fmla="*/ 17 h 2068"/>
                  <a:gd name="T34" fmla="*/ 437 w 1217"/>
                  <a:gd name="T35" fmla="*/ 44 h 2068"/>
                  <a:gd name="T36" fmla="*/ 579 w 1217"/>
                  <a:gd name="T37" fmla="*/ 92 h 2068"/>
                  <a:gd name="T38" fmla="*/ 712 w 1217"/>
                  <a:gd name="T39" fmla="*/ 161 h 2068"/>
                  <a:gd name="T40" fmla="*/ 833 w 1217"/>
                  <a:gd name="T41" fmla="*/ 245 h 2068"/>
                  <a:gd name="T42" fmla="*/ 938 w 1217"/>
                  <a:gd name="T43" fmla="*/ 347 h 2068"/>
                  <a:gd name="T44" fmla="*/ 1030 w 1217"/>
                  <a:gd name="T45" fmla="*/ 462 h 2068"/>
                  <a:gd name="T46" fmla="*/ 1103 w 1217"/>
                  <a:gd name="T47" fmla="*/ 591 h 2068"/>
                  <a:gd name="T48" fmla="*/ 1159 w 1217"/>
                  <a:gd name="T49" fmla="*/ 731 h 2068"/>
                  <a:gd name="T50" fmla="*/ 1192 w 1217"/>
                  <a:gd name="T51" fmla="*/ 879 h 2068"/>
                  <a:gd name="T52" fmla="*/ 1205 w 1217"/>
                  <a:gd name="T53" fmla="*/ 1034 h 2068"/>
                  <a:gd name="T54" fmla="*/ 1213 w 1217"/>
                  <a:gd name="T55" fmla="*/ 1140 h 2068"/>
                  <a:gd name="T56" fmla="*/ 1184 w 1217"/>
                  <a:gd name="T57" fmla="*/ 1293 h 2068"/>
                  <a:gd name="T58" fmla="*/ 1136 w 1217"/>
                  <a:gd name="T59" fmla="*/ 1437 h 2068"/>
                  <a:gd name="T60" fmla="*/ 1067 w 1217"/>
                  <a:gd name="T61" fmla="*/ 1571 h 2068"/>
                  <a:gd name="T62" fmla="*/ 981 w 1217"/>
                  <a:gd name="T63" fmla="*/ 1692 h 2068"/>
                  <a:gd name="T64" fmla="*/ 879 w 1217"/>
                  <a:gd name="T65" fmla="*/ 1800 h 2068"/>
                  <a:gd name="T66" fmla="*/ 762 w 1217"/>
                  <a:gd name="T67" fmla="*/ 1892 h 2068"/>
                  <a:gd name="T68" fmla="*/ 631 w 1217"/>
                  <a:gd name="T69" fmla="*/ 1967 h 2068"/>
                  <a:gd name="T70" fmla="*/ 489 w 1217"/>
                  <a:gd name="T71" fmla="*/ 2022 h 2068"/>
                  <a:gd name="T72" fmla="*/ 340 w 1217"/>
                  <a:gd name="T73" fmla="*/ 2057 h 2068"/>
                  <a:gd name="T74" fmla="*/ 182 w 1217"/>
                  <a:gd name="T75" fmla="*/ 2068 h 2068"/>
                  <a:gd name="T76" fmla="*/ 52 w 1217"/>
                  <a:gd name="T77" fmla="*/ 2061 h 2068"/>
                  <a:gd name="T78" fmla="*/ 52 w 1217"/>
                  <a:gd name="T79" fmla="*/ 2061 h 2068"/>
                  <a:gd name="T80" fmla="*/ 52 w 1217"/>
                  <a:gd name="T81" fmla="*/ 2059 h 2068"/>
                  <a:gd name="T82" fmla="*/ 50 w 1217"/>
                  <a:gd name="T83" fmla="*/ 2057 h 2068"/>
                  <a:gd name="T84" fmla="*/ 46 w 1217"/>
                  <a:gd name="T85" fmla="*/ 2053 h 2068"/>
                  <a:gd name="T86" fmla="*/ 42 w 1217"/>
                  <a:gd name="T87" fmla="*/ 2047 h 2068"/>
                  <a:gd name="T88" fmla="*/ 130 w 1217"/>
                  <a:gd name="T89" fmla="*/ 2055 h 2068"/>
                  <a:gd name="T90" fmla="*/ 286 w 1217"/>
                  <a:gd name="T91" fmla="*/ 2051 h 2068"/>
                  <a:gd name="T92" fmla="*/ 437 w 1217"/>
                  <a:gd name="T93" fmla="*/ 2024 h 2068"/>
                  <a:gd name="T94" fmla="*/ 579 w 1217"/>
                  <a:gd name="T95" fmla="*/ 1976 h 2068"/>
                  <a:gd name="T96" fmla="*/ 712 w 1217"/>
                  <a:gd name="T97" fmla="*/ 1907 h 2068"/>
                  <a:gd name="T98" fmla="*/ 833 w 1217"/>
                  <a:gd name="T99" fmla="*/ 1823 h 2068"/>
                  <a:gd name="T100" fmla="*/ 938 w 1217"/>
                  <a:gd name="T101" fmla="*/ 1721 h 2068"/>
                  <a:gd name="T102" fmla="*/ 1030 w 1217"/>
                  <a:gd name="T103" fmla="*/ 1606 h 2068"/>
                  <a:gd name="T104" fmla="*/ 1103 w 1217"/>
                  <a:gd name="T105" fmla="*/ 1477 h 2068"/>
                  <a:gd name="T106" fmla="*/ 1159 w 1217"/>
                  <a:gd name="T107" fmla="*/ 1337 h 2068"/>
                  <a:gd name="T108" fmla="*/ 1192 w 1217"/>
                  <a:gd name="T109" fmla="*/ 1189 h 2068"/>
                  <a:gd name="T110" fmla="*/ 1205 w 1217"/>
                  <a:gd name="T111" fmla="*/ 1034 h 206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217"/>
                  <a:gd name="T169" fmla="*/ 0 h 2068"/>
                  <a:gd name="T170" fmla="*/ 1217 w 1217"/>
                  <a:gd name="T171" fmla="*/ 2068 h 206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217" h="2068">
                    <a:moveTo>
                      <a:pt x="1217" y="1034"/>
                    </a:moveTo>
                    <a:lnTo>
                      <a:pt x="1217" y="980"/>
                    </a:lnTo>
                    <a:lnTo>
                      <a:pt x="1213" y="928"/>
                    </a:lnTo>
                    <a:lnTo>
                      <a:pt x="1205" y="877"/>
                    </a:lnTo>
                    <a:lnTo>
                      <a:pt x="1195" y="825"/>
                    </a:lnTo>
                    <a:lnTo>
                      <a:pt x="1184" y="775"/>
                    </a:lnTo>
                    <a:lnTo>
                      <a:pt x="1170" y="727"/>
                    </a:lnTo>
                    <a:lnTo>
                      <a:pt x="1155" y="679"/>
                    </a:lnTo>
                    <a:lnTo>
                      <a:pt x="1136" y="631"/>
                    </a:lnTo>
                    <a:lnTo>
                      <a:pt x="1115" y="585"/>
                    </a:lnTo>
                    <a:lnTo>
                      <a:pt x="1092" y="541"/>
                    </a:lnTo>
                    <a:lnTo>
                      <a:pt x="1067" y="497"/>
                    </a:lnTo>
                    <a:lnTo>
                      <a:pt x="1040" y="454"/>
                    </a:lnTo>
                    <a:lnTo>
                      <a:pt x="1011" y="414"/>
                    </a:lnTo>
                    <a:lnTo>
                      <a:pt x="981" y="376"/>
                    </a:lnTo>
                    <a:lnTo>
                      <a:pt x="948" y="337"/>
                    </a:lnTo>
                    <a:lnTo>
                      <a:pt x="913" y="303"/>
                    </a:lnTo>
                    <a:lnTo>
                      <a:pt x="879" y="268"/>
                    </a:lnTo>
                    <a:lnTo>
                      <a:pt x="840" y="236"/>
                    </a:lnTo>
                    <a:lnTo>
                      <a:pt x="802" y="205"/>
                    </a:lnTo>
                    <a:lnTo>
                      <a:pt x="762" y="176"/>
                    </a:lnTo>
                    <a:lnTo>
                      <a:pt x="720" y="149"/>
                    </a:lnTo>
                    <a:lnTo>
                      <a:pt x="675" y="124"/>
                    </a:lnTo>
                    <a:lnTo>
                      <a:pt x="631" y="101"/>
                    </a:lnTo>
                    <a:lnTo>
                      <a:pt x="585" y="80"/>
                    </a:lnTo>
                    <a:lnTo>
                      <a:pt x="537" y="61"/>
                    </a:lnTo>
                    <a:lnTo>
                      <a:pt x="489" y="46"/>
                    </a:lnTo>
                    <a:lnTo>
                      <a:pt x="441" y="32"/>
                    </a:lnTo>
                    <a:lnTo>
                      <a:pt x="391" y="21"/>
                    </a:lnTo>
                    <a:lnTo>
                      <a:pt x="340" y="11"/>
                    </a:lnTo>
                    <a:lnTo>
                      <a:pt x="288" y="4"/>
                    </a:lnTo>
                    <a:lnTo>
                      <a:pt x="236" y="0"/>
                    </a:lnTo>
                    <a:lnTo>
                      <a:pt x="182" y="0"/>
                    </a:lnTo>
                    <a:lnTo>
                      <a:pt x="128" y="0"/>
                    </a:lnTo>
                    <a:lnTo>
                      <a:pt x="77" y="4"/>
                    </a:lnTo>
                    <a:lnTo>
                      <a:pt x="25" y="11"/>
                    </a:lnTo>
                    <a:lnTo>
                      <a:pt x="11" y="13"/>
                    </a:lnTo>
                    <a:lnTo>
                      <a:pt x="10" y="15"/>
                    </a:lnTo>
                    <a:lnTo>
                      <a:pt x="8" y="17"/>
                    </a:lnTo>
                    <a:lnTo>
                      <a:pt x="6" y="19"/>
                    </a:lnTo>
                    <a:lnTo>
                      <a:pt x="6" y="21"/>
                    </a:lnTo>
                    <a:lnTo>
                      <a:pt x="4" y="23"/>
                    </a:lnTo>
                    <a:lnTo>
                      <a:pt x="2" y="25"/>
                    </a:lnTo>
                    <a:lnTo>
                      <a:pt x="0" y="27"/>
                    </a:lnTo>
                    <a:lnTo>
                      <a:pt x="0" y="28"/>
                    </a:lnTo>
                    <a:lnTo>
                      <a:pt x="27" y="25"/>
                    </a:lnTo>
                    <a:lnTo>
                      <a:pt x="77" y="17"/>
                    </a:lnTo>
                    <a:lnTo>
                      <a:pt x="130" y="13"/>
                    </a:lnTo>
                    <a:lnTo>
                      <a:pt x="182" y="11"/>
                    </a:lnTo>
                    <a:lnTo>
                      <a:pt x="234" y="13"/>
                    </a:lnTo>
                    <a:lnTo>
                      <a:pt x="286" y="17"/>
                    </a:lnTo>
                    <a:lnTo>
                      <a:pt x="338" y="25"/>
                    </a:lnTo>
                    <a:lnTo>
                      <a:pt x="388" y="32"/>
                    </a:lnTo>
                    <a:lnTo>
                      <a:pt x="437" y="44"/>
                    </a:lnTo>
                    <a:lnTo>
                      <a:pt x="485" y="57"/>
                    </a:lnTo>
                    <a:lnTo>
                      <a:pt x="533" y="75"/>
                    </a:lnTo>
                    <a:lnTo>
                      <a:pt x="579" y="92"/>
                    </a:lnTo>
                    <a:lnTo>
                      <a:pt x="625" y="113"/>
                    </a:lnTo>
                    <a:lnTo>
                      <a:pt x="670" y="136"/>
                    </a:lnTo>
                    <a:lnTo>
                      <a:pt x="712" y="161"/>
                    </a:lnTo>
                    <a:lnTo>
                      <a:pt x="754" y="186"/>
                    </a:lnTo>
                    <a:lnTo>
                      <a:pt x="794" y="215"/>
                    </a:lnTo>
                    <a:lnTo>
                      <a:pt x="833" y="245"/>
                    </a:lnTo>
                    <a:lnTo>
                      <a:pt x="869" y="278"/>
                    </a:lnTo>
                    <a:lnTo>
                      <a:pt x="906" y="311"/>
                    </a:lnTo>
                    <a:lnTo>
                      <a:pt x="938" y="347"/>
                    </a:lnTo>
                    <a:lnTo>
                      <a:pt x="971" y="383"/>
                    </a:lnTo>
                    <a:lnTo>
                      <a:pt x="1002" y="422"/>
                    </a:lnTo>
                    <a:lnTo>
                      <a:pt x="1030" y="462"/>
                    </a:lnTo>
                    <a:lnTo>
                      <a:pt x="1055" y="504"/>
                    </a:lnTo>
                    <a:lnTo>
                      <a:pt x="1080" y="547"/>
                    </a:lnTo>
                    <a:lnTo>
                      <a:pt x="1103" y="591"/>
                    </a:lnTo>
                    <a:lnTo>
                      <a:pt x="1124" y="637"/>
                    </a:lnTo>
                    <a:lnTo>
                      <a:pt x="1142" y="683"/>
                    </a:lnTo>
                    <a:lnTo>
                      <a:pt x="1159" y="731"/>
                    </a:lnTo>
                    <a:lnTo>
                      <a:pt x="1172" y="779"/>
                    </a:lnTo>
                    <a:lnTo>
                      <a:pt x="1184" y="829"/>
                    </a:lnTo>
                    <a:lnTo>
                      <a:pt x="1192" y="879"/>
                    </a:lnTo>
                    <a:lnTo>
                      <a:pt x="1199" y="928"/>
                    </a:lnTo>
                    <a:lnTo>
                      <a:pt x="1203" y="982"/>
                    </a:lnTo>
                    <a:lnTo>
                      <a:pt x="1205" y="1034"/>
                    </a:lnTo>
                    <a:lnTo>
                      <a:pt x="1217" y="1034"/>
                    </a:lnTo>
                    <a:lnTo>
                      <a:pt x="1217" y="1088"/>
                    </a:lnTo>
                    <a:lnTo>
                      <a:pt x="1213" y="1140"/>
                    </a:lnTo>
                    <a:lnTo>
                      <a:pt x="1205" y="1191"/>
                    </a:lnTo>
                    <a:lnTo>
                      <a:pt x="1195" y="1243"/>
                    </a:lnTo>
                    <a:lnTo>
                      <a:pt x="1184" y="1293"/>
                    </a:lnTo>
                    <a:lnTo>
                      <a:pt x="1170" y="1341"/>
                    </a:lnTo>
                    <a:lnTo>
                      <a:pt x="1155" y="1389"/>
                    </a:lnTo>
                    <a:lnTo>
                      <a:pt x="1136" y="1437"/>
                    </a:lnTo>
                    <a:lnTo>
                      <a:pt x="1115" y="1483"/>
                    </a:lnTo>
                    <a:lnTo>
                      <a:pt x="1092" y="1527"/>
                    </a:lnTo>
                    <a:lnTo>
                      <a:pt x="1067" y="1571"/>
                    </a:lnTo>
                    <a:lnTo>
                      <a:pt x="1040" y="1612"/>
                    </a:lnTo>
                    <a:lnTo>
                      <a:pt x="1011" y="1654"/>
                    </a:lnTo>
                    <a:lnTo>
                      <a:pt x="981" y="1692"/>
                    </a:lnTo>
                    <a:lnTo>
                      <a:pt x="948" y="1731"/>
                    </a:lnTo>
                    <a:lnTo>
                      <a:pt x="913" y="1765"/>
                    </a:lnTo>
                    <a:lnTo>
                      <a:pt x="879" y="1800"/>
                    </a:lnTo>
                    <a:lnTo>
                      <a:pt x="840" y="1832"/>
                    </a:lnTo>
                    <a:lnTo>
                      <a:pt x="802" y="1863"/>
                    </a:lnTo>
                    <a:lnTo>
                      <a:pt x="762" y="1892"/>
                    </a:lnTo>
                    <a:lnTo>
                      <a:pt x="720" y="1919"/>
                    </a:lnTo>
                    <a:lnTo>
                      <a:pt x="675" y="1944"/>
                    </a:lnTo>
                    <a:lnTo>
                      <a:pt x="631" y="1967"/>
                    </a:lnTo>
                    <a:lnTo>
                      <a:pt x="585" y="1988"/>
                    </a:lnTo>
                    <a:lnTo>
                      <a:pt x="537" y="2007"/>
                    </a:lnTo>
                    <a:lnTo>
                      <a:pt x="489" y="2022"/>
                    </a:lnTo>
                    <a:lnTo>
                      <a:pt x="441" y="2036"/>
                    </a:lnTo>
                    <a:lnTo>
                      <a:pt x="391" y="2047"/>
                    </a:lnTo>
                    <a:lnTo>
                      <a:pt x="340" y="2057"/>
                    </a:lnTo>
                    <a:lnTo>
                      <a:pt x="288" y="2063"/>
                    </a:lnTo>
                    <a:lnTo>
                      <a:pt x="236" y="2068"/>
                    </a:lnTo>
                    <a:lnTo>
                      <a:pt x="182" y="2068"/>
                    </a:lnTo>
                    <a:lnTo>
                      <a:pt x="128" y="2068"/>
                    </a:lnTo>
                    <a:lnTo>
                      <a:pt x="77" y="2063"/>
                    </a:lnTo>
                    <a:lnTo>
                      <a:pt x="52" y="2061"/>
                    </a:lnTo>
                    <a:lnTo>
                      <a:pt x="52" y="2059"/>
                    </a:lnTo>
                    <a:lnTo>
                      <a:pt x="50" y="2057"/>
                    </a:lnTo>
                    <a:lnTo>
                      <a:pt x="48" y="2055"/>
                    </a:lnTo>
                    <a:lnTo>
                      <a:pt x="46" y="2053"/>
                    </a:lnTo>
                    <a:lnTo>
                      <a:pt x="44" y="2051"/>
                    </a:lnTo>
                    <a:lnTo>
                      <a:pt x="44" y="2049"/>
                    </a:lnTo>
                    <a:lnTo>
                      <a:pt x="42" y="2047"/>
                    </a:lnTo>
                    <a:lnTo>
                      <a:pt x="40" y="2045"/>
                    </a:lnTo>
                    <a:lnTo>
                      <a:pt x="77" y="2051"/>
                    </a:lnTo>
                    <a:lnTo>
                      <a:pt x="130" y="2055"/>
                    </a:lnTo>
                    <a:lnTo>
                      <a:pt x="182" y="2055"/>
                    </a:lnTo>
                    <a:lnTo>
                      <a:pt x="234" y="2055"/>
                    </a:lnTo>
                    <a:lnTo>
                      <a:pt x="286" y="2051"/>
                    </a:lnTo>
                    <a:lnTo>
                      <a:pt x="338" y="2043"/>
                    </a:lnTo>
                    <a:lnTo>
                      <a:pt x="388" y="2036"/>
                    </a:lnTo>
                    <a:lnTo>
                      <a:pt x="437" y="2024"/>
                    </a:lnTo>
                    <a:lnTo>
                      <a:pt x="485" y="2011"/>
                    </a:lnTo>
                    <a:lnTo>
                      <a:pt x="533" y="1994"/>
                    </a:lnTo>
                    <a:lnTo>
                      <a:pt x="579" y="1976"/>
                    </a:lnTo>
                    <a:lnTo>
                      <a:pt x="625" y="1955"/>
                    </a:lnTo>
                    <a:lnTo>
                      <a:pt x="670" y="1932"/>
                    </a:lnTo>
                    <a:lnTo>
                      <a:pt x="712" y="1907"/>
                    </a:lnTo>
                    <a:lnTo>
                      <a:pt x="754" y="1882"/>
                    </a:lnTo>
                    <a:lnTo>
                      <a:pt x="794" y="1853"/>
                    </a:lnTo>
                    <a:lnTo>
                      <a:pt x="833" y="1823"/>
                    </a:lnTo>
                    <a:lnTo>
                      <a:pt x="869" y="1790"/>
                    </a:lnTo>
                    <a:lnTo>
                      <a:pt x="906" y="1756"/>
                    </a:lnTo>
                    <a:lnTo>
                      <a:pt x="938" y="1721"/>
                    </a:lnTo>
                    <a:lnTo>
                      <a:pt x="971" y="1685"/>
                    </a:lnTo>
                    <a:lnTo>
                      <a:pt x="1002" y="1646"/>
                    </a:lnTo>
                    <a:lnTo>
                      <a:pt x="1030" y="1606"/>
                    </a:lnTo>
                    <a:lnTo>
                      <a:pt x="1055" y="1564"/>
                    </a:lnTo>
                    <a:lnTo>
                      <a:pt x="1080" y="1521"/>
                    </a:lnTo>
                    <a:lnTo>
                      <a:pt x="1103" y="1477"/>
                    </a:lnTo>
                    <a:lnTo>
                      <a:pt x="1124" y="1431"/>
                    </a:lnTo>
                    <a:lnTo>
                      <a:pt x="1142" y="1385"/>
                    </a:lnTo>
                    <a:lnTo>
                      <a:pt x="1159" y="1337"/>
                    </a:lnTo>
                    <a:lnTo>
                      <a:pt x="1172" y="1289"/>
                    </a:lnTo>
                    <a:lnTo>
                      <a:pt x="1184" y="1239"/>
                    </a:lnTo>
                    <a:lnTo>
                      <a:pt x="1192" y="1189"/>
                    </a:lnTo>
                    <a:lnTo>
                      <a:pt x="1199" y="1138"/>
                    </a:lnTo>
                    <a:lnTo>
                      <a:pt x="1203" y="1086"/>
                    </a:lnTo>
                    <a:lnTo>
                      <a:pt x="1205" y="1034"/>
                    </a:lnTo>
                    <a:lnTo>
                      <a:pt x="1217" y="1034"/>
                    </a:lnTo>
                    <a:close/>
                  </a:path>
                </a:pathLst>
              </a:custGeom>
              <a:solidFill>
                <a:srgbClr val="61BFFF"/>
              </a:solidFill>
              <a:ln w="9525">
                <a:noFill/>
                <a:round/>
                <a:headEnd/>
                <a:tailEnd/>
              </a:ln>
            </p:spPr>
            <p:txBody>
              <a:bodyPr/>
              <a:lstStyle/>
              <a:p>
                <a:endParaRPr lang="en-US"/>
              </a:p>
            </p:txBody>
          </p:sp>
          <p:sp>
            <p:nvSpPr>
              <p:cNvPr id="28154" name="Freeform 1069"/>
              <p:cNvSpPr>
                <a:spLocks/>
              </p:cNvSpPr>
              <p:nvPr/>
            </p:nvSpPr>
            <p:spPr bwMode="auto">
              <a:xfrm>
                <a:off x="680" y="1177"/>
                <a:ext cx="1217" cy="2058"/>
              </a:xfrm>
              <a:custGeom>
                <a:avLst/>
                <a:gdLst>
                  <a:gd name="T0" fmla="*/ 1211 w 1217"/>
                  <a:gd name="T1" fmla="*/ 923 h 2058"/>
                  <a:gd name="T2" fmla="*/ 1184 w 1217"/>
                  <a:gd name="T3" fmla="*/ 772 h 2058"/>
                  <a:gd name="T4" fmla="*/ 1136 w 1217"/>
                  <a:gd name="T5" fmla="*/ 628 h 2058"/>
                  <a:gd name="T6" fmla="*/ 1067 w 1217"/>
                  <a:gd name="T7" fmla="*/ 496 h 2058"/>
                  <a:gd name="T8" fmla="*/ 983 w 1217"/>
                  <a:gd name="T9" fmla="*/ 375 h 2058"/>
                  <a:gd name="T10" fmla="*/ 879 w 1217"/>
                  <a:gd name="T11" fmla="*/ 267 h 2058"/>
                  <a:gd name="T12" fmla="*/ 764 w 1217"/>
                  <a:gd name="T13" fmla="*/ 177 h 2058"/>
                  <a:gd name="T14" fmla="*/ 633 w 1217"/>
                  <a:gd name="T15" fmla="*/ 102 h 2058"/>
                  <a:gd name="T16" fmla="*/ 493 w 1217"/>
                  <a:gd name="T17" fmla="*/ 46 h 2058"/>
                  <a:gd name="T18" fmla="*/ 346 w 1217"/>
                  <a:gd name="T19" fmla="*/ 12 h 2058"/>
                  <a:gd name="T20" fmla="*/ 188 w 1217"/>
                  <a:gd name="T21" fmla="*/ 0 h 2058"/>
                  <a:gd name="T22" fmla="*/ 31 w 1217"/>
                  <a:gd name="T23" fmla="*/ 12 h 2058"/>
                  <a:gd name="T24" fmla="*/ 8 w 1217"/>
                  <a:gd name="T25" fmla="*/ 20 h 2058"/>
                  <a:gd name="T26" fmla="*/ 4 w 1217"/>
                  <a:gd name="T27" fmla="*/ 25 h 2058"/>
                  <a:gd name="T28" fmla="*/ 0 w 1217"/>
                  <a:gd name="T29" fmla="*/ 31 h 2058"/>
                  <a:gd name="T30" fmla="*/ 136 w 1217"/>
                  <a:gd name="T31" fmla="*/ 14 h 2058"/>
                  <a:gd name="T32" fmla="*/ 292 w 1217"/>
                  <a:gd name="T33" fmla="*/ 20 h 2058"/>
                  <a:gd name="T34" fmla="*/ 442 w 1217"/>
                  <a:gd name="T35" fmla="*/ 45 h 2058"/>
                  <a:gd name="T36" fmla="*/ 584 w 1217"/>
                  <a:gd name="T37" fmla="*/ 93 h 2058"/>
                  <a:gd name="T38" fmla="*/ 714 w 1217"/>
                  <a:gd name="T39" fmla="*/ 160 h 2058"/>
                  <a:gd name="T40" fmla="*/ 835 w 1217"/>
                  <a:gd name="T41" fmla="*/ 246 h 2058"/>
                  <a:gd name="T42" fmla="*/ 940 w 1217"/>
                  <a:gd name="T43" fmla="*/ 346 h 2058"/>
                  <a:gd name="T44" fmla="*/ 1031 w 1217"/>
                  <a:gd name="T45" fmla="*/ 461 h 2058"/>
                  <a:gd name="T46" fmla="*/ 1104 w 1217"/>
                  <a:gd name="T47" fmla="*/ 590 h 2058"/>
                  <a:gd name="T48" fmla="*/ 1157 w 1217"/>
                  <a:gd name="T49" fmla="*/ 728 h 2058"/>
                  <a:gd name="T50" fmla="*/ 1192 w 1217"/>
                  <a:gd name="T51" fmla="*/ 874 h 2058"/>
                  <a:gd name="T52" fmla="*/ 1203 w 1217"/>
                  <a:gd name="T53" fmla="*/ 1029 h 2058"/>
                  <a:gd name="T54" fmla="*/ 1211 w 1217"/>
                  <a:gd name="T55" fmla="*/ 1135 h 2058"/>
                  <a:gd name="T56" fmla="*/ 1184 w 1217"/>
                  <a:gd name="T57" fmla="*/ 1286 h 2058"/>
                  <a:gd name="T58" fmla="*/ 1136 w 1217"/>
                  <a:gd name="T59" fmla="*/ 1430 h 2058"/>
                  <a:gd name="T60" fmla="*/ 1067 w 1217"/>
                  <a:gd name="T61" fmla="*/ 1562 h 2058"/>
                  <a:gd name="T62" fmla="*/ 983 w 1217"/>
                  <a:gd name="T63" fmla="*/ 1683 h 2058"/>
                  <a:gd name="T64" fmla="*/ 879 w 1217"/>
                  <a:gd name="T65" fmla="*/ 1791 h 2058"/>
                  <a:gd name="T66" fmla="*/ 764 w 1217"/>
                  <a:gd name="T67" fmla="*/ 1881 h 2058"/>
                  <a:gd name="T68" fmla="*/ 633 w 1217"/>
                  <a:gd name="T69" fmla="*/ 1956 h 2058"/>
                  <a:gd name="T70" fmla="*/ 493 w 1217"/>
                  <a:gd name="T71" fmla="*/ 2012 h 2058"/>
                  <a:gd name="T72" fmla="*/ 346 w 1217"/>
                  <a:gd name="T73" fmla="*/ 2046 h 2058"/>
                  <a:gd name="T74" fmla="*/ 188 w 1217"/>
                  <a:gd name="T75" fmla="*/ 2058 h 2058"/>
                  <a:gd name="T76" fmla="*/ 52 w 1217"/>
                  <a:gd name="T77" fmla="*/ 2048 h 2058"/>
                  <a:gd name="T78" fmla="*/ 48 w 1217"/>
                  <a:gd name="T79" fmla="*/ 2042 h 2058"/>
                  <a:gd name="T80" fmla="*/ 44 w 1217"/>
                  <a:gd name="T81" fmla="*/ 2036 h 2058"/>
                  <a:gd name="T82" fmla="*/ 85 w 1217"/>
                  <a:gd name="T83" fmla="*/ 2038 h 2058"/>
                  <a:gd name="T84" fmla="*/ 240 w 1217"/>
                  <a:gd name="T85" fmla="*/ 2042 h 2058"/>
                  <a:gd name="T86" fmla="*/ 394 w 1217"/>
                  <a:gd name="T87" fmla="*/ 2023 h 2058"/>
                  <a:gd name="T88" fmla="*/ 537 w 1217"/>
                  <a:gd name="T89" fmla="*/ 1983 h 2058"/>
                  <a:gd name="T90" fmla="*/ 672 w 1217"/>
                  <a:gd name="T91" fmla="*/ 1921 h 2058"/>
                  <a:gd name="T92" fmla="*/ 797 w 1217"/>
                  <a:gd name="T93" fmla="*/ 1843 h 2058"/>
                  <a:gd name="T94" fmla="*/ 906 w 1217"/>
                  <a:gd name="T95" fmla="*/ 1747 h 2058"/>
                  <a:gd name="T96" fmla="*/ 1002 w 1217"/>
                  <a:gd name="T97" fmla="*/ 1637 h 2058"/>
                  <a:gd name="T98" fmla="*/ 1081 w 1217"/>
                  <a:gd name="T99" fmla="*/ 1513 h 2058"/>
                  <a:gd name="T100" fmla="*/ 1142 w 1217"/>
                  <a:gd name="T101" fmla="*/ 1378 h 2058"/>
                  <a:gd name="T102" fmla="*/ 1182 w 1217"/>
                  <a:gd name="T103" fmla="*/ 1234 h 2058"/>
                  <a:gd name="T104" fmla="*/ 1203 w 1217"/>
                  <a:gd name="T105" fmla="*/ 1081 h 205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17"/>
                  <a:gd name="T160" fmla="*/ 0 h 2058"/>
                  <a:gd name="T161" fmla="*/ 1217 w 1217"/>
                  <a:gd name="T162" fmla="*/ 2058 h 205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17" h="2058">
                    <a:moveTo>
                      <a:pt x="1217" y="1029"/>
                    </a:moveTo>
                    <a:lnTo>
                      <a:pt x="1215" y="975"/>
                    </a:lnTo>
                    <a:lnTo>
                      <a:pt x="1211" y="923"/>
                    </a:lnTo>
                    <a:lnTo>
                      <a:pt x="1205" y="872"/>
                    </a:lnTo>
                    <a:lnTo>
                      <a:pt x="1196" y="822"/>
                    </a:lnTo>
                    <a:lnTo>
                      <a:pt x="1184" y="772"/>
                    </a:lnTo>
                    <a:lnTo>
                      <a:pt x="1171" y="724"/>
                    </a:lnTo>
                    <a:lnTo>
                      <a:pt x="1153" y="676"/>
                    </a:lnTo>
                    <a:lnTo>
                      <a:pt x="1136" y="628"/>
                    </a:lnTo>
                    <a:lnTo>
                      <a:pt x="1115" y="584"/>
                    </a:lnTo>
                    <a:lnTo>
                      <a:pt x="1092" y="538"/>
                    </a:lnTo>
                    <a:lnTo>
                      <a:pt x="1067" y="496"/>
                    </a:lnTo>
                    <a:lnTo>
                      <a:pt x="1040" y="453"/>
                    </a:lnTo>
                    <a:lnTo>
                      <a:pt x="1011" y="413"/>
                    </a:lnTo>
                    <a:lnTo>
                      <a:pt x="983" y="375"/>
                    </a:lnTo>
                    <a:lnTo>
                      <a:pt x="950" y="338"/>
                    </a:lnTo>
                    <a:lnTo>
                      <a:pt x="916" y="302"/>
                    </a:lnTo>
                    <a:lnTo>
                      <a:pt x="879" y="267"/>
                    </a:lnTo>
                    <a:lnTo>
                      <a:pt x="843" y="235"/>
                    </a:lnTo>
                    <a:lnTo>
                      <a:pt x="804" y="204"/>
                    </a:lnTo>
                    <a:lnTo>
                      <a:pt x="764" y="177"/>
                    </a:lnTo>
                    <a:lnTo>
                      <a:pt x="722" y="150"/>
                    </a:lnTo>
                    <a:lnTo>
                      <a:pt x="678" y="125"/>
                    </a:lnTo>
                    <a:lnTo>
                      <a:pt x="633" y="102"/>
                    </a:lnTo>
                    <a:lnTo>
                      <a:pt x="589" y="81"/>
                    </a:lnTo>
                    <a:lnTo>
                      <a:pt x="541" y="64"/>
                    </a:lnTo>
                    <a:lnTo>
                      <a:pt x="493" y="46"/>
                    </a:lnTo>
                    <a:lnTo>
                      <a:pt x="445" y="33"/>
                    </a:lnTo>
                    <a:lnTo>
                      <a:pt x="395" y="22"/>
                    </a:lnTo>
                    <a:lnTo>
                      <a:pt x="346" y="12"/>
                    </a:lnTo>
                    <a:lnTo>
                      <a:pt x="294" y="6"/>
                    </a:lnTo>
                    <a:lnTo>
                      <a:pt x="242" y="2"/>
                    </a:lnTo>
                    <a:lnTo>
                      <a:pt x="188" y="0"/>
                    </a:lnTo>
                    <a:lnTo>
                      <a:pt x="134" y="2"/>
                    </a:lnTo>
                    <a:lnTo>
                      <a:pt x="83" y="6"/>
                    </a:lnTo>
                    <a:lnTo>
                      <a:pt x="31" y="12"/>
                    </a:lnTo>
                    <a:lnTo>
                      <a:pt x="12" y="16"/>
                    </a:lnTo>
                    <a:lnTo>
                      <a:pt x="10" y="18"/>
                    </a:lnTo>
                    <a:lnTo>
                      <a:pt x="8" y="20"/>
                    </a:lnTo>
                    <a:lnTo>
                      <a:pt x="8" y="22"/>
                    </a:lnTo>
                    <a:lnTo>
                      <a:pt x="6" y="23"/>
                    </a:lnTo>
                    <a:lnTo>
                      <a:pt x="4" y="25"/>
                    </a:lnTo>
                    <a:lnTo>
                      <a:pt x="2" y="27"/>
                    </a:lnTo>
                    <a:lnTo>
                      <a:pt x="2" y="29"/>
                    </a:lnTo>
                    <a:lnTo>
                      <a:pt x="0" y="31"/>
                    </a:lnTo>
                    <a:lnTo>
                      <a:pt x="33" y="25"/>
                    </a:lnTo>
                    <a:lnTo>
                      <a:pt x="85" y="20"/>
                    </a:lnTo>
                    <a:lnTo>
                      <a:pt x="136" y="14"/>
                    </a:lnTo>
                    <a:lnTo>
                      <a:pt x="188" y="14"/>
                    </a:lnTo>
                    <a:lnTo>
                      <a:pt x="240" y="14"/>
                    </a:lnTo>
                    <a:lnTo>
                      <a:pt x="292" y="20"/>
                    </a:lnTo>
                    <a:lnTo>
                      <a:pt x="344" y="25"/>
                    </a:lnTo>
                    <a:lnTo>
                      <a:pt x="394" y="35"/>
                    </a:lnTo>
                    <a:lnTo>
                      <a:pt x="442" y="45"/>
                    </a:lnTo>
                    <a:lnTo>
                      <a:pt x="489" y="60"/>
                    </a:lnTo>
                    <a:lnTo>
                      <a:pt x="537" y="75"/>
                    </a:lnTo>
                    <a:lnTo>
                      <a:pt x="584" y="93"/>
                    </a:lnTo>
                    <a:lnTo>
                      <a:pt x="628" y="114"/>
                    </a:lnTo>
                    <a:lnTo>
                      <a:pt x="672" y="137"/>
                    </a:lnTo>
                    <a:lnTo>
                      <a:pt x="714" y="160"/>
                    </a:lnTo>
                    <a:lnTo>
                      <a:pt x="756" y="187"/>
                    </a:lnTo>
                    <a:lnTo>
                      <a:pt x="797" y="215"/>
                    </a:lnTo>
                    <a:lnTo>
                      <a:pt x="835" y="246"/>
                    </a:lnTo>
                    <a:lnTo>
                      <a:pt x="871" y="277"/>
                    </a:lnTo>
                    <a:lnTo>
                      <a:pt x="906" y="311"/>
                    </a:lnTo>
                    <a:lnTo>
                      <a:pt x="940" y="346"/>
                    </a:lnTo>
                    <a:lnTo>
                      <a:pt x="971" y="382"/>
                    </a:lnTo>
                    <a:lnTo>
                      <a:pt x="1002" y="421"/>
                    </a:lnTo>
                    <a:lnTo>
                      <a:pt x="1031" y="461"/>
                    </a:lnTo>
                    <a:lnTo>
                      <a:pt x="1058" y="503"/>
                    </a:lnTo>
                    <a:lnTo>
                      <a:pt x="1081" y="545"/>
                    </a:lnTo>
                    <a:lnTo>
                      <a:pt x="1104" y="590"/>
                    </a:lnTo>
                    <a:lnTo>
                      <a:pt x="1125" y="634"/>
                    </a:lnTo>
                    <a:lnTo>
                      <a:pt x="1142" y="680"/>
                    </a:lnTo>
                    <a:lnTo>
                      <a:pt x="1157" y="728"/>
                    </a:lnTo>
                    <a:lnTo>
                      <a:pt x="1173" y="776"/>
                    </a:lnTo>
                    <a:lnTo>
                      <a:pt x="1182" y="824"/>
                    </a:lnTo>
                    <a:lnTo>
                      <a:pt x="1192" y="874"/>
                    </a:lnTo>
                    <a:lnTo>
                      <a:pt x="1198" y="925"/>
                    </a:lnTo>
                    <a:lnTo>
                      <a:pt x="1203" y="977"/>
                    </a:lnTo>
                    <a:lnTo>
                      <a:pt x="1203" y="1029"/>
                    </a:lnTo>
                    <a:lnTo>
                      <a:pt x="1217" y="1029"/>
                    </a:lnTo>
                    <a:lnTo>
                      <a:pt x="1215" y="1083"/>
                    </a:lnTo>
                    <a:lnTo>
                      <a:pt x="1211" y="1135"/>
                    </a:lnTo>
                    <a:lnTo>
                      <a:pt x="1205" y="1186"/>
                    </a:lnTo>
                    <a:lnTo>
                      <a:pt x="1196" y="1236"/>
                    </a:lnTo>
                    <a:lnTo>
                      <a:pt x="1184" y="1286"/>
                    </a:lnTo>
                    <a:lnTo>
                      <a:pt x="1171" y="1334"/>
                    </a:lnTo>
                    <a:lnTo>
                      <a:pt x="1153" y="1382"/>
                    </a:lnTo>
                    <a:lnTo>
                      <a:pt x="1136" y="1430"/>
                    </a:lnTo>
                    <a:lnTo>
                      <a:pt x="1115" y="1474"/>
                    </a:lnTo>
                    <a:lnTo>
                      <a:pt x="1092" y="1518"/>
                    </a:lnTo>
                    <a:lnTo>
                      <a:pt x="1067" y="1562"/>
                    </a:lnTo>
                    <a:lnTo>
                      <a:pt x="1040" y="1605"/>
                    </a:lnTo>
                    <a:lnTo>
                      <a:pt x="1011" y="1645"/>
                    </a:lnTo>
                    <a:lnTo>
                      <a:pt x="983" y="1683"/>
                    </a:lnTo>
                    <a:lnTo>
                      <a:pt x="950" y="1720"/>
                    </a:lnTo>
                    <a:lnTo>
                      <a:pt x="916" y="1756"/>
                    </a:lnTo>
                    <a:lnTo>
                      <a:pt x="879" y="1791"/>
                    </a:lnTo>
                    <a:lnTo>
                      <a:pt x="843" y="1822"/>
                    </a:lnTo>
                    <a:lnTo>
                      <a:pt x="804" y="1852"/>
                    </a:lnTo>
                    <a:lnTo>
                      <a:pt x="764" y="1881"/>
                    </a:lnTo>
                    <a:lnTo>
                      <a:pt x="722" y="1908"/>
                    </a:lnTo>
                    <a:lnTo>
                      <a:pt x="678" y="1933"/>
                    </a:lnTo>
                    <a:lnTo>
                      <a:pt x="633" y="1956"/>
                    </a:lnTo>
                    <a:lnTo>
                      <a:pt x="589" y="1977"/>
                    </a:lnTo>
                    <a:lnTo>
                      <a:pt x="541" y="1994"/>
                    </a:lnTo>
                    <a:lnTo>
                      <a:pt x="493" y="2012"/>
                    </a:lnTo>
                    <a:lnTo>
                      <a:pt x="445" y="2025"/>
                    </a:lnTo>
                    <a:lnTo>
                      <a:pt x="395" y="2036"/>
                    </a:lnTo>
                    <a:lnTo>
                      <a:pt x="346" y="2046"/>
                    </a:lnTo>
                    <a:lnTo>
                      <a:pt x="294" y="2052"/>
                    </a:lnTo>
                    <a:lnTo>
                      <a:pt x="242" y="2056"/>
                    </a:lnTo>
                    <a:lnTo>
                      <a:pt x="188" y="2058"/>
                    </a:lnTo>
                    <a:lnTo>
                      <a:pt x="134" y="2056"/>
                    </a:lnTo>
                    <a:lnTo>
                      <a:pt x="83" y="2052"/>
                    </a:lnTo>
                    <a:lnTo>
                      <a:pt x="52" y="2048"/>
                    </a:lnTo>
                    <a:lnTo>
                      <a:pt x="50" y="2046"/>
                    </a:lnTo>
                    <a:lnTo>
                      <a:pt x="50" y="2044"/>
                    </a:lnTo>
                    <a:lnTo>
                      <a:pt x="48" y="2042"/>
                    </a:lnTo>
                    <a:lnTo>
                      <a:pt x="46" y="2040"/>
                    </a:lnTo>
                    <a:lnTo>
                      <a:pt x="44" y="2038"/>
                    </a:lnTo>
                    <a:lnTo>
                      <a:pt x="44" y="2036"/>
                    </a:lnTo>
                    <a:lnTo>
                      <a:pt x="42" y="2035"/>
                    </a:lnTo>
                    <a:lnTo>
                      <a:pt x="40" y="2033"/>
                    </a:lnTo>
                    <a:lnTo>
                      <a:pt x="85" y="2038"/>
                    </a:lnTo>
                    <a:lnTo>
                      <a:pt x="136" y="2042"/>
                    </a:lnTo>
                    <a:lnTo>
                      <a:pt x="188" y="2044"/>
                    </a:lnTo>
                    <a:lnTo>
                      <a:pt x="240" y="2042"/>
                    </a:lnTo>
                    <a:lnTo>
                      <a:pt x="292" y="2038"/>
                    </a:lnTo>
                    <a:lnTo>
                      <a:pt x="344" y="2033"/>
                    </a:lnTo>
                    <a:lnTo>
                      <a:pt x="394" y="2023"/>
                    </a:lnTo>
                    <a:lnTo>
                      <a:pt x="442" y="2012"/>
                    </a:lnTo>
                    <a:lnTo>
                      <a:pt x="489" y="1998"/>
                    </a:lnTo>
                    <a:lnTo>
                      <a:pt x="537" y="1983"/>
                    </a:lnTo>
                    <a:lnTo>
                      <a:pt x="584" y="1965"/>
                    </a:lnTo>
                    <a:lnTo>
                      <a:pt x="628" y="1944"/>
                    </a:lnTo>
                    <a:lnTo>
                      <a:pt x="672" y="1921"/>
                    </a:lnTo>
                    <a:lnTo>
                      <a:pt x="714" y="1896"/>
                    </a:lnTo>
                    <a:lnTo>
                      <a:pt x="756" y="1871"/>
                    </a:lnTo>
                    <a:lnTo>
                      <a:pt x="797" y="1843"/>
                    </a:lnTo>
                    <a:lnTo>
                      <a:pt x="835" y="1812"/>
                    </a:lnTo>
                    <a:lnTo>
                      <a:pt x="871" y="1781"/>
                    </a:lnTo>
                    <a:lnTo>
                      <a:pt x="906" y="1747"/>
                    </a:lnTo>
                    <a:lnTo>
                      <a:pt x="940" y="1712"/>
                    </a:lnTo>
                    <a:lnTo>
                      <a:pt x="971" y="1676"/>
                    </a:lnTo>
                    <a:lnTo>
                      <a:pt x="1002" y="1637"/>
                    </a:lnTo>
                    <a:lnTo>
                      <a:pt x="1031" y="1597"/>
                    </a:lnTo>
                    <a:lnTo>
                      <a:pt x="1058" y="1555"/>
                    </a:lnTo>
                    <a:lnTo>
                      <a:pt x="1081" y="1513"/>
                    </a:lnTo>
                    <a:lnTo>
                      <a:pt x="1104" y="1468"/>
                    </a:lnTo>
                    <a:lnTo>
                      <a:pt x="1125" y="1424"/>
                    </a:lnTo>
                    <a:lnTo>
                      <a:pt x="1142" y="1378"/>
                    </a:lnTo>
                    <a:lnTo>
                      <a:pt x="1157" y="1330"/>
                    </a:lnTo>
                    <a:lnTo>
                      <a:pt x="1173" y="1282"/>
                    </a:lnTo>
                    <a:lnTo>
                      <a:pt x="1182" y="1234"/>
                    </a:lnTo>
                    <a:lnTo>
                      <a:pt x="1192" y="1184"/>
                    </a:lnTo>
                    <a:lnTo>
                      <a:pt x="1198" y="1133"/>
                    </a:lnTo>
                    <a:lnTo>
                      <a:pt x="1203" y="1081"/>
                    </a:lnTo>
                    <a:lnTo>
                      <a:pt x="1203" y="1029"/>
                    </a:lnTo>
                    <a:lnTo>
                      <a:pt x="1217" y="1029"/>
                    </a:lnTo>
                    <a:close/>
                  </a:path>
                </a:pathLst>
              </a:custGeom>
              <a:solidFill>
                <a:srgbClr val="62C0FF"/>
              </a:solidFill>
              <a:ln w="9525">
                <a:noFill/>
                <a:round/>
                <a:headEnd/>
                <a:tailEnd/>
              </a:ln>
            </p:spPr>
            <p:txBody>
              <a:bodyPr/>
              <a:lstStyle/>
              <a:p>
                <a:endParaRPr lang="en-US"/>
              </a:p>
            </p:txBody>
          </p:sp>
          <p:sp>
            <p:nvSpPr>
              <p:cNvPr id="28155" name="Freeform 1070"/>
              <p:cNvSpPr>
                <a:spLocks/>
              </p:cNvSpPr>
              <p:nvPr/>
            </p:nvSpPr>
            <p:spPr bwMode="auto">
              <a:xfrm>
                <a:off x="674" y="1183"/>
                <a:ext cx="1217" cy="2044"/>
              </a:xfrm>
              <a:custGeom>
                <a:avLst/>
                <a:gdLst>
                  <a:gd name="T0" fmla="*/ 1211 w 1217"/>
                  <a:gd name="T1" fmla="*/ 917 h 2044"/>
                  <a:gd name="T2" fmla="*/ 1184 w 1217"/>
                  <a:gd name="T3" fmla="*/ 768 h 2044"/>
                  <a:gd name="T4" fmla="*/ 1136 w 1217"/>
                  <a:gd name="T5" fmla="*/ 626 h 2044"/>
                  <a:gd name="T6" fmla="*/ 1067 w 1217"/>
                  <a:gd name="T7" fmla="*/ 493 h 2044"/>
                  <a:gd name="T8" fmla="*/ 983 w 1217"/>
                  <a:gd name="T9" fmla="*/ 372 h 2044"/>
                  <a:gd name="T10" fmla="*/ 881 w 1217"/>
                  <a:gd name="T11" fmla="*/ 267 h 2044"/>
                  <a:gd name="T12" fmla="*/ 766 w 1217"/>
                  <a:gd name="T13" fmla="*/ 175 h 2044"/>
                  <a:gd name="T14" fmla="*/ 637 w 1217"/>
                  <a:gd name="T15" fmla="*/ 102 h 2044"/>
                  <a:gd name="T16" fmla="*/ 497 w 1217"/>
                  <a:gd name="T17" fmla="*/ 46 h 2044"/>
                  <a:gd name="T18" fmla="*/ 350 w 1217"/>
                  <a:gd name="T19" fmla="*/ 14 h 2044"/>
                  <a:gd name="T20" fmla="*/ 194 w 1217"/>
                  <a:gd name="T21" fmla="*/ 0 h 2044"/>
                  <a:gd name="T22" fmla="*/ 39 w 1217"/>
                  <a:gd name="T23" fmla="*/ 14 h 2044"/>
                  <a:gd name="T24" fmla="*/ 8 w 1217"/>
                  <a:gd name="T25" fmla="*/ 21 h 2044"/>
                  <a:gd name="T26" fmla="*/ 4 w 1217"/>
                  <a:gd name="T27" fmla="*/ 27 h 2044"/>
                  <a:gd name="T28" fmla="*/ 0 w 1217"/>
                  <a:gd name="T29" fmla="*/ 33 h 2044"/>
                  <a:gd name="T30" fmla="*/ 142 w 1217"/>
                  <a:gd name="T31" fmla="*/ 16 h 2044"/>
                  <a:gd name="T32" fmla="*/ 298 w 1217"/>
                  <a:gd name="T33" fmla="*/ 19 h 2044"/>
                  <a:gd name="T34" fmla="*/ 446 w 1217"/>
                  <a:gd name="T35" fmla="*/ 46 h 2044"/>
                  <a:gd name="T36" fmla="*/ 588 w 1217"/>
                  <a:gd name="T37" fmla="*/ 94 h 2044"/>
                  <a:gd name="T38" fmla="*/ 718 w 1217"/>
                  <a:gd name="T39" fmla="*/ 159 h 2044"/>
                  <a:gd name="T40" fmla="*/ 835 w 1217"/>
                  <a:gd name="T41" fmla="*/ 244 h 2044"/>
                  <a:gd name="T42" fmla="*/ 941 w 1217"/>
                  <a:gd name="T43" fmla="*/ 344 h 2044"/>
                  <a:gd name="T44" fmla="*/ 1031 w 1217"/>
                  <a:gd name="T45" fmla="*/ 459 h 2044"/>
                  <a:gd name="T46" fmla="*/ 1104 w 1217"/>
                  <a:gd name="T47" fmla="*/ 585 h 2044"/>
                  <a:gd name="T48" fmla="*/ 1158 w 1217"/>
                  <a:gd name="T49" fmla="*/ 724 h 2044"/>
                  <a:gd name="T50" fmla="*/ 1192 w 1217"/>
                  <a:gd name="T51" fmla="*/ 869 h 2044"/>
                  <a:gd name="T52" fmla="*/ 1204 w 1217"/>
                  <a:gd name="T53" fmla="*/ 1023 h 2044"/>
                  <a:gd name="T54" fmla="*/ 1211 w 1217"/>
                  <a:gd name="T55" fmla="*/ 1127 h 2044"/>
                  <a:gd name="T56" fmla="*/ 1184 w 1217"/>
                  <a:gd name="T57" fmla="*/ 1278 h 2044"/>
                  <a:gd name="T58" fmla="*/ 1136 w 1217"/>
                  <a:gd name="T59" fmla="*/ 1420 h 2044"/>
                  <a:gd name="T60" fmla="*/ 1067 w 1217"/>
                  <a:gd name="T61" fmla="*/ 1553 h 2044"/>
                  <a:gd name="T62" fmla="*/ 983 w 1217"/>
                  <a:gd name="T63" fmla="*/ 1674 h 2044"/>
                  <a:gd name="T64" fmla="*/ 881 w 1217"/>
                  <a:gd name="T65" fmla="*/ 1779 h 2044"/>
                  <a:gd name="T66" fmla="*/ 766 w 1217"/>
                  <a:gd name="T67" fmla="*/ 1871 h 2044"/>
                  <a:gd name="T68" fmla="*/ 637 w 1217"/>
                  <a:gd name="T69" fmla="*/ 1944 h 2044"/>
                  <a:gd name="T70" fmla="*/ 497 w 1217"/>
                  <a:gd name="T71" fmla="*/ 2000 h 2044"/>
                  <a:gd name="T72" fmla="*/ 350 w 1217"/>
                  <a:gd name="T73" fmla="*/ 2032 h 2044"/>
                  <a:gd name="T74" fmla="*/ 194 w 1217"/>
                  <a:gd name="T75" fmla="*/ 2044 h 2044"/>
                  <a:gd name="T76" fmla="*/ 52 w 1217"/>
                  <a:gd name="T77" fmla="*/ 2034 h 2044"/>
                  <a:gd name="T78" fmla="*/ 48 w 1217"/>
                  <a:gd name="T79" fmla="*/ 2029 h 2044"/>
                  <a:gd name="T80" fmla="*/ 45 w 1217"/>
                  <a:gd name="T81" fmla="*/ 2025 h 2044"/>
                  <a:gd name="T82" fmla="*/ 91 w 1217"/>
                  <a:gd name="T83" fmla="*/ 2027 h 2044"/>
                  <a:gd name="T84" fmla="*/ 246 w 1217"/>
                  <a:gd name="T85" fmla="*/ 2030 h 2044"/>
                  <a:gd name="T86" fmla="*/ 398 w 1217"/>
                  <a:gd name="T87" fmla="*/ 2011 h 2044"/>
                  <a:gd name="T88" fmla="*/ 542 w 1217"/>
                  <a:gd name="T89" fmla="*/ 1971 h 2044"/>
                  <a:gd name="T90" fmla="*/ 676 w 1217"/>
                  <a:gd name="T91" fmla="*/ 1910 h 2044"/>
                  <a:gd name="T92" fmla="*/ 799 w 1217"/>
                  <a:gd name="T93" fmla="*/ 1831 h 2044"/>
                  <a:gd name="T94" fmla="*/ 908 w 1217"/>
                  <a:gd name="T95" fmla="*/ 1737 h 2044"/>
                  <a:gd name="T96" fmla="*/ 1002 w 1217"/>
                  <a:gd name="T97" fmla="*/ 1627 h 2044"/>
                  <a:gd name="T98" fmla="*/ 1081 w 1217"/>
                  <a:gd name="T99" fmla="*/ 1505 h 2044"/>
                  <a:gd name="T100" fmla="*/ 1142 w 1217"/>
                  <a:gd name="T101" fmla="*/ 1370 h 2044"/>
                  <a:gd name="T102" fmla="*/ 1182 w 1217"/>
                  <a:gd name="T103" fmla="*/ 1226 h 2044"/>
                  <a:gd name="T104" fmla="*/ 1202 w 1217"/>
                  <a:gd name="T105" fmla="*/ 1075 h 20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17"/>
                  <a:gd name="T160" fmla="*/ 0 h 2044"/>
                  <a:gd name="T161" fmla="*/ 1217 w 1217"/>
                  <a:gd name="T162" fmla="*/ 2044 h 204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17" h="2044">
                    <a:moveTo>
                      <a:pt x="1217" y="1023"/>
                    </a:moveTo>
                    <a:lnTo>
                      <a:pt x="1215" y="971"/>
                    </a:lnTo>
                    <a:lnTo>
                      <a:pt x="1211" y="917"/>
                    </a:lnTo>
                    <a:lnTo>
                      <a:pt x="1204" y="868"/>
                    </a:lnTo>
                    <a:lnTo>
                      <a:pt x="1196" y="818"/>
                    </a:lnTo>
                    <a:lnTo>
                      <a:pt x="1184" y="768"/>
                    </a:lnTo>
                    <a:lnTo>
                      <a:pt x="1171" y="720"/>
                    </a:lnTo>
                    <a:lnTo>
                      <a:pt x="1154" y="672"/>
                    </a:lnTo>
                    <a:lnTo>
                      <a:pt x="1136" y="626"/>
                    </a:lnTo>
                    <a:lnTo>
                      <a:pt x="1115" y="580"/>
                    </a:lnTo>
                    <a:lnTo>
                      <a:pt x="1092" y="536"/>
                    </a:lnTo>
                    <a:lnTo>
                      <a:pt x="1067" y="493"/>
                    </a:lnTo>
                    <a:lnTo>
                      <a:pt x="1042" y="451"/>
                    </a:lnTo>
                    <a:lnTo>
                      <a:pt x="1014" y="411"/>
                    </a:lnTo>
                    <a:lnTo>
                      <a:pt x="983" y="372"/>
                    </a:lnTo>
                    <a:lnTo>
                      <a:pt x="950" y="336"/>
                    </a:lnTo>
                    <a:lnTo>
                      <a:pt x="918" y="300"/>
                    </a:lnTo>
                    <a:lnTo>
                      <a:pt x="881" y="267"/>
                    </a:lnTo>
                    <a:lnTo>
                      <a:pt x="845" y="234"/>
                    </a:lnTo>
                    <a:lnTo>
                      <a:pt x="806" y="204"/>
                    </a:lnTo>
                    <a:lnTo>
                      <a:pt x="766" y="175"/>
                    </a:lnTo>
                    <a:lnTo>
                      <a:pt x="724" y="150"/>
                    </a:lnTo>
                    <a:lnTo>
                      <a:pt x="682" y="125"/>
                    </a:lnTo>
                    <a:lnTo>
                      <a:pt x="637" y="102"/>
                    </a:lnTo>
                    <a:lnTo>
                      <a:pt x="591" y="81"/>
                    </a:lnTo>
                    <a:lnTo>
                      <a:pt x="545" y="64"/>
                    </a:lnTo>
                    <a:lnTo>
                      <a:pt x="497" y="46"/>
                    </a:lnTo>
                    <a:lnTo>
                      <a:pt x="449" y="33"/>
                    </a:lnTo>
                    <a:lnTo>
                      <a:pt x="400" y="21"/>
                    </a:lnTo>
                    <a:lnTo>
                      <a:pt x="350" y="14"/>
                    </a:lnTo>
                    <a:lnTo>
                      <a:pt x="298" y="6"/>
                    </a:lnTo>
                    <a:lnTo>
                      <a:pt x="246" y="2"/>
                    </a:lnTo>
                    <a:lnTo>
                      <a:pt x="194" y="0"/>
                    </a:lnTo>
                    <a:lnTo>
                      <a:pt x="142" y="2"/>
                    </a:lnTo>
                    <a:lnTo>
                      <a:pt x="89" y="6"/>
                    </a:lnTo>
                    <a:lnTo>
                      <a:pt x="39" y="14"/>
                    </a:lnTo>
                    <a:lnTo>
                      <a:pt x="12" y="17"/>
                    </a:lnTo>
                    <a:lnTo>
                      <a:pt x="10" y="19"/>
                    </a:lnTo>
                    <a:lnTo>
                      <a:pt x="8" y="21"/>
                    </a:lnTo>
                    <a:lnTo>
                      <a:pt x="8" y="23"/>
                    </a:lnTo>
                    <a:lnTo>
                      <a:pt x="6" y="25"/>
                    </a:lnTo>
                    <a:lnTo>
                      <a:pt x="4" y="27"/>
                    </a:lnTo>
                    <a:lnTo>
                      <a:pt x="4" y="29"/>
                    </a:lnTo>
                    <a:lnTo>
                      <a:pt x="2" y="31"/>
                    </a:lnTo>
                    <a:lnTo>
                      <a:pt x="0" y="33"/>
                    </a:lnTo>
                    <a:lnTo>
                      <a:pt x="41" y="25"/>
                    </a:lnTo>
                    <a:lnTo>
                      <a:pt x="91" y="19"/>
                    </a:lnTo>
                    <a:lnTo>
                      <a:pt x="142" y="16"/>
                    </a:lnTo>
                    <a:lnTo>
                      <a:pt x="194" y="14"/>
                    </a:lnTo>
                    <a:lnTo>
                      <a:pt x="246" y="16"/>
                    </a:lnTo>
                    <a:lnTo>
                      <a:pt x="298" y="19"/>
                    </a:lnTo>
                    <a:lnTo>
                      <a:pt x="348" y="25"/>
                    </a:lnTo>
                    <a:lnTo>
                      <a:pt x="398" y="35"/>
                    </a:lnTo>
                    <a:lnTo>
                      <a:pt x="446" y="46"/>
                    </a:lnTo>
                    <a:lnTo>
                      <a:pt x="494" y="60"/>
                    </a:lnTo>
                    <a:lnTo>
                      <a:pt x="542" y="75"/>
                    </a:lnTo>
                    <a:lnTo>
                      <a:pt x="588" y="94"/>
                    </a:lnTo>
                    <a:lnTo>
                      <a:pt x="632" y="113"/>
                    </a:lnTo>
                    <a:lnTo>
                      <a:pt x="676" y="136"/>
                    </a:lnTo>
                    <a:lnTo>
                      <a:pt x="718" y="159"/>
                    </a:lnTo>
                    <a:lnTo>
                      <a:pt x="758" y="186"/>
                    </a:lnTo>
                    <a:lnTo>
                      <a:pt x="799" y="215"/>
                    </a:lnTo>
                    <a:lnTo>
                      <a:pt x="835" y="244"/>
                    </a:lnTo>
                    <a:lnTo>
                      <a:pt x="874" y="277"/>
                    </a:lnTo>
                    <a:lnTo>
                      <a:pt x="908" y="309"/>
                    </a:lnTo>
                    <a:lnTo>
                      <a:pt x="941" y="344"/>
                    </a:lnTo>
                    <a:lnTo>
                      <a:pt x="973" y="382"/>
                    </a:lnTo>
                    <a:lnTo>
                      <a:pt x="1002" y="419"/>
                    </a:lnTo>
                    <a:lnTo>
                      <a:pt x="1031" y="459"/>
                    </a:lnTo>
                    <a:lnTo>
                      <a:pt x="1058" y="499"/>
                    </a:lnTo>
                    <a:lnTo>
                      <a:pt x="1081" y="541"/>
                    </a:lnTo>
                    <a:lnTo>
                      <a:pt x="1104" y="585"/>
                    </a:lnTo>
                    <a:lnTo>
                      <a:pt x="1123" y="630"/>
                    </a:lnTo>
                    <a:lnTo>
                      <a:pt x="1142" y="676"/>
                    </a:lnTo>
                    <a:lnTo>
                      <a:pt x="1158" y="724"/>
                    </a:lnTo>
                    <a:lnTo>
                      <a:pt x="1171" y="772"/>
                    </a:lnTo>
                    <a:lnTo>
                      <a:pt x="1182" y="820"/>
                    </a:lnTo>
                    <a:lnTo>
                      <a:pt x="1192" y="869"/>
                    </a:lnTo>
                    <a:lnTo>
                      <a:pt x="1198" y="919"/>
                    </a:lnTo>
                    <a:lnTo>
                      <a:pt x="1202" y="971"/>
                    </a:lnTo>
                    <a:lnTo>
                      <a:pt x="1204" y="1023"/>
                    </a:lnTo>
                    <a:lnTo>
                      <a:pt x="1217" y="1023"/>
                    </a:lnTo>
                    <a:lnTo>
                      <a:pt x="1215" y="1075"/>
                    </a:lnTo>
                    <a:lnTo>
                      <a:pt x="1211" y="1127"/>
                    </a:lnTo>
                    <a:lnTo>
                      <a:pt x="1204" y="1178"/>
                    </a:lnTo>
                    <a:lnTo>
                      <a:pt x="1196" y="1228"/>
                    </a:lnTo>
                    <a:lnTo>
                      <a:pt x="1184" y="1278"/>
                    </a:lnTo>
                    <a:lnTo>
                      <a:pt x="1171" y="1326"/>
                    </a:lnTo>
                    <a:lnTo>
                      <a:pt x="1154" y="1374"/>
                    </a:lnTo>
                    <a:lnTo>
                      <a:pt x="1136" y="1420"/>
                    </a:lnTo>
                    <a:lnTo>
                      <a:pt x="1115" y="1466"/>
                    </a:lnTo>
                    <a:lnTo>
                      <a:pt x="1092" y="1510"/>
                    </a:lnTo>
                    <a:lnTo>
                      <a:pt x="1067" y="1553"/>
                    </a:lnTo>
                    <a:lnTo>
                      <a:pt x="1042" y="1595"/>
                    </a:lnTo>
                    <a:lnTo>
                      <a:pt x="1014" y="1635"/>
                    </a:lnTo>
                    <a:lnTo>
                      <a:pt x="983" y="1674"/>
                    </a:lnTo>
                    <a:lnTo>
                      <a:pt x="950" y="1710"/>
                    </a:lnTo>
                    <a:lnTo>
                      <a:pt x="918" y="1745"/>
                    </a:lnTo>
                    <a:lnTo>
                      <a:pt x="881" y="1779"/>
                    </a:lnTo>
                    <a:lnTo>
                      <a:pt x="845" y="1812"/>
                    </a:lnTo>
                    <a:lnTo>
                      <a:pt x="806" y="1842"/>
                    </a:lnTo>
                    <a:lnTo>
                      <a:pt x="766" y="1871"/>
                    </a:lnTo>
                    <a:lnTo>
                      <a:pt x="724" y="1896"/>
                    </a:lnTo>
                    <a:lnTo>
                      <a:pt x="682" y="1921"/>
                    </a:lnTo>
                    <a:lnTo>
                      <a:pt x="637" y="1944"/>
                    </a:lnTo>
                    <a:lnTo>
                      <a:pt x="591" y="1965"/>
                    </a:lnTo>
                    <a:lnTo>
                      <a:pt x="545" y="1983"/>
                    </a:lnTo>
                    <a:lnTo>
                      <a:pt x="497" y="2000"/>
                    </a:lnTo>
                    <a:lnTo>
                      <a:pt x="449" y="2013"/>
                    </a:lnTo>
                    <a:lnTo>
                      <a:pt x="400" y="2025"/>
                    </a:lnTo>
                    <a:lnTo>
                      <a:pt x="350" y="2032"/>
                    </a:lnTo>
                    <a:lnTo>
                      <a:pt x="298" y="2040"/>
                    </a:lnTo>
                    <a:lnTo>
                      <a:pt x="246" y="2044"/>
                    </a:lnTo>
                    <a:lnTo>
                      <a:pt x="194" y="2044"/>
                    </a:lnTo>
                    <a:lnTo>
                      <a:pt x="142" y="2044"/>
                    </a:lnTo>
                    <a:lnTo>
                      <a:pt x="89" y="2040"/>
                    </a:lnTo>
                    <a:lnTo>
                      <a:pt x="52" y="2034"/>
                    </a:lnTo>
                    <a:lnTo>
                      <a:pt x="50" y="2032"/>
                    </a:lnTo>
                    <a:lnTo>
                      <a:pt x="50" y="2030"/>
                    </a:lnTo>
                    <a:lnTo>
                      <a:pt x="48" y="2029"/>
                    </a:lnTo>
                    <a:lnTo>
                      <a:pt x="46" y="2029"/>
                    </a:lnTo>
                    <a:lnTo>
                      <a:pt x="46" y="2027"/>
                    </a:lnTo>
                    <a:lnTo>
                      <a:pt x="45" y="2025"/>
                    </a:lnTo>
                    <a:lnTo>
                      <a:pt x="43" y="2023"/>
                    </a:lnTo>
                    <a:lnTo>
                      <a:pt x="41" y="2021"/>
                    </a:lnTo>
                    <a:lnTo>
                      <a:pt x="91" y="2027"/>
                    </a:lnTo>
                    <a:lnTo>
                      <a:pt x="142" y="2030"/>
                    </a:lnTo>
                    <a:lnTo>
                      <a:pt x="194" y="2032"/>
                    </a:lnTo>
                    <a:lnTo>
                      <a:pt x="246" y="2030"/>
                    </a:lnTo>
                    <a:lnTo>
                      <a:pt x="298" y="2027"/>
                    </a:lnTo>
                    <a:lnTo>
                      <a:pt x="348" y="2021"/>
                    </a:lnTo>
                    <a:lnTo>
                      <a:pt x="398" y="2011"/>
                    </a:lnTo>
                    <a:lnTo>
                      <a:pt x="446" y="2000"/>
                    </a:lnTo>
                    <a:lnTo>
                      <a:pt x="494" y="1986"/>
                    </a:lnTo>
                    <a:lnTo>
                      <a:pt x="542" y="1971"/>
                    </a:lnTo>
                    <a:lnTo>
                      <a:pt x="588" y="1952"/>
                    </a:lnTo>
                    <a:lnTo>
                      <a:pt x="632" y="1933"/>
                    </a:lnTo>
                    <a:lnTo>
                      <a:pt x="676" y="1910"/>
                    </a:lnTo>
                    <a:lnTo>
                      <a:pt x="718" y="1887"/>
                    </a:lnTo>
                    <a:lnTo>
                      <a:pt x="758" y="1860"/>
                    </a:lnTo>
                    <a:lnTo>
                      <a:pt x="799" y="1831"/>
                    </a:lnTo>
                    <a:lnTo>
                      <a:pt x="835" y="1802"/>
                    </a:lnTo>
                    <a:lnTo>
                      <a:pt x="874" y="1769"/>
                    </a:lnTo>
                    <a:lnTo>
                      <a:pt x="908" y="1737"/>
                    </a:lnTo>
                    <a:lnTo>
                      <a:pt x="941" y="1700"/>
                    </a:lnTo>
                    <a:lnTo>
                      <a:pt x="973" y="1664"/>
                    </a:lnTo>
                    <a:lnTo>
                      <a:pt x="1002" y="1627"/>
                    </a:lnTo>
                    <a:lnTo>
                      <a:pt x="1031" y="1587"/>
                    </a:lnTo>
                    <a:lnTo>
                      <a:pt x="1058" y="1547"/>
                    </a:lnTo>
                    <a:lnTo>
                      <a:pt x="1081" y="1505"/>
                    </a:lnTo>
                    <a:lnTo>
                      <a:pt x="1104" y="1461"/>
                    </a:lnTo>
                    <a:lnTo>
                      <a:pt x="1123" y="1416"/>
                    </a:lnTo>
                    <a:lnTo>
                      <a:pt x="1142" y="1370"/>
                    </a:lnTo>
                    <a:lnTo>
                      <a:pt x="1158" y="1322"/>
                    </a:lnTo>
                    <a:lnTo>
                      <a:pt x="1171" y="1274"/>
                    </a:lnTo>
                    <a:lnTo>
                      <a:pt x="1182" y="1226"/>
                    </a:lnTo>
                    <a:lnTo>
                      <a:pt x="1192" y="1177"/>
                    </a:lnTo>
                    <a:lnTo>
                      <a:pt x="1198" y="1127"/>
                    </a:lnTo>
                    <a:lnTo>
                      <a:pt x="1202" y="1075"/>
                    </a:lnTo>
                    <a:lnTo>
                      <a:pt x="1204" y="1023"/>
                    </a:lnTo>
                    <a:lnTo>
                      <a:pt x="1217" y="1023"/>
                    </a:lnTo>
                    <a:close/>
                  </a:path>
                </a:pathLst>
              </a:custGeom>
              <a:solidFill>
                <a:srgbClr val="63C0FF"/>
              </a:solidFill>
              <a:ln w="9525">
                <a:noFill/>
                <a:round/>
                <a:headEnd/>
                <a:tailEnd/>
              </a:ln>
            </p:spPr>
            <p:txBody>
              <a:bodyPr/>
              <a:lstStyle/>
              <a:p>
                <a:endParaRPr lang="en-US"/>
              </a:p>
            </p:txBody>
          </p:sp>
          <p:sp>
            <p:nvSpPr>
              <p:cNvPr id="28156" name="Freeform 1071"/>
              <p:cNvSpPr>
                <a:spLocks/>
              </p:cNvSpPr>
              <p:nvPr/>
            </p:nvSpPr>
            <p:spPr bwMode="auto">
              <a:xfrm>
                <a:off x="669" y="1191"/>
                <a:ext cx="1214" cy="2030"/>
              </a:xfrm>
              <a:custGeom>
                <a:avLst/>
                <a:gdLst>
                  <a:gd name="T0" fmla="*/ 1209 w 1214"/>
                  <a:gd name="T1" fmla="*/ 911 h 2030"/>
                  <a:gd name="T2" fmla="*/ 1184 w 1214"/>
                  <a:gd name="T3" fmla="*/ 762 h 2030"/>
                  <a:gd name="T4" fmla="*/ 1136 w 1214"/>
                  <a:gd name="T5" fmla="*/ 620 h 2030"/>
                  <a:gd name="T6" fmla="*/ 1069 w 1214"/>
                  <a:gd name="T7" fmla="*/ 489 h 2030"/>
                  <a:gd name="T8" fmla="*/ 982 w 1214"/>
                  <a:gd name="T9" fmla="*/ 368 h 2030"/>
                  <a:gd name="T10" fmla="*/ 882 w 1214"/>
                  <a:gd name="T11" fmla="*/ 263 h 2030"/>
                  <a:gd name="T12" fmla="*/ 767 w 1214"/>
                  <a:gd name="T13" fmla="*/ 173 h 2030"/>
                  <a:gd name="T14" fmla="*/ 639 w 1214"/>
                  <a:gd name="T15" fmla="*/ 100 h 2030"/>
                  <a:gd name="T16" fmla="*/ 500 w 1214"/>
                  <a:gd name="T17" fmla="*/ 46 h 2030"/>
                  <a:gd name="T18" fmla="*/ 355 w 1214"/>
                  <a:gd name="T19" fmla="*/ 11 h 2030"/>
                  <a:gd name="T20" fmla="*/ 199 w 1214"/>
                  <a:gd name="T21" fmla="*/ 0 h 2030"/>
                  <a:gd name="T22" fmla="*/ 44 w 1214"/>
                  <a:gd name="T23" fmla="*/ 11 h 2030"/>
                  <a:gd name="T24" fmla="*/ 9 w 1214"/>
                  <a:gd name="T25" fmla="*/ 21 h 2030"/>
                  <a:gd name="T26" fmla="*/ 3 w 1214"/>
                  <a:gd name="T27" fmla="*/ 27 h 2030"/>
                  <a:gd name="T28" fmla="*/ 0 w 1214"/>
                  <a:gd name="T29" fmla="*/ 32 h 2030"/>
                  <a:gd name="T30" fmla="*/ 147 w 1214"/>
                  <a:gd name="T31" fmla="*/ 13 h 2030"/>
                  <a:gd name="T32" fmla="*/ 301 w 1214"/>
                  <a:gd name="T33" fmla="*/ 17 h 2030"/>
                  <a:gd name="T34" fmla="*/ 451 w 1214"/>
                  <a:gd name="T35" fmla="*/ 44 h 2030"/>
                  <a:gd name="T36" fmla="*/ 589 w 1214"/>
                  <a:gd name="T37" fmla="*/ 92 h 2030"/>
                  <a:gd name="T38" fmla="*/ 719 w 1214"/>
                  <a:gd name="T39" fmla="*/ 157 h 2030"/>
                  <a:gd name="T40" fmla="*/ 836 w 1214"/>
                  <a:gd name="T41" fmla="*/ 242 h 2030"/>
                  <a:gd name="T42" fmla="*/ 942 w 1214"/>
                  <a:gd name="T43" fmla="*/ 341 h 2030"/>
                  <a:gd name="T44" fmla="*/ 1030 w 1214"/>
                  <a:gd name="T45" fmla="*/ 455 h 2030"/>
                  <a:gd name="T46" fmla="*/ 1103 w 1214"/>
                  <a:gd name="T47" fmla="*/ 579 h 2030"/>
                  <a:gd name="T48" fmla="*/ 1157 w 1214"/>
                  <a:gd name="T49" fmla="*/ 718 h 2030"/>
                  <a:gd name="T50" fmla="*/ 1189 w 1214"/>
                  <a:gd name="T51" fmla="*/ 861 h 2030"/>
                  <a:gd name="T52" fmla="*/ 1201 w 1214"/>
                  <a:gd name="T53" fmla="*/ 1015 h 2030"/>
                  <a:gd name="T54" fmla="*/ 1209 w 1214"/>
                  <a:gd name="T55" fmla="*/ 1119 h 2030"/>
                  <a:gd name="T56" fmla="*/ 1184 w 1214"/>
                  <a:gd name="T57" fmla="*/ 1268 h 2030"/>
                  <a:gd name="T58" fmla="*/ 1136 w 1214"/>
                  <a:gd name="T59" fmla="*/ 1410 h 2030"/>
                  <a:gd name="T60" fmla="*/ 1069 w 1214"/>
                  <a:gd name="T61" fmla="*/ 1541 h 2030"/>
                  <a:gd name="T62" fmla="*/ 982 w 1214"/>
                  <a:gd name="T63" fmla="*/ 1662 h 2030"/>
                  <a:gd name="T64" fmla="*/ 882 w 1214"/>
                  <a:gd name="T65" fmla="*/ 1767 h 2030"/>
                  <a:gd name="T66" fmla="*/ 767 w 1214"/>
                  <a:gd name="T67" fmla="*/ 1857 h 2030"/>
                  <a:gd name="T68" fmla="*/ 639 w 1214"/>
                  <a:gd name="T69" fmla="*/ 1930 h 2030"/>
                  <a:gd name="T70" fmla="*/ 500 w 1214"/>
                  <a:gd name="T71" fmla="*/ 1984 h 2030"/>
                  <a:gd name="T72" fmla="*/ 355 w 1214"/>
                  <a:gd name="T73" fmla="*/ 2019 h 2030"/>
                  <a:gd name="T74" fmla="*/ 199 w 1214"/>
                  <a:gd name="T75" fmla="*/ 2030 h 2030"/>
                  <a:gd name="T76" fmla="*/ 51 w 1214"/>
                  <a:gd name="T77" fmla="*/ 2019 h 2030"/>
                  <a:gd name="T78" fmla="*/ 48 w 1214"/>
                  <a:gd name="T79" fmla="*/ 2015 h 2030"/>
                  <a:gd name="T80" fmla="*/ 44 w 1214"/>
                  <a:gd name="T81" fmla="*/ 2009 h 2030"/>
                  <a:gd name="T82" fmla="*/ 46 w 1214"/>
                  <a:gd name="T83" fmla="*/ 2005 h 2030"/>
                  <a:gd name="T84" fmla="*/ 199 w 1214"/>
                  <a:gd name="T85" fmla="*/ 2017 h 2030"/>
                  <a:gd name="T86" fmla="*/ 353 w 1214"/>
                  <a:gd name="T87" fmla="*/ 2005 h 2030"/>
                  <a:gd name="T88" fmla="*/ 497 w 1214"/>
                  <a:gd name="T89" fmla="*/ 1973 h 2030"/>
                  <a:gd name="T90" fmla="*/ 633 w 1214"/>
                  <a:gd name="T91" fmla="*/ 1919 h 2030"/>
                  <a:gd name="T92" fmla="*/ 760 w 1214"/>
                  <a:gd name="T93" fmla="*/ 1846 h 2030"/>
                  <a:gd name="T94" fmla="*/ 873 w 1214"/>
                  <a:gd name="T95" fmla="*/ 1758 h 2030"/>
                  <a:gd name="T96" fmla="*/ 973 w 1214"/>
                  <a:gd name="T97" fmla="*/ 1652 h 2030"/>
                  <a:gd name="T98" fmla="*/ 1057 w 1214"/>
                  <a:gd name="T99" fmla="*/ 1535 h 2030"/>
                  <a:gd name="T100" fmla="*/ 1122 w 1214"/>
                  <a:gd name="T101" fmla="*/ 1405 h 2030"/>
                  <a:gd name="T102" fmla="*/ 1170 w 1214"/>
                  <a:gd name="T103" fmla="*/ 1264 h 2030"/>
                  <a:gd name="T104" fmla="*/ 1197 w 1214"/>
                  <a:gd name="T105" fmla="*/ 1117 h 2030"/>
                  <a:gd name="T106" fmla="*/ 1214 w 1214"/>
                  <a:gd name="T107" fmla="*/ 1015 h 203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214"/>
                  <a:gd name="T163" fmla="*/ 0 h 2030"/>
                  <a:gd name="T164" fmla="*/ 1214 w 1214"/>
                  <a:gd name="T165" fmla="*/ 2030 h 203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214" h="2030">
                    <a:moveTo>
                      <a:pt x="1214" y="1015"/>
                    </a:moveTo>
                    <a:lnTo>
                      <a:pt x="1214" y="963"/>
                    </a:lnTo>
                    <a:lnTo>
                      <a:pt x="1209" y="911"/>
                    </a:lnTo>
                    <a:lnTo>
                      <a:pt x="1203" y="860"/>
                    </a:lnTo>
                    <a:lnTo>
                      <a:pt x="1193" y="810"/>
                    </a:lnTo>
                    <a:lnTo>
                      <a:pt x="1184" y="762"/>
                    </a:lnTo>
                    <a:lnTo>
                      <a:pt x="1168" y="714"/>
                    </a:lnTo>
                    <a:lnTo>
                      <a:pt x="1153" y="666"/>
                    </a:lnTo>
                    <a:lnTo>
                      <a:pt x="1136" y="620"/>
                    </a:lnTo>
                    <a:lnTo>
                      <a:pt x="1115" y="576"/>
                    </a:lnTo>
                    <a:lnTo>
                      <a:pt x="1092" y="531"/>
                    </a:lnTo>
                    <a:lnTo>
                      <a:pt x="1069" y="489"/>
                    </a:lnTo>
                    <a:lnTo>
                      <a:pt x="1042" y="447"/>
                    </a:lnTo>
                    <a:lnTo>
                      <a:pt x="1013" y="407"/>
                    </a:lnTo>
                    <a:lnTo>
                      <a:pt x="982" y="368"/>
                    </a:lnTo>
                    <a:lnTo>
                      <a:pt x="951" y="332"/>
                    </a:lnTo>
                    <a:lnTo>
                      <a:pt x="917" y="297"/>
                    </a:lnTo>
                    <a:lnTo>
                      <a:pt x="882" y="263"/>
                    </a:lnTo>
                    <a:lnTo>
                      <a:pt x="846" y="232"/>
                    </a:lnTo>
                    <a:lnTo>
                      <a:pt x="808" y="201"/>
                    </a:lnTo>
                    <a:lnTo>
                      <a:pt x="767" y="173"/>
                    </a:lnTo>
                    <a:lnTo>
                      <a:pt x="725" y="146"/>
                    </a:lnTo>
                    <a:lnTo>
                      <a:pt x="683" y="123"/>
                    </a:lnTo>
                    <a:lnTo>
                      <a:pt x="639" y="100"/>
                    </a:lnTo>
                    <a:lnTo>
                      <a:pt x="595" y="79"/>
                    </a:lnTo>
                    <a:lnTo>
                      <a:pt x="548" y="61"/>
                    </a:lnTo>
                    <a:lnTo>
                      <a:pt x="500" y="46"/>
                    </a:lnTo>
                    <a:lnTo>
                      <a:pt x="453" y="31"/>
                    </a:lnTo>
                    <a:lnTo>
                      <a:pt x="405" y="21"/>
                    </a:lnTo>
                    <a:lnTo>
                      <a:pt x="355" y="11"/>
                    </a:lnTo>
                    <a:lnTo>
                      <a:pt x="303" y="6"/>
                    </a:lnTo>
                    <a:lnTo>
                      <a:pt x="251" y="0"/>
                    </a:lnTo>
                    <a:lnTo>
                      <a:pt x="199" y="0"/>
                    </a:lnTo>
                    <a:lnTo>
                      <a:pt x="147" y="0"/>
                    </a:lnTo>
                    <a:lnTo>
                      <a:pt x="96" y="6"/>
                    </a:lnTo>
                    <a:lnTo>
                      <a:pt x="44" y="11"/>
                    </a:lnTo>
                    <a:lnTo>
                      <a:pt x="11" y="17"/>
                    </a:lnTo>
                    <a:lnTo>
                      <a:pt x="9" y="19"/>
                    </a:lnTo>
                    <a:lnTo>
                      <a:pt x="9" y="21"/>
                    </a:lnTo>
                    <a:lnTo>
                      <a:pt x="7" y="23"/>
                    </a:lnTo>
                    <a:lnTo>
                      <a:pt x="5" y="25"/>
                    </a:lnTo>
                    <a:lnTo>
                      <a:pt x="3" y="27"/>
                    </a:lnTo>
                    <a:lnTo>
                      <a:pt x="3" y="29"/>
                    </a:lnTo>
                    <a:lnTo>
                      <a:pt x="2" y="31"/>
                    </a:lnTo>
                    <a:lnTo>
                      <a:pt x="0" y="32"/>
                    </a:lnTo>
                    <a:lnTo>
                      <a:pt x="46" y="25"/>
                    </a:lnTo>
                    <a:lnTo>
                      <a:pt x="98" y="17"/>
                    </a:lnTo>
                    <a:lnTo>
                      <a:pt x="147" y="13"/>
                    </a:lnTo>
                    <a:lnTo>
                      <a:pt x="199" y="13"/>
                    </a:lnTo>
                    <a:lnTo>
                      <a:pt x="251" y="13"/>
                    </a:lnTo>
                    <a:lnTo>
                      <a:pt x="301" y="17"/>
                    </a:lnTo>
                    <a:lnTo>
                      <a:pt x="353" y="25"/>
                    </a:lnTo>
                    <a:lnTo>
                      <a:pt x="401" y="32"/>
                    </a:lnTo>
                    <a:lnTo>
                      <a:pt x="451" y="44"/>
                    </a:lnTo>
                    <a:lnTo>
                      <a:pt x="497" y="57"/>
                    </a:lnTo>
                    <a:lnTo>
                      <a:pt x="545" y="73"/>
                    </a:lnTo>
                    <a:lnTo>
                      <a:pt x="589" y="92"/>
                    </a:lnTo>
                    <a:lnTo>
                      <a:pt x="633" y="111"/>
                    </a:lnTo>
                    <a:lnTo>
                      <a:pt x="677" y="134"/>
                    </a:lnTo>
                    <a:lnTo>
                      <a:pt x="719" y="157"/>
                    </a:lnTo>
                    <a:lnTo>
                      <a:pt x="760" y="184"/>
                    </a:lnTo>
                    <a:lnTo>
                      <a:pt x="800" y="211"/>
                    </a:lnTo>
                    <a:lnTo>
                      <a:pt x="836" y="242"/>
                    </a:lnTo>
                    <a:lnTo>
                      <a:pt x="873" y="272"/>
                    </a:lnTo>
                    <a:lnTo>
                      <a:pt x="907" y="307"/>
                    </a:lnTo>
                    <a:lnTo>
                      <a:pt x="942" y="341"/>
                    </a:lnTo>
                    <a:lnTo>
                      <a:pt x="973" y="378"/>
                    </a:lnTo>
                    <a:lnTo>
                      <a:pt x="1003" y="414"/>
                    </a:lnTo>
                    <a:lnTo>
                      <a:pt x="1030" y="455"/>
                    </a:lnTo>
                    <a:lnTo>
                      <a:pt x="1057" y="495"/>
                    </a:lnTo>
                    <a:lnTo>
                      <a:pt x="1080" y="537"/>
                    </a:lnTo>
                    <a:lnTo>
                      <a:pt x="1103" y="579"/>
                    </a:lnTo>
                    <a:lnTo>
                      <a:pt x="1122" y="625"/>
                    </a:lnTo>
                    <a:lnTo>
                      <a:pt x="1141" y="670"/>
                    </a:lnTo>
                    <a:lnTo>
                      <a:pt x="1157" y="718"/>
                    </a:lnTo>
                    <a:lnTo>
                      <a:pt x="1170" y="764"/>
                    </a:lnTo>
                    <a:lnTo>
                      <a:pt x="1182" y="814"/>
                    </a:lnTo>
                    <a:lnTo>
                      <a:pt x="1189" y="861"/>
                    </a:lnTo>
                    <a:lnTo>
                      <a:pt x="1197" y="913"/>
                    </a:lnTo>
                    <a:lnTo>
                      <a:pt x="1201" y="963"/>
                    </a:lnTo>
                    <a:lnTo>
                      <a:pt x="1201" y="1015"/>
                    </a:lnTo>
                    <a:lnTo>
                      <a:pt x="1214" y="1015"/>
                    </a:lnTo>
                    <a:lnTo>
                      <a:pt x="1214" y="1067"/>
                    </a:lnTo>
                    <a:lnTo>
                      <a:pt x="1209" y="1119"/>
                    </a:lnTo>
                    <a:lnTo>
                      <a:pt x="1203" y="1170"/>
                    </a:lnTo>
                    <a:lnTo>
                      <a:pt x="1193" y="1220"/>
                    </a:lnTo>
                    <a:lnTo>
                      <a:pt x="1184" y="1268"/>
                    </a:lnTo>
                    <a:lnTo>
                      <a:pt x="1168" y="1316"/>
                    </a:lnTo>
                    <a:lnTo>
                      <a:pt x="1153" y="1364"/>
                    </a:lnTo>
                    <a:lnTo>
                      <a:pt x="1136" y="1410"/>
                    </a:lnTo>
                    <a:lnTo>
                      <a:pt x="1115" y="1454"/>
                    </a:lnTo>
                    <a:lnTo>
                      <a:pt x="1092" y="1499"/>
                    </a:lnTo>
                    <a:lnTo>
                      <a:pt x="1069" y="1541"/>
                    </a:lnTo>
                    <a:lnTo>
                      <a:pt x="1042" y="1583"/>
                    </a:lnTo>
                    <a:lnTo>
                      <a:pt x="1013" y="1623"/>
                    </a:lnTo>
                    <a:lnTo>
                      <a:pt x="982" y="1662"/>
                    </a:lnTo>
                    <a:lnTo>
                      <a:pt x="951" y="1698"/>
                    </a:lnTo>
                    <a:lnTo>
                      <a:pt x="917" y="1733"/>
                    </a:lnTo>
                    <a:lnTo>
                      <a:pt x="882" y="1767"/>
                    </a:lnTo>
                    <a:lnTo>
                      <a:pt x="846" y="1798"/>
                    </a:lnTo>
                    <a:lnTo>
                      <a:pt x="808" y="1829"/>
                    </a:lnTo>
                    <a:lnTo>
                      <a:pt x="767" y="1857"/>
                    </a:lnTo>
                    <a:lnTo>
                      <a:pt x="725" y="1882"/>
                    </a:lnTo>
                    <a:lnTo>
                      <a:pt x="683" y="1907"/>
                    </a:lnTo>
                    <a:lnTo>
                      <a:pt x="639" y="1930"/>
                    </a:lnTo>
                    <a:lnTo>
                      <a:pt x="595" y="1951"/>
                    </a:lnTo>
                    <a:lnTo>
                      <a:pt x="548" y="1969"/>
                    </a:lnTo>
                    <a:lnTo>
                      <a:pt x="500" y="1984"/>
                    </a:lnTo>
                    <a:lnTo>
                      <a:pt x="453" y="1998"/>
                    </a:lnTo>
                    <a:lnTo>
                      <a:pt x="405" y="2009"/>
                    </a:lnTo>
                    <a:lnTo>
                      <a:pt x="355" y="2019"/>
                    </a:lnTo>
                    <a:lnTo>
                      <a:pt x="303" y="2024"/>
                    </a:lnTo>
                    <a:lnTo>
                      <a:pt x="251" y="2028"/>
                    </a:lnTo>
                    <a:lnTo>
                      <a:pt x="199" y="2030"/>
                    </a:lnTo>
                    <a:lnTo>
                      <a:pt x="147" y="2028"/>
                    </a:lnTo>
                    <a:lnTo>
                      <a:pt x="96" y="2024"/>
                    </a:lnTo>
                    <a:lnTo>
                      <a:pt x="51" y="2019"/>
                    </a:lnTo>
                    <a:lnTo>
                      <a:pt x="50" y="2017"/>
                    </a:lnTo>
                    <a:lnTo>
                      <a:pt x="48" y="2015"/>
                    </a:lnTo>
                    <a:lnTo>
                      <a:pt x="46" y="2013"/>
                    </a:lnTo>
                    <a:lnTo>
                      <a:pt x="46" y="2011"/>
                    </a:lnTo>
                    <a:lnTo>
                      <a:pt x="44" y="2009"/>
                    </a:lnTo>
                    <a:lnTo>
                      <a:pt x="42" y="2007"/>
                    </a:lnTo>
                    <a:lnTo>
                      <a:pt x="40" y="2005"/>
                    </a:lnTo>
                    <a:lnTo>
                      <a:pt x="46" y="2005"/>
                    </a:lnTo>
                    <a:lnTo>
                      <a:pt x="98" y="2013"/>
                    </a:lnTo>
                    <a:lnTo>
                      <a:pt x="147" y="2017"/>
                    </a:lnTo>
                    <a:lnTo>
                      <a:pt x="199" y="2017"/>
                    </a:lnTo>
                    <a:lnTo>
                      <a:pt x="251" y="2017"/>
                    </a:lnTo>
                    <a:lnTo>
                      <a:pt x="301" y="2013"/>
                    </a:lnTo>
                    <a:lnTo>
                      <a:pt x="353" y="2005"/>
                    </a:lnTo>
                    <a:lnTo>
                      <a:pt x="401" y="1998"/>
                    </a:lnTo>
                    <a:lnTo>
                      <a:pt x="451" y="1986"/>
                    </a:lnTo>
                    <a:lnTo>
                      <a:pt x="497" y="1973"/>
                    </a:lnTo>
                    <a:lnTo>
                      <a:pt x="545" y="1957"/>
                    </a:lnTo>
                    <a:lnTo>
                      <a:pt x="589" y="1938"/>
                    </a:lnTo>
                    <a:lnTo>
                      <a:pt x="633" y="1919"/>
                    </a:lnTo>
                    <a:lnTo>
                      <a:pt x="677" y="1896"/>
                    </a:lnTo>
                    <a:lnTo>
                      <a:pt x="719" y="1873"/>
                    </a:lnTo>
                    <a:lnTo>
                      <a:pt x="760" y="1846"/>
                    </a:lnTo>
                    <a:lnTo>
                      <a:pt x="800" y="1819"/>
                    </a:lnTo>
                    <a:lnTo>
                      <a:pt x="836" y="1788"/>
                    </a:lnTo>
                    <a:lnTo>
                      <a:pt x="873" y="1758"/>
                    </a:lnTo>
                    <a:lnTo>
                      <a:pt x="907" y="1723"/>
                    </a:lnTo>
                    <a:lnTo>
                      <a:pt x="942" y="1689"/>
                    </a:lnTo>
                    <a:lnTo>
                      <a:pt x="973" y="1652"/>
                    </a:lnTo>
                    <a:lnTo>
                      <a:pt x="1003" y="1614"/>
                    </a:lnTo>
                    <a:lnTo>
                      <a:pt x="1030" y="1575"/>
                    </a:lnTo>
                    <a:lnTo>
                      <a:pt x="1057" y="1535"/>
                    </a:lnTo>
                    <a:lnTo>
                      <a:pt x="1080" y="1493"/>
                    </a:lnTo>
                    <a:lnTo>
                      <a:pt x="1103" y="1449"/>
                    </a:lnTo>
                    <a:lnTo>
                      <a:pt x="1122" y="1405"/>
                    </a:lnTo>
                    <a:lnTo>
                      <a:pt x="1141" y="1360"/>
                    </a:lnTo>
                    <a:lnTo>
                      <a:pt x="1157" y="1312"/>
                    </a:lnTo>
                    <a:lnTo>
                      <a:pt x="1170" y="1264"/>
                    </a:lnTo>
                    <a:lnTo>
                      <a:pt x="1182" y="1217"/>
                    </a:lnTo>
                    <a:lnTo>
                      <a:pt x="1189" y="1167"/>
                    </a:lnTo>
                    <a:lnTo>
                      <a:pt x="1197" y="1117"/>
                    </a:lnTo>
                    <a:lnTo>
                      <a:pt x="1201" y="1067"/>
                    </a:lnTo>
                    <a:lnTo>
                      <a:pt x="1201" y="1015"/>
                    </a:lnTo>
                    <a:lnTo>
                      <a:pt x="1214" y="1015"/>
                    </a:lnTo>
                    <a:close/>
                  </a:path>
                </a:pathLst>
              </a:custGeom>
              <a:solidFill>
                <a:srgbClr val="64C1FF"/>
              </a:solidFill>
              <a:ln w="9525">
                <a:noFill/>
                <a:round/>
                <a:headEnd/>
                <a:tailEnd/>
              </a:ln>
            </p:spPr>
            <p:txBody>
              <a:bodyPr/>
              <a:lstStyle/>
              <a:p>
                <a:endParaRPr lang="en-US"/>
              </a:p>
            </p:txBody>
          </p:sp>
          <p:sp>
            <p:nvSpPr>
              <p:cNvPr id="28157" name="Freeform 1072"/>
              <p:cNvSpPr>
                <a:spLocks/>
              </p:cNvSpPr>
              <p:nvPr/>
            </p:nvSpPr>
            <p:spPr bwMode="auto">
              <a:xfrm>
                <a:off x="665" y="1197"/>
                <a:ext cx="1213" cy="2018"/>
              </a:xfrm>
              <a:custGeom>
                <a:avLst/>
                <a:gdLst>
                  <a:gd name="T0" fmla="*/ 1207 w 1213"/>
                  <a:gd name="T1" fmla="*/ 905 h 2018"/>
                  <a:gd name="T2" fmla="*/ 1180 w 1213"/>
                  <a:gd name="T3" fmla="*/ 758 h 2018"/>
                  <a:gd name="T4" fmla="*/ 1132 w 1213"/>
                  <a:gd name="T5" fmla="*/ 616 h 2018"/>
                  <a:gd name="T6" fmla="*/ 1067 w 1213"/>
                  <a:gd name="T7" fmla="*/ 485 h 2018"/>
                  <a:gd name="T8" fmla="*/ 982 w 1213"/>
                  <a:gd name="T9" fmla="*/ 368 h 2018"/>
                  <a:gd name="T10" fmla="*/ 883 w 1213"/>
                  <a:gd name="T11" fmla="*/ 263 h 2018"/>
                  <a:gd name="T12" fmla="*/ 767 w 1213"/>
                  <a:gd name="T13" fmla="*/ 172 h 2018"/>
                  <a:gd name="T14" fmla="*/ 641 w 1213"/>
                  <a:gd name="T15" fmla="*/ 99 h 2018"/>
                  <a:gd name="T16" fmla="*/ 503 w 1213"/>
                  <a:gd name="T17" fmla="*/ 46 h 2018"/>
                  <a:gd name="T18" fmla="*/ 357 w 1213"/>
                  <a:gd name="T19" fmla="*/ 11 h 2018"/>
                  <a:gd name="T20" fmla="*/ 203 w 1213"/>
                  <a:gd name="T21" fmla="*/ 0 h 2018"/>
                  <a:gd name="T22" fmla="*/ 50 w 1213"/>
                  <a:gd name="T23" fmla="*/ 11 h 2018"/>
                  <a:gd name="T24" fmla="*/ 7 w 1213"/>
                  <a:gd name="T25" fmla="*/ 23 h 2018"/>
                  <a:gd name="T26" fmla="*/ 4 w 1213"/>
                  <a:gd name="T27" fmla="*/ 28 h 2018"/>
                  <a:gd name="T28" fmla="*/ 0 w 1213"/>
                  <a:gd name="T29" fmla="*/ 34 h 2018"/>
                  <a:gd name="T30" fmla="*/ 102 w 1213"/>
                  <a:gd name="T31" fmla="*/ 19 h 2018"/>
                  <a:gd name="T32" fmla="*/ 255 w 1213"/>
                  <a:gd name="T33" fmla="*/ 15 h 2018"/>
                  <a:gd name="T34" fmla="*/ 405 w 1213"/>
                  <a:gd name="T35" fmla="*/ 34 h 2018"/>
                  <a:gd name="T36" fmla="*/ 545 w 1213"/>
                  <a:gd name="T37" fmla="*/ 73 h 2018"/>
                  <a:gd name="T38" fmla="*/ 677 w 1213"/>
                  <a:gd name="T39" fmla="*/ 134 h 2018"/>
                  <a:gd name="T40" fmla="*/ 800 w 1213"/>
                  <a:gd name="T41" fmla="*/ 211 h 2018"/>
                  <a:gd name="T42" fmla="*/ 907 w 1213"/>
                  <a:gd name="T43" fmla="*/ 305 h 2018"/>
                  <a:gd name="T44" fmla="*/ 1002 w 1213"/>
                  <a:gd name="T45" fmla="*/ 412 h 2018"/>
                  <a:gd name="T46" fmla="*/ 1078 w 1213"/>
                  <a:gd name="T47" fmla="*/ 535 h 2018"/>
                  <a:gd name="T48" fmla="*/ 1140 w 1213"/>
                  <a:gd name="T49" fmla="*/ 667 h 2018"/>
                  <a:gd name="T50" fmla="*/ 1178 w 1213"/>
                  <a:gd name="T51" fmla="*/ 808 h 2018"/>
                  <a:gd name="T52" fmla="*/ 1197 w 1213"/>
                  <a:gd name="T53" fmla="*/ 957 h 2018"/>
                  <a:gd name="T54" fmla="*/ 1211 w 1213"/>
                  <a:gd name="T55" fmla="*/ 1061 h 2018"/>
                  <a:gd name="T56" fmla="*/ 1191 w 1213"/>
                  <a:gd name="T57" fmla="*/ 1212 h 2018"/>
                  <a:gd name="T58" fmla="*/ 1151 w 1213"/>
                  <a:gd name="T59" fmla="*/ 1356 h 2018"/>
                  <a:gd name="T60" fmla="*/ 1090 w 1213"/>
                  <a:gd name="T61" fmla="*/ 1491 h 2018"/>
                  <a:gd name="T62" fmla="*/ 1011 w 1213"/>
                  <a:gd name="T63" fmla="*/ 1612 h 2018"/>
                  <a:gd name="T64" fmla="*/ 917 w 1213"/>
                  <a:gd name="T65" fmla="*/ 1723 h 2018"/>
                  <a:gd name="T66" fmla="*/ 808 w 1213"/>
                  <a:gd name="T67" fmla="*/ 1817 h 2018"/>
                  <a:gd name="T68" fmla="*/ 685 w 1213"/>
                  <a:gd name="T69" fmla="*/ 1896 h 2018"/>
                  <a:gd name="T70" fmla="*/ 551 w 1213"/>
                  <a:gd name="T71" fmla="*/ 1957 h 2018"/>
                  <a:gd name="T72" fmla="*/ 407 w 1213"/>
                  <a:gd name="T73" fmla="*/ 1997 h 2018"/>
                  <a:gd name="T74" fmla="*/ 255 w 1213"/>
                  <a:gd name="T75" fmla="*/ 2016 h 2018"/>
                  <a:gd name="T76" fmla="*/ 100 w 1213"/>
                  <a:gd name="T77" fmla="*/ 2013 h 2018"/>
                  <a:gd name="T78" fmla="*/ 48 w 1213"/>
                  <a:gd name="T79" fmla="*/ 2003 h 2018"/>
                  <a:gd name="T80" fmla="*/ 44 w 1213"/>
                  <a:gd name="T81" fmla="*/ 1997 h 2018"/>
                  <a:gd name="T82" fmla="*/ 40 w 1213"/>
                  <a:gd name="T83" fmla="*/ 1992 h 2018"/>
                  <a:gd name="T84" fmla="*/ 151 w 1213"/>
                  <a:gd name="T85" fmla="*/ 2003 h 2018"/>
                  <a:gd name="T86" fmla="*/ 305 w 1213"/>
                  <a:gd name="T87" fmla="*/ 1999 h 2018"/>
                  <a:gd name="T88" fmla="*/ 453 w 1213"/>
                  <a:gd name="T89" fmla="*/ 1974 h 2018"/>
                  <a:gd name="T90" fmla="*/ 591 w 1213"/>
                  <a:gd name="T91" fmla="*/ 1926 h 2018"/>
                  <a:gd name="T92" fmla="*/ 719 w 1213"/>
                  <a:gd name="T93" fmla="*/ 1861 h 2018"/>
                  <a:gd name="T94" fmla="*/ 836 w 1213"/>
                  <a:gd name="T95" fmla="*/ 1777 h 2018"/>
                  <a:gd name="T96" fmla="*/ 940 w 1213"/>
                  <a:gd name="T97" fmla="*/ 1679 h 2018"/>
                  <a:gd name="T98" fmla="*/ 1028 w 1213"/>
                  <a:gd name="T99" fmla="*/ 1566 h 2018"/>
                  <a:gd name="T100" fmla="*/ 1101 w 1213"/>
                  <a:gd name="T101" fmla="*/ 1441 h 2018"/>
                  <a:gd name="T102" fmla="*/ 1155 w 1213"/>
                  <a:gd name="T103" fmla="*/ 1305 h 2018"/>
                  <a:gd name="T104" fmla="*/ 1188 w 1213"/>
                  <a:gd name="T105" fmla="*/ 1161 h 2018"/>
                  <a:gd name="T106" fmla="*/ 1199 w 1213"/>
                  <a:gd name="T107" fmla="*/ 1009 h 201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213"/>
                  <a:gd name="T163" fmla="*/ 0 h 2018"/>
                  <a:gd name="T164" fmla="*/ 1213 w 1213"/>
                  <a:gd name="T165" fmla="*/ 2018 h 201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213" h="2018">
                    <a:moveTo>
                      <a:pt x="1213" y="1009"/>
                    </a:moveTo>
                    <a:lnTo>
                      <a:pt x="1211" y="957"/>
                    </a:lnTo>
                    <a:lnTo>
                      <a:pt x="1207" y="905"/>
                    </a:lnTo>
                    <a:lnTo>
                      <a:pt x="1201" y="855"/>
                    </a:lnTo>
                    <a:lnTo>
                      <a:pt x="1191" y="806"/>
                    </a:lnTo>
                    <a:lnTo>
                      <a:pt x="1180" y="758"/>
                    </a:lnTo>
                    <a:lnTo>
                      <a:pt x="1167" y="710"/>
                    </a:lnTo>
                    <a:lnTo>
                      <a:pt x="1151" y="662"/>
                    </a:lnTo>
                    <a:lnTo>
                      <a:pt x="1132" y="616"/>
                    </a:lnTo>
                    <a:lnTo>
                      <a:pt x="1113" y="571"/>
                    </a:lnTo>
                    <a:lnTo>
                      <a:pt x="1090" y="527"/>
                    </a:lnTo>
                    <a:lnTo>
                      <a:pt x="1067" y="485"/>
                    </a:lnTo>
                    <a:lnTo>
                      <a:pt x="1040" y="445"/>
                    </a:lnTo>
                    <a:lnTo>
                      <a:pt x="1011" y="405"/>
                    </a:lnTo>
                    <a:lnTo>
                      <a:pt x="982" y="368"/>
                    </a:lnTo>
                    <a:lnTo>
                      <a:pt x="950" y="330"/>
                    </a:lnTo>
                    <a:lnTo>
                      <a:pt x="917" y="295"/>
                    </a:lnTo>
                    <a:lnTo>
                      <a:pt x="883" y="263"/>
                    </a:lnTo>
                    <a:lnTo>
                      <a:pt x="844" y="230"/>
                    </a:lnTo>
                    <a:lnTo>
                      <a:pt x="808" y="201"/>
                    </a:lnTo>
                    <a:lnTo>
                      <a:pt x="767" y="172"/>
                    </a:lnTo>
                    <a:lnTo>
                      <a:pt x="727" y="145"/>
                    </a:lnTo>
                    <a:lnTo>
                      <a:pt x="685" y="122"/>
                    </a:lnTo>
                    <a:lnTo>
                      <a:pt x="641" y="99"/>
                    </a:lnTo>
                    <a:lnTo>
                      <a:pt x="597" y="80"/>
                    </a:lnTo>
                    <a:lnTo>
                      <a:pt x="551" y="61"/>
                    </a:lnTo>
                    <a:lnTo>
                      <a:pt x="503" y="46"/>
                    </a:lnTo>
                    <a:lnTo>
                      <a:pt x="455" y="32"/>
                    </a:lnTo>
                    <a:lnTo>
                      <a:pt x="407" y="21"/>
                    </a:lnTo>
                    <a:lnTo>
                      <a:pt x="357" y="11"/>
                    </a:lnTo>
                    <a:lnTo>
                      <a:pt x="307" y="5"/>
                    </a:lnTo>
                    <a:lnTo>
                      <a:pt x="255" y="2"/>
                    </a:lnTo>
                    <a:lnTo>
                      <a:pt x="203" y="0"/>
                    </a:lnTo>
                    <a:lnTo>
                      <a:pt x="151" y="2"/>
                    </a:lnTo>
                    <a:lnTo>
                      <a:pt x="100" y="5"/>
                    </a:lnTo>
                    <a:lnTo>
                      <a:pt x="50" y="11"/>
                    </a:lnTo>
                    <a:lnTo>
                      <a:pt x="9" y="19"/>
                    </a:lnTo>
                    <a:lnTo>
                      <a:pt x="7" y="21"/>
                    </a:lnTo>
                    <a:lnTo>
                      <a:pt x="7" y="23"/>
                    </a:lnTo>
                    <a:lnTo>
                      <a:pt x="6" y="25"/>
                    </a:lnTo>
                    <a:lnTo>
                      <a:pt x="4" y="26"/>
                    </a:lnTo>
                    <a:lnTo>
                      <a:pt x="4" y="28"/>
                    </a:lnTo>
                    <a:lnTo>
                      <a:pt x="2" y="30"/>
                    </a:lnTo>
                    <a:lnTo>
                      <a:pt x="0" y="32"/>
                    </a:lnTo>
                    <a:lnTo>
                      <a:pt x="0" y="34"/>
                    </a:lnTo>
                    <a:lnTo>
                      <a:pt x="2" y="34"/>
                    </a:lnTo>
                    <a:lnTo>
                      <a:pt x="52" y="25"/>
                    </a:lnTo>
                    <a:lnTo>
                      <a:pt x="102" y="19"/>
                    </a:lnTo>
                    <a:lnTo>
                      <a:pt x="151" y="15"/>
                    </a:lnTo>
                    <a:lnTo>
                      <a:pt x="203" y="13"/>
                    </a:lnTo>
                    <a:lnTo>
                      <a:pt x="255" y="15"/>
                    </a:lnTo>
                    <a:lnTo>
                      <a:pt x="305" y="19"/>
                    </a:lnTo>
                    <a:lnTo>
                      <a:pt x="355" y="25"/>
                    </a:lnTo>
                    <a:lnTo>
                      <a:pt x="405" y="34"/>
                    </a:lnTo>
                    <a:lnTo>
                      <a:pt x="453" y="44"/>
                    </a:lnTo>
                    <a:lnTo>
                      <a:pt x="499" y="57"/>
                    </a:lnTo>
                    <a:lnTo>
                      <a:pt x="545" y="73"/>
                    </a:lnTo>
                    <a:lnTo>
                      <a:pt x="591" y="92"/>
                    </a:lnTo>
                    <a:lnTo>
                      <a:pt x="635" y="111"/>
                    </a:lnTo>
                    <a:lnTo>
                      <a:pt x="677" y="134"/>
                    </a:lnTo>
                    <a:lnTo>
                      <a:pt x="719" y="157"/>
                    </a:lnTo>
                    <a:lnTo>
                      <a:pt x="760" y="184"/>
                    </a:lnTo>
                    <a:lnTo>
                      <a:pt x="800" y="211"/>
                    </a:lnTo>
                    <a:lnTo>
                      <a:pt x="836" y="240"/>
                    </a:lnTo>
                    <a:lnTo>
                      <a:pt x="873" y="272"/>
                    </a:lnTo>
                    <a:lnTo>
                      <a:pt x="907" y="305"/>
                    </a:lnTo>
                    <a:lnTo>
                      <a:pt x="940" y="339"/>
                    </a:lnTo>
                    <a:lnTo>
                      <a:pt x="971" y="376"/>
                    </a:lnTo>
                    <a:lnTo>
                      <a:pt x="1002" y="412"/>
                    </a:lnTo>
                    <a:lnTo>
                      <a:pt x="1028" y="453"/>
                    </a:lnTo>
                    <a:lnTo>
                      <a:pt x="1055" y="493"/>
                    </a:lnTo>
                    <a:lnTo>
                      <a:pt x="1078" y="535"/>
                    </a:lnTo>
                    <a:lnTo>
                      <a:pt x="1101" y="577"/>
                    </a:lnTo>
                    <a:lnTo>
                      <a:pt x="1120" y="621"/>
                    </a:lnTo>
                    <a:lnTo>
                      <a:pt x="1140" y="667"/>
                    </a:lnTo>
                    <a:lnTo>
                      <a:pt x="1155" y="713"/>
                    </a:lnTo>
                    <a:lnTo>
                      <a:pt x="1168" y="760"/>
                    </a:lnTo>
                    <a:lnTo>
                      <a:pt x="1178" y="808"/>
                    </a:lnTo>
                    <a:lnTo>
                      <a:pt x="1188" y="857"/>
                    </a:lnTo>
                    <a:lnTo>
                      <a:pt x="1193" y="907"/>
                    </a:lnTo>
                    <a:lnTo>
                      <a:pt x="1197" y="957"/>
                    </a:lnTo>
                    <a:lnTo>
                      <a:pt x="1199" y="1009"/>
                    </a:lnTo>
                    <a:lnTo>
                      <a:pt x="1213" y="1009"/>
                    </a:lnTo>
                    <a:lnTo>
                      <a:pt x="1211" y="1061"/>
                    </a:lnTo>
                    <a:lnTo>
                      <a:pt x="1207" y="1113"/>
                    </a:lnTo>
                    <a:lnTo>
                      <a:pt x="1201" y="1163"/>
                    </a:lnTo>
                    <a:lnTo>
                      <a:pt x="1191" y="1212"/>
                    </a:lnTo>
                    <a:lnTo>
                      <a:pt x="1180" y="1260"/>
                    </a:lnTo>
                    <a:lnTo>
                      <a:pt x="1167" y="1308"/>
                    </a:lnTo>
                    <a:lnTo>
                      <a:pt x="1151" y="1356"/>
                    </a:lnTo>
                    <a:lnTo>
                      <a:pt x="1132" y="1402"/>
                    </a:lnTo>
                    <a:lnTo>
                      <a:pt x="1113" y="1447"/>
                    </a:lnTo>
                    <a:lnTo>
                      <a:pt x="1090" y="1491"/>
                    </a:lnTo>
                    <a:lnTo>
                      <a:pt x="1067" y="1533"/>
                    </a:lnTo>
                    <a:lnTo>
                      <a:pt x="1040" y="1573"/>
                    </a:lnTo>
                    <a:lnTo>
                      <a:pt x="1011" y="1612"/>
                    </a:lnTo>
                    <a:lnTo>
                      <a:pt x="982" y="1650"/>
                    </a:lnTo>
                    <a:lnTo>
                      <a:pt x="950" y="1686"/>
                    </a:lnTo>
                    <a:lnTo>
                      <a:pt x="917" y="1723"/>
                    </a:lnTo>
                    <a:lnTo>
                      <a:pt x="883" y="1755"/>
                    </a:lnTo>
                    <a:lnTo>
                      <a:pt x="844" y="1788"/>
                    </a:lnTo>
                    <a:lnTo>
                      <a:pt x="808" y="1817"/>
                    </a:lnTo>
                    <a:lnTo>
                      <a:pt x="767" y="1846"/>
                    </a:lnTo>
                    <a:lnTo>
                      <a:pt x="727" y="1873"/>
                    </a:lnTo>
                    <a:lnTo>
                      <a:pt x="685" y="1896"/>
                    </a:lnTo>
                    <a:lnTo>
                      <a:pt x="641" y="1919"/>
                    </a:lnTo>
                    <a:lnTo>
                      <a:pt x="597" y="1938"/>
                    </a:lnTo>
                    <a:lnTo>
                      <a:pt x="551" y="1957"/>
                    </a:lnTo>
                    <a:lnTo>
                      <a:pt x="503" y="1972"/>
                    </a:lnTo>
                    <a:lnTo>
                      <a:pt x="455" y="1986"/>
                    </a:lnTo>
                    <a:lnTo>
                      <a:pt x="407" y="1997"/>
                    </a:lnTo>
                    <a:lnTo>
                      <a:pt x="357" y="2007"/>
                    </a:lnTo>
                    <a:lnTo>
                      <a:pt x="307" y="2013"/>
                    </a:lnTo>
                    <a:lnTo>
                      <a:pt x="255" y="2016"/>
                    </a:lnTo>
                    <a:lnTo>
                      <a:pt x="203" y="2018"/>
                    </a:lnTo>
                    <a:lnTo>
                      <a:pt x="151" y="2016"/>
                    </a:lnTo>
                    <a:lnTo>
                      <a:pt x="100" y="2013"/>
                    </a:lnTo>
                    <a:lnTo>
                      <a:pt x="50" y="2007"/>
                    </a:lnTo>
                    <a:lnTo>
                      <a:pt x="50" y="2005"/>
                    </a:lnTo>
                    <a:lnTo>
                      <a:pt x="48" y="2003"/>
                    </a:lnTo>
                    <a:lnTo>
                      <a:pt x="46" y="2001"/>
                    </a:lnTo>
                    <a:lnTo>
                      <a:pt x="44" y="1999"/>
                    </a:lnTo>
                    <a:lnTo>
                      <a:pt x="44" y="1997"/>
                    </a:lnTo>
                    <a:lnTo>
                      <a:pt x="42" y="1995"/>
                    </a:lnTo>
                    <a:lnTo>
                      <a:pt x="40" y="1993"/>
                    </a:lnTo>
                    <a:lnTo>
                      <a:pt x="40" y="1992"/>
                    </a:lnTo>
                    <a:lnTo>
                      <a:pt x="52" y="1993"/>
                    </a:lnTo>
                    <a:lnTo>
                      <a:pt x="102" y="1999"/>
                    </a:lnTo>
                    <a:lnTo>
                      <a:pt x="151" y="2003"/>
                    </a:lnTo>
                    <a:lnTo>
                      <a:pt x="203" y="2005"/>
                    </a:lnTo>
                    <a:lnTo>
                      <a:pt x="255" y="2003"/>
                    </a:lnTo>
                    <a:lnTo>
                      <a:pt x="305" y="1999"/>
                    </a:lnTo>
                    <a:lnTo>
                      <a:pt x="355" y="1993"/>
                    </a:lnTo>
                    <a:lnTo>
                      <a:pt x="405" y="1984"/>
                    </a:lnTo>
                    <a:lnTo>
                      <a:pt x="453" y="1974"/>
                    </a:lnTo>
                    <a:lnTo>
                      <a:pt x="499" y="1961"/>
                    </a:lnTo>
                    <a:lnTo>
                      <a:pt x="545" y="1944"/>
                    </a:lnTo>
                    <a:lnTo>
                      <a:pt x="591" y="1926"/>
                    </a:lnTo>
                    <a:lnTo>
                      <a:pt x="635" y="1907"/>
                    </a:lnTo>
                    <a:lnTo>
                      <a:pt x="677" y="1884"/>
                    </a:lnTo>
                    <a:lnTo>
                      <a:pt x="719" y="1861"/>
                    </a:lnTo>
                    <a:lnTo>
                      <a:pt x="760" y="1834"/>
                    </a:lnTo>
                    <a:lnTo>
                      <a:pt x="800" y="1807"/>
                    </a:lnTo>
                    <a:lnTo>
                      <a:pt x="836" y="1777"/>
                    </a:lnTo>
                    <a:lnTo>
                      <a:pt x="873" y="1746"/>
                    </a:lnTo>
                    <a:lnTo>
                      <a:pt x="907" y="1713"/>
                    </a:lnTo>
                    <a:lnTo>
                      <a:pt x="940" y="1679"/>
                    </a:lnTo>
                    <a:lnTo>
                      <a:pt x="971" y="1642"/>
                    </a:lnTo>
                    <a:lnTo>
                      <a:pt x="1002" y="1604"/>
                    </a:lnTo>
                    <a:lnTo>
                      <a:pt x="1028" y="1566"/>
                    </a:lnTo>
                    <a:lnTo>
                      <a:pt x="1055" y="1525"/>
                    </a:lnTo>
                    <a:lnTo>
                      <a:pt x="1078" y="1483"/>
                    </a:lnTo>
                    <a:lnTo>
                      <a:pt x="1101" y="1441"/>
                    </a:lnTo>
                    <a:lnTo>
                      <a:pt x="1120" y="1397"/>
                    </a:lnTo>
                    <a:lnTo>
                      <a:pt x="1140" y="1351"/>
                    </a:lnTo>
                    <a:lnTo>
                      <a:pt x="1155" y="1305"/>
                    </a:lnTo>
                    <a:lnTo>
                      <a:pt x="1168" y="1258"/>
                    </a:lnTo>
                    <a:lnTo>
                      <a:pt x="1178" y="1211"/>
                    </a:lnTo>
                    <a:lnTo>
                      <a:pt x="1188" y="1161"/>
                    </a:lnTo>
                    <a:lnTo>
                      <a:pt x="1193" y="1111"/>
                    </a:lnTo>
                    <a:lnTo>
                      <a:pt x="1197" y="1061"/>
                    </a:lnTo>
                    <a:lnTo>
                      <a:pt x="1199" y="1009"/>
                    </a:lnTo>
                    <a:lnTo>
                      <a:pt x="1213" y="1009"/>
                    </a:lnTo>
                    <a:close/>
                  </a:path>
                </a:pathLst>
              </a:custGeom>
              <a:solidFill>
                <a:srgbClr val="65C1FF"/>
              </a:solidFill>
              <a:ln w="9525">
                <a:noFill/>
                <a:round/>
                <a:headEnd/>
                <a:tailEnd/>
              </a:ln>
            </p:spPr>
            <p:txBody>
              <a:bodyPr/>
              <a:lstStyle/>
              <a:p>
                <a:endParaRPr lang="en-US"/>
              </a:p>
            </p:txBody>
          </p:sp>
          <p:sp>
            <p:nvSpPr>
              <p:cNvPr id="28158" name="Freeform 1073"/>
              <p:cNvSpPr>
                <a:spLocks/>
              </p:cNvSpPr>
              <p:nvPr/>
            </p:nvSpPr>
            <p:spPr bwMode="auto">
              <a:xfrm>
                <a:off x="659" y="1204"/>
                <a:ext cx="1211" cy="2004"/>
              </a:xfrm>
              <a:custGeom>
                <a:avLst/>
                <a:gdLst>
                  <a:gd name="T0" fmla="*/ 1207 w 1211"/>
                  <a:gd name="T1" fmla="*/ 900 h 2004"/>
                  <a:gd name="T2" fmla="*/ 1180 w 1211"/>
                  <a:gd name="T3" fmla="*/ 751 h 2004"/>
                  <a:gd name="T4" fmla="*/ 1132 w 1211"/>
                  <a:gd name="T5" fmla="*/ 612 h 2004"/>
                  <a:gd name="T6" fmla="*/ 1067 w 1211"/>
                  <a:gd name="T7" fmla="*/ 482 h 2004"/>
                  <a:gd name="T8" fmla="*/ 983 w 1211"/>
                  <a:gd name="T9" fmla="*/ 365 h 2004"/>
                  <a:gd name="T10" fmla="*/ 883 w 1211"/>
                  <a:gd name="T11" fmla="*/ 259 h 2004"/>
                  <a:gd name="T12" fmla="*/ 770 w 1211"/>
                  <a:gd name="T13" fmla="*/ 171 h 2004"/>
                  <a:gd name="T14" fmla="*/ 643 w 1211"/>
                  <a:gd name="T15" fmla="*/ 98 h 2004"/>
                  <a:gd name="T16" fmla="*/ 507 w 1211"/>
                  <a:gd name="T17" fmla="*/ 44 h 2004"/>
                  <a:gd name="T18" fmla="*/ 363 w 1211"/>
                  <a:gd name="T19" fmla="*/ 12 h 2004"/>
                  <a:gd name="T20" fmla="*/ 209 w 1211"/>
                  <a:gd name="T21" fmla="*/ 0 h 2004"/>
                  <a:gd name="T22" fmla="*/ 56 w 1211"/>
                  <a:gd name="T23" fmla="*/ 12 h 2004"/>
                  <a:gd name="T24" fmla="*/ 8 w 1211"/>
                  <a:gd name="T25" fmla="*/ 23 h 2004"/>
                  <a:gd name="T26" fmla="*/ 4 w 1211"/>
                  <a:gd name="T27" fmla="*/ 29 h 2004"/>
                  <a:gd name="T28" fmla="*/ 0 w 1211"/>
                  <a:gd name="T29" fmla="*/ 35 h 2004"/>
                  <a:gd name="T30" fmla="*/ 108 w 1211"/>
                  <a:gd name="T31" fmla="*/ 18 h 2004"/>
                  <a:gd name="T32" fmla="*/ 259 w 1211"/>
                  <a:gd name="T33" fmla="*/ 14 h 2004"/>
                  <a:gd name="T34" fmla="*/ 409 w 1211"/>
                  <a:gd name="T35" fmla="*/ 33 h 2004"/>
                  <a:gd name="T36" fmla="*/ 549 w 1211"/>
                  <a:gd name="T37" fmla="*/ 73 h 2004"/>
                  <a:gd name="T38" fmla="*/ 681 w 1211"/>
                  <a:gd name="T39" fmla="*/ 133 h 2004"/>
                  <a:gd name="T40" fmla="*/ 800 w 1211"/>
                  <a:gd name="T41" fmla="*/ 209 h 2004"/>
                  <a:gd name="T42" fmla="*/ 910 w 1211"/>
                  <a:gd name="T43" fmla="*/ 302 h 2004"/>
                  <a:gd name="T44" fmla="*/ 1002 w 1211"/>
                  <a:gd name="T45" fmla="*/ 409 h 2004"/>
                  <a:gd name="T46" fmla="*/ 1079 w 1211"/>
                  <a:gd name="T47" fmla="*/ 530 h 2004"/>
                  <a:gd name="T48" fmla="*/ 1138 w 1211"/>
                  <a:gd name="T49" fmla="*/ 662 h 2004"/>
                  <a:gd name="T50" fmla="*/ 1178 w 1211"/>
                  <a:gd name="T51" fmla="*/ 802 h 2004"/>
                  <a:gd name="T52" fmla="*/ 1197 w 1211"/>
                  <a:gd name="T53" fmla="*/ 950 h 2004"/>
                  <a:gd name="T54" fmla="*/ 1211 w 1211"/>
                  <a:gd name="T55" fmla="*/ 1054 h 2004"/>
                  <a:gd name="T56" fmla="*/ 1192 w 1211"/>
                  <a:gd name="T57" fmla="*/ 1204 h 2004"/>
                  <a:gd name="T58" fmla="*/ 1151 w 1211"/>
                  <a:gd name="T59" fmla="*/ 1347 h 2004"/>
                  <a:gd name="T60" fmla="*/ 1090 w 1211"/>
                  <a:gd name="T61" fmla="*/ 1480 h 2004"/>
                  <a:gd name="T62" fmla="*/ 1013 w 1211"/>
                  <a:gd name="T63" fmla="*/ 1601 h 2004"/>
                  <a:gd name="T64" fmla="*/ 917 w 1211"/>
                  <a:gd name="T65" fmla="*/ 1710 h 2004"/>
                  <a:gd name="T66" fmla="*/ 810 w 1211"/>
                  <a:gd name="T67" fmla="*/ 1806 h 2004"/>
                  <a:gd name="T68" fmla="*/ 687 w 1211"/>
                  <a:gd name="T69" fmla="*/ 1883 h 2004"/>
                  <a:gd name="T70" fmla="*/ 555 w 1211"/>
                  <a:gd name="T71" fmla="*/ 1944 h 2004"/>
                  <a:gd name="T72" fmla="*/ 411 w 1211"/>
                  <a:gd name="T73" fmla="*/ 1985 h 2004"/>
                  <a:gd name="T74" fmla="*/ 261 w 1211"/>
                  <a:gd name="T75" fmla="*/ 2004 h 2004"/>
                  <a:gd name="T76" fmla="*/ 108 w 1211"/>
                  <a:gd name="T77" fmla="*/ 2000 h 2004"/>
                  <a:gd name="T78" fmla="*/ 50 w 1211"/>
                  <a:gd name="T79" fmla="*/ 1990 h 2004"/>
                  <a:gd name="T80" fmla="*/ 46 w 1211"/>
                  <a:gd name="T81" fmla="*/ 1985 h 2004"/>
                  <a:gd name="T82" fmla="*/ 40 w 1211"/>
                  <a:gd name="T83" fmla="*/ 1979 h 2004"/>
                  <a:gd name="T84" fmla="*/ 108 w 1211"/>
                  <a:gd name="T85" fmla="*/ 1986 h 2004"/>
                  <a:gd name="T86" fmla="*/ 259 w 1211"/>
                  <a:gd name="T87" fmla="*/ 1990 h 2004"/>
                  <a:gd name="T88" fmla="*/ 409 w 1211"/>
                  <a:gd name="T89" fmla="*/ 1971 h 2004"/>
                  <a:gd name="T90" fmla="*/ 549 w 1211"/>
                  <a:gd name="T91" fmla="*/ 1931 h 2004"/>
                  <a:gd name="T92" fmla="*/ 681 w 1211"/>
                  <a:gd name="T93" fmla="*/ 1871 h 2004"/>
                  <a:gd name="T94" fmla="*/ 800 w 1211"/>
                  <a:gd name="T95" fmla="*/ 1795 h 2004"/>
                  <a:gd name="T96" fmla="*/ 910 w 1211"/>
                  <a:gd name="T97" fmla="*/ 1702 h 2004"/>
                  <a:gd name="T98" fmla="*/ 1002 w 1211"/>
                  <a:gd name="T99" fmla="*/ 1593 h 2004"/>
                  <a:gd name="T100" fmla="*/ 1079 w 1211"/>
                  <a:gd name="T101" fmla="*/ 1474 h 2004"/>
                  <a:gd name="T102" fmla="*/ 1138 w 1211"/>
                  <a:gd name="T103" fmla="*/ 1342 h 2004"/>
                  <a:gd name="T104" fmla="*/ 1178 w 1211"/>
                  <a:gd name="T105" fmla="*/ 1202 h 2004"/>
                  <a:gd name="T106" fmla="*/ 1197 w 1211"/>
                  <a:gd name="T107" fmla="*/ 1052 h 20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211"/>
                  <a:gd name="T163" fmla="*/ 0 h 2004"/>
                  <a:gd name="T164" fmla="*/ 1211 w 1211"/>
                  <a:gd name="T165" fmla="*/ 2004 h 200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211" h="2004">
                    <a:moveTo>
                      <a:pt x="1211" y="1002"/>
                    </a:moveTo>
                    <a:lnTo>
                      <a:pt x="1211" y="950"/>
                    </a:lnTo>
                    <a:lnTo>
                      <a:pt x="1207" y="900"/>
                    </a:lnTo>
                    <a:lnTo>
                      <a:pt x="1199" y="848"/>
                    </a:lnTo>
                    <a:lnTo>
                      <a:pt x="1192" y="801"/>
                    </a:lnTo>
                    <a:lnTo>
                      <a:pt x="1180" y="751"/>
                    </a:lnTo>
                    <a:lnTo>
                      <a:pt x="1167" y="705"/>
                    </a:lnTo>
                    <a:lnTo>
                      <a:pt x="1151" y="657"/>
                    </a:lnTo>
                    <a:lnTo>
                      <a:pt x="1132" y="612"/>
                    </a:lnTo>
                    <a:lnTo>
                      <a:pt x="1113" y="566"/>
                    </a:lnTo>
                    <a:lnTo>
                      <a:pt x="1090" y="524"/>
                    </a:lnTo>
                    <a:lnTo>
                      <a:pt x="1067" y="482"/>
                    </a:lnTo>
                    <a:lnTo>
                      <a:pt x="1040" y="442"/>
                    </a:lnTo>
                    <a:lnTo>
                      <a:pt x="1013" y="401"/>
                    </a:lnTo>
                    <a:lnTo>
                      <a:pt x="983" y="365"/>
                    </a:lnTo>
                    <a:lnTo>
                      <a:pt x="952" y="328"/>
                    </a:lnTo>
                    <a:lnTo>
                      <a:pt x="917" y="294"/>
                    </a:lnTo>
                    <a:lnTo>
                      <a:pt x="883" y="259"/>
                    </a:lnTo>
                    <a:lnTo>
                      <a:pt x="846" y="229"/>
                    </a:lnTo>
                    <a:lnTo>
                      <a:pt x="810" y="198"/>
                    </a:lnTo>
                    <a:lnTo>
                      <a:pt x="770" y="171"/>
                    </a:lnTo>
                    <a:lnTo>
                      <a:pt x="729" y="144"/>
                    </a:lnTo>
                    <a:lnTo>
                      <a:pt x="687" y="121"/>
                    </a:lnTo>
                    <a:lnTo>
                      <a:pt x="643" y="98"/>
                    </a:lnTo>
                    <a:lnTo>
                      <a:pt x="599" y="79"/>
                    </a:lnTo>
                    <a:lnTo>
                      <a:pt x="555" y="60"/>
                    </a:lnTo>
                    <a:lnTo>
                      <a:pt x="507" y="44"/>
                    </a:lnTo>
                    <a:lnTo>
                      <a:pt x="461" y="31"/>
                    </a:lnTo>
                    <a:lnTo>
                      <a:pt x="411" y="19"/>
                    </a:lnTo>
                    <a:lnTo>
                      <a:pt x="363" y="12"/>
                    </a:lnTo>
                    <a:lnTo>
                      <a:pt x="311" y="4"/>
                    </a:lnTo>
                    <a:lnTo>
                      <a:pt x="261" y="0"/>
                    </a:lnTo>
                    <a:lnTo>
                      <a:pt x="209" y="0"/>
                    </a:lnTo>
                    <a:lnTo>
                      <a:pt x="157" y="0"/>
                    </a:lnTo>
                    <a:lnTo>
                      <a:pt x="108" y="4"/>
                    </a:lnTo>
                    <a:lnTo>
                      <a:pt x="56" y="12"/>
                    </a:lnTo>
                    <a:lnTo>
                      <a:pt x="10" y="19"/>
                    </a:lnTo>
                    <a:lnTo>
                      <a:pt x="10" y="21"/>
                    </a:lnTo>
                    <a:lnTo>
                      <a:pt x="8" y="23"/>
                    </a:lnTo>
                    <a:lnTo>
                      <a:pt x="6" y="25"/>
                    </a:lnTo>
                    <a:lnTo>
                      <a:pt x="6" y="27"/>
                    </a:lnTo>
                    <a:lnTo>
                      <a:pt x="4" y="29"/>
                    </a:lnTo>
                    <a:lnTo>
                      <a:pt x="2" y="31"/>
                    </a:lnTo>
                    <a:lnTo>
                      <a:pt x="2" y="33"/>
                    </a:lnTo>
                    <a:lnTo>
                      <a:pt x="0" y="35"/>
                    </a:lnTo>
                    <a:lnTo>
                      <a:pt x="10" y="33"/>
                    </a:lnTo>
                    <a:lnTo>
                      <a:pt x="58" y="23"/>
                    </a:lnTo>
                    <a:lnTo>
                      <a:pt x="108" y="18"/>
                    </a:lnTo>
                    <a:lnTo>
                      <a:pt x="157" y="14"/>
                    </a:lnTo>
                    <a:lnTo>
                      <a:pt x="209" y="12"/>
                    </a:lnTo>
                    <a:lnTo>
                      <a:pt x="259" y="14"/>
                    </a:lnTo>
                    <a:lnTo>
                      <a:pt x="311" y="18"/>
                    </a:lnTo>
                    <a:lnTo>
                      <a:pt x="359" y="23"/>
                    </a:lnTo>
                    <a:lnTo>
                      <a:pt x="409" y="33"/>
                    </a:lnTo>
                    <a:lnTo>
                      <a:pt x="457" y="44"/>
                    </a:lnTo>
                    <a:lnTo>
                      <a:pt x="503" y="58"/>
                    </a:lnTo>
                    <a:lnTo>
                      <a:pt x="549" y="73"/>
                    </a:lnTo>
                    <a:lnTo>
                      <a:pt x="595" y="91"/>
                    </a:lnTo>
                    <a:lnTo>
                      <a:pt x="639" y="110"/>
                    </a:lnTo>
                    <a:lnTo>
                      <a:pt x="681" y="133"/>
                    </a:lnTo>
                    <a:lnTo>
                      <a:pt x="722" y="156"/>
                    </a:lnTo>
                    <a:lnTo>
                      <a:pt x="762" y="181"/>
                    </a:lnTo>
                    <a:lnTo>
                      <a:pt x="800" y="209"/>
                    </a:lnTo>
                    <a:lnTo>
                      <a:pt x="839" y="238"/>
                    </a:lnTo>
                    <a:lnTo>
                      <a:pt x="875" y="269"/>
                    </a:lnTo>
                    <a:lnTo>
                      <a:pt x="910" y="302"/>
                    </a:lnTo>
                    <a:lnTo>
                      <a:pt x="942" y="336"/>
                    </a:lnTo>
                    <a:lnTo>
                      <a:pt x="973" y="373"/>
                    </a:lnTo>
                    <a:lnTo>
                      <a:pt x="1002" y="409"/>
                    </a:lnTo>
                    <a:lnTo>
                      <a:pt x="1031" y="449"/>
                    </a:lnTo>
                    <a:lnTo>
                      <a:pt x="1055" y="490"/>
                    </a:lnTo>
                    <a:lnTo>
                      <a:pt x="1079" y="530"/>
                    </a:lnTo>
                    <a:lnTo>
                      <a:pt x="1102" y="572"/>
                    </a:lnTo>
                    <a:lnTo>
                      <a:pt x="1121" y="616"/>
                    </a:lnTo>
                    <a:lnTo>
                      <a:pt x="1138" y="662"/>
                    </a:lnTo>
                    <a:lnTo>
                      <a:pt x="1153" y="708"/>
                    </a:lnTo>
                    <a:lnTo>
                      <a:pt x="1167" y="754"/>
                    </a:lnTo>
                    <a:lnTo>
                      <a:pt x="1178" y="802"/>
                    </a:lnTo>
                    <a:lnTo>
                      <a:pt x="1188" y="850"/>
                    </a:lnTo>
                    <a:lnTo>
                      <a:pt x="1194" y="900"/>
                    </a:lnTo>
                    <a:lnTo>
                      <a:pt x="1197" y="950"/>
                    </a:lnTo>
                    <a:lnTo>
                      <a:pt x="1199" y="1002"/>
                    </a:lnTo>
                    <a:lnTo>
                      <a:pt x="1211" y="1002"/>
                    </a:lnTo>
                    <a:lnTo>
                      <a:pt x="1211" y="1054"/>
                    </a:lnTo>
                    <a:lnTo>
                      <a:pt x="1207" y="1104"/>
                    </a:lnTo>
                    <a:lnTo>
                      <a:pt x="1199" y="1154"/>
                    </a:lnTo>
                    <a:lnTo>
                      <a:pt x="1192" y="1204"/>
                    </a:lnTo>
                    <a:lnTo>
                      <a:pt x="1180" y="1251"/>
                    </a:lnTo>
                    <a:lnTo>
                      <a:pt x="1167" y="1299"/>
                    </a:lnTo>
                    <a:lnTo>
                      <a:pt x="1151" y="1347"/>
                    </a:lnTo>
                    <a:lnTo>
                      <a:pt x="1132" y="1392"/>
                    </a:lnTo>
                    <a:lnTo>
                      <a:pt x="1113" y="1436"/>
                    </a:lnTo>
                    <a:lnTo>
                      <a:pt x="1090" y="1480"/>
                    </a:lnTo>
                    <a:lnTo>
                      <a:pt x="1067" y="1522"/>
                    </a:lnTo>
                    <a:lnTo>
                      <a:pt x="1040" y="1562"/>
                    </a:lnTo>
                    <a:lnTo>
                      <a:pt x="1013" y="1601"/>
                    </a:lnTo>
                    <a:lnTo>
                      <a:pt x="983" y="1639"/>
                    </a:lnTo>
                    <a:lnTo>
                      <a:pt x="952" y="1676"/>
                    </a:lnTo>
                    <a:lnTo>
                      <a:pt x="917" y="1710"/>
                    </a:lnTo>
                    <a:lnTo>
                      <a:pt x="883" y="1745"/>
                    </a:lnTo>
                    <a:lnTo>
                      <a:pt x="846" y="1775"/>
                    </a:lnTo>
                    <a:lnTo>
                      <a:pt x="810" y="1806"/>
                    </a:lnTo>
                    <a:lnTo>
                      <a:pt x="770" y="1833"/>
                    </a:lnTo>
                    <a:lnTo>
                      <a:pt x="729" y="1860"/>
                    </a:lnTo>
                    <a:lnTo>
                      <a:pt x="687" y="1883"/>
                    </a:lnTo>
                    <a:lnTo>
                      <a:pt x="643" y="1906"/>
                    </a:lnTo>
                    <a:lnTo>
                      <a:pt x="599" y="1925"/>
                    </a:lnTo>
                    <a:lnTo>
                      <a:pt x="555" y="1944"/>
                    </a:lnTo>
                    <a:lnTo>
                      <a:pt x="507" y="1960"/>
                    </a:lnTo>
                    <a:lnTo>
                      <a:pt x="461" y="1973"/>
                    </a:lnTo>
                    <a:lnTo>
                      <a:pt x="411" y="1985"/>
                    </a:lnTo>
                    <a:lnTo>
                      <a:pt x="363" y="1992"/>
                    </a:lnTo>
                    <a:lnTo>
                      <a:pt x="311" y="2000"/>
                    </a:lnTo>
                    <a:lnTo>
                      <a:pt x="261" y="2004"/>
                    </a:lnTo>
                    <a:lnTo>
                      <a:pt x="209" y="2004"/>
                    </a:lnTo>
                    <a:lnTo>
                      <a:pt x="157" y="2004"/>
                    </a:lnTo>
                    <a:lnTo>
                      <a:pt x="108" y="2000"/>
                    </a:lnTo>
                    <a:lnTo>
                      <a:pt x="56" y="1992"/>
                    </a:lnTo>
                    <a:lnTo>
                      <a:pt x="50" y="1992"/>
                    </a:lnTo>
                    <a:lnTo>
                      <a:pt x="50" y="1990"/>
                    </a:lnTo>
                    <a:lnTo>
                      <a:pt x="48" y="1988"/>
                    </a:lnTo>
                    <a:lnTo>
                      <a:pt x="46" y="1986"/>
                    </a:lnTo>
                    <a:lnTo>
                      <a:pt x="46" y="1985"/>
                    </a:lnTo>
                    <a:lnTo>
                      <a:pt x="44" y="1983"/>
                    </a:lnTo>
                    <a:lnTo>
                      <a:pt x="42" y="1981"/>
                    </a:lnTo>
                    <a:lnTo>
                      <a:pt x="40" y="1979"/>
                    </a:lnTo>
                    <a:lnTo>
                      <a:pt x="40" y="1977"/>
                    </a:lnTo>
                    <a:lnTo>
                      <a:pt x="58" y="1981"/>
                    </a:lnTo>
                    <a:lnTo>
                      <a:pt x="108" y="1986"/>
                    </a:lnTo>
                    <a:lnTo>
                      <a:pt x="157" y="1990"/>
                    </a:lnTo>
                    <a:lnTo>
                      <a:pt x="209" y="1992"/>
                    </a:lnTo>
                    <a:lnTo>
                      <a:pt x="259" y="1990"/>
                    </a:lnTo>
                    <a:lnTo>
                      <a:pt x="311" y="1986"/>
                    </a:lnTo>
                    <a:lnTo>
                      <a:pt x="359" y="1981"/>
                    </a:lnTo>
                    <a:lnTo>
                      <a:pt x="409" y="1971"/>
                    </a:lnTo>
                    <a:lnTo>
                      <a:pt x="457" y="1960"/>
                    </a:lnTo>
                    <a:lnTo>
                      <a:pt x="503" y="1946"/>
                    </a:lnTo>
                    <a:lnTo>
                      <a:pt x="549" y="1931"/>
                    </a:lnTo>
                    <a:lnTo>
                      <a:pt x="595" y="1914"/>
                    </a:lnTo>
                    <a:lnTo>
                      <a:pt x="639" y="1894"/>
                    </a:lnTo>
                    <a:lnTo>
                      <a:pt x="681" y="1871"/>
                    </a:lnTo>
                    <a:lnTo>
                      <a:pt x="722" y="1848"/>
                    </a:lnTo>
                    <a:lnTo>
                      <a:pt x="762" y="1821"/>
                    </a:lnTo>
                    <a:lnTo>
                      <a:pt x="800" y="1795"/>
                    </a:lnTo>
                    <a:lnTo>
                      <a:pt x="839" y="1766"/>
                    </a:lnTo>
                    <a:lnTo>
                      <a:pt x="875" y="1735"/>
                    </a:lnTo>
                    <a:lnTo>
                      <a:pt x="910" y="1702"/>
                    </a:lnTo>
                    <a:lnTo>
                      <a:pt x="942" y="1668"/>
                    </a:lnTo>
                    <a:lnTo>
                      <a:pt x="973" y="1631"/>
                    </a:lnTo>
                    <a:lnTo>
                      <a:pt x="1002" y="1593"/>
                    </a:lnTo>
                    <a:lnTo>
                      <a:pt x="1031" y="1555"/>
                    </a:lnTo>
                    <a:lnTo>
                      <a:pt x="1055" y="1514"/>
                    </a:lnTo>
                    <a:lnTo>
                      <a:pt x="1079" y="1474"/>
                    </a:lnTo>
                    <a:lnTo>
                      <a:pt x="1102" y="1430"/>
                    </a:lnTo>
                    <a:lnTo>
                      <a:pt x="1121" y="1388"/>
                    </a:lnTo>
                    <a:lnTo>
                      <a:pt x="1138" y="1342"/>
                    </a:lnTo>
                    <a:lnTo>
                      <a:pt x="1153" y="1296"/>
                    </a:lnTo>
                    <a:lnTo>
                      <a:pt x="1167" y="1250"/>
                    </a:lnTo>
                    <a:lnTo>
                      <a:pt x="1178" y="1202"/>
                    </a:lnTo>
                    <a:lnTo>
                      <a:pt x="1188" y="1152"/>
                    </a:lnTo>
                    <a:lnTo>
                      <a:pt x="1194" y="1104"/>
                    </a:lnTo>
                    <a:lnTo>
                      <a:pt x="1197" y="1052"/>
                    </a:lnTo>
                    <a:lnTo>
                      <a:pt x="1199" y="1002"/>
                    </a:lnTo>
                    <a:lnTo>
                      <a:pt x="1211" y="1002"/>
                    </a:lnTo>
                    <a:close/>
                  </a:path>
                </a:pathLst>
              </a:custGeom>
              <a:solidFill>
                <a:srgbClr val="66C1FF"/>
              </a:solidFill>
              <a:ln w="9525">
                <a:noFill/>
                <a:round/>
                <a:headEnd/>
                <a:tailEnd/>
              </a:ln>
            </p:spPr>
            <p:txBody>
              <a:bodyPr/>
              <a:lstStyle/>
              <a:p>
                <a:endParaRPr lang="en-US"/>
              </a:p>
            </p:txBody>
          </p:sp>
          <p:sp>
            <p:nvSpPr>
              <p:cNvPr id="28159" name="Freeform 1074"/>
              <p:cNvSpPr>
                <a:spLocks/>
              </p:cNvSpPr>
              <p:nvPr/>
            </p:nvSpPr>
            <p:spPr bwMode="auto">
              <a:xfrm>
                <a:off x="653" y="1210"/>
                <a:ext cx="1211" cy="1992"/>
              </a:xfrm>
              <a:custGeom>
                <a:avLst/>
                <a:gdLst>
                  <a:gd name="T0" fmla="*/ 1205 w 1211"/>
                  <a:gd name="T1" fmla="*/ 894 h 1992"/>
                  <a:gd name="T2" fmla="*/ 1180 w 1211"/>
                  <a:gd name="T3" fmla="*/ 747 h 1992"/>
                  <a:gd name="T4" fmla="*/ 1132 w 1211"/>
                  <a:gd name="T5" fmla="*/ 608 h 1992"/>
                  <a:gd name="T6" fmla="*/ 1067 w 1211"/>
                  <a:gd name="T7" fmla="*/ 480 h 1992"/>
                  <a:gd name="T8" fmla="*/ 983 w 1211"/>
                  <a:gd name="T9" fmla="*/ 363 h 1992"/>
                  <a:gd name="T10" fmla="*/ 885 w 1211"/>
                  <a:gd name="T11" fmla="*/ 259 h 1992"/>
                  <a:gd name="T12" fmla="*/ 772 w 1211"/>
                  <a:gd name="T13" fmla="*/ 171 h 1992"/>
                  <a:gd name="T14" fmla="*/ 647 w 1211"/>
                  <a:gd name="T15" fmla="*/ 98 h 1992"/>
                  <a:gd name="T16" fmla="*/ 511 w 1211"/>
                  <a:gd name="T17" fmla="*/ 44 h 1992"/>
                  <a:gd name="T18" fmla="*/ 367 w 1211"/>
                  <a:gd name="T19" fmla="*/ 12 h 1992"/>
                  <a:gd name="T20" fmla="*/ 215 w 1211"/>
                  <a:gd name="T21" fmla="*/ 0 h 1992"/>
                  <a:gd name="T22" fmla="*/ 64 w 1211"/>
                  <a:gd name="T23" fmla="*/ 12 h 1992"/>
                  <a:gd name="T24" fmla="*/ 10 w 1211"/>
                  <a:gd name="T25" fmla="*/ 23 h 1992"/>
                  <a:gd name="T26" fmla="*/ 6 w 1211"/>
                  <a:gd name="T27" fmla="*/ 29 h 1992"/>
                  <a:gd name="T28" fmla="*/ 2 w 1211"/>
                  <a:gd name="T29" fmla="*/ 35 h 1992"/>
                  <a:gd name="T30" fmla="*/ 66 w 1211"/>
                  <a:gd name="T31" fmla="*/ 25 h 1992"/>
                  <a:gd name="T32" fmla="*/ 215 w 1211"/>
                  <a:gd name="T33" fmla="*/ 13 h 1992"/>
                  <a:gd name="T34" fmla="*/ 365 w 1211"/>
                  <a:gd name="T35" fmla="*/ 25 h 1992"/>
                  <a:gd name="T36" fmla="*/ 507 w 1211"/>
                  <a:gd name="T37" fmla="*/ 58 h 1992"/>
                  <a:gd name="T38" fmla="*/ 641 w 1211"/>
                  <a:gd name="T39" fmla="*/ 109 h 1992"/>
                  <a:gd name="T40" fmla="*/ 764 w 1211"/>
                  <a:gd name="T41" fmla="*/ 180 h 1992"/>
                  <a:gd name="T42" fmla="*/ 875 w 1211"/>
                  <a:gd name="T43" fmla="*/ 269 h 1992"/>
                  <a:gd name="T44" fmla="*/ 973 w 1211"/>
                  <a:gd name="T45" fmla="*/ 370 h 1992"/>
                  <a:gd name="T46" fmla="*/ 1056 w 1211"/>
                  <a:gd name="T47" fmla="*/ 486 h 1992"/>
                  <a:gd name="T48" fmla="*/ 1121 w 1211"/>
                  <a:gd name="T49" fmla="*/ 614 h 1992"/>
                  <a:gd name="T50" fmla="*/ 1167 w 1211"/>
                  <a:gd name="T51" fmla="*/ 750 h 1992"/>
                  <a:gd name="T52" fmla="*/ 1194 w 1211"/>
                  <a:gd name="T53" fmla="*/ 896 h 1992"/>
                  <a:gd name="T54" fmla="*/ 1211 w 1211"/>
                  <a:gd name="T55" fmla="*/ 996 h 1992"/>
                  <a:gd name="T56" fmla="*/ 1200 w 1211"/>
                  <a:gd name="T57" fmla="*/ 1148 h 1992"/>
                  <a:gd name="T58" fmla="*/ 1167 w 1211"/>
                  <a:gd name="T59" fmla="*/ 1292 h 1992"/>
                  <a:gd name="T60" fmla="*/ 1113 w 1211"/>
                  <a:gd name="T61" fmla="*/ 1428 h 1992"/>
                  <a:gd name="T62" fmla="*/ 1040 w 1211"/>
                  <a:gd name="T63" fmla="*/ 1553 h 1992"/>
                  <a:gd name="T64" fmla="*/ 952 w 1211"/>
                  <a:gd name="T65" fmla="*/ 1666 h 1992"/>
                  <a:gd name="T66" fmla="*/ 848 w 1211"/>
                  <a:gd name="T67" fmla="*/ 1764 h 1992"/>
                  <a:gd name="T68" fmla="*/ 731 w 1211"/>
                  <a:gd name="T69" fmla="*/ 1848 h 1992"/>
                  <a:gd name="T70" fmla="*/ 603 w 1211"/>
                  <a:gd name="T71" fmla="*/ 1913 h 1992"/>
                  <a:gd name="T72" fmla="*/ 465 w 1211"/>
                  <a:gd name="T73" fmla="*/ 1961 h 1992"/>
                  <a:gd name="T74" fmla="*/ 317 w 1211"/>
                  <a:gd name="T75" fmla="*/ 1986 h 1992"/>
                  <a:gd name="T76" fmla="*/ 163 w 1211"/>
                  <a:gd name="T77" fmla="*/ 1990 h 1992"/>
                  <a:gd name="T78" fmla="*/ 52 w 1211"/>
                  <a:gd name="T79" fmla="*/ 1979 h 1992"/>
                  <a:gd name="T80" fmla="*/ 46 w 1211"/>
                  <a:gd name="T81" fmla="*/ 1973 h 1992"/>
                  <a:gd name="T82" fmla="*/ 43 w 1211"/>
                  <a:gd name="T83" fmla="*/ 1967 h 1992"/>
                  <a:gd name="T84" fmla="*/ 66 w 1211"/>
                  <a:gd name="T85" fmla="*/ 1967 h 1992"/>
                  <a:gd name="T86" fmla="*/ 215 w 1211"/>
                  <a:gd name="T87" fmla="*/ 1979 h 1992"/>
                  <a:gd name="T88" fmla="*/ 365 w 1211"/>
                  <a:gd name="T89" fmla="*/ 1967 h 1992"/>
                  <a:gd name="T90" fmla="*/ 507 w 1211"/>
                  <a:gd name="T91" fmla="*/ 1934 h 1992"/>
                  <a:gd name="T92" fmla="*/ 641 w 1211"/>
                  <a:gd name="T93" fmla="*/ 1883 h 1992"/>
                  <a:gd name="T94" fmla="*/ 764 w 1211"/>
                  <a:gd name="T95" fmla="*/ 1812 h 1992"/>
                  <a:gd name="T96" fmla="*/ 875 w 1211"/>
                  <a:gd name="T97" fmla="*/ 1723 h 1992"/>
                  <a:gd name="T98" fmla="*/ 973 w 1211"/>
                  <a:gd name="T99" fmla="*/ 1622 h 1992"/>
                  <a:gd name="T100" fmla="*/ 1056 w 1211"/>
                  <a:gd name="T101" fmla="*/ 1506 h 1992"/>
                  <a:gd name="T102" fmla="*/ 1121 w 1211"/>
                  <a:gd name="T103" fmla="*/ 1378 h 1992"/>
                  <a:gd name="T104" fmla="*/ 1167 w 1211"/>
                  <a:gd name="T105" fmla="*/ 1242 h 1992"/>
                  <a:gd name="T106" fmla="*/ 1194 w 1211"/>
                  <a:gd name="T107" fmla="*/ 1096 h 1992"/>
                  <a:gd name="T108" fmla="*/ 1211 w 1211"/>
                  <a:gd name="T109" fmla="*/ 996 h 199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211"/>
                  <a:gd name="T166" fmla="*/ 0 h 1992"/>
                  <a:gd name="T167" fmla="*/ 1211 w 1211"/>
                  <a:gd name="T168" fmla="*/ 1992 h 199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211" h="1992">
                    <a:moveTo>
                      <a:pt x="1211" y="996"/>
                    </a:moveTo>
                    <a:lnTo>
                      <a:pt x="1209" y="944"/>
                    </a:lnTo>
                    <a:lnTo>
                      <a:pt x="1205" y="894"/>
                    </a:lnTo>
                    <a:lnTo>
                      <a:pt x="1200" y="844"/>
                    </a:lnTo>
                    <a:lnTo>
                      <a:pt x="1190" y="795"/>
                    </a:lnTo>
                    <a:lnTo>
                      <a:pt x="1180" y="747"/>
                    </a:lnTo>
                    <a:lnTo>
                      <a:pt x="1167" y="700"/>
                    </a:lnTo>
                    <a:lnTo>
                      <a:pt x="1152" y="654"/>
                    </a:lnTo>
                    <a:lnTo>
                      <a:pt x="1132" y="608"/>
                    </a:lnTo>
                    <a:lnTo>
                      <a:pt x="1113" y="564"/>
                    </a:lnTo>
                    <a:lnTo>
                      <a:pt x="1090" y="522"/>
                    </a:lnTo>
                    <a:lnTo>
                      <a:pt x="1067" y="480"/>
                    </a:lnTo>
                    <a:lnTo>
                      <a:pt x="1040" y="440"/>
                    </a:lnTo>
                    <a:lnTo>
                      <a:pt x="1014" y="399"/>
                    </a:lnTo>
                    <a:lnTo>
                      <a:pt x="983" y="363"/>
                    </a:lnTo>
                    <a:lnTo>
                      <a:pt x="952" y="326"/>
                    </a:lnTo>
                    <a:lnTo>
                      <a:pt x="919" y="292"/>
                    </a:lnTo>
                    <a:lnTo>
                      <a:pt x="885" y="259"/>
                    </a:lnTo>
                    <a:lnTo>
                      <a:pt x="848" y="227"/>
                    </a:lnTo>
                    <a:lnTo>
                      <a:pt x="812" y="198"/>
                    </a:lnTo>
                    <a:lnTo>
                      <a:pt x="772" y="171"/>
                    </a:lnTo>
                    <a:lnTo>
                      <a:pt x="731" y="144"/>
                    </a:lnTo>
                    <a:lnTo>
                      <a:pt x="689" y="121"/>
                    </a:lnTo>
                    <a:lnTo>
                      <a:pt x="647" y="98"/>
                    </a:lnTo>
                    <a:lnTo>
                      <a:pt x="603" y="79"/>
                    </a:lnTo>
                    <a:lnTo>
                      <a:pt x="557" y="60"/>
                    </a:lnTo>
                    <a:lnTo>
                      <a:pt x="511" y="44"/>
                    </a:lnTo>
                    <a:lnTo>
                      <a:pt x="465" y="31"/>
                    </a:lnTo>
                    <a:lnTo>
                      <a:pt x="417" y="21"/>
                    </a:lnTo>
                    <a:lnTo>
                      <a:pt x="367" y="12"/>
                    </a:lnTo>
                    <a:lnTo>
                      <a:pt x="317" y="6"/>
                    </a:lnTo>
                    <a:lnTo>
                      <a:pt x="267" y="2"/>
                    </a:lnTo>
                    <a:lnTo>
                      <a:pt x="215" y="0"/>
                    </a:lnTo>
                    <a:lnTo>
                      <a:pt x="163" y="2"/>
                    </a:lnTo>
                    <a:lnTo>
                      <a:pt x="114" y="6"/>
                    </a:lnTo>
                    <a:lnTo>
                      <a:pt x="64" y="12"/>
                    </a:lnTo>
                    <a:lnTo>
                      <a:pt x="14" y="21"/>
                    </a:lnTo>
                    <a:lnTo>
                      <a:pt x="12" y="21"/>
                    </a:lnTo>
                    <a:lnTo>
                      <a:pt x="10" y="23"/>
                    </a:lnTo>
                    <a:lnTo>
                      <a:pt x="8" y="25"/>
                    </a:lnTo>
                    <a:lnTo>
                      <a:pt x="8" y="27"/>
                    </a:lnTo>
                    <a:lnTo>
                      <a:pt x="6" y="29"/>
                    </a:lnTo>
                    <a:lnTo>
                      <a:pt x="4" y="31"/>
                    </a:lnTo>
                    <a:lnTo>
                      <a:pt x="4" y="33"/>
                    </a:lnTo>
                    <a:lnTo>
                      <a:pt x="2" y="35"/>
                    </a:lnTo>
                    <a:lnTo>
                      <a:pt x="0" y="37"/>
                    </a:lnTo>
                    <a:lnTo>
                      <a:pt x="18" y="33"/>
                    </a:lnTo>
                    <a:lnTo>
                      <a:pt x="66" y="25"/>
                    </a:lnTo>
                    <a:lnTo>
                      <a:pt x="115" y="17"/>
                    </a:lnTo>
                    <a:lnTo>
                      <a:pt x="165" y="13"/>
                    </a:lnTo>
                    <a:lnTo>
                      <a:pt x="215" y="13"/>
                    </a:lnTo>
                    <a:lnTo>
                      <a:pt x="265" y="13"/>
                    </a:lnTo>
                    <a:lnTo>
                      <a:pt x="315" y="17"/>
                    </a:lnTo>
                    <a:lnTo>
                      <a:pt x="365" y="25"/>
                    </a:lnTo>
                    <a:lnTo>
                      <a:pt x="413" y="33"/>
                    </a:lnTo>
                    <a:lnTo>
                      <a:pt x="461" y="44"/>
                    </a:lnTo>
                    <a:lnTo>
                      <a:pt x="507" y="58"/>
                    </a:lnTo>
                    <a:lnTo>
                      <a:pt x="553" y="73"/>
                    </a:lnTo>
                    <a:lnTo>
                      <a:pt x="597" y="90"/>
                    </a:lnTo>
                    <a:lnTo>
                      <a:pt x="641" y="109"/>
                    </a:lnTo>
                    <a:lnTo>
                      <a:pt x="683" y="132"/>
                    </a:lnTo>
                    <a:lnTo>
                      <a:pt x="726" y="156"/>
                    </a:lnTo>
                    <a:lnTo>
                      <a:pt x="764" y="180"/>
                    </a:lnTo>
                    <a:lnTo>
                      <a:pt x="802" y="209"/>
                    </a:lnTo>
                    <a:lnTo>
                      <a:pt x="841" y="238"/>
                    </a:lnTo>
                    <a:lnTo>
                      <a:pt x="875" y="269"/>
                    </a:lnTo>
                    <a:lnTo>
                      <a:pt x="910" y="301"/>
                    </a:lnTo>
                    <a:lnTo>
                      <a:pt x="943" y="336"/>
                    </a:lnTo>
                    <a:lnTo>
                      <a:pt x="973" y="370"/>
                    </a:lnTo>
                    <a:lnTo>
                      <a:pt x="1002" y="409"/>
                    </a:lnTo>
                    <a:lnTo>
                      <a:pt x="1031" y="447"/>
                    </a:lnTo>
                    <a:lnTo>
                      <a:pt x="1056" y="486"/>
                    </a:lnTo>
                    <a:lnTo>
                      <a:pt x="1079" y="528"/>
                    </a:lnTo>
                    <a:lnTo>
                      <a:pt x="1102" y="570"/>
                    </a:lnTo>
                    <a:lnTo>
                      <a:pt x="1121" y="614"/>
                    </a:lnTo>
                    <a:lnTo>
                      <a:pt x="1138" y="658"/>
                    </a:lnTo>
                    <a:lnTo>
                      <a:pt x="1154" y="704"/>
                    </a:lnTo>
                    <a:lnTo>
                      <a:pt x="1167" y="750"/>
                    </a:lnTo>
                    <a:lnTo>
                      <a:pt x="1179" y="798"/>
                    </a:lnTo>
                    <a:lnTo>
                      <a:pt x="1186" y="846"/>
                    </a:lnTo>
                    <a:lnTo>
                      <a:pt x="1194" y="896"/>
                    </a:lnTo>
                    <a:lnTo>
                      <a:pt x="1198" y="946"/>
                    </a:lnTo>
                    <a:lnTo>
                      <a:pt x="1198" y="996"/>
                    </a:lnTo>
                    <a:lnTo>
                      <a:pt x="1211" y="996"/>
                    </a:lnTo>
                    <a:lnTo>
                      <a:pt x="1209" y="1048"/>
                    </a:lnTo>
                    <a:lnTo>
                      <a:pt x="1205" y="1098"/>
                    </a:lnTo>
                    <a:lnTo>
                      <a:pt x="1200" y="1148"/>
                    </a:lnTo>
                    <a:lnTo>
                      <a:pt x="1190" y="1198"/>
                    </a:lnTo>
                    <a:lnTo>
                      <a:pt x="1180" y="1245"/>
                    </a:lnTo>
                    <a:lnTo>
                      <a:pt x="1167" y="1292"/>
                    </a:lnTo>
                    <a:lnTo>
                      <a:pt x="1152" y="1338"/>
                    </a:lnTo>
                    <a:lnTo>
                      <a:pt x="1132" y="1384"/>
                    </a:lnTo>
                    <a:lnTo>
                      <a:pt x="1113" y="1428"/>
                    </a:lnTo>
                    <a:lnTo>
                      <a:pt x="1090" y="1470"/>
                    </a:lnTo>
                    <a:lnTo>
                      <a:pt x="1067" y="1512"/>
                    </a:lnTo>
                    <a:lnTo>
                      <a:pt x="1040" y="1553"/>
                    </a:lnTo>
                    <a:lnTo>
                      <a:pt x="1014" y="1591"/>
                    </a:lnTo>
                    <a:lnTo>
                      <a:pt x="983" y="1629"/>
                    </a:lnTo>
                    <a:lnTo>
                      <a:pt x="952" y="1666"/>
                    </a:lnTo>
                    <a:lnTo>
                      <a:pt x="919" y="1700"/>
                    </a:lnTo>
                    <a:lnTo>
                      <a:pt x="885" y="1733"/>
                    </a:lnTo>
                    <a:lnTo>
                      <a:pt x="848" y="1764"/>
                    </a:lnTo>
                    <a:lnTo>
                      <a:pt x="812" y="1794"/>
                    </a:lnTo>
                    <a:lnTo>
                      <a:pt x="772" y="1821"/>
                    </a:lnTo>
                    <a:lnTo>
                      <a:pt x="731" y="1848"/>
                    </a:lnTo>
                    <a:lnTo>
                      <a:pt x="689" y="1871"/>
                    </a:lnTo>
                    <a:lnTo>
                      <a:pt x="647" y="1894"/>
                    </a:lnTo>
                    <a:lnTo>
                      <a:pt x="603" y="1913"/>
                    </a:lnTo>
                    <a:lnTo>
                      <a:pt x="557" y="1931"/>
                    </a:lnTo>
                    <a:lnTo>
                      <a:pt x="511" y="1948"/>
                    </a:lnTo>
                    <a:lnTo>
                      <a:pt x="465" y="1961"/>
                    </a:lnTo>
                    <a:lnTo>
                      <a:pt x="417" y="1971"/>
                    </a:lnTo>
                    <a:lnTo>
                      <a:pt x="367" y="1980"/>
                    </a:lnTo>
                    <a:lnTo>
                      <a:pt x="317" y="1986"/>
                    </a:lnTo>
                    <a:lnTo>
                      <a:pt x="267" y="1990"/>
                    </a:lnTo>
                    <a:lnTo>
                      <a:pt x="215" y="1992"/>
                    </a:lnTo>
                    <a:lnTo>
                      <a:pt x="163" y="1990"/>
                    </a:lnTo>
                    <a:lnTo>
                      <a:pt x="114" y="1986"/>
                    </a:lnTo>
                    <a:lnTo>
                      <a:pt x="64" y="1980"/>
                    </a:lnTo>
                    <a:lnTo>
                      <a:pt x="52" y="1979"/>
                    </a:lnTo>
                    <a:lnTo>
                      <a:pt x="50" y="1977"/>
                    </a:lnTo>
                    <a:lnTo>
                      <a:pt x="48" y="1975"/>
                    </a:lnTo>
                    <a:lnTo>
                      <a:pt x="46" y="1973"/>
                    </a:lnTo>
                    <a:lnTo>
                      <a:pt x="46" y="1971"/>
                    </a:lnTo>
                    <a:lnTo>
                      <a:pt x="44" y="1969"/>
                    </a:lnTo>
                    <a:lnTo>
                      <a:pt x="43" y="1967"/>
                    </a:lnTo>
                    <a:lnTo>
                      <a:pt x="43" y="1965"/>
                    </a:lnTo>
                    <a:lnTo>
                      <a:pt x="41" y="1963"/>
                    </a:lnTo>
                    <a:lnTo>
                      <a:pt x="66" y="1967"/>
                    </a:lnTo>
                    <a:lnTo>
                      <a:pt x="115" y="1973"/>
                    </a:lnTo>
                    <a:lnTo>
                      <a:pt x="165" y="1977"/>
                    </a:lnTo>
                    <a:lnTo>
                      <a:pt x="215" y="1979"/>
                    </a:lnTo>
                    <a:lnTo>
                      <a:pt x="265" y="1977"/>
                    </a:lnTo>
                    <a:lnTo>
                      <a:pt x="315" y="1973"/>
                    </a:lnTo>
                    <a:lnTo>
                      <a:pt x="365" y="1967"/>
                    </a:lnTo>
                    <a:lnTo>
                      <a:pt x="413" y="1959"/>
                    </a:lnTo>
                    <a:lnTo>
                      <a:pt x="461" y="1948"/>
                    </a:lnTo>
                    <a:lnTo>
                      <a:pt x="507" y="1934"/>
                    </a:lnTo>
                    <a:lnTo>
                      <a:pt x="553" y="1919"/>
                    </a:lnTo>
                    <a:lnTo>
                      <a:pt x="597" y="1902"/>
                    </a:lnTo>
                    <a:lnTo>
                      <a:pt x="641" y="1883"/>
                    </a:lnTo>
                    <a:lnTo>
                      <a:pt x="683" y="1860"/>
                    </a:lnTo>
                    <a:lnTo>
                      <a:pt x="726" y="1837"/>
                    </a:lnTo>
                    <a:lnTo>
                      <a:pt x="764" y="1812"/>
                    </a:lnTo>
                    <a:lnTo>
                      <a:pt x="802" y="1783"/>
                    </a:lnTo>
                    <a:lnTo>
                      <a:pt x="841" y="1754"/>
                    </a:lnTo>
                    <a:lnTo>
                      <a:pt x="875" y="1723"/>
                    </a:lnTo>
                    <a:lnTo>
                      <a:pt x="910" y="1691"/>
                    </a:lnTo>
                    <a:lnTo>
                      <a:pt x="943" y="1656"/>
                    </a:lnTo>
                    <a:lnTo>
                      <a:pt x="973" y="1622"/>
                    </a:lnTo>
                    <a:lnTo>
                      <a:pt x="1002" y="1583"/>
                    </a:lnTo>
                    <a:lnTo>
                      <a:pt x="1031" y="1545"/>
                    </a:lnTo>
                    <a:lnTo>
                      <a:pt x="1056" y="1506"/>
                    </a:lnTo>
                    <a:lnTo>
                      <a:pt x="1079" y="1464"/>
                    </a:lnTo>
                    <a:lnTo>
                      <a:pt x="1102" y="1422"/>
                    </a:lnTo>
                    <a:lnTo>
                      <a:pt x="1121" y="1378"/>
                    </a:lnTo>
                    <a:lnTo>
                      <a:pt x="1138" y="1334"/>
                    </a:lnTo>
                    <a:lnTo>
                      <a:pt x="1154" y="1288"/>
                    </a:lnTo>
                    <a:lnTo>
                      <a:pt x="1167" y="1242"/>
                    </a:lnTo>
                    <a:lnTo>
                      <a:pt x="1179" y="1194"/>
                    </a:lnTo>
                    <a:lnTo>
                      <a:pt x="1186" y="1146"/>
                    </a:lnTo>
                    <a:lnTo>
                      <a:pt x="1194" y="1096"/>
                    </a:lnTo>
                    <a:lnTo>
                      <a:pt x="1198" y="1046"/>
                    </a:lnTo>
                    <a:lnTo>
                      <a:pt x="1198" y="996"/>
                    </a:lnTo>
                    <a:lnTo>
                      <a:pt x="1211" y="996"/>
                    </a:lnTo>
                    <a:close/>
                  </a:path>
                </a:pathLst>
              </a:custGeom>
              <a:solidFill>
                <a:srgbClr val="67C2FF"/>
              </a:solidFill>
              <a:ln w="9525">
                <a:noFill/>
                <a:round/>
                <a:headEnd/>
                <a:tailEnd/>
              </a:ln>
            </p:spPr>
            <p:txBody>
              <a:bodyPr/>
              <a:lstStyle/>
              <a:p>
                <a:endParaRPr lang="en-US"/>
              </a:p>
            </p:txBody>
          </p:sp>
          <p:sp>
            <p:nvSpPr>
              <p:cNvPr id="28160" name="Freeform 1075"/>
              <p:cNvSpPr>
                <a:spLocks/>
              </p:cNvSpPr>
              <p:nvPr/>
            </p:nvSpPr>
            <p:spPr bwMode="auto">
              <a:xfrm>
                <a:off x="649" y="1216"/>
                <a:ext cx="1209" cy="1980"/>
              </a:xfrm>
              <a:custGeom>
                <a:avLst/>
                <a:gdLst>
                  <a:gd name="T0" fmla="*/ 1204 w 1209"/>
                  <a:gd name="T1" fmla="*/ 888 h 1980"/>
                  <a:gd name="T2" fmla="*/ 1177 w 1209"/>
                  <a:gd name="T3" fmla="*/ 742 h 1980"/>
                  <a:gd name="T4" fmla="*/ 1131 w 1209"/>
                  <a:gd name="T5" fmla="*/ 604 h 1980"/>
                  <a:gd name="T6" fmla="*/ 1065 w 1209"/>
                  <a:gd name="T7" fmla="*/ 478 h 1980"/>
                  <a:gd name="T8" fmla="*/ 983 w 1209"/>
                  <a:gd name="T9" fmla="*/ 361 h 1980"/>
                  <a:gd name="T10" fmla="*/ 885 w 1209"/>
                  <a:gd name="T11" fmla="*/ 257 h 1980"/>
                  <a:gd name="T12" fmla="*/ 772 w 1209"/>
                  <a:gd name="T13" fmla="*/ 169 h 1980"/>
                  <a:gd name="T14" fmla="*/ 649 w 1209"/>
                  <a:gd name="T15" fmla="*/ 98 h 1980"/>
                  <a:gd name="T16" fmla="*/ 513 w 1209"/>
                  <a:gd name="T17" fmla="*/ 46 h 1980"/>
                  <a:gd name="T18" fmla="*/ 369 w 1209"/>
                  <a:gd name="T19" fmla="*/ 11 h 1980"/>
                  <a:gd name="T20" fmla="*/ 219 w 1209"/>
                  <a:gd name="T21" fmla="*/ 0 h 1980"/>
                  <a:gd name="T22" fmla="*/ 68 w 1209"/>
                  <a:gd name="T23" fmla="*/ 11 h 1980"/>
                  <a:gd name="T24" fmla="*/ 8 w 1209"/>
                  <a:gd name="T25" fmla="*/ 25 h 1980"/>
                  <a:gd name="T26" fmla="*/ 4 w 1209"/>
                  <a:gd name="T27" fmla="*/ 31 h 1980"/>
                  <a:gd name="T28" fmla="*/ 0 w 1209"/>
                  <a:gd name="T29" fmla="*/ 36 h 1980"/>
                  <a:gd name="T30" fmla="*/ 70 w 1209"/>
                  <a:gd name="T31" fmla="*/ 25 h 1980"/>
                  <a:gd name="T32" fmla="*/ 219 w 1209"/>
                  <a:gd name="T33" fmla="*/ 13 h 1980"/>
                  <a:gd name="T34" fmla="*/ 367 w 1209"/>
                  <a:gd name="T35" fmla="*/ 25 h 1980"/>
                  <a:gd name="T36" fmla="*/ 509 w 1209"/>
                  <a:gd name="T37" fmla="*/ 57 h 1980"/>
                  <a:gd name="T38" fmla="*/ 643 w 1209"/>
                  <a:gd name="T39" fmla="*/ 109 h 1980"/>
                  <a:gd name="T40" fmla="*/ 764 w 1209"/>
                  <a:gd name="T41" fmla="*/ 180 h 1980"/>
                  <a:gd name="T42" fmla="*/ 876 w 1209"/>
                  <a:gd name="T43" fmla="*/ 267 h 1980"/>
                  <a:gd name="T44" fmla="*/ 973 w 1209"/>
                  <a:gd name="T45" fmla="*/ 368 h 1980"/>
                  <a:gd name="T46" fmla="*/ 1054 w 1209"/>
                  <a:gd name="T47" fmla="*/ 483 h 1980"/>
                  <a:gd name="T48" fmla="*/ 1119 w 1209"/>
                  <a:gd name="T49" fmla="*/ 610 h 1980"/>
                  <a:gd name="T50" fmla="*/ 1165 w 1209"/>
                  <a:gd name="T51" fmla="*/ 746 h 1980"/>
                  <a:gd name="T52" fmla="*/ 1190 w 1209"/>
                  <a:gd name="T53" fmla="*/ 890 h 1980"/>
                  <a:gd name="T54" fmla="*/ 1209 w 1209"/>
                  <a:gd name="T55" fmla="*/ 990 h 1980"/>
                  <a:gd name="T56" fmla="*/ 1198 w 1209"/>
                  <a:gd name="T57" fmla="*/ 1140 h 1980"/>
                  <a:gd name="T58" fmla="*/ 1163 w 1209"/>
                  <a:gd name="T59" fmla="*/ 1284 h 1980"/>
                  <a:gd name="T60" fmla="*/ 1112 w 1209"/>
                  <a:gd name="T61" fmla="*/ 1418 h 1980"/>
                  <a:gd name="T62" fmla="*/ 1041 w 1209"/>
                  <a:gd name="T63" fmla="*/ 1543 h 1980"/>
                  <a:gd name="T64" fmla="*/ 952 w 1209"/>
                  <a:gd name="T65" fmla="*/ 1656 h 1980"/>
                  <a:gd name="T66" fmla="*/ 849 w 1209"/>
                  <a:gd name="T67" fmla="*/ 1754 h 1980"/>
                  <a:gd name="T68" fmla="*/ 732 w 1209"/>
                  <a:gd name="T69" fmla="*/ 1836 h 1980"/>
                  <a:gd name="T70" fmla="*/ 605 w 1209"/>
                  <a:gd name="T71" fmla="*/ 1902 h 1980"/>
                  <a:gd name="T72" fmla="*/ 467 w 1209"/>
                  <a:gd name="T73" fmla="*/ 1948 h 1980"/>
                  <a:gd name="T74" fmla="*/ 321 w 1209"/>
                  <a:gd name="T75" fmla="*/ 1974 h 1980"/>
                  <a:gd name="T76" fmla="*/ 167 w 1209"/>
                  <a:gd name="T77" fmla="*/ 1978 h 1980"/>
                  <a:gd name="T78" fmla="*/ 50 w 1209"/>
                  <a:gd name="T79" fmla="*/ 1965 h 1980"/>
                  <a:gd name="T80" fmla="*/ 47 w 1209"/>
                  <a:gd name="T81" fmla="*/ 1959 h 1980"/>
                  <a:gd name="T82" fmla="*/ 43 w 1209"/>
                  <a:gd name="T83" fmla="*/ 1953 h 1980"/>
                  <a:gd name="T84" fmla="*/ 70 w 1209"/>
                  <a:gd name="T85" fmla="*/ 1955 h 1980"/>
                  <a:gd name="T86" fmla="*/ 219 w 1209"/>
                  <a:gd name="T87" fmla="*/ 1967 h 1980"/>
                  <a:gd name="T88" fmla="*/ 367 w 1209"/>
                  <a:gd name="T89" fmla="*/ 1955 h 1980"/>
                  <a:gd name="T90" fmla="*/ 509 w 1209"/>
                  <a:gd name="T91" fmla="*/ 1923 h 1980"/>
                  <a:gd name="T92" fmla="*/ 643 w 1209"/>
                  <a:gd name="T93" fmla="*/ 1871 h 1980"/>
                  <a:gd name="T94" fmla="*/ 764 w 1209"/>
                  <a:gd name="T95" fmla="*/ 1800 h 1980"/>
                  <a:gd name="T96" fmla="*/ 876 w 1209"/>
                  <a:gd name="T97" fmla="*/ 1713 h 1980"/>
                  <a:gd name="T98" fmla="*/ 973 w 1209"/>
                  <a:gd name="T99" fmla="*/ 1612 h 1980"/>
                  <a:gd name="T100" fmla="*/ 1054 w 1209"/>
                  <a:gd name="T101" fmla="*/ 1497 h 1980"/>
                  <a:gd name="T102" fmla="*/ 1119 w 1209"/>
                  <a:gd name="T103" fmla="*/ 1370 h 1980"/>
                  <a:gd name="T104" fmla="*/ 1165 w 1209"/>
                  <a:gd name="T105" fmla="*/ 1234 h 1980"/>
                  <a:gd name="T106" fmla="*/ 1190 w 1209"/>
                  <a:gd name="T107" fmla="*/ 1090 h 1980"/>
                  <a:gd name="T108" fmla="*/ 1209 w 1209"/>
                  <a:gd name="T109" fmla="*/ 990 h 198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209"/>
                  <a:gd name="T166" fmla="*/ 0 h 1980"/>
                  <a:gd name="T167" fmla="*/ 1209 w 1209"/>
                  <a:gd name="T168" fmla="*/ 1980 h 198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209" h="1980">
                    <a:moveTo>
                      <a:pt x="1209" y="990"/>
                    </a:moveTo>
                    <a:lnTo>
                      <a:pt x="1207" y="938"/>
                    </a:lnTo>
                    <a:lnTo>
                      <a:pt x="1204" y="888"/>
                    </a:lnTo>
                    <a:lnTo>
                      <a:pt x="1198" y="838"/>
                    </a:lnTo>
                    <a:lnTo>
                      <a:pt x="1188" y="790"/>
                    </a:lnTo>
                    <a:lnTo>
                      <a:pt x="1177" y="742"/>
                    </a:lnTo>
                    <a:lnTo>
                      <a:pt x="1163" y="696"/>
                    </a:lnTo>
                    <a:lnTo>
                      <a:pt x="1148" y="650"/>
                    </a:lnTo>
                    <a:lnTo>
                      <a:pt x="1131" y="604"/>
                    </a:lnTo>
                    <a:lnTo>
                      <a:pt x="1112" y="560"/>
                    </a:lnTo>
                    <a:lnTo>
                      <a:pt x="1089" y="518"/>
                    </a:lnTo>
                    <a:lnTo>
                      <a:pt x="1065" y="478"/>
                    </a:lnTo>
                    <a:lnTo>
                      <a:pt x="1041" y="437"/>
                    </a:lnTo>
                    <a:lnTo>
                      <a:pt x="1012" y="397"/>
                    </a:lnTo>
                    <a:lnTo>
                      <a:pt x="983" y="361"/>
                    </a:lnTo>
                    <a:lnTo>
                      <a:pt x="952" y="324"/>
                    </a:lnTo>
                    <a:lnTo>
                      <a:pt x="920" y="290"/>
                    </a:lnTo>
                    <a:lnTo>
                      <a:pt x="885" y="257"/>
                    </a:lnTo>
                    <a:lnTo>
                      <a:pt x="849" y="226"/>
                    </a:lnTo>
                    <a:lnTo>
                      <a:pt x="810" y="197"/>
                    </a:lnTo>
                    <a:lnTo>
                      <a:pt x="772" y="169"/>
                    </a:lnTo>
                    <a:lnTo>
                      <a:pt x="732" y="144"/>
                    </a:lnTo>
                    <a:lnTo>
                      <a:pt x="691" y="121"/>
                    </a:lnTo>
                    <a:lnTo>
                      <a:pt x="649" y="98"/>
                    </a:lnTo>
                    <a:lnTo>
                      <a:pt x="605" y="79"/>
                    </a:lnTo>
                    <a:lnTo>
                      <a:pt x="559" y="61"/>
                    </a:lnTo>
                    <a:lnTo>
                      <a:pt x="513" y="46"/>
                    </a:lnTo>
                    <a:lnTo>
                      <a:pt x="467" y="32"/>
                    </a:lnTo>
                    <a:lnTo>
                      <a:pt x="419" y="21"/>
                    </a:lnTo>
                    <a:lnTo>
                      <a:pt x="369" y="11"/>
                    </a:lnTo>
                    <a:lnTo>
                      <a:pt x="321" y="6"/>
                    </a:lnTo>
                    <a:lnTo>
                      <a:pt x="269" y="2"/>
                    </a:lnTo>
                    <a:lnTo>
                      <a:pt x="219" y="0"/>
                    </a:lnTo>
                    <a:lnTo>
                      <a:pt x="167" y="2"/>
                    </a:lnTo>
                    <a:lnTo>
                      <a:pt x="118" y="6"/>
                    </a:lnTo>
                    <a:lnTo>
                      <a:pt x="68" y="11"/>
                    </a:lnTo>
                    <a:lnTo>
                      <a:pt x="20" y="21"/>
                    </a:lnTo>
                    <a:lnTo>
                      <a:pt x="10" y="23"/>
                    </a:lnTo>
                    <a:lnTo>
                      <a:pt x="8" y="25"/>
                    </a:lnTo>
                    <a:lnTo>
                      <a:pt x="8" y="27"/>
                    </a:lnTo>
                    <a:lnTo>
                      <a:pt x="6" y="29"/>
                    </a:lnTo>
                    <a:lnTo>
                      <a:pt x="4" y="31"/>
                    </a:lnTo>
                    <a:lnTo>
                      <a:pt x="4" y="32"/>
                    </a:lnTo>
                    <a:lnTo>
                      <a:pt x="2" y="34"/>
                    </a:lnTo>
                    <a:lnTo>
                      <a:pt x="0" y="36"/>
                    </a:lnTo>
                    <a:lnTo>
                      <a:pt x="0" y="38"/>
                    </a:lnTo>
                    <a:lnTo>
                      <a:pt x="22" y="32"/>
                    </a:lnTo>
                    <a:lnTo>
                      <a:pt x="70" y="25"/>
                    </a:lnTo>
                    <a:lnTo>
                      <a:pt x="119" y="19"/>
                    </a:lnTo>
                    <a:lnTo>
                      <a:pt x="169" y="15"/>
                    </a:lnTo>
                    <a:lnTo>
                      <a:pt x="219" y="13"/>
                    </a:lnTo>
                    <a:lnTo>
                      <a:pt x="269" y="15"/>
                    </a:lnTo>
                    <a:lnTo>
                      <a:pt x="319" y="19"/>
                    </a:lnTo>
                    <a:lnTo>
                      <a:pt x="367" y="25"/>
                    </a:lnTo>
                    <a:lnTo>
                      <a:pt x="417" y="32"/>
                    </a:lnTo>
                    <a:lnTo>
                      <a:pt x="463" y="44"/>
                    </a:lnTo>
                    <a:lnTo>
                      <a:pt x="509" y="57"/>
                    </a:lnTo>
                    <a:lnTo>
                      <a:pt x="555" y="73"/>
                    </a:lnTo>
                    <a:lnTo>
                      <a:pt x="599" y="90"/>
                    </a:lnTo>
                    <a:lnTo>
                      <a:pt x="643" y="109"/>
                    </a:lnTo>
                    <a:lnTo>
                      <a:pt x="686" y="132"/>
                    </a:lnTo>
                    <a:lnTo>
                      <a:pt x="726" y="155"/>
                    </a:lnTo>
                    <a:lnTo>
                      <a:pt x="764" y="180"/>
                    </a:lnTo>
                    <a:lnTo>
                      <a:pt x="803" y="207"/>
                    </a:lnTo>
                    <a:lnTo>
                      <a:pt x="841" y="236"/>
                    </a:lnTo>
                    <a:lnTo>
                      <a:pt x="876" y="267"/>
                    </a:lnTo>
                    <a:lnTo>
                      <a:pt x="910" y="299"/>
                    </a:lnTo>
                    <a:lnTo>
                      <a:pt x="943" y="334"/>
                    </a:lnTo>
                    <a:lnTo>
                      <a:pt x="973" y="368"/>
                    </a:lnTo>
                    <a:lnTo>
                      <a:pt x="1002" y="407"/>
                    </a:lnTo>
                    <a:lnTo>
                      <a:pt x="1029" y="443"/>
                    </a:lnTo>
                    <a:lnTo>
                      <a:pt x="1054" y="483"/>
                    </a:lnTo>
                    <a:lnTo>
                      <a:pt x="1077" y="524"/>
                    </a:lnTo>
                    <a:lnTo>
                      <a:pt x="1100" y="566"/>
                    </a:lnTo>
                    <a:lnTo>
                      <a:pt x="1119" y="610"/>
                    </a:lnTo>
                    <a:lnTo>
                      <a:pt x="1136" y="654"/>
                    </a:lnTo>
                    <a:lnTo>
                      <a:pt x="1152" y="700"/>
                    </a:lnTo>
                    <a:lnTo>
                      <a:pt x="1165" y="746"/>
                    </a:lnTo>
                    <a:lnTo>
                      <a:pt x="1177" y="792"/>
                    </a:lnTo>
                    <a:lnTo>
                      <a:pt x="1184" y="840"/>
                    </a:lnTo>
                    <a:lnTo>
                      <a:pt x="1190" y="890"/>
                    </a:lnTo>
                    <a:lnTo>
                      <a:pt x="1194" y="940"/>
                    </a:lnTo>
                    <a:lnTo>
                      <a:pt x="1196" y="990"/>
                    </a:lnTo>
                    <a:lnTo>
                      <a:pt x="1209" y="990"/>
                    </a:lnTo>
                    <a:lnTo>
                      <a:pt x="1207" y="1040"/>
                    </a:lnTo>
                    <a:lnTo>
                      <a:pt x="1204" y="1092"/>
                    </a:lnTo>
                    <a:lnTo>
                      <a:pt x="1198" y="1140"/>
                    </a:lnTo>
                    <a:lnTo>
                      <a:pt x="1188" y="1190"/>
                    </a:lnTo>
                    <a:lnTo>
                      <a:pt x="1177" y="1238"/>
                    </a:lnTo>
                    <a:lnTo>
                      <a:pt x="1163" y="1284"/>
                    </a:lnTo>
                    <a:lnTo>
                      <a:pt x="1148" y="1330"/>
                    </a:lnTo>
                    <a:lnTo>
                      <a:pt x="1131" y="1376"/>
                    </a:lnTo>
                    <a:lnTo>
                      <a:pt x="1112" y="1418"/>
                    </a:lnTo>
                    <a:lnTo>
                      <a:pt x="1089" y="1462"/>
                    </a:lnTo>
                    <a:lnTo>
                      <a:pt x="1065" y="1502"/>
                    </a:lnTo>
                    <a:lnTo>
                      <a:pt x="1041" y="1543"/>
                    </a:lnTo>
                    <a:lnTo>
                      <a:pt x="1012" y="1581"/>
                    </a:lnTo>
                    <a:lnTo>
                      <a:pt x="983" y="1619"/>
                    </a:lnTo>
                    <a:lnTo>
                      <a:pt x="952" y="1656"/>
                    </a:lnTo>
                    <a:lnTo>
                      <a:pt x="920" y="1690"/>
                    </a:lnTo>
                    <a:lnTo>
                      <a:pt x="885" y="1723"/>
                    </a:lnTo>
                    <a:lnTo>
                      <a:pt x="849" y="1754"/>
                    </a:lnTo>
                    <a:lnTo>
                      <a:pt x="810" y="1783"/>
                    </a:lnTo>
                    <a:lnTo>
                      <a:pt x="772" y="1809"/>
                    </a:lnTo>
                    <a:lnTo>
                      <a:pt x="732" y="1836"/>
                    </a:lnTo>
                    <a:lnTo>
                      <a:pt x="691" y="1859"/>
                    </a:lnTo>
                    <a:lnTo>
                      <a:pt x="649" y="1882"/>
                    </a:lnTo>
                    <a:lnTo>
                      <a:pt x="605" y="1902"/>
                    </a:lnTo>
                    <a:lnTo>
                      <a:pt x="559" y="1919"/>
                    </a:lnTo>
                    <a:lnTo>
                      <a:pt x="513" y="1934"/>
                    </a:lnTo>
                    <a:lnTo>
                      <a:pt x="467" y="1948"/>
                    </a:lnTo>
                    <a:lnTo>
                      <a:pt x="419" y="1959"/>
                    </a:lnTo>
                    <a:lnTo>
                      <a:pt x="369" y="1969"/>
                    </a:lnTo>
                    <a:lnTo>
                      <a:pt x="321" y="1974"/>
                    </a:lnTo>
                    <a:lnTo>
                      <a:pt x="269" y="1978"/>
                    </a:lnTo>
                    <a:lnTo>
                      <a:pt x="219" y="1980"/>
                    </a:lnTo>
                    <a:lnTo>
                      <a:pt x="167" y="1978"/>
                    </a:lnTo>
                    <a:lnTo>
                      <a:pt x="118" y="1974"/>
                    </a:lnTo>
                    <a:lnTo>
                      <a:pt x="68" y="1969"/>
                    </a:lnTo>
                    <a:lnTo>
                      <a:pt x="50" y="1965"/>
                    </a:lnTo>
                    <a:lnTo>
                      <a:pt x="48" y="1963"/>
                    </a:lnTo>
                    <a:lnTo>
                      <a:pt x="47" y="1961"/>
                    </a:lnTo>
                    <a:lnTo>
                      <a:pt x="47" y="1959"/>
                    </a:lnTo>
                    <a:lnTo>
                      <a:pt x="45" y="1957"/>
                    </a:lnTo>
                    <a:lnTo>
                      <a:pt x="43" y="1955"/>
                    </a:lnTo>
                    <a:lnTo>
                      <a:pt x="43" y="1953"/>
                    </a:lnTo>
                    <a:lnTo>
                      <a:pt x="41" y="1951"/>
                    </a:lnTo>
                    <a:lnTo>
                      <a:pt x="39" y="1950"/>
                    </a:lnTo>
                    <a:lnTo>
                      <a:pt x="70" y="1955"/>
                    </a:lnTo>
                    <a:lnTo>
                      <a:pt x="119" y="1961"/>
                    </a:lnTo>
                    <a:lnTo>
                      <a:pt x="169" y="1965"/>
                    </a:lnTo>
                    <a:lnTo>
                      <a:pt x="219" y="1967"/>
                    </a:lnTo>
                    <a:lnTo>
                      <a:pt x="269" y="1965"/>
                    </a:lnTo>
                    <a:lnTo>
                      <a:pt x="319" y="1961"/>
                    </a:lnTo>
                    <a:lnTo>
                      <a:pt x="367" y="1955"/>
                    </a:lnTo>
                    <a:lnTo>
                      <a:pt x="417" y="1946"/>
                    </a:lnTo>
                    <a:lnTo>
                      <a:pt x="463" y="1936"/>
                    </a:lnTo>
                    <a:lnTo>
                      <a:pt x="509" y="1923"/>
                    </a:lnTo>
                    <a:lnTo>
                      <a:pt x="555" y="1907"/>
                    </a:lnTo>
                    <a:lnTo>
                      <a:pt x="599" y="1890"/>
                    </a:lnTo>
                    <a:lnTo>
                      <a:pt x="643" y="1871"/>
                    </a:lnTo>
                    <a:lnTo>
                      <a:pt x="686" y="1848"/>
                    </a:lnTo>
                    <a:lnTo>
                      <a:pt x="726" y="1825"/>
                    </a:lnTo>
                    <a:lnTo>
                      <a:pt x="764" y="1800"/>
                    </a:lnTo>
                    <a:lnTo>
                      <a:pt x="803" y="1773"/>
                    </a:lnTo>
                    <a:lnTo>
                      <a:pt x="841" y="1744"/>
                    </a:lnTo>
                    <a:lnTo>
                      <a:pt x="876" y="1713"/>
                    </a:lnTo>
                    <a:lnTo>
                      <a:pt x="910" y="1681"/>
                    </a:lnTo>
                    <a:lnTo>
                      <a:pt x="943" y="1646"/>
                    </a:lnTo>
                    <a:lnTo>
                      <a:pt x="973" y="1612"/>
                    </a:lnTo>
                    <a:lnTo>
                      <a:pt x="1002" y="1573"/>
                    </a:lnTo>
                    <a:lnTo>
                      <a:pt x="1029" y="1535"/>
                    </a:lnTo>
                    <a:lnTo>
                      <a:pt x="1054" y="1497"/>
                    </a:lnTo>
                    <a:lnTo>
                      <a:pt x="1077" y="1454"/>
                    </a:lnTo>
                    <a:lnTo>
                      <a:pt x="1100" y="1414"/>
                    </a:lnTo>
                    <a:lnTo>
                      <a:pt x="1119" y="1370"/>
                    </a:lnTo>
                    <a:lnTo>
                      <a:pt x="1136" y="1326"/>
                    </a:lnTo>
                    <a:lnTo>
                      <a:pt x="1152" y="1280"/>
                    </a:lnTo>
                    <a:lnTo>
                      <a:pt x="1165" y="1234"/>
                    </a:lnTo>
                    <a:lnTo>
                      <a:pt x="1177" y="1186"/>
                    </a:lnTo>
                    <a:lnTo>
                      <a:pt x="1184" y="1138"/>
                    </a:lnTo>
                    <a:lnTo>
                      <a:pt x="1190" y="1090"/>
                    </a:lnTo>
                    <a:lnTo>
                      <a:pt x="1194" y="1040"/>
                    </a:lnTo>
                    <a:lnTo>
                      <a:pt x="1196" y="990"/>
                    </a:lnTo>
                    <a:lnTo>
                      <a:pt x="1209" y="990"/>
                    </a:lnTo>
                    <a:close/>
                  </a:path>
                </a:pathLst>
              </a:custGeom>
              <a:solidFill>
                <a:srgbClr val="68C2FF"/>
              </a:solidFill>
              <a:ln w="9525">
                <a:noFill/>
                <a:round/>
                <a:headEnd/>
                <a:tailEnd/>
              </a:ln>
            </p:spPr>
            <p:txBody>
              <a:bodyPr/>
              <a:lstStyle/>
              <a:p>
                <a:endParaRPr lang="en-US"/>
              </a:p>
            </p:txBody>
          </p:sp>
          <p:sp>
            <p:nvSpPr>
              <p:cNvPr id="28161" name="Freeform 1076"/>
              <p:cNvSpPr>
                <a:spLocks/>
              </p:cNvSpPr>
              <p:nvPr/>
            </p:nvSpPr>
            <p:spPr bwMode="auto">
              <a:xfrm>
                <a:off x="644" y="1223"/>
                <a:ext cx="1207" cy="1966"/>
              </a:xfrm>
              <a:custGeom>
                <a:avLst/>
                <a:gdLst>
                  <a:gd name="T0" fmla="*/ 1203 w 1207"/>
                  <a:gd name="T1" fmla="*/ 883 h 1966"/>
                  <a:gd name="T2" fmla="*/ 1176 w 1207"/>
                  <a:gd name="T3" fmla="*/ 737 h 1966"/>
                  <a:gd name="T4" fmla="*/ 1130 w 1207"/>
                  <a:gd name="T5" fmla="*/ 601 h 1966"/>
                  <a:gd name="T6" fmla="*/ 1065 w 1207"/>
                  <a:gd name="T7" fmla="*/ 473 h 1966"/>
                  <a:gd name="T8" fmla="*/ 982 w 1207"/>
                  <a:gd name="T9" fmla="*/ 357 h 1966"/>
                  <a:gd name="T10" fmla="*/ 884 w 1207"/>
                  <a:gd name="T11" fmla="*/ 256 h 1966"/>
                  <a:gd name="T12" fmla="*/ 773 w 1207"/>
                  <a:gd name="T13" fmla="*/ 167 h 1966"/>
                  <a:gd name="T14" fmla="*/ 650 w 1207"/>
                  <a:gd name="T15" fmla="*/ 96 h 1966"/>
                  <a:gd name="T16" fmla="*/ 516 w 1207"/>
                  <a:gd name="T17" fmla="*/ 45 h 1966"/>
                  <a:gd name="T18" fmla="*/ 374 w 1207"/>
                  <a:gd name="T19" fmla="*/ 12 h 1966"/>
                  <a:gd name="T20" fmla="*/ 224 w 1207"/>
                  <a:gd name="T21" fmla="*/ 0 h 1966"/>
                  <a:gd name="T22" fmla="*/ 75 w 1207"/>
                  <a:gd name="T23" fmla="*/ 12 h 1966"/>
                  <a:gd name="T24" fmla="*/ 9 w 1207"/>
                  <a:gd name="T25" fmla="*/ 25 h 1966"/>
                  <a:gd name="T26" fmla="*/ 5 w 1207"/>
                  <a:gd name="T27" fmla="*/ 31 h 1966"/>
                  <a:gd name="T28" fmla="*/ 2 w 1207"/>
                  <a:gd name="T29" fmla="*/ 37 h 1966"/>
                  <a:gd name="T30" fmla="*/ 76 w 1207"/>
                  <a:gd name="T31" fmla="*/ 24 h 1966"/>
                  <a:gd name="T32" fmla="*/ 224 w 1207"/>
                  <a:gd name="T33" fmla="*/ 14 h 1966"/>
                  <a:gd name="T34" fmla="*/ 372 w 1207"/>
                  <a:gd name="T35" fmla="*/ 24 h 1966"/>
                  <a:gd name="T36" fmla="*/ 512 w 1207"/>
                  <a:gd name="T37" fmla="*/ 56 h 1966"/>
                  <a:gd name="T38" fmla="*/ 644 w 1207"/>
                  <a:gd name="T39" fmla="*/ 108 h 1966"/>
                  <a:gd name="T40" fmla="*/ 767 w 1207"/>
                  <a:gd name="T41" fmla="*/ 179 h 1966"/>
                  <a:gd name="T42" fmla="*/ 877 w 1207"/>
                  <a:gd name="T43" fmla="*/ 265 h 1966"/>
                  <a:gd name="T44" fmla="*/ 973 w 1207"/>
                  <a:gd name="T45" fmla="*/ 365 h 1966"/>
                  <a:gd name="T46" fmla="*/ 1053 w 1207"/>
                  <a:gd name="T47" fmla="*/ 480 h 1966"/>
                  <a:gd name="T48" fmla="*/ 1118 w 1207"/>
                  <a:gd name="T49" fmla="*/ 605 h 1966"/>
                  <a:gd name="T50" fmla="*/ 1165 w 1207"/>
                  <a:gd name="T51" fmla="*/ 741 h 1966"/>
                  <a:gd name="T52" fmla="*/ 1189 w 1207"/>
                  <a:gd name="T53" fmla="*/ 883 h 1966"/>
                  <a:gd name="T54" fmla="*/ 1207 w 1207"/>
                  <a:gd name="T55" fmla="*/ 983 h 1966"/>
                  <a:gd name="T56" fmla="*/ 1195 w 1207"/>
                  <a:gd name="T57" fmla="*/ 1133 h 1966"/>
                  <a:gd name="T58" fmla="*/ 1163 w 1207"/>
                  <a:gd name="T59" fmla="*/ 1275 h 1966"/>
                  <a:gd name="T60" fmla="*/ 1111 w 1207"/>
                  <a:gd name="T61" fmla="*/ 1409 h 1966"/>
                  <a:gd name="T62" fmla="*/ 1040 w 1207"/>
                  <a:gd name="T63" fmla="*/ 1532 h 1966"/>
                  <a:gd name="T64" fmla="*/ 952 w 1207"/>
                  <a:gd name="T65" fmla="*/ 1643 h 1966"/>
                  <a:gd name="T66" fmla="*/ 850 w 1207"/>
                  <a:gd name="T67" fmla="*/ 1741 h 1966"/>
                  <a:gd name="T68" fmla="*/ 735 w 1207"/>
                  <a:gd name="T69" fmla="*/ 1824 h 1966"/>
                  <a:gd name="T70" fmla="*/ 606 w 1207"/>
                  <a:gd name="T71" fmla="*/ 1889 h 1966"/>
                  <a:gd name="T72" fmla="*/ 470 w 1207"/>
                  <a:gd name="T73" fmla="*/ 1935 h 1966"/>
                  <a:gd name="T74" fmla="*/ 324 w 1207"/>
                  <a:gd name="T75" fmla="*/ 1960 h 1966"/>
                  <a:gd name="T76" fmla="*/ 174 w 1207"/>
                  <a:gd name="T77" fmla="*/ 1964 h 1966"/>
                  <a:gd name="T78" fmla="*/ 50 w 1207"/>
                  <a:gd name="T79" fmla="*/ 1950 h 1966"/>
                  <a:gd name="T80" fmla="*/ 46 w 1207"/>
                  <a:gd name="T81" fmla="*/ 1944 h 1966"/>
                  <a:gd name="T82" fmla="*/ 42 w 1207"/>
                  <a:gd name="T83" fmla="*/ 1939 h 1966"/>
                  <a:gd name="T84" fmla="*/ 76 w 1207"/>
                  <a:gd name="T85" fmla="*/ 1943 h 1966"/>
                  <a:gd name="T86" fmla="*/ 224 w 1207"/>
                  <a:gd name="T87" fmla="*/ 1952 h 1966"/>
                  <a:gd name="T88" fmla="*/ 372 w 1207"/>
                  <a:gd name="T89" fmla="*/ 1943 h 1966"/>
                  <a:gd name="T90" fmla="*/ 512 w 1207"/>
                  <a:gd name="T91" fmla="*/ 1910 h 1966"/>
                  <a:gd name="T92" fmla="*/ 644 w 1207"/>
                  <a:gd name="T93" fmla="*/ 1858 h 1966"/>
                  <a:gd name="T94" fmla="*/ 767 w 1207"/>
                  <a:gd name="T95" fmla="*/ 1787 h 1966"/>
                  <a:gd name="T96" fmla="*/ 877 w 1207"/>
                  <a:gd name="T97" fmla="*/ 1701 h 1966"/>
                  <a:gd name="T98" fmla="*/ 973 w 1207"/>
                  <a:gd name="T99" fmla="*/ 1599 h 1966"/>
                  <a:gd name="T100" fmla="*/ 1053 w 1207"/>
                  <a:gd name="T101" fmla="*/ 1486 h 1966"/>
                  <a:gd name="T102" fmla="*/ 1118 w 1207"/>
                  <a:gd name="T103" fmla="*/ 1361 h 1966"/>
                  <a:gd name="T104" fmla="*/ 1165 w 1207"/>
                  <a:gd name="T105" fmla="*/ 1225 h 1966"/>
                  <a:gd name="T106" fmla="*/ 1189 w 1207"/>
                  <a:gd name="T107" fmla="*/ 1083 h 1966"/>
                  <a:gd name="T108" fmla="*/ 1207 w 1207"/>
                  <a:gd name="T109" fmla="*/ 983 h 196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207"/>
                  <a:gd name="T166" fmla="*/ 0 h 1966"/>
                  <a:gd name="T167" fmla="*/ 1207 w 1207"/>
                  <a:gd name="T168" fmla="*/ 1966 h 196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207" h="1966">
                    <a:moveTo>
                      <a:pt x="1207" y="983"/>
                    </a:moveTo>
                    <a:lnTo>
                      <a:pt x="1207" y="933"/>
                    </a:lnTo>
                    <a:lnTo>
                      <a:pt x="1203" y="883"/>
                    </a:lnTo>
                    <a:lnTo>
                      <a:pt x="1195" y="833"/>
                    </a:lnTo>
                    <a:lnTo>
                      <a:pt x="1188" y="785"/>
                    </a:lnTo>
                    <a:lnTo>
                      <a:pt x="1176" y="737"/>
                    </a:lnTo>
                    <a:lnTo>
                      <a:pt x="1163" y="691"/>
                    </a:lnTo>
                    <a:lnTo>
                      <a:pt x="1147" y="645"/>
                    </a:lnTo>
                    <a:lnTo>
                      <a:pt x="1130" y="601"/>
                    </a:lnTo>
                    <a:lnTo>
                      <a:pt x="1111" y="557"/>
                    </a:lnTo>
                    <a:lnTo>
                      <a:pt x="1088" y="515"/>
                    </a:lnTo>
                    <a:lnTo>
                      <a:pt x="1065" y="473"/>
                    </a:lnTo>
                    <a:lnTo>
                      <a:pt x="1040" y="434"/>
                    </a:lnTo>
                    <a:lnTo>
                      <a:pt x="1011" y="396"/>
                    </a:lnTo>
                    <a:lnTo>
                      <a:pt x="982" y="357"/>
                    </a:lnTo>
                    <a:lnTo>
                      <a:pt x="952" y="323"/>
                    </a:lnTo>
                    <a:lnTo>
                      <a:pt x="919" y="288"/>
                    </a:lnTo>
                    <a:lnTo>
                      <a:pt x="884" y="256"/>
                    </a:lnTo>
                    <a:lnTo>
                      <a:pt x="850" y="225"/>
                    </a:lnTo>
                    <a:lnTo>
                      <a:pt x="811" y="196"/>
                    </a:lnTo>
                    <a:lnTo>
                      <a:pt x="773" y="167"/>
                    </a:lnTo>
                    <a:lnTo>
                      <a:pt x="735" y="143"/>
                    </a:lnTo>
                    <a:lnTo>
                      <a:pt x="692" y="119"/>
                    </a:lnTo>
                    <a:lnTo>
                      <a:pt x="650" y="96"/>
                    </a:lnTo>
                    <a:lnTo>
                      <a:pt x="606" y="77"/>
                    </a:lnTo>
                    <a:lnTo>
                      <a:pt x="562" y="60"/>
                    </a:lnTo>
                    <a:lnTo>
                      <a:pt x="516" y="45"/>
                    </a:lnTo>
                    <a:lnTo>
                      <a:pt x="470" y="31"/>
                    </a:lnTo>
                    <a:lnTo>
                      <a:pt x="422" y="20"/>
                    </a:lnTo>
                    <a:lnTo>
                      <a:pt x="374" y="12"/>
                    </a:lnTo>
                    <a:lnTo>
                      <a:pt x="324" y="4"/>
                    </a:lnTo>
                    <a:lnTo>
                      <a:pt x="274" y="0"/>
                    </a:lnTo>
                    <a:lnTo>
                      <a:pt x="224" y="0"/>
                    </a:lnTo>
                    <a:lnTo>
                      <a:pt x="174" y="0"/>
                    </a:lnTo>
                    <a:lnTo>
                      <a:pt x="124" y="4"/>
                    </a:lnTo>
                    <a:lnTo>
                      <a:pt x="75" y="12"/>
                    </a:lnTo>
                    <a:lnTo>
                      <a:pt x="27" y="20"/>
                    </a:lnTo>
                    <a:lnTo>
                      <a:pt x="9" y="24"/>
                    </a:lnTo>
                    <a:lnTo>
                      <a:pt x="9" y="25"/>
                    </a:lnTo>
                    <a:lnTo>
                      <a:pt x="7" y="27"/>
                    </a:lnTo>
                    <a:lnTo>
                      <a:pt x="5" y="29"/>
                    </a:lnTo>
                    <a:lnTo>
                      <a:pt x="5" y="31"/>
                    </a:lnTo>
                    <a:lnTo>
                      <a:pt x="4" y="33"/>
                    </a:lnTo>
                    <a:lnTo>
                      <a:pt x="2" y="35"/>
                    </a:lnTo>
                    <a:lnTo>
                      <a:pt x="2" y="37"/>
                    </a:lnTo>
                    <a:lnTo>
                      <a:pt x="0" y="39"/>
                    </a:lnTo>
                    <a:lnTo>
                      <a:pt x="28" y="33"/>
                    </a:lnTo>
                    <a:lnTo>
                      <a:pt x="76" y="24"/>
                    </a:lnTo>
                    <a:lnTo>
                      <a:pt x="124" y="18"/>
                    </a:lnTo>
                    <a:lnTo>
                      <a:pt x="174" y="14"/>
                    </a:lnTo>
                    <a:lnTo>
                      <a:pt x="224" y="14"/>
                    </a:lnTo>
                    <a:lnTo>
                      <a:pt x="274" y="14"/>
                    </a:lnTo>
                    <a:lnTo>
                      <a:pt x="324" y="18"/>
                    </a:lnTo>
                    <a:lnTo>
                      <a:pt x="372" y="24"/>
                    </a:lnTo>
                    <a:lnTo>
                      <a:pt x="420" y="33"/>
                    </a:lnTo>
                    <a:lnTo>
                      <a:pt x="466" y="43"/>
                    </a:lnTo>
                    <a:lnTo>
                      <a:pt x="512" y="56"/>
                    </a:lnTo>
                    <a:lnTo>
                      <a:pt x="558" y="72"/>
                    </a:lnTo>
                    <a:lnTo>
                      <a:pt x="602" y="89"/>
                    </a:lnTo>
                    <a:lnTo>
                      <a:pt x="644" y="108"/>
                    </a:lnTo>
                    <a:lnTo>
                      <a:pt x="687" y="131"/>
                    </a:lnTo>
                    <a:lnTo>
                      <a:pt x="727" y="154"/>
                    </a:lnTo>
                    <a:lnTo>
                      <a:pt x="767" y="179"/>
                    </a:lnTo>
                    <a:lnTo>
                      <a:pt x="804" y="206"/>
                    </a:lnTo>
                    <a:lnTo>
                      <a:pt x="840" y="235"/>
                    </a:lnTo>
                    <a:lnTo>
                      <a:pt x="877" y="265"/>
                    </a:lnTo>
                    <a:lnTo>
                      <a:pt x="909" y="298"/>
                    </a:lnTo>
                    <a:lnTo>
                      <a:pt x="942" y="331"/>
                    </a:lnTo>
                    <a:lnTo>
                      <a:pt x="973" y="365"/>
                    </a:lnTo>
                    <a:lnTo>
                      <a:pt x="1001" y="403"/>
                    </a:lnTo>
                    <a:lnTo>
                      <a:pt x="1028" y="440"/>
                    </a:lnTo>
                    <a:lnTo>
                      <a:pt x="1053" y="480"/>
                    </a:lnTo>
                    <a:lnTo>
                      <a:pt x="1076" y="521"/>
                    </a:lnTo>
                    <a:lnTo>
                      <a:pt x="1099" y="563"/>
                    </a:lnTo>
                    <a:lnTo>
                      <a:pt x="1118" y="605"/>
                    </a:lnTo>
                    <a:lnTo>
                      <a:pt x="1136" y="649"/>
                    </a:lnTo>
                    <a:lnTo>
                      <a:pt x="1151" y="695"/>
                    </a:lnTo>
                    <a:lnTo>
                      <a:pt x="1165" y="741"/>
                    </a:lnTo>
                    <a:lnTo>
                      <a:pt x="1174" y="787"/>
                    </a:lnTo>
                    <a:lnTo>
                      <a:pt x="1184" y="835"/>
                    </a:lnTo>
                    <a:lnTo>
                      <a:pt x="1189" y="883"/>
                    </a:lnTo>
                    <a:lnTo>
                      <a:pt x="1193" y="933"/>
                    </a:lnTo>
                    <a:lnTo>
                      <a:pt x="1193" y="983"/>
                    </a:lnTo>
                    <a:lnTo>
                      <a:pt x="1207" y="983"/>
                    </a:lnTo>
                    <a:lnTo>
                      <a:pt x="1207" y="1033"/>
                    </a:lnTo>
                    <a:lnTo>
                      <a:pt x="1203" y="1083"/>
                    </a:lnTo>
                    <a:lnTo>
                      <a:pt x="1195" y="1133"/>
                    </a:lnTo>
                    <a:lnTo>
                      <a:pt x="1188" y="1181"/>
                    </a:lnTo>
                    <a:lnTo>
                      <a:pt x="1176" y="1229"/>
                    </a:lnTo>
                    <a:lnTo>
                      <a:pt x="1163" y="1275"/>
                    </a:lnTo>
                    <a:lnTo>
                      <a:pt x="1147" y="1321"/>
                    </a:lnTo>
                    <a:lnTo>
                      <a:pt x="1130" y="1365"/>
                    </a:lnTo>
                    <a:lnTo>
                      <a:pt x="1111" y="1409"/>
                    </a:lnTo>
                    <a:lnTo>
                      <a:pt x="1088" y="1451"/>
                    </a:lnTo>
                    <a:lnTo>
                      <a:pt x="1065" y="1493"/>
                    </a:lnTo>
                    <a:lnTo>
                      <a:pt x="1040" y="1532"/>
                    </a:lnTo>
                    <a:lnTo>
                      <a:pt x="1011" y="1570"/>
                    </a:lnTo>
                    <a:lnTo>
                      <a:pt x="982" y="1609"/>
                    </a:lnTo>
                    <a:lnTo>
                      <a:pt x="952" y="1643"/>
                    </a:lnTo>
                    <a:lnTo>
                      <a:pt x="919" y="1678"/>
                    </a:lnTo>
                    <a:lnTo>
                      <a:pt x="884" y="1710"/>
                    </a:lnTo>
                    <a:lnTo>
                      <a:pt x="850" y="1741"/>
                    </a:lnTo>
                    <a:lnTo>
                      <a:pt x="811" y="1770"/>
                    </a:lnTo>
                    <a:lnTo>
                      <a:pt x="773" y="1799"/>
                    </a:lnTo>
                    <a:lnTo>
                      <a:pt x="735" y="1824"/>
                    </a:lnTo>
                    <a:lnTo>
                      <a:pt x="692" y="1847"/>
                    </a:lnTo>
                    <a:lnTo>
                      <a:pt x="650" y="1870"/>
                    </a:lnTo>
                    <a:lnTo>
                      <a:pt x="606" y="1889"/>
                    </a:lnTo>
                    <a:lnTo>
                      <a:pt x="562" y="1906"/>
                    </a:lnTo>
                    <a:lnTo>
                      <a:pt x="516" y="1921"/>
                    </a:lnTo>
                    <a:lnTo>
                      <a:pt x="470" y="1935"/>
                    </a:lnTo>
                    <a:lnTo>
                      <a:pt x="422" y="1946"/>
                    </a:lnTo>
                    <a:lnTo>
                      <a:pt x="374" y="1954"/>
                    </a:lnTo>
                    <a:lnTo>
                      <a:pt x="324" y="1960"/>
                    </a:lnTo>
                    <a:lnTo>
                      <a:pt x="274" y="1964"/>
                    </a:lnTo>
                    <a:lnTo>
                      <a:pt x="224" y="1966"/>
                    </a:lnTo>
                    <a:lnTo>
                      <a:pt x="174" y="1964"/>
                    </a:lnTo>
                    <a:lnTo>
                      <a:pt x="124" y="1960"/>
                    </a:lnTo>
                    <a:lnTo>
                      <a:pt x="75" y="1954"/>
                    </a:lnTo>
                    <a:lnTo>
                      <a:pt x="50" y="1950"/>
                    </a:lnTo>
                    <a:lnTo>
                      <a:pt x="48" y="1948"/>
                    </a:lnTo>
                    <a:lnTo>
                      <a:pt x="48" y="1946"/>
                    </a:lnTo>
                    <a:lnTo>
                      <a:pt x="46" y="1944"/>
                    </a:lnTo>
                    <a:lnTo>
                      <a:pt x="44" y="1943"/>
                    </a:lnTo>
                    <a:lnTo>
                      <a:pt x="44" y="1941"/>
                    </a:lnTo>
                    <a:lnTo>
                      <a:pt x="42" y="1939"/>
                    </a:lnTo>
                    <a:lnTo>
                      <a:pt x="40" y="1937"/>
                    </a:lnTo>
                    <a:lnTo>
                      <a:pt x="40" y="1935"/>
                    </a:lnTo>
                    <a:lnTo>
                      <a:pt x="76" y="1943"/>
                    </a:lnTo>
                    <a:lnTo>
                      <a:pt x="124" y="1948"/>
                    </a:lnTo>
                    <a:lnTo>
                      <a:pt x="174" y="1952"/>
                    </a:lnTo>
                    <a:lnTo>
                      <a:pt x="224" y="1952"/>
                    </a:lnTo>
                    <a:lnTo>
                      <a:pt x="274" y="1952"/>
                    </a:lnTo>
                    <a:lnTo>
                      <a:pt x="324" y="1948"/>
                    </a:lnTo>
                    <a:lnTo>
                      <a:pt x="372" y="1943"/>
                    </a:lnTo>
                    <a:lnTo>
                      <a:pt x="420" y="1933"/>
                    </a:lnTo>
                    <a:lnTo>
                      <a:pt x="466" y="1921"/>
                    </a:lnTo>
                    <a:lnTo>
                      <a:pt x="512" y="1910"/>
                    </a:lnTo>
                    <a:lnTo>
                      <a:pt x="558" y="1895"/>
                    </a:lnTo>
                    <a:lnTo>
                      <a:pt x="602" y="1877"/>
                    </a:lnTo>
                    <a:lnTo>
                      <a:pt x="644" y="1858"/>
                    </a:lnTo>
                    <a:lnTo>
                      <a:pt x="687" y="1835"/>
                    </a:lnTo>
                    <a:lnTo>
                      <a:pt x="727" y="1812"/>
                    </a:lnTo>
                    <a:lnTo>
                      <a:pt x="767" y="1787"/>
                    </a:lnTo>
                    <a:lnTo>
                      <a:pt x="804" y="1760"/>
                    </a:lnTo>
                    <a:lnTo>
                      <a:pt x="840" y="1731"/>
                    </a:lnTo>
                    <a:lnTo>
                      <a:pt x="877" y="1701"/>
                    </a:lnTo>
                    <a:lnTo>
                      <a:pt x="909" y="1668"/>
                    </a:lnTo>
                    <a:lnTo>
                      <a:pt x="942" y="1635"/>
                    </a:lnTo>
                    <a:lnTo>
                      <a:pt x="973" y="1599"/>
                    </a:lnTo>
                    <a:lnTo>
                      <a:pt x="1001" y="1563"/>
                    </a:lnTo>
                    <a:lnTo>
                      <a:pt x="1028" y="1526"/>
                    </a:lnTo>
                    <a:lnTo>
                      <a:pt x="1053" y="1486"/>
                    </a:lnTo>
                    <a:lnTo>
                      <a:pt x="1076" y="1445"/>
                    </a:lnTo>
                    <a:lnTo>
                      <a:pt x="1099" y="1403"/>
                    </a:lnTo>
                    <a:lnTo>
                      <a:pt x="1118" y="1361"/>
                    </a:lnTo>
                    <a:lnTo>
                      <a:pt x="1136" y="1317"/>
                    </a:lnTo>
                    <a:lnTo>
                      <a:pt x="1151" y="1271"/>
                    </a:lnTo>
                    <a:lnTo>
                      <a:pt x="1165" y="1225"/>
                    </a:lnTo>
                    <a:lnTo>
                      <a:pt x="1174" y="1179"/>
                    </a:lnTo>
                    <a:lnTo>
                      <a:pt x="1184" y="1131"/>
                    </a:lnTo>
                    <a:lnTo>
                      <a:pt x="1189" y="1083"/>
                    </a:lnTo>
                    <a:lnTo>
                      <a:pt x="1193" y="1033"/>
                    </a:lnTo>
                    <a:lnTo>
                      <a:pt x="1193" y="983"/>
                    </a:lnTo>
                    <a:lnTo>
                      <a:pt x="1207" y="983"/>
                    </a:lnTo>
                    <a:close/>
                  </a:path>
                </a:pathLst>
              </a:custGeom>
              <a:solidFill>
                <a:srgbClr val="69C3FF"/>
              </a:solidFill>
              <a:ln w="9525">
                <a:noFill/>
                <a:round/>
                <a:headEnd/>
                <a:tailEnd/>
              </a:ln>
            </p:spPr>
            <p:txBody>
              <a:bodyPr/>
              <a:lstStyle/>
              <a:p>
                <a:endParaRPr lang="en-US"/>
              </a:p>
            </p:txBody>
          </p:sp>
          <p:sp>
            <p:nvSpPr>
              <p:cNvPr id="28162" name="Freeform 1077"/>
              <p:cNvSpPr>
                <a:spLocks/>
              </p:cNvSpPr>
              <p:nvPr/>
            </p:nvSpPr>
            <p:spPr bwMode="auto">
              <a:xfrm>
                <a:off x="640" y="1229"/>
                <a:ext cx="1205" cy="1954"/>
              </a:xfrm>
              <a:custGeom>
                <a:avLst/>
                <a:gdLst>
                  <a:gd name="T0" fmla="*/ 1199 w 1205"/>
                  <a:gd name="T1" fmla="*/ 877 h 1954"/>
                  <a:gd name="T2" fmla="*/ 1174 w 1205"/>
                  <a:gd name="T3" fmla="*/ 733 h 1954"/>
                  <a:gd name="T4" fmla="*/ 1128 w 1205"/>
                  <a:gd name="T5" fmla="*/ 597 h 1954"/>
                  <a:gd name="T6" fmla="*/ 1063 w 1205"/>
                  <a:gd name="T7" fmla="*/ 470 h 1954"/>
                  <a:gd name="T8" fmla="*/ 982 w 1205"/>
                  <a:gd name="T9" fmla="*/ 355 h 1954"/>
                  <a:gd name="T10" fmla="*/ 885 w 1205"/>
                  <a:gd name="T11" fmla="*/ 254 h 1954"/>
                  <a:gd name="T12" fmla="*/ 773 w 1205"/>
                  <a:gd name="T13" fmla="*/ 167 h 1954"/>
                  <a:gd name="T14" fmla="*/ 652 w 1205"/>
                  <a:gd name="T15" fmla="*/ 96 h 1954"/>
                  <a:gd name="T16" fmla="*/ 518 w 1205"/>
                  <a:gd name="T17" fmla="*/ 44 h 1954"/>
                  <a:gd name="T18" fmla="*/ 376 w 1205"/>
                  <a:gd name="T19" fmla="*/ 12 h 1954"/>
                  <a:gd name="T20" fmla="*/ 228 w 1205"/>
                  <a:gd name="T21" fmla="*/ 0 h 1954"/>
                  <a:gd name="T22" fmla="*/ 79 w 1205"/>
                  <a:gd name="T23" fmla="*/ 12 h 1954"/>
                  <a:gd name="T24" fmla="*/ 8 w 1205"/>
                  <a:gd name="T25" fmla="*/ 27 h 1954"/>
                  <a:gd name="T26" fmla="*/ 4 w 1205"/>
                  <a:gd name="T27" fmla="*/ 33 h 1954"/>
                  <a:gd name="T28" fmla="*/ 0 w 1205"/>
                  <a:gd name="T29" fmla="*/ 39 h 1954"/>
                  <a:gd name="T30" fmla="*/ 80 w 1205"/>
                  <a:gd name="T31" fmla="*/ 25 h 1954"/>
                  <a:gd name="T32" fmla="*/ 228 w 1205"/>
                  <a:gd name="T33" fmla="*/ 14 h 1954"/>
                  <a:gd name="T34" fmla="*/ 374 w 1205"/>
                  <a:gd name="T35" fmla="*/ 25 h 1954"/>
                  <a:gd name="T36" fmla="*/ 514 w 1205"/>
                  <a:gd name="T37" fmla="*/ 58 h 1954"/>
                  <a:gd name="T38" fmla="*/ 647 w 1205"/>
                  <a:gd name="T39" fmla="*/ 108 h 1954"/>
                  <a:gd name="T40" fmla="*/ 767 w 1205"/>
                  <a:gd name="T41" fmla="*/ 179 h 1954"/>
                  <a:gd name="T42" fmla="*/ 877 w 1205"/>
                  <a:gd name="T43" fmla="*/ 263 h 1954"/>
                  <a:gd name="T44" fmla="*/ 971 w 1205"/>
                  <a:gd name="T45" fmla="*/ 365 h 1954"/>
                  <a:gd name="T46" fmla="*/ 1051 w 1205"/>
                  <a:gd name="T47" fmla="*/ 478 h 1954"/>
                  <a:gd name="T48" fmla="*/ 1117 w 1205"/>
                  <a:gd name="T49" fmla="*/ 603 h 1954"/>
                  <a:gd name="T50" fmla="*/ 1161 w 1205"/>
                  <a:gd name="T51" fmla="*/ 735 h 1954"/>
                  <a:gd name="T52" fmla="*/ 1186 w 1205"/>
                  <a:gd name="T53" fmla="*/ 879 h 1954"/>
                  <a:gd name="T54" fmla="*/ 1205 w 1205"/>
                  <a:gd name="T55" fmla="*/ 977 h 1954"/>
                  <a:gd name="T56" fmla="*/ 1193 w 1205"/>
                  <a:gd name="T57" fmla="*/ 1125 h 1954"/>
                  <a:gd name="T58" fmla="*/ 1161 w 1205"/>
                  <a:gd name="T59" fmla="*/ 1267 h 1954"/>
                  <a:gd name="T60" fmla="*/ 1109 w 1205"/>
                  <a:gd name="T61" fmla="*/ 1401 h 1954"/>
                  <a:gd name="T62" fmla="*/ 1038 w 1205"/>
                  <a:gd name="T63" fmla="*/ 1522 h 1954"/>
                  <a:gd name="T64" fmla="*/ 952 w 1205"/>
                  <a:gd name="T65" fmla="*/ 1633 h 1954"/>
                  <a:gd name="T66" fmla="*/ 850 w 1205"/>
                  <a:gd name="T67" fmla="*/ 1731 h 1954"/>
                  <a:gd name="T68" fmla="*/ 735 w 1205"/>
                  <a:gd name="T69" fmla="*/ 1812 h 1954"/>
                  <a:gd name="T70" fmla="*/ 608 w 1205"/>
                  <a:gd name="T71" fmla="*/ 1877 h 1954"/>
                  <a:gd name="T72" fmla="*/ 472 w 1205"/>
                  <a:gd name="T73" fmla="*/ 1923 h 1954"/>
                  <a:gd name="T74" fmla="*/ 328 w 1205"/>
                  <a:gd name="T75" fmla="*/ 1948 h 1954"/>
                  <a:gd name="T76" fmla="*/ 178 w 1205"/>
                  <a:gd name="T77" fmla="*/ 1952 h 1954"/>
                  <a:gd name="T78" fmla="*/ 48 w 1205"/>
                  <a:gd name="T79" fmla="*/ 1937 h 1954"/>
                  <a:gd name="T80" fmla="*/ 44 w 1205"/>
                  <a:gd name="T81" fmla="*/ 1931 h 1954"/>
                  <a:gd name="T82" fmla="*/ 40 w 1205"/>
                  <a:gd name="T83" fmla="*/ 1925 h 1954"/>
                  <a:gd name="T84" fmla="*/ 80 w 1205"/>
                  <a:gd name="T85" fmla="*/ 1929 h 1954"/>
                  <a:gd name="T86" fmla="*/ 228 w 1205"/>
                  <a:gd name="T87" fmla="*/ 1940 h 1954"/>
                  <a:gd name="T88" fmla="*/ 374 w 1205"/>
                  <a:gd name="T89" fmla="*/ 1929 h 1954"/>
                  <a:gd name="T90" fmla="*/ 514 w 1205"/>
                  <a:gd name="T91" fmla="*/ 1896 h 1954"/>
                  <a:gd name="T92" fmla="*/ 647 w 1205"/>
                  <a:gd name="T93" fmla="*/ 1844 h 1954"/>
                  <a:gd name="T94" fmla="*/ 767 w 1205"/>
                  <a:gd name="T95" fmla="*/ 1775 h 1954"/>
                  <a:gd name="T96" fmla="*/ 877 w 1205"/>
                  <a:gd name="T97" fmla="*/ 1691 h 1954"/>
                  <a:gd name="T98" fmla="*/ 971 w 1205"/>
                  <a:gd name="T99" fmla="*/ 1589 h 1954"/>
                  <a:gd name="T100" fmla="*/ 1051 w 1205"/>
                  <a:gd name="T101" fmla="*/ 1476 h 1954"/>
                  <a:gd name="T102" fmla="*/ 1117 w 1205"/>
                  <a:gd name="T103" fmla="*/ 1351 h 1954"/>
                  <a:gd name="T104" fmla="*/ 1161 w 1205"/>
                  <a:gd name="T105" fmla="*/ 1217 h 1954"/>
                  <a:gd name="T106" fmla="*/ 1186 w 1205"/>
                  <a:gd name="T107" fmla="*/ 1075 h 1954"/>
                  <a:gd name="T108" fmla="*/ 1205 w 1205"/>
                  <a:gd name="T109" fmla="*/ 977 h 195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205"/>
                  <a:gd name="T166" fmla="*/ 0 h 1954"/>
                  <a:gd name="T167" fmla="*/ 1205 w 1205"/>
                  <a:gd name="T168" fmla="*/ 1954 h 195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205" h="1954">
                    <a:moveTo>
                      <a:pt x="1205" y="977"/>
                    </a:moveTo>
                    <a:lnTo>
                      <a:pt x="1203" y="927"/>
                    </a:lnTo>
                    <a:lnTo>
                      <a:pt x="1199" y="877"/>
                    </a:lnTo>
                    <a:lnTo>
                      <a:pt x="1193" y="827"/>
                    </a:lnTo>
                    <a:lnTo>
                      <a:pt x="1186" y="779"/>
                    </a:lnTo>
                    <a:lnTo>
                      <a:pt x="1174" y="733"/>
                    </a:lnTo>
                    <a:lnTo>
                      <a:pt x="1161" y="687"/>
                    </a:lnTo>
                    <a:lnTo>
                      <a:pt x="1145" y="641"/>
                    </a:lnTo>
                    <a:lnTo>
                      <a:pt x="1128" y="597"/>
                    </a:lnTo>
                    <a:lnTo>
                      <a:pt x="1109" y="553"/>
                    </a:lnTo>
                    <a:lnTo>
                      <a:pt x="1086" y="511"/>
                    </a:lnTo>
                    <a:lnTo>
                      <a:pt x="1063" y="470"/>
                    </a:lnTo>
                    <a:lnTo>
                      <a:pt x="1038" y="430"/>
                    </a:lnTo>
                    <a:lnTo>
                      <a:pt x="1011" y="394"/>
                    </a:lnTo>
                    <a:lnTo>
                      <a:pt x="982" y="355"/>
                    </a:lnTo>
                    <a:lnTo>
                      <a:pt x="952" y="321"/>
                    </a:lnTo>
                    <a:lnTo>
                      <a:pt x="919" y="286"/>
                    </a:lnTo>
                    <a:lnTo>
                      <a:pt x="885" y="254"/>
                    </a:lnTo>
                    <a:lnTo>
                      <a:pt x="850" y="223"/>
                    </a:lnTo>
                    <a:lnTo>
                      <a:pt x="812" y="194"/>
                    </a:lnTo>
                    <a:lnTo>
                      <a:pt x="773" y="167"/>
                    </a:lnTo>
                    <a:lnTo>
                      <a:pt x="735" y="142"/>
                    </a:lnTo>
                    <a:lnTo>
                      <a:pt x="695" y="119"/>
                    </a:lnTo>
                    <a:lnTo>
                      <a:pt x="652" y="96"/>
                    </a:lnTo>
                    <a:lnTo>
                      <a:pt x="608" y="77"/>
                    </a:lnTo>
                    <a:lnTo>
                      <a:pt x="564" y="60"/>
                    </a:lnTo>
                    <a:lnTo>
                      <a:pt x="518" y="44"/>
                    </a:lnTo>
                    <a:lnTo>
                      <a:pt x="472" y="31"/>
                    </a:lnTo>
                    <a:lnTo>
                      <a:pt x="426" y="19"/>
                    </a:lnTo>
                    <a:lnTo>
                      <a:pt x="376" y="12"/>
                    </a:lnTo>
                    <a:lnTo>
                      <a:pt x="328" y="6"/>
                    </a:lnTo>
                    <a:lnTo>
                      <a:pt x="278" y="2"/>
                    </a:lnTo>
                    <a:lnTo>
                      <a:pt x="228" y="0"/>
                    </a:lnTo>
                    <a:lnTo>
                      <a:pt x="178" y="2"/>
                    </a:lnTo>
                    <a:lnTo>
                      <a:pt x="128" y="6"/>
                    </a:lnTo>
                    <a:lnTo>
                      <a:pt x="79" y="12"/>
                    </a:lnTo>
                    <a:lnTo>
                      <a:pt x="31" y="19"/>
                    </a:lnTo>
                    <a:lnTo>
                      <a:pt x="9" y="25"/>
                    </a:lnTo>
                    <a:lnTo>
                      <a:pt x="8" y="27"/>
                    </a:lnTo>
                    <a:lnTo>
                      <a:pt x="6" y="29"/>
                    </a:lnTo>
                    <a:lnTo>
                      <a:pt x="6" y="31"/>
                    </a:lnTo>
                    <a:lnTo>
                      <a:pt x="4" y="33"/>
                    </a:lnTo>
                    <a:lnTo>
                      <a:pt x="2" y="35"/>
                    </a:lnTo>
                    <a:lnTo>
                      <a:pt x="2" y="37"/>
                    </a:lnTo>
                    <a:lnTo>
                      <a:pt x="0" y="39"/>
                    </a:lnTo>
                    <a:lnTo>
                      <a:pt x="0" y="41"/>
                    </a:lnTo>
                    <a:lnTo>
                      <a:pt x="34" y="33"/>
                    </a:lnTo>
                    <a:lnTo>
                      <a:pt x="80" y="25"/>
                    </a:lnTo>
                    <a:lnTo>
                      <a:pt x="130" y="19"/>
                    </a:lnTo>
                    <a:lnTo>
                      <a:pt x="178" y="16"/>
                    </a:lnTo>
                    <a:lnTo>
                      <a:pt x="228" y="14"/>
                    </a:lnTo>
                    <a:lnTo>
                      <a:pt x="278" y="16"/>
                    </a:lnTo>
                    <a:lnTo>
                      <a:pt x="326" y="19"/>
                    </a:lnTo>
                    <a:lnTo>
                      <a:pt x="374" y="25"/>
                    </a:lnTo>
                    <a:lnTo>
                      <a:pt x="422" y="33"/>
                    </a:lnTo>
                    <a:lnTo>
                      <a:pt x="468" y="44"/>
                    </a:lnTo>
                    <a:lnTo>
                      <a:pt x="514" y="58"/>
                    </a:lnTo>
                    <a:lnTo>
                      <a:pt x="560" y="71"/>
                    </a:lnTo>
                    <a:lnTo>
                      <a:pt x="602" y="89"/>
                    </a:lnTo>
                    <a:lnTo>
                      <a:pt x="647" y="108"/>
                    </a:lnTo>
                    <a:lnTo>
                      <a:pt x="687" y="131"/>
                    </a:lnTo>
                    <a:lnTo>
                      <a:pt x="727" y="154"/>
                    </a:lnTo>
                    <a:lnTo>
                      <a:pt x="767" y="179"/>
                    </a:lnTo>
                    <a:lnTo>
                      <a:pt x="804" y="206"/>
                    </a:lnTo>
                    <a:lnTo>
                      <a:pt x="840" y="234"/>
                    </a:lnTo>
                    <a:lnTo>
                      <a:pt x="877" y="263"/>
                    </a:lnTo>
                    <a:lnTo>
                      <a:pt x="909" y="296"/>
                    </a:lnTo>
                    <a:lnTo>
                      <a:pt x="942" y="328"/>
                    </a:lnTo>
                    <a:lnTo>
                      <a:pt x="971" y="365"/>
                    </a:lnTo>
                    <a:lnTo>
                      <a:pt x="1000" y="401"/>
                    </a:lnTo>
                    <a:lnTo>
                      <a:pt x="1027" y="438"/>
                    </a:lnTo>
                    <a:lnTo>
                      <a:pt x="1051" y="478"/>
                    </a:lnTo>
                    <a:lnTo>
                      <a:pt x="1074" y="518"/>
                    </a:lnTo>
                    <a:lnTo>
                      <a:pt x="1098" y="559"/>
                    </a:lnTo>
                    <a:lnTo>
                      <a:pt x="1117" y="603"/>
                    </a:lnTo>
                    <a:lnTo>
                      <a:pt x="1134" y="645"/>
                    </a:lnTo>
                    <a:lnTo>
                      <a:pt x="1147" y="691"/>
                    </a:lnTo>
                    <a:lnTo>
                      <a:pt x="1161" y="735"/>
                    </a:lnTo>
                    <a:lnTo>
                      <a:pt x="1172" y="783"/>
                    </a:lnTo>
                    <a:lnTo>
                      <a:pt x="1180" y="829"/>
                    </a:lnTo>
                    <a:lnTo>
                      <a:pt x="1186" y="879"/>
                    </a:lnTo>
                    <a:lnTo>
                      <a:pt x="1190" y="927"/>
                    </a:lnTo>
                    <a:lnTo>
                      <a:pt x="1192" y="977"/>
                    </a:lnTo>
                    <a:lnTo>
                      <a:pt x="1205" y="977"/>
                    </a:lnTo>
                    <a:lnTo>
                      <a:pt x="1203" y="1027"/>
                    </a:lnTo>
                    <a:lnTo>
                      <a:pt x="1199" y="1077"/>
                    </a:lnTo>
                    <a:lnTo>
                      <a:pt x="1193" y="1125"/>
                    </a:lnTo>
                    <a:lnTo>
                      <a:pt x="1186" y="1173"/>
                    </a:lnTo>
                    <a:lnTo>
                      <a:pt x="1174" y="1221"/>
                    </a:lnTo>
                    <a:lnTo>
                      <a:pt x="1161" y="1267"/>
                    </a:lnTo>
                    <a:lnTo>
                      <a:pt x="1145" y="1313"/>
                    </a:lnTo>
                    <a:lnTo>
                      <a:pt x="1128" y="1357"/>
                    </a:lnTo>
                    <a:lnTo>
                      <a:pt x="1109" y="1401"/>
                    </a:lnTo>
                    <a:lnTo>
                      <a:pt x="1086" y="1441"/>
                    </a:lnTo>
                    <a:lnTo>
                      <a:pt x="1063" y="1484"/>
                    </a:lnTo>
                    <a:lnTo>
                      <a:pt x="1038" y="1522"/>
                    </a:lnTo>
                    <a:lnTo>
                      <a:pt x="1011" y="1560"/>
                    </a:lnTo>
                    <a:lnTo>
                      <a:pt x="982" y="1599"/>
                    </a:lnTo>
                    <a:lnTo>
                      <a:pt x="952" y="1633"/>
                    </a:lnTo>
                    <a:lnTo>
                      <a:pt x="919" y="1668"/>
                    </a:lnTo>
                    <a:lnTo>
                      <a:pt x="885" y="1700"/>
                    </a:lnTo>
                    <a:lnTo>
                      <a:pt x="850" y="1731"/>
                    </a:lnTo>
                    <a:lnTo>
                      <a:pt x="812" y="1760"/>
                    </a:lnTo>
                    <a:lnTo>
                      <a:pt x="773" y="1787"/>
                    </a:lnTo>
                    <a:lnTo>
                      <a:pt x="735" y="1812"/>
                    </a:lnTo>
                    <a:lnTo>
                      <a:pt x="695" y="1835"/>
                    </a:lnTo>
                    <a:lnTo>
                      <a:pt x="652" y="1858"/>
                    </a:lnTo>
                    <a:lnTo>
                      <a:pt x="608" y="1877"/>
                    </a:lnTo>
                    <a:lnTo>
                      <a:pt x="564" y="1894"/>
                    </a:lnTo>
                    <a:lnTo>
                      <a:pt x="518" y="1910"/>
                    </a:lnTo>
                    <a:lnTo>
                      <a:pt x="472" y="1923"/>
                    </a:lnTo>
                    <a:lnTo>
                      <a:pt x="426" y="1933"/>
                    </a:lnTo>
                    <a:lnTo>
                      <a:pt x="376" y="1942"/>
                    </a:lnTo>
                    <a:lnTo>
                      <a:pt x="328" y="1948"/>
                    </a:lnTo>
                    <a:lnTo>
                      <a:pt x="278" y="1952"/>
                    </a:lnTo>
                    <a:lnTo>
                      <a:pt x="228" y="1954"/>
                    </a:lnTo>
                    <a:lnTo>
                      <a:pt x="178" y="1952"/>
                    </a:lnTo>
                    <a:lnTo>
                      <a:pt x="128" y="1948"/>
                    </a:lnTo>
                    <a:lnTo>
                      <a:pt x="79" y="1942"/>
                    </a:lnTo>
                    <a:lnTo>
                      <a:pt x="48" y="1937"/>
                    </a:lnTo>
                    <a:lnTo>
                      <a:pt x="48" y="1935"/>
                    </a:lnTo>
                    <a:lnTo>
                      <a:pt x="46" y="1933"/>
                    </a:lnTo>
                    <a:lnTo>
                      <a:pt x="44" y="1931"/>
                    </a:lnTo>
                    <a:lnTo>
                      <a:pt x="44" y="1929"/>
                    </a:lnTo>
                    <a:lnTo>
                      <a:pt x="42" y="1927"/>
                    </a:lnTo>
                    <a:lnTo>
                      <a:pt x="40" y="1925"/>
                    </a:lnTo>
                    <a:lnTo>
                      <a:pt x="40" y="1923"/>
                    </a:lnTo>
                    <a:lnTo>
                      <a:pt x="38" y="1921"/>
                    </a:lnTo>
                    <a:lnTo>
                      <a:pt x="80" y="1929"/>
                    </a:lnTo>
                    <a:lnTo>
                      <a:pt x="130" y="1935"/>
                    </a:lnTo>
                    <a:lnTo>
                      <a:pt x="178" y="1938"/>
                    </a:lnTo>
                    <a:lnTo>
                      <a:pt x="228" y="1940"/>
                    </a:lnTo>
                    <a:lnTo>
                      <a:pt x="278" y="1938"/>
                    </a:lnTo>
                    <a:lnTo>
                      <a:pt x="326" y="1935"/>
                    </a:lnTo>
                    <a:lnTo>
                      <a:pt x="374" y="1929"/>
                    </a:lnTo>
                    <a:lnTo>
                      <a:pt x="422" y="1921"/>
                    </a:lnTo>
                    <a:lnTo>
                      <a:pt x="468" y="1910"/>
                    </a:lnTo>
                    <a:lnTo>
                      <a:pt x="514" y="1896"/>
                    </a:lnTo>
                    <a:lnTo>
                      <a:pt x="560" y="1881"/>
                    </a:lnTo>
                    <a:lnTo>
                      <a:pt x="602" y="1864"/>
                    </a:lnTo>
                    <a:lnTo>
                      <a:pt x="647" y="1844"/>
                    </a:lnTo>
                    <a:lnTo>
                      <a:pt x="687" y="1823"/>
                    </a:lnTo>
                    <a:lnTo>
                      <a:pt x="727" y="1800"/>
                    </a:lnTo>
                    <a:lnTo>
                      <a:pt x="767" y="1775"/>
                    </a:lnTo>
                    <a:lnTo>
                      <a:pt x="804" y="1748"/>
                    </a:lnTo>
                    <a:lnTo>
                      <a:pt x="840" y="1720"/>
                    </a:lnTo>
                    <a:lnTo>
                      <a:pt x="877" y="1691"/>
                    </a:lnTo>
                    <a:lnTo>
                      <a:pt x="909" y="1658"/>
                    </a:lnTo>
                    <a:lnTo>
                      <a:pt x="942" y="1624"/>
                    </a:lnTo>
                    <a:lnTo>
                      <a:pt x="971" y="1589"/>
                    </a:lnTo>
                    <a:lnTo>
                      <a:pt x="1000" y="1553"/>
                    </a:lnTo>
                    <a:lnTo>
                      <a:pt x="1027" y="1516"/>
                    </a:lnTo>
                    <a:lnTo>
                      <a:pt x="1051" y="1476"/>
                    </a:lnTo>
                    <a:lnTo>
                      <a:pt x="1074" y="1436"/>
                    </a:lnTo>
                    <a:lnTo>
                      <a:pt x="1098" y="1395"/>
                    </a:lnTo>
                    <a:lnTo>
                      <a:pt x="1117" y="1351"/>
                    </a:lnTo>
                    <a:lnTo>
                      <a:pt x="1134" y="1309"/>
                    </a:lnTo>
                    <a:lnTo>
                      <a:pt x="1147" y="1263"/>
                    </a:lnTo>
                    <a:lnTo>
                      <a:pt x="1161" y="1217"/>
                    </a:lnTo>
                    <a:lnTo>
                      <a:pt x="1172" y="1171"/>
                    </a:lnTo>
                    <a:lnTo>
                      <a:pt x="1180" y="1123"/>
                    </a:lnTo>
                    <a:lnTo>
                      <a:pt x="1186" y="1075"/>
                    </a:lnTo>
                    <a:lnTo>
                      <a:pt x="1190" y="1027"/>
                    </a:lnTo>
                    <a:lnTo>
                      <a:pt x="1192" y="977"/>
                    </a:lnTo>
                    <a:lnTo>
                      <a:pt x="1205" y="977"/>
                    </a:lnTo>
                    <a:close/>
                  </a:path>
                </a:pathLst>
              </a:custGeom>
              <a:solidFill>
                <a:srgbClr val="6AC3FF"/>
              </a:solidFill>
              <a:ln w="9525">
                <a:noFill/>
                <a:round/>
                <a:headEnd/>
                <a:tailEnd/>
              </a:ln>
            </p:spPr>
            <p:txBody>
              <a:bodyPr/>
              <a:lstStyle/>
              <a:p>
                <a:endParaRPr lang="en-US"/>
              </a:p>
            </p:txBody>
          </p:sp>
          <p:sp>
            <p:nvSpPr>
              <p:cNvPr id="28163" name="Freeform 1078"/>
              <p:cNvSpPr>
                <a:spLocks/>
              </p:cNvSpPr>
              <p:nvPr/>
            </p:nvSpPr>
            <p:spPr bwMode="auto">
              <a:xfrm>
                <a:off x="634" y="1237"/>
                <a:ext cx="1203" cy="1938"/>
              </a:xfrm>
              <a:custGeom>
                <a:avLst/>
                <a:gdLst>
                  <a:gd name="T0" fmla="*/ 1199 w 1203"/>
                  <a:gd name="T1" fmla="*/ 869 h 1938"/>
                  <a:gd name="T2" fmla="*/ 1175 w 1203"/>
                  <a:gd name="T3" fmla="*/ 727 h 1938"/>
                  <a:gd name="T4" fmla="*/ 1128 w 1203"/>
                  <a:gd name="T5" fmla="*/ 591 h 1938"/>
                  <a:gd name="T6" fmla="*/ 1063 w 1203"/>
                  <a:gd name="T7" fmla="*/ 466 h 1938"/>
                  <a:gd name="T8" fmla="*/ 983 w 1203"/>
                  <a:gd name="T9" fmla="*/ 351 h 1938"/>
                  <a:gd name="T10" fmla="*/ 887 w 1203"/>
                  <a:gd name="T11" fmla="*/ 251 h 1938"/>
                  <a:gd name="T12" fmla="*/ 777 w 1203"/>
                  <a:gd name="T13" fmla="*/ 165 h 1938"/>
                  <a:gd name="T14" fmla="*/ 654 w 1203"/>
                  <a:gd name="T15" fmla="*/ 94 h 1938"/>
                  <a:gd name="T16" fmla="*/ 522 w 1203"/>
                  <a:gd name="T17" fmla="*/ 42 h 1938"/>
                  <a:gd name="T18" fmla="*/ 382 w 1203"/>
                  <a:gd name="T19" fmla="*/ 10 h 1938"/>
                  <a:gd name="T20" fmla="*/ 234 w 1203"/>
                  <a:gd name="T21" fmla="*/ 0 h 1938"/>
                  <a:gd name="T22" fmla="*/ 86 w 1203"/>
                  <a:gd name="T23" fmla="*/ 10 h 1938"/>
                  <a:gd name="T24" fmla="*/ 8 w 1203"/>
                  <a:gd name="T25" fmla="*/ 27 h 1938"/>
                  <a:gd name="T26" fmla="*/ 6 w 1203"/>
                  <a:gd name="T27" fmla="*/ 33 h 1938"/>
                  <a:gd name="T28" fmla="*/ 2 w 1203"/>
                  <a:gd name="T29" fmla="*/ 38 h 1938"/>
                  <a:gd name="T30" fmla="*/ 88 w 1203"/>
                  <a:gd name="T31" fmla="*/ 23 h 1938"/>
                  <a:gd name="T32" fmla="*/ 234 w 1203"/>
                  <a:gd name="T33" fmla="*/ 11 h 1938"/>
                  <a:gd name="T34" fmla="*/ 380 w 1203"/>
                  <a:gd name="T35" fmla="*/ 23 h 1938"/>
                  <a:gd name="T36" fmla="*/ 518 w 1203"/>
                  <a:gd name="T37" fmla="*/ 56 h 1938"/>
                  <a:gd name="T38" fmla="*/ 649 w 1203"/>
                  <a:gd name="T39" fmla="*/ 105 h 1938"/>
                  <a:gd name="T40" fmla="*/ 770 w 1203"/>
                  <a:gd name="T41" fmla="*/ 175 h 1938"/>
                  <a:gd name="T42" fmla="*/ 877 w 1203"/>
                  <a:gd name="T43" fmla="*/ 261 h 1938"/>
                  <a:gd name="T44" fmla="*/ 973 w 1203"/>
                  <a:gd name="T45" fmla="*/ 361 h 1938"/>
                  <a:gd name="T46" fmla="*/ 1052 w 1203"/>
                  <a:gd name="T47" fmla="*/ 472 h 1938"/>
                  <a:gd name="T48" fmla="*/ 1115 w 1203"/>
                  <a:gd name="T49" fmla="*/ 597 h 1938"/>
                  <a:gd name="T50" fmla="*/ 1161 w 1203"/>
                  <a:gd name="T51" fmla="*/ 729 h 1938"/>
                  <a:gd name="T52" fmla="*/ 1186 w 1203"/>
                  <a:gd name="T53" fmla="*/ 871 h 1938"/>
                  <a:gd name="T54" fmla="*/ 1203 w 1203"/>
                  <a:gd name="T55" fmla="*/ 969 h 1938"/>
                  <a:gd name="T56" fmla="*/ 1194 w 1203"/>
                  <a:gd name="T57" fmla="*/ 1117 h 1938"/>
                  <a:gd name="T58" fmla="*/ 1161 w 1203"/>
                  <a:gd name="T59" fmla="*/ 1257 h 1938"/>
                  <a:gd name="T60" fmla="*/ 1109 w 1203"/>
                  <a:gd name="T61" fmla="*/ 1389 h 1938"/>
                  <a:gd name="T62" fmla="*/ 1038 w 1203"/>
                  <a:gd name="T63" fmla="*/ 1512 h 1938"/>
                  <a:gd name="T64" fmla="*/ 952 w 1203"/>
                  <a:gd name="T65" fmla="*/ 1621 h 1938"/>
                  <a:gd name="T66" fmla="*/ 850 w 1203"/>
                  <a:gd name="T67" fmla="*/ 1717 h 1938"/>
                  <a:gd name="T68" fmla="*/ 737 w 1203"/>
                  <a:gd name="T69" fmla="*/ 1798 h 1938"/>
                  <a:gd name="T70" fmla="*/ 612 w 1203"/>
                  <a:gd name="T71" fmla="*/ 1863 h 1938"/>
                  <a:gd name="T72" fmla="*/ 476 w 1203"/>
                  <a:gd name="T73" fmla="*/ 1907 h 1938"/>
                  <a:gd name="T74" fmla="*/ 334 w 1203"/>
                  <a:gd name="T75" fmla="*/ 1934 h 1938"/>
                  <a:gd name="T76" fmla="*/ 184 w 1203"/>
                  <a:gd name="T77" fmla="*/ 1938 h 1938"/>
                  <a:gd name="T78" fmla="*/ 50 w 1203"/>
                  <a:gd name="T79" fmla="*/ 1921 h 1938"/>
                  <a:gd name="T80" fmla="*/ 46 w 1203"/>
                  <a:gd name="T81" fmla="*/ 1915 h 1938"/>
                  <a:gd name="T82" fmla="*/ 42 w 1203"/>
                  <a:gd name="T83" fmla="*/ 1909 h 1938"/>
                  <a:gd name="T84" fmla="*/ 40 w 1203"/>
                  <a:gd name="T85" fmla="*/ 1905 h 1938"/>
                  <a:gd name="T86" fmla="*/ 184 w 1203"/>
                  <a:gd name="T87" fmla="*/ 1925 h 1938"/>
                  <a:gd name="T88" fmla="*/ 332 w 1203"/>
                  <a:gd name="T89" fmla="*/ 1921 h 1938"/>
                  <a:gd name="T90" fmla="*/ 474 w 1203"/>
                  <a:gd name="T91" fmla="*/ 1896 h 1938"/>
                  <a:gd name="T92" fmla="*/ 606 w 1203"/>
                  <a:gd name="T93" fmla="*/ 1850 h 1938"/>
                  <a:gd name="T94" fmla="*/ 731 w 1203"/>
                  <a:gd name="T95" fmla="*/ 1786 h 1938"/>
                  <a:gd name="T96" fmla="*/ 843 w 1203"/>
                  <a:gd name="T97" fmla="*/ 1708 h 1938"/>
                  <a:gd name="T98" fmla="*/ 942 w 1203"/>
                  <a:gd name="T99" fmla="*/ 1612 h 1938"/>
                  <a:gd name="T100" fmla="*/ 1027 w 1203"/>
                  <a:gd name="T101" fmla="*/ 1504 h 1938"/>
                  <a:gd name="T102" fmla="*/ 1096 w 1203"/>
                  <a:gd name="T103" fmla="*/ 1384 h 1938"/>
                  <a:gd name="T104" fmla="*/ 1148 w 1203"/>
                  <a:gd name="T105" fmla="*/ 1253 h 1938"/>
                  <a:gd name="T106" fmla="*/ 1180 w 1203"/>
                  <a:gd name="T107" fmla="*/ 1115 h 1938"/>
                  <a:gd name="T108" fmla="*/ 1192 w 1203"/>
                  <a:gd name="T109" fmla="*/ 969 h 193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203"/>
                  <a:gd name="T166" fmla="*/ 0 h 1938"/>
                  <a:gd name="T167" fmla="*/ 1203 w 1203"/>
                  <a:gd name="T168" fmla="*/ 1938 h 193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203" h="1938">
                    <a:moveTo>
                      <a:pt x="1203" y="969"/>
                    </a:moveTo>
                    <a:lnTo>
                      <a:pt x="1203" y="919"/>
                    </a:lnTo>
                    <a:lnTo>
                      <a:pt x="1199" y="869"/>
                    </a:lnTo>
                    <a:lnTo>
                      <a:pt x="1194" y="821"/>
                    </a:lnTo>
                    <a:lnTo>
                      <a:pt x="1184" y="773"/>
                    </a:lnTo>
                    <a:lnTo>
                      <a:pt x="1175" y="727"/>
                    </a:lnTo>
                    <a:lnTo>
                      <a:pt x="1161" y="681"/>
                    </a:lnTo>
                    <a:lnTo>
                      <a:pt x="1146" y="635"/>
                    </a:lnTo>
                    <a:lnTo>
                      <a:pt x="1128" y="591"/>
                    </a:lnTo>
                    <a:lnTo>
                      <a:pt x="1109" y="549"/>
                    </a:lnTo>
                    <a:lnTo>
                      <a:pt x="1086" y="507"/>
                    </a:lnTo>
                    <a:lnTo>
                      <a:pt x="1063" y="466"/>
                    </a:lnTo>
                    <a:lnTo>
                      <a:pt x="1038" y="426"/>
                    </a:lnTo>
                    <a:lnTo>
                      <a:pt x="1011" y="389"/>
                    </a:lnTo>
                    <a:lnTo>
                      <a:pt x="983" y="351"/>
                    </a:lnTo>
                    <a:lnTo>
                      <a:pt x="952" y="317"/>
                    </a:lnTo>
                    <a:lnTo>
                      <a:pt x="919" y="284"/>
                    </a:lnTo>
                    <a:lnTo>
                      <a:pt x="887" y="251"/>
                    </a:lnTo>
                    <a:lnTo>
                      <a:pt x="850" y="221"/>
                    </a:lnTo>
                    <a:lnTo>
                      <a:pt x="814" y="192"/>
                    </a:lnTo>
                    <a:lnTo>
                      <a:pt x="777" y="165"/>
                    </a:lnTo>
                    <a:lnTo>
                      <a:pt x="737" y="140"/>
                    </a:lnTo>
                    <a:lnTo>
                      <a:pt x="697" y="117"/>
                    </a:lnTo>
                    <a:lnTo>
                      <a:pt x="654" y="94"/>
                    </a:lnTo>
                    <a:lnTo>
                      <a:pt x="612" y="75"/>
                    </a:lnTo>
                    <a:lnTo>
                      <a:pt x="568" y="58"/>
                    </a:lnTo>
                    <a:lnTo>
                      <a:pt x="522" y="42"/>
                    </a:lnTo>
                    <a:lnTo>
                      <a:pt x="476" y="29"/>
                    </a:lnTo>
                    <a:lnTo>
                      <a:pt x="430" y="19"/>
                    </a:lnTo>
                    <a:lnTo>
                      <a:pt x="382" y="10"/>
                    </a:lnTo>
                    <a:lnTo>
                      <a:pt x="334" y="4"/>
                    </a:lnTo>
                    <a:lnTo>
                      <a:pt x="284" y="0"/>
                    </a:lnTo>
                    <a:lnTo>
                      <a:pt x="234" y="0"/>
                    </a:lnTo>
                    <a:lnTo>
                      <a:pt x="184" y="0"/>
                    </a:lnTo>
                    <a:lnTo>
                      <a:pt x="134" y="4"/>
                    </a:lnTo>
                    <a:lnTo>
                      <a:pt x="86" y="10"/>
                    </a:lnTo>
                    <a:lnTo>
                      <a:pt x="38" y="19"/>
                    </a:lnTo>
                    <a:lnTo>
                      <a:pt x="10" y="25"/>
                    </a:lnTo>
                    <a:lnTo>
                      <a:pt x="8" y="27"/>
                    </a:lnTo>
                    <a:lnTo>
                      <a:pt x="8" y="29"/>
                    </a:lnTo>
                    <a:lnTo>
                      <a:pt x="6" y="31"/>
                    </a:lnTo>
                    <a:lnTo>
                      <a:pt x="6" y="33"/>
                    </a:lnTo>
                    <a:lnTo>
                      <a:pt x="4" y="34"/>
                    </a:lnTo>
                    <a:lnTo>
                      <a:pt x="2" y="36"/>
                    </a:lnTo>
                    <a:lnTo>
                      <a:pt x="2" y="38"/>
                    </a:lnTo>
                    <a:lnTo>
                      <a:pt x="0" y="40"/>
                    </a:lnTo>
                    <a:lnTo>
                      <a:pt x="40" y="31"/>
                    </a:lnTo>
                    <a:lnTo>
                      <a:pt x="88" y="23"/>
                    </a:lnTo>
                    <a:lnTo>
                      <a:pt x="136" y="17"/>
                    </a:lnTo>
                    <a:lnTo>
                      <a:pt x="184" y="13"/>
                    </a:lnTo>
                    <a:lnTo>
                      <a:pt x="234" y="11"/>
                    </a:lnTo>
                    <a:lnTo>
                      <a:pt x="284" y="13"/>
                    </a:lnTo>
                    <a:lnTo>
                      <a:pt x="332" y="17"/>
                    </a:lnTo>
                    <a:lnTo>
                      <a:pt x="380" y="23"/>
                    </a:lnTo>
                    <a:lnTo>
                      <a:pt x="426" y="31"/>
                    </a:lnTo>
                    <a:lnTo>
                      <a:pt x="474" y="42"/>
                    </a:lnTo>
                    <a:lnTo>
                      <a:pt x="518" y="56"/>
                    </a:lnTo>
                    <a:lnTo>
                      <a:pt x="562" y="71"/>
                    </a:lnTo>
                    <a:lnTo>
                      <a:pt x="606" y="88"/>
                    </a:lnTo>
                    <a:lnTo>
                      <a:pt x="649" y="105"/>
                    </a:lnTo>
                    <a:lnTo>
                      <a:pt x="691" y="129"/>
                    </a:lnTo>
                    <a:lnTo>
                      <a:pt x="731" y="152"/>
                    </a:lnTo>
                    <a:lnTo>
                      <a:pt x="770" y="175"/>
                    </a:lnTo>
                    <a:lnTo>
                      <a:pt x="806" y="201"/>
                    </a:lnTo>
                    <a:lnTo>
                      <a:pt x="843" y="230"/>
                    </a:lnTo>
                    <a:lnTo>
                      <a:pt x="877" y="261"/>
                    </a:lnTo>
                    <a:lnTo>
                      <a:pt x="912" y="292"/>
                    </a:lnTo>
                    <a:lnTo>
                      <a:pt x="942" y="326"/>
                    </a:lnTo>
                    <a:lnTo>
                      <a:pt x="973" y="361"/>
                    </a:lnTo>
                    <a:lnTo>
                      <a:pt x="1002" y="397"/>
                    </a:lnTo>
                    <a:lnTo>
                      <a:pt x="1027" y="434"/>
                    </a:lnTo>
                    <a:lnTo>
                      <a:pt x="1052" y="472"/>
                    </a:lnTo>
                    <a:lnTo>
                      <a:pt x="1075" y="512"/>
                    </a:lnTo>
                    <a:lnTo>
                      <a:pt x="1096" y="555"/>
                    </a:lnTo>
                    <a:lnTo>
                      <a:pt x="1115" y="597"/>
                    </a:lnTo>
                    <a:lnTo>
                      <a:pt x="1132" y="641"/>
                    </a:lnTo>
                    <a:lnTo>
                      <a:pt x="1148" y="685"/>
                    </a:lnTo>
                    <a:lnTo>
                      <a:pt x="1161" y="729"/>
                    </a:lnTo>
                    <a:lnTo>
                      <a:pt x="1173" y="775"/>
                    </a:lnTo>
                    <a:lnTo>
                      <a:pt x="1180" y="823"/>
                    </a:lnTo>
                    <a:lnTo>
                      <a:pt x="1186" y="871"/>
                    </a:lnTo>
                    <a:lnTo>
                      <a:pt x="1190" y="919"/>
                    </a:lnTo>
                    <a:lnTo>
                      <a:pt x="1192" y="969"/>
                    </a:lnTo>
                    <a:lnTo>
                      <a:pt x="1203" y="969"/>
                    </a:lnTo>
                    <a:lnTo>
                      <a:pt x="1203" y="1019"/>
                    </a:lnTo>
                    <a:lnTo>
                      <a:pt x="1199" y="1069"/>
                    </a:lnTo>
                    <a:lnTo>
                      <a:pt x="1194" y="1117"/>
                    </a:lnTo>
                    <a:lnTo>
                      <a:pt x="1184" y="1165"/>
                    </a:lnTo>
                    <a:lnTo>
                      <a:pt x="1175" y="1211"/>
                    </a:lnTo>
                    <a:lnTo>
                      <a:pt x="1161" y="1257"/>
                    </a:lnTo>
                    <a:lnTo>
                      <a:pt x="1146" y="1303"/>
                    </a:lnTo>
                    <a:lnTo>
                      <a:pt x="1128" y="1347"/>
                    </a:lnTo>
                    <a:lnTo>
                      <a:pt x="1109" y="1389"/>
                    </a:lnTo>
                    <a:lnTo>
                      <a:pt x="1086" y="1431"/>
                    </a:lnTo>
                    <a:lnTo>
                      <a:pt x="1063" y="1472"/>
                    </a:lnTo>
                    <a:lnTo>
                      <a:pt x="1038" y="1512"/>
                    </a:lnTo>
                    <a:lnTo>
                      <a:pt x="1011" y="1549"/>
                    </a:lnTo>
                    <a:lnTo>
                      <a:pt x="983" y="1585"/>
                    </a:lnTo>
                    <a:lnTo>
                      <a:pt x="952" y="1621"/>
                    </a:lnTo>
                    <a:lnTo>
                      <a:pt x="919" y="1654"/>
                    </a:lnTo>
                    <a:lnTo>
                      <a:pt x="887" y="1687"/>
                    </a:lnTo>
                    <a:lnTo>
                      <a:pt x="850" y="1717"/>
                    </a:lnTo>
                    <a:lnTo>
                      <a:pt x="814" y="1746"/>
                    </a:lnTo>
                    <a:lnTo>
                      <a:pt x="777" y="1773"/>
                    </a:lnTo>
                    <a:lnTo>
                      <a:pt x="737" y="1798"/>
                    </a:lnTo>
                    <a:lnTo>
                      <a:pt x="697" y="1821"/>
                    </a:lnTo>
                    <a:lnTo>
                      <a:pt x="654" y="1844"/>
                    </a:lnTo>
                    <a:lnTo>
                      <a:pt x="612" y="1863"/>
                    </a:lnTo>
                    <a:lnTo>
                      <a:pt x="568" y="1881"/>
                    </a:lnTo>
                    <a:lnTo>
                      <a:pt x="522" y="1896"/>
                    </a:lnTo>
                    <a:lnTo>
                      <a:pt x="476" y="1907"/>
                    </a:lnTo>
                    <a:lnTo>
                      <a:pt x="430" y="1919"/>
                    </a:lnTo>
                    <a:lnTo>
                      <a:pt x="382" y="1929"/>
                    </a:lnTo>
                    <a:lnTo>
                      <a:pt x="334" y="1934"/>
                    </a:lnTo>
                    <a:lnTo>
                      <a:pt x="284" y="1938"/>
                    </a:lnTo>
                    <a:lnTo>
                      <a:pt x="234" y="1938"/>
                    </a:lnTo>
                    <a:lnTo>
                      <a:pt x="184" y="1938"/>
                    </a:lnTo>
                    <a:lnTo>
                      <a:pt x="134" y="1934"/>
                    </a:lnTo>
                    <a:lnTo>
                      <a:pt x="86" y="1929"/>
                    </a:lnTo>
                    <a:lnTo>
                      <a:pt x="50" y="1921"/>
                    </a:lnTo>
                    <a:lnTo>
                      <a:pt x="48" y="1919"/>
                    </a:lnTo>
                    <a:lnTo>
                      <a:pt x="46" y="1917"/>
                    </a:lnTo>
                    <a:lnTo>
                      <a:pt x="46" y="1915"/>
                    </a:lnTo>
                    <a:lnTo>
                      <a:pt x="44" y="1913"/>
                    </a:lnTo>
                    <a:lnTo>
                      <a:pt x="42" y="1911"/>
                    </a:lnTo>
                    <a:lnTo>
                      <a:pt x="42" y="1909"/>
                    </a:lnTo>
                    <a:lnTo>
                      <a:pt x="40" y="1907"/>
                    </a:lnTo>
                    <a:lnTo>
                      <a:pt x="38" y="1905"/>
                    </a:lnTo>
                    <a:lnTo>
                      <a:pt x="40" y="1905"/>
                    </a:lnTo>
                    <a:lnTo>
                      <a:pt x="88" y="1915"/>
                    </a:lnTo>
                    <a:lnTo>
                      <a:pt x="136" y="1921"/>
                    </a:lnTo>
                    <a:lnTo>
                      <a:pt x="184" y="1925"/>
                    </a:lnTo>
                    <a:lnTo>
                      <a:pt x="234" y="1927"/>
                    </a:lnTo>
                    <a:lnTo>
                      <a:pt x="284" y="1925"/>
                    </a:lnTo>
                    <a:lnTo>
                      <a:pt x="332" y="1921"/>
                    </a:lnTo>
                    <a:lnTo>
                      <a:pt x="380" y="1915"/>
                    </a:lnTo>
                    <a:lnTo>
                      <a:pt x="426" y="1905"/>
                    </a:lnTo>
                    <a:lnTo>
                      <a:pt x="474" y="1896"/>
                    </a:lnTo>
                    <a:lnTo>
                      <a:pt x="518" y="1882"/>
                    </a:lnTo>
                    <a:lnTo>
                      <a:pt x="562" y="1867"/>
                    </a:lnTo>
                    <a:lnTo>
                      <a:pt x="606" y="1850"/>
                    </a:lnTo>
                    <a:lnTo>
                      <a:pt x="649" y="1831"/>
                    </a:lnTo>
                    <a:lnTo>
                      <a:pt x="691" y="1810"/>
                    </a:lnTo>
                    <a:lnTo>
                      <a:pt x="731" y="1786"/>
                    </a:lnTo>
                    <a:lnTo>
                      <a:pt x="770" y="1762"/>
                    </a:lnTo>
                    <a:lnTo>
                      <a:pt x="806" y="1735"/>
                    </a:lnTo>
                    <a:lnTo>
                      <a:pt x="843" y="1708"/>
                    </a:lnTo>
                    <a:lnTo>
                      <a:pt x="877" y="1677"/>
                    </a:lnTo>
                    <a:lnTo>
                      <a:pt x="912" y="1646"/>
                    </a:lnTo>
                    <a:lnTo>
                      <a:pt x="942" y="1612"/>
                    </a:lnTo>
                    <a:lnTo>
                      <a:pt x="973" y="1577"/>
                    </a:lnTo>
                    <a:lnTo>
                      <a:pt x="1002" y="1541"/>
                    </a:lnTo>
                    <a:lnTo>
                      <a:pt x="1027" y="1504"/>
                    </a:lnTo>
                    <a:lnTo>
                      <a:pt x="1052" y="1464"/>
                    </a:lnTo>
                    <a:lnTo>
                      <a:pt x="1075" y="1426"/>
                    </a:lnTo>
                    <a:lnTo>
                      <a:pt x="1096" y="1384"/>
                    </a:lnTo>
                    <a:lnTo>
                      <a:pt x="1115" y="1341"/>
                    </a:lnTo>
                    <a:lnTo>
                      <a:pt x="1132" y="1297"/>
                    </a:lnTo>
                    <a:lnTo>
                      <a:pt x="1148" y="1253"/>
                    </a:lnTo>
                    <a:lnTo>
                      <a:pt x="1161" y="1209"/>
                    </a:lnTo>
                    <a:lnTo>
                      <a:pt x="1173" y="1161"/>
                    </a:lnTo>
                    <a:lnTo>
                      <a:pt x="1180" y="1115"/>
                    </a:lnTo>
                    <a:lnTo>
                      <a:pt x="1186" y="1067"/>
                    </a:lnTo>
                    <a:lnTo>
                      <a:pt x="1190" y="1019"/>
                    </a:lnTo>
                    <a:lnTo>
                      <a:pt x="1192" y="969"/>
                    </a:lnTo>
                    <a:lnTo>
                      <a:pt x="1203" y="969"/>
                    </a:lnTo>
                    <a:close/>
                  </a:path>
                </a:pathLst>
              </a:custGeom>
              <a:solidFill>
                <a:srgbClr val="6BC3FF"/>
              </a:solidFill>
              <a:ln w="9525">
                <a:noFill/>
                <a:round/>
                <a:headEnd/>
                <a:tailEnd/>
              </a:ln>
            </p:spPr>
            <p:txBody>
              <a:bodyPr/>
              <a:lstStyle/>
              <a:p>
                <a:endParaRPr lang="en-US"/>
              </a:p>
            </p:txBody>
          </p:sp>
          <p:sp>
            <p:nvSpPr>
              <p:cNvPr id="28164" name="Freeform 1079"/>
              <p:cNvSpPr>
                <a:spLocks/>
              </p:cNvSpPr>
              <p:nvPr/>
            </p:nvSpPr>
            <p:spPr bwMode="auto">
              <a:xfrm>
                <a:off x="630" y="1243"/>
                <a:ext cx="1202" cy="1926"/>
              </a:xfrm>
              <a:custGeom>
                <a:avLst/>
                <a:gdLst>
                  <a:gd name="T0" fmla="*/ 1196 w 1202"/>
                  <a:gd name="T1" fmla="*/ 865 h 1926"/>
                  <a:gd name="T2" fmla="*/ 1171 w 1202"/>
                  <a:gd name="T3" fmla="*/ 721 h 1926"/>
                  <a:gd name="T4" fmla="*/ 1127 w 1202"/>
                  <a:gd name="T5" fmla="*/ 589 h 1926"/>
                  <a:gd name="T6" fmla="*/ 1061 w 1202"/>
                  <a:gd name="T7" fmla="*/ 464 h 1926"/>
                  <a:gd name="T8" fmla="*/ 981 w 1202"/>
                  <a:gd name="T9" fmla="*/ 351 h 1926"/>
                  <a:gd name="T10" fmla="*/ 887 w 1202"/>
                  <a:gd name="T11" fmla="*/ 249 h 1926"/>
                  <a:gd name="T12" fmla="*/ 777 w 1202"/>
                  <a:gd name="T13" fmla="*/ 165 h 1926"/>
                  <a:gd name="T14" fmla="*/ 657 w 1202"/>
                  <a:gd name="T15" fmla="*/ 94 h 1926"/>
                  <a:gd name="T16" fmla="*/ 524 w 1202"/>
                  <a:gd name="T17" fmla="*/ 44 h 1926"/>
                  <a:gd name="T18" fmla="*/ 384 w 1202"/>
                  <a:gd name="T19" fmla="*/ 11 h 1926"/>
                  <a:gd name="T20" fmla="*/ 238 w 1202"/>
                  <a:gd name="T21" fmla="*/ 0 h 1926"/>
                  <a:gd name="T22" fmla="*/ 90 w 1202"/>
                  <a:gd name="T23" fmla="*/ 11 h 1926"/>
                  <a:gd name="T24" fmla="*/ 8 w 1202"/>
                  <a:gd name="T25" fmla="*/ 28 h 1926"/>
                  <a:gd name="T26" fmla="*/ 4 w 1202"/>
                  <a:gd name="T27" fmla="*/ 34 h 1926"/>
                  <a:gd name="T28" fmla="*/ 0 w 1202"/>
                  <a:gd name="T29" fmla="*/ 40 h 1926"/>
                  <a:gd name="T30" fmla="*/ 46 w 1202"/>
                  <a:gd name="T31" fmla="*/ 32 h 1926"/>
                  <a:gd name="T32" fmla="*/ 188 w 1202"/>
                  <a:gd name="T33" fmla="*/ 13 h 1926"/>
                  <a:gd name="T34" fmla="*/ 336 w 1202"/>
                  <a:gd name="T35" fmla="*/ 17 h 1926"/>
                  <a:gd name="T36" fmla="*/ 476 w 1202"/>
                  <a:gd name="T37" fmla="*/ 42 h 1926"/>
                  <a:gd name="T38" fmla="*/ 609 w 1202"/>
                  <a:gd name="T39" fmla="*/ 88 h 1926"/>
                  <a:gd name="T40" fmla="*/ 731 w 1202"/>
                  <a:gd name="T41" fmla="*/ 149 h 1926"/>
                  <a:gd name="T42" fmla="*/ 843 w 1202"/>
                  <a:gd name="T43" fmla="*/ 230 h 1926"/>
                  <a:gd name="T44" fmla="*/ 942 w 1202"/>
                  <a:gd name="T45" fmla="*/ 324 h 1926"/>
                  <a:gd name="T46" fmla="*/ 1027 w 1202"/>
                  <a:gd name="T47" fmla="*/ 431 h 1926"/>
                  <a:gd name="T48" fmla="*/ 1094 w 1202"/>
                  <a:gd name="T49" fmla="*/ 550 h 1926"/>
                  <a:gd name="T50" fmla="*/ 1146 w 1202"/>
                  <a:gd name="T51" fmla="*/ 681 h 1926"/>
                  <a:gd name="T52" fmla="*/ 1179 w 1202"/>
                  <a:gd name="T53" fmla="*/ 819 h 1926"/>
                  <a:gd name="T54" fmla="*/ 1188 w 1202"/>
                  <a:gd name="T55" fmla="*/ 963 h 1926"/>
                  <a:gd name="T56" fmla="*/ 1196 w 1202"/>
                  <a:gd name="T57" fmla="*/ 1061 h 1926"/>
                  <a:gd name="T58" fmla="*/ 1171 w 1202"/>
                  <a:gd name="T59" fmla="*/ 1203 h 1926"/>
                  <a:gd name="T60" fmla="*/ 1127 w 1202"/>
                  <a:gd name="T61" fmla="*/ 1337 h 1926"/>
                  <a:gd name="T62" fmla="*/ 1061 w 1202"/>
                  <a:gd name="T63" fmla="*/ 1462 h 1926"/>
                  <a:gd name="T64" fmla="*/ 981 w 1202"/>
                  <a:gd name="T65" fmla="*/ 1575 h 1926"/>
                  <a:gd name="T66" fmla="*/ 887 w 1202"/>
                  <a:gd name="T67" fmla="*/ 1677 h 1926"/>
                  <a:gd name="T68" fmla="*/ 777 w 1202"/>
                  <a:gd name="T69" fmla="*/ 1761 h 1926"/>
                  <a:gd name="T70" fmla="*/ 657 w 1202"/>
                  <a:gd name="T71" fmla="*/ 1830 h 1926"/>
                  <a:gd name="T72" fmla="*/ 524 w 1202"/>
                  <a:gd name="T73" fmla="*/ 1882 h 1926"/>
                  <a:gd name="T74" fmla="*/ 384 w 1202"/>
                  <a:gd name="T75" fmla="*/ 1915 h 1926"/>
                  <a:gd name="T76" fmla="*/ 238 w 1202"/>
                  <a:gd name="T77" fmla="*/ 1926 h 1926"/>
                  <a:gd name="T78" fmla="*/ 90 w 1202"/>
                  <a:gd name="T79" fmla="*/ 1915 h 1926"/>
                  <a:gd name="T80" fmla="*/ 46 w 1202"/>
                  <a:gd name="T81" fmla="*/ 1903 h 1926"/>
                  <a:gd name="T82" fmla="*/ 42 w 1202"/>
                  <a:gd name="T83" fmla="*/ 1898 h 1926"/>
                  <a:gd name="T84" fmla="*/ 39 w 1202"/>
                  <a:gd name="T85" fmla="*/ 1892 h 1926"/>
                  <a:gd name="T86" fmla="*/ 140 w 1202"/>
                  <a:gd name="T87" fmla="*/ 1909 h 1926"/>
                  <a:gd name="T88" fmla="*/ 286 w 1202"/>
                  <a:gd name="T89" fmla="*/ 1913 h 1926"/>
                  <a:gd name="T90" fmla="*/ 430 w 1202"/>
                  <a:gd name="T91" fmla="*/ 1894 h 1926"/>
                  <a:gd name="T92" fmla="*/ 564 w 1202"/>
                  <a:gd name="T93" fmla="*/ 1855 h 1926"/>
                  <a:gd name="T94" fmla="*/ 691 w 1202"/>
                  <a:gd name="T95" fmla="*/ 1798 h 1926"/>
                  <a:gd name="T96" fmla="*/ 806 w 1202"/>
                  <a:gd name="T97" fmla="*/ 1725 h 1926"/>
                  <a:gd name="T98" fmla="*/ 910 w 1202"/>
                  <a:gd name="T99" fmla="*/ 1635 h 1926"/>
                  <a:gd name="T100" fmla="*/ 1000 w 1202"/>
                  <a:gd name="T101" fmla="*/ 1531 h 1926"/>
                  <a:gd name="T102" fmla="*/ 1073 w 1202"/>
                  <a:gd name="T103" fmla="*/ 1416 h 1926"/>
                  <a:gd name="T104" fmla="*/ 1131 w 1202"/>
                  <a:gd name="T105" fmla="*/ 1289 h 1926"/>
                  <a:gd name="T106" fmla="*/ 1169 w 1202"/>
                  <a:gd name="T107" fmla="*/ 1155 h 1926"/>
                  <a:gd name="T108" fmla="*/ 1188 w 1202"/>
                  <a:gd name="T109" fmla="*/ 1011 h 192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202"/>
                  <a:gd name="T166" fmla="*/ 0 h 1926"/>
                  <a:gd name="T167" fmla="*/ 1202 w 1202"/>
                  <a:gd name="T168" fmla="*/ 1926 h 192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202" h="1926">
                    <a:moveTo>
                      <a:pt x="1202" y="963"/>
                    </a:moveTo>
                    <a:lnTo>
                      <a:pt x="1200" y="913"/>
                    </a:lnTo>
                    <a:lnTo>
                      <a:pt x="1196" y="865"/>
                    </a:lnTo>
                    <a:lnTo>
                      <a:pt x="1190" y="815"/>
                    </a:lnTo>
                    <a:lnTo>
                      <a:pt x="1182" y="769"/>
                    </a:lnTo>
                    <a:lnTo>
                      <a:pt x="1171" y="721"/>
                    </a:lnTo>
                    <a:lnTo>
                      <a:pt x="1157" y="677"/>
                    </a:lnTo>
                    <a:lnTo>
                      <a:pt x="1144" y="631"/>
                    </a:lnTo>
                    <a:lnTo>
                      <a:pt x="1127" y="589"/>
                    </a:lnTo>
                    <a:lnTo>
                      <a:pt x="1108" y="545"/>
                    </a:lnTo>
                    <a:lnTo>
                      <a:pt x="1084" y="504"/>
                    </a:lnTo>
                    <a:lnTo>
                      <a:pt x="1061" y="464"/>
                    </a:lnTo>
                    <a:lnTo>
                      <a:pt x="1037" y="424"/>
                    </a:lnTo>
                    <a:lnTo>
                      <a:pt x="1010" y="387"/>
                    </a:lnTo>
                    <a:lnTo>
                      <a:pt x="981" y="351"/>
                    </a:lnTo>
                    <a:lnTo>
                      <a:pt x="952" y="314"/>
                    </a:lnTo>
                    <a:lnTo>
                      <a:pt x="919" y="282"/>
                    </a:lnTo>
                    <a:lnTo>
                      <a:pt x="887" y="249"/>
                    </a:lnTo>
                    <a:lnTo>
                      <a:pt x="850" y="220"/>
                    </a:lnTo>
                    <a:lnTo>
                      <a:pt x="814" y="192"/>
                    </a:lnTo>
                    <a:lnTo>
                      <a:pt x="777" y="165"/>
                    </a:lnTo>
                    <a:lnTo>
                      <a:pt x="737" y="140"/>
                    </a:lnTo>
                    <a:lnTo>
                      <a:pt x="697" y="117"/>
                    </a:lnTo>
                    <a:lnTo>
                      <a:pt x="657" y="94"/>
                    </a:lnTo>
                    <a:lnTo>
                      <a:pt x="612" y="75"/>
                    </a:lnTo>
                    <a:lnTo>
                      <a:pt x="570" y="57"/>
                    </a:lnTo>
                    <a:lnTo>
                      <a:pt x="524" y="44"/>
                    </a:lnTo>
                    <a:lnTo>
                      <a:pt x="478" y="30"/>
                    </a:lnTo>
                    <a:lnTo>
                      <a:pt x="432" y="19"/>
                    </a:lnTo>
                    <a:lnTo>
                      <a:pt x="384" y="11"/>
                    </a:lnTo>
                    <a:lnTo>
                      <a:pt x="336" y="5"/>
                    </a:lnTo>
                    <a:lnTo>
                      <a:pt x="288" y="2"/>
                    </a:lnTo>
                    <a:lnTo>
                      <a:pt x="238" y="0"/>
                    </a:lnTo>
                    <a:lnTo>
                      <a:pt x="188" y="2"/>
                    </a:lnTo>
                    <a:lnTo>
                      <a:pt x="140" y="5"/>
                    </a:lnTo>
                    <a:lnTo>
                      <a:pt x="90" y="11"/>
                    </a:lnTo>
                    <a:lnTo>
                      <a:pt x="44" y="19"/>
                    </a:lnTo>
                    <a:lnTo>
                      <a:pt x="10" y="27"/>
                    </a:lnTo>
                    <a:lnTo>
                      <a:pt x="8" y="28"/>
                    </a:lnTo>
                    <a:lnTo>
                      <a:pt x="6" y="30"/>
                    </a:lnTo>
                    <a:lnTo>
                      <a:pt x="6" y="32"/>
                    </a:lnTo>
                    <a:lnTo>
                      <a:pt x="4" y="34"/>
                    </a:lnTo>
                    <a:lnTo>
                      <a:pt x="4" y="36"/>
                    </a:lnTo>
                    <a:lnTo>
                      <a:pt x="2" y="38"/>
                    </a:lnTo>
                    <a:lnTo>
                      <a:pt x="0" y="40"/>
                    </a:lnTo>
                    <a:lnTo>
                      <a:pt x="0" y="42"/>
                    </a:lnTo>
                    <a:lnTo>
                      <a:pt x="46" y="32"/>
                    </a:lnTo>
                    <a:lnTo>
                      <a:pt x="94" y="23"/>
                    </a:lnTo>
                    <a:lnTo>
                      <a:pt x="140" y="17"/>
                    </a:lnTo>
                    <a:lnTo>
                      <a:pt x="188" y="13"/>
                    </a:lnTo>
                    <a:lnTo>
                      <a:pt x="238" y="13"/>
                    </a:lnTo>
                    <a:lnTo>
                      <a:pt x="286" y="13"/>
                    </a:lnTo>
                    <a:lnTo>
                      <a:pt x="336" y="17"/>
                    </a:lnTo>
                    <a:lnTo>
                      <a:pt x="382" y="23"/>
                    </a:lnTo>
                    <a:lnTo>
                      <a:pt x="430" y="32"/>
                    </a:lnTo>
                    <a:lnTo>
                      <a:pt x="476" y="42"/>
                    </a:lnTo>
                    <a:lnTo>
                      <a:pt x="520" y="55"/>
                    </a:lnTo>
                    <a:lnTo>
                      <a:pt x="564" y="71"/>
                    </a:lnTo>
                    <a:lnTo>
                      <a:pt x="609" y="88"/>
                    </a:lnTo>
                    <a:lnTo>
                      <a:pt x="651" y="107"/>
                    </a:lnTo>
                    <a:lnTo>
                      <a:pt x="691" y="126"/>
                    </a:lnTo>
                    <a:lnTo>
                      <a:pt x="731" y="149"/>
                    </a:lnTo>
                    <a:lnTo>
                      <a:pt x="770" y="174"/>
                    </a:lnTo>
                    <a:lnTo>
                      <a:pt x="806" y="201"/>
                    </a:lnTo>
                    <a:lnTo>
                      <a:pt x="843" y="230"/>
                    </a:lnTo>
                    <a:lnTo>
                      <a:pt x="877" y="259"/>
                    </a:lnTo>
                    <a:lnTo>
                      <a:pt x="910" y="291"/>
                    </a:lnTo>
                    <a:lnTo>
                      <a:pt x="942" y="324"/>
                    </a:lnTo>
                    <a:lnTo>
                      <a:pt x="971" y="359"/>
                    </a:lnTo>
                    <a:lnTo>
                      <a:pt x="1000" y="395"/>
                    </a:lnTo>
                    <a:lnTo>
                      <a:pt x="1027" y="431"/>
                    </a:lnTo>
                    <a:lnTo>
                      <a:pt x="1052" y="470"/>
                    </a:lnTo>
                    <a:lnTo>
                      <a:pt x="1073" y="510"/>
                    </a:lnTo>
                    <a:lnTo>
                      <a:pt x="1094" y="550"/>
                    </a:lnTo>
                    <a:lnTo>
                      <a:pt x="1113" y="593"/>
                    </a:lnTo>
                    <a:lnTo>
                      <a:pt x="1131" y="637"/>
                    </a:lnTo>
                    <a:lnTo>
                      <a:pt x="1146" y="681"/>
                    </a:lnTo>
                    <a:lnTo>
                      <a:pt x="1159" y="725"/>
                    </a:lnTo>
                    <a:lnTo>
                      <a:pt x="1169" y="771"/>
                    </a:lnTo>
                    <a:lnTo>
                      <a:pt x="1179" y="819"/>
                    </a:lnTo>
                    <a:lnTo>
                      <a:pt x="1184" y="865"/>
                    </a:lnTo>
                    <a:lnTo>
                      <a:pt x="1188" y="913"/>
                    </a:lnTo>
                    <a:lnTo>
                      <a:pt x="1188" y="963"/>
                    </a:lnTo>
                    <a:lnTo>
                      <a:pt x="1202" y="963"/>
                    </a:lnTo>
                    <a:lnTo>
                      <a:pt x="1200" y="1013"/>
                    </a:lnTo>
                    <a:lnTo>
                      <a:pt x="1196" y="1061"/>
                    </a:lnTo>
                    <a:lnTo>
                      <a:pt x="1190" y="1109"/>
                    </a:lnTo>
                    <a:lnTo>
                      <a:pt x="1182" y="1157"/>
                    </a:lnTo>
                    <a:lnTo>
                      <a:pt x="1171" y="1203"/>
                    </a:lnTo>
                    <a:lnTo>
                      <a:pt x="1157" y="1249"/>
                    </a:lnTo>
                    <a:lnTo>
                      <a:pt x="1144" y="1295"/>
                    </a:lnTo>
                    <a:lnTo>
                      <a:pt x="1127" y="1337"/>
                    </a:lnTo>
                    <a:lnTo>
                      <a:pt x="1108" y="1381"/>
                    </a:lnTo>
                    <a:lnTo>
                      <a:pt x="1084" y="1422"/>
                    </a:lnTo>
                    <a:lnTo>
                      <a:pt x="1061" y="1462"/>
                    </a:lnTo>
                    <a:lnTo>
                      <a:pt x="1037" y="1502"/>
                    </a:lnTo>
                    <a:lnTo>
                      <a:pt x="1010" y="1539"/>
                    </a:lnTo>
                    <a:lnTo>
                      <a:pt x="981" y="1575"/>
                    </a:lnTo>
                    <a:lnTo>
                      <a:pt x="952" y="1610"/>
                    </a:lnTo>
                    <a:lnTo>
                      <a:pt x="919" y="1644"/>
                    </a:lnTo>
                    <a:lnTo>
                      <a:pt x="887" y="1677"/>
                    </a:lnTo>
                    <a:lnTo>
                      <a:pt x="850" y="1706"/>
                    </a:lnTo>
                    <a:lnTo>
                      <a:pt x="814" y="1734"/>
                    </a:lnTo>
                    <a:lnTo>
                      <a:pt x="777" y="1761"/>
                    </a:lnTo>
                    <a:lnTo>
                      <a:pt x="737" y="1786"/>
                    </a:lnTo>
                    <a:lnTo>
                      <a:pt x="697" y="1809"/>
                    </a:lnTo>
                    <a:lnTo>
                      <a:pt x="657" y="1830"/>
                    </a:lnTo>
                    <a:lnTo>
                      <a:pt x="612" y="1850"/>
                    </a:lnTo>
                    <a:lnTo>
                      <a:pt x="570" y="1867"/>
                    </a:lnTo>
                    <a:lnTo>
                      <a:pt x="524" y="1882"/>
                    </a:lnTo>
                    <a:lnTo>
                      <a:pt x="478" y="1896"/>
                    </a:lnTo>
                    <a:lnTo>
                      <a:pt x="432" y="1907"/>
                    </a:lnTo>
                    <a:lnTo>
                      <a:pt x="384" y="1915"/>
                    </a:lnTo>
                    <a:lnTo>
                      <a:pt x="336" y="1921"/>
                    </a:lnTo>
                    <a:lnTo>
                      <a:pt x="288" y="1924"/>
                    </a:lnTo>
                    <a:lnTo>
                      <a:pt x="238" y="1926"/>
                    </a:lnTo>
                    <a:lnTo>
                      <a:pt x="188" y="1924"/>
                    </a:lnTo>
                    <a:lnTo>
                      <a:pt x="140" y="1921"/>
                    </a:lnTo>
                    <a:lnTo>
                      <a:pt x="90" y="1915"/>
                    </a:lnTo>
                    <a:lnTo>
                      <a:pt x="48" y="1907"/>
                    </a:lnTo>
                    <a:lnTo>
                      <a:pt x="46" y="1905"/>
                    </a:lnTo>
                    <a:lnTo>
                      <a:pt x="46" y="1903"/>
                    </a:lnTo>
                    <a:lnTo>
                      <a:pt x="44" y="1901"/>
                    </a:lnTo>
                    <a:lnTo>
                      <a:pt x="42" y="1899"/>
                    </a:lnTo>
                    <a:lnTo>
                      <a:pt x="42" y="1898"/>
                    </a:lnTo>
                    <a:lnTo>
                      <a:pt x="41" y="1896"/>
                    </a:lnTo>
                    <a:lnTo>
                      <a:pt x="39" y="1894"/>
                    </a:lnTo>
                    <a:lnTo>
                      <a:pt x="39" y="1892"/>
                    </a:lnTo>
                    <a:lnTo>
                      <a:pt x="46" y="1894"/>
                    </a:lnTo>
                    <a:lnTo>
                      <a:pt x="94" y="1901"/>
                    </a:lnTo>
                    <a:lnTo>
                      <a:pt x="140" y="1909"/>
                    </a:lnTo>
                    <a:lnTo>
                      <a:pt x="188" y="1913"/>
                    </a:lnTo>
                    <a:lnTo>
                      <a:pt x="238" y="1913"/>
                    </a:lnTo>
                    <a:lnTo>
                      <a:pt x="286" y="1913"/>
                    </a:lnTo>
                    <a:lnTo>
                      <a:pt x="336" y="1909"/>
                    </a:lnTo>
                    <a:lnTo>
                      <a:pt x="382" y="1901"/>
                    </a:lnTo>
                    <a:lnTo>
                      <a:pt x="430" y="1894"/>
                    </a:lnTo>
                    <a:lnTo>
                      <a:pt x="476" y="1884"/>
                    </a:lnTo>
                    <a:lnTo>
                      <a:pt x="520" y="1871"/>
                    </a:lnTo>
                    <a:lnTo>
                      <a:pt x="564" y="1855"/>
                    </a:lnTo>
                    <a:lnTo>
                      <a:pt x="609" y="1838"/>
                    </a:lnTo>
                    <a:lnTo>
                      <a:pt x="651" y="1819"/>
                    </a:lnTo>
                    <a:lnTo>
                      <a:pt x="691" y="1798"/>
                    </a:lnTo>
                    <a:lnTo>
                      <a:pt x="731" y="1775"/>
                    </a:lnTo>
                    <a:lnTo>
                      <a:pt x="770" y="1752"/>
                    </a:lnTo>
                    <a:lnTo>
                      <a:pt x="806" y="1725"/>
                    </a:lnTo>
                    <a:lnTo>
                      <a:pt x="843" y="1696"/>
                    </a:lnTo>
                    <a:lnTo>
                      <a:pt x="877" y="1667"/>
                    </a:lnTo>
                    <a:lnTo>
                      <a:pt x="910" y="1635"/>
                    </a:lnTo>
                    <a:lnTo>
                      <a:pt x="942" y="1602"/>
                    </a:lnTo>
                    <a:lnTo>
                      <a:pt x="971" y="1567"/>
                    </a:lnTo>
                    <a:lnTo>
                      <a:pt x="1000" y="1531"/>
                    </a:lnTo>
                    <a:lnTo>
                      <a:pt x="1027" y="1495"/>
                    </a:lnTo>
                    <a:lnTo>
                      <a:pt x="1052" y="1456"/>
                    </a:lnTo>
                    <a:lnTo>
                      <a:pt x="1073" y="1416"/>
                    </a:lnTo>
                    <a:lnTo>
                      <a:pt x="1094" y="1376"/>
                    </a:lnTo>
                    <a:lnTo>
                      <a:pt x="1113" y="1333"/>
                    </a:lnTo>
                    <a:lnTo>
                      <a:pt x="1131" y="1289"/>
                    </a:lnTo>
                    <a:lnTo>
                      <a:pt x="1146" y="1245"/>
                    </a:lnTo>
                    <a:lnTo>
                      <a:pt x="1159" y="1201"/>
                    </a:lnTo>
                    <a:lnTo>
                      <a:pt x="1169" y="1155"/>
                    </a:lnTo>
                    <a:lnTo>
                      <a:pt x="1179" y="1107"/>
                    </a:lnTo>
                    <a:lnTo>
                      <a:pt x="1184" y="1061"/>
                    </a:lnTo>
                    <a:lnTo>
                      <a:pt x="1188" y="1011"/>
                    </a:lnTo>
                    <a:lnTo>
                      <a:pt x="1188" y="963"/>
                    </a:lnTo>
                    <a:lnTo>
                      <a:pt x="1202" y="963"/>
                    </a:lnTo>
                    <a:close/>
                  </a:path>
                </a:pathLst>
              </a:custGeom>
              <a:solidFill>
                <a:srgbClr val="6CC4FF"/>
              </a:solidFill>
              <a:ln w="9525">
                <a:noFill/>
                <a:round/>
                <a:headEnd/>
                <a:tailEnd/>
              </a:ln>
            </p:spPr>
            <p:txBody>
              <a:bodyPr/>
              <a:lstStyle/>
              <a:p>
                <a:endParaRPr lang="en-US"/>
              </a:p>
            </p:txBody>
          </p:sp>
          <p:sp>
            <p:nvSpPr>
              <p:cNvPr id="28165" name="Freeform 1080"/>
              <p:cNvSpPr>
                <a:spLocks/>
              </p:cNvSpPr>
              <p:nvPr/>
            </p:nvSpPr>
            <p:spPr bwMode="auto">
              <a:xfrm>
                <a:off x="625" y="1248"/>
                <a:ext cx="1201" cy="1916"/>
              </a:xfrm>
              <a:custGeom>
                <a:avLst/>
                <a:gdLst>
                  <a:gd name="T0" fmla="*/ 1195 w 1201"/>
                  <a:gd name="T1" fmla="*/ 860 h 1916"/>
                  <a:gd name="T2" fmla="*/ 1170 w 1201"/>
                  <a:gd name="T3" fmla="*/ 718 h 1916"/>
                  <a:gd name="T4" fmla="*/ 1124 w 1201"/>
                  <a:gd name="T5" fmla="*/ 586 h 1916"/>
                  <a:gd name="T6" fmla="*/ 1061 w 1201"/>
                  <a:gd name="T7" fmla="*/ 461 h 1916"/>
                  <a:gd name="T8" fmla="*/ 982 w 1201"/>
                  <a:gd name="T9" fmla="*/ 350 h 1916"/>
                  <a:gd name="T10" fmla="*/ 886 w 1201"/>
                  <a:gd name="T11" fmla="*/ 250 h 1916"/>
                  <a:gd name="T12" fmla="*/ 779 w 1201"/>
                  <a:gd name="T13" fmla="*/ 164 h 1916"/>
                  <a:gd name="T14" fmla="*/ 658 w 1201"/>
                  <a:gd name="T15" fmla="*/ 94 h 1916"/>
                  <a:gd name="T16" fmla="*/ 527 w 1201"/>
                  <a:gd name="T17" fmla="*/ 45 h 1916"/>
                  <a:gd name="T18" fmla="*/ 389 w 1201"/>
                  <a:gd name="T19" fmla="*/ 12 h 1916"/>
                  <a:gd name="T20" fmla="*/ 243 w 1201"/>
                  <a:gd name="T21" fmla="*/ 0 h 1916"/>
                  <a:gd name="T22" fmla="*/ 97 w 1201"/>
                  <a:gd name="T23" fmla="*/ 12 h 1916"/>
                  <a:gd name="T24" fmla="*/ 9 w 1201"/>
                  <a:gd name="T25" fmla="*/ 31 h 1916"/>
                  <a:gd name="T26" fmla="*/ 5 w 1201"/>
                  <a:gd name="T27" fmla="*/ 39 h 1916"/>
                  <a:gd name="T28" fmla="*/ 1 w 1201"/>
                  <a:gd name="T29" fmla="*/ 45 h 1916"/>
                  <a:gd name="T30" fmla="*/ 53 w 1201"/>
                  <a:gd name="T31" fmla="*/ 33 h 1916"/>
                  <a:gd name="T32" fmla="*/ 195 w 1201"/>
                  <a:gd name="T33" fmla="*/ 16 h 1916"/>
                  <a:gd name="T34" fmla="*/ 339 w 1201"/>
                  <a:gd name="T35" fmla="*/ 20 h 1916"/>
                  <a:gd name="T36" fmla="*/ 479 w 1201"/>
                  <a:gd name="T37" fmla="*/ 45 h 1916"/>
                  <a:gd name="T38" fmla="*/ 610 w 1201"/>
                  <a:gd name="T39" fmla="*/ 89 h 1916"/>
                  <a:gd name="T40" fmla="*/ 733 w 1201"/>
                  <a:gd name="T41" fmla="*/ 150 h 1916"/>
                  <a:gd name="T42" fmla="*/ 844 w 1201"/>
                  <a:gd name="T43" fmla="*/ 229 h 1916"/>
                  <a:gd name="T44" fmla="*/ 942 w 1201"/>
                  <a:gd name="T45" fmla="*/ 323 h 1916"/>
                  <a:gd name="T46" fmla="*/ 1026 w 1201"/>
                  <a:gd name="T47" fmla="*/ 430 h 1916"/>
                  <a:gd name="T48" fmla="*/ 1093 w 1201"/>
                  <a:gd name="T49" fmla="*/ 549 h 1916"/>
                  <a:gd name="T50" fmla="*/ 1145 w 1201"/>
                  <a:gd name="T51" fmla="*/ 678 h 1916"/>
                  <a:gd name="T52" fmla="*/ 1176 w 1201"/>
                  <a:gd name="T53" fmla="*/ 814 h 1916"/>
                  <a:gd name="T54" fmla="*/ 1187 w 1201"/>
                  <a:gd name="T55" fmla="*/ 958 h 1916"/>
                  <a:gd name="T56" fmla="*/ 1195 w 1201"/>
                  <a:gd name="T57" fmla="*/ 1056 h 1916"/>
                  <a:gd name="T58" fmla="*/ 1170 w 1201"/>
                  <a:gd name="T59" fmla="*/ 1198 h 1916"/>
                  <a:gd name="T60" fmla="*/ 1124 w 1201"/>
                  <a:gd name="T61" fmla="*/ 1330 h 1916"/>
                  <a:gd name="T62" fmla="*/ 1061 w 1201"/>
                  <a:gd name="T63" fmla="*/ 1453 h 1916"/>
                  <a:gd name="T64" fmla="*/ 982 w 1201"/>
                  <a:gd name="T65" fmla="*/ 1566 h 1916"/>
                  <a:gd name="T66" fmla="*/ 886 w 1201"/>
                  <a:gd name="T67" fmla="*/ 1666 h 1916"/>
                  <a:gd name="T68" fmla="*/ 779 w 1201"/>
                  <a:gd name="T69" fmla="*/ 1751 h 1916"/>
                  <a:gd name="T70" fmla="*/ 658 w 1201"/>
                  <a:gd name="T71" fmla="*/ 1820 h 1916"/>
                  <a:gd name="T72" fmla="*/ 527 w 1201"/>
                  <a:gd name="T73" fmla="*/ 1871 h 1916"/>
                  <a:gd name="T74" fmla="*/ 389 w 1201"/>
                  <a:gd name="T75" fmla="*/ 1904 h 1916"/>
                  <a:gd name="T76" fmla="*/ 243 w 1201"/>
                  <a:gd name="T77" fmla="*/ 1916 h 1916"/>
                  <a:gd name="T78" fmla="*/ 97 w 1201"/>
                  <a:gd name="T79" fmla="*/ 1904 h 1916"/>
                  <a:gd name="T80" fmla="*/ 47 w 1201"/>
                  <a:gd name="T81" fmla="*/ 1893 h 1916"/>
                  <a:gd name="T82" fmla="*/ 44 w 1201"/>
                  <a:gd name="T83" fmla="*/ 1887 h 1916"/>
                  <a:gd name="T84" fmla="*/ 40 w 1201"/>
                  <a:gd name="T85" fmla="*/ 1881 h 1916"/>
                  <a:gd name="T86" fmla="*/ 99 w 1201"/>
                  <a:gd name="T87" fmla="*/ 1891 h 1916"/>
                  <a:gd name="T88" fmla="*/ 243 w 1201"/>
                  <a:gd name="T89" fmla="*/ 1902 h 1916"/>
                  <a:gd name="T90" fmla="*/ 387 w 1201"/>
                  <a:gd name="T91" fmla="*/ 1891 h 1916"/>
                  <a:gd name="T92" fmla="*/ 523 w 1201"/>
                  <a:gd name="T93" fmla="*/ 1860 h 1916"/>
                  <a:gd name="T94" fmla="*/ 652 w 1201"/>
                  <a:gd name="T95" fmla="*/ 1808 h 1916"/>
                  <a:gd name="T96" fmla="*/ 771 w 1201"/>
                  <a:gd name="T97" fmla="*/ 1741 h 1916"/>
                  <a:gd name="T98" fmla="*/ 878 w 1201"/>
                  <a:gd name="T99" fmla="*/ 1657 h 1916"/>
                  <a:gd name="T100" fmla="*/ 972 w 1201"/>
                  <a:gd name="T101" fmla="*/ 1559 h 1916"/>
                  <a:gd name="T102" fmla="*/ 1051 w 1201"/>
                  <a:gd name="T103" fmla="*/ 1447 h 1916"/>
                  <a:gd name="T104" fmla="*/ 1113 w 1201"/>
                  <a:gd name="T105" fmla="*/ 1325 h 1916"/>
                  <a:gd name="T106" fmla="*/ 1157 w 1201"/>
                  <a:gd name="T107" fmla="*/ 1194 h 1916"/>
                  <a:gd name="T108" fmla="*/ 1182 w 1201"/>
                  <a:gd name="T109" fmla="*/ 1054 h 1916"/>
                  <a:gd name="T110" fmla="*/ 1201 w 1201"/>
                  <a:gd name="T111" fmla="*/ 958 h 191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201"/>
                  <a:gd name="T169" fmla="*/ 0 h 1916"/>
                  <a:gd name="T170" fmla="*/ 1201 w 1201"/>
                  <a:gd name="T171" fmla="*/ 1916 h 191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201" h="1916">
                    <a:moveTo>
                      <a:pt x="1201" y="958"/>
                    </a:moveTo>
                    <a:lnTo>
                      <a:pt x="1199" y="908"/>
                    </a:lnTo>
                    <a:lnTo>
                      <a:pt x="1195" y="860"/>
                    </a:lnTo>
                    <a:lnTo>
                      <a:pt x="1189" y="812"/>
                    </a:lnTo>
                    <a:lnTo>
                      <a:pt x="1182" y="764"/>
                    </a:lnTo>
                    <a:lnTo>
                      <a:pt x="1170" y="718"/>
                    </a:lnTo>
                    <a:lnTo>
                      <a:pt x="1157" y="674"/>
                    </a:lnTo>
                    <a:lnTo>
                      <a:pt x="1141" y="630"/>
                    </a:lnTo>
                    <a:lnTo>
                      <a:pt x="1124" y="586"/>
                    </a:lnTo>
                    <a:lnTo>
                      <a:pt x="1105" y="544"/>
                    </a:lnTo>
                    <a:lnTo>
                      <a:pt x="1084" y="501"/>
                    </a:lnTo>
                    <a:lnTo>
                      <a:pt x="1061" y="461"/>
                    </a:lnTo>
                    <a:lnTo>
                      <a:pt x="1036" y="423"/>
                    </a:lnTo>
                    <a:lnTo>
                      <a:pt x="1011" y="386"/>
                    </a:lnTo>
                    <a:lnTo>
                      <a:pt x="982" y="350"/>
                    </a:lnTo>
                    <a:lnTo>
                      <a:pt x="951" y="315"/>
                    </a:lnTo>
                    <a:lnTo>
                      <a:pt x="921" y="281"/>
                    </a:lnTo>
                    <a:lnTo>
                      <a:pt x="886" y="250"/>
                    </a:lnTo>
                    <a:lnTo>
                      <a:pt x="852" y="219"/>
                    </a:lnTo>
                    <a:lnTo>
                      <a:pt x="815" y="190"/>
                    </a:lnTo>
                    <a:lnTo>
                      <a:pt x="779" y="164"/>
                    </a:lnTo>
                    <a:lnTo>
                      <a:pt x="740" y="141"/>
                    </a:lnTo>
                    <a:lnTo>
                      <a:pt x="700" y="118"/>
                    </a:lnTo>
                    <a:lnTo>
                      <a:pt x="658" y="94"/>
                    </a:lnTo>
                    <a:lnTo>
                      <a:pt x="615" y="77"/>
                    </a:lnTo>
                    <a:lnTo>
                      <a:pt x="571" y="60"/>
                    </a:lnTo>
                    <a:lnTo>
                      <a:pt x="527" y="45"/>
                    </a:lnTo>
                    <a:lnTo>
                      <a:pt x="483" y="31"/>
                    </a:lnTo>
                    <a:lnTo>
                      <a:pt x="435" y="20"/>
                    </a:lnTo>
                    <a:lnTo>
                      <a:pt x="389" y="12"/>
                    </a:lnTo>
                    <a:lnTo>
                      <a:pt x="341" y="6"/>
                    </a:lnTo>
                    <a:lnTo>
                      <a:pt x="293" y="2"/>
                    </a:lnTo>
                    <a:lnTo>
                      <a:pt x="243" y="0"/>
                    </a:lnTo>
                    <a:lnTo>
                      <a:pt x="193" y="2"/>
                    </a:lnTo>
                    <a:lnTo>
                      <a:pt x="145" y="6"/>
                    </a:lnTo>
                    <a:lnTo>
                      <a:pt x="97" y="12"/>
                    </a:lnTo>
                    <a:lnTo>
                      <a:pt x="49" y="20"/>
                    </a:lnTo>
                    <a:lnTo>
                      <a:pt x="9" y="29"/>
                    </a:lnTo>
                    <a:lnTo>
                      <a:pt x="9" y="31"/>
                    </a:lnTo>
                    <a:lnTo>
                      <a:pt x="7" y="33"/>
                    </a:lnTo>
                    <a:lnTo>
                      <a:pt x="5" y="35"/>
                    </a:lnTo>
                    <a:lnTo>
                      <a:pt x="5" y="39"/>
                    </a:lnTo>
                    <a:lnTo>
                      <a:pt x="3" y="41"/>
                    </a:lnTo>
                    <a:lnTo>
                      <a:pt x="1" y="43"/>
                    </a:lnTo>
                    <a:lnTo>
                      <a:pt x="1" y="45"/>
                    </a:lnTo>
                    <a:lnTo>
                      <a:pt x="0" y="47"/>
                    </a:lnTo>
                    <a:lnTo>
                      <a:pt x="7" y="45"/>
                    </a:lnTo>
                    <a:lnTo>
                      <a:pt x="53" y="33"/>
                    </a:lnTo>
                    <a:lnTo>
                      <a:pt x="99" y="25"/>
                    </a:lnTo>
                    <a:lnTo>
                      <a:pt x="147" y="20"/>
                    </a:lnTo>
                    <a:lnTo>
                      <a:pt x="195" y="16"/>
                    </a:lnTo>
                    <a:lnTo>
                      <a:pt x="243" y="14"/>
                    </a:lnTo>
                    <a:lnTo>
                      <a:pt x="291" y="16"/>
                    </a:lnTo>
                    <a:lnTo>
                      <a:pt x="339" y="20"/>
                    </a:lnTo>
                    <a:lnTo>
                      <a:pt x="387" y="25"/>
                    </a:lnTo>
                    <a:lnTo>
                      <a:pt x="433" y="33"/>
                    </a:lnTo>
                    <a:lnTo>
                      <a:pt x="479" y="45"/>
                    </a:lnTo>
                    <a:lnTo>
                      <a:pt x="523" y="56"/>
                    </a:lnTo>
                    <a:lnTo>
                      <a:pt x="568" y="71"/>
                    </a:lnTo>
                    <a:lnTo>
                      <a:pt x="610" y="89"/>
                    </a:lnTo>
                    <a:lnTo>
                      <a:pt x="652" y="108"/>
                    </a:lnTo>
                    <a:lnTo>
                      <a:pt x="692" y="127"/>
                    </a:lnTo>
                    <a:lnTo>
                      <a:pt x="733" y="150"/>
                    </a:lnTo>
                    <a:lnTo>
                      <a:pt x="771" y="175"/>
                    </a:lnTo>
                    <a:lnTo>
                      <a:pt x="807" y="202"/>
                    </a:lnTo>
                    <a:lnTo>
                      <a:pt x="844" y="229"/>
                    </a:lnTo>
                    <a:lnTo>
                      <a:pt x="878" y="260"/>
                    </a:lnTo>
                    <a:lnTo>
                      <a:pt x="911" y="290"/>
                    </a:lnTo>
                    <a:lnTo>
                      <a:pt x="942" y="323"/>
                    </a:lnTo>
                    <a:lnTo>
                      <a:pt x="972" y="357"/>
                    </a:lnTo>
                    <a:lnTo>
                      <a:pt x="999" y="394"/>
                    </a:lnTo>
                    <a:lnTo>
                      <a:pt x="1026" y="430"/>
                    </a:lnTo>
                    <a:lnTo>
                      <a:pt x="1051" y="469"/>
                    </a:lnTo>
                    <a:lnTo>
                      <a:pt x="1074" y="509"/>
                    </a:lnTo>
                    <a:lnTo>
                      <a:pt x="1093" y="549"/>
                    </a:lnTo>
                    <a:lnTo>
                      <a:pt x="1113" y="591"/>
                    </a:lnTo>
                    <a:lnTo>
                      <a:pt x="1130" y="634"/>
                    </a:lnTo>
                    <a:lnTo>
                      <a:pt x="1145" y="678"/>
                    </a:lnTo>
                    <a:lnTo>
                      <a:pt x="1157" y="722"/>
                    </a:lnTo>
                    <a:lnTo>
                      <a:pt x="1168" y="768"/>
                    </a:lnTo>
                    <a:lnTo>
                      <a:pt x="1176" y="814"/>
                    </a:lnTo>
                    <a:lnTo>
                      <a:pt x="1182" y="862"/>
                    </a:lnTo>
                    <a:lnTo>
                      <a:pt x="1185" y="910"/>
                    </a:lnTo>
                    <a:lnTo>
                      <a:pt x="1187" y="958"/>
                    </a:lnTo>
                    <a:lnTo>
                      <a:pt x="1201" y="958"/>
                    </a:lnTo>
                    <a:lnTo>
                      <a:pt x="1199" y="1008"/>
                    </a:lnTo>
                    <a:lnTo>
                      <a:pt x="1195" y="1056"/>
                    </a:lnTo>
                    <a:lnTo>
                      <a:pt x="1189" y="1104"/>
                    </a:lnTo>
                    <a:lnTo>
                      <a:pt x="1182" y="1150"/>
                    </a:lnTo>
                    <a:lnTo>
                      <a:pt x="1170" y="1198"/>
                    </a:lnTo>
                    <a:lnTo>
                      <a:pt x="1157" y="1242"/>
                    </a:lnTo>
                    <a:lnTo>
                      <a:pt x="1141" y="1286"/>
                    </a:lnTo>
                    <a:lnTo>
                      <a:pt x="1124" y="1330"/>
                    </a:lnTo>
                    <a:lnTo>
                      <a:pt x="1105" y="1373"/>
                    </a:lnTo>
                    <a:lnTo>
                      <a:pt x="1084" y="1415"/>
                    </a:lnTo>
                    <a:lnTo>
                      <a:pt x="1061" y="1453"/>
                    </a:lnTo>
                    <a:lnTo>
                      <a:pt x="1036" y="1493"/>
                    </a:lnTo>
                    <a:lnTo>
                      <a:pt x="1011" y="1530"/>
                    </a:lnTo>
                    <a:lnTo>
                      <a:pt x="982" y="1566"/>
                    </a:lnTo>
                    <a:lnTo>
                      <a:pt x="951" y="1601"/>
                    </a:lnTo>
                    <a:lnTo>
                      <a:pt x="921" y="1635"/>
                    </a:lnTo>
                    <a:lnTo>
                      <a:pt x="886" y="1666"/>
                    </a:lnTo>
                    <a:lnTo>
                      <a:pt x="852" y="1697"/>
                    </a:lnTo>
                    <a:lnTo>
                      <a:pt x="815" y="1724"/>
                    </a:lnTo>
                    <a:lnTo>
                      <a:pt x="779" y="1751"/>
                    </a:lnTo>
                    <a:lnTo>
                      <a:pt x="740" y="1775"/>
                    </a:lnTo>
                    <a:lnTo>
                      <a:pt x="700" y="1799"/>
                    </a:lnTo>
                    <a:lnTo>
                      <a:pt x="658" y="1820"/>
                    </a:lnTo>
                    <a:lnTo>
                      <a:pt x="615" y="1839"/>
                    </a:lnTo>
                    <a:lnTo>
                      <a:pt x="571" y="1856"/>
                    </a:lnTo>
                    <a:lnTo>
                      <a:pt x="527" y="1871"/>
                    </a:lnTo>
                    <a:lnTo>
                      <a:pt x="483" y="1885"/>
                    </a:lnTo>
                    <a:lnTo>
                      <a:pt x="435" y="1894"/>
                    </a:lnTo>
                    <a:lnTo>
                      <a:pt x="389" y="1904"/>
                    </a:lnTo>
                    <a:lnTo>
                      <a:pt x="341" y="1910"/>
                    </a:lnTo>
                    <a:lnTo>
                      <a:pt x="293" y="1914"/>
                    </a:lnTo>
                    <a:lnTo>
                      <a:pt x="243" y="1916"/>
                    </a:lnTo>
                    <a:lnTo>
                      <a:pt x="193" y="1914"/>
                    </a:lnTo>
                    <a:lnTo>
                      <a:pt x="145" y="1910"/>
                    </a:lnTo>
                    <a:lnTo>
                      <a:pt x="97" y="1904"/>
                    </a:lnTo>
                    <a:lnTo>
                      <a:pt x="49" y="1894"/>
                    </a:lnTo>
                    <a:lnTo>
                      <a:pt x="47" y="1894"/>
                    </a:lnTo>
                    <a:lnTo>
                      <a:pt x="47" y="1893"/>
                    </a:lnTo>
                    <a:lnTo>
                      <a:pt x="46" y="1891"/>
                    </a:lnTo>
                    <a:lnTo>
                      <a:pt x="44" y="1889"/>
                    </a:lnTo>
                    <a:lnTo>
                      <a:pt x="44" y="1887"/>
                    </a:lnTo>
                    <a:lnTo>
                      <a:pt x="42" y="1885"/>
                    </a:lnTo>
                    <a:lnTo>
                      <a:pt x="40" y="1883"/>
                    </a:lnTo>
                    <a:lnTo>
                      <a:pt x="40" y="1881"/>
                    </a:lnTo>
                    <a:lnTo>
                      <a:pt x="38" y="1879"/>
                    </a:lnTo>
                    <a:lnTo>
                      <a:pt x="53" y="1883"/>
                    </a:lnTo>
                    <a:lnTo>
                      <a:pt x="99" y="1891"/>
                    </a:lnTo>
                    <a:lnTo>
                      <a:pt x="147" y="1896"/>
                    </a:lnTo>
                    <a:lnTo>
                      <a:pt x="195" y="1900"/>
                    </a:lnTo>
                    <a:lnTo>
                      <a:pt x="243" y="1902"/>
                    </a:lnTo>
                    <a:lnTo>
                      <a:pt x="291" y="1900"/>
                    </a:lnTo>
                    <a:lnTo>
                      <a:pt x="339" y="1896"/>
                    </a:lnTo>
                    <a:lnTo>
                      <a:pt x="387" y="1891"/>
                    </a:lnTo>
                    <a:lnTo>
                      <a:pt x="433" y="1883"/>
                    </a:lnTo>
                    <a:lnTo>
                      <a:pt x="479" y="1871"/>
                    </a:lnTo>
                    <a:lnTo>
                      <a:pt x="523" y="1860"/>
                    </a:lnTo>
                    <a:lnTo>
                      <a:pt x="568" y="1845"/>
                    </a:lnTo>
                    <a:lnTo>
                      <a:pt x="610" y="1827"/>
                    </a:lnTo>
                    <a:lnTo>
                      <a:pt x="652" y="1808"/>
                    </a:lnTo>
                    <a:lnTo>
                      <a:pt x="692" y="1787"/>
                    </a:lnTo>
                    <a:lnTo>
                      <a:pt x="733" y="1766"/>
                    </a:lnTo>
                    <a:lnTo>
                      <a:pt x="771" y="1741"/>
                    </a:lnTo>
                    <a:lnTo>
                      <a:pt x="807" y="1714"/>
                    </a:lnTo>
                    <a:lnTo>
                      <a:pt x="844" y="1685"/>
                    </a:lnTo>
                    <a:lnTo>
                      <a:pt x="878" y="1657"/>
                    </a:lnTo>
                    <a:lnTo>
                      <a:pt x="911" y="1626"/>
                    </a:lnTo>
                    <a:lnTo>
                      <a:pt x="942" y="1593"/>
                    </a:lnTo>
                    <a:lnTo>
                      <a:pt x="972" y="1559"/>
                    </a:lnTo>
                    <a:lnTo>
                      <a:pt x="999" y="1522"/>
                    </a:lnTo>
                    <a:lnTo>
                      <a:pt x="1026" y="1486"/>
                    </a:lnTo>
                    <a:lnTo>
                      <a:pt x="1051" y="1447"/>
                    </a:lnTo>
                    <a:lnTo>
                      <a:pt x="1074" y="1407"/>
                    </a:lnTo>
                    <a:lnTo>
                      <a:pt x="1093" y="1367"/>
                    </a:lnTo>
                    <a:lnTo>
                      <a:pt x="1113" y="1325"/>
                    </a:lnTo>
                    <a:lnTo>
                      <a:pt x="1130" y="1282"/>
                    </a:lnTo>
                    <a:lnTo>
                      <a:pt x="1145" y="1238"/>
                    </a:lnTo>
                    <a:lnTo>
                      <a:pt x="1157" y="1194"/>
                    </a:lnTo>
                    <a:lnTo>
                      <a:pt x="1168" y="1148"/>
                    </a:lnTo>
                    <a:lnTo>
                      <a:pt x="1176" y="1102"/>
                    </a:lnTo>
                    <a:lnTo>
                      <a:pt x="1182" y="1054"/>
                    </a:lnTo>
                    <a:lnTo>
                      <a:pt x="1185" y="1006"/>
                    </a:lnTo>
                    <a:lnTo>
                      <a:pt x="1187" y="958"/>
                    </a:lnTo>
                    <a:lnTo>
                      <a:pt x="1201" y="958"/>
                    </a:lnTo>
                    <a:close/>
                  </a:path>
                </a:pathLst>
              </a:custGeom>
              <a:solidFill>
                <a:srgbClr val="6DC4FF"/>
              </a:solidFill>
              <a:ln w="9525">
                <a:noFill/>
                <a:round/>
                <a:headEnd/>
                <a:tailEnd/>
              </a:ln>
            </p:spPr>
            <p:txBody>
              <a:bodyPr/>
              <a:lstStyle/>
              <a:p>
                <a:endParaRPr lang="en-US"/>
              </a:p>
            </p:txBody>
          </p:sp>
          <p:sp>
            <p:nvSpPr>
              <p:cNvPr id="28166" name="Freeform 1081"/>
              <p:cNvSpPr>
                <a:spLocks/>
              </p:cNvSpPr>
              <p:nvPr/>
            </p:nvSpPr>
            <p:spPr bwMode="auto">
              <a:xfrm>
                <a:off x="621" y="1256"/>
                <a:ext cx="1197" cy="1900"/>
              </a:xfrm>
              <a:custGeom>
                <a:avLst/>
                <a:gdLst>
                  <a:gd name="T0" fmla="*/ 1193 w 1197"/>
                  <a:gd name="T1" fmla="*/ 852 h 1900"/>
                  <a:gd name="T2" fmla="*/ 1168 w 1197"/>
                  <a:gd name="T3" fmla="*/ 712 h 1900"/>
                  <a:gd name="T4" fmla="*/ 1122 w 1197"/>
                  <a:gd name="T5" fmla="*/ 580 h 1900"/>
                  <a:gd name="T6" fmla="*/ 1061 w 1197"/>
                  <a:gd name="T7" fmla="*/ 457 h 1900"/>
                  <a:gd name="T8" fmla="*/ 980 w 1197"/>
                  <a:gd name="T9" fmla="*/ 346 h 1900"/>
                  <a:gd name="T10" fmla="*/ 886 w 1197"/>
                  <a:gd name="T11" fmla="*/ 246 h 1900"/>
                  <a:gd name="T12" fmla="*/ 779 w 1197"/>
                  <a:gd name="T13" fmla="*/ 161 h 1900"/>
                  <a:gd name="T14" fmla="*/ 660 w 1197"/>
                  <a:gd name="T15" fmla="*/ 94 h 1900"/>
                  <a:gd name="T16" fmla="*/ 529 w 1197"/>
                  <a:gd name="T17" fmla="*/ 42 h 1900"/>
                  <a:gd name="T18" fmla="*/ 391 w 1197"/>
                  <a:gd name="T19" fmla="*/ 10 h 1900"/>
                  <a:gd name="T20" fmla="*/ 247 w 1197"/>
                  <a:gd name="T21" fmla="*/ 0 h 1900"/>
                  <a:gd name="T22" fmla="*/ 103 w 1197"/>
                  <a:gd name="T23" fmla="*/ 10 h 1900"/>
                  <a:gd name="T24" fmla="*/ 9 w 1197"/>
                  <a:gd name="T25" fmla="*/ 29 h 1900"/>
                  <a:gd name="T26" fmla="*/ 5 w 1197"/>
                  <a:gd name="T27" fmla="*/ 37 h 1900"/>
                  <a:gd name="T28" fmla="*/ 2 w 1197"/>
                  <a:gd name="T29" fmla="*/ 42 h 1900"/>
                  <a:gd name="T30" fmla="*/ 13 w 1197"/>
                  <a:gd name="T31" fmla="*/ 42 h 1900"/>
                  <a:gd name="T32" fmla="*/ 151 w 1197"/>
                  <a:gd name="T33" fmla="*/ 17 h 1900"/>
                  <a:gd name="T34" fmla="*/ 295 w 1197"/>
                  <a:gd name="T35" fmla="*/ 14 h 1900"/>
                  <a:gd name="T36" fmla="*/ 435 w 1197"/>
                  <a:gd name="T37" fmla="*/ 31 h 1900"/>
                  <a:gd name="T38" fmla="*/ 570 w 1197"/>
                  <a:gd name="T39" fmla="*/ 69 h 1900"/>
                  <a:gd name="T40" fmla="*/ 694 w 1197"/>
                  <a:gd name="T41" fmla="*/ 125 h 1900"/>
                  <a:gd name="T42" fmla="*/ 808 w 1197"/>
                  <a:gd name="T43" fmla="*/ 200 h 1900"/>
                  <a:gd name="T44" fmla="*/ 909 w 1197"/>
                  <a:gd name="T45" fmla="*/ 288 h 1900"/>
                  <a:gd name="T46" fmla="*/ 998 w 1197"/>
                  <a:gd name="T47" fmla="*/ 390 h 1900"/>
                  <a:gd name="T48" fmla="*/ 1072 w 1197"/>
                  <a:gd name="T49" fmla="*/ 503 h 1900"/>
                  <a:gd name="T50" fmla="*/ 1128 w 1197"/>
                  <a:gd name="T51" fmla="*/ 628 h 1900"/>
                  <a:gd name="T52" fmla="*/ 1166 w 1197"/>
                  <a:gd name="T53" fmla="*/ 762 h 1900"/>
                  <a:gd name="T54" fmla="*/ 1184 w 1197"/>
                  <a:gd name="T55" fmla="*/ 902 h 1900"/>
                  <a:gd name="T56" fmla="*/ 1197 w 1197"/>
                  <a:gd name="T57" fmla="*/ 998 h 1900"/>
                  <a:gd name="T58" fmla="*/ 1178 w 1197"/>
                  <a:gd name="T59" fmla="*/ 1142 h 1900"/>
                  <a:gd name="T60" fmla="*/ 1140 w 1197"/>
                  <a:gd name="T61" fmla="*/ 1276 h 1900"/>
                  <a:gd name="T62" fmla="*/ 1082 w 1197"/>
                  <a:gd name="T63" fmla="*/ 1403 h 1900"/>
                  <a:gd name="T64" fmla="*/ 1009 w 1197"/>
                  <a:gd name="T65" fmla="*/ 1518 h 1900"/>
                  <a:gd name="T66" fmla="*/ 919 w 1197"/>
                  <a:gd name="T67" fmla="*/ 1622 h 1900"/>
                  <a:gd name="T68" fmla="*/ 815 w 1197"/>
                  <a:gd name="T69" fmla="*/ 1712 h 1900"/>
                  <a:gd name="T70" fmla="*/ 700 w 1197"/>
                  <a:gd name="T71" fmla="*/ 1785 h 1900"/>
                  <a:gd name="T72" fmla="*/ 573 w 1197"/>
                  <a:gd name="T73" fmla="*/ 1842 h 1900"/>
                  <a:gd name="T74" fmla="*/ 439 w 1197"/>
                  <a:gd name="T75" fmla="*/ 1881 h 1900"/>
                  <a:gd name="T76" fmla="*/ 295 w 1197"/>
                  <a:gd name="T77" fmla="*/ 1900 h 1900"/>
                  <a:gd name="T78" fmla="*/ 149 w 1197"/>
                  <a:gd name="T79" fmla="*/ 1896 h 1900"/>
                  <a:gd name="T80" fmla="*/ 48 w 1197"/>
                  <a:gd name="T81" fmla="*/ 1879 h 1900"/>
                  <a:gd name="T82" fmla="*/ 44 w 1197"/>
                  <a:gd name="T83" fmla="*/ 1873 h 1900"/>
                  <a:gd name="T84" fmla="*/ 40 w 1197"/>
                  <a:gd name="T85" fmla="*/ 1867 h 1900"/>
                  <a:gd name="T86" fmla="*/ 59 w 1197"/>
                  <a:gd name="T87" fmla="*/ 1867 h 1900"/>
                  <a:gd name="T88" fmla="*/ 199 w 1197"/>
                  <a:gd name="T89" fmla="*/ 1886 h 1900"/>
                  <a:gd name="T90" fmla="*/ 343 w 1197"/>
                  <a:gd name="T91" fmla="*/ 1883 h 1900"/>
                  <a:gd name="T92" fmla="*/ 481 w 1197"/>
                  <a:gd name="T93" fmla="*/ 1858 h 1900"/>
                  <a:gd name="T94" fmla="*/ 612 w 1197"/>
                  <a:gd name="T95" fmla="*/ 1814 h 1900"/>
                  <a:gd name="T96" fmla="*/ 733 w 1197"/>
                  <a:gd name="T97" fmla="*/ 1752 h 1900"/>
                  <a:gd name="T98" fmla="*/ 844 w 1197"/>
                  <a:gd name="T99" fmla="*/ 1673 h 1900"/>
                  <a:gd name="T100" fmla="*/ 942 w 1197"/>
                  <a:gd name="T101" fmla="*/ 1579 h 1900"/>
                  <a:gd name="T102" fmla="*/ 1024 w 1197"/>
                  <a:gd name="T103" fmla="*/ 1474 h 1900"/>
                  <a:gd name="T104" fmla="*/ 1092 w 1197"/>
                  <a:gd name="T105" fmla="*/ 1357 h 1900"/>
                  <a:gd name="T106" fmla="*/ 1143 w 1197"/>
                  <a:gd name="T107" fmla="*/ 1228 h 1900"/>
                  <a:gd name="T108" fmla="*/ 1174 w 1197"/>
                  <a:gd name="T109" fmla="*/ 1092 h 1900"/>
                  <a:gd name="T110" fmla="*/ 1184 w 1197"/>
                  <a:gd name="T111" fmla="*/ 950 h 190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97"/>
                  <a:gd name="T169" fmla="*/ 0 h 1900"/>
                  <a:gd name="T170" fmla="*/ 1197 w 1197"/>
                  <a:gd name="T171" fmla="*/ 1900 h 190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97" h="1900">
                    <a:moveTo>
                      <a:pt x="1197" y="950"/>
                    </a:moveTo>
                    <a:lnTo>
                      <a:pt x="1197" y="900"/>
                    </a:lnTo>
                    <a:lnTo>
                      <a:pt x="1193" y="852"/>
                    </a:lnTo>
                    <a:lnTo>
                      <a:pt x="1188" y="806"/>
                    </a:lnTo>
                    <a:lnTo>
                      <a:pt x="1178" y="758"/>
                    </a:lnTo>
                    <a:lnTo>
                      <a:pt x="1168" y="712"/>
                    </a:lnTo>
                    <a:lnTo>
                      <a:pt x="1155" y="668"/>
                    </a:lnTo>
                    <a:lnTo>
                      <a:pt x="1140" y="624"/>
                    </a:lnTo>
                    <a:lnTo>
                      <a:pt x="1122" y="580"/>
                    </a:lnTo>
                    <a:lnTo>
                      <a:pt x="1103" y="537"/>
                    </a:lnTo>
                    <a:lnTo>
                      <a:pt x="1082" y="497"/>
                    </a:lnTo>
                    <a:lnTo>
                      <a:pt x="1061" y="457"/>
                    </a:lnTo>
                    <a:lnTo>
                      <a:pt x="1036" y="418"/>
                    </a:lnTo>
                    <a:lnTo>
                      <a:pt x="1009" y="382"/>
                    </a:lnTo>
                    <a:lnTo>
                      <a:pt x="980" y="346"/>
                    </a:lnTo>
                    <a:lnTo>
                      <a:pt x="951" y="311"/>
                    </a:lnTo>
                    <a:lnTo>
                      <a:pt x="919" y="278"/>
                    </a:lnTo>
                    <a:lnTo>
                      <a:pt x="886" y="246"/>
                    </a:lnTo>
                    <a:lnTo>
                      <a:pt x="852" y="217"/>
                    </a:lnTo>
                    <a:lnTo>
                      <a:pt x="815" y="188"/>
                    </a:lnTo>
                    <a:lnTo>
                      <a:pt x="779" y="161"/>
                    </a:lnTo>
                    <a:lnTo>
                      <a:pt x="740" y="136"/>
                    </a:lnTo>
                    <a:lnTo>
                      <a:pt x="700" y="113"/>
                    </a:lnTo>
                    <a:lnTo>
                      <a:pt x="660" y="94"/>
                    </a:lnTo>
                    <a:lnTo>
                      <a:pt x="618" y="75"/>
                    </a:lnTo>
                    <a:lnTo>
                      <a:pt x="573" y="58"/>
                    </a:lnTo>
                    <a:lnTo>
                      <a:pt x="529" y="42"/>
                    </a:lnTo>
                    <a:lnTo>
                      <a:pt x="485" y="29"/>
                    </a:lnTo>
                    <a:lnTo>
                      <a:pt x="439" y="19"/>
                    </a:lnTo>
                    <a:lnTo>
                      <a:pt x="391" y="10"/>
                    </a:lnTo>
                    <a:lnTo>
                      <a:pt x="345" y="4"/>
                    </a:lnTo>
                    <a:lnTo>
                      <a:pt x="295" y="0"/>
                    </a:lnTo>
                    <a:lnTo>
                      <a:pt x="247" y="0"/>
                    </a:lnTo>
                    <a:lnTo>
                      <a:pt x="197" y="0"/>
                    </a:lnTo>
                    <a:lnTo>
                      <a:pt x="149" y="4"/>
                    </a:lnTo>
                    <a:lnTo>
                      <a:pt x="103" y="10"/>
                    </a:lnTo>
                    <a:lnTo>
                      <a:pt x="55" y="19"/>
                    </a:lnTo>
                    <a:lnTo>
                      <a:pt x="9" y="29"/>
                    </a:lnTo>
                    <a:lnTo>
                      <a:pt x="7" y="31"/>
                    </a:lnTo>
                    <a:lnTo>
                      <a:pt x="5" y="35"/>
                    </a:lnTo>
                    <a:lnTo>
                      <a:pt x="5" y="37"/>
                    </a:lnTo>
                    <a:lnTo>
                      <a:pt x="4" y="39"/>
                    </a:lnTo>
                    <a:lnTo>
                      <a:pt x="4" y="40"/>
                    </a:lnTo>
                    <a:lnTo>
                      <a:pt x="2" y="42"/>
                    </a:lnTo>
                    <a:lnTo>
                      <a:pt x="0" y="44"/>
                    </a:lnTo>
                    <a:lnTo>
                      <a:pt x="0" y="46"/>
                    </a:lnTo>
                    <a:lnTo>
                      <a:pt x="13" y="42"/>
                    </a:lnTo>
                    <a:lnTo>
                      <a:pt x="59" y="31"/>
                    </a:lnTo>
                    <a:lnTo>
                      <a:pt x="105" y="23"/>
                    </a:lnTo>
                    <a:lnTo>
                      <a:pt x="151" y="17"/>
                    </a:lnTo>
                    <a:lnTo>
                      <a:pt x="199" y="14"/>
                    </a:lnTo>
                    <a:lnTo>
                      <a:pt x="247" y="12"/>
                    </a:lnTo>
                    <a:lnTo>
                      <a:pt x="295" y="14"/>
                    </a:lnTo>
                    <a:lnTo>
                      <a:pt x="343" y="17"/>
                    </a:lnTo>
                    <a:lnTo>
                      <a:pt x="389" y="23"/>
                    </a:lnTo>
                    <a:lnTo>
                      <a:pt x="435" y="31"/>
                    </a:lnTo>
                    <a:lnTo>
                      <a:pt x="481" y="42"/>
                    </a:lnTo>
                    <a:lnTo>
                      <a:pt x="525" y="54"/>
                    </a:lnTo>
                    <a:lnTo>
                      <a:pt x="570" y="69"/>
                    </a:lnTo>
                    <a:lnTo>
                      <a:pt x="612" y="86"/>
                    </a:lnTo>
                    <a:lnTo>
                      <a:pt x="654" y="106"/>
                    </a:lnTo>
                    <a:lnTo>
                      <a:pt x="694" y="125"/>
                    </a:lnTo>
                    <a:lnTo>
                      <a:pt x="733" y="148"/>
                    </a:lnTo>
                    <a:lnTo>
                      <a:pt x="771" y="173"/>
                    </a:lnTo>
                    <a:lnTo>
                      <a:pt x="808" y="200"/>
                    </a:lnTo>
                    <a:lnTo>
                      <a:pt x="844" y="227"/>
                    </a:lnTo>
                    <a:lnTo>
                      <a:pt x="877" y="255"/>
                    </a:lnTo>
                    <a:lnTo>
                      <a:pt x="909" y="288"/>
                    </a:lnTo>
                    <a:lnTo>
                      <a:pt x="942" y="321"/>
                    </a:lnTo>
                    <a:lnTo>
                      <a:pt x="971" y="353"/>
                    </a:lnTo>
                    <a:lnTo>
                      <a:pt x="998" y="390"/>
                    </a:lnTo>
                    <a:lnTo>
                      <a:pt x="1024" y="426"/>
                    </a:lnTo>
                    <a:lnTo>
                      <a:pt x="1049" y="465"/>
                    </a:lnTo>
                    <a:lnTo>
                      <a:pt x="1072" y="503"/>
                    </a:lnTo>
                    <a:lnTo>
                      <a:pt x="1092" y="543"/>
                    </a:lnTo>
                    <a:lnTo>
                      <a:pt x="1111" y="585"/>
                    </a:lnTo>
                    <a:lnTo>
                      <a:pt x="1128" y="628"/>
                    </a:lnTo>
                    <a:lnTo>
                      <a:pt x="1143" y="672"/>
                    </a:lnTo>
                    <a:lnTo>
                      <a:pt x="1155" y="716"/>
                    </a:lnTo>
                    <a:lnTo>
                      <a:pt x="1166" y="762"/>
                    </a:lnTo>
                    <a:lnTo>
                      <a:pt x="1174" y="808"/>
                    </a:lnTo>
                    <a:lnTo>
                      <a:pt x="1180" y="854"/>
                    </a:lnTo>
                    <a:lnTo>
                      <a:pt x="1184" y="902"/>
                    </a:lnTo>
                    <a:lnTo>
                      <a:pt x="1184" y="950"/>
                    </a:lnTo>
                    <a:lnTo>
                      <a:pt x="1197" y="950"/>
                    </a:lnTo>
                    <a:lnTo>
                      <a:pt x="1197" y="998"/>
                    </a:lnTo>
                    <a:lnTo>
                      <a:pt x="1193" y="1048"/>
                    </a:lnTo>
                    <a:lnTo>
                      <a:pt x="1188" y="1094"/>
                    </a:lnTo>
                    <a:lnTo>
                      <a:pt x="1178" y="1142"/>
                    </a:lnTo>
                    <a:lnTo>
                      <a:pt x="1168" y="1188"/>
                    </a:lnTo>
                    <a:lnTo>
                      <a:pt x="1155" y="1232"/>
                    </a:lnTo>
                    <a:lnTo>
                      <a:pt x="1140" y="1276"/>
                    </a:lnTo>
                    <a:lnTo>
                      <a:pt x="1122" y="1320"/>
                    </a:lnTo>
                    <a:lnTo>
                      <a:pt x="1103" y="1363"/>
                    </a:lnTo>
                    <a:lnTo>
                      <a:pt x="1082" y="1403"/>
                    </a:lnTo>
                    <a:lnTo>
                      <a:pt x="1061" y="1443"/>
                    </a:lnTo>
                    <a:lnTo>
                      <a:pt x="1036" y="1482"/>
                    </a:lnTo>
                    <a:lnTo>
                      <a:pt x="1009" y="1518"/>
                    </a:lnTo>
                    <a:lnTo>
                      <a:pt x="980" y="1554"/>
                    </a:lnTo>
                    <a:lnTo>
                      <a:pt x="951" y="1589"/>
                    </a:lnTo>
                    <a:lnTo>
                      <a:pt x="919" y="1622"/>
                    </a:lnTo>
                    <a:lnTo>
                      <a:pt x="886" y="1654"/>
                    </a:lnTo>
                    <a:lnTo>
                      <a:pt x="852" y="1683"/>
                    </a:lnTo>
                    <a:lnTo>
                      <a:pt x="815" y="1712"/>
                    </a:lnTo>
                    <a:lnTo>
                      <a:pt x="779" y="1739"/>
                    </a:lnTo>
                    <a:lnTo>
                      <a:pt x="740" y="1762"/>
                    </a:lnTo>
                    <a:lnTo>
                      <a:pt x="700" y="1785"/>
                    </a:lnTo>
                    <a:lnTo>
                      <a:pt x="660" y="1806"/>
                    </a:lnTo>
                    <a:lnTo>
                      <a:pt x="618" y="1825"/>
                    </a:lnTo>
                    <a:lnTo>
                      <a:pt x="573" y="1842"/>
                    </a:lnTo>
                    <a:lnTo>
                      <a:pt x="529" y="1858"/>
                    </a:lnTo>
                    <a:lnTo>
                      <a:pt x="485" y="1871"/>
                    </a:lnTo>
                    <a:lnTo>
                      <a:pt x="439" y="1881"/>
                    </a:lnTo>
                    <a:lnTo>
                      <a:pt x="391" y="1888"/>
                    </a:lnTo>
                    <a:lnTo>
                      <a:pt x="345" y="1896"/>
                    </a:lnTo>
                    <a:lnTo>
                      <a:pt x="295" y="1900"/>
                    </a:lnTo>
                    <a:lnTo>
                      <a:pt x="247" y="1900"/>
                    </a:lnTo>
                    <a:lnTo>
                      <a:pt x="197" y="1900"/>
                    </a:lnTo>
                    <a:lnTo>
                      <a:pt x="149" y="1896"/>
                    </a:lnTo>
                    <a:lnTo>
                      <a:pt x="103" y="1888"/>
                    </a:lnTo>
                    <a:lnTo>
                      <a:pt x="55" y="1881"/>
                    </a:lnTo>
                    <a:lnTo>
                      <a:pt x="48" y="1879"/>
                    </a:lnTo>
                    <a:lnTo>
                      <a:pt x="46" y="1877"/>
                    </a:lnTo>
                    <a:lnTo>
                      <a:pt x="44" y="1875"/>
                    </a:lnTo>
                    <a:lnTo>
                      <a:pt x="44" y="1873"/>
                    </a:lnTo>
                    <a:lnTo>
                      <a:pt x="42" y="1871"/>
                    </a:lnTo>
                    <a:lnTo>
                      <a:pt x="40" y="1869"/>
                    </a:lnTo>
                    <a:lnTo>
                      <a:pt x="40" y="1867"/>
                    </a:lnTo>
                    <a:lnTo>
                      <a:pt x="38" y="1865"/>
                    </a:lnTo>
                    <a:lnTo>
                      <a:pt x="38" y="1863"/>
                    </a:lnTo>
                    <a:lnTo>
                      <a:pt x="59" y="1867"/>
                    </a:lnTo>
                    <a:lnTo>
                      <a:pt x="105" y="1877"/>
                    </a:lnTo>
                    <a:lnTo>
                      <a:pt x="151" y="1883"/>
                    </a:lnTo>
                    <a:lnTo>
                      <a:pt x="199" y="1886"/>
                    </a:lnTo>
                    <a:lnTo>
                      <a:pt x="247" y="1886"/>
                    </a:lnTo>
                    <a:lnTo>
                      <a:pt x="295" y="1886"/>
                    </a:lnTo>
                    <a:lnTo>
                      <a:pt x="343" y="1883"/>
                    </a:lnTo>
                    <a:lnTo>
                      <a:pt x="389" y="1877"/>
                    </a:lnTo>
                    <a:lnTo>
                      <a:pt x="435" y="1867"/>
                    </a:lnTo>
                    <a:lnTo>
                      <a:pt x="481" y="1858"/>
                    </a:lnTo>
                    <a:lnTo>
                      <a:pt x="525" y="1844"/>
                    </a:lnTo>
                    <a:lnTo>
                      <a:pt x="570" y="1831"/>
                    </a:lnTo>
                    <a:lnTo>
                      <a:pt x="612" y="1814"/>
                    </a:lnTo>
                    <a:lnTo>
                      <a:pt x="654" y="1794"/>
                    </a:lnTo>
                    <a:lnTo>
                      <a:pt x="694" y="1773"/>
                    </a:lnTo>
                    <a:lnTo>
                      <a:pt x="733" y="1752"/>
                    </a:lnTo>
                    <a:lnTo>
                      <a:pt x="771" y="1727"/>
                    </a:lnTo>
                    <a:lnTo>
                      <a:pt x="808" y="1700"/>
                    </a:lnTo>
                    <a:lnTo>
                      <a:pt x="844" y="1673"/>
                    </a:lnTo>
                    <a:lnTo>
                      <a:pt x="877" y="1643"/>
                    </a:lnTo>
                    <a:lnTo>
                      <a:pt x="909" y="1612"/>
                    </a:lnTo>
                    <a:lnTo>
                      <a:pt x="942" y="1579"/>
                    </a:lnTo>
                    <a:lnTo>
                      <a:pt x="971" y="1547"/>
                    </a:lnTo>
                    <a:lnTo>
                      <a:pt x="998" y="1510"/>
                    </a:lnTo>
                    <a:lnTo>
                      <a:pt x="1024" y="1474"/>
                    </a:lnTo>
                    <a:lnTo>
                      <a:pt x="1049" y="1436"/>
                    </a:lnTo>
                    <a:lnTo>
                      <a:pt x="1072" y="1397"/>
                    </a:lnTo>
                    <a:lnTo>
                      <a:pt x="1092" y="1357"/>
                    </a:lnTo>
                    <a:lnTo>
                      <a:pt x="1111" y="1315"/>
                    </a:lnTo>
                    <a:lnTo>
                      <a:pt x="1128" y="1272"/>
                    </a:lnTo>
                    <a:lnTo>
                      <a:pt x="1143" y="1228"/>
                    </a:lnTo>
                    <a:lnTo>
                      <a:pt x="1155" y="1184"/>
                    </a:lnTo>
                    <a:lnTo>
                      <a:pt x="1166" y="1138"/>
                    </a:lnTo>
                    <a:lnTo>
                      <a:pt x="1174" y="1092"/>
                    </a:lnTo>
                    <a:lnTo>
                      <a:pt x="1180" y="1046"/>
                    </a:lnTo>
                    <a:lnTo>
                      <a:pt x="1184" y="998"/>
                    </a:lnTo>
                    <a:lnTo>
                      <a:pt x="1184" y="950"/>
                    </a:lnTo>
                    <a:lnTo>
                      <a:pt x="1197" y="950"/>
                    </a:lnTo>
                    <a:close/>
                  </a:path>
                </a:pathLst>
              </a:custGeom>
              <a:solidFill>
                <a:srgbClr val="6EC5FF"/>
              </a:solidFill>
              <a:ln w="9525">
                <a:noFill/>
                <a:round/>
                <a:headEnd/>
                <a:tailEnd/>
              </a:ln>
            </p:spPr>
            <p:txBody>
              <a:bodyPr/>
              <a:lstStyle/>
              <a:p>
                <a:endParaRPr lang="en-US"/>
              </a:p>
            </p:txBody>
          </p:sp>
          <p:sp>
            <p:nvSpPr>
              <p:cNvPr id="28167" name="Freeform 1082"/>
              <p:cNvSpPr>
                <a:spLocks/>
              </p:cNvSpPr>
              <p:nvPr/>
            </p:nvSpPr>
            <p:spPr bwMode="auto">
              <a:xfrm>
                <a:off x="615" y="1262"/>
                <a:ext cx="1197" cy="1888"/>
              </a:xfrm>
              <a:custGeom>
                <a:avLst/>
                <a:gdLst>
                  <a:gd name="T0" fmla="*/ 1192 w 1197"/>
                  <a:gd name="T1" fmla="*/ 848 h 1888"/>
                  <a:gd name="T2" fmla="*/ 1167 w 1197"/>
                  <a:gd name="T3" fmla="*/ 708 h 1888"/>
                  <a:gd name="T4" fmla="*/ 1123 w 1197"/>
                  <a:gd name="T5" fmla="*/ 577 h 1888"/>
                  <a:gd name="T6" fmla="*/ 1061 w 1197"/>
                  <a:gd name="T7" fmla="*/ 455 h 1888"/>
                  <a:gd name="T8" fmla="*/ 982 w 1197"/>
                  <a:gd name="T9" fmla="*/ 343 h 1888"/>
                  <a:gd name="T10" fmla="*/ 888 w 1197"/>
                  <a:gd name="T11" fmla="*/ 246 h 1888"/>
                  <a:gd name="T12" fmla="*/ 781 w 1197"/>
                  <a:gd name="T13" fmla="*/ 161 h 1888"/>
                  <a:gd name="T14" fmla="*/ 662 w 1197"/>
                  <a:gd name="T15" fmla="*/ 94 h 1888"/>
                  <a:gd name="T16" fmla="*/ 533 w 1197"/>
                  <a:gd name="T17" fmla="*/ 42 h 1888"/>
                  <a:gd name="T18" fmla="*/ 397 w 1197"/>
                  <a:gd name="T19" fmla="*/ 11 h 1888"/>
                  <a:gd name="T20" fmla="*/ 253 w 1197"/>
                  <a:gd name="T21" fmla="*/ 0 h 1888"/>
                  <a:gd name="T22" fmla="*/ 109 w 1197"/>
                  <a:gd name="T23" fmla="*/ 11 h 1888"/>
                  <a:gd name="T24" fmla="*/ 10 w 1197"/>
                  <a:gd name="T25" fmla="*/ 33 h 1888"/>
                  <a:gd name="T26" fmla="*/ 6 w 1197"/>
                  <a:gd name="T27" fmla="*/ 38 h 1888"/>
                  <a:gd name="T28" fmla="*/ 4 w 1197"/>
                  <a:gd name="T29" fmla="*/ 44 h 1888"/>
                  <a:gd name="T30" fmla="*/ 21 w 1197"/>
                  <a:gd name="T31" fmla="*/ 42 h 1888"/>
                  <a:gd name="T32" fmla="*/ 157 w 1197"/>
                  <a:gd name="T33" fmla="*/ 17 h 1888"/>
                  <a:gd name="T34" fmla="*/ 301 w 1197"/>
                  <a:gd name="T35" fmla="*/ 15 h 1888"/>
                  <a:gd name="T36" fmla="*/ 441 w 1197"/>
                  <a:gd name="T37" fmla="*/ 33 h 1888"/>
                  <a:gd name="T38" fmla="*/ 574 w 1197"/>
                  <a:gd name="T39" fmla="*/ 69 h 1888"/>
                  <a:gd name="T40" fmla="*/ 696 w 1197"/>
                  <a:gd name="T41" fmla="*/ 125 h 1888"/>
                  <a:gd name="T42" fmla="*/ 810 w 1197"/>
                  <a:gd name="T43" fmla="*/ 198 h 1888"/>
                  <a:gd name="T44" fmla="*/ 911 w 1197"/>
                  <a:gd name="T45" fmla="*/ 286 h 1888"/>
                  <a:gd name="T46" fmla="*/ 1000 w 1197"/>
                  <a:gd name="T47" fmla="*/ 388 h 1888"/>
                  <a:gd name="T48" fmla="*/ 1073 w 1197"/>
                  <a:gd name="T49" fmla="*/ 501 h 1888"/>
                  <a:gd name="T50" fmla="*/ 1128 w 1197"/>
                  <a:gd name="T51" fmla="*/ 624 h 1888"/>
                  <a:gd name="T52" fmla="*/ 1165 w 1197"/>
                  <a:gd name="T53" fmla="*/ 756 h 1888"/>
                  <a:gd name="T54" fmla="*/ 1182 w 1197"/>
                  <a:gd name="T55" fmla="*/ 896 h 1888"/>
                  <a:gd name="T56" fmla="*/ 1195 w 1197"/>
                  <a:gd name="T57" fmla="*/ 992 h 1888"/>
                  <a:gd name="T58" fmla="*/ 1178 w 1197"/>
                  <a:gd name="T59" fmla="*/ 1134 h 1888"/>
                  <a:gd name="T60" fmla="*/ 1140 w 1197"/>
                  <a:gd name="T61" fmla="*/ 1268 h 1888"/>
                  <a:gd name="T62" fmla="*/ 1084 w 1197"/>
                  <a:gd name="T63" fmla="*/ 1393 h 1888"/>
                  <a:gd name="T64" fmla="*/ 1009 w 1197"/>
                  <a:gd name="T65" fmla="*/ 1508 h 1888"/>
                  <a:gd name="T66" fmla="*/ 921 w 1197"/>
                  <a:gd name="T67" fmla="*/ 1612 h 1888"/>
                  <a:gd name="T68" fmla="*/ 817 w 1197"/>
                  <a:gd name="T69" fmla="*/ 1700 h 1888"/>
                  <a:gd name="T70" fmla="*/ 702 w 1197"/>
                  <a:gd name="T71" fmla="*/ 1773 h 1888"/>
                  <a:gd name="T72" fmla="*/ 578 w 1197"/>
                  <a:gd name="T73" fmla="*/ 1831 h 1888"/>
                  <a:gd name="T74" fmla="*/ 443 w 1197"/>
                  <a:gd name="T75" fmla="*/ 1869 h 1888"/>
                  <a:gd name="T76" fmla="*/ 301 w 1197"/>
                  <a:gd name="T77" fmla="*/ 1886 h 1888"/>
                  <a:gd name="T78" fmla="*/ 157 w 1197"/>
                  <a:gd name="T79" fmla="*/ 1882 h 1888"/>
                  <a:gd name="T80" fmla="*/ 48 w 1197"/>
                  <a:gd name="T81" fmla="*/ 1865 h 1888"/>
                  <a:gd name="T82" fmla="*/ 44 w 1197"/>
                  <a:gd name="T83" fmla="*/ 1859 h 1888"/>
                  <a:gd name="T84" fmla="*/ 40 w 1197"/>
                  <a:gd name="T85" fmla="*/ 1854 h 1888"/>
                  <a:gd name="T86" fmla="*/ 65 w 1197"/>
                  <a:gd name="T87" fmla="*/ 1856 h 1888"/>
                  <a:gd name="T88" fmla="*/ 205 w 1197"/>
                  <a:gd name="T89" fmla="*/ 1873 h 1888"/>
                  <a:gd name="T90" fmla="*/ 349 w 1197"/>
                  <a:gd name="T91" fmla="*/ 1869 h 1888"/>
                  <a:gd name="T92" fmla="*/ 485 w 1197"/>
                  <a:gd name="T93" fmla="*/ 1846 h 1888"/>
                  <a:gd name="T94" fmla="*/ 616 w 1197"/>
                  <a:gd name="T95" fmla="*/ 1802 h 1888"/>
                  <a:gd name="T96" fmla="*/ 737 w 1197"/>
                  <a:gd name="T97" fmla="*/ 1740 h 1888"/>
                  <a:gd name="T98" fmla="*/ 846 w 1197"/>
                  <a:gd name="T99" fmla="*/ 1662 h 1888"/>
                  <a:gd name="T100" fmla="*/ 942 w 1197"/>
                  <a:gd name="T101" fmla="*/ 1570 h 1888"/>
                  <a:gd name="T102" fmla="*/ 1025 w 1197"/>
                  <a:gd name="T103" fmla="*/ 1464 h 1888"/>
                  <a:gd name="T104" fmla="*/ 1092 w 1197"/>
                  <a:gd name="T105" fmla="*/ 1347 h 1888"/>
                  <a:gd name="T106" fmla="*/ 1142 w 1197"/>
                  <a:gd name="T107" fmla="*/ 1220 h 1888"/>
                  <a:gd name="T108" fmla="*/ 1174 w 1197"/>
                  <a:gd name="T109" fmla="*/ 1086 h 1888"/>
                  <a:gd name="T110" fmla="*/ 1184 w 1197"/>
                  <a:gd name="T111" fmla="*/ 944 h 188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97"/>
                  <a:gd name="T169" fmla="*/ 0 h 1888"/>
                  <a:gd name="T170" fmla="*/ 1197 w 1197"/>
                  <a:gd name="T171" fmla="*/ 1888 h 188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97" h="1888">
                    <a:moveTo>
                      <a:pt x="1197" y="944"/>
                    </a:moveTo>
                    <a:lnTo>
                      <a:pt x="1195" y="896"/>
                    </a:lnTo>
                    <a:lnTo>
                      <a:pt x="1192" y="848"/>
                    </a:lnTo>
                    <a:lnTo>
                      <a:pt x="1186" y="800"/>
                    </a:lnTo>
                    <a:lnTo>
                      <a:pt x="1178" y="754"/>
                    </a:lnTo>
                    <a:lnTo>
                      <a:pt x="1167" y="708"/>
                    </a:lnTo>
                    <a:lnTo>
                      <a:pt x="1155" y="664"/>
                    </a:lnTo>
                    <a:lnTo>
                      <a:pt x="1140" y="620"/>
                    </a:lnTo>
                    <a:lnTo>
                      <a:pt x="1123" y="577"/>
                    </a:lnTo>
                    <a:lnTo>
                      <a:pt x="1103" y="535"/>
                    </a:lnTo>
                    <a:lnTo>
                      <a:pt x="1084" y="495"/>
                    </a:lnTo>
                    <a:lnTo>
                      <a:pt x="1061" y="455"/>
                    </a:lnTo>
                    <a:lnTo>
                      <a:pt x="1036" y="416"/>
                    </a:lnTo>
                    <a:lnTo>
                      <a:pt x="1009" y="380"/>
                    </a:lnTo>
                    <a:lnTo>
                      <a:pt x="982" y="343"/>
                    </a:lnTo>
                    <a:lnTo>
                      <a:pt x="952" y="309"/>
                    </a:lnTo>
                    <a:lnTo>
                      <a:pt x="921" y="276"/>
                    </a:lnTo>
                    <a:lnTo>
                      <a:pt x="888" y="246"/>
                    </a:lnTo>
                    <a:lnTo>
                      <a:pt x="854" y="215"/>
                    </a:lnTo>
                    <a:lnTo>
                      <a:pt x="817" y="188"/>
                    </a:lnTo>
                    <a:lnTo>
                      <a:pt x="781" y="161"/>
                    </a:lnTo>
                    <a:lnTo>
                      <a:pt x="743" y="136"/>
                    </a:lnTo>
                    <a:lnTo>
                      <a:pt x="702" y="113"/>
                    </a:lnTo>
                    <a:lnTo>
                      <a:pt x="662" y="94"/>
                    </a:lnTo>
                    <a:lnTo>
                      <a:pt x="620" y="75"/>
                    </a:lnTo>
                    <a:lnTo>
                      <a:pt x="578" y="57"/>
                    </a:lnTo>
                    <a:lnTo>
                      <a:pt x="533" y="42"/>
                    </a:lnTo>
                    <a:lnTo>
                      <a:pt x="489" y="31"/>
                    </a:lnTo>
                    <a:lnTo>
                      <a:pt x="443" y="19"/>
                    </a:lnTo>
                    <a:lnTo>
                      <a:pt x="397" y="11"/>
                    </a:lnTo>
                    <a:lnTo>
                      <a:pt x="349" y="6"/>
                    </a:lnTo>
                    <a:lnTo>
                      <a:pt x="301" y="2"/>
                    </a:lnTo>
                    <a:lnTo>
                      <a:pt x="253" y="0"/>
                    </a:lnTo>
                    <a:lnTo>
                      <a:pt x="205" y="2"/>
                    </a:lnTo>
                    <a:lnTo>
                      <a:pt x="157" y="6"/>
                    </a:lnTo>
                    <a:lnTo>
                      <a:pt x="109" y="11"/>
                    </a:lnTo>
                    <a:lnTo>
                      <a:pt x="63" y="19"/>
                    </a:lnTo>
                    <a:lnTo>
                      <a:pt x="17" y="31"/>
                    </a:lnTo>
                    <a:lnTo>
                      <a:pt x="10" y="33"/>
                    </a:lnTo>
                    <a:lnTo>
                      <a:pt x="10" y="34"/>
                    </a:lnTo>
                    <a:lnTo>
                      <a:pt x="8" y="36"/>
                    </a:lnTo>
                    <a:lnTo>
                      <a:pt x="6" y="38"/>
                    </a:lnTo>
                    <a:lnTo>
                      <a:pt x="6" y="40"/>
                    </a:lnTo>
                    <a:lnTo>
                      <a:pt x="4" y="42"/>
                    </a:lnTo>
                    <a:lnTo>
                      <a:pt x="4" y="44"/>
                    </a:lnTo>
                    <a:lnTo>
                      <a:pt x="2" y="46"/>
                    </a:lnTo>
                    <a:lnTo>
                      <a:pt x="0" y="48"/>
                    </a:lnTo>
                    <a:lnTo>
                      <a:pt x="21" y="42"/>
                    </a:lnTo>
                    <a:lnTo>
                      <a:pt x="65" y="33"/>
                    </a:lnTo>
                    <a:lnTo>
                      <a:pt x="111" y="23"/>
                    </a:lnTo>
                    <a:lnTo>
                      <a:pt x="157" y="17"/>
                    </a:lnTo>
                    <a:lnTo>
                      <a:pt x="205" y="15"/>
                    </a:lnTo>
                    <a:lnTo>
                      <a:pt x="253" y="13"/>
                    </a:lnTo>
                    <a:lnTo>
                      <a:pt x="301" y="15"/>
                    </a:lnTo>
                    <a:lnTo>
                      <a:pt x="349" y="17"/>
                    </a:lnTo>
                    <a:lnTo>
                      <a:pt x="395" y="23"/>
                    </a:lnTo>
                    <a:lnTo>
                      <a:pt x="441" y="33"/>
                    </a:lnTo>
                    <a:lnTo>
                      <a:pt x="485" y="42"/>
                    </a:lnTo>
                    <a:lnTo>
                      <a:pt x="530" y="56"/>
                    </a:lnTo>
                    <a:lnTo>
                      <a:pt x="574" y="69"/>
                    </a:lnTo>
                    <a:lnTo>
                      <a:pt x="616" y="86"/>
                    </a:lnTo>
                    <a:lnTo>
                      <a:pt x="656" y="105"/>
                    </a:lnTo>
                    <a:lnTo>
                      <a:pt x="696" y="125"/>
                    </a:lnTo>
                    <a:lnTo>
                      <a:pt x="737" y="148"/>
                    </a:lnTo>
                    <a:lnTo>
                      <a:pt x="773" y="173"/>
                    </a:lnTo>
                    <a:lnTo>
                      <a:pt x="810" y="198"/>
                    </a:lnTo>
                    <a:lnTo>
                      <a:pt x="846" y="226"/>
                    </a:lnTo>
                    <a:lnTo>
                      <a:pt x="879" y="255"/>
                    </a:lnTo>
                    <a:lnTo>
                      <a:pt x="911" y="286"/>
                    </a:lnTo>
                    <a:lnTo>
                      <a:pt x="942" y="318"/>
                    </a:lnTo>
                    <a:lnTo>
                      <a:pt x="971" y="351"/>
                    </a:lnTo>
                    <a:lnTo>
                      <a:pt x="1000" y="388"/>
                    </a:lnTo>
                    <a:lnTo>
                      <a:pt x="1025" y="424"/>
                    </a:lnTo>
                    <a:lnTo>
                      <a:pt x="1050" y="460"/>
                    </a:lnTo>
                    <a:lnTo>
                      <a:pt x="1073" y="501"/>
                    </a:lnTo>
                    <a:lnTo>
                      <a:pt x="1092" y="541"/>
                    </a:lnTo>
                    <a:lnTo>
                      <a:pt x="1111" y="581"/>
                    </a:lnTo>
                    <a:lnTo>
                      <a:pt x="1128" y="624"/>
                    </a:lnTo>
                    <a:lnTo>
                      <a:pt x="1142" y="668"/>
                    </a:lnTo>
                    <a:lnTo>
                      <a:pt x="1155" y="712"/>
                    </a:lnTo>
                    <a:lnTo>
                      <a:pt x="1165" y="756"/>
                    </a:lnTo>
                    <a:lnTo>
                      <a:pt x="1174" y="802"/>
                    </a:lnTo>
                    <a:lnTo>
                      <a:pt x="1180" y="848"/>
                    </a:lnTo>
                    <a:lnTo>
                      <a:pt x="1182" y="896"/>
                    </a:lnTo>
                    <a:lnTo>
                      <a:pt x="1184" y="944"/>
                    </a:lnTo>
                    <a:lnTo>
                      <a:pt x="1197" y="944"/>
                    </a:lnTo>
                    <a:lnTo>
                      <a:pt x="1195" y="992"/>
                    </a:lnTo>
                    <a:lnTo>
                      <a:pt x="1192" y="1040"/>
                    </a:lnTo>
                    <a:lnTo>
                      <a:pt x="1186" y="1088"/>
                    </a:lnTo>
                    <a:lnTo>
                      <a:pt x="1178" y="1134"/>
                    </a:lnTo>
                    <a:lnTo>
                      <a:pt x="1167" y="1180"/>
                    </a:lnTo>
                    <a:lnTo>
                      <a:pt x="1155" y="1224"/>
                    </a:lnTo>
                    <a:lnTo>
                      <a:pt x="1140" y="1268"/>
                    </a:lnTo>
                    <a:lnTo>
                      <a:pt x="1123" y="1311"/>
                    </a:lnTo>
                    <a:lnTo>
                      <a:pt x="1103" y="1353"/>
                    </a:lnTo>
                    <a:lnTo>
                      <a:pt x="1084" y="1393"/>
                    </a:lnTo>
                    <a:lnTo>
                      <a:pt x="1061" y="1433"/>
                    </a:lnTo>
                    <a:lnTo>
                      <a:pt x="1036" y="1472"/>
                    </a:lnTo>
                    <a:lnTo>
                      <a:pt x="1009" y="1508"/>
                    </a:lnTo>
                    <a:lnTo>
                      <a:pt x="982" y="1545"/>
                    </a:lnTo>
                    <a:lnTo>
                      <a:pt x="952" y="1579"/>
                    </a:lnTo>
                    <a:lnTo>
                      <a:pt x="921" y="1612"/>
                    </a:lnTo>
                    <a:lnTo>
                      <a:pt x="888" y="1643"/>
                    </a:lnTo>
                    <a:lnTo>
                      <a:pt x="854" y="1671"/>
                    </a:lnTo>
                    <a:lnTo>
                      <a:pt x="817" y="1700"/>
                    </a:lnTo>
                    <a:lnTo>
                      <a:pt x="781" y="1727"/>
                    </a:lnTo>
                    <a:lnTo>
                      <a:pt x="743" y="1752"/>
                    </a:lnTo>
                    <a:lnTo>
                      <a:pt x="702" y="1773"/>
                    </a:lnTo>
                    <a:lnTo>
                      <a:pt x="662" y="1794"/>
                    </a:lnTo>
                    <a:lnTo>
                      <a:pt x="620" y="1813"/>
                    </a:lnTo>
                    <a:lnTo>
                      <a:pt x="578" y="1831"/>
                    </a:lnTo>
                    <a:lnTo>
                      <a:pt x="533" y="1846"/>
                    </a:lnTo>
                    <a:lnTo>
                      <a:pt x="489" y="1857"/>
                    </a:lnTo>
                    <a:lnTo>
                      <a:pt x="443" y="1869"/>
                    </a:lnTo>
                    <a:lnTo>
                      <a:pt x="397" y="1877"/>
                    </a:lnTo>
                    <a:lnTo>
                      <a:pt x="349" y="1882"/>
                    </a:lnTo>
                    <a:lnTo>
                      <a:pt x="301" y="1886"/>
                    </a:lnTo>
                    <a:lnTo>
                      <a:pt x="253" y="1888"/>
                    </a:lnTo>
                    <a:lnTo>
                      <a:pt x="205" y="1886"/>
                    </a:lnTo>
                    <a:lnTo>
                      <a:pt x="157" y="1882"/>
                    </a:lnTo>
                    <a:lnTo>
                      <a:pt x="109" y="1877"/>
                    </a:lnTo>
                    <a:lnTo>
                      <a:pt x="63" y="1869"/>
                    </a:lnTo>
                    <a:lnTo>
                      <a:pt x="48" y="1865"/>
                    </a:lnTo>
                    <a:lnTo>
                      <a:pt x="46" y="1863"/>
                    </a:lnTo>
                    <a:lnTo>
                      <a:pt x="46" y="1861"/>
                    </a:lnTo>
                    <a:lnTo>
                      <a:pt x="44" y="1859"/>
                    </a:lnTo>
                    <a:lnTo>
                      <a:pt x="44" y="1857"/>
                    </a:lnTo>
                    <a:lnTo>
                      <a:pt x="42" y="1856"/>
                    </a:lnTo>
                    <a:lnTo>
                      <a:pt x="40" y="1854"/>
                    </a:lnTo>
                    <a:lnTo>
                      <a:pt x="40" y="1852"/>
                    </a:lnTo>
                    <a:lnTo>
                      <a:pt x="38" y="1850"/>
                    </a:lnTo>
                    <a:lnTo>
                      <a:pt x="65" y="1856"/>
                    </a:lnTo>
                    <a:lnTo>
                      <a:pt x="111" y="1863"/>
                    </a:lnTo>
                    <a:lnTo>
                      <a:pt x="157" y="1869"/>
                    </a:lnTo>
                    <a:lnTo>
                      <a:pt x="205" y="1873"/>
                    </a:lnTo>
                    <a:lnTo>
                      <a:pt x="253" y="1875"/>
                    </a:lnTo>
                    <a:lnTo>
                      <a:pt x="301" y="1873"/>
                    </a:lnTo>
                    <a:lnTo>
                      <a:pt x="349" y="1869"/>
                    </a:lnTo>
                    <a:lnTo>
                      <a:pt x="395" y="1863"/>
                    </a:lnTo>
                    <a:lnTo>
                      <a:pt x="441" y="1856"/>
                    </a:lnTo>
                    <a:lnTo>
                      <a:pt x="485" y="1846"/>
                    </a:lnTo>
                    <a:lnTo>
                      <a:pt x="530" y="1833"/>
                    </a:lnTo>
                    <a:lnTo>
                      <a:pt x="574" y="1819"/>
                    </a:lnTo>
                    <a:lnTo>
                      <a:pt x="616" y="1802"/>
                    </a:lnTo>
                    <a:lnTo>
                      <a:pt x="656" y="1783"/>
                    </a:lnTo>
                    <a:lnTo>
                      <a:pt x="696" y="1761"/>
                    </a:lnTo>
                    <a:lnTo>
                      <a:pt x="737" y="1740"/>
                    </a:lnTo>
                    <a:lnTo>
                      <a:pt x="773" y="1715"/>
                    </a:lnTo>
                    <a:lnTo>
                      <a:pt x="810" y="1690"/>
                    </a:lnTo>
                    <a:lnTo>
                      <a:pt x="846" y="1662"/>
                    </a:lnTo>
                    <a:lnTo>
                      <a:pt x="879" y="1633"/>
                    </a:lnTo>
                    <a:lnTo>
                      <a:pt x="911" y="1602"/>
                    </a:lnTo>
                    <a:lnTo>
                      <a:pt x="942" y="1570"/>
                    </a:lnTo>
                    <a:lnTo>
                      <a:pt x="971" y="1535"/>
                    </a:lnTo>
                    <a:lnTo>
                      <a:pt x="1000" y="1501"/>
                    </a:lnTo>
                    <a:lnTo>
                      <a:pt x="1025" y="1464"/>
                    </a:lnTo>
                    <a:lnTo>
                      <a:pt x="1050" y="1426"/>
                    </a:lnTo>
                    <a:lnTo>
                      <a:pt x="1073" y="1387"/>
                    </a:lnTo>
                    <a:lnTo>
                      <a:pt x="1092" y="1347"/>
                    </a:lnTo>
                    <a:lnTo>
                      <a:pt x="1111" y="1307"/>
                    </a:lnTo>
                    <a:lnTo>
                      <a:pt x="1128" y="1264"/>
                    </a:lnTo>
                    <a:lnTo>
                      <a:pt x="1142" y="1220"/>
                    </a:lnTo>
                    <a:lnTo>
                      <a:pt x="1155" y="1176"/>
                    </a:lnTo>
                    <a:lnTo>
                      <a:pt x="1165" y="1132"/>
                    </a:lnTo>
                    <a:lnTo>
                      <a:pt x="1174" y="1086"/>
                    </a:lnTo>
                    <a:lnTo>
                      <a:pt x="1180" y="1040"/>
                    </a:lnTo>
                    <a:lnTo>
                      <a:pt x="1182" y="992"/>
                    </a:lnTo>
                    <a:lnTo>
                      <a:pt x="1184" y="944"/>
                    </a:lnTo>
                    <a:lnTo>
                      <a:pt x="1197" y="944"/>
                    </a:lnTo>
                    <a:close/>
                  </a:path>
                </a:pathLst>
              </a:custGeom>
              <a:solidFill>
                <a:srgbClr val="6FC5FF"/>
              </a:solidFill>
              <a:ln w="9525">
                <a:noFill/>
                <a:round/>
                <a:headEnd/>
                <a:tailEnd/>
              </a:ln>
            </p:spPr>
            <p:txBody>
              <a:bodyPr/>
              <a:lstStyle/>
              <a:p>
                <a:endParaRPr lang="en-US"/>
              </a:p>
            </p:txBody>
          </p:sp>
          <p:sp>
            <p:nvSpPr>
              <p:cNvPr id="28168" name="Freeform 1083"/>
              <p:cNvSpPr>
                <a:spLocks/>
              </p:cNvSpPr>
              <p:nvPr/>
            </p:nvSpPr>
            <p:spPr bwMode="auto">
              <a:xfrm>
                <a:off x="611" y="1268"/>
                <a:ext cx="1194" cy="1874"/>
              </a:xfrm>
              <a:custGeom>
                <a:avLst/>
                <a:gdLst>
                  <a:gd name="T0" fmla="*/ 1190 w 1194"/>
                  <a:gd name="T1" fmla="*/ 842 h 1874"/>
                  <a:gd name="T2" fmla="*/ 1165 w 1194"/>
                  <a:gd name="T3" fmla="*/ 704 h 1874"/>
                  <a:gd name="T4" fmla="*/ 1121 w 1194"/>
                  <a:gd name="T5" fmla="*/ 573 h 1874"/>
                  <a:gd name="T6" fmla="*/ 1059 w 1194"/>
                  <a:gd name="T7" fmla="*/ 453 h 1874"/>
                  <a:gd name="T8" fmla="*/ 981 w 1194"/>
                  <a:gd name="T9" fmla="*/ 341 h 1874"/>
                  <a:gd name="T10" fmla="*/ 887 w 1194"/>
                  <a:gd name="T11" fmla="*/ 243 h 1874"/>
                  <a:gd name="T12" fmla="*/ 781 w 1194"/>
                  <a:gd name="T13" fmla="*/ 161 h 1874"/>
                  <a:gd name="T14" fmla="*/ 664 w 1194"/>
                  <a:gd name="T15" fmla="*/ 94 h 1874"/>
                  <a:gd name="T16" fmla="*/ 535 w 1194"/>
                  <a:gd name="T17" fmla="*/ 42 h 1874"/>
                  <a:gd name="T18" fmla="*/ 399 w 1194"/>
                  <a:gd name="T19" fmla="*/ 11 h 1874"/>
                  <a:gd name="T20" fmla="*/ 257 w 1194"/>
                  <a:gd name="T21" fmla="*/ 0 h 1874"/>
                  <a:gd name="T22" fmla="*/ 115 w 1194"/>
                  <a:gd name="T23" fmla="*/ 11 h 1874"/>
                  <a:gd name="T24" fmla="*/ 10 w 1194"/>
                  <a:gd name="T25" fmla="*/ 34 h 1874"/>
                  <a:gd name="T26" fmla="*/ 6 w 1194"/>
                  <a:gd name="T27" fmla="*/ 40 h 1874"/>
                  <a:gd name="T28" fmla="*/ 2 w 1194"/>
                  <a:gd name="T29" fmla="*/ 46 h 1874"/>
                  <a:gd name="T30" fmla="*/ 27 w 1194"/>
                  <a:gd name="T31" fmla="*/ 42 h 1874"/>
                  <a:gd name="T32" fmla="*/ 163 w 1194"/>
                  <a:gd name="T33" fmla="*/ 19 h 1874"/>
                  <a:gd name="T34" fmla="*/ 305 w 1194"/>
                  <a:gd name="T35" fmla="*/ 15 h 1874"/>
                  <a:gd name="T36" fmla="*/ 443 w 1194"/>
                  <a:gd name="T37" fmla="*/ 32 h 1874"/>
                  <a:gd name="T38" fmla="*/ 576 w 1194"/>
                  <a:gd name="T39" fmla="*/ 71 h 1874"/>
                  <a:gd name="T40" fmla="*/ 699 w 1194"/>
                  <a:gd name="T41" fmla="*/ 124 h 1874"/>
                  <a:gd name="T42" fmla="*/ 810 w 1194"/>
                  <a:gd name="T43" fmla="*/ 197 h 1874"/>
                  <a:gd name="T44" fmla="*/ 912 w 1194"/>
                  <a:gd name="T45" fmla="*/ 284 h 1874"/>
                  <a:gd name="T46" fmla="*/ 998 w 1194"/>
                  <a:gd name="T47" fmla="*/ 385 h 1874"/>
                  <a:gd name="T48" fmla="*/ 1071 w 1194"/>
                  <a:gd name="T49" fmla="*/ 497 h 1874"/>
                  <a:gd name="T50" fmla="*/ 1125 w 1194"/>
                  <a:gd name="T51" fmla="*/ 619 h 1874"/>
                  <a:gd name="T52" fmla="*/ 1163 w 1194"/>
                  <a:gd name="T53" fmla="*/ 752 h 1874"/>
                  <a:gd name="T54" fmla="*/ 1180 w 1194"/>
                  <a:gd name="T55" fmla="*/ 890 h 1874"/>
                  <a:gd name="T56" fmla="*/ 1194 w 1194"/>
                  <a:gd name="T57" fmla="*/ 986 h 1874"/>
                  <a:gd name="T58" fmla="*/ 1176 w 1194"/>
                  <a:gd name="T59" fmla="*/ 1126 h 1874"/>
                  <a:gd name="T60" fmla="*/ 1138 w 1194"/>
                  <a:gd name="T61" fmla="*/ 1260 h 1874"/>
                  <a:gd name="T62" fmla="*/ 1082 w 1194"/>
                  <a:gd name="T63" fmla="*/ 1385 h 1874"/>
                  <a:gd name="T64" fmla="*/ 1008 w 1194"/>
                  <a:gd name="T65" fmla="*/ 1498 h 1874"/>
                  <a:gd name="T66" fmla="*/ 919 w 1194"/>
                  <a:gd name="T67" fmla="*/ 1600 h 1874"/>
                  <a:gd name="T68" fmla="*/ 818 w 1194"/>
                  <a:gd name="T69" fmla="*/ 1688 h 1874"/>
                  <a:gd name="T70" fmla="*/ 704 w 1194"/>
                  <a:gd name="T71" fmla="*/ 1761 h 1874"/>
                  <a:gd name="T72" fmla="*/ 580 w 1194"/>
                  <a:gd name="T73" fmla="*/ 1819 h 1874"/>
                  <a:gd name="T74" fmla="*/ 445 w 1194"/>
                  <a:gd name="T75" fmla="*/ 1855 h 1874"/>
                  <a:gd name="T76" fmla="*/ 305 w 1194"/>
                  <a:gd name="T77" fmla="*/ 1874 h 1874"/>
                  <a:gd name="T78" fmla="*/ 161 w 1194"/>
                  <a:gd name="T79" fmla="*/ 1871 h 1874"/>
                  <a:gd name="T80" fmla="*/ 48 w 1194"/>
                  <a:gd name="T81" fmla="*/ 1851 h 1874"/>
                  <a:gd name="T82" fmla="*/ 44 w 1194"/>
                  <a:gd name="T83" fmla="*/ 1846 h 1874"/>
                  <a:gd name="T84" fmla="*/ 40 w 1194"/>
                  <a:gd name="T85" fmla="*/ 1840 h 1874"/>
                  <a:gd name="T86" fmla="*/ 71 w 1194"/>
                  <a:gd name="T87" fmla="*/ 1844 h 1874"/>
                  <a:gd name="T88" fmla="*/ 209 w 1194"/>
                  <a:gd name="T89" fmla="*/ 1861 h 1874"/>
                  <a:gd name="T90" fmla="*/ 351 w 1194"/>
                  <a:gd name="T91" fmla="*/ 1857 h 1874"/>
                  <a:gd name="T92" fmla="*/ 487 w 1194"/>
                  <a:gd name="T93" fmla="*/ 1832 h 1874"/>
                  <a:gd name="T94" fmla="*/ 616 w 1194"/>
                  <a:gd name="T95" fmla="*/ 1790 h 1874"/>
                  <a:gd name="T96" fmla="*/ 737 w 1194"/>
                  <a:gd name="T97" fmla="*/ 1729 h 1874"/>
                  <a:gd name="T98" fmla="*/ 844 w 1194"/>
                  <a:gd name="T99" fmla="*/ 1652 h 1874"/>
                  <a:gd name="T100" fmla="*/ 942 w 1194"/>
                  <a:gd name="T101" fmla="*/ 1560 h 1874"/>
                  <a:gd name="T102" fmla="*/ 1023 w 1194"/>
                  <a:gd name="T103" fmla="*/ 1454 h 1874"/>
                  <a:gd name="T104" fmla="*/ 1090 w 1194"/>
                  <a:gd name="T105" fmla="*/ 1339 h 1874"/>
                  <a:gd name="T106" fmla="*/ 1140 w 1194"/>
                  <a:gd name="T107" fmla="*/ 1212 h 1874"/>
                  <a:gd name="T108" fmla="*/ 1171 w 1194"/>
                  <a:gd name="T109" fmla="*/ 1078 h 1874"/>
                  <a:gd name="T110" fmla="*/ 1182 w 1194"/>
                  <a:gd name="T111" fmla="*/ 938 h 187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94"/>
                  <a:gd name="T169" fmla="*/ 0 h 1874"/>
                  <a:gd name="T170" fmla="*/ 1194 w 1194"/>
                  <a:gd name="T171" fmla="*/ 1874 h 187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94" h="1874">
                    <a:moveTo>
                      <a:pt x="1194" y="938"/>
                    </a:moveTo>
                    <a:lnTo>
                      <a:pt x="1194" y="890"/>
                    </a:lnTo>
                    <a:lnTo>
                      <a:pt x="1190" y="842"/>
                    </a:lnTo>
                    <a:lnTo>
                      <a:pt x="1184" y="796"/>
                    </a:lnTo>
                    <a:lnTo>
                      <a:pt x="1176" y="750"/>
                    </a:lnTo>
                    <a:lnTo>
                      <a:pt x="1165" y="704"/>
                    </a:lnTo>
                    <a:lnTo>
                      <a:pt x="1153" y="660"/>
                    </a:lnTo>
                    <a:lnTo>
                      <a:pt x="1138" y="616"/>
                    </a:lnTo>
                    <a:lnTo>
                      <a:pt x="1121" y="573"/>
                    </a:lnTo>
                    <a:lnTo>
                      <a:pt x="1102" y="531"/>
                    </a:lnTo>
                    <a:lnTo>
                      <a:pt x="1082" y="491"/>
                    </a:lnTo>
                    <a:lnTo>
                      <a:pt x="1059" y="453"/>
                    </a:lnTo>
                    <a:lnTo>
                      <a:pt x="1034" y="414"/>
                    </a:lnTo>
                    <a:lnTo>
                      <a:pt x="1008" y="378"/>
                    </a:lnTo>
                    <a:lnTo>
                      <a:pt x="981" y="341"/>
                    </a:lnTo>
                    <a:lnTo>
                      <a:pt x="952" y="309"/>
                    </a:lnTo>
                    <a:lnTo>
                      <a:pt x="919" y="276"/>
                    </a:lnTo>
                    <a:lnTo>
                      <a:pt x="887" y="243"/>
                    </a:lnTo>
                    <a:lnTo>
                      <a:pt x="854" y="215"/>
                    </a:lnTo>
                    <a:lnTo>
                      <a:pt x="818" y="188"/>
                    </a:lnTo>
                    <a:lnTo>
                      <a:pt x="781" y="161"/>
                    </a:lnTo>
                    <a:lnTo>
                      <a:pt x="743" y="136"/>
                    </a:lnTo>
                    <a:lnTo>
                      <a:pt x="704" y="113"/>
                    </a:lnTo>
                    <a:lnTo>
                      <a:pt x="664" y="94"/>
                    </a:lnTo>
                    <a:lnTo>
                      <a:pt x="622" y="74"/>
                    </a:lnTo>
                    <a:lnTo>
                      <a:pt x="580" y="57"/>
                    </a:lnTo>
                    <a:lnTo>
                      <a:pt x="535" y="42"/>
                    </a:lnTo>
                    <a:lnTo>
                      <a:pt x="491" y="30"/>
                    </a:lnTo>
                    <a:lnTo>
                      <a:pt x="445" y="19"/>
                    </a:lnTo>
                    <a:lnTo>
                      <a:pt x="399" y="11"/>
                    </a:lnTo>
                    <a:lnTo>
                      <a:pt x="353" y="5"/>
                    </a:lnTo>
                    <a:lnTo>
                      <a:pt x="305" y="2"/>
                    </a:lnTo>
                    <a:lnTo>
                      <a:pt x="257" y="0"/>
                    </a:lnTo>
                    <a:lnTo>
                      <a:pt x="209" y="2"/>
                    </a:lnTo>
                    <a:lnTo>
                      <a:pt x="161" y="5"/>
                    </a:lnTo>
                    <a:lnTo>
                      <a:pt x="115" y="11"/>
                    </a:lnTo>
                    <a:lnTo>
                      <a:pt x="69" y="19"/>
                    </a:lnTo>
                    <a:lnTo>
                      <a:pt x="23" y="30"/>
                    </a:lnTo>
                    <a:lnTo>
                      <a:pt x="10" y="34"/>
                    </a:lnTo>
                    <a:lnTo>
                      <a:pt x="8" y="36"/>
                    </a:lnTo>
                    <a:lnTo>
                      <a:pt x="8" y="38"/>
                    </a:lnTo>
                    <a:lnTo>
                      <a:pt x="6" y="40"/>
                    </a:lnTo>
                    <a:lnTo>
                      <a:pt x="4" y="42"/>
                    </a:lnTo>
                    <a:lnTo>
                      <a:pt x="4" y="44"/>
                    </a:lnTo>
                    <a:lnTo>
                      <a:pt x="2" y="46"/>
                    </a:lnTo>
                    <a:lnTo>
                      <a:pt x="2" y="48"/>
                    </a:lnTo>
                    <a:lnTo>
                      <a:pt x="0" y="50"/>
                    </a:lnTo>
                    <a:lnTo>
                      <a:pt x="27" y="42"/>
                    </a:lnTo>
                    <a:lnTo>
                      <a:pt x="71" y="32"/>
                    </a:lnTo>
                    <a:lnTo>
                      <a:pt x="117" y="25"/>
                    </a:lnTo>
                    <a:lnTo>
                      <a:pt x="163" y="19"/>
                    </a:lnTo>
                    <a:lnTo>
                      <a:pt x="209" y="15"/>
                    </a:lnTo>
                    <a:lnTo>
                      <a:pt x="257" y="13"/>
                    </a:lnTo>
                    <a:lnTo>
                      <a:pt x="305" y="15"/>
                    </a:lnTo>
                    <a:lnTo>
                      <a:pt x="351" y="19"/>
                    </a:lnTo>
                    <a:lnTo>
                      <a:pt x="397" y="25"/>
                    </a:lnTo>
                    <a:lnTo>
                      <a:pt x="443" y="32"/>
                    </a:lnTo>
                    <a:lnTo>
                      <a:pt x="487" y="42"/>
                    </a:lnTo>
                    <a:lnTo>
                      <a:pt x="532" y="55"/>
                    </a:lnTo>
                    <a:lnTo>
                      <a:pt x="576" y="71"/>
                    </a:lnTo>
                    <a:lnTo>
                      <a:pt x="616" y="86"/>
                    </a:lnTo>
                    <a:lnTo>
                      <a:pt x="658" y="105"/>
                    </a:lnTo>
                    <a:lnTo>
                      <a:pt x="699" y="124"/>
                    </a:lnTo>
                    <a:lnTo>
                      <a:pt x="737" y="147"/>
                    </a:lnTo>
                    <a:lnTo>
                      <a:pt x="773" y="172"/>
                    </a:lnTo>
                    <a:lnTo>
                      <a:pt x="810" y="197"/>
                    </a:lnTo>
                    <a:lnTo>
                      <a:pt x="844" y="224"/>
                    </a:lnTo>
                    <a:lnTo>
                      <a:pt x="879" y="253"/>
                    </a:lnTo>
                    <a:lnTo>
                      <a:pt x="912" y="284"/>
                    </a:lnTo>
                    <a:lnTo>
                      <a:pt x="942" y="316"/>
                    </a:lnTo>
                    <a:lnTo>
                      <a:pt x="971" y="351"/>
                    </a:lnTo>
                    <a:lnTo>
                      <a:pt x="998" y="385"/>
                    </a:lnTo>
                    <a:lnTo>
                      <a:pt x="1023" y="422"/>
                    </a:lnTo>
                    <a:lnTo>
                      <a:pt x="1048" y="458"/>
                    </a:lnTo>
                    <a:lnTo>
                      <a:pt x="1071" y="497"/>
                    </a:lnTo>
                    <a:lnTo>
                      <a:pt x="1090" y="537"/>
                    </a:lnTo>
                    <a:lnTo>
                      <a:pt x="1109" y="577"/>
                    </a:lnTo>
                    <a:lnTo>
                      <a:pt x="1125" y="619"/>
                    </a:lnTo>
                    <a:lnTo>
                      <a:pt x="1140" y="664"/>
                    </a:lnTo>
                    <a:lnTo>
                      <a:pt x="1153" y="708"/>
                    </a:lnTo>
                    <a:lnTo>
                      <a:pt x="1163" y="752"/>
                    </a:lnTo>
                    <a:lnTo>
                      <a:pt x="1171" y="798"/>
                    </a:lnTo>
                    <a:lnTo>
                      <a:pt x="1176" y="844"/>
                    </a:lnTo>
                    <a:lnTo>
                      <a:pt x="1180" y="890"/>
                    </a:lnTo>
                    <a:lnTo>
                      <a:pt x="1182" y="938"/>
                    </a:lnTo>
                    <a:lnTo>
                      <a:pt x="1194" y="938"/>
                    </a:lnTo>
                    <a:lnTo>
                      <a:pt x="1194" y="986"/>
                    </a:lnTo>
                    <a:lnTo>
                      <a:pt x="1190" y="1034"/>
                    </a:lnTo>
                    <a:lnTo>
                      <a:pt x="1184" y="1080"/>
                    </a:lnTo>
                    <a:lnTo>
                      <a:pt x="1176" y="1126"/>
                    </a:lnTo>
                    <a:lnTo>
                      <a:pt x="1165" y="1172"/>
                    </a:lnTo>
                    <a:lnTo>
                      <a:pt x="1153" y="1216"/>
                    </a:lnTo>
                    <a:lnTo>
                      <a:pt x="1138" y="1260"/>
                    </a:lnTo>
                    <a:lnTo>
                      <a:pt x="1121" y="1303"/>
                    </a:lnTo>
                    <a:lnTo>
                      <a:pt x="1102" y="1345"/>
                    </a:lnTo>
                    <a:lnTo>
                      <a:pt x="1082" y="1385"/>
                    </a:lnTo>
                    <a:lnTo>
                      <a:pt x="1059" y="1424"/>
                    </a:lnTo>
                    <a:lnTo>
                      <a:pt x="1034" y="1462"/>
                    </a:lnTo>
                    <a:lnTo>
                      <a:pt x="1008" y="1498"/>
                    </a:lnTo>
                    <a:lnTo>
                      <a:pt x="981" y="1535"/>
                    </a:lnTo>
                    <a:lnTo>
                      <a:pt x="952" y="1567"/>
                    </a:lnTo>
                    <a:lnTo>
                      <a:pt x="919" y="1600"/>
                    </a:lnTo>
                    <a:lnTo>
                      <a:pt x="887" y="1631"/>
                    </a:lnTo>
                    <a:lnTo>
                      <a:pt x="854" y="1661"/>
                    </a:lnTo>
                    <a:lnTo>
                      <a:pt x="818" y="1688"/>
                    </a:lnTo>
                    <a:lnTo>
                      <a:pt x="781" y="1715"/>
                    </a:lnTo>
                    <a:lnTo>
                      <a:pt x="743" y="1740"/>
                    </a:lnTo>
                    <a:lnTo>
                      <a:pt x="704" y="1761"/>
                    </a:lnTo>
                    <a:lnTo>
                      <a:pt x="664" y="1782"/>
                    </a:lnTo>
                    <a:lnTo>
                      <a:pt x="622" y="1802"/>
                    </a:lnTo>
                    <a:lnTo>
                      <a:pt x="580" y="1819"/>
                    </a:lnTo>
                    <a:lnTo>
                      <a:pt x="535" y="1832"/>
                    </a:lnTo>
                    <a:lnTo>
                      <a:pt x="491" y="1846"/>
                    </a:lnTo>
                    <a:lnTo>
                      <a:pt x="445" y="1855"/>
                    </a:lnTo>
                    <a:lnTo>
                      <a:pt x="399" y="1865"/>
                    </a:lnTo>
                    <a:lnTo>
                      <a:pt x="353" y="1871"/>
                    </a:lnTo>
                    <a:lnTo>
                      <a:pt x="305" y="1874"/>
                    </a:lnTo>
                    <a:lnTo>
                      <a:pt x="257" y="1874"/>
                    </a:lnTo>
                    <a:lnTo>
                      <a:pt x="209" y="1874"/>
                    </a:lnTo>
                    <a:lnTo>
                      <a:pt x="161" y="1871"/>
                    </a:lnTo>
                    <a:lnTo>
                      <a:pt x="115" y="1865"/>
                    </a:lnTo>
                    <a:lnTo>
                      <a:pt x="69" y="1855"/>
                    </a:lnTo>
                    <a:lnTo>
                      <a:pt x="48" y="1851"/>
                    </a:lnTo>
                    <a:lnTo>
                      <a:pt x="46" y="1850"/>
                    </a:lnTo>
                    <a:lnTo>
                      <a:pt x="44" y="1848"/>
                    </a:lnTo>
                    <a:lnTo>
                      <a:pt x="44" y="1846"/>
                    </a:lnTo>
                    <a:lnTo>
                      <a:pt x="42" y="1844"/>
                    </a:lnTo>
                    <a:lnTo>
                      <a:pt x="40" y="1842"/>
                    </a:lnTo>
                    <a:lnTo>
                      <a:pt x="40" y="1840"/>
                    </a:lnTo>
                    <a:lnTo>
                      <a:pt x="38" y="1838"/>
                    </a:lnTo>
                    <a:lnTo>
                      <a:pt x="38" y="1836"/>
                    </a:lnTo>
                    <a:lnTo>
                      <a:pt x="71" y="1844"/>
                    </a:lnTo>
                    <a:lnTo>
                      <a:pt x="117" y="1851"/>
                    </a:lnTo>
                    <a:lnTo>
                      <a:pt x="163" y="1857"/>
                    </a:lnTo>
                    <a:lnTo>
                      <a:pt x="209" y="1861"/>
                    </a:lnTo>
                    <a:lnTo>
                      <a:pt x="257" y="1863"/>
                    </a:lnTo>
                    <a:lnTo>
                      <a:pt x="305" y="1861"/>
                    </a:lnTo>
                    <a:lnTo>
                      <a:pt x="351" y="1857"/>
                    </a:lnTo>
                    <a:lnTo>
                      <a:pt x="397" y="1851"/>
                    </a:lnTo>
                    <a:lnTo>
                      <a:pt x="443" y="1844"/>
                    </a:lnTo>
                    <a:lnTo>
                      <a:pt x="487" y="1832"/>
                    </a:lnTo>
                    <a:lnTo>
                      <a:pt x="532" y="1821"/>
                    </a:lnTo>
                    <a:lnTo>
                      <a:pt x="576" y="1805"/>
                    </a:lnTo>
                    <a:lnTo>
                      <a:pt x="616" y="1790"/>
                    </a:lnTo>
                    <a:lnTo>
                      <a:pt x="658" y="1771"/>
                    </a:lnTo>
                    <a:lnTo>
                      <a:pt x="699" y="1750"/>
                    </a:lnTo>
                    <a:lnTo>
                      <a:pt x="737" y="1729"/>
                    </a:lnTo>
                    <a:lnTo>
                      <a:pt x="773" y="1704"/>
                    </a:lnTo>
                    <a:lnTo>
                      <a:pt x="810" y="1679"/>
                    </a:lnTo>
                    <a:lnTo>
                      <a:pt x="844" y="1652"/>
                    </a:lnTo>
                    <a:lnTo>
                      <a:pt x="879" y="1621"/>
                    </a:lnTo>
                    <a:lnTo>
                      <a:pt x="912" y="1592"/>
                    </a:lnTo>
                    <a:lnTo>
                      <a:pt x="942" y="1560"/>
                    </a:lnTo>
                    <a:lnTo>
                      <a:pt x="971" y="1525"/>
                    </a:lnTo>
                    <a:lnTo>
                      <a:pt x="998" y="1491"/>
                    </a:lnTo>
                    <a:lnTo>
                      <a:pt x="1023" y="1454"/>
                    </a:lnTo>
                    <a:lnTo>
                      <a:pt x="1048" y="1418"/>
                    </a:lnTo>
                    <a:lnTo>
                      <a:pt x="1071" y="1379"/>
                    </a:lnTo>
                    <a:lnTo>
                      <a:pt x="1090" y="1339"/>
                    </a:lnTo>
                    <a:lnTo>
                      <a:pt x="1109" y="1297"/>
                    </a:lnTo>
                    <a:lnTo>
                      <a:pt x="1125" y="1257"/>
                    </a:lnTo>
                    <a:lnTo>
                      <a:pt x="1140" y="1212"/>
                    </a:lnTo>
                    <a:lnTo>
                      <a:pt x="1153" y="1168"/>
                    </a:lnTo>
                    <a:lnTo>
                      <a:pt x="1163" y="1124"/>
                    </a:lnTo>
                    <a:lnTo>
                      <a:pt x="1171" y="1078"/>
                    </a:lnTo>
                    <a:lnTo>
                      <a:pt x="1176" y="1032"/>
                    </a:lnTo>
                    <a:lnTo>
                      <a:pt x="1180" y="986"/>
                    </a:lnTo>
                    <a:lnTo>
                      <a:pt x="1182" y="938"/>
                    </a:lnTo>
                    <a:lnTo>
                      <a:pt x="1194" y="938"/>
                    </a:lnTo>
                    <a:close/>
                  </a:path>
                </a:pathLst>
              </a:custGeom>
              <a:solidFill>
                <a:srgbClr val="70C5FF"/>
              </a:solidFill>
              <a:ln w="9525">
                <a:noFill/>
                <a:round/>
                <a:headEnd/>
                <a:tailEnd/>
              </a:ln>
            </p:spPr>
            <p:txBody>
              <a:bodyPr/>
              <a:lstStyle/>
              <a:p>
                <a:endParaRPr lang="en-US"/>
              </a:p>
            </p:txBody>
          </p:sp>
        </p:grpSp>
        <p:grpSp>
          <p:nvGrpSpPr>
            <p:cNvPr id="5" name="Group 1285"/>
            <p:cNvGrpSpPr>
              <a:grpSpLocks/>
            </p:cNvGrpSpPr>
            <p:nvPr/>
          </p:nvGrpSpPr>
          <p:grpSpPr bwMode="auto">
            <a:xfrm>
              <a:off x="410" y="918"/>
              <a:ext cx="1519" cy="2572"/>
              <a:chOff x="410" y="918"/>
              <a:chExt cx="1519" cy="2572"/>
            </a:xfrm>
          </p:grpSpPr>
          <p:sp>
            <p:nvSpPr>
              <p:cNvPr id="27769" name="Freeform 1085"/>
              <p:cNvSpPr>
                <a:spLocks/>
              </p:cNvSpPr>
              <p:nvPr/>
            </p:nvSpPr>
            <p:spPr bwMode="auto">
              <a:xfrm>
                <a:off x="607" y="1275"/>
                <a:ext cx="1192" cy="1862"/>
              </a:xfrm>
              <a:custGeom>
                <a:avLst/>
                <a:gdLst>
                  <a:gd name="T0" fmla="*/ 1188 w 1192"/>
                  <a:gd name="T1" fmla="*/ 835 h 1862"/>
                  <a:gd name="T2" fmla="*/ 1163 w 1192"/>
                  <a:gd name="T3" fmla="*/ 699 h 1862"/>
                  <a:gd name="T4" fmla="*/ 1119 w 1192"/>
                  <a:gd name="T5" fmla="*/ 568 h 1862"/>
                  <a:gd name="T6" fmla="*/ 1058 w 1192"/>
                  <a:gd name="T7" fmla="*/ 447 h 1862"/>
                  <a:gd name="T8" fmla="*/ 979 w 1192"/>
                  <a:gd name="T9" fmla="*/ 338 h 1862"/>
                  <a:gd name="T10" fmla="*/ 887 w 1192"/>
                  <a:gd name="T11" fmla="*/ 242 h 1862"/>
                  <a:gd name="T12" fmla="*/ 781 w 1192"/>
                  <a:gd name="T13" fmla="*/ 160 h 1862"/>
                  <a:gd name="T14" fmla="*/ 664 w 1192"/>
                  <a:gd name="T15" fmla="*/ 92 h 1862"/>
                  <a:gd name="T16" fmla="*/ 538 w 1192"/>
                  <a:gd name="T17" fmla="*/ 43 h 1862"/>
                  <a:gd name="T18" fmla="*/ 403 w 1192"/>
                  <a:gd name="T19" fmla="*/ 10 h 1862"/>
                  <a:gd name="T20" fmla="*/ 261 w 1192"/>
                  <a:gd name="T21" fmla="*/ 0 h 1862"/>
                  <a:gd name="T22" fmla="*/ 119 w 1192"/>
                  <a:gd name="T23" fmla="*/ 10 h 1862"/>
                  <a:gd name="T24" fmla="*/ 8 w 1192"/>
                  <a:gd name="T25" fmla="*/ 35 h 1862"/>
                  <a:gd name="T26" fmla="*/ 6 w 1192"/>
                  <a:gd name="T27" fmla="*/ 41 h 1862"/>
                  <a:gd name="T28" fmla="*/ 2 w 1192"/>
                  <a:gd name="T29" fmla="*/ 46 h 1862"/>
                  <a:gd name="T30" fmla="*/ 31 w 1192"/>
                  <a:gd name="T31" fmla="*/ 43 h 1862"/>
                  <a:gd name="T32" fmla="*/ 167 w 1192"/>
                  <a:gd name="T33" fmla="*/ 18 h 1862"/>
                  <a:gd name="T34" fmla="*/ 309 w 1192"/>
                  <a:gd name="T35" fmla="*/ 14 h 1862"/>
                  <a:gd name="T36" fmla="*/ 445 w 1192"/>
                  <a:gd name="T37" fmla="*/ 31 h 1862"/>
                  <a:gd name="T38" fmla="*/ 576 w 1192"/>
                  <a:gd name="T39" fmla="*/ 69 h 1862"/>
                  <a:gd name="T40" fmla="*/ 699 w 1192"/>
                  <a:gd name="T41" fmla="*/ 123 h 1862"/>
                  <a:gd name="T42" fmla="*/ 810 w 1192"/>
                  <a:gd name="T43" fmla="*/ 196 h 1862"/>
                  <a:gd name="T44" fmla="*/ 910 w 1192"/>
                  <a:gd name="T45" fmla="*/ 282 h 1862"/>
                  <a:gd name="T46" fmla="*/ 996 w 1192"/>
                  <a:gd name="T47" fmla="*/ 382 h 1862"/>
                  <a:gd name="T48" fmla="*/ 1069 w 1192"/>
                  <a:gd name="T49" fmla="*/ 493 h 1862"/>
                  <a:gd name="T50" fmla="*/ 1123 w 1192"/>
                  <a:gd name="T51" fmla="*/ 616 h 1862"/>
                  <a:gd name="T52" fmla="*/ 1161 w 1192"/>
                  <a:gd name="T53" fmla="*/ 747 h 1862"/>
                  <a:gd name="T54" fmla="*/ 1178 w 1192"/>
                  <a:gd name="T55" fmla="*/ 883 h 1862"/>
                  <a:gd name="T56" fmla="*/ 1190 w 1192"/>
                  <a:gd name="T57" fmla="*/ 979 h 1862"/>
                  <a:gd name="T58" fmla="*/ 1173 w 1192"/>
                  <a:gd name="T59" fmla="*/ 1119 h 1862"/>
                  <a:gd name="T60" fmla="*/ 1136 w 1192"/>
                  <a:gd name="T61" fmla="*/ 1251 h 1862"/>
                  <a:gd name="T62" fmla="*/ 1081 w 1192"/>
                  <a:gd name="T63" fmla="*/ 1374 h 1862"/>
                  <a:gd name="T64" fmla="*/ 1008 w 1192"/>
                  <a:gd name="T65" fmla="*/ 1488 h 1862"/>
                  <a:gd name="T66" fmla="*/ 919 w 1192"/>
                  <a:gd name="T67" fmla="*/ 1589 h 1862"/>
                  <a:gd name="T68" fmla="*/ 818 w 1192"/>
                  <a:gd name="T69" fmla="*/ 1677 h 1862"/>
                  <a:gd name="T70" fmla="*/ 704 w 1192"/>
                  <a:gd name="T71" fmla="*/ 1748 h 1862"/>
                  <a:gd name="T72" fmla="*/ 582 w 1192"/>
                  <a:gd name="T73" fmla="*/ 1806 h 1862"/>
                  <a:gd name="T74" fmla="*/ 449 w 1192"/>
                  <a:gd name="T75" fmla="*/ 1843 h 1862"/>
                  <a:gd name="T76" fmla="*/ 309 w 1192"/>
                  <a:gd name="T77" fmla="*/ 1860 h 1862"/>
                  <a:gd name="T78" fmla="*/ 165 w 1192"/>
                  <a:gd name="T79" fmla="*/ 1856 h 1862"/>
                  <a:gd name="T80" fmla="*/ 46 w 1192"/>
                  <a:gd name="T81" fmla="*/ 1837 h 1862"/>
                  <a:gd name="T82" fmla="*/ 42 w 1192"/>
                  <a:gd name="T83" fmla="*/ 1831 h 1862"/>
                  <a:gd name="T84" fmla="*/ 39 w 1192"/>
                  <a:gd name="T85" fmla="*/ 1825 h 1862"/>
                  <a:gd name="T86" fmla="*/ 77 w 1192"/>
                  <a:gd name="T87" fmla="*/ 1829 h 1862"/>
                  <a:gd name="T88" fmla="*/ 213 w 1192"/>
                  <a:gd name="T89" fmla="*/ 1848 h 1862"/>
                  <a:gd name="T90" fmla="*/ 355 w 1192"/>
                  <a:gd name="T91" fmla="*/ 1844 h 1862"/>
                  <a:gd name="T92" fmla="*/ 490 w 1192"/>
                  <a:gd name="T93" fmla="*/ 1820 h 1862"/>
                  <a:gd name="T94" fmla="*/ 618 w 1192"/>
                  <a:gd name="T95" fmla="*/ 1777 h 1862"/>
                  <a:gd name="T96" fmla="*/ 737 w 1192"/>
                  <a:gd name="T97" fmla="*/ 1716 h 1862"/>
                  <a:gd name="T98" fmla="*/ 845 w 1192"/>
                  <a:gd name="T99" fmla="*/ 1639 h 1862"/>
                  <a:gd name="T100" fmla="*/ 941 w 1192"/>
                  <a:gd name="T101" fmla="*/ 1549 h 1862"/>
                  <a:gd name="T102" fmla="*/ 1023 w 1192"/>
                  <a:gd name="T103" fmla="*/ 1443 h 1862"/>
                  <a:gd name="T104" fmla="*/ 1088 w 1192"/>
                  <a:gd name="T105" fmla="*/ 1328 h 1862"/>
                  <a:gd name="T106" fmla="*/ 1138 w 1192"/>
                  <a:gd name="T107" fmla="*/ 1204 h 1862"/>
                  <a:gd name="T108" fmla="*/ 1169 w 1192"/>
                  <a:gd name="T109" fmla="*/ 1071 h 1862"/>
                  <a:gd name="T110" fmla="*/ 1178 w 1192"/>
                  <a:gd name="T111" fmla="*/ 931 h 186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92"/>
                  <a:gd name="T169" fmla="*/ 0 h 1862"/>
                  <a:gd name="T170" fmla="*/ 1192 w 1192"/>
                  <a:gd name="T171" fmla="*/ 1862 h 186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92" h="1862">
                    <a:moveTo>
                      <a:pt x="1192" y="931"/>
                    </a:moveTo>
                    <a:lnTo>
                      <a:pt x="1190" y="883"/>
                    </a:lnTo>
                    <a:lnTo>
                      <a:pt x="1188" y="835"/>
                    </a:lnTo>
                    <a:lnTo>
                      <a:pt x="1182" y="789"/>
                    </a:lnTo>
                    <a:lnTo>
                      <a:pt x="1173" y="743"/>
                    </a:lnTo>
                    <a:lnTo>
                      <a:pt x="1163" y="699"/>
                    </a:lnTo>
                    <a:lnTo>
                      <a:pt x="1150" y="655"/>
                    </a:lnTo>
                    <a:lnTo>
                      <a:pt x="1136" y="611"/>
                    </a:lnTo>
                    <a:lnTo>
                      <a:pt x="1119" y="568"/>
                    </a:lnTo>
                    <a:lnTo>
                      <a:pt x="1100" y="528"/>
                    </a:lnTo>
                    <a:lnTo>
                      <a:pt x="1081" y="488"/>
                    </a:lnTo>
                    <a:lnTo>
                      <a:pt x="1058" y="447"/>
                    </a:lnTo>
                    <a:lnTo>
                      <a:pt x="1033" y="411"/>
                    </a:lnTo>
                    <a:lnTo>
                      <a:pt x="1008" y="375"/>
                    </a:lnTo>
                    <a:lnTo>
                      <a:pt x="979" y="338"/>
                    </a:lnTo>
                    <a:lnTo>
                      <a:pt x="950" y="305"/>
                    </a:lnTo>
                    <a:lnTo>
                      <a:pt x="919" y="273"/>
                    </a:lnTo>
                    <a:lnTo>
                      <a:pt x="887" y="242"/>
                    </a:lnTo>
                    <a:lnTo>
                      <a:pt x="854" y="213"/>
                    </a:lnTo>
                    <a:lnTo>
                      <a:pt x="818" y="185"/>
                    </a:lnTo>
                    <a:lnTo>
                      <a:pt x="781" y="160"/>
                    </a:lnTo>
                    <a:lnTo>
                      <a:pt x="745" y="135"/>
                    </a:lnTo>
                    <a:lnTo>
                      <a:pt x="704" y="112"/>
                    </a:lnTo>
                    <a:lnTo>
                      <a:pt x="664" y="92"/>
                    </a:lnTo>
                    <a:lnTo>
                      <a:pt x="624" y="73"/>
                    </a:lnTo>
                    <a:lnTo>
                      <a:pt x="582" y="56"/>
                    </a:lnTo>
                    <a:lnTo>
                      <a:pt x="538" y="43"/>
                    </a:lnTo>
                    <a:lnTo>
                      <a:pt x="493" y="29"/>
                    </a:lnTo>
                    <a:lnTo>
                      <a:pt x="449" y="20"/>
                    </a:lnTo>
                    <a:lnTo>
                      <a:pt x="403" y="10"/>
                    </a:lnTo>
                    <a:lnTo>
                      <a:pt x="357" y="4"/>
                    </a:lnTo>
                    <a:lnTo>
                      <a:pt x="309" y="2"/>
                    </a:lnTo>
                    <a:lnTo>
                      <a:pt x="261" y="0"/>
                    </a:lnTo>
                    <a:lnTo>
                      <a:pt x="213" y="2"/>
                    </a:lnTo>
                    <a:lnTo>
                      <a:pt x="165" y="4"/>
                    </a:lnTo>
                    <a:lnTo>
                      <a:pt x="119" y="10"/>
                    </a:lnTo>
                    <a:lnTo>
                      <a:pt x="73" y="20"/>
                    </a:lnTo>
                    <a:lnTo>
                      <a:pt x="29" y="29"/>
                    </a:lnTo>
                    <a:lnTo>
                      <a:pt x="8" y="35"/>
                    </a:lnTo>
                    <a:lnTo>
                      <a:pt x="8" y="37"/>
                    </a:lnTo>
                    <a:lnTo>
                      <a:pt x="6" y="39"/>
                    </a:lnTo>
                    <a:lnTo>
                      <a:pt x="6" y="41"/>
                    </a:lnTo>
                    <a:lnTo>
                      <a:pt x="4" y="43"/>
                    </a:lnTo>
                    <a:lnTo>
                      <a:pt x="4" y="44"/>
                    </a:lnTo>
                    <a:lnTo>
                      <a:pt x="2" y="46"/>
                    </a:lnTo>
                    <a:lnTo>
                      <a:pt x="0" y="48"/>
                    </a:lnTo>
                    <a:lnTo>
                      <a:pt x="0" y="50"/>
                    </a:lnTo>
                    <a:lnTo>
                      <a:pt x="31" y="43"/>
                    </a:lnTo>
                    <a:lnTo>
                      <a:pt x="77" y="31"/>
                    </a:lnTo>
                    <a:lnTo>
                      <a:pt x="121" y="23"/>
                    </a:lnTo>
                    <a:lnTo>
                      <a:pt x="167" y="18"/>
                    </a:lnTo>
                    <a:lnTo>
                      <a:pt x="213" y="14"/>
                    </a:lnTo>
                    <a:lnTo>
                      <a:pt x="261" y="14"/>
                    </a:lnTo>
                    <a:lnTo>
                      <a:pt x="309" y="14"/>
                    </a:lnTo>
                    <a:lnTo>
                      <a:pt x="355" y="18"/>
                    </a:lnTo>
                    <a:lnTo>
                      <a:pt x="401" y="23"/>
                    </a:lnTo>
                    <a:lnTo>
                      <a:pt x="445" y="31"/>
                    </a:lnTo>
                    <a:lnTo>
                      <a:pt x="490" y="43"/>
                    </a:lnTo>
                    <a:lnTo>
                      <a:pt x="534" y="54"/>
                    </a:lnTo>
                    <a:lnTo>
                      <a:pt x="576" y="69"/>
                    </a:lnTo>
                    <a:lnTo>
                      <a:pt x="618" y="85"/>
                    </a:lnTo>
                    <a:lnTo>
                      <a:pt x="658" y="104"/>
                    </a:lnTo>
                    <a:lnTo>
                      <a:pt x="699" y="123"/>
                    </a:lnTo>
                    <a:lnTo>
                      <a:pt x="737" y="146"/>
                    </a:lnTo>
                    <a:lnTo>
                      <a:pt x="774" y="169"/>
                    </a:lnTo>
                    <a:lnTo>
                      <a:pt x="810" y="196"/>
                    </a:lnTo>
                    <a:lnTo>
                      <a:pt x="845" y="223"/>
                    </a:lnTo>
                    <a:lnTo>
                      <a:pt x="879" y="252"/>
                    </a:lnTo>
                    <a:lnTo>
                      <a:pt x="910" y="282"/>
                    </a:lnTo>
                    <a:lnTo>
                      <a:pt x="941" y="313"/>
                    </a:lnTo>
                    <a:lnTo>
                      <a:pt x="969" y="348"/>
                    </a:lnTo>
                    <a:lnTo>
                      <a:pt x="996" y="382"/>
                    </a:lnTo>
                    <a:lnTo>
                      <a:pt x="1023" y="419"/>
                    </a:lnTo>
                    <a:lnTo>
                      <a:pt x="1046" y="455"/>
                    </a:lnTo>
                    <a:lnTo>
                      <a:pt x="1069" y="493"/>
                    </a:lnTo>
                    <a:lnTo>
                      <a:pt x="1088" y="534"/>
                    </a:lnTo>
                    <a:lnTo>
                      <a:pt x="1107" y="574"/>
                    </a:lnTo>
                    <a:lnTo>
                      <a:pt x="1123" y="616"/>
                    </a:lnTo>
                    <a:lnTo>
                      <a:pt x="1138" y="659"/>
                    </a:lnTo>
                    <a:lnTo>
                      <a:pt x="1150" y="701"/>
                    </a:lnTo>
                    <a:lnTo>
                      <a:pt x="1161" y="747"/>
                    </a:lnTo>
                    <a:lnTo>
                      <a:pt x="1169" y="791"/>
                    </a:lnTo>
                    <a:lnTo>
                      <a:pt x="1175" y="837"/>
                    </a:lnTo>
                    <a:lnTo>
                      <a:pt x="1178" y="883"/>
                    </a:lnTo>
                    <a:lnTo>
                      <a:pt x="1178" y="931"/>
                    </a:lnTo>
                    <a:lnTo>
                      <a:pt x="1192" y="931"/>
                    </a:lnTo>
                    <a:lnTo>
                      <a:pt x="1190" y="979"/>
                    </a:lnTo>
                    <a:lnTo>
                      <a:pt x="1188" y="1027"/>
                    </a:lnTo>
                    <a:lnTo>
                      <a:pt x="1182" y="1073"/>
                    </a:lnTo>
                    <a:lnTo>
                      <a:pt x="1173" y="1119"/>
                    </a:lnTo>
                    <a:lnTo>
                      <a:pt x="1163" y="1163"/>
                    </a:lnTo>
                    <a:lnTo>
                      <a:pt x="1150" y="1207"/>
                    </a:lnTo>
                    <a:lnTo>
                      <a:pt x="1136" y="1251"/>
                    </a:lnTo>
                    <a:lnTo>
                      <a:pt x="1119" y="1294"/>
                    </a:lnTo>
                    <a:lnTo>
                      <a:pt x="1100" y="1334"/>
                    </a:lnTo>
                    <a:lnTo>
                      <a:pt x="1081" y="1374"/>
                    </a:lnTo>
                    <a:lnTo>
                      <a:pt x="1058" y="1413"/>
                    </a:lnTo>
                    <a:lnTo>
                      <a:pt x="1033" y="1451"/>
                    </a:lnTo>
                    <a:lnTo>
                      <a:pt x="1008" y="1488"/>
                    </a:lnTo>
                    <a:lnTo>
                      <a:pt x="979" y="1522"/>
                    </a:lnTo>
                    <a:lnTo>
                      <a:pt x="950" y="1557"/>
                    </a:lnTo>
                    <a:lnTo>
                      <a:pt x="919" y="1589"/>
                    </a:lnTo>
                    <a:lnTo>
                      <a:pt x="887" y="1620"/>
                    </a:lnTo>
                    <a:lnTo>
                      <a:pt x="854" y="1649"/>
                    </a:lnTo>
                    <a:lnTo>
                      <a:pt x="818" y="1677"/>
                    </a:lnTo>
                    <a:lnTo>
                      <a:pt x="781" y="1702"/>
                    </a:lnTo>
                    <a:lnTo>
                      <a:pt x="745" y="1727"/>
                    </a:lnTo>
                    <a:lnTo>
                      <a:pt x="704" y="1748"/>
                    </a:lnTo>
                    <a:lnTo>
                      <a:pt x="664" y="1770"/>
                    </a:lnTo>
                    <a:lnTo>
                      <a:pt x="624" y="1789"/>
                    </a:lnTo>
                    <a:lnTo>
                      <a:pt x="582" y="1806"/>
                    </a:lnTo>
                    <a:lnTo>
                      <a:pt x="538" y="1820"/>
                    </a:lnTo>
                    <a:lnTo>
                      <a:pt x="493" y="1833"/>
                    </a:lnTo>
                    <a:lnTo>
                      <a:pt x="449" y="1843"/>
                    </a:lnTo>
                    <a:lnTo>
                      <a:pt x="403" y="1850"/>
                    </a:lnTo>
                    <a:lnTo>
                      <a:pt x="357" y="1856"/>
                    </a:lnTo>
                    <a:lnTo>
                      <a:pt x="309" y="1860"/>
                    </a:lnTo>
                    <a:lnTo>
                      <a:pt x="261" y="1862"/>
                    </a:lnTo>
                    <a:lnTo>
                      <a:pt x="213" y="1860"/>
                    </a:lnTo>
                    <a:lnTo>
                      <a:pt x="165" y="1856"/>
                    </a:lnTo>
                    <a:lnTo>
                      <a:pt x="119" y="1850"/>
                    </a:lnTo>
                    <a:lnTo>
                      <a:pt x="73" y="1843"/>
                    </a:lnTo>
                    <a:lnTo>
                      <a:pt x="46" y="1837"/>
                    </a:lnTo>
                    <a:lnTo>
                      <a:pt x="44" y="1835"/>
                    </a:lnTo>
                    <a:lnTo>
                      <a:pt x="44" y="1833"/>
                    </a:lnTo>
                    <a:lnTo>
                      <a:pt x="42" y="1831"/>
                    </a:lnTo>
                    <a:lnTo>
                      <a:pt x="42" y="1829"/>
                    </a:lnTo>
                    <a:lnTo>
                      <a:pt x="41" y="1827"/>
                    </a:lnTo>
                    <a:lnTo>
                      <a:pt x="39" y="1825"/>
                    </a:lnTo>
                    <a:lnTo>
                      <a:pt x="39" y="1823"/>
                    </a:lnTo>
                    <a:lnTo>
                      <a:pt x="37" y="1821"/>
                    </a:lnTo>
                    <a:lnTo>
                      <a:pt x="77" y="1829"/>
                    </a:lnTo>
                    <a:lnTo>
                      <a:pt x="121" y="1839"/>
                    </a:lnTo>
                    <a:lnTo>
                      <a:pt x="167" y="1844"/>
                    </a:lnTo>
                    <a:lnTo>
                      <a:pt x="213" y="1848"/>
                    </a:lnTo>
                    <a:lnTo>
                      <a:pt x="261" y="1848"/>
                    </a:lnTo>
                    <a:lnTo>
                      <a:pt x="309" y="1848"/>
                    </a:lnTo>
                    <a:lnTo>
                      <a:pt x="355" y="1844"/>
                    </a:lnTo>
                    <a:lnTo>
                      <a:pt x="401" y="1839"/>
                    </a:lnTo>
                    <a:lnTo>
                      <a:pt x="445" y="1829"/>
                    </a:lnTo>
                    <a:lnTo>
                      <a:pt x="490" y="1820"/>
                    </a:lnTo>
                    <a:lnTo>
                      <a:pt x="534" y="1808"/>
                    </a:lnTo>
                    <a:lnTo>
                      <a:pt x="576" y="1793"/>
                    </a:lnTo>
                    <a:lnTo>
                      <a:pt x="618" y="1777"/>
                    </a:lnTo>
                    <a:lnTo>
                      <a:pt x="658" y="1758"/>
                    </a:lnTo>
                    <a:lnTo>
                      <a:pt x="699" y="1737"/>
                    </a:lnTo>
                    <a:lnTo>
                      <a:pt x="737" y="1716"/>
                    </a:lnTo>
                    <a:lnTo>
                      <a:pt x="774" y="1693"/>
                    </a:lnTo>
                    <a:lnTo>
                      <a:pt x="810" y="1666"/>
                    </a:lnTo>
                    <a:lnTo>
                      <a:pt x="845" y="1639"/>
                    </a:lnTo>
                    <a:lnTo>
                      <a:pt x="879" y="1610"/>
                    </a:lnTo>
                    <a:lnTo>
                      <a:pt x="910" y="1580"/>
                    </a:lnTo>
                    <a:lnTo>
                      <a:pt x="941" y="1549"/>
                    </a:lnTo>
                    <a:lnTo>
                      <a:pt x="969" y="1514"/>
                    </a:lnTo>
                    <a:lnTo>
                      <a:pt x="996" y="1480"/>
                    </a:lnTo>
                    <a:lnTo>
                      <a:pt x="1023" y="1443"/>
                    </a:lnTo>
                    <a:lnTo>
                      <a:pt x="1046" y="1407"/>
                    </a:lnTo>
                    <a:lnTo>
                      <a:pt x="1069" y="1369"/>
                    </a:lnTo>
                    <a:lnTo>
                      <a:pt x="1088" y="1328"/>
                    </a:lnTo>
                    <a:lnTo>
                      <a:pt x="1107" y="1288"/>
                    </a:lnTo>
                    <a:lnTo>
                      <a:pt x="1123" y="1246"/>
                    </a:lnTo>
                    <a:lnTo>
                      <a:pt x="1138" y="1204"/>
                    </a:lnTo>
                    <a:lnTo>
                      <a:pt x="1150" y="1159"/>
                    </a:lnTo>
                    <a:lnTo>
                      <a:pt x="1161" y="1115"/>
                    </a:lnTo>
                    <a:lnTo>
                      <a:pt x="1169" y="1071"/>
                    </a:lnTo>
                    <a:lnTo>
                      <a:pt x="1175" y="1025"/>
                    </a:lnTo>
                    <a:lnTo>
                      <a:pt x="1178" y="979"/>
                    </a:lnTo>
                    <a:lnTo>
                      <a:pt x="1178" y="931"/>
                    </a:lnTo>
                    <a:lnTo>
                      <a:pt x="1192" y="931"/>
                    </a:lnTo>
                    <a:close/>
                  </a:path>
                </a:pathLst>
              </a:custGeom>
              <a:solidFill>
                <a:srgbClr val="71C6FF"/>
              </a:solidFill>
              <a:ln w="9525">
                <a:noFill/>
                <a:round/>
                <a:headEnd/>
                <a:tailEnd/>
              </a:ln>
            </p:spPr>
            <p:txBody>
              <a:bodyPr/>
              <a:lstStyle/>
              <a:p>
                <a:endParaRPr lang="en-US"/>
              </a:p>
            </p:txBody>
          </p:sp>
          <p:sp>
            <p:nvSpPr>
              <p:cNvPr id="27770" name="Freeform 1086"/>
              <p:cNvSpPr>
                <a:spLocks/>
              </p:cNvSpPr>
              <p:nvPr/>
            </p:nvSpPr>
            <p:spPr bwMode="auto">
              <a:xfrm>
                <a:off x="603" y="1281"/>
                <a:ext cx="1190" cy="1850"/>
              </a:xfrm>
              <a:custGeom>
                <a:avLst/>
                <a:gdLst>
                  <a:gd name="T0" fmla="*/ 1184 w 1190"/>
                  <a:gd name="T1" fmla="*/ 831 h 1850"/>
                  <a:gd name="T2" fmla="*/ 1161 w 1190"/>
                  <a:gd name="T3" fmla="*/ 695 h 1850"/>
                  <a:gd name="T4" fmla="*/ 1117 w 1190"/>
                  <a:gd name="T5" fmla="*/ 564 h 1850"/>
                  <a:gd name="T6" fmla="*/ 1056 w 1190"/>
                  <a:gd name="T7" fmla="*/ 445 h 1850"/>
                  <a:gd name="T8" fmla="*/ 979 w 1190"/>
                  <a:gd name="T9" fmla="*/ 338 h 1850"/>
                  <a:gd name="T10" fmla="*/ 887 w 1190"/>
                  <a:gd name="T11" fmla="*/ 240 h 1850"/>
                  <a:gd name="T12" fmla="*/ 781 w 1190"/>
                  <a:gd name="T13" fmla="*/ 159 h 1850"/>
                  <a:gd name="T14" fmla="*/ 666 w 1190"/>
                  <a:gd name="T15" fmla="*/ 92 h 1850"/>
                  <a:gd name="T16" fmla="*/ 540 w 1190"/>
                  <a:gd name="T17" fmla="*/ 42 h 1850"/>
                  <a:gd name="T18" fmla="*/ 405 w 1190"/>
                  <a:gd name="T19" fmla="*/ 12 h 1850"/>
                  <a:gd name="T20" fmla="*/ 265 w 1190"/>
                  <a:gd name="T21" fmla="*/ 0 h 1850"/>
                  <a:gd name="T22" fmla="*/ 125 w 1190"/>
                  <a:gd name="T23" fmla="*/ 12 h 1850"/>
                  <a:gd name="T24" fmla="*/ 8 w 1190"/>
                  <a:gd name="T25" fmla="*/ 37 h 1850"/>
                  <a:gd name="T26" fmla="*/ 4 w 1190"/>
                  <a:gd name="T27" fmla="*/ 42 h 1850"/>
                  <a:gd name="T28" fmla="*/ 2 w 1190"/>
                  <a:gd name="T29" fmla="*/ 50 h 1850"/>
                  <a:gd name="T30" fmla="*/ 37 w 1190"/>
                  <a:gd name="T31" fmla="*/ 42 h 1850"/>
                  <a:gd name="T32" fmla="*/ 171 w 1190"/>
                  <a:gd name="T33" fmla="*/ 19 h 1850"/>
                  <a:gd name="T34" fmla="*/ 311 w 1190"/>
                  <a:gd name="T35" fmla="*/ 15 h 1850"/>
                  <a:gd name="T36" fmla="*/ 449 w 1190"/>
                  <a:gd name="T37" fmla="*/ 33 h 1850"/>
                  <a:gd name="T38" fmla="*/ 578 w 1190"/>
                  <a:gd name="T39" fmla="*/ 69 h 1850"/>
                  <a:gd name="T40" fmla="*/ 699 w 1190"/>
                  <a:gd name="T41" fmla="*/ 123 h 1850"/>
                  <a:gd name="T42" fmla="*/ 810 w 1190"/>
                  <a:gd name="T43" fmla="*/ 194 h 1850"/>
                  <a:gd name="T44" fmla="*/ 910 w 1190"/>
                  <a:gd name="T45" fmla="*/ 280 h 1850"/>
                  <a:gd name="T46" fmla="*/ 996 w 1190"/>
                  <a:gd name="T47" fmla="*/ 380 h 1850"/>
                  <a:gd name="T48" fmla="*/ 1067 w 1190"/>
                  <a:gd name="T49" fmla="*/ 491 h 1850"/>
                  <a:gd name="T50" fmla="*/ 1121 w 1190"/>
                  <a:gd name="T51" fmla="*/ 612 h 1850"/>
                  <a:gd name="T52" fmla="*/ 1158 w 1190"/>
                  <a:gd name="T53" fmla="*/ 741 h 1850"/>
                  <a:gd name="T54" fmla="*/ 1175 w 1190"/>
                  <a:gd name="T55" fmla="*/ 879 h 1850"/>
                  <a:gd name="T56" fmla="*/ 1188 w 1190"/>
                  <a:gd name="T57" fmla="*/ 973 h 1850"/>
                  <a:gd name="T58" fmla="*/ 1171 w 1190"/>
                  <a:gd name="T59" fmla="*/ 1111 h 1850"/>
                  <a:gd name="T60" fmla="*/ 1133 w 1190"/>
                  <a:gd name="T61" fmla="*/ 1244 h 1850"/>
                  <a:gd name="T62" fmla="*/ 1079 w 1190"/>
                  <a:gd name="T63" fmla="*/ 1366 h 1850"/>
                  <a:gd name="T64" fmla="*/ 1006 w 1190"/>
                  <a:gd name="T65" fmla="*/ 1478 h 1850"/>
                  <a:gd name="T66" fmla="*/ 920 w 1190"/>
                  <a:gd name="T67" fmla="*/ 1579 h 1850"/>
                  <a:gd name="T68" fmla="*/ 818 w 1190"/>
                  <a:gd name="T69" fmla="*/ 1666 h 1850"/>
                  <a:gd name="T70" fmla="*/ 707 w 1190"/>
                  <a:gd name="T71" fmla="*/ 1737 h 1850"/>
                  <a:gd name="T72" fmla="*/ 584 w 1190"/>
                  <a:gd name="T73" fmla="*/ 1792 h 1850"/>
                  <a:gd name="T74" fmla="*/ 451 w 1190"/>
                  <a:gd name="T75" fmla="*/ 1831 h 1850"/>
                  <a:gd name="T76" fmla="*/ 313 w 1190"/>
                  <a:gd name="T77" fmla="*/ 1848 h 1850"/>
                  <a:gd name="T78" fmla="*/ 171 w 1190"/>
                  <a:gd name="T79" fmla="*/ 1844 h 1850"/>
                  <a:gd name="T80" fmla="*/ 46 w 1190"/>
                  <a:gd name="T81" fmla="*/ 1823 h 1850"/>
                  <a:gd name="T82" fmla="*/ 43 w 1190"/>
                  <a:gd name="T83" fmla="*/ 1817 h 1850"/>
                  <a:gd name="T84" fmla="*/ 39 w 1190"/>
                  <a:gd name="T85" fmla="*/ 1812 h 1850"/>
                  <a:gd name="T86" fmla="*/ 37 w 1190"/>
                  <a:gd name="T87" fmla="*/ 1808 h 1850"/>
                  <a:gd name="T88" fmla="*/ 171 w 1190"/>
                  <a:gd name="T89" fmla="*/ 1831 h 1850"/>
                  <a:gd name="T90" fmla="*/ 311 w 1190"/>
                  <a:gd name="T91" fmla="*/ 1835 h 1850"/>
                  <a:gd name="T92" fmla="*/ 449 w 1190"/>
                  <a:gd name="T93" fmla="*/ 1817 h 1850"/>
                  <a:gd name="T94" fmla="*/ 578 w 1190"/>
                  <a:gd name="T95" fmla="*/ 1781 h 1850"/>
                  <a:gd name="T96" fmla="*/ 699 w 1190"/>
                  <a:gd name="T97" fmla="*/ 1725 h 1850"/>
                  <a:gd name="T98" fmla="*/ 810 w 1190"/>
                  <a:gd name="T99" fmla="*/ 1654 h 1850"/>
                  <a:gd name="T100" fmla="*/ 910 w 1190"/>
                  <a:gd name="T101" fmla="*/ 1570 h 1850"/>
                  <a:gd name="T102" fmla="*/ 996 w 1190"/>
                  <a:gd name="T103" fmla="*/ 1470 h 1850"/>
                  <a:gd name="T104" fmla="*/ 1067 w 1190"/>
                  <a:gd name="T105" fmla="*/ 1359 h 1850"/>
                  <a:gd name="T106" fmla="*/ 1121 w 1190"/>
                  <a:gd name="T107" fmla="*/ 1238 h 1850"/>
                  <a:gd name="T108" fmla="*/ 1158 w 1190"/>
                  <a:gd name="T109" fmla="*/ 1109 h 1850"/>
                  <a:gd name="T110" fmla="*/ 1175 w 1190"/>
                  <a:gd name="T111" fmla="*/ 971 h 185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90"/>
                  <a:gd name="T169" fmla="*/ 0 h 1850"/>
                  <a:gd name="T170" fmla="*/ 1190 w 1190"/>
                  <a:gd name="T171" fmla="*/ 1850 h 185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90" h="1850">
                    <a:moveTo>
                      <a:pt x="1190" y="925"/>
                    </a:moveTo>
                    <a:lnTo>
                      <a:pt x="1188" y="877"/>
                    </a:lnTo>
                    <a:lnTo>
                      <a:pt x="1184" y="831"/>
                    </a:lnTo>
                    <a:lnTo>
                      <a:pt x="1179" y="785"/>
                    </a:lnTo>
                    <a:lnTo>
                      <a:pt x="1171" y="739"/>
                    </a:lnTo>
                    <a:lnTo>
                      <a:pt x="1161" y="695"/>
                    </a:lnTo>
                    <a:lnTo>
                      <a:pt x="1148" y="651"/>
                    </a:lnTo>
                    <a:lnTo>
                      <a:pt x="1133" y="606"/>
                    </a:lnTo>
                    <a:lnTo>
                      <a:pt x="1117" y="564"/>
                    </a:lnTo>
                    <a:lnTo>
                      <a:pt x="1098" y="524"/>
                    </a:lnTo>
                    <a:lnTo>
                      <a:pt x="1079" y="484"/>
                    </a:lnTo>
                    <a:lnTo>
                      <a:pt x="1056" y="445"/>
                    </a:lnTo>
                    <a:lnTo>
                      <a:pt x="1031" y="409"/>
                    </a:lnTo>
                    <a:lnTo>
                      <a:pt x="1006" y="372"/>
                    </a:lnTo>
                    <a:lnTo>
                      <a:pt x="979" y="338"/>
                    </a:lnTo>
                    <a:lnTo>
                      <a:pt x="950" y="303"/>
                    </a:lnTo>
                    <a:lnTo>
                      <a:pt x="920" y="271"/>
                    </a:lnTo>
                    <a:lnTo>
                      <a:pt x="887" y="240"/>
                    </a:lnTo>
                    <a:lnTo>
                      <a:pt x="852" y="211"/>
                    </a:lnTo>
                    <a:lnTo>
                      <a:pt x="818" y="184"/>
                    </a:lnTo>
                    <a:lnTo>
                      <a:pt x="781" y="159"/>
                    </a:lnTo>
                    <a:lnTo>
                      <a:pt x="745" y="134"/>
                    </a:lnTo>
                    <a:lnTo>
                      <a:pt x="707" y="111"/>
                    </a:lnTo>
                    <a:lnTo>
                      <a:pt x="666" y="92"/>
                    </a:lnTo>
                    <a:lnTo>
                      <a:pt x="624" y="73"/>
                    </a:lnTo>
                    <a:lnTo>
                      <a:pt x="584" y="58"/>
                    </a:lnTo>
                    <a:lnTo>
                      <a:pt x="540" y="42"/>
                    </a:lnTo>
                    <a:lnTo>
                      <a:pt x="495" y="29"/>
                    </a:lnTo>
                    <a:lnTo>
                      <a:pt x="451" y="19"/>
                    </a:lnTo>
                    <a:lnTo>
                      <a:pt x="405" y="12"/>
                    </a:lnTo>
                    <a:lnTo>
                      <a:pt x="359" y="6"/>
                    </a:lnTo>
                    <a:lnTo>
                      <a:pt x="313" y="2"/>
                    </a:lnTo>
                    <a:lnTo>
                      <a:pt x="265" y="0"/>
                    </a:lnTo>
                    <a:lnTo>
                      <a:pt x="217" y="2"/>
                    </a:lnTo>
                    <a:lnTo>
                      <a:pt x="171" y="6"/>
                    </a:lnTo>
                    <a:lnTo>
                      <a:pt x="125" y="12"/>
                    </a:lnTo>
                    <a:lnTo>
                      <a:pt x="79" y="19"/>
                    </a:lnTo>
                    <a:lnTo>
                      <a:pt x="35" y="29"/>
                    </a:lnTo>
                    <a:lnTo>
                      <a:pt x="8" y="37"/>
                    </a:lnTo>
                    <a:lnTo>
                      <a:pt x="8" y="38"/>
                    </a:lnTo>
                    <a:lnTo>
                      <a:pt x="6" y="40"/>
                    </a:lnTo>
                    <a:lnTo>
                      <a:pt x="4" y="42"/>
                    </a:lnTo>
                    <a:lnTo>
                      <a:pt x="4" y="44"/>
                    </a:lnTo>
                    <a:lnTo>
                      <a:pt x="2" y="46"/>
                    </a:lnTo>
                    <a:lnTo>
                      <a:pt x="2" y="50"/>
                    </a:lnTo>
                    <a:lnTo>
                      <a:pt x="0" y="52"/>
                    </a:lnTo>
                    <a:lnTo>
                      <a:pt x="0" y="54"/>
                    </a:lnTo>
                    <a:lnTo>
                      <a:pt x="37" y="42"/>
                    </a:lnTo>
                    <a:lnTo>
                      <a:pt x="81" y="33"/>
                    </a:lnTo>
                    <a:lnTo>
                      <a:pt x="127" y="25"/>
                    </a:lnTo>
                    <a:lnTo>
                      <a:pt x="171" y="19"/>
                    </a:lnTo>
                    <a:lnTo>
                      <a:pt x="219" y="15"/>
                    </a:lnTo>
                    <a:lnTo>
                      <a:pt x="265" y="14"/>
                    </a:lnTo>
                    <a:lnTo>
                      <a:pt x="311" y="15"/>
                    </a:lnTo>
                    <a:lnTo>
                      <a:pt x="359" y="19"/>
                    </a:lnTo>
                    <a:lnTo>
                      <a:pt x="403" y="25"/>
                    </a:lnTo>
                    <a:lnTo>
                      <a:pt x="449" y="33"/>
                    </a:lnTo>
                    <a:lnTo>
                      <a:pt x="494" y="42"/>
                    </a:lnTo>
                    <a:lnTo>
                      <a:pt x="536" y="54"/>
                    </a:lnTo>
                    <a:lnTo>
                      <a:pt x="578" y="69"/>
                    </a:lnTo>
                    <a:lnTo>
                      <a:pt x="620" y="85"/>
                    </a:lnTo>
                    <a:lnTo>
                      <a:pt x="661" y="104"/>
                    </a:lnTo>
                    <a:lnTo>
                      <a:pt x="699" y="123"/>
                    </a:lnTo>
                    <a:lnTo>
                      <a:pt x="737" y="146"/>
                    </a:lnTo>
                    <a:lnTo>
                      <a:pt x="774" y="169"/>
                    </a:lnTo>
                    <a:lnTo>
                      <a:pt x="810" y="194"/>
                    </a:lnTo>
                    <a:lnTo>
                      <a:pt x="845" y="223"/>
                    </a:lnTo>
                    <a:lnTo>
                      <a:pt x="877" y="250"/>
                    </a:lnTo>
                    <a:lnTo>
                      <a:pt x="910" y="280"/>
                    </a:lnTo>
                    <a:lnTo>
                      <a:pt x="941" y="313"/>
                    </a:lnTo>
                    <a:lnTo>
                      <a:pt x="968" y="345"/>
                    </a:lnTo>
                    <a:lnTo>
                      <a:pt x="996" y="380"/>
                    </a:lnTo>
                    <a:lnTo>
                      <a:pt x="1021" y="415"/>
                    </a:lnTo>
                    <a:lnTo>
                      <a:pt x="1044" y="453"/>
                    </a:lnTo>
                    <a:lnTo>
                      <a:pt x="1067" y="491"/>
                    </a:lnTo>
                    <a:lnTo>
                      <a:pt x="1087" y="530"/>
                    </a:lnTo>
                    <a:lnTo>
                      <a:pt x="1106" y="570"/>
                    </a:lnTo>
                    <a:lnTo>
                      <a:pt x="1121" y="612"/>
                    </a:lnTo>
                    <a:lnTo>
                      <a:pt x="1136" y="654"/>
                    </a:lnTo>
                    <a:lnTo>
                      <a:pt x="1148" y="697"/>
                    </a:lnTo>
                    <a:lnTo>
                      <a:pt x="1158" y="741"/>
                    </a:lnTo>
                    <a:lnTo>
                      <a:pt x="1165" y="787"/>
                    </a:lnTo>
                    <a:lnTo>
                      <a:pt x="1171" y="831"/>
                    </a:lnTo>
                    <a:lnTo>
                      <a:pt x="1175" y="879"/>
                    </a:lnTo>
                    <a:lnTo>
                      <a:pt x="1177" y="925"/>
                    </a:lnTo>
                    <a:lnTo>
                      <a:pt x="1190" y="925"/>
                    </a:lnTo>
                    <a:lnTo>
                      <a:pt x="1188" y="973"/>
                    </a:lnTo>
                    <a:lnTo>
                      <a:pt x="1184" y="1019"/>
                    </a:lnTo>
                    <a:lnTo>
                      <a:pt x="1179" y="1065"/>
                    </a:lnTo>
                    <a:lnTo>
                      <a:pt x="1171" y="1111"/>
                    </a:lnTo>
                    <a:lnTo>
                      <a:pt x="1161" y="1155"/>
                    </a:lnTo>
                    <a:lnTo>
                      <a:pt x="1148" y="1199"/>
                    </a:lnTo>
                    <a:lnTo>
                      <a:pt x="1133" y="1244"/>
                    </a:lnTo>
                    <a:lnTo>
                      <a:pt x="1117" y="1284"/>
                    </a:lnTo>
                    <a:lnTo>
                      <a:pt x="1098" y="1326"/>
                    </a:lnTo>
                    <a:lnTo>
                      <a:pt x="1079" y="1366"/>
                    </a:lnTo>
                    <a:lnTo>
                      <a:pt x="1056" y="1405"/>
                    </a:lnTo>
                    <a:lnTo>
                      <a:pt x="1031" y="1441"/>
                    </a:lnTo>
                    <a:lnTo>
                      <a:pt x="1006" y="1478"/>
                    </a:lnTo>
                    <a:lnTo>
                      <a:pt x="979" y="1512"/>
                    </a:lnTo>
                    <a:lnTo>
                      <a:pt x="950" y="1547"/>
                    </a:lnTo>
                    <a:lnTo>
                      <a:pt x="920" y="1579"/>
                    </a:lnTo>
                    <a:lnTo>
                      <a:pt x="887" y="1608"/>
                    </a:lnTo>
                    <a:lnTo>
                      <a:pt x="852" y="1639"/>
                    </a:lnTo>
                    <a:lnTo>
                      <a:pt x="818" y="1666"/>
                    </a:lnTo>
                    <a:lnTo>
                      <a:pt x="781" y="1691"/>
                    </a:lnTo>
                    <a:lnTo>
                      <a:pt x="745" y="1716"/>
                    </a:lnTo>
                    <a:lnTo>
                      <a:pt x="707" y="1737"/>
                    </a:lnTo>
                    <a:lnTo>
                      <a:pt x="666" y="1758"/>
                    </a:lnTo>
                    <a:lnTo>
                      <a:pt x="624" y="1777"/>
                    </a:lnTo>
                    <a:lnTo>
                      <a:pt x="584" y="1792"/>
                    </a:lnTo>
                    <a:lnTo>
                      <a:pt x="540" y="1808"/>
                    </a:lnTo>
                    <a:lnTo>
                      <a:pt x="495" y="1819"/>
                    </a:lnTo>
                    <a:lnTo>
                      <a:pt x="451" y="1831"/>
                    </a:lnTo>
                    <a:lnTo>
                      <a:pt x="405" y="1838"/>
                    </a:lnTo>
                    <a:lnTo>
                      <a:pt x="359" y="1844"/>
                    </a:lnTo>
                    <a:lnTo>
                      <a:pt x="313" y="1848"/>
                    </a:lnTo>
                    <a:lnTo>
                      <a:pt x="265" y="1850"/>
                    </a:lnTo>
                    <a:lnTo>
                      <a:pt x="217" y="1848"/>
                    </a:lnTo>
                    <a:lnTo>
                      <a:pt x="171" y="1844"/>
                    </a:lnTo>
                    <a:lnTo>
                      <a:pt x="125" y="1838"/>
                    </a:lnTo>
                    <a:lnTo>
                      <a:pt x="79" y="1831"/>
                    </a:lnTo>
                    <a:lnTo>
                      <a:pt x="46" y="1823"/>
                    </a:lnTo>
                    <a:lnTo>
                      <a:pt x="45" y="1821"/>
                    </a:lnTo>
                    <a:lnTo>
                      <a:pt x="43" y="1819"/>
                    </a:lnTo>
                    <a:lnTo>
                      <a:pt x="43" y="1817"/>
                    </a:lnTo>
                    <a:lnTo>
                      <a:pt x="41" y="1815"/>
                    </a:lnTo>
                    <a:lnTo>
                      <a:pt x="41" y="1814"/>
                    </a:lnTo>
                    <a:lnTo>
                      <a:pt x="39" y="1812"/>
                    </a:lnTo>
                    <a:lnTo>
                      <a:pt x="37" y="1810"/>
                    </a:lnTo>
                    <a:lnTo>
                      <a:pt x="37" y="1808"/>
                    </a:lnTo>
                    <a:lnTo>
                      <a:pt x="81" y="1817"/>
                    </a:lnTo>
                    <a:lnTo>
                      <a:pt x="127" y="1825"/>
                    </a:lnTo>
                    <a:lnTo>
                      <a:pt x="171" y="1831"/>
                    </a:lnTo>
                    <a:lnTo>
                      <a:pt x="219" y="1835"/>
                    </a:lnTo>
                    <a:lnTo>
                      <a:pt x="265" y="1837"/>
                    </a:lnTo>
                    <a:lnTo>
                      <a:pt x="311" y="1835"/>
                    </a:lnTo>
                    <a:lnTo>
                      <a:pt x="359" y="1831"/>
                    </a:lnTo>
                    <a:lnTo>
                      <a:pt x="403" y="1825"/>
                    </a:lnTo>
                    <a:lnTo>
                      <a:pt x="449" y="1817"/>
                    </a:lnTo>
                    <a:lnTo>
                      <a:pt x="494" y="1808"/>
                    </a:lnTo>
                    <a:lnTo>
                      <a:pt x="536" y="1794"/>
                    </a:lnTo>
                    <a:lnTo>
                      <a:pt x="578" y="1781"/>
                    </a:lnTo>
                    <a:lnTo>
                      <a:pt x="620" y="1764"/>
                    </a:lnTo>
                    <a:lnTo>
                      <a:pt x="661" y="1746"/>
                    </a:lnTo>
                    <a:lnTo>
                      <a:pt x="699" y="1725"/>
                    </a:lnTo>
                    <a:lnTo>
                      <a:pt x="737" y="1704"/>
                    </a:lnTo>
                    <a:lnTo>
                      <a:pt x="774" y="1681"/>
                    </a:lnTo>
                    <a:lnTo>
                      <a:pt x="810" y="1654"/>
                    </a:lnTo>
                    <a:lnTo>
                      <a:pt x="845" y="1627"/>
                    </a:lnTo>
                    <a:lnTo>
                      <a:pt x="877" y="1599"/>
                    </a:lnTo>
                    <a:lnTo>
                      <a:pt x="910" y="1570"/>
                    </a:lnTo>
                    <a:lnTo>
                      <a:pt x="941" y="1537"/>
                    </a:lnTo>
                    <a:lnTo>
                      <a:pt x="968" y="1505"/>
                    </a:lnTo>
                    <a:lnTo>
                      <a:pt x="996" y="1470"/>
                    </a:lnTo>
                    <a:lnTo>
                      <a:pt x="1021" y="1434"/>
                    </a:lnTo>
                    <a:lnTo>
                      <a:pt x="1044" y="1397"/>
                    </a:lnTo>
                    <a:lnTo>
                      <a:pt x="1067" y="1359"/>
                    </a:lnTo>
                    <a:lnTo>
                      <a:pt x="1087" y="1320"/>
                    </a:lnTo>
                    <a:lnTo>
                      <a:pt x="1106" y="1280"/>
                    </a:lnTo>
                    <a:lnTo>
                      <a:pt x="1121" y="1238"/>
                    </a:lnTo>
                    <a:lnTo>
                      <a:pt x="1136" y="1196"/>
                    </a:lnTo>
                    <a:lnTo>
                      <a:pt x="1148" y="1153"/>
                    </a:lnTo>
                    <a:lnTo>
                      <a:pt x="1158" y="1109"/>
                    </a:lnTo>
                    <a:lnTo>
                      <a:pt x="1165" y="1063"/>
                    </a:lnTo>
                    <a:lnTo>
                      <a:pt x="1171" y="1017"/>
                    </a:lnTo>
                    <a:lnTo>
                      <a:pt x="1175" y="971"/>
                    </a:lnTo>
                    <a:lnTo>
                      <a:pt x="1177" y="925"/>
                    </a:lnTo>
                    <a:lnTo>
                      <a:pt x="1190" y="925"/>
                    </a:lnTo>
                    <a:close/>
                  </a:path>
                </a:pathLst>
              </a:custGeom>
              <a:solidFill>
                <a:srgbClr val="72C6FF"/>
              </a:solidFill>
              <a:ln w="9525">
                <a:noFill/>
                <a:round/>
                <a:headEnd/>
                <a:tailEnd/>
              </a:ln>
            </p:spPr>
            <p:txBody>
              <a:bodyPr/>
              <a:lstStyle/>
              <a:p>
                <a:endParaRPr lang="en-US"/>
              </a:p>
            </p:txBody>
          </p:sp>
          <p:sp>
            <p:nvSpPr>
              <p:cNvPr id="27771" name="Freeform 1087"/>
              <p:cNvSpPr>
                <a:spLocks/>
              </p:cNvSpPr>
              <p:nvPr/>
            </p:nvSpPr>
            <p:spPr bwMode="auto">
              <a:xfrm>
                <a:off x="598" y="1289"/>
                <a:ext cx="1187" cy="1834"/>
              </a:xfrm>
              <a:custGeom>
                <a:avLst/>
                <a:gdLst>
                  <a:gd name="T0" fmla="*/ 1184 w 1187"/>
                  <a:gd name="T1" fmla="*/ 823 h 1834"/>
                  <a:gd name="T2" fmla="*/ 1159 w 1187"/>
                  <a:gd name="T3" fmla="*/ 687 h 1834"/>
                  <a:gd name="T4" fmla="*/ 1116 w 1187"/>
                  <a:gd name="T5" fmla="*/ 560 h 1834"/>
                  <a:gd name="T6" fmla="*/ 1055 w 1187"/>
                  <a:gd name="T7" fmla="*/ 441 h 1834"/>
                  <a:gd name="T8" fmla="*/ 978 w 1187"/>
                  <a:gd name="T9" fmla="*/ 334 h 1834"/>
                  <a:gd name="T10" fmla="*/ 888 w 1187"/>
                  <a:gd name="T11" fmla="*/ 238 h 1834"/>
                  <a:gd name="T12" fmla="*/ 783 w 1187"/>
                  <a:gd name="T13" fmla="*/ 155 h 1834"/>
                  <a:gd name="T14" fmla="*/ 667 w 1187"/>
                  <a:gd name="T15" fmla="*/ 90 h 1834"/>
                  <a:gd name="T16" fmla="*/ 543 w 1187"/>
                  <a:gd name="T17" fmla="*/ 40 h 1834"/>
                  <a:gd name="T18" fmla="*/ 410 w 1187"/>
                  <a:gd name="T19" fmla="*/ 9 h 1834"/>
                  <a:gd name="T20" fmla="*/ 270 w 1187"/>
                  <a:gd name="T21" fmla="*/ 0 h 1834"/>
                  <a:gd name="T22" fmla="*/ 130 w 1187"/>
                  <a:gd name="T23" fmla="*/ 9 h 1834"/>
                  <a:gd name="T24" fmla="*/ 9 w 1187"/>
                  <a:gd name="T25" fmla="*/ 36 h 1834"/>
                  <a:gd name="T26" fmla="*/ 5 w 1187"/>
                  <a:gd name="T27" fmla="*/ 44 h 1834"/>
                  <a:gd name="T28" fmla="*/ 3 w 1187"/>
                  <a:gd name="T29" fmla="*/ 50 h 1834"/>
                  <a:gd name="T30" fmla="*/ 2 w 1187"/>
                  <a:gd name="T31" fmla="*/ 53 h 1834"/>
                  <a:gd name="T32" fmla="*/ 132 w 1187"/>
                  <a:gd name="T33" fmla="*/ 23 h 1834"/>
                  <a:gd name="T34" fmla="*/ 270 w 1187"/>
                  <a:gd name="T35" fmla="*/ 11 h 1834"/>
                  <a:gd name="T36" fmla="*/ 408 w 1187"/>
                  <a:gd name="T37" fmla="*/ 23 h 1834"/>
                  <a:gd name="T38" fmla="*/ 539 w 1187"/>
                  <a:gd name="T39" fmla="*/ 53 h 1834"/>
                  <a:gd name="T40" fmla="*/ 662 w 1187"/>
                  <a:gd name="T41" fmla="*/ 101 h 1834"/>
                  <a:gd name="T42" fmla="*/ 777 w 1187"/>
                  <a:gd name="T43" fmla="*/ 167 h 1834"/>
                  <a:gd name="T44" fmla="*/ 879 w 1187"/>
                  <a:gd name="T45" fmla="*/ 247 h 1834"/>
                  <a:gd name="T46" fmla="*/ 969 w 1187"/>
                  <a:gd name="T47" fmla="*/ 341 h 1834"/>
                  <a:gd name="T48" fmla="*/ 1044 w 1187"/>
                  <a:gd name="T49" fmla="*/ 447 h 1834"/>
                  <a:gd name="T50" fmla="*/ 1103 w 1187"/>
                  <a:gd name="T51" fmla="*/ 564 h 1834"/>
                  <a:gd name="T52" fmla="*/ 1147 w 1187"/>
                  <a:gd name="T53" fmla="*/ 691 h 1834"/>
                  <a:gd name="T54" fmla="*/ 1170 w 1187"/>
                  <a:gd name="T55" fmla="*/ 825 h 1834"/>
                  <a:gd name="T56" fmla="*/ 1187 w 1187"/>
                  <a:gd name="T57" fmla="*/ 917 h 1834"/>
                  <a:gd name="T58" fmla="*/ 1178 w 1187"/>
                  <a:gd name="T59" fmla="*/ 1057 h 1834"/>
                  <a:gd name="T60" fmla="*/ 1147 w 1187"/>
                  <a:gd name="T61" fmla="*/ 1190 h 1834"/>
                  <a:gd name="T62" fmla="*/ 1097 w 1187"/>
                  <a:gd name="T63" fmla="*/ 1314 h 1834"/>
                  <a:gd name="T64" fmla="*/ 1032 w 1187"/>
                  <a:gd name="T65" fmla="*/ 1429 h 1834"/>
                  <a:gd name="T66" fmla="*/ 950 w 1187"/>
                  <a:gd name="T67" fmla="*/ 1535 h 1834"/>
                  <a:gd name="T68" fmla="*/ 854 w 1187"/>
                  <a:gd name="T69" fmla="*/ 1625 h 1834"/>
                  <a:gd name="T70" fmla="*/ 746 w 1187"/>
                  <a:gd name="T71" fmla="*/ 1702 h 1834"/>
                  <a:gd name="T72" fmla="*/ 627 w 1187"/>
                  <a:gd name="T73" fmla="*/ 1763 h 1834"/>
                  <a:gd name="T74" fmla="*/ 499 w 1187"/>
                  <a:gd name="T75" fmla="*/ 1806 h 1834"/>
                  <a:gd name="T76" fmla="*/ 364 w 1187"/>
                  <a:gd name="T77" fmla="*/ 1830 h 1834"/>
                  <a:gd name="T78" fmla="*/ 222 w 1187"/>
                  <a:gd name="T79" fmla="*/ 1834 h 1834"/>
                  <a:gd name="T80" fmla="*/ 86 w 1187"/>
                  <a:gd name="T81" fmla="*/ 1815 h 1834"/>
                  <a:gd name="T82" fmla="*/ 44 w 1187"/>
                  <a:gd name="T83" fmla="*/ 1804 h 1834"/>
                  <a:gd name="T84" fmla="*/ 40 w 1187"/>
                  <a:gd name="T85" fmla="*/ 1798 h 1834"/>
                  <a:gd name="T86" fmla="*/ 36 w 1187"/>
                  <a:gd name="T87" fmla="*/ 1792 h 1834"/>
                  <a:gd name="T88" fmla="*/ 132 w 1187"/>
                  <a:gd name="T89" fmla="*/ 1811 h 1834"/>
                  <a:gd name="T90" fmla="*/ 270 w 1187"/>
                  <a:gd name="T91" fmla="*/ 1821 h 1834"/>
                  <a:gd name="T92" fmla="*/ 408 w 1187"/>
                  <a:gd name="T93" fmla="*/ 1811 h 1834"/>
                  <a:gd name="T94" fmla="*/ 539 w 1187"/>
                  <a:gd name="T95" fmla="*/ 1781 h 1834"/>
                  <a:gd name="T96" fmla="*/ 662 w 1187"/>
                  <a:gd name="T97" fmla="*/ 1733 h 1834"/>
                  <a:gd name="T98" fmla="*/ 777 w 1187"/>
                  <a:gd name="T99" fmla="*/ 1667 h 1834"/>
                  <a:gd name="T100" fmla="*/ 879 w 1187"/>
                  <a:gd name="T101" fmla="*/ 1587 h 1834"/>
                  <a:gd name="T102" fmla="*/ 969 w 1187"/>
                  <a:gd name="T103" fmla="*/ 1493 h 1834"/>
                  <a:gd name="T104" fmla="*/ 1044 w 1187"/>
                  <a:gd name="T105" fmla="*/ 1385 h 1834"/>
                  <a:gd name="T106" fmla="*/ 1103 w 1187"/>
                  <a:gd name="T107" fmla="*/ 1268 h 1834"/>
                  <a:gd name="T108" fmla="*/ 1147 w 1187"/>
                  <a:gd name="T109" fmla="*/ 1143 h 1834"/>
                  <a:gd name="T110" fmla="*/ 1170 w 1187"/>
                  <a:gd name="T111" fmla="*/ 1009 h 1834"/>
                  <a:gd name="T112" fmla="*/ 1187 w 1187"/>
                  <a:gd name="T113" fmla="*/ 917 h 183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87"/>
                  <a:gd name="T172" fmla="*/ 0 h 1834"/>
                  <a:gd name="T173" fmla="*/ 1187 w 1187"/>
                  <a:gd name="T174" fmla="*/ 1834 h 183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87" h="1834">
                    <a:moveTo>
                      <a:pt x="1187" y="917"/>
                    </a:moveTo>
                    <a:lnTo>
                      <a:pt x="1187" y="869"/>
                    </a:lnTo>
                    <a:lnTo>
                      <a:pt x="1184" y="823"/>
                    </a:lnTo>
                    <a:lnTo>
                      <a:pt x="1178" y="777"/>
                    </a:lnTo>
                    <a:lnTo>
                      <a:pt x="1170" y="733"/>
                    </a:lnTo>
                    <a:lnTo>
                      <a:pt x="1159" y="687"/>
                    </a:lnTo>
                    <a:lnTo>
                      <a:pt x="1147" y="645"/>
                    </a:lnTo>
                    <a:lnTo>
                      <a:pt x="1132" y="602"/>
                    </a:lnTo>
                    <a:lnTo>
                      <a:pt x="1116" y="560"/>
                    </a:lnTo>
                    <a:lnTo>
                      <a:pt x="1097" y="520"/>
                    </a:lnTo>
                    <a:lnTo>
                      <a:pt x="1078" y="479"/>
                    </a:lnTo>
                    <a:lnTo>
                      <a:pt x="1055" y="441"/>
                    </a:lnTo>
                    <a:lnTo>
                      <a:pt x="1032" y="405"/>
                    </a:lnTo>
                    <a:lnTo>
                      <a:pt x="1005" y="368"/>
                    </a:lnTo>
                    <a:lnTo>
                      <a:pt x="978" y="334"/>
                    </a:lnTo>
                    <a:lnTo>
                      <a:pt x="950" y="299"/>
                    </a:lnTo>
                    <a:lnTo>
                      <a:pt x="919" y="268"/>
                    </a:lnTo>
                    <a:lnTo>
                      <a:pt x="888" y="238"/>
                    </a:lnTo>
                    <a:lnTo>
                      <a:pt x="854" y="209"/>
                    </a:lnTo>
                    <a:lnTo>
                      <a:pt x="819" y="182"/>
                    </a:lnTo>
                    <a:lnTo>
                      <a:pt x="783" y="155"/>
                    </a:lnTo>
                    <a:lnTo>
                      <a:pt x="746" y="132"/>
                    </a:lnTo>
                    <a:lnTo>
                      <a:pt x="708" y="109"/>
                    </a:lnTo>
                    <a:lnTo>
                      <a:pt x="667" y="90"/>
                    </a:lnTo>
                    <a:lnTo>
                      <a:pt x="627" y="71"/>
                    </a:lnTo>
                    <a:lnTo>
                      <a:pt x="585" y="55"/>
                    </a:lnTo>
                    <a:lnTo>
                      <a:pt x="543" y="40"/>
                    </a:lnTo>
                    <a:lnTo>
                      <a:pt x="499" y="29"/>
                    </a:lnTo>
                    <a:lnTo>
                      <a:pt x="454" y="17"/>
                    </a:lnTo>
                    <a:lnTo>
                      <a:pt x="410" y="9"/>
                    </a:lnTo>
                    <a:lnTo>
                      <a:pt x="364" y="4"/>
                    </a:lnTo>
                    <a:lnTo>
                      <a:pt x="318" y="0"/>
                    </a:lnTo>
                    <a:lnTo>
                      <a:pt x="270" y="0"/>
                    </a:lnTo>
                    <a:lnTo>
                      <a:pt x="222" y="0"/>
                    </a:lnTo>
                    <a:lnTo>
                      <a:pt x="176" y="4"/>
                    </a:lnTo>
                    <a:lnTo>
                      <a:pt x="130" y="9"/>
                    </a:lnTo>
                    <a:lnTo>
                      <a:pt x="86" y="17"/>
                    </a:lnTo>
                    <a:lnTo>
                      <a:pt x="40" y="29"/>
                    </a:lnTo>
                    <a:lnTo>
                      <a:pt x="9" y="36"/>
                    </a:lnTo>
                    <a:lnTo>
                      <a:pt x="7" y="38"/>
                    </a:lnTo>
                    <a:lnTo>
                      <a:pt x="7" y="42"/>
                    </a:lnTo>
                    <a:lnTo>
                      <a:pt x="5" y="44"/>
                    </a:lnTo>
                    <a:lnTo>
                      <a:pt x="5" y="46"/>
                    </a:lnTo>
                    <a:lnTo>
                      <a:pt x="3" y="48"/>
                    </a:lnTo>
                    <a:lnTo>
                      <a:pt x="3" y="50"/>
                    </a:lnTo>
                    <a:lnTo>
                      <a:pt x="2" y="52"/>
                    </a:lnTo>
                    <a:lnTo>
                      <a:pt x="0" y="53"/>
                    </a:lnTo>
                    <a:lnTo>
                      <a:pt x="2" y="53"/>
                    </a:lnTo>
                    <a:lnTo>
                      <a:pt x="44" y="40"/>
                    </a:lnTo>
                    <a:lnTo>
                      <a:pt x="88" y="30"/>
                    </a:lnTo>
                    <a:lnTo>
                      <a:pt x="132" y="23"/>
                    </a:lnTo>
                    <a:lnTo>
                      <a:pt x="178" y="17"/>
                    </a:lnTo>
                    <a:lnTo>
                      <a:pt x="224" y="13"/>
                    </a:lnTo>
                    <a:lnTo>
                      <a:pt x="270" y="11"/>
                    </a:lnTo>
                    <a:lnTo>
                      <a:pt x="316" y="13"/>
                    </a:lnTo>
                    <a:lnTo>
                      <a:pt x="362" y="17"/>
                    </a:lnTo>
                    <a:lnTo>
                      <a:pt x="408" y="23"/>
                    </a:lnTo>
                    <a:lnTo>
                      <a:pt x="453" y="30"/>
                    </a:lnTo>
                    <a:lnTo>
                      <a:pt x="497" y="40"/>
                    </a:lnTo>
                    <a:lnTo>
                      <a:pt x="539" y="53"/>
                    </a:lnTo>
                    <a:lnTo>
                      <a:pt x="581" y="67"/>
                    </a:lnTo>
                    <a:lnTo>
                      <a:pt x="623" y="84"/>
                    </a:lnTo>
                    <a:lnTo>
                      <a:pt x="662" y="101"/>
                    </a:lnTo>
                    <a:lnTo>
                      <a:pt x="702" y="121"/>
                    </a:lnTo>
                    <a:lnTo>
                      <a:pt x="738" y="144"/>
                    </a:lnTo>
                    <a:lnTo>
                      <a:pt x="777" y="167"/>
                    </a:lnTo>
                    <a:lnTo>
                      <a:pt x="811" y="192"/>
                    </a:lnTo>
                    <a:lnTo>
                      <a:pt x="846" y="219"/>
                    </a:lnTo>
                    <a:lnTo>
                      <a:pt x="879" y="247"/>
                    </a:lnTo>
                    <a:lnTo>
                      <a:pt x="909" y="278"/>
                    </a:lnTo>
                    <a:lnTo>
                      <a:pt x="940" y="309"/>
                    </a:lnTo>
                    <a:lnTo>
                      <a:pt x="969" y="341"/>
                    </a:lnTo>
                    <a:lnTo>
                      <a:pt x="996" y="376"/>
                    </a:lnTo>
                    <a:lnTo>
                      <a:pt x="1021" y="410"/>
                    </a:lnTo>
                    <a:lnTo>
                      <a:pt x="1044" y="447"/>
                    </a:lnTo>
                    <a:lnTo>
                      <a:pt x="1067" y="485"/>
                    </a:lnTo>
                    <a:lnTo>
                      <a:pt x="1086" y="526"/>
                    </a:lnTo>
                    <a:lnTo>
                      <a:pt x="1103" y="564"/>
                    </a:lnTo>
                    <a:lnTo>
                      <a:pt x="1120" y="606"/>
                    </a:lnTo>
                    <a:lnTo>
                      <a:pt x="1134" y="648"/>
                    </a:lnTo>
                    <a:lnTo>
                      <a:pt x="1147" y="691"/>
                    </a:lnTo>
                    <a:lnTo>
                      <a:pt x="1157" y="735"/>
                    </a:lnTo>
                    <a:lnTo>
                      <a:pt x="1164" y="779"/>
                    </a:lnTo>
                    <a:lnTo>
                      <a:pt x="1170" y="825"/>
                    </a:lnTo>
                    <a:lnTo>
                      <a:pt x="1174" y="871"/>
                    </a:lnTo>
                    <a:lnTo>
                      <a:pt x="1176" y="917"/>
                    </a:lnTo>
                    <a:lnTo>
                      <a:pt x="1187" y="917"/>
                    </a:lnTo>
                    <a:lnTo>
                      <a:pt x="1187" y="965"/>
                    </a:lnTo>
                    <a:lnTo>
                      <a:pt x="1184" y="1011"/>
                    </a:lnTo>
                    <a:lnTo>
                      <a:pt x="1178" y="1057"/>
                    </a:lnTo>
                    <a:lnTo>
                      <a:pt x="1170" y="1101"/>
                    </a:lnTo>
                    <a:lnTo>
                      <a:pt x="1159" y="1145"/>
                    </a:lnTo>
                    <a:lnTo>
                      <a:pt x="1147" y="1190"/>
                    </a:lnTo>
                    <a:lnTo>
                      <a:pt x="1132" y="1232"/>
                    </a:lnTo>
                    <a:lnTo>
                      <a:pt x="1116" y="1274"/>
                    </a:lnTo>
                    <a:lnTo>
                      <a:pt x="1097" y="1314"/>
                    </a:lnTo>
                    <a:lnTo>
                      <a:pt x="1078" y="1355"/>
                    </a:lnTo>
                    <a:lnTo>
                      <a:pt x="1055" y="1393"/>
                    </a:lnTo>
                    <a:lnTo>
                      <a:pt x="1032" y="1429"/>
                    </a:lnTo>
                    <a:lnTo>
                      <a:pt x="1005" y="1466"/>
                    </a:lnTo>
                    <a:lnTo>
                      <a:pt x="978" y="1500"/>
                    </a:lnTo>
                    <a:lnTo>
                      <a:pt x="950" y="1535"/>
                    </a:lnTo>
                    <a:lnTo>
                      <a:pt x="919" y="1566"/>
                    </a:lnTo>
                    <a:lnTo>
                      <a:pt x="888" y="1596"/>
                    </a:lnTo>
                    <a:lnTo>
                      <a:pt x="854" y="1625"/>
                    </a:lnTo>
                    <a:lnTo>
                      <a:pt x="819" y="1652"/>
                    </a:lnTo>
                    <a:lnTo>
                      <a:pt x="783" y="1679"/>
                    </a:lnTo>
                    <a:lnTo>
                      <a:pt x="746" y="1702"/>
                    </a:lnTo>
                    <a:lnTo>
                      <a:pt x="708" y="1723"/>
                    </a:lnTo>
                    <a:lnTo>
                      <a:pt x="667" y="1744"/>
                    </a:lnTo>
                    <a:lnTo>
                      <a:pt x="627" y="1763"/>
                    </a:lnTo>
                    <a:lnTo>
                      <a:pt x="585" y="1779"/>
                    </a:lnTo>
                    <a:lnTo>
                      <a:pt x="543" y="1794"/>
                    </a:lnTo>
                    <a:lnTo>
                      <a:pt x="499" y="1806"/>
                    </a:lnTo>
                    <a:lnTo>
                      <a:pt x="454" y="1815"/>
                    </a:lnTo>
                    <a:lnTo>
                      <a:pt x="410" y="1825"/>
                    </a:lnTo>
                    <a:lnTo>
                      <a:pt x="364" y="1830"/>
                    </a:lnTo>
                    <a:lnTo>
                      <a:pt x="318" y="1834"/>
                    </a:lnTo>
                    <a:lnTo>
                      <a:pt x="270" y="1834"/>
                    </a:lnTo>
                    <a:lnTo>
                      <a:pt x="222" y="1834"/>
                    </a:lnTo>
                    <a:lnTo>
                      <a:pt x="176" y="1830"/>
                    </a:lnTo>
                    <a:lnTo>
                      <a:pt x="130" y="1825"/>
                    </a:lnTo>
                    <a:lnTo>
                      <a:pt x="86" y="1815"/>
                    </a:lnTo>
                    <a:lnTo>
                      <a:pt x="46" y="1807"/>
                    </a:lnTo>
                    <a:lnTo>
                      <a:pt x="46" y="1806"/>
                    </a:lnTo>
                    <a:lnTo>
                      <a:pt x="44" y="1804"/>
                    </a:lnTo>
                    <a:lnTo>
                      <a:pt x="42" y="1802"/>
                    </a:lnTo>
                    <a:lnTo>
                      <a:pt x="42" y="1800"/>
                    </a:lnTo>
                    <a:lnTo>
                      <a:pt x="40" y="1798"/>
                    </a:lnTo>
                    <a:lnTo>
                      <a:pt x="40" y="1796"/>
                    </a:lnTo>
                    <a:lnTo>
                      <a:pt x="38" y="1794"/>
                    </a:lnTo>
                    <a:lnTo>
                      <a:pt x="36" y="1792"/>
                    </a:lnTo>
                    <a:lnTo>
                      <a:pt x="44" y="1794"/>
                    </a:lnTo>
                    <a:lnTo>
                      <a:pt x="88" y="1804"/>
                    </a:lnTo>
                    <a:lnTo>
                      <a:pt x="132" y="1811"/>
                    </a:lnTo>
                    <a:lnTo>
                      <a:pt x="178" y="1817"/>
                    </a:lnTo>
                    <a:lnTo>
                      <a:pt x="224" y="1821"/>
                    </a:lnTo>
                    <a:lnTo>
                      <a:pt x="270" y="1821"/>
                    </a:lnTo>
                    <a:lnTo>
                      <a:pt x="316" y="1821"/>
                    </a:lnTo>
                    <a:lnTo>
                      <a:pt x="362" y="1817"/>
                    </a:lnTo>
                    <a:lnTo>
                      <a:pt x="408" y="1811"/>
                    </a:lnTo>
                    <a:lnTo>
                      <a:pt x="453" y="1804"/>
                    </a:lnTo>
                    <a:lnTo>
                      <a:pt x="497" y="1794"/>
                    </a:lnTo>
                    <a:lnTo>
                      <a:pt x="539" y="1781"/>
                    </a:lnTo>
                    <a:lnTo>
                      <a:pt x="581" y="1767"/>
                    </a:lnTo>
                    <a:lnTo>
                      <a:pt x="623" y="1750"/>
                    </a:lnTo>
                    <a:lnTo>
                      <a:pt x="662" y="1733"/>
                    </a:lnTo>
                    <a:lnTo>
                      <a:pt x="702" y="1713"/>
                    </a:lnTo>
                    <a:lnTo>
                      <a:pt x="738" y="1690"/>
                    </a:lnTo>
                    <a:lnTo>
                      <a:pt x="777" y="1667"/>
                    </a:lnTo>
                    <a:lnTo>
                      <a:pt x="811" y="1642"/>
                    </a:lnTo>
                    <a:lnTo>
                      <a:pt x="846" y="1616"/>
                    </a:lnTo>
                    <a:lnTo>
                      <a:pt x="879" y="1587"/>
                    </a:lnTo>
                    <a:lnTo>
                      <a:pt x="909" y="1556"/>
                    </a:lnTo>
                    <a:lnTo>
                      <a:pt x="940" y="1525"/>
                    </a:lnTo>
                    <a:lnTo>
                      <a:pt x="969" y="1493"/>
                    </a:lnTo>
                    <a:lnTo>
                      <a:pt x="996" y="1458"/>
                    </a:lnTo>
                    <a:lnTo>
                      <a:pt x="1021" y="1424"/>
                    </a:lnTo>
                    <a:lnTo>
                      <a:pt x="1044" y="1385"/>
                    </a:lnTo>
                    <a:lnTo>
                      <a:pt x="1067" y="1349"/>
                    </a:lnTo>
                    <a:lnTo>
                      <a:pt x="1086" y="1308"/>
                    </a:lnTo>
                    <a:lnTo>
                      <a:pt x="1103" y="1268"/>
                    </a:lnTo>
                    <a:lnTo>
                      <a:pt x="1120" y="1228"/>
                    </a:lnTo>
                    <a:lnTo>
                      <a:pt x="1134" y="1186"/>
                    </a:lnTo>
                    <a:lnTo>
                      <a:pt x="1147" y="1143"/>
                    </a:lnTo>
                    <a:lnTo>
                      <a:pt x="1157" y="1099"/>
                    </a:lnTo>
                    <a:lnTo>
                      <a:pt x="1164" y="1055"/>
                    </a:lnTo>
                    <a:lnTo>
                      <a:pt x="1170" y="1009"/>
                    </a:lnTo>
                    <a:lnTo>
                      <a:pt x="1174" y="963"/>
                    </a:lnTo>
                    <a:lnTo>
                      <a:pt x="1176" y="917"/>
                    </a:lnTo>
                    <a:lnTo>
                      <a:pt x="1187" y="917"/>
                    </a:lnTo>
                    <a:close/>
                  </a:path>
                </a:pathLst>
              </a:custGeom>
              <a:solidFill>
                <a:srgbClr val="73C7FF"/>
              </a:solidFill>
              <a:ln w="9525">
                <a:noFill/>
                <a:round/>
                <a:headEnd/>
                <a:tailEnd/>
              </a:ln>
            </p:spPr>
            <p:txBody>
              <a:bodyPr/>
              <a:lstStyle/>
              <a:p>
                <a:endParaRPr lang="en-US"/>
              </a:p>
            </p:txBody>
          </p:sp>
          <p:sp>
            <p:nvSpPr>
              <p:cNvPr id="27772" name="Freeform 1088"/>
              <p:cNvSpPr>
                <a:spLocks/>
              </p:cNvSpPr>
              <p:nvPr/>
            </p:nvSpPr>
            <p:spPr bwMode="auto">
              <a:xfrm>
                <a:off x="594" y="1295"/>
                <a:ext cx="1186" cy="1823"/>
              </a:xfrm>
              <a:custGeom>
                <a:avLst/>
                <a:gdLst>
                  <a:gd name="T0" fmla="*/ 1180 w 1186"/>
                  <a:gd name="T1" fmla="*/ 817 h 1823"/>
                  <a:gd name="T2" fmla="*/ 1157 w 1186"/>
                  <a:gd name="T3" fmla="*/ 683 h 1823"/>
                  <a:gd name="T4" fmla="*/ 1115 w 1186"/>
                  <a:gd name="T5" fmla="*/ 556 h 1823"/>
                  <a:gd name="T6" fmla="*/ 1053 w 1186"/>
                  <a:gd name="T7" fmla="*/ 439 h 1823"/>
                  <a:gd name="T8" fmla="*/ 977 w 1186"/>
                  <a:gd name="T9" fmla="*/ 331 h 1823"/>
                  <a:gd name="T10" fmla="*/ 886 w 1186"/>
                  <a:gd name="T11" fmla="*/ 236 h 1823"/>
                  <a:gd name="T12" fmla="*/ 783 w 1186"/>
                  <a:gd name="T13" fmla="*/ 155 h 1823"/>
                  <a:gd name="T14" fmla="*/ 670 w 1186"/>
                  <a:gd name="T15" fmla="*/ 90 h 1823"/>
                  <a:gd name="T16" fmla="*/ 545 w 1186"/>
                  <a:gd name="T17" fmla="*/ 40 h 1823"/>
                  <a:gd name="T18" fmla="*/ 412 w 1186"/>
                  <a:gd name="T19" fmla="*/ 11 h 1823"/>
                  <a:gd name="T20" fmla="*/ 274 w 1186"/>
                  <a:gd name="T21" fmla="*/ 0 h 1823"/>
                  <a:gd name="T22" fmla="*/ 136 w 1186"/>
                  <a:gd name="T23" fmla="*/ 11 h 1823"/>
                  <a:gd name="T24" fmla="*/ 9 w 1186"/>
                  <a:gd name="T25" fmla="*/ 40 h 1823"/>
                  <a:gd name="T26" fmla="*/ 6 w 1186"/>
                  <a:gd name="T27" fmla="*/ 46 h 1823"/>
                  <a:gd name="T28" fmla="*/ 2 w 1186"/>
                  <a:gd name="T29" fmla="*/ 51 h 1823"/>
                  <a:gd name="T30" fmla="*/ 7 w 1186"/>
                  <a:gd name="T31" fmla="*/ 53 h 1823"/>
                  <a:gd name="T32" fmla="*/ 138 w 1186"/>
                  <a:gd name="T33" fmla="*/ 23 h 1823"/>
                  <a:gd name="T34" fmla="*/ 274 w 1186"/>
                  <a:gd name="T35" fmla="*/ 13 h 1823"/>
                  <a:gd name="T36" fmla="*/ 410 w 1186"/>
                  <a:gd name="T37" fmla="*/ 23 h 1823"/>
                  <a:gd name="T38" fmla="*/ 541 w 1186"/>
                  <a:gd name="T39" fmla="*/ 53 h 1823"/>
                  <a:gd name="T40" fmla="*/ 664 w 1186"/>
                  <a:gd name="T41" fmla="*/ 101 h 1823"/>
                  <a:gd name="T42" fmla="*/ 777 w 1186"/>
                  <a:gd name="T43" fmla="*/ 166 h 1823"/>
                  <a:gd name="T44" fmla="*/ 879 w 1186"/>
                  <a:gd name="T45" fmla="*/ 245 h 1823"/>
                  <a:gd name="T46" fmla="*/ 967 w 1186"/>
                  <a:gd name="T47" fmla="*/ 339 h 1823"/>
                  <a:gd name="T48" fmla="*/ 1042 w 1186"/>
                  <a:gd name="T49" fmla="*/ 445 h 1823"/>
                  <a:gd name="T50" fmla="*/ 1101 w 1186"/>
                  <a:gd name="T51" fmla="*/ 562 h 1823"/>
                  <a:gd name="T52" fmla="*/ 1144 w 1186"/>
                  <a:gd name="T53" fmla="*/ 686 h 1823"/>
                  <a:gd name="T54" fmla="*/ 1168 w 1186"/>
                  <a:gd name="T55" fmla="*/ 819 h 1823"/>
                  <a:gd name="T56" fmla="*/ 1186 w 1186"/>
                  <a:gd name="T57" fmla="*/ 911 h 1823"/>
                  <a:gd name="T58" fmla="*/ 1174 w 1186"/>
                  <a:gd name="T59" fmla="*/ 1049 h 1823"/>
                  <a:gd name="T60" fmla="*/ 1145 w 1186"/>
                  <a:gd name="T61" fmla="*/ 1182 h 1823"/>
                  <a:gd name="T62" fmla="*/ 1096 w 1186"/>
                  <a:gd name="T63" fmla="*/ 1306 h 1823"/>
                  <a:gd name="T64" fmla="*/ 1030 w 1186"/>
                  <a:gd name="T65" fmla="*/ 1420 h 1823"/>
                  <a:gd name="T66" fmla="*/ 950 w 1186"/>
                  <a:gd name="T67" fmla="*/ 1523 h 1823"/>
                  <a:gd name="T68" fmla="*/ 854 w 1186"/>
                  <a:gd name="T69" fmla="*/ 1613 h 1823"/>
                  <a:gd name="T70" fmla="*/ 746 w 1186"/>
                  <a:gd name="T71" fmla="*/ 1690 h 1823"/>
                  <a:gd name="T72" fmla="*/ 629 w 1186"/>
                  <a:gd name="T73" fmla="*/ 1750 h 1823"/>
                  <a:gd name="T74" fmla="*/ 503 w 1186"/>
                  <a:gd name="T75" fmla="*/ 1794 h 1823"/>
                  <a:gd name="T76" fmla="*/ 368 w 1186"/>
                  <a:gd name="T77" fmla="*/ 1817 h 1823"/>
                  <a:gd name="T78" fmla="*/ 228 w 1186"/>
                  <a:gd name="T79" fmla="*/ 1821 h 1823"/>
                  <a:gd name="T80" fmla="*/ 90 w 1186"/>
                  <a:gd name="T81" fmla="*/ 1803 h 1823"/>
                  <a:gd name="T82" fmla="*/ 44 w 1186"/>
                  <a:gd name="T83" fmla="*/ 1792 h 1823"/>
                  <a:gd name="T84" fmla="*/ 40 w 1186"/>
                  <a:gd name="T85" fmla="*/ 1786 h 1823"/>
                  <a:gd name="T86" fmla="*/ 38 w 1186"/>
                  <a:gd name="T87" fmla="*/ 1778 h 1823"/>
                  <a:gd name="T88" fmla="*/ 94 w 1186"/>
                  <a:gd name="T89" fmla="*/ 1792 h 1823"/>
                  <a:gd name="T90" fmla="*/ 228 w 1186"/>
                  <a:gd name="T91" fmla="*/ 1807 h 1823"/>
                  <a:gd name="T92" fmla="*/ 366 w 1186"/>
                  <a:gd name="T93" fmla="*/ 1805 h 1823"/>
                  <a:gd name="T94" fmla="*/ 499 w 1186"/>
                  <a:gd name="T95" fmla="*/ 1780 h 1823"/>
                  <a:gd name="T96" fmla="*/ 623 w 1186"/>
                  <a:gd name="T97" fmla="*/ 1738 h 1823"/>
                  <a:gd name="T98" fmla="*/ 741 w 1186"/>
                  <a:gd name="T99" fmla="*/ 1679 h 1823"/>
                  <a:gd name="T100" fmla="*/ 846 w 1186"/>
                  <a:gd name="T101" fmla="*/ 1604 h 1823"/>
                  <a:gd name="T102" fmla="*/ 938 w 1186"/>
                  <a:gd name="T103" fmla="*/ 1515 h 1823"/>
                  <a:gd name="T104" fmla="*/ 1019 w 1186"/>
                  <a:gd name="T105" fmla="*/ 1414 h 1823"/>
                  <a:gd name="T106" fmla="*/ 1084 w 1186"/>
                  <a:gd name="T107" fmla="*/ 1301 h 1823"/>
                  <a:gd name="T108" fmla="*/ 1132 w 1186"/>
                  <a:gd name="T109" fmla="*/ 1178 h 1823"/>
                  <a:gd name="T110" fmla="*/ 1163 w 1186"/>
                  <a:gd name="T111" fmla="*/ 1047 h 1823"/>
                  <a:gd name="T112" fmla="*/ 1172 w 1186"/>
                  <a:gd name="T113" fmla="*/ 911 h 182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86"/>
                  <a:gd name="T172" fmla="*/ 0 h 1823"/>
                  <a:gd name="T173" fmla="*/ 1186 w 1186"/>
                  <a:gd name="T174" fmla="*/ 1823 h 182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86" h="1823">
                    <a:moveTo>
                      <a:pt x="1186" y="911"/>
                    </a:moveTo>
                    <a:lnTo>
                      <a:pt x="1184" y="865"/>
                    </a:lnTo>
                    <a:lnTo>
                      <a:pt x="1180" y="817"/>
                    </a:lnTo>
                    <a:lnTo>
                      <a:pt x="1174" y="773"/>
                    </a:lnTo>
                    <a:lnTo>
                      <a:pt x="1167" y="727"/>
                    </a:lnTo>
                    <a:lnTo>
                      <a:pt x="1157" y="683"/>
                    </a:lnTo>
                    <a:lnTo>
                      <a:pt x="1145" y="640"/>
                    </a:lnTo>
                    <a:lnTo>
                      <a:pt x="1130" y="598"/>
                    </a:lnTo>
                    <a:lnTo>
                      <a:pt x="1115" y="556"/>
                    </a:lnTo>
                    <a:lnTo>
                      <a:pt x="1096" y="516"/>
                    </a:lnTo>
                    <a:lnTo>
                      <a:pt x="1076" y="477"/>
                    </a:lnTo>
                    <a:lnTo>
                      <a:pt x="1053" y="439"/>
                    </a:lnTo>
                    <a:lnTo>
                      <a:pt x="1030" y="401"/>
                    </a:lnTo>
                    <a:lnTo>
                      <a:pt x="1005" y="366"/>
                    </a:lnTo>
                    <a:lnTo>
                      <a:pt x="977" y="331"/>
                    </a:lnTo>
                    <a:lnTo>
                      <a:pt x="950" y="299"/>
                    </a:lnTo>
                    <a:lnTo>
                      <a:pt x="919" y="266"/>
                    </a:lnTo>
                    <a:lnTo>
                      <a:pt x="886" y="236"/>
                    </a:lnTo>
                    <a:lnTo>
                      <a:pt x="854" y="209"/>
                    </a:lnTo>
                    <a:lnTo>
                      <a:pt x="819" y="180"/>
                    </a:lnTo>
                    <a:lnTo>
                      <a:pt x="783" y="155"/>
                    </a:lnTo>
                    <a:lnTo>
                      <a:pt x="746" y="132"/>
                    </a:lnTo>
                    <a:lnTo>
                      <a:pt x="708" y="109"/>
                    </a:lnTo>
                    <a:lnTo>
                      <a:pt x="670" y="90"/>
                    </a:lnTo>
                    <a:lnTo>
                      <a:pt x="629" y="71"/>
                    </a:lnTo>
                    <a:lnTo>
                      <a:pt x="587" y="55"/>
                    </a:lnTo>
                    <a:lnTo>
                      <a:pt x="545" y="40"/>
                    </a:lnTo>
                    <a:lnTo>
                      <a:pt x="503" y="28"/>
                    </a:lnTo>
                    <a:lnTo>
                      <a:pt x="458" y="19"/>
                    </a:lnTo>
                    <a:lnTo>
                      <a:pt x="412" y="11"/>
                    </a:lnTo>
                    <a:lnTo>
                      <a:pt x="368" y="5"/>
                    </a:lnTo>
                    <a:lnTo>
                      <a:pt x="320" y="1"/>
                    </a:lnTo>
                    <a:lnTo>
                      <a:pt x="274" y="0"/>
                    </a:lnTo>
                    <a:lnTo>
                      <a:pt x="228" y="1"/>
                    </a:lnTo>
                    <a:lnTo>
                      <a:pt x="180" y="5"/>
                    </a:lnTo>
                    <a:lnTo>
                      <a:pt x="136" y="11"/>
                    </a:lnTo>
                    <a:lnTo>
                      <a:pt x="90" y="19"/>
                    </a:lnTo>
                    <a:lnTo>
                      <a:pt x="46" y="28"/>
                    </a:lnTo>
                    <a:lnTo>
                      <a:pt x="9" y="40"/>
                    </a:lnTo>
                    <a:lnTo>
                      <a:pt x="7" y="42"/>
                    </a:lnTo>
                    <a:lnTo>
                      <a:pt x="6" y="44"/>
                    </a:lnTo>
                    <a:lnTo>
                      <a:pt x="6" y="46"/>
                    </a:lnTo>
                    <a:lnTo>
                      <a:pt x="4" y="47"/>
                    </a:lnTo>
                    <a:lnTo>
                      <a:pt x="4" y="49"/>
                    </a:lnTo>
                    <a:lnTo>
                      <a:pt x="2" y="51"/>
                    </a:lnTo>
                    <a:lnTo>
                      <a:pt x="2" y="53"/>
                    </a:lnTo>
                    <a:lnTo>
                      <a:pt x="0" y="55"/>
                    </a:lnTo>
                    <a:lnTo>
                      <a:pt x="7" y="53"/>
                    </a:lnTo>
                    <a:lnTo>
                      <a:pt x="50" y="42"/>
                    </a:lnTo>
                    <a:lnTo>
                      <a:pt x="94" y="30"/>
                    </a:lnTo>
                    <a:lnTo>
                      <a:pt x="138" y="23"/>
                    </a:lnTo>
                    <a:lnTo>
                      <a:pt x="182" y="17"/>
                    </a:lnTo>
                    <a:lnTo>
                      <a:pt x="228" y="13"/>
                    </a:lnTo>
                    <a:lnTo>
                      <a:pt x="274" y="13"/>
                    </a:lnTo>
                    <a:lnTo>
                      <a:pt x="320" y="13"/>
                    </a:lnTo>
                    <a:lnTo>
                      <a:pt x="366" y="17"/>
                    </a:lnTo>
                    <a:lnTo>
                      <a:pt x="410" y="23"/>
                    </a:lnTo>
                    <a:lnTo>
                      <a:pt x="455" y="30"/>
                    </a:lnTo>
                    <a:lnTo>
                      <a:pt x="499" y="42"/>
                    </a:lnTo>
                    <a:lnTo>
                      <a:pt x="541" y="53"/>
                    </a:lnTo>
                    <a:lnTo>
                      <a:pt x="583" y="67"/>
                    </a:lnTo>
                    <a:lnTo>
                      <a:pt x="623" y="84"/>
                    </a:lnTo>
                    <a:lnTo>
                      <a:pt x="664" y="101"/>
                    </a:lnTo>
                    <a:lnTo>
                      <a:pt x="702" y="120"/>
                    </a:lnTo>
                    <a:lnTo>
                      <a:pt x="741" y="143"/>
                    </a:lnTo>
                    <a:lnTo>
                      <a:pt x="777" y="166"/>
                    </a:lnTo>
                    <a:lnTo>
                      <a:pt x="812" y="191"/>
                    </a:lnTo>
                    <a:lnTo>
                      <a:pt x="846" y="218"/>
                    </a:lnTo>
                    <a:lnTo>
                      <a:pt x="879" y="245"/>
                    </a:lnTo>
                    <a:lnTo>
                      <a:pt x="909" y="276"/>
                    </a:lnTo>
                    <a:lnTo>
                      <a:pt x="938" y="307"/>
                    </a:lnTo>
                    <a:lnTo>
                      <a:pt x="967" y="339"/>
                    </a:lnTo>
                    <a:lnTo>
                      <a:pt x="994" y="374"/>
                    </a:lnTo>
                    <a:lnTo>
                      <a:pt x="1019" y="408"/>
                    </a:lnTo>
                    <a:lnTo>
                      <a:pt x="1042" y="445"/>
                    </a:lnTo>
                    <a:lnTo>
                      <a:pt x="1065" y="483"/>
                    </a:lnTo>
                    <a:lnTo>
                      <a:pt x="1084" y="521"/>
                    </a:lnTo>
                    <a:lnTo>
                      <a:pt x="1101" y="562"/>
                    </a:lnTo>
                    <a:lnTo>
                      <a:pt x="1119" y="602"/>
                    </a:lnTo>
                    <a:lnTo>
                      <a:pt x="1132" y="644"/>
                    </a:lnTo>
                    <a:lnTo>
                      <a:pt x="1144" y="686"/>
                    </a:lnTo>
                    <a:lnTo>
                      <a:pt x="1155" y="731"/>
                    </a:lnTo>
                    <a:lnTo>
                      <a:pt x="1163" y="775"/>
                    </a:lnTo>
                    <a:lnTo>
                      <a:pt x="1168" y="819"/>
                    </a:lnTo>
                    <a:lnTo>
                      <a:pt x="1172" y="865"/>
                    </a:lnTo>
                    <a:lnTo>
                      <a:pt x="1172" y="911"/>
                    </a:lnTo>
                    <a:lnTo>
                      <a:pt x="1186" y="911"/>
                    </a:lnTo>
                    <a:lnTo>
                      <a:pt x="1184" y="957"/>
                    </a:lnTo>
                    <a:lnTo>
                      <a:pt x="1180" y="1003"/>
                    </a:lnTo>
                    <a:lnTo>
                      <a:pt x="1174" y="1049"/>
                    </a:lnTo>
                    <a:lnTo>
                      <a:pt x="1167" y="1095"/>
                    </a:lnTo>
                    <a:lnTo>
                      <a:pt x="1157" y="1139"/>
                    </a:lnTo>
                    <a:lnTo>
                      <a:pt x="1145" y="1182"/>
                    </a:lnTo>
                    <a:lnTo>
                      <a:pt x="1130" y="1224"/>
                    </a:lnTo>
                    <a:lnTo>
                      <a:pt x="1115" y="1266"/>
                    </a:lnTo>
                    <a:lnTo>
                      <a:pt x="1096" y="1306"/>
                    </a:lnTo>
                    <a:lnTo>
                      <a:pt x="1076" y="1345"/>
                    </a:lnTo>
                    <a:lnTo>
                      <a:pt x="1053" y="1383"/>
                    </a:lnTo>
                    <a:lnTo>
                      <a:pt x="1030" y="1420"/>
                    </a:lnTo>
                    <a:lnTo>
                      <a:pt x="1005" y="1456"/>
                    </a:lnTo>
                    <a:lnTo>
                      <a:pt x="977" y="1491"/>
                    </a:lnTo>
                    <a:lnTo>
                      <a:pt x="950" y="1523"/>
                    </a:lnTo>
                    <a:lnTo>
                      <a:pt x="919" y="1556"/>
                    </a:lnTo>
                    <a:lnTo>
                      <a:pt x="886" y="1585"/>
                    </a:lnTo>
                    <a:lnTo>
                      <a:pt x="854" y="1613"/>
                    </a:lnTo>
                    <a:lnTo>
                      <a:pt x="819" y="1640"/>
                    </a:lnTo>
                    <a:lnTo>
                      <a:pt x="783" y="1667"/>
                    </a:lnTo>
                    <a:lnTo>
                      <a:pt x="746" y="1690"/>
                    </a:lnTo>
                    <a:lnTo>
                      <a:pt x="708" y="1711"/>
                    </a:lnTo>
                    <a:lnTo>
                      <a:pt x="670" y="1732"/>
                    </a:lnTo>
                    <a:lnTo>
                      <a:pt x="629" y="1750"/>
                    </a:lnTo>
                    <a:lnTo>
                      <a:pt x="587" y="1767"/>
                    </a:lnTo>
                    <a:lnTo>
                      <a:pt x="545" y="1780"/>
                    </a:lnTo>
                    <a:lnTo>
                      <a:pt x="503" y="1794"/>
                    </a:lnTo>
                    <a:lnTo>
                      <a:pt x="458" y="1803"/>
                    </a:lnTo>
                    <a:lnTo>
                      <a:pt x="412" y="1811"/>
                    </a:lnTo>
                    <a:lnTo>
                      <a:pt x="368" y="1817"/>
                    </a:lnTo>
                    <a:lnTo>
                      <a:pt x="320" y="1821"/>
                    </a:lnTo>
                    <a:lnTo>
                      <a:pt x="274" y="1823"/>
                    </a:lnTo>
                    <a:lnTo>
                      <a:pt x="228" y="1821"/>
                    </a:lnTo>
                    <a:lnTo>
                      <a:pt x="180" y="1817"/>
                    </a:lnTo>
                    <a:lnTo>
                      <a:pt x="136" y="1811"/>
                    </a:lnTo>
                    <a:lnTo>
                      <a:pt x="90" y="1803"/>
                    </a:lnTo>
                    <a:lnTo>
                      <a:pt x="46" y="1794"/>
                    </a:lnTo>
                    <a:lnTo>
                      <a:pt x="44" y="1792"/>
                    </a:lnTo>
                    <a:lnTo>
                      <a:pt x="44" y="1790"/>
                    </a:lnTo>
                    <a:lnTo>
                      <a:pt x="42" y="1788"/>
                    </a:lnTo>
                    <a:lnTo>
                      <a:pt x="40" y="1786"/>
                    </a:lnTo>
                    <a:lnTo>
                      <a:pt x="40" y="1784"/>
                    </a:lnTo>
                    <a:lnTo>
                      <a:pt x="38" y="1780"/>
                    </a:lnTo>
                    <a:lnTo>
                      <a:pt x="38" y="1778"/>
                    </a:lnTo>
                    <a:lnTo>
                      <a:pt x="36" y="1776"/>
                    </a:lnTo>
                    <a:lnTo>
                      <a:pt x="50" y="1780"/>
                    </a:lnTo>
                    <a:lnTo>
                      <a:pt x="94" y="1792"/>
                    </a:lnTo>
                    <a:lnTo>
                      <a:pt x="138" y="1800"/>
                    </a:lnTo>
                    <a:lnTo>
                      <a:pt x="182" y="1805"/>
                    </a:lnTo>
                    <a:lnTo>
                      <a:pt x="228" y="1807"/>
                    </a:lnTo>
                    <a:lnTo>
                      <a:pt x="274" y="1809"/>
                    </a:lnTo>
                    <a:lnTo>
                      <a:pt x="320" y="1807"/>
                    </a:lnTo>
                    <a:lnTo>
                      <a:pt x="366" y="1805"/>
                    </a:lnTo>
                    <a:lnTo>
                      <a:pt x="410" y="1800"/>
                    </a:lnTo>
                    <a:lnTo>
                      <a:pt x="455" y="1792"/>
                    </a:lnTo>
                    <a:lnTo>
                      <a:pt x="499" y="1780"/>
                    </a:lnTo>
                    <a:lnTo>
                      <a:pt x="541" y="1769"/>
                    </a:lnTo>
                    <a:lnTo>
                      <a:pt x="583" y="1755"/>
                    </a:lnTo>
                    <a:lnTo>
                      <a:pt x="623" y="1738"/>
                    </a:lnTo>
                    <a:lnTo>
                      <a:pt x="664" y="1721"/>
                    </a:lnTo>
                    <a:lnTo>
                      <a:pt x="702" y="1702"/>
                    </a:lnTo>
                    <a:lnTo>
                      <a:pt x="741" y="1679"/>
                    </a:lnTo>
                    <a:lnTo>
                      <a:pt x="777" y="1656"/>
                    </a:lnTo>
                    <a:lnTo>
                      <a:pt x="812" y="1631"/>
                    </a:lnTo>
                    <a:lnTo>
                      <a:pt x="846" y="1604"/>
                    </a:lnTo>
                    <a:lnTo>
                      <a:pt x="879" y="1575"/>
                    </a:lnTo>
                    <a:lnTo>
                      <a:pt x="909" y="1546"/>
                    </a:lnTo>
                    <a:lnTo>
                      <a:pt x="938" y="1515"/>
                    </a:lnTo>
                    <a:lnTo>
                      <a:pt x="967" y="1483"/>
                    </a:lnTo>
                    <a:lnTo>
                      <a:pt x="994" y="1448"/>
                    </a:lnTo>
                    <a:lnTo>
                      <a:pt x="1019" y="1414"/>
                    </a:lnTo>
                    <a:lnTo>
                      <a:pt x="1042" y="1377"/>
                    </a:lnTo>
                    <a:lnTo>
                      <a:pt x="1065" y="1339"/>
                    </a:lnTo>
                    <a:lnTo>
                      <a:pt x="1084" y="1301"/>
                    </a:lnTo>
                    <a:lnTo>
                      <a:pt x="1101" y="1260"/>
                    </a:lnTo>
                    <a:lnTo>
                      <a:pt x="1119" y="1220"/>
                    </a:lnTo>
                    <a:lnTo>
                      <a:pt x="1132" y="1178"/>
                    </a:lnTo>
                    <a:lnTo>
                      <a:pt x="1144" y="1136"/>
                    </a:lnTo>
                    <a:lnTo>
                      <a:pt x="1155" y="1091"/>
                    </a:lnTo>
                    <a:lnTo>
                      <a:pt x="1163" y="1047"/>
                    </a:lnTo>
                    <a:lnTo>
                      <a:pt x="1168" y="1003"/>
                    </a:lnTo>
                    <a:lnTo>
                      <a:pt x="1172" y="957"/>
                    </a:lnTo>
                    <a:lnTo>
                      <a:pt x="1172" y="911"/>
                    </a:lnTo>
                    <a:lnTo>
                      <a:pt x="1186" y="911"/>
                    </a:lnTo>
                    <a:close/>
                  </a:path>
                </a:pathLst>
              </a:custGeom>
              <a:solidFill>
                <a:srgbClr val="74C7FF"/>
              </a:solidFill>
              <a:ln w="9525">
                <a:noFill/>
                <a:round/>
                <a:headEnd/>
                <a:tailEnd/>
              </a:ln>
            </p:spPr>
            <p:txBody>
              <a:bodyPr/>
              <a:lstStyle/>
              <a:p>
                <a:endParaRPr lang="en-US"/>
              </a:p>
            </p:txBody>
          </p:sp>
          <p:sp>
            <p:nvSpPr>
              <p:cNvPr id="27773" name="Freeform 1089"/>
              <p:cNvSpPr>
                <a:spLocks/>
              </p:cNvSpPr>
              <p:nvPr/>
            </p:nvSpPr>
            <p:spPr bwMode="auto">
              <a:xfrm>
                <a:off x="590" y="1300"/>
                <a:ext cx="1184" cy="1810"/>
              </a:xfrm>
              <a:custGeom>
                <a:avLst/>
                <a:gdLst>
                  <a:gd name="T0" fmla="*/ 1178 w 1184"/>
                  <a:gd name="T1" fmla="*/ 814 h 1810"/>
                  <a:gd name="T2" fmla="*/ 1155 w 1184"/>
                  <a:gd name="T3" fmla="*/ 680 h 1810"/>
                  <a:gd name="T4" fmla="*/ 1111 w 1184"/>
                  <a:gd name="T5" fmla="*/ 553 h 1810"/>
                  <a:gd name="T6" fmla="*/ 1052 w 1184"/>
                  <a:gd name="T7" fmla="*/ 436 h 1810"/>
                  <a:gd name="T8" fmla="*/ 977 w 1184"/>
                  <a:gd name="T9" fmla="*/ 330 h 1810"/>
                  <a:gd name="T10" fmla="*/ 887 w 1184"/>
                  <a:gd name="T11" fmla="*/ 236 h 1810"/>
                  <a:gd name="T12" fmla="*/ 785 w 1184"/>
                  <a:gd name="T13" fmla="*/ 156 h 1810"/>
                  <a:gd name="T14" fmla="*/ 670 w 1184"/>
                  <a:gd name="T15" fmla="*/ 90 h 1810"/>
                  <a:gd name="T16" fmla="*/ 547 w 1184"/>
                  <a:gd name="T17" fmla="*/ 42 h 1810"/>
                  <a:gd name="T18" fmla="*/ 416 w 1184"/>
                  <a:gd name="T19" fmla="*/ 12 h 1810"/>
                  <a:gd name="T20" fmla="*/ 278 w 1184"/>
                  <a:gd name="T21" fmla="*/ 0 h 1810"/>
                  <a:gd name="T22" fmla="*/ 140 w 1184"/>
                  <a:gd name="T23" fmla="*/ 12 h 1810"/>
                  <a:gd name="T24" fmla="*/ 10 w 1184"/>
                  <a:gd name="T25" fmla="*/ 42 h 1810"/>
                  <a:gd name="T26" fmla="*/ 6 w 1184"/>
                  <a:gd name="T27" fmla="*/ 46 h 1810"/>
                  <a:gd name="T28" fmla="*/ 4 w 1184"/>
                  <a:gd name="T29" fmla="*/ 52 h 1810"/>
                  <a:gd name="T30" fmla="*/ 0 w 1184"/>
                  <a:gd name="T31" fmla="*/ 58 h 1810"/>
                  <a:gd name="T32" fmla="*/ 98 w 1184"/>
                  <a:gd name="T33" fmla="*/ 33 h 1810"/>
                  <a:gd name="T34" fmla="*/ 232 w 1184"/>
                  <a:gd name="T35" fmla="*/ 16 h 1810"/>
                  <a:gd name="T36" fmla="*/ 368 w 1184"/>
                  <a:gd name="T37" fmla="*/ 19 h 1810"/>
                  <a:gd name="T38" fmla="*/ 501 w 1184"/>
                  <a:gd name="T39" fmla="*/ 42 h 1810"/>
                  <a:gd name="T40" fmla="*/ 626 w 1184"/>
                  <a:gd name="T41" fmla="*/ 85 h 1810"/>
                  <a:gd name="T42" fmla="*/ 741 w 1184"/>
                  <a:gd name="T43" fmla="*/ 144 h 1810"/>
                  <a:gd name="T44" fmla="*/ 846 w 1184"/>
                  <a:gd name="T45" fmla="*/ 217 h 1810"/>
                  <a:gd name="T46" fmla="*/ 938 w 1184"/>
                  <a:gd name="T47" fmla="*/ 305 h 1810"/>
                  <a:gd name="T48" fmla="*/ 1017 w 1184"/>
                  <a:gd name="T49" fmla="*/ 407 h 1810"/>
                  <a:gd name="T50" fmla="*/ 1082 w 1184"/>
                  <a:gd name="T51" fmla="*/ 518 h 1810"/>
                  <a:gd name="T52" fmla="*/ 1130 w 1184"/>
                  <a:gd name="T53" fmla="*/ 641 h 1810"/>
                  <a:gd name="T54" fmla="*/ 1159 w 1184"/>
                  <a:gd name="T55" fmla="*/ 770 h 1810"/>
                  <a:gd name="T56" fmla="*/ 1171 w 1184"/>
                  <a:gd name="T57" fmla="*/ 906 h 1810"/>
                  <a:gd name="T58" fmla="*/ 1178 w 1184"/>
                  <a:gd name="T59" fmla="*/ 998 h 1810"/>
                  <a:gd name="T60" fmla="*/ 1155 w 1184"/>
                  <a:gd name="T61" fmla="*/ 1132 h 1810"/>
                  <a:gd name="T62" fmla="*/ 1111 w 1184"/>
                  <a:gd name="T63" fmla="*/ 1257 h 1810"/>
                  <a:gd name="T64" fmla="*/ 1052 w 1184"/>
                  <a:gd name="T65" fmla="*/ 1374 h 1810"/>
                  <a:gd name="T66" fmla="*/ 977 w 1184"/>
                  <a:gd name="T67" fmla="*/ 1482 h 1810"/>
                  <a:gd name="T68" fmla="*/ 887 w 1184"/>
                  <a:gd name="T69" fmla="*/ 1576 h 1810"/>
                  <a:gd name="T70" fmla="*/ 785 w 1184"/>
                  <a:gd name="T71" fmla="*/ 1656 h 1810"/>
                  <a:gd name="T72" fmla="*/ 670 w 1184"/>
                  <a:gd name="T73" fmla="*/ 1722 h 1810"/>
                  <a:gd name="T74" fmla="*/ 547 w 1184"/>
                  <a:gd name="T75" fmla="*/ 1770 h 1810"/>
                  <a:gd name="T76" fmla="*/ 416 w 1184"/>
                  <a:gd name="T77" fmla="*/ 1800 h 1810"/>
                  <a:gd name="T78" fmla="*/ 278 w 1184"/>
                  <a:gd name="T79" fmla="*/ 1810 h 1810"/>
                  <a:gd name="T80" fmla="*/ 140 w 1184"/>
                  <a:gd name="T81" fmla="*/ 1800 h 1810"/>
                  <a:gd name="T82" fmla="*/ 44 w 1184"/>
                  <a:gd name="T83" fmla="*/ 1781 h 1810"/>
                  <a:gd name="T84" fmla="*/ 42 w 1184"/>
                  <a:gd name="T85" fmla="*/ 1773 h 1810"/>
                  <a:gd name="T86" fmla="*/ 38 w 1184"/>
                  <a:gd name="T87" fmla="*/ 1768 h 1810"/>
                  <a:gd name="T88" fmla="*/ 56 w 1184"/>
                  <a:gd name="T89" fmla="*/ 1770 h 1810"/>
                  <a:gd name="T90" fmla="*/ 186 w 1184"/>
                  <a:gd name="T91" fmla="*/ 1793 h 1810"/>
                  <a:gd name="T92" fmla="*/ 324 w 1184"/>
                  <a:gd name="T93" fmla="*/ 1796 h 1810"/>
                  <a:gd name="T94" fmla="*/ 459 w 1184"/>
                  <a:gd name="T95" fmla="*/ 1779 h 1810"/>
                  <a:gd name="T96" fmla="*/ 585 w 1184"/>
                  <a:gd name="T97" fmla="*/ 1743 h 1810"/>
                  <a:gd name="T98" fmla="*/ 702 w 1184"/>
                  <a:gd name="T99" fmla="*/ 1691 h 1810"/>
                  <a:gd name="T100" fmla="*/ 812 w 1184"/>
                  <a:gd name="T101" fmla="*/ 1620 h 1810"/>
                  <a:gd name="T102" fmla="*/ 910 w 1184"/>
                  <a:gd name="T103" fmla="*/ 1537 h 1810"/>
                  <a:gd name="T104" fmla="*/ 992 w 1184"/>
                  <a:gd name="T105" fmla="*/ 1439 h 1810"/>
                  <a:gd name="T106" fmla="*/ 1063 w 1184"/>
                  <a:gd name="T107" fmla="*/ 1330 h 1810"/>
                  <a:gd name="T108" fmla="*/ 1117 w 1184"/>
                  <a:gd name="T109" fmla="*/ 1213 h 1810"/>
                  <a:gd name="T110" fmla="*/ 1151 w 1184"/>
                  <a:gd name="T111" fmla="*/ 1086 h 1810"/>
                  <a:gd name="T112" fmla="*/ 1169 w 1184"/>
                  <a:gd name="T113" fmla="*/ 952 h 181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84"/>
                  <a:gd name="T172" fmla="*/ 0 h 1810"/>
                  <a:gd name="T173" fmla="*/ 1184 w 1184"/>
                  <a:gd name="T174" fmla="*/ 1810 h 181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84" h="1810">
                    <a:moveTo>
                      <a:pt x="1184" y="906"/>
                    </a:moveTo>
                    <a:lnTo>
                      <a:pt x="1182" y="860"/>
                    </a:lnTo>
                    <a:lnTo>
                      <a:pt x="1178" y="814"/>
                    </a:lnTo>
                    <a:lnTo>
                      <a:pt x="1172" y="768"/>
                    </a:lnTo>
                    <a:lnTo>
                      <a:pt x="1165" y="724"/>
                    </a:lnTo>
                    <a:lnTo>
                      <a:pt x="1155" y="680"/>
                    </a:lnTo>
                    <a:lnTo>
                      <a:pt x="1142" y="637"/>
                    </a:lnTo>
                    <a:lnTo>
                      <a:pt x="1128" y="595"/>
                    </a:lnTo>
                    <a:lnTo>
                      <a:pt x="1111" y="553"/>
                    </a:lnTo>
                    <a:lnTo>
                      <a:pt x="1094" y="515"/>
                    </a:lnTo>
                    <a:lnTo>
                      <a:pt x="1075" y="474"/>
                    </a:lnTo>
                    <a:lnTo>
                      <a:pt x="1052" y="436"/>
                    </a:lnTo>
                    <a:lnTo>
                      <a:pt x="1029" y="399"/>
                    </a:lnTo>
                    <a:lnTo>
                      <a:pt x="1004" y="365"/>
                    </a:lnTo>
                    <a:lnTo>
                      <a:pt x="977" y="330"/>
                    </a:lnTo>
                    <a:lnTo>
                      <a:pt x="948" y="298"/>
                    </a:lnTo>
                    <a:lnTo>
                      <a:pt x="917" y="267"/>
                    </a:lnTo>
                    <a:lnTo>
                      <a:pt x="887" y="236"/>
                    </a:lnTo>
                    <a:lnTo>
                      <a:pt x="854" y="208"/>
                    </a:lnTo>
                    <a:lnTo>
                      <a:pt x="819" y="181"/>
                    </a:lnTo>
                    <a:lnTo>
                      <a:pt x="785" y="156"/>
                    </a:lnTo>
                    <a:lnTo>
                      <a:pt x="746" y="133"/>
                    </a:lnTo>
                    <a:lnTo>
                      <a:pt x="710" y="110"/>
                    </a:lnTo>
                    <a:lnTo>
                      <a:pt x="670" y="90"/>
                    </a:lnTo>
                    <a:lnTo>
                      <a:pt x="631" y="73"/>
                    </a:lnTo>
                    <a:lnTo>
                      <a:pt x="589" y="56"/>
                    </a:lnTo>
                    <a:lnTo>
                      <a:pt x="547" y="42"/>
                    </a:lnTo>
                    <a:lnTo>
                      <a:pt x="505" y="29"/>
                    </a:lnTo>
                    <a:lnTo>
                      <a:pt x="461" y="19"/>
                    </a:lnTo>
                    <a:lnTo>
                      <a:pt x="416" y="12"/>
                    </a:lnTo>
                    <a:lnTo>
                      <a:pt x="370" y="6"/>
                    </a:lnTo>
                    <a:lnTo>
                      <a:pt x="324" y="2"/>
                    </a:lnTo>
                    <a:lnTo>
                      <a:pt x="278" y="0"/>
                    </a:lnTo>
                    <a:lnTo>
                      <a:pt x="232" y="2"/>
                    </a:lnTo>
                    <a:lnTo>
                      <a:pt x="186" y="6"/>
                    </a:lnTo>
                    <a:lnTo>
                      <a:pt x="140" y="12"/>
                    </a:lnTo>
                    <a:lnTo>
                      <a:pt x="96" y="19"/>
                    </a:lnTo>
                    <a:lnTo>
                      <a:pt x="52" y="29"/>
                    </a:lnTo>
                    <a:lnTo>
                      <a:pt x="10" y="42"/>
                    </a:lnTo>
                    <a:lnTo>
                      <a:pt x="8" y="42"/>
                    </a:lnTo>
                    <a:lnTo>
                      <a:pt x="8" y="44"/>
                    </a:lnTo>
                    <a:lnTo>
                      <a:pt x="6" y="46"/>
                    </a:lnTo>
                    <a:lnTo>
                      <a:pt x="6" y="48"/>
                    </a:lnTo>
                    <a:lnTo>
                      <a:pt x="4" y="50"/>
                    </a:lnTo>
                    <a:lnTo>
                      <a:pt x="4" y="52"/>
                    </a:lnTo>
                    <a:lnTo>
                      <a:pt x="2" y="54"/>
                    </a:lnTo>
                    <a:lnTo>
                      <a:pt x="2" y="56"/>
                    </a:lnTo>
                    <a:lnTo>
                      <a:pt x="0" y="58"/>
                    </a:lnTo>
                    <a:lnTo>
                      <a:pt x="13" y="54"/>
                    </a:lnTo>
                    <a:lnTo>
                      <a:pt x="56" y="42"/>
                    </a:lnTo>
                    <a:lnTo>
                      <a:pt x="98" y="33"/>
                    </a:lnTo>
                    <a:lnTo>
                      <a:pt x="142" y="25"/>
                    </a:lnTo>
                    <a:lnTo>
                      <a:pt x="186" y="19"/>
                    </a:lnTo>
                    <a:lnTo>
                      <a:pt x="232" y="16"/>
                    </a:lnTo>
                    <a:lnTo>
                      <a:pt x="278" y="14"/>
                    </a:lnTo>
                    <a:lnTo>
                      <a:pt x="324" y="16"/>
                    </a:lnTo>
                    <a:lnTo>
                      <a:pt x="368" y="19"/>
                    </a:lnTo>
                    <a:lnTo>
                      <a:pt x="414" y="25"/>
                    </a:lnTo>
                    <a:lnTo>
                      <a:pt x="459" y="33"/>
                    </a:lnTo>
                    <a:lnTo>
                      <a:pt x="501" y="42"/>
                    </a:lnTo>
                    <a:lnTo>
                      <a:pt x="543" y="54"/>
                    </a:lnTo>
                    <a:lnTo>
                      <a:pt x="585" y="67"/>
                    </a:lnTo>
                    <a:lnTo>
                      <a:pt x="626" y="85"/>
                    </a:lnTo>
                    <a:lnTo>
                      <a:pt x="664" y="102"/>
                    </a:lnTo>
                    <a:lnTo>
                      <a:pt x="702" y="121"/>
                    </a:lnTo>
                    <a:lnTo>
                      <a:pt x="741" y="144"/>
                    </a:lnTo>
                    <a:lnTo>
                      <a:pt x="777" y="167"/>
                    </a:lnTo>
                    <a:lnTo>
                      <a:pt x="812" y="192"/>
                    </a:lnTo>
                    <a:lnTo>
                      <a:pt x="846" y="217"/>
                    </a:lnTo>
                    <a:lnTo>
                      <a:pt x="877" y="246"/>
                    </a:lnTo>
                    <a:lnTo>
                      <a:pt x="910" y="275"/>
                    </a:lnTo>
                    <a:lnTo>
                      <a:pt x="938" y="305"/>
                    </a:lnTo>
                    <a:lnTo>
                      <a:pt x="967" y="338"/>
                    </a:lnTo>
                    <a:lnTo>
                      <a:pt x="992" y="373"/>
                    </a:lnTo>
                    <a:lnTo>
                      <a:pt x="1017" y="407"/>
                    </a:lnTo>
                    <a:lnTo>
                      <a:pt x="1040" y="444"/>
                    </a:lnTo>
                    <a:lnTo>
                      <a:pt x="1063" y="480"/>
                    </a:lnTo>
                    <a:lnTo>
                      <a:pt x="1082" y="518"/>
                    </a:lnTo>
                    <a:lnTo>
                      <a:pt x="1100" y="559"/>
                    </a:lnTo>
                    <a:lnTo>
                      <a:pt x="1117" y="599"/>
                    </a:lnTo>
                    <a:lnTo>
                      <a:pt x="1130" y="641"/>
                    </a:lnTo>
                    <a:lnTo>
                      <a:pt x="1142" y="683"/>
                    </a:lnTo>
                    <a:lnTo>
                      <a:pt x="1151" y="726"/>
                    </a:lnTo>
                    <a:lnTo>
                      <a:pt x="1159" y="770"/>
                    </a:lnTo>
                    <a:lnTo>
                      <a:pt x="1165" y="814"/>
                    </a:lnTo>
                    <a:lnTo>
                      <a:pt x="1169" y="860"/>
                    </a:lnTo>
                    <a:lnTo>
                      <a:pt x="1171" y="906"/>
                    </a:lnTo>
                    <a:lnTo>
                      <a:pt x="1184" y="906"/>
                    </a:lnTo>
                    <a:lnTo>
                      <a:pt x="1182" y="952"/>
                    </a:lnTo>
                    <a:lnTo>
                      <a:pt x="1178" y="998"/>
                    </a:lnTo>
                    <a:lnTo>
                      <a:pt x="1172" y="1044"/>
                    </a:lnTo>
                    <a:lnTo>
                      <a:pt x="1165" y="1088"/>
                    </a:lnTo>
                    <a:lnTo>
                      <a:pt x="1155" y="1132"/>
                    </a:lnTo>
                    <a:lnTo>
                      <a:pt x="1142" y="1175"/>
                    </a:lnTo>
                    <a:lnTo>
                      <a:pt x="1128" y="1217"/>
                    </a:lnTo>
                    <a:lnTo>
                      <a:pt x="1111" y="1257"/>
                    </a:lnTo>
                    <a:lnTo>
                      <a:pt x="1094" y="1297"/>
                    </a:lnTo>
                    <a:lnTo>
                      <a:pt x="1075" y="1338"/>
                    </a:lnTo>
                    <a:lnTo>
                      <a:pt x="1052" y="1374"/>
                    </a:lnTo>
                    <a:lnTo>
                      <a:pt x="1029" y="1413"/>
                    </a:lnTo>
                    <a:lnTo>
                      <a:pt x="1004" y="1447"/>
                    </a:lnTo>
                    <a:lnTo>
                      <a:pt x="977" y="1482"/>
                    </a:lnTo>
                    <a:lnTo>
                      <a:pt x="948" y="1514"/>
                    </a:lnTo>
                    <a:lnTo>
                      <a:pt x="917" y="1545"/>
                    </a:lnTo>
                    <a:lnTo>
                      <a:pt x="887" y="1576"/>
                    </a:lnTo>
                    <a:lnTo>
                      <a:pt x="854" y="1605"/>
                    </a:lnTo>
                    <a:lnTo>
                      <a:pt x="819" y="1631"/>
                    </a:lnTo>
                    <a:lnTo>
                      <a:pt x="785" y="1656"/>
                    </a:lnTo>
                    <a:lnTo>
                      <a:pt x="746" y="1679"/>
                    </a:lnTo>
                    <a:lnTo>
                      <a:pt x="710" y="1702"/>
                    </a:lnTo>
                    <a:lnTo>
                      <a:pt x="670" y="1722"/>
                    </a:lnTo>
                    <a:lnTo>
                      <a:pt x="631" y="1739"/>
                    </a:lnTo>
                    <a:lnTo>
                      <a:pt x="589" y="1756"/>
                    </a:lnTo>
                    <a:lnTo>
                      <a:pt x="547" y="1770"/>
                    </a:lnTo>
                    <a:lnTo>
                      <a:pt x="505" y="1783"/>
                    </a:lnTo>
                    <a:lnTo>
                      <a:pt x="461" y="1793"/>
                    </a:lnTo>
                    <a:lnTo>
                      <a:pt x="416" y="1800"/>
                    </a:lnTo>
                    <a:lnTo>
                      <a:pt x="370" y="1806"/>
                    </a:lnTo>
                    <a:lnTo>
                      <a:pt x="324" y="1810"/>
                    </a:lnTo>
                    <a:lnTo>
                      <a:pt x="278" y="1810"/>
                    </a:lnTo>
                    <a:lnTo>
                      <a:pt x="232" y="1810"/>
                    </a:lnTo>
                    <a:lnTo>
                      <a:pt x="186" y="1806"/>
                    </a:lnTo>
                    <a:lnTo>
                      <a:pt x="140" y="1800"/>
                    </a:lnTo>
                    <a:lnTo>
                      <a:pt x="96" y="1793"/>
                    </a:lnTo>
                    <a:lnTo>
                      <a:pt x="52" y="1783"/>
                    </a:lnTo>
                    <a:lnTo>
                      <a:pt x="44" y="1781"/>
                    </a:lnTo>
                    <a:lnTo>
                      <a:pt x="44" y="1777"/>
                    </a:lnTo>
                    <a:lnTo>
                      <a:pt x="42" y="1775"/>
                    </a:lnTo>
                    <a:lnTo>
                      <a:pt x="42" y="1773"/>
                    </a:lnTo>
                    <a:lnTo>
                      <a:pt x="40" y="1771"/>
                    </a:lnTo>
                    <a:lnTo>
                      <a:pt x="38" y="1770"/>
                    </a:lnTo>
                    <a:lnTo>
                      <a:pt x="38" y="1768"/>
                    </a:lnTo>
                    <a:lnTo>
                      <a:pt x="36" y="1766"/>
                    </a:lnTo>
                    <a:lnTo>
                      <a:pt x="36" y="1764"/>
                    </a:lnTo>
                    <a:lnTo>
                      <a:pt x="56" y="1770"/>
                    </a:lnTo>
                    <a:lnTo>
                      <a:pt x="98" y="1779"/>
                    </a:lnTo>
                    <a:lnTo>
                      <a:pt x="142" y="1787"/>
                    </a:lnTo>
                    <a:lnTo>
                      <a:pt x="186" y="1793"/>
                    </a:lnTo>
                    <a:lnTo>
                      <a:pt x="232" y="1796"/>
                    </a:lnTo>
                    <a:lnTo>
                      <a:pt x="278" y="1798"/>
                    </a:lnTo>
                    <a:lnTo>
                      <a:pt x="324" y="1796"/>
                    </a:lnTo>
                    <a:lnTo>
                      <a:pt x="368" y="1793"/>
                    </a:lnTo>
                    <a:lnTo>
                      <a:pt x="414" y="1787"/>
                    </a:lnTo>
                    <a:lnTo>
                      <a:pt x="459" y="1779"/>
                    </a:lnTo>
                    <a:lnTo>
                      <a:pt x="501" y="1770"/>
                    </a:lnTo>
                    <a:lnTo>
                      <a:pt x="543" y="1758"/>
                    </a:lnTo>
                    <a:lnTo>
                      <a:pt x="585" y="1743"/>
                    </a:lnTo>
                    <a:lnTo>
                      <a:pt x="626" y="1727"/>
                    </a:lnTo>
                    <a:lnTo>
                      <a:pt x="664" y="1710"/>
                    </a:lnTo>
                    <a:lnTo>
                      <a:pt x="702" y="1691"/>
                    </a:lnTo>
                    <a:lnTo>
                      <a:pt x="741" y="1668"/>
                    </a:lnTo>
                    <a:lnTo>
                      <a:pt x="777" y="1645"/>
                    </a:lnTo>
                    <a:lnTo>
                      <a:pt x="812" y="1620"/>
                    </a:lnTo>
                    <a:lnTo>
                      <a:pt x="846" y="1595"/>
                    </a:lnTo>
                    <a:lnTo>
                      <a:pt x="877" y="1566"/>
                    </a:lnTo>
                    <a:lnTo>
                      <a:pt x="910" y="1537"/>
                    </a:lnTo>
                    <a:lnTo>
                      <a:pt x="938" y="1505"/>
                    </a:lnTo>
                    <a:lnTo>
                      <a:pt x="967" y="1474"/>
                    </a:lnTo>
                    <a:lnTo>
                      <a:pt x="992" y="1439"/>
                    </a:lnTo>
                    <a:lnTo>
                      <a:pt x="1017" y="1405"/>
                    </a:lnTo>
                    <a:lnTo>
                      <a:pt x="1040" y="1368"/>
                    </a:lnTo>
                    <a:lnTo>
                      <a:pt x="1063" y="1330"/>
                    </a:lnTo>
                    <a:lnTo>
                      <a:pt x="1082" y="1292"/>
                    </a:lnTo>
                    <a:lnTo>
                      <a:pt x="1100" y="1253"/>
                    </a:lnTo>
                    <a:lnTo>
                      <a:pt x="1117" y="1213"/>
                    </a:lnTo>
                    <a:lnTo>
                      <a:pt x="1130" y="1171"/>
                    </a:lnTo>
                    <a:lnTo>
                      <a:pt x="1142" y="1129"/>
                    </a:lnTo>
                    <a:lnTo>
                      <a:pt x="1151" y="1086"/>
                    </a:lnTo>
                    <a:lnTo>
                      <a:pt x="1159" y="1042"/>
                    </a:lnTo>
                    <a:lnTo>
                      <a:pt x="1165" y="996"/>
                    </a:lnTo>
                    <a:lnTo>
                      <a:pt x="1169" y="952"/>
                    </a:lnTo>
                    <a:lnTo>
                      <a:pt x="1171" y="906"/>
                    </a:lnTo>
                    <a:lnTo>
                      <a:pt x="1184" y="906"/>
                    </a:lnTo>
                    <a:close/>
                  </a:path>
                </a:pathLst>
              </a:custGeom>
              <a:solidFill>
                <a:srgbClr val="75C7FF"/>
              </a:solidFill>
              <a:ln w="9525">
                <a:noFill/>
                <a:round/>
                <a:headEnd/>
                <a:tailEnd/>
              </a:ln>
            </p:spPr>
            <p:txBody>
              <a:bodyPr/>
              <a:lstStyle/>
              <a:p>
                <a:endParaRPr lang="en-US"/>
              </a:p>
            </p:txBody>
          </p:sp>
          <p:sp>
            <p:nvSpPr>
              <p:cNvPr id="27774" name="Freeform 1090"/>
              <p:cNvSpPr>
                <a:spLocks/>
              </p:cNvSpPr>
              <p:nvPr/>
            </p:nvSpPr>
            <p:spPr bwMode="auto">
              <a:xfrm>
                <a:off x="586" y="1308"/>
                <a:ext cx="1180" cy="1796"/>
              </a:xfrm>
              <a:custGeom>
                <a:avLst/>
                <a:gdLst>
                  <a:gd name="T0" fmla="*/ 1176 w 1180"/>
                  <a:gd name="T1" fmla="*/ 806 h 1796"/>
                  <a:gd name="T2" fmla="*/ 1152 w 1180"/>
                  <a:gd name="T3" fmla="*/ 673 h 1796"/>
                  <a:gd name="T4" fmla="*/ 1109 w 1180"/>
                  <a:gd name="T5" fmla="*/ 549 h 1796"/>
                  <a:gd name="T6" fmla="*/ 1050 w 1180"/>
                  <a:gd name="T7" fmla="*/ 432 h 1796"/>
                  <a:gd name="T8" fmla="*/ 975 w 1180"/>
                  <a:gd name="T9" fmla="*/ 326 h 1796"/>
                  <a:gd name="T10" fmla="*/ 887 w 1180"/>
                  <a:gd name="T11" fmla="*/ 232 h 1796"/>
                  <a:gd name="T12" fmla="*/ 785 w 1180"/>
                  <a:gd name="T13" fmla="*/ 153 h 1796"/>
                  <a:gd name="T14" fmla="*/ 672 w 1180"/>
                  <a:gd name="T15" fmla="*/ 88 h 1796"/>
                  <a:gd name="T16" fmla="*/ 549 w 1180"/>
                  <a:gd name="T17" fmla="*/ 40 h 1796"/>
                  <a:gd name="T18" fmla="*/ 418 w 1180"/>
                  <a:gd name="T19" fmla="*/ 10 h 1796"/>
                  <a:gd name="T20" fmla="*/ 282 w 1180"/>
                  <a:gd name="T21" fmla="*/ 0 h 1796"/>
                  <a:gd name="T22" fmla="*/ 146 w 1180"/>
                  <a:gd name="T23" fmla="*/ 10 h 1796"/>
                  <a:gd name="T24" fmla="*/ 15 w 1180"/>
                  <a:gd name="T25" fmla="*/ 40 h 1796"/>
                  <a:gd name="T26" fmla="*/ 6 w 1180"/>
                  <a:gd name="T27" fmla="*/ 46 h 1796"/>
                  <a:gd name="T28" fmla="*/ 2 w 1180"/>
                  <a:gd name="T29" fmla="*/ 52 h 1796"/>
                  <a:gd name="T30" fmla="*/ 0 w 1180"/>
                  <a:gd name="T31" fmla="*/ 59 h 1796"/>
                  <a:gd name="T32" fmla="*/ 104 w 1180"/>
                  <a:gd name="T33" fmla="*/ 31 h 1796"/>
                  <a:gd name="T34" fmla="*/ 236 w 1180"/>
                  <a:gd name="T35" fmla="*/ 13 h 1796"/>
                  <a:gd name="T36" fmla="*/ 372 w 1180"/>
                  <a:gd name="T37" fmla="*/ 17 h 1796"/>
                  <a:gd name="T38" fmla="*/ 503 w 1180"/>
                  <a:gd name="T39" fmla="*/ 40 h 1796"/>
                  <a:gd name="T40" fmla="*/ 628 w 1180"/>
                  <a:gd name="T41" fmla="*/ 82 h 1796"/>
                  <a:gd name="T42" fmla="*/ 741 w 1180"/>
                  <a:gd name="T43" fmla="*/ 140 h 1796"/>
                  <a:gd name="T44" fmla="*/ 844 w 1180"/>
                  <a:gd name="T45" fmla="*/ 215 h 1796"/>
                  <a:gd name="T46" fmla="*/ 937 w 1180"/>
                  <a:gd name="T47" fmla="*/ 303 h 1796"/>
                  <a:gd name="T48" fmla="*/ 1017 w 1180"/>
                  <a:gd name="T49" fmla="*/ 403 h 1796"/>
                  <a:gd name="T50" fmla="*/ 1081 w 1180"/>
                  <a:gd name="T51" fmla="*/ 514 h 1796"/>
                  <a:gd name="T52" fmla="*/ 1128 w 1180"/>
                  <a:gd name="T53" fmla="*/ 635 h 1796"/>
                  <a:gd name="T54" fmla="*/ 1157 w 1180"/>
                  <a:gd name="T55" fmla="*/ 764 h 1796"/>
                  <a:gd name="T56" fmla="*/ 1167 w 1180"/>
                  <a:gd name="T57" fmla="*/ 898 h 1796"/>
                  <a:gd name="T58" fmla="*/ 1176 w 1180"/>
                  <a:gd name="T59" fmla="*/ 990 h 1796"/>
                  <a:gd name="T60" fmla="*/ 1152 w 1180"/>
                  <a:gd name="T61" fmla="*/ 1123 h 1796"/>
                  <a:gd name="T62" fmla="*/ 1109 w 1180"/>
                  <a:gd name="T63" fmla="*/ 1247 h 1796"/>
                  <a:gd name="T64" fmla="*/ 1050 w 1180"/>
                  <a:gd name="T65" fmla="*/ 1364 h 1796"/>
                  <a:gd name="T66" fmla="*/ 975 w 1180"/>
                  <a:gd name="T67" fmla="*/ 1470 h 1796"/>
                  <a:gd name="T68" fmla="*/ 887 w 1180"/>
                  <a:gd name="T69" fmla="*/ 1562 h 1796"/>
                  <a:gd name="T70" fmla="*/ 785 w 1180"/>
                  <a:gd name="T71" fmla="*/ 1643 h 1796"/>
                  <a:gd name="T72" fmla="*/ 672 w 1180"/>
                  <a:gd name="T73" fmla="*/ 1708 h 1796"/>
                  <a:gd name="T74" fmla="*/ 549 w 1180"/>
                  <a:gd name="T75" fmla="*/ 1756 h 1796"/>
                  <a:gd name="T76" fmla="*/ 418 w 1180"/>
                  <a:gd name="T77" fmla="*/ 1787 h 1796"/>
                  <a:gd name="T78" fmla="*/ 282 w 1180"/>
                  <a:gd name="T79" fmla="*/ 1796 h 1796"/>
                  <a:gd name="T80" fmla="*/ 146 w 1180"/>
                  <a:gd name="T81" fmla="*/ 1787 h 1796"/>
                  <a:gd name="T82" fmla="*/ 44 w 1180"/>
                  <a:gd name="T83" fmla="*/ 1763 h 1796"/>
                  <a:gd name="T84" fmla="*/ 40 w 1180"/>
                  <a:gd name="T85" fmla="*/ 1758 h 1796"/>
                  <a:gd name="T86" fmla="*/ 39 w 1180"/>
                  <a:gd name="T87" fmla="*/ 1752 h 1796"/>
                  <a:gd name="T88" fmla="*/ 62 w 1180"/>
                  <a:gd name="T89" fmla="*/ 1756 h 1796"/>
                  <a:gd name="T90" fmla="*/ 192 w 1180"/>
                  <a:gd name="T91" fmla="*/ 1779 h 1796"/>
                  <a:gd name="T92" fmla="*/ 328 w 1180"/>
                  <a:gd name="T93" fmla="*/ 1783 h 1796"/>
                  <a:gd name="T94" fmla="*/ 461 w 1180"/>
                  <a:gd name="T95" fmla="*/ 1765 h 1796"/>
                  <a:gd name="T96" fmla="*/ 587 w 1180"/>
                  <a:gd name="T97" fmla="*/ 1729 h 1796"/>
                  <a:gd name="T98" fmla="*/ 704 w 1180"/>
                  <a:gd name="T99" fmla="*/ 1677 h 1796"/>
                  <a:gd name="T100" fmla="*/ 812 w 1180"/>
                  <a:gd name="T101" fmla="*/ 1608 h 1796"/>
                  <a:gd name="T102" fmla="*/ 908 w 1180"/>
                  <a:gd name="T103" fmla="*/ 1524 h 1796"/>
                  <a:gd name="T104" fmla="*/ 992 w 1180"/>
                  <a:gd name="T105" fmla="*/ 1428 h 1796"/>
                  <a:gd name="T106" fmla="*/ 1061 w 1180"/>
                  <a:gd name="T107" fmla="*/ 1320 h 1796"/>
                  <a:gd name="T108" fmla="*/ 1113 w 1180"/>
                  <a:gd name="T109" fmla="*/ 1203 h 1796"/>
                  <a:gd name="T110" fmla="*/ 1150 w 1180"/>
                  <a:gd name="T111" fmla="*/ 1076 h 1796"/>
                  <a:gd name="T112" fmla="*/ 1167 w 1180"/>
                  <a:gd name="T113" fmla="*/ 944 h 179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80"/>
                  <a:gd name="T172" fmla="*/ 0 h 1796"/>
                  <a:gd name="T173" fmla="*/ 1180 w 1180"/>
                  <a:gd name="T174" fmla="*/ 1796 h 179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80" h="1796">
                    <a:moveTo>
                      <a:pt x="1180" y="898"/>
                    </a:moveTo>
                    <a:lnTo>
                      <a:pt x="1180" y="852"/>
                    </a:lnTo>
                    <a:lnTo>
                      <a:pt x="1176" y="806"/>
                    </a:lnTo>
                    <a:lnTo>
                      <a:pt x="1171" y="762"/>
                    </a:lnTo>
                    <a:lnTo>
                      <a:pt x="1163" y="718"/>
                    </a:lnTo>
                    <a:lnTo>
                      <a:pt x="1152" y="673"/>
                    </a:lnTo>
                    <a:lnTo>
                      <a:pt x="1140" y="631"/>
                    </a:lnTo>
                    <a:lnTo>
                      <a:pt x="1127" y="589"/>
                    </a:lnTo>
                    <a:lnTo>
                      <a:pt x="1109" y="549"/>
                    </a:lnTo>
                    <a:lnTo>
                      <a:pt x="1092" y="508"/>
                    </a:lnTo>
                    <a:lnTo>
                      <a:pt x="1073" y="470"/>
                    </a:lnTo>
                    <a:lnTo>
                      <a:pt x="1050" y="432"/>
                    </a:lnTo>
                    <a:lnTo>
                      <a:pt x="1027" y="395"/>
                    </a:lnTo>
                    <a:lnTo>
                      <a:pt x="1002" y="361"/>
                    </a:lnTo>
                    <a:lnTo>
                      <a:pt x="975" y="326"/>
                    </a:lnTo>
                    <a:lnTo>
                      <a:pt x="946" y="294"/>
                    </a:lnTo>
                    <a:lnTo>
                      <a:pt x="917" y="263"/>
                    </a:lnTo>
                    <a:lnTo>
                      <a:pt x="887" y="232"/>
                    </a:lnTo>
                    <a:lnTo>
                      <a:pt x="854" y="205"/>
                    </a:lnTo>
                    <a:lnTo>
                      <a:pt x="820" y="178"/>
                    </a:lnTo>
                    <a:lnTo>
                      <a:pt x="785" y="153"/>
                    </a:lnTo>
                    <a:lnTo>
                      <a:pt x="749" y="130"/>
                    </a:lnTo>
                    <a:lnTo>
                      <a:pt x="710" y="107"/>
                    </a:lnTo>
                    <a:lnTo>
                      <a:pt x="672" y="88"/>
                    </a:lnTo>
                    <a:lnTo>
                      <a:pt x="631" y="71"/>
                    </a:lnTo>
                    <a:lnTo>
                      <a:pt x="591" y="54"/>
                    </a:lnTo>
                    <a:lnTo>
                      <a:pt x="549" y="40"/>
                    </a:lnTo>
                    <a:lnTo>
                      <a:pt x="507" y="29"/>
                    </a:lnTo>
                    <a:lnTo>
                      <a:pt x="463" y="17"/>
                    </a:lnTo>
                    <a:lnTo>
                      <a:pt x="418" y="10"/>
                    </a:lnTo>
                    <a:lnTo>
                      <a:pt x="374" y="4"/>
                    </a:lnTo>
                    <a:lnTo>
                      <a:pt x="328" y="0"/>
                    </a:lnTo>
                    <a:lnTo>
                      <a:pt x="282" y="0"/>
                    </a:lnTo>
                    <a:lnTo>
                      <a:pt x="236" y="0"/>
                    </a:lnTo>
                    <a:lnTo>
                      <a:pt x="190" y="4"/>
                    </a:lnTo>
                    <a:lnTo>
                      <a:pt x="146" y="10"/>
                    </a:lnTo>
                    <a:lnTo>
                      <a:pt x="102" y="17"/>
                    </a:lnTo>
                    <a:lnTo>
                      <a:pt x="58" y="29"/>
                    </a:lnTo>
                    <a:lnTo>
                      <a:pt x="15" y="40"/>
                    </a:lnTo>
                    <a:lnTo>
                      <a:pt x="8" y="42"/>
                    </a:lnTo>
                    <a:lnTo>
                      <a:pt x="8" y="44"/>
                    </a:lnTo>
                    <a:lnTo>
                      <a:pt x="6" y="46"/>
                    </a:lnTo>
                    <a:lnTo>
                      <a:pt x="6" y="48"/>
                    </a:lnTo>
                    <a:lnTo>
                      <a:pt x="4" y="50"/>
                    </a:lnTo>
                    <a:lnTo>
                      <a:pt x="2" y="52"/>
                    </a:lnTo>
                    <a:lnTo>
                      <a:pt x="2" y="56"/>
                    </a:lnTo>
                    <a:lnTo>
                      <a:pt x="0" y="58"/>
                    </a:lnTo>
                    <a:lnTo>
                      <a:pt x="0" y="59"/>
                    </a:lnTo>
                    <a:lnTo>
                      <a:pt x="19" y="52"/>
                    </a:lnTo>
                    <a:lnTo>
                      <a:pt x="62" y="40"/>
                    </a:lnTo>
                    <a:lnTo>
                      <a:pt x="104" y="31"/>
                    </a:lnTo>
                    <a:lnTo>
                      <a:pt x="148" y="23"/>
                    </a:lnTo>
                    <a:lnTo>
                      <a:pt x="192" y="17"/>
                    </a:lnTo>
                    <a:lnTo>
                      <a:pt x="236" y="13"/>
                    </a:lnTo>
                    <a:lnTo>
                      <a:pt x="282" y="13"/>
                    </a:lnTo>
                    <a:lnTo>
                      <a:pt x="328" y="13"/>
                    </a:lnTo>
                    <a:lnTo>
                      <a:pt x="372" y="17"/>
                    </a:lnTo>
                    <a:lnTo>
                      <a:pt x="417" y="23"/>
                    </a:lnTo>
                    <a:lnTo>
                      <a:pt x="461" y="31"/>
                    </a:lnTo>
                    <a:lnTo>
                      <a:pt x="503" y="40"/>
                    </a:lnTo>
                    <a:lnTo>
                      <a:pt x="545" y="52"/>
                    </a:lnTo>
                    <a:lnTo>
                      <a:pt x="587" y="67"/>
                    </a:lnTo>
                    <a:lnTo>
                      <a:pt x="628" y="82"/>
                    </a:lnTo>
                    <a:lnTo>
                      <a:pt x="666" y="100"/>
                    </a:lnTo>
                    <a:lnTo>
                      <a:pt x="704" y="119"/>
                    </a:lnTo>
                    <a:lnTo>
                      <a:pt x="741" y="140"/>
                    </a:lnTo>
                    <a:lnTo>
                      <a:pt x="777" y="163"/>
                    </a:lnTo>
                    <a:lnTo>
                      <a:pt x="812" y="188"/>
                    </a:lnTo>
                    <a:lnTo>
                      <a:pt x="844" y="215"/>
                    </a:lnTo>
                    <a:lnTo>
                      <a:pt x="877" y="242"/>
                    </a:lnTo>
                    <a:lnTo>
                      <a:pt x="908" y="272"/>
                    </a:lnTo>
                    <a:lnTo>
                      <a:pt x="937" y="303"/>
                    </a:lnTo>
                    <a:lnTo>
                      <a:pt x="965" y="336"/>
                    </a:lnTo>
                    <a:lnTo>
                      <a:pt x="992" y="368"/>
                    </a:lnTo>
                    <a:lnTo>
                      <a:pt x="1017" y="403"/>
                    </a:lnTo>
                    <a:lnTo>
                      <a:pt x="1040" y="439"/>
                    </a:lnTo>
                    <a:lnTo>
                      <a:pt x="1061" y="476"/>
                    </a:lnTo>
                    <a:lnTo>
                      <a:pt x="1081" y="514"/>
                    </a:lnTo>
                    <a:lnTo>
                      <a:pt x="1098" y="553"/>
                    </a:lnTo>
                    <a:lnTo>
                      <a:pt x="1113" y="593"/>
                    </a:lnTo>
                    <a:lnTo>
                      <a:pt x="1128" y="635"/>
                    </a:lnTo>
                    <a:lnTo>
                      <a:pt x="1140" y="677"/>
                    </a:lnTo>
                    <a:lnTo>
                      <a:pt x="1150" y="720"/>
                    </a:lnTo>
                    <a:lnTo>
                      <a:pt x="1157" y="764"/>
                    </a:lnTo>
                    <a:lnTo>
                      <a:pt x="1163" y="808"/>
                    </a:lnTo>
                    <a:lnTo>
                      <a:pt x="1167" y="852"/>
                    </a:lnTo>
                    <a:lnTo>
                      <a:pt x="1167" y="898"/>
                    </a:lnTo>
                    <a:lnTo>
                      <a:pt x="1180" y="898"/>
                    </a:lnTo>
                    <a:lnTo>
                      <a:pt x="1180" y="944"/>
                    </a:lnTo>
                    <a:lnTo>
                      <a:pt x="1176" y="990"/>
                    </a:lnTo>
                    <a:lnTo>
                      <a:pt x="1171" y="1034"/>
                    </a:lnTo>
                    <a:lnTo>
                      <a:pt x="1163" y="1078"/>
                    </a:lnTo>
                    <a:lnTo>
                      <a:pt x="1152" y="1123"/>
                    </a:lnTo>
                    <a:lnTo>
                      <a:pt x="1140" y="1165"/>
                    </a:lnTo>
                    <a:lnTo>
                      <a:pt x="1127" y="1207"/>
                    </a:lnTo>
                    <a:lnTo>
                      <a:pt x="1109" y="1247"/>
                    </a:lnTo>
                    <a:lnTo>
                      <a:pt x="1092" y="1288"/>
                    </a:lnTo>
                    <a:lnTo>
                      <a:pt x="1073" y="1326"/>
                    </a:lnTo>
                    <a:lnTo>
                      <a:pt x="1050" y="1364"/>
                    </a:lnTo>
                    <a:lnTo>
                      <a:pt x="1027" y="1401"/>
                    </a:lnTo>
                    <a:lnTo>
                      <a:pt x="1002" y="1435"/>
                    </a:lnTo>
                    <a:lnTo>
                      <a:pt x="975" y="1470"/>
                    </a:lnTo>
                    <a:lnTo>
                      <a:pt x="946" y="1502"/>
                    </a:lnTo>
                    <a:lnTo>
                      <a:pt x="917" y="1533"/>
                    </a:lnTo>
                    <a:lnTo>
                      <a:pt x="887" y="1562"/>
                    </a:lnTo>
                    <a:lnTo>
                      <a:pt x="854" y="1591"/>
                    </a:lnTo>
                    <a:lnTo>
                      <a:pt x="820" y="1618"/>
                    </a:lnTo>
                    <a:lnTo>
                      <a:pt x="785" y="1643"/>
                    </a:lnTo>
                    <a:lnTo>
                      <a:pt x="749" y="1666"/>
                    </a:lnTo>
                    <a:lnTo>
                      <a:pt x="710" y="1689"/>
                    </a:lnTo>
                    <a:lnTo>
                      <a:pt x="672" y="1708"/>
                    </a:lnTo>
                    <a:lnTo>
                      <a:pt x="631" y="1725"/>
                    </a:lnTo>
                    <a:lnTo>
                      <a:pt x="591" y="1742"/>
                    </a:lnTo>
                    <a:lnTo>
                      <a:pt x="549" y="1756"/>
                    </a:lnTo>
                    <a:lnTo>
                      <a:pt x="507" y="1767"/>
                    </a:lnTo>
                    <a:lnTo>
                      <a:pt x="463" y="1779"/>
                    </a:lnTo>
                    <a:lnTo>
                      <a:pt x="418" y="1787"/>
                    </a:lnTo>
                    <a:lnTo>
                      <a:pt x="374" y="1792"/>
                    </a:lnTo>
                    <a:lnTo>
                      <a:pt x="328" y="1794"/>
                    </a:lnTo>
                    <a:lnTo>
                      <a:pt x="282" y="1796"/>
                    </a:lnTo>
                    <a:lnTo>
                      <a:pt x="236" y="1794"/>
                    </a:lnTo>
                    <a:lnTo>
                      <a:pt x="190" y="1792"/>
                    </a:lnTo>
                    <a:lnTo>
                      <a:pt x="146" y="1787"/>
                    </a:lnTo>
                    <a:lnTo>
                      <a:pt x="102" y="1779"/>
                    </a:lnTo>
                    <a:lnTo>
                      <a:pt x="58" y="1767"/>
                    </a:lnTo>
                    <a:lnTo>
                      <a:pt x="44" y="1763"/>
                    </a:lnTo>
                    <a:lnTo>
                      <a:pt x="42" y="1762"/>
                    </a:lnTo>
                    <a:lnTo>
                      <a:pt x="42" y="1760"/>
                    </a:lnTo>
                    <a:lnTo>
                      <a:pt x="40" y="1758"/>
                    </a:lnTo>
                    <a:lnTo>
                      <a:pt x="40" y="1756"/>
                    </a:lnTo>
                    <a:lnTo>
                      <a:pt x="39" y="1754"/>
                    </a:lnTo>
                    <a:lnTo>
                      <a:pt x="39" y="1752"/>
                    </a:lnTo>
                    <a:lnTo>
                      <a:pt x="37" y="1750"/>
                    </a:lnTo>
                    <a:lnTo>
                      <a:pt x="35" y="1748"/>
                    </a:lnTo>
                    <a:lnTo>
                      <a:pt x="62" y="1756"/>
                    </a:lnTo>
                    <a:lnTo>
                      <a:pt x="104" y="1765"/>
                    </a:lnTo>
                    <a:lnTo>
                      <a:pt x="148" y="1773"/>
                    </a:lnTo>
                    <a:lnTo>
                      <a:pt x="192" y="1779"/>
                    </a:lnTo>
                    <a:lnTo>
                      <a:pt x="236" y="1783"/>
                    </a:lnTo>
                    <a:lnTo>
                      <a:pt x="282" y="1783"/>
                    </a:lnTo>
                    <a:lnTo>
                      <a:pt x="328" y="1783"/>
                    </a:lnTo>
                    <a:lnTo>
                      <a:pt x="372" y="1779"/>
                    </a:lnTo>
                    <a:lnTo>
                      <a:pt x="417" y="1773"/>
                    </a:lnTo>
                    <a:lnTo>
                      <a:pt x="461" y="1765"/>
                    </a:lnTo>
                    <a:lnTo>
                      <a:pt x="503" y="1756"/>
                    </a:lnTo>
                    <a:lnTo>
                      <a:pt x="545" y="1744"/>
                    </a:lnTo>
                    <a:lnTo>
                      <a:pt x="587" y="1729"/>
                    </a:lnTo>
                    <a:lnTo>
                      <a:pt x="628" y="1714"/>
                    </a:lnTo>
                    <a:lnTo>
                      <a:pt x="666" y="1696"/>
                    </a:lnTo>
                    <a:lnTo>
                      <a:pt x="704" y="1677"/>
                    </a:lnTo>
                    <a:lnTo>
                      <a:pt x="741" y="1654"/>
                    </a:lnTo>
                    <a:lnTo>
                      <a:pt x="777" y="1631"/>
                    </a:lnTo>
                    <a:lnTo>
                      <a:pt x="812" y="1608"/>
                    </a:lnTo>
                    <a:lnTo>
                      <a:pt x="844" y="1581"/>
                    </a:lnTo>
                    <a:lnTo>
                      <a:pt x="877" y="1552"/>
                    </a:lnTo>
                    <a:lnTo>
                      <a:pt x="908" y="1524"/>
                    </a:lnTo>
                    <a:lnTo>
                      <a:pt x="937" y="1493"/>
                    </a:lnTo>
                    <a:lnTo>
                      <a:pt x="965" y="1460"/>
                    </a:lnTo>
                    <a:lnTo>
                      <a:pt x="992" y="1428"/>
                    </a:lnTo>
                    <a:lnTo>
                      <a:pt x="1017" y="1393"/>
                    </a:lnTo>
                    <a:lnTo>
                      <a:pt x="1040" y="1357"/>
                    </a:lnTo>
                    <a:lnTo>
                      <a:pt x="1061" y="1320"/>
                    </a:lnTo>
                    <a:lnTo>
                      <a:pt x="1081" y="1282"/>
                    </a:lnTo>
                    <a:lnTo>
                      <a:pt x="1098" y="1242"/>
                    </a:lnTo>
                    <a:lnTo>
                      <a:pt x="1113" y="1203"/>
                    </a:lnTo>
                    <a:lnTo>
                      <a:pt x="1128" y="1161"/>
                    </a:lnTo>
                    <a:lnTo>
                      <a:pt x="1140" y="1119"/>
                    </a:lnTo>
                    <a:lnTo>
                      <a:pt x="1150" y="1076"/>
                    </a:lnTo>
                    <a:lnTo>
                      <a:pt x="1157" y="1032"/>
                    </a:lnTo>
                    <a:lnTo>
                      <a:pt x="1163" y="988"/>
                    </a:lnTo>
                    <a:lnTo>
                      <a:pt x="1167" y="944"/>
                    </a:lnTo>
                    <a:lnTo>
                      <a:pt x="1167" y="898"/>
                    </a:lnTo>
                    <a:lnTo>
                      <a:pt x="1180" y="898"/>
                    </a:lnTo>
                    <a:close/>
                  </a:path>
                </a:pathLst>
              </a:custGeom>
              <a:solidFill>
                <a:srgbClr val="76C8FF"/>
              </a:solidFill>
              <a:ln w="9525">
                <a:noFill/>
                <a:round/>
                <a:headEnd/>
                <a:tailEnd/>
              </a:ln>
            </p:spPr>
            <p:txBody>
              <a:bodyPr/>
              <a:lstStyle/>
              <a:p>
                <a:endParaRPr lang="en-US"/>
              </a:p>
            </p:txBody>
          </p:sp>
          <p:sp>
            <p:nvSpPr>
              <p:cNvPr id="27775" name="Freeform 1091"/>
              <p:cNvSpPr>
                <a:spLocks/>
              </p:cNvSpPr>
              <p:nvPr/>
            </p:nvSpPr>
            <p:spPr bwMode="auto">
              <a:xfrm>
                <a:off x="582" y="1314"/>
                <a:ext cx="1179" cy="1784"/>
              </a:xfrm>
              <a:custGeom>
                <a:avLst/>
                <a:gdLst>
                  <a:gd name="T0" fmla="*/ 1173 w 1179"/>
                  <a:gd name="T1" fmla="*/ 800 h 1784"/>
                  <a:gd name="T2" fmla="*/ 1150 w 1179"/>
                  <a:gd name="T3" fmla="*/ 669 h 1784"/>
                  <a:gd name="T4" fmla="*/ 1108 w 1179"/>
                  <a:gd name="T5" fmla="*/ 545 h 1784"/>
                  <a:gd name="T6" fmla="*/ 1048 w 1179"/>
                  <a:gd name="T7" fmla="*/ 430 h 1784"/>
                  <a:gd name="T8" fmla="*/ 975 w 1179"/>
                  <a:gd name="T9" fmla="*/ 324 h 1784"/>
                  <a:gd name="T10" fmla="*/ 885 w 1179"/>
                  <a:gd name="T11" fmla="*/ 232 h 1784"/>
                  <a:gd name="T12" fmla="*/ 785 w 1179"/>
                  <a:gd name="T13" fmla="*/ 153 h 1784"/>
                  <a:gd name="T14" fmla="*/ 672 w 1179"/>
                  <a:gd name="T15" fmla="*/ 88 h 1784"/>
                  <a:gd name="T16" fmla="*/ 551 w 1179"/>
                  <a:gd name="T17" fmla="*/ 40 h 1784"/>
                  <a:gd name="T18" fmla="*/ 422 w 1179"/>
                  <a:gd name="T19" fmla="*/ 11 h 1784"/>
                  <a:gd name="T20" fmla="*/ 286 w 1179"/>
                  <a:gd name="T21" fmla="*/ 0 h 1784"/>
                  <a:gd name="T22" fmla="*/ 150 w 1179"/>
                  <a:gd name="T23" fmla="*/ 11 h 1784"/>
                  <a:gd name="T24" fmla="*/ 21 w 1179"/>
                  <a:gd name="T25" fmla="*/ 40 h 1784"/>
                  <a:gd name="T26" fmla="*/ 6 w 1179"/>
                  <a:gd name="T27" fmla="*/ 50 h 1784"/>
                  <a:gd name="T28" fmla="*/ 2 w 1179"/>
                  <a:gd name="T29" fmla="*/ 55 h 1784"/>
                  <a:gd name="T30" fmla="*/ 0 w 1179"/>
                  <a:gd name="T31" fmla="*/ 61 h 1784"/>
                  <a:gd name="T32" fmla="*/ 110 w 1179"/>
                  <a:gd name="T33" fmla="*/ 30 h 1784"/>
                  <a:gd name="T34" fmla="*/ 240 w 1179"/>
                  <a:gd name="T35" fmla="*/ 15 h 1784"/>
                  <a:gd name="T36" fmla="*/ 376 w 1179"/>
                  <a:gd name="T37" fmla="*/ 17 h 1784"/>
                  <a:gd name="T38" fmla="*/ 505 w 1179"/>
                  <a:gd name="T39" fmla="*/ 40 h 1784"/>
                  <a:gd name="T40" fmla="*/ 628 w 1179"/>
                  <a:gd name="T41" fmla="*/ 82 h 1784"/>
                  <a:gd name="T42" fmla="*/ 741 w 1179"/>
                  <a:gd name="T43" fmla="*/ 140 h 1784"/>
                  <a:gd name="T44" fmla="*/ 845 w 1179"/>
                  <a:gd name="T45" fmla="*/ 215 h 1784"/>
                  <a:gd name="T46" fmla="*/ 937 w 1179"/>
                  <a:gd name="T47" fmla="*/ 301 h 1784"/>
                  <a:gd name="T48" fmla="*/ 1015 w 1179"/>
                  <a:gd name="T49" fmla="*/ 401 h 1784"/>
                  <a:gd name="T50" fmla="*/ 1079 w 1179"/>
                  <a:gd name="T51" fmla="*/ 510 h 1784"/>
                  <a:gd name="T52" fmla="*/ 1125 w 1179"/>
                  <a:gd name="T53" fmla="*/ 631 h 1784"/>
                  <a:gd name="T54" fmla="*/ 1156 w 1179"/>
                  <a:gd name="T55" fmla="*/ 758 h 1784"/>
                  <a:gd name="T56" fmla="*/ 1165 w 1179"/>
                  <a:gd name="T57" fmla="*/ 892 h 1784"/>
                  <a:gd name="T58" fmla="*/ 1173 w 1179"/>
                  <a:gd name="T59" fmla="*/ 982 h 1784"/>
                  <a:gd name="T60" fmla="*/ 1150 w 1179"/>
                  <a:gd name="T61" fmla="*/ 1115 h 1784"/>
                  <a:gd name="T62" fmla="*/ 1108 w 1179"/>
                  <a:gd name="T63" fmla="*/ 1239 h 1784"/>
                  <a:gd name="T64" fmla="*/ 1048 w 1179"/>
                  <a:gd name="T65" fmla="*/ 1354 h 1784"/>
                  <a:gd name="T66" fmla="*/ 975 w 1179"/>
                  <a:gd name="T67" fmla="*/ 1460 h 1784"/>
                  <a:gd name="T68" fmla="*/ 885 w 1179"/>
                  <a:gd name="T69" fmla="*/ 1552 h 1784"/>
                  <a:gd name="T70" fmla="*/ 785 w 1179"/>
                  <a:gd name="T71" fmla="*/ 1631 h 1784"/>
                  <a:gd name="T72" fmla="*/ 672 w 1179"/>
                  <a:gd name="T73" fmla="*/ 1696 h 1784"/>
                  <a:gd name="T74" fmla="*/ 551 w 1179"/>
                  <a:gd name="T75" fmla="*/ 1744 h 1784"/>
                  <a:gd name="T76" fmla="*/ 422 w 1179"/>
                  <a:gd name="T77" fmla="*/ 1773 h 1784"/>
                  <a:gd name="T78" fmla="*/ 286 w 1179"/>
                  <a:gd name="T79" fmla="*/ 1784 h 1784"/>
                  <a:gd name="T80" fmla="*/ 150 w 1179"/>
                  <a:gd name="T81" fmla="*/ 1773 h 1784"/>
                  <a:gd name="T82" fmla="*/ 44 w 1179"/>
                  <a:gd name="T83" fmla="*/ 1750 h 1784"/>
                  <a:gd name="T84" fmla="*/ 41 w 1179"/>
                  <a:gd name="T85" fmla="*/ 1744 h 1784"/>
                  <a:gd name="T86" fmla="*/ 37 w 1179"/>
                  <a:gd name="T87" fmla="*/ 1738 h 1784"/>
                  <a:gd name="T88" fmla="*/ 66 w 1179"/>
                  <a:gd name="T89" fmla="*/ 1742 h 1784"/>
                  <a:gd name="T90" fmla="*/ 196 w 1179"/>
                  <a:gd name="T91" fmla="*/ 1765 h 1784"/>
                  <a:gd name="T92" fmla="*/ 332 w 1179"/>
                  <a:gd name="T93" fmla="*/ 1769 h 1784"/>
                  <a:gd name="T94" fmla="*/ 463 w 1179"/>
                  <a:gd name="T95" fmla="*/ 1754 h 1784"/>
                  <a:gd name="T96" fmla="*/ 587 w 1179"/>
                  <a:gd name="T97" fmla="*/ 1717 h 1784"/>
                  <a:gd name="T98" fmla="*/ 705 w 1179"/>
                  <a:gd name="T99" fmla="*/ 1665 h 1784"/>
                  <a:gd name="T100" fmla="*/ 812 w 1179"/>
                  <a:gd name="T101" fmla="*/ 1596 h 1784"/>
                  <a:gd name="T102" fmla="*/ 908 w 1179"/>
                  <a:gd name="T103" fmla="*/ 1514 h 1784"/>
                  <a:gd name="T104" fmla="*/ 990 w 1179"/>
                  <a:gd name="T105" fmla="*/ 1418 h 1784"/>
                  <a:gd name="T106" fmla="*/ 1060 w 1179"/>
                  <a:gd name="T107" fmla="*/ 1310 h 1784"/>
                  <a:gd name="T108" fmla="*/ 1111 w 1179"/>
                  <a:gd name="T109" fmla="*/ 1193 h 1784"/>
                  <a:gd name="T110" fmla="*/ 1148 w 1179"/>
                  <a:gd name="T111" fmla="*/ 1069 h 1784"/>
                  <a:gd name="T112" fmla="*/ 1163 w 1179"/>
                  <a:gd name="T113" fmla="*/ 938 h 178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79"/>
                  <a:gd name="T172" fmla="*/ 0 h 1784"/>
                  <a:gd name="T173" fmla="*/ 1179 w 1179"/>
                  <a:gd name="T174" fmla="*/ 1784 h 178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79" h="1784">
                    <a:moveTo>
                      <a:pt x="1179" y="892"/>
                    </a:moveTo>
                    <a:lnTo>
                      <a:pt x="1177" y="846"/>
                    </a:lnTo>
                    <a:lnTo>
                      <a:pt x="1173" y="800"/>
                    </a:lnTo>
                    <a:lnTo>
                      <a:pt x="1167" y="756"/>
                    </a:lnTo>
                    <a:lnTo>
                      <a:pt x="1159" y="712"/>
                    </a:lnTo>
                    <a:lnTo>
                      <a:pt x="1150" y="669"/>
                    </a:lnTo>
                    <a:lnTo>
                      <a:pt x="1138" y="627"/>
                    </a:lnTo>
                    <a:lnTo>
                      <a:pt x="1125" y="585"/>
                    </a:lnTo>
                    <a:lnTo>
                      <a:pt x="1108" y="545"/>
                    </a:lnTo>
                    <a:lnTo>
                      <a:pt x="1090" y="504"/>
                    </a:lnTo>
                    <a:lnTo>
                      <a:pt x="1071" y="466"/>
                    </a:lnTo>
                    <a:lnTo>
                      <a:pt x="1048" y="430"/>
                    </a:lnTo>
                    <a:lnTo>
                      <a:pt x="1025" y="393"/>
                    </a:lnTo>
                    <a:lnTo>
                      <a:pt x="1000" y="359"/>
                    </a:lnTo>
                    <a:lnTo>
                      <a:pt x="975" y="324"/>
                    </a:lnTo>
                    <a:lnTo>
                      <a:pt x="946" y="291"/>
                    </a:lnTo>
                    <a:lnTo>
                      <a:pt x="918" y="261"/>
                    </a:lnTo>
                    <a:lnTo>
                      <a:pt x="885" y="232"/>
                    </a:lnTo>
                    <a:lnTo>
                      <a:pt x="854" y="203"/>
                    </a:lnTo>
                    <a:lnTo>
                      <a:pt x="820" y="178"/>
                    </a:lnTo>
                    <a:lnTo>
                      <a:pt x="785" y="153"/>
                    </a:lnTo>
                    <a:lnTo>
                      <a:pt x="749" y="130"/>
                    </a:lnTo>
                    <a:lnTo>
                      <a:pt x="710" y="107"/>
                    </a:lnTo>
                    <a:lnTo>
                      <a:pt x="672" y="88"/>
                    </a:lnTo>
                    <a:lnTo>
                      <a:pt x="634" y="71"/>
                    </a:lnTo>
                    <a:lnTo>
                      <a:pt x="593" y="53"/>
                    </a:lnTo>
                    <a:lnTo>
                      <a:pt x="551" y="40"/>
                    </a:lnTo>
                    <a:lnTo>
                      <a:pt x="509" y="28"/>
                    </a:lnTo>
                    <a:lnTo>
                      <a:pt x="467" y="19"/>
                    </a:lnTo>
                    <a:lnTo>
                      <a:pt x="422" y="11"/>
                    </a:lnTo>
                    <a:lnTo>
                      <a:pt x="376" y="5"/>
                    </a:lnTo>
                    <a:lnTo>
                      <a:pt x="332" y="2"/>
                    </a:lnTo>
                    <a:lnTo>
                      <a:pt x="286" y="0"/>
                    </a:lnTo>
                    <a:lnTo>
                      <a:pt x="240" y="2"/>
                    </a:lnTo>
                    <a:lnTo>
                      <a:pt x="194" y="5"/>
                    </a:lnTo>
                    <a:lnTo>
                      <a:pt x="150" y="11"/>
                    </a:lnTo>
                    <a:lnTo>
                      <a:pt x="106" y="19"/>
                    </a:lnTo>
                    <a:lnTo>
                      <a:pt x="64" y="28"/>
                    </a:lnTo>
                    <a:lnTo>
                      <a:pt x="21" y="40"/>
                    </a:lnTo>
                    <a:lnTo>
                      <a:pt x="8" y="44"/>
                    </a:lnTo>
                    <a:lnTo>
                      <a:pt x="6" y="46"/>
                    </a:lnTo>
                    <a:lnTo>
                      <a:pt x="6" y="50"/>
                    </a:lnTo>
                    <a:lnTo>
                      <a:pt x="4" y="52"/>
                    </a:lnTo>
                    <a:lnTo>
                      <a:pt x="4" y="53"/>
                    </a:lnTo>
                    <a:lnTo>
                      <a:pt x="2" y="55"/>
                    </a:lnTo>
                    <a:lnTo>
                      <a:pt x="2" y="57"/>
                    </a:lnTo>
                    <a:lnTo>
                      <a:pt x="0" y="59"/>
                    </a:lnTo>
                    <a:lnTo>
                      <a:pt x="0" y="61"/>
                    </a:lnTo>
                    <a:lnTo>
                      <a:pt x="25" y="53"/>
                    </a:lnTo>
                    <a:lnTo>
                      <a:pt x="66" y="40"/>
                    </a:lnTo>
                    <a:lnTo>
                      <a:pt x="110" y="30"/>
                    </a:lnTo>
                    <a:lnTo>
                      <a:pt x="152" y="23"/>
                    </a:lnTo>
                    <a:lnTo>
                      <a:pt x="196" y="17"/>
                    </a:lnTo>
                    <a:lnTo>
                      <a:pt x="240" y="15"/>
                    </a:lnTo>
                    <a:lnTo>
                      <a:pt x="286" y="13"/>
                    </a:lnTo>
                    <a:lnTo>
                      <a:pt x="332" y="15"/>
                    </a:lnTo>
                    <a:lnTo>
                      <a:pt x="376" y="17"/>
                    </a:lnTo>
                    <a:lnTo>
                      <a:pt x="421" y="23"/>
                    </a:lnTo>
                    <a:lnTo>
                      <a:pt x="463" y="30"/>
                    </a:lnTo>
                    <a:lnTo>
                      <a:pt x="505" y="40"/>
                    </a:lnTo>
                    <a:lnTo>
                      <a:pt x="547" y="53"/>
                    </a:lnTo>
                    <a:lnTo>
                      <a:pt x="587" y="67"/>
                    </a:lnTo>
                    <a:lnTo>
                      <a:pt x="628" y="82"/>
                    </a:lnTo>
                    <a:lnTo>
                      <a:pt x="668" y="99"/>
                    </a:lnTo>
                    <a:lnTo>
                      <a:pt x="705" y="119"/>
                    </a:lnTo>
                    <a:lnTo>
                      <a:pt x="741" y="140"/>
                    </a:lnTo>
                    <a:lnTo>
                      <a:pt x="777" y="163"/>
                    </a:lnTo>
                    <a:lnTo>
                      <a:pt x="812" y="188"/>
                    </a:lnTo>
                    <a:lnTo>
                      <a:pt x="845" y="215"/>
                    </a:lnTo>
                    <a:lnTo>
                      <a:pt x="877" y="241"/>
                    </a:lnTo>
                    <a:lnTo>
                      <a:pt x="908" y="270"/>
                    </a:lnTo>
                    <a:lnTo>
                      <a:pt x="937" y="301"/>
                    </a:lnTo>
                    <a:lnTo>
                      <a:pt x="964" y="334"/>
                    </a:lnTo>
                    <a:lnTo>
                      <a:pt x="990" y="366"/>
                    </a:lnTo>
                    <a:lnTo>
                      <a:pt x="1015" y="401"/>
                    </a:lnTo>
                    <a:lnTo>
                      <a:pt x="1038" y="437"/>
                    </a:lnTo>
                    <a:lnTo>
                      <a:pt x="1060" y="474"/>
                    </a:lnTo>
                    <a:lnTo>
                      <a:pt x="1079" y="510"/>
                    </a:lnTo>
                    <a:lnTo>
                      <a:pt x="1096" y="550"/>
                    </a:lnTo>
                    <a:lnTo>
                      <a:pt x="1111" y="591"/>
                    </a:lnTo>
                    <a:lnTo>
                      <a:pt x="1125" y="631"/>
                    </a:lnTo>
                    <a:lnTo>
                      <a:pt x="1138" y="673"/>
                    </a:lnTo>
                    <a:lnTo>
                      <a:pt x="1148" y="715"/>
                    </a:lnTo>
                    <a:lnTo>
                      <a:pt x="1156" y="758"/>
                    </a:lnTo>
                    <a:lnTo>
                      <a:pt x="1161" y="802"/>
                    </a:lnTo>
                    <a:lnTo>
                      <a:pt x="1163" y="846"/>
                    </a:lnTo>
                    <a:lnTo>
                      <a:pt x="1165" y="892"/>
                    </a:lnTo>
                    <a:lnTo>
                      <a:pt x="1179" y="892"/>
                    </a:lnTo>
                    <a:lnTo>
                      <a:pt x="1177" y="938"/>
                    </a:lnTo>
                    <a:lnTo>
                      <a:pt x="1173" y="982"/>
                    </a:lnTo>
                    <a:lnTo>
                      <a:pt x="1167" y="1028"/>
                    </a:lnTo>
                    <a:lnTo>
                      <a:pt x="1159" y="1072"/>
                    </a:lnTo>
                    <a:lnTo>
                      <a:pt x="1150" y="1115"/>
                    </a:lnTo>
                    <a:lnTo>
                      <a:pt x="1138" y="1157"/>
                    </a:lnTo>
                    <a:lnTo>
                      <a:pt x="1125" y="1199"/>
                    </a:lnTo>
                    <a:lnTo>
                      <a:pt x="1108" y="1239"/>
                    </a:lnTo>
                    <a:lnTo>
                      <a:pt x="1090" y="1278"/>
                    </a:lnTo>
                    <a:lnTo>
                      <a:pt x="1071" y="1316"/>
                    </a:lnTo>
                    <a:lnTo>
                      <a:pt x="1048" y="1354"/>
                    </a:lnTo>
                    <a:lnTo>
                      <a:pt x="1025" y="1391"/>
                    </a:lnTo>
                    <a:lnTo>
                      <a:pt x="1000" y="1425"/>
                    </a:lnTo>
                    <a:lnTo>
                      <a:pt x="975" y="1460"/>
                    </a:lnTo>
                    <a:lnTo>
                      <a:pt x="946" y="1491"/>
                    </a:lnTo>
                    <a:lnTo>
                      <a:pt x="918" y="1523"/>
                    </a:lnTo>
                    <a:lnTo>
                      <a:pt x="885" y="1552"/>
                    </a:lnTo>
                    <a:lnTo>
                      <a:pt x="854" y="1581"/>
                    </a:lnTo>
                    <a:lnTo>
                      <a:pt x="820" y="1606"/>
                    </a:lnTo>
                    <a:lnTo>
                      <a:pt x="785" y="1631"/>
                    </a:lnTo>
                    <a:lnTo>
                      <a:pt x="749" y="1654"/>
                    </a:lnTo>
                    <a:lnTo>
                      <a:pt x="710" y="1677"/>
                    </a:lnTo>
                    <a:lnTo>
                      <a:pt x="672" y="1696"/>
                    </a:lnTo>
                    <a:lnTo>
                      <a:pt x="634" y="1713"/>
                    </a:lnTo>
                    <a:lnTo>
                      <a:pt x="593" y="1729"/>
                    </a:lnTo>
                    <a:lnTo>
                      <a:pt x="551" y="1744"/>
                    </a:lnTo>
                    <a:lnTo>
                      <a:pt x="509" y="1756"/>
                    </a:lnTo>
                    <a:lnTo>
                      <a:pt x="467" y="1765"/>
                    </a:lnTo>
                    <a:lnTo>
                      <a:pt x="422" y="1773"/>
                    </a:lnTo>
                    <a:lnTo>
                      <a:pt x="376" y="1779"/>
                    </a:lnTo>
                    <a:lnTo>
                      <a:pt x="332" y="1782"/>
                    </a:lnTo>
                    <a:lnTo>
                      <a:pt x="286" y="1784"/>
                    </a:lnTo>
                    <a:lnTo>
                      <a:pt x="240" y="1782"/>
                    </a:lnTo>
                    <a:lnTo>
                      <a:pt x="194" y="1779"/>
                    </a:lnTo>
                    <a:lnTo>
                      <a:pt x="150" y="1773"/>
                    </a:lnTo>
                    <a:lnTo>
                      <a:pt x="106" y="1765"/>
                    </a:lnTo>
                    <a:lnTo>
                      <a:pt x="64" y="1756"/>
                    </a:lnTo>
                    <a:lnTo>
                      <a:pt x="44" y="1750"/>
                    </a:lnTo>
                    <a:lnTo>
                      <a:pt x="43" y="1748"/>
                    </a:lnTo>
                    <a:lnTo>
                      <a:pt x="43" y="1746"/>
                    </a:lnTo>
                    <a:lnTo>
                      <a:pt x="41" y="1744"/>
                    </a:lnTo>
                    <a:lnTo>
                      <a:pt x="39" y="1742"/>
                    </a:lnTo>
                    <a:lnTo>
                      <a:pt x="39" y="1740"/>
                    </a:lnTo>
                    <a:lnTo>
                      <a:pt x="37" y="1738"/>
                    </a:lnTo>
                    <a:lnTo>
                      <a:pt x="37" y="1736"/>
                    </a:lnTo>
                    <a:lnTo>
                      <a:pt x="35" y="1734"/>
                    </a:lnTo>
                    <a:lnTo>
                      <a:pt x="66" y="1742"/>
                    </a:lnTo>
                    <a:lnTo>
                      <a:pt x="110" y="1754"/>
                    </a:lnTo>
                    <a:lnTo>
                      <a:pt x="152" y="1761"/>
                    </a:lnTo>
                    <a:lnTo>
                      <a:pt x="196" y="1765"/>
                    </a:lnTo>
                    <a:lnTo>
                      <a:pt x="240" y="1769"/>
                    </a:lnTo>
                    <a:lnTo>
                      <a:pt x="286" y="1771"/>
                    </a:lnTo>
                    <a:lnTo>
                      <a:pt x="332" y="1769"/>
                    </a:lnTo>
                    <a:lnTo>
                      <a:pt x="376" y="1765"/>
                    </a:lnTo>
                    <a:lnTo>
                      <a:pt x="421" y="1761"/>
                    </a:lnTo>
                    <a:lnTo>
                      <a:pt x="463" y="1754"/>
                    </a:lnTo>
                    <a:lnTo>
                      <a:pt x="505" y="1742"/>
                    </a:lnTo>
                    <a:lnTo>
                      <a:pt x="547" y="1731"/>
                    </a:lnTo>
                    <a:lnTo>
                      <a:pt x="587" y="1717"/>
                    </a:lnTo>
                    <a:lnTo>
                      <a:pt x="628" y="1702"/>
                    </a:lnTo>
                    <a:lnTo>
                      <a:pt x="668" y="1685"/>
                    </a:lnTo>
                    <a:lnTo>
                      <a:pt x="705" y="1665"/>
                    </a:lnTo>
                    <a:lnTo>
                      <a:pt x="741" y="1644"/>
                    </a:lnTo>
                    <a:lnTo>
                      <a:pt x="777" y="1621"/>
                    </a:lnTo>
                    <a:lnTo>
                      <a:pt x="812" y="1596"/>
                    </a:lnTo>
                    <a:lnTo>
                      <a:pt x="845" y="1569"/>
                    </a:lnTo>
                    <a:lnTo>
                      <a:pt x="877" y="1543"/>
                    </a:lnTo>
                    <a:lnTo>
                      <a:pt x="908" y="1514"/>
                    </a:lnTo>
                    <a:lnTo>
                      <a:pt x="937" y="1483"/>
                    </a:lnTo>
                    <a:lnTo>
                      <a:pt x="964" y="1450"/>
                    </a:lnTo>
                    <a:lnTo>
                      <a:pt x="990" y="1418"/>
                    </a:lnTo>
                    <a:lnTo>
                      <a:pt x="1015" y="1383"/>
                    </a:lnTo>
                    <a:lnTo>
                      <a:pt x="1038" y="1347"/>
                    </a:lnTo>
                    <a:lnTo>
                      <a:pt x="1060" y="1310"/>
                    </a:lnTo>
                    <a:lnTo>
                      <a:pt x="1079" y="1272"/>
                    </a:lnTo>
                    <a:lnTo>
                      <a:pt x="1096" y="1234"/>
                    </a:lnTo>
                    <a:lnTo>
                      <a:pt x="1111" y="1193"/>
                    </a:lnTo>
                    <a:lnTo>
                      <a:pt x="1125" y="1153"/>
                    </a:lnTo>
                    <a:lnTo>
                      <a:pt x="1138" y="1111"/>
                    </a:lnTo>
                    <a:lnTo>
                      <a:pt x="1148" y="1069"/>
                    </a:lnTo>
                    <a:lnTo>
                      <a:pt x="1156" y="1026"/>
                    </a:lnTo>
                    <a:lnTo>
                      <a:pt x="1161" y="982"/>
                    </a:lnTo>
                    <a:lnTo>
                      <a:pt x="1163" y="938"/>
                    </a:lnTo>
                    <a:lnTo>
                      <a:pt x="1165" y="892"/>
                    </a:lnTo>
                    <a:lnTo>
                      <a:pt x="1179" y="892"/>
                    </a:lnTo>
                    <a:close/>
                  </a:path>
                </a:pathLst>
              </a:custGeom>
              <a:solidFill>
                <a:srgbClr val="77C8FF"/>
              </a:solidFill>
              <a:ln w="9525">
                <a:noFill/>
                <a:round/>
                <a:headEnd/>
                <a:tailEnd/>
              </a:ln>
            </p:spPr>
            <p:txBody>
              <a:bodyPr/>
              <a:lstStyle/>
              <a:p>
                <a:endParaRPr lang="en-US"/>
              </a:p>
            </p:txBody>
          </p:sp>
          <p:sp>
            <p:nvSpPr>
              <p:cNvPr id="27776" name="Freeform 1092"/>
              <p:cNvSpPr>
                <a:spLocks/>
              </p:cNvSpPr>
              <p:nvPr/>
            </p:nvSpPr>
            <p:spPr bwMode="auto">
              <a:xfrm>
                <a:off x="578" y="1321"/>
                <a:ext cx="1175" cy="1770"/>
              </a:xfrm>
              <a:custGeom>
                <a:avLst/>
                <a:gdLst>
                  <a:gd name="T0" fmla="*/ 1171 w 1175"/>
                  <a:gd name="T1" fmla="*/ 795 h 1770"/>
                  <a:gd name="T2" fmla="*/ 1148 w 1175"/>
                  <a:gd name="T3" fmla="*/ 664 h 1770"/>
                  <a:gd name="T4" fmla="*/ 1106 w 1175"/>
                  <a:gd name="T5" fmla="*/ 540 h 1770"/>
                  <a:gd name="T6" fmla="*/ 1048 w 1175"/>
                  <a:gd name="T7" fmla="*/ 426 h 1770"/>
                  <a:gd name="T8" fmla="*/ 973 w 1175"/>
                  <a:gd name="T9" fmla="*/ 323 h 1770"/>
                  <a:gd name="T10" fmla="*/ 885 w 1175"/>
                  <a:gd name="T11" fmla="*/ 229 h 1770"/>
                  <a:gd name="T12" fmla="*/ 785 w 1175"/>
                  <a:gd name="T13" fmla="*/ 150 h 1770"/>
                  <a:gd name="T14" fmla="*/ 674 w 1175"/>
                  <a:gd name="T15" fmla="*/ 87 h 1770"/>
                  <a:gd name="T16" fmla="*/ 553 w 1175"/>
                  <a:gd name="T17" fmla="*/ 39 h 1770"/>
                  <a:gd name="T18" fmla="*/ 425 w 1175"/>
                  <a:gd name="T19" fmla="*/ 10 h 1770"/>
                  <a:gd name="T20" fmla="*/ 290 w 1175"/>
                  <a:gd name="T21" fmla="*/ 0 h 1770"/>
                  <a:gd name="T22" fmla="*/ 156 w 1175"/>
                  <a:gd name="T23" fmla="*/ 10 h 1770"/>
                  <a:gd name="T24" fmla="*/ 27 w 1175"/>
                  <a:gd name="T25" fmla="*/ 39 h 1770"/>
                  <a:gd name="T26" fmla="*/ 6 w 1175"/>
                  <a:gd name="T27" fmla="*/ 50 h 1770"/>
                  <a:gd name="T28" fmla="*/ 2 w 1175"/>
                  <a:gd name="T29" fmla="*/ 56 h 1770"/>
                  <a:gd name="T30" fmla="*/ 0 w 1175"/>
                  <a:gd name="T31" fmla="*/ 62 h 1770"/>
                  <a:gd name="T32" fmla="*/ 114 w 1175"/>
                  <a:gd name="T33" fmla="*/ 31 h 1770"/>
                  <a:gd name="T34" fmla="*/ 246 w 1175"/>
                  <a:gd name="T35" fmla="*/ 14 h 1770"/>
                  <a:gd name="T36" fmla="*/ 378 w 1175"/>
                  <a:gd name="T37" fmla="*/ 18 h 1770"/>
                  <a:gd name="T38" fmla="*/ 509 w 1175"/>
                  <a:gd name="T39" fmla="*/ 41 h 1770"/>
                  <a:gd name="T40" fmla="*/ 630 w 1175"/>
                  <a:gd name="T41" fmla="*/ 81 h 1770"/>
                  <a:gd name="T42" fmla="*/ 743 w 1175"/>
                  <a:gd name="T43" fmla="*/ 139 h 1770"/>
                  <a:gd name="T44" fmla="*/ 845 w 1175"/>
                  <a:gd name="T45" fmla="*/ 211 h 1770"/>
                  <a:gd name="T46" fmla="*/ 935 w 1175"/>
                  <a:gd name="T47" fmla="*/ 298 h 1770"/>
                  <a:gd name="T48" fmla="*/ 1014 w 1175"/>
                  <a:gd name="T49" fmla="*/ 398 h 1770"/>
                  <a:gd name="T50" fmla="*/ 1077 w 1175"/>
                  <a:gd name="T51" fmla="*/ 507 h 1770"/>
                  <a:gd name="T52" fmla="*/ 1123 w 1175"/>
                  <a:gd name="T53" fmla="*/ 626 h 1770"/>
                  <a:gd name="T54" fmla="*/ 1152 w 1175"/>
                  <a:gd name="T55" fmla="*/ 753 h 1770"/>
                  <a:gd name="T56" fmla="*/ 1163 w 1175"/>
                  <a:gd name="T57" fmla="*/ 885 h 1770"/>
                  <a:gd name="T58" fmla="*/ 1171 w 1175"/>
                  <a:gd name="T59" fmla="*/ 975 h 1770"/>
                  <a:gd name="T60" fmla="*/ 1148 w 1175"/>
                  <a:gd name="T61" fmla="*/ 1106 h 1770"/>
                  <a:gd name="T62" fmla="*/ 1106 w 1175"/>
                  <a:gd name="T63" fmla="*/ 1229 h 1770"/>
                  <a:gd name="T64" fmla="*/ 1048 w 1175"/>
                  <a:gd name="T65" fmla="*/ 1344 h 1770"/>
                  <a:gd name="T66" fmla="*/ 973 w 1175"/>
                  <a:gd name="T67" fmla="*/ 1447 h 1770"/>
                  <a:gd name="T68" fmla="*/ 885 w 1175"/>
                  <a:gd name="T69" fmla="*/ 1539 h 1770"/>
                  <a:gd name="T70" fmla="*/ 785 w 1175"/>
                  <a:gd name="T71" fmla="*/ 1618 h 1770"/>
                  <a:gd name="T72" fmla="*/ 674 w 1175"/>
                  <a:gd name="T73" fmla="*/ 1683 h 1770"/>
                  <a:gd name="T74" fmla="*/ 553 w 1175"/>
                  <a:gd name="T75" fmla="*/ 1731 h 1770"/>
                  <a:gd name="T76" fmla="*/ 425 w 1175"/>
                  <a:gd name="T77" fmla="*/ 1760 h 1770"/>
                  <a:gd name="T78" fmla="*/ 290 w 1175"/>
                  <a:gd name="T79" fmla="*/ 1770 h 1770"/>
                  <a:gd name="T80" fmla="*/ 156 w 1175"/>
                  <a:gd name="T81" fmla="*/ 1760 h 1770"/>
                  <a:gd name="T82" fmla="*/ 43 w 1175"/>
                  <a:gd name="T83" fmla="*/ 1735 h 1770"/>
                  <a:gd name="T84" fmla="*/ 41 w 1175"/>
                  <a:gd name="T85" fmla="*/ 1729 h 1770"/>
                  <a:gd name="T86" fmla="*/ 37 w 1175"/>
                  <a:gd name="T87" fmla="*/ 1724 h 1770"/>
                  <a:gd name="T88" fmla="*/ 71 w 1175"/>
                  <a:gd name="T89" fmla="*/ 1729 h 1770"/>
                  <a:gd name="T90" fmla="*/ 200 w 1175"/>
                  <a:gd name="T91" fmla="*/ 1752 h 1770"/>
                  <a:gd name="T92" fmla="*/ 334 w 1175"/>
                  <a:gd name="T93" fmla="*/ 1756 h 1770"/>
                  <a:gd name="T94" fmla="*/ 467 w 1175"/>
                  <a:gd name="T95" fmla="*/ 1739 h 1770"/>
                  <a:gd name="T96" fmla="*/ 590 w 1175"/>
                  <a:gd name="T97" fmla="*/ 1704 h 1770"/>
                  <a:gd name="T98" fmla="*/ 707 w 1175"/>
                  <a:gd name="T99" fmla="*/ 1653 h 1770"/>
                  <a:gd name="T100" fmla="*/ 812 w 1175"/>
                  <a:gd name="T101" fmla="*/ 1584 h 1770"/>
                  <a:gd name="T102" fmla="*/ 906 w 1175"/>
                  <a:gd name="T103" fmla="*/ 1501 h 1770"/>
                  <a:gd name="T104" fmla="*/ 989 w 1175"/>
                  <a:gd name="T105" fmla="*/ 1407 h 1770"/>
                  <a:gd name="T106" fmla="*/ 1058 w 1175"/>
                  <a:gd name="T107" fmla="*/ 1301 h 1770"/>
                  <a:gd name="T108" fmla="*/ 1110 w 1175"/>
                  <a:gd name="T109" fmla="*/ 1184 h 1770"/>
                  <a:gd name="T110" fmla="*/ 1144 w 1175"/>
                  <a:gd name="T111" fmla="*/ 1062 h 1770"/>
                  <a:gd name="T112" fmla="*/ 1161 w 1175"/>
                  <a:gd name="T113" fmla="*/ 929 h 177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75"/>
                  <a:gd name="T172" fmla="*/ 0 h 1770"/>
                  <a:gd name="T173" fmla="*/ 1175 w 1175"/>
                  <a:gd name="T174" fmla="*/ 1770 h 177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75" h="1770">
                    <a:moveTo>
                      <a:pt x="1175" y="885"/>
                    </a:moveTo>
                    <a:lnTo>
                      <a:pt x="1175" y="839"/>
                    </a:lnTo>
                    <a:lnTo>
                      <a:pt x="1171" y="795"/>
                    </a:lnTo>
                    <a:lnTo>
                      <a:pt x="1165" y="751"/>
                    </a:lnTo>
                    <a:lnTo>
                      <a:pt x="1158" y="707"/>
                    </a:lnTo>
                    <a:lnTo>
                      <a:pt x="1148" y="664"/>
                    </a:lnTo>
                    <a:lnTo>
                      <a:pt x="1136" y="622"/>
                    </a:lnTo>
                    <a:lnTo>
                      <a:pt x="1121" y="580"/>
                    </a:lnTo>
                    <a:lnTo>
                      <a:pt x="1106" y="540"/>
                    </a:lnTo>
                    <a:lnTo>
                      <a:pt x="1089" y="501"/>
                    </a:lnTo>
                    <a:lnTo>
                      <a:pt x="1069" y="463"/>
                    </a:lnTo>
                    <a:lnTo>
                      <a:pt x="1048" y="426"/>
                    </a:lnTo>
                    <a:lnTo>
                      <a:pt x="1025" y="390"/>
                    </a:lnTo>
                    <a:lnTo>
                      <a:pt x="1000" y="355"/>
                    </a:lnTo>
                    <a:lnTo>
                      <a:pt x="973" y="323"/>
                    </a:lnTo>
                    <a:lnTo>
                      <a:pt x="945" y="290"/>
                    </a:lnTo>
                    <a:lnTo>
                      <a:pt x="916" y="259"/>
                    </a:lnTo>
                    <a:lnTo>
                      <a:pt x="885" y="229"/>
                    </a:lnTo>
                    <a:lnTo>
                      <a:pt x="852" y="202"/>
                    </a:lnTo>
                    <a:lnTo>
                      <a:pt x="820" y="175"/>
                    </a:lnTo>
                    <a:lnTo>
                      <a:pt x="785" y="150"/>
                    </a:lnTo>
                    <a:lnTo>
                      <a:pt x="749" y="127"/>
                    </a:lnTo>
                    <a:lnTo>
                      <a:pt x="712" y="106"/>
                    </a:lnTo>
                    <a:lnTo>
                      <a:pt x="674" y="87"/>
                    </a:lnTo>
                    <a:lnTo>
                      <a:pt x="636" y="69"/>
                    </a:lnTo>
                    <a:lnTo>
                      <a:pt x="595" y="54"/>
                    </a:lnTo>
                    <a:lnTo>
                      <a:pt x="553" y="39"/>
                    </a:lnTo>
                    <a:lnTo>
                      <a:pt x="511" y="27"/>
                    </a:lnTo>
                    <a:lnTo>
                      <a:pt x="469" y="18"/>
                    </a:lnTo>
                    <a:lnTo>
                      <a:pt x="425" y="10"/>
                    </a:lnTo>
                    <a:lnTo>
                      <a:pt x="380" y="4"/>
                    </a:lnTo>
                    <a:lnTo>
                      <a:pt x="336" y="0"/>
                    </a:lnTo>
                    <a:lnTo>
                      <a:pt x="290" y="0"/>
                    </a:lnTo>
                    <a:lnTo>
                      <a:pt x="244" y="0"/>
                    </a:lnTo>
                    <a:lnTo>
                      <a:pt x="200" y="4"/>
                    </a:lnTo>
                    <a:lnTo>
                      <a:pt x="156" y="10"/>
                    </a:lnTo>
                    <a:lnTo>
                      <a:pt x="112" y="18"/>
                    </a:lnTo>
                    <a:lnTo>
                      <a:pt x="70" y="27"/>
                    </a:lnTo>
                    <a:lnTo>
                      <a:pt x="27" y="39"/>
                    </a:lnTo>
                    <a:lnTo>
                      <a:pt x="8" y="46"/>
                    </a:lnTo>
                    <a:lnTo>
                      <a:pt x="6" y="48"/>
                    </a:lnTo>
                    <a:lnTo>
                      <a:pt x="6" y="50"/>
                    </a:lnTo>
                    <a:lnTo>
                      <a:pt x="4" y="52"/>
                    </a:lnTo>
                    <a:lnTo>
                      <a:pt x="4" y="54"/>
                    </a:lnTo>
                    <a:lnTo>
                      <a:pt x="2" y="56"/>
                    </a:lnTo>
                    <a:lnTo>
                      <a:pt x="2" y="58"/>
                    </a:lnTo>
                    <a:lnTo>
                      <a:pt x="0" y="60"/>
                    </a:lnTo>
                    <a:lnTo>
                      <a:pt x="0" y="62"/>
                    </a:lnTo>
                    <a:lnTo>
                      <a:pt x="31" y="52"/>
                    </a:lnTo>
                    <a:lnTo>
                      <a:pt x="71" y="41"/>
                    </a:lnTo>
                    <a:lnTo>
                      <a:pt x="114" y="31"/>
                    </a:lnTo>
                    <a:lnTo>
                      <a:pt x="158" y="23"/>
                    </a:lnTo>
                    <a:lnTo>
                      <a:pt x="200" y="18"/>
                    </a:lnTo>
                    <a:lnTo>
                      <a:pt x="246" y="14"/>
                    </a:lnTo>
                    <a:lnTo>
                      <a:pt x="290" y="12"/>
                    </a:lnTo>
                    <a:lnTo>
                      <a:pt x="334" y="14"/>
                    </a:lnTo>
                    <a:lnTo>
                      <a:pt x="378" y="18"/>
                    </a:lnTo>
                    <a:lnTo>
                      <a:pt x="423" y="23"/>
                    </a:lnTo>
                    <a:lnTo>
                      <a:pt x="467" y="31"/>
                    </a:lnTo>
                    <a:lnTo>
                      <a:pt x="509" y="41"/>
                    </a:lnTo>
                    <a:lnTo>
                      <a:pt x="549" y="52"/>
                    </a:lnTo>
                    <a:lnTo>
                      <a:pt x="590" y="66"/>
                    </a:lnTo>
                    <a:lnTo>
                      <a:pt x="630" y="81"/>
                    </a:lnTo>
                    <a:lnTo>
                      <a:pt x="668" y="98"/>
                    </a:lnTo>
                    <a:lnTo>
                      <a:pt x="707" y="117"/>
                    </a:lnTo>
                    <a:lnTo>
                      <a:pt x="743" y="139"/>
                    </a:lnTo>
                    <a:lnTo>
                      <a:pt x="778" y="162"/>
                    </a:lnTo>
                    <a:lnTo>
                      <a:pt x="812" y="187"/>
                    </a:lnTo>
                    <a:lnTo>
                      <a:pt x="845" y="211"/>
                    </a:lnTo>
                    <a:lnTo>
                      <a:pt x="877" y="240"/>
                    </a:lnTo>
                    <a:lnTo>
                      <a:pt x="906" y="269"/>
                    </a:lnTo>
                    <a:lnTo>
                      <a:pt x="935" y="298"/>
                    </a:lnTo>
                    <a:lnTo>
                      <a:pt x="964" y="330"/>
                    </a:lnTo>
                    <a:lnTo>
                      <a:pt x="989" y="363"/>
                    </a:lnTo>
                    <a:lnTo>
                      <a:pt x="1014" y="398"/>
                    </a:lnTo>
                    <a:lnTo>
                      <a:pt x="1037" y="432"/>
                    </a:lnTo>
                    <a:lnTo>
                      <a:pt x="1058" y="469"/>
                    </a:lnTo>
                    <a:lnTo>
                      <a:pt x="1077" y="507"/>
                    </a:lnTo>
                    <a:lnTo>
                      <a:pt x="1094" y="545"/>
                    </a:lnTo>
                    <a:lnTo>
                      <a:pt x="1110" y="586"/>
                    </a:lnTo>
                    <a:lnTo>
                      <a:pt x="1123" y="626"/>
                    </a:lnTo>
                    <a:lnTo>
                      <a:pt x="1135" y="666"/>
                    </a:lnTo>
                    <a:lnTo>
                      <a:pt x="1144" y="708"/>
                    </a:lnTo>
                    <a:lnTo>
                      <a:pt x="1152" y="753"/>
                    </a:lnTo>
                    <a:lnTo>
                      <a:pt x="1158" y="795"/>
                    </a:lnTo>
                    <a:lnTo>
                      <a:pt x="1161" y="841"/>
                    </a:lnTo>
                    <a:lnTo>
                      <a:pt x="1163" y="885"/>
                    </a:lnTo>
                    <a:lnTo>
                      <a:pt x="1175" y="885"/>
                    </a:lnTo>
                    <a:lnTo>
                      <a:pt x="1175" y="931"/>
                    </a:lnTo>
                    <a:lnTo>
                      <a:pt x="1171" y="975"/>
                    </a:lnTo>
                    <a:lnTo>
                      <a:pt x="1165" y="1019"/>
                    </a:lnTo>
                    <a:lnTo>
                      <a:pt x="1158" y="1063"/>
                    </a:lnTo>
                    <a:lnTo>
                      <a:pt x="1148" y="1106"/>
                    </a:lnTo>
                    <a:lnTo>
                      <a:pt x="1136" y="1148"/>
                    </a:lnTo>
                    <a:lnTo>
                      <a:pt x="1121" y="1190"/>
                    </a:lnTo>
                    <a:lnTo>
                      <a:pt x="1106" y="1229"/>
                    </a:lnTo>
                    <a:lnTo>
                      <a:pt x="1089" y="1269"/>
                    </a:lnTo>
                    <a:lnTo>
                      <a:pt x="1069" y="1307"/>
                    </a:lnTo>
                    <a:lnTo>
                      <a:pt x="1048" y="1344"/>
                    </a:lnTo>
                    <a:lnTo>
                      <a:pt x="1025" y="1380"/>
                    </a:lnTo>
                    <a:lnTo>
                      <a:pt x="1000" y="1415"/>
                    </a:lnTo>
                    <a:lnTo>
                      <a:pt x="973" y="1447"/>
                    </a:lnTo>
                    <a:lnTo>
                      <a:pt x="945" y="1480"/>
                    </a:lnTo>
                    <a:lnTo>
                      <a:pt x="916" y="1511"/>
                    </a:lnTo>
                    <a:lnTo>
                      <a:pt x="885" y="1539"/>
                    </a:lnTo>
                    <a:lnTo>
                      <a:pt x="852" y="1568"/>
                    </a:lnTo>
                    <a:lnTo>
                      <a:pt x="820" y="1595"/>
                    </a:lnTo>
                    <a:lnTo>
                      <a:pt x="785" y="1618"/>
                    </a:lnTo>
                    <a:lnTo>
                      <a:pt x="749" y="1641"/>
                    </a:lnTo>
                    <a:lnTo>
                      <a:pt x="712" y="1664"/>
                    </a:lnTo>
                    <a:lnTo>
                      <a:pt x="674" y="1683"/>
                    </a:lnTo>
                    <a:lnTo>
                      <a:pt x="636" y="1701"/>
                    </a:lnTo>
                    <a:lnTo>
                      <a:pt x="595" y="1716"/>
                    </a:lnTo>
                    <a:lnTo>
                      <a:pt x="553" y="1731"/>
                    </a:lnTo>
                    <a:lnTo>
                      <a:pt x="511" y="1743"/>
                    </a:lnTo>
                    <a:lnTo>
                      <a:pt x="469" y="1752"/>
                    </a:lnTo>
                    <a:lnTo>
                      <a:pt x="425" y="1760"/>
                    </a:lnTo>
                    <a:lnTo>
                      <a:pt x="380" y="1766"/>
                    </a:lnTo>
                    <a:lnTo>
                      <a:pt x="336" y="1770"/>
                    </a:lnTo>
                    <a:lnTo>
                      <a:pt x="290" y="1770"/>
                    </a:lnTo>
                    <a:lnTo>
                      <a:pt x="244" y="1770"/>
                    </a:lnTo>
                    <a:lnTo>
                      <a:pt x="200" y="1766"/>
                    </a:lnTo>
                    <a:lnTo>
                      <a:pt x="156" y="1760"/>
                    </a:lnTo>
                    <a:lnTo>
                      <a:pt x="112" y="1752"/>
                    </a:lnTo>
                    <a:lnTo>
                      <a:pt x="70" y="1743"/>
                    </a:lnTo>
                    <a:lnTo>
                      <a:pt x="43" y="1735"/>
                    </a:lnTo>
                    <a:lnTo>
                      <a:pt x="43" y="1733"/>
                    </a:lnTo>
                    <a:lnTo>
                      <a:pt x="41" y="1731"/>
                    </a:lnTo>
                    <a:lnTo>
                      <a:pt x="41" y="1729"/>
                    </a:lnTo>
                    <a:lnTo>
                      <a:pt x="39" y="1727"/>
                    </a:lnTo>
                    <a:lnTo>
                      <a:pt x="39" y="1726"/>
                    </a:lnTo>
                    <a:lnTo>
                      <a:pt x="37" y="1724"/>
                    </a:lnTo>
                    <a:lnTo>
                      <a:pt x="37" y="1722"/>
                    </a:lnTo>
                    <a:lnTo>
                      <a:pt x="35" y="1720"/>
                    </a:lnTo>
                    <a:lnTo>
                      <a:pt x="71" y="1729"/>
                    </a:lnTo>
                    <a:lnTo>
                      <a:pt x="114" y="1739"/>
                    </a:lnTo>
                    <a:lnTo>
                      <a:pt x="158" y="1747"/>
                    </a:lnTo>
                    <a:lnTo>
                      <a:pt x="200" y="1752"/>
                    </a:lnTo>
                    <a:lnTo>
                      <a:pt x="246" y="1756"/>
                    </a:lnTo>
                    <a:lnTo>
                      <a:pt x="290" y="1756"/>
                    </a:lnTo>
                    <a:lnTo>
                      <a:pt x="334" y="1756"/>
                    </a:lnTo>
                    <a:lnTo>
                      <a:pt x="378" y="1752"/>
                    </a:lnTo>
                    <a:lnTo>
                      <a:pt x="423" y="1747"/>
                    </a:lnTo>
                    <a:lnTo>
                      <a:pt x="467" y="1739"/>
                    </a:lnTo>
                    <a:lnTo>
                      <a:pt x="509" y="1729"/>
                    </a:lnTo>
                    <a:lnTo>
                      <a:pt x="549" y="1718"/>
                    </a:lnTo>
                    <a:lnTo>
                      <a:pt x="590" y="1704"/>
                    </a:lnTo>
                    <a:lnTo>
                      <a:pt x="630" y="1689"/>
                    </a:lnTo>
                    <a:lnTo>
                      <a:pt x="668" y="1672"/>
                    </a:lnTo>
                    <a:lnTo>
                      <a:pt x="707" y="1653"/>
                    </a:lnTo>
                    <a:lnTo>
                      <a:pt x="743" y="1631"/>
                    </a:lnTo>
                    <a:lnTo>
                      <a:pt x="778" y="1608"/>
                    </a:lnTo>
                    <a:lnTo>
                      <a:pt x="812" y="1584"/>
                    </a:lnTo>
                    <a:lnTo>
                      <a:pt x="845" y="1559"/>
                    </a:lnTo>
                    <a:lnTo>
                      <a:pt x="877" y="1530"/>
                    </a:lnTo>
                    <a:lnTo>
                      <a:pt x="906" y="1501"/>
                    </a:lnTo>
                    <a:lnTo>
                      <a:pt x="935" y="1472"/>
                    </a:lnTo>
                    <a:lnTo>
                      <a:pt x="964" y="1440"/>
                    </a:lnTo>
                    <a:lnTo>
                      <a:pt x="989" y="1407"/>
                    </a:lnTo>
                    <a:lnTo>
                      <a:pt x="1014" y="1372"/>
                    </a:lnTo>
                    <a:lnTo>
                      <a:pt x="1037" y="1338"/>
                    </a:lnTo>
                    <a:lnTo>
                      <a:pt x="1058" y="1301"/>
                    </a:lnTo>
                    <a:lnTo>
                      <a:pt x="1077" y="1263"/>
                    </a:lnTo>
                    <a:lnTo>
                      <a:pt x="1094" y="1225"/>
                    </a:lnTo>
                    <a:lnTo>
                      <a:pt x="1110" y="1184"/>
                    </a:lnTo>
                    <a:lnTo>
                      <a:pt x="1123" y="1144"/>
                    </a:lnTo>
                    <a:lnTo>
                      <a:pt x="1135" y="1104"/>
                    </a:lnTo>
                    <a:lnTo>
                      <a:pt x="1144" y="1062"/>
                    </a:lnTo>
                    <a:lnTo>
                      <a:pt x="1152" y="1017"/>
                    </a:lnTo>
                    <a:lnTo>
                      <a:pt x="1158" y="973"/>
                    </a:lnTo>
                    <a:lnTo>
                      <a:pt x="1161" y="929"/>
                    </a:lnTo>
                    <a:lnTo>
                      <a:pt x="1163" y="885"/>
                    </a:lnTo>
                    <a:lnTo>
                      <a:pt x="1175" y="885"/>
                    </a:lnTo>
                    <a:close/>
                  </a:path>
                </a:pathLst>
              </a:custGeom>
              <a:solidFill>
                <a:srgbClr val="78C9FF"/>
              </a:solidFill>
              <a:ln w="9525">
                <a:noFill/>
                <a:round/>
                <a:headEnd/>
                <a:tailEnd/>
              </a:ln>
            </p:spPr>
            <p:txBody>
              <a:bodyPr/>
              <a:lstStyle/>
              <a:p>
                <a:endParaRPr lang="en-US"/>
              </a:p>
            </p:txBody>
          </p:sp>
          <p:sp>
            <p:nvSpPr>
              <p:cNvPr id="27777" name="Freeform 1093"/>
              <p:cNvSpPr>
                <a:spLocks/>
              </p:cNvSpPr>
              <p:nvPr/>
            </p:nvSpPr>
            <p:spPr bwMode="auto">
              <a:xfrm>
                <a:off x="575" y="1327"/>
                <a:ext cx="1172" cy="1758"/>
              </a:xfrm>
              <a:custGeom>
                <a:avLst/>
                <a:gdLst>
                  <a:gd name="T0" fmla="*/ 1168 w 1172"/>
                  <a:gd name="T1" fmla="*/ 789 h 1758"/>
                  <a:gd name="T2" fmla="*/ 1145 w 1172"/>
                  <a:gd name="T3" fmla="*/ 660 h 1758"/>
                  <a:gd name="T4" fmla="*/ 1103 w 1172"/>
                  <a:gd name="T5" fmla="*/ 537 h 1758"/>
                  <a:gd name="T6" fmla="*/ 1045 w 1172"/>
                  <a:gd name="T7" fmla="*/ 424 h 1758"/>
                  <a:gd name="T8" fmla="*/ 971 w 1172"/>
                  <a:gd name="T9" fmla="*/ 321 h 1758"/>
                  <a:gd name="T10" fmla="*/ 884 w 1172"/>
                  <a:gd name="T11" fmla="*/ 228 h 1758"/>
                  <a:gd name="T12" fmla="*/ 784 w 1172"/>
                  <a:gd name="T13" fmla="*/ 150 h 1758"/>
                  <a:gd name="T14" fmla="*/ 675 w 1172"/>
                  <a:gd name="T15" fmla="*/ 86 h 1758"/>
                  <a:gd name="T16" fmla="*/ 554 w 1172"/>
                  <a:gd name="T17" fmla="*/ 40 h 1758"/>
                  <a:gd name="T18" fmla="*/ 428 w 1172"/>
                  <a:gd name="T19" fmla="*/ 10 h 1758"/>
                  <a:gd name="T20" fmla="*/ 293 w 1172"/>
                  <a:gd name="T21" fmla="*/ 0 h 1758"/>
                  <a:gd name="T22" fmla="*/ 159 w 1172"/>
                  <a:gd name="T23" fmla="*/ 10 h 1758"/>
                  <a:gd name="T24" fmla="*/ 32 w 1172"/>
                  <a:gd name="T25" fmla="*/ 40 h 1758"/>
                  <a:gd name="T26" fmla="*/ 5 w 1172"/>
                  <a:gd name="T27" fmla="*/ 52 h 1758"/>
                  <a:gd name="T28" fmla="*/ 2 w 1172"/>
                  <a:gd name="T29" fmla="*/ 58 h 1758"/>
                  <a:gd name="T30" fmla="*/ 0 w 1172"/>
                  <a:gd name="T31" fmla="*/ 65 h 1758"/>
                  <a:gd name="T32" fmla="*/ 119 w 1172"/>
                  <a:gd name="T33" fmla="*/ 31 h 1758"/>
                  <a:gd name="T34" fmla="*/ 249 w 1172"/>
                  <a:gd name="T35" fmla="*/ 14 h 1758"/>
                  <a:gd name="T36" fmla="*/ 381 w 1172"/>
                  <a:gd name="T37" fmla="*/ 17 h 1758"/>
                  <a:gd name="T38" fmla="*/ 510 w 1172"/>
                  <a:gd name="T39" fmla="*/ 40 h 1758"/>
                  <a:gd name="T40" fmla="*/ 631 w 1172"/>
                  <a:gd name="T41" fmla="*/ 81 h 1758"/>
                  <a:gd name="T42" fmla="*/ 742 w 1172"/>
                  <a:gd name="T43" fmla="*/ 138 h 1758"/>
                  <a:gd name="T44" fmla="*/ 844 w 1172"/>
                  <a:gd name="T45" fmla="*/ 211 h 1758"/>
                  <a:gd name="T46" fmla="*/ 934 w 1172"/>
                  <a:gd name="T47" fmla="*/ 298 h 1758"/>
                  <a:gd name="T48" fmla="*/ 1011 w 1172"/>
                  <a:gd name="T49" fmla="*/ 395 h 1758"/>
                  <a:gd name="T50" fmla="*/ 1074 w 1172"/>
                  <a:gd name="T51" fmla="*/ 503 h 1758"/>
                  <a:gd name="T52" fmla="*/ 1120 w 1172"/>
                  <a:gd name="T53" fmla="*/ 622 h 1758"/>
                  <a:gd name="T54" fmla="*/ 1149 w 1172"/>
                  <a:gd name="T55" fmla="*/ 747 h 1758"/>
                  <a:gd name="T56" fmla="*/ 1159 w 1172"/>
                  <a:gd name="T57" fmla="*/ 879 h 1758"/>
                  <a:gd name="T58" fmla="*/ 1168 w 1172"/>
                  <a:gd name="T59" fmla="*/ 969 h 1758"/>
                  <a:gd name="T60" fmla="*/ 1145 w 1172"/>
                  <a:gd name="T61" fmla="*/ 1098 h 1758"/>
                  <a:gd name="T62" fmla="*/ 1103 w 1172"/>
                  <a:gd name="T63" fmla="*/ 1221 h 1758"/>
                  <a:gd name="T64" fmla="*/ 1045 w 1172"/>
                  <a:gd name="T65" fmla="*/ 1334 h 1758"/>
                  <a:gd name="T66" fmla="*/ 971 w 1172"/>
                  <a:gd name="T67" fmla="*/ 1437 h 1758"/>
                  <a:gd name="T68" fmla="*/ 884 w 1172"/>
                  <a:gd name="T69" fmla="*/ 1530 h 1758"/>
                  <a:gd name="T70" fmla="*/ 784 w 1172"/>
                  <a:gd name="T71" fmla="*/ 1608 h 1758"/>
                  <a:gd name="T72" fmla="*/ 675 w 1172"/>
                  <a:gd name="T73" fmla="*/ 1672 h 1758"/>
                  <a:gd name="T74" fmla="*/ 554 w 1172"/>
                  <a:gd name="T75" fmla="*/ 1718 h 1758"/>
                  <a:gd name="T76" fmla="*/ 428 w 1172"/>
                  <a:gd name="T77" fmla="*/ 1748 h 1758"/>
                  <a:gd name="T78" fmla="*/ 293 w 1172"/>
                  <a:gd name="T79" fmla="*/ 1758 h 1758"/>
                  <a:gd name="T80" fmla="*/ 159 w 1172"/>
                  <a:gd name="T81" fmla="*/ 1748 h 1758"/>
                  <a:gd name="T82" fmla="*/ 42 w 1172"/>
                  <a:gd name="T83" fmla="*/ 1721 h 1758"/>
                  <a:gd name="T84" fmla="*/ 40 w 1172"/>
                  <a:gd name="T85" fmla="*/ 1716 h 1758"/>
                  <a:gd name="T86" fmla="*/ 36 w 1172"/>
                  <a:gd name="T87" fmla="*/ 1710 h 1758"/>
                  <a:gd name="T88" fmla="*/ 36 w 1172"/>
                  <a:gd name="T89" fmla="*/ 1706 h 1758"/>
                  <a:gd name="T90" fmla="*/ 161 w 1172"/>
                  <a:gd name="T91" fmla="*/ 1735 h 1758"/>
                  <a:gd name="T92" fmla="*/ 293 w 1172"/>
                  <a:gd name="T93" fmla="*/ 1744 h 1758"/>
                  <a:gd name="T94" fmla="*/ 426 w 1172"/>
                  <a:gd name="T95" fmla="*/ 1735 h 1758"/>
                  <a:gd name="T96" fmla="*/ 550 w 1172"/>
                  <a:gd name="T97" fmla="*/ 1706 h 1758"/>
                  <a:gd name="T98" fmla="*/ 669 w 1172"/>
                  <a:gd name="T99" fmla="*/ 1660 h 1758"/>
                  <a:gd name="T100" fmla="*/ 777 w 1172"/>
                  <a:gd name="T101" fmla="*/ 1597 h 1758"/>
                  <a:gd name="T102" fmla="*/ 875 w 1172"/>
                  <a:gd name="T103" fmla="*/ 1520 h 1758"/>
                  <a:gd name="T104" fmla="*/ 961 w 1172"/>
                  <a:gd name="T105" fmla="*/ 1430 h 1758"/>
                  <a:gd name="T106" fmla="*/ 1034 w 1172"/>
                  <a:gd name="T107" fmla="*/ 1328 h 1758"/>
                  <a:gd name="T108" fmla="*/ 1092 w 1172"/>
                  <a:gd name="T109" fmla="*/ 1217 h 1758"/>
                  <a:gd name="T110" fmla="*/ 1132 w 1172"/>
                  <a:gd name="T111" fmla="*/ 1096 h 1758"/>
                  <a:gd name="T112" fmla="*/ 1155 w 1172"/>
                  <a:gd name="T113" fmla="*/ 967 h 1758"/>
                  <a:gd name="T114" fmla="*/ 1172 w 1172"/>
                  <a:gd name="T115" fmla="*/ 879 h 175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72"/>
                  <a:gd name="T175" fmla="*/ 0 h 1758"/>
                  <a:gd name="T176" fmla="*/ 1172 w 1172"/>
                  <a:gd name="T177" fmla="*/ 1758 h 175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72" h="1758">
                    <a:moveTo>
                      <a:pt x="1172" y="879"/>
                    </a:moveTo>
                    <a:lnTo>
                      <a:pt x="1170" y="833"/>
                    </a:lnTo>
                    <a:lnTo>
                      <a:pt x="1168" y="789"/>
                    </a:lnTo>
                    <a:lnTo>
                      <a:pt x="1163" y="745"/>
                    </a:lnTo>
                    <a:lnTo>
                      <a:pt x="1155" y="702"/>
                    </a:lnTo>
                    <a:lnTo>
                      <a:pt x="1145" y="660"/>
                    </a:lnTo>
                    <a:lnTo>
                      <a:pt x="1132" y="618"/>
                    </a:lnTo>
                    <a:lnTo>
                      <a:pt x="1118" y="578"/>
                    </a:lnTo>
                    <a:lnTo>
                      <a:pt x="1103" y="537"/>
                    </a:lnTo>
                    <a:lnTo>
                      <a:pt x="1086" y="497"/>
                    </a:lnTo>
                    <a:lnTo>
                      <a:pt x="1067" y="461"/>
                    </a:lnTo>
                    <a:lnTo>
                      <a:pt x="1045" y="424"/>
                    </a:lnTo>
                    <a:lnTo>
                      <a:pt x="1022" y="388"/>
                    </a:lnTo>
                    <a:lnTo>
                      <a:pt x="997" y="353"/>
                    </a:lnTo>
                    <a:lnTo>
                      <a:pt x="971" y="321"/>
                    </a:lnTo>
                    <a:lnTo>
                      <a:pt x="944" y="288"/>
                    </a:lnTo>
                    <a:lnTo>
                      <a:pt x="915" y="257"/>
                    </a:lnTo>
                    <a:lnTo>
                      <a:pt x="884" y="228"/>
                    </a:lnTo>
                    <a:lnTo>
                      <a:pt x="852" y="202"/>
                    </a:lnTo>
                    <a:lnTo>
                      <a:pt x="819" y="175"/>
                    </a:lnTo>
                    <a:lnTo>
                      <a:pt x="784" y="150"/>
                    </a:lnTo>
                    <a:lnTo>
                      <a:pt x="748" y="127"/>
                    </a:lnTo>
                    <a:lnTo>
                      <a:pt x="712" y="106"/>
                    </a:lnTo>
                    <a:lnTo>
                      <a:pt x="675" y="86"/>
                    </a:lnTo>
                    <a:lnTo>
                      <a:pt x="635" y="69"/>
                    </a:lnTo>
                    <a:lnTo>
                      <a:pt x="594" y="54"/>
                    </a:lnTo>
                    <a:lnTo>
                      <a:pt x="554" y="40"/>
                    </a:lnTo>
                    <a:lnTo>
                      <a:pt x="512" y="27"/>
                    </a:lnTo>
                    <a:lnTo>
                      <a:pt x="470" y="17"/>
                    </a:lnTo>
                    <a:lnTo>
                      <a:pt x="428" y="10"/>
                    </a:lnTo>
                    <a:lnTo>
                      <a:pt x="383" y="4"/>
                    </a:lnTo>
                    <a:lnTo>
                      <a:pt x="339" y="2"/>
                    </a:lnTo>
                    <a:lnTo>
                      <a:pt x="293" y="0"/>
                    </a:lnTo>
                    <a:lnTo>
                      <a:pt x="247" y="2"/>
                    </a:lnTo>
                    <a:lnTo>
                      <a:pt x="203" y="4"/>
                    </a:lnTo>
                    <a:lnTo>
                      <a:pt x="159" y="10"/>
                    </a:lnTo>
                    <a:lnTo>
                      <a:pt x="117" y="17"/>
                    </a:lnTo>
                    <a:lnTo>
                      <a:pt x="74" y="27"/>
                    </a:lnTo>
                    <a:lnTo>
                      <a:pt x="32" y="40"/>
                    </a:lnTo>
                    <a:lnTo>
                      <a:pt x="7" y="48"/>
                    </a:lnTo>
                    <a:lnTo>
                      <a:pt x="5" y="50"/>
                    </a:lnTo>
                    <a:lnTo>
                      <a:pt x="5" y="52"/>
                    </a:lnTo>
                    <a:lnTo>
                      <a:pt x="3" y="54"/>
                    </a:lnTo>
                    <a:lnTo>
                      <a:pt x="3" y="56"/>
                    </a:lnTo>
                    <a:lnTo>
                      <a:pt x="2" y="58"/>
                    </a:lnTo>
                    <a:lnTo>
                      <a:pt x="2" y="60"/>
                    </a:lnTo>
                    <a:lnTo>
                      <a:pt x="0" y="62"/>
                    </a:lnTo>
                    <a:lnTo>
                      <a:pt x="0" y="65"/>
                    </a:lnTo>
                    <a:lnTo>
                      <a:pt x="36" y="52"/>
                    </a:lnTo>
                    <a:lnTo>
                      <a:pt x="76" y="40"/>
                    </a:lnTo>
                    <a:lnTo>
                      <a:pt x="119" y="31"/>
                    </a:lnTo>
                    <a:lnTo>
                      <a:pt x="161" y="23"/>
                    </a:lnTo>
                    <a:lnTo>
                      <a:pt x="205" y="17"/>
                    </a:lnTo>
                    <a:lnTo>
                      <a:pt x="249" y="14"/>
                    </a:lnTo>
                    <a:lnTo>
                      <a:pt x="293" y="14"/>
                    </a:lnTo>
                    <a:lnTo>
                      <a:pt x="337" y="14"/>
                    </a:lnTo>
                    <a:lnTo>
                      <a:pt x="381" y="17"/>
                    </a:lnTo>
                    <a:lnTo>
                      <a:pt x="426" y="23"/>
                    </a:lnTo>
                    <a:lnTo>
                      <a:pt x="468" y="31"/>
                    </a:lnTo>
                    <a:lnTo>
                      <a:pt x="510" y="40"/>
                    </a:lnTo>
                    <a:lnTo>
                      <a:pt x="550" y="52"/>
                    </a:lnTo>
                    <a:lnTo>
                      <a:pt x="591" y="65"/>
                    </a:lnTo>
                    <a:lnTo>
                      <a:pt x="631" y="81"/>
                    </a:lnTo>
                    <a:lnTo>
                      <a:pt x="669" y="98"/>
                    </a:lnTo>
                    <a:lnTo>
                      <a:pt x="706" y="117"/>
                    </a:lnTo>
                    <a:lnTo>
                      <a:pt x="742" y="138"/>
                    </a:lnTo>
                    <a:lnTo>
                      <a:pt x="777" y="161"/>
                    </a:lnTo>
                    <a:lnTo>
                      <a:pt x="811" y="184"/>
                    </a:lnTo>
                    <a:lnTo>
                      <a:pt x="844" y="211"/>
                    </a:lnTo>
                    <a:lnTo>
                      <a:pt x="875" y="238"/>
                    </a:lnTo>
                    <a:lnTo>
                      <a:pt x="905" y="267"/>
                    </a:lnTo>
                    <a:lnTo>
                      <a:pt x="934" y="298"/>
                    </a:lnTo>
                    <a:lnTo>
                      <a:pt x="961" y="328"/>
                    </a:lnTo>
                    <a:lnTo>
                      <a:pt x="988" y="361"/>
                    </a:lnTo>
                    <a:lnTo>
                      <a:pt x="1011" y="395"/>
                    </a:lnTo>
                    <a:lnTo>
                      <a:pt x="1034" y="430"/>
                    </a:lnTo>
                    <a:lnTo>
                      <a:pt x="1055" y="466"/>
                    </a:lnTo>
                    <a:lnTo>
                      <a:pt x="1074" y="503"/>
                    </a:lnTo>
                    <a:lnTo>
                      <a:pt x="1092" y="541"/>
                    </a:lnTo>
                    <a:lnTo>
                      <a:pt x="1107" y="582"/>
                    </a:lnTo>
                    <a:lnTo>
                      <a:pt x="1120" y="622"/>
                    </a:lnTo>
                    <a:lnTo>
                      <a:pt x="1132" y="662"/>
                    </a:lnTo>
                    <a:lnTo>
                      <a:pt x="1141" y="704"/>
                    </a:lnTo>
                    <a:lnTo>
                      <a:pt x="1149" y="747"/>
                    </a:lnTo>
                    <a:lnTo>
                      <a:pt x="1155" y="791"/>
                    </a:lnTo>
                    <a:lnTo>
                      <a:pt x="1159" y="835"/>
                    </a:lnTo>
                    <a:lnTo>
                      <a:pt x="1159" y="879"/>
                    </a:lnTo>
                    <a:lnTo>
                      <a:pt x="1172" y="879"/>
                    </a:lnTo>
                    <a:lnTo>
                      <a:pt x="1170" y="925"/>
                    </a:lnTo>
                    <a:lnTo>
                      <a:pt x="1168" y="969"/>
                    </a:lnTo>
                    <a:lnTo>
                      <a:pt x="1163" y="1013"/>
                    </a:lnTo>
                    <a:lnTo>
                      <a:pt x="1155" y="1056"/>
                    </a:lnTo>
                    <a:lnTo>
                      <a:pt x="1145" y="1098"/>
                    </a:lnTo>
                    <a:lnTo>
                      <a:pt x="1132" y="1140"/>
                    </a:lnTo>
                    <a:lnTo>
                      <a:pt x="1118" y="1180"/>
                    </a:lnTo>
                    <a:lnTo>
                      <a:pt x="1103" y="1221"/>
                    </a:lnTo>
                    <a:lnTo>
                      <a:pt x="1086" y="1259"/>
                    </a:lnTo>
                    <a:lnTo>
                      <a:pt x="1067" y="1297"/>
                    </a:lnTo>
                    <a:lnTo>
                      <a:pt x="1045" y="1334"/>
                    </a:lnTo>
                    <a:lnTo>
                      <a:pt x="1022" y="1370"/>
                    </a:lnTo>
                    <a:lnTo>
                      <a:pt x="997" y="1405"/>
                    </a:lnTo>
                    <a:lnTo>
                      <a:pt x="971" y="1437"/>
                    </a:lnTo>
                    <a:lnTo>
                      <a:pt x="944" y="1470"/>
                    </a:lnTo>
                    <a:lnTo>
                      <a:pt x="915" y="1501"/>
                    </a:lnTo>
                    <a:lnTo>
                      <a:pt x="884" y="1530"/>
                    </a:lnTo>
                    <a:lnTo>
                      <a:pt x="852" y="1556"/>
                    </a:lnTo>
                    <a:lnTo>
                      <a:pt x="819" y="1583"/>
                    </a:lnTo>
                    <a:lnTo>
                      <a:pt x="784" y="1608"/>
                    </a:lnTo>
                    <a:lnTo>
                      <a:pt x="748" y="1631"/>
                    </a:lnTo>
                    <a:lnTo>
                      <a:pt x="712" y="1652"/>
                    </a:lnTo>
                    <a:lnTo>
                      <a:pt x="675" y="1672"/>
                    </a:lnTo>
                    <a:lnTo>
                      <a:pt x="635" y="1689"/>
                    </a:lnTo>
                    <a:lnTo>
                      <a:pt x="594" y="1704"/>
                    </a:lnTo>
                    <a:lnTo>
                      <a:pt x="554" y="1718"/>
                    </a:lnTo>
                    <a:lnTo>
                      <a:pt x="512" y="1729"/>
                    </a:lnTo>
                    <a:lnTo>
                      <a:pt x="470" y="1741"/>
                    </a:lnTo>
                    <a:lnTo>
                      <a:pt x="428" y="1748"/>
                    </a:lnTo>
                    <a:lnTo>
                      <a:pt x="383" y="1752"/>
                    </a:lnTo>
                    <a:lnTo>
                      <a:pt x="339" y="1756"/>
                    </a:lnTo>
                    <a:lnTo>
                      <a:pt x="293" y="1758"/>
                    </a:lnTo>
                    <a:lnTo>
                      <a:pt x="247" y="1756"/>
                    </a:lnTo>
                    <a:lnTo>
                      <a:pt x="203" y="1752"/>
                    </a:lnTo>
                    <a:lnTo>
                      <a:pt x="159" y="1748"/>
                    </a:lnTo>
                    <a:lnTo>
                      <a:pt x="117" y="1741"/>
                    </a:lnTo>
                    <a:lnTo>
                      <a:pt x="74" y="1729"/>
                    </a:lnTo>
                    <a:lnTo>
                      <a:pt x="42" y="1721"/>
                    </a:lnTo>
                    <a:lnTo>
                      <a:pt x="42" y="1720"/>
                    </a:lnTo>
                    <a:lnTo>
                      <a:pt x="40" y="1718"/>
                    </a:lnTo>
                    <a:lnTo>
                      <a:pt x="40" y="1716"/>
                    </a:lnTo>
                    <a:lnTo>
                      <a:pt x="38" y="1714"/>
                    </a:lnTo>
                    <a:lnTo>
                      <a:pt x="36" y="1712"/>
                    </a:lnTo>
                    <a:lnTo>
                      <a:pt x="36" y="1710"/>
                    </a:lnTo>
                    <a:lnTo>
                      <a:pt x="34" y="1708"/>
                    </a:lnTo>
                    <a:lnTo>
                      <a:pt x="34" y="1704"/>
                    </a:lnTo>
                    <a:lnTo>
                      <a:pt x="36" y="1706"/>
                    </a:lnTo>
                    <a:lnTo>
                      <a:pt x="76" y="1718"/>
                    </a:lnTo>
                    <a:lnTo>
                      <a:pt x="119" y="1727"/>
                    </a:lnTo>
                    <a:lnTo>
                      <a:pt x="161" y="1735"/>
                    </a:lnTo>
                    <a:lnTo>
                      <a:pt x="205" y="1741"/>
                    </a:lnTo>
                    <a:lnTo>
                      <a:pt x="249" y="1743"/>
                    </a:lnTo>
                    <a:lnTo>
                      <a:pt x="293" y="1744"/>
                    </a:lnTo>
                    <a:lnTo>
                      <a:pt x="337" y="1743"/>
                    </a:lnTo>
                    <a:lnTo>
                      <a:pt x="381" y="1741"/>
                    </a:lnTo>
                    <a:lnTo>
                      <a:pt x="426" y="1735"/>
                    </a:lnTo>
                    <a:lnTo>
                      <a:pt x="468" y="1727"/>
                    </a:lnTo>
                    <a:lnTo>
                      <a:pt x="510" y="1718"/>
                    </a:lnTo>
                    <a:lnTo>
                      <a:pt x="550" y="1706"/>
                    </a:lnTo>
                    <a:lnTo>
                      <a:pt x="591" y="1693"/>
                    </a:lnTo>
                    <a:lnTo>
                      <a:pt x="631" y="1677"/>
                    </a:lnTo>
                    <a:lnTo>
                      <a:pt x="669" y="1660"/>
                    </a:lnTo>
                    <a:lnTo>
                      <a:pt x="706" y="1641"/>
                    </a:lnTo>
                    <a:lnTo>
                      <a:pt x="742" y="1620"/>
                    </a:lnTo>
                    <a:lnTo>
                      <a:pt x="777" y="1597"/>
                    </a:lnTo>
                    <a:lnTo>
                      <a:pt x="811" y="1572"/>
                    </a:lnTo>
                    <a:lnTo>
                      <a:pt x="844" y="1547"/>
                    </a:lnTo>
                    <a:lnTo>
                      <a:pt x="875" y="1520"/>
                    </a:lnTo>
                    <a:lnTo>
                      <a:pt x="905" y="1491"/>
                    </a:lnTo>
                    <a:lnTo>
                      <a:pt x="934" y="1460"/>
                    </a:lnTo>
                    <a:lnTo>
                      <a:pt x="961" y="1430"/>
                    </a:lnTo>
                    <a:lnTo>
                      <a:pt x="988" y="1397"/>
                    </a:lnTo>
                    <a:lnTo>
                      <a:pt x="1011" y="1363"/>
                    </a:lnTo>
                    <a:lnTo>
                      <a:pt x="1034" y="1328"/>
                    </a:lnTo>
                    <a:lnTo>
                      <a:pt x="1055" y="1292"/>
                    </a:lnTo>
                    <a:lnTo>
                      <a:pt x="1074" y="1255"/>
                    </a:lnTo>
                    <a:lnTo>
                      <a:pt x="1092" y="1217"/>
                    </a:lnTo>
                    <a:lnTo>
                      <a:pt x="1107" y="1176"/>
                    </a:lnTo>
                    <a:lnTo>
                      <a:pt x="1120" y="1136"/>
                    </a:lnTo>
                    <a:lnTo>
                      <a:pt x="1132" y="1096"/>
                    </a:lnTo>
                    <a:lnTo>
                      <a:pt x="1141" y="1054"/>
                    </a:lnTo>
                    <a:lnTo>
                      <a:pt x="1149" y="1011"/>
                    </a:lnTo>
                    <a:lnTo>
                      <a:pt x="1155" y="967"/>
                    </a:lnTo>
                    <a:lnTo>
                      <a:pt x="1159" y="923"/>
                    </a:lnTo>
                    <a:lnTo>
                      <a:pt x="1159" y="879"/>
                    </a:lnTo>
                    <a:lnTo>
                      <a:pt x="1172" y="879"/>
                    </a:lnTo>
                    <a:close/>
                  </a:path>
                </a:pathLst>
              </a:custGeom>
              <a:solidFill>
                <a:srgbClr val="79C9FF"/>
              </a:solidFill>
              <a:ln w="9525">
                <a:noFill/>
                <a:round/>
                <a:headEnd/>
                <a:tailEnd/>
              </a:ln>
            </p:spPr>
            <p:txBody>
              <a:bodyPr/>
              <a:lstStyle/>
              <a:p>
                <a:endParaRPr lang="en-US"/>
              </a:p>
            </p:txBody>
          </p:sp>
          <p:sp>
            <p:nvSpPr>
              <p:cNvPr id="27778" name="Freeform 1094"/>
              <p:cNvSpPr>
                <a:spLocks/>
              </p:cNvSpPr>
              <p:nvPr/>
            </p:nvSpPr>
            <p:spPr bwMode="auto">
              <a:xfrm>
                <a:off x="571" y="1333"/>
                <a:ext cx="1170" cy="1744"/>
              </a:xfrm>
              <a:custGeom>
                <a:avLst/>
                <a:gdLst>
                  <a:gd name="T0" fmla="*/ 1165 w 1170"/>
                  <a:gd name="T1" fmla="*/ 783 h 1744"/>
                  <a:gd name="T2" fmla="*/ 1142 w 1170"/>
                  <a:gd name="T3" fmla="*/ 654 h 1744"/>
                  <a:gd name="T4" fmla="*/ 1101 w 1170"/>
                  <a:gd name="T5" fmla="*/ 533 h 1744"/>
                  <a:gd name="T6" fmla="*/ 1044 w 1170"/>
                  <a:gd name="T7" fmla="*/ 420 h 1744"/>
                  <a:gd name="T8" fmla="*/ 971 w 1170"/>
                  <a:gd name="T9" fmla="*/ 318 h 1744"/>
                  <a:gd name="T10" fmla="*/ 884 w 1170"/>
                  <a:gd name="T11" fmla="*/ 228 h 1744"/>
                  <a:gd name="T12" fmla="*/ 785 w 1170"/>
                  <a:gd name="T13" fmla="*/ 150 h 1744"/>
                  <a:gd name="T14" fmla="*/ 675 w 1170"/>
                  <a:gd name="T15" fmla="*/ 86 h 1744"/>
                  <a:gd name="T16" fmla="*/ 556 w 1170"/>
                  <a:gd name="T17" fmla="*/ 40 h 1744"/>
                  <a:gd name="T18" fmla="*/ 430 w 1170"/>
                  <a:gd name="T19" fmla="*/ 11 h 1744"/>
                  <a:gd name="T20" fmla="*/ 297 w 1170"/>
                  <a:gd name="T21" fmla="*/ 0 h 1744"/>
                  <a:gd name="T22" fmla="*/ 165 w 1170"/>
                  <a:gd name="T23" fmla="*/ 11 h 1744"/>
                  <a:gd name="T24" fmla="*/ 38 w 1170"/>
                  <a:gd name="T25" fmla="*/ 40 h 1744"/>
                  <a:gd name="T26" fmla="*/ 6 w 1170"/>
                  <a:gd name="T27" fmla="*/ 54 h 1744"/>
                  <a:gd name="T28" fmla="*/ 2 w 1170"/>
                  <a:gd name="T29" fmla="*/ 61 h 1744"/>
                  <a:gd name="T30" fmla="*/ 0 w 1170"/>
                  <a:gd name="T31" fmla="*/ 67 h 1744"/>
                  <a:gd name="T32" fmla="*/ 82 w 1170"/>
                  <a:gd name="T33" fmla="*/ 40 h 1744"/>
                  <a:gd name="T34" fmla="*/ 209 w 1170"/>
                  <a:gd name="T35" fmla="*/ 19 h 1744"/>
                  <a:gd name="T36" fmla="*/ 341 w 1170"/>
                  <a:gd name="T37" fmla="*/ 15 h 1744"/>
                  <a:gd name="T38" fmla="*/ 470 w 1170"/>
                  <a:gd name="T39" fmla="*/ 31 h 1744"/>
                  <a:gd name="T40" fmla="*/ 593 w 1170"/>
                  <a:gd name="T41" fmla="*/ 65 h 1744"/>
                  <a:gd name="T42" fmla="*/ 706 w 1170"/>
                  <a:gd name="T43" fmla="*/ 117 h 1744"/>
                  <a:gd name="T44" fmla="*/ 812 w 1170"/>
                  <a:gd name="T45" fmla="*/ 184 h 1744"/>
                  <a:gd name="T46" fmla="*/ 906 w 1170"/>
                  <a:gd name="T47" fmla="*/ 265 h 1744"/>
                  <a:gd name="T48" fmla="*/ 986 w 1170"/>
                  <a:gd name="T49" fmla="*/ 359 h 1744"/>
                  <a:gd name="T50" fmla="*/ 1053 w 1170"/>
                  <a:gd name="T51" fmla="*/ 464 h 1744"/>
                  <a:gd name="T52" fmla="*/ 1105 w 1170"/>
                  <a:gd name="T53" fmla="*/ 577 h 1744"/>
                  <a:gd name="T54" fmla="*/ 1140 w 1170"/>
                  <a:gd name="T55" fmla="*/ 700 h 1744"/>
                  <a:gd name="T56" fmla="*/ 1155 w 1170"/>
                  <a:gd name="T57" fmla="*/ 829 h 1744"/>
                  <a:gd name="T58" fmla="*/ 1168 w 1170"/>
                  <a:gd name="T59" fmla="*/ 917 h 1744"/>
                  <a:gd name="T60" fmla="*/ 1151 w 1170"/>
                  <a:gd name="T61" fmla="*/ 1050 h 1744"/>
                  <a:gd name="T62" fmla="*/ 1117 w 1170"/>
                  <a:gd name="T63" fmla="*/ 1172 h 1744"/>
                  <a:gd name="T64" fmla="*/ 1065 w 1170"/>
                  <a:gd name="T65" fmla="*/ 1289 h 1744"/>
                  <a:gd name="T66" fmla="*/ 996 w 1170"/>
                  <a:gd name="T67" fmla="*/ 1395 h 1744"/>
                  <a:gd name="T68" fmla="*/ 913 w 1170"/>
                  <a:gd name="T69" fmla="*/ 1489 h 1744"/>
                  <a:gd name="T70" fmla="*/ 819 w 1170"/>
                  <a:gd name="T71" fmla="*/ 1572 h 1744"/>
                  <a:gd name="T72" fmla="*/ 714 w 1170"/>
                  <a:gd name="T73" fmla="*/ 1641 h 1744"/>
                  <a:gd name="T74" fmla="*/ 597 w 1170"/>
                  <a:gd name="T75" fmla="*/ 1692 h 1744"/>
                  <a:gd name="T76" fmla="*/ 474 w 1170"/>
                  <a:gd name="T77" fmla="*/ 1727 h 1744"/>
                  <a:gd name="T78" fmla="*/ 341 w 1170"/>
                  <a:gd name="T79" fmla="*/ 1744 h 1744"/>
                  <a:gd name="T80" fmla="*/ 207 w 1170"/>
                  <a:gd name="T81" fmla="*/ 1740 h 1744"/>
                  <a:gd name="T82" fmla="*/ 78 w 1170"/>
                  <a:gd name="T83" fmla="*/ 1717 h 1744"/>
                  <a:gd name="T84" fmla="*/ 40 w 1170"/>
                  <a:gd name="T85" fmla="*/ 1704 h 1744"/>
                  <a:gd name="T86" fmla="*/ 36 w 1170"/>
                  <a:gd name="T87" fmla="*/ 1696 h 1744"/>
                  <a:gd name="T88" fmla="*/ 34 w 1170"/>
                  <a:gd name="T89" fmla="*/ 1690 h 1744"/>
                  <a:gd name="T90" fmla="*/ 125 w 1170"/>
                  <a:gd name="T91" fmla="*/ 1715 h 1744"/>
                  <a:gd name="T92" fmla="*/ 253 w 1170"/>
                  <a:gd name="T93" fmla="*/ 1731 h 1744"/>
                  <a:gd name="T94" fmla="*/ 385 w 1170"/>
                  <a:gd name="T95" fmla="*/ 1727 h 1744"/>
                  <a:gd name="T96" fmla="*/ 512 w 1170"/>
                  <a:gd name="T97" fmla="*/ 1706 h 1744"/>
                  <a:gd name="T98" fmla="*/ 631 w 1170"/>
                  <a:gd name="T99" fmla="*/ 1664 h 1744"/>
                  <a:gd name="T100" fmla="*/ 742 w 1170"/>
                  <a:gd name="T101" fmla="*/ 1608 h 1744"/>
                  <a:gd name="T102" fmla="*/ 844 w 1170"/>
                  <a:gd name="T103" fmla="*/ 1535 h 1744"/>
                  <a:gd name="T104" fmla="*/ 932 w 1170"/>
                  <a:gd name="T105" fmla="*/ 1451 h 1744"/>
                  <a:gd name="T106" fmla="*/ 1009 w 1170"/>
                  <a:gd name="T107" fmla="*/ 1353 h 1744"/>
                  <a:gd name="T108" fmla="*/ 1072 w 1170"/>
                  <a:gd name="T109" fmla="*/ 1245 h 1744"/>
                  <a:gd name="T110" fmla="*/ 1119 w 1170"/>
                  <a:gd name="T111" fmla="*/ 1128 h 1744"/>
                  <a:gd name="T112" fmla="*/ 1147 w 1170"/>
                  <a:gd name="T113" fmla="*/ 1004 h 1744"/>
                  <a:gd name="T114" fmla="*/ 1157 w 1170"/>
                  <a:gd name="T115" fmla="*/ 873 h 174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70"/>
                  <a:gd name="T175" fmla="*/ 0 h 1744"/>
                  <a:gd name="T176" fmla="*/ 1170 w 1170"/>
                  <a:gd name="T177" fmla="*/ 1744 h 174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70" h="1744">
                    <a:moveTo>
                      <a:pt x="1170" y="873"/>
                    </a:moveTo>
                    <a:lnTo>
                      <a:pt x="1168" y="829"/>
                    </a:lnTo>
                    <a:lnTo>
                      <a:pt x="1165" y="783"/>
                    </a:lnTo>
                    <a:lnTo>
                      <a:pt x="1159" y="741"/>
                    </a:lnTo>
                    <a:lnTo>
                      <a:pt x="1151" y="696"/>
                    </a:lnTo>
                    <a:lnTo>
                      <a:pt x="1142" y="654"/>
                    </a:lnTo>
                    <a:lnTo>
                      <a:pt x="1130" y="614"/>
                    </a:lnTo>
                    <a:lnTo>
                      <a:pt x="1117" y="574"/>
                    </a:lnTo>
                    <a:lnTo>
                      <a:pt x="1101" y="533"/>
                    </a:lnTo>
                    <a:lnTo>
                      <a:pt x="1084" y="495"/>
                    </a:lnTo>
                    <a:lnTo>
                      <a:pt x="1065" y="457"/>
                    </a:lnTo>
                    <a:lnTo>
                      <a:pt x="1044" y="420"/>
                    </a:lnTo>
                    <a:lnTo>
                      <a:pt x="1021" y="386"/>
                    </a:lnTo>
                    <a:lnTo>
                      <a:pt x="996" y="351"/>
                    </a:lnTo>
                    <a:lnTo>
                      <a:pt x="971" y="318"/>
                    </a:lnTo>
                    <a:lnTo>
                      <a:pt x="942" y="286"/>
                    </a:lnTo>
                    <a:lnTo>
                      <a:pt x="913" y="257"/>
                    </a:lnTo>
                    <a:lnTo>
                      <a:pt x="884" y="228"/>
                    </a:lnTo>
                    <a:lnTo>
                      <a:pt x="852" y="199"/>
                    </a:lnTo>
                    <a:lnTo>
                      <a:pt x="819" y="175"/>
                    </a:lnTo>
                    <a:lnTo>
                      <a:pt x="785" y="150"/>
                    </a:lnTo>
                    <a:lnTo>
                      <a:pt x="750" y="127"/>
                    </a:lnTo>
                    <a:lnTo>
                      <a:pt x="714" y="105"/>
                    </a:lnTo>
                    <a:lnTo>
                      <a:pt x="675" y="86"/>
                    </a:lnTo>
                    <a:lnTo>
                      <a:pt x="637" y="69"/>
                    </a:lnTo>
                    <a:lnTo>
                      <a:pt x="597" y="54"/>
                    </a:lnTo>
                    <a:lnTo>
                      <a:pt x="556" y="40"/>
                    </a:lnTo>
                    <a:lnTo>
                      <a:pt x="516" y="29"/>
                    </a:lnTo>
                    <a:lnTo>
                      <a:pt x="474" y="19"/>
                    </a:lnTo>
                    <a:lnTo>
                      <a:pt x="430" y="11"/>
                    </a:lnTo>
                    <a:lnTo>
                      <a:pt x="385" y="6"/>
                    </a:lnTo>
                    <a:lnTo>
                      <a:pt x="341" y="2"/>
                    </a:lnTo>
                    <a:lnTo>
                      <a:pt x="297" y="0"/>
                    </a:lnTo>
                    <a:lnTo>
                      <a:pt x="253" y="2"/>
                    </a:lnTo>
                    <a:lnTo>
                      <a:pt x="207" y="6"/>
                    </a:lnTo>
                    <a:lnTo>
                      <a:pt x="165" y="11"/>
                    </a:lnTo>
                    <a:lnTo>
                      <a:pt x="121" y="19"/>
                    </a:lnTo>
                    <a:lnTo>
                      <a:pt x="78" y="29"/>
                    </a:lnTo>
                    <a:lnTo>
                      <a:pt x="38" y="40"/>
                    </a:lnTo>
                    <a:lnTo>
                      <a:pt x="7" y="50"/>
                    </a:lnTo>
                    <a:lnTo>
                      <a:pt x="6" y="52"/>
                    </a:lnTo>
                    <a:lnTo>
                      <a:pt x="6" y="54"/>
                    </a:lnTo>
                    <a:lnTo>
                      <a:pt x="4" y="57"/>
                    </a:lnTo>
                    <a:lnTo>
                      <a:pt x="4" y="59"/>
                    </a:lnTo>
                    <a:lnTo>
                      <a:pt x="2" y="61"/>
                    </a:lnTo>
                    <a:lnTo>
                      <a:pt x="2" y="63"/>
                    </a:lnTo>
                    <a:lnTo>
                      <a:pt x="0" y="65"/>
                    </a:lnTo>
                    <a:lnTo>
                      <a:pt x="0" y="67"/>
                    </a:lnTo>
                    <a:lnTo>
                      <a:pt x="2" y="65"/>
                    </a:lnTo>
                    <a:lnTo>
                      <a:pt x="42" y="52"/>
                    </a:lnTo>
                    <a:lnTo>
                      <a:pt x="82" y="40"/>
                    </a:lnTo>
                    <a:lnTo>
                      <a:pt x="125" y="31"/>
                    </a:lnTo>
                    <a:lnTo>
                      <a:pt x="167" y="23"/>
                    </a:lnTo>
                    <a:lnTo>
                      <a:pt x="209" y="19"/>
                    </a:lnTo>
                    <a:lnTo>
                      <a:pt x="253" y="15"/>
                    </a:lnTo>
                    <a:lnTo>
                      <a:pt x="297" y="13"/>
                    </a:lnTo>
                    <a:lnTo>
                      <a:pt x="341" y="15"/>
                    </a:lnTo>
                    <a:lnTo>
                      <a:pt x="385" y="19"/>
                    </a:lnTo>
                    <a:lnTo>
                      <a:pt x="428" y="23"/>
                    </a:lnTo>
                    <a:lnTo>
                      <a:pt x="470" y="31"/>
                    </a:lnTo>
                    <a:lnTo>
                      <a:pt x="512" y="40"/>
                    </a:lnTo>
                    <a:lnTo>
                      <a:pt x="552" y="52"/>
                    </a:lnTo>
                    <a:lnTo>
                      <a:pt x="593" y="65"/>
                    </a:lnTo>
                    <a:lnTo>
                      <a:pt x="631" y="80"/>
                    </a:lnTo>
                    <a:lnTo>
                      <a:pt x="669" y="98"/>
                    </a:lnTo>
                    <a:lnTo>
                      <a:pt x="706" y="117"/>
                    </a:lnTo>
                    <a:lnTo>
                      <a:pt x="742" y="138"/>
                    </a:lnTo>
                    <a:lnTo>
                      <a:pt x="777" y="161"/>
                    </a:lnTo>
                    <a:lnTo>
                      <a:pt x="812" y="184"/>
                    </a:lnTo>
                    <a:lnTo>
                      <a:pt x="844" y="209"/>
                    </a:lnTo>
                    <a:lnTo>
                      <a:pt x="875" y="238"/>
                    </a:lnTo>
                    <a:lnTo>
                      <a:pt x="906" y="265"/>
                    </a:lnTo>
                    <a:lnTo>
                      <a:pt x="932" y="295"/>
                    </a:lnTo>
                    <a:lnTo>
                      <a:pt x="961" y="326"/>
                    </a:lnTo>
                    <a:lnTo>
                      <a:pt x="986" y="359"/>
                    </a:lnTo>
                    <a:lnTo>
                      <a:pt x="1009" y="393"/>
                    </a:lnTo>
                    <a:lnTo>
                      <a:pt x="1032" y="428"/>
                    </a:lnTo>
                    <a:lnTo>
                      <a:pt x="1053" y="464"/>
                    </a:lnTo>
                    <a:lnTo>
                      <a:pt x="1072" y="501"/>
                    </a:lnTo>
                    <a:lnTo>
                      <a:pt x="1090" y="539"/>
                    </a:lnTo>
                    <a:lnTo>
                      <a:pt x="1105" y="577"/>
                    </a:lnTo>
                    <a:lnTo>
                      <a:pt x="1119" y="618"/>
                    </a:lnTo>
                    <a:lnTo>
                      <a:pt x="1130" y="658"/>
                    </a:lnTo>
                    <a:lnTo>
                      <a:pt x="1140" y="700"/>
                    </a:lnTo>
                    <a:lnTo>
                      <a:pt x="1147" y="743"/>
                    </a:lnTo>
                    <a:lnTo>
                      <a:pt x="1151" y="785"/>
                    </a:lnTo>
                    <a:lnTo>
                      <a:pt x="1155" y="829"/>
                    </a:lnTo>
                    <a:lnTo>
                      <a:pt x="1157" y="873"/>
                    </a:lnTo>
                    <a:lnTo>
                      <a:pt x="1170" y="873"/>
                    </a:lnTo>
                    <a:lnTo>
                      <a:pt x="1168" y="917"/>
                    </a:lnTo>
                    <a:lnTo>
                      <a:pt x="1165" y="961"/>
                    </a:lnTo>
                    <a:lnTo>
                      <a:pt x="1159" y="1005"/>
                    </a:lnTo>
                    <a:lnTo>
                      <a:pt x="1151" y="1050"/>
                    </a:lnTo>
                    <a:lnTo>
                      <a:pt x="1142" y="1092"/>
                    </a:lnTo>
                    <a:lnTo>
                      <a:pt x="1130" y="1132"/>
                    </a:lnTo>
                    <a:lnTo>
                      <a:pt x="1117" y="1172"/>
                    </a:lnTo>
                    <a:lnTo>
                      <a:pt x="1101" y="1213"/>
                    </a:lnTo>
                    <a:lnTo>
                      <a:pt x="1084" y="1251"/>
                    </a:lnTo>
                    <a:lnTo>
                      <a:pt x="1065" y="1289"/>
                    </a:lnTo>
                    <a:lnTo>
                      <a:pt x="1044" y="1326"/>
                    </a:lnTo>
                    <a:lnTo>
                      <a:pt x="1021" y="1360"/>
                    </a:lnTo>
                    <a:lnTo>
                      <a:pt x="996" y="1395"/>
                    </a:lnTo>
                    <a:lnTo>
                      <a:pt x="971" y="1428"/>
                    </a:lnTo>
                    <a:lnTo>
                      <a:pt x="942" y="1460"/>
                    </a:lnTo>
                    <a:lnTo>
                      <a:pt x="913" y="1489"/>
                    </a:lnTo>
                    <a:lnTo>
                      <a:pt x="884" y="1518"/>
                    </a:lnTo>
                    <a:lnTo>
                      <a:pt x="852" y="1547"/>
                    </a:lnTo>
                    <a:lnTo>
                      <a:pt x="819" y="1572"/>
                    </a:lnTo>
                    <a:lnTo>
                      <a:pt x="785" y="1596"/>
                    </a:lnTo>
                    <a:lnTo>
                      <a:pt x="750" y="1619"/>
                    </a:lnTo>
                    <a:lnTo>
                      <a:pt x="714" y="1641"/>
                    </a:lnTo>
                    <a:lnTo>
                      <a:pt x="675" y="1660"/>
                    </a:lnTo>
                    <a:lnTo>
                      <a:pt x="637" y="1677"/>
                    </a:lnTo>
                    <a:lnTo>
                      <a:pt x="597" y="1692"/>
                    </a:lnTo>
                    <a:lnTo>
                      <a:pt x="556" y="1706"/>
                    </a:lnTo>
                    <a:lnTo>
                      <a:pt x="516" y="1717"/>
                    </a:lnTo>
                    <a:lnTo>
                      <a:pt x="474" y="1727"/>
                    </a:lnTo>
                    <a:lnTo>
                      <a:pt x="430" y="1735"/>
                    </a:lnTo>
                    <a:lnTo>
                      <a:pt x="385" y="1740"/>
                    </a:lnTo>
                    <a:lnTo>
                      <a:pt x="341" y="1744"/>
                    </a:lnTo>
                    <a:lnTo>
                      <a:pt x="297" y="1744"/>
                    </a:lnTo>
                    <a:lnTo>
                      <a:pt x="253" y="1744"/>
                    </a:lnTo>
                    <a:lnTo>
                      <a:pt x="207" y="1740"/>
                    </a:lnTo>
                    <a:lnTo>
                      <a:pt x="165" y="1735"/>
                    </a:lnTo>
                    <a:lnTo>
                      <a:pt x="121" y="1727"/>
                    </a:lnTo>
                    <a:lnTo>
                      <a:pt x="78" y="1717"/>
                    </a:lnTo>
                    <a:lnTo>
                      <a:pt x="42" y="1708"/>
                    </a:lnTo>
                    <a:lnTo>
                      <a:pt x="40" y="1706"/>
                    </a:lnTo>
                    <a:lnTo>
                      <a:pt x="40" y="1704"/>
                    </a:lnTo>
                    <a:lnTo>
                      <a:pt x="38" y="1700"/>
                    </a:lnTo>
                    <a:lnTo>
                      <a:pt x="38" y="1698"/>
                    </a:lnTo>
                    <a:lnTo>
                      <a:pt x="36" y="1696"/>
                    </a:lnTo>
                    <a:lnTo>
                      <a:pt x="36" y="1694"/>
                    </a:lnTo>
                    <a:lnTo>
                      <a:pt x="34" y="1692"/>
                    </a:lnTo>
                    <a:lnTo>
                      <a:pt x="34" y="1690"/>
                    </a:lnTo>
                    <a:lnTo>
                      <a:pt x="42" y="1694"/>
                    </a:lnTo>
                    <a:lnTo>
                      <a:pt x="82" y="1706"/>
                    </a:lnTo>
                    <a:lnTo>
                      <a:pt x="125" y="1715"/>
                    </a:lnTo>
                    <a:lnTo>
                      <a:pt x="167" y="1723"/>
                    </a:lnTo>
                    <a:lnTo>
                      <a:pt x="209" y="1727"/>
                    </a:lnTo>
                    <a:lnTo>
                      <a:pt x="253" y="1731"/>
                    </a:lnTo>
                    <a:lnTo>
                      <a:pt x="297" y="1733"/>
                    </a:lnTo>
                    <a:lnTo>
                      <a:pt x="341" y="1731"/>
                    </a:lnTo>
                    <a:lnTo>
                      <a:pt x="385" y="1727"/>
                    </a:lnTo>
                    <a:lnTo>
                      <a:pt x="428" y="1723"/>
                    </a:lnTo>
                    <a:lnTo>
                      <a:pt x="470" y="1715"/>
                    </a:lnTo>
                    <a:lnTo>
                      <a:pt x="512" y="1706"/>
                    </a:lnTo>
                    <a:lnTo>
                      <a:pt x="552" y="1694"/>
                    </a:lnTo>
                    <a:lnTo>
                      <a:pt x="593" y="1681"/>
                    </a:lnTo>
                    <a:lnTo>
                      <a:pt x="631" y="1664"/>
                    </a:lnTo>
                    <a:lnTo>
                      <a:pt x="669" y="1648"/>
                    </a:lnTo>
                    <a:lnTo>
                      <a:pt x="706" y="1629"/>
                    </a:lnTo>
                    <a:lnTo>
                      <a:pt x="742" y="1608"/>
                    </a:lnTo>
                    <a:lnTo>
                      <a:pt x="777" y="1585"/>
                    </a:lnTo>
                    <a:lnTo>
                      <a:pt x="812" y="1562"/>
                    </a:lnTo>
                    <a:lnTo>
                      <a:pt x="844" y="1535"/>
                    </a:lnTo>
                    <a:lnTo>
                      <a:pt x="875" y="1508"/>
                    </a:lnTo>
                    <a:lnTo>
                      <a:pt x="906" y="1481"/>
                    </a:lnTo>
                    <a:lnTo>
                      <a:pt x="932" y="1451"/>
                    </a:lnTo>
                    <a:lnTo>
                      <a:pt x="961" y="1420"/>
                    </a:lnTo>
                    <a:lnTo>
                      <a:pt x="986" y="1387"/>
                    </a:lnTo>
                    <a:lnTo>
                      <a:pt x="1009" y="1353"/>
                    </a:lnTo>
                    <a:lnTo>
                      <a:pt x="1032" y="1318"/>
                    </a:lnTo>
                    <a:lnTo>
                      <a:pt x="1053" y="1282"/>
                    </a:lnTo>
                    <a:lnTo>
                      <a:pt x="1072" y="1245"/>
                    </a:lnTo>
                    <a:lnTo>
                      <a:pt x="1090" y="1207"/>
                    </a:lnTo>
                    <a:lnTo>
                      <a:pt x="1105" y="1169"/>
                    </a:lnTo>
                    <a:lnTo>
                      <a:pt x="1119" y="1128"/>
                    </a:lnTo>
                    <a:lnTo>
                      <a:pt x="1130" y="1088"/>
                    </a:lnTo>
                    <a:lnTo>
                      <a:pt x="1140" y="1046"/>
                    </a:lnTo>
                    <a:lnTo>
                      <a:pt x="1147" y="1004"/>
                    </a:lnTo>
                    <a:lnTo>
                      <a:pt x="1151" y="961"/>
                    </a:lnTo>
                    <a:lnTo>
                      <a:pt x="1155" y="917"/>
                    </a:lnTo>
                    <a:lnTo>
                      <a:pt x="1157" y="873"/>
                    </a:lnTo>
                    <a:lnTo>
                      <a:pt x="1170" y="873"/>
                    </a:lnTo>
                    <a:close/>
                  </a:path>
                </a:pathLst>
              </a:custGeom>
              <a:solidFill>
                <a:srgbClr val="7AC9FF"/>
              </a:solidFill>
              <a:ln w="9525">
                <a:noFill/>
                <a:round/>
                <a:headEnd/>
                <a:tailEnd/>
              </a:ln>
            </p:spPr>
            <p:txBody>
              <a:bodyPr/>
              <a:lstStyle/>
              <a:p>
                <a:endParaRPr lang="en-US"/>
              </a:p>
            </p:txBody>
          </p:sp>
          <p:sp>
            <p:nvSpPr>
              <p:cNvPr id="27779" name="Freeform 1095"/>
              <p:cNvSpPr>
                <a:spLocks/>
              </p:cNvSpPr>
              <p:nvPr/>
            </p:nvSpPr>
            <p:spPr bwMode="auto">
              <a:xfrm>
                <a:off x="567" y="1341"/>
                <a:ext cx="1167" cy="1730"/>
              </a:xfrm>
              <a:custGeom>
                <a:avLst/>
                <a:gdLst>
                  <a:gd name="T0" fmla="*/ 1163 w 1167"/>
                  <a:gd name="T1" fmla="*/ 777 h 1730"/>
                  <a:gd name="T2" fmla="*/ 1140 w 1167"/>
                  <a:gd name="T3" fmla="*/ 648 h 1730"/>
                  <a:gd name="T4" fmla="*/ 1100 w 1167"/>
                  <a:gd name="T5" fmla="*/ 527 h 1730"/>
                  <a:gd name="T6" fmla="*/ 1042 w 1167"/>
                  <a:gd name="T7" fmla="*/ 416 h 1730"/>
                  <a:gd name="T8" fmla="*/ 969 w 1167"/>
                  <a:gd name="T9" fmla="*/ 314 h 1730"/>
                  <a:gd name="T10" fmla="*/ 883 w 1167"/>
                  <a:gd name="T11" fmla="*/ 224 h 1730"/>
                  <a:gd name="T12" fmla="*/ 785 w 1167"/>
                  <a:gd name="T13" fmla="*/ 147 h 1730"/>
                  <a:gd name="T14" fmla="*/ 677 w 1167"/>
                  <a:gd name="T15" fmla="*/ 84 h 1730"/>
                  <a:gd name="T16" fmla="*/ 558 w 1167"/>
                  <a:gd name="T17" fmla="*/ 38 h 1730"/>
                  <a:gd name="T18" fmla="*/ 434 w 1167"/>
                  <a:gd name="T19" fmla="*/ 9 h 1730"/>
                  <a:gd name="T20" fmla="*/ 301 w 1167"/>
                  <a:gd name="T21" fmla="*/ 0 h 1730"/>
                  <a:gd name="T22" fmla="*/ 169 w 1167"/>
                  <a:gd name="T23" fmla="*/ 9 h 1730"/>
                  <a:gd name="T24" fmla="*/ 44 w 1167"/>
                  <a:gd name="T25" fmla="*/ 38 h 1730"/>
                  <a:gd name="T26" fmla="*/ 6 w 1167"/>
                  <a:gd name="T27" fmla="*/ 55 h 1730"/>
                  <a:gd name="T28" fmla="*/ 2 w 1167"/>
                  <a:gd name="T29" fmla="*/ 61 h 1730"/>
                  <a:gd name="T30" fmla="*/ 0 w 1167"/>
                  <a:gd name="T31" fmla="*/ 67 h 1730"/>
                  <a:gd name="T32" fmla="*/ 88 w 1167"/>
                  <a:gd name="T33" fmla="*/ 40 h 1730"/>
                  <a:gd name="T34" fmla="*/ 215 w 1167"/>
                  <a:gd name="T35" fmla="*/ 17 h 1730"/>
                  <a:gd name="T36" fmla="*/ 345 w 1167"/>
                  <a:gd name="T37" fmla="*/ 13 h 1730"/>
                  <a:gd name="T38" fmla="*/ 474 w 1167"/>
                  <a:gd name="T39" fmla="*/ 30 h 1730"/>
                  <a:gd name="T40" fmla="*/ 595 w 1167"/>
                  <a:gd name="T41" fmla="*/ 65 h 1730"/>
                  <a:gd name="T42" fmla="*/ 708 w 1167"/>
                  <a:gd name="T43" fmla="*/ 115 h 1730"/>
                  <a:gd name="T44" fmla="*/ 812 w 1167"/>
                  <a:gd name="T45" fmla="*/ 182 h 1730"/>
                  <a:gd name="T46" fmla="*/ 904 w 1167"/>
                  <a:gd name="T47" fmla="*/ 262 h 1730"/>
                  <a:gd name="T48" fmla="*/ 984 w 1167"/>
                  <a:gd name="T49" fmla="*/ 355 h 1730"/>
                  <a:gd name="T50" fmla="*/ 1052 w 1167"/>
                  <a:gd name="T51" fmla="*/ 458 h 1730"/>
                  <a:gd name="T52" fmla="*/ 1101 w 1167"/>
                  <a:gd name="T53" fmla="*/ 571 h 1730"/>
                  <a:gd name="T54" fmla="*/ 1136 w 1167"/>
                  <a:gd name="T55" fmla="*/ 692 h 1730"/>
                  <a:gd name="T56" fmla="*/ 1153 w 1167"/>
                  <a:gd name="T57" fmla="*/ 821 h 1730"/>
                  <a:gd name="T58" fmla="*/ 1167 w 1167"/>
                  <a:gd name="T59" fmla="*/ 909 h 1730"/>
                  <a:gd name="T60" fmla="*/ 1149 w 1167"/>
                  <a:gd name="T61" fmla="*/ 1040 h 1730"/>
                  <a:gd name="T62" fmla="*/ 1115 w 1167"/>
                  <a:gd name="T63" fmla="*/ 1162 h 1730"/>
                  <a:gd name="T64" fmla="*/ 1063 w 1167"/>
                  <a:gd name="T65" fmla="*/ 1278 h 1730"/>
                  <a:gd name="T66" fmla="*/ 996 w 1167"/>
                  <a:gd name="T67" fmla="*/ 1383 h 1730"/>
                  <a:gd name="T68" fmla="*/ 913 w 1167"/>
                  <a:gd name="T69" fmla="*/ 1477 h 1730"/>
                  <a:gd name="T70" fmla="*/ 819 w 1167"/>
                  <a:gd name="T71" fmla="*/ 1558 h 1730"/>
                  <a:gd name="T72" fmla="*/ 714 w 1167"/>
                  <a:gd name="T73" fmla="*/ 1627 h 1730"/>
                  <a:gd name="T74" fmla="*/ 599 w 1167"/>
                  <a:gd name="T75" fmla="*/ 1679 h 1730"/>
                  <a:gd name="T76" fmla="*/ 476 w 1167"/>
                  <a:gd name="T77" fmla="*/ 1713 h 1730"/>
                  <a:gd name="T78" fmla="*/ 345 w 1167"/>
                  <a:gd name="T79" fmla="*/ 1729 h 1730"/>
                  <a:gd name="T80" fmla="*/ 213 w 1167"/>
                  <a:gd name="T81" fmla="*/ 1727 h 1730"/>
                  <a:gd name="T82" fmla="*/ 84 w 1167"/>
                  <a:gd name="T83" fmla="*/ 1704 h 1730"/>
                  <a:gd name="T84" fmla="*/ 40 w 1167"/>
                  <a:gd name="T85" fmla="*/ 1688 h 1730"/>
                  <a:gd name="T86" fmla="*/ 38 w 1167"/>
                  <a:gd name="T87" fmla="*/ 1682 h 1730"/>
                  <a:gd name="T88" fmla="*/ 34 w 1167"/>
                  <a:gd name="T89" fmla="*/ 1677 h 1730"/>
                  <a:gd name="T90" fmla="*/ 88 w 1167"/>
                  <a:gd name="T91" fmla="*/ 1690 h 1730"/>
                  <a:gd name="T92" fmla="*/ 215 w 1167"/>
                  <a:gd name="T93" fmla="*/ 1713 h 1730"/>
                  <a:gd name="T94" fmla="*/ 345 w 1167"/>
                  <a:gd name="T95" fmla="*/ 1717 h 1730"/>
                  <a:gd name="T96" fmla="*/ 474 w 1167"/>
                  <a:gd name="T97" fmla="*/ 1700 h 1730"/>
                  <a:gd name="T98" fmla="*/ 595 w 1167"/>
                  <a:gd name="T99" fmla="*/ 1665 h 1730"/>
                  <a:gd name="T100" fmla="*/ 708 w 1167"/>
                  <a:gd name="T101" fmla="*/ 1615 h 1730"/>
                  <a:gd name="T102" fmla="*/ 812 w 1167"/>
                  <a:gd name="T103" fmla="*/ 1548 h 1730"/>
                  <a:gd name="T104" fmla="*/ 904 w 1167"/>
                  <a:gd name="T105" fmla="*/ 1468 h 1730"/>
                  <a:gd name="T106" fmla="*/ 984 w 1167"/>
                  <a:gd name="T107" fmla="*/ 1375 h 1730"/>
                  <a:gd name="T108" fmla="*/ 1052 w 1167"/>
                  <a:gd name="T109" fmla="*/ 1272 h 1730"/>
                  <a:gd name="T110" fmla="*/ 1101 w 1167"/>
                  <a:gd name="T111" fmla="*/ 1159 h 1730"/>
                  <a:gd name="T112" fmla="*/ 1136 w 1167"/>
                  <a:gd name="T113" fmla="*/ 1036 h 1730"/>
                  <a:gd name="T114" fmla="*/ 1153 w 1167"/>
                  <a:gd name="T115" fmla="*/ 909 h 1730"/>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67"/>
                  <a:gd name="T175" fmla="*/ 0 h 1730"/>
                  <a:gd name="T176" fmla="*/ 1167 w 1167"/>
                  <a:gd name="T177" fmla="*/ 1730 h 1730"/>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67" h="1730">
                    <a:moveTo>
                      <a:pt x="1167" y="865"/>
                    </a:moveTo>
                    <a:lnTo>
                      <a:pt x="1167" y="821"/>
                    </a:lnTo>
                    <a:lnTo>
                      <a:pt x="1163" y="777"/>
                    </a:lnTo>
                    <a:lnTo>
                      <a:pt x="1157" y="733"/>
                    </a:lnTo>
                    <a:lnTo>
                      <a:pt x="1149" y="690"/>
                    </a:lnTo>
                    <a:lnTo>
                      <a:pt x="1140" y="648"/>
                    </a:lnTo>
                    <a:lnTo>
                      <a:pt x="1128" y="608"/>
                    </a:lnTo>
                    <a:lnTo>
                      <a:pt x="1115" y="568"/>
                    </a:lnTo>
                    <a:lnTo>
                      <a:pt x="1100" y="527"/>
                    </a:lnTo>
                    <a:lnTo>
                      <a:pt x="1082" y="489"/>
                    </a:lnTo>
                    <a:lnTo>
                      <a:pt x="1063" y="452"/>
                    </a:lnTo>
                    <a:lnTo>
                      <a:pt x="1042" y="416"/>
                    </a:lnTo>
                    <a:lnTo>
                      <a:pt x="1019" y="381"/>
                    </a:lnTo>
                    <a:lnTo>
                      <a:pt x="996" y="347"/>
                    </a:lnTo>
                    <a:lnTo>
                      <a:pt x="969" y="314"/>
                    </a:lnTo>
                    <a:lnTo>
                      <a:pt x="942" y="284"/>
                    </a:lnTo>
                    <a:lnTo>
                      <a:pt x="913" y="253"/>
                    </a:lnTo>
                    <a:lnTo>
                      <a:pt x="883" y="224"/>
                    </a:lnTo>
                    <a:lnTo>
                      <a:pt x="852" y="197"/>
                    </a:lnTo>
                    <a:lnTo>
                      <a:pt x="819" y="170"/>
                    </a:lnTo>
                    <a:lnTo>
                      <a:pt x="785" y="147"/>
                    </a:lnTo>
                    <a:lnTo>
                      <a:pt x="750" y="124"/>
                    </a:lnTo>
                    <a:lnTo>
                      <a:pt x="714" y="103"/>
                    </a:lnTo>
                    <a:lnTo>
                      <a:pt x="677" y="84"/>
                    </a:lnTo>
                    <a:lnTo>
                      <a:pt x="639" y="67"/>
                    </a:lnTo>
                    <a:lnTo>
                      <a:pt x="599" y="51"/>
                    </a:lnTo>
                    <a:lnTo>
                      <a:pt x="558" y="38"/>
                    </a:lnTo>
                    <a:lnTo>
                      <a:pt x="518" y="26"/>
                    </a:lnTo>
                    <a:lnTo>
                      <a:pt x="476" y="17"/>
                    </a:lnTo>
                    <a:lnTo>
                      <a:pt x="434" y="9"/>
                    </a:lnTo>
                    <a:lnTo>
                      <a:pt x="389" y="3"/>
                    </a:lnTo>
                    <a:lnTo>
                      <a:pt x="345" y="0"/>
                    </a:lnTo>
                    <a:lnTo>
                      <a:pt x="301" y="0"/>
                    </a:lnTo>
                    <a:lnTo>
                      <a:pt x="257" y="0"/>
                    </a:lnTo>
                    <a:lnTo>
                      <a:pt x="213" y="3"/>
                    </a:lnTo>
                    <a:lnTo>
                      <a:pt x="169" y="9"/>
                    </a:lnTo>
                    <a:lnTo>
                      <a:pt x="127" y="17"/>
                    </a:lnTo>
                    <a:lnTo>
                      <a:pt x="84" y="26"/>
                    </a:lnTo>
                    <a:lnTo>
                      <a:pt x="44" y="38"/>
                    </a:lnTo>
                    <a:lnTo>
                      <a:pt x="8" y="51"/>
                    </a:lnTo>
                    <a:lnTo>
                      <a:pt x="6" y="53"/>
                    </a:lnTo>
                    <a:lnTo>
                      <a:pt x="6" y="55"/>
                    </a:lnTo>
                    <a:lnTo>
                      <a:pt x="4" y="57"/>
                    </a:lnTo>
                    <a:lnTo>
                      <a:pt x="4" y="59"/>
                    </a:lnTo>
                    <a:lnTo>
                      <a:pt x="2" y="61"/>
                    </a:lnTo>
                    <a:lnTo>
                      <a:pt x="2" y="63"/>
                    </a:lnTo>
                    <a:lnTo>
                      <a:pt x="0" y="65"/>
                    </a:lnTo>
                    <a:lnTo>
                      <a:pt x="0" y="67"/>
                    </a:lnTo>
                    <a:lnTo>
                      <a:pt x="8" y="65"/>
                    </a:lnTo>
                    <a:lnTo>
                      <a:pt x="48" y="51"/>
                    </a:lnTo>
                    <a:lnTo>
                      <a:pt x="88" y="40"/>
                    </a:lnTo>
                    <a:lnTo>
                      <a:pt x="129" y="30"/>
                    </a:lnTo>
                    <a:lnTo>
                      <a:pt x="171" y="23"/>
                    </a:lnTo>
                    <a:lnTo>
                      <a:pt x="215" y="17"/>
                    </a:lnTo>
                    <a:lnTo>
                      <a:pt x="257" y="13"/>
                    </a:lnTo>
                    <a:lnTo>
                      <a:pt x="301" y="13"/>
                    </a:lnTo>
                    <a:lnTo>
                      <a:pt x="345" y="13"/>
                    </a:lnTo>
                    <a:lnTo>
                      <a:pt x="388" y="17"/>
                    </a:lnTo>
                    <a:lnTo>
                      <a:pt x="432" y="23"/>
                    </a:lnTo>
                    <a:lnTo>
                      <a:pt x="474" y="30"/>
                    </a:lnTo>
                    <a:lnTo>
                      <a:pt x="514" y="40"/>
                    </a:lnTo>
                    <a:lnTo>
                      <a:pt x="555" y="51"/>
                    </a:lnTo>
                    <a:lnTo>
                      <a:pt x="595" y="65"/>
                    </a:lnTo>
                    <a:lnTo>
                      <a:pt x="633" y="80"/>
                    </a:lnTo>
                    <a:lnTo>
                      <a:pt x="672" y="96"/>
                    </a:lnTo>
                    <a:lnTo>
                      <a:pt x="708" y="115"/>
                    </a:lnTo>
                    <a:lnTo>
                      <a:pt x="743" y="136"/>
                    </a:lnTo>
                    <a:lnTo>
                      <a:pt x="777" y="157"/>
                    </a:lnTo>
                    <a:lnTo>
                      <a:pt x="812" y="182"/>
                    </a:lnTo>
                    <a:lnTo>
                      <a:pt x="844" y="207"/>
                    </a:lnTo>
                    <a:lnTo>
                      <a:pt x="875" y="234"/>
                    </a:lnTo>
                    <a:lnTo>
                      <a:pt x="904" y="262"/>
                    </a:lnTo>
                    <a:lnTo>
                      <a:pt x="933" y="291"/>
                    </a:lnTo>
                    <a:lnTo>
                      <a:pt x="959" y="322"/>
                    </a:lnTo>
                    <a:lnTo>
                      <a:pt x="984" y="355"/>
                    </a:lnTo>
                    <a:lnTo>
                      <a:pt x="1007" y="389"/>
                    </a:lnTo>
                    <a:lnTo>
                      <a:pt x="1030" y="424"/>
                    </a:lnTo>
                    <a:lnTo>
                      <a:pt x="1052" y="458"/>
                    </a:lnTo>
                    <a:lnTo>
                      <a:pt x="1071" y="495"/>
                    </a:lnTo>
                    <a:lnTo>
                      <a:pt x="1086" y="533"/>
                    </a:lnTo>
                    <a:lnTo>
                      <a:pt x="1101" y="571"/>
                    </a:lnTo>
                    <a:lnTo>
                      <a:pt x="1115" y="612"/>
                    </a:lnTo>
                    <a:lnTo>
                      <a:pt x="1126" y="652"/>
                    </a:lnTo>
                    <a:lnTo>
                      <a:pt x="1136" y="692"/>
                    </a:lnTo>
                    <a:lnTo>
                      <a:pt x="1144" y="735"/>
                    </a:lnTo>
                    <a:lnTo>
                      <a:pt x="1149" y="779"/>
                    </a:lnTo>
                    <a:lnTo>
                      <a:pt x="1153" y="821"/>
                    </a:lnTo>
                    <a:lnTo>
                      <a:pt x="1153" y="865"/>
                    </a:lnTo>
                    <a:lnTo>
                      <a:pt x="1167" y="865"/>
                    </a:lnTo>
                    <a:lnTo>
                      <a:pt x="1167" y="909"/>
                    </a:lnTo>
                    <a:lnTo>
                      <a:pt x="1163" y="953"/>
                    </a:lnTo>
                    <a:lnTo>
                      <a:pt x="1157" y="997"/>
                    </a:lnTo>
                    <a:lnTo>
                      <a:pt x="1149" y="1040"/>
                    </a:lnTo>
                    <a:lnTo>
                      <a:pt x="1140" y="1082"/>
                    </a:lnTo>
                    <a:lnTo>
                      <a:pt x="1128" y="1122"/>
                    </a:lnTo>
                    <a:lnTo>
                      <a:pt x="1115" y="1162"/>
                    </a:lnTo>
                    <a:lnTo>
                      <a:pt x="1100" y="1203"/>
                    </a:lnTo>
                    <a:lnTo>
                      <a:pt x="1082" y="1241"/>
                    </a:lnTo>
                    <a:lnTo>
                      <a:pt x="1063" y="1278"/>
                    </a:lnTo>
                    <a:lnTo>
                      <a:pt x="1042" y="1314"/>
                    </a:lnTo>
                    <a:lnTo>
                      <a:pt x="1019" y="1349"/>
                    </a:lnTo>
                    <a:lnTo>
                      <a:pt x="996" y="1383"/>
                    </a:lnTo>
                    <a:lnTo>
                      <a:pt x="969" y="1416"/>
                    </a:lnTo>
                    <a:lnTo>
                      <a:pt x="942" y="1446"/>
                    </a:lnTo>
                    <a:lnTo>
                      <a:pt x="913" y="1477"/>
                    </a:lnTo>
                    <a:lnTo>
                      <a:pt x="883" y="1506"/>
                    </a:lnTo>
                    <a:lnTo>
                      <a:pt x="852" y="1533"/>
                    </a:lnTo>
                    <a:lnTo>
                      <a:pt x="819" y="1558"/>
                    </a:lnTo>
                    <a:lnTo>
                      <a:pt x="785" y="1583"/>
                    </a:lnTo>
                    <a:lnTo>
                      <a:pt x="750" y="1606"/>
                    </a:lnTo>
                    <a:lnTo>
                      <a:pt x="714" y="1627"/>
                    </a:lnTo>
                    <a:lnTo>
                      <a:pt x="677" y="1646"/>
                    </a:lnTo>
                    <a:lnTo>
                      <a:pt x="639" y="1663"/>
                    </a:lnTo>
                    <a:lnTo>
                      <a:pt x="599" y="1679"/>
                    </a:lnTo>
                    <a:lnTo>
                      <a:pt x="558" y="1692"/>
                    </a:lnTo>
                    <a:lnTo>
                      <a:pt x="518" y="1704"/>
                    </a:lnTo>
                    <a:lnTo>
                      <a:pt x="476" y="1713"/>
                    </a:lnTo>
                    <a:lnTo>
                      <a:pt x="434" y="1721"/>
                    </a:lnTo>
                    <a:lnTo>
                      <a:pt x="389" y="1727"/>
                    </a:lnTo>
                    <a:lnTo>
                      <a:pt x="345" y="1729"/>
                    </a:lnTo>
                    <a:lnTo>
                      <a:pt x="301" y="1730"/>
                    </a:lnTo>
                    <a:lnTo>
                      <a:pt x="257" y="1729"/>
                    </a:lnTo>
                    <a:lnTo>
                      <a:pt x="213" y="1727"/>
                    </a:lnTo>
                    <a:lnTo>
                      <a:pt x="169" y="1721"/>
                    </a:lnTo>
                    <a:lnTo>
                      <a:pt x="127" y="1713"/>
                    </a:lnTo>
                    <a:lnTo>
                      <a:pt x="84" y="1704"/>
                    </a:lnTo>
                    <a:lnTo>
                      <a:pt x="44" y="1692"/>
                    </a:lnTo>
                    <a:lnTo>
                      <a:pt x="42" y="1690"/>
                    </a:lnTo>
                    <a:lnTo>
                      <a:pt x="40" y="1688"/>
                    </a:lnTo>
                    <a:lnTo>
                      <a:pt x="40" y="1686"/>
                    </a:lnTo>
                    <a:lnTo>
                      <a:pt x="38" y="1684"/>
                    </a:lnTo>
                    <a:lnTo>
                      <a:pt x="38" y="1682"/>
                    </a:lnTo>
                    <a:lnTo>
                      <a:pt x="36" y="1681"/>
                    </a:lnTo>
                    <a:lnTo>
                      <a:pt x="36" y="1679"/>
                    </a:lnTo>
                    <a:lnTo>
                      <a:pt x="34" y="1677"/>
                    </a:lnTo>
                    <a:lnTo>
                      <a:pt x="33" y="1675"/>
                    </a:lnTo>
                    <a:lnTo>
                      <a:pt x="48" y="1679"/>
                    </a:lnTo>
                    <a:lnTo>
                      <a:pt x="88" y="1690"/>
                    </a:lnTo>
                    <a:lnTo>
                      <a:pt x="129" y="1700"/>
                    </a:lnTo>
                    <a:lnTo>
                      <a:pt x="171" y="1707"/>
                    </a:lnTo>
                    <a:lnTo>
                      <a:pt x="215" y="1713"/>
                    </a:lnTo>
                    <a:lnTo>
                      <a:pt x="257" y="1717"/>
                    </a:lnTo>
                    <a:lnTo>
                      <a:pt x="301" y="1717"/>
                    </a:lnTo>
                    <a:lnTo>
                      <a:pt x="345" y="1717"/>
                    </a:lnTo>
                    <a:lnTo>
                      <a:pt x="388" y="1713"/>
                    </a:lnTo>
                    <a:lnTo>
                      <a:pt x="432" y="1707"/>
                    </a:lnTo>
                    <a:lnTo>
                      <a:pt x="474" y="1700"/>
                    </a:lnTo>
                    <a:lnTo>
                      <a:pt x="514" y="1690"/>
                    </a:lnTo>
                    <a:lnTo>
                      <a:pt x="555" y="1679"/>
                    </a:lnTo>
                    <a:lnTo>
                      <a:pt x="595" y="1665"/>
                    </a:lnTo>
                    <a:lnTo>
                      <a:pt x="633" y="1650"/>
                    </a:lnTo>
                    <a:lnTo>
                      <a:pt x="672" y="1633"/>
                    </a:lnTo>
                    <a:lnTo>
                      <a:pt x="708" y="1615"/>
                    </a:lnTo>
                    <a:lnTo>
                      <a:pt x="743" y="1594"/>
                    </a:lnTo>
                    <a:lnTo>
                      <a:pt x="777" y="1571"/>
                    </a:lnTo>
                    <a:lnTo>
                      <a:pt x="812" y="1548"/>
                    </a:lnTo>
                    <a:lnTo>
                      <a:pt x="844" y="1523"/>
                    </a:lnTo>
                    <a:lnTo>
                      <a:pt x="875" y="1496"/>
                    </a:lnTo>
                    <a:lnTo>
                      <a:pt x="904" y="1468"/>
                    </a:lnTo>
                    <a:lnTo>
                      <a:pt x="933" y="1439"/>
                    </a:lnTo>
                    <a:lnTo>
                      <a:pt x="959" y="1408"/>
                    </a:lnTo>
                    <a:lnTo>
                      <a:pt x="984" y="1375"/>
                    </a:lnTo>
                    <a:lnTo>
                      <a:pt x="1007" y="1341"/>
                    </a:lnTo>
                    <a:lnTo>
                      <a:pt x="1030" y="1306"/>
                    </a:lnTo>
                    <a:lnTo>
                      <a:pt x="1052" y="1272"/>
                    </a:lnTo>
                    <a:lnTo>
                      <a:pt x="1071" y="1235"/>
                    </a:lnTo>
                    <a:lnTo>
                      <a:pt x="1086" y="1197"/>
                    </a:lnTo>
                    <a:lnTo>
                      <a:pt x="1101" y="1159"/>
                    </a:lnTo>
                    <a:lnTo>
                      <a:pt x="1115" y="1118"/>
                    </a:lnTo>
                    <a:lnTo>
                      <a:pt x="1126" y="1078"/>
                    </a:lnTo>
                    <a:lnTo>
                      <a:pt x="1136" y="1036"/>
                    </a:lnTo>
                    <a:lnTo>
                      <a:pt x="1144" y="996"/>
                    </a:lnTo>
                    <a:lnTo>
                      <a:pt x="1149" y="951"/>
                    </a:lnTo>
                    <a:lnTo>
                      <a:pt x="1153" y="909"/>
                    </a:lnTo>
                    <a:lnTo>
                      <a:pt x="1153" y="865"/>
                    </a:lnTo>
                    <a:lnTo>
                      <a:pt x="1167" y="865"/>
                    </a:lnTo>
                    <a:close/>
                  </a:path>
                </a:pathLst>
              </a:custGeom>
              <a:solidFill>
                <a:srgbClr val="7BCAFF"/>
              </a:solidFill>
              <a:ln w="9525">
                <a:noFill/>
                <a:round/>
                <a:headEnd/>
                <a:tailEnd/>
              </a:ln>
            </p:spPr>
            <p:txBody>
              <a:bodyPr/>
              <a:lstStyle/>
              <a:p>
                <a:endParaRPr lang="en-US"/>
              </a:p>
            </p:txBody>
          </p:sp>
          <p:sp>
            <p:nvSpPr>
              <p:cNvPr id="27780" name="Freeform 1096"/>
              <p:cNvSpPr>
                <a:spLocks/>
              </p:cNvSpPr>
              <p:nvPr/>
            </p:nvSpPr>
            <p:spPr bwMode="auto">
              <a:xfrm>
                <a:off x="563" y="1346"/>
                <a:ext cx="1165" cy="1720"/>
              </a:xfrm>
              <a:custGeom>
                <a:avLst/>
                <a:gdLst>
                  <a:gd name="T0" fmla="*/ 1159 w 1165"/>
                  <a:gd name="T1" fmla="*/ 772 h 1720"/>
                  <a:gd name="T2" fmla="*/ 1138 w 1165"/>
                  <a:gd name="T3" fmla="*/ 645 h 1720"/>
                  <a:gd name="T4" fmla="*/ 1098 w 1165"/>
                  <a:gd name="T5" fmla="*/ 526 h 1720"/>
                  <a:gd name="T6" fmla="*/ 1040 w 1165"/>
                  <a:gd name="T7" fmla="*/ 415 h 1720"/>
                  <a:gd name="T8" fmla="*/ 969 w 1165"/>
                  <a:gd name="T9" fmla="*/ 313 h 1720"/>
                  <a:gd name="T10" fmla="*/ 883 w 1165"/>
                  <a:gd name="T11" fmla="*/ 225 h 1720"/>
                  <a:gd name="T12" fmla="*/ 785 w 1165"/>
                  <a:gd name="T13" fmla="*/ 148 h 1720"/>
                  <a:gd name="T14" fmla="*/ 677 w 1165"/>
                  <a:gd name="T15" fmla="*/ 85 h 1720"/>
                  <a:gd name="T16" fmla="*/ 560 w 1165"/>
                  <a:gd name="T17" fmla="*/ 39 h 1720"/>
                  <a:gd name="T18" fmla="*/ 436 w 1165"/>
                  <a:gd name="T19" fmla="*/ 10 h 1720"/>
                  <a:gd name="T20" fmla="*/ 305 w 1165"/>
                  <a:gd name="T21" fmla="*/ 0 h 1720"/>
                  <a:gd name="T22" fmla="*/ 175 w 1165"/>
                  <a:gd name="T23" fmla="*/ 10 h 1720"/>
                  <a:gd name="T24" fmla="*/ 50 w 1165"/>
                  <a:gd name="T25" fmla="*/ 39 h 1720"/>
                  <a:gd name="T26" fmla="*/ 6 w 1165"/>
                  <a:gd name="T27" fmla="*/ 56 h 1720"/>
                  <a:gd name="T28" fmla="*/ 4 w 1165"/>
                  <a:gd name="T29" fmla="*/ 62 h 1720"/>
                  <a:gd name="T30" fmla="*/ 0 w 1165"/>
                  <a:gd name="T31" fmla="*/ 69 h 1720"/>
                  <a:gd name="T32" fmla="*/ 54 w 1165"/>
                  <a:gd name="T33" fmla="*/ 52 h 1720"/>
                  <a:gd name="T34" fmla="*/ 177 w 1165"/>
                  <a:gd name="T35" fmla="*/ 23 h 1720"/>
                  <a:gd name="T36" fmla="*/ 305 w 1165"/>
                  <a:gd name="T37" fmla="*/ 14 h 1720"/>
                  <a:gd name="T38" fmla="*/ 434 w 1165"/>
                  <a:gd name="T39" fmla="*/ 23 h 1720"/>
                  <a:gd name="T40" fmla="*/ 557 w 1165"/>
                  <a:gd name="T41" fmla="*/ 52 h 1720"/>
                  <a:gd name="T42" fmla="*/ 672 w 1165"/>
                  <a:gd name="T43" fmla="*/ 96 h 1720"/>
                  <a:gd name="T44" fmla="*/ 779 w 1165"/>
                  <a:gd name="T45" fmla="*/ 158 h 1720"/>
                  <a:gd name="T46" fmla="*/ 873 w 1165"/>
                  <a:gd name="T47" fmla="*/ 234 h 1720"/>
                  <a:gd name="T48" fmla="*/ 958 w 1165"/>
                  <a:gd name="T49" fmla="*/ 321 h 1720"/>
                  <a:gd name="T50" fmla="*/ 1029 w 1165"/>
                  <a:gd name="T51" fmla="*/ 421 h 1720"/>
                  <a:gd name="T52" fmla="*/ 1084 w 1165"/>
                  <a:gd name="T53" fmla="*/ 530 h 1720"/>
                  <a:gd name="T54" fmla="*/ 1125 w 1165"/>
                  <a:gd name="T55" fmla="*/ 649 h 1720"/>
                  <a:gd name="T56" fmla="*/ 1148 w 1165"/>
                  <a:gd name="T57" fmla="*/ 774 h 1720"/>
                  <a:gd name="T58" fmla="*/ 1165 w 1165"/>
                  <a:gd name="T59" fmla="*/ 860 h 1720"/>
                  <a:gd name="T60" fmla="*/ 1155 w 1165"/>
                  <a:gd name="T61" fmla="*/ 991 h 1720"/>
                  <a:gd name="T62" fmla="*/ 1127 w 1165"/>
                  <a:gd name="T63" fmla="*/ 1115 h 1720"/>
                  <a:gd name="T64" fmla="*/ 1080 w 1165"/>
                  <a:gd name="T65" fmla="*/ 1232 h 1720"/>
                  <a:gd name="T66" fmla="*/ 1017 w 1165"/>
                  <a:gd name="T67" fmla="*/ 1340 h 1720"/>
                  <a:gd name="T68" fmla="*/ 940 w 1165"/>
                  <a:gd name="T69" fmla="*/ 1438 h 1720"/>
                  <a:gd name="T70" fmla="*/ 852 w 1165"/>
                  <a:gd name="T71" fmla="*/ 1522 h 1720"/>
                  <a:gd name="T72" fmla="*/ 750 w 1165"/>
                  <a:gd name="T73" fmla="*/ 1595 h 1720"/>
                  <a:gd name="T74" fmla="*/ 639 w 1165"/>
                  <a:gd name="T75" fmla="*/ 1651 h 1720"/>
                  <a:gd name="T76" fmla="*/ 520 w 1165"/>
                  <a:gd name="T77" fmla="*/ 1693 h 1720"/>
                  <a:gd name="T78" fmla="*/ 393 w 1165"/>
                  <a:gd name="T79" fmla="*/ 1714 h 1720"/>
                  <a:gd name="T80" fmla="*/ 261 w 1165"/>
                  <a:gd name="T81" fmla="*/ 1718 h 1720"/>
                  <a:gd name="T82" fmla="*/ 133 w 1165"/>
                  <a:gd name="T83" fmla="*/ 1702 h 1720"/>
                  <a:gd name="T84" fmla="*/ 42 w 1165"/>
                  <a:gd name="T85" fmla="*/ 1677 h 1720"/>
                  <a:gd name="T86" fmla="*/ 38 w 1165"/>
                  <a:gd name="T87" fmla="*/ 1672 h 1720"/>
                  <a:gd name="T88" fmla="*/ 35 w 1165"/>
                  <a:gd name="T89" fmla="*/ 1666 h 1720"/>
                  <a:gd name="T90" fmla="*/ 54 w 1165"/>
                  <a:gd name="T91" fmla="*/ 1668 h 1720"/>
                  <a:gd name="T92" fmla="*/ 177 w 1165"/>
                  <a:gd name="T93" fmla="*/ 1697 h 1720"/>
                  <a:gd name="T94" fmla="*/ 305 w 1165"/>
                  <a:gd name="T95" fmla="*/ 1706 h 1720"/>
                  <a:gd name="T96" fmla="*/ 434 w 1165"/>
                  <a:gd name="T97" fmla="*/ 1697 h 1720"/>
                  <a:gd name="T98" fmla="*/ 557 w 1165"/>
                  <a:gd name="T99" fmla="*/ 1668 h 1720"/>
                  <a:gd name="T100" fmla="*/ 672 w 1165"/>
                  <a:gd name="T101" fmla="*/ 1622 h 1720"/>
                  <a:gd name="T102" fmla="*/ 779 w 1165"/>
                  <a:gd name="T103" fmla="*/ 1562 h 1720"/>
                  <a:gd name="T104" fmla="*/ 873 w 1165"/>
                  <a:gd name="T105" fmla="*/ 1486 h 1720"/>
                  <a:gd name="T106" fmla="*/ 958 w 1165"/>
                  <a:gd name="T107" fmla="*/ 1397 h 1720"/>
                  <a:gd name="T108" fmla="*/ 1029 w 1165"/>
                  <a:gd name="T109" fmla="*/ 1299 h 1720"/>
                  <a:gd name="T110" fmla="*/ 1084 w 1165"/>
                  <a:gd name="T111" fmla="*/ 1190 h 1720"/>
                  <a:gd name="T112" fmla="*/ 1125 w 1165"/>
                  <a:gd name="T113" fmla="*/ 1071 h 1720"/>
                  <a:gd name="T114" fmla="*/ 1148 w 1165"/>
                  <a:gd name="T115" fmla="*/ 946 h 1720"/>
                  <a:gd name="T116" fmla="*/ 1165 w 1165"/>
                  <a:gd name="T117" fmla="*/ 860 h 17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65"/>
                  <a:gd name="T178" fmla="*/ 0 h 1720"/>
                  <a:gd name="T179" fmla="*/ 1165 w 1165"/>
                  <a:gd name="T180" fmla="*/ 1720 h 17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65" h="1720">
                    <a:moveTo>
                      <a:pt x="1165" y="860"/>
                    </a:moveTo>
                    <a:lnTo>
                      <a:pt x="1163" y="816"/>
                    </a:lnTo>
                    <a:lnTo>
                      <a:pt x="1159" y="772"/>
                    </a:lnTo>
                    <a:lnTo>
                      <a:pt x="1155" y="730"/>
                    </a:lnTo>
                    <a:lnTo>
                      <a:pt x="1148" y="687"/>
                    </a:lnTo>
                    <a:lnTo>
                      <a:pt x="1138" y="645"/>
                    </a:lnTo>
                    <a:lnTo>
                      <a:pt x="1127" y="605"/>
                    </a:lnTo>
                    <a:lnTo>
                      <a:pt x="1113" y="564"/>
                    </a:lnTo>
                    <a:lnTo>
                      <a:pt x="1098" y="526"/>
                    </a:lnTo>
                    <a:lnTo>
                      <a:pt x="1080" y="488"/>
                    </a:lnTo>
                    <a:lnTo>
                      <a:pt x="1061" y="451"/>
                    </a:lnTo>
                    <a:lnTo>
                      <a:pt x="1040" y="415"/>
                    </a:lnTo>
                    <a:lnTo>
                      <a:pt x="1017" y="380"/>
                    </a:lnTo>
                    <a:lnTo>
                      <a:pt x="994" y="346"/>
                    </a:lnTo>
                    <a:lnTo>
                      <a:pt x="969" y="313"/>
                    </a:lnTo>
                    <a:lnTo>
                      <a:pt x="940" y="282"/>
                    </a:lnTo>
                    <a:lnTo>
                      <a:pt x="914" y="252"/>
                    </a:lnTo>
                    <a:lnTo>
                      <a:pt x="883" y="225"/>
                    </a:lnTo>
                    <a:lnTo>
                      <a:pt x="852" y="196"/>
                    </a:lnTo>
                    <a:lnTo>
                      <a:pt x="820" y="171"/>
                    </a:lnTo>
                    <a:lnTo>
                      <a:pt x="785" y="148"/>
                    </a:lnTo>
                    <a:lnTo>
                      <a:pt x="750" y="125"/>
                    </a:lnTo>
                    <a:lnTo>
                      <a:pt x="714" y="104"/>
                    </a:lnTo>
                    <a:lnTo>
                      <a:pt x="677" y="85"/>
                    </a:lnTo>
                    <a:lnTo>
                      <a:pt x="639" y="67"/>
                    </a:lnTo>
                    <a:lnTo>
                      <a:pt x="601" y="52"/>
                    </a:lnTo>
                    <a:lnTo>
                      <a:pt x="560" y="39"/>
                    </a:lnTo>
                    <a:lnTo>
                      <a:pt x="520" y="27"/>
                    </a:lnTo>
                    <a:lnTo>
                      <a:pt x="478" y="18"/>
                    </a:lnTo>
                    <a:lnTo>
                      <a:pt x="436" y="10"/>
                    </a:lnTo>
                    <a:lnTo>
                      <a:pt x="393" y="6"/>
                    </a:lnTo>
                    <a:lnTo>
                      <a:pt x="349" y="2"/>
                    </a:lnTo>
                    <a:lnTo>
                      <a:pt x="305" y="0"/>
                    </a:lnTo>
                    <a:lnTo>
                      <a:pt x="261" y="2"/>
                    </a:lnTo>
                    <a:lnTo>
                      <a:pt x="217" y="6"/>
                    </a:lnTo>
                    <a:lnTo>
                      <a:pt x="175" y="10"/>
                    </a:lnTo>
                    <a:lnTo>
                      <a:pt x="133" y="18"/>
                    </a:lnTo>
                    <a:lnTo>
                      <a:pt x="90" y="27"/>
                    </a:lnTo>
                    <a:lnTo>
                      <a:pt x="50" y="39"/>
                    </a:lnTo>
                    <a:lnTo>
                      <a:pt x="10" y="52"/>
                    </a:lnTo>
                    <a:lnTo>
                      <a:pt x="8" y="54"/>
                    </a:lnTo>
                    <a:lnTo>
                      <a:pt x="6" y="56"/>
                    </a:lnTo>
                    <a:lnTo>
                      <a:pt x="6" y="58"/>
                    </a:lnTo>
                    <a:lnTo>
                      <a:pt x="4" y="60"/>
                    </a:lnTo>
                    <a:lnTo>
                      <a:pt x="4" y="62"/>
                    </a:lnTo>
                    <a:lnTo>
                      <a:pt x="2" y="64"/>
                    </a:lnTo>
                    <a:lnTo>
                      <a:pt x="2" y="67"/>
                    </a:lnTo>
                    <a:lnTo>
                      <a:pt x="0" y="69"/>
                    </a:lnTo>
                    <a:lnTo>
                      <a:pt x="0" y="71"/>
                    </a:lnTo>
                    <a:lnTo>
                      <a:pt x="14" y="66"/>
                    </a:lnTo>
                    <a:lnTo>
                      <a:pt x="54" y="52"/>
                    </a:lnTo>
                    <a:lnTo>
                      <a:pt x="94" y="41"/>
                    </a:lnTo>
                    <a:lnTo>
                      <a:pt x="134" y="31"/>
                    </a:lnTo>
                    <a:lnTo>
                      <a:pt x="177" y="23"/>
                    </a:lnTo>
                    <a:lnTo>
                      <a:pt x="219" y="18"/>
                    </a:lnTo>
                    <a:lnTo>
                      <a:pt x="261" y="16"/>
                    </a:lnTo>
                    <a:lnTo>
                      <a:pt x="305" y="14"/>
                    </a:lnTo>
                    <a:lnTo>
                      <a:pt x="349" y="16"/>
                    </a:lnTo>
                    <a:lnTo>
                      <a:pt x="392" y="18"/>
                    </a:lnTo>
                    <a:lnTo>
                      <a:pt x="434" y="23"/>
                    </a:lnTo>
                    <a:lnTo>
                      <a:pt x="476" y="31"/>
                    </a:lnTo>
                    <a:lnTo>
                      <a:pt x="516" y="41"/>
                    </a:lnTo>
                    <a:lnTo>
                      <a:pt x="557" y="52"/>
                    </a:lnTo>
                    <a:lnTo>
                      <a:pt x="597" y="66"/>
                    </a:lnTo>
                    <a:lnTo>
                      <a:pt x="635" y="81"/>
                    </a:lnTo>
                    <a:lnTo>
                      <a:pt x="672" y="96"/>
                    </a:lnTo>
                    <a:lnTo>
                      <a:pt x="708" y="115"/>
                    </a:lnTo>
                    <a:lnTo>
                      <a:pt x="745" y="137"/>
                    </a:lnTo>
                    <a:lnTo>
                      <a:pt x="779" y="158"/>
                    </a:lnTo>
                    <a:lnTo>
                      <a:pt x="812" y="183"/>
                    </a:lnTo>
                    <a:lnTo>
                      <a:pt x="843" y="208"/>
                    </a:lnTo>
                    <a:lnTo>
                      <a:pt x="873" y="234"/>
                    </a:lnTo>
                    <a:lnTo>
                      <a:pt x="904" y="261"/>
                    </a:lnTo>
                    <a:lnTo>
                      <a:pt x="931" y="290"/>
                    </a:lnTo>
                    <a:lnTo>
                      <a:pt x="958" y="321"/>
                    </a:lnTo>
                    <a:lnTo>
                      <a:pt x="983" y="353"/>
                    </a:lnTo>
                    <a:lnTo>
                      <a:pt x="1008" y="386"/>
                    </a:lnTo>
                    <a:lnTo>
                      <a:pt x="1029" y="421"/>
                    </a:lnTo>
                    <a:lnTo>
                      <a:pt x="1050" y="457"/>
                    </a:lnTo>
                    <a:lnTo>
                      <a:pt x="1067" y="493"/>
                    </a:lnTo>
                    <a:lnTo>
                      <a:pt x="1084" y="530"/>
                    </a:lnTo>
                    <a:lnTo>
                      <a:pt x="1100" y="568"/>
                    </a:lnTo>
                    <a:lnTo>
                      <a:pt x="1113" y="609"/>
                    </a:lnTo>
                    <a:lnTo>
                      <a:pt x="1125" y="649"/>
                    </a:lnTo>
                    <a:lnTo>
                      <a:pt x="1134" y="689"/>
                    </a:lnTo>
                    <a:lnTo>
                      <a:pt x="1142" y="731"/>
                    </a:lnTo>
                    <a:lnTo>
                      <a:pt x="1148" y="774"/>
                    </a:lnTo>
                    <a:lnTo>
                      <a:pt x="1150" y="816"/>
                    </a:lnTo>
                    <a:lnTo>
                      <a:pt x="1151" y="860"/>
                    </a:lnTo>
                    <a:lnTo>
                      <a:pt x="1165" y="860"/>
                    </a:lnTo>
                    <a:lnTo>
                      <a:pt x="1163" y="904"/>
                    </a:lnTo>
                    <a:lnTo>
                      <a:pt x="1159" y="948"/>
                    </a:lnTo>
                    <a:lnTo>
                      <a:pt x="1155" y="991"/>
                    </a:lnTo>
                    <a:lnTo>
                      <a:pt x="1148" y="1033"/>
                    </a:lnTo>
                    <a:lnTo>
                      <a:pt x="1138" y="1075"/>
                    </a:lnTo>
                    <a:lnTo>
                      <a:pt x="1127" y="1115"/>
                    </a:lnTo>
                    <a:lnTo>
                      <a:pt x="1113" y="1156"/>
                    </a:lnTo>
                    <a:lnTo>
                      <a:pt x="1098" y="1194"/>
                    </a:lnTo>
                    <a:lnTo>
                      <a:pt x="1080" y="1232"/>
                    </a:lnTo>
                    <a:lnTo>
                      <a:pt x="1061" y="1269"/>
                    </a:lnTo>
                    <a:lnTo>
                      <a:pt x="1040" y="1305"/>
                    </a:lnTo>
                    <a:lnTo>
                      <a:pt x="1017" y="1340"/>
                    </a:lnTo>
                    <a:lnTo>
                      <a:pt x="994" y="1374"/>
                    </a:lnTo>
                    <a:lnTo>
                      <a:pt x="969" y="1407"/>
                    </a:lnTo>
                    <a:lnTo>
                      <a:pt x="940" y="1438"/>
                    </a:lnTo>
                    <a:lnTo>
                      <a:pt x="914" y="1468"/>
                    </a:lnTo>
                    <a:lnTo>
                      <a:pt x="883" y="1495"/>
                    </a:lnTo>
                    <a:lnTo>
                      <a:pt x="852" y="1522"/>
                    </a:lnTo>
                    <a:lnTo>
                      <a:pt x="820" y="1549"/>
                    </a:lnTo>
                    <a:lnTo>
                      <a:pt x="785" y="1572"/>
                    </a:lnTo>
                    <a:lnTo>
                      <a:pt x="750" y="1595"/>
                    </a:lnTo>
                    <a:lnTo>
                      <a:pt x="714" y="1616"/>
                    </a:lnTo>
                    <a:lnTo>
                      <a:pt x="677" y="1635"/>
                    </a:lnTo>
                    <a:lnTo>
                      <a:pt x="639" y="1651"/>
                    </a:lnTo>
                    <a:lnTo>
                      <a:pt x="601" y="1668"/>
                    </a:lnTo>
                    <a:lnTo>
                      <a:pt x="560" y="1681"/>
                    </a:lnTo>
                    <a:lnTo>
                      <a:pt x="520" y="1693"/>
                    </a:lnTo>
                    <a:lnTo>
                      <a:pt x="478" y="1702"/>
                    </a:lnTo>
                    <a:lnTo>
                      <a:pt x="436" y="1710"/>
                    </a:lnTo>
                    <a:lnTo>
                      <a:pt x="393" y="1714"/>
                    </a:lnTo>
                    <a:lnTo>
                      <a:pt x="349" y="1718"/>
                    </a:lnTo>
                    <a:lnTo>
                      <a:pt x="305" y="1720"/>
                    </a:lnTo>
                    <a:lnTo>
                      <a:pt x="261" y="1718"/>
                    </a:lnTo>
                    <a:lnTo>
                      <a:pt x="217" y="1714"/>
                    </a:lnTo>
                    <a:lnTo>
                      <a:pt x="175" y="1710"/>
                    </a:lnTo>
                    <a:lnTo>
                      <a:pt x="133" y="1702"/>
                    </a:lnTo>
                    <a:lnTo>
                      <a:pt x="90" y="1693"/>
                    </a:lnTo>
                    <a:lnTo>
                      <a:pt x="50" y="1681"/>
                    </a:lnTo>
                    <a:lnTo>
                      <a:pt x="42" y="1677"/>
                    </a:lnTo>
                    <a:lnTo>
                      <a:pt x="40" y="1676"/>
                    </a:lnTo>
                    <a:lnTo>
                      <a:pt x="40" y="1674"/>
                    </a:lnTo>
                    <a:lnTo>
                      <a:pt x="38" y="1672"/>
                    </a:lnTo>
                    <a:lnTo>
                      <a:pt x="37" y="1670"/>
                    </a:lnTo>
                    <a:lnTo>
                      <a:pt x="37" y="1668"/>
                    </a:lnTo>
                    <a:lnTo>
                      <a:pt x="35" y="1666"/>
                    </a:lnTo>
                    <a:lnTo>
                      <a:pt x="35" y="1664"/>
                    </a:lnTo>
                    <a:lnTo>
                      <a:pt x="33" y="1662"/>
                    </a:lnTo>
                    <a:lnTo>
                      <a:pt x="54" y="1668"/>
                    </a:lnTo>
                    <a:lnTo>
                      <a:pt x="94" y="1679"/>
                    </a:lnTo>
                    <a:lnTo>
                      <a:pt x="134" y="1689"/>
                    </a:lnTo>
                    <a:lnTo>
                      <a:pt x="177" y="1697"/>
                    </a:lnTo>
                    <a:lnTo>
                      <a:pt x="219" y="1702"/>
                    </a:lnTo>
                    <a:lnTo>
                      <a:pt x="261" y="1704"/>
                    </a:lnTo>
                    <a:lnTo>
                      <a:pt x="305" y="1706"/>
                    </a:lnTo>
                    <a:lnTo>
                      <a:pt x="349" y="1704"/>
                    </a:lnTo>
                    <a:lnTo>
                      <a:pt x="392" y="1702"/>
                    </a:lnTo>
                    <a:lnTo>
                      <a:pt x="434" y="1697"/>
                    </a:lnTo>
                    <a:lnTo>
                      <a:pt x="476" y="1689"/>
                    </a:lnTo>
                    <a:lnTo>
                      <a:pt x="516" y="1679"/>
                    </a:lnTo>
                    <a:lnTo>
                      <a:pt x="557" y="1668"/>
                    </a:lnTo>
                    <a:lnTo>
                      <a:pt x="597" y="1654"/>
                    </a:lnTo>
                    <a:lnTo>
                      <a:pt x="635" y="1639"/>
                    </a:lnTo>
                    <a:lnTo>
                      <a:pt x="672" y="1622"/>
                    </a:lnTo>
                    <a:lnTo>
                      <a:pt x="708" y="1605"/>
                    </a:lnTo>
                    <a:lnTo>
                      <a:pt x="745" y="1583"/>
                    </a:lnTo>
                    <a:lnTo>
                      <a:pt x="779" y="1562"/>
                    </a:lnTo>
                    <a:lnTo>
                      <a:pt x="812" y="1537"/>
                    </a:lnTo>
                    <a:lnTo>
                      <a:pt x="843" y="1512"/>
                    </a:lnTo>
                    <a:lnTo>
                      <a:pt x="873" y="1486"/>
                    </a:lnTo>
                    <a:lnTo>
                      <a:pt x="904" y="1459"/>
                    </a:lnTo>
                    <a:lnTo>
                      <a:pt x="931" y="1428"/>
                    </a:lnTo>
                    <a:lnTo>
                      <a:pt x="958" y="1397"/>
                    </a:lnTo>
                    <a:lnTo>
                      <a:pt x="983" y="1367"/>
                    </a:lnTo>
                    <a:lnTo>
                      <a:pt x="1008" y="1332"/>
                    </a:lnTo>
                    <a:lnTo>
                      <a:pt x="1029" y="1299"/>
                    </a:lnTo>
                    <a:lnTo>
                      <a:pt x="1050" y="1263"/>
                    </a:lnTo>
                    <a:lnTo>
                      <a:pt x="1067" y="1227"/>
                    </a:lnTo>
                    <a:lnTo>
                      <a:pt x="1084" y="1190"/>
                    </a:lnTo>
                    <a:lnTo>
                      <a:pt x="1100" y="1152"/>
                    </a:lnTo>
                    <a:lnTo>
                      <a:pt x="1113" y="1111"/>
                    </a:lnTo>
                    <a:lnTo>
                      <a:pt x="1125" y="1071"/>
                    </a:lnTo>
                    <a:lnTo>
                      <a:pt x="1134" y="1031"/>
                    </a:lnTo>
                    <a:lnTo>
                      <a:pt x="1142" y="989"/>
                    </a:lnTo>
                    <a:lnTo>
                      <a:pt x="1148" y="946"/>
                    </a:lnTo>
                    <a:lnTo>
                      <a:pt x="1150" y="904"/>
                    </a:lnTo>
                    <a:lnTo>
                      <a:pt x="1151" y="860"/>
                    </a:lnTo>
                    <a:lnTo>
                      <a:pt x="1165" y="860"/>
                    </a:lnTo>
                    <a:close/>
                  </a:path>
                </a:pathLst>
              </a:custGeom>
              <a:solidFill>
                <a:srgbClr val="7CCAFF"/>
              </a:solidFill>
              <a:ln w="9525">
                <a:noFill/>
                <a:round/>
                <a:headEnd/>
                <a:tailEnd/>
              </a:ln>
            </p:spPr>
            <p:txBody>
              <a:bodyPr/>
              <a:lstStyle/>
              <a:p>
                <a:endParaRPr lang="en-US"/>
              </a:p>
            </p:txBody>
          </p:sp>
          <p:sp>
            <p:nvSpPr>
              <p:cNvPr id="27781" name="Freeform 1097"/>
              <p:cNvSpPr>
                <a:spLocks/>
              </p:cNvSpPr>
              <p:nvPr/>
            </p:nvSpPr>
            <p:spPr bwMode="auto">
              <a:xfrm>
                <a:off x="559" y="1354"/>
                <a:ext cx="1161" cy="1704"/>
              </a:xfrm>
              <a:custGeom>
                <a:avLst/>
                <a:gdLst>
                  <a:gd name="T0" fmla="*/ 1157 w 1161"/>
                  <a:gd name="T1" fmla="*/ 766 h 1704"/>
                  <a:gd name="T2" fmla="*/ 1134 w 1161"/>
                  <a:gd name="T3" fmla="*/ 639 h 1704"/>
                  <a:gd name="T4" fmla="*/ 1094 w 1161"/>
                  <a:gd name="T5" fmla="*/ 520 h 1704"/>
                  <a:gd name="T6" fmla="*/ 1038 w 1161"/>
                  <a:gd name="T7" fmla="*/ 411 h 1704"/>
                  <a:gd name="T8" fmla="*/ 967 w 1161"/>
                  <a:gd name="T9" fmla="*/ 309 h 1704"/>
                  <a:gd name="T10" fmla="*/ 883 w 1161"/>
                  <a:gd name="T11" fmla="*/ 221 h 1704"/>
                  <a:gd name="T12" fmla="*/ 785 w 1161"/>
                  <a:gd name="T13" fmla="*/ 144 h 1704"/>
                  <a:gd name="T14" fmla="*/ 680 w 1161"/>
                  <a:gd name="T15" fmla="*/ 83 h 1704"/>
                  <a:gd name="T16" fmla="*/ 563 w 1161"/>
                  <a:gd name="T17" fmla="*/ 38 h 1704"/>
                  <a:gd name="T18" fmla="*/ 440 w 1161"/>
                  <a:gd name="T19" fmla="*/ 10 h 1704"/>
                  <a:gd name="T20" fmla="*/ 309 w 1161"/>
                  <a:gd name="T21" fmla="*/ 0 h 1704"/>
                  <a:gd name="T22" fmla="*/ 179 w 1161"/>
                  <a:gd name="T23" fmla="*/ 10 h 1704"/>
                  <a:gd name="T24" fmla="*/ 56 w 1161"/>
                  <a:gd name="T25" fmla="*/ 38 h 1704"/>
                  <a:gd name="T26" fmla="*/ 6 w 1161"/>
                  <a:gd name="T27" fmla="*/ 56 h 1704"/>
                  <a:gd name="T28" fmla="*/ 4 w 1161"/>
                  <a:gd name="T29" fmla="*/ 59 h 1704"/>
                  <a:gd name="T30" fmla="*/ 2 w 1161"/>
                  <a:gd name="T31" fmla="*/ 65 h 1704"/>
                  <a:gd name="T32" fmla="*/ 2 w 1161"/>
                  <a:gd name="T33" fmla="*/ 67 h 1704"/>
                  <a:gd name="T34" fmla="*/ 0 w 1161"/>
                  <a:gd name="T35" fmla="*/ 69 h 1704"/>
                  <a:gd name="T36" fmla="*/ 0 w 1161"/>
                  <a:gd name="T37" fmla="*/ 71 h 1704"/>
                  <a:gd name="T38" fmla="*/ 100 w 1161"/>
                  <a:gd name="T39" fmla="*/ 38 h 1704"/>
                  <a:gd name="T40" fmla="*/ 223 w 1161"/>
                  <a:gd name="T41" fmla="*/ 17 h 1704"/>
                  <a:gd name="T42" fmla="*/ 351 w 1161"/>
                  <a:gd name="T43" fmla="*/ 13 h 1704"/>
                  <a:gd name="T44" fmla="*/ 478 w 1161"/>
                  <a:gd name="T45" fmla="*/ 29 h 1704"/>
                  <a:gd name="T46" fmla="*/ 597 w 1161"/>
                  <a:gd name="T47" fmla="*/ 63 h 1704"/>
                  <a:gd name="T48" fmla="*/ 710 w 1161"/>
                  <a:gd name="T49" fmla="*/ 113 h 1704"/>
                  <a:gd name="T50" fmla="*/ 812 w 1161"/>
                  <a:gd name="T51" fmla="*/ 178 h 1704"/>
                  <a:gd name="T52" fmla="*/ 902 w 1161"/>
                  <a:gd name="T53" fmla="*/ 259 h 1704"/>
                  <a:gd name="T54" fmla="*/ 983 w 1161"/>
                  <a:gd name="T55" fmla="*/ 349 h 1704"/>
                  <a:gd name="T56" fmla="*/ 1048 w 1161"/>
                  <a:gd name="T57" fmla="*/ 451 h 1704"/>
                  <a:gd name="T58" fmla="*/ 1098 w 1161"/>
                  <a:gd name="T59" fmla="*/ 564 h 1704"/>
                  <a:gd name="T60" fmla="*/ 1132 w 1161"/>
                  <a:gd name="T61" fmla="*/ 683 h 1704"/>
                  <a:gd name="T62" fmla="*/ 1148 w 1161"/>
                  <a:gd name="T63" fmla="*/ 808 h 1704"/>
                  <a:gd name="T64" fmla="*/ 1161 w 1161"/>
                  <a:gd name="T65" fmla="*/ 896 h 1704"/>
                  <a:gd name="T66" fmla="*/ 1144 w 1161"/>
                  <a:gd name="T67" fmla="*/ 1023 h 1704"/>
                  <a:gd name="T68" fmla="*/ 1109 w 1161"/>
                  <a:gd name="T69" fmla="*/ 1146 h 1704"/>
                  <a:gd name="T70" fmla="*/ 1060 w 1161"/>
                  <a:gd name="T71" fmla="*/ 1259 h 1704"/>
                  <a:gd name="T72" fmla="*/ 992 w 1161"/>
                  <a:gd name="T73" fmla="*/ 1362 h 1704"/>
                  <a:gd name="T74" fmla="*/ 912 w 1161"/>
                  <a:gd name="T75" fmla="*/ 1455 h 1704"/>
                  <a:gd name="T76" fmla="*/ 820 w 1161"/>
                  <a:gd name="T77" fmla="*/ 1535 h 1704"/>
                  <a:gd name="T78" fmla="*/ 716 w 1161"/>
                  <a:gd name="T79" fmla="*/ 1602 h 1704"/>
                  <a:gd name="T80" fmla="*/ 603 w 1161"/>
                  <a:gd name="T81" fmla="*/ 1652 h 1704"/>
                  <a:gd name="T82" fmla="*/ 482 w 1161"/>
                  <a:gd name="T83" fmla="*/ 1687 h 1704"/>
                  <a:gd name="T84" fmla="*/ 353 w 1161"/>
                  <a:gd name="T85" fmla="*/ 1704 h 1704"/>
                  <a:gd name="T86" fmla="*/ 223 w 1161"/>
                  <a:gd name="T87" fmla="*/ 1700 h 1704"/>
                  <a:gd name="T88" fmla="*/ 96 w 1161"/>
                  <a:gd name="T89" fmla="*/ 1677 h 1704"/>
                  <a:gd name="T90" fmla="*/ 41 w 1161"/>
                  <a:gd name="T91" fmla="*/ 1660 h 1704"/>
                  <a:gd name="T92" fmla="*/ 37 w 1161"/>
                  <a:gd name="T93" fmla="*/ 1654 h 1704"/>
                  <a:gd name="T94" fmla="*/ 35 w 1161"/>
                  <a:gd name="T95" fmla="*/ 1646 h 1704"/>
                  <a:gd name="T96" fmla="*/ 100 w 1161"/>
                  <a:gd name="T97" fmla="*/ 1666 h 1704"/>
                  <a:gd name="T98" fmla="*/ 223 w 1161"/>
                  <a:gd name="T99" fmla="*/ 1687 h 1704"/>
                  <a:gd name="T100" fmla="*/ 351 w 1161"/>
                  <a:gd name="T101" fmla="*/ 1691 h 1704"/>
                  <a:gd name="T102" fmla="*/ 478 w 1161"/>
                  <a:gd name="T103" fmla="*/ 1675 h 1704"/>
                  <a:gd name="T104" fmla="*/ 597 w 1161"/>
                  <a:gd name="T105" fmla="*/ 1641 h 1704"/>
                  <a:gd name="T106" fmla="*/ 710 w 1161"/>
                  <a:gd name="T107" fmla="*/ 1591 h 1704"/>
                  <a:gd name="T108" fmla="*/ 812 w 1161"/>
                  <a:gd name="T109" fmla="*/ 1526 h 1704"/>
                  <a:gd name="T110" fmla="*/ 902 w 1161"/>
                  <a:gd name="T111" fmla="*/ 1445 h 1704"/>
                  <a:gd name="T112" fmla="*/ 983 w 1161"/>
                  <a:gd name="T113" fmla="*/ 1355 h 1704"/>
                  <a:gd name="T114" fmla="*/ 1048 w 1161"/>
                  <a:gd name="T115" fmla="*/ 1253 h 1704"/>
                  <a:gd name="T116" fmla="*/ 1098 w 1161"/>
                  <a:gd name="T117" fmla="*/ 1140 h 1704"/>
                  <a:gd name="T118" fmla="*/ 1132 w 1161"/>
                  <a:gd name="T119" fmla="*/ 1021 h 1704"/>
                  <a:gd name="T120" fmla="*/ 1148 w 1161"/>
                  <a:gd name="T121" fmla="*/ 894 h 170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61"/>
                  <a:gd name="T184" fmla="*/ 0 h 1704"/>
                  <a:gd name="T185" fmla="*/ 1161 w 1161"/>
                  <a:gd name="T186" fmla="*/ 1704 h 170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61" h="1704">
                    <a:moveTo>
                      <a:pt x="1161" y="852"/>
                    </a:moveTo>
                    <a:lnTo>
                      <a:pt x="1161" y="808"/>
                    </a:lnTo>
                    <a:lnTo>
                      <a:pt x="1157" y="766"/>
                    </a:lnTo>
                    <a:lnTo>
                      <a:pt x="1152" y="722"/>
                    </a:lnTo>
                    <a:lnTo>
                      <a:pt x="1144" y="679"/>
                    </a:lnTo>
                    <a:lnTo>
                      <a:pt x="1134" y="639"/>
                    </a:lnTo>
                    <a:lnTo>
                      <a:pt x="1123" y="599"/>
                    </a:lnTo>
                    <a:lnTo>
                      <a:pt x="1109" y="558"/>
                    </a:lnTo>
                    <a:lnTo>
                      <a:pt x="1094" y="520"/>
                    </a:lnTo>
                    <a:lnTo>
                      <a:pt x="1079" y="482"/>
                    </a:lnTo>
                    <a:lnTo>
                      <a:pt x="1060" y="445"/>
                    </a:lnTo>
                    <a:lnTo>
                      <a:pt x="1038" y="411"/>
                    </a:lnTo>
                    <a:lnTo>
                      <a:pt x="1015" y="376"/>
                    </a:lnTo>
                    <a:lnTo>
                      <a:pt x="992" y="342"/>
                    </a:lnTo>
                    <a:lnTo>
                      <a:pt x="967" y="309"/>
                    </a:lnTo>
                    <a:lnTo>
                      <a:pt x="941" y="278"/>
                    </a:lnTo>
                    <a:lnTo>
                      <a:pt x="912" y="249"/>
                    </a:lnTo>
                    <a:lnTo>
                      <a:pt x="883" y="221"/>
                    </a:lnTo>
                    <a:lnTo>
                      <a:pt x="852" y="194"/>
                    </a:lnTo>
                    <a:lnTo>
                      <a:pt x="820" y="169"/>
                    </a:lnTo>
                    <a:lnTo>
                      <a:pt x="785" y="144"/>
                    </a:lnTo>
                    <a:lnTo>
                      <a:pt x="751" y="123"/>
                    </a:lnTo>
                    <a:lnTo>
                      <a:pt x="716" y="102"/>
                    </a:lnTo>
                    <a:lnTo>
                      <a:pt x="680" y="83"/>
                    </a:lnTo>
                    <a:lnTo>
                      <a:pt x="641" y="67"/>
                    </a:lnTo>
                    <a:lnTo>
                      <a:pt x="603" y="52"/>
                    </a:lnTo>
                    <a:lnTo>
                      <a:pt x="563" y="38"/>
                    </a:lnTo>
                    <a:lnTo>
                      <a:pt x="522" y="27"/>
                    </a:lnTo>
                    <a:lnTo>
                      <a:pt x="482" y="17"/>
                    </a:lnTo>
                    <a:lnTo>
                      <a:pt x="440" y="10"/>
                    </a:lnTo>
                    <a:lnTo>
                      <a:pt x="396" y="4"/>
                    </a:lnTo>
                    <a:lnTo>
                      <a:pt x="353" y="0"/>
                    </a:lnTo>
                    <a:lnTo>
                      <a:pt x="309" y="0"/>
                    </a:lnTo>
                    <a:lnTo>
                      <a:pt x="265" y="0"/>
                    </a:lnTo>
                    <a:lnTo>
                      <a:pt x="223" y="4"/>
                    </a:lnTo>
                    <a:lnTo>
                      <a:pt x="179" y="10"/>
                    </a:lnTo>
                    <a:lnTo>
                      <a:pt x="137" y="17"/>
                    </a:lnTo>
                    <a:lnTo>
                      <a:pt x="96" y="27"/>
                    </a:lnTo>
                    <a:lnTo>
                      <a:pt x="56" y="38"/>
                    </a:lnTo>
                    <a:lnTo>
                      <a:pt x="16" y="52"/>
                    </a:lnTo>
                    <a:lnTo>
                      <a:pt x="8" y="54"/>
                    </a:lnTo>
                    <a:lnTo>
                      <a:pt x="6" y="56"/>
                    </a:lnTo>
                    <a:lnTo>
                      <a:pt x="6" y="58"/>
                    </a:lnTo>
                    <a:lnTo>
                      <a:pt x="6" y="59"/>
                    </a:lnTo>
                    <a:lnTo>
                      <a:pt x="4" y="59"/>
                    </a:lnTo>
                    <a:lnTo>
                      <a:pt x="4" y="61"/>
                    </a:lnTo>
                    <a:lnTo>
                      <a:pt x="2" y="63"/>
                    </a:lnTo>
                    <a:lnTo>
                      <a:pt x="2" y="65"/>
                    </a:lnTo>
                    <a:lnTo>
                      <a:pt x="2" y="67"/>
                    </a:lnTo>
                    <a:lnTo>
                      <a:pt x="0" y="69"/>
                    </a:lnTo>
                    <a:lnTo>
                      <a:pt x="0" y="71"/>
                    </a:lnTo>
                    <a:lnTo>
                      <a:pt x="19" y="63"/>
                    </a:lnTo>
                    <a:lnTo>
                      <a:pt x="60" y="50"/>
                    </a:lnTo>
                    <a:lnTo>
                      <a:pt x="100" y="38"/>
                    </a:lnTo>
                    <a:lnTo>
                      <a:pt x="140" y="29"/>
                    </a:lnTo>
                    <a:lnTo>
                      <a:pt x="181" y="21"/>
                    </a:lnTo>
                    <a:lnTo>
                      <a:pt x="223" y="17"/>
                    </a:lnTo>
                    <a:lnTo>
                      <a:pt x="265" y="13"/>
                    </a:lnTo>
                    <a:lnTo>
                      <a:pt x="309" y="12"/>
                    </a:lnTo>
                    <a:lnTo>
                      <a:pt x="351" y="13"/>
                    </a:lnTo>
                    <a:lnTo>
                      <a:pt x="396" y="17"/>
                    </a:lnTo>
                    <a:lnTo>
                      <a:pt x="438" y="21"/>
                    </a:lnTo>
                    <a:lnTo>
                      <a:pt x="478" y="29"/>
                    </a:lnTo>
                    <a:lnTo>
                      <a:pt x="518" y="38"/>
                    </a:lnTo>
                    <a:lnTo>
                      <a:pt x="559" y="50"/>
                    </a:lnTo>
                    <a:lnTo>
                      <a:pt x="597" y="63"/>
                    </a:lnTo>
                    <a:lnTo>
                      <a:pt x="635" y="79"/>
                    </a:lnTo>
                    <a:lnTo>
                      <a:pt x="674" y="96"/>
                    </a:lnTo>
                    <a:lnTo>
                      <a:pt x="710" y="113"/>
                    </a:lnTo>
                    <a:lnTo>
                      <a:pt x="745" y="134"/>
                    </a:lnTo>
                    <a:lnTo>
                      <a:pt x="779" y="155"/>
                    </a:lnTo>
                    <a:lnTo>
                      <a:pt x="812" y="178"/>
                    </a:lnTo>
                    <a:lnTo>
                      <a:pt x="843" y="203"/>
                    </a:lnTo>
                    <a:lnTo>
                      <a:pt x="873" y="230"/>
                    </a:lnTo>
                    <a:lnTo>
                      <a:pt x="902" y="259"/>
                    </a:lnTo>
                    <a:lnTo>
                      <a:pt x="931" y="288"/>
                    </a:lnTo>
                    <a:lnTo>
                      <a:pt x="958" y="319"/>
                    </a:lnTo>
                    <a:lnTo>
                      <a:pt x="983" y="349"/>
                    </a:lnTo>
                    <a:lnTo>
                      <a:pt x="1006" y="382"/>
                    </a:lnTo>
                    <a:lnTo>
                      <a:pt x="1027" y="416"/>
                    </a:lnTo>
                    <a:lnTo>
                      <a:pt x="1048" y="451"/>
                    </a:lnTo>
                    <a:lnTo>
                      <a:pt x="1065" y="487"/>
                    </a:lnTo>
                    <a:lnTo>
                      <a:pt x="1083" y="526"/>
                    </a:lnTo>
                    <a:lnTo>
                      <a:pt x="1098" y="564"/>
                    </a:lnTo>
                    <a:lnTo>
                      <a:pt x="1111" y="603"/>
                    </a:lnTo>
                    <a:lnTo>
                      <a:pt x="1123" y="643"/>
                    </a:lnTo>
                    <a:lnTo>
                      <a:pt x="1132" y="683"/>
                    </a:lnTo>
                    <a:lnTo>
                      <a:pt x="1140" y="723"/>
                    </a:lnTo>
                    <a:lnTo>
                      <a:pt x="1144" y="766"/>
                    </a:lnTo>
                    <a:lnTo>
                      <a:pt x="1148" y="808"/>
                    </a:lnTo>
                    <a:lnTo>
                      <a:pt x="1150" y="852"/>
                    </a:lnTo>
                    <a:lnTo>
                      <a:pt x="1161" y="852"/>
                    </a:lnTo>
                    <a:lnTo>
                      <a:pt x="1161" y="896"/>
                    </a:lnTo>
                    <a:lnTo>
                      <a:pt x="1157" y="938"/>
                    </a:lnTo>
                    <a:lnTo>
                      <a:pt x="1152" y="983"/>
                    </a:lnTo>
                    <a:lnTo>
                      <a:pt x="1144" y="1023"/>
                    </a:lnTo>
                    <a:lnTo>
                      <a:pt x="1134" y="1065"/>
                    </a:lnTo>
                    <a:lnTo>
                      <a:pt x="1123" y="1105"/>
                    </a:lnTo>
                    <a:lnTo>
                      <a:pt x="1109" y="1146"/>
                    </a:lnTo>
                    <a:lnTo>
                      <a:pt x="1094" y="1184"/>
                    </a:lnTo>
                    <a:lnTo>
                      <a:pt x="1079" y="1222"/>
                    </a:lnTo>
                    <a:lnTo>
                      <a:pt x="1060" y="1259"/>
                    </a:lnTo>
                    <a:lnTo>
                      <a:pt x="1038" y="1293"/>
                    </a:lnTo>
                    <a:lnTo>
                      <a:pt x="1015" y="1328"/>
                    </a:lnTo>
                    <a:lnTo>
                      <a:pt x="992" y="1362"/>
                    </a:lnTo>
                    <a:lnTo>
                      <a:pt x="967" y="1395"/>
                    </a:lnTo>
                    <a:lnTo>
                      <a:pt x="941" y="1426"/>
                    </a:lnTo>
                    <a:lnTo>
                      <a:pt x="912" y="1455"/>
                    </a:lnTo>
                    <a:lnTo>
                      <a:pt x="883" y="1483"/>
                    </a:lnTo>
                    <a:lnTo>
                      <a:pt x="852" y="1510"/>
                    </a:lnTo>
                    <a:lnTo>
                      <a:pt x="820" y="1535"/>
                    </a:lnTo>
                    <a:lnTo>
                      <a:pt x="785" y="1558"/>
                    </a:lnTo>
                    <a:lnTo>
                      <a:pt x="751" y="1581"/>
                    </a:lnTo>
                    <a:lnTo>
                      <a:pt x="716" y="1602"/>
                    </a:lnTo>
                    <a:lnTo>
                      <a:pt x="680" y="1620"/>
                    </a:lnTo>
                    <a:lnTo>
                      <a:pt x="641" y="1637"/>
                    </a:lnTo>
                    <a:lnTo>
                      <a:pt x="603" y="1652"/>
                    </a:lnTo>
                    <a:lnTo>
                      <a:pt x="563" y="1666"/>
                    </a:lnTo>
                    <a:lnTo>
                      <a:pt x="522" y="1677"/>
                    </a:lnTo>
                    <a:lnTo>
                      <a:pt x="482" y="1687"/>
                    </a:lnTo>
                    <a:lnTo>
                      <a:pt x="440" y="1694"/>
                    </a:lnTo>
                    <a:lnTo>
                      <a:pt x="396" y="1700"/>
                    </a:lnTo>
                    <a:lnTo>
                      <a:pt x="353" y="1704"/>
                    </a:lnTo>
                    <a:lnTo>
                      <a:pt x="309" y="1704"/>
                    </a:lnTo>
                    <a:lnTo>
                      <a:pt x="265" y="1704"/>
                    </a:lnTo>
                    <a:lnTo>
                      <a:pt x="223" y="1700"/>
                    </a:lnTo>
                    <a:lnTo>
                      <a:pt x="179" y="1694"/>
                    </a:lnTo>
                    <a:lnTo>
                      <a:pt x="137" y="1687"/>
                    </a:lnTo>
                    <a:lnTo>
                      <a:pt x="96" y="1677"/>
                    </a:lnTo>
                    <a:lnTo>
                      <a:pt x="56" y="1666"/>
                    </a:lnTo>
                    <a:lnTo>
                      <a:pt x="41" y="1662"/>
                    </a:lnTo>
                    <a:lnTo>
                      <a:pt x="41" y="1660"/>
                    </a:lnTo>
                    <a:lnTo>
                      <a:pt x="39" y="1658"/>
                    </a:lnTo>
                    <a:lnTo>
                      <a:pt x="39" y="1656"/>
                    </a:lnTo>
                    <a:lnTo>
                      <a:pt x="37" y="1654"/>
                    </a:lnTo>
                    <a:lnTo>
                      <a:pt x="37" y="1650"/>
                    </a:lnTo>
                    <a:lnTo>
                      <a:pt x="35" y="1648"/>
                    </a:lnTo>
                    <a:lnTo>
                      <a:pt x="35" y="1646"/>
                    </a:lnTo>
                    <a:lnTo>
                      <a:pt x="33" y="1645"/>
                    </a:lnTo>
                    <a:lnTo>
                      <a:pt x="60" y="1654"/>
                    </a:lnTo>
                    <a:lnTo>
                      <a:pt x="100" y="1666"/>
                    </a:lnTo>
                    <a:lnTo>
                      <a:pt x="140" y="1675"/>
                    </a:lnTo>
                    <a:lnTo>
                      <a:pt x="181" y="1681"/>
                    </a:lnTo>
                    <a:lnTo>
                      <a:pt x="223" y="1687"/>
                    </a:lnTo>
                    <a:lnTo>
                      <a:pt x="265" y="1691"/>
                    </a:lnTo>
                    <a:lnTo>
                      <a:pt x="309" y="1693"/>
                    </a:lnTo>
                    <a:lnTo>
                      <a:pt x="351" y="1691"/>
                    </a:lnTo>
                    <a:lnTo>
                      <a:pt x="396" y="1687"/>
                    </a:lnTo>
                    <a:lnTo>
                      <a:pt x="438" y="1681"/>
                    </a:lnTo>
                    <a:lnTo>
                      <a:pt x="478" y="1675"/>
                    </a:lnTo>
                    <a:lnTo>
                      <a:pt x="518" y="1666"/>
                    </a:lnTo>
                    <a:lnTo>
                      <a:pt x="559" y="1654"/>
                    </a:lnTo>
                    <a:lnTo>
                      <a:pt x="597" y="1641"/>
                    </a:lnTo>
                    <a:lnTo>
                      <a:pt x="635" y="1625"/>
                    </a:lnTo>
                    <a:lnTo>
                      <a:pt x="674" y="1608"/>
                    </a:lnTo>
                    <a:lnTo>
                      <a:pt x="710" y="1591"/>
                    </a:lnTo>
                    <a:lnTo>
                      <a:pt x="745" y="1570"/>
                    </a:lnTo>
                    <a:lnTo>
                      <a:pt x="779" y="1549"/>
                    </a:lnTo>
                    <a:lnTo>
                      <a:pt x="812" y="1526"/>
                    </a:lnTo>
                    <a:lnTo>
                      <a:pt x="843" y="1501"/>
                    </a:lnTo>
                    <a:lnTo>
                      <a:pt x="873" y="1474"/>
                    </a:lnTo>
                    <a:lnTo>
                      <a:pt x="902" y="1445"/>
                    </a:lnTo>
                    <a:lnTo>
                      <a:pt x="931" y="1416"/>
                    </a:lnTo>
                    <a:lnTo>
                      <a:pt x="958" y="1385"/>
                    </a:lnTo>
                    <a:lnTo>
                      <a:pt x="983" y="1355"/>
                    </a:lnTo>
                    <a:lnTo>
                      <a:pt x="1006" y="1322"/>
                    </a:lnTo>
                    <a:lnTo>
                      <a:pt x="1027" y="1288"/>
                    </a:lnTo>
                    <a:lnTo>
                      <a:pt x="1048" y="1253"/>
                    </a:lnTo>
                    <a:lnTo>
                      <a:pt x="1065" y="1217"/>
                    </a:lnTo>
                    <a:lnTo>
                      <a:pt x="1083" y="1178"/>
                    </a:lnTo>
                    <a:lnTo>
                      <a:pt x="1098" y="1140"/>
                    </a:lnTo>
                    <a:lnTo>
                      <a:pt x="1111" y="1101"/>
                    </a:lnTo>
                    <a:lnTo>
                      <a:pt x="1123" y="1061"/>
                    </a:lnTo>
                    <a:lnTo>
                      <a:pt x="1132" y="1021"/>
                    </a:lnTo>
                    <a:lnTo>
                      <a:pt x="1140" y="981"/>
                    </a:lnTo>
                    <a:lnTo>
                      <a:pt x="1144" y="938"/>
                    </a:lnTo>
                    <a:lnTo>
                      <a:pt x="1148" y="894"/>
                    </a:lnTo>
                    <a:lnTo>
                      <a:pt x="1150" y="852"/>
                    </a:lnTo>
                    <a:lnTo>
                      <a:pt x="1161" y="852"/>
                    </a:lnTo>
                    <a:close/>
                  </a:path>
                </a:pathLst>
              </a:custGeom>
              <a:solidFill>
                <a:srgbClr val="7DCBFF"/>
              </a:solidFill>
              <a:ln w="9525">
                <a:noFill/>
                <a:round/>
                <a:headEnd/>
                <a:tailEnd/>
              </a:ln>
            </p:spPr>
            <p:txBody>
              <a:bodyPr/>
              <a:lstStyle/>
              <a:p>
                <a:endParaRPr lang="en-US"/>
              </a:p>
            </p:txBody>
          </p:sp>
          <p:sp>
            <p:nvSpPr>
              <p:cNvPr id="27782" name="Freeform 1098"/>
              <p:cNvSpPr>
                <a:spLocks/>
              </p:cNvSpPr>
              <p:nvPr/>
            </p:nvSpPr>
            <p:spPr bwMode="auto">
              <a:xfrm>
                <a:off x="555" y="1360"/>
                <a:ext cx="1159" cy="1692"/>
              </a:xfrm>
              <a:custGeom>
                <a:avLst/>
                <a:gdLst>
                  <a:gd name="T0" fmla="*/ 1156 w 1159"/>
                  <a:gd name="T1" fmla="*/ 760 h 1692"/>
                  <a:gd name="T2" fmla="*/ 1133 w 1159"/>
                  <a:gd name="T3" fmla="*/ 635 h 1692"/>
                  <a:gd name="T4" fmla="*/ 1092 w 1159"/>
                  <a:gd name="T5" fmla="*/ 516 h 1692"/>
                  <a:gd name="T6" fmla="*/ 1037 w 1159"/>
                  <a:gd name="T7" fmla="*/ 407 h 1692"/>
                  <a:gd name="T8" fmla="*/ 966 w 1159"/>
                  <a:gd name="T9" fmla="*/ 307 h 1692"/>
                  <a:gd name="T10" fmla="*/ 881 w 1159"/>
                  <a:gd name="T11" fmla="*/ 220 h 1692"/>
                  <a:gd name="T12" fmla="*/ 787 w 1159"/>
                  <a:gd name="T13" fmla="*/ 144 h 1692"/>
                  <a:gd name="T14" fmla="*/ 680 w 1159"/>
                  <a:gd name="T15" fmla="*/ 82 h 1692"/>
                  <a:gd name="T16" fmla="*/ 565 w 1159"/>
                  <a:gd name="T17" fmla="*/ 38 h 1692"/>
                  <a:gd name="T18" fmla="*/ 442 w 1159"/>
                  <a:gd name="T19" fmla="*/ 9 h 1692"/>
                  <a:gd name="T20" fmla="*/ 313 w 1159"/>
                  <a:gd name="T21" fmla="*/ 0 h 1692"/>
                  <a:gd name="T22" fmla="*/ 185 w 1159"/>
                  <a:gd name="T23" fmla="*/ 9 h 1692"/>
                  <a:gd name="T24" fmla="*/ 62 w 1159"/>
                  <a:gd name="T25" fmla="*/ 38 h 1692"/>
                  <a:gd name="T26" fmla="*/ 8 w 1159"/>
                  <a:gd name="T27" fmla="*/ 57 h 1692"/>
                  <a:gd name="T28" fmla="*/ 6 w 1159"/>
                  <a:gd name="T29" fmla="*/ 59 h 1692"/>
                  <a:gd name="T30" fmla="*/ 6 w 1159"/>
                  <a:gd name="T31" fmla="*/ 59 h 1692"/>
                  <a:gd name="T32" fmla="*/ 4 w 1159"/>
                  <a:gd name="T33" fmla="*/ 63 h 1692"/>
                  <a:gd name="T34" fmla="*/ 2 w 1159"/>
                  <a:gd name="T35" fmla="*/ 69 h 1692"/>
                  <a:gd name="T36" fmla="*/ 0 w 1159"/>
                  <a:gd name="T37" fmla="*/ 75 h 1692"/>
                  <a:gd name="T38" fmla="*/ 104 w 1159"/>
                  <a:gd name="T39" fmla="*/ 38 h 1692"/>
                  <a:gd name="T40" fmla="*/ 229 w 1159"/>
                  <a:gd name="T41" fmla="*/ 17 h 1692"/>
                  <a:gd name="T42" fmla="*/ 355 w 1159"/>
                  <a:gd name="T43" fmla="*/ 13 h 1692"/>
                  <a:gd name="T44" fmla="*/ 480 w 1159"/>
                  <a:gd name="T45" fmla="*/ 30 h 1692"/>
                  <a:gd name="T46" fmla="*/ 599 w 1159"/>
                  <a:gd name="T47" fmla="*/ 63 h 1692"/>
                  <a:gd name="T48" fmla="*/ 710 w 1159"/>
                  <a:gd name="T49" fmla="*/ 113 h 1692"/>
                  <a:gd name="T50" fmla="*/ 812 w 1159"/>
                  <a:gd name="T51" fmla="*/ 178 h 1692"/>
                  <a:gd name="T52" fmla="*/ 902 w 1159"/>
                  <a:gd name="T53" fmla="*/ 257 h 1692"/>
                  <a:gd name="T54" fmla="*/ 981 w 1159"/>
                  <a:gd name="T55" fmla="*/ 347 h 1692"/>
                  <a:gd name="T56" fmla="*/ 1046 w 1159"/>
                  <a:gd name="T57" fmla="*/ 449 h 1692"/>
                  <a:gd name="T58" fmla="*/ 1096 w 1159"/>
                  <a:gd name="T59" fmla="*/ 560 h 1692"/>
                  <a:gd name="T60" fmla="*/ 1129 w 1159"/>
                  <a:gd name="T61" fmla="*/ 677 h 1692"/>
                  <a:gd name="T62" fmla="*/ 1146 w 1159"/>
                  <a:gd name="T63" fmla="*/ 804 h 1692"/>
                  <a:gd name="T64" fmla="*/ 1158 w 1159"/>
                  <a:gd name="T65" fmla="*/ 890 h 1692"/>
                  <a:gd name="T66" fmla="*/ 1142 w 1159"/>
                  <a:gd name="T67" fmla="*/ 1017 h 1692"/>
                  <a:gd name="T68" fmla="*/ 1108 w 1159"/>
                  <a:gd name="T69" fmla="*/ 1138 h 1692"/>
                  <a:gd name="T70" fmla="*/ 1058 w 1159"/>
                  <a:gd name="T71" fmla="*/ 1249 h 1692"/>
                  <a:gd name="T72" fmla="*/ 991 w 1159"/>
                  <a:gd name="T73" fmla="*/ 1353 h 1692"/>
                  <a:gd name="T74" fmla="*/ 912 w 1159"/>
                  <a:gd name="T75" fmla="*/ 1445 h 1692"/>
                  <a:gd name="T76" fmla="*/ 820 w 1159"/>
                  <a:gd name="T77" fmla="*/ 1523 h 1692"/>
                  <a:gd name="T78" fmla="*/ 716 w 1159"/>
                  <a:gd name="T79" fmla="*/ 1591 h 1692"/>
                  <a:gd name="T80" fmla="*/ 605 w 1159"/>
                  <a:gd name="T81" fmla="*/ 1640 h 1692"/>
                  <a:gd name="T82" fmla="*/ 484 w 1159"/>
                  <a:gd name="T83" fmla="*/ 1675 h 1692"/>
                  <a:gd name="T84" fmla="*/ 357 w 1159"/>
                  <a:gd name="T85" fmla="*/ 1690 h 1692"/>
                  <a:gd name="T86" fmla="*/ 227 w 1159"/>
                  <a:gd name="T87" fmla="*/ 1688 h 1692"/>
                  <a:gd name="T88" fmla="*/ 102 w 1159"/>
                  <a:gd name="T89" fmla="*/ 1665 h 1692"/>
                  <a:gd name="T90" fmla="*/ 41 w 1159"/>
                  <a:gd name="T91" fmla="*/ 1644 h 1692"/>
                  <a:gd name="T92" fmla="*/ 37 w 1159"/>
                  <a:gd name="T93" fmla="*/ 1639 h 1692"/>
                  <a:gd name="T94" fmla="*/ 35 w 1159"/>
                  <a:gd name="T95" fmla="*/ 1633 h 1692"/>
                  <a:gd name="T96" fmla="*/ 104 w 1159"/>
                  <a:gd name="T97" fmla="*/ 1652 h 1692"/>
                  <a:gd name="T98" fmla="*/ 229 w 1159"/>
                  <a:gd name="T99" fmla="*/ 1675 h 1692"/>
                  <a:gd name="T100" fmla="*/ 355 w 1159"/>
                  <a:gd name="T101" fmla="*/ 1679 h 1692"/>
                  <a:gd name="T102" fmla="*/ 480 w 1159"/>
                  <a:gd name="T103" fmla="*/ 1662 h 1692"/>
                  <a:gd name="T104" fmla="*/ 599 w 1159"/>
                  <a:gd name="T105" fmla="*/ 1629 h 1692"/>
                  <a:gd name="T106" fmla="*/ 710 w 1159"/>
                  <a:gd name="T107" fmla="*/ 1579 h 1692"/>
                  <a:gd name="T108" fmla="*/ 812 w 1159"/>
                  <a:gd name="T109" fmla="*/ 1514 h 1692"/>
                  <a:gd name="T110" fmla="*/ 902 w 1159"/>
                  <a:gd name="T111" fmla="*/ 1435 h 1692"/>
                  <a:gd name="T112" fmla="*/ 981 w 1159"/>
                  <a:gd name="T113" fmla="*/ 1345 h 1692"/>
                  <a:gd name="T114" fmla="*/ 1046 w 1159"/>
                  <a:gd name="T115" fmla="*/ 1243 h 1692"/>
                  <a:gd name="T116" fmla="*/ 1096 w 1159"/>
                  <a:gd name="T117" fmla="*/ 1132 h 1692"/>
                  <a:gd name="T118" fmla="*/ 1129 w 1159"/>
                  <a:gd name="T119" fmla="*/ 1013 h 1692"/>
                  <a:gd name="T120" fmla="*/ 1146 w 1159"/>
                  <a:gd name="T121" fmla="*/ 888 h 169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59"/>
                  <a:gd name="T184" fmla="*/ 0 h 1692"/>
                  <a:gd name="T185" fmla="*/ 1159 w 1159"/>
                  <a:gd name="T186" fmla="*/ 1692 h 169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59" h="1692">
                    <a:moveTo>
                      <a:pt x="1159" y="846"/>
                    </a:moveTo>
                    <a:lnTo>
                      <a:pt x="1158" y="802"/>
                    </a:lnTo>
                    <a:lnTo>
                      <a:pt x="1156" y="760"/>
                    </a:lnTo>
                    <a:lnTo>
                      <a:pt x="1150" y="717"/>
                    </a:lnTo>
                    <a:lnTo>
                      <a:pt x="1142" y="675"/>
                    </a:lnTo>
                    <a:lnTo>
                      <a:pt x="1133" y="635"/>
                    </a:lnTo>
                    <a:lnTo>
                      <a:pt x="1121" y="595"/>
                    </a:lnTo>
                    <a:lnTo>
                      <a:pt x="1108" y="554"/>
                    </a:lnTo>
                    <a:lnTo>
                      <a:pt x="1092" y="516"/>
                    </a:lnTo>
                    <a:lnTo>
                      <a:pt x="1075" y="479"/>
                    </a:lnTo>
                    <a:lnTo>
                      <a:pt x="1058" y="443"/>
                    </a:lnTo>
                    <a:lnTo>
                      <a:pt x="1037" y="407"/>
                    </a:lnTo>
                    <a:lnTo>
                      <a:pt x="1016" y="372"/>
                    </a:lnTo>
                    <a:lnTo>
                      <a:pt x="991" y="339"/>
                    </a:lnTo>
                    <a:lnTo>
                      <a:pt x="966" y="307"/>
                    </a:lnTo>
                    <a:lnTo>
                      <a:pt x="939" y="276"/>
                    </a:lnTo>
                    <a:lnTo>
                      <a:pt x="912" y="247"/>
                    </a:lnTo>
                    <a:lnTo>
                      <a:pt x="881" y="220"/>
                    </a:lnTo>
                    <a:lnTo>
                      <a:pt x="851" y="194"/>
                    </a:lnTo>
                    <a:lnTo>
                      <a:pt x="820" y="169"/>
                    </a:lnTo>
                    <a:lnTo>
                      <a:pt x="787" y="144"/>
                    </a:lnTo>
                    <a:lnTo>
                      <a:pt x="753" y="123"/>
                    </a:lnTo>
                    <a:lnTo>
                      <a:pt x="716" y="101"/>
                    </a:lnTo>
                    <a:lnTo>
                      <a:pt x="680" y="82"/>
                    </a:lnTo>
                    <a:lnTo>
                      <a:pt x="643" y="67"/>
                    </a:lnTo>
                    <a:lnTo>
                      <a:pt x="605" y="52"/>
                    </a:lnTo>
                    <a:lnTo>
                      <a:pt x="565" y="38"/>
                    </a:lnTo>
                    <a:lnTo>
                      <a:pt x="524" y="27"/>
                    </a:lnTo>
                    <a:lnTo>
                      <a:pt x="484" y="17"/>
                    </a:lnTo>
                    <a:lnTo>
                      <a:pt x="442" y="9"/>
                    </a:lnTo>
                    <a:lnTo>
                      <a:pt x="400" y="4"/>
                    </a:lnTo>
                    <a:lnTo>
                      <a:pt x="357" y="2"/>
                    </a:lnTo>
                    <a:lnTo>
                      <a:pt x="313" y="0"/>
                    </a:lnTo>
                    <a:lnTo>
                      <a:pt x="269" y="2"/>
                    </a:lnTo>
                    <a:lnTo>
                      <a:pt x="227" y="4"/>
                    </a:lnTo>
                    <a:lnTo>
                      <a:pt x="185" y="9"/>
                    </a:lnTo>
                    <a:lnTo>
                      <a:pt x="142" y="17"/>
                    </a:lnTo>
                    <a:lnTo>
                      <a:pt x="102" y="27"/>
                    </a:lnTo>
                    <a:lnTo>
                      <a:pt x="62" y="38"/>
                    </a:lnTo>
                    <a:lnTo>
                      <a:pt x="22" y="52"/>
                    </a:lnTo>
                    <a:lnTo>
                      <a:pt x="8" y="57"/>
                    </a:lnTo>
                    <a:lnTo>
                      <a:pt x="6" y="57"/>
                    </a:lnTo>
                    <a:lnTo>
                      <a:pt x="6" y="59"/>
                    </a:lnTo>
                    <a:lnTo>
                      <a:pt x="6" y="61"/>
                    </a:lnTo>
                    <a:lnTo>
                      <a:pt x="4" y="61"/>
                    </a:lnTo>
                    <a:lnTo>
                      <a:pt x="4" y="63"/>
                    </a:lnTo>
                    <a:lnTo>
                      <a:pt x="4" y="65"/>
                    </a:lnTo>
                    <a:lnTo>
                      <a:pt x="2" y="67"/>
                    </a:lnTo>
                    <a:lnTo>
                      <a:pt x="2" y="69"/>
                    </a:lnTo>
                    <a:lnTo>
                      <a:pt x="2" y="71"/>
                    </a:lnTo>
                    <a:lnTo>
                      <a:pt x="0" y="73"/>
                    </a:lnTo>
                    <a:lnTo>
                      <a:pt x="0" y="75"/>
                    </a:lnTo>
                    <a:lnTo>
                      <a:pt x="27" y="63"/>
                    </a:lnTo>
                    <a:lnTo>
                      <a:pt x="66" y="50"/>
                    </a:lnTo>
                    <a:lnTo>
                      <a:pt x="104" y="38"/>
                    </a:lnTo>
                    <a:lnTo>
                      <a:pt x="144" y="30"/>
                    </a:lnTo>
                    <a:lnTo>
                      <a:pt x="187" y="23"/>
                    </a:lnTo>
                    <a:lnTo>
                      <a:pt x="229" y="17"/>
                    </a:lnTo>
                    <a:lnTo>
                      <a:pt x="271" y="13"/>
                    </a:lnTo>
                    <a:lnTo>
                      <a:pt x="313" y="13"/>
                    </a:lnTo>
                    <a:lnTo>
                      <a:pt x="355" y="13"/>
                    </a:lnTo>
                    <a:lnTo>
                      <a:pt x="398" y="17"/>
                    </a:lnTo>
                    <a:lnTo>
                      <a:pt x="440" y="23"/>
                    </a:lnTo>
                    <a:lnTo>
                      <a:pt x="480" y="30"/>
                    </a:lnTo>
                    <a:lnTo>
                      <a:pt x="520" y="38"/>
                    </a:lnTo>
                    <a:lnTo>
                      <a:pt x="561" y="50"/>
                    </a:lnTo>
                    <a:lnTo>
                      <a:pt x="599" y="63"/>
                    </a:lnTo>
                    <a:lnTo>
                      <a:pt x="638" y="78"/>
                    </a:lnTo>
                    <a:lnTo>
                      <a:pt x="674" y="96"/>
                    </a:lnTo>
                    <a:lnTo>
                      <a:pt x="710" y="113"/>
                    </a:lnTo>
                    <a:lnTo>
                      <a:pt x="745" y="134"/>
                    </a:lnTo>
                    <a:lnTo>
                      <a:pt x="780" y="155"/>
                    </a:lnTo>
                    <a:lnTo>
                      <a:pt x="812" y="178"/>
                    </a:lnTo>
                    <a:lnTo>
                      <a:pt x="843" y="203"/>
                    </a:lnTo>
                    <a:lnTo>
                      <a:pt x="874" y="230"/>
                    </a:lnTo>
                    <a:lnTo>
                      <a:pt x="902" y="257"/>
                    </a:lnTo>
                    <a:lnTo>
                      <a:pt x="929" y="286"/>
                    </a:lnTo>
                    <a:lnTo>
                      <a:pt x="956" y="316"/>
                    </a:lnTo>
                    <a:lnTo>
                      <a:pt x="981" y="347"/>
                    </a:lnTo>
                    <a:lnTo>
                      <a:pt x="1004" y="380"/>
                    </a:lnTo>
                    <a:lnTo>
                      <a:pt x="1025" y="414"/>
                    </a:lnTo>
                    <a:lnTo>
                      <a:pt x="1046" y="449"/>
                    </a:lnTo>
                    <a:lnTo>
                      <a:pt x="1064" y="485"/>
                    </a:lnTo>
                    <a:lnTo>
                      <a:pt x="1081" y="522"/>
                    </a:lnTo>
                    <a:lnTo>
                      <a:pt x="1096" y="560"/>
                    </a:lnTo>
                    <a:lnTo>
                      <a:pt x="1110" y="598"/>
                    </a:lnTo>
                    <a:lnTo>
                      <a:pt x="1121" y="637"/>
                    </a:lnTo>
                    <a:lnTo>
                      <a:pt x="1129" y="677"/>
                    </a:lnTo>
                    <a:lnTo>
                      <a:pt x="1136" y="719"/>
                    </a:lnTo>
                    <a:lnTo>
                      <a:pt x="1142" y="762"/>
                    </a:lnTo>
                    <a:lnTo>
                      <a:pt x="1146" y="804"/>
                    </a:lnTo>
                    <a:lnTo>
                      <a:pt x="1146" y="846"/>
                    </a:lnTo>
                    <a:lnTo>
                      <a:pt x="1159" y="846"/>
                    </a:lnTo>
                    <a:lnTo>
                      <a:pt x="1158" y="890"/>
                    </a:lnTo>
                    <a:lnTo>
                      <a:pt x="1156" y="932"/>
                    </a:lnTo>
                    <a:lnTo>
                      <a:pt x="1150" y="975"/>
                    </a:lnTo>
                    <a:lnTo>
                      <a:pt x="1142" y="1017"/>
                    </a:lnTo>
                    <a:lnTo>
                      <a:pt x="1133" y="1057"/>
                    </a:lnTo>
                    <a:lnTo>
                      <a:pt x="1121" y="1097"/>
                    </a:lnTo>
                    <a:lnTo>
                      <a:pt x="1108" y="1138"/>
                    </a:lnTo>
                    <a:lnTo>
                      <a:pt x="1092" y="1176"/>
                    </a:lnTo>
                    <a:lnTo>
                      <a:pt x="1075" y="1213"/>
                    </a:lnTo>
                    <a:lnTo>
                      <a:pt x="1058" y="1249"/>
                    </a:lnTo>
                    <a:lnTo>
                      <a:pt x="1037" y="1285"/>
                    </a:lnTo>
                    <a:lnTo>
                      <a:pt x="1016" y="1318"/>
                    </a:lnTo>
                    <a:lnTo>
                      <a:pt x="991" y="1353"/>
                    </a:lnTo>
                    <a:lnTo>
                      <a:pt x="966" y="1383"/>
                    </a:lnTo>
                    <a:lnTo>
                      <a:pt x="939" y="1414"/>
                    </a:lnTo>
                    <a:lnTo>
                      <a:pt x="912" y="1445"/>
                    </a:lnTo>
                    <a:lnTo>
                      <a:pt x="881" y="1472"/>
                    </a:lnTo>
                    <a:lnTo>
                      <a:pt x="851" y="1498"/>
                    </a:lnTo>
                    <a:lnTo>
                      <a:pt x="820" y="1523"/>
                    </a:lnTo>
                    <a:lnTo>
                      <a:pt x="787" y="1548"/>
                    </a:lnTo>
                    <a:lnTo>
                      <a:pt x="753" y="1569"/>
                    </a:lnTo>
                    <a:lnTo>
                      <a:pt x="716" y="1591"/>
                    </a:lnTo>
                    <a:lnTo>
                      <a:pt x="680" y="1608"/>
                    </a:lnTo>
                    <a:lnTo>
                      <a:pt x="643" y="1625"/>
                    </a:lnTo>
                    <a:lnTo>
                      <a:pt x="605" y="1640"/>
                    </a:lnTo>
                    <a:lnTo>
                      <a:pt x="565" y="1654"/>
                    </a:lnTo>
                    <a:lnTo>
                      <a:pt x="524" y="1665"/>
                    </a:lnTo>
                    <a:lnTo>
                      <a:pt x="484" y="1675"/>
                    </a:lnTo>
                    <a:lnTo>
                      <a:pt x="442" y="1683"/>
                    </a:lnTo>
                    <a:lnTo>
                      <a:pt x="400" y="1688"/>
                    </a:lnTo>
                    <a:lnTo>
                      <a:pt x="357" y="1690"/>
                    </a:lnTo>
                    <a:lnTo>
                      <a:pt x="313" y="1692"/>
                    </a:lnTo>
                    <a:lnTo>
                      <a:pt x="269" y="1690"/>
                    </a:lnTo>
                    <a:lnTo>
                      <a:pt x="227" y="1688"/>
                    </a:lnTo>
                    <a:lnTo>
                      <a:pt x="185" y="1683"/>
                    </a:lnTo>
                    <a:lnTo>
                      <a:pt x="142" y="1675"/>
                    </a:lnTo>
                    <a:lnTo>
                      <a:pt x="102" y="1665"/>
                    </a:lnTo>
                    <a:lnTo>
                      <a:pt x="62" y="1654"/>
                    </a:lnTo>
                    <a:lnTo>
                      <a:pt x="41" y="1648"/>
                    </a:lnTo>
                    <a:lnTo>
                      <a:pt x="41" y="1644"/>
                    </a:lnTo>
                    <a:lnTo>
                      <a:pt x="39" y="1642"/>
                    </a:lnTo>
                    <a:lnTo>
                      <a:pt x="39" y="1640"/>
                    </a:lnTo>
                    <a:lnTo>
                      <a:pt x="37" y="1639"/>
                    </a:lnTo>
                    <a:lnTo>
                      <a:pt x="37" y="1637"/>
                    </a:lnTo>
                    <a:lnTo>
                      <a:pt x="35" y="1635"/>
                    </a:lnTo>
                    <a:lnTo>
                      <a:pt x="35" y="1633"/>
                    </a:lnTo>
                    <a:lnTo>
                      <a:pt x="33" y="1631"/>
                    </a:lnTo>
                    <a:lnTo>
                      <a:pt x="66" y="1642"/>
                    </a:lnTo>
                    <a:lnTo>
                      <a:pt x="104" y="1652"/>
                    </a:lnTo>
                    <a:lnTo>
                      <a:pt x="144" y="1662"/>
                    </a:lnTo>
                    <a:lnTo>
                      <a:pt x="187" y="1669"/>
                    </a:lnTo>
                    <a:lnTo>
                      <a:pt x="229" y="1675"/>
                    </a:lnTo>
                    <a:lnTo>
                      <a:pt x="271" y="1679"/>
                    </a:lnTo>
                    <a:lnTo>
                      <a:pt x="313" y="1679"/>
                    </a:lnTo>
                    <a:lnTo>
                      <a:pt x="355" y="1679"/>
                    </a:lnTo>
                    <a:lnTo>
                      <a:pt x="398" y="1675"/>
                    </a:lnTo>
                    <a:lnTo>
                      <a:pt x="440" y="1669"/>
                    </a:lnTo>
                    <a:lnTo>
                      <a:pt x="480" y="1662"/>
                    </a:lnTo>
                    <a:lnTo>
                      <a:pt x="520" y="1652"/>
                    </a:lnTo>
                    <a:lnTo>
                      <a:pt x="561" y="1642"/>
                    </a:lnTo>
                    <a:lnTo>
                      <a:pt x="599" y="1629"/>
                    </a:lnTo>
                    <a:lnTo>
                      <a:pt x="638" y="1614"/>
                    </a:lnTo>
                    <a:lnTo>
                      <a:pt x="674" y="1596"/>
                    </a:lnTo>
                    <a:lnTo>
                      <a:pt x="710" y="1579"/>
                    </a:lnTo>
                    <a:lnTo>
                      <a:pt x="745" y="1558"/>
                    </a:lnTo>
                    <a:lnTo>
                      <a:pt x="780" y="1537"/>
                    </a:lnTo>
                    <a:lnTo>
                      <a:pt x="812" y="1514"/>
                    </a:lnTo>
                    <a:lnTo>
                      <a:pt x="843" y="1489"/>
                    </a:lnTo>
                    <a:lnTo>
                      <a:pt x="874" y="1462"/>
                    </a:lnTo>
                    <a:lnTo>
                      <a:pt x="902" y="1435"/>
                    </a:lnTo>
                    <a:lnTo>
                      <a:pt x="929" y="1406"/>
                    </a:lnTo>
                    <a:lnTo>
                      <a:pt x="956" y="1376"/>
                    </a:lnTo>
                    <a:lnTo>
                      <a:pt x="981" y="1345"/>
                    </a:lnTo>
                    <a:lnTo>
                      <a:pt x="1004" y="1312"/>
                    </a:lnTo>
                    <a:lnTo>
                      <a:pt x="1025" y="1278"/>
                    </a:lnTo>
                    <a:lnTo>
                      <a:pt x="1046" y="1243"/>
                    </a:lnTo>
                    <a:lnTo>
                      <a:pt x="1064" y="1207"/>
                    </a:lnTo>
                    <a:lnTo>
                      <a:pt x="1081" y="1170"/>
                    </a:lnTo>
                    <a:lnTo>
                      <a:pt x="1096" y="1132"/>
                    </a:lnTo>
                    <a:lnTo>
                      <a:pt x="1110" y="1094"/>
                    </a:lnTo>
                    <a:lnTo>
                      <a:pt x="1121" y="1053"/>
                    </a:lnTo>
                    <a:lnTo>
                      <a:pt x="1129" y="1013"/>
                    </a:lnTo>
                    <a:lnTo>
                      <a:pt x="1136" y="973"/>
                    </a:lnTo>
                    <a:lnTo>
                      <a:pt x="1142" y="930"/>
                    </a:lnTo>
                    <a:lnTo>
                      <a:pt x="1146" y="888"/>
                    </a:lnTo>
                    <a:lnTo>
                      <a:pt x="1146" y="846"/>
                    </a:lnTo>
                    <a:lnTo>
                      <a:pt x="1159" y="846"/>
                    </a:lnTo>
                    <a:close/>
                  </a:path>
                </a:pathLst>
              </a:custGeom>
              <a:solidFill>
                <a:srgbClr val="7ECBFF"/>
              </a:solidFill>
              <a:ln w="9525">
                <a:noFill/>
                <a:round/>
                <a:headEnd/>
                <a:tailEnd/>
              </a:ln>
            </p:spPr>
            <p:txBody>
              <a:bodyPr/>
              <a:lstStyle/>
              <a:p>
                <a:endParaRPr lang="en-US"/>
              </a:p>
            </p:txBody>
          </p:sp>
          <p:sp>
            <p:nvSpPr>
              <p:cNvPr id="27783" name="Freeform 1099"/>
              <p:cNvSpPr>
                <a:spLocks/>
              </p:cNvSpPr>
              <p:nvPr/>
            </p:nvSpPr>
            <p:spPr bwMode="auto">
              <a:xfrm>
                <a:off x="552" y="1366"/>
                <a:ext cx="1157" cy="1681"/>
              </a:xfrm>
              <a:custGeom>
                <a:avLst/>
                <a:gdLst>
                  <a:gd name="T0" fmla="*/ 1151 w 1157"/>
                  <a:gd name="T1" fmla="*/ 754 h 1681"/>
                  <a:gd name="T2" fmla="*/ 1130 w 1157"/>
                  <a:gd name="T3" fmla="*/ 631 h 1681"/>
                  <a:gd name="T4" fmla="*/ 1090 w 1157"/>
                  <a:gd name="T5" fmla="*/ 514 h 1681"/>
                  <a:gd name="T6" fmla="*/ 1034 w 1157"/>
                  <a:gd name="T7" fmla="*/ 404 h 1681"/>
                  <a:gd name="T8" fmla="*/ 965 w 1157"/>
                  <a:gd name="T9" fmla="*/ 307 h 1681"/>
                  <a:gd name="T10" fmla="*/ 880 w 1157"/>
                  <a:gd name="T11" fmla="*/ 218 h 1681"/>
                  <a:gd name="T12" fmla="*/ 786 w 1157"/>
                  <a:gd name="T13" fmla="*/ 143 h 1681"/>
                  <a:gd name="T14" fmla="*/ 681 w 1157"/>
                  <a:gd name="T15" fmla="*/ 84 h 1681"/>
                  <a:gd name="T16" fmla="*/ 566 w 1157"/>
                  <a:gd name="T17" fmla="*/ 38 h 1681"/>
                  <a:gd name="T18" fmla="*/ 445 w 1157"/>
                  <a:gd name="T19" fmla="*/ 9 h 1681"/>
                  <a:gd name="T20" fmla="*/ 316 w 1157"/>
                  <a:gd name="T21" fmla="*/ 0 h 1681"/>
                  <a:gd name="T22" fmla="*/ 188 w 1157"/>
                  <a:gd name="T23" fmla="*/ 9 h 1681"/>
                  <a:gd name="T24" fmla="*/ 67 w 1157"/>
                  <a:gd name="T25" fmla="*/ 38 h 1681"/>
                  <a:gd name="T26" fmla="*/ 5 w 1157"/>
                  <a:gd name="T27" fmla="*/ 61 h 1681"/>
                  <a:gd name="T28" fmla="*/ 3 w 1157"/>
                  <a:gd name="T29" fmla="*/ 69 h 1681"/>
                  <a:gd name="T30" fmla="*/ 0 w 1157"/>
                  <a:gd name="T31" fmla="*/ 74 h 1681"/>
                  <a:gd name="T32" fmla="*/ 71 w 1157"/>
                  <a:gd name="T33" fmla="*/ 51 h 1681"/>
                  <a:gd name="T34" fmla="*/ 190 w 1157"/>
                  <a:gd name="T35" fmla="*/ 23 h 1681"/>
                  <a:gd name="T36" fmla="*/ 316 w 1157"/>
                  <a:gd name="T37" fmla="*/ 13 h 1681"/>
                  <a:gd name="T38" fmla="*/ 443 w 1157"/>
                  <a:gd name="T39" fmla="*/ 23 h 1681"/>
                  <a:gd name="T40" fmla="*/ 562 w 1157"/>
                  <a:gd name="T41" fmla="*/ 51 h 1681"/>
                  <a:gd name="T42" fmla="*/ 675 w 1157"/>
                  <a:gd name="T43" fmla="*/ 95 h 1681"/>
                  <a:gd name="T44" fmla="*/ 779 w 1157"/>
                  <a:gd name="T45" fmla="*/ 155 h 1681"/>
                  <a:gd name="T46" fmla="*/ 873 w 1157"/>
                  <a:gd name="T47" fmla="*/ 228 h 1681"/>
                  <a:gd name="T48" fmla="*/ 953 w 1157"/>
                  <a:gd name="T49" fmla="*/ 314 h 1681"/>
                  <a:gd name="T50" fmla="*/ 1022 w 1157"/>
                  <a:gd name="T51" fmla="*/ 412 h 1681"/>
                  <a:gd name="T52" fmla="*/ 1078 w 1157"/>
                  <a:gd name="T53" fmla="*/ 518 h 1681"/>
                  <a:gd name="T54" fmla="*/ 1116 w 1157"/>
                  <a:gd name="T55" fmla="*/ 633 h 1681"/>
                  <a:gd name="T56" fmla="*/ 1139 w 1157"/>
                  <a:gd name="T57" fmla="*/ 756 h 1681"/>
                  <a:gd name="T58" fmla="*/ 1157 w 1157"/>
                  <a:gd name="T59" fmla="*/ 840 h 1681"/>
                  <a:gd name="T60" fmla="*/ 1147 w 1157"/>
                  <a:gd name="T61" fmla="*/ 969 h 1681"/>
                  <a:gd name="T62" fmla="*/ 1118 w 1157"/>
                  <a:gd name="T63" fmla="*/ 1089 h 1681"/>
                  <a:gd name="T64" fmla="*/ 1072 w 1157"/>
                  <a:gd name="T65" fmla="*/ 1205 h 1681"/>
                  <a:gd name="T66" fmla="*/ 1013 w 1157"/>
                  <a:gd name="T67" fmla="*/ 1310 h 1681"/>
                  <a:gd name="T68" fmla="*/ 938 w 1157"/>
                  <a:gd name="T69" fmla="*/ 1404 h 1681"/>
                  <a:gd name="T70" fmla="*/ 850 w 1157"/>
                  <a:gd name="T71" fmla="*/ 1489 h 1681"/>
                  <a:gd name="T72" fmla="*/ 752 w 1157"/>
                  <a:gd name="T73" fmla="*/ 1558 h 1681"/>
                  <a:gd name="T74" fmla="*/ 642 w 1157"/>
                  <a:gd name="T75" fmla="*/ 1613 h 1681"/>
                  <a:gd name="T76" fmla="*/ 525 w 1157"/>
                  <a:gd name="T77" fmla="*/ 1654 h 1681"/>
                  <a:gd name="T78" fmla="*/ 403 w 1157"/>
                  <a:gd name="T79" fmla="*/ 1675 h 1681"/>
                  <a:gd name="T80" fmla="*/ 272 w 1157"/>
                  <a:gd name="T81" fmla="*/ 1679 h 1681"/>
                  <a:gd name="T82" fmla="*/ 147 w 1157"/>
                  <a:gd name="T83" fmla="*/ 1663 h 1681"/>
                  <a:gd name="T84" fmla="*/ 40 w 1157"/>
                  <a:gd name="T85" fmla="*/ 1633 h 1681"/>
                  <a:gd name="T86" fmla="*/ 38 w 1157"/>
                  <a:gd name="T87" fmla="*/ 1627 h 1681"/>
                  <a:gd name="T88" fmla="*/ 34 w 1157"/>
                  <a:gd name="T89" fmla="*/ 1621 h 1681"/>
                  <a:gd name="T90" fmla="*/ 71 w 1157"/>
                  <a:gd name="T91" fmla="*/ 1629 h 1681"/>
                  <a:gd name="T92" fmla="*/ 190 w 1157"/>
                  <a:gd name="T93" fmla="*/ 1657 h 1681"/>
                  <a:gd name="T94" fmla="*/ 316 w 1157"/>
                  <a:gd name="T95" fmla="*/ 1667 h 1681"/>
                  <a:gd name="T96" fmla="*/ 443 w 1157"/>
                  <a:gd name="T97" fmla="*/ 1657 h 1681"/>
                  <a:gd name="T98" fmla="*/ 562 w 1157"/>
                  <a:gd name="T99" fmla="*/ 1629 h 1681"/>
                  <a:gd name="T100" fmla="*/ 675 w 1157"/>
                  <a:gd name="T101" fmla="*/ 1585 h 1681"/>
                  <a:gd name="T102" fmla="*/ 779 w 1157"/>
                  <a:gd name="T103" fmla="*/ 1525 h 1681"/>
                  <a:gd name="T104" fmla="*/ 873 w 1157"/>
                  <a:gd name="T105" fmla="*/ 1452 h 1681"/>
                  <a:gd name="T106" fmla="*/ 953 w 1157"/>
                  <a:gd name="T107" fmla="*/ 1366 h 1681"/>
                  <a:gd name="T108" fmla="*/ 1022 w 1157"/>
                  <a:gd name="T109" fmla="*/ 1268 h 1681"/>
                  <a:gd name="T110" fmla="*/ 1078 w 1157"/>
                  <a:gd name="T111" fmla="*/ 1162 h 1681"/>
                  <a:gd name="T112" fmla="*/ 1116 w 1157"/>
                  <a:gd name="T113" fmla="*/ 1047 h 1681"/>
                  <a:gd name="T114" fmla="*/ 1139 w 1157"/>
                  <a:gd name="T115" fmla="*/ 924 h 1681"/>
                  <a:gd name="T116" fmla="*/ 1157 w 1157"/>
                  <a:gd name="T117" fmla="*/ 840 h 168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7"/>
                  <a:gd name="T178" fmla="*/ 0 h 1681"/>
                  <a:gd name="T179" fmla="*/ 1157 w 1157"/>
                  <a:gd name="T180" fmla="*/ 1681 h 168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7" h="1681">
                    <a:moveTo>
                      <a:pt x="1157" y="840"/>
                    </a:moveTo>
                    <a:lnTo>
                      <a:pt x="1155" y="796"/>
                    </a:lnTo>
                    <a:lnTo>
                      <a:pt x="1151" y="754"/>
                    </a:lnTo>
                    <a:lnTo>
                      <a:pt x="1147" y="711"/>
                    </a:lnTo>
                    <a:lnTo>
                      <a:pt x="1139" y="671"/>
                    </a:lnTo>
                    <a:lnTo>
                      <a:pt x="1130" y="631"/>
                    </a:lnTo>
                    <a:lnTo>
                      <a:pt x="1118" y="591"/>
                    </a:lnTo>
                    <a:lnTo>
                      <a:pt x="1105" y="552"/>
                    </a:lnTo>
                    <a:lnTo>
                      <a:pt x="1090" y="514"/>
                    </a:lnTo>
                    <a:lnTo>
                      <a:pt x="1072" y="475"/>
                    </a:lnTo>
                    <a:lnTo>
                      <a:pt x="1055" y="439"/>
                    </a:lnTo>
                    <a:lnTo>
                      <a:pt x="1034" y="404"/>
                    </a:lnTo>
                    <a:lnTo>
                      <a:pt x="1013" y="370"/>
                    </a:lnTo>
                    <a:lnTo>
                      <a:pt x="990" y="337"/>
                    </a:lnTo>
                    <a:lnTo>
                      <a:pt x="965" y="307"/>
                    </a:lnTo>
                    <a:lnTo>
                      <a:pt x="938" y="276"/>
                    </a:lnTo>
                    <a:lnTo>
                      <a:pt x="909" y="247"/>
                    </a:lnTo>
                    <a:lnTo>
                      <a:pt x="880" y="218"/>
                    </a:lnTo>
                    <a:lnTo>
                      <a:pt x="850" y="191"/>
                    </a:lnTo>
                    <a:lnTo>
                      <a:pt x="819" y="166"/>
                    </a:lnTo>
                    <a:lnTo>
                      <a:pt x="786" y="143"/>
                    </a:lnTo>
                    <a:lnTo>
                      <a:pt x="752" y="122"/>
                    </a:lnTo>
                    <a:lnTo>
                      <a:pt x="717" y="101"/>
                    </a:lnTo>
                    <a:lnTo>
                      <a:pt x="681" y="84"/>
                    </a:lnTo>
                    <a:lnTo>
                      <a:pt x="642" y="67"/>
                    </a:lnTo>
                    <a:lnTo>
                      <a:pt x="604" y="51"/>
                    </a:lnTo>
                    <a:lnTo>
                      <a:pt x="566" y="38"/>
                    </a:lnTo>
                    <a:lnTo>
                      <a:pt x="525" y="26"/>
                    </a:lnTo>
                    <a:lnTo>
                      <a:pt x="485" y="17"/>
                    </a:lnTo>
                    <a:lnTo>
                      <a:pt x="445" y="9"/>
                    </a:lnTo>
                    <a:lnTo>
                      <a:pt x="403" y="5"/>
                    </a:lnTo>
                    <a:lnTo>
                      <a:pt x="358" y="1"/>
                    </a:lnTo>
                    <a:lnTo>
                      <a:pt x="316" y="0"/>
                    </a:lnTo>
                    <a:lnTo>
                      <a:pt x="272" y="1"/>
                    </a:lnTo>
                    <a:lnTo>
                      <a:pt x="230" y="5"/>
                    </a:lnTo>
                    <a:lnTo>
                      <a:pt x="188" y="9"/>
                    </a:lnTo>
                    <a:lnTo>
                      <a:pt x="147" y="17"/>
                    </a:lnTo>
                    <a:lnTo>
                      <a:pt x="107" y="26"/>
                    </a:lnTo>
                    <a:lnTo>
                      <a:pt x="67" y="38"/>
                    </a:lnTo>
                    <a:lnTo>
                      <a:pt x="26" y="51"/>
                    </a:lnTo>
                    <a:lnTo>
                      <a:pt x="7" y="59"/>
                    </a:lnTo>
                    <a:lnTo>
                      <a:pt x="5" y="61"/>
                    </a:lnTo>
                    <a:lnTo>
                      <a:pt x="5" y="63"/>
                    </a:lnTo>
                    <a:lnTo>
                      <a:pt x="3" y="65"/>
                    </a:lnTo>
                    <a:lnTo>
                      <a:pt x="3" y="69"/>
                    </a:lnTo>
                    <a:lnTo>
                      <a:pt x="2" y="71"/>
                    </a:lnTo>
                    <a:lnTo>
                      <a:pt x="2" y="72"/>
                    </a:lnTo>
                    <a:lnTo>
                      <a:pt x="0" y="74"/>
                    </a:lnTo>
                    <a:lnTo>
                      <a:pt x="0" y="76"/>
                    </a:lnTo>
                    <a:lnTo>
                      <a:pt x="32" y="63"/>
                    </a:lnTo>
                    <a:lnTo>
                      <a:pt x="71" y="51"/>
                    </a:lnTo>
                    <a:lnTo>
                      <a:pt x="109" y="40"/>
                    </a:lnTo>
                    <a:lnTo>
                      <a:pt x="149" y="30"/>
                    </a:lnTo>
                    <a:lnTo>
                      <a:pt x="190" y="23"/>
                    </a:lnTo>
                    <a:lnTo>
                      <a:pt x="232" y="17"/>
                    </a:lnTo>
                    <a:lnTo>
                      <a:pt x="274" y="15"/>
                    </a:lnTo>
                    <a:lnTo>
                      <a:pt x="316" y="13"/>
                    </a:lnTo>
                    <a:lnTo>
                      <a:pt x="358" y="15"/>
                    </a:lnTo>
                    <a:lnTo>
                      <a:pt x="401" y="17"/>
                    </a:lnTo>
                    <a:lnTo>
                      <a:pt x="443" y="23"/>
                    </a:lnTo>
                    <a:lnTo>
                      <a:pt x="483" y="30"/>
                    </a:lnTo>
                    <a:lnTo>
                      <a:pt x="523" y="40"/>
                    </a:lnTo>
                    <a:lnTo>
                      <a:pt x="562" y="51"/>
                    </a:lnTo>
                    <a:lnTo>
                      <a:pt x="600" y="63"/>
                    </a:lnTo>
                    <a:lnTo>
                      <a:pt x="639" y="78"/>
                    </a:lnTo>
                    <a:lnTo>
                      <a:pt x="675" y="95"/>
                    </a:lnTo>
                    <a:lnTo>
                      <a:pt x="710" y="113"/>
                    </a:lnTo>
                    <a:lnTo>
                      <a:pt x="744" y="134"/>
                    </a:lnTo>
                    <a:lnTo>
                      <a:pt x="779" y="155"/>
                    </a:lnTo>
                    <a:lnTo>
                      <a:pt x="811" y="178"/>
                    </a:lnTo>
                    <a:lnTo>
                      <a:pt x="842" y="203"/>
                    </a:lnTo>
                    <a:lnTo>
                      <a:pt x="873" y="228"/>
                    </a:lnTo>
                    <a:lnTo>
                      <a:pt x="902" y="255"/>
                    </a:lnTo>
                    <a:lnTo>
                      <a:pt x="928" y="284"/>
                    </a:lnTo>
                    <a:lnTo>
                      <a:pt x="953" y="314"/>
                    </a:lnTo>
                    <a:lnTo>
                      <a:pt x="978" y="345"/>
                    </a:lnTo>
                    <a:lnTo>
                      <a:pt x="1001" y="378"/>
                    </a:lnTo>
                    <a:lnTo>
                      <a:pt x="1022" y="412"/>
                    </a:lnTo>
                    <a:lnTo>
                      <a:pt x="1044" y="447"/>
                    </a:lnTo>
                    <a:lnTo>
                      <a:pt x="1061" y="481"/>
                    </a:lnTo>
                    <a:lnTo>
                      <a:pt x="1078" y="518"/>
                    </a:lnTo>
                    <a:lnTo>
                      <a:pt x="1093" y="556"/>
                    </a:lnTo>
                    <a:lnTo>
                      <a:pt x="1105" y="594"/>
                    </a:lnTo>
                    <a:lnTo>
                      <a:pt x="1116" y="633"/>
                    </a:lnTo>
                    <a:lnTo>
                      <a:pt x="1126" y="673"/>
                    </a:lnTo>
                    <a:lnTo>
                      <a:pt x="1134" y="713"/>
                    </a:lnTo>
                    <a:lnTo>
                      <a:pt x="1139" y="756"/>
                    </a:lnTo>
                    <a:lnTo>
                      <a:pt x="1141" y="798"/>
                    </a:lnTo>
                    <a:lnTo>
                      <a:pt x="1143" y="840"/>
                    </a:lnTo>
                    <a:lnTo>
                      <a:pt x="1157" y="840"/>
                    </a:lnTo>
                    <a:lnTo>
                      <a:pt x="1155" y="882"/>
                    </a:lnTo>
                    <a:lnTo>
                      <a:pt x="1151" y="926"/>
                    </a:lnTo>
                    <a:lnTo>
                      <a:pt x="1147" y="969"/>
                    </a:lnTo>
                    <a:lnTo>
                      <a:pt x="1139" y="1009"/>
                    </a:lnTo>
                    <a:lnTo>
                      <a:pt x="1130" y="1049"/>
                    </a:lnTo>
                    <a:lnTo>
                      <a:pt x="1118" y="1089"/>
                    </a:lnTo>
                    <a:lnTo>
                      <a:pt x="1105" y="1128"/>
                    </a:lnTo>
                    <a:lnTo>
                      <a:pt x="1090" y="1166"/>
                    </a:lnTo>
                    <a:lnTo>
                      <a:pt x="1072" y="1205"/>
                    </a:lnTo>
                    <a:lnTo>
                      <a:pt x="1055" y="1241"/>
                    </a:lnTo>
                    <a:lnTo>
                      <a:pt x="1034" y="1276"/>
                    </a:lnTo>
                    <a:lnTo>
                      <a:pt x="1013" y="1310"/>
                    </a:lnTo>
                    <a:lnTo>
                      <a:pt x="990" y="1343"/>
                    </a:lnTo>
                    <a:lnTo>
                      <a:pt x="965" y="1373"/>
                    </a:lnTo>
                    <a:lnTo>
                      <a:pt x="938" y="1404"/>
                    </a:lnTo>
                    <a:lnTo>
                      <a:pt x="909" y="1433"/>
                    </a:lnTo>
                    <a:lnTo>
                      <a:pt x="880" y="1462"/>
                    </a:lnTo>
                    <a:lnTo>
                      <a:pt x="850" y="1489"/>
                    </a:lnTo>
                    <a:lnTo>
                      <a:pt x="819" y="1514"/>
                    </a:lnTo>
                    <a:lnTo>
                      <a:pt x="786" y="1537"/>
                    </a:lnTo>
                    <a:lnTo>
                      <a:pt x="752" y="1558"/>
                    </a:lnTo>
                    <a:lnTo>
                      <a:pt x="717" y="1579"/>
                    </a:lnTo>
                    <a:lnTo>
                      <a:pt x="681" y="1596"/>
                    </a:lnTo>
                    <a:lnTo>
                      <a:pt x="642" y="1613"/>
                    </a:lnTo>
                    <a:lnTo>
                      <a:pt x="604" y="1629"/>
                    </a:lnTo>
                    <a:lnTo>
                      <a:pt x="566" y="1642"/>
                    </a:lnTo>
                    <a:lnTo>
                      <a:pt x="525" y="1654"/>
                    </a:lnTo>
                    <a:lnTo>
                      <a:pt x="485" y="1663"/>
                    </a:lnTo>
                    <a:lnTo>
                      <a:pt x="445" y="1669"/>
                    </a:lnTo>
                    <a:lnTo>
                      <a:pt x="403" y="1675"/>
                    </a:lnTo>
                    <a:lnTo>
                      <a:pt x="358" y="1679"/>
                    </a:lnTo>
                    <a:lnTo>
                      <a:pt x="316" y="1681"/>
                    </a:lnTo>
                    <a:lnTo>
                      <a:pt x="272" y="1679"/>
                    </a:lnTo>
                    <a:lnTo>
                      <a:pt x="230" y="1675"/>
                    </a:lnTo>
                    <a:lnTo>
                      <a:pt x="188" y="1669"/>
                    </a:lnTo>
                    <a:lnTo>
                      <a:pt x="147" y="1663"/>
                    </a:lnTo>
                    <a:lnTo>
                      <a:pt x="107" y="1654"/>
                    </a:lnTo>
                    <a:lnTo>
                      <a:pt x="67" y="1642"/>
                    </a:lnTo>
                    <a:lnTo>
                      <a:pt x="40" y="1633"/>
                    </a:lnTo>
                    <a:lnTo>
                      <a:pt x="40" y="1631"/>
                    </a:lnTo>
                    <a:lnTo>
                      <a:pt x="38" y="1629"/>
                    </a:lnTo>
                    <a:lnTo>
                      <a:pt x="38" y="1627"/>
                    </a:lnTo>
                    <a:lnTo>
                      <a:pt x="36" y="1625"/>
                    </a:lnTo>
                    <a:lnTo>
                      <a:pt x="36" y="1623"/>
                    </a:lnTo>
                    <a:lnTo>
                      <a:pt x="34" y="1621"/>
                    </a:lnTo>
                    <a:lnTo>
                      <a:pt x="34" y="1619"/>
                    </a:lnTo>
                    <a:lnTo>
                      <a:pt x="32" y="1617"/>
                    </a:lnTo>
                    <a:lnTo>
                      <a:pt x="71" y="1629"/>
                    </a:lnTo>
                    <a:lnTo>
                      <a:pt x="109" y="1640"/>
                    </a:lnTo>
                    <a:lnTo>
                      <a:pt x="149" y="1650"/>
                    </a:lnTo>
                    <a:lnTo>
                      <a:pt x="190" y="1657"/>
                    </a:lnTo>
                    <a:lnTo>
                      <a:pt x="232" y="1661"/>
                    </a:lnTo>
                    <a:lnTo>
                      <a:pt x="274" y="1665"/>
                    </a:lnTo>
                    <a:lnTo>
                      <a:pt x="316" y="1667"/>
                    </a:lnTo>
                    <a:lnTo>
                      <a:pt x="358" y="1665"/>
                    </a:lnTo>
                    <a:lnTo>
                      <a:pt x="401" y="1661"/>
                    </a:lnTo>
                    <a:lnTo>
                      <a:pt x="443" y="1657"/>
                    </a:lnTo>
                    <a:lnTo>
                      <a:pt x="483" y="1650"/>
                    </a:lnTo>
                    <a:lnTo>
                      <a:pt x="523" y="1640"/>
                    </a:lnTo>
                    <a:lnTo>
                      <a:pt x="562" y="1629"/>
                    </a:lnTo>
                    <a:lnTo>
                      <a:pt x="600" y="1617"/>
                    </a:lnTo>
                    <a:lnTo>
                      <a:pt x="639" y="1602"/>
                    </a:lnTo>
                    <a:lnTo>
                      <a:pt x="675" y="1585"/>
                    </a:lnTo>
                    <a:lnTo>
                      <a:pt x="710" y="1567"/>
                    </a:lnTo>
                    <a:lnTo>
                      <a:pt x="744" y="1546"/>
                    </a:lnTo>
                    <a:lnTo>
                      <a:pt x="779" y="1525"/>
                    </a:lnTo>
                    <a:lnTo>
                      <a:pt x="811" y="1502"/>
                    </a:lnTo>
                    <a:lnTo>
                      <a:pt x="842" y="1477"/>
                    </a:lnTo>
                    <a:lnTo>
                      <a:pt x="873" y="1452"/>
                    </a:lnTo>
                    <a:lnTo>
                      <a:pt x="902" y="1425"/>
                    </a:lnTo>
                    <a:lnTo>
                      <a:pt x="928" y="1397"/>
                    </a:lnTo>
                    <a:lnTo>
                      <a:pt x="953" y="1366"/>
                    </a:lnTo>
                    <a:lnTo>
                      <a:pt x="978" y="1335"/>
                    </a:lnTo>
                    <a:lnTo>
                      <a:pt x="1001" y="1302"/>
                    </a:lnTo>
                    <a:lnTo>
                      <a:pt x="1022" y="1268"/>
                    </a:lnTo>
                    <a:lnTo>
                      <a:pt x="1044" y="1233"/>
                    </a:lnTo>
                    <a:lnTo>
                      <a:pt x="1061" y="1199"/>
                    </a:lnTo>
                    <a:lnTo>
                      <a:pt x="1078" y="1162"/>
                    </a:lnTo>
                    <a:lnTo>
                      <a:pt x="1093" y="1124"/>
                    </a:lnTo>
                    <a:lnTo>
                      <a:pt x="1105" y="1086"/>
                    </a:lnTo>
                    <a:lnTo>
                      <a:pt x="1116" y="1047"/>
                    </a:lnTo>
                    <a:lnTo>
                      <a:pt x="1126" y="1007"/>
                    </a:lnTo>
                    <a:lnTo>
                      <a:pt x="1134" y="967"/>
                    </a:lnTo>
                    <a:lnTo>
                      <a:pt x="1139" y="924"/>
                    </a:lnTo>
                    <a:lnTo>
                      <a:pt x="1141" y="882"/>
                    </a:lnTo>
                    <a:lnTo>
                      <a:pt x="1143" y="840"/>
                    </a:lnTo>
                    <a:lnTo>
                      <a:pt x="1157" y="840"/>
                    </a:lnTo>
                    <a:close/>
                  </a:path>
                </a:pathLst>
              </a:custGeom>
              <a:solidFill>
                <a:srgbClr val="7FCBFF"/>
              </a:solidFill>
              <a:ln w="9525">
                <a:noFill/>
                <a:round/>
                <a:headEnd/>
                <a:tailEnd/>
              </a:ln>
            </p:spPr>
            <p:txBody>
              <a:bodyPr/>
              <a:lstStyle/>
              <a:p>
                <a:endParaRPr lang="en-US"/>
              </a:p>
            </p:txBody>
          </p:sp>
          <p:sp>
            <p:nvSpPr>
              <p:cNvPr id="27784" name="Freeform 1100"/>
              <p:cNvSpPr>
                <a:spLocks/>
              </p:cNvSpPr>
              <p:nvPr/>
            </p:nvSpPr>
            <p:spPr bwMode="auto">
              <a:xfrm>
                <a:off x="548" y="1373"/>
                <a:ext cx="1153" cy="1666"/>
              </a:xfrm>
              <a:custGeom>
                <a:avLst/>
                <a:gdLst>
                  <a:gd name="T0" fmla="*/ 1149 w 1153"/>
                  <a:gd name="T1" fmla="*/ 749 h 1666"/>
                  <a:gd name="T2" fmla="*/ 1128 w 1153"/>
                  <a:gd name="T3" fmla="*/ 624 h 1666"/>
                  <a:gd name="T4" fmla="*/ 1088 w 1153"/>
                  <a:gd name="T5" fmla="*/ 509 h 1666"/>
                  <a:gd name="T6" fmla="*/ 1032 w 1153"/>
                  <a:gd name="T7" fmla="*/ 401 h 1666"/>
                  <a:gd name="T8" fmla="*/ 963 w 1153"/>
                  <a:gd name="T9" fmla="*/ 303 h 1666"/>
                  <a:gd name="T10" fmla="*/ 881 w 1153"/>
                  <a:gd name="T11" fmla="*/ 217 h 1666"/>
                  <a:gd name="T12" fmla="*/ 787 w 1153"/>
                  <a:gd name="T13" fmla="*/ 142 h 1666"/>
                  <a:gd name="T14" fmla="*/ 681 w 1153"/>
                  <a:gd name="T15" fmla="*/ 83 h 1666"/>
                  <a:gd name="T16" fmla="*/ 568 w 1153"/>
                  <a:gd name="T17" fmla="*/ 37 h 1666"/>
                  <a:gd name="T18" fmla="*/ 447 w 1153"/>
                  <a:gd name="T19" fmla="*/ 10 h 1666"/>
                  <a:gd name="T20" fmla="*/ 320 w 1153"/>
                  <a:gd name="T21" fmla="*/ 0 h 1666"/>
                  <a:gd name="T22" fmla="*/ 194 w 1153"/>
                  <a:gd name="T23" fmla="*/ 10 h 1666"/>
                  <a:gd name="T24" fmla="*/ 73 w 1153"/>
                  <a:gd name="T25" fmla="*/ 37 h 1666"/>
                  <a:gd name="T26" fmla="*/ 6 w 1153"/>
                  <a:gd name="T27" fmla="*/ 64 h 1666"/>
                  <a:gd name="T28" fmla="*/ 4 w 1153"/>
                  <a:gd name="T29" fmla="*/ 69 h 1666"/>
                  <a:gd name="T30" fmla="*/ 2 w 1153"/>
                  <a:gd name="T31" fmla="*/ 75 h 1666"/>
                  <a:gd name="T32" fmla="*/ 38 w 1153"/>
                  <a:gd name="T33" fmla="*/ 62 h 1666"/>
                  <a:gd name="T34" fmla="*/ 155 w 1153"/>
                  <a:gd name="T35" fmla="*/ 29 h 1666"/>
                  <a:gd name="T36" fmla="*/ 278 w 1153"/>
                  <a:gd name="T37" fmla="*/ 14 h 1666"/>
                  <a:gd name="T38" fmla="*/ 405 w 1153"/>
                  <a:gd name="T39" fmla="*/ 17 h 1666"/>
                  <a:gd name="T40" fmla="*/ 526 w 1153"/>
                  <a:gd name="T41" fmla="*/ 39 h 1666"/>
                  <a:gd name="T42" fmla="*/ 639 w 1153"/>
                  <a:gd name="T43" fmla="*/ 77 h 1666"/>
                  <a:gd name="T44" fmla="*/ 746 w 1153"/>
                  <a:gd name="T45" fmla="*/ 131 h 1666"/>
                  <a:gd name="T46" fmla="*/ 842 w 1153"/>
                  <a:gd name="T47" fmla="*/ 200 h 1666"/>
                  <a:gd name="T48" fmla="*/ 927 w 1153"/>
                  <a:gd name="T49" fmla="*/ 282 h 1666"/>
                  <a:gd name="T50" fmla="*/ 1000 w 1153"/>
                  <a:gd name="T51" fmla="*/ 374 h 1666"/>
                  <a:gd name="T52" fmla="*/ 1059 w 1153"/>
                  <a:gd name="T53" fmla="*/ 478 h 1666"/>
                  <a:gd name="T54" fmla="*/ 1103 w 1153"/>
                  <a:gd name="T55" fmla="*/ 589 h 1666"/>
                  <a:gd name="T56" fmla="*/ 1130 w 1153"/>
                  <a:gd name="T57" fmla="*/ 708 h 1666"/>
                  <a:gd name="T58" fmla="*/ 1140 w 1153"/>
                  <a:gd name="T59" fmla="*/ 833 h 1666"/>
                  <a:gd name="T60" fmla="*/ 1149 w 1153"/>
                  <a:gd name="T61" fmla="*/ 917 h 1666"/>
                  <a:gd name="T62" fmla="*/ 1128 w 1153"/>
                  <a:gd name="T63" fmla="*/ 1040 h 1666"/>
                  <a:gd name="T64" fmla="*/ 1088 w 1153"/>
                  <a:gd name="T65" fmla="*/ 1157 h 1666"/>
                  <a:gd name="T66" fmla="*/ 1032 w 1153"/>
                  <a:gd name="T67" fmla="*/ 1265 h 1666"/>
                  <a:gd name="T68" fmla="*/ 963 w 1153"/>
                  <a:gd name="T69" fmla="*/ 1363 h 1666"/>
                  <a:gd name="T70" fmla="*/ 881 w 1153"/>
                  <a:gd name="T71" fmla="*/ 1449 h 1666"/>
                  <a:gd name="T72" fmla="*/ 787 w 1153"/>
                  <a:gd name="T73" fmla="*/ 1524 h 1666"/>
                  <a:gd name="T74" fmla="*/ 681 w 1153"/>
                  <a:gd name="T75" fmla="*/ 1583 h 1666"/>
                  <a:gd name="T76" fmla="*/ 568 w 1153"/>
                  <a:gd name="T77" fmla="*/ 1629 h 1666"/>
                  <a:gd name="T78" fmla="*/ 447 w 1153"/>
                  <a:gd name="T79" fmla="*/ 1656 h 1666"/>
                  <a:gd name="T80" fmla="*/ 320 w 1153"/>
                  <a:gd name="T81" fmla="*/ 1666 h 1666"/>
                  <a:gd name="T82" fmla="*/ 194 w 1153"/>
                  <a:gd name="T83" fmla="*/ 1656 h 1666"/>
                  <a:gd name="T84" fmla="*/ 73 w 1153"/>
                  <a:gd name="T85" fmla="*/ 1629 h 1666"/>
                  <a:gd name="T86" fmla="*/ 38 w 1153"/>
                  <a:gd name="T87" fmla="*/ 1614 h 1666"/>
                  <a:gd name="T88" fmla="*/ 36 w 1153"/>
                  <a:gd name="T89" fmla="*/ 1608 h 1666"/>
                  <a:gd name="T90" fmla="*/ 32 w 1153"/>
                  <a:gd name="T91" fmla="*/ 1601 h 1666"/>
                  <a:gd name="T92" fmla="*/ 115 w 1153"/>
                  <a:gd name="T93" fmla="*/ 1627 h 1666"/>
                  <a:gd name="T94" fmla="*/ 236 w 1153"/>
                  <a:gd name="T95" fmla="*/ 1649 h 1666"/>
                  <a:gd name="T96" fmla="*/ 362 w 1153"/>
                  <a:gd name="T97" fmla="*/ 1652 h 1666"/>
                  <a:gd name="T98" fmla="*/ 485 w 1153"/>
                  <a:gd name="T99" fmla="*/ 1637 h 1666"/>
                  <a:gd name="T100" fmla="*/ 602 w 1153"/>
                  <a:gd name="T101" fmla="*/ 1603 h 1666"/>
                  <a:gd name="T102" fmla="*/ 712 w 1153"/>
                  <a:gd name="T103" fmla="*/ 1555 h 1666"/>
                  <a:gd name="T104" fmla="*/ 811 w 1153"/>
                  <a:gd name="T105" fmla="*/ 1489 h 1666"/>
                  <a:gd name="T106" fmla="*/ 900 w 1153"/>
                  <a:gd name="T107" fmla="*/ 1413 h 1666"/>
                  <a:gd name="T108" fmla="*/ 977 w 1153"/>
                  <a:gd name="T109" fmla="*/ 1324 h 1666"/>
                  <a:gd name="T110" fmla="*/ 1042 w 1153"/>
                  <a:gd name="T111" fmla="*/ 1224 h 1666"/>
                  <a:gd name="T112" fmla="*/ 1090 w 1153"/>
                  <a:gd name="T113" fmla="*/ 1115 h 1666"/>
                  <a:gd name="T114" fmla="*/ 1124 w 1153"/>
                  <a:gd name="T115" fmla="*/ 998 h 1666"/>
                  <a:gd name="T116" fmla="*/ 1140 w 1153"/>
                  <a:gd name="T117" fmla="*/ 875 h 166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3"/>
                  <a:gd name="T178" fmla="*/ 0 h 1666"/>
                  <a:gd name="T179" fmla="*/ 1153 w 1153"/>
                  <a:gd name="T180" fmla="*/ 1666 h 166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3" h="1666">
                    <a:moveTo>
                      <a:pt x="1153" y="833"/>
                    </a:moveTo>
                    <a:lnTo>
                      <a:pt x="1153" y="791"/>
                    </a:lnTo>
                    <a:lnTo>
                      <a:pt x="1149" y="749"/>
                    </a:lnTo>
                    <a:lnTo>
                      <a:pt x="1143" y="706"/>
                    </a:lnTo>
                    <a:lnTo>
                      <a:pt x="1136" y="664"/>
                    </a:lnTo>
                    <a:lnTo>
                      <a:pt x="1128" y="624"/>
                    </a:lnTo>
                    <a:lnTo>
                      <a:pt x="1117" y="585"/>
                    </a:lnTo>
                    <a:lnTo>
                      <a:pt x="1103" y="547"/>
                    </a:lnTo>
                    <a:lnTo>
                      <a:pt x="1088" y="509"/>
                    </a:lnTo>
                    <a:lnTo>
                      <a:pt x="1071" y="472"/>
                    </a:lnTo>
                    <a:lnTo>
                      <a:pt x="1053" y="436"/>
                    </a:lnTo>
                    <a:lnTo>
                      <a:pt x="1032" y="401"/>
                    </a:lnTo>
                    <a:lnTo>
                      <a:pt x="1011" y="367"/>
                    </a:lnTo>
                    <a:lnTo>
                      <a:pt x="988" y="334"/>
                    </a:lnTo>
                    <a:lnTo>
                      <a:pt x="963" y="303"/>
                    </a:lnTo>
                    <a:lnTo>
                      <a:pt x="936" y="273"/>
                    </a:lnTo>
                    <a:lnTo>
                      <a:pt x="909" y="244"/>
                    </a:lnTo>
                    <a:lnTo>
                      <a:pt x="881" y="217"/>
                    </a:lnTo>
                    <a:lnTo>
                      <a:pt x="850" y="190"/>
                    </a:lnTo>
                    <a:lnTo>
                      <a:pt x="819" y="165"/>
                    </a:lnTo>
                    <a:lnTo>
                      <a:pt x="787" y="142"/>
                    </a:lnTo>
                    <a:lnTo>
                      <a:pt x="752" y="121"/>
                    </a:lnTo>
                    <a:lnTo>
                      <a:pt x="717" y="100"/>
                    </a:lnTo>
                    <a:lnTo>
                      <a:pt x="681" y="83"/>
                    </a:lnTo>
                    <a:lnTo>
                      <a:pt x="645" y="65"/>
                    </a:lnTo>
                    <a:lnTo>
                      <a:pt x="606" y="50"/>
                    </a:lnTo>
                    <a:lnTo>
                      <a:pt x="568" y="37"/>
                    </a:lnTo>
                    <a:lnTo>
                      <a:pt x="527" y="25"/>
                    </a:lnTo>
                    <a:lnTo>
                      <a:pt x="487" y="17"/>
                    </a:lnTo>
                    <a:lnTo>
                      <a:pt x="447" y="10"/>
                    </a:lnTo>
                    <a:lnTo>
                      <a:pt x="405" y="4"/>
                    </a:lnTo>
                    <a:lnTo>
                      <a:pt x="362" y="0"/>
                    </a:lnTo>
                    <a:lnTo>
                      <a:pt x="320" y="0"/>
                    </a:lnTo>
                    <a:lnTo>
                      <a:pt x="278" y="0"/>
                    </a:lnTo>
                    <a:lnTo>
                      <a:pt x="236" y="4"/>
                    </a:lnTo>
                    <a:lnTo>
                      <a:pt x="194" y="10"/>
                    </a:lnTo>
                    <a:lnTo>
                      <a:pt x="151" y="17"/>
                    </a:lnTo>
                    <a:lnTo>
                      <a:pt x="111" y="25"/>
                    </a:lnTo>
                    <a:lnTo>
                      <a:pt x="73" y="37"/>
                    </a:lnTo>
                    <a:lnTo>
                      <a:pt x="34" y="50"/>
                    </a:lnTo>
                    <a:lnTo>
                      <a:pt x="7" y="62"/>
                    </a:lnTo>
                    <a:lnTo>
                      <a:pt x="6" y="64"/>
                    </a:lnTo>
                    <a:lnTo>
                      <a:pt x="6" y="65"/>
                    </a:lnTo>
                    <a:lnTo>
                      <a:pt x="4" y="67"/>
                    </a:lnTo>
                    <a:lnTo>
                      <a:pt x="4" y="69"/>
                    </a:lnTo>
                    <a:lnTo>
                      <a:pt x="2" y="71"/>
                    </a:lnTo>
                    <a:lnTo>
                      <a:pt x="2" y="73"/>
                    </a:lnTo>
                    <a:lnTo>
                      <a:pt x="2" y="75"/>
                    </a:lnTo>
                    <a:lnTo>
                      <a:pt x="0" y="77"/>
                    </a:lnTo>
                    <a:lnTo>
                      <a:pt x="2" y="77"/>
                    </a:lnTo>
                    <a:lnTo>
                      <a:pt x="38" y="62"/>
                    </a:lnTo>
                    <a:lnTo>
                      <a:pt x="77" y="50"/>
                    </a:lnTo>
                    <a:lnTo>
                      <a:pt x="115" y="39"/>
                    </a:lnTo>
                    <a:lnTo>
                      <a:pt x="155" y="29"/>
                    </a:lnTo>
                    <a:lnTo>
                      <a:pt x="195" y="21"/>
                    </a:lnTo>
                    <a:lnTo>
                      <a:pt x="236" y="17"/>
                    </a:lnTo>
                    <a:lnTo>
                      <a:pt x="278" y="14"/>
                    </a:lnTo>
                    <a:lnTo>
                      <a:pt x="320" y="14"/>
                    </a:lnTo>
                    <a:lnTo>
                      <a:pt x="362" y="14"/>
                    </a:lnTo>
                    <a:lnTo>
                      <a:pt x="405" y="17"/>
                    </a:lnTo>
                    <a:lnTo>
                      <a:pt x="445" y="21"/>
                    </a:lnTo>
                    <a:lnTo>
                      <a:pt x="485" y="29"/>
                    </a:lnTo>
                    <a:lnTo>
                      <a:pt x="526" y="39"/>
                    </a:lnTo>
                    <a:lnTo>
                      <a:pt x="564" y="50"/>
                    </a:lnTo>
                    <a:lnTo>
                      <a:pt x="602" y="62"/>
                    </a:lnTo>
                    <a:lnTo>
                      <a:pt x="639" y="77"/>
                    </a:lnTo>
                    <a:lnTo>
                      <a:pt x="675" y="94"/>
                    </a:lnTo>
                    <a:lnTo>
                      <a:pt x="712" y="111"/>
                    </a:lnTo>
                    <a:lnTo>
                      <a:pt x="746" y="131"/>
                    </a:lnTo>
                    <a:lnTo>
                      <a:pt x="779" y="154"/>
                    </a:lnTo>
                    <a:lnTo>
                      <a:pt x="811" y="175"/>
                    </a:lnTo>
                    <a:lnTo>
                      <a:pt x="842" y="200"/>
                    </a:lnTo>
                    <a:lnTo>
                      <a:pt x="871" y="227"/>
                    </a:lnTo>
                    <a:lnTo>
                      <a:pt x="900" y="253"/>
                    </a:lnTo>
                    <a:lnTo>
                      <a:pt x="927" y="282"/>
                    </a:lnTo>
                    <a:lnTo>
                      <a:pt x="953" y="311"/>
                    </a:lnTo>
                    <a:lnTo>
                      <a:pt x="977" y="342"/>
                    </a:lnTo>
                    <a:lnTo>
                      <a:pt x="1000" y="374"/>
                    </a:lnTo>
                    <a:lnTo>
                      <a:pt x="1023" y="407"/>
                    </a:lnTo>
                    <a:lnTo>
                      <a:pt x="1042" y="442"/>
                    </a:lnTo>
                    <a:lnTo>
                      <a:pt x="1059" y="478"/>
                    </a:lnTo>
                    <a:lnTo>
                      <a:pt x="1076" y="514"/>
                    </a:lnTo>
                    <a:lnTo>
                      <a:pt x="1090" y="551"/>
                    </a:lnTo>
                    <a:lnTo>
                      <a:pt x="1103" y="589"/>
                    </a:lnTo>
                    <a:lnTo>
                      <a:pt x="1115" y="628"/>
                    </a:lnTo>
                    <a:lnTo>
                      <a:pt x="1124" y="668"/>
                    </a:lnTo>
                    <a:lnTo>
                      <a:pt x="1130" y="708"/>
                    </a:lnTo>
                    <a:lnTo>
                      <a:pt x="1136" y="749"/>
                    </a:lnTo>
                    <a:lnTo>
                      <a:pt x="1140" y="791"/>
                    </a:lnTo>
                    <a:lnTo>
                      <a:pt x="1140" y="833"/>
                    </a:lnTo>
                    <a:lnTo>
                      <a:pt x="1153" y="833"/>
                    </a:lnTo>
                    <a:lnTo>
                      <a:pt x="1153" y="875"/>
                    </a:lnTo>
                    <a:lnTo>
                      <a:pt x="1149" y="917"/>
                    </a:lnTo>
                    <a:lnTo>
                      <a:pt x="1143" y="960"/>
                    </a:lnTo>
                    <a:lnTo>
                      <a:pt x="1136" y="1000"/>
                    </a:lnTo>
                    <a:lnTo>
                      <a:pt x="1128" y="1040"/>
                    </a:lnTo>
                    <a:lnTo>
                      <a:pt x="1117" y="1081"/>
                    </a:lnTo>
                    <a:lnTo>
                      <a:pt x="1103" y="1119"/>
                    </a:lnTo>
                    <a:lnTo>
                      <a:pt x="1088" y="1157"/>
                    </a:lnTo>
                    <a:lnTo>
                      <a:pt x="1071" y="1194"/>
                    </a:lnTo>
                    <a:lnTo>
                      <a:pt x="1053" y="1230"/>
                    </a:lnTo>
                    <a:lnTo>
                      <a:pt x="1032" y="1265"/>
                    </a:lnTo>
                    <a:lnTo>
                      <a:pt x="1011" y="1299"/>
                    </a:lnTo>
                    <a:lnTo>
                      <a:pt x="988" y="1332"/>
                    </a:lnTo>
                    <a:lnTo>
                      <a:pt x="963" y="1363"/>
                    </a:lnTo>
                    <a:lnTo>
                      <a:pt x="936" y="1393"/>
                    </a:lnTo>
                    <a:lnTo>
                      <a:pt x="909" y="1422"/>
                    </a:lnTo>
                    <a:lnTo>
                      <a:pt x="881" y="1449"/>
                    </a:lnTo>
                    <a:lnTo>
                      <a:pt x="850" y="1476"/>
                    </a:lnTo>
                    <a:lnTo>
                      <a:pt x="819" y="1501"/>
                    </a:lnTo>
                    <a:lnTo>
                      <a:pt x="787" y="1524"/>
                    </a:lnTo>
                    <a:lnTo>
                      <a:pt x="752" y="1545"/>
                    </a:lnTo>
                    <a:lnTo>
                      <a:pt x="717" y="1566"/>
                    </a:lnTo>
                    <a:lnTo>
                      <a:pt x="681" y="1583"/>
                    </a:lnTo>
                    <a:lnTo>
                      <a:pt x="645" y="1601"/>
                    </a:lnTo>
                    <a:lnTo>
                      <a:pt x="606" y="1616"/>
                    </a:lnTo>
                    <a:lnTo>
                      <a:pt x="568" y="1629"/>
                    </a:lnTo>
                    <a:lnTo>
                      <a:pt x="527" y="1639"/>
                    </a:lnTo>
                    <a:lnTo>
                      <a:pt x="487" y="1649"/>
                    </a:lnTo>
                    <a:lnTo>
                      <a:pt x="447" y="1656"/>
                    </a:lnTo>
                    <a:lnTo>
                      <a:pt x="405" y="1662"/>
                    </a:lnTo>
                    <a:lnTo>
                      <a:pt x="362" y="1666"/>
                    </a:lnTo>
                    <a:lnTo>
                      <a:pt x="320" y="1666"/>
                    </a:lnTo>
                    <a:lnTo>
                      <a:pt x="278" y="1666"/>
                    </a:lnTo>
                    <a:lnTo>
                      <a:pt x="236" y="1662"/>
                    </a:lnTo>
                    <a:lnTo>
                      <a:pt x="194" y="1656"/>
                    </a:lnTo>
                    <a:lnTo>
                      <a:pt x="151" y="1649"/>
                    </a:lnTo>
                    <a:lnTo>
                      <a:pt x="111" y="1639"/>
                    </a:lnTo>
                    <a:lnTo>
                      <a:pt x="73" y="1629"/>
                    </a:lnTo>
                    <a:lnTo>
                      <a:pt x="40" y="1618"/>
                    </a:lnTo>
                    <a:lnTo>
                      <a:pt x="40" y="1616"/>
                    </a:lnTo>
                    <a:lnTo>
                      <a:pt x="38" y="1614"/>
                    </a:lnTo>
                    <a:lnTo>
                      <a:pt x="38" y="1612"/>
                    </a:lnTo>
                    <a:lnTo>
                      <a:pt x="36" y="1610"/>
                    </a:lnTo>
                    <a:lnTo>
                      <a:pt x="36" y="1608"/>
                    </a:lnTo>
                    <a:lnTo>
                      <a:pt x="34" y="1604"/>
                    </a:lnTo>
                    <a:lnTo>
                      <a:pt x="34" y="1603"/>
                    </a:lnTo>
                    <a:lnTo>
                      <a:pt x="32" y="1601"/>
                    </a:lnTo>
                    <a:lnTo>
                      <a:pt x="38" y="1603"/>
                    </a:lnTo>
                    <a:lnTo>
                      <a:pt x="77" y="1616"/>
                    </a:lnTo>
                    <a:lnTo>
                      <a:pt x="115" y="1627"/>
                    </a:lnTo>
                    <a:lnTo>
                      <a:pt x="155" y="1637"/>
                    </a:lnTo>
                    <a:lnTo>
                      <a:pt x="195" y="1643"/>
                    </a:lnTo>
                    <a:lnTo>
                      <a:pt x="236" y="1649"/>
                    </a:lnTo>
                    <a:lnTo>
                      <a:pt x="278" y="1652"/>
                    </a:lnTo>
                    <a:lnTo>
                      <a:pt x="320" y="1652"/>
                    </a:lnTo>
                    <a:lnTo>
                      <a:pt x="362" y="1652"/>
                    </a:lnTo>
                    <a:lnTo>
                      <a:pt x="405" y="1649"/>
                    </a:lnTo>
                    <a:lnTo>
                      <a:pt x="445" y="1643"/>
                    </a:lnTo>
                    <a:lnTo>
                      <a:pt x="485" y="1637"/>
                    </a:lnTo>
                    <a:lnTo>
                      <a:pt x="526" y="1627"/>
                    </a:lnTo>
                    <a:lnTo>
                      <a:pt x="564" y="1616"/>
                    </a:lnTo>
                    <a:lnTo>
                      <a:pt x="602" y="1603"/>
                    </a:lnTo>
                    <a:lnTo>
                      <a:pt x="639" y="1589"/>
                    </a:lnTo>
                    <a:lnTo>
                      <a:pt x="675" y="1572"/>
                    </a:lnTo>
                    <a:lnTo>
                      <a:pt x="712" y="1555"/>
                    </a:lnTo>
                    <a:lnTo>
                      <a:pt x="746" y="1533"/>
                    </a:lnTo>
                    <a:lnTo>
                      <a:pt x="779" y="1512"/>
                    </a:lnTo>
                    <a:lnTo>
                      <a:pt x="811" y="1489"/>
                    </a:lnTo>
                    <a:lnTo>
                      <a:pt x="842" y="1466"/>
                    </a:lnTo>
                    <a:lnTo>
                      <a:pt x="871" y="1439"/>
                    </a:lnTo>
                    <a:lnTo>
                      <a:pt x="900" y="1413"/>
                    </a:lnTo>
                    <a:lnTo>
                      <a:pt x="927" y="1384"/>
                    </a:lnTo>
                    <a:lnTo>
                      <a:pt x="953" y="1355"/>
                    </a:lnTo>
                    <a:lnTo>
                      <a:pt x="977" y="1324"/>
                    </a:lnTo>
                    <a:lnTo>
                      <a:pt x="1000" y="1292"/>
                    </a:lnTo>
                    <a:lnTo>
                      <a:pt x="1023" y="1259"/>
                    </a:lnTo>
                    <a:lnTo>
                      <a:pt x="1042" y="1224"/>
                    </a:lnTo>
                    <a:lnTo>
                      <a:pt x="1059" y="1188"/>
                    </a:lnTo>
                    <a:lnTo>
                      <a:pt x="1076" y="1152"/>
                    </a:lnTo>
                    <a:lnTo>
                      <a:pt x="1090" y="1115"/>
                    </a:lnTo>
                    <a:lnTo>
                      <a:pt x="1103" y="1077"/>
                    </a:lnTo>
                    <a:lnTo>
                      <a:pt x="1115" y="1038"/>
                    </a:lnTo>
                    <a:lnTo>
                      <a:pt x="1124" y="998"/>
                    </a:lnTo>
                    <a:lnTo>
                      <a:pt x="1130" y="958"/>
                    </a:lnTo>
                    <a:lnTo>
                      <a:pt x="1136" y="917"/>
                    </a:lnTo>
                    <a:lnTo>
                      <a:pt x="1140" y="875"/>
                    </a:lnTo>
                    <a:lnTo>
                      <a:pt x="1140" y="833"/>
                    </a:lnTo>
                    <a:lnTo>
                      <a:pt x="1153" y="833"/>
                    </a:lnTo>
                    <a:close/>
                  </a:path>
                </a:pathLst>
              </a:custGeom>
              <a:solidFill>
                <a:srgbClr val="80CCFF"/>
              </a:solidFill>
              <a:ln w="9525">
                <a:noFill/>
                <a:round/>
                <a:headEnd/>
                <a:tailEnd/>
              </a:ln>
            </p:spPr>
            <p:txBody>
              <a:bodyPr/>
              <a:lstStyle/>
              <a:p>
                <a:endParaRPr lang="en-US"/>
              </a:p>
            </p:txBody>
          </p:sp>
          <p:sp>
            <p:nvSpPr>
              <p:cNvPr id="27785" name="Freeform 1101"/>
              <p:cNvSpPr>
                <a:spLocks/>
              </p:cNvSpPr>
              <p:nvPr/>
            </p:nvSpPr>
            <p:spPr bwMode="auto">
              <a:xfrm>
                <a:off x="544" y="1379"/>
                <a:ext cx="1151" cy="1654"/>
              </a:xfrm>
              <a:custGeom>
                <a:avLst/>
                <a:gdLst>
                  <a:gd name="T0" fmla="*/ 1147 w 1151"/>
                  <a:gd name="T1" fmla="*/ 743 h 1654"/>
                  <a:gd name="T2" fmla="*/ 1124 w 1151"/>
                  <a:gd name="T3" fmla="*/ 620 h 1654"/>
                  <a:gd name="T4" fmla="*/ 1086 w 1151"/>
                  <a:gd name="T5" fmla="*/ 505 h 1654"/>
                  <a:gd name="T6" fmla="*/ 1030 w 1151"/>
                  <a:gd name="T7" fmla="*/ 399 h 1654"/>
                  <a:gd name="T8" fmla="*/ 961 w 1151"/>
                  <a:gd name="T9" fmla="*/ 301 h 1654"/>
                  <a:gd name="T10" fmla="*/ 881 w 1151"/>
                  <a:gd name="T11" fmla="*/ 215 h 1654"/>
                  <a:gd name="T12" fmla="*/ 787 w 1151"/>
                  <a:gd name="T13" fmla="*/ 142 h 1654"/>
                  <a:gd name="T14" fmla="*/ 683 w 1151"/>
                  <a:gd name="T15" fmla="*/ 82 h 1654"/>
                  <a:gd name="T16" fmla="*/ 570 w 1151"/>
                  <a:gd name="T17" fmla="*/ 38 h 1654"/>
                  <a:gd name="T18" fmla="*/ 451 w 1151"/>
                  <a:gd name="T19" fmla="*/ 10 h 1654"/>
                  <a:gd name="T20" fmla="*/ 324 w 1151"/>
                  <a:gd name="T21" fmla="*/ 0 h 1654"/>
                  <a:gd name="T22" fmla="*/ 198 w 1151"/>
                  <a:gd name="T23" fmla="*/ 10 h 1654"/>
                  <a:gd name="T24" fmla="*/ 79 w 1151"/>
                  <a:gd name="T25" fmla="*/ 38 h 1654"/>
                  <a:gd name="T26" fmla="*/ 6 w 1151"/>
                  <a:gd name="T27" fmla="*/ 65 h 1654"/>
                  <a:gd name="T28" fmla="*/ 4 w 1151"/>
                  <a:gd name="T29" fmla="*/ 71 h 1654"/>
                  <a:gd name="T30" fmla="*/ 2 w 1151"/>
                  <a:gd name="T31" fmla="*/ 79 h 1654"/>
                  <a:gd name="T32" fmla="*/ 44 w 1151"/>
                  <a:gd name="T33" fmla="*/ 63 h 1654"/>
                  <a:gd name="T34" fmla="*/ 159 w 1151"/>
                  <a:gd name="T35" fmla="*/ 31 h 1654"/>
                  <a:gd name="T36" fmla="*/ 282 w 1151"/>
                  <a:gd name="T37" fmla="*/ 13 h 1654"/>
                  <a:gd name="T38" fmla="*/ 407 w 1151"/>
                  <a:gd name="T39" fmla="*/ 17 h 1654"/>
                  <a:gd name="T40" fmla="*/ 528 w 1151"/>
                  <a:gd name="T41" fmla="*/ 38 h 1654"/>
                  <a:gd name="T42" fmla="*/ 641 w 1151"/>
                  <a:gd name="T43" fmla="*/ 77 h 1654"/>
                  <a:gd name="T44" fmla="*/ 746 w 1151"/>
                  <a:gd name="T45" fmla="*/ 130 h 1654"/>
                  <a:gd name="T46" fmla="*/ 842 w 1151"/>
                  <a:gd name="T47" fmla="*/ 200 h 1654"/>
                  <a:gd name="T48" fmla="*/ 927 w 1151"/>
                  <a:gd name="T49" fmla="*/ 280 h 1654"/>
                  <a:gd name="T50" fmla="*/ 1000 w 1151"/>
                  <a:gd name="T51" fmla="*/ 372 h 1654"/>
                  <a:gd name="T52" fmla="*/ 1057 w 1151"/>
                  <a:gd name="T53" fmla="*/ 474 h 1654"/>
                  <a:gd name="T54" fmla="*/ 1101 w 1151"/>
                  <a:gd name="T55" fmla="*/ 585 h 1654"/>
                  <a:gd name="T56" fmla="*/ 1128 w 1151"/>
                  <a:gd name="T57" fmla="*/ 702 h 1654"/>
                  <a:gd name="T58" fmla="*/ 1138 w 1151"/>
                  <a:gd name="T59" fmla="*/ 827 h 1654"/>
                  <a:gd name="T60" fmla="*/ 1147 w 1151"/>
                  <a:gd name="T61" fmla="*/ 911 h 1654"/>
                  <a:gd name="T62" fmla="*/ 1124 w 1151"/>
                  <a:gd name="T63" fmla="*/ 1034 h 1654"/>
                  <a:gd name="T64" fmla="*/ 1086 w 1151"/>
                  <a:gd name="T65" fmla="*/ 1149 h 1654"/>
                  <a:gd name="T66" fmla="*/ 1030 w 1151"/>
                  <a:gd name="T67" fmla="*/ 1255 h 1654"/>
                  <a:gd name="T68" fmla="*/ 961 w 1151"/>
                  <a:gd name="T69" fmla="*/ 1353 h 1654"/>
                  <a:gd name="T70" fmla="*/ 881 w 1151"/>
                  <a:gd name="T71" fmla="*/ 1439 h 1654"/>
                  <a:gd name="T72" fmla="*/ 787 w 1151"/>
                  <a:gd name="T73" fmla="*/ 1512 h 1654"/>
                  <a:gd name="T74" fmla="*/ 683 w 1151"/>
                  <a:gd name="T75" fmla="*/ 1572 h 1654"/>
                  <a:gd name="T76" fmla="*/ 570 w 1151"/>
                  <a:gd name="T77" fmla="*/ 1616 h 1654"/>
                  <a:gd name="T78" fmla="*/ 451 w 1151"/>
                  <a:gd name="T79" fmla="*/ 1644 h 1654"/>
                  <a:gd name="T80" fmla="*/ 324 w 1151"/>
                  <a:gd name="T81" fmla="*/ 1654 h 1654"/>
                  <a:gd name="T82" fmla="*/ 198 w 1151"/>
                  <a:gd name="T83" fmla="*/ 1644 h 1654"/>
                  <a:gd name="T84" fmla="*/ 79 w 1151"/>
                  <a:gd name="T85" fmla="*/ 1616 h 1654"/>
                  <a:gd name="T86" fmla="*/ 38 w 1151"/>
                  <a:gd name="T87" fmla="*/ 1598 h 1654"/>
                  <a:gd name="T88" fmla="*/ 36 w 1151"/>
                  <a:gd name="T89" fmla="*/ 1593 h 1654"/>
                  <a:gd name="T90" fmla="*/ 33 w 1151"/>
                  <a:gd name="T91" fmla="*/ 1587 h 1654"/>
                  <a:gd name="T92" fmla="*/ 121 w 1151"/>
                  <a:gd name="T93" fmla="*/ 1616 h 1654"/>
                  <a:gd name="T94" fmla="*/ 242 w 1151"/>
                  <a:gd name="T95" fmla="*/ 1637 h 1654"/>
                  <a:gd name="T96" fmla="*/ 366 w 1151"/>
                  <a:gd name="T97" fmla="*/ 1639 h 1654"/>
                  <a:gd name="T98" fmla="*/ 487 w 1151"/>
                  <a:gd name="T99" fmla="*/ 1623 h 1654"/>
                  <a:gd name="T100" fmla="*/ 604 w 1151"/>
                  <a:gd name="T101" fmla="*/ 1591 h 1654"/>
                  <a:gd name="T102" fmla="*/ 712 w 1151"/>
                  <a:gd name="T103" fmla="*/ 1543 h 1654"/>
                  <a:gd name="T104" fmla="*/ 812 w 1151"/>
                  <a:gd name="T105" fmla="*/ 1479 h 1654"/>
                  <a:gd name="T106" fmla="*/ 900 w 1151"/>
                  <a:gd name="T107" fmla="*/ 1403 h 1654"/>
                  <a:gd name="T108" fmla="*/ 977 w 1151"/>
                  <a:gd name="T109" fmla="*/ 1314 h 1654"/>
                  <a:gd name="T110" fmla="*/ 1040 w 1151"/>
                  <a:gd name="T111" fmla="*/ 1215 h 1654"/>
                  <a:gd name="T112" fmla="*/ 1088 w 1151"/>
                  <a:gd name="T113" fmla="*/ 1107 h 1654"/>
                  <a:gd name="T114" fmla="*/ 1121 w 1151"/>
                  <a:gd name="T115" fmla="*/ 990 h 1654"/>
                  <a:gd name="T116" fmla="*/ 1136 w 1151"/>
                  <a:gd name="T117" fmla="*/ 869 h 165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51"/>
                  <a:gd name="T178" fmla="*/ 0 h 1654"/>
                  <a:gd name="T179" fmla="*/ 1151 w 1151"/>
                  <a:gd name="T180" fmla="*/ 1654 h 165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51" h="1654">
                    <a:moveTo>
                      <a:pt x="1151" y="827"/>
                    </a:moveTo>
                    <a:lnTo>
                      <a:pt x="1149" y="785"/>
                    </a:lnTo>
                    <a:lnTo>
                      <a:pt x="1147" y="743"/>
                    </a:lnTo>
                    <a:lnTo>
                      <a:pt x="1142" y="700"/>
                    </a:lnTo>
                    <a:lnTo>
                      <a:pt x="1134" y="660"/>
                    </a:lnTo>
                    <a:lnTo>
                      <a:pt x="1124" y="620"/>
                    </a:lnTo>
                    <a:lnTo>
                      <a:pt x="1113" y="581"/>
                    </a:lnTo>
                    <a:lnTo>
                      <a:pt x="1101" y="543"/>
                    </a:lnTo>
                    <a:lnTo>
                      <a:pt x="1086" y="505"/>
                    </a:lnTo>
                    <a:lnTo>
                      <a:pt x="1069" y="468"/>
                    </a:lnTo>
                    <a:lnTo>
                      <a:pt x="1052" y="434"/>
                    </a:lnTo>
                    <a:lnTo>
                      <a:pt x="1030" y="399"/>
                    </a:lnTo>
                    <a:lnTo>
                      <a:pt x="1009" y="365"/>
                    </a:lnTo>
                    <a:lnTo>
                      <a:pt x="986" y="332"/>
                    </a:lnTo>
                    <a:lnTo>
                      <a:pt x="961" y="301"/>
                    </a:lnTo>
                    <a:lnTo>
                      <a:pt x="936" y="271"/>
                    </a:lnTo>
                    <a:lnTo>
                      <a:pt x="910" y="242"/>
                    </a:lnTo>
                    <a:lnTo>
                      <a:pt x="881" y="215"/>
                    </a:lnTo>
                    <a:lnTo>
                      <a:pt x="850" y="190"/>
                    </a:lnTo>
                    <a:lnTo>
                      <a:pt x="819" y="165"/>
                    </a:lnTo>
                    <a:lnTo>
                      <a:pt x="787" y="142"/>
                    </a:lnTo>
                    <a:lnTo>
                      <a:pt x="752" y="121"/>
                    </a:lnTo>
                    <a:lnTo>
                      <a:pt x="718" y="100"/>
                    </a:lnTo>
                    <a:lnTo>
                      <a:pt x="683" y="82"/>
                    </a:lnTo>
                    <a:lnTo>
                      <a:pt x="647" y="65"/>
                    </a:lnTo>
                    <a:lnTo>
                      <a:pt x="608" y="50"/>
                    </a:lnTo>
                    <a:lnTo>
                      <a:pt x="570" y="38"/>
                    </a:lnTo>
                    <a:lnTo>
                      <a:pt x="531" y="27"/>
                    </a:lnTo>
                    <a:lnTo>
                      <a:pt x="491" y="17"/>
                    </a:lnTo>
                    <a:lnTo>
                      <a:pt x="451" y="10"/>
                    </a:lnTo>
                    <a:lnTo>
                      <a:pt x="409" y="4"/>
                    </a:lnTo>
                    <a:lnTo>
                      <a:pt x="366" y="2"/>
                    </a:lnTo>
                    <a:lnTo>
                      <a:pt x="324" y="0"/>
                    </a:lnTo>
                    <a:lnTo>
                      <a:pt x="282" y="2"/>
                    </a:lnTo>
                    <a:lnTo>
                      <a:pt x="240" y="4"/>
                    </a:lnTo>
                    <a:lnTo>
                      <a:pt x="198" y="10"/>
                    </a:lnTo>
                    <a:lnTo>
                      <a:pt x="157" y="17"/>
                    </a:lnTo>
                    <a:lnTo>
                      <a:pt x="117" y="27"/>
                    </a:lnTo>
                    <a:lnTo>
                      <a:pt x="79" y="38"/>
                    </a:lnTo>
                    <a:lnTo>
                      <a:pt x="40" y="50"/>
                    </a:lnTo>
                    <a:lnTo>
                      <a:pt x="8" y="63"/>
                    </a:lnTo>
                    <a:lnTo>
                      <a:pt x="6" y="65"/>
                    </a:lnTo>
                    <a:lnTo>
                      <a:pt x="6" y="67"/>
                    </a:lnTo>
                    <a:lnTo>
                      <a:pt x="4" y="69"/>
                    </a:lnTo>
                    <a:lnTo>
                      <a:pt x="4" y="71"/>
                    </a:lnTo>
                    <a:lnTo>
                      <a:pt x="4" y="75"/>
                    </a:lnTo>
                    <a:lnTo>
                      <a:pt x="2" y="77"/>
                    </a:lnTo>
                    <a:lnTo>
                      <a:pt x="2" y="79"/>
                    </a:lnTo>
                    <a:lnTo>
                      <a:pt x="0" y="81"/>
                    </a:lnTo>
                    <a:lnTo>
                      <a:pt x="8" y="77"/>
                    </a:lnTo>
                    <a:lnTo>
                      <a:pt x="44" y="63"/>
                    </a:lnTo>
                    <a:lnTo>
                      <a:pt x="82" y="50"/>
                    </a:lnTo>
                    <a:lnTo>
                      <a:pt x="121" y="38"/>
                    </a:lnTo>
                    <a:lnTo>
                      <a:pt x="159" y="31"/>
                    </a:lnTo>
                    <a:lnTo>
                      <a:pt x="199" y="23"/>
                    </a:lnTo>
                    <a:lnTo>
                      <a:pt x="242" y="17"/>
                    </a:lnTo>
                    <a:lnTo>
                      <a:pt x="282" y="13"/>
                    </a:lnTo>
                    <a:lnTo>
                      <a:pt x="324" y="13"/>
                    </a:lnTo>
                    <a:lnTo>
                      <a:pt x="366" y="13"/>
                    </a:lnTo>
                    <a:lnTo>
                      <a:pt x="407" y="17"/>
                    </a:lnTo>
                    <a:lnTo>
                      <a:pt x="449" y="23"/>
                    </a:lnTo>
                    <a:lnTo>
                      <a:pt x="487" y="31"/>
                    </a:lnTo>
                    <a:lnTo>
                      <a:pt x="528" y="38"/>
                    </a:lnTo>
                    <a:lnTo>
                      <a:pt x="566" y="50"/>
                    </a:lnTo>
                    <a:lnTo>
                      <a:pt x="604" y="63"/>
                    </a:lnTo>
                    <a:lnTo>
                      <a:pt x="641" y="77"/>
                    </a:lnTo>
                    <a:lnTo>
                      <a:pt x="677" y="94"/>
                    </a:lnTo>
                    <a:lnTo>
                      <a:pt x="712" y="111"/>
                    </a:lnTo>
                    <a:lnTo>
                      <a:pt x="746" y="130"/>
                    </a:lnTo>
                    <a:lnTo>
                      <a:pt x="779" y="152"/>
                    </a:lnTo>
                    <a:lnTo>
                      <a:pt x="812" y="175"/>
                    </a:lnTo>
                    <a:lnTo>
                      <a:pt x="842" y="200"/>
                    </a:lnTo>
                    <a:lnTo>
                      <a:pt x="871" y="224"/>
                    </a:lnTo>
                    <a:lnTo>
                      <a:pt x="900" y="251"/>
                    </a:lnTo>
                    <a:lnTo>
                      <a:pt x="927" y="280"/>
                    </a:lnTo>
                    <a:lnTo>
                      <a:pt x="952" y="309"/>
                    </a:lnTo>
                    <a:lnTo>
                      <a:pt x="977" y="340"/>
                    </a:lnTo>
                    <a:lnTo>
                      <a:pt x="1000" y="372"/>
                    </a:lnTo>
                    <a:lnTo>
                      <a:pt x="1021" y="405"/>
                    </a:lnTo>
                    <a:lnTo>
                      <a:pt x="1040" y="439"/>
                    </a:lnTo>
                    <a:lnTo>
                      <a:pt x="1057" y="474"/>
                    </a:lnTo>
                    <a:lnTo>
                      <a:pt x="1075" y="510"/>
                    </a:lnTo>
                    <a:lnTo>
                      <a:pt x="1088" y="547"/>
                    </a:lnTo>
                    <a:lnTo>
                      <a:pt x="1101" y="585"/>
                    </a:lnTo>
                    <a:lnTo>
                      <a:pt x="1113" y="624"/>
                    </a:lnTo>
                    <a:lnTo>
                      <a:pt x="1121" y="662"/>
                    </a:lnTo>
                    <a:lnTo>
                      <a:pt x="1128" y="702"/>
                    </a:lnTo>
                    <a:lnTo>
                      <a:pt x="1134" y="744"/>
                    </a:lnTo>
                    <a:lnTo>
                      <a:pt x="1136" y="785"/>
                    </a:lnTo>
                    <a:lnTo>
                      <a:pt x="1138" y="827"/>
                    </a:lnTo>
                    <a:lnTo>
                      <a:pt x="1151" y="827"/>
                    </a:lnTo>
                    <a:lnTo>
                      <a:pt x="1149" y="869"/>
                    </a:lnTo>
                    <a:lnTo>
                      <a:pt x="1147" y="911"/>
                    </a:lnTo>
                    <a:lnTo>
                      <a:pt x="1142" y="954"/>
                    </a:lnTo>
                    <a:lnTo>
                      <a:pt x="1134" y="994"/>
                    </a:lnTo>
                    <a:lnTo>
                      <a:pt x="1124" y="1034"/>
                    </a:lnTo>
                    <a:lnTo>
                      <a:pt x="1113" y="1073"/>
                    </a:lnTo>
                    <a:lnTo>
                      <a:pt x="1101" y="1111"/>
                    </a:lnTo>
                    <a:lnTo>
                      <a:pt x="1086" y="1149"/>
                    </a:lnTo>
                    <a:lnTo>
                      <a:pt x="1069" y="1186"/>
                    </a:lnTo>
                    <a:lnTo>
                      <a:pt x="1052" y="1220"/>
                    </a:lnTo>
                    <a:lnTo>
                      <a:pt x="1030" y="1255"/>
                    </a:lnTo>
                    <a:lnTo>
                      <a:pt x="1009" y="1289"/>
                    </a:lnTo>
                    <a:lnTo>
                      <a:pt x="986" y="1322"/>
                    </a:lnTo>
                    <a:lnTo>
                      <a:pt x="961" y="1353"/>
                    </a:lnTo>
                    <a:lnTo>
                      <a:pt x="936" y="1384"/>
                    </a:lnTo>
                    <a:lnTo>
                      <a:pt x="910" y="1412"/>
                    </a:lnTo>
                    <a:lnTo>
                      <a:pt x="881" y="1439"/>
                    </a:lnTo>
                    <a:lnTo>
                      <a:pt x="850" y="1464"/>
                    </a:lnTo>
                    <a:lnTo>
                      <a:pt x="819" y="1489"/>
                    </a:lnTo>
                    <a:lnTo>
                      <a:pt x="787" y="1512"/>
                    </a:lnTo>
                    <a:lnTo>
                      <a:pt x="752" y="1533"/>
                    </a:lnTo>
                    <a:lnTo>
                      <a:pt x="718" y="1554"/>
                    </a:lnTo>
                    <a:lnTo>
                      <a:pt x="683" y="1572"/>
                    </a:lnTo>
                    <a:lnTo>
                      <a:pt x="647" y="1589"/>
                    </a:lnTo>
                    <a:lnTo>
                      <a:pt x="608" y="1604"/>
                    </a:lnTo>
                    <a:lnTo>
                      <a:pt x="570" y="1616"/>
                    </a:lnTo>
                    <a:lnTo>
                      <a:pt x="531" y="1627"/>
                    </a:lnTo>
                    <a:lnTo>
                      <a:pt x="491" y="1637"/>
                    </a:lnTo>
                    <a:lnTo>
                      <a:pt x="451" y="1644"/>
                    </a:lnTo>
                    <a:lnTo>
                      <a:pt x="409" y="1648"/>
                    </a:lnTo>
                    <a:lnTo>
                      <a:pt x="366" y="1652"/>
                    </a:lnTo>
                    <a:lnTo>
                      <a:pt x="324" y="1654"/>
                    </a:lnTo>
                    <a:lnTo>
                      <a:pt x="282" y="1652"/>
                    </a:lnTo>
                    <a:lnTo>
                      <a:pt x="240" y="1648"/>
                    </a:lnTo>
                    <a:lnTo>
                      <a:pt x="198" y="1644"/>
                    </a:lnTo>
                    <a:lnTo>
                      <a:pt x="157" y="1637"/>
                    </a:lnTo>
                    <a:lnTo>
                      <a:pt x="117" y="1627"/>
                    </a:lnTo>
                    <a:lnTo>
                      <a:pt x="79" y="1616"/>
                    </a:lnTo>
                    <a:lnTo>
                      <a:pt x="40" y="1604"/>
                    </a:lnTo>
                    <a:lnTo>
                      <a:pt x="40" y="1602"/>
                    </a:lnTo>
                    <a:lnTo>
                      <a:pt x="38" y="1598"/>
                    </a:lnTo>
                    <a:lnTo>
                      <a:pt x="38" y="1597"/>
                    </a:lnTo>
                    <a:lnTo>
                      <a:pt x="36" y="1595"/>
                    </a:lnTo>
                    <a:lnTo>
                      <a:pt x="36" y="1593"/>
                    </a:lnTo>
                    <a:lnTo>
                      <a:pt x="34" y="1591"/>
                    </a:lnTo>
                    <a:lnTo>
                      <a:pt x="34" y="1589"/>
                    </a:lnTo>
                    <a:lnTo>
                      <a:pt x="33" y="1587"/>
                    </a:lnTo>
                    <a:lnTo>
                      <a:pt x="44" y="1591"/>
                    </a:lnTo>
                    <a:lnTo>
                      <a:pt x="82" y="1604"/>
                    </a:lnTo>
                    <a:lnTo>
                      <a:pt x="121" y="1616"/>
                    </a:lnTo>
                    <a:lnTo>
                      <a:pt x="159" y="1623"/>
                    </a:lnTo>
                    <a:lnTo>
                      <a:pt x="199" y="1631"/>
                    </a:lnTo>
                    <a:lnTo>
                      <a:pt x="242" y="1637"/>
                    </a:lnTo>
                    <a:lnTo>
                      <a:pt x="282" y="1639"/>
                    </a:lnTo>
                    <a:lnTo>
                      <a:pt x="324" y="1641"/>
                    </a:lnTo>
                    <a:lnTo>
                      <a:pt x="366" y="1639"/>
                    </a:lnTo>
                    <a:lnTo>
                      <a:pt x="407" y="1637"/>
                    </a:lnTo>
                    <a:lnTo>
                      <a:pt x="449" y="1631"/>
                    </a:lnTo>
                    <a:lnTo>
                      <a:pt x="487" y="1623"/>
                    </a:lnTo>
                    <a:lnTo>
                      <a:pt x="528" y="1616"/>
                    </a:lnTo>
                    <a:lnTo>
                      <a:pt x="566" y="1604"/>
                    </a:lnTo>
                    <a:lnTo>
                      <a:pt x="604" y="1591"/>
                    </a:lnTo>
                    <a:lnTo>
                      <a:pt x="641" y="1577"/>
                    </a:lnTo>
                    <a:lnTo>
                      <a:pt x="677" y="1560"/>
                    </a:lnTo>
                    <a:lnTo>
                      <a:pt x="712" y="1543"/>
                    </a:lnTo>
                    <a:lnTo>
                      <a:pt x="746" y="1524"/>
                    </a:lnTo>
                    <a:lnTo>
                      <a:pt x="779" y="1502"/>
                    </a:lnTo>
                    <a:lnTo>
                      <a:pt x="812" y="1479"/>
                    </a:lnTo>
                    <a:lnTo>
                      <a:pt x="842" y="1455"/>
                    </a:lnTo>
                    <a:lnTo>
                      <a:pt x="871" y="1430"/>
                    </a:lnTo>
                    <a:lnTo>
                      <a:pt x="900" y="1403"/>
                    </a:lnTo>
                    <a:lnTo>
                      <a:pt x="927" y="1374"/>
                    </a:lnTo>
                    <a:lnTo>
                      <a:pt x="952" y="1345"/>
                    </a:lnTo>
                    <a:lnTo>
                      <a:pt x="977" y="1314"/>
                    </a:lnTo>
                    <a:lnTo>
                      <a:pt x="1000" y="1282"/>
                    </a:lnTo>
                    <a:lnTo>
                      <a:pt x="1021" y="1249"/>
                    </a:lnTo>
                    <a:lnTo>
                      <a:pt x="1040" y="1215"/>
                    </a:lnTo>
                    <a:lnTo>
                      <a:pt x="1057" y="1180"/>
                    </a:lnTo>
                    <a:lnTo>
                      <a:pt x="1075" y="1144"/>
                    </a:lnTo>
                    <a:lnTo>
                      <a:pt x="1088" y="1107"/>
                    </a:lnTo>
                    <a:lnTo>
                      <a:pt x="1101" y="1069"/>
                    </a:lnTo>
                    <a:lnTo>
                      <a:pt x="1113" y="1030"/>
                    </a:lnTo>
                    <a:lnTo>
                      <a:pt x="1121" y="990"/>
                    </a:lnTo>
                    <a:lnTo>
                      <a:pt x="1128" y="952"/>
                    </a:lnTo>
                    <a:lnTo>
                      <a:pt x="1134" y="910"/>
                    </a:lnTo>
                    <a:lnTo>
                      <a:pt x="1136" y="869"/>
                    </a:lnTo>
                    <a:lnTo>
                      <a:pt x="1138" y="827"/>
                    </a:lnTo>
                    <a:lnTo>
                      <a:pt x="1151" y="827"/>
                    </a:lnTo>
                    <a:close/>
                  </a:path>
                </a:pathLst>
              </a:custGeom>
              <a:solidFill>
                <a:srgbClr val="81CCFF"/>
              </a:solidFill>
              <a:ln w="9525">
                <a:noFill/>
                <a:round/>
                <a:headEnd/>
                <a:tailEnd/>
              </a:ln>
            </p:spPr>
            <p:txBody>
              <a:bodyPr/>
              <a:lstStyle/>
              <a:p>
                <a:endParaRPr lang="en-US"/>
              </a:p>
            </p:txBody>
          </p:sp>
          <p:sp>
            <p:nvSpPr>
              <p:cNvPr id="27786" name="Freeform 1102"/>
              <p:cNvSpPr>
                <a:spLocks/>
              </p:cNvSpPr>
              <p:nvPr/>
            </p:nvSpPr>
            <p:spPr bwMode="auto">
              <a:xfrm>
                <a:off x="540" y="1387"/>
                <a:ext cx="1148" cy="1638"/>
              </a:xfrm>
              <a:custGeom>
                <a:avLst/>
                <a:gdLst>
                  <a:gd name="T0" fmla="*/ 1144 w 1148"/>
                  <a:gd name="T1" fmla="*/ 735 h 1638"/>
                  <a:gd name="T2" fmla="*/ 1123 w 1148"/>
                  <a:gd name="T3" fmla="*/ 614 h 1638"/>
                  <a:gd name="T4" fmla="*/ 1084 w 1148"/>
                  <a:gd name="T5" fmla="*/ 500 h 1638"/>
                  <a:gd name="T6" fmla="*/ 1031 w 1148"/>
                  <a:gd name="T7" fmla="*/ 393 h 1638"/>
                  <a:gd name="T8" fmla="*/ 961 w 1148"/>
                  <a:gd name="T9" fmla="*/ 297 h 1638"/>
                  <a:gd name="T10" fmla="*/ 879 w 1148"/>
                  <a:gd name="T11" fmla="*/ 213 h 1638"/>
                  <a:gd name="T12" fmla="*/ 787 w 1148"/>
                  <a:gd name="T13" fmla="*/ 140 h 1638"/>
                  <a:gd name="T14" fmla="*/ 683 w 1148"/>
                  <a:gd name="T15" fmla="*/ 80 h 1638"/>
                  <a:gd name="T16" fmla="*/ 572 w 1148"/>
                  <a:gd name="T17" fmla="*/ 36 h 1638"/>
                  <a:gd name="T18" fmla="*/ 453 w 1148"/>
                  <a:gd name="T19" fmla="*/ 7 h 1638"/>
                  <a:gd name="T20" fmla="*/ 328 w 1148"/>
                  <a:gd name="T21" fmla="*/ 0 h 1638"/>
                  <a:gd name="T22" fmla="*/ 203 w 1148"/>
                  <a:gd name="T23" fmla="*/ 7 h 1638"/>
                  <a:gd name="T24" fmla="*/ 85 w 1148"/>
                  <a:gd name="T25" fmla="*/ 36 h 1638"/>
                  <a:gd name="T26" fmla="*/ 8 w 1148"/>
                  <a:gd name="T27" fmla="*/ 63 h 1638"/>
                  <a:gd name="T28" fmla="*/ 6 w 1148"/>
                  <a:gd name="T29" fmla="*/ 71 h 1638"/>
                  <a:gd name="T30" fmla="*/ 2 w 1148"/>
                  <a:gd name="T31" fmla="*/ 76 h 1638"/>
                  <a:gd name="T32" fmla="*/ 14 w 1148"/>
                  <a:gd name="T33" fmla="*/ 74 h 1638"/>
                  <a:gd name="T34" fmla="*/ 127 w 1148"/>
                  <a:gd name="T35" fmla="*/ 38 h 1638"/>
                  <a:gd name="T36" fmla="*/ 246 w 1148"/>
                  <a:gd name="T37" fmla="*/ 17 h 1638"/>
                  <a:gd name="T38" fmla="*/ 370 w 1148"/>
                  <a:gd name="T39" fmla="*/ 13 h 1638"/>
                  <a:gd name="T40" fmla="*/ 491 w 1148"/>
                  <a:gd name="T41" fmla="*/ 28 h 1638"/>
                  <a:gd name="T42" fmla="*/ 606 w 1148"/>
                  <a:gd name="T43" fmla="*/ 61 h 1638"/>
                  <a:gd name="T44" fmla="*/ 712 w 1148"/>
                  <a:gd name="T45" fmla="*/ 109 h 1638"/>
                  <a:gd name="T46" fmla="*/ 812 w 1148"/>
                  <a:gd name="T47" fmla="*/ 172 h 1638"/>
                  <a:gd name="T48" fmla="*/ 898 w 1148"/>
                  <a:gd name="T49" fmla="*/ 249 h 1638"/>
                  <a:gd name="T50" fmla="*/ 975 w 1148"/>
                  <a:gd name="T51" fmla="*/ 335 h 1638"/>
                  <a:gd name="T52" fmla="*/ 1038 w 1148"/>
                  <a:gd name="T53" fmla="*/ 433 h 1638"/>
                  <a:gd name="T54" fmla="*/ 1086 w 1148"/>
                  <a:gd name="T55" fmla="*/ 541 h 1638"/>
                  <a:gd name="T56" fmla="*/ 1119 w 1148"/>
                  <a:gd name="T57" fmla="*/ 656 h 1638"/>
                  <a:gd name="T58" fmla="*/ 1134 w 1148"/>
                  <a:gd name="T59" fmla="*/ 777 h 1638"/>
                  <a:gd name="T60" fmla="*/ 1148 w 1148"/>
                  <a:gd name="T61" fmla="*/ 861 h 1638"/>
                  <a:gd name="T62" fmla="*/ 1132 w 1148"/>
                  <a:gd name="T63" fmla="*/ 984 h 1638"/>
                  <a:gd name="T64" fmla="*/ 1098 w 1148"/>
                  <a:gd name="T65" fmla="*/ 1101 h 1638"/>
                  <a:gd name="T66" fmla="*/ 1050 w 1148"/>
                  <a:gd name="T67" fmla="*/ 1210 h 1638"/>
                  <a:gd name="T68" fmla="*/ 985 w 1148"/>
                  <a:gd name="T69" fmla="*/ 1310 h 1638"/>
                  <a:gd name="T70" fmla="*/ 908 w 1148"/>
                  <a:gd name="T71" fmla="*/ 1399 h 1638"/>
                  <a:gd name="T72" fmla="*/ 819 w 1148"/>
                  <a:gd name="T73" fmla="*/ 1475 h 1638"/>
                  <a:gd name="T74" fmla="*/ 720 w 1148"/>
                  <a:gd name="T75" fmla="*/ 1541 h 1638"/>
                  <a:gd name="T76" fmla="*/ 610 w 1148"/>
                  <a:gd name="T77" fmla="*/ 1589 h 1638"/>
                  <a:gd name="T78" fmla="*/ 493 w 1148"/>
                  <a:gd name="T79" fmla="*/ 1623 h 1638"/>
                  <a:gd name="T80" fmla="*/ 370 w 1148"/>
                  <a:gd name="T81" fmla="*/ 1638 h 1638"/>
                  <a:gd name="T82" fmla="*/ 244 w 1148"/>
                  <a:gd name="T83" fmla="*/ 1635 h 1638"/>
                  <a:gd name="T84" fmla="*/ 123 w 1148"/>
                  <a:gd name="T85" fmla="*/ 1613 h 1638"/>
                  <a:gd name="T86" fmla="*/ 40 w 1148"/>
                  <a:gd name="T87" fmla="*/ 1587 h 1638"/>
                  <a:gd name="T88" fmla="*/ 38 w 1148"/>
                  <a:gd name="T89" fmla="*/ 1581 h 1638"/>
                  <a:gd name="T90" fmla="*/ 35 w 1148"/>
                  <a:gd name="T91" fmla="*/ 1575 h 1638"/>
                  <a:gd name="T92" fmla="*/ 50 w 1148"/>
                  <a:gd name="T93" fmla="*/ 1577 h 1638"/>
                  <a:gd name="T94" fmla="*/ 165 w 1148"/>
                  <a:gd name="T95" fmla="*/ 1610 h 1638"/>
                  <a:gd name="T96" fmla="*/ 286 w 1148"/>
                  <a:gd name="T97" fmla="*/ 1625 h 1638"/>
                  <a:gd name="T98" fmla="*/ 411 w 1148"/>
                  <a:gd name="T99" fmla="*/ 1621 h 1638"/>
                  <a:gd name="T100" fmla="*/ 530 w 1148"/>
                  <a:gd name="T101" fmla="*/ 1600 h 1638"/>
                  <a:gd name="T102" fmla="*/ 643 w 1148"/>
                  <a:gd name="T103" fmla="*/ 1562 h 1638"/>
                  <a:gd name="T104" fmla="*/ 747 w 1148"/>
                  <a:gd name="T105" fmla="*/ 1510 h 1638"/>
                  <a:gd name="T106" fmla="*/ 843 w 1148"/>
                  <a:gd name="T107" fmla="*/ 1441 h 1638"/>
                  <a:gd name="T108" fmla="*/ 925 w 1148"/>
                  <a:gd name="T109" fmla="*/ 1362 h 1638"/>
                  <a:gd name="T110" fmla="*/ 998 w 1148"/>
                  <a:gd name="T111" fmla="*/ 1270 h 1638"/>
                  <a:gd name="T112" fmla="*/ 1056 w 1148"/>
                  <a:gd name="T113" fmla="*/ 1168 h 1638"/>
                  <a:gd name="T114" fmla="*/ 1100 w 1148"/>
                  <a:gd name="T115" fmla="*/ 1059 h 1638"/>
                  <a:gd name="T116" fmla="*/ 1127 w 1148"/>
                  <a:gd name="T117" fmla="*/ 942 h 1638"/>
                  <a:gd name="T118" fmla="*/ 1136 w 1148"/>
                  <a:gd name="T119" fmla="*/ 819 h 163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48"/>
                  <a:gd name="T181" fmla="*/ 0 h 1638"/>
                  <a:gd name="T182" fmla="*/ 1148 w 1148"/>
                  <a:gd name="T183" fmla="*/ 1638 h 163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48" h="1638">
                    <a:moveTo>
                      <a:pt x="1148" y="819"/>
                    </a:moveTo>
                    <a:lnTo>
                      <a:pt x="1148" y="777"/>
                    </a:lnTo>
                    <a:lnTo>
                      <a:pt x="1144" y="735"/>
                    </a:lnTo>
                    <a:lnTo>
                      <a:pt x="1138" y="694"/>
                    </a:lnTo>
                    <a:lnTo>
                      <a:pt x="1132" y="654"/>
                    </a:lnTo>
                    <a:lnTo>
                      <a:pt x="1123" y="614"/>
                    </a:lnTo>
                    <a:lnTo>
                      <a:pt x="1111" y="575"/>
                    </a:lnTo>
                    <a:lnTo>
                      <a:pt x="1098" y="537"/>
                    </a:lnTo>
                    <a:lnTo>
                      <a:pt x="1084" y="500"/>
                    </a:lnTo>
                    <a:lnTo>
                      <a:pt x="1067" y="464"/>
                    </a:lnTo>
                    <a:lnTo>
                      <a:pt x="1050" y="428"/>
                    </a:lnTo>
                    <a:lnTo>
                      <a:pt x="1031" y="393"/>
                    </a:lnTo>
                    <a:lnTo>
                      <a:pt x="1008" y="360"/>
                    </a:lnTo>
                    <a:lnTo>
                      <a:pt x="985" y="328"/>
                    </a:lnTo>
                    <a:lnTo>
                      <a:pt x="961" y="297"/>
                    </a:lnTo>
                    <a:lnTo>
                      <a:pt x="935" y="268"/>
                    </a:lnTo>
                    <a:lnTo>
                      <a:pt x="908" y="239"/>
                    </a:lnTo>
                    <a:lnTo>
                      <a:pt x="879" y="213"/>
                    </a:lnTo>
                    <a:lnTo>
                      <a:pt x="850" y="186"/>
                    </a:lnTo>
                    <a:lnTo>
                      <a:pt x="819" y="161"/>
                    </a:lnTo>
                    <a:lnTo>
                      <a:pt x="787" y="140"/>
                    </a:lnTo>
                    <a:lnTo>
                      <a:pt x="754" y="117"/>
                    </a:lnTo>
                    <a:lnTo>
                      <a:pt x="720" y="97"/>
                    </a:lnTo>
                    <a:lnTo>
                      <a:pt x="683" y="80"/>
                    </a:lnTo>
                    <a:lnTo>
                      <a:pt x="647" y="63"/>
                    </a:lnTo>
                    <a:lnTo>
                      <a:pt x="610" y="48"/>
                    </a:lnTo>
                    <a:lnTo>
                      <a:pt x="572" y="36"/>
                    </a:lnTo>
                    <a:lnTo>
                      <a:pt x="534" y="25"/>
                    </a:lnTo>
                    <a:lnTo>
                      <a:pt x="493" y="15"/>
                    </a:lnTo>
                    <a:lnTo>
                      <a:pt x="453" y="7"/>
                    </a:lnTo>
                    <a:lnTo>
                      <a:pt x="413" y="3"/>
                    </a:lnTo>
                    <a:lnTo>
                      <a:pt x="370" y="0"/>
                    </a:lnTo>
                    <a:lnTo>
                      <a:pt x="328" y="0"/>
                    </a:lnTo>
                    <a:lnTo>
                      <a:pt x="286" y="0"/>
                    </a:lnTo>
                    <a:lnTo>
                      <a:pt x="244" y="3"/>
                    </a:lnTo>
                    <a:lnTo>
                      <a:pt x="203" y="7"/>
                    </a:lnTo>
                    <a:lnTo>
                      <a:pt x="163" y="15"/>
                    </a:lnTo>
                    <a:lnTo>
                      <a:pt x="123" y="25"/>
                    </a:lnTo>
                    <a:lnTo>
                      <a:pt x="85" y="36"/>
                    </a:lnTo>
                    <a:lnTo>
                      <a:pt x="46" y="48"/>
                    </a:lnTo>
                    <a:lnTo>
                      <a:pt x="10" y="63"/>
                    </a:lnTo>
                    <a:lnTo>
                      <a:pt x="8" y="63"/>
                    </a:lnTo>
                    <a:lnTo>
                      <a:pt x="8" y="67"/>
                    </a:lnTo>
                    <a:lnTo>
                      <a:pt x="6" y="69"/>
                    </a:lnTo>
                    <a:lnTo>
                      <a:pt x="6" y="71"/>
                    </a:lnTo>
                    <a:lnTo>
                      <a:pt x="4" y="73"/>
                    </a:lnTo>
                    <a:lnTo>
                      <a:pt x="4" y="74"/>
                    </a:lnTo>
                    <a:lnTo>
                      <a:pt x="2" y="76"/>
                    </a:lnTo>
                    <a:lnTo>
                      <a:pt x="2" y="78"/>
                    </a:lnTo>
                    <a:lnTo>
                      <a:pt x="0" y="80"/>
                    </a:lnTo>
                    <a:lnTo>
                      <a:pt x="14" y="74"/>
                    </a:lnTo>
                    <a:lnTo>
                      <a:pt x="50" y="61"/>
                    </a:lnTo>
                    <a:lnTo>
                      <a:pt x="88" y="48"/>
                    </a:lnTo>
                    <a:lnTo>
                      <a:pt x="127" y="38"/>
                    </a:lnTo>
                    <a:lnTo>
                      <a:pt x="165" y="28"/>
                    </a:lnTo>
                    <a:lnTo>
                      <a:pt x="205" y="21"/>
                    </a:lnTo>
                    <a:lnTo>
                      <a:pt x="246" y="17"/>
                    </a:lnTo>
                    <a:lnTo>
                      <a:pt x="286" y="13"/>
                    </a:lnTo>
                    <a:lnTo>
                      <a:pt x="328" y="11"/>
                    </a:lnTo>
                    <a:lnTo>
                      <a:pt x="370" y="13"/>
                    </a:lnTo>
                    <a:lnTo>
                      <a:pt x="411" y="17"/>
                    </a:lnTo>
                    <a:lnTo>
                      <a:pt x="451" y="21"/>
                    </a:lnTo>
                    <a:lnTo>
                      <a:pt x="491" y="28"/>
                    </a:lnTo>
                    <a:lnTo>
                      <a:pt x="530" y="38"/>
                    </a:lnTo>
                    <a:lnTo>
                      <a:pt x="568" y="48"/>
                    </a:lnTo>
                    <a:lnTo>
                      <a:pt x="606" y="61"/>
                    </a:lnTo>
                    <a:lnTo>
                      <a:pt x="643" y="74"/>
                    </a:lnTo>
                    <a:lnTo>
                      <a:pt x="677" y="92"/>
                    </a:lnTo>
                    <a:lnTo>
                      <a:pt x="712" y="109"/>
                    </a:lnTo>
                    <a:lnTo>
                      <a:pt x="747" y="128"/>
                    </a:lnTo>
                    <a:lnTo>
                      <a:pt x="779" y="149"/>
                    </a:lnTo>
                    <a:lnTo>
                      <a:pt x="812" y="172"/>
                    </a:lnTo>
                    <a:lnTo>
                      <a:pt x="843" y="195"/>
                    </a:lnTo>
                    <a:lnTo>
                      <a:pt x="871" y="222"/>
                    </a:lnTo>
                    <a:lnTo>
                      <a:pt x="898" y="249"/>
                    </a:lnTo>
                    <a:lnTo>
                      <a:pt x="925" y="276"/>
                    </a:lnTo>
                    <a:lnTo>
                      <a:pt x="952" y="305"/>
                    </a:lnTo>
                    <a:lnTo>
                      <a:pt x="975" y="335"/>
                    </a:lnTo>
                    <a:lnTo>
                      <a:pt x="998" y="368"/>
                    </a:lnTo>
                    <a:lnTo>
                      <a:pt x="1019" y="401"/>
                    </a:lnTo>
                    <a:lnTo>
                      <a:pt x="1038" y="433"/>
                    </a:lnTo>
                    <a:lnTo>
                      <a:pt x="1056" y="470"/>
                    </a:lnTo>
                    <a:lnTo>
                      <a:pt x="1073" y="504"/>
                    </a:lnTo>
                    <a:lnTo>
                      <a:pt x="1086" y="541"/>
                    </a:lnTo>
                    <a:lnTo>
                      <a:pt x="1100" y="579"/>
                    </a:lnTo>
                    <a:lnTo>
                      <a:pt x="1109" y="618"/>
                    </a:lnTo>
                    <a:lnTo>
                      <a:pt x="1119" y="656"/>
                    </a:lnTo>
                    <a:lnTo>
                      <a:pt x="1127" y="696"/>
                    </a:lnTo>
                    <a:lnTo>
                      <a:pt x="1130" y="736"/>
                    </a:lnTo>
                    <a:lnTo>
                      <a:pt x="1134" y="777"/>
                    </a:lnTo>
                    <a:lnTo>
                      <a:pt x="1136" y="819"/>
                    </a:lnTo>
                    <a:lnTo>
                      <a:pt x="1148" y="819"/>
                    </a:lnTo>
                    <a:lnTo>
                      <a:pt x="1148" y="861"/>
                    </a:lnTo>
                    <a:lnTo>
                      <a:pt x="1144" y="903"/>
                    </a:lnTo>
                    <a:lnTo>
                      <a:pt x="1138" y="944"/>
                    </a:lnTo>
                    <a:lnTo>
                      <a:pt x="1132" y="984"/>
                    </a:lnTo>
                    <a:lnTo>
                      <a:pt x="1123" y="1024"/>
                    </a:lnTo>
                    <a:lnTo>
                      <a:pt x="1111" y="1063"/>
                    </a:lnTo>
                    <a:lnTo>
                      <a:pt x="1098" y="1101"/>
                    </a:lnTo>
                    <a:lnTo>
                      <a:pt x="1084" y="1138"/>
                    </a:lnTo>
                    <a:lnTo>
                      <a:pt x="1067" y="1174"/>
                    </a:lnTo>
                    <a:lnTo>
                      <a:pt x="1050" y="1210"/>
                    </a:lnTo>
                    <a:lnTo>
                      <a:pt x="1031" y="1245"/>
                    </a:lnTo>
                    <a:lnTo>
                      <a:pt x="1008" y="1278"/>
                    </a:lnTo>
                    <a:lnTo>
                      <a:pt x="985" y="1310"/>
                    </a:lnTo>
                    <a:lnTo>
                      <a:pt x="961" y="1341"/>
                    </a:lnTo>
                    <a:lnTo>
                      <a:pt x="935" y="1370"/>
                    </a:lnTo>
                    <a:lnTo>
                      <a:pt x="908" y="1399"/>
                    </a:lnTo>
                    <a:lnTo>
                      <a:pt x="879" y="1425"/>
                    </a:lnTo>
                    <a:lnTo>
                      <a:pt x="850" y="1452"/>
                    </a:lnTo>
                    <a:lnTo>
                      <a:pt x="819" y="1475"/>
                    </a:lnTo>
                    <a:lnTo>
                      <a:pt x="787" y="1498"/>
                    </a:lnTo>
                    <a:lnTo>
                      <a:pt x="754" y="1519"/>
                    </a:lnTo>
                    <a:lnTo>
                      <a:pt x="720" y="1541"/>
                    </a:lnTo>
                    <a:lnTo>
                      <a:pt x="683" y="1558"/>
                    </a:lnTo>
                    <a:lnTo>
                      <a:pt x="647" y="1575"/>
                    </a:lnTo>
                    <a:lnTo>
                      <a:pt x="610" y="1589"/>
                    </a:lnTo>
                    <a:lnTo>
                      <a:pt x="572" y="1602"/>
                    </a:lnTo>
                    <a:lnTo>
                      <a:pt x="534" y="1613"/>
                    </a:lnTo>
                    <a:lnTo>
                      <a:pt x="493" y="1623"/>
                    </a:lnTo>
                    <a:lnTo>
                      <a:pt x="453" y="1629"/>
                    </a:lnTo>
                    <a:lnTo>
                      <a:pt x="413" y="1635"/>
                    </a:lnTo>
                    <a:lnTo>
                      <a:pt x="370" y="1638"/>
                    </a:lnTo>
                    <a:lnTo>
                      <a:pt x="328" y="1638"/>
                    </a:lnTo>
                    <a:lnTo>
                      <a:pt x="286" y="1638"/>
                    </a:lnTo>
                    <a:lnTo>
                      <a:pt x="244" y="1635"/>
                    </a:lnTo>
                    <a:lnTo>
                      <a:pt x="203" y="1629"/>
                    </a:lnTo>
                    <a:lnTo>
                      <a:pt x="163" y="1623"/>
                    </a:lnTo>
                    <a:lnTo>
                      <a:pt x="123" y="1613"/>
                    </a:lnTo>
                    <a:lnTo>
                      <a:pt x="85" y="1602"/>
                    </a:lnTo>
                    <a:lnTo>
                      <a:pt x="46" y="1589"/>
                    </a:lnTo>
                    <a:lnTo>
                      <a:pt x="40" y="1587"/>
                    </a:lnTo>
                    <a:lnTo>
                      <a:pt x="40" y="1585"/>
                    </a:lnTo>
                    <a:lnTo>
                      <a:pt x="38" y="1583"/>
                    </a:lnTo>
                    <a:lnTo>
                      <a:pt x="38" y="1581"/>
                    </a:lnTo>
                    <a:lnTo>
                      <a:pt x="37" y="1579"/>
                    </a:lnTo>
                    <a:lnTo>
                      <a:pt x="37" y="1577"/>
                    </a:lnTo>
                    <a:lnTo>
                      <a:pt x="35" y="1575"/>
                    </a:lnTo>
                    <a:lnTo>
                      <a:pt x="35" y="1571"/>
                    </a:lnTo>
                    <a:lnTo>
                      <a:pt x="33" y="1569"/>
                    </a:lnTo>
                    <a:lnTo>
                      <a:pt x="50" y="1577"/>
                    </a:lnTo>
                    <a:lnTo>
                      <a:pt x="88" y="1590"/>
                    </a:lnTo>
                    <a:lnTo>
                      <a:pt x="127" y="1600"/>
                    </a:lnTo>
                    <a:lnTo>
                      <a:pt x="165" y="1610"/>
                    </a:lnTo>
                    <a:lnTo>
                      <a:pt x="205" y="1617"/>
                    </a:lnTo>
                    <a:lnTo>
                      <a:pt x="246" y="1621"/>
                    </a:lnTo>
                    <a:lnTo>
                      <a:pt x="286" y="1625"/>
                    </a:lnTo>
                    <a:lnTo>
                      <a:pt x="328" y="1627"/>
                    </a:lnTo>
                    <a:lnTo>
                      <a:pt x="370" y="1625"/>
                    </a:lnTo>
                    <a:lnTo>
                      <a:pt x="411" y="1621"/>
                    </a:lnTo>
                    <a:lnTo>
                      <a:pt x="451" y="1617"/>
                    </a:lnTo>
                    <a:lnTo>
                      <a:pt x="491" y="1610"/>
                    </a:lnTo>
                    <a:lnTo>
                      <a:pt x="530" y="1600"/>
                    </a:lnTo>
                    <a:lnTo>
                      <a:pt x="568" y="1590"/>
                    </a:lnTo>
                    <a:lnTo>
                      <a:pt x="606" y="1577"/>
                    </a:lnTo>
                    <a:lnTo>
                      <a:pt x="643" y="1562"/>
                    </a:lnTo>
                    <a:lnTo>
                      <a:pt x="677" y="1546"/>
                    </a:lnTo>
                    <a:lnTo>
                      <a:pt x="712" y="1529"/>
                    </a:lnTo>
                    <a:lnTo>
                      <a:pt x="747" y="1510"/>
                    </a:lnTo>
                    <a:lnTo>
                      <a:pt x="779" y="1489"/>
                    </a:lnTo>
                    <a:lnTo>
                      <a:pt x="812" y="1466"/>
                    </a:lnTo>
                    <a:lnTo>
                      <a:pt x="843" y="1441"/>
                    </a:lnTo>
                    <a:lnTo>
                      <a:pt x="871" y="1416"/>
                    </a:lnTo>
                    <a:lnTo>
                      <a:pt x="898" y="1389"/>
                    </a:lnTo>
                    <a:lnTo>
                      <a:pt x="925" y="1362"/>
                    </a:lnTo>
                    <a:lnTo>
                      <a:pt x="952" y="1331"/>
                    </a:lnTo>
                    <a:lnTo>
                      <a:pt x="975" y="1303"/>
                    </a:lnTo>
                    <a:lnTo>
                      <a:pt x="998" y="1270"/>
                    </a:lnTo>
                    <a:lnTo>
                      <a:pt x="1019" y="1237"/>
                    </a:lnTo>
                    <a:lnTo>
                      <a:pt x="1038" y="1203"/>
                    </a:lnTo>
                    <a:lnTo>
                      <a:pt x="1056" y="1168"/>
                    </a:lnTo>
                    <a:lnTo>
                      <a:pt x="1073" y="1134"/>
                    </a:lnTo>
                    <a:lnTo>
                      <a:pt x="1086" y="1097"/>
                    </a:lnTo>
                    <a:lnTo>
                      <a:pt x="1100" y="1059"/>
                    </a:lnTo>
                    <a:lnTo>
                      <a:pt x="1109" y="1021"/>
                    </a:lnTo>
                    <a:lnTo>
                      <a:pt x="1119" y="982"/>
                    </a:lnTo>
                    <a:lnTo>
                      <a:pt x="1127" y="942"/>
                    </a:lnTo>
                    <a:lnTo>
                      <a:pt x="1130" y="902"/>
                    </a:lnTo>
                    <a:lnTo>
                      <a:pt x="1134" y="861"/>
                    </a:lnTo>
                    <a:lnTo>
                      <a:pt x="1136" y="819"/>
                    </a:lnTo>
                    <a:lnTo>
                      <a:pt x="1148" y="819"/>
                    </a:lnTo>
                    <a:close/>
                  </a:path>
                </a:pathLst>
              </a:custGeom>
              <a:solidFill>
                <a:srgbClr val="82CDFF"/>
              </a:solidFill>
              <a:ln w="9525">
                <a:noFill/>
                <a:round/>
                <a:headEnd/>
                <a:tailEnd/>
              </a:ln>
            </p:spPr>
            <p:txBody>
              <a:bodyPr/>
              <a:lstStyle/>
              <a:p>
                <a:endParaRPr lang="en-US"/>
              </a:p>
            </p:txBody>
          </p:sp>
          <p:sp>
            <p:nvSpPr>
              <p:cNvPr id="27787" name="Freeform 1103"/>
              <p:cNvSpPr>
                <a:spLocks/>
              </p:cNvSpPr>
              <p:nvPr/>
            </p:nvSpPr>
            <p:spPr bwMode="auto">
              <a:xfrm>
                <a:off x="538" y="1392"/>
                <a:ext cx="1144" cy="1628"/>
              </a:xfrm>
              <a:custGeom>
                <a:avLst/>
                <a:gdLst>
                  <a:gd name="T0" fmla="*/ 1140 w 1144"/>
                  <a:gd name="T1" fmla="*/ 731 h 1628"/>
                  <a:gd name="T2" fmla="*/ 1119 w 1144"/>
                  <a:gd name="T3" fmla="*/ 611 h 1628"/>
                  <a:gd name="T4" fmla="*/ 1081 w 1144"/>
                  <a:gd name="T5" fmla="*/ 497 h 1628"/>
                  <a:gd name="T6" fmla="*/ 1027 w 1144"/>
                  <a:gd name="T7" fmla="*/ 392 h 1628"/>
                  <a:gd name="T8" fmla="*/ 958 w 1144"/>
                  <a:gd name="T9" fmla="*/ 296 h 1628"/>
                  <a:gd name="T10" fmla="*/ 877 w 1144"/>
                  <a:gd name="T11" fmla="*/ 211 h 1628"/>
                  <a:gd name="T12" fmla="*/ 785 w 1144"/>
                  <a:gd name="T13" fmla="*/ 139 h 1628"/>
                  <a:gd name="T14" fmla="*/ 683 w 1144"/>
                  <a:gd name="T15" fmla="*/ 81 h 1628"/>
                  <a:gd name="T16" fmla="*/ 572 w 1144"/>
                  <a:gd name="T17" fmla="*/ 37 h 1628"/>
                  <a:gd name="T18" fmla="*/ 455 w 1144"/>
                  <a:gd name="T19" fmla="*/ 10 h 1628"/>
                  <a:gd name="T20" fmla="*/ 330 w 1144"/>
                  <a:gd name="T21" fmla="*/ 0 h 1628"/>
                  <a:gd name="T22" fmla="*/ 205 w 1144"/>
                  <a:gd name="T23" fmla="*/ 10 h 1628"/>
                  <a:gd name="T24" fmla="*/ 88 w 1144"/>
                  <a:gd name="T25" fmla="*/ 37 h 1628"/>
                  <a:gd name="T26" fmla="*/ 6 w 1144"/>
                  <a:gd name="T27" fmla="*/ 68 h 1628"/>
                  <a:gd name="T28" fmla="*/ 4 w 1144"/>
                  <a:gd name="T29" fmla="*/ 73 h 1628"/>
                  <a:gd name="T30" fmla="*/ 0 w 1144"/>
                  <a:gd name="T31" fmla="*/ 81 h 1628"/>
                  <a:gd name="T32" fmla="*/ 19 w 1144"/>
                  <a:gd name="T33" fmla="*/ 77 h 1628"/>
                  <a:gd name="T34" fmla="*/ 131 w 1144"/>
                  <a:gd name="T35" fmla="*/ 39 h 1628"/>
                  <a:gd name="T36" fmla="*/ 248 w 1144"/>
                  <a:gd name="T37" fmla="*/ 18 h 1628"/>
                  <a:gd name="T38" fmla="*/ 371 w 1144"/>
                  <a:gd name="T39" fmla="*/ 14 h 1628"/>
                  <a:gd name="T40" fmla="*/ 491 w 1144"/>
                  <a:gd name="T41" fmla="*/ 29 h 1628"/>
                  <a:gd name="T42" fmla="*/ 605 w 1144"/>
                  <a:gd name="T43" fmla="*/ 62 h 1628"/>
                  <a:gd name="T44" fmla="*/ 712 w 1144"/>
                  <a:gd name="T45" fmla="*/ 110 h 1628"/>
                  <a:gd name="T46" fmla="*/ 810 w 1144"/>
                  <a:gd name="T47" fmla="*/ 173 h 1628"/>
                  <a:gd name="T48" fmla="*/ 896 w 1144"/>
                  <a:gd name="T49" fmla="*/ 248 h 1628"/>
                  <a:gd name="T50" fmla="*/ 971 w 1144"/>
                  <a:gd name="T51" fmla="*/ 334 h 1628"/>
                  <a:gd name="T52" fmla="*/ 1034 w 1144"/>
                  <a:gd name="T53" fmla="*/ 432 h 1628"/>
                  <a:gd name="T54" fmla="*/ 1082 w 1144"/>
                  <a:gd name="T55" fmla="*/ 538 h 1628"/>
                  <a:gd name="T56" fmla="*/ 1115 w 1144"/>
                  <a:gd name="T57" fmla="*/ 653 h 1628"/>
                  <a:gd name="T58" fmla="*/ 1130 w 1144"/>
                  <a:gd name="T59" fmla="*/ 772 h 1628"/>
                  <a:gd name="T60" fmla="*/ 1142 w 1144"/>
                  <a:gd name="T61" fmla="*/ 856 h 1628"/>
                  <a:gd name="T62" fmla="*/ 1127 w 1144"/>
                  <a:gd name="T63" fmla="*/ 977 h 1628"/>
                  <a:gd name="T64" fmla="*/ 1094 w 1144"/>
                  <a:gd name="T65" fmla="*/ 1094 h 1628"/>
                  <a:gd name="T66" fmla="*/ 1046 w 1144"/>
                  <a:gd name="T67" fmla="*/ 1202 h 1628"/>
                  <a:gd name="T68" fmla="*/ 983 w 1144"/>
                  <a:gd name="T69" fmla="*/ 1301 h 1628"/>
                  <a:gd name="T70" fmla="*/ 906 w 1144"/>
                  <a:gd name="T71" fmla="*/ 1390 h 1628"/>
                  <a:gd name="T72" fmla="*/ 818 w 1144"/>
                  <a:gd name="T73" fmla="*/ 1466 h 1628"/>
                  <a:gd name="T74" fmla="*/ 718 w 1144"/>
                  <a:gd name="T75" fmla="*/ 1530 h 1628"/>
                  <a:gd name="T76" fmla="*/ 610 w 1144"/>
                  <a:gd name="T77" fmla="*/ 1578 h 1628"/>
                  <a:gd name="T78" fmla="*/ 493 w 1144"/>
                  <a:gd name="T79" fmla="*/ 1610 h 1628"/>
                  <a:gd name="T80" fmla="*/ 372 w 1144"/>
                  <a:gd name="T81" fmla="*/ 1626 h 1628"/>
                  <a:gd name="T82" fmla="*/ 248 w 1144"/>
                  <a:gd name="T83" fmla="*/ 1624 h 1628"/>
                  <a:gd name="T84" fmla="*/ 127 w 1144"/>
                  <a:gd name="T85" fmla="*/ 1603 h 1628"/>
                  <a:gd name="T86" fmla="*/ 39 w 1144"/>
                  <a:gd name="T87" fmla="*/ 1574 h 1628"/>
                  <a:gd name="T88" fmla="*/ 37 w 1144"/>
                  <a:gd name="T89" fmla="*/ 1568 h 1628"/>
                  <a:gd name="T90" fmla="*/ 33 w 1144"/>
                  <a:gd name="T91" fmla="*/ 1560 h 1628"/>
                  <a:gd name="T92" fmla="*/ 54 w 1144"/>
                  <a:gd name="T93" fmla="*/ 1566 h 1628"/>
                  <a:gd name="T94" fmla="*/ 169 w 1144"/>
                  <a:gd name="T95" fmla="*/ 1599 h 1628"/>
                  <a:gd name="T96" fmla="*/ 288 w 1144"/>
                  <a:gd name="T97" fmla="*/ 1614 h 1628"/>
                  <a:gd name="T98" fmla="*/ 413 w 1144"/>
                  <a:gd name="T99" fmla="*/ 1610 h 1628"/>
                  <a:gd name="T100" fmla="*/ 530 w 1144"/>
                  <a:gd name="T101" fmla="*/ 1589 h 1628"/>
                  <a:gd name="T102" fmla="*/ 641 w 1144"/>
                  <a:gd name="T103" fmla="*/ 1551 h 1628"/>
                  <a:gd name="T104" fmla="*/ 745 w 1144"/>
                  <a:gd name="T105" fmla="*/ 1499 h 1628"/>
                  <a:gd name="T106" fmla="*/ 839 w 1144"/>
                  <a:gd name="T107" fmla="*/ 1432 h 1628"/>
                  <a:gd name="T108" fmla="*/ 923 w 1144"/>
                  <a:gd name="T109" fmla="*/ 1351 h 1628"/>
                  <a:gd name="T110" fmla="*/ 994 w 1144"/>
                  <a:gd name="T111" fmla="*/ 1261 h 1628"/>
                  <a:gd name="T112" fmla="*/ 1052 w 1144"/>
                  <a:gd name="T113" fmla="*/ 1161 h 1628"/>
                  <a:gd name="T114" fmla="*/ 1094 w 1144"/>
                  <a:gd name="T115" fmla="*/ 1052 h 1628"/>
                  <a:gd name="T116" fmla="*/ 1121 w 1144"/>
                  <a:gd name="T117" fmla="*/ 935 h 1628"/>
                  <a:gd name="T118" fmla="*/ 1130 w 1144"/>
                  <a:gd name="T119" fmla="*/ 814 h 162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44"/>
                  <a:gd name="T181" fmla="*/ 0 h 1628"/>
                  <a:gd name="T182" fmla="*/ 1144 w 1144"/>
                  <a:gd name="T183" fmla="*/ 1628 h 162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44" h="1628">
                    <a:moveTo>
                      <a:pt x="1144" y="814"/>
                    </a:moveTo>
                    <a:lnTo>
                      <a:pt x="1142" y="772"/>
                    </a:lnTo>
                    <a:lnTo>
                      <a:pt x="1140" y="731"/>
                    </a:lnTo>
                    <a:lnTo>
                      <a:pt x="1134" y="689"/>
                    </a:lnTo>
                    <a:lnTo>
                      <a:pt x="1127" y="649"/>
                    </a:lnTo>
                    <a:lnTo>
                      <a:pt x="1119" y="611"/>
                    </a:lnTo>
                    <a:lnTo>
                      <a:pt x="1107" y="572"/>
                    </a:lnTo>
                    <a:lnTo>
                      <a:pt x="1094" y="534"/>
                    </a:lnTo>
                    <a:lnTo>
                      <a:pt x="1081" y="497"/>
                    </a:lnTo>
                    <a:lnTo>
                      <a:pt x="1063" y="461"/>
                    </a:lnTo>
                    <a:lnTo>
                      <a:pt x="1046" y="426"/>
                    </a:lnTo>
                    <a:lnTo>
                      <a:pt x="1027" y="392"/>
                    </a:lnTo>
                    <a:lnTo>
                      <a:pt x="1006" y="359"/>
                    </a:lnTo>
                    <a:lnTo>
                      <a:pt x="983" y="327"/>
                    </a:lnTo>
                    <a:lnTo>
                      <a:pt x="958" y="296"/>
                    </a:lnTo>
                    <a:lnTo>
                      <a:pt x="933" y="267"/>
                    </a:lnTo>
                    <a:lnTo>
                      <a:pt x="906" y="238"/>
                    </a:lnTo>
                    <a:lnTo>
                      <a:pt x="877" y="211"/>
                    </a:lnTo>
                    <a:lnTo>
                      <a:pt x="848" y="187"/>
                    </a:lnTo>
                    <a:lnTo>
                      <a:pt x="818" y="162"/>
                    </a:lnTo>
                    <a:lnTo>
                      <a:pt x="785" y="139"/>
                    </a:lnTo>
                    <a:lnTo>
                      <a:pt x="752" y="117"/>
                    </a:lnTo>
                    <a:lnTo>
                      <a:pt x="718" y="98"/>
                    </a:lnTo>
                    <a:lnTo>
                      <a:pt x="683" y="81"/>
                    </a:lnTo>
                    <a:lnTo>
                      <a:pt x="647" y="64"/>
                    </a:lnTo>
                    <a:lnTo>
                      <a:pt x="610" y="50"/>
                    </a:lnTo>
                    <a:lnTo>
                      <a:pt x="572" y="37"/>
                    </a:lnTo>
                    <a:lnTo>
                      <a:pt x="534" y="25"/>
                    </a:lnTo>
                    <a:lnTo>
                      <a:pt x="493" y="18"/>
                    </a:lnTo>
                    <a:lnTo>
                      <a:pt x="455" y="10"/>
                    </a:lnTo>
                    <a:lnTo>
                      <a:pt x="413" y="4"/>
                    </a:lnTo>
                    <a:lnTo>
                      <a:pt x="372" y="0"/>
                    </a:lnTo>
                    <a:lnTo>
                      <a:pt x="330" y="0"/>
                    </a:lnTo>
                    <a:lnTo>
                      <a:pt x="288" y="0"/>
                    </a:lnTo>
                    <a:lnTo>
                      <a:pt x="248" y="4"/>
                    </a:lnTo>
                    <a:lnTo>
                      <a:pt x="205" y="10"/>
                    </a:lnTo>
                    <a:lnTo>
                      <a:pt x="165" y="18"/>
                    </a:lnTo>
                    <a:lnTo>
                      <a:pt x="127" y="25"/>
                    </a:lnTo>
                    <a:lnTo>
                      <a:pt x="88" y="37"/>
                    </a:lnTo>
                    <a:lnTo>
                      <a:pt x="50" y="50"/>
                    </a:lnTo>
                    <a:lnTo>
                      <a:pt x="14" y="64"/>
                    </a:lnTo>
                    <a:lnTo>
                      <a:pt x="6" y="68"/>
                    </a:lnTo>
                    <a:lnTo>
                      <a:pt x="6" y="69"/>
                    </a:lnTo>
                    <a:lnTo>
                      <a:pt x="4" y="71"/>
                    </a:lnTo>
                    <a:lnTo>
                      <a:pt x="4" y="73"/>
                    </a:lnTo>
                    <a:lnTo>
                      <a:pt x="2" y="75"/>
                    </a:lnTo>
                    <a:lnTo>
                      <a:pt x="2" y="79"/>
                    </a:lnTo>
                    <a:lnTo>
                      <a:pt x="0" y="81"/>
                    </a:lnTo>
                    <a:lnTo>
                      <a:pt x="0" y="83"/>
                    </a:lnTo>
                    <a:lnTo>
                      <a:pt x="0" y="85"/>
                    </a:lnTo>
                    <a:lnTo>
                      <a:pt x="19" y="77"/>
                    </a:lnTo>
                    <a:lnTo>
                      <a:pt x="54" y="62"/>
                    </a:lnTo>
                    <a:lnTo>
                      <a:pt x="92" y="48"/>
                    </a:lnTo>
                    <a:lnTo>
                      <a:pt x="131" y="39"/>
                    </a:lnTo>
                    <a:lnTo>
                      <a:pt x="169" y="29"/>
                    </a:lnTo>
                    <a:lnTo>
                      <a:pt x="207" y="23"/>
                    </a:lnTo>
                    <a:lnTo>
                      <a:pt x="248" y="18"/>
                    </a:lnTo>
                    <a:lnTo>
                      <a:pt x="288" y="14"/>
                    </a:lnTo>
                    <a:lnTo>
                      <a:pt x="330" y="14"/>
                    </a:lnTo>
                    <a:lnTo>
                      <a:pt x="371" y="14"/>
                    </a:lnTo>
                    <a:lnTo>
                      <a:pt x="413" y="18"/>
                    </a:lnTo>
                    <a:lnTo>
                      <a:pt x="451" y="23"/>
                    </a:lnTo>
                    <a:lnTo>
                      <a:pt x="491" y="29"/>
                    </a:lnTo>
                    <a:lnTo>
                      <a:pt x="530" y="39"/>
                    </a:lnTo>
                    <a:lnTo>
                      <a:pt x="568" y="48"/>
                    </a:lnTo>
                    <a:lnTo>
                      <a:pt x="605" y="62"/>
                    </a:lnTo>
                    <a:lnTo>
                      <a:pt x="641" y="77"/>
                    </a:lnTo>
                    <a:lnTo>
                      <a:pt x="678" y="92"/>
                    </a:lnTo>
                    <a:lnTo>
                      <a:pt x="712" y="110"/>
                    </a:lnTo>
                    <a:lnTo>
                      <a:pt x="745" y="129"/>
                    </a:lnTo>
                    <a:lnTo>
                      <a:pt x="777" y="150"/>
                    </a:lnTo>
                    <a:lnTo>
                      <a:pt x="810" y="173"/>
                    </a:lnTo>
                    <a:lnTo>
                      <a:pt x="839" y="196"/>
                    </a:lnTo>
                    <a:lnTo>
                      <a:pt x="869" y="221"/>
                    </a:lnTo>
                    <a:lnTo>
                      <a:pt x="896" y="248"/>
                    </a:lnTo>
                    <a:lnTo>
                      <a:pt x="923" y="275"/>
                    </a:lnTo>
                    <a:lnTo>
                      <a:pt x="948" y="305"/>
                    </a:lnTo>
                    <a:lnTo>
                      <a:pt x="971" y="334"/>
                    </a:lnTo>
                    <a:lnTo>
                      <a:pt x="994" y="367"/>
                    </a:lnTo>
                    <a:lnTo>
                      <a:pt x="1015" y="400"/>
                    </a:lnTo>
                    <a:lnTo>
                      <a:pt x="1034" y="432"/>
                    </a:lnTo>
                    <a:lnTo>
                      <a:pt x="1052" y="467"/>
                    </a:lnTo>
                    <a:lnTo>
                      <a:pt x="1067" y="503"/>
                    </a:lnTo>
                    <a:lnTo>
                      <a:pt x="1082" y="538"/>
                    </a:lnTo>
                    <a:lnTo>
                      <a:pt x="1094" y="576"/>
                    </a:lnTo>
                    <a:lnTo>
                      <a:pt x="1105" y="614"/>
                    </a:lnTo>
                    <a:lnTo>
                      <a:pt x="1115" y="653"/>
                    </a:lnTo>
                    <a:lnTo>
                      <a:pt x="1121" y="691"/>
                    </a:lnTo>
                    <a:lnTo>
                      <a:pt x="1127" y="731"/>
                    </a:lnTo>
                    <a:lnTo>
                      <a:pt x="1130" y="772"/>
                    </a:lnTo>
                    <a:lnTo>
                      <a:pt x="1130" y="814"/>
                    </a:lnTo>
                    <a:lnTo>
                      <a:pt x="1144" y="814"/>
                    </a:lnTo>
                    <a:lnTo>
                      <a:pt x="1142" y="856"/>
                    </a:lnTo>
                    <a:lnTo>
                      <a:pt x="1140" y="897"/>
                    </a:lnTo>
                    <a:lnTo>
                      <a:pt x="1134" y="939"/>
                    </a:lnTo>
                    <a:lnTo>
                      <a:pt x="1127" y="977"/>
                    </a:lnTo>
                    <a:lnTo>
                      <a:pt x="1119" y="1017"/>
                    </a:lnTo>
                    <a:lnTo>
                      <a:pt x="1107" y="1056"/>
                    </a:lnTo>
                    <a:lnTo>
                      <a:pt x="1094" y="1094"/>
                    </a:lnTo>
                    <a:lnTo>
                      <a:pt x="1081" y="1131"/>
                    </a:lnTo>
                    <a:lnTo>
                      <a:pt x="1063" y="1167"/>
                    </a:lnTo>
                    <a:lnTo>
                      <a:pt x="1046" y="1202"/>
                    </a:lnTo>
                    <a:lnTo>
                      <a:pt x="1027" y="1236"/>
                    </a:lnTo>
                    <a:lnTo>
                      <a:pt x="1006" y="1269"/>
                    </a:lnTo>
                    <a:lnTo>
                      <a:pt x="983" y="1301"/>
                    </a:lnTo>
                    <a:lnTo>
                      <a:pt x="958" y="1332"/>
                    </a:lnTo>
                    <a:lnTo>
                      <a:pt x="933" y="1361"/>
                    </a:lnTo>
                    <a:lnTo>
                      <a:pt x="906" y="1390"/>
                    </a:lnTo>
                    <a:lnTo>
                      <a:pt x="877" y="1417"/>
                    </a:lnTo>
                    <a:lnTo>
                      <a:pt x="848" y="1442"/>
                    </a:lnTo>
                    <a:lnTo>
                      <a:pt x="818" y="1466"/>
                    </a:lnTo>
                    <a:lnTo>
                      <a:pt x="785" y="1489"/>
                    </a:lnTo>
                    <a:lnTo>
                      <a:pt x="752" y="1511"/>
                    </a:lnTo>
                    <a:lnTo>
                      <a:pt x="718" y="1530"/>
                    </a:lnTo>
                    <a:lnTo>
                      <a:pt x="683" y="1547"/>
                    </a:lnTo>
                    <a:lnTo>
                      <a:pt x="647" y="1564"/>
                    </a:lnTo>
                    <a:lnTo>
                      <a:pt x="610" y="1578"/>
                    </a:lnTo>
                    <a:lnTo>
                      <a:pt x="572" y="1591"/>
                    </a:lnTo>
                    <a:lnTo>
                      <a:pt x="534" y="1603"/>
                    </a:lnTo>
                    <a:lnTo>
                      <a:pt x="493" y="1610"/>
                    </a:lnTo>
                    <a:lnTo>
                      <a:pt x="455" y="1618"/>
                    </a:lnTo>
                    <a:lnTo>
                      <a:pt x="413" y="1624"/>
                    </a:lnTo>
                    <a:lnTo>
                      <a:pt x="372" y="1626"/>
                    </a:lnTo>
                    <a:lnTo>
                      <a:pt x="330" y="1628"/>
                    </a:lnTo>
                    <a:lnTo>
                      <a:pt x="288" y="1626"/>
                    </a:lnTo>
                    <a:lnTo>
                      <a:pt x="248" y="1624"/>
                    </a:lnTo>
                    <a:lnTo>
                      <a:pt x="205" y="1618"/>
                    </a:lnTo>
                    <a:lnTo>
                      <a:pt x="165" y="1610"/>
                    </a:lnTo>
                    <a:lnTo>
                      <a:pt x="127" y="1603"/>
                    </a:lnTo>
                    <a:lnTo>
                      <a:pt x="88" y="1591"/>
                    </a:lnTo>
                    <a:lnTo>
                      <a:pt x="50" y="1578"/>
                    </a:lnTo>
                    <a:lnTo>
                      <a:pt x="39" y="1574"/>
                    </a:lnTo>
                    <a:lnTo>
                      <a:pt x="39" y="1572"/>
                    </a:lnTo>
                    <a:lnTo>
                      <a:pt x="37" y="1570"/>
                    </a:lnTo>
                    <a:lnTo>
                      <a:pt x="37" y="1568"/>
                    </a:lnTo>
                    <a:lnTo>
                      <a:pt x="35" y="1564"/>
                    </a:lnTo>
                    <a:lnTo>
                      <a:pt x="35" y="1562"/>
                    </a:lnTo>
                    <a:lnTo>
                      <a:pt x="33" y="1560"/>
                    </a:lnTo>
                    <a:lnTo>
                      <a:pt x="33" y="1559"/>
                    </a:lnTo>
                    <a:lnTo>
                      <a:pt x="31" y="1557"/>
                    </a:lnTo>
                    <a:lnTo>
                      <a:pt x="54" y="1566"/>
                    </a:lnTo>
                    <a:lnTo>
                      <a:pt x="92" y="1578"/>
                    </a:lnTo>
                    <a:lnTo>
                      <a:pt x="131" y="1589"/>
                    </a:lnTo>
                    <a:lnTo>
                      <a:pt x="169" y="1599"/>
                    </a:lnTo>
                    <a:lnTo>
                      <a:pt x="207" y="1605"/>
                    </a:lnTo>
                    <a:lnTo>
                      <a:pt x="248" y="1610"/>
                    </a:lnTo>
                    <a:lnTo>
                      <a:pt x="288" y="1614"/>
                    </a:lnTo>
                    <a:lnTo>
                      <a:pt x="330" y="1614"/>
                    </a:lnTo>
                    <a:lnTo>
                      <a:pt x="371" y="1614"/>
                    </a:lnTo>
                    <a:lnTo>
                      <a:pt x="413" y="1610"/>
                    </a:lnTo>
                    <a:lnTo>
                      <a:pt x="451" y="1605"/>
                    </a:lnTo>
                    <a:lnTo>
                      <a:pt x="491" y="1599"/>
                    </a:lnTo>
                    <a:lnTo>
                      <a:pt x="530" y="1589"/>
                    </a:lnTo>
                    <a:lnTo>
                      <a:pt x="568" y="1578"/>
                    </a:lnTo>
                    <a:lnTo>
                      <a:pt x="605" y="1566"/>
                    </a:lnTo>
                    <a:lnTo>
                      <a:pt x="641" y="1551"/>
                    </a:lnTo>
                    <a:lnTo>
                      <a:pt x="678" y="1536"/>
                    </a:lnTo>
                    <a:lnTo>
                      <a:pt x="712" y="1518"/>
                    </a:lnTo>
                    <a:lnTo>
                      <a:pt x="745" y="1499"/>
                    </a:lnTo>
                    <a:lnTo>
                      <a:pt x="777" y="1478"/>
                    </a:lnTo>
                    <a:lnTo>
                      <a:pt x="810" y="1455"/>
                    </a:lnTo>
                    <a:lnTo>
                      <a:pt x="839" y="1432"/>
                    </a:lnTo>
                    <a:lnTo>
                      <a:pt x="869" y="1407"/>
                    </a:lnTo>
                    <a:lnTo>
                      <a:pt x="896" y="1380"/>
                    </a:lnTo>
                    <a:lnTo>
                      <a:pt x="923" y="1351"/>
                    </a:lnTo>
                    <a:lnTo>
                      <a:pt x="948" y="1323"/>
                    </a:lnTo>
                    <a:lnTo>
                      <a:pt x="971" y="1294"/>
                    </a:lnTo>
                    <a:lnTo>
                      <a:pt x="994" y="1261"/>
                    </a:lnTo>
                    <a:lnTo>
                      <a:pt x="1015" y="1229"/>
                    </a:lnTo>
                    <a:lnTo>
                      <a:pt x="1034" y="1196"/>
                    </a:lnTo>
                    <a:lnTo>
                      <a:pt x="1052" y="1161"/>
                    </a:lnTo>
                    <a:lnTo>
                      <a:pt x="1067" y="1125"/>
                    </a:lnTo>
                    <a:lnTo>
                      <a:pt x="1082" y="1088"/>
                    </a:lnTo>
                    <a:lnTo>
                      <a:pt x="1094" y="1052"/>
                    </a:lnTo>
                    <a:lnTo>
                      <a:pt x="1105" y="1014"/>
                    </a:lnTo>
                    <a:lnTo>
                      <a:pt x="1115" y="975"/>
                    </a:lnTo>
                    <a:lnTo>
                      <a:pt x="1121" y="935"/>
                    </a:lnTo>
                    <a:lnTo>
                      <a:pt x="1127" y="897"/>
                    </a:lnTo>
                    <a:lnTo>
                      <a:pt x="1130" y="854"/>
                    </a:lnTo>
                    <a:lnTo>
                      <a:pt x="1130" y="814"/>
                    </a:lnTo>
                    <a:lnTo>
                      <a:pt x="1144" y="814"/>
                    </a:lnTo>
                    <a:close/>
                  </a:path>
                </a:pathLst>
              </a:custGeom>
              <a:solidFill>
                <a:srgbClr val="83CDFF"/>
              </a:solidFill>
              <a:ln w="9525">
                <a:noFill/>
                <a:round/>
                <a:headEnd/>
                <a:tailEnd/>
              </a:ln>
            </p:spPr>
            <p:txBody>
              <a:bodyPr/>
              <a:lstStyle/>
              <a:p>
                <a:endParaRPr lang="en-US"/>
              </a:p>
            </p:txBody>
          </p:sp>
          <p:sp>
            <p:nvSpPr>
              <p:cNvPr id="27788" name="Freeform 1104"/>
              <p:cNvSpPr>
                <a:spLocks/>
              </p:cNvSpPr>
              <p:nvPr/>
            </p:nvSpPr>
            <p:spPr bwMode="auto">
              <a:xfrm>
                <a:off x="534" y="1398"/>
                <a:ext cx="1142" cy="1616"/>
              </a:xfrm>
              <a:custGeom>
                <a:avLst/>
                <a:gdLst>
                  <a:gd name="T0" fmla="*/ 1136 w 1142"/>
                  <a:gd name="T1" fmla="*/ 725 h 1616"/>
                  <a:gd name="T2" fmla="*/ 1115 w 1142"/>
                  <a:gd name="T3" fmla="*/ 607 h 1616"/>
                  <a:gd name="T4" fmla="*/ 1079 w 1142"/>
                  <a:gd name="T5" fmla="*/ 493 h 1616"/>
                  <a:gd name="T6" fmla="*/ 1025 w 1142"/>
                  <a:gd name="T7" fmla="*/ 390 h 1616"/>
                  <a:gd name="T8" fmla="*/ 958 w 1142"/>
                  <a:gd name="T9" fmla="*/ 294 h 1616"/>
                  <a:gd name="T10" fmla="*/ 877 w 1142"/>
                  <a:gd name="T11" fmla="*/ 211 h 1616"/>
                  <a:gd name="T12" fmla="*/ 785 w 1142"/>
                  <a:gd name="T13" fmla="*/ 138 h 1616"/>
                  <a:gd name="T14" fmla="*/ 683 w 1142"/>
                  <a:gd name="T15" fmla="*/ 81 h 1616"/>
                  <a:gd name="T16" fmla="*/ 574 w 1142"/>
                  <a:gd name="T17" fmla="*/ 37 h 1616"/>
                  <a:gd name="T18" fmla="*/ 457 w 1142"/>
                  <a:gd name="T19" fmla="*/ 10 h 1616"/>
                  <a:gd name="T20" fmla="*/ 334 w 1142"/>
                  <a:gd name="T21" fmla="*/ 0 h 1616"/>
                  <a:gd name="T22" fmla="*/ 211 w 1142"/>
                  <a:gd name="T23" fmla="*/ 10 h 1616"/>
                  <a:gd name="T24" fmla="*/ 94 w 1142"/>
                  <a:gd name="T25" fmla="*/ 37 h 1616"/>
                  <a:gd name="T26" fmla="*/ 6 w 1142"/>
                  <a:gd name="T27" fmla="*/ 69 h 1616"/>
                  <a:gd name="T28" fmla="*/ 4 w 1142"/>
                  <a:gd name="T29" fmla="*/ 77 h 1616"/>
                  <a:gd name="T30" fmla="*/ 2 w 1142"/>
                  <a:gd name="T31" fmla="*/ 83 h 1616"/>
                  <a:gd name="T32" fmla="*/ 25 w 1142"/>
                  <a:gd name="T33" fmla="*/ 77 h 1616"/>
                  <a:gd name="T34" fmla="*/ 137 w 1142"/>
                  <a:gd name="T35" fmla="*/ 39 h 1616"/>
                  <a:gd name="T36" fmla="*/ 254 w 1142"/>
                  <a:gd name="T37" fmla="*/ 17 h 1616"/>
                  <a:gd name="T38" fmla="*/ 375 w 1142"/>
                  <a:gd name="T39" fmla="*/ 15 h 1616"/>
                  <a:gd name="T40" fmla="*/ 493 w 1142"/>
                  <a:gd name="T41" fmla="*/ 31 h 1616"/>
                  <a:gd name="T42" fmla="*/ 607 w 1142"/>
                  <a:gd name="T43" fmla="*/ 62 h 1616"/>
                  <a:gd name="T44" fmla="*/ 712 w 1142"/>
                  <a:gd name="T45" fmla="*/ 110 h 1616"/>
                  <a:gd name="T46" fmla="*/ 810 w 1142"/>
                  <a:gd name="T47" fmla="*/ 171 h 1616"/>
                  <a:gd name="T48" fmla="*/ 896 w 1142"/>
                  <a:gd name="T49" fmla="*/ 246 h 1616"/>
                  <a:gd name="T50" fmla="*/ 971 w 1142"/>
                  <a:gd name="T51" fmla="*/ 332 h 1616"/>
                  <a:gd name="T52" fmla="*/ 1033 w 1142"/>
                  <a:gd name="T53" fmla="*/ 430 h 1616"/>
                  <a:gd name="T54" fmla="*/ 1081 w 1142"/>
                  <a:gd name="T55" fmla="*/ 536 h 1616"/>
                  <a:gd name="T56" fmla="*/ 1111 w 1142"/>
                  <a:gd name="T57" fmla="*/ 649 h 1616"/>
                  <a:gd name="T58" fmla="*/ 1127 w 1142"/>
                  <a:gd name="T59" fmla="*/ 768 h 1616"/>
                  <a:gd name="T60" fmla="*/ 1140 w 1142"/>
                  <a:gd name="T61" fmla="*/ 850 h 1616"/>
                  <a:gd name="T62" fmla="*/ 1125 w 1142"/>
                  <a:gd name="T63" fmla="*/ 971 h 1616"/>
                  <a:gd name="T64" fmla="*/ 1092 w 1142"/>
                  <a:gd name="T65" fmla="*/ 1086 h 1616"/>
                  <a:gd name="T66" fmla="*/ 1044 w 1142"/>
                  <a:gd name="T67" fmla="*/ 1192 h 1616"/>
                  <a:gd name="T68" fmla="*/ 981 w 1142"/>
                  <a:gd name="T69" fmla="*/ 1292 h 1616"/>
                  <a:gd name="T70" fmla="*/ 904 w 1142"/>
                  <a:gd name="T71" fmla="*/ 1378 h 1616"/>
                  <a:gd name="T72" fmla="*/ 818 w 1142"/>
                  <a:gd name="T73" fmla="*/ 1455 h 1616"/>
                  <a:gd name="T74" fmla="*/ 718 w 1142"/>
                  <a:gd name="T75" fmla="*/ 1518 h 1616"/>
                  <a:gd name="T76" fmla="*/ 612 w 1142"/>
                  <a:gd name="T77" fmla="*/ 1566 h 1616"/>
                  <a:gd name="T78" fmla="*/ 497 w 1142"/>
                  <a:gd name="T79" fmla="*/ 1599 h 1616"/>
                  <a:gd name="T80" fmla="*/ 376 w 1142"/>
                  <a:gd name="T81" fmla="*/ 1614 h 1616"/>
                  <a:gd name="T82" fmla="*/ 252 w 1142"/>
                  <a:gd name="T83" fmla="*/ 1610 h 1616"/>
                  <a:gd name="T84" fmla="*/ 133 w 1142"/>
                  <a:gd name="T85" fmla="*/ 1589 h 1616"/>
                  <a:gd name="T86" fmla="*/ 39 w 1142"/>
                  <a:gd name="T87" fmla="*/ 1558 h 1616"/>
                  <a:gd name="T88" fmla="*/ 37 w 1142"/>
                  <a:gd name="T89" fmla="*/ 1553 h 1616"/>
                  <a:gd name="T90" fmla="*/ 33 w 1142"/>
                  <a:gd name="T91" fmla="*/ 1547 h 1616"/>
                  <a:gd name="T92" fmla="*/ 62 w 1142"/>
                  <a:gd name="T93" fmla="*/ 1554 h 1616"/>
                  <a:gd name="T94" fmla="*/ 175 w 1142"/>
                  <a:gd name="T95" fmla="*/ 1585 h 1616"/>
                  <a:gd name="T96" fmla="*/ 294 w 1142"/>
                  <a:gd name="T97" fmla="*/ 1601 h 1616"/>
                  <a:gd name="T98" fmla="*/ 415 w 1142"/>
                  <a:gd name="T99" fmla="*/ 1599 h 1616"/>
                  <a:gd name="T100" fmla="*/ 532 w 1142"/>
                  <a:gd name="T101" fmla="*/ 1578 h 1616"/>
                  <a:gd name="T102" fmla="*/ 643 w 1142"/>
                  <a:gd name="T103" fmla="*/ 1539 h 1616"/>
                  <a:gd name="T104" fmla="*/ 747 w 1142"/>
                  <a:gd name="T105" fmla="*/ 1487 h 1616"/>
                  <a:gd name="T106" fmla="*/ 839 w 1142"/>
                  <a:gd name="T107" fmla="*/ 1420 h 1616"/>
                  <a:gd name="T108" fmla="*/ 921 w 1142"/>
                  <a:gd name="T109" fmla="*/ 1341 h 1616"/>
                  <a:gd name="T110" fmla="*/ 992 w 1142"/>
                  <a:gd name="T111" fmla="*/ 1251 h 1616"/>
                  <a:gd name="T112" fmla="*/ 1050 w 1142"/>
                  <a:gd name="T113" fmla="*/ 1152 h 1616"/>
                  <a:gd name="T114" fmla="*/ 1092 w 1142"/>
                  <a:gd name="T115" fmla="*/ 1044 h 1616"/>
                  <a:gd name="T116" fmla="*/ 1119 w 1142"/>
                  <a:gd name="T117" fmla="*/ 929 h 1616"/>
                  <a:gd name="T118" fmla="*/ 1129 w 1142"/>
                  <a:gd name="T119" fmla="*/ 808 h 16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42"/>
                  <a:gd name="T181" fmla="*/ 0 h 1616"/>
                  <a:gd name="T182" fmla="*/ 1142 w 1142"/>
                  <a:gd name="T183" fmla="*/ 1616 h 161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42" h="1616">
                    <a:moveTo>
                      <a:pt x="1142" y="808"/>
                    </a:moveTo>
                    <a:lnTo>
                      <a:pt x="1140" y="766"/>
                    </a:lnTo>
                    <a:lnTo>
                      <a:pt x="1136" y="725"/>
                    </a:lnTo>
                    <a:lnTo>
                      <a:pt x="1133" y="685"/>
                    </a:lnTo>
                    <a:lnTo>
                      <a:pt x="1125" y="645"/>
                    </a:lnTo>
                    <a:lnTo>
                      <a:pt x="1115" y="607"/>
                    </a:lnTo>
                    <a:lnTo>
                      <a:pt x="1106" y="568"/>
                    </a:lnTo>
                    <a:lnTo>
                      <a:pt x="1092" y="530"/>
                    </a:lnTo>
                    <a:lnTo>
                      <a:pt x="1079" y="493"/>
                    </a:lnTo>
                    <a:lnTo>
                      <a:pt x="1062" y="459"/>
                    </a:lnTo>
                    <a:lnTo>
                      <a:pt x="1044" y="422"/>
                    </a:lnTo>
                    <a:lnTo>
                      <a:pt x="1025" y="390"/>
                    </a:lnTo>
                    <a:lnTo>
                      <a:pt x="1004" y="357"/>
                    </a:lnTo>
                    <a:lnTo>
                      <a:pt x="981" y="324"/>
                    </a:lnTo>
                    <a:lnTo>
                      <a:pt x="958" y="294"/>
                    </a:lnTo>
                    <a:lnTo>
                      <a:pt x="931" y="265"/>
                    </a:lnTo>
                    <a:lnTo>
                      <a:pt x="904" y="238"/>
                    </a:lnTo>
                    <a:lnTo>
                      <a:pt x="877" y="211"/>
                    </a:lnTo>
                    <a:lnTo>
                      <a:pt x="849" y="184"/>
                    </a:lnTo>
                    <a:lnTo>
                      <a:pt x="818" y="161"/>
                    </a:lnTo>
                    <a:lnTo>
                      <a:pt x="785" y="138"/>
                    </a:lnTo>
                    <a:lnTo>
                      <a:pt x="753" y="117"/>
                    </a:lnTo>
                    <a:lnTo>
                      <a:pt x="718" y="98"/>
                    </a:lnTo>
                    <a:lnTo>
                      <a:pt x="683" y="81"/>
                    </a:lnTo>
                    <a:lnTo>
                      <a:pt x="649" y="63"/>
                    </a:lnTo>
                    <a:lnTo>
                      <a:pt x="612" y="50"/>
                    </a:lnTo>
                    <a:lnTo>
                      <a:pt x="574" y="37"/>
                    </a:lnTo>
                    <a:lnTo>
                      <a:pt x="536" y="27"/>
                    </a:lnTo>
                    <a:lnTo>
                      <a:pt x="497" y="17"/>
                    </a:lnTo>
                    <a:lnTo>
                      <a:pt x="457" y="10"/>
                    </a:lnTo>
                    <a:lnTo>
                      <a:pt x="417" y="6"/>
                    </a:lnTo>
                    <a:lnTo>
                      <a:pt x="376" y="2"/>
                    </a:lnTo>
                    <a:lnTo>
                      <a:pt x="334" y="0"/>
                    </a:lnTo>
                    <a:lnTo>
                      <a:pt x="292" y="2"/>
                    </a:lnTo>
                    <a:lnTo>
                      <a:pt x="252" y="6"/>
                    </a:lnTo>
                    <a:lnTo>
                      <a:pt x="211" y="10"/>
                    </a:lnTo>
                    <a:lnTo>
                      <a:pt x="171" y="17"/>
                    </a:lnTo>
                    <a:lnTo>
                      <a:pt x="133" y="27"/>
                    </a:lnTo>
                    <a:lnTo>
                      <a:pt x="94" y="37"/>
                    </a:lnTo>
                    <a:lnTo>
                      <a:pt x="56" y="50"/>
                    </a:lnTo>
                    <a:lnTo>
                      <a:pt x="20" y="63"/>
                    </a:lnTo>
                    <a:lnTo>
                      <a:pt x="6" y="69"/>
                    </a:lnTo>
                    <a:lnTo>
                      <a:pt x="6" y="73"/>
                    </a:lnTo>
                    <a:lnTo>
                      <a:pt x="4" y="75"/>
                    </a:lnTo>
                    <a:lnTo>
                      <a:pt x="4" y="77"/>
                    </a:lnTo>
                    <a:lnTo>
                      <a:pt x="4" y="79"/>
                    </a:lnTo>
                    <a:lnTo>
                      <a:pt x="2" y="81"/>
                    </a:lnTo>
                    <a:lnTo>
                      <a:pt x="2" y="83"/>
                    </a:lnTo>
                    <a:lnTo>
                      <a:pt x="0" y="85"/>
                    </a:lnTo>
                    <a:lnTo>
                      <a:pt x="0" y="88"/>
                    </a:lnTo>
                    <a:lnTo>
                      <a:pt x="25" y="77"/>
                    </a:lnTo>
                    <a:lnTo>
                      <a:pt x="62" y="62"/>
                    </a:lnTo>
                    <a:lnTo>
                      <a:pt x="98" y="50"/>
                    </a:lnTo>
                    <a:lnTo>
                      <a:pt x="137" y="39"/>
                    </a:lnTo>
                    <a:lnTo>
                      <a:pt x="175" y="31"/>
                    </a:lnTo>
                    <a:lnTo>
                      <a:pt x="213" y="23"/>
                    </a:lnTo>
                    <a:lnTo>
                      <a:pt x="254" y="17"/>
                    </a:lnTo>
                    <a:lnTo>
                      <a:pt x="294" y="15"/>
                    </a:lnTo>
                    <a:lnTo>
                      <a:pt x="334" y="14"/>
                    </a:lnTo>
                    <a:lnTo>
                      <a:pt x="375" y="15"/>
                    </a:lnTo>
                    <a:lnTo>
                      <a:pt x="415" y="17"/>
                    </a:lnTo>
                    <a:lnTo>
                      <a:pt x="455" y="23"/>
                    </a:lnTo>
                    <a:lnTo>
                      <a:pt x="493" y="31"/>
                    </a:lnTo>
                    <a:lnTo>
                      <a:pt x="532" y="39"/>
                    </a:lnTo>
                    <a:lnTo>
                      <a:pt x="570" y="50"/>
                    </a:lnTo>
                    <a:lnTo>
                      <a:pt x="607" y="62"/>
                    </a:lnTo>
                    <a:lnTo>
                      <a:pt x="643" y="77"/>
                    </a:lnTo>
                    <a:lnTo>
                      <a:pt x="678" y="92"/>
                    </a:lnTo>
                    <a:lnTo>
                      <a:pt x="712" y="110"/>
                    </a:lnTo>
                    <a:lnTo>
                      <a:pt x="747" y="129"/>
                    </a:lnTo>
                    <a:lnTo>
                      <a:pt x="777" y="150"/>
                    </a:lnTo>
                    <a:lnTo>
                      <a:pt x="810" y="171"/>
                    </a:lnTo>
                    <a:lnTo>
                      <a:pt x="839" y="196"/>
                    </a:lnTo>
                    <a:lnTo>
                      <a:pt x="868" y="221"/>
                    </a:lnTo>
                    <a:lnTo>
                      <a:pt x="896" y="246"/>
                    </a:lnTo>
                    <a:lnTo>
                      <a:pt x="921" y="275"/>
                    </a:lnTo>
                    <a:lnTo>
                      <a:pt x="946" y="303"/>
                    </a:lnTo>
                    <a:lnTo>
                      <a:pt x="971" y="332"/>
                    </a:lnTo>
                    <a:lnTo>
                      <a:pt x="992" y="365"/>
                    </a:lnTo>
                    <a:lnTo>
                      <a:pt x="1014" y="395"/>
                    </a:lnTo>
                    <a:lnTo>
                      <a:pt x="1033" y="430"/>
                    </a:lnTo>
                    <a:lnTo>
                      <a:pt x="1050" y="465"/>
                    </a:lnTo>
                    <a:lnTo>
                      <a:pt x="1065" y="499"/>
                    </a:lnTo>
                    <a:lnTo>
                      <a:pt x="1081" y="536"/>
                    </a:lnTo>
                    <a:lnTo>
                      <a:pt x="1092" y="572"/>
                    </a:lnTo>
                    <a:lnTo>
                      <a:pt x="1104" y="610"/>
                    </a:lnTo>
                    <a:lnTo>
                      <a:pt x="1111" y="649"/>
                    </a:lnTo>
                    <a:lnTo>
                      <a:pt x="1119" y="687"/>
                    </a:lnTo>
                    <a:lnTo>
                      <a:pt x="1125" y="727"/>
                    </a:lnTo>
                    <a:lnTo>
                      <a:pt x="1127" y="768"/>
                    </a:lnTo>
                    <a:lnTo>
                      <a:pt x="1129" y="808"/>
                    </a:lnTo>
                    <a:lnTo>
                      <a:pt x="1142" y="808"/>
                    </a:lnTo>
                    <a:lnTo>
                      <a:pt x="1140" y="850"/>
                    </a:lnTo>
                    <a:lnTo>
                      <a:pt x="1136" y="891"/>
                    </a:lnTo>
                    <a:lnTo>
                      <a:pt x="1133" y="931"/>
                    </a:lnTo>
                    <a:lnTo>
                      <a:pt x="1125" y="971"/>
                    </a:lnTo>
                    <a:lnTo>
                      <a:pt x="1115" y="1010"/>
                    </a:lnTo>
                    <a:lnTo>
                      <a:pt x="1106" y="1048"/>
                    </a:lnTo>
                    <a:lnTo>
                      <a:pt x="1092" y="1086"/>
                    </a:lnTo>
                    <a:lnTo>
                      <a:pt x="1079" y="1123"/>
                    </a:lnTo>
                    <a:lnTo>
                      <a:pt x="1062" y="1157"/>
                    </a:lnTo>
                    <a:lnTo>
                      <a:pt x="1044" y="1192"/>
                    </a:lnTo>
                    <a:lnTo>
                      <a:pt x="1025" y="1226"/>
                    </a:lnTo>
                    <a:lnTo>
                      <a:pt x="1004" y="1259"/>
                    </a:lnTo>
                    <a:lnTo>
                      <a:pt x="981" y="1292"/>
                    </a:lnTo>
                    <a:lnTo>
                      <a:pt x="958" y="1320"/>
                    </a:lnTo>
                    <a:lnTo>
                      <a:pt x="931" y="1351"/>
                    </a:lnTo>
                    <a:lnTo>
                      <a:pt x="904" y="1378"/>
                    </a:lnTo>
                    <a:lnTo>
                      <a:pt x="877" y="1405"/>
                    </a:lnTo>
                    <a:lnTo>
                      <a:pt x="849" y="1430"/>
                    </a:lnTo>
                    <a:lnTo>
                      <a:pt x="818" y="1455"/>
                    </a:lnTo>
                    <a:lnTo>
                      <a:pt x="785" y="1478"/>
                    </a:lnTo>
                    <a:lnTo>
                      <a:pt x="753" y="1499"/>
                    </a:lnTo>
                    <a:lnTo>
                      <a:pt x="718" y="1518"/>
                    </a:lnTo>
                    <a:lnTo>
                      <a:pt x="683" y="1535"/>
                    </a:lnTo>
                    <a:lnTo>
                      <a:pt x="649" y="1551"/>
                    </a:lnTo>
                    <a:lnTo>
                      <a:pt x="612" y="1566"/>
                    </a:lnTo>
                    <a:lnTo>
                      <a:pt x="574" y="1579"/>
                    </a:lnTo>
                    <a:lnTo>
                      <a:pt x="536" y="1589"/>
                    </a:lnTo>
                    <a:lnTo>
                      <a:pt x="497" y="1599"/>
                    </a:lnTo>
                    <a:lnTo>
                      <a:pt x="457" y="1606"/>
                    </a:lnTo>
                    <a:lnTo>
                      <a:pt x="417" y="1610"/>
                    </a:lnTo>
                    <a:lnTo>
                      <a:pt x="376" y="1614"/>
                    </a:lnTo>
                    <a:lnTo>
                      <a:pt x="334" y="1616"/>
                    </a:lnTo>
                    <a:lnTo>
                      <a:pt x="292" y="1614"/>
                    </a:lnTo>
                    <a:lnTo>
                      <a:pt x="252" y="1610"/>
                    </a:lnTo>
                    <a:lnTo>
                      <a:pt x="211" y="1606"/>
                    </a:lnTo>
                    <a:lnTo>
                      <a:pt x="171" y="1599"/>
                    </a:lnTo>
                    <a:lnTo>
                      <a:pt x="133" y="1589"/>
                    </a:lnTo>
                    <a:lnTo>
                      <a:pt x="94" y="1579"/>
                    </a:lnTo>
                    <a:lnTo>
                      <a:pt x="56" y="1566"/>
                    </a:lnTo>
                    <a:lnTo>
                      <a:pt x="39" y="1558"/>
                    </a:lnTo>
                    <a:lnTo>
                      <a:pt x="39" y="1556"/>
                    </a:lnTo>
                    <a:lnTo>
                      <a:pt x="37" y="1554"/>
                    </a:lnTo>
                    <a:lnTo>
                      <a:pt x="37" y="1553"/>
                    </a:lnTo>
                    <a:lnTo>
                      <a:pt x="35" y="1551"/>
                    </a:lnTo>
                    <a:lnTo>
                      <a:pt x="35" y="1549"/>
                    </a:lnTo>
                    <a:lnTo>
                      <a:pt x="33" y="1547"/>
                    </a:lnTo>
                    <a:lnTo>
                      <a:pt x="33" y="1545"/>
                    </a:lnTo>
                    <a:lnTo>
                      <a:pt x="31" y="1543"/>
                    </a:lnTo>
                    <a:lnTo>
                      <a:pt x="62" y="1554"/>
                    </a:lnTo>
                    <a:lnTo>
                      <a:pt x="98" y="1566"/>
                    </a:lnTo>
                    <a:lnTo>
                      <a:pt x="137" y="1578"/>
                    </a:lnTo>
                    <a:lnTo>
                      <a:pt x="175" y="1585"/>
                    </a:lnTo>
                    <a:lnTo>
                      <a:pt x="213" y="1593"/>
                    </a:lnTo>
                    <a:lnTo>
                      <a:pt x="254" y="1599"/>
                    </a:lnTo>
                    <a:lnTo>
                      <a:pt x="294" y="1601"/>
                    </a:lnTo>
                    <a:lnTo>
                      <a:pt x="334" y="1602"/>
                    </a:lnTo>
                    <a:lnTo>
                      <a:pt x="375" y="1601"/>
                    </a:lnTo>
                    <a:lnTo>
                      <a:pt x="415" y="1599"/>
                    </a:lnTo>
                    <a:lnTo>
                      <a:pt x="455" y="1593"/>
                    </a:lnTo>
                    <a:lnTo>
                      <a:pt x="493" y="1585"/>
                    </a:lnTo>
                    <a:lnTo>
                      <a:pt x="532" y="1578"/>
                    </a:lnTo>
                    <a:lnTo>
                      <a:pt x="570" y="1566"/>
                    </a:lnTo>
                    <a:lnTo>
                      <a:pt x="607" y="1554"/>
                    </a:lnTo>
                    <a:lnTo>
                      <a:pt x="643" y="1539"/>
                    </a:lnTo>
                    <a:lnTo>
                      <a:pt x="678" y="1524"/>
                    </a:lnTo>
                    <a:lnTo>
                      <a:pt x="712" y="1507"/>
                    </a:lnTo>
                    <a:lnTo>
                      <a:pt x="747" y="1487"/>
                    </a:lnTo>
                    <a:lnTo>
                      <a:pt x="777" y="1466"/>
                    </a:lnTo>
                    <a:lnTo>
                      <a:pt x="810" y="1445"/>
                    </a:lnTo>
                    <a:lnTo>
                      <a:pt x="839" y="1420"/>
                    </a:lnTo>
                    <a:lnTo>
                      <a:pt x="868" y="1395"/>
                    </a:lnTo>
                    <a:lnTo>
                      <a:pt x="896" y="1370"/>
                    </a:lnTo>
                    <a:lnTo>
                      <a:pt x="921" y="1341"/>
                    </a:lnTo>
                    <a:lnTo>
                      <a:pt x="946" y="1313"/>
                    </a:lnTo>
                    <a:lnTo>
                      <a:pt x="971" y="1284"/>
                    </a:lnTo>
                    <a:lnTo>
                      <a:pt x="992" y="1251"/>
                    </a:lnTo>
                    <a:lnTo>
                      <a:pt x="1014" y="1221"/>
                    </a:lnTo>
                    <a:lnTo>
                      <a:pt x="1033" y="1186"/>
                    </a:lnTo>
                    <a:lnTo>
                      <a:pt x="1050" y="1152"/>
                    </a:lnTo>
                    <a:lnTo>
                      <a:pt x="1065" y="1117"/>
                    </a:lnTo>
                    <a:lnTo>
                      <a:pt x="1081" y="1081"/>
                    </a:lnTo>
                    <a:lnTo>
                      <a:pt x="1092" y="1044"/>
                    </a:lnTo>
                    <a:lnTo>
                      <a:pt x="1104" y="1006"/>
                    </a:lnTo>
                    <a:lnTo>
                      <a:pt x="1111" y="967"/>
                    </a:lnTo>
                    <a:lnTo>
                      <a:pt x="1119" y="929"/>
                    </a:lnTo>
                    <a:lnTo>
                      <a:pt x="1125" y="889"/>
                    </a:lnTo>
                    <a:lnTo>
                      <a:pt x="1127" y="848"/>
                    </a:lnTo>
                    <a:lnTo>
                      <a:pt x="1129" y="808"/>
                    </a:lnTo>
                    <a:lnTo>
                      <a:pt x="1142" y="808"/>
                    </a:lnTo>
                    <a:close/>
                  </a:path>
                </a:pathLst>
              </a:custGeom>
              <a:solidFill>
                <a:srgbClr val="84CDFF"/>
              </a:solidFill>
              <a:ln w="9525">
                <a:noFill/>
                <a:round/>
                <a:headEnd/>
                <a:tailEnd/>
              </a:ln>
            </p:spPr>
            <p:txBody>
              <a:bodyPr/>
              <a:lstStyle/>
              <a:p>
                <a:endParaRPr lang="en-US"/>
              </a:p>
            </p:txBody>
          </p:sp>
          <p:sp>
            <p:nvSpPr>
              <p:cNvPr id="27789" name="Freeform 1105"/>
              <p:cNvSpPr>
                <a:spLocks/>
              </p:cNvSpPr>
              <p:nvPr/>
            </p:nvSpPr>
            <p:spPr bwMode="auto">
              <a:xfrm>
                <a:off x="530" y="1406"/>
                <a:ext cx="1138" cy="1600"/>
              </a:xfrm>
              <a:custGeom>
                <a:avLst/>
                <a:gdLst>
                  <a:gd name="T0" fmla="*/ 1135 w 1138"/>
                  <a:gd name="T1" fmla="*/ 717 h 1600"/>
                  <a:gd name="T2" fmla="*/ 1113 w 1138"/>
                  <a:gd name="T3" fmla="*/ 600 h 1600"/>
                  <a:gd name="T4" fmla="*/ 1075 w 1138"/>
                  <a:gd name="T5" fmla="*/ 489 h 1600"/>
                  <a:gd name="T6" fmla="*/ 1023 w 1138"/>
                  <a:gd name="T7" fmla="*/ 386 h 1600"/>
                  <a:gd name="T8" fmla="*/ 956 w 1138"/>
                  <a:gd name="T9" fmla="*/ 291 h 1600"/>
                  <a:gd name="T10" fmla="*/ 877 w 1138"/>
                  <a:gd name="T11" fmla="*/ 207 h 1600"/>
                  <a:gd name="T12" fmla="*/ 785 w 1138"/>
                  <a:gd name="T13" fmla="*/ 136 h 1600"/>
                  <a:gd name="T14" fmla="*/ 686 w 1138"/>
                  <a:gd name="T15" fmla="*/ 78 h 1600"/>
                  <a:gd name="T16" fmla="*/ 576 w 1138"/>
                  <a:gd name="T17" fmla="*/ 34 h 1600"/>
                  <a:gd name="T18" fmla="*/ 459 w 1138"/>
                  <a:gd name="T19" fmla="*/ 9 h 1600"/>
                  <a:gd name="T20" fmla="*/ 338 w 1138"/>
                  <a:gd name="T21" fmla="*/ 0 h 1600"/>
                  <a:gd name="T22" fmla="*/ 215 w 1138"/>
                  <a:gd name="T23" fmla="*/ 9 h 1600"/>
                  <a:gd name="T24" fmla="*/ 100 w 1138"/>
                  <a:gd name="T25" fmla="*/ 34 h 1600"/>
                  <a:gd name="T26" fmla="*/ 8 w 1138"/>
                  <a:gd name="T27" fmla="*/ 71 h 1600"/>
                  <a:gd name="T28" fmla="*/ 4 w 1138"/>
                  <a:gd name="T29" fmla="*/ 77 h 1600"/>
                  <a:gd name="T30" fmla="*/ 2 w 1138"/>
                  <a:gd name="T31" fmla="*/ 84 h 1600"/>
                  <a:gd name="T32" fmla="*/ 31 w 1138"/>
                  <a:gd name="T33" fmla="*/ 75 h 1600"/>
                  <a:gd name="T34" fmla="*/ 141 w 1138"/>
                  <a:gd name="T35" fmla="*/ 36 h 1600"/>
                  <a:gd name="T36" fmla="*/ 258 w 1138"/>
                  <a:gd name="T37" fmla="*/ 17 h 1600"/>
                  <a:gd name="T38" fmla="*/ 379 w 1138"/>
                  <a:gd name="T39" fmla="*/ 13 h 1600"/>
                  <a:gd name="T40" fmla="*/ 497 w 1138"/>
                  <a:gd name="T41" fmla="*/ 29 h 1600"/>
                  <a:gd name="T42" fmla="*/ 609 w 1138"/>
                  <a:gd name="T43" fmla="*/ 59 h 1600"/>
                  <a:gd name="T44" fmla="*/ 714 w 1138"/>
                  <a:gd name="T45" fmla="*/ 107 h 1600"/>
                  <a:gd name="T46" fmla="*/ 810 w 1138"/>
                  <a:gd name="T47" fmla="*/ 169 h 1600"/>
                  <a:gd name="T48" fmla="*/ 895 w 1138"/>
                  <a:gd name="T49" fmla="*/ 244 h 1600"/>
                  <a:gd name="T50" fmla="*/ 970 w 1138"/>
                  <a:gd name="T51" fmla="*/ 328 h 1600"/>
                  <a:gd name="T52" fmla="*/ 1031 w 1138"/>
                  <a:gd name="T53" fmla="*/ 424 h 1600"/>
                  <a:gd name="T54" fmla="*/ 1079 w 1138"/>
                  <a:gd name="T55" fmla="*/ 529 h 1600"/>
                  <a:gd name="T56" fmla="*/ 1110 w 1138"/>
                  <a:gd name="T57" fmla="*/ 641 h 1600"/>
                  <a:gd name="T58" fmla="*/ 1125 w 1138"/>
                  <a:gd name="T59" fmla="*/ 760 h 1600"/>
                  <a:gd name="T60" fmla="*/ 1138 w 1138"/>
                  <a:gd name="T61" fmla="*/ 840 h 1600"/>
                  <a:gd name="T62" fmla="*/ 1123 w 1138"/>
                  <a:gd name="T63" fmla="*/ 961 h 1600"/>
                  <a:gd name="T64" fmla="*/ 1090 w 1138"/>
                  <a:gd name="T65" fmla="*/ 1074 h 1600"/>
                  <a:gd name="T66" fmla="*/ 1042 w 1138"/>
                  <a:gd name="T67" fmla="*/ 1182 h 1600"/>
                  <a:gd name="T68" fmla="*/ 979 w 1138"/>
                  <a:gd name="T69" fmla="*/ 1280 h 1600"/>
                  <a:gd name="T70" fmla="*/ 904 w 1138"/>
                  <a:gd name="T71" fmla="*/ 1366 h 1600"/>
                  <a:gd name="T72" fmla="*/ 818 w 1138"/>
                  <a:gd name="T73" fmla="*/ 1441 h 1600"/>
                  <a:gd name="T74" fmla="*/ 720 w 1138"/>
                  <a:gd name="T75" fmla="*/ 1504 h 1600"/>
                  <a:gd name="T76" fmla="*/ 613 w 1138"/>
                  <a:gd name="T77" fmla="*/ 1552 h 1600"/>
                  <a:gd name="T78" fmla="*/ 499 w 1138"/>
                  <a:gd name="T79" fmla="*/ 1585 h 1600"/>
                  <a:gd name="T80" fmla="*/ 379 w 1138"/>
                  <a:gd name="T81" fmla="*/ 1600 h 1600"/>
                  <a:gd name="T82" fmla="*/ 256 w 1138"/>
                  <a:gd name="T83" fmla="*/ 1596 h 1600"/>
                  <a:gd name="T84" fmla="*/ 139 w 1138"/>
                  <a:gd name="T85" fmla="*/ 1575 h 1600"/>
                  <a:gd name="T86" fmla="*/ 39 w 1138"/>
                  <a:gd name="T87" fmla="*/ 1543 h 1600"/>
                  <a:gd name="T88" fmla="*/ 37 w 1138"/>
                  <a:gd name="T89" fmla="*/ 1537 h 1600"/>
                  <a:gd name="T90" fmla="*/ 33 w 1138"/>
                  <a:gd name="T91" fmla="*/ 1529 h 1600"/>
                  <a:gd name="T92" fmla="*/ 68 w 1138"/>
                  <a:gd name="T93" fmla="*/ 1539 h 1600"/>
                  <a:gd name="T94" fmla="*/ 179 w 1138"/>
                  <a:gd name="T95" fmla="*/ 1571 h 1600"/>
                  <a:gd name="T96" fmla="*/ 298 w 1138"/>
                  <a:gd name="T97" fmla="*/ 1587 h 1600"/>
                  <a:gd name="T98" fmla="*/ 419 w 1138"/>
                  <a:gd name="T99" fmla="*/ 1583 h 1600"/>
                  <a:gd name="T100" fmla="*/ 536 w 1138"/>
                  <a:gd name="T101" fmla="*/ 1562 h 1600"/>
                  <a:gd name="T102" fmla="*/ 645 w 1138"/>
                  <a:gd name="T103" fmla="*/ 1525 h 1600"/>
                  <a:gd name="T104" fmla="*/ 747 w 1138"/>
                  <a:gd name="T105" fmla="*/ 1474 h 1600"/>
                  <a:gd name="T106" fmla="*/ 839 w 1138"/>
                  <a:gd name="T107" fmla="*/ 1408 h 1600"/>
                  <a:gd name="T108" fmla="*/ 922 w 1138"/>
                  <a:gd name="T109" fmla="*/ 1330 h 1600"/>
                  <a:gd name="T110" fmla="*/ 991 w 1138"/>
                  <a:gd name="T111" fmla="*/ 1239 h 1600"/>
                  <a:gd name="T112" fmla="*/ 1048 w 1138"/>
                  <a:gd name="T113" fmla="*/ 1142 h 1600"/>
                  <a:gd name="T114" fmla="*/ 1090 w 1138"/>
                  <a:gd name="T115" fmla="*/ 1034 h 1600"/>
                  <a:gd name="T116" fmla="*/ 1117 w 1138"/>
                  <a:gd name="T117" fmla="*/ 919 h 1600"/>
                  <a:gd name="T118" fmla="*/ 1125 w 1138"/>
                  <a:gd name="T119" fmla="*/ 800 h 160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138"/>
                  <a:gd name="T181" fmla="*/ 0 h 1600"/>
                  <a:gd name="T182" fmla="*/ 1138 w 1138"/>
                  <a:gd name="T183" fmla="*/ 1600 h 160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138" h="1600">
                    <a:moveTo>
                      <a:pt x="1138" y="800"/>
                    </a:moveTo>
                    <a:lnTo>
                      <a:pt x="1138" y="758"/>
                    </a:lnTo>
                    <a:lnTo>
                      <a:pt x="1135" y="717"/>
                    </a:lnTo>
                    <a:lnTo>
                      <a:pt x="1129" y="677"/>
                    </a:lnTo>
                    <a:lnTo>
                      <a:pt x="1123" y="639"/>
                    </a:lnTo>
                    <a:lnTo>
                      <a:pt x="1113" y="600"/>
                    </a:lnTo>
                    <a:lnTo>
                      <a:pt x="1102" y="562"/>
                    </a:lnTo>
                    <a:lnTo>
                      <a:pt x="1090" y="524"/>
                    </a:lnTo>
                    <a:lnTo>
                      <a:pt x="1075" y="489"/>
                    </a:lnTo>
                    <a:lnTo>
                      <a:pt x="1060" y="453"/>
                    </a:lnTo>
                    <a:lnTo>
                      <a:pt x="1042" y="418"/>
                    </a:lnTo>
                    <a:lnTo>
                      <a:pt x="1023" y="386"/>
                    </a:lnTo>
                    <a:lnTo>
                      <a:pt x="1002" y="353"/>
                    </a:lnTo>
                    <a:lnTo>
                      <a:pt x="979" y="320"/>
                    </a:lnTo>
                    <a:lnTo>
                      <a:pt x="956" y="291"/>
                    </a:lnTo>
                    <a:lnTo>
                      <a:pt x="931" y="261"/>
                    </a:lnTo>
                    <a:lnTo>
                      <a:pt x="904" y="234"/>
                    </a:lnTo>
                    <a:lnTo>
                      <a:pt x="877" y="207"/>
                    </a:lnTo>
                    <a:lnTo>
                      <a:pt x="847" y="182"/>
                    </a:lnTo>
                    <a:lnTo>
                      <a:pt x="818" y="159"/>
                    </a:lnTo>
                    <a:lnTo>
                      <a:pt x="785" y="136"/>
                    </a:lnTo>
                    <a:lnTo>
                      <a:pt x="753" y="115"/>
                    </a:lnTo>
                    <a:lnTo>
                      <a:pt x="720" y="96"/>
                    </a:lnTo>
                    <a:lnTo>
                      <a:pt x="686" y="78"/>
                    </a:lnTo>
                    <a:lnTo>
                      <a:pt x="649" y="63"/>
                    </a:lnTo>
                    <a:lnTo>
                      <a:pt x="613" y="48"/>
                    </a:lnTo>
                    <a:lnTo>
                      <a:pt x="576" y="34"/>
                    </a:lnTo>
                    <a:lnTo>
                      <a:pt x="538" y="25"/>
                    </a:lnTo>
                    <a:lnTo>
                      <a:pt x="499" y="15"/>
                    </a:lnTo>
                    <a:lnTo>
                      <a:pt x="459" y="9"/>
                    </a:lnTo>
                    <a:lnTo>
                      <a:pt x="421" y="4"/>
                    </a:lnTo>
                    <a:lnTo>
                      <a:pt x="379" y="0"/>
                    </a:lnTo>
                    <a:lnTo>
                      <a:pt x="338" y="0"/>
                    </a:lnTo>
                    <a:lnTo>
                      <a:pt x="296" y="0"/>
                    </a:lnTo>
                    <a:lnTo>
                      <a:pt x="256" y="4"/>
                    </a:lnTo>
                    <a:lnTo>
                      <a:pt x="215" y="9"/>
                    </a:lnTo>
                    <a:lnTo>
                      <a:pt x="177" y="15"/>
                    </a:lnTo>
                    <a:lnTo>
                      <a:pt x="139" y="25"/>
                    </a:lnTo>
                    <a:lnTo>
                      <a:pt x="100" y="34"/>
                    </a:lnTo>
                    <a:lnTo>
                      <a:pt x="62" y="48"/>
                    </a:lnTo>
                    <a:lnTo>
                      <a:pt x="27" y="63"/>
                    </a:lnTo>
                    <a:lnTo>
                      <a:pt x="8" y="71"/>
                    </a:lnTo>
                    <a:lnTo>
                      <a:pt x="6" y="73"/>
                    </a:lnTo>
                    <a:lnTo>
                      <a:pt x="6" y="75"/>
                    </a:lnTo>
                    <a:lnTo>
                      <a:pt x="4" y="77"/>
                    </a:lnTo>
                    <a:lnTo>
                      <a:pt x="4" y="80"/>
                    </a:lnTo>
                    <a:lnTo>
                      <a:pt x="2" y="82"/>
                    </a:lnTo>
                    <a:lnTo>
                      <a:pt x="2" y="84"/>
                    </a:lnTo>
                    <a:lnTo>
                      <a:pt x="2" y="86"/>
                    </a:lnTo>
                    <a:lnTo>
                      <a:pt x="0" y="88"/>
                    </a:lnTo>
                    <a:lnTo>
                      <a:pt x="31" y="75"/>
                    </a:lnTo>
                    <a:lnTo>
                      <a:pt x="68" y="59"/>
                    </a:lnTo>
                    <a:lnTo>
                      <a:pt x="104" y="48"/>
                    </a:lnTo>
                    <a:lnTo>
                      <a:pt x="141" y="36"/>
                    </a:lnTo>
                    <a:lnTo>
                      <a:pt x="179" y="29"/>
                    </a:lnTo>
                    <a:lnTo>
                      <a:pt x="217" y="21"/>
                    </a:lnTo>
                    <a:lnTo>
                      <a:pt x="258" y="17"/>
                    </a:lnTo>
                    <a:lnTo>
                      <a:pt x="298" y="13"/>
                    </a:lnTo>
                    <a:lnTo>
                      <a:pt x="338" y="13"/>
                    </a:lnTo>
                    <a:lnTo>
                      <a:pt x="379" y="13"/>
                    </a:lnTo>
                    <a:lnTo>
                      <a:pt x="419" y="17"/>
                    </a:lnTo>
                    <a:lnTo>
                      <a:pt x="457" y="21"/>
                    </a:lnTo>
                    <a:lnTo>
                      <a:pt x="497" y="29"/>
                    </a:lnTo>
                    <a:lnTo>
                      <a:pt x="536" y="36"/>
                    </a:lnTo>
                    <a:lnTo>
                      <a:pt x="572" y="48"/>
                    </a:lnTo>
                    <a:lnTo>
                      <a:pt x="609" y="59"/>
                    </a:lnTo>
                    <a:lnTo>
                      <a:pt x="645" y="75"/>
                    </a:lnTo>
                    <a:lnTo>
                      <a:pt x="680" y="90"/>
                    </a:lnTo>
                    <a:lnTo>
                      <a:pt x="714" y="107"/>
                    </a:lnTo>
                    <a:lnTo>
                      <a:pt x="747" y="126"/>
                    </a:lnTo>
                    <a:lnTo>
                      <a:pt x="778" y="148"/>
                    </a:lnTo>
                    <a:lnTo>
                      <a:pt x="810" y="169"/>
                    </a:lnTo>
                    <a:lnTo>
                      <a:pt x="839" y="192"/>
                    </a:lnTo>
                    <a:lnTo>
                      <a:pt x="868" y="217"/>
                    </a:lnTo>
                    <a:lnTo>
                      <a:pt x="895" y="244"/>
                    </a:lnTo>
                    <a:lnTo>
                      <a:pt x="922" y="270"/>
                    </a:lnTo>
                    <a:lnTo>
                      <a:pt x="947" y="299"/>
                    </a:lnTo>
                    <a:lnTo>
                      <a:pt x="970" y="328"/>
                    </a:lnTo>
                    <a:lnTo>
                      <a:pt x="991" y="359"/>
                    </a:lnTo>
                    <a:lnTo>
                      <a:pt x="1012" y="391"/>
                    </a:lnTo>
                    <a:lnTo>
                      <a:pt x="1031" y="424"/>
                    </a:lnTo>
                    <a:lnTo>
                      <a:pt x="1048" y="458"/>
                    </a:lnTo>
                    <a:lnTo>
                      <a:pt x="1064" y="493"/>
                    </a:lnTo>
                    <a:lnTo>
                      <a:pt x="1079" y="529"/>
                    </a:lnTo>
                    <a:lnTo>
                      <a:pt x="1090" y="566"/>
                    </a:lnTo>
                    <a:lnTo>
                      <a:pt x="1102" y="602"/>
                    </a:lnTo>
                    <a:lnTo>
                      <a:pt x="1110" y="641"/>
                    </a:lnTo>
                    <a:lnTo>
                      <a:pt x="1117" y="679"/>
                    </a:lnTo>
                    <a:lnTo>
                      <a:pt x="1121" y="719"/>
                    </a:lnTo>
                    <a:lnTo>
                      <a:pt x="1125" y="760"/>
                    </a:lnTo>
                    <a:lnTo>
                      <a:pt x="1125" y="800"/>
                    </a:lnTo>
                    <a:lnTo>
                      <a:pt x="1138" y="800"/>
                    </a:lnTo>
                    <a:lnTo>
                      <a:pt x="1138" y="840"/>
                    </a:lnTo>
                    <a:lnTo>
                      <a:pt x="1135" y="883"/>
                    </a:lnTo>
                    <a:lnTo>
                      <a:pt x="1129" y="921"/>
                    </a:lnTo>
                    <a:lnTo>
                      <a:pt x="1123" y="961"/>
                    </a:lnTo>
                    <a:lnTo>
                      <a:pt x="1113" y="1000"/>
                    </a:lnTo>
                    <a:lnTo>
                      <a:pt x="1102" y="1038"/>
                    </a:lnTo>
                    <a:lnTo>
                      <a:pt x="1090" y="1074"/>
                    </a:lnTo>
                    <a:lnTo>
                      <a:pt x="1075" y="1111"/>
                    </a:lnTo>
                    <a:lnTo>
                      <a:pt x="1060" y="1147"/>
                    </a:lnTo>
                    <a:lnTo>
                      <a:pt x="1042" y="1182"/>
                    </a:lnTo>
                    <a:lnTo>
                      <a:pt x="1023" y="1215"/>
                    </a:lnTo>
                    <a:lnTo>
                      <a:pt x="1002" y="1247"/>
                    </a:lnTo>
                    <a:lnTo>
                      <a:pt x="979" y="1280"/>
                    </a:lnTo>
                    <a:lnTo>
                      <a:pt x="956" y="1309"/>
                    </a:lnTo>
                    <a:lnTo>
                      <a:pt x="931" y="1337"/>
                    </a:lnTo>
                    <a:lnTo>
                      <a:pt x="904" y="1366"/>
                    </a:lnTo>
                    <a:lnTo>
                      <a:pt x="877" y="1393"/>
                    </a:lnTo>
                    <a:lnTo>
                      <a:pt x="847" y="1418"/>
                    </a:lnTo>
                    <a:lnTo>
                      <a:pt x="818" y="1441"/>
                    </a:lnTo>
                    <a:lnTo>
                      <a:pt x="785" y="1464"/>
                    </a:lnTo>
                    <a:lnTo>
                      <a:pt x="753" y="1485"/>
                    </a:lnTo>
                    <a:lnTo>
                      <a:pt x="720" y="1504"/>
                    </a:lnTo>
                    <a:lnTo>
                      <a:pt x="686" y="1522"/>
                    </a:lnTo>
                    <a:lnTo>
                      <a:pt x="649" y="1537"/>
                    </a:lnTo>
                    <a:lnTo>
                      <a:pt x="613" y="1552"/>
                    </a:lnTo>
                    <a:lnTo>
                      <a:pt x="576" y="1564"/>
                    </a:lnTo>
                    <a:lnTo>
                      <a:pt x="538" y="1575"/>
                    </a:lnTo>
                    <a:lnTo>
                      <a:pt x="499" y="1585"/>
                    </a:lnTo>
                    <a:lnTo>
                      <a:pt x="459" y="1591"/>
                    </a:lnTo>
                    <a:lnTo>
                      <a:pt x="421" y="1596"/>
                    </a:lnTo>
                    <a:lnTo>
                      <a:pt x="379" y="1600"/>
                    </a:lnTo>
                    <a:lnTo>
                      <a:pt x="338" y="1600"/>
                    </a:lnTo>
                    <a:lnTo>
                      <a:pt x="296" y="1600"/>
                    </a:lnTo>
                    <a:lnTo>
                      <a:pt x="256" y="1596"/>
                    </a:lnTo>
                    <a:lnTo>
                      <a:pt x="215" y="1591"/>
                    </a:lnTo>
                    <a:lnTo>
                      <a:pt x="177" y="1585"/>
                    </a:lnTo>
                    <a:lnTo>
                      <a:pt x="139" y="1575"/>
                    </a:lnTo>
                    <a:lnTo>
                      <a:pt x="100" y="1564"/>
                    </a:lnTo>
                    <a:lnTo>
                      <a:pt x="62" y="1552"/>
                    </a:lnTo>
                    <a:lnTo>
                      <a:pt x="39" y="1543"/>
                    </a:lnTo>
                    <a:lnTo>
                      <a:pt x="39" y="1541"/>
                    </a:lnTo>
                    <a:lnTo>
                      <a:pt x="37" y="1539"/>
                    </a:lnTo>
                    <a:lnTo>
                      <a:pt x="37" y="1537"/>
                    </a:lnTo>
                    <a:lnTo>
                      <a:pt x="35" y="1535"/>
                    </a:lnTo>
                    <a:lnTo>
                      <a:pt x="35" y="1531"/>
                    </a:lnTo>
                    <a:lnTo>
                      <a:pt x="33" y="1529"/>
                    </a:lnTo>
                    <a:lnTo>
                      <a:pt x="33" y="1527"/>
                    </a:lnTo>
                    <a:lnTo>
                      <a:pt x="31" y="1525"/>
                    </a:lnTo>
                    <a:lnTo>
                      <a:pt x="68" y="1539"/>
                    </a:lnTo>
                    <a:lnTo>
                      <a:pt x="104" y="1552"/>
                    </a:lnTo>
                    <a:lnTo>
                      <a:pt x="141" y="1562"/>
                    </a:lnTo>
                    <a:lnTo>
                      <a:pt x="179" y="1571"/>
                    </a:lnTo>
                    <a:lnTo>
                      <a:pt x="217" y="1579"/>
                    </a:lnTo>
                    <a:lnTo>
                      <a:pt x="258" y="1583"/>
                    </a:lnTo>
                    <a:lnTo>
                      <a:pt x="298" y="1587"/>
                    </a:lnTo>
                    <a:lnTo>
                      <a:pt x="338" y="1587"/>
                    </a:lnTo>
                    <a:lnTo>
                      <a:pt x="379" y="1587"/>
                    </a:lnTo>
                    <a:lnTo>
                      <a:pt x="419" y="1583"/>
                    </a:lnTo>
                    <a:lnTo>
                      <a:pt x="457" y="1579"/>
                    </a:lnTo>
                    <a:lnTo>
                      <a:pt x="497" y="1571"/>
                    </a:lnTo>
                    <a:lnTo>
                      <a:pt x="536" y="1562"/>
                    </a:lnTo>
                    <a:lnTo>
                      <a:pt x="572" y="1552"/>
                    </a:lnTo>
                    <a:lnTo>
                      <a:pt x="609" y="1539"/>
                    </a:lnTo>
                    <a:lnTo>
                      <a:pt x="645" y="1525"/>
                    </a:lnTo>
                    <a:lnTo>
                      <a:pt x="680" y="1510"/>
                    </a:lnTo>
                    <a:lnTo>
                      <a:pt x="714" y="1493"/>
                    </a:lnTo>
                    <a:lnTo>
                      <a:pt x="747" y="1474"/>
                    </a:lnTo>
                    <a:lnTo>
                      <a:pt x="778" y="1452"/>
                    </a:lnTo>
                    <a:lnTo>
                      <a:pt x="810" y="1431"/>
                    </a:lnTo>
                    <a:lnTo>
                      <a:pt x="839" y="1408"/>
                    </a:lnTo>
                    <a:lnTo>
                      <a:pt x="868" y="1383"/>
                    </a:lnTo>
                    <a:lnTo>
                      <a:pt x="895" y="1357"/>
                    </a:lnTo>
                    <a:lnTo>
                      <a:pt x="922" y="1330"/>
                    </a:lnTo>
                    <a:lnTo>
                      <a:pt x="947" y="1301"/>
                    </a:lnTo>
                    <a:lnTo>
                      <a:pt x="970" y="1270"/>
                    </a:lnTo>
                    <a:lnTo>
                      <a:pt x="991" y="1239"/>
                    </a:lnTo>
                    <a:lnTo>
                      <a:pt x="1012" y="1209"/>
                    </a:lnTo>
                    <a:lnTo>
                      <a:pt x="1031" y="1176"/>
                    </a:lnTo>
                    <a:lnTo>
                      <a:pt x="1048" y="1142"/>
                    </a:lnTo>
                    <a:lnTo>
                      <a:pt x="1064" y="1107"/>
                    </a:lnTo>
                    <a:lnTo>
                      <a:pt x="1079" y="1071"/>
                    </a:lnTo>
                    <a:lnTo>
                      <a:pt x="1090" y="1034"/>
                    </a:lnTo>
                    <a:lnTo>
                      <a:pt x="1102" y="998"/>
                    </a:lnTo>
                    <a:lnTo>
                      <a:pt x="1110" y="959"/>
                    </a:lnTo>
                    <a:lnTo>
                      <a:pt x="1117" y="919"/>
                    </a:lnTo>
                    <a:lnTo>
                      <a:pt x="1121" y="881"/>
                    </a:lnTo>
                    <a:lnTo>
                      <a:pt x="1125" y="840"/>
                    </a:lnTo>
                    <a:lnTo>
                      <a:pt x="1125" y="800"/>
                    </a:lnTo>
                    <a:lnTo>
                      <a:pt x="1138" y="800"/>
                    </a:lnTo>
                    <a:close/>
                  </a:path>
                </a:pathLst>
              </a:custGeom>
              <a:solidFill>
                <a:srgbClr val="85CEFF"/>
              </a:solidFill>
              <a:ln w="9525">
                <a:noFill/>
                <a:round/>
                <a:headEnd/>
                <a:tailEnd/>
              </a:ln>
            </p:spPr>
            <p:txBody>
              <a:bodyPr/>
              <a:lstStyle/>
              <a:p>
                <a:endParaRPr lang="en-US"/>
              </a:p>
            </p:txBody>
          </p:sp>
          <p:sp>
            <p:nvSpPr>
              <p:cNvPr id="27790" name="Freeform 1106"/>
              <p:cNvSpPr>
                <a:spLocks/>
              </p:cNvSpPr>
              <p:nvPr/>
            </p:nvSpPr>
            <p:spPr bwMode="auto">
              <a:xfrm>
                <a:off x="527" y="1412"/>
                <a:ext cx="1136" cy="1588"/>
              </a:xfrm>
              <a:custGeom>
                <a:avLst/>
                <a:gdLst>
                  <a:gd name="T0" fmla="*/ 1132 w 1136"/>
                  <a:gd name="T1" fmla="*/ 713 h 1588"/>
                  <a:gd name="T2" fmla="*/ 1111 w 1136"/>
                  <a:gd name="T3" fmla="*/ 596 h 1588"/>
                  <a:gd name="T4" fmla="*/ 1072 w 1136"/>
                  <a:gd name="T5" fmla="*/ 485 h 1588"/>
                  <a:gd name="T6" fmla="*/ 1021 w 1136"/>
                  <a:gd name="T7" fmla="*/ 381 h 1588"/>
                  <a:gd name="T8" fmla="*/ 953 w 1136"/>
                  <a:gd name="T9" fmla="*/ 289 h 1588"/>
                  <a:gd name="T10" fmla="*/ 875 w 1136"/>
                  <a:gd name="T11" fmla="*/ 207 h 1588"/>
                  <a:gd name="T12" fmla="*/ 784 w 1136"/>
                  <a:gd name="T13" fmla="*/ 136 h 1588"/>
                  <a:gd name="T14" fmla="*/ 685 w 1136"/>
                  <a:gd name="T15" fmla="*/ 78 h 1588"/>
                  <a:gd name="T16" fmla="*/ 577 w 1136"/>
                  <a:gd name="T17" fmla="*/ 36 h 1588"/>
                  <a:gd name="T18" fmla="*/ 462 w 1136"/>
                  <a:gd name="T19" fmla="*/ 9 h 1588"/>
                  <a:gd name="T20" fmla="*/ 341 w 1136"/>
                  <a:gd name="T21" fmla="*/ 0 h 1588"/>
                  <a:gd name="T22" fmla="*/ 220 w 1136"/>
                  <a:gd name="T23" fmla="*/ 9 h 1588"/>
                  <a:gd name="T24" fmla="*/ 105 w 1136"/>
                  <a:gd name="T25" fmla="*/ 36 h 1588"/>
                  <a:gd name="T26" fmla="*/ 7 w 1136"/>
                  <a:gd name="T27" fmla="*/ 74 h 1588"/>
                  <a:gd name="T28" fmla="*/ 5 w 1136"/>
                  <a:gd name="T29" fmla="*/ 80 h 1588"/>
                  <a:gd name="T30" fmla="*/ 2 w 1136"/>
                  <a:gd name="T31" fmla="*/ 86 h 1588"/>
                  <a:gd name="T32" fmla="*/ 2 w 1136"/>
                  <a:gd name="T33" fmla="*/ 90 h 1588"/>
                  <a:gd name="T34" fmla="*/ 109 w 1136"/>
                  <a:gd name="T35" fmla="*/ 48 h 1588"/>
                  <a:gd name="T36" fmla="*/ 222 w 1136"/>
                  <a:gd name="T37" fmla="*/ 23 h 1588"/>
                  <a:gd name="T38" fmla="*/ 341 w 1136"/>
                  <a:gd name="T39" fmla="*/ 13 h 1588"/>
                  <a:gd name="T40" fmla="*/ 460 w 1136"/>
                  <a:gd name="T41" fmla="*/ 23 h 1588"/>
                  <a:gd name="T42" fmla="*/ 573 w 1136"/>
                  <a:gd name="T43" fmla="*/ 48 h 1588"/>
                  <a:gd name="T44" fmla="*/ 679 w 1136"/>
                  <a:gd name="T45" fmla="*/ 90 h 1588"/>
                  <a:gd name="T46" fmla="*/ 779 w 1136"/>
                  <a:gd name="T47" fmla="*/ 145 h 1588"/>
                  <a:gd name="T48" fmla="*/ 867 w 1136"/>
                  <a:gd name="T49" fmla="*/ 216 h 1588"/>
                  <a:gd name="T50" fmla="*/ 944 w 1136"/>
                  <a:gd name="T51" fmla="*/ 297 h 1588"/>
                  <a:gd name="T52" fmla="*/ 1009 w 1136"/>
                  <a:gd name="T53" fmla="*/ 389 h 1588"/>
                  <a:gd name="T54" fmla="*/ 1061 w 1136"/>
                  <a:gd name="T55" fmla="*/ 491 h 1588"/>
                  <a:gd name="T56" fmla="*/ 1097 w 1136"/>
                  <a:gd name="T57" fmla="*/ 598 h 1588"/>
                  <a:gd name="T58" fmla="*/ 1118 w 1136"/>
                  <a:gd name="T59" fmla="*/ 713 h 1588"/>
                  <a:gd name="T60" fmla="*/ 1136 w 1136"/>
                  <a:gd name="T61" fmla="*/ 794 h 1588"/>
                  <a:gd name="T62" fmla="*/ 1126 w 1136"/>
                  <a:gd name="T63" fmla="*/ 915 h 1588"/>
                  <a:gd name="T64" fmla="*/ 1099 w 1136"/>
                  <a:gd name="T65" fmla="*/ 1030 h 1588"/>
                  <a:gd name="T66" fmla="*/ 1057 w 1136"/>
                  <a:gd name="T67" fmla="*/ 1138 h 1588"/>
                  <a:gd name="T68" fmla="*/ 999 w 1136"/>
                  <a:gd name="T69" fmla="*/ 1237 h 1588"/>
                  <a:gd name="T70" fmla="*/ 928 w 1136"/>
                  <a:gd name="T71" fmla="*/ 1327 h 1588"/>
                  <a:gd name="T72" fmla="*/ 846 w 1136"/>
                  <a:gd name="T73" fmla="*/ 1406 h 1588"/>
                  <a:gd name="T74" fmla="*/ 754 w 1136"/>
                  <a:gd name="T75" fmla="*/ 1473 h 1588"/>
                  <a:gd name="T76" fmla="*/ 650 w 1136"/>
                  <a:gd name="T77" fmla="*/ 1525 h 1588"/>
                  <a:gd name="T78" fmla="*/ 539 w 1136"/>
                  <a:gd name="T79" fmla="*/ 1564 h 1588"/>
                  <a:gd name="T80" fmla="*/ 422 w 1136"/>
                  <a:gd name="T81" fmla="*/ 1585 h 1588"/>
                  <a:gd name="T82" fmla="*/ 301 w 1136"/>
                  <a:gd name="T83" fmla="*/ 1587 h 1588"/>
                  <a:gd name="T84" fmla="*/ 182 w 1136"/>
                  <a:gd name="T85" fmla="*/ 1571 h 1588"/>
                  <a:gd name="T86" fmla="*/ 69 w 1136"/>
                  <a:gd name="T87" fmla="*/ 1540 h 1588"/>
                  <a:gd name="T88" fmla="*/ 36 w 1136"/>
                  <a:gd name="T89" fmla="*/ 1525 h 1588"/>
                  <a:gd name="T90" fmla="*/ 34 w 1136"/>
                  <a:gd name="T91" fmla="*/ 1519 h 1588"/>
                  <a:gd name="T92" fmla="*/ 32 w 1136"/>
                  <a:gd name="T93" fmla="*/ 1516 h 1588"/>
                  <a:gd name="T94" fmla="*/ 32 w 1136"/>
                  <a:gd name="T95" fmla="*/ 1514 h 1588"/>
                  <a:gd name="T96" fmla="*/ 32 w 1136"/>
                  <a:gd name="T97" fmla="*/ 1512 h 1588"/>
                  <a:gd name="T98" fmla="*/ 36 w 1136"/>
                  <a:gd name="T99" fmla="*/ 1514 h 1588"/>
                  <a:gd name="T100" fmla="*/ 145 w 1136"/>
                  <a:gd name="T101" fmla="*/ 1550 h 1588"/>
                  <a:gd name="T102" fmla="*/ 261 w 1136"/>
                  <a:gd name="T103" fmla="*/ 1571 h 1588"/>
                  <a:gd name="T104" fmla="*/ 382 w 1136"/>
                  <a:gd name="T105" fmla="*/ 1573 h 1588"/>
                  <a:gd name="T106" fmla="*/ 499 w 1136"/>
                  <a:gd name="T107" fmla="*/ 1560 h 1588"/>
                  <a:gd name="T108" fmla="*/ 610 w 1136"/>
                  <a:gd name="T109" fmla="*/ 1527 h 1588"/>
                  <a:gd name="T110" fmla="*/ 713 w 1136"/>
                  <a:gd name="T111" fmla="*/ 1481 h 1588"/>
                  <a:gd name="T112" fmla="*/ 809 w 1136"/>
                  <a:gd name="T113" fmla="*/ 1420 h 1588"/>
                  <a:gd name="T114" fmla="*/ 894 w 1136"/>
                  <a:gd name="T115" fmla="*/ 1347 h 1588"/>
                  <a:gd name="T116" fmla="*/ 967 w 1136"/>
                  <a:gd name="T117" fmla="*/ 1260 h 1588"/>
                  <a:gd name="T118" fmla="*/ 1028 w 1136"/>
                  <a:gd name="T119" fmla="*/ 1166 h 1588"/>
                  <a:gd name="T120" fmla="*/ 1074 w 1136"/>
                  <a:gd name="T121" fmla="*/ 1063 h 1588"/>
                  <a:gd name="T122" fmla="*/ 1107 w 1136"/>
                  <a:gd name="T123" fmla="*/ 951 h 1588"/>
                  <a:gd name="T124" fmla="*/ 1122 w 1136"/>
                  <a:gd name="T125" fmla="*/ 834 h 158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6"/>
                  <a:gd name="T190" fmla="*/ 0 h 1588"/>
                  <a:gd name="T191" fmla="*/ 1136 w 1136"/>
                  <a:gd name="T192" fmla="*/ 1588 h 158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6" h="1588">
                    <a:moveTo>
                      <a:pt x="1136" y="794"/>
                    </a:moveTo>
                    <a:lnTo>
                      <a:pt x="1134" y="754"/>
                    </a:lnTo>
                    <a:lnTo>
                      <a:pt x="1132" y="713"/>
                    </a:lnTo>
                    <a:lnTo>
                      <a:pt x="1126" y="673"/>
                    </a:lnTo>
                    <a:lnTo>
                      <a:pt x="1118" y="635"/>
                    </a:lnTo>
                    <a:lnTo>
                      <a:pt x="1111" y="596"/>
                    </a:lnTo>
                    <a:lnTo>
                      <a:pt x="1099" y="558"/>
                    </a:lnTo>
                    <a:lnTo>
                      <a:pt x="1088" y="522"/>
                    </a:lnTo>
                    <a:lnTo>
                      <a:pt x="1072" y="485"/>
                    </a:lnTo>
                    <a:lnTo>
                      <a:pt x="1057" y="451"/>
                    </a:lnTo>
                    <a:lnTo>
                      <a:pt x="1040" y="416"/>
                    </a:lnTo>
                    <a:lnTo>
                      <a:pt x="1021" y="381"/>
                    </a:lnTo>
                    <a:lnTo>
                      <a:pt x="999" y="351"/>
                    </a:lnTo>
                    <a:lnTo>
                      <a:pt x="978" y="318"/>
                    </a:lnTo>
                    <a:lnTo>
                      <a:pt x="953" y="289"/>
                    </a:lnTo>
                    <a:lnTo>
                      <a:pt x="928" y="261"/>
                    </a:lnTo>
                    <a:lnTo>
                      <a:pt x="903" y="232"/>
                    </a:lnTo>
                    <a:lnTo>
                      <a:pt x="875" y="207"/>
                    </a:lnTo>
                    <a:lnTo>
                      <a:pt x="846" y="182"/>
                    </a:lnTo>
                    <a:lnTo>
                      <a:pt x="817" y="157"/>
                    </a:lnTo>
                    <a:lnTo>
                      <a:pt x="784" y="136"/>
                    </a:lnTo>
                    <a:lnTo>
                      <a:pt x="754" y="115"/>
                    </a:lnTo>
                    <a:lnTo>
                      <a:pt x="719" y="96"/>
                    </a:lnTo>
                    <a:lnTo>
                      <a:pt x="685" y="78"/>
                    </a:lnTo>
                    <a:lnTo>
                      <a:pt x="650" y="63"/>
                    </a:lnTo>
                    <a:lnTo>
                      <a:pt x="614" y="48"/>
                    </a:lnTo>
                    <a:lnTo>
                      <a:pt x="577" y="36"/>
                    </a:lnTo>
                    <a:lnTo>
                      <a:pt x="539" y="25"/>
                    </a:lnTo>
                    <a:lnTo>
                      <a:pt x="500" y="17"/>
                    </a:lnTo>
                    <a:lnTo>
                      <a:pt x="462" y="9"/>
                    </a:lnTo>
                    <a:lnTo>
                      <a:pt x="422" y="3"/>
                    </a:lnTo>
                    <a:lnTo>
                      <a:pt x="382" y="1"/>
                    </a:lnTo>
                    <a:lnTo>
                      <a:pt x="341" y="0"/>
                    </a:lnTo>
                    <a:lnTo>
                      <a:pt x="301" y="1"/>
                    </a:lnTo>
                    <a:lnTo>
                      <a:pt x="261" y="3"/>
                    </a:lnTo>
                    <a:lnTo>
                      <a:pt x="220" y="9"/>
                    </a:lnTo>
                    <a:lnTo>
                      <a:pt x="182" y="17"/>
                    </a:lnTo>
                    <a:lnTo>
                      <a:pt x="144" y="25"/>
                    </a:lnTo>
                    <a:lnTo>
                      <a:pt x="105" y="36"/>
                    </a:lnTo>
                    <a:lnTo>
                      <a:pt x="69" y="48"/>
                    </a:lnTo>
                    <a:lnTo>
                      <a:pt x="32" y="63"/>
                    </a:lnTo>
                    <a:lnTo>
                      <a:pt x="7" y="74"/>
                    </a:lnTo>
                    <a:lnTo>
                      <a:pt x="5" y="76"/>
                    </a:lnTo>
                    <a:lnTo>
                      <a:pt x="5" y="78"/>
                    </a:lnTo>
                    <a:lnTo>
                      <a:pt x="5" y="80"/>
                    </a:lnTo>
                    <a:lnTo>
                      <a:pt x="3" y="82"/>
                    </a:lnTo>
                    <a:lnTo>
                      <a:pt x="3" y="84"/>
                    </a:lnTo>
                    <a:lnTo>
                      <a:pt x="2" y="86"/>
                    </a:lnTo>
                    <a:lnTo>
                      <a:pt x="2" y="88"/>
                    </a:lnTo>
                    <a:lnTo>
                      <a:pt x="0" y="92"/>
                    </a:lnTo>
                    <a:lnTo>
                      <a:pt x="2" y="90"/>
                    </a:lnTo>
                    <a:lnTo>
                      <a:pt x="36" y="74"/>
                    </a:lnTo>
                    <a:lnTo>
                      <a:pt x="73" y="61"/>
                    </a:lnTo>
                    <a:lnTo>
                      <a:pt x="109" y="48"/>
                    </a:lnTo>
                    <a:lnTo>
                      <a:pt x="145" y="38"/>
                    </a:lnTo>
                    <a:lnTo>
                      <a:pt x="184" y="28"/>
                    </a:lnTo>
                    <a:lnTo>
                      <a:pt x="222" y="23"/>
                    </a:lnTo>
                    <a:lnTo>
                      <a:pt x="261" y="17"/>
                    </a:lnTo>
                    <a:lnTo>
                      <a:pt x="301" y="13"/>
                    </a:lnTo>
                    <a:lnTo>
                      <a:pt x="341" y="13"/>
                    </a:lnTo>
                    <a:lnTo>
                      <a:pt x="382" y="13"/>
                    </a:lnTo>
                    <a:lnTo>
                      <a:pt x="422" y="17"/>
                    </a:lnTo>
                    <a:lnTo>
                      <a:pt x="460" y="23"/>
                    </a:lnTo>
                    <a:lnTo>
                      <a:pt x="499" y="28"/>
                    </a:lnTo>
                    <a:lnTo>
                      <a:pt x="537" y="38"/>
                    </a:lnTo>
                    <a:lnTo>
                      <a:pt x="573" y="48"/>
                    </a:lnTo>
                    <a:lnTo>
                      <a:pt x="610" y="61"/>
                    </a:lnTo>
                    <a:lnTo>
                      <a:pt x="644" y="74"/>
                    </a:lnTo>
                    <a:lnTo>
                      <a:pt x="679" y="90"/>
                    </a:lnTo>
                    <a:lnTo>
                      <a:pt x="713" y="107"/>
                    </a:lnTo>
                    <a:lnTo>
                      <a:pt x="746" y="126"/>
                    </a:lnTo>
                    <a:lnTo>
                      <a:pt x="779" y="145"/>
                    </a:lnTo>
                    <a:lnTo>
                      <a:pt x="809" y="168"/>
                    </a:lnTo>
                    <a:lnTo>
                      <a:pt x="838" y="191"/>
                    </a:lnTo>
                    <a:lnTo>
                      <a:pt x="867" y="216"/>
                    </a:lnTo>
                    <a:lnTo>
                      <a:pt x="894" y="241"/>
                    </a:lnTo>
                    <a:lnTo>
                      <a:pt x="919" y="268"/>
                    </a:lnTo>
                    <a:lnTo>
                      <a:pt x="944" y="297"/>
                    </a:lnTo>
                    <a:lnTo>
                      <a:pt x="967" y="326"/>
                    </a:lnTo>
                    <a:lnTo>
                      <a:pt x="990" y="356"/>
                    </a:lnTo>
                    <a:lnTo>
                      <a:pt x="1009" y="389"/>
                    </a:lnTo>
                    <a:lnTo>
                      <a:pt x="1028" y="422"/>
                    </a:lnTo>
                    <a:lnTo>
                      <a:pt x="1045" y="454"/>
                    </a:lnTo>
                    <a:lnTo>
                      <a:pt x="1061" y="491"/>
                    </a:lnTo>
                    <a:lnTo>
                      <a:pt x="1074" y="525"/>
                    </a:lnTo>
                    <a:lnTo>
                      <a:pt x="1088" y="562"/>
                    </a:lnTo>
                    <a:lnTo>
                      <a:pt x="1097" y="598"/>
                    </a:lnTo>
                    <a:lnTo>
                      <a:pt x="1107" y="637"/>
                    </a:lnTo>
                    <a:lnTo>
                      <a:pt x="1113" y="675"/>
                    </a:lnTo>
                    <a:lnTo>
                      <a:pt x="1118" y="713"/>
                    </a:lnTo>
                    <a:lnTo>
                      <a:pt x="1122" y="754"/>
                    </a:lnTo>
                    <a:lnTo>
                      <a:pt x="1122" y="794"/>
                    </a:lnTo>
                    <a:lnTo>
                      <a:pt x="1136" y="794"/>
                    </a:lnTo>
                    <a:lnTo>
                      <a:pt x="1134" y="834"/>
                    </a:lnTo>
                    <a:lnTo>
                      <a:pt x="1132" y="875"/>
                    </a:lnTo>
                    <a:lnTo>
                      <a:pt x="1126" y="915"/>
                    </a:lnTo>
                    <a:lnTo>
                      <a:pt x="1118" y="953"/>
                    </a:lnTo>
                    <a:lnTo>
                      <a:pt x="1111" y="992"/>
                    </a:lnTo>
                    <a:lnTo>
                      <a:pt x="1099" y="1030"/>
                    </a:lnTo>
                    <a:lnTo>
                      <a:pt x="1088" y="1067"/>
                    </a:lnTo>
                    <a:lnTo>
                      <a:pt x="1072" y="1103"/>
                    </a:lnTo>
                    <a:lnTo>
                      <a:pt x="1057" y="1138"/>
                    </a:lnTo>
                    <a:lnTo>
                      <a:pt x="1040" y="1172"/>
                    </a:lnTo>
                    <a:lnTo>
                      <a:pt x="1021" y="1207"/>
                    </a:lnTo>
                    <a:lnTo>
                      <a:pt x="999" y="1237"/>
                    </a:lnTo>
                    <a:lnTo>
                      <a:pt x="978" y="1270"/>
                    </a:lnTo>
                    <a:lnTo>
                      <a:pt x="953" y="1299"/>
                    </a:lnTo>
                    <a:lnTo>
                      <a:pt x="928" y="1327"/>
                    </a:lnTo>
                    <a:lnTo>
                      <a:pt x="903" y="1356"/>
                    </a:lnTo>
                    <a:lnTo>
                      <a:pt x="875" y="1381"/>
                    </a:lnTo>
                    <a:lnTo>
                      <a:pt x="846" y="1406"/>
                    </a:lnTo>
                    <a:lnTo>
                      <a:pt x="817" y="1431"/>
                    </a:lnTo>
                    <a:lnTo>
                      <a:pt x="784" y="1452"/>
                    </a:lnTo>
                    <a:lnTo>
                      <a:pt x="754" y="1473"/>
                    </a:lnTo>
                    <a:lnTo>
                      <a:pt x="719" y="1493"/>
                    </a:lnTo>
                    <a:lnTo>
                      <a:pt x="685" y="1510"/>
                    </a:lnTo>
                    <a:lnTo>
                      <a:pt x="650" y="1525"/>
                    </a:lnTo>
                    <a:lnTo>
                      <a:pt x="614" y="1540"/>
                    </a:lnTo>
                    <a:lnTo>
                      <a:pt x="577" y="1552"/>
                    </a:lnTo>
                    <a:lnTo>
                      <a:pt x="539" y="1564"/>
                    </a:lnTo>
                    <a:lnTo>
                      <a:pt x="500" y="1571"/>
                    </a:lnTo>
                    <a:lnTo>
                      <a:pt x="462" y="1579"/>
                    </a:lnTo>
                    <a:lnTo>
                      <a:pt x="422" y="1585"/>
                    </a:lnTo>
                    <a:lnTo>
                      <a:pt x="382" y="1587"/>
                    </a:lnTo>
                    <a:lnTo>
                      <a:pt x="341" y="1588"/>
                    </a:lnTo>
                    <a:lnTo>
                      <a:pt x="301" y="1587"/>
                    </a:lnTo>
                    <a:lnTo>
                      <a:pt x="261" y="1585"/>
                    </a:lnTo>
                    <a:lnTo>
                      <a:pt x="220" y="1579"/>
                    </a:lnTo>
                    <a:lnTo>
                      <a:pt x="182" y="1571"/>
                    </a:lnTo>
                    <a:lnTo>
                      <a:pt x="144" y="1564"/>
                    </a:lnTo>
                    <a:lnTo>
                      <a:pt x="105" y="1552"/>
                    </a:lnTo>
                    <a:lnTo>
                      <a:pt x="69" y="1540"/>
                    </a:lnTo>
                    <a:lnTo>
                      <a:pt x="38" y="1529"/>
                    </a:lnTo>
                    <a:lnTo>
                      <a:pt x="38" y="1527"/>
                    </a:lnTo>
                    <a:lnTo>
                      <a:pt x="36" y="1525"/>
                    </a:lnTo>
                    <a:lnTo>
                      <a:pt x="36" y="1523"/>
                    </a:lnTo>
                    <a:lnTo>
                      <a:pt x="36" y="1521"/>
                    </a:lnTo>
                    <a:lnTo>
                      <a:pt x="34" y="1519"/>
                    </a:lnTo>
                    <a:lnTo>
                      <a:pt x="34" y="1517"/>
                    </a:lnTo>
                    <a:lnTo>
                      <a:pt x="34" y="1516"/>
                    </a:lnTo>
                    <a:lnTo>
                      <a:pt x="32" y="1516"/>
                    </a:lnTo>
                    <a:lnTo>
                      <a:pt x="32" y="1514"/>
                    </a:lnTo>
                    <a:lnTo>
                      <a:pt x="32" y="1512"/>
                    </a:lnTo>
                    <a:lnTo>
                      <a:pt x="30" y="1512"/>
                    </a:lnTo>
                    <a:lnTo>
                      <a:pt x="36" y="1514"/>
                    </a:lnTo>
                    <a:lnTo>
                      <a:pt x="73" y="1527"/>
                    </a:lnTo>
                    <a:lnTo>
                      <a:pt x="109" y="1540"/>
                    </a:lnTo>
                    <a:lnTo>
                      <a:pt x="145" y="1550"/>
                    </a:lnTo>
                    <a:lnTo>
                      <a:pt x="184" y="1560"/>
                    </a:lnTo>
                    <a:lnTo>
                      <a:pt x="222" y="1565"/>
                    </a:lnTo>
                    <a:lnTo>
                      <a:pt x="261" y="1571"/>
                    </a:lnTo>
                    <a:lnTo>
                      <a:pt x="301" y="1573"/>
                    </a:lnTo>
                    <a:lnTo>
                      <a:pt x="341" y="1575"/>
                    </a:lnTo>
                    <a:lnTo>
                      <a:pt x="382" y="1573"/>
                    </a:lnTo>
                    <a:lnTo>
                      <a:pt x="422" y="1571"/>
                    </a:lnTo>
                    <a:lnTo>
                      <a:pt x="460" y="1565"/>
                    </a:lnTo>
                    <a:lnTo>
                      <a:pt x="499" y="1560"/>
                    </a:lnTo>
                    <a:lnTo>
                      <a:pt x="537" y="1550"/>
                    </a:lnTo>
                    <a:lnTo>
                      <a:pt x="573" y="1540"/>
                    </a:lnTo>
                    <a:lnTo>
                      <a:pt x="610" y="1527"/>
                    </a:lnTo>
                    <a:lnTo>
                      <a:pt x="644" y="1514"/>
                    </a:lnTo>
                    <a:lnTo>
                      <a:pt x="679" y="1498"/>
                    </a:lnTo>
                    <a:lnTo>
                      <a:pt x="713" y="1481"/>
                    </a:lnTo>
                    <a:lnTo>
                      <a:pt x="746" y="1462"/>
                    </a:lnTo>
                    <a:lnTo>
                      <a:pt x="779" y="1441"/>
                    </a:lnTo>
                    <a:lnTo>
                      <a:pt x="809" y="1420"/>
                    </a:lnTo>
                    <a:lnTo>
                      <a:pt x="838" y="1397"/>
                    </a:lnTo>
                    <a:lnTo>
                      <a:pt x="867" y="1372"/>
                    </a:lnTo>
                    <a:lnTo>
                      <a:pt x="894" y="1347"/>
                    </a:lnTo>
                    <a:lnTo>
                      <a:pt x="919" y="1320"/>
                    </a:lnTo>
                    <a:lnTo>
                      <a:pt x="944" y="1291"/>
                    </a:lnTo>
                    <a:lnTo>
                      <a:pt x="967" y="1260"/>
                    </a:lnTo>
                    <a:lnTo>
                      <a:pt x="990" y="1232"/>
                    </a:lnTo>
                    <a:lnTo>
                      <a:pt x="1009" y="1199"/>
                    </a:lnTo>
                    <a:lnTo>
                      <a:pt x="1028" y="1166"/>
                    </a:lnTo>
                    <a:lnTo>
                      <a:pt x="1045" y="1132"/>
                    </a:lnTo>
                    <a:lnTo>
                      <a:pt x="1061" y="1097"/>
                    </a:lnTo>
                    <a:lnTo>
                      <a:pt x="1074" y="1063"/>
                    </a:lnTo>
                    <a:lnTo>
                      <a:pt x="1088" y="1026"/>
                    </a:lnTo>
                    <a:lnTo>
                      <a:pt x="1097" y="990"/>
                    </a:lnTo>
                    <a:lnTo>
                      <a:pt x="1107" y="951"/>
                    </a:lnTo>
                    <a:lnTo>
                      <a:pt x="1113" y="913"/>
                    </a:lnTo>
                    <a:lnTo>
                      <a:pt x="1118" y="875"/>
                    </a:lnTo>
                    <a:lnTo>
                      <a:pt x="1122" y="834"/>
                    </a:lnTo>
                    <a:lnTo>
                      <a:pt x="1122" y="794"/>
                    </a:lnTo>
                    <a:lnTo>
                      <a:pt x="1136" y="794"/>
                    </a:lnTo>
                    <a:close/>
                  </a:path>
                </a:pathLst>
              </a:custGeom>
              <a:solidFill>
                <a:srgbClr val="86CEFF"/>
              </a:solidFill>
              <a:ln w="9525">
                <a:noFill/>
                <a:round/>
                <a:headEnd/>
                <a:tailEnd/>
              </a:ln>
            </p:spPr>
            <p:txBody>
              <a:bodyPr/>
              <a:lstStyle/>
              <a:p>
                <a:endParaRPr lang="en-US"/>
              </a:p>
            </p:txBody>
          </p:sp>
          <p:sp>
            <p:nvSpPr>
              <p:cNvPr id="27791" name="Freeform 1107"/>
              <p:cNvSpPr>
                <a:spLocks/>
              </p:cNvSpPr>
              <p:nvPr/>
            </p:nvSpPr>
            <p:spPr bwMode="auto">
              <a:xfrm>
                <a:off x="525" y="1419"/>
                <a:ext cx="1130" cy="1574"/>
              </a:xfrm>
              <a:custGeom>
                <a:avLst/>
                <a:gdLst>
                  <a:gd name="T0" fmla="*/ 1126 w 1130"/>
                  <a:gd name="T1" fmla="*/ 706 h 1574"/>
                  <a:gd name="T2" fmla="*/ 1107 w 1130"/>
                  <a:gd name="T3" fmla="*/ 589 h 1574"/>
                  <a:gd name="T4" fmla="*/ 1069 w 1130"/>
                  <a:gd name="T5" fmla="*/ 480 h 1574"/>
                  <a:gd name="T6" fmla="*/ 1017 w 1130"/>
                  <a:gd name="T7" fmla="*/ 378 h 1574"/>
                  <a:gd name="T8" fmla="*/ 952 w 1130"/>
                  <a:gd name="T9" fmla="*/ 286 h 1574"/>
                  <a:gd name="T10" fmla="*/ 873 w 1130"/>
                  <a:gd name="T11" fmla="*/ 204 h 1574"/>
                  <a:gd name="T12" fmla="*/ 783 w 1130"/>
                  <a:gd name="T13" fmla="*/ 135 h 1574"/>
                  <a:gd name="T14" fmla="*/ 685 w 1130"/>
                  <a:gd name="T15" fmla="*/ 77 h 1574"/>
                  <a:gd name="T16" fmla="*/ 577 w 1130"/>
                  <a:gd name="T17" fmla="*/ 35 h 1574"/>
                  <a:gd name="T18" fmla="*/ 462 w 1130"/>
                  <a:gd name="T19" fmla="*/ 8 h 1574"/>
                  <a:gd name="T20" fmla="*/ 343 w 1130"/>
                  <a:gd name="T21" fmla="*/ 0 h 1574"/>
                  <a:gd name="T22" fmla="*/ 222 w 1130"/>
                  <a:gd name="T23" fmla="*/ 8 h 1574"/>
                  <a:gd name="T24" fmla="*/ 109 w 1130"/>
                  <a:gd name="T25" fmla="*/ 35 h 1574"/>
                  <a:gd name="T26" fmla="*/ 5 w 1130"/>
                  <a:gd name="T27" fmla="*/ 75 h 1574"/>
                  <a:gd name="T28" fmla="*/ 4 w 1130"/>
                  <a:gd name="T29" fmla="*/ 81 h 1574"/>
                  <a:gd name="T30" fmla="*/ 2 w 1130"/>
                  <a:gd name="T31" fmla="*/ 89 h 1574"/>
                  <a:gd name="T32" fmla="*/ 7 w 1130"/>
                  <a:gd name="T33" fmla="*/ 89 h 1574"/>
                  <a:gd name="T34" fmla="*/ 113 w 1130"/>
                  <a:gd name="T35" fmla="*/ 46 h 1574"/>
                  <a:gd name="T36" fmla="*/ 224 w 1130"/>
                  <a:gd name="T37" fmla="*/ 21 h 1574"/>
                  <a:gd name="T38" fmla="*/ 343 w 1130"/>
                  <a:gd name="T39" fmla="*/ 12 h 1574"/>
                  <a:gd name="T40" fmla="*/ 460 w 1130"/>
                  <a:gd name="T41" fmla="*/ 21 h 1574"/>
                  <a:gd name="T42" fmla="*/ 573 w 1130"/>
                  <a:gd name="T43" fmla="*/ 46 h 1574"/>
                  <a:gd name="T44" fmla="*/ 679 w 1130"/>
                  <a:gd name="T45" fmla="*/ 89 h 1574"/>
                  <a:gd name="T46" fmla="*/ 777 w 1130"/>
                  <a:gd name="T47" fmla="*/ 144 h 1574"/>
                  <a:gd name="T48" fmla="*/ 863 w 1130"/>
                  <a:gd name="T49" fmla="*/ 213 h 1574"/>
                  <a:gd name="T50" fmla="*/ 940 w 1130"/>
                  <a:gd name="T51" fmla="*/ 294 h 1574"/>
                  <a:gd name="T52" fmla="*/ 1005 w 1130"/>
                  <a:gd name="T53" fmla="*/ 386 h 1574"/>
                  <a:gd name="T54" fmla="*/ 1057 w 1130"/>
                  <a:gd name="T55" fmla="*/ 486 h 1574"/>
                  <a:gd name="T56" fmla="*/ 1094 w 1130"/>
                  <a:gd name="T57" fmla="*/ 593 h 1574"/>
                  <a:gd name="T58" fmla="*/ 1115 w 1130"/>
                  <a:gd name="T59" fmla="*/ 708 h 1574"/>
                  <a:gd name="T60" fmla="*/ 1130 w 1130"/>
                  <a:gd name="T61" fmla="*/ 787 h 1574"/>
                  <a:gd name="T62" fmla="*/ 1122 w 1130"/>
                  <a:gd name="T63" fmla="*/ 906 h 1574"/>
                  <a:gd name="T64" fmla="*/ 1095 w 1130"/>
                  <a:gd name="T65" fmla="*/ 1021 h 1574"/>
                  <a:gd name="T66" fmla="*/ 1053 w 1130"/>
                  <a:gd name="T67" fmla="*/ 1129 h 1574"/>
                  <a:gd name="T68" fmla="*/ 996 w 1130"/>
                  <a:gd name="T69" fmla="*/ 1226 h 1574"/>
                  <a:gd name="T70" fmla="*/ 927 w 1130"/>
                  <a:gd name="T71" fmla="*/ 1317 h 1574"/>
                  <a:gd name="T72" fmla="*/ 844 w 1130"/>
                  <a:gd name="T73" fmla="*/ 1395 h 1574"/>
                  <a:gd name="T74" fmla="*/ 752 w 1130"/>
                  <a:gd name="T75" fmla="*/ 1461 h 1574"/>
                  <a:gd name="T76" fmla="*/ 650 w 1130"/>
                  <a:gd name="T77" fmla="*/ 1512 h 1574"/>
                  <a:gd name="T78" fmla="*/ 541 w 1130"/>
                  <a:gd name="T79" fmla="*/ 1549 h 1574"/>
                  <a:gd name="T80" fmla="*/ 424 w 1130"/>
                  <a:gd name="T81" fmla="*/ 1570 h 1574"/>
                  <a:gd name="T82" fmla="*/ 303 w 1130"/>
                  <a:gd name="T83" fmla="*/ 1574 h 1574"/>
                  <a:gd name="T84" fmla="*/ 184 w 1130"/>
                  <a:gd name="T85" fmla="*/ 1558 h 1574"/>
                  <a:gd name="T86" fmla="*/ 73 w 1130"/>
                  <a:gd name="T87" fmla="*/ 1526 h 1574"/>
                  <a:gd name="T88" fmla="*/ 36 w 1130"/>
                  <a:gd name="T89" fmla="*/ 1512 h 1574"/>
                  <a:gd name="T90" fmla="*/ 36 w 1130"/>
                  <a:gd name="T91" fmla="*/ 1510 h 1574"/>
                  <a:gd name="T92" fmla="*/ 34 w 1130"/>
                  <a:gd name="T93" fmla="*/ 1509 h 1574"/>
                  <a:gd name="T94" fmla="*/ 32 w 1130"/>
                  <a:gd name="T95" fmla="*/ 1503 h 1574"/>
                  <a:gd name="T96" fmla="*/ 30 w 1130"/>
                  <a:gd name="T97" fmla="*/ 1499 h 1574"/>
                  <a:gd name="T98" fmla="*/ 42 w 1130"/>
                  <a:gd name="T99" fmla="*/ 1501 h 1574"/>
                  <a:gd name="T100" fmla="*/ 149 w 1130"/>
                  <a:gd name="T101" fmla="*/ 1537 h 1574"/>
                  <a:gd name="T102" fmla="*/ 265 w 1130"/>
                  <a:gd name="T103" fmla="*/ 1557 h 1574"/>
                  <a:gd name="T104" fmla="*/ 384 w 1130"/>
                  <a:gd name="T105" fmla="*/ 1560 h 1574"/>
                  <a:gd name="T106" fmla="*/ 499 w 1130"/>
                  <a:gd name="T107" fmla="*/ 1545 h 1574"/>
                  <a:gd name="T108" fmla="*/ 610 w 1130"/>
                  <a:gd name="T109" fmla="*/ 1514 h 1574"/>
                  <a:gd name="T110" fmla="*/ 712 w 1130"/>
                  <a:gd name="T111" fmla="*/ 1468 h 1574"/>
                  <a:gd name="T112" fmla="*/ 806 w 1130"/>
                  <a:gd name="T113" fmla="*/ 1407 h 1574"/>
                  <a:gd name="T114" fmla="*/ 890 w 1130"/>
                  <a:gd name="T115" fmla="*/ 1334 h 1574"/>
                  <a:gd name="T116" fmla="*/ 963 w 1130"/>
                  <a:gd name="T117" fmla="*/ 1249 h 1574"/>
                  <a:gd name="T118" fmla="*/ 1024 w 1130"/>
                  <a:gd name="T119" fmla="*/ 1155 h 1574"/>
                  <a:gd name="T120" fmla="*/ 1071 w 1130"/>
                  <a:gd name="T121" fmla="*/ 1054 h 1574"/>
                  <a:gd name="T122" fmla="*/ 1101 w 1130"/>
                  <a:gd name="T123" fmla="*/ 942 h 1574"/>
                  <a:gd name="T124" fmla="*/ 1117 w 1130"/>
                  <a:gd name="T125" fmla="*/ 827 h 157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30"/>
                  <a:gd name="T190" fmla="*/ 0 h 1574"/>
                  <a:gd name="T191" fmla="*/ 1130 w 1130"/>
                  <a:gd name="T192" fmla="*/ 1574 h 157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30" h="1574">
                    <a:moveTo>
                      <a:pt x="1130" y="787"/>
                    </a:moveTo>
                    <a:lnTo>
                      <a:pt x="1130" y="747"/>
                    </a:lnTo>
                    <a:lnTo>
                      <a:pt x="1126" y="706"/>
                    </a:lnTo>
                    <a:lnTo>
                      <a:pt x="1122" y="666"/>
                    </a:lnTo>
                    <a:lnTo>
                      <a:pt x="1115" y="628"/>
                    </a:lnTo>
                    <a:lnTo>
                      <a:pt x="1107" y="589"/>
                    </a:lnTo>
                    <a:lnTo>
                      <a:pt x="1095" y="553"/>
                    </a:lnTo>
                    <a:lnTo>
                      <a:pt x="1084" y="516"/>
                    </a:lnTo>
                    <a:lnTo>
                      <a:pt x="1069" y="480"/>
                    </a:lnTo>
                    <a:lnTo>
                      <a:pt x="1053" y="445"/>
                    </a:lnTo>
                    <a:lnTo>
                      <a:pt x="1036" y="411"/>
                    </a:lnTo>
                    <a:lnTo>
                      <a:pt x="1017" y="378"/>
                    </a:lnTo>
                    <a:lnTo>
                      <a:pt x="996" y="346"/>
                    </a:lnTo>
                    <a:lnTo>
                      <a:pt x="975" y="315"/>
                    </a:lnTo>
                    <a:lnTo>
                      <a:pt x="952" y="286"/>
                    </a:lnTo>
                    <a:lnTo>
                      <a:pt x="927" y="257"/>
                    </a:lnTo>
                    <a:lnTo>
                      <a:pt x="900" y="231"/>
                    </a:lnTo>
                    <a:lnTo>
                      <a:pt x="873" y="204"/>
                    </a:lnTo>
                    <a:lnTo>
                      <a:pt x="844" y="179"/>
                    </a:lnTo>
                    <a:lnTo>
                      <a:pt x="815" y="156"/>
                    </a:lnTo>
                    <a:lnTo>
                      <a:pt x="783" y="135"/>
                    </a:lnTo>
                    <a:lnTo>
                      <a:pt x="752" y="113"/>
                    </a:lnTo>
                    <a:lnTo>
                      <a:pt x="719" y="94"/>
                    </a:lnTo>
                    <a:lnTo>
                      <a:pt x="685" y="77"/>
                    </a:lnTo>
                    <a:lnTo>
                      <a:pt x="650" y="62"/>
                    </a:lnTo>
                    <a:lnTo>
                      <a:pt x="614" y="46"/>
                    </a:lnTo>
                    <a:lnTo>
                      <a:pt x="577" y="35"/>
                    </a:lnTo>
                    <a:lnTo>
                      <a:pt x="541" y="23"/>
                    </a:lnTo>
                    <a:lnTo>
                      <a:pt x="502" y="16"/>
                    </a:lnTo>
                    <a:lnTo>
                      <a:pt x="462" y="8"/>
                    </a:lnTo>
                    <a:lnTo>
                      <a:pt x="424" y="4"/>
                    </a:lnTo>
                    <a:lnTo>
                      <a:pt x="384" y="0"/>
                    </a:lnTo>
                    <a:lnTo>
                      <a:pt x="343" y="0"/>
                    </a:lnTo>
                    <a:lnTo>
                      <a:pt x="303" y="0"/>
                    </a:lnTo>
                    <a:lnTo>
                      <a:pt x="263" y="4"/>
                    </a:lnTo>
                    <a:lnTo>
                      <a:pt x="222" y="8"/>
                    </a:lnTo>
                    <a:lnTo>
                      <a:pt x="184" y="16"/>
                    </a:lnTo>
                    <a:lnTo>
                      <a:pt x="146" y="23"/>
                    </a:lnTo>
                    <a:lnTo>
                      <a:pt x="109" y="35"/>
                    </a:lnTo>
                    <a:lnTo>
                      <a:pt x="73" y="46"/>
                    </a:lnTo>
                    <a:lnTo>
                      <a:pt x="36" y="62"/>
                    </a:lnTo>
                    <a:lnTo>
                      <a:pt x="5" y="75"/>
                    </a:lnTo>
                    <a:lnTo>
                      <a:pt x="5" y="77"/>
                    </a:lnTo>
                    <a:lnTo>
                      <a:pt x="4" y="79"/>
                    </a:lnTo>
                    <a:lnTo>
                      <a:pt x="4" y="81"/>
                    </a:lnTo>
                    <a:lnTo>
                      <a:pt x="2" y="85"/>
                    </a:lnTo>
                    <a:lnTo>
                      <a:pt x="2" y="87"/>
                    </a:lnTo>
                    <a:lnTo>
                      <a:pt x="2" y="89"/>
                    </a:lnTo>
                    <a:lnTo>
                      <a:pt x="0" y="90"/>
                    </a:lnTo>
                    <a:lnTo>
                      <a:pt x="0" y="92"/>
                    </a:lnTo>
                    <a:lnTo>
                      <a:pt x="7" y="89"/>
                    </a:lnTo>
                    <a:lnTo>
                      <a:pt x="42" y="73"/>
                    </a:lnTo>
                    <a:lnTo>
                      <a:pt x="76" y="60"/>
                    </a:lnTo>
                    <a:lnTo>
                      <a:pt x="113" y="46"/>
                    </a:lnTo>
                    <a:lnTo>
                      <a:pt x="149" y="37"/>
                    </a:lnTo>
                    <a:lnTo>
                      <a:pt x="188" y="27"/>
                    </a:lnTo>
                    <a:lnTo>
                      <a:pt x="224" y="21"/>
                    </a:lnTo>
                    <a:lnTo>
                      <a:pt x="265" y="16"/>
                    </a:lnTo>
                    <a:lnTo>
                      <a:pt x="303" y="14"/>
                    </a:lnTo>
                    <a:lnTo>
                      <a:pt x="343" y="12"/>
                    </a:lnTo>
                    <a:lnTo>
                      <a:pt x="384" y="14"/>
                    </a:lnTo>
                    <a:lnTo>
                      <a:pt x="422" y="16"/>
                    </a:lnTo>
                    <a:lnTo>
                      <a:pt x="460" y="21"/>
                    </a:lnTo>
                    <a:lnTo>
                      <a:pt x="499" y="27"/>
                    </a:lnTo>
                    <a:lnTo>
                      <a:pt x="537" y="37"/>
                    </a:lnTo>
                    <a:lnTo>
                      <a:pt x="573" y="46"/>
                    </a:lnTo>
                    <a:lnTo>
                      <a:pt x="610" y="60"/>
                    </a:lnTo>
                    <a:lnTo>
                      <a:pt x="644" y="73"/>
                    </a:lnTo>
                    <a:lnTo>
                      <a:pt x="679" y="89"/>
                    </a:lnTo>
                    <a:lnTo>
                      <a:pt x="712" y="106"/>
                    </a:lnTo>
                    <a:lnTo>
                      <a:pt x="744" y="125"/>
                    </a:lnTo>
                    <a:lnTo>
                      <a:pt x="777" y="144"/>
                    </a:lnTo>
                    <a:lnTo>
                      <a:pt x="806" y="165"/>
                    </a:lnTo>
                    <a:lnTo>
                      <a:pt x="836" y="188"/>
                    </a:lnTo>
                    <a:lnTo>
                      <a:pt x="863" y="213"/>
                    </a:lnTo>
                    <a:lnTo>
                      <a:pt x="890" y="240"/>
                    </a:lnTo>
                    <a:lnTo>
                      <a:pt x="917" y="267"/>
                    </a:lnTo>
                    <a:lnTo>
                      <a:pt x="940" y="294"/>
                    </a:lnTo>
                    <a:lnTo>
                      <a:pt x="963" y="323"/>
                    </a:lnTo>
                    <a:lnTo>
                      <a:pt x="986" y="353"/>
                    </a:lnTo>
                    <a:lnTo>
                      <a:pt x="1005" y="386"/>
                    </a:lnTo>
                    <a:lnTo>
                      <a:pt x="1024" y="419"/>
                    </a:lnTo>
                    <a:lnTo>
                      <a:pt x="1042" y="451"/>
                    </a:lnTo>
                    <a:lnTo>
                      <a:pt x="1057" y="486"/>
                    </a:lnTo>
                    <a:lnTo>
                      <a:pt x="1071" y="520"/>
                    </a:lnTo>
                    <a:lnTo>
                      <a:pt x="1084" y="557"/>
                    </a:lnTo>
                    <a:lnTo>
                      <a:pt x="1094" y="593"/>
                    </a:lnTo>
                    <a:lnTo>
                      <a:pt x="1101" y="632"/>
                    </a:lnTo>
                    <a:lnTo>
                      <a:pt x="1109" y="668"/>
                    </a:lnTo>
                    <a:lnTo>
                      <a:pt x="1115" y="708"/>
                    </a:lnTo>
                    <a:lnTo>
                      <a:pt x="1117" y="747"/>
                    </a:lnTo>
                    <a:lnTo>
                      <a:pt x="1118" y="787"/>
                    </a:lnTo>
                    <a:lnTo>
                      <a:pt x="1130" y="787"/>
                    </a:lnTo>
                    <a:lnTo>
                      <a:pt x="1130" y="827"/>
                    </a:lnTo>
                    <a:lnTo>
                      <a:pt x="1126" y="868"/>
                    </a:lnTo>
                    <a:lnTo>
                      <a:pt x="1122" y="906"/>
                    </a:lnTo>
                    <a:lnTo>
                      <a:pt x="1115" y="946"/>
                    </a:lnTo>
                    <a:lnTo>
                      <a:pt x="1107" y="985"/>
                    </a:lnTo>
                    <a:lnTo>
                      <a:pt x="1095" y="1021"/>
                    </a:lnTo>
                    <a:lnTo>
                      <a:pt x="1084" y="1058"/>
                    </a:lnTo>
                    <a:lnTo>
                      <a:pt x="1069" y="1094"/>
                    </a:lnTo>
                    <a:lnTo>
                      <a:pt x="1053" y="1129"/>
                    </a:lnTo>
                    <a:lnTo>
                      <a:pt x="1036" y="1163"/>
                    </a:lnTo>
                    <a:lnTo>
                      <a:pt x="1017" y="1196"/>
                    </a:lnTo>
                    <a:lnTo>
                      <a:pt x="996" y="1226"/>
                    </a:lnTo>
                    <a:lnTo>
                      <a:pt x="975" y="1257"/>
                    </a:lnTo>
                    <a:lnTo>
                      <a:pt x="952" y="1288"/>
                    </a:lnTo>
                    <a:lnTo>
                      <a:pt x="927" y="1317"/>
                    </a:lnTo>
                    <a:lnTo>
                      <a:pt x="900" y="1344"/>
                    </a:lnTo>
                    <a:lnTo>
                      <a:pt x="873" y="1370"/>
                    </a:lnTo>
                    <a:lnTo>
                      <a:pt x="844" y="1395"/>
                    </a:lnTo>
                    <a:lnTo>
                      <a:pt x="815" y="1418"/>
                    </a:lnTo>
                    <a:lnTo>
                      <a:pt x="783" y="1439"/>
                    </a:lnTo>
                    <a:lnTo>
                      <a:pt x="752" y="1461"/>
                    </a:lnTo>
                    <a:lnTo>
                      <a:pt x="719" y="1480"/>
                    </a:lnTo>
                    <a:lnTo>
                      <a:pt x="685" y="1497"/>
                    </a:lnTo>
                    <a:lnTo>
                      <a:pt x="650" y="1512"/>
                    </a:lnTo>
                    <a:lnTo>
                      <a:pt x="614" y="1526"/>
                    </a:lnTo>
                    <a:lnTo>
                      <a:pt x="577" y="1539"/>
                    </a:lnTo>
                    <a:lnTo>
                      <a:pt x="541" y="1549"/>
                    </a:lnTo>
                    <a:lnTo>
                      <a:pt x="502" y="1558"/>
                    </a:lnTo>
                    <a:lnTo>
                      <a:pt x="462" y="1566"/>
                    </a:lnTo>
                    <a:lnTo>
                      <a:pt x="424" y="1570"/>
                    </a:lnTo>
                    <a:lnTo>
                      <a:pt x="384" y="1574"/>
                    </a:lnTo>
                    <a:lnTo>
                      <a:pt x="343" y="1574"/>
                    </a:lnTo>
                    <a:lnTo>
                      <a:pt x="303" y="1574"/>
                    </a:lnTo>
                    <a:lnTo>
                      <a:pt x="263" y="1570"/>
                    </a:lnTo>
                    <a:lnTo>
                      <a:pt x="222" y="1566"/>
                    </a:lnTo>
                    <a:lnTo>
                      <a:pt x="184" y="1558"/>
                    </a:lnTo>
                    <a:lnTo>
                      <a:pt x="146" y="1549"/>
                    </a:lnTo>
                    <a:lnTo>
                      <a:pt x="109" y="1539"/>
                    </a:lnTo>
                    <a:lnTo>
                      <a:pt x="73" y="1526"/>
                    </a:lnTo>
                    <a:lnTo>
                      <a:pt x="36" y="1512"/>
                    </a:lnTo>
                    <a:lnTo>
                      <a:pt x="36" y="1510"/>
                    </a:lnTo>
                    <a:lnTo>
                      <a:pt x="36" y="1509"/>
                    </a:lnTo>
                    <a:lnTo>
                      <a:pt x="34" y="1509"/>
                    </a:lnTo>
                    <a:lnTo>
                      <a:pt x="34" y="1507"/>
                    </a:lnTo>
                    <a:lnTo>
                      <a:pt x="34" y="1505"/>
                    </a:lnTo>
                    <a:lnTo>
                      <a:pt x="32" y="1503"/>
                    </a:lnTo>
                    <a:lnTo>
                      <a:pt x="32" y="1501"/>
                    </a:lnTo>
                    <a:lnTo>
                      <a:pt x="32" y="1499"/>
                    </a:lnTo>
                    <a:lnTo>
                      <a:pt x="30" y="1499"/>
                    </a:lnTo>
                    <a:lnTo>
                      <a:pt x="30" y="1497"/>
                    </a:lnTo>
                    <a:lnTo>
                      <a:pt x="30" y="1495"/>
                    </a:lnTo>
                    <a:lnTo>
                      <a:pt x="42" y="1501"/>
                    </a:lnTo>
                    <a:lnTo>
                      <a:pt x="76" y="1514"/>
                    </a:lnTo>
                    <a:lnTo>
                      <a:pt x="113" y="1526"/>
                    </a:lnTo>
                    <a:lnTo>
                      <a:pt x="149" y="1537"/>
                    </a:lnTo>
                    <a:lnTo>
                      <a:pt x="188" y="1545"/>
                    </a:lnTo>
                    <a:lnTo>
                      <a:pt x="224" y="1553"/>
                    </a:lnTo>
                    <a:lnTo>
                      <a:pt x="265" y="1557"/>
                    </a:lnTo>
                    <a:lnTo>
                      <a:pt x="303" y="1560"/>
                    </a:lnTo>
                    <a:lnTo>
                      <a:pt x="343" y="1562"/>
                    </a:lnTo>
                    <a:lnTo>
                      <a:pt x="384" y="1560"/>
                    </a:lnTo>
                    <a:lnTo>
                      <a:pt x="422" y="1557"/>
                    </a:lnTo>
                    <a:lnTo>
                      <a:pt x="460" y="1553"/>
                    </a:lnTo>
                    <a:lnTo>
                      <a:pt x="499" y="1545"/>
                    </a:lnTo>
                    <a:lnTo>
                      <a:pt x="537" y="1537"/>
                    </a:lnTo>
                    <a:lnTo>
                      <a:pt x="573" y="1526"/>
                    </a:lnTo>
                    <a:lnTo>
                      <a:pt x="610" y="1514"/>
                    </a:lnTo>
                    <a:lnTo>
                      <a:pt x="644" y="1501"/>
                    </a:lnTo>
                    <a:lnTo>
                      <a:pt x="679" y="1486"/>
                    </a:lnTo>
                    <a:lnTo>
                      <a:pt x="712" y="1468"/>
                    </a:lnTo>
                    <a:lnTo>
                      <a:pt x="744" y="1449"/>
                    </a:lnTo>
                    <a:lnTo>
                      <a:pt x="777" y="1430"/>
                    </a:lnTo>
                    <a:lnTo>
                      <a:pt x="806" y="1407"/>
                    </a:lnTo>
                    <a:lnTo>
                      <a:pt x="836" y="1384"/>
                    </a:lnTo>
                    <a:lnTo>
                      <a:pt x="863" y="1361"/>
                    </a:lnTo>
                    <a:lnTo>
                      <a:pt x="890" y="1334"/>
                    </a:lnTo>
                    <a:lnTo>
                      <a:pt x="917" y="1307"/>
                    </a:lnTo>
                    <a:lnTo>
                      <a:pt x="940" y="1280"/>
                    </a:lnTo>
                    <a:lnTo>
                      <a:pt x="963" y="1249"/>
                    </a:lnTo>
                    <a:lnTo>
                      <a:pt x="986" y="1221"/>
                    </a:lnTo>
                    <a:lnTo>
                      <a:pt x="1005" y="1188"/>
                    </a:lnTo>
                    <a:lnTo>
                      <a:pt x="1024" y="1155"/>
                    </a:lnTo>
                    <a:lnTo>
                      <a:pt x="1042" y="1123"/>
                    </a:lnTo>
                    <a:lnTo>
                      <a:pt x="1057" y="1088"/>
                    </a:lnTo>
                    <a:lnTo>
                      <a:pt x="1071" y="1054"/>
                    </a:lnTo>
                    <a:lnTo>
                      <a:pt x="1084" y="1017"/>
                    </a:lnTo>
                    <a:lnTo>
                      <a:pt x="1094" y="981"/>
                    </a:lnTo>
                    <a:lnTo>
                      <a:pt x="1101" y="942"/>
                    </a:lnTo>
                    <a:lnTo>
                      <a:pt x="1109" y="904"/>
                    </a:lnTo>
                    <a:lnTo>
                      <a:pt x="1115" y="866"/>
                    </a:lnTo>
                    <a:lnTo>
                      <a:pt x="1117" y="827"/>
                    </a:lnTo>
                    <a:lnTo>
                      <a:pt x="1118" y="787"/>
                    </a:lnTo>
                    <a:lnTo>
                      <a:pt x="1130" y="787"/>
                    </a:lnTo>
                    <a:close/>
                  </a:path>
                </a:pathLst>
              </a:custGeom>
              <a:solidFill>
                <a:srgbClr val="87CFFF"/>
              </a:solidFill>
              <a:ln w="9525">
                <a:noFill/>
                <a:round/>
                <a:headEnd/>
                <a:tailEnd/>
              </a:ln>
            </p:spPr>
            <p:txBody>
              <a:bodyPr/>
              <a:lstStyle/>
              <a:p>
                <a:endParaRPr lang="en-US"/>
              </a:p>
            </p:txBody>
          </p:sp>
          <p:sp>
            <p:nvSpPr>
              <p:cNvPr id="27792" name="Freeform 1108"/>
              <p:cNvSpPr>
                <a:spLocks/>
              </p:cNvSpPr>
              <p:nvPr/>
            </p:nvSpPr>
            <p:spPr bwMode="auto">
              <a:xfrm>
                <a:off x="521" y="1425"/>
                <a:ext cx="1128" cy="1562"/>
              </a:xfrm>
              <a:custGeom>
                <a:avLst/>
                <a:gdLst>
                  <a:gd name="T0" fmla="*/ 1124 w 1128"/>
                  <a:gd name="T1" fmla="*/ 700 h 1562"/>
                  <a:gd name="T2" fmla="*/ 1103 w 1128"/>
                  <a:gd name="T3" fmla="*/ 585 h 1562"/>
                  <a:gd name="T4" fmla="*/ 1067 w 1128"/>
                  <a:gd name="T5" fmla="*/ 478 h 1562"/>
                  <a:gd name="T6" fmla="*/ 1015 w 1128"/>
                  <a:gd name="T7" fmla="*/ 376 h 1562"/>
                  <a:gd name="T8" fmla="*/ 950 w 1128"/>
                  <a:gd name="T9" fmla="*/ 284 h 1562"/>
                  <a:gd name="T10" fmla="*/ 873 w 1128"/>
                  <a:gd name="T11" fmla="*/ 203 h 1562"/>
                  <a:gd name="T12" fmla="*/ 785 w 1128"/>
                  <a:gd name="T13" fmla="*/ 132 h 1562"/>
                  <a:gd name="T14" fmla="*/ 685 w 1128"/>
                  <a:gd name="T15" fmla="*/ 77 h 1562"/>
                  <a:gd name="T16" fmla="*/ 579 w 1128"/>
                  <a:gd name="T17" fmla="*/ 35 h 1562"/>
                  <a:gd name="T18" fmla="*/ 466 w 1128"/>
                  <a:gd name="T19" fmla="*/ 10 h 1562"/>
                  <a:gd name="T20" fmla="*/ 347 w 1128"/>
                  <a:gd name="T21" fmla="*/ 0 h 1562"/>
                  <a:gd name="T22" fmla="*/ 228 w 1128"/>
                  <a:gd name="T23" fmla="*/ 10 h 1562"/>
                  <a:gd name="T24" fmla="*/ 115 w 1128"/>
                  <a:gd name="T25" fmla="*/ 35 h 1562"/>
                  <a:gd name="T26" fmla="*/ 8 w 1128"/>
                  <a:gd name="T27" fmla="*/ 77 h 1562"/>
                  <a:gd name="T28" fmla="*/ 6 w 1128"/>
                  <a:gd name="T29" fmla="*/ 83 h 1562"/>
                  <a:gd name="T30" fmla="*/ 2 w 1128"/>
                  <a:gd name="T31" fmla="*/ 88 h 1562"/>
                  <a:gd name="T32" fmla="*/ 0 w 1128"/>
                  <a:gd name="T33" fmla="*/ 96 h 1562"/>
                  <a:gd name="T34" fmla="*/ 82 w 1128"/>
                  <a:gd name="T35" fmla="*/ 59 h 1562"/>
                  <a:gd name="T36" fmla="*/ 192 w 1128"/>
                  <a:gd name="T37" fmla="*/ 29 h 1562"/>
                  <a:gd name="T38" fmla="*/ 307 w 1128"/>
                  <a:gd name="T39" fmla="*/ 13 h 1562"/>
                  <a:gd name="T40" fmla="*/ 426 w 1128"/>
                  <a:gd name="T41" fmla="*/ 17 h 1562"/>
                  <a:gd name="T42" fmla="*/ 539 w 1128"/>
                  <a:gd name="T43" fmla="*/ 36 h 1562"/>
                  <a:gd name="T44" fmla="*/ 647 w 1128"/>
                  <a:gd name="T45" fmla="*/ 73 h 1562"/>
                  <a:gd name="T46" fmla="*/ 746 w 1128"/>
                  <a:gd name="T47" fmla="*/ 125 h 1562"/>
                  <a:gd name="T48" fmla="*/ 837 w 1128"/>
                  <a:gd name="T49" fmla="*/ 188 h 1562"/>
                  <a:gd name="T50" fmla="*/ 915 w 1128"/>
                  <a:gd name="T51" fmla="*/ 265 h 1562"/>
                  <a:gd name="T52" fmla="*/ 984 w 1128"/>
                  <a:gd name="T53" fmla="*/ 351 h 1562"/>
                  <a:gd name="T54" fmla="*/ 1040 w 1128"/>
                  <a:gd name="T55" fmla="*/ 447 h 1562"/>
                  <a:gd name="T56" fmla="*/ 1080 w 1128"/>
                  <a:gd name="T57" fmla="*/ 553 h 1562"/>
                  <a:gd name="T58" fmla="*/ 1107 w 1128"/>
                  <a:gd name="T59" fmla="*/ 664 h 1562"/>
                  <a:gd name="T60" fmla="*/ 1115 w 1128"/>
                  <a:gd name="T61" fmla="*/ 781 h 1562"/>
                  <a:gd name="T62" fmla="*/ 1124 w 1128"/>
                  <a:gd name="T63" fmla="*/ 862 h 1562"/>
                  <a:gd name="T64" fmla="*/ 1103 w 1128"/>
                  <a:gd name="T65" fmla="*/ 977 h 1562"/>
                  <a:gd name="T66" fmla="*/ 1067 w 1128"/>
                  <a:gd name="T67" fmla="*/ 1084 h 1562"/>
                  <a:gd name="T68" fmla="*/ 1015 w 1128"/>
                  <a:gd name="T69" fmla="*/ 1186 h 1562"/>
                  <a:gd name="T70" fmla="*/ 950 w 1128"/>
                  <a:gd name="T71" fmla="*/ 1278 h 1562"/>
                  <a:gd name="T72" fmla="*/ 873 w 1128"/>
                  <a:gd name="T73" fmla="*/ 1359 h 1562"/>
                  <a:gd name="T74" fmla="*/ 785 w 1128"/>
                  <a:gd name="T75" fmla="*/ 1428 h 1562"/>
                  <a:gd name="T76" fmla="*/ 685 w 1128"/>
                  <a:gd name="T77" fmla="*/ 1485 h 1562"/>
                  <a:gd name="T78" fmla="*/ 579 w 1128"/>
                  <a:gd name="T79" fmla="*/ 1527 h 1562"/>
                  <a:gd name="T80" fmla="*/ 466 w 1128"/>
                  <a:gd name="T81" fmla="*/ 1552 h 1562"/>
                  <a:gd name="T82" fmla="*/ 347 w 1128"/>
                  <a:gd name="T83" fmla="*/ 1562 h 1562"/>
                  <a:gd name="T84" fmla="*/ 228 w 1128"/>
                  <a:gd name="T85" fmla="*/ 1552 h 1562"/>
                  <a:gd name="T86" fmla="*/ 115 w 1128"/>
                  <a:gd name="T87" fmla="*/ 1527 h 1562"/>
                  <a:gd name="T88" fmla="*/ 36 w 1128"/>
                  <a:gd name="T89" fmla="*/ 1499 h 1562"/>
                  <a:gd name="T90" fmla="*/ 34 w 1128"/>
                  <a:gd name="T91" fmla="*/ 1491 h 1562"/>
                  <a:gd name="T92" fmla="*/ 33 w 1128"/>
                  <a:gd name="T93" fmla="*/ 1485 h 1562"/>
                  <a:gd name="T94" fmla="*/ 48 w 1128"/>
                  <a:gd name="T95" fmla="*/ 1489 h 1562"/>
                  <a:gd name="T96" fmla="*/ 155 w 1128"/>
                  <a:gd name="T97" fmla="*/ 1526 h 1562"/>
                  <a:gd name="T98" fmla="*/ 269 w 1128"/>
                  <a:gd name="T99" fmla="*/ 1545 h 1562"/>
                  <a:gd name="T100" fmla="*/ 388 w 1128"/>
                  <a:gd name="T101" fmla="*/ 1549 h 1562"/>
                  <a:gd name="T102" fmla="*/ 503 w 1128"/>
                  <a:gd name="T103" fmla="*/ 1533 h 1562"/>
                  <a:gd name="T104" fmla="*/ 612 w 1128"/>
                  <a:gd name="T105" fmla="*/ 1503 h 1562"/>
                  <a:gd name="T106" fmla="*/ 714 w 1128"/>
                  <a:gd name="T107" fmla="*/ 1456 h 1562"/>
                  <a:gd name="T108" fmla="*/ 806 w 1128"/>
                  <a:gd name="T109" fmla="*/ 1397 h 1562"/>
                  <a:gd name="T110" fmla="*/ 890 w 1128"/>
                  <a:gd name="T111" fmla="*/ 1324 h 1562"/>
                  <a:gd name="T112" fmla="*/ 963 w 1128"/>
                  <a:gd name="T113" fmla="*/ 1240 h 1562"/>
                  <a:gd name="T114" fmla="*/ 1023 w 1128"/>
                  <a:gd name="T115" fmla="*/ 1148 h 1562"/>
                  <a:gd name="T116" fmla="*/ 1069 w 1128"/>
                  <a:gd name="T117" fmla="*/ 1046 h 1562"/>
                  <a:gd name="T118" fmla="*/ 1099 w 1128"/>
                  <a:gd name="T119" fmla="*/ 936 h 1562"/>
                  <a:gd name="T120" fmla="*/ 1115 w 1128"/>
                  <a:gd name="T121" fmla="*/ 821 h 15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28"/>
                  <a:gd name="T184" fmla="*/ 0 h 1562"/>
                  <a:gd name="T185" fmla="*/ 1128 w 1128"/>
                  <a:gd name="T186" fmla="*/ 1562 h 156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28" h="1562">
                    <a:moveTo>
                      <a:pt x="1128" y="781"/>
                    </a:moveTo>
                    <a:lnTo>
                      <a:pt x="1128" y="741"/>
                    </a:lnTo>
                    <a:lnTo>
                      <a:pt x="1124" y="700"/>
                    </a:lnTo>
                    <a:lnTo>
                      <a:pt x="1119" y="662"/>
                    </a:lnTo>
                    <a:lnTo>
                      <a:pt x="1113" y="624"/>
                    </a:lnTo>
                    <a:lnTo>
                      <a:pt x="1103" y="585"/>
                    </a:lnTo>
                    <a:lnTo>
                      <a:pt x="1094" y="549"/>
                    </a:lnTo>
                    <a:lnTo>
                      <a:pt x="1080" y="512"/>
                    </a:lnTo>
                    <a:lnTo>
                      <a:pt x="1067" y="478"/>
                    </a:lnTo>
                    <a:lnTo>
                      <a:pt x="1051" y="441"/>
                    </a:lnTo>
                    <a:lnTo>
                      <a:pt x="1034" y="409"/>
                    </a:lnTo>
                    <a:lnTo>
                      <a:pt x="1015" y="376"/>
                    </a:lnTo>
                    <a:lnTo>
                      <a:pt x="996" y="343"/>
                    </a:lnTo>
                    <a:lnTo>
                      <a:pt x="973" y="313"/>
                    </a:lnTo>
                    <a:lnTo>
                      <a:pt x="950" y="284"/>
                    </a:lnTo>
                    <a:lnTo>
                      <a:pt x="925" y="255"/>
                    </a:lnTo>
                    <a:lnTo>
                      <a:pt x="900" y="228"/>
                    </a:lnTo>
                    <a:lnTo>
                      <a:pt x="873" y="203"/>
                    </a:lnTo>
                    <a:lnTo>
                      <a:pt x="844" y="178"/>
                    </a:lnTo>
                    <a:lnTo>
                      <a:pt x="815" y="155"/>
                    </a:lnTo>
                    <a:lnTo>
                      <a:pt x="785" y="132"/>
                    </a:lnTo>
                    <a:lnTo>
                      <a:pt x="752" y="113"/>
                    </a:lnTo>
                    <a:lnTo>
                      <a:pt x="719" y="94"/>
                    </a:lnTo>
                    <a:lnTo>
                      <a:pt x="685" y="77"/>
                    </a:lnTo>
                    <a:lnTo>
                      <a:pt x="650" y="61"/>
                    </a:lnTo>
                    <a:lnTo>
                      <a:pt x="616" y="48"/>
                    </a:lnTo>
                    <a:lnTo>
                      <a:pt x="579" y="35"/>
                    </a:lnTo>
                    <a:lnTo>
                      <a:pt x="543" y="25"/>
                    </a:lnTo>
                    <a:lnTo>
                      <a:pt x="505" y="15"/>
                    </a:lnTo>
                    <a:lnTo>
                      <a:pt x="466" y="10"/>
                    </a:lnTo>
                    <a:lnTo>
                      <a:pt x="428" y="4"/>
                    </a:lnTo>
                    <a:lnTo>
                      <a:pt x="388" y="0"/>
                    </a:lnTo>
                    <a:lnTo>
                      <a:pt x="347" y="0"/>
                    </a:lnTo>
                    <a:lnTo>
                      <a:pt x="307" y="0"/>
                    </a:lnTo>
                    <a:lnTo>
                      <a:pt x="267" y="4"/>
                    </a:lnTo>
                    <a:lnTo>
                      <a:pt x="228" y="10"/>
                    </a:lnTo>
                    <a:lnTo>
                      <a:pt x="190" y="15"/>
                    </a:lnTo>
                    <a:lnTo>
                      <a:pt x="151" y="25"/>
                    </a:lnTo>
                    <a:lnTo>
                      <a:pt x="115" y="35"/>
                    </a:lnTo>
                    <a:lnTo>
                      <a:pt x="79" y="48"/>
                    </a:lnTo>
                    <a:lnTo>
                      <a:pt x="42" y="61"/>
                    </a:lnTo>
                    <a:lnTo>
                      <a:pt x="8" y="77"/>
                    </a:lnTo>
                    <a:lnTo>
                      <a:pt x="6" y="79"/>
                    </a:lnTo>
                    <a:lnTo>
                      <a:pt x="6" y="81"/>
                    </a:lnTo>
                    <a:lnTo>
                      <a:pt x="6" y="83"/>
                    </a:lnTo>
                    <a:lnTo>
                      <a:pt x="4" y="84"/>
                    </a:lnTo>
                    <a:lnTo>
                      <a:pt x="4" y="86"/>
                    </a:lnTo>
                    <a:lnTo>
                      <a:pt x="2" y="88"/>
                    </a:lnTo>
                    <a:lnTo>
                      <a:pt x="2" y="92"/>
                    </a:lnTo>
                    <a:lnTo>
                      <a:pt x="0" y="94"/>
                    </a:lnTo>
                    <a:lnTo>
                      <a:pt x="0" y="96"/>
                    </a:lnTo>
                    <a:lnTo>
                      <a:pt x="13" y="88"/>
                    </a:lnTo>
                    <a:lnTo>
                      <a:pt x="48" y="73"/>
                    </a:lnTo>
                    <a:lnTo>
                      <a:pt x="82" y="59"/>
                    </a:lnTo>
                    <a:lnTo>
                      <a:pt x="119" y="48"/>
                    </a:lnTo>
                    <a:lnTo>
                      <a:pt x="155" y="36"/>
                    </a:lnTo>
                    <a:lnTo>
                      <a:pt x="192" y="29"/>
                    </a:lnTo>
                    <a:lnTo>
                      <a:pt x="230" y="21"/>
                    </a:lnTo>
                    <a:lnTo>
                      <a:pt x="269" y="17"/>
                    </a:lnTo>
                    <a:lnTo>
                      <a:pt x="307" y="13"/>
                    </a:lnTo>
                    <a:lnTo>
                      <a:pt x="347" y="13"/>
                    </a:lnTo>
                    <a:lnTo>
                      <a:pt x="388" y="13"/>
                    </a:lnTo>
                    <a:lnTo>
                      <a:pt x="426" y="17"/>
                    </a:lnTo>
                    <a:lnTo>
                      <a:pt x="464" y="21"/>
                    </a:lnTo>
                    <a:lnTo>
                      <a:pt x="503" y="29"/>
                    </a:lnTo>
                    <a:lnTo>
                      <a:pt x="539" y="36"/>
                    </a:lnTo>
                    <a:lnTo>
                      <a:pt x="576" y="48"/>
                    </a:lnTo>
                    <a:lnTo>
                      <a:pt x="612" y="59"/>
                    </a:lnTo>
                    <a:lnTo>
                      <a:pt x="647" y="73"/>
                    </a:lnTo>
                    <a:lnTo>
                      <a:pt x="681" y="88"/>
                    </a:lnTo>
                    <a:lnTo>
                      <a:pt x="714" y="106"/>
                    </a:lnTo>
                    <a:lnTo>
                      <a:pt x="746" y="125"/>
                    </a:lnTo>
                    <a:lnTo>
                      <a:pt x="777" y="144"/>
                    </a:lnTo>
                    <a:lnTo>
                      <a:pt x="806" y="165"/>
                    </a:lnTo>
                    <a:lnTo>
                      <a:pt x="837" y="188"/>
                    </a:lnTo>
                    <a:lnTo>
                      <a:pt x="863" y="213"/>
                    </a:lnTo>
                    <a:lnTo>
                      <a:pt x="890" y="238"/>
                    </a:lnTo>
                    <a:lnTo>
                      <a:pt x="915" y="265"/>
                    </a:lnTo>
                    <a:lnTo>
                      <a:pt x="940" y="292"/>
                    </a:lnTo>
                    <a:lnTo>
                      <a:pt x="963" y="320"/>
                    </a:lnTo>
                    <a:lnTo>
                      <a:pt x="984" y="351"/>
                    </a:lnTo>
                    <a:lnTo>
                      <a:pt x="1004" y="382"/>
                    </a:lnTo>
                    <a:lnTo>
                      <a:pt x="1023" y="414"/>
                    </a:lnTo>
                    <a:lnTo>
                      <a:pt x="1040" y="447"/>
                    </a:lnTo>
                    <a:lnTo>
                      <a:pt x="1055" y="482"/>
                    </a:lnTo>
                    <a:lnTo>
                      <a:pt x="1069" y="516"/>
                    </a:lnTo>
                    <a:lnTo>
                      <a:pt x="1080" y="553"/>
                    </a:lnTo>
                    <a:lnTo>
                      <a:pt x="1092" y="589"/>
                    </a:lnTo>
                    <a:lnTo>
                      <a:pt x="1099" y="626"/>
                    </a:lnTo>
                    <a:lnTo>
                      <a:pt x="1107" y="664"/>
                    </a:lnTo>
                    <a:lnTo>
                      <a:pt x="1111" y="702"/>
                    </a:lnTo>
                    <a:lnTo>
                      <a:pt x="1115" y="741"/>
                    </a:lnTo>
                    <a:lnTo>
                      <a:pt x="1115" y="781"/>
                    </a:lnTo>
                    <a:lnTo>
                      <a:pt x="1128" y="781"/>
                    </a:lnTo>
                    <a:lnTo>
                      <a:pt x="1128" y="821"/>
                    </a:lnTo>
                    <a:lnTo>
                      <a:pt x="1124" y="862"/>
                    </a:lnTo>
                    <a:lnTo>
                      <a:pt x="1119" y="900"/>
                    </a:lnTo>
                    <a:lnTo>
                      <a:pt x="1113" y="938"/>
                    </a:lnTo>
                    <a:lnTo>
                      <a:pt x="1103" y="977"/>
                    </a:lnTo>
                    <a:lnTo>
                      <a:pt x="1094" y="1013"/>
                    </a:lnTo>
                    <a:lnTo>
                      <a:pt x="1080" y="1050"/>
                    </a:lnTo>
                    <a:lnTo>
                      <a:pt x="1067" y="1084"/>
                    </a:lnTo>
                    <a:lnTo>
                      <a:pt x="1051" y="1119"/>
                    </a:lnTo>
                    <a:lnTo>
                      <a:pt x="1034" y="1153"/>
                    </a:lnTo>
                    <a:lnTo>
                      <a:pt x="1015" y="1186"/>
                    </a:lnTo>
                    <a:lnTo>
                      <a:pt x="996" y="1219"/>
                    </a:lnTo>
                    <a:lnTo>
                      <a:pt x="973" y="1247"/>
                    </a:lnTo>
                    <a:lnTo>
                      <a:pt x="950" y="1278"/>
                    </a:lnTo>
                    <a:lnTo>
                      <a:pt x="925" y="1307"/>
                    </a:lnTo>
                    <a:lnTo>
                      <a:pt x="900" y="1334"/>
                    </a:lnTo>
                    <a:lnTo>
                      <a:pt x="873" y="1359"/>
                    </a:lnTo>
                    <a:lnTo>
                      <a:pt x="844" y="1384"/>
                    </a:lnTo>
                    <a:lnTo>
                      <a:pt x="815" y="1407"/>
                    </a:lnTo>
                    <a:lnTo>
                      <a:pt x="785" y="1428"/>
                    </a:lnTo>
                    <a:lnTo>
                      <a:pt x="752" y="1449"/>
                    </a:lnTo>
                    <a:lnTo>
                      <a:pt x="719" y="1468"/>
                    </a:lnTo>
                    <a:lnTo>
                      <a:pt x="685" y="1485"/>
                    </a:lnTo>
                    <a:lnTo>
                      <a:pt x="650" y="1501"/>
                    </a:lnTo>
                    <a:lnTo>
                      <a:pt x="616" y="1514"/>
                    </a:lnTo>
                    <a:lnTo>
                      <a:pt x="579" y="1527"/>
                    </a:lnTo>
                    <a:lnTo>
                      <a:pt x="543" y="1537"/>
                    </a:lnTo>
                    <a:lnTo>
                      <a:pt x="505" y="1547"/>
                    </a:lnTo>
                    <a:lnTo>
                      <a:pt x="466" y="1552"/>
                    </a:lnTo>
                    <a:lnTo>
                      <a:pt x="428" y="1558"/>
                    </a:lnTo>
                    <a:lnTo>
                      <a:pt x="388" y="1560"/>
                    </a:lnTo>
                    <a:lnTo>
                      <a:pt x="347" y="1562"/>
                    </a:lnTo>
                    <a:lnTo>
                      <a:pt x="307" y="1560"/>
                    </a:lnTo>
                    <a:lnTo>
                      <a:pt x="267" y="1558"/>
                    </a:lnTo>
                    <a:lnTo>
                      <a:pt x="228" y="1552"/>
                    </a:lnTo>
                    <a:lnTo>
                      <a:pt x="190" y="1547"/>
                    </a:lnTo>
                    <a:lnTo>
                      <a:pt x="151" y="1537"/>
                    </a:lnTo>
                    <a:lnTo>
                      <a:pt x="115" y="1527"/>
                    </a:lnTo>
                    <a:lnTo>
                      <a:pt x="79" y="1514"/>
                    </a:lnTo>
                    <a:lnTo>
                      <a:pt x="42" y="1501"/>
                    </a:lnTo>
                    <a:lnTo>
                      <a:pt x="36" y="1499"/>
                    </a:lnTo>
                    <a:lnTo>
                      <a:pt x="36" y="1495"/>
                    </a:lnTo>
                    <a:lnTo>
                      <a:pt x="34" y="1493"/>
                    </a:lnTo>
                    <a:lnTo>
                      <a:pt x="34" y="1491"/>
                    </a:lnTo>
                    <a:lnTo>
                      <a:pt x="34" y="1489"/>
                    </a:lnTo>
                    <a:lnTo>
                      <a:pt x="33" y="1487"/>
                    </a:lnTo>
                    <a:lnTo>
                      <a:pt x="33" y="1485"/>
                    </a:lnTo>
                    <a:lnTo>
                      <a:pt x="31" y="1483"/>
                    </a:lnTo>
                    <a:lnTo>
                      <a:pt x="31" y="1480"/>
                    </a:lnTo>
                    <a:lnTo>
                      <a:pt x="48" y="1489"/>
                    </a:lnTo>
                    <a:lnTo>
                      <a:pt x="82" y="1503"/>
                    </a:lnTo>
                    <a:lnTo>
                      <a:pt x="119" y="1514"/>
                    </a:lnTo>
                    <a:lnTo>
                      <a:pt x="155" y="1526"/>
                    </a:lnTo>
                    <a:lnTo>
                      <a:pt x="192" y="1533"/>
                    </a:lnTo>
                    <a:lnTo>
                      <a:pt x="230" y="1541"/>
                    </a:lnTo>
                    <a:lnTo>
                      <a:pt x="269" y="1545"/>
                    </a:lnTo>
                    <a:lnTo>
                      <a:pt x="307" y="1549"/>
                    </a:lnTo>
                    <a:lnTo>
                      <a:pt x="347" y="1549"/>
                    </a:lnTo>
                    <a:lnTo>
                      <a:pt x="388" y="1549"/>
                    </a:lnTo>
                    <a:lnTo>
                      <a:pt x="426" y="1545"/>
                    </a:lnTo>
                    <a:lnTo>
                      <a:pt x="464" y="1541"/>
                    </a:lnTo>
                    <a:lnTo>
                      <a:pt x="503" y="1533"/>
                    </a:lnTo>
                    <a:lnTo>
                      <a:pt x="539" y="1526"/>
                    </a:lnTo>
                    <a:lnTo>
                      <a:pt x="576" y="1514"/>
                    </a:lnTo>
                    <a:lnTo>
                      <a:pt x="612" y="1503"/>
                    </a:lnTo>
                    <a:lnTo>
                      <a:pt x="647" y="1489"/>
                    </a:lnTo>
                    <a:lnTo>
                      <a:pt x="681" y="1474"/>
                    </a:lnTo>
                    <a:lnTo>
                      <a:pt x="714" y="1456"/>
                    </a:lnTo>
                    <a:lnTo>
                      <a:pt x="746" y="1437"/>
                    </a:lnTo>
                    <a:lnTo>
                      <a:pt x="777" y="1418"/>
                    </a:lnTo>
                    <a:lnTo>
                      <a:pt x="806" y="1397"/>
                    </a:lnTo>
                    <a:lnTo>
                      <a:pt x="837" y="1374"/>
                    </a:lnTo>
                    <a:lnTo>
                      <a:pt x="863" y="1349"/>
                    </a:lnTo>
                    <a:lnTo>
                      <a:pt x="890" y="1324"/>
                    </a:lnTo>
                    <a:lnTo>
                      <a:pt x="915" y="1297"/>
                    </a:lnTo>
                    <a:lnTo>
                      <a:pt x="940" y="1270"/>
                    </a:lnTo>
                    <a:lnTo>
                      <a:pt x="963" y="1240"/>
                    </a:lnTo>
                    <a:lnTo>
                      <a:pt x="984" y="1211"/>
                    </a:lnTo>
                    <a:lnTo>
                      <a:pt x="1004" y="1178"/>
                    </a:lnTo>
                    <a:lnTo>
                      <a:pt x="1023" y="1148"/>
                    </a:lnTo>
                    <a:lnTo>
                      <a:pt x="1040" y="1113"/>
                    </a:lnTo>
                    <a:lnTo>
                      <a:pt x="1055" y="1080"/>
                    </a:lnTo>
                    <a:lnTo>
                      <a:pt x="1069" y="1046"/>
                    </a:lnTo>
                    <a:lnTo>
                      <a:pt x="1080" y="1009"/>
                    </a:lnTo>
                    <a:lnTo>
                      <a:pt x="1092" y="973"/>
                    </a:lnTo>
                    <a:lnTo>
                      <a:pt x="1099" y="936"/>
                    </a:lnTo>
                    <a:lnTo>
                      <a:pt x="1107" y="898"/>
                    </a:lnTo>
                    <a:lnTo>
                      <a:pt x="1111" y="860"/>
                    </a:lnTo>
                    <a:lnTo>
                      <a:pt x="1115" y="821"/>
                    </a:lnTo>
                    <a:lnTo>
                      <a:pt x="1115" y="781"/>
                    </a:lnTo>
                    <a:lnTo>
                      <a:pt x="1128" y="781"/>
                    </a:lnTo>
                    <a:close/>
                  </a:path>
                </a:pathLst>
              </a:custGeom>
              <a:solidFill>
                <a:srgbClr val="88CFFF"/>
              </a:solidFill>
              <a:ln w="9525">
                <a:noFill/>
                <a:round/>
                <a:headEnd/>
                <a:tailEnd/>
              </a:ln>
            </p:spPr>
            <p:txBody>
              <a:bodyPr/>
              <a:lstStyle/>
              <a:p>
                <a:endParaRPr lang="en-US"/>
              </a:p>
            </p:txBody>
          </p:sp>
          <p:sp>
            <p:nvSpPr>
              <p:cNvPr id="27793" name="Freeform 1109"/>
              <p:cNvSpPr>
                <a:spLocks/>
              </p:cNvSpPr>
              <p:nvPr/>
            </p:nvSpPr>
            <p:spPr bwMode="auto">
              <a:xfrm>
                <a:off x="517" y="1431"/>
                <a:ext cx="1126" cy="1550"/>
              </a:xfrm>
              <a:custGeom>
                <a:avLst/>
                <a:gdLst>
                  <a:gd name="T0" fmla="*/ 1123 w 1126"/>
                  <a:gd name="T1" fmla="*/ 696 h 1550"/>
                  <a:gd name="T2" fmla="*/ 1102 w 1126"/>
                  <a:gd name="T3" fmla="*/ 581 h 1550"/>
                  <a:gd name="T4" fmla="*/ 1065 w 1126"/>
                  <a:gd name="T5" fmla="*/ 474 h 1550"/>
                  <a:gd name="T6" fmla="*/ 1013 w 1126"/>
                  <a:gd name="T7" fmla="*/ 374 h 1550"/>
                  <a:gd name="T8" fmla="*/ 948 w 1126"/>
                  <a:gd name="T9" fmla="*/ 282 h 1550"/>
                  <a:gd name="T10" fmla="*/ 871 w 1126"/>
                  <a:gd name="T11" fmla="*/ 201 h 1550"/>
                  <a:gd name="T12" fmla="*/ 785 w 1126"/>
                  <a:gd name="T13" fmla="*/ 132 h 1550"/>
                  <a:gd name="T14" fmla="*/ 687 w 1126"/>
                  <a:gd name="T15" fmla="*/ 77 h 1550"/>
                  <a:gd name="T16" fmla="*/ 581 w 1126"/>
                  <a:gd name="T17" fmla="*/ 34 h 1550"/>
                  <a:gd name="T18" fmla="*/ 468 w 1126"/>
                  <a:gd name="T19" fmla="*/ 9 h 1550"/>
                  <a:gd name="T20" fmla="*/ 351 w 1126"/>
                  <a:gd name="T21" fmla="*/ 0 h 1550"/>
                  <a:gd name="T22" fmla="*/ 232 w 1126"/>
                  <a:gd name="T23" fmla="*/ 9 h 1550"/>
                  <a:gd name="T24" fmla="*/ 121 w 1126"/>
                  <a:gd name="T25" fmla="*/ 34 h 1550"/>
                  <a:gd name="T26" fmla="*/ 15 w 1126"/>
                  <a:gd name="T27" fmla="*/ 77 h 1550"/>
                  <a:gd name="T28" fmla="*/ 6 w 1126"/>
                  <a:gd name="T29" fmla="*/ 86 h 1550"/>
                  <a:gd name="T30" fmla="*/ 4 w 1126"/>
                  <a:gd name="T31" fmla="*/ 92 h 1550"/>
                  <a:gd name="T32" fmla="*/ 0 w 1126"/>
                  <a:gd name="T33" fmla="*/ 100 h 1550"/>
                  <a:gd name="T34" fmla="*/ 88 w 1126"/>
                  <a:gd name="T35" fmla="*/ 59 h 1550"/>
                  <a:gd name="T36" fmla="*/ 198 w 1126"/>
                  <a:gd name="T37" fmla="*/ 29 h 1550"/>
                  <a:gd name="T38" fmla="*/ 313 w 1126"/>
                  <a:gd name="T39" fmla="*/ 15 h 1550"/>
                  <a:gd name="T40" fmla="*/ 430 w 1126"/>
                  <a:gd name="T41" fmla="*/ 17 h 1550"/>
                  <a:gd name="T42" fmla="*/ 541 w 1126"/>
                  <a:gd name="T43" fmla="*/ 38 h 1550"/>
                  <a:gd name="T44" fmla="*/ 647 w 1126"/>
                  <a:gd name="T45" fmla="*/ 73 h 1550"/>
                  <a:gd name="T46" fmla="*/ 747 w 1126"/>
                  <a:gd name="T47" fmla="*/ 124 h 1550"/>
                  <a:gd name="T48" fmla="*/ 835 w 1126"/>
                  <a:gd name="T49" fmla="*/ 188 h 1550"/>
                  <a:gd name="T50" fmla="*/ 915 w 1126"/>
                  <a:gd name="T51" fmla="*/ 263 h 1550"/>
                  <a:gd name="T52" fmla="*/ 983 w 1126"/>
                  <a:gd name="T53" fmla="*/ 349 h 1550"/>
                  <a:gd name="T54" fmla="*/ 1038 w 1126"/>
                  <a:gd name="T55" fmla="*/ 445 h 1550"/>
                  <a:gd name="T56" fmla="*/ 1079 w 1126"/>
                  <a:gd name="T57" fmla="*/ 549 h 1550"/>
                  <a:gd name="T58" fmla="*/ 1103 w 1126"/>
                  <a:gd name="T59" fmla="*/ 660 h 1550"/>
                  <a:gd name="T60" fmla="*/ 1113 w 1126"/>
                  <a:gd name="T61" fmla="*/ 775 h 1550"/>
                  <a:gd name="T62" fmla="*/ 1123 w 1126"/>
                  <a:gd name="T63" fmla="*/ 854 h 1550"/>
                  <a:gd name="T64" fmla="*/ 1102 w 1126"/>
                  <a:gd name="T65" fmla="*/ 969 h 1550"/>
                  <a:gd name="T66" fmla="*/ 1065 w 1126"/>
                  <a:gd name="T67" fmla="*/ 1076 h 1550"/>
                  <a:gd name="T68" fmla="*/ 1013 w 1126"/>
                  <a:gd name="T69" fmla="*/ 1176 h 1550"/>
                  <a:gd name="T70" fmla="*/ 948 w 1126"/>
                  <a:gd name="T71" fmla="*/ 1268 h 1550"/>
                  <a:gd name="T72" fmla="*/ 871 w 1126"/>
                  <a:gd name="T73" fmla="*/ 1349 h 1550"/>
                  <a:gd name="T74" fmla="*/ 785 w 1126"/>
                  <a:gd name="T75" fmla="*/ 1418 h 1550"/>
                  <a:gd name="T76" fmla="*/ 687 w 1126"/>
                  <a:gd name="T77" fmla="*/ 1474 h 1550"/>
                  <a:gd name="T78" fmla="*/ 581 w 1126"/>
                  <a:gd name="T79" fmla="*/ 1514 h 1550"/>
                  <a:gd name="T80" fmla="*/ 468 w 1126"/>
                  <a:gd name="T81" fmla="*/ 1541 h 1550"/>
                  <a:gd name="T82" fmla="*/ 351 w 1126"/>
                  <a:gd name="T83" fmla="*/ 1550 h 1550"/>
                  <a:gd name="T84" fmla="*/ 232 w 1126"/>
                  <a:gd name="T85" fmla="*/ 1541 h 1550"/>
                  <a:gd name="T86" fmla="*/ 121 w 1126"/>
                  <a:gd name="T87" fmla="*/ 1514 h 1550"/>
                  <a:gd name="T88" fmla="*/ 38 w 1126"/>
                  <a:gd name="T89" fmla="*/ 1483 h 1550"/>
                  <a:gd name="T90" fmla="*/ 35 w 1126"/>
                  <a:gd name="T91" fmla="*/ 1477 h 1550"/>
                  <a:gd name="T92" fmla="*/ 33 w 1126"/>
                  <a:gd name="T93" fmla="*/ 1470 h 1550"/>
                  <a:gd name="T94" fmla="*/ 54 w 1126"/>
                  <a:gd name="T95" fmla="*/ 1477 h 1550"/>
                  <a:gd name="T96" fmla="*/ 161 w 1126"/>
                  <a:gd name="T97" fmla="*/ 1512 h 1550"/>
                  <a:gd name="T98" fmla="*/ 273 w 1126"/>
                  <a:gd name="T99" fmla="*/ 1533 h 1550"/>
                  <a:gd name="T100" fmla="*/ 390 w 1126"/>
                  <a:gd name="T101" fmla="*/ 1535 h 1550"/>
                  <a:gd name="T102" fmla="*/ 505 w 1126"/>
                  <a:gd name="T103" fmla="*/ 1521 h 1550"/>
                  <a:gd name="T104" fmla="*/ 612 w 1126"/>
                  <a:gd name="T105" fmla="*/ 1491 h 1550"/>
                  <a:gd name="T106" fmla="*/ 714 w 1126"/>
                  <a:gd name="T107" fmla="*/ 1445 h 1550"/>
                  <a:gd name="T108" fmla="*/ 806 w 1126"/>
                  <a:gd name="T109" fmla="*/ 1385 h 1550"/>
                  <a:gd name="T110" fmla="*/ 890 w 1126"/>
                  <a:gd name="T111" fmla="*/ 1314 h 1550"/>
                  <a:gd name="T112" fmla="*/ 961 w 1126"/>
                  <a:gd name="T113" fmla="*/ 1230 h 1550"/>
                  <a:gd name="T114" fmla="*/ 1021 w 1126"/>
                  <a:gd name="T115" fmla="*/ 1138 h 1550"/>
                  <a:gd name="T116" fmla="*/ 1067 w 1126"/>
                  <a:gd name="T117" fmla="*/ 1036 h 1550"/>
                  <a:gd name="T118" fmla="*/ 1098 w 1126"/>
                  <a:gd name="T119" fmla="*/ 929 h 1550"/>
                  <a:gd name="T120" fmla="*/ 1111 w 1126"/>
                  <a:gd name="T121" fmla="*/ 813 h 155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26"/>
                  <a:gd name="T184" fmla="*/ 0 h 1550"/>
                  <a:gd name="T185" fmla="*/ 1126 w 1126"/>
                  <a:gd name="T186" fmla="*/ 1550 h 155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26" h="1550">
                    <a:moveTo>
                      <a:pt x="1126" y="775"/>
                    </a:moveTo>
                    <a:lnTo>
                      <a:pt x="1125" y="735"/>
                    </a:lnTo>
                    <a:lnTo>
                      <a:pt x="1123" y="696"/>
                    </a:lnTo>
                    <a:lnTo>
                      <a:pt x="1117" y="656"/>
                    </a:lnTo>
                    <a:lnTo>
                      <a:pt x="1109" y="620"/>
                    </a:lnTo>
                    <a:lnTo>
                      <a:pt x="1102" y="581"/>
                    </a:lnTo>
                    <a:lnTo>
                      <a:pt x="1092" y="545"/>
                    </a:lnTo>
                    <a:lnTo>
                      <a:pt x="1079" y="508"/>
                    </a:lnTo>
                    <a:lnTo>
                      <a:pt x="1065" y="474"/>
                    </a:lnTo>
                    <a:lnTo>
                      <a:pt x="1050" y="439"/>
                    </a:lnTo>
                    <a:lnTo>
                      <a:pt x="1032" y="407"/>
                    </a:lnTo>
                    <a:lnTo>
                      <a:pt x="1013" y="374"/>
                    </a:lnTo>
                    <a:lnTo>
                      <a:pt x="994" y="341"/>
                    </a:lnTo>
                    <a:lnTo>
                      <a:pt x="971" y="311"/>
                    </a:lnTo>
                    <a:lnTo>
                      <a:pt x="948" y="282"/>
                    </a:lnTo>
                    <a:lnTo>
                      <a:pt x="925" y="255"/>
                    </a:lnTo>
                    <a:lnTo>
                      <a:pt x="898" y="228"/>
                    </a:lnTo>
                    <a:lnTo>
                      <a:pt x="871" y="201"/>
                    </a:lnTo>
                    <a:lnTo>
                      <a:pt x="844" y="176"/>
                    </a:lnTo>
                    <a:lnTo>
                      <a:pt x="814" y="153"/>
                    </a:lnTo>
                    <a:lnTo>
                      <a:pt x="785" y="132"/>
                    </a:lnTo>
                    <a:lnTo>
                      <a:pt x="752" y="113"/>
                    </a:lnTo>
                    <a:lnTo>
                      <a:pt x="720" y="94"/>
                    </a:lnTo>
                    <a:lnTo>
                      <a:pt x="687" y="77"/>
                    </a:lnTo>
                    <a:lnTo>
                      <a:pt x="652" y="61"/>
                    </a:lnTo>
                    <a:lnTo>
                      <a:pt x="618" y="48"/>
                    </a:lnTo>
                    <a:lnTo>
                      <a:pt x="581" y="34"/>
                    </a:lnTo>
                    <a:lnTo>
                      <a:pt x="545" y="25"/>
                    </a:lnTo>
                    <a:lnTo>
                      <a:pt x="507" y="15"/>
                    </a:lnTo>
                    <a:lnTo>
                      <a:pt x="468" y="9"/>
                    </a:lnTo>
                    <a:lnTo>
                      <a:pt x="430" y="4"/>
                    </a:lnTo>
                    <a:lnTo>
                      <a:pt x="392" y="2"/>
                    </a:lnTo>
                    <a:lnTo>
                      <a:pt x="351" y="0"/>
                    </a:lnTo>
                    <a:lnTo>
                      <a:pt x="311" y="2"/>
                    </a:lnTo>
                    <a:lnTo>
                      <a:pt x="273" y="4"/>
                    </a:lnTo>
                    <a:lnTo>
                      <a:pt x="232" y="9"/>
                    </a:lnTo>
                    <a:lnTo>
                      <a:pt x="196" y="15"/>
                    </a:lnTo>
                    <a:lnTo>
                      <a:pt x="157" y="25"/>
                    </a:lnTo>
                    <a:lnTo>
                      <a:pt x="121" y="34"/>
                    </a:lnTo>
                    <a:lnTo>
                      <a:pt x="84" y="48"/>
                    </a:lnTo>
                    <a:lnTo>
                      <a:pt x="50" y="61"/>
                    </a:lnTo>
                    <a:lnTo>
                      <a:pt x="15" y="77"/>
                    </a:lnTo>
                    <a:lnTo>
                      <a:pt x="8" y="80"/>
                    </a:lnTo>
                    <a:lnTo>
                      <a:pt x="6" y="82"/>
                    </a:lnTo>
                    <a:lnTo>
                      <a:pt x="6" y="86"/>
                    </a:lnTo>
                    <a:lnTo>
                      <a:pt x="4" y="88"/>
                    </a:lnTo>
                    <a:lnTo>
                      <a:pt x="4" y="90"/>
                    </a:lnTo>
                    <a:lnTo>
                      <a:pt x="4" y="92"/>
                    </a:lnTo>
                    <a:lnTo>
                      <a:pt x="2" y="94"/>
                    </a:lnTo>
                    <a:lnTo>
                      <a:pt x="2" y="96"/>
                    </a:lnTo>
                    <a:lnTo>
                      <a:pt x="0" y="100"/>
                    </a:lnTo>
                    <a:lnTo>
                      <a:pt x="21" y="88"/>
                    </a:lnTo>
                    <a:lnTo>
                      <a:pt x="54" y="73"/>
                    </a:lnTo>
                    <a:lnTo>
                      <a:pt x="88" y="59"/>
                    </a:lnTo>
                    <a:lnTo>
                      <a:pt x="125" y="48"/>
                    </a:lnTo>
                    <a:lnTo>
                      <a:pt x="161" y="38"/>
                    </a:lnTo>
                    <a:lnTo>
                      <a:pt x="198" y="29"/>
                    </a:lnTo>
                    <a:lnTo>
                      <a:pt x="236" y="23"/>
                    </a:lnTo>
                    <a:lnTo>
                      <a:pt x="273" y="17"/>
                    </a:lnTo>
                    <a:lnTo>
                      <a:pt x="313" y="15"/>
                    </a:lnTo>
                    <a:lnTo>
                      <a:pt x="351" y="13"/>
                    </a:lnTo>
                    <a:lnTo>
                      <a:pt x="390" y="15"/>
                    </a:lnTo>
                    <a:lnTo>
                      <a:pt x="430" y="17"/>
                    </a:lnTo>
                    <a:lnTo>
                      <a:pt x="466" y="23"/>
                    </a:lnTo>
                    <a:lnTo>
                      <a:pt x="505" y="29"/>
                    </a:lnTo>
                    <a:lnTo>
                      <a:pt x="541" y="38"/>
                    </a:lnTo>
                    <a:lnTo>
                      <a:pt x="578" y="48"/>
                    </a:lnTo>
                    <a:lnTo>
                      <a:pt x="612" y="59"/>
                    </a:lnTo>
                    <a:lnTo>
                      <a:pt x="647" y="73"/>
                    </a:lnTo>
                    <a:lnTo>
                      <a:pt x="681" y="88"/>
                    </a:lnTo>
                    <a:lnTo>
                      <a:pt x="714" y="105"/>
                    </a:lnTo>
                    <a:lnTo>
                      <a:pt x="747" y="124"/>
                    </a:lnTo>
                    <a:lnTo>
                      <a:pt x="777" y="144"/>
                    </a:lnTo>
                    <a:lnTo>
                      <a:pt x="806" y="165"/>
                    </a:lnTo>
                    <a:lnTo>
                      <a:pt x="835" y="188"/>
                    </a:lnTo>
                    <a:lnTo>
                      <a:pt x="864" y="211"/>
                    </a:lnTo>
                    <a:lnTo>
                      <a:pt x="890" y="236"/>
                    </a:lnTo>
                    <a:lnTo>
                      <a:pt x="915" y="263"/>
                    </a:lnTo>
                    <a:lnTo>
                      <a:pt x="938" y="291"/>
                    </a:lnTo>
                    <a:lnTo>
                      <a:pt x="961" y="320"/>
                    </a:lnTo>
                    <a:lnTo>
                      <a:pt x="983" y="349"/>
                    </a:lnTo>
                    <a:lnTo>
                      <a:pt x="1002" y="380"/>
                    </a:lnTo>
                    <a:lnTo>
                      <a:pt x="1021" y="412"/>
                    </a:lnTo>
                    <a:lnTo>
                      <a:pt x="1038" y="445"/>
                    </a:lnTo>
                    <a:lnTo>
                      <a:pt x="1054" y="478"/>
                    </a:lnTo>
                    <a:lnTo>
                      <a:pt x="1067" y="512"/>
                    </a:lnTo>
                    <a:lnTo>
                      <a:pt x="1079" y="549"/>
                    </a:lnTo>
                    <a:lnTo>
                      <a:pt x="1088" y="585"/>
                    </a:lnTo>
                    <a:lnTo>
                      <a:pt x="1098" y="621"/>
                    </a:lnTo>
                    <a:lnTo>
                      <a:pt x="1103" y="660"/>
                    </a:lnTo>
                    <a:lnTo>
                      <a:pt x="1109" y="696"/>
                    </a:lnTo>
                    <a:lnTo>
                      <a:pt x="1111" y="737"/>
                    </a:lnTo>
                    <a:lnTo>
                      <a:pt x="1113" y="775"/>
                    </a:lnTo>
                    <a:lnTo>
                      <a:pt x="1126" y="775"/>
                    </a:lnTo>
                    <a:lnTo>
                      <a:pt x="1125" y="815"/>
                    </a:lnTo>
                    <a:lnTo>
                      <a:pt x="1123" y="854"/>
                    </a:lnTo>
                    <a:lnTo>
                      <a:pt x="1117" y="892"/>
                    </a:lnTo>
                    <a:lnTo>
                      <a:pt x="1109" y="930"/>
                    </a:lnTo>
                    <a:lnTo>
                      <a:pt x="1102" y="969"/>
                    </a:lnTo>
                    <a:lnTo>
                      <a:pt x="1092" y="1005"/>
                    </a:lnTo>
                    <a:lnTo>
                      <a:pt x="1079" y="1042"/>
                    </a:lnTo>
                    <a:lnTo>
                      <a:pt x="1065" y="1076"/>
                    </a:lnTo>
                    <a:lnTo>
                      <a:pt x="1050" y="1111"/>
                    </a:lnTo>
                    <a:lnTo>
                      <a:pt x="1032" y="1143"/>
                    </a:lnTo>
                    <a:lnTo>
                      <a:pt x="1013" y="1176"/>
                    </a:lnTo>
                    <a:lnTo>
                      <a:pt x="994" y="1209"/>
                    </a:lnTo>
                    <a:lnTo>
                      <a:pt x="971" y="1237"/>
                    </a:lnTo>
                    <a:lnTo>
                      <a:pt x="948" y="1268"/>
                    </a:lnTo>
                    <a:lnTo>
                      <a:pt x="925" y="1295"/>
                    </a:lnTo>
                    <a:lnTo>
                      <a:pt x="898" y="1322"/>
                    </a:lnTo>
                    <a:lnTo>
                      <a:pt x="871" y="1349"/>
                    </a:lnTo>
                    <a:lnTo>
                      <a:pt x="844" y="1372"/>
                    </a:lnTo>
                    <a:lnTo>
                      <a:pt x="814" y="1395"/>
                    </a:lnTo>
                    <a:lnTo>
                      <a:pt x="785" y="1418"/>
                    </a:lnTo>
                    <a:lnTo>
                      <a:pt x="752" y="1437"/>
                    </a:lnTo>
                    <a:lnTo>
                      <a:pt x="720" y="1456"/>
                    </a:lnTo>
                    <a:lnTo>
                      <a:pt x="687" y="1474"/>
                    </a:lnTo>
                    <a:lnTo>
                      <a:pt x="652" y="1489"/>
                    </a:lnTo>
                    <a:lnTo>
                      <a:pt x="618" y="1502"/>
                    </a:lnTo>
                    <a:lnTo>
                      <a:pt x="581" y="1514"/>
                    </a:lnTo>
                    <a:lnTo>
                      <a:pt x="545" y="1525"/>
                    </a:lnTo>
                    <a:lnTo>
                      <a:pt x="507" y="1533"/>
                    </a:lnTo>
                    <a:lnTo>
                      <a:pt x="468" y="1541"/>
                    </a:lnTo>
                    <a:lnTo>
                      <a:pt x="430" y="1546"/>
                    </a:lnTo>
                    <a:lnTo>
                      <a:pt x="392" y="1548"/>
                    </a:lnTo>
                    <a:lnTo>
                      <a:pt x="351" y="1550"/>
                    </a:lnTo>
                    <a:lnTo>
                      <a:pt x="311" y="1548"/>
                    </a:lnTo>
                    <a:lnTo>
                      <a:pt x="273" y="1546"/>
                    </a:lnTo>
                    <a:lnTo>
                      <a:pt x="232" y="1541"/>
                    </a:lnTo>
                    <a:lnTo>
                      <a:pt x="196" y="1533"/>
                    </a:lnTo>
                    <a:lnTo>
                      <a:pt x="157" y="1525"/>
                    </a:lnTo>
                    <a:lnTo>
                      <a:pt x="121" y="1514"/>
                    </a:lnTo>
                    <a:lnTo>
                      <a:pt x="84" y="1502"/>
                    </a:lnTo>
                    <a:lnTo>
                      <a:pt x="50" y="1489"/>
                    </a:lnTo>
                    <a:lnTo>
                      <a:pt x="38" y="1483"/>
                    </a:lnTo>
                    <a:lnTo>
                      <a:pt x="37" y="1481"/>
                    </a:lnTo>
                    <a:lnTo>
                      <a:pt x="37" y="1479"/>
                    </a:lnTo>
                    <a:lnTo>
                      <a:pt x="35" y="1477"/>
                    </a:lnTo>
                    <a:lnTo>
                      <a:pt x="35" y="1474"/>
                    </a:lnTo>
                    <a:lnTo>
                      <a:pt x="33" y="1472"/>
                    </a:lnTo>
                    <a:lnTo>
                      <a:pt x="33" y="1470"/>
                    </a:lnTo>
                    <a:lnTo>
                      <a:pt x="31" y="1468"/>
                    </a:lnTo>
                    <a:lnTo>
                      <a:pt x="31" y="1466"/>
                    </a:lnTo>
                    <a:lnTo>
                      <a:pt x="54" y="1477"/>
                    </a:lnTo>
                    <a:lnTo>
                      <a:pt x="88" y="1491"/>
                    </a:lnTo>
                    <a:lnTo>
                      <a:pt x="125" y="1502"/>
                    </a:lnTo>
                    <a:lnTo>
                      <a:pt x="161" y="1512"/>
                    </a:lnTo>
                    <a:lnTo>
                      <a:pt x="198" y="1521"/>
                    </a:lnTo>
                    <a:lnTo>
                      <a:pt x="236" y="1527"/>
                    </a:lnTo>
                    <a:lnTo>
                      <a:pt x="273" y="1533"/>
                    </a:lnTo>
                    <a:lnTo>
                      <a:pt x="313" y="1535"/>
                    </a:lnTo>
                    <a:lnTo>
                      <a:pt x="351" y="1537"/>
                    </a:lnTo>
                    <a:lnTo>
                      <a:pt x="390" y="1535"/>
                    </a:lnTo>
                    <a:lnTo>
                      <a:pt x="430" y="1533"/>
                    </a:lnTo>
                    <a:lnTo>
                      <a:pt x="466" y="1527"/>
                    </a:lnTo>
                    <a:lnTo>
                      <a:pt x="505" y="1521"/>
                    </a:lnTo>
                    <a:lnTo>
                      <a:pt x="541" y="1512"/>
                    </a:lnTo>
                    <a:lnTo>
                      <a:pt x="578" y="1502"/>
                    </a:lnTo>
                    <a:lnTo>
                      <a:pt x="612" y="1491"/>
                    </a:lnTo>
                    <a:lnTo>
                      <a:pt x="647" y="1477"/>
                    </a:lnTo>
                    <a:lnTo>
                      <a:pt x="681" y="1462"/>
                    </a:lnTo>
                    <a:lnTo>
                      <a:pt x="714" y="1445"/>
                    </a:lnTo>
                    <a:lnTo>
                      <a:pt x="747" y="1426"/>
                    </a:lnTo>
                    <a:lnTo>
                      <a:pt x="777" y="1406"/>
                    </a:lnTo>
                    <a:lnTo>
                      <a:pt x="806" y="1385"/>
                    </a:lnTo>
                    <a:lnTo>
                      <a:pt x="835" y="1362"/>
                    </a:lnTo>
                    <a:lnTo>
                      <a:pt x="864" y="1339"/>
                    </a:lnTo>
                    <a:lnTo>
                      <a:pt x="890" y="1314"/>
                    </a:lnTo>
                    <a:lnTo>
                      <a:pt x="915" y="1287"/>
                    </a:lnTo>
                    <a:lnTo>
                      <a:pt x="938" y="1259"/>
                    </a:lnTo>
                    <a:lnTo>
                      <a:pt x="961" y="1230"/>
                    </a:lnTo>
                    <a:lnTo>
                      <a:pt x="983" y="1201"/>
                    </a:lnTo>
                    <a:lnTo>
                      <a:pt x="1002" y="1170"/>
                    </a:lnTo>
                    <a:lnTo>
                      <a:pt x="1021" y="1138"/>
                    </a:lnTo>
                    <a:lnTo>
                      <a:pt x="1038" y="1105"/>
                    </a:lnTo>
                    <a:lnTo>
                      <a:pt x="1054" y="1071"/>
                    </a:lnTo>
                    <a:lnTo>
                      <a:pt x="1067" y="1036"/>
                    </a:lnTo>
                    <a:lnTo>
                      <a:pt x="1079" y="1001"/>
                    </a:lnTo>
                    <a:lnTo>
                      <a:pt x="1088" y="965"/>
                    </a:lnTo>
                    <a:lnTo>
                      <a:pt x="1098" y="929"/>
                    </a:lnTo>
                    <a:lnTo>
                      <a:pt x="1103" y="890"/>
                    </a:lnTo>
                    <a:lnTo>
                      <a:pt x="1109" y="854"/>
                    </a:lnTo>
                    <a:lnTo>
                      <a:pt x="1111" y="813"/>
                    </a:lnTo>
                    <a:lnTo>
                      <a:pt x="1113" y="775"/>
                    </a:lnTo>
                    <a:lnTo>
                      <a:pt x="1126" y="775"/>
                    </a:lnTo>
                    <a:close/>
                  </a:path>
                </a:pathLst>
              </a:custGeom>
              <a:solidFill>
                <a:srgbClr val="89CFFF"/>
              </a:solidFill>
              <a:ln w="9525">
                <a:noFill/>
                <a:round/>
                <a:headEnd/>
                <a:tailEnd/>
              </a:ln>
            </p:spPr>
            <p:txBody>
              <a:bodyPr/>
              <a:lstStyle/>
              <a:p>
                <a:endParaRPr lang="en-US"/>
              </a:p>
            </p:txBody>
          </p:sp>
          <p:sp>
            <p:nvSpPr>
              <p:cNvPr id="27794" name="Freeform 1110"/>
              <p:cNvSpPr>
                <a:spLocks/>
              </p:cNvSpPr>
              <p:nvPr/>
            </p:nvSpPr>
            <p:spPr bwMode="auto">
              <a:xfrm>
                <a:off x="515" y="1438"/>
                <a:ext cx="1121" cy="1536"/>
              </a:xfrm>
              <a:custGeom>
                <a:avLst/>
                <a:gdLst>
                  <a:gd name="T0" fmla="*/ 1117 w 1121"/>
                  <a:gd name="T1" fmla="*/ 689 h 1536"/>
                  <a:gd name="T2" fmla="*/ 1098 w 1121"/>
                  <a:gd name="T3" fmla="*/ 576 h 1536"/>
                  <a:gd name="T4" fmla="*/ 1061 w 1121"/>
                  <a:gd name="T5" fmla="*/ 469 h 1536"/>
                  <a:gd name="T6" fmla="*/ 1010 w 1121"/>
                  <a:gd name="T7" fmla="*/ 369 h 1536"/>
                  <a:gd name="T8" fmla="*/ 946 w 1121"/>
                  <a:gd name="T9" fmla="*/ 279 h 1536"/>
                  <a:gd name="T10" fmla="*/ 869 w 1121"/>
                  <a:gd name="T11" fmla="*/ 200 h 1536"/>
                  <a:gd name="T12" fmla="*/ 783 w 1121"/>
                  <a:gd name="T13" fmla="*/ 131 h 1536"/>
                  <a:gd name="T14" fmla="*/ 687 w 1121"/>
                  <a:gd name="T15" fmla="*/ 75 h 1536"/>
                  <a:gd name="T16" fmla="*/ 582 w 1121"/>
                  <a:gd name="T17" fmla="*/ 35 h 1536"/>
                  <a:gd name="T18" fmla="*/ 470 w 1121"/>
                  <a:gd name="T19" fmla="*/ 8 h 1536"/>
                  <a:gd name="T20" fmla="*/ 353 w 1121"/>
                  <a:gd name="T21" fmla="*/ 0 h 1536"/>
                  <a:gd name="T22" fmla="*/ 236 w 1121"/>
                  <a:gd name="T23" fmla="*/ 8 h 1536"/>
                  <a:gd name="T24" fmla="*/ 125 w 1121"/>
                  <a:gd name="T25" fmla="*/ 35 h 1536"/>
                  <a:gd name="T26" fmla="*/ 19 w 1121"/>
                  <a:gd name="T27" fmla="*/ 75 h 1536"/>
                  <a:gd name="T28" fmla="*/ 4 w 1121"/>
                  <a:gd name="T29" fmla="*/ 87 h 1536"/>
                  <a:gd name="T30" fmla="*/ 2 w 1121"/>
                  <a:gd name="T31" fmla="*/ 94 h 1536"/>
                  <a:gd name="T32" fmla="*/ 0 w 1121"/>
                  <a:gd name="T33" fmla="*/ 100 h 1536"/>
                  <a:gd name="T34" fmla="*/ 94 w 1121"/>
                  <a:gd name="T35" fmla="*/ 58 h 1536"/>
                  <a:gd name="T36" fmla="*/ 202 w 1121"/>
                  <a:gd name="T37" fmla="*/ 27 h 1536"/>
                  <a:gd name="T38" fmla="*/ 315 w 1121"/>
                  <a:gd name="T39" fmla="*/ 14 h 1536"/>
                  <a:gd name="T40" fmla="*/ 430 w 1121"/>
                  <a:gd name="T41" fmla="*/ 18 h 1536"/>
                  <a:gd name="T42" fmla="*/ 541 w 1121"/>
                  <a:gd name="T43" fmla="*/ 37 h 1536"/>
                  <a:gd name="T44" fmla="*/ 647 w 1121"/>
                  <a:gd name="T45" fmla="*/ 71 h 1536"/>
                  <a:gd name="T46" fmla="*/ 745 w 1121"/>
                  <a:gd name="T47" fmla="*/ 121 h 1536"/>
                  <a:gd name="T48" fmla="*/ 833 w 1121"/>
                  <a:gd name="T49" fmla="*/ 185 h 1536"/>
                  <a:gd name="T50" fmla="*/ 912 w 1121"/>
                  <a:gd name="T51" fmla="*/ 259 h 1536"/>
                  <a:gd name="T52" fmla="*/ 979 w 1121"/>
                  <a:gd name="T53" fmla="*/ 346 h 1536"/>
                  <a:gd name="T54" fmla="*/ 1034 w 1121"/>
                  <a:gd name="T55" fmla="*/ 440 h 1536"/>
                  <a:gd name="T56" fmla="*/ 1075 w 1121"/>
                  <a:gd name="T57" fmla="*/ 543 h 1536"/>
                  <a:gd name="T58" fmla="*/ 1100 w 1121"/>
                  <a:gd name="T59" fmla="*/ 653 h 1536"/>
                  <a:gd name="T60" fmla="*/ 1107 w 1121"/>
                  <a:gd name="T61" fmla="*/ 768 h 1536"/>
                  <a:gd name="T62" fmla="*/ 1117 w 1121"/>
                  <a:gd name="T63" fmla="*/ 847 h 1536"/>
                  <a:gd name="T64" fmla="*/ 1098 w 1121"/>
                  <a:gd name="T65" fmla="*/ 960 h 1536"/>
                  <a:gd name="T66" fmla="*/ 1061 w 1121"/>
                  <a:gd name="T67" fmla="*/ 1067 h 1536"/>
                  <a:gd name="T68" fmla="*/ 1010 w 1121"/>
                  <a:gd name="T69" fmla="*/ 1165 h 1536"/>
                  <a:gd name="T70" fmla="*/ 946 w 1121"/>
                  <a:gd name="T71" fmla="*/ 1257 h 1536"/>
                  <a:gd name="T72" fmla="*/ 869 w 1121"/>
                  <a:gd name="T73" fmla="*/ 1336 h 1536"/>
                  <a:gd name="T74" fmla="*/ 783 w 1121"/>
                  <a:gd name="T75" fmla="*/ 1405 h 1536"/>
                  <a:gd name="T76" fmla="*/ 687 w 1121"/>
                  <a:gd name="T77" fmla="*/ 1461 h 1536"/>
                  <a:gd name="T78" fmla="*/ 582 w 1121"/>
                  <a:gd name="T79" fmla="*/ 1501 h 1536"/>
                  <a:gd name="T80" fmla="*/ 470 w 1121"/>
                  <a:gd name="T81" fmla="*/ 1528 h 1536"/>
                  <a:gd name="T82" fmla="*/ 353 w 1121"/>
                  <a:gd name="T83" fmla="*/ 1536 h 1536"/>
                  <a:gd name="T84" fmla="*/ 236 w 1121"/>
                  <a:gd name="T85" fmla="*/ 1528 h 1536"/>
                  <a:gd name="T86" fmla="*/ 125 w 1121"/>
                  <a:gd name="T87" fmla="*/ 1501 h 1536"/>
                  <a:gd name="T88" fmla="*/ 37 w 1121"/>
                  <a:gd name="T89" fmla="*/ 1467 h 1536"/>
                  <a:gd name="T90" fmla="*/ 33 w 1121"/>
                  <a:gd name="T91" fmla="*/ 1461 h 1536"/>
                  <a:gd name="T92" fmla="*/ 31 w 1121"/>
                  <a:gd name="T93" fmla="*/ 1455 h 1536"/>
                  <a:gd name="T94" fmla="*/ 60 w 1121"/>
                  <a:gd name="T95" fmla="*/ 1463 h 1536"/>
                  <a:gd name="T96" fmla="*/ 165 w 1121"/>
                  <a:gd name="T97" fmla="*/ 1499 h 1536"/>
                  <a:gd name="T98" fmla="*/ 276 w 1121"/>
                  <a:gd name="T99" fmla="*/ 1518 h 1536"/>
                  <a:gd name="T100" fmla="*/ 392 w 1121"/>
                  <a:gd name="T101" fmla="*/ 1522 h 1536"/>
                  <a:gd name="T102" fmla="*/ 505 w 1121"/>
                  <a:gd name="T103" fmla="*/ 1507 h 1536"/>
                  <a:gd name="T104" fmla="*/ 612 w 1121"/>
                  <a:gd name="T105" fmla="*/ 1478 h 1536"/>
                  <a:gd name="T106" fmla="*/ 714 w 1121"/>
                  <a:gd name="T107" fmla="*/ 1432 h 1536"/>
                  <a:gd name="T108" fmla="*/ 804 w 1121"/>
                  <a:gd name="T109" fmla="*/ 1372 h 1536"/>
                  <a:gd name="T110" fmla="*/ 887 w 1121"/>
                  <a:gd name="T111" fmla="*/ 1301 h 1536"/>
                  <a:gd name="T112" fmla="*/ 958 w 1121"/>
                  <a:gd name="T113" fmla="*/ 1219 h 1536"/>
                  <a:gd name="T114" fmla="*/ 1017 w 1121"/>
                  <a:gd name="T115" fmla="*/ 1127 h 1536"/>
                  <a:gd name="T116" fmla="*/ 1063 w 1121"/>
                  <a:gd name="T117" fmla="*/ 1027 h 1536"/>
                  <a:gd name="T118" fmla="*/ 1092 w 1121"/>
                  <a:gd name="T119" fmla="*/ 920 h 1536"/>
                  <a:gd name="T120" fmla="*/ 1107 w 1121"/>
                  <a:gd name="T121" fmla="*/ 806 h 1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21"/>
                  <a:gd name="T184" fmla="*/ 0 h 1536"/>
                  <a:gd name="T185" fmla="*/ 1121 w 1121"/>
                  <a:gd name="T186" fmla="*/ 1536 h 1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21" h="1536">
                    <a:moveTo>
                      <a:pt x="1121" y="768"/>
                    </a:moveTo>
                    <a:lnTo>
                      <a:pt x="1121" y="728"/>
                    </a:lnTo>
                    <a:lnTo>
                      <a:pt x="1117" y="689"/>
                    </a:lnTo>
                    <a:lnTo>
                      <a:pt x="1113" y="651"/>
                    </a:lnTo>
                    <a:lnTo>
                      <a:pt x="1105" y="613"/>
                    </a:lnTo>
                    <a:lnTo>
                      <a:pt x="1098" y="576"/>
                    </a:lnTo>
                    <a:lnTo>
                      <a:pt x="1086" y="540"/>
                    </a:lnTo>
                    <a:lnTo>
                      <a:pt x="1075" y="503"/>
                    </a:lnTo>
                    <a:lnTo>
                      <a:pt x="1061" y="469"/>
                    </a:lnTo>
                    <a:lnTo>
                      <a:pt x="1046" y="434"/>
                    </a:lnTo>
                    <a:lnTo>
                      <a:pt x="1029" y="401"/>
                    </a:lnTo>
                    <a:lnTo>
                      <a:pt x="1010" y="369"/>
                    </a:lnTo>
                    <a:lnTo>
                      <a:pt x="990" y="338"/>
                    </a:lnTo>
                    <a:lnTo>
                      <a:pt x="969" y="307"/>
                    </a:lnTo>
                    <a:lnTo>
                      <a:pt x="946" y="279"/>
                    </a:lnTo>
                    <a:lnTo>
                      <a:pt x="921" y="252"/>
                    </a:lnTo>
                    <a:lnTo>
                      <a:pt x="896" y="225"/>
                    </a:lnTo>
                    <a:lnTo>
                      <a:pt x="869" y="200"/>
                    </a:lnTo>
                    <a:lnTo>
                      <a:pt x="843" y="175"/>
                    </a:lnTo>
                    <a:lnTo>
                      <a:pt x="812" y="152"/>
                    </a:lnTo>
                    <a:lnTo>
                      <a:pt x="783" y="131"/>
                    </a:lnTo>
                    <a:lnTo>
                      <a:pt x="752" y="112"/>
                    </a:lnTo>
                    <a:lnTo>
                      <a:pt x="720" y="93"/>
                    </a:lnTo>
                    <a:lnTo>
                      <a:pt x="687" y="75"/>
                    </a:lnTo>
                    <a:lnTo>
                      <a:pt x="653" y="60"/>
                    </a:lnTo>
                    <a:lnTo>
                      <a:pt x="618" y="46"/>
                    </a:lnTo>
                    <a:lnTo>
                      <a:pt x="582" y="35"/>
                    </a:lnTo>
                    <a:lnTo>
                      <a:pt x="545" y="23"/>
                    </a:lnTo>
                    <a:lnTo>
                      <a:pt x="509" y="16"/>
                    </a:lnTo>
                    <a:lnTo>
                      <a:pt x="470" y="8"/>
                    </a:lnTo>
                    <a:lnTo>
                      <a:pt x="432" y="4"/>
                    </a:lnTo>
                    <a:lnTo>
                      <a:pt x="394" y="0"/>
                    </a:lnTo>
                    <a:lnTo>
                      <a:pt x="353" y="0"/>
                    </a:lnTo>
                    <a:lnTo>
                      <a:pt x="313" y="0"/>
                    </a:lnTo>
                    <a:lnTo>
                      <a:pt x="275" y="4"/>
                    </a:lnTo>
                    <a:lnTo>
                      <a:pt x="236" y="8"/>
                    </a:lnTo>
                    <a:lnTo>
                      <a:pt x="198" y="16"/>
                    </a:lnTo>
                    <a:lnTo>
                      <a:pt x="161" y="23"/>
                    </a:lnTo>
                    <a:lnTo>
                      <a:pt x="125" y="35"/>
                    </a:lnTo>
                    <a:lnTo>
                      <a:pt x="88" y="46"/>
                    </a:lnTo>
                    <a:lnTo>
                      <a:pt x="54" y="60"/>
                    </a:lnTo>
                    <a:lnTo>
                      <a:pt x="19" y="75"/>
                    </a:lnTo>
                    <a:lnTo>
                      <a:pt x="6" y="83"/>
                    </a:lnTo>
                    <a:lnTo>
                      <a:pt x="6" y="85"/>
                    </a:lnTo>
                    <a:lnTo>
                      <a:pt x="4" y="87"/>
                    </a:lnTo>
                    <a:lnTo>
                      <a:pt x="4" y="89"/>
                    </a:lnTo>
                    <a:lnTo>
                      <a:pt x="2" y="93"/>
                    </a:lnTo>
                    <a:lnTo>
                      <a:pt x="2" y="94"/>
                    </a:lnTo>
                    <a:lnTo>
                      <a:pt x="2" y="96"/>
                    </a:lnTo>
                    <a:lnTo>
                      <a:pt x="0" y="98"/>
                    </a:lnTo>
                    <a:lnTo>
                      <a:pt x="0" y="100"/>
                    </a:lnTo>
                    <a:lnTo>
                      <a:pt x="25" y="87"/>
                    </a:lnTo>
                    <a:lnTo>
                      <a:pt x="60" y="71"/>
                    </a:lnTo>
                    <a:lnTo>
                      <a:pt x="94" y="58"/>
                    </a:lnTo>
                    <a:lnTo>
                      <a:pt x="129" y="46"/>
                    </a:lnTo>
                    <a:lnTo>
                      <a:pt x="165" y="37"/>
                    </a:lnTo>
                    <a:lnTo>
                      <a:pt x="202" y="27"/>
                    </a:lnTo>
                    <a:lnTo>
                      <a:pt x="238" y="22"/>
                    </a:lnTo>
                    <a:lnTo>
                      <a:pt x="276" y="18"/>
                    </a:lnTo>
                    <a:lnTo>
                      <a:pt x="315" y="14"/>
                    </a:lnTo>
                    <a:lnTo>
                      <a:pt x="353" y="12"/>
                    </a:lnTo>
                    <a:lnTo>
                      <a:pt x="392" y="14"/>
                    </a:lnTo>
                    <a:lnTo>
                      <a:pt x="430" y="18"/>
                    </a:lnTo>
                    <a:lnTo>
                      <a:pt x="468" y="22"/>
                    </a:lnTo>
                    <a:lnTo>
                      <a:pt x="505" y="27"/>
                    </a:lnTo>
                    <a:lnTo>
                      <a:pt x="541" y="37"/>
                    </a:lnTo>
                    <a:lnTo>
                      <a:pt x="578" y="46"/>
                    </a:lnTo>
                    <a:lnTo>
                      <a:pt x="612" y="58"/>
                    </a:lnTo>
                    <a:lnTo>
                      <a:pt x="647" y="71"/>
                    </a:lnTo>
                    <a:lnTo>
                      <a:pt x="681" y="87"/>
                    </a:lnTo>
                    <a:lnTo>
                      <a:pt x="714" y="104"/>
                    </a:lnTo>
                    <a:lnTo>
                      <a:pt x="745" y="121"/>
                    </a:lnTo>
                    <a:lnTo>
                      <a:pt x="775" y="142"/>
                    </a:lnTo>
                    <a:lnTo>
                      <a:pt x="804" y="164"/>
                    </a:lnTo>
                    <a:lnTo>
                      <a:pt x="833" y="185"/>
                    </a:lnTo>
                    <a:lnTo>
                      <a:pt x="862" y="210"/>
                    </a:lnTo>
                    <a:lnTo>
                      <a:pt x="887" y="235"/>
                    </a:lnTo>
                    <a:lnTo>
                      <a:pt x="912" y="259"/>
                    </a:lnTo>
                    <a:lnTo>
                      <a:pt x="937" y="288"/>
                    </a:lnTo>
                    <a:lnTo>
                      <a:pt x="958" y="317"/>
                    </a:lnTo>
                    <a:lnTo>
                      <a:pt x="979" y="346"/>
                    </a:lnTo>
                    <a:lnTo>
                      <a:pt x="1000" y="377"/>
                    </a:lnTo>
                    <a:lnTo>
                      <a:pt x="1017" y="407"/>
                    </a:lnTo>
                    <a:lnTo>
                      <a:pt x="1034" y="440"/>
                    </a:lnTo>
                    <a:lnTo>
                      <a:pt x="1050" y="474"/>
                    </a:lnTo>
                    <a:lnTo>
                      <a:pt x="1063" y="509"/>
                    </a:lnTo>
                    <a:lnTo>
                      <a:pt x="1075" y="543"/>
                    </a:lnTo>
                    <a:lnTo>
                      <a:pt x="1084" y="580"/>
                    </a:lnTo>
                    <a:lnTo>
                      <a:pt x="1092" y="616"/>
                    </a:lnTo>
                    <a:lnTo>
                      <a:pt x="1100" y="653"/>
                    </a:lnTo>
                    <a:lnTo>
                      <a:pt x="1104" y="691"/>
                    </a:lnTo>
                    <a:lnTo>
                      <a:pt x="1107" y="730"/>
                    </a:lnTo>
                    <a:lnTo>
                      <a:pt x="1107" y="768"/>
                    </a:lnTo>
                    <a:lnTo>
                      <a:pt x="1121" y="768"/>
                    </a:lnTo>
                    <a:lnTo>
                      <a:pt x="1121" y="808"/>
                    </a:lnTo>
                    <a:lnTo>
                      <a:pt x="1117" y="847"/>
                    </a:lnTo>
                    <a:lnTo>
                      <a:pt x="1113" y="885"/>
                    </a:lnTo>
                    <a:lnTo>
                      <a:pt x="1105" y="923"/>
                    </a:lnTo>
                    <a:lnTo>
                      <a:pt x="1098" y="960"/>
                    </a:lnTo>
                    <a:lnTo>
                      <a:pt x="1086" y="996"/>
                    </a:lnTo>
                    <a:lnTo>
                      <a:pt x="1075" y="1033"/>
                    </a:lnTo>
                    <a:lnTo>
                      <a:pt x="1061" y="1067"/>
                    </a:lnTo>
                    <a:lnTo>
                      <a:pt x="1046" y="1100"/>
                    </a:lnTo>
                    <a:lnTo>
                      <a:pt x="1029" y="1135"/>
                    </a:lnTo>
                    <a:lnTo>
                      <a:pt x="1010" y="1165"/>
                    </a:lnTo>
                    <a:lnTo>
                      <a:pt x="990" y="1198"/>
                    </a:lnTo>
                    <a:lnTo>
                      <a:pt x="969" y="1227"/>
                    </a:lnTo>
                    <a:lnTo>
                      <a:pt x="946" y="1257"/>
                    </a:lnTo>
                    <a:lnTo>
                      <a:pt x="921" y="1284"/>
                    </a:lnTo>
                    <a:lnTo>
                      <a:pt x="896" y="1311"/>
                    </a:lnTo>
                    <a:lnTo>
                      <a:pt x="869" y="1336"/>
                    </a:lnTo>
                    <a:lnTo>
                      <a:pt x="843" y="1361"/>
                    </a:lnTo>
                    <a:lnTo>
                      <a:pt x="812" y="1384"/>
                    </a:lnTo>
                    <a:lnTo>
                      <a:pt x="783" y="1405"/>
                    </a:lnTo>
                    <a:lnTo>
                      <a:pt x="752" y="1424"/>
                    </a:lnTo>
                    <a:lnTo>
                      <a:pt x="720" y="1443"/>
                    </a:lnTo>
                    <a:lnTo>
                      <a:pt x="687" y="1461"/>
                    </a:lnTo>
                    <a:lnTo>
                      <a:pt x="653" y="1476"/>
                    </a:lnTo>
                    <a:lnTo>
                      <a:pt x="618" y="1490"/>
                    </a:lnTo>
                    <a:lnTo>
                      <a:pt x="582" y="1501"/>
                    </a:lnTo>
                    <a:lnTo>
                      <a:pt x="545" y="1513"/>
                    </a:lnTo>
                    <a:lnTo>
                      <a:pt x="509" y="1520"/>
                    </a:lnTo>
                    <a:lnTo>
                      <a:pt x="470" y="1528"/>
                    </a:lnTo>
                    <a:lnTo>
                      <a:pt x="432" y="1532"/>
                    </a:lnTo>
                    <a:lnTo>
                      <a:pt x="394" y="1536"/>
                    </a:lnTo>
                    <a:lnTo>
                      <a:pt x="353" y="1536"/>
                    </a:lnTo>
                    <a:lnTo>
                      <a:pt x="313" y="1536"/>
                    </a:lnTo>
                    <a:lnTo>
                      <a:pt x="275" y="1532"/>
                    </a:lnTo>
                    <a:lnTo>
                      <a:pt x="236" y="1528"/>
                    </a:lnTo>
                    <a:lnTo>
                      <a:pt x="198" y="1520"/>
                    </a:lnTo>
                    <a:lnTo>
                      <a:pt x="161" y="1513"/>
                    </a:lnTo>
                    <a:lnTo>
                      <a:pt x="125" y="1501"/>
                    </a:lnTo>
                    <a:lnTo>
                      <a:pt x="88" y="1490"/>
                    </a:lnTo>
                    <a:lnTo>
                      <a:pt x="54" y="1476"/>
                    </a:lnTo>
                    <a:lnTo>
                      <a:pt x="37" y="1467"/>
                    </a:lnTo>
                    <a:lnTo>
                      <a:pt x="35" y="1465"/>
                    </a:lnTo>
                    <a:lnTo>
                      <a:pt x="35" y="1463"/>
                    </a:lnTo>
                    <a:lnTo>
                      <a:pt x="33" y="1461"/>
                    </a:lnTo>
                    <a:lnTo>
                      <a:pt x="33" y="1459"/>
                    </a:lnTo>
                    <a:lnTo>
                      <a:pt x="31" y="1457"/>
                    </a:lnTo>
                    <a:lnTo>
                      <a:pt x="31" y="1455"/>
                    </a:lnTo>
                    <a:lnTo>
                      <a:pt x="31" y="1453"/>
                    </a:lnTo>
                    <a:lnTo>
                      <a:pt x="29" y="1449"/>
                    </a:lnTo>
                    <a:lnTo>
                      <a:pt x="60" y="1463"/>
                    </a:lnTo>
                    <a:lnTo>
                      <a:pt x="94" y="1478"/>
                    </a:lnTo>
                    <a:lnTo>
                      <a:pt x="129" y="1490"/>
                    </a:lnTo>
                    <a:lnTo>
                      <a:pt x="165" y="1499"/>
                    </a:lnTo>
                    <a:lnTo>
                      <a:pt x="202" y="1507"/>
                    </a:lnTo>
                    <a:lnTo>
                      <a:pt x="238" y="1514"/>
                    </a:lnTo>
                    <a:lnTo>
                      <a:pt x="276" y="1518"/>
                    </a:lnTo>
                    <a:lnTo>
                      <a:pt x="315" y="1522"/>
                    </a:lnTo>
                    <a:lnTo>
                      <a:pt x="353" y="1522"/>
                    </a:lnTo>
                    <a:lnTo>
                      <a:pt x="392" y="1522"/>
                    </a:lnTo>
                    <a:lnTo>
                      <a:pt x="430" y="1518"/>
                    </a:lnTo>
                    <a:lnTo>
                      <a:pt x="468" y="1514"/>
                    </a:lnTo>
                    <a:lnTo>
                      <a:pt x="505" y="1507"/>
                    </a:lnTo>
                    <a:lnTo>
                      <a:pt x="541" y="1499"/>
                    </a:lnTo>
                    <a:lnTo>
                      <a:pt x="578" y="1490"/>
                    </a:lnTo>
                    <a:lnTo>
                      <a:pt x="612" y="1478"/>
                    </a:lnTo>
                    <a:lnTo>
                      <a:pt x="647" y="1463"/>
                    </a:lnTo>
                    <a:lnTo>
                      <a:pt x="681" y="1449"/>
                    </a:lnTo>
                    <a:lnTo>
                      <a:pt x="714" y="1432"/>
                    </a:lnTo>
                    <a:lnTo>
                      <a:pt x="745" y="1413"/>
                    </a:lnTo>
                    <a:lnTo>
                      <a:pt x="775" y="1394"/>
                    </a:lnTo>
                    <a:lnTo>
                      <a:pt x="804" y="1372"/>
                    </a:lnTo>
                    <a:lnTo>
                      <a:pt x="833" y="1351"/>
                    </a:lnTo>
                    <a:lnTo>
                      <a:pt x="862" y="1326"/>
                    </a:lnTo>
                    <a:lnTo>
                      <a:pt x="887" y="1301"/>
                    </a:lnTo>
                    <a:lnTo>
                      <a:pt x="912" y="1275"/>
                    </a:lnTo>
                    <a:lnTo>
                      <a:pt x="937" y="1248"/>
                    </a:lnTo>
                    <a:lnTo>
                      <a:pt x="958" y="1219"/>
                    </a:lnTo>
                    <a:lnTo>
                      <a:pt x="979" y="1190"/>
                    </a:lnTo>
                    <a:lnTo>
                      <a:pt x="1000" y="1159"/>
                    </a:lnTo>
                    <a:lnTo>
                      <a:pt x="1017" y="1127"/>
                    </a:lnTo>
                    <a:lnTo>
                      <a:pt x="1034" y="1096"/>
                    </a:lnTo>
                    <a:lnTo>
                      <a:pt x="1050" y="1062"/>
                    </a:lnTo>
                    <a:lnTo>
                      <a:pt x="1063" y="1027"/>
                    </a:lnTo>
                    <a:lnTo>
                      <a:pt x="1075" y="993"/>
                    </a:lnTo>
                    <a:lnTo>
                      <a:pt x="1084" y="956"/>
                    </a:lnTo>
                    <a:lnTo>
                      <a:pt x="1092" y="920"/>
                    </a:lnTo>
                    <a:lnTo>
                      <a:pt x="1100" y="883"/>
                    </a:lnTo>
                    <a:lnTo>
                      <a:pt x="1104" y="845"/>
                    </a:lnTo>
                    <a:lnTo>
                      <a:pt x="1107" y="806"/>
                    </a:lnTo>
                    <a:lnTo>
                      <a:pt x="1107" y="768"/>
                    </a:lnTo>
                    <a:lnTo>
                      <a:pt x="1121" y="768"/>
                    </a:lnTo>
                    <a:close/>
                  </a:path>
                </a:pathLst>
              </a:custGeom>
              <a:solidFill>
                <a:srgbClr val="8AD0FF"/>
              </a:solidFill>
              <a:ln w="9525">
                <a:noFill/>
                <a:round/>
                <a:headEnd/>
                <a:tailEnd/>
              </a:ln>
            </p:spPr>
            <p:txBody>
              <a:bodyPr/>
              <a:lstStyle/>
              <a:p>
                <a:endParaRPr lang="en-US"/>
              </a:p>
            </p:txBody>
          </p:sp>
          <p:sp>
            <p:nvSpPr>
              <p:cNvPr id="27795" name="Freeform 1111"/>
              <p:cNvSpPr>
                <a:spLocks/>
              </p:cNvSpPr>
              <p:nvPr/>
            </p:nvSpPr>
            <p:spPr bwMode="auto">
              <a:xfrm>
                <a:off x="511" y="1444"/>
                <a:ext cx="1119" cy="1524"/>
              </a:xfrm>
              <a:custGeom>
                <a:avLst/>
                <a:gdLst>
                  <a:gd name="T0" fmla="*/ 1115 w 1119"/>
                  <a:gd name="T1" fmla="*/ 683 h 1524"/>
                  <a:gd name="T2" fmla="*/ 1094 w 1119"/>
                  <a:gd name="T3" fmla="*/ 572 h 1524"/>
                  <a:gd name="T4" fmla="*/ 1060 w 1119"/>
                  <a:gd name="T5" fmla="*/ 465 h 1524"/>
                  <a:gd name="T6" fmla="*/ 1008 w 1119"/>
                  <a:gd name="T7" fmla="*/ 367 h 1524"/>
                  <a:gd name="T8" fmla="*/ 944 w 1119"/>
                  <a:gd name="T9" fmla="*/ 278 h 1524"/>
                  <a:gd name="T10" fmla="*/ 870 w 1119"/>
                  <a:gd name="T11" fmla="*/ 198 h 1524"/>
                  <a:gd name="T12" fmla="*/ 783 w 1119"/>
                  <a:gd name="T13" fmla="*/ 131 h 1524"/>
                  <a:gd name="T14" fmla="*/ 687 w 1119"/>
                  <a:gd name="T15" fmla="*/ 75 h 1524"/>
                  <a:gd name="T16" fmla="*/ 584 w 1119"/>
                  <a:gd name="T17" fmla="*/ 35 h 1524"/>
                  <a:gd name="T18" fmla="*/ 472 w 1119"/>
                  <a:gd name="T19" fmla="*/ 10 h 1524"/>
                  <a:gd name="T20" fmla="*/ 357 w 1119"/>
                  <a:gd name="T21" fmla="*/ 0 h 1524"/>
                  <a:gd name="T22" fmla="*/ 242 w 1119"/>
                  <a:gd name="T23" fmla="*/ 10 h 1524"/>
                  <a:gd name="T24" fmla="*/ 131 w 1119"/>
                  <a:gd name="T25" fmla="*/ 35 h 1524"/>
                  <a:gd name="T26" fmla="*/ 27 w 1119"/>
                  <a:gd name="T27" fmla="*/ 75 h 1524"/>
                  <a:gd name="T28" fmla="*/ 6 w 1119"/>
                  <a:gd name="T29" fmla="*/ 90 h 1524"/>
                  <a:gd name="T30" fmla="*/ 2 w 1119"/>
                  <a:gd name="T31" fmla="*/ 96 h 1524"/>
                  <a:gd name="T32" fmla="*/ 0 w 1119"/>
                  <a:gd name="T33" fmla="*/ 104 h 1524"/>
                  <a:gd name="T34" fmla="*/ 100 w 1119"/>
                  <a:gd name="T35" fmla="*/ 60 h 1524"/>
                  <a:gd name="T36" fmla="*/ 206 w 1119"/>
                  <a:gd name="T37" fmla="*/ 29 h 1524"/>
                  <a:gd name="T38" fmla="*/ 319 w 1119"/>
                  <a:gd name="T39" fmla="*/ 14 h 1524"/>
                  <a:gd name="T40" fmla="*/ 434 w 1119"/>
                  <a:gd name="T41" fmla="*/ 17 h 1524"/>
                  <a:gd name="T42" fmla="*/ 543 w 1119"/>
                  <a:gd name="T43" fmla="*/ 37 h 1524"/>
                  <a:gd name="T44" fmla="*/ 649 w 1119"/>
                  <a:gd name="T45" fmla="*/ 73 h 1524"/>
                  <a:gd name="T46" fmla="*/ 745 w 1119"/>
                  <a:gd name="T47" fmla="*/ 121 h 1524"/>
                  <a:gd name="T48" fmla="*/ 833 w 1119"/>
                  <a:gd name="T49" fmla="*/ 184 h 1524"/>
                  <a:gd name="T50" fmla="*/ 912 w 1119"/>
                  <a:gd name="T51" fmla="*/ 259 h 1524"/>
                  <a:gd name="T52" fmla="*/ 977 w 1119"/>
                  <a:gd name="T53" fmla="*/ 344 h 1524"/>
                  <a:gd name="T54" fmla="*/ 1033 w 1119"/>
                  <a:gd name="T55" fmla="*/ 438 h 1524"/>
                  <a:gd name="T56" fmla="*/ 1073 w 1119"/>
                  <a:gd name="T57" fmla="*/ 539 h 1524"/>
                  <a:gd name="T58" fmla="*/ 1098 w 1119"/>
                  <a:gd name="T59" fmla="*/ 649 h 1524"/>
                  <a:gd name="T60" fmla="*/ 1106 w 1119"/>
                  <a:gd name="T61" fmla="*/ 762 h 1524"/>
                  <a:gd name="T62" fmla="*/ 1115 w 1119"/>
                  <a:gd name="T63" fmla="*/ 841 h 1524"/>
                  <a:gd name="T64" fmla="*/ 1094 w 1119"/>
                  <a:gd name="T65" fmla="*/ 952 h 1524"/>
                  <a:gd name="T66" fmla="*/ 1060 w 1119"/>
                  <a:gd name="T67" fmla="*/ 1058 h 1524"/>
                  <a:gd name="T68" fmla="*/ 1008 w 1119"/>
                  <a:gd name="T69" fmla="*/ 1157 h 1524"/>
                  <a:gd name="T70" fmla="*/ 944 w 1119"/>
                  <a:gd name="T71" fmla="*/ 1246 h 1524"/>
                  <a:gd name="T72" fmla="*/ 870 w 1119"/>
                  <a:gd name="T73" fmla="*/ 1326 h 1524"/>
                  <a:gd name="T74" fmla="*/ 783 w 1119"/>
                  <a:gd name="T75" fmla="*/ 1393 h 1524"/>
                  <a:gd name="T76" fmla="*/ 687 w 1119"/>
                  <a:gd name="T77" fmla="*/ 1449 h 1524"/>
                  <a:gd name="T78" fmla="*/ 584 w 1119"/>
                  <a:gd name="T79" fmla="*/ 1489 h 1524"/>
                  <a:gd name="T80" fmla="*/ 472 w 1119"/>
                  <a:gd name="T81" fmla="*/ 1514 h 1524"/>
                  <a:gd name="T82" fmla="*/ 357 w 1119"/>
                  <a:gd name="T83" fmla="*/ 1524 h 1524"/>
                  <a:gd name="T84" fmla="*/ 242 w 1119"/>
                  <a:gd name="T85" fmla="*/ 1514 h 1524"/>
                  <a:gd name="T86" fmla="*/ 131 w 1119"/>
                  <a:gd name="T87" fmla="*/ 1489 h 1524"/>
                  <a:gd name="T88" fmla="*/ 37 w 1119"/>
                  <a:gd name="T89" fmla="*/ 1453 h 1524"/>
                  <a:gd name="T90" fmla="*/ 35 w 1119"/>
                  <a:gd name="T91" fmla="*/ 1445 h 1524"/>
                  <a:gd name="T92" fmla="*/ 31 w 1119"/>
                  <a:gd name="T93" fmla="*/ 1439 h 1524"/>
                  <a:gd name="T94" fmla="*/ 33 w 1119"/>
                  <a:gd name="T95" fmla="*/ 1437 h 1524"/>
                  <a:gd name="T96" fmla="*/ 135 w 1119"/>
                  <a:gd name="T97" fmla="*/ 1476 h 1524"/>
                  <a:gd name="T98" fmla="*/ 244 w 1119"/>
                  <a:gd name="T99" fmla="*/ 1503 h 1524"/>
                  <a:gd name="T100" fmla="*/ 357 w 1119"/>
                  <a:gd name="T101" fmla="*/ 1510 h 1524"/>
                  <a:gd name="T102" fmla="*/ 470 w 1119"/>
                  <a:gd name="T103" fmla="*/ 1503 h 1524"/>
                  <a:gd name="T104" fmla="*/ 580 w 1119"/>
                  <a:gd name="T105" fmla="*/ 1476 h 1524"/>
                  <a:gd name="T106" fmla="*/ 682 w 1119"/>
                  <a:gd name="T107" fmla="*/ 1437 h 1524"/>
                  <a:gd name="T108" fmla="*/ 776 w 1119"/>
                  <a:gd name="T109" fmla="*/ 1382 h 1524"/>
                  <a:gd name="T110" fmla="*/ 860 w 1119"/>
                  <a:gd name="T111" fmla="*/ 1317 h 1524"/>
                  <a:gd name="T112" fmla="*/ 935 w 1119"/>
                  <a:gd name="T113" fmla="*/ 1238 h 1524"/>
                  <a:gd name="T114" fmla="*/ 998 w 1119"/>
                  <a:gd name="T115" fmla="*/ 1150 h 1524"/>
                  <a:gd name="T116" fmla="*/ 1046 w 1119"/>
                  <a:gd name="T117" fmla="*/ 1054 h 1524"/>
                  <a:gd name="T118" fmla="*/ 1083 w 1119"/>
                  <a:gd name="T119" fmla="*/ 948 h 1524"/>
                  <a:gd name="T120" fmla="*/ 1102 w 1119"/>
                  <a:gd name="T121" fmla="*/ 839 h 1524"/>
                  <a:gd name="T122" fmla="*/ 1119 w 1119"/>
                  <a:gd name="T123" fmla="*/ 762 h 152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119"/>
                  <a:gd name="T187" fmla="*/ 0 h 1524"/>
                  <a:gd name="T188" fmla="*/ 1119 w 1119"/>
                  <a:gd name="T189" fmla="*/ 1524 h 152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119" h="1524">
                    <a:moveTo>
                      <a:pt x="1119" y="762"/>
                    </a:moveTo>
                    <a:lnTo>
                      <a:pt x="1117" y="724"/>
                    </a:lnTo>
                    <a:lnTo>
                      <a:pt x="1115" y="683"/>
                    </a:lnTo>
                    <a:lnTo>
                      <a:pt x="1109" y="647"/>
                    </a:lnTo>
                    <a:lnTo>
                      <a:pt x="1104" y="608"/>
                    </a:lnTo>
                    <a:lnTo>
                      <a:pt x="1094" y="572"/>
                    </a:lnTo>
                    <a:lnTo>
                      <a:pt x="1085" y="536"/>
                    </a:lnTo>
                    <a:lnTo>
                      <a:pt x="1073" y="499"/>
                    </a:lnTo>
                    <a:lnTo>
                      <a:pt x="1060" y="465"/>
                    </a:lnTo>
                    <a:lnTo>
                      <a:pt x="1044" y="432"/>
                    </a:lnTo>
                    <a:lnTo>
                      <a:pt x="1027" y="399"/>
                    </a:lnTo>
                    <a:lnTo>
                      <a:pt x="1008" y="367"/>
                    </a:lnTo>
                    <a:lnTo>
                      <a:pt x="989" y="336"/>
                    </a:lnTo>
                    <a:lnTo>
                      <a:pt x="967" y="307"/>
                    </a:lnTo>
                    <a:lnTo>
                      <a:pt x="944" y="278"/>
                    </a:lnTo>
                    <a:lnTo>
                      <a:pt x="921" y="250"/>
                    </a:lnTo>
                    <a:lnTo>
                      <a:pt x="896" y="223"/>
                    </a:lnTo>
                    <a:lnTo>
                      <a:pt x="870" y="198"/>
                    </a:lnTo>
                    <a:lnTo>
                      <a:pt x="841" y="175"/>
                    </a:lnTo>
                    <a:lnTo>
                      <a:pt x="812" y="152"/>
                    </a:lnTo>
                    <a:lnTo>
                      <a:pt x="783" y="131"/>
                    </a:lnTo>
                    <a:lnTo>
                      <a:pt x="753" y="111"/>
                    </a:lnTo>
                    <a:lnTo>
                      <a:pt x="720" y="92"/>
                    </a:lnTo>
                    <a:lnTo>
                      <a:pt x="687" y="75"/>
                    </a:lnTo>
                    <a:lnTo>
                      <a:pt x="653" y="60"/>
                    </a:lnTo>
                    <a:lnTo>
                      <a:pt x="618" y="46"/>
                    </a:lnTo>
                    <a:lnTo>
                      <a:pt x="584" y="35"/>
                    </a:lnTo>
                    <a:lnTo>
                      <a:pt x="547" y="25"/>
                    </a:lnTo>
                    <a:lnTo>
                      <a:pt x="511" y="16"/>
                    </a:lnTo>
                    <a:lnTo>
                      <a:pt x="472" y="10"/>
                    </a:lnTo>
                    <a:lnTo>
                      <a:pt x="436" y="4"/>
                    </a:lnTo>
                    <a:lnTo>
                      <a:pt x="396" y="2"/>
                    </a:lnTo>
                    <a:lnTo>
                      <a:pt x="357" y="0"/>
                    </a:lnTo>
                    <a:lnTo>
                      <a:pt x="319" y="2"/>
                    </a:lnTo>
                    <a:lnTo>
                      <a:pt x="279" y="4"/>
                    </a:lnTo>
                    <a:lnTo>
                      <a:pt x="242" y="10"/>
                    </a:lnTo>
                    <a:lnTo>
                      <a:pt x="204" y="16"/>
                    </a:lnTo>
                    <a:lnTo>
                      <a:pt x="167" y="25"/>
                    </a:lnTo>
                    <a:lnTo>
                      <a:pt x="131" y="35"/>
                    </a:lnTo>
                    <a:lnTo>
                      <a:pt x="94" y="46"/>
                    </a:lnTo>
                    <a:lnTo>
                      <a:pt x="60" y="60"/>
                    </a:lnTo>
                    <a:lnTo>
                      <a:pt x="27" y="75"/>
                    </a:lnTo>
                    <a:lnTo>
                      <a:pt x="6" y="87"/>
                    </a:lnTo>
                    <a:lnTo>
                      <a:pt x="6" y="88"/>
                    </a:lnTo>
                    <a:lnTo>
                      <a:pt x="6" y="90"/>
                    </a:lnTo>
                    <a:lnTo>
                      <a:pt x="4" y="92"/>
                    </a:lnTo>
                    <a:lnTo>
                      <a:pt x="4" y="94"/>
                    </a:lnTo>
                    <a:lnTo>
                      <a:pt x="2" y="96"/>
                    </a:lnTo>
                    <a:lnTo>
                      <a:pt x="2" y="100"/>
                    </a:lnTo>
                    <a:lnTo>
                      <a:pt x="2" y="102"/>
                    </a:lnTo>
                    <a:lnTo>
                      <a:pt x="0" y="104"/>
                    </a:lnTo>
                    <a:lnTo>
                      <a:pt x="33" y="87"/>
                    </a:lnTo>
                    <a:lnTo>
                      <a:pt x="66" y="73"/>
                    </a:lnTo>
                    <a:lnTo>
                      <a:pt x="100" y="60"/>
                    </a:lnTo>
                    <a:lnTo>
                      <a:pt x="135" y="46"/>
                    </a:lnTo>
                    <a:lnTo>
                      <a:pt x="169" y="37"/>
                    </a:lnTo>
                    <a:lnTo>
                      <a:pt x="206" y="29"/>
                    </a:lnTo>
                    <a:lnTo>
                      <a:pt x="244" y="21"/>
                    </a:lnTo>
                    <a:lnTo>
                      <a:pt x="280" y="17"/>
                    </a:lnTo>
                    <a:lnTo>
                      <a:pt x="319" y="14"/>
                    </a:lnTo>
                    <a:lnTo>
                      <a:pt x="357" y="14"/>
                    </a:lnTo>
                    <a:lnTo>
                      <a:pt x="396" y="14"/>
                    </a:lnTo>
                    <a:lnTo>
                      <a:pt x="434" y="17"/>
                    </a:lnTo>
                    <a:lnTo>
                      <a:pt x="470" y="21"/>
                    </a:lnTo>
                    <a:lnTo>
                      <a:pt x="509" y="29"/>
                    </a:lnTo>
                    <a:lnTo>
                      <a:pt x="543" y="37"/>
                    </a:lnTo>
                    <a:lnTo>
                      <a:pt x="580" y="46"/>
                    </a:lnTo>
                    <a:lnTo>
                      <a:pt x="614" y="60"/>
                    </a:lnTo>
                    <a:lnTo>
                      <a:pt x="649" y="73"/>
                    </a:lnTo>
                    <a:lnTo>
                      <a:pt x="682" y="87"/>
                    </a:lnTo>
                    <a:lnTo>
                      <a:pt x="714" y="104"/>
                    </a:lnTo>
                    <a:lnTo>
                      <a:pt x="745" y="121"/>
                    </a:lnTo>
                    <a:lnTo>
                      <a:pt x="776" y="140"/>
                    </a:lnTo>
                    <a:lnTo>
                      <a:pt x="804" y="161"/>
                    </a:lnTo>
                    <a:lnTo>
                      <a:pt x="833" y="184"/>
                    </a:lnTo>
                    <a:lnTo>
                      <a:pt x="860" y="207"/>
                    </a:lnTo>
                    <a:lnTo>
                      <a:pt x="887" y="232"/>
                    </a:lnTo>
                    <a:lnTo>
                      <a:pt x="912" y="259"/>
                    </a:lnTo>
                    <a:lnTo>
                      <a:pt x="935" y="286"/>
                    </a:lnTo>
                    <a:lnTo>
                      <a:pt x="958" y="315"/>
                    </a:lnTo>
                    <a:lnTo>
                      <a:pt x="977" y="344"/>
                    </a:lnTo>
                    <a:lnTo>
                      <a:pt x="998" y="374"/>
                    </a:lnTo>
                    <a:lnTo>
                      <a:pt x="1015" y="405"/>
                    </a:lnTo>
                    <a:lnTo>
                      <a:pt x="1033" y="438"/>
                    </a:lnTo>
                    <a:lnTo>
                      <a:pt x="1046" y="470"/>
                    </a:lnTo>
                    <a:lnTo>
                      <a:pt x="1060" y="505"/>
                    </a:lnTo>
                    <a:lnTo>
                      <a:pt x="1073" y="539"/>
                    </a:lnTo>
                    <a:lnTo>
                      <a:pt x="1083" y="574"/>
                    </a:lnTo>
                    <a:lnTo>
                      <a:pt x="1090" y="610"/>
                    </a:lnTo>
                    <a:lnTo>
                      <a:pt x="1098" y="649"/>
                    </a:lnTo>
                    <a:lnTo>
                      <a:pt x="1102" y="685"/>
                    </a:lnTo>
                    <a:lnTo>
                      <a:pt x="1106" y="724"/>
                    </a:lnTo>
                    <a:lnTo>
                      <a:pt x="1106" y="762"/>
                    </a:lnTo>
                    <a:lnTo>
                      <a:pt x="1119" y="762"/>
                    </a:lnTo>
                    <a:lnTo>
                      <a:pt x="1117" y="800"/>
                    </a:lnTo>
                    <a:lnTo>
                      <a:pt x="1115" y="841"/>
                    </a:lnTo>
                    <a:lnTo>
                      <a:pt x="1109" y="877"/>
                    </a:lnTo>
                    <a:lnTo>
                      <a:pt x="1104" y="916"/>
                    </a:lnTo>
                    <a:lnTo>
                      <a:pt x="1094" y="952"/>
                    </a:lnTo>
                    <a:lnTo>
                      <a:pt x="1085" y="988"/>
                    </a:lnTo>
                    <a:lnTo>
                      <a:pt x="1073" y="1023"/>
                    </a:lnTo>
                    <a:lnTo>
                      <a:pt x="1060" y="1058"/>
                    </a:lnTo>
                    <a:lnTo>
                      <a:pt x="1044" y="1092"/>
                    </a:lnTo>
                    <a:lnTo>
                      <a:pt x="1027" y="1125"/>
                    </a:lnTo>
                    <a:lnTo>
                      <a:pt x="1008" y="1157"/>
                    </a:lnTo>
                    <a:lnTo>
                      <a:pt x="989" y="1188"/>
                    </a:lnTo>
                    <a:lnTo>
                      <a:pt x="967" y="1217"/>
                    </a:lnTo>
                    <a:lnTo>
                      <a:pt x="944" y="1246"/>
                    </a:lnTo>
                    <a:lnTo>
                      <a:pt x="921" y="1274"/>
                    </a:lnTo>
                    <a:lnTo>
                      <a:pt x="896" y="1301"/>
                    </a:lnTo>
                    <a:lnTo>
                      <a:pt x="870" y="1326"/>
                    </a:lnTo>
                    <a:lnTo>
                      <a:pt x="841" y="1349"/>
                    </a:lnTo>
                    <a:lnTo>
                      <a:pt x="812" y="1372"/>
                    </a:lnTo>
                    <a:lnTo>
                      <a:pt x="783" y="1393"/>
                    </a:lnTo>
                    <a:lnTo>
                      <a:pt x="753" y="1413"/>
                    </a:lnTo>
                    <a:lnTo>
                      <a:pt x="720" y="1432"/>
                    </a:lnTo>
                    <a:lnTo>
                      <a:pt x="687" y="1449"/>
                    </a:lnTo>
                    <a:lnTo>
                      <a:pt x="653" y="1464"/>
                    </a:lnTo>
                    <a:lnTo>
                      <a:pt x="618" y="1478"/>
                    </a:lnTo>
                    <a:lnTo>
                      <a:pt x="584" y="1489"/>
                    </a:lnTo>
                    <a:lnTo>
                      <a:pt x="547" y="1499"/>
                    </a:lnTo>
                    <a:lnTo>
                      <a:pt x="511" y="1508"/>
                    </a:lnTo>
                    <a:lnTo>
                      <a:pt x="472" y="1514"/>
                    </a:lnTo>
                    <a:lnTo>
                      <a:pt x="436" y="1520"/>
                    </a:lnTo>
                    <a:lnTo>
                      <a:pt x="396" y="1522"/>
                    </a:lnTo>
                    <a:lnTo>
                      <a:pt x="357" y="1524"/>
                    </a:lnTo>
                    <a:lnTo>
                      <a:pt x="319" y="1522"/>
                    </a:lnTo>
                    <a:lnTo>
                      <a:pt x="279" y="1520"/>
                    </a:lnTo>
                    <a:lnTo>
                      <a:pt x="242" y="1514"/>
                    </a:lnTo>
                    <a:lnTo>
                      <a:pt x="204" y="1508"/>
                    </a:lnTo>
                    <a:lnTo>
                      <a:pt x="167" y="1499"/>
                    </a:lnTo>
                    <a:lnTo>
                      <a:pt x="131" y="1489"/>
                    </a:lnTo>
                    <a:lnTo>
                      <a:pt x="94" y="1478"/>
                    </a:lnTo>
                    <a:lnTo>
                      <a:pt x="60" y="1464"/>
                    </a:lnTo>
                    <a:lnTo>
                      <a:pt x="37" y="1453"/>
                    </a:lnTo>
                    <a:lnTo>
                      <a:pt x="35" y="1451"/>
                    </a:lnTo>
                    <a:lnTo>
                      <a:pt x="35" y="1449"/>
                    </a:lnTo>
                    <a:lnTo>
                      <a:pt x="35" y="1445"/>
                    </a:lnTo>
                    <a:lnTo>
                      <a:pt x="33" y="1443"/>
                    </a:lnTo>
                    <a:lnTo>
                      <a:pt x="33" y="1441"/>
                    </a:lnTo>
                    <a:lnTo>
                      <a:pt x="31" y="1439"/>
                    </a:lnTo>
                    <a:lnTo>
                      <a:pt x="31" y="1437"/>
                    </a:lnTo>
                    <a:lnTo>
                      <a:pt x="29" y="1436"/>
                    </a:lnTo>
                    <a:lnTo>
                      <a:pt x="33" y="1437"/>
                    </a:lnTo>
                    <a:lnTo>
                      <a:pt x="66" y="1451"/>
                    </a:lnTo>
                    <a:lnTo>
                      <a:pt x="100" y="1464"/>
                    </a:lnTo>
                    <a:lnTo>
                      <a:pt x="135" y="1476"/>
                    </a:lnTo>
                    <a:lnTo>
                      <a:pt x="169" y="1487"/>
                    </a:lnTo>
                    <a:lnTo>
                      <a:pt x="206" y="1495"/>
                    </a:lnTo>
                    <a:lnTo>
                      <a:pt x="244" y="1503"/>
                    </a:lnTo>
                    <a:lnTo>
                      <a:pt x="280" y="1507"/>
                    </a:lnTo>
                    <a:lnTo>
                      <a:pt x="319" y="1510"/>
                    </a:lnTo>
                    <a:lnTo>
                      <a:pt x="357" y="1510"/>
                    </a:lnTo>
                    <a:lnTo>
                      <a:pt x="396" y="1510"/>
                    </a:lnTo>
                    <a:lnTo>
                      <a:pt x="434" y="1507"/>
                    </a:lnTo>
                    <a:lnTo>
                      <a:pt x="470" y="1503"/>
                    </a:lnTo>
                    <a:lnTo>
                      <a:pt x="509" y="1495"/>
                    </a:lnTo>
                    <a:lnTo>
                      <a:pt x="543" y="1487"/>
                    </a:lnTo>
                    <a:lnTo>
                      <a:pt x="580" y="1476"/>
                    </a:lnTo>
                    <a:lnTo>
                      <a:pt x="614" y="1464"/>
                    </a:lnTo>
                    <a:lnTo>
                      <a:pt x="649" y="1451"/>
                    </a:lnTo>
                    <a:lnTo>
                      <a:pt x="682" y="1437"/>
                    </a:lnTo>
                    <a:lnTo>
                      <a:pt x="714" y="1420"/>
                    </a:lnTo>
                    <a:lnTo>
                      <a:pt x="745" y="1403"/>
                    </a:lnTo>
                    <a:lnTo>
                      <a:pt x="776" y="1382"/>
                    </a:lnTo>
                    <a:lnTo>
                      <a:pt x="804" y="1363"/>
                    </a:lnTo>
                    <a:lnTo>
                      <a:pt x="833" y="1340"/>
                    </a:lnTo>
                    <a:lnTo>
                      <a:pt x="860" y="1317"/>
                    </a:lnTo>
                    <a:lnTo>
                      <a:pt x="887" y="1292"/>
                    </a:lnTo>
                    <a:lnTo>
                      <a:pt x="912" y="1265"/>
                    </a:lnTo>
                    <a:lnTo>
                      <a:pt x="935" y="1238"/>
                    </a:lnTo>
                    <a:lnTo>
                      <a:pt x="958" y="1209"/>
                    </a:lnTo>
                    <a:lnTo>
                      <a:pt x="977" y="1180"/>
                    </a:lnTo>
                    <a:lnTo>
                      <a:pt x="998" y="1150"/>
                    </a:lnTo>
                    <a:lnTo>
                      <a:pt x="1015" y="1119"/>
                    </a:lnTo>
                    <a:lnTo>
                      <a:pt x="1033" y="1086"/>
                    </a:lnTo>
                    <a:lnTo>
                      <a:pt x="1046" y="1054"/>
                    </a:lnTo>
                    <a:lnTo>
                      <a:pt x="1060" y="1019"/>
                    </a:lnTo>
                    <a:lnTo>
                      <a:pt x="1073" y="985"/>
                    </a:lnTo>
                    <a:lnTo>
                      <a:pt x="1083" y="948"/>
                    </a:lnTo>
                    <a:lnTo>
                      <a:pt x="1090" y="914"/>
                    </a:lnTo>
                    <a:lnTo>
                      <a:pt x="1098" y="875"/>
                    </a:lnTo>
                    <a:lnTo>
                      <a:pt x="1102" y="839"/>
                    </a:lnTo>
                    <a:lnTo>
                      <a:pt x="1106" y="800"/>
                    </a:lnTo>
                    <a:lnTo>
                      <a:pt x="1106" y="762"/>
                    </a:lnTo>
                    <a:lnTo>
                      <a:pt x="1119" y="762"/>
                    </a:lnTo>
                    <a:close/>
                  </a:path>
                </a:pathLst>
              </a:custGeom>
              <a:solidFill>
                <a:srgbClr val="8BD0FF"/>
              </a:solidFill>
              <a:ln w="9525">
                <a:noFill/>
                <a:round/>
                <a:headEnd/>
                <a:tailEnd/>
              </a:ln>
            </p:spPr>
            <p:txBody>
              <a:bodyPr/>
              <a:lstStyle/>
              <a:p>
                <a:endParaRPr lang="en-US"/>
              </a:p>
            </p:txBody>
          </p:sp>
          <p:sp>
            <p:nvSpPr>
              <p:cNvPr id="27796" name="Freeform 1112"/>
              <p:cNvSpPr>
                <a:spLocks/>
              </p:cNvSpPr>
              <p:nvPr/>
            </p:nvSpPr>
            <p:spPr bwMode="auto">
              <a:xfrm>
                <a:off x="509" y="1450"/>
                <a:ext cx="1113" cy="1510"/>
              </a:xfrm>
              <a:custGeom>
                <a:avLst/>
                <a:gdLst>
                  <a:gd name="T0" fmla="*/ 1110 w 1113"/>
                  <a:gd name="T1" fmla="*/ 679 h 1510"/>
                  <a:gd name="T2" fmla="*/ 1090 w 1113"/>
                  <a:gd name="T3" fmla="*/ 568 h 1510"/>
                  <a:gd name="T4" fmla="*/ 1056 w 1113"/>
                  <a:gd name="T5" fmla="*/ 462 h 1510"/>
                  <a:gd name="T6" fmla="*/ 1006 w 1113"/>
                  <a:gd name="T7" fmla="*/ 365 h 1510"/>
                  <a:gd name="T8" fmla="*/ 943 w 1113"/>
                  <a:gd name="T9" fmla="*/ 276 h 1510"/>
                  <a:gd name="T10" fmla="*/ 868 w 1113"/>
                  <a:gd name="T11" fmla="*/ 198 h 1510"/>
                  <a:gd name="T12" fmla="*/ 781 w 1113"/>
                  <a:gd name="T13" fmla="*/ 130 h 1510"/>
                  <a:gd name="T14" fmla="*/ 687 w 1113"/>
                  <a:gd name="T15" fmla="*/ 75 h 1510"/>
                  <a:gd name="T16" fmla="*/ 584 w 1113"/>
                  <a:gd name="T17" fmla="*/ 34 h 1510"/>
                  <a:gd name="T18" fmla="*/ 474 w 1113"/>
                  <a:gd name="T19" fmla="*/ 10 h 1510"/>
                  <a:gd name="T20" fmla="*/ 359 w 1113"/>
                  <a:gd name="T21" fmla="*/ 0 h 1510"/>
                  <a:gd name="T22" fmla="*/ 244 w 1113"/>
                  <a:gd name="T23" fmla="*/ 10 h 1510"/>
                  <a:gd name="T24" fmla="*/ 135 w 1113"/>
                  <a:gd name="T25" fmla="*/ 34 h 1510"/>
                  <a:gd name="T26" fmla="*/ 31 w 1113"/>
                  <a:gd name="T27" fmla="*/ 75 h 1510"/>
                  <a:gd name="T28" fmla="*/ 4 w 1113"/>
                  <a:gd name="T29" fmla="*/ 94 h 1510"/>
                  <a:gd name="T30" fmla="*/ 2 w 1113"/>
                  <a:gd name="T31" fmla="*/ 100 h 1510"/>
                  <a:gd name="T32" fmla="*/ 0 w 1113"/>
                  <a:gd name="T33" fmla="*/ 107 h 1510"/>
                  <a:gd name="T34" fmla="*/ 69 w 1113"/>
                  <a:gd name="T35" fmla="*/ 73 h 1510"/>
                  <a:gd name="T36" fmla="*/ 173 w 1113"/>
                  <a:gd name="T37" fmla="*/ 36 h 1510"/>
                  <a:gd name="T38" fmla="*/ 282 w 1113"/>
                  <a:gd name="T39" fmla="*/ 17 h 1510"/>
                  <a:gd name="T40" fmla="*/ 398 w 1113"/>
                  <a:gd name="T41" fmla="*/ 15 h 1510"/>
                  <a:gd name="T42" fmla="*/ 509 w 1113"/>
                  <a:gd name="T43" fmla="*/ 29 h 1510"/>
                  <a:gd name="T44" fmla="*/ 614 w 1113"/>
                  <a:gd name="T45" fmla="*/ 59 h 1510"/>
                  <a:gd name="T46" fmla="*/ 712 w 1113"/>
                  <a:gd name="T47" fmla="*/ 104 h 1510"/>
                  <a:gd name="T48" fmla="*/ 802 w 1113"/>
                  <a:gd name="T49" fmla="*/ 161 h 1510"/>
                  <a:gd name="T50" fmla="*/ 883 w 1113"/>
                  <a:gd name="T51" fmla="*/ 232 h 1510"/>
                  <a:gd name="T52" fmla="*/ 954 w 1113"/>
                  <a:gd name="T53" fmla="*/ 313 h 1510"/>
                  <a:gd name="T54" fmla="*/ 1012 w 1113"/>
                  <a:gd name="T55" fmla="*/ 403 h 1510"/>
                  <a:gd name="T56" fmla="*/ 1056 w 1113"/>
                  <a:gd name="T57" fmla="*/ 501 h 1510"/>
                  <a:gd name="T58" fmla="*/ 1087 w 1113"/>
                  <a:gd name="T59" fmla="*/ 606 h 1510"/>
                  <a:gd name="T60" fmla="*/ 1100 w 1113"/>
                  <a:gd name="T61" fmla="*/ 718 h 1510"/>
                  <a:gd name="T62" fmla="*/ 1113 w 1113"/>
                  <a:gd name="T63" fmla="*/ 794 h 1510"/>
                  <a:gd name="T64" fmla="*/ 1098 w 1113"/>
                  <a:gd name="T65" fmla="*/ 908 h 1510"/>
                  <a:gd name="T66" fmla="*/ 1069 w 1113"/>
                  <a:gd name="T67" fmla="*/ 1015 h 1510"/>
                  <a:gd name="T68" fmla="*/ 1023 w 1113"/>
                  <a:gd name="T69" fmla="*/ 1115 h 1510"/>
                  <a:gd name="T70" fmla="*/ 964 w 1113"/>
                  <a:gd name="T71" fmla="*/ 1207 h 1510"/>
                  <a:gd name="T72" fmla="*/ 893 w 1113"/>
                  <a:gd name="T73" fmla="*/ 1289 h 1510"/>
                  <a:gd name="T74" fmla="*/ 810 w 1113"/>
                  <a:gd name="T75" fmla="*/ 1360 h 1510"/>
                  <a:gd name="T76" fmla="*/ 720 w 1113"/>
                  <a:gd name="T77" fmla="*/ 1420 h 1510"/>
                  <a:gd name="T78" fmla="*/ 618 w 1113"/>
                  <a:gd name="T79" fmla="*/ 1466 h 1510"/>
                  <a:gd name="T80" fmla="*/ 511 w 1113"/>
                  <a:gd name="T81" fmla="*/ 1495 h 1510"/>
                  <a:gd name="T82" fmla="*/ 398 w 1113"/>
                  <a:gd name="T83" fmla="*/ 1510 h 1510"/>
                  <a:gd name="T84" fmla="*/ 282 w 1113"/>
                  <a:gd name="T85" fmla="*/ 1506 h 1510"/>
                  <a:gd name="T86" fmla="*/ 171 w 1113"/>
                  <a:gd name="T87" fmla="*/ 1487 h 1510"/>
                  <a:gd name="T88" fmla="*/ 66 w 1113"/>
                  <a:gd name="T89" fmla="*/ 1451 h 1510"/>
                  <a:gd name="T90" fmla="*/ 33 w 1113"/>
                  <a:gd name="T91" fmla="*/ 1433 h 1510"/>
                  <a:gd name="T92" fmla="*/ 31 w 1113"/>
                  <a:gd name="T93" fmla="*/ 1428 h 1510"/>
                  <a:gd name="T94" fmla="*/ 27 w 1113"/>
                  <a:gd name="T95" fmla="*/ 1420 h 1510"/>
                  <a:gd name="T96" fmla="*/ 104 w 1113"/>
                  <a:gd name="T97" fmla="*/ 1453 h 1510"/>
                  <a:gd name="T98" fmla="*/ 210 w 1113"/>
                  <a:gd name="T99" fmla="*/ 1483 h 1510"/>
                  <a:gd name="T100" fmla="*/ 321 w 1113"/>
                  <a:gd name="T101" fmla="*/ 1497 h 1510"/>
                  <a:gd name="T102" fmla="*/ 434 w 1113"/>
                  <a:gd name="T103" fmla="*/ 1495 h 1510"/>
                  <a:gd name="T104" fmla="*/ 545 w 1113"/>
                  <a:gd name="T105" fmla="*/ 1474 h 1510"/>
                  <a:gd name="T106" fmla="*/ 647 w 1113"/>
                  <a:gd name="T107" fmla="*/ 1439 h 1510"/>
                  <a:gd name="T108" fmla="*/ 743 w 1113"/>
                  <a:gd name="T109" fmla="*/ 1391 h 1510"/>
                  <a:gd name="T110" fmla="*/ 831 w 1113"/>
                  <a:gd name="T111" fmla="*/ 1328 h 1510"/>
                  <a:gd name="T112" fmla="*/ 908 w 1113"/>
                  <a:gd name="T113" fmla="*/ 1255 h 1510"/>
                  <a:gd name="T114" fmla="*/ 975 w 1113"/>
                  <a:gd name="T115" fmla="*/ 1171 h 1510"/>
                  <a:gd name="T116" fmla="*/ 1029 w 1113"/>
                  <a:gd name="T117" fmla="*/ 1078 h 1510"/>
                  <a:gd name="T118" fmla="*/ 1067 w 1113"/>
                  <a:gd name="T119" fmla="*/ 977 h 1510"/>
                  <a:gd name="T120" fmla="*/ 1092 w 1113"/>
                  <a:gd name="T121" fmla="*/ 869 h 1510"/>
                  <a:gd name="T122" fmla="*/ 1102 w 1113"/>
                  <a:gd name="T123" fmla="*/ 756 h 1510"/>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113"/>
                  <a:gd name="T187" fmla="*/ 0 h 1510"/>
                  <a:gd name="T188" fmla="*/ 1113 w 1113"/>
                  <a:gd name="T189" fmla="*/ 1510 h 1510"/>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113" h="1510">
                    <a:moveTo>
                      <a:pt x="1113" y="756"/>
                    </a:moveTo>
                    <a:lnTo>
                      <a:pt x="1113" y="718"/>
                    </a:lnTo>
                    <a:lnTo>
                      <a:pt x="1110" y="679"/>
                    </a:lnTo>
                    <a:lnTo>
                      <a:pt x="1106" y="641"/>
                    </a:lnTo>
                    <a:lnTo>
                      <a:pt x="1098" y="604"/>
                    </a:lnTo>
                    <a:lnTo>
                      <a:pt x="1090" y="568"/>
                    </a:lnTo>
                    <a:lnTo>
                      <a:pt x="1081" y="531"/>
                    </a:lnTo>
                    <a:lnTo>
                      <a:pt x="1069" y="497"/>
                    </a:lnTo>
                    <a:lnTo>
                      <a:pt x="1056" y="462"/>
                    </a:lnTo>
                    <a:lnTo>
                      <a:pt x="1040" y="428"/>
                    </a:lnTo>
                    <a:lnTo>
                      <a:pt x="1023" y="395"/>
                    </a:lnTo>
                    <a:lnTo>
                      <a:pt x="1006" y="365"/>
                    </a:lnTo>
                    <a:lnTo>
                      <a:pt x="985" y="334"/>
                    </a:lnTo>
                    <a:lnTo>
                      <a:pt x="964" y="305"/>
                    </a:lnTo>
                    <a:lnTo>
                      <a:pt x="943" y="276"/>
                    </a:lnTo>
                    <a:lnTo>
                      <a:pt x="918" y="247"/>
                    </a:lnTo>
                    <a:lnTo>
                      <a:pt x="893" y="223"/>
                    </a:lnTo>
                    <a:lnTo>
                      <a:pt x="868" y="198"/>
                    </a:lnTo>
                    <a:lnTo>
                      <a:pt x="839" y="173"/>
                    </a:lnTo>
                    <a:lnTo>
                      <a:pt x="810" y="152"/>
                    </a:lnTo>
                    <a:lnTo>
                      <a:pt x="781" y="130"/>
                    </a:lnTo>
                    <a:lnTo>
                      <a:pt x="751" y="109"/>
                    </a:lnTo>
                    <a:lnTo>
                      <a:pt x="720" y="92"/>
                    </a:lnTo>
                    <a:lnTo>
                      <a:pt x="687" y="75"/>
                    </a:lnTo>
                    <a:lnTo>
                      <a:pt x="653" y="59"/>
                    </a:lnTo>
                    <a:lnTo>
                      <a:pt x="618" y="46"/>
                    </a:lnTo>
                    <a:lnTo>
                      <a:pt x="584" y="34"/>
                    </a:lnTo>
                    <a:lnTo>
                      <a:pt x="547" y="25"/>
                    </a:lnTo>
                    <a:lnTo>
                      <a:pt x="511" y="15"/>
                    </a:lnTo>
                    <a:lnTo>
                      <a:pt x="474" y="10"/>
                    </a:lnTo>
                    <a:lnTo>
                      <a:pt x="436" y="6"/>
                    </a:lnTo>
                    <a:lnTo>
                      <a:pt x="398" y="2"/>
                    </a:lnTo>
                    <a:lnTo>
                      <a:pt x="359" y="0"/>
                    </a:lnTo>
                    <a:lnTo>
                      <a:pt x="321" y="2"/>
                    </a:lnTo>
                    <a:lnTo>
                      <a:pt x="282" y="6"/>
                    </a:lnTo>
                    <a:lnTo>
                      <a:pt x="244" y="10"/>
                    </a:lnTo>
                    <a:lnTo>
                      <a:pt x="208" y="15"/>
                    </a:lnTo>
                    <a:lnTo>
                      <a:pt x="171" y="25"/>
                    </a:lnTo>
                    <a:lnTo>
                      <a:pt x="135" y="34"/>
                    </a:lnTo>
                    <a:lnTo>
                      <a:pt x="100" y="46"/>
                    </a:lnTo>
                    <a:lnTo>
                      <a:pt x="66" y="59"/>
                    </a:lnTo>
                    <a:lnTo>
                      <a:pt x="31" y="75"/>
                    </a:lnTo>
                    <a:lnTo>
                      <a:pt x="6" y="88"/>
                    </a:lnTo>
                    <a:lnTo>
                      <a:pt x="4" y="90"/>
                    </a:lnTo>
                    <a:lnTo>
                      <a:pt x="4" y="94"/>
                    </a:lnTo>
                    <a:lnTo>
                      <a:pt x="4" y="96"/>
                    </a:lnTo>
                    <a:lnTo>
                      <a:pt x="2" y="98"/>
                    </a:lnTo>
                    <a:lnTo>
                      <a:pt x="2" y="100"/>
                    </a:lnTo>
                    <a:lnTo>
                      <a:pt x="0" y="102"/>
                    </a:lnTo>
                    <a:lnTo>
                      <a:pt x="0" y="105"/>
                    </a:lnTo>
                    <a:lnTo>
                      <a:pt x="0" y="107"/>
                    </a:lnTo>
                    <a:lnTo>
                      <a:pt x="6" y="104"/>
                    </a:lnTo>
                    <a:lnTo>
                      <a:pt x="37" y="86"/>
                    </a:lnTo>
                    <a:lnTo>
                      <a:pt x="69" y="73"/>
                    </a:lnTo>
                    <a:lnTo>
                      <a:pt x="104" y="59"/>
                    </a:lnTo>
                    <a:lnTo>
                      <a:pt x="139" y="48"/>
                    </a:lnTo>
                    <a:lnTo>
                      <a:pt x="173" y="36"/>
                    </a:lnTo>
                    <a:lnTo>
                      <a:pt x="210" y="29"/>
                    </a:lnTo>
                    <a:lnTo>
                      <a:pt x="246" y="23"/>
                    </a:lnTo>
                    <a:lnTo>
                      <a:pt x="282" y="17"/>
                    </a:lnTo>
                    <a:lnTo>
                      <a:pt x="321" y="15"/>
                    </a:lnTo>
                    <a:lnTo>
                      <a:pt x="359" y="13"/>
                    </a:lnTo>
                    <a:lnTo>
                      <a:pt x="398" y="15"/>
                    </a:lnTo>
                    <a:lnTo>
                      <a:pt x="434" y="17"/>
                    </a:lnTo>
                    <a:lnTo>
                      <a:pt x="472" y="23"/>
                    </a:lnTo>
                    <a:lnTo>
                      <a:pt x="509" y="29"/>
                    </a:lnTo>
                    <a:lnTo>
                      <a:pt x="545" y="36"/>
                    </a:lnTo>
                    <a:lnTo>
                      <a:pt x="580" y="48"/>
                    </a:lnTo>
                    <a:lnTo>
                      <a:pt x="614" y="59"/>
                    </a:lnTo>
                    <a:lnTo>
                      <a:pt x="647" y="73"/>
                    </a:lnTo>
                    <a:lnTo>
                      <a:pt x="682" y="86"/>
                    </a:lnTo>
                    <a:lnTo>
                      <a:pt x="712" y="104"/>
                    </a:lnTo>
                    <a:lnTo>
                      <a:pt x="743" y="121"/>
                    </a:lnTo>
                    <a:lnTo>
                      <a:pt x="774" y="140"/>
                    </a:lnTo>
                    <a:lnTo>
                      <a:pt x="802" y="161"/>
                    </a:lnTo>
                    <a:lnTo>
                      <a:pt x="831" y="184"/>
                    </a:lnTo>
                    <a:lnTo>
                      <a:pt x="858" y="207"/>
                    </a:lnTo>
                    <a:lnTo>
                      <a:pt x="883" y="232"/>
                    </a:lnTo>
                    <a:lnTo>
                      <a:pt x="908" y="257"/>
                    </a:lnTo>
                    <a:lnTo>
                      <a:pt x="931" y="284"/>
                    </a:lnTo>
                    <a:lnTo>
                      <a:pt x="954" y="313"/>
                    </a:lnTo>
                    <a:lnTo>
                      <a:pt x="975" y="342"/>
                    </a:lnTo>
                    <a:lnTo>
                      <a:pt x="994" y="370"/>
                    </a:lnTo>
                    <a:lnTo>
                      <a:pt x="1012" y="403"/>
                    </a:lnTo>
                    <a:lnTo>
                      <a:pt x="1029" y="434"/>
                    </a:lnTo>
                    <a:lnTo>
                      <a:pt x="1042" y="466"/>
                    </a:lnTo>
                    <a:lnTo>
                      <a:pt x="1056" y="501"/>
                    </a:lnTo>
                    <a:lnTo>
                      <a:pt x="1067" y="535"/>
                    </a:lnTo>
                    <a:lnTo>
                      <a:pt x="1079" y="570"/>
                    </a:lnTo>
                    <a:lnTo>
                      <a:pt x="1087" y="606"/>
                    </a:lnTo>
                    <a:lnTo>
                      <a:pt x="1092" y="643"/>
                    </a:lnTo>
                    <a:lnTo>
                      <a:pt x="1098" y="679"/>
                    </a:lnTo>
                    <a:lnTo>
                      <a:pt x="1100" y="718"/>
                    </a:lnTo>
                    <a:lnTo>
                      <a:pt x="1102" y="756"/>
                    </a:lnTo>
                    <a:lnTo>
                      <a:pt x="1113" y="756"/>
                    </a:lnTo>
                    <a:lnTo>
                      <a:pt x="1113" y="794"/>
                    </a:lnTo>
                    <a:lnTo>
                      <a:pt x="1110" y="833"/>
                    </a:lnTo>
                    <a:lnTo>
                      <a:pt x="1106" y="871"/>
                    </a:lnTo>
                    <a:lnTo>
                      <a:pt x="1098" y="908"/>
                    </a:lnTo>
                    <a:lnTo>
                      <a:pt x="1090" y="944"/>
                    </a:lnTo>
                    <a:lnTo>
                      <a:pt x="1081" y="981"/>
                    </a:lnTo>
                    <a:lnTo>
                      <a:pt x="1069" y="1015"/>
                    </a:lnTo>
                    <a:lnTo>
                      <a:pt x="1056" y="1050"/>
                    </a:lnTo>
                    <a:lnTo>
                      <a:pt x="1040" y="1084"/>
                    </a:lnTo>
                    <a:lnTo>
                      <a:pt x="1023" y="1115"/>
                    </a:lnTo>
                    <a:lnTo>
                      <a:pt x="1006" y="1147"/>
                    </a:lnTo>
                    <a:lnTo>
                      <a:pt x="985" y="1178"/>
                    </a:lnTo>
                    <a:lnTo>
                      <a:pt x="964" y="1207"/>
                    </a:lnTo>
                    <a:lnTo>
                      <a:pt x="943" y="1236"/>
                    </a:lnTo>
                    <a:lnTo>
                      <a:pt x="918" y="1263"/>
                    </a:lnTo>
                    <a:lnTo>
                      <a:pt x="893" y="1289"/>
                    </a:lnTo>
                    <a:lnTo>
                      <a:pt x="868" y="1314"/>
                    </a:lnTo>
                    <a:lnTo>
                      <a:pt x="839" y="1339"/>
                    </a:lnTo>
                    <a:lnTo>
                      <a:pt x="810" y="1360"/>
                    </a:lnTo>
                    <a:lnTo>
                      <a:pt x="781" y="1382"/>
                    </a:lnTo>
                    <a:lnTo>
                      <a:pt x="751" y="1401"/>
                    </a:lnTo>
                    <a:lnTo>
                      <a:pt x="720" y="1420"/>
                    </a:lnTo>
                    <a:lnTo>
                      <a:pt x="687" y="1437"/>
                    </a:lnTo>
                    <a:lnTo>
                      <a:pt x="653" y="1451"/>
                    </a:lnTo>
                    <a:lnTo>
                      <a:pt x="618" y="1466"/>
                    </a:lnTo>
                    <a:lnTo>
                      <a:pt x="584" y="1478"/>
                    </a:lnTo>
                    <a:lnTo>
                      <a:pt x="547" y="1487"/>
                    </a:lnTo>
                    <a:lnTo>
                      <a:pt x="511" y="1495"/>
                    </a:lnTo>
                    <a:lnTo>
                      <a:pt x="474" y="1502"/>
                    </a:lnTo>
                    <a:lnTo>
                      <a:pt x="436" y="1506"/>
                    </a:lnTo>
                    <a:lnTo>
                      <a:pt x="398" y="1510"/>
                    </a:lnTo>
                    <a:lnTo>
                      <a:pt x="359" y="1510"/>
                    </a:lnTo>
                    <a:lnTo>
                      <a:pt x="321" y="1510"/>
                    </a:lnTo>
                    <a:lnTo>
                      <a:pt x="282" y="1506"/>
                    </a:lnTo>
                    <a:lnTo>
                      <a:pt x="244" y="1502"/>
                    </a:lnTo>
                    <a:lnTo>
                      <a:pt x="208" y="1495"/>
                    </a:lnTo>
                    <a:lnTo>
                      <a:pt x="171" y="1487"/>
                    </a:lnTo>
                    <a:lnTo>
                      <a:pt x="135" y="1478"/>
                    </a:lnTo>
                    <a:lnTo>
                      <a:pt x="100" y="1466"/>
                    </a:lnTo>
                    <a:lnTo>
                      <a:pt x="66" y="1451"/>
                    </a:lnTo>
                    <a:lnTo>
                      <a:pt x="35" y="1437"/>
                    </a:lnTo>
                    <a:lnTo>
                      <a:pt x="35" y="1435"/>
                    </a:lnTo>
                    <a:lnTo>
                      <a:pt x="33" y="1433"/>
                    </a:lnTo>
                    <a:lnTo>
                      <a:pt x="33" y="1431"/>
                    </a:lnTo>
                    <a:lnTo>
                      <a:pt x="31" y="1430"/>
                    </a:lnTo>
                    <a:lnTo>
                      <a:pt x="31" y="1428"/>
                    </a:lnTo>
                    <a:lnTo>
                      <a:pt x="29" y="1424"/>
                    </a:lnTo>
                    <a:lnTo>
                      <a:pt x="29" y="1422"/>
                    </a:lnTo>
                    <a:lnTo>
                      <a:pt x="27" y="1420"/>
                    </a:lnTo>
                    <a:lnTo>
                      <a:pt x="37" y="1424"/>
                    </a:lnTo>
                    <a:lnTo>
                      <a:pt x="69" y="1439"/>
                    </a:lnTo>
                    <a:lnTo>
                      <a:pt x="104" y="1453"/>
                    </a:lnTo>
                    <a:lnTo>
                      <a:pt x="139" y="1464"/>
                    </a:lnTo>
                    <a:lnTo>
                      <a:pt x="173" y="1474"/>
                    </a:lnTo>
                    <a:lnTo>
                      <a:pt x="210" y="1483"/>
                    </a:lnTo>
                    <a:lnTo>
                      <a:pt x="246" y="1489"/>
                    </a:lnTo>
                    <a:lnTo>
                      <a:pt x="282" y="1495"/>
                    </a:lnTo>
                    <a:lnTo>
                      <a:pt x="321" y="1497"/>
                    </a:lnTo>
                    <a:lnTo>
                      <a:pt x="359" y="1499"/>
                    </a:lnTo>
                    <a:lnTo>
                      <a:pt x="398" y="1497"/>
                    </a:lnTo>
                    <a:lnTo>
                      <a:pt x="434" y="1495"/>
                    </a:lnTo>
                    <a:lnTo>
                      <a:pt x="472" y="1489"/>
                    </a:lnTo>
                    <a:lnTo>
                      <a:pt x="509" y="1483"/>
                    </a:lnTo>
                    <a:lnTo>
                      <a:pt x="545" y="1474"/>
                    </a:lnTo>
                    <a:lnTo>
                      <a:pt x="580" y="1464"/>
                    </a:lnTo>
                    <a:lnTo>
                      <a:pt x="614" y="1453"/>
                    </a:lnTo>
                    <a:lnTo>
                      <a:pt x="647" y="1439"/>
                    </a:lnTo>
                    <a:lnTo>
                      <a:pt x="682" y="1424"/>
                    </a:lnTo>
                    <a:lnTo>
                      <a:pt x="712" y="1408"/>
                    </a:lnTo>
                    <a:lnTo>
                      <a:pt x="743" y="1391"/>
                    </a:lnTo>
                    <a:lnTo>
                      <a:pt x="774" y="1372"/>
                    </a:lnTo>
                    <a:lnTo>
                      <a:pt x="802" y="1351"/>
                    </a:lnTo>
                    <a:lnTo>
                      <a:pt x="831" y="1328"/>
                    </a:lnTo>
                    <a:lnTo>
                      <a:pt x="858" y="1305"/>
                    </a:lnTo>
                    <a:lnTo>
                      <a:pt x="883" y="1280"/>
                    </a:lnTo>
                    <a:lnTo>
                      <a:pt x="908" y="1255"/>
                    </a:lnTo>
                    <a:lnTo>
                      <a:pt x="931" y="1228"/>
                    </a:lnTo>
                    <a:lnTo>
                      <a:pt x="954" y="1199"/>
                    </a:lnTo>
                    <a:lnTo>
                      <a:pt x="975" y="1171"/>
                    </a:lnTo>
                    <a:lnTo>
                      <a:pt x="994" y="1140"/>
                    </a:lnTo>
                    <a:lnTo>
                      <a:pt x="1012" y="1109"/>
                    </a:lnTo>
                    <a:lnTo>
                      <a:pt x="1029" y="1078"/>
                    </a:lnTo>
                    <a:lnTo>
                      <a:pt x="1042" y="1044"/>
                    </a:lnTo>
                    <a:lnTo>
                      <a:pt x="1056" y="1011"/>
                    </a:lnTo>
                    <a:lnTo>
                      <a:pt x="1067" y="977"/>
                    </a:lnTo>
                    <a:lnTo>
                      <a:pt x="1079" y="942"/>
                    </a:lnTo>
                    <a:lnTo>
                      <a:pt x="1087" y="906"/>
                    </a:lnTo>
                    <a:lnTo>
                      <a:pt x="1092" y="869"/>
                    </a:lnTo>
                    <a:lnTo>
                      <a:pt x="1098" y="831"/>
                    </a:lnTo>
                    <a:lnTo>
                      <a:pt x="1100" y="794"/>
                    </a:lnTo>
                    <a:lnTo>
                      <a:pt x="1102" y="756"/>
                    </a:lnTo>
                    <a:lnTo>
                      <a:pt x="1113" y="756"/>
                    </a:lnTo>
                    <a:close/>
                  </a:path>
                </a:pathLst>
              </a:custGeom>
              <a:solidFill>
                <a:srgbClr val="8CD1FF"/>
              </a:solidFill>
              <a:ln w="9525">
                <a:noFill/>
                <a:round/>
                <a:headEnd/>
                <a:tailEnd/>
              </a:ln>
            </p:spPr>
            <p:txBody>
              <a:bodyPr/>
              <a:lstStyle/>
              <a:p>
                <a:endParaRPr lang="en-US"/>
              </a:p>
            </p:txBody>
          </p:sp>
          <p:sp>
            <p:nvSpPr>
              <p:cNvPr id="27797" name="Freeform 1113"/>
              <p:cNvSpPr>
                <a:spLocks/>
              </p:cNvSpPr>
              <p:nvPr/>
            </p:nvSpPr>
            <p:spPr bwMode="auto">
              <a:xfrm>
                <a:off x="506" y="1458"/>
                <a:ext cx="1111" cy="1496"/>
              </a:xfrm>
              <a:custGeom>
                <a:avLst/>
                <a:gdLst>
                  <a:gd name="T0" fmla="*/ 1107 w 1111"/>
                  <a:gd name="T1" fmla="*/ 671 h 1496"/>
                  <a:gd name="T2" fmla="*/ 1088 w 1111"/>
                  <a:gd name="T3" fmla="*/ 560 h 1496"/>
                  <a:gd name="T4" fmla="*/ 1051 w 1111"/>
                  <a:gd name="T5" fmla="*/ 456 h 1496"/>
                  <a:gd name="T6" fmla="*/ 1003 w 1111"/>
                  <a:gd name="T7" fmla="*/ 360 h 1496"/>
                  <a:gd name="T8" fmla="*/ 940 w 1111"/>
                  <a:gd name="T9" fmla="*/ 272 h 1496"/>
                  <a:gd name="T10" fmla="*/ 865 w 1111"/>
                  <a:gd name="T11" fmla="*/ 193 h 1496"/>
                  <a:gd name="T12" fmla="*/ 781 w 1111"/>
                  <a:gd name="T13" fmla="*/ 126 h 1496"/>
                  <a:gd name="T14" fmla="*/ 687 w 1111"/>
                  <a:gd name="T15" fmla="*/ 73 h 1496"/>
                  <a:gd name="T16" fmla="*/ 585 w 1111"/>
                  <a:gd name="T17" fmla="*/ 32 h 1496"/>
                  <a:gd name="T18" fmla="*/ 475 w 1111"/>
                  <a:gd name="T19" fmla="*/ 7 h 1496"/>
                  <a:gd name="T20" fmla="*/ 362 w 1111"/>
                  <a:gd name="T21" fmla="*/ 0 h 1496"/>
                  <a:gd name="T22" fmla="*/ 249 w 1111"/>
                  <a:gd name="T23" fmla="*/ 7 h 1496"/>
                  <a:gd name="T24" fmla="*/ 140 w 1111"/>
                  <a:gd name="T25" fmla="*/ 32 h 1496"/>
                  <a:gd name="T26" fmla="*/ 38 w 1111"/>
                  <a:gd name="T27" fmla="*/ 73 h 1496"/>
                  <a:gd name="T28" fmla="*/ 3 w 1111"/>
                  <a:gd name="T29" fmla="*/ 94 h 1496"/>
                  <a:gd name="T30" fmla="*/ 1 w 1111"/>
                  <a:gd name="T31" fmla="*/ 101 h 1496"/>
                  <a:gd name="T32" fmla="*/ 0 w 1111"/>
                  <a:gd name="T33" fmla="*/ 109 h 1496"/>
                  <a:gd name="T34" fmla="*/ 76 w 1111"/>
                  <a:gd name="T35" fmla="*/ 71 h 1496"/>
                  <a:gd name="T36" fmla="*/ 178 w 1111"/>
                  <a:gd name="T37" fmla="*/ 36 h 1496"/>
                  <a:gd name="T38" fmla="*/ 287 w 1111"/>
                  <a:gd name="T39" fmla="*/ 17 h 1496"/>
                  <a:gd name="T40" fmla="*/ 401 w 1111"/>
                  <a:gd name="T41" fmla="*/ 13 h 1496"/>
                  <a:gd name="T42" fmla="*/ 510 w 1111"/>
                  <a:gd name="T43" fmla="*/ 26 h 1496"/>
                  <a:gd name="T44" fmla="*/ 616 w 1111"/>
                  <a:gd name="T45" fmla="*/ 57 h 1496"/>
                  <a:gd name="T46" fmla="*/ 713 w 1111"/>
                  <a:gd name="T47" fmla="*/ 101 h 1496"/>
                  <a:gd name="T48" fmla="*/ 802 w 1111"/>
                  <a:gd name="T49" fmla="*/ 159 h 1496"/>
                  <a:gd name="T50" fmla="*/ 882 w 1111"/>
                  <a:gd name="T51" fmla="*/ 228 h 1496"/>
                  <a:gd name="T52" fmla="*/ 951 w 1111"/>
                  <a:gd name="T53" fmla="*/ 309 h 1496"/>
                  <a:gd name="T54" fmla="*/ 1009 w 1111"/>
                  <a:gd name="T55" fmla="*/ 397 h 1496"/>
                  <a:gd name="T56" fmla="*/ 1053 w 1111"/>
                  <a:gd name="T57" fmla="*/ 495 h 1496"/>
                  <a:gd name="T58" fmla="*/ 1084 w 1111"/>
                  <a:gd name="T59" fmla="*/ 600 h 1496"/>
                  <a:gd name="T60" fmla="*/ 1097 w 1111"/>
                  <a:gd name="T61" fmla="*/ 710 h 1496"/>
                  <a:gd name="T62" fmla="*/ 1111 w 1111"/>
                  <a:gd name="T63" fmla="*/ 786 h 1496"/>
                  <a:gd name="T64" fmla="*/ 1095 w 1111"/>
                  <a:gd name="T65" fmla="*/ 900 h 1496"/>
                  <a:gd name="T66" fmla="*/ 1065 w 1111"/>
                  <a:gd name="T67" fmla="*/ 1005 h 1496"/>
                  <a:gd name="T68" fmla="*/ 1020 w 1111"/>
                  <a:gd name="T69" fmla="*/ 1105 h 1496"/>
                  <a:gd name="T70" fmla="*/ 963 w 1111"/>
                  <a:gd name="T71" fmla="*/ 1195 h 1496"/>
                  <a:gd name="T72" fmla="*/ 892 w 1111"/>
                  <a:gd name="T73" fmla="*/ 1278 h 1496"/>
                  <a:gd name="T74" fmla="*/ 809 w 1111"/>
                  <a:gd name="T75" fmla="*/ 1349 h 1496"/>
                  <a:gd name="T76" fmla="*/ 719 w 1111"/>
                  <a:gd name="T77" fmla="*/ 1406 h 1496"/>
                  <a:gd name="T78" fmla="*/ 619 w 1111"/>
                  <a:gd name="T79" fmla="*/ 1450 h 1496"/>
                  <a:gd name="T80" fmla="*/ 514 w 1111"/>
                  <a:gd name="T81" fmla="*/ 1481 h 1496"/>
                  <a:gd name="T82" fmla="*/ 401 w 1111"/>
                  <a:gd name="T83" fmla="*/ 1496 h 1496"/>
                  <a:gd name="T84" fmla="*/ 285 w 1111"/>
                  <a:gd name="T85" fmla="*/ 1493 h 1496"/>
                  <a:gd name="T86" fmla="*/ 174 w 1111"/>
                  <a:gd name="T87" fmla="*/ 1473 h 1496"/>
                  <a:gd name="T88" fmla="*/ 71 w 1111"/>
                  <a:gd name="T89" fmla="*/ 1437 h 1496"/>
                  <a:gd name="T90" fmla="*/ 34 w 1111"/>
                  <a:gd name="T91" fmla="*/ 1420 h 1496"/>
                  <a:gd name="T92" fmla="*/ 30 w 1111"/>
                  <a:gd name="T93" fmla="*/ 1412 h 1496"/>
                  <a:gd name="T94" fmla="*/ 28 w 1111"/>
                  <a:gd name="T95" fmla="*/ 1406 h 1496"/>
                  <a:gd name="T96" fmla="*/ 76 w 1111"/>
                  <a:gd name="T97" fmla="*/ 1425 h 1496"/>
                  <a:gd name="T98" fmla="*/ 178 w 1111"/>
                  <a:gd name="T99" fmla="*/ 1460 h 1496"/>
                  <a:gd name="T100" fmla="*/ 287 w 1111"/>
                  <a:gd name="T101" fmla="*/ 1479 h 1496"/>
                  <a:gd name="T102" fmla="*/ 401 w 1111"/>
                  <a:gd name="T103" fmla="*/ 1483 h 1496"/>
                  <a:gd name="T104" fmla="*/ 510 w 1111"/>
                  <a:gd name="T105" fmla="*/ 1468 h 1496"/>
                  <a:gd name="T106" fmla="*/ 616 w 1111"/>
                  <a:gd name="T107" fmla="*/ 1439 h 1496"/>
                  <a:gd name="T108" fmla="*/ 713 w 1111"/>
                  <a:gd name="T109" fmla="*/ 1395 h 1496"/>
                  <a:gd name="T110" fmla="*/ 802 w 1111"/>
                  <a:gd name="T111" fmla="*/ 1337 h 1496"/>
                  <a:gd name="T112" fmla="*/ 882 w 1111"/>
                  <a:gd name="T113" fmla="*/ 1268 h 1496"/>
                  <a:gd name="T114" fmla="*/ 951 w 1111"/>
                  <a:gd name="T115" fmla="*/ 1187 h 1496"/>
                  <a:gd name="T116" fmla="*/ 1009 w 1111"/>
                  <a:gd name="T117" fmla="*/ 1099 h 1496"/>
                  <a:gd name="T118" fmla="*/ 1053 w 1111"/>
                  <a:gd name="T119" fmla="*/ 1001 h 1496"/>
                  <a:gd name="T120" fmla="*/ 1084 w 1111"/>
                  <a:gd name="T121" fmla="*/ 896 h 1496"/>
                  <a:gd name="T122" fmla="*/ 1097 w 1111"/>
                  <a:gd name="T123" fmla="*/ 786 h 149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111"/>
                  <a:gd name="T187" fmla="*/ 0 h 1496"/>
                  <a:gd name="T188" fmla="*/ 1111 w 1111"/>
                  <a:gd name="T189" fmla="*/ 1496 h 149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111" h="1496">
                    <a:moveTo>
                      <a:pt x="1111" y="748"/>
                    </a:moveTo>
                    <a:lnTo>
                      <a:pt x="1111" y="710"/>
                    </a:lnTo>
                    <a:lnTo>
                      <a:pt x="1107" y="671"/>
                    </a:lnTo>
                    <a:lnTo>
                      <a:pt x="1103" y="635"/>
                    </a:lnTo>
                    <a:lnTo>
                      <a:pt x="1095" y="596"/>
                    </a:lnTo>
                    <a:lnTo>
                      <a:pt x="1088" y="560"/>
                    </a:lnTo>
                    <a:lnTo>
                      <a:pt x="1078" y="525"/>
                    </a:lnTo>
                    <a:lnTo>
                      <a:pt x="1065" y="491"/>
                    </a:lnTo>
                    <a:lnTo>
                      <a:pt x="1051" y="456"/>
                    </a:lnTo>
                    <a:lnTo>
                      <a:pt x="1038" y="424"/>
                    </a:lnTo>
                    <a:lnTo>
                      <a:pt x="1020" y="391"/>
                    </a:lnTo>
                    <a:lnTo>
                      <a:pt x="1003" y="360"/>
                    </a:lnTo>
                    <a:lnTo>
                      <a:pt x="982" y="330"/>
                    </a:lnTo>
                    <a:lnTo>
                      <a:pt x="963" y="301"/>
                    </a:lnTo>
                    <a:lnTo>
                      <a:pt x="940" y="272"/>
                    </a:lnTo>
                    <a:lnTo>
                      <a:pt x="917" y="245"/>
                    </a:lnTo>
                    <a:lnTo>
                      <a:pt x="892" y="218"/>
                    </a:lnTo>
                    <a:lnTo>
                      <a:pt x="865" y="193"/>
                    </a:lnTo>
                    <a:lnTo>
                      <a:pt x="838" y="170"/>
                    </a:lnTo>
                    <a:lnTo>
                      <a:pt x="809" y="147"/>
                    </a:lnTo>
                    <a:lnTo>
                      <a:pt x="781" y="126"/>
                    </a:lnTo>
                    <a:lnTo>
                      <a:pt x="750" y="107"/>
                    </a:lnTo>
                    <a:lnTo>
                      <a:pt x="719" y="90"/>
                    </a:lnTo>
                    <a:lnTo>
                      <a:pt x="687" y="73"/>
                    </a:lnTo>
                    <a:lnTo>
                      <a:pt x="654" y="59"/>
                    </a:lnTo>
                    <a:lnTo>
                      <a:pt x="619" y="46"/>
                    </a:lnTo>
                    <a:lnTo>
                      <a:pt x="585" y="32"/>
                    </a:lnTo>
                    <a:lnTo>
                      <a:pt x="548" y="23"/>
                    </a:lnTo>
                    <a:lnTo>
                      <a:pt x="514" y="15"/>
                    </a:lnTo>
                    <a:lnTo>
                      <a:pt x="475" y="7"/>
                    </a:lnTo>
                    <a:lnTo>
                      <a:pt x="439" y="3"/>
                    </a:lnTo>
                    <a:lnTo>
                      <a:pt x="401" y="0"/>
                    </a:lnTo>
                    <a:lnTo>
                      <a:pt x="362" y="0"/>
                    </a:lnTo>
                    <a:lnTo>
                      <a:pt x="324" y="0"/>
                    </a:lnTo>
                    <a:lnTo>
                      <a:pt x="285" y="3"/>
                    </a:lnTo>
                    <a:lnTo>
                      <a:pt x="249" y="7"/>
                    </a:lnTo>
                    <a:lnTo>
                      <a:pt x="211" y="15"/>
                    </a:lnTo>
                    <a:lnTo>
                      <a:pt x="174" y="23"/>
                    </a:lnTo>
                    <a:lnTo>
                      <a:pt x="140" y="32"/>
                    </a:lnTo>
                    <a:lnTo>
                      <a:pt x="105" y="46"/>
                    </a:lnTo>
                    <a:lnTo>
                      <a:pt x="71" y="59"/>
                    </a:lnTo>
                    <a:lnTo>
                      <a:pt x="38" y="73"/>
                    </a:lnTo>
                    <a:lnTo>
                      <a:pt x="5" y="90"/>
                    </a:lnTo>
                    <a:lnTo>
                      <a:pt x="5" y="92"/>
                    </a:lnTo>
                    <a:lnTo>
                      <a:pt x="3" y="94"/>
                    </a:lnTo>
                    <a:lnTo>
                      <a:pt x="3" y="96"/>
                    </a:lnTo>
                    <a:lnTo>
                      <a:pt x="3" y="99"/>
                    </a:lnTo>
                    <a:lnTo>
                      <a:pt x="1" y="101"/>
                    </a:lnTo>
                    <a:lnTo>
                      <a:pt x="1" y="103"/>
                    </a:lnTo>
                    <a:lnTo>
                      <a:pt x="0" y="105"/>
                    </a:lnTo>
                    <a:lnTo>
                      <a:pt x="0" y="109"/>
                    </a:lnTo>
                    <a:lnTo>
                      <a:pt x="11" y="101"/>
                    </a:lnTo>
                    <a:lnTo>
                      <a:pt x="44" y="84"/>
                    </a:lnTo>
                    <a:lnTo>
                      <a:pt x="76" y="71"/>
                    </a:lnTo>
                    <a:lnTo>
                      <a:pt x="109" y="57"/>
                    </a:lnTo>
                    <a:lnTo>
                      <a:pt x="143" y="46"/>
                    </a:lnTo>
                    <a:lnTo>
                      <a:pt x="178" y="36"/>
                    </a:lnTo>
                    <a:lnTo>
                      <a:pt x="214" y="26"/>
                    </a:lnTo>
                    <a:lnTo>
                      <a:pt x="251" y="21"/>
                    </a:lnTo>
                    <a:lnTo>
                      <a:pt x="287" y="17"/>
                    </a:lnTo>
                    <a:lnTo>
                      <a:pt x="324" y="13"/>
                    </a:lnTo>
                    <a:lnTo>
                      <a:pt x="362" y="13"/>
                    </a:lnTo>
                    <a:lnTo>
                      <a:pt x="401" y="13"/>
                    </a:lnTo>
                    <a:lnTo>
                      <a:pt x="437" y="17"/>
                    </a:lnTo>
                    <a:lnTo>
                      <a:pt x="474" y="21"/>
                    </a:lnTo>
                    <a:lnTo>
                      <a:pt x="510" y="26"/>
                    </a:lnTo>
                    <a:lnTo>
                      <a:pt x="546" y="36"/>
                    </a:lnTo>
                    <a:lnTo>
                      <a:pt x="581" y="46"/>
                    </a:lnTo>
                    <a:lnTo>
                      <a:pt x="616" y="57"/>
                    </a:lnTo>
                    <a:lnTo>
                      <a:pt x="648" y="71"/>
                    </a:lnTo>
                    <a:lnTo>
                      <a:pt x="681" y="84"/>
                    </a:lnTo>
                    <a:lnTo>
                      <a:pt x="713" y="101"/>
                    </a:lnTo>
                    <a:lnTo>
                      <a:pt x="744" y="119"/>
                    </a:lnTo>
                    <a:lnTo>
                      <a:pt x="773" y="138"/>
                    </a:lnTo>
                    <a:lnTo>
                      <a:pt x="802" y="159"/>
                    </a:lnTo>
                    <a:lnTo>
                      <a:pt x="830" y="180"/>
                    </a:lnTo>
                    <a:lnTo>
                      <a:pt x="857" y="203"/>
                    </a:lnTo>
                    <a:lnTo>
                      <a:pt x="882" y="228"/>
                    </a:lnTo>
                    <a:lnTo>
                      <a:pt x="907" y="253"/>
                    </a:lnTo>
                    <a:lnTo>
                      <a:pt x="930" y="280"/>
                    </a:lnTo>
                    <a:lnTo>
                      <a:pt x="951" y="309"/>
                    </a:lnTo>
                    <a:lnTo>
                      <a:pt x="972" y="337"/>
                    </a:lnTo>
                    <a:lnTo>
                      <a:pt x="992" y="366"/>
                    </a:lnTo>
                    <a:lnTo>
                      <a:pt x="1009" y="397"/>
                    </a:lnTo>
                    <a:lnTo>
                      <a:pt x="1026" y="429"/>
                    </a:lnTo>
                    <a:lnTo>
                      <a:pt x="1040" y="462"/>
                    </a:lnTo>
                    <a:lnTo>
                      <a:pt x="1053" y="495"/>
                    </a:lnTo>
                    <a:lnTo>
                      <a:pt x="1065" y="529"/>
                    </a:lnTo>
                    <a:lnTo>
                      <a:pt x="1074" y="564"/>
                    </a:lnTo>
                    <a:lnTo>
                      <a:pt x="1084" y="600"/>
                    </a:lnTo>
                    <a:lnTo>
                      <a:pt x="1090" y="637"/>
                    </a:lnTo>
                    <a:lnTo>
                      <a:pt x="1093" y="673"/>
                    </a:lnTo>
                    <a:lnTo>
                      <a:pt x="1097" y="710"/>
                    </a:lnTo>
                    <a:lnTo>
                      <a:pt x="1097" y="748"/>
                    </a:lnTo>
                    <a:lnTo>
                      <a:pt x="1111" y="748"/>
                    </a:lnTo>
                    <a:lnTo>
                      <a:pt x="1111" y="786"/>
                    </a:lnTo>
                    <a:lnTo>
                      <a:pt x="1107" y="825"/>
                    </a:lnTo>
                    <a:lnTo>
                      <a:pt x="1103" y="861"/>
                    </a:lnTo>
                    <a:lnTo>
                      <a:pt x="1095" y="900"/>
                    </a:lnTo>
                    <a:lnTo>
                      <a:pt x="1088" y="934"/>
                    </a:lnTo>
                    <a:lnTo>
                      <a:pt x="1078" y="971"/>
                    </a:lnTo>
                    <a:lnTo>
                      <a:pt x="1065" y="1005"/>
                    </a:lnTo>
                    <a:lnTo>
                      <a:pt x="1051" y="1040"/>
                    </a:lnTo>
                    <a:lnTo>
                      <a:pt x="1038" y="1072"/>
                    </a:lnTo>
                    <a:lnTo>
                      <a:pt x="1020" y="1105"/>
                    </a:lnTo>
                    <a:lnTo>
                      <a:pt x="1003" y="1136"/>
                    </a:lnTo>
                    <a:lnTo>
                      <a:pt x="982" y="1166"/>
                    </a:lnTo>
                    <a:lnTo>
                      <a:pt x="963" y="1195"/>
                    </a:lnTo>
                    <a:lnTo>
                      <a:pt x="940" y="1224"/>
                    </a:lnTo>
                    <a:lnTo>
                      <a:pt x="917" y="1251"/>
                    </a:lnTo>
                    <a:lnTo>
                      <a:pt x="892" y="1278"/>
                    </a:lnTo>
                    <a:lnTo>
                      <a:pt x="865" y="1303"/>
                    </a:lnTo>
                    <a:lnTo>
                      <a:pt x="838" y="1326"/>
                    </a:lnTo>
                    <a:lnTo>
                      <a:pt x="809" y="1349"/>
                    </a:lnTo>
                    <a:lnTo>
                      <a:pt x="781" y="1368"/>
                    </a:lnTo>
                    <a:lnTo>
                      <a:pt x="750" y="1389"/>
                    </a:lnTo>
                    <a:lnTo>
                      <a:pt x="719" y="1406"/>
                    </a:lnTo>
                    <a:lnTo>
                      <a:pt x="687" y="1423"/>
                    </a:lnTo>
                    <a:lnTo>
                      <a:pt x="654" y="1437"/>
                    </a:lnTo>
                    <a:lnTo>
                      <a:pt x="619" y="1450"/>
                    </a:lnTo>
                    <a:lnTo>
                      <a:pt x="585" y="1462"/>
                    </a:lnTo>
                    <a:lnTo>
                      <a:pt x="548" y="1473"/>
                    </a:lnTo>
                    <a:lnTo>
                      <a:pt x="514" y="1481"/>
                    </a:lnTo>
                    <a:lnTo>
                      <a:pt x="475" y="1489"/>
                    </a:lnTo>
                    <a:lnTo>
                      <a:pt x="439" y="1493"/>
                    </a:lnTo>
                    <a:lnTo>
                      <a:pt x="401" y="1496"/>
                    </a:lnTo>
                    <a:lnTo>
                      <a:pt x="362" y="1496"/>
                    </a:lnTo>
                    <a:lnTo>
                      <a:pt x="324" y="1496"/>
                    </a:lnTo>
                    <a:lnTo>
                      <a:pt x="285" y="1493"/>
                    </a:lnTo>
                    <a:lnTo>
                      <a:pt x="249" y="1489"/>
                    </a:lnTo>
                    <a:lnTo>
                      <a:pt x="211" y="1481"/>
                    </a:lnTo>
                    <a:lnTo>
                      <a:pt x="174" y="1473"/>
                    </a:lnTo>
                    <a:lnTo>
                      <a:pt x="140" y="1462"/>
                    </a:lnTo>
                    <a:lnTo>
                      <a:pt x="105" y="1450"/>
                    </a:lnTo>
                    <a:lnTo>
                      <a:pt x="71" y="1437"/>
                    </a:lnTo>
                    <a:lnTo>
                      <a:pt x="38" y="1423"/>
                    </a:lnTo>
                    <a:lnTo>
                      <a:pt x="34" y="1422"/>
                    </a:lnTo>
                    <a:lnTo>
                      <a:pt x="34" y="1420"/>
                    </a:lnTo>
                    <a:lnTo>
                      <a:pt x="32" y="1416"/>
                    </a:lnTo>
                    <a:lnTo>
                      <a:pt x="32" y="1414"/>
                    </a:lnTo>
                    <a:lnTo>
                      <a:pt x="30" y="1412"/>
                    </a:lnTo>
                    <a:lnTo>
                      <a:pt x="30" y="1410"/>
                    </a:lnTo>
                    <a:lnTo>
                      <a:pt x="30" y="1408"/>
                    </a:lnTo>
                    <a:lnTo>
                      <a:pt x="28" y="1406"/>
                    </a:lnTo>
                    <a:lnTo>
                      <a:pt x="28" y="1402"/>
                    </a:lnTo>
                    <a:lnTo>
                      <a:pt x="44" y="1410"/>
                    </a:lnTo>
                    <a:lnTo>
                      <a:pt x="76" y="1425"/>
                    </a:lnTo>
                    <a:lnTo>
                      <a:pt x="109" y="1439"/>
                    </a:lnTo>
                    <a:lnTo>
                      <a:pt x="143" y="1450"/>
                    </a:lnTo>
                    <a:lnTo>
                      <a:pt x="178" y="1460"/>
                    </a:lnTo>
                    <a:lnTo>
                      <a:pt x="214" y="1468"/>
                    </a:lnTo>
                    <a:lnTo>
                      <a:pt x="251" y="1475"/>
                    </a:lnTo>
                    <a:lnTo>
                      <a:pt x="287" y="1479"/>
                    </a:lnTo>
                    <a:lnTo>
                      <a:pt x="324" y="1483"/>
                    </a:lnTo>
                    <a:lnTo>
                      <a:pt x="362" y="1483"/>
                    </a:lnTo>
                    <a:lnTo>
                      <a:pt x="401" y="1483"/>
                    </a:lnTo>
                    <a:lnTo>
                      <a:pt x="437" y="1479"/>
                    </a:lnTo>
                    <a:lnTo>
                      <a:pt x="474" y="1475"/>
                    </a:lnTo>
                    <a:lnTo>
                      <a:pt x="510" y="1468"/>
                    </a:lnTo>
                    <a:lnTo>
                      <a:pt x="546" y="1460"/>
                    </a:lnTo>
                    <a:lnTo>
                      <a:pt x="581" y="1450"/>
                    </a:lnTo>
                    <a:lnTo>
                      <a:pt x="616" y="1439"/>
                    </a:lnTo>
                    <a:lnTo>
                      <a:pt x="648" y="1425"/>
                    </a:lnTo>
                    <a:lnTo>
                      <a:pt x="681" y="1410"/>
                    </a:lnTo>
                    <a:lnTo>
                      <a:pt x="713" y="1395"/>
                    </a:lnTo>
                    <a:lnTo>
                      <a:pt x="744" y="1377"/>
                    </a:lnTo>
                    <a:lnTo>
                      <a:pt x="773" y="1358"/>
                    </a:lnTo>
                    <a:lnTo>
                      <a:pt x="802" y="1337"/>
                    </a:lnTo>
                    <a:lnTo>
                      <a:pt x="830" y="1316"/>
                    </a:lnTo>
                    <a:lnTo>
                      <a:pt x="857" y="1293"/>
                    </a:lnTo>
                    <a:lnTo>
                      <a:pt x="882" y="1268"/>
                    </a:lnTo>
                    <a:lnTo>
                      <a:pt x="907" y="1243"/>
                    </a:lnTo>
                    <a:lnTo>
                      <a:pt x="930" y="1216"/>
                    </a:lnTo>
                    <a:lnTo>
                      <a:pt x="951" y="1187"/>
                    </a:lnTo>
                    <a:lnTo>
                      <a:pt x="972" y="1159"/>
                    </a:lnTo>
                    <a:lnTo>
                      <a:pt x="992" y="1130"/>
                    </a:lnTo>
                    <a:lnTo>
                      <a:pt x="1009" y="1099"/>
                    </a:lnTo>
                    <a:lnTo>
                      <a:pt x="1026" y="1067"/>
                    </a:lnTo>
                    <a:lnTo>
                      <a:pt x="1040" y="1034"/>
                    </a:lnTo>
                    <a:lnTo>
                      <a:pt x="1053" y="1001"/>
                    </a:lnTo>
                    <a:lnTo>
                      <a:pt x="1065" y="967"/>
                    </a:lnTo>
                    <a:lnTo>
                      <a:pt x="1074" y="932"/>
                    </a:lnTo>
                    <a:lnTo>
                      <a:pt x="1084" y="896"/>
                    </a:lnTo>
                    <a:lnTo>
                      <a:pt x="1090" y="859"/>
                    </a:lnTo>
                    <a:lnTo>
                      <a:pt x="1093" y="823"/>
                    </a:lnTo>
                    <a:lnTo>
                      <a:pt x="1097" y="786"/>
                    </a:lnTo>
                    <a:lnTo>
                      <a:pt x="1097" y="748"/>
                    </a:lnTo>
                    <a:lnTo>
                      <a:pt x="1111" y="748"/>
                    </a:lnTo>
                    <a:close/>
                  </a:path>
                </a:pathLst>
              </a:custGeom>
              <a:solidFill>
                <a:srgbClr val="8DD1FF"/>
              </a:solidFill>
              <a:ln w="9525">
                <a:noFill/>
                <a:round/>
                <a:headEnd/>
                <a:tailEnd/>
              </a:ln>
            </p:spPr>
            <p:txBody>
              <a:bodyPr/>
              <a:lstStyle/>
              <a:p>
                <a:endParaRPr lang="en-US"/>
              </a:p>
            </p:txBody>
          </p:sp>
          <p:sp>
            <p:nvSpPr>
              <p:cNvPr id="27798" name="Freeform 1114"/>
              <p:cNvSpPr>
                <a:spLocks/>
              </p:cNvSpPr>
              <p:nvPr/>
            </p:nvSpPr>
            <p:spPr bwMode="auto">
              <a:xfrm>
                <a:off x="502" y="1463"/>
                <a:ext cx="1109" cy="1486"/>
              </a:xfrm>
              <a:custGeom>
                <a:avLst/>
                <a:gdLst>
                  <a:gd name="T0" fmla="*/ 1105 w 1109"/>
                  <a:gd name="T1" fmla="*/ 666 h 1486"/>
                  <a:gd name="T2" fmla="*/ 1086 w 1109"/>
                  <a:gd name="T3" fmla="*/ 557 h 1486"/>
                  <a:gd name="T4" fmla="*/ 1049 w 1109"/>
                  <a:gd name="T5" fmla="*/ 453 h 1486"/>
                  <a:gd name="T6" fmla="*/ 1001 w 1109"/>
                  <a:gd name="T7" fmla="*/ 357 h 1486"/>
                  <a:gd name="T8" fmla="*/ 938 w 1109"/>
                  <a:gd name="T9" fmla="*/ 271 h 1486"/>
                  <a:gd name="T10" fmla="*/ 865 w 1109"/>
                  <a:gd name="T11" fmla="*/ 194 h 1486"/>
                  <a:gd name="T12" fmla="*/ 781 w 1109"/>
                  <a:gd name="T13" fmla="*/ 127 h 1486"/>
                  <a:gd name="T14" fmla="*/ 689 w 1109"/>
                  <a:gd name="T15" fmla="*/ 73 h 1486"/>
                  <a:gd name="T16" fmla="*/ 587 w 1109"/>
                  <a:gd name="T17" fmla="*/ 35 h 1486"/>
                  <a:gd name="T18" fmla="*/ 479 w 1109"/>
                  <a:gd name="T19" fmla="*/ 10 h 1486"/>
                  <a:gd name="T20" fmla="*/ 366 w 1109"/>
                  <a:gd name="T21" fmla="*/ 0 h 1486"/>
                  <a:gd name="T22" fmla="*/ 253 w 1109"/>
                  <a:gd name="T23" fmla="*/ 10 h 1486"/>
                  <a:gd name="T24" fmla="*/ 146 w 1109"/>
                  <a:gd name="T25" fmla="*/ 35 h 1486"/>
                  <a:gd name="T26" fmla="*/ 44 w 1109"/>
                  <a:gd name="T27" fmla="*/ 73 h 1486"/>
                  <a:gd name="T28" fmla="*/ 5 w 1109"/>
                  <a:gd name="T29" fmla="*/ 96 h 1486"/>
                  <a:gd name="T30" fmla="*/ 4 w 1109"/>
                  <a:gd name="T31" fmla="*/ 102 h 1486"/>
                  <a:gd name="T32" fmla="*/ 2 w 1109"/>
                  <a:gd name="T33" fmla="*/ 110 h 1486"/>
                  <a:gd name="T34" fmla="*/ 50 w 1109"/>
                  <a:gd name="T35" fmla="*/ 87 h 1486"/>
                  <a:gd name="T36" fmla="*/ 149 w 1109"/>
                  <a:gd name="T37" fmla="*/ 46 h 1486"/>
                  <a:gd name="T38" fmla="*/ 255 w 1109"/>
                  <a:gd name="T39" fmla="*/ 21 h 1486"/>
                  <a:gd name="T40" fmla="*/ 366 w 1109"/>
                  <a:gd name="T41" fmla="*/ 14 h 1486"/>
                  <a:gd name="T42" fmla="*/ 478 w 1109"/>
                  <a:gd name="T43" fmla="*/ 21 h 1486"/>
                  <a:gd name="T44" fmla="*/ 583 w 1109"/>
                  <a:gd name="T45" fmla="*/ 46 h 1486"/>
                  <a:gd name="T46" fmla="*/ 683 w 1109"/>
                  <a:gd name="T47" fmla="*/ 87 h 1486"/>
                  <a:gd name="T48" fmla="*/ 773 w 1109"/>
                  <a:gd name="T49" fmla="*/ 139 h 1486"/>
                  <a:gd name="T50" fmla="*/ 856 w 1109"/>
                  <a:gd name="T51" fmla="*/ 204 h 1486"/>
                  <a:gd name="T52" fmla="*/ 928 w 1109"/>
                  <a:gd name="T53" fmla="*/ 279 h 1486"/>
                  <a:gd name="T54" fmla="*/ 990 w 1109"/>
                  <a:gd name="T55" fmla="*/ 365 h 1486"/>
                  <a:gd name="T56" fmla="*/ 1038 w 1109"/>
                  <a:gd name="T57" fmla="*/ 459 h 1486"/>
                  <a:gd name="T58" fmla="*/ 1072 w 1109"/>
                  <a:gd name="T59" fmla="*/ 561 h 1486"/>
                  <a:gd name="T60" fmla="*/ 1092 w 1109"/>
                  <a:gd name="T61" fmla="*/ 668 h 1486"/>
                  <a:gd name="T62" fmla="*/ 1109 w 1109"/>
                  <a:gd name="T63" fmla="*/ 743 h 1486"/>
                  <a:gd name="T64" fmla="*/ 1099 w 1109"/>
                  <a:gd name="T65" fmla="*/ 856 h 1486"/>
                  <a:gd name="T66" fmla="*/ 1074 w 1109"/>
                  <a:gd name="T67" fmla="*/ 964 h 1486"/>
                  <a:gd name="T68" fmla="*/ 1036 w 1109"/>
                  <a:gd name="T69" fmla="*/ 1065 h 1486"/>
                  <a:gd name="T70" fmla="*/ 982 w 1109"/>
                  <a:gd name="T71" fmla="*/ 1158 h 1486"/>
                  <a:gd name="T72" fmla="*/ 915 w 1109"/>
                  <a:gd name="T73" fmla="*/ 1242 h 1486"/>
                  <a:gd name="T74" fmla="*/ 838 w 1109"/>
                  <a:gd name="T75" fmla="*/ 1315 h 1486"/>
                  <a:gd name="T76" fmla="*/ 750 w 1109"/>
                  <a:gd name="T77" fmla="*/ 1378 h 1486"/>
                  <a:gd name="T78" fmla="*/ 654 w 1109"/>
                  <a:gd name="T79" fmla="*/ 1426 h 1486"/>
                  <a:gd name="T80" fmla="*/ 552 w 1109"/>
                  <a:gd name="T81" fmla="*/ 1461 h 1486"/>
                  <a:gd name="T82" fmla="*/ 441 w 1109"/>
                  <a:gd name="T83" fmla="*/ 1482 h 1486"/>
                  <a:gd name="T84" fmla="*/ 328 w 1109"/>
                  <a:gd name="T85" fmla="*/ 1484 h 1486"/>
                  <a:gd name="T86" fmla="*/ 217 w 1109"/>
                  <a:gd name="T87" fmla="*/ 1470 h 1486"/>
                  <a:gd name="T88" fmla="*/ 111 w 1109"/>
                  <a:gd name="T89" fmla="*/ 1440 h 1486"/>
                  <a:gd name="T90" fmla="*/ 34 w 1109"/>
                  <a:gd name="T91" fmla="*/ 1407 h 1486"/>
                  <a:gd name="T92" fmla="*/ 32 w 1109"/>
                  <a:gd name="T93" fmla="*/ 1401 h 1486"/>
                  <a:gd name="T94" fmla="*/ 30 w 1109"/>
                  <a:gd name="T95" fmla="*/ 1394 h 1486"/>
                  <a:gd name="T96" fmla="*/ 50 w 1109"/>
                  <a:gd name="T97" fmla="*/ 1399 h 1486"/>
                  <a:gd name="T98" fmla="*/ 149 w 1109"/>
                  <a:gd name="T99" fmla="*/ 1440 h 1486"/>
                  <a:gd name="T100" fmla="*/ 255 w 1109"/>
                  <a:gd name="T101" fmla="*/ 1463 h 1486"/>
                  <a:gd name="T102" fmla="*/ 366 w 1109"/>
                  <a:gd name="T103" fmla="*/ 1472 h 1486"/>
                  <a:gd name="T104" fmla="*/ 478 w 1109"/>
                  <a:gd name="T105" fmla="*/ 1463 h 1486"/>
                  <a:gd name="T106" fmla="*/ 583 w 1109"/>
                  <a:gd name="T107" fmla="*/ 1440 h 1486"/>
                  <a:gd name="T108" fmla="*/ 683 w 1109"/>
                  <a:gd name="T109" fmla="*/ 1399 h 1486"/>
                  <a:gd name="T110" fmla="*/ 773 w 1109"/>
                  <a:gd name="T111" fmla="*/ 1347 h 1486"/>
                  <a:gd name="T112" fmla="*/ 856 w 1109"/>
                  <a:gd name="T113" fmla="*/ 1282 h 1486"/>
                  <a:gd name="T114" fmla="*/ 928 w 1109"/>
                  <a:gd name="T115" fmla="*/ 1207 h 1486"/>
                  <a:gd name="T116" fmla="*/ 990 w 1109"/>
                  <a:gd name="T117" fmla="*/ 1121 h 1486"/>
                  <a:gd name="T118" fmla="*/ 1038 w 1109"/>
                  <a:gd name="T119" fmla="*/ 1027 h 1486"/>
                  <a:gd name="T120" fmla="*/ 1072 w 1109"/>
                  <a:gd name="T121" fmla="*/ 925 h 1486"/>
                  <a:gd name="T122" fmla="*/ 1092 w 1109"/>
                  <a:gd name="T123" fmla="*/ 818 h 1486"/>
                  <a:gd name="T124" fmla="*/ 1109 w 1109"/>
                  <a:gd name="T125" fmla="*/ 743 h 148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09"/>
                  <a:gd name="T190" fmla="*/ 0 h 1486"/>
                  <a:gd name="T191" fmla="*/ 1109 w 1109"/>
                  <a:gd name="T192" fmla="*/ 1486 h 148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09" h="1486">
                    <a:moveTo>
                      <a:pt x="1109" y="743"/>
                    </a:moveTo>
                    <a:lnTo>
                      <a:pt x="1107" y="705"/>
                    </a:lnTo>
                    <a:lnTo>
                      <a:pt x="1105" y="666"/>
                    </a:lnTo>
                    <a:lnTo>
                      <a:pt x="1099" y="630"/>
                    </a:lnTo>
                    <a:lnTo>
                      <a:pt x="1094" y="593"/>
                    </a:lnTo>
                    <a:lnTo>
                      <a:pt x="1086" y="557"/>
                    </a:lnTo>
                    <a:lnTo>
                      <a:pt x="1074" y="522"/>
                    </a:lnTo>
                    <a:lnTo>
                      <a:pt x="1063" y="488"/>
                    </a:lnTo>
                    <a:lnTo>
                      <a:pt x="1049" y="453"/>
                    </a:lnTo>
                    <a:lnTo>
                      <a:pt x="1036" y="421"/>
                    </a:lnTo>
                    <a:lnTo>
                      <a:pt x="1019" y="390"/>
                    </a:lnTo>
                    <a:lnTo>
                      <a:pt x="1001" y="357"/>
                    </a:lnTo>
                    <a:lnTo>
                      <a:pt x="982" y="329"/>
                    </a:lnTo>
                    <a:lnTo>
                      <a:pt x="961" y="300"/>
                    </a:lnTo>
                    <a:lnTo>
                      <a:pt x="938" y="271"/>
                    </a:lnTo>
                    <a:lnTo>
                      <a:pt x="915" y="244"/>
                    </a:lnTo>
                    <a:lnTo>
                      <a:pt x="890" y="219"/>
                    </a:lnTo>
                    <a:lnTo>
                      <a:pt x="865" y="194"/>
                    </a:lnTo>
                    <a:lnTo>
                      <a:pt x="838" y="171"/>
                    </a:lnTo>
                    <a:lnTo>
                      <a:pt x="809" y="148"/>
                    </a:lnTo>
                    <a:lnTo>
                      <a:pt x="781" y="127"/>
                    </a:lnTo>
                    <a:lnTo>
                      <a:pt x="750" y="108"/>
                    </a:lnTo>
                    <a:lnTo>
                      <a:pt x="719" y="91"/>
                    </a:lnTo>
                    <a:lnTo>
                      <a:pt x="689" y="73"/>
                    </a:lnTo>
                    <a:lnTo>
                      <a:pt x="654" y="60"/>
                    </a:lnTo>
                    <a:lnTo>
                      <a:pt x="621" y="46"/>
                    </a:lnTo>
                    <a:lnTo>
                      <a:pt x="587" y="35"/>
                    </a:lnTo>
                    <a:lnTo>
                      <a:pt x="552" y="23"/>
                    </a:lnTo>
                    <a:lnTo>
                      <a:pt x="516" y="16"/>
                    </a:lnTo>
                    <a:lnTo>
                      <a:pt x="479" y="10"/>
                    </a:lnTo>
                    <a:lnTo>
                      <a:pt x="441" y="4"/>
                    </a:lnTo>
                    <a:lnTo>
                      <a:pt x="405" y="2"/>
                    </a:lnTo>
                    <a:lnTo>
                      <a:pt x="366" y="0"/>
                    </a:lnTo>
                    <a:lnTo>
                      <a:pt x="328" y="2"/>
                    </a:lnTo>
                    <a:lnTo>
                      <a:pt x="289" y="4"/>
                    </a:lnTo>
                    <a:lnTo>
                      <a:pt x="253" y="10"/>
                    </a:lnTo>
                    <a:lnTo>
                      <a:pt x="217" y="16"/>
                    </a:lnTo>
                    <a:lnTo>
                      <a:pt x="180" y="23"/>
                    </a:lnTo>
                    <a:lnTo>
                      <a:pt x="146" y="35"/>
                    </a:lnTo>
                    <a:lnTo>
                      <a:pt x="111" y="46"/>
                    </a:lnTo>
                    <a:lnTo>
                      <a:pt x="76" y="60"/>
                    </a:lnTo>
                    <a:lnTo>
                      <a:pt x="44" y="73"/>
                    </a:lnTo>
                    <a:lnTo>
                      <a:pt x="13" y="91"/>
                    </a:lnTo>
                    <a:lnTo>
                      <a:pt x="7" y="94"/>
                    </a:lnTo>
                    <a:lnTo>
                      <a:pt x="5" y="96"/>
                    </a:lnTo>
                    <a:lnTo>
                      <a:pt x="5" y="98"/>
                    </a:lnTo>
                    <a:lnTo>
                      <a:pt x="4" y="100"/>
                    </a:lnTo>
                    <a:lnTo>
                      <a:pt x="4" y="102"/>
                    </a:lnTo>
                    <a:lnTo>
                      <a:pt x="4" y="106"/>
                    </a:lnTo>
                    <a:lnTo>
                      <a:pt x="2" y="108"/>
                    </a:lnTo>
                    <a:lnTo>
                      <a:pt x="2" y="110"/>
                    </a:lnTo>
                    <a:lnTo>
                      <a:pt x="0" y="112"/>
                    </a:lnTo>
                    <a:lnTo>
                      <a:pt x="19" y="102"/>
                    </a:lnTo>
                    <a:lnTo>
                      <a:pt x="50" y="87"/>
                    </a:lnTo>
                    <a:lnTo>
                      <a:pt x="82" y="71"/>
                    </a:lnTo>
                    <a:lnTo>
                      <a:pt x="115" y="58"/>
                    </a:lnTo>
                    <a:lnTo>
                      <a:pt x="149" y="46"/>
                    </a:lnTo>
                    <a:lnTo>
                      <a:pt x="184" y="37"/>
                    </a:lnTo>
                    <a:lnTo>
                      <a:pt x="218" y="29"/>
                    </a:lnTo>
                    <a:lnTo>
                      <a:pt x="255" y="21"/>
                    </a:lnTo>
                    <a:lnTo>
                      <a:pt x="291" y="18"/>
                    </a:lnTo>
                    <a:lnTo>
                      <a:pt x="328" y="16"/>
                    </a:lnTo>
                    <a:lnTo>
                      <a:pt x="366" y="14"/>
                    </a:lnTo>
                    <a:lnTo>
                      <a:pt x="405" y="16"/>
                    </a:lnTo>
                    <a:lnTo>
                      <a:pt x="441" y="18"/>
                    </a:lnTo>
                    <a:lnTo>
                      <a:pt x="478" y="21"/>
                    </a:lnTo>
                    <a:lnTo>
                      <a:pt x="514" y="29"/>
                    </a:lnTo>
                    <a:lnTo>
                      <a:pt x="549" y="37"/>
                    </a:lnTo>
                    <a:lnTo>
                      <a:pt x="583" y="46"/>
                    </a:lnTo>
                    <a:lnTo>
                      <a:pt x="618" y="58"/>
                    </a:lnTo>
                    <a:lnTo>
                      <a:pt x="650" y="71"/>
                    </a:lnTo>
                    <a:lnTo>
                      <a:pt x="683" y="87"/>
                    </a:lnTo>
                    <a:lnTo>
                      <a:pt x="714" y="102"/>
                    </a:lnTo>
                    <a:lnTo>
                      <a:pt x="744" y="119"/>
                    </a:lnTo>
                    <a:lnTo>
                      <a:pt x="773" y="139"/>
                    </a:lnTo>
                    <a:lnTo>
                      <a:pt x="802" y="160"/>
                    </a:lnTo>
                    <a:lnTo>
                      <a:pt x="831" y="181"/>
                    </a:lnTo>
                    <a:lnTo>
                      <a:pt x="856" y="204"/>
                    </a:lnTo>
                    <a:lnTo>
                      <a:pt x="882" y="227"/>
                    </a:lnTo>
                    <a:lnTo>
                      <a:pt x="905" y="254"/>
                    </a:lnTo>
                    <a:lnTo>
                      <a:pt x="928" y="279"/>
                    </a:lnTo>
                    <a:lnTo>
                      <a:pt x="950" y="307"/>
                    </a:lnTo>
                    <a:lnTo>
                      <a:pt x="971" y="336"/>
                    </a:lnTo>
                    <a:lnTo>
                      <a:pt x="990" y="365"/>
                    </a:lnTo>
                    <a:lnTo>
                      <a:pt x="1007" y="396"/>
                    </a:lnTo>
                    <a:lnTo>
                      <a:pt x="1023" y="426"/>
                    </a:lnTo>
                    <a:lnTo>
                      <a:pt x="1038" y="459"/>
                    </a:lnTo>
                    <a:lnTo>
                      <a:pt x="1051" y="492"/>
                    </a:lnTo>
                    <a:lnTo>
                      <a:pt x="1063" y="526"/>
                    </a:lnTo>
                    <a:lnTo>
                      <a:pt x="1072" y="561"/>
                    </a:lnTo>
                    <a:lnTo>
                      <a:pt x="1080" y="595"/>
                    </a:lnTo>
                    <a:lnTo>
                      <a:pt x="1088" y="632"/>
                    </a:lnTo>
                    <a:lnTo>
                      <a:pt x="1092" y="668"/>
                    </a:lnTo>
                    <a:lnTo>
                      <a:pt x="1094" y="705"/>
                    </a:lnTo>
                    <a:lnTo>
                      <a:pt x="1095" y="743"/>
                    </a:lnTo>
                    <a:lnTo>
                      <a:pt x="1109" y="743"/>
                    </a:lnTo>
                    <a:lnTo>
                      <a:pt x="1107" y="781"/>
                    </a:lnTo>
                    <a:lnTo>
                      <a:pt x="1105" y="818"/>
                    </a:lnTo>
                    <a:lnTo>
                      <a:pt x="1099" y="856"/>
                    </a:lnTo>
                    <a:lnTo>
                      <a:pt x="1094" y="893"/>
                    </a:lnTo>
                    <a:lnTo>
                      <a:pt x="1086" y="929"/>
                    </a:lnTo>
                    <a:lnTo>
                      <a:pt x="1074" y="964"/>
                    </a:lnTo>
                    <a:lnTo>
                      <a:pt x="1063" y="998"/>
                    </a:lnTo>
                    <a:lnTo>
                      <a:pt x="1049" y="1031"/>
                    </a:lnTo>
                    <a:lnTo>
                      <a:pt x="1036" y="1065"/>
                    </a:lnTo>
                    <a:lnTo>
                      <a:pt x="1019" y="1096"/>
                    </a:lnTo>
                    <a:lnTo>
                      <a:pt x="1001" y="1127"/>
                    </a:lnTo>
                    <a:lnTo>
                      <a:pt x="982" y="1158"/>
                    </a:lnTo>
                    <a:lnTo>
                      <a:pt x="961" y="1186"/>
                    </a:lnTo>
                    <a:lnTo>
                      <a:pt x="938" y="1215"/>
                    </a:lnTo>
                    <a:lnTo>
                      <a:pt x="915" y="1242"/>
                    </a:lnTo>
                    <a:lnTo>
                      <a:pt x="890" y="1267"/>
                    </a:lnTo>
                    <a:lnTo>
                      <a:pt x="865" y="1292"/>
                    </a:lnTo>
                    <a:lnTo>
                      <a:pt x="838" y="1315"/>
                    </a:lnTo>
                    <a:lnTo>
                      <a:pt x="809" y="1338"/>
                    </a:lnTo>
                    <a:lnTo>
                      <a:pt x="781" y="1359"/>
                    </a:lnTo>
                    <a:lnTo>
                      <a:pt x="750" y="1378"/>
                    </a:lnTo>
                    <a:lnTo>
                      <a:pt x="719" y="1395"/>
                    </a:lnTo>
                    <a:lnTo>
                      <a:pt x="689" y="1411"/>
                    </a:lnTo>
                    <a:lnTo>
                      <a:pt x="654" y="1426"/>
                    </a:lnTo>
                    <a:lnTo>
                      <a:pt x="621" y="1440"/>
                    </a:lnTo>
                    <a:lnTo>
                      <a:pt x="587" y="1451"/>
                    </a:lnTo>
                    <a:lnTo>
                      <a:pt x="552" y="1461"/>
                    </a:lnTo>
                    <a:lnTo>
                      <a:pt x="516" y="1470"/>
                    </a:lnTo>
                    <a:lnTo>
                      <a:pt x="479" y="1476"/>
                    </a:lnTo>
                    <a:lnTo>
                      <a:pt x="441" y="1482"/>
                    </a:lnTo>
                    <a:lnTo>
                      <a:pt x="405" y="1484"/>
                    </a:lnTo>
                    <a:lnTo>
                      <a:pt x="366" y="1486"/>
                    </a:lnTo>
                    <a:lnTo>
                      <a:pt x="328" y="1484"/>
                    </a:lnTo>
                    <a:lnTo>
                      <a:pt x="289" y="1482"/>
                    </a:lnTo>
                    <a:lnTo>
                      <a:pt x="253" y="1476"/>
                    </a:lnTo>
                    <a:lnTo>
                      <a:pt x="217" y="1470"/>
                    </a:lnTo>
                    <a:lnTo>
                      <a:pt x="180" y="1461"/>
                    </a:lnTo>
                    <a:lnTo>
                      <a:pt x="146" y="1451"/>
                    </a:lnTo>
                    <a:lnTo>
                      <a:pt x="111" y="1440"/>
                    </a:lnTo>
                    <a:lnTo>
                      <a:pt x="76" y="1426"/>
                    </a:lnTo>
                    <a:lnTo>
                      <a:pt x="44" y="1411"/>
                    </a:lnTo>
                    <a:lnTo>
                      <a:pt x="34" y="1407"/>
                    </a:lnTo>
                    <a:lnTo>
                      <a:pt x="34" y="1405"/>
                    </a:lnTo>
                    <a:lnTo>
                      <a:pt x="34" y="1403"/>
                    </a:lnTo>
                    <a:lnTo>
                      <a:pt x="32" y="1401"/>
                    </a:lnTo>
                    <a:lnTo>
                      <a:pt x="32" y="1397"/>
                    </a:lnTo>
                    <a:lnTo>
                      <a:pt x="30" y="1395"/>
                    </a:lnTo>
                    <a:lnTo>
                      <a:pt x="30" y="1394"/>
                    </a:lnTo>
                    <a:lnTo>
                      <a:pt x="28" y="1392"/>
                    </a:lnTo>
                    <a:lnTo>
                      <a:pt x="28" y="1390"/>
                    </a:lnTo>
                    <a:lnTo>
                      <a:pt x="50" y="1399"/>
                    </a:lnTo>
                    <a:lnTo>
                      <a:pt x="82" y="1415"/>
                    </a:lnTo>
                    <a:lnTo>
                      <a:pt x="115" y="1428"/>
                    </a:lnTo>
                    <a:lnTo>
                      <a:pt x="149" y="1440"/>
                    </a:lnTo>
                    <a:lnTo>
                      <a:pt x="184" y="1449"/>
                    </a:lnTo>
                    <a:lnTo>
                      <a:pt x="218" y="1457"/>
                    </a:lnTo>
                    <a:lnTo>
                      <a:pt x="255" y="1463"/>
                    </a:lnTo>
                    <a:lnTo>
                      <a:pt x="291" y="1468"/>
                    </a:lnTo>
                    <a:lnTo>
                      <a:pt x="328" y="1470"/>
                    </a:lnTo>
                    <a:lnTo>
                      <a:pt x="366" y="1472"/>
                    </a:lnTo>
                    <a:lnTo>
                      <a:pt x="405" y="1470"/>
                    </a:lnTo>
                    <a:lnTo>
                      <a:pt x="441" y="1468"/>
                    </a:lnTo>
                    <a:lnTo>
                      <a:pt x="478" y="1463"/>
                    </a:lnTo>
                    <a:lnTo>
                      <a:pt x="514" y="1457"/>
                    </a:lnTo>
                    <a:lnTo>
                      <a:pt x="549" y="1449"/>
                    </a:lnTo>
                    <a:lnTo>
                      <a:pt x="583" y="1440"/>
                    </a:lnTo>
                    <a:lnTo>
                      <a:pt x="618" y="1428"/>
                    </a:lnTo>
                    <a:lnTo>
                      <a:pt x="650" y="1415"/>
                    </a:lnTo>
                    <a:lnTo>
                      <a:pt x="683" y="1399"/>
                    </a:lnTo>
                    <a:lnTo>
                      <a:pt x="714" y="1384"/>
                    </a:lnTo>
                    <a:lnTo>
                      <a:pt x="744" y="1367"/>
                    </a:lnTo>
                    <a:lnTo>
                      <a:pt x="773" y="1347"/>
                    </a:lnTo>
                    <a:lnTo>
                      <a:pt x="802" y="1326"/>
                    </a:lnTo>
                    <a:lnTo>
                      <a:pt x="831" y="1305"/>
                    </a:lnTo>
                    <a:lnTo>
                      <a:pt x="856" y="1282"/>
                    </a:lnTo>
                    <a:lnTo>
                      <a:pt x="882" y="1259"/>
                    </a:lnTo>
                    <a:lnTo>
                      <a:pt x="905" y="1232"/>
                    </a:lnTo>
                    <a:lnTo>
                      <a:pt x="928" y="1207"/>
                    </a:lnTo>
                    <a:lnTo>
                      <a:pt x="950" y="1179"/>
                    </a:lnTo>
                    <a:lnTo>
                      <a:pt x="971" y="1150"/>
                    </a:lnTo>
                    <a:lnTo>
                      <a:pt x="990" y="1121"/>
                    </a:lnTo>
                    <a:lnTo>
                      <a:pt x="1007" y="1090"/>
                    </a:lnTo>
                    <a:lnTo>
                      <a:pt x="1023" y="1060"/>
                    </a:lnTo>
                    <a:lnTo>
                      <a:pt x="1038" y="1027"/>
                    </a:lnTo>
                    <a:lnTo>
                      <a:pt x="1051" y="994"/>
                    </a:lnTo>
                    <a:lnTo>
                      <a:pt x="1063" y="960"/>
                    </a:lnTo>
                    <a:lnTo>
                      <a:pt x="1072" y="925"/>
                    </a:lnTo>
                    <a:lnTo>
                      <a:pt x="1080" y="889"/>
                    </a:lnTo>
                    <a:lnTo>
                      <a:pt x="1088" y="854"/>
                    </a:lnTo>
                    <a:lnTo>
                      <a:pt x="1092" y="818"/>
                    </a:lnTo>
                    <a:lnTo>
                      <a:pt x="1094" y="779"/>
                    </a:lnTo>
                    <a:lnTo>
                      <a:pt x="1095" y="743"/>
                    </a:lnTo>
                    <a:lnTo>
                      <a:pt x="1109" y="743"/>
                    </a:lnTo>
                    <a:close/>
                  </a:path>
                </a:pathLst>
              </a:custGeom>
              <a:solidFill>
                <a:srgbClr val="8ED1FF"/>
              </a:solidFill>
              <a:ln w="9525">
                <a:noFill/>
                <a:round/>
                <a:headEnd/>
                <a:tailEnd/>
              </a:ln>
            </p:spPr>
            <p:txBody>
              <a:bodyPr/>
              <a:lstStyle/>
              <a:p>
                <a:endParaRPr lang="en-US"/>
              </a:p>
            </p:txBody>
          </p:sp>
          <p:sp>
            <p:nvSpPr>
              <p:cNvPr id="27799" name="Freeform 1115"/>
              <p:cNvSpPr>
                <a:spLocks/>
              </p:cNvSpPr>
              <p:nvPr/>
            </p:nvSpPr>
            <p:spPr bwMode="auto">
              <a:xfrm>
                <a:off x="500" y="1471"/>
                <a:ext cx="1103" cy="1470"/>
              </a:xfrm>
              <a:custGeom>
                <a:avLst/>
                <a:gdLst>
                  <a:gd name="T0" fmla="*/ 1099 w 1103"/>
                  <a:gd name="T1" fmla="*/ 660 h 1470"/>
                  <a:gd name="T2" fmla="*/ 1080 w 1103"/>
                  <a:gd name="T3" fmla="*/ 551 h 1470"/>
                  <a:gd name="T4" fmla="*/ 1046 w 1103"/>
                  <a:gd name="T5" fmla="*/ 449 h 1470"/>
                  <a:gd name="T6" fmla="*/ 998 w 1103"/>
                  <a:gd name="T7" fmla="*/ 353 h 1470"/>
                  <a:gd name="T8" fmla="*/ 936 w 1103"/>
                  <a:gd name="T9" fmla="*/ 267 h 1470"/>
                  <a:gd name="T10" fmla="*/ 863 w 1103"/>
                  <a:gd name="T11" fmla="*/ 190 h 1470"/>
                  <a:gd name="T12" fmla="*/ 779 w 1103"/>
                  <a:gd name="T13" fmla="*/ 125 h 1470"/>
                  <a:gd name="T14" fmla="*/ 687 w 1103"/>
                  <a:gd name="T15" fmla="*/ 71 h 1470"/>
                  <a:gd name="T16" fmla="*/ 587 w 1103"/>
                  <a:gd name="T17" fmla="*/ 33 h 1470"/>
                  <a:gd name="T18" fmla="*/ 480 w 1103"/>
                  <a:gd name="T19" fmla="*/ 8 h 1470"/>
                  <a:gd name="T20" fmla="*/ 368 w 1103"/>
                  <a:gd name="T21" fmla="*/ 0 h 1470"/>
                  <a:gd name="T22" fmla="*/ 257 w 1103"/>
                  <a:gd name="T23" fmla="*/ 8 h 1470"/>
                  <a:gd name="T24" fmla="*/ 149 w 1103"/>
                  <a:gd name="T25" fmla="*/ 33 h 1470"/>
                  <a:gd name="T26" fmla="*/ 50 w 1103"/>
                  <a:gd name="T27" fmla="*/ 71 h 1470"/>
                  <a:gd name="T28" fmla="*/ 6 w 1103"/>
                  <a:gd name="T29" fmla="*/ 98 h 1470"/>
                  <a:gd name="T30" fmla="*/ 2 w 1103"/>
                  <a:gd name="T31" fmla="*/ 104 h 1470"/>
                  <a:gd name="T32" fmla="*/ 0 w 1103"/>
                  <a:gd name="T33" fmla="*/ 111 h 1470"/>
                  <a:gd name="T34" fmla="*/ 55 w 1103"/>
                  <a:gd name="T35" fmla="*/ 84 h 1470"/>
                  <a:gd name="T36" fmla="*/ 153 w 1103"/>
                  <a:gd name="T37" fmla="*/ 44 h 1470"/>
                  <a:gd name="T38" fmla="*/ 259 w 1103"/>
                  <a:gd name="T39" fmla="*/ 21 h 1470"/>
                  <a:gd name="T40" fmla="*/ 368 w 1103"/>
                  <a:gd name="T41" fmla="*/ 12 h 1470"/>
                  <a:gd name="T42" fmla="*/ 478 w 1103"/>
                  <a:gd name="T43" fmla="*/ 21 h 1470"/>
                  <a:gd name="T44" fmla="*/ 583 w 1103"/>
                  <a:gd name="T45" fmla="*/ 44 h 1470"/>
                  <a:gd name="T46" fmla="*/ 681 w 1103"/>
                  <a:gd name="T47" fmla="*/ 84 h 1470"/>
                  <a:gd name="T48" fmla="*/ 771 w 1103"/>
                  <a:gd name="T49" fmla="*/ 136 h 1470"/>
                  <a:gd name="T50" fmla="*/ 854 w 1103"/>
                  <a:gd name="T51" fmla="*/ 200 h 1470"/>
                  <a:gd name="T52" fmla="*/ 927 w 1103"/>
                  <a:gd name="T53" fmla="*/ 274 h 1470"/>
                  <a:gd name="T54" fmla="*/ 986 w 1103"/>
                  <a:gd name="T55" fmla="*/ 361 h 1470"/>
                  <a:gd name="T56" fmla="*/ 1034 w 1103"/>
                  <a:gd name="T57" fmla="*/ 453 h 1470"/>
                  <a:gd name="T58" fmla="*/ 1069 w 1103"/>
                  <a:gd name="T59" fmla="*/ 555 h 1470"/>
                  <a:gd name="T60" fmla="*/ 1088 w 1103"/>
                  <a:gd name="T61" fmla="*/ 660 h 1470"/>
                  <a:gd name="T62" fmla="*/ 1103 w 1103"/>
                  <a:gd name="T63" fmla="*/ 735 h 1470"/>
                  <a:gd name="T64" fmla="*/ 1096 w 1103"/>
                  <a:gd name="T65" fmla="*/ 846 h 1470"/>
                  <a:gd name="T66" fmla="*/ 1071 w 1103"/>
                  <a:gd name="T67" fmla="*/ 954 h 1470"/>
                  <a:gd name="T68" fmla="*/ 1032 w 1103"/>
                  <a:gd name="T69" fmla="*/ 1054 h 1470"/>
                  <a:gd name="T70" fmla="*/ 978 w 1103"/>
                  <a:gd name="T71" fmla="*/ 1146 h 1470"/>
                  <a:gd name="T72" fmla="*/ 913 w 1103"/>
                  <a:gd name="T73" fmla="*/ 1230 h 1470"/>
                  <a:gd name="T74" fmla="*/ 836 w 1103"/>
                  <a:gd name="T75" fmla="*/ 1303 h 1470"/>
                  <a:gd name="T76" fmla="*/ 750 w 1103"/>
                  <a:gd name="T77" fmla="*/ 1364 h 1470"/>
                  <a:gd name="T78" fmla="*/ 654 w 1103"/>
                  <a:gd name="T79" fmla="*/ 1412 h 1470"/>
                  <a:gd name="T80" fmla="*/ 552 w 1103"/>
                  <a:gd name="T81" fmla="*/ 1447 h 1470"/>
                  <a:gd name="T82" fmla="*/ 443 w 1103"/>
                  <a:gd name="T83" fmla="*/ 1466 h 1470"/>
                  <a:gd name="T84" fmla="*/ 330 w 1103"/>
                  <a:gd name="T85" fmla="*/ 1470 h 1470"/>
                  <a:gd name="T86" fmla="*/ 220 w 1103"/>
                  <a:gd name="T87" fmla="*/ 1455 h 1470"/>
                  <a:gd name="T88" fmla="*/ 115 w 1103"/>
                  <a:gd name="T89" fmla="*/ 1426 h 1470"/>
                  <a:gd name="T90" fmla="*/ 34 w 1103"/>
                  <a:gd name="T91" fmla="*/ 1389 h 1470"/>
                  <a:gd name="T92" fmla="*/ 30 w 1103"/>
                  <a:gd name="T93" fmla="*/ 1384 h 1470"/>
                  <a:gd name="T94" fmla="*/ 29 w 1103"/>
                  <a:gd name="T95" fmla="*/ 1376 h 1470"/>
                  <a:gd name="T96" fmla="*/ 55 w 1103"/>
                  <a:gd name="T97" fmla="*/ 1386 h 1470"/>
                  <a:gd name="T98" fmla="*/ 153 w 1103"/>
                  <a:gd name="T99" fmla="*/ 1426 h 1470"/>
                  <a:gd name="T100" fmla="*/ 259 w 1103"/>
                  <a:gd name="T101" fmla="*/ 1449 h 1470"/>
                  <a:gd name="T102" fmla="*/ 368 w 1103"/>
                  <a:gd name="T103" fmla="*/ 1457 h 1470"/>
                  <a:gd name="T104" fmla="*/ 478 w 1103"/>
                  <a:gd name="T105" fmla="*/ 1449 h 1470"/>
                  <a:gd name="T106" fmla="*/ 583 w 1103"/>
                  <a:gd name="T107" fmla="*/ 1426 h 1470"/>
                  <a:gd name="T108" fmla="*/ 681 w 1103"/>
                  <a:gd name="T109" fmla="*/ 1386 h 1470"/>
                  <a:gd name="T110" fmla="*/ 771 w 1103"/>
                  <a:gd name="T111" fmla="*/ 1334 h 1470"/>
                  <a:gd name="T112" fmla="*/ 854 w 1103"/>
                  <a:gd name="T113" fmla="*/ 1270 h 1470"/>
                  <a:gd name="T114" fmla="*/ 927 w 1103"/>
                  <a:gd name="T115" fmla="*/ 1194 h 1470"/>
                  <a:gd name="T116" fmla="*/ 986 w 1103"/>
                  <a:gd name="T117" fmla="*/ 1109 h 1470"/>
                  <a:gd name="T118" fmla="*/ 1034 w 1103"/>
                  <a:gd name="T119" fmla="*/ 1015 h 1470"/>
                  <a:gd name="T120" fmla="*/ 1069 w 1103"/>
                  <a:gd name="T121" fmla="*/ 915 h 1470"/>
                  <a:gd name="T122" fmla="*/ 1088 w 1103"/>
                  <a:gd name="T123" fmla="*/ 808 h 1470"/>
                  <a:gd name="T124" fmla="*/ 1103 w 1103"/>
                  <a:gd name="T125" fmla="*/ 735 h 147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03"/>
                  <a:gd name="T190" fmla="*/ 0 h 1470"/>
                  <a:gd name="T191" fmla="*/ 1103 w 1103"/>
                  <a:gd name="T192" fmla="*/ 1470 h 147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03" h="1470">
                    <a:moveTo>
                      <a:pt x="1103" y="735"/>
                    </a:moveTo>
                    <a:lnTo>
                      <a:pt x="1103" y="697"/>
                    </a:lnTo>
                    <a:lnTo>
                      <a:pt x="1099" y="660"/>
                    </a:lnTo>
                    <a:lnTo>
                      <a:pt x="1096" y="624"/>
                    </a:lnTo>
                    <a:lnTo>
                      <a:pt x="1090" y="587"/>
                    </a:lnTo>
                    <a:lnTo>
                      <a:pt x="1080" y="551"/>
                    </a:lnTo>
                    <a:lnTo>
                      <a:pt x="1071" y="516"/>
                    </a:lnTo>
                    <a:lnTo>
                      <a:pt x="1059" y="482"/>
                    </a:lnTo>
                    <a:lnTo>
                      <a:pt x="1046" y="449"/>
                    </a:lnTo>
                    <a:lnTo>
                      <a:pt x="1032" y="416"/>
                    </a:lnTo>
                    <a:lnTo>
                      <a:pt x="1015" y="384"/>
                    </a:lnTo>
                    <a:lnTo>
                      <a:pt x="998" y="353"/>
                    </a:lnTo>
                    <a:lnTo>
                      <a:pt x="978" y="324"/>
                    </a:lnTo>
                    <a:lnTo>
                      <a:pt x="957" y="296"/>
                    </a:lnTo>
                    <a:lnTo>
                      <a:pt x="936" y="267"/>
                    </a:lnTo>
                    <a:lnTo>
                      <a:pt x="913" y="240"/>
                    </a:lnTo>
                    <a:lnTo>
                      <a:pt x="888" y="215"/>
                    </a:lnTo>
                    <a:lnTo>
                      <a:pt x="863" y="190"/>
                    </a:lnTo>
                    <a:lnTo>
                      <a:pt x="836" y="167"/>
                    </a:lnTo>
                    <a:lnTo>
                      <a:pt x="808" y="146"/>
                    </a:lnTo>
                    <a:lnTo>
                      <a:pt x="779" y="125"/>
                    </a:lnTo>
                    <a:lnTo>
                      <a:pt x="750" y="106"/>
                    </a:lnTo>
                    <a:lnTo>
                      <a:pt x="719" y="88"/>
                    </a:lnTo>
                    <a:lnTo>
                      <a:pt x="687" y="71"/>
                    </a:lnTo>
                    <a:lnTo>
                      <a:pt x="654" y="58"/>
                    </a:lnTo>
                    <a:lnTo>
                      <a:pt x="622" y="44"/>
                    </a:lnTo>
                    <a:lnTo>
                      <a:pt x="587" y="33"/>
                    </a:lnTo>
                    <a:lnTo>
                      <a:pt x="552" y="23"/>
                    </a:lnTo>
                    <a:lnTo>
                      <a:pt x="516" y="13"/>
                    </a:lnTo>
                    <a:lnTo>
                      <a:pt x="480" y="8"/>
                    </a:lnTo>
                    <a:lnTo>
                      <a:pt x="443" y="4"/>
                    </a:lnTo>
                    <a:lnTo>
                      <a:pt x="407" y="0"/>
                    </a:lnTo>
                    <a:lnTo>
                      <a:pt x="368" y="0"/>
                    </a:lnTo>
                    <a:lnTo>
                      <a:pt x="330" y="0"/>
                    </a:lnTo>
                    <a:lnTo>
                      <a:pt x="293" y="4"/>
                    </a:lnTo>
                    <a:lnTo>
                      <a:pt x="257" y="8"/>
                    </a:lnTo>
                    <a:lnTo>
                      <a:pt x="220" y="13"/>
                    </a:lnTo>
                    <a:lnTo>
                      <a:pt x="184" y="23"/>
                    </a:lnTo>
                    <a:lnTo>
                      <a:pt x="149" y="33"/>
                    </a:lnTo>
                    <a:lnTo>
                      <a:pt x="115" y="44"/>
                    </a:lnTo>
                    <a:lnTo>
                      <a:pt x="82" y="58"/>
                    </a:lnTo>
                    <a:lnTo>
                      <a:pt x="50" y="71"/>
                    </a:lnTo>
                    <a:lnTo>
                      <a:pt x="17" y="88"/>
                    </a:lnTo>
                    <a:lnTo>
                      <a:pt x="6" y="96"/>
                    </a:lnTo>
                    <a:lnTo>
                      <a:pt x="6" y="98"/>
                    </a:lnTo>
                    <a:lnTo>
                      <a:pt x="4" y="100"/>
                    </a:lnTo>
                    <a:lnTo>
                      <a:pt x="4" y="102"/>
                    </a:lnTo>
                    <a:lnTo>
                      <a:pt x="2" y="104"/>
                    </a:lnTo>
                    <a:lnTo>
                      <a:pt x="2" y="106"/>
                    </a:lnTo>
                    <a:lnTo>
                      <a:pt x="2" y="109"/>
                    </a:lnTo>
                    <a:lnTo>
                      <a:pt x="0" y="111"/>
                    </a:lnTo>
                    <a:lnTo>
                      <a:pt x="0" y="113"/>
                    </a:lnTo>
                    <a:lnTo>
                      <a:pt x="23" y="100"/>
                    </a:lnTo>
                    <a:lnTo>
                      <a:pt x="55" y="84"/>
                    </a:lnTo>
                    <a:lnTo>
                      <a:pt x="86" y="69"/>
                    </a:lnTo>
                    <a:lnTo>
                      <a:pt x="119" y="56"/>
                    </a:lnTo>
                    <a:lnTo>
                      <a:pt x="153" y="44"/>
                    </a:lnTo>
                    <a:lnTo>
                      <a:pt x="188" y="35"/>
                    </a:lnTo>
                    <a:lnTo>
                      <a:pt x="222" y="27"/>
                    </a:lnTo>
                    <a:lnTo>
                      <a:pt x="259" y="21"/>
                    </a:lnTo>
                    <a:lnTo>
                      <a:pt x="293" y="15"/>
                    </a:lnTo>
                    <a:lnTo>
                      <a:pt x="332" y="13"/>
                    </a:lnTo>
                    <a:lnTo>
                      <a:pt x="368" y="12"/>
                    </a:lnTo>
                    <a:lnTo>
                      <a:pt x="405" y="13"/>
                    </a:lnTo>
                    <a:lnTo>
                      <a:pt x="441" y="15"/>
                    </a:lnTo>
                    <a:lnTo>
                      <a:pt x="478" y="21"/>
                    </a:lnTo>
                    <a:lnTo>
                      <a:pt x="514" y="27"/>
                    </a:lnTo>
                    <a:lnTo>
                      <a:pt x="549" y="35"/>
                    </a:lnTo>
                    <a:lnTo>
                      <a:pt x="583" y="44"/>
                    </a:lnTo>
                    <a:lnTo>
                      <a:pt x="616" y="56"/>
                    </a:lnTo>
                    <a:lnTo>
                      <a:pt x="650" y="69"/>
                    </a:lnTo>
                    <a:lnTo>
                      <a:pt x="681" y="84"/>
                    </a:lnTo>
                    <a:lnTo>
                      <a:pt x="712" y="100"/>
                    </a:lnTo>
                    <a:lnTo>
                      <a:pt x="742" y="117"/>
                    </a:lnTo>
                    <a:lnTo>
                      <a:pt x="771" y="136"/>
                    </a:lnTo>
                    <a:lnTo>
                      <a:pt x="800" y="155"/>
                    </a:lnTo>
                    <a:lnTo>
                      <a:pt x="827" y="177"/>
                    </a:lnTo>
                    <a:lnTo>
                      <a:pt x="854" y="200"/>
                    </a:lnTo>
                    <a:lnTo>
                      <a:pt x="879" y="225"/>
                    </a:lnTo>
                    <a:lnTo>
                      <a:pt x="904" y="250"/>
                    </a:lnTo>
                    <a:lnTo>
                      <a:pt x="927" y="274"/>
                    </a:lnTo>
                    <a:lnTo>
                      <a:pt x="948" y="303"/>
                    </a:lnTo>
                    <a:lnTo>
                      <a:pt x="967" y="330"/>
                    </a:lnTo>
                    <a:lnTo>
                      <a:pt x="986" y="361"/>
                    </a:lnTo>
                    <a:lnTo>
                      <a:pt x="1003" y="390"/>
                    </a:lnTo>
                    <a:lnTo>
                      <a:pt x="1019" y="422"/>
                    </a:lnTo>
                    <a:lnTo>
                      <a:pt x="1034" y="453"/>
                    </a:lnTo>
                    <a:lnTo>
                      <a:pt x="1048" y="486"/>
                    </a:lnTo>
                    <a:lnTo>
                      <a:pt x="1059" y="520"/>
                    </a:lnTo>
                    <a:lnTo>
                      <a:pt x="1069" y="555"/>
                    </a:lnTo>
                    <a:lnTo>
                      <a:pt x="1076" y="589"/>
                    </a:lnTo>
                    <a:lnTo>
                      <a:pt x="1082" y="626"/>
                    </a:lnTo>
                    <a:lnTo>
                      <a:pt x="1088" y="660"/>
                    </a:lnTo>
                    <a:lnTo>
                      <a:pt x="1090" y="699"/>
                    </a:lnTo>
                    <a:lnTo>
                      <a:pt x="1092" y="735"/>
                    </a:lnTo>
                    <a:lnTo>
                      <a:pt x="1103" y="735"/>
                    </a:lnTo>
                    <a:lnTo>
                      <a:pt x="1103" y="773"/>
                    </a:lnTo>
                    <a:lnTo>
                      <a:pt x="1099" y="810"/>
                    </a:lnTo>
                    <a:lnTo>
                      <a:pt x="1096" y="846"/>
                    </a:lnTo>
                    <a:lnTo>
                      <a:pt x="1090" y="883"/>
                    </a:lnTo>
                    <a:lnTo>
                      <a:pt x="1080" y="919"/>
                    </a:lnTo>
                    <a:lnTo>
                      <a:pt x="1071" y="954"/>
                    </a:lnTo>
                    <a:lnTo>
                      <a:pt x="1059" y="988"/>
                    </a:lnTo>
                    <a:lnTo>
                      <a:pt x="1046" y="1021"/>
                    </a:lnTo>
                    <a:lnTo>
                      <a:pt x="1032" y="1054"/>
                    </a:lnTo>
                    <a:lnTo>
                      <a:pt x="1015" y="1086"/>
                    </a:lnTo>
                    <a:lnTo>
                      <a:pt x="998" y="1117"/>
                    </a:lnTo>
                    <a:lnTo>
                      <a:pt x="978" y="1146"/>
                    </a:lnTo>
                    <a:lnTo>
                      <a:pt x="957" y="1174"/>
                    </a:lnTo>
                    <a:lnTo>
                      <a:pt x="936" y="1203"/>
                    </a:lnTo>
                    <a:lnTo>
                      <a:pt x="913" y="1230"/>
                    </a:lnTo>
                    <a:lnTo>
                      <a:pt x="888" y="1255"/>
                    </a:lnTo>
                    <a:lnTo>
                      <a:pt x="863" y="1280"/>
                    </a:lnTo>
                    <a:lnTo>
                      <a:pt x="836" y="1303"/>
                    </a:lnTo>
                    <a:lnTo>
                      <a:pt x="808" y="1324"/>
                    </a:lnTo>
                    <a:lnTo>
                      <a:pt x="779" y="1345"/>
                    </a:lnTo>
                    <a:lnTo>
                      <a:pt x="750" y="1364"/>
                    </a:lnTo>
                    <a:lnTo>
                      <a:pt x="719" y="1382"/>
                    </a:lnTo>
                    <a:lnTo>
                      <a:pt x="687" y="1397"/>
                    </a:lnTo>
                    <a:lnTo>
                      <a:pt x="654" y="1412"/>
                    </a:lnTo>
                    <a:lnTo>
                      <a:pt x="622" y="1426"/>
                    </a:lnTo>
                    <a:lnTo>
                      <a:pt x="587" y="1437"/>
                    </a:lnTo>
                    <a:lnTo>
                      <a:pt x="552" y="1447"/>
                    </a:lnTo>
                    <a:lnTo>
                      <a:pt x="516" y="1455"/>
                    </a:lnTo>
                    <a:lnTo>
                      <a:pt x="480" y="1462"/>
                    </a:lnTo>
                    <a:lnTo>
                      <a:pt x="443" y="1466"/>
                    </a:lnTo>
                    <a:lnTo>
                      <a:pt x="407" y="1470"/>
                    </a:lnTo>
                    <a:lnTo>
                      <a:pt x="368" y="1470"/>
                    </a:lnTo>
                    <a:lnTo>
                      <a:pt x="330" y="1470"/>
                    </a:lnTo>
                    <a:lnTo>
                      <a:pt x="293" y="1466"/>
                    </a:lnTo>
                    <a:lnTo>
                      <a:pt x="257" y="1462"/>
                    </a:lnTo>
                    <a:lnTo>
                      <a:pt x="220" y="1455"/>
                    </a:lnTo>
                    <a:lnTo>
                      <a:pt x="184" y="1447"/>
                    </a:lnTo>
                    <a:lnTo>
                      <a:pt x="149" y="1437"/>
                    </a:lnTo>
                    <a:lnTo>
                      <a:pt x="115" y="1426"/>
                    </a:lnTo>
                    <a:lnTo>
                      <a:pt x="82" y="1412"/>
                    </a:lnTo>
                    <a:lnTo>
                      <a:pt x="50" y="1397"/>
                    </a:lnTo>
                    <a:lnTo>
                      <a:pt x="34" y="1389"/>
                    </a:lnTo>
                    <a:lnTo>
                      <a:pt x="32" y="1387"/>
                    </a:lnTo>
                    <a:lnTo>
                      <a:pt x="32" y="1386"/>
                    </a:lnTo>
                    <a:lnTo>
                      <a:pt x="30" y="1384"/>
                    </a:lnTo>
                    <a:lnTo>
                      <a:pt x="30" y="1382"/>
                    </a:lnTo>
                    <a:lnTo>
                      <a:pt x="30" y="1378"/>
                    </a:lnTo>
                    <a:lnTo>
                      <a:pt x="29" y="1376"/>
                    </a:lnTo>
                    <a:lnTo>
                      <a:pt x="29" y="1374"/>
                    </a:lnTo>
                    <a:lnTo>
                      <a:pt x="27" y="1372"/>
                    </a:lnTo>
                    <a:lnTo>
                      <a:pt x="55" y="1386"/>
                    </a:lnTo>
                    <a:lnTo>
                      <a:pt x="86" y="1401"/>
                    </a:lnTo>
                    <a:lnTo>
                      <a:pt x="119" y="1414"/>
                    </a:lnTo>
                    <a:lnTo>
                      <a:pt x="153" y="1426"/>
                    </a:lnTo>
                    <a:lnTo>
                      <a:pt x="188" y="1435"/>
                    </a:lnTo>
                    <a:lnTo>
                      <a:pt x="222" y="1443"/>
                    </a:lnTo>
                    <a:lnTo>
                      <a:pt x="259" y="1449"/>
                    </a:lnTo>
                    <a:lnTo>
                      <a:pt x="293" y="1455"/>
                    </a:lnTo>
                    <a:lnTo>
                      <a:pt x="332" y="1457"/>
                    </a:lnTo>
                    <a:lnTo>
                      <a:pt x="368" y="1457"/>
                    </a:lnTo>
                    <a:lnTo>
                      <a:pt x="405" y="1457"/>
                    </a:lnTo>
                    <a:lnTo>
                      <a:pt x="441" y="1455"/>
                    </a:lnTo>
                    <a:lnTo>
                      <a:pt x="478" y="1449"/>
                    </a:lnTo>
                    <a:lnTo>
                      <a:pt x="514" y="1443"/>
                    </a:lnTo>
                    <a:lnTo>
                      <a:pt x="549" y="1435"/>
                    </a:lnTo>
                    <a:lnTo>
                      <a:pt x="583" y="1426"/>
                    </a:lnTo>
                    <a:lnTo>
                      <a:pt x="616" y="1414"/>
                    </a:lnTo>
                    <a:lnTo>
                      <a:pt x="650" y="1401"/>
                    </a:lnTo>
                    <a:lnTo>
                      <a:pt x="681" y="1386"/>
                    </a:lnTo>
                    <a:lnTo>
                      <a:pt x="712" y="1370"/>
                    </a:lnTo>
                    <a:lnTo>
                      <a:pt x="742" y="1353"/>
                    </a:lnTo>
                    <a:lnTo>
                      <a:pt x="771" y="1334"/>
                    </a:lnTo>
                    <a:lnTo>
                      <a:pt x="800" y="1315"/>
                    </a:lnTo>
                    <a:lnTo>
                      <a:pt x="827" y="1292"/>
                    </a:lnTo>
                    <a:lnTo>
                      <a:pt x="854" y="1270"/>
                    </a:lnTo>
                    <a:lnTo>
                      <a:pt x="879" y="1245"/>
                    </a:lnTo>
                    <a:lnTo>
                      <a:pt x="904" y="1221"/>
                    </a:lnTo>
                    <a:lnTo>
                      <a:pt x="927" y="1194"/>
                    </a:lnTo>
                    <a:lnTo>
                      <a:pt x="948" y="1167"/>
                    </a:lnTo>
                    <a:lnTo>
                      <a:pt x="967" y="1138"/>
                    </a:lnTo>
                    <a:lnTo>
                      <a:pt x="986" y="1109"/>
                    </a:lnTo>
                    <a:lnTo>
                      <a:pt x="1003" y="1079"/>
                    </a:lnTo>
                    <a:lnTo>
                      <a:pt x="1019" y="1048"/>
                    </a:lnTo>
                    <a:lnTo>
                      <a:pt x="1034" y="1015"/>
                    </a:lnTo>
                    <a:lnTo>
                      <a:pt x="1048" y="983"/>
                    </a:lnTo>
                    <a:lnTo>
                      <a:pt x="1059" y="950"/>
                    </a:lnTo>
                    <a:lnTo>
                      <a:pt x="1069" y="915"/>
                    </a:lnTo>
                    <a:lnTo>
                      <a:pt x="1076" y="881"/>
                    </a:lnTo>
                    <a:lnTo>
                      <a:pt x="1082" y="844"/>
                    </a:lnTo>
                    <a:lnTo>
                      <a:pt x="1088" y="808"/>
                    </a:lnTo>
                    <a:lnTo>
                      <a:pt x="1090" y="771"/>
                    </a:lnTo>
                    <a:lnTo>
                      <a:pt x="1092" y="735"/>
                    </a:lnTo>
                    <a:lnTo>
                      <a:pt x="1103" y="735"/>
                    </a:lnTo>
                    <a:close/>
                  </a:path>
                </a:pathLst>
              </a:custGeom>
              <a:solidFill>
                <a:srgbClr val="8FD2FF"/>
              </a:solidFill>
              <a:ln w="9525">
                <a:noFill/>
                <a:round/>
                <a:headEnd/>
                <a:tailEnd/>
              </a:ln>
            </p:spPr>
            <p:txBody>
              <a:bodyPr/>
              <a:lstStyle/>
              <a:p>
                <a:endParaRPr lang="en-US"/>
              </a:p>
            </p:txBody>
          </p:sp>
          <p:sp>
            <p:nvSpPr>
              <p:cNvPr id="27800" name="Freeform 1116"/>
              <p:cNvSpPr>
                <a:spLocks/>
              </p:cNvSpPr>
              <p:nvPr/>
            </p:nvSpPr>
            <p:spPr bwMode="auto">
              <a:xfrm>
                <a:off x="496" y="1477"/>
                <a:ext cx="1101" cy="1458"/>
              </a:xfrm>
              <a:custGeom>
                <a:avLst/>
                <a:gdLst>
                  <a:gd name="T0" fmla="*/ 1098 w 1101"/>
                  <a:gd name="T1" fmla="*/ 654 h 1458"/>
                  <a:gd name="T2" fmla="*/ 1078 w 1101"/>
                  <a:gd name="T3" fmla="*/ 547 h 1458"/>
                  <a:gd name="T4" fmla="*/ 1044 w 1101"/>
                  <a:gd name="T5" fmla="*/ 445 h 1458"/>
                  <a:gd name="T6" fmla="*/ 996 w 1101"/>
                  <a:gd name="T7" fmla="*/ 351 h 1458"/>
                  <a:gd name="T8" fmla="*/ 934 w 1101"/>
                  <a:gd name="T9" fmla="*/ 265 h 1458"/>
                  <a:gd name="T10" fmla="*/ 862 w 1101"/>
                  <a:gd name="T11" fmla="*/ 190 h 1458"/>
                  <a:gd name="T12" fmla="*/ 779 w 1101"/>
                  <a:gd name="T13" fmla="*/ 125 h 1458"/>
                  <a:gd name="T14" fmla="*/ 689 w 1101"/>
                  <a:gd name="T15" fmla="*/ 73 h 1458"/>
                  <a:gd name="T16" fmla="*/ 589 w 1101"/>
                  <a:gd name="T17" fmla="*/ 32 h 1458"/>
                  <a:gd name="T18" fmla="*/ 484 w 1101"/>
                  <a:gd name="T19" fmla="*/ 7 h 1458"/>
                  <a:gd name="T20" fmla="*/ 372 w 1101"/>
                  <a:gd name="T21" fmla="*/ 0 h 1458"/>
                  <a:gd name="T22" fmla="*/ 261 w 1101"/>
                  <a:gd name="T23" fmla="*/ 7 h 1458"/>
                  <a:gd name="T24" fmla="*/ 155 w 1101"/>
                  <a:gd name="T25" fmla="*/ 32 h 1458"/>
                  <a:gd name="T26" fmla="*/ 56 w 1101"/>
                  <a:gd name="T27" fmla="*/ 73 h 1458"/>
                  <a:gd name="T28" fmla="*/ 6 w 1101"/>
                  <a:gd name="T29" fmla="*/ 100 h 1458"/>
                  <a:gd name="T30" fmla="*/ 4 w 1101"/>
                  <a:gd name="T31" fmla="*/ 107 h 1458"/>
                  <a:gd name="T32" fmla="*/ 2 w 1101"/>
                  <a:gd name="T33" fmla="*/ 115 h 1458"/>
                  <a:gd name="T34" fmla="*/ 61 w 1101"/>
                  <a:gd name="T35" fmla="*/ 84 h 1458"/>
                  <a:gd name="T36" fmla="*/ 159 w 1101"/>
                  <a:gd name="T37" fmla="*/ 46 h 1458"/>
                  <a:gd name="T38" fmla="*/ 263 w 1101"/>
                  <a:gd name="T39" fmla="*/ 21 h 1458"/>
                  <a:gd name="T40" fmla="*/ 372 w 1101"/>
                  <a:gd name="T41" fmla="*/ 13 h 1458"/>
                  <a:gd name="T42" fmla="*/ 482 w 1101"/>
                  <a:gd name="T43" fmla="*/ 21 h 1458"/>
                  <a:gd name="T44" fmla="*/ 585 w 1101"/>
                  <a:gd name="T45" fmla="*/ 46 h 1458"/>
                  <a:gd name="T46" fmla="*/ 683 w 1101"/>
                  <a:gd name="T47" fmla="*/ 84 h 1458"/>
                  <a:gd name="T48" fmla="*/ 773 w 1101"/>
                  <a:gd name="T49" fmla="*/ 136 h 1458"/>
                  <a:gd name="T50" fmla="*/ 854 w 1101"/>
                  <a:gd name="T51" fmla="*/ 199 h 1458"/>
                  <a:gd name="T52" fmla="*/ 925 w 1101"/>
                  <a:gd name="T53" fmla="*/ 274 h 1458"/>
                  <a:gd name="T54" fmla="*/ 984 w 1101"/>
                  <a:gd name="T55" fmla="*/ 357 h 1458"/>
                  <a:gd name="T56" fmla="*/ 1032 w 1101"/>
                  <a:gd name="T57" fmla="*/ 451 h 1458"/>
                  <a:gd name="T58" fmla="*/ 1065 w 1101"/>
                  <a:gd name="T59" fmla="*/ 551 h 1458"/>
                  <a:gd name="T60" fmla="*/ 1084 w 1101"/>
                  <a:gd name="T61" fmla="*/ 656 h 1458"/>
                  <a:gd name="T62" fmla="*/ 1101 w 1101"/>
                  <a:gd name="T63" fmla="*/ 729 h 1458"/>
                  <a:gd name="T64" fmla="*/ 1094 w 1101"/>
                  <a:gd name="T65" fmla="*/ 840 h 1458"/>
                  <a:gd name="T66" fmla="*/ 1069 w 1101"/>
                  <a:gd name="T67" fmla="*/ 946 h 1458"/>
                  <a:gd name="T68" fmla="*/ 1029 w 1101"/>
                  <a:gd name="T69" fmla="*/ 1046 h 1458"/>
                  <a:gd name="T70" fmla="*/ 977 w 1101"/>
                  <a:gd name="T71" fmla="*/ 1136 h 1458"/>
                  <a:gd name="T72" fmla="*/ 911 w 1101"/>
                  <a:gd name="T73" fmla="*/ 1218 h 1458"/>
                  <a:gd name="T74" fmla="*/ 837 w 1101"/>
                  <a:gd name="T75" fmla="*/ 1291 h 1458"/>
                  <a:gd name="T76" fmla="*/ 750 w 1101"/>
                  <a:gd name="T77" fmla="*/ 1353 h 1458"/>
                  <a:gd name="T78" fmla="*/ 656 w 1101"/>
                  <a:gd name="T79" fmla="*/ 1401 h 1458"/>
                  <a:gd name="T80" fmla="*/ 555 w 1101"/>
                  <a:gd name="T81" fmla="*/ 1435 h 1458"/>
                  <a:gd name="T82" fmla="*/ 447 w 1101"/>
                  <a:gd name="T83" fmla="*/ 1454 h 1458"/>
                  <a:gd name="T84" fmla="*/ 334 w 1101"/>
                  <a:gd name="T85" fmla="*/ 1456 h 1458"/>
                  <a:gd name="T86" fmla="*/ 224 w 1101"/>
                  <a:gd name="T87" fmla="*/ 1443 h 1458"/>
                  <a:gd name="T88" fmla="*/ 121 w 1101"/>
                  <a:gd name="T89" fmla="*/ 1414 h 1458"/>
                  <a:gd name="T90" fmla="*/ 34 w 1101"/>
                  <a:gd name="T91" fmla="*/ 1376 h 1458"/>
                  <a:gd name="T92" fmla="*/ 33 w 1101"/>
                  <a:gd name="T93" fmla="*/ 1368 h 1458"/>
                  <a:gd name="T94" fmla="*/ 29 w 1101"/>
                  <a:gd name="T95" fmla="*/ 1362 h 1458"/>
                  <a:gd name="T96" fmla="*/ 31 w 1101"/>
                  <a:gd name="T97" fmla="*/ 1358 h 1458"/>
                  <a:gd name="T98" fmla="*/ 127 w 1101"/>
                  <a:gd name="T99" fmla="*/ 1401 h 1458"/>
                  <a:gd name="T100" fmla="*/ 228 w 1101"/>
                  <a:gd name="T101" fmla="*/ 1429 h 1458"/>
                  <a:gd name="T102" fmla="*/ 336 w 1101"/>
                  <a:gd name="T103" fmla="*/ 1445 h 1458"/>
                  <a:gd name="T104" fmla="*/ 445 w 1101"/>
                  <a:gd name="T105" fmla="*/ 1441 h 1458"/>
                  <a:gd name="T106" fmla="*/ 551 w 1101"/>
                  <a:gd name="T107" fmla="*/ 1422 h 1458"/>
                  <a:gd name="T108" fmla="*/ 650 w 1101"/>
                  <a:gd name="T109" fmla="*/ 1389 h 1458"/>
                  <a:gd name="T110" fmla="*/ 743 w 1101"/>
                  <a:gd name="T111" fmla="*/ 1341 h 1458"/>
                  <a:gd name="T112" fmla="*/ 827 w 1101"/>
                  <a:gd name="T113" fmla="*/ 1282 h 1458"/>
                  <a:gd name="T114" fmla="*/ 902 w 1101"/>
                  <a:gd name="T115" fmla="*/ 1211 h 1458"/>
                  <a:gd name="T116" fmla="*/ 965 w 1101"/>
                  <a:gd name="T117" fmla="*/ 1130 h 1458"/>
                  <a:gd name="T118" fmla="*/ 1017 w 1101"/>
                  <a:gd name="T119" fmla="*/ 1040 h 1458"/>
                  <a:gd name="T120" fmla="*/ 1055 w 1101"/>
                  <a:gd name="T121" fmla="*/ 942 h 1458"/>
                  <a:gd name="T122" fmla="*/ 1080 w 1101"/>
                  <a:gd name="T123" fmla="*/ 838 h 1458"/>
                  <a:gd name="T124" fmla="*/ 1088 w 1101"/>
                  <a:gd name="T125" fmla="*/ 729 h 145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01"/>
                  <a:gd name="T190" fmla="*/ 0 h 1458"/>
                  <a:gd name="T191" fmla="*/ 1101 w 1101"/>
                  <a:gd name="T192" fmla="*/ 1458 h 145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01" h="1458">
                    <a:moveTo>
                      <a:pt x="1101" y="729"/>
                    </a:moveTo>
                    <a:lnTo>
                      <a:pt x="1100" y="691"/>
                    </a:lnTo>
                    <a:lnTo>
                      <a:pt x="1098" y="654"/>
                    </a:lnTo>
                    <a:lnTo>
                      <a:pt x="1094" y="618"/>
                    </a:lnTo>
                    <a:lnTo>
                      <a:pt x="1086" y="581"/>
                    </a:lnTo>
                    <a:lnTo>
                      <a:pt x="1078" y="547"/>
                    </a:lnTo>
                    <a:lnTo>
                      <a:pt x="1069" y="512"/>
                    </a:lnTo>
                    <a:lnTo>
                      <a:pt x="1057" y="478"/>
                    </a:lnTo>
                    <a:lnTo>
                      <a:pt x="1044" y="445"/>
                    </a:lnTo>
                    <a:lnTo>
                      <a:pt x="1029" y="412"/>
                    </a:lnTo>
                    <a:lnTo>
                      <a:pt x="1013" y="382"/>
                    </a:lnTo>
                    <a:lnTo>
                      <a:pt x="996" y="351"/>
                    </a:lnTo>
                    <a:lnTo>
                      <a:pt x="977" y="322"/>
                    </a:lnTo>
                    <a:lnTo>
                      <a:pt x="956" y="293"/>
                    </a:lnTo>
                    <a:lnTo>
                      <a:pt x="934" y="265"/>
                    </a:lnTo>
                    <a:lnTo>
                      <a:pt x="911" y="240"/>
                    </a:lnTo>
                    <a:lnTo>
                      <a:pt x="888" y="213"/>
                    </a:lnTo>
                    <a:lnTo>
                      <a:pt x="862" y="190"/>
                    </a:lnTo>
                    <a:lnTo>
                      <a:pt x="837" y="167"/>
                    </a:lnTo>
                    <a:lnTo>
                      <a:pt x="808" y="146"/>
                    </a:lnTo>
                    <a:lnTo>
                      <a:pt x="779" y="125"/>
                    </a:lnTo>
                    <a:lnTo>
                      <a:pt x="750" y="105"/>
                    </a:lnTo>
                    <a:lnTo>
                      <a:pt x="720" y="88"/>
                    </a:lnTo>
                    <a:lnTo>
                      <a:pt x="689" y="73"/>
                    </a:lnTo>
                    <a:lnTo>
                      <a:pt x="656" y="57"/>
                    </a:lnTo>
                    <a:lnTo>
                      <a:pt x="624" y="44"/>
                    </a:lnTo>
                    <a:lnTo>
                      <a:pt x="589" y="32"/>
                    </a:lnTo>
                    <a:lnTo>
                      <a:pt x="555" y="23"/>
                    </a:lnTo>
                    <a:lnTo>
                      <a:pt x="520" y="15"/>
                    </a:lnTo>
                    <a:lnTo>
                      <a:pt x="484" y="7"/>
                    </a:lnTo>
                    <a:lnTo>
                      <a:pt x="447" y="4"/>
                    </a:lnTo>
                    <a:lnTo>
                      <a:pt x="411" y="2"/>
                    </a:lnTo>
                    <a:lnTo>
                      <a:pt x="372" y="0"/>
                    </a:lnTo>
                    <a:lnTo>
                      <a:pt x="334" y="2"/>
                    </a:lnTo>
                    <a:lnTo>
                      <a:pt x="297" y="4"/>
                    </a:lnTo>
                    <a:lnTo>
                      <a:pt x="261" y="7"/>
                    </a:lnTo>
                    <a:lnTo>
                      <a:pt x="224" y="15"/>
                    </a:lnTo>
                    <a:lnTo>
                      <a:pt x="190" y="23"/>
                    </a:lnTo>
                    <a:lnTo>
                      <a:pt x="155" y="32"/>
                    </a:lnTo>
                    <a:lnTo>
                      <a:pt x="121" y="44"/>
                    </a:lnTo>
                    <a:lnTo>
                      <a:pt x="88" y="57"/>
                    </a:lnTo>
                    <a:lnTo>
                      <a:pt x="56" y="73"/>
                    </a:lnTo>
                    <a:lnTo>
                      <a:pt x="25" y="88"/>
                    </a:lnTo>
                    <a:lnTo>
                      <a:pt x="6" y="98"/>
                    </a:lnTo>
                    <a:lnTo>
                      <a:pt x="6" y="100"/>
                    </a:lnTo>
                    <a:lnTo>
                      <a:pt x="6" y="103"/>
                    </a:lnTo>
                    <a:lnTo>
                      <a:pt x="4" y="105"/>
                    </a:lnTo>
                    <a:lnTo>
                      <a:pt x="4" y="107"/>
                    </a:lnTo>
                    <a:lnTo>
                      <a:pt x="4" y="109"/>
                    </a:lnTo>
                    <a:lnTo>
                      <a:pt x="2" y="111"/>
                    </a:lnTo>
                    <a:lnTo>
                      <a:pt x="2" y="115"/>
                    </a:lnTo>
                    <a:lnTo>
                      <a:pt x="0" y="117"/>
                    </a:lnTo>
                    <a:lnTo>
                      <a:pt x="31" y="100"/>
                    </a:lnTo>
                    <a:lnTo>
                      <a:pt x="61" y="84"/>
                    </a:lnTo>
                    <a:lnTo>
                      <a:pt x="94" y="69"/>
                    </a:lnTo>
                    <a:lnTo>
                      <a:pt x="127" y="55"/>
                    </a:lnTo>
                    <a:lnTo>
                      <a:pt x="159" y="46"/>
                    </a:lnTo>
                    <a:lnTo>
                      <a:pt x="194" y="36"/>
                    </a:lnTo>
                    <a:lnTo>
                      <a:pt x="228" y="27"/>
                    </a:lnTo>
                    <a:lnTo>
                      <a:pt x="263" y="21"/>
                    </a:lnTo>
                    <a:lnTo>
                      <a:pt x="299" y="17"/>
                    </a:lnTo>
                    <a:lnTo>
                      <a:pt x="336" y="13"/>
                    </a:lnTo>
                    <a:lnTo>
                      <a:pt x="372" y="13"/>
                    </a:lnTo>
                    <a:lnTo>
                      <a:pt x="409" y="13"/>
                    </a:lnTo>
                    <a:lnTo>
                      <a:pt x="445" y="17"/>
                    </a:lnTo>
                    <a:lnTo>
                      <a:pt x="482" y="21"/>
                    </a:lnTo>
                    <a:lnTo>
                      <a:pt x="516" y="27"/>
                    </a:lnTo>
                    <a:lnTo>
                      <a:pt x="551" y="36"/>
                    </a:lnTo>
                    <a:lnTo>
                      <a:pt x="585" y="46"/>
                    </a:lnTo>
                    <a:lnTo>
                      <a:pt x="618" y="55"/>
                    </a:lnTo>
                    <a:lnTo>
                      <a:pt x="650" y="69"/>
                    </a:lnTo>
                    <a:lnTo>
                      <a:pt x="683" y="84"/>
                    </a:lnTo>
                    <a:lnTo>
                      <a:pt x="714" y="100"/>
                    </a:lnTo>
                    <a:lnTo>
                      <a:pt x="743" y="117"/>
                    </a:lnTo>
                    <a:lnTo>
                      <a:pt x="773" y="136"/>
                    </a:lnTo>
                    <a:lnTo>
                      <a:pt x="800" y="155"/>
                    </a:lnTo>
                    <a:lnTo>
                      <a:pt x="827" y="176"/>
                    </a:lnTo>
                    <a:lnTo>
                      <a:pt x="854" y="199"/>
                    </a:lnTo>
                    <a:lnTo>
                      <a:pt x="879" y="222"/>
                    </a:lnTo>
                    <a:lnTo>
                      <a:pt x="902" y="247"/>
                    </a:lnTo>
                    <a:lnTo>
                      <a:pt x="925" y="274"/>
                    </a:lnTo>
                    <a:lnTo>
                      <a:pt x="946" y="301"/>
                    </a:lnTo>
                    <a:lnTo>
                      <a:pt x="965" y="328"/>
                    </a:lnTo>
                    <a:lnTo>
                      <a:pt x="984" y="357"/>
                    </a:lnTo>
                    <a:lnTo>
                      <a:pt x="1002" y="387"/>
                    </a:lnTo>
                    <a:lnTo>
                      <a:pt x="1017" y="418"/>
                    </a:lnTo>
                    <a:lnTo>
                      <a:pt x="1032" y="451"/>
                    </a:lnTo>
                    <a:lnTo>
                      <a:pt x="1044" y="483"/>
                    </a:lnTo>
                    <a:lnTo>
                      <a:pt x="1055" y="516"/>
                    </a:lnTo>
                    <a:lnTo>
                      <a:pt x="1065" y="551"/>
                    </a:lnTo>
                    <a:lnTo>
                      <a:pt x="1075" y="585"/>
                    </a:lnTo>
                    <a:lnTo>
                      <a:pt x="1080" y="620"/>
                    </a:lnTo>
                    <a:lnTo>
                      <a:pt x="1084" y="656"/>
                    </a:lnTo>
                    <a:lnTo>
                      <a:pt x="1088" y="693"/>
                    </a:lnTo>
                    <a:lnTo>
                      <a:pt x="1088" y="729"/>
                    </a:lnTo>
                    <a:lnTo>
                      <a:pt x="1101" y="729"/>
                    </a:lnTo>
                    <a:lnTo>
                      <a:pt x="1100" y="765"/>
                    </a:lnTo>
                    <a:lnTo>
                      <a:pt x="1098" y="804"/>
                    </a:lnTo>
                    <a:lnTo>
                      <a:pt x="1094" y="840"/>
                    </a:lnTo>
                    <a:lnTo>
                      <a:pt x="1086" y="875"/>
                    </a:lnTo>
                    <a:lnTo>
                      <a:pt x="1078" y="911"/>
                    </a:lnTo>
                    <a:lnTo>
                      <a:pt x="1069" y="946"/>
                    </a:lnTo>
                    <a:lnTo>
                      <a:pt x="1057" y="980"/>
                    </a:lnTo>
                    <a:lnTo>
                      <a:pt x="1044" y="1013"/>
                    </a:lnTo>
                    <a:lnTo>
                      <a:pt x="1029" y="1046"/>
                    </a:lnTo>
                    <a:lnTo>
                      <a:pt x="1013" y="1076"/>
                    </a:lnTo>
                    <a:lnTo>
                      <a:pt x="996" y="1107"/>
                    </a:lnTo>
                    <a:lnTo>
                      <a:pt x="977" y="1136"/>
                    </a:lnTo>
                    <a:lnTo>
                      <a:pt x="956" y="1165"/>
                    </a:lnTo>
                    <a:lnTo>
                      <a:pt x="934" y="1193"/>
                    </a:lnTo>
                    <a:lnTo>
                      <a:pt x="911" y="1218"/>
                    </a:lnTo>
                    <a:lnTo>
                      <a:pt x="888" y="1245"/>
                    </a:lnTo>
                    <a:lnTo>
                      <a:pt x="862" y="1268"/>
                    </a:lnTo>
                    <a:lnTo>
                      <a:pt x="837" y="1291"/>
                    </a:lnTo>
                    <a:lnTo>
                      <a:pt x="808" y="1312"/>
                    </a:lnTo>
                    <a:lnTo>
                      <a:pt x="779" y="1333"/>
                    </a:lnTo>
                    <a:lnTo>
                      <a:pt x="750" y="1353"/>
                    </a:lnTo>
                    <a:lnTo>
                      <a:pt x="720" y="1370"/>
                    </a:lnTo>
                    <a:lnTo>
                      <a:pt x="689" y="1385"/>
                    </a:lnTo>
                    <a:lnTo>
                      <a:pt x="656" y="1401"/>
                    </a:lnTo>
                    <a:lnTo>
                      <a:pt x="624" y="1414"/>
                    </a:lnTo>
                    <a:lnTo>
                      <a:pt x="589" y="1426"/>
                    </a:lnTo>
                    <a:lnTo>
                      <a:pt x="555" y="1435"/>
                    </a:lnTo>
                    <a:lnTo>
                      <a:pt x="520" y="1443"/>
                    </a:lnTo>
                    <a:lnTo>
                      <a:pt x="484" y="1449"/>
                    </a:lnTo>
                    <a:lnTo>
                      <a:pt x="447" y="1454"/>
                    </a:lnTo>
                    <a:lnTo>
                      <a:pt x="411" y="1456"/>
                    </a:lnTo>
                    <a:lnTo>
                      <a:pt x="372" y="1458"/>
                    </a:lnTo>
                    <a:lnTo>
                      <a:pt x="334" y="1456"/>
                    </a:lnTo>
                    <a:lnTo>
                      <a:pt x="297" y="1454"/>
                    </a:lnTo>
                    <a:lnTo>
                      <a:pt x="261" y="1449"/>
                    </a:lnTo>
                    <a:lnTo>
                      <a:pt x="224" y="1443"/>
                    </a:lnTo>
                    <a:lnTo>
                      <a:pt x="190" y="1435"/>
                    </a:lnTo>
                    <a:lnTo>
                      <a:pt x="155" y="1426"/>
                    </a:lnTo>
                    <a:lnTo>
                      <a:pt x="121" y="1414"/>
                    </a:lnTo>
                    <a:lnTo>
                      <a:pt x="88" y="1401"/>
                    </a:lnTo>
                    <a:lnTo>
                      <a:pt x="56" y="1385"/>
                    </a:lnTo>
                    <a:lnTo>
                      <a:pt x="34" y="1376"/>
                    </a:lnTo>
                    <a:lnTo>
                      <a:pt x="34" y="1372"/>
                    </a:lnTo>
                    <a:lnTo>
                      <a:pt x="33" y="1370"/>
                    </a:lnTo>
                    <a:lnTo>
                      <a:pt x="33" y="1368"/>
                    </a:lnTo>
                    <a:lnTo>
                      <a:pt x="31" y="1366"/>
                    </a:lnTo>
                    <a:lnTo>
                      <a:pt x="31" y="1364"/>
                    </a:lnTo>
                    <a:lnTo>
                      <a:pt x="29" y="1362"/>
                    </a:lnTo>
                    <a:lnTo>
                      <a:pt x="29" y="1358"/>
                    </a:lnTo>
                    <a:lnTo>
                      <a:pt x="29" y="1357"/>
                    </a:lnTo>
                    <a:lnTo>
                      <a:pt x="31" y="1358"/>
                    </a:lnTo>
                    <a:lnTo>
                      <a:pt x="61" y="1374"/>
                    </a:lnTo>
                    <a:lnTo>
                      <a:pt x="94" y="1389"/>
                    </a:lnTo>
                    <a:lnTo>
                      <a:pt x="127" y="1401"/>
                    </a:lnTo>
                    <a:lnTo>
                      <a:pt x="159" y="1412"/>
                    </a:lnTo>
                    <a:lnTo>
                      <a:pt x="194" y="1422"/>
                    </a:lnTo>
                    <a:lnTo>
                      <a:pt x="228" y="1429"/>
                    </a:lnTo>
                    <a:lnTo>
                      <a:pt x="263" y="1437"/>
                    </a:lnTo>
                    <a:lnTo>
                      <a:pt x="299" y="1441"/>
                    </a:lnTo>
                    <a:lnTo>
                      <a:pt x="336" y="1445"/>
                    </a:lnTo>
                    <a:lnTo>
                      <a:pt x="372" y="1445"/>
                    </a:lnTo>
                    <a:lnTo>
                      <a:pt x="409" y="1445"/>
                    </a:lnTo>
                    <a:lnTo>
                      <a:pt x="445" y="1441"/>
                    </a:lnTo>
                    <a:lnTo>
                      <a:pt x="482" y="1437"/>
                    </a:lnTo>
                    <a:lnTo>
                      <a:pt x="516" y="1429"/>
                    </a:lnTo>
                    <a:lnTo>
                      <a:pt x="551" y="1422"/>
                    </a:lnTo>
                    <a:lnTo>
                      <a:pt x="585" y="1412"/>
                    </a:lnTo>
                    <a:lnTo>
                      <a:pt x="618" y="1401"/>
                    </a:lnTo>
                    <a:lnTo>
                      <a:pt x="650" y="1389"/>
                    </a:lnTo>
                    <a:lnTo>
                      <a:pt x="683" y="1374"/>
                    </a:lnTo>
                    <a:lnTo>
                      <a:pt x="714" y="1358"/>
                    </a:lnTo>
                    <a:lnTo>
                      <a:pt x="743" y="1341"/>
                    </a:lnTo>
                    <a:lnTo>
                      <a:pt x="773" y="1322"/>
                    </a:lnTo>
                    <a:lnTo>
                      <a:pt x="800" y="1303"/>
                    </a:lnTo>
                    <a:lnTo>
                      <a:pt x="827" y="1282"/>
                    </a:lnTo>
                    <a:lnTo>
                      <a:pt x="854" y="1259"/>
                    </a:lnTo>
                    <a:lnTo>
                      <a:pt x="879" y="1236"/>
                    </a:lnTo>
                    <a:lnTo>
                      <a:pt x="902" y="1211"/>
                    </a:lnTo>
                    <a:lnTo>
                      <a:pt x="925" y="1184"/>
                    </a:lnTo>
                    <a:lnTo>
                      <a:pt x="946" y="1157"/>
                    </a:lnTo>
                    <a:lnTo>
                      <a:pt x="965" y="1130"/>
                    </a:lnTo>
                    <a:lnTo>
                      <a:pt x="984" y="1099"/>
                    </a:lnTo>
                    <a:lnTo>
                      <a:pt x="1002" y="1071"/>
                    </a:lnTo>
                    <a:lnTo>
                      <a:pt x="1017" y="1040"/>
                    </a:lnTo>
                    <a:lnTo>
                      <a:pt x="1032" y="1007"/>
                    </a:lnTo>
                    <a:lnTo>
                      <a:pt x="1044" y="975"/>
                    </a:lnTo>
                    <a:lnTo>
                      <a:pt x="1055" y="942"/>
                    </a:lnTo>
                    <a:lnTo>
                      <a:pt x="1065" y="907"/>
                    </a:lnTo>
                    <a:lnTo>
                      <a:pt x="1075" y="873"/>
                    </a:lnTo>
                    <a:lnTo>
                      <a:pt x="1080" y="838"/>
                    </a:lnTo>
                    <a:lnTo>
                      <a:pt x="1084" y="802"/>
                    </a:lnTo>
                    <a:lnTo>
                      <a:pt x="1088" y="765"/>
                    </a:lnTo>
                    <a:lnTo>
                      <a:pt x="1088" y="729"/>
                    </a:lnTo>
                    <a:lnTo>
                      <a:pt x="1101" y="729"/>
                    </a:lnTo>
                    <a:close/>
                  </a:path>
                </a:pathLst>
              </a:custGeom>
              <a:solidFill>
                <a:srgbClr val="90D2FF"/>
              </a:solidFill>
              <a:ln w="9525">
                <a:noFill/>
                <a:round/>
                <a:headEnd/>
                <a:tailEnd/>
              </a:ln>
            </p:spPr>
            <p:txBody>
              <a:bodyPr/>
              <a:lstStyle/>
              <a:p>
                <a:endParaRPr lang="en-US"/>
              </a:p>
            </p:txBody>
          </p:sp>
          <p:sp>
            <p:nvSpPr>
              <p:cNvPr id="27801" name="Freeform 1117"/>
              <p:cNvSpPr>
                <a:spLocks/>
              </p:cNvSpPr>
              <p:nvPr/>
            </p:nvSpPr>
            <p:spPr bwMode="auto">
              <a:xfrm>
                <a:off x="494" y="1483"/>
                <a:ext cx="1098" cy="1445"/>
              </a:xfrm>
              <a:custGeom>
                <a:avLst/>
                <a:gdLst>
                  <a:gd name="T0" fmla="*/ 1094 w 1098"/>
                  <a:gd name="T1" fmla="*/ 648 h 1445"/>
                  <a:gd name="T2" fmla="*/ 1075 w 1098"/>
                  <a:gd name="T3" fmla="*/ 543 h 1445"/>
                  <a:gd name="T4" fmla="*/ 1040 w 1098"/>
                  <a:gd name="T5" fmla="*/ 441 h 1445"/>
                  <a:gd name="T6" fmla="*/ 992 w 1098"/>
                  <a:gd name="T7" fmla="*/ 349 h 1445"/>
                  <a:gd name="T8" fmla="*/ 933 w 1098"/>
                  <a:gd name="T9" fmla="*/ 262 h 1445"/>
                  <a:gd name="T10" fmla="*/ 860 w 1098"/>
                  <a:gd name="T11" fmla="*/ 188 h 1445"/>
                  <a:gd name="T12" fmla="*/ 777 w 1098"/>
                  <a:gd name="T13" fmla="*/ 124 h 1445"/>
                  <a:gd name="T14" fmla="*/ 687 w 1098"/>
                  <a:gd name="T15" fmla="*/ 72 h 1445"/>
                  <a:gd name="T16" fmla="*/ 589 w 1098"/>
                  <a:gd name="T17" fmla="*/ 32 h 1445"/>
                  <a:gd name="T18" fmla="*/ 484 w 1098"/>
                  <a:gd name="T19" fmla="*/ 9 h 1445"/>
                  <a:gd name="T20" fmla="*/ 374 w 1098"/>
                  <a:gd name="T21" fmla="*/ 0 h 1445"/>
                  <a:gd name="T22" fmla="*/ 265 w 1098"/>
                  <a:gd name="T23" fmla="*/ 9 h 1445"/>
                  <a:gd name="T24" fmla="*/ 159 w 1098"/>
                  <a:gd name="T25" fmla="*/ 32 h 1445"/>
                  <a:gd name="T26" fmla="*/ 61 w 1098"/>
                  <a:gd name="T27" fmla="*/ 72 h 1445"/>
                  <a:gd name="T28" fmla="*/ 6 w 1098"/>
                  <a:gd name="T29" fmla="*/ 103 h 1445"/>
                  <a:gd name="T30" fmla="*/ 2 w 1098"/>
                  <a:gd name="T31" fmla="*/ 111 h 1445"/>
                  <a:gd name="T32" fmla="*/ 0 w 1098"/>
                  <a:gd name="T33" fmla="*/ 119 h 1445"/>
                  <a:gd name="T34" fmla="*/ 36 w 1098"/>
                  <a:gd name="T35" fmla="*/ 99 h 1445"/>
                  <a:gd name="T36" fmla="*/ 131 w 1098"/>
                  <a:gd name="T37" fmla="*/ 57 h 1445"/>
                  <a:gd name="T38" fmla="*/ 230 w 1098"/>
                  <a:gd name="T39" fmla="*/ 28 h 1445"/>
                  <a:gd name="T40" fmla="*/ 338 w 1098"/>
                  <a:gd name="T41" fmla="*/ 15 h 1445"/>
                  <a:gd name="T42" fmla="*/ 447 w 1098"/>
                  <a:gd name="T43" fmla="*/ 17 h 1445"/>
                  <a:gd name="T44" fmla="*/ 551 w 1098"/>
                  <a:gd name="T45" fmla="*/ 36 h 1445"/>
                  <a:gd name="T46" fmla="*/ 651 w 1098"/>
                  <a:gd name="T47" fmla="*/ 69 h 1445"/>
                  <a:gd name="T48" fmla="*/ 743 w 1098"/>
                  <a:gd name="T49" fmla="*/ 117 h 1445"/>
                  <a:gd name="T50" fmla="*/ 825 w 1098"/>
                  <a:gd name="T51" fmla="*/ 176 h 1445"/>
                  <a:gd name="T52" fmla="*/ 900 w 1098"/>
                  <a:gd name="T53" fmla="*/ 245 h 1445"/>
                  <a:gd name="T54" fmla="*/ 963 w 1098"/>
                  <a:gd name="T55" fmla="*/ 326 h 1445"/>
                  <a:gd name="T56" fmla="*/ 1013 w 1098"/>
                  <a:gd name="T57" fmla="*/ 416 h 1445"/>
                  <a:gd name="T58" fmla="*/ 1052 w 1098"/>
                  <a:gd name="T59" fmla="*/ 512 h 1445"/>
                  <a:gd name="T60" fmla="*/ 1075 w 1098"/>
                  <a:gd name="T61" fmla="*/ 616 h 1445"/>
                  <a:gd name="T62" fmla="*/ 1084 w 1098"/>
                  <a:gd name="T63" fmla="*/ 723 h 1445"/>
                  <a:gd name="T64" fmla="*/ 1094 w 1098"/>
                  <a:gd name="T65" fmla="*/ 796 h 1445"/>
                  <a:gd name="T66" fmla="*/ 1075 w 1098"/>
                  <a:gd name="T67" fmla="*/ 903 h 1445"/>
                  <a:gd name="T68" fmla="*/ 1040 w 1098"/>
                  <a:gd name="T69" fmla="*/ 1003 h 1445"/>
                  <a:gd name="T70" fmla="*/ 992 w 1098"/>
                  <a:gd name="T71" fmla="*/ 1097 h 1445"/>
                  <a:gd name="T72" fmla="*/ 933 w 1098"/>
                  <a:gd name="T73" fmla="*/ 1182 h 1445"/>
                  <a:gd name="T74" fmla="*/ 860 w 1098"/>
                  <a:gd name="T75" fmla="*/ 1258 h 1445"/>
                  <a:gd name="T76" fmla="*/ 777 w 1098"/>
                  <a:gd name="T77" fmla="*/ 1322 h 1445"/>
                  <a:gd name="T78" fmla="*/ 687 w 1098"/>
                  <a:gd name="T79" fmla="*/ 1374 h 1445"/>
                  <a:gd name="T80" fmla="*/ 589 w 1098"/>
                  <a:gd name="T81" fmla="*/ 1414 h 1445"/>
                  <a:gd name="T82" fmla="*/ 484 w 1098"/>
                  <a:gd name="T83" fmla="*/ 1437 h 1445"/>
                  <a:gd name="T84" fmla="*/ 374 w 1098"/>
                  <a:gd name="T85" fmla="*/ 1445 h 1445"/>
                  <a:gd name="T86" fmla="*/ 265 w 1098"/>
                  <a:gd name="T87" fmla="*/ 1437 h 1445"/>
                  <a:gd name="T88" fmla="*/ 159 w 1098"/>
                  <a:gd name="T89" fmla="*/ 1414 h 1445"/>
                  <a:gd name="T90" fmla="*/ 61 w 1098"/>
                  <a:gd name="T91" fmla="*/ 1374 h 1445"/>
                  <a:gd name="T92" fmla="*/ 31 w 1098"/>
                  <a:gd name="T93" fmla="*/ 1356 h 1445"/>
                  <a:gd name="T94" fmla="*/ 29 w 1098"/>
                  <a:gd name="T95" fmla="*/ 1349 h 1445"/>
                  <a:gd name="T96" fmla="*/ 27 w 1098"/>
                  <a:gd name="T97" fmla="*/ 1341 h 1445"/>
                  <a:gd name="T98" fmla="*/ 98 w 1098"/>
                  <a:gd name="T99" fmla="*/ 1377 h 1445"/>
                  <a:gd name="T100" fmla="*/ 198 w 1098"/>
                  <a:gd name="T101" fmla="*/ 1410 h 1445"/>
                  <a:gd name="T102" fmla="*/ 301 w 1098"/>
                  <a:gd name="T103" fmla="*/ 1429 h 1445"/>
                  <a:gd name="T104" fmla="*/ 411 w 1098"/>
                  <a:gd name="T105" fmla="*/ 1431 h 1445"/>
                  <a:gd name="T106" fmla="*/ 516 w 1098"/>
                  <a:gd name="T107" fmla="*/ 1418 h 1445"/>
                  <a:gd name="T108" fmla="*/ 618 w 1098"/>
                  <a:gd name="T109" fmla="*/ 1389 h 1445"/>
                  <a:gd name="T110" fmla="*/ 712 w 1098"/>
                  <a:gd name="T111" fmla="*/ 1347 h 1445"/>
                  <a:gd name="T112" fmla="*/ 798 w 1098"/>
                  <a:gd name="T113" fmla="*/ 1291 h 1445"/>
                  <a:gd name="T114" fmla="*/ 875 w 1098"/>
                  <a:gd name="T115" fmla="*/ 1224 h 1445"/>
                  <a:gd name="T116" fmla="*/ 942 w 1098"/>
                  <a:gd name="T117" fmla="*/ 1147 h 1445"/>
                  <a:gd name="T118" fmla="*/ 998 w 1098"/>
                  <a:gd name="T119" fmla="*/ 1061 h 1445"/>
                  <a:gd name="T120" fmla="*/ 1040 w 1098"/>
                  <a:gd name="T121" fmla="*/ 967 h 1445"/>
                  <a:gd name="T122" fmla="*/ 1069 w 1098"/>
                  <a:gd name="T123" fmla="*/ 865 h 1445"/>
                  <a:gd name="T124" fmla="*/ 1082 w 1098"/>
                  <a:gd name="T125" fmla="*/ 759 h 144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98"/>
                  <a:gd name="T190" fmla="*/ 0 h 1445"/>
                  <a:gd name="T191" fmla="*/ 1098 w 1098"/>
                  <a:gd name="T192" fmla="*/ 1445 h 144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98" h="1445">
                    <a:moveTo>
                      <a:pt x="1098" y="723"/>
                    </a:moveTo>
                    <a:lnTo>
                      <a:pt x="1096" y="687"/>
                    </a:lnTo>
                    <a:lnTo>
                      <a:pt x="1094" y="648"/>
                    </a:lnTo>
                    <a:lnTo>
                      <a:pt x="1088" y="614"/>
                    </a:lnTo>
                    <a:lnTo>
                      <a:pt x="1082" y="577"/>
                    </a:lnTo>
                    <a:lnTo>
                      <a:pt x="1075" y="543"/>
                    </a:lnTo>
                    <a:lnTo>
                      <a:pt x="1065" y="508"/>
                    </a:lnTo>
                    <a:lnTo>
                      <a:pt x="1054" y="474"/>
                    </a:lnTo>
                    <a:lnTo>
                      <a:pt x="1040" y="441"/>
                    </a:lnTo>
                    <a:lnTo>
                      <a:pt x="1025" y="410"/>
                    </a:lnTo>
                    <a:lnTo>
                      <a:pt x="1009" y="378"/>
                    </a:lnTo>
                    <a:lnTo>
                      <a:pt x="992" y="349"/>
                    </a:lnTo>
                    <a:lnTo>
                      <a:pt x="973" y="318"/>
                    </a:lnTo>
                    <a:lnTo>
                      <a:pt x="954" y="291"/>
                    </a:lnTo>
                    <a:lnTo>
                      <a:pt x="933" y="262"/>
                    </a:lnTo>
                    <a:lnTo>
                      <a:pt x="910" y="238"/>
                    </a:lnTo>
                    <a:lnTo>
                      <a:pt x="885" y="213"/>
                    </a:lnTo>
                    <a:lnTo>
                      <a:pt x="860" y="188"/>
                    </a:lnTo>
                    <a:lnTo>
                      <a:pt x="833" y="165"/>
                    </a:lnTo>
                    <a:lnTo>
                      <a:pt x="806" y="143"/>
                    </a:lnTo>
                    <a:lnTo>
                      <a:pt x="777" y="124"/>
                    </a:lnTo>
                    <a:lnTo>
                      <a:pt x="748" y="105"/>
                    </a:lnTo>
                    <a:lnTo>
                      <a:pt x="718" y="88"/>
                    </a:lnTo>
                    <a:lnTo>
                      <a:pt x="687" y="72"/>
                    </a:lnTo>
                    <a:lnTo>
                      <a:pt x="656" y="57"/>
                    </a:lnTo>
                    <a:lnTo>
                      <a:pt x="622" y="44"/>
                    </a:lnTo>
                    <a:lnTo>
                      <a:pt x="589" y="32"/>
                    </a:lnTo>
                    <a:lnTo>
                      <a:pt x="555" y="23"/>
                    </a:lnTo>
                    <a:lnTo>
                      <a:pt x="520" y="15"/>
                    </a:lnTo>
                    <a:lnTo>
                      <a:pt x="484" y="9"/>
                    </a:lnTo>
                    <a:lnTo>
                      <a:pt x="447" y="3"/>
                    </a:lnTo>
                    <a:lnTo>
                      <a:pt x="411" y="1"/>
                    </a:lnTo>
                    <a:lnTo>
                      <a:pt x="374" y="0"/>
                    </a:lnTo>
                    <a:lnTo>
                      <a:pt x="338" y="1"/>
                    </a:lnTo>
                    <a:lnTo>
                      <a:pt x="299" y="3"/>
                    </a:lnTo>
                    <a:lnTo>
                      <a:pt x="265" y="9"/>
                    </a:lnTo>
                    <a:lnTo>
                      <a:pt x="228" y="15"/>
                    </a:lnTo>
                    <a:lnTo>
                      <a:pt x="194" y="23"/>
                    </a:lnTo>
                    <a:lnTo>
                      <a:pt x="159" y="32"/>
                    </a:lnTo>
                    <a:lnTo>
                      <a:pt x="125" y="44"/>
                    </a:lnTo>
                    <a:lnTo>
                      <a:pt x="92" y="57"/>
                    </a:lnTo>
                    <a:lnTo>
                      <a:pt x="61" y="72"/>
                    </a:lnTo>
                    <a:lnTo>
                      <a:pt x="29" y="88"/>
                    </a:lnTo>
                    <a:lnTo>
                      <a:pt x="6" y="101"/>
                    </a:lnTo>
                    <a:lnTo>
                      <a:pt x="6" y="103"/>
                    </a:lnTo>
                    <a:lnTo>
                      <a:pt x="4" y="107"/>
                    </a:lnTo>
                    <a:lnTo>
                      <a:pt x="4" y="109"/>
                    </a:lnTo>
                    <a:lnTo>
                      <a:pt x="2" y="111"/>
                    </a:lnTo>
                    <a:lnTo>
                      <a:pt x="2" y="113"/>
                    </a:lnTo>
                    <a:lnTo>
                      <a:pt x="2" y="115"/>
                    </a:lnTo>
                    <a:lnTo>
                      <a:pt x="0" y="119"/>
                    </a:lnTo>
                    <a:lnTo>
                      <a:pt x="0" y="120"/>
                    </a:lnTo>
                    <a:lnTo>
                      <a:pt x="6" y="117"/>
                    </a:lnTo>
                    <a:lnTo>
                      <a:pt x="36" y="99"/>
                    </a:lnTo>
                    <a:lnTo>
                      <a:pt x="67" y="84"/>
                    </a:lnTo>
                    <a:lnTo>
                      <a:pt x="98" y="69"/>
                    </a:lnTo>
                    <a:lnTo>
                      <a:pt x="131" y="57"/>
                    </a:lnTo>
                    <a:lnTo>
                      <a:pt x="163" y="46"/>
                    </a:lnTo>
                    <a:lnTo>
                      <a:pt x="198" y="36"/>
                    </a:lnTo>
                    <a:lnTo>
                      <a:pt x="230" y="28"/>
                    </a:lnTo>
                    <a:lnTo>
                      <a:pt x="267" y="21"/>
                    </a:lnTo>
                    <a:lnTo>
                      <a:pt x="301" y="17"/>
                    </a:lnTo>
                    <a:lnTo>
                      <a:pt x="338" y="15"/>
                    </a:lnTo>
                    <a:lnTo>
                      <a:pt x="374" y="13"/>
                    </a:lnTo>
                    <a:lnTo>
                      <a:pt x="411" y="15"/>
                    </a:lnTo>
                    <a:lnTo>
                      <a:pt x="447" y="17"/>
                    </a:lnTo>
                    <a:lnTo>
                      <a:pt x="482" y="21"/>
                    </a:lnTo>
                    <a:lnTo>
                      <a:pt x="516" y="28"/>
                    </a:lnTo>
                    <a:lnTo>
                      <a:pt x="551" y="36"/>
                    </a:lnTo>
                    <a:lnTo>
                      <a:pt x="585" y="46"/>
                    </a:lnTo>
                    <a:lnTo>
                      <a:pt x="618" y="57"/>
                    </a:lnTo>
                    <a:lnTo>
                      <a:pt x="651" y="69"/>
                    </a:lnTo>
                    <a:lnTo>
                      <a:pt x="681" y="84"/>
                    </a:lnTo>
                    <a:lnTo>
                      <a:pt x="712" y="99"/>
                    </a:lnTo>
                    <a:lnTo>
                      <a:pt x="743" y="117"/>
                    </a:lnTo>
                    <a:lnTo>
                      <a:pt x="771" y="134"/>
                    </a:lnTo>
                    <a:lnTo>
                      <a:pt x="798" y="155"/>
                    </a:lnTo>
                    <a:lnTo>
                      <a:pt x="825" y="176"/>
                    </a:lnTo>
                    <a:lnTo>
                      <a:pt x="852" y="197"/>
                    </a:lnTo>
                    <a:lnTo>
                      <a:pt x="875" y="222"/>
                    </a:lnTo>
                    <a:lnTo>
                      <a:pt x="900" y="245"/>
                    </a:lnTo>
                    <a:lnTo>
                      <a:pt x="921" y="272"/>
                    </a:lnTo>
                    <a:lnTo>
                      <a:pt x="942" y="299"/>
                    </a:lnTo>
                    <a:lnTo>
                      <a:pt x="963" y="326"/>
                    </a:lnTo>
                    <a:lnTo>
                      <a:pt x="981" y="355"/>
                    </a:lnTo>
                    <a:lnTo>
                      <a:pt x="998" y="385"/>
                    </a:lnTo>
                    <a:lnTo>
                      <a:pt x="1013" y="416"/>
                    </a:lnTo>
                    <a:lnTo>
                      <a:pt x="1029" y="447"/>
                    </a:lnTo>
                    <a:lnTo>
                      <a:pt x="1040" y="479"/>
                    </a:lnTo>
                    <a:lnTo>
                      <a:pt x="1052" y="512"/>
                    </a:lnTo>
                    <a:lnTo>
                      <a:pt x="1061" y="546"/>
                    </a:lnTo>
                    <a:lnTo>
                      <a:pt x="1069" y="579"/>
                    </a:lnTo>
                    <a:lnTo>
                      <a:pt x="1075" y="616"/>
                    </a:lnTo>
                    <a:lnTo>
                      <a:pt x="1080" y="650"/>
                    </a:lnTo>
                    <a:lnTo>
                      <a:pt x="1082" y="687"/>
                    </a:lnTo>
                    <a:lnTo>
                      <a:pt x="1084" y="723"/>
                    </a:lnTo>
                    <a:lnTo>
                      <a:pt x="1098" y="723"/>
                    </a:lnTo>
                    <a:lnTo>
                      <a:pt x="1096" y="759"/>
                    </a:lnTo>
                    <a:lnTo>
                      <a:pt x="1094" y="796"/>
                    </a:lnTo>
                    <a:lnTo>
                      <a:pt x="1088" y="832"/>
                    </a:lnTo>
                    <a:lnTo>
                      <a:pt x="1082" y="869"/>
                    </a:lnTo>
                    <a:lnTo>
                      <a:pt x="1075" y="903"/>
                    </a:lnTo>
                    <a:lnTo>
                      <a:pt x="1065" y="938"/>
                    </a:lnTo>
                    <a:lnTo>
                      <a:pt x="1054" y="971"/>
                    </a:lnTo>
                    <a:lnTo>
                      <a:pt x="1040" y="1003"/>
                    </a:lnTo>
                    <a:lnTo>
                      <a:pt x="1025" y="1036"/>
                    </a:lnTo>
                    <a:lnTo>
                      <a:pt x="1009" y="1067"/>
                    </a:lnTo>
                    <a:lnTo>
                      <a:pt x="992" y="1097"/>
                    </a:lnTo>
                    <a:lnTo>
                      <a:pt x="973" y="1126"/>
                    </a:lnTo>
                    <a:lnTo>
                      <a:pt x="954" y="1155"/>
                    </a:lnTo>
                    <a:lnTo>
                      <a:pt x="933" y="1182"/>
                    </a:lnTo>
                    <a:lnTo>
                      <a:pt x="910" y="1209"/>
                    </a:lnTo>
                    <a:lnTo>
                      <a:pt x="885" y="1233"/>
                    </a:lnTo>
                    <a:lnTo>
                      <a:pt x="860" y="1258"/>
                    </a:lnTo>
                    <a:lnTo>
                      <a:pt x="833" y="1280"/>
                    </a:lnTo>
                    <a:lnTo>
                      <a:pt x="806" y="1303"/>
                    </a:lnTo>
                    <a:lnTo>
                      <a:pt x="777" y="1322"/>
                    </a:lnTo>
                    <a:lnTo>
                      <a:pt x="748" y="1341"/>
                    </a:lnTo>
                    <a:lnTo>
                      <a:pt x="718" y="1358"/>
                    </a:lnTo>
                    <a:lnTo>
                      <a:pt x="687" y="1374"/>
                    </a:lnTo>
                    <a:lnTo>
                      <a:pt x="656" y="1389"/>
                    </a:lnTo>
                    <a:lnTo>
                      <a:pt x="622" y="1402"/>
                    </a:lnTo>
                    <a:lnTo>
                      <a:pt x="589" y="1414"/>
                    </a:lnTo>
                    <a:lnTo>
                      <a:pt x="555" y="1423"/>
                    </a:lnTo>
                    <a:lnTo>
                      <a:pt x="520" y="1431"/>
                    </a:lnTo>
                    <a:lnTo>
                      <a:pt x="484" y="1437"/>
                    </a:lnTo>
                    <a:lnTo>
                      <a:pt x="447" y="1443"/>
                    </a:lnTo>
                    <a:lnTo>
                      <a:pt x="411" y="1445"/>
                    </a:lnTo>
                    <a:lnTo>
                      <a:pt x="374" y="1445"/>
                    </a:lnTo>
                    <a:lnTo>
                      <a:pt x="338" y="1445"/>
                    </a:lnTo>
                    <a:lnTo>
                      <a:pt x="299" y="1443"/>
                    </a:lnTo>
                    <a:lnTo>
                      <a:pt x="265" y="1437"/>
                    </a:lnTo>
                    <a:lnTo>
                      <a:pt x="228" y="1431"/>
                    </a:lnTo>
                    <a:lnTo>
                      <a:pt x="194" y="1423"/>
                    </a:lnTo>
                    <a:lnTo>
                      <a:pt x="159" y="1414"/>
                    </a:lnTo>
                    <a:lnTo>
                      <a:pt x="125" y="1402"/>
                    </a:lnTo>
                    <a:lnTo>
                      <a:pt x="92" y="1389"/>
                    </a:lnTo>
                    <a:lnTo>
                      <a:pt x="61" y="1374"/>
                    </a:lnTo>
                    <a:lnTo>
                      <a:pt x="33" y="1360"/>
                    </a:lnTo>
                    <a:lnTo>
                      <a:pt x="33" y="1358"/>
                    </a:lnTo>
                    <a:lnTo>
                      <a:pt x="31" y="1356"/>
                    </a:lnTo>
                    <a:lnTo>
                      <a:pt x="31" y="1352"/>
                    </a:lnTo>
                    <a:lnTo>
                      <a:pt x="31" y="1351"/>
                    </a:lnTo>
                    <a:lnTo>
                      <a:pt x="29" y="1349"/>
                    </a:lnTo>
                    <a:lnTo>
                      <a:pt x="29" y="1347"/>
                    </a:lnTo>
                    <a:lnTo>
                      <a:pt x="27" y="1345"/>
                    </a:lnTo>
                    <a:lnTo>
                      <a:pt x="27" y="1341"/>
                    </a:lnTo>
                    <a:lnTo>
                      <a:pt x="36" y="1347"/>
                    </a:lnTo>
                    <a:lnTo>
                      <a:pt x="67" y="1362"/>
                    </a:lnTo>
                    <a:lnTo>
                      <a:pt x="98" y="1377"/>
                    </a:lnTo>
                    <a:lnTo>
                      <a:pt x="131" y="1389"/>
                    </a:lnTo>
                    <a:lnTo>
                      <a:pt x="163" y="1400"/>
                    </a:lnTo>
                    <a:lnTo>
                      <a:pt x="198" y="1410"/>
                    </a:lnTo>
                    <a:lnTo>
                      <a:pt x="230" y="1418"/>
                    </a:lnTo>
                    <a:lnTo>
                      <a:pt x="267" y="1423"/>
                    </a:lnTo>
                    <a:lnTo>
                      <a:pt x="301" y="1429"/>
                    </a:lnTo>
                    <a:lnTo>
                      <a:pt x="338" y="1431"/>
                    </a:lnTo>
                    <a:lnTo>
                      <a:pt x="374" y="1433"/>
                    </a:lnTo>
                    <a:lnTo>
                      <a:pt x="411" y="1431"/>
                    </a:lnTo>
                    <a:lnTo>
                      <a:pt x="447" y="1429"/>
                    </a:lnTo>
                    <a:lnTo>
                      <a:pt x="482" y="1423"/>
                    </a:lnTo>
                    <a:lnTo>
                      <a:pt x="516" y="1418"/>
                    </a:lnTo>
                    <a:lnTo>
                      <a:pt x="551" y="1410"/>
                    </a:lnTo>
                    <a:lnTo>
                      <a:pt x="585" y="1400"/>
                    </a:lnTo>
                    <a:lnTo>
                      <a:pt x="618" y="1389"/>
                    </a:lnTo>
                    <a:lnTo>
                      <a:pt x="651" y="1377"/>
                    </a:lnTo>
                    <a:lnTo>
                      <a:pt x="681" y="1362"/>
                    </a:lnTo>
                    <a:lnTo>
                      <a:pt x="712" y="1347"/>
                    </a:lnTo>
                    <a:lnTo>
                      <a:pt x="743" y="1329"/>
                    </a:lnTo>
                    <a:lnTo>
                      <a:pt x="771" y="1312"/>
                    </a:lnTo>
                    <a:lnTo>
                      <a:pt x="798" y="1291"/>
                    </a:lnTo>
                    <a:lnTo>
                      <a:pt x="825" y="1270"/>
                    </a:lnTo>
                    <a:lnTo>
                      <a:pt x="852" y="1249"/>
                    </a:lnTo>
                    <a:lnTo>
                      <a:pt x="875" y="1224"/>
                    </a:lnTo>
                    <a:lnTo>
                      <a:pt x="900" y="1201"/>
                    </a:lnTo>
                    <a:lnTo>
                      <a:pt x="921" y="1174"/>
                    </a:lnTo>
                    <a:lnTo>
                      <a:pt x="942" y="1147"/>
                    </a:lnTo>
                    <a:lnTo>
                      <a:pt x="963" y="1120"/>
                    </a:lnTo>
                    <a:lnTo>
                      <a:pt x="981" y="1091"/>
                    </a:lnTo>
                    <a:lnTo>
                      <a:pt x="998" y="1061"/>
                    </a:lnTo>
                    <a:lnTo>
                      <a:pt x="1013" y="1030"/>
                    </a:lnTo>
                    <a:lnTo>
                      <a:pt x="1029" y="999"/>
                    </a:lnTo>
                    <a:lnTo>
                      <a:pt x="1040" y="967"/>
                    </a:lnTo>
                    <a:lnTo>
                      <a:pt x="1052" y="934"/>
                    </a:lnTo>
                    <a:lnTo>
                      <a:pt x="1061" y="900"/>
                    </a:lnTo>
                    <a:lnTo>
                      <a:pt x="1069" y="865"/>
                    </a:lnTo>
                    <a:lnTo>
                      <a:pt x="1075" y="830"/>
                    </a:lnTo>
                    <a:lnTo>
                      <a:pt x="1080" y="796"/>
                    </a:lnTo>
                    <a:lnTo>
                      <a:pt x="1082" y="759"/>
                    </a:lnTo>
                    <a:lnTo>
                      <a:pt x="1084" y="723"/>
                    </a:lnTo>
                    <a:lnTo>
                      <a:pt x="1098" y="723"/>
                    </a:lnTo>
                    <a:close/>
                  </a:path>
                </a:pathLst>
              </a:custGeom>
              <a:solidFill>
                <a:srgbClr val="91D3FF"/>
              </a:solidFill>
              <a:ln w="9525">
                <a:noFill/>
                <a:round/>
                <a:headEnd/>
                <a:tailEnd/>
              </a:ln>
            </p:spPr>
            <p:txBody>
              <a:bodyPr/>
              <a:lstStyle/>
              <a:p>
                <a:endParaRPr lang="en-US"/>
              </a:p>
            </p:txBody>
          </p:sp>
          <p:sp>
            <p:nvSpPr>
              <p:cNvPr id="27802" name="Freeform 1118"/>
              <p:cNvSpPr>
                <a:spLocks/>
              </p:cNvSpPr>
              <p:nvPr/>
            </p:nvSpPr>
            <p:spPr bwMode="auto">
              <a:xfrm>
                <a:off x="492" y="1490"/>
                <a:ext cx="1092" cy="1432"/>
              </a:xfrm>
              <a:custGeom>
                <a:avLst/>
                <a:gdLst>
                  <a:gd name="T0" fmla="*/ 1084 w 1092"/>
                  <a:gd name="T1" fmla="*/ 607 h 1432"/>
                  <a:gd name="T2" fmla="*/ 1048 w 1092"/>
                  <a:gd name="T3" fmla="*/ 470 h 1432"/>
                  <a:gd name="T4" fmla="*/ 988 w 1092"/>
                  <a:gd name="T5" fmla="*/ 344 h 1432"/>
                  <a:gd name="T6" fmla="*/ 906 w 1092"/>
                  <a:gd name="T7" fmla="*/ 234 h 1432"/>
                  <a:gd name="T8" fmla="*/ 804 w 1092"/>
                  <a:gd name="T9" fmla="*/ 142 h 1432"/>
                  <a:gd name="T10" fmla="*/ 687 w 1092"/>
                  <a:gd name="T11" fmla="*/ 71 h 1432"/>
                  <a:gd name="T12" fmla="*/ 555 w 1092"/>
                  <a:gd name="T13" fmla="*/ 23 h 1432"/>
                  <a:gd name="T14" fmla="*/ 413 w 1092"/>
                  <a:gd name="T15" fmla="*/ 0 h 1432"/>
                  <a:gd name="T16" fmla="*/ 267 w 1092"/>
                  <a:gd name="T17" fmla="*/ 8 h 1432"/>
                  <a:gd name="T18" fmla="*/ 131 w 1092"/>
                  <a:gd name="T19" fmla="*/ 42 h 1432"/>
                  <a:gd name="T20" fmla="*/ 4 w 1092"/>
                  <a:gd name="T21" fmla="*/ 104 h 1432"/>
                  <a:gd name="T22" fmla="*/ 2 w 1092"/>
                  <a:gd name="T23" fmla="*/ 113 h 1432"/>
                  <a:gd name="T24" fmla="*/ 0 w 1092"/>
                  <a:gd name="T25" fmla="*/ 123 h 1432"/>
                  <a:gd name="T26" fmla="*/ 102 w 1092"/>
                  <a:gd name="T27" fmla="*/ 67 h 1432"/>
                  <a:gd name="T28" fmla="*/ 234 w 1092"/>
                  <a:gd name="T29" fmla="*/ 27 h 1432"/>
                  <a:gd name="T30" fmla="*/ 376 w 1092"/>
                  <a:gd name="T31" fmla="*/ 14 h 1432"/>
                  <a:gd name="T32" fmla="*/ 518 w 1092"/>
                  <a:gd name="T33" fmla="*/ 27 h 1432"/>
                  <a:gd name="T34" fmla="*/ 651 w 1092"/>
                  <a:gd name="T35" fmla="*/ 67 h 1432"/>
                  <a:gd name="T36" fmla="*/ 770 w 1092"/>
                  <a:gd name="T37" fmla="*/ 133 h 1432"/>
                  <a:gd name="T38" fmla="*/ 873 w 1092"/>
                  <a:gd name="T39" fmla="*/ 219 h 1432"/>
                  <a:gd name="T40" fmla="*/ 960 w 1092"/>
                  <a:gd name="T41" fmla="*/ 323 h 1432"/>
                  <a:gd name="T42" fmla="*/ 1025 w 1092"/>
                  <a:gd name="T43" fmla="*/ 442 h 1432"/>
                  <a:gd name="T44" fmla="*/ 1065 w 1092"/>
                  <a:gd name="T45" fmla="*/ 574 h 1432"/>
                  <a:gd name="T46" fmla="*/ 1079 w 1092"/>
                  <a:gd name="T47" fmla="*/ 716 h 1432"/>
                  <a:gd name="T48" fmla="*/ 1084 w 1092"/>
                  <a:gd name="T49" fmla="*/ 825 h 1432"/>
                  <a:gd name="T50" fmla="*/ 1048 w 1092"/>
                  <a:gd name="T51" fmla="*/ 962 h 1432"/>
                  <a:gd name="T52" fmla="*/ 988 w 1092"/>
                  <a:gd name="T53" fmla="*/ 1086 h 1432"/>
                  <a:gd name="T54" fmla="*/ 906 w 1092"/>
                  <a:gd name="T55" fmla="*/ 1198 h 1432"/>
                  <a:gd name="T56" fmla="*/ 804 w 1092"/>
                  <a:gd name="T57" fmla="*/ 1290 h 1432"/>
                  <a:gd name="T58" fmla="*/ 687 w 1092"/>
                  <a:gd name="T59" fmla="*/ 1361 h 1432"/>
                  <a:gd name="T60" fmla="*/ 555 w 1092"/>
                  <a:gd name="T61" fmla="*/ 1409 h 1432"/>
                  <a:gd name="T62" fmla="*/ 413 w 1092"/>
                  <a:gd name="T63" fmla="*/ 1432 h 1432"/>
                  <a:gd name="T64" fmla="*/ 267 w 1092"/>
                  <a:gd name="T65" fmla="*/ 1424 h 1432"/>
                  <a:gd name="T66" fmla="*/ 131 w 1092"/>
                  <a:gd name="T67" fmla="*/ 1388 h 1432"/>
                  <a:gd name="T68" fmla="*/ 33 w 1092"/>
                  <a:gd name="T69" fmla="*/ 1344 h 1432"/>
                  <a:gd name="T70" fmla="*/ 29 w 1092"/>
                  <a:gd name="T71" fmla="*/ 1334 h 1432"/>
                  <a:gd name="T72" fmla="*/ 25 w 1092"/>
                  <a:gd name="T73" fmla="*/ 1324 h 1432"/>
                  <a:gd name="T74" fmla="*/ 134 w 1092"/>
                  <a:gd name="T75" fmla="*/ 1376 h 1432"/>
                  <a:gd name="T76" fmla="*/ 269 w 1092"/>
                  <a:gd name="T77" fmla="*/ 1411 h 1432"/>
                  <a:gd name="T78" fmla="*/ 413 w 1092"/>
                  <a:gd name="T79" fmla="*/ 1418 h 1432"/>
                  <a:gd name="T80" fmla="*/ 553 w 1092"/>
                  <a:gd name="T81" fmla="*/ 1397 h 1432"/>
                  <a:gd name="T82" fmla="*/ 681 w 1092"/>
                  <a:gd name="T83" fmla="*/ 1349 h 1432"/>
                  <a:gd name="T84" fmla="*/ 796 w 1092"/>
                  <a:gd name="T85" fmla="*/ 1278 h 1432"/>
                  <a:gd name="T86" fmla="*/ 896 w 1092"/>
                  <a:gd name="T87" fmla="*/ 1188 h 1432"/>
                  <a:gd name="T88" fmla="*/ 977 w 1092"/>
                  <a:gd name="T89" fmla="*/ 1081 h 1432"/>
                  <a:gd name="T90" fmla="*/ 1036 w 1092"/>
                  <a:gd name="T91" fmla="*/ 958 h 1432"/>
                  <a:gd name="T92" fmla="*/ 1071 w 1092"/>
                  <a:gd name="T93" fmla="*/ 823 h 1432"/>
                  <a:gd name="T94" fmla="*/ 1092 w 1092"/>
                  <a:gd name="T95" fmla="*/ 716 h 143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92"/>
                  <a:gd name="T145" fmla="*/ 0 h 1432"/>
                  <a:gd name="T146" fmla="*/ 1092 w 1092"/>
                  <a:gd name="T147" fmla="*/ 1432 h 143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92" h="1432">
                    <a:moveTo>
                      <a:pt x="1092" y="716"/>
                    </a:moveTo>
                    <a:lnTo>
                      <a:pt x="1092" y="680"/>
                    </a:lnTo>
                    <a:lnTo>
                      <a:pt x="1088" y="643"/>
                    </a:lnTo>
                    <a:lnTo>
                      <a:pt x="1084" y="607"/>
                    </a:lnTo>
                    <a:lnTo>
                      <a:pt x="1079" y="572"/>
                    </a:lnTo>
                    <a:lnTo>
                      <a:pt x="1069" y="538"/>
                    </a:lnTo>
                    <a:lnTo>
                      <a:pt x="1059" y="503"/>
                    </a:lnTo>
                    <a:lnTo>
                      <a:pt x="1048" y="470"/>
                    </a:lnTo>
                    <a:lnTo>
                      <a:pt x="1036" y="438"/>
                    </a:lnTo>
                    <a:lnTo>
                      <a:pt x="1021" y="405"/>
                    </a:lnTo>
                    <a:lnTo>
                      <a:pt x="1006" y="374"/>
                    </a:lnTo>
                    <a:lnTo>
                      <a:pt x="988" y="344"/>
                    </a:lnTo>
                    <a:lnTo>
                      <a:pt x="969" y="315"/>
                    </a:lnTo>
                    <a:lnTo>
                      <a:pt x="950" y="288"/>
                    </a:lnTo>
                    <a:lnTo>
                      <a:pt x="929" y="261"/>
                    </a:lnTo>
                    <a:lnTo>
                      <a:pt x="906" y="234"/>
                    </a:lnTo>
                    <a:lnTo>
                      <a:pt x="883" y="209"/>
                    </a:lnTo>
                    <a:lnTo>
                      <a:pt x="858" y="186"/>
                    </a:lnTo>
                    <a:lnTo>
                      <a:pt x="831" y="163"/>
                    </a:lnTo>
                    <a:lnTo>
                      <a:pt x="804" y="142"/>
                    </a:lnTo>
                    <a:lnTo>
                      <a:pt x="777" y="123"/>
                    </a:lnTo>
                    <a:lnTo>
                      <a:pt x="747" y="104"/>
                    </a:lnTo>
                    <a:lnTo>
                      <a:pt x="718" y="87"/>
                    </a:lnTo>
                    <a:lnTo>
                      <a:pt x="687" y="71"/>
                    </a:lnTo>
                    <a:lnTo>
                      <a:pt x="654" y="56"/>
                    </a:lnTo>
                    <a:lnTo>
                      <a:pt x="622" y="42"/>
                    </a:lnTo>
                    <a:lnTo>
                      <a:pt x="589" y="33"/>
                    </a:lnTo>
                    <a:lnTo>
                      <a:pt x="555" y="23"/>
                    </a:lnTo>
                    <a:lnTo>
                      <a:pt x="520" y="14"/>
                    </a:lnTo>
                    <a:lnTo>
                      <a:pt x="486" y="8"/>
                    </a:lnTo>
                    <a:lnTo>
                      <a:pt x="449" y="4"/>
                    </a:lnTo>
                    <a:lnTo>
                      <a:pt x="413" y="0"/>
                    </a:lnTo>
                    <a:lnTo>
                      <a:pt x="376" y="0"/>
                    </a:lnTo>
                    <a:lnTo>
                      <a:pt x="340" y="0"/>
                    </a:lnTo>
                    <a:lnTo>
                      <a:pt x="303" y="4"/>
                    </a:lnTo>
                    <a:lnTo>
                      <a:pt x="267" y="8"/>
                    </a:lnTo>
                    <a:lnTo>
                      <a:pt x="232" y="14"/>
                    </a:lnTo>
                    <a:lnTo>
                      <a:pt x="198" y="23"/>
                    </a:lnTo>
                    <a:lnTo>
                      <a:pt x="163" y="33"/>
                    </a:lnTo>
                    <a:lnTo>
                      <a:pt x="131" y="42"/>
                    </a:lnTo>
                    <a:lnTo>
                      <a:pt x="98" y="56"/>
                    </a:lnTo>
                    <a:lnTo>
                      <a:pt x="65" y="71"/>
                    </a:lnTo>
                    <a:lnTo>
                      <a:pt x="35" y="87"/>
                    </a:lnTo>
                    <a:lnTo>
                      <a:pt x="4" y="104"/>
                    </a:lnTo>
                    <a:lnTo>
                      <a:pt x="4" y="106"/>
                    </a:lnTo>
                    <a:lnTo>
                      <a:pt x="4" y="108"/>
                    </a:lnTo>
                    <a:lnTo>
                      <a:pt x="2" y="112"/>
                    </a:lnTo>
                    <a:lnTo>
                      <a:pt x="2" y="113"/>
                    </a:lnTo>
                    <a:lnTo>
                      <a:pt x="2" y="115"/>
                    </a:lnTo>
                    <a:lnTo>
                      <a:pt x="0" y="117"/>
                    </a:lnTo>
                    <a:lnTo>
                      <a:pt x="0" y="121"/>
                    </a:lnTo>
                    <a:lnTo>
                      <a:pt x="0" y="123"/>
                    </a:lnTo>
                    <a:lnTo>
                      <a:pt x="12" y="115"/>
                    </a:lnTo>
                    <a:lnTo>
                      <a:pt x="40" y="98"/>
                    </a:lnTo>
                    <a:lnTo>
                      <a:pt x="71" y="83"/>
                    </a:lnTo>
                    <a:lnTo>
                      <a:pt x="102" y="67"/>
                    </a:lnTo>
                    <a:lnTo>
                      <a:pt x="134" y="56"/>
                    </a:lnTo>
                    <a:lnTo>
                      <a:pt x="167" y="44"/>
                    </a:lnTo>
                    <a:lnTo>
                      <a:pt x="200" y="35"/>
                    </a:lnTo>
                    <a:lnTo>
                      <a:pt x="234" y="27"/>
                    </a:lnTo>
                    <a:lnTo>
                      <a:pt x="269" y="21"/>
                    </a:lnTo>
                    <a:lnTo>
                      <a:pt x="303" y="16"/>
                    </a:lnTo>
                    <a:lnTo>
                      <a:pt x="340" y="14"/>
                    </a:lnTo>
                    <a:lnTo>
                      <a:pt x="376" y="14"/>
                    </a:lnTo>
                    <a:lnTo>
                      <a:pt x="413" y="14"/>
                    </a:lnTo>
                    <a:lnTo>
                      <a:pt x="447" y="16"/>
                    </a:lnTo>
                    <a:lnTo>
                      <a:pt x="484" y="21"/>
                    </a:lnTo>
                    <a:lnTo>
                      <a:pt x="518" y="27"/>
                    </a:lnTo>
                    <a:lnTo>
                      <a:pt x="553" y="35"/>
                    </a:lnTo>
                    <a:lnTo>
                      <a:pt x="585" y="44"/>
                    </a:lnTo>
                    <a:lnTo>
                      <a:pt x="618" y="56"/>
                    </a:lnTo>
                    <a:lnTo>
                      <a:pt x="651" y="67"/>
                    </a:lnTo>
                    <a:lnTo>
                      <a:pt x="681" y="83"/>
                    </a:lnTo>
                    <a:lnTo>
                      <a:pt x="712" y="98"/>
                    </a:lnTo>
                    <a:lnTo>
                      <a:pt x="741" y="115"/>
                    </a:lnTo>
                    <a:lnTo>
                      <a:pt x="770" y="133"/>
                    </a:lnTo>
                    <a:lnTo>
                      <a:pt x="796" y="152"/>
                    </a:lnTo>
                    <a:lnTo>
                      <a:pt x="823" y="173"/>
                    </a:lnTo>
                    <a:lnTo>
                      <a:pt x="848" y="196"/>
                    </a:lnTo>
                    <a:lnTo>
                      <a:pt x="873" y="219"/>
                    </a:lnTo>
                    <a:lnTo>
                      <a:pt x="896" y="244"/>
                    </a:lnTo>
                    <a:lnTo>
                      <a:pt x="919" y="269"/>
                    </a:lnTo>
                    <a:lnTo>
                      <a:pt x="940" y="296"/>
                    </a:lnTo>
                    <a:lnTo>
                      <a:pt x="960" y="323"/>
                    </a:lnTo>
                    <a:lnTo>
                      <a:pt x="977" y="351"/>
                    </a:lnTo>
                    <a:lnTo>
                      <a:pt x="994" y="380"/>
                    </a:lnTo>
                    <a:lnTo>
                      <a:pt x="1009" y="411"/>
                    </a:lnTo>
                    <a:lnTo>
                      <a:pt x="1025" y="442"/>
                    </a:lnTo>
                    <a:lnTo>
                      <a:pt x="1036" y="474"/>
                    </a:lnTo>
                    <a:lnTo>
                      <a:pt x="1048" y="507"/>
                    </a:lnTo>
                    <a:lnTo>
                      <a:pt x="1057" y="539"/>
                    </a:lnTo>
                    <a:lnTo>
                      <a:pt x="1065" y="574"/>
                    </a:lnTo>
                    <a:lnTo>
                      <a:pt x="1071" y="609"/>
                    </a:lnTo>
                    <a:lnTo>
                      <a:pt x="1075" y="643"/>
                    </a:lnTo>
                    <a:lnTo>
                      <a:pt x="1079" y="680"/>
                    </a:lnTo>
                    <a:lnTo>
                      <a:pt x="1079" y="716"/>
                    </a:lnTo>
                    <a:lnTo>
                      <a:pt x="1092" y="716"/>
                    </a:lnTo>
                    <a:lnTo>
                      <a:pt x="1092" y="752"/>
                    </a:lnTo>
                    <a:lnTo>
                      <a:pt x="1088" y="789"/>
                    </a:lnTo>
                    <a:lnTo>
                      <a:pt x="1084" y="825"/>
                    </a:lnTo>
                    <a:lnTo>
                      <a:pt x="1079" y="860"/>
                    </a:lnTo>
                    <a:lnTo>
                      <a:pt x="1069" y="894"/>
                    </a:lnTo>
                    <a:lnTo>
                      <a:pt x="1059" y="929"/>
                    </a:lnTo>
                    <a:lnTo>
                      <a:pt x="1048" y="962"/>
                    </a:lnTo>
                    <a:lnTo>
                      <a:pt x="1036" y="994"/>
                    </a:lnTo>
                    <a:lnTo>
                      <a:pt x="1021" y="1027"/>
                    </a:lnTo>
                    <a:lnTo>
                      <a:pt x="1006" y="1058"/>
                    </a:lnTo>
                    <a:lnTo>
                      <a:pt x="988" y="1086"/>
                    </a:lnTo>
                    <a:lnTo>
                      <a:pt x="969" y="1117"/>
                    </a:lnTo>
                    <a:lnTo>
                      <a:pt x="950" y="1144"/>
                    </a:lnTo>
                    <a:lnTo>
                      <a:pt x="929" y="1171"/>
                    </a:lnTo>
                    <a:lnTo>
                      <a:pt x="906" y="1198"/>
                    </a:lnTo>
                    <a:lnTo>
                      <a:pt x="883" y="1223"/>
                    </a:lnTo>
                    <a:lnTo>
                      <a:pt x="858" y="1246"/>
                    </a:lnTo>
                    <a:lnTo>
                      <a:pt x="831" y="1269"/>
                    </a:lnTo>
                    <a:lnTo>
                      <a:pt x="804" y="1290"/>
                    </a:lnTo>
                    <a:lnTo>
                      <a:pt x="777" y="1309"/>
                    </a:lnTo>
                    <a:lnTo>
                      <a:pt x="747" y="1328"/>
                    </a:lnTo>
                    <a:lnTo>
                      <a:pt x="718" y="1345"/>
                    </a:lnTo>
                    <a:lnTo>
                      <a:pt x="687" y="1361"/>
                    </a:lnTo>
                    <a:lnTo>
                      <a:pt x="654" y="1376"/>
                    </a:lnTo>
                    <a:lnTo>
                      <a:pt x="622" y="1388"/>
                    </a:lnTo>
                    <a:lnTo>
                      <a:pt x="589" y="1399"/>
                    </a:lnTo>
                    <a:lnTo>
                      <a:pt x="555" y="1409"/>
                    </a:lnTo>
                    <a:lnTo>
                      <a:pt x="520" y="1416"/>
                    </a:lnTo>
                    <a:lnTo>
                      <a:pt x="486" y="1424"/>
                    </a:lnTo>
                    <a:lnTo>
                      <a:pt x="449" y="1428"/>
                    </a:lnTo>
                    <a:lnTo>
                      <a:pt x="413" y="1432"/>
                    </a:lnTo>
                    <a:lnTo>
                      <a:pt x="376" y="1432"/>
                    </a:lnTo>
                    <a:lnTo>
                      <a:pt x="340" y="1432"/>
                    </a:lnTo>
                    <a:lnTo>
                      <a:pt x="303" y="1428"/>
                    </a:lnTo>
                    <a:lnTo>
                      <a:pt x="267" y="1424"/>
                    </a:lnTo>
                    <a:lnTo>
                      <a:pt x="232" y="1416"/>
                    </a:lnTo>
                    <a:lnTo>
                      <a:pt x="198" y="1409"/>
                    </a:lnTo>
                    <a:lnTo>
                      <a:pt x="163" y="1399"/>
                    </a:lnTo>
                    <a:lnTo>
                      <a:pt x="131" y="1388"/>
                    </a:lnTo>
                    <a:lnTo>
                      <a:pt x="98" y="1376"/>
                    </a:lnTo>
                    <a:lnTo>
                      <a:pt x="65" y="1361"/>
                    </a:lnTo>
                    <a:lnTo>
                      <a:pt x="35" y="1345"/>
                    </a:lnTo>
                    <a:lnTo>
                      <a:pt x="33" y="1344"/>
                    </a:lnTo>
                    <a:lnTo>
                      <a:pt x="31" y="1342"/>
                    </a:lnTo>
                    <a:lnTo>
                      <a:pt x="31" y="1340"/>
                    </a:lnTo>
                    <a:lnTo>
                      <a:pt x="29" y="1338"/>
                    </a:lnTo>
                    <a:lnTo>
                      <a:pt x="29" y="1334"/>
                    </a:lnTo>
                    <a:lnTo>
                      <a:pt x="29" y="1332"/>
                    </a:lnTo>
                    <a:lnTo>
                      <a:pt x="27" y="1330"/>
                    </a:lnTo>
                    <a:lnTo>
                      <a:pt x="27" y="1328"/>
                    </a:lnTo>
                    <a:lnTo>
                      <a:pt x="25" y="1324"/>
                    </a:lnTo>
                    <a:lnTo>
                      <a:pt x="40" y="1334"/>
                    </a:lnTo>
                    <a:lnTo>
                      <a:pt x="71" y="1349"/>
                    </a:lnTo>
                    <a:lnTo>
                      <a:pt x="102" y="1363"/>
                    </a:lnTo>
                    <a:lnTo>
                      <a:pt x="134" y="1376"/>
                    </a:lnTo>
                    <a:lnTo>
                      <a:pt x="167" y="1388"/>
                    </a:lnTo>
                    <a:lnTo>
                      <a:pt x="200" y="1397"/>
                    </a:lnTo>
                    <a:lnTo>
                      <a:pt x="234" y="1405"/>
                    </a:lnTo>
                    <a:lnTo>
                      <a:pt x="269" y="1411"/>
                    </a:lnTo>
                    <a:lnTo>
                      <a:pt x="303" y="1415"/>
                    </a:lnTo>
                    <a:lnTo>
                      <a:pt x="340" y="1418"/>
                    </a:lnTo>
                    <a:lnTo>
                      <a:pt x="376" y="1418"/>
                    </a:lnTo>
                    <a:lnTo>
                      <a:pt x="413" y="1418"/>
                    </a:lnTo>
                    <a:lnTo>
                      <a:pt x="447" y="1415"/>
                    </a:lnTo>
                    <a:lnTo>
                      <a:pt x="484" y="1411"/>
                    </a:lnTo>
                    <a:lnTo>
                      <a:pt x="518" y="1405"/>
                    </a:lnTo>
                    <a:lnTo>
                      <a:pt x="553" y="1397"/>
                    </a:lnTo>
                    <a:lnTo>
                      <a:pt x="585" y="1388"/>
                    </a:lnTo>
                    <a:lnTo>
                      <a:pt x="618" y="1376"/>
                    </a:lnTo>
                    <a:lnTo>
                      <a:pt x="651" y="1363"/>
                    </a:lnTo>
                    <a:lnTo>
                      <a:pt x="681" y="1349"/>
                    </a:lnTo>
                    <a:lnTo>
                      <a:pt x="712" y="1334"/>
                    </a:lnTo>
                    <a:lnTo>
                      <a:pt x="741" y="1317"/>
                    </a:lnTo>
                    <a:lnTo>
                      <a:pt x="770" y="1299"/>
                    </a:lnTo>
                    <a:lnTo>
                      <a:pt x="796" y="1278"/>
                    </a:lnTo>
                    <a:lnTo>
                      <a:pt x="823" y="1259"/>
                    </a:lnTo>
                    <a:lnTo>
                      <a:pt x="848" y="1236"/>
                    </a:lnTo>
                    <a:lnTo>
                      <a:pt x="873" y="1213"/>
                    </a:lnTo>
                    <a:lnTo>
                      <a:pt x="896" y="1188"/>
                    </a:lnTo>
                    <a:lnTo>
                      <a:pt x="919" y="1163"/>
                    </a:lnTo>
                    <a:lnTo>
                      <a:pt x="940" y="1136"/>
                    </a:lnTo>
                    <a:lnTo>
                      <a:pt x="960" y="1109"/>
                    </a:lnTo>
                    <a:lnTo>
                      <a:pt x="977" y="1081"/>
                    </a:lnTo>
                    <a:lnTo>
                      <a:pt x="994" y="1052"/>
                    </a:lnTo>
                    <a:lnTo>
                      <a:pt x="1009" y="1021"/>
                    </a:lnTo>
                    <a:lnTo>
                      <a:pt x="1025" y="990"/>
                    </a:lnTo>
                    <a:lnTo>
                      <a:pt x="1036" y="958"/>
                    </a:lnTo>
                    <a:lnTo>
                      <a:pt x="1048" y="925"/>
                    </a:lnTo>
                    <a:lnTo>
                      <a:pt x="1057" y="891"/>
                    </a:lnTo>
                    <a:lnTo>
                      <a:pt x="1065" y="858"/>
                    </a:lnTo>
                    <a:lnTo>
                      <a:pt x="1071" y="823"/>
                    </a:lnTo>
                    <a:lnTo>
                      <a:pt x="1075" y="787"/>
                    </a:lnTo>
                    <a:lnTo>
                      <a:pt x="1079" y="752"/>
                    </a:lnTo>
                    <a:lnTo>
                      <a:pt x="1079" y="716"/>
                    </a:lnTo>
                    <a:lnTo>
                      <a:pt x="1092" y="716"/>
                    </a:lnTo>
                    <a:close/>
                  </a:path>
                </a:pathLst>
              </a:custGeom>
              <a:solidFill>
                <a:srgbClr val="92D3FF"/>
              </a:solidFill>
              <a:ln w="9525">
                <a:noFill/>
                <a:round/>
                <a:headEnd/>
                <a:tailEnd/>
              </a:ln>
            </p:spPr>
            <p:txBody>
              <a:bodyPr/>
              <a:lstStyle/>
              <a:p>
                <a:endParaRPr lang="en-US"/>
              </a:p>
            </p:txBody>
          </p:sp>
          <p:sp>
            <p:nvSpPr>
              <p:cNvPr id="27803" name="Freeform 1119"/>
              <p:cNvSpPr>
                <a:spLocks/>
              </p:cNvSpPr>
              <p:nvPr/>
            </p:nvSpPr>
            <p:spPr bwMode="auto">
              <a:xfrm>
                <a:off x="488" y="1496"/>
                <a:ext cx="1090" cy="1420"/>
              </a:xfrm>
              <a:custGeom>
                <a:avLst/>
                <a:gdLst>
                  <a:gd name="T0" fmla="*/ 1081 w 1090"/>
                  <a:gd name="T1" fmla="*/ 603 h 1420"/>
                  <a:gd name="T2" fmla="*/ 1046 w 1090"/>
                  <a:gd name="T3" fmla="*/ 466 h 1420"/>
                  <a:gd name="T4" fmla="*/ 987 w 1090"/>
                  <a:gd name="T5" fmla="*/ 342 h 1420"/>
                  <a:gd name="T6" fmla="*/ 906 w 1090"/>
                  <a:gd name="T7" fmla="*/ 232 h 1420"/>
                  <a:gd name="T8" fmla="*/ 804 w 1090"/>
                  <a:gd name="T9" fmla="*/ 142 h 1420"/>
                  <a:gd name="T10" fmla="*/ 687 w 1090"/>
                  <a:gd name="T11" fmla="*/ 71 h 1420"/>
                  <a:gd name="T12" fmla="*/ 557 w 1090"/>
                  <a:gd name="T13" fmla="*/ 23 h 1420"/>
                  <a:gd name="T14" fmla="*/ 417 w 1090"/>
                  <a:gd name="T15" fmla="*/ 2 h 1420"/>
                  <a:gd name="T16" fmla="*/ 273 w 1090"/>
                  <a:gd name="T17" fmla="*/ 8 h 1420"/>
                  <a:gd name="T18" fmla="*/ 137 w 1090"/>
                  <a:gd name="T19" fmla="*/ 44 h 1420"/>
                  <a:gd name="T20" fmla="*/ 12 w 1090"/>
                  <a:gd name="T21" fmla="*/ 104 h 1420"/>
                  <a:gd name="T22" fmla="*/ 4 w 1090"/>
                  <a:gd name="T23" fmla="*/ 115 h 1420"/>
                  <a:gd name="T24" fmla="*/ 0 w 1090"/>
                  <a:gd name="T25" fmla="*/ 123 h 1420"/>
                  <a:gd name="T26" fmla="*/ 79 w 1090"/>
                  <a:gd name="T27" fmla="*/ 83 h 1420"/>
                  <a:gd name="T28" fmla="*/ 206 w 1090"/>
                  <a:gd name="T29" fmla="*/ 35 h 1420"/>
                  <a:gd name="T30" fmla="*/ 344 w 1090"/>
                  <a:gd name="T31" fmla="*/ 13 h 1420"/>
                  <a:gd name="T32" fmla="*/ 486 w 1090"/>
                  <a:gd name="T33" fmla="*/ 21 h 1420"/>
                  <a:gd name="T34" fmla="*/ 620 w 1090"/>
                  <a:gd name="T35" fmla="*/ 56 h 1420"/>
                  <a:gd name="T36" fmla="*/ 741 w 1090"/>
                  <a:gd name="T37" fmla="*/ 115 h 1420"/>
                  <a:gd name="T38" fmla="*/ 848 w 1090"/>
                  <a:gd name="T39" fmla="*/ 194 h 1420"/>
                  <a:gd name="T40" fmla="*/ 939 w 1090"/>
                  <a:gd name="T41" fmla="*/ 294 h 1420"/>
                  <a:gd name="T42" fmla="*/ 1008 w 1090"/>
                  <a:gd name="T43" fmla="*/ 409 h 1420"/>
                  <a:gd name="T44" fmla="*/ 1056 w 1090"/>
                  <a:gd name="T45" fmla="*/ 535 h 1420"/>
                  <a:gd name="T46" fmla="*/ 1075 w 1090"/>
                  <a:gd name="T47" fmla="*/ 674 h 1420"/>
                  <a:gd name="T48" fmla="*/ 1086 w 1090"/>
                  <a:gd name="T49" fmla="*/ 783 h 1420"/>
                  <a:gd name="T50" fmla="*/ 1058 w 1090"/>
                  <a:gd name="T51" fmla="*/ 921 h 1420"/>
                  <a:gd name="T52" fmla="*/ 1004 w 1090"/>
                  <a:gd name="T53" fmla="*/ 1048 h 1420"/>
                  <a:gd name="T54" fmla="*/ 927 w 1090"/>
                  <a:gd name="T55" fmla="*/ 1161 h 1420"/>
                  <a:gd name="T56" fmla="*/ 831 w 1090"/>
                  <a:gd name="T57" fmla="*/ 1257 h 1420"/>
                  <a:gd name="T58" fmla="*/ 718 w 1090"/>
                  <a:gd name="T59" fmla="*/ 1334 h 1420"/>
                  <a:gd name="T60" fmla="*/ 591 w 1090"/>
                  <a:gd name="T61" fmla="*/ 1387 h 1420"/>
                  <a:gd name="T62" fmla="*/ 453 w 1090"/>
                  <a:gd name="T63" fmla="*/ 1416 h 1420"/>
                  <a:gd name="T64" fmla="*/ 307 w 1090"/>
                  <a:gd name="T65" fmla="*/ 1416 h 1420"/>
                  <a:gd name="T66" fmla="*/ 169 w 1090"/>
                  <a:gd name="T67" fmla="*/ 1387 h 1420"/>
                  <a:gd name="T68" fmla="*/ 42 w 1090"/>
                  <a:gd name="T69" fmla="*/ 1334 h 1420"/>
                  <a:gd name="T70" fmla="*/ 31 w 1090"/>
                  <a:gd name="T71" fmla="*/ 1322 h 1420"/>
                  <a:gd name="T72" fmla="*/ 27 w 1090"/>
                  <a:gd name="T73" fmla="*/ 1313 h 1420"/>
                  <a:gd name="T74" fmla="*/ 110 w 1090"/>
                  <a:gd name="T75" fmla="*/ 1351 h 1420"/>
                  <a:gd name="T76" fmla="*/ 240 w 1090"/>
                  <a:gd name="T77" fmla="*/ 1393 h 1420"/>
                  <a:gd name="T78" fmla="*/ 380 w 1090"/>
                  <a:gd name="T79" fmla="*/ 1407 h 1420"/>
                  <a:gd name="T80" fmla="*/ 520 w 1090"/>
                  <a:gd name="T81" fmla="*/ 1393 h 1420"/>
                  <a:gd name="T82" fmla="*/ 651 w 1090"/>
                  <a:gd name="T83" fmla="*/ 1351 h 1420"/>
                  <a:gd name="T84" fmla="*/ 770 w 1090"/>
                  <a:gd name="T85" fmla="*/ 1288 h 1420"/>
                  <a:gd name="T86" fmla="*/ 873 w 1090"/>
                  <a:gd name="T87" fmla="*/ 1203 h 1420"/>
                  <a:gd name="T88" fmla="*/ 958 w 1090"/>
                  <a:gd name="T89" fmla="*/ 1100 h 1420"/>
                  <a:gd name="T90" fmla="*/ 1021 w 1090"/>
                  <a:gd name="T91" fmla="*/ 981 h 1420"/>
                  <a:gd name="T92" fmla="*/ 1063 w 1090"/>
                  <a:gd name="T93" fmla="*/ 850 h 1420"/>
                  <a:gd name="T94" fmla="*/ 1077 w 1090"/>
                  <a:gd name="T95" fmla="*/ 710 h 142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90"/>
                  <a:gd name="T145" fmla="*/ 0 h 1420"/>
                  <a:gd name="T146" fmla="*/ 1090 w 1090"/>
                  <a:gd name="T147" fmla="*/ 1420 h 142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90" h="1420">
                    <a:moveTo>
                      <a:pt x="1090" y="710"/>
                    </a:moveTo>
                    <a:lnTo>
                      <a:pt x="1088" y="674"/>
                    </a:lnTo>
                    <a:lnTo>
                      <a:pt x="1086" y="637"/>
                    </a:lnTo>
                    <a:lnTo>
                      <a:pt x="1081" y="603"/>
                    </a:lnTo>
                    <a:lnTo>
                      <a:pt x="1075" y="566"/>
                    </a:lnTo>
                    <a:lnTo>
                      <a:pt x="1067" y="533"/>
                    </a:lnTo>
                    <a:lnTo>
                      <a:pt x="1058" y="499"/>
                    </a:lnTo>
                    <a:lnTo>
                      <a:pt x="1046" y="466"/>
                    </a:lnTo>
                    <a:lnTo>
                      <a:pt x="1035" y="434"/>
                    </a:lnTo>
                    <a:lnTo>
                      <a:pt x="1019" y="403"/>
                    </a:lnTo>
                    <a:lnTo>
                      <a:pt x="1004" y="372"/>
                    </a:lnTo>
                    <a:lnTo>
                      <a:pt x="987" y="342"/>
                    </a:lnTo>
                    <a:lnTo>
                      <a:pt x="969" y="313"/>
                    </a:lnTo>
                    <a:lnTo>
                      <a:pt x="948" y="286"/>
                    </a:lnTo>
                    <a:lnTo>
                      <a:pt x="927" y="259"/>
                    </a:lnTo>
                    <a:lnTo>
                      <a:pt x="906" y="232"/>
                    </a:lnTo>
                    <a:lnTo>
                      <a:pt x="881" y="209"/>
                    </a:lnTo>
                    <a:lnTo>
                      <a:pt x="858" y="184"/>
                    </a:lnTo>
                    <a:lnTo>
                      <a:pt x="831" y="163"/>
                    </a:lnTo>
                    <a:lnTo>
                      <a:pt x="804" y="142"/>
                    </a:lnTo>
                    <a:lnTo>
                      <a:pt x="777" y="121"/>
                    </a:lnTo>
                    <a:lnTo>
                      <a:pt x="749" y="104"/>
                    </a:lnTo>
                    <a:lnTo>
                      <a:pt x="718" y="86"/>
                    </a:lnTo>
                    <a:lnTo>
                      <a:pt x="687" y="71"/>
                    </a:lnTo>
                    <a:lnTo>
                      <a:pt x="657" y="56"/>
                    </a:lnTo>
                    <a:lnTo>
                      <a:pt x="624" y="44"/>
                    </a:lnTo>
                    <a:lnTo>
                      <a:pt x="591" y="33"/>
                    </a:lnTo>
                    <a:lnTo>
                      <a:pt x="557" y="23"/>
                    </a:lnTo>
                    <a:lnTo>
                      <a:pt x="522" y="15"/>
                    </a:lnTo>
                    <a:lnTo>
                      <a:pt x="488" y="8"/>
                    </a:lnTo>
                    <a:lnTo>
                      <a:pt x="453" y="4"/>
                    </a:lnTo>
                    <a:lnTo>
                      <a:pt x="417" y="2"/>
                    </a:lnTo>
                    <a:lnTo>
                      <a:pt x="380" y="0"/>
                    </a:lnTo>
                    <a:lnTo>
                      <a:pt x="344" y="2"/>
                    </a:lnTo>
                    <a:lnTo>
                      <a:pt x="307" y="4"/>
                    </a:lnTo>
                    <a:lnTo>
                      <a:pt x="273" y="8"/>
                    </a:lnTo>
                    <a:lnTo>
                      <a:pt x="236" y="15"/>
                    </a:lnTo>
                    <a:lnTo>
                      <a:pt x="204" y="23"/>
                    </a:lnTo>
                    <a:lnTo>
                      <a:pt x="169" y="33"/>
                    </a:lnTo>
                    <a:lnTo>
                      <a:pt x="137" y="44"/>
                    </a:lnTo>
                    <a:lnTo>
                      <a:pt x="104" y="56"/>
                    </a:lnTo>
                    <a:lnTo>
                      <a:pt x="73" y="71"/>
                    </a:lnTo>
                    <a:lnTo>
                      <a:pt x="42" y="86"/>
                    </a:lnTo>
                    <a:lnTo>
                      <a:pt x="12" y="104"/>
                    </a:lnTo>
                    <a:lnTo>
                      <a:pt x="6" y="107"/>
                    </a:lnTo>
                    <a:lnTo>
                      <a:pt x="6" y="109"/>
                    </a:lnTo>
                    <a:lnTo>
                      <a:pt x="4" y="111"/>
                    </a:lnTo>
                    <a:lnTo>
                      <a:pt x="4" y="115"/>
                    </a:lnTo>
                    <a:lnTo>
                      <a:pt x="4" y="117"/>
                    </a:lnTo>
                    <a:lnTo>
                      <a:pt x="2" y="119"/>
                    </a:lnTo>
                    <a:lnTo>
                      <a:pt x="2" y="121"/>
                    </a:lnTo>
                    <a:lnTo>
                      <a:pt x="0" y="123"/>
                    </a:lnTo>
                    <a:lnTo>
                      <a:pt x="0" y="127"/>
                    </a:lnTo>
                    <a:lnTo>
                      <a:pt x="19" y="115"/>
                    </a:lnTo>
                    <a:lnTo>
                      <a:pt x="48" y="98"/>
                    </a:lnTo>
                    <a:lnTo>
                      <a:pt x="79" y="83"/>
                    </a:lnTo>
                    <a:lnTo>
                      <a:pt x="110" y="69"/>
                    </a:lnTo>
                    <a:lnTo>
                      <a:pt x="140" y="56"/>
                    </a:lnTo>
                    <a:lnTo>
                      <a:pt x="173" y="44"/>
                    </a:lnTo>
                    <a:lnTo>
                      <a:pt x="206" y="35"/>
                    </a:lnTo>
                    <a:lnTo>
                      <a:pt x="240" y="27"/>
                    </a:lnTo>
                    <a:lnTo>
                      <a:pt x="275" y="21"/>
                    </a:lnTo>
                    <a:lnTo>
                      <a:pt x="309" y="17"/>
                    </a:lnTo>
                    <a:lnTo>
                      <a:pt x="344" y="13"/>
                    </a:lnTo>
                    <a:lnTo>
                      <a:pt x="380" y="13"/>
                    </a:lnTo>
                    <a:lnTo>
                      <a:pt x="417" y="13"/>
                    </a:lnTo>
                    <a:lnTo>
                      <a:pt x="451" y="17"/>
                    </a:lnTo>
                    <a:lnTo>
                      <a:pt x="486" y="21"/>
                    </a:lnTo>
                    <a:lnTo>
                      <a:pt x="520" y="27"/>
                    </a:lnTo>
                    <a:lnTo>
                      <a:pt x="555" y="35"/>
                    </a:lnTo>
                    <a:lnTo>
                      <a:pt x="587" y="44"/>
                    </a:lnTo>
                    <a:lnTo>
                      <a:pt x="620" y="56"/>
                    </a:lnTo>
                    <a:lnTo>
                      <a:pt x="651" y="69"/>
                    </a:lnTo>
                    <a:lnTo>
                      <a:pt x="681" y="83"/>
                    </a:lnTo>
                    <a:lnTo>
                      <a:pt x="712" y="98"/>
                    </a:lnTo>
                    <a:lnTo>
                      <a:pt x="741" y="115"/>
                    </a:lnTo>
                    <a:lnTo>
                      <a:pt x="770" y="132"/>
                    </a:lnTo>
                    <a:lnTo>
                      <a:pt x="797" y="152"/>
                    </a:lnTo>
                    <a:lnTo>
                      <a:pt x="823" y="173"/>
                    </a:lnTo>
                    <a:lnTo>
                      <a:pt x="848" y="194"/>
                    </a:lnTo>
                    <a:lnTo>
                      <a:pt x="873" y="217"/>
                    </a:lnTo>
                    <a:lnTo>
                      <a:pt x="896" y="242"/>
                    </a:lnTo>
                    <a:lnTo>
                      <a:pt x="918" y="267"/>
                    </a:lnTo>
                    <a:lnTo>
                      <a:pt x="939" y="294"/>
                    </a:lnTo>
                    <a:lnTo>
                      <a:pt x="958" y="320"/>
                    </a:lnTo>
                    <a:lnTo>
                      <a:pt x="975" y="349"/>
                    </a:lnTo>
                    <a:lnTo>
                      <a:pt x="992" y="378"/>
                    </a:lnTo>
                    <a:lnTo>
                      <a:pt x="1008" y="409"/>
                    </a:lnTo>
                    <a:lnTo>
                      <a:pt x="1021" y="439"/>
                    </a:lnTo>
                    <a:lnTo>
                      <a:pt x="1035" y="470"/>
                    </a:lnTo>
                    <a:lnTo>
                      <a:pt x="1046" y="503"/>
                    </a:lnTo>
                    <a:lnTo>
                      <a:pt x="1056" y="535"/>
                    </a:lnTo>
                    <a:lnTo>
                      <a:pt x="1063" y="570"/>
                    </a:lnTo>
                    <a:lnTo>
                      <a:pt x="1069" y="604"/>
                    </a:lnTo>
                    <a:lnTo>
                      <a:pt x="1073" y="639"/>
                    </a:lnTo>
                    <a:lnTo>
                      <a:pt x="1075" y="674"/>
                    </a:lnTo>
                    <a:lnTo>
                      <a:pt x="1077" y="710"/>
                    </a:lnTo>
                    <a:lnTo>
                      <a:pt x="1090" y="710"/>
                    </a:lnTo>
                    <a:lnTo>
                      <a:pt x="1088" y="746"/>
                    </a:lnTo>
                    <a:lnTo>
                      <a:pt x="1086" y="783"/>
                    </a:lnTo>
                    <a:lnTo>
                      <a:pt x="1081" y="817"/>
                    </a:lnTo>
                    <a:lnTo>
                      <a:pt x="1075" y="852"/>
                    </a:lnTo>
                    <a:lnTo>
                      <a:pt x="1067" y="887"/>
                    </a:lnTo>
                    <a:lnTo>
                      <a:pt x="1058" y="921"/>
                    </a:lnTo>
                    <a:lnTo>
                      <a:pt x="1046" y="954"/>
                    </a:lnTo>
                    <a:lnTo>
                      <a:pt x="1035" y="986"/>
                    </a:lnTo>
                    <a:lnTo>
                      <a:pt x="1019" y="1017"/>
                    </a:lnTo>
                    <a:lnTo>
                      <a:pt x="1004" y="1048"/>
                    </a:lnTo>
                    <a:lnTo>
                      <a:pt x="987" y="1078"/>
                    </a:lnTo>
                    <a:lnTo>
                      <a:pt x="969" y="1107"/>
                    </a:lnTo>
                    <a:lnTo>
                      <a:pt x="948" y="1134"/>
                    </a:lnTo>
                    <a:lnTo>
                      <a:pt x="927" y="1161"/>
                    </a:lnTo>
                    <a:lnTo>
                      <a:pt x="906" y="1188"/>
                    </a:lnTo>
                    <a:lnTo>
                      <a:pt x="881" y="1211"/>
                    </a:lnTo>
                    <a:lnTo>
                      <a:pt x="858" y="1236"/>
                    </a:lnTo>
                    <a:lnTo>
                      <a:pt x="831" y="1257"/>
                    </a:lnTo>
                    <a:lnTo>
                      <a:pt x="804" y="1278"/>
                    </a:lnTo>
                    <a:lnTo>
                      <a:pt x="777" y="1299"/>
                    </a:lnTo>
                    <a:lnTo>
                      <a:pt x="749" y="1316"/>
                    </a:lnTo>
                    <a:lnTo>
                      <a:pt x="718" y="1334"/>
                    </a:lnTo>
                    <a:lnTo>
                      <a:pt x="687" y="1349"/>
                    </a:lnTo>
                    <a:lnTo>
                      <a:pt x="657" y="1364"/>
                    </a:lnTo>
                    <a:lnTo>
                      <a:pt x="624" y="1376"/>
                    </a:lnTo>
                    <a:lnTo>
                      <a:pt x="591" y="1387"/>
                    </a:lnTo>
                    <a:lnTo>
                      <a:pt x="557" y="1397"/>
                    </a:lnTo>
                    <a:lnTo>
                      <a:pt x="522" y="1405"/>
                    </a:lnTo>
                    <a:lnTo>
                      <a:pt x="488" y="1410"/>
                    </a:lnTo>
                    <a:lnTo>
                      <a:pt x="453" y="1416"/>
                    </a:lnTo>
                    <a:lnTo>
                      <a:pt x="417" y="1418"/>
                    </a:lnTo>
                    <a:lnTo>
                      <a:pt x="380" y="1420"/>
                    </a:lnTo>
                    <a:lnTo>
                      <a:pt x="344" y="1418"/>
                    </a:lnTo>
                    <a:lnTo>
                      <a:pt x="307" y="1416"/>
                    </a:lnTo>
                    <a:lnTo>
                      <a:pt x="273" y="1410"/>
                    </a:lnTo>
                    <a:lnTo>
                      <a:pt x="236" y="1405"/>
                    </a:lnTo>
                    <a:lnTo>
                      <a:pt x="204" y="1397"/>
                    </a:lnTo>
                    <a:lnTo>
                      <a:pt x="169" y="1387"/>
                    </a:lnTo>
                    <a:lnTo>
                      <a:pt x="137" y="1376"/>
                    </a:lnTo>
                    <a:lnTo>
                      <a:pt x="104" y="1364"/>
                    </a:lnTo>
                    <a:lnTo>
                      <a:pt x="73" y="1349"/>
                    </a:lnTo>
                    <a:lnTo>
                      <a:pt x="42" y="1334"/>
                    </a:lnTo>
                    <a:lnTo>
                      <a:pt x="33" y="1328"/>
                    </a:lnTo>
                    <a:lnTo>
                      <a:pt x="33" y="1326"/>
                    </a:lnTo>
                    <a:lnTo>
                      <a:pt x="31" y="1324"/>
                    </a:lnTo>
                    <a:lnTo>
                      <a:pt x="31" y="1322"/>
                    </a:lnTo>
                    <a:lnTo>
                      <a:pt x="29" y="1318"/>
                    </a:lnTo>
                    <a:lnTo>
                      <a:pt x="29" y="1316"/>
                    </a:lnTo>
                    <a:lnTo>
                      <a:pt x="27" y="1314"/>
                    </a:lnTo>
                    <a:lnTo>
                      <a:pt x="27" y="1313"/>
                    </a:lnTo>
                    <a:lnTo>
                      <a:pt x="27" y="1311"/>
                    </a:lnTo>
                    <a:lnTo>
                      <a:pt x="48" y="1322"/>
                    </a:lnTo>
                    <a:lnTo>
                      <a:pt x="79" y="1338"/>
                    </a:lnTo>
                    <a:lnTo>
                      <a:pt x="110" y="1351"/>
                    </a:lnTo>
                    <a:lnTo>
                      <a:pt x="140" y="1364"/>
                    </a:lnTo>
                    <a:lnTo>
                      <a:pt x="173" y="1376"/>
                    </a:lnTo>
                    <a:lnTo>
                      <a:pt x="206" y="1384"/>
                    </a:lnTo>
                    <a:lnTo>
                      <a:pt x="240" y="1393"/>
                    </a:lnTo>
                    <a:lnTo>
                      <a:pt x="275" y="1399"/>
                    </a:lnTo>
                    <a:lnTo>
                      <a:pt x="309" y="1403"/>
                    </a:lnTo>
                    <a:lnTo>
                      <a:pt x="344" y="1405"/>
                    </a:lnTo>
                    <a:lnTo>
                      <a:pt x="380" y="1407"/>
                    </a:lnTo>
                    <a:lnTo>
                      <a:pt x="417" y="1405"/>
                    </a:lnTo>
                    <a:lnTo>
                      <a:pt x="451" y="1403"/>
                    </a:lnTo>
                    <a:lnTo>
                      <a:pt x="486" y="1399"/>
                    </a:lnTo>
                    <a:lnTo>
                      <a:pt x="520" y="1393"/>
                    </a:lnTo>
                    <a:lnTo>
                      <a:pt x="555" y="1384"/>
                    </a:lnTo>
                    <a:lnTo>
                      <a:pt x="587" y="1376"/>
                    </a:lnTo>
                    <a:lnTo>
                      <a:pt x="620" y="1364"/>
                    </a:lnTo>
                    <a:lnTo>
                      <a:pt x="651" y="1351"/>
                    </a:lnTo>
                    <a:lnTo>
                      <a:pt x="681" y="1338"/>
                    </a:lnTo>
                    <a:lnTo>
                      <a:pt x="712" y="1322"/>
                    </a:lnTo>
                    <a:lnTo>
                      <a:pt x="741" y="1305"/>
                    </a:lnTo>
                    <a:lnTo>
                      <a:pt x="770" y="1288"/>
                    </a:lnTo>
                    <a:lnTo>
                      <a:pt x="797" y="1268"/>
                    </a:lnTo>
                    <a:lnTo>
                      <a:pt x="823" y="1247"/>
                    </a:lnTo>
                    <a:lnTo>
                      <a:pt x="848" y="1226"/>
                    </a:lnTo>
                    <a:lnTo>
                      <a:pt x="873" y="1203"/>
                    </a:lnTo>
                    <a:lnTo>
                      <a:pt x="896" y="1178"/>
                    </a:lnTo>
                    <a:lnTo>
                      <a:pt x="918" y="1153"/>
                    </a:lnTo>
                    <a:lnTo>
                      <a:pt x="939" y="1126"/>
                    </a:lnTo>
                    <a:lnTo>
                      <a:pt x="958" y="1100"/>
                    </a:lnTo>
                    <a:lnTo>
                      <a:pt x="975" y="1071"/>
                    </a:lnTo>
                    <a:lnTo>
                      <a:pt x="992" y="1042"/>
                    </a:lnTo>
                    <a:lnTo>
                      <a:pt x="1008" y="1011"/>
                    </a:lnTo>
                    <a:lnTo>
                      <a:pt x="1021" y="981"/>
                    </a:lnTo>
                    <a:lnTo>
                      <a:pt x="1035" y="950"/>
                    </a:lnTo>
                    <a:lnTo>
                      <a:pt x="1046" y="917"/>
                    </a:lnTo>
                    <a:lnTo>
                      <a:pt x="1056" y="885"/>
                    </a:lnTo>
                    <a:lnTo>
                      <a:pt x="1063" y="850"/>
                    </a:lnTo>
                    <a:lnTo>
                      <a:pt x="1069" y="816"/>
                    </a:lnTo>
                    <a:lnTo>
                      <a:pt x="1073" y="781"/>
                    </a:lnTo>
                    <a:lnTo>
                      <a:pt x="1075" y="746"/>
                    </a:lnTo>
                    <a:lnTo>
                      <a:pt x="1077" y="710"/>
                    </a:lnTo>
                    <a:lnTo>
                      <a:pt x="1090" y="710"/>
                    </a:lnTo>
                    <a:close/>
                  </a:path>
                </a:pathLst>
              </a:custGeom>
              <a:solidFill>
                <a:srgbClr val="93D3FF"/>
              </a:solidFill>
              <a:ln w="9525">
                <a:noFill/>
                <a:round/>
                <a:headEnd/>
                <a:tailEnd/>
              </a:ln>
            </p:spPr>
            <p:txBody>
              <a:bodyPr/>
              <a:lstStyle/>
              <a:p>
                <a:endParaRPr lang="en-US"/>
              </a:p>
            </p:txBody>
          </p:sp>
          <p:sp>
            <p:nvSpPr>
              <p:cNvPr id="27804" name="Freeform 1120"/>
              <p:cNvSpPr>
                <a:spLocks/>
              </p:cNvSpPr>
              <p:nvPr/>
            </p:nvSpPr>
            <p:spPr bwMode="auto">
              <a:xfrm>
                <a:off x="486" y="1504"/>
                <a:ext cx="1085" cy="1404"/>
              </a:xfrm>
              <a:custGeom>
                <a:avLst/>
                <a:gdLst>
                  <a:gd name="T0" fmla="*/ 1077 w 1085"/>
                  <a:gd name="T1" fmla="*/ 595 h 1404"/>
                  <a:gd name="T2" fmla="*/ 1042 w 1085"/>
                  <a:gd name="T3" fmla="*/ 460 h 1404"/>
                  <a:gd name="T4" fmla="*/ 983 w 1085"/>
                  <a:gd name="T5" fmla="*/ 337 h 1404"/>
                  <a:gd name="T6" fmla="*/ 902 w 1085"/>
                  <a:gd name="T7" fmla="*/ 230 h 1404"/>
                  <a:gd name="T8" fmla="*/ 802 w 1085"/>
                  <a:gd name="T9" fmla="*/ 138 h 1404"/>
                  <a:gd name="T10" fmla="*/ 687 w 1085"/>
                  <a:gd name="T11" fmla="*/ 69 h 1404"/>
                  <a:gd name="T12" fmla="*/ 559 w 1085"/>
                  <a:gd name="T13" fmla="*/ 21 h 1404"/>
                  <a:gd name="T14" fmla="*/ 419 w 1085"/>
                  <a:gd name="T15" fmla="*/ 0 h 1404"/>
                  <a:gd name="T16" fmla="*/ 275 w 1085"/>
                  <a:gd name="T17" fmla="*/ 7 h 1404"/>
                  <a:gd name="T18" fmla="*/ 140 w 1085"/>
                  <a:gd name="T19" fmla="*/ 42 h 1404"/>
                  <a:gd name="T20" fmla="*/ 18 w 1085"/>
                  <a:gd name="T21" fmla="*/ 101 h 1404"/>
                  <a:gd name="T22" fmla="*/ 2 w 1085"/>
                  <a:gd name="T23" fmla="*/ 115 h 1404"/>
                  <a:gd name="T24" fmla="*/ 0 w 1085"/>
                  <a:gd name="T25" fmla="*/ 124 h 1404"/>
                  <a:gd name="T26" fmla="*/ 83 w 1085"/>
                  <a:gd name="T27" fmla="*/ 80 h 1404"/>
                  <a:gd name="T28" fmla="*/ 210 w 1085"/>
                  <a:gd name="T29" fmla="*/ 34 h 1404"/>
                  <a:gd name="T30" fmla="*/ 346 w 1085"/>
                  <a:gd name="T31" fmla="*/ 13 h 1404"/>
                  <a:gd name="T32" fmla="*/ 488 w 1085"/>
                  <a:gd name="T33" fmla="*/ 21 h 1404"/>
                  <a:gd name="T34" fmla="*/ 620 w 1085"/>
                  <a:gd name="T35" fmla="*/ 53 h 1404"/>
                  <a:gd name="T36" fmla="*/ 739 w 1085"/>
                  <a:gd name="T37" fmla="*/ 111 h 1404"/>
                  <a:gd name="T38" fmla="*/ 847 w 1085"/>
                  <a:gd name="T39" fmla="*/ 192 h 1404"/>
                  <a:gd name="T40" fmla="*/ 935 w 1085"/>
                  <a:gd name="T41" fmla="*/ 289 h 1404"/>
                  <a:gd name="T42" fmla="*/ 1004 w 1085"/>
                  <a:gd name="T43" fmla="*/ 403 h 1404"/>
                  <a:gd name="T44" fmla="*/ 1050 w 1085"/>
                  <a:gd name="T45" fmla="*/ 529 h 1404"/>
                  <a:gd name="T46" fmla="*/ 1071 w 1085"/>
                  <a:gd name="T47" fmla="*/ 666 h 1404"/>
                  <a:gd name="T48" fmla="*/ 1081 w 1085"/>
                  <a:gd name="T49" fmla="*/ 773 h 1404"/>
                  <a:gd name="T50" fmla="*/ 1054 w 1085"/>
                  <a:gd name="T51" fmla="*/ 911 h 1404"/>
                  <a:gd name="T52" fmla="*/ 1000 w 1085"/>
                  <a:gd name="T53" fmla="*/ 1038 h 1404"/>
                  <a:gd name="T54" fmla="*/ 925 w 1085"/>
                  <a:gd name="T55" fmla="*/ 1149 h 1404"/>
                  <a:gd name="T56" fmla="*/ 829 w 1085"/>
                  <a:gd name="T57" fmla="*/ 1245 h 1404"/>
                  <a:gd name="T58" fmla="*/ 718 w 1085"/>
                  <a:gd name="T59" fmla="*/ 1320 h 1404"/>
                  <a:gd name="T60" fmla="*/ 591 w 1085"/>
                  <a:gd name="T61" fmla="*/ 1374 h 1404"/>
                  <a:gd name="T62" fmla="*/ 453 w 1085"/>
                  <a:gd name="T63" fmla="*/ 1401 h 1404"/>
                  <a:gd name="T64" fmla="*/ 309 w 1085"/>
                  <a:gd name="T65" fmla="*/ 1401 h 1404"/>
                  <a:gd name="T66" fmla="*/ 173 w 1085"/>
                  <a:gd name="T67" fmla="*/ 1374 h 1404"/>
                  <a:gd name="T68" fmla="*/ 46 w 1085"/>
                  <a:gd name="T69" fmla="*/ 1320 h 1404"/>
                  <a:gd name="T70" fmla="*/ 29 w 1085"/>
                  <a:gd name="T71" fmla="*/ 1305 h 1404"/>
                  <a:gd name="T72" fmla="*/ 25 w 1085"/>
                  <a:gd name="T73" fmla="*/ 1295 h 1404"/>
                  <a:gd name="T74" fmla="*/ 114 w 1085"/>
                  <a:gd name="T75" fmla="*/ 1337 h 1404"/>
                  <a:gd name="T76" fmla="*/ 242 w 1085"/>
                  <a:gd name="T77" fmla="*/ 1377 h 1404"/>
                  <a:gd name="T78" fmla="*/ 382 w 1085"/>
                  <a:gd name="T79" fmla="*/ 1391 h 1404"/>
                  <a:gd name="T80" fmla="*/ 520 w 1085"/>
                  <a:gd name="T81" fmla="*/ 1377 h 1404"/>
                  <a:gd name="T82" fmla="*/ 651 w 1085"/>
                  <a:gd name="T83" fmla="*/ 1337 h 1404"/>
                  <a:gd name="T84" fmla="*/ 768 w 1085"/>
                  <a:gd name="T85" fmla="*/ 1274 h 1404"/>
                  <a:gd name="T86" fmla="*/ 870 w 1085"/>
                  <a:gd name="T87" fmla="*/ 1189 h 1404"/>
                  <a:gd name="T88" fmla="*/ 954 w 1085"/>
                  <a:gd name="T89" fmla="*/ 1088 h 1404"/>
                  <a:gd name="T90" fmla="*/ 1017 w 1085"/>
                  <a:gd name="T91" fmla="*/ 971 h 1404"/>
                  <a:gd name="T92" fmla="*/ 1058 w 1085"/>
                  <a:gd name="T93" fmla="*/ 840 h 1404"/>
                  <a:gd name="T94" fmla="*/ 1073 w 1085"/>
                  <a:gd name="T95" fmla="*/ 702 h 140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85"/>
                  <a:gd name="T145" fmla="*/ 0 h 1404"/>
                  <a:gd name="T146" fmla="*/ 1085 w 1085"/>
                  <a:gd name="T147" fmla="*/ 1404 h 140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85" h="1404">
                    <a:moveTo>
                      <a:pt x="1085" y="702"/>
                    </a:moveTo>
                    <a:lnTo>
                      <a:pt x="1085" y="666"/>
                    </a:lnTo>
                    <a:lnTo>
                      <a:pt x="1081" y="629"/>
                    </a:lnTo>
                    <a:lnTo>
                      <a:pt x="1077" y="595"/>
                    </a:lnTo>
                    <a:lnTo>
                      <a:pt x="1071" y="560"/>
                    </a:lnTo>
                    <a:lnTo>
                      <a:pt x="1063" y="525"/>
                    </a:lnTo>
                    <a:lnTo>
                      <a:pt x="1054" y="493"/>
                    </a:lnTo>
                    <a:lnTo>
                      <a:pt x="1042" y="460"/>
                    </a:lnTo>
                    <a:lnTo>
                      <a:pt x="1031" y="428"/>
                    </a:lnTo>
                    <a:lnTo>
                      <a:pt x="1015" y="397"/>
                    </a:lnTo>
                    <a:lnTo>
                      <a:pt x="1000" y="366"/>
                    </a:lnTo>
                    <a:lnTo>
                      <a:pt x="983" y="337"/>
                    </a:lnTo>
                    <a:lnTo>
                      <a:pt x="966" y="309"/>
                    </a:lnTo>
                    <a:lnTo>
                      <a:pt x="946" y="282"/>
                    </a:lnTo>
                    <a:lnTo>
                      <a:pt x="925" y="255"/>
                    </a:lnTo>
                    <a:lnTo>
                      <a:pt x="902" y="230"/>
                    </a:lnTo>
                    <a:lnTo>
                      <a:pt x="879" y="205"/>
                    </a:lnTo>
                    <a:lnTo>
                      <a:pt x="854" y="182"/>
                    </a:lnTo>
                    <a:lnTo>
                      <a:pt x="829" y="159"/>
                    </a:lnTo>
                    <a:lnTo>
                      <a:pt x="802" y="138"/>
                    </a:lnTo>
                    <a:lnTo>
                      <a:pt x="776" y="119"/>
                    </a:lnTo>
                    <a:lnTo>
                      <a:pt x="747" y="101"/>
                    </a:lnTo>
                    <a:lnTo>
                      <a:pt x="718" y="84"/>
                    </a:lnTo>
                    <a:lnTo>
                      <a:pt x="687" y="69"/>
                    </a:lnTo>
                    <a:lnTo>
                      <a:pt x="657" y="53"/>
                    </a:lnTo>
                    <a:lnTo>
                      <a:pt x="624" y="42"/>
                    </a:lnTo>
                    <a:lnTo>
                      <a:pt x="591" y="30"/>
                    </a:lnTo>
                    <a:lnTo>
                      <a:pt x="559" y="21"/>
                    </a:lnTo>
                    <a:lnTo>
                      <a:pt x="524" y="13"/>
                    </a:lnTo>
                    <a:lnTo>
                      <a:pt x="490" y="7"/>
                    </a:lnTo>
                    <a:lnTo>
                      <a:pt x="453" y="2"/>
                    </a:lnTo>
                    <a:lnTo>
                      <a:pt x="419" y="0"/>
                    </a:lnTo>
                    <a:lnTo>
                      <a:pt x="382" y="0"/>
                    </a:lnTo>
                    <a:lnTo>
                      <a:pt x="346" y="0"/>
                    </a:lnTo>
                    <a:lnTo>
                      <a:pt x="309" y="2"/>
                    </a:lnTo>
                    <a:lnTo>
                      <a:pt x="275" y="7"/>
                    </a:lnTo>
                    <a:lnTo>
                      <a:pt x="240" y="13"/>
                    </a:lnTo>
                    <a:lnTo>
                      <a:pt x="206" y="21"/>
                    </a:lnTo>
                    <a:lnTo>
                      <a:pt x="173" y="30"/>
                    </a:lnTo>
                    <a:lnTo>
                      <a:pt x="140" y="42"/>
                    </a:lnTo>
                    <a:lnTo>
                      <a:pt x="108" y="53"/>
                    </a:lnTo>
                    <a:lnTo>
                      <a:pt x="77" y="69"/>
                    </a:lnTo>
                    <a:lnTo>
                      <a:pt x="46" y="84"/>
                    </a:lnTo>
                    <a:lnTo>
                      <a:pt x="18" y="101"/>
                    </a:lnTo>
                    <a:lnTo>
                      <a:pt x="6" y="109"/>
                    </a:lnTo>
                    <a:lnTo>
                      <a:pt x="4" y="111"/>
                    </a:lnTo>
                    <a:lnTo>
                      <a:pt x="4" y="113"/>
                    </a:lnTo>
                    <a:lnTo>
                      <a:pt x="2" y="115"/>
                    </a:lnTo>
                    <a:lnTo>
                      <a:pt x="2" y="119"/>
                    </a:lnTo>
                    <a:lnTo>
                      <a:pt x="2" y="121"/>
                    </a:lnTo>
                    <a:lnTo>
                      <a:pt x="0" y="122"/>
                    </a:lnTo>
                    <a:lnTo>
                      <a:pt x="0" y="124"/>
                    </a:lnTo>
                    <a:lnTo>
                      <a:pt x="0" y="128"/>
                    </a:lnTo>
                    <a:lnTo>
                      <a:pt x="23" y="111"/>
                    </a:lnTo>
                    <a:lnTo>
                      <a:pt x="54" y="96"/>
                    </a:lnTo>
                    <a:lnTo>
                      <a:pt x="83" y="80"/>
                    </a:lnTo>
                    <a:lnTo>
                      <a:pt x="114" y="67"/>
                    </a:lnTo>
                    <a:lnTo>
                      <a:pt x="144" y="53"/>
                    </a:lnTo>
                    <a:lnTo>
                      <a:pt x="177" y="44"/>
                    </a:lnTo>
                    <a:lnTo>
                      <a:pt x="210" y="34"/>
                    </a:lnTo>
                    <a:lnTo>
                      <a:pt x="242" y="27"/>
                    </a:lnTo>
                    <a:lnTo>
                      <a:pt x="277" y="21"/>
                    </a:lnTo>
                    <a:lnTo>
                      <a:pt x="311" y="15"/>
                    </a:lnTo>
                    <a:lnTo>
                      <a:pt x="346" y="13"/>
                    </a:lnTo>
                    <a:lnTo>
                      <a:pt x="382" y="11"/>
                    </a:lnTo>
                    <a:lnTo>
                      <a:pt x="417" y="13"/>
                    </a:lnTo>
                    <a:lnTo>
                      <a:pt x="453" y="15"/>
                    </a:lnTo>
                    <a:lnTo>
                      <a:pt x="488" y="21"/>
                    </a:lnTo>
                    <a:lnTo>
                      <a:pt x="520" y="27"/>
                    </a:lnTo>
                    <a:lnTo>
                      <a:pt x="555" y="34"/>
                    </a:lnTo>
                    <a:lnTo>
                      <a:pt x="588" y="44"/>
                    </a:lnTo>
                    <a:lnTo>
                      <a:pt x="620" y="53"/>
                    </a:lnTo>
                    <a:lnTo>
                      <a:pt x="651" y="67"/>
                    </a:lnTo>
                    <a:lnTo>
                      <a:pt x="682" y="80"/>
                    </a:lnTo>
                    <a:lnTo>
                      <a:pt x="710" y="96"/>
                    </a:lnTo>
                    <a:lnTo>
                      <a:pt x="739" y="111"/>
                    </a:lnTo>
                    <a:lnTo>
                      <a:pt x="768" y="130"/>
                    </a:lnTo>
                    <a:lnTo>
                      <a:pt x="795" y="149"/>
                    </a:lnTo>
                    <a:lnTo>
                      <a:pt x="822" y="170"/>
                    </a:lnTo>
                    <a:lnTo>
                      <a:pt x="847" y="192"/>
                    </a:lnTo>
                    <a:lnTo>
                      <a:pt x="870" y="215"/>
                    </a:lnTo>
                    <a:lnTo>
                      <a:pt x="893" y="238"/>
                    </a:lnTo>
                    <a:lnTo>
                      <a:pt x="914" y="263"/>
                    </a:lnTo>
                    <a:lnTo>
                      <a:pt x="935" y="289"/>
                    </a:lnTo>
                    <a:lnTo>
                      <a:pt x="954" y="316"/>
                    </a:lnTo>
                    <a:lnTo>
                      <a:pt x="973" y="345"/>
                    </a:lnTo>
                    <a:lnTo>
                      <a:pt x="989" y="374"/>
                    </a:lnTo>
                    <a:lnTo>
                      <a:pt x="1004" y="403"/>
                    </a:lnTo>
                    <a:lnTo>
                      <a:pt x="1017" y="433"/>
                    </a:lnTo>
                    <a:lnTo>
                      <a:pt x="1031" y="464"/>
                    </a:lnTo>
                    <a:lnTo>
                      <a:pt x="1040" y="497"/>
                    </a:lnTo>
                    <a:lnTo>
                      <a:pt x="1050" y="529"/>
                    </a:lnTo>
                    <a:lnTo>
                      <a:pt x="1058" y="562"/>
                    </a:lnTo>
                    <a:lnTo>
                      <a:pt x="1063" y="596"/>
                    </a:lnTo>
                    <a:lnTo>
                      <a:pt x="1069" y="631"/>
                    </a:lnTo>
                    <a:lnTo>
                      <a:pt x="1071" y="666"/>
                    </a:lnTo>
                    <a:lnTo>
                      <a:pt x="1073" y="702"/>
                    </a:lnTo>
                    <a:lnTo>
                      <a:pt x="1085" y="702"/>
                    </a:lnTo>
                    <a:lnTo>
                      <a:pt x="1085" y="738"/>
                    </a:lnTo>
                    <a:lnTo>
                      <a:pt x="1081" y="773"/>
                    </a:lnTo>
                    <a:lnTo>
                      <a:pt x="1077" y="809"/>
                    </a:lnTo>
                    <a:lnTo>
                      <a:pt x="1071" y="844"/>
                    </a:lnTo>
                    <a:lnTo>
                      <a:pt x="1063" y="877"/>
                    </a:lnTo>
                    <a:lnTo>
                      <a:pt x="1054" y="911"/>
                    </a:lnTo>
                    <a:lnTo>
                      <a:pt x="1042" y="944"/>
                    </a:lnTo>
                    <a:lnTo>
                      <a:pt x="1031" y="976"/>
                    </a:lnTo>
                    <a:lnTo>
                      <a:pt x="1015" y="1007"/>
                    </a:lnTo>
                    <a:lnTo>
                      <a:pt x="1000" y="1038"/>
                    </a:lnTo>
                    <a:lnTo>
                      <a:pt x="983" y="1067"/>
                    </a:lnTo>
                    <a:lnTo>
                      <a:pt x="966" y="1095"/>
                    </a:lnTo>
                    <a:lnTo>
                      <a:pt x="946" y="1122"/>
                    </a:lnTo>
                    <a:lnTo>
                      <a:pt x="925" y="1149"/>
                    </a:lnTo>
                    <a:lnTo>
                      <a:pt x="902" y="1174"/>
                    </a:lnTo>
                    <a:lnTo>
                      <a:pt x="879" y="1199"/>
                    </a:lnTo>
                    <a:lnTo>
                      <a:pt x="854" y="1222"/>
                    </a:lnTo>
                    <a:lnTo>
                      <a:pt x="829" y="1245"/>
                    </a:lnTo>
                    <a:lnTo>
                      <a:pt x="802" y="1264"/>
                    </a:lnTo>
                    <a:lnTo>
                      <a:pt x="776" y="1285"/>
                    </a:lnTo>
                    <a:lnTo>
                      <a:pt x="747" y="1303"/>
                    </a:lnTo>
                    <a:lnTo>
                      <a:pt x="718" y="1320"/>
                    </a:lnTo>
                    <a:lnTo>
                      <a:pt x="687" y="1335"/>
                    </a:lnTo>
                    <a:lnTo>
                      <a:pt x="657" y="1349"/>
                    </a:lnTo>
                    <a:lnTo>
                      <a:pt x="624" y="1362"/>
                    </a:lnTo>
                    <a:lnTo>
                      <a:pt x="591" y="1374"/>
                    </a:lnTo>
                    <a:lnTo>
                      <a:pt x="559" y="1383"/>
                    </a:lnTo>
                    <a:lnTo>
                      <a:pt x="524" y="1391"/>
                    </a:lnTo>
                    <a:lnTo>
                      <a:pt x="490" y="1397"/>
                    </a:lnTo>
                    <a:lnTo>
                      <a:pt x="453" y="1401"/>
                    </a:lnTo>
                    <a:lnTo>
                      <a:pt x="419" y="1404"/>
                    </a:lnTo>
                    <a:lnTo>
                      <a:pt x="382" y="1404"/>
                    </a:lnTo>
                    <a:lnTo>
                      <a:pt x="346" y="1404"/>
                    </a:lnTo>
                    <a:lnTo>
                      <a:pt x="309" y="1401"/>
                    </a:lnTo>
                    <a:lnTo>
                      <a:pt x="275" y="1397"/>
                    </a:lnTo>
                    <a:lnTo>
                      <a:pt x="240" y="1391"/>
                    </a:lnTo>
                    <a:lnTo>
                      <a:pt x="206" y="1383"/>
                    </a:lnTo>
                    <a:lnTo>
                      <a:pt x="173" y="1374"/>
                    </a:lnTo>
                    <a:lnTo>
                      <a:pt x="140" y="1362"/>
                    </a:lnTo>
                    <a:lnTo>
                      <a:pt x="108" y="1349"/>
                    </a:lnTo>
                    <a:lnTo>
                      <a:pt x="77" y="1335"/>
                    </a:lnTo>
                    <a:lnTo>
                      <a:pt x="46" y="1320"/>
                    </a:lnTo>
                    <a:lnTo>
                      <a:pt x="31" y="1310"/>
                    </a:lnTo>
                    <a:lnTo>
                      <a:pt x="31" y="1308"/>
                    </a:lnTo>
                    <a:lnTo>
                      <a:pt x="29" y="1306"/>
                    </a:lnTo>
                    <a:lnTo>
                      <a:pt x="29" y="1305"/>
                    </a:lnTo>
                    <a:lnTo>
                      <a:pt x="29" y="1303"/>
                    </a:lnTo>
                    <a:lnTo>
                      <a:pt x="27" y="1299"/>
                    </a:lnTo>
                    <a:lnTo>
                      <a:pt x="27" y="1297"/>
                    </a:lnTo>
                    <a:lnTo>
                      <a:pt x="25" y="1295"/>
                    </a:lnTo>
                    <a:lnTo>
                      <a:pt x="25" y="1293"/>
                    </a:lnTo>
                    <a:lnTo>
                      <a:pt x="54" y="1308"/>
                    </a:lnTo>
                    <a:lnTo>
                      <a:pt x="83" y="1324"/>
                    </a:lnTo>
                    <a:lnTo>
                      <a:pt x="114" y="1337"/>
                    </a:lnTo>
                    <a:lnTo>
                      <a:pt x="144" y="1351"/>
                    </a:lnTo>
                    <a:lnTo>
                      <a:pt x="177" y="1360"/>
                    </a:lnTo>
                    <a:lnTo>
                      <a:pt x="210" y="1370"/>
                    </a:lnTo>
                    <a:lnTo>
                      <a:pt x="242" y="1377"/>
                    </a:lnTo>
                    <a:lnTo>
                      <a:pt x="277" y="1383"/>
                    </a:lnTo>
                    <a:lnTo>
                      <a:pt x="311" y="1389"/>
                    </a:lnTo>
                    <a:lnTo>
                      <a:pt x="346" y="1391"/>
                    </a:lnTo>
                    <a:lnTo>
                      <a:pt x="382" y="1391"/>
                    </a:lnTo>
                    <a:lnTo>
                      <a:pt x="417" y="1391"/>
                    </a:lnTo>
                    <a:lnTo>
                      <a:pt x="453" y="1389"/>
                    </a:lnTo>
                    <a:lnTo>
                      <a:pt x="488" y="1383"/>
                    </a:lnTo>
                    <a:lnTo>
                      <a:pt x="520" y="1377"/>
                    </a:lnTo>
                    <a:lnTo>
                      <a:pt x="555" y="1370"/>
                    </a:lnTo>
                    <a:lnTo>
                      <a:pt x="588" y="1360"/>
                    </a:lnTo>
                    <a:lnTo>
                      <a:pt x="620" y="1351"/>
                    </a:lnTo>
                    <a:lnTo>
                      <a:pt x="651" y="1337"/>
                    </a:lnTo>
                    <a:lnTo>
                      <a:pt x="682" y="1324"/>
                    </a:lnTo>
                    <a:lnTo>
                      <a:pt x="710" y="1308"/>
                    </a:lnTo>
                    <a:lnTo>
                      <a:pt x="739" y="1291"/>
                    </a:lnTo>
                    <a:lnTo>
                      <a:pt x="768" y="1274"/>
                    </a:lnTo>
                    <a:lnTo>
                      <a:pt x="795" y="1255"/>
                    </a:lnTo>
                    <a:lnTo>
                      <a:pt x="822" y="1234"/>
                    </a:lnTo>
                    <a:lnTo>
                      <a:pt x="847" y="1212"/>
                    </a:lnTo>
                    <a:lnTo>
                      <a:pt x="870" y="1189"/>
                    </a:lnTo>
                    <a:lnTo>
                      <a:pt x="893" y="1166"/>
                    </a:lnTo>
                    <a:lnTo>
                      <a:pt x="914" y="1141"/>
                    </a:lnTo>
                    <a:lnTo>
                      <a:pt x="935" y="1115"/>
                    </a:lnTo>
                    <a:lnTo>
                      <a:pt x="954" y="1088"/>
                    </a:lnTo>
                    <a:lnTo>
                      <a:pt x="973" y="1059"/>
                    </a:lnTo>
                    <a:lnTo>
                      <a:pt x="989" y="1030"/>
                    </a:lnTo>
                    <a:lnTo>
                      <a:pt x="1004" y="1001"/>
                    </a:lnTo>
                    <a:lnTo>
                      <a:pt x="1017" y="971"/>
                    </a:lnTo>
                    <a:lnTo>
                      <a:pt x="1031" y="940"/>
                    </a:lnTo>
                    <a:lnTo>
                      <a:pt x="1040" y="907"/>
                    </a:lnTo>
                    <a:lnTo>
                      <a:pt x="1050" y="875"/>
                    </a:lnTo>
                    <a:lnTo>
                      <a:pt x="1058" y="840"/>
                    </a:lnTo>
                    <a:lnTo>
                      <a:pt x="1063" y="808"/>
                    </a:lnTo>
                    <a:lnTo>
                      <a:pt x="1069" y="773"/>
                    </a:lnTo>
                    <a:lnTo>
                      <a:pt x="1071" y="737"/>
                    </a:lnTo>
                    <a:lnTo>
                      <a:pt x="1073" y="702"/>
                    </a:lnTo>
                    <a:lnTo>
                      <a:pt x="1085" y="702"/>
                    </a:lnTo>
                    <a:close/>
                  </a:path>
                </a:pathLst>
              </a:custGeom>
              <a:solidFill>
                <a:srgbClr val="94D4FF"/>
              </a:solidFill>
              <a:ln w="9525">
                <a:noFill/>
                <a:round/>
                <a:headEnd/>
                <a:tailEnd/>
              </a:ln>
            </p:spPr>
            <p:txBody>
              <a:bodyPr/>
              <a:lstStyle/>
              <a:p>
                <a:endParaRPr lang="en-US"/>
              </a:p>
            </p:txBody>
          </p:sp>
          <p:sp>
            <p:nvSpPr>
              <p:cNvPr id="27805" name="Freeform 1121"/>
              <p:cNvSpPr>
                <a:spLocks/>
              </p:cNvSpPr>
              <p:nvPr/>
            </p:nvSpPr>
            <p:spPr bwMode="auto">
              <a:xfrm>
                <a:off x="483" y="1509"/>
                <a:ext cx="1082" cy="1394"/>
              </a:xfrm>
              <a:custGeom>
                <a:avLst/>
                <a:gdLst>
                  <a:gd name="T0" fmla="*/ 1074 w 1082"/>
                  <a:gd name="T1" fmla="*/ 591 h 1394"/>
                  <a:gd name="T2" fmla="*/ 1040 w 1082"/>
                  <a:gd name="T3" fmla="*/ 457 h 1394"/>
                  <a:gd name="T4" fmla="*/ 980 w 1082"/>
                  <a:gd name="T5" fmla="*/ 336 h 1394"/>
                  <a:gd name="T6" fmla="*/ 901 w 1082"/>
                  <a:gd name="T7" fmla="*/ 229 h 1394"/>
                  <a:gd name="T8" fmla="*/ 802 w 1082"/>
                  <a:gd name="T9" fmla="*/ 139 h 1394"/>
                  <a:gd name="T10" fmla="*/ 686 w 1082"/>
                  <a:gd name="T11" fmla="*/ 70 h 1394"/>
                  <a:gd name="T12" fmla="*/ 560 w 1082"/>
                  <a:gd name="T13" fmla="*/ 22 h 1394"/>
                  <a:gd name="T14" fmla="*/ 422 w 1082"/>
                  <a:gd name="T15" fmla="*/ 0 h 1394"/>
                  <a:gd name="T16" fmla="*/ 280 w 1082"/>
                  <a:gd name="T17" fmla="*/ 8 h 1394"/>
                  <a:gd name="T18" fmla="*/ 145 w 1082"/>
                  <a:gd name="T19" fmla="*/ 43 h 1394"/>
                  <a:gd name="T20" fmla="*/ 24 w 1082"/>
                  <a:gd name="T21" fmla="*/ 102 h 1394"/>
                  <a:gd name="T22" fmla="*/ 3 w 1082"/>
                  <a:gd name="T23" fmla="*/ 119 h 1394"/>
                  <a:gd name="T24" fmla="*/ 1 w 1082"/>
                  <a:gd name="T25" fmla="*/ 129 h 1394"/>
                  <a:gd name="T26" fmla="*/ 59 w 1082"/>
                  <a:gd name="T27" fmla="*/ 96 h 1394"/>
                  <a:gd name="T28" fmla="*/ 182 w 1082"/>
                  <a:gd name="T29" fmla="*/ 45 h 1394"/>
                  <a:gd name="T30" fmla="*/ 316 w 1082"/>
                  <a:gd name="T31" fmla="*/ 18 h 1394"/>
                  <a:gd name="T32" fmla="*/ 454 w 1082"/>
                  <a:gd name="T33" fmla="*/ 18 h 1394"/>
                  <a:gd name="T34" fmla="*/ 589 w 1082"/>
                  <a:gd name="T35" fmla="*/ 45 h 1394"/>
                  <a:gd name="T36" fmla="*/ 711 w 1082"/>
                  <a:gd name="T37" fmla="*/ 96 h 1394"/>
                  <a:gd name="T38" fmla="*/ 821 w 1082"/>
                  <a:gd name="T39" fmla="*/ 169 h 1394"/>
                  <a:gd name="T40" fmla="*/ 913 w 1082"/>
                  <a:gd name="T41" fmla="*/ 261 h 1394"/>
                  <a:gd name="T42" fmla="*/ 986 w 1082"/>
                  <a:gd name="T43" fmla="*/ 371 h 1394"/>
                  <a:gd name="T44" fmla="*/ 1038 w 1082"/>
                  <a:gd name="T45" fmla="*/ 494 h 1394"/>
                  <a:gd name="T46" fmla="*/ 1065 w 1082"/>
                  <a:gd name="T47" fmla="*/ 628 h 1394"/>
                  <a:gd name="T48" fmla="*/ 1080 w 1082"/>
                  <a:gd name="T49" fmla="*/ 733 h 1394"/>
                  <a:gd name="T50" fmla="*/ 1061 w 1082"/>
                  <a:gd name="T51" fmla="*/ 872 h 1394"/>
                  <a:gd name="T52" fmla="*/ 1013 w 1082"/>
                  <a:gd name="T53" fmla="*/ 998 h 1394"/>
                  <a:gd name="T54" fmla="*/ 944 w 1082"/>
                  <a:gd name="T55" fmla="*/ 1113 h 1394"/>
                  <a:gd name="T56" fmla="*/ 853 w 1082"/>
                  <a:gd name="T57" fmla="*/ 1213 h 1394"/>
                  <a:gd name="T58" fmla="*/ 746 w 1082"/>
                  <a:gd name="T59" fmla="*/ 1292 h 1394"/>
                  <a:gd name="T60" fmla="*/ 625 w 1082"/>
                  <a:gd name="T61" fmla="*/ 1351 h 1394"/>
                  <a:gd name="T62" fmla="*/ 491 w 1082"/>
                  <a:gd name="T63" fmla="*/ 1386 h 1394"/>
                  <a:gd name="T64" fmla="*/ 349 w 1082"/>
                  <a:gd name="T65" fmla="*/ 1392 h 1394"/>
                  <a:gd name="T66" fmla="*/ 211 w 1082"/>
                  <a:gd name="T67" fmla="*/ 1371 h 1394"/>
                  <a:gd name="T68" fmla="*/ 84 w 1082"/>
                  <a:gd name="T69" fmla="*/ 1325 h 1394"/>
                  <a:gd name="T70" fmla="*/ 30 w 1082"/>
                  <a:gd name="T71" fmla="*/ 1292 h 1394"/>
                  <a:gd name="T72" fmla="*/ 26 w 1082"/>
                  <a:gd name="T73" fmla="*/ 1282 h 1394"/>
                  <a:gd name="T74" fmla="*/ 59 w 1082"/>
                  <a:gd name="T75" fmla="*/ 1298 h 1394"/>
                  <a:gd name="T76" fmla="*/ 182 w 1082"/>
                  <a:gd name="T77" fmla="*/ 1349 h 1394"/>
                  <a:gd name="T78" fmla="*/ 316 w 1082"/>
                  <a:gd name="T79" fmla="*/ 1376 h 1394"/>
                  <a:gd name="T80" fmla="*/ 454 w 1082"/>
                  <a:gd name="T81" fmla="*/ 1376 h 1394"/>
                  <a:gd name="T82" fmla="*/ 589 w 1082"/>
                  <a:gd name="T83" fmla="*/ 1349 h 1394"/>
                  <a:gd name="T84" fmla="*/ 711 w 1082"/>
                  <a:gd name="T85" fmla="*/ 1298 h 1394"/>
                  <a:gd name="T86" fmla="*/ 821 w 1082"/>
                  <a:gd name="T87" fmla="*/ 1225 h 1394"/>
                  <a:gd name="T88" fmla="*/ 913 w 1082"/>
                  <a:gd name="T89" fmla="*/ 1131 h 1394"/>
                  <a:gd name="T90" fmla="*/ 986 w 1082"/>
                  <a:gd name="T91" fmla="*/ 1023 h 1394"/>
                  <a:gd name="T92" fmla="*/ 1038 w 1082"/>
                  <a:gd name="T93" fmla="*/ 900 h 1394"/>
                  <a:gd name="T94" fmla="*/ 1065 w 1082"/>
                  <a:gd name="T95" fmla="*/ 766 h 139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82"/>
                  <a:gd name="T145" fmla="*/ 0 h 1394"/>
                  <a:gd name="T146" fmla="*/ 1082 w 1082"/>
                  <a:gd name="T147" fmla="*/ 1394 h 139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82" h="1394">
                    <a:moveTo>
                      <a:pt x="1082" y="697"/>
                    </a:moveTo>
                    <a:lnTo>
                      <a:pt x="1080" y="661"/>
                    </a:lnTo>
                    <a:lnTo>
                      <a:pt x="1078" y="626"/>
                    </a:lnTo>
                    <a:lnTo>
                      <a:pt x="1074" y="591"/>
                    </a:lnTo>
                    <a:lnTo>
                      <a:pt x="1068" y="557"/>
                    </a:lnTo>
                    <a:lnTo>
                      <a:pt x="1061" y="522"/>
                    </a:lnTo>
                    <a:lnTo>
                      <a:pt x="1051" y="490"/>
                    </a:lnTo>
                    <a:lnTo>
                      <a:pt x="1040" y="457"/>
                    </a:lnTo>
                    <a:lnTo>
                      <a:pt x="1026" y="426"/>
                    </a:lnTo>
                    <a:lnTo>
                      <a:pt x="1013" y="396"/>
                    </a:lnTo>
                    <a:lnTo>
                      <a:pt x="997" y="365"/>
                    </a:lnTo>
                    <a:lnTo>
                      <a:pt x="980" y="336"/>
                    </a:lnTo>
                    <a:lnTo>
                      <a:pt x="963" y="307"/>
                    </a:lnTo>
                    <a:lnTo>
                      <a:pt x="944" y="281"/>
                    </a:lnTo>
                    <a:lnTo>
                      <a:pt x="923" y="254"/>
                    </a:lnTo>
                    <a:lnTo>
                      <a:pt x="901" y="229"/>
                    </a:lnTo>
                    <a:lnTo>
                      <a:pt x="878" y="204"/>
                    </a:lnTo>
                    <a:lnTo>
                      <a:pt x="853" y="181"/>
                    </a:lnTo>
                    <a:lnTo>
                      <a:pt x="828" y="160"/>
                    </a:lnTo>
                    <a:lnTo>
                      <a:pt x="802" y="139"/>
                    </a:lnTo>
                    <a:lnTo>
                      <a:pt x="775" y="119"/>
                    </a:lnTo>
                    <a:lnTo>
                      <a:pt x="746" y="102"/>
                    </a:lnTo>
                    <a:lnTo>
                      <a:pt x="717" y="85"/>
                    </a:lnTo>
                    <a:lnTo>
                      <a:pt x="686" y="70"/>
                    </a:lnTo>
                    <a:lnTo>
                      <a:pt x="656" y="56"/>
                    </a:lnTo>
                    <a:lnTo>
                      <a:pt x="625" y="43"/>
                    </a:lnTo>
                    <a:lnTo>
                      <a:pt x="592" y="31"/>
                    </a:lnTo>
                    <a:lnTo>
                      <a:pt x="560" y="22"/>
                    </a:lnTo>
                    <a:lnTo>
                      <a:pt x="525" y="14"/>
                    </a:lnTo>
                    <a:lnTo>
                      <a:pt x="491" y="8"/>
                    </a:lnTo>
                    <a:lnTo>
                      <a:pt x="456" y="4"/>
                    </a:lnTo>
                    <a:lnTo>
                      <a:pt x="422" y="0"/>
                    </a:lnTo>
                    <a:lnTo>
                      <a:pt x="385" y="0"/>
                    </a:lnTo>
                    <a:lnTo>
                      <a:pt x="349" y="0"/>
                    </a:lnTo>
                    <a:lnTo>
                      <a:pt x="314" y="4"/>
                    </a:lnTo>
                    <a:lnTo>
                      <a:pt x="280" y="8"/>
                    </a:lnTo>
                    <a:lnTo>
                      <a:pt x="245" y="14"/>
                    </a:lnTo>
                    <a:lnTo>
                      <a:pt x="211" y="22"/>
                    </a:lnTo>
                    <a:lnTo>
                      <a:pt x="178" y="31"/>
                    </a:lnTo>
                    <a:lnTo>
                      <a:pt x="145" y="43"/>
                    </a:lnTo>
                    <a:lnTo>
                      <a:pt x="115" y="56"/>
                    </a:lnTo>
                    <a:lnTo>
                      <a:pt x="84" y="70"/>
                    </a:lnTo>
                    <a:lnTo>
                      <a:pt x="53" y="85"/>
                    </a:lnTo>
                    <a:lnTo>
                      <a:pt x="24" y="102"/>
                    </a:lnTo>
                    <a:lnTo>
                      <a:pt x="5" y="114"/>
                    </a:lnTo>
                    <a:lnTo>
                      <a:pt x="5" y="116"/>
                    </a:lnTo>
                    <a:lnTo>
                      <a:pt x="3" y="117"/>
                    </a:lnTo>
                    <a:lnTo>
                      <a:pt x="3" y="119"/>
                    </a:lnTo>
                    <a:lnTo>
                      <a:pt x="3" y="123"/>
                    </a:lnTo>
                    <a:lnTo>
                      <a:pt x="1" y="125"/>
                    </a:lnTo>
                    <a:lnTo>
                      <a:pt x="1" y="127"/>
                    </a:lnTo>
                    <a:lnTo>
                      <a:pt x="1" y="129"/>
                    </a:lnTo>
                    <a:lnTo>
                      <a:pt x="0" y="133"/>
                    </a:lnTo>
                    <a:lnTo>
                      <a:pt x="3" y="131"/>
                    </a:lnTo>
                    <a:lnTo>
                      <a:pt x="30" y="112"/>
                    </a:lnTo>
                    <a:lnTo>
                      <a:pt x="59" y="96"/>
                    </a:lnTo>
                    <a:lnTo>
                      <a:pt x="90" y="81"/>
                    </a:lnTo>
                    <a:lnTo>
                      <a:pt x="118" y="68"/>
                    </a:lnTo>
                    <a:lnTo>
                      <a:pt x="149" y="54"/>
                    </a:lnTo>
                    <a:lnTo>
                      <a:pt x="182" y="45"/>
                    </a:lnTo>
                    <a:lnTo>
                      <a:pt x="214" y="35"/>
                    </a:lnTo>
                    <a:lnTo>
                      <a:pt x="247" y="27"/>
                    </a:lnTo>
                    <a:lnTo>
                      <a:pt x="282" y="22"/>
                    </a:lnTo>
                    <a:lnTo>
                      <a:pt x="316" y="18"/>
                    </a:lnTo>
                    <a:lnTo>
                      <a:pt x="351" y="14"/>
                    </a:lnTo>
                    <a:lnTo>
                      <a:pt x="385" y="14"/>
                    </a:lnTo>
                    <a:lnTo>
                      <a:pt x="420" y="14"/>
                    </a:lnTo>
                    <a:lnTo>
                      <a:pt x="454" y="18"/>
                    </a:lnTo>
                    <a:lnTo>
                      <a:pt x="489" y="22"/>
                    </a:lnTo>
                    <a:lnTo>
                      <a:pt x="523" y="27"/>
                    </a:lnTo>
                    <a:lnTo>
                      <a:pt x="556" y="35"/>
                    </a:lnTo>
                    <a:lnTo>
                      <a:pt x="589" y="45"/>
                    </a:lnTo>
                    <a:lnTo>
                      <a:pt x="619" y="54"/>
                    </a:lnTo>
                    <a:lnTo>
                      <a:pt x="652" y="68"/>
                    </a:lnTo>
                    <a:lnTo>
                      <a:pt x="681" y="81"/>
                    </a:lnTo>
                    <a:lnTo>
                      <a:pt x="711" y="96"/>
                    </a:lnTo>
                    <a:lnTo>
                      <a:pt x="740" y="112"/>
                    </a:lnTo>
                    <a:lnTo>
                      <a:pt x="767" y="131"/>
                    </a:lnTo>
                    <a:lnTo>
                      <a:pt x="794" y="150"/>
                    </a:lnTo>
                    <a:lnTo>
                      <a:pt x="821" y="169"/>
                    </a:lnTo>
                    <a:lnTo>
                      <a:pt x="844" y="190"/>
                    </a:lnTo>
                    <a:lnTo>
                      <a:pt x="869" y="213"/>
                    </a:lnTo>
                    <a:lnTo>
                      <a:pt x="892" y="236"/>
                    </a:lnTo>
                    <a:lnTo>
                      <a:pt x="913" y="261"/>
                    </a:lnTo>
                    <a:lnTo>
                      <a:pt x="932" y="288"/>
                    </a:lnTo>
                    <a:lnTo>
                      <a:pt x="951" y="315"/>
                    </a:lnTo>
                    <a:lnTo>
                      <a:pt x="971" y="342"/>
                    </a:lnTo>
                    <a:lnTo>
                      <a:pt x="986" y="371"/>
                    </a:lnTo>
                    <a:lnTo>
                      <a:pt x="1001" y="401"/>
                    </a:lnTo>
                    <a:lnTo>
                      <a:pt x="1015" y="430"/>
                    </a:lnTo>
                    <a:lnTo>
                      <a:pt x="1028" y="461"/>
                    </a:lnTo>
                    <a:lnTo>
                      <a:pt x="1038" y="494"/>
                    </a:lnTo>
                    <a:lnTo>
                      <a:pt x="1047" y="526"/>
                    </a:lnTo>
                    <a:lnTo>
                      <a:pt x="1055" y="559"/>
                    </a:lnTo>
                    <a:lnTo>
                      <a:pt x="1061" y="593"/>
                    </a:lnTo>
                    <a:lnTo>
                      <a:pt x="1065" y="628"/>
                    </a:lnTo>
                    <a:lnTo>
                      <a:pt x="1068" y="662"/>
                    </a:lnTo>
                    <a:lnTo>
                      <a:pt x="1068" y="697"/>
                    </a:lnTo>
                    <a:lnTo>
                      <a:pt x="1082" y="697"/>
                    </a:lnTo>
                    <a:lnTo>
                      <a:pt x="1080" y="733"/>
                    </a:lnTo>
                    <a:lnTo>
                      <a:pt x="1078" y="768"/>
                    </a:lnTo>
                    <a:lnTo>
                      <a:pt x="1074" y="803"/>
                    </a:lnTo>
                    <a:lnTo>
                      <a:pt x="1068" y="837"/>
                    </a:lnTo>
                    <a:lnTo>
                      <a:pt x="1061" y="872"/>
                    </a:lnTo>
                    <a:lnTo>
                      <a:pt x="1051" y="904"/>
                    </a:lnTo>
                    <a:lnTo>
                      <a:pt x="1040" y="937"/>
                    </a:lnTo>
                    <a:lnTo>
                      <a:pt x="1026" y="968"/>
                    </a:lnTo>
                    <a:lnTo>
                      <a:pt x="1013" y="998"/>
                    </a:lnTo>
                    <a:lnTo>
                      <a:pt x="997" y="1029"/>
                    </a:lnTo>
                    <a:lnTo>
                      <a:pt x="980" y="1058"/>
                    </a:lnTo>
                    <a:lnTo>
                      <a:pt x="963" y="1087"/>
                    </a:lnTo>
                    <a:lnTo>
                      <a:pt x="944" y="1113"/>
                    </a:lnTo>
                    <a:lnTo>
                      <a:pt x="923" y="1140"/>
                    </a:lnTo>
                    <a:lnTo>
                      <a:pt x="901" y="1165"/>
                    </a:lnTo>
                    <a:lnTo>
                      <a:pt x="878" y="1190"/>
                    </a:lnTo>
                    <a:lnTo>
                      <a:pt x="853" y="1213"/>
                    </a:lnTo>
                    <a:lnTo>
                      <a:pt x="828" y="1234"/>
                    </a:lnTo>
                    <a:lnTo>
                      <a:pt x="802" y="1255"/>
                    </a:lnTo>
                    <a:lnTo>
                      <a:pt x="775" y="1275"/>
                    </a:lnTo>
                    <a:lnTo>
                      <a:pt x="746" y="1292"/>
                    </a:lnTo>
                    <a:lnTo>
                      <a:pt x="717" y="1309"/>
                    </a:lnTo>
                    <a:lnTo>
                      <a:pt x="686" y="1325"/>
                    </a:lnTo>
                    <a:lnTo>
                      <a:pt x="656" y="1338"/>
                    </a:lnTo>
                    <a:lnTo>
                      <a:pt x="625" y="1351"/>
                    </a:lnTo>
                    <a:lnTo>
                      <a:pt x="592" y="1363"/>
                    </a:lnTo>
                    <a:lnTo>
                      <a:pt x="560" y="1371"/>
                    </a:lnTo>
                    <a:lnTo>
                      <a:pt x="525" y="1380"/>
                    </a:lnTo>
                    <a:lnTo>
                      <a:pt x="491" y="1386"/>
                    </a:lnTo>
                    <a:lnTo>
                      <a:pt x="456" y="1390"/>
                    </a:lnTo>
                    <a:lnTo>
                      <a:pt x="422" y="1392"/>
                    </a:lnTo>
                    <a:lnTo>
                      <a:pt x="385" y="1394"/>
                    </a:lnTo>
                    <a:lnTo>
                      <a:pt x="349" y="1392"/>
                    </a:lnTo>
                    <a:lnTo>
                      <a:pt x="314" y="1390"/>
                    </a:lnTo>
                    <a:lnTo>
                      <a:pt x="280" y="1386"/>
                    </a:lnTo>
                    <a:lnTo>
                      <a:pt x="245" y="1380"/>
                    </a:lnTo>
                    <a:lnTo>
                      <a:pt x="211" y="1371"/>
                    </a:lnTo>
                    <a:lnTo>
                      <a:pt x="178" y="1363"/>
                    </a:lnTo>
                    <a:lnTo>
                      <a:pt x="145" y="1351"/>
                    </a:lnTo>
                    <a:lnTo>
                      <a:pt x="115" y="1338"/>
                    </a:lnTo>
                    <a:lnTo>
                      <a:pt x="84" y="1325"/>
                    </a:lnTo>
                    <a:lnTo>
                      <a:pt x="53" y="1309"/>
                    </a:lnTo>
                    <a:lnTo>
                      <a:pt x="32" y="1298"/>
                    </a:lnTo>
                    <a:lnTo>
                      <a:pt x="30" y="1294"/>
                    </a:lnTo>
                    <a:lnTo>
                      <a:pt x="30" y="1292"/>
                    </a:lnTo>
                    <a:lnTo>
                      <a:pt x="28" y="1290"/>
                    </a:lnTo>
                    <a:lnTo>
                      <a:pt x="28" y="1288"/>
                    </a:lnTo>
                    <a:lnTo>
                      <a:pt x="28" y="1284"/>
                    </a:lnTo>
                    <a:lnTo>
                      <a:pt x="26" y="1282"/>
                    </a:lnTo>
                    <a:lnTo>
                      <a:pt x="26" y="1280"/>
                    </a:lnTo>
                    <a:lnTo>
                      <a:pt x="24" y="1278"/>
                    </a:lnTo>
                    <a:lnTo>
                      <a:pt x="30" y="1282"/>
                    </a:lnTo>
                    <a:lnTo>
                      <a:pt x="59" y="1298"/>
                    </a:lnTo>
                    <a:lnTo>
                      <a:pt x="90" y="1313"/>
                    </a:lnTo>
                    <a:lnTo>
                      <a:pt x="118" y="1326"/>
                    </a:lnTo>
                    <a:lnTo>
                      <a:pt x="149" y="1338"/>
                    </a:lnTo>
                    <a:lnTo>
                      <a:pt x="182" y="1349"/>
                    </a:lnTo>
                    <a:lnTo>
                      <a:pt x="214" y="1359"/>
                    </a:lnTo>
                    <a:lnTo>
                      <a:pt x="247" y="1367"/>
                    </a:lnTo>
                    <a:lnTo>
                      <a:pt x="282" y="1372"/>
                    </a:lnTo>
                    <a:lnTo>
                      <a:pt x="316" y="1376"/>
                    </a:lnTo>
                    <a:lnTo>
                      <a:pt x="351" y="1380"/>
                    </a:lnTo>
                    <a:lnTo>
                      <a:pt x="385" y="1380"/>
                    </a:lnTo>
                    <a:lnTo>
                      <a:pt x="420" y="1380"/>
                    </a:lnTo>
                    <a:lnTo>
                      <a:pt x="454" y="1376"/>
                    </a:lnTo>
                    <a:lnTo>
                      <a:pt x="489" y="1372"/>
                    </a:lnTo>
                    <a:lnTo>
                      <a:pt x="523" y="1367"/>
                    </a:lnTo>
                    <a:lnTo>
                      <a:pt x="556" y="1359"/>
                    </a:lnTo>
                    <a:lnTo>
                      <a:pt x="589" y="1349"/>
                    </a:lnTo>
                    <a:lnTo>
                      <a:pt x="619" y="1338"/>
                    </a:lnTo>
                    <a:lnTo>
                      <a:pt x="652" y="1326"/>
                    </a:lnTo>
                    <a:lnTo>
                      <a:pt x="681" y="1313"/>
                    </a:lnTo>
                    <a:lnTo>
                      <a:pt x="711" y="1298"/>
                    </a:lnTo>
                    <a:lnTo>
                      <a:pt x="740" y="1282"/>
                    </a:lnTo>
                    <a:lnTo>
                      <a:pt x="767" y="1263"/>
                    </a:lnTo>
                    <a:lnTo>
                      <a:pt x="794" y="1244"/>
                    </a:lnTo>
                    <a:lnTo>
                      <a:pt x="821" y="1225"/>
                    </a:lnTo>
                    <a:lnTo>
                      <a:pt x="844" y="1204"/>
                    </a:lnTo>
                    <a:lnTo>
                      <a:pt x="869" y="1181"/>
                    </a:lnTo>
                    <a:lnTo>
                      <a:pt x="892" y="1156"/>
                    </a:lnTo>
                    <a:lnTo>
                      <a:pt x="913" y="1131"/>
                    </a:lnTo>
                    <a:lnTo>
                      <a:pt x="932" y="1106"/>
                    </a:lnTo>
                    <a:lnTo>
                      <a:pt x="951" y="1079"/>
                    </a:lnTo>
                    <a:lnTo>
                      <a:pt x="971" y="1052"/>
                    </a:lnTo>
                    <a:lnTo>
                      <a:pt x="986" y="1023"/>
                    </a:lnTo>
                    <a:lnTo>
                      <a:pt x="1001" y="993"/>
                    </a:lnTo>
                    <a:lnTo>
                      <a:pt x="1015" y="964"/>
                    </a:lnTo>
                    <a:lnTo>
                      <a:pt x="1028" y="931"/>
                    </a:lnTo>
                    <a:lnTo>
                      <a:pt x="1038" y="900"/>
                    </a:lnTo>
                    <a:lnTo>
                      <a:pt x="1047" y="868"/>
                    </a:lnTo>
                    <a:lnTo>
                      <a:pt x="1055" y="835"/>
                    </a:lnTo>
                    <a:lnTo>
                      <a:pt x="1061" y="801"/>
                    </a:lnTo>
                    <a:lnTo>
                      <a:pt x="1065" y="766"/>
                    </a:lnTo>
                    <a:lnTo>
                      <a:pt x="1068" y="732"/>
                    </a:lnTo>
                    <a:lnTo>
                      <a:pt x="1068" y="697"/>
                    </a:lnTo>
                    <a:lnTo>
                      <a:pt x="1082" y="697"/>
                    </a:lnTo>
                    <a:close/>
                  </a:path>
                </a:pathLst>
              </a:custGeom>
              <a:solidFill>
                <a:srgbClr val="95D4FF"/>
              </a:solidFill>
              <a:ln w="9525">
                <a:noFill/>
                <a:round/>
                <a:headEnd/>
                <a:tailEnd/>
              </a:ln>
            </p:spPr>
            <p:txBody>
              <a:bodyPr/>
              <a:lstStyle/>
              <a:p>
                <a:endParaRPr lang="en-US"/>
              </a:p>
            </p:txBody>
          </p:sp>
          <p:sp>
            <p:nvSpPr>
              <p:cNvPr id="27806" name="Freeform 1122"/>
              <p:cNvSpPr>
                <a:spLocks/>
              </p:cNvSpPr>
              <p:nvPr/>
            </p:nvSpPr>
            <p:spPr bwMode="auto">
              <a:xfrm>
                <a:off x="481" y="1515"/>
                <a:ext cx="1078" cy="1380"/>
              </a:xfrm>
              <a:custGeom>
                <a:avLst/>
                <a:gdLst>
                  <a:gd name="T0" fmla="*/ 1068 w 1078"/>
                  <a:gd name="T1" fmla="*/ 585 h 1380"/>
                  <a:gd name="T2" fmla="*/ 1036 w 1078"/>
                  <a:gd name="T3" fmla="*/ 453 h 1380"/>
                  <a:gd name="T4" fmla="*/ 978 w 1078"/>
                  <a:gd name="T5" fmla="*/ 334 h 1380"/>
                  <a:gd name="T6" fmla="*/ 898 w 1078"/>
                  <a:gd name="T7" fmla="*/ 227 h 1380"/>
                  <a:gd name="T8" fmla="*/ 800 w 1078"/>
                  <a:gd name="T9" fmla="*/ 138 h 1380"/>
                  <a:gd name="T10" fmla="*/ 687 w 1078"/>
                  <a:gd name="T11" fmla="*/ 69 h 1380"/>
                  <a:gd name="T12" fmla="*/ 560 w 1078"/>
                  <a:gd name="T13" fmla="*/ 23 h 1380"/>
                  <a:gd name="T14" fmla="*/ 422 w 1078"/>
                  <a:gd name="T15" fmla="*/ 2 h 1380"/>
                  <a:gd name="T16" fmla="*/ 282 w 1078"/>
                  <a:gd name="T17" fmla="*/ 10 h 1380"/>
                  <a:gd name="T18" fmla="*/ 149 w 1078"/>
                  <a:gd name="T19" fmla="*/ 42 h 1380"/>
                  <a:gd name="T20" fmla="*/ 28 w 1078"/>
                  <a:gd name="T21" fmla="*/ 100 h 1380"/>
                  <a:gd name="T22" fmla="*/ 3 w 1078"/>
                  <a:gd name="T23" fmla="*/ 123 h 1380"/>
                  <a:gd name="T24" fmla="*/ 0 w 1078"/>
                  <a:gd name="T25" fmla="*/ 135 h 1380"/>
                  <a:gd name="T26" fmla="*/ 65 w 1078"/>
                  <a:gd name="T27" fmla="*/ 96 h 1380"/>
                  <a:gd name="T28" fmla="*/ 186 w 1078"/>
                  <a:gd name="T29" fmla="*/ 44 h 1380"/>
                  <a:gd name="T30" fmla="*/ 318 w 1078"/>
                  <a:gd name="T31" fmla="*/ 17 h 1380"/>
                  <a:gd name="T32" fmla="*/ 456 w 1078"/>
                  <a:gd name="T33" fmla="*/ 17 h 1380"/>
                  <a:gd name="T34" fmla="*/ 589 w 1078"/>
                  <a:gd name="T35" fmla="*/ 44 h 1380"/>
                  <a:gd name="T36" fmla="*/ 710 w 1078"/>
                  <a:gd name="T37" fmla="*/ 96 h 1380"/>
                  <a:gd name="T38" fmla="*/ 817 w 1078"/>
                  <a:gd name="T39" fmla="*/ 169 h 1380"/>
                  <a:gd name="T40" fmla="*/ 909 w 1078"/>
                  <a:gd name="T41" fmla="*/ 261 h 1380"/>
                  <a:gd name="T42" fmla="*/ 982 w 1078"/>
                  <a:gd name="T43" fmla="*/ 369 h 1380"/>
                  <a:gd name="T44" fmla="*/ 1034 w 1078"/>
                  <a:gd name="T45" fmla="*/ 490 h 1380"/>
                  <a:gd name="T46" fmla="*/ 1061 w 1078"/>
                  <a:gd name="T47" fmla="*/ 622 h 1380"/>
                  <a:gd name="T48" fmla="*/ 1076 w 1078"/>
                  <a:gd name="T49" fmla="*/ 726 h 1380"/>
                  <a:gd name="T50" fmla="*/ 1055 w 1078"/>
                  <a:gd name="T51" fmla="*/ 864 h 1380"/>
                  <a:gd name="T52" fmla="*/ 1009 w 1078"/>
                  <a:gd name="T53" fmla="*/ 990 h 1380"/>
                  <a:gd name="T54" fmla="*/ 940 w 1078"/>
                  <a:gd name="T55" fmla="*/ 1104 h 1380"/>
                  <a:gd name="T56" fmla="*/ 852 w 1078"/>
                  <a:gd name="T57" fmla="*/ 1201 h 1380"/>
                  <a:gd name="T58" fmla="*/ 744 w 1078"/>
                  <a:gd name="T59" fmla="*/ 1280 h 1380"/>
                  <a:gd name="T60" fmla="*/ 625 w 1078"/>
                  <a:gd name="T61" fmla="*/ 1340 h 1380"/>
                  <a:gd name="T62" fmla="*/ 493 w 1078"/>
                  <a:gd name="T63" fmla="*/ 1372 h 1380"/>
                  <a:gd name="T64" fmla="*/ 351 w 1078"/>
                  <a:gd name="T65" fmla="*/ 1380 h 1380"/>
                  <a:gd name="T66" fmla="*/ 215 w 1078"/>
                  <a:gd name="T67" fmla="*/ 1359 h 1380"/>
                  <a:gd name="T68" fmla="*/ 88 w 1078"/>
                  <a:gd name="T69" fmla="*/ 1313 h 1380"/>
                  <a:gd name="T70" fmla="*/ 28 w 1078"/>
                  <a:gd name="T71" fmla="*/ 1276 h 1380"/>
                  <a:gd name="T72" fmla="*/ 26 w 1078"/>
                  <a:gd name="T73" fmla="*/ 1267 h 1380"/>
                  <a:gd name="T74" fmla="*/ 65 w 1078"/>
                  <a:gd name="T75" fmla="*/ 1286 h 1380"/>
                  <a:gd name="T76" fmla="*/ 186 w 1078"/>
                  <a:gd name="T77" fmla="*/ 1338 h 1380"/>
                  <a:gd name="T78" fmla="*/ 318 w 1078"/>
                  <a:gd name="T79" fmla="*/ 1365 h 1380"/>
                  <a:gd name="T80" fmla="*/ 456 w 1078"/>
                  <a:gd name="T81" fmla="*/ 1365 h 1380"/>
                  <a:gd name="T82" fmla="*/ 589 w 1078"/>
                  <a:gd name="T83" fmla="*/ 1338 h 1380"/>
                  <a:gd name="T84" fmla="*/ 710 w 1078"/>
                  <a:gd name="T85" fmla="*/ 1286 h 1380"/>
                  <a:gd name="T86" fmla="*/ 817 w 1078"/>
                  <a:gd name="T87" fmla="*/ 1213 h 1380"/>
                  <a:gd name="T88" fmla="*/ 909 w 1078"/>
                  <a:gd name="T89" fmla="*/ 1121 h 1380"/>
                  <a:gd name="T90" fmla="*/ 982 w 1078"/>
                  <a:gd name="T91" fmla="*/ 1013 h 1380"/>
                  <a:gd name="T92" fmla="*/ 1034 w 1078"/>
                  <a:gd name="T93" fmla="*/ 893 h 1380"/>
                  <a:gd name="T94" fmla="*/ 1061 w 1078"/>
                  <a:gd name="T95" fmla="*/ 760 h 138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78"/>
                  <a:gd name="T145" fmla="*/ 0 h 1380"/>
                  <a:gd name="T146" fmla="*/ 1078 w 1078"/>
                  <a:gd name="T147" fmla="*/ 1380 h 138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78" h="1380">
                    <a:moveTo>
                      <a:pt x="1078" y="691"/>
                    </a:moveTo>
                    <a:lnTo>
                      <a:pt x="1076" y="655"/>
                    </a:lnTo>
                    <a:lnTo>
                      <a:pt x="1074" y="620"/>
                    </a:lnTo>
                    <a:lnTo>
                      <a:pt x="1068" y="585"/>
                    </a:lnTo>
                    <a:lnTo>
                      <a:pt x="1063" y="551"/>
                    </a:lnTo>
                    <a:lnTo>
                      <a:pt x="1055" y="518"/>
                    </a:lnTo>
                    <a:lnTo>
                      <a:pt x="1045" y="486"/>
                    </a:lnTo>
                    <a:lnTo>
                      <a:pt x="1036" y="453"/>
                    </a:lnTo>
                    <a:lnTo>
                      <a:pt x="1022" y="422"/>
                    </a:lnTo>
                    <a:lnTo>
                      <a:pt x="1009" y="392"/>
                    </a:lnTo>
                    <a:lnTo>
                      <a:pt x="994" y="363"/>
                    </a:lnTo>
                    <a:lnTo>
                      <a:pt x="978" y="334"/>
                    </a:lnTo>
                    <a:lnTo>
                      <a:pt x="959" y="305"/>
                    </a:lnTo>
                    <a:lnTo>
                      <a:pt x="940" y="278"/>
                    </a:lnTo>
                    <a:lnTo>
                      <a:pt x="919" y="252"/>
                    </a:lnTo>
                    <a:lnTo>
                      <a:pt x="898" y="227"/>
                    </a:lnTo>
                    <a:lnTo>
                      <a:pt x="875" y="204"/>
                    </a:lnTo>
                    <a:lnTo>
                      <a:pt x="852" y="181"/>
                    </a:lnTo>
                    <a:lnTo>
                      <a:pt x="827" y="159"/>
                    </a:lnTo>
                    <a:lnTo>
                      <a:pt x="800" y="138"/>
                    </a:lnTo>
                    <a:lnTo>
                      <a:pt x="773" y="119"/>
                    </a:lnTo>
                    <a:lnTo>
                      <a:pt x="744" y="100"/>
                    </a:lnTo>
                    <a:lnTo>
                      <a:pt x="715" y="85"/>
                    </a:lnTo>
                    <a:lnTo>
                      <a:pt x="687" y="69"/>
                    </a:lnTo>
                    <a:lnTo>
                      <a:pt x="656" y="56"/>
                    </a:lnTo>
                    <a:lnTo>
                      <a:pt x="625" y="42"/>
                    </a:lnTo>
                    <a:lnTo>
                      <a:pt x="593" y="33"/>
                    </a:lnTo>
                    <a:lnTo>
                      <a:pt x="560" y="23"/>
                    </a:lnTo>
                    <a:lnTo>
                      <a:pt x="525" y="16"/>
                    </a:lnTo>
                    <a:lnTo>
                      <a:pt x="493" y="10"/>
                    </a:lnTo>
                    <a:lnTo>
                      <a:pt x="458" y="4"/>
                    </a:lnTo>
                    <a:lnTo>
                      <a:pt x="422" y="2"/>
                    </a:lnTo>
                    <a:lnTo>
                      <a:pt x="387" y="0"/>
                    </a:lnTo>
                    <a:lnTo>
                      <a:pt x="351" y="2"/>
                    </a:lnTo>
                    <a:lnTo>
                      <a:pt x="316" y="4"/>
                    </a:lnTo>
                    <a:lnTo>
                      <a:pt x="282" y="10"/>
                    </a:lnTo>
                    <a:lnTo>
                      <a:pt x="247" y="16"/>
                    </a:lnTo>
                    <a:lnTo>
                      <a:pt x="215" y="23"/>
                    </a:lnTo>
                    <a:lnTo>
                      <a:pt x="182" y="33"/>
                    </a:lnTo>
                    <a:lnTo>
                      <a:pt x="149" y="42"/>
                    </a:lnTo>
                    <a:lnTo>
                      <a:pt x="119" y="56"/>
                    </a:lnTo>
                    <a:lnTo>
                      <a:pt x="88" y="69"/>
                    </a:lnTo>
                    <a:lnTo>
                      <a:pt x="59" y="85"/>
                    </a:lnTo>
                    <a:lnTo>
                      <a:pt x="28" y="100"/>
                    </a:lnTo>
                    <a:lnTo>
                      <a:pt x="5" y="117"/>
                    </a:lnTo>
                    <a:lnTo>
                      <a:pt x="3" y="119"/>
                    </a:lnTo>
                    <a:lnTo>
                      <a:pt x="3" y="121"/>
                    </a:lnTo>
                    <a:lnTo>
                      <a:pt x="3" y="123"/>
                    </a:lnTo>
                    <a:lnTo>
                      <a:pt x="2" y="127"/>
                    </a:lnTo>
                    <a:lnTo>
                      <a:pt x="2" y="129"/>
                    </a:lnTo>
                    <a:lnTo>
                      <a:pt x="2" y="131"/>
                    </a:lnTo>
                    <a:lnTo>
                      <a:pt x="0" y="135"/>
                    </a:lnTo>
                    <a:lnTo>
                      <a:pt x="0" y="136"/>
                    </a:lnTo>
                    <a:lnTo>
                      <a:pt x="9" y="129"/>
                    </a:lnTo>
                    <a:lnTo>
                      <a:pt x="36" y="111"/>
                    </a:lnTo>
                    <a:lnTo>
                      <a:pt x="65" y="96"/>
                    </a:lnTo>
                    <a:lnTo>
                      <a:pt x="94" y="81"/>
                    </a:lnTo>
                    <a:lnTo>
                      <a:pt x="124" y="67"/>
                    </a:lnTo>
                    <a:lnTo>
                      <a:pt x="155" y="56"/>
                    </a:lnTo>
                    <a:lnTo>
                      <a:pt x="186" y="44"/>
                    </a:lnTo>
                    <a:lnTo>
                      <a:pt x="218" y="35"/>
                    </a:lnTo>
                    <a:lnTo>
                      <a:pt x="251" y="27"/>
                    </a:lnTo>
                    <a:lnTo>
                      <a:pt x="284" y="21"/>
                    </a:lnTo>
                    <a:lnTo>
                      <a:pt x="318" y="17"/>
                    </a:lnTo>
                    <a:lnTo>
                      <a:pt x="353" y="16"/>
                    </a:lnTo>
                    <a:lnTo>
                      <a:pt x="387" y="14"/>
                    </a:lnTo>
                    <a:lnTo>
                      <a:pt x="422" y="16"/>
                    </a:lnTo>
                    <a:lnTo>
                      <a:pt x="456" y="17"/>
                    </a:lnTo>
                    <a:lnTo>
                      <a:pt x="491" y="21"/>
                    </a:lnTo>
                    <a:lnTo>
                      <a:pt x="523" y="27"/>
                    </a:lnTo>
                    <a:lnTo>
                      <a:pt x="556" y="35"/>
                    </a:lnTo>
                    <a:lnTo>
                      <a:pt x="589" y="44"/>
                    </a:lnTo>
                    <a:lnTo>
                      <a:pt x="619" y="56"/>
                    </a:lnTo>
                    <a:lnTo>
                      <a:pt x="650" y="67"/>
                    </a:lnTo>
                    <a:lnTo>
                      <a:pt x="681" y="81"/>
                    </a:lnTo>
                    <a:lnTo>
                      <a:pt x="710" y="96"/>
                    </a:lnTo>
                    <a:lnTo>
                      <a:pt x="738" y="111"/>
                    </a:lnTo>
                    <a:lnTo>
                      <a:pt x="765" y="129"/>
                    </a:lnTo>
                    <a:lnTo>
                      <a:pt x="792" y="148"/>
                    </a:lnTo>
                    <a:lnTo>
                      <a:pt x="817" y="169"/>
                    </a:lnTo>
                    <a:lnTo>
                      <a:pt x="842" y="190"/>
                    </a:lnTo>
                    <a:lnTo>
                      <a:pt x="865" y="213"/>
                    </a:lnTo>
                    <a:lnTo>
                      <a:pt x="888" y="236"/>
                    </a:lnTo>
                    <a:lnTo>
                      <a:pt x="909" y="261"/>
                    </a:lnTo>
                    <a:lnTo>
                      <a:pt x="930" y="286"/>
                    </a:lnTo>
                    <a:lnTo>
                      <a:pt x="949" y="313"/>
                    </a:lnTo>
                    <a:lnTo>
                      <a:pt x="967" y="340"/>
                    </a:lnTo>
                    <a:lnTo>
                      <a:pt x="982" y="369"/>
                    </a:lnTo>
                    <a:lnTo>
                      <a:pt x="997" y="397"/>
                    </a:lnTo>
                    <a:lnTo>
                      <a:pt x="1011" y="428"/>
                    </a:lnTo>
                    <a:lnTo>
                      <a:pt x="1022" y="459"/>
                    </a:lnTo>
                    <a:lnTo>
                      <a:pt x="1034" y="490"/>
                    </a:lnTo>
                    <a:lnTo>
                      <a:pt x="1044" y="522"/>
                    </a:lnTo>
                    <a:lnTo>
                      <a:pt x="1051" y="555"/>
                    </a:lnTo>
                    <a:lnTo>
                      <a:pt x="1057" y="587"/>
                    </a:lnTo>
                    <a:lnTo>
                      <a:pt x="1061" y="622"/>
                    </a:lnTo>
                    <a:lnTo>
                      <a:pt x="1063" y="656"/>
                    </a:lnTo>
                    <a:lnTo>
                      <a:pt x="1065" y="691"/>
                    </a:lnTo>
                    <a:lnTo>
                      <a:pt x="1078" y="691"/>
                    </a:lnTo>
                    <a:lnTo>
                      <a:pt x="1076" y="726"/>
                    </a:lnTo>
                    <a:lnTo>
                      <a:pt x="1074" y="762"/>
                    </a:lnTo>
                    <a:lnTo>
                      <a:pt x="1068" y="797"/>
                    </a:lnTo>
                    <a:lnTo>
                      <a:pt x="1063" y="829"/>
                    </a:lnTo>
                    <a:lnTo>
                      <a:pt x="1055" y="864"/>
                    </a:lnTo>
                    <a:lnTo>
                      <a:pt x="1045" y="896"/>
                    </a:lnTo>
                    <a:lnTo>
                      <a:pt x="1036" y="929"/>
                    </a:lnTo>
                    <a:lnTo>
                      <a:pt x="1022" y="960"/>
                    </a:lnTo>
                    <a:lnTo>
                      <a:pt x="1009" y="990"/>
                    </a:lnTo>
                    <a:lnTo>
                      <a:pt x="994" y="1019"/>
                    </a:lnTo>
                    <a:lnTo>
                      <a:pt x="978" y="1048"/>
                    </a:lnTo>
                    <a:lnTo>
                      <a:pt x="959" y="1077"/>
                    </a:lnTo>
                    <a:lnTo>
                      <a:pt x="940" y="1104"/>
                    </a:lnTo>
                    <a:lnTo>
                      <a:pt x="919" y="1130"/>
                    </a:lnTo>
                    <a:lnTo>
                      <a:pt x="898" y="1155"/>
                    </a:lnTo>
                    <a:lnTo>
                      <a:pt x="875" y="1178"/>
                    </a:lnTo>
                    <a:lnTo>
                      <a:pt x="852" y="1201"/>
                    </a:lnTo>
                    <a:lnTo>
                      <a:pt x="827" y="1223"/>
                    </a:lnTo>
                    <a:lnTo>
                      <a:pt x="800" y="1244"/>
                    </a:lnTo>
                    <a:lnTo>
                      <a:pt x="773" y="1263"/>
                    </a:lnTo>
                    <a:lnTo>
                      <a:pt x="744" y="1280"/>
                    </a:lnTo>
                    <a:lnTo>
                      <a:pt x="715" y="1297"/>
                    </a:lnTo>
                    <a:lnTo>
                      <a:pt x="687" y="1313"/>
                    </a:lnTo>
                    <a:lnTo>
                      <a:pt x="656" y="1326"/>
                    </a:lnTo>
                    <a:lnTo>
                      <a:pt x="625" y="1340"/>
                    </a:lnTo>
                    <a:lnTo>
                      <a:pt x="593" y="1349"/>
                    </a:lnTo>
                    <a:lnTo>
                      <a:pt x="560" y="1359"/>
                    </a:lnTo>
                    <a:lnTo>
                      <a:pt x="525" y="1366"/>
                    </a:lnTo>
                    <a:lnTo>
                      <a:pt x="493" y="1372"/>
                    </a:lnTo>
                    <a:lnTo>
                      <a:pt x="458" y="1378"/>
                    </a:lnTo>
                    <a:lnTo>
                      <a:pt x="422" y="1380"/>
                    </a:lnTo>
                    <a:lnTo>
                      <a:pt x="387" y="1380"/>
                    </a:lnTo>
                    <a:lnTo>
                      <a:pt x="351" y="1380"/>
                    </a:lnTo>
                    <a:lnTo>
                      <a:pt x="316" y="1378"/>
                    </a:lnTo>
                    <a:lnTo>
                      <a:pt x="282" y="1372"/>
                    </a:lnTo>
                    <a:lnTo>
                      <a:pt x="247" y="1366"/>
                    </a:lnTo>
                    <a:lnTo>
                      <a:pt x="215" y="1359"/>
                    </a:lnTo>
                    <a:lnTo>
                      <a:pt x="182" y="1349"/>
                    </a:lnTo>
                    <a:lnTo>
                      <a:pt x="149" y="1340"/>
                    </a:lnTo>
                    <a:lnTo>
                      <a:pt x="119" y="1326"/>
                    </a:lnTo>
                    <a:lnTo>
                      <a:pt x="88" y="1313"/>
                    </a:lnTo>
                    <a:lnTo>
                      <a:pt x="59" y="1297"/>
                    </a:lnTo>
                    <a:lnTo>
                      <a:pt x="30" y="1282"/>
                    </a:lnTo>
                    <a:lnTo>
                      <a:pt x="30" y="1280"/>
                    </a:lnTo>
                    <a:lnTo>
                      <a:pt x="28" y="1276"/>
                    </a:lnTo>
                    <a:lnTo>
                      <a:pt x="28" y="1274"/>
                    </a:lnTo>
                    <a:lnTo>
                      <a:pt x="26" y="1272"/>
                    </a:lnTo>
                    <a:lnTo>
                      <a:pt x="26" y="1269"/>
                    </a:lnTo>
                    <a:lnTo>
                      <a:pt x="26" y="1267"/>
                    </a:lnTo>
                    <a:lnTo>
                      <a:pt x="25" y="1265"/>
                    </a:lnTo>
                    <a:lnTo>
                      <a:pt x="25" y="1263"/>
                    </a:lnTo>
                    <a:lnTo>
                      <a:pt x="36" y="1271"/>
                    </a:lnTo>
                    <a:lnTo>
                      <a:pt x="65" y="1286"/>
                    </a:lnTo>
                    <a:lnTo>
                      <a:pt x="94" y="1301"/>
                    </a:lnTo>
                    <a:lnTo>
                      <a:pt x="124" y="1315"/>
                    </a:lnTo>
                    <a:lnTo>
                      <a:pt x="155" y="1326"/>
                    </a:lnTo>
                    <a:lnTo>
                      <a:pt x="186" y="1338"/>
                    </a:lnTo>
                    <a:lnTo>
                      <a:pt x="218" y="1347"/>
                    </a:lnTo>
                    <a:lnTo>
                      <a:pt x="251" y="1355"/>
                    </a:lnTo>
                    <a:lnTo>
                      <a:pt x="284" y="1361"/>
                    </a:lnTo>
                    <a:lnTo>
                      <a:pt x="318" y="1365"/>
                    </a:lnTo>
                    <a:lnTo>
                      <a:pt x="353" y="1366"/>
                    </a:lnTo>
                    <a:lnTo>
                      <a:pt x="387" y="1368"/>
                    </a:lnTo>
                    <a:lnTo>
                      <a:pt x="422" y="1366"/>
                    </a:lnTo>
                    <a:lnTo>
                      <a:pt x="456" y="1365"/>
                    </a:lnTo>
                    <a:lnTo>
                      <a:pt x="491" y="1361"/>
                    </a:lnTo>
                    <a:lnTo>
                      <a:pt x="523" y="1355"/>
                    </a:lnTo>
                    <a:lnTo>
                      <a:pt x="556" y="1347"/>
                    </a:lnTo>
                    <a:lnTo>
                      <a:pt x="589" y="1338"/>
                    </a:lnTo>
                    <a:lnTo>
                      <a:pt x="619" y="1326"/>
                    </a:lnTo>
                    <a:lnTo>
                      <a:pt x="650" y="1315"/>
                    </a:lnTo>
                    <a:lnTo>
                      <a:pt x="681" y="1301"/>
                    </a:lnTo>
                    <a:lnTo>
                      <a:pt x="710" y="1286"/>
                    </a:lnTo>
                    <a:lnTo>
                      <a:pt x="738" y="1271"/>
                    </a:lnTo>
                    <a:lnTo>
                      <a:pt x="765" y="1251"/>
                    </a:lnTo>
                    <a:lnTo>
                      <a:pt x="792" y="1234"/>
                    </a:lnTo>
                    <a:lnTo>
                      <a:pt x="817" y="1213"/>
                    </a:lnTo>
                    <a:lnTo>
                      <a:pt x="842" y="1192"/>
                    </a:lnTo>
                    <a:lnTo>
                      <a:pt x="865" y="1169"/>
                    </a:lnTo>
                    <a:lnTo>
                      <a:pt x="888" y="1146"/>
                    </a:lnTo>
                    <a:lnTo>
                      <a:pt x="909" y="1121"/>
                    </a:lnTo>
                    <a:lnTo>
                      <a:pt x="930" y="1096"/>
                    </a:lnTo>
                    <a:lnTo>
                      <a:pt x="949" y="1069"/>
                    </a:lnTo>
                    <a:lnTo>
                      <a:pt x="967" y="1042"/>
                    </a:lnTo>
                    <a:lnTo>
                      <a:pt x="982" y="1013"/>
                    </a:lnTo>
                    <a:lnTo>
                      <a:pt x="997" y="985"/>
                    </a:lnTo>
                    <a:lnTo>
                      <a:pt x="1011" y="954"/>
                    </a:lnTo>
                    <a:lnTo>
                      <a:pt x="1022" y="923"/>
                    </a:lnTo>
                    <a:lnTo>
                      <a:pt x="1034" y="893"/>
                    </a:lnTo>
                    <a:lnTo>
                      <a:pt x="1044" y="860"/>
                    </a:lnTo>
                    <a:lnTo>
                      <a:pt x="1051" y="827"/>
                    </a:lnTo>
                    <a:lnTo>
                      <a:pt x="1057" y="795"/>
                    </a:lnTo>
                    <a:lnTo>
                      <a:pt x="1061" y="760"/>
                    </a:lnTo>
                    <a:lnTo>
                      <a:pt x="1063" y="726"/>
                    </a:lnTo>
                    <a:lnTo>
                      <a:pt x="1065" y="691"/>
                    </a:lnTo>
                    <a:lnTo>
                      <a:pt x="1078" y="691"/>
                    </a:lnTo>
                    <a:close/>
                  </a:path>
                </a:pathLst>
              </a:custGeom>
              <a:solidFill>
                <a:srgbClr val="96D5FF"/>
              </a:solidFill>
              <a:ln w="9525">
                <a:noFill/>
                <a:round/>
                <a:headEnd/>
                <a:tailEnd/>
              </a:ln>
            </p:spPr>
            <p:txBody>
              <a:bodyPr/>
              <a:lstStyle/>
              <a:p>
                <a:endParaRPr lang="en-US"/>
              </a:p>
            </p:txBody>
          </p:sp>
          <p:sp>
            <p:nvSpPr>
              <p:cNvPr id="27807" name="Freeform 1123"/>
              <p:cNvSpPr>
                <a:spLocks/>
              </p:cNvSpPr>
              <p:nvPr/>
            </p:nvSpPr>
            <p:spPr bwMode="auto">
              <a:xfrm>
                <a:off x="479" y="1523"/>
                <a:ext cx="1072" cy="1366"/>
              </a:xfrm>
              <a:custGeom>
                <a:avLst/>
                <a:gdLst>
                  <a:gd name="T0" fmla="*/ 1065 w 1072"/>
                  <a:gd name="T1" fmla="*/ 579 h 1366"/>
                  <a:gd name="T2" fmla="*/ 1032 w 1072"/>
                  <a:gd name="T3" fmla="*/ 447 h 1366"/>
                  <a:gd name="T4" fmla="*/ 975 w 1072"/>
                  <a:gd name="T5" fmla="*/ 328 h 1366"/>
                  <a:gd name="T6" fmla="*/ 896 w 1072"/>
                  <a:gd name="T7" fmla="*/ 222 h 1366"/>
                  <a:gd name="T8" fmla="*/ 798 w 1072"/>
                  <a:gd name="T9" fmla="*/ 136 h 1366"/>
                  <a:gd name="T10" fmla="*/ 685 w 1072"/>
                  <a:gd name="T11" fmla="*/ 67 h 1366"/>
                  <a:gd name="T12" fmla="*/ 560 w 1072"/>
                  <a:gd name="T13" fmla="*/ 21 h 1366"/>
                  <a:gd name="T14" fmla="*/ 424 w 1072"/>
                  <a:gd name="T15" fmla="*/ 0 h 1366"/>
                  <a:gd name="T16" fmla="*/ 286 w 1072"/>
                  <a:gd name="T17" fmla="*/ 8 h 1366"/>
                  <a:gd name="T18" fmla="*/ 153 w 1072"/>
                  <a:gd name="T19" fmla="*/ 40 h 1366"/>
                  <a:gd name="T20" fmla="*/ 34 w 1072"/>
                  <a:gd name="T21" fmla="*/ 98 h 1366"/>
                  <a:gd name="T22" fmla="*/ 4 w 1072"/>
                  <a:gd name="T23" fmla="*/ 123 h 1366"/>
                  <a:gd name="T24" fmla="*/ 0 w 1072"/>
                  <a:gd name="T25" fmla="*/ 132 h 1366"/>
                  <a:gd name="T26" fmla="*/ 42 w 1072"/>
                  <a:gd name="T27" fmla="*/ 109 h 1366"/>
                  <a:gd name="T28" fmla="*/ 159 w 1072"/>
                  <a:gd name="T29" fmla="*/ 54 h 1366"/>
                  <a:gd name="T30" fmla="*/ 288 w 1072"/>
                  <a:gd name="T31" fmla="*/ 21 h 1366"/>
                  <a:gd name="T32" fmla="*/ 424 w 1072"/>
                  <a:gd name="T33" fmla="*/ 13 h 1366"/>
                  <a:gd name="T34" fmla="*/ 556 w 1072"/>
                  <a:gd name="T35" fmla="*/ 34 h 1366"/>
                  <a:gd name="T36" fmla="*/ 679 w 1072"/>
                  <a:gd name="T37" fmla="*/ 79 h 1366"/>
                  <a:gd name="T38" fmla="*/ 790 w 1072"/>
                  <a:gd name="T39" fmla="*/ 146 h 1366"/>
                  <a:gd name="T40" fmla="*/ 886 w 1072"/>
                  <a:gd name="T41" fmla="*/ 232 h 1366"/>
                  <a:gd name="T42" fmla="*/ 963 w 1072"/>
                  <a:gd name="T43" fmla="*/ 336 h 1366"/>
                  <a:gd name="T44" fmla="*/ 1019 w 1072"/>
                  <a:gd name="T45" fmla="*/ 453 h 1366"/>
                  <a:gd name="T46" fmla="*/ 1051 w 1072"/>
                  <a:gd name="T47" fmla="*/ 581 h 1366"/>
                  <a:gd name="T48" fmla="*/ 1072 w 1072"/>
                  <a:gd name="T49" fmla="*/ 683 h 1366"/>
                  <a:gd name="T50" fmla="*/ 1059 w 1072"/>
                  <a:gd name="T51" fmla="*/ 821 h 1366"/>
                  <a:gd name="T52" fmla="*/ 1019 w 1072"/>
                  <a:gd name="T53" fmla="*/ 950 h 1366"/>
                  <a:gd name="T54" fmla="*/ 955 w 1072"/>
                  <a:gd name="T55" fmla="*/ 1065 h 1366"/>
                  <a:gd name="T56" fmla="*/ 873 w 1072"/>
                  <a:gd name="T57" fmla="*/ 1167 h 1366"/>
                  <a:gd name="T58" fmla="*/ 771 w 1072"/>
                  <a:gd name="T59" fmla="*/ 1249 h 1366"/>
                  <a:gd name="T60" fmla="*/ 656 w 1072"/>
                  <a:gd name="T61" fmla="*/ 1312 h 1366"/>
                  <a:gd name="T62" fmla="*/ 527 w 1072"/>
                  <a:gd name="T63" fmla="*/ 1353 h 1366"/>
                  <a:gd name="T64" fmla="*/ 389 w 1072"/>
                  <a:gd name="T65" fmla="*/ 1366 h 1366"/>
                  <a:gd name="T66" fmla="*/ 251 w 1072"/>
                  <a:gd name="T67" fmla="*/ 1353 h 1366"/>
                  <a:gd name="T68" fmla="*/ 122 w 1072"/>
                  <a:gd name="T69" fmla="*/ 1312 h 1366"/>
                  <a:gd name="T70" fmla="*/ 28 w 1072"/>
                  <a:gd name="T71" fmla="*/ 1264 h 1366"/>
                  <a:gd name="T72" fmla="*/ 27 w 1072"/>
                  <a:gd name="T73" fmla="*/ 1255 h 1366"/>
                  <a:gd name="T74" fmla="*/ 23 w 1072"/>
                  <a:gd name="T75" fmla="*/ 1245 h 1366"/>
                  <a:gd name="T76" fmla="*/ 128 w 1072"/>
                  <a:gd name="T77" fmla="*/ 1301 h 1366"/>
                  <a:gd name="T78" fmla="*/ 255 w 1072"/>
                  <a:gd name="T79" fmla="*/ 1339 h 1366"/>
                  <a:gd name="T80" fmla="*/ 389 w 1072"/>
                  <a:gd name="T81" fmla="*/ 1353 h 1366"/>
                  <a:gd name="T82" fmla="*/ 524 w 1072"/>
                  <a:gd name="T83" fmla="*/ 1339 h 1366"/>
                  <a:gd name="T84" fmla="*/ 650 w 1072"/>
                  <a:gd name="T85" fmla="*/ 1301 h 1366"/>
                  <a:gd name="T86" fmla="*/ 763 w 1072"/>
                  <a:gd name="T87" fmla="*/ 1240 h 1366"/>
                  <a:gd name="T88" fmla="*/ 863 w 1072"/>
                  <a:gd name="T89" fmla="*/ 1157 h 1366"/>
                  <a:gd name="T90" fmla="*/ 946 w 1072"/>
                  <a:gd name="T91" fmla="*/ 1057 h 1366"/>
                  <a:gd name="T92" fmla="*/ 1007 w 1072"/>
                  <a:gd name="T93" fmla="*/ 944 h 1366"/>
                  <a:gd name="T94" fmla="*/ 1046 w 1072"/>
                  <a:gd name="T95" fmla="*/ 817 h 1366"/>
                  <a:gd name="T96" fmla="*/ 1059 w 1072"/>
                  <a:gd name="T97" fmla="*/ 683 h 136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72"/>
                  <a:gd name="T148" fmla="*/ 0 h 1366"/>
                  <a:gd name="T149" fmla="*/ 1072 w 1072"/>
                  <a:gd name="T150" fmla="*/ 1366 h 136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72" h="1366">
                    <a:moveTo>
                      <a:pt x="1072" y="683"/>
                    </a:moveTo>
                    <a:lnTo>
                      <a:pt x="1072" y="648"/>
                    </a:lnTo>
                    <a:lnTo>
                      <a:pt x="1069" y="614"/>
                    </a:lnTo>
                    <a:lnTo>
                      <a:pt x="1065" y="579"/>
                    </a:lnTo>
                    <a:lnTo>
                      <a:pt x="1059" y="545"/>
                    </a:lnTo>
                    <a:lnTo>
                      <a:pt x="1051" y="512"/>
                    </a:lnTo>
                    <a:lnTo>
                      <a:pt x="1042" y="480"/>
                    </a:lnTo>
                    <a:lnTo>
                      <a:pt x="1032" y="447"/>
                    </a:lnTo>
                    <a:lnTo>
                      <a:pt x="1019" y="416"/>
                    </a:lnTo>
                    <a:lnTo>
                      <a:pt x="1005" y="387"/>
                    </a:lnTo>
                    <a:lnTo>
                      <a:pt x="990" y="357"/>
                    </a:lnTo>
                    <a:lnTo>
                      <a:pt x="975" y="328"/>
                    </a:lnTo>
                    <a:lnTo>
                      <a:pt x="955" y="301"/>
                    </a:lnTo>
                    <a:lnTo>
                      <a:pt x="936" y="274"/>
                    </a:lnTo>
                    <a:lnTo>
                      <a:pt x="917" y="247"/>
                    </a:lnTo>
                    <a:lnTo>
                      <a:pt x="896" y="222"/>
                    </a:lnTo>
                    <a:lnTo>
                      <a:pt x="873" y="199"/>
                    </a:lnTo>
                    <a:lnTo>
                      <a:pt x="848" y="176"/>
                    </a:lnTo>
                    <a:lnTo>
                      <a:pt x="825" y="155"/>
                    </a:lnTo>
                    <a:lnTo>
                      <a:pt x="798" y="136"/>
                    </a:lnTo>
                    <a:lnTo>
                      <a:pt x="771" y="117"/>
                    </a:lnTo>
                    <a:lnTo>
                      <a:pt x="744" y="98"/>
                    </a:lnTo>
                    <a:lnTo>
                      <a:pt x="715" y="82"/>
                    </a:lnTo>
                    <a:lnTo>
                      <a:pt x="685" y="67"/>
                    </a:lnTo>
                    <a:lnTo>
                      <a:pt x="656" y="54"/>
                    </a:lnTo>
                    <a:lnTo>
                      <a:pt x="623" y="40"/>
                    </a:lnTo>
                    <a:lnTo>
                      <a:pt x="593" y="31"/>
                    </a:lnTo>
                    <a:lnTo>
                      <a:pt x="560" y="21"/>
                    </a:lnTo>
                    <a:lnTo>
                      <a:pt x="527" y="13"/>
                    </a:lnTo>
                    <a:lnTo>
                      <a:pt x="493" y="8"/>
                    </a:lnTo>
                    <a:lnTo>
                      <a:pt x="458" y="4"/>
                    </a:lnTo>
                    <a:lnTo>
                      <a:pt x="424" y="0"/>
                    </a:lnTo>
                    <a:lnTo>
                      <a:pt x="389" y="0"/>
                    </a:lnTo>
                    <a:lnTo>
                      <a:pt x="355" y="0"/>
                    </a:lnTo>
                    <a:lnTo>
                      <a:pt x="320" y="4"/>
                    </a:lnTo>
                    <a:lnTo>
                      <a:pt x="286" y="8"/>
                    </a:lnTo>
                    <a:lnTo>
                      <a:pt x="251" y="13"/>
                    </a:lnTo>
                    <a:lnTo>
                      <a:pt x="218" y="21"/>
                    </a:lnTo>
                    <a:lnTo>
                      <a:pt x="186" y="31"/>
                    </a:lnTo>
                    <a:lnTo>
                      <a:pt x="153" y="40"/>
                    </a:lnTo>
                    <a:lnTo>
                      <a:pt x="122" y="54"/>
                    </a:lnTo>
                    <a:lnTo>
                      <a:pt x="94" y="67"/>
                    </a:lnTo>
                    <a:lnTo>
                      <a:pt x="63" y="82"/>
                    </a:lnTo>
                    <a:lnTo>
                      <a:pt x="34" y="98"/>
                    </a:lnTo>
                    <a:lnTo>
                      <a:pt x="7" y="117"/>
                    </a:lnTo>
                    <a:lnTo>
                      <a:pt x="4" y="119"/>
                    </a:lnTo>
                    <a:lnTo>
                      <a:pt x="4" y="121"/>
                    </a:lnTo>
                    <a:lnTo>
                      <a:pt x="4" y="123"/>
                    </a:lnTo>
                    <a:lnTo>
                      <a:pt x="2" y="127"/>
                    </a:lnTo>
                    <a:lnTo>
                      <a:pt x="2" y="128"/>
                    </a:lnTo>
                    <a:lnTo>
                      <a:pt x="2" y="130"/>
                    </a:lnTo>
                    <a:lnTo>
                      <a:pt x="0" y="132"/>
                    </a:lnTo>
                    <a:lnTo>
                      <a:pt x="0" y="136"/>
                    </a:lnTo>
                    <a:lnTo>
                      <a:pt x="0" y="138"/>
                    </a:lnTo>
                    <a:lnTo>
                      <a:pt x="15" y="127"/>
                    </a:lnTo>
                    <a:lnTo>
                      <a:pt x="42" y="109"/>
                    </a:lnTo>
                    <a:lnTo>
                      <a:pt x="69" y="94"/>
                    </a:lnTo>
                    <a:lnTo>
                      <a:pt x="98" y="79"/>
                    </a:lnTo>
                    <a:lnTo>
                      <a:pt x="128" y="65"/>
                    </a:lnTo>
                    <a:lnTo>
                      <a:pt x="159" y="54"/>
                    </a:lnTo>
                    <a:lnTo>
                      <a:pt x="190" y="42"/>
                    </a:lnTo>
                    <a:lnTo>
                      <a:pt x="222" y="34"/>
                    </a:lnTo>
                    <a:lnTo>
                      <a:pt x="255" y="27"/>
                    </a:lnTo>
                    <a:lnTo>
                      <a:pt x="288" y="21"/>
                    </a:lnTo>
                    <a:lnTo>
                      <a:pt x="320" y="15"/>
                    </a:lnTo>
                    <a:lnTo>
                      <a:pt x="355" y="13"/>
                    </a:lnTo>
                    <a:lnTo>
                      <a:pt x="389" y="13"/>
                    </a:lnTo>
                    <a:lnTo>
                      <a:pt x="424" y="13"/>
                    </a:lnTo>
                    <a:lnTo>
                      <a:pt x="458" y="15"/>
                    </a:lnTo>
                    <a:lnTo>
                      <a:pt x="491" y="21"/>
                    </a:lnTo>
                    <a:lnTo>
                      <a:pt x="524" y="27"/>
                    </a:lnTo>
                    <a:lnTo>
                      <a:pt x="556" y="34"/>
                    </a:lnTo>
                    <a:lnTo>
                      <a:pt x="589" y="42"/>
                    </a:lnTo>
                    <a:lnTo>
                      <a:pt x="619" y="54"/>
                    </a:lnTo>
                    <a:lnTo>
                      <a:pt x="650" y="65"/>
                    </a:lnTo>
                    <a:lnTo>
                      <a:pt x="679" y="79"/>
                    </a:lnTo>
                    <a:lnTo>
                      <a:pt x="710" y="94"/>
                    </a:lnTo>
                    <a:lnTo>
                      <a:pt x="737" y="109"/>
                    </a:lnTo>
                    <a:lnTo>
                      <a:pt x="763" y="127"/>
                    </a:lnTo>
                    <a:lnTo>
                      <a:pt x="790" y="146"/>
                    </a:lnTo>
                    <a:lnTo>
                      <a:pt x="815" y="165"/>
                    </a:lnTo>
                    <a:lnTo>
                      <a:pt x="840" y="186"/>
                    </a:lnTo>
                    <a:lnTo>
                      <a:pt x="863" y="209"/>
                    </a:lnTo>
                    <a:lnTo>
                      <a:pt x="886" y="232"/>
                    </a:lnTo>
                    <a:lnTo>
                      <a:pt x="907" y="257"/>
                    </a:lnTo>
                    <a:lnTo>
                      <a:pt x="927" y="282"/>
                    </a:lnTo>
                    <a:lnTo>
                      <a:pt x="946" y="309"/>
                    </a:lnTo>
                    <a:lnTo>
                      <a:pt x="963" y="336"/>
                    </a:lnTo>
                    <a:lnTo>
                      <a:pt x="978" y="363"/>
                    </a:lnTo>
                    <a:lnTo>
                      <a:pt x="994" y="391"/>
                    </a:lnTo>
                    <a:lnTo>
                      <a:pt x="1007" y="422"/>
                    </a:lnTo>
                    <a:lnTo>
                      <a:pt x="1019" y="453"/>
                    </a:lnTo>
                    <a:lnTo>
                      <a:pt x="1030" y="483"/>
                    </a:lnTo>
                    <a:lnTo>
                      <a:pt x="1038" y="516"/>
                    </a:lnTo>
                    <a:lnTo>
                      <a:pt x="1046" y="549"/>
                    </a:lnTo>
                    <a:lnTo>
                      <a:pt x="1051" y="581"/>
                    </a:lnTo>
                    <a:lnTo>
                      <a:pt x="1057" y="614"/>
                    </a:lnTo>
                    <a:lnTo>
                      <a:pt x="1059" y="648"/>
                    </a:lnTo>
                    <a:lnTo>
                      <a:pt x="1059" y="683"/>
                    </a:lnTo>
                    <a:lnTo>
                      <a:pt x="1072" y="683"/>
                    </a:lnTo>
                    <a:lnTo>
                      <a:pt x="1072" y="718"/>
                    </a:lnTo>
                    <a:lnTo>
                      <a:pt x="1069" y="752"/>
                    </a:lnTo>
                    <a:lnTo>
                      <a:pt x="1065" y="787"/>
                    </a:lnTo>
                    <a:lnTo>
                      <a:pt x="1059" y="821"/>
                    </a:lnTo>
                    <a:lnTo>
                      <a:pt x="1051" y="854"/>
                    </a:lnTo>
                    <a:lnTo>
                      <a:pt x="1042" y="886"/>
                    </a:lnTo>
                    <a:lnTo>
                      <a:pt x="1032" y="917"/>
                    </a:lnTo>
                    <a:lnTo>
                      <a:pt x="1019" y="950"/>
                    </a:lnTo>
                    <a:lnTo>
                      <a:pt x="1005" y="979"/>
                    </a:lnTo>
                    <a:lnTo>
                      <a:pt x="990" y="1009"/>
                    </a:lnTo>
                    <a:lnTo>
                      <a:pt x="975" y="1038"/>
                    </a:lnTo>
                    <a:lnTo>
                      <a:pt x="955" y="1065"/>
                    </a:lnTo>
                    <a:lnTo>
                      <a:pt x="936" y="1092"/>
                    </a:lnTo>
                    <a:lnTo>
                      <a:pt x="917" y="1117"/>
                    </a:lnTo>
                    <a:lnTo>
                      <a:pt x="896" y="1142"/>
                    </a:lnTo>
                    <a:lnTo>
                      <a:pt x="873" y="1167"/>
                    </a:lnTo>
                    <a:lnTo>
                      <a:pt x="848" y="1190"/>
                    </a:lnTo>
                    <a:lnTo>
                      <a:pt x="825" y="1211"/>
                    </a:lnTo>
                    <a:lnTo>
                      <a:pt x="798" y="1230"/>
                    </a:lnTo>
                    <a:lnTo>
                      <a:pt x="771" y="1249"/>
                    </a:lnTo>
                    <a:lnTo>
                      <a:pt x="744" y="1268"/>
                    </a:lnTo>
                    <a:lnTo>
                      <a:pt x="715" y="1284"/>
                    </a:lnTo>
                    <a:lnTo>
                      <a:pt x="685" y="1299"/>
                    </a:lnTo>
                    <a:lnTo>
                      <a:pt x="656" y="1312"/>
                    </a:lnTo>
                    <a:lnTo>
                      <a:pt x="623" y="1324"/>
                    </a:lnTo>
                    <a:lnTo>
                      <a:pt x="593" y="1335"/>
                    </a:lnTo>
                    <a:lnTo>
                      <a:pt x="560" y="1345"/>
                    </a:lnTo>
                    <a:lnTo>
                      <a:pt x="527" y="1353"/>
                    </a:lnTo>
                    <a:lnTo>
                      <a:pt x="493" y="1358"/>
                    </a:lnTo>
                    <a:lnTo>
                      <a:pt x="458" y="1362"/>
                    </a:lnTo>
                    <a:lnTo>
                      <a:pt x="424" y="1366"/>
                    </a:lnTo>
                    <a:lnTo>
                      <a:pt x="389" y="1366"/>
                    </a:lnTo>
                    <a:lnTo>
                      <a:pt x="355" y="1366"/>
                    </a:lnTo>
                    <a:lnTo>
                      <a:pt x="320" y="1362"/>
                    </a:lnTo>
                    <a:lnTo>
                      <a:pt x="286" y="1358"/>
                    </a:lnTo>
                    <a:lnTo>
                      <a:pt x="251" y="1353"/>
                    </a:lnTo>
                    <a:lnTo>
                      <a:pt x="218" y="1345"/>
                    </a:lnTo>
                    <a:lnTo>
                      <a:pt x="186" y="1335"/>
                    </a:lnTo>
                    <a:lnTo>
                      <a:pt x="153" y="1324"/>
                    </a:lnTo>
                    <a:lnTo>
                      <a:pt x="122" y="1312"/>
                    </a:lnTo>
                    <a:lnTo>
                      <a:pt x="94" y="1299"/>
                    </a:lnTo>
                    <a:lnTo>
                      <a:pt x="63" y="1284"/>
                    </a:lnTo>
                    <a:lnTo>
                      <a:pt x="34" y="1268"/>
                    </a:lnTo>
                    <a:lnTo>
                      <a:pt x="28" y="1264"/>
                    </a:lnTo>
                    <a:lnTo>
                      <a:pt x="28" y="1261"/>
                    </a:lnTo>
                    <a:lnTo>
                      <a:pt x="28" y="1259"/>
                    </a:lnTo>
                    <a:lnTo>
                      <a:pt x="27" y="1257"/>
                    </a:lnTo>
                    <a:lnTo>
                      <a:pt x="27" y="1255"/>
                    </a:lnTo>
                    <a:lnTo>
                      <a:pt x="25" y="1251"/>
                    </a:lnTo>
                    <a:lnTo>
                      <a:pt x="25" y="1249"/>
                    </a:lnTo>
                    <a:lnTo>
                      <a:pt x="25" y="1247"/>
                    </a:lnTo>
                    <a:lnTo>
                      <a:pt x="23" y="1245"/>
                    </a:lnTo>
                    <a:lnTo>
                      <a:pt x="42" y="1257"/>
                    </a:lnTo>
                    <a:lnTo>
                      <a:pt x="69" y="1272"/>
                    </a:lnTo>
                    <a:lnTo>
                      <a:pt x="98" y="1287"/>
                    </a:lnTo>
                    <a:lnTo>
                      <a:pt x="128" y="1301"/>
                    </a:lnTo>
                    <a:lnTo>
                      <a:pt x="159" y="1312"/>
                    </a:lnTo>
                    <a:lnTo>
                      <a:pt x="190" y="1324"/>
                    </a:lnTo>
                    <a:lnTo>
                      <a:pt x="222" y="1332"/>
                    </a:lnTo>
                    <a:lnTo>
                      <a:pt x="255" y="1339"/>
                    </a:lnTo>
                    <a:lnTo>
                      <a:pt x="288" y="1345"/>
                    </a:lnTo>
                    <a:lnTo>
                      <a:pt x="320" y="1351"/>
                    </a:lnTo>
                    <a:lnTo>
                      <a:pt x="355" y="1353"/>
                    </a:lnTo>
                    <a:lnTo>
                      <a:pt x="389" y="1353"/>
                    </a:lnTo>
                    <a:lnTo>
                      <a:pt x="424" y="1353"/>
                    </a:lnTo>
                    <a:lnTo>
                      <a:pt x="458" y="1351"/>
                    </a:lnTo>
                    <a:lnTo>
                      <a:pt x="491" y="1345"/>
                    </a:lnTo>
                    <a:lnTo>
                      <a:pt x="524" y="1339"/>
                    </a:lnTo>
                    <a:lnTo>
                      <a:pt x="556" y="1332"/>
                    </a:lnTo>
                    <a:lnTo>
                      <a:pt x="589" y="1324"/>
                    </a:lnTo>
                    <a:lnTo>
                      <a:pt x="619" y="1312"/>
                    </a:lnTo>
                    <a:lnTo>
                      <a:pt x="650" y="1301"/>
                    </a:lnTo>
                    <a:lnTo>
                      <a:pt x="679" y="1287"/>
                    </a:lnTo>
                    <a:lnTo>
                      <a:pt x="710" y="1272"/>
                    </a:lnTo>
                    <a:lnTo>
                      <a:pt x="737" y="1257"/>
                    </a:lnTo>
                    <a:lnTo>
                      <a:pt x="763" y="1240"/>
                    </a:lnTo>
                    <a:lnTo>
                      <a:pt x="790" y="1220"/>
                    </a:lnTo>
                    <a:lnTo>
                      <a:pt x="815" y="1201"/>
                    </a:lnTo>
                    <a:lnTo>
                      <a:pt x="840" y="1180"/>
                    </a:lnTo>
                    <a:lnTo>
                      <a:pt x="863" y="1157"/>
                    </a:lnTo>
                    <a:lnTo>
                      <a:pt x="886" y="1134"/>
                    </a:lnTo>
                    <a:lnTo>
                      <a:pt x="907" y="1109"/>
                    </a:lnTo>
                    <a:lnTo>
                      <a:pt x="927" y="1084"/>
                    </a:lnTo>
                    <a:lnTo>
                      <a:pt x="946" y="1057"/>
                    </a:lnTo>
                    <a:lnTo>
                      <a:pt x="963" y="1030"/>
                    </a:lnTo>
                    <a:lnTo>
                      <a:pt x="978" y="1002"/>
                    </a:lnTo>
                    <a:lnTo>
                      <a:pt x="994" y="973"/>
                    </a:lnTo>
                    <a:lnTo>
                      <a:pt x="1007" y="944"/>
                    </a:lnTo>
                    <a:lnTo>
                      <a:pt x="1019" y="913"/>
                    </a:lnTo>
                    <a:lnTo>
                      <a:pt x="1030" y="883"/>
                    </a:lnTo>
                    <a:lnTo>
                      <a:pt x="1038" y="850"/>
                    </a:lnTo>
                    <a:lnTo>
                      <a:pt x="1046" y="817"/>
                    </a:lnTo>
                    <a:lnTo>
                      <a:pt x="1051" y="785"/>
                    </a:lnTo>
                    <a:lnTo>
                      <a:pt x="1057" y="752"/>
                    </a:lnTo>
                    <a:lnTo>
                      <a:pt x="1059" y="718"/>
                    </a:lnTo>
                    <a:lnTo>
                      <a:pt x="1059" y="683"/>
                    </a:lnTo>
                    <a:lnTo>
                      <a:pt x="1072" y="683"/>
                    </a:lnTo>
                    <a:close/>
                  </a:path>
                </a:pathLst>
              </a:custGeom>
              <a:solidFill>
                <a:srgbClr val="97D5FF"/>
              </a:solidFill>
              <a:ln w="9525">
                <a:noFill/>
                <a:round/>
                <a:headEnd/>
                <a:tailEnd/>
              </a:ln>
            </p:spPr>
            <p:txBody>
              <a:bodyPr/>
              <a:lstStyle/>
              <a:p>
                <a:endParaRPr lang="en-US"/>
              </a:p>
            </p:txBody>
          </p:sp>
          <p:sp>
            <p:nvSpPr>
              <p:cNvPr id="27808" name="Freeform 1124"/>
              <p:cNvSpPr>
                <a:spLocks/>
              </p:cNvSpPr>
              <p:nvPr/>
            </p:nvSpPr>
            <p:spPr bwMode="auto">
              <a:xfrm>
                <a:off x="475" y="1529"/>
                <a:ext cx="1071" cy="1354"/>
              </a:xfrm>
              <a:custGeom>
                <a:avLst/>
                <a:gdLst>
                  <a:gd name="T0" fmla="*/ 1063 w 1071"/>
                  <a:gd name="T1" fmla="*/ 573 h 1354"/>
                  <a:gd name="T2" fmla="*/ 1028 w 1071"/>
                  <a:gd name="T3" fmla="*/ 445 h 1354"/>
                  <a:gd name="T4" fmla="*/ 973 w 1071"/>
                  <a:gd name="T5" fmla="*/ 326 h 1354"/>
                  <a:gd name="T6" fmla="*/ 894 w 1071"/>
                  <a:gd name="T7" fmla="*/ 222 h 1354"/>
                  <a:gd name="T8" fmla="*/ 798 w 1071"/>
                  <a:gd name="T9" fmla="*/ 134 h 1354"/>
                  <a:gd name="T10" fmla="*/ 687 w 1071"/>
                  <a:gd name="T11" fmla="*/ 67 h 1354"/>
                  <a:gd name="T12" fmla="*/ 562 w 1071"/>
                  <a:gd name="T13" fmla="*/ 21 h 1354"/>
                  <a:gd name="T14" fmla="*/ 428 w 1071"/>
                  <a:gd name="T15" fmla="*/ 2 h 1354"/>
                  <a:gd name="T16" fmla="*/ 290 w 1071"/>
                  <a:gd name="T17" fmla="*/ 7 h 1354"/>
                  <a:gd name="T18" fmla="*/ 161 w 1071"/>
                  <a:gd name="T19" fmla="*/ 42 h 1354"/>
                  <a:gd name="T20" fmla="*/ 42 w 1071"/>
                  <a:gd name="T21" fmla="*/ 97 h 1354"/>
                  <a:gd name="T22" fmla="*/ 4 w 1071"/>
                  <a:gd name="T23" fmla="*/ 126 h 1354"/>
                  <a:gd name="T24" fmla="*/ 2 w 1071"/>
                  <a:gd name="T25" fmla="*/ 136 h 1354"/>
                  <a:gd name="T26" fmla="*/ 50 w 1071"/>
                  <a:gd name="T27" fmla="*/ 109 h 1354"/>
                  <a:gd name="T28" fmla="*/ 165 w 1071"/>
                  <a:gd name="T29" fmla="*/ 53 h 1354"/>
                  <a:gd name="T30" fmla="*/ 292 w 1071"/>
                  <a:gd name="T31" fmla="*/ 21 h 1354"/>
                  <a:gd name="T32" fmla="*/ 428 w 1071"/>
                  <a:gd name="T33" fmla="*/ 13 h 1354"/>
                  <a:gd name="T34" fmla="*/ 558 w 1071"/>
                  <a:gd name="T35" fmla="*/ 34 h 1354"/>
                  <a:gd name="T36" fmla="*/ 681 w 1071"/>
                  <a:gd name="T37" fmla="*/ 78 h 1354"/>
                  <a:gd name="T38" fmla="*/ 790 w 1071"/>
                  <a:gd name="T39" fmla="*/ 145 h 1354"/>
                  <a:gd name="T40" fmla="*/ 884 w 1071"/>
                  <a:gd name="T41" fmla="*/ 230 h 1354"/>
                  <a:gd name="T42" fmla="*/ 961 w 1071"/>
                  <a:gd name="T43" fmla="*/ 334 h 1354"/>
                  <a:gd name="T44" fmla="*/ 1017 w 1071"/>
                  <a:gd name="T45" fmla="*/ 449 h 1354"/>
                  <a:gd name="T46" fmla="*/ 1050 w 1071"/>
                  <a:gd name="T47" fmla="*/ 575 h 1354"/>
                  <a:gd name="T48" fmla="*/ 1071 w 1071"/>
                  <a:gd name="T49" fmla="*/ 677 h 1354"/>
                  <a:gd name="T50" fmla="*/ 1057 w 1071"/>
                  <a:gd name="T51" fmla="*/ 813 h 1354"/>
                  <a:gd name="T52" fmla="*/ 1017 w 1071"/>
                  <a:gd name="T53" fmla="*/ 940 h 1354"/>
                  <a:gd name="T54" fmla="*/ 955 w 1071"/>
                  <a:gd name="T55" fmla="*/ 1055 h 1354"/>
                  <a:gd name="T56" fmla="*/ 871 w 1071"/>
                  <a:gd name="T57" fmla="*/ 1155 h 1354"/>
                  <a:gd name="T58" fmla="*/ 771 w 1071"/>
                  <a:gd name="T59" fmla="*/ 1237 h 1354"/>
                  <a:gd name="T60" fmla="*/ 656 w 1071"/>
                  <a:gd name="T61" fmla="*/ 1301 h 1354"/>
                  <a:gd name="T62" fmla="*/ 529 w 1071"/>
                  <a:gd name="T63" fmla="*/ 1341 h 1354"/>
                  <a:gd name="T64" fmla="*/ 393 w 1071"/>
                  <a:gd name="T65" fmla="*/ 1354 h 1354"/>
                  <a:gd name="T66" fmla="*/ 257 w 1071"/>
                  <a:gd name="T67" fmla="*/ 1341 h 1354"/>
                  <a:gd name="T68" fmla="*/ 130 w 1071"/>
                  <a:gd name="T69" fmla="*/ 1301 h 1354"/>
                  <a:gd name="T70" fmla="*/ 31 w 1071"/>
                  <a:gd name="T71" fmla="*/ 1249 h 1354"/>
                  <a:gd name="T72" fmla="*/ 27 w 1071"/>
                  <a:gd name="T73" fmla="*/ 1239 h 1354"/>
                  <a:gd name="T74" fmla="*/ 25 w 1071"/>
                  <a:gd name="T75" fmla="*/ 1230 h 1354"/>
                  <a:gd name="T76" fmla="*/ 134 w 1071"/>
                  <a:gd name="T77" fmla="*/ 1289 h 1354"/>
                  <a:gd name="T78" fmla="*/ 259 w 1071"/>
                  <a:gd name="T79" fmla="*/ 1328 h 1354"/>
                  <a:gd name="T80" fmla="*/ 393 w 1071"/>
                  <a:gd name="T81" fmla="*/ 1341 h 1354"/>
                  <a:gd name="T82" fmla="*/ 528 w 1071"/>
                  <a:gd name="T83" fmla="*/ 1328 h 1354"/>
                  <a:gd name="T84" fmla="*/ 652 w 1071"/>
                  <a:gd name="T85" fmla="*/ 1289 h 1354"/>
                  <a:gd name="T86" fmla="*/ 764 w 1071"/>
                  <a:gd name="T87" fmla="*/ 1228 h 1354"/>
                  <a:gd name="T88" fmla="*/ 863 w 1071"/>
                  <a:gd name="T89" fmla="*/ 1147 h 1354"/>
                  <a:gd name="T90" fmla="*/ 944 w 1071"/>
                  <a:gd name="T91" fmla="*/ 1047 h 1354"/>
                  <a:gd name="T92" fmla="*/ 1005 w 1071"/>
                  <a:gd name="T93" fmla="*/ 936 h 1354"/>
                  <a:gd name="T94" fmla="*/ 1044 w 1071"/>
                  <a:gd name="T95" fmla="*/ 811 h 1354"/>
                  <a:gd name="T96" fmla="*/ 1057 w 1071"/>
                  <a:gd name="T97" fmla="*/ 677 h 135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71"/>
                  <a:gd name="T148" fmla="*/ 0 h 1354"/>
                  <a:gd name="T149" fmla="*/ 1071 w 1071"/>
                  <a:gd name="T150" fmla="*/ 1354 h 135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71" h="1354">
                    <a:moveTo>
                      <a:pt x="1071" y="677"/>
                    </a:moveTo>
                    <a:lnTo>
                      <a:pt x="1069" y="642"/>
                    </a:lnTo>
                    <a:lnTo>
                      <a:pt x="1067" y="608"/>
                    </a:lnTo>
                    <a:lnTo>
                      <a:pt x="1063" y="573"/>
                    </a:lnTo>
                    <a:lnTo>
                      <a:pt x="1057" y="541"/>
                    </a:lnTo>
                    <a:lnTo>
                      <a:pt x="1050" y="508"/>
                    </a:lnTo>
                    <a:lnTo>
                      <a:pt x="1040" y="476"/>
                    </a:lnTo>
                    <a:lnTo>
                      <a:pt x="1028" y="445"/>
                    </a:lnTo>
                    <a:lnTo>
                      <a:pt x="1017" y="414"/>
                    </a:lnTo>
                    <a:lnTo>
                      <a:pt x="1003" y="383"/>
                    </a:lnTo>
                    <a:lnTo>
                      <a:pt x="988" y="355"/>
                    </a:lnTo>
                    <a:lnTo>
                      <a:pt x="973" y="326"/>
                    </a:lnTo>
                    <a:lnTo>
                      <a:pt x="955" y="299"/>
                    </a:lnTo>
                    <a:lnTo>
                      <a:pt x="936" y="272"/>
                    </a:lnTo>
                    <a:lnTo>
                      <a:pt x="915" y="247"/>
                    </a:lnTo>
                    <a:lnTo>
                      <a:pt x="894" y="222"/>
                    </a:lnTo>
                    <a:lnTo>
                      <a:pt x="871" y="199"/>
                    </a:lnTo>
                    <a:lnTo>
                      <a:pt x="848" y="176"/>
                    </a:lnTo>
                    <a:lnTo>
                      <a:pt x="823" y="155"/>
                    </a:lnTo>
                    <a:lnTo>
                      <a:pt x="798" y="134"/>
                    </a:lnTo>
                    <a:lnTo>
                      <a:pt x="771" y="115"/>
                    </a:lnTo>
                    <a:lnTo>
                      <a:pt x="744" y="97"/>
                    </a:lnTo>
                    <a:lnTo>
                      <a:pt x="716" y="82"/>
                    </a:lnTo>
                    <a:lnTo>
                      <a:pt x="687" y="67"/>
                    </a:lnTo>
                    <a:lnTo>
                      <a:pt x="656" y="53"/>
                    </a:lnTo>
                    <a:lnTo>
                      <a:pt x="625" y="42"/>
                    </a:lnTo>
                    <a:lnTo>
                      <a:pt x="595" y="30"/>
                    </a:lnTo>
                    <a:lnTo>
                      <a:pt x="562" y="21"/>
                    </a:lnTo>
                    <a:lnTo>
                      <a:pt x="529" y="13"/>
                    </a:lnTo>
                    <a:lnTo>
                      <a:pt x="497" y="7"/>
                    </a:lnTo>
                    <a:lnTo>
                      <a:pt x="462" y="3"/>
                    </a:lnTo>
                    <a:lnTo>
                      <a:pt x="428" y="2"/>
                    </a:lnTo>
                    <a:lnTo>
                      <a:pt x="393" y="0"/>
                    </a:lnTo>
                    <a:lnTo>
                      <a:pt x="359" y="2"/>
                    </a:lnTo>
                    <a:lnTo>
                      <a:pt x="324" y="3"/>
                    </a:lnTo>
                    <a:lnTo>
                      <a:pt x="290" y="7"/>
                    </a:lnTo>
                    <a:lnTo>
                      <a:pt x="257" y="13"/>
                    </a:lnTo>
                    <a:lnTo>
                      <a:pt x="224" y="21"/>
                    </a:lnTo>
                    <a:lnTo>
                      <a:pt x="192" y="30"/>
                    </a:lnTo>
                    <a:lnTo>
                      <a:pt x="161" y="42"/>
                    </a:lnTo>
                    <a:lnTo>
                      <a:pt x="130" y="53"/>
                    </a:lnTo>
                    <a:lnTo>
                      <a:pt x="100" y="67"/>
                    </a:lnTo>
                    <a:lnTo>
                      <a:pt x="71" y="82"/>
                    </a:lnTo>
                    <a:lnTo>
                      <a:pt x="42" y="97"/>
                    </a:lnTo>
                    <a:lnTo>
                      <a:pt x="15" y="115"/>
                    </a:lnTo>
                    <a:lnTo>
                      <a:pt x="6" y="122"/>
                    </a:lnTo>
                    <a:lnTo>
                      <a:pt x="6" y="124"/>
                    </a:lnTo>
                    <a:lnTo>
                      <a:pt x="4" y="126"/>
                    </a:lnTo>
                    <a:lnTo>
                      <a:pt x="4" y="130"/>
                    </a:lnTo>
                    <a:lnTo>
                      <a:pt x="4" y="132"/>
                    </a:lnTo>
                    <a:lnTo>
                      <a:pt x="2" y="134"/>
                    </a:lnTo>
                    <a:lnTo>
                      <a:pt x="2" y="136"/>
                    </a:lnTo>
                    <a:lnTo>
                      <a:pt x="2" y="140"/>
                    </a:lnTo>
                    <a:lnTo>
                      <a:pt x="0" y="142"/>
                    </a:lnTo>
                    <a:lnTo>
                      <a:pt x="21" y="126"/>
                    </a:lnTo>
                    <a:lnTo>
                      <a:pt x="50" y="109"/>
                    </a:lnTo>
                    <a:lnTo>
                      <a:pt x="77" y="94"/>
                    </a:lnTo>
                    <a:lnTo>
                      <a:pt x="105" y="78"/>
                    </a:lnTo>
                    <a:lnTo>
                      <a:pt x="134" y="65"/>
                    </a:lnTo>
                    <a:lnTo>
                      <a:pt x="165" y="53"/>
                    </a:lnTo>
                    <a:lnTo>
                      <a:pt x="196" y="44"/>
                    </a:lnTo>
                    <a:lnTo>
                      <a:pt x="226" y="34"/>
                    </a:lnTo>
                    <a:lnTo>
                      <a:pt x="259" y="26"/>
                    </a:lnTo>
                    <a:lnTo>
                      <a:pt x="292" y="21"/>
                    </a:lnTo>
                    <a:lnTo>
                      <a:pt x="326" y="17"/>
                    </a:lnTo>
                    <a:lnTo>
                      <a:pt x="359" y="13"/>
                    </a:lnTo>
                    <a:lnTo>
                      <a:pt x="393" y="13"/>
                    </a:lnTo>
                    <a:lnTo>
                      <a:pt x="428" y="13"/>
                    </a:lnTo>
                    <a:lnTo>
                      <a:pt x="460" y="17"/>
                    </a:lnTo>
                    <a:lnTo>
                      <a:pt x="495" y="21"/>
                    </a:lnTo>
                    <a:lnTo>
                      <a:pt x="528" y="26"/>
                    </a:lnTo>
                    <a:lnTo>
                      <a:pt x="558" y="34"/>
                    </a:lnTo>
                    <a:lnTo>
                      <a:pt x="591" y="44"/>
                    </a:lnTo>
                    <a:lnTo>
                      <a:pt x="622" y="53"/>
                    </a:lnTo>
                    <a:lnTo>
                      <a:pt x="652" y="65"/>
                    </a:lnTo>
                    <a:lnTo>
                      <a:pt x="681" y="78"/>
                    </a:lnTo>
                    <a:lnTo>
                      <a:pt x="710" y="94"/>
                    </a:lnTo>
                    <a:lnTo>
                      <a:pt x="737" y="109"/>
                    </a:lnTo>
                    <a:lnTo>
                      <a:pt x="764" y="126"/>
                    </a:lnTo>
                    <a:lnTo>
                      <a:pt x="790" y="145"/>
                    </a:lnTo>
                    <a:lnTo>
                      <a:pt x="815" y="165"/>
                    </a:lnTo>
                    <a:lnTo>
                      <a:pt x="840" y="186"/>
                    </a:lnTo>
                    <a:lnTo>
                      <a:pt x="863" y="207"/>
                    </a:lnTo>
                    <a:lnTo>
                      <a:pt x="884" y="230"/>
                    </a:lnTo>
                    <a:lnTo>
                      <a:pt x="906" y="255"/>
                    </a:lnTo>
                    <a:lnTo>
                      <a:pt x="925" y="280"/>
                    </a:lnTo>
                    <a:lnTo>
                      <a:pt x="944" y="307"/>
                    </a:lnTo>
                    <a:lnTo>
                      <a:pt x="961" y="334"/>
                    </a:lnTo>
                    <a:lnTo>
                      <a:pt x="977" y="360"/>
                    </a:lnTo>
                    <a:lnTo>
                      <a:pt x="992" y="389"/>
                    </a:lnTo>
                    <a:lnTo>
                      <a:pt x="1005" y="418"/>
                    </a:lnTo>
                    <a:lnTo>
                      <a:pt x="1017" y="449"/>
                    </a:lnTo>
                    <a:lnTo>
                      <a:pt x="1026" y="479"/>
                    </a:lnTo>
                    <a:lnTo>
                      <a:pt x="1036" y="510"/>
                    </a:lnTo>
                    <a:lnTo>
                      <a:pt x="1044" y="543"/>
                    </a:lnTo>
                    <a:lnTo>
                      <a:pt x="1050" y="575"/>
                    </a:lnTo>
                    <a:lnTo>
                      <a:pt x="1053" y="610"/>
                    </a:lnTo>
                    <a:lnTo>
                      <a:pt x="1057" y="642"/>
                    </a:lnTo>
                    <a:lnTo>
                      <a:pt x="1057" y="677"/>
                    </a:lnTo>
                    <a:lnTo>
                      <a:pt x="1071" y="677"/>
                    </a:lnTo>
                    <a:lnTo>
                      <a:pt x="1069" y="712"/>
                    </a:lnTo>
                    <a:lnTo>
                      <a:pt x="1067" y="746"/>
                    </a:lnTo>
                    <a:lnTo>
                      <a:pt x="1063" y="781"/>
                    </a:lnTo>
                    <a:lnTo>
                      <a:pt x="1057" y="813"/>
                    </a:lnTo>
                    <a:lnTo>
                      <a:pt x="1050" y="846"/>
                    </a:lnTo>
                    <a:lnTo>
                      <a:pt x="1040" y="879"/>
                    </a:lnTo>
                    <a:lnTo>
                      <a:pt x="1028" y="909"/>
                    </a:lnTo>
                    <a:lnTo>
                      <a:pt x="1017" y="940"/>
                    </a:lnTo>
                    <a:lnTo>
                      <a:pt x="1003" y="971"/>
                    </a:lnTo>
                    <a:lnTo>
                      <a:pt x="988" y="999"/>
                    </a:lnTo>
                    <a:lnTo>
                      <a:pt x="973" y="1028"/>
                    </a:lnTo>
                    <a:lnTo>
                      <a:pt x="955" y="1055"/>
                    </a:lnTo>
                    <a:lnTo>
                      <a:pt x="936" y="1082"/>
                    </a:lnTo>
                    <a:lnTo>
                      <a:pt x="915" y="1107"/>
                    </a:lnTo>
                    <a:lnTo>
                      <a:pt x="894" y="1132"/>
                    </a:lnTo>
                    <a:lnTo>
                      <a:pt x="871" y="1155"/>
                    </a:lnTo>
                    <a:lnTo>
                      <a:pt x="848" y="1178"/>
                    </a:lnTo>
                    <a:lnTo>
                      <a:pt x="823" y="1199"/>
                    </a:lnTo>
                    <a:lnTo>
                      <a:pt x="798" y="1220"/>
                    </a:lnTo>
                    <a:lnTo>
                      <a:pt x="771" y="1237"/>
                    </a:lnTo>
                    <a:lnTo>
                      <a:pt x="744" y="1257"/>
                    </a:lnTo>
                    <a:lnTo>
                      <a:pt x="716" y="1272"/>
                    </a:lnTo>
                    <a:lnTo>
                      <a:pt x="687" y="1287"/>
                    </a:lnTo>
                    <a:lnTo>
                      <a:pt x="656" y="1301"/>
                    </a:lnTo>
                    <a:lnTo>
                      <a:pt x="625" y="1312"/>
                    </a:lnTo>
                    <a:lnTo>
                      <a:pt x="595" y="1324"/>
                    </a:lnTo>
                    <a:lnTo>
                      <a:pt x="562" y="1333"/>
                    </a:lnTo>
                    <a:lnTo>
                      <a:pt x="529" y="1341"/>
                    </a:lnTo>
                    <a:lnTo>
                      <a:pt x="497" y="1347"/>
                    </a:lnTo>
                    <a:lnTo>
                      <a:pt x="462" y="1351"/>
                    </a:lnTo>
                    <a:lnTo>
                      <a:pt x="428" y="1352"/>
                    </a:lnTo>
                    <a:lnTo>
                      <a:pt x="393" y="1354"/>
                    </a:lnTo>
                    <a:lnTo>
                      <a:pt x="359" y="1352"/>
                    </a:lnTo>
                    <a:lnTo>
                      <a:pt x="324" y="1351"/>
                    </a:lnTo>
                    <a:lnTo>
                      <a:pt x="290" y="1347"/>
                    </a:lnTo>
                    <a:lnTo>
                      <a:pt x="257" y="1341"/>
                    </a:lnTo>
                    <a:lnTo>
                      <a:pt x="224" y="1333"/>
                    </a:lnTo>
                    <a:lnTo>
                      <a:pt x="192" y="1324"/>
                    </a:lnTo>
                    <a:lnTo>
                      <a:pt x="161" y="1312"/>
                    </a:lnTo>
                    <a:lnTo>
                      <a:pt x="130" y="1301"/>
                    </a:lnTo>
                    <a:lnTo>
                      <a:pt x="100" y="1287"/>
                    </a:lnTo>
                    <a:lnTo>
                      <a:pt x="71" y="1272"/>
                    </a:lnTo>
                    <a:lnTo>
                      <a:pt x="42" y="1257"/>
                    </a:lnTo>
                    <a:lnTo>
                      <a:pt x="31" y="1249"/>
                    </a:lnTo>
                    <a:lnTo>
                      <a:pt x="29" y="1245"/>
                    </a:lnTo>
                    <a:lnTo>
                      <a:pt x="29" y="1243"/>
                    </a:lnTo>
                    <a:lnTo>
                      <a:pt x="29" y="1241"/>
                    </a:lnTo>
                    <a:lnTo>
                      <a:pt x="27" y="1239"/>
                    </a:lnTo>
                    <a:lnTo>
                      <a:pt x="27" y="1235"/>
                    </a:lnTo>
                    <a:lnTo>
                      <a:pt x="27" y="1234"/>
                    </a:lnTo>
                    <a:lnTo>
                      <a:pt x="25" y="1232"/>
                    </a:lnTo>
                    <a:lnTo>
                      <a:pt x="25" y="1230"/>
                    </a:lnTo>
                    <a:lnTo>
                      <a:pt x="50" y="1245"/>
                    </a:lnTo>
                    <a:lnTo>
                      <a:pt x="77" y="1260"/>
                    </a:lnTo>
                    <a:lnTo>
                      <a:pt x="105" y="1276"/>
                    </a:lnTo>
                    <a:lnTo>
                      <a:pt x="134" y="1289"/>
                    </a:lnTo>
                    <a:lnTo>
                      <a:pt x="165" y="1301"/>
                    </a:lnTo>
                    <a:lnTo>
                      <a:pt x="196" y="1310"/>
                    </a:lnTo>
                    <a:lnTo>
                      <a:pt x="226" y="1320"/>
                    </a:lnTo>
                    <a:lnTo>
                      <a:pt x="259" y="1328"/>
                    </a:lnTo>
                    <a:lnTo>
                      <a:pt x="292" y="1333"/>
                    </a:lnTo>
                    <a:lnTo>
                      <a:pt x="326" y="1337"/>
                    </a:lnTo>
                    <a:lnTo>
                      <a:pt x="359" y="1339"/>
                    </a:lnTo>
                    <a:lnTo>
                      <a:pt x="393" y="1341"/>
                    </a:lnTo>
                    <a:lnTo>
                      <a:pt x="428" y="1339"/>
                    </a:lnTo>
                    <a:lnTo>
                      <a:pt x="460" y="1337"/>
                    </a:lnTo>
                    <a:lnTo>
                      <a:pt x="495" y="1333"/>
                    </a:lnTo>
                    <a:lnTo>
                      <a:pt x="528" y="1328"/>
                    </a:lnTo>
                    <a:lnTo>
                      <a:pt x="558" y="1320"/>
                    </a:lnTo>
                    <a:lnTo>
                      <a:pt x="591" y="1310"/>
                    </a:lnTo>
                    <a:lnTo>
                      <a:pt x="622" y="1301"/>
                    </a:lnTo>
                    <a:lnTo>
                      <a:pt x="652" y="1289"/>
                    </a:lnTo>
                    <a:lnTo>
                      <a:pt x="681" y="1276"/>
                    </a:lnTo>
                    <a:lnTo>
                      <a:pt x="710" y="1260"/>
                    </a:lnTo>
                    <a:lnTo>
                      <a:pt x="737" y="1245"/>
                    </a:lnTo>
                    <a:lnTo>
                      <a:pt x="764" y="1228"/>
                    </a:lnTo>
                    <a:lnTo>
                      <a:pt x="790" y="1209"/>
                    </a:lnTo>
                    <a:lnTo>
                      <a:pt x="815" y="1189"/>
                    </a:lnTo>
                    <a:lnTo>
                      <a:pt x="840" y="1168"/>
                    </a:lnTo>
                    <a:lnTo>
                      <a:pt x="863" y="1147"/>
                    </a:lnTo>
                    <a:lnTo>
                      <a:pt x="884" y="1124"/>
                    </a:lnTo>
                    <a:lnTo>
                      <a:pt x="906" y="1099"/>
                    </a:lnTo>
                    <a:lnTo>
                      <a:pt x="925" y="1074"/>
                    </a:lnTo>
                    <a:lnTo>
                      <a:pt x="944" y="1047"/>
                    </a:lnTo>
                    <a:lnTo>
                      <a:pt x="961" y="1021"/>
                    </a:lnTo>
                    <a:lnTo>
                      <a:pt x="977" y="994"/>
                    </a:lnTo>
                    <a:lnTo>
                      <a:pt x="992" y="965"/>
                    </a:lnTo>
                    <a:lnTo>
                      <a:pt x="1005" y="936"/>
                    </a:lnTo>
                    <a:lnTo>
                      <a:pt x="1017" y="905"/>
                    </a:lnTo>
                    <a:lnTo>
                      <a:pt x="1026" y="875"/>
                    </a:lnTo>
                    <a:lnTo>
                      <a:pt x="1036" y="842"/>
                    </a:lnTo>
                    <a:lnTo>
                      <a:pt x="1044" y="811"/>
                    </a:lnTo>
                    <a:lnTo>
                      <a:pt x="1050" y="779"/>
                    </a:lnTo>
                    <a:lnTo>
                      <a:pt x="1053" y="744"/>
                    </a:lnTo>
                    <a:lnTo>
                      <a:pt x="1057" y="712"/>
                    </a:lnTo>
                    <a:lnTo>
                      <a:pt x="1057" y="677"/>
                    </a:lnTo>
                    <a:lnTo>
                      <a:pt x="1071" y="677"/>
                    </a:lnTo>
                    <a:close/>
                  </a:path>
                </a:pathLst>
              </a:custGeom>
              <a:solidFill>
                <a:srgbClr val="98D5FF"/>
              </a:solidFill>
              <a:ln w="9525">
                <a:noFill/>
                <a:round/>
                <a:headEnd/>
                <a:tailEnd/>
              </a:ln>
            </p:spPr>
            <p:txBody>
              <a:bodyPr/>
              <a:lstStyle/>
              <a:p>
                <a:endParaRPr lang="en-US"/>
              </a:p>
            </p:txBody>
          </p:sp>
          <p:sp>
            <p:nvSpPr>
              <p:cNvPr id="27809" name="Freeform 1125"/>
              <p:cNvSpPr>
                <a:spLocks/>
              </p:cNvSpPr>
              <p:nvPr/>
            </p:nvSpPr>
            <p:spPr bwMode="auto">
              <a:xfrm>
                <a:off x="473" y="1536"/>
                <a:ext cx="1065" cy="1340"/>
              </a:xfrm>
              <a:custGeom>
                <a:avLst/>
                <a:gdLst>
                  <a:gd name="T0" fmla="*/ 1057 w 1065"/>
                  <a:gd name="T1" fmla="*/ 568 h 1340"/>
                  <a:gd name="T2" fmla="*/ 1025 w 1065"/>
                  <a:gd name="T3" fmla="*/ 440 h 1340"/>
                  <a:gd name="T4" fmla="*/ 969 w 1065"/>
                  <a:gd name="T5" fmla="*/ 323 h 1340"/>
                  <a:gd name="T6" fmla="*/ 892 w 1065"/>
                  <a:gd name="T7" fmla="*/ 219 h 1340"/>
                  <a:gd name="T8" fmla="*/ 796 w 1065"/>
                  <a:gd name="T9" fmla="*/ 133 h 1340"/>
                  <a:gd name="T10" fmla="*/ 685 w 1065"/>
                  <a:gd name="T11" fmla="*/ 66 h 1340"/>
                  <a:gd name="T12" fmla="*/ 562 w 1065"/>
                  <a:gd name="T13" fmla="*/ 21 h 1340"/>
                  <a:gd name="T14" fmla="*/ 430 w 1065"/>
                  <a:gd name="T15" fmla="*/ 0 h 1340"/>
                  <a:gd name="T16" fmla="*/ 294 w 1065"/>
                  <a:gd name="T17" fmla="*/ 8 h 1340"/>
                  <a:gd name="T18" fmla="*/ 165 w 1065"/>
                  <a:gd name="T19" fmla="*/ 41 h 1340"/>
                  <a:gd name="T20" fmla="*/ 48 w 1065"/>
                  <a:gd name="T21" fmla="*/ 96 h 1340"/>
                  <a:gd name="T22" fmla="*/ 4 w 1065"/>
                  <a:gd name="T23" fmla="*/ 129 h 1340"/>
                  <a:gd name="T24" fmla="*/ 2 w 1065"/>
                  <a:gd name="T25" fmla="*/ 140 h 1340"/>
                  <a:gd name="T26" fmla="*/ 27 w 1065"/>
                  <a:gd name="T27" fmla="*/ 125 h 1340"/>
                  <a:gd name="T28" fmla="*/ 140 w 1065"/>
                  <a:gd name="T29" fmla="*/ 64 h 1340"/>
                  <a:gd name="T30" fmla="*/ 263 w 1065"/>
                  <a:gd name="T31" fmla="*/ 25 h 1340"/>
                  <a:gd name="T32" fmla="*/ 395 w 1065"/>
                  <a:gd name="T33" fmla="*/ 12 h 1340"/>
                  <a:gd name="T34" fmla="*/ 528 w 1065"/>
                  <a:gd name="T35" fmla="*/ 25 h 1340"/>
                  <a:gd name="T36" fmla="*/ 650 w 1065"/>
                  <a:gd name="T37" fmla="*/ 64 h 1340"/>
                  <a:gd name="T38" fmla="*/ 764 w 1065"/>
                  <a:gd name="T39" fmla="*/ 125 h 1340"/>
                  <a:gd name="T40" fmla="*/ 860 w 1065"/>
                  <a:gd name="T41" fmla="*/ 206 h 1340"/>
                  <a:gd name="T42" fmla="*/ 940 w 1065"/>
                  <a:gd name="T43" fmla="*/ 302 h 1340"/>
                  <a:gd name="T44" fmla="*/ 1002 w 1065"/>
                  <a:gd name="T45" fmla="*/ 415 h 1340"/>
                  <a:gd name="T46" fmla="*/ 1040 w 1065"/>
                  <a:gd name="T47" fmla="*/ 538 h 1340"/>
                  <a:gd name="T48" fmla="*/ 1053 w 1065"/>
                  <a:gd name="T49" fmla="*/ 670 h 1340"/>
                  <a:gd name="T50" fmla="*/ 1057 w 1065"/>
                  <a:gd name="T51" fmla="*/ 772 h 1340"/>
                  <a:gd name="T52" fmla="*/ 1025 w 1065"/>
                  <a:gd name="T53" fmla="*/ 900 h 1340"/>
                  <a:gd name="T54" fmla="*/ 969 w 1065"/>
                  <a:gd name="T55" fmla="*/ 1017 h 1340"/>
                  <a:gd name="T56" fmla="*/ 892 w 1065"/>
                  <a:gd name="T57" fmla="*/ 1121 h 1340"/>
                  <a:gd name="T58" fmla="*/ 796 w 1065"/>
                  <a:gd name="T59" fmla="*/ 1207 h 1340"/>
                  <a:gd name="T60" fmla="*/ 685 w 1065"/>
                  <a:gd name="T61" fmla="*/ 1274 h 1340"/>
                  <a:gd name="T62" fmla="*/ 562 w 1065"/>
                  <a:gd name="T63" fmla="*/ 1319 h 1340"/>
                  <a:gd name="T64" fmla="*/ 430 w 1065"/>
                  <a:gd name="T65" fmla="*/ 1340 h 1340"/>
                  <a:gd name="T66" fmla="*/ 294 w 1065"/>
                  <a:gd name="T67" fmla="*/ 1332 h 1340"/>
                  <a:gd name="T68" fmla="*/ 165 w 1065"/>
                  <a:gd name="T69" fmla="*/ 1299 h 1340"/>
                  <a:gd name="T70" fmla="*/ 48 w 1065"/>
                  <a:gd name="T71" fmla="*/ 1244 h 1340"/>
                  <a:gd name="T72" fmla="*/ 27 w 1065"/>
                  <a:gd name="T73" fmla="*/ 1225 h 1340"/>
                  <a:gd name="T74" fmla="*/ 25 w 1065"/>
                  <a:gd name="T75" fmla="*/ 1215 h 1340"/>
                  <a:gd name="T76" fmla="*/ 82 w 1065"/>
                  <a:gd name="T77" fmla="*/ 1248 h 1340"/>
                  <a:gd name="T78" fmla="*/ 199 w 1065"/>
                  <a:gd name="T79" fmla="*/ 1298 h 1340"/>
                  <a:gd name="T80" fmla="*/ 328 w 1065"/>
                  <a:gd name="T81" fmla="*/ 1324 h 1340"/>
                  <a:gd name="T82" fmla="*/ 462 w 1065"/>
                  <a:gd name="T83" fmla="*/ 1324 h 1340"/>
                  <a:gd name="T84" fmla="*/ 591 w 1065"/>
                  <a:gd name="T85" fmla="*/ 1298 h 1340"/>
                  <a:gd name="T86" fmla="*/ 708 w 1065"/>
                  <a:gd name="T87" fmla="*/ 1248 h 1340"/>
                  <a:gd name="T88" fmla="*/ 814 w 1065"/>
                  <a:gd name="T89" fmla="*/ 1177 h 1340"/>
                  <a:gd name="T90" fmla="*/ 902 w 1065"/>
                  <a:gd name="T91" fmla="*/ 1088 h 1340"/>
                  <a:gd name="T92" fmla="*/ 973 w 1065"/>
                  <a:gd name="T93" fmla="*/ 983 h 1340"/>
                  <a:gd name="T94" fmla="*/ 1023 w 1065"/>
                  <a:gd name="T95" fmla="*/ 866 h 1340"/>
                  <a:gd name="T96" fmla="*/ 1050 w 1065"/>
                  <a:gd name="T97" fmla="*/ 737 h 134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65"/>
                  <a:gd name="T148" fmla="*/ 0 h 1340"/>
                  <a:gd name="T149" fmla="*/ 1065 w 1065"/>
                  <a:gd name="T150" fmla="*/ 1340 h 134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65" h="1340">
                    <a:moveTo>
                      <a:pt x="1065" y="670"/>
                    </a:moveTo>
                    <a:lnTo>
                      <a:pt x="1065" y="635"/>
                    </a:lnTo>
                    <a:lnTo>
                      <a:pt x="1063" y="601"/>
                    </a:lnTo>
                    <a:lnTo>
                      <a:pt x="1057" y="568"/>
                    </a:lnTo>
                    <a:lnTo>
                      <a:pt x="1052" y="536"/>
                    </a:lnTo>
                    <a:lnTo>
                      <a:pt x="1044" y="503"/>
                    </a:lnTo>
                    <a:lnTo>
                      <a:pt x="1036" y="470"/>
                    </a:lnTo>
                    <a:lnTo>
                      <a:pt x="1025" y="440"/>
                    </a:lnTo>
                    <a:lnTo>
                      <a:pt x="1013" y="409"/>
                    </a:lnTo>
                    <a:lnTo>
                      <a:pt x="1000" y="378"/>
                    </a:lnTo>
                    <a:lnTo>
                      <a:pt x="984" y="350"/>
                    </a:lnTo>
                    <a:lnTo>
                      <a:pt x="969" y="323"/>
                    </a:lnTo>
                    <a:lnTo>
                      <a:pt x="952" y="296"/>
                    </a:lnTo>
                    <a:lnTo>
                      <a:pt x="933" y="269"/>
                    </a:lnTo>
                    <a:lnTo>
                      <a:pt x="913" y="244"/>
                    </a:lnTo>
                    <a:lnTo>
                      <a:pt x="892" y="219"/>
                    </a:lnTo>
                    <a:lnTo>
                      <a:pt x="869" y="196"/>
                    </a:lnTo>
                    <a:lnTo>
                      <a:pt x="846" y="173"/>
                    </a:lnTo>
                    <a:lnTo>
                      <a:pt x="821" y="152"/>
                    </a:lnTo>
                    <a:lnTo>
                      <a:pt x="796" y="133"/>
                    </a:lnTo>
                    <a:lnTo>
                      <a:pt x="769" y="114"/>
                    </a:lnTo>
                    <a:lnTo>
                      <a:pt x="743" y="96"/>
                    </a:lnTo>
                    <a:lnTo>
                      <a:pt x="716" y="81"/>
                    </a:lnTo>
                    <a:lnTo>
                      <a:pt x="685" y="66"/>
                    </a:lnTo>
                    <a:lnTo>
                      <a:pt x="656" y="52"/>
                    </a:lnTo>
                    <a:lnTo>
                      <a:pt x="625" y="41"/>
                    </a:lnTo>
                    <a:lnTo>
                      <a:pt x="595" y="29"/>
                    </a:lnTo>
                    <a:lnTo>
                      <a:pt x="562" y="21"/>
                    </a:lnTo>
                    <a:lnTo>
                      <a:pt x="530" y="14"/>
                    </a:lnTo>
                    <a:lnTo>
                      <a:pt x="497" y="8"/>
                    </a:lnTo>
                    <a:lnTo>
                      <a:pt x="464" y="2"/>
                    </a:lnTo>
                    <a:lnTo>
                      <a:pt x="430" y="0"/>
                    </a:lnTo>
                    <a:lnTo>
                      <a:pt x="395" y="0"/>
                    </a:lnTo>
                    <a:lnTo>
                      <a:pt x="361" y="0"/>
                    </a:lnTo>
                    <a:lnTo>
                      <a:pt x="326" y="2"/>
                    </a:lnTo>
                    <a:lnTo>
                      <a:pt x="294" y="8"/>
                    </a:lnTo>
                    <a:lnTo>
                      <a:pt x="261" y="14"/>
                    </a:lnTo>
                    <a:lnTo>
                      <a:pt x="228" y="21"/>
                    </a:lnTo>
                    <a:lnTo>
                      <a:pt x="196" y="29"/>
                    </a:lnTo>
                    <a:lnTo>
                      <a:pt x="165" y="41"/>
                    </a:lnTo>
                    <a:lnTo>
                      <a:pt x="134" y="52"/>
                    </a:lnTo>
                    <a:lnTo>
                      <a:pt x="104" y="66"/>
                    </a:lnTo>
                    <a:lnTo>
                      <a:pt x="75" y="81"/>
                    </a:lnTo>
                    <a:lnTo>
                      <a:pt x="48" y="96"/>
                    </a:lnTo>
                    <a:lnTo>
                      <a:pt x="21" y="114"/>
                    </a:lnTo>
                    <a:lnTo>
                      <a:pt x="6" y="125"/>
                    </a:lnTo>
                    <a:lnTo>
                      <a:pt x="4" y="127"/>
                    </a:lnTo>
                    <a:lnTo>
                      <a:pt x="4" y="129"/>
                    </a:lnTo>
                    <a:lnTo>
                      <a:pt x="4" y="133"/>
                    </a:lnTo>
                    <a:lnTo>
                      <a:pt x="2" y="135"/>
                    </a:lnTo>
                    <a:lnTo>
                      <a:pt x="2" y="137"/>
                    </a:lnTo>
                    <a:lnTo>
                      <a:pt x="2" y="140"/>
                    </a:lnTo>
                    <a:lnTo>
                      <a:pt x="0" y="142"/>
                    </a:lnTo>
                    <a:lnTo>
                      <a:pt x="0" y="144"/>
                    </a:lnTo>
                    <a:lnTo>
                      <a:pt x="2" y="142"/>
                    </a:lnTo>
                    <a:lnTo>
                      <a:pt x="27" y="125"/>
                    </a:lnTo>
                    <a:lnTo>
                      <a:pt x="54" y="108"/>
                    </a:lnTo>
                    <a:lnTo>
                      <a:pt x="82" y="92"/>
                    </a:lnTo>
                    <a:lnTo>
                      <a:pt x="109" y="77"/>
                    </a:lnTo>
                    <a:lnTo>
                      <a:pt x="140" y="64"/>
                    </a:lnTo>
                    <a:lnTo>
                      <a:pt x="169" y="52"/>
                    </a:lnTo>
                    <a:lnTo>
                      <a:pt x="199" y="43"/>
                    </a:lnTo>
                    <a:lnTo>
                      <a:pt x="230" y="33"/>
                    </a:lnTo>
                    <a:lnTo>
                      <a:pt x="263" y="25"/>
                    </a:lnTo>
                    <a:lnTo>
                      <a:pt x="295" y="19"/>
                    </a:lnTo>
                    <a:lnTo>
                      <a:pt x="328" y="16"/>
                    </a:lnTo>
                    <a:lnTo>
                      <a:pt x="361" y="14"/>
                    </a:lnTo>
                    <a:lnTo>
                      <a:pt x="395" y="12"/>
                    </a:lnTo>
                    <a:lnTo>
                      <a:pt x="430" y="14"/>
                    </a:lnTo>
                    <a:lnTo>
                      <a:pt x="462" y="16"/>
                    </a:lnTo>
                    <a:lnTo>
                      <a:pt x="495" y="19"/>
                    </a:lnTo>
                    <a:lnTo>
                      <a:pt x="528" y="25"/>
                    </a:lnTo>
                    <a:lnTo>
                      <a:pt x="560" y="33"/>
                    </a:lnTo>
                    <a:lnTo>
                      <a:pt x="591" y="43"/>
                    </a:lnTo>
                    <a:lnTo>
                      <a:pt x="622" y="52"/>
                    </a:lnTo>
                    <a:lnTo>
                      <a:pt x="650" y="64"/>
                    </a:lnTo>
                    <a:lnTo>
                      <a:pt x="681" y="77"/>
                    </a:lnTo>
                    <a:lnTo>
                      <a:pt x="708" y="92"/>
                    </a:lnTo>
                    <a:lnTo>
                      <a:pt x="737" y="108"/>
                    </a:lnTo>
                    <a:lnTo>
                      <a:pt x="764" y="125"/>
                    </a:lnTo>
                    <a:lnTo>
                      <a:pt x="789" y="142"/>
                    </a:lnTo>
                    <a:lnTo>
                      <a:pt x="814" y="163"/>
                    </a:lnTo>
                    <a:lnTo>
                      <a:pt x="837" y="183"/>
                    </a:lnTo>
                    <a:lnTo>
                      <a:pt x="860" y="206"/>
                    </a:lnTo>
                    <a:lnTo>
                      <a:pt x="883" y="229"/>
                    </a:lnTo>
                    <a:lnTo>
                      <a:pt x="902" y="252"/>
                    </a:lnTo>
                    <a:lnTo>
                      <a:pt x="923" y="277"/>
                    </a:lnTo>
                    <a:lnTo>
                      <a:pt x="940" y="302"/>
                    </a:lnTo>
                    <a:lnTo>
                      <a:pt x="957" y="328"/>
                    </a:lnTo>
                    <a:lnTo>
                      <a:pt x="973" y="357"/>
                    </a:lnTo>
                    <a:lnTo>
                      <a:pt x="988" y="384"/>
                    </a:lnTo>
                    <a:lnTo>
                      <a:pt x="1002" y="415"/>
                    </a:lnTo>
                    <a:lnTo>
                      <a:pt x="1013" y="444"/>
                    </a:lnTo>
                    <a:lnTo>
                      <a:pt x="1023" y="474"/>
                    </a:lnTo>
                    <a:lnTo>
                      <a:pt x="1032" y="505"/>
                    </a:lnTo>
                    <a:lnTo>
                      <a:pt x="1040" y="538"/>
                    </a:lnTo>
                    <a:lnTo>
                      <a:pt x="1046" y="570"/>
                    </a:lnTo>
                    <a:lnTo>
                      <a:pt x="1050" y="603"/>
                    </a:lnTo>
                    <a:lnTo>
                      <a:pt x="1052" y="635"/>
                    </a:lnTo>
                    <a:lnTo>
                      <a:pt x="1053" y="670"/>
                    </a:lnTo>
                    <a:lnTo>
                      <a:pt x="1065" y="670"/>
                    </a:lnTo>
                    <a:lnTo>
                      <a:pt x="1065" y="705"/>
                    </a:lnTo>
                    <a:lnTo>
                      <a:pt x="1063" y="739"/>
                    </a:lnTo>
                    <a:lnTo>
                      <a:pt x="1057" y="772"/>
                    </a:lnTo>
                    <a:lnTo>
                      <a:pt x="1052" y="804"/>
                    </a:lnTo>
                    <a:lnTo>
                      <a:pt x="1044" y="837"/>
                    </a:lnTo>
                    <a:lnTo>
                      <a:pt x="1036" y="870"/>
                    </a:lnTo>
                    <a:lnTo>
                      <a:pt x="1025" y="900"/>
                    </a:lnTo>
                    <a:lnTo>
                      <a:pt x="1013" y="931"/>
                    </a:lnTo>
                    <a:lnTo>
                      <a:pt x="1000" y="960"/>
                    </a:lnTo>
                    <a:lnTo>
                      <a:pt x="984" y="989"/>
                    </a:lnTo>
                    <a:lnTo>
                      <a:pt x="969" y="1017"/>
                    </a:lnTo>
                    <a:lnTo>
                      <a:pt x="952" y="1044"/>
                    </a:lnTo>
                    <a:lnTo>
                      <a:pt x="933" y="1071"/>
                    </a:lnTo>
                    <a:lnTo>
                      <a:pt x="913" y="1096"/>
                    </a:lnTo>
                    <a:lnTo>
                      <a:pt x="892" y="1121"/>
                    </a:lnTo>
                    <a:lnTo>
                      <a:pt x="869" y="1144"/>
                    </a:lnTo>
                    <a:lnTo>
                      <a:pt x="846" y="1167"/>
                    </a:lnTo>
                    <a:lnTo>
                      <a:pt x="821" y="1188"/>
                    </a:lnTo>
                    <a:lnTo>
                      <a:pt x="796" y="1207"/>
                    </a:lnTo>
                    <a:lnTo>
                      <a:pt x="769" y="1227"/>
                    </a:lnTo>
                    <a:lnTo>
                      <a:pt x="743" y="1244"/>
                    </a:lnTo>
                    <a:lnTo>
                      <a:pt x="716" y="1259"/>
                    </a:lnTo>
                    <a:lnTo>
                      <a:pt x="685" y="1274"/>
                    </a:lnTo>
                    <a:lnTo>
                      <a:pt x="656" y="1288"/>
                    </a:lnTo>
                    <a:lnTo>
                      <a:pt x="625" y="1299"/>
                    </a:lnTo>
                    <a:lnTo>
                      <a:pt x="595" y="1311"/>
                    </a:lnTo>
                    <a:lnTo>
                      <a:pt x="562" y="1319"/>
                    </a:lnTo>
                    <a:lnTo>
                      <a:pt x="530" y="1326"/>
                    </a:lnTo>
                    <a:lnTo>
                      <a:pt x="497" y="1332"/>
                    </a:lnTo>
                    <a:lnTo>
                      <a:pt x="464" y="1338"/>
                    </a:lnTo>
                    <a:lnTo>
                      <a:pt x="430" y="1340"/>
                    </a:lnTo>
                    <a:lnTo>
                      <a:pt x="395" y="1340"/>
                    </a:lnTo>
                    <a:lnTo>
                      <a:pt x="361" y="1340"/>
                    </a:lnTo>
                    <a:lnTo>
                      <a:pt x="326" y="1338"/>
                    </a:lnTo>
                    <a:lnTo>
                      <a:pt x="294" y="1332"/>
                    </a:lnTo>
                    <a:lnTo>
                      <a:pt x="261" y="1326"/>
                    </a:lnTo>
                    <a:lnTo>
                      <a:pt x="228" y="1319"/>
                    </a:lnTo>
                    <a:lnTo>
                      <a:pt x="196" y="1311"/>
                    </a:lnTo>
                    <a:lnTo>
                      <a:pt x="165" y="1299"/>
                    </a:lnTo>
                    <a:lnTo>
                      <a:pt x="134" y="1288"/>
                    </a:lnTo>
                    <a:lnTo>
                      <a:pt x="104" y="1274"/>
                    </a:lnTo>
                    <a:lnTo>
                      <a:pt x="75" y="1259"/>
                    </a:lnTo>
                    <a:lnTo>
                      <a:pt x="48" y="1244"/>
                    </a:lnTo>
                    <a:lnTo>
                      <a:pt x="29" y="1232"/>
                    </a:lnTo>
                    <a:lnTo>
                      <a:pt x="29" y="1228"/>
                    </a:lnTo>
                    <a:lnTo>
                      <a:pt x="29" y="1227"/>
                    </a:lnTo>
                    <a:lnTo>
                      <a:pt x="27" y="1225"/>
                    </a:lnTo>
                    <a:lnTo>
                      <a:pt x="27" y="1223"/>
                    </a:lnTo>
                    <a:lnTo>
                      <a:pt x="25" y="1219"/>
                    </a:lnTo>
                    <a:lnTo>
                      <a:pt x="25" y="1217"/>
                    </a:lnTo>
                    <a:lnTo>
                      <a:pt x="25" y="1215"/>
                    </a:lnTo>
                    <a:lnTo>
                      <a:pt x="23" y="1213"/>
                    </a:lnTo>
                    <a:lnTo>
                      <a:pt x="27" y="1215"/>
                    </a:lnTo>
                    <a:lnTo>
                      <a:pt x="54" y="1232"/>
                    </a:lnTo>
                    <a:lnTo>
                      <a:pt x="82" y="1248"/>
                    </a:lnTo>
                    <a:lnTo>
                      <a:pt x="109" y="1263"/>
                    </a:lnTo>
                    <a:lnTo>
                      <a:pt x="140" y="1276"/>
                    </a:lnTo>
                    <a:lnTo>
                      <a:pt x="169" y="1288"/>
                    </a:lnTo>
                    <a:lnTo>
                      <a:pt x="199" y="1298"/>
                    </a:lnTo>
                    <a:lnTo>
                      <a:pt x="230" y="1307"/>
                    </a:lnTo>
                    <a:lnTo>
                      <a:pt x="263" y="1315"/>
                    </a:lnTo>
                    <a:lnTo>
                      <a:pt x="295" y="1321"/>
                    </a:lnTo>
                    <a:lnTo>
                      <a:pt x="328" y="1324"/>
                    </a:lnTo>
                    <a:lnTo>
                      <a:pt x="361" y="1326"/>
                    </a:lnTo>
                    <a:lnTo>
                      <a:pt x="395" y="1328"/>
                    </a:lnTo>
                    <a:lnTo>
                      <a:pt x="430" y="1326"/>
                    </a:lnTo>
                    <a:lnTo>
                      <a:pt x="462" y="1324"/>
                    </a:lnTo>
                    <a:lnTo>
                      <a:pt x="495" y="1321"/>
                    </a:lnTo>
                    <a:lnTo>
                      <a:pt x="528" y="1315"/>
                    </a:lnTo>
                    <a:lnTo>
                      <a:pt x="560" y="1307"/>
                    </a:lnTo>
                    <a:lnTo>
                      <a:pt x="591" y="1298"/>
                    </a:lnTo>
                    <a:lnTo>
                      <a:pt x="622" y="1288"/>
                    </a:lnTo>
                    <a:lnTo>
                      <a:pt x="650" y="1276"/>
                    </a:lnTo>
                    <a:lnTo>
                      <a:pt x="681" y="1263"/>
                    </a:lnTo>
                    <a:lnTo>
                      <a:pt x="708" y="1248"/>
                    </a:lnTo>
                    <a:lnTo>
                      <a:pt x="737" y="1232"/>
                    </a:lnTo>
                    <a:lnTo>
                      <a:pt x="764" y="1215"/>
                    </a:lnTo>
                    <a:lnTo>
                      <a:pt x="789" y="1196"/>
                    </a:lnTo>
                    <a:lnTo>
                      <a:pt x="814" y="1177"/>
                    </a:lnTo>
                    <a:lnTo>
                      <a:pt x="837" y="1157"/>
                    </a:lnTo>
                    <a:lnTo>
                      <a:pt x="860" y="1134"/>
                    </a:lnTo>
                    <a:lnTo>
                      <a:pt x="883" y="1111"/>
                    </a:lnTo>
                    <a:lnTo>
                      <a:pt x="902" y="1088"/>
                    </a:lnTo>
                    <a:lnTo>
                      <a:pt x="923" y="1063"/>
                    </a:lnTo>
                    <a:lnTo>
                      <a:pt x="940" y="1037"/>
                    </a:lnTo>
                    <a:lnTo>
                      <a:pt x="957" y="1012"/>
                    </a:lnTo>
                    <a:lnTo>
                      <a:pt x="973" y="983"/>
                    </a:lnTo>
                    <a:lnTo>
                      <a:pt x="988" y="954"/>
                    </a:lnTo>
                    <a:lnTo>
                      <a:pt x="1002" y="925"/>
                    </a:lnTo>
                    <a:lnTo>
                      <a:pt x="1013" y="896"/>
                    </a:lnTo>
                    <a:lnTo>
                      <a:pt x="1023" y="866"/>
                    </a:lnTo>
                    <a:lnTo>
                      <a:pt x="1032" y="835"/>
                    </a:lnTo>
                    <a:lnTo>
                      <a:pt x="1040" y="802"/>
                    </a:lnTo>
                    <a:lnTo>
                      <a:pt x="1046" y="770"/>
                    </a:lnTo>
                    <a:lnTo>
                      <a:pt x="1050" y="737"/>
                    </a:lnTo>
                    <a:lnTo>
                      <a:pt x="1052" y="705"/>
                    </a:lnTo>
                    <a:lnTo>
                      <a:pt x="1053" y="670"/>
                    </a:lnTo>
                    <a:lnTo>
                      <a:pt x="1065" y="670"/>
                    </a:lnTo>
                    <a:close/>
                  </a:path>
                </a:pathLst>
              </a:custGeom>
              <a:solidFill>
                <a:srgbClr val="99D6FF"/>
              </a:solidFill>
              <a:ln w="9525">
                <a:noFill/>
                <a:round/>
                <a:headEnd/>
                <a:tailEnd/>
              </a:ln>
            </p:spPr>
            <p:txBody>
              <a:bodyPr/>
              <a:lstStyle/>
              <a:p>
                <a:endParaRPr lang="en-US"/>
              </a:p>
            </p:txBody>
          </p:sp>
          <p:sp>
            <p:nvSpPr>
              <p:cNvPr id="27810" name="Freeform 1126"/>
              <p:cNvSpPr>
                <a:spLocks/>
              </p:cNvSpPr>
              <p:nvPr/>
            </p:nvSpPr>
            <p:spPr bwMode="auto">
              <a:xfrm>
                <a:off x="471" y="1542"/>
                <a:ext cx="1061" cy="1328"/>
              </a:xfrm>
              <a:custGeom>
                <a:avLst/>
                <a:gdLst>
                  <a:gd name="T0" fmla="*/ 1054 w 1061"/>
                  <a:gd name="T1" fmla="*/ 562 h 1328"/>
                  <a:gd name="T2" fmla="*/ 1021 w 1061"/>
                  <a:gd name="T3" fmla="*/ 436 h 1328"/>
                  <a:gd name="T4" fmla="*/ 965 w 1061"/>
                  <a:gd name="T5" fmla="*/ 321 h 1328"/>
                  <a:gd name="T6" fmla="*/ 888 w 1061"/>
                  <a:gd name="T7" fmla="*/ 217 h 1328"/>
                  <a:gd name="T8" fmla="*/ 794 w 1061"/>
                  <a:gd name="T9" fmla="*/ 132 h 1328"/>
                  <a:gd name="T10" fmla="*/ 685 w 1061"/>
                  <a:gd name="T11" fmla="*/ 65 h 1328"/>
                  <a:gd name="T12" fmla="*/ 562 w 1061"/>
                  <a:gd name="T13" fmla="*/ 21 h 1328"/>
                  <a:gd name="T14" fmla="*/ 432 w 1061"/>
                  <a:gd name="T15" fmla="*/ 0 h 1328"/>
                  <a:gd name="T16" fmla="*/ 296 w 1061"/>
                  <a:gd name="T17" fmla="*/ 8 h 1328"/>
                  <a:gd name="T18" fmla="*/ 169 w 1061"/>
                  <a:gd name="T19" fmla="*/ 40 h 1328"/>
                  <a:gd name="T20" fmla="*/ 54 w 1061"/>
                  <a:gd name="T21" fmla="*/ 96 h 1328"/>
                  <a:gd name="T22" fmla="*/ 4 w 1061"/>
                  <a:gd name="T23" fmla="*/ 134 h 1328"/>
                  <a:gd name="T24" fmla="*/ 0 w 1061"/>
                  <a:gd name="T25" fmla="*/ 144 h 1328"/>
                  <a:gd name="T26" fmla="*/ 33 w 1061"/>
                  <a:gd name="T27" fmla="*/ 125 h 1328"/>
                  <a:gd name="T28" fmla="*/ 144 w 1061"/>
                  <a:gd name="T29" fmla="*/ 63 h 1328"/>
                  <a:gd name="T30" fmla="*/ 267 w 1061"/>
                  <a:gd name="T31" fmla="*/ 27 h 1328"/>
                  <a:gd name="T32" fmla="*/ 397 w 1061"/>
                  <a:gd name="T33" fmla="*/ 13 h 1328"/>
                  <a:gd name="T34" fmla="*/ 528 w 1061"/>
                  <a:gd name="T35" fmla="*/ 27 h 1328"/>
                  <a:gd name="T36" fmla="*/ 651 w 1061"/>
                  <a:gd name="T37" fmla="*/ 63 h 1328"/>
                  <a:gd name="T38" fmla="*/ 762 w 1061"/>
                  <a:gd name="T39" fmla="*/ 125 h 1328"/>
                  <a:gd name="T40" fmla="*/ 858 w 1061"/>
                  <a:gd name="T41" fmla="*/ 203 h 1328"/>
                  <a:gd name="T42" fmla="*/ 936 w 1061"/>
                  <a:gd name="T43" fmla="*/ 299 h 1328"/>
                  <a:gd name="T44" fmla="*/ 998 w 1061"/>
                  <a:gd name="T45" fmla="*/ 411 h 1328"/>
                  <a:gd name="T46" fmla="*/ 1034 w 1061"/>
                  <a:gd name="T47" fmla="*/ 534 h 1328"/>
                  <a:gd name="T48" fmla="*/ 1048 w 1061"/>
                  <a:gd name="T49" fmla="*/ 664 h 1328"/>
                  <a:gd name="T50" fmla="*/ 1054 w 1061"/>
                  <a:gd name="T51" fmla="*/ 766 h 1328"/>
                  <a:gd name="T52" fmla="*/ 1021 w 1061"/>
                  <a:gd name="T53" fmla="*/ 892 h 1328"/>
                  <a:gd name="T54" fmla="*/ 965 w 1061"/>
                  <a:gd name="T55" fmla="*/ 1008 h 1328"/>
                  <a:gd name="T56" fmla="*/ 888 w 1061"/>
                  <a:gd name="T57" fmla="*/ 1111 h 1328"/>
                  <a:gd name="T58" fmla="*/ 794 w 1061"/>
                  <a:gd name="T59" fmla="*/ 1196 h 1328"/>
                  <a:gd name="T60" fmla="*/ 685 w 1061"/>
                  <a:gd name="T61" fmla="*/ 1263 h 1328"/>
                  <a:gd name="T62" fmla="*/ 562 w 1061"/>
                  <a:gd name="T63" fmla="*/ 1307 h 1328"/>
                  <a:gd name="T64" fmla="*/ 432 w 1061"/>
                  <a:gd name="T65" fmla="*/ 1326 h 1328"/>
                  <a:gd name="T66" fmla="*/ 296 w 1061"/>
                  <a:gd name="T67" fmla="*/ 1320 h 1328"/>
                  <a:gd name="T68" fmla="*/ 169 w 1061"/>
                  <a:gd name="T69" fmla="*/ 1288 h 1328"/>
                  <a:gd name="T70" fmla="*/ 54 w 1061"/>
                  <a:gd name="T71" fmla="*/ 1232 h 1328"/>
                  <a:gd name="T72" fmla="*/ 27 w 1061"/>
                  <a:gd name="T73" fmla="*/ 1209 h 1328"/>
                  <a:gd name="T74" fmla="*/ 23 w 1061"/>
                  <a:gd name="T75" fmla="*/ 1199 h 1328"/>
                  <a:gd name="T76" fmla="*/ 86 w 1061"/>
                  <a:gd name="T77" fmla="*/ 1236 h 1328"/>
                  <a:gd name="T78" fmla="*/ 203 w 1061"/>
                  <a:gd name="T79" fmla="*/ 1286 h 1328"/>
                  <a:gd name="T80" fmla="*/ 330 w 1061"/>
                  <a:gd name="T81" fmla="*/ 1311 h 1328"/>
                  <a:gd name="T82" fmla="*/ 464 w 1061"/>
                  <a:gd name="T83" fmla="*/ 1311 h 1328"/>
                  <a:gd name="T84" fmla="*/ 591 w 1061"/>
                  <a:gd name="T85" fmla="*/ 1286 h 1328"/>
                  <a:gd name="T86" fmla="*/ 708 w 1061"/>
                  <a:gd name="T87" fmla="*/ 1236 h 1328"/>
                  <a:gd name="T88" fmla="*/ 812 w 1061"/>
                  <a:gd name="T89" fmla="*/ 1167 h 1328"/>
                  <a:gd name="T90" fmla="*/ 900 w 1061"/>
                  <a:gd name="T91" fmla="*/ 1079 h 1328"/>
                  <a:gd name="T92" fmla="*/ 969 w 1061"/>
                  <a:gd name="T93" fmla="*/ 975 h 1328"/>
                  <a:gd name="T94" fmla="*/ 1019 w 1061"/>
                  <a:gd name="T95" fmla="*/ 858 h 1328"/>
                  <a:gd name="T96" fmla="*/ 1044 w 1061"/>
                  <a:gd name="T97" fmla="*/ 731 h 132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061"/>
                  <a:gd name="T148" fmla="*/ 0 h 1328"/>
                  <a:gd name="T149" fmla="*/ 1061 w 1061"/>
                  <a:gd name="T150" fmla="*/ 1328 h 132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061" h="1328">
                    <a:moveTo>
                      <a:pt x="1061" y="664"/>
                    </a:moveTo>
                    <a:lnTo>
                      <a:pt x="1061" y="629"/>
                    </a:lnTo>
                    <a:lnTo>
                      <a:pt x="1057" y="597"/>
                    </a:lnTo>
                    <a:lnTo>
                      <a:pt x="1054" y="562"/>
                    </a:lnTo>
                    <a:lnTo>
                      <a:pt x="1048" y="530"/>
                    </a:lnTo>
                    <a:lnTo>
                      <a:pt x="1040" y="497"/>
                    </a:lnTo>
                    <a:lnTo>
                      <a:pt x="1030" y="466"/>
                    </a:lnTo>
                    <a:lnTo>
                      <a:pt x="1021" y="436"/>
                    </a:lnTo>
                    <a:lnTo>
                      <a:pt x="1009" y="405"/>
                    </a:lnTo>
                    <a:lnTo>
                      <a:pt x="996" y="376"/>
                    </a:lnTo>
                    <a:lnTo>
                      <a:pt x="981" y="347"/>
                    </a:lnTo>
                    <a:lnTo>
                      <a:pt x="965" y="321"/>
                    </a:lnTo>
                    <a:lnTo>
                      <a:pt x="948" y="294"/>
                    </a:lnTo>
                    <a:lnTo>
                      <a:pt x="929" y="267"/>
                    </a:lnTo>
                    <a:lnTo>
                      <a:pt x="910" y="242"/>
                    </a:lnTo>
                    <a:lnTo>
                      <a:pt x="888" y="217"/>
                    </a:lnTo>
                    <a:lnTo>
                      <a:pt x="867" y="194"/>
                    </a:lnTo>
                    <a:lnTo>
                      <a:pt x="844" y="173"/>
                    </a:lnTo>
                    <a:lnTo>
                      <a:pt x="819" y="152"/>
                    </a:lnTo>
                    <a:lnTo>
                      <a:pt x="794" y="132"/>
                    </a:lnTo>
                    <a:lnTo>
                      <a:pt x="768" y="113"/>
                    </a:lnTo>
                    <a:lnTo>
                      <a:pt x="741" y="96"/>
                    </a:lnTo>
                    <a:lnTo>
                      <a:pt x="714" y="81"/>
                    </a:lnTo>
                    <a:lnTo>
                      <a:pt x="685" y="65"/>
                    </a:lnTo>
                    <a:lnTo>
                      <a:pt x="656" y="52"/>
                    </a:lnTo>
                    <a:lnTo>
                      <a:pt x="626" y="40"/>
                    </a:lnTo>
                    <a:lnTo>
                      <a:pt x="595" y="31"/>
                    </a:lnTo>
                    <a:lnTo>
                      <a:pt x="562" y="21"/>
                    </a:lnTo>
                    <a:lnTo>
                      <a:pt x="532" y="13"/>
                    </a:lnTo>
                    <a:lnTo>
                      <a:pt x="499" y="8"/>
                    </a:lnTo>
                    <a:lnTo>
                      <a:pt x="464" y="4"/>
                    </a:lnTo>
                    <a:lnTo>
                      <a:pt x="432" y="0"/>
                    </a:lnTo>
                    <a:lnTo>
                      <a:pt x="397" y="0"/>
                    </a:lnTo>
                    <a:lnTo>
                      <a:pt x="363" y="0"/>
                    </a:lnTo>
                    <a:lnTo>
                      <a:pt x="330" y="4"/>
                    </a:lnTo>
                    <a:lnTo>
                      <a:pt x="296" y="8"/>
                    </a:lnTo>
                    <a:lnTo>
                      <a:pt x="263" y="13"/>
                    </a:lnTo>
                    <a:lnTo>
                      <a:pt x="230" y="21"/>
                    </a:lnTo>
                    <a:lnTo>
                      <a:pt x="200" y="31"/>
                    </a:lnTo>
                    <a:lnTo>
                      <a:pt x="169" y="40"/>
                    </a:lnTo>
                    <a:lnTo>
                      <a:pt x="138" y="52"/>
                    </a:lnTo>
                    <a:lnTo>
                      <a:pt x="109" y="65"/>
                    </a:lnTo>
                    <a:lnTo>
                      <a:pt x="81" y="81"/>
                    </a:lnTo>
                    <a:lnTo>
                      <a:pt x="54" y="96"/>
                    </a:lnTo>
                    <a:lnTo>
                      <a:pt x="25" y="113"/>
                    </a:lnTo>
                    <a:lnTo>
                      <a:pt x="4" y="129"/>
                    </a:lnTo>
                    <a:lnTo>
                      <a:pt x="4" y="131"/>
                    </a:lnTo>
                    <a:lnTo>
                      <a:pt x="4" y="134"/>
                    </a:lnTo>
                    <a:lnTo>
                      <a:pt x="2" y="136"/>
                    </a:lnTo>
                    <a:lnTo>
                      <a:pt x="2" y="138"/>
                    </a:lnTo>
                    <a:lnTo>
                      <a:pt x="2" y="142"/>
                    </a:lnTo>
                    <a:lnTo>
                      <a:pt x="0" y="144"/>
                    </a:lnTo>
                    <a:lnTo>
                      <a:pt x="0" y="146"/>
                    </a:lnTo>
                    <a:lnTo>
                      <a:pt x="0" y="150"/>
                    </a:lnTo>
                    <a:lnTo>
                      <a:pt x="8" y="142"/>
                    </a:lnTo>
                    <a:lnTo>
                      <a:pt x="33" y="125"/>
                    </a:lnTo>
                    <a:lnTo>
                      <a:pt x="59" y="108"/>
                    </a:lnTo>
                    <a:lnTo>
                      <a:pt x="86" y="92"/>
                    </a:lnTo>
                    <a:lnTo>
                      <a:pt x="115" y="77"/>
                    </a:lnTo>
                    <a:lnTo>
                      <a:pt x="144" y="63"/>
                    </a:lnTo>
                    <a:lnTo>
                      <a:pt x="173" y="52"/>
                    </a:lnTo>
                    <a:lnTo>
                      <a:pt x="203" y="42"/>
                    </a:lnTo>
                    <a:lnTo>
                      <a:pt x="234" y="33"/>
                    </a:lnTo>
                    <a:lnTo>
                      <a:pt x="267" y="27"/>
                    </a:lnTo>
                    <a:lnTo>
                      <a:pt x="297" y="21"/>
                    </a:lnTo>
                    <a:lnTo>
                      <a:pt x="330" y="15"/>
                    </a:lnTo>
                    <a:lnTo>
                      <a:pt x="363" y="13"/>
                    </a:lnTo>
                    <a:lnTo>
                      <a:pt x="397" y="13"/>
                    </a:lnTo>
                    <a:lnTo>
                      <a:pt x="430" y="13"/>
                    </a:lnTo>
                    <a:lnTo>
                      <a:pt x="464" y="15"/>
                    </a:lnTo>
                    <a:lnTo>
                      <a:pt x="497" y="21"/>
                    </a:lnTo>
                    <a:lnTo>
                      <a:pt x="528" y="27"/>
                    </a:lnTo>
                    <a:lnTo>
                      <a:pt x="560" y="33"/>
                    </a:lnTo>
                    <a:lnTo>
                      <a:pt x="591" y="42"/>
                    </a:lnTo>
                    <a:lnTo>
                      <a:pt x="622" y="52"/>
                    </a:lnTo>
                    <a:lnTo>
                      <a:pt x="651" y="63"/>
                    </a:lnTo>
                    <a:lnTo>
                      <a:pt x="679" y="77"/>
                    </a:lnTo>
                    <a:lnTo>
                      <a:pt x="708" y="92"/>
                    </a:lnTo>
                    <a:lnTo>
                      <a:pt x="735" y="108"/>
                    </a:lnTo>
                    <a:lnTo>
                      <a:pt x="762" y="125"/>
                    </a:lnTo>
                    <a:lnTo>
                      <a:pt x="787" y="142"/>
                    </a:lnTo>
                    <a:lnTo>
                      <a:pt x="812" y="161"/>
                    </a:lnTo>
                    <a:lnTo>
                      <a:pt x="835" y="182"/>
                    </a:lnTo>
                    <a:lnTo>
                      <a:pt x="858" y="203"/>
                    </a:lnTo>
                    <a:lnTo>
                      <a:pt x="879" y="226"/>
                    </a:lnTo>
                    <a:lnTo>
                      <a:pt x="900" y="250"/>
                    </a:lnTo>
                    <a:lnTo>
                      <a:pt x="919" y="274"/>
                    </a:lnTo>
                    <a:lnTo>
                      <a:pt x="936" y="299"/>
                    </a:lnTo>
                    <a:lnTo>
                      <a:pt x="954" y="326"/>
                    </a:lnTo>
                    <a:lnTo>
                      <a:pt x="969" y="353"/>
                    </a:lnTo>
                    <a:lnTo>
                      <a:pt x="984" y="382"/>
                    </a:lnTo>
                    <a:lnTo>
                      <a:pt x="998" y="411"/>
                    </a:lnTo>
                    <a:lnTo>
                      <a:pt x="1009" y="439"/>
                    </a:lnTo>
                    <a:lnTo>
                      <a:pt x="1019" y="470"/>
                    </a:lnTo>
                    <a:lnTo>
                      <a:pt x="1029" y="501"/>
                    </a:lnTo>
                    <a:lnTo>
                      <a:pt x="1034" y="534"/>
                    </a:lnTo>
                    <a:lnTo>
                      <a:pt x="1040" y="564"/>
                    </a:lnTo>
                    <a:lnTo>
                      <a:pt x="1044" y="597"/>
                    </a:lnTo>
                    <a:lnTo>
                      <a:pt x="1048" y="629"/>
                    </a:lnTo>
                    <a:lnTo>
                      <a:pt x="1048" y="664"/>
                    </a:lnTo>
                    <a:lnTo>
                      <a:pt x="1061" y="664"/>
                    </a:lnTo>
                    <a:lnTo>
                      <a:pt x="1061" y="699"/>
                    </a:lnTo>
                    <a:lnTo>
                      <a:pt x="1057" y="731"/>
                    </a:lnTo>
                    <a:lnTo>
                      <a:pt x="1054" y="766"/>
                    </a:lnTo>
                    <a:lnTo>
                      <a:pt x="1048" y="798"/>
                    </a:lnTo>
                    <a:lnTo>
                      <a:pt x="1040" y="829"/>
                    </a:lnTo>
                    <a:lnTo>
                      <a:pt x="1030" y="862"/>
                    </a:lnTo>
                    <a:lnTo>
                      <a:pt x="1021" y="892"/>
                    </a:lnTo>
                    <a:lnTo>
                      <a:pt x="1009" y="923"/>
                    </a:lnTo>
                    <a:lnTo>
                      <a:pt x="996" y="952"/>
                    </a:lnTo>
                    <a:lnTo>
                      <a:pt x="981" y="981"/>
                    </a:lnTo>
                    <a:lnTo>
                      <a:pt x="965" y="1008"/>
                    </a:lnTo>
                    <a:lnTo>
                      <a:pt x="948" y="1034"/>
                    </a:lnTo>
                    <a:lnTo>
                      <a:pt x="929" y="1061"/>
                    </a:lnTo>
                    <a:lnTo>
                      <a:pt x="910" y="1086"/>
                    </a:lnTo>
                    <a:lnTo>
                      <a:pt x="888" y="1111"/>
                    </a:lnTo>
                    <a:lnTo>
                      <a:pt x="867" y="1134"/>
                    </a:lnTo>
                    <a:lnTo>
                      <a:pt x="844" y="1155"/>
                    </a:lnTo>
                    <a:lnTo>
                      <a:pt x="819" y="1176"/>
                    </a:lnTo>
                    <a:lnTo>
                      <a:pt x="794" y="1196"/>
                    </a:lnTo>
                    <a:lnTo>
                      <a:pt x="768" y="1215"/>
                    </a:lnTo>
                    <a:lnTo>
                      <a:pt x="741" y="1232"/>
                    </a:lnTo>
                    <a:lnTo>
                      <a:pt x="714" y="1247"/>
                    </a:lnTo>
                    <a:lnTo>
                      <a:pt x="685" y="1263"/>
                    </a:lnTo>
                    <a:lnTo>
                      <a:pt x="656" y="1276"/>
                    </a:lnTo>
                    <a:lnTo>
                      <a:pt x="626" y="1288"/>
                    </a:lnTo>
                    <a:lnTo>
                      <a:pt x="595" y="1297"/>
                    </a:lnTo>
                    <a:lnTo>
                      <a:pt x="562" y="1307"/>
                    </a:lnTo>
                    <a:lnTo>
                      <a:pt x="532" y="1315"/>
                    </a:lnTo>
                    <a:lnTo>
                      <a:pt x="499" y="1320"/>
                    </a:lnTo>
                    <a:lnTo>
                      <a:pt x="464" y="1324"/>
                    </a:lnTo>
                    <a:lnTo>
                      <a:pt x="432" y="1326"/>
                    </a:lnTo>
                    <a:lnTo>
                      <a:pt x="397" y="1328"/>
                    </a:lnTo>
                    <a:lnTo>
                      <a:pt x="363" y="1326"/>
                    </a:lnTo>
                    <a:lnTo>
                      <a:pt x="330" y="1324"/>
                    </a:lnTo>
                    <a:lnTo>
                      <a:pt x="296" y="1320"/>
                    </a:lnTo>
                    <a:lnTo>
                      <a:pt x="263" y="1315"/>
                    </a:lnTo>
                    <a:lnTo>
                      <a:pt x="230" y="1307"/>
                    </a:lnTo>
                    <a:lnTo>
                      <a:pt x="200" y="1297"/>
                    </a:lnTo>
                    <a:lnTo>
                      <a:pt x="169" y="1288"/>
                    </a:lnTo>
                    <a:lnTo>
                      <a:pt x="138" y="1276"/>
                    </a:lnTo>
                    <a:lnTo>
                      <a:pt x="109" y="1263"/>
                    </a:lnTo>
                    <a:lnTo>
                      <a:pt x="81" y="1247"/>
                    </a:lnTo>
                    <a:lnTo>
                      <a:pt x="54" y="1232"/>
                    </a:lnTo>
                    <a:lnTo>
                      <a:pt x="29" y="1217"/>
                    </a:lnTo>
                    <a:lnTo>
                      <a:pt x="27" y="1213"/>
                    </a:lnTo>
                    <a:lnTo>
                      <a:pt x="27" y="1211"/>
                    </a:lnTo>
                    <a:lnTo>
                      <a:pt x="27" y="1209"/>
                    </a:lnTo>
                    <a:lnTo>
                      <a:pt x="25" y="1205"/>
                    </a:lnTo>
                    <a:lnTo>
                      <a:pt x="25" y="1203"/>
                    </a:lnTo>
                    <a:lnTo>
                      <a:pt x="23" y="1201"/>
                    </a:lnTo>
                    <a:lnTo>
                      <a:pt x="23" y="1199"/>
                    </a:lnTo>
                    <a:lnTo>
                      <a:pt x="23" y="1196"/>
                    </a:lnTo>
                    <a:lnTo>
                      <a:pt x="33" y="1203"/>
                    </a:lnTo>
                    <a:lnTo>
                      <a:pt x="59" y="1221"/>
                    </a:lnTo>
                    <a:lnTo>
                      <a:pt x="86" y="1236"/>
                    </a:lnTo>
                    <a:lnTo>
                      <a:pt x="115" y="1251"/>
                    </a:lnTo>
                    <a:lnTo>
                      <a:pt x="144" y="1263"/>
                    </a:lnTo>
                    <a:lnTo>
                      <a:pt x="173" y="1276"/>
                    </a:lnTo>
                    <a:lnTo>
                      <a:pt x="203" y="1286"/>
                    </a:lnTo>
                    <a:lnTo>
                      <a:pt x="234" y="1293"/>
                    </a:lnTo>
                    <a:lnTo>
                      <a:pt x="267" y="1301"/>
                    </a:lnTo>
                    <a:lnTo>
                      <a:pt x="297" y="1307"/>
                    </a:lnTo>
                    <a:lnTo>
                      <a:pt x="330" y="1311"/>
                    </a:lnTo>
                    <a:lnTo>
                      <a:pt x="363" y="1315"/>
                    </a:lnTo>
                    <a:lnTo>
                      <a:pt x="397" y="1315"/>
                    </a:lnTo>
                    <a:lnTo>
                      <a:pt x="430" y="1315"/>
                    </a:lnTo>
                    <a:lnTo>
                      <a:pt x="464" y="1311"/>
                    </a:lnTo>
                    <a:lnTo>
                      <a:pt x="497" y="1307"/>
                    </a:lnTo>
                    <a:lnTo>
                      <a:pt x="528" y="1301"/>
                    </a:lnTo>
                    <a:lnTo>
                      <a:pt x="560" y="1293"/>
                    </a:lnTo>
                    <a:lnTo>
                      <a:pt x="591" y="1286"/>
                    </a:lnTo>
                    <a:lnTo>
                      <a:pt x="622" y="1276"/>
                    </a:lnTo>
                    <a:lnTo>
                      <a:pt x="651" y="1263"/>
                    </a:lnTo>
                    <a:lnTo>
                      <a:pt x="679" y="1251"/>
                    </a:lnTo>
                    <a:lnTo>
                      <a:pt x="708" y="1236"/>
                    </a:lnTo>
                    <a:lnTo>
                      <a:pt x="735" y="1221"/>
                    </a:lnTo>
                    <a:lnTo>
                      <a:pt x="762" y="1203"/>
                    </a:lnTo>
                    <a:lnTo>
                      <a:pt x="787" y="1186"/>
                    </a:lnTo>
                    <a:lnTo>
                      <a:pt x="812" y="1167"/>
                    </a:lnTo>
                    <a:lnTo>
                      <a:pt x="835" y="1146"/>
                    </a:lnTo>
                    <a:lnTo>
                      <a:pt x="858" y="1125"/>
                    </a:lnTo>
                    <a:lnTo>
                      <a:pt x="879" y="1102"/>
                    </a:lnTo>
                    <a:lnTo>
                      <a:pt x="900" y="1079"/>
                    </a:lnTo>
                    <a:lnTo>
                      <a:pt x="919" y="1054"/>
                    </a:lnTo>
                    <a:lnTo>
                      <a:pt x="936" y="1029"/>
                    </a:lnTo>
                    <a:lnTo>
                      <a:pt x="954" y="1002"/>
                    </a:lnTo>
                    <a:lnTo>
                      <a:pt x="969" y="975"/>
                    </a:lnTo>
                    <a:lnTo>
                      <a:pt x="984" y="946"/>
                    </a:lnTo>
                    <a:lnTo>
                      <a:pt x="998" y="917"/>
                    </a:lnTo>
                    <a:lnTo>
                      <a:pt x="1009" y="889"/>
                    </a:lnTo>
                    <a:lnTo>
                      <a:pt x="1019" y="858"/>
                    </a:lnTo>
                    <a:lnTo>
                      <a:pt x="1029" y="827"/>
                    </a:lnTo>
                    <a:lnTo>
                      <a:pt x="1034" y="795"/>
                    </a:lnTo>
                    <a:lnTo>
                      <a:pt x="1040" y="764"/>
                    </a:lnTo>
                    <a:lnTo>
                      <a:pt x="1044" y="731"/>
                    </a:lnTo>
                    <a:lnTo>
                      <a:pt x="1048" y="697"/>
                    </a:lnTo>
                    <a:lnTo>
                      <a:pt x="1048" y="664"/>
                    </a:lnTo>
                    <a:lnTo>
                      <a:pt x="1061" y="664"/>
                    </a:lnTo>
                    <a:close/>
                  </a:path>
                </a:pathLst>
              </a:custGeom>
              <a:solidFill>
                <a:srgbClr val="9AD6FF"/>
              </a:solidFill>
              <a:ln w="9525">
                <a:noFill/>
                <a:round/>
                <a:headEnd/>
                <a:tailEnd/>
              </a:ln>
            </p:spPr>
            <p:txBody>
              <a:bodyPr/>
              <a:lstStyle/>
              <a:p>
                <a:endParaRPr lang="en-US"/>
              </a:p>
            </p:txBody>
          </p:sp>
          <p:sp>
            <p:nvSpPr>
              <p:cNvPr id="27811" name="Freeform 1127"/>
              <p:cNvSpPr>
                <a:spLocks/>
              </p:cNvSpPr>
              <p:nvPr/>
            </p:nvSpPr>
            <p:spPr bwMode="auto">
              <a:xfrm>
                <a:off x="467" y="1548"/>
                <a:ext cx="1059" cy="1316"/>
              </a:xfrm>
              <a:custGeom>
                <a:avLst/>
                <a:gdLst>
                  <a:gd name="T0" fmla="*/ 1052 w 1059"/>
                  <a:gd name="T1" fmla="*/ 558 h 1316"/>
                  <a:gd name="T2" fmla="*/ 1019 w 1059"/>
                  <a:gd name="T3" fmla="*/ 432 h 1316"/>
                  <a:gd name="T4" fmla="*/ 963 w 1059"/>
                  <a:gd name="T5" fmla="*/ 316 h 1316"/>
                  <a:gd name="T6" fmla="*/ 889 w 1059"/>
                  <a:gd name="T7" fmla="*/ 217 h 1316"/>
                  <a:gd name="T8" fmla="*/ 795 w 1059"/>
                  <a:gd name="T9" fmla="*/ 130 h 1316"/>
                  <a:gd name="T10" fmla="*/ 687 w 1059"/>
                  <a:gd name="T11" fmla="*/ 65 h 1316"/>
                  <a:gd name="T12" fmla="*/ 566 w 1059"/>
                  <a:gd name="T13" fmla="*/ 21 h 1316"/>
                  <a:gd name="T14" fmla="*/ 436 w 1059"/>
                  <a:gd name="T15" fmla="*/ 2 h 1316"/>
                  <a:gd name="T16" fmla="*/ 301 w 1059"/>
                  <a:gd name="T17" fmla="*/ 7 h 1316"/>
                  <a:gd name="T18" fmla="*/ 175 w 1059"/>
                  <a:gd name="T19" fmla="*/ 40 h 1316"/>
                  <a:gd name="T20" fmla="*/ 60 w 1059"/>
                  <a:gd name="T21" fmla="*/ 96 h 1316"/>
                  <a:gd name="T22" fmla="*/ 6 w 1059"/>
                  <a:gd name="T23" fmla="*/ 136 h 1316"/>
                  <a:gd name="T24" fmla="*/ 2 w 1059"/>
                  <a:gd name="T25" fmla="*/ 146 h 1316"/>
                  <a:gd name="T26" fmla="*/ 16 w 1059"/>
                  <a:gd name="T27" fmla="*/ 142 h 1316"/>
                  <a:gd name="T28" fmla="*/ 121 w 1059"/>
                  <a:gd name="T29" fmla="*/ 77 h 1316"/>
                  <a:gd name="T30" fmla="*/ 240 w 1059"/>
                  <a:gd name="T31" fmla="*/ 34 h 1316"/>
                  <a:gd name="T32" fmla="*/ 369 w 1059"/>
                  <a:gd name="T33" fmla="*/ 15 h 1316"/>
                  <a:gd name="T34" fmla="*/ 499 w 1059"/>
                  <a:gd name="T35" fmla="*/ 21 h 1316"/>
                  <a:gd name="T36" fmla="*/ 622 w 1059"/>
                  <a:gd name="T37" fmla="*/ 54 h 1316"/>
                  <a:gd name="T38" fmla="*/ 735 w 1059"/>
                  <a:gd name="T39" fmla="*/ 107 h 1316"/>
                  <a:gd name="T40" fmla="*/ 835 w 1059"/>
                  <a:gd name="T41" fmla="*/ 180 h 1316"/>
                  <a:gd name="T42" fmla="*/ 917 w 1059"/>
                  <a:gd name="T43" fmla="*/ 272 h 1316"/>
                  <a:gd name="T44" fmla="*/ 983 w 1059"/>
                  <a:gd name="T45" fmla="*/ 378 h 1316"/>
                  <a:gd name="T46" fmla="*/ 1025 w 1059"/>
                  <a:gd name="T47" fmla="*/ 497 h 1316"/>
                  <a:gd name="T48" fmla="*/ 1044 w 1059"/>
                  <a:gd name="T49" fmla="*/ 625 h 1316"/>
                  <a:gd name="T50" fmla="*/ 1056 w 1059"/>
                  <a:gd name="T51" fmla="*/ 725 h 1316"/>
                  <a:gd name="T52" fmla="*/ 1029 w 1059"/>
                  <a:gd name="T53" fmla="*/ 854 h 1316"/>
                  <a:gd name="T54" fmla="*/ 979 w 1059"/>
                  <a:gd name="T55" fmla="*/ 971 h 1316"/>
                  <a:gd name="T56" fmla="*/ 908 w 1059"/>
                  <a:gd name="T57" fmla="*/ 1076 h 1316"/>
                  <a:gd name="T58" fmla="*/ 820 w 1059"/>
                  <a:gd name="T59" fmla="*/ 1165 h 1316"/>
                  <a:gd name="T60" fmla="*/ 714 w 1059"/>
                  <a:gd name="T61" fmla="*/ 1236 h 1316"/>
                  <a:gd name="T62" fmla="*/ 597 w 1059"/>
                  <a:gd name="T63" fmla="*/ 1286 h 1316"/>
                  <a:gd name="T64" fmla="*/ 468 w 1059"/>
                  <a:gd name="T65" fmla="*/ 1312 h 1316"/>
                  <a:gd name="T66" fmla="*/ 334 w 1059"/>
                  <a:gd name="T67" fmla="*/ 1312 h 1316"/>
                  <a:gd name="T68" fmla="*/ 205 w 1059"/>
                  <a:gd name="T69" fmla="*/ 1286 h 1316"/>
                  <a:gd name="T70" fmla="*/ 88 w 1059"/>
                  <a:gd name="T71" fmla="*/ 1236 h 1316"/>
                  <a:gd name="T72" fmla="*/ 29 w 1059"/>
                  <a:gd name="T73" fmla="*/ 1197 h 1316"/>
                  <a:gd name="T74" fmla="*/ 25 w 1059"/>
                  <a:gd name="T75" fmla="*/ 1188 h 1316"/>
                  <a:gd name="T76" fmla="*/ 40 w 1059"/>
                  <a:gd name="T77" fmla="*/ 1191 h 1316"/>
                  <a:gd name="T78" fmla="*/ 150 w 1059"/>
                  <a:gd name="T79" fmla="*/ 1251 h 1316"/>
                  <a:gd name="T80" fmla="*/ 271 w 1059"/>
                  <a:gd name="T81" fmla="*/ 1289 h 1316"/>
                  <a:gd name="T82" fmla="*/ 401 w 1059"/>
                  <a:gd name="T83" fmla="*/ 1303 h 1316"/>
                  <a:gd name="T84" fmla="*/ 532 w 1059"/>
                  <a:gd name="T85" fmla="*/ 1289 h 1316"/>
                  <a:gd name="T86" fmla="*/ 653 w 1059"/>
                  <a:gd name="T87" fmla="*/ 1251 h 1316"/>
                  <a:gd name="T88" fmla="*/ 762 w 1059"/>
                  <a:gd name="T89" fmla="*/ 1191 h 1316"/>
                  <a:gd name="T90" fmla="*/ 856 w 1059"/>
                  <a:gd name="T91" fmla="*/ 1113 h 1316"/>
                  <a:gd name="T92" fmla="*/ 935 w 1059"/>
                  <a:gd name="T93" fmla="*/ 1019 h 1316"/>
                  <a:gd name="T94" fmla="*/ 994 w 1059"/>
                  <a:gd name="T95" fmla="*/ 909 h 1316"/>
                  <a:gd name="T96" fmla="*/ 1033 w 1059"/>
                  <a:gd name="T97" fmla="*/ 789 h 1316"/>
                  <a:gd name="T98" fmla="*/ 1046 w 1059"/>
                  <a:gd name="T99" fmla="*/ 658 h 131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59"/>
                  <a:gd name="T151" fmla="*/ 0 h 1316"/>
                  <a:gd name="T152" fmla="*/ 1059 w 1059"/>
                  <a:gd name="T153" fmla="*/ 1316 h 131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59" h="1316">
                    <a:moveTo>
                      <a:pt x="1059" y="658"/>
                    </a:moveTo>
                    <a:lnTo>
                      <a:pt x="1058" y="623"/>
                    </a:lnTo>
                    <a:lnTo>
                      <a:pt x="1056" y="591"/>
                    </a:lnTo>
                    <a:lnTo>
                      <a:pt x="1052" y="558"/>
                    </a:lnTo>
                    <a:lnTo>
                      <a:pt x="1046" y="526"/>
                    </a:lnTo>
                    <a:lnTo>
                      <a:pt x="1038" y="493"/>
                    </a:lnTo>
                    <a:lnTo>
                      <a:pt x="1029" y="462"/>
                    </a:lnTo>
                    <a:lnTo>
                      <a:pt x="1019" y="432"/>
                    </a:lnTo>
                    <a:lnTo>
                      <a:pt x="1008" y="403"/>
                    </a:lnTo>
                    <a:lnTo>
                      <a:pt x="994" y="372"/>
                    </a:lnTo>
                    <a:lnTo>
                      <a:pt x="979" y="345"/>
                    </a:lnTo>
                    <a:lnTo>
                      <a:pt x="963" y="316"/>
                    </a:lnTo>
                    <a:lnTo>
                      <a:pt x="946" y="290"/>
                    </a:lnTo>
                    <a:lnTo>
                      <a:pt x="929" y="265"/>
                    </a:lnTo>
                    <a:lnTo>
                      <a:pt x="908" y="240"/>
                    </a:lnTo>
                    <a:lnTo>
                      <a:pt x="889" y="217"/>
                    </a:lnTo>
                    <a:lnTo>
                      <a:pt x="866" y="194"/>
                    </a:lnTo>
                    <a:lnTo>
                      <a:pt x="843" y="171"/>
                    </a:lnTo>
                    <a:lnTo>
                      <a:pt x="820" y="151"/>
                    </a:lnTo>
                    <a:lnTo>
                      <a:pt x="795" y="130"/>
                    </a:lnTo>
                    <a:lnTo>
                      <a:pt x="770" y="113"/>
                    </a:lnTo>
                    <a:lnTo>
                      <a:pt x="743" y="96"/>
                    </a:lnTo>
                    <a:lnTo>
                      <a:pt x="714" y="80"/>
                    </a:lnTo>
                    <a:lnTo>
                      <a:pt x="687" y="65"/>
                    </a:lnTo>
                    <a:lnTo>
                      <a:pt x="656" y="52"/>
                    </a:lnTo>
                    <a:lnTo>
                      <a:pt x="628" y="40"/>
                    </a:lnTo>
                    <a:lnTo>
                      <a:pt x="597" y="31"/>
                    </a:lnTo>
                    <a:lnTo>
                      <a:pt x="566" y="21"/>
                    </a:lnTo>
                    <a:lnTo>
                      <a:pt x="534" y="13"/>
                    </a:lnTo>
                    <a:lnTo>
                      <a:pt x="501" y="7"/>
                    </a:lnTo>
                    <a:lnTo>
                      <a:pt x="468" y="4"/>
                    </a:lnTo>
                    <a:lnTo>
                      <a:pt x="436" y="2"/>
                    </a:lnTo>
                    <a:lnTo>
                      <a:pt x="401" y="0"/>
                    </a:lnTo>
                    <a:lnTo>
                      <a:pt x="367" y="2"/>
                    </a:lnTo>
                    <a:lnTo>
                      <a:pt x="334" y="4"/>
                    </a:lnTo>
                    <a:lnTo>
                      <a:pt x="301" y="7"/>
                    </a:lnTo>
                    <a:lnTo>
                      <a:pt x="269" y="13"/>
                    </a:lnTo>
                    <a:lnTo>
                      <a:pt x="236" y="21"/>
                    </a:lnTo>
                    <a:lnTo>
                      <a:pt x="205" y="31"/>
                    </a:lnTo>
                    <a:lnTo>
                      <a:pt x="175" y="40"/>
                    </a:lnTo>
                    <a:lnTo>
                      <a:pt x="146" y="52"/>
                    </a:lnTo>
                    <a:lnTo>
                      <a:pt x="115" y="65"/>
                    </a:lnTo>
                    <a:lnTo>
                      <a:pt x="88" y="80"/>
                    </a:lnTo>
                    <a:lnTo>
                      <a:pt x="60" y="96"/>
                    </a:lnTo>
                    <a:lnTo>
                      <a:pt x="33" y="113"/>
                    </a:lnTo>
                    <a:lnTo>
                      <a:pt x="8" y="130"/>
                    </a:lnTo>
                    <a:lnTo>
                      <a:pt x="6" y="132"/>
                    </a:lnTo>
                    <a:lnTo>
                      <a:pt x="6" y="136"/>
                    </a:lnTo>
                    <a:lnTo>
                      <a:pt x="4" y="138"/>
                    </a:lnTo>
                    <a:lnTo>
                      <a:pt x="4" y="140"/>
                    </a:lnTo>
                    <a:lnTo>
                      <a:pt x="4" y="144"/>
                    </a:lnTo>
                    <a:lnTo>
                      <a:pt x="2" y="146"/>
                    </a:lnTo>
                    <a:lnTo>
                      <a:pt x="2" y="148"/>
                    </a:lnTo>
                    <a:lnTo>
                      <a:pt x="2" y="151"/>
                    </a:lnTo>
                    <a:lnTo>
                      <a:pt x="0" y="153"/>
                    </a:lnTo>
                    <a:lnTo>
                      <a:pt x="16" y="142"/>
                    </a:lnTo>
                    <a:lnTo>
                      <a:pt x="40" y="123"/>
                    </a:lnTo>
                    <a:lnTo>
                      <a:pt x="67" y="107"/>
                    </a:lnTo>
                    <a:lnTo>
                      <a:pt x="94" y="92"/>
                    </a:lnTo>
                    <a:lnTo>
                      <a:pt x="121" y="77"/>
                    </a:lnTo>
                    <a:lnTo>
                      <a:pt x="150" y="65"/>
                    </a:lnTo>
                    <a:lnTo>
                      <a:pt x="179" y="54"/>
                    </a:lnTo>
                    <a:lnTo>
                      <a:pt x="209" y="42"/>
                    </a:lnTo>
                    <a:lnTo>
                      <a:pt x="240" y="34"/>
                    </a:lnTo>
                    <a:lnTo>
                      <a:pt x="271" y="27"/>
                    </a:lnTo>
                    <a:lnTo>
                      <a:pt x="303" y="21"/>
                    </a:lnTo>
                    <a:lnTo>
                      <a:pt x="336" y="17"/>
                    </a:lnTo>
                    <a:lnTo>
                      <a:pt x="369" y="15"/>
                    </a:lnTo>
                    <a:lnTo>
                      <a:pt x="401" y="13"/>
                    </a:lnTo>
                    <a:lnTo>
                      <a:pt x="434" y="15"/>
                    </a:lnTo>
                    <a:lnTo>
                      <a:pt x="466" y="17"/>
                    </a:lnTo>
                    <a:lnTo>
                      <a:pt x="499" y="21"/>
                    </a:lnTo>
                    <a:lnTo>
                      <a:pt x="532" y="27"/>
                    </a:lnTo>
                    <a:lnTo>
                      <a:pt x="562" y="34"/>
                    </a:lnTo>
                    <a:lnTo>
                      <a:pt x="593" y="42"/>
                    </a:lnTo>
                    <a:lnTo>
                      <a:pt x="622" y="54"/>
                    </a:lnTo>
                    <a:lnTo>
                      <a:pt x="653" y="65"/>
                    </a:lnTo>
                    <a:lnTo>
                      <a:pt x="681" y="77"/>
                    </a:lnTo>
                    <a:lnTo>
                      <a:pt x="708" y="92"/>
                    </a:lnTo>
                    <a:lnTo>
                      <a:pt x="735" y="107"/>
                    </a:lnTo>
                    <a:lnTo>
                      <a:pt x="762" y="123"/>
                    </a:lnTo>
                    <a:lnTo>
                      <a:pt x="787" y="142"/>
                    </a:lnTo>
                    <a:lnTo>
                      <a:pt x="812" y="161"/>
                    </a:lnTo>
                    <a:lnTo>
                      <a:pt x="835" y="180"/>
                    </a:lnTo>
                    <a:lnTo>
                      <a:pt x="856" y="201"/>
                    </a:lnTo>
                    <a:lnTo>
                      <a:pt x="879" y="224"/>
                    </a:lnTo>
                    <a:lnTo>
                      <a:pt x="898" y="247"/>
                    </a:lnTo>
                    <a:lnTo>
                      <a:pt x="917" y="272"/>
                    </a:lnTo>
                    <a:lnTo>
                      <a:pt x="935" y="297"/>
                    </a:lnTo>
                    <a:lnTo>
                      <a:pt x="952" y="324"/>
                    </a:lnTo>
                    <a:lnTo>
                      <a:pt x="967" y="351"/>
                    </a:lnTo>
                    <a:lnTo>
                      <a:pt x="983" y="378"/>
                    </a:lnTo>
                    <a:lnTo>
                      <a:pt x="994" y="407"/>
                    </a:lnTo>
                    <a:lnTo>
                      <a:pt x="1006" y="435"/>
                    </a:lnTo>
                    <a:lnTo>
                      <a:pt x="1017" y="466"/>
                    </a:lnTo>
                    <a:lnTo>
                      <a:pt x="1025" y="497"/>
                    </a:lnTo>
                    <a:lnTo>
                      <a:pt x="1033" y="528"/>
                    </a:lnTo>
                    <a:lnTo>
                      <a:pt x="1038" y="560"/>
                    </a:lnTo>
                    <a:lnTo>
                      <a:pt x="1042" y="593"/>
                    </a:lnTo>
                    <a:lnTo>
                      <a:pt x="1044" y="625"/>
                    </a:lnTo>
                    <a:lnTo>
                      <a:pt x="1046" y="658"/>
                    </a:lnTo>
                    <a:lnTo>
                      <a:pt x="1059" y="658"/>
                    </a:lnTo>
                    <a:lnTo>
                      <a:pt x="1058" y="693"/>
                    </a:lnTo>
                    <a:lnTo>
                      <a:pt x="1056" y="725"/>
                    </a:lnTo>
                    <a:lnTo>
                      <a:pt x="1052" y="758"/>
                    </a:lnTo>
                    <a:lnTo>
                      <a:pt x="1046" y="790"/>
                    </a:lnTo>
                    <a:lnTo>
                      <a:pt x="1038" y="823"/>
                    </a:lnTo>
                    <a:lnTo>
                      <a:pt x="1029" y="854"/>
                    </a:lnTo>
                    <a:lnTo>
                      <a:pt x="1019" y="884"/>
                    </a:lnTo>
                    <a:lnTo>
                      <a:pt x="1008" y="913"/>
                    </a:lnTo>
                    <a:lnTo>
                      <a:pt x="994" y="942"/>
                    </a:lnTo>
                    <a:lnTo>
                      <a:pt x="979" y="971"/>
                    </a:lnTo>
                    <a:lnTo>
                      <a:pt x="963" y="1000"/>
                    </a:lnTo>
                    <a:lnTo>
                      <a:pt x="946" y="1025"/>
                    </a:lnTo>
                    <a:lnTo>
                      <a:pt x="929" y="1051"/>
                    </a:lnTo>
                    <a:lnTo>
                      <a:pt x="908" y="1076"/>
                    </a:lnTo>
                    <a:lnTo>
                      <a:pt x="889" y="1099"/>
                    </a:lnTo>
                    <a:lnTo>
                      <a:pt x="866" y="1122"/>
                    </a:lnTo>
                    <a:lnTo>
                      <a:pt x="843" y="1145"/>
                    </a:lnTo>
                    <a:lnTo>
                      <a:pt x="820" y="1165"/>
                    </a:lnTo>
                    <a:lnTo>
                      <a:pt x="795" y="1184"/>
                    </a:lnTo>
                    <a:lnTo>
                      <a:pt x="770" y="1203"/>
                    </a:lnTo>
                    <a:lnTo>
                      <a:pt x="743" y="1220"/>
                    </a:lnTo>
                    <a:lnTo>
                      <a:pt x="714" y="1236"/>
                    </a:lnTo>
                    <a:lnTo>
                      <a:pt x="687" y="1251"/>
                    </a:lnTo>
                    <a:lnTo>
                      <a:pt x="656" y="1264"/>
                    </a:lnTo>
                    <a:lnTo>
                      <a:pt x="628" y="1276"/>
                    </a:lnTo>
                    <a:lnTo>
                      <a:pt x="597" y="1286"/>
                    </a:lnTo>
                    <a:lnTo>
                      <a:pt x="566" y="1295"/>
                    </a:lnTo>
                    <a:lnTo>
                      <a:pt x="534" y="1303"/>
                    </a:lnTo>
                    <a:lnTo>
                      <a:pt x="501" y="1309"/>
                    </a:lnTo>
                    <a:lnTo>
                      <a:pt x="468" y="1312"/>
                    </a:lnTo>
                    <a:lnTo>
                      <a:pt x="436" y="1314"/>
                    </a:lnTo>
                    <a:lnTo>
                      <a:pt x="401" y="1316"/>
                    </a:lnTo>
                    <a:lnTo>
                      <a:pt x="367" y="1314"/>
                    </a:lnTo>
                    <a:lnTo>
                      <a:pt x="334" y="1312"/>
                    </a:lnTo>
                    <a:lnTo>
                      <a:pt x="301" y="1309"/>
                    </a:lnTo>
                    <a:lnTo>
                      <a:pt x="269" y="1303"/>
                    </a:lnTo>
                    <a:lnTo>
                      <a:pt x="236" y="1295"/>
                    </a:lnTo>
                    <a:lnTo>
                      <a:pt x="205" y="1286"/>
                    </a:lnTo>
                    <a:lnTo>
                      <a:pt x="175" y="1276"/>
                    </a:lnTo>
                    <a:lnTo>
                      <a:pt x="146" y="1264"/>
                    </a:lnTo>
                    <a:lnTo>
                      <a:pt x="115" y="1251"/>
                    </a:lnTo>
                    <a:lnTo>
                      <a:pt x="88" y="1236"/>
                    </a:lnTo>
                    <a:lnTo>
                      <a:pt x="60" y="1220"/>
                    </a:lnTo>
                    <a:lnTo>
                      <a:pt x="33" y="1203"/>
                    </a:lnTo>
                    <a:lnTo>
                      <a:pt x="29" y="1199"/>
                    </a:lnTo>
                    <a:lnTo>
                      <a:pt x="29" y="1197"/>
                    </a:lnTo>
                    <a:lnTo>
                      <a:pt x="27" y="1195"/>
                    </a:lnTo>
                    <a:lnTo>
                      <a:pt x="27" y="1193"/>
                    </a:lnTo>
                    <a:lnTo>
                      <a:pt x="27" y="1190"/>
                    </a:lnTo>
                    <a:lnTo>
                      <a:pt x="25" y="1188"/>
                    </a:lnTo>
                    <a:lnTo>
                      <a:pt x="25" y="1186"/>
                    </a:lnTo>
                    <a:lnTo>
                      <a:pt x="25" y="1182"/>
                    </a:lnTo>
                    <a:lnTo>
                      <a:pt x="23" y="1180"/>
                    </a:lnTo>
                    <a:lnTo>
                      <a:pt x="40" y="1191"/>
                    </a:lnTo>
                    <a:lnTo>
                      <a:pt x="67" y="1209"/>
                    </a:lnTo>
                    <a:lnTo>
                      <a:pt x="94" y="1224"/>
                    </a:lnTo>
                    <a:lnTo>
                      <a:pt x="121" y="1239"/>
                    </a:lnTo>
                    <a:lnTo>
                      <a:pt x="150" y="1251"/>
                    </a:lnTo>
                    <a:lnTo>
                      <a:pt x="179" y="1262"/>
                    </a:lnTo>
                    <a:lnTo>
                      <a:pt x="209" y="1274"/>
                    </a:lnTo>
                    <a:lnTo>
                      <a:pt x="240" y="1282"/>
                    </a:lnTo>
                    <a:lnTo>
                      <a:pt x="271" y="1289"/>
                    </a:lnTo>
                    <a:lnTo>
                      <a:pt x="303" y="1295"/>
                    </a:lnTo>
                    <a:lnTo>
                      <a:pt x="336" y="1299"/>
                    </a:lnTo>
                    <a:lnTo>
                      <a:pt x="369" y="1301"/>
                    </a:lnTo>
                    <a:lnTo>
                      <a:pt x="401" y="1303"/>
                    </a:lnTo>
                    <a:lnTo>
                      <a:pt x="434" y="1301"/>
                    </a:lnTo>
                    <a:lnTo>
                      <a:pt x="466" y="1299"/>
                    </a:lnTo>
                    <a:lnTo>
                      <a:pt x="499" y="1295"/>
                    </a:lnTo>
                    <a:lnTo>
                      <a:pt x="532" y="1289"/>
                    </a:lnTo>
                    <a:lnTo>
                      <a:pt x="562" y="1282"/>
                    </a:lnTo>
                    <a:lnTo>
                      <a:pt x="593" y="1274"/>
                    </a:lnTo>
                    <a:lnTo>
                      <a:pt x="622" y="1262"/>
                    </a:lnTo>
                    <a:lnTo>
                      <a:pt x="653" y="1251"/>
                    </a:lnTo>
                    <a:lnTo>
                      <a:pt x="681" y="1239"/>
                    </a:lnTo>
                    <a:lnTo>
                      <a:pt x="708" y="1224"/>
                    </a:lnTo>
                    <a:lnTo>
                      <a:pt x="735" y="1209"/>
                    </a:lnTo>
                    <a:lnTo>
                      <a:pt x="762" y="1191"/>
                    </a:lnTo>
                    <a:lnTo>
                      <a:pt x="787" y="1174"/>
                    </a:lnTo>
                    <a:lnTo>
                      <a:pt x="812" y="1155"/>
                    </a:lnTo>
                    <a:lnTo>
                      <a:pt x="835" y="1136"/>
                    </a:lnTo>
                    <a:lnTo>
                      <a:pt x="856" y="1113"/>
                    </a:lnTo>
                    <a:lnTo>
                      <a:pt x="879" y="1092"/>
                    </a:lnTo>
                    <a:lnTo>
                      <a:pt x="898" y="1069"/>
                    </a:lnTo>
                    <a:lnTo>
                      <a:pt x="917" y="1044"/>
                    </a:lnTo>
                    <a:lnTo>
                      <a:pt x="935" y="1019"/>
                    </a:lnTo>
                    <a:lnTo>
                      <a:pt x="952" y="992"/>
                    </a:lnTo>
                    <a:lnTo>
                      <a:pt x="967" y="965"/>
                    </a:lnTo>
                    <a:lnTo>
                      <a:pt x="983" y="938"/>
                    </a:lnTo>
                    <a:lnTo>
                      <a:pt x="994" y="909"/>
                    </a:lnTo>
                    <a:lnTo>
                      <a:pt x="1006" y="879"/>
                    </a:lnTo>
                    <a:lnTo>
                      <a:pt x="1017" y="850"/>
                    </a:lnTo>
                    <a:lnTo>
                      <a:pt x="1025" y="819"/>
                    </a:lnTo>
                    <a:lnTo>
                      <a:pt x="1033" y="789"/>
                    </a:lnTo>
                    <a:lnTo>
                      <a:pt x="1038" y="756"/>
                    </a:lnTo>
                    <a:lnTo>
                      <a:pt x="1042" y="723"/>
                    </a:lnTo>
                    <a:lnTo>
                      <a:pt x="1044" y="691"/>
                    </a:lnTo>
                    <a:lnTo>
                      <a:pt x="1046" y="658"/>
                    </a:lnTo>
                    <a:lnTo>
                      <a:pt x="1059" y="658"/>
                    </a:lnTo>
                    <a:close/>
                  </a:path>
                </a:pathLst>
              </a:custGeom>
              <a:solidFill>
                <a:srgbClr val="9BD7FF"/>
              </a:solidFill>
              <a:ln w="9525">
                <a:noFill/>
                <a:round/>
                <a:headEnd/>
                <a:tailEnd/>
              </a:ln>
            </p:spPr>
            <p:txBody>
              <a:bodyPr/>
              <a:lstStyle/>
              <a:p>
                <a:endParaRPr lang="en-US"/>
              </a:p>
            </p:txBody>
          </p:sp>
          <p:sp>
            <p:nvSpPr>
              <p:cNvPr id="27812" name="Freeform 1128"/>
              <p:cNvSpPr>
                <a:spLocks/>
              </p:cNvSpPr>
              <p:nvPr/>
            </p:nvSpPr>
            <p:spPr bwMode="auto">
              <a:xfrm>
                <a:off x="465" y="1555"/>
                <a:ext cx="1054" cy="1302"/>
              </a:xfrm>
              <a:custGeom>
                <a:avLst/>
                <a:gdLst>
                  <a:gd name="T0" fmla="*/ 1046 w 1054"/>
                  <a:gd name="T1" fmla="*/ 551 h 1302"/>
                  <a:gd name="T2" fmla="*/ 1015 w 1054"/>
                  <a:gd name="T3" fmla="*/ 426 h 1302"/>
                  <a:gd name="T4" fmla="*/ 960 w 1054"/>
                  <a:gd name="T5" fmla="*/ 313 h 1302"/>
                  <a:gd name="T6" fmla="*/ 885 w 1054"/>
                  <a:gd name="T7" fmla="*/ 213 h 1302"/>
                  <a:gd name="T8" fmla="*/ 793 w 1054"/>
                  <a:gd name="T9" fmla="*/ 129 h 1302"/>
                  <a:gd name="T10" fmla="*/ 685 w 1054"/>
                  <a:gd name="T11" fmla="*/ 64 h 1302"/>
                  <a:gd name="T12" fmla="*/ 566 w 1054"/>
                  <a:gd name="T13" fmla="*/ 20 h 1302"/>
                  <a:gd name="T14" fmla="*/ 436 w 1054"/>
                  <a:gd name="T15" fmla="*/ 0 h 1302"/>
                  <a:gd name="T16" fmla="*/ 303 w 1054"/>
                  <a:gd name="T17" fmla="*/ 8 h 1302"/>
                  <a:gd name="T18" fmla="*/ 179 w 1054"/>
                  <a:gd name="T19" fmla="*/ 39 h 1302"/>
                  <a:gd name="T20" fmla="*/ 65 w 1054"/>
                  <a:gd name="T21" fmla="*/ 95 h 1302"/>
                  <a:gd name="T22" fmla="*/ 4 w 1054"/>
                  <a:gd name="T23" fmla="*/ 139 h 1302"/>
                  <a:gd name="T24" fmla="*/ 2 w 1054"/>
                  <a:gd name="T25" fmla="*/ 148 h 1302"/>
                  <a:gd name="T26" fmla="*/ 21 w 1054"/>
                  <a:gd name="T27" fmla="*/ 141 h 1302"/>
                  <a:gd name="T28" fmla="*/ 127 w 1054"/>
                  <a:gd name="T29" fmla="*/ 75 h 1302"/>
                  <a:gd name="T30" fmla="*/ 244 w 1054"/>
                  <a:gd name="T31" fmla="*/ 33 h 1302"/>
                  <a:gd name="T32" fmla="*/ 371 w 1054"/>
                  <a:gd name="T33" fmla="*/ 14 h 1302"/>
                  <a:gd name="T34" fmla="*/ 501 w 1054"/>
                  <a:gd name="T35" fmla="*/ 20 h 1302"/>
                  <a:gd name="T36" fmla="*/ 622 w 1054"/>
                  <a:gd name="T37" fmla="*/ 52 h 1302"/>
                  <a:gd name="T38" fmla="*/ 733 w 1054"/>
                  <a:gd name="T39" fmla="*/ 106 h 1302"/>
                  <a:gd name="T40" fmla="*/ 831 w 1054"/>
                  <a:gd name="T41" fmla="*/ 179 h 1302"/>
                  <a:gd name="T42" fmla="*/ 914 w 1054"/>
                  <a:gd name="T43" fmla="*/ 269 h 1302"/>
                  <a:gd name="T44" fmla="*/ 979 w 1054"/>
                  <a:gd name="T45" fmla="*/ 375 h 1302"/>
                  <a:gd name="T46" fmla="*/ 1021 w 1054"/>
                  <a:gd name="T47" fmla="*/ 492 h 1302"/>
                  <a:gd name="T48" fmla="*/ 1040 w 1054"/>
                  <a:gd name="T49" fmla="*/ 618 h 1302"/>
                  <a:gd name="T50" fmla="*/ 1050 w 1054"/>
                  <a:gd name="T51" fmla="*/ 718 h 1302"/>
                  <a:gd name="T52" fmla="*/ 1025 w 1054"/>
                  <a:gd name="T53" fmla="*/ 845 h 1302"/>
                  <a:gd name="T54" fmla="*/ 975 w 1054"/>
                  <a:gd name="T55" fmla="*/ 962 h 1302"/>
                  <a:gd name="T56" fmla="*/ 906 w 1054"/>
                  <a:gd name="T57" fmla="*/ 1066 h 1302"/>
                  <a:gd name="T58" fmla="*/ 818 w 1054"/>
                  <a:gd name="T59" fmla="*/ 1154 h 1302"/>
                  <a:gd name="T60" fmla="*/ 714 w 1054"/>
                  <a:gd name="T61" fmla="*/ 1223 h 1302"/>
                  <a:gd name="T62" fmla="*/ 597 w 1054"/>
                  <a:gd name="T63" fmla="*/ 1273 h 1302"/>
                  <a:gd name="T64" fmla="*/ 470 w 1054"/>
                  <a:gd name="T65" fmla="*/ 1298 h 1302"/>
                  <a:gd name="T66" fmla="*/ 336 w 1054"/>
                  <a:gd name="T67" fmla="*/ 1298 h 1302"/>
                  <a:gd name="T68" fmla="*/ 209 w 1054"/>
                  <a:gd name="T69" fmla="*/ 1273 h 1302"/>
                  <a:gd name="T70" fmla="*/ 92 w 1054"/>
                  <a:gd name="T71" fmla="*/ 1223 h 1302"/>
                  <a:gd name="T72" fmla="*/ 27 w 1054"/>
                  <a:gd name="T73" fmla="*/ 1181 h 1302"/>
                  <a:gd name="T74" fmla="*/ 25 w 1054"/>
                  <a:gd name="T75" fmla="*/ 1171 h 1302"/>
                  <a:gd name="T76" fmla="*/ 46 w 1054"/>
                  <a:gd name="T77" fmla="*/ 1181 h 1302"/>
                  <a:gd name="T78" fmla="*/ 156 w 1054"/>
                  <a:gd name="T79" fmla="*/ 1238 h 1302"/>
                  <a:gd name="T80" fmla="*/ 275 w 1054"/>
                  <a:gd name="T81" fmla="*/ 1277 h 1302"/>
                  <a:gd name="T82" fmla="*/ 403 w 1054"/>
                  <a:gd name="T83" fmla="*/ 1288 h 1302"/>
                  <a:gd name="T84" fmla="*/ 532 w 1054"/>
                  <a:gd name="T85" fmla="*/ 1277 h 1302"/>
                  <a:gd name="T86" fmla="*/ 651 w 1054"/>
                  <a:gd name="T87" fmla="*/ 1238 h 1302"/>
                  <a:gd name="T88" fmla="*/ 760 w 1054"/>
                  <a:gd name="T89" fmla="*/ 1181 h 1302"/>
                  <a:gd name="T90" fmla="*/ 854 w 1054"/>
                  <a:gd name="T91" fmla="*/ 1102 h 1302"/>
                  <a:gd name="T92" fmla="*/ 933 w 1054"/>
                  <a:gd name="T93" fmla="*/ 1008 h 1302"/>
                  <a:gd name="T94" fmla="*/ 990 w 1054"/>
                  <a:gd name="T95" fmla="*/ 899 h 1302"/>
                  <a:gd name="T96" fmla="*/ 1029 w 1054"/>
                  <a:gd name="T97" fmla="*/ 780 h 1302"/>
                  <a:gd name="T98" fmla="*/ 1040 w 1054"/>
                  <a:gd name="T99" fmla="*/ 651 h 130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54"/>
                  <a:gd name="T151" fmla="*/ 0 h 1302"/>
                  <a:gd name="T152" fmla="*/ 1054 w 1054"/>
                  <a:gd name="T153" fmla="*/ 1302 h 130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54" h="1302">
                    <a:moveTo>
                      <a:pt x="1054" y="651"/>
                    </a:moveTo>
                    <a:lnTo>
                      <a:pt x="1054" y="616"/>
                    </a:lnTo>
                    <a:lnTo>
                      <a:pt x="1050" y="584"/>
                    </a:lnTo>
                    <a:lnTo>
                      <a:pt x="1046" y="551"/>
                    </a:lnTo>
                    <a:lnTo>
                      <a:pt x="1040" y="521"/>
                    </a:lnTo>
                    <a:lnTo>
                      <a:pt x="1035" y="488"/>
                    </a:lnTo>
                    <a:lnTo>
                      <a:pt x="1025" y="457"/>
                    </a:lnTo>
                    <a:lnTo>
                      <a:pt x="1015" y="426"/>
                    </a:lnTo>
                    <a:lnTo>
                      <a:pt x="1004" y="398"/>
                    </a:lnTo>
                    <a:lnTo>
                      <a:pt x="990" y="369"/>
                    </a:lnTo>
                    <a:lnTo>
                      <a:pt x="975" y="340"/>
                    </a:lnTo>
                    <a:lnTo>
                      <a:pt x="960" y="313"/>
                    </a:lnTo>
                    <a:lnTo>
                      <a:pt x="942" y="286"/>
                    </a:lnTo>
                    <a:lnTo>
                      <a:pt x="925" y="261"/>
                    </a:lnTo>
                    <a:lnTo>
                      <a:pt x="906" y="237"/>
                    </a:lnTo>
                    <a:lnTo>
                      <a:pt x="885" y="213"/>
                    </a:lnTo>
                    <a:lnTo>
                      <a:pt x="864" y="190"/>
                    </a:lnTo>
                    <a:lnTo>
                      <a:pt x="841" y="169"/>
                    </a:lnTo>
                    <a:lnTo>
                      <a:pt x="818" y="148"/>
                    </a:lnTo>
                    <a:lnTo>
                      <a:pt x="793" y="129"/>
                    </a:lnTo>
                    <a:lnTo>
                      <a:pt x="768" y="112"/>
                    </a:lnTo>
                    <a:lnTo>
                      <a:pt x="741" y="95"/>
                    </a:lnTo>
                    <a:lnTo>
                      <a:pt x="714" y="79"/>
                    </a:lnTo>
                    <a:lnTo>
                      <a:pt x="685" y="64"/>
                    </a:lnTo>
                    <a:lnTo>
                      <a:pt x="657" y="50"/>
                    </a:lnTo>
                    <a:lnTo>
                      <a:pt x="628" y="39"/>
                    </a:lnTo>
                    <a:lnTo>
                      <a:pt x="597" y="29"/>
                    </a:lnTo>
                    <a:lnTo>
                      <a:pt x="566" y="20"/>
                    </a:lnTo>
                    <a:lnTo>
                      <a:pt x="534" y="14"/>
                    </a:lnTo>
                    <a:lnTo>
                      <a:pt x="503" y="8"/>
                    </a:lnTo>
                    <a:lnTo>
                      <a:pt x="470" y="2"/>
                    </a:lnTo>
                    <a:lnTo>
                      <a:pt x="436" y="0"/>
                    </a:lnTo>
                    <a:lnTo>
                      <a:pt x="403" y="0"/>
                    </a:lnTo>
                    <a:lnTo>
                      <a:pt x="369" y="0"/>
                    </a:lnTo>
                    <a:lnTo>
                      <a:pt x="336" y="2"/>
                    </a:lnTo>
                    <a:lnTo>
                      <a:pt x="303" y="8"/>
                    </a:lnTo>
                    <a:lnTo>
                      <a:pt x="273" y="14"/>
                    </a:lnTo>
                    <a:lnTo>
                      <a:pt x="240" y="20"/>
                    </a:lnTo>
                    <a:lnTo>
                      <a:pt x="209" y="29"/>
                    </a:lnTo>
                    <a:lnTo>
                      <a:pt x="179" y="39"/>
                    </a:lnTo>
                    <a:lnTo>
                      <a:pt x="150" y="50"/>
                    </a:lnTo>
                    <a:lnTo>
                      <a:pt x="121" y="64"/>
                    </a:lnTo>
                    <a:lnTo>
                      <a:pt x="92" y="79"/>
                    </a:lnTo>
                    <a:lnTo>
                      <a:pt x="65" y="95"/>
                    </a:lnTo>
                    <a:lnTo>
                      <a:pt x="39" y="112"/>
                    </a:lnTo>
                    <a:lnTo>
                      <a:pt x="14" y="129"/>
                    </a:lnTo>
                    <a:lnTo>
                      <a:pt x="6" y="137"/>
                    </a:lnTo>
                    <a:lnTo>
                      <a:pt x="4" y="139"/>
                    </a:lnTo>
                    <a:lnTo>
                      <a:pt x="4" y="141"/>
                    </a:lnTo>
                    <a:lnTo>
                      <a:pt x="4" y="144"/>
                    </a:lnTo>
                    <a:lnTo>
                      <a:pt x="2" y="146"/>
                    </a:lnTo>
                    <a:lnTo>
                      <a:pt x="2" y="148"/>
                    </a:lnTo>
                    <a:lnTo>
                      <a:pt x="2" y="150"/>
                    </a:lnTo>
                    <a:lnTo>
                      <a:pt x="0" y="154"/>
                    </a:lnTo>
                    <a:lnTo>
                      <a:pt x="0" y="156"/>
                    </a:lnTo>
                    <a:lnTo>
                      <a:pt x="21" y="141"/>
                    </a:lnTo>
                    <a:lnTo>
                      <a:pt x="46" y="121"/>
                    </a:lnTo>
                    <a:lnTo>
                      <a:pt x="73" y="106"/>
                    </a:lnTo>
                    <a:lnTo>
                      <a:pt x="98" y="91"/>
                    </a:lnTo>
                    <a:lnTo>
                      <a:pt x="127" y="75"/>
                    </a:lnTo>
                    <a:lnTo>
                      <a:pt x="156" y="64"/>
                    </a:lnTo>
                    <a:lnTo>
                      <a:pt x="184" y="52"/>
                    </a:lnTo>
                    <a:lnTo>
                      <a:pt x="213" y="41"/>
                    </a:lnTo>
                    <a:lnTo>
                      <a:pt x="244" y="33"/>
                    </a:lnTo>
                    <a:lnTo>
                      <a:pt x="275" y="25"/>
                    </a:lnTo>
                    <a:lnTo>
                      <a:pt x="305" y="20"/>
                    </a:lnTo>
                    <a:lnTo>
                      <a:pt x="338" y="16"/>
                    </a:lnTo>
                    <a:lnTo>
                      <a:pt x="371" y="14"/>
                    </a:lnTo>
                    <a:lnTo>
                      <a:pt x="403" y="14"/>
                    </a:lnTo>
                    <a:lnTo>
                      <a:pt x="436" y="14"/>
                    </a:lnTo>
                    <a:lnTo>
                      <a:pt x="468" y="16"/>
                    </a:lnTo>
                    <a:lnTo>
                      <a:pt x="501" y="20"/>
                    </a:lnTo>
                    <a:lnTo>
                      <a:pt x="532" y="25"/>
                    </a:lnTo>
                    <a:lnTo>
                      <a:pt x="562" y="33"/>
                    </a:lnTo>
                    <a:lnTo>
                      <a:pt x="593" y="41"/>
                    </a:lnTo>
                    <a:lnTo>
                      <a:pt x="622" y="52"/>
                    </a:lnTo>
                    <a:lnTo>
                      <a:pt x="651" y="64"/>
                    </a:lnTo>
                    <a:lnTo>
                      <a:pt x="680" y="75"/>
                    </a:lnTo>
                    <a:lnTo>
                      <a:pt x="706" y="91"/>
                    </a:lnTo>
                    <a:lnTo>
                      <a:pt x="733" y="106"/>
                    </a:lnTo>
                    <a:lnTo>
                      <a:pt x="760" y="121"/>
                    </a:lnTo>
                    <a:lnTo>
                      <a:pt x="785" y="141"/>
                    </a:lnTo>
                    <a:lnTo>
                      <a:pt x="808" y="158"/>
                    </a:lnTo>
                    <a:lnTo>
                      <a:pt x="831" y="179"/>
                    </a:lnTo>
                    <a:lnTo>
                      <a:pt x="854" y="200"/>
                    </a:lnTo>
                    <a:lnTo>
                      <a:pt x="875" y="221"/>
                    </a:lnTo>
                    <a:lnTo>
                      <a:pt x="896" y="246"/>
                    </a:lnTo>
                    <a:lnTo>
                      <a:pt x="914" y="269"/>
                    </a:lnTo>
                    <a:lnTo>
                      <a:pt x="933" y="294"/>
                    </a:lnTo>
                    <a:lnTo>
                      <a:pt x="948" y="321"/>
                    </a:lnTo>
                    <a:lnTo>
                      <a:pt x="964" y="346"/>
                    </a:lnTo>
                    <a:lnTo>
                      <a:pt x="979" y="375"/>
                    </a:lnTo>
                    <a:lnTo>
                      <a:pt x="990" y="403"/>
                    </a:lnTo>
                    <a:lnTo>
                      <a:pt x="1002" y="432"/>
                    </a:lnTo>
                    <a:lnTo>
                      <a:pt x="1012" y="461"/>
                    </a:lnTo>
                    <a:lnTo>
                      <a:pt x="1021" y="492"/>
                    </a:lnTo>
                    <a:lnTo>
                      <a:pt x="1029" y="522"/>
                    </a:lnTo>
                    <a:lnTo>
                      <a:pt x="1035" y="553"/>
                    </a:lnTo>
                    <a:lnTo>
                      <a:pt x="1038" y="586"/>
                    </a:lnTo>
                    <a:lnTo>
                      <a:pt x="1040" y="618"/>
                    </a:lnTo>
                    <a:lnTo>
                      <a:pt x="1040" y="651"/>
                    </a:lnTo>
                    <a:lnTo>
                      <a:pt x="1054" y="651"/>
                    </a:lnTo>
                    <a:lnTo>
                      <a:pt x="1054" y="684"/>
                    </a:lnTo>
                    <a:lnTo>
                      <a:pt x="1050" y="718"/>
                    </a:lnTo>
                    <a:lnTo>
                      <a:pt x="1046" y="751"/>
                    </a:lnTo>
                    <a:lnTo>
                      <a:pt x="1040" y="782"/>
                    </a:lnTo>
                    <a:lnTo>
                      <a:pt x="1035" y="814"/>
                    </a:lnTo>
                    <a:lnTo>
                      <a:pt x="1025" y="845"/>
                    </a:lnTo>
                    <a:lnTo>
                      <a:pt x="1015" y="876"/>
                    </a:lnTo>
                    <a:lnTo>
                      <a:pt x="1004" y="904"/>
                    </a:lnTo>
                    <a:lnTo>
                      <a:pt x="990" y="933"/>
                    </a:lnTo>
                    <a:lnTo>
                      <a:pt x="975" y="962"/>
                    </a:lnTo>
                    <a:lnTo>
                      <a:pt x="960" y="989"/>
                    </a:lnTo>
                    <a:lnTo>
                      <a:pt x="942" y="1016"/>
                    </a:lnTo>
                    <a:lnTo>
                      <a:pt x="925" y="1041"/>
                    </a:lnTo>
                    <a:lnTo>
                      <a:pt x="906" y="1066"/>
                    </a:lnTo>
                    <a:lnTo>
                      <a:pt x="885" y="1089"/>
                    </a:lnTo>
                    <a:lnTo>
                      <a:pt x="864" y="1112"/>
                    </a:lnTo>
                    <a:lnTo>
                      <a:pt x="841" y="1133"/>
                    </a:lnTo>
                    <a:lnTo>
                      <a:pt x="818" y="1154"/>
                    </a:lnTo>
                    <a:lnTo>
                      <a:pt x="793" y="1173"/>
                    </a:lnTo>
                    <a:lnTo>
                      <a:pt x="768" y="1190"/>
                    </a:lnTo>
                    <a:lnTo>
                      <a:pt x="741" y="1208"/>
                    </a:lnTo>
                    <a:lnTo>
                      <a:pt x="714" y="1223"/>
                    </a:lnTo>
                    <a:lnTo>
                      <a:pt x="685" y="1238"/>
                    </a:lnTo>
                    <a:lnTo>
                      <a:pt x="657" y="1250"/>
                    </a:lnTo>
                    <a:lnTo>
                      <a:pt x="628" y="1263"/>
                    </a:lnTo>
                    <a:lnTo>
                      <a:pt x="597" y="1273"/>
                    </a:lnTo>
                    <a:lnTo>
                      <a:pt x="566" y="1280"/>
                    </a:lnTo>
                    <a:lnTo>
                      <a:pt x="534" y="1288"/>
                    </a:lnTo>
                    <a:lnTo>
                      <a:pt x="503" y="1294"/>
                    </a:lnTo>
                    <a:lnTo>
                      <a:pt x="470" y="1298"/>
                    </a:lnTo>
                    <a:lnTo>
                      <a:pt x="436" y="1302"/>
                    </a:lnTo>
                    <a:lnTo>
                      <a:pt x="403" y="1302"/>
                    </a:lnTo>
                    <a:lnTo>
                      <a:pt x="369" y="1302"/>
                    </a:lnTo>
                    <a:lnTo>
                      <a:pt x="336" y="1298"/>
                    </a:lnTo>
                    <a:lnTo>
                      <a:pt x="303" y="1294"/>
                    </a:lnTo>
                    <a:lnTo>
                      <a:pt x="273" y="1288"/>
                    </a:lnTo>
                    <a:lnTo>
                      <a:pt x="240" y="1280"/>
                    </a:lnTo>
                    <a:lnTo>
                      <a:pt x="209" y="1273"/>
                    </a:lnTo>
                    <a:lnTo>
                      <a:pt x="179" y="1263"/>
                    </a:lnTo>
                    <a:lnTo>
                      <a:pt x="150" y="1250"/>
                    </a:lnTo>
                    <a:lnTo>
                      <a:pt x="121" y="1238"/>
                    </a:lnTo>
                    <a:lnTo>
                      <a:pt x="92" y="1223"/>
                    </a:lnTo>
                    <a:lnTo>
                      <a:pt x="65" y="1208"/>
                    </a:lnTo>
                    <a:lnTo>
                      <a:pt x="39" y="1190"/>
                    </a:lnTo>
                    <a:lnTo>
                      <a:pt x="29" y="1183"/>
                    </a:lnTo>
                    <a:lnTo>
                      <a:pt x="27" y="1181"/>
                    </a:lnTo>
                    <a:lnTo>
                      <a:pt x="27" y="1179"/>
                    </a:lnTo>
                    <a:lnTo>
                      <a:pt x="27" y="1175"/>
                    </a:lnTo>
                    <a:lnTo>
                      <a:pt x="25" y="1173"/>
                    </a:lnTo>
                    <a:lnTo>
                      <a:pt x="25" y="1171"/>
                    </a:lnTo>
                    <a:lnTo>
                      <a:pt x="25" y="1167"/>
                    </a:lnTo>
                    <a:lnTo>
                      <a:pt x="23" y="1165"/>
                    </a:lnTo>
                    <a:lnTo>
                      <a:pt x="23" y="1163"/>
                    </a:lnTo>
                    <a:lnTo>
                      <a:pt x="46" y="1181"/>
                    </a:lnTo>
                    <a:lnTo>
                      <a:pt x="73" y="1196"/>
                    </a:lnTo>
                    <a:lnTo>
                      <a:pt x="98" y="1211"/>
                    </a:lnTo>
                    <a:lnTo>
                      <a:pt x="127" y="1227"/>
                    </a:lnTo>
                    <a:lnTo>
                      <a:pt x="156" y="1238"/>
                    </a:lnTo>
                    <a:lnTo>
                      <a:pt x="184" y="1250"/>
                    </a:lnTo>
                    <a:lnTo>
                      <a:pt x="213" y="1259"/>
                    </a:lnTo>
                    <a:lnTo>
                      <a:pt x="244" y="1269"/>
                    </a:lnTo>
                    <a:lnTo>
                      <a:pt x="275" y="1277"/>
                    </a:lnTo>
                    <a:lnTo>
                      <a:pt x="305" y="1282"/>
                    </a:lnTo>
                    <a:lnTo>
                      <a:pt x="338" y="1286"/>
                    </a:lnTo>
                    <a:lnTo>
                      <a:pt x="371" y="1288"/>
                    </a:lnTo>
                    <a:lnTo>
                      <a:pt x="403" y="1288"/>
                    </a:lnTo>
                    <a:lnTo>
                      <a:pt x="436" y="1288"/>
                    </a:lnTo>
                    <a:lnTo>
                      <a:pt x="468" y="1286"/>
                    </a:lnTo>
                    <a:lnTo>
                      <a:pt x="501" y="1282"/>
                    </a:lnTo>
                    <a:lnTo>
                      <a:pt x="532" y="1277"/>
                    </a:lnTo>
                    <a:lnTo>
                      <a:pt x="562" y="1269"/>
                    </a:lnTo>
                    <a:lnTo>
                      <a:pt x="593" y="1259"/>
                    </a:lnTo>
                    <a:lnTo>
                      <a:pt x="622" y="1250"/>
                    </a:lnTo>
                    <a:lnTo>
                      <a:pt x="651" y="1238"/>
                    </a:lnTo>
                    <a:lnTo>
                      <a:pt x="680" y="1227"/>
                    </a:lnTo>
                    <a:lnTo>
                      <a:pt x="706" y="1211"/>
                    </a:lnTo>
                    <a:lnTo>
                      <a:pt x="733" y="1196"/>
                    </a:lnTo>
                    <a:lnTo>
                      <a:pt x="760" y="1181"/>
                    </a:lnTo>
                    <a:lnTo>
                      <a:pt x="785" y="1161"/>
                    </a:lnTo>
                    <a:lnTo>
                      <a:pt x="808" y="1142"/>
                    </a:lnTo>
                    <a:lnTo>
                      <a:pt x="831" y="1123"/>
                    </a:lnTo>
                    <a:lnTo>
                      <a:pt x="854" y="1102"/>
                    </a:lnTo>
                    <a:lnTo>
                      <a:pt x="875" y="1079"/>
                    </a:lnTo>
                    <a:lnTo>
                      <a:pt x="896" y="1056"/>
                    </a:lnTo>
                    <a:lnTo>
                      <a:pt x="914" y="1033"/>
                    </a:lnTo>
                    <a:lnTo>
                      <a:pt x="933" y="1008"/>
                    </a:lnTo>
                    <a:lnTo>
                      <a:pt x="948" y="981"/>
                    </a:lnTo>
                    <a:lnTo>
                      <a:pt x="964" y="954"/>
                    </a:lnTo>
                    <a:lnTo>
                      <a:pt x="979" y="927"/>
                    </a:lnTo>
                    <a:lnTo>
                      <a:pt x="990" y="899"/>
                    </a:lnTo>
                    <a:lnTo>
                      <a:pt x="1002" y="870"/>
                    </a:lnTo>
                    <a:lnTo>
                      <a:pt x="1012" y="841"/>
                    </a:lnTo>
                    <a:lnTo>
                      <a:pt x="1021" y="810"/>
                    </a:lnTo>
                    <a:lnTo>
                      <a:pt x="1029" y="780"/>
                    </a:lnTo>
                    <a:lnTo>
                      <a:pt x="1035" y="749"/>
                    </a:lnTo>
                    <a:lnTo>
                      <a:pt x="1038" y="716"/>
                    </a:lnTo>
                    <a:lnTo>
                      <a:pt x="1040" y="684"/>
                    </a:lnTo>
                    <a:lnTo>
                      <a:pt x="1040" y="651"/>
                    </a:lnTo>
                    <a:lnTo>
                      <a:pt x="1054" y="651"/>
                    </a:lnTo>
                    <a:close/>
                  </a:path>
                </a:pathLst>
              </a:custGeom>
              <a:solidFill>
                <a:srgbClr val="9CD7FF"/>
              </a:solidFill>
              <a:ln w="9525">
                <a:noFill/>
                <a:round/>
                <a:headEnd/>
                <a:tailEnd/>
              </a:ln>
            </p:spPr>
            <p:txBody>
              <a:bodyPr/>
              <a:lstStyle/>
              <a:p>
                <a:endParaRPr lang="en-US"/>
              </a:p>
            </p:txBody>
          </p:sp>
          <p:sp>
            <p:nvSpPr>
              <p:cNvPr id="27813" name="Freeform 1129"/>
              <p:cNvSpPr>
                <a:spLocks/>
              </p:cNvSpPr>
              <p:nvPr/>
            </p:nvSpPr>
            <p:spPr bwMode="auto">
              <a:xfrm>
                <a:off x="463" y="1561"/>
                <a:ext cx="1050" cy="1290"/>
              </a:xfrm>
              <a:custGeom>
                <a:avLst/>
                <a:gdLst>
                  <a:gd name="T0" fmla="*/ 1042 w 1050"/>
                  <a:gd name="T1" fmla="*/ 547 h 1290"/>
                  <a:gd name="T2" fmla="*/ 1010 w 1050"/>
                  <a:gd name="T3" fmla="*/ 422 h 1290"/>
                  <a:gd name="T4" fmla="*/ 956 w 1050"/>
                  <a:gd name="T5" fmla="*/ 311 h 1290"/>
                  <a:gd name="T6" fmla="*/ 883 w 1050"/>
                  <a:gd name="T7" fmla="*/ 211 h 1290"/>
                  <a:gd name="T8" fmla="*/ 791 w 1050"/>
                  <a:gd name="T9" fmla="*/ 129 h 1290"/>
                  <a:gd name="T10" fmla="*/ 685 w 1050"/>
                  <a:gd name="T11" fmla="*/ 64 h 1290"/>
                  <a:gd name="T12" fmla="*/ 566 w 1050"/>
                  <a:gd name="T13" fmla="*/ 21 h 1290"/>
                  <a:gd name="T14" fmla="*/ 438 w 1050"/>
                  <a:gd name="T15" fmla="*/ 2 h 1290"/>
                  <a:gd name="T16" fmla="*/ 307 w 1050"/>
                  <a:gd name="T17" fmla="*/ 8 h 1290"/>
                  <a:gd name="T18" fmla="*/ 183 w 1050"/>
                  <a:gd name="T19" fmla="*/ 41 h 1290"/>
                  <a:gd name="T20" fmla="*/ 71 w 1050"/>
                  <a:gd name="T21" fmla="*/ 94 h 1290"/>
                  <a:gd name="T22" fmla="*/ 4 w 1050"/>
                  <a:gd name="T23" fmla="*/ 142 h 1290"/>
                  <a:gd name="T24" fmla="*/ 2 w 1050"/>
                  <a:gd name="T25" fmla="*/ 154 h 1290"/>
                  <a:gd name="T26" fmla="*/ 4 w 1050"/>
                  <a:gd name="T27" fmla="*/ 158 h 1290"/>
                  <a:gd name="T28" fmla="*/ 104 w 1050"/>
                  <a:gd name="T29" fmla="*/ 90 h 1290"/>
                  <a:gd name="T30" fmla="*/ 217 w 1050"/>
                  <a:gd name="T31" fmla="*/ 42 h 1290"/>
                  <a:gd name="T32" fmla="*/ 340 w 1050"/>
                  <a:gd name="T33" fmla="*/ 18 h 1290"/>
                  <a:gd name="T34" fmla="*/ 470 w 1050"/>
                  <a:gd name="T35" fmla="*/ 18 h 1290"/>
                  <a:gd name="T36" fmla="*/ 593 w 1050"/>
                  <a:gd name="T37" fmla="*/ 42 h 1290"/>
                  <a:gd name="T38" fmla="*/ 706 w 1050"/>
                  <a:gd name="T39" fmla="*/ 90 h 1290"/>
                  <a:gd name="T40" fmla="*/ 806 w 1050"/>
                  <a:gd name="T41" fmla="*/ 158 h 1290"/>
                  <a:gd name="T42" fmla="*/ 893 w 1050"/>
                  <a:gd name="T43" fmla="*/ 244 h 1290"/>
                  <a:gd name="T44" fmla="*/ 960 w 1050"/>
                  <a:gd name="T45" fmla="*/ 344 h 1290"/>
                  <a:gd name="T46" fmla="*/ 1008 w 1050"/>
                  <a:gd name="T47" fmla="*/ 457 h 1290"/>
                  <a:gd name="T48" fmla="*/ 1033 w 1050"/>
                  <a:gd name="T49" fmla="*/ 580 h 1290"/>
                  <a:gd name="T50" fmla="*/ 1048 w 1050"/>
                  <a:gd name="T51" fmla="*/ 678 h 1290"/>
                  <a:gd name="T52" fmla="*/ 1029 w 1050"/>
                  <a:gd name="T53" fmla="*/ 806 h 1290"/>
                  <a:gd name="T54" fmla="*/ 987 w 1050"/>
                  <a:gd name="T55" fmla="*/ 925 h 1290"/>
                  <a:gd name="T56" fmla="*/ 921 w 1050"/>
                  <a:gd name="T57" fmla="*/ 1031 h 1290"/>
                  <a:gd name="T58" fmla="*/ 839 w 1050"/>
                  <a:gd name="T59" fmla="*/ 1123 h 1290"/>
                  <a:gd name="T60" fmla="*/ 739 w 1050"/>
                  <a:gd name="T61" fmla="*/ 1196 h 1290"/>
                  <a:gd name="T62" fmla="*/ 626 w 1050"/>
                  <a:gd name="T63" fmla="*/ 1249 h 1290"/>
                  <a:gd name="T64" fmla="*/ 503 w 1050"/>
                  <a:gd name="T65" fmla="*/ 1282 h 1290"/>
                  <a:gd name="T66" fmla="*/ 373 w 1050"/>
                  <a:gd name="T67" fmla="*/ 1288 h 1290"/>
                  <a:gd name="T68" fmla="*/ 244 w 1050"/>
                  <a:gd name="T69" fmla="*/ 1269 h 1290"/>
                  <a:gd name="T70" fmla="*/ 125 w 1050"/>
                  <a:gd name="T71" fmla="*/ 1226 h 1290"/>
                  <a:gd name="T72" fmla="*/ 27 w 1050"/>
                  <a:gd name="T73" fmla="*/ 1167 h 1290"/>
                  <a:gd name="T74" fmla="*/ 25 w 1050"/>
                  <a:gd name="T75" fmla="*/ 1157 h 1290"/>
                  <a:gd name="T76" fmla="*/ 21 w 1050"/>
                  <a:gd name="T77" fmla="*/ 1146 h 1290"/>
                  <a:gd name="T78" fmla="*/ 104 w 1050"/>
                  <a:gd name="T79" fmla="*/ 1200 h 1290"/>
                  <a:gd name="T80" fmla="*/ 217 w 1050"/>
                  <a:gd name="T81" fmla="*/ 1248 h 1290"/>
                  <a:gd name="T82" fmla="*/ 340 w 1050"/>
                  <a:gd name="T83" fmla="*/ 1273 h 1290"/>
                  <a:gd name="T84" fmla="*/ 470 w 1050"/>
                  <a:gd name="T85" fmla="*/ 1273 h 1290"/>
                  <a:gd name="T86" fmla="*/ 593 w 1050"/>
                  <a:gd name="T87" fmla="*/ 1248 h 1290"/>
                  <a:gd name="T88" fmla="*/ 706 w 1050"/>
                  <a:gd name="T89" fmla="*/ 1200 h 1290"/>
                  <a:gd name="T90" fmla="*/ 806 w 1050"/>
                  <a:gd name="T91" fmla="*/ 1132 h 1290"/>
                  <a:gd name="T92" fmla="*/ 893 w 1050"/>
                  <a:gd name="T93" fmla="*/ 1046 h 1290"/>
                  <a:gd name="T94" fmla="*/ 960 w 1050"/>
                  <a:gd name="T95" fmla="*/ 946 h 1290"/>
                  <a:gd name="T96" fmla="*/ 1008 w 1050"/>
                  <a:gd name="T97" fmla="*/ 833 h 1290"/>
                  <a:gd name="T98" fmla="*/ 1033 w 1050"/>
                  <a:gd name="T99" fmla="*/ 710 h 1290"/>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50"/>
                  <a:gd name="T151" fmla="*/ 0 h 1290"/>
                  <a:gd name="T152" fmla="*/ 1050 w 1050"/>
                  <a:gd name="T153" fmla="*/ 1290 h 1290"/>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50" h="1290">
                    <a:moveTo>
                      <a:pt x="1050" y="645"/>
                    </a:moveTo>
                    <a:lnTo>
                      <a:pt x="1048" y="612"/>
                    </a:lnTo>
                    <a:lnTo>
                      <a:pt x="1046" y="580"/>
                    </a:lnTo>
                    <a:lnTo>
                      <a:pt x="1042" y="547"/>
                    </a:lnTo>
                    <a:lnTo>
                      <a:pt x="1037" y="515"/>
                    </a:lnTo>
                    <a:lnTo>
                      <a:pt x="1029" y="484"/>
                    </a:lnTo>
                    <a:lnTo>
                      <a:pt x="1021" y="453"/>
                    </a:lnTo>
                    <a:lnTo>
                      <a:pt x="1010" y="422"/>
                    </a:lnTo>
                    <a:lnTo>
                      <a:pt x="998" y="394"/>
                    </a:lnTo>
                    <a:lnTo>
                      <a:pt x="987" y="365"/>
                    </a:lnTo>
                    <a:lnTo>
                      <a:pt x="971" y="338"/>
                    </a:lnTo>
                    <a:lnTo>
                      <a:pt x="956" y="311"/>
                    </a:lnTo>
                    <a:lnTo>
                      <a:pt x="939" y="284"/>
                    </a:lnTo>
                    <a:lnTo>
                      <a:pt x="921" y="259"/>
                    </a:lnTo>
                    <a:lnTo>
                      <a:pt x="902" y="234"/>
                    </a:lnTo>
                    <a:lnTo>
                      <a:pt x="883" y="211"/>
                    </a:lnTo>
                    <a:lnTo>
                      <a:pt x="860" y="188"/>
                    </a:lnTo>
                    <a:lnTo>
                      <a:pt x="839" y="167"/>
                    </a:lnTo>
                    <a:lnTo>
                      <a:pt x="816" y="148"/>
                    </a:lnTo>
                    <a:lnTo>
                      <a:pt x="791" y="129"/>
                    </a:lnTo>
                    <a:lnTo>
                      <a:pt x="766" y="110"/>
                    </a:lnTo>
                    <a:lnTo>
                      <a:pt x="739" y="94"/>
                    </a:lnTo>
                    <a:lnTo>
                      <a:pt x="712" y="79"/>
                    </a:lnTo>
                    <a:lnTo>
                      <a:pt x="685" y="64"/>
                    </a:lnTo>
                    <a:lnTo>
                      <a:pt x="657" y="52"/>
                    </a:lnTo>
                    <a:lnTo>
                      <a:pt x="626" y="41"/>
                    </a:lnTo>
                    <a:lnTo>
                      <a:pt x="597" y="29"/>
                    </a:lnTo>
                    <a:lnTo>
                      <a:pt x="566" y="21"/>
                    </a:lnTo>
                    <a:lnTo>
                      <a:pt x="536" y="14"/>
                    </a:lnTo>
                    <a:lnTo>
                      <a:pt x="503" y="8"/>
                    </a:lnTo>
                    <a:lnTo>
                      <a:pt x="470" y="4"/>
                    </a:lnTo>
                    <a:lnTo>
                      <a:pt x="438" y="2"/>
                    </a:lnTo>
                    <a:lnTo>
                      <a:pt x="405" y="0"/>
                    </a:lnTo>
                    <a:lnTo>
                      <a:pt x="373" y="2"/>
                    </a:lnTo>
                    <a:lnTo>
                      <a:pt x="340" y="4"/>
                    </a:lnTo>
                    <a:lnTo>
                      <a:pt x="307" y="8"/>
                    </a:lnTo>
                    <a:lnTo>
                      <a:pt x="275" y="14"/>
                    </a:lnTo>
                    <a:lnTo>
                      <a:pt x="244" y="21"/>
                    </a:lnTo>
                    <a:lnTo>
                      <a:pt x="213" y="29"/>
                    </a:lnTo>
                    <a:lnTo>
                      <a:pt x="183" y="41"/>
                    </a:lnTo>
                    <a:lnTo>
                      <a:pt x="154" y="52"/>
                    </a:lnTo>
                    <a:lnTo>
                      <a:pt x="125" y="64"/>
                    </a:lnTo>
                    <a:lnTo>
                      <a:pt x="98" y="79"/>
                    </a:lnTo>
                    <a:lnTo>
                      <a:pt x="71" y="94"/>
                    </a:lnTo>
                    <a:lnTo>
                      <a:pt x="44" y="110"/>
                    </a:lnTo>
                    <a:lnTo>
                      <a:pt x="20" y="129"/>
                    </a:lnTo>
                    <a:lnTo>
                      <a:pt x="4" y="140"/>
                    </a:lnTo>
                    <a:lnTo>
                      <a:pt x="4" y="142"/>
                    </a:lnTo>
                    <a:lnTo>
                      <a:pt x="4" y="146"/>
                    </a:lnTo>
                    <a:lnTo>
                      <a:pt x="2" y="148"/>
                    </a:lnTo>
                    <a:lnTo>
                      <a:pt x="2" y="150"/>
                    </a:lnTo>
                    <a:lnTo>
                      <a:pt x="2" y="154"/>
                    </a:lnTo>
                    <a:lnTo>
                      <a:pt x="2" y="156"/>
                    </a:lnTo>
                    <a:lnTo>
                      <a:pt x="0" y="158"/>
                    </a:lnTo>
                    <a:lnTo>
                      <a:pt x="0" y="161"/>
                    </a:lnTo>
                    <a:lnTo>
                      <a:pt x="4" y="158"/>
                    </a:lnTo>
                    <a:lnTo>
                      <a:pt x="27" y="138"/>
                    </a:lnTo>
                    <a:lnTo>
                      <a:pt x="52" y="121"/>
                    </a:lnTo>
                    <a:lnTo>
                      <a:pt x="77" y="106"/>
                    </a:lnTo>
                    <a:lnTo>
                      <a:pt x="104" y="90"/>
                    </a:lnTo>
                    <a:lnTo>
                      <a:pt x="131" y="75"/>
                    </a:lnTo>
                    <a:lnTo>
                      <a:pt x="160" y="64"/>
                    </a:lnTo>
                    <a:lnTo>
                      <a:pt x="188" y="52"/>
                    </a:lnTo>
                    <a:lnTo>
                      <a:pt x="217" y="42"/>
                    </a:lnTo>
                    <a:lnTo>
                      <a:pt x="248" y="33"/>
                    </a:lnTo>
                    <a:lnTo>
                      <a:pt x="279" y="27"/>
                    </a:lnTo>
                    <a:lnTo>
                      <a:pt x="309" y="21"/>
                    </a:lnTo>
                    <a:lnTo>
                      <a:pt x="340" y="18"/>
                    </a:lnTo>
                    <a:lnTo>
                      <a:pt x="373" y="14"/>
                    </a:lnTo>
                    <a:lnTo>
                      <a:pt x="405" y="14"/>
                    </a:lnTo>
                    <a:lnTo>
                      <a:pt x="438" y="14"/>
                    </a:lnTo>
                    <a:lnTo>
                      <a:pt x="470" y="18"/>
                    </a:lnTo>
                    <a:lnTo>
                      <a:pt x="501" y="21"/>
                    </a:lnTo>
                    <a:lnTo>
                      <a:pt x="532" y="27"/>
                    </a:lnTo>
                    <a:lnTo>
                      <a:pt x="563" y="33"/>
                    </a:lnTo>
                    <a:lnTo>
                      <a:pt x="593" y="42"/>
                    </a:lnTo>
                    <a:lnTo>
                      <a:pt x="622" y="52"/>
                    </a:lnTo>
                    <a:lnTo>
                      <a:pt x="651" y="64"/>
                    </a:lnTo>
                    <a:lnTo>
                      <a:pt x="680" y="75"/>
                    </a:lnTo>
                    <a:lnTo>
                      <a:pt x="706" y="90"/>
                    </a:lnTo>
                    <a:lnTo>
                      <a:pt x="733" y="106"/>
                    </a:lnTo>
                    <a:lnTo>
                      <a:pt x="758" y="121"/>
                    </a:lnTo>
                    <a:lnTo>
                      <a:pt x="783" y="138"/>
                    </a:lnTo>
                    <a:lnTo>
                      <a:pt x="806" y="158"/>
                    </a:lnTo>
                    <a:lnTo>
                      <a:pt x="829" y="177"/>
                    </a:lnTo>
                    <a:lnTo>
                      <a:pt x="852" y="198"/>
                    </a:lnTo>
                    <a:lnTo>
                      <a:pt x="873" y="221"/>
                    </a:lnTo>
                    <a:lnTo>
                      <a:pt x="893" y="244"/>
                    </a:lnTo>
                    <a:lnTo>
                      <a:pt x="912" y="267"/>
                    </a:lnTo>
                    <a:lnTo>
                      <a:pt x="929" y="292"/>
                    </a:lnTo>
                    <a:lnTo>
                      <a:pt x="944" y="317"/>
                    </a:lnTo>
                    <a:lnTo>
                      <a:pt x="960" y="344"/>
                    </a:lnTo>
                    <a:lnTo>
                      <a:pt x="975" y="371"/>
                    </a:lnTo>
                    <a:lnTo>
                      <a:pt x="987" y="399"/>
                    </a:lnTo>
                    <a:lnTo>
                      <a:pt x="998" y="428"/>
                    </a:lnTo>
                    <a:lnTo>
                      <a:pt x="1008" y="457"/>
                    </a:lnTo>
                    <a:lnTo>
                      <a:pt x="1017" y="488"/>
                    </a:lnTo>
                    <a:lnTo>
                      <a:pt x="1023" y="518"/>
                    </a:lnTo>
                    <a:lnTo>
                      <a:pt x="1029" y="549"/>
                    </a:lnTo>
                    <a:lnTo>
                      <a:pt x="1033" y="580"/>
                    </a:lnTo>
                    <a:lnTo>
                      <a:pt x="1037" y="612"/>
                    </a:lnTo>
                    <a:lnTo>
                      <a:pt x="1037" y="645"/>
                    </a:lnTo>
                    <a:lnTo>
                      <a:pt x="1050" y="645"/>
                    </a:lnTo>
                    <a:lnTo>
                      <a:pt x="1048" y="678"/>
                    </a:lnTo>
                    <a:lnTo>
                      <a:pt x="1046" y="710"/>
                    </a:lnTo>
                    <a:lnTo>
                      <a:pt x="1042" y="743"/>
                    </a:lnTo>
                    <a:lnTo>
                      <a:pt x="1037" y="776"/>
                    </a:lnTo>
                    <a:lnTo>
                      <a:pt x="1029" y="806"/>
                    </a:lnTo>
                    <a:lnTo>
                      <a:pt x="1021" y="837"/>
                    </a:lnTo>
                    <a:lnTo>
                      <a:pt x="1010" y="866"/>
                    </a:lnTo>
                    <a:lnTo>
                      <a:pt x="998" y="896"/>
                    </a:lnTo>
                    <a:lnTo>
                      <a:pt x="987" y="925"/>
                    </a:lnTo>
                    <a:lnTo>
                      <a:pt x="971" y="952"/>
                    </a:lnTo>
                    <a:lnTo>
                      <a:pt x="956" y="979"/>
                    </a:lnTo>
                    <a:lnTo>
                      <a:pt x="939" y="1006"/>
                    </a:lnTo>
                    <a:lnTo>
                      <a:pt x="921" y="1031"/>
                    </a:lnTo>
                    <a:lnTo>
                      <a:pt x="902" y="1056"/>
                    </a:lnTo>
                    <a:lnTo>
                      <a:pt x="883" y="1079"/>
                    </a:lnTo>
                    <a:lnTo>
                      <a:pt x="860" y="1100"/>
                    </a:lnTo>
                    <a:lnTo>
                      <a:pt x="839" y="1123"/>
                    </a:lnTo>
                    <a:lnTo>
                      <a:pt x="816" y="1142"/>
                    </a:lnTo>
                    <a:lnTo>
                      <a:pt x="791" y="1161"/>
                    </a:lnTo>
                    <a:lnTo>
                      <a:pt x="766" y="1178"/>
                    </a:lnTo>
                    <a:lnTo>
                      <a:pt x="739" y="1196"/>
                    </a:lnTo>
                    <a:lnTo>
                      <a:pt x="712" y="1211"/>
                    </a:lnTo>
                    <a:lnTo>
                      <a:pt x="685" y="1226"/>
                    </a:lnTo>
                    <a:lnTo>
                      <a:pt x="657" y="1238"/>
                    </a:lnTo>
                    <a:lnTo>
                      <a:pt x="626" y="1249"/>
                    </a:lnTo>
                    <a:lnTo>
                      <a:pt x="597" y="1261"/>
                    </a:lnTo>
                    <a:lnTo>
                      <a:pt x="566" y="1269"/>
                    </a:lnTo>
                    <a:lnTo>
                      <a:pt x="536" y="1276"/>
                    </a:lnTo>
                    <a:lnTo>
                      <a:pt x="503" y="1282"/>
                    </a:lnTo>
                    <a:lnTo>
                      <a:pt x="470" y="1286"/>
                    </a:lnTo>
                    <a:lnTo>
                      <a:pt x="438" y="1288"/>
                    </a:lnTo>
                    <a:lnTo>
                      <a:pt x="405" y="1290"/>
                    </a:lnTo>
                    <a:lnTo>
                      <a:pt x="373" y="1288"/>
                    </a:lnTo>
                    <a:lnTo>
                      <a:pt x="340" y="1286"/>
                    </a:lnTo>
                    <a:lnTo>
                      <a:pt x="307" y="1282"/>
                    </a:lnTo>
                    <a:lnTo>
                      <a:pt x="275" y="1276"/>
                    </a:lnTo>
                    <a:lnTo>
                      <a:pt x="244" y="1269"/>
                    </a:lnTo>
                    <a:lnTo>
                      <a:pt x="213" y="1261"/>
                    </a:lnTo>
                    <a:lnTo>
                      <a:pt x="183" y="1249"/>
                    </a:lnTo>
                    <a:lnTo>
                      <a:pt x="154" y="1238"/>
                    </a:lnTo>
                    <a:lnTo>
                      <a:pt x="125" y="1226"/>
                    </a:lnTo>
                    <a:lnTo>
                      <a:pt x="98" y="1211"/>
                    </a:lnTo>
                    <a:lnTo>
                      <a:pt x="71" y="1196"/>
                    </a:lnTo>
                    <a:lnTo>
                      <a:pt x="44" y="1178"/>
                    </a:lnTo>
                    <a:lnTo>
                      <a:pt x="27" y="1167"/>
                    </a:lnTo>
                    <a:lnTo>
                      <a:pt x="27" y="1165"/>
                    </a:lnTo>
                    <a:lnTo>
                      <a:pt x="25" y="1161"/>
                    </a:lnTo>
                    <a:lnTo>
                      <a:pt x="25" y="1159"/>
                    </a:lnTo>
                    <a:lnTo>
                      <a:pt x="25" y="1157"/>
                    </a:lnTo>
                    <a:lnTo>
                      <a:pt x="23" y="1154"/>
                    </a:lnTo>
                    <a:lnTo>
                      <a:pt x="23" y="1152"/>
                    </a:lnTo>
                    <a:lnTo>
                      <a:pt x="23" y="1150"/>
                    </a:lnTo>
                    <a:lnTo>
                      <a:pt x="21" y="1146"/>
                    </a:lnTo>
                    <a:lnTo>
                      <a:pt x="27" y="1152"/>
                    </a:lnTo>
                    <a:lnTo>
                      <a:pt x="52" y="1169"/>
                    </a:lnTo>
                    <a:lnTo>
                      <a:pt x="77" y="1184"/>
                    </a:lnTo>
                    <a:lnTo>
                      <a:pt x="104" y="1200"/>
                    </a:lnTo>
                    <a:lnTo>
                      <a:pt x="131" y="1215"/>
                    </a:lnTo>
                    <a:lnTo>
                      <a:pt x="160" y="1226"/>
                    </a:lnTo>
                    <a:lnTo>
                      <a:pt x="188" y="1238"/>
                    </a:lnTo>
                    <a:lnTo>
                      <a:pt x="217" y="1248"/>
                    </a:lnTo>
                    <a:lnTo>
                      <a:pt x="248" y="1257"/>
                    </a:lnTo>
                    <a:lnTo>
                      <a:pt x="279" y="1263"/>
                    </a:lnTo>
                    <a:lnTo>
                      <a:pt x="309" y="1269"/>
                    </a:lnTo>
                    <a:lnTo>
                      <a:pt x="340" y="1273"/>
                    </a:lnTo>
                    <a:lnTo>
                      <a:pt x="373" y="1276"/>
                    </a:lnTo>
                    <a:lnTo>
                      <a:pt x="405" y="1276"/>
                    </a:lnTo>
                    <a:lnTo>
                      <a:pt x="438" y="1276"/>
                    </a:lnTo>
                    <a:lnTo>
                      <a:pt x="470" y="1273"/>
                    </a:lnTo>
                    <a:lnTo>
                      <a:pt x="501" y="1269"/>
                    </a:lnTo>
                    <a:lnTo>
                      <a:pt x="532" y="1263"/>
                    </a:lnTo>
                    <a:lnTo>
                      <a:pt x="563" y="1257"/>
                    </a:lnTo>
                    <a:lnTo>
                      <a:pt x="593" y="1248"/>
                    </a:lnTo>
                    <a:lnTo>
                      <a:pt x="622" y="1238"/>
                    </a:lnTo>
                    <a:lnTo>
                      <a:pt x="651" y="1226"/>
                    </a:lnTo>
                    <a:lnTo>
                      <a:pt x="680" y="1215"/>
                    </a:lnTo>
                    <a:lnTo>
                      <a:pt x="706" y="1200"/>
                    </a:lnTo>
                    <a:lnTo>
                      <a:pt x="733" y="1184"/>
                    </a:lnTo>
                    <a:lnTo>
                      <a:pt x="758" y="1169"/>
                    </a:lnTo>
                    <a:lnTo>
                      <a:pt x="783" y="1152"/>
                    </a:lnTo>
                    <a:lnTo>
                      <a:pt x="806" y="1132"/>
                    </a:lnTo>
                    <a:lnTo>
                      <a:pt x="829" y="1111"/>
                    </a:lnTo>
                    <a:lnTo>
                      <a:pt x="852" y="1092"/>
                    </a:lnTo>
                    <a:lnTo>
                      <a:pt x="873" y="1069"/>
                    </a:lnTo>
                    <a:lnTo>
                      <a:pt x="893" y="1046"/>
                    </a:lnTo>
                    <a:lnTo>
                      <a:pt x="912" y="1023"/>
                    </a:lnTo>
                    <a:lnTo>
                      <a:pt x="929" y="998"/>
                    </a:lnTo>
                    <a:lnTo>
                      <a:pt x="944" y="973"/>
                    </a:lnTo>
                    <a:lnTo>
                      <a:pt x="960" y="946"/>
                    </a:lnTo>
                    <a:lnTo>
                      <a:pt x="975" y="919"/>
                    </a:lnTo>
                    <a:lnTo>
                      <a:pt x="987" y="891"/>
                    </a:lnTo>
                    <a:lnTo>
                      <a:pt x="998" y="862"/>
                    </a:lnTo>
                    <a:lnTo>
                      <a:pt x="1008" y="833"/>
                    </a:lnTo>
                    <a:lnTo>
                      <a:pt x="1017" y="802"/>
                    </a:lnTo>
                    <a:lnTo>
                      <a:pt x="1023" y="772"/>
                    </a:lnTo>
                    <a:lnTo>
                      <a:pt x="1029" y="741"/>
                    </a:lnTo>
                    <a:lnTo>
                      <a:pt x="1033" y="710"/>
                    </a:lnTo>
                    <a:lnTo>
                      <a:pt x="1037" y="678"/>
                    </a:lnTo>
                    <a:lnTo>
                      <a:pt x="1037" y="645"/>
                    </a:lnTo>
                    <a:lnTo>
                      <a:pt x="1050" y="645"/>
                    </a:lnTo>
                    <a:close/>
                  </a:path>
                </a:pathLst>
              </a:custGeom>
              <a:solidFill>
                <a:srgbClr val="9DD7FF"/>
              </a:solidFill>
              <a:ln w="9525">
                <a:noFill/>
                <a:round/>
                <a:headEnd/>
                <a:tailEnd/>
              </a:ln>
            </p:spPr>
            <p:txBody>
              <a:bodyPr/>
              <a:lstStyle/>
              <a:p>
                <a:endParaRPr lang="en-US"/>
              </a:p>
            </p:txBody>
          </p:sp>
          <p:sp>
            <p:nvSpPr>
              <p:cNvPr id="27814" name="Freeform 1130"/>
              <p:cNvSpPr>
                <a:spLocks/>
              </p:cNvSpPr>
              <p:nvPr/>
            </p:nvSpPr>
            <p:spPr bwMode="auto">
              <a:xfrm>
                <a:off x="461" y="1569"/>
                <a:ext cx="1044" cy="1274"/>
              </a:xfrm>
              <a:custGeom>
                <a:avLst/>
                <a:gdLst>
                  <a:gd name="T0" fmla="*/ 1039 w 1044"/>
                  <a:gd name="T1" fmla="*/ 539 h 1274"/>
                  <a:gd name="T2" fmla="*/ 1006 w 1044"/>
                  <a:gd name="T3" fmla="*/ 418 h 1274"/>
                  <a:gd name="T4" fmla="*/ 952 w 1044"/>
                  <a:gd name="T5" fmla="*/ 307 h 1274"/>
                  <a:gd name="T6" fmla="*/ 879 w 1044"/>
                  <a:gd name="T7" fmla="*/ 207 h 1274"/>
                  <a:gd name="T8" fmla="*/ 789 w 1044"/>
                  <a:gd name="T9" fmla="*/ 127 h 1274"/>
                  <a:gd name="T10" fmla="*/ 684 w 1044"/>
                  <a:gd name="T11" fmla="*/ 61 h 1274"/>
                  <a:gd name="T12" fmla="*/ 566 w 1044"/>
                  <a:gd name="T13" fmla="*/ 19 h 1274"/>
                  <a:gd name="T14" fmla="*/ 440 w 1044"/>
                  <a:gd name="T15" fmla="*/ 0 h 1274"/>
                  <a:gd name="T16" fmla="*/ 309 w 1044"/>
                  <a:gd name="T17" fmla="*/ 6 h 1274"/>
                  <a:gd name="T18" fmla="*/ 188 w 1044"/>
                  <a:gd name="T19" fmla="*/ 38 h 1274"/>
                  <a:gd name="T20" fmla="*/ 77 w 1044"/>
                  <a:gd name="T21" fmla="*/ 92 h 1274"/>
                  <a:gd name="T22" fmla="*/ 4 w 1044"/>
                  <a:gd name="T23" fmla="*/ 144 h 1274"/>
                  <a:gd name="T24" fmla="*/ 2 w 1044"/>
                  <a:gd name="T25" fmla="*/ 155 h 1274"/>
                  <a:gd name="T26" fmla="*/ 10 w 1044"/>
                  <a:gd name="T27" fmla="*/ 155 h 1274"/>
                  <a:gd name="T28" fmla="*/ 110 w 1044"/>
                  <a:gd name="T29" fmla="*/ 88 h 1274"/>
                  <a:gd name="T30" fmla="*/ 221 w 1044"/>
                  <a:gd name="T31" fmla="*/ 40 h 1274"/>
                  <a:gd name="T32" fmla="*/ 344 w 1044"/>
                  <a:gd name="T33" fmla="*/ 15 h 1274"/>
                  <a:gd name="T34" fmla="*/ 471 w 1044"/>
                  <a:gd name="T35" fmla="*/ 15 h 1274"/>
                  <a:gd name="T36" fmla="*/ 593 w 1044"/>
                  <a:gd name="T37" fmla="*/ 40 h 1274"/>
                  <a:gd name="T38" fmla="*/ 705 w 1044"/>
                  <a:gd name="T39" fmla="*/ 88 h 1274"/>
                  <a:gd name="T40" fmla="*/ 804 w 1044"/>
                  <a:gd name="T41" fmla="*/ 155 h 1274"/>
                  <a:gd name="T42" fmla="*/ 889 w 1044"/>
                  <a:gd name="T43" fmla="*/ 240 h 1274"/>
                  <a:gd name="T44" fmla="*/ 956 w 1044"/>
                  <a:gd name="T45" fmla="*/ 340 h 1274"/>
                  <a:gd name="T46" fmla="*/ 1004 w 1044"/>
                  <a:gd name="T47" fmla="*/ 451 h 1274"/>
                  <a:gd name="T48" fmla="*/ 1029 w 1044"/>
                  <a:gd name="T49" fmla="*/ 574 h 1274"/>
                  <a:gd name="T50" fmla="*/ 1044 w 1044"/>
                  <a:gd name="T51" fmla="*/ 670 h 1274"/>
                  <a:gd name="T52" fmla="*/ 1025 w 1044"/>
                  <a:gd name="T53" fmla="*/ 796 h 1274"/>
                  <a:gd name="T54" fmla="*/ 983 w 1044"/>
                  <a:gd name="T55" fmla="*/ 913 h 1274"/>
                  <a:gd name="T56" fmla="*/ 918 w 1044"/>
                  <a:gd name="T57" fmla="*/ 1019 h 1274"/>
                  <a:gd name="T58" fmla="*/ 835 w 1044"/>
                  <a:gd name="T59" fmla="*/ 1109 h 1274"/>
                  <a:gd name="T60" fmla="*/ 737 w 1044"/>
                  <a:gd name="T61" fmla="*/ 1182 h 1274"/>
                  <a:gd name="T62" fmla="*/ 626 w 1044"/>
                  <a:gd name="T63" fmla="*/ 1236 h 1274"/>
                  <a:gd name="T64" fmla="*/ 505 w 1044"/>
                  <a:gd name="T65" fmla="*/ 1268 h 1274"/>
                  <a:gd name="T66" fmla="*/ 375 w 1044"/>
                  <a:gd name="T67" fmla="*/ 1274 h 1274"/>
                  <a:gd name="T68" fmla="*/ 248 w 1044"/>
                  <a:gd name="T69" fmla="*/ 1255 h 1274"/>
                  <a:gd name="T70" fmla="*/ 131 w 1044"/>
                  <a:gd name="T71" fmla="*/ 1213 h 1274"/>
                  <a:gd name="T72" fmla="*/ 27 w 1044"/>
                  <a:gd name="T73" fmla="*/ 1149 h 1274"/>
                  <a:gd name="T74" fmla="*/ 23 w 1044"/>
                  <a:gd name="T75" fmla="*/ 1138 h 1274"/>
                  <a:gd name="T76" fmla="*/ 22 w 1044"/>
                  <a:gd name="T77" fmla="*/ 1128 h 1274"/>
                  <a:gd name="T78" fmla="*/ 110 w 1044"/>
                  <a:gd name="T79" fmla="*/ 1186 h 1274"/>
                  <a:gd name="T80" fmla="*/ 221 w 1044"/>
                  <a:gd name="T81" fmla="*/ 1234 h 1274"/>
                  <a:gd name="T82" fmla="*/ 344 w 1044"/>
                  <a:gd name="T83" fmla="*/ 1259 h 1274"/>
                  <a:gd name="T84" fmla="*/ 471 w 1044"/>
                  <a:gd name="T85" fmla="*/ 1259 h 1274"/>
                  <a:gd name="T86" fmla="*/ 593 w 1044"/>
                  <a:gd name="T87" fmla="*/ 1234 h 1274"/>
                  <a:gd name="T88" fmla="*/ 705 w 1044"/>
                  <a:gd name="T89" fmla="*/ 1186 h 1274"/>
                  <a:gd name="T90" fmla="*/ 804 w 1044"/>
                  <a:gd name="T91" fmla="*/ 1119 h 1274"/>
                  <a:gd name="T92" fmla="*/ 889 w 1044"/>
                  <a:gd name="T93" fmla="*/ 1034 h 1274"/>
                  <a:gd name="T94" fmla="*/ 956 w 1044"/>
                  <a:gd name="T95" fmla="*/ 934 h 1274"/>
                  <a:gd name="T96" fmla="*/ 1004 w 1044"/>
                  <a:gd name="T97" fmla="*/ 823 h 1274"/>
                  <a:gd name="T98" fmla="*/ 1029 w 1044"/>
                  <a:gd name="T99" fmla="*/ 700 h 127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44"/>
                  <a:gd name="T151" fmla="*/ 0 h 1274"/>
                  <a:gd name="T152" fmla="*/ 1044 w 1044"/>
                  <a:gd name="T153" fmla="*/ 1274 h 127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44" h="1274">
                    <a:moveTo>
                      <a:pt x="1044" y="637"/>
                    </a:moveTo>
                    <a:lnTo>
                      <a:pt x="1044" y="604"/>
                    </a:lnTo>
                    <a:lnTo>
                      <a:pt x="1042" y="572"/>
                    </a:lnTo>
                    <a:lnTo>
                      <a:pt x="1039" y="539"/>
                    </a:lnTo>
                    <a:lnTo>
                      <a:pt x="1033" y="508"/>
                    </a:lnTo>
                    <a:lnTo>
                      <a:pt x="1025" y="478"/>
                    </a:lnTo>
                    <a:lnTo>
                      <a:pt x="1016" y="447"/>
                    </a:lnTo>
                    <a:lnTo>
                      <a:pt x="1006" y="418"/>
                    </a:lnTo>
                    <a:lnTo>
                      <a:pt x="994" y="389"/>
                    </a:lnTo>
                    <a:lnTo>
                      <a:pt x="983" y="361"/>
                    </a:lnTo>
                    <a:lnTo>
                      <a:pt x="968" y="334"/>
                    </a:lnTo>
                    <a:lnTo>
                      <a:pt x="952" y="307"/>
                    </a:lnTo>
                    <a:lnTo>
                      <a:pt x="937" y="280"/>
                    </a:lnTo>
                    <a:lnTo>
                      <a:pt x="918" y="255"/>
                    </a:lnTo>
                    <a:lnTo>
                      <a:pt x="900" y="232"/>
                    </a:lnTo>
                    <a:lnTo>
                      <a:pt x="879" y="207"/>
                    </a:lnTo>
                    <a:lnTo>
                      <a:pt x="858" y="186"/>
                    </a:lnTo>
                    <a:lnTo>
                      <a:pt x="835" y="165"/>
                    </a:lnTo>
                    <a:lnTo>
                      <a:pt x="812" y="144"/>
                    </a:lnTo>
                    <a:lnTo>
                      <a:pt x="789" y="127"/>
                    </a:lnTo>
                    <a:lnTo>
                      <a:pt x="764" y="107"/>
                    </a:lnTo>
                    <a:lnTo>
                      <a:pt x="737" y="92"/>
                    </a:lnTo>
                    <a:lnTo>
                      <a:pt x="710" y="77"/>
                    </a:lnTo>
                    <a:lnTo>
                      <a:pt x="684" y="61"/>
                    </a:lnTo>
                    <a:lnTo>
                      <a:pt x="655" y="50"/>
                    </a:lnTo>
                    <a:lnTo>
                      <a:pt x="626" y="38"/>
                    </a:lnTo>
                    <a:lnTo>
                      <a:pt x="597" y="27"/>
                    </a:lnTo>
                    <a:lnTo>
                      <a:pt x="566" y="19"/>
                    </a:lnTo>
                    <a:lnTo>
                      <a:pt x="536" y="11"/>
                    </a:lnTo>
                    <a:lnTo>
                      <a:pt x="505" y="6"/>
                    </a:lnTo>
                    <a:lnTo>
                      <a:pt x="472" y="2"/>
                    </a:lnTo>
                    <a:lnTo>
                      <a:pt x="440" y="0"/>
                    </a:lnTo>
                    <a:lnTo>
                      <a:pt x="407" y="0"/>
                    </a:lnTo>
                    <a:lnTo>
                      <a:pt x="375" y="0"/>
                    </a:lnTo>
                    <a:lnTo>
                      <a:pt x="342" y="2"/>
                    </a:lnTo>
                    <a:lnTo>
                      <a:pt x="309" y="6"/>
                    </a:lnTo>
                    <a:lnTo>
                      <a:pt x="279" y="11"/>
                    </a:lnTo>
                    <a:lnTo>
                      <a:pt x="248" y="19"/>
                    </a:lnTo>
                    <a:lnTo>
                      <a:pt x="217" y="27"/>
                    </a:lnTo>
                    <a:lnTo>
                      <a:pt x="188" y="38"/>
                    </a:lnTo>
                    <a:lnTo>
                      <a:pt x="160" y="50"/>
                    </a:lnTo>
                    <a:lnTo>
                      <a:pt x="131" y="61"/>
                    </a:lnTo>
                    <a:lnTo>
                      <a:pt x="102" y="77"/>
                    </a:lnTo>
                    <a:lnTo>
                      <a:pt x="77" y="92"/>
                    </a:lnTo>
                    <a:lnTo>
                      <a:pt x="50" y="107"/>
                    </a:lnTo>
                    <a:lnTo>
                      <a:pt x="25" y="127"/>
                    </a:lnTo>
                    <a:lnTo>
                      <a:pt x="4" y="142"/>
                    </a:lnTo>
                    <a:lnTo>
                      <a:pt x="4" y="144"/>
                    </a:lnTo>
                    <a:lnTo>
                      <a:pt x="4" y="148"/>
                    </a:lnTo>
                    <a:lnTo>
                      <a:pt x="2" y="150"/>
                    </a:lnTo>
                    <a:lnTo>
                      <a:pt x="2" y="153"/>
                    </a:lnTo>
                    <a:lnTo>
                      <a:pt x="2" y="155"/>
                    </a:lnTo>
                    <a:lnTo>
                      <a:pt x="0" y="157"/>
                    </a:lnTo>
                    <a:lnTo>
                      <a:pt x="0" y="161"/>
                    </a:lnTo>
                    <a:lnTo>
                      <a:pt x="0" y="163"/>
                    </a:lnTo>
                    <a:lnTo>
                      <a:pt x="10" y="155"/>
                    </a:lnTo>
                    <a:lnTo>
                      <a:pt x="33" y="136"/>
                    </a:lnTo>
                    <a:lnTo>
                      <a:pt x="58" y="119"/>
                    </a:lnTo>
                    <a:lnTo>
                      <a:pt x="83" y="102"/>
                    </a:lnTo>
                    <a:lnTo>
                      <a:pt x="110" y="88"/>
                    </a:lnTo>
                    <a:lnTo>
                      <a:pt x="137" y="73"/>
                    </a:lnTo>
                    <a:lnTo>
                      <a:pt x="164" y="61"/>
                    </a:lnTo>
                    <a:lnTo>
                      <a:pt x="192" y="50"/>
                    </a:lnTo>
                    <a:lnTo>
                      <a:pt x="221" y="40"/>
                    </a:lnTo>
                    <a:lnTo>
                      <a:pt x="252" y="33"/>
                    </a:lnTo>
                    <a:lnTo>
                      <a:pt x="281" y="25"/>
                    </a:lnTo>
                    <a:lnTo>
                      <a:pt x="311" y="19"/>
                    </a:lnTo>
                    <a:lnTo>
                      <a:pt x="344" y="15"/>
                    </a:lnTo>
                    <a:lnTo>
                      <a:pt x="375" y="13"/>
                    </a:lnTo>
                    <a:lnTo>
                      <a:pt x="407" y="11"/>
                    </a:lnTo>
                    <a:lnTo>
                      <a:pt x="440" y="13"/>
                    </a:lnTo>
                    <a:lnTo>
                      <a:pt x="471" y="15"/>
                    </a:lnTo>
                    <a:lnTo>
                      <a:pt x="503" y="19"/>
                    </a:lnTo>
                    <a:lnTo>
                      <a:pt x="534" y="25"/>
                    </a:lnTo>
                    <a:lnTo>
                      <a:pt x="563" y="33"/>
                    </a:lnTo>
                    <a:lnTo>
                      <a:pt x="593" y="40"/>
                    </a:lnTo>
                    <a:lnTo>
                      <a:pt x="622" y="50"/>
                    </a:lnTo>
                    <a:lnTo>
                      <a:pt x="651" y="61"/>
                    </a:lnTo>
                    <a:lnTo>
                      <a:pt x="678" y="73"/>
                    </a:lnTo>
                    <a:lnTo>
                      <a:pt x="705" y="88"/>
                    </a:lnTo>
                    <a:lnTo>
                      <a:pt x="732" y="102"/>
                    </a:lnTo>
                    <a:lnTo>
                      <a:pt x="756" y="119"/>
                    </a:lnTo>
                    <a:lnTo>
                      <a:pt x="781" y="136"/>
                    </a:lnTo>
                    <a:lnTo>
                      <a:pt x="804" y="155"/>
                    </a:lnTo>
                    <a:lnTo>
                      <a:pt x="827" y="175"/>
                    </a:lnTo>
                    <a:lnTo>
                      <a:pt x="849" y="196"/>
                    </a:lnTo>
                    <a:lnTo>
                      <a:pt x="870" y="217"/>
                    </a:lnTo>
                    <a:lnTo>
                      <a:pt x="889" y="240"/>
                    </a:lnTo>
                    <a:lnTo>
                      <a:pt x="908" y="263"/>
                    </a:lnTo>
                    <a:lnTo>
                      <a:pt x="925" y="288"/>
                    </a:lnTo>
                    <a:lnTo>
                      <a:pt x="941" y="313"/>
                    </a:lnTo>
                    <a:lnTo>
                      <a:pt x="956" y="340"/>
                    </a:lnTo>
                    <a:lnTo>
                      <a:pt x="971" y="366"/>
                    </a:lnTo>
                    <a:lnTo>
                      <a:pt x="983" y="393"/>
                    </a:lnTo>
                    <a:lnTo>
                      <a:pt x="994" y="422"/>
                    </a:lnTo>
                    <a:lnTo>
                      <a:pt x="1004" y="451"/>
                    </a:lnTo>
                    <a:lnTo>
                      <a:pt x="1012" y="482"/>
                    </a:lnTo>
                    <a:lnTo>
                      <a:pt x="1019" y="510"/>
                    </a:lnTo>
                    <a:lnTo>
                      <a:pt x="1025" y="541"/>
                    </a:lnTo>
                    <a:lnTo>
                      <a:pt x="1029" y="574"/>
                    </a:lnTo>
                    <a:lnTo>
                      <a:pt x="1031" y="604"/>
                    </a:lnTo>
                    <a:lnTo>
                      <a:pt x="1033" y="637"/>
                    </a:lnTo>
                    <a:lnTo>
                      <a:pt x="1044" y="637"/>
                    </a:lnTo>
                    <a:lnTo>
                      <a:pt x="1044" y="670"/>
                    </a:lnTo>
                    <a:lnTo>
                      <a:pt x="1042" y="702"/>
                    </a:lnTo>
                    <a:lnTo>
                      <a:pt x="1039" y="735"/>
                    </a:lnTo>
                    <a:lnTo>
                      <a:pt x="1033" y="766"/>
                    </a:lnTo>
                    <a:lnTo>
                      <a:pt x="1025" y="796"/>
                    </a:lnTo>
                    <a:lnTo>
                      <a:pt x="1016" y="827"/>
                    </a:lnTo>
                    <a:lnTo>
                      <a:pt x="1006" y="856"/>
                    </a:lnTo>
                    <a:lnTo>
                      <a:pt x="994" y="885"/>
                    </a:lnTo>
                    <a:lnTo>
                      <a:pt x="983" y="913"/>
                    </a:lnTo>
                    <a:lnTo>
                      <a:pt x="968" y="940"/>
                    </a:lnTo>
                    <a:lnTo>
                      <a:pt x="952" y="967"/>
                    </a:lnTo>
                    <a:lnTo>
                      <a:pt x="937" y="994"/>
                    </a:lnTo>
                    <a:lnTo>
                      <a:pt x="918" y="1019"/>
                    </a:lnTo>
                    <a:lnTo>
                      <a:pt x="900" y="1042"/>
                    </a:lnTo>
                    <a:lnTo>
                      <a:pt x="879" y="1065"/>
                    </a:lnTo>
                    <a:lnTo>
                      <a:pt x="858" y="1088"/>
                    </a:lnTo>
                    <a:lnTo>
                      <a:pt x="835" y="1109"/>
                    </a:lnTo>
                    <a:lnTo>
                      <a:pt x="812" y="1128"/>
                    </a:lnTo>
                    <a:lnTo>
                      <a:pt x="789" y="1147"/>
                    </a:lnTo>
                    <a:lnTo>
                      <a:pt x="764" y="1167"/>
                    </a:lnTo>
                    <a:lnTo>
                      <a:pt x="737" y="1182"/>
                    </a:lnTo>
                    <a:lnTo>
                      <a:pt x="710" y="1197"/>
                    </a:lnTo>
                    <a:lnTo>
                      <a:pt x="684" y="1213"/>
                    </a:lnTo>
                    <a:lnTo>
                      <a:pt x="655" y="1224"/>
                    </a:lnTo>
                    <a:lnTo>
                      <a:pt x="626" y="1236"/>
                    </a:lnTo>
                    <a:lnTo>
                      <a:pt x="597" y="1245"/>
                    </a:lnTo>
                    <a:lnTo>
                      <a:pt x="566" y="1255"/>
                    </a:lnTo>
                    <a:lnTo>
                      <a:pt x="536" y="1263"/>
                    </a:lnTo>
                    <a:lnTo>
                      <a:pt x="505" y="1268"/>
                    </a:lnTo>
                    <a:lnTo>
                      <a:pt x="472" y="1272"/>
                    </a:lnTo>
                    <a:lnTo>
                      <a:pt x="440" y="1274"/>
                    </a:lnTo>
                    <a:lnTo>
                      <a:pt x="407" y="1274"/>
                    </a:lnTo>
                    <a:lnTo>
                      <a:pt x="375" y="1274"/>
                    </a:lnTo>
                    <a:lnTo>
                      <a:pt x="342" y="1272"/>
                    </a:lnTo>
                    <a:lnTo>
                      <a:pt x="309" y="1268"/>
                    </a:lnTo>
                    <a:lnTo>
                      <a:pt x="279" y="1263"/>
                    </a:lnTo>
                    <a:lnTo>
                      <a:pt x="248" y="1255"/>
                    </a:lnTo>
                    <a:lnTo>
                      <a:pt x="217" y="1245"/>
                    </a:lnTo>
                    <a:lnTo>
                      <a:pt x="188" y="1236"/>
                    </a:lnTo>
                    <a:lnTo>
                      <a:pt x="160" y="1224"/>
                    </a:lnTo>
                    <a:lnTo>
                      <a:pt x="131" y="1213"/>
                    </a:lnTo>
                    <a:lnTo>
                      <a:pt x="102" y="1197"/>
                    </a:lnTo>
                    <a:lnTo>
                      <a:pt x="77" y="1182"/>
                    </a:lnTo>
                    <a:lnTo>
                      <a:pt x="50" y="1167"/>
                    </a:lnTo>
                    <a:lnTo>
                      <a:pt x="27" y="1149"/>
                    </a:lnTo>
                    <a:lnTo>
                      <a:pt x="25" y="1146"/>
                    </a:lnTo>
                    <a:lnTo>
                      <a:pt x="25" y="1144"/>
                    </a:lnTo>
                    <a:lnTo>
                      <a:pt x="25" y="1142"/>
                    </a:lnTo>
                    <a:lnTo>
                      <a:pt x="23" y="1138"/>
                    </a:lnTo>
                    <a:lnTo>
                      <a:pt x="23" y="1136"/>
                    </a:lnTo>
                    <a:lnTo>
                      <a:pt x="23" y="1134"/>
                    </a:lnTo>
                    <a:lnTo>
                      <a:pt x="22" y="1130"/>
                    </a:lnTo>
                    <a:lnTo>
                      <a:pt x="22" y="1128"/>
                    </a:lnTo>
                    <a:lnTo>
                      <a:pt x="33" y="1138"/>
                    </a:lnTo>
                    <a:lnTo>
                      <a:pt x="58" y="1155"/>
                    </a:lnTo>
                    <a:lnTo>
                      <a:pt x="83" y="1170"/>
                    </a:lnTo>
                    <a:lnTo>
                      <a:pt x="110" y="1186"/>
                    </a:lnTo>
                    <a:lnTo>
                      <a:pt x="137" y="1199"/>
                    </a:lnTo>
                    <a:lnTo>
                      <a:pt x="164" y="1213"/>
                    </a:lnTo>
                    <a:lnTo>
                      <a:pt x="192" y="1224"/>
                    </a:lnTo>
                    <a:lnTo>
                      <a:pt x="221" y="1234"/>
                    </a:lnTo>
                    <a:lnTo>
                      <a:pt x="252" y="1241"/>
                    </a:lnTo>
                    <a:lnTo>
                      <a:pt x="281" y="1249"/>
                    </a:lnTo>
                    <a:lnTo>
                      <a:pt x="311" y="1255"/>
                    </a:lnTo>
                    <a:lnTo>
                      <a:pt x="344" y="1259"/>
                    </a:lnTo>
                    <a:lnTo>
                      <a:pt x="375" y="1261"/>
                    </a:lnTo>
                    <a:lnTo>
                      <a:pt x="407" y="1263"/>
                    </a:lnTo>
                    <a:lnTo>
                      <a:pt x="440" y="1261"/>
                    </a:lnTo>
                    <a:lnTo>
                      <a:pt x="471" y="1259"/>
                    </a:lnTo>
                    <a:lnTo>
                      <a:pt x="503" y="1255"/>
                    </a:lnTo>
                    <a:lnTo>
                      <a:pt x="534" y="1249"/>
                    </a:lnTo>
                    <a:lnTo>
                      <a:pt x="563" y="1241"/>
                    </a:lnTo>
                    <a:lnTo>
                      <a:pt x="593" y="1234"/>
                    </a:lnTo>
                    <a:lnTo>
                      <a:pt x="622" y="1224"/>
                    </a:lnTo>
                    <a:lnTo>
                      <a:pt x="651" y="1213"/>
                    </a:lnTo>
                    <a:lnTo>
                      <a:pt x="678" y="1199"/>
                    </a:lnTo>
                    <a:lnTo>
                      <a:pt x="705" y="1186"/>
                    </a:lnTo>
                    <a:lnTo>
                      <a:pt x="732" y="1170"/>
                    </a:lnTo>
                    <a:lnTo>
                      <a:pt x="756" y="1155"/>
                    </a:lnTo>
                    <a:lnTo>
                      <a:pt x="781" y="1138"/>
                    </a:lnTo>
                    <a:lnTo>
                      <a:pt x="804" y="1119"/>
                    </a:lnTo>
                    <a:lnTo>
                      <a:pt x="827" y="1099"/>
                    </a:lnTo>
                    <a:lnTo>
                      <a:pt x="849" y="1078"/>
                    </a:lnTo>
                    <a:lnTo>
                      <a:pt x="870" y="1057"/>
                    </a:lnTo>
                    <a:lnTo>
                      <a:pt x="889" y="1034"/>
                    </a:lnTo>
                    <a:lnTo>
                      <a:pt x="908" y="1011"/>
                    </a:lnTo>
                    <a:lnTo>
                      <a:pt x="925" y="986"/>
                    </a:lnTo>
                    <a:lnTo>
                      <a:pt x="941" y="961"/>
                    </a:lnTo>
                    <a:lnTo>
                      <a:pt x="956" y="934"/>
                    </a:lnTo>
                    <a:lnTo>
                      <a:pt x="971" y="908"/>
                    </a:lnTo>
                    <a:lnTo>
                      <a:pt x="983" y="881"/>
                    </a:lnTo>
                    <a:lnTo>
                      <a:pt x="994" y="852"/>
                    </a:lnTo>
                    <a:lnTo>
                      <a:pt x="1004" y="823"/>
                    </a:lnTo>
                    <a:lnTo>
                      <a:pt x="1012" y="792"/>
                    </a:lnTo>
                    <a:lnTo>
                      <a:pt x="1019" y="764"/>
                    </a:lnTo>
                    <a:lnTo>
                      <a:pt x="1025" y="733"/>
                    </a:lnTo>
                    <a:lnTo>
                      <a:pt x="1029" y="700"/>
                    </a:lnTo>
                    <a:lnTo>
                      <a:pt x="1031" y="670"/>
                    </a:lnTo>
                    <a:lnTo>
                      <a:pt x="1033" y="637"/>
                    </a:lnTo>
                    <a:lnTo>
                      <a:pt x="1044" y="637"/>
                    </a:lnTo>
                    <a:close/>
                  </a:path>
                </a:pathLst>
              </a:custGeom>
              <a:solidFill>
                <a:srgbClr val="9ED8FF"/>
              </a:solidFill>
              <a:ln w="9525">
                <a:noFill/>
                <a:round/>
                <a:headEnd/>
                <a:tailEnd/>
              </a:ln>
            </p:spPr>
            <p:txBody>
              <a:bodyPr/>
              <a:lstStyle/>
              <a:p>
                <a:endParaRPr lang="en-US"/>
              </a:p>
            </p:txBody>
          </p:sp>
          <p:sp>
            <p:nvSpPr>
              <p:cNvPr id="27815" name="Freeform 1131"/>
              <p:cNvSpPr>
                <a:spLocks/>
              </p:cNvSpPr>
              <p:nvPr/>
            </p:nvSpPr>
            <p:spPr bwMode="auto">
              <a:xfrm>
                <a:off x="459" y="1575"/>
                <a:ext cx="1041" cy="1262"/>
              </a:xfrm>
              <a:custGeom>
                <a:avLst/>
                <a:gdLst>
                  <a:gd name="T0" fmla="*/ 1033 w 1041"/>
                  <a:gd name="T1" fmla="*/ 535 h 1262"/>
                  <a:gd name="T2" fmla="*/ 1002 w 1041"/>
                  <a:gd name="T3" fmla="*/ 414 h 1262"/>
                  <a:gd name="T4" fmla="*/ 948 w 1041"/>
                  <a:gd name="T5" fmla="*/ 303 h 1262"/>
                  <a:gd name="T6" fmla="*/ 877 w 1041"/>
                  <a:gd name="T7" fmla="*/ 207 h 1262"/>
                  <a:gd name="T8" fmla="*/ 787 w 1041"/>
                  <a:gd name="T9" fmla="*/ 124 h 1262"/>
                  <a:gd name="T10" fmla="*/ 684 w 1041"/>
                  <a:gd name="T11" fmla="*/ 61 h 1262"/>
                  <a:gd name="T12" fmla="*/ 567 w 1041"/>
                  <a:gd name="T13" fmla="*/ 19 h 1262"/>
                  <a:gd name="T14" fmla="*/ 442 w 1041"/>
                  <a:gd name="T15" fmla="*/ 0 h 1262"/>
                  <a:gd name="T16" fmla="*/ 313 w 1041"/>
                  <a:gd name="T17" fmla="*/ 7 h 1262"/>
                  <a:gd name="T18" fmla="*/ 192 w 1041"/>
                  <a:gd name="T19" fmla="*/ 38 h 1262"/>
                  <a:gd name="T20" fmla="*/ 81 w 1041"/>
                  <a:gd name="T21" fmla="*/ 92 h 1262"/>
                  <a:gd name="T22" fmla="*/ 4 w 1041"/>
                  <a:gd name="T23" fmla="*/ 147 h 1262"/>
                  <a:gd name="T24" fmla="*/ 2 w 1041"/>
                  <a:gd name="T25" fmla="*/ 157 h 1262"/>
                  <a:gd name="T26" fmla="*/ 0 w 1041"/>
                  <a:gd name="T27" fmla="*/ 169 h 1262"/>
                  <a:gd name="T28" fmla="*/ 89 w 1041"/>
                  <a:gd name="T29" fmla="*/ 101 h 1262"/>
                  <a:gd name="T30" fmla="*/ 196 w 1041"/>
                  <a:gd name="T31" fmla="*/ 50 h 1262"/>
                  <a:gd name="T32" fmla="*/ 315 w 1041"/>
                  <a:gd name="T33" fmla="*/ 19 h 1262"/>
                  <a:gd name="T34" fmla="*/ 442 w 1041"/>
                  <a:gd name="T35" fmla="*/ 13 h 1262"/>
                  <a:gd name="T36" fmla="*/ 563 w 1041"/>
                  <a:gd name="T37" fmla="*/ 32 h 1262"/>
                  <a:gd name="T38" fmla="*/ 678 w 1041"/>
                  <a:gd name="T39" fmla="*/ 73 h 1262"/>
                  <a:gd name="T40" fmla="*/ 780 w 1041"/>
                  <a:gd name="T41" fmla="*/ 136 h 1262"/>
                  <a:gd name="T42" fmla="*/ 868 w 1041"/>
                  <a:gd name="T43" fmla="*/ 215 h 1262"/>
                  <a:gd name="T44" fmla="*/ 939 w 1041"/>
                  <a:gd name="T45" fmla="*/ 311 h 1262"/>
                  <a:gd name="T46" fmla="*/ 991 w 1041"/>
                  <a:gd name="T47" fmla="*/ 418 h 1262"/>
                  <a:gd name="T48" fmla="*/ 1021 w 1041"/>
                  <a:gd name="T49" fmla="*/ 537 h 1262"/>
                  <a:gd name="T50" fmla="*/ 1041 w 1041"/>
                  <a:gd name="T51" fmla="*/ 631 h 1262"/>
                  <a:gd name="T52" fmla="*/ 1027 w 1041"/>
                  <a:gd name="T53" fmla="*/ 758 h 1262"/>
                  <a:gd name="T54" fmla="*/ 991 w 1041"/>
                  <a:gd name="T55" fmla="*/ 877 h 1262"/>
                  <a:gd name="T56" fmla="*/ 933 w 1041"/>
                  <a:gd name="T57" fmla="*/ 984 h 1262"/>
                  <a:gd name="T58" fmla="*/ 856 w 1041"/>
                  <a:gd name="T59" fmla="*/ 1078 h 1262"/>
                  <a:gd name="T60" fmla="*/ 762 w 1041"/>
                  <a:gd name="T61" fmla="*/ 1155 h 1262"/>
                  <a:gd name="T62" fmla="*/ 655 w 1041"/>
                  <a:gd name="T63" fmla="*/ 1212 h 1262"/>
                  <a:gd name="T64" fmla="*/ 536 w 1041"/>
                  <a:gd name="T65" fmla="*/ 1249 h 1262"/>
                  <a:gd name="T66" fmla="*/ 409 w 1041"/>
                  <a:gd name="T67" fmla="*/ 1262 h 1262"/>
                  <a:gd name="T68" fmla="*/ 283 w 1041"/>
                  <a:gd name="T69" fmla="*/ 1249 h 1262"/>
                  <a:gd name="T70" fmla="*/ 164 w 1041"/>
                  <a:gd name="T71" fmla="*/ 1212 h 1262"/>
                  <a:gd name="T72" fmla="*/ 56 w 1041"/>
                  <a:gd name="T73" fmla="*/ 1155 h 1262"/>
                  <a:gd name="T74" fmla="*/ 25 w 1041"/>
                  <a:gd name="T75" fmla="*/ 1128 h 1262"/>
                  <a:gd name="T76" fmla="*/ 22 w 1041"/>
                  <a:gd name="T77" fmla="*/ 1117 h 1262"/>
                  <a:gd name="T78" fmla="*/ 64 w 1041"/>
                  <a:gd name="T79" fmla="*/ 1143 h 1262"/>
                  <a:gd name="T80" fmla="*/ 169 w 1041"/>
                  <a:gd name="T81" fmla="*/ 1201 h 1262"/>
                  <a:gd name="T82" fmla="*/ 284 w 1041"/>
                  <a:gd name="T83" fmla="*/ 1237 h 1262"/>
                  <a:gd name="T84" fmla="*/ 409 w 1041"/>
                  <a:gd name="T85" fmla="*/ 1249 h 1262"/>
                  <a:gd name="T86" fmla="*/ 534 w 1041"/>
                  <a:gd name="T87" fmla="*/ 1237 h 1262"/>
                  <a:gd name="T88" fmla="*/ 649 w 1041"/>
                  <a:gd name="T89" fmla="*/ 1201 h 1262"/>
                  <a:gd name="T90" fmla="*/ 755 w 1041"/>
                  <a:gd name="T91" fmla="*/ 1143 h 1262"/>
                  <a:gd name="T92" fmla="*/ 847 w 1041"/>
                  <a:gd name="T93" fmla="*/ 1069 h 1262"/>
                  <a:gd name="T94" fmla="*/ 922 w 1041"/>
                  <a:gd name="T95" fmla="*/ 976 h 1262"/>
                  <a:gd name="T96" fmla="*/ 979 w 1041"/>
                  <a:gd name="T97" fmla="*/ 871 h 1262"/>
                  <a:gd name="T98" fmla="*/ 1016 w 1041"/>
                  <a:gd name="T99" fmla="*/ 756 h 1262"/>
                  <a:gd name="T100" fmla="*/ 1027 w 1041"/>
                  <a:gd name="T101" fmla="*/ 631 h 126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41"/>
                  <a:gd name="T154" fmla="*/ 0 h 1262"/>
                  <a:gd name="T155" fmla="*/ 1041 w 1041"/>
                  <a:gd name="T156" fmla="*/ 1262 h 126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41" h="1262">
                    <a:moveTo>
                      <a:pt x="1041" y="631"/>
                    </a:moveTo>
                    <a:lnTo>
                      <a:pt x="1041" y="598"/>
                    </a:lnTo>
                    <a:lnTo>
                      <a:pt x="1037" y="566"/>
                    </a:lnTo>
                    <a:lnTo>
                      <a:pt x="1033" y="535"/>
                    </a:lnTo>
                    <a:lnTo>
                      <a:pt x="1027" y="504"/>
                    </a:lnTo>
                    <a:lnTo>
                      <a:pt x="1021" y="474"/>
                    </a:lnTo>
                    <a:lnTo>
                      <a:pt x="1012" y="443"/>
                    </a:lnTo>
                    <a:lnTo>
                      <a:pt x="1002" y="414"/>
                    </a:lnTo>
                    <a:lnTo>
                      <a:pt x="991" y="385"/>
                    </a:lnTo>
                    <a:lnTo>
                      <a:pt x="979" y="357"/>
                    </a:lnTo>
                    <a:lnTo>
                      <a:pt x="964" y="330"/>
                    </a:lnTo>
                    <a:lnTo>
                      <a:pt x="948" y="303"/>
                    </a:lnTo>
                    <a:lnTo>
                      <a:pt x="933" y="278"/>
                    </a:lnTo>
                    <a:lnTo>
                      <a:pt x="916" y="253"/>
                    </a:lnTo>
                    <a:lnTo>
                      <a:pt x="897" y="230"/>
                    </a:lnTo>
                    <a:lnTo>
                      <a:pt x="877" y="207"/>
                    </a:lnTo>
                    <a:lnTo>
                      <a:pt x="856" y="184"/>
                    </a:lnTo>
                    <a:lnTo>
                      <a:pt x="833" y="163"/>
                    </a:lnTo>
                    <a:lnTo>
                      <a:pt x="810" y="144"/>
                    </a:lnTo>
                    <a:lnTo>
                      <a:pt x="787" y="124"/>
                    </a:lnTo>
                    <a:lnTo>
                      <a:pt x="762" y="107"/>
                    </a:lnTo>
                    <a:lnTo>
                      <a:pt x="737" y="92"/>
                    </a:lnTo>
                    <a:lnTo>
                      <a:pt x="710" y="76"/>
                    </a:lnTo>
                    <a:lnTo>
                      <a:pt x="684" y="61"/>
                    </a:lnTo>
                    <a:lnTo>
                      <a:pt x="655" y="50"/>
                    </a:lnTo>
                    <a:lnTo>
                      <a:pt x="626" y="38"/>
                    </a:lnTo>
                    <a:lnTo>
                      <a:pt x="597" y="28"/>
                    </a:lnTo>
                    <a:lnTo>
                      <a:pt x="567" y="19"/>
                    </a:lnTo>
                    <a:lnTo>
                      <a:pt x="536" y="13"/>
                    </a:lnTo>
                    <a:lnTo>
                      <a:pt x="505" y="7"/>
                    </a:lnTo>
                    <a:lnTo>
                      <a:pt x="474" y="4"/>
                    </a:lnTo>
                    <a:lnTo>
                      <a:pt x="442" y="0"/>
                    </a:lnTo>
                    <a:lnTo>
                      <a:pt x="409" y="0"/>
                    </a:lnTo>
                    <a:lnTo>
                      <a:pt x="377" y="0"/>
                    </a:lnTo>
                    <a:lnTo>
                      <a:pt x="344" y="4"/>
                    </a:lnTo>
                    <a:lnTo>
                      <a:pt x="313" y="7"/>
                    </a:lnTo>
                    <a:lnTo>
                      <a:pt x="283" y="13"/>
                    </a:lnTo>
                    <a:lnTo>
                      <a:pt x="252" y="19"/>
                    </a:lnTo>
                    <a:lnTo>
                      <a:pt x="221" y="28"/>
                    </a:lnTo>
                    <a:lnTo>
                      <a:pt x="192" y="38"/>
                    </a:lnTo>
                    <a:lnTo>
                      <a:pt x="164" y="50"/>
                    </a:lnTo>
                    <a:lnTo>
                      <a:pt x="135" y="61"/>
                    </a:lnTo>
                    <a:lnTo>
                      <a:pt x="108" y="76"/>
                    </a:lnTo>
                    <a:lnTo>
                      <a:pt x="81" y="92"/>
                    </a:lnTo>
                    <a:lnTo>
                      <a:pt x="56" y="107"/>
                    </a:lnTo>
                    <a:lnTo>
                      <a:pt x="31" y="124"/>
                    </a:lnTo>
                    <a:lnTo>
                      <a:pt x="8" y="144"/>
                    </a:lnTo>
                    <a:lnTo>
                      <a:pt x="4" y="147"/>
                    </a:lnTo>
                    <a:lnTo>
                      <a:pt x="4" y="149"/>
                    </a:lnTo>
                    <a:lnTo>
                      <a:pt x="2" y="151"/>
                    </a:lnTo>
                    <a:lnTo>
                      <a:pt x="2" y="155"/>
                    </a:lnTo>
                    <a:lnTo>
                      <a:pt x="2" y="157"/>
                    </a:lnTo>
                    <a:lnTo>
                      <a:pt x="0" y="159"/>
                    </a:lnTo>
                    <a:lnTo>
                      <a:pt x="0" y="163"/>
                    </a:lnTo>
                    <a:lnTo>
                      <a:pt x="0" y="165"/>
                    </a:lnTo>
                    <a:lnTo>
                      <a:pt x="0" y="169"/>
                    </a:lnTo>
                    <a:lnTo>
                      <a:pt x="16" y="153"/>
                    </a:lnTo>
                    <a:lnTo>
                      <a:pt x="39" y="136"/>
                    </a:lnTo>
                    <a:lnTo>
                      <a:pt x="64" y="119"/>
                    </a:lnTo>
                    <a:lnTo>
                      <a:pt x="89" y="101"/>
                    </a:lnTo>
                    <a:lnTo>
                      <a:pt x="114" y="88"/>
                    </a:lnTo>
                    <a:lnTo>
                      <a:pt x="141" y="73"/>
                    </a:lnTo>
                    <a:lnTo>
                      <a:pt x="169" y="61"/>
                    </a:lnTo>
                    <a:lnTo>
                      <a:pt x="196" y="50"/>
                    </a:lnTo>
                    <a:lnTo>
                      <a:pt x="225" y="40"/>
                    </a:lnTo>
                    <a:lnTo>
                      <a:pt x="254" y="32"/>
                    </a:lnTo>
                    <a:lnTo>
                      <a:pt x="284" y="25"/>
                    </a:lnTo>
                    <a:lnTo>
                      <a:pt x="315" y="19"/>
                    </a:lnTo>
                    <a:lnTo>
                      <a:pt x="346" y="15"/>
                    </a:lnTo>
                    <a:lnTo>
                      <a:pt x="377" y="13"/>
                    </a:lnTo>
                    <a:lnTo>
                      <a:pt x="409" y="13"/>
                    </a:lnTo>
                    <a:lnTo>
                      <a:pt x="442" y="13"/>
                    </a:lnTo>
                    <a:lnTo>
                      <a:pt x="473" y="15"/>
                    </a:lnTo>
                    <a:lnTo>
                      <a:pt x="503" y="19"/>
                    </a:lnTo>
                    <a:lnTo>
                      <a:pt x="534" y="25"/>
                    </a:lnTo>
                    <a:lnTo>
                      <a:pt x="563" y="32"/>
                    </a:lnTo>
                    <a:lnTo>
                      <a:pt x="593" y="40"/>
                    </a:lnTo>
                    <a:lnTo>
                      <a:pt x="622" y="50"/>
                    </a:lnTo>
                    <a:lnTo>
                      <a:pt x="649" y="61"/>
                    </a:lnTo>
                    <a:lnTo>
                      <a:pt x="678" y="73"/>
                    </a:lnTo>
                    <a:lnTo>
                      <a:pt x="705" y="88"/>
                    </a:lnTo>
                    <a:lnTo>
                      <a:pt x="730" y="101"/>
                    </a:lnTo>
                    <a:lnTo>
                      <a:pt x="755" y="119"/>
                    </a:lnTo>
                    <a:lnTo>
                      <a:pt x="780" y="136"/>
                    </a:lnTo>
                    <a:lnTo>
                      <a:pt x="803" y="153"/>
                    </a:lnTo>
                    <a:lnTo>
                      <a:pt x="826" y="172"/>
                    </a:lnTo>
                    <a:lnTo>
                      <a:pt x="847" y="193"/>
                    </a:lnTo>
                    <a:lnTo>
                      <a:pt x="868" y="215"/>
                    </a:lnTo>
                    <a:lnTo>
                      <a:pt x="887" y="238"/>
                    </a:lnTo>
                    <a:lnTo>
                      <a:pt x="904" y="261"/>
                    </a:lnTo>
                    <a:lnTo>
                      <a:pt x="922" y="286"/>
                    </a:lnTo>
                    <a:lnTo>
                      <a:pt x="939" y="311"/>
                    </a:lnTo>
                    <a:lnTo>
                      <a:pt x="952" y="335"/>
                    </a:lnTo>
                    <a:lnTo>
                      <a:pt x="966" y="362"/>
                    </a:lnTo>
                    <a:lnTo>
                      <a:pt x="979" y="391"/>
                    </a:lnTo>
                    <a:lnTo>
                      <a:pt x="991" y="418"/>
                    </a:lnTo>
                    <a:lnTo>
                      <a:pt x="1000" y="447"/>
                    </a:lnTo>
                    <a:lnTo>
                      <a:pt x="1008" y="476"/>
                    </a:lnTo>
                    <a:lnTo>
                      <a:pt x="1016" y="506"/>
                    </a:lnTo>
                    <a:lnTo>
                      <a:pt x="1021" y="537"/>
                    </a:lnTo>
                    <a:lnTo>
                      <a:pt x="1025" y="568"/>
                    </a:lnTo>
                    <a:lnTo>
                      <a:pt x="1027" y="598"/>
                    </a:lnTo>
                    <a:lnTo>
                      <a:pt x="1027" y="631"/>
                    </a:lnTo>
                    <a:lnTo>
                      <a:pt x="1041" y="631"/>
                    </a:lnTo>
                    <a:lnTo>
                      <a:pt x="1041" y="664"/>
                    </a:lnTo>
                    <a:lnTo>
                      <a:pt x="1037" y="696"/>
                    </a:lnTo>
                    <a:lnTo>
                      <a:pt x="1033" y="727"/>
                    </a:lnTo>
                    <a:lnTo>
                      <a:pt x="1027" y="758"/>
                    </a:lnTo>
                    <a:lnTo>
                      <a:pt x="1021" y="788"/>
                    </a:lnTo>
                    <a:lnTo>
                      <a:pt x="1012" y="819"/>
                    </a:lnTo>
                    <a:lnTo>
                      <a:pt x="1002" y="848"/>
                    </a:lnTo>
                    <a:lnTo>
                      <a:pt x="991" y="877"/>
                    </a:lnTo>
                    <a:lnTo>
                      <a:pt x="979" y="905"/>
                    </a:lnTo>
                    <a:lnTo>
                      <a:pt x="964" y="932"/>
                    </a:lnTo>
                    <a:lnTo>
                      <a:pt x="948" y="959"/>
                    </a:lnTo>
                    <a:lnTo>
                      <a:pt x="933" y="984"/>
                    </a:lnTo>
                    <a:lnTo>
                      <a:pt x="916" y="1009"/>
                    </a:lnTo>
                    <a:lnTo>
                      <a:pt x="897" y="1032"/>
                    </a:lnTo>
                    <a:lnTo>
                      <a:pt x="877" y="1055"/>
                    </a:lnTo>
                    <a:lnTo>
                      <a:pt x="856" y="1078"/>
                    </a:lnTo>
                    <a:lnTo>
                      <a:pt x="833" y="1097"/>
                    </a:lnTo>
                    <a:lnTo>
                      <a:pt x="810" y="1118"/>
                    </a:lnTo>
                    <a:lnTo>
                      <a:pt x="787" y="1138"/>
                    </a:lnTo>
                    <a:lnTo>
                      <a:pt x="762" y="1155"/>
                    </a:lnTo>
                    <a:lnTo>
                      <a:pt x="737" y="1170"/>
                    </a:lnTo>
                    <a:lnTo>
                      <a:pt x="710" y="1186"/>
                    </a:lnTo>
                    <a:lnTo>
                      <a:pt x="684" y="1201"/>
                    </a:lnTo>
                    <a:lnTo>
                      <a:pt x="655" y="1212"/>
                    </a:lnTo>
                    <a:lnTo>
                      <a:pt x="626" y="1224"/>
                    </a:lnTo>
                    <a:lnTo>
                      <a:pt x="597" y="1234"/>
                    </a:lnTo>
                    <a:lnTo>
                      <a:pt x="567" y="1243"/>
                    </a:lnTo>
                    <a:lnTo>
                      <a:pt x="536" y="1249"/>
                    </a:lnTo>
                    <a:lnTo>
                      <a:pt x="505" y="1255"/>
                    </a:lnTo>
                    <a:lnTo>
                      <a:pt x="474" y="1259"/>
                    </a:lnTo>
                    <a:lnTo>
                      <a:pt x="442" y="1262"/>
                    </a:lnTo>
                    <a:lnTo>
                      <a:pt x="409" y="1262"/>
                    </a:lnTo>
                    <a:lnTo>
                      <a:pt x="377" y="1262"/>
                    </a:lnTo>
                    <a:lnTo>
                      <a:pt x="344" y="1259"/>
                    </a:lnTo>
                    <a:lnTo>
                      <a:pt x="313" y="1255"/>
                    </a:lnTo>
                    <a:lnTo>
                      <a:pt x="283" y="1249"/>
                    </a:lnTo>
                    <a:lnTo>
                      <a:pt x="252" y="1243"/>
                    </a:lnTo>
                    <a:lnTo>
                      <a:pt x="221" y="1234"/>
                    </a:lnTo>
                    <a:lnTo>
                      <a:pt x="192" y="1224"/>
                    </a:lnTo>
                    <a:lnTo>
                      <a:pt x="164" y="1212"/>
                    </a:lnTo>
                    <a:lnTo>
                      <a:pt x="135" y="1201"/>
                    </a:lnTo>
                    <a:lnTo>
                      <a:pt x="108" y="1186"/>
                    </a:lnTo>
                    <a:lnTo>
                      <a:pt x="81" y="1170"/>
                    </a:lnTo>
                    <a:lnTo>
                      <a:pt x="56" y="1155"/>
                    </a:lnTo>
                    <a:lnTo>
                      <a:pt x="31" y="1138"/>
                    </a:lnTo>
                    <a:lnTo>
                      <a:pt x="25" y="1132"/>
                    </a:lnTo>
                    <a:lnTo>
                      <a:pt x="25" y="1130"/>
                    </a:lnTo>
                    <a:lnTo>
                      <a:pt x="25" y="1128"/>
                    </a:lnTo>
                    <a:lnTo>
                      <a:pt x="24" y="1124"/>
                    </a:lnTo>
                    <a:lnTo>
                      <a:pt x="24" y="1122"/>
                    </a:lnTo>
                    <a:lnTo>
                      <a:pt x="22" y="1120"/>
                    </a:lnTo>
                    <a:lnTo>
                      <a:pt x="22" y="1117"/>
                    </a:lnTo>
                    <a:lnTo>
                      <a:pt x="22" y="1115"/>
                    </a:lnTo>
                    <a:lnTo>
                      <a:pt x="20" y="1113"/>
                    </a:lnTo>
                    <a:lnTo>
                      <a:pt x="39" y="1126"/>
                    </a:lnTo>
                    <a:lnTo>
                      <a:pt x="64" y="1143"/>
                    </a:lnTo>
                    <a:lnTo>
                      <a:pt x="89" y="1161"/>
                    </a:lnTo>
                    <a:lnTo>
                      <a:pt x="114" y="1174"/>
                    </a:lnTo>
                    <a:lnTo>
                      <a:pt x="141" y="1188"/>
                    </a:lnTo>
                    <a:lnTo>
                      <a:pt x="169" y="1201"/>
                    </a:lnTo>
                    <a:lnTo>
                      <a:pt x="196" y="1212"/>
                    </a:lnTo>
                    <a:lnTo>
                      <a:pt x="225" y="1222"/>
                    </a:lnTo>
                    <a:lnTo>
                      <a:pt x="254" y="1230"/>
                    </a:lnTo>
                    <a:lnTo>
                      <a:pt x="284" y="1237"/>
                    </a:lnTo>
                    <a:lnTo>
                      <a:pt x="315" y="1241"/>
                    </a:lnTo>
                    <a:lnTo>
                      <a:pt x="346" y="1247"/>
                    </a:lnTo>
                    <a:lnTo>
                      <a:pt x="377" y="1249"/>
                    </a:lnTo>
                    <a:lnTo>
                      <a:pt x="409" y="1249"/>
                    </a:lnTo>
                    <a:lnTo>
                      <a:pt x="442" y="1249"/>
                    </a:lnTo>
                    <a:lnTo>
                      <a:pt x="473" y="1247"/>
                    </a:lnTo>
                    <a:lnTo>
                      <a:pt x="503" y="1241"/>
                    </a:lnTo>
                    <a:lnTo>
                      <a:pt x="534" y="1237"/>
                    </a:lnTo>
                    <a:lnTo>
                      <a:pt x="563" y="1230"/>
                    </a:lnTo>
                    <a:lnTo>
                      <a:pt x="593" y="1222"/>
                    </a:lnTo>
                    <a:lnTo>
                      <a:pt x="622" y="1212"/>
                    </a:lnTo>
                    <a:lnTo>
                      <a:pt x="649" y="1201"/>
                    </a:lnTo>
                    <a:lnTo>
                      <a:pt x="678" y="1188"/>
                    </a:lnTo>
                    <a:lnTo>
                      <a:pt x="705" y="1174"/>
                    </a:lnTo>
                    <a:lnTo>
                      <a:pt x="730" y="1161"/>
                    </a:lnTo>
                    <a:lnTo>
                      <a:pt x="755" y="1143"/>
                    </a:lnTo>
                    <a:lnTo>
                      <a:pt x="780" y="1126"/>
                    </a:lnTo>
                    <a:lnTo>
                      <a:pt x="803" y="1109"/>
                    </a:lnTo>
                    <a:lnTo>
                      <a:pt x="826" y="1088"/>
                    </a:lnTo>
                    <a:lnTo>
                      <a:pt x="847" y="1069"/>
                    </a:lnTo>
                    <a:lnTo>
                      <a:pt x="868" y="1047"/>
                    </a:lnTo>
                    <a:lnTo>
                      <a:pt x="887" y="1024"/>
                    </a:lnTo>
                    <a:lnTo>
                      <a:pt x="904" y="1001"/>
                    </a:lnTo>
                    <a:lnTo>
                      <a:pt x="922" y="976"/>
                    </a:lnTo>
                    <a:lnTo>
                      <a:pt x="939" y="951"/>
                    </a:lnTo>
                    <a:lnTo>
                      <a:pt x="952" y="927"/>
                    </a:lnTo>
                    <a:lnTo>
                      <a:pt x="966" y="900"/>
                    </a:lnTo>
                    <a:lnTo>
                      <a:pt x="979" y="871"/>
                    </a:lnTo>
                    <a:lnTo>
                      <a:pt x="991" y="844"/>
                    </a:lnTo>
                    <a:lnTo>
                      <a:pt x="1000" y="815"/>
                    </a:lnTo>
                    <a:lnTo>
                      <a:pt x="1008" y="785"/>
                    </a:lnTo>
                    <a:lnTo>
                      <a:pt x="1016" y="756"/>
                    </a:lnTo>
                    <a:lnTo>
                      <a:pt x="1021" y="725"/>
                    </a:lnTo>
                    <a:lnTo>
                      <a:pt x="1025" y="694"/>
                    </a:lnTo>
                    <a:lnTo>
                      <a:pt x="1027" y="664"/>
                    </a:lnTo>
                    <a:lnTo>
                      <a:pt x="1027" y="631"/>
                    </a:lnTo>
                    <a:lnTo>
                      <a:pt x="1041" y="631"/>
                    </a:lnTo>
                    <a:close/>
                  </a:path>
                </a:pathLst>
              </a:custGeom>
              <a:solidFill>
                <a:srgbClr val="9FD8FF"/>
              </a:solidFill>
              <a:ln w="9525">
                <a:noFill/>
                <a:round/>
                <a:headEnd/>
                <a:tailEnd/>
              </a:ln>
            </p:spPr>
            <p:txBody>
              <a:bodyPr/>
              <a:lstStyle/>
              <a:p>
                <a:endParaRPr lang="en-US"/>
              </a:p>
            </p:txBody>
          </p:sp>
          <p:sp>
            <p:nvSpPr>
              <p:cNvPr id="27816" name="Freeform 1132"/>
              <p:cNvSpPr>
                <a:spLocks/>
              </p:cNvSpPr>
              <p:nvPr/>
            </p:nvSpPr>
            <p:spPr bwMode="auto">
              <a:xfrm>
                <a:off x="456" y="1580"/>
                <a:ext cx="1038" cy="1252"/>
              </a:xfrm>
              <a:custGeom>
                <a:avLst/>
                <a:gdLst>
                  <a:gd name="T0" fmla="*/ 1030 w 1038"/>
                  <a:gd name="T1" fmla="*/ 530 h 1252"/>
                  <a:gd name="T2" fmla="*/ 999 w 1038"/>
                  <a:gd name="T3" fmla="*/ 411 h 1252"/>
                  <a:gd name="T4" fmla="*/ 946 w 1038"/>
                  <a:gd name="T5" fmla="*/ 302 h 1252"/>
                  <a:gd name="T6" fmla="*/ 875 w 1038"/>
                  <a:gd name="T7" fmla="*/ 206 h 1252"/>
                  <a:gd name="T8" fmla="*/ 786 w 1038"/>
                  <a:gd name="T9" fmla="*/ 125 h 1252"/>
                  <a:gd name="T10" fmla="*/ 683 w 1038"/>
                  <a:gd name="T11" fmla="*/ 62 h 1252"/>
                  <a:gd name="T12" fmla="*/ 568 w 1038"/>
                  <a:gd name="T13" fmla="*/ 22 h 1252"/>
                  <a:gd name="T14" fmla="*/ 445 w 1038"/>
                  <a:gd name="T15" fmla="*/ 2 h 1252"/>
                  <a:gd name="T16" fmla="*/ 316 w 1038"/>
                  <a:gd name="T17" fmla="*/ 8 h 1252"/>
                  <a:gd name="T18" fmla="*/ 197 w 1038"/>
                  <a:gd name="T19" fmla="*/ 39 h 1252"/>
                  <a:gd name="T20" fmla="*/ 88 w 1038"/>
                  <a:gd name="T21" fmla="*/ 91 h 1252"/>
                  <a:gd name="T22" fmla="*/ 5 w 1038"/>
                  <a:gd name="T23" fmla="*/ 152 h 1252"/>
                  <a:gd name="T24" fmla="*/ 3 w 1038"/>
                  <a:gd name="T25" fmla="*/ 164 h 1252"/>
                  <a:gd name="T26" fmla="*/ 0 w 1038"/>
                  <a:gd name="T27" fmla="*/ 173 h 1252"/>
                  <a:gd name="T28" fmla="*/ 71 w 1038"/>
                  <a:gd name="T29" fmla="*/ 119 h 1252"/>
                  <a:gd name="T30" fmla="*/ 174 w 1038"/>
                  <a:gd name="T31" fmla="*/ 62 h 1252"/>
                  <a:gd name="T32" fmla="*/ 289 w 1038"/>
                  <a:gd name="T33" fmla="*/ 27 h 1252"/>
                  <a:gd name="T34" fmla="*/ 412 w 1038"/>
                  <a:gd name="T35" fmla="*/ 14 h 1252"/>
                  <a:gd name="T36" fmla="*/ 535 w 1038"/>
                  <a:gd name="T37" fmla="*/ 27 h 1252"/>
                  <a:gd name="T38" fmla="*/ 650 w 1038"/>
                  <a:gd name="T39" fmla="*/ 62 h 1252"/>
                  <a:gd name="T40" fmla="*/ 754 w 1038"/>
                  <a:gd name="T41" fmla="*/ 119 h 1252"/>
                  <a:gd name="T42" fmla="*/ 844 w 1038"/>
                  <a:gd name="T43" fmla="*/ 192 h 1252"/>
                  <a:gd name="T44" fmla="*/ 919 w 1038"/>
                  <a:gd name="T45" fmla="*/ 284 h 1252"/>
                  <a:gd name="T46" fmla="*/ 976 w 1038"/>
                  <a:gd name="T47" fmla="*/ 388 h 1252"/>
                  <a:gd name="T48" fmla="*/ 1011 w 1038"/>
                  <a:gd name="T49" fmla="*/ 503 h 1252"/>
                  <a:gd name="T50" fmla="*/ 1024 w 1038"/>
                  <a:gd name="T51" fmla="*/ 626 h 1252"/>
                  <a:gd name="T52" fmla="*/ 1030 w 1038"/>
                  <a:gd name="T53" fmla="*/ 722 h 1252"/>
                  <a:gd name="T54" fmla="*/ 999 w 1038"/>
                  <a:gd name="T55" fmla="*/ 841 h 1252"/>
                  <a:gd name="T56" fmla="*/ 946 w 1038"/>
                  <a:gd name="T57" fmla="*/ 950 h 1252"/>
                  <a:gd name="T58" fmla="*/ 875 w 1038"/>
                  <a:gd name="T59" fmla="*/ 1046 h 1252"/>
                  <a:gd name="T60" fmla="*/ 786 w 1038"/>
                  <a:gd name="T61" fmla="*/ 1127 h 1252"/>
                  <a:gd name="T62" fmla="*/ 683 w 1038"/>
                  <a:gd name="T63" fmla="*/ 1188 h 1252"/>
                  <a:gd name="T64" fmla="*/ 568 w 1038"/>
                  <a:gd name="T65" fmla="*/ 1230 h 1252"/>
                  <a:gd name="T66" fmla="*/ 445 w 1038"/>
                  <a:gd name="T67" fmla="*/ 1250 h 1252"/>
                  <a:gd name="T68" fmla="*/ 316 w 1038"/>
                  <a:gd name="T69" fmla="*/ 1244 h 1252"/>
                  <a:gd name="T70" fmla="*/ 197 w 1038"/>
                  <a:gd name="T71" fmla="*/ 1213 h 1252"/>
                  <a:gd name="T72" fmla="*/ 88 w 1038"/>
                  <a:gd name="T73" fmla="*/ 1159 h 1252"/>
                  <a:gd name="T74" fmla="*/ 25 w 1038"/>
                  <a:gd name="T75" fmla="*/ 1115 h 1252"/>
                  <a:gd name="T76" fmla="*/ 23 w 1038"/>
                  <a:gd name="T77" fmla="*/ 1104 h 1252"/>
                  <a:gd name="T78" fmla="*/ 23 w 1038"/>
                  <a:gd name="T79" fmla="*/ 1098 h 1252"/>
                  <a:gd name="T80" fmla="*/ 121 w 1038"/>
                  <a:gd name="T81" fmla="*/ 1163 h 1252"/>
                  <a:gd name="T82" fmla="*/ 230 w 1038"/>
                  <a:gd name="T83" fmla="*/ 1209 h 1252"/>
                  <a:gd name="T84" fmla="*/ 349 w 1038"/>
                  <a:gd name="T85" fmla="*/ 1234 h 1252"/>
                  <a:gd name="T86" fmla="*/ 476 w 1038"/>
                  <a:gd name="T87" fmla="*/ 1234 h 1252"/>
                  <a:gd name="T88" fmla="*/ 595 w 1038"/>
                  <a:gd name="T89" fmla="*/ 1209 h 1252"/>
                  <a:gd name="T90" fmla="*/ 704 w 1038"/>
                  <a:gd name="T91" fmla="*/ 1163 h 1252"/>
                  <a:gd name="T92" fmla="*/ 802 w 1038"/>
                  <a:gd name="T93" fmla="*/ 1098 h 1252"/>
                  <a:gd name="T94" fmla="*/ 884 w 1038"/>
                  <a:gd name="T95" fmla="*/ 1016 h 1252"/>
                  <a:gd name="T96" fmla="*/ 950 w 1038"/>
                  <a:gd name="T97" fmla="*/ 918 h 1252"/>
                  <a:gd name="T98" fmla="*/ 998 w 1038"/>
                  <a:gd name="T99" fmla="*/ 808 h 1252"/>
                  <a:gd name="T100" fmla="*/ 1021 w 1038"/>
                  <a:gd name="T101" fmla="*/ 689 h 12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38"/>
                  <a:gd name="T154" fmla="*/ 0 h 1252"/>
                  <a:gd name="T155" fmla="*/ 1038 w 1038"/>
                  <a:gd name="T156" fmla="*/ 1252 h 125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38" h="1252">
                    <a:moveTo>
                      <a:pt x="1038" y="626"/>
                    </a:moveTo>
                    <a:lnTo>
                      <a:pt x="1036" y="593"/>
                    </a:lnTo>
                    <a:lnTo>
                      <a:pt x="1034" y="563"/>
                    </a:lnTo>
                    <a:lnTo>
                      <a:pt x="1030" y="530"/>
                    </a:lnTo>
                    <a:lnTo>
                      <a:pt x="1024" y="499"/>
                    </a:lnTo>
                    <a:lnTo>
                      <a:pt x="1017" y="471"/>
                    </a:lnTo>
                    <a:lnTo>
                      <a:pt x="1009" y="440"/>
                    </a:lnTo>
                    <a:lnTo>
                      <a:pt x="999" y="411"/>
                    </a:lnTo>
                    <a:lnTo>
                      <a:pt x="988" y="382"/>
                    </a:lnTo>
                    <a:lnTo>
                      <a:pt x="976" y="355"/>
                    </a:lnTo>
                    <a:lnTo>
                      <a:pt x="961" y="329"/>
                    </a:lnTo>
                    <a:lnTo>
                      <a:pt x="946" y="302"/>
                    </a:lnTo>
                    <a:lnTo>
                      <a:pt x="930" y="277"/>
                    </a:lnTo>
                    <a:lnTo>
                      <a:pt x="913" y="252"/>
                    </a:lnTo>
                    <a:lnTo>
                      <a:pt x="894" y="229"/>
                    </a:lnTo>
                    <a:lnTo>
                      <a:pt x="875" y="206"/>
                    </a:lnTo>
                    <a:lnTo>
                      <a:pt x="854" y="185"/>
                    </a:lnTo>
                    <a:lnTo>
                      <a:pt x="832" y="164"/>
                    </a:lnTo>
                    <a:lnTo>
                      <a:pt x="809" y="144"/>
                    </a:lnTo>
                    <a:lnTo>
                      <a:pt x="786" y="125"/>
                    </a:lnTo>
                    <a:lnTo>
                      <a:pt x="761" y="108"/>
                    </a:lnTo>
                    <a:lnTo>
                      <a:pt x="737" y="91"/>
                    </a:lnTo>
                    <a:lnTo>
                      <a:pt x="710" y="77"/>
                    </a:lnTo>
                    <a:lnTo>
                      <a:pt x="683" y="62"/>
                    </a:lnTo>
                    <a:lnTo>
                      <a:pt x="656" y="50"/>
                    </a:lnTo>
                    <a:lnTo>
                      <a:pt x="627" y="39"/>
                    </a:lnTo>
                    <a:lnTo>
                      <a:pt x="598" y="29"/>
                    </a:lnTo>
                    <a:lnTo>
                      <a:pt x="568" y="22"/>
                    </a:lnTo>
                    <a:lnTo>
                      <a:pt x="539" y="14"/>
                    </a:lnTo>
                    <a:lnTo>
                      <a:pt x="508" y="8"/>
                    </a:lnTo>
                    <a:lnTo>
                      <a:pt x="476" y="4"/>
                    </a:lnTo>
                    <a:lnTo>
                      <a:pt x="445" y="2"/>
                    </a:lnTo>
                    <a:lnTo>
                      <a:pt x="412" y="0"/>
                    </a:lnTo>
                    <a:lnTo>
                      <a:pt x="380" y="2"/>
                    </a:lnTo>
                    <a:lnTo>
                      <a:pt x="349" y="4"/>
                    </a:lnTo>
                    <a:lnTo>
                      <a:pt x="316" y="8"/>
                    </a:lnTo>
                    <a:lnTo>
                      <a:pt x="286" y="14"/>
                    </a:lnTo>
                    <a:lnTo>
                      <a:pt x="257" y="22"/>
                    </a:lnTo>
                    <a:lnTo>
                      <a:pt x="226" y="29"/>
                    </a:lnTo>
                    <a:lnTo>
                      <a:pt x="197" y="39"/>
                    </a:lnTo>
                    <a:lnTo>
                      <a:pt x="169" y="50"/>
                    </a:lnTo>
                    <a:lnTo>
                      <a:pt x="142" y="62"/>
                    </a:lnTo>
                    <a:lnTo>
                      <a:pt x="115" y="77"/>
                    </a:lnTo>
                    <a:lnTo>
                      <a:pt x="88" y="91"/>
                    </a:lnTo>
                    <a:lnTo>
                      <a:pt x="63" y="108"/>
                    </a:lnTo>
                    <a:lnTo>
                      <a:pt x="38" y="125"/>
                    </a:lnTo>
                    <a:lnTo>
                      <a:pt x="15" y="144"/>
                    </a:lnTo>
                    <a:lnTo>
                      <a:pt x="5" y="152"/>
                    </a:lnTo>
                    <a:lnTo>
                      <a:pt x="3" y="154"/>
                    </a:lnTo>
                    <a:lnTo>
                      <a:pt x="3" y="158"/>
                    </a:lnTo>
                    <a:lnTo>
                      <a:pt x="3" y="160"/>
                    </a:lnTo>
                    <a:lnTo>
                      <a:pt x="3" y="164"/>
                    </a:lnTo>
                    <a:lnTo>
                      <a:pt x="2" y="165"/>
                    </a:lnTo>
                    <a:lnTo>
                      <a:pt x="2" y="167"/>
                    </a:lnTo>
                    <a:lnTo>
                      <a:pt x="2" y="171"/>
                    </a:lnTo>
                    <a:lnTo>
                      <a:pt x="0" y="173"/>
                    </a:lnTo>
                    <a:lnTo>
                      <a:pt x="2" y="173"/>
                    </a:lnTo>
                    <a:lnTo>
                      <a:pt x="23" y="154"/>
                    </a:lnTo>
                    <a:lnTo>
                      <a:pt x="46" y="135"/>
                    </a:lnTo>
                    <a:lnTo>
                      <a:pt x="71" y="119"/>
                    </a:lnTo>
                    <a:lnTo>
                      <a:pt x="96" y="102"/>
                    </a:lnTo>
                    <a:lnTo>
                      <a:pt x="121" y="89"/>
                    </a:lnTo>
                    <a:lnTo>
                      <a:pt x="147" y="75"/>
                    </a:lnTo>
                    <a:lnTo>
                      <a:pt x="174" y="62"/>
                    </a:lnTo>
                    <a:lnTo>
                      <a:pt x="201" y="50"/>
                    </a:lnTo>
                    <a:lnTo>
                      <a:pt x="230" y="41"/>
                    </a:lnTo>
                    <a:lnTo>
                      <a:pt x="259" y="33"/>
                    </a:lnTo>
                    <a:lnTo>
                      <a:pt x="289" y="27"/>
                    </a:lnTo>
                    <a:lnTo>
                      <a:pt x="318" y="22"/>
                    </a:lnTo>
                    <a:lnTo>
                      <a:pt x="349" y="18"/>
                    </a:lnTo>
                    <a:lnTo>
                      <a:pt x="382" y="16"/>
                    </a:lnTo>
                    <a:lnTo>
                      <a:pt x="412" y="14"/>
                    </a:lnTo>
                    <a:lnTo>
                      <a:pt x="443" y="16"/>
                    </a:lnTo>
                    <a:lnTo>
                      <a:pt x="476" y="18"/>
                    </a:lnTo>
                    <a:lnTo>
                      <a:pt x="506" y="22"/>
                    </a:lnTo>
                    <a:lnTo>
                      <a:pt x="535" y="27"/>
                    </a:lnTo>
                    <a:lnTo>
                      <a:pt x="566" y="33"/>
                    </a:lnTo>
                    <a:lnTo>
                      <a:pt x="595" y="41"/>
                    </a:lnTo>
                    <a:lnTo>
                      <a:pt x="623" y="50"/>
                    </a:lnTo>
                    <a:lnTo>
                      <a:pt x="650" y="62"/>
                    </a:lnTo>
                    <a:lnTo>
                      <a:pt x="677" y="75"/>
                    </a:lnTo>
                    <a:lnTo>
                      <a:pt x="704" y="89"/>
                    </a:lnTo>
                    <a:lnTo>
                      <a:pt x="729" y="102"/>
                    </a:lnTo>
                    <a:lnTo>
                      <a:pt x="754" y="119"/>
                    </a:lnTo>
                    <a:lnTo>
                      <a:pt x="779" y="135"/>
                    </a:lnTo>
                    <a:lnTo>
                      <a:pt x="802" y="154"/>
                    </a:lnTo>
                    <a:lnTo>
                      <a:pt x="823" y="173"/>
                    </a:lnTo>
                    <a:lnTo>
                      <a:pt x="844" y="192"/>
                    </a:lnTo>
                    <a:lnTo>
                      <a:pt x="865" y="215"/>
                    </a:lnTo>
                    <a:lnTo>
                      <a:pt x="884" y="236"/>
                    </a:lnTo>
                    <a:lnTo>
                      <a:pt x="902" y="259"/>
                    </a:lnTo>
                    <a:lnTo>
                      <a:pt x="919" y="284"/>
                    </a:lnTo>
                    <a:lnTo>
                      <a:pt x="936" y="309"/>
                    </a:lnTo>
                    <a:lnTo>
                      <a:pt x="950" y="334"/>
                    </a:lnTo>
                    <a:lnTo>
                      <a:pt x="963" y="361"/>
                    </a:lnTo>
                    <a:lnTo>
                      <a:pt x="976" y="388"/>
                    </a:lnTo>
                    <a:lnTo>
                      <a:pt x="988" y="415"/>
                    </a:lnTo>
                    <a:lnTo>
                      <a:pt x="998" y="444"/>
                    </a:lnTo>
                    <a:lnTo>
                      <a:pt x="1005" y="472"/>
                    </a:lnTo>
                    <a:lnTo>
                      <a:pt x="1011" y="503"/>
                    </a:lnTo>
                    <a:lnTo>
                      <a:pt x="1017" y="532"/>
                    </a:lnTo>
                    <a:lnTo>
                      <a:pt x="1021" y="563"/>
                    </a:lnTo>
                    <a:lnTo>
                      <a:pt x="1022" y="595"/>
                    </a:lnTo>
                    <a:lnTo>
                      <a:pt x="1024" y="626"/>
                    </a:lnTo>
                    <a:lnTo>
                      <a:pt x="1038" y="626"/>
                    </a:lnTo>
                    <a:lnTo>
                      <a:pt x="1036" y="659"/>
                    </a:lnTo>
                    <a:lnTo>
                      <a:pt x="1034" y="689"/>
                    </a:lnTo>
                    <a:lnTo>
                      <a:pt x="1030" y="722"/>
                    </a:lnTo>
                    <a:lnTo>
                      <a:pt x="1024" y="753"/>
                    </a:lnTo>
                    <a:lnTo>
                      <a:pt x="1017" y="781"/>
                    </a:lnTo>
                    <a:lnTo>
                      <a:pt x="1009" y="812"/>
                    </a:lnTo>
                    <a:lnTo>
                      <a:pt x="999" y="841"/>
                    </a:lnTo>
                    <a:lnTo>
                      <a:pt x="988" y="870"/>
                    </a:lnTo>
                    <a:lnTo>
                      <a:pt x="976" y="897"/>
                    </a:lnTo>
                    <a:lnTo>
                      <a:pt x="961" y="923"/>
                    </a:lnTo>
                    <a:lnTo>
                      <a:pt x="946" y="950"/>
                    </a:lnTo>
                    <a:lnTo>
                      <a:pt x="930" y="975"/>
                    </a:lnTo>
                    <a:lnTo>
                      <a:pt x="913" y="1000"/>
                    </a:lnTo>
                    <a:lnTo>
                      <a:pt x="894" y="1023"/>
                    </a:lnTo>
                    <a:lnTo>
                      <a:pt x="875" y="1046"/>
                    </a:lnTo>
                    <a:lnTo>
                      <a:pt x="854" y="1067"/>
                    </a:lnTo>
                    <a:lnTo>
                      <a:pt x="832" y="1088"/>
                    </a:lnTo>
                    <a:lnTo>
                      <a:pt x="809" y="1108"/>
                    </a:lnTo>
                    <a:lnTo>
                      <a:pt x="786" y="1127"/>
                    </a:lnTo>
                    <a:lnTo>
                      <a:pt x="761" y="1144"/>
                    </a:lnTo>
                    <a:lnTo>
                      <a:pt x="737" y="1159"/>
                    </a:lnTo>
                    <a:lnTo>
                      <a:pt x="710" y="1175"/>
                    </a:lnTo>
                    <a:lnTo>
                      <a:pt x="683" y="1188"/>
                    </a:lnTo>
                    <a:lnTo>
                      <a:pt x="656" y="1202"/>
                    </a:lnTo>
                    <a:lnTo>
                      <a:pt x="627" y="1213"/>
                    </a:lnTo>
                    <a:lnTo>
                      <a:pt x="598" y="1223"/>
                    </a:lnTo>
                    <a:lnTo>
                      <a:pt x="568" y="1230"/>
                    </a:lnTo>
                    <a:lnTo>
                      <a:pt x="539" y="1238"/>
                    </a:lnTo>
                    <a:lnTo>
                      <a:pt x="508" y="1244"/>
                    </a:lnTo>
                    <a:lnTo>
                      <a:pt x="476" y="1248"/>
                    </a:lnTo>
                    <a:lnTo>
                      <a:pt x="445" y="1250"/>
                    </a:lnTo>
                    <a:lnTo>
                      <a:pt x="412" y="1252"/>
                    </a:lnTo>
                    <a:lnTo>
                      <a:pt x="380" y="1250"/>
                    </a:lnTo>
                    <a:lnTo>
                      <a:pt x="349" y="1248"/>
                    </a:lnTo>
                    <a:lnTo>
                      <a:pt x="316" y="1244"/>
                    </a:lnTo>
                    <a:lnTo>
                      <a:pt x="286" y="1238"/>
                    </a:lnTo>
                    <a:lnTo>
                      <a:pt x="257" y="1230"/>
                    </a:lnTo>
                    <a:lnTo>
                      <a:pt x="226" y="1223"/>
                    </a:lnTo>
                    <a:lnTo>
                      <a:pt x="197" y="1213"/>
                    </a:lnTo>
                    <a:lnTo>
                      <a:pt x="169" y="1202"/>
                    </a:lnTo>
                    <a:lnTo>
                      <a:pt x="142" y="1188"/>
                    </a:lnTo>
                    <a:lnTo>
                      <a:pt x="115" y="1175"/>
                    </a:lnTo>
                    <a:lnTo>
                      <a:pt x="88" y="1159"/>
                    </a:lnTo>
                    <a:lnTo>
                      <a:pt x="63" y="1144"/>
                    </a:lnTo>
                    <a:lnTo>
                      <a:pt x="38" y="1127"/>
                    </a:lnTo>
                    <a:lnTo>
                      <a:pt x="27" y="1117"/>
                    </a:lnTo>
                    <a:lnTo>
                      <a:pt x="25" y="1115"/>
                    </a:lnTo>
                    <a:lnTo>
                      <a:pt x="25" y="1112"/>
                    </a:lnTo>
                    <a:lnTo>
                      <a:pt x="25" y="1110"/>
                    </a:lnTo>
                    <a:lnTo>
                      <a:pt x="23" y="1108"/>
                    </a:lnTo>
                    <a:lnTo>
                      <a:pt x="23" y="1104"/>
                    </a:lnTo>
                    <a:lnTo>
                      <a:pt x="23" y="1102"/>
                    </a:lnTo>
                    <a:lnTo>
                      <a:pt x="21" y="1098"/>
                    </a:lnTo>
                    <a:lnTo>
                      <a:pt x="21" y="1096"/>
                    </a:lnTo>
                    <a:lnTo>
                      <a:pt x="23" y="1098"/>
                    </a:lnTo>
                    <a:lnTo>
                      <a:pt x="46" y="1115"/>
                    </a:lnTo>
                    <a:lnTo>
                      <a:pt x="71" y="1133"/>
                    </a:lnTo>
                    <a:lnTo>
                      <a:pt x="96" y="1150"/>
                    </a:lnTo>
                    <a:lnTo>
                      <a:pt x="121" y="1163"/>
                    </a:lnTo>
                    <a:lnTo>
                      <a:pt x="147" y="1177"/>
                    </a:lnTo>
                    <a:lnTo>
                      <a:pt x="174" y="1190"/>
                    </a:lnTo>
                    <a:lnTo>
                      <a:pt x="201" y="1200"/>
                    </a:lnTo>
                    <a:lnTo>
                      <a:pt x="230" y="1209"/>
                    </a:lnTo>
                    <a:lnTo>
                      <a:pt x="259" y="1219"/>
                    </a:lnTo>
                    <a:lnTo>
                      <a:pt x="289" y="1225"/>
                    </a:lnTo>
                    <a:lnTo>
                      <a:pt x="318" y="1230"/>
                    </a:lnTo>
                    <a:lnTo>
                      <a:pt x="349" y="1234"/>
                    </a:lnTo>
                    <a:lnTo>
                      <a:pt x="382" y="1236"/>
                    </a:lnTo>
                    <a:lnTo>
                      <a:pt x="412" y="1238"/>
                    </a:lnTo>
                    <a:lnTo>
                      <a:pt x="443" y="1236"/>
                    </a:lnTo>
                    <a:lnTo>
                      <a:pt x="476" y="1234"/>
                    </a:lnTo>
                    <a:lnTo>
                      <a:pt x="506" y="1230"/>
                    </a:lnTo>
                    <a:lnTo>
                      <a:pt x="535" y="1225"/>
                    </a:lnTo>
                    <a:lnTo>
                      <a:pt x="566" y="1219"/>
                    </a:lnTo>
                    <a:lnTo>
                      <a:pt x="595" y="1209"/>
                    </a:lnTo>
                    <a:lnTo>
                      <a:pt x="623" y="1200"/>
                    </a:lnTo>
                    <a:lnTo>
                      <a:pt x="650" y="1190"/>
                    </a:lnTo>
                    <a:lnTo>
                      <a:pt x="677" y="1177"/>
                    </a:lnTo>
                    <a:lnTo>
                      <a:pt x="704" y="1163"/>
                    </a:lnTo>
                    <a:lnTo>
                      <a:pt x="729" y="1150"/>
                    </a:lnTo>
                    <a:lnTo>
                      <a:pt x="754" y="1133"/>
                    </a:lnTo>
                    <a:lnTo>
                      <a:pt x="779" y="1115"/>
                    </a:lnTo>
                    <a:lnTo>
                      <a:pt x="802" y="1098"/>
                    </a:lnTo>
                    <a:lnTo>
                      <a:pt x="823" y="1079"/>
                    </a:lnTo>
                    <a:lnTo>
                      <a:pt x="844" y="1058"/>
                    </a:lnTo>
                    <a:lnTo>
                      <a:pt x="865" y="1037"/>
                    </a:lnTo>
                    <a:lnTo>
                      <a:pt x="884" y="1016"/>
                    </a:lnTo>
                    <a:lnTo>
                      <a:pt x="902" y="993"/>
                    </a:lnTo>
                    <a:lnTo>
                      <a:pt x="919" y="968"/>
                    </a:lnTo>
                    <a:lnTo>
                      <a:pt x="936" y="943"/>
                    </a:lnTo>
                    <a:lnTo>
                      <a:pt x="950" y="918"/>
                    </a:lnTo>
                    <a:lnTo>
                      <a:pt x="963" y="891"/>
                    </a:lnTo>
                    <a:lnTo>
                      <a:pt x="976" y="864"/>
                    </a:lnTo>
                    <a:lnTo>
                      <a:pt x="988" y="837"/>
                    </a:lnTo>
                    <a:lnTo>
                      <a:pt x="998" y="808"/>
                    </a:lnTo>
                    <a:lnTo>
                      <a:pt x="1005" y="780"/>
                    </a:lnTo>
                    <a:lnTo>
                      <a:pt x="1011" y="749"/>
                    </a:lnTo>
                    <a:lnTo>
                      <a:pt x="1017" y="718"/>
                    </a:lnTo>
                    <a:lnTo>
                      <a:pt x="1021" y="689"/>
                    </a:lnTo>
                    <a:lnTo>
                      <a:pt x="1022" y="657"/>
                    </a:lnTo>
                    <a:lnTo>
                      <a:pt x="1024" y="626"/>
                    </a:lnTo>
                    <a:lnTo>
                      <a:pt x="1038" y="626"/>
                    </a:lnTo>
                    <a:close/>
                  </a:path>
                </a:pathLst>
              </a:custGeom>
              <a:solidFill>
                <a:srgbClr val="A0D9FF"/>
              </a:solidFill>
              <a:ln w="9525">
                <a:noFill/>
                <a:round/>
                <a:headEnd/>
                <a:tailEnd/>
              </a:ln>
            </p:spPr>
            <p:txBody>
              <a:bodyPr/>
              <a:lstStyle/>
              <a:p>
                <a:endParaRPr lang="en-US"/>
              </a:p>
            </p:txBody>
          </p:sp>
          <p:sp>
            <p:nvSpPr>
              <p:cNvPr id="27817" name="Freeform 1133"/>
              <p:cNvSpPr>
                <a:spLocks/>
              </p:cNvSpPr>
              <p:nvPr/>
            </p:nvSpPr>
            <p:spPr bwMode="auto">
              <a:xfrm>
                <a:off x="454" y="1588"/>
                <a:ext cx="1032" cy="1236"/>
              </a:xfrm>
              <a:custGeom>
                <a:avLst/>
                <a:gdLst>
                  <a:gd name="T0" fmla="*/ 1026 w 1032"/>
                  <a:gd name="T1" fmla="*/ 524 h 1236"/>
                  <a:gd name="T2" fmla="*/ 996 w 1032"/>
                  <a:gd name="T3" fmla="*/ 405 h 1236"/>
                  <a:gd name="T4" fmla="*/ 944 w 1032"/>
                  <a:gd name="T5" fmla="*/ 298 h 1236"/>
                  <a:gd name="T6" fmla="*/ 873 w 1032"/>
                  <a:gd name="T7" fmla="*/ 202 h 1236"/>
                  <a:gd name="T8" fmla="*/ 785 w 1032"/>
                  <a:gd name="T9" fmla="*/ 123 h 1236"/>
                  <a:gd name="T10" fmla="*/ 683 w 1032"/>
                  <a:gd name="T11" fmla="*/ 60 h 1236"/>
                  <a:gd name="T12" fmla="*/ 568 w 1032"/>
                  <a:gd name="T13" fmla="*/ 19 h 1236"/>
                  <a:gd name="T14" fmla="*/ 447 w 1032"/>
                  <a:gd name="T15" fmla="*/ 0 h 1236"/>
                  <a:gd name="T16" fmla="*/ 320 w 1032"/>
                  <a:gd name="T17" fmla="*/ 6 h 1236"/>
                  <a:gd name="T18" fmla="*/ 201 w 1032"/>
                  <a:gd name="T19" fmla="*/ 37 h 1236"/>
                  <a:gd name="T20" fmla="*/ 94 w 1032"/>
                  <a:gd name="T21" fmla="*/ 88 h 1236"/>
                  <a:gd name="T22" fmla="*/ 5 w 1032"/>
                  <a:gd name="T23" fmla="*/ 156 h 1236"/>
                  <a:gd name="T24" fmla="*/ 2 w 1032"/>
                  <a:gd name="T25" fmla="*/ 165 h 1236"/>
                  <a:gd name="T26" fmla="*/ 0 w 1032"/>
                  <a:gd name="T27" fmla="*/ 177 h 1236"/>
                  <a:gd name="T28" fmla="*/ 76 w 1032"/>
                  <a:gd name="T29" fmla="*/ 115 h 1236"/>
                  <a:gd name="T30" fmla="*/ 178 w 1032"/>
                  <a:gd name="T31" fmla="*/ 60 h 1236"/>
                  <a:gd name="T32" fmla="*/ 291 w 1032"/>
                  <a:gd name="T33" fmla="*/ 25 h 1236"/>
                  <a:gd name="T34" fmla="*/ 414 w 1032"/>
                  <a:gd name="T35" fmla="*/ 12 h 1236"/>
                  <a:gd name="T36" fmla="*/ 537 w 1032"/>
                  <a:gd name="T37" fmla="*/ 25 h 1236"/>
                  <a:gd name="T38" fmla="*/ 650 w 1032"/>
                  <a:gd name="T39" fmla="*/ 60 h 1236"/>
                  <a:gd name="T40" fmla="*/ 752 w 1032"/>
                  <a:gd name="T41" fmla="*/ 115 h 1236"/>
                  <a:gd name="T42" fmla="*/ 842 w 1032"/>
                  <a:gd name="T43" fmla="*/ 190 h 1236"/>
                  <a:gd name="T44" fmla="*/ 917 w 1032"/>
                  <a:gd name="T45" fmla="*/ 280 h 1236"/>
                  <a:gd name="T46" fmla="*/ 973 w 1032"/>
                  <a:gd name="T47" fmla="*/ 382 h 1236"/>
                  <a:gd name="T48" fmla="*/ 1007 w 1032"/>
                  <a:gd name="T49" fmla="*/ 495 h 1236"/>
                  <a:gd name="T50" fmla="*/ 1019 w 1032"/>
                  <a:gd name="T51" fmla="*/ 618 h 1236"/>
                  <a:gd name="T52" fmla="*/ 1026 w 1032"/>
                  <a:gd name="T53" fmla="*/ 712 h 1236"/>
                  <a:gd name="T54" fmla="*/ 996 w 1032"/>
                  <a:gd name="T55" fmla="*/ 831 h 1236"/>
                  <a:gd name="T56" fmla="*/ 944 w 1032"/>
                  <a:gd name="T57" fmla="*/ 938 h 1236"/>
                  <a:gd name="T58" fmla="*/ 873 w 1032"/>
                  <a:gd name="T59" fmla="*/ 1034 h 1236"/>
                  <a:gd name="T60" fmla="*/ 785 w 1032"/>
                  <a:gd name="T61" fmla="*/ 1113 h 1236"/>
                  <a:gd name="T62" fmla="*/ 683 w 1032"/>
                  <a:gd name="T63" fmla="*/ 1175 h 1236"/>
                  <a:gd name="T64" fmla="*/ 568 w 1032"/>
                  <a:gd name="T65" fmla="*/ 1217 h 1236"/>
                  <a:gd name="T66" fmla="*/ 447 w 1032"/>
                  <a:gd name="T67" fmla="*/ 1236 h 1236"/>
                  <a:gd name="T68" fmla="*/ 320 w 1032"/>
                  <a:gd name="T69" fmla="*/ 1228 h 1236"/>
                  <a:gd name="T70" fmla="*/ 201 w 1032"/>
                  <a:gd name="T71" fmla="*/ 1199 h 1236"/>
                  <a:gd name="T72" fmla="*/ 94 w 1032"/>
                  <a:gd name="T73" fmla="*/ 1148 h 1236"/>
                  <a:gd name="T74" fmla="*/ 25 w 1032"/>
                  <a:gd name="T75" fmla="*/ 1096 h 1236"/>
                  <a:gd name="T76" fmla="*/ 23 w 1032"/>
                  <a:gd name="T77" fmla="*/ 1086 h 1236"/>
                  <a:gd name="T78" fmla="*/ 29 w 1032"/>
                  <a:gd name="T79" fmla="*/ 1084 h 1236"/>
                  <a:gd name="T80" fmla="*/ 126 w 1032"/>
                  <a:gd name="T81" fmla="*/ 1150 h 1236"/>
                  <a:gd name="T82" fmla="*/ 234 w 1032"/>
                  <a:gd name="T83" fmla="*/ 1196 h 1236"/>
                  <a:gd name="T84" fmla="*/ 353 w 1032"/>
                  <a:gd name="T85" fmla="*/ 1221 h 1236"/>
                  <a:gd name="T86" fmla="*/ 476 w 1032"/>
                  <a:gd name="T87" fmla="*/ 1221 h 1236"/>
                  <a:gd name="T88" fmla="*/ 595 w 1032"/>
                  <a:gd name="T89" fmla="*/ 1196 h 1236"/>
                  <a:gd name="T90" fmla="*/ 702 w 1032"/>
                  <a:gd name="T91" fmla="*/ 1150 h 1236"/>
                  <a:gd name="T92" fmla="*/ 800 w 1032"/>
                  <a:gd name="T93" fmla="*/ 1084 h 1236"/>
                  <a:gd name="T94" fmla="*/ 881 w 1032"/>
                  <a:gd name="T95" fmla="*/ 1004 h 1236"/>
                  <a:gd name="T96" fmla="*/ 946 w 1032"/>
                  <a:gd name="T97" fmla="*/ 906 h 1236"/>
                  <a:gd name="T98" fmla="*/ 992 w 1032"/>
                  <a:gd name="T99" fmla="*/ 798 h 1236"/>
                  <a:gd name="T100" fmla="*/ 1017 w 1032"/>
                  <a:gd name="T101" fmla="*/ 679 h 12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32"/>
                  <a:gd name="T154" fmla="*/ 0 h 1236"/>
                  <a:gd name="T155" fmla="*/ 1032 w 1032"/>
                  <a:gd name="T156" fmla="*/ 1236 h 12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32" h="1236">
                    <a:moveTo>
                      <a:pt x="1032" y="618"/>
                    </a:moveTo>
                    <a:lnTo>
                      <a:pt x="1032" y="585"/>
                    </a:lnTo>
                    <a:lnTo>
                      <a:pt x="1030" y="555"/>
                    </a:lnTo>
                    <a:lnTo>
                      <a:pt x="1026" y="524"/>
                    </a:lnTo>
                    <a:lnTo>
                      <a:pt x="1021" y="493"/>
                    </a:lnTo>
                    <a:lnTo>
                      <a:pt x="1013" y="463"/>
                    </a:lnTo>
                    <a:lnTo>
                      <a:pt x="1005" y="434"/>
                    </a:lnTo>
                    <a:lnTo>
                      <a:pt x="996" y="405"/>
                    </a:lnTo>
                    <a:lnTo>
                      <a:pt x="984" y="378"/>
                    </a:lnTo>
                    <a:lnTo>
                      <a:pt x="971" y="349"/>
                    </a:lnTo>
                    <a:lnTo>
                      <a:pt x="957" y="322"/>
                    </a:lnTo>
                    <a:lnTo>
                      <a:pt x="944" y="298"/>
                    </a:lnTo>
                    <a:lnTo>
                      <a:pt x="927" y="273"/>
                    </a:lnTo>
                    <a:lnTo>
                      <a:pt x="909" y="248"/>
                    </a:lnTo>
                    <a:lnTo>
                      <a:pt x="892" y="225"/>
                    </a:lnTo>
                    <a:lnTo>
                      <a:pt x="873" y="202"/>
                    </a:lnTo>
                    <a:lnTo>
                      <a:pt x="852" y="180"/>
                    </a:lnTo>
                    <a:lnTo>
                      <a:pt x="831" y="159"/>
                    </a:lnTo>
                    <a:lnTo>
                      <a:pt x="808" y="140"/>
                    </a:lnTo>
                    <a:lnTo>
                      <a:pt x="785" y="123"/>
                    </a:lnTo>
                    <a:lnTo>
                      <a:pt x="760" y="106"/>
                    </a:lnTo>
                    <a:lnTo>
                      <a:pt x="735" y="88"/>
                    </a:lnTo>
                    <a:lnTo>
                      <a:pt x="710" y="75"/>
                    </a:lnTo>
                    <a:lnTo>
                      <a:pt x="683" y="60"/>
                    </a:lnTo>
                    <a:lnTo>
                      <a:pt x="654" y="48"/>
                    </a:lnTo>
                    <a:lnTo>
                      <a:pt x="627" y="37"/>
                    </a:lnTo>
                    <a:lnTo>
                      <a:pt x="598" y="27"/>
                    </a:lnTo>
                    <a:lnTo>
                      <a:pt x="568" y="19"/>
                    </a:lnTo>
                    <a:lnTo>
                      <a:pt x="539" y="12"/>
                    </a:lnTo>
                    <a:lnTo>
                      <a:pt x="508" y="6"/>
                    </a:lnTo>
                    <a:lnTo>
                      <a:pt x="478" y="2"/>
                    </a:lnTo>
                    <a:lnTo>
                      <a:pt x="447" y="0"/>
                    </a:lnTo>
                    <a:lnTo>
                      <a:pt x="414" y="0"/>
                    </a:lnTo>
                    <a:lnTo>
                      <a:pt x="382" y="0"/>
                    </a:lnTo>
                    <a:lnTo>
                      <a:pt x="351" y="2"/>
                    </a:lnTo>
                    <a:lnTo>
                      <a:pt x="320" y="6"/>
                    </a:lnTo>
                    <a:lnTo>
                      <a:pt x="289" y="12"/>
                    </a:lnTo>
                    <a:lnTo>
                      <a:pt x="259" y="19"/>
                    </a:lnTo>
                    <a:lnTo>
                      <a:pt x="230" y="27"/>
                    </a:lnTo>
                    <a:lnTo>
                      <a:pt x="201" y="37"/>
                    </a:lnTo>
                    <a:lnTo>
                      <a:pt x="174" y="48"/>
                    </a:lnTo>
                    <a:lnTo>
                      <a:pt x="146" y="60"/>
                    </a:lnTo>
                    <a:lnTo>
                      <a:pt x="119" y="75"/>
                    </a:lnTo>
                    <a:lnTo>
                      <a:pt x="94" y="88"/>
                    </a:lnTo>
                    <a:lnTo>
                      <a:pt x="69" y="106"/>
                    </a:lnTo>
                    <a:lnTo>
                      <a:pt x="44" y="123"/>
                    </a:lnTo>
                    <a:lnTo>
                      <a:pt x="21" y="140"/>
                    </a:lnTo>
                    <a:lnTo>
                      <a:pt x="5" y="156"/>
                    </a:lnTo>
                    <a:lnTo>
                      <a:pt x="4" y="157"/>
                    </a:lnTo>
                    <a:lnTo>
                      <a:pt x="4" y="159"/>
                    </a:lnTo>
                    <a:lnTo>
                      <a:pt x="4" y="163"/>
                    </a:lnTo>
                    <a:lnTo>
                      <a:pt x="2" y="165"/>
                    </a:lnTo>
                    <a:lnTo>
                      <a:pt x="2" y="169"/>
                    </a:lnTo>
                    <a:lnTo>
                      <a:pt x="2" y="171"/>
                    </a:lnTo>
                    <a:lnTo>
                      <a:pt x="0" y="173"/>
                    </a:lnTo>
                    <a:lnTo>
                      <a:pt x="0" y="177"/>
                    </a:lnTo>
                    <a:lnTo>
                      <a:pt x="7" y="169"/>
                    </a:lnTo>
                    <a:lnTo>
                      <a:pt x="29" y="152"/>
                    </a:lnTo>
                    <a:lnTo>
                      <a:pt x="52" y="133"/>
                    </a:lnTo>
                    <a:lnTo>
                      <a:pt x="76" y="115"/>
                    </a:lnTo>
                    <a:lnTo>
                      <a:pt x="100" y="100"/>
                    </a:lnTo>
                    <a:lnTo>
                      <a:pt x="126" y="86"/>
                    </a:lnTo>
                    <a:lnTo>
                      <a:pt x="151" y="73"/>
                    </a:lnTo>
                    <a:lnTo>
                      <a:pt x="178" y="60"/>
                    </a:lnTo>
                    <a:lnTo>
                      <a:pt x="205" y="50"/>
                    </a:lnTo>
                    <a:lnTo>
                      <a:pt x="234" y="40"/>
                    </a:lnTo>
                    <a:lnTo>
                      <a:pt x="263" y="31"/>
                    </a:lnTo>
                    <a:lnTo>
                      <a:pt x="291" y="25"/>
                    </a:lnTo>
                    <a:lnTo>
                      <a:pt x="322" y="19"/>
                    </a:lnTo>
                    <a:lnTo>
                      <a:pt x="353" y="15"/>
                    </a:lnTo>
                    <a:lnTo>
                      <a:pt x="384" y="14"/>
                    </a:lnTo>
                    <a:lnTo>
                      <a:pt x="414" y="12"/>
                    </a:lnTo>
                    <a:lnTo>
                      <a:pt x="445" y="14"/>
                    </a:lnTo>
                    <a:lnTo>
                      <a:pt x="476" y="15"/>
                    </a:lnTo>
                    <a:lnTo>
                      <a:pt x="506" y="19"/>
                    </a:lnTo>
                    <a:lnTo>
                      <a:pt x="537" y="25"/>
                    </a:lnTo>
                    <a:lnTo>
                      <a:pt x="566" y="31"/>
                    </a:lnTo>
                    <a:lnTo>
                      <a:pt x="595" y="40"/>
                    </a:lnTo>
                    <a:lnTo>
                      <a:pt x="621" y="50"/>
                    </a:lnTo>
                    <a:lnTo>
                      <a:pt x="650" y="60"/>
                    </a:lnTo>
                    <a:lnTo>
                      <a:pt x="677" y="73"/>
                    </a:lnTo>
                    <a:lnTo>
                      <a:pt x="702" y="86"/>
                    </a:lnTo>
                    <a:lnTo>
                      <a:pt x="729" y="100"/>
                    </a:lnTo>
                    <a:lnTo>
                      <a:pt x="752" y="115"/>
                    </a:lnTo>
                    <a:lnTo>
                      <a:pt x="777" y="133"/>
                    </a:lnTo>
                    <a:lnTo>
                      <a:pt x="800" y="152"/>
                    </a:lnTo>
                    <a:lnTo>
                      <a:pt x="821" y="169"/>
                    </a:lnTo>
                    <a:lnTo>
                      <a:pt x="842" y="190"/>
                    </a:lnTo>
                    <a:lnTo>
                      <a:pt x="861" y="211"/>
                    </a:lnTo>
                    <a:lnTo>
                      <a:pt x="881" y="232"/>
                    </a:lnTo>
                    <a:lnTo>
                      <a:pt x="900" y="255"/>
                    </a:lnTo>
                    <a:lnTo>
                      <a:pt x="917" y="280"/>
                    </a:lnTo>
                    <a:lnTo>
                      <a:pt x="932" y="303"/>
                    </a:lnTo>
                    <a:lnTo>
                      <a:pt x="946" y="330"/>
                    </a:lnTo>
                    <a:lnTo>
                      <a:pt x="959" y="355"/>
                    </a:lnTo>
                    <a:lnTo>
                      <a:pt x="973" y="382"/>
                    </a:lnTo>
                    <a:lnTo>
                      <a:pt x="982" y="409"/>
                    </a:lnTo>
                    <a:lnTo>
                      <a:pt x="992" y="438"/>
                    </a:lnTo>
                    <a:lnTo>
                      <a:pt x="1001" y="466"/>
                    </a:lnTo>
                    <a:lnTo>
                      <a:pt x="1007" y="495"/>
                    </a:lnTo>
                    <a:lnTo>
                      <a:pt x="1013" y="526"/>
                    </a:lnTo>
                    <a:lnTo>
                      <a:pt x="1017" y="557"/>
                    </a:lnTo>
                    <a:lnTo>
                      <a:pt x="1019" y="587"/>
                    </a:lnTo>
                    <a:lnTo>
                      <a:pt x="1019" y="618"/>
                    </a:lnTo>
                    <a:lnTo>
                      <a:pt x="1032" y="618"/>
                    </a:lnTo>
                    <a:lnTo>
                      <a:pt x="1032" y="651"/>
                    </a:lnTo>
                    <a:lnTo>
                      <a:pt x="1030" y="681"/>
                    </a:lnTo>
                    <a:lnTo>
                      <a:pt x="1026" y="712"/>
                    </a:lnTo>
                    <a:lnTo>
                      <a:pt x="1021" y="743"/>
                    </a:lnTo>
                    <a:lnTo>
                      <a:pt x="1013" y="772"/>
                    </a:lnTo>
                    <a:lnTo>
                      <a:pt x="1005" y="802"/>
                    </a:lnTo>
                    <a:lnTo>
                      <a:pt x="996" y="831"/>
                    </a:lnTo>
                    <a:lnTo>
                      <a:pt x="984" y="858"/>
                    </a:lnTo>
                    <a:lnTo>
                      <a:pt x="971" y="887"/>
                    </a:lnTo>
                    <a:lnTo>
                      <a:pt x="957" y="914"/>
                    </a:lnTo>
                    <a:lnTo>
                      <a:pt x="944" y="938"/>
                    </a:lnTo>
                    <a:lnTo>
                      <a:pt x="927" y="963"/>
                    </a:lnTo>
                    <a:lnTo>
                      <a:pt x="909" y="988"/>
                    </a:lnTo>
                    <a:lnTo>
                      <a:pt x="892" y="1011"/>
                    </a:lnTo>
                    <a:lnTo>
                      <a:pt x="873" y="1034"/>
                    </a:lnTo>
                    <a:lnTo>
                      <a:pt x="852" y="1056"/>
                    </a:lnTo>
                    <a:lnTo>
                      <a:pt x="831" y="1075"/>
                    </a:lnTo>
                    <a:lnTo>
                      <a:pt x="808" y="1096"/>
                    </a:lnTo>
                    <a:lnTo>
                      <a:pt x="785" y="1113"/>
                    </a:lnTo>
                    <a:lnTo>
                      <a:pt x="760" y="1130"/>
                    </a:lnTo>
                    <a:lnTo>
                      <a:pt x="735" y="1148"/>
                    </a:lnTo>
                    <a:lnTo>
                      <a:pt x="710" y="1161"/>
                    </a:lnTo>
                    <a:lnTo>
                      <a:pt x="683" y="1175"/>
                    </a:lnTo>
                    <a:lnTo>
                      <a:pt x="654" y="1188"/>
                    </a:lnTo>
                    <a:lnTo>
                      <a:pt x="627" y="1199"/>
                    </a:lnTo>
                    <a:lnTo>
                      <a:pt x="598" y="1209"/>
                    </a:lnTo>
                    <a:lnTo>
                      <a:pt x="568" y="1217"/>
                    </a:lnTo>
                    <a:lnTo>
                      <a:pt x="539" y="1224"/>
                    </a:lnTo>
                    <a:lnTo>
                      <a:pt x="508" y="1228"/>
                    </a:lnTo>
                    <a:lnTo>
                      <a:pt x="478" y="1234"/>
                    </a:lnTo>
                    <a:lnTo>
                      <a:pt x="447" y="1236"/>
                    </a:lnTo>
                    <a:lnTo>
                      <a:pt x="414" y="1236"/>
                    </a:lnTo>
                    <a:lnTo>
                      <a:pt x="382" y="1236"/>
                    </a:lnTo>
                    <a:lnTo>
                      <a:pt x="351" y="1234"/>
                    </a:lnTo>
                    <a:lnTo>
                      <a:pt x="320" y="1228"/>
                    </a:lnTo>
                    <a:lnTo>
                      <a:pt x="289" y="1224"/>
                    </a:lnTo>
                    <a:lnTo>
                      <a:pt x="259" y="1217"/>
                    </a:lnTo>
                    <a:lnTo>
                      <a:pt x="230" y="1209"/>
                    </a:lnTo>
                    <a:lnTo>
                      <a:pt x="201" y="1199"/>
                    </a:lnTo>
                    <a:lnTo>
                      <a:pt x="174" y="1188"/>
                    </a:lnTo>
                    <a:lnTo>
                      <a:pt x="146" y="1175"/>
                    </a:lnTo>
                    <a:lnTo>
                      <a:pt x="119" y="1161"/>
                    </a:lnTo>
                    <a:lnTo>
                      <a:pt x="94" y="1148"/>
                    </a:lnTo>
                    <a:lnTo>
                      <a:pt x="69" y="1130"/>
                    </a:lnTo>
                    <a:lnTo>
                      <a:pt x="44" y="1113"/>
                    </a:lnTo>
                    <a:lnTo>
                      <a:pt x="25" y="1100"/>
                    </a:lnTo>
                    <a:lnTo>
                      <a:pt x="25" y="1096"/>
                    </a:lnTo>
                    <a:lnTo>
                      <a:pt x="25" y="1094"/>
                    </a:lnTo>
                    <a:lnTo>
                      <a:pt x="23" y="1090"/>
                    </a:lnTo>
                    <a:lnTo>
                      <a:pt x="23" y="1088"/>
                    </a:lnTo>
                    <a:lnTo>
                      <a:pt x="23" y="1086"/>
                    </a:lnTo>
                    <a:lnTo>
                      <a:pt x="21" y="1082"/>
                    </a:lnTo>
                    <a:lnTo>
                      <a:pt x="21" y="1080"/>
                    </a:lnTo>
                    <a:lnTo>
                      <a:pt x="21" y="1077"/>
                    </a:lnTo>
                    <a:lnTo>
                      <a:pt x="29" y="1084"/>
                    </a:lnTo>
                    <a:lnTo>
                      <a:pt x="52" y="1104"/>
                    </a:lnTo>
                    <a:lnTo>
                      <a:pt x="76" y="1121"/>
                    </a:lnTo>
                    <a:lnTo>
                      <a:pt x="100" y="1136"/>
                    </a:lnTo>
                    <a:lnTo>
                      <a:pt x="126" y="1150"/>
                    </a:lnTo>
                    <a:lnTo>
                      <a:pt x="151" y="1163"/>
                    </a:lnTo>
                    <a:lnTo>
                      <a:pt x="178" y="1176"/>
                    </a:lnTo>
                    <a:lnTo>
                      <a:pt x="205" y="1186"/>
                    </a:lnTo>
                    <a:lnTo>
                      <a:pt x="234" y="1196"/>
                    </a:lnTo>
                    <a:lnTo>
                      <a:pt x="263" y="1203"/>
                    </a:lnTo>
                    <a:lnTo>
                      <a:pt x="291" y="1211"/>
                    </a:lnTo>
                    <a:lnTo>
                      <a:pt x="322" y="1217"/>
                    </a:lnTo>
                    <a:lnTo>
                      <a:pt x="353" y="1221"/>
                    </a:lnTo>
                    <a:lnTo>
                      <a:pt x="384" y="1222"/>
                    </a:lnTo>
                    <a:lnTo>
                      <a:pt x="414" y="1222"/>
                    </a:lnTo>
                    <a:lnTo>
                      <a:pt x="445" y="1222"/>
                    </a:lnTo>
                    <a:lnTo>
                      <a:pt x="476" y="1221"/>
                    </a:lnTo>
                    <a:lnTo>
                      <a:pt x="506" y="1217"/>
                    </a:lnTo>
                    <a:lnTo>
                      <a:pt x="537" y="1211"/>
                    </a:lnTo>
                    <a:lnTo>
                      <a:pt x="566" y="1203"/>
                    </a:lnTo>
                    <a:lnTo>
                      <a:pt x="595" y="1196"/>
                    </a:lnTo>
                    <a:lnTo>
                      <a:pt x="621" y="1186"/>
                    </a:lnTo>
                    <a:lnTo>
                      <a:pt x="650" y="1176"/>
                    </a:lnTo>
                    <a:lnTo>
                      <a:pt x="677" y="1163"/>
                    </a:lnTo>
                    <a:lnTo>
                      <a:pt x="702" y="1150"/>
                    </a:lnTo>
                    <a:lnTo>
                      <a:pt x="729" y="1136"/>
                    </a:lnTo>
                    <a:lnTo>
                      <a:pt x="752" y="1121"/>
                    </a:lnTo>
                    <a:lnTo>
                      <a:pt x="777" y="1104"/>
                    </a:lnTo>
                    <a:lnTo>
                      <a:pt x="800" y="1084"/>
                    </a:lnTo>
                    <a:lnTo>
                      <a:pt x="821" y="1065"/>
                    </a:lnTo>
                    <a:lnTo>
                      <a:pt x="842" y="1046"/>
                    </a:lnTo>
                    <a:lnTo>
                      <a:pt x="861" y="1025"/>
                    </a:lnTo>
                    <a:lnTo>
                      <a:pt x="881" y="1004"/>
                    </a:lnTo>
                    <a:lnTo>
                      <a:pt x="900" y="981"/>
                    </a:lnTo>
                    <a:lnTo>
                      <a:pt x="917" y="956"/>
                    </a:lnTo>
                    <a:lnTo>
                      <a:pt x="932" y="933"/>
                    </a:lnTo>
                    <a:lnTo>
                      <a:pt x="946" y="906"/>
                    </a:lnTo>
                    <a:lnTo>
                      <a:pt x="959" y="881"/>
                    </a:lnTo>
                    <a:lnTo>
                      <a:pt x="973" y="854"/>
                    </a:lnTo>
                    <a:lnTo>
                      <a:pt x="982" y="825"/>
                    </a:lnTo>
                    <a:lnTo>
                      <a:pt x="992" y="798"/>
                    </a:lnTo>
                    <a:lnTo>
                      <a:pt x="1001" y="770"/>
                    </a:lnTo>
                    <a:lnTo>
                      <a:pt x="1007" y="741"/>
                    </a:lnTo>
                    <a:lnTo>
                      <a:pt x="1013" y="710"/>
                    </a:lnTo>
                    <a:lnTo>
                      <a:pt x="1017" y="679"/>
                    </a:lnTo>
                    <a:lnTo>
                      <a:pt x="1019" y="649"/>
                    </a:lnTo>
                    <a:lnTo>
                      <a:pt x="1019" y="618"/>
                    </a:lnTo>
                    <a:lnTo>
                      <a:pt x="1032" y="618"/>
                    </a:lnTo>
                    <a:close/>
                  </a:path>
                </a:pathLst>
              </a:custGeom>
              <a:solidFill>
                <a:srgbClr val="A1D9FF"/>
              </a:solidFill>
              <a:ln w="9525">
                <a:noFill/>
                <a:round/>
                <a:headEnd/>
                <a:tailEnd/>
              </a:ln>
            </p:spPr>
            <p:txBody>
              <a:bodyPr/>
              <a:lstStyle/>
              <a:p>
                <a:endParaRPr lang="en-US"/>
              </a:p>
            </p:txBody>
          </p:sp>
          <p:sp>
            <p:nvSpPr>
              <p:cNvPr id="27818" name="Freeform 1134"/>
              <p:cNvSpPr>
                <a:spLocks/>
              </p:cNvSpPr>
              <p:nvPr/>
            </p:nvSpPr>
            <p:spPr bwMode="auto">
              <a:xfrm>
                <a:off x="452" y="1594"/>
                <a:ext cx="1028" cy="1224"/>
              </a:xfrm>
              <a:custGeom>
                <a:avLst/>
                <a:gdLst>
                  <a:gd name="T0" fmla="*/ 1021 w 1028"/>
                  <a:gd name="T1" fmla="*/ 518 h 1224"/>
                  <a:gd name="T2" fmla="*/ 992 w 1028"/>
                  <a:gd name="T3" fmla="*/ 401 h 1224"/>
                  <a:gd name="T4" fmla="*/ 940 w 1028"/>
                  <a:gd name="T5" fmla="*/ 295 h 1224"/>
                  <a:gd name="T6" fmla="*/ 869 w 1028"/>
                  <a:gd name="T7" fmla="*/ 201 h 1224"/>
                  <a:gd name="T8" fmla="*/ 783 w 1028"/>
                  <a:gd name="T9" fmla="*/ 121 h 1224"/>
                  <a:gd name="T10" fmla="*/ 681 w 1028"/>
                  <a:gd name="T11" fmla="*/ 61 h 1224"/>
                  <a:gd name="T12" fmla="*/ 570 w 1028"/>
                  <a:gd name="T13" fmla="*/ 19 h 1224"/>
                  <a:gd name="T14" fmla="*/ 447 w 1028"/>
                  <a:gd name="T15" fmla="*/ 2 h 1224"/>
                  <a:gd name="T16" fmla="*/ 322 w 1028"/>
                  <a:gd name="T17" fmla="*/ 8 h 1224"/>
                  <a:gd name="T18" fmla="*/ 205 w 1028"/>
                  <a:gd name="T19" fmla="*/ 36 h 1224"/>
                  <a:gd name="T20" fmla="*/ 100 w 1028"/>
                  <a:gd name="T21" fmla="*/ 88 h 1224"/>
                  <a:gd name="T22" fmla="*/ 6 w 1028"/>
                  <a:gd name="T23" fmla="*/ 159 h 1224"/>
                  <a:gd name="T24" fmla="*/ 4 w 1028"/>
                  <a:gd name="T25" fmla="*/ 167 h 1224"/>
                  <a:gd name="T26" fmla="*/ 2 w 1028"/>
                  <a:gd name="T27" fmla="*/ 174 h 1224"/>
                  <a:gd name="T28" fmla="*/ 0 w 1028"/>
                  <a:gd name="T29" fmla="*/ 178 h 1224"/>
                  <a:gd name="T30" fmla="*/ 0 w 1028"/>
                  <a:gd name="T31" fmla="*/ 180 h 1224"/>
                  <a:gd name="T32" fmla="*/ 57 w 1028"/>
                  <a:gd name="T33" fmla="*/ 132 h 1224"/>
                  <a:gd name="T34" fmla="*/ 157 w 1028"/>
                  <a:gd name="T35" fmla="*/ 73 h 1224"/>
                  <a:gd name="T36" fmla="*/ 267 w 1028"/>
                  <a:gd name="T37" fmla="*/ 32 h 1224"/>
                  <a:gd name="T38" fmla="*/ 386 w 1028"/>
                  <a:gd name="T39" fmla="*/ 13 h 1224"/>
                  <a:gd name="T40" fmla="*/ 506 w 1028"/>
                  <a:gd name="T41" fmla="*/ 19 h 1224"/>
                  <a:gd name="T42" fmla="*/ 622 w 1028"/>
                  <a:gd name="T43" fmla="*/ 50 h 1224"/>
                  <a:gd name="T44" fmla="*/ 727 w 1028"/>
                  <a:gd name="T45" fmla="*/ 100 h 1224"/>
                  <a:gd name="T46" fmla="*/ 819 w 1028"/>
                  <a:gd name="T47" fmla="*/ 169 h 1224"/>
                  <a:gd name="T48" fmla="*/ 896 w 1028"/>
                  <a:gd name="T49" fmla="*/ 253 h 1224"/>
                  <a:gd name="T50" fmla="*/ 955 w 1028"/>
                  <a:gd name="T51" fmla="*/ 353 h 1224"/>
                  <a:gd name="T52" fmla="*/ 996 w 1028"/>
                  <a:gd name="T53" fmla="*/ 462 h 1224"/>
                  <a:gd name="T54" fmla="*/ 1015 w 1028"/>
                  <a:gd name="T55" fmla="*/ 581 h 1224"/>
                  <a:gd name="T56" fmla="*/ 1025 w 1028"/>
                  <a:gd name="T57" fmla="*/ 675 h 1224"/>
                  <a:gd name="T58" fmla="*/ 1002 w 1028"/>
                  <a:gd name="T59" fmla="*/ 794 h 1224"/>
                  <a:gd name="T60" fmla="*/ 954 w 1028"/>
                  <a:gd name="T61" fmla="*/ 904 h 1224"/>
                  <a:gd name="T62" fmla="*/ 888 w 1028"/>
                  <a:gd name="T63" fmla="*/ 1002 h 1224"/>
                  <a:gd name="T64" fmla="*/ 806 w 1028"/>
                  <a:gd name="T65" fmla="*/ 1084 h 1224"/>
                  <a:gd name="T66" fmla="*/ 708 w 1028"/>
                  <a:gd name="T67" fmla="*/ 1149 h 1224"/>
                  <a:gd name="T68" fmla="*/ 599 w 1028"/>
                  <a:gd name="T69" fmla="*/ 1195 h 1224"/>
                  <a:gd name="T70" fmla="*/ 480 w 1028"/>
                  <a:gd name="T71" fmla="*/ 1220 h 1224"/>
                  <a:gd name="T72" fmla="*/ 353 w 1028"/>
                  <a:gd name="T73" fmla="*/ 1220 h 1224"/>
                  <a:gd name="T74" fmla="*/ 234 w 1028"/>
                  <a:gd name="T75" fmla="*/ 1195 h 1224"/>
                  <a:gd name="T76" fmla="*/ 125 w 1028"/>
                  <a:gd name="T77" fmla="*/ 1149 h 1224"/>
                  <a:gd name="T78" fmla="*/ 27 w 1028"/>
                  <a:gd name="T79" fmla="*/ 1084 h 1224"/>
                  <a:gd name="T80" fmla="*/ 23 w 1028"/>
                  <a:gd name="T81" fmla="*/ 1074 h 1224"/>
                  <a:gd name="T82" fmla="*/ 21 w 1028"/>
                  <a:gd name="T83" fmla="*/ 1063 h 1224"/>
                  <a:gd name="T84" fmla="*/ 80 w 1028"/>
                  <a:gd name="T85" fmla="*/ 1109 h 1224"/>
                  <a:gd name="T86" fmla="*/ 182 w 1028"/>
                  <a:gd name="T87" fmla="*/ 1163 h 1224"/>
                  <a:gd name="T88" fmla="*/ 295 w 1028"/>
                  <a:gd name="T89" fmla="*/ 1199 h 1224"/>
                  <a:gd name="T90" fmla="*/ 416 w 1028"/>
                  <a:gd name="T91" fmla="*/ 1211 h 1224"/>
                  <a:gd name="T92" fmla="*/ 537 w 1028"/>
                  <a:gd name="T93" fmla="*/ 1199 h 1224"/>
                  <a:gd name="T94" fmla="*/ 648 w 1028"/>
                  <a:gd name="T95" fmla="*/ 1163 h 1224"/>
                  <a:gd name="T96" fmla="*/ 750 w 1028"/>
                  <a:gd name="T97" fmla="*/ 1109 h 1224"/>
                  <a:gd name="T98" fmla="*/ 840 w 1028"/>
                  <a:gd name="T99" fmla="*/ 1036 h 1224"/>
                  <a:gd name="T100" fmla="*/ 913 w 1028"/>
                  <a:gd name="T101" fmla="*/ 946 h 1224"/>
                  <a:gd name="T102" fmla="*/ 969 w 1028"/>
                  <a:gd name="T103" fmla="*/ 844 h 1224"/>
                  <a:gd name="T104" fmla="*/ 1003 w 1028"/>
                  <a:gd name="T105" fmla="*/ 733 h 1224"/>
                  <a:gd name="T106" fmla="*/ 1015 w 1028"/>
                  <a:gd name="T107" fmla="*/ 612 h 122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028"/>
                  <a:gd name="T163" fmla="*/ 0 h 1224"/>
                  <a:gd name="T164" fmla="*/ 1028 w 1028"/>
                  <a:gd name="T165" fmla="*/ 1224 h 122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028" h="1224">
                    <a:moveTo>
                      <a:pt x="1028" y="612"/>
                    </a:moveTo>
                    <a:lnTo>
                      <a:pt x="1026" y="581"/>
                    </a:lnTo>
                    <a:lnTo>
                      <a:pt x="1025" y="549"/>
                    </a:lnTo>
                    <a:lnTo>
                      <a:pt x="1021" y="518"/>
                    </a:lnTo>
                    <a:lnTo>
                      <a:pt x="1015" y="489"/>
                    </a:lnTo>
                    <a:lnTo>
                      <a:pt x="1009" y="458"/>
                    </a:lnTo>
                    <a:lnTo>
                      <a:pt x="1002" y="430"/>
                    </a:lnTo>
                    <a:lnTo>
                      <a:pt x="992" y="401"/>
                    </a:lnTo>
                    <a:lnTo>
                      <a:pt x="980" y="374"/>
                    </a:lnTo>
                    <a:lnTo>
                      <a:pt x="967" y="347"/>
                    </a:lnTo>
                    <a:lnTo>
                      <a:pt x="954" y="320"/>
                    </a:lnTo>
                    <a:lnTo>
                      <a:pt x="940" y="295"/>
                    </a:lnTo>
                    <a:lnTo>
                      <a:pt x="923" y="270"/>
                    </a:lnTo>
                    <a:lnTo>
                      <a:pt x="906" y="245"/>
                    </a:lnTo>
                    <a:lnTo>
                      <a:pt x="888" y="222"/>
                    </a:lnTo>
                    <a:lnTo>
                      <a:pt x="869" y="201"/>
                    </a:lnTo>
                    <a:lnTo>
                      <a:pt x="848" y="178"/>
                    </a:lnTo>
                    <a:lnTo>
                      <a:pt x="827" y="159"/>
                    </a:lnTo>
                    <a:lnTo>
                      <a:pt x="806" y="140"/>
                    </a:lnTo>
                    <a:lnTo>
                      <a:pt x="783" y="121"/>
                    </a:lnTo>
                    <a:lnTo>
                      <a:pt x="758" y="105"/>
                    </a:lnTo>
                    <a:lnTo>
                      <a:pt x="733" y="88"/>
                    </a:lnTo>
                    <a:lnTo>
                      <a:pt x="708" y="75"/>
                    </a:lnTo>
                    <a:lnTo>
                      <a:pt x="681" y="61"/>
                    </a:lnTo>
                    <a:lnTo>
                      <a:pt x="654" y="48"/>
                    </a:lnTo>
                    <a:lnTo>
                      <a:pt x="627" y="36"/>
                    </a:lnTo>
                    <a:lnTo>
                      <a:pt x="599" y="27"/>
                    </a:lnTo>
                    <a:lnTo>
                      <a:pt x="570" y="19"/>
                    </a:lnTo>
                    <a:lnTo>
                      <a:pt x="539" y="13"/>
                    </a:lnTo>
                    <a:lnTo>
                      <a:pt x="510" y="8"/>
                    </a:lnTo>
                    <a:lnTo>
                      <a:pt x="480" y="4"/>
                    </a:lnTo>
                    <a:lnTo>
                      <a:pt x="447" y="2"/>
                    </a:lnTo>
                    <a:lnTo>
                      <a:pt x="416" y="0"/>
                    </a:lnTo>
                    <a:lnTo>
                      <a:pt x="386" y="2"/>
                    </a:lnTo>
                    <a:lnTo>
                      <a:pt x="353" y="4"/>
                    </a:lnTo>
                    <a:lnTo>
                      <a:pt x="322" y="8"/>
                    </a:lnTo>
                    <a:lnTo>
                      <a:pt x="293" y="13"/>
                    </a:lnTo>
                    <a:lnTo>
                      <a:pt x="263" y="19"/>
                    </a:lnTo>
                    <a:lnTo>
                      <a:pt x="234" y="27"/>
                    </a:lnTo>
                    <a:lnTo>
                      <a:pt x="205" y="36"/>
                    </a:lnTo>
                    <a:lnTo>
                      <a:pt x="178" y="48"/>
                    </a:lnTo>
                    <a:lnTo>
                      <a:pt x="151" y="61"/>
                    </a:lnTo>
                    <a:lnTo>
                      <a:pt x="125" y="75"/>
                    </a:lnTo>
                    <a:lnTo>
                      <a:pt x="100" y="88"/>
                    </a:lnTo>
                    <a:lnTo>
                      <a:pt x="75" y="105"/>
                    </a:lnTo>
                    <a:lnTo>
                      <a:pt x="50" y="121"/>
                    </a:lnTo>
                    <a:lnTo>
                      <a:pt x="27" y="140"/>
                    </a:lnTo>
                    <a:lnTo>
                      <a:pt x="6" y="159"/>
                    </a:lnTo>
                    <a:lnTo>
                      <a:pt x="4" y="159"/>
                    </a:lnTo>
                    <a:lnTo>
                      <a:pt x="4" y="161"/>
                    </a:lnTo>
                    <a:lnTo>
                      <a:pt x="4" y="163"/>
                    </a:lnTo>
                    <a:lnTo>
                      <a:pt x="4" y="167"/>
                    </a:lnTo>
                    <a:lnTo>
                      <a:pt x="2" y="169"/>
                    </a:lnTo>
                    <a:lnTo>
                      <a:pt x="2" y="171"/>
                    </a:lnTo>
                    <a:lnTo>
                      <a:pt x="2" y="173"/>
                    </a:lnTo>
                    <a:lnTo>
                      <a:pt x="2" y="174"/>
                    </a:lnTo>
                    <a:lnTo>
                      <a:pt x="0" y="178"/>
                    </a:lnTo>
                    <a:lnTo>
                      <a:pt x="0" y="180"/>
                    </a:lnTo>
                    <a:lnTo>
                      <a:pt x="0" y="182"/>
                    </a:lnTo>
                    <a:lnTo>
                      <a:pt x="13" y="169"/>
                    </a:lnTo>
                    <a:lnTo>
                      <a:pt x="34" y="150"/>
                    </a:lnTo>
                    <a:lnTo>
                      <a:pt x="57" y="132"/>
                    </a:lnTo>
                    <a:lnTo>
                      <a:pt x="80" y="115"/>
                    </a:lnTo>
                    <a:lnTo>
                      <a:pt x="105" y="100"/>
                    </a:lnTo>
                    <a:lnTo>
                      <a:pt x="130" y="86"/>
                    </a:lnTo>
                    <a:lnTo>
                      <a:pt x="157" y="73"/>
                    </a:lnTo>
                    <a:lnTo>
                      <a:pt x="182" y="59"/>
                    </a:lnTo>
                    <a:lnTo>
                      <a:pt x="211" y="50"/>
                    </a:lnTo>
                    <a:lnTo>
                      <a:pt x="238" y="40"/>
                    </a:lnTo>
                    <a:lnTo>
                      <a:pt x="267" y="32"/>
                    </a:lnTo>
                    <a:lnTo>
                      <a:pt x="295" y="25"/>
                    </a:lnTo>
                    <a:lnTo>
                      <a:pt x="324" y="19"/>
                    </a:lnTo>
                    <a:lnTo>
                      <a:pt x="355" y="15"/>
                    </a:lnTo>
                    <a:lnTo>
                      <a:pt x="386" y="13"/>
                    </a:lnTo>
                    <a:lnTo>
                      <a:pt x="416" y="13"/>
                    </a:lnTo>
                    <a:lnTo>
                      <a:pt x="447" y="13"/>
                    </a:lnTo>
                    <a:lnTo>
                      <a:pt x="478" y="15"/>
                    </a:lnTo>
                    <a:lnTo>
                      <a:pt x="506" y="19"/>
                    </a:lnTo>
                    <a:lnTo>
                      <a:pt x="537" y="25"/>
                    </a:lnTo>
                    <a:lnTo>
                      <a:pt x="566" y="32"/>
                    </a:lnTo>
                    <a:lnTo>
                      <a:pt x="595" y="40"/>
                    </a:lnTo>
                    <a:lnTo>
                      <a:pt x="622" y="50"/>
                    </a:lnTo>
                    <a:lnTo>
                      <a:pt x="648" y="59"/>
                    </a:lnTo>
                    <a:lnTo>
                      <a:pt x="675" y="73"/>
                    </a:lnTo>
                    <a:lnTo>
                      <a:pt x="702" y="86"/>
                    </a:lnTo>
                    <a:lnTo>
                      <a:pt x="727" y="100"/>
                    </a:lnTo>
                    <a:lnTo>
                      <a:pt x="750" y="115"/>
                    </a:lnTo>
                    <a:lnTo>
                      <a:pt x="775" y="132"/>
                    </a:lnTo>
                    <a:lnTo>
                      <a:pt x="796" y="150"/>
                    </a:lnTo>
                    <a:lnTo>
                      <a:pt x="819" y="169"/>
                    </a:lnTo>
                    <a:lnTo>
                      <a:pt x="840" y="188"/>
                    </a:lnTo>
                    <a:lnTo>
                      <a:pt x="859" y="209"/>
                    </a:lnTo>
                    <a:lnTo>
                      <a:pt x="879" y="230"/>
                    </a:lnTo>
                    <a:lnTo>
                      <a:pt x="896" y="253"/>
                    </a:lnTo>
                    <a:lnTo>
                      <a:pt x="913" y="276"/>
                    </a:lnTo>
                    <a:lnTo>
                      <a:pt x="929" y="301"/>
                    </a:lnTo>
                    <a:lnTo>
                      <a:pt x="942" y="326"/>
                    </a:lnTo>
                    <a:lnTo>
                      <a:pt x="955" y="353"/>
                    </a:lnTo>
                    <a:lnTo>
                      <a:pt x="969" y="378"/>
                    </a:lnTo>
                    <a:lnTo>
                      <a:pt x="978" y="407"/>
                    </a:lnTo>
                    <a:lnTo>
                      <a:pt x="988" y="434"/>
                    </a:lnTo>
                    <a:lnTo>
                      <a:pt x="996" y="462"/>
                    </a:lnTo>
                    <a:lnTo>
                      <a:pt x="1003" y="491"/>
                    </a:lnTo>
                    <a:lnTo>
                      <a:pt x="1007" y="520"/>
                    </a:lnTo>
                    <a:lnTo>
                      <a:pt x="1011" y="551"/>
                    </a:lnTo>
                    <a:lnTo>
                      <a:pt x="1015" y="581"/>
                    </a:lnTo>
                    <a:lnTo>
                      <a:pt x="1015" y="612"/>
                    </a:lnTo>
                    <a:lnTo>
                      <a:pt x="1028" y="612"/>
                    </a:lnTo>
                    <a:lnTo>
                      <a:pt x="1026" y="643"/>
                    </a:lnTo>
                    <a:lnTo>
                      <a:pt x="1025" y="675"/>
                    </a:lnTo>
                    <a:lnTo>
                      <a:pt x="1021" y="704"/>
                    </a:lnTo>
                    <a:lnTo>
                      <a:pt x="1015" y="735"/>
                    </a:lnTo>
                    <a:lnTo>
                      <a:pt x="1009" y="766"/>
                    </a:lnTo>
                    <a:lnTo>
                      <a:pt x="1002" y="794"/>
                    </a:lnTo>
                    <a:lnTo>
                      <a:pt x="992" y="823"/>
                    </a:lnTo>
                    <a:lnTo>
                      <a:pt x="980" y="850"/>
                    </a:lnTo>
                    <a:lnTo>
                      <a:pt x="967" y="877"/>
                    </a:lnTo>
                    <a:lnTo>
                      <a:pt x="954" y="904"/>
                    </a:lnTo>
                    <a:lnTo>
                      <a:pt x="940" y="929"/>
                    </a:lnTo>
                    <a:lnTo>
                      <a:pt x="923" y="954"/>
                    </a:lnTo>
                    <a:lnTo>
                      <a:pt x="906" y="979"/>
                    </a:lnTo>
                    <a:lnTo>
                      <a:pt x="888" y="1002"/>
                    </a:lnTo>
                    <a:lnTo>
                      <a:pt x="869" y="1023"/>
                    </a:lnTo>
                    <a:lnTo>
                      <a:pt x="848" y="1044"/>
                    </a:lnTo>
                    <a:lnTo>
                      <a:pt x="827" y="1065"/>
                    </a:lnTo>
                    <a:lnTo>
                      <a:pt x="806" y="1084"/>
                    </a:lnTo>
                    <a:lnTo>
                      <a:pt x="783" y="1101"/>
                    </a:lnTo>
                    <a:lnTo>
                      <a:pt x="758" y="1119"/>
                    </a:lnTo>
                    <a:lnTo>
                      <a:pt x="733" y="1136"/>
                    </a:lnTo>
                    <a:lnTo>
                      <a:pt x="708" y="1149"/>
                    </a:lnTo>
                    <a:lnTo>
                      <a:pt x="681" y="1163"/>
                    </a:lnTo>
                    <a:lnTo>
                      <a:pt x="654" y="1176"/>
                    </a:lnTo>
                    <a:lnTo>
                      <a:pt x="627" y="1186"/>
                    </a:lnTo>
                    <a:lnTo>
                      <a:pt x="599" y="1195"/>
                    </a:lnTo>
                    <a:lnTo>
                      <a:pt x="570" y="1205"/>
                    </a:lnTo>
                    <a:lnTo>
                      <a:pt x="539" y="1211"/>
                    </a:lnTo>
                    <a:lnTo>
                      <a:pt x="510" y="1216"/>
                    </a:lnTo>
                    <a:lnTo>
                      <a:pt x="480" y="1220"/>
                    </a:lnTo>
                    <a:lnTo>
                      <a:pt x="447" y="1222"/>
                    </a:lnTo>
                    <a:lnTo>
                      <a:pt x="416" y="1224"/>
                    </a:lnTo>
                    <a:lnTo>
                      <a:pt x="386" y="1222"/>
                    </a:lnTo>
                    <a:lnTo>
                      <a:pt x="353" y="1220"/>
                    </a:lnTo>
                    <a:lnTo>
                      <a:pt x="322" y="1216"/>
                    </a:lnTo>
                    <a:lnTo>
                      <a:pt x="293" y="1211"/>
                    </a:lnTo>
                    <a:lnTo>
                      <a:pt x="263" y="1205"/>
                    </a:lnTo>
                    <a:lnTo>
                      <a:pt x="234" y="1195"/>
                    </a:lnTo>
                    <a:lnTo>
                      <a:pt x="205" y="1186"/>
                    </a:lnTo>
                    <a:lnTo>
                      <a:pt x="178" y="1176"/>
                    </a:lnTo>
                    <a:lnTo>
                      <a:pt x="151" y="1163"/>
                    </a:lnTo>
                    <a:lnTo>
                      <a:pt x="125" y="1149"/>
                    </a:lnTo>
                    <a:lnTo>
                      <a:pt x="100" y="1136"/>
                    </a:lnTo>
                    <a:lnTo>
                      <a:pt x="75" y="1119"/>
                    </a:lnTo>
                    <a:lnTo>
                      <a:pt x="50" y="1101"/>
                    </a:lnTo>
                    <a:lnTo>
                      <a:pt x="27" y="1084"/>
                    </a:lnTo>
                    <a:lnTo>
                      <a:pt x="25" y="1082"/>
                    </a:lnTo>
                    <a:lnTo>
                      <a:pt x="25" y="1080"/>
                    </a:lnTo>
                    <a:lnTo>
                      <a:pt x="23" y="1076"/>
                    </a:lnTo>
                    <a:lnTo>
                      <a:pt x="23" y="1074"/>
                    </a:lnTo>
                    <a:lnTo>
                      <a:pt x="23" y="1071"/>
                    </a:lnTo>
                    <a:lnTo>
                      <a:pt x="21" y="1069"/>
                    </a:lnTo>
                    <a:lnTo>
                      <a:pt x="21" y="1067"/>
                    </a:lnTo>
                    <a:lnTo>
                      <a:pt x="21" y="1063"/>
                    </a:lnTo>
                    <a:lnTo>
                      <a:pt x="19" y="1061"/>
                    </a:lnTo>
                    <a:lnTo>
                      <a:pt x="34" y="1074"/>
                    </a:lnTo>
                    <a:lnTo>
                      <a:pt x="57" y="1092"/>
                    </a:lnTo>
                    <a:lnTo>
                      <a:pt x="80" y="1109"/>
                    </a:lnTo>
                    <a:lnTo>
                      <a:pt x="105" y="1124"/>
                    </a:lnTo>
                    <a:lnTo>
                      <a:pt x="130" y="1138"/>
                    </a:lnTo>
                    <a:lnTo>
                      <a:pt x="157" y="1151"/>
                    </a:lnTo>
                    <a:lnTo>
                      <a:pt x="182" y="1163"/>
                    </a:lnTo>
                    <a:lnTo>
                      <a:pt x="211" y="1174"/>
                    </a:lnTo>
                    <a:lnTo>
                      <a:pt x="238" y="1184"/>
                    </a:lnTo>
                    <a:lnTo>
                      <a:pt x="267" y="1192"/>
                    </a:lnTo>
                    <a:lnTo>
                      <a:pt x="295" y="1199"/>
                    </a:lnTo>
                    <a:lnTo>
                      <a:pt x="324" y="1203"/>
                    </a:lnTo>
                    <a:lnTo>
                      <a:pt x="355" y="1207"/>
                    </a:lnTo>
                    <a:lnTo>
                      <a:pt x="386" y="1211"/>
                    </a:lnTo>
                    <a:lnTo>
                      <a:pt x="416" y="1211"/>
                    </a:lnTo>
                    <a:lnTo>
                      <a:pt x="447" y="1211"/>
                    </a:lnTo>
                    <a:lnTo>
                      <a:pt x="478" y="1207"/>
                    </a:lnTo>
                    <a:lnTo>
                      <a:pt x="506" y="1203"/>
                    </a:lnTo>
                    <a:lnTo>
                      <a:pt x="537" y="1199"/>
                    </a:lnTo>
                    <a:lnTo>
                      <a:pt x="566" y="1192"/>
                    </a:lnTo>
                    <a:lnTo>
                      <a:pt x="595" y="1184"/>
                    </a:lnTo>
                    <a:lnTo>
                      <a:pt x="622" y="1174"/>
                    </a:lnTo>
                    <a:lnTo>
                      <a:pt x="648" y="1163"/>
                    </a:lnTo>
                    <a:lnTo>
                      <a:pt x="675" y="1151"/>
                    </a:lnTo>
                    <a:lnTo>
                      <a:pt x="702" y="1138"/>
                    </a:lnTo>
                    <a:lnTo>
                      <a:pt x="727" y="1124"/>
                    </a:lnTo>
                    <a:lnTo>
                      <a:pt x="750" y="1109"/>
                    </a:lnTo>
                    <a:lnTo>
                      <a:pt x="775" y="1092"/>
                    </a:lnTo>
                    <a:lnTo>
                      <a:pt x="796" y="1074"/>
                    </a:lnTo>
                    <a:lnTo>
                      <a:pt x="819" y="1055"/>
                    </a:lnTo>
                    <a:lnTo>
                      <a:pt x="840" y="1036"/>
                    </a:lnTo>
                    <a:lnTo>
                      <a:pt x="859" y="1015"/>
                    </a:lnTo>
                    <a:lnTo>
                      <a:pt x="879" y="992"/>
                    </a:lnTo>
                    <a:lnTo>
                      <a:pt x="896" y="971"/>
                    </a:lnTo>
                    <a:lnTo>
                      <a:pt x="913" y="946"/>
                    </a:lnTo>
                    <a:lnTo>
                      <a:pt x="929" y="923"/>
                    </a:lnTo>
                    <a:lnTo>
                      <a:pt x="942" y="898"/>
                    </a:lnTo>
                    <a:lnTo>
                      <a:pt x="955" y="871"/>
                    </a:lnTo>
                    <a:lnTo>
                      <a:pt x="969" y="844"/>
                    </a:lnTo>
                    <a:lnTo>
                      <a:pt x="978" y="817"/>
                    </a:lnTo>
                    <a:lnTo>
                      <a:pt x="988" y="790"/>
                    </a:lnTo>
                    <a:lnTo>
                      <a:pt x="996" y="762"/>
                    </a:lnTo>
                    <a:lnTo>
                      <a:pt x="1003" y="733"/>
                    </a:lnTo>
                    <a:lnTo>
                      <a:pt x="1007" y="702"/>
                    </a:lnTo>
                    <a:lnTo>
                      <a:pt x="1011" y="673"/>
                    </a:lnTo>
                    <a:lnTo>
                      <a:pt x="1015" y="643"/>
                    </a:lnTo>
                    <a:lnTo>
                      <a:pt x="1015" y="612"/>
                    </a:lnTo>
                    <a:lnTo>
                      <a:pt x="1028" y="612"/>
                    </a:lnTo>
                    <a:close/>
                  </a:path>
                </a:pathLst>
              </a:custGeom>
              <a:solidFill>
                <a:srgbClr val="A2D9FF"/>
              </a:solidFill>
              <a:ln w="9525">
                <a:noFill/>
                <a:round/>
                <a:headEnd/>
                <a:tailEnd/>
              </a:ln>
            </p:spPr>
            <p:txBody>
              <a:bodyPr/>
              <a:lstStyle/>
              <a:p>
                <a:endParaRPr lang="en-US"/>
              </a:p>
            </p:txBody>
          </p:sp>
          <p:sp>
            <p:nvSpPr>
              <p:cNvPr id="27819" name="Freeform 1135"/>
              <p:cNvSpPr>
                <a:spLocks/>
              </p:cNvSpPr>
              <p:nvPr/>
            </p:nvSpPr>
            <p:spPr bwMode="auto">
              <a:xfrm>
                <a:off x="450" y="1600"/>
                <a:ext cx="1023" cy="1210"/>
              </a:xfrm>
              <a:custGeom>
                <a:avLst/>
                <a:gdLst>
                  <a:gd name="T0" fmla="*/ 1017 w 1023"/>
                  <a:gd name="T1" fmla="*/ 514 h 1210"/>
                  <a:gd name="T2" fmla="*/ 986 w 1023"/>
                  <a:gd name="T3" fmla="*/ 397 h 1210"/>
                  <a:gd name="T4" fmla="*/ 936 w 1023"/>
                  <a:gd name="T5" fmla="*/ 291 h 1210"/>
                  <a:gd name="T6" fmla="*/ 865 w 1023"/>
                  <a:gd name="T7" fmla="*/ 199 h 1210"/>
                  <a:gd name="T8" fmla="*/ 781 w 1023"/>
                  <a:gd name="T9" fmla="*/ 121 h 1210"/>
                  <a:gd name="T10" fmla="*/ 681 w 1023"/>
                  <a:gd name="T11" fmla="*/ 61 h 1210"/>
                  <a:gd name="T12" fmla="*/ 570 w 1023"/>
                  <a:gd name="T13" fmla="*/ 19 h 1210"/>
                  <a:gd name="T14" fmla="*/ 449 w 1023"/>
                  <a:gd name="T15" fmla="*/ 2 h 1210"/>
                  <a:gd name="T16" fmla="*/ 326 w 1023"/>
                  <a:gd name="T17" fmla="*/ 7 h 1210"/>
                  <a:gd name="T18" fmla="*/ 209 w 1023"/>
                  <a:gd name="T19" fmla="*/ 38 h 1210"/>
                  <a:gd name="T20" fmla="*/ 104 w 1023"/>
                  <a:gd name="T21" fmla="*/ 88 h 1210"/>
                  <a:gd name="T22" fmla="*/ 11 w 1023"/>
                  <a:gd name="T23" fmla="*/ 157 h 1210"/>
                  <a:gd name="T24" fmla="*/ 4 w 1023"/>
                  <a:gd name="T25" fmla="*/ 167 h 1210"/>
                  <a:gd name="T26" fmla="*/ 4 w 1023"/>
                  <a:gd name="T27" fmla="*/ 170 h 1210"/>
                  <a:gd name="T28" fmla="*/ 2 w 1023"/>
                  <a:gd name="T29" fmla="*/ 176 h 1210"/>
                  <a:gd name="T30" fmla="*/ 0 w 1023"/>
                  <a:gd name="T31" fmla="*/ 184 h 1210"/>
                  <a:gd name="T32" fmla="*/ 63 w 1023"/>
                  <a:gd name="T33" fmla="*/ 132 h 1210"/>
                  <a:gd name="T34" fmla="*/ 161 w 1023"/>
                  <a:gd name="T35" fmla="*/ 73 h 1210"/>
                  <a:gd name="T36" fmla="*/ 270 w 1023"/>
                  <a:gd name="T37" fmla="*/ 32 h 1210"/>
                  <a:gd name="T38" fmla="*/ 388 w 1023"/>
                  <a:gd name="T39" fmla="*/ 15 h 1210"/>
                  <a:gd name="T40" fmla="*/ 508 w 1023"/>
                  <a:gd name="T41" fmla="*/ 21 h 1210"/>
                  <a:gd name="T42" fmla="*/ 622 w 1023"/>
                  <a:gd name="T43" fmla="*/ 50 h 1210"/>
                  <a:gd name="T44" fmla="*/ 725 w 1023"/>
                  <a:gd name="T45" fmla="*/ 99 h 1210"/>
                  <a:gd name="T46" fmla="*/ 817 w 1023"/>
                  <a:gd name="T47" fmla="*/ 167 h 1210"/>
                  <a:gd name="T48" fmla="*/ 892 w 1023"/>
                  <a:gd name="T49" fmla="*/ 251 h 1210"/>
                  <a:gd name="T50" fmla="*/ 952 w 1023"/>
                  <a:gd name="T51" fmla="*/ 349 h 1210"/>
                  <a:gd name="T52" fmla="*/ 992 w 1023"/>
                  <a:gd name="T53" fmla="*/ 458 h 1210"/>
                  <a:gd name="T54" fmla="*/ 1009 w 1023"/>
                  <a:gd name="T55" fmla="*/ 575 h 1210"/>
                  <a:gd name="T56" fmla="*/ 1021 w 1023"/>
                  <a:gd name="T57" fmla="*/ 667 h 1210"/>
                  <a:gd name="T58" fmla="*/ 996 w 1023"/>
                  <a:gd name="T59" fmla="*/ 786 h 1210"/>
                  <a:gd name="T60" fmla="*/ 950 w 1023"/>
                  <a:gd name="T61" fmla="*/ 894 h 1210"/>
                  <a:gd name="T62" fmla="*/ 885 w 1023"/>
                  <a:gd name="T63" fmla="*/ 992 h 1210"/>
                  <a:gd name="T64" fmla="*/ 804 w 1023"/>
                  <a:gd name="T65" fmla="*/ 1072 h 1210"/>
                  <a:gd name="T66" fmla="*/ 706 w 1023"/>
                  <a:gd name="T67" fmla="*/ 1138 h 1210"/>
                  <a:gd name="T68" fmla="*/ 599 w 1023"/>
                  <a:gd name="T69" fmla="*/ 1184 h 1210"/>
                  <a:gd name="T70" fmla="*/ 480 w 1023"/>
                  <a:gd name="T71" fmla="*/ 1209 h 1210"/>
                  <a:gd name="T72" fmla="*/ 357 w 1023"/>
                  <a:gd name="T73" fmla="*/ 1209 h 1210"/>
                  <a:gd name="T74" fmla="*/ 238 w 1023"/>
                  <a:gd name="T75" fmla="*/ 1184 h 1210"/>
                  <a:gd name="T76" fmla="*/ 130 w 1023"/>
                  <a:gd name="T77" fmla="*/ 1138 h 1210"/>
                  <a:gd name="T78" fmla="*/ 33 w 1023"/>
                  <a:gd name="T79" fmla="*/ 1072 h 1210"/>
                  <a:gd name="T80" fmla="*/ 23 w 1023"/>
                  <a:gd name="T81" fmla="*/ 1057 h 1210"/>
                  <a:gd name="T82" fmla="*/ 19 w 1023"/>
                  <a:gd name="T83" fmla="*/ 1045 h 1210"/>
                  <a:gd name="T84" fmla="*/ 63 w 1023"/>
                  <a:gd name="T85" fmla="*/ 1080 h 1210"/>
                  <a:gd name="T86" fmla="*/ 161 w 1023"/>
                  <a:gd name="T87" fmla="*/ 1139 h 1210"/>
                  <a:gd name="T88" fmla="*/ 270 w 1023"/>
                  <a:gd name="T89" fmla="*/ 1180 h 1210"/>
                  <a:gd name="T90" fmla="*/ 388 w 1023"/>
                  <a:gd name="T91" fmla="*/ 1197 h 1210"/>
                  <a:gd name="T92" fmla="*/ 508 w 1023"/>
                  <a:gd name="T93" fmla="*/ 1191 h 1210"/>
                  <a:gd name="T94" fmla="*/ 622 w 1023"/>
                  <a:gd name="T95" fmla="*/ 1163 h 1210"/>
                  <a:gd name="T96" fmla="*/ 725 w 1023"/>
                  <a:gd name="T97" fmla="*/ 1113 h 1210"/>
                  <a:gd name="T98" fmla="*/ 817 w 1023"/>
                  <a:gd name="T99" fmla="*/ 1044 h 1210"/>
                  <a:gd name="T100" fmla="*/ 892 w 1023"/>
                  <a:gd name="T101" fmla="*/ 961 h 1210"/>
                  <a:gd name="T102" fmla="*/ 952 w 1023"/>
                  <a:gd name="T103" fmla="*/ 863 h 1210"/>
                  <a:gd name="T104" fmla="*/ 992 w 1023"/>
                  <a:gd name="T105" fmla="*/ 754 h 1210"/>
                  <a:gd name="T106" fmla="*/ 1009 w 1023"/>
                  <a:gd name="T107" fmla="*/ 637 h 121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023"/>
                  <a:gd name="T163" fmla="*/ 0 h 1210"/>
                  <a:gd name="T164" fmla="*/ 1023 w 1023"/>
                  <a:gd name="T165" fmla="*/ 1210 h 121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023" h="1210">
                    <a:moveTo>
                      <a:pt x="1023" y="606"/>
                    </a:moveTo>
                    <a:lnTo>
                      <a:pt x="1023" y="575"/>
                    </a:lnTo>
                    <a:lnTo>
                      <a:pt x="1021" y="545"/>
                    </a:lnTo>
                    <a:lnTo>
                      <a:pt x="1017" y="514"/>
                    </a:lnTo>
                    <a:lnTo>
                      <a:pt x="1011" y="483"/>
                    </a:lnTo>
                    <a:lnTo>
                      <a:pt x="1005" y="454"/>
                    </a:lnTo>
                    <a:lnTo>
                      <a:pt x="996" y="426"/>
                    </a:lnTo>
                    <a:lnTo>
                      <a:pt x="986" y="397"/>
                    </a:lnTo>
                    <a:lnTo>
                      <a:pt x="977" y="370"/>
                    </a:lnTo>
                    <a:lnTo>
                      <a:pt x="963" y="343"/>
                    </a:lnTo>
                    <a:lnTo>
                      <a:pt x="950" y="318"/>
                    </a:lnTo>
                    <a:lnTo>
                      <a:pt x="936" y="291"/>
                    </a:lnTo>
                    <a:lnTo>
                      <a:pt x="921" y="268"/>
                    </a:lnTo>
                    <a:lnTo>
                      <a:pt x="904" y="243"/>
                    </a:lnTo>
                    <a:lnTo>
                      <a:pt x="885" y="220"/>
                    </a:lnTo>
                    <a:lnTo>
                      <a:pt x="865" y="199"/>
                    </a:lnTo>
                    <a:lnTo>
                      <a:pt x="846" y="178"/>
                    </a:lnTo>
                    <a:lnTo>
                      <a:pt x="825" y="157"/>
                    </a:lnTo>
                    <a:lnTo>
                      <a:pt x="804" y="140"/>
                    </a:lnTo>
                    <a:lnTo>
                      <a:pt x="781" y="121"/>
                    </a:lnTo>
                    <a:lnTo>
                      <a:pt x="756" y="103"/>
                    </a:lnTo>
                    <a:lnTo>
                      <a:pt x="733" y="88"/>
                    </a:lnTo>
                    <a:lnTo>
                      <a:pt x="706" y="74"/>
                    </a:lnTo>
                    <a:lnTo>
                      <a:pt x="681" y="61"/>
                    </a:lnTo>
                    <a:lnTo>
                      <a:pt x="654" y="48"/>
                    </a:lnTo>
                    <a:lnTo>
                      <a:pt x="625" y="38"/>
                    </a:lnTo>
                    <a:lnTo>
                      <a:pt x="599" y="28"/>
                    </a:lnTo>
                    <a:lnTo>
                      <a:pt x="570" y="19"/>
                    </a:lnTo>
                    <a:lnTo>
                      <a:pt x="541" y="13"/>
                    </a:lnTo>
                    <a:lnTo>
                      <a:pt x="510" y="7"/>
                    </a:lnTo>
                    <a:lnTo>
                      <a:pt x="480" y="3"/>
                    </a:lnTo>
                    <a:lnTo>
                      <a:pt x="449" y="2"/>
                    </a:lnTo>
                    <a:lnTo>
                      <a:pt x="418" y="0"/>
                    </a:lnTo>
                    <a:lnTo>
                      <a:pt x="388" y="2"/>
                    </a:lnTo>
                    <a:lnTo>
                      <a:pt x="357" y="3"/>
                    </a:lnTo>
                    <a:lnTo>
                      <a:pt x="326" y="7"/>
                    </a:lnTo>
                    <a:lnTo>
                      <a:pt x="295" y="13"/>
                    </a:lnTo>
                    <a:lnTo>
                      <a:pt x="267" y="19"/>
                    </a:lnTo>
                    <a:lnTo>
                      <a:pt x="238" y="28"/>
                    </a:lnTo>
                    <a:lnTo>
                      <a:pt x="209" y="38"/>
                    </a:lnTo>
                    <a:lnTo>
                      <a:pt x="182" y="48"/>
                    </a:lnTo>
                    <a:lnTo>
                      <a:pt x="155" y="61"/>
                    </a:lnTo>
                    <a:lnTo>
                      <a:pt x="130" y="74"/>
                    </a:lnTo>
                    <a:lnTo>
                      <a:pt x="104" y="88"/>
                    </a:lnTo>
                    <a:lnTo>
                      <a:pt x="80" y="103"/>
                    </a:lnTo>
                    <a:lnTo>
                      <a:pt x="56" y="121"/>
                    </a:lnTo>
                    <a:lnTo>
                      <a:pt x="33" y="140"/>
                    </a:lnTo>
                    <a:lnTo>
                      <a:pt x="11" y="157"/>
                    </a:lnTo>
                    <a:lnTo>
                      <a:pt x="4" y="165"/>
                    </a:lnTo>
                    <a:lnTo>
                      <a:pt x="4" y="167"/>
                    </a:lnTo>
                    <a:lnTo>
                      <a:pt x="4" y="168"/>
                    </a:lnTo>
                    <a:lnTo>
                      <a:pt x="4" y="170"/>
                    </a:lnTo>
                    <a:lnTo>
                      <a:pt x="2" y="172"/>
                    </a:lnTo>
                    <a:lnTo>
                      <a:pt x="2" y="174"/>
                    </a:lnTo>
                    <a:lnTo>
                      <a:pt x="2" y="176"/>
                    </a:lnTo>
                    <a:lnTo>
                      <a:pt x="2" y="178"/>
                    </a:lnTo>
                    <a:lnTo>
                      <a:pt x="2" y="180"/>
                    </a:lnTo>
                    <a:lnTo>
                      <a:pt x="0" y="182"/>
                    </a:lnTo>
                    <a:lnTo>
                      <a:pt x="0" y="184"/>
                    </a:lnTo>
                    <a:lnTo>
                      <a:pt x="0" y="186"/>
                    </a:lnTo>
                    <a:lnTo>
                      <a:pt x="19" y="167"/>
                    </a:lnTo>
                    <a:lnTo>
                      <a:pt x="42" y="149"/>
                    </a:lnTo>
                    <a:lnTo>
                      <a:pt x="63" y="132"/>
                    </a:lnTo>
                    <a:lnTo>
                      <a:pt x="86" y="115"/>
                    </a:lnTo>
                    <a:lnTo>
                      <a:pt x="111" y="99"/>
                    </a:lnTo>
                    <a:lnTo>
                      <a:pt x="136" y="86"/>
                    </a:lnTo>
                    <a:lnTo>
                      <a:pt x="161" y="73"/>
                    </a:lnTo>
                    <a:lnTo>
                      <a:pt x="188" y="61"/>
                    </a:lnTo>
                    <a:lnTo>
                      <a:pt x="215" y="50"/>
                    </a:lnTo>
                    <a:lnTo>
                      <a:pt x="242" y="40"/>
                    </a:lnTo>
                    <a:lnTo>
                      <a:pt x="270" y="32"/>
                    </a:lnTo>
                    <a:lnTo>
                      <a:pt x="299" y="26"/>
                    </a:lnTo>
                    <a:lnTo>
                      <a:pt x="328" y="21"/>
                    </a:lnTo>
                    <a:lnTo>
                      <a:pt x="357" y="17"/>
                    </a:lnTo>
                    <a:lnTo>
                      <a:pt x="388" y="15"/>
                    </a:lnTo>
                    <a:lnTo>
                      <a:pt x="418" y="13"/>
                    </a:lnTo>
                    <a:lnTo>
                      <a:pt x="449" y="15"/>
                    </a:lnTo>
                    <a:lnTo>
                      <a:pt x="480" y="17"/>
                    </a:lnTo>
                    <a:lnTo>
                      <a:pt x="508" y="21"/>
                    </a:lnTo>
                    <a:lnTo>
                      <a:pt x="537" y="26"/>
                    </a:lnTo>
                    <a:lnTo>
                      <a:pt x="566" y="32"/>
                    </a:lnTo>
                    <a:lnTo>
                      <a:pt x="595" y="40"/>
                    </a:lnTo>
                    <a:lnTo>
                      <a:pt x="622" y="50"/>
                    </a:lnTo>
                    <a:lnTo>
                      <a:pt x="648" y="61"/>
                    </a:lnTo>
                    <a:lnTo>
                      <a:pt x="675" y="73"/>
                    </a:lnTo>
                    <a:lnTo>
                      <a:pt x="700" y="86"/>
                    </a:lnTo>
                    <a:lnTo>
                      <a:pt x="725" y="99"/>
                    </a:lnTo>
                    <a:lnTo>
                      <a:pt x="750" y="115"/>
                    </a:lnTo>
                    <a:lnTo>
                      <a:pt x="773" y="132"/>
                    </a:lnTo>
                    <a:lnTo>
                      <a:pt x="794" y="149"/>
                    </a:lnTo>
                    <a:lnTo>
                      <a:pt x="817" y="167"/>
                    </a:lnTo>
                    <a:lnTo>
                      <a:pt x="837" y="188"/>
                    </a:lnTo>
                    <a:lnTo>
                      <a:pt x="856" y="207"/>
                    </a:lnTo>
                    <a:lnTo>
                      <a:pt x="875" y="230"/>
                    </a:lnTo>
                    <a:lnTo>
                      <a:pt x="892" y="251"/>
                    </a:lnTo>
                    <a:lnTo>
                      <a:pt x="909" y="274"/>
                    </a:lnTo>
                    <a:lnTo>
                      <a:pt x="925" y="299"/>
                    </a:lnTo>
                    <a:lnTo>
                      <a:pt x="938" y="324"/>
                    </a:lnTo>
                    <a:lnTo>
                      <a:pt x="952" y="349"/>
                    </a:lnTo>
                    <a:lnTo>
                      <a:pt x="963" y="376"/>
                    </a:lnTo>
                    <a:lnTo>
                      <a:pt x="975" y="403"/>
                    </a:lnTo>
                    <a:lnTo>
                      <a:pt x="984" y="429"/>
                    </a:lnTo>
                    <a:lnTo>
                      <a:pt x="992" y="458"/>
                    </a:lnTo>
                    <a:lnTo>
                      <a:pt x="998" y="487"/>
                    </a:lnTo>
                    <a:lnTo>
                      <a:pt x="1004" y="516"/>
                    </a:lnTo>
                    <a:lnTo>
                      <a:pt x="1007" y="545"/>
                    </a:lnTo>
                    <a:lnTo>
                      <a:pt x="1009" y="575"/>
                    </a:lnTo>
                    <a:lnTo>
                      <a:pt x="1011" y="606"/>
                    </a:lnTo>
                    <a:lnTo>
                      <a:pt x="1023" y="606"/>
                    </a:lnTo>
                    <a:lnTo>
                      <a:pt x="1023" y="637"/>
                    </a:lnTo>
                    <a:lnTo>
                      <a:pt x="1021" y="667"/>
                    </a:lnTo>
                    <a:lnTo>
                      <a:pt x="1017" y="698"/>
                    </a:lnTo>
                    <a:lnTo>
                      <a:pt x="1011" y="729"/>
                    </a:lnTo>
                    <a:lnTo>
                      <a:pt x="1005" y="758"/>
                    </a:lnTo>
                    <a:lnTo>
                      <a:pt x="996" y="786"/>
                    </a:lnTo>
                    <a:lnTo>
                      <a:pt x="986" y="813"/>
                    </a:lnTo>
                    <a:lnTo>
                      <a:pt x="977" y="842"/>
                    </a:lnTo>
                    <a:lnTo>
                      <a:pt x="963" y="869"/>
                    </a:lnTo>
                    <a:lnTo>
                      <a:pt x="950" y="894"/>
                    </a:lnTo>
                    <a:lnTo>
                      <a:pt x="936" y="921"/>
                    </a:lnTo>
                    <a:lnTo>
                      <a:pt x="921" y="944"/>
                    </a:lnTo>
                    <a:lnTo>
                      <a:pt x="904" y="969"/>
                    </a:lnTo>
                    <a:lnTo>
                      <a:pt x="885" y="992"/>
                    </a:lnTo>
                    <a:lnTo>
                      <a:pt x="865" y="1013"/>
                    </a:lnTo>
                    <a:lnTo>
                      <a:pt x="846" y="1034"/>
                    </a:lnTo>
                    <a:lnTo>
                      <a:pt x="825" y="1053"/>
                    </a:lnTo>
                    <a:lnTo>
                      <a:pt x="804" y="1072"/>
                    </a:lnTo>
                    <a:lnTo>
                      <a:pt x="781" y="1092"/>
                    </a:lnTo>
                    <a:lnTo>
                      <a:pt x="756" y="1109"/>
                    </a:lnTo>
                    <a:lnTo>
                      <a:pt x="733" y="1124"/>
                    </a:lnTo>
                    <a:lnTo>
                      <a:pt x="706" y="1138"/>
                    </a:lnTo>
                    <a:lnTo>
                      <a:pt x="681" y="1151"/>
                    </a:lnTo>
                    <a:lnTo>
                      <a:pt x="654" y="1164"/>
                    </a:lnTo>
                    <a:lnTo>
                      <a:pt x="625" y="1174"/>
                    </a:lnTo>
                    <a:lnTo>
                      <a:pt x="599" y="1184"/>
                    </a:lnTo>
                    <a:lnTo>
                      <a:pt x="570" y="1191"/>
                    </a:lnTo>
                    <a:lnTo>
                      <a:pt x="541" y="1199"/>
                    </a:lnTo>
                    <a:lnTo>
                      <a:pt x="510" y="1205"/>
                    </a:lnTo>
                    <a:lnTo>
                      <a:pt x="480" y="1209"/>
                    </a:lnTo>
                    <a:lnTo>
                      <a:pt x="449" y="1210"/>
                    </a:lnTo>
                    <a:lnTo>
                      <a:pt x="418" y="1210"/>
                    </a:lnTo>
                    <a:lnTo>
                      <a:pt x="388" y="1210"/>
                    </a:lnTo>
                    <a:lnTo>
                      <a:pt x="357" y="1209"/>
                    </a:lnTo>
                    <a:lnTo>
                      <a:pt x="326" y="1205"/>
                    </a:lnTo>
                    <a:lnTo>
                      <a:pt x="295" y="1199"/>
                    </a:lnTo>
                    <a:lnTo>
                      <a:pt x="267" y="1191"/>
                    </a:lnTo>
                    <a:lnTo>
                      <a:pt x="238" y="1184"/>
                    </a:lnTo>
                    <a:lnTo>
                      <a:pt x="209" y="1174"/>
                    </a:lnTo>
                    <a:lnTo>
                      <a:pt x="182" y="1164"/>
                    </a:lnTo>
                    <a:lnTo>
                      <a:pt x="155" y="1151"/>
                    </a:lnTo>
                    <a:lnTo>
                      <a:pt x="130" y="1138"/>
                    </a:lnTo>
                    <a:lnTo>
                      <a:pt x="104" y="1124"/>
                    </a:lnTo>
                    <a:lnTo>
                      <a:pt x="80" y="1109"/>
                    </a:lnTo>
                    <a:lnTo>
                      <a:pt x="56" y="1092"/>
                    </a:lnTo>
                    <a:lnTo>
                      <a:pt x="33" y="1072"/>
                    </a:lnTo>
                    <a:lnTo>
                      <a:pt x="25" y="1065"/>
                    </a:lnTo>
                    <a:lnTo>
                      <a:pt x="23" y="1063"/>
                    </a:lnTo>
                    <a:lnTo>
                      <a:pt x="23" y="1061"/>
                    </a:lnTo>
                    <a:lnTo>
                      <a:pt x="23" y="1057"/>
                    </a:lnTo>
                    <a:lnTo>
                      <a:pt x="21" y="1055"/>
                    </a:lnTo>
                    <a:lnTo>
                      <a:pt x="21" y="1051"/>
                    </a:lnTo>
                    <a:lnTo>
                      <a:pt x="21" y="1049"/>
                    </a:lnTo>
                    <a:lnTo>
                      <a:pt x="19" y="1045"/>
                    </a:lnTo>
                    <a:lnTo>
                      <a:pt x="19" y="1044"/>
                    </a:lnTo>
                    <a:lnTo>
                      <a:pt x="42" y="1063"/>
                    </a:lnTo>
                    <a:lnTo>
                      <a:pt x="63" y="1080"/>
                    </a:lnTo>
                    <a:lnTo>
                      <a:pt x="86" y="1097"/>
                    </a:lnTo>
                    <a:lnTo>
                      <a:pt x="111" y="1113"/>
                    </a:lnTo>
                    <a:lnTo>
                      <a:pt x="136" y="1126"/>
                    </a:lnTo>
                    <a:lnTo>
                      <a:pt x="161" y="1139"/>
                    </a:lnTo>
                    <a:lnTo>
                      <a:pt x="188" y="1151"/>
                    </a:lnTo>
                    <a:lnTo>
                      <a:pt x="215" y="1163"/>
                    </a:lnTo>
                    <a:lnTo>
                      <a:pt x="242" y="1172"/>
                    </a:lnTo>
                    <a:lnTo>
                      <a:pt x="270" y="1180"/>
                    </a:lnTo>
                    <a:lnTo>
                      <a:pt x="299" y="1186"/>
                    </a:lnTo>
                    <a:lnTo>
                      <a:pt x="328" y="1191"/>
                    </a:lnTo>
                    <a:lnTo>
                      <a:pt x="357" y="1195"/>
                    </a:lnTo>
                    <a:lnTo>
                      <a:pt x="388" y="1197"/>
                    </a:lnTo>
                    <a:lnTo>
                      <a:pt x="418" y="1199"/>
                    </a:lnTo>
                    <a:lnTo>
                      <a:pt x="449" y="1197"/>
                    </a:lnTo>
                    <a:lnTo>
                      <a:pt x="480" y="1195"/>
                    </a:lnTo>
                    <a:lnTo>
                      <a:pt x="508" y="1191"/>
                    </a:lnTo>
                    <a:lnTo>
                      <a:pt x="537" y="1186"/>
                    </a:lnTo>
                    <a:lnTo>
                      <a:pt x="566" y="1180"/>
                    </a:lnTo>
                    <a:lnTo>
                      <a:pt x="595" y="1172"/>
                    </a:lnTo>
                    <a:lnTo>
                      <a:pt x="622" y="1163"/>
                    </a:lnTo>
                    <a:lnTo>
                      <a:pt x="648" y="1151"/>
                    </a:lnTo>
                    <a:lnTo>
                      <a:pt x="675" y="1139"/>
                    </a:lnTo>
                    <a:lnTo>
                      <a:pt x="700" y="1126"/>
                    </a:lnTo>
                    <a:lnTo>
                      <a:pt x="725" y="1113"/>
                    </a:lnTo>
                    <a:lnTo>
                      <a:pt x="750" y="1097"/>
                    </a:lnTo>
                    <a:lnTo>
                      <a:pt x="773" y="1080"/>
                    </a:lnTo>
                    <a:lnTo>
                      <a:pt x="794" y="1063"/>
                    </a:lnTo>
                    <a:lnTo>
                      <a:pt x="817" y="1044"/>
                    </a:lnTo>
                    <a:lnTo>
                      <a:pt x="837" y="1024"/>
                    </a:lnTo>
                    <a:lnTo>
                      <a:pt x="856" y="1003"/>
                    </a:lnTo>
                    <a:lnTo>
                      <a:pt x="875" y="982"/>
                    </a:lnTo>
                    <a:lnTo>
                      <a:pt x="892" y="961"/>
                    </a:lnTo>
                    <a:lnTo>
                      <a:pt x="909" y="938"/>
                    </a:lnTo>
                    <a:lnTo>
                      <a:pt x="925" y="913"/>
                    </a:lnTo>
                    <a:lnTo>
                      <a:pt x="938" y="888"/>
                    </a:lnTo>
                    <a:lnTo>
                      <a:pt x="952" y="863"/>
                    </a:lnTo>
                    <a:lnTo>
                      <a:pt x="963" y="836"/>
                    </a:lnTo>
                    <a:lnTo>
                      <a:pt x="975" y="809"/>
                    </a:lnTo>
                    <a:lnTo>
                      <a:pt x="984" y="783"/>
                    </a:lnTo>
                    <a:lnTo>
                      <a:pt x="992" y="754"/>
                    </a:lnTo>
                    <a:lnTo>
                      <a:pt x="998" y="725"/>
                    </a:lnTo>
                    <a:lnTo>
                      <a:pt x="1004" y="696"/>
                    </a:lnTo>
                    <a:lnTo>
                      <a:pt x="1007" y="666"/>
                    </a:lnTo>
                    <a:lnTo>
                      <a:pt x="1009" y="637"/>
                    </a:lnTo>
                    <a:lnTo>
                      <a:pt x="1011" y="606"/>
                    </a:lnTo>
                    <a:lnTo>
                      <a:pt x="1023" y="606"/>
                    </a:lnTo>
                    <a:close/>
                  </a:path>
                </a:pathLst>
              </a:custGeom>
              <a:solidFill>
                <a:srgbClr val="A3DAFF"/>
              </a:solidFill>
              <a:ln w="9525">
                <a:noFill/>
                <a:round/>
                <a:headEnd/>
                <a:tailEnd/>
              </a:ln>
            </p:spPr>
            <p:txBody>
              <a:bodyPr/>
              <a:lstStyle/>
              <a:p>
                <a:endParaRPr lang="en-US"/>
              </a:p>
            </p:txBody>
          </p:sp>
          <p:sp>
            <p:nvSpPr>
              <p:cNvPr id="27820" name="Freeform 1136"/>
              <p:cNvSpPr>
                <a:spLocks/>
              </p:cNvSpPr>
              <p:nvPr/>
            </p:nvSpPr>
            <p:spPr bwMode="auto">
              <a:xfrm>
                <a:off x="448" y="1607"/>
                <a:ext cx="1019" cy="1198"/>
              </a:xfrm>
              <a:custGeom>
                <a:avLst/>
                <a:gdLst>
                  <a:gd name="T0" fmla="*/ 1011 w 1019"/>
                  <a:gd name="T1" fmla="*/ 507 h 1198"/>
                  <a:gd name="T2" fmla="*/ 982 w 1019"/>
                  <a:gd name="T3" fmla="*/ 394 h 1198"/>
                  <a:gd name="T4" fmla="*/ 933 w 1019"/>
                  <a:gd name="T5" fmla="*/ 288 h 1198"/>
                  <a:gd name="T6" fmla="*/ 863 w 1019"/>
                  <a:gd name="T7" fmla="*/ 196 h 1198"/>
                  <a:gd name="T8" fmla="*/ 779 w 1019"/>
                  <a:gd name="T9" fmla="*/ 119 h 1198"/>
                  <a:gd name="T10" fmla="*/ 679 w 1019"/>
                  <a:gd name="T11" fmla="*/ 60 h 1198"/>
                  <a:gd name="T12" fmla="*/ 570 w 1019"/>
                  <a:gd name="T13" fmla="*/ 19 h 1198"/>
                  <a:gd name="T14" fmla="*/ 451 w 1019"/>
                  <a:gd name="T15" fmla="*/ 0 h 1198"/>
                  <a:gd name="T16" fmla="*/ 328 w 1019"/>
                  <a:gd name="T17" fmla="*/ 6 h 1198"/>
                  <a:gd name="T18" fmla="*/ 215 w 1019"/>
                  <a:gd name="T19" fmla="*/ 37 h 1198"/>
                  <a:gd name="T20" fmla="*/ 109 w 1019"/>
                  <a:gd name="T21" fmla="*/ 87 h 1198"/>
                  <a:gd name="T22" fmla="*/ 17 w 1019"/>
                  <a:gd name="T23" fmla="*/ 156 h 1198"/>
                  <a:gd name="T24" fmla="*/ 2 w 1019"/>
                  <a:gd name="T25" fmla="*/ 177 h 1198"/>
                  <a:gd name="T26" fmla="*/ 0 w 1019"/>
                  <a:gd name="T27" fmla="*/ 188 h 1198"/>
                  <a:gd name="T28" fmla="*/ 48 w 1019"/>
                  <a:gd name="T29" fmla="*/ 146 h 1198"/>
                  <a:gd name="T30" fmla="*/ 140 w 1019"/>
                  <a:gd name="T31" fmla="*/ 85 h 1198"/>
                  <a:gd name="T32" fmla="*/ 246 w 1019"/>
                  <a:gd name="T33" fmla="*/ 39 h 1198"/>
                  <a:gd name="T34" fmla="*/ 361 w 1019"/>
                  <a:gd name="T35" fmla="*/ 16 h 1198"/>
                  <a:gd name="T36" fmla="*/ 480 w 1019"/>
                  <a:gd name="T37" fmla="*/ 16 h 1198"/>
                  <a:gd name="T38" fmla="*/ 595 w 1019"/>
                  <a:gd name="T39" fmla="*/ 39 h 1198"/>
                  <a:gd name="T40" fmla="*/ 698 w 1019"/>
                  <a:gd name="T41" fmla="*/ 85 h 1198"/>
                  <a:gd name="T42" fmla="*/ 792 w 1019"/>
                  <a:gd name="T43" fmla="*/ 146 h 1198"/>
                  <a:gd name="T44" fmla="*/ 873 w 1019"/>
                  <a:gd name="T45" fmla="*/ 227 h 1198"/>
                  <a:gd name="T46" fmla="*/ 935 w 1019"/>
                  <a:gd name="T47" fmla="*/ 319 h 1198"/>
                  <a:gd name="T48" fmla="*/ 981 w 1019"/>
                  <a:gd name="T49" fmla="*/ 424 h 1198"/>
                  <a:gd name="T50" fmla="*/ 1004 w 1019"/>
                  <a:gd name="T51" fmla="*/ 540 h 1198"/>
                  <a:gd name="T52" fmla="*/ 1019 w 1019"/>
                  <a:gd name="T53" fmla="*/ 630 h 1198"/>
                  <a:gd name="T54" fmla="*/ 1000 w 1019"/>
                  <a:gd name="T55" fmla="*/ 749 h 1198"/>
                  <a:gd name="T56" fmla="*/ 959 w 1019"/>
                  <a:gd name="T57" fmla="*/ 858 h 1198"/>
                  <a:gd name="T58" fmla="*/ 900 w 1019"/>
                  <a:gd name="T59" fmla="*/ 958 h 1198"/>
                  <a:gd name="T60" fmla="*/ 823 w 1019"/>
                  <a:gd name="T61" fmla="*/ 1042 h 1198"/>
                  <a:gd name="T62" fmla="*/ 731 w 1019"/>
                  <a:gd name="T63" fmla="*/ 1111 h 1198"/>
                  <a:gd name="T64" fmla="*/ 626 w 1019"/>
                  <a:gd name="T65" fmla="*/ 1161 h 1198"/>
                  <a:gd name="T66" fmla="*/ 510 w 1019"/>
                  <a:gd name="T67" fmla="*/ 1190 h 1198"/>
                  <a:gd name="T68" fmla="*/ 390 w 1019"/>
                  <a:gd name="T69" fmla="*/ 1198 h 1198"/>
                  <a:gd name="T70" fmla="*/ 271 w 1019"/>
                  <a:gd name="T71" fmla="*/ 1179 h 1198"/>
                  <a:gd name="T72" fmla="*/ 161 w 1019"/>
                  <a:gd name="T73" fmla="*/ 1138 h 1198"/>
                  <a:gd name="T74" fmla="*/ 61 w 1019"/>
                  <a:gd name="T75" fmla="*/ 1079 h 1198"/>
                  <a:gd name="T76" fmla="*/ 23 w 1019"/>
                  <a:gd name="T77" fmla="*/ 1042 h 1198"/>
                  <a:gd name="T78" fmla="*/ 19 w 1019"/>
                  <a:gd name="T79" fmla="*/ 1031 h 1198"/>
                  <a:gd name="T80" fmla="*/ 48 w 1019"/>
                  <a:gd name="T81" fmla="*/ 1052 h 1198"/>
                  <a:gd name="T82" fmla="*/ 140 w 1019"/>
                  <a:gd name="T83" fmla="*/ 1113 h 1198"/>
                  <a:gd name="T84" fmla="*/ 246 w 1019"/>
                  <a:gd name="T85" fmla="*/ 1157 h 1198"/>
                  <a:gd name="T86" fmla="*/ 361 w 1019"/>
                  <a:gd name="T87" fmla="*/ 1182 h 1198"/>
                  <a:gd name="T88" fmla="*/ 480 w 1019"/>
                  <a:gd name="T89" fmla="*/ 1182 h 1198"/>
                  <a:gd name="T90" fmla="*/ 595 w 1019"/>
                  <a:gd name="T91" fmla="*/ 1157 h 1198"/>
                  <a:gd name="T92" fmla="*/ 698 w 1019"/>
                  <a:gd name="T93" fmla="*/ 1113 h 1198"/>
                  <a:gd name="T94" fmla="*/ 792 w 1019"/>
                  <a:gd name="T95" fmla="*/ 1052 h 1198"/>
                  <a:gd name="T96" fmla="*/ 873 w 1019"/>
                  <a:gd name="T97" fmla="*/ 971 h 1198"/>
                  <a:gd name="T98" fmla="*/ 935 w 1019"/>
                  <a:gd name="T99" fmla="*/ 877 h 1198"/>
                  <a:gd name="T100" fmla="*/ 981 w 1019"/>
                  <a:gd name="T101" fmla="*/ 774 h 1198"/>
                  <a:gd name="T102" fmla="*/ 1004 w 1019"/>
                  <a:gd name="T103" fmla="*/ 659 h 119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19"/>
                  <a:gd name="T157" fmla="*/ 0 h 1198"/>
                  <a:gd name="T158" fmla="*/ 1019 w 1019"/>
                  <a:gd name="T159" fmla="*/ 1198 h 119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19" h="1198">
                    <a:moveTo>
                      <a:pt x="1019" y="599"/>
                    </a:moveTo>
                    <a:lnTo>
                      <a:pt x="1019" y="568"/>
                    </a:lnTo>
                    <a:lnTo>
                      <a:pt x="1015" y="538"/>
                    </a:lnTo>
                    <a:lnTo>
                      <a:pt x="1011" y="507"/>
                    </a:lnTo>
                    <a:lnTo>
                      <a:pt x="1007" y="478"/>
                    </a:lnTo>
                    <a:lnTo>
                      <a:pt x="1000" y="449"/>
                    </a:lnTo>
                    <a:lnTo>
                      <a:pt x="992" y="421"/>
                    </a:lnTo>
                    <a:lnTo>
                      <a:pt x="982" y="394"/>
                    </a:lnTo>
                    <a:lnTo>
                      <a:pt x="973" y="365"/>
                    </a:lnTo>
                    <a:lnTo>
                      <a:pt x="959" y="340"/>
                    </a:lnTo>
                    <a:lnTo>
                      <a:pt x="946" y="313"/>
                    </a:lnTo>
                    <a:lnTo>
                      <a:pt x="933" y="288"/>
                    </a:lnTo>
                    <a:lnTo>
                      <a:pt x="917" y="263"/>
                    </a:lnTo>
                    <a:lnTo>
                      <a:pt x="900" y="240"/>
                    </a:lnTo>
                    <a:lnTo>
                      <a:pt x="883" y="217"/>
                    </a:lnTo>
                    <a:lnTo>
                      <a:pt x="863" y="196"/>
                    </a:lnTo>
                    <a:lnTo>
                      <a:pt x="844" y="175"/>
                    </a:lnTo>
                    <a:lnTo>
                      <a:pt x="823" y="156"/>
                    </a:lnTo>
                    <a:lnTo>
                      <a:pt x="800" y="137"/>
                    </a:lnTo>
                    <a:lnTo>
                      <a:pt x="779" y="119"/>
                    </a:lnTo>
                    <a:lnTo>
                      <a:pt x="754" y="102"/>
                    </a:lnTo>
                    <a:lnTo>
                      <a:pt x="731" y="87"/>
                    </a:lnTo>
                    <a:lnTo>
                      <a:pt x="706" y="73"/>
                    </a:lnTo>
                    <a:lnTo>
                      <a:pt x="679" y="60"/>
                    </a:lnTo>
                    <a:lnTo>
                      <a:pt x="652" y="46"/>
                    </a:lnTo>
                    <a:lnTo>
                      <a:pt x="626" y="37"/>
                    </a:lnTo>
                    <a:lnTo>
                      <a:pt x="599" y="27"/>
                    </a:lnTo>
                    <a:lnTo>
                      <a:pt x="570" y="19"/>
                    </a:lnTo>
                    <a:lnTo>
                      <a:pt x="541" y="12"/>
                    </a:lnTo>
                    <a:lnTo>
                      <a:pt x="510" y="6"/>
                    </a:lnTo>
                    <a:lnTo>
                      <a:pt x="482" y="2"/>
                    </a:lnTo>
                    <a:lnTo>
                      <a:pt x="451" y="0"/>
                    </a:lnTo>
                    <a:lnTo>
                      <a:pt x="420" y="0"/>
                    </a:lnTo>
                    <a:lnTo>
                      <a:pt x="390" y="0"/>
                    </a:lnTo>
                    <a:lnTo>
                      <a:pt x="359" y="2"/>
                    </a:lnTo>
                    <a:lnTo>
                      <a:pt x="328" y="6"/>
                    </a:lnTo>
                    <a:lnTo>
                      <a:pt x="299" y="12"/>
                    </a:lnTo>
                    <a:lnTo>
                      <a:pt x="271" y="19"/>
                    </a:lnTo>
                    <a:lnTo>
                      <a:pt x="242" y="27"/>
                    </a:lnTo>
                    <a:lnTo>
                      <a:pt x="215" y="37"/>
                    </a:lnTo>
                    <a:lnTo>
                      <a:pt x="186" y="46"/>
                    </a:lnTo>
                    <a:lnTo>
                      <a:pt x="161" y="60"/>
                    </a:lnTo>
                    <a:lnTo>
                      <a:pt x="134" y="73"/>
                    </a:lnTo>
                    <a:lnTo>
                      <a:pt x="109" y="87"/>
                    </a:lnTo>
                    <a:lnTo>
                      <a:pt x="84" y="102"/>
                    </a:lnTo>
                    <a:lnTo>
                      <a:pt x="61" y="119"/>
                    </a:lnTo>
                    <a:lnTo>
                      <a:pt x="38" y="137"/>
                    </a:lnTo>
                    <a:lnTo>
                      <a:pt x="17" y="156"/>
                    </a:lnTo>
                    <a:lnTo>
                      <a:pt x="4" y="169"/>
                    </a:lnTo>
                    <a:lnTo>
                      <a:pt x="4" y="171"/>
                    </a:lnTo>
                    <a:lnTo>
                      <a:pt x="2" y="175"/>
                    </a:lnTo>
                    <a:lnTo>
                      <a:pt x="2" y="177"/>
                    </a:lnTo>
                    <a:lnTo>
                      <a:pt x="2" y="181"/>
                    </a:lnTo>
                    <a:lnTo>
                      <a:pt x="2" y="183"/>
                    </a:lnTo>
                    <a:lnTo>
                      <a:pt x="0" y="185"/>
                    </a:lnTo>
                    <a:lnTo>
                      <a:pt x="0" y="188"/>
                    </a:lnTo>
                    <a:lnTo>
                      <a:pt x="0" y="190"/>
                    </a:lnTo>
                    <a:lnTo>
                      <a:pt x="6" y="185"/>
                    </a:lnTo>
                    <a:lnTo>
                      <a:pt x="27" y="165"/>
                    </a:lnTo>
                    <a:lnTo>
                      <a:pt x="48" y="146"/>
                    </a:lnTo>
                    <a:lnTo>
                      <a:pt x="69" y="129"/>
                    </a:lnTo>
                    <a:lnTo>
                      <a:pt x="92" y="114"/>
                    </a:lnTo>
                    <a:lnTo>
                      <a:pt x="117" y="98"/>
                    </a:lnTo>
                    <a:lnTo>
                      <a:pt x="140" y="85"/>
                    </a:lnTo>
                    <a:lnTo>
                      <a:pt x="167" y="71"/>
                    </a:lnTo>
                    <a:lnTo>
                      <a:pt x="192" y="60"/>
                    </a:lnTo>
                    <a:lnTo>
                      <a:pt x="219" y="48"/>
                    </a:lnTo>
                    <a:lnTo>
                      <a:pt x="246" y="39"/>
                    </a:lnTo>
                    <a:lnTo>
                      <a:pt x="274" y="31"/>
                    </a:lnTo>
                    <a:lnTo>
                      <a:pt x="301" y="25"/>
                    </a:lnTo>
                    <a:lnTo>
                      <a:pt x="330" y="19"/>
                    </a:lnTo>
                    <a:lnTo>
                      <a:pt x="361" y="16"/>
                    </a:lnTo>
                    <a:lnTo>
                      <a:pt x="390" y="14"/>
                    </a:lnTo>
                    <a:lnTo>
                      <a:pt x="420" y="14"/>
                    </a:lnTo>
                    <a:lnTo>
                      <a:pt x="451" y="14"/>
                    </a:lnTo>
                    <a:lnTo>
                      <a:pt x="480" y="16"/>
                    </a:lnTo>
                    <a:lnTo>
                      <a:pt x="508" y="19"/>
                    </a:lnTo>
                    <a:lnTo>
                      <a:pt x="537" y="25"/>
                    </a:lnTo>
                    <a:lnTo>
                      <a:pt x="566" y="31"/>
                    </a:lnTo>
                    <a:lnTo>
                      <a:pt x="595" y="39"/>
                    </a:lnTo>
                    <a:lnTo>
                      <a:pt x="622" y="48"/>
                    </a:lnTo>
                    <a:lnTo>
                      <a:pt x="649" y="60"/>
                    </a:lnTo>
                    <a:lnTo>
                      <a:pt x="674" y="71"/>
                    </a:lnTo>
                    <a:lnTo>
                      <a:pt x="698" y="85"/>
                    </a:lnTo>
                    <a:lnTo>
                      <a:pt x="723" y="98"/>
                    </a:lnTo>
                    <a:lnTo>
                      <a:pt x="748" y="114"/>
                    </a:lnTo>
                    <a:lnTo>
                      <a:pt x="771" y="129"/>
                    </a:lnTo>
                    <a:lnTo>
                      <a:pt x="792" y="146"/>
                    </a:lnTo>
                    <a:lnTo>
                      <a:pt x="814" y="165"/>
                    </a:lnTo>
                    <a:lnTo>
                      <a:pt x="835" y="185"/>
                    </a:lnTo>
                    <a:lnTo>
                      <a:pt x="854" y="206"/>
                    </a:lnTo>
                    <a:lnTo>
                      <a:pt x="873" y="227"/>
                    </a:lnTo>
                    <a:lnTo>
                      <a:pt x="890" y="248"/>
                    </a:lnTo>
                    <a:lnTo>
                      <a:pt x="906" y="271"/>
                    </a:lnTo>
                    <a:lnTo>
                      <a:pt x="921" y="296"/>
                    </a:lnTo>
                    <a:lnTo>
                      <a:pt x="935" y="319"/>
                    </a:lnTo>
                    <a:lnTo>
                      <a:pt x="948" y="346"/>
                    </a:lnTo>
                    <a:lnTo>
                      <a:pt x="959" y="371"/>
                    </a:lnTo>
                    <a:lnTo>
                      <a:pt x="971" y="398"/>
                    </a:lnTo>
                    <a:lnTo>
                      <a:pt x="981" y="424"/>
                    </a:lnTo>
                    <a:lnTo>
                      <a:pt x="988" y="453"/>
                    </a:lnTo>
                    <a:lnTo>
                      <a:pt x="994" y="480"/>
                    </a:lnTo>
                    <a:lnTo>
                      <a:pt x="1000" y="509"/>
                    </a:lnTo>
                    <a:lnTo>
                      <a:pt x="1004" y="540"/>
                    </a:lnTo>
                    <a:lnTo>
                      <a:pt x="1006" y="568"/>
                    </a:lnTo>
                    <a:lnTo>
                      <a:pt x="1006" y="599"/>
                    </a:lnTo>
                    <a:lnTo>
                      <a:pt x="1019" y="599"/>
                    </a:lnTo>
                    <a:lnTo>
                      <a:pt x="1019" y="630"/>
                    </a:lnTo>
                    <a:lnTo>
                      <a:pt x="1015" y="660"/>
                    </a:lnTo>
                    <a:lnTo>
                      <a:pt x="1011" y="689"/>
                    </a:lnTo>
                    <a:lnTo>
                      <a:pt x="1007" y="720"/>
                    </a:lnTo>
                    <a:lnTo>
                      <a:pt x="1000" y="749"/>
                    </a:lnTo>
                    <a:lnTo>
                      <a:pt x="992" y="777"/>
                    </a:lnTo>
                    <a:lnTo>
                      <a:pt x="982" y="804"/>
                    </a:lnTo>
                    <a:lnTo>
                      <a:pt x="973" y="831"/>
                    </a:lnTo>
                    <a:lnTo>
                      <a:pt x="959" y="858"/>
                    </a:lnTo>
                    <a:lnTo>
                      <a:pt x="946" y="885"/>
                    </a:lnTo>
                    <a:lnTo>
                      <a:pt x="933" y="910"/>
                    </a:lnTo>
                    <a:lnTo>
                      <a:pt x="917" y="933"/>
                    </a:lnTo>
                    <a:lnTo>
                      <a:pt x="900" y="958"/>
                    </a:lnTo>
                    <a:lnTo>
                      <a:pt x="883" y="979"/>
                    </a:lnTo>
                    <a:lnTo>
                      <a:pt x="863" y="1002"/>
                    </a:lnTo>
                    <a:lnTo>
                      <a:pt x="844" y="1023"/>
                    </a:lnTo>
                    <a:lnTo>
                      <a:pt x="823" y="1042"/>
                    </a:lnTo>
                    <a:lnTo>
                      <a:pt x="800" y="1061"/>
                    </a:lnTo>
                    <a:lnTo>
                      <a:pt x="779" y="1079"/>
                    </a:lnTo>
                    <a:lnTo>
                      <a:pt x="754" y="1096"/>
                    </a:lnTo>
                    <a:lnTo>
                      <a:pt x="731" y="1111"/>
                    </a:lnTo>
                    <a:lnTo>
                      <a:pt x="706" y="1125"/>
                    </a:lnTo>
                    <a:lnTo>
                      <a:pt x="679" y="1138"/>
                    </a:lnTo>
                    <a:lnTo>
                      <a:pt x="652" y="1150"/>
                    </a:lnTo>
                    <a:lnTo>
                      <a:pt x="626" y="1161"/>
                    </a:lnTo>
                    <a:lnTo>
                      <a:pt x="599" y="1171"/>
                    </a:lnTo>
                    <a:lnTo>
                      <a:pt x="570" y="1179"/>
                    </a:lnTo>
                    <a:lnTo>
                      <a:pt x="541" y="1186"/>
                    </a:lnTo>
                    <a:lnTo>
                      <a:pt x="510" y="1190"/>
                    </a:lnTo>
                    <a:lnTo>
                      <a:pt x="482" y="1194"/>
                    </a:lnTo>
                    <a:lnTo>
                      <a:pt x="451" y="1198"/>
                    </a:lnTo>
                    <a:lnTo>
                      <a:pt x="420" y="1198"/>
                    </a:lnTo>
                    <a:lnTo>
                      <a:pt x="390" y="1198"/>
                    </a:lnTo>
                    <a:lnTo>
                      <a:pt x="359" y="1194"/>
                    </a:lnTo>
                    <a:lnTo>
                      <a:pt x="328" y="1190"/>
                    </a:lnTo>
                    <a:lnTo>
                      <a:pt x="299" y="1186"/>
                    </a:lnTo>
                    <a:lnTo>
                      <a:pt x="271" y="1179"/>
                    </a:lnTo>
                    <a:lnTo>
                      <a:pt x="242" y="1171"/>
                    </a:lnTo>
                    <a:lnTo>
                      <a:pt x="215" y="1161"/>
                    </a:lnTo>
                    <a:lnTo>
                      <a:pt x="186" y="1150"/>
                    </a:lnTo>
                    <a:lnTo>
                      <a:pt x="161" y="1138"/>
                    </a:lnTo>
                    <a:lnTo>
                      <a:pt x="134" y="1125"/>
                    </a:lnTo>
                    <a:lnTo>
                      <a:pt x="109" y="1111"/>
                    </a:lnTo>
                    <a:lnTo>
                      <a:pt x="84" y="1096"/>
                    </a:lnTo>
                    <a:lnTo>
                      <a:pt x="61" y="1079"/>
                    </a:lnTo>
                    <a:lnTo>
                      <a:pt x="38" y="1061"/>
                    </a:lnTo>
                    <a:lnTo>
                      <a:pt x="23" y="1048"/>
                    </a:lnTo>
                    <a:lnTo>
                      <a:pt x="23" y="1044"/>
                    </a:lnTo>
                    <a:lnTo>
                      <a:pt x="23" y="1042"/>
                    </a:lnTo>
                    <a:lnTo>
                      <a:pt x="21" y="1038"/>
                    </a:lnTo>
                    <a:lnTo>
                      <a:pt x="21" y="1037"/>
                    </a:lnTo>
                    <a:lnTo>
                      <a:pt x="21" y="1033"/>
                    </a:lnTo>
                    <a:lnTo>
                      <a:pt x="19" y="1031"/>
                    </a:lnTo>
                    <a:lnTo>
                      <a:pt x="19" y="1027"/>
                    </a:lnTo>
                    <a:lnTo>
                      <a:pt x="19" y="1025"/>
                    </a:lnTo>
                    <a:lnTo>
                      <a:pt x="27" y="1033"/>
                    </a:lnTo>
                    <a:lnTo>
                      <a:pt x="48" y="1052"/>
                    </a:lnTo>
                    <a:lnTo>
                      <a:pt x="69" y="1069"/>
                    </a:lnTo>
                    <a:lnTo>
                      <a:pt x="92" y="1085"/>
                    </a:lnTo>
                    <a:lnTo>
                      <a:pt x="117" y="1100"/>
                    </a:lnTo>
                    <a:lnTo>
                      <a:pt x="140" y="1113"/>
                    </a:lnTo>
                    <a:lnTo>
                      <a:pt x="167" y="1127"/>
                    </a:lnTo>
                    <a:lnTo>
                      <a:pt x="192" y="1138"/>
                    </a:lnTo>
                    <a:lnTo>
                      <a:pt x="219" y="1150"/>
                    </a:lnTo>
                    <a:lnTo>
                      <a:pt x="246" y="1157"/>
                    </a:lnTo>
                    <a:lnTo>
                      <a:pt x="274" y="1167"/>
                    </a:lnTo>
                    <a:lnTo>
                      <a:pt x="301" y="1173"/>
                    </a:lnTo>
                    <a:lnTo>
                      <a:pt x="330" y="1179"/>
                    </a:lnTo>
                    <a:lnTo>
                      <a:pt x="361" y="1182"/>
                    </a:lnTo>
                    <a:lnTo>
                      <a:pt x="390" y="1184"/>
                    </a:lnTo>
                    <a:lnTo>
                      <a:pt x="420" y="1184"/>
                    </a:lnTo>
                    <a:lnTo>
                      <a:pt x="451" y="1184"/>
                    </a:lnTo>
                    <a:lnTo>
                      <a:pt x="480" y="1182"/>
                    </a:lnTo>
                    <a:lnTo>
                      <a:pt x="508" y="1179"/>
                    </a:lnTo>
                    <a:lnTo>
                      <a:pt x="537" y="1173"/>
                    </a:lnTo>
                    <a:lnTo>
                      <a:pt x="566" y="1167"/>
                    </a:lnTo>
                    <a:lnTo>
                      <a:pt x="595" y="1157"/>
                    </a:lnTo>
                    <a:lnTo>
                      <a:pt x="622" y="1150"/>
                    </a:lnTo>
                    <a:lnTo>
                      <a:pt x="649" y="1138"/>
                    </a:lnTo>
                    <a:lnTo>
                      <a:pt x="674" y="1127"/>
                    </a:lnTo>
                    <a:lnTo>
                      <a:pt x="698" y="1113"/>
                    </a:lnTo>
                    <a:lnTo>
                      <a:pt x="723" y="1100"/>
                    </a:lnTo>
                    <a:lnTo>
                      <a:pt x="748" y="1085"/>
                    </a:lnTo>
                    <a:lnTo>
                      <a:pt x="771" y="1069"/>
                    </a:lnTo>
                    <a:lnTo>
                      <a:pt x="792" y="1052"/>
                    </a:lnTo>
                    <a:lnTo>
                      <a:pt x="814" y="1033"/>
                    </a:lnTo>
                    <a:lnTo>
                      <a:pt x="835" y="1014"/>
                    </a:lnTo>
                    <a:lnTo>
                      <a:pt x="854" y="992"/>
                    </a:lnTo>
                    <a:lnTo>
                      <a:pt x="873" y="971"/>
                    </a:lnTo>
                    <a:lnTo>
                      <a:pt x="890" y="950"/>
                    </a:lnTo>
                    <a:lnTo>
                      <a:pt x="906" y="927"/>
                    </a:lnTo>
                    <a:lnTo>
                      <a:pt x="921" y="902"/>
                    </a:lnTo>
                    <a:lnTo>
                      <a:pt x="935" y="877"/>
                    </a:lnTo>
                    <a:lnTo>
                      <a:pt x="948" y="852"/>
                    </a:lnTo>
                    <a:lnTo>
                      <a:pt x="959" y="827"/>
                    </a:lnTo>
                    <a:lnTo>
                      <a:pt x="971" y="801"/>
                    </a:lnTo>
                    <a:lnTo>
                      <a:pt x="981" y="774"/>
                    </a:lnTo>
                    <a:lnTo>
                      <a:pt x="988" y="745"/>
                    </a:lnTo>
                    <a:lnTo>
                      <a:pt x="994" y="716"/>
                    </a:lnTo>
                    <a:lnTo>
                      <a:pt x="1000" y="687"/>
                    </a:lnTo>
                    <a:lnTo>
                      <a:pt x="1004" y="659"/>
                    </a:lnTo>
                    <a:lnTo>
                      <a:pt x="1006" y="630"/>
                    </a:lnTo>
                    <a:lnTo>
                      <a:pt x="1006" y="599"/>
                    </a:lnTo>
                    <a:lnTo>
                      <a:pt x="1019" y="599"/>
                    </a:lnTo>
                    <a:close/>
                  </a:path>
                </a:pathLst>
              </a:custGeom>
              <a:solidFill>
                <a:srgbClr val="A4DAFF"/>
              </a:solidFill>
              <a:ln w="9525">
                <a:noFill/>
                <a:round/>
                <a:headEnd/>
                <a:tailEnd/>
              </a:ln>
            </p:spPr>
            <p:txBody>
              <a:bodyPr/>
              <a:lstStyle/>
              <a:p>
                <a:endParaRPr lang="en-US"/>
              </a:p>
            </p:txBody>
          </p:sp>
          <p:sp>
            <p:nvSpPr>
              <p:cNvPr id="27821" name="Freeform 1137"/>
              <p:cNvSpPr>
                <a:spLocks/>
              </p:cNvSpPr>
              <p:nvPr/>
            </p:nvSpPr>
            <p:spPr bwMode="auto">
              <a:xfrm>
                <a:off x="446" y="1613"/>
                <a:ext cx="1015" cy="1186"/>
              </a:xfrm>
              <a:custGeom>
                <a:avLst/>
                <a:gdLst>
                  <a:gd name="T0" fmla="*/ 1008 w 1015"/>
                  <a:gd name="T1" fmla="*/ 503 h 1186"/>
                  <a:gd name="T2" fmla="*/ 979 w 1015"/>
                  <a:gd name="T3" fmla="*/ 390 h 1186"/>
                  <a:gd name="T4" fmla="*/ 929 w 1015"/>
                  <a:gd name="T5" fmla="*/ 286 h 1186"/>
                  <a:gd name="T6" fmla="*/ 860 w 1015"/>
                  <a:gd name="T7" fmla="*/ 194 h 1186"/>
                  <a:gd name="T8" fmla="*/ 777 w 1015"/>
                  <a:gd name="T9" fmla="*/ 119 h 1186"/>
                  <a:gd name="T10" fmla="*/ 679 w 1015"/>
                  <a:gd name="T11" fmla="*/ 60 h 1186"/>
                  <a:gd name="T12" fmla="*/ 570 w 1015"/>
                  <a:gd name="T13" fmla="*/ 19 h 1186"/>
                  <a:gd name="T14" fmla="*/ 453 w 1015"/>
                  <a:gd name="T15" fmla="*/ 2 h 1186"/>
                  <a:gd name="T16" fmla="*/ 332 w 1015"/>
                  <a:gd name="T17" fmla="*/ 8 h 1186"/>
                  <a:gd name="T18" fmla="*/ 219 w 1015"/>
                  <a:gd name="T19" fmla="*/ 37 h 1186"/>
                  <a:gd name="T20" fmla="*/ 115 w 1015"/>
                  <a:gd name="T21" fmla="*/ 86 h 1186"/>
                  <a:gd name="T22" fmla="*/ 23 w 1015"/>
                  <a:gd name="T23" fmla="*/ 154 h 1186"/>
                  <a:gd name="T24" fmla="*/ 2 w 1015"/>
                  <a:gd name="T25" fmla="*/ 182 h 1186"/>
                  <a:gd name="T26" fmla="*/ 0 w 1015"/>
                  <a:gd name="T27" fmla="*/ 194 h 1186"/>
                  <a:gd name="T28" fmla="*/ 54 w 1015"/>
                  <a:gd name="T29" fmla="*/ 146 h 1186"/>
                  <a:gd name="T30" fmla="*/ 146 w 1015"/>
                  <a:gd name="T31" fmla="*/ 83 h 1186"/>
                  <a:gd name="T32" fmla="*/ 250 w 1015"/>
                  <a:gd name="T33" fmla="*/ 40 h 1186"/>
                  <a:gd name="T34" fmla="*/ 363 w 1015"/>
                  <a:gd name="T35" fmla="*/ 17 h 1186"/>
                  <a:gd name="T36" fmla="*/ 482 w 1015"/>
                  <a:gd name="T37" fmla="*/ 17 h 1186"/>
                  <a:gd name="T38" fmla="*/ 595 w 1015"/>
                  <a:gd name="T39" fmla="*/ 40 h 1186"/>
                  <a:gd name="T40" fmla="*/ 699 w 1015"/>
                  <a:gd name="T41" fmla="*/ 83 h 1186"/>
                  <a:gd name="T42" fmla="*/ 791 w 1015"/>
                  <a:gd name="T43" fmla="*/ 146 h 1186"/>
                  <a:gd name="T44" fmla="*/ 869 w 1015"/>
                  <a:gd name="T45" fmla="*/ 225 h 1186"/>
                  <a:gd name="T46" fmla="*/ 931 w 1015"/>
                  <a:gd name="T47" fmla="*/ 317 h 1186"/>
                  <a:gd name="T48" fmla="*/ 975 w 1015"/>
                  <a:gd name="T49" fmla="*/ 420 h 1186"/>
                  <a:gd name="T50" fmla="*/ 998 w 1015"/>
                  <a:gd name="T51" fmla="*/ 534 h 1186"/>
                  <a:gd name="T52" fmla="*/ 1013 w 1015"/>
                  <a:gd name="T53" fmla="*/ 624 h 1186"/>
                  <a:gd name="T54" fmla="*/ 996 w 1015"/>
                  <a:gd name="T55" fmla="*/ 741 h 1186"/>
                  <a:gd name="T56" fmla="*/ 956 w 1015"/>
                  <a:gd name="T57" fmla="*/ 850 h 1186"/>
                  <a:gd name="T58" fmla="*/ 896 w 1015"/>
                  <a:gd name="T59" fmla="*/ 948 h 1186"/>
                  <a:gd name="T60" fmla="*/ 821 w 1015"/>
                  <a:gd name="T61" fmla="*/ 1031 h 1186"/>
                  <a:gd name="T62" fmla="*/ 729 w 1015"/>
                  <a:gd name="T63" fmla="*/ 1100 h 1186"/>
                  <a:gd name="T64" fmla="*/ 626 w 1015"/>
                  <a:gd name="T65" fmla="*/ 1150 h 1186"/>
                  <a:gd name="T66" fmla="*/ 512 w 1015"/>
                  <a:gd name="T67" fmla="*/ 1178 h 1186"/>
                  <a:gd name="T68" fmla="*/ 392 w 1015"/>
                  <a:gd name="T69" fmla="*/ 1184 h 1186"/>
                  <a:gd name="T70" fmla="*/ 274 w 1015"/>
                  <a:gd name="T71" fmla="*/ 1167 h 1186"/>
                  <a:gd name="T72" fmla="*/ 165 w 1015"/>
                  <a:gd name="T73" fmla="*/ 1126 h 1186"/>
                  <a:gd name="T74" fmla="*/ 67 w 1015"/>
                  <a:gd name="T75" fmla="*/ 1067 h 1186"/>
                  <a:gd name="T76" fmla="*/ 23 w 1015"/>
                  <a:gd name="T77" fmla="*/ 1027 h 1186"/>
                  <a:gd name="T78" fmla="*/ 19 w 1015"/>
                  <a:gd name="T79" fmla="*/ 1017 h 1186"/>
                  <a:gd name="T80" fmla="*/ 33 w 1015"/>
                  <a:gd name="T81" fmla="*/ 1021 h 1186"/>
                  <a:gd name="T82" fmla="*/ 121 w 1015"/>
                  <a:gd name="T83" fmla="*/ 1088 h 1186"/>
                  <a:gd name="T84" fmla="*/ 223 w 1015"/>
                  <a:gd name="T85" fmla="*/ 1138 h 1186"/>
                  <a:gd name="T86" fmla="*/ 334 w 1015"/>
                  <a:gd name="T87" fmla="*/ 1165 h 1186"/>
                  <a:gd name="T88" fmla="*/ 451 w 1015"/>
                  <a:gd name="T89" fmla="*/ 1171 h 1186"/>
                  <a:gd name="T90" fmla="*/ 566 w 1015"/>
                  <a:gd name="T91" fmla="*/ 1153 h 1186"/>
                  <a:gd name="T92" fmla="*/ 674 w 1015"/>
                  <a:gd name="T93" fmla="*/ 1115 h 1186"/>
                  <a:gd name="T94" fmla="*/ 770 w 1015"/>
                  <a:gd name="T95" fmla="*/ 1057 h 1186"/>
                  <a:gd name="T96" fmla="*/ 850 w 1015"/>
                  <a:gd name="T97" fmla="*/ 983 h 1186"/>
                  <a:gd name="T98" fmla="*/ 917 w 1015"/>
                  <a:gd name="T99" fmla="*/ 892 h 1186"/>
                  <a:gd name="T100" fmla="*/ 967 w 1015"/>
                  <a:gd name="T101" fmla="*/ 793 h 1186"/>
                  <a:gd name="T102" fmla="*/ 994 w 1015"/>
                  <a:gd name="T103" fmla="*/ 681 h 1186"/>
                  <a:gd name="T104" fmla="*/ 1015 w 1015"/>
                  <a:gd name="T105" fmla="*/ 593 h 118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5"/>
                  <a:gd name="T160" fmla="*/ 0 h 1186"/>
                  <a:gd name="T161" fmla="*/ 1015 w 1015"/>
                  <a:gd name="T162" fmla="*/ 1186 h 118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5" h="1186">
                    <a:moveTo>
                      <a:pt x="1015" y="593"/>
                    </a:moveTo>
                    <a:lnTo>
                      <a:pt x="1013" y="562"/>
                    </a:lnTo>
                    <a:lnTo>
                      <a:pt x="1011" y="532"/>
                    </a:lnTo>
                    <a:lnTo>
                      <a:pt x="1008" y="503"/>
                    </a:lnTo>
                    <a:lnTo>
                      <a:pt x="1002" y="474"/>
                    </a:lnTo>
                    <a:lnTo>
                      <a:pt x="996" y="445"/>
                    </a:lnTo>
                    <a:lnTo>
                      <a:pt x="988" y="416"/>
                    </a:lnTo>
                    <a:lnTo>
                      <a:pt x="979" y="390"/>
                    </a:lnTo>
                    <a:lnTo>
                      <a:pt x="967" y="363"/>
                    </a:lnTo>
                    <a:lnTo>
                      <a:pt x="956" y="336"/>
                    </a:lnTo>
                    <a:lnTo>
                      <a:pt x="942" y="311"/>
                    </a:lnTo>
                    <a:lnTo>
                      <a:pt x="929" y="286"/>
                    </a:lnTo>
                    <a:lnTo>
                      <a:pt x="913" y="261"/>
                    </a:lnTo>
                    <a:lnTo>
                      <a:pt x="896" y="238"/>
                    </a:lnTo>
                    <a:lnTo>
                      <a:pt x="879" y="217"/>
                    </a:lnTo>
                    <a:lnTo>
                      <a:pt x="860" y="194"/>
                    </a:lnTo>
                    <a:lnTo>
                      <a:pt x="841" y="175"/>
                    </a:lnTo>
                    <a:lnTo>
                      <a:pt x="821" y="154"/>
                    </a:lnTo>
                    <a:lnTo>
                      <a:pt x="798" y="136"/>
                    </a:lnTo>
                    <a:lnTo>
                      <a:pt x="777" y="119"/>
                    </a:lnTo>
                    <a:lnTo>
                      <a:pt x="754" y="102"/>
                    </a:lnTo>
                    <a:lnTo>
                      <a:pt x="729" y="86"/>
                    </a:lnTo>
                    <a:lnTo>
                      <a:pt x="704" y="73"/>
                    </a:lnTo>
                    <a:lnTo>
                      <a:pt x="679" y="60"/>
                    </a:lnTo>
                    <a:lnTo>
                      <a:pt x="652" y="48"/>
                    </a:lnTo>
                    <a:lnTo>
                      <a:pt x="626" y="37"/>
                    </a:lnTo>
                    <a:lnTo>
                      <a:pt x="599" y="27"/>
                    </a:lnTo>
                    <a:lnTo>
                      <a:pt x="570" y="19"/>
                    </a:lnTo>
                    <a:lnTo>
                      <a:pt x="541" y="13"/>
                    </a:lnTo>
                    <a:lnTo>
                      <a:pt x="512" y="8"/>
                    </a:lnTo>
                    <a:lnTo>
                      <a:pt x="484" y="4"/>
                    </a:lnTo>
                    <a:lnTo>
                      <a:pt x="453" y="2"/>
                    </a:lnTo>
                    <a:lnTo>
                      <a:pt x="422" y="0"/>
                    </a:lnTo>
                    <a:lnTo>
                      <a:pt x="392" y="2"/>
                    </a:lnTo>
                    <a:lnTo>
                      <a:pt x="361" y="4"/>
                    </a:lnTo>
                    <a:lnTo>
                      <a:pt x="332" y="8"/>
                    </a:lnTo>
                    <a:lnTo>
                      <a:pt x="303" y="13"/>
                    </a:lnTo>
                    <a:lnTo>
                      <a:pt x="274" y="19"/>
                    </a:lnTo>
                    <a:lnTo>
                      <a:pt x="246" y="27"/>
                    </a:lnTo>
                    <a:lnTo>
                      <a:pt x="219" y="37"/>
                    </a:lnTo>
                    <a:lnTo>
                      <a:pt x="192" y="48"/>
                    </a:lnTo>
                    <a:lnTo>
                      <a:pt x="165" y="60"/>
                    </a:lnTo>
                    <a:lnTo>
                      <a:pt x="140" y="73"/>
                    </a:lnTo>
                    <a:lnTo>
                      <a:pt x="115" y="86"/>
                    </a:lnTo>
                    <a:lnTo>
                      <a:pt x="90" y="102"/>
                    </a:lnTo>
                    <a:lnTo>
                      <a:pt x="67" y="119"/>
                    </a:lnTo>
                    <a:lnTo>
                      <a:pt x="46" y="136"/>
                    </a:lnTo>
                    <a:lnTo>
                      <a:pt x="23" y="154"/>
                    </a:lnTo>
                    <a:lnTo>
                      <a:pt x="4" y="173"/>
                    </a:lnTo>
                    <a:lnTo>
                      <a:pt x="4" y="177"/>
                    </a:lnTo>
                    <a:lnTo>
                      <a:pt x="2" y="179"/>
                    </a:lnTo>
                    <a:lnTo>
                      <a:pt x="2" y="182"/>
                    </a:lnTo>
                    <a:lnTo>
                      <a:pt x="2" y="184"/>
                    </a:lnTo>
                    <a:lnTo>
                      <a:pt x="2" y="188"/>
                    </a:lnTo>
                    <a:lnTo>
                      <a:pt x="0" y="190"/>
                    </a:lnTo>
                    <a:lnTo>
                      <a:pt x="0" y="194"/>
                    </a:lnTo>
                    <a:lnTo>
                      <a:pt x="0" y="196"/>
                    </a:lnTo>
                    <a:lnTo>
                      <a:pt x="12" y="182"/>
                    </a:lnTo>
                    <a:lnTo>
                      <a:pt x="33" y="163"/>
                    </a:lnTo>
                    <a:lnTo>
                      <a:pt x="54" y="146"/>
                    </a:lnTo>
                    <a:lnTo>
                      <a:pt x="75" y="129"/>
                    </a:lnTo>
                    <a:lnTo>
                      <a:pt x="98" y="113"/>
                    </a:lnTo>
                    <a:lnTo>
                      <a:pt x="121" y="98"/>
                    </a:lnTo>
                    <a:lnTo>
                      <a:pt x="146" y="83"/>
                    </a:lnTo>
                    <a:lnTo>
                      <a:pt x="171" y="71"/>
                    </a:lnTo>
                    <a:lnTo>
                      <a:pt x="196" y="60"/>
                    </a:lnTo>
                    <a:lnTo>
                      <a:pt x="223" y="48"/>
                    </a:lnTo>
                    <a:lnTo>
                      <a:pt x="250" y="40"/>
                    </a:lnTo>
                    <a:lnTo>
                      <a:pt x="276" y="33"/>
                    </a:lnTo>
                    <a:lnTo>
                      <a:pt x="305" y="25"/>
                    </a:lnTo>
                    <a:lnTo>
                      <a:pt x="334" y="21"/>
                    </a:lnTo>
                    <a:lnTo>
                      <a:pt x="363" y="17"/>
                    </a:lnTo>
                    <a:lnTo>
                      <a:pt x="392" y="13"/>
                    </a:lnTo>
                    <a:lnTo>
                      <a:pt x="422" y="13"/>
                    </a:lnTo>
                    <a:lnTo>
                      <a:pt x="451" y="13"/>
                    </a:lnTo>
                    <a:lnTo>
                      <a:pt x="482" y="17"/>
                    </a:lnTo>
                    <a:lnTo>
                      <a:pt x="510" y="21"/>
                    </a:lnTo>
                    <a:lnTo>
                      <a:pt x="539" y="25"/>
                    </a:lnTo>
                    <a:lnTo>
                      <a:pt x="566" y="33"/>
                    </a:lnTo>
                    <a:lnTo>
                      <a:pt x="595" y="40"/>
                    </a:lnTo>
                    <a:lnTo>
                      <a:pt x="622" y="48"/>
                    </a:lnTo>
                    <a:lnTo>
                      <a:pt x="647" y="60"/>
                    </a:lnTo>
                    <a:lnTo>
                      <a:pt x="674" y="71"/>
                    </a:lnTo>
                    <a:lnTo>
                      <a:pt x="699" y="83"/>
                    </a:lnTo>
                    <a:lnTo>
                      <a:pt x="723" y="98"/>
                    </a:lnTo>
                    <a:lnTo>
                      <a:pt x="747" y="113"/>
                    </a:lnTo>
                    <a:lnTo>
                      <a:pt x="770" y="129"/>
                    </a:lnTo>
                    <a:lnTo>
                      <a:pt x="791" y="146"/>
                    </a:lnTo>
                    <a:lnTo>
                      <a:pt x="812" y="163"/>
                    </a:lnTo>
                    <a:lnTo>
                      <a:pt x="831" y="182"/>
                    </a:lnTo>
                    <a:lnTo>
                      <a:pt x="850" y="203"/>
                    </a:lnTo>
                    <a:lnTo>
                      <a:pt x="869" y="225"/>
                    </a:lnTo>
                    <a:lnTo>
                      <a:pt x="887" y="246"/>
                    </a:lnTo>
                    <a:lnTo>
                      <a:pt x="902" y="269"/>
                    </a:lnTo>
                    <a:lnTo>
                      <a:pt x="917" y="292"/>
                    </a:lnTo>
                    <a:lnTo>
                      <a:pt x="931" y="317"/>
                    </a:lnTo>
                    <a:lnTo>
                      <a:pt x="944" y="342"/>
                    </a:lnTo>
                    <a:lnTo>
                      <a:pt x="956" y="367"/>
                    </a:lnTo>
                    <a:lnTo>
                      <a:pt x="967" y="393"/>
                    </a:lnTo>
                    <a:lnTo>
                      <a:pt x="975" y="420"/>
                    </a:lnTo>
                    <a:lnTo>
                      <a:pt x="983" y="449"/>
                    </a:lnTo>
                    <a:lnTo>
                      <a:pt x="990" y="476"/>
                    </a:lnTo>
                    <a:lnTo>
                      <a:pt x="994" y="505"/>
                    </a:lnTo>
                    <a:lnTo>
                      <a:pt x="998" y="534"/>
                    </a:lnTo>
                    <a:lnTo>
                      <a:pt x="1002" y="562"/>
                    </a:lnTo>
                    <a:lnTo>
                      <a:pt x="1002" y="593"/>
                    </a:lnTo>
                    <a:lnTo>
                      <a:pt x="1015" y="593"/>
                    </a:lnTo>
                    <a:lnTo>
                      <a:pt x="1013" y="624"/>
                    </a:lnTo>
                    <a:lnTo>
                      <a:pt x="1011" y="653"/>
                    </a:lnTo>
                    <a:lnTo>
                      <a:pt x="1008" y="683"/>
                    </a:lnTo>
                    <a:lnTo>
                      <a:pt x="1002" y="712"/>
                    </a:lnTo>
                    <a:lnTo>
                      <a:pt x="996" y="741"/>
                    </a:lnTo>
                    <a:lnTo>
                      <a:pt x="988" y="770"/>
                    </a:lnTo>
                    <a:lnTo>
                      <a:pt x="979" y="796"/>
                    </a:lnTo>
                    <a:lnTo>
                      <a:pt x="967" y="823"/>
                    </a:lnTo>
                    <a:lnTo>
                      <a:pt x="956" y="850"/>
                    </a:lnTo>
                    <a:lnTo>
                      <a:pt x="942" y="875"/>
                    </a:lnTo>
                    <a:lnTo>
                      <a:pt x="929" y="900"/>
                    </a:lnTo>
                    <a:lnTo>
                      <a:pt x="913" y="925"/>
                    </a:lnTo>
                    <a:lnTo>
                      <a:pt x="896" y="948"/>
                    </a:lnTo>
                    <a:lnTo>
                      <a:pt x="879" y="969"/>
                    </a:lnTo>
                    <a:lnTo>
                      <a:pt x="860" y="990"/>
                    </a:lnTo>
                    <a:lnTo>
                      <a:pt x="841" y="1011"/>
                    </a:lnTo>
                    <a:lnTo>
                      <a:pt x="821" y="1031"/>
                    </a:lnTo>
                    <a:lnTo>
                      <a:pt x="798" y="1050"/>
                    </a:lnTo>
                    <a:lnTo>
                      <a:pt x="777" y="1067"/>
                    </a:lnTo>
                    <a:lnTo>
                      <a:pt x="754" y="1084"/>
                    </a:lnTo>
                    <a:lnTo>
                      <a:pt x="729" y="1100"/>
                    </a:lnTo>
                    <a:lnTo>
                      <a:pt x="704" y="1113"/>
                    </a:lnTo>
                    <a:lnTo>
                      <a:pt x="679" y="1126"/>
                    </a:lnTo>
                    <a:lnTo>
                      <a:pt x="652" y="1138"/>
                    </a:lnTo>
                    <a:lnTo>
                      <a:pt x="626" y="1150"/>
                    </a:lnTo>
                    <a:lnTo>
                      <a:pt x="599" y="1159"/>
                    </a:lnTo>
                    <a:lnTo>
                      <a:pt x="570" y="1167"/>
                    </a:lnTo>
                    <a:lnTo>
                      <a:pt x="541" y="1173"/>
                    </a:lnTo>
                    <a:lnTo>
                      <a:pt x="512" y="1178"/>
                    </a:lnTo>
                    <a:lnTo>
                      <a:pt x="484" y="1182"/>
                    </a:lnTo>
                    <a:lnTo>
                      <a:pt x="453" y="1184"/>
                    </a:lnTo>
                    <a:lnTo>
                      <a:pt x="422" y="1186"/>
                    </a:lnTo>
                    <a:lnTo>
                      <a:pt x="392" y="1184"/>
                    </a:lnTo>
                    <a:lnTo>
                      <a:pt x="361" y="1182"/>
                    </a:lnTo>
                    <a:lnTo>
                      <a:pt x="332" y="1178"/>
                    </a:lnTo>
                    <a:lnTo>
                      <a:pt x="303" y="1173"/>
                    </a:lnTo>
                    <a:lnTo>
                      <a:pt x="274" y="1167"/>
                    </a:lnTo>
                    <a:lnTo>
                      <a:pt x="246" y="1159"/>
                    </a:lnTo>
                    <a:lnTo>
                      <a:pt x="219" y="1150"/>
                    </a:lnTo>
                    <a:lnTo>
                      <a:pt x="192" y="1138"/>
                    </a:lnTo>
                    <a:lnTo>
                      <a:pt x="165" y="1126"/>
                    </a:lnTo>
                    <a:lnTo>
                      <a:pt x="140" y="1113"/>
                    </a:lnTo>
                    <a:lnTo>
                      <a:pt x="115" y="1100"/>
                    </a:lnTo>
                    <a:lnTo>
                      <a:pt x="90" y="1084"/>
                    </a:lnTo>
                    <a:lnTo>
                      <a:pt x="67" y="1067"/>
                    </a:lnTo>
                    <a:lnTo>
                      <a:pt x="46" y="1050"/>
                    </a:lnTo>
                    <a:lnTo>
                      <a:pt x="23" y="1031"/>
                    </a:lnTo>
                    <a:lnTo>
                      <a:pt x="23" y="1027"/>
                    </a:lnTo>
                    <a:lnTo>
                      <a:pt x="21" y="1025"/>
                    </a:lnTo>
                    <a:lnTo>
                      <a:pt x="21" y="1023"/>
                    </a:lnTo>
                    <a:lnTo>
                      <a:pt x="21" y="1019"/>
                    </a:lnTo>
                    <a:lnTo>
                      <a:pt x="19" y="1017"/>
                    </a:lnTo>
                    <a:lnTo>
                      <a:pt x="19" y="1013"/>
                    </a:lnTo>
                    <a:lnTo>
                      <a:pt x="19" y="1011"/>
                    </a:lnTo>
                    <a:lnTo>
                      <a:pt x="17" y="1008"/>
                    </a:lnTo>
                    <a:lnTo>
                      <a:pt x="33" y="1021"/>
                    </a:lnTo>
                    <a:lnTo>
                      <a:pt x="54" y="1040"/>
                    </a:lnTo>
                    <a:lnTo>
                      <a:pt x="75" y="1057"/>
                    </a:lnTo>
                    <a:lnTo>
                      <a:pt x="98" y="1073"/>
                    </a:lnTo>
                    <a:lnTo>
                      <a:pt x="121" y="1088"/>
                    </a:lnTo>
                    <a:lnTo>
                      <a:pt x="146" y="1102"/>
                    </a:lnTo>
                    <a:lnTo>
                      <a:pt x="171" y="1115"/>
                    </a:lnTo>
                    <a:lnTo>
                      <a:pt x="196" y="1126"/>
                    </a:lnTo>
                    <a:lnTo>
                      <a:pt x="223" y="1138"/>
                    </a:lnTo>
                    <a:lnTo>
                      <a:pt x="250" y="1146"/>
                    </a:lnTo>
                    <a:lnTo>
                      <a:pt x="276" y="1153"/>
                    </a:lnTo>
                    <a:lnTo>
                      <a:pt x="305" y="1161"/>
                    </a:lnTo>
                    <a:lnTo>
                      <a:pt x="334" y="1165"/>
                    </a:lnTo>
                    <a:lnTo>
                      <a:pt x="363" y="1169"/>
                    </a:lnTo>
                    <a:lnTo>
                      <a:pt x="392" y="1171"/>
                    </a:lnTo>
                    <a:lnTo>
                      <a:pt x="422" y="1173"/>
                    </a:lnTo>
                    <a:lnTo>
                      <a:pt x="451" y="1171"/>
                    </a:lnTo>
                    <a:lnTo>
                      <a:pt x="482" y="1169"/>
                    </a:lnTo>
                    <a:lnTo>
                      <a:pt x="510" y="1165"/>
                    </a:lnTo>
                    <a:lnTo>
                      <a:pt x="539" y="1161"/>
                    </a:lnTo>
                    <a:lnTo>
                      <a:pt x="566" y="1153"/>
                    </a:lnTo>
                    <a:lnTo>
                      <a:pt x="595" y="1146"/>
                    </a:lnTo>
                    <a:lnTo>
                      <a:pt x="622" y="1138"/>
                    </a:lnTo>
                    <a:lnTo>
                      <a:pt x="647" y="1126"/>
                    </a:lnTo>
                    <a:lnTo>
                      <a:pt x="674" y="1115"/>
                    </a:lnTo>
                    <a:lnTo>
                      <a:pt x="699" y="1102"/>
                    </a:lnTo>
                    <a:lnTo>
                      <a:pt x="723" y="1088"/>
                    </a:lnTo>
                    <a:lnTo>
                      <a:pt x="747" y="1073"/>
                    </a:lnTo>
                    <a:lnTo>
                      <a:pt x="770" y="1057"/>
                    </a:lnTo>
                    <a:lnTo>
                      <a:pt x="791" y="1040"/>
                    </a:lnTo>
                    <a:lnTo>
                      <a:pt x="812" y="1021"/>
                    </a:lnTo>
                    <a:lnTo>
                      <a:pt x="831" y="1002"/>
                    </a:lnTo>
                    <a:lnTo>
                      <a:pt x="850" y="983"/>
                    </a:lnTo>
                    <a:lnTo>
                      <a:pt x="869" y="961"/>
                    </a:lnTo>
                    <a:lnTo>
                      <a:pt x="887" y="940"/>
                    </a:lnTo>
                    <a:lnTo>
                      <a:pt x="902" y="917"/>
                    </a:lnTo>
                    <a:lnTo>
                      <a:pt x="917" y="892"/>
                    </a:lnTo>
                    <a:lnTo>
                      <a:pt x="931" y="869"/>
                    </a:lnTo>
                    <a:lnTo>
                      <a:pt x="944" y="844"/>
                    </a:lnTo>
                    <a:lnTo>
                      <a:pt x="956" y="818"/>
                    </a:lnTo>
                    <a:lnTo>
                      <a:pt x="967" y="793"/>
                    </a:lnTo>
                    <a:lnTo>
                      <a:pt x="975" y="766"/>
                    </a:lnTo>
                    <a:lnTo>
                      <a:pt x="983" y="737"/>
                    </a:lnTo>
                    <a:lnTo>
                      <a:pt x="990" y="710"/>
                    </a:lnTo>
                    <a:lnTo>
                      <a:pt x="994" y="681"/>
                    </a:lnTo>
                    <a:lnTo>
                      <a:pt x="998" y="653"/>
                    </a:lnTo>
                    <a:lnTo>
                      <a:pt x="1002" y="622"/>
                    </a:lnTo>
                    <a:lnTo>
                      <a:pt x="1002" y="593"/>
                    </a:lnTo>
                    <a:lnTo>
                      <a:pt x="1015" y="593"/>
                    </a:lnTo>
                    <a:close/>
                  </a:path>
                </a:pathLst>
              </a:custGeom>
              <a:solidFill>
                <a:srgbClr val="A5DBFF"/>
              </a:solidFill>
              <a:ln w="9525">
                <a:noFill/>
                <a:round/>
                <a:headEnd/>
                <a:tailEnd/>
              </a:ln>
            </p:spPr>
            <p:txBody>
              <a:bodyPr/>
              <a:lstStyle/>
              <a:p>
                <a:endParaRPr lang="en-US"/>
              </a:p>
            </p:txBody>
          </p:sp>
          <p:sp>
            <p:nvSpPr>
              <p:cNvPr id="27822" name="Freeform 1138"/>
              <p:cNvSpPr>
                <a:spLocks/>
              </p:cNvSpPr>
              <p:nvPr/>
            </p:nvSpPr>
            <p:spPr bwMode="auto">
              <a:xfrm>
                <a:off x="444" y="1621"/>
                <a:ext cx="1010" cy="1170"/>
              </a:xfrm>
              <a:custGeom>
                <a:avLst/>
                <a:gdLst>
                  <a:gd name="T0" fmla="*/ 1004 w 1010"/>
                  <a:gd name="T1" fmla="*/ 495 h 1170"/>
                  <a:gd name="T2" fmla="*/ 975 w 1010"/>
                  <a:gd name="T3" fmla="*/ 384 h 1170"/>
                  <a:gd name="T4" fmla="*/ 925 w 1010"/>
                  <a:gd name="T5" fmla="*/ 282 h 1170"/>
                  <a:gd name="T6" fmla="*/ 858 w 1010"/>
                  <a:gd name="T7" fmla="*/ 192 h 1170"/>
                  <a:gd name="T8" fmla="*/ 775 w 1010"/>
                  <a:gd name="T9" fmla="*/ 115 h 1170"/>
                  <a:gd name="T10" fmla="*/ 678 w 1010"/>
                  <a:gd name="T11" fmla="*/ 57 h 1170"/>
                  <a:gd name="T12" fmla="*/ 570 w 1010"/>
                  <a:gd name="T13" fmla="*/ 17 h 1170"/>
                  <a:gd name="T14" fmla="*/ 455 w 1010"/>
                  <a:gd name="T15" fmla="*/ 0 h 1170"/>
                  <a:gd name="T16" fmla="*/ 334 w 1010"/>
                  <a:gd name="T17" fmla="*/ 5 h 1170"/>
                  <a:gd name="T18" fmla="*/ 223 w 1010"/>
                  <a:gd name="T19" fmla="*/ 34 h 1170"/>
                  <a:gd name="T20" fmla="*/ 121 w 1010"/>
                  <a:gd name="T21" fmla="*/ 84 h 1170"/>
                  <a:gd name="T22" fmla="*/ 31 w 1010"/>
                  <a:gd name="T23" fmla="*/ 151 h 1170"/>
                  <a:gd name="T24" fmla="*/ 2 w 1010"/>
                  <a:gd name="T25" fmla="*/ 182 h 1170"/>
                  <a:gd name="T26" fmla="*/ 0 w 1010"/>
                  <a:gd name="T27" fmla="*/ 194 h 1170"/>
                  <a:gd name="T28" fmla="*/ 19 w 1010"/>
                  <a:gd name="T29" fmla="*/ 180 h 1170"/>
                  <a:gd name="T30" fmla="*/ 104 w 1010"/>
                  <a:gd name="T31" fmla="*/ 109 h 1170"/>
                  <a:gd name="T32" fmla="*/ 202 w 1010"/>
                  <a:gd name="T33" fmla="*/ 57 h 1170"/>
                  <a:gd name="T34" fmla="*/ 309 w 1010"/>
                  <a:gd name="T35" fmla="*/ 25 h 1170"/>
                  <a:gd name="T36" fmla="*/ 424 w 1010"/>
                  <a:gd name="T37" fmla="*/ 11 h 1170"/>
                  <a:gd name="T38" fmla="*/ 539 w 1010"/>
                  <a:gd name="T39" fmla="*/ 25 h 1170"/>
                  <a:gd name="T40" fmla="*/ 647 w 1010"/>
                  <a:gd name="T41" fmla="*/ 57 h 1170"/>
                  <a:gd name="T42" fmla="*/ 745 w 1010"/>
                  <a:gd name="T43" fmla="*/ 109 h 1170"/>
                  <a:gd name="T44" fmla="*/ 829 w 1010"/>
                  <a:gd name="T45" fmla="*/ 180 h 1170"/>
                  <a:gd name="T46" fmla="*/ 900 w 1010"/>
                  <a:gd name="T47" fmla="*/ 265 h 1170"/>
                  <a:gd name="T48" fmla="*/ 952 w 1010"/>
                  <a:gd name="T49" fmla="*/ 362 h 1170"/>
                  <a:gd name="T50" fmla="*/ 985 w 1010"/>
                  <a:gd name="T51" fmla="*/ 470 h 1170"/>
                  <a:gd name="T52" fmla="*/ 998 w 1010"/>
                  <a:gd name="T53" fmla="*/ 585 h 1170"/>
                  <a:gd name="T54" fmla="*/ 1004 w 1010"/>
                  <a:gd name="T55" fmla="*/ 673 h 1170"/>
                  <a:gd name="T56" fmla="*/ 975 w 1010"/>
                  <a:gd name="T57" fmla="*/ 787 h 1170"/>
                  <a:gd name="T58" fmla="*/ 925 w 1010"/>
                  <a:gd name="T59" fmla="*/ 888 h 1170"/>
                  <a:gd name="T60" fmla="*/ 858 w 1010"/>
                  <a:gd name="T61" fmla="*/ 978 h 1170"/>
                  <a:gd name="T62" fmla="*/ 775 w 1010"/>
                  <a:gd name="T63" fmla="*/ 1055 h 1170"/>
                  <a:gd name="T64" fmla="*/ 678 w 1010"/>
                  <a:gd name="T65" fmla="*/ 1113 h 1170"/>
                  <a:gd name="T66" fmla="*/ 570 w 1010"/>
                  <a:gd name="T67" fmla="*/ 1153 h 1170"/>
                  <a:gd name="T68" fmla="*/ 455 w 1010"/>
                  <a:gd name="T69" fmla="*/ 1170 h 1170"/>
                  <a:gd name="T70" fmla="*/ 334 w 1010"/>
                  <a:gd name="T71" fmla="*/ 1165 h 1170"/>
                  <a:gd name="T72" fmla="*/ 223 w 1010"/>
                  <a:gd name="T73" fmla="*/ 1136 h 1170"/>
                  <a:gd name="T74" fmla="*/ 121 w 1010"/>
                  <a:gd name="T75" fmla="*/ 1086 h 1170"/>
                  <a:gd name="T76" fmla="*/ 31 w 1010"/>
                  <a:gd name="T77" fmla="*/ 1019 h 1170"/>
                  <a:gd name="T78" fmla="*/ 21 w 1010"/>
                  <a:gd name="T79" fmla="*/ 1003 h 1170"/>
                  <a:gd name="T80" fmla="*/ 17 w 1010"/>
                  <a:gd name="T81" fmla="*/ 992 h 1170"/>
                  <a:gd name="T82" fmla="*/ 60 w 1010"/>
                  <a:gd name="T83" fmla="*/ 1026 h 1170"/>
                  <a:gd name="T84" fmla="*/ 152 w 1010"/>
                  <a:gd name="T85" fmla="*/ 1088 h 1170"/>
                  <a:gd name="T86" fmla="*/ 253 w 1010"/>
                  <a:gd name="T87" fmla="*/ 1132 h 1170"/>
                  <a:gd name="T88" fmla="*/ 365 w 1010"/>
                  <a:gd name="T89" fmla="*/ 1155 h 1170"/>
                  <a:gd name="T90" fmla="*/ 482 w 1010"/>
                  <a:gd name="T91" fmla="*/ 1155 h 1170"/>
                  <a:gd name="T92" fmla="*/ 595 w 1010"/>
                  <a:gd name="T93" fmla="*/ 1132 h 1170"/>
                  <a:gd name="T94" fmla="*/ 697 w 1010"/>
                  <a:gd name="T95" fmla="*/ 1088 h 1170"/>
                  <a:gd name="T96" fmla="*/ 789 w 1010"/>
                  <a:gd name="T97" fmla="*/ 1026 h 1170"/>
                  <a:gd name="T98" fmla="*/ 866 w 1010"/>
                  <a:gd name="T99" fmla="*/ 950 h 1170"/>
                  <a:gd name="T100" fmla="*/ 927 w 1010"/>
                  <a:gd name="T101" fmla="*/ 858 h 1170"/>
                  <a:gd name="T102" fmla="*/ 971 w 1010"/>
                  <a:gd name="T103" fmla="*/ 756 h 1170"/>
                  <a:gd name="T104" fmla="*/ 994 w 1010"/>
                  <a:gd name="T105" fmla="*/ 643 h 117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10"/>
                  <a:gd name="T160" fmla="*/ 0 h 1170"/>
                  <a:gd name="T161" fmla="*/ 1010 w 1010"/>
                  <a:gd name="T162" fmla="*/ 1170 h 117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10" h="1170">
                    <a:moveTo>
                      <a:pt x="1010" y="585"/>
                    </a:moveTo>
                    <a:lnTo>
                      <a:pt x="1010" y="554"/>
                    </a:lnTo>
                    <a:lnTo>
                      <a:pt x="1008" y="526"/>
                    </a:lnTo>
                    <a:lnTo>
                      <a:pt x="1004" y="495"/>
                    </a:lnTo>
                    <a:lnTo>
                      <a:pt x="998" y="466"/>
                    </a:lnTo>
                    <a:lnTo>
                      <a:pt x="992" y="439"/>
                    </a:lnTo>
                    <a:lnTo>
                      <a:pt x="985" y="410"/>
                    </a:lnTo>
                    <a:lnTo>
                      <a:pt x="975" y="384"/>
                    </a:lnTo>
                    <a:lnTo>
                      <a:pt x="963" y="357"/>
                    </a:lnTo>
                    <a:lnTo>
                      <a:pt x="952" y="332"/>
                    </a:lnTo>
                    <a:lnTo>
                      <a:pt x="939" y="305"/>
                    </a:lnTo>
                    <a:lnTo>
                      <a:pt x="925" y="282"/>
                    </a:lnTo>
                    <a:lnTo>
                      <a:pt x="910" y="257"/>
                    </a:lnTo>
                    <a:lnTo>
                      <a:pt x="894" y="234"/>
                    </a:lnTo>
                    <a:lnTo>
                      <a:pt x="877" y="213"/>
                    </a:lnTo>
                    <a:lnTo>
                      <a:pt x="858" y="192"/>
                    </a:lnTo>
                    <a:lnTo>
                      <a:pt x="839" y="171"/>
                    </a:lnTo>
                    <a:lnTo>
                      <a:pt x="818" y="151"/>
                    </a:lnTo>
                    <a:lnTo>
                      <a:pt x="796" y="132"/>
                    </a:lnTo>
                    <a:lnTo>
                      <a:pt x="775" y="115"/>
                    </a:lnTo>
                    <a:lnTo>
                      <a:pt x="752" y="100"/>
                    </a:lnTo>
                    <a:lnTo>
                      <a:pt x="727" y="84"/>
                    </a:lnTo>
                    <a:lnTo>
                      <a:pt x="702" y="71"/>
                    </a:lnTo>
                    <a:lnTo>
                      <a:pt x="678" y="57"/>
                    </a:lnTo>
                    <a:lnTo>
                      <a:pt x="653" y="46"/>
                    </a:lnTo>
                    <a:lnTo>
                      <a:pt x="626" y="34"/>
                    </a:lnTo>
                    <a:lnTo>
                      <a:pt x="599" y="25"/>
                    </a:lnTo>
                    <a:lnTo>
                      <a:pt x="570" y="17"/>
                    </a:lnTo>
                    <a:lnTo>
                      <a:pt x="541" y="11"/>
                    </a:lnTo>
                    <a:lnTo>
                      <a:pt x="512" y="5"/>
                    </a:lnTo>
                    <a:lnTo>
                      <a:pt x="484" y="2"/>
                    </a:lnTo>
                    <a:lnTo>
                      <a:pt x="455" y="0"/>
                    </a:lnTo>
                    <a:lnTo>
                      <a:pt x="424" y="0"/>
                    </a:lnTo>
                    <a:lnTo>
                      <a:pt x="394" y="0"/>
                    </a:lnTo>
                    <a:lnTo>
                      <a:pt x="365" y="2"/>
                    </a:lnTo>
                    <a:lnTo>
                      <a:pt x="334" y="5"/>
                    </a:lnTo>
                    <a:lnTo>
                      <a:pt x="305" y="11"/>
                    </a:lnTo>
                    <a:lnTo>
                      <a:pt x="278" y="17"/>
                    </a:lnTo>
                    <a:lnTo>
                      <a:pt x="250" y="25"/>
                    </a:lnTo>
                    <a:lnTo>
                      <a:pt x="223" y="34"/>
                    </a:lnTo>
                    <a:lnTo>
                      <a:pt x="196" y="46"/>
                    </a:lnTo>
                    <a:lnTo>
                      <a:pt x="171" y="57"/>
                    </a:lnTo>
                    <a:lnTo>
                      <a:pt x="144" y="71"/>
                    </a:lnTo>
                    <a:lnTo>
                      <a:pt x="121" y="84"/>
                    </a:lnTo>
                    <a:lnTo>
                      <a:pt x="96" y="100"/>
                    </a:lnTo>
                    <a:lnTo>
                      <a:pt x="73" y="115"/>
                    </a:lnTo>
                    <a:lnTo>
                      <a:pt x="52" y="132"/>
                    </a:lnTo>
                    <a:lnTo>
                      <a:pt x="31" y="151"/>
                    </a:lnTo>
                    <a:lnTo>
                      <a:pt x="10" y="171"/>
                    </a:lnTo>
                    <a:lnTo>
                      <a:pt x="4" y="176"/>
                    </a:lnTo>
                    <a:lnTo>
                      <a:pt x="4" y="180"/>
                    </a:lnTo>
                    <a:lnTo>
                      <a:pt x="2" y="182"/>
                    </a:lnTo>
                    <a:lnTo>
                      <a:pt x="2" y="186"/>
                    </a:lnTo>
                    <a:lnTo>
                      <a:pt x="2" y="188"/>
                    </a:lnTo>
                    <a:lnTo>
                      <a:pt x="2" y="192"/>
                    </a:lnTo>
                    <a:lnTo>
                      <a:pt x="0" y="194"/>
                    </a:lnTo>
                    <a:lnTo>
                      <a:pt x="0" y="197"/>
                    </a:lnTo>
                    <a:lnTo>
                      <a:pt x="0" y="199"/>
                    </a:lnTo>
                    <a:lnTo>
                      <a:pt x="19" y="180"/>
                    </a:lnTo>
                    <a:lnTo>
                      <a:pt x="39" y="161"/>
                    </a:lnTo>
                    <a:lnTo>
                      <a:pt x="60" y="144"/>
                    </a:lnTo>
                    <a:lnTo>
                      <a:pt x="81" y="126"/>
                    </a:lnTo>
                    <a:lnTo>
                      <a:pt x="104" y="109"/>
                    </a:lnTo>
                    <a:lnTo>
                      <a:pt x="127" y="96"/>
                    </a:lnTo>
                    <a:lnTo>
                      <a:pt x="152" y="80"/>
                    </a:lnTo>
                    <a:lnTo>
                      <a:pt x="177" y="69"/>
                    </a:lnTo>
                    <a:lnTo>
                      <a:pt x="202" y="57"/>
                    </a:lnTo>
                    <a:lnTo>
                      <a:pt x="227" y="48"/>
                    </a:lnTo>
                    <a:lnTo>
                      <a:pt x="253" y="38"/>
                    </a:lnTo>
                    <a:lnTo>
                      <a:pt x="280" y="30"/>
                    </a:lnTo>
                    <a:lnTo>
                      <a:pt x="309" y="25"/>
                    </a:lnTo>
                    <a:lnTo>
                      <a:pt x="336" y="19"/>
                    </a:lnTo>
                    <a:lnTo>
                      <a:pt x="365" y="15"/>
                    </a:lnTo>
                    <a:lnTo>
                      <a:pt x="395" y="13"/>
                    </a:lnTo>
                    <a:lnTo>
                      <a:pt x="424" y="11"/>
                    </a:lnTo>
                    <a:lnTo>
                      <a:pt x="453" y="13"/>
                    </a:lnTo>
                    <a:lnTo>
                      <a:pt x="482" y="15"/>
                    </a:lnTo>
                    <a:lnTo>
                      <a:pt x="511" y="19"/>
                    </a:lnTo>
                    <a:lnTo>
                      <a:pt x="539" y="25"/>
                    </a:lnTo>
                    <a:lnTo>
                      <a:pt x="568" y="30"/>
                    </a:lnTo>
                    <a:lnTo>
                      <a:pt x="595" y="38"/>
                    </a:lnTo>
                    <a:lnTo>
                      <a:pt x="622" y="48"/>
                    </a:lnTo>
                    <a:lnTo>
                      <a:pt x="647" y="57"/>
                    </a:lnTo>
                    <a:lnTo>
                      <a:pt x="672" y="69"/>
                    </a:lnTo>
                    <a:lnTo>
                      <a:pt x="697" y="80"/>
                    </a:lnTo>
                    <a:lnTo>
                      <a:pt x="722" y="96"/>
                    </a:lnTo>
                    <a:lnTo>
                      <a:pt x="745" y="109"/>
                    </a:lnTo>
                    <a:lnTo>
                      <a:pt x="768" y="126"/>
                    </a:lnTo>
                    <a:lnTo>
                      <a:pt x="789" y="144"/>
                    </a:lnTo>
                    <a:lnTo>
                      <a:pt x="810" y="161"/>
                    </a:lnTo>
                    <a:lnTo>
                      <a:pt x="829" y="180"/>
                    </a:lnTo>
                    <a:lnTo>
                      <a:pt x="848" y="199"/>
                    </a:lnTo>
                    <a:lnTo>
                      <a:pt x="866" y="220"/>
                    </a:lnTo>
                    <a:lnTo>
                      <a:pt x="883" y="242"/>
                    </a:lnTo>
                    <a:lnTo>
                      <a:pt x="900" y="265"/>
                    </a:lnTo>
                    <a:lnTo>
                      <a:pt x="914" y="288"/>
                    </a:lnTo>
                    <a:lnTo>
                      <a:pt x="927" y="313"/>
                    </a:lnTo>
                    <a:lnTo>
                      <a:pt x="940" y="337"/>
                    </a:lnTo>
                    <a:lnTo>
                      <a:pt x="952" y="362"/>
                    </a:lnTo>
                    <a:lnTo>
                      <a:pt x="962" y="387"/>
                    </a:lnTo>
                    <a:lnTo>
                      <a:pt x="971" y="414"/>
                    </a:lnTo>
                    <a:lnTo>
                      <a:pt x="979" y="441"/>
                    </a:lnTo>
                    <a:lnTo>
                      <a:pt x="985" y="470"/>
                    </a:lnTo>
                    <a:lnTo>
                      <a:pt x="990" y="497"/>
                    </a:lnTo>
                    <a:lnTo>
                      <a:pt x="994" y="526"/>
                    </a:lnTo>
                    <a:lnTo>
                      <a:pt x="996" y="556"/>
                    </a:lnTo>
                    <a:lnTo>
                      <a:pt x="998" y="585"/>
                    </a:lnTo>
                    <a:lnTo>
                      <a:pt x="1010" y="585"/>
                    </a:lnTo>
                    <a:lnTo>
                      <a:pt x="1010" y="616"/>
                    </a:lnTo>
                    <a:lnTo>
                      <a:pt x="1008" y="645"/>
                    </a:lnTo>
                    <a:lnTo>
                      <a:pt x="1004" y="673"/>
                    </a:lnTo>
                    <a:lnTo>
                      <a:pt x="998" y="702"/>
                    </a:lnTo>
                    <a:lnTo>
                      <a:pt x="992" y="731"/>
                    </a:lnTo>
                    <a:lnTo>
                      <a:pt x="985" y="760"/>
                    </a:lnTo>
                    <a:lnTo>
                      <a:pt x="975" y="787"/>
                    </a:lnTo>
                    <a:lnTo>
                      <a:pt x="963" y="813"/>
                    </a:lnTo>
                    <a:lnTo>
                      <a:pt x="952" y="838"/>
                    </a:lnTo>
                    <a:lnTo>
                      <a:pt x="939" y="863"/>
                    </a:lnTo>
                    <a:lnTo>
                      <a:pt x="925" y="888"/>
                    </a:lnTo>
                    <a:lnTo>
                      <a:pt x="910" y="913"/>
                    </a:lnTo>
                    <a:lnTo>
                      <a:pt x="894" y="936"/>
                    </a:lnTo>
                    <a:lnTo>
                      <a:pt x="877" y="957"/>
                    </a:lnTo>
                    <a:lnTo>
                      <a:pt x="858" y="978"/>
                    </a:lnTo>
                    <a:lnTo>
                      <a:pt x="839" y="1000"/>
                    </a:lnTo>
                    <a:lnTo>
                      <a:pt x="818" y="1019"/>
                    </a:lnTo>
                    <a:lnTo>
                      <a:pt x="796" y="1038"/>
                    </a:lnTo>
                    <a:lnTo>
                      <a:pt x="775" y="1055"/>
                    </a:lnTo>
                    <a:lnTo>
                      <a:pt x="752" y="1071"/>
                    </a:lnTo>
                    <a:lnTo>
                      <a:pt x="727" y="1086"/>
                    </a:lnTo>
                    <a:lnTo>
                      <a:pt x="702" y="1099"/>
                    </a:lnTo>
                    <a:lnTo>
                      <a:pt x="678" y="1113"/>
                    </a:lnTo>
                    <a:lnTo>
                      <a:pt x="653" y="1124"/>
                    </a:lnTo>
                    <a:lnTo>
                      <a:pt x="626" y="1136"/>
                    </a:lnTo>
                    <a:lnTo>
                      <a:pt x="599" y="1143"/>
                    </a:lnTo>
                    <a:lnTo>
                      <a:pt x="570" y="1153"/>
                    </a:lnTo>
                    <a:lnTo>
                      <a:pt x="541" y="1159"/>
                    </a:lnTo>
                    <a:lnTo>
                      <a:pt x="512" y="1165"/>
                    </a:lnTo>
                    <a:lnTo>
                      <a:pt x="484" y="1168"/>
                    </a:lnTo>
                    <a:lnTo>
                      <a:pt x="455" y="1170"/>
                    </a:lnTo>
                    <a:lnTo>
                      <a:pt x="424" y="1170"/>
                    </a:lnTo>
                    <a:lnTo>
                      <a:pt x="394" y="1170"/>
                    </a:lnTo>
                    <a:lnTo>
                      <a:pt x="365" y="1168"/>
                    </a:lnTo>
                    <a:lnTo>
                      <a:pt x="334" y="1165"/>
                    </a:lnTo>
                    <a:lnTo>
                      <a:pt x="305" y="1159"/>
                    </a:lnTo>
                    <a:lnTo>
                      <a:pt x="278" y="1153"/>
                    </a:lnTo>
                    <a:lnTo>
                      <a:pt x="250" y="1143"/>
                    </a:lnTo>
                    <a:lnTo>
                      <a:pt x="223" y="1136"/>
                    </a:lnTo>
                    <a:lnTo>
                      <a:pt x="196" y="1124"/>
                    </a:lnTo>
                    <a:lnTo>
                      <a:pt x="171" y="1113"/>
                    </a:lnTo>
                    <a:lnTo>
                      <a:pt x="144" y="1099"/>
                    </a:lnTo>
                    <a:lnTo>
                      <a:pt x="121" y="1086"/>
                    </a:lnTo>
                    <a:lnTo>
                      <a:pt x="96" y="1071"/>
                    </a:lnTo>
                    <a:lnTo>
                      <a:pt x="73" y="1055"/>
                    </a:lnTo>
                    <a:lnTo>
                      <a:pt x="52" y="1038"/>
                    </a:lnTo>
                    <a:lnTo>
                      <a:pt x="31" y="1019"/>
                    </a:lnTo>
                    <a:lnTo>
                      <a:pt x="23" y="1011"/>
                    </a:lnTo>
                    <a:lnTo>
                      <a:pt x="21" y="1007"/>
                    </a:lnTo>
                    <a:lnTo>
                      <a:pt x="21" y="1005"/>
                    </a:lnTo>
                    <a:lnTo>
                      <a:pt x="21" y="1003"/>
                    </a:lnTo>
                    <a:lnTo>
                      <a:pt x="19" y="1000"/>
                    </a:lnTo>
                    <a:lnTo>
                      <a:pt x="19" y="998"/>
                    </a:lnTo>
                    <a:lnTo>
                      <a:pt x="19" y="994"/>
                    </a:lnTo>
                    <a:lnTo>
                      <a:pt x="17" y="992"/>
                    </a:lnTo>
                    <a:lnTo>
                      <a:pt x="17" y="988"/>
                    </a:lnTo>
                    <a:lnTo>
                      <a:pt x="19" y="990"/>
                    </a:lnTo>
                    <a:lnTo>
                      <a:pt x="39" y="1009"/>
                    </a:lnTo>
                    <a:lnTo>
                      <a:pt x="60" y="1026"/>
                    </a:lnTo>
                    <a:lnTo>
                      <a:pt x="81" y="1044"/>
                    </a:lnTo>
                    <a:lnTo>
                      <a:pt x="104" y="1059"/>
                    </a:lnTo>
                    <a:lnTo>
                      <a:pt x="127" y="1074"/>
                    </a:lnTo>
                    <a:lnTo>
                      <a:pt x="152" y="1088"/>
                    </a:lnTo>
                    <a:lnTo>
                      <a:pt x="177" y="1101"/>
                    </a:lnTo>
                    <a:lnTo>
                      <a:pt x="202" y="1113"/>
                    </a:lnTo>
                    <a:lnTo>
                      <a:pt x="227" y="1122"/>
                    </a:lnTo>
                    <a:lnTo>
                      <a:pt x="253" y="1132"/>
                    </a:lnTo>
                    <a:lnTo>
                      <a:pt x="280" y="1140"/>
                    </a:lnTo>
                    <a:lnTo>
                      <a:pt x="309" y="1145"/>
                    </a:lnTo>
                    <a:lnTo>
                      <a:pt x="336" y="1151"/>
                    </a:lnTo>
                    <a:lnTo>
                      <a:pt x="365" y="1155"/>
                    </a:lnTo>
                    <a:lnTo>
                      <a:pt x="395" y="1157"/>
                    </a:lnTo>
                    <a:lnTo>
                      <a:pt x="424" y="1157"/>
                    </a:lnTo>
                    <a:lnTo>
                      <a:pt x="453" y="1157"/>
                    </a:lnTo>
                    <a:lnTo>
                      <a:pt x="482" y="1155"/>
                    </a:lnTo>
                    <a:lnTo>
                      <a:pt x="511" y="1151"/>
                    </a:lnTo>
                    <a:lnTo>
                      <a:pt x="539" y="1145"/>
                    </a:lnTo>
                    <a:lnTo>
                      <a:pt x="568" y="1140"/>
                    </a:lnTo>
                    <a:lnTo>
                      <a:pt x="595" y="1132"/>
                    </a:lnTo>
                    <a:lnTo>
                      <a:pt x="622" y="1122"/>
                    </a:lnTo>
                    <a:lnTo>
                      <a:pt x="647" y="1113"/>
                    </a:lnTo>
                    <a:lnTo>
                      <a:pt x="672" y="1101"/>
                    </a:lnTo>
                    <a:lnTo>
                      <a:pt x="697" y="1088"/>
                    </a:lnTo>
                    <a:lnTo>
                      <a:pt x="722" y="1074"/>
                    </a:lnTo>
                    <a:lnTo>
                      <a:pt x="745" y="1059"/>
                    </a:lnTo>
                    <a:lnTo>
                      <a:pt x="768" y="1044"/>
                    </a:lnTo>
                    <a:lnTo>
                      <a:pt x="789" y="1026"/>
                    </a:lnTo>
                    <a:lnTo>
                      <a:pt x="810" y="1009"/>
                    </a:lnTo>
                    <a:lnTo>
                      <a:pt x="829" y="990"/>
                    </a:lnTo>
                    <a:lnTo>
                      <a:pt x="848" y="971"/>
                    </a:lnTo>
                    <a:lnTo>
                      <a:pt x="866" y="950"/>
                    </a:lnTo>
                    <a:lnTo>
                      <a:pt x="883" y="929"/>
                    </a:lnTo>
                    <a:lnTo>
                      <a:pt x="900" y="905"/>
                    </a:lnTo>
                    <a:lnTo>
                      <a:pt x="914" y="882"/>
                    </a:lnTo>
                    <a:lnTo>
                      <a:pt x="927" y="858"/>
                    </a:lnTo>
                    <a:lnTo>
                      <a:pt x="940" y="833"/>
                    </a:lnTo>
                    <a:lnTo>
                      <a:pt x="952" y="808"/>
                    </a:lnTo>
                    <a:lnTo>
                      <a:pt x="962" y="783"/>
                    </a:lnTo>
                    <a:lnTo>
                      <a:pt x="971" y="756"/>
                    </a:lnTo>
                    <a:lnTo>
                      <a:pt x="979" y="729"/>
                    </a:lnTo>
                    <a:lnTo>
                      <a:pt x="985" y="700"/>
                    </a:lnTo>
                    <a:lnTo>
                      <a:pt x="990" y="671"/>
                    </a:lnTo>
                    <a:lnTo>
                      <a:pt x="994" y="643"/>
                    </a:lnTo>
                    <a:lnTo>
                      <a:pt x="996" y="614"/>
                    </a:lnTo>
                    <a:lnTo>
                      <a:pt x="998" y="585"/>
                    </a:lnTo>
                    <a:lnTo>
                      <a:pt x="1010" y="585"/>
                    </a:lnTo>
                    <a:close/>
                  </a:path>
                </a:pathLst>
              </a:custGeom>
              <a:solidFill>
                <a:srgbClr val="A6DBFF"/>
              </a:solidFill>
              <a:ln w="9525">
                <a:noFill/>
                <a:round/>
                <a:headEnd/>
                <a:tailEnd/>
              </a:ln>
            </p:spPr>
            <p:txBody>
              <a:bodyPr/>
              <a:lstStyle/>
              <a:p>
                <a:endParaRPr lang="en-US"/>
              </a:p>
            </p:txBody>
          </p:sp>
          <p:sp>
            <p:nvSpPr>
              <p:cNvPr id="27823" name="Freeform 1139"/>
              <p:cNvSpPr>
                <a:spLocks/>
              </p:cNvSpPr>
              <p:nvPr/>
            </p:nvSpPr>
            <p:spPr bwMode="auto">
              <a:xfrm>
                <a:off x="442" y="1626"/>
                <a:ext cx="1006" cy="1160"/>
              </a:xfrm>
              <a:custGeom>
                <a:avLst/>
                <a:gdLst>
                  <a:gd name="T0" fmla="*/ 998 w 1006"/>
                  <a:gd name="T1" fmla="*/ 492 h 1160"/>
                  <a:gd name="T2" fmla="*/ 971 w 1006"/>
                  <a:gd name="T3" fmla="*/ 380 h 1160"/>
                  <a:gd name="T4" fmla="*/ 921 w 1006"/>
                  <a:gd name="T5" fmla="*/ 279 h 1160"/>
                  <a:gd name="T6" fmla="*/ 854 w 1006"/>
                  <a:gd name="T7" fmla="*/ 190 h 1160"/>
                  <a:gd name="T8" fmla="*/ 774 w 1006"/>
                  <a:gd name="T9" fmla="*/ 116 h 1160"/>
                  <a:gd name="T10" fmla="*/ 678 w 1006"/>
                  <a:gd name="T11" fmla="*/ 58 h 1160"/>
                  <a:gd name="T12" fmla="*/ 570 w 1006"/>
                  <a:gd name="T13" fmla="*/ 20 h 1160"/>
                  <a:gd name="T14" fmla="*/ 455 w 1006"/>
                  <a:gd name="T15" fmla="*/ 0 h 1160"/>
                  <a:gd name="T16" fmla="*/ 338 w 1006"/>
                  <a:gd name="T17" fmla="*/ 8 h 1160"/>
                  <a:gd name="T18" fmla="*/ 227 w 1006"/>
                  <a:gd name="T19" fmla="*/ 35 h 1160"/>
                  <a:gd name="T20" fmla="*/ 125 w 1006"/>
                  <a:gd name="T21" fmla="*/ 85 h 1160"/>
                  <a:gd name="T22" fmla="*/ 37 w 1006"/>
                  <a:gd name="T23" fmla="*/ 150 h 1160"/>
                  <a:gd name="T24" fmla="*/ 2 w 1006"/>
                  <a:gd name="T25" fmla="*/ 190 h 1160"/>
                  <a:gd name="T26" fmla="*/ 0 w 1006"/>
                  <a:gd name="T27" fmla="*/ 202 h 1160"/>
                  <a:gd name="T28" fmla="*/ 25 w 1006"/>
                  <a:gd name="T29" fmla="*/ 179 h 1160"/>
                  <a:gd name="T30" fmla="*/ 110 w 1006"/>
                  <a:gd name="T31" fmla="*/ 110 h 1160"/>
                  <a:gd name="T32" fmla="*/ 206 w 1006"/>
                  <a:gd name="T33" fmla="*/ 58 h 1160"/>
                  <a:gd name="T34" fmla="*/ 311 w 1006"/>
                  <a:gd name="T35" fmla="*/ 25 h 1160"/>
                  <a:gd name="T36" fmla="*/ 426 w 1006"/>
                  <a:gd name="T37" fmla="*/ 14 h 1160"/>
                  <a:gd name="T38" fmla="*/ 539 w 1006"/>
                  <a:gd name="T39" fmla="*/ 25 h 1160"/>
                  <a:gd name="T40" fmla="*/ 647 w 1006"/>
                  <a:gd name="T41" fmla="*/ 58 h 1160"/>
                  <a:gd name="T42" fmla="*/ 743 w 1006"/>
                  <a:gd name="T43" fmla="*/ 110 h 1160"/>
                  <a:gd name="T44" fmla="*/ 827 w 1006"/>
                  <a:gd name="T45" fmla="*/ 179 h 1160"/>
                  <a:gd name="T46" fmla="*/ 896 w 1006"/>
                  <a:gd name="T47" fmla="*/ 263 h 1160"/>
                  <a:gd name="T48" fmla="*/ 948 w 1006"/>
                  <a:gd name="T49" fmla="*/ 359 h 1160"/>
                  <a:gd name="T50" fmla="*/ 981 w 1006"/>
                  <a:gd name="T51" fmla="*/ 465 h 1160"/>
                  <a:gd name="T52" fmla="*/ 992 w 1006"/>
                  <a:gd name="T53" fmla="*/ 580 h 1160"/>
                  <a:gd name="T54" fmla="*/ 998 w 1006"/>
                  <a:gd name="T55" fmla="*/ 668 h 1160"/>
                  <a:gd name="T56" fmla="*/ 971 w 1006"/>
                  <a:gd name="T57" fmla="*/ 780 h 1160"/>
                  <a:gd name="T58" fmla="*/ 921 w 1006"/>
                  <a:gd name="T59" fmla="*/ 879 h 1160"/>
                  <a:gd name="T60" fmla="*/ 854 w 1006"/>
                  <a:gd name="T61" fmla="*/ 970 h 1160"/>
                  <a:gd name="T62" fmla="*/ 774 w 1006"/>
                  <a:gd name="T63" fmla="*/ 1044 h 1160"/>
                  <a:gd name="T64" fmla="*/ 678 w 1006"/>
                  <a:gd name="T65" fmla="*/ 1102 h 1160"/>
                  <a:gd name="T66" fmla="*/ 570 w 1006"/>
                  <a:gd name="T67" fmla="*/ 1140 h 1160"/>
                  <a:gd name="T68" fmla="*/ 455 w 1006"/>
                  <a:gd name="T69" fmla="*/ 1158 h 1160"/>
                  <a:gd name="T70" fmla="*/ 338 w 1006"/>
                  <a:gd name="T71" fmla="*/ 1152 h 1160"/>
                  <a:gd name="T72" fmla="*/ 227 w 1006"/>
                  <a:gd name="T73" fmla="*/ 1125 h 1160"/>
                  <a:gd name="T74" fmla="*/ 125 w 1006"/>
                  <a:gd name="T75" fmla="*/ 1075 h 1160"/>
                  <a:gd name="T76" fmla="*/ 37 w 1006"/>
                  <a:gd name="T77" fmla="*/ 1008 h 1160"/>
                  <a:gd name="T78" fmla="*/ 19 w 1006"/>
                  <a:gd name="T79" fmla="*/ 985 h 1160"/>
                  <a:gd name="T80" fmla="*/ 17 w 1006"/>
                  <a:gd name="T81" fmla="*/ 973 h 1160"/>
                  <a:gd name="T82" fmla="*/ 65 w 1006"/>
                  <a:gd name="T83" fmla="*/ 1018 h 1160"/>
                  <a:gd name="T84" fmla="*/ 156 w 1006"/>
                  <a:gd name="T85" fmla="*/ 1077 h 1160"/>
                  <a:gd name="T86" fmla="*/ 257 w 1006"/>
                  <a:gd name="T87" fmla="*/ 1121 h 1160"/>
                  <a:gd name="T88" fmla="*/ 369 w 1006"/>
                  <a:gd name="T89" fmla="*/ 1144 h 1160"/>
                  <a:gd name="T90" fmla="*/ 484 w 1006"/>
                  <a:gd name="T91" fmla="*/ 1144 h 1160"/>
                  <a:gd name="T92" fmla="*/ 595 w 1006"/>
                  <a:gd name="T93" fmla="*/ 1121 h 1160"/>
                  <a:gd name="T94" fmla="*/ 697 w 1006"/>
                  <a:gd name="T95" fmla="*/ 1077 h 1160"/>
                  <a:gd name="T96" fmla="*/ 787 w 1006"/>
                  <a:gd name="T97" fmla="*/ 1018 h 1160"/>
                  <a:gd name="T98" fmla="*/ 864 w 1006"/>
                  <a:gd name="T99" fmla="*/ 941 h 1160"/>
                  <a:gd name="T100" fmla="*/ 923 w 1006"/>
                  <a:gd name="T101" fmla="*/ 851 h 1160"/>
                  <a:gd name="T102" fmla="*/ 967 w 1006"/>
                  <a:gd name="T103" fmla="*/ 749 h 1160"/>
                  <a:gd name="T104" fmla="*/ 990 w 1006"/>
                  <a:gd name="T105" fmla="*/ 638 h 116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006"/>
                  <a:gd name="T160" fmla="*/ 0 h 1160"/>
                  <a:gd name="T161" fmla="*/ 1006 w 1006"/>
                  <a:gd name="T162" fmla="*/ 1160 h 116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006" h="1160">
                    <a:moveTo>
                      <a:pt x="1006" y="580"/>
                    </a:moveTo>
                    <a:lnTo>
                      <a:pt x="1006" y="549"/>
                    </a:lnTo>
                    <a:lnTo>
                      <a:pt x="1002" y="521"/>
                    </a:lnTo>
                    <a:lnTo>
                      <a:pt x="998" y="492"/>
                    </a:lnTo>
                    <a:lnTo>
                      <a:pt x="994" y="463"/>
                    </a:lnTo>
                    <a:lnTo>
                      <a:pt x="987" y="436"/>
                    </a:lnTo>
                    <a:lnTo>
                      <a:pt x="979" y="407"/>
                    </a:lnTo>
                    <a:lnTo>
                      <a:pt x="971" y="380"/>
                    </a:lnTo>
                    <a:lnTo>
                      <a:pt x="960" y="354"/>
                    </a:lnTo>
                    <a:lnTo>
                      <a:pt x="948" y="329"/>
                    </a:lnTo>
                    <a:lnTo>
                      <a:pt x="935" y="304"/>
                    </a:lnTo>
                    <a:lnTo>
                      <a:pt x="921" y="279"/>
                    </a:lnTo>
                    <a:lnTo>
                      <a:pt x="906" y="256"/>
                    </a:lnTo>
                    <a:lnTo>
                      <a:pt x="891" y="233"/>
                    </a:lnTo>
                    <a:lnTo>
                      <a:pt x="873" y="212"/>
                    </a:lnTo>
                    <a:lnTo>
                      <a:pt x="854" y="190"/>
                    </a:lnTo>
                    <a:lnTo>
                      <a:pt x="835" y="169"/>
                    </a:lnTo>
                    <a:lnTo>
                      <a:pt x="816" y="150"/>
                    </a:lnTo>
                    <a:lnTo>
                      <a:pt x="795" y="133"/>
                    </a:lnTo>
                    <a:lnTo>
                      <a:pt x="774" y="116"/>
                    </a:lnTo>
                    <a:lnTo>
                      <a:pt x="751" y="100"/>
                    </a:lnTo>
                    <a:lnTo>
                      <a:pt x="727" y="85"/>
                    </a:lnTo>
                    <a:lnTo>
                      <a:pt x="703" y="70"/>
                    </a:lnTo>
                    <a:lnTo>
                      <a:pt x="678" y="58"/>
                    </a:lnTo>
                    <a:lnTo>
                      <a:pt x="651" y="47"/>
                    </a:lnTo>
                    <a:lnTo>
                      <a:pt x="626" y="35"/>
                    </a:lnTo>
                    <a:lnTo>
                      <a:pt x="599" y="27"/>
                    </a:lnTo>
                    <a:lnTo>
                      <a:pt x="570" y="20"/>
                    </a:lnTo>
                    <a:lnTo>
                      <a:pt x="543" y="12"/>
                    </a:lnTo>
                    <a:lnTo>
                      <a:pt x="514" y="8"/>
                    </a:lnTo>
                    <a:lnTo>
                      <a:pt x="486" y="4"/>
                    </a:lnTo>
                    <a:lnTo>
                      <a:pt x="455" y="0"/>
                    </a:lnTo>
                    <a:lnTo>
                      <a:pt x="426" y="0"/>
                    </a:lnTo>
                    <a:lnTo>
                      <a:pt x="396" y="0"/>
                    </a:lnTo>
                    <a:lnTo>
                      <a:pt x="367" y="4"/>
                    </a:lnTo>
                    <a:lnTo>
                      <a:pt x="338" y="8"/>
                    </a:lnTo>
                    <a:lnTo>
                      <a:pt x="309" y="12"/>
                    </a:lnTo>
                    <a:lnTo>
                      <a:pt x="280" y="20"/>
                    </a:lnTo>
                    <a:lnTo>
                      <a:pt x="254" y="27"/>
                    </a:lnTo>
                    <a:lnTo>
                      <a:pt x="227" y="35"/>
                    </a:lnTo>
                    <a:lnTo>
                      <a:pt x="200" y="47"/>
                    </a:lnTo>
                    <a:lnTo>
                      <a:pt x="175" y="58"/>
                    </a:lnTo>
                    <a:lnTo>
                      <a:pt x="150" y="70"/>
                    </a:lnTo>
                    <a:lnTo>
                      <a:pt x="125" y="85"/>
                    </a:lnTo>
                    <a:lnTo>
                      <a:pt x="102" y="100"/>
                    </a:lnTo>
                    <a:lnTo>
                      <a:pt x="79" y="116"/>
                    </a:lnTo>
                    <a:lnTo>
                      <a:pt x="58" y="133"/>
                    </a:lnTo>
                    <a:lnTo>
                      <a:pt x="37" y="150"/>
                    </a:lnTo>
                    <a:lnTo>
                      <a:pt x="16" y="169"/>
                    </a:lnTo>
                    <a:lnTo>
                      <a:pt x="4" y="183"/>
                    </a:lnTo>
                    <a:lnTo>
                      <a:pt x="4" y="187"/>
                    </a:lnTo>
                    <a:lnTo>
                      <a:pt x="2" y="190"/>
                    </a:lnTo>
                    <a:lnTo>
                      <a:pt x="2" y="192"/>
                    </a:lnTo>
                    <a:lnTo>
                      <a:pt x="2" y="196"/>
                    </a:lnTo>
                    <a:lnTo>
                      <a:pt x="0" y="198"/>
                    </a:lnTo>
                    <a:lnTo>
                      <a:pt x="0" y="202"/>
                    </a:lnTo>
                    <a:lnTo>
                      <a:pt x="0" y="204"/>
                    </a:lnTo>
                    <a:lnTo>
                      <a:pt x="0" y="208"/>
                    </a:lnTo>
                    <a:lnTo>
                      <a:pt x="6" y="200"/>
                    </a:lnTo>
                    <a:lnTo>
                      <a:pt x="25" y="179"/>
                    </a:lnTo>
                    <a:lnTo>
                      <a:pt x="46" y="162"/>
                    </a:lnTo>
                    <a:lnTo>
                      <a:pt x="65" y="142"/>
                    </a:lnTo>
                    <a:lnTo>
                      <a:pt x="87" y="125"/>
                    </a:lnTo>
                    <a:lnTo>
                      <a:pt x="110" y="110"/>
                    </a:lnTo>
                    <a:lnTo>
                      <a:pt x="133" y="96"/>
                    </a:lnTo>
                    <a:lnTo>
                      <a:pt x="156" y="81"/>
                    </a:lnTo>
                    <a:lnTo>
                      <a:pt x="181" y="70"/>
                    </a:lnTo>
                    <a:lnTo>
                      <a:pt x="206" y="58"/>
                    </a:lnTo>
                    <a:lnTo>
                      <a:pt x="230" y="48"/>
                    </a:lnTo>
                    <a:lnTo>
                      <a:pt x="257" y="39"/>
                    </a:lnTo>
                    <a:lnTo>
                      <a:pt x="284" y="31"/>
                    </a:lnTo>
                    <a:lnTo>
                      <a:pt x="311" y="25"/>
                    </a:lnTo>
                    <a:lnTo>
                      <a:pt x="340" y="20"/>
                    </a:lnTo>
                    <a:lnTo>
                      <a:pt x="369" y="16"/>
                    </a:lnTo>
                    <a:lnTo>
                      <a:pt x="397" y="14"/>
                    </a:lnTo>
                    <a:lnTo>
                      <a:pt x="426" y="14"/>
                    </a:lnTo>
                    <a:lnTo>
                      <a:pt x="455" y="14"/>
                    </a:lnTo>
                    <a:lnTo>
                      <a:pt x="484" y="16"/>
                    </a:lnTo>
                    <a:lnTo>
                      <a:pt x="513" y="20"/>
                    </a:lnTo>
                    <a:lnTo>
                      <a:pt x="539" y="25"/>
                    </a:lnTo>
                    <a:lnTo>
                      <a:pt x="568" y="31"/>
                    </a:lnTo>
                    <a:lnTo>
                      <a:pt x="595" y="39"/>
                    </a:lnTo>
                    <a:lnTo>
                      <a:pt x="620" y="48"/>
                    </a:lnTo>
                    <a:lnTo>
                      <a:pt x="647" y="58"/>
                    </a:lnTo>
                    <a:lnTo>
                      <a:pt x="672" y="70"/>
                    </a:lnTo>
                    <a:lnTo>
                      <a:pt x="697" y="81"/>
                    </a:lnTo>
                    <a:lnTo>
                      <a:pt x="720" y="96"/>
                    </a:lnTo>
                    <a:lnTo>
                      <a:pt x="743" y="110"/>
                    </a:lnTo>
                    <a:lnTo>
                      <a:pt x="766" y="125"/>
                    </a:lnTo>
                    <a:lnTo>
                      <a:pt x="787" y="142"/>
                    </a:lnTo>
                    <a:lnTo>
                      <a:pt x="806" y="162"/>
                    </a:lnTo>
                    <a:lnTo>
                      <a:pt x="827" y="179"/>
                    </a:lnTo>
                    <a:lnTo>
                      <a:pt x="845" y="200"/>
                    </a:lnTo>
                    <a:lnTo>
                      <a:pt x="864" y="219"/>
                    </a:lnTo>
                    <a:lnTo>
                      <a:pt x="879" y="240"/>
                    </a:lnTo>
                    <a:lnTo>
                      <a:pt x="896" y="263"/>
                    </a:lnTo>
                    <a:lnTo>
                      <a:pt x="910" y="286"/>
                    </a:lnTo>
                    <a:lnTo>
                      <a:pt x="923" y="309"/>
                    </a:lnTo>
                    <a:lnTo>
                      <a:pt x="937" y="334"/>
                    </a:lnTo>
                    <a:lnTo>
                      <a:pt x="948" y="359"/>
                    </a:lnTo>
                    <a:lnTo>
                      <a:pt x="958" y="384"/>
                    </a:lnTo>
                    <a:lnTo>
                      <a:pt x="967" y="411"/>
                    </a:lnTo>
                    <a:lnTo>
                      <a:pt x="975" y="438"/>
                    </a:lnTo>
                    <a:lnTo>
                      <a:pt x="981" y="465"/>
                    </a:lnTo>
                    <a:lnTo>
                      <a:pt x="987" y="494"/>
                    </a:lnTo>
                    <a:lnTo>
                      <a:pt x="990" y="522"/>
                    </a:lnTo>
                    <a:lnTo>
                      <a:pt x="992" y="551"/>
                    </a:lnTo>
                    <a:lnTo>
                      <a:pt x="992" y="580"/>
                    </a:lnTo>
                    <a:lnTo>
                      <a:pt x="1006" y="580"/>
                    </a:lnTo>
                    <a:lnTo>
                      <a:pt x="1006" y="609"/>
                    </a:lnTo>
                    <a:lnTo>
                      <a:pt x="1002" y="640"/>
                    </a:lnTo>
                    <a:lnTo>
                      <a:pt x="998" y="668"/>
                    </a:lnTo>
                    <a:lnTo>
                      <a:pt x="994" y="697"/>
                    </a:lnTo>
                    <a:lnTo>
                      <a:pt x="987" y="724"/>
                    </a:lnTo>
                    <a:lnTo>
                      <a:pt x="979" y="753"/>
                    </a:lnTo>
                    <a:lnTo>
                      <a:pt x="971" y="780"/>
                    </a:lnTo>
                    <a:lnTo>
                      <a:pt x="960" y="805"/>
                    </a:lnTo>
                    <a:lnTo>
                      <a:pt x="948" y="831"/>
                    </a:lnTo>
                    <a:lnTo>
                      <a:pt x="935" y="856"/>
                    </a:lnTo>
                    <a:lnTo>
                      <a:pt x="921" y="879"/>
                    </a:lnTo>
                    <a:lnTo>
                      <a:pt x="906" y="904"/>
                    </a:lnTo>
                    <a:lnTo>
                      <a:pt x="891" y="927"/>
                    </a:lnTo>
                    <a:lnTo>
                      <a:pt x="873" y="948"/>
                    </a:lnTo>
                    <a:lnTo>
                      <a:pt x="854" y="970"/>
                    </a:lnTo>
                    <a:lnTo>
                      <a:pt x="835" y="989"/>
                    </a:lnTo>
                    <a:lnTo>
                      <a:pt x="816" y="1008"/>
                    </a:lnTo>
                    <a:lnTo>
                      <a:pt x="795" y="1027"/>
                    </a:lnTo>
                    <a:lnTo>
                      <a:pt x="774" y="1044"/>
                    </a:lnTo>
                    <a:lnTo>
                      <a:pt x="751" y="1060"/>
                    </a:lnTo>
                    <a:lnTo>
                      <a:pt x="727" y="1075"/>
                    </a:lnTo>
                    <a:lnTo>
                      <a:pt x="703" y="1089"/>
                    </a:lnTo>
                    <a:lnTo>
                      <a:pt x="678" y="1102"/>
                    </a:lnTo>
                    <a:lnTo>
                      <a:pt x="651" y="1113"/>
                    </a:lnTo>
                    <a:lnTo>
                      <a:pt x="626" y="1125"/>
                    </a:lnTo>
                    <a:lnTo>
                      <a:pt x="599" y="1133"/>
                    </a:lnTo>
                    <a:lnTo>
                      <a:pt x="570" y="1140"/>
                    </a:lnTo>
                    <a:lnTo>
                      <a:pt x="543" y="1148"/>
                    </a:lnTo>
                    <a:lnTo>
                      <a:pt x="514" y="1152"/>
                    </a:lnTo>
                    <a:lnTo>
                      <a:pt x="486" y="1156"/>
                    </a:lnTo>
                    <a:lnTo>
                      <a:pt x="455" y="1158"/>
                    </a:lnTo>
                    <a:lnTo>
                      <a:pt x="426" y="1160"/>
                    </a:lnTo>
                    <a:lnTo>
                      <a:pt x="396" y="1158"/>
                    </a:lnTo>
                    <a:lnTo>
                      <a:pt x="367" y="1156"/>
                    </a:lnTo>
                    <a:lnTo>
                      <a:pt x="338" y="1152"/>
                    </a:lnTo>
                    <a:lnTo>
                      <a:pt x="309" y="1148"/>
                    </a:lnTo>
                    <a:lnTo>
                      <a:pt x="280" y="1140"/>
                    </a:lnTo>
                    <a:lnTo>
                      <a:pt x="254" y="1133"/>
                    </a:lnTo>
                    <a:lnTo>
                      <a:pt x="227" y="1125"/>
                    </a:lnTo>
                    <a:lnTo>
                      <a:pt x="200" y="1113"/>
                    </a:lnTo>
                    <a:lnTo>
                      <a:pt x="175" y="1102"/>
                    </a:lnTo>
                    <a:lnTo>
                      <a:pt x="150" y="1089"/>
                    </a:lnTo>
                    <a:lnTo>
                      <a:pt x="125" y="1075"/>
                    </a:lnTo>
                    <a:lnTo>
                      <a:pt x="102" y="1060"/>
                    </a:lnTo>
                    <a:lnTo>
                      <a:pt x="79" y="1044"/>
                    </a:lnTo>
                    <a:lnTo>
                      <a:pt x="58" y="1027"/>
                    </a:lnTo>
                    <a:lnTo>
                      <a:pt x="37" y="1008"/>
                    </a:lnTo>
                    <a:lnTo>
                      <a:pt x="21" y="995"/>
                    </a:lnTo>
                    <a:lnTo>
                      <a:pt x="21" y="991"/>
                    </a:lnTo>
                    <a:lnTo>
                      <a:pt x="21" y="989"/>
                    </a:lnTo>
                    <a:lnTo>
                      <a:pt x="19" y="985"/>
                    </a:lnTo>
                    <a:lnTo>
                      <a:pt x="19" y="983"/>
                    </a:lnTo>
                    <a:lnTo>
                      <a:pt x="19" y="979"/>
                    </a:lnTo>
                    <a:lnTo>
                      <a:pt x="17" y="977"/>
                    </a:lnTo>
                    <a:lnTo>
                      <a:pt x="17" y="973"/>
                    </a:lnTo>
                    <a:lnTo>
                      <a:pt x="17" y="971"/>
                    </a:lnTo>
                    <a:lnTo>
                      <a:pt x="25" y="981"/>
                    </a:lnTo>
                    <a:lnTo>
                      <a:pt x="46" y="998"/>
                    </a:lnTo>
                    <a:lnTo>
                      <a:pt x="65" y="1018"/>
                    </a:lnTo>
                    <a:lnTo>
                      <a:pt x="87" y="1033"/>
                    </a:lnTo>
                    <a:lnTo>
                      <a:pt x="110" y="1050"/>
                    </a:lnTo>
                    <a:lnTo>
                      <a:pt x="133" y="1064"/>
                    </a:lnTo>
                    <a:lnTo>
                      <a:pt x="156" y="1077"/>
                    </a:lnTo>
                    <a:lnTo>
                      <a:pt x="181" y="1090"/>
                    </a:lnTo>
                    <a:lnTo>
                      <a:pt x="206" y="1102"/>
                    </a:lnTo>
                    <a:lnTo>
                      <a:pt x="230" y="1112"/>
                    </a:lnTo>
                    <a:lnTo>
                      <a:pt x="257" y="1121"/>
                    </a:lnTo>
                    <a:lnTo>
                      <a:pt x="284" y="1129"/>
                    </a:lnTo>
                    <a:lnTo>
                      <a:pt x="311" y="1135"/>
                    </a:lnTo>
                    <a:lnTo>
                      <a:pt x="340" y="1140"/>
                    </a:lnTo>
                    <a:lnTo>
                      <a:pt x="369" y="1144"/>
                    </a:lnTo>
                    <a:lnTo>
                      <a:pt x="397" y="1146"/>
                    </a:lnTo>
                    <a:lnTo>
                      <a:pt x="426" y="1146"/>
                    </a:lnTo>
                    <a:lnTo>
                      <a:pt x="455" y="1146"/>
                    </a:lnTo>
                    <a:lnTo>
                      <a:pt x="484" y="1144"/>
                    </a:lnTo>
                    <a:lnTo>
                      <a:pt x="513" y="1140"/>
                    </a:lnTo>
                    <a:lnTo>
                      <a:pt x="539" y="1135"/>
                    </a:lnTo>
                    <a:lnTo>
                      <a:pt x="568" y="1129"/>
                    </a:lnTo>
                    <a:lnTo>
                      <a:pt x="595" y="1121"/>
                    </a:lnTo>
                    <a:lnTo>
                      <a:pt x="620" y="1112"/>
                    </a:lnTo>
                    <a:lnTo>
                      <a:pt x="647" y="1102"/>
                    </a:lnTo>
                    <a:lnTo>
                      <a:pt x="672" y="1090"/>
                    </a:lnTo>
                    <a:lnTo>
                      <a:pt x="697" y="1077"/>
                    </a:lnTo>
                    <a:lnTo>
                      <a:pt x="720" y="1064"/>
                    </a:lnTo>
                    <a:lnTo>
                      <a:pt x="743" y="1050"/>
                    </a:lnTo>
                    <a:lnTo>
                      <a:pt x="766" y="1033"/>
                    </a:lnTo>
                    <a:lnTo>
                      <a:pt x="787" y="1018"/>
                    </a:lnTo>
                    <a:lnTo>
                      <a:pt x="806" y="998"/>
                    </a:lnTo>
                    <a:lnTo>
                      <a:pt x="827" y="981"/>
                    </a:lnTo>
                    <a:lnTo>
                      <a:pt x="845" y="960"/>
                    </a:lnTo>
                    <a:lnTo>
                      <a:pt x="864" y="941"/>
                    </a:lnTo>
                    <a:lnTo>
                      <a:pt x="879" y="920"/>
                    </a:lnTo>
                    <a:lnTo>
                      <a:pt x="896" y="897"/>
                    </a:lnTo>
                    <a:lnTo>
                      <a:pt x="910" y="874"/>
                    </a:lnTo>
                    <a:lnTo>
                      <a:pt x="923" y="851"/>
                    </a:lnTo>
                    <a:lnTo>
                      <a:pt x="937" y="826"/>
                    </a:lnTo>
                    <a:lnTo>
                      <a:pt x="948" y="801"/>
                    </a:lnTo>
                    <a:lnTo>
                      <a:pt x="958" y="774"/>
                    </a:lnTo>
                    <a:lnTo>
                      <a:pt x="967" y="749"/>
                    </a:lnTo>
                    <a:lnTo>
                      <a:pt x="975" y="722"/>
                    </a:lnTo>
                    <a:lnTo>
                      <a:pt x="981" y="693"/>
                    </a:lnTo>
                    <a:lnTo>
                      <a:pt x="987" y="666"/>
                    </a:lnTo>
                    <a:lnTo>
                      <a:pt x="990" y="638"/>
                    </a:lnTo>
                    <a:lnTo>
                      <a:pt x="992" y="609"/>
                    </a:lnTo>
                    <a:lnTo>
                      <a:pt x="992" y="580"/>
                    </a:lnTo>
                    <a:lnTo>
                      <a:pt x="1006" y="580"/>
                    </a:lnTo>
                    <a:close/>
                  </a:path>
                </a:pathLst>
              </a:custGeom>
              <a:solidFill>
                <a:srgbClr val="A7DBFF"/>
              </a:solidFill>
              <a:ln w="9525">
                <a:noFill/>
                <a:round/>
                <a:headEnd/>
                <a:tailEnd/>
              </a:ln>
            </p:spPr>
            <p:txBody>
              <a:bodyPr/>
              <a:lstStyle/>
              <a:p>
                <a:endParaRPr lang="en-US"/>
              </a:p>
            </p:txBody>
          </p:sp>
          <p:sp>
            <p:nvSpPr>
              <p:cNvPr id="27824" name="Freeform 1140"/>
              <p:cNvSpPr>
                <a:spLocks/>
              </p:cNvSpPr>
              <p:nvPr/>
            </p:nvSpPr>
            <p:spPr bwMode="auto">
              <a:xfrm>
                <a:off x="440" y="1632"/>
                <a:ext cx="1002" cy="1146"/>
              </a:xfrm>
              <a:custGeom>
                <a:avLst/>
                <a:gdLst>
                  <a:gd name="T0" fmla="*/ 994 w 1002"/>
                  <a:gd name="T1" fmla="*/ 486 h 1146"/>
                  <a:gd name="T2" fmla="*/ 966 w 1002"/>
                  <a:gd name="T3" fmla="*/ 376 h 1146"/>
                  <a:gd name="T4" fmla="*/ 918 w 1002"/>
                  <a:gd name="T5" fmla="*/ 277 h 1146"/>
                  <a:gd name="T6" fmla="*/ 852 w 1002"/>
                  <a:gd name="T7" fmla="*/ 188 h 1146"/>
                  <a:gd name="T8" fmla="*/ 772 w 1002"/>
                  <a:gd name="T9" fmla="*/ 115 h 1146"/>
                  <a:gd name="T10" fmla="*/ 676 w 1002"/>
                  <a:gd name="T11" fmla="*/ 58 h 1146"/>
                  <a:gd name="T12" fmla="*/ 572 w 1002"/>
                  <a:gd name="T13" fmla="*/ 19 h 1146"/>
                  <a:gd name="T14" fmla="*/ 457 w 1002"/>
                  <a:gd name="T15" fmla="*/ 2 h 1146"/>
                  <a:gd name="T16" fmla="*/ 340 w 1002"/>
                  <a:gd name="T17" fmla="*/ 8 h 1146"/>
                  <a:gd name="T18" fmla="*/ 231 w 1002"/>
                  <a:gd name="T19" fmla="*/ 37 h 1146"/>
                  <a:gd name="T20" fmla="*/ 131 w 1002"/>
                  <a:gd name="T21" fmla="*/ 85 h 1146"/>
                  <a:gd name="T22" fmla="*/ 43 w 1002"/>
                  <a:gd name="T23" fmla="*/ 150 h 1146"/>
                  <a:gd name="T24" fmla="*/ 4 w 1002"/>
                  <a:gd name="T25" fmla="*/ 192 h 1146"/>
                  <a:gd name="T26" fmla="*/ 0 w 1002"/>
                  <a:gd name="T27" fmla="*/ 204 h 1146"/>
                  <a:gd name="T28" fmla="*/ 14 w 1002"/>
                  <a:gd name="T29" fmla="*/ 198 h 1146"/>
                  <a:gd name="T30" fmla="*/ 92 w 1002"/>
                  <a:gd name="T31" fmla="*/ 125 h 1146"/>
                  <a:gd name="T32" fmla="*/ 185 w 1002"/>
                  <a:gd name="T33" fmla="*/ 69 h 1146"/>
                  <a:gd name="T34" fmla="*/ 288 w 1002"/>
                  <a:gd name="T35" fmla="*/ 31 h 1146"/>
                  <a:gd name="T36" fmla="*/ 399 w 1002"/>
                  <a:gd name="T37" fmla="*/ 16 h 1146"/>
                  <a:gd name="T38" fmla="*/ 513 w 1002"/>
                  <a:gd name="T39" fmla="*/ 21 h 1146"/>
                  <a:gd name="T40" fmla="*/ 620 w 1002"/>
                  <a:gd name="T41" fmla="*/ 48 h 1146"/>
                  <a:gd name="T42" fmla="*/ 718 w 1002"/>
                  <a:gd name="T43" fmla="*/ 94 h 1146"/>
                  <a:gd name="T44" fmla="*/ 804 w 1002"/>
                  <a:gd name="T45" fmla="*/ 160 h 1146"/>
                  <a:gd name="T46" fmla="*/ 877 w 1002"/>
                  <a:gd name="T47" fmla="*/ 238 h 1146"/>
                  <a:gd name="T48" fmla="*/ 933 w 1002"/>
                  <a:gd name="T49" fmla="*/ 330 h 1146"/>
                  <a:gd name="T50" fmla="*/ 971 w 1002"/>
                  <a:gd name="T51" fmla="*/ 434 h 1146"/>
                  <a:gd name="T52" fmla="*/ 987 w 1002"/>
                  <a:gd name="T53" fmla="*/ 545 h 1146"/>
                  <a:gd name="T54" fmla="*/ 998 w 1002"/>
                  <a:gd name="T55" fmla="*/ 632 h 1146"/>
                  <a:gd name="T56" fmla="*/ 975 w 1002"/>
                  <a:gd name="T57" fmla="*/ 745 h 1146"/>
                  <a:gd name="T58" fmla="*/ 931 w 1002"/>
                  <a:gd name="T59" fmla="*/ 847 h 1146"/>
                  <a:gd name="T60" fmla="*/ 870 w 1002"/>
                  <a:gd name="T61" fmla="*/ 939 h 1146"/>
                  <a:gd name="T62" fmla="*/ 793 w 1002"/>
                  <a:gd name="T63" fmla="*/ 1015 h 1146"/>
                  <a:gd name="T64" fmla="*/ 701 w 1002"/>
                  <a:gd name="T65" fmla="*/ 1077 h 1146"/>
                  <a:gd name="T66" fmla="*/ 599 w 1002"/>
                  <a:gd name="T67" fmla="*/ 1121 h 1146"/>
                  <a:gd name="T68" fmla="*/ 486 w 1002"/>
                  <a:gd name="T69" fmla="*/ 1144 h 1146"/>
                  <a:gd name="T70" fmla="*/ 369 w 1002"/>
                  <a:gd name="T71" fmla="*/ 1144 h 1146"/>
                  <a:gd name="T72" fmla="*/ 257 w 1002"/>
                  <a:gd name="T73" fmla="*/ 1121 h 1146"/>
                  <a:gd name="T74" fmla="*/ 156 w 1002"/>
                  <a:gd name="T75" fmla="*/ 1077 h 1146"/>
                  <a:gd name="T76" fmla="*/ 64 w 1002"/>
                  <a:gd name="T77" fmla="*/ 1015 h 1146"/>
                  <a:gd name="T78" fmla="*/ 21 w 1002"/>
                  <a:gd name="T79" fmla="*/ 973 h 1146"/>
                  <a:gd name="T80" fmla="*/ 18 w 1002"/>
                  <a:gd name="T81" fmla="*/ 962 h 1146"/>
                  <a:gd name="T82" fmla="*/ 33 w 1002"/>
                  <a:gd name="T83" fmla="*/ 969 h 1146"/>
                  <a:gd name="T84" fmla="*/ 115 w 1002"/>
                  <a:gd name="T85" fmla="*/ 1038 h 1146"/>
                  <a:gd name="T86" fmla="*/ 209 w 1002"/>
                  <a:gd name="T87" fmla="*/ 1090 h 1146"/>
                  <a:gd name="T88" fmla="*/ 315 w 1002"/>
                  <a:gd name="T89" fmla="*/ 1123 h 1146"/>
                  <a:gd name="T90" fmla="*/ 428 w 1002"/>
                  <a:gd name="T91" fmla="*/ 1134 h 1146"/>
                  <a:gd name="T92" fmla="*/ 541 w 1002"/>
                  <a:gd name="T93" fmla="*/ 1123 h 1146"/>
                  <a:gd name="T94" fmla="*/ 647 w 1002"/>
                  <a:gd name="T95" fmla="*/ 1090 h 1146"/>
                  <a:gd name="T96" fmla="*/ 741 w 1002"/>
                  <a:gd name="T97" fmla="*/ 1038 h 1146"/>
                  <a:gd name="T98" fmla="*/ 824 w 1002"/>
                  <a:gd name="T99" fmla="*/ 969 h 1146"/>
                  <a:gd name="T100" fmla="*/ 893 w 1002"/>
                  <a:gd name="T101" fmla="*/ 887 h 1146"/>
                  <a:gd name="T102" fmla="*/ 944 w 1002"/>
                  <a:gd name="T103" fmla="*/ 791 h 1146"/>
                  <a:gd name="T104" fmla="*/ 977 w 1002"/>
                  <a:gd name="T105" fmla="*/ 687 h 1146"/>
                  <a:gd name="T106" fmla="*/ 989 w 1002"/>
                  <a:gd name="T107" fmla="*/ 574 h 114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002"/>
                  <a:gd name="T163" fmla="*/ 0 h 1146"/>
                  <a:gd name="T164" fmla="*/ 1002 w 1002"/>
                  <a:gd name="T165" fmla="*/ 1146 h 114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002" h="1146">
                    <a:moveTo>
                      <a:pt x="1002" y="574"/>
                    </a:moveTo>
                    <a:lnTo>
                      <a:pt x="1000" y="545"/>
                    </a:lnTo>
                    <a:lnTo>
                      <a:pt x="998" y="515"/>
                    </a:lnTo>
                    <a:lnTo>
                      <a:pt x="994" y="486"/>
                    </a:lnTo>
                    <a:lnTo>
                      <a:pt x="989" y="459"/>
                    </a:lnTo>
                    <a:lnTo>
                      <a:pt x="983" y="430"/>
                    </a:lnTo>
                    <a:lnTo>
                      <a:pt x="975" y="403"/>
                    </a:lnTo>
                    <a:lnTo>
                      <a:pt x="966" y="376"/>
                    </a:lnTo>
                    <a:lnTo>
                      <a:pt x="956" y="351"/>
                    </a:lnTo>
                    <a:lnTo>
                      <a:pt x="944" y="326"/>
                    </a:lnTo>
                    <a:lnTo>
                      <a:pt x="931" y="302"/>
                    </a:lnTo>
                    <a:lnTo>
                      <a:pt x="918" y="277"/>
                    </a:lnTo>
                    <a:lnTo>
                      <a:pt x="904" y="254"/>
                    </a:lnTo>
                    <a:lnTo>
                      <a:pt x="887" y="231"/>
                    </a:lnTo>
                    <a:lnTo>
                      <a:pt x="870" y="209"/>
                    </a:lnTo>
                    <a:lnTo>
                      <a:pt x="852" y="188"/>
                    </a:lnTo>
                    <a:lnTo>
                      <a:pt x="833" y="169"/>
                    </a:lnTo>
                    <a:lnTo>
                      <a:pt x="814" y="150"/>
                    </a:lnTo>
                    <a:lnTo>
                      <a:pt x="793" y="133"/>
                    </a:lnTo>
                    <a:lnTo>
                      <a:pt x="772" y="115"/>
                    </a:lnTo>
                    <a:lnTo>
                      <a:pt x="749" y="98"/>
                    </a:lnTo>
                    <a:lnTo>
                      <a:pt x="726" y="85"/>
                    </a:lnTo>
                    <a:lnTo>
                      <a:pt x="701" y="69"/>
                    </a:lnTo>
                    <a:lnTo>
                      <a:pt x="676" y="58"/>
                    </a:lnTo>
                    <a:lnTo>
                      <a:pt x="651" y="46"/>
                    </a:lnTo>
                    <a:lnTo>
                      <a:pt x="626" y="37"/>
                    </a:lnTo>
                    <a:lnTo>
                      <a:pt x="599" y="27"/>
                    </a:lnTo>
                    <a:lnTo>
                      <a:pt x="572" y="19"/>
                    </a:lnTo>
                    <a:lnTo>
                      <a:pt x="543" y="14"/>
                    </a:lnTo>
                    <a:lnTo>
                      <a:pt x="515" y="8"/>
                    </a:lnTo>
                    <a:lnTo>
                      <a:pt x="486" y="4"/>
                    </a:lnTo>
                    <a:lnTo>
                      <a:pt x="457" y="2"/>
                    </a:lnTo>
                    <a:lnTo>
                      <a:pt x="428" y="0"/>
                    </a:lnTo>
                    <a:lnTo>
                      <a:pt x="399" y="2"/>
                    </a:lnTo>
                    <a:lnTo>
                      <a:pt x="369" y="4"/>
                    </a:lnTo>
                    <a:lnTo>
                      <a:pt x="340" y="8"/>
                    </a:lnTo>
                    <a:lnTo>
                      <a:pt x="313" y="14"/>
                    </a:lnTo>
                    <a:lnTo>
                      <a:pt x="284" y="19"/>
                    </a:lnTo>
                    <a:lnTo>
                      <a:pt x="257" y="27"/>
                    </a:lnTo>
                    <a:lnTo>
                      <a:pt x="231" y="37"/>
                    </a:lnTo>
                    <a:lnTo>
                      <a:pt x="206" y="46"/>
                    </a:lnTo>
                    <a:lnTo>
                      <a:pt x="181" y="58"/>
                    </a:lnTo>
                    <a:lnTo>
                      <a:pt x="156" y="69"/>
                    </a:lnTo>
                    <a:lnTo>
                      <a:pt x="131" y="85"/>
                    </a:lnTo>
                    <a:lnTo>
                      <a:pt x="108" y="98"/>
                    </a:lnTo>
                    <a:lnTo>
                      <a:pt x="85" y="115"/>
                    </a:lnTo>
                    <a:lnTo>
                      <a:pt x="64" y="133"/>
                    </a:lnTo>
                    <a:lnTo>
                      <a:pt x="43" y="150"/>
                    </a:lnTo>
                    <a:lnTo>
                      <a:pt x="23" y="169"/>
                    </a:lnTo>
                    <a:lnTo>
                      <a:pt x="4" y="188"/>
                    </a:lnTo>
                    <a:lnTo>
                      <a:pt x="4" y="192"/>
                    </a:lnTo>
                    <a:lnTo>
                      <a:pt x="2" y="196"/>
                    </a:lnTo>
                    <a:lnTo>
                      <a:pt x="2" y="198"/>
                    </a:lnTo>
                    <a:lnTo>
                      <a:pt x="2" y="202"/>
                    </a:lnTo>
                    <a:lnTo>
                      <a:pt x="0" y="204"/>
                    </a:lnTo>
                    <a:lnTo>
                      <a:pt x="0" y="207"/>
                    </a:lnTo>
                    <a:lnTo>
                      <a:pt x="0" y="211"/>
                    </a:lnTo>
                    <a:lnTo>
                      <a:pt x="0" y="213"/>
                    </a:lnTo>
                    <a:lnTo>
                      <a:pt x="14" y="198"/>
                    </a:lnTo>
                    <a:lnTo>
                      <a:pt x="33" y="179"/>
                    </a:lnTo>
                    <a:lnTo>
                      <a:pt x="52" y="160"/>
                    </a:lnTo>
                    <a:lnTo>
                      <a:pt x="71" y="142"/>
                    </a:lnTo>
                    <a:lnTo>
                      <a:pt x="92" y="125"/>
                    </a:lnTo>
                    <a:lnTo>
                      <a:pt x="115" y="110"/>
                    </a:lnTo>
                    <a:lnTo>
                      <a:pt x="138" y="94"/>
                    </a:lnTo>
                    <a:lnTo>
                      <a:pt x="161" y="81"/>
                    </a:lnTo>
                    <a:lnTo>
                      <a:pt x="185" y="69"/>
                    </a:lnTo>
                    <a:lnTo>
                      <a:pt x="209" y="58"/>
                    </a:lnTo>
                    <a:lnTo>
                      <a:pt x="236" y="48"/>
                    </a:lnTo>
                    <a:lnTo>
                      <a:pt x="261" y="39"/>
                    </a:lnTo>
                    <a:lnTo>
                      <a:pt x="288" y="31"/>
                    </a:lnTo>
                    <a:lnTo>
                      <a:pt x="315" y="25"/>
                    </a:lnTo>
                    <a:lnTo>
                      <a:pt x="344" y="21"/>
                    </a:lnTo>
                    <a:lnTo>
                      <a:pt x="371" y="18"/>
                    </a:lnTo>
                    <a:lnTo>
                      <a:pt x="399" y="16"/>
                    </a:lnTo>
                    <a:lnTo>
                      <a:pt x="428" y="14"/>
                    </a:lnTo>
                    <a:lnTo>
                      <a:pt x="457" y="16"/>
                    </a:lnTo>
                    <a:lnTo>
                      <a:pt x="486" y="18"/>
                    </a:lnTo>
                    <a:lnTo>
                      <a:pt x="513" y="21"/>
                    </a:lnTo>
                    <a:lnTo>
                      <a:pt x="541" y="25"/>
                    </a:lnTo>
                    <a:lnTo>
                      <a:pt x="568" y="31"/>
                    </a:lnTo>
                    <a:lnTo>
                      <a:pt x="595" y="39"/>
                    </a:lnTo>
                    <a:lnTo>
                      <a:pt x="620" y="48"/>
                    </a:lnTo>
                    <a:lnTo>
                      <a:pt x="647" y="58"/>
                    </a:lnTo>
                    <a:lnTo>
                      <a:pt x="670" y="69"/>
                    </a:lnTo>
                    <a:lnTo>
                      <a:pt x="695" y="81"/>
                    </a:lnTo>
                    <a:lnTo>
                      <a:pt x="718" y="94"/>
                    </a:lnTo>
                    <a:lnTo>
                      <a:pt x="741" y="110"/>
                    </a:lnTo>
                    <a:lnTo>
                      <a:pt x="764" y="125"/>
                    </a:lnTo>
                    <a:lnTo>
                      <a:pt x="785" y="142"/>
                    </a:lnTo>
                    <a:lnTo>
                      <a:pt x="804" y="160"/>
                    </a:lnTo>
                    <a:lnTo>
                      <a:pt x="824" y="179"/>
                    </a:lnTo>
                    <a:lnTo>
                      <a:pt x="843" y="198"/>
                    </a:lnTo>
                    <a:lnTo>
                      <a:pt x="860" y="217"/>
                    </a:lnTo>
                    <a:lnTo>
                      <a:pt x="877" y="238"/>
                    </a:lnTo>
                    <a:lnTo>
                      <a:pt x="893" y="261"/>
                    </a:lnTo>
                    <a:lnTo>
                      <a:pt x="906" y="284"/>
                    </a:lnTo>
                    <a:lnTo>
                      <a:pt x="919" y="307"/>
                    </a:lnTo>
                    <a:lnTo>
                      <a:pt x="933" y="330"/>
                    </a:lnTo>
                    <a:lnTo>
                      <a:pt x="944" y="355"/>
                    </a:lnTo>
                    <a:lnTo>
                      <a:pt x="954" y="382"/>
                    </a:lnTo>
                    <a:lnTo>
                      <a:pt x="964" y="407"/>
                    </a:lnTo>
                    <a:lnTo>
                      <a:pt x="971" y="434"/>
                    </a:lnTo>
                    <a:lnTo>
                      <a:pt x="977" y="461"/>
                    </a:lnTo>
                    <a:lnTo>
                      <a:pt x="981" y="490"/>
                    </a:lnTo>
                    <a:lnTo>
                      <a:pt x="985" y="516"/>
                    </a:lnTo>
                    <a:lnTo>
                      <a:pt x="987" y="545"/>
                    </a:lnTo>
                    <a:lnTo>
                      <a:pt x="989" y="574"/>
                    </a:lnTo>
                    <a:lnTo>
                      <a:pt x="1002" y="574"/>
                    </a:lnTo>
                    <a:lnTo>
                      <a:pt x="1000" y="603"/>
                    </a:lnTo>
                    <a:lnTo>
                      <a:pt x="998" y="632"/>
                    </a:lnTo>
                    <a:lnTo>
                      <a:pt x="994" y="660"/>
                    </a:lnTo>
                    <a:lnTo>
                      <a:pt x="989" y="689"/>
                    </a:lnTo>
                    <a:lnTo>
                      <a:pt x="983" y="718"/>
                    </a:lnTo>
                    <a:lnTo>
                      <a:pt x="975" y="745"/>
                    </a:lnTo>
                    <a:lnTo>
                      <a:pt x="966" y="772"/>
                    </a:lnTo>
                    <a:lnTo>
                      <a:pt x="956" y="797"/>
                    </a:lnTo>
                    <a:lnTo>
                      <a:pt x="944" y="822"/>
                    </a:lnTo>
                    <a:lnTo>
                      <a:pt x="931" y="847"/>
                    </a:lnTo>
                    <a:lnTo>
                      <a:pt x="918" y="871"/>
                    </a:lnTo>
                    <a:lnTo>
                      <a:pt x="904" y="894"/>
                    </a:lnTo>
                    <a:lnTo>
                      <a:pt x="887" y="918"/>
                    </a:lnTo>
                    <a:lnTo>
                      <a:pt x="870" y="939"/>
                    </a:lnTo>
                    <a:lnTo>
                      <a:pt x="852" y="960"/>
                    </a:lnTo>
                    <a:lnTo>
                      <a:pt x="833" y="979"/>
                    </a:lnTo>
                    <a:lnTo>
                      <a:pt x="814" y="998"/>
                    </a:lnTo>
                    <a:lnTo>
                      <a:pt x="793" y="1015"/>
                    </a:lnTo>
                    <a:lnTo>
                      <a:pt x="772" y="1033"/>
                    </a:lnTo>
                    <a:lnTo>
                      <a:pt x="749" y="1048"/>
                    </a:lnTo>
                    <a:lnTo>
                      <a:pt x="726" y="1063"/>
                    </a:lnTo>
                    <a:lnTo>
                      <a:pt x="701" y="1077"/>
                    </a:lnTo>
                    <a:lnTo>
                      <a:pt x="676" y="1090"/>
                    </a:lnTo>
                    <a:lnTo>
                      <a:pt x="651" y="1102"/>
                    </a:lnTo>
                    <a:lnTo>
                      <a:pt x="626" y="1111"/>
                    </a:lnTo>
                    <a:lnTo>
                      <a:pt x="599" y="1121"/>
                    </a:lnTo>
                    <a:lnTo>
                      <a:pt x="572" y="1129"/>
                    </a:lnTo>
                    <a:lnTo>
                      <a:pt x="543" y="1134"/>
                    </a:lnTo>
                    <a:lnTo>
                      <a:pt x="515" y="1140"/>
                    </a:lnTo>
                    <a:lnTo>
                      <a:pt x="486" y="1144"/>
                    </a:lnTo>
                    <a:lnTo>
                      <a:pt x="457" y="1146"/>
                    </a:lnTo>
                    <a:lnTo>
                      <a:pt x="428" y="1146"/>
                    </a:lnTo>
                    <a:lnTo>
                      <a:pt x="399" y="1146"/>
                    </a:lnTo>
                    <a:lnTo>
                      <a:pt x="369" y="1144"/>
                    </a:lnTo>
                    <a:lnTo>
                      <a:pt x="340" y="1140"/>
                    </a:lnTo>
                    <a:lnTo>
                      <a:pt x="313" y="1134"/>
                    </a:lnTo>
                    <a:lnTo>
                      <a:pt x="284" y="1129"/>
                    </a:lnTo>
                    <a:lnTo>
                      <a:pt x="257" y="1121"/>
                    </a:lnTo>
                    <a:lnTo>
                      <a:pt x="231" y="1111"/>
                    </a:lnTo>
                    <a:lnTo>
                      <a:pt x="206" y="1102"/>
                    </a:lnTo>
                    <a:lnTo>
                      <a:pt x="181" y="1090"/>
                    </a:lnTo>
                    <a:lnTo>
                      <a:pt x="156" y="1077"/>
                    </a:lnTo>
                    <a:lnTo>
                      <a:pt x="131" y="1063"/>
                    </a:lnTo>
                    <a:lnTo>
                      <a:pt x="108" y="1048"/>
                    </a:lnTo>
                    <a:lnTo>
                      <a:pt x="85" y="1033"/>
                    </a:lnTo>
                    <a:lnTo>
                      <a:pt x="64" y="1015"/>
                    </a:lnTo>
                    <a:lnTo>
                      <a:pt x="43" y="998"/>
                    </a:lnTo>
                    <a:lnTo>
                      <a:pt x="23" y="979"/>
                    </a:lnTo>
                    <a:lnTo>
                      <a:pt x="21" y="977"/>
                    </a:lnTo>
                    <a:lnTo>
                      <a:pt x="21" y="973"/>
                    </a:lnTo>
                    <a:lnTo>
                      <a:pt x="19" y="971"/>
                    </a:lnTo>
                    <a:lnTo>
                      <a:pt x="19" y="967"/>
                    </a:lnTo>
                    <a:lnTo>
                      <a:pt x="19" y="965"/>
                    </a:lnTo>
                    <a:lnTo>
                      <a:pt x="18" y="962"/>
                    </a:lnTo>
                    <a:lnTo>
                      <a:pt x="18" y="960"/>
                    </a:lnTo>
                    <a:lnTo>
                      <a:pt x="18" y="956"/>
                    </a:lnTo>
                    <a:lnTo>
                      <a:pt x="16" y="952"/>
                    </a:lnTo>
                    <a:lnTo>
                      <a:pt x="33" y="969"/>
                    </a:lnTo>
                    <a:lnTo>
                      <a:pt x="52" y="989"/>
                    </a:lnTo>
                    <a:lnTo>
                      <a:pt x="71" y="1006"/>
                    </a:lnTo>
                    <a:lnTo>
                      <a:pt x="92" y="1023"/>
                    </a:lnTo>
                    <a:lnTo>
                      <a:pt x="115" y="1038"/>
                    </a:lnTo>
                    <a:lnTo>
                      <a:pt x="138" y="1052"/>
                    </a:lnTo>
                    <a:lnTo>
                      <a:pt x="161" y="1065"/>
                    </a:lnTo>
                    <a:lnTo>
                      <a:pt x="185" y="1079"/>
                    </a:lnTo>
                    <a:lnTo>
                      <a:pt x="209" y="1090"/>
                    </a:lnTo>
                    <a:lnTo>
                      <a:pt x="236" y="1100"/>
                    </a:lnTo>
                    <a:lnTo>
                      <a:pt x="261" y="1109"/>
                    </a:lnTo>
                    <a:lnTo>
                      <a:pt x="288" y="1115"/>
                    </a:lnTo>
                    <a:lnTo>
                      <a:pt x="315" y="1123"/>
                    </a:lnTo>
                    <a:lnTo>
                      <a:pt x="344" y="1127"/>
                    </a:lnTo>
                    <a:lnTo>
                      <a:pt x="371" y="1131"/>
                    </a:lnTo>
                    <a:lnTo>
                      <a:pt x="399" y="1132"/>
                    </a:lnTo>
                    <a:lnTo>
                      <a:pt x="428" y="1134"/>
                    </a:lnTo>
                    <a:lnTo>
                      <a:pt x="457" y="1132"/>
                    </a:lnTo>
                    <a:lnTo>
                      <a:pt x="486" y="1131"/>
                    </a:lnTo>
                    <a:lnTo>
                      <a:pt x="513" y="1127"/>
                    </a:lnTo>
                    <a:lnTo>
                      <a:pt x="541" y="1123"/>
                    </a:lnTo>
                    <a:lnTo>
                      <a:pt x="568" y="1115"/>
                    </a:lnTo>
                    <a:lnTo>
                      <a:pt x="595" y="1109"/>
                    </a:lnTo>
                    <a:lnTo>
                      <a:pt x="620" y="1100"/>
                    </a:lnTo>
                    <a:lnTo>
                      <a:pt x="647" y="1090"/>
                    </a:lnTo>
                    <a:lnTo>
                      <a:pt x="670" y="1079"/>
                    </a:lnTo>
                    <a:lnTo>
                      <a:pt x="695" y="1065"/>
                    </a:lnTo>
                    <a:lnTo>
                      <a:pt x="718" y="1052"/>
                    </a:lnTo>
                    <a:lnTo>
                      <a:pt x="741" y="1038"/>
                    </a:lnTo>
                    <a:lnTo>
                      <a:pt x="764" y="1023"/>
                    </a:lnTo>
                    <a:lnTo>
                      <a:pt x="785" y="1006"/>
                    </a:lnTo>
                    <a:lnTo>
                      <a:pt x="804" y="989"/>
                    </a:lnTo>
                    <a:lnTo>
                      <a:pt x="824" y="969"/>
                    </a:lnTo>
                    <a:lnTo>
                      <a:pt x="843" y="950"/>
                    </a:lnTo>
                    <a:lnTo>
                      <a:pt x="860" y="929"/>
                    </a:lnTo>
                    <a:lnTo>
                      <a:pt x="877" y="908"/>
                    </a:lnTo>
                    <a:lnTo>
                      <a:pt x="893" y="887"/>
                    </a:lnTo>
                    <a:lnTo>
                      <a:pt x="906" y="864"/>
                    </a:lnTo>
                    <a:lnTo>
                      <a:pt x="919" y="841"/>
                    </a:lnTo>
                    <a:lnTo>
                      <a:pt x="933" y="816"/>
                    </a:lnTo>
                    <a:lnTo>
                      <a:pt x="944" y="791"/>
                    </a:lnTo>
                    <a:lnTo>
                      <a:pt x="954" y="766"/>
                    </a:lnTo>
                    <a:lnTo>
                      <a:pt x="964" y="741"/>
                    </a:lnTo>
                    <a:lnTo>
                      <a:pt x="971" y="714"/>
                    </a:lnTo>
                    <a:lnTo>
                      <a:pt x="977" y="687"/>
                    </a:lnTo>
                    <a:lnTo>
                      <a:pt x="981" y="658"/>
                    </a:lnTo>
                    <a:lnTo>
                      <a:pt x="985" y="632"/>
                    </a:lnTo>
                    <a:lnTo>
                      <a:pt x="987" y="603"/>
                    </a:lnTo>
                    <a:lnTo>
                      <a:pt x="989" y="574"/>
                    </a:lnTo>
                    <a:lnTo>
                      <a:pt x="1002" y="574"/>
                    </a:lnTo>
                    <a:close/>
                  </a:path>
                </a:pathLst>
              </a:custGeom>
              <a:solidFill>
                <a:srgbClr val="A8DCFF"/>
              </a:solidFill>
              <a:ln w="9525">
                <a:noFill/>
                <a:round/>
                <a:headEnd/>
                <a:tailEnd/>
              </a:ln>
            </p:spPr>
            <p:txBody>
              <a:bodyPr/>
              <a:lstStyle/>
              <a:p>
                <a:endParaRPr lang="en-US"/>
              </a:p>
            </p:txBody>
          </p:sp>
          <p:sp>
            <p:nvSpPr>
              <p:cNvPr id="27825" name="Freeform 1141"/>
              <p:cNvSpPr>
                <a:spLocks/>
              </p:cNvSpPr>
              <p:nvPr/>
            </p:nvSpPr>
            <p:spPr bwMode="auto">
              <a:xfrm>
                <a:off x="438" y="1640"/>
                <a:ext cx="996" cy="1132"/>
              </a:xfrm>
              <a:custGeom>
                <a:avLst/>
                <a:gdLst>
                  <a:gd name="T0" fmla="*/ 991 w 996"/>
                  <a:gd name="T1" fmla="*/ 480 h 1132"/>
                  <a:gd name="T2" fmla="*/ 962 w 996"/>
                  <a:gd name="T3" fmla="*/ 370 h 1132"/>
                  <a:gd name="T4" fmla="*/ 914 w 996"/>
                  <a:gd name="T5" fmla="*/ 272 h 1132"/>
                  <a:gd name="T6" fmla="*/ 849 w 996"/>
                  <a:gd name="T7" fmla="*/ 186 h 1132"/>
                  <a:gd name="T8" fmla="*/ 770 w 996"/>
                  <a:gd name="T9" fmla="*/ 111 h 1132"/>
                  <a:gd name="T10" fmla="*/ 676 w 996"/>
                  <a:gd name="T11" fmla="*/ 56 h 1132"/>
                  <a:gd name="T12" fmla="*/ 572 w 996"/>
                  <a:gd name="T13" fmla="*/ 17 h 1132"/>
                  <a:gd name="T14" fmla="*/ 459 w 996"/>
                  <a:gd name="T15" fmla="*/ 0 h 1132"/>
                  <a:gd name="T16" fmla="*/ 344 w 996"/>
                  <a:gd name="T17" fmla="*/ 6 h 1132"/>
                  <a:gd name="T18" fmla="*/ 234 w 996"/>
                  <a:gd name="T19" fmla="*/ 34 h 1132"/>
                  <a:gd name="T20" fmla="*/ 137 w 996"/>
                  <a:gd name="T21" fmla="*/ 82 h 1132"/>
                  <a:gd name="T22" fmla="*/ 50 w 996"/>
                  <a:gd name="T23" fmla="*/ 148 h 1132"/>
                  <a:gd name="T24" fmla="*/ 2 w 996"/>
                  <a:gd name="T25" fmla="*/ 196 h 1132"/>
                  <a:gd name="T26" fmla="*/ 0 w 996"/>
                  <a:gd name="T27" fmla="*/ 209 h 1132"/>
                  <a:gd name="T28" fmla="*/ 2 w 996"/>
                  <a:gd name="T29" fmla="*/ 215 h 1132"/>
                  <a:gd name="T30" fmla="*/ 79 w 996"/>
                  <a:gd name="T31" fmla="*/ 138 h 1132"/>
                  <a:gd name="T32" fmla="*/ 167 w 996"/>
                  <a:gd name="T33" fmla="*/ 79 h 1132"/>
                  <a:gd name="T34" fmla="*/ 265 w 996"/>
                  <a:gd name="T35" fmla="*/ 38 h 1132"/>
                  <a:gd name="T36" fmla="*/ 373 w 996"/>
                  <a:gd name="T37" fmla="*/ 15 h 1132"/>
                  <a:gd name="T38" fmla="*/ 486 w 996"/>
                  <a:gd name="T39" fmla="*/ 15 h 1132"/>
                  <a:gd name="T40" fmla="*/ 595 w 996"/>
                  <a:gd name="T41" fmla="*/ 38 h 1132"/>
                  <a:gd name="T42" fmla="*/ 693 w 996"/>
                  <a:gd name="T43" fmla="*/ 79 h 1132"/>
                  <a:gd name="T44" fmla="*/ 781 w 996"/>
                  <a:gd name="T45" fmla="*/ 138 h 1132"/>
                  <a:gd name="T46" fmla="*/ 856 w 996"/>
                  <a:gd name="T47" fmla="*/ 215 h 1132"/>
                  <a:gd name="T48" fmla="*/ 918 w 996"/>
                  <a:gd name="T49" fmla="*/ 303 h 1132"/>
                  <a:gd name="T50" fmla="*/ 958 w 996"/>
                  <a:gd name="T51" fmla="*/ 401 h 1132"/>
                  <a:gd name="T52" fmla="*/ 981 w 996"/>
                  <a:gd name="T53" fmla="*/ 508 h 1132"/>
                  <a:gd name="T54" fmla="*/ 996 w 996"/>
                  <a:gd name="T55" fmla="*/ 595 h 1132"/>
                  <a:gd name="T56" fmla="*/ 979 w 996"/>
                  <a:gd name="T57" fmla="*/ 708 h 1132"/>
                  <a:gd name="T58" fmla="*/ 941 w 996"/>
                  <a:gd name="T59" fmla="*/ 812 h 1132"/>
                  <a:gd name="T60" fmla="*/ 883 w 996"/>
                  <a:gd name="T61" fmla="*/ 906 h 1132"/>
                  <a:gd name="T62" fmla="*/ 810 w 996"/>
                  <a:gd name="T63" fmla="*/ 984 h 1132"/>
                  <a:gd name="T64" fmla="*/ 724 w 996"/>
                  <a:gd name="T65" fmla="*/ 1050 h 1132"/>
                  <a:gd name="T66" fmla="*/ 624 w 996"/>
                  <a:gd name="T67" fmla="*/ 1098 h 1132"/>
                  <a:gd name="T68" fmla="*/ 517 w 996"/>
                  <a:gd name="T69" fmla="*/ 1126 h 1132"/>
                  <a:gd name="T70" fmla="*/ 401 w 996"/>
                  <a:gd name="T71" fmla="*/ 1132 h 1132"/>
                  <a:gd name="T72" fmla="*/ 288 w 996"/>
                  <a:gd name="T73" fmla="*/ 1115 h 1132"/>
                  <a:gd name="T74" fmla="*/ 185 w 996"/>
                  <a:gd name="T75" fmla="*/ 1076 h 1132"/>
                  <a:gd name="T76" fmla="*/ 91 w 996"/>
                  <a:gd name="T77" fmla="*/ 1019 h 1132"/>
                  <a:gd name="T78" fmla="*/ 21 w 996"/>
                  <a:gd name="T79" fmla="*/ 957 h 1132"/>
                  <a:gd name="T80" fmla="*/ 18 w 996"/>
                  <a:gd name="T81" fmla="*/ 944 h 1132"/>
                  <a:gd name="T82" fmla="*/ 16 w 996"/>
                  <a:gd name="T83" fmla="*/ 933 h 1132"/>
                  <a:gd name="T84" fmla="*/ 79 w 996"/>
                  <a:gd name="T85" fmla="*/ 992 h 1132"/>
                  <a:gd name="T86" fmla="*/ 167 w 996"/>
                  <a:gd name="T87" fmla="*/ 1052 h 1132"/>
                  <a:gd name="T88" fmla="*/ 265 w 996"/>
                  <a:gd name="T89" fmla="*/ 1094 h 1132"/>
                  <a:gd name="T90" fmla="*/ 373 w 996"/>
                  <a:gd name="T91" fmla="*/ 1117 h 1132"/>
                  <a:gd name="T92" fmla="*/ 486 w 996"/>
                  <a:gd name="T93" fmla="*/ 1117 h 1132"/>
                  <a:gd name="T94" fmla="*/ 595 w 996"/>
                  <a:gd name="T95" fmla="*/ 1094 h 1132"/>
                  <a:gd name="T96" fmla="*/ 693 w 996"/>
                  <a:gd name="T97" fmla="*/ 1052 h 1132"/>
                  <a:gd name="T98" fmla="*/ 781 w 996"/>
                  <a:gd name="T99" fmla="*/ 992 h 1132"/>
                  <a:gd name="T100" fmla="*/ 856 w 996"/>
                  <a:gd name="T101" fmla="*/ 917 h 1132"/>
                  <a:gd name="T102" fmla="*/ 918 w 996"/>
                  <a:gd name="T103" fmla="*/ 829 h 1132"/>
                  <a:gd name="T104" fmla="*/ 958 w 996"/>
                  <a:gd name="T105" fmla="*/ 731 h 1132"/>
                  <a:gd name="T106" fmla="*/ 981 w 996"/>
                  <a:gd name="T107" fmla="*/ 622 h 113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96"/>
                  <a:gd name="T163" fmla="*/ 0 h 1132"/>
                  <a:gd name="T164" fmla="*/ 996 w 996"/>
                  <a:gd name="T165" fmla="*/ 1132 h 113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96" h="1132">
                    <a:moveTo>
                      <a:pt x="996" y="566"/>
                    </a:moveTo>
                    <a:lnTo>
                      <a:pt x="996" y="537"/>
                    </a:lnTo>
                    <a:lnTo>
                      <a:pt x="994" y="508"/>
                    </a:lnTo>
                    <a:lnTo>
                      <a:pt x="991" y="480"/>
                    </a:lnTo>
                    <a:lnTo>
                      <a:pt x="985" y="451"/>
                    </a:lnTo>
                    <a:lnTo>
                      <a:pt x="979" y="424"/>
                    </a:lnTo>
                    <a:lnTo>
                      <a:pt x="971" y="397"/>
                    </a:lnTo>
                    <a:lnTo>
                      <a:pt x="962" y="370"/>
                    </a:lnTo>
                    <a:lnTo>
                      <a:pt x="952" y="345"/>
                    </a:lnTo>
                    <a:lnTo>
                      <a:pt x="941" y="320"/>
                    </a:lnTo>
                    <a:lnTo>
                      <a:pt x="927" y="295"/>
                    </a:lnTo>
                    <a:lnTo>
                      <a:pt x="914" y="272"/>
                    </a:lnTo>
                    <a:lnTo>
                      <a:pt x="900" y="249"/>
                    </a:lnTo>
                    <a:lnTo>
                      <a:pt x="883" y="226"/>
                    </a:lnTo>
                    <a:lnTo>
                      <a:pt x="868" y="205"/>
                    </a:lnTo>
                    <a:lnTo>
                      <a:pt x="849" y="186"/>
                    </a:lnTo>
                    <a:lnTo>
                      <a:pt x="831" y="165"/>
                    </a:lnTo>
                    <a:lnTo>
                      <a:pt x="810" y="148"/>
                    </a:lnTo>
                    <a:lnTo>
                      <a:pt x="791" y="128"/>
                    </a:lnTo>
                    <a:lnTo>
                      <a:pt x="770" y="111"/>
                    </a:lnTo>
                    <a:lnTo>
                      <a:pt x="747" y="96"/>
                    </a:lnTo>
                    <a:lnTo>
                      <a:pt x="724" y="82"/>
                    </a:lnTo>
                    <a:lnTo>
                      <a:pt x="701" y="67"/>
                    </a:lnTo>
                    <a:lnTo>
                      <a:pt x="676" y="56"/>
                    </a:lnTo>
                    <a:lnTo>
                      <a:pt x="651" y="44"/>
                    </a:lnTo>
                    <a:lnTo>
                      <a:pt x="624" y="34"/>
                    </a:lnTo>
                    <a:lnTo>
                      <a:pt x="599" y="25"/>
                    </a:lnTo>
                    <a:lnTo>
                      <a:pt x="572" y="17"/>
                    </a:lnTo>
                    <a:lnTo>
                      <a:pt x="543" y="11"/>
                    </a:lnTo>
                    <a:lnTo>
                      <a:pt x="517" y="6"/>
                    </a:lnTo>
                    <a:lnTo>
                      <a:pt x="488" y="2"/>
                    </a:lnTo>
                    <a:lnTo>
                      <a:pt x="459" y="0"/>
                    </a:lnTo>
                    <a:lnTo>
                      <a:pt x="430" y="0"/>
                    </a:lnTo>
                    <a:lnTo>
                      <a:pt x="401" y="0"/>
                    </a:lnTo>
                    <a:lnTo>
                      <a:pt x="373" y="2"/>
                    </a:lnTo>
                    <a:lnTo>
                      <a:pt x="344" y="6"/>
                    </a:lnTo>
                    <a:lnTo>
                      <a:pt x="315" y="11"/>
                    </a:lnTo>
                    <a:lnTo>
                      <a:pt x="288" y="17"/>
                    </a:lnTo>
                    <a:lnTo>
                      <a:pt x="261" y="25"/>
                    </a:lnTo>
                    <a:lnTo>
                      <a:pt x="234" y="34"/>
                    </a:lnTo>
                    <a:lnTo>
                      <a:pt x="210" y="44"/>
                    </a:lnTo>
                    <a:lnTo>
                      <a:pt x="185" y="56"/>
                    </a:lnTo>
                    <a:lnTo>
                      <a:pt x="160" y="67"/>
                    </a:lnTo>
                    <a:lnTo>
                      <a:pt x="137" y="82"/>
                    </a:lnTo>
                    <a:lnTo>
                      <a:pt x="114" y="96"/>
                    </a:lnTo>
                    <a:lnTo>
                      <a:pt x="91" y="111"/>
                    </a:lnTo>
                    <a:lnTo>
                      <a:pt x="69" y="128"/>
                    </a:lnTo>
                    <a:lnTo>
                      <a:pt x="50" y="148"/>
                    </a:lnTo>
                    <a:lnTo>
                      <a:pt x="29" y="165"/>
                    </a:lnTo>
                    <a:lnTo>
                      <a:pt x="10" y="186"/>
                    </a:lnTo>
                    <a:lnTo>
                      <a:pt x="4" y="194"/>
                    </a:lnTo>
                    <a:lnTo>
                      <a:pt x="2" y="196"/>
                    </a:lnTo>
                    <a:lnTo>
                      <a:pt x="2" y="199"/>
                    </a:lnTo>
                    <a:lnTo>
                      <a:pt x="2" y="203"/>
                    </a:lnTo>
                    <a:lnTo>
                      <a:pt x="2" y="205"/>
                    </a:lnTo>
                    <a:lnTo>
                      <a:pt x="0" y="209"/>
                    </a:lnTo>
                    <a:lnTo>
                      <a:pt x="0" y="213"/>
                    </a:lnTo>
                    <a:lnTo>
                      <a:pt x="0" y="215"/>
                    </a:lnTo>
                    <a:lnTo>
                      <a:pt x="0" y="219"/>
                    </a:lnTo>
                    <a:lnTo>
                      <a:pt x="2" y="215"/>
                    </a:lnTo>
                    <a:lnTo>
                      <a:pt x="21" y="194"/>
                    </a:lnTo>
                    <a:lnTo>
                      <a:pt x="39" y="175"/>
                    </a:lnTo>
                    <a:lnTo>
                      <a:pt x="58" y="157"/>
                    </a:lnTo>
                    <a:lnTo>
                      <a:pt x="79" y="138"/>
                    </a:lnTo>
                    <a:lnTo>
                      <a:pt x="98" y="123"/>
                    </a:lnTo>
                    <a:lnTo>
                      <a:pt x="121" y="107"/>
                    </a:lnTo>
                    <a:lnTo>
                      <a:pt x="142" y="92"/>
                    </a:lnTo>
                    <a:lnTo>
                      <a:pt x="167" y="79"/>
                    </a:lnTo>
                    <a:lnTo>
                      <a:pt x="190" y="67"/>
                    </a:lnTo>
                    <a:lnTo>
                      <a:pt x="215" y="56"/>
                    </a:lnTo>
                    <a:lnTo>
                      <a:pt x="240" y="46"/>
                    </a:lnTo>
                    <a:lnTo>
                      <a:pt x="265" y="38"/>
                    </a:lnTo>
                    <a:lnTo>
                      <a:pt x="292" y="31"/>
                    </a:lnTo>
                    <a:lnTo>
                      <a:pt x="319" y="23"/>
                    </a:lnTo>
                    <a:lnTo>
                      <a:pt x="346" y="19"/>
                    </a:lnTo>
                    <a:lnTo>
                      <a:pt x="373" y="15"/>
                    </a:lnTo>
                    <a:lnTo>
                      <a:pt x="401" y="13"/>
                    </a:lnTo>
                    <a:lnTo>
                      <a:pt x="430" y="13"/>
                    </a:lnTo>
                    <a:lnTo>
                      <a:pt x="459" y="13"/>
                    </a:lnTo>
                    <a:lnTo>
                      <a:pt x="486" y="15"/>
                    </a:lnTo>
                    <a:lnTo>
                      <a:pt x="515" y="19"/>
                    </a:lnTo>
                    <a:lnTo>
                      <a:pt x="542" y="23"/>
                    </a:lnTo>
                    <a:lnTo>
                      <a:pt x="568" y="31"/>
                    </a:lnTo>
                    <a:lnTo>
                      <a:pt x="595" y="38"/>
                    </a:lnTo>
                    <a:lnTo>
                      <a:pt x="620" y="46"/>
                    </a:lnTo>
                    <a:lnTo>
                      <a:pt x="645" y="56"/>
                    </a:lnTo>
                    <a:lnTo>
                      <a:pt x="670" y="67"/>
                    </a:lnTo>
                    <a:lnTo>
                      <a:pt x="693" y="79"/>
                    </a:lnTo>
                    <a:lnTo>
                      <a:pt x="716" y="92"/>
                    </a:lnTo>
                    <a:lnTo>
                      <a:pt x="739" y="107"/>
                    </a:lnTo>
                    <a:lnTo>
                      <a:pt x="760" y="123"/>
                    </a:lnTo>
                    <a:lnTo>
                      <a:pt x="781" y="138"/>
                    </a:lnTo>
                    <a:lnTo>
                      <a:pt x="802" y="157"/>
                    </a:lnTo>
                    <a:lnTo>
                      <a:pt x="822" y="175"/>
                    </a:lnTo>
                    <a:lnTo>
                      <a:pt x="839" y="194"/>
                    </a:lnTo>
                    <a:lnTo>
                      <a:pt x="856" y="215"/>
                    </a:lnTo>
                    <a:lnTo>
                      <a:pt x="873" y="234"/>
                    </a:lnTo>
                    <a:lnTo>
                      <a:pt x="889" y="257"/>
                    </a:lnTo>
                    <a:lnTo>
                      <a:pt x="904" y="278"/>
                    </a:lnTo>
                    <a:lnTo>
                      <a:pt x="918" y="303"/>
                    </a:lnTo>
                    <a:lnTo>
                      <a:pt x="929" y="326"/>
                    </a:lnTo>
                    <a:lnTo>
                      <a:pt x="941" y="351"/>
                    </a:lnTo>
                    <a:lnTo>
                      <a:pt x="950" y="376"/>
                    </a:lnTo>
                    <a:lnTo>
                      <a:pt x="958" y="401"/>
                    </a:lnTo>
                    <a:lnTo>
                      <a:pt x="966" y="428"/>
                    </a:lnTo>
                    <a:lnTo>
                      <a:pt x="971" y="455"/>
                    </a:lnTo>
                    <a:lnTo>
                      <a:pt x="977" y="482"/>
                    </a:lnTo>
                    <a:lnTo>
                      <a:pt x="981" y="508"/>
                    </a:lnTo>
                    <a:lnTo>
                      <a:pt x="983" y="537"/>
                    </a:lnTo>
                    <a:lnTo>
                      <a:pt x="983" y="566"/>
                    </a:lnTo>
                    <a:lnTo>
                      <a:pt x="996" y="566"/>
                    </a:lnTo>
                    <a:lnTo>
                      <a:pt x="996" y="595"/>
                    </a:lnTo>
                    <a:lnTo>
                      <a:pt x="994" y="624"/>
                    </a:lnTo>
                    <a:lnTo>
                      <a:pt x="991" y="652"/>
                    </a:lnTo>
                    <a:lnTo>
                      <a:pt x="985" y="679"/>
                    </a:lnTo>
                    <a:lnTo>
                      <a:pt x="979" y="708"/>
                    </a:lnTo>
                    <a:lnTo>
                      <a:pt x="971" y="735"/>
                    </a:lnTo>
                    <a:lnTo>
                      <a:pt x="962" y="760"/>
                    </a:lnTo>
                    <a:lnTo>
                      <a:pt x="952" y="787"/>
                    </a:lnTo>
                    <a:lnTo>
                      <a:pt x="941" y="812"/>
                    </a:lnTo>
                    <a:lnTo>
                      <a:pt x="927" y="837"/>
                    </a:lnTo>
                    <a:lnTo>
                      <a:pt x="914" y="860"/>
                    </a:lnTo>
                    <a:lnTo>
                      <a:pt x="900" y="883"/>
                    </a:lnTo>
                    <a:lnTo>
                      <a:pt x="883" y="906"/>
                    </a:lnTo>
                    <a:lnTo>
                      <a:pt x="868" y="927"/>
                    </a:lnTo>
                    <a:lnTo>
                      <a:pt x="849" y="946"/>
                    </a:lnTo>
                    <a:lnTo>
                      <a:pt x="831" y="967"/>
                    </a:lnTo>
                    <a:lnTo>
                      <a:pt x="810" y="984"/>
                    </a:lnTo>
                    <a:lnTo>
                      <a:pt x="791" y="1004"/>
                    </a:lnTo>
                    <a:lnTo>
                      <a:pt x="770" y="1019"/>
                    </a:lnTo>
                    <a:lnTo>
                      <a:pt x="747" y="1036"/>
                    </a:lnTo>
                    <a:lnTo>
                      <a:pt x="724" y="1050"/>
                    </a:lnTo>
                    <a:lnTo>
                      <a:pt x="701" y="1063"/>
                    </a:lnTo>
                    <a:lnTo>
                      <a:pt x="676" y="1076"/>
                    </a:lnTo>
                    <a:lnTo>
                      <a:pt x="651" y="1088"/>
                    </a:lnTo>
                    <a:lnTo>
                      <a:pt x="624" y="1098"/>
                    </a:lnTo>
                    <a:lnTo>
                      <a:pt x="599" y="1107"/>
                    </a:lnTo>
                    <a:lnTo>
                      <a:pt x="572" y="1115"/>
                    </a:lnTo>
                    <a:lnTo>
                      <a:pt x="543" y="1121"/>
                    </a:lnTo>
                    <a:lnTo>
                      <a:pt x="517" y="1126"/>
                    </a:lnTo>
                    <a:lnTo>
                      <a:pt x="488" y="1130"/>
                    </a:lnTo>
                    <a:lnTo>
                      <a:pt x="459" y="1132"/>
                    </a:lnTo>
                    <a:lnTo>
                      <a:pt x="430" y="1132"/>
                    </a:lnTo>
                    <a:lnTo>
                      <a:pt x="401" y="1132"/>
                    </a:lnTo>
                    <a:lnTo>
                      <a:pt x="373" y="1130"/>
                    </a:lnTo>
                    <a:lnTo>
                      <a:pt x="344" y="1126"/>
                    </a:lnTo>
                    <a:lnTo>
                      <a:pt x="315" y="1121"/>
                    </a:lnTo>
                    <a:lnTo>
                      <a:pt x="288" y="1115"/>
                    </a:lnTo>
                    <a:lnTo>
                      <a:pt x="261" y="1107"/>
                    </a:lnTo>
                    <a:lnTo>
                      <a:pt x="234" y="1098"/>
                    </a:lnTo>
                    <a:lnTo>
                      <a:pt x="210" y="1088"/>
                    </a:lnTo>
                    <a:lnTo>
                      <a:pt x="185" y="1076"/>
                    </a:lnTo>
                    <a:lnTo>
                      <a:pt x="160" y="1063"/>
                    </a:lnTo>
                    <a:lnTo>
                      <a:pt x="137" y="1050"/>
                    </a:lnTo>
                    <a:lnTo>
                      <a:pt x="114" y="1036"/>
                    </a:lnTo>
                    <a:lnTo>
                      <a:pt x="91" y="1019"/>
                    </a:lnTo>
                    <a:lnTo>
                      <a:pt x="69" y="1004"/>
                    </a:lnTo>
                    <a:lnTo>
                      <a:pt x="50" y="984"/>
                    </a:lnTo>
                    <a:lnTo>
                      <a:pt x="29" y="967"/>
                    </a:lnTo>
                    <a:lnTo>
                      <a:pt x="21" y="957"/>
                    </a:lnTo>
                    <a:lnTo>
                      <a:pt x="20" y="954"/>
                    </a:lnTo>
                    <a:lnTo>
                      <a:pt x="20" y="952"/>
                    </a:lnTo>
                    <a:lnTo>
                      <a:pt x="20" y="948"/>
                    </a:lnTo>
                    <a:lnTo>
                      <a:pt x="18" y="944"/>
                    </a:lnTo>
                    <a:lnTo>
                      <a:pt x="18" y="942"/>
                    </a:lnTo>
                    <a:lnTo>
                      <a:pt x="18" y="938"/>
                    </a:lnTo>
                    <a:lnTo>
                      <a:pt x="16" y="936"/>
                    </a:lnTo>
                    <a:lnTo>
                      <a:pt x="16" y="933"/>
                    </a:lnTo>
                    <a:lnTo>
                      <a:pt x="21" y="938"/>
                    </a:lnTo>
                    <a:lnTo>
                      <a:pt x="39" y="957"/>
                    </a:lnTo>
                    <a:lnTo>
                      <a:pt x="58" y="975"/>
                    </a:lnTo>
                    <a:lnTo>
                      <a:pt x="79" y="992"/>
                    </a:lnTo>
                    <a:lnTo>
                      <a:pt x="98" y="1009"/>
                    </a:lnTo>
                    <a:lnTo>
                      <a:pt x="121" y="1025"/>
                    </a:lnTo>
                    <a:lnTo>
                      <a:pt x="142" y="1040"/>
                    </a:lnTo>
                    <a:lnTo>
                      <a:pt x="167" y="1052"/>
                    </a:lnTo>
                    <a:lnTo>
                      <a:pt x="190" y="1065"/>
                    </a:lnTo>
                    <a:lnTo>
                      <a:pt x="215" y="1076"/>
                    </a:lnTo>
                    <a:lnTo>
                      <a:pt x="240" y="1086"/>
                    </a:lnTo>
                    <a:lnTo>
                      <a:pt x="265" y="1094"/>
                    </a:lnTo>
                    <a:lnTo>
                      <a:pt x="292" y="1101"/>
                    </a:lnTo>
                    <a:lnTo>
                      <a:pt x="319" y="1107"/>
                    </a:lnTo>
                    <a:lnTo>
                      <a:pt x="346" y="1113"/>
                    </a:lnTo>
                    <a:lnTo>
                      <a:pt x="373" y="1117"/>
                    </a:lnTo>
                    <a:lnTo>
                      <a:pt x="401" y="1119"/>
                    </a:lnTo>
                    <a:lnTo>
                      <a:pt x="430" y="1119"/>
                    </a:lnTo>
                    <a:lnTo>
                      <a:pt x="459" y="1119"/>
                    </a:lnTo>
                    <a:lnTo>
                      <a:pt x="486" y="1117"/>
                    </a:lnTo>
                    <a:lnTo>
                      <a:pt x="515" y="1113"/>
                    </a:lnTo>
                    <a:lnTo>
                      <a:pt x="542" y="1107"/>
                    </a:lnTo>
                    <a:lnTo>
                      <a:pt x="568" y="1101"/>
                    </a:lnTo>
                    <a:lnTo>
                      <a:pt x="595" y="1094"/>
                    </a:lnTo>
                    <a:lnTo>
                      <a:pt x="620" y="1086"/>
                    </a:lnTo>
                    <a:lnTo>
                      <a:pt x="645" y="1076"/>
                    </a:lnTo>
                    <a:lnTo>
                      <a:pt x="670" y="1065"/>
                    </a:lnTo>
                    <a:lnTo>
                      <a:pt x="693" y="1052"/>
                    </a:lnTo>
                    <a:lnTo>
                      <a:pt x="716" y="1040"/>
                    </a:lnTo>
                    <a:lnTo>
                      <a:pt x="739" y="1025"/>
                    </a:lnTo>
                    <a:lnTo>
                      <a:pt x="760" y="1009"/>
                    </a:lnTo>
                    <a:lnTo>
                      <a:pt x="781" y="992"/>
                    </a:lnTo>
                    <a:lnTo>
                      <a:pt x="802" y="975"/>
                    </a:lnTo>
                    <a:lnTo>
                      <a:pt x="822" y="957"/>
                    </a:lnTo>
                    <a:lnTo>
                      <a:pt x="839" y="938"/>
                    </a:lnTo>
                    <a:lnTo>
                      <a:pt x="856" y="917"/>
                    </a:lnTo>
                    <a:lnTo>
                      <a:pt x="873" y="896"/>
                    </a:lnTo>
                    <a:lnTo>
                      <a:pt x="889" y="875"/>
                    </a:lnTo>
                    <a:lnTo>
                      <a:pt x="904" y="852"/>
                    </a:lnTo>
                    <a:lnTo>
                      <a:pt x="918" y="829"/>
                    </a:lnTo>
                    <a:lnTo>
                      <a:pt x="929" y="806"/>
                    </a:lnTo>
                    <a:lnTo>
                      <a:pt x="941" y="781"/>
                    </a:lnTo>
                    <a:lnTo>
                      <a:pt x="950" y="756"/>
                    </a:lnTo>
                    <a:lnTo>
                      <a:pt x="958" y="731"/>
                    </a:lnTo>
                    <a:lnTo>
                      <a:pt x="966" y="704"/>
                    </a:lnTo>
                    <a:lnTo>
                      <a:pt x="971" y="677"/>
                    </a:lnTo>
                    <a:lnTo>
                      <a:pt x="977" y="650"/>
                    </a:lnTo>
                    <a:lnTo>
                      <a:pt x="981" y="622"/>
                    </a:lnTo>
                    <a:lnTo>
                      <a:pt x="983" y="595"/>
                    </a:lnTo>
                    <a:lnTo>
                      <a:pt x="983" y="566"/>
                    </a:lnTo>
                    <a:lnTo>
                      <a:pt x="996" y="566"/>
                    </a:lnTo>
                    <a:close/>
                  </a:path>
                </a:pathLst>
              </a:custGeom>
              <a:solidFill>
                <a:srgbClr val="A9DCFF"/>
              </a:solidFill>
              <a:ln w="9525">
                <a:noFill/>
                <a:round/>
                <a:headEnd/>
                <a:tailEnd/>
              </a:ln>
            </p:spPr>
            <p:txBody>
              <a:bodyPr/>
              <a:lstStyle/>
              <a:p>
                <a:endParaRPr lang="en-US"/>
              </a:p>
            </p:txBody>
          </p:sp>
          <p:sp>
            <p:nvSpPr>
              <p:cNvPr id="27826" name="Freeform 1142"/>
              <p:cNvSpPr>
                <a:spLocks/>
              </p:cNvSpPr>
              <p:nvPr/>
            </p:nvSpPr>
            <p:spPr bwMode="auto">
              <a:xfrm>
                <a:off x="436" y="1646"/>
                <a:ext cx="993" cy="1120"/>
              </a:xfrm>
              <a:custGeom>
                <a:avLst/>
                <a:gdLst>
                  <a:gd name="T0" fmla="*/ 985 w 993"/>
                  <a:gd name="T1" fmla="*/ 476 h 1120"/>
                  <a:gd name="T2" fmla="*/ 958 w 993"/>
                  <a:gd name="T3" fmla="*/ 368 h 1120"/>
                  <a:gd name="T4" fmla="*/ 910 w 993"/>
                  <a:gd name="T5" fmla="*/ 270 h 1120"/>
                  <a:gd name="T6" fmla="*/ 847 w 993"/>
                  <a:gd name="T7" fmla="*/ 184 h 1120"/>
                  <a:gd name="T8" fmla="*/ 768 w 993"/>
                  <a:gd name="T9" fmla="*/ 111 h 1120"/>
                  <a:gd name="T10" fmla="*/ 674 w 993"/>
                  <a:gd name="T11" fmla="*/ 55 h 1120"/>
                  <a:gd name="T12" fmla="*/ 572 w 993"/>
                  <a:gd name="T13" fmla="*/ 17 h 1120"/>
                  <a:gd name="T14" fmla="*/ 461 w 993"/>
                  <a:gd name="T15" fmla="*/ 2 h 1120"/>
                  <a:gd name="T16" fmla="*/ 348 w 993"/>
                  <a:gd name="T17" fmla="*/ 7 h 1120"/>
                  <a:gd name="T18" fmla="*/ 240 w 993"/>
                  <a:gd name="T19" fmla="*/ 34 h 1120"/>
                  <a:gd name="T20" fmla="*/ 142 w 993"/>
                  <a:gd name="T21" fmla="*/ 80 h 1120"/>
                  <a:gd name="T22" fmla="*/ 56 w 993"/>
                  <a:gd name="T23" fmla="*/ 146 h 1120"/>
                  <a:gd name="T24" fmla="*/ 2 w 993"/>
                  <a:gd name="T25" fmla="*/ 203 h 1120"/>
                  <a:gd name="T26" fmla="*/ 0 w 993"/>
                  <a:gd name="T27" fmla="*/ 215 h 1120"/>
                  <a:gd name="T28" fmla="*/ 10 w 993"/>
                  <a:gd name="T29" fmla="*/ 213 h 1120"/>
                  <a:gd name="T30" fmla="*/ 85 w 993"/>
                  <a:gd name="T31" fmla="*/ 138 h 1120"/>
                  <a:gd name="T32" fmla="*/ 171 w 993"/>
                  <a:gd name="T33" fmla="*/ 78 h 1120"/>
                  <a:gd name="T34" fmla="*/ 269 w 993"/>
                  <a:gd name="T35" fmla="*/ 38 h 1120"/>
                  <a:gd name="T36" fmla="*/ 377 w 993"/>
                  <a:gd name="T37" fmla="*/ 15 h 1120"/>
                  <a:gd name="T38" fmla="*/ 488 w 993"/>
                  <a:gd name="T39" fmla="*/ 15 h 1120"/>
                  <a:gd name="T40" fmla="*/ 595 w 993"/>
                  <a:gd name="T41" fmla="*/ 38 h 1120"/>
                  <a:gd name="T42" fmla="*/ 693 w 993"/>
                  <a:gd name="T43" fmla="*/ 78 h 1120"/>
                  <a:gd name="T44" fmla="*/ 780 w 993"/>
                  <a:gd name="T45" fmla="*/ 138 h 1120"/>
                  <a:gd name="T46" fmla="*/ 854 w 993"/>
                  <a:gd name="T47" fmla="*/ 213 h 1120"/>
                  <a:gd name="T48" fmla="*/ 914 w 993"/>
                  <a:gd name="T49" fmla="*/ 299 h 1120"/>
                  <a:gd name="T50" fmla="*/ 954 w 993"/>
                  <a:gd name="T51" fmla="*/ 397 h 1120"/>
                  <a:gd name="T52" fmla="*/ 975 w 993"/>
                  <a:gd name="T53" fmla="*/ 504 h 1120"/>
                  <a:gd name="T54" fmla="*/ 991 w 993"/>
                  <a:gd name="T55" fmla="*/ 589 h 1120"/>
                  <a:gd name="T56" fmla="*/ 975 w 993"/>
                  <a:gd name="T57" fmla="*/ 700 h 1120"/>
                  <a:gd name="T58" fmla="*/ 937 w 993"/>
                  <a:gd name="T59" fmla="*/ 802 h 1120"/>
                  <a:gd name="T60" fmla="*/ 881 w 993"/>
                  <a:gd name="T61" fmla="*/ 894 h 1120"/>
                  <a:gd name="T62" fmla="*/ 808 w 993"/>
                  <a:gd name="T63" fmla="*/ 975 h 1120"/>
                  <a:gd name="T64" fmla="*/ 722 w 993"/>
                  <a:gd name="T65" fmla="*/ 1038 h 1120"/>
                  <a:gd name="T66" fmla="*/ 624 w 993"/>
                  <a:gd name="T67" fmla="*/ 1086 h 1120"/>
                  <a:gd name="T68" fmla="*/ 517 w 993"/>
                  <a:gd name="T69" fmla="*/ 1113 h 1120"/>
                  <a:gd name="T70" fmla="*/ 403 w 993"/>
                  <a:gd name="T71" fmla="*/ 1118 h 1120"/>
                  <a:gd name="T72" fmla="*/ 292 w 993"/>
                  <a:gd name="T73" fmla="*/ 1101 h 1120"/>
                  <a:gd name="T74" fmla="*/ 189 w 993"/>
                  <a:gd name="T75" fmla="*/ 1065 h 1120"/>
                  <a:gd name="T76" fmla="*/ 96 w 993"/>
                  <a:gd name="T77" fmla="*/ 1009 h 1120"/>
                  <a:gd name="T78" fmla="*/ 20 w 993"/>
                  <a:gd name="T79" fmla="*/ 938 h 1120"/>
                  <a:gd name="T80" fmla="*/ 18 w 993"/>
                  <a:gd name="T81" fmla="*/ 930 h 1120"/>
                  <a:gd name="T82" fmla="*/ 16 w 993"/>
                  <a:gd name="T83" fmla="*/ 921 h 1120"/>
                  <a:gd name="T84" fmla="*/ 16 w 993"/>
                  <a:gd name="T85" fmla="*/ 917 h 1120"/>
                  <a:gd name="T86" fmla="*/ 16 w 993"/>
                  <a:gd name="T87" fmla="*/ 913 h 1120"/>
                  <a:gd name="T88" fmla="*/ 85 w 993"/>
                  <a:gd name="T89" fmla="*/ 982 h 1120"/>
                  <a:gd name="T90" fmla="*/ 171 w 993"/>
                  <a:gd name="T91" fmla="*/ 1040 h 1120"/>
                  <a:gd name="T92" fmla="*/ 269 w 993"/>
                  <a:gd name="T93" fmla="*/ 1082 h 1120"/>
                  <a:gd name="T94" fmla="*/ 377 w 993"/>
                  <a:gd name="T95" fmla="*/ 1103 h 1120"/>
                  <a:gd name="T96" fmla="*/ 488 w 993"/>
                  <a:gd name="T97" fmla="*/ 1103 h 1120"/>
                  <a:gd name="T98" fmla="*/ 595 w 993"/>
                  <a:gd name="T99" fmla="*/ 1082 h 1120"/>
                  <a:gd name="T100" fmla="*/ 693 w 993"/>
                  <a:gd name="T101" fmla="*/ 1040 h 1120"/>
                  <a:gd name="T102" fmla="*/ 780 w 993"/>
                  <a:gd name="T103" fmla="*/ 982 h 1120"/>
                  <a:gd name="T104" fmla="*/ 854 w 993"/>
                  <a:gd name="T105" fmla="*/ 907 h 1120"/>
                  <a:gd name="T106" fmla="*/ 914 w 993"/>
                  <a:gd name="T107" fmla="*/ 821 h 1120"/>
                  <a:gd name="T108" fmla="*/ 954 w 993"/>
                  <a:gd name="T109" fmla="*/ 723 h 1120"/>
                  <a:gd name="T110" fmla="*/ 975 w 993"/>
                  <a:gd name="T111" fmla="*/ 616 h 112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93"/>
                  <a:gd name="T169" fmla="*/ 0 h 1120"/>
                  <a:gd name="T170" fmla="*/ 993 w 993"/>
                  <a:gd name="T171" fmla="*/ 1120 h 112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93" h="1120">
                    <a:moveTo>
                      <a:pt x="993" y="560"/>
                    </a:moveTo>
                    <a:lnTo>
                      <a:pt x="991" y="531"/>
                    </a:lnTo>
                    <a:lnTo>
                      <a:pt x="989" y="502"/>
                    </a:lnTo>
                    <a:lnTo>
                      <a:pt x="985" y="476"/>
                    </a:lnTo>
                    <a:lnTo>
                      <a:pt x="981" y="447"/>
                    </a:lnTo>
                    <a:lnTo>
                      <a:pt x="975" y="420"/>
                    </a:lnTo>
                    <a:lnTo>
                      <a:pt x="968" y="393"/>
                    </a:lnTo>
                    <a:lnTo>
                      <a:pt x="958" y="368"/>
                    </a:lnTo>
                    <a:lnTo>
                      <a:pt x="948" y="341"/>
                    </a:lnTo>
                    <a:lnTo>
                      <a:pt x="937" y="316"/>
                    </a:lnTo>
                    <a:lnTo>
                      <a:pt x="923" y="293"/>
                    </a:lnTo>
                    <a:lnTo>
                      <a:pt x="910" y="270"/>
                    </a:lnTo>
                    <a:lnTo>
                      <a:pt x="897" y="247"/>
                    </a:lnTo>
                    <a:lnTo>
                      <a:pt x="881" y="224"/>
                    </a:lnTo>
                    <a:lnTo>
                      <a:pt x="864" y="203"/>
                    </a:lnTo>
                    <a:lnTo>
                      <a:pt x="847" y="184"/>
                    </a:lnTo>
                    <a:lnTo>
                      <a:pt x="828" y="165"/>
                    </a:lnTo>
                    <a:lnTo>
                      <a:pt x="808" y="146"/>
                    </a:lnTo>
                    <a:lnTo>
                      <a:pt x="789" y="128"/>
                    </a:lnTo>
                    <a:lnTo>
                      <a:pt x="768" y="111"/>
                    </a:lnTo>
                    <a:lnTo>
                      <a:pt x="745" y="96"/>
                    </a:lnTo>
                    <a:lnTo>
                      <a:pt x="722" y="80"/>
                    </a:lnTo>
                    <a:lnTo>
                      <a:pt x="699" y="67"/>
                    </a:lnTo>
                    <a:lnTo>
                      <a:pt x="674" y="55"/>
                    </a:lnTo>
                    <a:lnTo>
                      <a:pt x="651" y="44"/>
                    </a:lnTo>
                    <a:lnTo>
                      <a:pt x="624" y="34"/>
                    </a:lnTo>
                    <a:lnTo>
                      <a:pt x="599" y="25"/>
                    </a:lnTo>
                    <a:lnTo>
                      <a:pt x="572" y="17"/>
                    </a:lnTo>
                    <a:lnTo>
                      <a:pt x="545" y="11"/>
                    </a:lnTo>
                    <a:lnTo>
                      <a:pt x="517" y="7"/>
                    </a:lnTo>
                    <a:lnTo>
                      <a:pt x="490" y="4"/>
                    </a:lnTo>
                    <a:lnTo>
                      <a:pt x="461" y="2"/>
                    </a:lnTo>
                    <a:lnTo>
                      <a:pt x="432" y="0"/>
                    </a:lnTo>
                    <a:lnTo>
                      <a:pt x="403" y="2"/>
                    </a:lnTo>
                    <a:lnTo>
                      <a:pt x="375" y="4"/>
                    </a:lnTo>
                    <a:lnTo>
                      <a:pt x="348" y="7"/>
                    </a:lnTo>
                    <a:lnTo>
                      <a:pt x="319" y="11"/>
                    </a:lnTo>
                    <a:lnTo>
                      <a:pt x="292" y="17"/>
                    </a:lnTo>
                    <a:lnTo>
                      <a:pt x="265" y="25"/>
                    </a:lnTo>
                    <a:lnTo>
                      <a:pt x="240" y="34"/>
                    </a:lnTo>
                    <a:lnTo>
                      <a:pt x="213" y="44"/>
                    </a:lnTo>
                    <a:lnTo>
                      <a:pt x="189" y="55"/>
                    </a:lnTo>
                    <a:lnTo>
                      <a:pt x="165" y="67"/>
                    </a:lnTo>
                    <a:lnTo>
                      <a:pt x="142" y="80"/>
                    </a:lnTo>
                    <a:lnTo>
                      <a:pt x="119" y="96"/>
                    </a:lnTo>
                    <a:lnTo>
                      <a:pt x="96" y="111"/>
                    </a:lnTo>
                    <a:lnTo>
                      <a:pt x="75" y="128"/>
                    </a:lnTo>
                    <a:lnTo>
                      <a:pt x="56" y="146"/>
                    </a:lnTo>
                    <a:lnTo>
                      <a:pt x="37" y="165"/>
                    </a:lnTo>
                    <a:lnTo>
                      <a:pt x="18" y="184"/>
                    </a:lnTo>
                    <a:lnTo>
                      <a:pt x="4" y="199"/>
                    </a:lnTo>
                    <a:lnTo>
                      <a:pt x="2" y="203"/>
                    </a:lnTo>
                    <a:lnTo>
                      <a:pt x="2" y="207"/>
                    </a:lnTo>
                    <a:lnTo>
                      <a:pt x="2" y="209"/>
                    </a:lnTo>
                    <a:lnTo>
                      <a:pt x="2" y="213"/>
                    </a:lnTo>
                    <a:lnTo>
                      <a:pt x="0" y="215"/>
                    </a:lnTo>
                    <a:lnTo>
                      <a:pt x="0" y="218"/>
                    </a:lnTo>
                    <a:lnTo>
                      <a:pt x="0" y="222"/>
                    </a:lnTo>
                    <a:lnTo>
                      <a:pt x="0" y="224"/>
                    </a:lnTo>
                    <a:lnTo>
                      <a:pt x="10" y="213"/>
                    </a:lnTo>
                    <a:lnTo>
                      <a:pt x="27" y="192"/>
                    </a:lnTo>
                    <a:lnTo>
                      <a:pt x="45" y="172"/>
                    </a:lnTo>
                    <a:lnTo>
                      <a:pt x="64" y="155"/>
                    </a:lnTo>
                    <a:lnTo>
                      <a:pt x="85" y="138"/>
                    </a:lnTo>
                    <a:lnTo>
                      <a:pt x="104" y="122"/>
                    </a:lnTo>
                    <a:lnTo>
                      <a:pt x="127" y="107"/>
                    </a:lnTo>
                    <a:lnTo>
                      <a:pt x="148" y="92"/>
                    </a:lnTo>
                    <a:lnTo>
                      <a:pt x="171" y="78"/>
                    </a:lnTo>
                    <a:lnTo>
                      <a:pt x="194" y="67"/>
                    </a:lnTo>
                    <a:lnTo>
                      <a:pt x="219" y="55"/>
                    </a:lnTo>
                    <a:lnTo>
                      <a:pt x="244" y="46"/>
                    </a:lnTo>
                    <a:lnTo>
                      <a:pt x="269" y="38"/>
                    </a:lnTo>
                    <a:lnTo>
                      <a:pt x="296" y="30"/>
                    </a:lnTo>
                    <a:lnTo>
                      <a:pt x="323" y="25"/>
                    </a:lnTo>
                    <a:lnTo>
                      <a:pt x="350" y="19"/>
                    </a:lnTo>
                    <a:lnTo>
                      <a:pt x="377" y="15"/>
                    </a:lnTo>
                    <a:lnTo>
                      <a:pt x="403" y="13"/>
                    </a:lnTo>
                    <a:lnTo>
                      <a:pt x="432" y="13"/>
                    </a:lnTo>
                    <a:lnTo>
                      <a:pt x="461" y="13"/>
                    </a:lnTo>
                    <a:lnTo>
                      <a:pt x="488" y="15"/>
                    </a:lnTo>
                    <a:lnTo>
                      <a:pt x="515" y="19"/>
                    </a:lnTo>
                    <a:lnTo>
                      <a:pt x="542" y="25"/>
                    </a:lnTo>
                    <a:lnTo>
                      <a:pt x="568" y="30"/>
                    </a:lnTo>
                    <a:lnTo>
                      <a:pt x="595" y="38"/>
                    </a:lnTo>
                    <a:lnTo>
                      <a:pt x="620" y="46"/>
                    </a:lnTo>
                    <a:lnTo>
                      <a:pt x="645" y="55"/>
                    </a:lnTo>
                    <a:lnTo>
                      <a:pt x="668" y="67"/>
                    </a:lnTo>
                    <a:lnTo>
                      <a:pt x="693" y="78"/>
                    </a:lnTo>
                    <a:lnTo>
                      <a:pt x="716" y="92"/>
                    </a:lnTo>
                    <a:lnTo>
                      <a:pt x="737" y="107"/>
                    </a:lnTo>
                    <a:lnTo>
                      <a:pt x="758" y="122"/>
                    </a:lnTo>
                    <a:lnTo>
                      <a:pt x="780" y="138"/>
                    </a:lnTo>
                    <a:lnTo>
                      <a:pt x="801" y="155"/>
                    </a:lnTo>
                    <a:lnTo>
                      <a:pt x="818" y="172"/>
                    </a:lnTo>
                    <a:lnTo>
                      <a:pt x="837" y="192"/>
                    </a:lnTo>
                    <a:lnTo>
                      <a:pt x="854" y="213"/>
                    </a:lnTo>
                    <a:lnTo>
                      <a:pt x="870" y="232"/>
                    </a:lnTo>
                    <a:lnTo>
                      <a:pt x="885" y="255"/>
                    </a:lnTo>
                    <a:lnTo>
                      <a:pt x="900" y="276"/>
                    </a:lnTo>
                    <a:lnTo>
                      <a:pt x="914" y="299"/>
                    </a:lnTo>
                    <a:lnTo>
                      <a:pt x="925" y="322"/>
                    </a:lnTo>
                    <a:lnTo>
                      <a:pt x="937" y="347"/>
                    </a:lnTo>
                    <a:lnTo>
                      <a:pt x="947" y="372"/>
                    </a:lnTo>
                    <a:lnTo>
                      <a:pt x="954" y="397"/>
                    </a:lnTo>
                    <a:lnTo>
                      <a:pt x="962" y="424"/>
                    </a:lnTo>
                    <a:lnTo>
                      <a:pt x="968" y="451"/>
                    </a:lnTo>
                    <a:lnTo>
                      <a:pt x="973" y="477"/>
                    </a:lnTo>
                    <a:lnTo>
                      <a:pt x="975" y="504"/>
                    </a:lnTo>
                    <a:lnTo>
                      <a:pt x="979" y="531"/>
                    </a:lnTo>
                    <a:lnTo>
                      <a:pt x="979" y="560"/>
                    </a:lnTo>
                    <a:lnTo>
                      <a:pt x="993" y="560"/>
                    </a:lnTo>
                    <a:lnTo>
                      <a:pt x="991" y="589"/>
                    </a:lnTo>
                    <a:lnTo>
                      <a:pt x="989" y="618"/>
                    </a:lnTo>
                    <a:lnTo>
                      <a:pt x="985" y="644"/>
                    </a:lnTo>
                    <a:lnTo>
                      <a:pt x="981" y="673"/>
                    </a:lnTo>
                    <a:lnTo>
                      <a:pt x="975" y="700"/>
                    </a:lnTo>
                    <a:lnTo>
                      <a:pt x="968" y="727"/>
                    </a:lnTo>
                    <a:lnTo>
                      <a:pt x="958" y="752"/>
                    </a:lnTo>
                    <a:lnTo>
                      <a:pt x="948" y="777"/>
                    </a:lnTo>
                    <a:lnTo>
                      <a:pt x="937" y="802"/>
                    </a:lnTo>
                    <a:lnTo>
                      <a:pt x="923" y="827"/>
                    </a:lnTo>
                    <a:lnTo>
                      <a:pt x="910" y="850"/>
                    </a:lnTo>
                    <a:lnTo>
                      <a:pt x="897" y="873"/>
                    </a:lnTo>
                    <a:lnTo>
                      <a:pt x="881" y="894"/>
                    </a:lnTo>
                    <a:lnTo>
                      <a:pt x="864" y="915"/>
                    </a:lnTo>
                    <a:lnTo>
                      <a:pt x="847" y="936"/>
                    </a:lnTo>
                    <a:lnTo>
                      <a:pt x="828" y="955"/>
                    </a:lnTo>
                    <a:lnTo>
                      <a:pt x="808" y="975"/>
                    </a:lnTo>
                    <a:lnTo>
                      <a:pt x="789" y="992"/>
                    </a:lnTo>
                    <a:lnTo>
                      <a:pt x="768" y="1009"/>
                    </a:lnTo>
                    <a:lnTo>
                      <a:pt x="745" y="1024"/>
                    </a:lnTo>
                    <a:lnTo>
                      <a:pt x="722" y="1038"/>
                    </a:lnTo>
                    <a:lnTo>
                      <a:pt x="699" y="1051"/>
                    </a:lnTo>
                    <a:lnTo>
                      <a:pt x="674" y="1065"/>
                    </a:lnTo>
                    <a:lnTo>
                      <a:pt x="651" y="1076"/>
                    </a:lnTo>
                    <a:lnTo>
                      <a:pt x="624" y="1086"/>
                    </a:lnTo>
                    <a:lnTo>
                      <a:pt x="599" y="1095"/>
                    </a:lnTo>
                    <a:lnTo>
                      <a:pt x="572" y="1101"/>
                    </a:lnTo>
                    <a:lnTo>
                      <a:pt x="545" y="1109"/>
                    </a:lnTo>
                    <a:lnTo>
                      <a:pt x="517" y="1113"/>
                    </a:lnTo>
                    <a:lnTo>
                      <a:pt x="490" y="1117"/>
                    </a:lnTo>
                    <a:lnTo>
                      <a:pt x="461" y="1118"/>
                    </a:lnTo>
                    <a:lnTo>
                      <a:pt x="432" y="1120"/>
                    </a:lnTo>
                    <a:lnTo>
                      <a:pt x="403" y="1118"/>
                    </a:lnTo>
                    <a:lnTo>
                      <a:pt x="375" y="1117"/>
                    </a:lnTo>
                    <a:lnTo>
                      <a:pt x="348" y="1113"/>
                    </a:lnTo>
                    <a:lnTo>
                      <a:pt x="319" y="1109"/>
                    </a:lnTo>
                    <a:lnTo>
                      <a:pt x="292" y="1101"/>
                    </a:lnTo>
                    <a:lnTo>
                      <a:pt x="265" y="1095"/>
                    </a:lnTo>
                    <a:lnTo>
                      <a:pt x="240" y="1086"/>
                    </a:lnTo>
                    <a:lnTo>
                      <a:pt x="213" y="1076"/>
                    </a:lnTo>
                    <a:lnTo>
                      <a:pt x="189" y="1065"/>
                    </a:lnTo>
                    <a:lnTo>
                      <a:pt x="165" y="1051"/>
                    </a:lnTo>
                    <a:lnTo>
                      <a:pt x="142" y="1038"/>
                    </a:lnTo>
                    <a:lnTo>
                      <a:pt x="119" y="1024"/>
                    </a:lnTo>
                    <a:lnTo>
                      <a:pt x="96" y="1009"/>
                    </a:lnTo>
                    <a:lnTo>
                      <a:pt x="75" y="992"/>
                    </a:lnTo>
                    <a:lnTo>
                      <a:pt x="56" y="975"/>
                    </a:lnTo>
                    <a:lnTo>
                      <a:pt x="37" y="955"/>
                    </a:lnTo>
                    <a:lnTo>
                      <a:pt x="20" y="938"/>
                    </a:lnTo>
                    <a:lnTo>
                      <a:pt x="20" y="936"/>
                    </a:lnTo>
                    <a:lnTo>
                      <a:pt x="20" y="934"/>
                    </a:lnTo>
                    <a:lnTo>
                      <a:pt x="20" y="932"/>
                    </a:lnTo>
                    <a:lnTo>
                      <a:pt x="18" y="930"/>
                    </a:lnTo>
                    <a:lnTo>
                      <a:pt x="18" y="927"/>
                    </a:lnTo>
                    <a:lnTo>
                      <a:pt x="18" y="925"/>
                    </a:lnTo>
                    <a:lnTo>
                      <a:pt x="18" y="923"/>
                    </a:lnTo>
                    <a:lnTo>
                      <a:pt x="16" y="921"/>
                    </a:lnTo>
                    <a:lnTo>
                      <a:pt x="16" y="919"/>
                    </a:lnTo>
                    <a:lnTo>
                      <a:pt x="16" y="917"/>
                    </a:lnTo>
                    <a:lnTo>
                      <a:pt x="16" y="915"/>
                    </a:lnTo>
                    <a:lnTo>
                      <a:pt x="16" y="913"/>
                    </a:lnTo>
                    <a:lnTo>
                      <a:pt x="27" y="928"/>
                    </a:lnTo>
                    <a:lnTo>
                      <a:pt x="45" y="946"/>
                    </a:lnTo>
                    <a:lnTo>
                      <a:pt x="64" y="965"/>
                    </a:lnTo>
                    <a:lnTo>
                      <a:pt x="85" y="982"/>
                    </a:lnTo>
                    <a:lnTo>
                      <a:pt x="104" y="998"/>
                    </a:lnTo>
                    <a:lnTo>
                      <a:pt x="127" y="1013"/>
                    </a:lnTo>
                    <a:lnTo>
                      <a:pt x="148" y="1028"/>
                    </a:lnTo>
                    <a:lnTo>
                      <a:pt x="171" y="1040"/>
                    </a:lnTo>
                    <a:lnTo>
                      <a:pt x="194" y="1053"/>
                    </a:lnTo>
                    <a:lnTo>
                      <a:pt x="219" y="1063"/>
                    </a:lnTo>
                    <a:lnTo>
                      <a:pt x="244" y="1074"/>
                    </a:lnTo>
                    <a:lnTo>
                      <a:pt x="269" y="1082"/>
                    </a:lnTo>
                    <a:lnTo>
                      <a:pt x="296" y="1090"/>
                    </a:lnTo>
                    <a:lnTo>
                      <a:pt x="323" y="1095"/>
                    </a:lnTo>
                    <a:lnTo>
                      <a:pt x="350" y="1101"/>
                    </a:lnTo>
                    <a:lnTo>
                      <a:pt x="377" y="1103"/>
                    </a:lnTo>
                    <a:lnTo>
                      <a:pt x="403" y="1105"/>
                    </a:lnTo>
                    <a:lnTo>
                      <a:pt x="432" y="1107"/>
                    </a:lnTo>
                    <a:lnTo>
                      <a:pt x="461" y="1105"/>
                    </a:lnTo>
                    <a:lnTo>
                      <a:pt x="488" y="1103"/>
                    </a:lnTo>
                    <a:lnTo>
                      <a:pt x="515" y="1101"/>
                    </a:lnTo>
                    <a:lnTo>
                      <a:pt x="542" y="1095"/>
                    </a:lnTo>
                    <a:lnTo>
                      <a:pt x="568" y="1090"/>
                    </a:lnTo>
                    <a:lnTo>
                      <a:pt x="595" y="1082"/>
                    </a:lnTo>
                    <a:lnTo>
                      <a:pt x="620" y="1074"/>
                    </a:lnTo>
                    <a:lnTo>
                      <a:pt x="645" y="1063"/>
                    </a:lnTo>
                    <a:lnTo>
                      <a:pt x="668" y="1053"/>
                    </a:lnTo>
                    <a:lnTo>
                      <a:pt x="693" y="1040"/>
                    </a:lnTo>
                    <a:lnTo>
                      <a:pt x="716" y="1028"/>
                    </a:lnTo>
                    <a:lnTo>
                      <a:pt x="737" y="1013"/>
                    </a:lnTo>
                    <a:lnTo>
                      <a:pt x="758" y="998"/>
                    </a:lnTo>
                    <a:lnTo>
                      <a:pt x="780" y="982"/>
                    </a:lnTo>
                    <a:lnTo>
                      <a:pt x="801" y="965"/>
                    </a:lnTo>
                    <a:lnTo>
                      <a:pt x="818" y="946"/>
                    </a:lnTo>
                    <a:lnTo>
                      <a:pt x="837" y="928"/>
                    </a:lnTo>
                    <a:lnTo>
                      <a:pt x="854" y="907"/>
                    </a:lnTo>
                    <a:lnTo>
                      <a:pt x="870" y="886"/>
                    </a:lnTo>
                    <a:lnTo>
                      <a:pt x="885" y="865"/>
                    </a:lnTo>
                    <a:lnTo>
                      <a:pt x="900" y="844"/>
                    </a:lnTo>
                    <a:lnTo>
                      <a:pt x="914" y="821"/>
                    </a:lnTo>
                    <a:lnTo>
                      <a:pt x="925" y="796"/>
                    </a:lnTo>
                    <a:lnTo>
                      <a:pt x="937" y="773"/>
                    </a:lnTo>
                    <a:lnTo>
                      <a:pt x="947" y="748"/>
                    </a:lnTo>
                    <a:lnTo>
                      <a:pt x="954" y="723"/>
                    </a:lnTo>
                    <a:lnTo>
                      <a:pt x="962" y="696"/>
                    </a:lnTo>
                    <a:lnTo>
                      <a:pt x="968" y="669"/>
                    </a:lnTo>
                    <a:lnTo>
                      <a:pt x="973" y="643"/>
                    </a:lnTo>
                    <a:lnTo>
                      <a:pt x="975" y="616"/>
                    </a:lnTo>
                    <a:lnTo>
                      <a:pt x="979" y="589"/>
                    </a:lnTo>
                    <a:lnTo>
                      <a:pt x="979" y="560"/>
                    </a:lnTo>
                    <a:lnTo>
                      <a:pt x="993" y="560"/>
                    </a:lnTo>
                    <a:close/>
                  </a:path>
                </a:pathLst>
              </a:custGeom>
              <a:solidFill>
                <a:srgbClr val="AADDFF"/>
              </a:solidFill>
              <a:ln w="9525">
                <a:noFill/>
                <a:round/>
                <a:headEnd/>
                <a:tailEnd/>
              </a:ln>
            </p:spPr>
            <p:txBody>
              <a:bodyPr/>
              <a:lstStyle/>
              <a:p>
                <a:endParaRPr lang="en-US"/>
              </a:p>
            </p:txBody>
          </p:sp>
          <p:sp>
            <p:nvSpPr>
              <p:cNvPr id="27827" name="Freeform 1143"/>
              <p:cNvSpPr>
                <a:spLocks/>
              </p:cNvSpPr>
              <p:nvPr/>
            </p:nvSpPr>
            <p:spPr bwMode="auto">
              <a:xfrm>
                <a:off x="435" y="1653"/>
                <a:ext cx="986" cy="1106"/>
              </a:xfrm>
              <a:custGeom>
                <a:avLst/>
                <a:gdLst>
                  <a:gd name="T0" fmla="*/ 980 w 986"/>
                  <a:gd name="T1" fmla="*/ 469 h 1106"/>
                  <a:gd name="T2" fmla="*/ 953 w 986"/>
                  <a:gd name="T3" fmla="*/ 363 h 1106"/>
                  <a:gd name="T4" fmla="*/ 907 w 986"/>
                  <a:gd name="T5" fmla="*/ 265 h 1106"/>
                  <a:gd name="T6" fmla="*/ 842 w 986"/>
                  <a:gd name="T7" fmla="*/ 181 h 1106"/>
                  <a:gd name="T8" fmla="*/ 763 w 986"/>
                  <a:gd name="T9" fmla="*/ 110 h 1106"/>
                  <a:gd name="T10" fmla="*/ 673 w 986"/>
                  <a:gd name="T11" fmla="*/ 54 h 1106"/>
                  <a:gd name="T12" fmla="*/ 571 w 986"/>
                  <a:gd name="T13" fmla="*/ 18 h 1106"/>
                  <a:gd name="T14" fmla="*/ 462 w 986"/>
                  <a:gd name="T15" fmla="*/ 0 h 1106"/>
                  <a:gd name="T16" fmla="*/ 349 w 986"/>
                  <a:gd name="T17" fmla="*/ 6 h 1106"/>
                  <a:gd name="T18" fmla="*/ 243 w 986"/>
                  <a:gd name="T19" fmla="*/ 33 h 1106"/>
                  <a:gd name="T20" fmla="*/ 145 w 986"/>
                  <a:gd name="T21" fmla="*/ 79 h 1106"/>
                  <a:gd name="T22" fmla="*/ 61 w 986"/>
                  <a:gd name="T23" fmla="*/ 144 h 1106"/>
                  <a:gd name="T24" fmla="*/ 3 w 986"/>
                  <a:gd name="T25" fmla="*/ 206 h 1106"/>
                  <a:gd name="T26" fmla="*/ 1 w 986"/>
                  <a:gd name="T27" fmla="*/ 217 h 1106"/>
                  <a:gd name="T28" fmla="*/ 0 w 986"/>
                  <a:gd name="T29" fmla="*/ 231 h 1106"/>
                  <a:gd name="T30" fmla="*/ 51 w 986"/>
                  <a:gd name="T31" fmla="*/ 171 h 1106"/>
                  <a:gd name="T32" fmla="*/ 132 w 986"/>
                  <a:gd name="T33" fmla="*/ 104 h 1106"/>
                  <a:gd name="T34" fmla="*/ 222 w 986"/>
                  <a:gd name="T35" fmla="*/ 56 h 1106"/>
                  <a:gd name="T36" fmla="*/ 324 w 986"/>
                  <a:gd name="T37" fmla="*/ 23 h 1106"/>
                  <a:gd name="T38" fmla="*/ 433 w 986"/>
                  <a:gd name="T39" fmla="*/ 12 h 1106"/>
                  <a:gd name="T40" fmla="*/ 543 w 986"/>
                  <a:gd name="T41" fmla="*/ 23 h 1106"/>
                  <a:gd name="T42" fmla="*/ 644 w 986"/>
                  <a:gd name="T43" fmla="*/ 56 h 1106"/>
                  <a:gd name="T44" fmla="*/ 734 w 986"/>
                  <a:gd name="T45" fmla="*/ 104 h 1106"/>
                  <a:gd name="T46" fmla="*/ 815 w 986"/>
                  <a:gd name="T47" fmla="*/ 171 h 1106"/>
                  <a:gd name="T48" fmla="*/ 880 w 986"/>
                  <a:gd name="T49" fmla="*/ 252 h 1106"/>
                  <a:gd name="T50" fmla="*/ 930 w 986"/>
                  <a:gd name="T51" fmla="*/ 342 h 1106"/>
                  <a:gd name="T52" fmla="*/ 963 w 986"/>
                  <a:gd name="T53" fmla="*/ 444 h 1106"/>
                  <a:gd name="T54" fmla="*/ 974 w 986"/>
                  <a:gd name="T55" fmla="*/ 553 h 1106"/>
                  <a:gd name="T56" fmla="*/ 980 w 986"/>
                  <a:gd name="T57" fmla="*/ 637 h 1106"/>
                  <a:gd name="T58" fmla="*/ 953 w 986"/>
                  <a:gd name="T59" fmla="*/ 743 h 1106"/>
                  <a:gd name="T60" fmla="*/ 907 w 986"/>
                  <a:gd name="T61" fmla="*/ 839 h 1106"/>
                  <a:gd name="T62" fmla="*/ 842 w 986"/>
                  <a:gd name="T63" fmla="*/ 925 h 1106"/>
                  <a:gd name="T64" fmla="*/ 763 w 986"/>
                  <a:gd name="T65" fmla="*/ 996 h 1106"/>
                  <a:gd name="T66" fmla="*/ 673 w 986"/>
                  <a:gd name="T67" fmla="*/ 1052 h 1106"/>
                  <a:gd name="T68" fmla="*/ 571 w 986"/>
                  <a:gd name="T69" fmla="*/ 1088 h 1106"/>
                  <a:gd name="T70" fmla="*/ 462 w 986"/>
                  <a:gd name="T71" fmla="*/ 1106 h 1106"/>
                  <a:gd name="T72" fmla="*/ 349 w 986"/>
                  <a:gd name="T73" fmla="*/ 1100 h 1106"/>
                  <a:gd name="T74" fmla="*/ 243 w 986"/>
                  <a:gd name="T75" fmla="*/ 1073 h 1106"/>
                  <a:gd name="T76" fmla="*/ 145 w 986"/>
                  <a:gd name="T77" fmla="*/ 1027 h 1106"/>
                  <a:gd name="T78" fmla="*/ 61 w 986"/>
                  <a:gd name="T79" fmla="*/ 962 h 1106"/>
                  <a:gd name="T80" fmla="*/ 19 w 986"/>
                  <a:gd name="T81" fmla="*/ 920 h 1106"/>
                  <a:gd name="T82" fmla="*/ 19 w 986"/>
                  <a:gd name="T83" fmla="*/ 916 h 1106"/>
                  <a:gd name="T84" fmla="*/ 17 w 986"/>
                  <a:gd name="T85" fmla="*/ 910 h 1106"/>
                  <a:gd name="T86" fmla="*/ 15 w 986"/>
                  <a:gd name="T87" fmla="*/ 900 h 1106"/>
                  <a:gd name="T88" fmla="*/ 17 w 986"/>
                  <a:gd name="T89" fmla="*/ 897 h 1106"/>
                  <a:gd name="T90" fmla="*/ 90 w 986"/>
                  <a:gd name="T91" fmla="*/ 969 h 1106"/>
                  <a:gd name="T92" fmla="*/ 176 w 986"/>
                  <a:gd name="T93" fmla="*/ 1027 h 1106"/>
                  <a:gd name="T94" fmla="*/ 272 w 986"/>
                  <a:gd name="T95" fmla="*/ 1069 h 1106"/>
                  <a:gd name="T96" fmla="*/ 378 w 986"/>
                  <a:gd name="T97" fmla="*/ 1090 h 1106"/>
                  <a:gd name="T98" fmla="*/ 489 w 986"/>
                  <a:gd name="T99" fmla="*/ 1090 h 1106"/>
                  <a:gd name="T100" fmla="*/ 594 w 986"/>
                  <a:gd name="T101" fmla="*/ 1069 h 1106"/>
                  <a:gd name="T102" fmla="*/ 690 w 986"/>
                  <a:gd name="T103" fmla="*/ 1027 h 1106"/>
                  <a:gd name="T104" fmla="*/ 777 w 986"/>
                  <a:gd name="T105" fmla="*/ 969 h 1106"/>
                  <a:gd name="T106" fmla="*/ 850 w 986"/>
                  <a:gd name="T107" fmla="*/ 897 h 1106"/>
                  <a:gd name="T108" fmla="*/ 909 w 986"/>
                  <a:gd name="T109" fmla="*/ 810 h 1106"/>
                  <a:gd name="T110" fmla="*/ 949 w 986"/>
                  <a:gd name="T111" fmla="*/ 714 h 1106"/>
                  <a:gd name="T112" fmla="*/ 971 w 986"/>
                  <a:gd name="T113" fmla="*/ 609 h 11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86"/>
                  <a:gd name="T172" fmla="*/ 0 h 1106"/>
                  <a:gd name="T173" fmla="*/ 986 w 986"/>
                  <a:gd name="T174" fmla="*/ 1106 h 11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86" h="1106">
                    <a:moveTo>
                      <a:pt x="986" y="553"/>
                    </a:moveTo>
                    <a:lnTo>
                      <a:pt x="986" y="524"/>
                    </a:lnTo>
                    <a:lnTo>
                      <a:pt x="984" y="495"/>
                    </a:lnTo>
                    <a:lnTo>
                      <a:pt x="980" y="469"/>
                    </a:lnTo>
                    <a:lnTo>
                      <a:pt x="974" y="442"/>
                    </a:lnTo>
                    <a:lnTo>
                      <a:pt x="969" y="415"/>
                    </a:lnTo>
                    <a:lnTo>
                      <a:pt x="961" y="388"/>
                    </a:lnTo>
                    <a:lnTo>
                      <a:pt x="953" y="363"/>
                    </a:lnTo>
                    <a:lnTo>
                      <a:pt x="944" y="338"/>
                    </a:lnTo>
                    <a:lnTo>
                      <a:pt x="932" y="313"/>
                    </a:lnTo>
                    <a:lnTo>
                      <a:pt x="921" y="290"/>
                    </a:lnTo>
                    <a:lnTo>
                      <a:pt x="907" y="265"/>
                    </a:lnTo>
                    <a:lnTo>
                      <a:pt x="892" y="244"/>
                    </a:lnTo>
                    <a:lnTo>
                      <a:pt x="876" y="221"/>
                    </a:lnTo>
                    <a:lnTo>
                      <a:pt x="859" y="202"/>
                    </a:lnTo>
                    <a:lnTo>
                      <a:pt x="842" y="181"/>
                    </a:lnTo>
                    <a:lnTo>
                      <a:pt x="825" y="162"/>
                    </a:lnTo>
                    <a:lnTo>
                      <a:pt x="805" y="144"/>
                    </a:lnTo>
                    <a:lnTo>
                      <a:pt x="784" y="125"/>
                    </a:lnTo>
                    <a:lnTo>
                      <a:pt x="763" y="110"/>
                    </a:lnTo>
                    <a:lnTo>
                      <a:pt x="742" y="94"/>
                    </a:lnTo>
                    <a:lnTo>
                      <a:pt x="719" y="79"/>
                    </a:lnTo>
                    <a:lnTo>
                      <a:pt x="696" y="66"/>
                    </a:lnTo>
                    <a:lnTo>
                      <a:pt x="673" y="54"/>
                    </a:lnTo>
                    <a:lnTo>
                      <a:pt x="648" y="43"/>
                    </a:lnTo>
                    <a:lnTo>
                      <a:pt x="623" y="33"/>
                    </a:lnTo>
                    <a:lnTo>
                      <a:pt x="598" y="25"/>
                    </a:lnTo>
                    <a:lnTo>
                      <a:pt x="571" y="18"/>
                    </a:lnTo>
                    <a:lnTo>
                      <a:pt x="545" y="10"/>
                    </a:lnTo>
                    <a:lnTo>
                      <a:pt x="518" y="6"/>
                    </a:lnTo>
                    <a:lnTo>
                      <a:pt x="489" y="2"/>
                    </a:lnTo>
                    <a:lnTo>
                      <a:pt x="462" y="0"/>
                    </a:lnTo>
                    <a:lnTo>
                      <a:pt x="433" y="0"/>
                    </a:lnTo>
                    <a:lnTo>
                      <a:pt x="404" y="0"/>
                    </a:lnTo>
                    <a:lnTo>
                      <a:pt x="376" y="2"/>
                    </a:lnTo>
                    <a:lnTo>
                      <a:pt x="349" y="6"/>
                    </a:lnTo>
                    <a:lnTo>
                      <a:pt x="322" y="10"/>
                    </a:lnTo>
                    <a:lnTo>
                      <a:pt x="295" y="18"/>
                    </a:lnTo>
                    <a:lnTo>
                      <a:pt x="268" y="25"/>
                    </a:lnTo>
                    <a:lnTo>
                      <a:pt x="243" y="33"/>
                    </a:lnTo>
                    <a:lnTo>
                      <a:pt x="218" y="43"/>
                    </a:lnTo>
                    <a:lnTo>
                      <a:pt x="193" y="54"/>
                    </a:lnTo>
                    <a:lnTo>
                      <a:pt x="170" y="66"/>
                    </a:lnTo>
                    <a:lnTo>
                      <a:pt x="145" y="79"/>
                    </a:lnTo>
                    <a:lnTo>
                      <a:pt x="124" y="94"/>
                    </a:lnTo>
                    <a:lnTo>
                      <a:pt x="101" y="110"/>
                    </a:lnTo>
                    <a:lnTo>
                      <a:pt x="82" y="125"/>
                    </a:lnTo>
                    <a:lnTo>
                      <a:pt x="61" y="144"/>
                    </a:lnTo>
                    <a:lnTo>
                      <a:pt x="42" y="162"/>
                    </a:lnTo>
                    <a:lnTo>
                      <a:pt x="24" y="181"/>
                    </a:lnTo>
                    <a:lnTo>
                      <a:pt x="5" y="202"/>
                    </a:lnTo>
                    <a:lnTo>
                      <a:pt x="3" y="206"/>
                    </a:lnTo>
                    <a:lnTo>
                      <a:pt x="1" y="208"/>
                    </a:lnTo>
                    <a:lnTo>
                      <a:pt x="1" y="211"/>
                    </a:lnTo>
                    <a:lnTo>
                      <a:pt x="1" y="215"/>
                    </a:lnTo>
                    <a:lnTo>
                      <a:pt x="1" y="217"/>
                    </a:lnTo>
                    <a:lnTo>
                      <a:pt x="1" y="221"/>
                    </a:lnTo>
                    <a:lnTo>
                      <a:pt x="0" y="225"/>
                    </a:lnTo>
                    <a:lnTo>
                      <a:pt x="0" y="229"/>
                    </a:lnTo>
                    <a:lnTo>
                      <a:pt x="0" y="231"/>
                    </a:lnTo>
                    <a:lnTo>
                      <a:pt x="17" y="210"/>
                    </a:lnTo>
                    <a:lnTo>
                      <a:pt x="34" y="190"/>
                    </a:lnTo>
                    <a:lnTo>
                      <a:pt x="51" y="171"/>
                    </a:lnTo>
                    <a:lnTo>
                      <a:pt x="71" y="154"/>
                    </a:lnTo>
                    <a:lnTo>
                      <a:pt x="90" y="137"/>
                    </a:lnTo>
                    <a:lnTo>
                      <a:pt x="109" y="119"/>
                    </a:lnTo>
                    <a:lnTo>
                      <a:pt x="132" y="104"/>
                    </a:lnTo>
                    <a:lnTo>
                      <a:pt x="153" y="91"/>
                    </a:lnTo>
                    <a:lnTo>
                      <a:pt x="176" y="77"/>
                    </a:lnTo>
                    <a:lnTo>
                      <a:pt x="199" y="66"/>
                    </a:lnTo>
                    <a:lnTo>
                      <a:pt x="222" y="56"/>
                    </a:lnTo>
                    <a:lnTo>
                      <a:pt x="247" y="44"/>
                    </a:lnTo>
                    <a:lnTo>
                      <a:pt x="272" y="37"/>
                    </a:lnTo>
                    <a:lnTo>
                      <a:pt x="299" y="29"/>
                    </a:lnTo>
                    <a:lnTo>
                      <a:pt x="324" y="23"/>
                    </a:lnTo>
                    <a:lnTo>
                      <a:pt x="351" y="20"/>
                    </a:lnTo>
                    <a:lnTo>
                      <a:pt x="378" y="16"/>
                    </a:lnTo>
                    <a:lnTo>
                      <a:pt x="404" y="14"/>
                    </a:lnTo>
                    <a:lnTo>
                      <a:pt x="433" y="12"/>
                    </a:lnTo>
                    <a:lnTo>
                      <a:pt x="460" y="14"/>
                    </a:lnTo>
                    <a:lnTo>
                      <a:pt x="489" y="16"/>
                    </a:lnTo>
                    <a:lnTo>
                      <a:pt x="516" y="20"/>
                    </a:lnTo>
                    <a:lnTo>
                      <a:pt x="543" y="23"/>
                    </a:lnTo>
                    <a:lnTo>
                      <a:pt x="568" y="29"/>
                    </a:lnTo>
                    <a:lnTo>
                      <a:pt x="594" y="37"/>
                    </a:lnTo>
                    <a:lnTo>
                      <a:pt x="619" y="44"/>
                    </a:lnTo>
                    <a:lnTo>
                      <a:pt x="644" y="56"/>
                    </a:lnTo>
                    <a:lnTo>
                      <a:pt x="667" y="66"/>
                    </a:lnTo>
                    <a:lnTo>
                      <a:pt x="690" y="77"/>
                    </a:lnTo>
                    <a:lnTo>
                      <a:pt x="713" y="91"/>
                    </a:lnTo>
                    <a:lnTo>
                      <a:pt x="734" y="104"/>
                    </a:lnTo>
                    <a:lnTo>
                      <a:pt x="756" y="119"/>
                    </a:lnTo>
                    <a:lnTo>
                      <a:pt x="777" y="137"/>
                    </a:lnTo>
                    <a:lnTo>
                      <a:pt x="796" y="154"/>
                    </a:lnTo>
                    <a:lnTo>
                      <a:pt x="815" y="171"/>
                    </a:lnTo>
                    <a:lnTo>
                      <a:pt x="832" y="190"/>
                    </a:lnTo>
                    <a:lnTo>
                      <a:pt x="850" y="210"/>
                    </a:lnTo>
                    <a:lnTo>
                      <a:pt x="867" y="231"/>
                    </a:lnTo>
                    <a:lnTo>
                      <a:pt x="880" y="252"/>
                    </a:lnTo>
                    <a:lnTo>
                      <a:pt x="896" y="273"/>
                    </a:lnTo>
                    <a:lnTo>
                      <a:pt x="909" y="296"/>
                    </a:lnTo>
                    <a:lnTo>
                      <a:pt x="921" y="319"/>
                    </a:lnTo>
                    <a:lnTo>
                      <a:pt x="930" y="342"/>
                    </a:lnTo>
                    <a:lnTo>
                      <a:pt x="940" y="367"/>
                    </a:lnTo>
                    <a:lnTo>
                      <a:pt x="949" y="392"/>
                    </a:lnTo>
                    <a:lnTo>
                      <a:pt x="957" y="419"/>
                    </a:lnTo>
                    <a:lnTo>
                      <a:pt x="963" y="444"/>
                    </a:lnTo>
                    <a:lnTo>
                      <a:pt x="967" y="470"/>
                    </a:lnTo>
                    <a:lnTo>
                      <a:pt x="971" y="497"/>
                    </a:lnTo>
                    <a:lnTo>
                      <a:pt x="972" y="524"/>
                    </a:lnTo>
                    <a:lnTo>
                      <a:pt x="974" y="553"/>
                    </a:lnTo>
                    <a:lnTo>
                      <a:pt x="986" y="553"/>
                    </a:lnTo>
                    <a:lnTo>
                      <a:pt x="986" y="582"/>
                    </a:lnTo>
                    <a:lnTo>
                      <a:pt x="984" y="609"/>
                    </a:lnTo>
                    <a:lnTo>
                      <a:pt x="980" y="637"/>
                    </a:lnTo>
                    <a:lnTo>
                      <a:pt x="974" y="664"/>
                    </a:lnTo>
                    <a:lnTo>
                      <a:pt x="969" y="691"/>
                    </a:lnTo>
                    <a:lnTo>
                      <a:pt x="961" y="718"/>
                    </a:lnTo>
                    <a:lnTo>
                      <a:pt x="953" y="743"/>
                    </a:lnTo>
                    <a:lnTo>
                      <a:pt x="944" y="768"/>
                    </a:lnTo>
                    <a:lnTo>
                      <a:pt x="932" y="793"/>
                    </a:lnTo>
                    <a:lnTo>
                      <a:pt x="921" y="816"/>
                    </a:lnTo>
                    <a:lnTo>
                      <a:pt x="907" y="839"/>
                    </a:lnTo>
                    <a:lnTo>
                      <a:pt x="892" y="862"/>
                    </a:lnTo>
                    <a:lnTo>
                      <a:pt x="876" y="883"/>
                    </a:lnTo>
                    <a:lnTo>
                      <a:pt x="859" y="904"/>
                    </a:lnTo>
                    <a:lnTo>
                      <a:pt x="842" y="925"/>
                    </a:lnTo>
                    <a:lnTo>
                      <a:pt x="825" y="944"/>
                    </a:lnTo>
                    <a:lnTo>
                      <a:pt x="805" y="962"/>
                    </a:lnTo>
                    <a:lnTo>
                      <a:pt x="784" y="979"/>
                    </a:lnTo>
                    <a:lnTo>
                      <a:pt x="763" y="996"/>
                    </a:lnTo>
                    <a:lnTo>
                      <a:pt x="742" y="1012"/>
                    </a:lnTo>
                    <a:lnTo>
                      <a:pt x="719" y="1027"/>
                    </a:lnTo>
                    <a:lnTo>
                      <a:pt x="696" y="1039"/>
                    </a:lnTo>
                    <a:lnTo>
                      <a:pt x="673" y="1052"/>
                    </a:lnTo>
                    <a:lnTo>
                      <a:pt x="648" y="1063"/>
                    </a:lnTo>
                    <a:lnTo>
                      <a:pt x="623" y="1073"/>
                    </a:lnTo>
                    <a:lnTo>
                      <a:pt x="598" y="1081"/>
                    </a:lnTo>
                    <a:lnTo>
                      <a:pt x="571" y="1088"/>
                    </a:lnTo>
                    <a:lnTo>
                      <a:pt x="545" y="1094"/>
                    </a:lnTo>
                    <a:lnTo>
                      <a:pt x="518" y="1100"/>
                    </a:lnTo>
                    <a:lnTo>
                      <a:pt x="489" y="1104"/>
                    </a:lnTo>
                    <a:lnTo>
                      <a:pt x="462" y="1106"/>
                    </a:lnTo>
                    <a:lnTo>
                      <a:pt x="433" y="1106"/>
                    </a:lnTo>
                    <a:lnTo>
                      <a:pt x="404" y="1106"/>
                    </a:lnTo>
                    <a:lnTo>
                      <a:pt x="376" y="1104"/>
                    </a:lnTo>
                    <a:lnTo>
                      <a:pt x="349" y="1100"/>
                    </a:lnTo>
                    <a:lnTo>
                      <a:pt x="322" y="1094"/>
                    </a:lnTo>
                    <a:lnTo>
                      <a:pt x="295" y="1088"/>
                    </a:lnTo>
                    <a:lnTo>
                      <a:pt x="268" y="1081"/>
                    </a:lnTo>
                    <a:lnTo>
                      <a:pt x="243" y="1073"/>
                    </a:lnTo>
                    <a:lnTo>
                      <a:pt x="218" y="1063"/>
                    </a:lnTo>
                    <a:lnTo>
                      <a:pt x="193" y="1052"/>
                    </a:lnTo>
                    <a:lnTo>
                      <a:pt x="170" y="1039"/>
                    </a:lnTo>
                    <a:lnTo>
                      <a:pt x="145" y="1027"/>
                    </a:lnTo>
                    <a:lnTo>
                      <a:pt x="124" y="1012"/>
                    </a:lnTo>
                    <a:lnTo>
                      <a:pt x="101" y="996"/>
                    </a:lnTo>
                    <a:lnTo>
                      <a:pt x="82" y="979"/>
                    </a:lnTo>
                    <a:lnTo>
                      <a:pt x="61" y="962"/>
                    </a:lnTo>
                    <a:lnTo>
                      <a:pt x="42" y="944"/>
                    </a:lnTo>
                    <a:lnTo>
                      <a:pt x="24" y="925"/>
                    </a:lnTo>
                    <a:lnTo>
                      <a:pt x="19" y="920"/>
                    </a:lnTo>
                    <a:lnTo>
                      <a:pt x="19" y="918"/>
                    </a:lnTo>
                    <a:lnTo>
                      <a:pt x="19" y="916"/>
                    </a:lnTo>
                    <a:lnTo>
                      <a:pt x="19" y="914"/>
                    </a:lnTo>
                    <a:lnTo>
                      <a:pt x="17" y="914"/>
                    </a:lnTo>
                    <a:lnTo>
                      <a:pt x="17" y="910"/>
                    </a:lnTo>
                    <a:lnTo>
                      <a:pt x="17" y="908"/>
                    </a:lnTo>
                    <a:lnTo>
                      <a:pt x="17" y="906"/>
                    </a:lnTo>
                    <a:lnTo>
                      <a:pt x="15" y="904"/>
                    </a:lnTo>
                    <a:lnTo>
                      <a:pt x="15" y="900"/>
                    </a:lnTo>
                    <a:lnTo>
                      <a:pt x="15" y="898"/>
                    </a:lnTo>
                    <a:lnTo>
                      <a:pt x="15" y="897"/>
                    </a:lnTo>
                    <a:lnTo>
                      <a:pt x="15" y="895"/>
                    </a:lnTo>
                    <a:lnTo>
                      <a:pt x="17" y="897"/>
                    </a:lnTo>
                    <a:lnTo>
                      <a:pt x="34" y="916"/>
                    </a:lnTo>
                    <a:lnTo>
                      <a:pt x="51" y="935"/>
                    </a:lnTo>
                    <a:lnTo>
                      <a:pt x="71" y="952"/>
                    </a:lnTo>
                    <a:lnTo>
                      <a:pt x="90" y="969"/>
                    </a:lnTo>
                    <a:lnTo>
                      <a:pt x="109" y="987"/>
                    </a:lnTo>
                    <a:lnTo>
                      <a:pt x="132" y="1000"/>
                    </a:lnTo>
                    <a:lnTo>
                      <a:pt x="153" y="1015"/>
                    </a:lnTo>
                    <a:lnTo>
                      <a:pt x="176" y="1027"/>
                    </a:lnTo>
                    <a:lnTo>
                      <a:pt x="199" y="1040"/>
                    </a:lnTo>
                    <a:lnTo>
                      <a:pt x="222" y="1050"/>
                    </a:lnTo>
                    <a:lnTo>
                      <a:pt x="247" y="1060"/>
                    </a:lnTo>
                    <a:lnTo>
                      <a:pt x="272" y="1069"/>
                    </a:lnTo>
                    <a:lnTo>
                      <a:pt x="299" y="1077"/>
                    </a:lnTo>
                    <a:lnTo>
                      <a:pt x="324" y="1083"/>
                    </a:lnTo>
                    <a:lnTo>
                      <a:pt x="351" y="1086"/>
                    </a:lnTo>
                    <a:lnTo>
                      <a:pt x="378" y="1090"/>
                    </a:lnTo>
                    <a:lnTo>
                      <a:pt x="404" y="1092"/>
                    </a:lnTo>
                    <a:lnTo>
                      <a:pt x="433" y="1092"/>
                    </a:lnTo>
                    <a:lnTo>
                      <a:pt x="460" y="1092"/>
                    </a:lnTo>
                    <a:lnTo>
                      <a:pt x="489" y="1090"/>
                    </a:lnTo>
                    <a:lnTo>
                      <a:pt x="516" y="1086"/>
                    </a:lnTo>
                    <a:lnTo>
                      <a:pt x="543" y="1083"/>
                    </a:lnTo>
                    <a:lnTo>
                      <a:pt x="568" y="1077"/>
                    </a:lnTo>
                    <a:lnTo>
                      <a:pt x="594" y="1069"/>
                    </a:lnTo>
                    <a:lnTo>
                      <a:pt x="619" y="1060"/>
                    </a:lnTo>
                    <a:lnTo>
                      <a:pt x="644" y="1050"/>
                    </a:lnTo>
                    <a:lnTo>
                      <a:pt x="667" y="1040"/>
                    </a:lnTo>
                    <a:lnTo>
                      <a:pt x="690" y="1027"/>
                    </a:lnTo>
                    <a:lnTo>
                      <a:pt x="713" y="1015"/>
                    </a:lnTo>
                    <a:lnTo>
                      <a:pt x="734" y="1000"/>
                    </a:lnTo>
                    <a:lnTo>
                      <a:pt x="756" y="987"/>
                    </a:lnTo>
                    <a:lnTo>
                      <a:pt x="777" y="969"/>
                    </a:lnTo>
                    <a:lnTo>
                      <a:pt x="796" y="952"/>
                    </a:lnTo>
                    <a:lnTo>
                      <a:pt x="815" y="935"/>
                    </a:lnTo>
                    <a:lnTo>
                      <a:pt x="832" y="916"/>
                    </a:lnTo>
                    <a:lnTo>
                      <a:pt x="850" y="897"/>
                    </a:lnTo>
                    <a:lnTo>
                      <a:pt x="867" y="875"/>
                    </a:lnTo>
                    <a:lnTo>
                      <a:pt x="880" y="854"/>
                    </a:lnTo>
                    <a:lnTo>
                      <a:pt x="896" y="833"/>
                    </a:lnTo>
                    <a:lnTo>
                      <a:pt x="909" y="810"/>
                    </a:lnTo>
                    <a:lnTo>
                      <a:pt x="921" y="787"/>
                    </a:lnTo>
                    <a:lnTo>
                      <a:pt x="930" y="764"/>
                    </a:lnTo>
                    <a:lnTo>
                      <a:pt x="940" y="739"/>
                    </a:lnTo>
                    <a:lnTo>
                      <a:pt x="949" y="714"/>
                    </a:lnTo>
                    <a:lnTo>
                      <a:pt x="957" y="687"/>
                    </a:lnTo>
                    <a:lnTo>
                      <a:pt x="963" y="662"/>
                    </a:lnTo>
                    <a:lnTo>
                      <a:pt x="967" y="636"/>
                    </a:lnTo>
                    <a:lnTo>
                      <a:pt x="971" y="609"/>
                    </a:lnTo>
                    <a:lnTo>
                      <a:pt x="972" y="580"/>
                    </a:lnTo>
                    <a:lnTo>
                      <a:pt x="974" y="553"/>
                    </a:lnTo>
                    <a:lnTo>
                      <a:pt x="986" y="553"/>
                    </a:lnTo>
                    <a:close/>
                  </a:path>
                </a:pathLst>
              </a:custGeom>
              <a:solidFill>
                <a:srgbClr val="ABDDFF"/>
              </a:solidFill>
              <a:ln w="9525">
                <a:noFill/>
                <a:round/>
                <a:headEnd/>
                <a:tailEnd/>
              </a:ln>
            </p:spPr>
            <p:txBody>
              <a:bodyPr/>
              <a:lstStyle/>
              <a:p>
                <a:endParaRPr lang="en-US"/>
              </a:p>
            </p:txBody>
          </p:sp>
          <p:sp>
            <p:nvSpPr>
              <p:cNvPr id="27828" name="Freeform 1144"/>
              <p:cNvSpPr>
                <a:spLocks/>
              </p:cNvSpPr>
              <p:nvPr/>
            </p:nvSpPr>
            <p:spPr bwMode="auto">
              <a:xfrm>
                <a:off x="433" y="1659"/>
                <a:ext cx="982" cy="1094"/>
              </a:xfrm>
              <a:custGeom>
                <a:avLst/>
                <a:gdLst>
                  <a:gd name="T0" fmla="*/ 976 w 982"/>
                  <a:gd name="T1" fmla="*/ 464 h 1094"/>
                  <a:gd name="T2" fmla="*/ 950 w 982"/>
                  <a:gd name="T3" fmla="*/ 359 h 1094"/>
                  <a:gd name="T4" fmla="*/ 903 w 982"/>
                  <a:gd name="T5" fmla="*/ 263 h 1094"/>
                  <a:gd name="T6" fmla="*/ 840 w 982"/>
                  <a:gd name="T7" fmla="*/ 179 h 1094"/>
                  <a:gd name="T8" fmla="*/ 761 w 982"/>
                  <a:gd name="T9" fmla="*/ 109 h 1094"/>
                  <a:gd name="T10" fmla="*/ 671 w 982"/>
                  <a:gd name="T11" fmla="*/ 54 h 1094"/>
                  <a:gd name="T12" fmla="*/ 571 w 982"/>
                  <a:gd name="T13" fmla="*/ 17 h 1094"/>
                  <a:gd name="T14" fmla="*/ 464 w 982"/>
                  <a:gd name="T15" fmla="*/ 0 h 1094"/>
                  <a:gd name="T16" fmla="*/ 353 w 982"/>
                  <a:gd name="T17" fmla="*/ 6 h 1094"/>
                  <a:gd name="T18" fmla="*/ 247 w 982"/>
                  <a:gd name="T19" fmla="*/ 33 h 1094"/>
                  <a:gd name="T20" fmla="*/ 151 w 982"/>
                  <a:gd name="T21" fmla="*/ 79 h 1094"/>
                  <a:gd name="T22" fmla="*/ 67 w 982"/>
                  <a:gd name="T23" fmla="*/ 142 h 1094"/>
                  <a:gd name="T24" fmla="*/ 3 w 982"/>
                  <a:gd name="T25" fmla="*/ 211 h 1094"/>
                  <a:gd name="T26" fmla="*/ 2 w 982"/>
                  <a:gd name="T27" fmla="*/ 225 h 1094"/>
                  <a:gd name="T28" fmla="*/ 0 w 982"/>
                  <a:gd name="T29" fmla="*/ 238 h 1094"/>
                  <a:gd name="T30" fmla="*/ 57 w 982"/>
                  <a:gd name="T31" fmla="*/ 169 h 1094"/>
                  <a:gd name="T32" fmla="*/ 136 w 982"/>
                  <a:gd name="T33" fmla="*/ 104 h 1094"/>
                  <a:gd name="T34" fmla="*/ 228 w 982"/>
                  <a:gd name="T35" fmla="*/ 56 h 1094"/>
                  <a:gd name="T36" fmla="*/ 328 w 982"/>
                  <a:gd name="T37" fmla="*/ 23 h 1094"/>
                  <a:gd name="T38" fmla="*/ 435 w 982"/>
                  <a:gd name="T39" fmla="*/ 14 h 1094"/>
                  <a:gd name="T40" fmla="*/ 543 w 982"/>
                  <a:gd name="T41" fmla="*/ 23 h 1094"/>
                  <a:gd name="T42" fmla="*/ 642 w 982"/>
                  <a:gd name="T43" fmla="*/ 56 h 1094"/>
                  <a:gd name="T44" fmla="*/ 733 w 982"/>
                  <a:gd name="T45" fmla="*/ 104 h 1094"/>
                  <a:gd name="T46" fmla="*/ 813 w 982"/>
                  <a:gd name="T47" fmla="*/ 169 h 1094"/>
                  <a:gd name="T48" fmla="*/ 878 w 982"/>
                  <a:gd name="T49" fmla="*/ 248 h 1094"/>
                  <a:gd name="T50" fmla="*/ 926 w 982"/>
                  <a:gd name="T51" fmla="*/ 340 h 1094"/>
                  <a:gd name="T52" fmla="*/ 957 w 982"/>
                  <a:gd name="T53" fmla="*/ 440 h 1094"/>
                  <a:gd name="T54" fmla="*/ 969 w 982"/>
                  <a:gd name="T55" fmla="*/ 547 h 1094"/>
                  <a:gd name="T56" fmla="*/ 976 w 982"/>
                  <a:gd name="T57" fmla="*/ 630 h 1094"/>
                  <a:gd name="T58" fmla="*/ 950 w 982"/>
                  <a:gd name="T59" fmla="*/ 735 h 1094"/>
                  <a:gd name="T60" fmla="*/ 903 w 982"/>
                  <a:gd name="T61" fmla="*/ 831 h 1094"/>
                  <a:gd name="T62" fmla="*/ 840 w 982"/>
                  <a:gd name="T63" fmla="*/ 915 h 1094"/>
                  <a:gd name="T64" fmla="*/ 761 w 982"/>
                  <a:gd name="T65" fmla="*/ 985 h 1094"/>
                  <a:gd name="T66" fmla="*/ 671 w 982"/>
                  <a:gd name="T67" fmla="*/ 1040 h 1094"/>
                  <a:gd name="T68" fmla="*/ 571 w 982"/>
                  <a:gd name="T69" fmla="*/ 1077 h 1094"/>
                  <a:gd name="T70" fmla="*/ 464 w 982"/>
                  <a:gd name="T71" fmla="*/ 1092 h 1094"/>
                  <a:gd name="T72" fmla="*/ 353 w 982"/>
                  <a:gd name="T73" fmla="*/ 1088 h 1094"/>
                  <a:gd name="T74" fmla="*/ 247 w 982"/>
                  <a:gd name="T75" fmla="*/ 1061 h 1094"/>
                  <a:gd name="T76" fmla="*/ 151 w 982"/>
                  <a:gd name="T77" fmla="*/ 1015 h 1094"/>
                  <a:gd name="T78" fmla="*/ 67 w 982"/>
                  <a:gd name="T79" fmla="*/ 952 h 1094"/>
                  <a:gd name="T80" fmla="*/ 17 w 982"/>
                  <a:gd name="T81" fmla="*/ 898 h 1094"/>
                  <a:gd name="T82" fmla="*/ 15 w 982"/>
                  <a:gd name="T83" fmla="*/ 885 h 1094"/>
                  <a:gd name="T84" fmla="*/ 23 w 982"/>
                  <a:gd name="T85" fmla="*/ 887 h 1094"/>
                  <a:gd name="T86" fmla="*/ 96 w 982"/>
                  <a:gd name="T87" fmla="*/ 960 h 1094"/>
                  <a:gd name="T88" fmla="*/ 180 w 982"/>
                  <a:gd name="T89" fmla="*/ 1017 h 1094"/>
                  <a:gd name="T90" fmla="*/ 276 w 982"/>
                  <a:gd name="T91" fmla="*/ 1057 h 1094"/>
                  <a:gd name="T92" fmla="*/ 381 w 982"/>
                  <a:gd name="T93" fmla="*/ 1079 h 1094"/>
                  <a:gd name="T94" fmla="*/ 489 w 982"/>
                  <a:gd name="T95" fmla="*/ 1079 h 1094"/>
                  <a:gd name="T96" fmla="*/ 594 w 982"/>
                  <a:gd name="T97" fmla="*/ 1057 h 1094"/>
                  <a:gd name="T98" fmla="*/ 690 w 982"/>
                  <a:gd name="T99" fmla="*/ 1017 h 1094"/>
                  <a:gd name="T100" fmla="*/ 775 w 982"/>
                  <a:gd name="T101" fmla="*/ 960 h 1094"/>
                  <a:gd name="T102" fmla="*/ 848 w 982"/>
                  <a:gd name="T103" fmla="*/ 887 h 1094"/>
                  <a:gd name="T104" fmla="*/ 905 w 982"/>
                  <a:gd name="T105" fmla="*/ 802 h 1094"/>
                  <a:gd name="T106" fmla="*/ 946 w 982"/>
                  <a:gd name="T107" fmla="*/ 706 h 1094"/>
                  <a:gd name="T108" fmla="*/ 967 w 982"/>
                  <a:gd name="T109" fmla="*/ 601 h 109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82"/>
                  <a:gd name="T166" fmla="*/ 0 h 1094"/>
                  <a:gd name="T167" fmla="*/ 982 w 982"/>
                  <a:gd name="T168" fmla="*/ 1094 h 109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82" h="1094">
                    <a:moveTo>
                      <a:pt x="982" y="547"/>
                    </a:moveTo>
                    <a:lnTo>
                      <a:pt x="982" y="518"/>
                    </a:lnTo>
                    <a:lnTo>
                      <a:pt x="978" y="491"/>
                    </a:lnTo>
                    <a:lnTo>
                      <a:pt x="976" y="464"/>
                    </a:lnTo>
                    <a:lnTo>
                      <a:pt x="971" y="438"/>
                    </a:lnTo>
                    <a:lnTo>
                      <a:pt x="965" y="411"/>
                    </a:lnTo>
                    <a:lnTo>
                      <a:pt x="957" y="384"/>
                    </a:lnTo>
                    <a:lnTo>
                      <a:pt x="950" y="359"/>
                    </a:lnTo>
                    <a:lnTo>
                      <a:pt x="940" y="334"/>
                    </a:lnTo>
                    <a:lnTo>
                      <a:pt x="928" y="309"/>
                    </a:lnTo>
                    <a:lnTo>
                      <a:pt x="917" y="286"/>
                    </a:lnTo>
                    <a:lnTo>
                      <a:pt x="903" y="263"/>
                    </a:lnTo>
                    <a:lnTo>
                      <a:pt x="888" y="242"/>
                    </a:lnTo>
                    <a:lnTo>
                      <a:pt x="873" y="219"/>
                    </a:lnTo>
                    <a:lnTo>
                      <a:pt x="857" y="200"/>
                    </a:lnTo>
                    <a:lnTo>
                      <a:pt x="840" y="179"/>
                    </a:lnTo>
                    <a:lnTo>
                      <a:pt x="821" y="159"/>
                    </a:lnTo>
                    <a:lnTo>
                      <a:pt x="804" y="142"/>
                    </a:lnTo>
                    <a:lnTo>
                      <a:pt x="783" y="125"/>
                    </a:lnTo>
                    <a:lnTo>
                      <a:pt x="761" y="109"/>
                    </a:lnTo>
                    <a:lnTo>
                      <a:pt x="740" y="94"/>
                    </a:lnTo>
                    <a:lnTo>
                      <a:pt x="719" y="79"/>
                    </a:lnTo>
                    <a:lnTo>
                      <a:pt x="696" y="65"/>
                    </a:lnTo>
                    <a:lnTo>
                      <a:pt x="671" y="54"/>
                    </a:lnTo>
                    <a:lnTo>
                      <a:pt x="648" y="42"/>
                    </a:lnTo>
                    <a:lnTo>
                      <a:pt x="623" y="33"/>
                    </a:lnTo>
                    <a:lnTo>
                      <a:pt x="598" y="25"/>
                    </a:lnTo>
                    <a:lnTo>
                      <a:pt x="571" y="17"/>
                    </a:lnTo>
                    <a:lnTo>
                      <a:pt x="545" y="12"/>
                    </a:lnTo>
                    <a:lnTo>
                      <a:pt x="518" y="6"/>
                    </a:lnTo>
                    <a:lnTo>
                      <a:pt x="491" y="2"/>
                    </a:lnTo>
                    <a:lnTo>
                      <a:pt x="464" y="0"/>
                    </a:lnTo>
                    <a:lnTo>
                      <a:pt x="435" y="0"/>
                    </a:lnTo>
                    <a:lnTo>
                      <a:pt x="406" y="0"/>
                    </a:lnTo>
                    <a:lnTo>
                      <a:pt x="380" y="2"/>
                    </a:lnTo>
                    <a:lnTo>
                      <a:pt x="353" y="6"/>
                    </a:lnTo>
                    <a:lnTo>
                      <a:pt x="326" y="12"/>
                    </a:lnTo>
                    <a:lnTo>
                      <a:pt x="299" y="17"/>
                    </a:lnTo>
                    <a:lnTo>
                      <a:pt x="272" y="25"/>
                    </a:lnTo>
                    <a:lnTo>
                      <a:pt x="247" y="33"/>
                    </a:lnTo>
                    <a:lnTo>
                      <a:pt x="222" y="42"/>
                    </a:lnTo>
                    <a:lnTo>
                      <a:pt x="197" y="54"/>
                    </a:lnTo>
                    <a:lnTo>
                      <a:pt x="174" y="65"/>
                    </a:lnTo>
                    <a:lnTo>
                      <a:pt x="151" y="79"/>
                    </a:lnTo>
                    <a:lnTo>
                      <a:pt x="130" y="94"/>
                    </a:lnTo>
                    <a:lnTo>
                      <a:pt x="107" y="109"/>
                    </a:lnTo>
                    <a:lnTo>
                      <a:pt x="88" y="125"/>
                    </a:lnTo>
                    <a:lnTo>
                      <a:pt x="67" y="142"/>
                    </a:lnTo>
                    <a:lnTo>
                      <a:pt x="48" y="159"/>
                    </a:lnTo>
                    <a:lnTo>
                      <a:pt x="30" y="179"/>
                    </a:lnTo>
                    <a:lnTo>
                      <a:pt x="13" y="200"/>
                    </a:lnTo>
                    <a:lnTo>
                      <a:pt x="3" y="211"/>
                    </a:lnTo>
                    <a:lnTo>
                      <a:pt x="3" y="215"/>
                    </a:lnTo>
                    <a:lnTo>
                      <a:pt x="2" y="219"/>
                    </a:lnTo>
                    <a:lnTo>
                      <a:pt x="2" y="223"/>
                    </a:lnTo>
                    <a:lnTo>
                      <a:pt x="2" y="225"/>
                    </a:lnTo>
                    <a:lnTo>
                      <a:pt x="2" y="228"/>
                    </a:lnTo>
                    <a:lnTo>
                      <a:pt x="0" y="232"/>
                    </a:lnTo>
                    <a:lnTo>
                      <a:pt x="0" y="236"/>
                    </a:lnTo>
                    <a:lnTo>
                      <a:pt x="0" y="238"/>
                    </a:lnTo>
                    <a:lnTo>
                      <a:pt x="7" y="228"/>
                    </a:lnTo>
                    <a:lnTo>
                      <a:pt x="23" y="207"/>
                    </a:lnTo>
                    <a:lnTo>
                      <a:pt x="40" y="188"/>
                    </a:lnTo>
                    <a:lnTo>
                      <a:pt x="57" y="169"/>
                    </a:lnTo>
                    <a:lnTo>
                      <a:pt x="76" y="152"/>
                    </a:lnTo>
                    <a:lnTo>
                      <a:pt x="96" y="134"/>
                    </a:lnTo>
                    <a:lnTo>
                      <a:pt x="117" y="119"/>
                    </a:lnTo>
                    <a:lnTo>
                      <a:pt x="136" y="104"/>
                    </a:lnTo>
                    <a:lnTo>
                      <a:pt x="159" y="90"/>
                    </a:lnTo>
                    <a:lnTo>
                      <a:pt x="180" y="77"/>
                    </a:lnTo>
                    <a:lnTo>
                      <a:pt x="203" y="65"/>
                    </a:lnTo>
                    <a:lnTo>
                      <a:pt x="228" y="56"/>
                    </a:lnTo>
                    <a:lnTo>
                      <a:pt x="251" y="46"/>
                    </a:lnTo>
                    <a:lnTo>
                      <a:pt x="276" y="37"/>
                    </a:lnTo>
                    <a:lnTo>
                      <a:pt x="301" y="31"/>
                    </a:lnTo>
                    <a:lnTo>
                      <a:pt x="328" y="23"/>
                    </a:lnTo>
                    <a:lnTo>
                      <a:pt x="355" y="19"/>
                    </a:lnTo>
                    <a:lnTo>
                      <a:pt x="381" y="15"/>
                    </a:lnTo>
                    <a:lnTo>
                      <a:pt x="408" y="14"/>
                    </a:lnTo>
                    <a:lnTo>
                      <a:pt x="435" y="14"/>
                    </a:lnTo>
                    <a:lnTo>
                      <a:pt x="462" y="14"/>
                    </a:lnTo>
                    <a:lnTo>
                      <a:pt x="489" y="15"/>
                    </a:lnTo>
                    <a:lnTo>
                      <a:pt x="516" y="19"/>
                    </a:lnTo>
                    <a:lnTo>
                      <a:pt x="543" y="23"/>
                    </a:lnTo>
                    <a:lnTo>
                      <a:pt x="568" y="31"/>
                    </a:lnTo>
                    <a:lnTo>
                      <a:pt x="594" y="37"/>
                    </a:lnTo>
                    <a:lnTo>
                      <a:pt x="619" y="46"/>
                    </a:lnTo>
                    <a:lnTo>
                      <a:pt x="642" y="56"/>
                    </a:lnTo>
                    <a:lnTo>
                      <a:pt x="667" y="65"/>
                    </a:lnTo>
                    <a:lnTo>
                      <a:pt x="690" y="77"/>
                    </a:lnTo>
                    <a:lnTo>
                      <a:pt x="712" y="90"/>
                    </a:lnTo>
                    <a:lnTo>
                      <a:pt x="733" y="104"/>
                    </a:lnTo>
                    <a:lnTo>
                      <a:pt x="754" y="119"/>
                    </a:lnTo>
                    <a:lnTo>
                      <a:pt x="775" y="134"/>
                    </a:lnTo>
                    <a:lnTo>
                      <a:pt x="794" y="152"/>
                    </a:lnTo>
                    <a:lnTo>
                      <a:pt x="813" y="169"/>
                    </a:lnTo>
                    <a:lnTo>
                      <a:pt x="831" y="188"/>
                    </a:lnTo>
                    <a:lnTo>
                      <a:pt x="848" y="207"/>
                    </a:lnTo>
                    <a:lnTo>
                      <a:pt x="863" y="228"/>
                    </a:lnTo>
                    <a:lnTo>
                      <a:pt x="878" y="248"/>
                    </a:lnTo>
                    <a:lnTo>
                      <a:pt x="892" y="271"/>
                    </a:lnTo>
                    <a:lnTo>
                      <a:pt x="905" y="292"/>
                    </a:lnTo>
                    <a:lnTo>
                      <a:pt x="917" y="315"/>
                    </a:lnTo>
                    <a:lnTo>
                      <a:pt x="926" y="340"/>
                    </a:lnTo>
                    <a:lnTo>
                      <a:pt x="936" y="363"/>
                    </a:lnTo>
                    <a:lnTo>
                      <a:pt x="946" y="388"/>
                    </a:lnTo>
                    <a:lnTo>
                      <a:pt x="951" y="413"/>
                    </a:lnTo>
                    <a:lnTo>
                      <a:pt x="957" y="440"/>
                    </a:lnTo>
                    <a:lnTo>
                      <a:pt x="963" y="466"/>
                    </a:lnTo>
                    <a:lnTo>
                      <a:pt x="967" y="493"/>
                    </a:lnTo>
                    <a:lnTo>
                      <a:pt x="969" y="520"/>
                    </a:lnTo>
                    <a:lnTo>
                      <a:pt x="969" y="547"/>
                    </a:lnTo>
                    <a:lnTo>
                      <a:pt x="982" y="547"/>
                    </a:lnTo>
                    <a:lnTo>
                      <a:pt x="982" y="576"/>
                    </a:lnTo>
                    <a:lnTo>
                      <a:pt x="978" y="603"/>
                    </a:lnTo>
                    <a:lnTo>
                      <a:pt x="976" y="630"/>
                    </a:lnTo>
                    <a:lnTo>
                      <a:pt x="971" y="656"/>
                    </a:lnTo>
                    <a:lnTo>
                      <a:pt x="965" y="683"/>
                    </a:lnTo>
                    <a:lnTo>
                      <a:pt x="957" y="710"/>
                    </a:lnTo>
                    <a:lnTo>
                      <a:pt x="950" y="735"/>
                    </a:lnTo>
                    <a:lnTo>
                      <a:pt x="940" y="760"/>
                    </a:lnTo>
                    <a:lnTo>
                      <a:pt x="928" y="783"/>
                    </a:lnTo>
                    <a:lnTo>
                      <a:pt x="917" y="808"/>
                    </a:lnTo>
                    <a:lnTo>
                      <a:pt x="903" y="831"/>
                    </a:lnTo>
                    <a:lnTo>
                      <a:pt x="888" y="852"/>
                    </a:lnTo>
                    <a:lnTo>
                      <a:pt x="873" y="873"/>
                    </a:lnTo>
                    <a:lnTo>
                      <a:pt x="857" y="894"/>
                    </a:lnTo>
                    <a:lnTo>
                      <a:pt x="840" y="915"/>
                    </a:lnTo>
                    <a:lnTo>
                      <a:pt x="821" y="933"/>
                    </a:lnTo>
                    <a:lnTo>
                      <a:pt x="804" y="952"/>
                    </a:lnTo>
                    <a:lnTo>
                      <a:pt x="783" y="969"/>
                    </a:lnTo>
                    <a:lnTo>
                      <a:pt x="761" y="985"/>
                    </a:lnTo>
                    <a:lnTo>
                      <a:pt x="740" y="1000"/>
                    </a:lnTo>
                    <a:lnTo>
                      <a:pt x="719" y="1015"/>
                    </a:lnTo>
                    <a:lnTo>
                      <a:pt x="696" y="1027"/>
                    </a:lnTo>
                    <a:lnTo>
                      <a:pt x="671" y="1040"/>
                    </a:lnTo>
                    <a:lnTo>
                      <a:pt x="648" y="1050"/>
                    </a:lnTo>
                    <a:lnTo>
                      <a:pt x="623" y="1061"/>
                    </a:lnTo>
                    <a:lnTo>
                      <a:pt x="598" y="1069"/>
                    </a:lnTo>
                    <a:lnTo>
                      <a:pt x="571" y="1077"/>
                    </a:lnTo>
                    <a:lnTo>
                      <a:pt x="545" y="1082"/>
                    </a:lnTo>
                    <a:lnTo>
                      <a:pt x="518" y="1088"/>
                    </a:lnTo>
                    <a:lnTo>
                      <a:pt x="491" y="1090"/>
                    </a:lnTo>
                    <a:lnTo>
                      <a:pt x="464" y="1092"/>
                    </a:lnTo>
                    <a:lnTo>
                      <a:pt x="435" y="1094"/>
                    </a:lnTo>
                    <a:lnTo>
                      <a:pt x="406" y="1092"/>
                    </a:lnTo>
                    <a:lnTo>
                      <a:pt x="380" y="1090"/>
                    </a:lnTo>
                    <a:lnTo>
                      <a:pt x="353" y="1088"/>
                    </a:lnTo>
                    <a:lnTo>
                      <a:pt x="326" y="1082"/>
                    </a:lnTo>
                    <a:lnTo>
                      <a:pt x="299" y="1077"/>
                    </a:lnTo>
                    <a:lnTo>
                      <a:pt x="272" y="1069"/>
                    </a:lnTo>
                    <a:lnTo>
                      <a:pt x="247" y="1061"/>
                    </a:lnTo>
                    <a:lnTo>
                      <a:pt x="222" y="1050"/>
                    </a:lnTo>
                    <a:lnTo>
                      <a:pt x="197" y="1040"/>
                    </a:lnTo>
                    <a:lnTo>
                      <a:pt x="174" y="1027"/>
                    </a:lnTo>
                    <a:lnTo>
                      <a:pt x="151" y="1015"/>
                    </a:lnTo>
                    <a:lnTo>
                      <a:pt x="130" y="1000"/>
                    </a:lnTo>
                    <a:lnTo>
                      <a:pt x="107" y="985"/>
                    </a:lnTo>
                    <a:lnTo>
                      <a:pt x="88" y="969"/>
                    </a:lnTo>
                    <a:lnTo>
                      <a:pt x="67" y="952"/>
                    </a:lnTo>
                    <a:lnTo>
                      <a:pt x="48" y="933"/>
                    </a:lnTo>
                    <a:lnTo>
                      <a:pt x="30" y="915"/>
                    </a:lnTo>
                    <a:lnTo>
                      <a:pt x="19" y="900"/>
                    </a:lnTo>
                    <a:lnTo>
                      <a:pt x="17" y="898"/>
                    </a:lnTo>
                    <a:lnTo>
                      <a:pt x="17" y="894"/>
                    </a:lnTo>
                    <a:lnTo>
                      <a:pt x="17" y="891"/>
                    </a:lnTo>
                    <a:lnTo>
                      <a:pt x="17" y="887"/>
                    </a:lnTo>
                    <a:lnTo>
                      <a:pt x="15" y="885"/>
                    </a:lnTo>
                    <a:lnTo>
                      <a:pt x="15" y="881"/>
                    </a:lnTo>
                    <a:lnTo>
                      <a:pt x="15" y="877"/>
                    </a:lnTo>
                    <a:lnTo>
                      <a:pt x="13" y="875"/>
                    </a:lnTo>
                    <a:lnTo>
                      <a:pt x="23" y="887"/>
                    </a:lnTo>
                    <a:lnTo>
                      <a:pt x="40" y="906"/>
                    </a:lnTo>
                    <a:lnTo>
                      <a:pt x="57" y="925"/>
                    </a:lnTo>
                    <a:lnTo>
                      <a:pt x="76" y="942"/>
                    </a:lnTo>
                    <a:lnTo>
                      <a:pt x="96" y="960"/>
                    </a:lnTo>
                    <a:lnTo>
                      <a:pt x="117" y="975"/>
                    </a:lnTo>
                    <a:lnTo>
                      <a:pt x="136" y="990"/>
                    </a:lnTo>
                    <a:lnTo>
                      <a:pt x="159" y="1004"/>
                    </a:lnTo>
                    <a:lnTo>
                      <a:pt x="180" y="1017"/>
                    </a:lnTo>
                    <a:lnTo>
                      <a:pt x="203" y="1029"/>
                    </a:lnTo>
                    <a:lnTo>
                      <a:pt x="228" y="1038"/>
                    </a:lnTo>
                    <a:lnTo>
                      <a:pt x="251" y="1048"/>
                    </a:lnTo>
                    <a:lnTo>
                      <a:pt x="276" y="1057"/>
                    </a:lnTo>
                    <a:lnTo>
                      <a:pt x="301" y="1063"/>
                    </a:lnTo>
                    <a:lnTo>
                      <a:pt x="328" y="1069"/>
                    </a:lnTo>
                    <a:lnTo>
                      <a:pt x="355" y="1075"/>
                    </a:lnTo>
                    <a:lnTo>
                      <a:pt x="381" y="1079"/>
                    </a:lnTo>
                    <a:lnTo>
                      <a:pt x="408" y="1080"/>
                    </a:lnTo>
                    <a:lnTo>
                      <a:pt x="435" y="1080"/>
                    </a:lnTo>
                    <a:lnTo>
                      <a:pt x="462" y="1080"/>
                    </a:lnTo>
                    <a:lnTo>
                      <a:pt x="489" y="1079"/>
                    </a:lnTo>
                    <a:lnTo>
                      <a:pt x="516" y="1075"/>
                    </a:lnTo>
                    <a:lnTo>
                      <a:pt x="543" y="1069"/>
                    </a:lnTo>
                    <a:lnTo>
                      <a:pt x="568" y="1063"/>
                    </a:lnTo>
                    <a:lnTo>
                      <a:pt x="594" y="1057"/>
                    </a:lnTo>
                    <a:lnTo>
                      <a:pt x="619" y="1048"/>
                    </a:lnTo>
                    <a:lnTo>
                      <a:pt x="642" y="1038"/>
                    </a:lnTo>
                    <a:lnTo>
                      <a:pt x="667" y="1029"/>
                    </a:lnTo>
                    <a:lnTo>
                      <a:pt x="690" y="1017"/>
                    </a:lnTo>
                    <a:lnTo>
                      <a:pt x="712" y="1004"/>
                    </a:lnTo>
                    <a:lnTo>
                      <a:pt x="733" y="990"/>
                    </a:lnTo>
                    <a:lnTo>
                      <a:pt x="754" y="975"/>
                    </a:lnTo>
                    <a:lnTo>
                      <a:pt x="775" y="960"/>
                    </a:lnTo>
                    <a:lnTo>
                      <a:pt x="794" y="942"/>
                    </a:lnTo>
                    <a:lnTo>
                      <a:pt x="813" y="925"/>
                    </a:lnTo>
                    <a:lnTo>
                      <a:pt x="831" y="906"/>
                    </a:lnTo>
                    <a:lnTo>
                      <a:pt x="848" y="887"/>
                    </a:lnTo>
                    <a:lnTo>
                      <a:pt x="863" y="866"/>
                    </a:lnTo>
                    <a:lnTo>
                      <a:pt x="878" y="844"/>
                    </a:lnTo>
                    <a:lnTo>
                      <a:pt x="892" y="823"/>
                    </a:lnTo>
                    <a:lnTo>
                      <a:pt x="905" y="802"/>
                    </a:lnTo>
                    <a:lnTo>
                      <a:pt x="917" y="779"/>
                    </a:lnTo>
                    <a:lnTo>
                      <a:pt x="926" y="754"/>
                    </a:lnTo>
                    <a:lnTo>
                      <a:pt x="936" y="731"/>
                    </a:lnTo>
                    <a:lnTo>
                      <a:pt x="946" y="706"/>
                    </a:lnTo>
                    <a:lnTo>
                      <a:pt x="951" y="679"/>
                    </a:lnTo>
                    <a:lnTo>
                      <a:pt x="957" y="654"/>
                    </a:lnTo>
                    <a:lnTo>
                      <a:pt x="963" y="628"/>
                    </a:lnTo>
                    <a:lnTo>
                      <a:pt x="967" y="601"/>
                    </a:lnTo>
                    <a:lnTo>
                      <a:pt x="969" y="574"/>
                    </a:lnTo>
                    <a:lnTo>
                      <a:pt x="969" y="547"/>
                    </a:lnTo>
                    <a:lnTo>
                      <a:pt x="982" y="547"/>
                    </a:lnTo>
                    <a:close/>
                  </a:path>
                </a:pathLst>
              </a:custGeom>
              <a:solidFill>
                <a:srgbClr val="ACDDFF"/>
              </a:solidFill>
              <a:ln w="9525">
                <a:noFill/>
                <a:round/>
                <a:headEnd/>
                <a:tailEnd/>
              </a:ln>
            </p:spPr>
            <p:txBody>
              <a:bodyPr/>
              <a:lstStyle/>
              <a:p>
                <a:endParaRPr lang="en-US"/>
              </a:p>
            </p:txBody>
          </p:sp>
          <p:sp>
            <p:nvSpPr>
              <p:cNvPr id="27829" name="Freeform 1145"/>
              <p:cNvSpPr>
                <a:spLocks/>
              </p:cNvSpPr>
              <p:nvPr/>
            </p:nvSpPr>
            <p:spPr bwMode="auto">
              <a:xfrm>
                <a:off x="431" y="1665"/>
                <a:ext cx="978" cy="1080"/>
              </a:xfrm>
              <a:custGeom>
                <a:avLst/>
                <a:gdLst>
                  <a:gd name="T0" fmla="*/ 971 w 978"/>
                  <a:gd name="T1" fmla="*/ 458 h 1080"/>
                  <a:gd name="T2" fmla="*/ 944 w 978"/>
                  <a:gd name="T3" fmla="*/ 355 h 1080"/>
                  <a:gd name="T4" fmla="*/ 900 w 978"/>
                  <a:gd name="T5" fmla="*/ 261 h 1080"/>
                  <a:gd name="T6" fmla="*/ 836 w 978"/>
                  <a:gd name="T7" fmla="*/ 178 h 1080"/>
                  <a:gd name="T8" fmla="*/ 760 w 978"/>
                  <a:gd name="T9" fmla="*/ 107 h 1080"/>
                  <a:gd name="T10" fmla="*/ 671 w 978"/>
                  <a:gd name="T11" fmla="*/ 54 h 1080"/>
                  <a:gd name="T12" fmla="*/ 572 w 978"/>
                  <a:gd name="T13" fmla="*/ 17 h 1080"/>
                  <a:gd name="T14" fmla="*/ 464 w 978"/>
                  <a:gd name="T15" fmla="*/ 2 h 1080"/>
                  <a:gd name="T16" fmla="*/ 355 w 978"/>
                  <a:gd name="T17" fmla="*/ 8 h 1080"/>
                  <a:gd name="T18" fmla="*/ 251 w 978"/>
                  <a:gd name="T19" fmla="*/ 32 h 1080"/>
                  <a:gd name="T20" fmla="*/ 157 w 978"/>
                  <a:gd name="T21" fmla="*/ 79 h 1080"/>
                  <a:gd name="T22" fmla="*/ 75 w 978"/>
                  <a:gd name="T23" fmla="*/ 142 h 1080"/>
                  <a:gd name="T24" fmla="*/ 4 w 978"/>
                  <a:gd name="T25" fmla="*/ 219 h 1080"/>
                  <a:gd name="T26" fmla="*/ 2 w 978"/>
                  <a:gd name="T27" fmla="*/ 230 h 1080"/>
                  <a:gd name="T28" fmla="*/ 0 w 978"/>
                  <a:gd name="T29" fmla="*/ 244 h 1080"/>
                  <a:gd name="T30" fmla="*/ 30 w 978"/>
                  <a:gd name="T31" fmla="*/ 205 h 1080"/>
                  <a:gd name="T32" fmla="*/ 101 w 978"/>
                  <a:gd name="T33" fmla="*/ 134 h 1080"/>
                  <a:gd name="T34" fmla="*/ 186 w 978"/>
                  <a:gd name="T35" fmla="*/ 77 h 1080"/>
                  <a:gd name="T36" fmla="*/ 280 w 978"/>
                  <a:gd name="T37" fmla="*/ 38 h 1080"/>
                  <a:gd name="T38" fmla="*/ 383 w 978"/>
                  <a:gd name="T39" fmla="*/ 17 h 1080"/>
                  <a:gd name="T40" fmla="*/ 491 w 978"/>
                  <a:gd name="T41" fmla="*/ 17 h 1080"/>
                  <a:gd name="T42" fmla="*/ 595 w 978"/>
                  <a:gd name="T43" fmla="*/ 38 h 1080"/>
                  <a:gd name="T44" fmla="*/ 689 w 978"/>
                  <a:gd name="T45" fmla="*/ 77 h 1080"/>
                  <a:gd name="T46" fmla="*/ 773 w 978"/>
                  <a:gd name="T47" fmla="*/ 134 h 1080"/>
                  <a:gd name="T48" fmla="*/ 844 w 978"/>
                  <a:gd name="T49" fmla="*/ 205 h 1080"/>
                  <a:gd name="T50" fmla="*/ 902 w 978"/>
                  <a:gd name="T51" fmla="*/ 290 h 1080"/>
                  <a:gd name="T52" fmla="*/ 940 w 978"/>
                  <a:gd name="T53" fmla="*/ 384 h 1080"/>
                  <a:gd name="T54" fmla="*/ 961 w 978"/>
                  <a:gd name="T55" fmla="*/ 487 h 1080"/>
                  <a:gd name="T56" fmla="*/ 976 w 978"/>
                  <a:gd name="T57" fmla="*/ 568 h 1080"/>
                  <a:gd name="T58" fmla="*/ 961 w 978"/>
                  <a:gd name="T59" fmla="*/ 675 h 1080"/>
                  <a:gd name="T60" fmla="*/ 925 w 978"/>
                  <a:gd name="T61" fmla="*/ 775 h 1080"/>
                  <a:gd name="T62" fmla="*/ 871 w 978"/>
                  <a:gd name="T63" fmla="*/ 863 h 1080"/>
                  <a:gd name="T64" fmla="*/ 800 w 978"/>
                  <a:gd name="T65" fmla="*/ 940 h 1080"/>
                  <a:gd name="T66" fmla="*/ 717 w 978"/>
                  <a:gd name="T67" fmla="*/ 1003 h 1080"/>
                  <a:gd name="T68" fmla="*/ 623 w 978"/>
                  <a:gd name="T69" fmla="*/ 1048 h 1080"/>
                  <a:gd name="T70" fmla="*/ 520 w 978"/>
                  <a:gd name="T71" fmla="*/ 1074 h 1080"/>
                  <a:gd name="T72" fmla="*/ 408 w 978"/>
                  <a:gd name="T73" fmla="*/ 1080 h 1080"/>
                  <a:gd name="T74" fmla="*/ 303 w 978"/>
                  <a:gd name="T75" fmla="*/ 1065 h 1080"/>
                  <a:gd name="T76" fmla="*/ 203 w 978"/>
                  <a:gd name="T77" fmla="*/ 1028 h 1080"/>
                  <a:gd name="T78" fmla="*/ 113 w 978"/>
                  <a:gd name="T79" fmla="*/ 975 h 1080"/>
                  <a:gd name="T80" fmla="*/ 38 w 978"/>
                  <a:gd name="T81" fmla="*/ 904 h 1080"/>
                  <a:gd name="T82" fmla="*/ 17 w 978"/>
                  <a:gd name="T83" fmla="*/ 875 h 1080"/>
                  <a:gd name="T84" fmla="*/ 15 w 978"/>
                  <a:gd name="T85" fmla="*/ 861 h 1080"/>
                  <a:gd name="T86" fmla="*/ 30 w 978"/>
                  <a:gd name="T87" fmla="*/ 877 h 1080"/>
                  <a:gd name="T88" fmla="*/ 101 w 978"/>
                  <a:gd name="T89" fmla="*/ 948 h 1080"/>
                  <a:gd name="T90" fmla="*/ 186 w 978"/>
                  <a:gd name="T91" fmla="*/ 1005 h 1080"/>
                  <a:gd name="T92" fmla="*/ 280 w 978"/>
                  <a:gd name="T93" fmla="*/ 1044 h 1080"/>
                  <a:gd name="T94" fmla="*/ 383 w 978"/>
                  <a:gd name="T95" fmla="*/ 1065 h 1080"/>
                  <a:gd name="T96" fmla="*/ 491 w 978"/>
                  <a:gd name="T97" fmla="*/ 1065 h 1080"/>
                  <a:gd name="T98" fmla="*/ 595 w 978"/>
                  <a:gd name="T99" fmla="*/ 1044 h 1080"/>
                  <a:gd name="T100" fmla="*/ 689 w 978"/>
                  <a:gd name="T101" fmla="*/ 1005 h 1080"/>
                  <a:gd name="T102" fmla="*/ 773 w 978"/>
                  <a:gd name="T103" fmla="*/ 948 h 1080"/>
                  <a:gd name="T104" fmla="*/ 844 w 978"/>
                  <a:gd name="T105" fmla="*/ 877 h 1080"/>
                  <a:gd name="T106" fmla="*/ 902 w 978"/>
                  <a:gd name="T107" fmla="*/ 792 h 1080"/>
                  <a:gd name="T108" fmla="*/ 940 w 978"/>
                  <a:gd name="T109" fmla="*/ 698 h 1080"/>
                  <a:gd name="T110" fmla="*/ 961 w 978"/>
                  <a:gd name="T111" fmla="*/ 595 h 108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78"/>
                  <a:gd name="T169" fmla="*/ 0 h 1080"/>
                  <a:gd name="T170" fmla="*/ 978 w 978"/>
                  <a:gd name="T171" fmla="*/ 1080 h 108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78" h="1080">
                    <a:moveTo>
                      <a:pt x="978" y="541"/>
                    </a:moveTo>
                    <a:lnTo>
                      <a:pt x="976" y="512"/>
                    </a:lnTo>
                    <a:lnTo>
                      <a:pt x="975" y="485"/>
                    </a:lnTo>
                    <a:lnTo>
                      <a:pt x="971" y="458"/>
                    </a:lnTo>
                    <a:lnTo>
                      <a:pt x="967" y="432"/>
                    </a:lnTo>
                    <a:lnTo>
                      <a:pt x="961" y="407"/>
                    </a:lnTo>
                    <a:lnTo>
                      <a:pt x="953" y="380"/>
                    </a:lnTo>
                    <a:lnTo>
                      <a:pt x="944" y="355"/>
                    </a:lnTo>
                    <a:lnTo>
                      <a:pt x="934" y="330"/>
                    </a:lnTo>
                    <a:lnTo>
                      <a:pt x="925" y="307"/>
                    </a:lnTo>
                    <a:lnTo>
                      <a:pt x="913" y="284"/>
                    </a:lnTo>
                    <a:lnTo>
                      <a:pt x="900" y="261"/>
                    </a:lnTo>
                    <a:lnTo>
                      <a:pt x="884" y="240"/>
                    </a:lnTo>
                    <a:lnTo>
                      <a:pt x="871" y="219"/>
                    </a:lnTo>
                    <a:lnTo>
                      <a:pt x="854" y="198"/>
                    </a:lnTo>
                    <a:lnTo>
                      <a:pt x="836" y="178"/>
                    </a:lnTo>
                    <a:lnTo>
                      <a:pt x="819" y="159"/>
                    </a:lnTo>
                    <a:lnTo>
                      <a:pt x="800" y="142"/>
                    </a:lnTo>
                    <a:lnTo>
                      <a:pt x="781" y="125"/>
                    </a:lnTo>
                    <a:lnTo>
                      <a:pt x="760" y="107"/>
                    </a:lnTo>
                    <a:lnTo>
                      <a:pt x="738" y="92"/>
                    </a:lnTo>
                    <a:lnTo>
                      <a:pt x="717" y="79"/>
                    </a:lnTo>
                    <a:lnTo>
                      <a:pt x="694" y="65"/>
                    </a:lnTo>
                    <a:lnTo>
                      <a:pt x="671" y="54"/>
                    </a:lnTo>
                    <a:lnTo>
                      <a:pt x="648" y="44"/>
                    </a:lnTo>
                    <a:lnTo>
                      <a:pt x="623" y="32"/>
                    </a:lnTo>
                    <a:lnTo>
                      <a:pt x="598" y="25"/>
                    </a:lnTo>
                    <a:lnTo>
                      <a:pt x="572" y="17"/>
                    </a:lnTo>
                    <a:lnTo>
                      <a:pt x="547" y="11"/>
                    </a:lnTo>
                    <a:lnTo>
                      <a:pt x="520" y="8"/>
                    </a:lnTo>
                    <a:lnTo>
                      <a:pt x="493" y="4"/>
                    </a:lnTo>
                    <a:lnTo>
                      <a:pt x="464" y="2"/>
                    </a:lnTo>
                    <a:lnTo>
                      <a:pt x="437" y="0"/>
                    </a:lnTo>
                    <a:lnTo>
                      <a:pt x="408" y="2"/>
                    </a:lnTo>
                    <a:lnTo>
                      <a:pt x="382" y="4"/>
                    </a:lnTo>
                    <a:lnTo>
                      <a:pt x="355" y="8"/>
                    </a:lnTo>
                    <a:lnTo>
                      <a:pt x="328" y="11"/>
                    </a:lnTo>
                    <a:lnTo>
                      <a:pt x="303" y="17"/>
                    </a:lnTo>
                    <a:lnTo>
                      <a:pt x="276" y="25"/>
                    </a:lnTo>
                    <a:lnTo>
                      <a:pt x="251" y="32"/>
                    </a:lnTo>
                    <a:lnTo>
                      <a:pt x="226" y="44"/>
                    </a:lnTo>
                    <a:lnTo>
                      <a:pt x="203" y="54"/>
                    </a:lnTo>
                    <a:lnTo>
                      <a:pt x="180" y="65"/>
                    </a:lnTo>
                    <a:lnTo>
                      <a:pt x="157" y="79"/>
                    </a:lnTo>
                    <a:lnTo>
                      <a:pt x="136" y="92"/>
                    </a:lnTo>
                    <a:lnTo>
                      <a:pt x="113" y="107"/>
                    </a:lnTo>
                    <a:lnTo>
                      <a:pt x="94" y="125"/>
                    </a:lnTo>
                    <a:lnTo>
                      <a:pt x="75" y="142"/>
                    </a:lnTo>
                    <a:lnTo>
                      <a:pt x="55" y="159"/>
                    </a:lnTo>
                    <a:lnTo>
                      <a:pt x="38" y="178"/>
                    </a:lnTo>
                    <a:lnTo>
                      <a:pt x="21" y="198"/>
                    </a:lnTo>
                    <a:lnTo>
                      <a:pt x="4" y="219"/>
                    </a:lnTo>
                    <a:lnTo>
                      <a:pt x="4" y="222"/>
                    </a:lnTo>
                    <a:lnTo>
                      <a:pt x="2" y="226"/>
                    </a:lnTo>
                    <a:lnTo>
                      <a:pt x="2" y="230"/>
                    </a:lnTo>
                    <a:lnTo>
                      <a:pt x="2" y="232"/>
                    </a:lnTo>
                    <a:lnTo>
                      <a:pt x="2" y="236"/>
                    </a:lnTo>
                    <a:lnTo>
                      <a:pt x="0" y="240"/>
                    </a:lnTo>
                    <a:lnTo>
                      <a:pt x="0" y="244"/>
                    </a:lnTo>
                    <a:lnTo>
                      <a:pt x="0" y="245"/>
                    </a:lnTo>
                    <a:lnTo>
                      <a:pt x="15" y="226"/>
                    </a:lnTo>
                    <a:lnTo>
                      <a:pt x="30" y="205"/>
                    </a:lnTo>
                    <a:lnTo>
                      <a:pt x="48" y="186"/>
                    </a:lnTo>
                    <a:lnTo>
                      <a:pt x="65" y="169"/>
                    </a:lnTo>
                    <a:lnTo>
                      <a:pt x="82" y="151"/>
                    </a:lnTo>
                    <a:lnTo>
                      <a:pt x="101" y="134"/>
                    </a:lnTo>
                    <a:lnTo>
                      <a:pt x="123" y="119"/>
                    </a:lnTo>
                    <a:lnTo>
                      <a:pt x="142" y="103"/>
                    </a:lnTo>
                    <a:lnTo>
                      <a:pt x="163" y="90"/>
                    </a:lnTo>
                    <a:lnTo>
                      <a:pt x="186" y="77"/>
                    </a:lnTo>
                    <a:lnTo>
                      <a:pt x="209" y="65"/>
                    </a:lnTo>
                    <a:lnTo>
                      <a:pt x="232" y="56"/>
                    </a:lnTo>
                    <a:lnTo>
                      <a:pt x="255" y="46"/>
                    </a:lnTo>
                    <a:lnTo>
                      <a:pt x="280" y="38"/>
                    </a:lnTo>
                    <a:lnTo>
                      <a:pt x="305" y="31"/>
                    </a:lnTo>
                    <a:lnTo>
                      <a:pt x="332" y="25"/>
                    </a:lnTo>
                    <a:lnTo>
                      <a:pt x="357" y="19"/>
                    </a:lnTo>
                    <a:lnTo>
                      <a:pt x="383" y="17"/>
                    </a:lnTo>
                    <a:lnTo>
                      <a:pt x="410" y="15"/>
                    </a:lnTo>
                    <a:lnTo>
                      <a:pt x="437" y="13"/>
                    </a:lnTo>
                    <a:lnTo>
                      <a:pt x="464" y="15"/>
                    </a:lnTo>
                    <a:lnTo>
                      <a:pt x="491" y="17"/>
                    </a:lnTo>
                    <a:lnTo>
                      <a:pt x="518" y="19"/>
                    </a:lnTo>
                    <a:lnTo>
                      <a:pt x="543" y="25"/>
                    </a:lnTo>
                    <a:lnTo>
                      <a:pt x="570" y="31"/>
                    </a:lnTo>
                    <a:lnTo>
                      <a:pt x="595" y="38"/>
                    </a:lnTo>
                    <a:lnTo>
                      <a:pt x="618" y="46"/>
                    </a:lnTo>
                    <a:lnTo>
                      <a:pt x="643" y="56"/>
                    </a:lnTo>
                    <a:lnTo>
                      <a:pt x="666" y="65"/>
                    </a:lnTo>
                    <a:lnTo>
                      <a:pt x="689" y="77"/>
                    </a:lnTo>
                    <a:lnTo>
                      <a:pt x="710" y="90"/>
                    </a:lnTo>
                    <a:lnTo>
                      <a:pt x="733" y="103"/>
                    </a:lnTo>
                    <a:lnTo>
                      <a:pt x="752" y="119"/>
                    </a:lnTo>
                    <a:lnTo>
                      <a:pt x="773" y="134"/>
                    </a:lnTo>
                    <a:lnTo>
                      <a:pt x="792" y="151"/>
                    </a:lnTo>
                    <a:lnTo>
                      <a:pt x="809" y="169"/>
                    </a:lnTo>
                    <a:lnTo>
                      <a:pt x="827" y="186"/>
                    </a:lnTo>
                    <a:lnTo>
                      <a:pt x="844" y="205"/>
                    </a:lnTo>
                    <a:lnTo>
                      <a:pt x="859" y="226"/>
                    </a:lnTo>
                    <a:lnTo>
                      <a:pt x="875" y="245"/>
                    </a:lnTo>
                    <a:lnTo>
                      <a:pt x="888" y="267"/>
                    </a:lnTo>
                    <a:lnTo>
                      <a:pt x="902" y="290"/>
                    </a:lnTo>
                    <a:lnTo>
                      <a:pt x="913" y="313"/>
                    </a:lnTo>
                    <a:lnTo>
                      <a:pt x="923" y="336"/>
                    </a:lnTo>
                    <a:lnTo>
                      <a:pt x="932" y="359"/>
                    </a:lnTo>
                    <a:lnTo>
                      <a:pt x="940" y="384"/>
                    </a:lnTo>
                    <a:lnTo>
                      <a:pt x="948" y="409"/>
                    </a:lnTo>
                    <a:lnTo>
                      <a:pt x="953" y="435"/>
                    </a:lnTo>
                    <a:lnTo>
                      <a:pt x="959" y="460"/>
                    </a:lnTo>
                    <a:lnTo>
                      <a:pt x="961" y="487"/>
                    </a:lnTo>
                    <a:lnTo>
                      <a:pt x="963" y="514"/>
                    </a:lnTo>
                    <a:lnTo>
                      <a:pt x="965" y="541"/>
                    </a:lnTo>
                    <a:lnTo>
                      <a:pt x="978" y="541"/>
                    </a:lnTo>
                    <a:lnTo>
                      <a:pt x="976" y="568"/>
                    </a:lnTo>
                    <a:lnTo>
                      <a:pt x="975" y="597"/>
                    </a:lnTo>
                    <a:lnTo>
                      <a:pt x="971" y="624"/>
                    </a:lnTo>
                    <a:lnTo>
                      <a:pt x="967" y="650"/>
                    </a:lnTo>
                    <a:lnTo>
                      <a:pt x="961" y="675"/>
                    </a:lnTo>
                    <a:lnTo>
                      <a:pt x="953" y="702"/>
                    </a:lnTo>
                    <a:lnTo>
                      <a:pt x="944" y="727"/>
                    </a:lnTo>
                    <a:lnTo>
                      <a:pt x="934" y="752"/>
                    </a:lnTo>
                    <a:lnTo>
                      <a:pt x="925" y="775"/>
                    </a:lnTo>
                    <a:lnTo>
                      <a:pt x="913" y="798"/>
                    </a:lnTo>
                    <a:lnTo>
                      <a:pt x="900" y="821"/>
                    </a:lnTo>
                    <a:lnTo>
                      <a:pt x="884" y="842"/>
                    </a:lnTo>
                    <a:lnTo>
                      <a:pt x="871" y="863"/>
                    </a:lnTo>
                    <a:lnTo>
                      <a:pt x="854" y="885"/>
                    </a:lnTo>
                    <a:lnTo>
                      <a:pt x="836" y="904"/>
                    </a:lnTo>
                    <a:lnTo>
                      <a:pt x="819" y="923"/>
                    </a:lnTo>
                    <a:lnTo>
                      <a:pt x="800" y="940"/>
                    </a:lnTo>
                    <a:lnTo>
                      <a:pt x="781" y="957"/>
                    </a:lnTo>
                    <a:lnTo>
                      <a:pt x="760" y="975"/>
                    </a:lnTo>
                    <a:lnTo>
                      <a:pt x="738" y="988"/>
                    </a:lnTo>
                    <a:lnTo>
                      <a:pt x="717" y="1003"/>
                    </a:lnTo>
                    <a:lnTo>
                      <a:pt x="694" y="1015"/>
                    </a:lnTo>
                    <a:lnTo>
                      <a:pt x="671" y="1028"/>
                    </a:lnTo>
                    <a:lnTo>
                      <a:pt x="648" y="1038"/>
                    </a:lnTo>
                    <a:lnTo>
                      <a:pt x="623" y="1048"/>
                    </a:lnTo>
                    <a:lnTo>
                      <a:pt x="598" y="1057"/>
                    </a:lnTo>
                    <a:lnTo>
                      <a:pt x="572" y="1065"/>
                    </a:lnTo>
                    <a:lnTo>
                      <a:pt x="547" y="1071"/>
                    </a:lnTo>
                    <a:lnTo>
                      <a:pt x="520" y="1074"/>
                    </a:lnTo>
                    <a:lnTo>
                      <a:pt x="493" y="1078"/>
                    </a:lnTo>
                    <a:lnTo>
                      <a:pt x="464" y="1080"/>
                    </a:lnTo>
                    <a:lnTo>
                      <a:pt x="437" y="1080"/>
                    </a:lnTo>
                    <a:lnTo>
                      <a:pt x="408" y="1080"/>
                    </a:lnTo>
                    <a:lnTo>
                      <a:pt x="382" y="1078"/>
                    </a:lnTo>
                    <a:lnTo>
                      <a:pt x="355" y="1074"/>
                    </a:lnTo>
                    <a:lnTo>
                      <a:pt x="328" y="1071"/>
                    </a:lnTo>
                    <a:lnTo>
                      <a:pt x="303" y="1065"/>
                    </a:lnTo>
                    <a:lnTo>
                      <a:pt x="276" y="1057"/>
                    </a:lnTo>
                    <a:lnTo>
                      <a:pt x="251" y="1048"/>
                    </a:lnTo>
                    <a:lnTo>
                      <a:pt x="226" y="1038"/>
                    </a:lnTo>
                    <a:lnTo>
                      <a:pt x="203" y="1028"/>
                    </a:lnTo>
                    <a:lnTo>
                      <a:pt x="180" y="1015"/>
                    </a:lnTo>
                    <a:lnTo>
                      <a:pt x="157" y="1003"/>
                    </a:lnTo>
                    <a:lnTo>
                      <a:pt x="136" y="988"/>
                    </a:lnTo>
                    <a:lnTo>
                      <a:pt x="113" y="975"/>
                    </a:lnTo>
                    <a:lnTo>
                      <a:pt x="94" y="957"/>
                    </a:lnTo>
                    <a:lnTo>
                      <a:pt x="75" y="940"/>
                    </a:lnTo>
                    <a:lnTo>
                      <a:pt x="55" y="923"/>
                    </a:lnTo>
                    <a:lnTo>
                      <a:pt x="38" y="904"/>
                    </a:lnTo>
                    <a:lnTo>
                      <a:pt x="21" y="885"/>
                    </a:lnTo>
                    <a:lnTo>
                      <a:pt x="19" y="883"/>
                    </a:lnTo>
                    <a:lnTo>
                      <a:pt x="17" y="879"/>
                    </a:lnTo>
                    <a:lnTo>
                      <a:pt x="17" y="875"/>
                    </a:lnTo>
                    <a:lnTo>
                      <a:pt x="17" y="871"/>
                    </a:lnTo>
                    <a:lnTo>
                      <a:pt x="15" y="869"/>
                    </a:lnTo>
                    <a:lnTo>
                      <a:pt x="15" y="865"/>
                    </a:lnTo>
                    <a:lnTo>
                      <a:pt x="15" y="861"/>
                    </a:lnTo>
                    <a:lnTo>
                      <a:pt x="13" y="858"/>
                    </a:lnTo>
                    <a:lnTo>
                      <a:pt x="13" y="854"/>
                    </a:lnTo>
                    <a:lnTo>
                      <a:pt x="15" y="856"/>
                    </a:lnTo>
                    <a:lnTo>
                      <a:pt x="30" y="877"/>
                    </a:lnTo>
                    <a:lnTo>
                      <a:pt x="48" y="896"/>
                    </a:lnTo>
                    <a:lnTo>
                      <a:pt x="65" y="913"/>
                    </a:lnTo>
                    <a:lnTo>
                      <a:pt x="82" y="931"/>
                    </a:lnTo>
                    <a:lnTo>
                      <a:pt x="101" y="948"/>
                    </a:lnTo>
                    <a:lnTo>
                      <a:pt x="123" y="963"/>
                    </a:lnTo>
                    <a:lnTo>
                      <a:pt x="142" y="979"/>
                    </a:lnTo>
                    <a:lnTo>
                      <a:pt x="163" y="992"/>
                    </a:lnTo>
                    <a:lnTo>
                      <a:pt x="186" y="1005"/>
                    </a:lnTo>
                    <a:lnTo>
                      <a:pt x="209" y="1017"/>
                    </a:lnTo>
                    <a:lnTo>
                      <a:pt x="232" y="1027"/>
                    </a:lnTo>
                    <a:lnTo>
                      <a:pt x="255" y="1036"/>
                    </a:lnTo>
                    <a:lnTo>
                      <a:pt x="280" y="1044"/>
                    </a:lnTo>
                    <a:lnTo>
                      <a:pt x="305" y="1051"/>
                    </a:lnTo>
                    <a:lnTo>
                      <a:pt x="332" y="1057"/>
                    </a:lnTo>
                    <a:lnTo>
                      <a:pt x="357" y="1063"/>
                    </a:lnTo>
                    <a:lnTo>
                      <a:pt x="383" y="1065"/>
                    </a:lnTo>
                    <a:lnTo>
                      <a:pt x="410" y="1067"/>
                    </a:lnTo>
                    <a:lnTo>
                      <a:pt x="437" y="1069"/>
                    </a:lnTo>
                    <a:lnTo>
                      <a:pt x="464" y="1067"/>
                    </a:lnTo>
                    <a:lnTo>
                      <a:pt x="491" y="1065"/>
                    </a:lnTo>
                    <a:lnTo>
                      <a:pt x="518" y="1063"/>
                    </a:lnTo>
                    <a:lnTo>
                      <a:pt x="543" y="1057"/>
                    </a:lnTo>
                    <a:lnTo>
                      <a:pt x="570" y="1051"/>
                    </a:lnTo>
                    <a:lnTo>
                      <a:pt x="595" y="1044"/>
                    </a:lnTo>
                    <a:lnTo>
                      <a:pt x="618" y="1036"/>
                    </a:lnTo>
                    <a:lnTo>
                      <a:pt x="643" y="1027"/>
                    </a:lnTo>
                    <a:lnTo>
                      <a:pt x="666" y="1017"/>
                    </a:lnTo>
                    <a:lnTo>
                      <a:pt x="689" y="1005"/>
                    </a:lnTo>
                    <a:lnTo>
                      <a:pt x="710" y="992"/>
                    </a:lnTo>
                    <a:lnTo>
                      <a:pt x="733" y="979"/>
                    </a:lnTo>
                    <a:lnTo>
                      <a:pt x="752" y="963"/>
                    </a:lnTo>
                    <a:lnTo>
                      <a:pt x="773" y="948"/>
                    </a:lnTo>
                    <a:lnTo>
                      <a:pt x="792" y="931"/>
                    </a:lnTo>
                    <a:lnTo>
                      <a:pt x="809" y="913"/>
                    </a:lnTo>
                    <a:lnTo>
                      <a:pt x="827" y="896"/>
                    </a:lnTo>
                    <a:lnTo>
                      <a:pt x="844" y="877"/>
                    </a:lnTo>
                    <a:lnTo>
                      <a:pt x="859" y="856"/>
                    </a:lnTo>
                    <a:lnTo>
                      <a:pt x="875" y="837"/>
                    </a:lnTo>
                    <a:lnTo>
                      <a:pt x="888" y="814"/>
                    </a:lnTo>
                    <a:lnTo>
                      <a:pt x="902" y="792"/>
                    </a:lnTo>
                    <a:lnTo>
                      <a:pt x="913" y="769"/>
                    </a:lnTo>
                    <a:lnTo>
                      <a:pt x="923" y="746"/>
                    </a:lnTo>
                    <a:lnTo>
                      <a:pt x="932" y="721"/>
                    </a:lnTo>
                    <a:lnTo>
                      <a:pt x="940" y="698"/>
                    </a:lnTo>
                    <a:lnTo>
                      <a:pt x="948" y="673"/>
                    </a:lnTo>
                    <a:lnTo>
                      <a:pt x="953" y="647"/>
                    </a:lnTo>
                    <a:lnTo>
                      <a:pt x="959" y="622"/>
                    </a:lnTo>
                    <a:lnTo>
                      <a:pt x="961" y="595"/>
                    </a:lnTo>
                    <a:lnTo>
                      <a:pt x="963" y="568"/>
                    </a:lnTo>
                    <a:lnTo>
                      <a:pt x="965" y="541"/>
                    </a:lnTo>
                    <a:lnTo>
                      <a:pt x="978" y="541"/>
                    </a:lnTo>
                    <a:close/>
                  </a:path>
                </a:pathLst>
              </a:custGeom>
              <a:solidFill>
                <a:srgbClr val="ADDEFF"/>
              </a:solidFill>
              <a:ln w="9525">
                <a:noFill/>
                <a:round/>
                <a:headEnd/>
                <a:tailEnd/>
              </a:ln>
            </p:spPr>
            <p:txBody>
              <a:bodyPr/>
              <a:lstStyle/>
              <a:p>
                <a:endParaRPr lang="en-US"/>
              </a:p>
            </p:txBody>
          </p:sp>
          <p:sp>
            <p:nvSpPr>
              <p:cNvPr id="27830" name="Freeform 1146"/>
              <p:cNvSpPr>
                <a:spLocks/>
              </p:cNvSpPr>
              <p:nvPr/>
            </p:nvSpPr>
            <p:spPr bwMode="auto">
              <a:xfrm>
                <a:off x="429" y="1673"/>
                <a:ext cx="973" cy="1066"/>
              </a:xfrm>
              <a:custGeom>
                <a:avLst/>
                <a:gdLst>
                  <a:gd name="T0" fmla="*/ 967 w 973"/>
                  <a:gd name="T1" fmla="*/ 452 h 1066"/>
                  <a:gd name="T2" fmla="*/ 940 w 973"/>
                  <a:gd name="T3" fmla="*/ 349 h 1066"/>
                  <a:gd name="T4" fmla="*/ 896 w 973"/>
                  <a:gd name="T5" fmla="*/ 257 h 1066"/>
                  <a:gd name="T6" fmla="*/ 835 w 973"/>
                  <a:gd name="T7" fmla="*/ 174 h 1066"/>
                  <a:gd name="T8" fmla="*/ 758 w 973"/>
                  <a:gd name="T9" fmla="*/ 105 h 1066"/>
                  <a:gd name="T10" fmla="*/ 671 w 973"/>
                  <a:gd name="T11" fmla="*/ 51 h 1066"/>
                  <a:gd name="T12" fmla="*/ 572 w 973"/>
                  <a:gd name="T13" fmla="*/ 17 h 1066"/>
                  <a:gd name="T14" fmla="*/ 466 w 973"/>
                  <a:gd name="T15" fmla="*/ 0 h 1066"/>
                  <a:gd name="T16" fmla="*/ 359 w 973"/>
                  <a:gd name="T17" fmla="*/ 5 h 1066"/>
                  <a:gd name="T18" fmla="*/ 255 w 973"/>
                  <a:gd name="T19" fmla="*/ 32 h 1066"/>
                  <a:gd name="T20" fmla="*/ 163 w 973"/>
                  <a:gd name="T21" fmla="*/ 76 h 1066"/>
                  <a:gd name="T22" fmla="*/ 80 w 973"/>
                  <a:gd name="T23" fmla="*/ 138 h 1066"/>
                  <a:gd name="T24" fmla="*/ 11 w 973"/>
                  <a:gd name="T25" fmla="*/ 214 h 1066"/>
                  <a:gd name="T26" fmla="*/ 2 w 973"/>
                  <a:gd name="T27" fmla="*/ 236 h 1066"/>
                  <a:gd name="T28" fmla="*/ 0 w 973"/>
                  <a:gd name="T29" fmla="*/ 249 h 1066"/>
                  <a:gd name="T30" fmla="*/ 38 w 973"/>
                  <a:gd name="T31" fmla="*/ 201 h 1066"/>
                  <a:gd name="T32" fmla="*/ 107 w 973"/>
                  <a:gd name="T33" fmla="*/ 132 h 1066"/>
                  <a:gd name="T34" fmla="*/ 192 w 973"/>
                  <a:gd name="T35" fmla="*/ 74 h 1066"/>
                  <a:gd name="T36" fmla="*/ 284 w 973"/>
                  <a:gd name="T37" fmla="*/ 36 h 1066"/>
                  <a:gd name="T38" fmla="*/ 385 w 973"/>
                  <a:gd name="T39" fmla="*/ 15 h 1066"/>
                  <a:gd name="T40" fmla="*/ 493 w 973"/>
                  <a:gd name="T41" fmla="*/ 15 h 1066"/>
                  <a:gd name="T42" fmla="*/ 595 w 973"/>
                  <a:gd name="T43" fmla="*/ 36 h 1066"/>
                  <a:gd name="T44" fmla="*/ 687 w 973"/>
                  <a:gd name="T45" fmla="*/ 74 h 1066"/>
                  <a:gd name="T46" fmla="*/ 771 w 973"/>
                  <a:gd name="T47" fmla="*/ 132 h 1066"/>
                  <a:gd name="T48" fmla="*/ 840 w 973"/>
                  <a:gd name="T49" fmla="*/ 201 h 1066"/>
                  <a:gd name="T50" fmla="*/ 898 w 973"/>
                  <a:gd name="T51" fmla="*/ 285 h 1066"/>
                  <a:gd name="T52" fmla="*/ 936 w 973"/>
                  <a:gd name="T53" fmla="*/ 378 h 1066"/>
                  <a:gd name="T54" fmla="*/ 957 w 973"/>
                  <a:gd name="T55" fmla="*/ 479 h 1066"/>
                  <a:gd name="T56" fmla="*/ 973 w 973"/>
                  <a:gd name="T57" fmla="*/ 560 h 1066"/>
                  <a:gd name="T58" fmla="*/ 955 w 973"/>
                  <a:gd name="T59" fmla="*/ 665 h 1066"/>
                  <a:gd name="T60" fmla="*/ 921 w 973"/>
                  <a:gd name="T61" fmla="*/ 765 h 1066"/>
                  <a:gd name="T62" fmla="*/ 867 w 973"/>
                  <a:gd name="T63" fmla="*/ 852 h 1066"/>
                  <a:gd name="T64" fmla="*/ 798 w 973"/>
                  <a:gd name="T65" fmla="*/ 928 h 1066"/>
                  <a:gd name="T66" fmla="*/ 716 w 973"/>
                  <a:gd name="T67" fmla="*/ 990 h 1066"/>
                  <a:gd name="T68" fmla="*/ 623 w 973"/>
                  <a:gd name="T69" fmla="*/ 1034 h 1066"/>
                  <a:gd name="T70" fmla="*/ 520 w 973"/>
                  <a:gd name="T71" fmla="*/ 1061 h 1066"/>
                  <a:gd name="T72" fmla="*/ 412 w 973"/>
                  <a:gd name="T73" fmla="*/ 1066 h 1066"/>
                  <a:gd name="T74" fmla="*/ 305 w 973"/>
                  <a:gd name="T75" fmla="*/ 1049 h 1066"/>
                  <a:gd name="T76" fmla="*/ 207 w 973"/>
                  <a:gd name="T77" fmla="*/ 1015 h 1066"/>
                  <a:gd name="T78" fmla="*/ 121 w 973"/>
                  <a:gd name="T79" fmla="*/ 961 h 1066"/>
                  <a:gd name="T80" fmla="*/ 44 w 973"/>
                  <a:gd name="T81" fmla="*/ 892 h 1066"/>
                  <a:gd name="T82" fmla="*/ 17 w 973"/>
                  <a:gd name="T83" fmla="*/ 853 h 1066"/>
                  <a:gd name="T84" fmla="*/ 13 w 973"/>
                  <a:gd name="T85" fmla="*/ 840 h 1066"/>
                  <a:gd name="T86" fmla="*/ 38 w 973"/>
                  <a:gd name="T87" fmla="*/ 865 h 1066"/>
                  <a:gd name="T88" fmla="*/ 107 w 973"/>
                  <a:gd name="T89" fmla="*/ 934 h 1066"/>
                  <a:gd name="T90" fmla="*/ 192 w 973"/>
                  <a:gd name="T91" fmla="*/ 992 h 1066"/>
                  <a:gd name="T92" fmla="*/ 284 w 973"/>
                  <a:gd name="T93" fmla="*/ 1030 h 1066"/>
                  <a:gd name="T94" fmla="*/ 385 w 973"/>
                  <a:gd name="T95" fmla="*/ 1051 h 1066"/>
                  <a:gd name="T96" fmla="*/ 493 w 973"/>
                  <a:gd name="T97" fmla="*/ 1051 h 1066"/>
                  <a:gd name="T98" fmla="*/ 595 w 973"/>
                  <a:gd name="T99" fmla="*/ 1030 h 1066"/>
                  <a:gd name="T100" fmla="*/ 687 w 973"/>
                  <a:gd name="T101" fmla="*/ 992 h 1066"/>
                  <a:gd name="T102" fmla="*/ 771 w 973"/>
                  <a:gd name="T103" fmla="*/ 934 h 1066"/>
                  <a:gd name="T104" fmla="*/ 840 w 973"/>
                  <a:gd name="T105" fmla="*/ 865 h 1066"/>
                  <a:gd name="T106" fmla="*/ 898 w 973"/>
                  <a:gd name="T107" fmla="*/ 781 h 1066"/>
                  <a:gd name="T108" fmla="*/ 936 w 973"/>
                  <a:gd name="T109" fmla="*/ 688 h 1066"/>
                  <a:gd name="T110" fmla="*/ 957 w 973"/>
                  <a:gd name="T111" fmla="*/ 587 h 106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73"/>
                  <a:gd name="T169" fmla="*/ 0 h 1066"/>
                  <a:gd name="T170" fmla="*/ 973 w 973"/>
                  <a:gd name="T171" fmla="*/ 1066 h 106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73" h="1066">
                    <a:moveTo>
                      <a:pt x="973" y="533"/>
                    </a:moveTo>
                    <a:lnTo>
                      <a:pt x="973" y="506"/>
                    </a:lnTo>
                    <a:lnTo>
                      <a:pt x="971" y="479"/>
                    </a:lnTo>
                    <a:lnTo>
                      <a:pt x="967" y="452"/>
                    </a:lnTo>
                    <a:lnTo>
                      <a:pt x="961" y="426"/>
                    </a:lnTo>
                    <a:lnTo>
                      <a:pt x="955" y="399"/>
                    </a:lnTo>
                    <a:lnTo>
                      <a:pt x="950" y="374"/>
                    </a:lnTo>
                    <a:lnTo>
                      <a:pt x="940" y="349"/>
                    </a:lnTo>
                    <a:lnTo>
                      <a:pt x="930" y="326"/>
                    </a:lnTo>
                    <a:lnTo>
                      <a:pt x="921" y="301"/>
                    </a:lnTo>
                    <a:lnTo>
                      <a:pt x="909" y="278"/>
                    </a:lnTo>
                    <a:lnTo>
                      <a:pt x="896" y="257"/>
                    </a:lnTo>
                    <a:lnTo>
                      <a:pt x="882" y="234"/>
                    </a:lnTo>
                    <a:lnTo>
                      <a:pt x="867" y="214"/>
                    </a:lnTo>
                    <a:lnTo>
                      <a:pt x="852" y="193"/>
                    </a:lnTo>
                    <a:lnTo>
                      <a:pt x="835" y="174"/>
                    </a:lnTo>
                    <a:lnTo>
                      <a:pt x="817" y="155"/>
                    </a:lnTo>
                    <a:lnTo>
                      <a:pt x="798" y="138"/>
                    </a:lnTo>
                    <a:lnTo>
                      <a:pt x="779" y="120"/>
                    </a:lnTo>
                    <a:lnTo>
                      <a:pt x="758" y="105"/>
                    </a:lnTo>
                    <a:lnTo>
                      <a:pt x="737" y="90"/>
                    </a:lnTo>
                    <a:lnTo>
                      <a:pt x="716" y="76"/>
                    </a:lnTo>
                    <a:lnTo>
                      <a:pt x="694" y="63"/>
                    </a:lnTo>
                    <a:lnTo>
                      <a:pt x="671" y="51"/>
                    </a:lnTo>
                    <a:lnTo>
                      <a:pt x="646" y="42"/>
                    </a:lnTo>
                    <a:lnTo>
                      <a:pt x="623" y="32"/>
                    </a:lnTo>
                    <a:lnTo>
                      <a:pt x="598" y="23"/>
                    </a:lnTo>
                    <a:lnTo>
                      <a:pt x="572" y="17"/>
                    </a:lnTo>
                    <a:lnTo>
                      <a:pt x="547" y="9"/>
                    </a:lnTo>
                    <a:lnTo>
                      <a:pt x="520" y="5"/>
                    </a:lnTo>
                    <a:lnTo>
                      <a:pt x="493" y="1"/>
                    </a:lnTo>
                    <a:lnTo>
                      <a:pt x="466" y="0"/>
                    </a:lnTo>
                    <a:lnTo>
                      <a:pt x="439" y="0"/>
                    </a:lnTo>
                    <a:lnTo>
                      <a:pt x="412" y="0"/>
                    </a:lnTo>
                    <a:lnTo>
                      <a:pt x="385" y="1"/>
                    </a:lnTo>
                    <a:lnTo>
                      <a:pt x="359" y="5"/>
                    </a:lnTo>
                    <a:lnTo>
                      <a:pt x="332" y="9"/>
                    </a:lnTo>
                    <a:lnTo>
                      <a:pt x="305" y="17"/>
                    </a:lnTo>
                    <a:lnTo>
                      <a:pt x="280" y="23"/>
                    </a:lnTo>
                    <a:lnTo>
                      <a:pt x="255" y="32"/>
                    </a:lnTo>
                    <a:lnTo>
                      <a:pt x="232" y="42"/>
                    </a:lnTo>
                    <a:lnTo>
                      <a:pt x="207" y="51"/>
                    </a:lnTo>
                    <a:lnTo>
                      <a:pt x="184" y="63"/>
                    </a:lnTo>
                    <a:lnTo>
                      <a:pt x="163" y="76"/>
                    </a:lnTo>
                    <a:lnTo>
                      <a:pt x="140" y="90"/>
                    </a:lnTo>
                    <a:lnTo>
                      <a:pt x="121" y="105"/>
                    </a:lnTo>
                    <a:lnTo>
                      <a:pt x="100" y="120"/>
                    </a:lnTo>
                    <a:lnTo>
                      <a:pt x="80" y="138"/>
                    </a:lnTo>
                    <a:lnTo>
                      <a:pt x="61" y="155"/>
                    </a:lnTo>
                    <a:lnTo>
                      <a:pt x="44" y="174"/>
                    </a:lnTo>
                    <a:lnTo>
                      <a:pt x="27" y="193"/>
                    </a:lnTo>
                    <a:lnTo>
                      <a:pt x="11" y="214"/>
                    </a:lnTo>
                    <a:lnTo>
                      <a:pt x="4" y="224"/>
                    </a:lnTo>
                    <a:lnTo>
                      <a:pt x="4" y="228"/>
                    </a:lnTo>
                    <a:lnTo>
                      <a:pt x="2" y="232"/>
                    </a:lnTo>
                    <a:lnTo>
                      <a:pt x="2" y="236"/>
                    </a:lnTo>
                    <a:lnTo>
                      <a:pt x="2" y="239"/>
                    </a:lnTo>
                    <a:lnTo>
                      <a:pt x="2" y="243"/>
                    </a:lnTo>
                    <a:lnTo>
                      <a:pt x="2" y="245"/>
                    </a:lnTo>
                    <a:lnTo>
                      <a:pt x="0" y="249"/>
                    </a:lnTo>
                    <a:lnTo>
                      <a:pt x="0" y="253"/>
                    </a:lnTo>
                    <a:lnTo>
                      <a:pt x="7" y="241"/>
                    </a:lnTo>
                    <a:lnTo>
                      <a:pt x="21" y="222"/>
                    </a:lnTo>
                    <a:lnTo>
                      <a:pt x="38" y="201"/>
                    </a:lnTo>
                    <a:lnTo>
                      <a:pt x="54" y="182"/>
                    </a:lnTo>
                    <a:lnTo>
                      <a:pt x="71" y="165"/>
                    </a:lnTo>
                    <a:lnTo>
                      <a:pt x="88" y="147"/>
                    </a:lnTo>
                    <a:lnTo>
                      <a:pt x="107" y="132"/>
                    </a:lnTo>
                    <a:lnTo>
                      <a:pt x="128" y="115"/>
                    </a:lnTo>
                    <a:lnTo>
                      <a:pt x="148" y="101"/>
                    </a:lnTo>
                    <a:lnTo>
                      <a:pt x="169" y="88"/>
                    </a:lnTo>
                    <a:lnTo>
                      <a:pt x="192" y="74"/>
                    </a:lnTo>
                    <a:lnTo>
                      <a:pt x="213" y="63"/>
                    </a:lnTo>
                    <a:lnTo>
                      <a:pt x="236" y="53"/>
                    </a:lnTo>
                    <a:lnTo>
                      <a:pt x="261" y="44"/>
                    </a:lnTo>
                    <a:lnTo>
                      <a:pt x="284" y="36"/>
                    </a:lnTo>
                    <a:lnTo>
                      <a:pt x="309" y="28"/>
                    </a:lnTo>
                    <a:lnTo>
                      <a:pt x="334" y="23"/>
                    </a:lnTo>
                    <a:lnTo>
                      <a:pt x="361" y="19"/>
                    </a:lnTo>
                    <a:lnTo>
                      <a:pt x="385" y="15"/>
                    </a:lnTo>
                    <a:lnTo>
                      <a:pt x="412" y="13"/>
                    </a:lnTo>
                    <a:lnTo>
                      <a:pt x="439" y="13"/>
                    </a:lnTo>
                    <a:lnTo>
                      <a:pt x="466" y="13"/>
                    </a:lnTo>
                    <a:lnTo>
                      <a:pt x="493" y="15"/>
                    </a:lnTo>
                    <a:lnTo>
                      <a:pt x="518" y="19"/>
                    </a:lnTo>
                    <a:lnTo>
                      <a:pt x="545" y="23"/>
                    </a:lnTo>
                    <a:lnTo>
                      <a:pt x="570" y="28"/>
                    </a:lnTo>
                    <a:lnTo>
                      <a:pt x="595" y="36"/>
                    </a:lnTo>
                    <a:lnTo>
                      <a:pt x="618" y="44"/>
                    </a:lnTo>
                    <a:lnTo>
                      <a:pt x="643" y="53"/>
                    </a:lnTo>
                    <a:lnTo>
                      <a:pt x="666" y="63"/>
                    </a:lnTo>
                    <a:lnTo>
                      <a:pt x="687" y="74"/>
                    </a:lnTo>
                    <a:lnTo>
                      <a:pt x="710" y="88"/>
                    </a:lnTo>
                    <a:lnTo>
                      <a:pt x="731" y="101"/>
                    </a:lnTo>
                    <a:lnTo>
                      <a:pt x="750" y="115"/>
                    </a:lnTo>
                    <a:lnTo>
                      <a:pt x="771" y="132"/>
                    </a:lnTo>
                    <a:lnTo>
                      <a:pt x="788" y="147"/>
                    </a:lnTo>
                    <a:lnTo>
                      <a:pt x="808" y="165"/>
                    </a:lnTo>
                    <a:lnTo>
                      <a:pt x="825" y="182"/>
                    </a:lnTo>
                    <a:lnTo>
                      <a:pt x="840" y="201"/>
                    </a:lnTo>
                    <a:lnTo>
                      <a:pt x="856" y="222"/>
                    </a:lnTo>
                    <a:lnTo>
                      <a:pt x="871" y="241"/>
                    </a:lnTo>
                    <a:lnTo>
                      <a:pt x="884" y="262"/>
                    </a:lnTo>
                    <a:lnTo>
                      <a:pt x="898" y="285"/>
                    </a:lnTo>
                    <a:lnTo>
                      <a:pt x="909" y="307"/>
                    </a:lnTo>
                    <a:lnTo>
                      <a:pt x="919" y="330"/>
                    </a:lnTo>
                    <a:lnTo>
                      <a:pt x="929" y="355"/>
                    </a:lnTo>
                    <a:lnTo>
                      <a:pt x="936" y="378"/>
                    </a:lnTo>
                    <a:lnTo>
                      <a:pt x="944" y="403"/>
                    </a:lnTo>
                    <a:lnTo>
                      <a:pt x="950" y="427"/>
                    </a:lnTo>
                    <a:lnTo>
                      <a:pt x="954" y="454"/>
                    </a:lnTo>
                    <a:lnTo>
                      <a:pt x="957" y="479"/>
                    </a:lnTo>
                    <a:lnTo>
                      <a:pt x="959" y="506"/>
                    </a:lnTo>
                    <a:lnTo>
                      <a:pt x="959" y="533"/>
                    </a:lnTo>
                    <a:lnTo>
                      <a:pt x="973" y="533"/>
                    </a:lnTo>
                    <a:lnTo>
                      <a:pt x="973" y="560"/>
                    </a:lnTo>
                    <a:lnTo>
                      <a:pt x="971" y="587"/>
                    </a:lnTo>
                    <a:lnTo>
                      <a:pt x="967" y="614"/>
                    </a:lnTo>
                    <a:lnTo>
                      <a:pt x="961" y="640"/>
                    </a:lnTo>
                    <a:lnTo>
                      <a:pt x="955" y="665"/>
                    </a:lnTo>
                    <a:lnTo>
                      <a:pt x="950" y="692"/>
                    </a:lnTo>
                    <a:lnTo>
                      <a:pt x="940" y="717"/>
                    </a:lnTo>
                    <a:lnTo>
                      <a:pt x="930" y="740"/>
                    </a:lnTo>
                    <a:lnTo>
                      <a:pt x="921" y="765"/>
                    </a:lnTo>
                    <a:lnTo>
                      <a:pt x="909" y="788"/>
                    </a:lnTo>
                    <a:lnTo>
                      <a:pt x="896" y="809"/>
                    </a:lnTo>
                    <a:lnTo>
                      <a:pt x="882" y="830"/>
                    </a:lnTo>
                    <a:lnTo>
                      <a:pt x="867" y="852"/>
                    </a:lnTo>
                    <a:lnTo>
                      <a:pt x="852" y="873"/>
                    </a:lnTo>
                    <a:lnTo>
                      <a:pt x="835" y="892"/>
                    </a:lnTo>
                    <a:lnTo>
                      <a:pt x="817" y="911"/>
                    </a:lnTo>
                    <a:lnTo>
                      <a:pt x="798" y="928"/>
                    </a:lnTo>
                    <a:lnTo>
                      <a:pt x="779" y="946"/>
                    </a:lnTo>
                    <a:lnTo>
                      <a:pt x="758" y="961"/>
                    </a:lnTo>
                    <a:lnTo>
                      <a:pt x="737" y="976"/>
                    </a:lnTo>
                    <a:lnTo>
                      <a:pt x="716" y="990"/>
                    </a:lnTo>
                    <a:lnTo>
                      <a:pt x="694" y="1003"/>
                    </a:lnTo>
                    <a:lnTo>
                      <a:pt x="671" y="1015"/>
                    </a:lnTo>
                    <a:lnTo>
                      <a:pt x="646" y="1024"/>
                    </a:lnTo>
                    <a:lnTo>
                      <a:pt x="623" y="1034"/>
                    </a:lnTo>
                    <a:lnTo>
                      <a:pt x="598" y="1043"/>
                    </a:lnTo>
                    <a:lnTo>
                      <a:pt x="572" y="1049"/>
                    </a:lnTo>
                    <a:lnTo>
                      <a:pt x="547" y="1055"/>
                    </a:lnTo>
                    <a:lnTo>
                      <a:pt x="520" y="1061"/>
                    </a:lnTo>
                    <a:lnTo>
                      <a:pt x="493" y="1065"/>
                    </a:lnTo>
                    <a:lnTo>
                      <a:pt x="466" y="1066"/>
                    </a:lnTo>
                    <a:lnTo>
                      <a:pt x="439" y="1066"/>
                    </a:lnTo>
                    <a:lnTo>
                      <a:pt x="412" y="1066"/>
                    </a:lnTo>
                    <a:lnTo>
                      <a:pt x="385" y="1065"/>
                    </a:lnTo>
                    <a:lnTo>
                      <a:pt x="359" y="1061"/>
                    </a:lnTo>
                    <a:lnTo>
                      <a:pt x="332" y="1055"/>
                    </a:lnTo>
                    <a:lnTo>
                      <a:pt x="305" y="1049"/>
                    </a:lnTo>
                    <a:lnTo>
                      <a:pt x="280" y="1043"/>
                    </a:lnTo>
                    <a:lnTo>
                      <a:pt x="255" y="1034"/>
                    </a:lnTo>
                    <a:lnTo>
                      <a:pt x="232" y="1024"/>
                    </a:lnTo>
                    <a:lnTo>
                      <a:pt x="207" y="1015"/>
                    </a:lnTo>
                    <a:lnTo>
                      <a:pt x="184" y="1003"/>
                    </a:lnTo>
                    <a:lnTo>
                      <a:pt x="163" y="990"/>
                    </a:lnTo>
                    <a:lnTo>
                      <a:pt x="140" y="976"/>
                    </a:lnTo>
                    <a:lnTo>
                      <a:pt x="121" y="961"/>
                    </a:lnTo>
                    <a:lnTo>
                      <a:pt x="100" y="946"/>
                    </a:lnTo>
                    <a:lnTo>
                      <a:pt x="80" y="928"/>
                    </a:lnTo>
                    <a:lnTo>
                      <a:pt x="61" y="911"/>
                    </a:lnTo>
                    <a:lnTo>
                      <a:pt x="44" y="892"/>
                    </a:lnTo>
                    <a:lnTo>
                      <a:pt x="27" y="873"/>
                    </a:lnTo>
                    <a:lnTo>
                      <a:pt x="17" y="861"/>
                    </a:lnTo>
                    <a:lnTo>
                      <a:pt x="17" y="857"/>
                    </a:lnTo>
                    <a:lnTo>
                      <a:pt x="17" y="853"/>
                    </a:lnTo>
                    <a:lnTo>
                      <a:pt x="15" y="850"/>
                    </a:lnTo>
                    <a:lnTo>
                      <a:pt x="15" y="846"/>
                    </a:lnTo>
                    <a:lnTo>
                      <a:pt x="15" y="842"/>
                    </a:lnTo>
                    <a:lnTo>
                      <a:pt x="13" y="840"/>
                    </a:lnTo>
                    <a:lnTo>
                      <a:pt x="13" y="836"/>
                    </a:lnTo>
                    <a:lnTo>
                      <a:pt x="13" y="832"/>
                    </a:lnTo>
                    <a:lnTo>
                      <a:pt x="21" y="844"/>
                    </a:lnTo>
                    <a:lnTo>
                      <a:pt x="38" y="865"/>
                    </a:lnTo>
                    <a:lnTo>
                      <a:pt x="54" y="882"/>
                    </a:lnTo>
                    <a:lnTo>
                      <a:pt x="71" y="901"/>
                    </a:lnTo>
                    <a:lnTo>
                      <a:pt x="88" y="919"/>
                    </a:lnTo>
                    <a:lnTo>
                      <a:pt x="107" y="934"/>
                    </a:lnTo>
                    <a:lnTo>
                      <a:pt x="128" y="949"/>
                    </a:lnTo>
                    <a:lnTo>
                      <a:pt x="148" y="965"/>
                    </a:lnTo>
                    <a:lnTo>
                      <a:pt x="169" y="978"/>
                    </a:lnTo>
                    <a:lnTo>
                      <a:pt x="192" y="992"/>
                    </a:lnTo>
                    <a:lnTo>
                      <a:pt x="213" y="1003"/>
                    </a:lnTo>
                    <a:lnTo>
                      <a:pt x="236" y="1013"/>
                    </a:lnTo>
                    <a:lnTo>
                      <a:pt x="261" y="1022"/>
                    </a:lnTo>
                    <a:lnTo>
                      <a:pt x="284" y="1030"/>
                    </a:lnTo>
                    <a:lnTo>
                      <a:pt x="309" y="1038"/>
                    </a:lnTo>
                    <a:lnTo>
                      <a:pt x="334" y="1043"/>
                    </a:lnTo>
                    <a:lnTo>
                      <a:pt x="361" y="1047"/>
                    </a:lnTo>
                    <a:lnTo>
                      <a:pt x="385" y="1051"/>
                    </a:lnTo>
                    <a:lnTo>
                      <a:pt x="412" y="1053"/>
                    </a:lnTo>
                    <a:lnTo>
                      <a:pt x="439" y="1053"/>
                    </a:lnTo>
                    <a:lnTo>
                      <a:pt x="466" y="1053"/>
                    </a:lnTo>
                    <a:lnTo>
                      <a:pt x="493" y="1051"/>
                    </a:lnTo>
                    <a:lnTo>
                      <a:pt x="518" y="1047"/>
                    </a:lnTo>
                    <a:lnTo>
                      <a:pt x="545" y="1043"/>
                    </a:lnTo>
                    <a:lnTo>
                      <a:pt x="570" y="1038"/>
                    </a:lnTo>
                    <a:lnTo>
                      <a:pt x="595" y="1030"/>
                    </a:lnTo>
                    <a:lnTo>
                      <a:pt x="618" y="1022"/>
                    </a:lnTo>
                    <a:lnTo>
                      <a:pt x="643" y="1013"/>
                    </a:lnTo>
                    <a:lnTo>
                      <a:pt x="666" y="1003"/>
                    </a:lnTo>
                    <a:lnTo>
                      <a:pt x="687" y="992"/>
                    </a:lnTo>
                    <a:lnTo>
                      <a:pt x="710" y="978"/>
                    </a:lnTo>
                    <a:lnTo>
                      <a:pt x="731" y="965"/>
                    </a:lnTo>
                    <a:lnTo>
                      <a:pt x="750" y="949"/>
                    </a:lnTo>
                    <a:lnTo>
                      <a:pt x="771" y="934"/>
                    </a:lnTo>
                    <a:lnTo>
                      <a:pt x="788" y="919"/>
                    </a:lnTo>
                    <a:lnTo>
                      <a:pt x="808" y="901"/>
                    </a:lnTo>
                    <a:lnTo>
                      <a:pt x="825" y="882"/>
                    </a:lnTo>
                    <a:lnTo>
                      <a:pt x="840" y="865"/>
                    </a:lnTo>
                    <a:lnTo>
                      <a:pt x="856" y="844"/>
                    </a:lnTo>
                    <a:lnTo>
                      <a:pt x="871" y="825"/>
                    </a:lnTo>
                    <a:lnTo>
                      <a:pt x="884" y="804"/>
                    </a:lnTo>
                    <a:lnTo>
                      <a:pt x="898" y="781"/>
                    </a:lnTo>
                    <a:lnTo>
                      <a:pt x="909" y="759"/>
                    </a:lnTo>
                    <a:lnTo>
                      <a:pt x="919" y="736"/>
                    </a:lnTo>
                    <a:lnTo>
                      <a:pt x="929" y="711"/>
                    </a:lnTo>
                    <a:lnTo>
                      <a:pt x="936" y="688"/>
                    </a:lnTo>
                    <a:lnTo>
                      <a:pt x="944" y="664"/>
                    </a:lnTo>
                    <a:lnTo>
                      <a:pt x="950" y="639"/>
                    </a:lnTo>
                    <a:lnTo>
                      <a:pt x="954" y="612"/>
                    </a:lnTo>
                    <a:lnTo>
                      <a:pt x="957" y="587"/>
                    </a:lnTo>
                    <a:lnTo>
                      <a:pt x="959" y="560"/>
                    </a:lnTo>
                    <a:lnTo>
                      <a:pt x="959" y="533"/>
                    </a:lnTo>
                    <a:lnTo>
                      <a:pt x="973" y="533"/>
                    </a:lnTo>
                    <a:close/>
                  </a:path>
                </a:pathLst>
              </a:custGeom>
              <a:solidFill>
                <a:srgbClr val="AEDEFF"/>
              </a:solidFill>
              <a:ln w="9525">
                <a:noFill/>
                <a:round/>
                <a:headEnd/>
                <a:tailEnd/>
              </a:ln>
            </p:spPr>
            <p:txBody>
              <a:bodyPr/>
              <a:lstStyle/>
              <a:p>
                <a:endParaRPr lang="en-US"/>
              </a:p>
            </p:txBody>
          </p:sp>
          <p:sp>
            <p:nvSpPr>
              <p:cNvPr id="27831" name="Freeform 1147"/>
              <p:cNvSpPr>
                <a:spLocks/>
              </p:cNvSpPr>
              <p:nvPr/>
            </p:nvSpPr>
            <p:spPr bwMode="auto">
              <a:xfrm>
                <a:off x="427" y="1678"/>
                <a:ext cx="969" cy="1056"/>
              </a:xfrm>
              <a:custGeom>
                <a:avLst/>
                <a:gdLst>
                  <a:gd name="T0" fmla="*/ 963 w 969"/>
                  <a:gd name="T1" fmla="*/ 447 h 1056"/>
                  <a:gd name="T2" fmla="*/ 936 w 969"/>
                  <a:gd name="T3" fmla="*/ 346 h 1056"/>
                  <a:gd name="T4" fmla="*/ 892 w 969"/>
                  <a:gd name="T5" fmla="*/ 254 h 1056"/>
                  <a:gd name="T6" fmla="*/ 831 w 969"/>
                  <a:gd name="T7" fmla="*/ 173 h 1056"/>
                  <a:gd name="T8" fmla="*/ 756 w 969"/>
                  <a:gd name="T9" fmla="*/ 106 h 1056"/>
                  <a:gd name="T10" fmla="*/ 670 w 969"/>
                  <a:gd name="T11" fmla="*/ 52 h 1056"/>
                  <a:gd name="T12" fmla="*/ 574 w 969"/>
                  <a:gd name="T13" fmla="*/ 18 h 1056"/>
                  <a:gd name="T14" fmla="*/ 468 w 969"/>
                  <a:gd name="T15" fmla="*/ 2 h 1056"/>
                  <a:gd name="T16" fmla="*/ 361 w 969"/>
                  <a:gd name="T17" fmla="*/ 6 h 1056"/>
                  <a:gd name="T18" fmla="*/ 259 w 969"/>
                  <a:gd name="T19" fmla="*/ 33 h 1056"/>
                  <a:gd name="T20" fmla="*/ 167 w 969"/>
                  <a:gd name="T21" fmla="*/ 77 h 1056"/>
                  <a:gd name="T22" fmla="*/ 86 w 969"/>
                  <a:gd name="T23" fmla="*/ 138 h 1056"/>
                  <a:gd name="T24" fmla="*/ 19 w 969"/>
                  <a:gd name="T25" fmla="*/ 213 h 1056"/>
                  <a:gd name="T26" fmla="*/ 4 w 969"/>
                  <a:gd name="T27" fmla="*/ 240 h 1056"/>
                  <a:gd name="T28" fmla="*/ 2 w 969"/>
                  <a:gd name="T29" fmla="*/ 256 h 1056"/>
                  <a:gd name="T30" fmla="*/ 15 w 969"/>
                  <a:gd name="T31" fmla="*/ 240 h 1056"/>
                  <a:gd name="T32" fmla="*/ 77 w 969"/>
                  <a:gd name="T33" fmla="*/ 163 h 1056"/>
                  <a:gd name="T34" fmla="*/ 153 w 969"/>
                  <a:gd name="T35" fmla="*/ 102 h 1056"/>
                  <a:gd name="T36" fmla="*/ 242 w 969"/>
                  <a:gd name="T37" fmla="*/ 54 h 1056"/>
                  <a:gd name="T38" fmla="*/ 338 w 969"/>
                  <a:gd name="T39" fmla="*/ 23 h 1056"/>
                  <a:gd name="T40" fmla="*/ 441 w 969"/>
                  <a:gd name="T41" fmla="*/ 14 h 1056"/>
                  <a:gd name="T42" fmla="*/ 545 w 969"/>
                  <a:gd name="T43" fmla="*/ 23 h 1056"/>
                  <a:gd name="T44" fmla="*/ 641 w 969"/>
                  <a:gd name="T45" fmla="*/ 54 h 1056"/>
                  <a:gd name="T46" fmla="*/ 729 w 969"/>
                  <a:gd name="T47" fmla="*/ 102 h 1056"/>
                  <a:gd name="T48" fmla="*/ 804 w 969"/>
                  <a:gd name="T49" fmla="*/ 163 h 1056"/>
                  <a:gd name="T50" fmla="*/ 867 w 969"/>
                  <a:gd name="T51" fmla="*/ 240 h 1056"/>
                  <a:gd name="T52" fmla="*/ 915 w 969"/>
                  <a:gd name="T53" fmla="*/ 328 h 1056"/>
                  <a:gd name="T54" fmla="*/ 946 w 969"/>
                  <a:gd name="T55" fmla="*/ 424 h 1056"/>
                  <a:gd name="T56" fmla="*/ 956 w 969"/>
                  <a:gd name="T57" fmla="*/ 528 h 1056"/>
                  <a:gd name="T58" fmla="*/ 963 w 969"/>
                  <a:gd name="T59" fmla="*/ 609 h 1056"/>
                  <a:gd name="T60" fmla="*/ 936 w 969"/>
                  <a:gd name="T61" fmla="*/ 708 h 1056"/>
                  <a:gd name="T62" fmla="*/ 892 w 969"/>
                  <a:gd name="T63" fmla="*/ 801 h 1056"/>
                  <a:gd name="T64" fmla="*/ 831 w 969"/>
                  <a:gd name="T65" fmla="*/ 883 h 1056"/>
                  <a:gd name="T66" fmla="*/ 756 w 969"/>
                  <a:gd name="T67" fmla="*/ 950 h 1056"/>
                  <a:gd name="T68" fmla="*/ 670 w 969"/>
                  <a:gd name="T69" fmla="*/ 1004 h 1056"/>
                  <a:gd name="T70" fmla="*/ 574 w 969"/>
                  <a:gd name="T71" fmla="*/ 1038 h 1056"/>
                  <a:gd name="T72" fmla="*/ 468 w 969"/>
                  <a:gd name="T73" fmla="*/ 1054 h 1056"/>
                  <a:gd name="T74" fmla="*/ 361 w 969"/>
                  <a:gd name="T75" fmla="*/ 1050 h 1056"/>
                  <a:gd name="T76" fmla="*/ 259 w 969"/>
                  <a:gd name="T77" fmla="*/ 1023 h 1056"/>
                  <a:gd name="T78" fmla="*/ 167 w 969"/>
                  <a:gd name="T79" fmla="*/ 979 h 1056"/>
                  <a:gd name="T80" fmla="*/ 86 w 969"/>
                  <a:gd name="T81" fmla="*/ 918 h 1056"/>
                  <a:gd name="T82" fmla="*/ 19 w 969"/>
                  <a:gd name="T83" fmla="*/ 843 h 1056"/>
                  <a:gd name="T84" fmla="*/ 15 w 969"/>
                  <a:gd name="T85" fmla="*/ 831 h 1056"/>
                  <a:gd name="T86" fmla="*/ 13 w 969"/>
                  <a:gd name="T87" fmla="*/ 816 h 1056"/>
                  <a:gd name="T88" fmla="*/ 44 w 969"/>
                  <a:gd name="T89" fmla="*/ 854 h 1056"/>
                  <a:gd name="T90" fmla="*/ 113 w 969"/>
                  <a:gd name="T91" fmla="*/ 925 h 1056"/>
                  <a:gd name="T92" fmla="*/ 196 w 969"/>
                  <a:gd name="T93" fmla="*/ 981 h 1056"/>
                  <a:gd name="T94" fmla="*/ 288 w 969"/>
                  <a:gd name="T95" fmla="*/ 1019 h 1056"/>
                  <a:gd name="T96" fmla="*/ 389 w 969"/>
                  <a:gd name="T97" fmla="*/ 1040 h 1056"/>
                  <a:gd name="T98" fmla="*/ 493 w 969"/>
                  <a:gd name="T99" fmla="*/ 1040 h 1056"/>
                  <a:gd name="T100" fmla="*/ 595 w 969"/>
                  <a:gd name="T101" fmla="*/ 1019 h 1056"/>
                  <a:gd name="T102" fmla="*/ 687 w 969"/>
                  <a:gd name="T103" fmla="*/ 981 h 1056"/>
                  <a:gd name="T104" fmla="*/ 767 w 969"/>
                  <a:gd name="T105" fmla="*/ 925 h 1056"/>
                  <a:gd name="T106" fmla="*/ 838 w 969"/>
                  <a:gd name="T107" fmla="*/ 854 h 1056"/>
                  <a:gd name="T108" fmla="*/ 894 w 969"/>
                  <a:gd name="T109" fmla="*/ 774 h 1056"/>
                  <a:gd name="T110" fmla="*/ 932 w 969"/>
                  <a:gd name="T111" fmla="*/ 682 h 1056"/>
                  <a:gd name="T112" fmla="*/ 954 w 969"/>
                  <a:gd name="T113" fmla="*/ 580 h 105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9"/>
                  <a:gd name="T172" fmla="*/ 0 h 1056"/>
                  <a:gd name="T173" fmla="*/ 969 w 969"/>
                  <a:gd name="T174" fmla="*/ 1056 h 105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9" h="1056">
                    <a:moveTo>
                      <a:pt x="969" y="528"/>
                    </a:moveTo>
                    <a:lnTo>
                      <a:pt x="967" y="501"/>
                    </a:lnTo>
                    <a:lnTo>
                      <a:pt x="965" y="474"/>
                    </a:lnTo>
                    <a:lnTo>
                      <a:pt x="963" y="447"/>
                    </a:lnTo>
                    <a:lnTo>
                      <a:pt x="957" y="422"/>
                    </a:lnTo>
                    <a:lnTo>
                      <a:pt x="952" y="396"/>
                    </a:lnTo>
                    <a:lnTo>
                      <a:pt x="944" y="371"/>
                    </a:lnTo>
                    <a:lnTo>
                      <a:pt x="936" y="346"/>
                    </a:lnTo>
                    <a:lnTo>
                      <a:pt x="927" y="323"/>
                    </a:lnTo>
                    <a:lnTo>
                      <a:pt x="917" y="300"/>
                    </a:lnTo>
                    <a:lnTo>
                      <a:pt x="906" y="277"/>
                    </a:lnTo>
                    <a:lnTo>
                      <a:pt x="892" y="254"/>
                    </a:lnTo>
                    <a:lnTo>
                      <a:pt x="879" y="232"/>
                    </a:lnTo>
                    <a:lnTo>
                      <a:pt x="863" y="213"/>
                    </a:lnTo>
                    <a:lnTo>
                      <a:pt x="848" y="192"/>
                    </a:lnTo>
                    <a:lnTo>
                      <a:pt x="831" y="173"/>
                    </a:lnTo>
                    <a:lnTo>
                      <a:pt x="813" y="156"/>
                    </a:lnTo>
                    <a:lnTo>
                      <a:pt x="796" y="138"/>
                    </a:lnTo>
                    <a:lnTo>
                      <a:pt x="777" y="121"/>
                    </a:lnTo>
                    <a:lnTo>
                      <a:pt x="756" y="106"/>
                    </a:lnTo>
                    <a:lnTo>
                      <a:pt x="737" y="90"/>
                    </a:lnTo>
                    <a:lnTo>
                      <a:pt x="714" y="77"/>
                    </a:lnTo>
                    <a:lnTo>
                      <a:pt x="693" y="64"/>
                    </a:lnTo>
                    <a:lnTo>
                      <a:pt x="670" y="52"/>
                    </a:lnTo>
                    <a:lnTo>
                      <a:pt x="647" y="43"/>
                    </a:lnTo>
                    <a:lnTo>
                      <a:pt x="622" y="33"/>
                    </a:lnTo>
                    <a:lnTo>
                      <a:pt x="599" y="25"/>
                    </a:lnTo>
                    <a:lnTo>
                      <a:pt x="574" y="18"/>
                    </a:lnTo>
                    <a:lnTo>
                      <a:pt x="547" y="12"/>
                    </a:lnTo>
                    <a:lnTo>
                      <a:pt x="522" y="6"/>
                    </a:lnTo>
                    <a:lnTo>
                      <a:pt x="495" y="4"/>
                    </a:lnTo>
                    <a:lnTo>
                      <a:pt x="468" y="2"/>
                    </a:lnTo>
                    <a:lnTo>
                      <a:pt x="441" y="0"/>
                    </a:lnTo>
                    <a:lnTo>
                      <a:pt x="414" y="2"/>
                    </a:lnTo>
                    <a:lnTo>
                      <a:pt x="387" y="4"/>
                    </a:lnTo>
                    <a:lnTo>
                      <a:pt x="361" y="6"/>
                    </a:lnTo>
                    <a:lnTo>
                      <a:pt x="336" y="12"/>
                    </a:lnTo>
                    <a:lnTo>
                      <a:pt x="309" y="18"/>
                    </a:lnTo>
                    <a:lnTo>
                      <a:pt x="284" y="25"/>
                    </a:lnTo>
                    <a:lnTo>
                      <a:pt x="259" y="33"/>
                    </a:lnTo>
                    <a:lnTo>
                      <a:pt x="236" y="43"/>
                    </a:lnTo>
                    <a:lnTo>
                      <a:pt x="213" y="52"/>
                    </a:lnTo>
                    <a:lnTo>
                      <a:pt x="190" y="64"/>
                    </a:lnTo>
                    <a:lnTo>
                      <a:pt x="167" y="77"/>
                    </a:lnTo>
                    <a:lnTo>
                      <a:pt x="146" y="90"/>
                    </a:lnTo>
                    <a:lnTo>
                      <a:pt x="127" y="106"/>
                    </a:lnTo>
                    <a:lnTo>
                      <a:pt x="105" y="121"/>
                    </a:lnTo>
                    <a:lnTo>
                      <a:pt x="86" y="138"/>
                    </a:lnTo>
                    <a:lnTo>
                      <a:pt x="69" y="156"/>
                    </a:lnTo>
                    <a:lnTo>
                      <a:pt x="52" y="173"/>
                    </a:lnTo>
                    <a:lnTo>
                      <a:pt x="34" y="192"/>
                    </a:lnTo>
                    <a:lnTo>
                      <a:pt x="19" y="213"/>
                    </a:lnTo>
                    <a:lnTo>
                      <a:pt x="4" y="232"/>
                    </a:lnTo>
                    <a:lnTo>
                      <a:pt x="4" y="236"/>
                    </a:lnTo>
                    <a:lnTo>
                      <a:pt x="4" y="240"/>
                    </a:lnTo>
                    <a:lnTo>
                      <a:pt x="2" y="244"/>
                    </a:lnTo>
                    <a:lnTo>
                      <a:pt x="2" y="248"/>
                    </a:lnTo>
                    <a:lnTo>
                      <a:pt x="2" y="252"/>
                    </a:lnTo>
                    <a:lnTo>
                      <a:pt x="2" y="256"/>
                    </a:lnTo>
                    <a:lnTo>
                      <a:pt x="0" y="259"/>
                    </a:lnTo>
                    <a:lnTo>
                      <a:pt x="0" y="263"/>
                    </a:lnTo>
                    <a:lnTo>
                      <a:pt x="2" y="261"/>
                    </a:lnTo>
                    <a:lnTo>
                      <a:pt x="15" y="240"/>
                    </a:lnTo>
                    <a:lnTo>
                      <a:pt x="29" y="221"/>
                    </a:lnTo>
                    <a:lnTo>
                      <a:pt x="44" y="200"/>
                    </a:lnTo>
                    <a:lnTo>
                      <a:pt x="61" y="183"/>
                    </a:lnTo>
                    <a:lnTo>
                      <a:pt x="77" y="163"/>
                    </a:lnTo>
                    <a:lnTo>
                      <a:pt x="96" y="148"/>
                    </a:lnTo>
                    <a:lnTo>
                      <a:pt x="113" y="131"/>
                    </a:lnTo>
                    <a:lnTo>
                      <a:pt x="134" y="115"/>
                    </a:lnTo>
                    <a:lnTo>
                      <a:pt x="153" y="102"/>
                    </a:lnTo>
                    <a:lnTo>
                      <a:pt x="174" y="89"/>
                    </a:lnTo>
                    <a:lnTo>
                      <a:pt x="196" y="75"/>
                    </a:lnTo>
                    <a:lnTo>
                      <a:pt x="219" y="64"/>
                    </a:lnTo>
                    <a:lnTo>
                      <a:pt x="242" y="54"/>
                    </a:lnTo>
                    <a:lnTo>
                      <a:pt x="265" y="44"/>
                    </a:lnTo>
                    <a:lnTo>
                      <a:pt x="288" y="37"/>
                    </a:lnTo>
                    <a:lnTo>
                      <a:pt x="313" y="29"/>
                    </a:lnTo>
                    <a:lnTo>
                      <a:pt x="338" y="23"/>
                    </a:lnTo>
                    <a:lnTo>
                      <a:pt x="363" y="19"/>
                    </a:lnTo>
                    <a:lnTo>
                      <a:pt x="389" y="16"/>
                    </a:lnTo>
                    <a:lnTo>
                      <a:pt x="414" y="14"/>
                    </a:lnTo>
                    <a:lnTo>
                      <a:pt x="441" y="14"/>
                    </a:lnTo>
                    <a:lnTo>
                      <a:pt x="468" y="14"/>
                    </a:lnTo>
                    <a:lnTo>
                      <a:pt x="493" y="16"/>
                    </a:lnTo>
                    <a:lnTo>
                      <a:pt x="520" y="19"/>
                    </a:lnTo>
                    <a:lnTo>
                      <a:pt x="545" y="23"/>
                    </a:lnTo>
                    <a:lnTo>
                      <a:pt x="570" y="29"/>
                    </a:lnTo>
                    <a:lnTo>
                      <a:pt x="595" y="37"/>
                    </a:lnTo>
                    <a:lnTo>
                      <a:pt x="618" y="44"/>
                    </a:lnTo>
                    <a:lnTo>
                      <a:pt x="641" y="54"/>
                    </a:lnTo>
                    <a:lnTo>
                      <a:pt x="664" y="64"/>
                    </a:lnTo>
                    <a:lnTo>
                      <a:pt x="687" y="75"/>
                    </a:lnTo>
                    <a:lnTo>
                      <a:pt x="708" y="89"/>
                    </a:lnTo>
                    <a:lnTo>
                      <a:pt x="729" y="102"/>
                    </a:lnTo>
                    <a:lnTo>
                      <a:pt x="748" y="115"/>
                    </a:lnTo>
                    <a:lnTo>
                      <a:pt x="767" y="131"/>
                    </a:lnTo>
                    <a:lnTo>
                      <a:pt x="787" y="148"/>
                    </a:lnTo>
                    <a:lnTo>
                      <a:pt x="804" y="163"/>
                    </a:lnTo>
                    <a:lnTo>
                      <a:pt x="821" y="183"/>
                    </a:lnTo>
                    <a:lnTo>
                      <a:pt x="838" y="200"/>
                    </a:lnTo>
                    <a:lnTo>
                      <a:pt x="854" y="221"/>
                    </a:lnTo>
                    <a:lnTo>
                      <a:pt x="867" y="240"/>
                    </a:lnTo>
                    <a:lnTo>
                      <a:pt x="881" y="261"/>
                    </a:lnTo>
                    <a:lnTo>
                      <a:pt x="894" y="282"/>
                    </a:lnTo>
                    <a:lnTo>
                      <a:pt x="906" y="305"/>
                    </a:lnTo>
                    <a:lnTo>
                      <a:pt x="915" y="328"/>
                    </a:lnTo>
                    <a:lnTo>
                      <a:pt x="925" y="351"/>
                    </a:lnTo>
                    <a:lnTo>
                      <a:pt x="932" y="374"/>
                    </a:lnTo>
                    <a:lnTo>
                      <a:pt x="940" y="399"/>
                    </a:lnTo>
                    <a:lnTo>
                      <a:pt x="946" y="424"/>
                    </a:lnTo>
                    <a:lnTo>
                      <a:pt x="950" y="449"/>
                    </a:lnTo>
                    <a:lnTo>
                      <a:pt x="954" y="476"/>
                    </a:lnTo>
                    <a:lnTo>
                      <a:pt x="956" y="501"/>
                    </a:lnTo>
                    <a:lnTo>
                      <a:pt x="956" y="528"/>
                    </a:lnTo>
                    <a:lnTo>
                      <a:pt x="969" y="528"/>
                    </a:lnTo>
                    <a:lnTo>
                      <a:pt x="967" y="555"/>
                    </a:lnTo>
                    <a:lnTo>
                      <a:pt x="965" y="582"/>
                    </a:lnTo>
                    <a:lnTo>
                      <a:pt x="963" y="609"/>
                    </a:lnTo>
                    <a:lnTo>
                      <a:pt x="957" y="634"/>
                    </a:lnTo>
                    <a:lnTo>
                      <a:pt x="952" y="660"/>
                    </a:lnTo>
                    <a:lnTo>
                      <a:pt x="944" y="685"/>
                    </a:lnTo>
                    <a:lnTo>
                      <a:pt x="936" y="708"/>
                    </a:lnTo>
                    <a:lnTo>
                      <a:pt x="927" y="733"/>
                    </a:lnTo>
                    <a:lnTo>
                      <a:pt x="917" y="756"/>
                    </a:lnTo>
                    <a:lnTo>
                      <a:pt x="906" y="779"/>
                    </a:lnTo>
                    <a:lnTo>
                      <a:pt x="892" y="801"/>
                    </a:lnTo>
                    <a:lnTo>
                      <a:pt x="879" y="824"/>
                    </a:lnTo>
                    <a:lnTo>
                      <a:pt x="863" y="843"/>
                    </a:lnTo>
                    <a:lnTo>
                      <a:pt x="848" y="864"/>
                    </a:lnTo>
                    <a:lnTo>
                      <a:pt x="831" y="883"/>
                    </a:lnTo>
                    <a:lnTo>
                      <a:pt x="813" y="900"/>
                    </a:lnTo>
                    <a:lnTo>
                      <a:pt x="796" y="918"/>
                    </a:lnTo>
                    <a:lnTo>
                      <a:pt x="777" y="935"/>
                    </a:lnTo>
                    <a:lnTo>
                      <a:pt x="756" y="950"/>
                    </a:lnTo>
                    <a:lnTo>
                      <a:pt x="737" y="966"/>
                    </a:lnTo>
                    <a:lnTo>
                      <a:pt x="714" y="979"/>
                    </a:lnTo>
                    <a:lnTo>
                      <a:pt x="693" y="992"/>
                    </a:lnTo>
                    <a:lnTo>
                      <a:pt x="670" y="1004"/>
                    </a:lnTo>
                    <a:lnTo>
                      <a:pt x="647" y="1014"/>
                    </a:lnTo>
                    <a:lnTo>
                      <a:pt x="622" y="1023"/>
                    </a:lnTo>
                    <a:lnTo>
                      <a:pt x="599" y="1031"/>
                    </a:lnTo>
                    <a:lnTo>
                      <a:pt x="574" y="1038"/>
                    </a:lnTo>
                    <a:lnTo>
                      <a:pt x="547" y="1044"/>
                    </a:lnTo>
                    <a:lnTo>
                      <a:pt x="522" y="1050"/>
                    </a:lnTo>
                    <a:lnTo>
                      <a:pt x="495" y="1052"/>
                    </a:lnTo>
                    <a:lnTo>
                      <a:pt x="468" y="1054"/>
                    </a:lnTo>
                    <a:lnTo>
                      <a:pt x="441" y="1056"/>
                    </a:lnTo>
                    <a:lnTo>
                      <a:pt x="414" y="1054"/>
                    </a:lnTo>
                    <a:lnTo>
                      <a:pt x="387" y="1052"/>
                    </a:lnTo>
                    <a:lnTo>
                      <a:pt x="361" y="1050"/>
                    </a:lnTo>
                    <a:lnTo>
                      <a:pt x="336" y="1044"/>
                    </a:lnTo>
                    <a:lnTo>
                      <a:pt x="309" y="1038"/>
                    </a:lnTo>
                    <a:lnTo>
                      <a:pt x="284" y="1031"/>
                    </a:lnTo>
                    <a:lnTo>
                      <a:pt x="259" y="1023"/>
                    </a:lnTo>
                    <a:lnTo>
                      <a:pt x="236" y="1014"/>
                    </a:lnTo>
                    <a:lnTo>
                      <a:pt x="213" y="1004"/>
                    </a:lnTo>
                    <a:lnTo>
                      <a:pt x="190" y="992"/>
                    </a:lnTo>
                    <a:lnTo>
                      <a:pt x="167" y="979"/>
                    </a:lnTo>
                    <a:lnTo>
                      <a:pt x="146" y="966"/>
                    </a:lnTo>
                    <a:lnTo>
                      <a:pt x="127" y="950"/>
                    </a:lnTo>
                    <a:lnTo>
                      <a:pt x="105" y="935"/>
                    </a:lnTo>
                    <a:lnTo>
                      <a:pt x="86" y="918"/>
                    </a:lnTo>
                    <a:lnTo>
                      <a:pt x="69" y="900"/>
                    </a:lnTo>
                    <a:lnTo>
                      <a:pt x="52" y="883"/>
                    </a:lnTo>
                    <a:lnTo>
                      <a:pt x="34" y="864"/>
                    </a:lnTo>
                    <a:lnTo>
                      <a:pt x="19" y="843"/>
                    </a:lnTo>
                    <a:lnTo>
                      <a:pt x="17" y="841"/>
                    </a:lnTo>
                    <a:lnTo>
                      <a:pt x="17" y="839"/>
                    </a:lnTo>
                    <a:lnTo>
                      <a:pt x="15" y="835"/>
                    </a:lnTo>
                    <a:lnTo>
                      <a:pt x="15" y="831"/>
                    </a:lnTo>
                    <a:lnTo>
                      <a:pt x="15" y="827"/>
                    </a:lnTo>
                    <a:lnTo>
                      <a:pt x="15" y="824"/>
                    </a:lnTo>
                    <a:lnTo>
                      <a:pt x="13" y="820"/>
                    </a:lnTo>
                    <a:lnTo>
                      <a:pt x="13" y="816"/>
                    </a:lnTo>
                    <a:lnTo>
                      <a:pt x="13" y="812"/>
                    </a:lnTo>
                    <a:lnTo>
                      <a:pt x="15" y="816"/>
                    </a:lnTo>
                    <a:lnTo>
                      <a:pt x="29" y="835"/>
                    </a:lnTo>
                    <a:lnTo>
                      <a:pt x="44" y="854"/>
                    </a:lnTo>
                    <a:lnTo>
                      <a:pt x="61" y="873"/>
                    </a:lnTo>
                    <a:lnTo>
                      <a:pt x="77" y="891"/>
                    </a:lnTo>
                    <a:lnTo>
                      <a:pt x="96" y="908"/>
                    </a:lnTo>
                    <a:lnTo>
                      <a:pt x="113" y="925"/>
                    </a:lnTo>
                    <a:lnTo>
                      <a:pt x="134" y="941"/>
                    </a:lnTo>
                    <a:lnTo>
                      <a:pt x="153" y="954"/>
                    </a:lnTo>
                    <a:lnTo>
                      <a:pt x="174" y="967"/>
                    </a:lnTo>
                    <a:lnTo>
                      <a:pt x="196" y="981"/>
                    </a:lnTo>
                    <a:lnTo>
                      <a:pt x="219" y="990"/>
                    </a:lnTo>
                    <a:lnTo>
                      <a:pt x="242" y="1002"/>
                    </a:lnTo>
                    <a:lnTo>
                      <a:pt x="265" y="1012"/>
                    </a:lnTo>
                    <a:lnTo>
                      <a:pt x="288" y="1019"/>
                    </a:lnTo>
                    <a:lnTo>
                      <a:pt x="313" y="1025"/>
                    </a:lnTo>
                    <a:lnTo>
                      <a:pt x="338" y="1031"/>
                    </a:lnTo>
                    <a:lnTo>
                      <a:pt x="363" y="1037"/>
                    </a:lnTo>
                    <a:lnTo>
                      <a:pt x="389" y="1040"/>
                    </a:lnTo>
                    <a:lnTo>
                      <a:pt x="414" y="1042"/>
                    </a:lnTo>
                    <a:lnTo>
                      <a:pt x="441" y="1042"/>
                    </a:lnTo>
                    <a:lnTo>
                      <a:pt x="468" y="1042"/>
                    </a:lnTo>
                    <a:lnTo>
                      <a:pt x="493" y="1040"/>
                    </a:lnTo>
                    <a:lnTo>
                      <a:pt x="520" y="1037"/>
                    </a:lnTo>
                    <a:lnTo>
                      <a:pt x="545" y="1031"/>
                    </a:lnTo>
                    <a:lnTo>
                      <a:pt x="570" y="1025"/>
                    </a:lnTo>
                    <a:lnTo>
                      <a:pt x="595" y="1019"/>
                    </a:lnTo>
                    <a:lnTo>
                      <a:pt x="618" y="1012"/>
                    </a:lnTo>
                    <a:lnTo>
                      <a:pt x="641" y="1002"/>
                    </a:lnTo>
                    <a:lnTo>
                      <a:pt x="664" y="990"/>
                    </a:lnTo>
                    <a:lnTo>
                      <a:pt x="687" y="981"/>
                    </a:lnTo>
                    <a:lnTo>
                      <a:pt x="708" y="967"/>
                    </a:lnTo>
                    <a:lnTo>
                      <a:pt x="729" y="954"/>
                    </a:lnTo>
                    <a:lnTo>
                      <a:pt x="748" y="941"/>
                    </a:lnTo>
                    <a:lnTo>
                      <a:pt x="767" y="925"/>
                    </a:lnTo>
                    <a:lnTo>
                      <a:pt x="787" y="908"/>
                    </a:lnTo>
                    <a:lnTo>
                      <a:pt x="804" y="891"/>
                    </a:lnTo>
                    <a:lnTo>
                      <a:pt x="821" y="873"/>
                    </a:lnTo>
                    <a:lnTo>
                      <a:pt x="838" y="854"/>
                    </a:lnTo>
                    <a:lnTo>
                      <a:pt x="854" y="835"/>
                    </a:lnTo>
                    <a:lnTo>
                      <a:pt x="867" y="816"/>
                    </a:lnTo>
                    <a:lnTo>
                      <a:pt x="881" y="795"/>
                    </a:lnTo>
                    <a:lnTo>
                      <a:pt x="894" y="774"/>
                    </a:lnTo>
                    <a:lnTo>
                      <a:pt x="906" y="751"/>
                    </a:lnTo>
                    <a:lnTo>
                      <a:pt x="915" y="728"/>
                    </a:lnTo>
                    <a:lnTo>
                      <a:pt x="925" y="705"/>
                    </a:lnTo>
                    <a:lnTo>
                      <a:pt x="932" y="682"/>
                    </a:lnTo>
                    <a:lnTo>
                      <a:pt x="940" y="657"/>
                    </a:lnTo>
                    <a:lnTo>
                      <a:pt x="946" y="632"/>
                    </a:lnTo>
                    <a:lnTo>
                      <a:pt x="950" y="607"/>
                    </a:lnTo>
                    <a:lnTo>
                      <a:pt x="954" y="580"/>
                    </a:lnTo>
                    <a:lnTo>
                      <a:pt x="956" y="555"/>
                    </a:lnTo>
                    <a:lnTo>
                      <a:pt x="956" y="528"/>
                    </a:lnTo>
                    <a:lnTo>
                      <a:pt x="969" y="528"/>
                    </a:lnTo>
                    <a:close/>
                  </a:path>
                </a:pathLst>
              </a:custGeom>
              <a:solidFill>
                <a:srgbClr val="AFDFFF"/>
              </a:solidFill>
              <a:ln w="9525">
                <a:noFill/>
                <a:round/>
                <a:headEnd/>
                <a:tailEnd/>
              </a:ln>
            </p:spPr>
            <p:txBody>
              <a:bodyPr/>
              <a:lstStyle/>
              <a:p>
                <a:endParaRPr lang="en-US"/>
              </a:p>
            </p:txBody>
          </p:sp>
          <p:sp>
            <p:nvSpPr>
              <p:cNvPr id="27832" name="Freeform 1148"/>
              <p:cNvSpPr>
                <a:spLocks/>
              </p:cNvSpPr>
              <p:nvPr/>
            </p:nvSpPr>
            <p:spPr bwMode="auto">
              <a:xfrm>
                <a:off x="425" y="1686"/>
                <a:ext cx="963" cy="1040"/>
              </a:xfrm>
              <a:custGeom>
                <a:avLst/>
                <a:gdLst>
                  <a:gd name="T0" fmla="*/ 958 w 963"/>
                  <a:gd name="T1" fmla="*/ 441 h 1040"/>
                  <a:gd name="T2" fmla="*/ 933 w 963"/>
                  <a:gd name="T3" fmla="*/ 342 h 1040"/>
                  <a:gd name="T4" fmla="*/ 888 w 963"/>
                  <a:gd name="T5" fmla="*/ 249 h 1040"/>
                  <a:gd name="T6" fmla="*/ 829 w 963"/>
                  <a:gd name="T7" fmla="*/ 169 h 1040"/>
                  <a:gd name="T8" fmla="*/ 754 w 963"/>
                  <a:gd name="T9" fmla="*/ 102 h 1040"/>
                  <a:gd name="T10" fmla="*/ 670 w 963"/>
                  <a:gd name="T11" fmla="*/ 50 h 1040"/>
                  <a:gd name="T12" fmla="*/ 574 w 963"/>
                  <a:gd name="T13" fmla="*/ 15 h 1040"/>
                  <a:gd name="T14" fmla="*/ 470 w 963"/>
                  <a:gd name="T15" fmla="*/ 0 h 1040"/>
                  <a:gd name="T16" fmla="*/ 365 w 963"/>
                  <a:gd name="T17" fmla="*/ 6 h 1040"/>
                  <a:gd name="T18" fmla="*/ 265 w 963"/>
                  <a:gd name="T19" fmla="*/ 31 h 1040"/>
                  <a:gd name="T20" fmla="*/ 173 w 963"/>
                  <a:gd name="T21" fmla="*/ 75 h 1040"/>
                  <a:gd name="T22" fmla="*/ 92 w 963"/>
                  <a:gd name="T23" fmla="*/ 134 h 1040"/>
                  <a:gd name="T24" fmla="*/ 25 w 963"/>
                  <a:gd name="T25" fmla="*/ 209 h 1040"/>
                  <a:gd name="T26" fmla="*/ 4 w 963"/>
                  <a:gd name="T27" fmla="*/ 248 h 1040"/>
                  <a:gd name="T28" fmla="*/ 2 w 963"/>
                  <a:gd name="T29" fmla="*/ 263 h 1040"/>
                  <a:gd name="T30" fmla="*/ 23 w 963"/>
                  <a:gd name="T31" fmla="*/ 236 h 1040"/>
                  <a:gd name="T32" fmla="*/ 84 w 963"/>
                  <a:gd name="T33" fmla="*/ 161 h 1040"/>
                  <a:gd name="T34" fmla="*/ 159 w 963"/>
                  <a:gd name="T35" fmla="*/ 100 h 1040"/>
                  <a:gd name="T36" fmla="*/ 246 w 963"/>
                  <a:gd name="T37" fmla="*/ 52 h 1040"/>
                  <a:gd name="T38" fmla="*/ 342 w 963"/>
                  <a:gd name="T39" fmla="*/ 23 h 1040"/>
                  <a:gd name="T40" fmla="*/ 443 w 963"/>
                  <a:gd name="T41" fmla="*/ 11 h 1040"/>
                  <a:gd name="T42" fmla="*/ 545 w 963"/>
                  <a:gd name="T43" fmla="*/ 23 h 1040"/>
                  <a:gd name="T44" fmla="*/ 641 w 963"/>
                  <a:gd name="T45" fmla="*/ 52 h 1040"/>
                  <a:gd name="T46" fmla="*/ 727 w 963"/>
                  <a:gd name="T47" fmla="*/ 100 h 1040"/>
                  <a:gd name="T48" fmla="*/ 802 w 963"/>
                  <a:gd name="T49" fmla="*/ 161 h 1040"/>
                  <a:gd name="T50" fmla="*/ 863 w 963"/>
                  <a:gd name="T51" fmla="*/ 236 h 1040"/>
                  <a:gd name="T52" fmla="*/ 911 w 963"/>
                  <a:gd name="T53" fmla="*/ 322 h 1040"/>
                  <a:gd name="T54" fmla="*/ 940 w 963"/>
                  <a:gd name="T55" fmla="*/ 418 h 1040"/>
                  <a:gd name="T56" fmla="*/ 952 w 963"/>
                  <a:gd name="T57" fmla="*/ 520 h 1040"/>
                  <a:gd name="T58" fmla="*/ 958 w 963"/>
                  <a:gd name="T59" fmla="*/ 599 h 1040"/>
                  <a:gd name="T60" fmla="*/ 933 w 963"/>
                  <a:gd name="T61" fmla="*/ 698 h 1040"/>
                  <a:gd name="T62" fmla="*/ 888 w 963"/>
                  <a:gd name="T63" fmla="*/ 791 h 1040"/>
                  <a:gd name="T64" fmla="*/ 829 w 963"/>
                  <a:gd name="T65" fmla="*/ 869 h 1040"/>
                  <a:gd name="T66" fmla="*/ 754 w 963"/>
                  <a:gd name="T67" fmla="*/ 936 h 1040"/>
                  <a:gd name="T68" fmla="*/ 670 w 963"/>
                  <a:gd name="T69" fmla="*/ 990 h 1040"/>
                  <a:gd name="T70" fmla="*/ 574 w 963"/>
                  <a:gd name="T71" fmla="*/ 1025 h 1040"/>
                  <a:gd name="T72" fmla="*/ 470 w 963"/>
                  <a:gd name="T73" fmla="*/ 1040 h 1040"/>
                  <a:gd name="T74" fmla="*/ 365 w 963"/>
                  <a:gd name="T75" fmla="*/ 1034 h 1040"/>
                  <a:gd name="T76" fmla="*/ 265 w 963"/>
                  <a:gd name="T77" fmla="*/ 1009 h 1040"/>
                  <a:gd name="T78" fmla="*/ 173 w 963"/>
                  <a:gd name="T79" fmla="*/ 965 h 1040"/>
                  <a:gd name="T80" fmla="*/ 92 w 963"/>
                  <a:gd name="T81" fmla="*/ 906 h 1040"/>
                  <a:gd name="T82" fmla="*/ 25 w 963"/>
                  <a:gd name="T83" fmla="*/ 831 h 1040"/>
                  <a:gd name="T84" fmla="*/ 15 w 963"/>
                  <a:gd name="T85" fmla="*/ 808 h 1040"/>
                  <a:gd name="T86" fmla="*/ 13 w 963"/>
                  <a:gd name="T87" fmla="*/ 793 h 1040"/>
                  <a:gd name="T88" fmla="*/ 52 w 963"/>
                  <a:gd name="T89" fmla="*/ 842 h 1040"/>
                  <a:gd name="T90" fmla="*/ 121 w 963"/>
                  <a:gd name="T91" fmla="*/ 911 h 1040"/>
                  <a:gd name="T92" fmla="*/ 201 w 963"/>
                  <a:gd name="T93" fmla="*/ 967 h 1040"/>
                  <a:gd name="T94" fmla="*/ 292 w 963"/>
                  <a:gd name="T95" fmla="*/ 1006 h 1040"/>
                  <a:gd name="T96" fmla="*/ 391 w 963"/>
                  <a:gd name="T97" fmla="*/ 1025 h 1040"/>
                  <a:gd name="T98" fmla="*/ 495 w 963"/>
                  <a:gd name="T99" fmla="*/ 1025 h 1040"/>
                  <a:gd name="T100" fmla="*/ 595 w 963"/>
                  <a:gd name="T101" fmla="*/ 1006 h 1040"/>
                  <a:gd name="T102" fmla="*/ 685 w 963"/>
                  <a:gd name="T103" fmla="*/ 967 h 1040"/>
                  <a:gd name="T104" fmla="*/ 766 w 963"/>
                  <a:gd name="T105" fmla="*/ 911 h 1040"/>
                  <a:gd name="T106" fmla="*/ 835 w 963"/>
                  <a:gd name="T107" fmla="*/ 842 h 1040"/>
                  <a:gd name="T108" fmla="*/ 890 w 963"/>
                  <a:gd name="T109" fmla="*/ 762 h 1040"/>
                  <a:gd name="T110" fmla="*/ 929 w 963"/>
                  <a:gd name="T111" fmla="*/ 672 h 1040"/>
                  <a:gd name="T112" fmla="*/ 948 w 963"/>
                  <a:gd name="T113" fmla="*/ 572 h 104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63"/>
                  <a:gd name="T172" fmla="*/ 0 h 1040"/>
                  <a:gd name="T173" fmla="*/ 963 w 963"/>
                  <a:gd name="T174" fmla="*/ 1040 h 104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63" h="1040">
                    <a:moveTo>
                      <a:pt x="963" y="520"/>
                    </a:moveTo>
                    <a:lnTo>
                      <a:pt x="963" y="493"/>
                    </a:lnTo>
                    <a:lnTo>
                      <a:pt x="961" y="466"/>
                    </a:lnTo>
                    <a:lnTo>
                      <a:pt x="958" y="441"/>
                    </a:lnTo>
                    <a:lnTo>
                      <a:pt x="954" y="414"/>
                    </a:lnTo>
                    <a:lnTo>
                      <a:pt x="948" y="390"/>
                    </a:lnTo>
                    <a:lnTo>
                      <a:pt x="940" y="365"/>
                    </a:lnTo>
                    <a:lnTo>
                      <a:pt x="933" y="342"/>
                    </a:lnTo>
                    <a:lnTo>
                      <a:pt x="923" y="317"/>
                    </a:lnTo>
                    <a:lnTo>
                      <a:pt x="913" y="294"/>
                    </a:lnTo>
                    <a:lnTo>
                      <a:pt x="902" y="272"/>
                    </a:lnTo>
                    <a:lnTo>
                      <a:pt x="888" y="249"/>
                    </a:lnTo>
                    <a:lnTo>
                      <a:pt x="875" y="228"/>
                    </a:lnTo>
                    <a:lnTo>
                      <a:pt x="860" y="209"/>
                    </a:lnTo>
                    <a:lnTo>
                      <a:pt x="844" y="188"/>
                    </a:lnTo>
                    <a:lnTo>
                      <a:pt x="829" y="169"/>
                    </a:lnTo>
                    <a:lnTo>
                      <a:pt x="812" y="152"/>
                    </a:lnTo>
                    <a:lnTo>
                      <a:pt x="792" y="134"/>
                    </a:lnTo>
                    <a:lnTo>
                      <a:pt x="775" y="119"/>
                    </a:lnTo>
                    <a:lnTo>
                      <a:pt x="754" y="102"/>
                    </a:lnTo>
                    <a:lnTo>
                      <a:pt x="735" y="88"/>
                    </a:lnTo>
                    <a:lnTo>
                      <a:pt x="714" y="75"/>
                    </a:lnTo>
                    <a:lnTo>
                      <a:pt x="691" y="61"/>
                    </a:lnTo>
                    <a:lnTo>
                      <a:pt x="670" y="50"/>
                    </a:lnTo>
                    <a:lnTo>
                      <a:pt x="647" y="40"/>
                    </a:lnTo>
                    <a:lnTo>
                      <a:pt x="622" y="31"/>
                    </a:lnTo>
                    <a:lnTo>
                      <a:pt x="599" y="23"/>
                    </a:lnTo>
                    <a:lnTo>
                      <a:pt x="574" y="15"/>
                    </a:lnTo>
                    <a:lnTo>
                      <a:pt x="549" y="10"/>
                    </a:lnTo>
                    <a:lnTo>
                      <a:pt x="522" y="6"/>
                    </a:lnTo>
                    <a:lnTo>
                      <a:pt x="497" y="2"/>
                    </a:lnTo>
                    <a:lnTo>
                      <a:pt x="470" y="0"/>
                    </a:lnTo>
                    <a:lnTo>
                      <a:pt x="443" y="0"/>
                    </a:lnTo>
                    <a:lnTo>
                      <a:pt x="416" y="0"/>
                    </a:lnTo>
                    <a:lnTo>
                      <a:pt x="389" y="2"/>
                    </a:lnTo>
                    <a:lnTo>
                      <a:pt x="365" y="6"/>
                    </a:lnTo>
                    <a:lnTo>
                      <a:pt x="338" y="10"/>
                    </a:lnTo>
                    <a:lnTo>
                      <a:pt x="313" y="15"/>
                    </a:lnTo>
                    <a:lnTo>
                      <a:pt x="288" y="23"/>
                    </a:lnTo>
                    <a:lnTo>
                      <a:pt x="265" y="31"/>
                    </a:lnTo>
                    <a:lnTo>
                      <a:pt x="240" y="40"/>
                    </a:lnTo>
                    <a:lnTo>
                      <a:pt x="217" y="50"/>
                    </a:lnTo>
                    <a:lnTo>
                      <a:pt x="196" y="61"/>
                    </a:lnTo>
                    <a:lnTo>
                      <a:pt x="173" y="75"/>
                    </a:lnTo>
                    <a:lnTo>
                      <a:pt x="152" y="88"/>
                    </a:lnTo>
                    <a:lnTo>
                      <a:pt x="132" y="102"/>
                    </a:lnTo>
                    <a:lnTo>
                      <a:pt x="111" y="119"/>
                    </a:lnTo>
                    <a:lnTo>
                      <a:pt x="92" y="134"/>
                    </a:lnTo>
                    <a:lnTo>
                      <a:pt x="75" y="152"/>
                    </a:lnTo>
                    <a:lnTo>
                      <a:pt x="58" y="169"/>
                    </a:lnTo>
                    <a:lnTo>
                      <a:pt x="42" y="188"/>
                    </a:lnTo>
                    <a:lnTo>
                      <a:pt x="25" y="209"/>
                    </a:lnTo>
                    <a:lnTo>
                      <a:pt x="11" y="228"/>
                    </a:lnTo>
                    <a:lnTo>
                      <a:pt x="4" y="240"/>
                    </a:lnTo>
                    <a:lnTo>
                      <a:pt x="4" y="244"/>
                    </a:lnTo>
                    <a:lnTo>
                      <a:pt x="4" y="248"/>
                    </a:lnTo>
                    <a:lnTo>
                      <a:pt x="2" y="251"/>
                    </a:lnTo>
                    <a:lnTo>
                      <a:pt x="2" y="255"/>
                    </a:lnTo>
                    <a:lnTo>
                      <a:pt x="2" y="259"/>
                    </a:lnTo>
                    <a:lnTo>
                      <a:pt x="2" y="263"/>
                    </a:lnTo>
                    <a:lnTo>
                      <a:pt x="2" y="267"/>
                    </a:lnTo>
                    <a:lnTo>
                      <a:pt x="0" y="271"/>
                    </a:lnTo>
                    <a:lnTo>
                      <a:pt x="10" y="257"/>
                    </a:lnTo>
                    <a:lnTo>
                      <a:pt x="23" y="236"/>
                    </a:lnTo>
                    <a:lnTo>
                      <a:pt x="36" y="217"/>
                    </a:lnTo>
                    <a:lnTo>
                      <a:pt x="52" y="198"/>
                    </a:lnTo>
                    <a:lnTo>
                      <a:pt x="67" y="178"/>
                    </a:lnTo>
                    <a:lnTo>
                      <a:pt x="84" y="161"/>
                    </a:lnTo>
                    <a:lnTo>
                      <a:pt x="102" y="144"/>
                    </a:lnTo>
                    <a:lnTo>
                      <a:pt x="121" y="129"/>
                    </a:lnTo>
                    <a:lnTo>
                      <a:pt x="140" y="113"/>
                    </a:lnTo>
                    <a:lnTo>
                      <a:pt x="159" y="100"/>
                    </a:lnTo>
                    <a:lnTo>
                      <a:pt x="180" y="86"/>
                    </a:lnTo>
                    <a:lnTo>
                      <a:pt x="201" y="73"/>
                    </a:lnTo>
                    <a:lnTo>
                      <a:pt x="223" y="61"/>
                    </a:lnTo>
                    <a:lnTo>
                      <a:pt x="246" y="52"/>
                    </a:lnTo>
                    <a:lnTo>
                      <a:pt x="269" y="42"/>
                    </a:lnTo>
                    <a:lnTo>
                      <a:pt x="292" y="35"/>
                    </a:lnTo>
                    <a:lnTo>
                      <a:pt x="317" y="29"/>
                    </a:lnTo>
                    <a:lnTo>
                      <a:pt x="342" y="23"/>
                    </a:lnTo>
                    <a:lnTo>
                      <a:pt x="366" y="17"/>
                    </a:lnTo>
                    <a:lnTo>
                      <a:pt x="391" y="15"/>
                    </a:lnTo>
                    <a:lnTo>
                      <a:pt x="416" y="13"/>
                    </a:lnTo>
                    <a:lnTo>
                      <a:pt x="443" y="11"/>
                    </a:lnTo>
                    <a:lnTo>
                      <a:pt x="470" y="13"/>
                    </a:lnTo>
                    <a:lnTo>
                      <a:pt x="495" y="15"/>
                    </a:lnTo>
                    <a:lnTo>
                      <a:pt x="520" y="17"/>
                    </a:lnTo>
                    <a:lnTo>
                      <a:pt x="545" y="23"/>
                    </a:lnTo>
                    <a:lnTo>
                      <a:pt x="570" y="29"/>
                    </a:lnTo>
                    <a:lnTo>
                      <a:pt x="595" y="35"/>
                    </a:lnTo>
                    <a:lnTo>
                      <a:pt x="618" y="42"/>
                    </a:lnTo>
                    <a:lnTo>
                      <a:pt x="641" y="52"/>
                    </a:lnTo>
                    <a:lnTo>
                      <a:pt x="664" y="61"/>
                    </a:lnTo>
                    <a:lnTo>
                      <a:pt x="685" y="73"/>
                    </a:lnTo>
                    <a:lnTo>
                      <a:pt x="706" y="86"/>
                    </a:lnTo>
                    <a:lnTo>
                      <a:pt x="727" y="100"/>
                    </a:lnTo>
                    <a:lnTo>
                      <a:pt x="746" y="113"/>
                    </a:lnTo>
                    <a:lnTo>
                      <a:pt x="766" y="129"/>
                    </a:lnTo>
                    <a:lnTo>
                      <a:pt x="785" y="144"/>
                    </a:lnTo>
                    <a:lnTo>
                      <a:pt x="802" y="161"/>
                    </a:lnTo>
                    <a:lnTo>
                      <a:pt x="819" y="178"/>
                    </a:lnTo>
                    <a:lnTo>
                      <a:pt x="835" y="198"/>
                    </a:lnTo>
                    <a:lnTo>
                      <a:pt x="850" y="217"/>
                    </a:lnTo>
                    <a:lnTo>
                      <a:pt x="863" y="236"/>
                    </a:lnTo>
                    <a:lnTo>
                      <a:pt x="877" y="257"/>
                    </a:lnTo>
                    <a:lnTo>
                      <a:pt x="890" y="278"/>
                    </a:lnTo>
                    <a:lnTo>
                      <a:pt x="900" y="299"/>
                    </a:lnTo>
                    <a:lnTo>
                      <a:pt x="911" y="322"/>
                    </a:lnTo>
                    <a:lnTo>
                      <a:pt x="921" y="345"/>
                    </a:lnTo>
                    <a:lnTo>
                      <a:pt x="929" y="368"/>
                    </a:lnTo>
                    <a:lnTo>
                      <a:pt x="934" y="393"/>
                    </a:lnTo>
                    <a:lnTo>
                      <a:pt x="940" y="418"/>
                    </a:lnTo>
                    <a:lnTo>
                      <a:pt x="946" y="443"/>
                    </a:lnTo>
                    <a:lnTo>
                      <a:pt x="948" y="468"/>
                    </a:lnTo>
                    <a:lnTo>
                      <a:pt x="950" y="493"/>
                    </a:lnTo>
                    <a:lnTo>
                      <a:pt x="952" y="520"/>
                    </a:lnTo>
                    <a:lnTo>
                      <a:pt x="963" y="520"/>
                    </a:lnTo>
                    <a:lnTo>
                      <a:pt x="963" y="547"/>
                    </a:lnTo>
                    <a:lnTo>
                      <a:pt x="961" y="574"/>
                    </a:lnTo>
                    <a:lnTo>
                      <a:pt x="958" y="599"/>
                    </a:lnTo>
                    <a:lnTo>
                      <a:pt x="954" y="626"/>
                    </a:lnTo>
                    <a:lnTo>
                      <a:pt x="948" y="651"/>
                    </a:lnTo>
                    <a:lnTo>
                      <a:pt x="940" y="675"/>
                    </a:lnTo>
                    <a:lnTo>
                      <a:pt x="933" y="698"/>
                    </a:lnTo>
                    <a:lnTo>
                      <a:pt x="923" y="723"/>
                    </a:lnTo>
                    <a:lnTo>
                      <a:pt x="913" y="746"/>
                    </a:lnTo>
                    <a:lnTo>
                      <a:pt x="902" y="768"/>
                    </a:lnTo>
                    <a:lnTo>
                      <a:pt x="888" y="791"/>
                    </a:lnTo>
                    <a:lnTo>
                      <a:pt x="875" y="812"/>
                    </a:lnTo>
                    <a:lnTo>
                      <a:pt x="860" y="831"/>
                    </a:lnTo>
                    <a:lnTo>
                      <a:pt x="844" y="852"/>
                    </a:lnTo>
                    <a:lnTo>
                      <a:pt x="829" y="869"/>
                    </a:lnTo>
                    <a:lnTo>
                      <a:pt x="812" y="888"/>
                    </a:lnTo>
                    <a:lnTo>
                      <a:pt x="792" y="906"/>
                    </a:lnTo>
                    <a:lnTo>
                      <a:pt x="775" y="921"/>
                    </a:lnTo>
                    <a:lnTo>
                      <a:pt x="754" y="936"/>
                    </a:lnTo>
                    <a:lnTo>
                      <a:pt x="735" y="952"/>
                    </a:lnTo>
                    <a:lnTo>
                      <a:pt x="714" y="965"/>
                    </a:lnTo>
                    <a:lnTo>
                      <a:pt x="691" y="979"/>
                    </a:lnTo>
                    <a:lnTo>
                      <a:pt x="670" y="990"/>
                    </a:lnTo>
                    <a:lnTo>
                      <a:pt x="647" y="1000"/>
                    </a:lnTo>
                    <a:lnTo>
                      <a:pt x="622" y="1009"/>
                    </a:lnTo>
                    <a:lnTo>
                      <a:pt x="599" y="1017"/>
                    </a:lnTo>
                    <a:lnTo>
                      <a:pt x="574" y="1025"/>
                    </a:lnTo>
                    <a:lnTo>
                      <a:pt x="549" y="1030"/>
                    </a:lnTo>
                    <a:lnTo>
                      <a:pt x="522" y="1034"/>
                    </a:lnTo>
                    <a:lnTo>
                      <a:pt x="497" y="1038"/>
                    </a:lnTo>
                    <a:lnTo>
                      <a:pt x="470" y="1040"/>
                    </a:lnTo>
                    <a:lnTo>
                      <a:pt x="443" y="1040"/>
                    </a:lnTo>
                    <a:lnTo>
                      <a:pt x="416" y="1040"/>
                    </a:lnTo>
                    <a:lnTo>
                      <a:pt x="389" y="1038"/>
                    </a:lnTo>
                    <a:lnTo>
                      <a:pt x="365" y="1034"/>
                    </a:lnTo>
                    <a:lnTo>
                      <a:pt x="338" y="1030"/>
                    </a:lnTo>
                    <a:lnTo>
                      <a:pt x="313" y="1025"/>
                    </a:lnTo>
                    <a:lnTo>
                      <a:pt x="288" y="1017"/>
                    </a:lnTo>
                    <a:lnTo>
                      <a:pt x="265" y="1009"/>
                    </a:lnTo>
                    <a:lnTo>
                      <a:pt x="240" y="1000"/>
                    </a:lnTo>
                    <a:lnTo>
                      <a:pt x="217" y="990"/>
                    </a:lnTo>
                    <a:lnTo>
                      <a:pt x="196" y="979"/>
                    </a:lnTo>
                    <a:lnTo>
                      <a:pt x="173" y="965"/>
                    </a:lnTo>
                    <a:lnTo>
                      <a:pt x="152" y="952"/>
                    </a:lnTo>
                    <a:lnTo>
                      <a:pt x="132" y="936"/>
                    </a:lnTo>
                    <a:lnTo>
                      <a:pt x="111" y="921"/>
                    </a:lnTo>
                    <a:lnTo>
                      <a:pt x="92" y="906"/>
                    </a:lnTo>
                    <a:lnTo>
                      <a:pt x="75" y="888"/>
                    </a:lnTo>
                    <a:lnTo>
                      <a:pt x="58" y="869"/>
                    </a:lnTo>
                    <a:lnTo>
                      <a:pt x="42" y="852"/>
                    </a:lnTo>
                    <a:lnTo>
                      <a:pt x="25" y="831"/>
                    </a:lnTo>
                    <a:lnTo>
                      <a:pt x="17" y="819"/>
                    </a:lnTo>
                    <a:lnTo>
                      <a:pt x="17" y="816"/>
                    </a:lnTo>
                    <a:lnTo>
                      <a:pt x="15" y="812"/>
                    </a:lnTo>
                    <a:lnTo>
                      <a:pt x="15" y="808"/>
                    </a:lnTo>
                    <a:lnTo>
                      <a:pt x="15" y="804"/>
                    </a:lnTo>
                    <a:lnTo>
                      <a:pt x="13" y="800"/>
                    </a:lnTo>
                    <a:lnTo>
                      <a:pt x="13" y="796"/>
                    </a:lnTo>
                    <a:lnTo>
                      <a:pt x="13" y="793"/>
                    </a:lnTo>
                    <a:lnTo>
                      <a:pt x="11" y="789"/>
                    </a:lnTo>
                    <a:lnTo>
                      <a:pt x="23" y="804"/>
                    </a:lnTo>
                    <a:lnTo>
                      <a:pt x="36" y="823"/>
                    </a:lnTo>
                    <a:lnTo>
                      <a:pt x="52" y="842"/>
                    </a:lnTo>
                    <a:lnTo>
                      <a:pt x="67" y="862"/>
                    </a:lnTo>
                    <a:lnTo>
                      <a:pt x="84" y="879"/>
                    </a:lnTo>
                    <a:lnTo>
                      <a:pt x="102" y="896"/>
                    </a:lnTo>
                    <a:lnTo>
                      <a:pt x="121" y="911"/>
                    </a:lnTo>
                    <a:lnTo>
                      <a:pt x="140" y="927"/>
                    </a:lnTo>
                    <a:lnTo>
                      <a:pt x="159" y="940"/>
                    </a:lnTo>
                    <a:lnTo>
                      <a:pt x="180" y="954"/>
                    </a:lnTo>
                    <a:lnTo>
                      <a:pt x="201" y="967"/>
                    </a:lnTo>
                    <a:lnTo>
                      <a:pt x="223" y="977"/>
                    </a:lnTo>
                    <a:lnTo>
                      <a:pt x="246" y="988"/>
                    </a:lnTo>
                    <a:lnTo>
                      <a:pt x="269" y="996"/>
                    </a:lnTo>
                    <a:lnTo>
                      <a:pt x="292" y="1006"/>
                    </a:lnTo>
                    <a:lnTo>
                      <a:pt x="317" y="1011"/>
                    </a:lnTo>
                    <a:lnTo>
                      <a:pt x="342" y="1017"/>
                    </a:lnTo>
                    <a:lnTo>
                      <a:pt x="366" y="1021"/>
                    </a:lnTo>
                    <a:lnTo>
                      <a:pt x="391" y="1025"/>
                    </a:lnTo>
                    <a:lnTo>
                      <a:pt x="416" y="1027"/>
                    </a:lnTo>
                    <a:lnTo>
                      <a:pt x="443" y="1029"/>
                    </a:lnTo>
                    <a:lnTo>
                      <a:pt x="470" y="1027"/>
                    </a:lnTo>
                    <a:lnTo>
                      <a:pt x="495" y="1025"/>
                    </a:lnTo>
                    <a:lnTo>
                      <a:pt x="520" y="1021"/>
                    </a:lnTo>
                    <a:lnTo>
                      <a:pt x="545" y="1017"/>
                    </a:lnTo>
                    <a:lnTo>
                      <a:pt x="570" y="1011"/>
                    </a:lnTo>
                    <a:lnTo>
                      <a:pt x="595" y="1006"/>
                    </a:lnTo>
                    <a:lnTo>
                      <a:pt x="618" y="996"/>
                    </a:lnTo>
                    <a:lnTo>
                      <a:pt x="641" y="988"/>
                    </a:lnTo>
                    <a:lnTo>
                      <a:pt x="664" y="977"/>
                    </a:lnTo>
                    <a:lnTo>
                      <a:pt x="685" y="967"/>
                    </a:lnTo>
                    <a:lnTo>
                      <a:pt x="706" y="954"/>
                    </a:lnTo>
                    <a:lnTo>
                      <a:pt x="727" y="940"/>
                    </a:lnTo>
                    <a:lnTo>
                      <a:pt x="746" y="927"/>
                    </a:lnTo>
                    <a:lnTo>
                      <a:pt x="766" y="911"/>
                    </a:lnTo>
                    <a:lnTo>
                      <a:pt x="785" y="896"/>
                    </a:lnTo>
                    <a:lnTo>
                      <a:pt x="802" y="879"/>
                    </a:lnTo>
                    <a:lnTo>
                      <a:pt x="819" y="862"/>
                    </a:lnTo>
                    <a:lnTo>
                      <a:pt x="835" y="842"/>
                    </a:lnTo>
                    <a:lnTo>
                      <a:pt x="850" y="823"/>
                    </a:lnTo>
                    <a:lnTo>
                      <a:pt x="863" y="804"/>
                    </a:lnTo>
                    <a:lnTo>
                      <a:pt x="877" y="783"/>
                    </a:lnTo>
                    <a:lnTo>
                      <a:pt x="890" y="762"/>
                    </a:lnTo>
                    <a:lnTo>
                      <a:pt x="900" y="741"/>
                    </a:lnTo>
                    <a:lnTo>
                      <a:pt x="911" y="718"/>
                    </a:lnTo>
                    <a:lnTo>
                      <a:pt x="921" y="695"/>
                    </a:lnTo>
                    <a:lnTo>
                      <a:pt x="929" y="672"/>
                    </a:lnTo>
                    <a:lnTo>
                      <a:pt x="934" y="647"/>
                    </a:lnTo>
                    <a:lnTo>
                      <a:pt x="940" y="622"/>
                    </a:lnTo>
                    <a:lnTo>
                      <a:pt x="946" y="597"/>
                    </a:lnTo>
                    <a:lnTo>
                      <a:pt x="948" y="572"/>
                    </a:lnTo>
                    <a:lnTo>
                      <a:pt x="950" y="547"/>
                    </a:lnTo>
                    <a:lnTo>
                      <a:pt x="952" y="520"/>
                    </a:lnTo>
                    <a:lnTo>
                      <a:pt x="963" y="520"/>
                    </a:lnTo>
                    <a:close/>
                  </a:path>
                </a:pathLst>
              </a:custGeom>
              <a:solidFill>
                <a:srgbClr val="B0DFFF"/>
              </a:solidFill>
              <a:ln w="9525">
                <a:noFill/>
                <a:round/>
                <a:headEnd/>
                <a:tailEnd/>
              </a:ln>
            </p:spPr>
            <p:txBody>
              <a:bodyPr/>
              <a:lstStyle/>
              <a:p>
                <a:endParaRPr lang="en-US"/>
              </a:p>
            </p:txBody>
          </p:sp>
          <p:sp>
            <p:nvSpPr>
              <p:cNvPr id="27833" name="Freeform 1149"/>
              <p:cNvSpPr>
                <a:spLocks/>
              </p:cNvSpPr>
              <p:nvPr/>
            </p:nvSpPr>
            <p:spPr bwMode="auto">
              <a:xfrm>
                <a:off x="425" y="1692"/>
                <a:ext cx="958" cy="1028"/>
              </a:xfrm>
              <a:custGeom>
                <a:avLst/>
                <a:gdLst>
                  <a:gd name="T0" fmla="*/ 952 w 958"/>
                  <a:gd name="T1" fmla="*/ 435 h 1028"/>
                  <a:gd name="T2" fmla="*/ 927 w 958"/>
                  <a:gd name="T3" fmla="*/ 337 h 1028"/>
                  <a:gd name="T4" fmla="*/ 883 w 958"/>
                  <a:gd name="T5" fmla="*/ 247 h 1028"/>
                  <a:gd name="T6" fmla="*/ 823 w 958"/>
                  <a:gd name="T7" fmla="*/ 169 h 1028"/>
                  <a:gd name="T8" fmla="*/ 750 w 958"/>
                  <a:gd name="T9" fmla="*/ 101 h 1028"/>
                  <a:gd name="T10" fmla="*/ 666 w 958"/>
                  <a:gd name="T11" fmla="*/ 50 h 1028"/>
                  <a:gd name="T12" fmla="*/ 572 w 958"/>
                  <a:gd name="T13" fmla="*/ 15 h 1028"/>
                  <a:gd name="T14" fmla="*/ 470 w 958"/>
                  <a:gd name="T15" fmla="*/ 0 h 1028"/>
                  <a:gd name="T16" fmla="*/ 365 w 958"/>
                  <a:gd name="T17" fmla="*/ 5 h 1028"/>
                  <a:gd name="T18" fmla="*/ 267 w 958"/>
                  <a:gd name="T19" fmla="*/ 30 h 1028"/>
                  <a:gd name="T20" fmla="*/ 176 w 958"/>
                  <a:gd name="T21" fmla="*/ 75 h 1028"/>
                  <a:gd name="T22" fmla="*/ 98 w 958"/>
                  <a:gd name="T23" fmla="*/ 134 h 1028"/>
                  <a:gd name="T24" fmla="*/ 31 w 958"/>
                  <a:gd name="T25" fmla="*/ 207 h 1028"/>
                  <a:gd name="T26" fmla="*/ 2 w 958"/>
                  <a:gd name="T27" fmla="*/ 253 h 1028"/>
                  <a:gd name="T28" fmla="*/ 0 w 958"/>
                  <a:gd name="T29" fmla="*/ 268 h 1028"/>
                  <a:gd name="T30" fmla="*/ 2 w 958"/>
                  <a:gd name="T31" fmla="*/ 274 h 1028"/>
                  <a:gd name="T32" fmla="*/ 56 w 958"/>
                  <a:gd name="T33" fmla="*/ 195 h 1028"/>
                  <a:gd name="T34" fmla="*/ 125 w 958"/>
                  <a:gd name="T35" fmla="*/ 126 h 1028"/>
                  <a:gd name="T36" fmla="*/ 203 w 958"/>
                  <a:gd name="T37" fmla="*/ 73 h 1028"/>
                  <a:gd name="T38" fmla="*/ 294 w 958"/>
                  <a:gd name="T39" fmla="*/ 36 h 1028"/>
                  <a:gd name="T40" fmla="*/ 391 w 958"/>
                  <a:gd name="T41" fmla="*/ 15 h 1028"/>
                  <a:gd name="T42" fmla="*/ 495 w 958"/>
                  <a:gd name="T43" fmla="*/ 15 h 1028"/>
                  <a:gd name="T44" fmla="*/ 593 w 958"/>
                  <a:gd name="T45" fmla="*/ 36 h 1028"/>
                  <a:gd name="T46" fmla="*/ 681 w 958"/>
                  <a:gd name="T47" fmla="*/ 73 h 1028"/>
                  <a:gd name="T48" fmla="*/ 762 w 958"/>
                  <a:gd name="T49" fmla="*/ 126 h 1028"/>
                  <a:gd name="T50" fmla="*/ 831 w 958"/>
                  <a:gd name="T51" fmla="*/ 195 h 1028"/>
                  <a:gd name="T52" fmla="*/ 885 w 958"/>
                  <a:gd name="T53" fmla="*/ 274 h 1028"/>
                  <a:gd name="T54" fmla="*/ 921 w 958"/>
                  <a:gd name="T55" fmla="*/ 364 h 1028"/>
                  <a:gd name="T56" fmla="*/ 942 w 958"/>
                  <a:gd name="T57" fmla="*/ 462 h 1028"/>
                  <a:gd name="T58" fmla="*/ 958 w 958"/>
                  <a:gd name="T59" fmla="*/ 541 h 1028"/>
                  <a:gd name="T60" fmla="*/ 942 w 958"/>
                  <a:gd name="T61" fmla="*/ 643 h 1028"/>
                  <a:gd name="T62" fmla="*/ 908 w 958"/>
                  <a:gd name="T63" fmla="*/ 737 h 1028"/>
                  <a:gd name="T64" fmla="*/ 856 w 958"/>
                  <a:gd name="T65" fmla="*/ 821 h 1028"/>
                  <a:gd name="T66" fmla="*/ 789 w 958"/>
                  <a:gd name="T67" fmla="*/ 894 h 1028"/>
                  <a:gd name="T68" fmla="*/ 710 w 958"/>
                  <a:gd name="T69" fmla="*/ 953 h 1028"/>
                  <a:gd name="T70" fmla="*/ 620 w 958"/>
                  <a:gd name="T71" fmla="*/ 998 h 1028"/>
                  <a:gd name="T72" fmla="*/ 522 w 958"/>
                  <a:gd name="T73" fmla="*/ 1023 h 1028"/>
                  <a:gd name="T74" fmla="*/ 416 w 958"/>
                  <a:gd name="T75" fmla="*/ 1028 h 1028"/>
                  <a:gd name="T76" fmla="*/ 315 w 958"/>
                  <a:gd name="T77" fmla="*/ 1011 h 1028"/>
                  <a:gd name="T78" fmla="*/ 221 w 958"/>
                  <a:gd name="T79" fmla="*/ 976 h 1028"/>
                  <a:gd name="T80" fmla="*/ 136 w 958"/>
                  <a:gd name="T81" fmla="*/ 927 h 1028"/>
                  <a:gd name="T82" fmla="*/ 63 w 958"/>
                  <a:gd name="T83" fmla="*/ 859 h 1028"/>
                  <a:gd name="T84" fmla="*/ 15 w 958"/>
                  <a:gd name="T85" fmla="*/ 798 h 1028"/>
                  <a:gd name="T86" fmla="*/ 11 w 958"/>
                  <a:gd name="T87" fmla="*/ 783 h 1028"/>
                  <a:gd name="T88" fmla="*/ 10 w 958"/>
                  <a:gd name="T89" fmla="*/ 765 h 1028"/>
                  <a:gd name="T90" fmla="*/ 56 w 958"/>
                  <a:gd name="T91" fmla="*/ 833 h 1028"/>
                  <a:gd name="T92" fmla="*/ 125 w 958"/>
                  <a:gd name="T93" fmla="*/ 900 h 1028"/>
                  <a:gd name="T94" fmla="*/ 203 w 958"/>
                  <a:gd name="T95" fmla="*/ 955 h 1028"/>
                  <a:gd name="T96" fmla="*/ 294 w 958"/>
                  <a:gd name="T97" fmla="*/ 992 h 1028"/>
                  <a:gd name="T98" fmla="*/ 391 w 958"/>
                  <a:gd name="T99" fmla="*/ 1013 h 1028"/>
                  <a:gd name="T100" fmla="*/ 495 w 958"/>
                  <a:gd name="T101" fmla="*/ 1013 h 1028"/>
                  <a:gd name="T102" fmla="*/ 593 w 958"/>
                  <a:gd name="T103" fmla="*/ 992 h 1028"/>
                  <a:gd name="T104" fmla="*/ 681 w 958"/>
                  <a:gd name="T105" fmla="*/ 955 h 1028"/>
                  <a:gd name="T106" fmla="*/ 762 w 958"/>
                  <a:gd name="T107" fmla="*/ 900 h 1028"/>
                  <a:gd name="T108" fmla="*/ 831 w 958"/>
                  <a:gd name="T109" fmla="*/ 833 h 1028"/>
                  <a:gd name="T110" fmla="*/ 885 w 958"/>
                  <a:gd name="T111" fmla="*/ 752 h 1028"/>
                  <a:gd name="T112" fmla="*/ 921 w 958"/>
                  <a:gd name="T113" fmla="*/ 664 h 1028"/>
                  <a:gd name="T114" fmla="*/ 942 w 958"/>
                  <a:gd name="T115" fmla="*/ 566 h 102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58"/>
                  <a:gd name="T175" fmla="*/ 0 h 1028"/>
                  <a:gd name="T176" fmla="*/ 958 w 958"/>
                  <a:gd name="T177" fmla="*/ 1028 h 102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58" h="1028">
                    <a:moveTo>
                      <a:pt x="958" y="514"/>
                    </a:moveTo>
                    <a:lnTo>
                      <a:pt x="958" y="487"/>
                    </a:lnTo>
                    <a:lnTo>
                      <a:pt x="956" y="462"/>
                    </a:lnTo>
                    <a:lnTo>
                      <a:pt x="952" y="435"/>
                    </a:lnTo>
                    <a:lnTo>
                      <a:pt x="948" y="410"/>
                    </a:lnTo>
                    <a:lnTo>
                      <a:pt x="942" y="385"/>
                    </a:lnTo>
                    <a:lnTo>
                      <a:pt x="934" y="360"/>
                    </a:lnTo>
                    <a:lnTo>
                      <a:pt x="927" y="337"/>
                    </a:lnTo>
                    <a:lnTo>
                      <a:pt x="917" y="314"/>
                    </a:lnTo>
                    <a:lnTo>
                      <a:pt x="908" y="291"/>
                    </a:lnTo>
                    <a:lnTo>
                      <a:pt x="896" y="268"/>
                    </a:lnTo>
                    <a:lnTo>
                      <a:pt x="883" y="247"/>
                    </a:lnTo>
                    <a:lnTo>
                      <a:pt x="869" y="226"/>
                    </a:lnTo>
                    <a:lnTo>
                      <a:pt x="856" y="207"/>
                    </a:lnTo>
                    <a:lnTo>
                      <a:pt x="840" y="186"/>
                    </a:lnTo>
                    <a:lnTo>
                      <a:pt x="823" y="169"/>
                    </a:lnTo>
                    <a:lnTo>
                      <a:pt x="806" y="149"/>
                    </a:lnTo>
                    <a:lnTo>
                      <a:pt x="789" y="134"/>
                    </a:lnTo>
                    <a:lnTo>
                      <a:pt x="769" y="117"/>
                    </a:lnTo>
                    <a:lnTo>
                      <a:pt x="750" y="101"/>
                    </a:lnTo>
                    <a:lnTo>
                      <a:pt x="731" y="88"/>
                    </a:lnTo>
                    <a:lnTo>
                      <a:pt x="710" y="75"/>
                    </a:lnTo>
                    <a:lnTo>
                      <a:pt x="689" y="61"/>
                    </a:lnTo>
                    <a:lnTo>
                      <a:pt x="666" y="50"/>
                    </a:lnTo>
                    <a:lnTo>
                      <a:pt x="643" y="40"/>
                    </a:lnTo>
                    <a:lnTo>
                      <a:pt x="620" y="30"/>
                    </a:lnTo>
                    <a:lnTo>
                      <a:pt x="597" y="23"/>
                    </a:lnTo>
                    <a:lnTo>
                      <a:pt x="572" y="15"/>
                    </a:lnTo>
                    <a:lnTo>
                      <a:pt x="547" y="9"/>
                    </a:lnTo>
                    <a:lnTo>
                      <a:pt x="522" y="5"/>
                    </a:lnTo>
                    <a:lnTo>
                      <a:pt x="495" y="2"/>
                    </a:lnTo>
                    <a:lnTo>
                      <a:pt x="470" y="0"/>
                    </a:lnTo>
                    <a:lnTo>
                      <a:pt x="443" y="0"/>
                    </a:lnTo>
                    <a:lnTo>
                      <a:pt x="416" y="0"/>
                    </a:lnTo>
                    <a:lnTo>
                      <a:pt x="391" y="2"/>
                    </a:lnTo>
                    <a:lnTo>
                      <a:pt x="365" y="5"/>
                    </a:lnTo>
                    <a:lnTo>
                      <a:pt x="340" y="9"/>
                    </a:lnTo>
                    <a:lnTo>
                      <a:pt x="315" y="15"/>
                    </a:lnTo>
                    <a:lnTo>
                      <a:pt x="290" y="23"/>
                    </a:lnTo>
                    <a:lnTo>
                      <a:pt x="267" y="30"/>
                    </a:lnTo>
                    <a:lnTo>
                      <a:pt x="244" y="40"/>
                    </a:lnTo>
                    <a:lnTo>
                      <a:pt x="221" y="50"/>
                    </a:lnTo>
                    <a:lnTo>
                      <a:pt x="198" y="61"/>
                    </a:lnTo>
                    <a:lnTo>
                      <a:pt x="176" y="75"/>
                    </a:lnTo>
                    <a:lnTo>
                      <a:pt x="155" y="88"/>
                    </a:lnTo>
                    <a:lnTo>
                      <a:pt x="136" y="101"/>
                    </a:lnTo>
                    <a:lnTo>
                      <a:pt x="115" y="117"/>
                    </a:lnTo>
                    <a:lnTo>
                      <a:pt x="98" y="134"/>
                    </a:lnTo>
                    <a:lnTo>
                      <a:pt x="79" y="149"/>
                    </a:lnTo>
                    <a:lnTo>
                      <a:pt x="63" y="169"/>
                    </a:lnTo>
                    <a:lnTo>
                      <a:pt x="46" y="186"/>
                    </a:lnTo>
                    <a:lnTo>
                      <a:pt x="31" y="207"/>
                    </a:lnTo>
                    <a:lnTo>
                      <a:pt x="17" y="226"/>
                    </a:lnTo>
                    <a:lnTo>
                      <a:pt x="4" y="247"/>
                    </a:lnTo>
                    <a:lnTo>
                      <a:pt x="2" y="249"/>
                    </a:lnTo>
                    <a:lnTo>
                      <a:pt x="2" y="253"/>
                    </a:lnTo>
                    <a:lnTo>
                      <a:pt x="2" y="257"/>
                    </a:lnTo>
                    <a:lnTo>
                      <a:pt x="2" y="261"/>
                    </a:lnTo>
                    <a:lnTo>
                      <a:pt x="0" y="265"/>
                    </a:lnTo>
                    <a:lnTo>
                      <a:pt x="0" y="268"/>
                    </a:lnTo>
                    <a:lnTo>
                      <a:pt x="0" y="272"/>
                    </a:lnTo>
                    <a:lnTo>
                      <a:pt x="0" y="278"/>
                    </a:lnTo>
                    <a:lnTo>
                      <a:pt x="0" y="282"/>
                    </a:lnTo>
                    <a:lnTo>
                      <a:pt x="2" y="274"/>
                    </a:lnTo>
                    <a:lnTo>
                      <a:pt x="15" y="255"/>
                    </a:lnTo>
                    <a:lnTo>
                      <a:pt x="27" y="234"/>
                    </a:lnTo>
                    <a:lnTo>
                      <a:pt x="42" y="215"/>
                    </a:lnTo>
                    <a:lnTo>
                      <a:pt x="56" y="195"/>
                    </a:lnTo>
                    <a:lnTo>
                      <a:pt x="73" y="176"/>
                    </a:lnTo>
                    <a:lnTo>
                      <a:pt x="88" y="159"/>
                    </a:lnTo>
                    <a:lnTo>
                      <a:pt x="105" y="144"/>
                    </a:lnTo>
                    <a:lnTo>
                      <a:pt x="125" y="126"/>
                    </a:lnTo>
                    <a:lnTo>
                      <a:pt x="144" y="113"/>
                    </a:lnTo>
                    <a:lnTo>
                      <a:pt x="163" y="98"/>
                    </a:lnTo>
                    <a:lnTo>
                      <a:pt x="184" y="86"/>
                    </a:lnTo>
                    <a:lnTo>
                      <a:pt x="203" y="73"/>
                    </a:lnTo>
                    <a:lnTo>
                      <a:pt x="226" y="63"/>
                    </a:lnTo>
                    <a:lnTo>
                      <a:pt x="247" y="52"/>
                    </a:lnTo>
                    <a:lnTo>
                      <a:pt x="271" y="44"/>
                    </a:lnTo>
                    <a:lnTo>
                      <a:pt x="294" y="36"/>
                    </a:lnTo>
                    <a:lnTo>
                      <a:pt x="318" y="29"/>
                    </a:lnTo>
                    <a:lnTo>
                      <a:pt x="342" y="23"/>
                    </a:lnTo>
                    <a:lnTo>
                      <a:pt x="366" y="19"/>
                    </a:lnTo>
                    <a:lnTo>
                      <a:pt x="391" y="15"/>
                    </a:lnTo>
                    <a:lnTo>
                      <a:pt x="418" y="13"/>
                    </a:lnTo>
                    <a:lnTo>
                      <a:pt x="443" y="13"/>
                    </a:lnTo>
                    <a:lnTo>
                      <a:pt x="468" y="13"/>
                    </a:lnTo>
                    <a:lnTo>
                      <a:pt x="495" y="15"/>
                    </a:lnTo>
                    <a:lnTo>
                      <a:pt x="520" y="19"/>
                    </a:lnTo>
                    <a:lnTo>
                      <a:pt x="545" y="23"/>
                    </a:lnTo>
                    <a:lnTo>
                      <a:pt x="568" y="29"/>
                    </a:lnTo>
                    <a:lnTo>
                      <a:pt x="593" y="36"/>
                    </a:lnTo>
                    <a:lnTo>
                      <a:pt x="616" y="44"/>
                    </a:lnTo>
                    <a:lnTo>
                      <a:pt x="639" y="52"/>
                    </a:lnTo>
                    <a:lnTo>
                      <a:pt x="660" y="63"/>
                    </a:lnTo>
                    <a:lnTo>
                      <a:pt x="681" y="73"/>
                    </a:lnTo>
                    <a:lnTo>
                      <a:pt x="702" y="86"/>
                    </a:lnTo>
                    <a:lnTo>
                      <a:pt x="723" y="98"/>
                    </a:lnTo>
                    <a:lnTo>
                      <a:pt x="743" y="113"/>
                    </a:lnTo>
                    <a:lnTo>
                      <a:pt x="762" y="126"/>
                    </a:lnTo>
                    <a:lnTo>
                      <a:pt x="781" y="144"/>
                    </a:lnTo>
                    <a:lnTo>
                      <a:pt x="798" y="159"/>
                    </a:lnTo>
                    <a:lnTo>
                      <a:pt x="814" y="176"/>
                    </a:lnTo>
                    <a:lnTo>
                      <a:pt x="831" y="195"/>
                    </a:lnTo>
                    <a:lnTo>
                      <a:pt x="844" y="215"/>
                    </a:lnTo>
                    <a:lnTo>
                      <a:pt x="860" y="234"/>
                    </a:lnTo>
                    <a:lnTo>
                      <a:pt x="871" y="255"/>
                    </a:lnTo>
                    <a:lnTo>
                      <a:pt x="885" y="274"/>
                    </a:lnTo>
                    <a:lnTo>
                      <a:pt x="894" y="297"/>
                    </a:lnTo>
                    <a:lnTo>
                      <a:pt x="906" y="318"/>
                    </a:lnTo>
                    <a:lnTo>
                      <a:pt x="913" y="341"/>
                    </a:lnTo>
                    <a:lnTo>
                      <a:pt x="921" y="364"/>
                    </a:lnTo>
                    <a:lnTo>
                      <a:pt x="929" y="389"/>
                    </a:lnTo>
                    <a:lnTo>
                      <a:pt x="934" y="412"/>
                    </a:lnTo>
                    <a:lnTo>
                      <a:pt x="938" y="437"/>
                    </a:lnTo>
                    <a:lnTo>
                      <a:pt x="942" y="462"/>
                    </a:lnTo>
                    <a:lnTo>
                      <a:pt x="944" y="489"/>
                    </a:lnTo>
                    <a:lnTo>
                      <a:pt x="944" y="514"/>
                    </a:lnTo>
                    <a:lnTo>
                      <a:pt x="958" y="514"/>
                    </a:lnTo>
                    <a:lnTo>
                      <a:pt x="958" y="541"/>
                    </a:lnTo>
                    <a:lnTo>
                      <a:pt x="956" y="566"/>
                    </a:lnTo>
                    <a:lnTo>
                      <a:pt x="952" y="593"/>
                    </a:lnTo>
                    <a:lnTo>
                      <a:pt x="948" y="618"/>
                    </a:lnTo>
                    <a:lnTo>
                      <a:pt x="942" y="643"/>
                    </a:lnTo>
                    <a:lnTo>
                      <a:pt x="934" y="668"/>
                    </a:lnTo>
                    <a:lnTo>
                      <a:pt x="927" y="691"/>
                    </a:lnTo>
                    <a:lnTo>
                      <a:pt x="917" y="714"/>
                    </a:lnTo>
                    <a:lnTo>
                      <a:pt x="908" y="737"/>
                    </a:lnTo>
                    <a:lnTo>
                      <a:pt x="896" y="760"/>
                    </a:lnTo>
                    <a:lnTo>
                      <a:pt x="883" y="781"/>
                    </a:lnTo>
                    <a:lnTo>
                      <a:pt x="869" y="802"/>
                    </a:lnTo>
                    <a:lnTo>
                      <a:pt x="856" y="821"/>
                    </a:lnTo>
                    <a:lnTo>
                      <a:pt x="840" y="840"/>
                    </a:lnTo>
                    <a:lnTo>
                      <a:pt x="823" y="859"/>
                    </a:lnTo>
                    <a:lnTo>
                      <a:pt x="806" y="877"/>
                    </a:lnTo>
                    <a:lnTo>
                      <a:pt x="789" y="894"/>
                    </a:lnTo>
                    <a:lnTo>
                      <a:pt x="769" y="911"/>
                    </a:lnTo>
                    <a:lnTo>
                      <a:pt x="750" y="927"/>
                    </a:lnTo>
                    <a:lnTo>
                      <a:pt x="731" y="940"/>
                    </a:lnTo>
                    <a:lnTo>
                      <a:pt x="710" y="953"/>
                    </a:lnTo>
                    <a:lnTo>
                      <a:pt x="689" y="967"/>
                    </a:lnTo>
                    <a:lnTo>
                      <a:pt x="666" y="976"/>
                    </a:lnTo>
                    <a:lnTo>
                      <a:pt x="643" y="988"/>
                    </a:lnTo>
                    <a:lnTo>
                      <a:pt x="620" y="998"/>
                    </a:lnTo>
                    <a:lnTo>
                      <a:pt x="597" y="1005"/>
                    </a:lnTo>
                    <a:lnTo>
                      <a:pt x="572" y="1011"/>
                    </a:lnTo>
                    <a:lnTo>
                      <a:pt x="547" y="1017"/>
                    </a:lnTo>
                    <a:lnTo>
                      <a:pt x="522" y="1023"/>
                    </a:lnTo>
                    <a:lnTo>
                      <a:pt x="495" y="1026"/>
                    </a:lnTo>
                    <a:lnTo>
                      <a:pt x="470" y="1028"/>
                    </a:lnTo>
                    <a:lnTo>
                      <a:pt x="443" y="1028"/>
                    </a:lnTo>
                    <a:lnTo>
                      <a:pt x="416" y="1028"/>
                    </a:lnTo>
                    <a:lnTo>
                      <a:pt x="391" y="1026"/>
                    </a:lnTo>
                    <a:lnTo>
                      <a:pt x="365" y="1023"/>
                    </a:lnTo>
                    <a:lnTo>
                      <a:pt x="340" y="1017"/>
                    </a:lnTo>
                    <a:lnTo>
                      <a:pt x="315" y="1011"/>
                    </a:lnTo>
                    <a:lnTo>
                      <a:pt x="290" y="1005"/>
                    </a:lnTo>
                    <a:lnTo>
                      <a:pt x="267" y="998"/>
                    </a:lnTo>
                    <a:lnTo>
                      <a:pt x="244" y="988"/>
                    </a:lnTo>
                    <a:lnTo>
                      <a:pt x="221" y="976"/>
                    </a:lnTo>
                    <a:lnTo>
                      <a:pt x="198" y="967"/>
                    </a:lnTo>
                    <a:lnTo>
                      <a:pt x="176" y="953"/>
                    </a:lnTo>
                    <a:lnTo>
                      <a:pt x="155" y="940"/>
                    </a:lnTo>
                    <a:lnTo>
                      <a:pt x="136" y="927"/>
                    </a:lnTo>
                    <a:lnTo>
                      <a:pt x="115" y="911"/>
                    </a:lnTo>
                    <a:lnTo>
                      <a:pt x="98" y="894"/>
                    </a:lnTo>
                    <a:lnTo>
                      <a:pt x="79" y="877"/>
                    </a:lnTo>
                    <a:lnTo>
                      <a:pt x="63" y="859"/>
                    </a:lnTo>
                    <a:lnTo>
                      <a:pt x="46" y="840"/>
                    </a:lnTo>
                    <a:lnTo>
                      <a:pt x="31" y="821"/>
                    </a:lnTo>
                    <a:lnTo>
                      <a:pt x="17" y="802"/>
                    </a:lnTo>
                    <a:lnTo>
                      <a:pt x="15" y="798"/>
                    </a:lnTo>
                    <a:lnTo>
                      <a:pt x="13" y="794"/>
                    </a:lnTo>
                    <a:lnTo>
                      <a:pt x="13" y="790"/>
                    </a:lnTo>
                    <a:lnTo>
                      <a:pt x="13" y="787"/>
                    </a:lnTo>
                    <a:lnTo>
                      <a:pt x="11" y="783"/>
                    </a:lnTo>
                    <a:lnTo>
                      <a:pt x="11" y="779"/>
                    </a:lnTo>
                    <a:lnTo>
                      <a:pt x="11" y="775"/>
                    </a:lnTo>
                    <a:lnTo>
                      <a:pt x="11" y="771"/>
                    </a:lnTo>
                    <a:lnTo>
                      <a:pt x="10" y="765"/>
                    </a:lnTo>
                    <a:lnTo>
                      <a:pt x="15" y="773"/>
                    </a:lnTo>
                    <a:lnTo>
                      <a:pt x="27" y="794"/>
                    </a:lnTo>
                    <a:lnTo>
                      <a:pt x="42" y="813"/>
                    </a:lnTo>
                    <a:lnTo>
                      <a:pt x="56" y="833"/>
                    </a:lnTo>
                    <a:lnTo>
                      <a:pt x="73" y="852"/>
                    </a:lnTo>
                    <a:lnTo>
                      <a:pt x="88" y="869"/>
                    </a:lnTo>
                    <a:lnTo>
                      <a:pt x="105" y="884"/>
                    </a:lnTo>
                    <a:lnTo>
                      <a:pt x="125" y="900"/>
                    </a:lnTo>
                    <a:lnTo>
                      <a:pt x="144" y="915"/>
                    </a:lnTo>
                    <a:lnTo>
                      <a:pt x="163" y="930"/>
                    </a:lnTo>
                    <a:lnTo>
                      <a:pt x="184" y="942"/>
                    </a:lnTo>
                    <a:lnTo>
                      <a:pt x="203" y="955"/>
                    </a:lnTo>
                    <a:lnTo>
                      <a:pt x="226" y="965"/>
                    </a:lnTo>
                    <a:lnTo>
                      <a:pt x="247" y="976"/>
                    </a:lnTo>
                    <a:lnTo>
                      <a:pt x="271" y="984"/>
                    </a:lnTo>
                    <a:lnTo>
                      <a:pt x="294" y="992"/>
                    </a:lnTo>
                    <a:lnTo>
                      <a:pt x="318" y="1000"/>
                    </a:lnTo>
                    <a:lnTo>
                      <a:pt x="342" y="1005"/>
                    </a:lnTo>
                    <a:lnTo>
                      <a:pt x="366" y="1009"/>
                    </a:lnTo>
                    <a:lnTo>
                      <a:pt x="391" y="1013"/>
                    </a:lnTo>
                    <a:lnTo>
                      <a:pt x="418" y="1015"/>
                    </a:lnTo>
                    <a:lnTo>
                      <a:pt x="443" y="1015"/>
                    </a:lnTo>
                    <a:lnTo>
                      <a:pt x="468" y="1015"/>
                    </a:lnTo>
                    <a:lnTo>
                      <a:pt x="495" y="1013"/>
                    </a:lnTo>
                    <a:lnTo>
                      <a:pt x="520" y="1009"/>
                    </a:lnTo>
                    <a:lnTo>
                      <a:pt x="545" y="1005"/>
                    </a:lnTo>
                    <a:lnTo>
                      <a:pt x="568" y="1000"/>
                    </a:lnTo>
                    <a:lnTo>
                      <a:pt x="593" y="992"/>
                    </a:lnTo>
                    <a:lnTo>
                      <a:pt x="616" y="984"/>
                    </a:lnTo>
                    <a:lnTo>
                      <a:pt x="639" y="976"/>
                    </a:lnTo>
                    <a:lnTo>
                      <a:pt x="660" y="965"/>
                    </a:lnTo>
                    <a:lnTo>
                      <a:pt x="681" y="955"/>
                    </a:lnTo>
                    <a:lnTo>
                      <a:pt x="702" y="942"/>
                    </a:lnTo>
                    <a:lnTo>
                      <a:pt x="723" y="930"/>
                    </a:lnTo>
                    <a:lnTo>
                      <a:pt x="743" y="915"/>
                    </a:lnTo>
                    <a:lnTo>
                      <a:pt x="762" y="900"/>
                    </a:lnTo>
                    <a:lnTo>
                      <a:pt x="781" y="884"/>
                    </a:lnTo>
                    <a:lnTo>
                      <a:pt x="798" y="869"/>
                    </a:lnTo>
                    <a:lnTo>
                      <a:pt x="814" y="852"/>
                    </a:lnTo>
                    <a:lnTo>
                      <a:pt x="831" y="833"/>
                    </a:lnTo>
                    <a:lnTo>
                      <a:pt x="844" y="813"/>
                    </a:lnTo>
                    <a:lnTo>
                      <a:pt x="860" y="794"/>
                    </a:lnTo>
                    <a:lnTo>
                      <a:pt x="871" y="773"/>
                    </a:lnTo>
                    <a:lnTo>
                      <a:pt x="885" y="752"/>
                    </a:lnTo>
                    <a:lnTo>
                      <a:pt x="894" y="731"/>
                    </a:lnTo>
                    <a:lnTo>
                      <a:pt x="906" y="710"/>
                    </a:lnTo>
                    <a:lnTo>
                      <a:pt x="913" y="687"/>
                    </a:lnTo>
                    <a:lnTo>
                      <a:pt x="921" y="664"/>
                    </a:lnTo>
                    <a:lnTo>
                      <a:pt x="929" y="639"/>
                    </a:lnTo>
                    <a:lnTo>
                      <a:pt x="934" y="616"/>
                    </a:lnTo>
                    <a:lnTo>
                      <a:pt x="938" y="591"/>
                    </a:lnTo>
                    <a:lnTo>
                      <a:pt x="942" y="566"/>
                    </a:lnTo>
                    <a:lnTo>
                      <a:pt x="944" y="539"/>
                    </a:lnTo>
                    <a:lnTo>
                      <a:pt x="944" y="514"/>
                    </a:lnTo>
                    <a:lnTo>
                      <a:pt x="958" y="514"/>
                    </a:lnTo>
                    <a:close/>
                  </a:path>
                </a:pathLst>
              </a:custGeom>
              <a:solidFill>
                <a:srgbClr val="B1DFFF"/>
              </a:solidFill>
              <a:ln w="9525">
                <a:noFill/>
                <a:round/>
                <a:headEnd/>
                <a:tailEnd/>
              </a:ln>
            </p:spPr>
            <p:txBody>
              <a:bodyPr/>
              <a:lstStyle/>
              <a:p>
                <a:endParaRPr lang="en-US"/>
              </a:p>
            </p:txBody>
          </p:sp>
          <p:sp>
            <p:nvSpPr>
              <p:cNvPr id="27834" name="Freeform 1150"/>
              <p:cNvSpPr>
                <a:spLocks/>
              </p:cNvSpPr>
              <p:nvPr/>
            </p:nvSpPr>
            <p:spPr bwMode="auto">
              <a:xfrm>
                <a:off x="423" y="1697"/>
                <a:ext cx="954" cy="1018"/>
              </a:xfrm>
              <a:custGeom>
                <a:avLst/>
                <a:gdLst>
                  <a:gd name="T0" fmla="*/ 948 w 954"/>
                  <a:gd name="T1" fmla="*/ 432 h 1018"/>
                  <a:gd name="T2" fmla="*/ 923 w 954"/>
                  <a:gd name="T3" fmla="*/ 334 h 1018"/>
                  <a:gd name="T4" fmla="*/ 879 w 954"/>
                  <a:gd name="T5" fmla="*/ 246 h 1018"/>
                  <a:gd name="T6" fmla="*/ 821 w 954"/>
                  <a:gd name="T7" fmla="*/ 167 h 1018"/>
                  <a:gd name="T8" fmla="*/ 748 w 954"/>
                  <a:gd name="T9" fmla="*/ 102 h 1018"/>
                  <a:gd name="T10" fmla="*/ 666 w 954"/>
                  <a:gd name="T11" fmla="*/ 50 h 1018"/>
                  <a:gd name="T12" fmla="*/ 572 w 954"/>
                  <a:gd name="T13" fmla="*/ 18 h 1018"/>
                  <a:gd name="T14" fmla="*/ 472 w 954"/>
                  <a:gd name="T15" fmla="*/ 2 h 1018"/>
                  <a:gd name="T16" fmla="*/ 368 w 954"/>
                  <a:gd name="T17" fmla="*/ 6 h 1018"/>
                  <a:gd name="T18" fmla="*/ 271 w 954"/>
                  <a:gd name="T19" fmla="*/ 31 h 1018"/>
                  <a:gd name="T20" fmla="*/ 182 w 954"/>
                  <a:gd name="T21" fmla="*/ 75 h 1018"/>
                  <a:gd name="T22" fmla="*/ 104 w 954"/>
                  <a:gd name="T23" fmla="*/ 133 h 1018"/>
                  <a:gd name="T24" fmla="*/ 38 w 954"/>
                  <a:gd name="T25" fmla="*/ 206 h 1018"/>
                  <a:gd name="T26" fmla="*/ 2 w 954"/>
                  <a:gd name="T27" fmla="*/ 263 h 1018"/>
                  <a:gd name="T28" fmla="*/ 0 w 954"/>
                  <a:gd name="T29" fmla="*/ 281 h 1018"/>
                  <a:gd name="T30" fmla="*/ 10 w 954"/>
                  <a:gd name="T31" fmla="*/ 273 h 1018"/>
                  <a:gd name="T32" fmla="*/ 63 w 954"/>
                  <a:gd name="T33" fmla="*/ 194 h 1018"/>
                  <a:gd name="T34" fmla="*/ 131 w 954"/>
                  <a:gd name="T35" fmla="*/ 127 h 1018"/>
                  <a:gd name="T36" fmla="*/ 209 w 954"/>
                  <a:gd name="T37" fmla="*/ 73 h 1018"/>
                  <a:gd name="T38" fmla="*/ 297 w 954"/>
                  <a:gd name="T39" fmla="*/ 37 h 1018"/>
                  <a:gd name="T40" fmla="*/ 395 w 954"/>
                  <a:gd name="T41" fmla="*/ 16 h 1018"/>
                  <a:gd name="T42" fmla="*/ 495 w 954"/>
                  <a:gd name="T43" fmla="*/ 16 h 1018"/>
                  <a:gd name="T44" fmla="*/ 593 w 954"/>
                  <a:gd name="T45" fmla="*/ 37 h 1018"/>
                  <a:gd name="T46" fmla="*/ 681 w 954"/>
                  <a:gd name="T47" fmla="*/ 73 h 1018"/>
                  <a:gd name="T48" fmla="*/ 760 w 954"/>
                  <a:gd name="T49" fmla="*/ 127 h 1018"/>
                  <a:gd name="T50" fmla="*/ 827 w 954"/>
                  <a:gd name="T51" fmla="*/ 194 h 1018"/>
                  <a:gd name="T52" fmla="*/ 881 w 954"/>
                  <a:gd name="T53" fmla="*/ 273 h 1018"/>
                  <a:gd name="T54" fmla="*/ 917 w 954"/>
                  <a:gd name="T55" fmla="*/ 361 h 1018"/>
                  <a:gd name="T56" fmla="*/ 936 w 954"/>
                  <a:gd name="T57" fmla="*/ 459 h 1018"/>
                  <a:gd name="T58" fmla="*/ 952 w 954"/>
                  <a:gd name="T59" fmla="*/ 536 h 1018"/>
                  <a:gd name="T60" fmla="*/ 936 w 954"/>
                  <a:gd name="T61" fmla="*/ 636 h 1018"/>
                  <a:gd name="T62" fmla="*/ 902 w 954"/>
                  <a:gd name="T63" fmla="*/ 730 h 1018"/>
                  <a:gd name="T64" fmla="*/ 852 w 954"/>
                  <a:gd name="T65" fmla="*/ 812 h 1018"/>
                  <a:gd name="T66" fmla="*/ 787 w 954"/>
                  <a:gd name="T67" fmla="*/ 885 h 1018"/>
                  <a:gd name="T68" fmla="*/ 708 w 954"/>
                  <a:gd name="T69" fmla="*/ 943 h 1018"/>
                  <a:gd name="T70" fmla="*/ 620 w 954"/>
                  <a:gd name="T71" fmla="*/ 985 h 1018"/>
                  <a:gd name="T72" fmla="*/ 522 w 954"/>
                  <a:gd name="T73" fmla="*/ 1010 h 1018"/>
                  <a:gd name="T74" fmla="*/ 418 w 954"/>
                  <a:gd name="T75" fmla="*/ 1016 h 1018"/>
                  <a:gd name="T76" fmla="*/ 319 w 954"/>
                  <a:gd name="T77" fmla="*/ 1000 h 1018"/>
                  <a:gd name="T78" fmla="*/ 225 w 954"/>
                  <a:gd name="T79" fmla="*/ 966 h 1018"/>
                  <a:gd name="T80" fmla="*/ 142 w 954"/>
                  <a:gd name="T81" fmla="*/ 916 h 1018"/>
                  <a:gd name="T82" fmla="*/ 69 w 954"/>
                  <a:gd name="T83" fmla="*/ 851 h 1018"/>
                  <a:gd name="T84" fmla="*/ 13 w 954"/>
                  <a:gd name="T85" fmla="*/ 778 h 1018"/>
                  <a:gd name="T86" fmla="*/ 12 w 954"/>
                  <a:gd name="T87" fmla="*/ 760 h 1018"/>
                  <a:gd name="T88" fmla="*/ 10 w 954"/>
                  <a:gd name="T89" fmla="*/ 745 h 1018"/>
                  <a:gd name="T90" fmla="*/ 48 w 954"/>
                  <a:gd name="T91" fmla="*/ 805 h 1018"/>
                  <a:gd name="T92" fmla="*/ 113 w 954"/>
                  <a:gd name="T93" fmla="*/ 876 h 1018"/>
                  <a:gd name="T94" fmla="*/ 188 w 954"/>
                  <a:gd name="T95" fmla="*/ 931 h 1018"/>
                  <a:gd name="T96" fmla="*/ 274 w 954"/>
                  <a:gd name="T97" fmla="*/ 973 h 1018"/>
                  <a:gd name="T98" fmla="*/ 370 w 954"/>
                  <a:gd name="T99" fmla="*/ 998 h 1018"/>
                  <a:gd name="T100" fmla="*/ 470 w 954"/>
                  <a:gd name="T101" fmla="*/ 1002 h 1018"/>
                  <a:gd name="T102" fmla="*/ 568 w 954"/>
                  <a:gd name="T103" fmla="*/ 989 h 1018"/>
                  <a:gd name="T104" fmla="*/ 660 w 954"/>
                  <a:gd name="T105" fmla="*/ 954 h 1018"/>
                  <a:gd name="T106" fmla="*/ 741 w 954"/>
                  <a:gd name="T107" fmla="*/ 906 h 1018"/>
                  <a:gd name="T108" fmla="*/ 812 w 954"/>
                  <a:gd name="T109" fmla="*/ 841 h 1018"/>
                  <a:gd name="T110" fmla="*/ 867 w 954"/>
                  <a:gd name="T111" fmla="*/ 766 h 1018"/>
                  <a:gd name="T112" fmla="*/ 910 w 954"/>
                  <a:gd name="T113" fmla="*/ 680 h 1018"/>
                  <a:gd name="T114" fmla="*/ 935 w 954"/>
                  <a:gd name="T115" fmla="*/ 584 h 1018"/>
                  <a:gd name="T116" fmla="*/ 954 w 954"/>
                  <a:gd name="T117" fmla="*/ 509 h 101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54"/>
                  <a:gd name="T178" fmla="*/ 0 h 1018"/>
                  <a:gd name="T179" fmla="*/ 954 w 954"/>
                  <a:gd name="T180" fmla="*/ 1018 h 101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54" h="1018">
                    <a:moveTo>
                      <a:pt x="954" y="509"/>
                    </a:moveTo>
                    <a:lnTo>
                      <a:pt x="952" y="482"/>
                    </a:lnTo>
                    <a:lnTo>
                      <a:pt x="950" y="457"/>
                    </a:lnTo>
                    <a:lnTo>
                      <a:pt x="948" y="432"/>
                    </a:lnTo>
                    <a:lnTo>
                      <a:pt x="942" y="407"/>
                    </a:lnTo>
                    <a:lnTo>
                      <a:pt x="936" y="382"/>
                    </a:lnTo>
                    <a:lnTo>
                      <a:pt x="931" y="357"/>
                    </a:lnTo>
                    <a:lnTo>
                      <a:pt x="923" y="334"/>
                    </a:lnTo>
                    <a:lnTo>
                      <a:pt x="913" y="311"/>
                    </a:lnTo>
                    <a:lnTo>
                      <a:pt x="902" y="288"/>
                    </a:lnTo>
                    <a:lnTo>
                      <a:pt x="892" y="267"/>
                    </a:lnTo>
                    <a:lnTo>
                      <a:pt x="879" y="246"/>
                    </a:lnTo>
                    <a:lnTo>
                      <a:pt x="865" y="225"/>
                    </a:lnTo>
                    <a:lnTo>
                      <a:pt x="852" y="206"/>
                    </a:lnTo>
                    <a:lnTo>
                      <a:pt x="837" y="187"/>
                    </a:lnTo>
                    <a:lnTo>
                      <a:pt x="821" y="167"/>
                    </a:lnTo>
                    <a:lnTo>
                      <a:pt x="804" y="150"/>
                    </a:lnTo>
                    <a:lnTo>
                      <a:pt x="787" y="133"/>
                    </a:lnTo>
                    <a:lnTo>
                      <a:pt x="768" y="118"/>
                    </a:lnTo>
                    <a:lnTo>
                      <a:pt x="748" y="102"/>
                    </a:lnTo>
                    <a:lnTo>
                      <a:pt x="729" y="89"/>
                    </a:lnTo>
                    <a:lnTo>
                      <a:pt x="708" y="75"/>
                    </a:lnTo>
                    <a:lnTo>
                      <a:pt x="687" y="62"/>
                    </a:lnTo>
                    <a:lnTo>
                      <a:pt x="666" y="50"/>
                    </a:lnTo>
                    <a:lnTo>
                      <a:pt x="643" y="41"/>
                    </a:lnTo>
                    <a:lnTo>
                      <a:pt x="620" y="31"/>
                    </a:lnTo>
                    <a:lnTo>
                      <a:pt x="597" y="24"/>
                    </a:lnTo>
                    <a:lnTo>
                      <a:pt x="572" y="18"/>
                    </a:lnTo>
                    <a:lnTo>
                      <a:pt x="547" y="12"/>
                    </a:lnTo>
                    <a:lnTo>
                      <a:pt x="522" y="6"/>
                    </a:lnTo>
                    <a:lnTo>
                      <a:pt x="497" y="4"/>
                    </a:lnTo>
                    <a:lnTo>
                      <a:pt x="472" y="2"/>
                    </a:lnTo>
                    <a:lnTo>
                      <a:pt x="445" y="0"/>
                    </a:lnTo>
                    <a:lnTo>
                      <a:pt x="418" y="2"/>
                    </a:lnTo>
                    <a:lnTo>
                      <a:pt x="393" y="4"/>
                    </a:lnTo>
                    <a:lnTo>
                      <a:pt x="368" y="6"/>
                    </a:lnTo>
                    <a:lnTo>
                      <a:pt x="344" y="12"/>
                    </a:lnTo>
                    <a:lnTo>
                      <a:pt x="319" y="18"/>
                    </a:lnTo>
                    <a:lnTo>
                      <a:pt x="294" y="24"/>
                    </a:lnTo>
                    <a:lnTo>
                      <a:pt x="271" y="31"/>
                    </a:lnTo>
                    <a:lnTo>
                      <a:pt x="248" y="41"/>
                    </a:lnTo>
                    <a:lnTo>
                      <a:pt x="225" y="50"/>
                    </a:lnTo>
                    <a:lnTo>
                      <a:pt x="203" y="62"/>
                    </a:lnTo>
                    <a:lnTo>
                      <a:pt x="182" y="75"/>
                    </a:lnTo>
                    <a:lnTo>
                      <a:pt x="161" y="89"/>
                    </a:lnTo>
                    <a:lnTo>
                      <a:pt x="142" y="102"/>
                    </a:lnTo>
                    <a:lnTo>
                      <a:pt x="123" y="118"/>
                    </a:lnTo>
                    <a:lnTo>
                      <a:pt x="104" y="133"/>
                    </a:lnTo>
                    <a:lnTo>
                      <a:pt x="86" y="150"/>
                    </a:lnTo>
                    <a:lnTo>
                      <a:pt x="69" y="167"/>
                    </a:lnTo>
                    <a:lnTo>
                      <a:pt x="54" y="187"/>
                    </a:lnTo>
                    <a:lnTo>
                      <a:pt x="38" y="206"/>
                    </a:lnTo>
                    <a:lnTo>
                      <a:pt x="25" y="225"/>
                    </a:lnTo>
                    <a:lnTo>
                      <a:pt x="12" y="246"/>
                    </a:lnTo>
                    <a:lnTo>
                      <a:pt x="2" y="260"/>
                    </a:lnTo>
                    <a:lnTo>
                      <a:pt x="2" y="263"/>
                    </a:lnTo>
                    <a:lnTo>
                      <a:pt x="2" y="267"/>
                    </a:lnTo>
                    <a:lnTo>
                      <a:pt x="2" y="273"/>
                    </a:lnTo>
                    <a:lnTo>
                      <a:pt x="2" y="277"/>
                    </a:lnTo>
                    <a:lnTo>
                      <a:pt x="0" y="281"/>
                    </a:lnTo>
                    <a:lnTo>
                      <a:pt x="0" y="284"/>
                    </a:lnTo>
                    <a:lnTo>
                      <a:pt x="0" y="288"/>
                    </a:lnTo>
                    <a:lnTo>
                      <a:pt x="0" y="294"/>
                    </a:lnTo>
                    <a:lnTo>
                      <a:pt x="10" y="273"/>
                    </a:lnTo>
                    <a:lnTo>
                      <a:pt x="21" y="252"/>
                    </a:lnTo>
                    <a:lnTo>
                      <a:pt x="35" y="233"/>
                    </a:lnTo>
                    <a:lnTo>
                      <a:pt x="48" y="213"/>
                    </a:lnTo>
                    <a:lnTo>
                      <a:pt x="63" y="194"/>
                    </a:lnTo>
                    <a:lnTo>
                      <a:pt x="79" y="177"/>
                    </a:lnTo>
                    <a:lnTo>
                      <a:pt x="96" y="160"/>
                    </a:lnTo>
                    <a:lnTo>
                      <a:pt x="113" y="142"/>
                    </a:lnTo>
                    <a:lnTo>
                      <a:pt x="131" y="127"/>
                    </a:lnTo>
                    <a:lnTo>
                      <a:pt x="150" y="112"/>
                    </a:lnTo>
                    <a:lnTo>
                      <a:pt x="169" y="98"/>
                    </a:lnTo>
                    <a:lnTo>
                      <a:pt x="188" y="85"/>
                    </a:lnTo>
                    <a:lnTo>
                      <a:pt x="209" y="73"/>
                    </a:lnTo>
                    <a:lnTo>
                      <a:pt x="230" y="64"/>
                    </a:lnTo>
                    <a:lnTo>
                      <a:pt x="253" y="52"/>
                    </a:lnTo>
                    <a:lnTo>
                      <a:pt x="274" y="45"/>
                    </a:lnTo>
                    <a:lnTo>
                      <a:pt x="297" y="37"/>
                    </a:lnTo>
                    <a:lnTo>
                      <a:pt x="322" y="29"/>
                    </a:lnTo>
                    <a:lnTo>
                      <a:pt x="345" y="24"/>
                    </a:lnTo>
                    <a:lnTo>
                      <a:pt x="370" y="20"/>
                    </a:lnTo>
                    <a:lnTo>
                      <a:pt x="395" y="16"/>
                    </a:lnTo>
                    <a:lnTo>
                      <a:pt x="420" y="14"/>
                    </a:lnTo>
                    <a:lnTo>
                      <a:pt x="445" y="14"/>
                    </a:lnTo>
                    <a:lnTo>
                      <a:pt x="470" y="14"/>
                    </a:lnTo>
                    <a:lnTo>
                      <a:pt x="495" y="16"/>
                    </a:lnTo>
                    <a:lnTo>
                      <a:pt x="520" y="20"/>
                    </a:lnTo>
                    <a:lnTo>
                      <a:pt x="545" y="24"/>
                    </a:lnTo>
                    <a:lnTo>
                      <a:pt x="568" y="29"/>
                    </a:lnTo>
                    <a:lnTo>
                      <a:pt x="593" y="37"/>
                    </a:lnTo>
                    <a:lnTo>
                      <a:pt x="616" y="45"/>
                    </a:lnTo>
                    <a:lnTo>
                      <a:pt x="637" y="52"/>
                    </a:lnTo>
                    <a:lnTo>
                      <a:pt x="660" y="64"/>
                    </a:lnTo>
                    <a:lnTo>
                      <a:pt x="681" y="73"/>
                    </a:lnTo>
                    <a:lnTo>
                      <a:pt x="702" y="85"/>
                    </a:lnTo>
                    <a:lnTo>
                      <a:pt x="722" y="98"/>
                    </a:lnTo>
                    <a:lnTo>
                      <a:pt x="741" y="112"/>
                    </a:lnTo>
                    <a:lnTo>
                      <a:pt x="760" y="127"/>
                    </a:lnTo>
                    <a:lnTo>
                      <a:pt x="777" y="142"/>
                    </a:lnTo>
                    <a:lnTo>
                      <a:pt x="794" y="160"/>
                    </a:lnTo>
                    <a:lnTo>
                      <a:pt x="812" y="177"/>
                    </a:lnTo>
                    <a:lnTo>
                      <a:pt x="827" y="194"/>
                    </a:lnTo>
                    <a:lnTo>
                      <a:pt x="842" y="213"/>
                    </a:lnTo>
                    <a:lnTo>
                      <a:pt x="856" y="233"/>
                    </a:lnTo>
                    <a:lnTo>
                      <a:pt x="867" y="252"/>
                    </a:lnTo>
                    <a:lnTo>
                      <a:pt x="881" y="273"/>
                    </a:lnTo>
                    <a:lnTo>
                      <a:pt x="890" y="294"/>
                    </a:lnTo>
                    <a:lnTo>
                      <a:pt x="902" y="317"/>
                    </a:lnTo>
                    <a:lnTo>
                      <a:pt x="910" y="338"/>
                    </a:lnTo>
                    <a:lnTo>
                      <a:pt x="917" y="361"/>
                    </a:lnTo>
                    <a:lnTo>
                      <a:pt x="925" y="386"/>
                    </a:lnTo>
                    <a:lnTo>
                      <a:pt x="931" y="409"/>
                    </a:lnTo>
                    <a:lnTo>
                      <a:pt x="935" y="434"/>
                    </a:lnTo>
                    <a:lnTo>
                      <a:pt x="936" y="459"/>
                    </a:lnTo>
                    <a:lnTo>
                      <a:pt x="938" y="484"/>
                    </a:lnTo>
                    <a:lnTo>
                      <a:pt x="940" y="509"/>
                    </a:lnTo>
                    <a:lnTo>
                      <a:pt x="954" y="509"/>
                    </a:lnTo>
                    <a:lnTo>
                      <a:pt x="952" y="536"/>
                    </a:lnTo>
                    <a:lnTo>
                      <a:pt x="950" y="561"/>
                    </a:lnTo>
                    <a:lnTo>
                      <a:pt x="948" y="586"/>
                    </a:lnTo>
                    <a:lnTo>
                      <a:pt x="942" y="611"/>
                    </a:lnTo>
                    <a:lnTo>
                      <a:pt x="936" y="636"/>
                    </a:lnTo>
                    <a:lnTo>
                      <a:pt x="931" y="661"/>
                    </a:lnTo>
                    <a:lnTo>
                      <a:pt x="923" y="684"/>
                    </a:lnTo>
                    <a:lnTo>
                      <a:pt x="913" y="707"/>
                    </a:lnTo>
                    <a:lnTo>
                      <a:pt x="902" y="730"/>
                    </a:lnTo>
                    <a:lnTo>
                      <a:pt x="892" y="751"/>
                    </a:lnTo>
                    <a:lnTo>
                      <a:pt x="879" y="772"/>
                    </a:lnTo>
                    <a:lnTo>
                      <a:pt x="865" y="793"/>
                    </a:lnTo>
                    <a:lnTo>
                      <a:pt x="852" y="812"/>
                    </a:lnTo>
                    <a:lnTo>
                      <a:pt x="837" y="831"/>
                    </a:lnTo>
                    <a:lnTo>
                      <a:pt x="821" y="851"/>
                    </a:lnTo>
                    <a:lnTo>
                      <a:pt x="804" y="868"/>
                    </a:lnTo>
                    <a:lnTo>
                      <a:pt x="787" y="885"/>
                    </a:lnTo>
                    <a:lnTo>
                      <a:pt x="768" y="900"/>
                    </a:lnTo>
                    <a:lnTo>
                      <a:pt x="748" y="916"/>
                    </a:lnTo>
                    <a:lnTo>
                      <a:pt x="729" y="929"/>
                    </a:lnTo>
                    <a:lnTo>
                      <a:pt x="708" y="943"/>
                    </a:lnTo>
                    <a:lnTo>
                      <a:pt x="687" y="956"/>
                    </a:lnTo>
                    <a:lnTo>
                      <a:pt x="666" y="966"/>
                    </a:lnTo>
                    <a:lnTo>
                      <a:pt x="643" y="977"/>
                    </a:lnTo>
                    <a:lnTo>
                      <a:pt x="620" y="985"/>
                    </a:lnTo>
                    <a:lnTo>
                      <a:pt x="597" y="995"/>
                    </a:lnTo>
                    <a:lnTo>
                      <a:pt x="572" y="1000"/>
                    </a:lnTo>
                    <a:lnTo>
                      <a:pt x="547" y="1006"/>
                    </a:lnTo>
                    <a:lnTo>
                      <a:pt x="522" y="1010"/>
                    </a:lnTo>
                    <a:lnTo>
                      <a:pt x="497" y="1014"/>
                    </a:lnTo>
                    <a:lnTo>
                      <a:pt x="472" y="1016"/>
                    </a:lnTo>
                    <a:lnTo>
                      <a:pt x="445" y="1018"/>
                    </a:lnTo>
                    <a:lnTo>
                      <a:pt x="418" y="1016"/>
                    </a:lnTo>
                    <a:lnTo>
                      <a:pt x="393" y="1014"/>
                    </a:lnTo>
                    <a:lnTo>
                      <a:pt x="368" y="1010"/>
                    </a:lnTo>
                    <a:lnTo>
                      <a:pt x="344" y="1006"/>
                    </a:lnTo>
                    <a:lnTo>
                      <a:pt x="319" y="1000"/>
                    </a:lnTo>
                    <a:lnTo>
                      <a:pt x="294" y="995"/>
                    </a:lnTo>
                    <a:lnTo>
                      <a:pt x="271" y="985"/>
                    </a:lnTo>
                    <a:lnTo>
                      <a:pt x="248" y="977"/>
                    </a:lnTo>
                    <a:lnTo>
                      <a:pt x="225" y="966"/>
                    </a:lnTo>
                    <a:lnTo>
                      <a:pt x="203" y="956"/>
                    </a:lnTo>
                    <a:lnTo>
                      <a:pt x="182" y="943"/>
                    </a:lnTo>
                    <a:lnTo>
                      <a:pt x="161" y="929"/>
                    </a:lnTo>
                    <a:lnTo>
                      <a:pt x="142" y="916"/>
                    </a:lnTo>
                    <a:lnTo>
                      <a:pt x="123" y="900"/>
                    </a:lnTo>
                    <a:lnTo>
                      <a:pt x="104" y="885"/>
                    </a:lnTo>
                    <a:lnTo>
                      <a:pt x="86" y="868"/>
                    </a:lnTo>
                    <a:lnTo>
                      <a:pt x="69" y="851"/>
                    </a:lnTo>
                    <a:lnTo>
                      <a:pt x="54" y="831"/>
                    </a:lnTo>
                    <a:lnTo>
                      <a:pt x="38" y="812"/>
                    </a:lnTo>
                    <a:lnTo>
                      <a:pt x="25" y="793"/>
                    </a:lnTo>
                    <a:lnTo>
                      <a:pt x="13" y="778"/>
                    </a:lnTo>
                    <a:lnTo>
                      <a:pt x="13" y="774"/>
                    </a:lnTo>
                    <a:lnTo>
                      <a:pt x="13" y="770"/>
                    </a:lnTo>
                    <a:lnTo>
                      <a:pt x="13" y="764"/>
                    </a:lnTo>
                    <a:lnTo>
                      <a:pt x="12" y="760"/>
                    </a:lnTo>
                    <a:lnTo>
                      <a:pt x="12" y="757"/>
                    </a:lnTo>
                    <a:lnTo>
                      <a:pt x="12" y="753"/>
                    </a:lnTo>
                    <a:lnTo>
                      <a:pt x="10" y="749"/>
                    </a:lnTo>
                    <a:lnTo>
                      <a:pt x="10" y="745"/>
                    </a:lnTo>
                    <a:lnTo>
                      <a:pt x="21" y="766"/>
                    </a:lnTo>
                    <a:lnTo>
                      <a:pt x="35" y="785"/>
                    </a:lnTo>
                    <a:lnTo>
                      <a:pt x="48" y="805"/>
                    </a:lnTo>
                    <a:lnTo>
                      <a:pt x="63" y="824"/>
                    </a:lnTo>
                    <a:lnTo>
                      <a:pt x="79" y="841"/>
                    </a:lnTo>
                    <a:lnTo>
                      <a:pt x="96" y="858"/>
                    </a:lnTo>
                    <a:lnTo>
                      <a:pt x="113" y="876"/>
                    </a:lnTo>
                    <a:lnTo>
                      <a:pt x="131" y="891"/>
                    </a:lnTo>
                    <a:lnTo>
                      <a:pt x="150" y="906"/>
                    </a:lnTo>
                    <a:lnTo>
                      <a:pt x="169" y="920"/>
                    </a:lnTo>
                    <a:lnTo>
                      <a:pt x="188" y="931"/>
                    </a:lnTo>
                    <a:lnTo>
                      <a:pt x="209" y="945"/>
                    </a:lnTo>
                    <a:lnTo>
                      <a:pt x="230" y="954"/>
                    </a:lnTo>
                    <a:lnTo>
                      <a:pt x="253" y="964"/>
                    </a:lnTo>
                    <a:lnTo>
                      <a:pt x="274" y="973"/>
                    </a:lnTo>
                    <a:lnTo>
                      <a:pt x="297" y="981"/>
                    </a:lnTo>
                    <a:lnTo>
                      <a:pt x="322" y="989"/>
                    </a:lnTo>
                    <a:lnTo>
                      <a:pt x="345" y="993"/>
                    </a:lnTo>
                    <a:lnTo>
                      <a:pt x="370" y="998"/>
                    </a:lnTo>
                    <a:lnTo>
                      <a:pt x="395" y="1000"/>
                    </a:lnTo>
                    <a:lnTo>
                      <a:pt x="420" y="1002"/>
                    </a:lnTo>
                    <a:lnTo>
                      <a:pt x="445" y="1004"/>
                    </a:lnTo>
                    <a:lnTo>
                      <a:pt x="470" y="1002"/>
                    </a:lnTo>
                    <a:lnTo>
                      <a:pt x="495" y="1000"/>
                    </a:lnTo>
                    <a:lnTo>
                      <a:pt x="520" y="998"/>
                    </a:lnTo>
                    <a:lnTo>
                      <a:pt x="545" y="993"/>
                    </a:lnTo>
                    <a:lnTo>
                      <a:pt x="568" y="989"/>
                    </a:lnTo>
                    <a:lnTo>
                      <a:pt x="593" y="981"/>
                    </a:lnTo>
                    <a:lnTo>
                      <a:pt x="616" y="973"/>
                    </a:lnTo>
                    <a:lnTo>
                      <a:pt x="637" y="964"/>
                    </a:lnTo>
                    <a:lnTo>
                      <a:pt x="660" y="954"/>
                    </a:lnTo>
                    <a:lnTo>
                      <a:pt x="681" y="945"/>
                    </a:lnTo>
                    <a:lnTo>
                      <a:pt x="702" y="931"/>
                    </a:lnTo>
                    <a:lnTo>
                      <a:pt x="722" y="920"/>
                    </a:lnTo>
                    <a:lnTo>
                      <a:pt x="741" y="906"/>
                    </a:lnTo>
                    <a:lnTo>
                      <a:pt x="760" y="891"/>
                    </a:lnTo>
                    <a:lnTo>
                      <a:pt x="777" y="876"/>
                    </a:lnTo>
                    <a:lnTo>
                      <a:pt x="794" y="858"/>
                    </a:lnTo>
                    <a:lnTo>
                      <a:pt x="812" y="841"/>
                    </a:lnTo>
                    <a:lnTo>
                      <a:pt x="827" y="824"/>
                    </a:lnTo>
                    <a:lnTo>
                      <a:pt x="842" y="805"/>
                    </a:lnTo>
                    <a:lnTo>
                      <a:pt x="856" y="785"/>
                    </a:lnTo>
                    <a:lnTo>
                      <a:pt x="867" y="766"/>
                    </a:lnTo>
                    <a:lnTo>
                      <a:pt x="881" y="745"/>
                    </a:lnTo>
                    <a:lnTo>
                      <a:pt x="890" y="724"/>
                    </a:lnTo>
                    <a:lnTo>
                      <a:pt x="902" y="701"/>
                    </a:lnTo>
                    <a:lnTo>
                      <a:pt x="910" y="680"/>
                    </a:lnTo>
                    <a:lnTo>
                      <a:pt x="917" y="657"/>
                    </a:lnTo>
                    <a:lnTo>
                      <a:pt x="925" y="632"/>
                    </a:lnTo>
                    <a:lnTo>
                      <a:pt x="931" y="609"/>
                    </a:lnTo>
                    <a:lnTo>
                      <a:pt x="935" y="584"/>
                    </a:lnTo>
                    <a:lnTo>
                      <a:pt x="936" y="559"/>
                    </a:lnTo>
                    <a:lnTo>
                      <a:pt x="938" y="534"/>
                    </a:lnTo>
                    <a:lnTo>
                      <a:pt x="940" y="509"/>
                    </a:lnTo>
                    <a:lnTo>
                      <a:pt x="954" y="509"/>
                    </a:lnTo>
                    <a:close/>
                  </a:path>
                </a:pathLst>
              </a:custGeom>
              <a:solidFill>
                <a:srgbClr val="B2E0FF"/>
              </a:solidFill>
              <a:ln w="9525">
                <a:noFill/>
                <a:round/>
                <a:headEnd/>
                <a:tailEnd/>
              </a:ln>
            </p:spPr>
            <p:txBody>
              <a:bodyPr/>
              <a:lstStyle/>
              <a:p>
                <a:endParaRPr lang="en-US"/>
              </a:p>
            </p:txBody>
          </p:sp>
          <p:sp>
            <p:nvSpPr>
              <p:cNvPr id="27835" name="Freeform 1151"/>
              <p:cNvSpPr>
                <a:spLocks/>
              </p:cNvSpPr>
              <p:nvPr/>
            </p:nvSpPr>
            <p:spPr bwMode="auto">
              <a:xfrm>
                <a:off x="421" y="1705"/>
                <a:ext cx="948" cy="1002"/>
              </a:xfrm>
              <a:custGeom>
                <a:avLst/>
                <a:gdLst>
                  <a:gd name="T0" fmla="*/ 942 w 948"/>
                  <a:gd name="T1" fmla="*/ 424 h 1002"/>
                  <a:gd name="T2" fmla="*/ 917 w 948"/>
                  <a:gd name="T3" fmla="*/ 328 h 1002"/>
                  <a:gd name="T4" fmla="*/ 875 w 948"/>
                  <a:gd name="T5" fmla="*/ 242 h 1002"/>
                  <a:gd name="T6" fmla="*/ 818 w 948"/>
                  <a:gd name="T7" fmla="*/ 163 h 1002"/>
                  <a:gd name="T8" fmla="*/ 747 w 948"/>
                  <a:gd name="T9" fmla="*/ 100 h 1002"/>
                  <a:gd name="T10" fmla="*/ 664 w 948"/>
                  <a:gd name="T11" fmla="*/ 50 h 1002"/>
                  <a:gd name="T12" fmla="*/ 572 w 948"/>
                  <a:gd name="T13" fmla="*/ 16 h 1002"/>
                  <a:gd name="T14" fmla="*/ 472 w 948"/>
                  <a:gd name="T15" fmla="*/ 0 h 1002"/>
                  <a:gd name="T16" fmla="*/ 370 w 948"/>
                  <a:gd name="T17" fmla="*/ 6 h 1002"/>
                  <a:gd name="T18" fmla="*/ 275 w 948"/>
                  <a:gd name="T19" fmla="*/ 31 h 1002"/>
                  <a:gd name="T20" fmla="*/ 188 w 948"/>
                  <a:gd name="T21" fmla="*/ 73 h 1002"/>
                  <a:gd name="T22" fmla="*/ 109 w 948"/>
                  <a:gd name="T23" fmla="*/ 131 h 1002"/>
                  <a:gd name="T24" fmla="*/ 46 w 948"/>
                  <a:gd name="T25" fmla="*/ 202 h 1002"/>
                  <a:gd name="T26" fmla="*/ 4 w 948"/>
                  <a:gd name="T27" fmla="*/ 269 h 1002"/>
                  <a:gd name="T28" fmla="*/ 2 w 948"/>
                  <a:gd name="T29" fmla="*/ 286 h 1002"/>
                  <a:gd name="T30" fmla="*/ 0 w 948"/>
                  <a:gd name="T31" fmla="*/ 303 h 1002"/>
                  <a:gd name="T32" fmla="*/ 42 w 948"/>
                  <a:gd name="T33" fmla="*/ 229 h 1002"/>
                  <a:gd name="T34" fmla="*/ 102 w 948"/>
                  <a:gd name="T35" fmla="*/ 156 h 1002"/>
                  <a:gd name="T36" fmla="*/ 175 w 948"/>
                  <a:gd name="T37" fmla="*/ 96 h 1002"/>
                  <a:gd name="T38" fmla="*/ 257 w 948"/>
                  <a:gd name="T39" fmla="*/ 52 h 1002"/>
                  <a:gd name="T40" fmla="*/ 349 w 948"/>
                  <a:gd name="T41" fmla="*/ 23 h 1002"/>
                  <a:gd name="T42" fmla="*/ 447 w 948"/>
                  <a:gd name="T43" fmla="*/ 14 h 1002"/>
                  <a:gd name="T44" fmla="*/ 545 w 948"/>
                  <a:gd name="T45" fmla="*/ 23 h 1002"/>
                  <a:gd name="T46" fmla="*/ 637 w 948"/>
                  <a:gd name="T47" fmla="*/ 52 h 1002"/>
                  <a:gd name="T48" fmla="*/ 720 w 948"/>
                  <a:gd name="T49" fmla="*/ 96 h 1002"/>
                  <a:gd name="T50" fmla="*/ 793 w 948"/>
                  <a:gd name="T51" fmla="*/ 156 h 1002"/>
                  <a:gd name="T52" fmla="*/ 852 w 948"/>
                  <a:gd name="T53" fmla="*/ 229 h 1002"/>
                  <a:gd name="T54" fmla="*/ 896 w 948"/>
                  <a:gd name="T55" fmla="*/ 311 h 1002"/>
                  <a:gd name="T56" fmla="*/ 925 w 948"/>
                  <a:gd name="T57" fmla="*/ 403 h 1002"/>
                  <a:gd name="T58" fmla="*/ 935 w 948"/>
                  <a:gd name="T59" fmla="*/ 501 h 1002"/>
                  <a:gd name="T60" fmla="*/ 942 w 948"/>
                  <a:gd name="T61" fmla="*/ 578 h 1002"/>
                  <a:gd name="T62" fmla="*/ 917 w 948"/>
                  <a:gd name="T63" fmla="*/ 674 h 1002"/>
                  <a:gd name="T64" fmla="*/ 875 w 948"/>
                  <a:gd name="T65" fmla="*/ 760 h 1002"/>
                  <a:gd name="T66" fmla="*/ 818 w 948"/>
                  <a:gd name="T67" fmla="*/ 839 h 1002"/>
                  <a:gd name="T68" fmla="*/ 747 w 948"/>
                  <a:gd name="T69" fmla="*/ 902 h 1002"/>
                  <a:gd name="T70" fmla="*/ 664 w 948"/>
                  <a:gd name="T71" fmla="*/ 952 h 1002"/>
                  <a:gd name="T72" fmla="*/ 572 w 948"/>
                  <a:gd name="T73" fmla="*/ 987 h 1002"/>
                  <a:gd name="T74" fmla="*/ 472 w 948"/>
                  <a:gd name="T75" fmla="*/ 1002 h 1002"/>
                  <a:gd name="T76" fmla="*/ 370 w 948"/>
                  <a:gd name="T77" fmla="*/ 996 h 1002"/>
                  <a:gd name="T78" fmla="*/ 275 w 948"/>
                  <a:gd name="T79" fmla="*/ 971 h 1002"/>
                  <a:gd name="T80" fmla="*/ 188 w 948"/>
                  <a:gd name="T81" fmla="*/ 929 h 1002"/>
                  <a:gd name="T82" fmla="*/ 109 w 948"/>
                  <a:gd name="T83" fmla="*/ 871 h 1002"/>
                  <a:gd name="T84" fmla="*/ 46 w 948"/>
                  <a:gd name="T85" fmla="*/ 800 h 1002"/>
                  <a:gd name="T86" fmla="*/ 14 w 948"/>
                  <a:gd name="T87" fmla="*/ 749 h 1002"/>
                  <a:gd name="T88" fmla="*/ 12 w 948"/>
                  <a:gd name="T89" fmla="*/ 731 h 1002"/>
                  <a:gd name="T90" fmla="*/ 17 w 948"/>
                  <a:gd name="T91" fmla="*/ 733 h 1002"/>
                  <a:gd name="T92" fmla="*/ 71 w 948"/>
                  <a:gd name="T93" fmla="*/ 812 h 1002"/>
                  <a:gd name="T94" fmla="*/ 136 w 948"/>
                  <a:gd name="T95" fmla="*/ 877 h 1002"/>
                  <a:gd name="T96" fmla="*/ 215 w 948"/>
                  <a:gd name="T97" fmla="*/ 931 h 1002"/>
                  <a:gd name="T98" fmla="*/ 301 w 948"/>
                  <a:gd name="T99" fmla="*/ 967 h 1002"/>
                  <a:gd name="T100" fmla="*/ 397 w 948"/>
                  <a:gd name="T101" fmla="*/ 987 h 1002"/>
                  <a:gd name="T102" fmla="*/ 497 w 948"/>
                  <a:gd name="T103" fmla="*/ 987 h 1002"/>
                  <a:gd name="T104" fmla="*/ 593 w 948"/>
                  <a:gd name="T105" fmla="*/ 967 h 1002"/>
                  <a:gd name="T106" fmla="*/ 679 w 948"/>
                  <a:gd name="T107" fmla="*/ 931 h 1002"/>
                  <a:gd name="T108" fmla="*/ 758 w 948"/>
                  <a:gd name="T109" fmla="*/ 877 h 1002"/>
                  <a:gd name="T110" fmla="*/ 823 w 948"/>
                  <a:gd name="T111" fmla="*/ 812 h 1002"/>
                  <a:gd name="T112" fmla="*/ 877 w 948"/>
                  <a:gd name="T113" fmla="*/ 733 h 1002"/>
                  <a:gd name="T114" fmla="*/ 914 w 948"/>
                  <a:gd name="T115" fmla="*/ 647 h 1002"/>
                  <a:gd name="T116" fmla="*/ 933 w 948"/>
                  <a:gd name="T117" fmla="*/ 551 h 100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48"/>
                  <a:gd name="T178" fmla="*/ 0 h 1002"/>
                  <a:gd name="T179" fmla="*/ 948 w 948"/>
                  <a:gd name="T180" fmla="*/ 1002 h 100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48" h="1002">
                    <a:moveTo>
                      <a:pt x="948" y="501"/>
                    </a:moveTo>
                    <a:lnTo>
                      <a:pt x="948" y="476"/>
                    </a:lnTo>
                    <a:lnTo>
                      <a:pt x="946" y="449"/>
                    </a:lnTo>
                    <a:lnTo>
                      <a:pt x="942" y="424"/>
                    </a:lnTo>
                    <a:lnTo>
                      <a:pt x="938" y="399"/>
                    </a:lnTo>
                    <a:lnTo>
                      <a:pt x="933" y="376"/>
                    </a:lnTo>
                    <a:lnTo>
                      <a:pt x="925" y="351"/>
                    </a:lnTo>
                    <a:lnTo>
                      <a:pt x="917" y="328"/>
                    </a:lnTo>
                    <a:lnTo>
                      <a:pt x="910" y="305"/>
                    </a:lnTo>
                    <a:lnTo>
                      <a:pt x="898" y="284"/>
                    </a:lnTo>
                    <a:lnTo>
                      <a:pt x="889" y="261"/>
                    </a:lnTo>
                    <a:lnTo>
                      <a:pt x="875" y="242"/>
                    </a:lnTo>
                    <a:lnTo>
                      <a:pt x="864" y="221"/>
                    </a:lnTo>
                    <a:lnTo>
                      <a:pt x="848" y="202"/>
                    </a:lnTo>
                    <a:lnTo>
                      <a:pt x="835" y="182"/>
                    </a:lnTo>
                    <a:lnTo>
                      <a:pt x="818" y="163"/>
                    </a:lnTo>
                    <a:lnTo>
                      <a:pt x="802" y="146"/>
                    </a:lnTo>
                    <a:lnTo>
                      <a:pt x="785" y="131"/>
                    </a:lnTo>
                    <a:lnTo>
                      <a:pt x="766" y="113"/>
                    </a:lnTo>
                    <a:lnTo>
                      <a:pt x="747" y="100"/>
                    </a:lnTo>
                    <a:lnTo>
                      <a:pt x="727" y="85"/>
                    </a:lnTo>
                    <a:lnTo>
                      <a:pt x="706" y="73"/>
                    </a:lnTo>
                    <a:lnTo>
                      <a:pt x="685" y="60"/>
                    </a:lnTo>
                    <a:lnTo>
                      <a:pt x="664" y="50"/>
                    </a:lnTo>
                    <a:lnTo>
                      <a:pt x="643" y="39"/>
                    </a:lnTo>
                    <a:lnTo>
                      <a:pt x="620" y="31"/>
                    </a:lnTo>
                    <a:lnTo>
                      <a:pt x="597" y="23"/>
                    </a:lnTo>
                    <a:lnTo>
                      <a:pt x="572" y="16"/>
                    </a:lnTo>
                    <a:lnTo>
                      <a:pt x="549" y="10"/>
                    </a:lnTo>
                    <a:lnTo>
                      <a:pt x="524" y="6"/>
                    </a:lnTo>
                    <a:lnTo>
                      <a:pt x="499" y="2"/>
                    </a:lnTo>
                    <a:lnTo>
                      <a:pt x="472" y="0"/>
                    </a:lnTo>
                    <a:lnTo>
                      <a:pt x="447" y="0"/>
                    </a:lnTo>
                    <a:lnTo>
                      <a:pt x="422" y="0"/>
                    </a:lnTo>
                    <a:lnTo>
                      <a:pt x="395" y="2"/>
                    </a:lnTo>
                    <a:lnTo>
                      <a:pt x="370" y="6"/>
                    </a:lnTo>
                    <a:lnTo>
                      <a:pt x="346" y="10"/>
                    </a:lnTo>
                    <a:lnTo>
                      <a:pt x="322" y="16"/>
                    </a:lnTo>
                    <a:lnTo>
                      <a:pt x="298" y="23"/>
                    </a:lnTo>
                    <a:lnTo>
                      <a:pt x="275" y="31"/>
                    </a:lnTo>
                    <a:lnTo>
                      <a:pt x="251" y="39"/>
                    </a:lnTo>
                    <a:lnTo>
                      <a:pt x="230" y="50"/>
                    </a:lnTo>
                    <a:lnTo>
                      <a:pt x="207" y="60"/>
                    </a:lnTo>
                    <a:lnTo>
                      <a:pt x="188" y="73"/>
                    </a:lnTo>
                    <a:lnTo>
                      <a:pt x="167" y="85"/>
                    </a:lnTo>
                    <a:lnTo>
                      <a:pt x="148" y="100"/>
                    </a:lnTo>
                    <a:lnTo>
                      <a:pt x="129" y="113"/>
                    </a:lnTo>
                    <a:lnTo>
                      <a:pt x="109" y="131"/>
                    </a:lnTo>
                    <a:lnTo>
                      <a:pt x="92" y="146"/>
                    </a:lnTo>
                    <a:lnTo>
                      <a:pt x="77" y="163"/>
                    </a:lnTo>
                    <a:lnTo>
                      <a:pt x="60" y="182"/>
                    </a:lnTo>
                    <a:lnTo>
                      <a:pt x="46" y="202"/>
                    </a:lnTo>
                    <a:lnTo>
                      <a:pt x="31" y="221"/>
                    </a:lnTo>
                    <a:lnTo>
                      <a:pt x="19" y="242"/>
                    </a:lnTo>
                    <a:lnTo>
                      <a:pt x="6" y="261"/>
                    </a:lnTo>
                    <a:lnTo>
                      <a:pt x="4" y="269"/>
                    </a:lnTo>
                    <a:lnTo>
                      <a:pt x="2" y="273"/>
                    </a:lnTo>
                    <a:lnTo>
                      <a:pt x="2" y="276"/>
                    </a:lnTo>
                    <a:lnTo>
                      <a:pt x="2" y="282"/>
                    </a:lnTo>
                    <a:lnTo>
                      <a:pt x="2" y="286"/>
                    </a:lnTo>
                    <a:lnTo>
                      <a:pt x="2" y="290"/>
                    </a:lnTo>
                    <a:lnTo>
                      <a:pt x="0" y="296"/>
                    </a:lnTo>
                    <a:lnTo>
                      <a:pt x="0" y="300"/>
                    </a:lnTo>
                    <a:lnTo>
                      <a:pt x="0" y="303"/>
                    </a:lnTo>
                    <a:lnTo>
                      <a:pt x="8" y="290"/>
                    </a:lnTo>
                    <a:lnTo>
                      <a:pt x="17" y="269"/>
                    </a:lnTo>
                    <a:lnTo>
                      <a:pt x="29" y="248"/>
                    </a:lnTo>
                    <a:lnTo>
                      <a:pt x="42" y="229"/>
                    </a:lnTo>
                    <a:lnTo>
                      <a:pt x="56" y="209"/>
                    </a:lnTo>
                    <a:lnTo>
                      <a:pt x="71" y="190"/>
                    </a:lnTo>
                    <a:lnTo>
                      <a:pt x="86" y="173"/>
                    </a:lnTo>
                    <a:lnTo>
                      <a:pt x="102" y="156"/>
                    </a:lnTo>
                    <a:lnTo>
                      <a:pt x="119" y="140"/>
                    </a:lnTo>
                    <a:lnTo>
                      <a:pt x="136" y="125"/>
                    </a:lnTo>
                    <a:lnTo>
                      <a:pt x="156" y="110"/>
                    </a:lnTo>
                    <a:lnTo>
                      <a:pt x="175" y="96"/>
                    </a:lnTo>
                    <a:lnTo>
                      <a:pt x="194" y="83"/>
                    </a:lnTo>
                    <a:lnTo>
                      <a:pt x="215" y="71"/>
                    </a:lnTo>
                    <a:lnTo>
                      <a:pt x="236" y="62"/>
                    </a:lnTo>
                    <a:lnTo>
                      <a:pt x="257" y="52"/>
                    </a:lnTo>
                    <a:lnTo>
                      <a:pt x="278" y="42"/>
                    </a:lnTo>
                    <a:lnTo>
                      <a:pt x="301" y="35"/>
                    </a:lnTo>
                    <a:lnTo>
                      <a:pt x="324" y="29"/>
                    </a:lnTo>
                    <a:lnTo>
                      <a:pt x="349" y="23"/>
                    </a:lnTo>
                    <a:lnTo>
                      <a:pt x="372" y="17"/>
                    </a:lnTo>
                    <a:lnTo>
                      <a:pt x="397" y="16"/>
                    </a:lnTo>
                    <a:lnTo>
                      <a:pt x="422" y="14"/>
                    </a:lnTo>
                    <a:lnTo>
                      <a:pt x="447" y="14"/>
                    </a:lnTo>
                    <a:lnTo>
                      <a:pt x="472" y="14"/>
                    </a:lnTo>
                    <a:lnTo>
                      <a:pt x="497" y="16"/>
                    </a:lnTo>
                    <a:lnTo>
                      <a:pt x="522" y="17"/>
                    </a:lnTo>
                    <a:lnTo>
                      <a:pt x="545" y="23"/>
                    </a:lnTo>
                    <a:lnTo>
                      <a:pt x="570" y="29"/>
                    </a:lnTo>
                    <a:lnTo>
                      <a:pt x="593" y="35"/>
                    </a:lnTo>
                    <a:lnTo>
                      <a:pt x="614" y="42"/>
                    </a:lnTo>
                    <a:lnTo>
                      <a:pt x="637" y="52"/>
                    </a:lnTo>
                    <a:lnTo>
                      <a:pt x="658" y="62"/>
                    </a:lnTo>
                    <a:lnTo>
                      <a:pt x="679" y="71"/>
                    </a:lnTo>
                    <a:lnTo>
                      <a:pt x="701" y="83"/>
                    </a:lnTo>
                    <a:lnTo>
                      <a:pt x="720" y="96"/>
                    </a:lnTo>
                    <a:lnTo>
                      <a:pt x="739" y="110"/>
                    </a:lnTo>
                    <a:lnTo>
                      <a:pt x="758" y="125"/>
                    </a:lnTo>
                    <a:lnTo>
                      <a:pt x="775" y="140"/>
                    </a:lnTo>
                    <a:lnTo>
                      <a:pt x="793" y="156"/>
                    </a:lnTo>
                    <a:lnTo>
                      <a:pt x="808" y="173"/>
                    </a:lnTo>
                    <a:lnTo>
                      <a:pt x="823" y="190"/>
                    </a:lnTo>
                    <a:lnTo>
                      <a:pt x="839" y="209"/>
                    </a:lnTo>
                    <a:lnTo>
                      <a:pt x="852" y="229"/>
                    </a:lnTo>
                    <a:lnTo>
                      <a:pt x="866" y="248"/>
                    </a:lnTo>
                    <a:lnTo>
                      <a:pt x="877" y="269"/>
                    </a:lnTo>
                    <a:lnTo>
                      <a:pt x="887" y="290"/>
                    </a:lnTo>
                    <a:lnTo>
                      <a:pt x="896" y="311"/>
                    </a:lnTo>
                    <a:lnTo>
                      <a:pt x="906" y="332"/>
                    </a:lnTo>
                    <a:lnTo>
                      <a:pt x="914" y="355"/>
                    </a:lnTo>
                    <a:lnTo>
                      <a:pt x="919" y="378"/>
                    </a:lnTo>
                    <a:lnTo>
                      <a:pt x="925" y="403"/>
                    </a:lnTo>
                    <a:lnTo>
                      <a:pt x="929" y="426"/>
                    </a:lnTo>
                    <a:lnTo>
                      <a:pt x="933" y="451"/>
                    </a:lnTo>
                    <a:lnTo>
                      <a:pt x="935" y="476"/>
                    </a:lnTo>
                    <a:lnTo>
                      <a:pt x="935" y="501"/>
                    </a:lnTo>
                    <a:lnTo>
                      <a:pt x="948" y="501"/>
                    </a:lnTo>
                    <a:lnTo>
                      <a:pt x="948" y="526"/>
                    </a:lnTo>
                    <a:lnTo>
                      <a:pt x="946" y="553"/>
                    </a:lnTo>
                    <a:lnTo>
                      <a:pt x="942" y="578"/>
                    </a:lnTo>
                    <a:lnTo>
                      <a:pt x="938" y="603"/>
                    </a:lnTo>
                    <a:lnTo>
                      <a:pt x="933" y="626"/>
                    </a:lnTo>
                    <a:lnTo>
                      <a:pt x="925" y="651"/>
                    </a:lnTo>
                    <a:lnTo>
                      <a:pt x="917" y="674"/>
                    </a:lnTo>
                    <a:lnTo>
                      <a:pt x="910" y="697"/>
                    </a:lnTo>
                    <a:lnTo>
                      <a:pt x="898" y="718"/>
                    </a:lnTo>
                    <a:lnTo>
                      <a:pt x="889" y="739"/>
                    </a:lnTo>
                    <a:lnTo>
                      <a:pt x="875" y="760"/>
                    </a:lnTo>
                    <a:lnTo>
                      <a:pt x="864" y="781"/>
                    </a:lnTo>
                    <a:lnTo>
                      <a:pt x="848" y="800"/>
                    </a:lnTo>
                    <a:lnTo>
                      <a:pt x="835" y="820"/>
                    </a:lnTo>
                    <a:lnTo>
                      <a:pt x="818" y="839"/>
                    </a:lnTo>
                    <a:lnTo>
                      <a:pt x="802" y="856"/>
                    </a:lnTo>
                    <a:lnTo>
                      <a:pt x="785" y="871"/>
                    </a:lnTo>
                    <a:lnTo>
                      <a:pt x="766" y="887"/>
                    </a:lnTo>
                    <a:lnTo>
                      <a:pt x="747" y="902"/>
                    </a:lnTo>
                    <a:lnTo>
                      <a:pt x="727" y="917"/>
                    </a:lnTo>
                    <a:lnTo>
                      <a:pt x="706" y="929"/>
                    </a:lnTo>
                    <a:lnTo>
                      <a:pt x="685" y="942"/>
                    </a:lnTo>
                    <a:lnTo>
                      <a:pt x="664" y="952"/>
                    </a:lnTo>
                    <a:lnTo>
                      <a:pt x="643" y="963"/>
                    </a:lnTo>
                    <a:lnTo>
                      <a:pt x="620" y="971"/>
                    </a:lnTo>
                    <a:lnTo>
                      <a:pt x="597" y="979"/>
                    </a:lnTo>
                    <a:lnTo>
                      <a:pt x="572" y="987"/>
                    </a:lnTo>
                    <a:lnTo>
                      <a:pt x="549" y="992"/>
                    </a:lnTo>
                    <a:lnTo>
                      <a:pt x="524" y="996"/>
                    </a:lnTo>
                    <a:lnTo>
                      <a:pt x="499" y="1000"/>
                    </a:lnTo>
                    <a:lnTo>
                      <a:pt x="472" y="1002"/>
                    </a:lnTo>
                    <a:lnTo>
                      <a:pt x="447" y="1002"/>
                    </a:lnTo>
                    <a:lnTo>
                      <a:pt x="422" y="1002"/>
                    </a:lnTo>
                    <a:lnTo>
                      <a:pt x="395" y="1000"/>
                    </a:lnTo>
                    <a:lnTo>
                      <a:pt x="370" y="996"/>
                    </a:lnTo>
                    <a:lnTo>
                      <a:pt x="346" y="992"/>
                    </a:lnTo>
                    <a:lnTo>
                      <a:pt x="322" y="987"/>
                    </a:lnTo>
                    <a:lnTo>
                      <a:pt x="298" y="979"/>
                    </a:lnTo>
                    <a:lnTo>
                      <a:pt x="275" y="971"/>
                    </a:lnTo>
                    <a:lnTo>
                      <a:pt x="251" y="963"/>
                    </a:lnTo>
                    <a:lnTo>
                      <a:pt x="230" y="952"/>
                    </a:lnTo>
                    <a:lnTo>
                      <a:pt x="207" y="942"/>
                    </a:lnTo>
                    <a:lnTo>
                      <a:pt x="188" y="929"/>
                    </a:lnTo>
                    <a:lnTo>
                      <a:pt x="167" y="917"/>
                    </a:lnTo>
                    <a:lnTo>
                      <a:pt x="148" y="902"/>
                    </a:lnTo>
                    <a:lnTo>
                      <a:pt x="129" y="887"/>
                    </a:lnTo>
                    <a:lnTo>
                      <a:pt x="109" y="871"/>
                    </a:lnTo>
                    <a:lnTo>
                      <a:pt x="92" y="856"/>
                    </a:lnTo>
                    <a:lnTo>
                      <a:pt x="77" y="839"/>
                    </a:lnTo>
                    <a:lnTo>
                      <a:pt x="60" y="820"/>
                    </a:lnTo>
                    <a:lnTo>
                      <a:pt x="46" y="800"/>
                    </a:lnTo>
                    <a:lnTo>
                      <a:pt x="31" y="781"/>
                    </a:lnTo>
                    <a:lnTo>
                      <a:pt x="19" y="760"/>
                    </a:lnTo>
                    <a:lnTo>
                      <a:pt x="14" y="752"/>
                    </a:lnTo>
                    <a:lnTo>
                      <a:pt x="14" y="749"/>
                    </a:lnTo>
                    <a:lnTo>
                      <a:pt x="14" y="745"/>
                    </a:lnTo>
                    <a:lnTo>
                      <a:pt x="12" y="739"/>
                    </a:lnTo>
                    <a:lnTo>
                      <a:pt x="12" y="735"/>
                    </a:lnTo>
                    <a:lnTo>
                      <a:pt x="12" y="731"/>
                    </a:lnTo>
                    <a:lnTo>
                      <a:pt x="10" y="726"/>
                    </a:lnTo>
                    <a:lnTo>
                      <a:pt x="10" y="722"/>
                    </a:lnTo>
                    <a:lnTo>
                      <a:pt x="10" y="718"/>
                    </a:lnTo>
                    <a:lnTo>
                      <a:pt x="17" y="733"/>
                    </a:lnTo>
                    <a:lnTo>
                      <a:pt x="29" y="754"/>
                    </a:lnTo>
                    <a:lnTo>
                      <a:pt x="42" y="774"/>
                    </a:lnTo>
                    <a:lnTo>
                      <a:pt x="56" y="793"/>
                    </a:lnTo>
                    <a:lnTo>
                      <a:pt x="71" y="812"/>
                    </a:lnTo>
                    <a:lnTo>
                      <a:pt x="86" y="829"/>
                    </a:lnTo>
                    <a:lnTo>
                      <a:pt x="102" y="846"/>
                    </a:lnTo>
                    <a:lnTo>
                      <a:pt x="119" y="862"/>
                    </a:lnTo>
                    <a:lnTo>
                      <a:pt x="136" y="877"/>
                    </a:lnTo>
                    <a:lnTo>
                      <a:pt x="156" y="892"/>
                    </a:lnTo>
                    <a:lnTo>
                      <a:pt x="175" y="906"/>
                    </a:lnTo>
                    <a:lnTo>
                      <a:pt x="194" y="919"/>
                    </a:lnTo>
                    <a:lnTo>
                      <a:pt x="215" y="931"/>
                    </a:lnTo>
                    <a:lnTo>
                      <a:pt x="236" y="940"/>
                    </a:lnTo>
                    <a:lnTo>
                      <a:pt x="257" y="950"/>
                    </a:lnTo>
                    <a:lnTo>
                      <a:pt x="278" y="960"/>
                    </a:lnTo>
                    <a:lnTo>
                      <a:pt x="301" y="967"/>
                    </a:lnTo>
                    <a:lnTo>
                      <a:pt x="324" y="973"/>
                    </a:lnTo>
                    <a:lnTo>
                      <a:pt x="349" y="979"/>
                    </a:lnTo>
                    <a:lnTo>
                      <a:pt x="372" y="983"/>
                    </a:lnTo>
                    <a:lnTo>
                      <a:pt x="397" y="987"/>
                    </a:lnTo>
                    <a:lnTo>
                      <a:pt x="422" y="988"/>
                    </a:lnTo>
                    <a:lnTo>
                      <a:pt x="447" y="988"/>
                    </a:lnTo>
                    <a:lnTo>
                      <a:pt x="472" y="988"/>
                    </a:lnTo>
                    <a:lnTo>
                      <a:pt x="497" y="987"/>
                    </a:lnTo>
                    <a:lnTo>
                      <a:pt x="522" y="983"/>
                    </a:lnTo>
                    <a:lnTo>
                      <a:pt x="545" y="979"/>
                    </a:lnTo>
                    <a:lnTo>
                      <a:pt x="570" y="973"/>
                    </a:lnTo>
                    <a:lnTo>
                      <a:pt x="593" y="967"/>
                    </a:lnTo>
                    <a:lnTo>
                      <a:pt x="614" y="960"/>
                    </a:lnTo>
                    <a:lnTo>
                      <a:pt x="637" y="950"/>
                    </a:lnTo>
                    <a:lnTo>
                      <a:pt x="658" y="940"/>
                    </a:lnTo>
                    <a:lnTo>
                      <a:pt x="679" y="931"/>
                    </a:lnTo>
                    <a:lnTo>
                      <a:pt x="701" y="919"/>
                    </a:lnTo>
                    <a:lnTo>
                      <a:pt x="720" y="906"/>
                    </a:lnTo>
                    <a:lnTo>
                      <a:pt x="739" y="892"/>
                    </a:lnTo>
                    <a:lnTo>
                      <a:pt x="758" y="877"/>
                    </a:lnTo>
                    <a:lnTo>
                      <a:pt x="775" y="862"/>
                    </a:lnTo>
                    <a:lnTo>
                      <a:pt x="793" y="846"/>
                    </a:lnTo>
                    <a:lnTo>
                      <a:pt x="808" y="829"/>
                    </a:lnTo>
                    <a:lnTo>
                      <a:pt x="823" y="812"/>
                    </a:lnTo>
                    <a:lnTo>
                      <a:pt x="839" y="793"/>
                    </a:lnTo>
                    <a:lnTo>
                      <a:pt x="852" y="774"/>
                    </a:lnTo>
                    <a:lnTo>
                      <a:pt x="866" y="754"/>
                    </a:lnTo>
                    <a:lnTo>
                      <a:pt x="877" y="733"/>
                    </a:lnTo>
                    <a:lnTo>
                      <a:pt x="887" y="712"/>
                    </a:lnTo>
                    <a:lnTo>
                      <a:pt x="896" y="691"/>
                    </a:lnTo>
                    <a:lnTo>
                      <a:pt x="906" y="668"/>
                    </a:lnTo>
                    <a:lnTo>
                      <a:pt x="914" y="647"/>
                    </a:lnTo>
                    <a:lnTo>
                      <a:pt x="919" y="624"/>
                    </a:lnTo>
                    <a:lnTo>
                      <a:pt x="925" y="599"/>
                    </a:lnTo>
                    <a:lnTo>
                      <a:pt x="929" y="576"/>
                    </a:lnTo>
                    <a:lnTo>
                      <a:pt x="933" y="551"/>
                    </a:lnTo>
                    <a:lnTo>
                      <a:pt x="935" y="526"/>
                    </a:lnTo>
                    <a:lnTo>
                      <a:pt x="935" y="501"/>
                    </a:lnTo>
                    <a:lnTo>
                      <a:pt x="948" y="501"/>
                    </a:lnTo>
                    <a:close/>
                  </a:path>
                </a:pathLst>
              </a:custGeom>
              <a:solidFill>
                <a:srgbClr val="B3E0FF"/>
              </a:solidFill>
              <a:ln w="9525">
                <a:noFill/>
                <a:round/>
                <a:headEnd/>
                <a:tailEnd/>
              </a:ln>
            </p:spPr>
            <p:txBody>
              <a:bodyPr/>
              <a:lstStyle/>
              <a:p>
                <a:endParaRPr lang="en-US"/>
              </a:p>
            </p:txBody>
          </p:sp>
          <p:sp>
            <p:nvSpPr>
              <p:cNvPr id="27836" name="Freeform 1152"/>
              <p:cNvSpPr>
                <a:spLocks/>
              </p:cNvSpPr>
              <p:nvPr/>
            </p:nvSpPr>
            <p:spPr bwMode="auto">
              <a:xfrm>
                <a:off x="419" y="1711"/>
                <a:ext cx="944" cy="990"/>
              </a:xfrm>
              <a:custGeom>
                <a:avLst/>
                <a:gdLst>
                  <a:gd name="T0" fmla="*/ 939 w 944"/>
                  <a:gd name="T1" fmla="*/ 420 h 990"/>
                  <a:gd name="T2" fmla="*/ 914 w 944"/>
                  <a:gd name="T3" fmla="*/ 324 h 990"/>
                  <a:gd name="T4" fmla="*/ 871 w 944"/>
                  <a:gd name="T5" fmla="*/ 238 h 990"/>
                  <a:gd name="T6" fmla="*/ 816 w 944"/>
                  <a:gd name="T7" fmla="*/ 163 h 990"/>
                  <a:gd name="T8" fmla="*/ 745 w 944"/>
                  <a:gd name="T9" fmla="*/ 98 h 990"/>
                  <a:gd name="T10" fmla="*/ 664 w 944"/>
                  <a:gd name="T11" fmla="*/ 50 h 990"/>
                  <a:gd name="T12" fmla="*/ 572 w 944"/>
                  <a:gd name="T13" fmla="*/ 15 h 990"/>
                  <a:gd name="T14" fmla="*/ 474 w 944"/>
                  <a:gd name="T15" fmla="*/ 0 h 990"/>
                  <a:gd name="T16" fmla="*/ 374 w 944"/>
                  <a:gd name="T17" fmla="*/ 6 h 990"/>
                  <a:gd name="T18" fmla="*/ 278 w 944"/>
                  <a:gd name="T19" fmla="*/ 31 h 990"/>
                  <a:gd name="T20" fmla="*/ 192 w 944"/>
                  <a:gd name="T21" fmla="*/ 71 h 990"/>
                  <a:gd name="T22" fmla="*/ 117 w 944"/>
                  <a:gd name="T23" fmla="*/ 128 h 990"/>
                  <a:gd name="T24" fmla="*/ 52 w 944"/>
                  <a:gd name="T25" fmla="*/ 199 h 990"/>
                  <a:gd name="T26" fmla="*/ 4 w 944"/>
                  <a:gd name="T27" fmla="*/ 280 h 990"/>
                  <a:gd name="T28" fmla="*/ 2 w 944"/>
                  <a:gd name="T29" fmla="*/ 299 h 990"/>
                  <a:gd name="T30" fmla="*/ 0 w 944"/>
                  <a:gd name="T31" fmla="*/ 318 h 990"/>
                  <a:gd name="T32" fmla="*/ 37 w 944"/>
                  <a:gd name="T33" fmla="*/ 246 h 990"/>
                  <a:gd name="T34" fmla="*/ 92 w 944"/>
                  <a:gd name="T35" fmla="*/ 171 h 990"/>
                  <a:gd name="T36" fmla="*/ 161 w 944"/>
                  <a:gd name="T37" fmla="*/ 109 h 990"/>
                  <a:gd name="T38" fmla="*/ 240 w 944"/>
                  <a:gd name="T39" fmla="*/ 61 h 990"/>
                  <a:gd name="T40" fmla="*/ 328 w 944"/>
                  <a:gd name="T41" fmla="*/ 29 h 990"/>
                  <a:gd name="T42" fmla="*/ 424 w 944"/>
                  <a:gd name="T43" fmla="*/ 13 h 990"/>
                  <a:gd name="T44" fmla="*/ 522 w 944"/>
                  <a:gd name="T45" fmla="*/ 19 h 990"/>
                  <a:gd name="T46" fmla="*/ 614 w 944"/>
                  <a:gd name="T47" fmla="*/ 42 h 990"/>
                  <a:gd name="T48" fmla="*/ 699 w 944"/>
                  <a:gd name="T49" fmla="*/ 82 h 990"/>
                  <a:gd name="T50" fmla="*/ 774 w 944"/>
                  <a:gd name="T51" fmla="*/ 138 h 990"/>
                  <a:gd name="T52" fmla="*/ 835 w 944"/>
                  <a:gd name="T53" fmla="*/ 207 h 990"/>
                  <a:gd name="T54" fmla="*/ 883 w 944"/>
                  <a:gd name="T55" fmla="*/ 286 h 990"/>
                  <a:gd name="T56" fmla="*/ 916 w 944"/>
                  <a:gd name="T57" fmla="*/ 374 h 990"/>
                  <a:gd name="T58" fmla="*/ 931 w 944"/>
                  <a:gd name="T59" fmla="*/ 470 h 990"/>
                  <a:gd name="T60" fmla="*/ 940 w 944"/>
                  <a:gd name="T61" fmla="*/ 545 h 990"/>
                  <a:gd name="T62" fmla="*/ 921 w 944"/>
                  <a:gd name="T63" fmla="*/ 643 h 990"/>
                  <a:gd name="T64" fmla="*/ 885 w 944"/>
                  <a:gd name="T65" fmla="*/ 731 h 990"/>
                  <a:gd name="T66" fmla="*/ 831 w 944"/>
                  <a:gd name="T67" fmla="*/ 810 h 990"/>
                  <a:gd name="T68" fmla="*/ 764 w 944"/>
                  <a:gd name="T69" fmla="*/ 877 h 990"/>
                  <a:gd name="T70" fmla="*/ 685 w 944"/>
                  <a:gd name="T71" fmla="*/ 931 h 990"/>
                  <a:gd name="T72" fmla="*/ 597 w 944"/>
                  <a:gd name="T73" fmla="*/ 967 h 990"/>
                  <a:gd name="T74" fmla="*/ 499 w 944"/>
                  <a:gd name="T75" fmla="*/ 986 h 990"/>
                  <a:gd name="T76" fmla="*/ 399 w 944"/>
                  <a:gd name="T77" fmla="*/ 986 h 990"/>
                  <a:gd name="T78" fmla="*/ 301 w 944"/>
                  <a:gd name="T79" fmla="*/ 967 h 990"/>
                  <a:gd name="T80" fmla="*/ 213 w 944"/>
                  <a:gd name="T81" fmla="*/ 931 h 990"/>
                  <a:gd name="T82" fmla="*/ 135 w 944"/>
                  <a:gd name="T83" fmla="*/ 877 h 990"/>
                  <a:gd name="T84" fmla="*/ 67 w 944"/>
                  <a:gd name="T85" fmla="*/ 810 h 990"/>
                  <a:gd name="T86" fmla="*/ 14 w 944"/>
                  <a:gd name="T87" fmla="*/ 731 h 990"/>
                  <a:gd name="T88" fmla="*/ 12 w 944"/>
                  <a:gd name="T89" fmla="*/ 716 h 990"/>
                  <a:gd name="T90" fmla="*/ 10 w 944"/>
                  <a:gd name="T91" fmla="*/ 697 h 990"/>
                  <a:gd name="T92" fmla="*/ 37 w 944"/>
                  <a:gd name="T93" fmla="*/ 744 h 990"/>
                  <a:gd name="T94" fmla="*/ 92 w 944"/>
                  <a:gd name="T95" fmla="*/ 819 h 990"/>
                  <a:gd name="T96" fmla="*/ 161 w 944"/>
                  <a:gd name="T97" fmla="*/ 881 h 990"/>
                  <a:gd name="T98" fmla="*/ 240 w 944"/>
                  <a:gd name="T99" fmla="*/ 929 h 990"/>
                  <a:gd name="T100" fmla="*/ 328 w 944"/>
                  <a:gd name="T101" fmla="*/ 961 h 990"/>
                  <a:gd name="T102" fmla="*/ 424 w 944"/>
                  <a:gd name="T103" fmla="*/ 977 h 990"/>
                  <a:gd name="T104" fmla="*/ 522 w 944"/>
                  <a:gd name="T105" fmla="*/ 971 h 990"/>
                  <a:gd name="T106" fmla="*/ 614 w 944"/>
                  <a:gd name="T107" fmla="*/ 948 h 990"/>
                  <a:gd name="T108" fmla="*/ 699 w 944"/>
                  <a:gd name="T109" fmla="*/ 908 h 990"/>
                  <a:gd name="T110" fmla="*/ 774 w 944"/>
                  <a:gd name="T111" fmla="*/ 852 h 990"/>
                  <a:gd name="T112" fmla="*/ 835 w 944"/>
                  <a:gd name="T113" fmla="*/ 783 h 990"/>
                  <a:gd name="T114" fmla="*/ 883 w 944"/>
                  <a:gd name="T115" fmla="*/ 704 h 990"/>
                  <a:gd name="T116" fmla="*/ 916 w 944"/>
                  <a:gd name="T117" fmla="*/ 616 h 990"/>
                  <a:gd name="T118" fmla="*/ 931 w 944"/>
                  <a:gd name="T119" fmla="*/ 520 h 99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44"/>
                  <a:gd name="T181" fmla="*/ 0 h 990"/>
                  <a:gd name="T182" fmla="*/ 944 w 944"/>
                  <a:gd name="T183" fmla="*/ 990 h 99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44" h="990">
                    <a:moveTo>
                      <a:pt x="944" y="495"/>
                    </a:moveTo>
                    <a:lnTo>
                      <a:pt x="942" y="470"/>
                    </a:lnTo>
                    <a:lnTo>
                      <a:pt x="940" y="445"/>
                    </a:lnTo>
                    <a:lnTo>
                      <a:pt x="939" y="420"/>
                    </a:lnTo>
                    <a:lnTo>
                      <a:pt x="935" y="395"/>
                    </a:lnTo>
                    <a:lnTo>
                      <a:pt x="929" y="372"/>
                    </a:lnTo>
                    <a:lnTo>
                      <a:pt x="921" y="347"/>
                    </a:lnTo>
                    <a:lnTo>
                      <a:pt x="914" y="324"/>
                    </a:lnTo>
                    <a:lnTo>
                      <a:pt x="906" y="303"/>
                    </a:lnTo>
                    <a:lnTo>
                      <a:pt x="894" y="280"/>
                    </a:lnTo>
                    <a:lnTo>
                      <a:pt x="885" y="259"/>
                    </a:lnTo>
                    <a:lnTo>
                      <a:pt x="871" y="238"/>
                    </a:lnTo>
                    <a:lnTo>
                      <a:pt x="860" y="219"/>
                    </a:lnTo>
                    <a:lnTo>
                      <a:pt x="846" y="199"/>
                    </a:lnTo>
                    <a:lnTo>
                      <a:pt x="831" y="180"/>
                    </a:lnTo>
                    <a:lnTo>
                      <a:pt x="816" y="163"/>
                    </a:lnTo>
                    <a:lnTo>
                      <a:pt x="798" y="146"/>
                    </a:lnTo>
                    <a:lnTo>
                      <a:pt x="781" y="128"/>
                    </a:lnTo>
                    <a:lnTo>
                      <a:pt x="764" y="113"/>
                    </a:lnTo>
                    <a:lnTo>
                      <a:pt x="745" y="98"/>
                    </a:lnTo>
                    <a:lnTo>
                      <a:pt x="726" y="84"/>
                    </a:lnTo>
                    <a:lnTo>
                      <a:pt x="706" y="71"/>
                    </a:lnTo>
                    <a:lnTo>
                      <a:pt x="685" y="59"/>
                    </a:lnTo>
                    <a:lnTo>
                      <a:pt x="664" y="50"/>
                    </a:lnTo>
                    <a:lnTo>
                      <a:pt x="641" y="38"/>
                    </a:lnTo>
                    <a:lnTo>
                      <a:pt x="620" y="31"/>
                    </a:lnTo>
                    <a:lnTo>
                      <a:pt x="597" y="23"/>
                    </a:lnTo>
                    <a:lnTo>
                      <a:pt x="572" y="15"/>
                    </a:lnTo>
                    <a:lnTo>
                      <a:pt x="549" y="10"/>
                    </a:lnTo>
                    <a:lnTo>
                      <a:pt x="524" y="6"/>
                    </a:lnTo>
                    <a:lnTo>
                      <a:pt x="499" y="2"/>
                    </a:lnTo>
                    <a:lnTo>
                      <a:pt x="474" y="0"/>
                    </a:lnTo>
                    <a:lnTo>
                      <a:pt x="449" y="0"/>
                    </a:lnTo>
                    <a:lnTo>
                      <a:pt x="424" y="0"/>
                    </a:lnTo>
                    <a:lnTo>
                      <a:pt x="399" y="2"/>
                    </a:lnTo>
                    <a:lnTo>
                      <a:pt x="374" y="6"/>
                    </a:lnTo>
                    <a:lnTo>
                      <a:pt x="349" y="10"/>
                    </a:lnTo>
                    <a:lnTo>
                      <a:pt x="326" y="15"/>
                    </a:lnTo>
                    <a:lnTo>
                      <a:pt x="301" y="23"/>
                    </a:lnTo>
                    <a:lnTo>
                      <a:pt x="278" y="31"/>
                    </a:lnTo>
                    <a:lnTo>
                      <a:pt x="257" y="38"/>
                    </a:lnTo>
                    <a:lnTo>
                      <a:pt x="234" y="50"/>
                    </a:lnTo>
                    <a:lnTo>
                      <a:pt x="213" y="59"/>
                    </a:lnTo>
                    <a:lnTo>
                      <a:pt x="192" y="71"/>
                    </a:lnTo>
                    <a:lnTo>
                      <a:pt x="173" y="84"/>
                    </a:lnTo>
                    <a:lnTo>
                      <a:pt x="154" y="98"/>
                    </a:lnTo>
                    <a:lnTo>
                      <a:pt x="135" y="113"/>
                    </a:lnTo>
                    <a:lnTo>
                      <a:pt x="117" y="128"/>
                    </a:lnTo>
                    <a:lnTo>
                      <a:pt x="100" y="146"/>
                    </a:lnTo>
                    <a:lnTo>
                      <a:pt x="83" y="163"/>
                    </a:lnTo>
                    <a:lnTo>
                      <a:pt x="67" y="180"/>
                    </a:lnTo>
                    <a:lnTo>
                      <a:pt x="52" y="199"/>
                    </a:lnTo>
                    <a:lnTo>
                      <a:pt x="39" y="219"/>
                    </a:lnTo>
                    <a:lnTo>
                      <a:pt x="25" y="238"/>
                    </a:lnTo>
                    <a:lnTo>
                      <a:pt x="14" y="259"/>
                    </a:lnTo>
                    <a:lnTo>
                      <a:pt x="4" y="280"/>
                    </a:lnTo>
                    <a:lnTo>
                      <a:pt x="4" y="284"/>
                    </a:lnTo>
                    <a:lnTo>
                      <a:pt x="2" y="290"/>
                    </a:lnTo>
                    <a:lnTo>
                      <a:pt x="2" y="294"/>
                    </a:lnTo>
                    <a:lnTo>
                      <a:pt x="2" y="299"/>
                    </a:lnTo>
                    <a:lnTo>
                      <a:pt x="2" y="303"/>
                    </a:lnTo>
                    <a:lnTo>
                      <a:pt x="2" y="309"/>
                    </a:lnTo>
                    <a:lnTo>
                      <a:pt x="2" y="313"/>
                    </a:lnTo>
                    <a:lnTo>
                      <a:pt x="0" y="318"/>
                    </a:lnTo>
                    <a:lnTo>
                      <a:pt x="6" y="307"/>
                    </a:lnTo>
                    <a:lnTo>
                      <a:pt x="16" y="286"/>
                    </a:lnTo>
                    <a:lnTo>
                      <a:pt x="25" y="265"/>
                    </a:lnTo>
                    <a:lnTo>
                      <a:pt x="37" y="246"/>
                    </a:lnTo>
                    <a:lnTo>
                      <a:pt x="50" y="226"/>
                    </a:lnTo>
                    <a:lnTo>
                      <a:pt x="64" y="207"/>
                    </a:lnTo>
                    <a:lnTo>
                      <a:pt x="77" y="188"/>
                    </a:lnTo>
                    <a:lnTo>
                      <a:pt x="92" y="171"/>
                    </a:lnTo>
                    <a:lnTo>
                      <a:pt x="108" y="153"/>
                    </a:lnTo>
                    <a:lnTo>
                      <a:pt x="125" y="138"/>
                    </a:lnTo>
                    <a:lnTo>
                      <a:pt x="142" y="123"/>
                    </a:lnTo>
                    <a:lnTo>
                      <a:pt x="161" y="109"/>
                    </a:lnTo>
                    <a:lnTo>
                      <a:pt x="181" y="96"/>
                    </a:lnTo>
                    <a:lnTo>
                      <a:pt x="200" y="82"/>
                    </a:lnTo>
                    <a:lnTo>
                      <a:pt x="219" y="71"/>
                    </a:lnTo>
                    <a:lnTo>
                      <a:pt x="240" y="61"/>
                    </a:lnTo>
                    <a:lnTo>
                      <a:pt x="261" y="52"/>
                    </a:lnTo>
                    <a:lnTo>
                      <a:pt x="284" y="42"/>
                    </a:lnTo>
                    <a:lnTo>
                      <a:pt x="305" y="34"/>
                    </a:lnTo>
                    <a:lnTo>
                      <a:pt x="328" y="29"/>
                    </a:lnTo>
                    <a:lnTo>
                      <a:pt x="351" y="23"/>
                    </a:lnTo>
                    <a:lnTo>
                      <a:pt x="376" y="19"/>
                    </a:lnTo>
                    <a:lnTo>
                      <a:pt x="399" y="15"/>
                    </a:lnTo>
                    <a:lnTo>
                      <a:pt x="424" y="13"/>
                    </a:lnTo>
                    <a:lnTo>
                      <a:pt x="449" y="13"/>
                    </a:lnTo>
                    <a:lnTo>
                      <a:pt x="474" y="13"/>
                    </a:lnTo>
                    <a:lnTo>
                      <a:pt x="499" y="15"/>
                    </a:lnTo>
                    <a:lnTo>
                      <a:pt x="522" y="19"/>
                    </a:lnTo>
                    <a:lnTo>
                      <a:pt x="547" y="23"/>
                    </a:lnTo>
                    <a:lnTo>
                      <a:pt x="570" y="29"/>
                    </a:lnTo>
                    <a:lnTo>
                      <a:pt x="593" y="34"/>
                    </a:lnTo>
                    <a:lnTo>
                      <a:pt x="614" y="42"/>
                    </a:lnTo>
                    <a:lnTo>
                      <a:pt x="637" y="52"/>
                    </a:lnTo>
                    <a:lnTo>
                      <a:pt x="658" y="61"/>
                    </a:lnTo>
                    <a:lnTo>
                      <a:pt x="679" y="71"/>
                    </a:lnTo>
                    <a:lnTo>
                      <a:pt x="699" y="82"/>
                    </a:lnTo>
                    <a:lnTo>
                      <a:pt x="718" y="96"/>
                    </a:lnTo>
                    <a:lnTo>
                      <a:pt x="737" y="109"/>
                    </a:lnTo>
                    <a:lnTo>
                      <a:pt x="756" y="123"/>
                    </a:lnTo>
                    <a:lnTo>
                      <a:pt x="774" y="138"/>
                    </a:lnTo>
                    <a:lnTo>
                      <a:pt x="789" y="153"/>
                    </a:lnTo>
                    <a:lnTo>
                      <a:pt x="806" y="171"/>
                    </a:lnTo>
                    <a:lnTo>
                      <a:pt x="821" y="188"/>
                    </a:lnTo>
                    <a:lnTo>
                      <a:pt x="835" y="207"/>
                    </a:lnTo>
                    <a:lnTo>
                      <a:pt x="848" y="226"/>
                    </a:lnTo>
                    <a:lnTo>
                      <a:pt x="862" y="246"/>
                    </a:lnTo>
                    <a:lnTo>
                      <a:pt x="873" y="265"/>
                    </a:lnTo>
                    <a:lnTo>
                      <a:pt x="883" y="286"/>
                    </a:lnTo>
                    <a:lnTo>
                      <a:pt x="892" y="307"/>
                    </a:lnTo>
                    <a:lnTo>
                      <a:pt x="902" y="330"/>
                    </a:lnTo>
                    <a:lnTo>
                      <a:pt x="910" y="351"/>
                    </a:lnTo>
                    <a:lnTo>
                      <a:pt x="916" y="374"/>
                    </a:lnTo>
                    <a:lnTo>
                      <a:pt x="921" y="397"/>
                    </a:lnTo>
                    <a:lnTo>
                      <a:pt x="925" y="422"/>
                    </a:lnTo>
                    <a:lnTo>
                      <a:pt x="929" y="445"/>
                    </a:lnTo>
                    <a:lnTo>
                      <a:pt x="931" y="470"/>
                    </a:lnTo>
                    <a:lnTo>
                      <a:pt x="931" y="495"/>
                    </a:lnTo>
                    <a:lnTo>
                      <a:pt x="944" y="495"/>
                    </a:lnTo>
                    <a:lnTo>
                      <a:pt x="942" y="520"/>
                    </a:lnTo>
                    <a:lnTo>
                      <a:pt x="940" y="545"/>
                    </a:lnTo>
                    <a:lnTo>
                      <a:pt x="939" y="570"/>
                    </a:lnTo>
                    <a:lnTo>
                      <a:pt x="935" y="595"/>
                    </a:lnTo>
                    <a:lnTo>
                      <a:pt x="929" y="618"/>
                    </a:lnTo>
                    <a:lnTo>
                      <a:pt x="921" y="643"/>
                    </a:lnTo>
                    <a:lnTo>
                      <a:pt x="914" y="666"/>
                    </a:lnTo>
                    <a:lnTo>
                      <a:pt x="906" y="687"/>
                    </a:lnTo>
                    <a:lnTo>
                      <a:pt x="894" y="710"/>
                    </a:lnTo>
                    <a:lnTo>
                      <a:pt x="885" y="731"/>
                    </a:lnTo>
                    <a:lnTo>
                      <a:pt x="871" y="752"/>
                    </a:lnTo>
                    <a:lnTo>
                      <a:pt x="860" y="771"/>
                    </a:lnTo>
                    <a:lnTo>
                      <a:pt x="846" y="791"/>
                    </a:lnTo>
                    <a:lnTo>
                      <a:pt x="831" y="810"/>
                    </a:lnTo>
                    <a:lnTo>
                      <a:pt x="816" y="827"/>
                    </a:lnTo>
                    <a:lnTo>
                      <a:pt x="798" y="844"/>
                    </a:lnTo>
                    <a:lnTo>
                      <a:pt x="781" y="862"/>
                    </a:lnTo>
                    <a:lnTo>
                      <a:pt x="764" y="877"/>
                    </a:lnTo>
                    <a:lnTo>
                      <a:pt x="745" y="892"/>
                    </a:lnTo>
                    <a:lnTo>
                      <a:pt x="726" y="906"/>
                    </a:lnTo>
                    <a:lnTo>
                      <a:pt x="706" y="917"/>
                    </a:lnTo>
                    <a:lnTo>
                      <a:pt x="685" y="931"/>
                    </a:lnTo>
                    <a:lnTo>
                      <a:pt x="664" y="940"/>
                    </a:lnTo>
                    <a:lnTo>
                      <a:pt x="641" y="950"/>
                    </a:lnTo>
                    <a:lnTo>
                      <a:pt x="620" y="959"/>
                    </a:lnTo>
                    <a:lnTo>
                      <a:pt x="597" y="967"/>
                    </a:lnTo>
                    <a:lnTo>
                      <a:pt x="572" y="975"/>
                    </a:lnTo>
                    <a:lnTo>
                      <a:pt x="549" y="979"/>
                    </a:lnTo>
                    <a:lnTo>
                      <a:pt x="524" y="984"/>
                    </a:lnTo>
                    <a:lnTo>
                      <a:pt x="499" y="986"/>
                    </a:lnTo>
                    <a:lnTo>
                      <a:pt x="474" y="988"/>
                    </a:lnTo>
                    <a:lnTo>
                      <a:pt x="449" y="990"/>
                    </a:lnTo>
                    <a:lnTo>
                      <a:pt x="424" y="988"/>
                    </a:lnTo>
                    <a:lnTo>
                      <a:pt x="399" y="986"/>
                    </a:lnTo>
                    <a:lnTo>
                      <a:pt x="374" y="984"/>
                    </a:lnTo>
                    <a:lnTo>
                      <a:pt x="349" y="979"/>
                    </a:lnTo>
                    <a:lnTo>
                      <a:pt x="326" y="975"/>
                    </a:lnTo>
                    <a:lnTo>
                      <a:pt x="301" y="967"/>
                    </a:lnTo>
                    <a:lnTo>
                      <a:pt x="278" y="959"/>
                    </a:lnTo>
                    <a:lnTo>
                      <a:pt x="257" y="950"/>
                    </a:lnTo>
                    <a:lnTo>
                      <a:pt x="234" y="940"/>
                    </a:lnTo>
                    <a:lnTo>
                      <a:pt x="213" y="931"/>
                    </a:lnTo>
                    <a:lnTo>
                      <a:pt x="192" y="917"/>
                    </a:lnTo>
                    <a:lnTo>
                      <a:pt x="173" y="906"/>
                    </a:lnTo>
                    <a:lnTo>
                      <a:pt x="154" y="892"/>
                    </a:lnTo>
                    <a:lnTo>
                      <a:pt x="135" y="877"/>
                    </a:lnTo>
                    <a:lnTo>
                      <a:pt x="117" y="862"/>
                    </a:lnTo>
                    <a:lnTo>
                      <a:pt x="100" y="844"/>
                    </a:lnTo>
                    <a:lnTo>
                      <a:pt x="83" y="827"/>
                    </a:lnTo>
                    <a:lnTo>
                      <a:pt x="67" y="810"/>
                    </a:lnTo>
                    <a:lnTo>
                      <a:pt x="52" y="791"/>
                    </a:lnTo>
                    <a:lnTo>
                      <a:pt x="39" y="771"/>
                    </a:lnTo>
                    <a:lnTo>
                      <a:pt x="25" y="752"/>
                    </a:lnTo>
                    <a:lnTo>
                      <a:pt x="14" y="731"/>
                    </a:lnTo>
                    <a:lnTo>
                      <a:pt x="14" y="725"/>
                    </a:lnTo>
                    <a:lnTo>
                      <a:pt x="12" y="721"/>
                    </a:lnTo>
                    <a:lnTo>
                      <a:pt x="12" y="716"/>
                    </a:lnTo>
                    <a:lnTo>
                      <a:pt x="12" y="710"/>
                    </a:lnTo>
                    <a:lnTo>
                      <a:pt x="12" y="706"/>
                    </a:lnTo>
                    <a:lnTo>
                      <a:pt x="10" y="700"/>
                    </a:lnTo>
                    <a:lnTo>
                      <a:pt x="10" y="697"/>
                    </a:lnTo>
                    <a:lnTo>
                      <a:pt x="10" y="691"/>
                    </a:lnTo>
                    <a:lnTo>
                      <a:pt x="16" y="704"/>
                    </a:lnTo>
                    <a:lnTo>
                      <a:pt x="25" y="725"/>
                    </a:lnTo>
                    <a:lnTo>
                      <a:pt x="37" y="744"/>
                    </a:lnTo>
                    <a:lnTo>
                      <a:pt x="50" y="764"/>
                    </a:lnTo>
                    <a:lnTo>
                      <a:pt x="64" y="783"/>
                    </a:lnTo>
                    <a:lnTo>
                      <a:pt x="77" y="802"/>
                    </a:lnTo>
                    <a:lnTo>
                      <a:pt x="92" y="819"/>
                    </a:lnTo>
                    <a:lnTo>
                      <a:pt x="108" y="835"/>
                    </a:lnTo>
                    <a:lnTo>
                      <a:pt x="125" y="852"/>
                    </a:lnTo>
                    <a:lnTo>
                      <a:pt x="142" y="867"/>
                    </a:lnTo>
                    <a:lnTo>
                      <a:pt x="161" y="881"/>
                    </a:lnTo>
                    <a:lnTo>
                      <a:pt x="181" y="894"/>
                    </a:lnTo>
                    <a:lnTo>
                      <a:pt x="200" y="908"/>
                    </a:lnTo>
                    <a:lnTo>
                      <a:pt x="219" y="919"/>
                    </a:lnTo>
                    <a:lnTo>
                      <a:pt x="240" y="929"/>
                    </a:lnTo>
                    <a:lnTo>
                      <a:pt x="261" y="938"/>
                    </a:lnTo>
                    <a:lnTo>
                      <a:pt x="284" y="948"/>
                    </a:lnTo>
                    <a:lnTo>
                      <a:pt x="305" y="956"/>
                    </a:lnTo>
                    <a:lnTo>
                      <a:pt x="328" y="961"/>
                    </a:lnTo>
                    <a:lnTo>
                      <a:pt x="351" y="967"/>
                    </a:lnTo>
                    <a:lnTo>
                      <a:pt x="376" y="971"/>
                    </a:lnTo>
                    <a:lnTo>
                      <a:pt x="399" y="975"/>
                    </a:lnTo>
                    <a:lnTo>
                      <a:pt x="424" y="977"/>
                    </a:lnTo>
                    <a:lnTo>
                      <a:pt x="449" y="977"/>
                    </a:lnTo>
                    <a:lnTo>
                      <a:pt x="474" y="977"/>
                    </a:lnTo>
                    <a:lnTo>
                      <a:pt x="499" y="975"/>
                    </a:lnTo>
                    <a:lnTo>
                      <a:pt x="522" y="971"/>
                    </a:lnTo>
                    <a:lnTo>
                      <a:pt x="547" y="967"/>
                    </a:lnTo>
                    <a:lnTo>
                      <a:pt x="570" y="961"/>
                    </a:lnTo>
                    <a:lnTo>
                      <a:pt x="593" y="956"/>
                    </a:lnTo>
                    <a:lnTo>
                      <a:pt x="614" y="948"/>
                    </a:lnTo>
                    <a:lnTo>
                      <a:pt x="637" y="938"/>
                    </a:lnTo>
                    <a:lnTo>
                      <a:pt x="658" y="929"/>
                    </a:lnTo>
                    <a:lnTo>
                      <a:pt x="679" y="919"/>
                    </a:lnTo>
                    <a:lnTo>
                      <a:pt x="699" y="908"/>
                    </a:lnTo>
                    <a:lnTo>
                      <a:pt x="718" y="894"/>
                    </a:lnTo>
                    <a:lnTo>
                      <a:pt x="737" y="881"/>
                    </a:lnTo>
                    <a:lnTo>
                      <a:pt x="756" y="867"/>
                    </a:lnTo>
                    <a:lnTo>
                      <a:pt x="774" y="852"/>
                    </a:lnTo>
                    <a:lnTo>
                      <a:pt x="789" y="835"/>
                    </a:lnTo>
                    <a:lnTo>
                      <a:pt x="806" y="819"/>
                    </a:lnTo>
                    <a:lnTo>
                      <a:pt x="821" y="802"/>
                    </a:lnTo>
                    <a:lnTo>
                      <a:pt x="835" y="783"/>
                    </a:lnTo>
                    <a:lnTo>
                      <a:pt x="848" y="764"/>
                    </a:lnTo>
                    <a:lnTo>
                      <a:pt x="862" y="744"/>
                    </a:lnTo>
                    <a:lnTo>
                      <a:pt x="873" y="725"/>
                    </a:lnTo>
                    <a:lnTo>
                      <a:pt x="883" y="704"/>
                    </a:lnTo>
                    <a:lnTo>
                      <a:pt x="892" y="683"/>
                    </a:lnTo>
                    <a:lnTo>
                      <a:pt x="902" y="660"/>
                    </a:lnTo>
                    <a:lnTo>
                      <a:pt x="910" y="639"/>
                    </a:lnTo>
                    <a:lnTo>
                      <a:pt x="916" y="616"/>
                    </a:lnTo>
                    <a:lnTo>
                      <a:pt x="921" y="593"/>
                    </a:lnTo>
                    <a:lnTo>
                      <a:pt x="925" y="568"/>
                    </a:lnTo>
                    <a:lnTo>
                      <a:pt x="929" y="545"/>
                    </a:lnTo>
                    <a:lnTo>
                      <a:pt x="931" y="520"/>
                    </a:lnTo>
                    <a:lnTo>
                      <a:pt x="931" y="495"/>
                    </a:lnTo>
                    <a:lnTo>
                      <a:pt x="944" y="495"/>
                    </a:lnTo>
                    <a:close/>
                  </a:path>
                </a:pathLst>
              </a:custGeom>
              <a:solidFill>
                <a:srgbClr val="B4E1FF"/>
              </a:solidFill>
              <a:ln w="9525">
                <a:noFill/>
                <a:round/>
                <a:headEnd/>
                <a:tailEnd/>
              </a:ln>
            </p:spPr>
            <p:txBody>
              <a:bodyPr/>
              <a:lstStyle/>
              <a:p>
                <a:endParaRPr lang="en-US"/>
              </a:p>
            </p:txBody>
          </p:sp>
          <p:sp>
            <p:nvSpPr>
              <p:cNvPr id="27837" name="Freeform 1153"/>
              <p:cNvSpPr>
                <a:spLocks/>
              </p:cNvSpPr>
              <p:nvPr/>
            </p:nvSpPr>
            <p:spPr bwMode="auto">
              <a:xfrm>
                <a:off x="419" y="1719"/>
                <a:ext cx="937" cy="974"/>
              </a:xfrm>
              <a:custGeom>
                <a:avLst/>
                <a:gdLst>
                  <a:gd name="T0" fmla="*/ 931 w 937"/>
                  <a:gd name="T1" fmla="*/ 412 h 974"/>
                  <a:gd name="T2" fmla="*/ 908 w 937"/>
                  <a:gd name="T3" fmla="*/ 318 h 974"/>
                  <a:gd name="T4" fmla="*/ 868 w 937"/>
                  <a:gd name="T5" fmla="*/ 234 h 974"/>
                  <a:gd name="T6" fmla="*/ 810 w 937"/>
                  <a:gd name="T7" fmla="*/ 159 h 974"/>
                  <a:gd name="T8" fmla="*/ 741 w 937"/>
                  <a:gd name="T9" fmla="*/ 96 h 974"/>
                  <a:gd name="T10" fmla="*/ 660 w 937"/>
                  <a:gd name="T11" fmla="*/ 48 h 974"/>
                  <a:gd name="T12" fmla="*/ 572 w 937"/>
                  <a:gd name="T13" fmla="*/ 15 h 974"/>
                  <a:gd name="T14" fmla="*/ 474 w 937"/>
                  <a:gd name="T15" fmla="*/ 0 h 974"/>
                  <a:gd name="T16" fmla="*/ 374 w 937"/>
                  <a:gd name="T17" fmla="*/ 3 h 974"/>
                  <a:gd name="T18" fmla="*/ 280 w 937"/>
                  <a:gd name="T19" fmla="*/ 28 h 974"/>
                  <a:gd name="T20" fmla="*/ 196 w 937"/>
                  <a:gd name="T21" fmla="*/ 69 h 974"/>
                  <a:gd name="T22" fmla="*/ 121 w 937"/>
                  <a:gd name="T23" fmla="*/ 126 h 974"/>
                  <a:gd name="T24" fmla="*/ 58 w 937"/>
                  <a:gd name="T25" fmla="*/ 195 h 974"/>
                  <a:gd name="T26" fmla="*/ 10 w 937"/>
                  <a:gd name="T27" fmla="*/ 276 h 974"/>
                  <a:gd name="T28" fmla="*/ 0 w 937"/>
                  <a:gd name="T29" fmla="*/ 307 h 974"/>
                  <a:gd name="T30" fmla="*/ 0 w 937"/>
                  <a:gd name="T31" fmla="*/ 328 h 974"/>
                  <a:gd name="T32" fmla="*/ 21 w 937"/>
                  <a:gd name="T33" fmla="*/ 282 h 974"/>
                  <a:gd name="T34" fmla="*/ 69 w 937"/>
                  <a:gd name="T35" fmla="*/ 203 h 974"/>
                  <a:gd name="T36" fmla="*/ 129 w 937"/>
                  <a:gd name="T37" fmla="*/ 136 h 974"/>
                  <a:gd name="T38" fmla="*/ 204 w 937"/>
                  <a:gd name="T39" fmla="*/ 80 h 974"/>
                  <a:gd name="T40" fmla="*/ 286 w 937"/>
                  <a:gd name="T41" fmla="*/ 40 h 974"/>
                  <a:gd name="T42" fmla="*/ 376 w 937"/>
                  <a:gd name="T43" fmla="*/ 17 h 974"/>
                  <a:gd name="T44" fmla="*/ 474 w 937"/>
                  <a:gd name="T45" fmla="*/ 13 h 974"/>
                  <a:gd name="T46" fmla="*/ 568 w 937"/>
                  <a:gd name="T47" fmla="*/ 26 h 974"/>
                  <a:gd name="T48" fmla="*/ 655 w 937"/>
                  <a:gd name="T49" fmla="*/ 59 h 974"/>
                  <a:gd name="T50" fmla="*/ 733 w 937"/>
                  <a:gd name="T51" fmla="*/ 107 h 974"/>
                  <a:gd name="T52" fmla="*/ 800 w 937"/>
                  <a:gd name="T53" fmla="*/ 167 h 974"/>
                  <a:gd name="T54" fmla="*/ 856 w 937"/>
                  <a:gd name="T55" fmla="*/ 241 h 974"/>
                  <a:gd name="T56" fmla="*/ 896 w 937"/>
                  <a:gd name="T57" fmla="*/ 324 h 974"/>
                  <a:gd name="T58" fmla="*/ 919 w 937"/>
                  <a:gd name="T59" fmla="*/ 414 h 974"/>
                  <a:gd name="T60" fmla="*/ 937 w 937"/>
                  <a:gd name="T61" fmla="*/ 487 h 974"/>
                  <a:gd name="T62" fmla="*/ 927 w 937"/>
                  <a:gd name="T63" fmla="*/ 585 h 974"/>
                  <a:gd name="T64" fmla="*/ 898 w 937"/>
                  <a:gd name="T65" fmla="*/ 677 h 974"/>
                  <a:gd name="T66" fmla="*/ 854 w 937"/>
                  <a:gd name="T67" fmla="*/ 760 h 974"/>
                  <a:gd name="T68" fmla="*/ 795 w 937"/>
                  <a:gd name="T69" fmla="*/ 832 h 974"/>
                  <a:gd name="T70" fmla="*/ 722 w 937"/>
                  <a:gd name="T71" fmla="*/ 892 h 974"/>
                  <a:gd name="T72" fmla="*/ 639 w 937"/>
                  <a:gd name="T73" fmla="*/ 936 h 974"/>
                  <a:gd name="T74" fmla="*/ 547 w 937"/>
                  <a:gd name="T75" fmla="*/ 965 h 974"/>
                  <a:gd name="T76" fmla="*/ 449 w 937"/>
                  <a:gd name="T77" fmla="*/ 974 h 974"/>
                  <a:gd name="T78" fmla="*/ 351 w 937"/>
                  <a:gd name="T79" fmla="*/ 965 h 974"/>
                  <a:gd name="T80" fmla="*/ 259 w 937"/>
                  <a:gd name="T81" fmla="*/ 936 h 974"/>
                  <a:gd name="T82" fmla="*/ 177 w 937"/>
                  <a:gd name="T83" fmla="*/ 892 h 974"/>
                  <a:gd name="T84" fmla="*/ 104 w 937"/>
                  <a:gd name="T85" fmla="*/ 832 h 974"/>
                  <a:gd name="T86" fmla="*/ 44 w 937"/>
                  <a:gd name="T87" fmla="*/ 760 h 974"/>
                  <a:gd name="T88" fmla="*/ 12 w 937"/>
                  <a:gd name="T89" fmla="*/ 698 h 974"/>
                  <a:gd name="T90" fmla="*/ 8 w 937"/>
                  <a:gd name="T91" fmla="*/ 677 h 974"/>
                  <a:gd name="T92" fmla="*/ 12 w 937"/>
                  <a:gd name="T93" fmla="*/ 671 h 974"/>
                  <a:gd name="T94" fmla="*/ 56 w 937"/>
                  <a:gd name="T95" fmla="*/ 752 h 974"/>
                  <a:gd name="T96" fmla="*/ 113 w 937"/>
                  <a:gd name="T97" fmla="*/ 823 h 974"/>
                  <a:gd name="T98" fmla="*/ 182 w 937"/>
                  <a:gd name="T99" fmla="*/ 880 h 974"/>
                  <a:gd name="T100" fmla="*/ 265 w 937"/>
                  <a:gd name="T101" fmla="*/ 925 h 974"/>
                  <a:gd name="T102" fmla="*/ 353 w 937"/>
                  <a:gd name="T103" fmla="*/ 953 h 974"/>
                  <a:gd name="T104" fmla="*/ 449 w 937"/>
                  <a:gd name="T105" fmla="*/ 963 h 974"/>
                  <a:gd name="T106" fmla="*/ 545 w 937"/>
                  <a:gd name="T107" fmla="*/ 953 h 974"/>
                  <a:gd name="T108" fmla="*/ 633 w 937"/>
                  <a:gd name="T109" fmla="*/ 925 h 974"/>
                  <a:gd name="T110" fmla="*/ 714 w 937"/>
                  <a:gd name="T111" fmla="*/ 880 h 974"/>
                  <a:gd name="T112" fmla="*/ 785 w 937"/>
                  <a:gd name="T113" fmla="*/ 823 h 974"/>
                  <a:gd name="T114" fmla="*/ 843 w 937"/>
                  <a:gd name="T115" fmla="*/ 752 h 974"/>
                  <a:gd name="T116" fmla="*/ 887 w 937"/>
                  <a:gd name="T117" fmla="*/ 671 h 974"/>
                  <a:gd name="T118" fmla="*/ 916 w 937"/>
                  <a:gd name="T119" fmla="*/ 583 h 974"/>
                  <a:gd name="T120" fmla="*/ 925 w 937"/>
                  <a:gd name="T121" fmla="*/ 487 h 97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37"/>
                  <a:gd name="T184" fmla="*/ 0 h 974"/>
                  <a:gd name="T185" fmla="*/ 937 w 937"/>
                  <a:gd name="T186" fmla="*/ 974 h 97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37" h="974">
                    <a:moveTo>
                      <a:pt x="937" y="487"/>
                    </a:moveTo>
                    <a:lnTo>
                      <a:pt x="937" y="462"/>
                    </a:lnTo>
                    <a:lnTo>
                      <a:pt x="935" y="437"/>
                    </a:lnTo>
                    <a:lnTo>
                      <a:pt x="931" y="412"/>
                    </a:lnTo>
                    <a:lnTo>
                      <a:pt x="927" y="389"/>
                    </a:lnTo>
                    <a:lnTo>
                      <a:pt x="921" y="364"/>
                    </a:lnTo>
                    <a:lnTo>
                      <a:pt x="916" y="341"/>
                    </a:lnTo>
                    <a:lnTo>
                      <a:pt x="908" y="318"/>
                    </a:lnTo>
                    <a:lnTo>
                      <a:pt x="898" y="297"/>
                    </a:lnTo>
                    <a:lnTo>
                      <a:pt x="889" y="276"/>
                    </a:lnTo>
                    <a:lnTo>
                      <a:pt x="879" y="255"/>
                    </a:lnTo>
                    <a:lnTo>
                      <a:pt x="868" y="234"/>
                    </a:lnTo>
                    <a:lnTo>
                      <a:pt x="854" y="215"/>
                    </a:lnTo>
                    <a:lnTo>
                      <a:pt x="841" y="195"/>
                    </a:lnTo>
                    <a:lnTo>
                      <a:pt x="825" y="176"/>
                    </a:lnTo>
                    <a:lnTo>
                      <a:pt x="810" y="159"/>
                    </a:lnTo>
                    <a:lnTo>
                      <a:pt x="795" y="142"/>
                    </a:lnTo>
                    <a:lnTo>
                      <a:pt x="777" y="126"/>
                    </a:lnTo>
                    <a:lnTo>
                      <a:pt x="760" y="111"/>
                    </a:lnTo>
                    <a:lnTo>
                      <a:pt x="741" y="96"/>
                    </a:lnTo>
                    <a:lnTo>
                      <a:pt x="722" y="82"/>
                    </a:lnTo>
                    <a:lnTo>
                      <a:pt x="703" y="69"/>
                    </a:lnTo>
                    <a:lnTo>
                      <a:pt x="681" y="57"/>
                    </a:lnTo>
                    <a:lnTo>
                      <a:pt x="660" y="48"/>
                    </a:lnTo>
                    <a:lnTo>
                      <a:pt x="639" y="38"/>
                    </a:lnTo>
                    <a:lnTo>
                      <a:pt x="616" y="28"/>
                    </a:lnTo>
                    <a:lnTo>
                      <a:pt x="595" y="21"/>
                    </a:lnTo>
                    <a:lnTo>
                      <a:pt x="572" y="15"/>
                    </a:lnTo>
                    <a:lnTo>
                      <a:pt x="547" y="9"/>
                    </a:lnTo>
                    <a:lnTo>
                      <a:pt x="524" y="3"/>
                    </a:lnTo>
                    <a:lnTo>
                      <a:pt x="499" y="2"/>
                    </a:lnTo>
                    <a:lnTo>
                      <a:pt x="474" y="0"/>
                    </a:lnTo>
                    <a:lnTo>
                      <a:pt x="449" y="0"/>
                    </a:lnTo>
                    <a:lnTo>
                      <a:pt x="424" y="0"/>
                    </a:lnTo>
                    <a:lnTo>
                      <a:pt x="399" y="2"/>
                    </a:lnTo>
                    <a:lnTo>
                      <a:pt x="374" y="3"/>
                    </a:lnTo>
                    <a:lnTo>
                      <a:pt x="351" y="9"/>
                    </a:lnTo>
                    <a:lnTo>
                      <a:pt x="326" y="15"/>
                    </a:lnTo>
                    <a:lnTo>
                      <a:pt x="303" y="21"/>
                    </a:lnTo>
                    <a:lnTo>
                      <a:pt x="280" y="28"/>
                    </a:lnTo>
                    <a:lnTo>
                      <a:pt x="259" y="38"/>
                    </a:lnTo>
                    <a:lnTo>
                      <a:pt x="238" y="48"/>
                    </a:lnTo>
                    <a:lnTo>
                      <a:pt x="217" y="57"/>
                    </a:lnTo>
                    <a:lnTo>
                      <a:pt x="196" y="69"/>
                    </a:lnTo>
                    <a:lnTo>
                      <a:pt x="177" y="82"/>
                    </a:lnTo>
                    <a:lnTo>
                      <a:pt x="158" y="96"/>
                    </a:lnTo>
                    <a:lnTo>
                      <a:pt x="138" y="111"/>
                    </a:lnTo>
                    <a:lnTo>
                      <a:pt x="121" y="126"/>
                    </a:lnTo>
                    <a:lnTo>
                      <a:pt x="104" y="142"/>
                    </a:lnTo>
                    <a:lnTo>
                      <a:pt x="88" y="159"/>
                    </a:lnTo>
                    <a:lnTo>
                      <a:pt x="73" y="176"/>
                    </a:lnTo>
                    <a:lnTo>
                      <a:pt x="58" y="195"/>
                    </a:lnTo>
                    <a:lnTo>
                      <a:pt x="44" y="215"/>
                    </a:lnTo>
                    <a:lnTo>
                      <a:pt x="31" y="234"/>
                    </a:lnTo>
                    <a:lnTo>
                      <a:pt x="19" y="255"/>
                    </a:lnTo>
                    <a:lnTo>
                      <a:pt x="10" y="276"/>
                    </a:lnTo>
                    <a:lnTo>
                      <a:pt x="2" y="289"/>
                    </a:lnTo>
                    <a:lnTo>
                      <a:pt x="2" y="295"/>
                    </a:lnTo>
                    <a:lnTo>
                      <a:pt x="2" y="301"/>
                    </a:lnTo>
                    <a:lnTo>
                      <a:pt x="0" y="307"/>
                    </a:lnTo>
                    <a:lnTo>
                      <a:pt x="0" y="312"/>
                    </a:lnTo>
                    <a:lnTo>
                      <a:pt x="0" y="316"/>
                    </a:lnTo>
                    <a:lnTo>
                      <a:pt x="0" y="322"/>
                    </a:lnTo>
                    <a:lnTo>
                      <a:pt x="0" y="328"/>
                    </a:lnTo>
                    <a:lnTo>
                      <a:pt x="0" y="333"/>
                    </a:lnTo>
                    <a:lnTo>
                      <a:pt x="2" y="324"/>
                    </a:lnTo>
                    <a:lnTo>
                      <a:pt x="12" y="303"/>
                    </a:lnTo>
                    <a:lnTo>
                      <a:pt x="21" y="282"/>
                    </a:lnTo>
                    <a:lnTo>
                      <a:pt x="31" y="261"/>
                    </a:lnTo>
                    <a:lnTo>
                      <a:pt x="42" y="241"/>
                    </a:lnTo>
                    <a:lnTo>
                      <a:pt x="56" y="222"/>
                    </a:lnTo>
                    <a:lnTo>
                      <a:pt x="69" y="203"/>
                    </a:lnTo>
                    <a:lnTo>
                      <a:pt x="83" y="184"/>
                    </a:lnTo>
                    <a:lnTo>
                      <a:pt x="98" y="167"/>
                    </a:lnTo>
                    <a:lnTo>
                      <a:pt x="113" y="151"/>
                    </a:lnTo>
                    <a:lnTo>
                      <a:pt x="129" y="136"/>
                    </a:lnTo>
                    <a:lnTo>
                      <a:pt x="146" y="120"/>
                    </a:lnTo>
                    <a:lnTo>
                      <a:pt x="165" y="107"/>
                    </a:lnTo>
                    <a:lnTo>
                      <a:pt x="182" y="94"/>
                    </a:lnTo>
                    <a:lnTo>
                      <a:pt x="204" y="80"/>
                    </a:lnTo>
                    <a:lnTo>
                      <a:pt x="223" y="69"/>
                    </a:lnTo>
                    <a:lnTo>
                      <a:pt x="244" y="59"/>
                    </a:lnTo>
                    <a:lnTo>
                      <a:pt x="265" y="49"/>
                    </a:lnTo>
                    <a:lnTo>
                      <a:pt x="286" y="40"/>
                    </a:lnTo>
                    <a:lnTo>
                      <a:pt x="307" y="32"/>
                    </a:lnTo>
                    <a:lnTo>
                      <a:pt x="330" y="26"/>
                    </a:lnTo>
                    <a:lnTo>
                      <a:pt x="353" y="21"/>
                    </a:lnTo>
                    <a:lnTo>
                      <a:pt x="376" y="17"/>
                    </a:lnTo>
                    <a:lnTo>
                      <a:pt x="401" y="15"/>
                    </a:lnTo>
                    <a:lnTo>
                      <a:pt x="424" y="13"/>
                    </a:lnTo>
                    <a:lnTo>
                      <a:pt x="449" y="11"/>
                    </a:lnTo>
                    <a:lnTo>
                      <a:pt x="474" y="13"/>
                    </a:lnTo>
                    <a:lnTo>
                      <a:pt x="497" y="15"/>
                    </a:lnTo>
                    <a:lnTo>
                      <a:pt x="522" y="17"/>
                    </a:lnTo>
                    <a:lnTo>
                      <a:pt x="545" y="21"/>
                    </a:lnTo>
                    <a:lnTo>
                      <a:pt x="568" y="26"/>
                    </a:lnTo>
                    <a:lnTo>
                      <a:pt x="591" y="32"/>
                    </a:lnTo>
                    <a:lnTo>
                      <a:pt x="612" y="40"/>
                    </a:lnTo>
                    <a:lnTo>
                      <a:pt x="633" y="49"/>
                    </a:lnTo>
                    <a:lnTo>
                      <a:pt x="655" y="59"/>
                    </a:lnTo>
                    <a:lnTo>
                      <a:pt x="676" y="69"/>
                    </a:lnTo>
                    <a:lnTo>
                      <a:pt x="695" y="80"/>
                    </a:lnTo>
                    <a:lnTo>
                      <a:pt x="714" y="94"/>
                    </a:lnTo>
                    <a:lnTo>
                      <a:pt x="733" y="107"/>
                    </a:lnTo>
                    <a:lnTo>
                      <a:pt x="750" y="120"/>
                    </a:lnTo>
                    <a:lnTo>
                      <a:pt x="768" y="136"/>
                    </a:lnTo>
                    <a:lnTo>
                      <a:pt x="785" y="151"/>
                    </a:lnTo>
                    <a:lnTo>
                      <a:pt x="800" y="167"/>
                    </a:lnTo>
                    <a:lnTo>
                      <a:pt x="816" y="184"/>
                    </a:lnTo>
                    <a:lnTo>
                      <a:pt x="829" y="203"/>
                    </a:lnTo>
                    <a:lnTo>
                      <a:pt x="843" y="222"/>
                    </a:lnTo>
                    <a:lnTo>
                      <a:pt x="856" y="241"/>
                    </a:lnTo>
                    <a:lnTo>
                      <a:pt x="868" y="261"/>
                    </a:lnTo>
                    <a:lnTo>
                      <a:pt x="877" y="282"/>
                    </a:lnTo>
                    <a:lnTo>
                      <a:pt x="887" y="303"/>
                    </a:lnTo>
                    <a:lnTo>
                      <a:pt x="896" y="324"/>
                    </a:lnTo>
                    <a:lnTo>
                      <a:pt x="902" y="345"/>
                    </a:lnTo>
                    <a:lnTo>
                      <a:pt x="910" y="368"/>
                    </a:lnTo>
                    <a:lnTo>
                      <a:pt x="916" y="391"/>
                    </a:lnTo>
                    <a:lnTo>
                      <a:pt x="919" y="414"/>
                    </a:lnTo>
                    <a:lnTo>
                      <a:pt x="921" y="439"/>
                    </a:lnTo>
                    <a:lnTo>
                      <a:pt x="923" y="462"/>
                    </a:lnTo>
                    <a:lnTo>
                      <a:pt x="925" y="487"/>
                    </a:lnTo>
                    <a:lnTo>
                      <a:pt x="937" y="487"/>
                    </a:lnTo>
                    <a:lnTo>
                      <a:pt x="937" y="512"/>
                    </a:lnTo>
                    <a:lnTo>
                      <a:pt x="935" y="537"/>
                    </a:lnTo>
                    <a:lnTo>
                      <a:pt x="931" y="562"/>
                    </a:lnTo>
                    <a:lnTo>
                      <a:pt x="927" y="585"/>
                    </a:lnTo>
                    <a:lnTo>
                      <a:pt x="921" y="610"/>
                    </a:lnTo>
                    <a:lnTo>
                      <a:pt x="916" y="633"/>
                    </a:lnTo>
                    <a:lnTo>
                      <a:pt x="908" y="654"/>
                    </a:lnTo>
                    <a:lnTo>
                      <a:pt x="898" y="677"/>
                    </a:lnTo>
                    <a:lnTo>
                      <a:pt x="889" y="698"/>
                    </a:lnTo>
                    <a:lnTo>
                      <a:pt x="879" y="719"/>
                    </a:lnTo>
                    <a:lnTo>
                      <a:pt x="868" y="740"/>
                    </a:lnTo>
                    <a:lnTo>
                      <a:pt x="854" y="760"/>
                    </a:lnTo>
                    <a:lnTo>
                      <a:pt x="841" y="779"/>
                    </a:lnTo>
                    <a:lnTo>
                      <a:pt x="825" y="798"/>
                    </a:lnTo>
                    <a:lnTo>
                      <a:pt x="810" y="815"/>
                    </a:lnTo>
                    <a:lnTo>
                      <a:pt x="795" y="832"/>
                    </a:lnTo>
                    <a:lnTo>
                      <a:pt x="777" y="848"/>
                    </a:lnTo>
                    <a:lnTo>
                      <a:pt x="760" y="863"/>
                    </a:lnTo>
                    <a:lnTo>
                      <a:pt x="741" y="878"/>
                    </a:lnTo>
                    <a:lnTo>
                      <a:pt x="722" y="892"/>
                    </a:lnTo>
                    <a:lnTo>
                      <a:pt x="703" y="905"/>
                    </a:lnTo>
                    <a:lnTo>
                      <a:pt x="681" y="917"/>
                    </a:lnTo>
                    <a:lnTo>
                      <a:pt x="660" y="926"/>
                    </a:lnTo>
                    <a:lnTo>
                      <a:pt x="639" y="936"/>
                    </a:lnTo>
                    <a:lnTo>
                      <a:pt x="616" y="946"/>
                    </a:lnTo>
                    <a:lnTo>
                      <a:pt x="595" y="953"/>
                    </a:lnTo>
                    <a:lnTo>
                      <a:pt x="572" y="959"/>
                    </a:lnTo>
                    <a:lnTo>
                      <a:pt x="547" y="965"/>
                    </a:lnTo>
                    <a:lnTo>
                      <a:pt x="524" y="969"/>
                    </a:lnTo>
                    <a:lnTo>
                      <a:pt x="499" y="973"/>
                    </a:lnTo>
                    <a:lnTo>
                      <a:pt x="474" y="974"/>
                    </a:lnTo>
                    <a:lnTo>
                      <a:pt x="449" y="974"/>
                    </a:lnTo>
                    <a:lnTo>
                      <a:pt x="424" y="974"/>
                    </a:lnTo>
                    <a:lnTo>
                      <a:pt x="399" y="973"/>
                    </a:lnTo>
                    <a:lnTo>
                      <a:pt x="374" y="969"/>
                    </a:lnTo>
                    <a:lnTo>
                      <a:pt x="351" y="965"/>
                    </a:lnTo>
                    <a:lnTo>
                      <a:pt x="326" y="959"/>
                    </a:lnTo>
                    <a:lnTo>
                      <a:pt x="303" y="953"/>
                    </a:lnTo>
                    <a:lnTo>
                      <a:pt x="280" y="946"/>
                    </a:lnTo>
                    <a:lnTo>
                      <a:pt x="259" y="936"/>
                    </a:lnTo>
                    <a:lnTo>
                      <a:pt x="238" y="926"/>
                    </a:lnTo>
                    <a:lnTo>
                      <a:pt x="217" y="917"/>
                    </a:lnTo>
                    <a:lnTo>
                      <a:pt x="196" y="905"/>
                    </a:lnTo>
                    <a:lnTo>
                      <a:pt x="177" y="892"/>
                    </a:lnTo>
                    <a:lnTo>
                      <a:pt x="158" y="878"/>
                    </a:lnTo>
                    <a:lnTo>
                      <a:pt x="138" y="863"/>
                    </a:lnTo>
                    <a:lnTo>
                      <a:pt x="121" y="848"/>
                    </a:lnTo>
                    <a:lnTo>
                      <a:pt x="104" y="832"/>
                    </a:lnTo>
                    <a:lnTo>
                      <a:pt x="88" y="815"/>
                    </a:lnTo>
                    <a:lnTo>
                      <a:pt x="73" y="798"/>
                    </a:lnTo>
                    <a:lnTo>
                      <a:pt x="58" y="779"/>
                    </a:lnTo>
                    <a:lnTo>
                      <a:pt x="44" y="760"/>
                    </a:lnTo>
                    <a:lnTo>
                      <a:pt x="31" y="740"/>
                    </a:lnTo>
                    <a:lnTo>
                      <a:pt x="19" y="719"/>
                    </a:lnTo>
                    <a:lnTo>
                      <a:pt x="12" y="704"/>
                    </a:lnTo>
                    <a:lnTo>
                      <a:pt x="12" y="698"/>
                    </a:lnTo>
                    <a:lnTo>
                      <a:pt x="10" y="692"/>
                    </a:lnTo>
                    <a:lnTo>
                      <a:pt x="10" y="689"/>
                    </a:lnTo>
                    <a:lnTo>
                      <a:pt x="10" y="683"/>
                    </a:lnTo>
                    <a:lnTo>
                      <a:pt x="8" y="677"/>
                    </a:lnTo>
                    <a:lnTo>
                      <a:pt x="8" y="671"/>
                    </a:lnTo>
                    <a:lnTo>
                      <a:pt x="8" y="665"/>
                    </a:lnTo>
                    <a:lnTo>
                      <a:pt x="8" y="662"/>
                    </a:lnTo>
                    <a:lnTo>
                      <a:pt x="12" y="671"/>
                    </a:lnTo>
                    <a:lnTo>
                      <a:pt x="21" y="692"/>
                    </a:lnTo>
                    <a:lnTo>
                      <a:pt x="31" y="713"/>
                    </a:lnTo>
                    <a:lnTo>
                      <a:pt x="42" y="733"/>
                    </a:lnTo>
                    <a:lnTo>
                      <a:pt x="56" y="752"/>
                    </a:lnTo>
                    <a:lnTo>
                      <a:pt x="69" y="771"/>
                    </a:lnTo>
                    <a:lnTo>
                      <a:pt x="83" y="788"/>
                    </a:lnTo>
                    <a:lnTo>
                      <a:pt x="98" y="806"/>
                    </a:lnTo>
                    <a:lnTo>
                      <a:pt x="113" y="823"/>
                    </a:lnTo>
                    <a:lnTo>
                      <a:pt x="129" y="838"/>
                    </a:lnTo>
                    <a:lnTo>
                      <a:pt x="146" y="854"/>
                    </a:lnTo>
                    <a:lnTo>
                      <a:pt x="165" y="867"/>
                    </a:lnTo>
                    <a:lnTo>
                      <a:pt x="182" y="880"/>
                    </a:lnTo>
                    <a:lnTo>
                      <a:pt x="204" y="894"/>
                    </a:lnTo>
                    <a:lnTo>
                      <a:pt x="223" y="905"/>
                    </a:lnTo>
                    <a:lnTo>
                      <a:pt x="244" y="915"/>
                    </a:lnTo>
                    <a:lnTo>
                      <a:pt x="265" y="925"/>
                    </a:lnTo>
                    <a:lnTo>
                      <a:pt x="286" y="934"/>
                    </a:lnTo>
                    <a:lnTo>
                      <a:pt x="307" y="940"/>
                    </a:lnTo>
                    <a:lnTo>
                      <a:pt x="330" y="948"/>
                    </a:lnTo>
                    <a:lnTo>
                      <a:pt x="353" y="953"/>
                    </a:lnTo>
                    <a:lnTo>
                      <a:pt x="376" y="957"/>
                    </a:lnTo>
                    <a:lnTo>
                      <a:pt x="401" y="959"/>
                    </a:lnTo>
                    <a:lnTo>
                      <a:pt x="424" y="961"/>
                    </a:lnTo>
                    <a:lnTo>
                      <a:pt x="449" y="963"/>
                    </a:lnTo>
                    <a:lnTo>
                      <a:pt x="474" y="961"/>
                    </a:lnTo>
                    <a:lnTo>
                      <a:pt x="497" y="959"/>
                    </a:lnTo>
                    <a:lnTo>
                      <a:pt x="522" y="957"/>
                    </a:lnTo>
                    <a:lnTo>
                      <a:pt x="545" y="953"/>
                    </a:lnTo>
                    <a:lnTo>
                      <a:pt x="568" y="948"/>
                    </a:lnTo>
                    <a:lnTo>
                      <a:pt x="591" y="940"/>
                    </a:lnTo>
                    <a:lnTo>
                      <a:pt x="612" y="934"/>
                    </a:lnTo>
                    <a:lnTo>
                      <a:pt x="633" y="925"/>
                    </a:lnTo>
                    <a:lnTo>
                      <a:pt x="655" y="915"/>
                    </a:lnTo>
                    <a:lnTo>
                      <a:pt x="676" y="905"/>
                    </a:lnTo>
                    <a:lnTo>
                      <a:pt x="695" y="894"/>
                    </a:lnTo>
                    <a:lnTo>
                      <a:pt x="714" y="880"/>
                    </a:lnTo>
                    <a:lnTo>
                      <a:pt x="733" y="867"/>
                    </a:lnTo>
                    <a:lnTo>
                      <a:pt x="750" y="854"/>
                    </a:lnTo>
                    <a:lnTo>
                      <a:pt x="768" y="838"/>
                    </a:lnTo>
                    <a:lnTo>
                      <a:pt x="785" y="823"/>
                    </a:lnTo>
                    <a:lnTo>
                      <a:pt x="800" y="806"/>
                    </a:lnTo>
                    <a:lnTo>
                      <a:pt x="816" y="788"/>
                    </a:lnTo>
                    <a:lnTo>
                      <a:pt x="829" y="771"/>
                    </a:lnTo>
                    <a:lnTo>
                      <a:pt x="843" y="752"/>
                    </a:lnTo>
                    <a:lnTo>
                      <a:pt x="856" y="733"/>
                    </a:lnTo>
                    <a:lnTo>
                      <a:pt x="868" y="713"/>
                    </a:lnTo>
                    <a:lnTo>
                      <a:pt x="877" y="692"/>
                    </a:lnTo>
                    <a:lnTo>
                      <a:pt x="887" y="671"/>
                    </a:lnTo>
                    <a:lnTo>
                      <a:pt x="896" y="650"/>
                    </a:lnTo>
                    <a:lnTo>
                      <a:pt x="902" y="629"/>
                    </a:lnTo>
                    <a:lnTo>
                      <a:pt x="910" y="606"/>
                    </a:lnTo>
                    <a:lnTo>
                      <a:pt x="916" y="583"/>
                    </a:lnTo>
                    <a:lnTo>
                      <a:pt x="919" y="560"/>
                    </a:lnTo>
                    <a:lnTo>
                      <a:pt x="921" y="535"/>
                    </a:lnTo>
                    <a:lnTo>
                      <a:pt x="923" y="512"/>
                    </a:lnTo>
                    <a:lnTo>
                      <a:pt x="925" y="487"/>
                    </a:lnTo>
                    <a:lnTo>
                      <a:pt x="937" y="487"/>
                    </a:lnTo>
                    <a:close/>
                  </a:path>
                </a:pathLst>
              </a:custGeom>
              <a:solidFill>
                <a:srgbClr val="B5E1FF"/>
              </a:solidFill>
              <a:ln w="9525">
                <a:noFill/>
                <a:round/>
                <a:headEnd/>
                <a:tailEnd/>
              </a:ln>
            </p:spPr>
            <p:txBody>
              <a:bodyPr/>
              <a:lstStyle/>
              <a:p>
                <a:endParaRPr lang="en-US"/>
              </a:p>
            </p:txBody>
          </p:sp>
          <p:sp>
            <p:nvSpPr>
              <p:cNvPr id="27838" name="Freeform 1154"/>
              <p:cNvSpPr>
                <a:spLocks/>
              </p:cNvSpPr>
              <p:nvPr/>
            </p:nvSpPr>
            <p:spPr bwMode="auto">
              <a:xfrm>
                <a:off x="417" y="1724"/>
                <a:ext cx="933" cy="964"/>
              </a:xfrm>
              <a:custGeom>
                <a:avLst/>
                <a:gdLst>
                  <a:gd name="T0" fmla="*/ 927 w 933"/>
                  <a:gd name="T1" fmla="*/ 409 h 964"/>
                  <a:gd name="T2" fmla="*/ 904 w 933"/>
                  <a:gd name="T3" fmla="*/ 317 h 964"/>
                  <a:gd name="T4" fmla="*/ 864 w 933"/>
                  <a:gd name="T5" fmla="*/ 233 h 964"/>
                  <a:gd name="T6" fmla="*/ 808 w 933"/>
                  <a:gd name="T7" fmla="*/ 158 h 964"/>
                  <a:gd name="T8" fmla="*/ 739 w 933"/>
                  <a:gd name="T9" fmla="*/ 96 h 964"/>
                  <a:gd name="T10" fmla="*/ 660 w 933"/>
                  <a:gd name="T11" fmla="*/ 48 h 964"/>
                  <a:gd name="T12" fmla="*/ 572 w 933"/>
                  <a:gd name="T13" fmla="*/ 16 h 964"/>
                  <a:gd name="T14" fmla="*/ 476 w 933"/>
                  <a:gd name="T15" fmla="*/ 0 h 964"/>
                  <a:gd name="T16" fmla="*/ 378 w 933"/>
                  <a:gd name="T17" fmla="*/ 6 h 964"/>
                  <a:gd name="T18" fmla="*/ 286 w 933"/>
                  <a:gd name="T19" fmla="*/ 29 h 964"/>
                  <a:gd name="T20" fmla="*/ 202 w 933"/>
                  <a:gd name="T21" fmla="*/ 69 h 964"/>
                  <a:gd name="T22" fmla="*/ 127 w 933"/>
                  <a:gd name="T23" fmla="*/ 125 h 964"/>
                  <a:gd name="T24" fmla="*/ 66 w 933"/>
                  <a:gd name="T25" fmla="*/ 194 h 964"/>
                  <a:gd name="T26" fmla="*/ 18 w 933"/>
                  <a:gd name="T27" fmla="*/ 273 h 964"/>
                  <a:gd name="T28" fmla="*/ 2 w 933"/>
                  <a:gd name="T29" fmla="*/ 317 h 964"/>
                  <a:gd name="T30" fmla="*/ 0 w 933"/>
                  <a:gd name="T31" fmla="*/ 342 h 964"/>
                  <a:gd name="T32" fmla="*/ 12 w 933"/>
                  <a:gd name="T33" fmla="*/ 321 h 964"/>
                  <a:gd name="T34" fmla="*/ 50 w 933"/>
                  <a:gd name="T35" fmla="*/ 238 h 964"/>
                  <a:gd name="T36" fmla="*/ 104 w 933"/>
                  <a:gd name="T37" fmla="*/ 167 h 964"/>
                  <a:gd name="T38" fmla="*/ 171 w 933"/>
                  <a:gd name="T39" fmla="*/ 106 h 964"/>
                  <a:gd name="T40" fmla="*/ 248 w 933"/>
                  <a:gd name="T41" fmla="*/ 60 h 964"/>
                  <a:gd name="T42" fmla="*/ 334 w 933"/>
                  <a:gd name="T43" fmla="*/ 27 h 964"/>
                  <a:gd name="T44" fmla="*/ 426 w 933"/>
                  <a:gd name="T45" fmla="*/ 14 h 964"/>
                  <a:gd name="T46" fmla="*/ 522 w 933"/>
                  <a:gd name="T47" fmla="*/ 20 h 964"/>
                  <a:gd name="T48" fmla="*/ 612 w 933"/>
                  <a:gd name="T49" fmla="*/ 43 h 964"/>
                  <a:gd name="T50" fmla="*/ 695 w 933"/>
                  <a:gd name="T51" fmla="*/ 81 h 964"/>
                  <a:gd name="T52" fmla="*/ 766 w 933"/>
                  <a:gd name="T53" fmla="*/ 135 h 964"/>
                  <a:gd name="T54" fmla="*/ 827 w 933"/>
                  <a:gd name="T55" fmla="*/ 202 h 964"/>
                  <a:gd name="T56" fmla="*/ 873 w 933"/>
                  <a:gd name="T57" fmla="*/ 279 h 964"/>
                  <a:gd name="T58" fmla="*/ 906 w 933"/>
                  <a:gd name="T59" fmla="*/ 365 h 964"/>
                  <a:gd name="T60" fmla="*/ 919 w 933"/>
                  <a:gd name="T61" fmla="*/ 457 h 964"/>
                  <a:gd name="T62" fmla="*/ 931 w 933"/>
                  <a:gd name="T63" fmla="*/ 532 h 964"/>
                  <a:gd name="T64" fmla="*/ 912 w 933"/>
                  <a:gd name="T65" fmla="*/ 626 h 964"/>
                  <a:gd name="T66" fmla="*/ 875 w 933"/>
                  <a:gd name="T67" fmla="*/ 712 h 964"/>
                  <a:gd name="T68" fmla="*/ 823 w 933"/>
                  <a:gd name="T69" fmla="*/ 789 h 964"/>
                  <a:gd name="T70" fmla="*/ 758 w 933"/>
                  <a:gd name="T71" fmla="*/ 854 h 964"/>
                  <a:gd name="T72" fmla="*/ 681 w 933"/>
                  <a:gd name="T73" fmla="*/ 906 h 964"/>
                  <a:gd name="T74" fmla="*/ 595 w 933"/>
                  <a:gd name="T75" fmla="*/ 943 h 964"/>
                  <a:gd name="T76" fmla="*/ 501 w 933"/>
                  <a:gd name="T77" fmla="*/ 962 h 964"/>
                  <a:gd name="T78" fmla="*/ 401 w 933"/>
                  <a:gd name="T79" fmla="*/ 962 h 964"/>
                  <a:gd name="T80" fmla="*/ 307 w 933"/>
                  <a:gd name="T81" fmla="*/ 943 h 964"/>
                  <a:gd name="T82" fmla="*/ 221 w 933"/>
                  <a:gd name="T83" fmla="*/ 906 h 964"/>
                  <a:gd name="T84" fmla="*/ 144 w 933"/>
                  <a:gd name="T85" fmla="*/ 854 h 964"/>
                  <a:gd name="T86" fmla="*/ 79 w 933"/>
                  <a:gd name="T87" fmla="*/ 789 h 964"/>
                  <a:gd name="T88" fmla="*/ 27 w 933"/>
                  <a:gd name="T89" fmla="*/ 712 h 964"/>
                  <a:gd name="T90" fmla="*/ 10 w 933"/>
                  <a:gd name="T91" fmla="*/ 666 h 964"/>
                  <a:gd name="T92" fmla="*/ 8 w 933"/>
                  <a:gd name="T93" fmla="*/ 643 h 964"/>
                  <a:gd name="T94" fmla="*/ 19 w 933"/>
                  <a:gd name="T95" fmla="*/ 664 h 964"/>
                  <a:gd name="T96" fmla="*/ 62 w 933"/>
                  <a:gd name="T97" fmla="*/ 743 h 964"/>
                  <a:gd name="T98" fmla="*/ 119 w 933"/>
                  <a:gd name="T99" fmla="*/ 814 h 964"/>
                  <a:gd name="T100" fmla="*/ 188 w 933"/>
                  <a:gd name="T101" fmla="*/ 870 h 964"/>
                  <a:gd name="T102" fmla="*/ 269 w 933"/>
                  <a:gd name="T103" fmla="*/ 914 h 964"/>
                  <a:gd name="T104" fmla="*/ 357 w 933"/>
                  <a:gd name="T105" fmla="*/ 941 h 964"/>
                  <a:gd name="T106" fmla="*/ 451 w 933"/>
                  <a:gd name="T107" fmla="*/ 950 h 964"/>
                  <a:gd name="T108" fmla="*/ 545 w 933"/>
                  <a:gd name="T109" fmla="*/ 941 h 964"/>
                  <a:gd name="T110" fmla="*/ 634 w 933"/>
                  <a:gd name="T111" fmla="*/ 914 h 964"/>
                  <a:gd name="T112" fmla="*/ 714 w 933"/>
                  <a:gd name="T113" fmla="*/ 870 h 964"/>
                  <a:gd name="T114" fmla="*/ 783 w 933"/>
                  <a:gd name="T115" fmla="*/ 814 h 964"/>
                  <a:gd name="T116" fmla="*/ 841 w 933"/>
                  <a:gd name="T117" fmla="*/ 743 h 964"/>
                  <a:gd name="T118" fmla="*/ 883 w 933"/>
                  <a:gd name="T119" fmla="*/ 664 h 964"/>
                  <a:gd name="T120" fmla="*/ 910 w 933"/>
                  <a:gd name="T121" fmla="*/ 576 h 964"/>
                  <a:gd name="T122" fmla="*/ 919 w 933"/>
                  <a:gd name="T123" fmla="*/ 482 h 96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33"/>
                  <a:gd name="T187" fmla="*/ 0 h 964"/>
                  <a:gd name="T188" fmla="*/ 933 w 933"/>
                  <a:gd name="T189" fmla="*/ 964 h 96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33" h="964">
                    <a:moveTo>
                      <a:pt x="933" y="482"/>
                    </a:moveTo>
                    <a:lnTo>
                      <a:pt x="933" y="457"/>
                    </a:lnTo>
                    <a:lnTo>
                      <a:pt x="931" y="432"/>
                    </a:lnTo>
                    <a:lnTo>
                      <a:pt x="927" y="409"/>
                    </a:lnTo>
                    <a:lnTo>
                      <a:pt x="923" y="384"/>
                    </a:lnTo>
                    <a:lnTo>
                      <a:pt x="918" y="361"/>
                    </a:lnTo>
                    <a:lnTo>
                      <a:pt x="912" y="338"/>
                    </a:lnTo>
                    <a:lnTo>
                      <a:pt x="904" y="317"/>
                    </a:lnTo>
                    <a:lnTo>
                      <a:pt x="894" y="294"/>
                    </a:lnTo>
                    <a:lnTo>
                      <a:pt x="885" y="273"/>
                    </a:lnTo>
                    <a:lnTo>
                      <a:pt x="875" y="252"/>
                    </a:lnTo>
                    <a:lnTo>
                      <a:pt x="864" y="233"/>
                    </a:lnTo>
                    <a:lnTo>
                      <a:pt x="850" y="213"/>
                    </a:lnTo>
                    <a:lnTo>
                      <a:pt x="837" y="194"/>
                    </a:lnTo>
                    <a:lnTo>
                      <a:pt x="823" y="175"/>
                    </a:lnTo>
                    <a:lnTo>
                      <a:pt x="808" y="158"/>
                    </a:lnTo>
                    <a:lnTo>
                      <a:pt x="791" y="140"/>
                    </a:lnTo>
                    <a:lnTo>
                      <a:pt x="776" y="125"/>
                    </a:lnTo>
                    <a:lnTo>
                      <a:pt x="758" y="110"/>
                    </a:lnTo>
                    <a:lnTo>
                      <a:pt x="739" y="96"/>
                    </a:lnTo>
                    <a:lnTo>
                      <a:pt x="720" y="83"/>
                    </a:lnTo>
                    <a:lnTo>
                      <a:pt x="701" y="69"/>
                    </a:lnTo>
                    <a:lnTo>
                      <a:pt x="681" y="58"/>
                    </a:lnTo>
                    <a:lnTo>
                      <a:pt x="660" y="48"/>
                    </a:lnTo>
                    <a:lnTo>
                      <a:pt x="639" y="39"/>
                    </a:lnTo>
                    <a:lnTo>
                      <a:pt x="616" y="29"/>
                    </a:lnTo>
                    <a:lnTo>
                      <a:pt x="595" y="21"/>
                    </a:lnTo>
                    <a:lnTo>
                      <a:pt x="572" y="16"/>
                    </a:lnTo>
                    <a:lnTo>
                      <a:pt x="549" y="10"/>
                    </a:lnTo>
                    <a:lnTo>
                      <a:pt x="524" y="6"/>
                    </a:lnTo>
                    <a:lnTo>
                      <a:pt x="501" y="2"/>
                    </a:lnTo>
                    <a:lnTo>
                      <a:pt x="476" y="0"/>
                    </a:lnTo>
                    <a:lnTo>
                      <a:pt x="451" y="0"/>
                    </a:lnTo>
                    <a:lnTo>
                      <a:pt x="426" y="0"/>
                    </a:lnTo>
                    <a:lnTo>
                      <a:pt x="401" y="2"/>
                    </a:lnTo>
                    <a:lnTo>
                      <a:pt x="378" y="6"/>
                    </a:lnTo>
                    <a:lnTo>
                      <a:pt x="353" y="10"/>
                    </a:lnTo>
                    <a:lnTo>
                      <a:pt x="330" y="16"/>
                    </a:lnTo>
                    <a:lnTo>
                      <a:pt x="307" y="21"/>
                    </a:lnTo>
                    <a:lnTo>
                      <a:pt x="286" y="29"/>
                    </a:lnTo>
                    <a:lnTo>
                      <a:pt x="263" y="39"/>
                    </a:lnTo>
                    <a:lnTo>
                      <a:pt x="242" y="48"/>
                    </a:lnTo>
                    <a:lnTo>
                      <a:pt x="221" y="58"/>
                    </a:lnTo>
                    <a:lnTo>
                      <a:pt x="202" y="69"/>
                    </a:lnTo>
                    <a:lnTo>
                      <a:pt x="183" y="83"/>
                    </a:lnTo>
                    <a:lnTo>
                      <a:pt x="163" y="96"/>
                    </a:lnTo>
                    <a:lnTo>
                      <a:pt x="144" y="110"/>
                    </a:lnTo>
                    <a:lnTo>
                      <a:pt x="127" y="125"/>
                    </a:lnTo>
                    <a:lnTo>
                      <a:pt x="110" y="140"/>
                    </a:lnTo>
                    <a:lnTo>
                      <a:pt x="94" y="158"/>
                    </a:lnTo>
                    <a:lnTo>
                      <a:pt x="79" y="175"/>
                    </a:lnTo>
                    <a:lnTo>
                      <a:pt x="66" y="194"/>
                    </a:lnTo>
                    <a:lnTo>
                      <a:pt x="52" y="213"/>
                    </a:lnTo>
                    <a:lnTo>
                      <a:pt x="39" y="233"/>
                    </a:lnTo>
                    <a:lnTo>
                      <a:pt x="27" y="252"/>
                    </a:lnTo>
                    <a:lnTo>
                      <a:pt x="18" y="273"/>
                    </a:lnTo>
                    <a:lnTo>
                      <a:pt x="8" y="294"/>
                    </a:lnTo>
                    <a:lnTo>
                      <a:pt x="2" y="305"/>
                    </a:lnTo>
                    <a:lnTo>
                      <a:pt x="2" y="311"/>
                    </a:lnTo>
                    <a:lnTo>
                      <a:pt x="2" y="317"/>
                    </a:lnTo>
                    <a:lnTo>
                      <a:pt x="2" y="323"/>
                    </a:lnTo>
                    <a:lnTo>
                      <a:pt x="2" y="328"/>
                    </a:lnTo>
                    <a:lnTo>
                      <a:pt x="0" y="336"/>
                    </a:lnTo>
                    <a:lnTo>
                      <a:pt x="0" y="342"/>
                    </a:lnTo>
                    <a:lnTo>
                      <a:pt x="0" y="348"/>
                    </a:lnTo>
                    <a:lnTo>
                      <a:pt x="0" y="353"/>
                    </a:lnTo>
                    <a:lnTo>
                      <a:pt x="4" y="342"/>
                    </a:lnTo>
                    <a:lnTo>
                      <a:pt x="12" y="321"/>
                    </a:lnTo>
                    <a:lnTo>
                      <a:pt x="19" y="300"/>
                    </a:lnTo>
                    <a:lnTo>
                      <a:pt x="29" y="279"/>
                    </a:lnTo>
                    <a:lnTo>
                      <a:pt x="39" y="259"/>
                    </a:lnTo>
                    <a:lnTo>
                      <a:pt x="50" y="238"/>
                    </a:lnTo>
                    <a:lnTo>
                      <a:pt x="62" y="219"/>
                    </a:lnTo>
                    <a:lnTo>
                      <a:pt x="75" y="202"/>
                    </a:lnTo>
                    <a:lnTo>
                      <a:pt x="89" y="185"/>
                    </a:lnTo>
                    <a:lnTo>
                      <a:pt x="104" y="167"/>
                    </a:lnTo>
                    <a:lnTo>
                      <a:pt x="119" y="150"/>
                    </a:lnTo>
                    <a:lnTo>
                      <a:pt x="137" y="135"/>
                    </a:lnTo>
                    <a:lnTo>
                      <a:pt x="154" y="119"/>
                    </a:lnTo>
                    <a:lnTo>
                      <a:pt x="171" y="106"/>
                    </a:lnTo>
                    <a:lnTo>
                      <a:pt x="188" y="92"/>
                    </a:lnTo>
                    <a:lnTo>
                      <a:pt x="208" y="81"/>
                    </a:lnTo>
                    <a:lnTo>
                      <a:pt x="229" y="69"/>
                    </a:lnTo>
                    <a:lnTo>
                      <a:pt x="248" y="60"/>
                    </a:lnTo>
                    <a:lnTo>
                      <a:pt x="269" y="50"/>
                    </a:lnTo>
                    <a:lnTo>
                      <a:pt x="290" y="43"/>
                    </a:lnTo>
                    <a:lnTo>
                      <a:pt x="311" y="35"/>
                    </a:lnTo>
                    <a:lnTo>
                      <a:pt x="334" y="27"/>
                    </a:lnTo>
                    <a:lnTo>
                      <a:pt x="357" y="23"/>
                    </a:lnTo>
                    <a:lnTo>
                      <a:pt x="380" y="20"/>
                    </a:lnTo>
                    <a:lnTo>
                      <a:pt x="403" y="16"/>
                    </a:lnTo>
                    <a:lnTo>
                      <a:pt x="426" y="14"/>
                    </a:lnTo>
                    <a:lnTo>
                      <a:pt x="451" y="14"/>
                    </a:lnTo>
                    <a:lnTo>
                      <a:pt x="476" y="14"/>
                    </a:lnTo>
                    <a:lnTo>
                      <a:pt x="499" y="16"/>
                    </a:lnTo>
                    <a:lnTo>
                      <a:pt x="522" y="20"/>
                    </a:lnTo>
                    <a:lnTo>
                      <a:pt x="545" y="23"/>
                    </a:lnTo>
                    <a:lnTo>
                      <a:pt x="568" y="27"/>
                    </a:lnTo>
                    <a:lnTo>
                      <a:pt x="591" y="35"/>
                    </a:lnTo>
                    <a:lnTo>
                      <a:pt x="612" y="43"/>
                    </a:lnTo>
                    <a:lnTo>
                      <a:pt x="634" y="50"/>
                    </a:lnTo>
                    <a:lnTo>
                      <a:pt x="655" y="60"/>
                    </a:lnTo>
                    <a:lnTo>
                      <a:pt x="674" y="69"/>
                    </a:lnTo>
                    <a:lnTo>
                      <a:pt x="695" y="81"/>
                    </a:lnTo>
                    <a:lnTo>
                      <a:pt x="714" y="92"/>
                    </a:lnTo>
                    <a:lnTo>
                      <a:pt x="731" y="106"/>
                    </a:lnTo>
                    <a:lnTo>
                      <a:pt x="749" y="119"/>
                    </a:lnTo>
                    <a:lnTo>
                      <a:pt x="766" y="135"/>
                    </a:lnTo>
                    <a:lnTo>
                      <a:pt x="783" y="150"/>
                    </a:lnTo>
                    <a:lnTo>
                      <a:pt x="799" y="167"/>
                    </a:lnTo>
                    <a:lnTo>
                      <a:pt x="812" y="185"/>
                    </a:lnTo>
                    <a:lnTo>
                      <a:pt x="827" y="202"/>
                    </a:lnTo>
                    <a:lnTo>
                      <a:pt x="841" y="219"/>
                    </a:lnTo>
                    <a:lnTo>
                      <a:pt x="852" y="238"/>
                    </a:lnTo>
                    <a:lnTo>
                      <a:pt x="864" y="259"/>
                    </a:lnTo>
                    <a:lnTo>
                      <a:pt x="873" y="279"/>
                    </a:lnTo>
                    <a:lnTo>
                      <a:pt x="883" y="300"/>
                    </a:lnTo>
                    <a:lnTo>
                      <a:pt x="891" y="321"/>
                    </a:lnTo>
                    <a:lnTo>
                      <a:pt x="898" y="342"/>
                    </a:lnTo>
                    <a:lnTo>
                      <a:pt x="906" y="365"/>
                    </a:lnTo>
                    <a:lnTo>
                      <a:pt x="910" y="388"/>
                    </a:lnTo>
                    <a:lnTo>
                      <a:pt x="914" y="411"/>
                    </a:lnTo>
                    <a:lnTo>
                      <a:pt x="918" y="434"/>
                    </a:lnTo>
                    <a:lnTo>
                      <a:pt x="919" y="457"/>
                    </a:lnTo>
                    <a:lnTo>
                      <a:pt x="919" y="482"/>
                    </a:lnTo>
                    <a:lnTo>
                      <a:pt x="933" y="482"/>
                    </a:lnTo>
                    <a:lnTo>
                      <a:pt x="933" y="507"/>
                    </a:lnTo>
                    <a:lnTo>
                      <a:pt x="931" y="532"/>
                    </a:lnTo>
                    <a:lnTo>
                      <a:pt x="927" y="555"/>
                    </a:lnTo>
                    <a:lnTo>
                      <a:pt x="923" y="580"/>
                    </a:lnTo>
                    <a:lnTo>
                      <a:pt x="918" y="603"/>
                    </a:lnTo>
                    <a:lnTo>
                      <a:pt x="912" y="626"/>
                    </a:lnTo>
                    <a:lnTo>
                      <a:pt x="904" y="647"/>
                    </a:lnTo>
                    <a:lnTo>
                      <a:pt x="894" y="670"/>
                    </a:lnTo>
                    <a:lnTo>
                      <a:pt x="885" y="691"/>
                    </a:lnTo>
                    <a:lnTo>
                      <a:pt x="875" y="712"/>
                    </a:lnTo>
                    <a:lnTo>
                      <a:pt x="864" y="731"/>
                    </a:lnTo>
                    <a:lnTo>
                      <a:pt x="850" y="751"/>
                    </a:lnTo>
                    <a:lnTo>
                      <a:pt x="837" y="770"/>
                    </a:lnTo>
                    <a:lnTo>
                      <a:pt x="823" y="789"/>
                    </a:lnTo>
                    <a:lnTo>
                      <a:pt x="808" y="806"/>
                    </a:lnTo>
                    <a:lnTo>
                      <a:pt x="791" y="822"/>
                    </a:lnTo>
                    <a:lnTo>
                      <a:pt x="776" y="839"/>
                    </a:lnTo>
                    <a:lnTo>
                      <a:pt x="758" y="854"/>
                    </a:lnTo>
                    <a:lnTo>
                      <a:pt x="739" y="868"/>
                    </a:lnTo>
                    <a:lnTo>
                      <a:pt x="720" y="881"/>
                    </a:lnTo>
                    <a:lnTo>
                      <a:pt x="701" y="895"/>
                    </a:lnTo>
                    <a:lnTo>
                      <a:pt x="681" y="906"/>
                    </a:lnTo>
                    <a:lnTo>
                      <a:pt x="660" y="916"/>
                    </a:lnTo>
                    <a:lnTo>
                      <a:pt x="639" y="925"/>
                    </a:lnTo>
                    <a:lnTo>
                      <a:pt x="616" y="935"/>
                    </a:lnTo>
                    <a:lnTo>
                      <a:pt x="595" y="943"/>
                    </a:lnTo>
                    <a:lnTo>
                      <a:pt x="572" y="948"/>
                    </a:lnTo>
                    <a:lnTo>
                      <a:pt x="549" y="954"/>
                    </a:lnTo>
                    <a:lnTo>
                      <a:pt x="524" y="958"/>
                    </a:lnTo>
                    <a:lnTo>
                      <a:pt x="501" y="962"/>
                    </a:lnTo>
                    <a:lnTo>
                      <a:pt x="476" y="964"/>
                    </a:lnTo>
                    <a:lnTo>
                      <a:pt x="451" y="964"/>
                    </a:lnTo>
                    <a:lnTo>
                      <a:pt x="426" y="964"/>
                    </a:lnTo>
                    <a:lnTo>
                      <a:pt x="401" y="962"/>
                    </a:lnTo>
                    <a:lnTo>
                      <a:pt x="378" y="958"/>
                    </a:lnTo>
                    <a:lnTo>
                      <a:pt x="353" y="954"/>
                    </a:lnTo>
                    <a:lnTo>
                      <a:pt x="330" y="948"/>
                    </a:lnTo>
                    <a:lnTo>
                      <a:pt x="307" y="943"/>
                    </a:lnTo>
                    <a:lnTo>
                      <a:pt x="286" y="935"/>
                    </a:lnTo>
                    <a:lnTo>
                      <a:pt x="263" y="925"/>
                    </a:lnTo>
                    <a:lnTo>
                      <a:pt x="242" y="916"/>
                    </a:lnTo>
                    <a:lnTo>
                      <a:pt x="221" y="906"/>
                    </a:lnTo>
                    <a:lnTo>
                      <a:pt x="202" y="895"/>
                    </a:lnTo>
                    <a:lnTo>
                      <a:pt x="183" y="881"/>
                    </a:lnTo>
                    <a:lnTo>
                      <a:pt x="163" y="868"/>
                    </a:lnTo>
                    <a:lnTo>
                      <a:pt x="144" y="854"/>
                    </a:lnTo>
                    <a:lnTo>
                      <a:pt x="127" y="839"/>
                    </a:lnTo>
                    <a:lnTo>
                      <a:pt x="110" y="822"/>
                    </a:lnTo>
                    <a:lnTo>
                      <a:pt x="94" y="806"/>
                    </a:lnTo>
                    <a:lnTo>
                      <a:pt x="79" y="789"/>
                    </a:lnTo>
                    <a:lnTo>
                      <a:pt x="66" y="770"/>
                    </a:lnTo>
                    <a:lnTo>
                      <a:pt x="52" y="751"/>
                    </a:lnTo>
                    <a:lnTo>
                      <a:pt x="39" y="731"/>
                    </a:lnTo>
                    <a:lnTo>
                      <a:pt x="27" y="712"/>
                    </a:lnTo>
                    <a:lnTo>
                      <a:pt x="18" y="691"/>
                    </a:lnTo>
                    <a:lnTo>
                      <a:pt x="12" y="678"/>
                    </a:lnTo>
                    <a:lnTo>
                      <a:pt x="10" y="672"/>
                    </a:lnTo>
                    <a:lnTo>
                      <a:pt x="10" y="666"/>
                    </a:lnTo>
                    <a:lnTo>
                      <a:pt x="10" y="660"/>
                    </a:lnTo>
                    <a:lnTo>
                      <a:pt x="8" y="655"/>
                    </a:lnTo>
                    <a:lnTo>
                      <a:pt x="8" y="649"/>
                    </a:lnTo>
                    <a:lnTo>
                      <a:pt x="8" y="643"/>
                    </a:lnTo>
                    <a:lnTo>
                      <a:pt x="8" y="637"/>
                    </a:lnTo>
                    <a:lnTo>
                      <a:pt x="6" y="630"/>
                    </a:lnTo>
                    <a:lnTo>
                      <a:pt x="12" y="643"/>
                    </a:lnTo>
                    <a:lnTo>
                      <a:pt x="19" y="664"/>
                    </a:lnTo>
                    <a:lnTo>
                      <a:pt x="29" y="685"/>
                    </a:lnTo>
                    <a:lnTo>
                      <a:pt x="39" y="705"/>
                    </a:lnTo>
                    <a:lnTo>
                      <a:pt x="50" y="726"/>
                    </a:lnTo>
                    <a:lnTo>
                      <a:pt x="62" y="743"/>
                    </a:lnTo>
                    <a:lnTo>
                      <a:pt x="75" y="762"/>
                    </a:lnTo>
                    <a:lnTo>
                      <a:pt x="89" y="779"/>
                    </a:lnTo>
                    <a:lnTo>
                      <a:pt x="104" y="797"/>
                    </a:lnTo>
                    <a:lnTo>
                      <a:pt x="119" y="814"/>
                    </a:lnTo>
                    <a:lnTo>
                      <a:pt x="137" y="829"/>
                    </a:lnTo>
                    <a:lnTo>
                      <a:pt x="154" y="843"/>
                    </a:lnTo>
                    <a:lnTo>
                      <a:pt x="171" y="858"/>
                    </a:lnTo>
                    <a:lnTo>
                      <a:pt x="188" y="870"/>
                    </a:lnTo>
                    <a:lnTo>
                      <a:pt x="208" y="883"/>
                    </a:lnTo>
                    <a:lnTo>
                      <a:pt x="229" y="895"/>
                    </a:lnTo>
                    <a:lnTo>
                      <a:pt x="248" y="904"/>
                    </a:lnTo>
                    <a:lnTo>
                      <a:pt x="269" y="914"/>
                    </a:lnTo>
                    <a:lnTo>
                      <a:pt x="290" y="921"/>
                    </a:lnTo>
                    <a:lnTo>
                      <a:pt x="311" y="929"/>
                    </a:lnTo>
                    <a:lnTo>
                      <a:pt x="334" y="935"/>
                    </a:lnTo>
                    <a:lnTo>
                      <a:pt x="357" y="941"/>
                    </a:lnTo>
                    <a:lnTo>
                      <a:pt x="380" y="944"/>
                    </a:lnTo>
                    <a:lnTo>
                      <a:pt x="403" y="948"/>
                    </a:lnTo>
                    <a:lnTo>
                      <a:pt x="426" y="950"/>
                    </a:lnTo>
                    <a:lnTo>
                      <a:pt x="451" y="950"/>
                    </a:lnTo>
                    <a:lnTo>
                      <a:pt x="476" y="950"/>
                    </a:lnTo>
                    <a:lnTo>
                      <a:pt x="499" y="948"/>
                    </a:lnTo>
                    <a:lnTo>
                      <a:pt x="522" y="944"/>
                    </a:lnTo>
                    <a:lnTo>
                      <a:pt x="545" y="941"/>
                    </a:lnTo>
                    <a:lnTo>
                      <a:pt x="568" y="935"/>
                    </a:lnTo>
                    <a:lnTo>
                      <a:pt x="591" y="929"/>
                    </a:lnTo>
                    <a:lnTo>
                      <a:pt x="612" y="921"/>
                    </a:lnTo>
                    <a:lnTo>
                      <a:pt x="634" y="914"/>
                    </a:lnTo>
                    <a:lnTo>
                      <a:pt x="655" y="904"/>
                    </a:lnTo>
                    <a:lnTo>
                      <a:pt x="674" y="895"/>
                    </a:lnTo>
                    <a:lnTo>
                      <a:pt x="695" y="883"/>
                    </a:lnTo>
                    <a:lnTo>
                      <a:pt x="714" y="870"/>
                    </a:lnTo>
                    <a:lnTo>
                      <a:pt x="731" y="858"/>
                    </a:lnTo>
                    <a:lnTo>
                      <a:pt x="749" y="843"/>
                    </a:lnTo>
                    <a:lnTo>
                      <a:pt x="766" y="829"/>
                    </a:lnTo>
                    <a:lnTo>
                      <a:pt x="783" y="814"/>
                    </a:lnTo>
                    <a:lnTo>
                      <a:pt x="799" y="797"/>
                    </a:lnTo>
                    <a:lnTo>
                      <a:pt x="812" y="779"/>
                    </a:lnTo>
                    <a:lnTo>
                      <a:pt x="827" y="762"/>
                    </a:lnTo>
                    <a:lnTo>
                      <a:pt x="841" y="743"/>
                    </a:lnTo>
                    <a:lnTo>
                      <a:pt x="852" y="726"/>
                    </a:lnTo>
                    <a:lnTo>
                      <a:pt x="864" y="705"/>
                    </a:lnTo>
                    <a:lnTo>
                      <a:pt x="873" y="685"/>
                    </a:lnTo>
                    <a:lnTo>
                      <a:pt x="883" y="664"/>
                    </a:lnTo>
                    <a:lnTo>
                      <a:pt x="891" y="643"/>
                    </a:lnTo>
                    <a:lnTo>
                      <a:pt x="898" y="622"/>
                    </a:lnTo>
                    <a:lnTo>
                      <a:pt x="906" y="599"/>
                    </a:lnTo>
                    <a:lnTo>
                      <a:pt x="910" y="576"/>
                    </a:lnTo>
                    <a:lnTo>
                      <a:pt x="914" y="553"/>
                    </a:lnTo>
                    <a:lnTo>
                      <a:pt x="918" y="530"/>
                    </a:lnTo>
                    <a:lnTo>
                      <a:pt x="919" y="507"/>
                    </a:lnTo>
                    <a:lnTo>
                      <a:pt x="919" y="482"/>
                    </a:lnTo>
                    <a:lnTo>
                      <a:pt x="933" y="482"/>
                    </a:lnTo>
                    <a:close/>
                  </a:path>
                </a:pathLst>
              </a:custGeom>
              <a:solidFill>
                <a:srgbClr val="B6E1FF"/>
              </a:solidFill>
              <a:ln w="9525">
                <a:noFill/>
                <a:round/>
                <a:headEnd/>
                <a:tailEnd/>
              </a:ln>
            </p:spPr>
            <p:txBody>
              <a:bodyPr/>
              <a:lstStyle/>
              <a:p>
                <a:endParaRPr lang="en-US"/>
              </a:p>
            </p:txBody>
          </p:sp>
          <p:sp>
            <p:nvSpPr>
              <p:cNvPr id="27839" name="Freeform 1155"/>
              <p:cNvSpPr>
                <a:spLocks/>
              </p:cNvSpPr>
              <p:nvPr/>
            </p:nvSpPr>
            <p:spPr bwMode="auto">
              <a:xfrm>
                <a:off x="417" y="1730"/>
                <a:ext cx="927" cy="952"/>
              </a:xfrm>
              <a:custGeom>
                <a:avLst/>
                <a:gdLst>
                  <a:gd name="T0" fmla="*/ 921 w 927"/>
                  <a:gd name="T1" fmla="*/ 403 h 952"/>
                  <a:gd name="T2" fmla="*/ 898 w 927"/>
                  <a:gd name="T3" fmla="*/ 313 h 952"/>
                  <a:gd name="T4" fmla="*/ 858 w 927"/>
                  <a:gd name="T5" fmla="*/ 230 h 952"/>
                  <a:gd name="T6" fmla="*/ 802 w 927"/>
                  <a:gd name="T7" fmla="*/ 156 h 952"/>
                  <a:gd name="T8" fmla="*/ 735 w 927"/>
                  <a:gd name="T9" fmla="*/ 96 h 952"/>
                  <a:gd name="T10" fmla="*/ 657 w 927"/>
                  <a:gd name="T11" fmla="*/ 48 h 952"/>
                  <a:gd name="T12" fmla="*/ 570 w 927"/>
                  <a:gd name="T13" fmla="*/ 15 h 952"/>
                  <a:gd name="T14" fmla="*/ 476 w 927"/>
                  <a:gd name="T15" fmla="*/ 2 h 952"/>
                  <a:gd name="T16" fmla="*/ 378 w 927"/>
                  <a:gd name="T17" fmla="*/ 6 h 952"/>
                  <a:gd name="T18" fmla="*/ 288 w 927"/>
                  <a:gd name="T19" fmla="*/ 29 h 952"/>
                  <a:gd name="T20" fmla="*/ 206 w 927"/>
                  <a:gd name="T21" fmla="*/ 69 h 952"/>
                  <a:gd name="T22" fmla="*/ 131 w 927"/>
                  <a:gd name="T23" fmla="*/ 125 h 952"/>
                  <a:gd name="T24" fmla="*/ 69 w 927"/>
                  <a:gd name="T25" fmla="*/ 192 h 952"/>
                  <a:gd name="T26" fmla="*/ 23 w 927"/>
                  <a:gd name="T27" fmla="*/ 271 h 952"/>
                  <a:gd name="T28" fmla="*/ 0 w 927"/>
                  <a:gd name="T29" fmla="*/ 328 h 952"/>
                  <a:gd name="T30" fmla="*/ 0 w 927"/>
                  <a:gd name="T31" fmla="*/ 357 h 952"/>
                  <a:gd name="T32" fmla="*/ 4 w 927"/>
                  <a:gd name="T33" fmla="*/ 361 h 952"/>
                  <a:gd name="T34" fmla="*/ 35 w 927"/>
                  <a:gd name="T35" fmla="*/ 276 h 952"/>
                  <a:gd name="T36" fmla="*/ 81 w 927"/>
                  <a:gd name="T37" fmla="*/ 200 h 952"/>
                  <a:gd name="T38" fmla="*/ 140 w 927"/>
                  <a:gd name="T39" fmla="*/ 134 h 952"/>
                  <a:gd name="T40" fmla="*/ 211 w 927"/>
                  <a:gd name="T41" fmla="*/ 81 h 952"/>
                  <a:gd name="T42" fmla="*/ 292 w 927"/>
                  <a:gd name="T43" fmla="*/ 42 h 952"/>
                  <a:gd name="T44" fmla="*/ 380 w 927"/>
                  <a:gd name="T45" fmla="*/ 19 h 952"/>
                  <a:gd name="T46" fmla="*/ 474 w 927"/>
                  <a:gd name="T47" fmla="*/ 14 h 952"/>
                  <a:gd name="T48" fmla="*/ 566 w 927"/>
                  <a:gd name="T49" fmla="*/ 29 h 952"/>
                  <a:gd name="T50" fmla="*/ 651 w 927"/>
                  <a:gd name="T51" fmla="*/ 60 h 952"/>
                  <a:gd name="T52" fmla="*/ 728 w 927"/>
                  <a:gd name="T53" fmla="*/ 106 h 952"/>
                  <a:gd name="T54" fmla="*/ 793 w 927"/>
                  <a:gd name="T55" fmla="*/ 165 h 952"/>
                  <a:gd name="T56" fmla="*/ 847 w 927"/>
                  <a:gd name="T57" fmla="*/ 236 h 952"/>
                  <a:gd name="T58" fmla="*/ 885 w 927"/>
                  <a:gd name="T59" fmla="*/ 317 h 952"/>
                  <a:gd name="T60" fmla="*/ 908 w 927"/>
                  <a:gd name="T61" fmla="*/ 405 h 952"/>
                  <a:gd name="T62" fmla="*/ 927 w 927"/>
                  <a:gd name="T63" fmla="*/ 476 h 952"/>
                  <a:gd name="T64" fmla="*/ 918 w 927"/>
                  <a:gd name="T65" fmla="*/ 572 h 952"/>
                  <a:gd name="T66" fmla="*/ 889 w 927"/>
                  <a:gd name="T67" fmla="*/ 660 h 952"/>
                  <a:gd name="T68" fmla="*/ 845 w 927"/>
                  <a:gd name="T69" fmla="*/ 741 h 952"/>
                  <a:gd name="T70" fmla="*/ 787 w 927"/>
                  <a:gd name="T71" fmla="*/ 812 h 952"/>
                  <a:gd name="T72" fmla="*/ 716 w 927"/>
                  <a:gd name="T73" fmla="*/ 869 h 952"/>
                  <a:gd name="T74" fmla="*/ 635 w 927"/>
                  <a:gd name="T75" fmla="*/ 914 h 952"/>
                  <a:gd name="T76" fmla="*/ 547 w 927"/>
                  <a:gd name="T77" fmla="*/ 942 h 952"/>
                  <a:gd name="T78" fmla="*/ 451 w 927"/>
                  <a:gd name="T79" fmla="*/ 952 h 952"/>
                  <a:gd name="T80" fmla="*/ 355 w 927"/>
                  <a:gd name="T81" fmla="*/ 942 h 952"/>
                  <a:gd name="T82" fmla="*/ 267 w 927"/>
                  <a:gd name="T83" fmla="*/ 914 h 952"/>
                  <a:gd name="T84" fmla="*/ 184 w 927"/>
                  <a:gd name="T85" fmla="*/ 869 h 952"/>
                  <a:gd name="T86" fmla="*/ 115 w 927"/>
                  <a:gd name="T87" fmla="*/ 812 h 952"/>
                  <a:gd name="T88" fmla="*/ 58 w 927"/>
                  <a:gd name="T89" fmla="*/ 741 h 952"/>
                  <a:gd name="T90" fmla="*/ 14 w 927"/>
                  <a:gd name="T91" fmla="*/ 660 h 952"/>
                  <a:gd name="T92" fmla="*/ 8 w 927"/>
                  <a:gd name="T93" fmla="*/ 630 h 952"/>
                  <a:gd name="T94" fmla="*/ 4 w 927"/>
                  <a:gd name="T95" fmla="*/ 601 h 952"/>
                  <a:gd name="T96" fmla="*/ 25 w 927"/>
                  <a:gd name="T97" fmla="*/ 656 h 952"/>
                  <a:gd name="T98" fmla="*/ 67 w 927"/>
                  <a:gd name="T99" fmla="*/ 735 h 952"/>
                  <a:gd name="T100" fmla="*/ 125 w 927"/>
                  <a:gd name="T101" fmla="*/ 802 h 952"/>
                  <a:gd name="T102" fmla="*/ 192 w 927"/>
                  <a:gd name="T103" fmla="*/ 860 h 952"/>
                  <a:gd name="T104" fmla="*/ 271 w 927"/>
                  <a:gd name="T105" fmla="*/ 902 h 952"/>
                  <a:gd name="T106" fmla="*/ 357 w 927"/>
                  <a:gd name="T107" fmla="*/ 929 h 952"/>
                  <a:gd name="T108" fmla="*/ 451 w 927"/>
                  <a:gd name="T109" fmla="*/ 938 h 952"/>
                  <a:gd name="T110" fmla="*/ 543 w 927"/>
                  <a:gd name="T111" fmla="*/ 929 h 952"/>
                  <a:gd name="T112" fmla="*/ 632 w 927"/>
                  <a:gd name="T113" fmla="*/ 902 h 952"/>
                  <a:gd name="T114" fmla="*/ 710 w 927"/>
                  <a:gd name="T115" fmla="*/ 860 h 952"/>
                  <a:gd name="T116" fmla="*/ 777 w 927"/>
                  <a:gd name="T117" fmla="*/ 802 h 952"/>
                  <a:gd name="T118" fmla="*/ 835 w 927"/>
                  <a:gd name="T119" fmla="*/ 735 h 952"/>
                  <a:gd name="T120" fmla="*/ 877 w 927"/>
                  <a:gd name="T121" fmla="*/ 656 h 952"/>
                  <a:gd name="T122" fmla="*/ 904 w 927"/>
                  <a:gd name="T123" fmla="*/ 568 h 952"/>
                  <a:gd name="T124" fmla="*/ 914 w 927"/>
                  <a:gd name="T125" fmla="*/ 476 h 95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927"/>
                  <a:gd name="T190" fmla="*/ 0 h 952"/>
                  <a:gd name="T191" fmla="*/ 927 w 927"/>
                  <a:gd name="T192" fmla="*/ 952 h 95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927" h="952">
                    <a:moveTo>
                      <a:pt x="927" y="476"/>
                    </a:moveTo>
                    <a:lnTo>
                      <a:pt x="925" y="451"/>
                    </a:lnTo>
                    <a:lnTo>
                      <a:pt x="923" y="428"/>
                    </a:lnTo>
                    <a:lnTo>
                      <a:pt x="921" y="403"/>
                    </a:lnTo>
                    <a:lnTo>
                      <a:pt x="918" y="380"/>
                    </a:lnTo>
                    <a:lnTo>
                      <a:pt x="912" y="357"/>
                    </a:lnTo>
                    <a:lnTo>
                      <a:pt x="904" y="334"/>
                    </a:lnTo>
                    <a:lnTo>
                      <a:pt x="898" y="313"/>
                    </a:lnTo>
                    <a:lnTo>
                      <a:pt x="889" y="292"/>
                    </a:lnTo>
                    <a:lnTo>
                      <a:pt x="879" y="271"/>
                    </a:lnTo>
                    <a:lnTo>
                      <a:pt x="870" y="250"/>
                    </a:lnTo>
                    <a:lnTo>
                      <a:pt x="858" y="230"/>
                    </a:lnTo>
                    <a:lnTo>
                      <a:pt x="845" y="211"/>
                    </a:lnTo>
                    <a:lnTo>
                      <a:pt x="831" y="192"/>
                    </a:lnTo>
                    <a:lnTo>
                      <a:pt x="818" y="173"/>
                    </a:lnTo>
                    <a:lnTo>
                      <a:pt x="802" y="156"/>
                    </a:lnTo>
                    <a:lnTo>
                      <a:pt x="787" y="140"/>
                    </a:lnTo>
                    <a:lnTo>
                      <a:pt x="770" y="125"/>
                    </a:lnTo>
                    <a:lnTo>
                      <a:pt x="752" y="109"/>
                    </a:lnTo>
                    <a:lnTo>
                      <a:pt x="735" y="96"/>
                    </a:lnTo>
                    <a:lnTo>
                      <a:pt x="716" y="83"/>
                    </a:lnTo>
                    <a:lnTo>
                      <a:pt x="697" y="69"/>
                    </a:lnTo>
                    <a:lnTo>
                      <a:pt x="678" y="58"/>
                    </a:lnTo>
                    <a:lnTo>
                      <a:pt x="657" y="48"/>
                    </a:lnTo>
                    <a:lnTo>
                      <a:pt x="635" y="38"/>
                    </a:lnTo>
                    <a:lnTo>
                      <a:pt x="614" y="29"/>
                    </a:lnTo>
                    <a:lnTo>
                      <a:pt x="593" y="21"/>
                    </a:lnTo>
                    <a:lnTo>
                      <a:pt x="570" y="15"/>
                    </a:lnTo>
                    <a:lnTo>
                      <a:pt x="547" y="10"/>
                    </a:lnTo>
                    <a:lnTo>
                      <a:pt x="524" y="6"/>
                    </a:lnTo>
                    <a:lnTo>
                      <a:pt x="499" y="4"/>
                    </a:lnTo>
                    <a:lnTo>
                      <a:pt x="476" y="2"/>
                    </a:lnTo>
                    <a:lnTo>
                      <a:pt x="451" y="0"/>
                    </a:lnTo>
                    <a:lnTo>
                      <a:pt x="426" y="2"/>
                    </a:lnTo>
                    <a:lnTo>
                      <a:pt x="403" y="4"/>
                    </a:lnTo>
                    <a:lnTo>
                      <a:pt x="378" y="6"/>
                    </a:lnTo>
                    <a:lnTo>
                      <a:pt x="355" y="10"/>
                    </a:lnTo>
                    <a:lnTo>
                      <a:pt x="332" y="15"/>
                    </a:lnTo>
                    <a:lnTo>
                      <a:pt x="309" y="21"/>
                    </a:lnTo>
                    <a:lnTo>
                      <a:pt x="288" y="29"/>
                    </a:lnTo>
                    <a:lnTo>
                      <a:pt x="267" y="38"/>
                    </a:lnTo>
                    <a:lnTo>
                      <a:pt x="246" y="48"/>
                    </a:lnTo>
                    <a:lnTo>
                      <a:pt x="225" y="58"/>
                    </a:lnTo>
                    <a:lnTo>
                      <a:pt x="206" y="69"/>
                    </a:lnTo>
                    <a:lnTo>
                      <a:pt x="184" y="83"/>
                    </a:lnTo>
                    <a:lnTo>
                      <a:pt x="167" y="96"/>
                    </a:lnTo>
                    <a:lnTo>
                      <a:pt x="148" y="109"/>
                    </a:lnTo>
                    <a:lnTo>
                      <a:pt x="131" y="125"/>
                    </a:lnTo>
                    <a:lnTo>
                      <a:pt x="115" y="140"/>
                    </a:lnTo>
                    <a:lnTo>
                      <a:pt x="100" y="156"/>
                    </a:lnTo>
                    <a:lnTo>
                      <a:pt x="85" y="173"/>
                    </a:lnTo>
                    <a:lnTo>
                      <a:pt x="69" y="192"/>
                    </a:lnTo>
                    <a:lnTo>
                      <a:pt x="58" y="211"/>
                    </a:lnTo>
                    <a:lnTo>
                      <a:pt x="44" y="230"/>
                    </a:lnTo>
                    <a:lnTo>
                      <a:pt x="33" y="250"/>
                    </a:lnTo>
                    <a:lnTo>
                      <a:pt x="23" y="271"/>
                    </a:lnTo>
                    <a:lnTo>
                      <a:pt x="14" y="292"/>
                    </a:lnTo>
                    <a:lnTo>
                      <a:pt x="4" y="313"/>
                    </a:lnTo>
                    <a:lnTo>
                      <a:pt x="2" y="322"/>
                    </a:lnTo>
                    <a:lnTo>
                      <a:pt x="0" y="328"/>
                    </a:lnTo>
                    <a:lnTo>
                      <a:pt x="0" y="336"/>
                    </a:lnTo>
                    <a:lnTo>
                      <a:pt x="0" y="344"/>
                    </a:lnTo>
                    <a:lnTo>
                      <a:pt x="0" y="349"/>
                    </a:lnTo>
                    <a:lnTo>
                      <a:pt x="0" y="357"/>
                    </a:lnTo>
                    <a:lnTo>
                      <a:pt x="0" y="365"/>
                    </a:lnTo>
                    <a:lnTo>
                      <a:pt x="0" y="370"/>
                    </a:lnTo>
                    <a:lnTo>
                      <a:pt x="0" y="378"/>
                    </a:lnTo>
                    <a:lnTo>
                      <a:pt x="4" y="361"/>
                    </a:lnTo>
                    <a:lnTo>
                      <a:pt x="10" y="338"/>
                    </a:lnTo>
                    <a:lnTo>
                      <a:pt x="18" y="317"/>
                    </a:lnTo>
                    <a:lnTo>
                      <a:pt x="25" y="296"/>
                    </a:lnTo>
                    <a:lnTo>
                      <a:pt x="35" y="276"/>
                    </a:lnTo>
                    <a:lnTo>
                      <a:pt x="44" y="255"/>
                    </a:lnTo>
                    <a:lnTo>
                      <a:pt x="56" y="236"/>
                    </a:lnTo>
                    <a:lnTo>
                      <a:pt x="67" y="217"/>
                    </a:lnTo>
                    <a:lnTo>
                      <a:pt x="81" y="200"/>
                    </a:lnTo>
                    <a:lnTo>
                      <a:pt x="94" y="182"/>
                    </a:lnTo>
                    <a:lnTo>
                      <a:pt x="110" y="165"/>
                    </a:lnTo>
                    <a:lnTo>
                      <a:pt x="125" y="150"/>
                    </a:lnTo>
                    <a:lnTo>
                      <a:pt x="140" y="134"/>
                    </a:lnTo>
                    <a:lnTo>
                      <a:pt x="158" y="119"/>
                    </a:lnTo>
                    <a:lnTo>
                      <a:pt x="175" y="106"/>
                    </a:lnTo>
                    <a:lnTo>
                      <a:pt x="192" y="92"/>
                    </a:lnTo>
                    <a:lnTo>
                      <a:pt x="211" y="81"/>
                    </a:lnTo>
                    <a:lnTo>
                      <a:pt x="231" y="69"/>
                    </a:lnTo>
                    <a:lnTo>
                      <a:pt x="252" y="60"/>
                    </a:lnTo>
                    <a:lnTo>
                      <a:pt x="271" y="50"/>
                    </a:lnTo>
                    <a:lnTo>
                      <a:pt x="292" y="42"/>
                    </a:lnTo>
                    <a:lnTo>
                      <a:pt x="313" y="35"/>
                    </a:lnTo>
                    <a:lnTo>
                      <a:pt x="336" y="29"/>
                    </a:lnTo>
                    <a:lnTo>
                      <a:pt x="357" y="23"/>
                    </a:lnTo>
                    <a:lnTo>
                      <a:pt x="380" y="19"/>
                    </a:lnTo>
                    <a:lnTo>
                      <a:pt x="403" y="15"/>
                    </a:lnTo>
                    <a:lnTo>
                      <a:pt x="428" y="14"/>
                    </a:lnTo>
                    <a:lnTo>
                      <a:pt x="451" y="14"/>
                    </a:lnTo>
                    <a:lnTo>
                      <a:pt x="474" y="14"/>
                    </a:lnTo>
                    <a:lnTo>
                      <a:pt x="499" y="15"/>
                    </a:lnTo>
                    <a:lnTo>
                      <a:pt x="522" y="19"/>
                    </a:lnTo>
                    <a:lnTo>
                      <a:pt x="543" y="23"/>
                    </a:lnTo>
                    <a:lnTo>
                      <a:pt x="566" y="29"/>
                    </a:lnTo>
                    <a:lnTo>
                      <a:pt x="589" y="35"/>
                    </a:lnTo>
                    <a:lnTo>
                      <a:pt x="610" y="42"/>
                    </a:lnTo>
                    <a:lnTo>
                      <a:pt x="632" y="50"/>
                    </a:lnTo>
                    <a:lnTo>
                      <a:pt x="651" y="60"/>
                    </a:lnTo>
                    <a:lnTo>
                      <a:pt x="672" y="69"/>
                    </a:lnTo>
                    <a:lnTo>
                      <a:pt x="691" y="81"/>
                    </a:lnTo>
                    <a:lnTo>
                      <a:pt x="710" y="92"/>
                    </a:lnTo>
                    <a:lnTo>
                      <a:pt x="728" y="106"/>
                    </a:lnTo>
                    <a:lnTo>
                      <a:pt x="745" y="119"/>
                    </a:lnTo>
                    <a:lnTo>
                      <a:pt x="762" y="134"/>
                    </a:lnTo>
                    <a:lnTo>
                      <a:pt x="777" y="150"/>
                    </a:lnTo>
                    <a:lnTo>
                      <a:pt x="793" y="165"/>
                    </a:lnTo>
                    <a:lnTo>
                      <a:pt x="808" y="182"/>
                    </a:lnTo>
                    <a:lnTo>
                      <a:pt x="822" y="200"/>
                    </a:lnTo>
                    <a:lnTo>
                      <a:pt x="835" y="217"/>
                    </a:lnTo>
                    <a:lnTo>
                      <a:pt x="847" y="236"/>
                    </a:lnTo>
                    <a:lnTo>
                      <a:pt x="858" y="255"/>
                    </a:lnTo>
                    <a:lnTo>
                      <a:pt x="868" y="276"/>
                    </a:lnTo>
                    <a:lnTo>
                      <a:pt x="877" y="296"/>
                    </a:lnTo>
                    <a:lnTo>
                      <a:pt x="885" y="317"/>
                    </a:lnTo>
                    <a:lnTo>
                      <a:pt x="893" y="338"/>
                    </a:lnTo>
                    <a:lnTo>
                      <a:pt x="898" y="361"/>
                    </a:lnTo>
                    <a:lnTo>
                      <a:pt x="904" y="382"/>
                    </a:lnTo>
                    <a:lnTo>
                      <a:pt x="908" y="405"/>
                    </a:lnTo>
                    <a:lnTo>
                      <a:pt x="912" y="428"/>
                    </a:lnTo>
                    <a:lnTo>
                      <a:pt x="914" y="453"/>
                    </a:lnTo>
                    <a:lnTo>
                      <a:pt x="914" y="476"/>
                    </a:lnTo>
                    <a:lnTo>
                      <a:pt x="927" y="476"/>
                    </a:lnTo>
                    <a:lnTo>
                      <a:pt x="925" y="501"/>
                    </a:lnTo>
                    <a:lnTo>
                      <a:pt x="923" y="524"/>
                    </a:lnTo>
                    <a:lnTo>
                      <a:pt x="921" y="549"/>
                    </a:lnTo>
                    <a:lnTo>
                      <a:pt x="918" y="572"/>
                    </a:lnTo>
                    <a:lnTo>
                      <a:pt x="912" y="595"/>
                    </a:lnTo>
                    <a:lnTo>
                      <a:pt x="904" y="618"/>
                    </a:lnTo>
                    <a:lnTo>
                      <a:pt x="898" y="639"/>
                    </a:lnTo>
                    <a:lnTo>
                      <a:pt x="889" y="660"/>
                    </a:lnTo>
                    <a:lnTo>
                      <a:pt x="879" y="681"/>
                    </a:lnTo>
                    <a:lnTo>
                      <a:pt x="870" y="702"/>
                    </a:lnTo>
                    <a:lnTo>
                      <a:pt x="858" y="722"/>
                    </a:lnTo>
                    <a:lnTo>
                      <a:pt x="845" y="741"/>
                    </a:lnTo>
                    <a:lnTo>
                      <a:pt x="831" y="760"/>
                    </a:lnTo>
                    <a:lnTo>
                      <a:pt x="818" y="777"/>
                    </a:lnTo>
                    <a:lnTo>
                      <a:pt x="802" y="795"/>
                    </a:lnTo>
                    <a:lnTo>
                      <a:pt x="787" y="812"/>
                    </a:lnTo>
                    <a:lnTo>
                      <a:pt x="770" y="827"/>
                    </a:lnTo>
                    <a:lnTo>
                      <a:pt x="752" y="843"/>
                    </a:lnTo>
                    <a:lnTo>
                      <a:pt x="735" y="856"/>
                    </a:lnTo>
                    <a:lnTo>
                      <a:pt x="716" y="869"/>
                    </a:lnTo>
                    <a:lnTo>
                      <a:pt x="697" y="883"/>
                    </a:lnTo>
                    <a:lnTo>
                      <a:pt x="678" y="894"/>
                    </a:lnTo>
                    <a:lnTo>
                      <a:pt x="657" y="904"/>
                    </a:lnTo>
                    <a:lnTo>
                      <a:pt x="635" y="914"/>
                    </a:lnTo>
                    <a:lnTo>
                      <a:pt x="614" y="923"/>
                    </a:lnTo>
                    <a:lnTo>
                      <a:pt x="593" y="929"/>
                    </a:lnTo>
                    <a:lnTo>
                      <a:pt x="570" y="937"/>
                    </a:lnTo>
                    <a:lnTo>
                      <a:pt x="547" y="942"/>
                    </a:lnTo>
                    <a:lnTo>
                      <a:pt x="524" y="946"/>
                    </a:lnTo>
                    <a:lnTo>
                      <a:pt x="499" y="948"/>
                    </a:lnTo>
                    <a:lnTo>
                      <a:pt x="476" y="950"/>
                    </a:lnTo>
                    <a:lnTo>
                      <a:pt x="451" y="952"/>
                    </a:lnTo>
                    <a:lnTo>
                      <a:pt x="426" y="950"/>
                    </a:lnTo>
                    <a:lnTo>
                      <a:pt x="403" y="948"/>
                    </a:lnTo>
                    <a:lnTo>
                      <a:pt x="378" y="946"/>
                    </a:lnTo>
                    <a:lnTo>
                      <a:pt x="355" y="942"/>
                    </a:lnTo>
                    <a:lnTo>
                      <a:pt x="332" y="937"/>
                    </a:lnTo>
                    <a:lnTo>
                      <a:pt x="309" y="929"/>
                    </a:lnTo>
                    <a:lnTo>
                      <a:pt x="288" y="923"/>
                    </a:lnTo>
                    <a:lnTo>
                      <a:pt x="267" y="914"/>
                    </a:lnTo>
                    <a:lnTo>
                      <a:pt x="246" y="904"/>
                    </a:lnTo>
                    <a:lnTo>
                      <a:pt x="225" y="894"/>
                    </a:lnTo>
                    <a:lnTo>
                      <a:pt x="206" y="883"/>
                    </a:lnTo>
                    <a:lnTo>
                      <a:pt x="184" y="869"/>
                    </a:lnTo>
                    <a:lnTo>
                      <a:pt x="167" y="856"/>
                    </a:lnTo>
                    <a:lnTo>
                      <a:pt x="148" y="843"/>
                    </a:lnTo>
                    <a:lnTo>
                      <a:pt x="131" y="827"/>
                    </a:lnTo>
                    <a:lnTo>
                      <a:pt x="115" y="812"/>
                    </a:lnTo>
                    <a:lnTo>
                      <a:pt x="100" y="795"/>
                    </a:lnTo>
                    <a:lnTo>
                      <a:pt x="85" y="777"/>
                    </a:lnTo>
                    <a:lnTo>
                      <a:pt x="69" y="760"/>
                    </a:lnTo>
                    <a:lnTo>
                      <a:pt x="58" y="741"/>
                    </a:lnTo>
                    <a:lnTo>
                      <a:pt x="44" y="722"/>
                    </a:lnTo>
                    <a:lnTo>
                      <a:pt x="33" y="702"/>
                    </a:lnTo>
                    <a:lnTo>
                      <a:pt x="23" y="681"/>
                    </a:lnTo>
                    <a:lnTo>
                      <a:pt x="14" y="660"/>
                    </a:lnTo>
                    <a:lnTo>
                      <a:pt x="10" y="651"/>
                    </a:lnTo>
                    <a:lnTo>
                      <a:pt x="8" y="643"/>
                    </a:lnTo>
                    <a:lnTo>
                      <a:pt x="8" y="635"/>
                    </a:lnTo>
                    <a:lnTo>
                      <a:pt x="8" y="630"/>
                    </a:lnTo>
                    <a:lnTo>
                      <a:pt x="6" y="622"/>
                    </a:lnTo>
                    <a:lnTo>
                      <a:pt x="6" y="614"/>
                    </a:lnTo>
                    <a:lnTo>
                      <a:pt x="6" y="608"/>
                    </a:lnTo>
                    <a:lnTo>
                      <a:pt x="4" y="601"/>
                    </a:lnTo>
                    <a:lnTo>
                      <a:pt x="4" y="593"/>
                    </a:lnTo>
                    <a:lnTo>
                      <a:pt x="10" y="614"/>
                    </a:lnTo>
                    <a:lnTo>
                      <a:pt x="18" y="635"/>
                    </a:lnTo>
                    <a:lnTo>
                      <a:pt x="25" y="656"/>
                    </a:lnTo>
                    <a:lnTo>
                      <a:pt x="35" y="676"/>
                    </a:lnTo>
                    <a:lnTo>
                      <a:pt x="44" y="697"/>
                    </a:lnTo>
                    <a:lnTo>
                      <a:pt x="56" y="716"/>
                    </a:lnTo>
                    <a:lnTo>
                      <a:pt x="67" y="735"/>
                    </a:lnTo>
                    <a:lnTo>
                      <a:pt x="81" y="752"/>
                    </a:lnTo>
                    <a:lnTo>
                      <a:pt x="94" y="770"/>
                    </a:lnTo>
                    <a:lnTo>
                      <a:pt x="110" y="787"/>
                    </a:lnTo>
                    <a:lnTo>
                      <a:pt x="125" y="802"/>
                    </a:lnTo>
                    <a:lnTo>
                      <a:pt x="140" y="818"/>
                    </a:lnTo>
                    <a:lnTo>
                      <a:pt x="158" y="833"/>
                    </a:lnTo>
                    <a:lnTo>
                      <a:pt x="175" y="846"/>
                    </a:lnTo>
                    <a:lnTo>
                      <a:pt x="192" y="860"/>
                    </a:lnTo>
                    <a:lnTo>
                      <a:pt x="211" y="871"/>
                    </a:lnTo>
                    <a:lnTo>
                      <a:pt x="231" y="883"/>
                    </a:lnTo>
                    <a:lnTo>
                      <a:pt x="252" y="892"/>
                    </a:lnTo>
                    <a:lnTo>
                      <a:pt x="271" y="902"/>
                    </a:lnTo>
                    <a:lnTo>
                      <a:pt x="292" y="910"/>
                    </a:lnTo>
                    <a:lnTo>
                      <a:pt x="313" y="917"/>
                    </a:lnTo>
                    <a:lnTo>
                      <a:pt x="336" y="923"/>
                    </a:lnTo>
                    <a:lnTo>
                      <a:pt x="357" y="929"/>
                    </a:lnTo>
                    <a:lnTo>
                      <a:pt x="380" y="933"/>
                    </a:lnTo>
                    <a:lnTo>
                      <a:pt x="403" y="937"/>
                    </a:lnTo>
                    <a:lnTo>
                      <a:pt x="428" y="937"/>
                    </a:lnTo>
                    <a:lnTo>
                      <a:pt x="451" y="938"/>
                    </a:lnTo>
                    <a:lnTo>
                      <a:pt x="474" y="937"/>
                    </a:lnTo>
                    <a:lnTo>
                      <a:pt x="499" y="937"/>
                    </a:lnTo>
                    <a:lnTo>
                      <a:pt x="522" y="933"/>
                    </a:lnTo>
                    <a:lnTo>
                      <a:pt x="543" y="929"/>
                    </a:lnTo>
                    <a:lnTo>
                      <a:pt x="566" y="923"/>
                    </a:lnTo>
                    <a:lnTo>
                      <a:pt x="589" y="917"/>
                    </a:lnTo>
                    <a:lnTo>
                      <a:pt x="610" y="910"/>
                    </a:lnTo>
                    <a:lnTo>
                      <a:pt x="632" y="902"/>
                    </a:lnTo>
                    <a:lnTo>
                      <a:pt x="651" y="892"/>
                    </a:lnTo>
                    <a:lnTo>
                      <a:pt x="672" y="883"/>
                    </a:lnTo>
                    <a:lnTo>
                      <a:pt x="691" y="871"/>
                    </a:lnTo>
                    <a:lnTo>
                      <a:pt x="710" y="860"/>
                    </a:lnTo>
                    <a:lnTo>
                      <a:pt x="728" y="846"/>
                    </a:lnTo>
                    <a:lnTo>
                      <a:pt x="745" y="833"/>
                    </a:lnTo>
                    <a:lnTo>
                      <a:pt x="762" y="818"/>
                    </a:lnTo>
                    <a:lnTo>
                      <a:pt x="777" y="802"/>
                    </a:lnTo>
                    <a:lnTo>
                      <a:pt x="793" y="787"/>
                    </a:lnTo>
                    <a:lnTo>
                      <a:pt x="808" y="770"/>
                    </a:lnTo>
                    <a:lnTo>
                      <a:pt x="822" y="752"/>
                    </a:lnTo>
                    <a:lnTo>
                      <a:pt x="835" y="735"/>
                    </a:lnTo>
                    <a:lnTo>
                      <a:pt x="847" y="716"/>
                    </a:lnTo>
                    <a:lnTo>
                      <a:pt x="858" y="697"/>
                    </a:lnTo>
                    <a:lnTo>
                      <a:pt x="868" y="676"/>
                    </a:lnTo>
                    <a:lnTo>
                      <a:pt x="877" y="656"/>
                    </a:lnTo>
                    <a:lnTo>
                      <a:pt x="885" y="635"/>
                    </a:lnTo>
                    <a:lnTo>
                      <a:pt x="893" y="614"/>
                    </a:lnTo>
                    <a:lnTo>
                      <a:pt x="898" y="591"/>
                    </a:lnTo>
                    <a:lnTo>
                      <a:pt x="904" y="568"/>
                    </a:lnTo>
                    <a:lnTo>
                      <a:pt x="908" y="547"/>
                    </a:lnTo>
                    <a:lnTo>
                      <a:pt x="912" y="524"/>
                    </a:lnTo>
                    <a:lnTo>
                      <a:pt x="914" y="499"/>
                    </a:lnTo>
                    <a:lnTo>
                      <a:pt x="914" y="476"/>
                    </a:lnTo>
                    <a:lnTo>
                      <a:pt x="927" y="476"/>
                    </a:lnTo>
                    <a:close/>
                  </a:path>
                </a:pathLst>
              </a:custGeom>
              <a:solidFill>
                <a:srgbClr val="B7E2FF"/>
              </a:solidFill>
              <a:ln w="9525">
                <a:noFill/>
                <a:round/>
                <a:headEnd/>
                <a:tailEnd/>
              </a:ln>
            </p:spPr>
            <p:txBody>
              <a:bodyPr/>
              <a:lstStyle/>
              <a:p>
                <a:endParaRPr lang="en-US"/>
              </a:p>
            </p:txBody>
          </p:sp>
          <p:sp>
            <p:nvSpPr>
              <p:cNvPr id="27840" name="Freeform 1156"/>
              <p:cNvSpPr>
                <a:spLocks/>
              </p:cNvSpPr>
              <p:nvPr/>
            </p:nvSpPr>
            <p:spPr bwMode="auto">
              <a:xfrm>
                <a:off x="415" y="1738"/>
                <a:ext cx="921" cy="936"/>
              </a:xfrm>
              <a:custGeom>
                <a:avLst/>
                <a:gdLst>
                  <a:gd name="T0" fmla="*/ 912 w 921"/>
                  <a:gd name="T1" fmla="*/ 374 h 936"/>
                  <a:gd name="T2" fmla="*/ 875 w 921"/>
                  <a:gd name="T3" fmla="*/ 265 h 936"/>
                  <a:gd name="T4" fmla="*/ 814 w 921"/>
                  <a:gd name="T5" fmla="*/ 171 h 936"/>
                  <a:gd name="T6" fmla="*/ 733 w 921"/>
                  <a:gd name="T7" fmla="*/ 92 h 936"/>
                  <a:gd name="T8" fmla="*/ 636 w 921"/>
                  <a:gd name="T9" fmla="*/ 36 h 936"/>
                  <a:gd name="T10" fmla="*/ 524 w 921"/>
                  <a:gd name="T11" fmla="*/ 6 h 936"/>
                  <a:gd name="T12" fmla="*/ 405 w 921"/>
                  <a:gd name="T13" fmla="*/ 2 h 936"/>
                  <a:gd name="T14" fmla="*/ 292 w 921"/>
                  <a:gd name="T15" fmla="*/ 29 h 936"/>
                  <a:gd name="T16" fmla="*/ 190 w 921"/>
                  <a:gd name="T17" fmla="*/ 78 h 936"/>
                  <a:gd name="T18" fmla="*/ 106 w 921"/>
                  <a:gd name="T19" fmla="*/ 153 h 936"/>
                  <a:gd name="T20" fmla="*/ 41 w 921"/>
                  <a:gd name="T21" fmla="*/ 245 h 936"/>
                  <a:gd name="T22" fmla="*/ 2 w 921"/>
                  <a:gd name="T23" fmla="*/ 339 h 936"/>
                  <a:gd name="T24" fmla="*/ 0 w 921"/>
                  <a:gd name="T25" fmla="*/ 385 h 936"/>
                  <a:gd name="T26" fmla="*/ 6 w 921"/>
                  <a:gd name="T27" fmla="*/ 376 h 936"/>
                  <a:gd name="T28" fmla="*/ 43 w 921"/>
                  <a:gd name="T29" fmla="*/ 270 h 936"/>
                  <a:gd name="T30" fmla="*/ 102 w 921"/>
                  <a:gd name="T31" fmla="*/ 178 h 936"/>
                  <a:gd name="T32" fmla="*/ 181 w 921"/>
                  <a:gd name="T33" fmla="*/ 103 h 936"/>
                  <a:gd name="T34" fmla="*/ 277 w 921"/>
                  <a:gd name="T35" fmla="*/ 48 h 936"/>
                  <a:gd name="T36" fmla="*/ 384 w 921"/>
                  <a:gd name="T37" fmla="*/ 17 h 936"/>
                  <a:gd name="T38" fmla="*/ 499 w 921"/>
                  <a:gd name="T39" fmla="*/ 15 h 936"/>
                  <a:gd name="T40" fmla="*/ 611 w 921"/>
                  <a:gd name="T41" fmla="*/ 40 h 936"/>
                  <a:gd name="T42" fmla="*/ 708 w 921"/>
                  <a:gd name="T43" fmla="*/ 90 h 936"/>
                  <a:gd name="T44" fmla="*/ 791 w 921"/>
                  <a:gd name="T45" fmla="*/ 161 h 936"/>
                  <a:gd name="T46" fmla="*/ 854 w 921"/>
                  <a:gd name="T47" fmla="*/ 251 h 936"/>
                  <a:gd name="T48" fmla="*/ 895 w 921"/>
                  <a:gd name="T49" fmla="*/ 355 h 936"/>
                  <a:gd name="T50" fmla="*/ 908 w 921"/>
                  <a:gd name="T51" fmla="*/ 468 h 936"/>
                  <a:gd name="T52" fmla="*/ 912 w 921"/>
                  <a:gd name="T53" fmla="*/ 562 h 936"/>
                  <a:gd name="T54" fmla="*/ 875 w 921"/>
                  <a:gd name="T55" fmla="*/ 671 h 936"/>
                  <a:gd name="T56" fmla="*/ 814 w 921"/>
                  <a:gd name="T57" fmla="*/ 765 h 936"/>
                  <a:gd name="T58" fmla="*/ 733 w 921"/>
                  <a:gd name="T59" fmla="*/ 844 h 936"/>
                  <a:gd name="T60" fmla="*/ 636 w 921"/>
                  <a:gd name="T61" fmla="*/ 900 h 936"/>
                  <a:gd name="T62" fmla="*/ 524 w 921"/>
                  <a:gd name="T63" fmla="*/ 930 h 936"/>
                  <a:gd name="T64" fmla="*/ 405 w 921"/>
                  <a:gd name="T65" fmla="*/ 934 h 936"/>
                  <a:gd name="T66" fmla="*/ 292 w 921"/>
                  <a:gd name="T67" fmla="*/ 907 h 936"/>
                  <a:gd name="T68" fmla="*/ 190 w 921"/>
                  <a:gd name="T69" fmla="*/ 856 h 936"/>
                  <a:gd name="T70" fmla="*/ 106 w 921"/>
                  <a:gd name="T71" fmla="*/ 783 h 936"/>
                  <a:gd name="T72" fmla="*/ 41 w 921"/>
                  <a:gd name="T73" fmla="*/ 691 h 936"/>
                  <a:gd name="T74" fmla="*/ 8 w 921"/>
                  <a:gd name="T75" fmla="*/ 608 h 936"/>
                  <a:gd name="T76" fmla="*/ 4 w 921"/>
                  <a:gd name="T77" fmla="*/ 560 h 936"/>
                  <a:gd name="T78" fmla="*/ 18 w 921"/>
                  <a:gd name="T79" fmla="*/ 604 h 936"/>
                  <a:gd name="T80" fmla="*/ 64 w 921"/>
                  <a:gd name="T81" fmla="*/ 704 h 936"/>
                  <a:gd name="T82" fmla="*/ 131 w 921"/>
                  <a:gd name="T83" fmla="*/ 790 h 936"/>
                  <a:gd name="T84" fmla="*/ 217 w 921"/>
                  <a:gd name="T85" fmla="*/ 858 h 936"/>
                  <a:gd name="T86" fmla="*/ 317 w 921"/>
                  <a:gd name="T87" fmla="*/ 904 h 936"/>
                  <a:gd name="T88" fmla="*/ 430 w 921"/>
                  <a:gd name="T89" fmla="*/ 923 h 936"/>
                  <a:gd name="T90" fmla="*/ 545 w 921"/>
                  <a:gd name="T91" fmla="*/ 915 h 936"/>
                  <a:gd name="T92" fmla="*/ 651 w 921"/>
                  <a:gd name="T93" fmla="*/ 879 h 936"/>
                  <a:gd name="T94" fmla="*/ 743 w 921"/>
                  <a:gd name="T95" fmla="*/ 819 h 936"/>
                  <a:gd name="T96" fmla="*/ 818 w 921"/>
                  <a:gd name="T97" fmla="*/ 741 h 936"/>
                  <a:gd name="T98" fmla="*/ 873 w 921"/>
                  <a:gd name="T99" fmla="*/ 645 h 936"/>
                  <a:gd name="T100" fmla="*/ 904 w 921"/>
                  <a:gd name="T101" fmla="*/ 537 h 9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21"/>
                  <a:gd name="T154" fmla="*/ 0 h 936"/>
                  <a:gd name="T155" fmla="*/ 921 w 921"/>
                  <a:gd name="T156" fmla="*/ 936 h 9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21" h="936">
                    <a:moveTo>
                      <a:pt x="921" y="468"/>
                    </a:moveTo>
                    <a:lnTo>
                      <a:pt x="921" y="443"/>
                    </a:lnTo>
                    <a:lnTo>
                      <a:pt x="920" y="420"/>
                    </a:lnTo>
                    <a:lnTo>
                      <a:pt x="916" y="397"/>
                    </a:lnTo>
                    <a:lnTo>
                      <a:pt x="912" y="374"/>
                    </a:lnTo>
                    <a:lnTo>
                      <a:pt x="908" y="351"/>
                    </a:lnTo>
                    <a:lnTo>
                      <a:pt x="900" y="328"/>
                    </a:lnTo>
                    <a:lnTo>
                      <a:pt x="893" y="307"/>
                    </a:lnTo>
                    <a:lnTo>
                      <a:pt x="885" y="286"/>
                    </a:lnTo>
                    <a:lnTo>
                      <a:pt x="875" y="265"/>
                    </a:lnTo>
                    <a:lnTo>
                      <a:pt x="866" y="245"/>
                    </a:lnTo>
                    <a:lnTo>
                      <a:pt x="854" y="224"/>
                    </a:lnTo>
                    <a:lnTo>
                      <a:pt x="843" y="205"/>
                    </a:lnTo>
                    <a:lnTo>
                      <a:pt x="829" y="188"/>
                    </a:lnTo>
                    <a:lnTo>
                      <a:pt x="814" y="171"/>
                    </a:lnTo>
                    <a:lnTo>
                      <a:pt x="801" y="153"/>
                    </a:lnTo>
                    <a:lnTo>
                      <a:pt x="785" y="136"/>
                    </a:lnTo>
                    <a:lnTo>
                      <a:pt x="768" y="121"/>
                    </a:lnTo>
                    <a:lnTo>
                      <a:pt x="751" y="105"/>
                    </a:lnTo>
                    <a:lnTo>
                      <a:pt x="733" y="92"/>
                    </a:lnTo>
                    <a:lnTo>
                      <a:pt x="716" y="78"/>
                    </a:lnTo>
                    <a:lnTo>
                      <a:pt x="697" y="67"/>
                    </a:lnTo>
                    <a:lnTo>
                      <a:pt x="676" y="55"/>
                    </a:lnTo>
                    <a:lnTo>
                      <a:pt x="657" y="46"/>
                    </a:lnTo>
                    <a:lnTo>
                      <a:pt x="636" y="36"/>
                    </a:lnTo>
                    <a:lnTo>
                      <a:pt x="614" y="29"/>
                    </a:lnTo>
                    <a:lnTo>
                      <a:pt x="593" y="21"/>
                    </a:lnTo>
                    <a:lnTo>
                      <a:pt x="570" y="13"/>
                    </a:lnTo>
                    <a:lnTo>
                      <a:pt x="547" y="9"/>
                    </a:lnTo>
                    <a:lnTo>
                      <a:pt x="524" y="6"/>
                    </a:lnTo>
                    <a:lnTo>
                      <a:pt x="501" y="2"/>
                    </a:lnTo>
                    <a:lnTo>
                      <a:pt x="478" y="0"/>
                    </a:lnTo>
                    <a:lnTo>
                      <a:pt x="453" y="0"/>
                    </a:lnTo>
                    <a:lnTo>
                      <a:pt x="428" y="0"/>
                    </a:lnTo>
                    <a:lnTo>
                      <a:pt x="405" y="2"/>
                    </a:lnTo>
                    <a:lnTo>
                      <a:pt x="382" y="6"/>
                    </a:lnTo>
                    <a:lnTo>
                      <a:pt x="359" y="9"/>
                    </a:lnTo>
                    <a:lnTo>
                      <a:pt x="336" y="13"/>
                    </a:lnTo>
                    <a:lnTo>
                      <a:pt x="313" y="21"/>
                    </a:lnTo>
                    <a:lnTo>
                      <a:pt x="292" y="29"/>
                    </a:lnTo>
                    <a:lnTo>
                      <a:pt x="271" y="36"/>
                    </a:lnTo>
                    <a:lnTo>
                      <a:pt x="250" y="46"/>
                    </a:lnTo>
                    <a:lnTo>
                      <a:pt x="231" y="55"/>
                    </a:lnTo>
                    <a:lnTo>
                      <a:pt x="210" y="67"/>
                    </a:lnTo>
                    <a:lnTo>
                      <a:pt x="190" y="78"/>
                    </a:lnTo>
                    <a:lnTo>
                      <a:pt x="173" y="92"/>
                    </a:lnTo>
                    <a:lnTo>
                      <a:pt x="156" y="105"/>
                    </a:lnTo>
                    <a:lnTo>
                      <a:pt x="139" y="121"/>
                    </a:lnTo>
                    <a:lnTo>
                      <a:pt x="121" y="136"/>
                    </a:lnTo>
                    <a:lnTo>
                      <a:pt x="106" y="153"/>
                    </a:lnTo>
                    <a:lnTo>
                      <a:pt x="91" y="171"/>
                    </a:lnTo>
                    <a:lnTo>
                      <a:pt x="77" y="188"/>
                    </a:lnTo>
                    <a:lnTo>
                      <a:pt x="64" y="205"/>
                    </a:lnTo>
                    <a:lnTo>
                      <a:pt x="52" y="224"/>
                    </a:lnTo>
                    <a:lnTo>
                      <a:pt x="41" y="245"/>
                    </a:lnTo>
                    <a:lnTo>
                      <a:pt x="31" y="265"/>
                    </a:lnTo>
                    <a:lnTo>
                      <a:pt x="21" y="286"/>
                    </a:lnTo>
                    <a:lnTo>
                      <a:pt x="14" y="307"/>
                    </a:lnTo>
                    <a:lnTo>
                      <a:pt x="6" y="328"/>
                    </a:lnTo>
                    <a:lnTo>
                      <a:pt x="2" y="339"/>
                    </a:lnTo>
                    <a:lnTo>
                      <a:pt x="2" y="349"/>
                    </a:lnTo>
                    <a:lnTo>
                      <a:pt x="2" y="359"/>
                    </a:lnTo>
                    <a:lnTo>
                      <a:pt x="2" y="368"/>
                    </a:lnTo>
                    <a:lnTo>
                      <a:pt x="0" y="378"/>
                    </a:lnTo>
                    <a:lnTo>
                      <a:pt x="0" y="385"/>
                    </a:lnTo>
                    <a:lnTo>
                      <a:pt x="0" y="395"/>
                    </a:lnTo>
                    <a:lnTo>
                      <a:pt x="0" y="405"/>
                    </a:lnTo>
                    <a:lnTo>
                      <a:pt x="0" y="414"/>
                    </a:lnTo>
                    <a:lnTo>
                      <a:pt x="2" y="399"/>
                    </a:lnTo>
                    <a:lnTo>
                      <a:pt x="6" y="376"/>
                    </a:lnTo>
                    <a:lnTo>
                      <a:pt x="12" y="355"/>
                    </a:lnTo>
                    <a:lnTo>
                      <a:pt x="18" y="332"/>
                    </a:lnTo>
                    <a:lnTo>
                      <a:pt x="25" y="311"/>
                    </a:lnTo>
                    <a:lnTo>
                      <a:pt x="33" y="291"/>
                    </a:lnTo>
                    <a:lnTo>
                      <a:pt x="43" y="270"/>
                    </a:lnTo>
                    <a:lnTo>
                      <a:pt x="52" y="251"/>
                    </a:lnTo>
                    <a:lnTo>
                      <a:pt x="64" y="232"/>
                    </a:lnTo>
                    <a:lnTo>
                      <a:pt x="75" y="213"/>
                    </a:lnTo>
                    <a:lnTo>
                      <a:pt x="89" y="196"/>
                    </a:lnTo>
                    <a:lnTo>
                      <a:pt x="102" y="178"/>
                    </a:lnTo>
                    <a:lnTo>
                      <a:pt x="115" y="161"/>
                    </a:lnTo>
                    <a:lnTo>
                      <a:pt x="131" y="146"/>
                    </a:lnTo>
                    <a:lnTo>
                      <a:pt x="146" y="130"/>
                    </a:lnTo>
                    <a:lnTo>
                      <a:pt x="163" y="117"/>
                    </a:lnTo>
                    <a:lnTo>
                      <a:pt x="181" y="103"/>
                    </a:lnTo>
                    <a:lnTo>
                      <a:pt x="198" y="90"/>
                    </a:lnTo>
                    <a:lnTo>
                      <a:pt x="217" y="78"/>
                    </a:lnTo>
                    <a:lnTo>
                      <a:pt x="236" y="67"/>
                    </a:lnTo>
                    <a:lnTo>
                      <a:pt x="256" y="57"/>
                    </a:lnTo>
                    <a:lnTo>
                      <a:pt x="277" y="48"/>
                    </a:lnTo>
                    <a:lnTo>
                      <a:pt x="296" y="40"/>
                    </a:lnTo>
                    <a:lnTo>
                      <a:pt x="317" y="32"/>
                    </a:lnTo>
                    <a:lnTo>
                      <a:pt x="340" y="27"/>
                    </a:lnTo>
                    <a:lnTo>
                      <a:pt x="361" y="21"/>
                    </a:lnTo>
                    <a:lnTo>
                      <a:pt x="384" y="17"/>
                    </a:lnTo>
                    <a:lnTo>
                      <a:pt x="407" y="15"/>
                    </a:lnTo>
                    <a:lnTo>
                      <a:pt x="430" y="13"/>
                    </a:lnTo>
                    <a:lnTo>
                      <a:pt x="453" y="13"/>
                    </a:lnTo>
                    <a:lnTo>
                      <a:pt x="476" y="13"/>
                    </a:lnTo>
                    <a:lnTo>
                      <a:pt x="499" y="15"/>
                    </a:lnTo>
                    <a:lnTo>
                      <a:pt x="522" y="17"/>
                    </a:lnTo>
                    <a:lnTo>
                      <a:pt x="545" y="21"/>
                    </a:lnTo>
                    <a:lnTo>
                      <a:pt x="566" y="27"/>
                    </a:lnTo>
                    <a:lnTo>
                      <a:pt x="589" y="32"/>
                    </a:lnTo>
                    <a:lnTo>
                      <a:pt x="611" y="40"/>
                    </a:lnTo>
                    <a:lnTo>
                      <a:pt x="630" y="48"/>
                    </a:lnTo>
                    <a:lnTo>
                      <a:pt x="651" y="57"/>
                    </a:lnTo>
                    <a:lnTo>
                      <a:pt x="670" y="67"/>
                    </a:lnTo>
                    <a:lnTo>
                      <a:pt x="689" y="78"/>
                    </a:lnTo>
                    <a:lnTo>
                      <a:pt x="708" y="90"/>
                    </a:lnTo>
                    <a:lnTo>
                      <a:pt x="726" y="103"/>
                    </a:lnTo>
                    <a:lnTo>
                      <a:pt x="743" y="117"/>
                    </a:lnTo>
                    <a:lnTo>
                      <a:pt x="760" y="130"/>
                    </a:lnTo>
                    <a:lnTo>
                      <a:pt x="776" y="146"/>
                    </a:lnTo>
                    <a:lnTo>
                      <a:pt x="791" y="161"/>
                    </a:lnTo>
                    <a:lnTo>
                      <a:pt x="804" y="178"/>
                    </a:lnTo>
                    <a:lnTo>
                      <a:pt x="818" y="196"/>
                    </a:lnTo>
                    <a:lnTo>
                      <a:pt x="831" y="213"/>
                    </a:lnTo>
                    <a:lnTo>
                      <a:pt x="843" y="232"/>
                    </a:lnTo>
                    <a:lnTo>
                      <a:pt x="854" y="251"/>
                    </a:lnTo>
                    <a:lnTo>
                      <a:pt x="864" y="270"/>
                    </a:lnTo>
                    <a:lnTo>
                      <a:pt x="873" y="291"/>
                    </a:lnTo>
                    <a:lnTo>
                      <a:pt x="881" y="311"/>
                    </a:lnTo>
                    <a:lnTo>
                      <a:pt x="889" y="332"/>
                    </a:lnTo>
                    <a:lnTo>
                      <a:pt x="895" y="355"/>
                    </a:lnTo>
                    <a:lnTo>
                      <a:pt x="900" y="376"/>
                    </a:lnTo>
                    <a:lnTo>
                      <a:pt x="904" y="399"/>
                    </a:lnTo>
                    <a:lnTo>
                      <a:pt x="906" y="422"/>
                    </a:lnTo>
                    <a:lnTo>
                      <a:pt x="908" y="445"/>
                    </a:lnTo>
                    <a:lnTo>
                      <a:pt x="908" y="468"/>
                    </a:lnTo>
                    <a:lnTo>
                      <a:pt x="921" y="468"/>
                    </a:lnTo>
                    <a:lnTo>
                      <a:pt x="921" y="493"/>
                    </a:lnTo>
                    <a:lnTo>
                      <a:pt x="920" y="516"/>
                    </a:lnTo>
                    <a:lnTo>
                      <a:pt x="916" y="539"/>
                    </a:lnTo>
                    <a:lnTo>
                      <a:pt x="912" y="562"/>
                    </a:lnTo>
                    <a:lnTo>
                      <a:pt x="908" y="585"/>
                    </a:lnTo>
                    <a:lnTo>
                      <a:pt x="900" y="608"/>
                    </a:lnTo>
                    <a:lnTo>
                      <a:pt x="893" y="629"/>
                    </a:lnTo>
                    <a:lnTo>
                      <a:pt x="885" y="650"/>
                    </a:lnTo>
                    <a:lnTo>
                      <a:pt x="875" y="671"/>
                    </a:lnTo>
                    <a:lnTo>
                      <a:pt x="866" y="691"/>
                    </a:lnTo>
                    <a:lnTo>
                      <a:pt x="854" y="712"/>
                    </a:lnTo>
                    <a:lnTo>
                      <a:pt x="843" y="729"/>
                    </a:lnTo>
                    <a:lnTo>
                      <a:pt x="829" y="748"/>
                    </a:lnTo>
                    <a:lnTo>
                      <a:pt x="814" y="765"/>
                    </a:lnTo>
                    <a:lnTo>
                      <a:pt x="801" y="783"/>
                    </a:lnTo>
                    <a:lnTo>
                      <a:pt x="785" y="800"/>
                    </a:lnTo>
                    <a:lnTo>
                      <a:pt x="768" y="815"/>
                    </a:lnTo>
                    <a:lnTo>
                      <a:pt x="751" y="829"/>
                    </a:lnTo>
                    <a:lnTo>
                      <a:pt x="733" y="844"/>
                    </a:lnTo>
                    <a:lnTo>
                      <a:pt x="716" y="856"/>
                    </a:lnTo>
                    <a:lnTo>
                      <a:pt x="697" y="869"/>
                    </a:lnTo>
                    <a:lnTo>
                      <a:pt x="676" y="881"/>
                    </a:lnTo>
                    <a:lnTo>
                      <a:pt x="657" y="890"/>
                    </a:lnTo>
                    <a:lnTo>
                      <a:pt x="636" y="900"/>
                    </a:lnTo>
                    <a:lnTo>
                      <a:pt x="614" y="907"/>
                    </a:lnTo>
                    <a:lnTo>
                      <a:pt x="593" y="915"/>
                    </a:lnTo>
                    <a:lnTo>
                      <a:pt x="570" y="921"/>
                    </a:lnTo>
                    <a:lnTo>
                      <a:pt x="547" y="927"/>
                    </a:lnTo>
                    <a:lnTo>
                      <a:pt x="524" y="930"/>
                    </a:lnTo>
                    <a:lnTo>
                      <a:pt x="501" y="934"/>
                    </a:lnTo>
                    <a:lnTo>
                      <a:pt x="478" y="936"/>
                    </a:lnTo>
                    <a:lnTo>
                      <a:pt x="453" y="936"/>
                    </a:lnTo>
                    <a:lnTo>
                      <a:pt x="428" y="936"/>
                    </a:lnTo>
                    <a:lnTo>
                      <a:pt x="405" y="934"/>
                    </a:lnTo>
                    <a:lnTo>
                      <a:pt x="382" y="930"/>
                    </a:lnTo>
                    <a:lnTo>
                      <a:pt x="359" y="927"/>
                    </a:lnTo>
                    <a:lnTo>
                      <a:pt x="336" y="921"/>
                    </a:lnTo>
                    <a:lnTo>
                      <a:pt x="313" y="915"/>
                    </a:lnTo>
                    <a:lnTo>
                      <a:pt x="292" y="907"/>
                    </a:lnTo>
                    <a:lnTo>
                      <a:pt x="271" y="900"/>
                    </a:lnTo>
                    <a:lnTo>
                      <a:pt x="250" y="890"/>
                    </a:lnTo>
                    <a:lnTo>
                      <a:pt x="231" y="881"/>
                    </a:lnTo>
                    <a:lnTo>
                      <a:pt x="210" y="869"/>
                    </a:lnTo>
                    <a:lnTo>
                      <a:pt x="190" y="856"/>
                    </a:lnTo>
                    <a:lnTo>
                      <a:pt x="173" y="844"/>
                    </a:lnTo>
                    <a:lnTo>
                      <a:pt x="156" y="829"/>
                    </a:lnTo>
                    <a:lnTo>
                      <a:pt x="139" y="815"/>
                    </a:lnTo>
                    <a:lnTo>
                      <a:pt x="121" y="800"/>
                    </a:lnTo>
                    <a:lnTo>
                      <a:pt x="106" y="783"/>
                    </a:lnTo>
                    <a:lnTo>
                      <a:pt x="91" y="765"/>
                    </a:lnTo>
                    <a:lnTo>
                      <a:pt x="77" y="748"/>
                    </a:lnTo>
                    <a:lnTo>
                      <a:pt x="64" y="729"/>
                    </a:lnTo>
                    <a:lnTo>
                      <a:pt x="52" y="712"/>
                    </a:lnTo>
                    <a:lnTo>
                      <a:pt x="41" y="691"/>
                    </a:lnTo>
                    <a:lnTo>
                      <a:pt x="31" y="671"/>
                    </a:lnTo>
                    <a:lnTo>
                      <a:pt x="21" y="650"/>
                    </a:lnTo>
                    <a:lnTo>
                      <a:pt x="14" y="629"/>
                    </a:lnTo>
                    <a:lnTo>
                      <a:pt x="8" y="616"/>
                    </a:lnTo>
                    <a:lnTo>
                      <a:pt x="8" y="608"/>
                    </a:lnTo>
                    <a:lnTo>
                      <a:pt x="8" y="599"/>
                    </a:lnTo>
                    <a:lnTo>
                      <a:pt x="6" y="589"/>
                    </a:lnTo>
                    <a:lnTo>
                      <a:pt x="6" y="579"/>
                    </a:lnTo>
                    <a:lnTo>
                      <a:pt x="4" y="570"/>
                    </a:lnTo>
                    <a:lnTo>
                      <a:pt x="4" y="560"/>
                    </a:lnTo>
                    <a:lnTo>
                      <a:pt x="4" y="551"/>
                    </a:lnTo>
                    <a:lnTo>
                      <a:pt x="4" y="541"/>
                    </a:lnTo>
                    <a:lnTo>
                      <a:pt x="6" y="560"/>
                    </a:lnTo>
                    <a:lnTo>
                      <a:pt x="12" y="581"/>
                    </a:lnTo>
                    <a:lnTo>
                      <a:pt x="18" y="604"/>
                    </a:lnTo>
                    <a:lnTo>
                      <a:pt x="25" y="625"/>
                    </a:lnTo>
                    <a:lnTo>
                      <a:pt x="33" y="645"/>
                    </a:lnTo>
                    <a:lnTo>
                      <a:pt x="43" y="666"/>
                    </a:lnTo>
                    <a:lnTo>
                      <a:pt x="52" y="685"/>
                    </a:lnTo>
                    <a:lnTo>
                      <a:pt x="64" y="704"/>
                    </a:lnTo>
                    <a:lnTo>
                      <a:pt x="75" y="723"/>
                    </a:lnTo>
                    <a:lnTo>
                      <a:pt x="89" y="741"/>
                    </a:lnTo>
                    <a:lnTo>
                      <a:pt x="102" y="758"/>
                    </a:lnTo>
                    <a:lnTo>
                      <a:pt x="115" y="775"/>
                    </a:lnTo>
                    <a:lnTo>
                      <a:pt x="131" y="790"/>
                    </a:lnTo>
                    <a:lnTo>
                      <a:pt x="146" y="806"/>
                    </a:lnTo>
                    <a:lnTo>
                      <a:pt x="163" y="819"/>
                    </a:lnTo>
                    <a:lnTo>
                      <a:pt x="181" y="833"/>
                    </a:lnTo>
                    <a:lnTo>
                      <a:pt x="198" y="846"/>
                    </a:lnTo>
                    <a:lnTo>
                      <a:pt x="217" y="858"/>
                    </a:lnTo>
                    <a:lnTo>
                      <a:pt x="236" y="869"/>
                    </a:lnTo>
                    <a:lnTo>
                      <a:pt x="256" y="879"/>
                    </a:lnTo>
                    <a:lnTo>
                      <a:pt x="277" y="888"/>
                    </a:lnTo>
                    <a:lnTo>
                      <a:pt x="296" y="896"/>
                    </a:lnTo>
                    <a:lnTo>
                      <a:pt x="317" y="904"/>
                    </a:lnTo>
                    <a:lnTo>
                      <a:pt x="340" y="909"/>
                    </a:lnTo>
                    <a:lnTo>
                      <a:pt x="361" y="915"/>
                    </a:lnTo>
                    <a:lnTo>
                      <a:pt x="384" y="919"/>
                    </a:lnTo>
                    <a:lnTo>
                      <a:pt x="407" y="921"/>
                    </a:lnTo>
                    <a:lnTo>
                      <a:pt x="430" y="923"/>
                    </a:lnTo>
                    <a:lnTo>
                      <a:pt x="453" y="923"/>
                    </a:lnTo>
                    <a:lnTo>
                      <a:pt x="476" y="923"/>
                    </a:lnTo>
                    <a:lnTo>
                      <a:pt x="499" y="921"/>
                    </a:lnTo>
                    <a:lnTo>
                      <a:pt x="522" y="919"/>
                    </a:lnTo>
                    <a:lnTo>
                      <a:pt x="545" y="915"/>
                    </a:lnTo>
                    <a:lnTo>
                      <a:pt x="566" y="909"/>
                    </a:lnTo>
                    <a:lnTo>
                      <a:pt x="589" y="904"/>
                    </a:lnTo>
                    <a:lnTo>
                      <a:pt x="611" y="896"/>
                    </a:lnTo>
                    <a:lnTo>
                      <a:pt x="630" y="888"/>
                    </a:lnTo>
                    <a:lnTo>
                      <a:pt x="651" y="879"/>
                    </a:lnTo>
                    <a:lnTo>
                      <a:pt x="670" y="869"/>
                    </a:lnTo>
                    <a:lnTo>
                      <a:pt x="689" y="858"/>
                    </a:lnTo>
                    <a:lnTo>
                      <a:pt x="708" y="846"/>
                    </a:lnTo>
                    <a:lnTo>
                      <a:pt x="726" y="833"/>
                    </a:lnTo>
                    <a:lnTo>
                      <a:pt x="743" y="819"/>
                    </a:lnTo>
                    <a:lnTo>
                      <a:pt x="760" y="806"/>
                    </a:lnTo>
                    <a:lnTo>
                      <a:pt x="776" y="790"/>
                    </a:lnTo>
                    <a:lnTo>
                      <a:pt x="791" y="775"/>
                    </a:lnTo>
                    <a:lnTo>
                      <a:pt x="804" y="758"/>
                    </a:lnTo>
                    <a:lnTo>
                      <a:pt x="818" y="741"/>
                    </a:lnTo>
                    <a:lnTo>
                      <a:pt x="831" y="723"/>
                    </a:lnTo>
                    <a:lnTo>
                      <a:pt x="843" y="704"/>
                    </a:lnTo>
                    <a:lnTo>
                      <a:pt x="854" y="685"/>
                    </a:lnTo>
                    <a:lnTo>
                      <a:pt x="864" y="666"/>
                    </a:lnTo>
                    <a:lnTo>
                      <a:pt x="873" y="645"/>
                    </a:lnTo>
                    <a:lnTo>
                      <a:pt x="881" y="625"/>
                    </a:lnTo>
                    <a:lnTo>
                      <a:pt x="889" y="604"/>
                    </a:lnTo>
                    <a:lnTo>
                      <a:pt x="895" y="581"/>
                    </a:lnTo>
                    <a:lnTo>
                      <a:pt x="900" y="560"/>
                    </a:lnTo>
                    <a:lnTo>
                      <a:pt x="904" y="537"/>
                    </a:lnTo>
                    <a:lnTo>
                      <a:pt x="906" y="514"/>
                    </a:lnTo>
                    <a:lnTo>
                      <a:pt x="908" y="491"/>
                    </a:lnTo>
                    <a:lnTo>
                      <a:pt x="908" y="468"/>
                    </a:lnTo>
                    <a:lnTo>
                      <a:pt x="921" y="468"/>
                    </a:lnTo>
                    <a:close/>
                  </a:path>
                </a:pathLst>
              </a:custGeom>
              <a:solidFill>
                <a:srgbClr val="B8E2FF"/>
              </a:solidFill>
              <a:ln w="9525">
                <a:noFill/>
                <a:round/>
                <a:headEnd/>
                <a:tailEnd/>
              </a:ln>
            </p:spPr>
            <p:txBody>
              <a:bodyPr/>
              <a:lstStyle/>
              <a:p>
                <a:endParaRPr lang="en-US"/>
              </a:p>
            </p:txBody>
          </p:sp>
          <p:sp>
            <p:nvSpPr>
              <p:cNvPr id="27841" name="Freeform 1157"/>
              <p:cNvSpPr>
                <a:spLocks/>
              </p:cNvSpPr>
              <p:nvPr/>
            </p:nvSpPr>
            <p:spPr bwMode="auto">
              <a:xfrm>
                <a:off x="415" y="1744"/>
                <a:ext cx="916" cy="924"/>
              </a:xfrm>
              <a:custGeom>
                <a:avLst/>
                <a:gdLst>
                  <a:gd name="T0" fmla="*/ 906 w 916"/>
                  <a:gd name="T1" fmla="*/ 368 h 924"/>
                  <a:gd name="T2" fmla="*/ 870 w 916"/>
                  <a:gd name="T3" fmla="*/ 262 h 924"/>
                  <a:gd name="T4" fmla="*/ 810 w 916"/>
                  <a:gd name="T5" fmla="*/ 168 h 924"/>
                  <a:gd name="T6" fmla="*/ 730 w 916"/>
                  <a:gd name="T7" fmla="*/ 92 h 924"/>
                  <a:gd name="T8" fmla="*/ 634 w 916"/>
                  <a:gd name="T9" fmla="*/ 36 h 924"/>
                  <a:gd name="T10" fmla="*/ 524 w 916"/>
                  <a:gd name="T11" fmla="*/ 5 h 924"/>
                  <a:gd name="T12" fmla="*/ 405 w 916"/>
                  <a:gd name="T13" fmla="*/ 1 h 924"/>
                  <a:gd name="T14" fmla="*/ 294 w 916"/>
                  <a:gd name="T15" fmla="*/ 28 h 924"/>
                  <a:gd name="T16" fmla="*/ 194 w 916"/>
                  <a:gd name="T17" fmla="*/ 78 h 924"/>
                  <a:gd name="T18" fmla="*/ 112 w 916"/>
                  <a:gd name="T19" fmla="*/ 151 h 924"/>
                  <a:gd name="T20" fmla="*/ 46 w 916"/>
                  <a:gd name="T21" fmla="*/ 241 h 924"/>
                  <a:gd name="T22" fmla="*/ 6 w 916"/>
                  <a:gd name="T23" fmla="*/ 347 h 924"/>
                  <a:gd name="T24" fmla="*/ 0 w 916"/>
                  <a:gd name="T25" fmla="*/ 393 h 924"/>
                  <a:gd name="T26" fmla="*/ 0 w 916"/>
                  <a:gd name="T27" fmla="*/ 443 h 924"/>
                  <a:gd name="T28" fmla="*/ 4 w 916"/>
                  <a:gd name="T29" fmla="*/ 541 h 924"/>
                  <a:gd name="T30" fmla="*/ 27 w 916"/>
                  <a:gd name="T31" fmla="*/ 642 h 924"/>
                  <a:gd name="T32" fmla="*/ 83 w 916"/>
                  <a:gd name="T33" fmla="*/ 738 h 924"/>
                  <a:gd name="T34" fmla="*/ 160 w 916"/>
                  <a:gd name="T35" fmla="*/ 819 h 924"/>
                  <a:gd name="T36" fmla="*/ 254 w 916"/>
                  <a:gd name="T37" fmla="*/ 878 h 924"/>
                  <a:gd name="T38" fmla="*/ 359 w 916"/>
                  <a:gd name="T39" fmla="*/ 915 h 924"/>
                  <a:gd name="T40" fmla="*/ 476 w 916"/>
                  <a:gd name="T41" fmla="*/ 923 h 924"/>
                  <a:gd name="T42" fmla="*/ 591 w 916"/>
                  <a:gd name="T43" fmla="*/ 903 h 924"/>
                  <a:gd name="T44" fmla="*/ 693 w 916"/>
                  <a:gd name="T45" fmla="*/ 857 h 924"/>
                  <a:gd name="T46" fmla="*/ 779 w 916"/>
                  <a:gd name="T47" fmla="*/ 788 h 924"/>
                  <a:gd name="T48" fmla="*/ 849 w 916"/>
                  <a:gd name="T49" fmla="*/ 702 h 924"/>
                  <a:gd name="T50" fmla="*/ 895 w 916"/>
                  <a:gd name="T51" fmla="*/ 600 h 924"/>
                  <a:gd name="T52" fmla="*/ 916 w 916"/>
                  <a:gd name="T53" fmla="*/ 485 h 924"/>
                  <a:gd name="T54" fmla="*/ 896 w 916"/>
                  <a:gd name="T55" fmla="*/ 393 h 924"/>
                  <a:gd name="T56" fmla="*/ 868 w 916"/>
                  <a:gd name="T57" fmla="*/ 287 h 924"/>
                  <a:gd name="T58" fmla="*/ 814 w 916"/>
                  <a:gd name="T59" fmla="*/ 193 h 924"/>
                  <a:gd name="T60" fmla="*/ 739 w 916"/>
                  <a:gd name="T61" fmla="*/ 115 h 924"/>
                  <a:gd name="T62" fmla="*/ 647 w 916"/>
                  <a:gd name="T63" fmla="*/ 57 h 924"/>
                  <a:gd name="T64" fmla="*/ 543 w 916"/>
                  <a:gd name="T65" fmla="*/ 23 h 924"/>
                  <a:gd name="T66" fmla="*/ 430 w 916"/>
                  <a:gd name="T67" fmla="*/ 13 h 924"/>
                  <a:gd name="T68" fmla="*/ 319 w 916"/>
                  <a:gd name="T69" fmla="*/ 32 h 924"/>
                  <a:gd name="T70" fmla="*/ 221 w 916"/>
                  <a:gd name="T71" fmla="*/ 78 h 924"/>
                  <a:gd name="T72" fmla="*/ 135 w 916"/>
                  <a:gd name="T73" fmla="*/ 143 h 924"/>
                  <a:gd name="T74" fmla="*/ 69 w 916"/>
                  <a:gd name="T75" fmla="*/ 230 h 924"/>
                  <a:gd name="T76" fmla="*/ 23 w 916"/>
                  <a:gd name="T77" fmla="*/ 328 h 924"/>
                  <a:gd name="T78" fmla="*/ 4 w 916"/>
                  <a:gd name="T79" fmla="*/ 439 h 924"/>
                  <a:gd name="T80" fmla="*/ 14 w 916"/>
                  <a:gd name="T81" fmla="*/ 552 h 924"/>
                  <a:gd name="T82" fmla="*/ 48 w 916"/>
                  <a:gd name="T83" fmla="*/ 656 h 924"/>
                  <a:gd name="T84" fmla="*/ 106 w 916"/>
                  <a:gd name="T85" fmla="*/ 748 h 924"/>
                  <a:gd name="T86" fmla="*/ 185 w 916"/>
                  <a:gd name="T87" fmla="*/ 821 h 924"/>
                  <a:gd name="T88" fmla="*/ 279 w 916"/>
                  <a:gd name="T89" fmla="*/ 877 h 924"/>
                  <a:gd name="T90" fmla="*/ 384 w 916"/>
                  <a:gd name="T91" fmla="*/ 905 h 924"/>
                  <a:gd name="T92" fmla="*/ 499 w 916"/>
                  <a:gd name="T93" fmla="*/ 909 h 924"/>
                  <a:gd name="T94" fmla="*/ 607 w 916"/>
                  <a:gd name="T95" fmla="*/ 884 h 924"/>
                  <a:gd name="T96" fmla="*/ 705 w 916"/>
                  <a:gd name="T97" fmla="*/ 834 h 924"/>
                  <a:gd name="T98" fmla="*/ 785 w 916"/>
                  <a:gd name="T99" fmla="*/ 763 h 924"/>
                  <a:gd name="T100" fmla="*/ 849 w 916"/>
                  <a:gd name="T101" fmla="*/ 675 h 924"/>
                  <a:gd name="T102" fmla="*/ 889 w 916"/>
                  <a:gd name="T103" fmla="*/ 573 h 924"/>
                  <a:gd name="T104" fmla="*/ 902 w 916"/>
                  <a:gd name="T105" fmla="*/ 462 h 92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16"/>
                  <a:gd name="T160" fmla="*/ 0 h 924"/>
                  <a:gd name="T161" fmla="*/ 916 w 916"/>
                  <a:gd name="T162" fmla="*/ 924 h 92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16" h="924">
                    <a:moveTo>
                      <a:pt x="916" y="462"/>
                    </a:moveTo>
                    <a:lnTo>
                      <a:pt x="916" y="439"/>
                    </a:lnTo>
                    <a:lnTo>
                      <a:pt x="914" y="414"/>
                    </a:lnTo>
                    <a:lnTo>
                      <a:pt x="910" y="391"/>
                    </a:lnTo>
                    <a:lnTo>
                      <a:pt x="906" y="368"/>
                    </a:lnTo>
                    <a:lnTo>
                      <a:pt x="900" y="347"/>
                    </a:lnTo>
                    <a:lnTo>
                      <a:pt x="895" y="324"/>
                    </a:lnTo>
                    <a:lnTo>
                      <a:pt x="887" y="303"/>
                    </a:lnTo>
                    <a:lnTo>
                      <a:pt x="879" y="282"/>
                    </a:lnTo>
                    <a:lnTo>
                      <a:pt x="870" y="262"/>
                    </a:lnTo>
                    <a:lnTo>
                      <a:pt x="860" y="241"/>
                    </a:lnTo>
                    <a:lnTo>
                      <a:pt x="849" y="222"/>
                    </a:lnTo>
                    <a:lnTo>
                      <a:pt x="837" y="203"/>
                    </a:lnTo>
                    <a:lnTo>
                      <a:pt x="824" y="186"/>
                    </a:lnTo>
                    <a:lnTo>
                      <a:pt x="810" y="168"/>
                    </a:lnTo>
                    <a:lnTo>
                      <a:pt x="795" y="151"/>
                    </a:lnTo>
                    <a:lnTo>
                      <a:pt x="779" y="136"/>
                    </a:lnTo>
                    <a:lnTo>
                      <a:pt x="764" y="120"/>
                    </a:lnTo>
                    <a:lnTo>
                      <a:pt x="747" y="105"/>
                    </a:lnTo>
                    <a:lnTo>
                      <a:pt x="730" y="92"/>
                    </a:lnTo>
                    <a:lnTo>
                      <a:pt x="712" y="78"/>
                    </a:lnTo>
                    <a:lnTo>
                      <a:pt x="693" y="67"/>
                    </a:lnTo>
                    <a:lnTo>
                      <a:pt x="674" y="55"/>
                    </a:lnTo>
                    <a:lnTo>
                      <a:pt x="653" y="46"/>
                    </a:lnTo>
                    <a:lnTo>
                      <a:pt x="634" y="36"/>
                    </a:lnTo>
                    <a:lnTo>
                      <a:pt x="612" y="28"/>
                    </a:lnTo>
                    <a:lnTo>
                      <a:pt x="591" y="21"/>
                    </a:lnTo>
                    <a:lnTo>
                      <a:pt x="568" y="15"/>
                    </a:lnTo>
                    <a:lnTo>
                      <a:pt x="545" y="9"/>
                    </a:lnTo>
                    <a:lnTo>
                      <a:pt x="524" y="5"/>
                    </a:lnTo>
                    <a:lnTo>
                      <a:pt x="501" y="1"/>
                    </a:lnTo>
                    <a:lnTo>
                      <a:pt x="476" y="0"/>
                    </a:lnTo>
                    <a:lnTo>
                      <a:pt x="453" y="0"/>
                    </a:lnTo>
                    <a:lnTo>
                      <a:pt x="430" y="0"/>
                    </a:lnTo>
                    <a:lnTo>
                      <a:pt x="405" y="1"/>
                    </a:lnTo>
                    <a:lnTo>
                      <a:pt x="382" y="5"/>
                    </a:lnTo>
                    <a:lnTo>
                      <a:pt x="359" y="9"/>
                    </a:lnTo>
                    <a:lnTo>
                      <a:pt x="338" y="15"/>
                    </a:lnTo>
                    <a:lnTo>
                      <a:pt x="315" y="21"/>
                    </a:lnTo>
                    <a:lnTo>
                      <a:pt x="294" y="28"/>
                    </a:lnTo>
                    <a:lnTo>
                      <a:pt x="273" y="36"/>
                    </a:lnTo>
                    <a:lnTo>
                      <a:pt x="254" y="46"/>
                    </a:lnTo>
                    <a:lnTo>
                      <a:pt x="233" y="55"/>
                    </a:lnTo>
                    <a:lnTo>
                      <a:pt x="213" y="67"/>
                    </a:lnTo>
                    <a:lnTo>
                      <a:pt x="194" y="78"/>
                    </a:lnTo>
                    <a:lnTo>
                      <a:pt x="177" y="92"/>
                    </a:lnTo>
                    <a:lnTo>
                      <a:pt x="160" y="105"/>
                    </a:lnTo>
                    <a:lnTo>
                      <a:pt x="142" y="120"/>
                    </a:lnTo>
                    <a:lnTo>
                      <a:pt x="127" y="136"/>
                    </a:lnTo>
                    <a:lnTo>
                      <a:pt x="112" y="151"/>
                    </a:lnTo>
                    <a:lnTo>
                      <a:pt x="96" y="168"/>
                    </a:lnTo>
                    <a:lnTo>
                      <a:pt x="83" y="186"/>
                    </a:lnTo>
                    <a:lnTo>
                      <a:pt x="69" y="203"/>
                    </a:lnTo>
                    <a:lnTo>
                      <a:pt x="58" y="222"/>
                    </a:lnTo>
                    <a:lnTo>
                      <a:pt x="46" y="241"/>
                    </a:lnTo>
                    <a:lnTo>
                      <a:pt x="37" y="262"/>
                    </a:lnTo>
                    <a:lnTo>
                      <a:pt x="27" y="282"/>
                    </a:lnTo>
                    <a:lnTo>
                      <a:pt x="20" y="303"/>
                    </a:lnTo>
                    <a:lnTo>
                      <a:pt x="12" y="324"/>
                    </a:lnTo>
                    <a:lnTo>
                      <a:pt x="6" y="347"/>
                    </a:lnTo>
                    <a:lnTo>
                      <a:pt x="2" y="364"/>
                    </a:lnTo>
                    <a:lnTo>
                      <a:pt x="0" y="372"/>
                    </a:lnTo>
                    <a:lnTo>
                      <a:pt x="0" y="379"/>
                    </a:lnTo>
                    <a:lnTo>
                      <a:pt x="0" y="385"/>
                    </a:lnTo>
                    <a:lnTo>
                      <a:pt x="0" y="393"/>
                    </a:lnTo>
                    <a:lnTo>
                      <a:pt x="0" y="401"/>
                    </a:lnTo>
                    <a:lnTo>
                      <a:pt x="0" y="408"/>
                    </a:lnTo>
                    <a:lnTo>
                      <a:pt x="0" y="416"/>
                    </a:lnTo>
                    <a:lnTo>
                      <a:pt x="0" y="422"/>
                    </a:lnTo>
                    <a:lnTo>
                      <a:pt x="0" y="443"/>
                    </a:lnTo>
                    <a:lnTo>
                      <a:pt x="0" y="462"/>
                    </a:lnTo>
                    <a:lnTo>
                      <a:pt x="2" y="481"/>
                    </a:lnTo>
                    <a:lnTo>
                      <a:pt x="2" y="502"/>
                    </a:lnTo>
                    <a:lnTo>
                      <a:pt x="2" y="522"/>
                    </a:lnTo>
                    <a:lnTo>
                      <a:pt x="4" y="541"/>
                    </a:lnTo>
                    <a:lnTo>
                      <a:pt x="4" y="560"/>
                    </a:lnTo>
                    <a:lnTo>
                      <a:pt x="6" y="579"/>
                    </a:lnTo>
                    <a:lnTo>
                      <a:pt x="12" y="600"/>
                    </a:lnTo>
                    <a:lnTo>
                      <a:pt x="20" y="621"/>
                    </a:lnTo>
                    <a:lnTo>
                      <a:pt x="27" y="642"/>
                    </a:lnTo>
                    <a:lnTo>
                      <a:pt x="37" y="662"/>
                    </a:lnTo>
                    <a:lnTo>
                      <a:pt x="46" y="683"/>
                    </a:lnTo>
                    <a:lnTo>
                      <a:pt x="58" y="702"/>
                    </a:lnTo>
                    <a:lnTo>
                      <a:pt x="69" y="721"/>
                    </a:lnTo>
                    <a:lnTo>
                      <a:pt x="83" y="738"/>
                    </a:lnTo>
                    <a:lnTo>
                      <a:pt x="96" y="756"/>
                    </a:lnTo>
                    <a:lnTo>
                      <a:pt x="112" y="773"/>
                    </a:lnTo>
                    <a:lnTo>
                      <a:pt x="127" y="788"/>
                    </a:lnTo>
                    <a:lnTo>
                      <a:pt x="142" y="804"/>
                    </a:lnTo>
                    <a:lnTo>
                      <a:pt x="160" y="819"/>
                    </a:lnTo>
                    <a:lnTo>
                      <a:pt x="177" y="832"/>
                    </a:lnTo>
                    <a:lnTo>
                      <a:pt x="194" y="846"/>
                    </a:lnTo>
                    <a:lnTo>
                      <a:pt x="213" y="857"/>
                    </a:lnTo>
                    <a:lnTo>
                      <a:pt x="233" y="869"/>
                    </a:lnTo>
                    <a:lnTo>
                      <a:pt x="254" y="878"/>
                    </a:lnTo>
                    <a:lnTo>
                      <a:pt x="273" y="888"/>
                    </a:lnTo>
                    <a:lnTo>
                      <a:pt x="294" y="896"/>
                    </a:lnTo>
                    <a:lnTo>
                      <a:pt x="315" y="903"/>
                    </a:lnTo>
                    <a:lnTo>
                      <a:pt x="338" y="909"/>
                    </a:lnTo>
                    <a:lnTo>
                      <a:pt x="359" y="915"/>
                    </a:lnTo>
                    <a:lnTo>
                      <a:pt x="382" y="919"/>
                    </a:lnTo>
                    <a:lnTo>
                      <a:pt x="405" y="923"/>
                    </a:lnTo>
                    <a:lnTo>
                      <a:pt x="430" y="923"/>
                    </a:lnTo>
                    <a:lnTo>
                      <a:pt x="453" y="924"/>
                    </a:lnTo>
                    <a:lnTo>
                      <a:pt x="476" y="923"/>
                    </a:lnTo>
                    <a:lnTo>
                      <a:pt x="501" y="923"/>
                    </a:lnTo>
                    <a:lnTo>
                      <a:pt x="524" y="919"/>
                    </a:lnTo>
                    <a:lnTo>
                      <a:pt x="545" y="915"/>
                    </a:lnTo>
                    <a:lnTo>
                      <a:pt x="568" y="909"/>
                    </a:lnTo>
                    <a:lnTo>
                      <a:pt x="591" y="903"/>
                    </a:lnTo>
                    <a:lnTo>
                      <a:pt x="612" y="896"/>
                    </a:lnTo>
                    <a:lnTo>
                      <a:pt x="634" y="888"/>
                    </a:lnTo>
                    <a:lnTo>
                      <a:pt x="653" y="878"/>
                    </a:lnTo>
                    <a:lnTo>
                      <a:pt x="674" y="869"/>
                    </a:lnTo>
                    <a:lnTo>
                      <a:pt x="693" y="857"/>
                    </a:lnTo>
                    <a:lnTo>
                      <a:pt x="712" y="846"/>
                    </a:lnTo>
                    <a:lnTo>
                      <a:pt x="730" y="832"/>
                    </a:lnTo>
                    <a:lnTo>
                      <a:pt x="747" y="819"/>
                    </a:lnTo>
                    <a:lnTo>
                      <a:pt x="764" y="804"/>
                    </a:lnTo>
                    <a:lnTo>
                      <a:pt x="779" y="788"/>
                    </a:lnTo>
                    <a:lnTo>
                      <a:pt x="795" y="773"/>
                    </a:lnTo>
                    <a:lnTo>
                      <a:pt x="810" y="756"/>
                    </a:lnTo>
                    <a:lnTo>
                      <a:pt x="824" y="738"/>
                    </a:lnTo>
                    <a:lnTo>
                      <a:pt x="837" y="721"/>
                    </a:lnTo>
                    <a:lnTo>
                      <a:pt x="849" y="702"/>
                    </a:lnTo>
                    <a:lnTo>
                      <a:pt x="860" y="683"/>
                    </a:lnTo>
                    <a:lnTo>
                      <a:pt x="870" y="662"/>
                    </a:lnTo>
                    <a:lnTo>
                      <a:pt x="879" y="642"/>
                    </a:lnTo>
                    <a:lnTo>
                      <a:pt x="887" y="621"/>
                    </a:lnTo>
                    <a:lnTo>
                      <a:pt x="895" y="600"/>
                    </a:lnTo>
                    <a:lnTo>
                      <a:pt x="900" y="577"/>
                    </a:lnTo>
                    <a:lnTo>
                      <a:pt x="906" y="554"/>
                    </a:lnTo>
                    <a:lnTo>
                      <a:pt x="910" y="533"/>
                    </a:lnTo>
                    <a:lnTo>
                      <a:pt x="914" y="510"/>
                    </a:lnTo>
                    <a:lnTo>
                      <a:pt x="916" y="485"/>
                    </a:lnTo>
                    <a:lnTo>
                      <a:pt x="916" y="462"/>
                    </a:lnTo>
                    <a:lnTo>
                      <a:pt x="902" y="462"/>
                    </a:lnTo>
                    <a:lnTo>
                      <a:pt x="902" y="439"/>
                    </a:lnTo>
                    <a:lnTo>
                      <a:pt x="900" y="416"/>
                    </a:lnTo>
                    <a:lnTo>
                      <a:pt x="896" y="393"/>
                    </a:lnTo>
                    <a:lnTo>
                      <a:pt x="893" y="372"/>
                    </a:lnTo>
                    <a:lnTo>
                      <a:pt x="889" y="349"/>
                    </a:lnTo>
                    <a:lnTo>
                      <a:pt x="883" y="328"/>
                    </a:lnTo>
                    <a:lnTo>
                      <a:pt x="875" y="307"/>
                    </a:lnTo>
                    <a:lnTo>
                      <a:pt x="868" y="287"/>
                    </a:lnTo>
                    <a:lnTo>
                      <a:pt x="858" y="266"/>
                    </a:lnTo>
                    <a:lnTo>
                      <a:pt x="849" y="247"/>
                    </a:lnTo>
                    <a:lnTo>
                      <a:pt x="837" y="230"/>
                    </a:lnTo>
                    <a:lnTo>
                      <a:pt x="825" y="211"/>
                    </a:lnTo>
                    <a:lnTo>
                      <a:pt x="814" y="193"/>
                    </a:lnTo>
                    <a:lnTo>
                      <a:pt x="801" y="176"/>
                    </a:lnTo>
                    <a:lnTo>
                      <a:pt x="785" y="161"/>
                    </a:lnTo>
                    <a:lnTo>
                      <a:pt x="770" y="143"/>
                    </a:lnTo>
                    <a:lnTo>
                      <a:pt x="754" y="130"/>
                    </a:lnTo>
                    <a:lnTo>
                      <a:pt x="739" y="115"/>
                    </a:lnTo>
                    <a:lnTo>
                      <a:pt x="722" y="101"/>
                    </a:lnTo>
                    <a:lnTo>
                      <a:pt x="705" y="90"/>
                    </a:lnTo>
                    <a:lnTo>
                      <a:pt x="685" y="78"/>
                    </a:lnTo>
                    <a:lnTo>
                      <a:pt x="668" y="67"/>
                    </a:lnTo>
                    <a:lnTo>
                      <a:pt x="647" y="57"/>
                    </a:lnTo>
                    <a:lnTo>
                      <a:pt x="628" y="48"/>
                    </a:lnTo>
                    <a:lnTo>
                      <a:pt x="607" y="40"/>
                    </a:lnTo>
                    <a:lnTo>
                      <a:pt x="588" y="32"/>
                    </a:lnTo>
                    <a:lnTo>
                      <a:pt x="565" y="26"/>
                    </a:lnTo>
                    <a:lnTo>
                      <a:pt x="543" y="23"/>
                    </a:lnTo>
                    <a:lnTo>
                      <a:pt x="522" y="19"/>
                    </a:lnTo>
                    <a:lnTo>
                      <a:pt x="499" y="15"/>
                    </a:lnTo>
                    <a:lnTo>
                      <a:pt x="476" y="13"/>
                    </a:lnTo>
                    <a:lnTo>
                      <a:pt x="453" y="13"/>
                    </a:lnTo>
                    <a:lnTo>
                      <a:pt x="430" y="13"/>
                    </a:lnTo>
                    <a:lnTo>
                      <a:pt x="407" y="15"/>
                    </a:lnTo>
                    <a:lnTo>
                      <a:pt x="384" y="19"/>
                    </a:lnTo>
                    <a:lnTo>
                      <a:pt x="363" y="23"/>
                    </a:lnTo>
                    <a:lnTo>
                      <a:pt x="340" y="26"/>
                    </a:lnTo>
                    <a:lnTo>
                      <a:pt x="319" y="32"/>
                    </a:lnTo>
                    <a:lnTo>
                      <a:pt x="298" y="40"/>
                    </a:lnTo>
                    <a:lnTo>
                      <a:pt x="279" y="48"/>
                    </a:lnTo>
                    <a:lnTo>
                      <a:pt x="257" y="57"/>
                    </a:lnTo>
                    <a:lnTo>
                      <a:pt x="238" y="67"/>
                    </a:lnTo>
                    <a:lnTo>
                      <a:pt x="221" y="78"/>
                    </a:lnTo>
                    <a:lnTo>
                      <a:pt x="202" y="90"/>
                    </a:lnTo>
                    <a:lnTo>
                      <a:pt x="185" y="101"/>
                    </a:lnTo>
                    <a:lnTo>
                      <a:pt x="167" y="115"/>
                    </a:lnTo>
                    <a:lnTo>
                      <a:pt x="152" y="130"/>
                    </a:lnTo>
                    <a:lnTo>
                      <a:pt x="135" y="143"/>
                    </a:lnTo>
                    <a:lnTo>
                      <a:pt x="121" y="161"/>
                    </a:lnTo>
                    <a:lnTo>
                      <a:pt x="106" y="176"/>
                    </a:lnTo>
                    <a:lnTo>
                      <a:pt x="92" y="193"/>
                    </a:lnTo>
                    <a:lnTo>
                      <a:pt x="81" y="211"/>
                    </a:lnTo>
                    <a:lnTo>
                      <a:pt x="69" y="230"/>
                    </a:lnTo>
                    <a:lnTo>
                      <a:pt x="58" y="247"/>
                    </a:lnTo>
                    <a:lnTo>
                      <a:pt x="48" y="266"/>
                    </a:lnTo>
                    <a:lnTo>
                      <a:pt x="39" y="287"/>
                    </a:lnTo>
                    <a:lnTo>
                      <a:pt x="31" y="307"/>
                    </a:lnTo>
                    <a:lnTo>
                      <a:pt x="23" y="328"/>
                    </a:lnTo>
                    <a:lnTo>
                      <a:pt x="18" y="349"/>
                    </a:lnTo>
                    <a:lnTo>
                      <a:pt x="14" y="372"/>
                    </a:lnTo>
                    <a:lnTo>
                      <a:pt x="10" y="393"/>
                    </a:lnTo>
                    <a:lnTo>
                      <a:pt x="6" y="416"/>
                    </a:lnTo>
                    <a:lnTo>
                      <a:pt x="4" y="439"/>
                    </a:lnTo>
                    <a:lnTo>
                      <a:pt x="4" y="462"/>
                    </a:lnTo>
                    <a:lnTo>
                      <a:pt x="4" y="485"/>
                    </a:lnTo>
                    <a:lnTo>
                      <a:pt x="6" y="508"/>
                    </a:lnTo>
                    <a:lnTo>
                      <a:pt x="10" y="531"/>
                    </a:lnTo>
                    <a:lnTo>
                      <a:pt x="14" y="552"/>
                    </a:lnTo>
                    <a:lnTo>
                      <a:pt x="18" y="573"/>
                    </a:lnTo>
                    <a:lnTo>
                      <a:pt x="23" y="596"/>
                    </a:lnTo>
                    <a:lnTo>
                      <a:pt x="31" y="616"/>
                    </a:lnTo>
                    <a:lnTo>
                      <a:pt x="39" y="637"/>
                    </a:lnTo>
                    <a:lnTo>
                      <a:pt x="48" y="656"/>
                    </a:lnTo>
                    <a:lnTo>
                      <a:pt x="58" y="675"/>
                    </a:lnTo>
                    <a:lnTo>
                      <a:pt x="69" y="694"/>
                    </a:lnTo>
                    <a:lnTo>
                      <a:pt x="81" y="713"/>
                    </a:lnTo>
                    <a:lnTo>
                      <a:pt x="92" y="731"/>
                    </a:lnTo>
                    <a:lnTo>
                      <a:pt x="106" y="748"/>
                    </a:lnTo>
                    <a:lnTo>
                      <a:pt x="121" y="763"/>
                    </a:lnTo>
                    <a:lnTo>
                      <a:pt x="135" y="779"/>
                    </a:lnTo>
                    <a:lnTo>
                      <a:pt x="152" y="794"/>
                    </a:lnTo>
                    <a:lnTo>
                      <a:pt x="167" y="809"/>
                    </a:lnTo>
                    <a:lnTo>
                      <a:pt x="185" y="821"/>
                    </a:lnTo>
                    <a:lnTo>
                      <a:pt x="202" y="834"/>
                    </a:lnTo>
                    <a:lnTo>
                      <a:pt x="221" y="846"/>
                    </a:lnTo>
                    <a:lnTo>
                      <a:pt x="238" y="857"/>
                    </a:lnTo>
                    <a:lnTo>
                      <a:pt x="257" y="867"/>
                    </a:lnTo>
                    <a:lnTo>
                      <a:pt x="279" y="877"/>
                    </a:lnTo>
                    <a:lnTo>
                      <a:pt x="298" y="884"/>
                    </a:lnTo>
                    <a:lnTo>
                      <a:pt x="319" y="890"/>
                    </a:lnTo>
                    <a:lnTo>
                      <a:pt x="340" y="898"/>
                    </a:lnTo>
                    <a:lnTo>
                      <a:pt x="363" y="901"/>
                    </a:lnTo>
                    <a:lnTo>
                      <a:pt x="384" y="905"/>
                    </a:lnTo>
                    <a:lnTo>
                      <a:pt x="407" y="909"/>
                    </a:lnTo>
                    <a:lnTo>
                      <a:pt x="430" y="911"/>
                    </a:lnTo>
                    <a:lnTo>
                      <a:pt x="453" y="911"/>
                    </a:lnTo>
                    <a:lnTo>
                      <a:pt x="476" y="911"/>
                    </a:lnTo>
                    <a:lnTo>
                      <a:pt x="499" y="909"/>
                    </a:lnTo>
                    <a:lnTo>
                      <a:pt x="522" y="905"/>
                    </a:lnTo>
                    <a:lnTo>
                      <a:pt x="543" y="901"/>
                    </a:lnTo>
                    <a:lnTo>
                      <a:pt x="565" y="898"/>
                    </a:lnTo>
                    <a:lnTo>
                      <a:pt x="588" y="890"/>
                    </a:lnTo>
                    <a:lnTo>
                      <a:pt x="607" y="884"/>
                    </a:lnTo>
                    <a:lnTo>
                      <a:pt x="628" y="877"/>
                    </a:lnTo>
                    <a:lnTo>
                      <a:pt x="647" y="867"/>
                    </a:lnTo>
                    <a:lnTo>
                      <a:pt x="668" y="857"/>
                    </a:lnTo>
                    <a:lnTo>
                      <a:pt x="685" y="846"/>
                    </a:lnTo>
                    <a:lnTo>
                      <a:pt x="705" y="834"/>
                    </a:lnTo>
                    <a:lnTo>
                      <a:pt x="722" y="821"/>
                    </a:lnTo>
                    <a:lnTo>
                      <a:pt x="739" y="809"/>
                    </a:lnTo>
                    <a:lnTo>
                      <a:pt x="754" y="794"/>
                    </a:lnTo>
                    <a:lnTo>
                      <a:pt x="770" y="779"/>
                    </a:lnTo>
                    <a:lnTo>
                      <a:pt x="785" y="763"/>
                    </a:lnTo>
                    <a:lnTo>
                      <a:pt x="801" y="748"/>
                    </a:lnTo>
                    <a:lnTo>
                      <a:pt x="814" y="731"/>
                    </a:lnTo>
                    <a:lnTo>
                      <a:pt x="825" y="713"/>
                    </a:lnTo>
                    <a:lnTo>
                      <a:pt x="837" y="694"/>
                    </a:lnTo>
                    <a:lnTo>
                      <a:pt x="849" y="675"/>
                    </a:lnTo>
                    <a:lnTo>
                      <a:pt x="858" y="656"/>
                    </a:lnTo>
                    <a:lnTo>
                      <a:pt x="868" y="637"/>
                    </a:lnTo>
                    <a:lnTo>
                      <a:pt x="875" y="616"/>
                    </a:lnTo>
                    <a:lnTo>
                      <a:pt x="883" y="596"/>
                    </a:lnTo>
                    <a:lnTo>
                      <a:pt x="889" y="573"/>
                    </a:lnTo>
                    <a:lnTo>
                      <a:pt x="893" y="552"/>
                    </a:lnTo>
                    <a:lnTo>
                      <a:pt x="896" y="531"/>
                    </a:lnTo>
                    <a:lnTo>
                      <a:pt x="900" y="508"/>
                    </a:lnTo>
                    <a:lnTo>
                      <a:pt x="902" y="485"/>
                    </a:lnTo>
                    <a:lnTo>
                      <a:pt x="902" y="462"/>
                    </a:lnTo>
                    <a:lnTo>
                      <a:pt x="916" y="462"/>
                    </a:lnTo>
                    <a:close/>
                  </a:path>
                </a:pathLst>
              </a:custGeom>
              <a:solidFill>
                <a:srgbClr val="B9E3FF"/>
              </a:solidFill>
              <a:ln w="9525">
                <a:noFill/>
                <a:round/>
                <a:headEnd/>
                <a:tailEnd/>
              </a:ln>
            </p:spPr>
            <p:txBody>
              <a:bodyPr/>
              <a:lstStyle/>
              <a:p>
                <a:endParaRPr lang="en-US"/>
              </a:p>
            </p:txBody>
          </p:sp>
          <p:sp>
            <p:nvSpPr>
              <p:cNvPr id="27842" name="Freeform 1158"/>
              <p:cNvSpPr>
                <a:spLocks/>
              </p:cNvSpPr>
              <p:nvPr/>
            </p:nvSpPr>
            <p:spPr bwMode="auto">
              <a:xfrm>
                <a:off x="415" y="1751"/>
                <a:ext cx="908" cy="910"/>
              </a:xfrm>
              <a:custGeom>
                <a:avLst/>
                <a:gdLst>
                  <a:gd name="T0" fmla="*/ 900 w 908"/>
                  <a:gd name="T1" fmla="*/ 363 h 910"/>
                  <a:gd name="T2" fmla="*/ 864 w 908"/>
                  <a:gd name="T3" fmla="*/ 257 h 910"/>
                  <a:gd name="T4" fmla="*/ 804 w 908"/>
                  <a:gd name="T5" fmla="*/ 165 h 910"/>
                  <a:gd name="T6" fmla="*/ 726 w 908"/>
                  <a:gd name="T7" fmla="*/ 90 h 910"/>
                  <a:gd name="T8" fmla="*/ 630 w 908"/>
                  <a:gd name="T9" fmla="*/ 35 h 910"/>
                  <a:gd name="T10" fmla="*/ 522 w 908"/>
                  <a:gd name="T11" fmla="*/ 4 h 910"/>
                  <a:gd name="T12" fmla="*/ 407 w 908"/>
                  <a:gd name="T13" fmla="*/ 2 h 910"/>
                  <a:gd name="T14" fmla="*/ 296 w 908"/>
                  <a:gd name="T15" fmla="*/ 27 h 910"/>
                  <a:gd name="T16" fmla="*/ 198 w 908"/>
                  <a:gd name="T17" fmla="*/ 77 h 910"/>
                  <a:gd name="T18" fmla="*/ 115 w 908"/>
                  <a:gd name="T19" fmla="*/ 148 h 910"/>
                  <a:gd name="T20" fmla="*/ 52 w 908"/>
                  <a:gd name="T21" fmla="*/ 238 h 910"/>
                  <a:gd name="T22" fmla="*/ 12 w 908"/>
                  <a:gd name="T23" fmla="*/ 342 h 910"/>
                  <a:gd name="T24" fmla="*/ 0 w 908"/>
                  <a:gd name="T25" fmla="*/ 405 h 910"/>
                  <a:gd name="T26" fmla="*/ 0 w 908"/>
                  <a:gd name="T27" fmla="*/ 413 h 910"/>
                  <a:gd name="T28" fmla="*/ 0 w 908"/>
                  <a:gd name="T29" fmla="*/ 472 h 910"/>
                  <a:gd name="T30" fmla="*/ 6 w 908"/>
                  <a:gd name="T31" fmla="*/ 547 h 910"/>
                  <a:gd name="T32" fmla="*/ 43 w 908"/>
                  <a:gd name="T33" fmla="*/ 653 h 910"/>
                  <a:gd name="T34" fmla="*/ 102 w 908"/>
                  <a:gd name="T35" fmla="*/ 745 h 910"/>
                  <a:gd name="T36" fmla="*/ 181 w 908"/>
                  <a:gd name="T37" fmla="*/ 820 h 910"/>
                  <a:gd name="T38" fmla="*/ 277 w 908"/>
                  <a:gd name="T39" fmla="*/ 875 h 910"/>
                  <a:gd name="T40" fmla="*/ 384 w 908"/>
                  <a:gd name="T41" fmla="*/ 906 h 910"/>
                  <a:gd name="T42" fmla="*/ 499 w 908"/>
                  <a:gd name="T43" fmla="*/ 908 h 910"/>
                  <a:gd name="T44" fmla="*/ 611 w 908"/>
                  <a:gd name="T45" fmla="*/ 883 h 910"/>
                  <a:gd name="T46" fmla="*/ 708 w 908"/>
                  <a:gd name="T47" fmla="*/ 833 h 910"/>
                  <a:gd name="T48" fmla="*/ 791 w 908"/>
                  <a:gd name="T49" fmla="*/ 762 h 910"/>
                  <a:gd name="T50" fmla="*/ 854 w 908"/>
                  <a:gd name="T51" fmla="*/ 672 h 910"/>
                  <a:gd name="T52" fmla="*/ 895 w 908"/>
                  <a:gd name="T53" fmla="*/ 568 h 910"/>
                  <a:gd name="T54" fmla="*/ 908 w 908"/>
                  <a:gd name="T55" fmla="*/ 455 h 910"/>
                  <a:gd name="T56" fmla="*/ 887 w 908"/>
                  <a:gd name="T57" fmla="*/ 365 h 910"/>
                  <a:gd name="T58" fmla="*/ 852 w 908"/>
                  <a:gd name="T59" fmla="*/ 263 h 910"/>
                  <a:gd name="T60" fmla="*/ 795 w 908"/>
                  <a:gd name="T61" fmla="*/ 173 h 910"/>
                  <a:gd name="T62" fmla="*/ 718 w 908"/>
                  <a:gd name="T63" fmla="*/ 100 h 910"/>
                  <a:gd name="T64" fmla="*/ 626 w 908"/>
                  <a:gd name="T65" fmla="*/ 46 h 910"/>
                  <a:gd name="T66" fmla="*/ 520 w 908"/>
                  <a:gd name="T67" fmla="*/ 17 h 910"/>
                  <a:gd name="T68" fmla="*/ 407 w 908"/>
                  <a:gd name="T69" fmla="*/ 14 h 910"/>
                  <a:gd name="T70" fmla="*/ 302 w 908"/>
                  <a:gd name="T71" fmla="*/ 39 h 910"/>
                  <a:gd name="T72" fmla="*/ 206 w 908"/>
                  <a:gd name="T73" fmla="*/ 88 h 910"/>
                  <a:gd name="T74" fmla="*/ 125 w 908"/>
                  <a:gd name="T75" fmla="*/ 158 h 910"/>
                  <a:gd name="T76" fmla="*/ 64 w 908"/>
                  <a:gd name="T77" fmla="*/ 244 h 910"/>
                  <a:gd name="T78" fmla="*/ 25 w 908"/>
                  <a:gd name="T79" fmla="*/ 344 h 910"/>
                  <a:gd name="T80" fmla="*/ 10 w 908"/>
                  <a:gd name="T81" fmla="*/ 455 h 910"/>
                  <a:gd name="T82" fmla="*/ 25 w 908"/>
                  <a:gd name="T83" fmla="*/ 566 h 910"/>
                  <a:gd name="T84" fmla="*/ 64 w 908"/>
                  <a:gd name="T85" fmla="*/ 666 h 910"/>
                  <a:gd name="T86" fmla="*/ 125 w 908"/>
                  <a:gd name="T87" fmla="*/ 752 h 910"/>
                  <a:gd name="T88" fmla="*/ 206 w 908"/>
                  <a:gd name="T89" fmla="*/ 822 h 910"/>
                  <a:gd name="T90" fmla="*/ 302 w 908"/>
                  <a:gd name="T91" fmla="*/ 871 h 910"/>
                  <a:gd name="T92" fmla="*/ 407 w 908"/>
                  <a:gd name="T93" fmla="*/ 894 h 910"/>
                  <a:gd name="T94" fmla="*/ 520 w 908"/>
                  <a:gd name="T95" fmla="*/ 893 h 910"/>
                  <a:gd name="T96" fmla="*/ 626 w 908"/>
                  <a:gd name="T97" fmla="*/ 862 h 910"/>
                  <a:gd name="T98" fmla="*/ 718 w 908"/>
                  <a:gd name="T99" fmla="*/ 810 h 910"/>
                  <a:gd name="T100" fmla="*/ 795 w 908"/>
                  <a:gd name="T101" fmla="*/ 737 h 910"/>
                  <a:gd name="T102" fmla="*/ 852 w 908"/>
                  <a:gd name="T103" fmla="*/ 647 h 910"/>
                  <a:gd name="T104" fmla="*/ 887 w 908"/>
                  <a:gd name="T105" fmla="*/ 543 h 910"/>
                  <a:gd name="T106" fmla="*/ 908 w 908"/>
                  <a:gd name="T107" fmla="*/ 455 h 91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08"/>
                  <a:gd name="T163" fmla="*/ 0 h 910"/>
                  <a:gd name="T164" fmla="*/ 908 w 908"/>
                  <a:gd name="T165" fmla="*/ 910 h 91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08" h="910">
                    <a:moveTo>
                      <a:pt x="908" y="455"/>
                    </a:moveTo>
                    <a:lnTo>
                      <a:pt x="908" y="432"/>
                    </a:lnTo>
                    <a:lnTo>
                      <a:pt x="906" y="409"/>
                    </a:lnTo>
                    <a:lnTo>
                      <a:pt x="904" y="386"/>
                    </a:lnTo>
                    <a:lnTo>
                      <a:pt x="900" y="363"/>
                    </a:lnTo>
                    <a:lnTo>
                      <a:pt x="895" y="342"/>
                    </a:lnTo>
                    <a:lnTo>
                      <a:pt x="889" y="319"/>
                    </a:lnTo>
                    <a:lnTo>
                      <a:pt x="881" y="298"/>
                    </a:lnTo>
                    <a:lnTo>
                      <a:pt x="873" y="278"/>
                    </a:lnTo>
                    <a:lnTo>
                      <a:pt x="864" y="257"/>
                    </a:lnTo>
                    <a:lnTo>
                      <a:pt x="854" y="238"/>
                    </a:lnTo>
                    <a:lnTo>
                      <a:pt x="843" y="219"/>
                    </a:lnTo>
                    <a:lnTo>
                      <a:pt x="831" y="200"/>
                    </a:lnTo>
                    <a:lnTo>
                      <a:pt x="818" y="183"/>
                    </a:lnTo>
                    <a:lnTo>
                      <a:pt x="804" y="165"/>
                    </a:lnTo>
                    <a:lnTo>
                      <a:pt x="791" y="148"/>
                    </a:lnTo>
                    <a:lnTo>
                      <a:pt x="776" y="133"/>
                    </a:lnTo>
                    <a:lnTo>
                      <a:pt x="760" y="117"/>
                    </a:lnTo>
                    <a:lnTo>
                      <a:pt x="743" y="104"/>
                    </a:lnTo>
                    <a:lnTo>
                      <a:pt x="726" y="90"/>
                    </a:lnTo>
                    <a:lnTo>
                      <a:pt x="708" y="77"/>
                    </a:lnTo>
                    <a:lnTo>
                      <a:pt x="689" y="65"/>
                    </a:lnTo>
                    <a:lnTo>
                      <a:pt x="670" y="54"/>
                    </a:lnTo>
                    <a:lnTo>
                      <a:pt x="651" y="44"/>
                    </a:lnTo>
                    <a:lnTo>
                      <a:pt x="630" y="35"/>
                    </a:lnTo>
                    <a:lnTo>
                      <a:pt x="611" y="27"/>
                    </a:lnTo>
                    <a:lnTo>
                      <a:pt x="589" y="19"/>
                    </a:lnTo>
                    <a:lnTo>
                      <a:pt x="566" y="14"/>
                    </a:lnTo>
                    <a:lnTo>
                      <a:pt x="545" y="8"/>
                    </a:lnTo>
                    <a:lnTo>
                      <a:pt x="522" y="4"/>
                    </a:lnTo>
                    <a:lnTo>
                      <a:pt x="499" y="2"/>
                    </a:lnTo>
                    <a:lnTo>
                      <a:pt x="476" y="0"/>
                    </a:lnTo>
                    <a:lnTo>
                      <a:pt x="453" y="0"/>
                    </a:lnTo>
                    <a:lnTo>
                      <a:pt x="430" y="0"/>
                    </a:lnTo>
                    <a:lnTo>
                      <a:pt x="407" y="2"/>
                    </a:lnTo>
                    <a:lnTo>
                      <a:pt x="384" y="4"/>
                    </a:lnTo>
                    <a:lnTo>
                      <a:pt x="361" y="8"/>
                    </a:lnTo>
                    <a:lnTo>
                      <a:pt x="340" y="14"/>
                    </a:lnTo>
                    <a:lnTo>
                      <a:pt x="317" y="19"/>
                    </a:lnTo>
                    <a:lnTo>
                      <a:pt x="296" y="27"/>
                    </a:lnTo>
                    <a:lnTo>
                      <a:pt x="277" y="35"/>
                    </a:lnTo>
                    <a:lnTo>
                      <a:pt x="256" y="44"/>
                    </a:lnTo>
                    <a:lnTo>
                      <a:pt x="236" y="54"/>
                    </a:lnTo>
                    <a:lnTo>
                      <a:pt x="217" y="65"/>
                    </a:lnTo>
                    <a:lnTo>
                      <a:pt x="198" y="77"/>
                    </a:lnTo>
                    <a:lnTo>
                      <a:pt x="181" y="90"/>
                    </a:lnTo>
                    <a:lnTo>
                      <a:pt x="163" y="104"/>
                    </a:lnTo>
                    <a:lnTo>
                      <a:pt x="146" y="117"/>
                    </a:lnTo>
                    <a:lnTo>
                      <a:pt x="131" y="133"/>
                    </a:lnTo>
                    <a:lnTo>
                      <a:pt x="115" y="148"/>
                    </a:lnTo>
                    <a:lnTo>
                      <a:pt x="102" y="165"/>
                    </a:lnTo>
                    <a:lnTo>
                      <a:pt x="89" y="183"/>
                    </a:lnTo>
                    <a:lnTo>
                      <a:pt x="75" y="200"/>
                    </a:lnTo>
                    <a:lnTo>
                      <a:pt x="64" y="219"/>
                    </a:lnTo>
                    <a:lnTo>
                      <a:pt x="52" y="238"/>
                    </a:lnTo>
                    <a:lnTo>
                      <a:pt x="43" y="257"/>
                    </a:lnTo>
                    <a:lnTo>
                      <a:pt x="33" y="278"/>
                    </a:lnTo>
                    <a:lnTo>
                      <a:pt x="25" y="298"/>
                    </a:lnTo>
                    <a:lnTo>
                      <a:pt x="18" y="319"/>
                    </a:lnTo>
                    <a:lnTo>
                      <a:pt x="12" y="342"/>
                    </a:lnTo>
                    <a:lnTo>
                      <a:pt x="6" y="363"/>
                    </a:lnTo>
                    <a:lnTo>
                      <a:pt x="2" y="386"/>
                    </a:lnTo>
                    <a:lnTo>
                      <a:pt x="0" y="401"/>
                    </a:lnTo>
                    <a:lnTo>
                      <a:pt x="0" y="403"/>
                    </a:lnTo>
                    <a:lnTo>
                      <a:pt x="0" y="405"/>
                    </a:lnTo>
                    <a:lnTo>
                      <a:pt x="0" y="407"/>
                    </a:lnTo>
                    <a:lnTo>
                      <a:pt x="0" y="409"/>
                    </a:lnTo>
                    <a:lnTo>
                      <a:pt x="0" y="411"/>
                    </a:lnTo>
                    <a:lnTo>
                      <a:pt x="0" y="413"/>
                    </a:lnTo>
                    <a:lnTo>
                      <a:pt x="0" y="415"/>
                    </a:lnTo>
                    <a:lnTo>
                      <a:pt x="0" y="430"/>
                    </a:lnTo>
                    <a:lnTo>
                      <a:pt x="0" y="444"/>
                    </a:lnTo>
                    <a:lnTo>
                      <a:pt x="0" y="459"/>
                    </a:lnTo>
                    <a:lnTo>
                      <a:pt x="0" y="472"/>
                    </a:lnTo>
                    <a:lnTo>
                      <a:pt x="2" y="486"/>
                    </a:lnTo>
                    <a:lnTo>
                      <a:pt x="2" y="501"/>
                    </a:lnTo>
                    <a:lnTo>
                      <a:pt x="2" y="515"/>
                    </a:lnTo>
                    <a:lnTo>
                      <a:pt x="4" y="528"/>
                    </a:lnTo>
                    <a:lnTo>
                      <a:pt x="6" y="547"/>
                    </a:lnTo>
                    <a:lnTo>
                      <a:pt x="12" y="568"/>
                    </a:lnTo>
                    <a:lnTo>
                      <a:pt x="18" y="591"/>
                    </a:lnTo>
                    <a:lnTo>
                      <a:pt x="25" y="612"/>
                    </a:lnTo>
                    <a:lnTo>
                      <a:pt x="33" y="632"/>
                    </a:lnTo>
                    <a:lnTo>
                      <a:pt x="43" y="653"/>
                    </a:lnTo>
                    <a:lnTo>
                      <a:pt x="52" y="672"/>
                    </a:lnTo>
                    <a:lnTo>
                      <a:pt x="64" y="691"/>
                    </a:lnTo>
                    <a:lnTo>
                      <a:pt x="75" y="710"/>
                    </a:lnTo>
                    <a:lnTo>
                      <a:pt x="89" y="728"/>
                    </a:lnTo>
                    <a:lnTo>
                      <a:pt x="102" y="745"/>
                    </a:lnTo>
                    <a:lnTo>
                      <a:pt x="115" y="762"/>
                    </a:lnTo>
                    <a:lnTo>
                      <a:pt x="131" y="777"/>
                    </a:lnTo>
                    <a:lnTo>
                      <a:pt x="146" y="793"/>
                    </a:lnTo>
                    <a:lnTo>
                      <a:pt x="163" y="806"/>
                    </a:lnTo>
                    <a:lnTo>
                      <a:pt x="181" y="820"/>
                    </a:lnTo>
                    <a:lnTo>
                      <a:pt x="198" y="833"/>
                    </a:lnTo>
                    <a:lnTo>
                      <a:pt x="217" y="845"/>
                    </a:lnTo>
                    <a:lnTo>
                      <a:pt x="236" y="856"/>
                    </a:lnTo>
                    <a:lnTo>
                      <a:pt x="256" y="866"/>
                    </a:lnTo>
                    <a:lnTo>
                      <a:pt x="277" y="875"/>
                    </a:lnTo>
                    <a:lnTo>
                      <a:pt x="296" y="883"/>
                    </a:lnTo>
                    <a:lnTo>
                      <a:pt x="317" y="891"/>
                    </a:lnTo>
                    <a:lnTo>
                      <a:pt x="340" y="896"/>
                    </a:lnTo>
                    <a:lnTo>
                      <a:pt x="361" y="902"/>
                    </a:lnTo>
                    <a:lnTo>
                      <a:pt x="384" y="906"/>
                    </a:lnTo>
                    <a:lnTo>
                      <a:pt x="407" y="908"/>
                    </a:lnTo>
                    <a:lnTo>
                      <a:pt x="430" y="910"/>
                    </a:lnTo>
                    <a:lnTo>
                      <a:pt x="453" y="910"/>
                    </a:lnTo>
                    <a:lnTo>
                      <a:pt x="476" y="910"/>
                    </a:lnTo>
                    <a:lnTo>
                      <a:pt x="499" y="908"/>
                    </a:lnTo>
                    <a:lnTo>
                      <a:pt x="522" y="906"/>
                    </a:lnTo>
                    <a:lnTo>
                      <a:pt x="545" y="902"/>
                    </a:lnTo>
                    <a:lnTo>
                      <a:pt x="566" y="896"/>
                    </a:lnTo>
                    <a:lnTo>
                      <a:pt x="589" y="891"/>
                    </a:lnTo>
                    <a:lnTo>
                      <a:pt x="611" y="883"/>
                    </a:lnTo>
                    <a:lnTo>
                      <a:pt x="630" y="875"/>
                    </a:lnTo>
                    <a:lnTo>
                      <a:pt x="651" y="866"/>
                    </a:lnTo>
                    <a:lnTo>
                      <a:pt x="670" y="856"/>
                    </a:lnTo>
                    <a:lnTo>
                      <a:pt x="689" y="845"/>
                    </a:lnTo>
                    <a:lnTo>
                      <a:pt x="708" y="833"/>
                    </a:lnTo>
                    <a:lnTo>
                      <a:pt x="726" y="820"/>
                    </a:lnTo>
                    <a:lnTo>
                      <a:pt x="743" y="806"/>
                    </a:lnTo>
                    <a:lnTo>
                      <a:pt x="760" y="793"/>
                    </a:lnTo>
                    <a:lnTo>
                      <a:pt x="776" y="777"/>
                    </a:lnTo>
                    <a:lnTo>
                      <a:pt x="791" y="762"/>
                    </a:lnTo>
                    <a:lnTo>
                      <a:pt x="804" y="745"/>
                    </a:lnTo>
                    <a:lnTo>
                      <a:pt x="818" y="728"/>
                    </a:lnTo>
                    <a:lnTo>
                      <a:pt x="831" y="710"/>
                    </a:lnTo>
                    <a:lnTo>
                      <a:pt x="843" y="691"/>
                    </a:lnTo>
                    <a:lnTo>
                      <a:pt x="854" y="672"/>
                    </a:lnTo>
                    <a:lnTo>
                      <a:pt x="864" y="653"/>
                    </a:lnTo>
                    <a:lnTo>
                      <a:pt x="873" y="632"/>
                    </a:lnTo>
                    <a:lnTo>
                      <a:pt x="881" y="612"/>
                    </a:lnTo>
                    <a:lnTo>
                      <a:pt x="889" y="591"/>
                    </a:lnTo>
                    <a:lnTo>
                      <a:pt x="895" y="568"/>
                    </a:lnTo>
                    <a:lnTo>
                      <a:pt x="900" y="547"/>
                    </a:lnTo>
                    <a:lnTo>
                      <a:pt x="904" y="524"/>
                    </a:lnTo>
                    <a:lnTo>
                      <a:pt x="906" y="501"/>
                    </a:lnTo>
                    <a:lnTo>
                      <a:pt x="908" y="478"/>
                    </a:lnTo>
                    <a:lnTo>
                      <a:pt x="908" y="455"/>
                    </a:lnTo>
                    <a:lnTo>
                      <a:pt x="896" y="455"/>
                    </a:lnTo>
                    <a:lnTo>
                      <a:pt x="895" y="432"/>
                    </a:lnTo>
                    <a:lnTo>
                      <a:pt x="893" y="409"/>
                    </a:lnTo>
                    <a:lnTo>
                      <a:pt x="891" y="388"/>
                    </a:lnTo>
                    <a:lnTo>
                      <a:pt x="887" y="365"/>
                    </a:lnTo>
                    <a:lnTo>
                      <a:pt x="881" y="344"/>
                    </a:lnTo>
                    <a:lnTo>
                      <a:pt x="875" y="323"/>
                    </a:lnTo>
                    <a:lnTo>
                      <a:pt x="870" y="303"/>
                    </a:lnTo>
                    <a:lnTo>
                      <a:pt x="862" y="282"/>
                    </a:lnTo>
                    <a:lnTo>
                      <a:pt x="852" y="263"/>
                    </a:lnTo>
                    <a:lnTo>
                      <a:pt x="843" y="244"/>
                    </a:lnTo>
                    <a:lnTo>
                      <a:pt x="831" y="225"/>
                    </a:lnTo>
                    <a:lnTo>
                      <a:pt x="820" y="207"/>
                    </a:lnTo>
                    <a:lnTo>
                      <a:pt x="808" y="190"/>
                    </a:lnTo>
                    <a:lnTo>
                      <a:pt x="795" y="173"/>
                    </a:lnTo>
                    <a:lnTo>
                      <a:pt x="781" y="158"/>
                    </a:lnTo>
                    <a:lnTo>
                      <a:pt x="766" y="142"/>
                    </a:lnTo>
                    <a:lnTo>
                      <a:pt x="751" y="127"/>
                    </a:lnTo>
                    <a:lnTo>
                      <a:pt x="735" y="113"/>
                    </a:lnTo>
                    <a:lnTo>
                      <a:pt x="718" y="100"/>
                    </a:lnTo>
                    <a:lnTo>
                      <a:pt x="701" y="88"/>
                    </a:lnTo>
                    <a:lnTo>
                      <a:pt x="683" y="77"/>
                    </a:lnTo>
                    <a:lnTo>
                      <a:pt x="664" y="65"/>
                    </a:lnTo>
                    <a:lnTo>
                      <a:pt x="645" y="56"/>
                    </a:lnTo>
                    <a:lnTo>
                      <a:pt x="626" y="46"/>
                    </a:lnTo>
                    <a:lnTo>
                      <a:pt x="605" y="39"/>
                    </a:lnTo>
                    <a:lnTo>
                      <a:pt x="586" y="33"/>
                    </a:lnTo>
                    <a:lnTo>
                      <a:pt x="565" y="27"/>
                    </a:lnTo>
                    <a:lnTo>
                      <a:pt x="541" y="21"/>
                    </a:lnTo>
                    <a:lnTo>
                      <a:pt x="520" y="17"/>
                    </a:lnTo>
                    <a:lnTo>
                      <a:pt x="499" y="14"/>
                    </a:lnTo>
                    <a:lnTo>
                      <a:pt x="476" y="14"/>
                    </a:lnTo>
                    <a:lnTo>
                      <a:pt x="453" y="12"/>
                    </a:lnTo>
                    <a:lnTo>
                      <a:pt x="430" y="14"/>
                    </a:lnTo>
                    <a:lnTo>
                      <a:pt x="407" y="14"/>
                    </a:lnTo>
                    <a:lnTo>
                      <a:pt x="386" y="17"/>
                    </a:lnTo>
                    <a:lnTo>
                      <a:pt x="363" y="21"/>
                    </a:lnTo>
                    <a:lnTo>
                      <a:pt x="342" y="27"/>
                    </a:lnTo>
                    <a:lnTo>
                      <a:pt x="321" y="33"/>
                    </a:lnTo>
                    <a:lnTo>
                      <a:pt x="302" y="39"/>
                    </a:lnTo>
                    <a:lnTo>
                      <a:pt x="281" y="46"/>
                    </a:lnTo>
                    <a:lnTo>
                      <a:pt x="261" y="56"/>
                    </a:lnTo>
                    <a:lnTo>
                      <a:pt x="242" y="65"/>
                    </a:lnTo>
                    <a:lnTo>
                      <a:pt x="223" y="77"/>
                    </a:lnTo>
                    <a:lnTo>
                      <a:pt x="206" y="88"/>
                    </a:lnTo>
                    <a:lnTo>
                      <a:pt x="188" y="100"/>
                    </a:lnTo>
                    <a:lnTo>
                      <a:pt x="171" y="113"/>
                    </a:lnTo>
                    <a:lnTo>
                      <a:pt x="156" y="127"/>
                    </a:lnTo>
                    <a:lnTo>
                      <a:pt x="140" y="142"/>
                    </a:lnTo>
                    <a:lnTo>
                      <a:pt x="125" y="158"/>
                    </a:lnTo>
                    <a:lnTo>
                      <a:pt x="112" y="173"/>
                    </a:lnTo>
                    <a:lnTo>
                      <a:pt x="98" y="190"/>
                    </a:lnTo>
                    <a:lnTo>
                      <a:pt x="87" y="207"/>
                    </a:lnTo>
                    <a:lnTo>
                      <a:pt x="75" y="225"/>
                    </a:lnTo>
                    <a:lnTo>
                      <a:pt x="64" y="244"/>
                    </a:lnTo>
                    <a:lnTo>
                      <a:pt x="54" y="263"/>
                    </a:lnTo>
                    <a:lnTo>
                      <a:pt x="44" y="282"/>
                    </a:lnTo>
                    <a:lnTo>
                      <a:pt x="37" y="303"/>
                    </a:lnTo>
                    <a:lnTo>
                      <a:pt x="31" y="323"/>
                    </a:lnTo>
                    <a:lnTo>
                      <a:pt x="25" y="344"/>
                    </a:lnTo>
                    <a:lnTo>
                      <a:pt x="20" y="365"/>
                    </a:lnTo>
                    <a:lnTo>
                      <a:pt x="16" y="388"/>
                    </a:lnTo>
                    <a:lnTo>
                      <a:pt x="12" y="409"/>
                    </a:lnTo>
                    <a:lnTo>
                      <a:pt x="12" y="432"/>
                    </a:lnTo>
                    <a:lnTo>
                      <a:pt x="10" y="455"/>
                    </a:lnTo>
                    <a:lnTo>
                      <a:pt x="12" y="478"/>
                    </a:lnTo>
                    <a:lnTo>
                      <a:pt x="12" y="501"/>
                    </a:lnTo>
                    <a:lnTo>
                      <a:pt x="16" y="522"/>
                    </a:lnTo>
                    <a:lnTo>
                      <a:pt x="20" y="543"/>
                    </a:lnTo>
                    <a:lnTo>
                      <a:pt x="25" y="566"/>
                    </a:lnTo>
                    <a:lnTo>
                      <a:pt x="31" y="587"/>
                    </a:lnTo>
                    <a:lnTo>
                      <a:pt x="37" y="607"/>
                    </a:lnTo>
                    <a:lnTo>
                      <a:pt x="44" y="628"/>
                    </a:lnTo>
                    <a:lnTo>
                      <a:pt x="54" y="647"/>
                    </a:lnTo>
                    <a:lnTo>
                      <a:pt x="64" y="666"/>
                    </a:lnTo>
                    <a:lnTo>
                      <a:pt x="75" y="685"/>
                    </a:lnTo>
                    <a:lnTo>
                      <a:pt x="87" y="703"/>
                    </a:lnTo>
                    <a:lnTo>
                      <a:pt x="98" y="720"/>
                    </a:lnTo>
                    <a:lnTo>
                      <a:pt x="112" y="737"/>
                    </a:lnTo>
                    <a:lnTo>
                      <a:pt x="125" y="752"/>
                    </a:lnTo>
                    <a:lnTo>
                      <a:pt x="140" y="768"/>
                    </a:lnTo>
                    <a:lnTo>
                      <a:pt x="156" y="783"/>
                    </a:lnTo>
                    <a:lnTo>
                      <a:pt x="171" y="797"/>
                    </a:lnTo>
                    <a:lnTo>
                      <a:pt x="188" y="810"/>
                    </a:lnTo>
                    <a:lnTo>
                      <a:pt x="206" y="822"/>
                    </a:lnTo>
                    <a:lnTo>
                      <a:pt x="223" y="833"/>
                    </a:lnTo>
                    <a:lnTo>
                      <a:pt x="242" y="845"/>
                    </a:lnTo>
                    <a:lnTo>
                      <a:pt x="261" y="854"/>
                    </a:lnTo>
                    <a:lnTo>
                      <a:pt x="281" y="862"/>
                    </a:lnTo>
                    <a:lnTo>
                      <a:pt x="302" y="871"/>
                    </a:lnTo>
                    <a:lnTo>
                      <a:pt x="321" y="877"/>
                    </a:lnTo>
                    <a:lnTo>
                      <a:pt x="342" y="883"/>
                    </a:lnTo>
                    <a:lnTo>
                      <a:pt x="363" y="889"/>
                    </a:lnTo>
                    <a:lnTo>
                      <a:pt x="386" y="893"/>
                    </a:lnTo>
                    <a:lnTo>
                      <a:pt x="407" y="894"/>
                    </a:lnTo>
                    <a:lnTo>
                      <a:pt x="430" y="896"/>
                    </a:lnTo>
                    <a:lnTo>
                      <a:pt x="453" y="898"/>
                    </a:lnTo>
                    <a:lnTo>
                      <a:pt x="476" y="896"/>
                    </a:lnTo>
                    <a:lnTo>
                      <a:pt x="499" y="894"/>
                    </a:lnTo>
                    <a:lnTo>
                      <a:pt x="520" y="893"/>
                    </a:lnTo>
                    <a:lnTo>
                      <a:pt x="541" y="889"/>
                    </a:lnTo>
                    <a:lnTo>
                      <a:pt x="565" y="883"/>
                    </a:lnTo>
                    <a:lnTo>
                      <a:pt x="586" y="877"/>
                    </a:lnTo>
                    <a:lnTo>
                      <a:pt x="605" y="871"/>
                    </a:lnTo>
                    <a:lnTo>
                      <a:pt x="626" y="862"/>
                    </a:lnTo>
                    <a:lnTo>
                      <a:pt x="645" y="854"/>
                    </a:lnTo>
                    <a:lnTo>
                      <a:pt x="664" y="845"/>
                    </a:lnTo>
                    <a:lnTo>
                      <a:pt x="683" y="833"/>
                    </a:lnTo>
                    <a:lnTo>
                      <a:pt x="701" y="822"/>
                    </a:lnTo>
                    <a:lnTo>
                      <a:pt x="718" y="810"/>
                    </a:lnTo>
                    <a:lnTo>
                      <a:pt x="735" y="797"/>
                    </a:lnTo>
                    <a:lnTo>
                      <a:pt x="751" y="783"/>
                    </a:lnTo>
                    <a:lnTo>
                      <a:pt x="766" y="768"/>
                    </a:lnTo>
                    <a:lnTo>
                      <a:pt x="781" y="752"/>
                    </a:lnTo>
                    <a:lnTo>
                      <a:pt x="795" y="737"/>
                    </a:lnTo>
                    <a:lnTo>
                      <a:pt x="808" y="720"/>
                    </a:lnTo>
                    <a:lnTo>
                      <a:pt x="820" y="703"/>
                    </a:lnTo>
                    <a:lnTo>
                      <a:pt x="831" y="685"/>
                    </a:lnTo>
                    <a:lnTo>
                      <a:pt x="843" y="666"/>
                    </a:lnTo>
                    <a:lnTo>
                      <a:pt x="852" y="647"/>
                    </a:lnTo>
                    <a:lnTo>
                      <a:pt x="862" y="628"/>
                    </a:lnTo>
                    <a:lnTo>
                      <a:pt x="870" y="607"/>
                    </a:lnTo>
                    <a:lnTo>
                      <a:pt x="875" y="587"/>
                    </a:lnTo>
                    <a:lnTo>
                      <a:pt x="881" y="566"/>
                    </a:lnTo>
                    <a:lnTo>
                      <a:pt x="887" y="543"/>
                    </a:lnTo>
                    <a:lnTo>
                      <a:pt x="891" y="522"/>
                    </a:lnTo>
                    <a:lnTo>
                      <a:pt x="893" y="501"/>
                    </a:lnTo>
                    <a:lnTo>
                      <a:pt x="895" y="478"/>
                    </a:lnTo>
                    <a:lnTo>
                      <a:pt x="896" y="455"/>
                    </a:lnTo>
                    <a:lnTo>
                      <a:pt x="908" y="455"/>
                    </a:lnTo>
                    <a:close/>
                  </a:path>
                </a:pathLst>
              </a:custGeom>
              <a:solidFill>
                <a:srgbClr val="BAE3FF"/>
              </a:solidFill>
              <a:ln w="9525">
                <a:noFill/>
                <a:round/>
                <a:headEnd/>
                <a:tailEnd/>
              </a:ln>
            </p:spPr>
            <p:txBody>
              <a:bodyPr/>
              <a:lstStyle/>
              <a:p>
                <a:endParaRPr lang="en-US"/>
              </a:p>
            </p:txBody>
          </p:sp>
          <p:sp>
            <p:nvSpPr>
              <p:cNvPr id="27843" name="Freeform 1159"/>
              <p:cNvSpPr>
                <a:spLocks/>
              </p:cNvSpPr>
              <p:nvPr/>
            </p:nvSpPr>
            <p:spPr bwMode="auto">
              <a:xfrm>
                <a:off x="419" y="1757"/>
                <a:ext cx="898" cy="898"/>
              </a:xfrm>
              <a:custGeom>
                <a:avLst/>
                <a:gdLst>
                  <a:gd name="T0" fmla="*/ 889 w 898"/>
                  <a:gd name="T1" fmla="*/ 359 h 898"/>
                  <a:gd name="T2" fmla="*/ 854 w 898"/>
                  <a:gd name="T3" fmla="*/ 253 h 898"/>
                  <a:gd name="T4" fmla="*/ 797 w 898"/>
                  <a:gd name="T5" fmla="*/ 163 h 898"/>
                  <a:gd name="T6" fmla="*/ 718 w 898"/>
                  <a:gd name="T7" fmla="*/ 88 h 898"/>
                  <a:gd name="T8" fmla="*/ 624 w 898"/>
                  <a:gd name="T9" fmla="*/ 35 h 898"/>
                  <a:gd name="T10" fmla="*/ 518 w 898"/>
                  <a:gd name="T11" fmla="*/ 6 h 898"/>
                  <a:gd name="T12" fmla="*/ 403 w 898"/>
                  <a:gd name="T13" fmla="*/ 2 h 898"/>
                  <a:gd name="T14" fmla="*/ 294 w 898"/>
                  <a:gd name="T15" fmla="*/ 27 h 898"/>
                  <a:gd name="T16" fmla="*/ 198 w 898"/>
                  <a:gd name="T17" fmla="*/ 77 h 898"/>
                  <a:gd name="T18" fmla="*/ 117 w 898"/>
                  <a:gd name="T19" fmla="*/ 148 h 898"/>
                  <a:gd name="T20" fmla="*/ 54 w 898"/>
                  <a:gd name="T21" fmla="*/ 234 h 898"/>
                  <a:gd name="T22" fmla="*/ 14 w 898"/>
                  <a:gd name="T23" fmla="*/ 336 h 898"/>
                  <a:gd name="T24" fmla="*/ 0 w 898"/>
                  <a:gd name="T25" fmla="*/ 449 h 898"/>
                  <a:gd name="T26" fmla="*/ 14 w 898"/>
                  <a:gd name="T27" fmla="*/ 560 h 898"/>
                  <a:gd name="T28" fmla="*/ 54 w 898"/>
                  <a:gd name="T29" fmla="*/ 662 h 898"/>
                  <a:gd name="T30" fmla="*/ 117 w 898"/>
                  <a:gd name="T31" fmla="*/ 750 h 898"/>
                  <a:gd name="T32" fmla="*/ 198 w 898"/>
                  <a:gd name="T33" fmla="*/ 821 h 898"/>
                  <a:gd name="T34" fmla="*/ 294 w 898"/>
                  <a:gd name="T35" fmla="*/ 871 h 898"/>
                  <a:gd name="T36" fmla="*/ 403 w 898"/>
                  <a:gd name="T37" fmla="*/ 896 h 898"/>
                  <a:gd name="T38" fmla="*/ 518 w 898"/>
                  <a:gd name="T39" fmla="*/ 892 h 898"/>
                  <a:gd name="T40" fmla="*/ 624 w 898"/>
                  <a:gd name="T41" fmla="*/ 864 h 898"/>
                  <a:gd name="T42" fmla="*/ 718 w 898"/>
                  <a:gd name="T43" fmla="*/ 808 h 898"/>
                  <a:gd name="T44" fmla="*/ 797 w 898"/>
                  <a:gd name="T45" fmla="*/ 735 h 898"/>
                  <a:gd name="T46" fmla="*/ 854 w 898"/>
                  <a:gd name="T47" fmla="*/ 643 h 898"/>
                  <a:gd name="T48" fmla="*/ 889 w 898"/>
                  <a:gd name="T49" fmla="*/ 539 h 898"/>
                  <a:gd name="T50" fmla="*/ 885 w 898"/>
                  <a:gd name="T51" fmla="*/ 449 h 898"/>
                  <a:gd name="T52" fmla="*/ 871 w 898"/>
                  <a:gd name="T53" fmla="*/ 340 h 898"/>
                  <a:gd name="T54" fmla="*/ 833 w 898"/>
                  <a:gd name="T55" fmla="*/ 242 h 898"/>
                  <a:gd name="T56" fmla="*/ 772 w 898"/>
                  <a:gd name="T57" fmla="*/ 155 h 898"/>
                  <a:gd name="T58" fmla="*/ 693 w 898"/>
                  <a:gd name="T59" fmla="*/ 86 h 898"/>
                  <a:gd name="T60" fmla="*/ 599 w 898"/>
                  <a:gd name="T61" fmla="*/ 38 h 898"/>
                  <a:gd name="T62" fmla="*/ 493 w 898"/>
                  <a:gd name="T63" fmla="*/ 15 h 898"/>
                  <a:gd name="T64" fmla="*/ 382 w 898"/>
                  <a:gd name="T65" fmla="*/ 17 h 898"/>
                  <a:gd name="T66" fmla="*/ 278 w 898"/>
                  <a:gd name="T67" fmla="*/ 48 h 898"/>
                  <a:gd name="T68" fmla="*/ 188 w 898"/>
                  <a:gd name="T69" fmla="*/ 100 h 898"/>
                  <a:gd name="T70" fmla="*/ 113 w 898"/>
                  <a:gd name="T71" fmla="*/ 171 h 898"/>
                  <a:gd name="T72" fmla="*/ 56 w 898"/>
                  <a:gd name="T73" fmla="*/ 259 h 898"/>
                  <a:gd name="T74" fmla="*/ 21 w 898"/>
                  <a:gd name="T75" fmla="*/ 361 h 898"/>
                  <a:gd name="T76" fmla="*/ 14 w 898"/>
                  <a:gd name="T77" fmla="*/ 472 h 898"/>
                  <a:gd name="T78" fmla="*/ 33 w 898"/>
                  <a:gd name="T79" fmla="*/ 580 h 898"/>
                  <a:gd name="T80" fmla="*/ 77 w 898"/>
                  <a:gd name="T81" fmla="*/ 675 h 898"/>
                  <a:gd name="T82" fmla="*/ 140 w 898"/>
                  <a:gd name="T83" fmla="*/ 758 h 898"/>
                  <a:gd name="T84" fmla="*/ 223 w 898"/>
                  <a:gd name="T85" fmla="*/ 821 h 898"/>
                  <a:gd name="T86" fmla="*/ 319 w 898"/>
                  <a:gd name="T87" fmla="*/ 865 h 898"/>
                  <a:gd name="T88" fmla="*/ 426 w 898"/>
                  <a:gd name="T89" fmla="*/ 885 h 898"/>
                  <a:gd name="T90" fmla="*/ 537 w 898"/>
                  <a:gd name="T91" fmla="*/ 877 h 898"/>
                  <a:gd name="T92" fmla="*/ 637 w 898"/>
                  <a:gd name="T93" fmla="*/ 842 h 898"/>
                  <a:gd name="T94" fmla="*/ 727 w 898"/>
                  <a:gd name="T95" fmla="*/ 785 h 898"/>
                  <a:gd name="T96" fmla="*/ 798 w 898"/>
                  <a:gd name="T97" fmla="*/ 710 h 898"/>
                  <a:gd name="T98" fmla="*/ 850 w 898"/>
                  <a:gd name="T99" fmla="*/ 618 h 898"/>
                  <a:gd name="T100" fmla="*/ 881 w 898"/>
                  <a:gd name="T101" fmla="*/ 516 h 89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98"/>
                  <a:gd name="T154" fmla="*/ 0 h 898"/>
                  <a:gd name="T155" fmla="*/ 898 w 898"/>
                  <a:gd name="T156" fmla="*/ 898 h 89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98" h="898">
                    <a:moveTo>
                      <a:pt x="898" y="449"/>
                    </a:moveTo>
                    <a:lnTo>
                      <a:pt x="898" y="426"/>
                    </a:lnTo>
                    <a:lnTo>
                      <a:pt x="896" y="403"/>
                    </a:lnTo>
                    <a:lnTo>
                      <a:pt x="892" y="380"/>
                    </a:lnTo>
                    <a:lnTo>
                      <a:pt x="889" y="359"/>
                    </a:lnTo>
                    <a:lnTo>
                      <a:pt x="885" y="336"/>
                    </a:lnTo>
                    <a:lnTo>
                      <a:pt x="879" y="315"/>
                    </a:lnTo>
                    <a:lnTo>
                      <a:pt x="871" y="294"/>
                    </a:lnTo>
                    <a:lnTo>
                      <a:pt x="864" y="274"/>
                    </a:lnTo>
                    <a:lnTo>
                      <a:pt x="854" y="253"/>
                    </a:lnTo>
                    <a:lnTo>
                      <a:pt x="845" y="234"/>
                    </a:lnTo>
                    <a:lnTo>
                      <a:pt x="833" y="217"/>
                    </a:lnTo>
                    <a:lnTo>
                      <a:pt x="821" y="198"/>
                    </a:lnTo>
                    <a:lnTo>
                      <a:pt x="810" y="180"/>
                    </a:lnTo>
                    <a:lnTo>
                      <a:pt x="797" y="163"/>
                    </a:lnTo>
                    <a:lnTo>
                      <a:pt x="781" y="148"/>
                    </a:lnTo>
                    <a:lnTo>
                      <a:pt x="766" y="130"/>
                    </a:lnTo>
                    <a:lnTo>
                      <a:pt x="750" y="117"/>
                    </a:lnTo>
                    <a:lnTo>
                      <a:pt x="735" y="102"/>
                    </a:lnTo>
                    <a:lnTo>
                      <a:pt x="718" y="88"/>
                    </a:lnTo>
                    <a:lnTo>
                      <a:pt x="701" y="77"/>
                    </a:lnTo>
                    <a:lnTo>
                      <a:pt x="681" y="65"/>
                    </a:lnTo>
                    <a:lnTo>
                      <a:pt x="664" y="54"/>
                    </a:lnTo>
                    <a:lnTo>
                      <a:pt x="643" y="44"/>
                    </a:lnTo>
                    <a:lnTo>
                      <a:pt x="624" y="35"/>
                    </a:lnTo>
                    <a:lnTo>
                      <a:pt x="603" y="27"/>
                    </a:lnTo>
                    <a:lnTo>
                      <a:pt x="584" y="19"/>
                    </a:lnTo>
                    <a:lnTo>
                      <a:pt x="561" y="13"/>
                    </a:lnTo>
                    <a:lnTo>
                      <a:pt x="539" y="10"/>
                    </a:lnTo>
                    <a:lnTo>
                      <a:pt x="518" y="6"/>
                    </a:lnTo>
                    <a:lnTo>
                      <a:pt x="495" y="2"/>
                    </a:lnTo>
                    <a:lnTo>
                      <a:pt x="472" y="0"/>
                    </a:lnTo>
                    <a:lnTo>
                      <a:pt x="449" y="0"/>
                    </a:lnTo>
                    <a:lnTo>
                      <a:pt x="426" y="0"/>
                    </a:lnTo>
                    <a:lnTo>
                      <a:pt x="403" y="2"/>
                    </a:lnTo>
                    <a:lnTo>
                      <a:pt x="380" y="6"/>
                    </a:lnTo>
                    <a:lnTo>
                      <a:pt x="359" y="10"/>
                    </a:lnTo>
                    <a:lnTo>
                      <a:pt x="336" y="13"/>
                    </a:lnTo>
                    <a:lnTo>
                      <a:pt x="315" y="19"/>
                    </a:lnTo>
                    <a:lnTo>
                      <a:pt x="294" y="27"/>
                    </a:lnTo>
                    <a:lnTo>
                      <a:pt x="275" y="35"/>
                    </a:lnTo>
                    <a:lnTo>
                      <a:pt x="253" y="44"/>
                    </a:lnTo>
                    <a:lnTo>
                      <a:pt x="234" y="54"/>
                    </a:lnTo>
                    <a:lnTo>
                      <a:pt x="217" y="65"/>
                    </a:lnTo>
                    <a:lnTo>
                      <a:pt x="198" y="77"/>
                    </a:lnTo>
                    <a:lnTo>
                      <a:pt x="181" y="88"/>
                    </a:lnTo>
                    <a:lnTo>
                      <a:pt x="163" y="102"/>
                    </a:lnTo>
                    <a:lnTo>
                      <a:pt x="148" y="117"/>
                    </a:lnTo>
                    <a:lnTo>
                      <a:pt x="131" y="130"/>
                    </a:lnTo>
                    <a:lnTo>
                      <a:pt x="117" y="148"/>
                    </a:lnTo>
                    <a:lnTo>
                      <a:pt x="102" y="163"/>
                    </a:lnTo>
                    <a:lnTo>
                      <a:pt x="88" y="180"/>
                    </a:lnTo>
                    <a:lnTo>
                      <a:pt x="77" y="198"/>
                    </a:lnTo>
                    <a:lnTo>
                      <a:pt x="65" y="217"/>
                    </a:lnTo>
                    <a:lnTo>
                      <a:pt x="54" y="234"/>
                    </a:lnTo>
                    <a:lnTo>
                      <a:pt x="44" y="253"/>
                    </a:lnTo>
                    <a:lnTo>
                      <a:pt x="35" y="274"/>
                    </a:lnTo>
                    <a:lnTo>
                      <a:pt x="27" y="294"/>
                    </a:lnTo>
                    <a:lnTo>
                      <a:pt x="19" y="315"/>
                    </a:lnTo>
                    <a:lnTo>
                      <a:pt x="14" y="336"/>
                    </a:lnTo>
                    <a:lnTo>
                      <a:pt x="10" y="359"/>
                    </a:lnTo>
                    <a:lnTo>
                      <a:pt x="6" y="380"/>
                    </a:lnTo>
                    <a:lnTo>
                      <a:pt x="2" y="403"/>
                    </a:lnTo>
                    <a:lnTo>
                      <a:pt x="0" y="426"/>
                    </a:lnTo>
                    <a:lnTo>
                      <a:pt x="0" y="449"/>
                    </a:lnTo>
                    <a:lnTo>
                      <a:pt x="0" y="472"/>
                    </a:lnTo>
                    <a:lnTo>
                      <a:pt x="2" y="495"/>
                    </a:lnTo>
                    <a:lnTo>
                      <a:pt x="6" y="518"/>
                    </a:lnTo>
                    <a:lnTo>
                      <a:pt x="10" y="539"/>
                    </a:lnTo>
                    <a:lnTo>
                      <a:pt x="14" y="560"/>
                    </a:lnTo>
                    <a:lnTo>
                      <a:pt x="19" y="583"/>
                    </a:lnTo>
                    <a:lnTo>
                      <a:pt x="27" y="603"/>
                    </a:lnTo>
                    <a:lnTo>
                      <a:pt x="35" y="624"/>
                    </a:lnTo>
                    <a:lnTo>
                      <a:pt x="44" y="643"/>
                    </a:lnTo>
                    <a:lnTo>
                      <a:pt x="54" y="662"/>
                    </a:lnTo>
                    <a:lnTo>
                      <a:pt x="65" y="681"/>
                    </a:lnTo>
                    <a:lnTo>
                      <a:pt x="77" y="700"/>
                    </a:lnTo>
                    <a:lnTo>
                      <a:pt x="88" y="718"/>
                    </a:lnTo>
                    <a:lnTo>
                      <a:pt x="102" y="735"/>
                    </a:lnTo>
                    <a:lnTo>
                      <a:pt x="117" y="750"/>
                    </a:lnTo>
                    <a:lnTo>
                      <a:pt x="131" y="766"/>
                    </a:lnTo>
                    <a:lnTo>
                      <a:pt x="148" y="781"/>
                    </a:lnTo>
                    <a:lnTo>
                      <a:pt x="163" y="796"/>
                    </a:lnTo>
                    <a:lnTo>
                      <a:pt x="181" y="808"/>
                    </a:lnTo>
                    <a:lnTo>
                      <a:pt x="198" y="821"/>
                    </a:lnTo>
                    <a:lnTo>
                      <a:pt x="217" y="833"/>
                    </a:lnTo>
                    <a:lnTo>
                      <a:pt x="234" y="844"/>
                    </a:lnTo>
                    <a:lnTo>
                      <a:pt x="253" y="854"/>
                    </a:lnTo>
                    <a:lnTo>
                      <a:pt x="275" y="864"/>
                    </a:lnTo>
                    <a:lnTo>
                      <a:pt x="294" y="871"/>
                    </a:lnTo>
                    <a:lnTo>
                      <a:pt x="315" y="877"/>
                    </a:lnTo>
                    <a:lnTo>
                      <a:pt x="336" y="885"/>
                    </a:lnTo>
                    <a:lnTo>
                      <a:pt x="359" y="888"/>
                    </a:lnTo>
                    <a:lnTo>
                      <a:pt x="380" y="892"/>
                    </a:lnTo>
                    <a:lnTo>
                      <a:pt x="403" y="896"/>
                    </a:lnTo>
                    <a:lnTo>
                      <a:pt x="426" y="898"/>
                    </a:lnTo>
                    <a:lnTo>
                      <a:pt x="449" y="898"/>
                    </a:lnTo>
                    <a:lnTo>
                      <a:pt x="472" y="898"/>
                    </a:lnTo>
                    <a:lnTo>
                      <a:pt x="495" y="896"/>
                    </a:lnTo>
                    <a:lnTo>
                      <a:pt x="518" y="892"/>
                    </a:lnTo>
                    <a:lnTo>
                      <a:pt x="539" y="888"/>
                    </a:lnTo>
                    <a:lnTo>
                      <a:pt x="561" y="885"/>
                    </a:lnTo>
                    <a:lnTo>
                      <a:pt x="584" y="877"/>
                    </a:lnTo>
                    <a:lnTo>
                      <a:pt x="603" y="871"/>
                    </a:lnTo>
                    <a:lnTo>
                      <a:pt x="624" y="864"/>
                    </a:lnTo>
                    <a:lnTo>
                      <a:pt x="643" y="854"/>
                    </a:lnTo>
                    <a:lnTo>
                      <a:pt x="664" y="844"/>
                    </a:lnTo>
                    <a:lnTo>
                      <a:pt x="681" y="833"/>
                    </a:lnTo>
                    <a:lnTo>
                      <a:pt x="701" y="821"/>
                    </a:lnTo>
                    <a:lnTo>
                      <a:pt x="718" y="808"/>
                    </a:lnTo>
                    <a:lnTo>
                      <a:pt x="735" y="796"/>
                    </a:lnTo>
                    <a:lnTo>
                      <a:pt x="750" y="781"/>
                    </a:lnTo>
                    <a:lnTo>
                      <a:pt x="766" y="766"/>
                    </a:lnTo>
                    <a:lnTo>
                      <a:pt x="781" y="750"/>
                    </a:lnTo>
                    <a:lnTo>
                      <a:pt x="797" y="735"/>
                    </a:lnTo>
                    <a:lnTo>
                      <a:pt x="810" y="718"/>
                    </a:lnTo>
                    <a:lnTo>
                      <a:pt x="821" y="700"/>
                    </a:lnTo>
                    <a:lnTo>
                      <a:pt x="833" y="681"/>
                    </a:lnTo>
                    <a:lnTo>
                      <a:pt x="845" y="662"/>
                    </a:lnTo>
                    <a:lnTo>
                      <a:pt x="854" y="643"/>
                    </a:lnTo>
                    <a:lnTo>
                      <a:pt x="864" y="624"/>
                    </a:lnTo>
                    <a:lnTo>
                      <a:pt x="871" y="603"/>
                    </a:lnTo>
                    <a:lnTo>
                      <a:pt x="879" y="583"/>
                    </a:lnTo>
                    <a:lnTo>
                      <a:pt x="885" y="560"/>
                    </a:lnTo>
                    <a:lnTo>
                      <a:pt x="889" y="539"/>
                    </a:lnTo>
                    <a:lnTo>
                      <a:pt x="892" y="518"/>
                    </a:lnTo>
                    <a:lnTo>
                      <a:pt x="896" y="495"/>
                    </a:lnTo>
                    <a:lnTo>
                      <a:pt x="898" y="472"/>
                    </a:lnTo>
                    <a:lnTo>
                      <a:pt x="898" y="449"/>
                    </a:lnTo>
                    <a:lnTo>
                      <a:pt x="885" y="449"/>
                    </a:lnTo>
                    <a:lnTo>
                      <a:pt x="885" y="426"/>
                    </a:lnTo>
                    <a:lnTo>
                      <a:pt x="883" y="405"/>
                    </a:lnTo>
                    <a:lnTo>
                      <a:pt x="881" y="382"/>
                    </a:lnTo>
                    <a:lnTo>
                      <a:pt x="877" y="361"/>
                    </a:lnTo>
                    <a:lnTo>
                      <a:pt x="871" y="340"/>
                    </a:lnTo>
                    <a:lnTo>
                      <a:pt x="866" y="319"/>
                    </a:lnTo>
                    <a:lnTo>
                      <a:pt x="858" y="299"/>
                    </a:lnTo>
                    <a:lnTo>
                      <a:pt x="850" y="278"/>
                    </a:lnTo>
                    <a:lnTo>
                      <a:pt x="843" y="259"/>
                    </a:lnTo>
                    <a:lnTo>
                      <a:pt x="833" y="242"/>
                    </a:lnTo>
                    <a:lnTo>
                      <a:pt x="821" y="223"/>
                    </a:lnTo>
                    <a:lnTo>
                      <a:pt x="810" y="205"/>
                    </a:lnTo>
                    <a:lnTo>
                      <a:pt x="798" y="188"/>
                    </a:lnTo>
                    <a:lnTo>
                      <a:pt x="785" y="171"/>
                    </a:lnTo>
                    <a:lnTo>
                      <a:pt x="772" y="155"/>
                    </a:lnTo>
                    <a:lnTo>
                      <a:pt x="758" y="140"/>
                    </a:lnTo>
                    <a:lnTo>
                      <a:pt x="743" y="127"/>
                    </a:lnTo>
                    <a:lnTo>
                      <a:pt x="727" y="113"/>
                    </a:lnTo>
                    <a:lnTo>
                      <a:pt x="710" y="100"/>
                    </a:lnTo>
                    <a:lnTo>
                      <a:pt x="693" y="86"/>
                    </a:lnTo>
                    <a:lnTo>
                      <a:pt x="676" y="77"/>
                    </a:lnTo>
                    <a:lnTo>
                      <a:pt x="656" y="65"/>
                    </a:lnTo>
                    <a:lnTo>
                      <a:pt x="637" y="56"/>
                    </a:lnTo>
                    <a:lnTo>
                      <a:pt x="618" y="48"/>
                    </a:lnTo>
                    <a:lnTo>
                      <a:pt x="599" y="38"/>
                    </a:lnTo>
                    <a:lnTo>
                      <a:pt x="580" y="33"/>
                    </a:lnTo>
                    <a:lnTo>
                      <a:pt x="559" y="27"/>
                    </a:lnTo>
                    <a:lnTo>
                      <a:pt x="537" y="21"/>
                    </a:lnTo>
                    <a:lnTo>
                      <a:pt x="516" y="17"/>
                    </a:lnTo>
                    <a:lnTo>
                      <a:pt x="493" y="15"/>
                    </a:lnTo>
                    <a:lnTo>
                      <a:pt x="472" y="13"/>
                    </a:lnTo>
                    <a:lnTo>
                      <a:pt x="449" y="13"/>
                    </a:lnTo>
                    <a:lnTo>
                      <a:pt x="426" y="13"/>
                    </a:lnTo>
                    <a:lnTo>
                      <a:pt x="405" y="15"/>
                    </a:lnTo>
                    <a:lnTo>
                      <a:pt x="382" y="17"/>
                    </a:lnTo>
                    <a:lnTo>
                      <a:pt x="361" y="21"/>
                    </a:lnTo>
                    <a:lnTo>
                      <a:pt x="340" y="27"/>
                    </a:lnTo>
                    <a:lnTo>
                      <a:pt x="319" y="33"/>
                    </a:lnTo>
                    <a:lnTo>
                      <a:pt x="300" y="38"/>
                    </a:lnTo>
                    <a:lnTo>
                      <a:pt x="278" y="48"/>
                    </a:lnTo>
                    <a:lnTo>
                      <a:pt x="259" y="56"/>
                    </a:lnTo>
                    <a:lnTo>
                      <a:pt x="242" y="65"/>
                    </a:lnTo>
                    <a:lnTo>
                      <a:pt x="223" y="77"/>
                    </a:lnTo>
                    <a:lnTo>
                      <a:pt x="206" y="86"/>
                    </a:lnTo>
                    <a:lnTo>
                      <a:pt x="188" y="100"/>
                    </a:lnTo>
                    <a:lnTo>
                      <a:pt x="171" y="113"/>
                    </a:lnTo>
                    <a:lnTo>
                      <a:pt x="156" y="127"/>
                    </a:lnTo>
                    <a:lnTo>
                      <a:pt x="140" y="140"/>
                    </a:lnTo>
                    <a:lnTo>
                      <a:pt x="127" y="155"/>
                    </a:lnTo>
                    <a:lnTo>
                      <a:pt x="113" y="171"/>
                    </a:lnTo>
                    <a:lnTo>
                      <a:pt x="100" y="188"/>
                    </a:lnTo>
                    <a:lnTo>
                      <a:pt x="87" y="205"/>
                    </a:lnTo>
                    <a:lnTo>
                      <a:pt x="77" y="223"/>
                    </a:lnTo>
                    <a:lnTo>
                      <a:pt x="65" y="242"/>
                    </a:lnTo>
                    <a:lnTo>
                      <a:pt x="56" y="259"/>
                    </a:lnTo>
                    <a:lnTo>
                      <a:pt x="48" y="278"/>
                    </a:lnTo>
                    <a:lnTo>
                      <a:pt x="39" y="299"/>
                    </a:lnTo>
                    <a:lnTo>
                      <a:pt x="33" y="319"/>
                    </a:lnTo>
                    <a:lnTo>
                      <a:pt x="27" y="340"/>
                    </a:lnTo>
                    <a:lnTo>
                      <a:pt x="21" y="361"/>
                    </a:lnTo>
                    <a:lnTo>
                      <a:pt x="17" y="382"/>
                    </a:lnTo>
                    <a:lnTo>
                      <a:pt x="16" y="405"/>
                    </a:lnTo>
                    <a:lnTo>
                      <a:pt x="14" y="426"/>
                    </a:lnTo>
                    <a:lnTo>
                      <a:pt x="14" y="449"/>
                    </a:lnTo>
                    <a:lnTo>
                      <a:pt x="14" y="472"/>
                    </a:lnTo>
                    <a:lnTo>
                      <a:pt x="16" y="493"/>
                    </a:lnTo>
                    <a:lnTo>
                      <a:pt x="17" y="516"/>
                    </a:lnTo>
                    <a:lnTo>
                      <a:pt x="21" y="537"/>
                    </a:lnTo>
                    <a:lnTo>
                      <a:pt x="27" y="558"/>
                    </a:lnTo>
                    <a:lnTo>
                      <a:pt x="33" y="580"/>
                    </a:lnTo>
                    <a:lnTo>
                      <a:pt x="39" y="599"/>
                    </a:lnTo>
                    <a:lnTo>
                      <a:pt x="48" y="618"/>
                    </a:lnTo>
                    <a:lnTo>
                      <a:pt x="56" y="637"/>
                    </a:lnTo>
                    <a:lnTo>
                      <a:pt x="65" y="656"/>
                    </a:lnTo>
                    <a:lnTo>
                      <a:pt x="77" y="675"/>
                    </a:lnTo>
                    <a:lnTo>
                      <a:pt x="87" y="693"/>
                    </a:lnTo>
                    <a:lnTo>
                      <a:pt x="100" y="710"/>
                    </a:lnTo>
                    <a:lnTo>
                      <a:pt x="113" y="725"/>
                    </a:lnTo>
                    <a:lnTo>
                      <a:pt x="127" y="743"/>
                    </a:lnTo>
                    <a:lnTo>
                      <a:pt x="140" y="758"/>
                    </a:lnTo>
                    <a:lnTo>
                      <a:pt x="156" y="771"/>
                    </a:lnTo>
                    <a:lnTo>
                      <a:pt x="171" y="785"/>
                    </a:lnTo>
                    <a:lnTo>
                      <a:pt x="188" y="798"/>
                    </a:lnTo>
                    <a:lnTo>
                      <a:pt x="206" y="810"/>
                    </a:lnTo>
                    <a:lnTo>
                      <a:pt x="223" y="821"/>
                    </a:lnTo>
                    <a:lnTo>
                      <a:pt x="242" y="833"/>
                    </a:lnTo>
                    <a:lnTo>
                      <a:pt x="259" y="842"/>
                    </a:lnTo>
                    <a:lnTo>
                      <a:pt x="278" y="850"/>
                    </a:lnTo>
                    <a:lnTo>
                      <a:pt x="300" y="858"/>
                    </a:lnTo>
                    <a:lnTo>
                      <a:pt x="319" y="865"/>
                    </a:lnTo>
                    <a:lnTo>
                      <a:pt x="340" y="871"/>
                    </a:lnTo>
                    <a:lnTo>
                      <a:pt x="361" y="877"/>
                    </a:lnTo>
                    <a:lnTo>
                      <a:pt x="382" y="881"/>
                    </a:lnTo>
                    <a:lnTo>
                      <a:pt x="405" y="883"/>
                    </a:lnTo>
                    <a:lnTo>
                      <a:pt x="426" y="885"/>
                    </a:lnTo>
                    <a:lnTo>
                      <a:pt x="449" y="885"/>
                    </a:lnTo>
                    <a:lnTo>
                      <a:pt x="472" y="885"/>
                    </a:lnTo>
                    <a:lnTo>
                      <a:pt x="493" y="883"/>
                    </a:lnTo>
                    <a:lnTo>
                      <a:pt x="516" y="881"/>
                    </a:lnTo>
                    <a:lnTo>
                      <a:pt x="537" y="877"/>
                    </a:lnTo>
                    <a:lnTo>
                      <a:pt x="559" y="871"/>
                    </a:lnTo>
                    <a:lnTo>
                      <a:pt x="580" y="865"/>
                    </a:lnTo>
                    <a:lnTo>
                      <a:pt x="599" y="858"/>
                    </a:lnTo>
                    <a:lnTo>
                      <a:pt x="618" y="850"/>
                    </a:lnTo>
                    <a:lnTo>
                      <a:pt x="637" y="842"/>
                    </a:lnTo>
                    <a:lnTo>
                      <a:pt x="656" y="833"/>
                    </a:lnTo>
                    <a:lnTo>
                      <a:pt x="676" y="821"/>
                    </a:lnTo>
                    <a:lnTo>
                      <a:pt x="693" y="810"/>
                    </a:lnTo>
                    <a:lnTo>
                      <a:pt x="710" y="798"/>
                    </a:lnTo>
                    <a:lnTo>
                      <a:pt x="727" y="785"/>
                    </a:lnTo>
                    <a:lnTo>
                      <a:pt x="743" y="771"/>
                    </a:lnTo>
                    <a:lnTo>
                      <a:pt x="758" y="758"/>
                    </a:lnTo>
                    <a:lnTo>
                      <a:pt x="772" y="743"/>
                    </a:lnTo>
                    <a:lnTo>
                      <a:pt x="785" y="725"/>
                    </a:lnTo>
                    <a:lnTo>
                      <a:pt x="798" y="710"/>
                    </a:lnTo>
                    <a:lnTo>
                      <a:pt x="810" y="693"/>
                    </a:lnTo>
                    <a:lnTo>
                      <a:pt x="821" y="675"/>
                    </a:lnTo>
                    <a:lnTo>
                      <a:pt x="833" y="656"/>
                    </a:lnTo>
                    <a:lnTo>
                      <a:pt x="843" y="637"/>
                    </a:lnTo>
                    <a:lnTo>
                      <a:pt x="850" y="618"/>
                    </a:lnTo>
                    <a:lnTo>
                      <a:pt x="858" y="599"/>
                    </a:lnTo>
                    <a:lnTo>
                      <a:pt x="866" y="580"/>
                    </a:lnTo>
                    <a:lnTo>
                      <a:pt x="871" y="558"/>
                    </a:lnTo>
                    <a:lnTo>
                      <a:pt x="877" y="537"/>
                    </a:lnTo>
                    <a:lnTo>
                      <a:pt x="881" y="516"/>
                    </a:lnTo>
                    <a:lnTo>
                      <a:pt x="883" y="493"/>
                    </a:lnTo>
                    <a:lnTo>
                      <a:pt x="885" y="472"/>
                    </a:lnTo>
                    <a:lnTo>
                      <a:pt x="885" y="449"/>
                    </a:lnTo>
                    <a:lnTo>
                      <a:pt x="898" y="449"/>
                    </a:lnTo>
                    <a:close/>
                  </a:path>
                </a:pathLst>
              </a:custGeom>
              <a:solidFill>
                <a:srgbClr val="BBE3FF"/>
              </a:solidFill>
              <a:ln w="9525">
                <a:noFill/>
                <a:round/>
                <a:headEnd/>
                <a:tailEnd/>
              </a:ln>
            </p:spPr>
            <p:txBody>
              <a:bodyPr/>
              <a:lstStyle/>
              <a:p>
                <a:endParaRPr lang="en-US"/>
              </a:p>
            </p:txBody>
          </p:sp>
          <p:sp>
            <p:nvSpPr>
              <p:cNvPr id="27844" name="Freeform 1160"/>
              <p:cNvSpPr>
                <a:spLocks/>
              </p:cNvSpPr>
              <p:nvPr/>
            </p:nvSpPr>
            <p:spPr bwMode="auto">
              <a:xfrm>
                <a:off x="425" y="1763"/>
                <a:ext cx="886" cy="886"/>
              </a:xfrm>
              <a:custGeom>
                <a:avLst/>
                <a:gdLst>
                  <a:gd name="T0" fmla="*/ 877 w 886"/>
                  <a:gd name="T1" fmla="*/ 353 h 886"/>
                  <a:gd name="T2" fmla="*/ 842 w 886"/>
                  <a:gd name="T3" fmla="*/ 251 h 886"/>
                  <a:gd name="T4" fmla="*/ 785 w 886"/>
                  <a:gd name="T5" fmla="*/ 161 h 886"/>
                  <a:gd name="T6" fmla="*/ 708 w 886"/>
                  <a:gd name="T7" fmla="*/ 88 h 886"/>
                  <a:gd name="T8" fmla="*/ 616 w 886"/>
                  <a:gd name="T9" fmla="*/ 34 h 886"/>
                  <a:gd name="T10" fmla="*/ 510 w 886"/>
                  <a:gd name="T11" fmla="*/ 5 h 886"/>
                  <a:gd name="T12" fmla="*/ 397 w 886"/>
                  <a:gd name="T13" fmla="*/ 2 h 886"/>
                  <a:gd name="T14" fmla="*/ 292 w 886"/>
                  <a:gd name="T15" fmla="*/ 27 h 886"/>
                  <a:gd name="T16" fmla="*/ 196 w 886"/>
                  <a:gd name="T17" fmla="*/ 76 h 886"/>
                  <a:gd name="T18" fmla="*/ 115 w 886"/>
                  <a:gd name="T19" fmla="*/ 146 h 886"/>
                  <a:gd name="T20" fmla="*/ 54 w 886"/>
                  <a:gd name="T21" fmla="*/ 232 h 886"/>
                  <a:gd name="T22" fmla="*/ 15 w 886"/>
                  <a:gd name="T23" fmla="*/ 332 h 886"/>
                  <a:gd name="T24" fmla="*/ 0 w 886"/>
                  <a:gd name="T25" fmla="*/ 443 h 886"/>
                  <a:gd name="T26" fmla="*/ 15 w 886"/>
                  <a:gd name="T27" fmla="*/ 554 h 886"/>
                  <a:gd name="T28" fmla="*/ 54 w 886"/>
                  <a:gd name="T29" fmla="*/ 654 h 886"/>
                  <a:gd name="T30" fmla="*/ 115 w 886"/>
                  <a:gd name="T31" fmla="*/ 740 h 886"/>
                  <a:gd name="T32" fmla="*/ 196 w 886"/>
                  <a:gd name="T33" fmla="*/ 810 h 886"/>
                  <a:gd name="T34" fmla="*/ 292 w 886"/>
                  <a:gd name="T35" fmla="*/ 859 h 886"/>
                  <a:gd name="T36" fmla="*/ 397 w 886"/>
                  <a:gd name="T37" fmla="*/ 882 h 886"/>
                  <a:gd name="T38" fmla="*/ 510 w 886"/>
                  <a:gd name="T39" fmla="*/ 881 h 886"/>
                  <a:gd name="T40" fmla="*/ 616 w 886"/>
                  <a:gd name="T41" fmla="*/ 850 h 886"/>
                  <a:gd name="T42" fmla="*/ 708 w 886"/>
                  <a:gd name="T43" fmla="*/ 798 h 886"/>
                  <a:gd name="T44" fmla="*/ 785 w 886"/>
                  <a:gd name="T45" fmla="*/ 725 h 886"/>
                  <a:gd name="T46" fmla="*/ 842 w 886"/>
                  <a:gd name="T47" fmla="*/ 635 h 886"/>
                  <a:gd name="T48" fmla="*/ 877 w 886"/>
                  <a:gd name="T49" fmla="*/ 531 h 886"/>
                  <a:gd name="T50" fmla="*/ 873 w 886"/>
                  <a:gd name="T51" fmla="*/ 443 h 886"/>
                  <a:gd name="T52" fmla="*/ 860 w 886"/>
                  <a:gd name="T53" fmla="*/ 336 h 886"/>
                  <a:gd name="T54" fmla="*/ 821 w 886"/>
                  <a:gd name="T55" fmla="*/ 238 h 886"/>
                  <a:gd name="T56" fmla="*/ 762 w 886"/>
                  <a:gd name="T57" fmla="*/ 153 h 886"/>
                  <a:gd name="T58" fmla="*/ 683 w 886"/>
                  <a:gd name="T59" fmla="*/ 86 h 886"/>
                  <a:gd name="T60" fmla="*/ 591 w 886"/>
                  <a:gd name="T61" fmla="*/ 40 h 886"/>
                  <a:gd name="T62" fmla="*/ 487 w 886"/>
                  <a:gd name="T63" fmla="*/ 15 h 886"/>
                  <a:gd name="T64" fmla="*/ 378 w 886"/>
                  <a:gd name="T65" fmla="*/ 19 h 886"/>
                  <a:gd name="T66" fmla="*/ 276 w 886"/>
                  <a:gd name="T67" fmla="*/ 48 h 886"/>
                  <a:gd name="T68" fmla="*/ 186 w 886"/>
                  <a:gd name="T69" fmla="*/ 100 h 886"/>
                  <a:gd name="T70" fmla="*/ 111 w 886"/>
                  <a:gd name="T71" fmla="*/ 171 h 886"/>
                  <a:gd name="T72" fmla="*/ 56 w 886"/>
                  <a:gd name="T73" fmla="*/ 257 h 886"/>
                  <a:gd name="T74" fmla="*/ 23 w 886"/>
                  <a:gd name="T75" fmla="*/ 357 h 886"/>
                  <a:gd name="T76" fmla="*/ 13 w 886"/>
                  <a:gd name="T77" fmla="*/ 464 h 886"/>
                  <a:gd name="T78" fmla="*/ 33 w 886"/>
                  <a:gd name="T79" fmla="*/ 572 h 886"/>
                  <a:gd name="T80" fmla="*/ 75 w 886"/>
                  <a:gd name="T81" fmla="*/ 666 h 886"/>
                  <a:gd name="T82" fmla="*/ 140 w 886"/>
                  <a:gd name="T83" fmla="*/ 746 h 886"/>
                  <a:gd name="T84" fmla="*/ 221 w 886"/>
                  <a:gd name="T85" fmla="*/ 810 h 886"/>
                  <a:gd name="T86" fmla="*/ 315 w 886"/>
                  <a:gd name="T87" fmla="*/ 854 h 886"/>
                  <a:gd name="T88" fmla="*/ 420 w 886"/>
                  <a:gd name="T89" fmla="*/ 873 h 886"/>
                  <a:gd name="T90" fmla="*/ 530 w 886"/>
                  <a:gd name="T91" fmla="*/ 863 h 886"/>
                  <a:gd name="T92" fmla="*/ 629 w 886"/>
                  <a:gd name="T93" fmla="*/ 831 h 886"/>
                  <a:gd name="T94" fmla="*/ 716 w 886"/>
                  <a:gd name="T95" fmla="*/ 775 h 886"/>
                  <a:gd name="T96" fmla="*/ 787 w 886"/>
                  <a:gd name="T97" fmla="*/ 700 h 886"/>
                  <a:gd name="T98" fmla="*/ 839 w 886"/>
                  <a:gd name="T99" fmla="*/ 610 h 886"/>
                  <a:gd name="T100" fmla="*/ 867 w 886"/>
                  <a:gd name="T101" fmla="*/ 508 h 88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86"/>
                  <a:gd name="T154" fmla="*/ 0 h 886"/>
                  <a:gd name="T155" fmla="*/ 886 w 886"/>
                  <a:gd name="T156" fmla="*/ 886 h 88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86" h="886">
                    <a:moveTo>
                      <a:pt x="886" y="443"/>
                    </a:moveTo>
                    <a:lnTo>
                      <a:pt x="885" y="420"/>
                    </a:lnTo>
                    <a:lnTo>
                      <a:pt x="883" y="397"/>
                    </a:lnTo>
                    <a:lnTo>
                      <a:pt x="881" y="376"/>
                    </a:lnTo>
                    <a:lnTo>
                      <a:pt x="877" y="353"/>
                    </a:lnTo>
                    <a:lnTo>
                      <a:pt x="871" y="332"/>
                    </a:lnTo>
                    <a:lnTo>
                      <a:pt x="865" y="311"/>
                    </a:lnTo>
                    <a:lnTo>
                      <a:pt x="860" y="291"/>
                    </a:lnTo>
                    <a:lnTo>
                      <a:pt x="852" y="270"/>
                    </a:lnTo>
                    <a:lnTo>
                      <a:pt x="842" y="251"/>
                    </a:lnTo>
                    <a:lnTo>
                      <a:pt x="833" y="232"/>
                    </a:lnTo>
                    <a:lnTo>
                      <a:pt x="821" y="213"/>
                    </a:lnTo>
                    <a:lnTo>
                      <a:pt x="810" y="195"/>
                    </a:lnTo>
                    <a:lnTo>
                      <a:pt x="798" y="178"/>
                    </a:lnTo>
                    <a:lnTo>
                      <a:pt x="785" y="161"/>
                    </a:lnTo>
                    <a:lnTo>
                      <a:pt x="771" y="146"/>
                    </a:lnTo>
                    <a:lnTo>
                      <a:pt x="756" y="130"/>
                    </a:lnTo>
                    <a:lnTo>
                      <a:pt x="741" y="115"/>
                    </a:lnTo>
                    <a:lnTo>
                      <a:pt x="725" y="101"/>
                    </a:lnTo>
                    <a:lnTo>
                      <a:pt x="708" y="88"/>
                    </a:lnTo>
                    <a:lnTo>
                      <a:pt x="691" y="76"/>
                    </a:lnTo>
                    <a:lnTo>
                      <a:pt x="673" y="65"/>
                    </a:lnTo>
                    <a:lnTo>
                      <a:pt x="654" y="53"/>
                    </a:lnTo>
                    <a:lnTo>
                      <a:pt x="635" y="44"/>
                    </a:lnTo>
                    <a:lnTo>
                      <a:pt x="616" y="34"/>
                    </a:lnTo>
                    <a:lnTo>
                      <a:pt x="595" y="27"/>
                    </a:lnTo>
                    <a:lnTo>
                      <a:pt x="576" y="21"/>
                    </a:lnTo>
                    <a:lnTo>
                      <a:pt x="555" y="15"/>
                    </a:lnTo>
                    <a:lnTo>
                      <a:pt x="531" y="9"/>
                    </a:lnTo>
                    <a:lnTo>
                      <a:pt x="510" y="5"/>
                    </a:lnTo>
                    <a:lnTo>
                      <a:pt x="489" y="2"/>
                    </a:lnTo>
                    <a:lnTo>
                      <a:pt x="466" y="2"/>
                    </a:lnTo>
                    <a:lnTo>
                      <a:pt x="443" y="0"/>
                    </a:lnTo>
                    <a:lnTo>
                      <a:pt x="420" y="2"/>
                    </a:lnTo>
                    <a:lnTo>
                      <a:pt x="397" y="2"/>
                    </a:lnTo>
                    <a:lnTo>
                      <a:pt x="376" y="5"/>
                    </a:lnTo>
                    <a:lnTo>
                      <a:pt x="353" y="9"/>
                    </a:lnTo>
                    <a:lnTo>
                      <a:pt x="332" y="15"/>
                    </a:lnTo>
                    <a:lnTo>
                      <a:pt x="311" y="21"/>
                    </a:lnTo>
                    <a:lnTo>
                      <a:pt x="292" y="27"/>
                    </a:lnTo>
                    <a:lnTo>
                      <a:pt x="271" y="34"/>
                    </a:lnTo>
                    <a:lnTo>
                      <a:pt x="251" y="44"/>
                    </a:lnTo>
                    <a:lnTo>
                      <a:pt x="232" y="53"/>
                    </a:lnTo>
                    <a:lnTo>
                      <a:pt x="213" y="65"/>
                    </a:lnTo>
                    <a:lnTo>
                      <a:pt x="196" y="76"/>
                    </a:lnTo>
                    <a:lnTo>
                      <a:pt x="178" y="88"/>
                    </a:lnTo>
                    <a:lnTo>
                      <a:pt x="161" y="101"/>
                    </a:lnTo>
                    <a:lnTo>
                      <a:pt x="146" y="115"/>
                    </a:lnTo>
                    <a:lnTo>
                      <a:pt x="130" y="130"/>
                    </a:lnTo>
                    <a:lnTo>
                      <a:pt x="115" y="146"/>
                    </a:lnTo>
                    <a:lnTo>
                      <a:pt x="102" y="161"/>
                    </a:lnTo>
                    <a:lnTo>
                      <a:pt x="88" y="178"/>
                    </a:lnTo>
                    <a:lnTo>
                      <a:pt x="77" y="195"/>
                    </a:lnTo>
                    <a:lnTo>
                      <a:pt x="65" y="213"/>
                    </a:lnTo>
                    <a:lnTo>
                      <a:pt x="54" y="232"/>
                    </a:lnTo>
                    <a:lnTo>
                      <a:pt x="44" y="251"/>
                    </a:lnTo>
                    <a:lnTo>
                      <a:pt x="34" y="270"/>
                    </a:lnTo>
                    <a:lnTo>
                      <a:pt x="27" y="291"/>
                    </a:lnTo>
                    <a:lnTo>
                      <a:pt x="21" y="311"/>
                    </a:lnTo>
                    <a:lnTo>
                      <a:pt x="15" y="332"/>
                    </a:lnTo>
                    <a:lnTo>
                      <a:pt x="10" y="353"/>
                    </a:lnTo>
                    <a:lnTo>
                      <a:pt x="6" y="376"/>
                    </a:lnTo>
                    <a:lnTo>
                      <a:pt x="2" y="397"/>
                    </a:lnTo>
                    <a:lnTo>
                      <a:pt x="2" y="420"/>
                    </a:lnTo>
                    <a:lnTo>
                      <a:pt x="0" y="443"/>
                    </a:lnTo>
                    <a:lnTo>
                      <a:pt x="2" y="466"/>
                    </a:lnTo>
                    <a:lnTo>
                      <a:pt x="2" y="489"/>
                    </a:lnTo>
                    <a:lnTo>
                      <a:pt x="6" y="510"/>
                    </a:lnTo>
                    <a:lnTo>
                      <a:pt x="10" y="531"/>
                    </a:lnTo>
                    <a:lnTo>
                      <a:pt x="15" y="554"/>
                    </a:lnTo>
                    <a:lnTo>
                      <a:pt x="21" y="575"/>
                    </a:lnTo>
                    <a:lnTo>
                      <a:pt x="27" y="595"/>
                    </a:lnTo>
                    <a:lnTo>
                      <a:pt x="34" y="616"/>
                    </a:lnTo>
                    <a:lnTo>
                      <a:pt x="44" y="635"/>
                    </a:lnTo>
                    <a:lnTo>
                      <a:pt x="54" y="654"/>
                    </a:lnTo>
                    <a:lnTo>
                      <a:pt x="65" y="673"/>
                    </a:lnTo>
                    <a:lnTo>
                      <a:pt x="77" y="691"/>
                    </a:lnTo>
                    <a:lnTo>
                      <a:pt x="88" y="708"/>
                    </a:lnTo>
                    <a:lnTo>
                      <a:pt x="102" y="725"/>
                    </a:lnTo>
                    <a:lnTo>
                      <a:pt x="115" y="740"/>
                    </a:lnTo>
                    <a:lnTo>
                      <a:pt x="130" y="756"/>
                    </a:lnTo>
                    <a:lnTo>
                      <a:pt x="146" y="771"/>
                    </a:lnTo>
                    <a:lnTo>
                      <a:pt x="161" y="785"/>
                    </a:lnTo>
                    <a:lnTo>
                      <a:pt x="178" y="798"/>
                    </a:lnTo>
                    <a:lnTo>
                      <a:pt x="196" y="810"/>
                    </a:lnTo>
                    <a:lnTo>
                      <a:pt x="213" y="821"/>
                    </a:lnTo>
                    <a:lnTo>
                      <a:pt x="232" y="833"/>
                    </a:lnTo>
                    <a:lnTo>
                      <a:pt x="251" y="842"/>
                    </a:lnTo>
                    <a:lnTo>
                      <a:pt x="271" y="850"/>
                    </a:lnTo>
                    <a:lnTo>
                      <a:pt x="292" y="859"/>
                    </a:lnTo>
                    <a:lnTo>
                      <a:pt x="311" y="865"/>
                    </a:lnTo>
                    <a:lnTo>
                      <a:pt x="332" y="871"/>
                    </a:lnTo>
                    <a:lnTo>
                      <a:pt x="353" y="877"/>
                    </a:lnTo>
                    <a:lnTo>
                      <a:pt x="376" y="881"/>
                    </a:lnTo>
                    <a:lnTo>
                      <a:pt x="397" y="882"/>
                    </a:lnTo>
                    <a:lnTo>
                      <a:pt x="420" y="884"/>
                    </a:lnTo>
                    <a:lnTo>
                      <a:pt x="443" y="886"/>
                    </a:lnTo>
                    <a:lnTo>
                      <a:pt x="466" y="884"/>
                    </a:lnTo>
                    <a:lnTo>
                      <a:pt x="489" y="882"/>
                    </a:lnTo>
                    <a:lnTo>
                      <a:pt x="510" y="881"/>
                    </a:lnTo>
                    <a:lnTo>
                      <a:pt x="531" y="877"/>
                    </a:lnTo>
                    <a:lnTo>
                      <a:pt x="555" y="871"/>
                    </a:lnTo>
                    <a:lnTo>
                      <a:pt x="576" y="865"/>
                    </a:lnTo>
                    <a:lnTo>
                      <a:pt x="595" y="859"/>
                    </a:lnTo>
                    <a:lnTo>
                      <a:pt x="616" y="850"/>
                    </a:lnTo>
                    <a:lnTo>
                      <a:pt x="635" y="842"/>
                    </a:lnTo>
                    <a:lnTo>
                      <a:pt x="654" y="833"/>
                    </a:lnTo>
                    <a:lnTo>
                      <a:pt x="673" y="821"/>
                    </a:lnTo>
                    <a:lnTo>
                      <a:pt x="691" y="810"/>
                    </a:lnTo>
                    <a:lnTo>
                      <a:pt x="708" y="798"/>
                    </a:lnTo>
                    <a:lnTo>
                      <a:pt x="725" y="785"/>
                    </a:lnTo>
                    <a:lnTo>
                      <a:pt x="741" y="771"/>
                    </a:lnTo>
                    <a:lnTo>
                      <a:pt x="756" y="756"/>
                    </a:lnTo>
                    <a:lnTo>
                      <a:pt x="771" y="740"/>
                    </a:lnTo>
                    <a:lnTo>
                      <a:pt x="785" y="725"/>
                    </a:lnTo>
                    <a:lnTo>
                      <a:pt x="798" y="708"/>
                    </a:lnTo>
                    <a:lnTo>
                      <a:pt x="810" y="691"/>
                    </a:lnTo>
                    <a:lnTo>
                      <a:pt x="821" y="673"/>
                    </a:lnTo>
                    <a:lnTo>
                      <a:pt x="833" y="654"/>
                    </a:lnTo>
                    <a:lnTo>
                      <a:pt x="842" y="635"/>
                    </a:lnTo>
                    <a:lnTo>
                      <a:pt x="852" y="616"/>
                    </a:lnTo>
                    <a:lnTo>
                      <a:pt x="860" y="595"/>
                    </a:lnTo>
                    <a:lnTo>
                      <a:pt x="865" y="575"/>
                    </a:lnTo>
                    <a:lnTo>
                      <a:pt x="871" y="554"/>
                    </a:lnTo>
                    <a:lnTo>
                      <a:pt x="877" y="531"/>
                    </a:lnTo>
                    <a:lnTo>
                      <a:pt x="881" y="510"/>
                    </a:lnTo>
                    <a:lnTo>
                      <a:pt x="883" y="489"/>
                    </a:lnTo>
                    <a:lnTo>
                      <a:pt x="885" y="466"/>
                    </a:lnTo>
                    <a:lnTo>
                      <a:pt x="886" y="443"/>
                    </a:lnTo>
                    <a:lnTo>
                      <a:pt x="873" y="443"/>
                    </a:lnTo>
                    <a:lnTo>
                      <a:pt x="873" y="420"/>
                    </a:lnTo>
                    <a:lnTo>
                      <a:pt x="871" y="399"/>
                    </a:lnTo>
                    <a:lnTo>
                      <a:pt x="867" y="378"/>
                    </a:lnTo>
                    <a:lnTo>
                      <a:pt x="863" y="357"/>
                    </a:lnTo>
                    <a:lnTo>
                      <a:pt x="860" y="336"/>
                    </a:lnTo>
                    <a:lnTo>
                      <a:pt x="854" y="314"/>
                    </a:lnTo>
                    <a:lnTo>
                      <a:pt x="846" y="295"/>
                    </a:lnTo>
                    <a:lnTo>
                      <a:pt x="839" y="276"/>
                    </a:lnTo>
                    <a:lnTo>
                      <a:pt x="831" y="257"/>
                    </a:lnTo>
                    <a:lnTo>
                      <a:pt x="821" y="238"/>
                    </a:lnTo>
                    <a:lnTo>
                      <a:pt x="810" y="220"/>
                    </a:lnTo>
                    <a:lnTo>
                      <a:pt x="800" y="203"/>
                    </a:lnTo>
                    <a:lnTo>
                      <a:pt x="787" y="186"/>
                    </a:lnTo>
                    <a:lnTo>
                      <a:pt x="775" y="171"/>
                    </a:lnTo>
                    <a:lnTo>
                      <a:pt x="762" y="153"/>
                    </a:lnTo>
                    <a:lnTo>
                      <a:pt x="746" y="140"/>
                    </a:lnTo>
                    <a:lnTo>
                      <a:pt x="733" y="124"/>
                    </a:lnTo>
                    <a:lnTo>
                      <a:pt x="716" y="111"/>
                    </a:lnTo>
                    <a:lnTo>
                      <a:pt x="700" y="100"/>
                    </a:lnTo>
                    <a:lnTo>
                      <a:pt x="683" y="86"/>
                    </a:lnTo>
                    <a:lnTo>
                      <a:pt x="666" y="75"/>
                    </a:lnTo>
                    <a:lnTo>
                      <a:pt x="649" y="65"/>
                    </a:lnTo>
                    <a:lnTo>
                      <a:pt x="629" y="55"/>
                    </a:lnTo>
                    <a:lnTo>
                      <a:pt x="610" y="48"/>
                    </a:lnTo>
                    <a:lnTo>
                      <a:pt x="591" y="40"/>
                    </a:lnTo>
                    <a:lnTo>
                      <a:pt x="572" y="32"/>
                    </a:lnTo>
                    <a:lnTo>
                      <a:pt x="551" y="27"/>
                    </a:lnTo>
                    <a:lnTo>
                      <a:pt x="530" y="23"/>
                    </a:lnTo>
                    <a:lnTo>
                      <a:pt x="508" y="19"/>
                    </a:lnTo>
                    <a:lnTo>
                      <a:pt x="487" y="15"/>
                    </a:lnTo>
                    <a:lnTo>
                      <a:pt x="464" y="13"/>
                    </a:lnTo>
                    <a:lnTo>
                      <a:pt x="443" y="13"/>
                    </a:lnTo>
                    <a:lnTo>
                      <a:pt x="420" y="13"/>
                    </a:lnTo>
                    <a:lnTo>
                      <a:pt x="399" y="15"/>
                    </a:lnTo>
                    <a:lnTo>
                      <a:pt x="378" y="19"/>
                    </a:lnTo>
                    <a:lnTo>
                      <a:pt x="357" y="23"/>
                    </a:lnTo>
                    <a:lnTo>
                      <a:pt x="336" y="27"/>
                    </a:lnTo>
                    <a:lnTo>
                      <a:pt x="315" y="32"/>
                    </a:lnTo>
                    <a:lnTo>
                      <a:pt x="295" y="40"/>
                    </a:lnTo>
                    <a:lnTo>
                      <a:pt x="276" y="48"/>
                    </a:lnTo>
                    <a:lnTo>
                      <a:pt x="257" y="55"/>
                    </a:lnTo>
                    <a:lnTo>
                      <a:pt x="238" y="65"/>
                    </a:lnTo>
                    <a:lnTo>
                      <a:pt x="221" y="75"/>
                    </a:lnTo>
                    <a:lnTo>
                      <a:pt x="203" y="86"/>
                    </a:lnTo>
                    <a:lnTo>
                      <a:pt x="186" y="100"/>
                    </a:lnTo>
                    <a:lnTo>
                      <a:pt x="171" y="111"/>
                    </a:lnTo>
                    <a:lnTo>
                      <a:pt x="153" y="124"/>
                    </a:lnTo>
                    <a:lnTo>
                      <a:pt x="140" y="140"/>
                    </a:lnTo>
                    <a:lnTo>
                      <a:pt x="125" y="153"/>
                    </a:lnTo>
                    <a:lnTo>
                      <a:pt x="111" y="171"/>
                    </a:lnTo>
                    <a:lnTo>
                      <a:pt x="100" y="186"/>
                    </a:lnTo>
                    <a:lnTo>
                      <a:pt x="86" y="203"/>
                    </a:lnTo>
                    <a:lnTo>
                      <a:pt x="75" y="220"/>
                    </a:lnTo>
                    <a:lnTo>
                      <a:pt x="65" y="238"/>
                    </a:lnTo>
                    <a:lnTo>
                      <a:pt x="56" y="257"/>
                    </a:lnTo>
                    <a:lnTo>
                      <a:pt x="48" y="276"/>
                    </a:lnTo>
                    <a:lnTo>
                      <a:pt x="40" y="295"/>
                    </a:lnTo>
                    <a:lnTo>
                      <a:pt x="33" y="314"/>
                    </a:lnTo>
                    <a:lnTo>
                      <a:pt x="27" y="336"/>
                    </a:lnTo>
                    <a:lnTo>
                      <a:pt x="23" y="357"/>
                    </a:lnTo>
                    <a:lnTo>
                      <a:pt x="19" y="378"/>
                    </a:lnTo>
                    <a:lnTo>
                      <a:pt x="15" y="399"/>
                    </a:lnTo>
                    <a:lnTo>
                      <a:pt x="13" y="420"/>
                    </a:lnTo>
                    <a:lnTo>
                      <a:pt x="13" y="443"/>
                    </a:lnTo>
                    <a:lnTo>
                      <a:pt x="13" y="464"/>
                    </a:lnTo>
                    <a:lnTo>
                      <a:pt x="15" y="487"/>
                    </a:lnTo>
                    <a:lnTo>
                      <a:pt x="19" y="508"/>
                    </a:lnTo>
                    <a:lnTo>
                      <a:pt x="23" y="529"/>
                    </a:lnTo>
                    <a:lnTo>
                      <a:pt x="27" y="550"/>
                    </a:lnTo>
                    <a:lnTo>
                      <a:pt x="33" y="572"/>
                    </a:lnTo>
                    <a:lnTo>
                      <a:pt x="40" y="591"/>
                    </a:lnTo>
                    <a:lnTo>
                      <a:pt x="48" y="610"/>
                    </a:lnTo>
                    <a:lnTo>
                      <a:pt x="56" y="629"/>
                    </a:lnTo>
                    <a:lnTo>
                      <a:pt x="65" y="648"/>
                    </a:lnTo>
                    <a:lnTo>
                      <a:pt x="75" y="666"/>
                    </a:lnTo>
                    <a:lnTo>
                      <a:pt x="86" y="683"/>
                    </a:lnTo>
                    <a:lnTo>
                      <a:pt x="100" y="700"/>
                    </a:lnTo>
                    <a:lnTo>
                      <a:pt x="111" y="716"/>
                    </a:lnTo>
                    <a:lnTo>
                      <a:pt x="125" y="731"/>
                    </a:lnTo>
                    <a:lnTo>
                      <a:pt x="140" y="746"/>
                    </a:lnTo>
                    <a:lnTo>
                      <a:pt x="153" y="762"/>
                    </a:lnTo>
                    <a:lnTo>
                      <a:pt x="171" y="775"/>
                    </a:lnTo>
                    <a:lnTo>
                      <a:pt x="186" y="787"/>
                    </a:lnTo>
                    <a:lnTo>
                      <a:pt x="203" y="800"/>
                    </a:lnTo>
                    <a:lnTo>
                      <a:pt x="221" y="810"/>
                    </a:lnTo>
                    <a:lnTo>
                      <a:pt x="238" y="821"/>
                    </a:lnTo>
                    <a:lnTo>
                      <a:pt x="257" y="831"/>
                    </a:lnTo>
                    <a:lnTo>
                      <a:pt x="276" y="838"/>
                    </a:lnTo>
                    <a:lnTo>
                      <a:pt x="295" y="846"/>
                    </a:lnTo>
                    <a:lnTo>
                      <a:pt x="315" y="854"/>
                    </a:lnTo>
                    <a:lnTo>
                      <a:pt x="336" y="859"/>
                    </a:lnTo>
                    <a:lnTo>
                      <a:pt x="357" y="863"/>
                    </a:lnTo>
                    <a:lnTo>
                      <a:pt x="378" y="867"/>
                    </a:lnTo>
                    <a:lnTo>
                      <a:pt x="399" y="871"/>
                    </a:lnTo>
                    <a:lnTo>
                      <a:pt x="420" y="873"/>
                    </a:lnTo>
                    <a:lnTo>
                      <a:pt x="443" y="873"/>
                    </a:lnTo>
                    <a:lnTo>
                      <a:pt x="464" y="873"/>
                    </a:lnTo>
                    <a:lnTo>
                      <a:pt x="487" y="871"/>
                    </a:lnTo>
                    <a:lnTo>
                      <a:pt x="508" y="867"/>
                    </a:lnTo>
                    <a:lnTo>
                      <a:pt x="530" y="863"/>
                    </a:lnTo>
                    <a:lnTo>
                      <a:pt x="551" y="859"/>
                    </a:lnTo>
                    <a:lnTo>
                      <a:pt x="572" y="854"/>
                    </a:lnTo>
                    <a:lnTo>
                      <a:pt x="591" y="846"/>
                    </a:lnTo>
                    <a:lnTo>
                      <a:pt x="610" y="838"/>
                    </a:lnTo>
                    <a:lnTo>
                      <a:pt x="629" y="831"/>
                    </a:lnTo>
                    <a:lnTo>
                      <a:pt x="649" y="821"/>
                    </a:lnTo>
                    <a:lnTo>
                      <a:pt x="666" y="810"/>
                    </a:lnTo>
                    <a:lnTo>
                      <a:pt x="683" y="800"/>
                    </a:lnTo>
                    <a:lnTo>
                      <a:pt x="700" y="787"/>
                    </a:lnTo>
                    <a:lnTo>
                      <a:pt x="716" y="775"/>
                    </a:lnTo>
                    <a:lnTo>
                      <a:pt x="733" y="762"/>
                    </a:lnTo>
                    <a:lnTo>
                      <a:pt x="746" y="746"/>
                    </a:lnTo>
                    <a:lnTo>
                      <a:pt x="762" y="731"/>
                    </a:lnTo>
                    <a:lnTo>
                      <a:pt x="775" y="716"/>
                    </a:lnTo>
                    <a:lnTo>
                      <a:pt x="787" y="700"/>
                    </a:lnTo>
                    <a:lnTo>
                      <a:pt x="800" y="683"/>
                    </a:lnTo>
                    <a:lnTo>
                      <a:pt x="810" y="666"/>
                    </a:lnTo>
                    <a:lnTo>
                      <a:pt x="821" y="648"/>
                    </a:lnTo>
                    <a:lnTo>
                      <a:pt x="831" y="629"/>
                    </a:lnTo>
                    <a:lnTo>
                      <a:pt x="839" y="610"/>
                    </a:lnTo>
                    <a:lnTo>
                      <a:pt x="846" y="591"/>
                    </a:lnTo>
                    <a:lnTo>
                      <a:pt x="854" y="572"/>
                    </a:lnTo>
                    <a:lnTo>
                      <a:pt x="860" y="550"/>
                    </a:lnTo>
                    <a:lnTo>
                      <a:pt x="863" y="529"/>
                    </a:lnTo>
                    <a:lnTo>
                      <a:pt x="867" y="508"/>
                    </a:lnTo>
                    <a:lnTo>
                      <a:pt x="871" y="487"/>
                    </a:lnTo>
                    <a:lnTo>
                      <a:pt x="873" y="464"/>
                    </a:lnTo>
                    <a:lnTo>
                      <a:pt x="873" y="443"/>
                    </a:lnTo>
                    <a:lnTo>
                      <a:pt x="886" y="443"/>
                    </a:lnTo>
                    <a:close/>
                  </a:path>
                </a:pathLst>
              </a:custGeom>
              <a:solidFill>
                <a:srgbClr val="BCE4FF"/>
              </a:solidFill>
              <a:ln w="9525">
                <a:noFill/>
                <a:round/>
                <a:headEnd/>
                <a:tailEnd/>
              </a:ln>
            </p:spPr>
            <p:txBody>
              <a:bodyPr/>
              <a:lstStyle/>
              <a:p>
                <a:endParaRPr lang="en-US"/>
              </a:p>
            </p:txBody>
          </p:sp>
          <p:sp>
            <p:nvSpPr>
              <p:cNvPr id="27845" name="Freeform 1161"/>
              <p:cNvSpPr>
                <a:spLocks/>
              </p:cNvSpPr>
              <p:nvPr/>
            </p:nvSpPr>
            <p:spPr bwMode="auto">
              <a:xfrm>
                <a:off x="433" y="1770"/>
                <a:ext cx="871" cy="872"/>
              </a:xfrm>
              <a:custGeom>
                <a:avLst/>
                <a:gdLst>
                  <a:gd name="T0" fmla="*/ 863 w 871"/>
                  <a:gd name="T1" fmla="*/ 348 h 872"/>
                  <a:gd name="T2" fmla="*/ 829 w 871"/>
                  <a:gd name="T3" fmla="*/ 246 h 872"/>
                  <a:gd name="T4" fmla="*/ 771 w 871"/>
                  <a:gd name="T5" fmla="*/ 158 h 872"/>
                  <a:gd name="T6" fmla="*/ 696 w 871"/>
                  <a:gd name="T7" fmla="*/ 87 h 872"/>
                  <a:gd name="T8" fmla="*/ 604 w 871"/>
                  <a:gd name="T9" fmla="*/ 35 h 872"/>
                  <a:gd name="T10" fmla="*/ 502 w 871"/>
                  <a:gd name="T11" fmla="*/ 4 h 872"/>
                  <a:gd name="T12" fmla="*/ 391 w 871"/>
                  <a:gd name="T13" fmla="*/ 2 h 872"/>
                  <a:gd name="T14" fmla="*/ 286 w 871"/>
                  <a:gd name="T15" fmla="*/ 25 h 872"/>
                  <a:gd name="T16" fmla="*/ 192 w 871"/>
                  <a:gd name="T17" fmla="*/ 73 h 872"/>
                  <a:gd name="T18" fmla="*/ 113 w 871"/>
                  <a:gd name="T19" fmla="*/ 142 h 872"/>
                  <a:gd name="T20" fmla="*/ 51 w 871"/>
                  <a:gd name="T21" fmla="*/ 229 h 872"/>
                  <a:gd name="T22" fmla="*/ 13 w 871"/>
                  <a:gd name="T23" fmla="*/ 327 h 872"/>
                  <a:gd name="T24" fmla="*/ 0 w 871"/>
                  <a:gd name="T25" fmla="*/ 436 h 872"/>
                  <a:gd name="T26" fmla="*/ 13 w 871"/>
                  <a:gd name="T27" fmla="*/ 545 h 872"/>
                  <a:gd name="T28" fmla="*/ 51 w 871"/>
                  <a:gd name="T29" fmla="*/ 643 h 872"/>
                  <a:gd name="T30" fmla="*/ 113 w 871"/>
                  <a:gd name="T31" fmla="*/ 730 h 872"/>
                  <a:gd name="T32" fmla="*/ 192 w 871"/>
                  <a:gd name="T33" fmla="*/ 797 h 872"/>
                  <a:gd name="T34" fmla="*/ 286 w 871"/>
                  <a:gd name="T35" fmla="*/ 845 h 872"/>
                  <a:gd name="T36" fmla="*/ 391 w 871"/>
                  <a:gd name="T37" fmla="*/ 870 h 872"/>
                  <a:gd name="T38" fmla="*/ 502 w 871"/>
                  <a:gd name="T39" fmla="*/ 868 h 872"/>
                  <a:gd name="T40" fmla="*/ 604 w 871"/>
                  <a:gd name="T41" fmla="*/ 837 h 872"/>
                  <a:gd name="T42" fmla="*/ 696 w 871"/>
                  <a:gd name="T43" fmla="*/ 785 h 872"/>
                  <a:gd name="T44" fmla="*/ 771 w 871"/>
                  <a:gd name="T45" fmla="*/ 712 h 872"/>
                  <a:gd name="T46" fmla="*/ 829 w 871"/>
                  <a:gd name="T47" fmla="*/ 624 h 872"/>
                  <a:gd name="T48" fmla="*/ 863 w 871"/>
                  <a:gd name="T49" fmla="*/ 524 h 872"/>
                  <a:gd name="T50" fmla="*/ 857 w 871"/>
                  <a:gd name="T51" fmla="*/ 436 h 872"/>
                  <a:gd name="T52" fmla="*/ 846 w 871"/>
                  <a:gd name="T53" fmla="*/ 330 h 872"/>
                  <a:gd name="T54" fmla="*/ 807 w 871"/>
                  <a:gd name="T55" fmla="*/ 235 h 872"/>
                  <a:gd name="T56" fmla="*/ 748 w 871"/>
                  <a:gd name="T57" fmla="*/ 152 h 872"/>
                  <a:gd name="T58" fmla="*/ 671 w 871"/>
                  <a:gd name="T59" fmla="*/ 85 h 872"/>
                  <a:gd name="T60" fmla="*/ 581 w 871"/>
                  <a:gd name="T61" fmla="*/ 39 h 872"/>
                  <a:gd name="T62" fmla="*/ 477 w 871"/>
                  <a:gd name="T63" fmla="*/ 16 h 872"/>
                  <a:gd name="T64" fmla="*/ 370 w 871"/>
                  <a:gd name="T65" fmla="*/ 18 h 872"/>
                  <a:gd name="T66" fmla="*/ 270 w 871"/>
                  <a:gd name="T67" fmla="*/ 46 h 872"/>
                  <a:gd name="T68" fmla="*/ 182 w 871"/>
                  <a:gd name="T69" fmla="*/ 96 h 872"/>
                  <a:gd name="T70" fmla="*/ 109 w 871"/>
                  <a:gd name="T71" fmla="*/ 167 h 872"/>
                  <a:gd name="T72" fmla="*/ 53 w 871"/>
                  <a:gd name="T73" fmla="*/ 252 h 872"/>
                  <a:gd name="T74" fmla="*/ 21 w 871"/>
                  <a:gd name="T75" fmla="*/ 352 h 872"/>
                  <a:gd name="T76" fmla="*/ 13 w 871"/>
                  <a:gd name="T77" fmla="*/ 457 h 872"/>
                  <a:gd name="T78" fmla="*/ 30 w 871"/>
                  <a:gd name="T79" fmla="*/ 563 h 872"/>
                  <a:gd name="T80" fmla="*/ 73 w 871"/>
                  <a:gd name="T81" fmla="*/ 655 h 872"/>
                  <a:gd name="T82" fmla="*/ 136 w 871"/>
                  <a:gd name="T83" fmla="*/ 735 h 872"/>
                  <a:gd name="T84" fmla="*/ 216 w 871"/>
                  <a:gd name="T85" fmla="*/ 797 h 872"/>
                  <a:gd name="T86" fmla="*/ 309 w 871"/>
                  <a:gd name="T87" fmla="*/ 841 h 872"/>
                  <a:gd name="T88" fmla="*/ 414 w 871"/>
                  <a:gd name="T89" fmla="*/ 858 h 872"/>
                  <a:gd name="T90" fmla="*/ 520 w 871"/>
                  <a:gd name="T91" fmla="*/ 851 h 872"/>
                  <a:gd name="T92" fmla="*/ 619 w 871"/>
                  <a:gd name="T93" fmla="*/ 818 h 872"/>
                  <a:gd name="T94" fmla="*/ 704 w 871"/>
                  <a:gd name="T95" fmla="*/ 762 h 872"/>
                  <a:gd name="T96" fmla="*/ 775 w 871"/>
                  <a:gd name="T97" fmla="*/ 689 h 872"/>
                  <a:gd name="T98" fmla="*/ 825 w 871"/>
                  <a:gd name="T99" fmla="*/ 601 h 872"/>
                  <a:gd name="T100" fmla="*/ 854 w 871"/>
                  <a:gd name="T101" fmla="*/ 501 h 87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71"/>
                  <a:gd name="T154" fmla="*/ 0 h 872"/>
                  <a:gd name="T155" fmla="*/ 871 w 871"/>
                  <a:gd name="T156" fmla="*/ 872 h 87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71" h="872">
                    <a:moveTo>
                      <a:pt x="871" y="436"/>
                    </a:moveTo>
                    <a:lnTo>
                      <a:pt x="871" y="413"/>
                    </a:lnTo>
                    <a:lnTo>
                      <a:pt x="869" y="392"/>
                    </a:lnTo>
                    <a:lnTo>
                      <a:pt x="867" y="369"/>
                    </a:lnTo>
                    <a:lnTo>
                      <a:pt x="863" y="348"/>
                    </a:lnTo>
                    <a:lnTo>
                      <a:pt x="857" y="327"/>
                    </a:lnTo>
                    <a:lnTo>
                      <a:pt x="852" y="306"/>
                    </a:lnTo>
                    <a:lnTo>
                      <a:pt x="844" y="286"/>
                    </a:lnTo>
                    <a:lnTo>
                      <a:pt x="836" y="265"/>
                    </a:lnTo>
                    <a:lnTo>
                      <a:pt x="829" y="246"/>
                    </a:lnTo>
                    <a:lnTo>
                      <a:pt x="819" y="229"/>
                    </a:lnTo>
                    <a:lnTo>
                      <a:pt x="807" y="210"/>
                    </a:lnTo>
                    <a:lnTo>
                      <a:pt x="796" y="192"/>
                    </a:lnTo>
                    <a:lnTo>
                      <a:pt x="784" y="175"/>
                    </a:lnTo>
                    <a:lnTo>
                      <a:pt x="771" y="158"/>
                    </a:lnTo>
                    <a:lnTo>
                      <a:pt x="758" y="142"/>
                    </a:lnTo>
                    <a:lnTo>
                      <a:pt x="744" y="127"/>
                    </a:lnTo>
                    <a:lnTo>
                      <a:pt x="729" y="114"/>
                    </a:lnTo>
                    <a:lnTo>
                      <a:pt x="713" y="100"/>
                    </a:lnTo>
                    <a:lnTo>
                      <a:pt x="696" y="87"/>
                    </a:lnTo>
                    <a:lnTo>
                      <a:pt x="679" y="73"/>
                    </a:lnTo>
                    <a:lnTo>
                      <a:pt x="662" y="64"/>
                    </a:lnTo>
                    <a:lnTo>
                      <a:pt x="642" y="52"/>
                    </a:lnTo>
                    <a:lnTo>
                      <a:pt x="623" y="43"/>
                    </a:lnTo>
                    <a:lnTo>
                      <a:pt x="604" y="35"/>
                    </a:lnTo>
                    <a:lnTo>
                      <a:pt x="585" y="25"/>
                    </a:lnTo>
                    <a:lnTo>
                      <a:pt x="566" y="20"/>
                    </a:lnTo>
                    <a:lnTo>
                      <a:pt x="545" y="14"/>
                    </a:lnTo>
                    <a:lnTo>
                      <a:pt x="523" y="8"/>
                    </a:lnTo>
                    <a:lnTo>
                      <a:pt x="502" y="4"/>
                    </a:lnTo>
                    <a:lnTo>
                      <a:pt x="479" y="2"/>
                    </a:lnTo>
                    <a:lnTo>
                      <a:pt x="458" y="0"/>
                    </a:lnTo>
                    <a:lnTo>
                      <a:pt x="435" y="0"/>
                    </a:lnTo>
                    <a:lnTo>
                      <a:pt x="412" y="0"/>
                    </a:lnTo>
                    <a:lnTo>
                      <a:pt x="391" y="2"/>
                    </a:lnTo>
                    <a:lnTo>
                      <a:pt x="368" y="4"/>
                    </a:lnTo>
                    <a:lnTo>
                      <a:pt x="347" y="8"/>
                    </a:lnTo>
                    <a:lnTo>
                      <a:pt x="326" y="14"/>
                    </a:lnTo>
                    <a:lnTo>
                      <a:pt x="305" y="20"/>
                    </a:lnTo>
                    <a:lnTo>
                      <a:pt x="286" y="25"/>
                    </a:lnTo>
                    <a:lnTo>
                      <a:pt x="264" y="35"/>
                    </a:lnTo>
                    <a:lnTo>
                      <a:pt x="245" y="43"/>
                    </a:lnTo>
                    <a:lnTo>
                      <a:pt x="228" y="52"/>
                    </a:lnTo>
                    <a:lnTo>
                      <a:pt x="209" y="64"/>
                    </a:lnTo>
                    <a:lnTo>
                      <a:pt x="192" y="73"/>
                    </a:lnTo>
                    <a:lnTo>
                      <a:pt x="174" y="87"/>
                    </a:lnTo>
                    <a:lnTo>
                      <a:pt x="157" y="100"/>
                    </a:lnTo>
                    <a:lnTo>
                      <a:pt x="142" y="114"/>
                    </a:lnTo>
                    <a:lnTo>
                      <a:pt x="126" y="127"/>
                    </a:lnTo>
                    <a:lnTo>
                      <a:pt x="113" y="142"/>
                    </a:lnTo>
                    <a:lnTo>
                      <a:pt x="99" y="158"/>
                    </a:lnTo>
                    <a:lnTo>
                      <a:pt x="86" y="175"/>
                    </a:lnTo>
                    <a:lnTo>
                      <a:pt x="73" y="192"/>
                    </a:lnTo>
                    <a:lnTo>
                      <a:pt x="63" y="210"/>
                    </a:lnTo>
                    <a:lnTo>
                      <a:pt x="51" y="229"/>
                    </a:lnTo>
                    <a:lnTo>
                      <a:pt x="42" y="246"/>
                    </a:lnTo>
                    <a:lnTo>
                      <a:pt x="34" y="265"/>
                    </a:lnTo>
                    <a:lnTo>
                      <a:pt x="25" y="286"/>
                    </a:lnTo>
                    <a:lnTo>
                      <a:pt x="19" y="306"/>
                    </a:lnTo>
                    <a:lnTo>
                      <a:pt x="13" y="327"/>
                    </a:lnTo>
                    <a:lnTo>
                      <a:pt x="7" y="348"/>
                    </a:lnTo>
                    <a:lnTo>
                      <a:pt x="3" y="369"/>
                    </a:lnTo>
                    <a:lnTo>
                      <a:pt x="2" y="392"/>
                    </a:lnTo>
                    <a:lnTo>
                      <a:pt x="0" y="413"/>
                    </a:lnTo>
                    <a:lnTo>
                      <a:pt x="0" y="436"/>
                    </a:lnTo>
                    <a:lnTo>
                      <a:pt x="0" y="459"/>
                    </a:lnTo>
                    <a:lnTo>
                      <a:pt x="2" y="480"/>
                    </a:lnTo>
                    <a:lnTo>
                      <a:pt x="3" y="503"/>
                    </a:lnTo>
                    <a:lnTo>
                      <a:pt x="7" y="524"/>
                    </a:lnTo>
                    <a:lnTo>
                      <a:pt x="13" y="545"/>
                    </a:lnTo>
                    <a:lnTo>
                      <a:pt x="19" y="567"/>
                    </a:lnTo>
                    <a:lnTo>
                      <a:pt x="25" y="586"/>
                    </a:lnTo>
                    <a:lnTo>
                      <a:pt x="34" y="605"/>
                    </a:lnTo>
                    <a:lnTo>
                      <a:pt x="42" y="624"/>
                    </a:lnTo>
                    <a:lnTo>
                      <a:pt x="51" y="643"/>
                    </a:lnTo>
                    <a:lnTo>
                      <a:pt x="63" y="662"/>
                    </a:lnTo>
                    <a:lnTo>
                      <a:pt x="73" y="680"/>
                    </a:lnTo>
                    <a:lnTo>
                      <a:pt x="86" y="697"/>
                    </a:lnTo>
                    <a:lnTo>
                      <a:pt x="99" y="712"/>
                    </a:lnTo>
                    <a:lnTo>
                      <a:pt x="113" y="730"/>
                    </a:lnTo>
                    <a:lnTo>
                      <a:pt x="126" y="745"/>
                    </a:lnTo>
                    <a:lnTo>
                      <a:pt x="142" y="758"/>
                    </a:lnTo>
                    <a:lnTo>
                      <a:pt x="157" y="772"/>
                    </a:lnTo>
                    <a:lnTo>
                      <a:pt x="174" y="785"/>
                    </a:lnTo>
                    <a:lnTo>
                      <a:pt x="192" y="797"/>
                    </a:lnTo>
                    <a:lnTo>
                      <a:pt x="209" y="808"/>
                    </a:lnTo>
                    <a:lnTo>
                      <a:pt x="228" y="820"/>
                    </a:lnTo>
                    <a:lnTo>
                      <a:pt x="245" y="829"/>
                    </a:lnTo>
                    <a:lnTo>
                      <a:pt x="264" y="837"/>
                    </a:lnTo>
                    <a:lnTo>
                      <a:pt x="286" y="845"/>
                    </a:lnTo>
                    <a:lnTo>
                      <a:pt x="305" y="852"/>
                    </a:lnTo>
                    <a:lnTo>
                      <a:pt x="326" y="858"/>
                    </a:lnTo>
                    <a:lnTo>
                      <a:pt x="347" y="864"/>
                    </a:lnTo>
                    <a:lnTo>
                      <a:pt x="368" y="868"/>
                    </a:lnTo>
                    <a:lnTo>
                      <a:pt x="391" y="870"/>
                    </a:lnTo>
                    <a:lnTo>
                      <a:pt x="412" y="872"/>
                    </a:lnTo>
                    <a:lnTo>
                      <a:pt x="435" y="872"/>
                    </a:lnTo>
                    <a:lnTo>
                      <a:pt x="458" y="872"/>
                    </a:lnTo>
                    <a:lnTo>
                      <a:pt x="479" y="870"/>
                    </a:lnTo>
                    <a:lnTo>
                      <a:pt x="502" y="868"/>
                    </a:lnTo>
                    <a:lnTo>
                      <a:pt x="523" y="864"/>
                    </a:lnTo>
                    <a:lnTo>
                      <a:pt x="545" y="858"/>
                    </a:lnTo>
                    <a:lnTo>
                      <a:pt x="566" y="852"/>
                    </a:lnTo>
                    <a:lnTo>
                      <a:pt x="585" y="845"/>
                    </a:lnTo>
                    <a:lnTo>
                      <a:pt x="604" y="837"/>
                    </a:lnTo>
                    <a:lnTo>
                      <a:pt x="623" y="829"/>
                    </a:lnTo>
                    <a:lnTo>
                      <a:pt x="642" y="820"/>
                    </a:lnTo>
                    <a:lnTo>
                      <a:pt x="662" y="808"/>
                    </a:lnTo>
                    <a:lnTo>
                      <a:pt x="679" y="797"/>
                    </a:lnTo>
                    <a:lnTo>
                      <a:pt x="696" y="785"/>
                    </a:lnTo>
                    <a:lnTo>
                      <a:pt x="713" y="772"/>
                    </a:lnTo>
                    <a:lnTo>
                      <a:pt x="729" y="758"/>
                    </a:lnTo>
                    <a:lnTo>
                      <a:pt x="744" y="745"/>
                    </a:lnTo>
                    <a:lnTo>
                      <a:pt x="758" y="730"/>
                    </a:lnTo>
                    <a:lnTo>
                      <a:pt x="771" y="712"/>
                    </a:lnTo>
                    <a:lnTo>
                      <a:pt x="784" y="697"/>
                    </a:lnTo>
                    <a:lnTo>
                      <a:pt x="796" y="680"/>
                    </a:lnTo>
                    <a:lnTo>
                      <a:pt x="807" y="662"/>
                    </a:lnTo>
                    <a:lnTo>
                      <a:pt x="819" y="643"/>
                    </a:lnTo>
                    <a:lnTo>
                      <a:pt x="829" y="624"/>
                    </a:lnTo>
                    <a:lnTo>
                      <a:pt x="836" y="605"/>
                    </a:lnTo>
                    <a:lnTo>
                      <a:pt x="844" y="586"/>
                    </a:lnTo>
                    <a:lnTo>
                      <a:pt x="852" y="567"/>
                    </a:lnTo>
                    <a:lnTo>
                      <a:pt x="857" y="545"/>
                    </a:lnTo>
                    <a:lnTo>
                      <a:pt x="863" y="524"/>
                    </a:lnTo>
                    <a:lnTo>
                      <a:pt x="867" y="503"/>
                    </a:lnTo>
                    <a:lnTo>
                      <a:pt x="869" y="480"/>
                    </a:lnTo>
                    <a:lnTo>
                      <a:pt x="871" y="459"/>
                    </a:lnTo>
                    <a:lnTo>
                      <a:pt x="871" y="436"/>
                    </a:lnTo>
                    <a:lnTo>
                      <a:pt x="857" y="436"/>
                    </a:lnTo>
                    <a:lnTo>
                      <a:pt x="857" y="415"/>
                    </a:lnTo>
                    <a:lnTo>
                      <a:pt x="855" y="392"/>
                    </a:lnTo>
                    <a:lnTo>
                      <a:pt x="854" y="371"/>
                    </a:lnTo>
                    <a:lnTo>
                      <a:pt x="850" y="352"/>
                    </a:lnTo>
                    <a:lnTo>
                      <a:pt x="846" y="330"/>
                    </a:lnTo>
                    <a:lnTo>
                      <a:pt x="840" y="309"/>
                    </a:lnTo>
                    <a:lnTo>
                      <a:pt x="832" y="290"/>
                    </a:lnTo>
                    <a:lnTo>
                      <a:pt x="825" y="271"/>
                    </a:lnTo>
                    <a:lnTo>
                      <a:pt x="817" y="252"/>
                    </a:lnTo>
                    <a:lnTo>
                      <a:pt x="807" y="235"/>
                    </a:lnTo>
                    <a:lnTo>
                      <a:pt x="798" y="217"/>
                    </a:lnTo>
                    <a:lnTo>
                      <a:pt x="786" y="200"/>
                    </a:lnTo>
                    <a:lnTo>
                      <a:pt x="775" y="183"/>
                    </a:lnTo>
                    <a:lnTo>
                      <a:pt x="761" y="167"/>
                    </a:lnTo>
                    <a:lnTo>
                      <a:pt x="748" y="152"/>
                    </a:lnTo>
                    <a:lnTo>
                      <a:pt x="735" y="137"/>
                    </a:lnTo>
                    <a:lnTo>
                      <a:pt x="719" y="123"/>
                    </a:lnTo>
                    <a:lnTo>
                      <a:pt x="704" y="110"/>
                    </a:lnTo>
                    <a:lnTo>
                      <a:pt x="689" y="96"/>
                    </a:lnTo>
                    <a:lnTo>
                      <a:pt x="671" y="85"/>
                    </a:lnTo>
                    <a:lnTo>
                      <a:pt x="654" y="73"/>
                    </a:lnTo>
                    <a:lnTo>
                      <a:pt x="637" y="64"/>
                    </a:lnTo>
                    <a:lnTo>
                      <a:pt x="619" y="54"/>
                    </a:lnTo>
                    <a:lnTo>
                      <a:pt x="600" y="46"/>
                    </a:lnTo>
                    <a:lnTo>
                      <a:pt x="581" y="39"/>
                    </a:lnTo>
                    <a:lnTo>
                      <a:pt x="562" y="31"/>
                    </a:lnTo>
                    <a:lnTo>
                      <a:pt x="541" y="25"/>
                    </a:lnTo>
                    <a:lnTo>
                      <a:pt x="520" y="22"/>
                    </a:lnTo>
                    <a:lnTo>
                      <a:pt x="500" y="18"/>
                    </a:lnTo>
                    <a:lnTo>
                      <a:pt x="477" y="16"/>
                    </a:lnTo>
                    <a:lnTo>
                      <a:pt x="456" y="14"/>
                    </a:lnTo>
                    <a:lnTo>
                      <a:pt x="435" y="12"/>
                    </a:lnTo>
                    <a:lnTo>
                      <a:pt x="414" y="14"/>
                    </a:lnTo>
                    <a:lnTo>
                      <a:pt x="391" y="16"/>
                    </a:lnTo>
                    <a:lnTo>
                      <a:pt x="370" y="18"/>
                    </a:lnTo>
                    <a:lnTo>
                      <a:pt x="351" y="22"/>
                    </a:lnTo>
                    <a:lnTo>
                      <a:pt x="330" y="25"/>
                    </a:lnTo>
                    <a:lnTo>
                      <a:pt x="309" y="31"/>
                    </a:lnTo>
                    <a:lnTo>
                      <a:pt x="289" y="39"/>
                    </a:lnTo>
                    <a:lnTo>
                      <a:pt x="270" y="46"/>
                    </a:lnTo>
                    <a:lnTo>
                      <a:pt x="251" y="54"/>
                    </a:lnTo>
                    <a:lnTo>
                      <a:pt x="234" y="64"/>
                    </a:lnTo>
                    <a:lnTo>
                      <a:pt x="216" y="73"/>
                    </a:lnTo>
                    <a:lnTo>
                      <a:pt x="199" y="85"/>
                    </a:lnTo>
                    <a:lnTo>
                      <a:pt x="182" y="96"/>
                    </a:lnTo>
                    <a:lnTo>
                      <a:pt x="167" y="110"/>
                    </a:lnTo>
                    <a:lnTo>
                      <a:pt x="151" y="123"/>
                    </a:lnTo>
                    <a:lnTo>
                      <a:pt x="136" y="137"/>
                    </a:lnTo>
                    <a:lnTo>
                      <a:pt x="122" y="152"/>
                    </a:lnTo>
                    <a:lnTo>
                      <a:pt x="109" y="167"/>
                    </a:lnTo>
                    <a:lnTo>
                      <a:pt x="96" y="183"/>
                    </a:lnTo>
                    <a:lnTo>
                      <a:pt x="84" y="200"/>
                    </a:lnTo>
                    <a:lnTo>
                      <a:pt x="73" y="217"/>
                    </a:lnTo>
                    <a:lnTo>
                      <a:pt x="63" y="235"/>
                    </a:lnTo>
                    <a:lnTo>
                      <a:pt x="53" y="252"/>
                    </a:lnTo>
                    <a:lnTo>
                      <a:pt x="46" y="271"/>
                    </a:lnTo>
                    <a:lnTo>
                      <a:pt x="38" y="290"/>
                    </a:lnTo>
                    <a:lnTo>
                      <a:pt x="30" y="309"/>
                    </a:lnTo>
                    <a:lnTo>
                      <a:pt x="25" y="330"/>
                    </a:lnTo>
                    <a:lnTo>
                      <a:pt x="21" y="352"/>
                    </a:lnTo>
                    <a:lnTo>
                      <a:pt x="17" y="371"/>
                    </a:lnTo>
                    <a:lnTo>
                      <a:pt x="15" y="392"/>
                    </a:lnTo>
                    <a:lnTo>
                      <a:pt x="13" y="415"/>
                    </a:lnTo>
                    <a:lnTo>
                      <a:pt x="11" y="436"/>
                    </a:lnTo>
                    <a:lnTo>
                      <a:pt x="13" y="457"/>
                    </a:lnTo>
                    <a:lnTo>
                      <a:pt x="15" y="478"/>
                    </a:lnTo>
                    <a:lnTo>
                      <a:pt x="17" y="501"/>
                    </a:lnTo>
                    <a:lnTo>
                      <a:pt x="21" y="520"/>
                    </a:lnTo>
                    <a:lnTo>
                      <a:pt x="25" y="542"/>
                    </a:lnTo>
                    <a:lnTo>
                      <a:pt x="30" y="563"/>
                    </a:lnTo>
                    <a:lnTo>
                      <a:pt x="38" y="582"/>
                    </a:lnTo>
                    <a:lnTo>
                      <a:pt x="46" y="601"/>
                    </a:lnTo>
                    <a:lnTo>
                      <a:pt x="53" y="620"/>
                    </a:lnTo>
                    <a:lnTo>
                      <a:pt x="63" y="638"/>
                    </a:lnTo>
                    <a:lnTo>
                      <a:pt x="73" y="655"/>
                    </a:lnTo>
                    <a:lnTo>
                      <a:pt x="84" y="672"/>
                    </a:lnTo>
                    <a:lnTo>
                      <a:pt x="96" y="689"/>
                    </a:lnTo>
                    <a:lnTo>
                      <a:pt x="109" y="705"/>
                    </a:lnTo>
                    <a:lnTo>
                      <a:pt x="122" y="720"/>
                    </a:lnTo>
                    <a:lnTo>
                      <a:pt x="136" y="735"/>
                    </a:lnTo>
                    <a:lnTo>
                      <a:pt x="151" y="749"/>
                    </a:lnTo>
                    <a:lnTo>
                      <a:pt x="167" y="762"/>
                    </a:lnTo>
                    <a:lnTo>
                      <a:pt x="182" y="776"/>
                    </a:lnTo>
                    <a:lnTo>
                      <a:pt x="199" y="787"/>
                    </a:lnTo>
                    <a:lnTo>
                      <a:pt x="216" y="797"/>
                    </a:lnTo>
                    <a:lnTo>
                      <a:pt x="234" y="808"/>
                    </a:lnTo>
                    <a:lnTo>
                      <a:pt x="251" y="818"/>
                    </a:lnTo>
                    <a:lnTo>
                      <a:pt x="270" y="826"/>
                    </a:lnTo>
                    <a:lnTo>
                      <a:pt x="289" y="833"/>
                    </a:lnTo>
                    <a:lnTo>
                      <a:pt x="309" y="841"/>
                    </a:lnTo>
                    <a:lnTo>
                      <a:pt x="330" y="845"/>
                    </a:lnTo>
                    <a:lnTo>
                      <a:pt x="351" y="851"/>
                    </a:lnTo>
                    <a:lnTo>
                      <a:pt x="370" y="854"/>
                    </a:lnTo>
                    <a:lnTo>
                      <a:pt x="391" y="856"/>
                    </a:lnTo>
                    <a:lnTo>
                      <a:pt x="414" y="858"/>
                    </a:lnTo>
                    <a:lnTo>
                      <a:pt x="435" y="858"/>
                    </a:lnTo>
                    <a:lnTo>
                      <a:pt x="456" y="858"/>
                    </a:lnTo>
                    <a:lnTo>
                      <a:pt x="477" y="856"/>
                    </a:lnTo>
                    <a:lnTo>
                      <a:pt x="500" y="854"/>
                    </a:lnTo>
                    <a:lnTo>
                      <a:pt x="520" y="851"/>
                    </a:lnTo>
                    <a:lnTo>
                      <a:pt x="541" y="845"/>
                    </a:lnTo>
                    <a:lnTo>
                      <a:pt x="562" y="841"/>
                    </a:lnTo>
                    <a:lnTo>
                      <a:pt x="581" y="833"/>
                    </a:lnTo>
                    <a:lnTo>
                      <a:pt x="600" y="826"/>
                    </a:lnTo>
                    <a:lnTo>
                      <a:pt x="619" y="818"/>
                    </a:lnTo>
                    <a:lnTo>
                      <a:pt x="637" y="808"/>
                    </a:lnTo>
                    <a:lnTo>
                      <a:pt x="654" y="797"/>
                    </a:lnTo>
                    <a:lnTo>
                      <a:pt x="671" y="787"/>
                    </a:lnTo>
                    <a:lnTo>
                      <a:pt x="689" y="776"/>
                    </a:lnTo>
                    <a:lnTo>
                      <a:pt x="704" y="762"/>
                    </a:lnTo>
                    <a:lnTo>
                      <a:pt x="719" y="749"/>
                    </a:lnTo>
                    <a:lnTo>
                      <a:pt x="735" y="735"/>
                    </a:lnTo>
                    <a:lnTo>
                      <a:pt x="748" y="720"/>
                    </a:lnTo>
                    <a:lnTo>
                      <a:pt x="761" y="705"/>
                    </a:lnTo>
                    <a:lnTo>
                      <a:pt x="775" y="689"/>
                    </a:lnTo>
                    <a:lnTo>
                      <a:pt x="786" y="672"/>
                    </a:lnTo>
                    <a:lnTo>
                      <a:pt x="798" y="655"/>
                    </a:lnTo>
                    <a:lnTo>
                      <a:pt x="807" y="638"/>
                    </a:lnTo>
                    <a:lnTo>
                      <a:pt x="817" y="620"/>
                    </a:lnTo>
                    <a:lnTo>
                      <a:pt x="825" y="601"/>
                    </a:lnTo>
                    <a:lnTo>
                      <a:pt x="832" y="582"/>
                    </a:lnTo>
                    <a:lnTo>
                      <a:pt x="840" y="563"/>
                    </a:lnTo>
                    <a:lnTo>
                      <a:pt x="846" y="542"/>
                    </a:lnTo>
                    <a:lnTo>
                      <a:pt x="850" y="520"/>
                    </a:lnTo>
                    <a:lnTo>
                      <a:pt x="854" y="501"/>
                    </a:lnTo>
                    <a:lnTo>
                      <a:pt x="855" y="478"/>
                    </a:lnTo>
                    <a:lnTo>
                      <a:pt x="857" y="457"/>
                    </a:lnTo>
                    <a:lnTo>
                      <a:pt x="857" y="436"/>
                    </a:lnTo>
                    <a:lnTo>
                      <a:pt x="871" y="436"/>
                    </a:lnTo>
                    <a:close/>
                  </a:path>
                </a:pathLst>
              </a:custGeom>
              <a:solidFill>
                <a:srgbClr val="BDE4FF"/>
              </a:solidFill>
              <a:ln w="9525">
                <a:noFill/>
                <a:round/>
                <a:headEnd/>
                <a:tailEnd/>
              </a:ln>
            </p:spPr>
            <p:txBody>
              <a:bodyPr/>
              <a:lstStyle/>
              <a:p>
                <a:endParaRPr lang="en-US"/>
              </a:p>
            </p:txBody>
          </p:sp>
          <p:sp>
            <p:nvSpPr>
              <p:cNvPr id="27846" name="Freeform 1162"/>
              <p:cNvSpPr>
                <a:spLocks/>
              </p:cNvSpPr>
              <p:nvPr/>
            </p:nvSpPr>
            <p:spPr bwMode="auto">
              <a:xfrm>
                <a:off x="438" y="1776"/>
                <a:ext cx="860" cy="860"/>
              </a:xfrm>
              <a:custGeom>
                <a:avLst/>
                <a:gdLst>
                  <a:gd name="T0" fmla="*/ 854 w 860"/>
                  <a:gd name="T1" fmla="*/ 365 h 860"/>
                  <a:gd name="T2" fmla="*/ 833 w 860"/>
                  <a:gd name="T3" fmla="*/ 282 h 860"/>
                  <a:gd name="T4" fmla="*/ 797 w 860"/>
                  <a:gd name="T5" fmla="*/ 207 h 860"/>
                  <a:gd name="T6" fmla="*/ 749 w 860"/>
                  <a:gd name="T7" fmla="*/ 140 h 860"/>
                  <a:gd name="T8" fmla="*/ 687 w 860"/>
                  <a:gd name="T9" fmla="*/ 87 h 860"/>
                  <a:gd name="T10" fmla="*/ 616 w 860"/>
                  <a:gd name="T11" fmla="*/ 42 h 860"/>
                  <a:gd name="T12" fmla="*/ 538 w 860"/>
                  <a:gd name="T13" fmla="*/ 14 h 860"/>
                  <a:gd name="T14" fmla="*/ 451 w 860"/>
                  <a:gd name="T15" fmla="*/ 0 h 860"/>
                  <a:gd name="T16" fmla="*/ 365 w 860"/>
                  <a:gd name="T17" fmla="*/ 6 h 860"/>
                  <a:gd name="T18" fmla="*/ 282 w 860"/>
                  <a:gd name="T19" fmla="*/ 27 h 860"/>
                  <a:gd name="T20" fmla="*/ 208 w 860"/>
                  <a:gd name="T21" fmla="*/ 62 h 860"/>
                  <a:gd name="T22" fmla="*/ 140 w 860"/>
                  <a:gd name="T23" fmla="*/ 111 h 860"/>
                  <a:gd name="T24" fmla="*/ 87 w 860"/>
                  <a:gd name="T25" fmla="*/ 173 h 860"/>
                  <a:gd name="T26" fmla="*/ 43 w 860"/>
                  <a:gd name="T27" fmla="*/ 244 h 860"/>
                  <a:gd name="T28" fmla="*/ 14 w 860"/>
                  <a:gd name="T29" fmla="*/ 323 h 860"/>
                  <a:gd name="T30" fmla="*/ 0 w 860"/>
                  <a:gd name="T31" fmla="*/ 407 h 860"/>
                  <a:gd name="T32" fmla="*/ 6 w 860"/>
                  <a:gd name="T33" fmla="*/ 495 h 860"/>
                  <a:gd name="T34" fmla="*/ 27 w 860"/>
                  <a:gd name="T35" fmla="*/ 578 h 860"/>
                  <a:gd name="T36" fmla="*/ 62 w 860"/>
                  <a:gd name="T37" fmla="*/ 653 h 860"/>
                  <a:gd name="T38" fmla="*/ 112 w 860"/>
                  <a:gd name="T39" fmla="*/ 718 h 860"/>
                  <a:gd name="T40" fmla="*/ 173 w 860"/>
                  <a:gd name="T41" fmla="*/ 774 h 860"/>
                  <a:gd name="T42" fmla="*/ 244 w 860"/>
                  <a:gd name="T43" fmla="*/ 818 h 860"/>
                  <a:gd name="T44" fmla="*/ 323 w 860"/>
                  <a:gd name="T45" fmla="*/ 846 h 860"/>
                  <a:gd name="T46" fmla="*/ 407 w 860"/>
                  <a:gd name="T47" fmla="*/ 860 h 860"/>
                  <a:gd name="T48" fmla="*/ 495 w 860"/>
                  <a:gd name="T49" fmla="*/ 854 h 860"/>
                  <a:gd name="T50" fmla="*/ 578 w 860"/>
                  <a:gd name="T51" fmla="*/ 833 h 860"/>
                  <a:gd name="T52" fmla="*/ 653 w 860"/>
                  <a:gd name="T53" fmla="*/ 797 h 860"/>
                  <a:gd name="T54" fmla="*/ 720 w 860"/>
                  <a:gd name="T55" fmla="*/ 749 h 860"/>
                  <a:gd name="T56" fmla="*/ 774 w 860"/>
                  <a:gd name="T57" fmla="*/ 687 h 860"/>
                  <a:gd name="T58" fmla="*/ 818 w 860"/>
                  <a:gd name="T59" fmla="*/ 616 h 860"/>
                  <a:gd name="T60" fmla="*/ 847 w 860"/>
                  <a:gd name="T61" fmla="*/ 537 h 860"/>
                  <a:gd name="T62" fmla="*/ 860 w 860"/>
                  <a:gd name="T63" fmla="*/ 451 h 860"/>
                  <a:gd name="T64" fmla="*/ 845 w 860"/>
                  <a:gd name="T65" fmla="*/ 388 h 860"/>
                  <a:gd name="T66" fmla="*/ 827 w 860"/>
                  <a:gd name="T67" fmla="*/ 305 h 860"/>
                  <a:gd name="T68" fmla="*/ 797 w 860"/>
                  <a:gd name="T69" fmla="*/ 230 h 860"/>
                  <a:gd name="T70" fmla="*/ 724 w 860"/>
                  <a:gd name="T71" fmla="*/ 134 h 860"/>
                  <a:gd name="T72" fmla="*/ 628 w 860"/>
                  <a:gd name="T73" fmla="*/ 63 h 860"/>
                  <a:gd name="T74" fmla="*/ 555 w 860"/>
                  <a:gd name="T75" fmla="*/ 33 h 860"/>
                  <a:gd name="T76" fmla="*/ 472 w 860"/>
                  <a:gd name="T77" fmla="*/ 16 h 860"/>
                  <a:gd name="T78" fmla="*/ 388 w 860"/>
                  <a:gd name="T79" fmla="*/ 16 h 860"/>
                  <a:gd name="T80" fmla="*/ 305 w 860"/>
                  <a:gd name="T81" fmla="*/ 33 h 860"/>
                  <a:gd name="T82" fmla="*/ 231 w 860"/>
                  <a:gd name="T83" fmla="*/ 63 h 860"/>
                  <a:gd name="T84" fmla="*/ 135 w 860"/>
                  <a:gd name="T85" fmla="*/ 134 h 860"/>
                  <a:gd name="T86" fmla="*/ 64 w 860"/>
                  <a:gd name="T87" fmla="*/ 230 h 860"/>
                  <a:gd name="T88" fmla="*/ 33 w 860"/>
                  <a:gd name="T89" fmla="*/ 305 h 860"/>
                  <a:gd name="T90" fmla="*/ 16 w 860"/>
                  <a:gd name="T91" fmla="*/ 388 h 860"/>
                  <a:gd name="T92" fmla="*/ 16 w 860"/>
                  <a:gd name="T93" fmla="*/ 472 h 860"/>
                  <a:gd name="T94" fmla="*/ 33 w 860"/>
                  <a:gd name="T95" fmla="*/ 553 h 860"/>
                  <a:gd name="T96" fmla="*/ 64 w 860"/>
                  <a:gd name="T97" fmla="*/ 628 h 860"/>
                  <a:gd name="T98" fmla="*/ 135 w 860"/>
                  <a:gd name="T99" fmla="*/ 724 h 860"/>
                  <a:gd name="T100" fmla="*/ 231 w 860"/>
                  <a:gd name="T101" fmla="*/ 797 h 860"/>
                  <a:gd name="T102" fmla="*/ 305 w 860"/>
                  <a:gd name="T103" fmla="*/ 827 h 860"/>
                  <a:gd name="T104" fmla="*/ 388 w 860"/>
                  <a:gd name="T105" fmla="*/ 845 h 860"/>
                  <a:gd name="T106" fmla="*/ 472 w 860"/>
                  <a:gd name="T107" fmla="*/ 845 h 860"/>
                  <a:gd name="T108" fmla="*/ 555 w 860"/>
                  <a:gd name="T109" fmla="*/ 827 h 860"/>
                  <a:gd name="T110" fmla="*/ 628 w 860"/>
                  <a:gd name="T111" fmla="*/ 797 h 860"/>
                  <a:gd name="T112" fmla="*/ 724 w 860"/>
                  <a:gd name="T113" fmla="*/ 724 h 860"/>
                  <a:gd name="T114" fmla="*/ 797 w 860"/>
                  <a:gd name="T115" fmla="*/ 628 h 860"/>
                  <a:gd name="T116" fmla="*/ 827 w 860"/>
                  <a:gd name="T117" fmla="*/ 553 h 860"/>
                  <a:gd name="T118" fmla="*/ 845 w 860"/>
                  <a:gd name="T119" fmla="*/ 472 h 86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60"/>
                  <a:gd name="T181" fmla="*/ 0 h 860"/>
                  <a:gd name="T182" fmla="*/ 860 w 860"/>
                  <a:gd name="T183" fmla="*/ 860 h 86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60" h="860">
                    <a:moveTo>
                      <a:pt x="860" y="430"/>
                    </a:moveTo>
                    <a:lnTo>
                      <a:pt x="860" y="407"/>
                    </a:lnTo>
                    <a:lnTo>
                      <a:pt x="858" y="386"/>
                    </a:lnTo>
                    <a:lnTo>
                      <a:pt x="854" y="365"/>
                    </a:lnTo>
                    <a:lnTo>
                      <a:pt x="850" y="344"/>
                    </a:lnTo>
                    <a:lnTo>
                      <a:pt x="847" y="323"/>
                    </a:lnTo>
                    <a:lnTo>
                      <a:pt x="841" y="301"/>
                    </a:lnTo>
                    <a:lnTo>
                      <a:pt x="833" y="282"/>
                    </a:lnTo>
                    <a:lnTo>
                      <a:pt x="826" y="263"/>
                    </a:lnTo>
                    <a:lnTo>
                      <a:pt x="818" y="244"/>
                    </a:lnTo>
                    <a:lnTo>
                      <a:pt x="808" y="225"/>
                    </a:lnTo>
                    <a:lnTo>
                      <a:pt x="797" y="207"/>
                    </a:lnTo>
                    <a:lnTo>
                      <a:pt x="787" y="190"/>
                    </a:lnTo>
                    <a:lnTo>
                      <a:pt x="774" y="173"/>
                    </a:lnTo>
                    <a:lnTo>
                      <a:pt x="762" y="158"/>
                    </a:lnTo>
                    <a:lnTo>
                      <a:pt x="749" y="140"/>
                    </a:lnTo>
                    <a:lnTo>
                      <a:pt x="733" y="127"/>
                    </a:lnTo>
                    <a:lnTo>
                      <a:pt x="720" y="111"/>
                    </a:lnTo>
                    <a:lnTo>
                      <a:pt x="703" y="98"/>
                    </a:lnTo>
                    <a:lnTo>
                      <a:pt x="687" y="87"/>
                    </a:lnTo>
                    <a:lnTo>
                      <a:pt x="670" y="73"/>
                    </a:lnTo>
                    <a:lnTo>
                      <a:pt x="653" y="62"/>
                    </a:lnTo>
                    <a:lnTo>
                      <a:pt x="636" y="52"/>
                    </a:lnTo>
                    <a:lnTo>
                      <a:pt x="616" y="42"/>
                    </a:lnTo>
                    <a:lnTo>
                      <a:pt x="597" y="35"/>
                    </a:lnTo>
                    <a:lnTo>
                      <a:pt x="578" y="27"/>
                    </a:lnTo>
                    <a:lnTo>
                      <a:pt x="559" y="19"/>
                    </a:lnTo>
                    <a:lnTo>
                      <a:pt x="538" y="14"/>
                    </a:lnTo>
                    <a:lnTo>
                      <a:pt x="517" y="10"/>
                    </a:lnTo>
                    <a:lnTo>
                      <a:pt x="495" y="6"/>
                    </a:lnTo>
                    <a:lnTo>
                      <a:pt x="474" y="2"/>
                    </a:lnTo>
                    <a:lnTo>
                      <a:pt x="451" y="0"/>
                    </a:lnTo>
                    <a:lnTo>
                      <a:pt x="430" y="0"/>
                    </a:lnTo>
                    <a:lnTo>
                      <a:pt x="407" y="0"/>
                    </a:lnTo>
                    <a:lnTo>
                      <a:pt x="386" y="2"/>
                    </a:lnTo>
                    <a:lnTo>
                      <a:pt x="365" y="6"/>
                    </a:lnTo>
                    <a:lnTo>
                      <a:pt x="344" y="10"/>
                    </a:lnTo>
                    <a:lnTo>
                      <a:pt x="323" y="14"/>
                    </a:lnTo>
                    <a:lnTo>
                      <a:pt x="302" y="19"/>
                    </a:lnTo>
                    <a:lnTo>
                      <a:pt x="282" y="27"/>
                    </a:lnTo>
                    <a:lnTo>
                      <a:pt x="263" y="35"/>
                    </a:lnTo>
                    <a:lnTo>
                      <a:pt x="244" y="42"/>
                    </a:lnTo>
                    <a:lnTo>
                      <a:pt x="225" y="52"/>
                    </a:lnTo>
                    <a:lnTo>
                      <a:pt x="208" y="62"/>
                    </a:lnTo>
                    <a:lnTo>
                      <a:pt x="190" y="73"/>
                    </a:lnTo>
                    <a:lnTo>
                      <a:pt x="173" y="87"/>
                    </a:lnTo>
                    <a:lnTo>
                      <a:pt x="158" y="98"/>
                    </a:lnTo>
                    <a:lnTo>
                      <a:pt x="140" y="111"/>
                    </a:lnTo>
                    <a:lnTo>
                      <a:pt x="127" y="127"/>
                    </a:lnTo>
                    <a:lnTo>
                      <a:pt x="112" y="140"/>
                    </a:lnTo>
                    <a:lnTo>
                      <a:pt x="98" y="158"/>
                    </a:lnTo>
                    <a:lnTo>
                      <a:pt x="87" y="173"/>
                    </a:lnTo>
                    <a:lnTo>
                      <a:pt x="73" y="190"/>
                    </a:lnTo>
                    <a:lnTo>
                      <a:pt x="62" y="207"/>
                    </a:lnTo>
                    <a:lnTo>
                      <a:pt x="52" y="225"/>
                    </a:lnTo>
                    <a:lnTo>
                      <a:pt x="43" y="244"/>
                    </a:lnTo>
                    <a:lnTo>
                      <a:pt x="35" y="263"/>
                    </a:lnTo>
                    <a:lnTo>
                      <a:pt x="27" y="282"/>
                    </a:lnTo>
                    <a:lnTo>
                      <a:pt x="20" y="301"/>
                    </a:lnTo>
                    <a:lnTo>
                      <a:pt x="14" y="323"/>
                    </a:lnTo>
                    <a:lnTo>
                      <a:pt x="10" y="344"/>
                    </a:lnTo>
                    <a:lnTo>
                      <a:pt x="6" y="365"/>
                    </a:lnTo>
                    <a:lnTo>
                      <a:pt x="2" y="386"/>
                    </a:lnTo>
                    <a:lnTo>
                      <a:pt x="0" y="407"/>
                    </a:lnTo>
                    <a:lnTo>
                      <a:pt x="0" y="430"/>
                    </a:lnTo>
                    <a:lnTo>
                      <a:pt x="0" y="451"/>
                    </a:lnTo>
                    <a:lnTo>
                      <a:pt x="2" y="474"/>
                    </a:lnTo>
                    <a:lnTo>
                      <a:pt x="6" y="495"/>
                    </a:lnTo>
                    <a:lnTo>
                      <a:pt x="10" y="516"/>
                    </a:lnTo>
                    <a:lnTo>
                      <a:pt x="14" y="537"/>
                    </a:lnTo>
                    <a:lnTo>
                      <a:pt x="20" y="559"/>
                    </a:lnTo>
                    <a:lnTo>
                      <a:pt x="27" y="578"/>
                    </a:lnTo>
                    <a:lnTo>
                      <a:pt x="35" y="597"/>
                    </a:lnTo>
                    <a:lnTo>
                      <a:pt x="43" y="616"/>
                    </a:lnTo>
                    <a:lnTo>
                      <a:pt x="52" y="635"/>
                    </a:lnTo>
                    <a:lnTo>
                      <a:pt x="62" y="653"/>
                    </a:lnTo>
                    <a:lnTo>
                      <a:pt x="73" y="670"/>
                    </a:lnTo>
                    <a:lnTo>
                      <a:pt x="87" y="687"/>
                    </a:lnTo>
                    <a:lnTo>
                      <a:pt x="98" y="703"/>
                    </a:lnTo>
                    <a:lnTo>
                      <a:pt x="112" y="718"/>
                    </a:lnTo>
                    <a:lnTo>
                      <a:pt x="127" y="733"/>
                    </a:lnTo>
                    <a:lnTo>
                      <a:pt x="140" y="749"/>
                    </a:lnTo>
                    <a:lnTo>
                      <a:pt x="158" y="762"/>
                    </a:lnTo>
                    <a:lnTo>
                      <a:pt x="173" y="774"/>
                    </a:lnTo>
                    <a:lnTo>
                      <a:pt x="190" y="787"/>
                    </a:lnTo>
                    <a:lnTo>
                      <a:pt x="208" y="797"/>
                    </a:lnTo>
                    <a:lnTo>
                      <a:pt x="225" y="808"/>
                    </a:lnTo>
                    <a:lnTo>
                      <a:pt x="244" y="818"/>
                    </a:lnTo>
                    <a:lnTo>
                      <a:pt x="263" y="825"/>
                    </a:lnTo>
                    <a:lnTo>
                      <a:pt x="282" y="833"/>
                    </a:lnTo>
                    <a:lnTo>
                      <a:pt x="302" y="841"/>
                    </a:lnTo>
                    <a:lnTo>
                      <a:pt x="323" y="846"/>
                    </a:lnTo>
                    <a:lnTo>
                      <a:pt x="344" y="850"/>
                    </a:lnTo>
                    <a:lnTo>
                      <a:pt x="365" y="854"/>
                    </a:lnTo>
                    <a:lnTo>
                      <a:pt x="386" y="858"/>
                    </a:lnTo>
                    <a:lnTo>
                      <a:pt x="407" y="860"/>
                    </a:lnTo>
                    <a:lnTo>
                      <a:pt x="430" y="860"/>
                    </a:lnTo>
                    <a:lnTo>
                      <a:pt x="451" y="860"/>
                    </a:lnTo>
                    <a:lnTo>
                      <a:pt x="474" y="858"/>
                    </a:lnTo>
                    <a:lnTo>
                      <a:pt x="495" y="854"/>
                    </a:lnTo>
                    <a:lnTo>
                      <a:pt x="517" y="850"/>
                    </a:lnTo>
                    <a:lnTo>
                      <a:pt x="538" y="846"/>
                    </a:lnTo>
                    <a:lnTo>
                      <a:pt x="559" y="841"/>
                    </a:lnTo>
                    <a:lnTo>
                      <a:pt x="578" y="833"/>
                    </a:lnTo>
                    <a:lnTo>
                      <a:pt x="597" y="825"/>
                    </a:lnTo>
                    <a:lnTo>
                      <a:pt x="616" y="818"/>
                    </a:lnTo>
                    <a:lnTo>
                      <a:pt x="636" y="808"/>
                    </a:lnTo>
                    <a:lnTo>
                      <a:pt x="653" y="797"/>
                    </a:lnTo>
                    <a:lnTo>
                      <a:pt x="670" y="787"/>
                    </a:lnTo>
                    <a:lnTo>
                      <a:pt x="687" y="774"/>
                    </a:lnTo>
                    <a:lnTo>
                      <a:pt x="703" y="762"/>
                    </a:lnTo>
                    <a:lnTo>
                      <a:pt x="720" y="749"/>
                    </a:lnTo>
                    <a:lnTo>
                      <a:pt x="733" y="733"/>
                    </a:lnTo>
                    <a:lnTo>
                      <a:pt x="749" y="718"/>
                    </a:lnTo>
                    <a:lnTo>
                      <a:pt x="762" y="703"/>
                    </a:lnTo>
                    <a:lnTo>
                      <a:pt x="774" y="687"/>
                    </a:lnTo>
                    <a:lnTo>
                      <a:pt x="787" y="670"/>
                    </a:lnTo>
                    <a:lnTo>
                      <a:pt x="797" y="653"/>
                    </a:lnTo>
                    <a:lnTo>
                      <a:pt x="808" y="635"/>
                    </a:lnTo>
                    <a:lnTo>
                      <a:pt x="818" y="616"/>
                    </a:lnTo>
                    <a:lnTo>
                      <a:pt x="826" y="597"/>
                    </a:lnTo>
                    <a:lnTo>
                      <a:pt x="833" y="578"/>
                    </a:lnTo>
                    <a:lnTo>
                      <a:pt x="841" y="559"/>
                    </a:lnTo>
                    <a:lnTo>
                      <a:pt x="847" y="537"/>
                    </a:lnTo>
                    <a:lnTo>
                      <a:pt x="850" y="516"/>
                    </a:lnTo>
                    <a:lnTo>
                      <a:pt x="854" y="495"/>
                    </a:lnTo>
                    <a:lnTo>
                      <a:pt x="858" y="474"/>
                    </a:lnTo>
                    <a:lnTo>
                      <a:pt x="860" y="451"/>
                    </a:lnTo>
                    <a:lnTo>
                      <a:pt x="860" y="430"/>
                    </a:lnTo>
                    <a:lnTo>
                      <a:pt x="847" y="430"/>
                    </a:lnTo>
                    <a:lnTo>
                      <a:pt x="847" y="409"/>
                    </a:lnTo>
                    <a:lnTo>
                      <a:pt x="845" y="388"/>
                    </a:lnTo>
                    <a:lnTo>
                      <a:pt x="843" y="367"/>
                    </a:lnTo>
                    <a:lnTo>
                      <a:pt x="839" y="346"/>
                    </a:lnTo>
                    <a:lnTo>
                      <a:pt x="833" y="326"/>
                    </a:lnTo>
                    <a:lnTo>
                      <a:pt x="827" y="305"/>
                    </a:lnTo>
                    <a:lnTo>
                      <a:pt x="822" y="286"/>
                    </a:lnTo>
                    <a:lnTo>
                      <a:pt x="814" y="267"/>
                    </a:lnTo>
                    <a:lnTo>
                      <a:pt x="806" y="250"/>
                    </a:lnTo>
                    <a:lnTo>
                      <a:pt x="797" y="230"/>
                    </a:lnTo>
                    <a:lnTo>
                      <a:pt x="787" y="213"/>
                    </a:lnTo>
                    <a:lnTo>
                      <a:pt x="776" y="198"/>
                    </a:lnTo>
                    <a:lnTo>
                      <a:pt x="751" y="165"/>
                    </a:lnTo>
                    <a:lnTo>
                      <a:pt x="724" y="134"/>
                    </a:lnTo>
                    <a:lnTo>
                      <a:pt x="695" y="108"/>
                    </a:lnTo>
                    <a:lnTo>
                      <a:pt x="662" y="85"/>
                    </a:lnTo>
                    <a:lnTo>
                      <a:pt x="647" y="73"/>
                    </a:lnTo>
                    <a:lnTo>
                      <a:pt x="628" y="63"/>
                    </a:lnTo>
                    <a:lnTo>
                      <a:pt x="611" y="54"/>
                    </a:lnTo>
                    <a:lnTo>
                      <a:pt x="591" y="46"/>
                    </a:lnTo>
                    <a:lnTo>
                      <a:pt x="574" y="39"/>
                    </a:lnTo>
                    <a:lnTo>
                      <a:pt x="555" y="33"/>
                    </a:lnTo>
                    <a:lnTo>
                      <a:pt x="534" y="27"/>
                    </a:lnTo>
                    <a:lnTo>
                      <a:pt x="515" y="21"/>
                    </a:lnTo>
                    <a:lnTo>
                      <a:pt x="494" y="17"/>
                    </a:lnTo>
                    <a:lnTo>
                      <a:pt x="472" y="16"/>
                    </a:lnTo>
                    <a:lnTo>
                      <a:pt x="451" y="14"/>
                    </a:lnTo>
                    <a:lnTo>
                      <a:pt x="430" y="14"/>
                    </a:lnTo>
                    <a:lnTo>
                      <a:pt x="409" y="14"/>
                    </a:lnTo>
                    <a:lnTo>
                      <a:pt x="388" y="16"/>
                    </a:lnTo>
                    <a:lnTo>
                      <a:pt x="367" y="17"/>
                    </a:lnTo>
                    <a:lnTo>
                      <a:pt x="346" y="21"/>
                    </a:lnTo>
                    <a:lnTo>
                      <a:pt x="327" y="27"/>
                    </a:lnTo>
                    <a:lnTo>
                      <a:pt x="305" y="33"/>
                    </a:lnTo>
                    <a:lnTo>
                      <a:pt x="286" y="39"/>
                    </a:lnTo>
                    <a:lnTo>
                      <a:pt x="267" y="46"/>
                    </a:lnTo>
                    <a:lnTo>
                      <a:pt x="250" y="54"/>
                    </a:lnTo>
                    <a:lnTo>
                      <a:pt x="231" y="63"/>
                    </a:lnTo>
                    <a:lnTo>
                      <a:pt x="213" y="73"/>
                    </a:lnTo>
                    <a:lnTo>
                      <a:pt x="198" y="85"/>
                    </a:lnTo>
                    <a:lnTo>
                      <a:pt x="165" y="108"/>
                    </a:lnTo>
                    <a:lnTo>
                      <a:pt x="135" y="134"/>
                    </a:lnTo>
                    <a:lnTo>
                      <a:pt x="108" y="165"/>
                    </a:lnTo>
                    <a:lnTo>
                      <a:pt x="85" y="198"/>
                    </a:lnTo>
                    <a:lnTo>
                      <a:pt x="73" y="213"/>
                    </a:lnTo>
                    <a:lnTo>
                      <a:pt x="64" y="230"/>
                    </a:lnTo>
                    <a:lnTo>
                      <a:pt x="54" y="250"/>
                    </a:lnTo>
                    <a:lnTo>
                      <a:pt x="46" y="267"/>
                    </a:lnTo>
                    <a:lnTo>
                      <a:pt x="39" y="286"/>
                    </a:lnTo>
                    <a:lnTo>
                      <a:pt x="33" y="305"/>
                    </a:lnTo>
                    <a:lnTo>
                      <a:pt x="27" y="326"/>
                    </a:lnTo>
                    <a:lnTo>
                      <a:pt x="21" y="346"/>
                    </a:lnTo>
                    <a:lnTo>
                      <a:pt x="18" y="367"/>
                    </a:lnTo>
                    <a:lnTo>
                      <a:pt x="16" y="388"/>
                    </a:lnTo>
                    <a:lnTo>
                      <a:pt x="14" y="409"/>
                    </a:lnTo>
                    <a:lnTo>
                      <a:pt x="14" y="430"/>
                    </a:lnTo>
                    <a:lnTo>
                      <a:pt x="14" y="451"/>
                    </a:lnTo>
                    <a:lnTo>
                      <a:pt x="16" y="472"/>
                    </a:lnTo>
                    <a:lnTo>
                      <a:pt x="18" y="493"/>
                    </a:lnTo>
                    <a:lnTo>
                      <a:pt x="21" y="514"/>
                    </a:lnTo>
                    <a:lnTo>
                      <a:pt x="27" y="534"/>
                    </a:lnTo>
                    <a:lnTo>
                      <a:pt x="33" y="553"/>
                    </a:lnTo>
                    <a:lnTo>
                      <a:pt x="39" y="574"/>
                    </a:lnTo>
                    <a:lnTo>
                      <a:pt x="46" y="591"/>
                    </a:lnTo>
                    <a:lnTo>
                      <a:pt x="54" y="610"/>
                    </a:lnTo>
                    <a:lnTo>
                      <a:pt x="64" y="628"/>
                    </a:lnTo>
                    <a:lnTo>
                      <a:pt x="73" y="647"/>
                    </a:lnTo>
                    <a:lnTo>
                      <a:pt x="85" y="662"/>
                    </a:lnTo>
                    <a:lnTo>
                      <a:pt x="108" y="695"/>
                    </a:lnTo>
                    <a:lnTo>
                      <a:pt x="135" y="724"/>
                    </a:lnTo>
                    <a:lnTo>
                      <a:pt x="165" y="750"/>
                    </a:lnTo>
                    <a:lnTo>
                      <a:pt x="198" y="775"/>
                    </a:lnTo>
                    <a:lnTo>
                      <a:pt x="213" y="787"/>
                    </a:lnTo>
                    <a:lnTo>
                      <a:pt x="231" y="797"/>
                    </a:lnTo>
                    <a:lnTo>
                      <a:pt x="250" y="806"/>
                    </a:lnTo>
                    <a:lnTo>
                      <a:pt x="267" y="814"/>
                    </a:lnTo>
                    <a:lnTo>
                      <a:pt x="286" y="821"/>
                    </a:lnTo>
                    <a:lnTo>
                      <a:pt x="305" y="827"/>
                    </a:lnTo>
                    <a:lnTo>
                      <a:pt x="327" y="833"/>
                    </a:lnTo>
                    <a:lnTo>
                      <a:pt x="346" y="839"/>
                    </a:lnTo>
                    <a:lnTo>
                      <a:pt x="367" y="843"/>
                    </a:lnTo>
                    <a:lnTo>
                      <a:pt x="388" y="845"/>
                    </a:lnTo>
                    <a:lnTo>
                      <a:pt x="409" y="846"/>
                    </a:lnTo>
                    <a:lnTo>
                      <a:pt x="430" y="846"/>
                    </a:lnTo>
                    <a:lnTo>
                      <a:pt x="451" y="846"/>
                    </a:lnTo>
                    <a:lnTo>
                      <a:pt x="472" y="845"/>
                    </a:lnTo>
                    <a:lnTo>
                      <a:pt x="494" y="843"/>
                    </a:lnTo>
                    <a:lnTo>
                      <a:pt x="515" y="839"/>
                    </a:lnTo>
                    <a:lnTo>
                      <a:pt x="534" y="833"/>
                    </a:lnTo>
                    <a:lnTo>
                      <a:pt x="555" y="827"/>
                    </a:lnTo>
                    <a:lnTo>
                      <a:pt x="574" y="821"/>
                    </a:lnTo>
                    <a:lnTo>
                      <a:pt x="591" y="814"/>
                    </a:lnTo>
                    <a:lnTo>
                      <a:pt x="611" y="806"/>
                    </a:lnTo>
                    <a:lnTo>
                      <a:pt x="628" y="797"/>
                    </a:lnTo>
                    <a:lnTo>
                      <a:pt x="647" y="787"/>
                    </a:lnTo>
                    <a:lnTo>
                      <a:pt x="662" y="775"/>
                    </a:lnTo>
                    <a:lnTo>
                      <a:pt x="695" y="750"/>
                    </a:lnTo>
                    <a:lnTo>
                      <a:pt x="724" y="724"/>
                    </a:lnTo>
                    <a:lnTo>
                      <a:pt x="751" y="695"/>
                    </a:lnTo>
                    <a:lnTo>
                      <a:pt x="776" y="662"/>
                    </a:lnTo>
                    <a:lnTo>
                      <a:pt x="787" y="647"/>
                    </a:lnTo>
                    <a:lnTo>
                      <a:pt x="797" y="628"/>
                    </a:lnTo>
                    <a:lnTo>
                      <a:pt x="806" y="610"/>
                    </a:lnTo>
                    <a:lnTo>
                      <a:pt x="814" y="591"/>
                    </a:lnTo>
                    <a:lnTo>
                      <a:pt x="822" y="574"/>
                    </a:lnTo>
                    <a:lnTo>
                      <a:pt x="827" y="553"/>
                    </a:lnTo>
                    <a:lnTo>
                      <a:pt x="833" y="534"/>
                    </a:lnTo>
                    <a:lnTo>
                      <a:pt x="839" y="514"/>
                    </a:lnTo>
                    <a:lnTo>
                      <a:pt x="843" y="493"/>
                    </a:lnTo>
                    <a:lnTo>
                      <a:pt x="845" y="472"/>
                    </a:lnTo>
                    <a:lnTo>
                      <a:pt x="847" y="451"/>
                    </a:lnTo>
                    <a:lnTo>
                      <a:pt x="847" y="430"/>
                    </a:lnTo>
                    <a:lnTo>
                      <a:pt x="860" y="430"/>
                    </a:lnTo>
                    <a:close/>
                  </a:path>
                </a:pathLst>
              </a:custGeom>
              <a:solidFill>
                <a:srgbClr val="BEE5FF"/>
              </a:solidFill>
              <a:ln w="9525">
                <a:noFill/>
                <a:round/>
                <a:headEnd/>
                <a:tailEnd/>
              </a:ln>
            </p:spPr>
            <p:txBody>
              <a:bodyPr/>
              <a:lstStyle/>
              <a:p>
                <a:endParaRPr lang="en-US"/>
              </a:p>
            </p:txBody>
          </p:sp>
          <p:sp>
            <p:nvSpPr>
              <p:cNvPr id="27847" name="Freeform 1163"/>
              <p:cNvSpPr>
                <a:spLocks/>
              </p:cNvSpPr>
              <p:nvPr/>
            </p:nvSpPr>
            <p:spPr bwMode="auto">
              <a:xfrm>
                <a:off x="444" y="1782"/>
                <a:ext cx="846" cy="846"/>
              </a:xfrm>
              <a:custGeom>
                <a:avLst/>
                <a:gdLst>
                  <a:gd name="T0" fmla="*/ 843 w 846"/>
                  <a:gd name="T1" fmla="*/ 359 h 846"/>
                  <a:gd name="T2" fmla="*/ 821 w 846"/>
                  <a:gd name="T3" fmla="*/ 278 h 846"/>
                  <a:gd name="T4" fmla="*/ 787 w 846"/>
                  <a:gd name="T5" fmla="*/ 205 h 846"/>
                  <a:gd name="T6" fmla="*/ 737 w 846"/>
                  <a:gd name="T7" fmla="*/ 140 h 846"/>
                  <a:gd name="T8" fmla="*/ 678 w 846"/>
                  <a:gd name="T9" fmla="*/ 84 h 846"/>
                  <a:gd name="T10" fmla="*/ 608 w 846"/>
                  <a:gd name="T11" fmla="*/ 42 h 846"/>
                  <a:gd name="T12" fmla="*/ 530 w 846"/>
                  <a:gd name="T13" fmla="*/ 13 h 846"/>
                  <a:gd name="T14" fmla="*/ 445 w 846"/>
                  <a:gd name="T15" fmla="*/ 2 h 846"/>
                  <a:gd name="T16" fmla="*/ 359 w 846"/>
                  <a:gd name="T17" fmla="*/ 6 h 846"/>
                  <a:gd name="T18" fmla="*/ 278 w 846"/>
                  <a:gd name="T19" fmla="*/ 27 h 846"/>
                  <a:gd name="T20" fmla="*/ 205 w 846"/>
                  <a:gd name="T21" fmla="*/ 61 h 846"/>
                  <a:gd name="T22" fmla="*/ 140 w 846"/>
                  <a:gd name="T23" fmla="*/ 111 h 846"/>
                  <a:gd name="T24" fmla="*/ 85 w 846"/>
                  <a:gd name="T25" fmla="*/ 171 h 846"/>
                  <a:gd name="T26" fmla="*/ 42 w 846"/>
                  <a:gd name="T27" fmla="*/ 240 h 846"/>
                  <a:gd name="T28" fmla="*/ 14 w 846"/>
                  <a:gd name="T29" fmla="*/ 318 h 846"/>
                  <a:gd name="T30" fmla="*/ 2 w 846"/>
                  <a:gd name="T31" fmla="*/ 403 h 846"/>
                  <a:gd name="T32" fmla="*/ 6 w 846"/>
                  <a:gd name="T33" fmla="*/ 489 h 846"/>
                  <a:gd name="T34" fmla="*/ 27 w 846"/>
                  <a:gd name="T35" fmla="*/ 570 h 846"/>
                  <a:gd name="T36" fmla="*/ 62 w 846"/>
                  <a:gd name="T37" fmla="*/ 643 h 846"/>
                  <a:gd name="T38" fmla="*/ 111 w 846"/>
                  <a:gd name="T39" fmla="*/ 708 h 846"/>
                  <a:gd name="T40" fmla="*/ 171 w 846"/>
                  <a:gd name="T41" fmla="*/ 764 h 846"/>
                  <a:gd name="T42" fmla="*/ 240 w 846"/>
                  <a:gd name="T43" fmla="*/ 806 h 846"/>
                  <a:gd name="T44" fmla="*/ 319 w 846"/>
                  <a:gd name="T45" fmla="*/ 833 h 846"/>
                  <a:gd name="T46" fmla="*/ 403 w 846"/>
                  <a:gd name="T47" fmla="*/ 846 h 846"/>
                  <a:gd name="T48" fmla="*/ 489 w 846"/>
                  <a:gd name="T49" fmla="*/ 842 h 846"/>
                  <a:gd name="T50" fmla="*/ 570 w 846"/>
                  <a:gd name="T51" fmla="*/ 821 h 846"/>
                  <a:gd name="T52" fmla="*/ 643 w 846"/>
                  <a:gd name="T53" fmla="*/ 785 h 846"/>
                  <a:gd name="T54" fmla="*/ 708 w 846"/>
                  <a:gd name="T55" fmla="*/ 737 h 846"/>
                  <a:gd name="T56" fmla="*/ 764 w 846"/>
                  <a:gd name="T57" fmla="*/ 677 h 846"/>
                  <a:gd name="T58" fmla="*/ 806 w 846"/>
                  <a:gd name="T59" fmla="*/ 608 h 846"/>
                  <a:gd name="T60" fmla="*/ 835 w 846"/>
                  <a:gd name="T61" fmla="*/ 530 h 846"/>
                  <a:gd name="T62" fmla="*/ 846 w 846"/>
                  <a:gd name="T63" fmla="*/ 445 h 846"/>
                  <a:gd name="T64" fmla="*/ 833 w 846"/>
                  <a:gd name="T65" fmla="*/ 382 h 846"/>
                  <a:gd name="T66" fmla="*/ 816 w 846"/>
                  <a:gd name="T67" fmla="*/ 301 h 846"/>
                  <a:gd name="T68" fmla="*/ 785 w 846"/>
                  <a:gd name="T69" fmla="*/ 228 h 846"/>
                  <a:gd name="T70" fmla="*/ 714 w 846"/>
                  <a:gd name="T71" fmla="*/ 134 h 846"/>
                  <a:gd name="T72" fmla="*/ 620 w 846"/>
                  <a:gd name="T73" fmla="*/ 63 h 846"/>
                  <a:gd name="T74" fmla="*/ 547 w 846"/>
                  <a:gd name="T75" fmla="*/ 33 h 846"/>
                  <a:gd name="T76" fmla="*/ 466 w 846"/>
                  <a:gd name="T77" fmla="*/ 15 h 846"/>
                  <a:gd name="T78" fmla="*/ 382 w 846"/>
                  <a:gd name="T79" fmla="*/ 15 h 846"/>
                  <a:gd name="T80" fmla="*/ 301 w 846"/>
                  <a:gd name="T81" fmla="*/ 33 h 846"/>
                  <a:gd name="T82" fmla="*/ 228 w 846"/>
                  <a:gd name="T83" fmla="*/ 63 h 846"/>
                  <a:gd name="T84" fmla="*/ 134 w 846"/>
                  <a:gd name="T85" fmla="*/ 134 h 846"/>
                  <a:gd name="T86" fmla="*/ 63 w 846"/>
                  <a:gd name="T87" fmla="*/ 228 h 846"/>
                  <a:gd name="T88" fmla="*/ 33 w 846"/>
                  <a:gd name="T89" fmla="*/ 301 h 846"/>
                  <a:gd name="T90" fmla="*/ 15 w 846"/>
                  <a:gd name="T91" fmla="*/ 382 h 846"/>
                  <a:gd name="T92" fmla="*/ 15 w 846"/>
                  <a:gd name="T93" fmla="*/ 466 h 846"/>
                  <a:gd name="T94" fmla="*/ 33 w 846"/>
                  <a:gd name="T95" fmla="*/ 545 h 846"/>
                  <a:gd name="T96" fmla="*/ 63 w 846"/>
                  <a:gd name="T97" fmla="*/ 620 h 846"/>
                  <a:gd name="T98" fmla="*/ 134 w 846"/>
                  <a:gd name="T99" fmla="*/ 714 h 846"/>
                  <a:gd name="T100" fmla="*/ 228 w 846"/>
                  <a:gd name="T101" fmla="*/ 785 h 846"/>
                  <a:gd name="T102" fmla="*/ 301 w 846"/>
                  <a:gd name="T103" fmla="*/ 815 h 846"/>
                  <a:gd name="T104" fmla="*/ 382 w 846"/>
                  <a:gd name="T105" fmla="*/ 833 h 846"/>
                  <a:gd name="T106" fmla="*/ 466 w 846"/>
                  <a:gd name="T107" fmla="*/ 833 h 846"/>
                  <a:gd name="T108" fmla="*/ 547 w 846"/>
                  <a:gd name="T109" fmla="*/ 815 h 846"/>
                  <a:gd name="T110" fmla="*/ 620 w 846"/>
                  <a:gd name="T111" fmla="*/ 785 h 846"/>
                  <a:gd name="T112" fmla="*/ 714 w 846"/>
                  <a:gd name="T113" fmla="*/ 714 h 846"/>
                  <a:gd name="T114" fmla="*/ 785 w 846"/>
                  <a:gd name="T115" fmla="*/ 620 h 846"/>
                  <a:gd name="T116" fmla="*/ 816 w 846"/>
                  <a:gd name="T117" fmla="*/ 545 h 846"/>
                  <a:gd name="T118" fmla="*/ 833 w 846"/>
                  <a:gd name="T119" fmla="*/ 466 h 84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46"/>
                  <a:gd name="T181" fmla="*/ 0 h 846"/>
                  <a:gd name="T182" fmla="*/ 846 w 846"/>
                  <a:gd name="T183" fmla="*/ 846 h 84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46" h="846">
                    <a:moveTo>
                      <a:pt x="846" y="424"/>
                    </a:moveTo>
                    <a:lnTo>
                      <a:pt x="846" y="403"/>
                    </a:lnTo>
                    <a:lnTo>
                      <a:pt x="844" y="380"/>
                    </a:lnTo>
                    <a:lnTo>
                      <a:pt x="843" y="359"/>
                    </a:lnTo>
                    <a:lnTo>
                      <a:pt x="839" y="340"/>
                    </a:lnTo>
                    <a:lnTo>
                      <a:pt x="835" y="318"/>
                    </a:lnTo>
                    <a:lnTo>
                      <a:pt x="829" y="297"/>
                    </a:lnTo>
                    <a:lnTo>
                      <a:pt x="821" y="278"/>
                    </a:lnTo>
                    <a:lnTo>
                      <a:pt x="814" y="259"/>
                    </a:lnTo>
                    <a:lnTo>
                      <a:pt x="806" y="240"/>
                    </a:lnTo>
                    <a:lnTo>
                      <a:pt x="796" y="223"/>
                    </a:lnTo>
                    <a:lnTo>
                      <a:pt x="787" y="205"/>
                    </a:lnTo>
                    <a:lnTo>
                      <a:pt x="775" y="188"/>
                    </a:lnTo>
                    <a:lnTo>
                      <a:pt x="764" y="171"/>
                    </a:lnTo>
                    <a:lnTo>
                      <a:pt x="750" y="155"/>
                    </a:lnTo>
                    <a:lnTo>
                      <a:pt x="737" y="140"/>
                    </a:lnTo>
                    <a:lnTo>
                      <a:pt x="724" y="125"/>
                    </a:lnTo>
                    <a:lnTo>
                      <a:pt x="708" y="111"/>
                    </a:lnTo>
                    <a:lnTo>
                      <a:pt x="693" y="98"/>
                    </a:lnTo>
                    <a:lnTo>
                      <a:pt x="678" y="84"/>
                    </a:lnTo>
                    <a:lnTo>
                      <a:pt x="660" y="73"/>
                    </a:lnTo>
                    <a:lnTo>
                      <a:pt x="643" y="61"/>
                    </a:lnTo>
                    <a:lnTo>
                      <a:pt x="626" y="52"/>
                    </a:lnTo>
                    <a:lnTo>
                      <a:pt x="608" y="42"/>
                    </a:lnTo>
                    <a:lnTo>
                      <a:pt x="589" y="34"/>
                    </a:lnTo>
                    <a:lnTo>
                      <a:pt x="570" y="27"/>
                    </a:lnTo>
                    <a:lnTo>
                      <a:pt x="551" y="19"/>
                    </a:lnTo>
                    <a:lnTo>
                      <a:pt x="530" y="13"/>
                    </a:lnTo>
                    <a:lnTo>
                      <a:pt x="509" y="10"/>
                    </a:lnTo>
                    <a:lnTo>
                      <a:pt x="489" y="6"/>
                    </a:lnTo>
                    <a:lnTo>
                      <a:pt x="466" y="4"/>
                    </a:lnTo>
                    <a:lnTo>
                      <a:pt x="445" y="2"/>
                    </a:lnTo>
                    <a:lnTo>
                      <a:pt x="424" y="0"/>
                    </a:lnTo>
                    <a:lnTo>
                      <a:pt x="403" y="2"/>
                    </a:lnTo>
                    <a:lnTo>
                      <a:pt x="380" y="4"/>
                    </a:lnTo>
                    <a:lnTo>
                      <a:pt x="359" y="6"/>
                    </a:lnTo>
                    <a:lnTo>
                      <a:pt x="340" y="10"/>
                    </a:lnTo>
                    <a:lnTo>
                      <a:pt x="319" y="13"/>
                    </a:lnTo>
                    <a:lnTo>
                      <a:pt x="298" y="19"/>
                    </a:lnTo>
                    <a:lnTo>
                      <a:pt x="278" y="27"/>
                    </a:lnTo>
                    <a:lnTo>
                      <a:pt x="259" y="34"/>
                    </a:lnTo>
                    <a:lnTo>
                      <a:pt x="240" y="42"/>
                    </a:lnTo>
                    <a:lnTo>
                      <a:pt x="223" y="52"/>
                    </a:lnTo>
                    <a:lnTo>
                      <a:pt x="205" y="61"/>
                    </a:lnTo>
                    <a:lnTo>
                      <a:pt x="188" y="73"/>
                    </a:lnTo>
                    <a:lnTo>
                      <a:pt x="171" y="84"/>
                    </a:lnTo>
                    <a:lnTo>
                      <a:pt x="156" y="98"/>
                    </a:lnTo>
                    <a:lnTo>
                      <a:pt x="140" y="111"/>
                    </a:lnTo>
                    <a:lnTo>
                      <a:pt x="125" y="125"/>
                    </a:lnTo>
                    <a:lnTo>
                      <a:pt x="111" y="140"/>
                    </a:lnTo>
                    <a:lnTo>
                      <a:pt x="98" y="155"/>
                    </a:lnTo>
                    <a:lnTo>
                      <a:pt x="85" y="171"/>
                    </a:lnTo>
                    <a:lnTo>
                      <a:pt x="73" y="188"/>
                    </a:lnTo>
                    <a:lnTo>
                      <a:pt x="62" y="205"/>
                    </a:lnTo>
                    <a:lnTo>
                      <a:pt x="52" y="223"/>
                    </a:lnTo>
                    <a:lnTo>
                      <a:pt x="42" y="240"/>
                    </a:lnTo>
                    <a:lnTo>
                      <a:pt x="35" y="259"/>
                    </a:lnTo>
                    <a:lnTo>
                      <a:pt x="27" y="278"/>
                    </a:lnTo>
                    <a:lnTo>
                      <a:pt x="19" y="297"/>
                    </a:lnTo>
                    <a:lnTo>
                      <a:pt x="14" y="318"/>
                    </a:lnTo>
                    <a:lnTo>
                      <a:pt x="10" y="340"/>
                    </a:lnTo>
                    <a:lnTo>
                      <a:pt x="6" y="359"/>
                    </a:lnTo>
                    <a:lnTo>
                      <a:pt x="4" y="380"/>
                    </a:lnTo>
                    <a:lnTo>
                      <a:pt x="2" y="403"/>
                    </a:lnTo>
                    <a:lnTo>
                      <a:pt x="0" y="424"/>
                    </a:lnTo>
                    <a:lnTo>
                      <a:pt x="2" y="445"/>
                    </a:lnTo>
                    <a:lnTo>
                      <a:pt x="4" y="466"/>
                    </a:lnTo>
                    <a:lnTo>
                      <a:pt x="6" y="489"/>
                    </a:lnTo>
                    <a:lnTo>
                      <a:pt x="10" y="508"/>
                    </a:lnTo>
                    <a:lnTo>
                      <a:pt x="14" y="530"/>
                    </a:lnTo>
                    <a:lnTo>
                      <a:pt x="19" y="551"/>
                    </a:lnTo>
                    <a:lnTo>
                      <a:pt x="27" y="570"/>
                    </a:lnTo>
                    <a:lnTo>
                      <a:pt x="35" y="589"/>
                    </a:lnTo>
                    <a:lnTo>
                      <a:pt x="42" y="608"/>
                    </a:lnTo>
                    <a:lnTo>
                      <a:pt x="52" y="626"/>
                    </a:lnTo>
                    <a:lnTo>
                      <a:pt x="62" y="643"/>
                    </a:lnTo>
                    <a:lnTo>
                      <a:pt x="73" y="660"/>
                    </a:lnTo>
                    <a:lnTo>
                      <a:pt x="85" y="677"/>
                    </a:lnTo>
                    <a:lnTo>
                      <a:pt x="98" y="693"/>
                    </a:lnTo>
                    <a:lnTo>
                      <a:pt x="111" y="708"/>
                    </a:lnTo>
                    <a:lnTo>
                      <a:pt x="125" y="723"/>
                    </a:lnTo>
                    <a:lnTo>
                      <a:pt x="140" y="737"/>
                    </a:lnTo>
                    <a:lnTo>
                      <a:pt x="156" y="750"/>
                    </a:lnTo>
                    <a:lnTo>
                      <a:pt x="171" y="764"/>
                    </a:lnTo>
                    <a:lnTo>
                      <a:pt x="188" y="775"/>
                    </a:lnTo>
                    <a:lnTo>
                      <a:pt x="205" y="785"/>
                    </a:lnTo>
                    <a:lnTo>
                      <a:pt x="223" y="796"/>
                    </a:lnTo>
                    <a:lnTo>
                      <a:pt x="240" y="806"/>
                    </a:lnTo>
                    <a:lnTo>
                      <a:pt x="259" y="814"/>
                    </a:lnTo>
                    <a:lnTo>
                      <a:pt x="278" y="821"/>
                    </a:lnTo>
                    <a:lnTo>
                      <a:pt x="298" y="829"/>
                    </a:lnTo>
                    <a:lnTo>
                      <a:pt x="319" y="833"/>
                    </a:lnTo>
                    <a:lnTo>
                      <a:pt x="340" y="839"/>
                    </a:lnTo>
                    <a:lnTo>
                      <a:pt x="359" y="842"/>
                    </a:lnTo>
                    <a:lnTo>
                      <a:pt x="380" y="844"/>
                    </a:lnTo>
                    <a:lnTo>
                      <a:pt x="403" y="846"/>
                    </a:lnTo>
                    <a:lnTo>
                      <a:pt x="424" y="846"/>
                    </a:lnTo>
                    <a:lnTo>
                      <a:pt x="445" y="846"/>
                    </a:lnTo>
                    <a:lnTo>
                      <a:pt x="466" y="844"/>
                    </a:lnTo>
                    <a:lnTo>
                      <a:pt x="489" y="842"/>
                    </a:lnTo>
                    <a:lnTo>
                      <a:pt x="509" y="839"/>
                    </a:lnTo>
                    <a:lnTo>
                      <a:pt x="530" y="833"/>
                    </a:lnTo>
                    <a:lnTo>
                      <a:pt x="551" y="829"/>
                    </a:lnTo>
                    <a:lnTo>
                      <a:pt x="570" y="821"/>
                    </a:lnTo>
                    <a:lnTo>
                      <a:pt x="589" y="814"/>
                    </a:lnTo>
                    <a:lnTo>
                      <a:pt x="608" y="806"/>
                    </a:lnTo>
                    <a:lnTo>
                      <a:pt x="626" y="796"/>
                    </a:lnTo>
                    <a:lnTo>
                      <a:pt x="643" y="785"/>
                    </a:lnTo>
                    <a:lnTo>
                      <a:pt x="660" y="775"/>
                    </a:lnTo>
                    <a:lnTo>
                      <a:pt x="678" y="764"/>
                    </a:lnTo>
                    <a:lnTo>
                      <a:pt x="693" y="750"/>
                    </a:lnTo>
                    <a:lnTo>
                      <a:pt x="708" y="737"/>
                    </a:lnTo>
                    <a:lnTo>
                      <a:pt x="724" y="723"/>
                    </a:lnTo>
                    <a:lnTo>
                      <a:pt x="737" y="708"/>
                    </a:lnTo>
                    <a:lnTo>
                      <a:pt x="750" y="693"/>
                    </a:lnTo>
                    <a:lnTo>
                      <a:pt x="764" y="677"/>
                    </a:lnTo>
                    <a:lnTo>
                      <a:pt x="775" y="660"/>
                    </a:lnTo>
                    <a:lnTo>
                      <a:pt x="787" y="643"/>
                    </a:lnTo>
                    <a:lnTo>
                      <a:pt x="796" y="626"/>
                    </a:lnTo>
                    <a:lnTo>
                      <a:pt x="806" y="608"/>
                    </a:lnTo>
                    <a:lnTo>
                      <a:pt x="814" y="589"/>
                    </a:lnTo>
                    <a:lnTo>
                      <a:pt x="821" y="570"/>
                    </a:lnTo>
                    <a:lnTo>
                      <a:pt x="829" y="551"/>
                    </a:lnTo>
                    <a:lnTo>
                      <a:pt x="835" y="530"/>
                    </a:lnTo>
                    <a:lnTo>
                      <a:pt x="839" y="508"/>
                    </a:lnTo>
                    <a:lnTo>
                      <a:pt x="843" y="489"/>
                    </a:lnTo>
                    <a:lnTo>
                      <a:pt x="844" y="466"/>
                    </a:lnTo>
                    <a:lnTo>
                      <a:pt x="846" y="445"/>
                    </a:lnTo>
                    <a:lnTo>
                      <a:pt x="846" y="424"/>
                    </a:lnTo>
                    <a:lnTo>
                      <a:pt x="835" y="424"/>
                    </a:lnTo>
                    <a:lnTo>
                      <a:pt x="833" y="403"/>
                    </a:lnTo>
                    <a:lnTo>
                      <a:pt x="833" y="382"/>
                    </a:lnTo>
                    <a:lnTo>
                      <a:pt x="829" y="361"/>
                    </a:lnTo>
                    <a:lnTo>
                      <a:pt x="825" y="341"/>
                    </a:lnTo>
                    <a:lnTo>
                      <a:pt x="821" y="322"/>
                    </a:lnTo>
                    <a:lnTo>
                      <a:pt x="816" y="301"/>
                    </a:lnTo>
                    <a:lnTo>
                      <a:pt x="810" y="282"/>
                    </a:lnTo>
                    <a:lnTo>
                      <a:pt x="802" y="265"/>
                    </a:lnTo>
                    <a:lnTo>
                      <a:pt x="795" y="246"/>
                    </a:lnTo>
                    <a:lnTo>
                      <a:pt x="785" y="228"/>
                    </a:lnTo>
                    <a:lnTo>
                      <a:pt x="775" y="211"/>
                    </a:lnTo>
                    <a:lnTo>
                      <a:pt x="764" y="194"/>
                    </a:lnTo>
                    <a:lnTo>
                      <a:pt x="741" y="163"/>
                    </a:lnTo>
                    <a:lnTo>
                      <a:pt x="714" y="134"/>
                    </a:lnTo>
                    <a:lnTo>
                      <a:pt x="685" y="107"/>
                    </a:lnTo>
                    <a:lnTo>
                      <a:pt x="653" y="84"/>
                    </a:lnTo>
                    <a:lnTo>
                      <a:pt x="637" y="73"/>
                    </a:lnTo>
                    <a:lnTo>
                      <a:pt x="620" y="63"/>
                    </a:lnTo>
                    <a:lnTo>
                      <a:pt x="603" y="54"/>
                    </a:lnTo>
                    <a:lnTo>
                      <a:pt x="583" y="46"/>
                    </a:lnTo>
                    <a:lnTo>
                      <a:pt x="564" y="38"/>
                    </a:lnTo>
                    <a:lnTo>
                      <a:pt x="547" y="33"/>
                    </a:lnTo>
                    <a:lnTo>
                      <a:pt x="526" y="27"/>
                    </a:lnTo>
                    <a:lnTo>
                      <a:pt x="507" y="23"/>
                    </a:lnTo>
                    <a:lnTo>
                      <a:pt x="488" y="19"/>
                    </a:lnTo>
                    <a:lnTo>
                      <a:pt x="466" y="15"/>
                    </a:lnTo>
                    <a:lnTo>
                      <a:pt x="445" y="15"/>
                    </a:lnTo>
                    <a:lnTo>
                      <a:pt x="424" y="13"/>
                    </a:lnTo>
                    <a:lnTo>
                      <a:pt x="403" y="15"/>
                    </a:lnTo>
                    <a:lnTo>
                      <a:pt x="382" y="15"/>
                    </a:lnTo>
                    <a:lnTo>
                      <a:pt x="361" y="19"/>
                    </a:lnTo>
                    <a:lnTo>
                      <a:pt x="342" y="23"/>
                    </a:lnTo>
                    <a:lnTo>
                      <a:pt x="323" y="27"/>
                    </a:lnTo>
                    <a:lnTo>
                      <a:pt x="301" y="33"/>
                    </a:lnTo>
                    <a:lnTo>
                      <a:pt x="282" y="38"/>
                    </a:lnTo>
                    <a:lnTo>
                      <a:pt x="265" y="46"/>
                    </a:lnTo>
                    <a:lnTo>
                      <a:pt x="246" y="54"/>
                    </a:lnTo>
                    <a:lnTo>
                      <a:pt x="228" y="63"/>
                    </a:lnTo>
                    <a:lnTo>
                      <a:pt x="211" y="73"/>
                    </a:lnTo>
                    <a:lnTo>
                      <a:pt x="194" y="84"/>
                    </a:lnTo>
                    <a:lnTo>
                      <a:pt x="163" y="107"/>
                    </a:lnTo>
                    <a:lnTo>
                      <a:pt x="134" y="134"/>
                    </a:lnTo>
                    <a:lnTo>
                      <a:pt x="108" y="163"/>
                    </a:lnTo>
                    <a:lnTo>
                      <a:pt x="85" y="194"/>
                    </a:lnTo>
                    <a:lnTo>
                      <a:pt x="73" y="211"/>
                    </a:lnTo>
                    <a:lnTo>
                      <a:pt x="63" y="228"/>
                    </a:lnTo>
                    <a:lnTo>
                      <a:pt x="54" y="246"/>
                    </a:lnTo>
                    <a:lnTo>
                      <a:pt x="46" y="265"/>
                    </a:lnTo>
                    <a:lnTo>
                      <a:pt x="39" y="282"/>
                    </a:lnTo>
                    <a:lnTo>
                      <a:pt x="33" y="301"/>
                    </a:lnTo>
                    <a:lnTo>
                      <a:pt x="27" y="322"/>
                    </a:lnTo>
                    <a:lnTo>
                      <a:pt x="23" y="341"/>
                    </a:lnTo>
                    <a:lnTo>
                      <a:pt x="19" y="361"/>
                    </a:lnTo>
                    <a:lnTo>
                      <a:pt x="15" y="382"/>
                    </a:lnTo>
                    <a:lnTo>
                      <a:pt x="15" y="403"/>
                    </a:lnTo>
                    <a:lnTo>
                      <a:pt x="14" y="424"/>
                    </a:lnTo>
                    <a:lnTo>
                      <a:pt x="15" y="445"/>
                    </a:lnTo>
                    <a:lnTo>
                      <a:pt x="15" y="466"/>
                    </a:lnTo>
                    <a:lnTo>
                      <a:pt x="19" y="485"/>
                    </a:lnTo>
                    <a:lnTo>
                      <a:pt x="23" y="507"/>
                    </a:lnTo>
                    <a:lnTo>
                      <a:pt x="27" y="526"/>
                    </a:lnTo>
                    <a:lnTo>
                      <a:pt x="33" y="545"/>
                    </a:lnTo>
                    <a:lnTo>
                      <a:pt x="39" y="564"/>
                    </a:lnTo>
                    <a:lnTo>
                      <a:pt x="46" y="583"/>
                    </a:lnTo>
                    <a:lnTo>
                      <a:pt x="54" y="602"/>
                    </a:lnTo>
                    <a:lnTo>
                      <a:pt x="63" y="620"/>
                    </a:lnTo>
                    <a:lnTo>
                      <a:pt x="73" y="637"/>
                    </a:lnTo>
                    <a:lnTo>
                      <a:pt x="85" y="652"/>
                    </a:lnTo>
                    <a:lnTo>
                      <a:pt x="108" y="685"/>
                    </a:lnTo>
                    <a:lnTo>
                      <a:pt x="134" y="714"/>
                    </a:lnTo>
                    <a:lnTo>
                      <a:pt x="163" y="741"/>
                    </a:lnTo>
                    <a:lnTo>
                      <a:pt x="194" y="764"/>
                    </a:lnTo>
                    <a:lnTo>
                      <a:pt x="211" y="775"/>
                    </a:lnTo>
                    <a:lnTo>
                      <a:pt x="228" y="785"/>
                    </a:lnTo>
                    <a:lnTo>
                      <a:pt x="246" y="794"/>
                    </a:lnTo>
                    <a:lnTo>
                      <a:pt x="265" y="802"/>
                    </a:lnTo>
                    <a:lnTo>
                      <a:pt x="282" y="810"/>
                    </a:lnTo>
                    <a:lnTo>
                      <a:pt x="301" y="815"/>
                    </a:lnTo>
                    <a:lnTo>
                      <a:pt x="323" y="821"/>
                    </a:lnTo>
                    <a:lnTo>
                      <a:pt x="342" y="825"/>
                    </a:lnTo>
                    <a:lnTo>
                      <a:pt x="361" y="829"/>
                    </a:lnTo>
                    <a:lnTo>
                      <a:pt x="382" y="833"/>
                    </a:lnTo>
                    <a:lnTo>
                      <a:pt x="403" y="833"/>
                    </a:lnTo>
                    <a:lnTo>
                      <a:pt x="424" y="835"/>
                    </a:lnTo>
                    <a:lnTo>
                      <a:pt x="445" y="833"/>
                    </a:lnTo>
                    <a:lnTo>
                      <a:pt x="466" y="833"/>
                    </a:lnTo>
                    <a:lnTo>
                      <a:pt x="488" y="829"/>
                    </a:lnTo>
                    <a:lnTo>
                      <a:pt x="507" y="825"/>
                    </a:lnTo>
                    <a:lnTo>
                      <a:pt x="526" y="821"/>
                    </a:lnTo>
                    <a:lnTo>
                      <a:pt x="547" y="815"/>
                    </a:lnTo>
                    <a:lnTo>
                      <a:pt x="564" y="810"/>
                    </a:lnTo>
                    <a:lnTo>
                      <a:pt x="583" y="802"/>
                    </a:lnTo>
                    <a:lnTo>
                      <a:pt x="603" y="794"/>
                    </a:lnTo>
                    <a:lnTo>
                      <a:pt x="620" y="785"/>
                    </a:lnTo>
                    <a:lnTo>
                      <a:pt x="637" y="775"/>
                    </a:lnTo>
                    <a:lnTo>
                      <a:pt x="653" y="764"/>
                    </a:lnTo>
                    <a:lnTo>
                      <a:pt x="685" y="741"/>
                    </a:lnTo>
                    <a:lnTo>
                      <a:pt x="714" y="714"/>
                    </a:lnTo>
                    <a:lnTo>
                      <a:pt x="741" y="685"/>
                    </a:lnTo>
                    <a:lnTo>
                      <a:pt x="764" y="652"/>
                    </a:lnTo>
                    <a:lnTo>
                      <a:pt x="775" y="637"/>
                    </a:lnTo>
                    <a:lnTo>
                      <a:pt x="785" y="620"/>
                    </a:lnTo>
                    <a:lnTo>
                      <a:pt x="795" y="602"/>
                    </a:lnTo>
                    <a:lnTo>
                      <a:pt x="802" y="583"/>
                    </a:lnTo>
                    <a:lnTo>
                      <a:pt x="810" y="564"/>
                    </a:lnTo>
                    <a:lnTo>
                      <a:pt x="816" y="545"/>
                    </a:lnTo>
                    <a:lnTo>
                      <a:pt x="821" y="526"/>
                    </a:lnTo>
                    <a:lnTo>
                      <a:pt x="825" y="507"/>
                    </a:lnTo>
                    <a:lnTo>
                      <a:pt x="829" y="485"/>
                    </a:lnTo>
                    <a:lnTo>
                      <a:pt x="833" y="466"/>
                    </a:lnTo>
                    <a:lnTo>
                      <a:pt x="833" y="445"/>
                    </a:lnTo>
                    <a:lnTo>
                      <a:pt x="835" y="424"/>
                    </a:lnTo>
                    <a:lnTo>
                      <a:pt x="846" y="424"/>
                    </a:lnTo>
                    <a:close/>
                  </a:path>
                </a:pathLst>
              </a:custGeom>
              <a:solidFill>
                <a:srgbClr val="BFE5FF"/>
              </a:solidFill>
              <a:ln w="9525">
                <a:noFill/>
                <a:round/>
                <a:headEnd/>
                <a:tailEnd/>
              </a:ln>
            </p:spPr>
            <p:txBody>
              <a:bodyPr/>
              <a:lstStyle/>
              <a:p>
                <a:endParaRPr lang="en-US"/>
              </a:p>
            </p:txBody>
          </p:sp>
          <p:sp>
            <p:nvSpPr>
              <p:cNvPr id="27848" name="Freeform 1164"/>
              <p:cNvSpPr>
                <a:spLocks/>
              </p:cNvSpPr>
              <p:nvPr/>
            </p:nvSpPr>
            <p:spPr bwMode="auto">
              <a:xfrm>
                <a:off x="452" y="1790"/>
                <a:ext cx="833" cy="832"/>
              </a:xfrm>
              <a:custGeom>
                <a:avLst/>
                <a:gdLst>
                  <a:gd name="T0" fmla="*/ 829 w 833"/>
                  <a:gd name="T1" fmla="*/ 353 h 832"/>
                  <a:gd name="T2" fmla="*/ 808 w 833"/>
                  <a:gd name="T3" fmla="*/ 272 h 832"/>
                  <a:gd name="T4" fmla="*/ 773 w 833"/>
                  <a:gd name="T5" fmla="*/ 199 h 832"/>
                  <a:gd name="T6" fmla="*/ 681 w 833"/>
                  <a:gd name="T7" fmla="*/ 94 h 832"/>
                  <a:gd name="T8" fmla="*/ 597 w 833"/>
                  <a:gd name="T9" fmla="*/ 40 h 832"/>
                  <a:gd name="T10" fmla="*/ 520 w 833"/>
                  <a:gd name="T11" fmla="*/ 13 h 832"/>
                  <a:gd name="T12" fmla="*/ 437 w 833"/>
                  <a:gd name="T13" fmla="*/ 0 h 832"/>
                  <a:gd name="T14" fmla="*/ 353 w 833"/>
                  <a:gd name="T15" fmla="*/ 3 h 832"/>
                  <a:gd name="T16" fmla="*/ 272 w 833"/>
                  <a:gd name="T17" fmla="*/ 25 h 832"/>
                  <a:gd name="T18" fmla="*/ 199 w 833"/>
                  <a:gd name="T19" fmla="*/ 59 h 832"/>
                  <a:gd name="T20" fmla="*/ 94 w 833"/>
                  <a:gd name="T21" fmla="*/ 151 h 832"/>
                  <a:gd name="T22" fmla="*/ 40 w 833"/>
                  <a:gd name="T23" fmla="*/ 236 h 832"/>
                  <a:gd name="T24" fmla="*/ 13 w 833"/>
                  <a:gd name="T25" fmla="*/ 312 h 832"/>
                  <a:gd name="T26" fmla="*/ 0 w 833"/>
                  <a:gd name="T27" fmla="*/ 395 h 832"/>
                  <a:gd name="T28" fmla="*/ 4 w 833"/>
                  <a:gd name="T29" fmla="*/ 479 h 832"/>
                  <a:gd name="T30" fmla="*/ 25 w 833"/>
                  <a:gd name="T31" fmla="*/ 560 h 832"/>
                  <a:gd name="T32" fmla="*/ 59 w 833"/>
                  <a:gd name="T33" fmla="*/ 633 h 832"/>
                  <a:gd name="T34" fmla="*/ 151 w 833"/>
                  <a:gd name="T35" fmla="*/ 736 h 832"/>
                  <a:gd name="T36" fmla="*/ 236 w 833"/>
                  <a:gd name="T37" fmla="*/ 792 h 832"/>
                  <a:gd name="T38" fmla="*/ 313 w 833"/>
                  <a:gd name="T39" fmla="*/ 819 h 832"/>
                  <a:gd name="T40" fmla="*/ 395 w 833"/>
                  <a:gd name="T41" fmla="*/ 832 h 832"/>
                  <a:gd name="T42" fmla="*/ 480 w 833"/>
                  <a:gd name="T43" fmla="*/ 829 h 832"/>
                  <a:gd name="T44" fmla="*/ 560 w 833"/>
                  <a:gd name="T45" fmla="*/ 807 h 832"/>
                  <a:gd name="T46" fmla="*/ 633 w 833"/>
                  <a:gd name="T47" fmla="*/ 773 h 832"/>
                  <a:gd name="T48" fmla="*/ 737 w 833"/>
                  <a:gd name="T49" fmla="*/ 681 h 832"/>
                  <a:gd name="T50" fmla="*/ 792 w 833"/>
                  <a:gd name="T51" fmla="*/ 596 h 832"/>
                  <a:gd name="T52" fmla="*/ 819 w 833"/>
                  <a:gd name="T53" fmla="*/ 520 h 832"/>
                  <a:gd name="T54" fmla="*/ 833 w 833"/>
                  <a:gd name="T55" fmla="*/ 437 h 832"/>
                  <a:gd name="T56" fmla="*/ 817 w 833"/>
                  <a:gd name="T57" fmla="*/ 374 h 832"/>
                  <a:gd name="T58" fmla="*/ 802 w 833"/>
                  <a:gd name="T59" fmla="*/ 295 h 832"/>
                  <a:gd name="T60" fmla="*/ 750 w 833"/>
                  <a:gd name="T61" fmla="*/ 190 h 832"/>
                  <a:gd name="T62" fmla="*/ 643 w 833"/>
                  <a:gd name="T63" fmla="*/ 82 h 832"/>
                  <a:gd name="T64" fmla="*/ 535 w 833"/>
                  <a:gd name="T65" fmla="*/ 30 h 832"/>
                  <a:gd name="T66" fmla="*/ 457 w 833"/>
                  <a:gd name="T67" fmla="*/ 15 h 832"/>
                  <a:gd name="T68" fmla="*/ 374 w 833"/>
                  <a:gd name="T69" fmla="*/ 15 h 832"/>
                  <a:gd name="T70" fmla="*/ 295 w 833"/>
                  <a:gd name="T71" fmla="*/ 30 h 832"/>
                  <a:gd name="T72" fmla="*/ 190 w 833"/>
                  <a:gd name="T73" fmla="*/ 82 h 832"/>
                  <a:gd name="T74" fmla="*/ 82 w 833"/>
                  <a:gd name="T75" fmla="*/ 190 h 832"/>
                  <a:gd name="T76" fmla="*/ 31 w 833"/>
                  <a:gd name="T77" fmla="*/ 295 h 832"/>
                  <a:gd name="T78" fmla="*/ 15 w 833"/>
                  <a:gd name="T79" fmla="*/ 374 h 832"/>
                  <a:gd name="T80" fmla="*/ 15 w 833"/>
                  <a:gd name="T81" fmla="*/ 456 h 832"/>
                  <a:gd name="T82" fmla="*/ 31 w 833"/>
                  <a:gd name="T83" fmla="*/ 535 h 832"/>
                  <a:gd name="T84" fmla="*/ 82 w 833"/>
                  <a:gd name="T85" fmla="*/ 642 h 832"/>
                  <a:gd name="T86" fmla="*/ 190 w 833"/>
                  <a:gd name="T87" fmla="*/ 750 h 832"/>
                  <a:gd name="T88" fmla="*/ 295 w 833"/>
                  <a:gd name="T89" fmla="*/ 802 h 832"/>
                  <a:gd name="T90" fmla="*/ 374 w 833"/>
                  <a:gd name="T91" fmla="*/ 817 h 832"/>
                  <a:gd name="T92" fmla="*/ 457 w 833"/>
                  <a:gd name="T93" fmla="*/ 817 h 832"/>
                  <a:gd name="T94" fmla="*/ 535 w 833"/>
                  <a:gd name="T95" fmla="*/ 802 h 832"/>
                  <a:gd name="T96" fmla="*/ 643 w 833"/>
                  <a:gd name="T97" fmla="*/ 750 h 832"/>
                  <a:gd name="T98" fmla="*/ 750 w 833"/>
                  <a:gd name="T99" fmla="*/ 642 h 832"/>
                  <a:gd name="T100" fmla="*/ 802 w 833"/>
                  <a:gd name="T101" fmla="*/ 535 h 832"/>
                  <a:gd name="T102" fmla="*/ 817 w 833"/>
                  <a:gd name="T103" fmla="*/ 456 h 83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33"/>
                  <a:gd name="T157" fmla="*/ 0 h 832"/>
                  <a:gd name="T158" fmla="*/ 833 w 833"/>
                  <a:gd name="T159" fmla="*/ 832 h 83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33" h="832">
                    <a:moveTo>
                      <a:pt x="833" y="416"/>
                    </a:moveTo>
                    <a:lnTo>
                      <a:pt x="833" y="395"/>
                    </a:lnTo>
                    <a:lnTo>
                      <a:pt x="831" y="374"/>
                    </a:lnTo>
                    <a:lnTo>
                      <a:pt x="829" y="353"/>
                    </a:lnTo>
                    <a:lnTo>
                      <a:pt x="825" y="332"/>
                    </a:lnTo>
                    <a:lnTo>
                      <a:pt x="819" y="312"/>
                    </a:lnTo>
                    <a:lnTo>
                      <a:pt x="813" y="291"/>
                    </a:lnTo>
                    <a:lnTo>
                      <a:pt x="808" y="272"/>
                    </a:lnTo>
                    <a:lnTo>
                      <a:pt x="800" y="253"/>
                    </a:lnTo>
                    <a:lnTo>
                      <a:pt x="792" y="236"/>
                    </a:lnTo>
                    <a:lnTo>
                      <a:pt x="783" y="216"/>
                    </a:lnTo>
                    <a:lnTo>
                      <a:pt x="773" y="199"/>
                    </a:lnTo>
                    <a:lnTo>
                      <a:pt x="762" y="184"/>
                    </a:lnTo>
                    <a:lnTo>
                      <a:pt x="737" y="151"/>
                    </a:lnTo>
                    <a:lnTo>
                      <a:pt x="710" y="120"/>
                    </a:lnTo>
                    <a:lnTo>
                      <a:pt x="681" y="94"/>
                    </a:lnTo>
                    <a:lnTo>
                      <a:pt x="648" y="71"/>
                    </a:lnTo>
                    <a:lnTo>
                      <a:pt x="633" y="59"/>
                    </a:lnTo>
                    <a:lnTo>
                      <a:pt x="614" y="49"/>
                    </a:lnTo>
                    <a:lnTo>
                      <a:pt x="597" y="40"/>
                    </a:lnTo>
                    <a:lnTo>
                      <a:pt x="577" y="32"/>
                    </a:lnTo>
                    <a:lnTo>
                      <a:pt x="560" y="25"/>
                    </a:lnTo>
                    <a:lnTo>
                      <a:pt x="541" y="19"/>
                    </a:lnTo>
                    <a:lnTo>
                      <a:pt x="520" y="13"/>
                    </a:lnTo>
                    <a:lnTo>
                      <a:pt x="501" y="7"/>
                    </a:lnTo>
                    <a:lnTo>
                      <a:pt x="480" y="3"/>
                    </a:lnTo>
                    <a:lnTo>
                      <a:pt x="458" y="2"/>
                    </a:lnTo>
                    <a:lnTo>
                      <a:pt x="437" y="0"/>
                    </a:lnTo>
                    <a:lnTo>
                      <a:pt x="416" y="0"/>
                    </a:lnTo>
                    <a:lnTo>
                      <a:pt x="395" y="0"/>
                    </a:lnTo>
                    <a:lnTo>
                      <a:pt x="374" y="2"/>
                    </a:lnTo>
                    <a:lnTo>
                      <a:pt x="353" y="3"/>
                    </a:lnTo>
                    <a:lnTo>
                      <a:pt x="332" y="7"/>
                    </a:lnTo>
                    <a:lnTo>
                      <a:pt x="313" y="13"/>
                    </a:lnTo>
                    <a:lnTo>
                      <a:pt x="291" y="19"/>
                    </a:lnTo>
                    <a:lnTo>
                      <a:pt x="272" y="25"/>
                    </a:lnTo>
                    <a:lnTo>
                      <a:pt x="253" y="32"/>
                    </a:lnTo>
                    <a:lnTo>
                      <a:pt x="236" y="40"/>
                    </a:lnTo>
                    <a:lnTo>
                      <a:pt x="217" y="49"/>
                    </a:lnTo>
                    <a:lnTo>
                      <a:pt x="199" y="59"/>
                    </a:lnTo>
                    <a:lnTo>
                      <a:pt x="184" y="71"/>
                    </a:lnTo>
                    <a:lnTo>
                      <a:pt x="151" y="94"/>
                    </a:lnTo>
                    <a:lnTo>
                      <a:pt x="121" y="120"/>
                    </a:lnTo>
                    <a:lnTo>
                      <a:pt x="94" y="151"/>
                    </a:lnTo>
                    <a:lnTo>
                      <a:pt x="71" y="184"/>
                    </a:lnTo>
                    <a:lnTo>
                      <a:pt x="59" y="199"/>
                    </a:lnTo>
                    <a:lnTo>
                      <a:pt x="50" y="216"/>
                    </a:lnTo>
                    <a:lnTo>
                      <a:pt x="40" y="236"/>
                    </a:lnTo>
                    <a:lnTo>
                      <a:pt x="32" y="253"/>
                    </a:lnTo>
                    <a:lnTo>
                      <a:pt x="25" y="272"/>
                    </a:lnTo>
                    <a:lnTo>
                      <a:pt x="19" y="291"/>
                    </a:lnTo>
                    <a:lnTo>
                      <a:pt x="13" y="312"/>
                    </a:lnTo>
                    <a:lnTo>
                      <a:pt x="7" y="332"/>
                    </a:lnTo>
                    <a:lnTo>
                      <a:pt x="4" y="353"/>
                    </a:lnTo>
                    <a:lnTo>
                      <a:pt x="2" y="374"/>
                    </a:lnTo>
                    <a:lnTo>
                      <a:pt x="0" y="395"/>
                    </a:lnTo>
                    <a:lnTo>
                      <a:pt x="0" y="416"/>
                    </a:lnTo>
                    <a:lnTo>
                      <a:pt x="0" y="437"/>
                    </a:lnTo>
                    <a:lnTo>
                      <a:pt x="2" y="458"/>
                    </a:lnTo>
                    <a:lnTo>
                      <a:pt x="4" y="479"/>
                    </a:lnTo>
                    <a:lnTo>
                      <a:pt x="7" y="500"/>
                    </a:lnTo>
                    <a:lnTo>
                      <a:pt x="13" y="520"/>
                    </a:lnTo>
                    <a:lnTo>
                      <a:pt x="19" y="539"/>
                    </a:lnTo>
                    <a:lnTo>
                      <a:pt x="25" y="560"/>
                    </a:lnTo>
                    <a:lnTo>
                      <a:pt x="32" y="577"/>
                    </a:lnTo>
                    <a:lnTo>
                      <a:pt x="40" y="596"/>
                    </a:lnTo>
                    <a:lnTo>
                      <a:pt x="50" y="614"/>
                    </a:lnTo>
                    <a:lnTo>
                      <a:pt x="59" y="633"/>
                    </a:lnTo>
                    <a:lnTo>
                      <a:pt x="71" y="648"/>
                    </a:lnTo>
                    <a:lnTo>
                      <a:pt x="94" y="681"/>
                    </a:lnTo>
                    <a:lnTo>
                      <a:pt x="121" y="710"/>
                    </a:lnTo>
                    <a:lnTo>
                      <a:pt x="151" y="736"/>
                    </a:lnTo>
                    <a:lnTo>
                      <a:pt x="184" y="761"/>
                    </a:lnTo>
                    <a:lnTo>
                      <a:pt x="199" y="773"/>
                    </a:lnTo>
                    <a:lnTo>
                      <a:pt x="217" y="783"/>
                    </a:lnTo>
                    <a:lnTo>
                      <a:pt x="236" y="792"/>
                    </a:lnTo>
                    <a:lnTo>
                      <a:pt x="253" y="800"/>
                    </a:lnTo>
                    <a:lnTo>
                      <a:pt x="272" y="807"/>
                    </a:lnTo>
                    <a:lnTo>
                      <a:pt x="291" y="813"/>
                    </a:lnTo>
                    <a:lnTo>
                      <a:pt x="313" y="819"/>
                    </a:lnTo>
                    <a:lnTo>
                      <a:pt x="332" y="825"/>
                    </a:lnTo>
                    <a:lnTo>
                      <a:pt x="353" y="829"/>
                    </a:lnTo>
                    <a:lnTo>
                      <a:pt x="374" y="831"/>
                    </a:lnTo>
                    <a:lnTo>
                      <a:pt x="395" y="832"/>
                    </a:lnTo>
                    <a:lnTo>
                      <a:pt x="416" y="832"/>
                    </a:lnTo>
                    <a:lnTo>
                      <a:pt x="437" y="832"/>
                    </a:lnTo>
                    <a:lnTo>
                      <a:pt x="458" y="831"/>
                    </a:lnTo>
                    <a:lnTo>
                      <a:pt x="480" y="829"/>
                    </a:lnTo>
                    <a:lnTo>
                      <a:pt x="501" y="825"/>
                    </a:lnTo>
                    <a:lnTo>
                      <a:pt x="520" y="819"/>
                    </a:lnTo>
                    <a:lnTo>
                      <a:pt x="541" y="813"/>
                    </a:lnTo>
                    <a:lnTo>
                      <a:pt x="560" y="807"/>
                    </a:lnTo>
                    <a:lnTo>
                      <a:pt x="577" y="800"/>
                    </a:lnTo>
                    <a:lnTo>
                      <a:pt x="597" y="792"/>
                    </a:lnTo>
                    <a:lnTo>
                      <a:pt x="614" y="783"/>
                    </a:lnTo>
                    <a:lnTo>
                      <a:pt x="633" y="773"/>
                    </a:lnTo>
                    <a:lnTo>
                      <a:pt x="648" y="761"/>
                    </a:lnTo>
                    <a:lnTo>
                      <a:pt x="681" y="736"/>
                    </a:lnTo>
                    <a:lnTo>
                      <a:pt x="710" y="710"/>
                    </a:lnTo>
                    <a:lnTo>
                      <a:pt x="737" y="681"/>
                    </a:lnTo>
                    <a:lnTo>
                      <a:pt x="762" y="648"/>
                    </a:lnTo>
                    <a:lnTo>
                      <a:pt x="773" y="633"/>
                    </a:lnTo>
                    <a:lnTo>
                      <a:pt x="783" y="614"/>
                    </a:lnTo>
                    <a:lnTo>
                      <a:pt x="792" y="596"/>
                    </a:lnTo>
                    <a:lnTo>
                      <a:pt x="800" y="577"/>
                    </a:lnTo>
                    <a:lnTo>
                      <a:pt x="808" y="560"/>
                    </a:lnTo>
                    <a:lnTo>
                      <a:pt x="813" y="539"/>
                    </a:lnTo>
                    <a:lnTo>
                      <a:pt x="819" y="520"/>
                    </a:lnTo>
                    <a:lnTo>
                      <a:pt x="825" y="500"/>
                    </a:lnTo>
                    <a:lnTo>
                      <a:pt x="829" y="479"/>
                    </a:lnTo>
                    <a:lnTo>
                      <a:pt x="831" y="458"/>
                    </a:lnTo>
                    <a:lnTo>
                      <a:pt x="833" y="437"/>
                    </a:lnTo>
                    <a:lnTo>
                      <a:pt x="833" y="416"/>
                    </a:lnTo>
                    <a:lnTo>
                      <a:pt x="819" y="416"/>
                    </a:lnTo>
                    <a:lnTo>
                      <a:pt x="819" y="395"/>
                    </a:lnTo>
                    <a:lnTo>
                      <a:pt x="817" y="374"/>
                    </a:lnTo>
                    <a:lnTo>
                      <a:pt x="815" y="355"/>
                    </a:lnTo>
                    <a:lnTo>
                      <a:pt x="812" y="335"/>
                    </a:lnTo>
                    <a:lnTo>
                      <a:pt x="808" y="314"/>
                    </a:lnTo>
                    <a:lnTo>
                      <a:pt x="802" y="295"/>
                    </a:lnTo>
                    <a:lnTo>
                      <a:pt x="796" y="278"/>
                    </a:lnTo>
                    <a:lnTo>
                      <a:pt x="788" y="259"/>
                    </a:lnTo>
                    <a:lnTo>
                      <a:pt x="771" y="224"/>
                    </a:lnTo>
                    <a:lnTo>
                      <a:pt x="750" y="190"/>
                    </a:lnTo>
                    <a:lnTo>
                      <a:pt x="727" y="159"/>
                    </a:lnTo>
                    <a:lnTo>
                      <a:pt x="702" y="130"/>
                    </a:lnTo>
                    <a:lnTo>
                      <a:pt x="673" y="105"/>
                    </a:lnTo>
                    <a:lnTo>
                      <a:pt x="643" y="82"/>
                    </a:lnTo>
                    <a:lnTo>
                      <a:pt x="608" y="61"/>
                    </a:lnTo>
                    <a:lnTo>
                      <a:pt x="574" y="44"/>
                    </a:lnTo>
                    <a:lnTo>
                      <a:pt x="554" y="36"/>
                    </a:lnTo>
                    <a:lnTo>
                      <a:pt x="535" y="30"/>
                    </a:lnTo>
                    <a:lnTo>
                      <a:pt x="518" y="25"/>
                    </a:lnTo>
                    <a:lnTo>
                      <a:pt x="497" y="21"/>
                    </a:lnTo>
                    <a:lnTo>
                      <a:pt x="478" y="17"/>
                    </a:lnTo>
                    <a:lnTo>
                      <a:pt x="457" y="15"/>
                    </a:lnTo>
                    <a:lnTo>
                      <a:pt x="437" y="13"/>
                    </a:lnTo>
                    <a:lnTo>
                      <a:pt x="416" y="13"/>
                    </a:lnTo>
                    <a:lnTo>
                      <a:pt x="395" y="13"/>
                    </a:lnTo>
                    <a:lnTo>
                      <a:pt x="374" y="15"/>
                    </a:lnTo>
                    <a:lnTo>
                      <a:pt x="355" y="17"/>
                    </a:lnTo>
                    <a:lnTo>
                      <a:pt x="336" y="21"/>
                    </a:lnTo>
                    <a:lnTo>
                      <a:pt x="315" y="25"/>
                    </a:lnTo>
                    <a:lnTo>
                      <a:pt x="295" y="30"/>
                    </a:lnTo>
                    <a:lnTo>
                      <a:pt x="278" y="36"/>
                    </a:lnTo>
                    <a:lnTo>
                      <a:pt x="259" y="44"/>
                    </a:lnTo>
                    <a:lnTo>
                      <a:pt x="224" y="61"/>
                    </a:lnTo>
                    <a:lnTo>
                      <a:pt x="190" y="82"/>
                    </a:lnTo>
                    <a:lnTo>
                      <a:pt x="159" y="105"/>
                    </a:lnTo>
                    <a:lnTo>
                      <a:pt x="130" y="130"/>
                    </a:lnTo>
                    <a:lnTo>
                      <a:pt x="105" y="159"/>
                    </a:lnTo>
                    <a:lnTo>
                      <a:pt x="82" y="190"/>
                    </a:lnTo>
                    <a:lnTo>
                      <a:pt x="61" y="224"/>
                    </a:lnTo>
                    <a:lnTo>
                      <a:pt x="44" y="259"/>
                    </a:lnTo>
                    <a:lnTo>
                      <a:pt x="36" y="278"/>
                    </a:lnTo>
                    <a:lnTo>
                      <a:pt x="31" y="295"/>
                    </a:lnTo>
                    <a:lnTo>
                      <a:pt x="25" y="314"/>
                    </a:lnTo>
                    <a:lnTo>
                      <a:pt x="21" y="335"/>
                    </a:lnTo>
                    <a:lnTo>
                      <a:pt x="17" y="355"/>
                    </a:lnTo>
                    <a:lnTo>
                      <a:pt x="15" y="374"/>
                    </a:lnTo>
                    <a:lnTo>
                      <a:pt x="13" y="395"/>
                    </a:lnTo>
                    <a:lnTo>
                      <a:pt x="13" y="416"/>
                    </a:lnTo>
                    <a:lnTo>
                      <a:pt x="13" y="437"/>
                    </a:lnTo>
                    <a:lnTo>
                      <a:pt x="15" y="456"/>
                    </a:lnTo>
                    <a:lnTo>
                      <a:pt x="17" y="477"/>
                    </a:lnTo>
                    <a:lnTo>
                      <a:pt x="21" y="497"/>
                    </a:lnTo>
                    <a:lnTo>
                      <a:pt x="25" y="516"/>
                    </a:lnTo>
                    <a:lnTo>
                      <a:pt x="31" y="535"/>
                    </a:lnTo>
                    <a:lnTo>
                      <a:pt x="36" y="554"/>
                    </a:lnTo>
                    <a:lnTo>
                      <a:pt x="44" y="573"/>
                    </a:lnTo>
                    <a:lnTo>
                      <a:pt x="61" y="608"/>
                    </a:lnTo>
                    <a:lnTo>
                      <a:pt x="82" y="642"/>
                    </a:lnTo>
                    <a:lnTo>
                      <a:pt x="105" y="673"/>
                    </a:lnTo>
                    <a:lnTo>
                      <a:pt x="130" y="702"/>
                    </a:lnTo>
                    <a:lnTo>
                      <a:pt x="159" y="727"/>
                    </a:lnTo>
                    <a:lnTo>
                      <a:pt x="190" y="750"/>
                    </a:lnTo>
                    <a:lnTo>
                      <a:pt x="224" y="771"/>
                    </a:lnTo>
                    <a:lnTo>
                      <a:pt x="259" y="788"/>
                    </a:lnTo>
                    <a:lnTo>
                      <a:pt x="278" y="794"/>
                    </a:lnTo>
                    <a:lnTo>
                      <a:pt x="295" y="802"/>
                    </a:lnTo>
                    <a:lnTo>
                      <a:pt x="315" y="807"/>
                    </a:lnTo>
                    <a:lnTo>
                      <a:pt x="336" y="811"/>
                    </a:lnTo>
                    <a:lnTo>
                      <a:pt x="355" y="815"/>
                    </a:lnTo>
                    <a:lnTo>
                      <a:pt x="374" y="817"/>
                    </a:lnTo>
                    <a:lnTo>
                      <a:pt x="395" y="819"/>
                    </a:lnTo>
                    <a:lnTo>
                      <a:pt x="416" y="819"/>
                    </a:lnTo>
                    <a:lnTo>
                      <a:pt x="437" y="819"/>
                    </a:lnTo>
                    <a:lnTo>
                      <a:pt x="457" y="817"/>
                    </a:lnTo>
                    <a:lnTo>
                      <a:pt x="478" y="815"/>
                    </a:lnTo>
                    <a:lnTo>
                      <a:pt x="497" y="811"/>
                    </a:lnTo>
                    <a:lnTo>
                      <a:pt x="518" y="807"/>
                    </a:lnTo>
                    <a:lnTo>
                      <a:pt x="535" y="802"/>
                    </a:lnTo>
                    <a:lnTo>
                      <a:pt x="554" y="794"/>
                    </a:lnTo>
                    <a:lnTo>
                      <a:pt x="574" y="788"/>
                    </a:lnTo>
                    <a:lnTo>
                      <a:pt x="608" y="771"/>
                    </a:lnTo>
                    <a:lnTo>
                      <a:pt x="643" y="750"/>
                    </a:lnTo>
                    <a:lnTo>
                      <a:pt x="673" y="727"/>
                    </a:lnTo>
                    <a:lnTo>
                      <a:pt x="702" y="702"/>
                    </a:lnTo>
                    <a:lnTo>
                      <a:pt x="727" y="673"/>
                    </a:lnTo>
                    <a:lnTo>
                      <a:pt x="750" y="642"/>
                    </a:lnTo>
                    <a:lnTo>
                      <a:pt x="771" y="608"/>
                    </a:lnTo>
                    <a:lnTo>
                      <a:pt x="788" y="573"/>
                    </a:lnTo>
                    <a:lnTo>
                      <a:pt x="796" y="554"/>
                    </a:lnTo>
                    <a:lnTo>
                      <a:pt x="802" y="535"/>
                    </a:lnTo>
                    <a:lnTo>
                      <a:pt x="808" y="516"/>
                    </a:lnTo>
                    <a:lnTo>
                      <a:pt x="812" y="497"/>
                    </a:lnTo>
                    <a:lnTo>
                      <a:pt x="815" y="477"/>
                    </a:lnTo>
                    <a:lnTo>
                      <a:pt x="817" y="456"/>
                    </a:lnTo>
                    <a:lnTo>
                      <a:pt x="819" y="437"/>
                    </a:lnTo>
                    <a:lnTo>
                      <a:pt x="819" y="416"/>
                    </a:lnTo>
                    <a:lnTo>
                      <a:pt x="833" y="416"/>
                    </a:lnTo>
                    <a:close/>
                  </a:path>
                </a:pathLst>
              </a:custGeom>
              <a:solidFill>
                <a:srgbClr val="C0E5FF"/>
              </a:solidFill>
              <a:ln w="9525">
                <a:noFill/>
                <a:round/>
                <a:headEnd/>
                <a:tailEnd/>
              </a:ln>
            </p:spPr>
            <p:txBody>
              <a:bodyPr/>
              <a:lstStyle/>
              <a:p>
                <a:endParaRPr lang="en-US"/>
              </a:p>
            </p:txBody>
          </p:sp>
          <p:sp>
            <p:nvSpPr>
              <p:cNvPr id="27849" name="Freeform 1165"/>
              <p:cNvSpPr>
                <a:spLocks/>
              </p:cNvSpPr>
              <p:nvPr/>
            </p:nvSpPr>
            <p:spPr bwMode="auto">
              <a:xfrm>
                <a:off x="458" y="1795"/>
                <a:ext cx="821" cy="822"/>
              </a:xfrm>
              <a:custGeom>
                <a:avLst/>
                <a:gdLst>
                  <a:gd name="T0" fmla="*/ 815 w 821"/>
                  <a:gd name="T1" fmla="*/ 348 h 822"/>
                  <a:gd name="T2" fmla="*/ 796 w 821"/>
                  <a:gd name="T3" fmla="*/ 269 h 822"/>
                  <a:gd name="T4" fmla="*/ 761 w 821"/>
                  <a:gd name="T5" fmla="*/ 198 h 822"/>
                  <a:gd name="T6" fmla="*/ 671 w 821"/>
                  <a:gd name="T7" fmla="*/ 94 h 822"/>
                  <a:gd name="T8" fmla="*/ 589 w 821"/>
                  <a:gd name="T9" fmla="*/ 41 h 822"/>
                  <a:gd name="T10" fmla="*/ 512 w 821"/>
                  <a:gd name="T11" fmla="*/ 14 h 822"/>
                  <a:gd name="T12" fmla="*/ 431 w 821"/>
                  <a:gd name="T13" fmla="*/ 2 h 822"/>
                  <a:gd name="T14" fmla="*/ 347 w 821"/>
                  <a:gd name="T15" fmla="*/ 6 h 822"/>
                  <a:gd name="T16" fmla="*/ 268 w 821"/>
                  <a:gd name="T17" fmla="*/ 25 h 822"/>
                  <a:gd name="T18" fmla="*/ 197 w 821"/>
                  <a:gd name="T19" fmla="*/ 60 h 822"/>
                  <a:gd name="T20" fmla="*/ 94 w 821"/>
                  <a:gd name="T21" fmla="*/ 150 h 822"/>
                  <a:gd name="T22" fmla="*/ 40 w 821"/>
                  <a:gd name="T23" fmla="*/ 233 h 822"/>
                  <a:gd name="T24" fmla="*/ 13 w 821"/>
                  <a:gd name="T25" fmla="*/ 309 h 822"/>
                  <a:gd name="T26" fmla="*/ 1 w 821"/>
                  <a:gd name="T27" fmla="*/ 390 h 822"/>
                  <a:gd name="T28" fmla="*/ 5 w 821"/>
                  <a:gd name="T29" fmla="*/ 472 h 822"/>
                  <a:gd name="T30" fmla="*/ 25 w 821"/>
                  <a:gd name="T31" fmla="*/ 551 h 822"/>
                  <a:gd name="T32" fmla="*/ 59 w 821"/>
                  <a:gd name="T33" fmla="*/ 624 h 822"/>
                  <a:gd name="T34" fmla="*/ 149 w 821"/>
                  <a:gd name="T35" fmla="*/ 728 h 822"/>
                  <a:gd name="T36" fmla="*/ 232 w 821"/>
                  <a:gd name="T37" fmla="*/ 781 h 822"/>
                  <a:gd name="T38" fmla="*/ 309 w 821"/>
                  <a:gd name="T39" fmla="*/ 808 h 822"/>
                  <a:gd name="T40" fmla="*/ 389 w 821"/>
                  <a:gd name="T41" fmla="*/ 820 h 822"/>
                  <a:gd name="T42" fmla="*/ 474 w 821"/>
                  <a:gd name="T43" fmla="*/ 816 h 822"/>
                  <a:gd name="T44" fmla="*/ 550 w 821"/>
                  <a:gd name="T45" fmla="*/ 797 h 822"/>
                  <a:gd name="T46" fmla="*/ 623 w 821"/>
                  <a:gd name="T47" fmla="*/ 762 h 822"/>
                  <a:gd name="T48" fmla="*/ 727 w 821"/>
                  <a:gd name="T49" fmla="*/ 672 h 822"/>
                  <a:gd name="T50" fmla="*/ 781 w 821"/>
                  <a:gd name="T51" fmla="*/ 589 h 822"/>
                  <a:gd name="T52" fmla="*/ 807 w 821"/>
                  <a:gd name="T53" fmla="*/ 513 h 822"/>
                  <a:gd name="T54" fmla="*/ 819 w 821"/>
                  <a:gd name="T55" fmla="*/ 432 h 822"/>
                  <a:gd name="T56" fmla="*/ 806 w 821"/>
                  <a:gd name="T57" fmla="*/ 371 h 822"/>
                  <a:gd name="T58" fmla="*/ 790 w 821"/>
                  <a:gd name="T59" fmla="*/ 292 h 822"/>
                  <a:gd name="T60" fmla="*/ 740 w 821"/>
                  <a:gd name="T61" fmla="*/ 188 h 822"/>
                  <a:gd name="T62" fmla="*/ 633 w 821"/>
                  <a:gd name="T63" fmla="*/ 81 h 822"/>
                  <a:gd name="T64" fmla="*/ 527 w 821"/>
                  <a:gd name="T65" fmla="*/ 31 h 822"/>
                  <a:gd name="T66" fmla="*/ 451 w 821"/>
                  <a:gd name="T67" fmla="*/ 16 h 822"/>
                  <a:gd name="T68" fmla="*/ 370 w 821"/>
                  <a:gd name="T69" fmla="*/ 16 h 822"/>
                  <a:gd name="T70" fmla="*/ 291 w 821"/>
                  <a:gd name="T71" fmla="*/ 31 h 822"/>
                  <a:gd name="T72" fmla="*/ 188 w 821"/>
                  <a:gd name="T73" fmla="*/ 81 h 822"/>
                  <a:gd name="T74" fmla="*/ 80 w 821"/>
                  <a:gd name="T75" fmla="*/ 188 h 822"/>
                  <a:gd name="T76" fmla="*/ 30 w 821"/>
                  <a:gd name="T77" fmla="*/ 292 h 822"/>
                  <a:gd name="T78" fmla="*/ 15 w 821"/>
                  <a:gd name="T79" fmla="*/ 371 h 822"/>
                  <a:gd name="T80" fmla="*/ 15 w 821"/>
                  <a:gd name="T81" fmla="*/ 451 h 822"/>
                  <a:gd name="T82" fmla="*/ 30 w 821"/>
                  <a:gd name="T83" fmla="*/ 528 h 822"/>
                  <a:gd name="T84" fmla="*/ 80 w 821"/>
                  <a:gd name="T85" fmla="*/ 634 h 822"/>
                  <a:gd name="T86" fmla="*/ 188 w 821"/>
                  <a:gd name="T87" fmla="*/ 741 h 822"/>
                  <a:gd name="T88" fmla="*/ 291 w 821"/>
                  <a:gd name="T89" fmla="*/ 791 h 822"/>
                  <a:gd name="T90" fmla="*/ 370 w 821"/>
                  <a:gd name="T91" fmla="*/ 806 h 822"/>
                  <a:gd name="T92" fmla="*/ 451 w 821"/>
                  <a:gd name="T93" fmla="*/ 806 h 822"/>
                  <a:gd name="T94" fmla="*/ 527 w 821"/>
                  <a:gd name="T95" fmla="*/ 791 h 822"/>
                  <a:gd name="T96" fmla="*/ 633 w 821"/>
                  <a:gd name="T97" fmla="*/ 741 h 822"/>
                  <a:gd name="T98" fmla="*/ 740 w 821"/>
                  <a:gd name="T99" fmla="*/ 634 h 822"/>
                  <a:gd name="T100" fmla="*/ 790 w 821"/>
                  <a:gd name="T101" fmla="*/ 528 h 822"/>
                  <a:gd name="T102" fmla="*/ 806 w 821"/>
                  <a:gd name="T103" fmla="*/ 451 h 82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821"/>
                  <a:gd name="T157" fmla="*/ 0 h 822"/>
                  <a:gd name="T158" fmla="*/ 821 w 821"/>
                  <a:gd name="T159" fmla="*/ 822 h 82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821" h="822">
                    <a:moveTo>
                      <a:pt x="821" y="411"/>
                    </a:moveTo>
                    <a:lnTo>
                      <a:pt x="819" y="390"/>
                    </a:lnTo>
                    <a:lnTo>
                      <a:pt x="819" y="369"/>
                    </a:lnTo>
                    <a:lnTo>
                      <a:pt x="815" y="348"/>
                    </a:lnTo>
                    <a:lnTo>
                      <a:pt x="811" y="328"/>
                    </a:lnTo>
                    <a:lnTo>
                      <a:pt x="807" y="309"/>
                    </a:lnTo>
                    <a:lnTo>
                      <a:pt x="802" y="288"/>
                    </a:lnTo>
                    <a:lnTo>
                      <a:pt x="796" y="269"/>
                    </a:lnTo>
                    <a:lnTo>
                      <a:pt x="788" y="252"/>
                    </a:lnTo>
                    <a:lnTo>
                      <a:pt x="781" y="233"/>
                    </a:lnTo>
                    <a:lnTo>
                      <a:pt x="771" y="215"/>
                    </a:lnTo>
                    <a:lnTo>
                      <a:pt x="761" y="198"/>
                    </a:lnTo>
                    <a:lnTo>
                      <a:pt x="750" y="181"/>
                    </a:lnTo>
                    <a:lnTo>
                      <a:pt x="727" y="150"/>
                    </a:lnTo>
                    <a:lnTo>
                      <a:pt x="700" y="121"/>
                    </a:lnTo>
                    <a:lnTo>
                      <a:pt x="671" y="94"/>
                    </a:lnTo>
                    <a:lnTo>
                      <a:pt x="639" y="71"/>
                    </a:lnTo>
                    <a:lnTo>
                      <a:pt x="623" y="60"/>
                    </a:lnTo>
                    <a:lnTo>
                      <a:pt x="606" y="50"/>
                    </a:lnTo>
                    <a:lnTo>
                      <a:pt x="589" y="41"/>
                    </a:lnTo>
                    <a:lnTo>
                      <a:pt x="569" y="33"/>
                    </a:lnTo>
                    <a:lnTo>
                      <a:pt x="550" y="25"/>
                    </a:lnTo>
                    <a:lnTo>
                      <a:pt x="533" y="20"/>
                    </a:lnTo>
                    <a:lnTo>
                      <a:pt x="512" y="14"/>
                    </a:lnTo>
                    <a:lnTo>
                      <a:pt x="493" y="10"/>
                    </a:lnTo>
                    <a:lnTo>
                      <a:pt x="474" y="6"/>
                    </a:lnTo>
                    <a:lnTo>
                      <a:pt x="452" y="2"/>
                    </a:lnTo>
                    <a:lnTo>
                      <a:pt x="431" y="2"/>
                    </a:lnTo>
                    <a:lnTo>
                      <a:pt x="410" y="0"/>
                    </a:lnTo>
                    <a:lnTo>
                      <a:pt x="389" y="2"/>
                    </a:lnTo>
                    <a:lnTo>
                      <a:pt x="368" y="2"/>
                    </a:lnTo>
                    <a:lnTo>
                      <a:pt x="347" y="6"/>
                    </a:lnTo>
                    <a:lnTo>
                      <a:pt x="328" y="10"/>
                    </a:lnTo>
                    <a:lnTo>
                      <a:pt x="309" y="14"/>
                    </a:lnTo>
                    <a:lnTo>
                      <a:pt x="287" y="20"/>
                    </a:lnTo>
                    <a:lnTo>
                      <a:pt x="268" y="25"/>
                    </a:lnTo>
                    <a:lnTo>
                      <a:pt x="251" y="33"/>
                    </a:lnTo>
                    <a:lnTo>
                      <a:pt x="232" y="41"/>
                    </a:lnTo>
                    <a:lnTo>
                      <a:pt x="214" y="50"/>
                    </a:lnTo>
                    <a:lnTo>
                      <a:pt x="197" y="60"/>
                    </a:lnTo>
                    <a:lnTo>
                      <a:pt x="180" y="71"/>
                    </a:lnTo>
                    <a:lnTo>
                      <a:pt x="149" y="94"/>
                    </a:lnTo>
                    <a:lnTo>
                      <a:pt x="120" y="121"/>
                    </a:lnTo>
                    <a:lnTo>
                      <a:pt x="94" y="150"/>
                    </a:lnTo>
                    <a:lnTo>
                      <a:pt x="71" y="181"/>
                    </a:lnTo>
                    <a:lnTo>
                      <a:pt x="59" y="198"/>
                    </a:lnTo>
                    <a:lnTo>
                      <a:pt x="49" y="215"/>
                    </a:lnTo>
                    <a:lnTo>
                      <a:pt x="40" y="233"/>
                    </a:lnTo>
                    <a:lnTo>
                      <a:pt x="32" y="252"/>
                    </a:lnTo>
                    <a:lnTo>
                      <a:pt x="25" y="269"/>
                    </a:lnTo>
                    <a:lnTo>
                      <a:pt x="19" y="288"/>
                    </a:lnTo>
                    <a:lnTo>
                      <a:pt x="13" y="309"/>
                    </a:lnTo>
                    <a:lnTo>
                      <a:pt x="9" y="328"/>
                    </a:lnTo>
                    <a:lnTo>
                      <a:pt x="5" y="348"/>
                    </a:lnTo>
                    <a:lnTo>
                      <a:pt x="1" y="369"/>
                    </a:lnTo>
                    <a:lnTo>
                      <a:pt x="1" y="390"/>
                    </a:lnTo>
                    <a:lnTo>
                      <a:pt x="0" y="411"/>
                    </a:lnTo>
                    <a:lnTo>
                      <a:pt x="1" y="432"/>
                    </a:lnTo>
                    <a:lnTo>
                      <a:pt x="1" y="453"/>
                    </a:lnTo>
                    <a:lnTo>
                      <a:pt x="5" y="472"/>
                    </a:lnTo>
                    <a:lnTo>
                      <a:pt x="9" y="494"/>
                    </a:lnTo>
                    <a:lnTo>
                      <a:pt x="13" y="513"/>
                    </a:lnTo>
                    <a:lnTo>
                      <a:pt x="19" y="532"/>
                    </a:lnTo>
                    <a:lnTo>
                      <a:pt x="25" y="551"/>
                    </a:lnTo>
                    <a:lnTo>
                      <a:pt x="32" y="570"/>
                    </a:lnTo>
                    <a:lnTo>
                      <a:pt x="40" y="589"/>
                    </a:lnTo>
                    <a:lnTo>
                      <a:pt x="49" y="607"/>
                    </a:lnTo>
                    <a:lnTo>
                      <a:pt x="59" y="624"/>
                    </a:lnTo>
                    <a:lnTo>
                      <a:pt x="71" y="639"/>
                    </a:lnTo>
                    <a:lnTo>
                      <a:pt x="94" y="672"/>
                    </a:lnTo>
                    <a:lnTo>
                      <a:pt x="120" y="701"/>
                    </a:lnTo>
                    <a:lnTo>
                      <a:pt x="149" y="728"/>
                    </a:lnTo>
                    <a:lnTo>
                      <a:pt x="180" y="751"/>
                    </a:lnTo>
                    <a:lnTo>
                      <a:pt x="197" y="762"/>
                    </a:lnTo>
                    <a:lnTo>
                      <a:pt x="214" y="772"/>
                    </a:lnTo>
                    <a:lnTo>
                      <a:pt x="232" y="781"/>
                    </a:lnTo>
                    <a:lnTo>
                      <a:pt x="251" y="789"/>
                    </a:lnTo>
                    <a:lnTo>
                      <a:pt x="268" y="797"/>
                    </a:lnTo>
                    <a:lnTo>
                      <a:pt x="287" y="802"/>
                    </a:lnTo>
                    <a:lnTo>
                      <a:pt x="309" y="808"/>
                    </a:lnTo>
                    <a:lnTo>
                      <a:pt x="328" y="812"/>
                    </a:lnTo>
                    <a:lnTo>
                      <a:pt x="347" y="816"/>
                    </a:lnTo>
                    <a:lnTo>
                      <a:pt x="368" y="820"/>
                    </a:lnTo>
                    <a:lnTo>
                      <a:pt x="389" y="820"/>
                    </a:lnTo>
                    <a:lnTo>
                      <a:pt x="410" y="822"/>
                    </a:lnTo>
                    <a:lnTo>
                      <a:pt x="431" y="820"/>
                    </a:lnTo>
                    <a:lnTo>
                      <a:pt x="452" y="820"/>
                    </a:lnTo>
                    <a:lnTo>
                      <a:pt x="474" y="816"/>
                    </a:lnTo>
                    <a:lnTo>
                      <a:pt x="493" y="812"/>
                    </a:lnTo>
                    <a:lnTo>
                      <a:pt x="512" y="808"/>
                    </a:lnTo>
                    <a:lnTo>
                      <a:pt x="533" y="802"/>
                    </a:lnTo>
                    <a:lnTo>
                      <a:pt x="550" y="797"/>
                    </a:lnTo>
                    <a:lnTo>
                      <a:pt x="569" y="789"/>
                    </a:lnTo>
                    <a:lnTo>
                      <a:pt x="589" y="781"/>
                    </a:lnTo>
                    <a:lnTo>
                      <a:pt x="606" y="772"/>
                    </a:lnTo>
                    <a:lnTo>
                      <a:pt x="623" y="762"/>
                    </a:lnTo>
                    <a:lnTo>
                      <a:pt x="639" y="751"/>
                    </a:lnTo>
                    <a:lnTo>
                      <a:pt x="671" y="728"/>
                    </a:lnTo>
                    <a:lnTo>
                      <a:pt x="700" y="701"/>
                    </a:lnTo>
                    <a:lnTo>
                      <a:pt x="727" y="672"/>
                    </a:lnTo>
                    <a:lnTo>
                      <a:pt x="750" y="639"/>
                    </a:lnTo>
                    <a:lnTo>
                      <a:pt x="761" y="624"/>
                    </a:lnTo>
                    <a:lnTo>
                      <a:pt x="771" y="607"/>
                    </a:lnTo>
                    <a:lnTo>
                      <a:pt x="781" y="589"/>
                    </a:lnTo>
                    <a:lnTo>
                      <a:pt x="788" y="570"/>
                    </a:lnTo>
                    <a:lnTo>
                      <a:pt x="796" y="551"/>
                    </a:lnTo>
                    <a:lnTo>
                      <a:pt x="802" y="532"/>
                    </a:lnTo>
                    <a:lnTo>
                      <a:pt x="807" y="513"/>
                    </a:lnTo>
                    <a:lnTo>
                      <a:pt x="811" y="494"/>
                    </a:lnTo>
                    <a:lnTo>
                      <a:pt x="815" y="472"/>
                    </a:lnTo>
                    <a:lnTo>
                      <a:pt x="819" y="453"/>
                    </a:lnTo>
                    <a:lnTo>
                      <a:pt x="819" y="432"/>
                    </a:lnTo>
                    <a:lnTo>
                      <a:pt x="821" y="411"/>
                    </a:lnTo>
                    <a:lnTo>
                      <a:pt x="807" y="411"/>
                    </a:lnTo>
                    <a:lnTo>
                      <a:pt x="807" y="390"/>
                    </a:lnTo>
                    <a:lnTo>
                      <a:pt x="806" y="371"/>
                    </a:lnTo>
                    <a:lnTo>
                      <a:pt x="804" y="350"/>
                    </a:lnTo>
                    <a:lnTo>
                      <a:pt x="800" y="330"/>
                    </a:lnTo>
                    <a:lnTo>
                      <a:pt x="794" y="311"/>
                    </a:lnTo>
                    <a:lnTo>
                      <a:pt x="790" y="292"/>
                    </a:lnTo>
                    <a:lnTo>
                      <a:pt x="782" y="275"/>
                    </a:lnTo>
                    <a:lnTo>
                      <a:pt x="777" y="256"/>
                    </a:lnTo>
                    <a:lnTo>
                      <a:pt x="759" y="221"/>
                    </a:lnTo>
                    <a:lnTo>
                      <a:pt x="740" y="188"/>
                    </a:lnTo>
                    <a:lnTo>
                      <a:pt x="717" y="158"/>
                    </a:lnTo>
                    <a:lnTo>
                      <a:pt x="690" y="131"/>
                    </a:lnTo>
                    <a:lnTo>
                      <a:pt x="664" y="104"/>
                    </a:lnTo>
                    <a:lnTo>
                      <a:pt x="633" y="81"/>
                    </a:lnTo>
                    <a:lnTo>
                      <a:pt x="600" y="62"/>
                    </a:lnTo>
                    <a:lnTo>
                      <a:pt x="566" y="44"/>
                    </a:lnTo>
                    <a:lnTo>
                      <a:pt x="546" y="39"/>
                    </a:lnTo>
                    <a:lnTo>
                      <a:pt x="527" y="31"/>
                    </a:lnTo>
                    <a:lnTo>
                      <a:pt x="510" y="27"/>
                    </a:lnTo>
                    <a:lnTo>
                      <a:pt x="491" y="21"/>
                    </a:lnTo>
                    <a:lnTo>
                      <a:pt x="470" y="18"/>
                    </a:lnTo>
                    <a:lnTo>
                      <a:pt x="451" y="16"/>
                    </a:lnTo>
                    <a:lnTo>
                      <a:pt x="431" y="14"/>
                    </a:lnTo>
                    <a:lnTo>
                      <a:pt x="410" y="14"/>
                    </a:lnTo>
                    <a:lnTo>
                      <a:pt x="389" y="14"/>
                    </a:lnTo>
                    <a:lnTo>
                      <a:pt x="370" y="16"/>
                    </a:lnTo>
                    <a:lnTo>
                      <a:pt x="349" y="18"/>
                    </a:lnTo>
                    <a:lnTo>
                      <a:pt x="330" y="21"/>
                    </a:lnTo>
                    <a:lnTo>
                      <a:pt x="310" y="27"/>
                    </a:lnTo>
                    <a:lnTo>
                      <a:pt x="291" y="31"/>
                    </a:lnTo>
                    <a:lnTo>
                      <a:pt x="274" y="39"/>
                    </a:lnTo>
                    <a:lnTo>
                      <a:pt x="255" y="44"/>
                    </a:lnTo>
                    <a:lnTo>
                      <a:pt x="220" y="62"/>
                    </a:lnTo>
                    <a:lnTo>
                      <a:pt x="188" y="81"/>
                    </a:lnTo>
                    <a:lnTo>
                      <a:pt x="157" y="104"/>
                    </a:lnTo>
                    <a:lnTo>
                      <a:pt x="130" y="131"/>
                    </a:lnTo>
                    <a:lnTo>
                      <a:pt x="103" y="158"/>
                    </a:lnTo>
                    <a:lnTo>
                      <a:pt x="80" y="188"/>
                    </a:lnTo>
                    <a:lnTo>
                      <a:pt x="61" y="221"/>
                    </a:lnTo>
                    <a:lnTo>
                      <a:pt x="44" y="256"/>
                    </a:lnTo>
                    <a:lnTo>
                      <a:pt x="38" y="275"/>
                    </a:lnTo>
                    <a:lnTo>
                      <a:pt x="30" y="292"/>
                    </a:lnTo>
                    <a:lnTo>
                      <a:pt x="26" y="311"/>
                    </a:lnTo>
                    <a:lnTo>
                      <a:pt x="21" y="330"/>
                    </a:lnTo>
                    <a:lnTo>
                      <a:pt x="17" y="350"/>
                    </a:lnTo>
                    <a:lnTo>
                      <a:pt x="15" y="371"/>
                    </a:lnTo>
                    <a:lnTo>
                      <a:pt x="13" y="390"/>
                    </a:lnTo>
                    <a:lnTo>
                      <a:pt x="13" y="411"/>
                    </a:lnTo>
                    <a:lnTo>
                      <a:pt x="13" y="432"/>
                    </a:lnTo>
                    <a:lnTo>
                      <a:pt x="15" y="451"/>
                    </a:lnTo>
                    <a:lnTo>
                      <a:pt x="17" y="471"/>
                    </a:lnTo>
                    <a:lnTo>
                      <a:pt x="21" y="492"/>
                    </a:lnTo>
                    <a:lnTo>
                      <a:pt x="26" y="511"/>
                    </a:lnTo>
                    <a:lnTo>
                      <a:pt x="30" y="528"/>
                    </a:lnTo>
                    <a:lnTo>
                      <a:pt x="38" y="547"/>
                    </a:lnTo>
                    <a:lnTo>
                      <a:pt x="44" y="565"/>
                    </a:lnTo>
                    <a:lnTo>
                      <a:pt x="61" y="601"/>
                    </a:lnTo>
                    <a:lnTo>
                      <a:pt x="80" y="634"/>
                    </a:lnTo>
                    <a:lnTo>
                      <a:pt x="103" y="664"/>
                    </a:lnTo>
                    <a:lnTo>
                      <a:pt x="130" y="691"/>
                    </a:lnTo>
                    <a:lnTo>
                      <a:pt x="157" y="718"/>
                    </a:lnTo>
                    <a:lnTo>
                      <a:pt x="188" y="741"/>
                    </a:lnTo>
                    <a:lnTo>
                      <a:pt x="220" y="760"/>
                    </a:lnTo>
                    <a:lnTo>
                      <a:pt x="255" y="778"/>
                    </a:lnTo>
                    <a:lnTo>
                      <a:pt x="274" y="783"/>
                    </a:lnTo>
                    <a:lnTo>
                      <a:pt x="291" y="791"/>
                    </a:lnTo>
                    <a:lnTo>
                      <a:pt x="310" y="795"/>
                    </a:lnTo>
                    <a:lnTo>
                      <a:pt x="330" y="801"/>
                    </a:lnTo>
                    <a:lnTo>
                      <a:pt x="349" y="802"/>
                    </a:lnTo>
                    <a:lnTo>
                      <a:pt x="370" y="806"/>
                    </a:lnTo>
                    <a:lnTo>
                      <a:pt x="389" y="808"/>
                    </a:lnTo>
                    <a:lnTo>
                      <a:pt x="410" y="808"/>
                    </a:lnTo>
                    <a:lnTo>
                      <a:pt x="431" y="808"/>
                    </a:lnTo>
                    <a:lnTo>
                      <a:pt x="451" y="806"/>
                    </a:lnTo>
                    <a:lnTo>
                      <a:pt x="470" y="802"/>
                    </a:lnTo>
                    <a:lnTo>
                      <a:pt x="491" y="801"/>
                    </a:lnTo>
                    <a:lnTo>
                      <a:pt x="510" y="795"/>
                    </a:lnTo>
                    <a:lnTo>
                      <a:pt x="527" y="791"/>
                    </a:lnTo>
                    <a:lnTo>
                      <a:pt x="546" y="783"/>
                    </a:lnTo>
                    <a:lnTo>
                      <a:pt x="566" y="778"/>
                    </a:lnTo>
                    <a:lnTo>
                      <a:pt x="600" y="760"/>
                    </a:lnTo>
                    <a:lnTo>
                      <a:pt x="633" y="741"/>
                    </a:lnTo>
                    <a:lnTo>
                      <a:pt x="664" y="718"/>
                    </a:lnTo>
                    <a:lnTo>
                      <a:pt x="690" y="691"/>
                    </a:lnTo>
                    <a:lnTo>
                      <a:pt x="717" y="664"/>
                    </a:lnTo>
                    <a:lnTo>
                      <a:pt x="740" y="634"/>
                    </a:lnTo>
                    <a:lnTo>
                      <a:pt x="759" y="601"/>
                    </a:lnTo>
                    <a:lnTo>
                      <a:pt x="777" y="565"/>
                    </a:lnTo>
                    <a:lnTo>
                      <a:pt x="782" y="547"/>
                    </a:lnTo>
                    <a:lnTo>
                      <a:pt x="790" y="528"/>
                    </a:lnTo>
                    <a:lnTo>
                      <a:pt x="794" y="511"/>
                    </a:lnTo>
                    <a:lnTo>
                      <a:pt x="800" y="492"/>
                    </a:lnTo>
                    <a:lnTo>
                      <a:pt x="804" y="471"/>
                    </a:lnTo>
                    <a:lnTo>
                      <a:pt x="806" y="451"/>
                    </a:lnTo>
                    <a:lnTo>
                      <a:pt x="807" y="432"/>
                    </a:lnTo>
                    <a:lnTo>
                      <a:pt x="807" y="411"/>
                    </a:lnTo>
                    <a:lnTo>
                      <a:pt x="821" y="411"/>
                    </a:lnTo>
                    <a:close/>
                  </a:path>
                </a:pathLst>
              </a:custGeom>
              <a:solidFill>
                <a:srgbClr val="C1E6FF"/>
              </a:solidFill>
              <a:ln w="9525">
                <a:noFill/>
                <a:round/>
                <a:headEnd/>
                <a:tailEnd/>
              </a:ln>
            </p:spPr>
            <p:txBody>
              <a:bodyPr/>
              <a:lstStyle/>
              <a:p>
                <a:endParaRPr lang="en-US"/>
              </a:p>
            </p:txBody>
          </p:sp>
          <p:sp>
            <p:nvSpPr>
              <p:cNvPr id="27850" name="Freeform 1166"/>
              <p:cNvSpPr>
                <a:spLocks/>
              </p:cNvSpPr>
              <p:nvPr/>
            </p:nvSpPr>
            <p:spPr bwMode="auto">
              <a:xfrm>
                <a:off x="465" y="1803"/>
                <a:ext cx="806" cy="806"/>
              </a:xfrm>
              <a:custGeom>
                <a:avLst/>
                <a:gdLst>
                  <a:gd name="T0" fmla="*/ 804 w 806"/>
                  <a:gd name="T1" fmla="*/ 361 h 806"/>
                  <a:gd name="T2" fmla="*/ 795 w 806"/>
                  <a:gd name="T3" fmla="*/ 301 h 806"/>
                  <a:gd name="T4" fmla="*/ 775 w 806"/>
                  <a:gd name="T5" fmla="*/ 246 h 806"/>
                  <a:gd name="T6" fmla="*/ 714 w 806"/>
                  <a:gd name="T7" fmla="*/ 146 h 806"/>
                  <a:gd name="T8" fmla="*/ 630 w 806"/>
                  <a:gd name="T9" fmla="*/ 69 h 806"/>
                  <a:gd name="T10" fmla="*/ 541 w 806"/>
                  <a:gd name="T11" fmla="*/ 23 h 806"/>
                  <a:gd name="T12" fmla="*/ 484 w 806"/>
                  <a:gd name="T13" fmla="*/ 8 h 806"/>
                  <a:gd name="T14" fmla="*/ 424 w 806"/>
                  <a:gd name="T15" fmla="*/ 0 h 806"/>
                  <a:gd name="T16" fmla="*/ 361 w 806"/>
                  <a:gd name="T17" fmla="*/ 2 h 806"/>
                  <a:gd name="T18" fmla="*/ 302 w 806"/>
                  <a:gd name="T19" fmla="*/ 12 h 806"/>
                  <a:gd name="T20" fmla="*/ 246 w 806"/>
                  <a:gd name="T21" fmla="*/ 31 h 806"/>
                  <a:gd name="T22" fmla="*/ 146 w 806"/>
                  <a:gd name="T23" fmla="*/ 92 h 806"/>
                  <a:gd name="T24" fmla="*/ 69 w 806"/>
                  <a:gd name="T25" fmla="*/ 177 h 806"/>
                  <a:gd name="T26" fmla="*/ 23 w 806"/>
                  <a:gd name="T27" fmla="*/ 265 h 806"/>
                  <a:gd name="T28" fmla="*/ 8 w 806"/>
                  <a:gd name="T29" fmla="*/ 322 h 806"/>
                  <a:gd name="T30" fmla="*/ 0 w 806"/>
                  <a:gd name="T31" fmla="*/ 382 h 806"/>
                  <a:gd name="T32" fmla="*/ 2 w 806"/>
                  <a:gd name="T33" fmla="*/ 443 h 806"/>
                  <a:gd name="T34" fmla="*/ 12 w 806"/>
                  <a:gd name="T35" fmla="*/ 503 h 806"/>
                  <a:gd name="T36" fmla="*/ 31 w 806"/>
                  <a:gd name="T37" fmla="*/ 560 h 806"/>
                  <a:gd name="T38" fmla="*/ 92 w 806"/>
                  <a:gd name="T39" fmla="*/ 660 h 806"/>
                  <a:gd name="T40" fmla="*/ 177 w 806"/>
                  <a:gd name="T41" fmla="*/ 737 h 806"/>
                  <a:gd name="T42" fmla="*/ 265 w 806"/>
                  <a:gd name="T43" fmla="*/ 781 h 806"/>
                  <a:gd name="T44" fmla="*/ 323 w 806"/>
                  <a:gd name="T45" fmla="*/ 798 h 806"/>
                  <a:gd name="T46" fmla="*/ 382 w 806"/>
                  <a:gd name="T47" fmla="*/ 806 h 806"/>
                  <a:gd name="T48" fmla="*/ 444 w 806"/>
                  <a:gd name="T49" fmla="*/ 804 h 806"/>
                  <a:gd name="T50" fmla="*/ 505 w 806"/>
                  <a:gd name="T51" fmla="*/ 794 h 806"/>
                  <a:gd name="T52" fmla="*/ 561 w 806"/>
                  <a:gd name="T53" fmla="*/ 775 h 806"/>
                  <a:gd name="T54" fmla="*/ 660 w 806"/>
                  <a:gd name="T55" fmla="*/ 714 h 806"/>
                  <a:gd name="T56" fmla="*/ 737 w 806"/>
                  <a:gd name="T57" fmla="*/ 629 h 806"/>
                  <a:gd name="T58" fmla="*/ 783 w 806"/>
                  <a:gd name="T59" fmla="*/ 541 h 806"/>
                  <a:gd name="T60" fmla="*/ 799 w 806"/>
                  <a:gd name="T61" fmla="*/ 484 h 806"/>
                  <a:gd name="T62" fmla="*/ 806 w 806"/>
                  <a:gd name="T63" fmla="*/ 424 h 806"/>
                  <a:gd name="T64" fmla="*/ 793 w 806"/>
                  <a:gd name="T65" fmla="*/ 382 h 806"/>
                  <a:gd name="T66" fmla="*/ 785 w 806"/>
                  <a:gd name="T67" fmla="*/ 324 h 806"/>
                  <a:gd name="T68" fmla="*/ 747 w 806"/>
                  <a:gd name="T69" fmla="*/ 217 h 806"/>
                  <a:gd name="T70" fmla="*/ 680 w 806"/>
                  <a:gd name="T71" fmla="*/ 127 h 806"/>
                  <a:gd name="T72" fmla="*/ 589 w 806"/>
                  <a:gd name="T73" fmla="*/ 60 h 806"/>
                  <a:gd name="T74" fmla="*/ 482 w 806"/>
                  <a:gd name="T75" fmla="*/ 21 h 806"/>
                  <a:gd name="T76" fmla="*/ 422 w 806"/>
                  <a:gd name="T77" fmla="*/ 13 h 806"/>
                  <a:gd name="T78" fmla="*/ 363 w 806"/>
                  <a:gd name="T79" fmla="*/ 13 h 806"/>
                  <a:gd name="T80" fmla="*/ 286 w 806"/>
                  <a:gd name="T81" fmla="*/ 31 h 806"/>
                  <a:gd name="T82" fmla="*/ 184 w 806"/>
                  <a:gd name="T83" fmla="*/ 79 h 806"/>
                  <a:gd name="T84" fmla="*/ 102 w 806"/>
                  <a:gd name="T85" fmla="*/ 154 h 806"/>
                  <a:gd name="T86" fmla="*/ 42 w 806"/>
                  <a:gd name="T87" fmla="*/ 251 h 806"/>
                  <a:gd name="T88" fmla="*/ 18 w 806"/>
                  <a:gd name="T89" fmla="*/ 344 h 806"/>
                  <a:gd name="T90" fmla="*/ 12 w 806"/>
                  <a:gd name="T91" fmla="*/ 403 h 806"/>
                  <a:gd name="T92" fmla="*/ 18 w 806"/>
                  <a:gd name="T93" fmla="*/ 463 h 806"/>
                  <a:gd name="T94" fmla="*/ 42 w 806"/>
                  <a:gd name="T95" fmla="*/ 555 h 806"/>
                  <a:gd name="T96" fmla="*/ 102 w 806"/>
                  <a:gd name="T97" fmla="*/ 651 h 806"/>
                  <a:gd name="T98" fmla="*/ 184 w 806"/>
                  <a:gd name="T99" fmla="*/ 727 h 806"/>
                  <a:gd name="T100" fmla="*/ 286 w 806"/>
                  <a:gd name="T101" fmla="*/ 775 h 806"/>
                  <a:gd name="T102" fmla="*/ 363 w 806"/>
                  <a:gd name="T103" fmla="*/ 791 h 806"/>
                  <a:gd name="T104" fmla="*/ 422 w 806"/>
                  <a:gd name="T105" fmla="*/ 793 h 806"/>
                  <a:gd name="T106" fmla="*/ 482 w 806"/>
                  <a:gd name="T107" fmla="*/ 785 h 806"/>
                  <a:gd name="T108" fmla="*/ 589 w 806"/>
                  <a:gd name="T109" fmla="*/ 747 h 806"/>
                  <a:gd name="T110" fmla="*/ 680 w 806"/>
                  <a:gd name="T111" fmla="*/ 679 h 806"/>
                  <a:gd name="T112" fmla="*/ 747 w 806"/>
                  <a:gd name="T113" fmla="*/ 589 h 806"/>
                  <a:gd name="T114" fmla="*/ 785 w 806"/>
                  <a:gd name="T115" fmla="*/ 482 h 806"/>
                  <a:gd name="T116" fmla="*/ 793 w 806"/>
                  <a:gd name="T117" fmla="*/ 422 h 80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06"/>
                  <a:gd name="T178" fmla="*/ 0 h 806"/>
                  <a:gd name="T179" fmla="*/ 806 w 806"/>
                  <a:gd name="T180" fmla="*/ 806 h 80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06" h="806">
                    <a:moveTo>
                      <a:pt x="806" y="403"/>
                    </a:moveTo>
                    <a:lnTo>
                      <a:pt x="806" y="382"/>
                    </a:lnTo>
                    <a:lnTo>
                      <a:pt x="804" y="361"/>
                    </a:lnTo>
                    <a:lnTo>
                      <a:pt x="802" y="342"/>
                    </a:lnTo>
                    <a:lnTo>
                      <a:pt x="799" y="322"/>
                    </a:lnTo>
                    <a:lnTo>
                      <a:pt x="795" y="301"/>
                    </a:lnTo>
                    <a:lnTo>
                      <a:pt x="789" y="282"/>
                    </a:lnTo>
                    <a:lnTo>
                      <a:pt x="783" y="265"/>
                    </a:lnTo>
                    <a:lnTo>
                      <a:pt x="775" y="246"/>
                    </a:lnTo>
                    <a:lnTo>
                      <a:pt x="758" y="211"/>
                    </a:lnTo>
                    <a:lnTo>
                      <a:pt x="737" y="177"/>
                    </a:lnTo>
                    <a:lnTo>
                      <a:pt x="714" y="146"/>
                    </a:lnTo>
                    <a:lnTo>
                      <a:pt x="689" y="117"/>
                    </a:lnTo>
                    <a:lnTo>
                      <a:pt x="660" y="92"/>
                    </a:lnTo>
                    <a:lnTo>
                      <a:pt x="630" y="69"/>
                    </a:lnTo>
                    <a:lnTo>
                      <a:pt x="595" y="48"/>
                    </a:lnTo>
                    <a:lnTo>
                      <a:pt x="561" y="31"/>
                    </a:lnTo>
                    <a:lnTo>
                      <a:pt x="541" y="23"/>
                    </a:lnTo>
                    <a:lnTo>
                      <a:pt x="522" y="17"/>
                    </a:lnTo>
                    <a:lnTo>
                      <a:pt x="505" y="12"/>
                    </a:lnTo>
                    <a:lnTo>
                      <a:pt x="484" y="8"/>
                    </a:lnTo>
                    <a:lnTo>
                      <a:pt x="465" y="4"/>
                    </a:lnTo>
                    <a:lnTo>
                      <a:pt x="444" y="2"/>
                    </a:lnTo>
                    <a:lnTo>
                      <a:pt x="424" y="0"/>
                    </a:lnTo>
                    <a:lnTo>
                      <a:pt x="403" y="0"/>
                    </a:lnTo>
                    <a:lnTo>
                      <a:pt x="382" y="0"/>
                    </a:lnTo>
                    <a:lnTo>
                      <a:pt x="361" y="2"/>
                    </a:lnTo>
                    <a:lnTo>
                      <a:pt x="342" y="4"/>
                    </a:lnTo>
                    <a:lnTo>
                      <a:pt x="323" y="8"/>
                    </a:lnTo>
                    <a:lnTo>
                      <a:pt x="302" y="12"/>
                    </a:lnTo>
                    <a:lnTo>
                      <a:pt x="282" y="17"/>
                    </a:lnTo>
                    <a:lnTo>
                      <a:pt x="265" y="23"/>
                    </a:lnTo>
                    <a:lnTo>
                      <a:pt x="246" y="31"/>
                    </a:lnTo>
                    <a:lnTo>
                      <a:pt x="211" y="48"/>
                    </a:lnTo>
                    <a:lnTo>
                      <a:pt x="177" y="69"/>
                    </a:lnTo>
                    <a:lnTo>
                      <a:pt x="146" y="92"/>
                    </a:lnTo>
                    <a:lnTo>
                      <a:pt x="117" y="117"/>
                    </a:lnTo>
                    <a:lnTo>
                      <a:pt x="92" y="146"/>
                    </a:lnTo>
                    <a:lnTo>
                      <a:pt x="69" y="177"/>
                    </a:lnTo>
                    <a:lnTo>
                      <a:pt x="48" y="211"/>
                    </a:lnTo>
                    <a:lnTo>
                      <a:pt x="31" y="246"/>
                    </a:lnTo>
                    <a:lnTo>
                      <a:pt x="23" y="265"/>
                    </a:lnTo>
                    <a:lnTo>
                      <a:pt x="18" y="282"/>
                    </a:lnTo>
                    <a:lnTo>
                      <a:pt x="12" y="301"/>
                    </a:lnTo>
                    <a:lnTo>
                      <a:pt x="8" y="322"/>
                    </a:lnTo>
                    <a:lnTo>
                      <a:pt x="4" y="342"/>
                    </a:lnTo>
                    <a:lnTo>
                      <a:pt x="2" y="361"/>
                    </a:lnTo>
                    <a:lnTo>
                      <a:pt x="0" y="382"/>
                    </a:lnTo>
                    <a:lnTo>
                      <a:pt x="0" y="403"/>
                    </a:lnTo>
                    <a:lnTo>
                      <a:pt x="0" y="424"/>
                    </a:lnTo>
                    <a:lnTo>
                      <a:pt x="2" y="443"/>
                    </a:lnTo>
                    <a:lnTo>
                      <a:pt x="4" y="464"/>
                    </a:lnTo>
                    <a:lnTo>
                      <a:pt x="8" y="484"/>
                    </a:lnTo>
                    <a:lnTo>
                      <a:pt x="12" y="503"/>
                    </a:lnTo>
                    <a:lnTo>
                      <a:pt x="18" y="522"/>
                    </a:lnTo>
                    <a:lnTo>
                      <a:pt x="23" y="541"/>
                    </a:lnTo>
                    <a:lnTo>
                      <a:pt x="31" y="560"/>
                    </a:lnTo>
                    <a:lnTo>
                      <a:pt x="48" y="595"/>
                    </a:lnTo>
                    <a:lnTo>
                      <a:pt x="69" y="629"/>
                    </a:lnTo>
                    <a:lnTo>
                      <a:pt x="92" y="660"/>
                    </a:lnTo>
                    <a:lnTo>
                      <a:pt x="117" y="689"/>
                    </a:lnTo>
                    <a:lnTo>
                      <a:pt x="146" y="714"/>
                    </a:lnTo>
                    <a:lnTo>
                      <a:pt x="177" y="737"/>
                    </a:lnTo>
                    <a:lnTo>
                      <a:pt x="211" y="758"/>
                    </a:lnTo>
                    <a:lnTo>
                      <a:pt x="246" y="775"/>
                    </a:lnTo>
                    <a:lnTo>
                      <a:pt x="265" y="781"/>
                    </a:lnTo>
                    <a:lnTo>
                      <a:pt x="282" y="789"/>
                    </a:lnTo>
                    <a:lnTo>
                      <a:pt x="302" y="794"/>
                    </a:lnTo>
                    <a:lnTo>
                      <a:pt x="323" y="798"/>
                    </a:lnTo>
                    <a:lnTo>
                      <a:pt x="342" y="802"/>
                    </a:lnTo>
                    <a:lnTo>
                      <a:pt x="361" y="804"/>
                    </a:lnTo>
                    <a:lnTo>
                      <a:pt x="382" y="806"/>
                    </a:lnTo>
                    <a:lnTo>
                      <a:pt x="403" y="806"/>
                    </a:lnTo>
                    <a:lnTo>
                      <a:pt x="424" y="806"/>
                    </a:lnTo>
                    <a:lnTo>
                      <a:pt x="444" y="804"/>
                    </a:lnTo>
                    <a:lnTo>
                      <a:pt x="465" y="802"/>
                    </a:lnTo>
                    <a:lnTo>
                      <a:pt x="484" y="798"/>
                    </a:lnTo>
                    <a:lnTo>
                      <a:pt x="505" y="794"/>
                    </a:lnTo>
                    <a:lnTo>
                      <a:pt x="522" y="789"/>
                    </a:lnTo>
                    <a:lnTo>
                      <a:pt x="541" y="781"/>
                    </a:lnTo>
                    <a:lnTo>
                      <a:pt x="561" y="775"/>
                    </a:lnTo>
                    <a:lnTo>
                      <a:pt x="595" y="758"/>
                    </a:lnTo>
                    <a:lnTo>
                      <a:pt x="630" y="737"/>
                    </a:lnTo>
                    <a:lnTo>
                      <a:pt x="660" y="714"/>
                    </a:lnTo>
                    <a:lnTo>
                      <a:pt x="689" y="689"/>
                    </a:lnTo>
                    <a:lnTo>
                      <a:pt x="714" y="660"/>
                    </a:lnTo>
                    <a:lnTo>
                      <a:pt x="737" y="629"/>
                    </a:lnTo>
                    <a:lnTo>
                      <a:pt x="758" y="595"/>
                    </a:lnTo>
                    <a:lnTo>
                      <a:pt x="775" y="560"/>
                    </a:lnTo>
                    <a:lnTo>
                      <a:pt x="783" y="541"/>
                    </a:lnTo>
                    <a:lnTo>
                      <a:pt x="789" y="522"/>
                    </a:lnTo>
                    <a:lnTo>
                      <a:pt x="795" y="503"/>
                    </a:lnTo>
                    <a:lnTo>
                      <a:pt x="799" y="484"/>
                    </a:lnTo>
                    <a:lnTo>
                      <a:pt x="802" y="464"/>
                    </a:lnTo>
                    <a:lnTo>
                      <a:pt x="804" y="443"/>
                    </a:lnTo>
                    <a:lnTo>
                      <a:pt x="806" y="424"/>
                    </a:lnTo>
                    <a:lnTo>
                      <a:pt x="806" y="403"/>
                    </a:lnTo>
                    <a:lnTo>
                      <a:pt x="795" y="403"/>
                    </a:lnTo>
                    <a:lnTo>
                      <a:pt x="793" y="382"/>
                    </a:lnTo>
                    <a:lnTo>
                      <a:pt x="791" y="363"/>
                    </a:lnTo>
                    <a:lnTo>
                      <a:pt x="789" y="344"/>
                    </a:lnTo>
                    <a:lnTo>
                      <a:pt x="785" y="324"/>
                    </a:lnTo>
                    <a:lnTo>
                      <a:pt x="775" y="286"/>
                    </a:lnTo>
                    <a:lnTo>
                      <a:pt x="764" y="251"/>
                    </a:lnTo>
                    <a:lnTo>
                      <a:pt x="747" y="217"/>
                    </a:lnTo>
                    <a:lnTo>
                      <a:pt x="728" y="184"/>
                    </a:lnTo>
                    <a:lnTo>
                      <a:pt x="704" y="154"/>
                    </a:lnTo>
                    <a:lnTo>
                      <a:pt x="680" y="127"/>
                    </a:lnTo>
                    <a:lnTo>
                      <a:pt x="651" y="102"/>
                    </a:lnTo>
                    <a:lnTo>
                      <a:pt x="622" y="79"/>
                    </a:lnTo>
                    <a:lnTo>
                      <a:pt x="589" y="60"/>
                    </a:lnTo>
                    <a:lnTo>
                      <a:pt x="555" y="42"/>
                    </a:lnTo>
                    <a:lnTo>
                      <a:pt x="518" y="31"/>
                    </a:lnTo>
                    <a:lnTo>
                      <a:pt x="482" y="21"/>
                    </a:lnTo>
                    <a:lnTo>
                      <a:pt x="463" y="17"/>
                    </a:lnTo>
                    <a:lnTo>
                      <a:pt x="444" y="13"/>
                    </a:lnTo>
                    <a:lnTo>
                      <a:pt x="422" y="13"/>
                    </a:lnTo>
                    <a:lnTo>
                      <a:pt x="403" y="12"/>
                    </a:lnTo>
                    <a:lnTo>
                      <a:pt x="382" y="13"/>
                    </a:lnTo>
                    <a:lnTo>
                      <a:pt x="363" y="13"/>
                    </a:lnTo>
                    <a:lnTo>
                      <a:pt x="344" y="17"/>
                    </a:lnTo>
                    <a:lnTo>
                      <a:pt x="325" y="21"/>
                    </a:lnTo>
                    <a:lnTo>
                      <a:pt x="286" y="31"/>
                    </a:lnTo>
                    <a:lnTo>
                      <a:pt x="252" y="42"/>
                    </a:lnTo>
                    <a:lnTo>
                      <a:pt x="217" y="60"/>
                    </a:lnTo>
                    <a:lnTo>
                      <a:pt x="184" y="79"/>
                    </a:lnTo>
                    <a:lnTo>
                      <a:pt x="154" y="102"/>
                    </a:lnTo>
                    <a:lnTo>
                      <a:pt x="127" y="127"/>
                    </a:lnTo>
                    <a:lnTo>
                      <a:pt x="102" y="154"/>
                    </a:lnTo>
                    <a:lnTo>
                      <a:pt x="79" y="184"/>
                    </a:lnTo>
                    <a:lnTo>
                      <a:pt x="60" y="217"/>
                    </a:lnTo>
                    <a:lnTo>
                      <a:pt x="42" y="251"/>
                    </a:lnTo>
                    <a:lnTo>
                      <a:pt x="31" y="286"/>
                    </a:lnTo>
                    <a:lnTo>
                      <a:pt x="21" y="324"/>
                    </a:lnTo>
                    <a:lnTo>
                      <a:pt x="18" y="344"/>
                    </a:lnTo>
                    <a:lnTo>
                      <a:pt x="14" y="363"/>
                    </a:lnTo>
                    <a:lnTo>
                      <a:pt x="14" y="382"/>
                    </a:lnTo>
                    <a:lnTo>
                      <a:pt x="12" y="403"/>
                    </a:lnTo>
                    <a:lnTo>
                      <a:pt x="14" y="422"/>
                    </a:lnTo>
                    <a:lnTo>
                      <a:pt x="14" y="443"/>
                    </a:lnTo>
                    <a:lnTo>
                      <a:pt x="18" y="463"/>
                    </a:lnTo>
                    <a:lnTo>
                      <a:pt x="21" y="482"/>
                    </a:lnTo>
                    <a:lnTo>
                      <a:pt x="31" y="518"/>
                    </a:lnTo>
                    <a:lnTo>
                      <a:pt x="42" y="555"/>
                    </a:lnTo>
                    <a:lnTo>
                      <a:pt x="60" y="589"/>
                    </a:lnTo>
                    <a:lnTo>
                      <a:pt x="79" y="622"/>
                    </a:lnTo>
                    <a:lnTo>
                      <a:pt x="102" y="651"/>
                    </a:lnTo>
                    <a:lnTo>
                      <a:pt x="127" y="679"/>
                    </a:lnTo>
                    <a:lnTo>
                      <a:pt x="154" y="704"/>
                    </a:lnTo>
                    <a:lnTo>
                      <a:pt x="184" y="727"/>
                    </a:lnTo>
                    <a:lnTo>
                      <a:pt x="217" y="747"/>
                    </a:lnTo>
                    <a:lnTo>
                      <a:pt x="252" y="762"/>
                    </a:lnTo>
                    <a:lnTo>
                      <a:pt x="286" y="775"/>
                    </a:lnTo>
                    <a:lnTo>
                      <a:pt x="325" y="785"/>
                    </a:lnTo>
                    <a:lnTo>
                      <a:pt x="344" y="789"/>
                    </a:lnTo>
                    <a:lnTo>
                      <a:pt x="363" y="791"/>
                    </a:lnTo>
                    <a:lnTo>
                      <a:pt x="382" y="793"/>
                    </a:lnTo>
                    <a:lnTo>
                      <a:pt x="403" y="793"/>
                    </a:lnTo>
                    <a:lnTo>
                      <a:pt x="422" y="793"/>
                    </a:lnTo>
                    <a:lnTo>
                      <a:pt x="444" y="791"/>
                    </a:lnTo>
                    <a:lnTo>
                      <a:pt x="463" y="789"/>
                    </a:lnTo>
                    <a:lnTo>
                      <a:pt x="482" y="785"/>
                    </a:lnTo>
                    <a:lnTo>
                      <a:pt x="518" y="775"/>
                    </a:lnTo>
                    <a:lnTo>
                      <a:pt x="555" y="762"/>
                    </a:lnTo>
                    <a:lnTo>
                      <a:pt x="589" y="747"/>
                    </a:lnTo>
                    <a:lnTo>
                      <a:pt x="622" y="727"/>
                    </a:lnTo>
                    <a:lnTo>
                      <a:pt x="651" y="704"/>
                    </a:lnTo>
                    <a:lnTo>
                      <a:pt x="680" y="679"/>
                    </a:lnTo>
                    <a:lnTo>
                      <a:pt x="704" y="651"/>
                    </a:lnTo>
                    <a:lnTo>
                      <a:pt x="728" y="622"/>
                    </a:lnTo>
                    <a:lnTo>
                      <a:pt x="747" y="589"/>
                    </a:lnTo>
                    <a:lnTo>
                      <a:pt x="764" y="555"/>
                    </a:lnTo>
                    <a:lnTo>
                      <a:pt x="775" y="518"/>
                    </a:lnTo>
                    <a:lnTo>
                      <a:pt x="785" y="482"/>
                    </a:lnTo>
                    <a:lnTo>
                      <a:pt x="789" y="463"/>
                    </a:lnTo>
                    <a:lnTo>
                      <a:pt x="791" y="443"/>
                    </a:lnTo>
                    <a:lnTo>
                      <a:pt x="793" y="422"/>
                    </a:lnTo>
                    <a:lnTo>
                      <a:pt x="795" y="403"/>
                    </a:lnTo>
                    <a:lnTo>
                      <a:pt x="806" y="403"/>
                    </a:lnTo>
                    <a:close/>
                  </a:path>
                </a:pathLst>
              </a:custGeom>
              <a:solidFill>
                <a:srgbClr val="C2E6FF"/>
              </a:solidFill>
              <a:ln w="9525">
                <a:noFill/>
                <a:round/>
                <a:headEnd/>
                <a:tailEnd/>
              </a:ln>
            </p:spPr>
            <p:txBody>
              <a:bodyPr/>
              <a:lstStyle/>
              <a:p>
                <a:endParaRPr lang="en-US"/>
              </a:p>
            </p:txBody>
          </p:sp>
          <p:sp>
            <p:nvSpPr>
              <p:cNvPr id="27851" name="Freeform 1167"/>
              <p:cNvSpPr>
                <a:spLocks/>
              </p:cNvSpPr>
              <p:nvPr/>
            </p:nvSpPr>
            <p:spPr bwMode="auto">
              <a:xfrm>
                <a:off x="471" y="1809"/>
                <a:ext cx="794" cy="794"/>
              </a:xfrm>
              <a:custGeom>
                <a:avLst/>
                <a:gdLst>
                  <a:gd name="T0" fmla="*/ 793 w 794"/>
                  <a:gd name="T1" fmla="*/ 357 h 794"/>
                  <a:gd name="T2" fmla="*/ 781 w 794"/>
                  <a:gd name="T3" fmla="*/ 297 h 794"/>
                  <a:gd name="T4" fmla="*/ 764 w 794"/>
                  <a:gd name="T5" fmla="*/ 242 h 794"/>
                  <a:gd name="T6" fmla="*/ 704 w 794"/>
                  <a:gd name="T7" fmla="*/ 144 h 794"/>
                  <a:gd name="T8" fmla="*/ 620 w 794"/>
                  <a:gd name="T9" fmla="*/ 67 h 794"/>
                  <a:gd name="T10" fmla="*/ 533 w 794"/>
                  <a:gd name="T11" fmla="*/ 25 h 794"/>
                  <a:gd name="T12" fmla="*/ 478 w 794"/>
                  <a:gd name="T13" fmla="*/ 7 h 794"/>
                  <a:gd name="T14" fmla="*/ 418 w 794"/>
                  <a:gd name="T15" fmla="*/ 0 h 794"/>
                  <a:gd name="T16" fmla="*/ 357 w 794"/>
                  <a:gd name="T17" fmla="*/ 2 h 794"/>
                  <a:gd name="T18" fmla="*/ 297 w 794"/>
                  <a:gd name="T19" fmla="*/ 13 h 794"/>
                  <a:gd name="T20" fmla="*/ 242 w 794"/>
                  <a:gd name="T21" fmla="*/ 30 h 794"/>
                  <a:gd name="T22" fmla="*/ 144 w 794"/>
                  <a:gd name="T23" fmla="*/ 90 h 794"/>
                  <a:gd name="T24" fmla="*/ 67 w 794"/>
                  <a:gd name="T25" fmla="*/ 174 h 794"/>
                  <a:gd name="T26" fmla="*/ 25 w 794"/>
                  <a:gd name="T27" fmla="*/ 261 h 794"/>
                  <a:gd name="T28" fmla="*/ 8 w 794"/>
                  <a:gd name="T29" fmla="*/ 316 h 794"/>
                  <a:gd name="T30" fmla="*/ 0 w 794"/>
                  <a:gd name="T31" fmla="*/ 376 h 794"/>
                  <a:gd name="T32" fmla="*/ 2 w 794"/>
                  <a:gd name="T33" fmla="*/ 437 h 794"/>
                  <a:gd name="T34" fmla="*/ 13 w 794"/>
                  <a:gd name="T35" fmla="*/ 497 h 794"/>
                  <a:gd name="T36" fmla="*/ 31 w 794"/>
                  <a:gd name="T37" fmla="*/ 551 h 794"/>
                  <a:gd name="T38" fmla="*/ 90 w 794"/>
                  <a:gd name="T39" fmla="*/ 650 h 794"/>
                  <a:gd name="T40" fmla="*/ 175 w 794"/>
                  <a:gd name="T41" fmla="*/ 727 h 794"/>
                  <a:gd name="T42" fmla="*/ 261 w 794"/>
                  <a:gd name="T43" fmla="*/ 769 h 794"/>
                  <a:gd name="T44" fmla="*/ 317 w 794"/>
                  <a:gd name="T45" fmla="*/ 787 h 794"/>
                  <a:gd name="T46" fmla="*/ 376 w 794"/>
                  <a:gd name="T47" fmla="*/ 794 h 794"/>
                  <a:gd name="T48" fmla="*/ 438 w 794"/>
                  <a:gd name="T49" fmla="*/ 792 h 794"/>
                  <a:gd name="T50" fmla="*/ 497 w 794"/>
                  <a:gd name="T51" fmla="*/ 781 h 794"/>
                  <a:gd name="T52" fmla="*/ 553 w 794"/>
                  <a:gd name="T53" fmla="*/ 764 h 794"/>
                  <a:gd name="T54" fmla="*/ 651 w 794"/>
                  <a:gd name="T55" fmla="*/ 704 h 794"/>
                  <a:gd name="T56" fmla="*/ 727 w 794"/>
                  <a:gd name="T57" fmla="*/ 620 h 794"/>
                  <a:gd name="T58" fmla="*/ 769 w 794"/>
                  <a:gd name="T59" fmla="*/ 533 h 794"/>
                  <a:gd name="T60" fmla="*/ 787 w 794"/>
                  <a:gd name="T61" fmla="*/ 478 h 794"/>
                  <a:gd name="T62" fmla="*/ 794 w 794"/>
                  <a:gd name="T63" fmla="*/ 418 h 794"/>
                  <a:gd name="T64" fmla="*/ 781 w 794"/>
                  <a:gd name="T65" fmla="*/ 378 h 794"/>
                  <a:gd name="T66" fmla="*/ 773 w 794"/>
                  <a:gd name="T67" fmla="*/ 320 h 794"/>
                  <a:gd name="T68" fmla="*/ 735 w 794"/>
                  <a:gd name="T69" fmla="*/ 215 h 794"/>
                  <a:gd name="T70" fmla="*/ 668 w 794"/>
                  <a:gd name="T71" fmla="*/ 125 h 794"/>
                  <a:gd name="T72" fmla="*/ 580 w 794"/>
                  <a:gd name="T73" fmla="*/ 59 h 794"/>
                  <a:gd name="T74" fmla="*/ 474 w 794"/>
                  <a:gd name="T75" fmla="*/ 21 h 794"/>
                  <a:gd name="T76" fmla="*/ 416 w 794"/>
                  <a:gd name="T77" fmla="*/ 13 h 794"/>
                  <a:gd name="T78" fmla="*/ 357 w 794"/>
                  <a:gd name="T79" fmla="*/ 15 h 794"/>
                  <a:gd name="T80" fmla="*/ 282 w 794"/>
                  <a:gd name="T81" fmla="*/ 30 h 794"/>
                  <a:gd name="T82" fmla="*/ 182 w 794"/>
                  <a:gd name="T83" fmla="*/ 78 h 794"/>
                  <a:gd name="T84" fmla="*/ 102 w 794"/>
                  <a:gd name="T85" fmla="*/ 153 h 794"/>
                  <a:gd name="T86" fmla="*/ 44 w 794"/>
                  <a:gd name="T87" fmla="*/ 247 h 794"/>
                  <a:gd name="T88" fmla="*/ 17 w 794"/>
                  <a:gd name="T89" fmla="*/ 338 h 794"/>
                  <a:gd name="T90" fmla="*/ 13 w 794"/>
                  <a:gd name="T91" fmla="*/ 397 h 794"/>
                  <a:gd name="T92" fmla="*/ 17 w 794"/>
                  <a:gd name="T93" fmla="*/ 455 h 794"/>
                  <a:gd name="T94" fmla="*/ 44 w 794"/>
                  <a:gd name="T95" fmla="*/ 547 h 794"/>
                  <a:gd name="T96" fmla="*/ 102 w 794"/>
                  <a:gd name="T97" fmla="*/ 641 h 794"/>
                  <a:gd name="T98" fmla="*/ 182 w 794"/>
                  <a:gd name="T99" fmla="*/ 716 h 794"/>
                  <a:gd name="T100" fmla="*/ 282 w 794"/>
                  <a:gd name="T101" fmla="*/ 764 h 794"/>
                  <a:gd name="T102" fmla="*/ 357 w 794"/>
                  <a:gd name="T103" fmla="*/ 779 h 794"/>
                  <a:gd name="T104" fmla="*/ 416 w 794"/>
                  <a:gd name="T105" fmla="*/ 781 h 794"/>
                  <a:gd name="T106" fmla="*/ 474 w 794"/>
                  <a:gd name="T107" fmla="*/ 773 h 794"/>
                  <a:gd name="T108" fmla="*/ 580 w 794"/>
                  <a:gd name="T109" fmla="*/ 735 h 794"/>
                  <a:gd name="T110" fmla="*/ 668 w 794"/>
                  <a:gd name="T111" fmla="*/ 668 h 794"/>
                  <a:gd name="T112" fmla="*/ 735 w 794"/>
                  <a:gd name="T113" fmla="*/ 579 h 794"/>
                  <a:gd name="T114" fmla="*/ 773 w 794"/>
                  <a:gd name="T115" fmla="*/ 474 h 794"/>
                  <a:gd name="T116" fmla="*/ 781 w 794"/>
                  <a:gd name="T117" fmla="*/ 416 h 79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94"/>
                  <a:gd name="T178" fmla="*/ 0 h 794"/>
                  <a:gd name="T179" fmla="*/ 794 w 794"/>
                  <a:gd name="T180" fmla="*/ 794 h 79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94" h="794">
                    <a:moveTo>
                      <a:pt x="794" y="397"/>
                    </a:moveTo>
                    <a:lnTo>
                      <a:pt x="794" y="376"/>
                    </a:lnTo>
                    <a:lnTo>
                      <a:pt x="793" y="357"/>
                    </a:lnTo>
                    <a:lnTo>
                      <a:pt x="791" y="336"/>
                    </a:lnTo>
                    <a:lnTo>
                      <a:pt x="787" y="316"/>
                    </a:lnTo>
                    <a:lnTo>
                      <a:pt x="781" y="297"/>
                    </a:lnTo>
                    <a:lnTo>
                      <a:pt x="777" y="278"/>
                    </a:lnTo>
                    <a:lnTo>
                      <a:pt x="769" y="261"/>
                    </a:lnTo>
                    <a:lnTo>
                      <a:pt x="764" y="242"/>
                    </a:lnTo>
                    <a:lnTo>
                      <a:pt x="746" y="207"/>
                    </a:lnTo>
                    <a:lnTo>
                      <a:pt x="727" y="174"/>
                    </a:lnTo>
                    <a:lnTo>
                      <a:pt x="704" y="144"/>
                    </a:lnTo>
                    <a:lnTo>
                      <a:pt x="677" y="117"/>
                    </a:lnTo>
                    <a:lnTo>
                      <a:pt x="651" y="90"/>
                    </a:lnTo>
                    <a:lnTo>
                      <a:pt x="620" y="67"/>
                    </a:lnTo>
                    <a:lnTo>
                      <a:pt x="587" y="48"/>
                    </a:lnTo>
                    <a:lnTo>
                      <a:pt x="553" y="30"/>
                    </a:lnTo>
                    <a:lnTo>
                      <a:pt x="533" y="25"/>
                    </a:lnTo>
                    <a:lnTo>
                      <a:pt x="514" y="17"/>
                    </a:lnTo>
                    <a:lnTo>
                      <a:pt x="497" y="13"/>
                    </a:lnTo>
                    <a:lnTo>
                      <a:pt x="478" y="7"/>
                    </a:lnTo>
                    <a:lnTo>
                      <a:pt x="457" y="4"/>
                    </a:lnTo>
                    <a:lnTo>
                      <a:pt x="438" y="2"/>
                    </a:lnTo>
                    <a:lnTo>
                      <a:pt x="418" y="0"/>
                    </a:lnTo>
                    <a:lnTo>
                      <a:pt x="397" y="0"/>
                    </a:lnTo>
                    <a:lnTo>
                      <a:pt x="376" y="0"/>
                    </a:lnTo>
                    <a:lnTo>
                      <a:pt x="357" y="2"/>
                    </a:lnTo>
                    <a:lnTo>
                      <a:pt x="336" y="4"/>
                    </a:lnTo>
                    <a:lnTo>
                      <a:pt x="317" y="7"/>
                    </a:lnTo>
                    <a:lnTo>
                      <a:pt x="297" y="13"/>
                    </a:lnTo>
                    <a:lnTo>
                      <a:pt x="278" y="17"/>
                    </a:lnTo>
                    <a:lnTo>
                      <a:pt x="261" y="25"/>
                    </a:lnTo>
                    <a:lnTo>
                      <a:pt x="242" y="30"/>
                    </a:lnTo>
                    <a:lnTo>
                      <a:pt x="207" y="48"/>
                    </a:lnTo>
                    <a:lnTo>
                      <a:pt x="175" y="67"/>
                    </a:lnTo>
                    <a:lnTo>
                      <a:pt x="144" y="90"/>
                    </a:lnTo>
                    <a:lnTo>
                      <a:pt x="117" y="117"/>
                    </a:lnTo>
                    <a:lnTo>
                      <a:pt x="90" y="144"/>
                    </a:lnTo>
                    <a:lnTo>
                      <a:pt x="67" y="174"/>
                    </a:lnTo>
                    <a:lnTo>
                      <a:pt x="48" y="207"/>
                    </a:lnTo>
                    <a:lnTo>
                      <a:pt x="31" y="242"/>
                    </a:lnTo>
                    <a:lnTo>
                      <a:pt x="25" y="261"/>
                    </a:lnTo>
                    <a:lnTo>
                      <a:pt x="17" y="278"/>
                    </a:lnTo>
                    <a:lnTo>
                      <a:pt x="13" y="297"/>
                    </a:lnTo>
                    <a:lnTo>
                      <a:pt x="8" y="316"/>
                    </a:lnTo>
                    <a:lnTo>
                      <a:pt x="4" y="336"/>
                    </a:lnTo>
                    <a:lnTo>
                      <a:pt x="2" y="357"/>
                    </a:lnTo>
                    <a:lnTo>
                      <a:pt x="0" y="376"/>
                    </a:lnTo>
                    <a:lnTo>
                      <a:pt x="0" y="397"/>
                    </a:lnTo>
                    <a:lnTo>
                      <a:pt x="0" y="418"/>
                    </a:lnTo>
                    <a:lnTo>
                      <a:pt x="2" y="437"/>
                    </a:lnTo>
                    <a:lnTo>
                      <a:pt x="4" y="457"/>
                    </a:lnTo>
                    <a:lnTo>
                      <a:pt x="8" y="478"/>
                    </a:lnTo>
                    <a:lnTo>
                      <a:pt x="13" y="497"/>
                    </a:lnTo>
                    <a:lnTo>
                      <a:pt x="17" y="514"/>
                    </a:lnTo>
                    <a:lnTo>
                      <a:pt x="25" y="533"/>
                    </a:lnTo>
                    <a:lnTo>
                      <a:pt x="31" y="551"/>
                    </a:lnTo>
                    <a:lnTo>
                      <a:pt x="48" y="587"/>
                    </a:lnTo>
                    <a:lnTo>
                      <a:pt x="67" y="620"/>
                    </a:lnTo>
                    <a:lnTo>
                      <a:pt x="90" y="650"/>
                    </a:lnTo>
                    <a:lnTo>
                      <a:pt x="117" y="677"/>
                    </a:lnTo>
                    <a:lnTo>
                      <a:pt x="144" y="704"/>
                    </a:lnTo>
                    <a:lnTo>
                      <a:pt x="175" y="727"/>
                    </a:lnTo>
                    <a:lnTo>
                      <a:pt x="207" y="746"/>
                    </a:lnTo>
                    <a:lnTo>
                      <a:pt x="242" y="764"/>
                    </a:lnTo>
                    <a:lnTo>
                      <a:pt x="261" y="769"/>
                    </a:lnTo>
                    <a:lnTo>
                      <a:pt x="278" y="777"/>
                    </a:lnTo>
                    <a:lnTo>
                      <a:pt x="297" y="781"/>
                    </a:lnTo>
                    <a:lnTo>
                      <a:pt x="317" y="787"/>
                    </a:lnTo>
                    <a:lnTo>
                      <a:pt x="336" y="788"/>
                    </a:lnTo>
                    <a:lnTo>
                      <a:pt x="357" y="792"/>
                    </a:lnTo>
                    <a:lnTo>
                      <a:pt x="376" y="794"/>
                    </a:lnTo>
                    <a:lnTo>
                      <a:pt x="397" y="794"/>
                    </a:lnTo>
                    <a:lnTo>
                      <a:pt x="418" y="794"/>
                    </a:lnTo>
                    <a:lnTo>
                      <a:pt x="438" y="792"/>
                    </a:lnTo>
                    <a:lnTo>
                      <a:pt x="457" y="788"/>
                    </a:lnTo>
                    <a:lnTo>
                      <a:pt x="478" y="787"/>
                    </a:lnTo>
                    <a:lnTo>
                      <a:pt x="497" y="781"/>
                    </a:lnTo>
                    <a:lnTo>
                      <a:pt x="514" y="777"/>
                    </a:lnTo>
                    <a:lnTo>
                      <a:pt x="533" y="769"/>
                    </a:lnTo>
                    <a:lnTo>
                      <a:pt x="553" y="764"/>
                    </a:lnTo>
                    <a:lnTo>
                      <a:pt x="587" y="746"/>
                    </a:lnTo>
                    <a:lnTo>
                      <a:pt x="620" y="727"/>
                    </a:lnTo>
                    <a:lnTo>
                      <a:pt x="651" y="704"/>
                    </a:lnTo>
                    <a:lnTo>
                      <a:pt x="677" y="677"/>
                    </a:lnTo>
                    <a:lnTo>
                      <a:pt x="704" y="650"/>
                    </a:lnTo>
                    <a:lnTo>
                      <a:pt x="727" y="620"/>
                    </a:lnTo>
                    <a:lnTo>
                      <a:pt x="746" y="587"/>
                    </a:lnTo>
                    <a:lnTo>
                      <a:pt x="764" y="551"/>
                    </a:lnTo>
                    <a:lnTo>
                      <a:pt x="769" y="533"/>
                    </a:lnTo>
                    <a:lnTo>
                      <a:pt x="777" y="514"/>
                    </a:lnTo>
                    <a:lnTo>
                      <a:pt x="781" y="497"/>
                    </a:lnTo>
                    <a:lnTo>
                      <a:pt x="787" y="478"/>
                    </a:lnTo>
                    <a:lnTo>
                      <a:pt x="791" y="457"/>
                    </a:lnTo>
                    <a:lnTo>
                      <a:pt x="793" y="437"/>
                    </a:lnTo>
                    <a:lnTo>
                      <a:pt x="794" y="418"/>
                    </a:lnTo>
                    <a:lnTo>
                      <a:pt x="794" y="397"/>
                    </a:lnTo>
                    <a:lnTo>
                      <a:pt x="781" y="397"/>
                    </a:lnTo>
                    <a:lnTo>
                      <a:pt x="781" y="378"/>
                    </a:lnTo>
                    <a:lnTo>
                      <a:pt x="779" y="357"/>
                    </a:lnTo>
                    <a:lnTo>
                      <a:pt x="777" y="338"/>
                    </a:lnTo>
                    <a:lnTo>
                      <a:pt x="773" y="320"/>
                    </a:lnTo>
                    <a:lnTo>
                      <a:pt x="764" y="282"/>
                    </a:lnTo>
                    <a:lnTo>
                      <a:pt x="750" y="247"/>
                    </a:lnTo>
                    <a:lnTo>
                      <a:pt x="735" y="215"/>
                    </a:lnTo>
                    <a:lnTo>
                      <a:pt x="716" y="182"/>
                    </a:lnTo>
                    <a:lnTo>
                      <a:pt x="693" y="153"/>
                    </a:lnTo>
                    <a:lnTo>
                      <a:pt x="668" y="125"/>
                    </a:lnTo>
                    <a:lnTo>
                      <a:pt x="641" y="101"/>
                    </a:lnTo>
                    <a:lnTo>
                      <a:pt x="612" y="78"/>
                    </a:lnTo>
                    <a:lnTo>
                      <a:pt x="580" y="59"/>
                    </a:lnTo>
                    <a:lnTo>
                      <a:pt x="547" y="44"/>
                    </a:lnTo>
                    <a:lnTo>
                      <a:pt x="510" y="30"/>
                    </a:lnTo>
                    <a:lnTo>
                      <a:pt x="474" y="21"/>
                    </a:lnTo>
                    <a:lnTo>
                      <a:pt x="455" y="17"/>
                    </a:lnTo>
                    <a:lnTo>
                      <a:pt x="436" y="15"/>
                    </a:lnTo>
                    <a:lnTo>
                      <a:pt x="416" y="13"/>
                    </a:lnTo>
                    <a:lnTo>
                      <a:pt x="397" y="13"/>
                    </a:lnTo>
                    <a:lnTo>
                      <a:pt x="378" y="13"/>
                    </a:lnTo>
                    <a:lnTo>
                      <a:pt x="357" y="15"/>
                    </a:lnTo>
                    <a:lnTo>
                      <a:pt x="338" y="17"/>
                    </a:lnTo>
                    <a:lnTo>
                      <a:pt x="320" y="21"/>
                    </a:lnTo>
                    <a:lnTo>
                      <a:pt x="282" y="30"/>
                    </a:lnTo>
                    <a:lnTo>
                      <a:pt x="248" y="44"/>
                    </a:lnTo>
                    <a:lnTo>
                      <a:pt x="215" y="59"/>
                    </a:lnTo>
                    <a:lnTo>
                      <a:pt x="182" y="78"/>
                    </a:lnTo>
                    <a:lnTo>
                      <a:pt x="154" y="101"/>
                    </a:lnTo>
                    <a:lnTo>
                      <a:pt x="125" y="125"/>
                    </a:lnTo>
                    <a:lnTo>
                      <a:pt x="102" y="153"/>
                    </a:lnTo>
                    <a:lnTo>
                      <a:pt x="79" y="182"/>
                    </a:lnTo>
                    <a:lnTo>
                      <a:pt x="59" y="215"/>
                    </a:lnTo>
                    <a:lnTo>
                      <a:pt x="44" y="247"/>
                    </a:lnTo>
                    <a:lnTo>
                      <a:pt x="31" y="282"/>
                    </a:lnTo>
                    <a:lnTo>
                      <a:pt x="21" y="320"/>
                    </a:lnTo>
                    <a:lnTo>
                      <a:pt x="17" y="338"/>
                    </a:lnTo>
                    <a:lnTo>
                      <a:pt x="15" y="357"/>
                    </a:lnTo>
                    <a:lnTo>
                      <a:pt x="13" y="378"/>
                    </a:lnTo>
                    <a:lnTo>
                      <a:pt x="13" y="397"/>
                    </a:lnTo>
                    <a:lnTo>
                      <a:pt x="13" y="416"/>
                    </a:lnTo>
                    <a:lnTo>
                      <a:pt x="15" y="435"/>
                    </a:lnTo>
                    <a:lnTo>
                      <a:pt x="17" y="455"/>
                    </a:lnTo>
                    <a:lnTo>
                      <a:pt x="21" y="474"/>
                    </a:lnTo>
                    <a:lnTo>
                      <a:pt x="31" y="510"/>
                    </a:lnTo>
                    <a:lnTo>
                      <a:pt x="44" y="547"/>
                    </a:lnTo>
                    <a:lnTo>
                      <a:pt x="59" y="579"/>
                    </a:lnTo>
                    <a:lnTo>
                      <a:pt x="79" y="612"/>
                    </a:lnTo>
                    <a:lnTo>
                      <a:pt x="102" y="641"/>
                    </a:lnTo>
                    <a:lnTo>
                      <a:pt x="125" y="668"/>
                    </a:lnTo>
                    <a:lnTo>
                      <a:pt x="154" y="693"/>
                    </a:lnTo>
                    <a:lnTo>
                      <a:pt x="182" y="716"/>
                    </a:lnTo>
                    <a:lnTo>
                      <a:pt x="215" y="735"/>
                    </a:lnTo>
                    <a:lnTo>
                      <a:pt x="248" y="750"/>
                    </a:lnTo>
                    <a:lnTo>
                      <a:pt x="282" y="764"/>
                    </a:lnTo>
                    <a:lnTo>
                      <a:pt x="320" y="773"/>
                    </a:lnTo>
                    <a:lnTo>
                      <a:pt x="338" y="777"/>
                    </a:lnTo>
                    <a:lnTo>
                      <a:pt x="357" y="779"/>
                    </a:lnTo>
                    <a:lnTo>
                      <a:pt x="378" y="781"/>
                    </a:lnTo>
                    <a:lnTo>
                      <a:pt x="397" y="781"/>
                    </a:lnTo>
                    <a:lnTo>
                      <a:pt x="416" y="781"/>
                    </a:lnTo>
                    <a:lnTo>
                      <a:pt x="436" y="779"/>
                    </a:lnTo>
                    <a:lnTo>
                      <a:pt x="455" y="777"/>
                    </a:lnTo>
                    <a:lnTo>
                      <a:pt x="474" y="773"/>
                    </a:lnTo>
                    <a:lnTo>
                      <a:pt x="510" y="764"/>
                    </a:lnTo>
                    <a:lnTo>
                      <a:pt x="547" y="750"/>
                    </a:lnTo>
                    <a:lnTo>
                      <a:pt x="580" y="735"/>
                    </a:lnTo>
                    <a:lnTo>
                      <a:pt x="612" y="716"/>
                    </a:lnTo>
                    <a:lnTo>
                      <a:pt x="641" y="693"/>
                    </a:lnTo>
                    <a:lnTo>
                      <a:pt x="668" y="668"/>
                    </a:lnTo>
                    <a:lnTo>
                      <a:pt x="693" y="641"/>
                    </a:lnTo>
                    <a:lnTo>
                      <a:pt x="716" y="612"/>
                    </a:lnTo>
                    <a:lnTo>
                      <a:pt x="735" y="579"/>
                    </a:lnTo>
                    <a:lnTo>
                      <a:pt x="750" y="547"/>
                    </a:lnTo>
                    <a:lnTo>
                      <a:pt x="764" y="510"/>
                    </a:lnTo>
                    <a:lnTo>
                      <a:pt x="773" y="474"/>
                    </a:lnTo>
                    <a:lnTo>
                      <a:pt x="777" y="455"/>
                    </a:lnTo>
                    <a:lnTo>
                      <a:pt x="779" y="435"/>
                    </a:lnTo>
                    <a:lnTo>
                      <a:pt x="781" y="416"/>
                    </a:lnTo>
                    <a:lnTo>
                      <a:pt x="781" y="397"/>
                    </a:lnTo>
                    <a:lnTo>
                      <a:pt x="794" y="397"/>
                    </a:lnTo>
                    <a:close/>
                  </a:path>
                </a:pathLst>
              </a:custGeom>
              <a:solidFill>
                <a:srgbClr val="C3E7FF"/>
              </a:solidFill>
              <a:ln w="9525">
                <a:noFill/>
                <a:round/>
                <a:headEnd/>
                <a:tailEnd/>
              </a:ln>
            </p:spPr>
            <p:txBody>
              <a:bodyPr/>
              <a:lstStyle/>
              <a:p>
                <a:endParaRPr lang="en-US"/>
              </a:p>
            </p:txBody>
          </p:sp>
          <p:sp>
            <p:nvSpPr>
              <p:cNvPr id="27852" name="Freeform 1168"/>
              <p:cNvSpPr>
                <a:spLocks/>
              </p:cNvSpPr>
              <p:nvPr/>
            </p:nvSpPr>
            <p:spPr bwMode="auto">
              <a:xfrm>
                <a:off x="477" y="1815"/>
                <a:ext cx="783" cy="781"/>
              </a:xfrm>
              <a:custGeom>
                <a:avLst/>
                <a:gdLst>
                  <a:gd name="T0" fmla="*/ 779 w 783"/>
                  <a:gd name="T1" fmla="*/ 351 h 781"/>
                  <a:gd name="T2" fmla="*/ 763 w 783"/>
                  <a:gd name="T3" fmla="*/ 274 h 781"/>
                  <a:gd name="T4" fmla="*/ 716 w 783"/>
                  <a:gd name="T5" fmla="*/ 172 h 781"/>
                  <a:gd name="T6" fmla="*/ 639 w 783"/>
                  <a:gd name="T7" fmla="*/ 90 h 781"/>
                  <a:gd name="T8" fmla="*/ 543 w 783"/>
                  <a:gd name="T9" fmla="*/ 30 h 781"/>
                  <a:gd name="T10" fmla="*/ 451 w 783"/>
                  <a:gd name="T11" fmla="*/ 5 h 781"/>
                  <a:gd name="T12" fmla="*/ 391 w 783"/>
                  <a:gd name="T13" fmla="*/ 0 h 781"/>
                  <a:gd name="T14" fmla="*/ 332 w 783"/>
                  <a:gd name="T15" fmla="*/ 5 h 781"/>
                  <a:gd name="T16" fmla="*/ 240 w 783"/>
                  <a:gd name="T17" fmla="*/ 30 h 781"/>
                  <a:gd name="T18" fmla="*/ 142 w 783"/>
                  <a:gd name="T19" fmla="*/ 90 h 781"/>
                  <a:gd name="T20" fmla="*/ 67 w 783"/>
                  <a:gd name="T21" fmla="*/ 172 h 781"/>
                  <a:gd name="T22" fmla="*/ 19 w 783"/>
                  <a:gd name="T23" fmla="*/ 274 h 781"/>
                  <a:gd name="T24" fmla="*/ 2 w 783"/>
                  <a:gd name="T25" fmla="*/ 351 h 781"/>
                  <a:gd name="T26" fmla="*/ 2 w 783"/>
                  <a:gd name="T27" fmla="*/ 410 h 781"/>
                  <a:gd name="T28" fmla="*/ 9 w 783"/>
                  <a:gd name="T29" fmla="*/ 470 h 781"/>
                  <a:gd name="T30" fmla="*/ 48 w 783"/>
                  <a:gd name="T31" fmla="*/ 577 h 781"/>
                  <a:gd name="T32" fmla="*/ 115 w 783"/>
                  <a:gd name="T33" fmla="*/ 667 h 781"/>
                  <a:gd name="T34" fmla="*/ 205 w 783"/>
                  <a:gd name="T35" fmla="*/ 735 h 781"/>
                  <a:gd name="T36" fmla="*/ 313 w 783"/>
                  <a:gd name="T37" fmla="*/ 773 h 781"/>
                  <a:gd name="T38" fmla="*/ 370 w 783"/>
                  <a:gd name="T39" fmla="*/ 781 h 781"/>
                  <a:gd name="T40" fmla="*/ 432 w 783"/>
                  <a:gd name="T41" fmla="*/ 779 h 781"/>
                  <a:gd name="T42" fmla="*/ 506 w 783"/>
                  <a:gd name="T43" fmla="*/ 763 h 781"/>
                  <a:gd name="T44" fmla="*/ 610 w 783"/>
                  <a:gd name="T45" fmla="*/ 715 h 781"/>
                  <a:gd name="T46" fmla="*/ 692 w 783"/>
                  <a:gd name="T47" fmla="*/ 639 h 781"/>
                  <a:gd name="T48" fmla="*/ 752 w 783"/>
                  <a:gd name="T49" fmla="*/ 543 h 781"/>
                  <a:gd name="T50" fmla="*/ 777 w 783"/>
                  <a:gd name="T51" fmla="*/ 451 h 781"/>
                  <a:gd name="T52" fmla="*/ 783 w 783"/>
                  <a:gd name="T53" fmla="*/ 391 h 781"/>
                  <a:gd name="T54" fmla="*/ 767 w 783"/>
                  <a:gd name="T55" fmla="*/ 353 h 781"/>
                  <a:gd name="T56" fmla="*/ 752 w 783"/>
                  <a:gd name="T57" fmla="*/ 278 h 781"/>
                  <a:gd name="T58" fmla="*/ 704 w 783"/>
                  <a:gd name="T59" fmla="*/ 180 h 781"/>
                  <a:gd name="T60" fmla="*/ 631 w 783"/>
                  <a:gd name="T61" fmla="*/ 99 h 781"/>
                  <a:gd name="T62" fmla="*/ 539 w 783"/>
                  <a:gd name="T63" fmla="*/ 44 h 781"/>
                  <a:gd name="T64" fmla="*/ 449 w 783"/>
                  <a:gd name="T65" fmla="*/ 17 h 781"/>
                  <a:gd name="T66" fmla="*/ 391 w 783"/>
                  <a:gd name="T67" fmla="*/ 13 h 781"/>
                  <a:gd name="T68" fmla="*/ 334 w 783"/>
                  <a:gd name="T69" fmla="*/ 17 h 781"/>
                  <a:gd name="T70" fmla="*/ 243 w 783"/>
                  <a:gd name="T71" fmla="*/ 44 h 781"/>
                  <a:gd name="T72" fmla="*/ 151 w 783"/>
                  <a:gd name="T73" fmla="*/ 99 h 781"/>
                  <a:gd name="T74" fmla="*/ 78 w 783"/>
                  <a:gd name="T75" fmla="*/ 180 h 781"/>
                  <a:gd name="T76" fmla="*/ 30 w 783"/>
                  <a:gd name="T77" fmla="*/ 278 h 781"/>
                  <a:gd name="T78" fmla="*/ 15 w 783"/>
                  <a:gd name="T79" fmla="*/ 353 h 781"/>
                  <a:gd name="T80" fmla="*/ 13 w 783"/>
                  <a:gd name="T81" fmla="*/ 410 h 781"/>
                  <a:gd name="T82" fmla="*/ 21 w 783"/>
                  <a:gd name="T83" fmla="*/ 468 h 781"/>
                  <a:gd name="T84" fmla="*/ 59 w 783"/>
                  <a:gd name="T85" fmla="*/ 571 h 781"/>
                  <a:gd name="T86" fmla="*/ 124 w 783"/>
                  <a:gd name="T87" fmla="*/ 658 h 781"/>
                  <a:gd name="T88" fmla="*/ 211 w 783"/>
                  <a:gd name="T89" fmla="*/ 723 h 781"/>
                  <a:gd name="T90" fmla="*/ 314 w 783"/>
                  <a:gd name="T91" fmla="*/ 761 h 781"/>
                  <a:gd name="T92" fmla="*/ 372 w 783"/>
                  <a:gd name="T93" fmla="*/ 767 h 781"/>
                  <a:gd name="T94" fmla="*/ 430 w 783"/>
                  <a:gd name="T95" fmla="*/ 767 h 781"/>
                  <a:gd name="T96" fmla="*/ 503 w 783"/>
                  <a:gd name="T97" fmla="*/ 752 h 781"/>
                  <a:gd name="T98" fmla="*/ 602 w 783"/>
                  <a:gd name="T99" fmla="*/ 704 h 781"/>
                  <a:gd name="T100" fmla="*/ 683 w 783"/>
                  <a:gd name="T101" fmla="*/ 631 h 781"/>
                  <a:gd name="T102" fmla="*/ 739 w 783"/>
                  <a:gd name="T103" fmla="*/ 539 h 781"/>
                  <a:gd name="T104" fmla="*/ 763 w 783"/>
                  <a:gd name="T105" fmla="*/ 449 h 781"/>
                  <a:gd name="T106" fmla="*/ 769 w 783"/>
                  <a:gd name="T107" fmla="*/ 391 h 78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83"/>
                  <a:gd name="T163" fmla="*/ 0 h 781"/>
                  <a:gd name="T164" fmla="*/ 783 w 783"/>
                  <a:gd name="T165" fmla="*/ 781 h 78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83" h="781">
                    <a:moveTo>
                      <a:pt x="783" y="391"/>
                    </a:moveTo>
                    <a:lnTo>
                      <a:pt x="781" y="370"/>
                    </a:lnTo>
                    <a:lnTo>
                      <a:pt x="779" y="351"/>
                    </a:lnTo>
                    <a:lnTo>
                      <a:pt x="777" y="332"/>
                    </a:lnTo>
                    <a:lnTo>
                      <a:pt x="773" y="312"/>
                    </a:lnTo>
                    <a:lnTo>
                      <a:pt x="763" y="274"/>
                    </a:lnTo>
                    <a:lnTo>
                      <a:pt x="752" y="239"/>
                    </a:lnTo>
                    <a:lnTo>
                      <a:pt x="735" y="205"/>
                    </a:lnTo>
                    <a:lnTo>
                      <a:pt x="716" y="172"/>
                    </a:lnTo>
                    <a:lnTo>
                      <a:pt x="692" y="142"/>
                    </a:lnTo>
                    <a:lnTo>
                      <a:pt x="668" y="115"/>
                    </a:lnTo>
                    <a:lnTo>
                      <a:pt x="639" y="90"/>
                    </a:lnTo>
                    <a:lnTo>
                      <a:pt x="610" y="67"/>
                    </a:lnTo>
                    <a:lnTo>
                      <a:pt x="577" y="48"/>
                    </a:lnTo>
                    <a:lnTo>
                      <a:pt x="543" y="30"/>
                    </a:lnTo>
                    <a:lnTo>
                      <a:pt x="506" y="19"/>
                    </a:lnTo>
                    <a:lnTo>
                      <a:pt x="470" y="9"/>
                    </a:lnTo>
                    <a:lnTo>
                      <a:pt x="451" y="5"/>
                    </a:lnTo>
                    <a:lnTo>
                      <a:pt x="432" y="1"/>
                    </a:lnTo>
                    <a:lnTo>
                      <a:pt x="410" y="1"/>
                    </a:lnTo>
                    <a:lnTo>
                      <a:pt x="391" y="0"/>
                    </a:lnTo>
                    <a:lnTo>
                      <a:pt x="370" y="1"/>
                    </a:lnTo>
                    <a:lnTo>
                      <a:pt x="351" y="1"/>
                    </a:lnTo>
                    <a:lnTo>
                      <a:pt x="332" y="5"/>
                    </a:lnTo>
                    <a:lnTo>
                      <a:pt x="313" y="9"/>
                    </a:lnTo>
                    <a:lnTo>
                      <a:pt x="274" y="19"/>
                    </a:lnTo>
                    <a:lnTo>
                      <a:pt x="240" y="30"/>
                    </a:lnTo>
                    <a:lnTo>
                      <a:pt x="205" y="48"/>
                    </a:lnTo>
                    <a:lnTo>
                      <a:pt x="172" y="67"/>
                    </a:lnTo>
                    <a:lnTo>
                      <a:pt x="142" y="90"/>
                    </a:lnTo>
                    <a:lnTo>
                      <a:pt x="115" y="115"/>
                    </a:lnTo>
                    <a:lnTo>
                      <a:pt x="90" y="142"/>
                    </a:lnTo>
                    <a:lnTo>
                      <a:pt x="67" y="172"/>
                    </a:lnTo>
                    <a:lnTo>
                      <a:pt x="48" y="205"/>
                    </a:lnTo>
                    <a:lnTo>
                      <a:pt x="30" y="239"/>
                    </a:lnTo>
                    <a:lnTo>
                      <a:pt x="19" y="274"/>
                    </a:lnTo>
                    <a:lnTo>
                      <a:pt x="9" y="312"/>
                    </a:lnTo>
                    <a:lnTo>
                      <a:pt x="6" y="332"/>
                    </a:lnTo>
                    <a:lnTo>
                      <a:pt x="2" y="351"/>
                    </a:lnTo>
                    <a:lnTo>
                      <a:pt x="2" y="370"/>
                    </a:lnTo>
                    <a:lnTo>
                      <a:pt x="0" y="391"/>
                    </a:lnTo>
                    <a:lnTo>
                      <a:pt x="2" y="410"/>
                    </a:lnTo>
                    <a:lnTo>
                      <a:pt x="2" y="431"/>
                    </a:lnTo>
                    <a:lnTo>
                      <a:pt x="6" y="451"/>
                    </a:lnTo>
                    <a:lnTo>
                      <a:pt x="9" y="470"/>
                    </a:lnTo>
                    <a:lnTo>
                      <a:pt x="19" y="506"/>
                    </a:lnTo>
                    <a:lnTo>
                      <a:pt x="30" y="543"/>
                    </a:lnTo>
                    <a:lnTo>
                      <a:pt x="48" y="577"/>
                    </a:lnTo>
                    <a:lnTo>
                      <a:pt x="67" y="610"/>
                    </a:lnTo>
                    <a:lnTo>
                      <a:pt x="90" y="639"/>
                    </a:lnTo>
                    <a:lnTo>
                      <a:pt x="115" y="667"/>
                    </a:lnTo>
                    <a:lnTo>
                      <a:pt x="142" y="692"/>
                    </a:lnTo>
                    <a:lnTo>
                      <a:pt x="172" y="715"/>
                    </a:lnTo>
                    <a:lnTo>
                      <a:pt x="205" y="735"/>
                    </a:lnTo>
                    <a:lnTo>
                      <a:pt x="240" y="750"/>
                    </a:lnTo>
                    <a:lnTo>
                      <a:pt x="274" y="763"/>
                    </a:lnTo>
                    <a:lnTo>
                      <a:pt x="313" y="773"/>
                    </a:lnTo>
                    <a:lnTo>
                      <a:pt x="332" y="777"/>
                    </a:lnTo>
                    <a:lnTo>
                      <a:pt x="351" y="779"/>
                    </a:lnTo>
                    <a:lnTo>
                      <a:pt x="370" y="781"/>
                    </a:lnTo>
                    <a:lnTo>
                      <a:pt x="391" y="781"/>
                    </a:lnTo>
                    <a:lnTo>
                      <a:pt x="410" y="781"/>
                    </a:lnTo>
                    <a:lnTo>
                      <a:pt x="432" y="779"/>
                    </a:lnTo>
                    <a:lnTo>
                      <a:pt x="451" y="777"/>
                    </a:lnTo>
                    <a:lnTo>
                      <a:pt x="470" y="773"/>
                    </a:lnTo>
                    <a:lnTo>
                      <a:pt x="506" y="763"/>
                    </a:lnTo>
                    <a:lnTo>
                      <a:pt x="543" y="750"/>
                    </a:lnTo>
                    <a:lnTo>
                      <a:pt x="577" y="735"/>
                    </a:lnTo>
                    <a:lnTo>
                      <a:pt x="610" y="715"/>
                    </a:lnTo>
                    <a:lnTo>
                      <a:pt x="639" y="692"/>
                    </a:lnTo>
                    <a:lnTo>
                      <a:pt x="668" y="667"/>
                    </a:lnTo>
                    <a:lnTo>
                      <a:pt x="692" y="639"/>
                    </a:lnTo>
                    <a:lnTo>
                      <a:pt x="716" y="610"/>
                    </a:lnTo>
                    <a:lnTo>
                      <a:pt x="735" y="577"/>
                    </a:lnTo>
                    <a:lnTo>
                      <a:pt x="752" y="543"/>
                    </a:lnTo>
                    <a:lnTo>
                      <a:pt x="763" y="506"/>
                    </a:lnTo>
                    <a:lnTo>
                      <a:pt x="773" y="470"/>
                    </a:lnTo>
                    <a:lnTo>
                      <a:pt x="777" y="451"/>
                    </a:lnTo>
                    <a:lnTo>
                      <a:pt x="779" y="431"/>
                    </a:lnTo>
                    <a:lnTo>
                      <a:pt x="781" y="410"/>
                    </a:lnTo>
                    <a:lnTo>
                      <a:pt x="783" y="391"/>
                    </a:lnTo>
                    <a:lnTo>
                      <a:pt x="769" y="391"/>
                    </a:lnTo>
                    <a:lnTo>
                      <a:pt x="767" y="372"/>
                    </a:lnTo>
                    <a:lnTo>
                      <a:pt x="767" y="353"/>
                    </a:lnTo>
                    <a:lnTo>
                      <a:pt x="763" y="333"/>
                    </a:lnTo>
                    <a:lnTo>
                      <a:pt x="762" y="314"/>
                    </a:lnTo>
                    <a:lnTo>
                      <a:pt x="752" y="278"/>
                    </a:lnTo>
                    <a:lnTo>
                      <a:pt x="739" y="243"/>
                    </a:lnTo>
                    <a:lnTo>
                      <a:pt x="723" y="211"/>
                    </a:lnTo>
                    <a:lnTo>
                      <a:pt x="704" y="180"/>
                    </a:lnTo>
                    <a:lnTo>
                      <a:pt x="683" y="151"/>
                    </a:lnTo>
                    <a:lnTo>
                      <a:pt x="658" y="124"/>
                    </a:lnTo>
                    <a:lnTo>
                      <a:pt x="631" y="99"/>
                    </a:lnTo>
                    <a:lnTo>
                      <a:pt x="602" y="78"/>
                    </a:lnTo>
                    <a:lnTo>
                      <a:pt x="572" y="59"/>
                    </a:lnTo>
                    <a:lnTo>
                      <a:pt x="539" y="44"/>
                    </a:lnTo>
                    <a:lnTo>
                      <a:pt x="503" y="30"/>
                    </a:lnTo>
                    <a:lnTo>
                      <a:pt x="468" y="21"/>
                    </a:lnTo>
                    <a:lnTo>
                      <a:pt x="449" y="17"/>
                    </a:lnTo>
                    <a:lnTo>
                      <a:pt x="430" y="15"/>
                    </a:lnTo>
                    <a:lnTo>
                      <a:pt x="410" y="13"/>
                    </a:lnTo>
                    <a:lnTo>
                      <a:pt x="391" y="13"/>
                    </a:lnTo>
                    <a:lnTo>
                      <a:pt x="372" y="13"/>
                    </a:lnTo>
                    <a:lnTo>
                      <a:pt x="353" y="15"/>
                    </a:lnTo>
                    <a:lnTo>
                      <a:pt x="334" y="17"/>
                    </a:lnTo>
                    <a:lnTo>
                      <a:pt x="314" y="21"/>
                    </a:lnTo>
                    <a:lnTo>
                      <a:pt x="278" y="30"/>
                    </a:lnTo>
                    <a:lnTo>
                      <a:pt x="243" y="44"/>
                    </a:lnTo>
                    <a:lnTo>
                      <a:pt x="211" y="59"/>
                    </a:lnTo>
                    <a:lnTo>
                      <a:pt x="180" y="78"/>
                    </a:lnTo>
                    <a:lnTo>
                      <a:pt x="151" y="99"/>
                    </a:lnTo>
                    <a:lnTo>
                      <a:pt x="124" y="124"/>
                    </a:lnTo>
                    <a:lnTo>
                      <a:pt x="100" y="151"/>
                    </a:lnTo>
                    <a:lnTo>
                      <a:pt x="78" y="180"/>
                    </a:lnTo>
                    <a:lnTo>
                      <a:pt x="59" y="211"/>
                    </a:lnTo>
                    <a:lnTo>
                      <a:pt x="44" y="243"/>
                    </a:lnTo>
                    <a:lnTo>
                      <a:pt x="30" y="278"/>
                    </a:lnTo>
                    <a:lnTo>
                      <a:pt x="21" y="314"/>
                    </a:lnTo>
                    <a:lnTo>
                      <a:pt x="17" y="333"/>
                    </a:lnTo>
                    <a:lnTo>
                      <a:pt x="15" y="353"/>
                    </a:lnTo>
                    <a:lnTo>
                      <a:pt x="13" y="372"/>
                    </a:lnTo>
                    <a:lnTo>
                      <a:pt x="13" y="391"/>
                    </a:lnTo>
                    <a:lnTo>
                      <a:pt x="13" y="410"/>
                    </a:lnTo>
                    <a:lnTo>
                      <a:pt x="15" y="429"/>
                    </a:lnTo>
                    <a:lnTo>
                      <a:pt x="17" y="449"/>
                    </a:lnTo>
                    <a:lnTo>
                      <a:pt x="21" y="468"/>
                    </a:lnTo>
                    <a:lnTo>
                      <a:pt x="30" y="502"/>
                    </a:lnTo>
                    <a:lnTo>
                      <a:pt x="44" y="539"/>
                    </a:lnTo>
                    <a:lnTo>
                      <a:pt x="59" y="571"/>
                    </a:lnTo>
                    <a:lnTo>
                      <a:pt x="78" y="602"/>
                    </a:lnTo>
                    <a:lnTo>
                      <a:pt x="100" y="631"/>
                    </a:lnTo>
                    <a:lnTo>
                      <a:pt x="124" y="658"/>
                    </a:lnTo>
                    <a:lnTo>
                      <a:pt x="151" y="683"/>
                    </a:lnTo>
                    <a:lnTo>
                      <a:pt x="180" y="704"/>
                    </a:lnTo>
                    <a:lnTo>
                      <a:pt x="211" y="723"/>
                    </a:lnTo>
                    <a:lnTo>
                      <a:pt x="243" y="738"/>
                    </a:lnTo>
                    <a:lnTo>
                      <a:pt x="278" y="752"/>
                    </a:lnTo>
                    <a:lnTo>
                      <a:pt x="314" y="761"/>
                    </a:lnTo>
                    <a:lnTo>
                      <a:pt x="334" y="763"/>
                    </a:lnTo>
                    <a:lnTo>
                      <a:pt x="353" y="767"/>
                    </a:lnTo>
                    <a:lnTo>
                      <a:pt x="372" y="767"/>
                    </a:lnTo>
                    <a:lnTo>
                      <a:pt x="391" y="769"/>
                    </a:lnTo>
                    <a:lnTo>
                      <a:pt x="410" y="767"/>
                    </a:lnTo>
                    <a:lnTo>
                      <a:pt x="430" y="767"/>
                    </a:lnTo>
                    <a:lnTo>
                      <a:pt x="449" y="763"/>
                    </a:lnTo>
                    <a:lnTo>
                      <a:pt x="468" y="761"/>
                    </a:lnTo>
                    <a:lnTo>
                      <a:pt x="503" y="752"/>
                    </a:lnTo>
                    <a:lnTo>
                      <a:pt x="539" y="738"/>
                    </a:lnTo>
                    <a:lnTo>
                      <a:pt x="572" y="723"/>
                    </a:lnTo>
                    <a:lnTo>
                      <a:pt x="602" y="704"/>
                    </a:lnTo>
                    <a:lnTo>
                      <a:pt x="631" y="683"/>
                    </a:lnTo>
                    <a:lnTo>
                      <a:pt x="658" y="658"/>
                    </a:lnTo>
                    <a:lnTo>
                      <a:pt x="683" y="631"/>
                    </a:lnTo>
                    <a:lnTo>
                      <a:pt x="704" y="602"/>
                    </a:lnTo>
                    <a:lnTo>
                      <a:pt x="723" y="571"/>
                    </a:lnTo>
                    <a:lnTo>
                      <a:pt x="739" y="539"/>
                    </a:lnTo>
                    <a:lnTo>
                      <a:pt x="752" y="502"/>
                    </a:lnTo>
                    <a:lnTo>
                      <a:pt x="762" y="468"/>
                    </a:lnTo>
                    <a:lnTo>
                      <a:pt x="763" y="449"/>
                    </a:lnTo>
                    <a:lnTo>
                      <a:pt x="767" y="429"/>
                    </a:lnTo>
                    <a:lnTo>
                      <a:pt x="767" y="410"/>
                    </a:lnTo>
                    <a:lnTo>
                      <a:pt x="769" y="391"/>
                    </a:lnTo>
                    <a:lnTo>
                      <a:pt x="783" y="391"/>
                    </a:lnTo>
                    <a:close/>
                  </a:path>
                </a:pathLst>
              </a:custGeom>
              <a:solidFill>
                <a:srgbClr val="C4E7FF"/>
              </a:solidFill>
              <a:ln w="9525">
                <a:noFill/>
                <a:round/>
                <a:headEnd/>
                <a:tailEnd/>
              </a:ln>
            </p:spPr>
            <p:txBody>
              <a:bodyPr/>
              <a:lstStyle/>
              <a:p>
                <a:endParaRPr lang="en-US"/>
              </a:p>
            </p:txBody>
          </p:sp>
          <p:sp>
            <p:nvSpPr>
              <p:cNvPr id="27853" name="Freeform 1169"/>
              <p:cNvSpPr>
                <a:spLocks/>
              </p:cNvSpPr>
              <p:nvPr/>
            </p:nvSpPr>
            <p:spPr bwMode="auto">
              <a:xfrm>
                <a:off x="484" y="1822"/>
                <a:ext cx="768" cy="768"/>
              </a:xfrm>
              <a:custGeom>
                <a:avLst/>
                <a:gdLst>
                  <a:gd name="T0" fmla="*/ 766 w 768"/>
                  <a:gd name="T1" fmla="*/ 344 h 768"/>
                  <a:gd name="T2" fmla="*/ 751 w 768"/>
                  <a:gd name="T3" fmla="*/ 269 h 768"/>
                  <a:gd name="T4" fmla="*/ 703 w 768"/>
                  <a:gd name="T5" fmla="*/ 169 h 768"/>
                  <a:gd name="T6" fmla="*/ 628 w 768"/>
                  <a:gd name="T7" fmla="*/ 88 h 768"/>
                  <a:gd name="T8" fmla="*/ 534 w 768"/>
                  <a:gd name="T9" fmla="*/ 31 h 768"/>
                  <a:gd name="T10" fmla="*/ 442 w 768"/>
                  <a:gd name="T11" fmla="*/ 4 h 768"/>
                  <a:gd name="T12" fmla="*/ 384 w 768"/>
                  <a:gd name="T13" fmla="*/ 0 h 768"/>
                  <a:gd name="T14" fmla="*/ 325 w 768"/>
                  <a:gd name="T15" fmla="*/ 4 h 768"/>
                  <a:gd name="T16" fmla="*/ 235 w 768"/>
                  <a:gd name="T17" fmla="*/ 31 h 768"/>
                  <a:gd name="T18" fmla="*/ 141 w 768"/>
                  <a:gd name="T19" fmla="*/ 88 h 768"/>
                  <a:gd name="T20" fmla="*/ 66 w 768"/>
                  <a:gd name="T21" fmla="*/ 169 h 768"/>
                  <a:gd name="T22" fmla="*/ 18 w 768"/>
                  <a:gd name="T23" fmla="*/ 269 h 768"/>
                  <a:gd name="T24" fmla="*/ 2 w 768"/>
                  <a:gd name="T25" fmla="*/ 344 h 768"/>
                  <a:gd name="T26" fmla="*/ 0 w 768"/>
                  <a:gd name="T27" fmla="*/ 403 h 768"/>
                  <a:gd name="T28" fmla="*/ 8 w 768"/>
                  <a:gd name="T29" fmla="*/ 461 h 768"/>
                  <a:gd name="T30" fmla="*/ 46 w 768"/>
                  <a:gd name="T31" fmla="*/ 566 h 768"/>
                  <a:gd name="T32" fmla="*/ 112 w 768"/>
                  <a:gd name="T33" fmla="*/ 655 h 768"/>
                  <a:gd name="T34" fmla="*/ 202 w 768"/>
                  <a:gd name="T35" fmla="*/ 722 h 768"/>
                  <a:gd name="T36" fmla="*/ 307 w 768"/>
                  <a:gd name="T37" fmla="*/ 760 h 768"/>
                  <a:gd name="T38" fmla="*/ 365 w 768"/>
                  <a:gd name="T39" fmla="*/ 768 h 768"/>
                  <a:gd name="T40" fmla="*/ 423 w 768"/>
                  <a:gd name="T41" fmla="*/ 766 h 768"/>
                  <a:gd name="T42" fmla="*/ 497 w 768"/>
                  <a:gd name="T43" fmla="*/ 751 h 768"/>
                  <a:gd name="T44" fmla="*/ 599 w 768"/>
                  <a:gd name="T45" fmla="*/ 703 h 768"/>
                  <a:gd name="T46" fmla="*/ 680 w 768"/>
                  <a:gd name="T47" fmla="*/ 628 h 768"/>
                  <a:gd name="T48" fmla="*/ 737 w 768"/>
                  <a:gd name="T49" fmla="*/ 534 h 768"/>
                  <a:gd name="T50" fmla="*/ 764 w 768"/>
                  <a:gd name="T51" fmla="*/ 442 h 768"/>
                  <a:gd name="T52" fmla="*/ 768 w 768"/>
                  <a:gd name="T53" fmla="*/ 384 h 768"/>
                  <a:gd name="T54" fmla="*/ 747 w 768"/>
                  <a:gd name="T55" fmla="*/ 309 h 768"/>
                  <a:gd name="T56" fmla="*/ 710 w 768"/>
                  <a:gd name="T57" fmla="*/ 207 h 768"/>
                  <a:gd name="T58" fmla="*/ 647 w 768"/>
                  <a:gd name="T59" fmla="*/ 121 h 768"/>
                  <a:gd name="T60" fmla="*/ 561 w 768"/>
                  <a:gd name="T61" fmla="*/ 58 h 768"/>
                  <a:gd name="T62" fmla="*/ 459 w 768"/>
                  <a:gd name="T63" fmla="*/ 21 h 768"/>
                  <a:gd name="T64" fmla="*/ 346 w 768"/>
                  <a:gd name="T65" fmla="*/ 16 h 768"/>
                  <a:gd name="T66" fmla="*/ 240 w 768"/>
                  <a:gd name="T67" fmla="*/ 42 h 768"/>
                  <a:gd name="T68" fmla="*/ 148 w 768"/>
                  <a:gd name="T69" fmla="*/ 98 h 768"/>
                  <a:gd name="T70" fmla="*/ 77 w 768"/>
                  <a:gd name="T71" fmla="*/ 177 h 768"/>
                  <a:gd name="T72" fmla="*/ 29 w 768"/>
                  <a:gd name="T73" fmla="*/ 273 h 768"/>
                  <a:gd name="T74" fmla="*/ 14 w 768"/>
                  <a:gd name="T75" fmla="*/ 384 h 768"/>
                  <a:gd name="T76" fmla="*/ 29 w 768"/>
                  <a:gd name="T77" fmla="*/ 493 h 768"/>
                  <a:gd name="T78" fmla="*/ 77 w 768"/>
                  <a:gd name="T79" fmla="*/ 591 h 768"/>
                  <a:gd name="T80" fmla="*/ 148 w 768"/>
                  <a:gd name="T81" fmla="*/ 670 h 768"/>
                  <a:gd name="T82" fmla="*/ 240 w 768"/>
                  <a:gd name="T83" fmla="*/ 726 h 768"/>
                  <a:gd name="T84" fmla="*/ 346 w 768"/>
                  <a:gd name="T85" fmla="*/ 752 h 768"/>
                  <a:gd name="T86" fmla="*/ 459 w 768"/>
                  <a:gd name="T87" fmla="*/ 747 h 768"/>
                  <a:gd name="T88" fmla="*/ 561 w 768"/>
                  <a:gd name="T89" fmla="*/ 710 h 768"/>
                  <a:gd name="T90" fmla="*/ 647 w 768"/>
                  <a:gd name="T91" fmla="*/ 647 h 768"/>
                  <a:gd name="T92" fmla="*/ 710 w 768"/>
                  <a:gd name="T93" fmla="*/ 561 h 768"/>
                  <a:gd name="T94" fmla="*/ 747 w 768"/>
                  <a:gd name="T95" fmla="*/ 459 h 768"/>
                  <a:gd name="T96" fmla="*/ 768 w 768"/>
                  <a:gd name="T97" fmla="*/ 384 h 76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68"/>
                  <a:gd name="T148" fmla="*/ 0 h 768"/>
                  <a:gd name="T149" fmla="*/ 768 w 768"/>
                  <a:gd name="T150" fmla="*/ 768 h 76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68" h="768">
                    <a:moveTo>
                      <a:pt x="768" y="384"/>
                    </a:moveTo>
                    <a:lnTo>
                      <a:pt x="768" y="365"/>
                    </a:lnTo>
                    <a:lnTo>
                      <a:pt x="766" y="344"/>
                    </a:lnTo>
                    <a:lnTo>
                      <a:pt x="764" y="325"/>
                    </a:lnTo>
                    <a:lnTo>
                      <a:pt x="760" y="307"/>
                    </a:lnTo>
                    <a:lnTo>
                      <a:pt x="751" y="269"/>
                    </a:lnTo>
                    <a:lnTo>
                      <a:pt x="737" y="234"/>
                    </a:lnTo>
                    <a:lnTo>
                      <a:pt x="722" y="202"/>
                    </a:lnTo>
                    <a:lnTo>
                      <a:pt x="703" y="169"/>
                    </a:lnTo>
                    <a:lnTo>
                      <a:pt x="680" y="140"/>
                    </a:lnTo>
                    <a:lnTo>
                      <a:pt x="655" y="112"/>
                    </a:lnTo>
                    <a:lnTo>
                      <a:pt x="628" y="88"/>
                    </a:lnTo>
                    <a:lnTo>
                      <a:pt x="599" y="65"/>
                    </a:lnTo>
                    <a:lnTo>
                      <a:pt x="567" y="46"/>
                    </a:lnTo>
                    <a:lnTo>
                      <a:pt x="534" y="31"/>
                    </a:lnTo>
                    <a:lnTo>
                      <a:pt x="497" y="17"/>
                    </a:lnTo>
                    <a:lnTo>
                      <a:pt x="461" y="8"/>
                    </a:lnTo>
                    <a:lnTo>
                      <a:pt x="442" y="4"/>
                    </a:lnTo>
                    <a:lnTo>
                      <a:pt x="423" y="2"/>
                    </a:lnTo>
                    <a:lnTo>
                      <a:pt x="403" y="0"/>
                    </a:lnTo>
                    <a:lnTo>
                      <a:pt x="384" y="0"/>
                    </a:lnTo>
                    <a:lnTo>
                      <a:pt x="365" y="0"/>
                    </a:lnTo>
                    <a:lnTo>
                      <a:pt x="344" y="2"/>
                    </a:lnTo>
                    <a:lnTo>
                      <a:pt x="325" y="4"/>
                    </a:lnTo>
                    <a:lnTo>
                      <a:pt x="307" y="8"/>
                    </a:lnTo>
                    <a:lnTo>
                      <a:pt x="269" y="17"/>
                    </a:lnTo>
                    <a:lnTo>
                      <a:pt x="235" y="31"/>
                    </a:lnTo>
                    <a:lnTo>
                      <a:pt x="202" y="46"/>
                    </a:lnTo>
                    <a:lnTo>
                      <a:pt x="169" y="65"/>
                    </a:lnTo>
                    <a:lnTo>
                      <a:pt x="141" y="88"/>
                    </a:lnTo>
                    <a:lnTo>
                      <a:pt x="112" y="112"/>
                    </a:lnTo>
                    <a:lnTo>
                      <a:pt x="89" y="140"/>
                    </a:lnTo>
                    <a:lnTo>
                      <a:pt x="66" y="169"/>
                    </a:lnTo>
                    <a:lnTo>
                      <a:pt x="46" y="202"/>
                    </a:lnTo>
                    <a:lnTo>
                      <a:pt x="31" y="234"/>
                    </a:lnTo>
                    <a:lnTo>
                      <a:pt x="18" y="269"/>
                    </a:lnTo>
                    <a:lnTo>
                      <a:pt x="8" y="307"/>
                    </a:lnTo>
                    <a:lnTo>
                      <a:pt x="4" y="325"/>
                    </a:lnTo>
                    <a:lnTo>
                      <a:pt x="2" y="344"/>
                    </a:lnTo>
                    <a:lnTo>
                      <a:pt x="0" y="365"/>
                    </a:lnTo>
                    <a:lnTo>
                      <a:pt x="0" y="384"/>
                    </a:lnTo>
                    <a:lnTo>
                      <a:pt x="0" y="403"/>
                    </a:lnTo>
                    <a:lnTo>
                      <a:pt x="2" y="422"/>
                    </a:lnTo>
                    <a:lnTo>
                      <a:pt x="4" y="442"/>
                    </a:lnTo>
                    <a:lnTo>
                      <a:pt x="8" y="461"/>
                    </a:lnTo>
                    <a:lnTo>
                      <a:pt x="18" y="497"/>
                    </a:lnTo>
                    <a:lnTo>
                      <a:pt x="31" y="534"/>
                    </a:lnTo>
                    <a:lnTo>
                      <a:pt x="46" y="566"/>
                    </a:lnTo>
                    <a:lnTo>
                      <a:pt x="66" y="599"/>
                    </a:lnTo>
                    <a:lnTo>
                      <a:pt x="89" y="628"/>
                    </a:lnTo>
                    <a:lnTo>
                      <a:pt x="112" y="655"/>
                    </a:lnTo>
                    <a:lnTo>
                      <a:pt x="141" y="680"/>
                    </a:lnTo>
                    <a:lnTo>
                      <a:pt x="169" y="703"/>
                    </a:lnTo>
                    <a:lnTo>
                      <a:pt x="202" y="722"/>
                    </a:lnTo>
                    <a:lnTo>
                      <a:pt x="235" y="737"/>
                    </a:lnTo>
                    <a:lnTo>
                      <a:pt x="269" y="751"/>
                    </a:lnTo>
                    <a:lnTo>
                      <a:pt x="307" y="760"/>
                    </a:lnTo>
                    <a:lnTo>
                      <a:pt x="325" y="764"/>
                    </a:lnTo>
                    <a:lnTo>
                      <a:pt x="344" y="766"/>
                    </a:lnTo>
                    <a:lnTo>
                      <a:pt x="365" y="768"/>
                    </a:lnTo>
                    <a:lnTo>
                      <a:pt x="384" y="768"/>
                    </a:lnTo>
                    <a:lnTo>
                      <a:pt x="403" y="768"/>
                    </a:lnTo>
                    <a:lnTo>
                      <a:pt x="423" y="766"/>
                    </a:lnTo>
                    <a:lnTo>
                      <a:pt x="442" y="764"/>
                    </a:lnTo>
                    <a:lnTo>
                      <a:pt x="461" y="760"/>
                    </a:lnTo>
                    <a:lnTo>
                      <a:pt x="497" y="751"/>
                    </a:lnTo>
                    <a:lnTo>
                      <a:pt x="534" y="737"/>
                    </a:lnTo>
                    <a:lnTo>
                      <a:pt x="567" y="722"/>
                    </a:lnTo>
                    <a:lnTo>
                      <a:pt x="599" y="703"/>
                    </a:lnTo>
                    <a:lnTo>
                      <a:pt x="628" y="680"/>
                    </a:lnTo>
                    <a:lnTo>
                      <a:pt x="655" y="655"/>
                    </a:lnTo>
                    <a:lnTo>
                      <a:pt x="680" y="628"/>
                    </a:lnTo>
                    <a:lnTo>
                      <a:pt x="703" y="599"/>
                    </a:lnTo>
                    <a:lnTo>
                      <a:pt x="722" y="566"/>
                    </a:lnTo>
                    <a:lnTo>
                      <a:pt x="737" y="534"/>
                    </a:lnTo>
                    <a:lnTo>
                      <a:pt x="751" y="497"/>
                    </a:lnTo>
                    <a:lnTo>
                      <a:pt x="760" y="461"/>
                    </a:lnTo>
                    <a:lnTo>
                      <a:pt x="764" y="442"/>
                    </a:lnTo>
                    <a:lnTo>
                      <a:pt x="766" y="422"/>
                    </a:lnTo>
                    <a:lnTo>
                      <a:pt x="768" y="403"/>
                    </a:lnTo>
                    <a:lnTo>
                      <a:pt x="768" y="384"/>
                    </a:lnTo>
                    <a:lnTo>
                      <a:pt x="755" y="384"/>
                    </a:lnTo>
                    <a:lnTo>
                      <a:pt x="753" y="346"/>
                    </a:lnTo>
                    <a:lnTo>
                      <a:pt x="747" y="309"/>
                    </a:lnTo>
                    <a:lnTo>
                      <a:pt x="739" y="273"/>
                    </a:lnTo>
                    <a:lnTo>
                      <a:pt x="726" y="240"/>
                    </a:lnTo>
                    <a:lnTo>
                      <a:pt x="710" y="207"/>
                    </a:lnTo>
                    <a:lnTo>
                      <a:pt x="691" y="177"/>
                    </a:lnTo>
                    <a:lnTo>
                      <a:pt x="670" y="148"/>
                    </a:lnTo>
                    <a:lnTo>
                      <a:pt x="647" y="121"/>
                    </a:lnTo>
                    <a:lnTo>
                      <a:pt x="620" y="98"/>
                    </a:lnTo>
                    <a:lnTo>
                      <a:pt x="591" y="77"/>
                    </a:lnTo>
                    <a:lnTo>
                      <a:pt x="561" y="58"/>
                    </a:lnTo>
                    <a:lnTo>
                      <a:pt x="528" y="42"/>
                    </a:lnTo>
                    <a:lnTo>
                      <a:pt x="494" y="29"/>
                    </a:lnTo>
                    <a:lnTo>
                      <a:pt x="459" y="21"/>
                    </a:lnTo>
                    <a:lnTo>
                      <a:pt x="423" y="16"/>
                    </a:lnTo>
                    <a:lnTo>
                      <a:pt x="384" y="14"/>
                    </a:lnTo>
                    <a:lnTo>
                      <a:pt x="346" y="16"/>
                    </a:lnTo>
                    <a:lnTo>
                      <a:pt x="309" y="21"/>
                    </a:lnTo>
                    <a:lnTo>
                      <a:pt x="273" y="29"/>
                    </a:lnTo>
                    <a:lnTo>
                      <a:pt x="240" y="42"/>
                    </a:lnTo>
                    <a:lnTo>
                      <a:pt x="208" y="58"/>
                    </a:lnTo>
                    <a:lnTo>
                      <a:pt x="177" y="77"/>
                    </a:lnTo>
                    <a:lnTo>
                      <a:pt x="148" y="98"/>
                    </a:lnTo>
                    <a:lnTo>
                      <a:pt x="121" y="121"/>
                    </a:lnTo>
                    <a:lnTo>
                      <a:pt x="98" y="148"/>
                    </a:lnTo>
                    <a:lnTo>
                      <a:pt x="77" y="177"/>
                    </a:lnTo>
                    <a:lnTo>
                      <a:pt x="58" y="207"/>
                    </a:lnTo>
                    <a:lnTo>
                      <a:pt x="43" y="240"/>
                    </a:lnTo>
                    <a:lnTo>
                      <a:pt x="29" y="273"/>
                    </a:lnTo>
                    <a:lnTo>
                      <a:pt x="22" y="309"/>
                    </a:lnTo>
                    <a:lnTo>
                      <a:pt x="16" y="346"/>
                    </a:lnTo>
                    <a:lnTo>
                      <a:pt x="14" y="384"/>
                    </a:lnTo>
                    <a:lnTo>
                      <a:pt x="16" y="422"/>
                    </a:lnTo>
                    <a:lnTo>
                      <a:pt x="22" y="459"/>
                    </a:lnTo>
                    <a:lnTo>
                      <a:pt x="29" y="493"/>
                    </a:lnTo>
                    <a:lnTo>
                      <a:pt x="43" y="528"/>
                    </a:lnTo>
                    <a:lnTo>
                      <a:pt x="58" y="561"/>
                    </a:lnTo>
                    <a:lnTo>
                      <a:pt x="77" y="591"/>
                    </a:lnTo>
                    <a:lnTo>
                      <a:pt x="98" y="620"/>
                    </a:lnTo>
                    <a:lnTo>
                      <a:pt x="121" y="647"/>
                    </a:lnTo>
                    <a:lnTo>
                      <a:pt x="148" y="670"/>
                    </a:lnTo>
                    <a:lnTo>
                      <a:pt x="177" y="691"/>
                    </a:lnTo>
                    <a:lnTo>
                      <a:pt x="208" y="710"/>
                    </a:lnTo>
                    <a:lnTo>
                      <a:pt x="240" y="726"/>
                    </a:lnTo>
                    <a:lnTo>
                      <a:pt x="273" y="739"/>
                    </a:lnTo>
                    <a:lnTo>
                      <a:pt x="309" y="747"/>
                    </a:lnTo>
                    <a:lnTo>
                      <a:pt x="346" y="752"/>
                    </a:lnTo>
                    <a:lnTo>
                      <a:pt x="384" y="754"/>
                    </a:lnTo>
                    <a:lnTo>
                      <a:pt x="423" y="752"/>
                    </a:lnTo>
                    <a:lnTo>
                      <a:pt x="459" y="747"/>
                    </a:lnTo>
                    <a:lnTo>
                      <a:pt x="494" y="739"/>
                    </a:lnTo>
                    <a:lnTo>
                      <a:pt x="528" y="726"/>
                    </a:lnTo>
                    <a:lnTo>
                      <a:pt x="561" y="710"/>
                    </a:lnTo>
                    <a:lnTo>
                      <a:pt x="591" y="691"/>
                    </a:lnTo>
                    <a:lnTo>
                      <a:pt x="620" y="670"/>
                    </a:lnTo>
                    <a:lnTo>
                      <a:pt x="647" y="647"/>
                    </a:lnTo>
                    <a:lnTo>
                      <a:pt x="670" y="620"/>
                    </a:lnTo>
                    <a:lnTo>
                      <a:pt x="691" y="591"/>
                    </a:lnTo>
                    <a:lnTo>
                      <a:pt x="710" y="561"/>
                    </a:lnTo>
                    <a:lnTo>
                      <a:pt x="726" y="528"/>
                    </a:lnTo>
                    <a:lnTo>
                      <a:pt x="739" y="493"/>
                    </a:lnTo>
                    <a:lnTo>
                      <a:pt x="747" y="459"/>
                    </a:lnTo>
                    <a:lnTo>
                      <a:pt x="753" y="422"/>
                    </a:lnTo>
                    <a:lnTo>
                      <a:pt x="755" y="384"/>
                    </a:lnTo>
                    <a:lnTo>
                      <a:pt x="768" y="384"/>
                    </a:lnTo>
                    <a:close/>
                  </a:path>
                </a:pathLst>
              </a:custGeom>
              <a:solidFill>
                <a:srgbClr val="C5E7FF"/>
              </a:solidFill>
              <a:ln w="9525">
                <a:noFill/>
                <a:round/>
                <a:headEnd/>
                <a:tailEnd/>
              </a:ln>
            </p:spPr>
            <p:txBody>
              <a:bodyPr/>
              <a:lstStyle/>
              <a:p>
                <a:endParaRPr lang="en-US"/>
              </a:p>
            </p:txBody>
          </p:sp>
          <p:sp>
            <p:nvSpPr>
              <p:cNvPr id="27854" name="Freeform 1170"/>
              <p:cNvSpPr>
                <a:spLocks/>
              </p:cNvSpPr>
              <p:nvPr/>
            </p:nvSpPr>
            <p:spPr bwMode="auto">
              <a:xfrm>
                <a:off x="490" y="1828"/>
                <a:ext cx="756" cy="756"/>
              </a:xfrm>
              <a:custGeom>
                <a:avLst/>
                <a:gdLst>
                  <a:gd name="T0" fmla="*/ 754 w 756"/>
                  <a:gd name="T1" fmla="*/ 340 h 756"/>
                  <a:gd name="T2" fmla="*/ 739 w 756"/>
                  <a:gd name="T3" fmla="*/ 265 h 756"/>
                  <a:gd name="T4" fmla="*/ 691 w 756"/>
                  <a:gd name="T5" fmla="*/ 167 h 756"/>
                  <a:gd name="T6" fmla="*/ 618 w 756"/>
                  <a:gd name="T7" fmla="*/ 86 h 756"/>
                  <a:gd name="T8" fmla="*/ 526 w 756"/>
                  <a:gd name="T9" fmla="*/ 31 h 756"/>
                  <a:gd name="T10" fmla="*/ 436 w 756"/>
                  <a:gd name="T11" fmla="*/ 4 h 756"/>
                  <a:gd name="T12" fmla="*/ 378 w 756"/>
                  <a:gd name="T13" fmla="*/ 0 h 756"/>
                  <a:gd name="T14" fmla="*/ 321 w 756"/>
                  <a:gd name="T15" fmla="*/ 4 h 756"/>
                  <a:gd name="T16" fmla="*/ 230 w 756"/>
                  <a:gd name="T17" fmla="*/ 31 h 756"/>
                  <a:gd name="T18" fmla="*/ 138 w 756"/>
                  <a:gd name="T19" fmla="*/ 86 h 756"/>
                  <a:gd name="T20" fmla="*/ 65 w 756"/>
                  <a:gd name="T21" fmla="*/ 167 h 756"/>
                  <a:gd name="T22" fmla="*/ 17 w 756"/>
                  <a:gd name="T23" fmla="*/ 265 h 756"/>
                  <a:gd name="T24" fmla="*/ 2 w 756"/>
                  <a:gd name="T25" fmla="*/ 340 h 756"/>
                  <a:gd name="T26" fmla="*/ 0 w 756"/>
                  <a:gd name="T27" fmla="*/ 397 h 756"/>
                  <a:gd name="T28" fmla="*/ 8 w 756"/>
                  <a:gd name="T29" fmla="*/ 455 h 756"/>
                  <a:gd name="T30" fmla="*/ 46 w 756"/>
                  <a:gd name="T31" fmla="*/ 558 h 756"/>
                  <a:gd name="T32" fmla="*/ 111 w 756"/>
                  <a:gd name="T33" fmla="*/ 645 h 756"/>
                  <a:gd name="T34" fmla="*/ 198 w 756"/>
                  <a:gd name="T35" fmla="*/ 710 h 756"/>
                  <a:gd name="T36" fmla="*/ 301 w 756"/>
                  <a:gd name="T37" fmla="*/ 748 h 756"/>
                  <a:gd name="T38" fmla="*/ 359 w 756"/>
                  <a:gd name="T39" fmla="*/ 754 h 756"/>
                  <a:gd name="T40" fmla="*/ 417 w 756"/>
                  <a:gd name="T41" fmla="*/ 754 h 756"/>
                  <a:gd name="T42" fmla="*/ 490 w 756"/>
                  <a:gd name="T43" fmla="*/ 739 h 756"/>
                  <a:gd name="T44" fmla="*/ 589 w 756"/>
                  <a:gd name="T45" fmla="*/ 691 h 756"/>
                  <a:gd name="T46" fmla="*/ 670 w 756"/>
                  <a:gd name="T47" fmla="*/ 618 h 756"/>
                  <a:gd name="T48" fmla="*/ 726 w 756"/>
                  <a:gd name="T49" fmla="*/ 526 h 756"/>
                  <a:gd name="T50" fmla="*/ 750 w 756"/>
                  <a:gd name="T51" fmla="*/ 436 h 756"/>
                  <a:gd name="T52" fmla="*/ 756 w 756"/>
                  <a:gd name="T53" fmla="*/ 378 h 756"/>
                  <a:gd name="T54" fmla="*/ 735 w 756"/>
                  <a:gd name="T55" fmla="*/ 305 h 756"/>
                  <a:gd name="T56" fmla="*/ 699 w 756"/>
                  <a:gd name="T57" fmla="*/ 203 h 756"/>
                  <a:gd name="T58" fmla="*/ 635 w 756"/>
                  <a:gd name="T59" fmla="*/ 121 h 756"/>
                  <a:gd name="T60" fmla="*/ 553 w 756"/>
                  <a:gd name="T61" fmla="*/ 58 h 756"/>
                  <a:gd name="T62" fmla="*/ 451 w 756"/>
                  <a:gd name="T63" fmla="*/ 21 h 756"/>
                  <a:gd name="T64" fmla="*/ 342 w 756"/>
                  <a:gd name="T65" fmla="*/ 15 h 756"/>
                  <a:gd name="T66" fmla="*/ 236 w 756"/>
                  <a:gd name="T67" fmla="*/ 42 h 756"/>
                  <a:gd name="T68" fmla="*/ 146 w 756"/>
                  <a:gd name="T69" fmla="*/ 96 h 756"/>
                  <a:gd name="T70" fmla="*/ 75 w 756"/>
                  <a:gd name="T71" fmla="*/ 175 h 756"/>
                  <a:gd name="T72" fmla="*/ 31 w 756"/>
                  <a:gd name="T73" fmla="*/ 269 h 756"/>
                  <a:gd name="T74" fmla="*/ 14 w 756"/>
                  <a:gd name="T75" fmla="*/ 378 h 756"/>
                  <a:gd name="T76" fmla="*/ 31 w 756"/>
                  <a:gd name="T77" fmla="*/ 485 h 756"/>
                  <a:gd name="T78" fmla="*/ 75 w 756"/>
                  <a:gd name="T79" fmla="*/ 581 h 756"/>
                  <a:gd name="T80" fmla="*/ 146 w 756"/>
                  <a:gd name="T81" fmla="*/ 660 h 756"/>
                  <a:gd name="T82" fmla="*/ 236 w 756"/>
                  <a:gd name="T83" fmla="*/ 714 h 756"/>
                  <a:gd name="T84" fmla="*/ 342 w 756"/>
                  <a:gd name="T85" fmla="*/ 741 h 756"/>
                  <a:gd name="T86" fmla="*/ 451 w 756"/>
                  <a:gd name="T87" fmla="*/ 735 h 756"/>
                  <a:gd name="T88" fmla="*/ 553 w 756"/>
                  <a:gd name="T89" fmla="*/ 698 h 756"/>
                  <a:gd name="T90" fmla="*/ 635 w 756"/>
                  <a:gd name="T91" fmla="*/ 635 h 756"/>
                  <a:gd name="T92" fmla="*/ 699 w 756"/>
                  <a:gd name="T93" fmla="*/ 551 h 756"/>
                  <a:gd name="T94" fmla="*/ 735 w 756"/>
                  <a:gd name="T95" fmla="*/ 451 h 756"/>
                  <a:gd name="T96" fmla="*/ 756 w 756"/>
                  <a:gd name="T97" fmla="*/ 378 h 75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56"/>
                  <a:gd name="T148" fmla="*/ 0 h 756"/>
                  <a:gd name="T149" fmla="*/ 756 w 756"/>
                  <a:gd name="T150" fmla="*/ 756 h 75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56" h="756">
                    <a:moveTo>
                      <a:pt x="756" y="378"/>
                    </a:moveTo>
                    <a:lnTo>
                      <a:pt x="754" y="359"/>
                    </a:lnTo>
                    <a:lnTo>
                      <a:pt x="754" y="340"/>
                    </a:lnTo>
                    <a:lnTo>
                      <a:pt x="750" y="320"/>
                    </a:lnTo>
                    <a:lnTo>
                      <a:pt x="749" y="301"/>
                    </a:lnTo>
                    <a:lnTo>
                      <a:pt x="739" y="265"/>
                    </a:lnTo>
                    <a:lnTo>
                      <a:pt x="726" y="230"/>
                    </a:lnTo>
                    <a:lnTo>
                      <a:pt x="710" y="198"/>
                    </a:lnTo>
                    <a:lnTo>
                      <a:pt x="691" y="167"/>
                    </a:lnTo>
                    <a:lnTo>
                      <a:pt x="670" y="138"/>
                    </a:lnTo>
                    <a:lnTo>
                      <a:pt x="645" y="111"/>
                    </a:lnTo>
                    <a:lnTo>
                      <a:pt x="618" y="86"/>
                    </a:lnTo>
                    <a:lnTo>
                      <a:pt x="589" y="65"/>
                    </a:lnTo>
                    <a:lnTo>
                      <a:pt x="559" y="46"/>
                    </a:lnTo>
                    <a:lnTo>
                      <a:pt x="526" y="31"/>
                    </a:lnTo>
                    <a:lnTo>
                      <a:pt x="490" y="17"/>
                    </a:lnTo>
                    <a:lnTo>
                      <a:pt x="455" y="8"/>
                    </a:lnTo>
                    <a:lnTo>
                      <a:pt x="436" y="4"/>
                    </a:lnTo>
                    <a:lnTo>
                      <a:pt x="417" y="2"/>
                    </a:lnTo>
                    <a:lnTo>
                      <a:pt x="397" y="0"/>
                    </a:lnTo>
                    <a:lnTo>
                      <a:pt x="378" y="0"/>
                    </a:lnTo>
                    <a:lnTo>
                      <a:pt x="359" y="0"/>
                    </a:lnTo>
                    <a:lnTo>
                      <a:pt x="340" y="2"/>
                    </a:lnTo>
                    <a:lnTo>
                      <a:pt x="321" y="4"/>
                    </a:lnTo>
                    <a:lnTo>
                      <a:pt x="301" y="8"/>
                    </a:lnTo>
                    <a:lnTo>
                      <a:pt x="265" y="17"/>
                    </a:lnTo>
                    <a:lnTo>
                      <a:pt x="230" y="31"/>
                    </a:lnTo>
                    <a:lnTo>
                      <a:pt x="198" y="46"/>
                    </a:lnTo>
                    <a:lnTo>
                      <a:pt x="167" y="65"/>
                    </a:lnTo>
                    <a:lnTo>
                      <a:pt x="138" y="86"/>
                    </a:lnTo>
                    <a:lnTo>
                      <a:pt x="111" y="111"/>
                    </a:lnTo>
                    <a:lnTo>
                      <a:pt x="87" y="138"/>
                    </a:lnTo>
                    <a:lnTo>
                      <a:pt x="65" y="167"/>
                    </a:lnTo>
                    <a:lnTo>
                      <a:pt x="46" y="198"/>
                    </a:lnTo>
                    <a:lnTo>
                      <a:pt x="31" y="230"/>
                    </a:lnTo>
                    <a:lnTo>
                      <a:pt x="17" y="265"/>
                    </a:lnTo>
                    <a:lnTo>
                      <a:pt x="8" y="301"/>
                    </a:lnTo>
                    <a:lnTo>
                      <a:pt x="4" y="320"/>
                    </a:lnTo>
                    <a:lnTo>
                      <a:pt x="2" y="340"/>
                    </a:lnTo>
                    <a:lnTo>
                      <a:pt x="0" y="359"/>
                    </a:lnTo>
                    <a:lnTo>
                      <a:pt x="0" y="378"/>
                    </a:lnTo>
                    <a:lnTo>
                      <a:pt x="0" y="397"/>
                    </a:lnTo>
                    <a:lnTo>
                      <a:pt x="2" y="416"/>
                    </a:lnTo>
                    <a:lnTo>
                      <a:pt x="4" y="436"/>
                    </a:lnTo>
                    <a:lnTo>
                      <a:pt x="8" y="455"/>
                    </a:lnTo>
                    <a:lnTo>
                      <a:pt x="17" y="489"/>
                    </a:lnTo>
                    <a:lnTo>
                      <a:pt x="31" y="526"/>
                    </a:lnTo>
                    <a:lnTo>
                      <a:pt x="46" y="558"/>
                    </a:lnTo>
                    <a:lnTo>
                      <a:pt x="65" y="589"/>
                    </a:lnTo>
                    <a:lnTo>
                      <a:pt x="87" y="618"/>
                    </a:lnTo>
                    <a:lnTo>
                      <a:pt x="111" y="645"/>
                    </a:lnTo>
                    <a:lnTo>
                      <a:pt x="138" y="670"/>
                    </a:lnTo>
                    <a:lnTo>
                      <a:pt x="167" y="691"/>
                    </a:lnTo>
                    <a:lnTo>
                      <a:pt x="198" y="710"/>
                    </a:lnTo>
                    <a:lnTo>
                      <a:pt x="230" y="725"/>
                    </a:lnTo>
                    <a:lnTo>
                      <a:pt x="265" y="739"/>
                    </a:lnTo>
                    <a:lnTo>
                      <a:pt x="301" y="748"/>
                    </a:lnTo>
                    <a:lnTo>
                      <a:pt x="321" y="750"/>
                    </a:lnTo>
                    <a:lnTo>
                      <a:pt x="340" y="754"/>
                    </a:lnTo>
                    <a:lnTo>
                      <a:pt x="359" y="754"/>
                    </a:lnTo>
                    <a:lnTo>
                      <a:pt x="378" y="756"/>
                    </a:lnTo>
                    <a:lnTo>
                      <a:pt x="397" y="754"/>
                    </a:lnTo>
                    <a:lnTo>
                      <a:pt x="417" y="754"/>
                    </a:lnTo>
                    <a:lnTo>
                      <a:pt x="436" y="750"/>
                    </a:lnTo>
                    <a:lnTo>
                      <a:pt x="455" y="748"/>
                    </a:lnTo>
                    <a:lnTo>
                      <a:pt x="490" y="739"/>
                    </a:lnTo>
                    <a:lnTo>
                      <a:pt x="526" y="725"/>
                    </a:lnTo>
                    <a:lnTo>
                      <a:pt x="559" y="710"/>
                    </a:lnTo>
                    <a:lnTo>
                      <a:pt x="589" y="691"/>
                    </a:lnTo>
                    <a:lnTo>
                      <a:pt x="618" y="670"/>
                    </a:lnTo>
                    <a:lnTo>
                      <a:pt x="645" y="645"/>
                    </a:lnTo>
                    <a:lnTo>
                      <a:pt x="670" y="618"/>
                    </a:lnTo>
                    <a:lnTo>
                      <a:pt x="691" y="589"/>
                    </a:lnTo>
                    <a:lnTo>
                      <a:pt x="710" y="558"/>
                    </a:lnTo>
                    <a:lnTo>
                      <a:pt x="726" y="526"/>
                    </a:lnTo>
                    <a:lnTo>
                      <a:pt x="739" y="489"/>
                    </a:lnTo>
                    <a:lnTo>
                      <a:pt x="749" y="455"/>
                    </a:lnTo>
                    <a:lnTo>
                      <a:pt x="750" y="436"/>
                    </a:lnTo>
                    <a:lnTo>
                      <a:pt x="754" y="416"/>
                    </a:lnTo>
                    <a:lnTo>
                      <a:pt x="754" y="397"/>
                    </a:lnTo>
                    <a:lnTo>
                      <a:pt x="756" y="378"/>
                    </a:lnTo>
                    <a:lnTo>
                      <a:pt x="743" y="378"/>
                    </a:lnTo>
                    <a:lnTo>
                      <a:pt x="741" y="342"/>
                    </a:lnTo>
                    <a:lnTo>
                      <a:pt x="735" y="305"/>
                    </a:lnTo>
                    <a:lnTo>
                      <a:pt x="726" y="269"/>
                    </a:lnTo>
                    <a:lnTo>
                      <a:pt x="714" y="236"/>
                    </a:lnTo>
                    <a:lnTo>
                      <a:pt x="699" y="203"/>
                    </a:lnTo>
                    <a:lnTo>
                      <a:pt x="679" y="175"/>
                    </a:lnTo>
                    <a:lnTo>
                      <a:pt x="660" y="146"/>
                    </a:lnTo>
                    <a:lnTo>
                      <a:pt x="635" y="121"/>
                    </a:lnTo>
                    <a:lnTo>
                      <a:pt x="610" y="96"/>
                    </a:lnTo>
                    <a:lnTo>
                      <a:pt x="582" y="75"/>
                    </a:lnTo>
                    <a:lnTo>
                      <a:pt x="553" y="58"/>
                    </a:lnTo>
                    <a:lnTo>
                      <a:pt x="520" y="42"/>
                    </a:lnTo>
                    <a:lnTo>
                      <a:pt x="486" y="31"/>
                    </a:lnTo>
                    <a:lnTo>
                      <a:pt x="451" y="21"/>
                    </a:lnTo>
                    <a:lnTo>
                      <a:pt x="415" y="15"/>
                    </a:lnTo>
                    <a:lnTo>
                      <a:pt x="378" y="13"/>
                    </a:lnTo>
                    <a:lnTo>
                      <a:pt x="342" y="15"/>
                    </a:lnTo>
                    <a:lnTo>
                      <a:pt x="305" y="21"/>
                    </a:lnTo>
                    <a:lnTo>
                      <a:pt x="269" y="31"/>
                    </a:lnTo>
                    <a:lnTo>
                      <a:pt x="236" y="42"/>
                    </a:lnTo>
                    <a:lnTo>
                      <a:pt x="204" y="58"/>
                    </a:lnTo>
                    <a:lnTo>
                      <a:pt x="175" y="75"/>
                    </a:lnTo>
                    <a:lnTo>
                      <a:pt x="146" y="96"/>
                    </a:lnTo>
                    <a:lnTo>
                      <a:pt x="121" y="121"/>
                    </a:lnTo>
                    <a:lnTo>
                      <a:pt x="96" y="146"/>
                    </a:lnTo>
                    <a:lnTo>
                      <a:pt x="75" y="175"/>
                    </a:lnTo>
                    <a:lnTo>
                      <a:pt x="58" y="203"/>
                    </a:lnTo>
                    <a:lnTo>
                      <a:pt x="42" y="236"/>
                    </a:lnTo>
                    <a:lnTo>
                      <a:pt x="31" y="269"/>
                    </a:lnTo>
                    <a:lnTo>
                      <a:pt x="21" y="305"/>
                    </a:lnTo>
                    <a:lnTo>
                      <a:pt x="16" y="342"/>
                    </a:lnTo>
                    <a:lnTo>
                      <a:pt x="14" y="378"/>
                    </a:lnTo>
                    <a:lnTo>
                      <a:pt x="16" y="414"/>
                    </a:lnTo>
                    <a:lnTo>
                      <a:pt x="21" y="451"/>
                    </a:lnTo>
                    <a:lnTo>
                      <a:pt x="31" y="485"/>
                    </a:lnTo>
                    <a:lnTo>
                      <a:pt x="42" y="520"/>
                    </a:lnTo>
                    <a:lnTo>
                      <a:pt x="58" y="551"/>
                    </a:lnTo>
                    <a:lnTo>
                      <a:pt x="75" y="581"/>
                    </a:lnTo>
                    <a:lnTo>
                      <a:pt x="96" y="610"/>
                    </a:lnTo>
                    <a:lnTo>
                      <a:pt x="121" y="635"/>
                    </a:lnTo>
                    <a:lnTo>
                      <a:pt x="146" y="660"/>
                    </a:lnTo>
                    <a:lnTo>
                      <a:pt x="175" y="679"/>
                    </a:lnTo>
                    <a:lnTo>
                      <a:pt x="204" y="698"/>
                    </a:lnTo>
                    <a:lnTo>
                      <a:pt x="236" y="714"/>
                    </a:lnTo>
                    <a:lnTo>
                      <a:pt x="269" y="725"/>
                    </a:lnTo>
                    <a:lnTo>
                      <a:pt x="305" y="735"/>
                    </a:lnTo>
                    <a:lnTo>
                      <a:pt x="342" y="741"/>
                    </a:lnTo>
                    <a:lnTo>
                      <a:pt x="378" y="743"/>
                    </a:lnTo>
                    <a:lnTo>
                      <a:pt x="415" y="741"/>
                    </a:lnTo>
                    <a:lnTo>
                      <a:pt x="451" y="735"/>
                    </a:lnTo>
                    <a:lnTo>
                      <a:pt x="486" y="725"/>
                    </a:lnTo>
                    <a:lnTo>
                      <a:pt x="520" y="714"/>
                    </a:lnTo>
                    <a:lnTo>
                      <a:pt x="553" y="698"/>
                    </a:lnTo>
                    <a:lnTo>
                      <a:pt x="582" y="679"/>
                    </a:lnTo>
                    <a:lnTo>
                      <a:pt x="610" y="660"/>
                    </a:lnTo>
                    <a:lnTo>
                      <a:pt x="635" y="635"/>
                    </a:lnTo>
                    <a:lnTo>
                      <a:pt x="660" y="610"/>
                    </a:lnTo>
                    <a:lnTo>
                      <a:pt x="679" y="581"/>
                    </a:lnTo>
                    <a:lnTo>
                      <a:pt x="699" y="551"/>
                    </a:lnTo>
                    <a:lnTo>
                      <a:pt x="714" y="520"/>
                    </a:lnTo>
                    <a:lnTo>
                      <a:pt x="726" y="485"/>
                    </a:lnTo>
                    <a:lnTo>
                      <a:pt x="735" y="451"/>
                    </a:lnTo>
                    <a:lnTo>
                      <a:pt x="741" y="414"/>
                    </a:lnTo>
                    <a:lnTo>
                      <a:pt x="743" y="378"/>
                    </a:lnTo>
                    <a:lnTo>
                      <a:pt x="756" y="378"/>
                    </a:lnTo>
                    <a:close/>
                  </a:path>
                </a:pathLst>
              </a:custGeom>
              <a:solidFill>
                <a:srgbClr val="C6E8FF"/>
              </a:solidFill>
              <a:ln w="9525">
                <a:noFill/>
                <a:round/>
                <a:headEnd/>
                <a:tailEnd/>
              </a:ln>
            </p:spPr>
            <p:txBody>
              <a:bodyPr/>
              <a:lstStyle/>
              <a:p>
                <a:endParaRPr lang="en-US"/>
              </a:p>
            </p:txBody>
          </p:sp>
          <p:sp>
            <p:nvSpPr>
              <p:cNvPr id="27855" name="Freeform 1171"/>
              <p:cNvSpPr>
                <a:spLocks/>
              </p:cNvSpPr>
              <p:nvPr/>
            </p:nvSpPr>
            <p:spPr bwMode="auto">
              <a:xfrm>
                <a:off x="498" y="1836"/>
                <a:ext cx="741" cy="740"/>
              </a:xfrm>
              <a:custGeom>
                <a:avLst/>
                <a:gdLst>
                  <a:gd name="T0" fmla="*/ 733 w 741"/>
                  <a:gd name="T1" fmla="*/ 295 h 740"/>
                  <a:gd name="T2" fmla="*/ 696 w 741"/>
                  <a:gd name="T3" fmla="*/ 193 h 740"/>
                  <a:gd name="T4" fmla="*/ 633 w 741"/>
                  <a:gd name="T5" fmla="*/ 107 h 740"/>
                  <a:gd name="T6" fmla="*/ 547 w 741"/>
                  <a:gd name="T7" fmla="*/ 44 h 740"/>
                  <a:gd name="T8" fmla="*/ 445 w 741"/>
                  <a:gd name="T9" fmla="*/ 7 h 740"/>
                  <a:gd name="T10" fmla="*/ 332 w 741"/>
                  <a:gd name="T11" fmla="*/ 2 h 740"/>
                  <a:gd name="T12" fmla="*/ 226 w 741"/>
                  <a:gd name="T13" fmla="*/ 28 h 740"/>
                  <a:gd name="T14" fmla="*/ 134 w 741"/>
                  <a:gd name="T15" fmla="*/ 84 h 740"/>
                  <a:gd name="T16" fmla="*/ 63 w 741"/>
                  <a:gd name="T17" fmla="*/ 163 h 740"/>
                  <a:gd name="T18" fmla="*/ 15 w 741"/>
                  <a:gd name="T19" fmla="*/ 259 h 740"/>
                  <a:gd name="T20" fmla="*/ 0 w 741"/>
                  <a:gd name="T21" fmla="*/ 370 h 740"/>
                  <a:gd name="T22" fmla="*/ 15 w 741"/>
                  <a:gd name="T23" fmla="*/ 479 h 740"/>
                  <a:gd name="T24" fmla="*/ 63 w 741"/>
                  <a:gd name="T25" fmla="*/ 577 h 740"/>
                  <a:gd name="T26" fmla="*/ 134 w 741"/>
                  <a:gd name="T27" fmla="*/ 656 h 740"/>
                  <a:gd name="T28" fmla="*/ 226 w 741"/>
                  <a:gd name="T29" fmla="*/ 712 h 740"/>
                  <a:gd name="T30" fmla="*/ 332 w 741"/>
                  <a:gd name="T31" fmla="*/ 738 h 740"/>
                  <a:gd name="T32" fmla="*/ 445 w 741"/>
                  <a:gd name="T33" fmla="*/ 733 h 740"/>
                  <a:gd name="T34" fmla="*/ 547 w 741"/>
                  <a:gd name="T35" fmla="*/ 696 h 740"/>
                  <a:gd name="T36" fmla="*/ 633 w 741"/>
                  <a:gd name="T37" fmla="*/ 633 h 740"/>
                  <a:gd name="T38" fmla="*/ 696 w 741"/>
                  <a:gd name="T39" fmla="*/ 547 h 740"/>
                  <a:gd name="T40" fmla="*/ 733 w 741"/>
                  <a:gd name="T41" fmla="*/ 445 h 740"/>
                  <a:gd name="T42" fmla="*/ 729 w 741"/>
                  <a:gd name="T43" fmla="*/ 370 h 740"/>
                  <a:gd name="T44" fmla="*/ 712 w 741"/>
                  <a:gd name="T45" fmla="*/ 263 h 740"/>
                  <a:gd name="T46" fmla="*/ 668 w 741"/>
                  <a:gd name="T47" fmla="*/ 170 h 740"/>
                  <a:gd name="T48" fmla="*/ 599 w 741"/>
                  <a:gd name="T49" fmla="*/ 94 h 740"/>
                  <a:gd name="T50" fmla="*/ 510 w 741"/>
                  <a:gd name="T51" fmla="*/ 40 h 740"/>
                  <a:gd name="T52" fmla="*/ 407 w 741"/>
                  <a:gd name="T53" fmla="*/ 13 h 740"/>
                  <a:gd name="T54" fmla="*/ 297 w 741"/>
                  <a:gd name="T55" fmla="*/ 19 h 740"/>
                  <a:gd name="T56" fmla="*/ 199 w 741"/>
                  <a:gd name="T57" fmla="*/ 55 h 740"/>
                  <a:gd name="T58" fmla="*/ 117 w 741"/>
                  <a:gd name="T59" fmla="*/ 117 h 740"/>
                  <a:gd name="T60" fmla="*/ 56 w 741"/>
                  <a:gd name="T61" fmla="*/ 199 h 740"/>
                  <a:gd name="T62" fmla="*/ 19 w 741"/>
                  <a:gd name="T63" fmla="*/ 297 h 740"/>
                  <a:gd name="T64" fmla="*/ 13 w 741"/>
                  <a:gd name="T65" fmla="*/ 406 h 740"/>
                  <a:gd name="T66" fmla="*/ 40 w 741"/>
                  <a:gd name="T67" fmla="*/ 510 h 740"/>
                  <a:gd name="T68" fmla="*/ 94 w 741"/>
                  <a:gd name="T69" fmla="*/ 598 h 740"/>
                  <a:gd name="T70" fmla="*/ 171 w 741"/>
                  <a:gd name="T71" fmla="*/ 667 h 740"/>
                  <a:gd name="T72" fmla="*/ 263 w 741"/>
                  <a:gd name="T73" fmla="*/ 712 h 740"/>
                  <a:gd name="T74" fmla="*/ 370 w 741"/>
                  <a:gd name="T75" fmla="*/ 727 h 740"/>
                  <a:gd name="T76" fmla="*/ 476 w 741"/>
                  <a:gd name="T77" fmla="*/ 712 h 740"/>
                  <a:gd name="T78" fmla="*/ 570 w 741"/>
                  <a:gd name="T79" fmla="*/ 667 h 740"/>
                  <a:gd name="T80" fmla="*/ 647 w 741"/>
                  <a:gd name="T81" fmla="*/ 598 h 740"/>
                  <a:gd name="T82" fmla="*/ 700 w 741"/>
                  <a:gd name="T83" fmla="*/ 510 h 740"/>
                  <a:gd name="T84" fmla="*/ 727 w 741"/>
                  <a:gd name="T85" fmla="*/ 406 h 7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41"/>
                  <a:gd name="T130" fmla="*/ 0 h 740"/>
                  <a:gd name="T131" fmla="*/ 741 w 741"/>
                  <a:gd name="T132" fmla="*/ 740 h 7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41" h="740">
                    <a:moveTo>
                      <a:pt x="741" y="370"/>
                    </a:moveTo>
                    <a:lnTo>
                      <a:pt x="739" y="332"/>
                    </a:lnTo>
                    <a:lnTo>
                      <a:pt x="733" y="295"/>
                    </a:lnTo>
                    <a:lnTo>
                      <a:pt x="725" y="259"/>
                    </a:lnTo>
                    <a:lnTo>
                      <a:pt x="712" y="226"/>
                    </a:lnTo>
                    <a:lnTo>
                      <a:pt x="696" y="193"/>
                    </a:lnTo>
                    <a:lnTo>
                      <a:pt x="677" y="163"/>
                    </a:lnTo>
                    <a:lnTo>
                      <a:pt x="656" y="134"/>
                    </a:lnTo>
                    <a:lnTo>
                      <a:pt x="633" y="107"/>
                    </a:lnTo>
                    <a:lnTo>
                      <a:pt x="606" y="84"/>
                    </a:lnTo>
                    <a:lnTo>
                      <a:pt x="577" y="63"/>
                    </a:lnTo>
                    <a:lnTo>
                      <a:pt x="547" y="44"/>
                    </a:lnTo>
                    <a:lnTo>
                      <a:pt x="514" y="28"/>
                    </a:lnTo>
                    <a:lnTo>
                      <a:pt x="480" y="15"/>
                    </a:lnTo>
                    <a:lnTo>
                      <a:pt x="445" y="7"/>
                    </a:lnTo>
                    <a:lnTo>
                      <a:pt x="409" y="2"/>
                    </a:lnTo>
                    <a:lnTo>
                      <a:pt x="370" y="0"/>
                    </a:lnTo>
                    <a:lnTo>
                      <a:pt x="332" y="2"/>
                    </a:lnTo>
                    <a:lnTo>
                      <a:pt x="295" y="7"/>
                    </a:lnTo>
                    <a:lnTo>
                      <a:pt x="259" y="15"/>
                    </a:lnTo>
                    <a:lnTo>
                      <a:pt x="226" y="28"/>
                    </a:lnTo>
                    <a:lnTo>
                      <a:pt x="194" y="44"/>
                    </a:lnTo>
                    <a:lnTo>
                      <a:pt x="163" y="63"/>
                    </a:lnTo>
                    <a:lnTo>
                      <a:pt x="134" y="84"/>
                    </a:lnTo>
                    <a:lnTo>
                      <a:pt x="107" y="107"/>
                    </a:lnTo>
                    <a:lnTo>
                      <a:pt x="84" y="134"/>
                    </a:lnTo>
                    <a:lnTo>
                      <a:pt x="63" y="163"/>
                    </a:lnTo>
                    <a:lnTo>
                      <a:pt x="44" y="193"/>
                    </a:lnTo>
                    <a:lnTo>
                      <a:pt x="29" y="226"/>
                    </a:lnTo>
                    <a:lnTo>
                      <a:pt x="15" y="259"/>
                    </a:lnTo>
                    <a:lnTo>
                      <a:pt x="8" y="295"/>
                    </a:lnTo>
                    <a:lnTo>
                      <a:pt x="2" y="332"/>
                    </a:lnTo>
                    <a:lnTo>
                      <a:pt x="0" y="370"/>
                    </a:lnTo>
                    <a:lnTo>
                      <a:pt x="2" y="408"/>
                    </a:lnTo>
                    <a:lnTo>
                      <a:pt x="8" y="445"/>
                    </a:lnTo>
                    <a:lnTo>
                      <a:pt x="15" y="479"/>
                    </a:lnTo>
                    <a:lnTo>
                      <a:pt x="29" y="514"/>
                    </a:lnTo>
                    <a:lnTo>
                      <a:pt x="44" y="547"/>
                    </a:lnTo>
                    <a:lnTo>
                      <a:pt x="63" y="577"/>
                    </a:lnTo>
                    <a:lnTo>
                      <a:pt x="84" y="606"/>
                    </a:lnTo>
                    <a:lnTo>
                      <a:pt x="107" y="633"/>
                    </a:lnTo>
                    <a:lnTo>
                      <a:pt x="134" y="656"/>
                    </a:lnTo>
                    <a:lnTo>
                      <a:pt x="163" y="677"/>
                    </a:lnTo>
                    <a:lnTo>
                      <a:pt x="194" y="696"/>
                    </a:lnTo>
                    <a:lnTo>
                      <a:pt x="226" y="712"/>
                    </a:lnTo>
                    <a:lnTo>
                      <a:pt x="259" y="725"/>
                    </a:lnTo>
                    <a:lnTo>
                      <a:pt x="295" y="733"/>
                    </a:lnTo>
                    <a:lnTo>
                      <a:pt x="332" y="738"/>
                    </a:lnTo>
                    <a:lnTo>
                      <a:pt x="370" y="740"/>
                    </a:lnTo>
                    <a:lnTo>
                      <a:pt x="409" y="738"/>
                    </a:lnTo>
                    <a:lnTo>
                      <a:pt x="445" y="733"/>
                    </a:lnTo>
                    <a:lnTo>
                      <a:pt x="480" y="725"/>
                    </a:lnTo>
                    <a:lnTo>
                      <a:pt x="514" y="712"/>
                    </a:lnTo>
                    <a:lnTo>
                      <a:pt x="547" y="696"/>
                    </a:lnTo>
                    <a:lnTo>
                      <a:pt x="577" y="677"/>
                    </a:lnTo>
                    <a:lnTo>
                      <a:pt x="606" y="656"/>
                    </a:lnTo>
                    <a:lnTo>
                      <a:pt x="633" y="633"/>
                    </a:lnTo>
                    <a:lnTo>
                      <a:pt x="656" y="606"/>
                    </a:lnTo>
                    <a:lnTo>
                      <a:pt x="677" y="577"/>
                    </a:lnTo>
                    <a:lnTo>
                      <a:pt x="696" y="547"/>
                    </a:lnTo>
                    <a:lnTo>
                      <a:pt x="712" y="514"/>
                    </a:lnTo>
                    <a:lnTo>
                      <a:pt x="725" y="479"/>
                    </a:lnTo>
                    <a:lnTo>
                      <a:pt x="733" y="445"/>
                    </a:lnTo>
                    <a:lnTo>
                      <a:pt x="739" y="408"/>
                    </a:lnTo>
                    <a:lnTo>
                      <a:pt x="741" y="370"/>
                    </a:lnTo>
                    <a:lnTo>
                      <a:pt x="729" y="370"/>
                    </a:lnTo>
                    <a:lnTo>
                      <a:pt x="727" y="334"/>
                    </a:lnTo>
                    <a:lnTo>
                      <a:pt x="721" y="297"/>
                    </a:lnTo>
                    <a:lnTo>
                      <a:pt x="712" y="263"/>
                    </a:lnTo>
                    <a:lnTo>
                      <a:pt x="700" y="230"/>
                    </a:lnTo>
                    <a:lnTo>
                      <a:pt x="685" y="199"/>
                    </a:lnTo>
                    <a:lnTo>
                      <a:pt x="668" y="170"/>
                    </a:lnTo>
                    <a:lnTo>
                      <a:pt x="647" y="142"/>
                    </a:lnTo>
                    <a:lnTo>
                      <a:pt x="624" y="117"/>
                    </a:lnTo>
                    <a:lnTo>
                      <a:pt x="599" y="94"/>
                    </a:lnTo>
                    <a:lnTo>
                      <a:pt x="570" y="73"/>
                    </a:lnTo>
                    <a:lnTo>
                      <a:pt x="541" y="55"/>
                    </a:lnTo>
                    <a:lnTo>
                      <a:pt x="510" y="40"/>
                    </a:lnTo>
                    <a:lnTo>
                      <a:pt x="476" y="28"/>
                    </a:lnTo>
                    <a:lnTo>
                      <a:pt x="443" y="19"/>
                    </a:lnTo>
                    <a:lnTo>
                      <a:pt x="407" y="13"/>
                    </a:lnTo>
                    <a:lnTo>
                      <a:pt x="370" y="11"/>
                    </a:lnTo>
                    <a:lnTo>
                      <a:pt x="334" y="13"/>
                    </a:lnTo>
                    <a:lnTo>
                      <a:pt x="297" y="19"/>
                    </a:lnTo>
                    <a:lnTo>
                      <a:pt x="263" y="28"/>
                    </a:lnTo>
                    <a:lnTo>
                      <a:pt x="230" y="40"/>
                    </a:lnTo>
                    <a:lnTo>
                      <a:pt x="199" y="55"/>
                    </a:lnTo>
                    <a:lnTo>
                      <a:pt x="171" y="73"/>
                    </a:lnTo>
                    <a:lnTo>
                      <a:pt x="142" y="94"/>
                    </a:lnTo>
                    <a:lnTo>
                      <a:pt x="117" y="117"/>
                    </a:lnTo>
                    <a:lnTo>
                      <a:pt x="94" y="142"/>
                    </a:lnTo>
                    <a:lnTo>
                      <a:pt x="73" y="170"/>
                    </a:lnTo>
                    <a:lnTo>
                      <a:pt x="56" y="199"/>
                    </a:lnTo>
                    <a:lnTo>
                      <a:pt x="40" y="230"/>
                    </a:lnTo>
                    <a:lnTo>
                      <a:pt x="29" y="263"/>
                    </a:lnTo>
                    <a:lnTo>
                      <a:pt x="19" y="297"/>
                    </a:lnTo>
                    <a:lnTo>
                      <a:pt x="13" y="334"/>
                    </a:lnTo>
                    <a:lnTo>
                      <a:pt x="11" y="370"/>
                    </a:lnTo>
                    <a:lnTo>
                      <a:pt x="13" y="406"/>
                    </a:lnTo>
                    <a:lnTo>
                      <a:pt x="19" y="443"/>
                    </a:lnTo>
                    <a:lnTo>
                      <a:pt x="29" y="476"/>
                    </a:lnTo>
                    <a:lnTo>
                      <a:pt x="40" y="510"/>
                    </a:lnTo>
                    <a:lnTo>
                      <a:pt x="56" y="541"/>
                    </a:lnTo>
                    <a:lnTo>
                      <a:pt x="73" y="570"/>
                    </a:lnTo>
                    <a:lnTo>
                      <a:pt x="94" y="598"/>
                    </a:lnTo>
                    <a:lnTo>
                      <a:pt x="117" y="623"/>
                    </a:lnTo>
                    <a:lnTo>
                      <a:pt x="142" y="646"/>
                    </a:lnTo>
                    <a:lnTo>
                      <a:pt x="171" y="667"/>
                    </a:lnTo>
                    <a:lnTo>
                      <a:pt x="199" y="685"/>
                    </a:lnTo>
                    <a:lnTo>
                      <a:pt x="230" y="700"/>
                    </a:lnTo>
                    <a:lnTo>
                      <a:pt x="263" y="712"/>
                    </a:lnTo>
                    <a:lnTo>
                      <a:pt x="297" y="721"/>
                    </a:lnTo>
                    <a:lnTo>
                      <a:pt x="334" y="727"/>
                    </a:lnTo>
                    <a:lnTo>
                      <a:pt x="370" y="727"/>
                    </a:lnTo>
                    <a:lnTo>
                      <a:pt x="407" y="727"/>
                    </a:lnTo>
                    <a:lnTo>
                      <a:pt x="443" y="721"/>
                    </a:lnTo>
                    <a:lnTo>
                      <a:pt x="476" y="712"/>
                    </a:lnTo>
                    <a:lnTo>
                      <a:pt x="510" y="700"/>
                    </a:lnTo>
                    <a:lnTo>
                      <a:pt x="541" y="685"/>
                    </a:lnTo>
                    <a:lnTo>
                      <a:pt x="570" y="667"/>
                    </a:lnTo>
                    <a:lnTo>
                      <a:pt x="599" y="646"/>
                    </a:lnTo>
                    <a:lnTo>
                      <a:pt x="624" y="623"/>
                    </a:lnTo>
                    <a:lnTo>
                      <a:pt x="647" y="598"/>
                    </a:lnTo>
                    <a:lnTo>
                      <a:pt x="668" y="570"/>
                    </a:lnTo>
                    <a:lnTo>
                      <a:pt x="685" y="541"/>
                    </a:lnTo>
                    <a:lnTo>
                      <a:pt x="700" y="510"/>
                    </a:lnTo>
                    <a:lnTo>
                      <a:pt x="712" y="476"/>
                    </a:lnTo>
                    <a:lnTo>
                      <a:pt x="721" y="443"/>
                    </a:lnTo>
                    <a:lnTo>
                      <a:pt x="727" y="406"/>
                    </a:lnTo>
                    <a:lnTo>
                      <a:pt x="729" y="370"/>
                    </a:lnTo>
                    <a:lnTo>
                      <a:pt x="741" y="370"/>
                    </a:lnTo>
                    <a:close/>
                  </a:path>
                </a:pathLst>
              </a:custGeom>
              <a:solidFill>
                <a:srgbClr val="C7E8FF"/>
              </a:solidFill>
              <a:ln w="9525">
                <a:noFill/>
                <a:round/>
                <a:headEnd/>
                <a:tailEnd/>
              </a:ln>
            </p:spPr>
            <p:txBody>
              <a:bodyPr/>
              <a:lstStyle/>
              <a:p>
                <a:endParaRPr lang="en-US"/>
              </a:p>
            </p:txBody>
          </p:sp>
          <p:sp>
            <p:nvSpPr>
              <p:cNvPr id="27856" name="Freeform 1172"/>
              <p:cNvSpPr>
                <a:spLocks/>
              </p:cNvSpPr>
              <p:nvPr/>
            </p:nvSpPr>
            <p:spPr bwMode="auto">
              <a:xfrm>
                <a:off x="504" y="1841"/>
                <a:ext cx="729" cy="730"/>
              </a:xfrm>
              <a:custGeom>
                <a:avLst/>
                <a:gdLst>
                  <a:gd name="T0" fmla="*/ 721 w 729"/>
                  <a:gd name="T1" fmla="*/ 292 h 730"/>
                  <a:gd name="T2" fmla="*/ 685 w 729"/>
                  <a:gd name="T3" fmla="*/ 190 h 730"/>
                  <a:gd name="T4" fmla="*/ 621 w 729"/>
                  <a:gd name="T5" fmla="*/ 108 h 730"/>
                  <a:gd name="T6" fmla="*/ 539 w 729"/>
                  <a:gd name="T7" fmla="*/ 45 h 730"/>
                  <a:gd name="T8" fmla="*/ 437 w 729"/>
                  <a:gd name="T9" fmla="*/ 8 h 730"/>
                  <a:gd name="T10" fmla="*/ 328 w 729"/>
                  <a:gd name="T11" fmla="*/ 2 h 730"/>
                  <a:gd name="T12" fmla="*/ 222 w 729"/>
                  <a:gd name="T13" fmla="*/ 29 h 730"/>
                  <a:gd name="T14" fmla="*/ 132 w 729"/>
                  <a:gd name="T15" fmla="*/ 83 h 730"/>
                  <a:gd name="T16" fmla="*/ 61 w 729"/>
                  <a:gd name="T17" fmla="*/ 162 h 730"/>
                  <a:gd name="T18" fmla="*/ 17 w 729"/>
                  <a:gd name="T19" fmla="*/ 256 h 730"/>
                  <a:gd name="T20" fmla="*/ 0 w 729"/>
                  <a:gd name="T21" fmla="*/ 365 h 730"/>
                  <a:gd name="T22" fmla="*/ 17 w 729"/>
                  <a:gd name="T23" fmla="*/ 472 h 730"/>
                  <a:gd name="T24" fmla="*/ 61 w 729"/>
                  <a:gd name="T25" fmla="*/ 568 h 730"/>
                  <a:gd name="T26" fmla="*/ 132 w 729"/>
                  <a:gd name="T27" fmla="*/ 647 h 730"/>
                  <a:gd name="T28" fmla="*/ 222 w 729"/>
                  <a:gd name="T29" fmla="*/ 701 h 730"/>
                  <a:gd name="T30" fmla="*/ 328 w 729"/>
                  <a:gd name="T31" fmla="*/ 728 h 730"/>
                  <a:gd name="T32" fmla="*/ 437 w 729"/>
                  <a:gd name="T33" fmla="*/ 722 h 730"/>
                  <a:gd name="T34" fmla="*/ 539 w 729"/>
                  <a:gd name="T35" fmla="*/ 685 h 730"/>
                  <a:gd name="T36" fmla="*/ 621 w 729"/>
                  <a:gd name="T37" fmla="*/ 622 h 730"/>
                  <a:gd name="T38" fmla="*/ 685 w 729"/>
                  <a:gd name="T39" fmla="*/ 538 h 730"/>
                  <a:gd name="T40" fmla="*/ 721 w 729"/>
                  <a:gd name="T41" fmla="*/ 438 h 730"/>
                  <a:gd name="T42" fmla="*/ 715 w 729"/>
                  <a:gd name="T43" fmla="*/ 365 h 730"/>
                  <a:gd name="T44" fmla="*/ 700 w 729"/>
                  <a:gd name="T45" fmla="*/ 259 h 730"/>
                  <a:gd name="T46" fmla="*/ 656 w 729"/>
                  <a:gd name="T47" fmla="*/ 169 h 730"/>
                  <a:gd name="T48" fmla="*/ 587 w 729"/>
                  <a:gd name="T49" fmla="*/ 94 h 730"/>
                  <a:gd name="T50" fmla="*/ 500 w 729"/>
                  <a:gd name="T51" fmla="*/ 41 h 730"/>
                  <a:gd name="T52" fmla="*/ 401 w 729"/>
                  <a:gd name="T53" fmla="*/ 16 h 730"/>
                  <a:gd name="T54" fmla="*/ 293 w 729"/>
                  <a:gd name="T55" fmla="*/ 20 h 730"/>
                  <a:gd name="T56" fmla="*/ 197 w 729"/>
                  <a:gd name="T57" fmla="*/ 56 h 730"/>
                  <a:gd name="T58" fmla="*/ 115 w 729"/>
                  <a:gd name="T59" fmla="*/ 116 h 730"/>
                  <a:gd name="T60" fmla="*/ 55 w 729"/>
                  <a:gd name="T61" fmla="*/ 198 h 730"/>
                  <a:gd name="T62" fmla="*/ 19 w 729"/>
                  <a:gd name="T63" fmla="*/ 294 h 730"/>
                  <a:gd name="T64" fmla="*/ 15 w 729"/>
                  <a:gd name="T65" fmla="*/ 401 h 730"/>
                  <a:gd name="T66" fmla="*/ 40 w 729"/>
                  <a:gd name="T67" fmla="*/ 501 h 730"/>
                  <a:gd name="T68" fmla="*/ 94 w 729"/>
                  <a:gd name="T69" fmla="*/ 588 h 730"/>
                  <a:gd name="T70" fmla="*/ 168 w 729"/>
                  <a:gd name="T71" fmla="*/ 657 h 730"/>
                  <a:gd name="T72" fmla="*/ 259 w 729"/>
                  <a:gd name="T73" fmla="*/ 701 h 730"/>
                  <a:gd name="T74" fmla="*/ 364 w 729"/>
                  <a:gd name="T75" fmla="*/ 716 h 730"/>
                  <a:gd name="T76" fmla="*/ 468 w 729"/>
                  <a:gd name="T77" fmla="*/ 701 h 730"/>
                  <a:gd name="T78" fmla="*/ 560 w 729"/>
                  <a:gd name="T79" fmla="*/ 657 h 730"/>
                  <a:gd name="T80" fmla="*/ 635 w 729"/>
                  <a:gd name="T81" fmla="*/ 588 h 730"/>
                  <a:gd name="T82" fmla="*/ 689 w 729"/>
                  <a:gd name="T83" fmla="*/ 501 h 730"/>
                  <a:gd name="T84" fmla="*/ 713 w 729"/>
                  <a:gd name="T85" fmla="*/ 401 h 7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29"/>
                  <a:gd name="T130" fmla="*/ 0 h 730"/>
                  <a:gd name="T131" fmla="*/ 729 w 729"/>
                  <a:gd name="T132" fmla="*/ 730 h 7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29" h="730">
                    <a:moveTo>
                      <a:pt x="729" y="365"/>
                    </a:moveTo>
                    <a:lnTo>
                      <a:pt x="727" y="329"/>
                    </a:lnTo>
                    <a:lnTo>
                      <a:pt x="721" y="292"/>
                    </a:lnTo>
                    <a:lnTo>
                      <a:pt x="712" y="256"/>
                    </a:lnTo>
                    <a:lnTo>
                      <a:pt x="700" y="223"/>
                    </a:lnTo>
                    <a:lnTo>
                      <a:pt x="685" y="190"/>
                    </a:lnTo>
                    <a:lnTo>
                      <a:pt x="665" y="162"/>
                    </a:lnTo>
                    <a:lnTo>
                      <a:pt x="646" y="133"/>
                    </a:lnTo>
                    <a:lnTo>
                      <a:pt x="621" y="108"/>
                    </a:lnTo>
                    <a:lnTo>
                      <a:pt x="596" y="83"/>
                    </a:lnTo>
                    <a:lnTo>
                      <a:pt x="568" y="62"/>
                    </a:lnTo>
                    <a:lnTo>
                      <a:pt x="539" y="45"/>
                    </a:lnTo>
                    <a:lnTo>
                      <a:pt x="506" y="29"/>
                    </a:lnTo>
                    <a:lnTo>
                      <a:pt x="472" y="18"/>
                    </a:lnTo>
                    <a:lnTo>
                      <a:pt x="437" y="8"/>
                    </a:lnTo>
                    <a:lnTo>
                      <a:pt x="401" y="2"/>
                    </a:lnTo>
                    <a:lnTo>
                      <a:pt x="364" y="0"/>
                    </a:lnTo>
                    <a:lnTo>
                      <a:pt x="328" y="2"/>
                    </a:lnTo>
                    <a:lnTo>
                      <a:pt x="291" y="8"/>
                    </a:lnTo>
                    <a:lnTo>
                      <a:pt x="255" y="18"/>
                    </a:lnTo>
                    <a:lnTo>
                      <a:pt x="222" y="29"/>
                    </a:lnTo>
                    <a:lnTo>
                      <a:pt x="190" y="45"/>
                    </a:lnTo>
                    <a:lnTo>
                      <a:pt x="161" y="62"/>
                    </a:lnTo>
                    <a:lnTo>
                      <a:pt x="132" y="83"/>
                    </a:lnTo>
                    <a:lnTo>
                      <a:pt x="107" y="108"/>
                    </a:lnTo>
                    <a:lnTo>
                      <a:pt x="82" y="133"/>
                    </a:lnTo>
                    <a:lnTo>
                      <a:pt x="61" y="162"/>
                    </a:lnTo>
                    <a:lnTo>
                      <a:pt x="44" y="190"/>
                    </a:lnTo>
                    <a:lnTo>
                      <a:pt x="28" y="223"/>
                    </a:lnTo>
                    <a:lnTo>
                      <a:pt x="17" y="256"/>
                    </a:lnTo>
                    <a:lnTo>
                      <a:pt x="7" y="292"/>
                    </a:lnTo>
                    <a:lnTo>
                      <a:pt x="2" y="329"/>
                    </a:lnTo>
                    <a:lnTo>
                      <a:pt x="0" y="365"/>
                    </a:lnTo>
                    <a:lnTo>
                      <a:pt x="2" y="401"/>
                    </a:lnTo>
                    <a:lnTo>
                      <a:pt x="7" y="438"/>
                    </a:lnTo>
                    <a:lnTo>
                      <a:pt x="17" y="472"/>
                    </a:lnTo>
                    <a:lnTo>
                      <a:pt x="28" y="507"/>
                    </a:lnTo>
                    <a:lnTo>
                      <a:pt x="44" y="538"/>
                    </a:lnTo>
                    <a:lnTo>
                      <a:pt x="61" y="568"/>
                    </a:lnTo>
                    <a:lnTo>
                      <a:pt x="82" y="597"/>
                    </a:lnTo>
                    <a:lnTo>
                      <a:pt x="107" y="622"/>
                    </a:lnTo>
                    <a:lnTo>
                      <a:pt x="132" y="647"/>
                    </a:lnTo>
                    <a:lnTo>
                      <a:pt x="161" y="666"/>
                    </a:lnTo>
                    <a:lnTo>
                      <a:pt x="190" y="685"/>
                    </a:lnTo>
                    <a:lnTo>
                      <a:pt x="222" y="701"/>
                    </a:lnTo>
                    <a:lnTo>
                      <a:pt x="255" y="712"/>
                    </a:lnTo>
                    <a:lnTo>
                      <a:pt x="291" y="722"/>
                    </a:lnTo>
                    <a:lnTo>
                      <a:pt x="328" y="728"/>
                    </a:lnTo>
                    <a:lnTo>
                      <a:pt x="364" y="730"/>
                    </a:lnTo>
                    <a:lnTo>
                      <a:pt x="401" y="728"/>
                    </a:lnTo>
                    <a:lnTo>
                      <a:pt x="437" y="722"/>
                    </a:lnTo>
                    <a:lnTo>
                      <a:pt x="472" y="712"/>
                    </a:lnTo>
                    <a:lnTo>
                      <a:pt x="506" y="701"/>
                    </a:lnTo>
                    <a:lnTo>
                      <a:pt x="539" y="685"/>
                    </a:lnTo>
                    <a:lnTo>
                      <a:pt x="568" y="666"/>
                    </a:lnTo>
                    <a:lnTo>
                      <a:pt x="596" y="647"/>
                    </a:lnTo>
                    <a:lnTo>
                      <a:pt x="621" y="622"/>
                    </a:lnTo>
                    <a:lnTo>
                      <a:pt x="646" y="597"/>
                    </a:lnTo>
                    <a:lnTo>
                      <a:pt x="665" y="568"/>
                    </a:lnTo>
                    <a:lnTo>
                      <a:pt x="685" y="538"/>
                    </a:lnTo>
                    <a:lnTo>
                      <a:pt x="700" y="507"/>
                    </a:lnTo>
                    <a:lnTo>
                      <a:pt x="712" y="472"/>
                    </a:lnTo>
                    <a:lnTo>
                      <a:pt x="721" y="438"/>
                    </a:lnTo>
                    <a:lnTo>
                      <a:pt x="727" y="401"/>
                    </a:lnTo>
                    <a:lnTo>
                      <a:pt x="729" y="365"/>
                    </a:lnTo>
                    <a:lnTo>
                      <a:pt x="715" y="365"/>
                    </a:lnTo>
                    <a:lnTo>
                      <a:pt x="713" y="329"/>
                    </a:lnTo>
                    <a:lnTo>
                      <a:pt x="708" y="294"/>
                    </a:lnTo>
                    <a:lnTo>
                      <a:pt x="700" y="259"/>
                    </a:lnTo>
                    <a:lnTo>
                      <a:pt x="689" y="229"/>
                    </a:lnTo>
                    <a:lnTo>
                      <a:pt x="673" y="198"/>
                    </a:lnTo>
                    <a:lnTo>
                      <a:pt x="656" y="169"/>
                    </a:lnTo>
                    <a:lnTo>
                      <a:pt x="635" y="140"/>
                    </a:lnTo>
                    <a:lnTo>
                      <a:pt x="612" y="116"/>
                    </a:lnTo>
                    <a:lnTo>
                      <a:pt x="587" y="94"/>
                    </a:lnTo>
                    <a:lnTo>
                      <a:pt x="560" y="73"/>
                    </a:lnTo>
                    <a:lnTo>
                      <a:pt x="531" y="56"/>
                    </a:lnTo>
                    <a:lnTo>
                      <a:pt x="500" y="41"/>
                    </a:lnTo>
                    <a:lnTo>
                      <a:pt x="468" y="29"/>
                    </a:lnTo>
                    <a:lnTo>
                      <a:pt x="435" y="20"/>
                    </a:lnTo>
                    <a:lnTo>
                      <a:pt x="401" y="16"/>
                    </a:lnTo>
                    <a:lnTo>
                      <a:pt x="364" y="14"/>
                    </a:lnTo>
                    <a:lnTo>
                      <a:pt x="328" y="16"/>
                    </a:lnTo>
                    <a:lnTo>
                      <a:pt x="293" y="20"/>
                    </a:lnTo>
                    <a:lnTo>
                      <a:pt x="259" y="29"/>
                    </a:lnTo>
                    <a:lnTo>
                      <a:pt x="228" y="41"/>
                    </a:lnTo>
                    <a:lnTo>
                      <a:pt x="197" y="56"/>
                    </a:lnTo>
                    <a:lnTo>
                      <a:pt x="168" y="73"/>
                    </a:lnTo>
                    <a:lnTo>
                      <a:pt x="140" y="94"/>
                    </a:lnTo>
                    <a:lnTo>
                      <a:pt x="115" y="116"/>
                    </a:lnTo>
                    <a:lnTo>
                      <a:pt x="94" y="140"/>
                    </a:lnTo>
                    <a:lnTo>
                      <a:pt x="73" y="169"/>
                    </a:lnTo>
                    <a:lnTo>
                      <a:pt x="55" y="198"/>
                    </a:lnTo>
                    <a:lnTo>
                      <a:pt x="40" y="229"/>
                    </a:lnTo>
                    <a:lnTo>
                      <a:pt x="28" y="259"/>
                    </a:lnTo>
                    <a:lnTo>
                      <a:pt x="19" y="294"/>
                    </a:lnTo>
                    <a:lnTo>
                      <a:pt x="15" y="329"/>
                    </a:lnTo>
                    <a:lnTo>
                      <a:pt x="13" y="365"/>
                    </a:lnTo>
                    <a:lnTo>
                      <a:pt x="15" y="401"/>
                    </a:lnTo>
                    <a:lnTo>
                      <a:pt x="19" y="436"/>
                    </a:lnTo>
                    <a:lnTo>
                      <a:pt x="28" y="469"/>
                    </a:lnTo>
                    <a:lnTo>
                      <a:pt x="40" y="501"/>
                    </a:lnTo>
                    <a:lnTo>
                      <a:pt x="55" y="532"/>
                    </a:lnTo>
                    <a:lnTo>
                      <a:pt x="73" y="561"/>
                    </a:lnTo>
                    <a:lnTo>
                      <a:pt x="94" y="588"/>
                    </a:lnTo>
                    <a:lnTo>
                      <a:pt x="115" y="613"/>
                    </a:lnTo>
                    <a:lnTo>
                      <a:pt x="140" y="636"/>
                    </a:lnTo>
                    <a:lnTo>
                      <a:pt x="168" y="657"/>
                    </a:lnTo>
                    <a:lnTo>
                      <a:pt x="197" y="674"/>
                    </a:lnTo>
                    <a:lnTo>
                      <a:pt x="228" y="689"/>
                    </a:lnTo>
                    <a:lnTo>
                      <a:pt x="259" y="701"/>
                    </a:lnTo>
                    <a:lnTo>
                      <a:pt x="293" y="709"/>
                    </a:lnTo>
                    <a:lnTo>
                      <a:pt x="328" y="714"/>
                    </a:lnTo>
                    <a:lnTo>
                      <a:pt x="364" y="716"/>
                    </a:lnTo>
                    <a:lnTo>
                      <a:pt x="401" y="714"/>
                    </a:lnTo>
                    <a:lnTo>
                      <a:pt x="435" y="709"/>
                    </a:lnTo>
                    <a:lnTo>
                      <a:pt x="468" y="701"/>
                    </a:lnTo>
                    <a:lnTo>
                      <a:pt x="500" y="689"/>
                    </a:lnTo>
                    <a:lnTo>
                      <a:pt x="531" y="674"/>
                    </a:lnTo>
                    <a:lnTo>
                      <a:pt x="560" y="657"/>
                    </a:lnTo>
                    <a:lnTo>
                      <a:pt x="587" y="636"/>
                    </a:lnTo>
                    <a:lnTo>
                      <a:pt x="612" y="613"/>
                    </a:lnTo>
                    <a:lnTo>
                      <a:pt x="635" y="588"/>
                    </a:lnTo>
                    <a:lnTo>
                      <a:pt x="656" y="561"/>
                    </a:lnTo>
                    <a:lnTo>
                      <a:pt x="673" y="532"/>
                    </a:lnTo>
                    <a:lnTo>
                      <a:pt x="689" y="501"/>
                    </a:lnTo>
                    <a:lnTo>
                      <a:pt x="700" y="469"/>
                    </a:lnTo>
                    <a:lnTo>
                      <a:pt x="708" y="436"/>
                    </a:lnTo>
                    <a:lnTo>
                      <a:pt x="713" y="401"/>
                    </a:lnTo>
                    <a:lnTo>
                      <a:pt x="715" y="365"/>
                    </a:lnTo>
                    <a:lnTo>
                      <a:pt x="729" y="365"/>
                    </a:lnTo>
                    <a:close/>
                  </a:path>
                </a:pathLst>
              </a:custGeom>
              <a:solidFill>
                <a:srgbClr val="C8E9FF"/>
              </a:solidFill>
              <a:ln w="9525">
                <a:noFill/>
                <a:round/>
                <a:headEnd/>
                <a:tailEnd/>
              </a:ln>
            </p:spPr>
            <p:txBody>
              <a:bodyPr/>
              <a:lstStyle/>
              <a:p>
                <a:endParaRPr lang="en-US"/>
              </a:p>
            </p:txBody>
          </p:sp>
          <p:sp>
            <p:nvSpPr>
              <p:cNvPr id="27857" name="Freeform 1173"/>
              <p:cNvSpPr>
                <a:spLocks/>
              </p:cNvSpPr>
              <p:nvPr/>
            </p:nvSpPr>
            <p:spPr bwMode="auto">
              <a:xfrm>
                <a:off x="509" y="1847"/>
                <a:ext cx="718" cy="716"/>
              </a:xfrm>
              <a:custGeom>
                <a:avLst/>
                <a:gdLst>
                  <a:gd name="T0" fmla="*/ 710 w 718"/>
                  <a:gd name="T1" fmla="*/ 286 h 716"/>
                  <a:gd name="T2" fmla="*/ 674 w 718"/>
                  <a:gd name="T3" fmla="*/ 188 h 716"/>
                  <a:gd name="T4" fmla="*/ 613 w 718"/>
                  <a:gd name="T5" fmla="*/ 106 h 716"/>
                  <a:gd name="T6" fmla="*/ 530 w 718"/>
                  <a:gd name="T7" fmla="*/ 44 h 716"/>
                  <a:gd name="T8" fmla="*/ 432 w 718"/>
                  <a:gd name="T9" fmla="*/ 8 h 716"/>
                  <a:gd name="T10" fmla="*/ 323 w 718"/>
                  <a:gd name="T11" fmla="*/ 2 h 716"/>
                  <a:gd name="T12" fmla="*/ 219 w 718"/>
                  <a:gd name="T13" fmla="*/ 29 h 716"/>
                  <a:gd name="T14" fmla="*/ 131 w 718"/>
                  <a:gd name="T15" fmla="*/ 83 h 716"/>
                  <a:gd name="T16" fmla="*/ 62 w 718"/>
                  <a:gd name="T17" fmla="*/ 159 h 716"/>
                  <a:gd name="T18" fmla="*/ 18 w 718"/>
                  <a:gd name="T19" fmla="*/ 252 h 716"/>
                  <a:gd name="T20" fmla="*/ 0 w 718"/>
                  <a:gd name="T21" fmla="*/ 359 h 716"/>
                  <a:gd name="T22" fmla="*/ 18 w 718"/>
                  <a:gd name="T23" fmla="*/ 465 h 716"/>
                  <a:gd name="T24" fmla="*/ 62 w 718"/>
                  <a:gd name="T25" fmla="*/ 559 h 716"/>
                  <a:gd name="T26" fmla="*/ 131 w 718"/>
                  <a:gd name="T27" fmla="*/ 635 h 716"/>
                  <a:gd name="T28" fmla="*/ 219 w 718"/>
                  <a:gd name="T29" fmla="*/ 689 h 716"/>
                  <a:gd name="T30" fmla="*/ 323 w 718"/>
                  <a:gd name="T31" fmla="*/ 716 h 716"/>
                  <a:gd name="T32" fmla="*/ 432 w 718"/>
                  <a:gd name="T33" fmla="*/ 710 h 716"/>
                  <a:gd name="T34" fmla="*/ 530 w 718"/>
                  <a:gd name="T35" fmla="*/ 674 h 716"/>
                  <a:gd name="T36" fmla="*/ 613 w 718"/>
                  <a:gd name="T37" fmla="*/ 612 h 716"/>
                  <a:gd name="T38" fmla="*/ 674 w 718"/>
                  <a:gd name="T39" fmla="*/ 530 h 716"/>
                  <a:gd name="T40" fmla="*/ 710 w 718"/>
                  <a:gd name="T41" fmla="*/ 432 h 716"/>
                  <a:gd name="T42" fmla="*/ 705 w 718"/>
                  <a:gd name="T43" fmla="*/ 359 h 716"/>
                  <a:gd name="T44" fmla="*/ 689 w 718"/>
                  <a:gd name="T45" fmla="*/ 255 h 716"/>
                  <a:gd name="T46" fmla="*/ 645 w 718"/>
                  <a:gd name="T47" fmla="*/ 165 h 716"/>
                  <a:gd name="T48" fmla="*/ 578 w 718"/>
                  <a:gd name="T49" fmla="*/ 92 h 716"/>
                  <a:gd name="T50" fmla="*/ 494 w 718"/>
                  <a:gd name="T51" fmla="*/ 40 h 716"/>
                  <a:gd name="T52" fmla="*/ 394 w 718"/>
                  <a:gd name="T53" fmla="*/ 16 h 716"/>
                  <a:gd name="T54" fmla="*/ 290 w 718"/>
                  <a:gd name="T55" fmla="*/ 21 h 716"/>
                  <a:gd name="T56" fmla="*/ 194 w 718"/>
                  <a:gd name="T57" fmla="*/ 56 h 716"/>
                  <a:gd name="T58" fmla="*/ 116 w 718"/>
                  <a:gd name="T59" fmla="*/ 115 h 716"/>
                  <a:gd name="T60" fmla="*/ 56 w 718"/>
                  <a:gd name="T61" fmla="*/ 194 h 716"/>
                  <a:gd name="T62" fmla="*/ 21 w 718"/>
                  <a:gd name="T63" fmla="*/ 290 h 716"/>
                  <a:gd name="T64" fmla="*/ 16 w 718"/>
                  <a:gd name="T65" fmla="*/ 394 h 716"/>
                  <a:gd name="T66" fmla="*/ 41 w 718"/>
                  <a:gd name="T67" fmla="*/ 493 h 716"/>
                  <a:gd name="T68" fmla="*/ 92 w 718"/>
                  <a:gd name="T69" fmla="*/ 578 h 716"/>
                  <a:gd name="T70" fmla="*/ 165 w 718"/>
                  <a:gd name="T71" fmla="*/ 645 h 716"/>
                  <a:gd name="T72" fmla="*/ 256 w 718"/>
                  <a:gd name="T73" fmla="*/ 689 h 716"/>
                  <a:gd name="T74" fmla="*/ 359 w 718"/>
                  <a:gd name="T75" fmla="*/ 704 h 716"/>
                  <a:gd name="T76" fmla="*/ 461 w 718"/>
                  <a:gd name="T77" fmla="*/ 689 h 716"/>
                  <a:gd name="T78" fmla="*/ 551 w 718"/>
                  <a:gd name="T79" fmla="*/ 645 h 716"/>
                  <a:gd name="T80" fmla="*/ 626 w 718"/>
                  <a:gd name="T81" fmla="*/ 578 h 716"/>
                  <a:gd name="T82" fmla="*/ 678 w 718"/>
                  <a:gd name="T83" fmla="*/ 493 h 716"/>
                  <a:gd name="T84" fmla="*/ 703 w 718"/>
                  <a:gd name="T85" fmla="*/ 394 h 71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18"/>
                  <a:gd name="T130" fmla="*/ 0 h 716"/>
                  <a:gd name="T131" fmla="*/ 718 w 718"/>
                  <a:gd name="T132" fmla="*/ 716 h 71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18" h="716">
                    <a:moveTo>
                      <a:pt x="718" y="359"/>
                    </a:moveTo>
                    <a:lnTo>
                      <a:pt x="716" y="323"/>
                    </a:lnTo>
                    <a:lnTo>
                      <a:pt x="710" y="286"/>
                    </a:lnTo>
                    <a:lnTo>
                      <a:pt x="701" y="252"/>
                    </a:lnTo>
                    <a:lnTo>
                      <a:pt x="689" y="219"/>
                    </a:lnTo>
                    <a:lnTo>
                      <a:pt x="674" y="188"/>
                    </a:lnTo>
                    <a:lnTo>
                      <a:pt x="657" y="159"/>
                    </a:lnTo>
                    <a:lnTo>
                      <a:pt x="636" y="131"/>
                    </a:lnTo>
                    <a:lnTo>
                      <a:pt x="613" y="106"/>
                    </a:lnTo>
                    <a:lnTo>
                      <a:pt x="588" y="83"/>
                    </a:lnTo>
                    <a:lnTo>
                      <a:pt x="559" y="62"/>
                    </a:lnTo>
                    <a:lnTo>
                      <a:pt x="530" y="44"/>
                    </a:lnTo>
                    <a:lnTo>
                      <a:pt x="499" y="29"/>
                    </a:lnTo>
                    <a:lnTo>
                      <a:pt x="465" y="17"/>
                    </a:lnTo>
                    <a:lnTo>
                      <a:pt x="432" y="8"/>
                    </a:lnTo>
                    <a:lnTo>
                      <a:pt x="396" y="2"/>
                    </a:lnTo>
                    <a:lnTo>
                      <a:pt x="359" y="0"/>
                    </a:lnTo>
                    <a:lnTo>
                      <a:pt x="323" y="2"/>
                    </a:lnTo>
                    <a:lnTo>
                      <a:pt x="286" y="8"/>
                    </a:lnTo>
                    <a:lnTo>
                      <a:pt x="252" y="17"/>
                    </a:lnTo>
                    <a:lnTo>
                      <a:pt x="219" y="29"/>
                    </a:lnTo>
                    <a:lnTo>
                      <a:pt x="188" y="44"/>
                    </a:lnTo>
                    <a:lnTo>
                      <a:pt x="160" y="62"/>
                    </a:lnTo>
                    <a:lnTo>
                      <a:pt x="131" y="83"/>
                    </a:lnTo>
                    <a:lnTo>
                      <a:pt x="106" y="106"/>
                    </a:lnTo>
                    <a:lnTo>
                      <a:pt x="83" y="131"/>
                    </a:lnTo>
                    <a:lnTo>
                      <a:pt x="62" y="159"/>
                    </a:lnTo>
                    <a:lnTo>
                      <a:pt x="45" y="188"/>
                    </a:lnTo>
                    <a:lnTo>
                      <a:pt x="29" y="219"/>
                    </a:lnTo>
                    <a:lnTo>
                      <a:pt x="18" y="252"/>
                    </a:lnTo>
                    <a:lnTo>
                      <a:pt x="8" y="286"/>
                    </a:lnTo>
                    <a:lnTo>
                      <a:pt x="2" y="323"/>
                    </a:lnTo>
                    <a:lnTo>
                      <a:pt x="0" y="359"/>
                    </a:lnTo>
                    <a:lnTo>
                      <a:pt x="2" y="395"/>
                    </a:lnTo>
                    <a:lnTo>
                      <a:pt x="8" y="432"/>
                    </a:lnTo>
                    <a:lnTo>
                      <a:pt x="18" y="465"/>
                    </a:lnTo>
                    <a:lnTo>
                      <a:pt x="29" y="499"/>
                    </a:lnTo>
                    <a:lnTo>
                      <a:pt x="45" y="530"/>
                    </a:lnTo>
                    <a:lnTo>
                      <a:pt x="62" y="559"/>
                    </a:lnTo>
                    <a:lnTo>
                      <a:pt x="83" y="587"/>
                    </a:lnTo>
                    <a:lnTo>
                      <a:pt x="106" y="612"/>
                    </a:lnTo>
                    <a:lnTo>
                      <a:pt x="131" y="635"/>
                    </a:lnTo>
                    <a:lnTo>
                      <a:pt x="160" y="656"/>
                    </a:lnTo>
                    <a:lnTo>
                      <a:pt x="188" y="674"/>
                    </a:lnTo>
                    <a:lnTo>
                      <a:pt x="219" y="689"/>
                    </a:lnTo>
                    <a:lnTo>
                      <a:pt x="252" y="701"/>
                    </a:lnTo>
                    <a:lnTo>
                      <a:pt x="286" y="710"/>
                    </a:lnTo>
                    <a:lnTo>
                      <a:pt x="323" y="716"/>
                    </a:lnTo>
                    <a:lnTo>
                      <a:pt x="359" y="716"/>
                    </a:lnTo>
                    <a:lnTo>
                      <a:pt x="396" y="716"/>
                    </a:lnTo>
                    <a:lnTo>
                      <a:pt x="432" y="710"/>
                    </a:lnTo>
                    <a:lnTo>
                      <a:pt x="465" y="701"/>
                    </a:lnTo>
                    <a:lnTo>
                      <a:pt x="499" y="689"/>
                    </a:lnTo>
                    <a:lnTo>
                      <a:pt x="530" y="674"/>
                    </a:lnTo>
                    <a:lnTo>
                      <a:pt x="559" y="656"/>
                    </a:lnTo>
                    <a:lnTo>
                      <a:pt x="588" y="635"/>
                    </a:lnTo>
                    <a:lnTo>
                      <a:pt x="613" y="612"/>
                    </a:lnTo>
                    <a:lnTo>
                      <a:pt x="636" y="587"/>
                    </a:lnTo>
                    <a:lnTo>
                      <a:pt x="657" y="559"/>
                    </a:lnTo>
                    <a:lnTo>
                      <a:pt x="674" y="530"/>
                    </a:lnTo>
                    <a:lnTo>
                      <a:pt x="689" y="499"/>
                    </a:lnTo>
                    <a:lnTo>
                      <a:pt x="701" y="465"/>
                    </a:lnTo>
                    <a:lnTo>
                      <a:pt x="710" y="432"/>
                    </a:lnTo>
                    <a:lnTo>
                      <a:pt x="716" y="395"/>
                    </a:lnTo>
                    <a:lnTo>
                      <a:pt x="718" y="359"/>
                    </a:lnTo>
                    <a:lnTo>
                      <a:pt x="705" y="359"/>
                    </a:lnTo>
                    <a:lnTo>
                      <a:pt x="703" y="324"/>
                    </a:lnTo>
                    <a:lnTo>
                      <a:pt x="697" y="290"/>
                    </a:lnTo>
                    <a:lnTo>
                      <a:pt x="689" y="255"/>
                    </a:lnTo>
                    <a:lnTo>
                      <a:pt x="678" y="225"/>
                    </a:lnTo>
                    <a:lnTo>
                      <a:pt x="662" y="194"/>
                    </a:lnTo>
                    <a:lnTo>
                      <a:pt x="645" y="165"/>
                    </a:lnTo>
                    <a:lnTo>
                      <a:pt x="626" y="140"/>
                    </a:lnTo>
                    <a:lnTo>
                      <a:pt x="603" y="115"/>
                    </a:lnTo>
                    <a:lnTo>
                      <a:pt x="578" y="92"/>
                    </a:lnTo>
                    <a:lnTo>
                      <a:pt x="551" y="73"/>
                    </a:lnTo>
                    <a:lnTo>
                      <a:pt x="524" y="56"/>
                    </a:lnTo>
                    <a:lnTo>
                      <a:pt x="494" y="40"/>
                    </a:lnTo>
                    <a:lnTo>
                      <a:pt x="461" y="29"/>
                    </a:lnTo>
                    <a:lnTo>
                      <a:pt x="428" y="21"/>
                    </a:lnTo>
                    <a:lnTo>
                      <a:pt x="394" y="16"/>
                    </a:lnTo>
                    <a:lnTo>
                      <a:pt x="359" y="14"/>
                    </a:lnTo>
                    <a:lnTo>
                      <a:pt x="325" y="16"/>
                    </a:lnTo>
                    <a:lnTo>
                      <a:pt x="290" y="21"/>
                    </a:lnTo>
                    <a:lnTo>
                      <a:pt x="256" y="29"/>
                    </a:lnTo>
                    <a:lnTo>
                      <a:pt x="225" y="40"/>
                    </a:lnTo>
                    <a:lnTo>
                      <a:pt x="194" y="56"/>
                    </a:lnTo>
                    <a:lnTo>
                      <a:pt x="165" y="73"/>
                    </a:lnTo>
                    <a:lnTo>
                      <a:pt x="140" y="92"/>
                    </a:lnTo>
                    <a:lnTo>
                      <a:pt x="116" y="115"/>
                    </a:lnTo>
                    <a:lnTo>
                      <a:pt x="92" y="140"/>
                    </a:lnTo>
                    <a:lnTo>
                      <a:pt x="73" y="165"/>
                    </a:lnTo>
                    <a:lnTo>
                      <a:pt x="56" y="194"/>
                    </a:lnTo>
                    <a:lnTo>
                      <a:pt x="41" y="225"/>
                    </a:lnTo>
                    <a:lnTo>
                      <a:pt x="29" y="255"/>
                    </a:lnTo>
                    <a:lnTo>
                      <a:pt x="21" y="290"/>
                    </a:lnTo>
                    <a:lnTo>
                      <a:pt x="16" y="324"/>
                    </a:lnTo>
                    <a:lnTo>
                      <a:pt x="14" y="359"/>
                    </a:lnTo>
                    <a:lnTo>
                      <a:pt x="16" y="394"/>
                    </a:lnTo>
                    <a:lnTo>
                      <a:pt x="21" y="428"/>
                    </a:lnTo>
                    <a:lnTo>
                      <a:pt x="29" y="461"/>
                    </a:lnTo>
                    <a:lnTo>
                      <a:pt x="41" y="493"/>
                    </a:lnTo>
                    <a:lnTo>
                      <a:pt x="56" y="524"/>
                    </a:lnTo>
                    <a:lnTo>
                      <a:pt x="73" y="551"/>
                    </a:lnTo>
                    <a:lnTo>
                      <a:pt x="92" y="578"/>
                    </a:lnTo>
                    <a:lnTo>
                      <a:pt x="116" y="603"/>
                    </a:lnTo>
                    <a:lnTo>
                      <a:pt x="140" y="626"/>
                    </a:lnTo>
                    <a:lnTo>
                      <a:pt x="165" y="645"/>
                    </a:lnTo>
                    <a:lnTo>
                      <a:pt x="194" y="662"/>
                    </a:lnTo>
                    <a:lnTo>
                      <a:pt x="225" y="678"/>
                    </a:lnTo>
                    <a:lnTo>
                      <a:pt x="256" y="689"/>
                    </a:lnTo>
                    <a:lnTo>
                      <a:pt x="290" y="697"/>
                    </a:lnTo>
                    <a:lnTo>
                      <a:pt x="325" y="703"/>
                    </a:lnTo>
                    <a:lnTo>
                      <a:pt x="359" y="704"/>
                    </a:lnTo>
                    <a:lnTo>
                      <a:pt x="394" y="703"/>
                    </a:lnTo>
                    <a:lnTo>
                      <a:pt x="428" y="697"/>
                    </a:lnTo>
                    <a:lnTo>
                      <a:pt x="461" y="689"/>
                    </a:lnTo>
                    <a:lnTo>
                      <a:pt x="494" y="678"/>
                    </a:lnTo>
                    <a:lnTo>
                      <a:pt x="524" y="662"/>
                    </a:lnTo>
                    <a:lnTo>
                      <a:pt x="551" y="645"/>
                    </a:lnTo>
                    <a:lnTo>
                      <a:pt x="578" y="626"/>
                    </a:lnTo>
                    <a:lnTo>
                      <a:pt x="603" y="603"/>
                    </a:lnTo>
                    <a:lnTo>
                      <a:pt x="626" y="578"/>
                    </a:lnTo>
                    <a:lnTo>
                      <a:pt x="645" y="551"/>
                    </a:lnTo>
                    <a:lnTo>
                      <a:pt x="662" y="524"/>
                    </a:lnTo>
                    <a:lnTo>
                      <a:pt x="678" y="493"/>
                    </a:lnTo>
                    <a:lnTo>
                      <a:pt x="689" y="461"/>
                    </a:lnTo>
                    <a:lnTo>
                      <a:pt x="697" y="428"/>
                    </a:lnTo>
                    <a:lnTo>
                      <a:pt x="703" y="394"/>
                    </a:lnTo>
                    <a:lnTo>
                      <a:pt x="705" y="359"/>
                    </a:lnTo>
                    <a:lnTo>
                      <a:pt x="718" y="359"/>
                    </a:lnTo>
                    <a:close/>
                  </a:path>
                </a:pathLst>
              </a:custGeom>
              <a:solidFill>
                <a:srgbClr val="C9E9FF"/>
              </a:solidFill>
              <a:ln w="9525">
                <a:noFill/>
                <a:round/>
                <a:headEnd/>
                <a:tailEnd/>
              </a:ln>
            </p:spPr>
            <p:txBody>
              <a:bodyPr/>
              <a:lstStyle/>
              <a:p>
                <a:endParaRPr lang="en-US"/>
              </a:p>
            </p:txBody>
          </p:sp>
          <p:sp>
            <p:nvSpPr>
              <p:cNvPr id="27858" name="Freeform 1174"/>
              <p:cNvSpPr>
                <a:spLocks/>
              </p:cNvSpPr>
              <p:nvPr/>
            </p:nvSpPr>
            <p:spPr bwMode="auto">
              <a:xfrm>
                <a:off x="517" y="1855"/>
                <a:ext cx="702" cy="702"/>
              </a:xfrm>
              <a:custGeom>
                <a:avLst/>
                <a:gdLst>
                  <a:gd name="T0" fmla="*/ 695 w 702"/>
                  <a:gd name="T1" fmla="*/ 280 h 702"/>
                  <a:gd name="T2" fmla="*/ 660 w 702"/>
                  <a:gd name="T3" fmla="*/ 184 h 702"/>
                  <a:gd name="T4" fmla="*/ 599 w 702"/>
                  <a:gd name="T5" fmla="*/ 102 h 702"/>
                  <a:gd name="T6" fmla="*/ 518 w 702"/>
                  <a:gd name="T7" fmla="*/ 42 h 702"/>
                  <a:gd name="T8" fmla="*/ 422 w 702"/>
                  <a:gd name="T9" fmla="*/ 6 h 702"/>
                  <a:gd name="T10" fmla="*/ 315 w 702"/>
                  <a:gd name="T11" fmla="*/ 2 h 702"/>
                  <a:gd name="T12" fmla="*/ 215 w 702"/>
                  <a:gd name="T13" fmla="*/ 27 h 702"/>
                  <a:gd name="T14" fmla="*/ 127 w 702"/>
                  <a:gd name="T15" fmla="*/ 80 h 702"/>
                  <a:gd name="T16" fmla="*/ 60 w 702"/>
                  <a:gd name="T17" fmla="*/ 155 h 702"/>
                  <a:gd name="T18" fmla="*/ 15 w 702"/>
                  <a:gd name="T19" fmla="*/ 245 h 702"/>
                  <a:gd name="T20" fmla="*/ 0 w 702"/>
                  <a:gd name="T21" fmla="*/ 351 h 702"/>
                  <a:gd name="T22" fmla="*/ 15 w 702"/>
                  <a:gd name="T23" fmla="*/ 455 h 702"/>
                  <a:gd name="T24" fmla="*/ 60 w 702"/>
                  <a:gd name="T25" fmla="*/ 547 h 702"/>
                  <a:gd name="T26" fmla="*/ 127 w 702"/>
                  <a:gd name="T27" fmla="*/ 622 h 702"/>
                  <a:gd name="T28" fmla="*/ 215 w 702"/>
                  <a:gd name="T29" fmla="*/ 675 h 702"/>
                  <a:gd name="T30" fmla="*/ 315 w 702"/>
                  <a:gd name="T31" fmla="*/ 700 h 702"/>
                  <a:gd name="T32" fmla="*/ 422 w 702"/>
                  <a:gd name="T33" fmla="*/ 695 h 702"/>
                  <a:gd name="T34" fmla="*/ 518 w 702"/>
                  <a:gd name="T35" fmla="*/ 660 h 702"/>
                  <a:gd name="T36" fmla="*/ 599 w 702"/>
                  <a:gd name="T37" fmla="*/ 599 h 702"/>
                  <a:gd name="T38" fmla="*/ 660 w 702"/>
                  <a:gd name="T39" fmla="*/ 518 h 702"/>
                  <a:gd name="T40" fmla="*/ 695 w 702"/>
                  <a:gd name="T41" fmla="*/ 422 h 702"/>
                  <a:gd name="T42" fmla="*/ 689 w 702"/>
                  <a:gd name="T43" fmla="*/ 351 h 702"/>
                  <a:gd name="T44" fmla="*/ 674 w 702"/>
                  <a:gd name="T45" fmla="*/ 249 h 702"/>
                  <a:gd name="T46" fmla="*/ 631 w 702"/>
                  <a:gd name="T47" fmla="*/ 161 h 702"/>
                  <a:gd name="T48" fmla="*/ 566 w 702"/>
                  <a:gd name="T49" fmla="*/ 90 h 702"/>
                  <a:gd name="T50" fmla="*/ 484 w 702"/>
                  <a:gd name="T51" fmla="*/ 38 h 702"/>
                  <a:gd name="T52" fmla="*/ 386 w 702"/>
                  <a:gd name="T53" fmla="*/ 13 h 702"/>
                  <a:gd name="T54" fmla="*/ 282 w 702"/>
                  <a:gd name="T55" fmla="*/ 19 h 702"/>
                  <a:gd name="T56" fmla="*/ 190 w 702"/>
                  <a:gd name="T57" fmla="*/ 54 h 702"/>
                  <a:gd name="T58" fmla="*/ 111 w 702"/>
                  <a:gd name="T59" fmla="*/ 111 h 702"/>
                  <a:gd name="T60" fmla="*/ 54 w 702"/>
                  <a:gd name="T61" fmla="*/ 190 h 702"/>
                  <a:gd name="T62" fmla="*/ 19 w 702"/>
                  <a:gd name="T63" fmla="*/ 282 h 702"/>
                  <a:gd name="T64" fmla="*/ 13 w 702"/>
                  <a:gd name="T65" fmla="*/ 386 h 702"/>
                  <a:gd name="T66" fmla="*/ 38 w 702"/>
                  <a:gd name="T67" fmla="*/ 483 h 702"/>
                  <a:gd name="T68" fmla="*/ 90 w 702"/>
                  <a:gd name="T69" fmla="*/ 566 h 702"/>
                  <a:gd name="T70" fmla="*/ 161 w 702"/>
                  <a:gd name="T71" fmla="*/ 631 h 702"/>
                  <a:gd name="T72" fmla="*/ 250 w 702"/>
                  <a:gd name="T73" fmla="*/ 673 h 702"/>
                  <a:gd name="T74" fmla="*/ 351 w 702"/>
                  <a:gd name="T75" fmla="*/ 689 h 702"/>
                  <a:gd name="T76" fmla="*/ 451 w 702"/>
                  <a:gd name="T77" fmla="*/ 673 h 702"/>
                  <a:gd name="T78" fmla="*/ 541 w 702"/>
                  <a:gd name="T79" fmla="*/ 631 h 702"/>
                  <a:gd name="T80" fmla="*/ 612 w 702"/>
                  <a:gd name="T81" fmla="*/ 566 h 702"/>
                  <a:gd name="T82" fmla="*/ 664 w 702"/>
                  <a:gd name="T83" fmla="*/ 483 h 702"/>
                  <a:gd name="T84" fmla="*/ 687 w 702"/>
                  <a:gd name="T85" fmla="*/ 386 h 70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02"/>
                  <a:gd name="T130" fmla="*/ 0 h 702"/>
                  <a:gd name="T131" fmla="*/ 702 w 702"/>
                  <a:gd name="T132" fmla="*/ 702 h 70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02" h="702">
                    <a:moveTo>
                      <a:pt x="702" y="351"/>
                    </a:moveTo>
                    <a:lnTo>
                      <a:pt x="700" y="315"/>
                    </a:lnTo>
                    <a:lnTo>
                      <a:pt x="695" y="280"/>
                    </a:lnTo>
                    <a:lnTo>
                      <a:pt x="687" y="245"/>
                    </a:lnTo>
                    <a:lnTo>
                      <a:pt x="676" y="215"/>
                    </a:lnTo>
                    <a:lnTo>
                      <a:pt x="660" y="184"/>
                    </a:lnTo>
                    <a:lnTo>
                      <a:pt x="643" y="155"/>
                    </a:lnTo>
                    <a:lnTo>
                      <a:pt x="622" y="126"/>
                    </a:lnTo>
                    <a:lnTo>
                      <a:pt x="599" y="102"/>
                    </a:lnTo>
                    <a:lnTo>
                      <a:pt x="574" y="80"/>
                    </a:lnTo>
                    <a:lnTo>
                      <a:pt x="547" y="59"/>
                    </a:lnTo>
                    <a:lnTo>
                      <a:pt x="518" y="42"/>
                    </a:lnTo>
                    <a:lnTo>
                      <a:pt x="487" y="27"/>
                    </a:lnTo>
                    <a:lnTo>
                      <a:pt x="455" y="15"/>
                    </a:lnTo>
                    <a:lnTo>
                      <a:pt x="422" y="6"/>
                    </a:lnTo>
                    <a:lnTo>
                      <a:pt x="388" y="2"/>
                    </a:lnTo>
                    <a:lnTo>
                      <a:pt x="351" y="0"/>
                    </a:lnTo>
                    <a:lnTo>
                      <a:pt x="315" y="2"/>
                    </a:lnTo>
                    <a:lnTo>
                      <a:pt x="280" y="6"/>
                    </a:lnTo>
                    <a:lnTo>
                      <a:pt x="246" y="15"/>
                    </a:lnTo>
                    <a:lnTo>
                      <a:pt x="215" y="27"/>
                    </a:lnTo>
                    <a:lnTo>
                      <a:pt x="184" y="42"/>
                    </a:lnTo>
                    <a:lnTo>
                      <a:pt x="155" y="59"/>
                    </a:lnTo>
                    <a:lnTo>
                      <a:pt x="127" y="80"/>
                    </a:lnTo>
                    <a:lnTo>
                      <a:pt x="102" y="102"/>
                    </a:lnTo>
                    <a:lnTo>
                      <a:pt x="81" y="126"/>
                    </a:lnTo>
                    <a:lnTo>
                      <a:pt x="60" y="155"/>
                    </a:lnTo>
                    <a:lnTo>
                      <a:pt x="42" y="184"/>
                    </a:lnTo>
                    <a:lnTo>
                      <a:pt x="27" y="215"/>
                    </a:lnTo>
                    <a:lnTo>
                      <a:pt x="15" y="245"/>
                    </a:lnTo>
                    <a:lnTo>
                      <a:pt x="6" y="280"/>
                    </a:lnTo>
                    <a:lnTo>
                      <a:pt x="2" y="315"/>
                    </a:lnTo>
                    <a:lnTo>
                      <a:pt x="0" y="351"/>
                    </a:lnTo>
                    <a:lnTo>
                      <a:pt x="2" y="387"/>
                    </a:lnTo>
                    <a:lnTo>
                      <a:pt x="6" y="422"/>
                    </a:lnTo>
                    <a:lnTo>
                      <a:pt x="15" y="455"/>
                    </a:lnTo>
                    <a:lnTo>
                      <a:pt x="27" y="487"/>
                    </a:lnTo>
                    <a:lnTo>
                      <a:pt x="42" y="518"/>
                    </a:lnTo>
                    <a:lnTo>
                      <a:pt x="60" y="547"/>
                    </a:lnTo>
                    <a:lnTo>
                      <a:pt x="81" y="574"/>
                    </a:lnTo>
                    <a:lnTo>
                      <a:pt x="102" y="599"/>
                    </a:lnTo>
                    <a:lnTo>
                      <a:pt x="127" y="622"/>
                    </a:lnTo>
                    <a:lnTo>
                      <a:pt x="155" y="643"/>
                    </a:lnTo>
                    <a:lnTo>
                      <a:pt x="184" y="660"/>
                    </a:lnTo>
                    <a:lnTo>
                      <a:pt x="215" y="675"/>
                    </a:lnTo>
                    <a:lnTo>
                      <a:pt x="246" y="687"/>
                    </a:lnTo>
                    <a:lnTo>
                      <a:pt x="280" y="695"/>
                    </a:lnTo>
                    <a:lnTo>
                      <a:pt x="315" y="700"/>
                    </a:lnTo>
                    <a:lnTo>
                      <a:pt x="351" y="702"/>
                    </a:lnTo>
                    <a:lnTo>
                      <a:pt x="388" y="700"/>
                    </a:lnTo>
                    <a:lnTo>
                      <a:pt x="422" y="695"/>
                    </a:lnTo>
                    <a:lnTo>
                      <a:pt x="455" y="687"/>
                    </a:lnTo>
                    <a:lnTo>
                      <a:pt x="487" y="675"/>
                    </a:lnTo>
                    <a:lnTo>
                      <a:pt x="518" y="660"/>
                    </a:lnTo>
                    <a:lnTo>
                      <a:pt x="547" y="643"/>
                    </a:lnTo>
                    <a:lnTo>
                      <a:pt x="574" y="622"/>
                    </a:lnTo>
                    <a:lnTo>
                      <a:pt x="599" y="599"/>
                    </a:lnTo>
                    <a:lnTo>
                      <a:pt x="622" y="574"/>
                    </a:lnTo>
                    <a:lnTo>
                      <a:pt x="643" y="547"/>
                    </a:lnTo>
                    <a:lnTo>
                      <a:pt x="660" y="518"/>
                    </a:lnTo>
                    <a:lnTo>
                      <a:pt x="676" y="487"/>
                    </a:lnTo>
                    <a:lnTo>
                      <a:pt x="687" y="455"/>
                    </a:lnTo>
                    <a:lnTo>
                      <a:pt x="695" y="422"/>
                    </a:lnTo>
                    <a:lnTo>
                      <a:pt x="700" y="387"/>
                    </a:lnTo>
                    <a:lnTo>
                      <a:pt x="702" y="351"/>
                    </a:lnTo>
                    <a:lnTo>
                      <a:pt x="689" y="351"/>
                    </a:lnTo>
                    <a:lnTo>
                      <a:pt x="687" y="316"/>
                    </a:lnTo>
                    <a:lnTo>
                      <a:pt x="683" y="282"/>
                    </a:lnTo>
                    <a:lnTo>
                      <a:pt x="674" y="249"/>
                    </a:lnTo>
                    <a:lnTo>
                      <a:pt x="664" y="219"/>
                    </a:lnTo>
                    <a:lnTo>
                      <a:pt x="649" y="190"/>
                    </a:lnTo>
                    <a:lnTo>
                      <a:pt x="631" y="161"/>
                    </a:lnTo>
                    <a:lnTo>
                      <a:pt x="612" y="136"/>
                    </a:lnTo>
                    <a:lnTo>
                      <a:pt x="591" y="111"/>
                    </a:lnTo>
                    <a:lnTo>
                      <a:pt x="566" y="90"/>
                    </a:lnTo>
                    <a:lnTo>
                      <a:pt x="541" y="71"/>
                    </a:lnTo>
                    <a:lnTo>
                      <a:pt x="512" y="54"/>
                    </a:lnTo>
                    <a:lnTo>
                      <a:pt x="484" y="38"/>
                    </a:lnTo>
                    <a:lnTo>
                      <a:pt x="451" y="27"/>
                    </a:lnTo>
                    <a:lnTo>
                      <a:pt x="420" y="19"/>
                    </a:lnTo>
                    <a:lnTo>
                      <a:pt x="386" y="13"/>
                    </a:lnTo>
                    <a:lnTo>
                      <a:pt x="351" y="13"/>
                    </a:lnTo>
                    <a:lnTo>
                      <a:pt x="317" y="13"/>
                    </a:lnTo>
                    <a:lnTo>
                      <a:pt x="282" y="19"/>
                    </a:lnTo>
                    <a:lnTo>
                      <a:pt x="250" y="27"/>
                    </a:lnTo>
                    <a:lnTo>
                      <a:pt x="219" y="38"/>
                    </a:lnTo>
                    <a:lnTo>
                      <a:pt x="190" y="54"/>
                    </a:lnTo>
                    <a:lnTo>
                      <a:pt x="161" y="71"/>
                    </a:lnTo>
                    <a:lnTo>
                      <a:pt x="136" y="90"/>
                    </a:lnTo>
                    <a:lnTo>
                      <a:pt x="111" y="111"/>
                    </a:lnTo>
                    <a:lnTo>
                      <a:pt x="90" y="136"/>
                    </a:lnTo>
                    <a:lnTo>
                      <a:pt x="71" y="161"/>
                    </a:lnTo>
                    <a:lnTo>
                      <a:pt x="54" y="190"/>
                    </a:lnTo>
                    <a:lnTo>
                      <a:pt x="38" y="219"/>
                    </a:lnTo>
                    <a:lnTo>
                      <a:pt x="27" y="249"/>
                    </a:lnTo>
                    <a:lnTo>
                      <a:pt x="19" y="282"/>
                    </a:lnTo>
                    <a:lnTo>
                      <a:pt x="13" y="316"/>
                    </a:lnTo>
                    <a:lnTo>
                      <a:pt x="13" y="351"/>
                    </a:lnTo>
                    <a:lnTo>
                      <a:pt x="13" y="386"/>
                    </a:lnTo>
                    <a:lnTo>
                      <a:pt x="19" y="418"/>
                    </a:lnTo>
                    <a:lnTo>
                      <a:pt x="27" y="451"/>
                    </a:lnTo>
                    <a:lnTo>
                      <a:pt x="38" y="483"/>
                    </a:lnTo>
                    <a:lnTo>
                      <a:pt x="54" y="512"/>
                    </a:lnTo>
                    <a:lnTo>
                      <a:pt x="71" y="541"/>
                    </a:lnTo>
                    <a:lnTo>
                      <a:pt x="90" y="566"/>
                    </a:lnTo>
                    <a:lnTo>
                      <a:pt x="111" y="591"/>
                    </a:lnTo>
                    <a:lnTo>
                      <a:pt x="136" y="612"/>
                    </a:lnTo>
                    <a:lnTo>
                      <a:pt x="161" y="631"/>
                    </a:lnTo>
                    <a:lnTo>
                      <a:pt x="190" y="648"/>
                    </a:lnTo>
                    <a:lnTo>
                      <a:pt x="219" y="662"/>
                    </a:lnTo>
                    <a:lnTo>
                      <a:pt x="250" y="673"/>
                    </a:lnTo>
                    <a:lnTo>
                      <a:pt x="282" y="683"/>
                    </a:lnTo>
                    <a:lnTo>
                      <a:pt x="317" y="687"/>
                    </a:lnTo>
                    <a:lnTo>
                      <a:pt x="351" y="689"/>
                    </a:lnTo>
                    <a:lnTo>
                      <a:pt x="386" y="687"/>
                    </a:lnTo>
                    <a:lnTo>
                      <a:pt x="420" y="683"/>
                    </a:lnTo>
                    <a:lnTo>
                      <a:pt x="451" y="673"/>
                    </a:lnTo>
                    <a:lnTo>
                      <a:pt x="484" y="662"/>
                    </a:lnTo>
                    <a:lnTo>
                      <a:pt x="512" y="648"/>
                    </a:lnTo>
                    <a:lnTo>
                      <a:pt x="541" y="631"/>
                    </a:lnTo>
                    <a:lnTo>
                      <a:pt x="566" y="612"/>
                    </a:lnTo>
                    <a:lnTo>
                      <a:pt x="591" y="591"/>
                    </a:lnTo>
                    <a:lnTo>
                      <a:pt x="612" y="566"/>
                    </a:lnTo>
                    <a:lnTo>
                      <a:pt x="631" y="541"/>
                    </a:lnTo>
                    <a:lnTo>
                      <a:pt x="649" y="512"/>
                    </a:lnTo>
                    <a:lnTo>
                      <a:pt x="664" y="483"/>
                    </a:lnTo>
                    <a:lnTo>
                      <a:pt x="674" y="451"/>
                    </a:lnTo>
                    <a:lnTo>
                      <a:pt x="683" y="418"/>
                    </a:lnTo>
                    <a:lnTo>
                      <a:pt x="687" y="386"/>
                    </a:lnTo>
                    <a:lnTo>
                      <a:pt x="689" y="351"/>
                    </a:lnTo>
                    <a:lnTo>
                      <a:pt x="702" y="351"/>
                    </a:lnTo>
                    <a:close/>
                  </a:path>
                </a:pathLst>
              </a:custGeom>
              <a:solidFill>
                <a:srgbClr val="CAE9FF"/>
              </a:solidFill>
              <a:ln w="9525">
                <a:noFill/>
                <a:round/>
                <a:headEnd/>
                <a:tailEnd/>
              </a:ln>
            </p:spPr>
            <p:txBody>
              <a:bodyPr/>
              <a:lstStyle/>
              <a:p>
                <a:endParaRPr lang="en-US"/>
              </a:p>
            </p:txBody>
          </p:sp>
          <p:sp>
            <p:nvSpPr>
              <p:cNvPr id="27859" name="Freeform 1175"/>
              <p:cNvSpPr>
                <a:spLocks/>
              </p:cNvSpPr>
              <p:nvPr/>
            </p:nvSpPr>
            <p:spPr bwMode="auto">
              <a:xfrm>
                <a:off x="523" y="1861"/>
                <a:ext cx="691" cy="690"/>
              </a:xfrm>
              <a:custGeom>
                <a:avLst/>
                <a:gdLst>
                  <a:gd name="T0" fmla="*/ 683 w 691"/>
                  <a:gd name="T1" fmla="*/ 276 h 690"/>
                  <a:gd name="T2" fmla="*/ 648 w 691"/>
                  <a:gd name="T3" fmla="*/ 180 h 690"/>
                  <a:gd name="T4" fmla="*/ 589 w 691"/>
                  <a:gd name="T5" fmla="*/ 101 h 690"/>
                  <a:gd name="T6" fmla="*/ 510 w 691"/>
                  <a:gd name="T7" fmla="*/ 42 h 690"/>
                  <a:gd name="T8" fmla="*/ 414 w 691"/>
                  <a:gd name="T9" fmla="*/ 7 h 690"/>
                  <a:gd name="T10" fmla="*/ 311 w 691"/>
                  <a:gd name="T11" fmla="*/ 2 h 690"/>
                  <a:gd name="T12" fmla="*/ 211 w 691"/>
                  <a:gd name="T13" fmla="*/ 26 h 690"/>
                  <a:gd name="T14" fmla="*/ 126 w 691"/>
                  <a:gd name="T15" fmla="*/ 78 h 690"/>
                  <a:gd name="T16" fmla="*/ 59 w 691"/>
                  <a:gd name="T17" fmla="*/ 151 h 690"/>
                  <a:gd name="T18" fmla="*/ 15 w 691"/>
                  <a:gd name="T19" fmla="*/ 241 h 690"/>
                  <a:gd name="T20" fmla="*/ 0 w 691"/>
                  <a:gd name="T21" fmla="*/ 345 h 690"/>
                  <a:gd name="T22" fmla="*/ 15 w 691"/>
                  <a:gd name="T23" fmla="*/ 447 h 690"/>
                  <a:gd name="T24" fmla="*/ 59 w 691"/>
                  <a:gd name="T25" fmla="*/ 537 h 690"/>
                  <a:gd name="T26" fmla="*/ 126 w 691"/>
                  <a:gd name="T27" fmla="*/ 612 h 690"/>
                  <a:gd name="T28" fmla="*/ 211 w 691"/>
                  <a:gd name="T29" fmla="*/ 664 h 690"/>
                  <a:gd name="T30" fmla="*/ 311 w 691"/>
                  <a:gd name="T31" fmla="*/ 689 h 690"/>
                  <a:gd name="T32" fmla="*/ 414 w 691"/>
                  <a:gd name="T33" fmla="*/ 683 h 690"/>
                  <a:gd name="T34" fmla="*/ 510 w 691"/>
                  <a:gd name="T35" fmla="*/ 648 h 690"/>
                  <a:gd name="T36" fmla="*/ 589 w 691"/>
                  <a:gd name="T37" fmla="*/ 589 h 690"/>
                  <a:gd name="T38" fmla="*/ 648 w 691"/>
                  <a:gd name="T39" fmla="*/ 510 h 690"/>
                  <a:gd name="T40" fmla="*/ 683 w 691"/>
                  <a:gd name="T41" fmla="*/ 414 h 690"/>
                  <a:gd name="T42" fmla="*/ 677 w 691"/>
                  <a:gd name="T43" fmla="*/ 345 h 690"/>
                  <a:gd name="T44" fmla="*/ 662 w 691"/>
                  <a:gd name="T45" fmla="*/ 247 h 690"/>
                  <a:gd name="T46" fmla="*/ 620 w 691"/>
                  <a:gd name="T47" fmla="*/ 159 h 690"/>
                  <a:gd name="T48" fmla="*/ 556 w 691"/>
                  <a:gd name="T49" fmla="*/ 88 h 690"/>
                  <a:gd name="T50" fmla="*/ 474 w 691"/>
                  <a:gd name="T51" fmla="*/ 40 h 690"/>
                  <a:gd name="T52" fmla="*/ 380 w 691"/>
                  <a:gd name="T53" fmla="*/ 15 h 690"/>
                  <a:gd name="T54" fmla="*/ 278 w 691"/>
                  <a:gd name="T55" fmla="*/ 19 h 690"/>
                  <a:gd name="T56" fmla="*/ 186 w 691"/>
                  <a:gd name="T57" fmla="*/ 53 h 690"/>
                  <a:gd name="T58" fmla="*/ 111 w 691"/>
                  <a:gd name="T59" fmla="*/ 111 h 690"/>
                  <a:gd name="T60" fmla="*/ 54 w 691"/>
                  <a:gd name="T61" fmla="*/ 186 h 690"/>
                  <a:gd name="T62" fmla="*/ 19 w 691"/>
                  <a:gd name="T63" fmla="*/ 278 h 690"/>
                  <a:gd name="T64" fmla="*/ 15 w 691"/>
                  <a:gd name="T65" fmla="*/ 380 h 690"/>
                  <a:gd name="T66" fmla="*/ 40 w 691"/>
                  <a:gd name="T67" fmla="*/ 474 h 690"/>
                  <a:gd name="T68" fmla="*/ 88 w 691"/>
                  <a:gd name="T69" fmla="*/ 556 h 690"/>
                  <a:gd name="T70" fmla="*/ 159 w 691"/>
                  <a:gd name="T71" fmla="*/ 619 h 690"/>
                  <a:gd name="T72" fmla="*/ 247 w 691"/>
                  <a:gd name="T73" fmla="*/ 662 h 690"/>
                  <a:gd name="T74" fmla="*/ 345 w 691"/>
                  <a:gd name="T75" fmla="*/ 677 h 690"/>
                  <a:gd name="T76" fmla="*/ 443 w 691"/>
                  <a:gd name="T77" fmla="*/ 662 h 690"/>
                  <a:gd name="T78" fmla="*/ 531 w 691"/>
                  <a:gd name="T79" fmla="*/ 619 h 690"/>
                  <a:gd name="T80" fmla="*/ 600 w 691"/>
                  <a:gd name="T81" fmla="*/ 556 h 690"/>
                  <a:gd name="T82" fmla="*/ 650 w 691"/>
                  <a:gd name="T83" fmla="*/ 474 h 690"/>
                  <a:gd name="T84" fmla="*/ 675 w 691"/>
                  <a:gd name="T85" fmla="*/ 380 h 69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1"/>
                  <a:gd name="T130" fmla="*/ 0 h 690"/>
                  <a:gd name="T131" fmla="*/ 691 w 691"/>
                  <a:gd name="T132" fmla="*/ 690 h 69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1" h="690">
                    <a:moveTo>
                      <a:pt x="691" y="345"/>
                    </a:moveTo>
                    <a:lnTo>
                      <a:pt x="689" y="310"/>
                    </a:lnTo>
                    <a:lnTo>
                      <a:pt x="683" y="276"/>
                    </a:lnTo>
                    <a:lnTo>
                      <a:pt x="675" y="241"/>
                    </a:lnTo>
                    <a:lnTo>
                      <a:pt x="664" y="211"/>
                    </a:lnTo>
                    <a:lnTo>
                      <a:pt x="648" y="180"/>
                    </a:lnTo>
                    <a:lnTo>
                      <a:pt x="631" y="151"/>
                    </a:lnTo>
                    <a:lnTo>
                      <a:pt x="612" y="126"/>
                    </a:lnTo>
                    <a:lnTo>
                      <a:pt x="589" y="101"/>
                    </a:lnTo>
                    <a:lnTo>
                      <a:pt x="564" y="78"/>
                    </a:lnTo>
                    <a:lnTo>
                      <a:pt x="537" y="59"/>
                    </a:lnTo>
                    <a:lnTo>
                      <a:pt x="510" y="42"/>
                    </a:lnTo>
                    <a:lnTo>
                      <a:pt x="480" y="26"/>
                    </a:lnTo>
                    <a:lnTo>
                      <a:pt x="447" y="15"/>
                    </a:lnTo>
                    <a:lnTo>
                      <a:pt x="414" y="7"/>
                    </a:lnTo>
                    <a:lnTo>
                      <a:pt x="380" y="2"/>
                    </a:lnTo>
                    <a:lnTo>
                      <a:pt x="345" y="0"/>
                    </a:lnTo>
                    <a:lnTo>
                      <a:pt x="311" y="2"/>
                    </a:lnTo>
                    <a:lnTo>
                      <a:pt x="276" y="7"/>
                    </a:lnTo>
                    <a:lnTo>
                      <a:pt x="242" y="15"/>
                    </a:lnTo>
                    <a:lnTo>
                      <a:pt x="211" y="26"/>
                    </a:lnTo>
                    <a:lnTo>
                      <a:pt x="180" y="42"/>
                    </a:lnTo>
                    <a:lnTo>
                      <a:pt x="151" y="59"/>
                    </a:lnTo>
                    <a:lnTo>
                      <a:pt x="126" y="78"/>
                    </a:lnTo>
                    <a:lnTo>
                      <a:pt x="102" y="101"/>
                    </a:lnTo>
                    <a:lnTo>
                      <a:pt x="78" y="126"/>
                    </a:lnTo>
                    <a:lnTo>
                      <a:pt x="59" y="151"/>
                    </a:lnTo>
                    <a:lnTo>
                      <a:pt x="42" y="180"/>
                    </a:lnTo>
                    <a:lnTo>
                      <a:pt x="27" y="211"/>
                    </a:lnTo>
                    <a:lnTo>
                      <a:pt x="15" y="241"/>
                    </a:lnTo>
                    <a:lnTo>
                      <a:pt x="7" y="276"/>
                    </a:lnTo>
                    <a:lnTo>
                      <a:pt x="2" y="310"/>
                    </a:lnTo>
                    <a:lnTo>
                      <a:pt x="0" y="345"/>
                    </a:lnTo>
                    <a:lnTo>
                      <a:pt x="2" y="380"/>
                    </a:lnTo>
                    <a:lnTo>
                      <a:pt x="7" y="414"/>
                    </a:lnTo>
                    <a:lnTo>
                      <a:pt x="15" y="447"/>
                    </a:lnTo>
                    <a:lnTo>
                      <a:pt x="27" y="479"/>
                    </a:lnTo>
                    <a:lnTo>
                      <a:pt x="42" y="510"/>
                    </a:lnTo>
                    <a:lnTo>
                      <a:pt x="59" y="537"/>
                    </a:lnTo>
                    <a:lnTo>
                      <a:pt x="78" y="564"/>
                    </a:lnTo>
                    <a:lnTo>
                      <a:pt x="102" y="589"/>
                    </a:lnTo>
                    <a:lnTo>
                      <a:pt x="126" y="612"/>
                    </a:lnTo>
                    <a:lnTo>
                      <a:pt x="151" y="631"/>
                    </a:lnTo>
                    <a:lnTo>
                      <a:pt x="180" y="648"/>
                    </a:lnTo>
                    <a:lnTo>
                      <a:pt x="211" y="664"/>
                    </a:lnTo>
                    <a:lnTo>
                      <a:pt x="242" y="675"/>
                    </a:lnTo>
                    <a:lnTo>
                      <a:pt x="276" y="683"/>
                    </a:lnTo>
                    <a:lnTo>
                      <a:pt x="311" y="689"/>
                    </a:lnTo>
                    <a:lnTo>
                      <a:pt x="345" y="690"/>
                    </a:lnTo>
                    <a:lnTo>
                      <a:pt x="380" y="689"/>
                    </a:lnTo>
                    <a:lnTo>
                      <a:pt x="414" y="683"/>
                    </a:lnTo>
                    <a:lnTo>
                      <a:pt x="447" y="675"/>
                    </a:lnTo>
                    <a:lnTo>
                      <a:pt x="480" y="664"/>
                    </a:lnTo>
                    <a:lnTo>
                      <a:pt x="510" y="648"/>
                    </a:lnTo>
                    <a:lnTo>
                      <a:pt x="537" y="631"/>
                    </a:lnTo>
                    <a:lnTo>
                      <a:pt x="564" y="612"/>
                    </a:lnTo>
                    <a:lnTo>
                      <a:pt x="589" y="589"/>
                    </a:lnTo>
                    <a:lnTo>
                      <a:pt x="612" y="564"/>
                    </a:lnTo>
                    <a:lnTo>
                      <a:pt x="631" y="537"/>
                    </a:lnTo>
                    <a:lnTo>
                      <a:pt x="648" y="510"/>
                    </a:lnTo>
                    <a:lnTo>
                      <a:pt x="664" y="479"/>
                    </a:lnTo>
                    <a:lnTo>
                      <a:pt x="675" y="447"/>
                    </a:lnTo>
                    <a:lnTo>
                      <a:pt x="683" y="414"/>
                    </a:lnTo>
                    <a:lnTo>
                      <a:pt x="689" y="380"/>
                    </a:lnTo>
                    <a:lnTo>
                      <a:pt x="691" y="345"/>
                    </a:lnTo>
                    <a:lnTo>
                      <a:pt x="677" y="345"/>
                    </a:lnTo>
                    <a:lnTo>
                      <a:pt x="675" y="310"/>
                    </a:lnTo>
                    <a:lnTo>
                      <a:pt x="670" y="278"/>
                    </a:lnTo>
                    <a:lnTo>
                      <a:pt x="662" y="247"/>
                    </a:lnTo>
                    <a:lnTo>
                      <a:pt x="650" y="216"/>
                    </a:lnTo>
                    <a:lnTo>
                      <a:pt x="637" y="186"/>
                    </a:lnTo>
                    <a:lnTo>
                      <a:pt x="620" y="159"/>
                    </a:lnTo>
                    <a:lnTo>
                      <a:pt x="600" y="134"/>
                    </a:lnTo>
                    <a:lnTo>
                      <a:pt x="579" y="111"/>
                    </a:lnTo>
                    <a:lnTo>
                      <a:pt x="556" y="88"/>
                    </a:lnTo>
                    <a:lnTo>
                      <a:pt x="531" y="69"/>
                    </a:lnTo>
                    <a:lnTo>
                      <a:pt x="503" y="53"/>
                    </a:lnTo>
                    <a:lnTo>
                      <a:pt x="474" y="40"/>
                    </a:lnTo>
                    <a:lnTo>
                      <a:pt x="443" y="28"/>
                    </a:lnTo>
                    <a:lnTo>
                      <a:pt x="412" y="19"/>
                    </a:lnTo>
                    <a:lnTo>
                      <a:pt x="380" y="15"/>
                    </a:lnTo>
                    <a:lnTo>
                      <a:pt x="345" y="13"/>
                    </a:lnTo>
                    <a:lnTo>
                      <a:pt x="311" y="15"/>
                    </a:lnTo>
                    <a:lnTo>
                      <a:pt x="278" y="19"/>
                    </a:lnTo>
                    <a:lnTo>
                      <a:pt x="247" y="28"/>
                    </a:lnTo>
                    <a:lnTo>
                      <a:pt x="217" y="40"/>
                    </a:lnTo>
                    <a:lnTo>
                      <a:pt x="186" y="53"/>
                    </a:lnTo>
                    <a:lnTo>
                      <a:pt x="159" y="69"/>
                    </a:lnTo>
                    <a:lnTo>
                      <a:pt x="134" y="88"/>
                    </a:lnTo>
                    <a:lnTo>
                      <a:pt x="111" y="111"/>
                    </a:lnTo>
                    <a:lnTo>
                      <a:pt x="88" y="134"/>
                    </a:lnTo>
                    <a:lnTo>
                      <a:pt x="69" y="159"/>
                    </a:lnTo>
                    <a:lnTo>
                      <a:pt x="54" y="186"/>
                    </a:lnTo>
                    <a:lnTo>
                      <a:pt x="40" y="216"/>
                    </a:lnTo>
                    <a:lnTo>
                      <a:pt x="29" y="247"/>
                    </a:lnTo>
                    <a:lnTo>
                      <a:pt x="19" y="278"/>
                    </a:lnTo>
                    <a:lnTo>
                      <a:pt x="15" y="310"/>
                    </a:lnTo>
                    <a:lnTo>
                      <a:pt x="13" y="345"/>
                    </a:lnTo>
                    <a:lnTo>
                      <a:pt x="15" y="380"/>
                    </a:lnTo>
                    <a:lnTo>
                      <a:pt x="19" y="412"/>
                    </a:lnTo>
                    <a:lnTo>
                      <a:pt x="29" y="443"/>
                    </a:lnTo>
                    <a:lnTo>
                      <a:pt x="40" y="474"/>
                    </a:lnTo>
                    <a:lnTo>
                      <a:pt x="54" y="502"/>
                    </a:lnTo>
                    <a:lnTo>
                      <a:pt x="69" y="531"/>
                    </a:lnTo>
                    <a:lnTo>
                      <a:pt x="88" y="556"/>
                    </a:lnTo>
                    <a:lnTo>
                      <a:pt x="111" y="579"/>
                    </a:lnTo>
                    <a:lnTo>
                      <a:pt x="134" y="600"/>
                    </a:lnTo>
                    <a:lnTo>
                      <a:pt x="159" y="619"/>
                    </a:lnTo>
                    <a:lnTo>
                      <a:pt x="186" y="637"/>
                    </a:lnTo>
                    <a:lnTo>
                      <a:pt x="217" y="650"/>
                    </a:lnTo>
                    <a:lnTo>
                      <a:pt x="247" y="662"/>
                    </a:lnTo>
                    <a:lnTo>
                      <a:pt x="278" y="669"/>
                    </a:lnTo>
                    <a:lnTo>
                      <a:pt x="311" y="675"/>
                    </a:lnTo>
                    <a:lnTo>
                      <a:pt x="345" y="677"/>
                    </a:lnTo>
                    <a:lnTo>
                      <a:pt x="380" y="675"/>
                    </a:lnTo>
                    <a:lnTo>
                      <a:pt x="412" y="669"/>
                    </a:lnTo>
                    <a:lnTo>
                      <a:pt x="443" y="662"/>
                    </a:lnTo>
                    <a:lnTo>
                      <a:pt x="474" y="650"/>
                    </a:lnTo>
                    <a:lnTo>
                      <a:pt x="503" y="637"/>
                    </a:lnTo>
                    <a:lnTo>
                      <a:pt x="531" y="619"/>
                    </a:lnTo>
                    <a:lnTo>
                      <a:pt x="556" y="600"/>
                    </a:lnTo>
                    <a:lnTo>
                      <a:pt x="579" y="579"/>
                    </a:lnTo>
                    <a:lnTo>
                      <a:pt x="600" y="556"/>
                    </a:lnTo>
                    <a:lnTo>
                      <a:pt x="620" y="531"/>
                    </a:lnTo>
                    <a:lnTo>
                      <a:pt x="637" y="502"/>
                    </a:lnTo>
                    <a:lnTo>
                      <a:pt x="650" y="474"/>
                    </a:lnTo>
                    <a:lnTo>
                      <a:pt x="662" y="443"/>
                    </a:lnTo>
                    <a:lnTo>
                      <a:pt x="670" y="412"/>
                    </a:lnTo>
                    <a:lnTo>
                      <a:pt x="675" y="380"/>
                    </a:lnTo>
                    <a:lnTo>
                      <a:pt x="677" y="345"/>
                    </a:lnTo>
                    <a:lnTo>
                      <a:pt x="691" y="345"/>
                    </a:lnTo>
                    <a:close/>
                  </a:path>
                </a:pathLst>
              </a:custGeom>
              <a:solidFill>
                <a:srgbClr val="CBEAFF"/>
              </a:solidFill>
              <a:ln w="9525">
                <a:noFill/>
                <a:round/>
                <a:headEnd/>
                <a:tailEnd/>
              </a:ln>
            </p:spPr>
            <p:txBody>
              <a:bodyPr/>
              <a:lstStyle/>
              <a:p>
                <a:endParaRPr lang="en-US"/>
              </a:p>
            </p:txBody>
          </p:sp>
          <p:sp>
            <p:nvSpPr>
              <p:cNvPr id="27860" name="Freeform 1176"/>
              <p:cNvSpPr>
                <a:spLocks/>
              </p:cNvSpPr>
              <p:nvPr/>
            </p:nvSpPr>
            <p:spPr bwMode="auto">
              <a:xfrm>
                <a:off x="530" y="1868"/>
                <a:ext cx="676" cy="676"/>
              </a:xfrm>
              <a:custGeom>
                <a:avLst/>
                <a:gdLst>
                  <a:gd name="T0" fmla="*/ 670 w 676"/>
                  <a:gd name="T1" fmla="*/ 269 h 676"/>
                  <a:gd name="T2" fmla="*/ 636 w 676"/>
                  <a:gd name="T3" fmla="*/ 177 h 676"/>
                  <a:gd name="T4" fmla="*/ 578 w 676"/>
                  <a:gd name="T5" fmla="*/ 98 h 676"/>
                  <a:gd name="T6" fmla="*/ 499 w 676"/>
                  <a:gd name="T7" fmla="*/ 41 h 676"/>
                  <a:gd name="T8" fmla="*/ 407 w 676"/>
                  <a:gd name="T9" fmla="*/ 6 h 676"/>
                  <a:gd name="T10" fmla="*/ 304 w 676"/>
                  <a:gd name="T11" fmla="*/ 0 h 676"/>
                  <a:gd name="T12" fmla="*/ 206 w 676"/>
                  <a:gd name="T13" fmla="*/ 25 h 676"/>
                  <a:gd name="T14" fmla="*/ 123 w 676"/>
                  <a:gd name="T15" fmla="*/ 77 h 676"/>
                  <a:gd name="T16" fmla="*/ 58 w 676"/>
                  <a:gd name="T17" fmla="*/ 148 h 676"/>
                  <a:gd name="T18" fmla="*/ 14 w 676"/>
                  <a:gd name="T19" fmla="*/ 236 h 676"/>
                  <a:gd name="T20" fmla="*/ 0 w 676"/>
                  <a:gd name="T21" fmla="*/ 338 h 676"/>
                  <a:gd name="T22" fmla="*/ 14 w 676"/>
                  <a:gd name="T23" fmla="*/ 438 h 676"/>
                  <a:gd name="T24" fmla="*/ 58 w 676"/>
                  <a:gd name="T25" fmla="*/ 528 h 676"/>
                  <a:gd name="T26" fmla="*/ 123 w 676"/>
                  <a:gd name="T27" fmla="*/ 599 h 676"/>
                  <a:gd name="T28" fmla="*/ 206 w 676"/>
                  <a:gd name="T29" fmla="*/ 649 h 676"/>
                  <a:gd name="T30" fmla="*/ 304 w 676"/>
                  <a:gd name="T31" fmla="*/ 674 h 676"/>
                  <a:gd name="T32" fmla="*/ 407 w 676"/>
                  <a:gd name="T33" fmla="*/ 670 h 676"/>
                  <a:gd name="T34" fmla="*/ 499 w 676"/>
                  <a:gd name="T35" fmla="*/ 635 h 676"/>
                  <a:gd name="T36" fmla="*/ 578 w 676"/>
                  <a:gd name="T37" fmla="*/ 578 h 676"/>
                  <a:gd name="T38" fmla="*/ 636 w 676"/>
                  <a:gd name="T39" fmla="*/ 499 h 676"/>
                  <a:gd name="T40" fmla="*/ 670 w 676"/>
                  <a:gd name="T41" fmla="*/ 405 h 676"/>
                  <a:gd name="T42" fmla="*/ 664 w 676"/>
                  <a:gd name="T43" fmla="*/ 338 h 676"/>
                  <a:gd name="T44" fmla="*/ 649 w 676"/>
                  <a:gd name="T45" fmla="*/ 242 h 676"/>
                  <a:gd name="T46" fmla="*/ 609 w 676"/>
                  <a:gd name="T47" fmla="*/ 156 h 676"/>
                  <a:gd name="T48" fmla="*/ 545 w 676"/>
                  <a:gd name="T49" fmla="*/ 87 h 676"/>
                  <a:gd name="T50" fmla="*/ 465 w 676"/>
                  <a:gd name="T51" fmla="*/ 39 h 676"/>
                  <a:gd name="T52" fmla="*/ 371 w 676"/>
                  <a:gd name="T53" fmla="*/ 14 h 676"/>
                  <a:gd name="T54" fmla="*/ 273 w 676"/>
                  <a:gd name="T55" fmla="*/ 19 h 676"/>
                  <a:gd name="T56" fmla="*/ 183 w 676"/>
                  <a:gd name="T57" fmla="*/ 52 h 676"/>
                  <a:gd name="T58" fmla="*/ 108 w 676"/>
                  <a:gd name="T59" fmla="*/ 108 h 676"/>
                  <a:gd name="T60" fmla="*/ 52 w 676"/>
                  <a:gd name="T61" fmla="*/ 183 h 676"/>
                  <a:gd name="T62" fmla="*/ 20 w 676"/>
                  <a:gd name="T63" fmla="*/ 273 h 676"/>
                  <a:gd name="T64" fmla="*/ 14 w 676"/>
                  <a:gd name="T65" fmla="*/ 371 h 676"/>
                  <a:gd name="T66" fmla="*/ 39 w 676"/>
                  <a:gd name="T67" fmla="*/ 465 h 676"/>
                  <a:gd name="T68" fmla="*/ 87 w 676"/>
                  <a:gd name="T69" fmla="*/ 545 h 676"/>
                  <a:gd name="T70" fmla="*/ 156 w 676"/>
                  <a:gd name="T71" fmla="*/ 609 h 676"/>
                  <a:gd name="T72" fmla="*/ 242 w 676"/>
                  <a:gd name="T73" fmla="*/ 649 h 676"/>
                  <a:gd name="T74" fmla="*/ 338 w 676"/>
                  <a:gd name="T75" fmla="*/ 664 h 676"/>
                  <a:gd name="T76" fmla="*/ 434 w 676"/>
                  <a:gd name="T77" fmla="*/ 649 h 676"/>
                  <a:gd name="T78" fmla="*/ 521 w 676"/>
                  <a:gd name="T79" fmla="*/ 609 h 676"/>
                  <a:gd name="T80" fmla="*/ 590 w 676"/>
                  <a:gd name="T81" fmla="*/ 545 h 676"/>
                  <a:gd name="T82" fmla="*/ 638 w 676"/>
                  <a:gd name="T83" fmla="*/ 465 h 676"/>
                  <a:gd name="T84" fmla="*/ 663 w 676"/>
                  <a:gd name="T85" fmla="*/ 371 h 67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76"/>
                  <a:gd name="T130" fmla="*/ 0 h 676"/>
                  <a:gd name="T131" fmla="*/ 676 w 676"/>
                  <a:gd name="T132" fmla="*/ 676 h 67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76" h="676">
                    <a:moveTo>
                      <a:pt x="676" y="338"/>
                    </a:moveTo>
                    <a:lnTo>
                      <a:pt x="674" y="303"/>
                    </a:lnTo>
                    <a:lnTo>
                      <a:pt x="670" y="269"/>
                    </a:lnTo>
                    <a:lnTo>
                      <a:pt x="661" y="236"/>
                    </a:lnTo>
                    <a:lnTo>
                      <a:pt x="651" y="206"/>
                    </a:lnTo>
                    <a:lnTo>
                      <a:pt x="636" y="177"/>
                    </a:lnTo>
                    <a:lnTo>
                      <a:pt x="618" y="148"/>
                    </a:lnTo>
                    <a:lnTo>
                      <a:pt x="599" y="123"/>
                    </a:lnTo>
                    <a:lnTo>
                      <a:pt x="578" y="98"/>
                    </a:lnTo>
                    <a:lnTo>
                      <a:pt x="553" y="77"/>
                    </a:lnTo>
                    <a:lnTo>
                      <a:pt x="528" y="58"/>
                    </a:lnTo>
                    <a:lnTo>
                      <a:pt x="499" y="41"/>
                    </a:lnTo>
                    <a:lnTo>
                      <a:pt x="471" y="25"/>
                    </a:lnTo>
                    <a:lnTo>
                      <a:pt x="438" y="14"/>
                    </a:lnTo>
                    <a:lnTo>
                      <a:pt x="407" y="6"/>
                    </a:lnTo>
                    <a:lnTo>
                      <a:pt x="373" y="0"/>
                    </a:lnTo>
                    <a:lnTo>
                      <a:pt x="338" y="0"/>
                    </a:lnTo>
                    <a:lnTo>
                      <a:pt x="304" y="0"/>
                    </a:lnTo>
                    <a:lnTo>
                      <a:pt x="269" y="6"/>
                    </a:lnTo>
                    <a:lnTo>
                      <a:pt x="237" y="14"/>
                    </a:lnTo>
                    <a:lnTo>
                      <a:pt x="206" y="25"/>
                    </a:lnTo>
                    <a:lnTo>
                      <a:pt x="177" y="41"/>
                    </a:lnTo>
                    <a:lnTo>
                      <a:pt x="148" y="58"/>
                    </a:lnTo>
                    <a:lnTo>
                      <a:pt x="123" y="77"/>
                    </a:lnTo>
                    <a:lnTo>
                      <a:pt x="98" y="98"/>
                    </a:lnTo>
                    <a:lnTo>
                      <a:pt x="77" y="123"/>
                    </a:lnTo>
                    <a:lnTo>
                      <a:pt x="58" y="148"/>
                    </a:lnTo>
                    <a:lnTo>
                      <a:pt x="41" y="177"/>
                    </a:lnTo>
                    <a:lnTo>
                      <a:pt x="25" y="206"/>
                    </a:lnTo>
                    <a:lnTo>
                      <a:pt x="14" y="236"/>
                    </a:lnTo>
                    <a:lnTo>
                      <a:pt x="6" y="269"/>
                    </a:lnTo>
                    <a:lnTo>
                      <a:pt x="0" y="303"/>
                    </a:lnTo>
                    <a:lnTo>
                      <a:pt x="0" y="338"/>
                    </a:lnTo>
                    <a:lnTo>
                      <a:pt x="0" y="373"/>
                    </a:lnTo>
                    <a:lnTo>
                      <a:pt x="6" y="405"/>
                    </a:lnTo>
                    <a:lnTo>
                      <a:pt x="14" y="438"/>
                    </a:lnTo>
                    <a:lnTo>
                      <a:pt x="25" y="470"/>
                    </a:lnTo>
                    <a:lnTo>
                      <a:pt x="41" y="499"/>
                    </a:lnTo>
                    <a:lnTo>
                      <a:pt x="58" y="528"/>
                    </a:lnTo>
                    <a:lnTo>
                      <a:pt x="77" y="553"/>
                    </a:lnTo>
                    <a:lnTo>
                      <a:pt x="98" y="578"/>
                    </a:lnTo>
                    <a:lnTo>
                      <a:pt x="123" y="599"/>
                    </a:lnTo>
                    <a:lnTo>
                      <a:pt x="148" y="618"/>
                    </a:lnTo>
                    <a:lnTo>
                      <a:pt x="177" y="635"/>
                    </a:lnTo>
                    <a:lnTo>
                      <a:pt x="206" y="649"/>
                    </a:lnTo>
                    <a:lnTo>
                      <a:pt x="237" y="660"/>
                    </a:lnTo>
                    <a:lnTo>
                      <a:pt x="269" y="670"/>
                    </a:lnTo>
                    <a:lnTo>
                      <a:pt x="304" y="674"/>
                    </a:lnTo>
                    <a:lnTo>
                      <a:pt x="338" y="676"/>
                    </a:lnTo>
                    <a:lnTo>
                      <a:pt x="373" y="674"/>
                    </a:lnTo>
                    <a:lnTo>
                      <a:pt x="407" y="670"/>
                    </a:lnTo>
                    <a:lnTo>
                      <a:pt x="438" y="660"/>
                    </a:lnTo>
                    <a:lnTo>
                      <a:pt x="471" y="649"/>
                    </a:lnTo>
                    <a:lnTo>
                      <a:pt x="499" y="635"/>
                    </a:lnTo>
                    <a:lnTo>
                      <a:pt x="528" y="618"/>
                    </a:lnTo>
                    <a:lnTo>
                      <a:pt x="553" y="599"/>
                    </a:lnTo>
                    <a:lnTo>
                      <a:pt x="578" y="578"/>
                    </a:lnTo>
                    <a:lnTo>
                      <a:pt x="599" y="553"/>
                    </a:lnTo>
                    <a:lnTo>
                      <a:pt x="618" y="528"/>
                    </a:lnTo>
                    <a:lnTo>
                      <a:pt x="636" y="499"/>
                    </a:lnTo>
                    <a:lnTo>
                      <a:pt x="651" y="470"/>
                    </a:lnTo>
                    <a:lnTo>
                      <a:pt x="661" y="438"/>
                    </a:lnTo>
                    <a:lnTo>
                      <a:pt x="670" y="405"/>
                    </a:lnTo>
                    <a:lnTo>
                      <a:pt x="674" y="373"/>
                    </a:lnTo>
                    <a:lnTo>
                      <a:pt x="676" y="338"/>
                    </a:lnTo>
                    <a:lnTo>
                      <a:pt x="664" y="338"/>
                    </a:lnTo>
                    <a:lnTo>
                      <a:pt x="663" y="305"/>
                    </a:lnTo>
                    <a:lnTo>
                      <a:pt x="657" y="273"/>
                    </a:lnTo>
                    <a:lnTo>
                      <a:pt x="649" y="242"/>
                    </a:lnTo>
                    <a:lnTo>
                      <a:pt x="638" y="211"/>
                    </a:lnTo>
                    <a:lnTo>
                      <a:pt x="624" y="183"/>
                    </a:lnTo>
                    <a:lnTo>
                      <a:pt x="609" y="156"/>
                    </a:lnTo>
                    <a:lnTo>
                      <a:pt x="590" y="131"/>
                    </a:lnTo>
                    <a:lnTo>
                      <a:pt x="568" y="108"/>
                    </a:lnTo>
                    <a:lnTo>
                      <a:pt x="545" y="87"/>
                    </a:lnTo>
                    <a:lnTo>
                      <a:pt x="521" y="67"/>
                    </a:lnTo>
                    <a:lnTo>
                      <a:pt x="494" y="52"/>
                    </a:lnTo>
                    <a:lnTo>
                      <a:pt x="465" y="39"/>
                    </a:lnTo>
                    <a:lnTo>
                      <a:pt x="434" y="27"/>
                    </a:lnTo>
                    <a:lnTo>
                      <a:pt x="403" y="19"/>
                    </a:lnTo>
                    <a:lnTo>
                      <a:pt x="371" y="14"/>
                    </a:lnTo>
                    <a:lnTo>
                      <a:pt x="338" y="12"/>
                    </a:lnTo>
                    <a:lnTo>
                      <a:pt x="306" y="14"/>
                    </a:lnTo>
                    <a:lnTo>
                      <a:pt x="273" y="19"/>
                    </a:lnTo>
                    <a:lnTo>
                      <a:pt x="242" y="27"/>
                    </a:lnTo>
                    <a:lnTo>
                      <a:pt x="212" y="39"/>
                    </a:lnTo>
                    <a:lnTo>
                      <a:pt x="183" y="52"/>
                    </a:lnTo>
                    <a:lnTo>
                      <a:pt x="156" y="67"/>
                    </a:lnTo>
                    <a:lnTo>
                      <a:pt x="131" y="87"/>
                    </a:lnTo>
                    <a:lnTo>
                      <a:pt x="108" y="108"/>
                    </a:lnTo>
                    <a:lnTo>
                      <a:pt x="87" y="131"/>
                    </a:lnTo>
                    <a:lnTo>
                      <a:pt x="68" y="156"/>
                    </a:lnTo>
                    <a:lnTo>
                      <a:pt x="52" y="183"/>
                    </a:lnTo>
                    <a:lnTo>
                      <a:pt x="39" y="211"/>
                    </a:lnTo>
                    <a:lnTo>
                      <a:pt x="27" y="242"/>
                    </a:lnTo>
                    <a:lnTo>
                      <a:pt x="20" y="273"/>
                    </a:lnTo>
                    <a:lnTo>
                      <a:pt x="14" y="305"/>
                    </a:lnTo>
                    <a:lnTo>
                      <a:pt x="12" y="338"/>
                    </a:lnTo>
                    <a:lnTo>
                      <a:pt x="14" y="371"/>
                    </a:lnTo>
                    <a:lnTo>
                      <a:pt x="20" y="403"/>
                    </a:lnTo>
                    <a:lnTo>
                      <a:pt x="27" y="434"/>
                    </a:lnTo>
                    <a:lnTo>
                      <a:pt x="39" y="465"/>
                    </a:lnTo>
                    <a:lnTo>
                      <a:pt x="52" y="493"/>
                    </a:lnTo>
                    <a:lnTo>
                      <a:pt x="68" y="520"/>
                    </a:lnTo>
                    <a:lnTo>
                      <a:pt x="87" y="545"/>
                    </a:lnTo>
                    <a:lnTo>
                      <a:pt x="108" y="568"/>
                    </a:lnTo>
                    <a:lnTo>
                      <a:pt x="131" y="589"/>
                    </a:lnTo>
                    <a:lnTo>
                      <a:pt x="156" y="609"/>
                    </a:lnTo>
                    <a:lnTo>
                      <a:pt x="183" y="624"/>
                    </a:lnTo>
                    <a:lnTo>
                      <a:pt x="212" y="637"/>
                    </a:lnTo>
                    <a:lnTo>
                      <a:pt x="242" y="649"/>
                    </a:lnTo>
                    <a:lnTo>
                      <a:pt x="273" y="657"/>
                    </a:lnTo>
                    <a:lnTo>
                      <a:pt x="306" y="662"/>
                    </a:lnTo>
                    <a:lnTo>
                      <a:pt x="338" y="664"/>
                    </a:lnTo>
                    <a:lnTo>
                      <a:pt x="371" y="662"/>
                    </a:lnTo>
                    <a:lnTo>
                      <a:pt x="403" y="657"/>
                    </a:lnTo>
                    <a:lnTo>
                      <a:pt x="434" y="649"/>
                    </a:lnTo>
                    <a:lnTo>
                      <a:pt x="465" y="637"/>
                    </a:lnTo>
                    <a:lnTo>
                      <a:pt x="494" y="624"/>
                    </a:lnTo>
                    <a:lnTo>
                      <a:pt x="521" y="609"/>
                    </a:lnTo>
                    <a:lnTo>
                      <a:pt x="545" y="589"/>
                    </a:lnTo>
                    <a:lnTo>
                      <a:pt x="568" y="568"/>
                    </a:lnTo>
                    <a:lnTo>
                      <a:pt x="590" y="545"/>
                    </a:lnTo>
                    <a:lnTo>
                      <a:pt x="609" y="520"/>
                    </a:lnTo>
                    <a:lnTo>
                      <a:pt x="624" y="493"/>
                    </a:lnTo>
                    <a:lnTo>
                      <a:pt x="638" y="465"/>
                    </a:lnTo>
                    <a:lnTo>
                      <a:pt x="649" y="434"/>
                    </a:lnTo>
                    <a:lnTo>
                      <a:pt x="657" y="403"/>
                    </a:lnTo>
                    <a:lnTo>
                      <a:pt x="663" y="371"/>
                    </a:lnTo>
                    <a:lnTo>
                      <a:pt x="664" y="338"/>
                    </a:lnTo>
                    <a:lnTo>
                      <a:pt x="676" y="338"/>
                    </a:lnTo>
                    <a:close/>
                  </a:path>
                </a:pathLst>
              </a:custGeom>
              <a:solidFill>
                <a:srgbClr val="CCEAFF"/>
              </a:solidFill>
              <a:ln w="9525">
                <a:noFill/>
                <a:round/>
                <a:headEnd/>
                <a:tailEnd/>
              </a:ln>
            </p:spPr>
            <p:txBody>
              <a:bodyPr/>
              <a:lstStyle/>
              <a:p>
                <a:endParaRPr lang="en-US"/>
              </a:p>
            </p:txBody>
          </p:sp>
          <p:sp>
            <p:nvSpPr>
              <p:cNvPr id="27861" name="Freeform 1177"/>
              <p:cNvSpPr>
                <a:spLocks/>
              </p:cNvSpPr>
              <p:nvPr/>
            </p:nvSpPr>
            <p:spPr bwMode="auto">
              <a:xfrm>
                <a:off x="536" y="1874"/>
                <a:ext cx="664" cy="664"/>
              </a:xfrm>
              <a:custGeom>
                <a:avLst/>
                <a:gdLst>
                  <a:gd name="T0" fmla="*/ 657 w 664"/>
                  <a:gd name="T1" fmla="*/ 265 h 664"/>
                  <a:gd name="T2" fmla="*/ 624 w 664"/>
                  <a:gd name="T3" fmla="*/ 173 h 664"/>
                  <a:gd name="T4" fmla="*/ 566 w 664"/>
                  <a:gd name="T5" fmla="*/ 98 h 664"/>
                  <a:gd name="T6" fmla="*/ 490 w 664"/>
                  <a:gd name="T7" fmla="*/ 40 h 664"/>
                  <a:gd name="T8" fmla="*/ 399 w 664"/>
                  <a:gd name="T9" fmla="*/ 6 h 664"/>
                  <a:gd name="T10" fmla="*/ 298 w 664"/>
                  <a:gd name="T11" fmla="*/ 2 h 664"/>
                  <a:gd name="T12" fmla="*/ 204 w 664"/>
                  <a:gd name="T13" fmla="*/ 27 h 664"/>
                  <a:gd name="T14" fmla="*/ 121 w 664"/>
                  <a:gd name="T15" fmla="*/ 75 h 664"/>
                  <a:gd name="T16" fmla="*/ 56 w 664"/>
                  <a:gd name="T17" fmla="*/ 146 h 664"/>
                  <a:gd name="T18" fmla="*/ 16 w 664"/>
                  <a:gd name="T19" fmla="*/ 234 h 664"/>
                  <a:gd name="T20" fmla="*/ 0 w 664"/>
                  <a:gd name="T21" fmla="*/ 332 h 664"/>
                  <a:gd name="T22" fmla="*/ 16 w 664"/>
                  <a:gd name="T23" fmla="*/ 430 h 664"/>
                  <a:gd name="T24" fmla="*/ 56 w 664"/>
                  <a:gd name="T25" fmla="*/ 518 h 664"/>
                  <a:gd name="T26" fmla="*/ 121 w 664"/>
                  <a:gd name="T27" fmla="*/ 587 h 664"/>
                  <a:gd name="T28" fmla="*/ 204 w 664"/>
                  <a:gd name="T29" fmla="*/ 637 h 664"/>
                  <a:gd name="T30" fmla="*/ 298 w 664"/>
                  <a:gd name="T31" fmla="*/ 662 h 664"/>
                  <a:gd name="T32" fmla="*/ 399 w 664"/>
                  <a:gd name="T33" fmla="*/ 656 h 664"/>
                  <a:gd name="T34" fmla="*/ 490 w 664"/>
                  <a:gd name="T35" fmla="*/ 624 h 664"/>
                  <a:gd name="T36" fmla="*/ 566 w 664"/>
                  <a:gd name="T37" fmla="*/ 566 h 664"/>
                  <a:gd name="T38" fmla="*/ 624 w 664"/>
                  <a:gd name="T39" fmla="*/ 489 h 664"/>
                  <a:gd name="T40" fmla="*/ 657 w 664"/>
                  <a:gd name="T41" fmla="*/ 399 h 664"/>
                  <a:gd name="T42" fmla="*/ 651 w 664"/>
                  <a:gd name="T43" fmla="*/ 332 h 664"/>
                  <a:gd name="T44" fmla="*/ 637 w 664"/>
                  <a:gd name="T45" fmla="*/ 238 h 664"/>
                  <a:gd name="T46" fmla="*/ 597 w 664"/>
                  <a:gd name="T47" fmla="*/ 154 h 664"/>
                  <a:gd name="T48" fmla="*/ 536 w 664"/>
                  <a:gd name="T49" fmla="*/ 86 h 664"/>
                  <a:gd name="T50" fmla="*/ 457 w 664"/>
                  <a:gd name="T51" fmla="*/ 38 h 664"/>
                  <a:gd name="T52" fmla="*/ 365 w 664"/>
                  <a:gd name="T53" fmla="*/ 15 h 664"/>
                  <a:gd name="T54" fmla="*/ 267 w 664"/>
                  <a:gd name="T55" fmla="*/ 19 h 664"/>
                  <a:gd name="T56" fmla="*/ 181 w 664"/>
                  <a:gd name="T57" fmla="*/ 52 h 664"/>
                  <a:gd name="T58" fmla="*/ 106 w 664"/>
                  <a:gd name="T59" fmla="*/ 106 h 664"/>
                  <a:gd name="T60" fmla="*/ 52 w 664"/>
                  <a:gd name="T61" fmla="*/ 180 h 664"/>
                  <a:gd name="T62" fmla="*/ 19 w 664"/>
                  <a:gd name="T63" fmla="*/ 267 h 664"/>
                  <a:gd name="T64" fmla="*/ 16 w 664"/>
                  <a:gd name="T65" fmla="*/ 365 h 664"/>
                  <a:gd name="T66" fmla="*/ 39 w 664"/>
                  <a:gd name="T67" fmla="*/ 457 h 664"/>
                  <a:gd name="T68" fmla="*/ 87 w 664"/>
                  <a:gd name="T69" fmla="*/ 535 h 664"/>
                  <a:gd name="T70" fmla="*/ 154 w 664"/>
                  <a:gd name="T71" fmla="*/ 597 h 664"/>
                  <a:gd name="T72" fmla="*/ 238 w 664"/>
                  <a:gd name="T73" fmla="*/ 637 h 664"/>
                  <a:gd name="T74" fmla="*/ 332 w 664"/>
                  <a:gd name="T75" fmla="*/ 651 h 664"/>
                  <a:gd name="T76" fmla="*/ 426 w 664"/>
                  <a:gd name="T77" fmla="*/ 637 h 664"/>
                  <a:gd name="T78" fmla="*/ 511 w 664"/>
                  <a:gd name="T79" fmla="*/ 597 h 664"/>
                  <a:gd name="T80" fmla="*/ 578 w 664"/>
                  <a:gd name="T81" fmla="*/ 535 h 664"/>
                  <a:gd name="T82" fmla="*/ 626 w 664"/>
                  <a:gd name="T83" fmla="*/ 457 h 664"/>
                  <a:gd name="T84" fmla="*/ 649 w 664"/>
                  <a:gd name="T85" fmla="*/ 365 h 66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64"/>
                  <a:gd name="T130" fmla="*/ 0 h 664"/>
                  <a:gd name="T131" fmla="*/ 664 w 664"/>
                  <a:gd name="T132" fmla="*/ 664 h 66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64" h="664">
                    <a:moveTo>
                      <a:pt x="664" y="332"/>
                    </a:moveTo>
                    <a:lnTo>
                      <a:pt x="662" y="297"/>
                    </a:lnTo>
                    <a:lnTo>
                      <a:pt x="657" y="265"/>
                    </a:lnTo>
                    <a:lnTo>
                      <a:pt x="649" y="234"/>
                    </a:lnTo>
                    <a:lnTo>
                      <a:pt x="637" y="203"/>
                    </a:lnTo>
                    <a:lnTo>
                      <a:pt x="624" y="173"/>
                    </a:lnTo>
                    <a:lnTo>
                      <a:pt x="607" y="146"/>
                    </a:lnTo>
                    <a:lnTo>
                      <a:pt x="587" y="121"/>
                    </a:lnTo>
                    <a:lnTo>
                      <a:pt x="566" y="98"/>
                    </a:lnTo>
                    <a:lnTo>
                      <a:pt x="543" y="75"/>
                    </a:lnTo>
                    <a:lnTo>
                      <a:pt x="518" y="56"/>
                    </a:lnTo>
                    <a:lnTo>
                      <a:pt x="490" y="40"/>
                    </a:lnTo>
                    <a:lnTo>
                      <a:pt x="461" y="27"/>
                    </a:lnTo>
                    <a:lnTo>
                      <a:pt x="430" y="15"/>
                    </a:lnTo>
                    <a:lnTo>
                      <a:pt x="399" y="6"/>
                    </a:lnTo>
                    <a:lnTo>
                      <a:pt x="367" y="2"/>
                    </a:lnTo>
                    <a:lnTo>
                      <a:pt x="332" y="0"/>
                    </a:lnTo>
                    <a:lnTo>
                      <a:pt x="298" y="2"/>
                    </a:lnTo>
                    <a:lnTo>
                      <a:pt x="265" y="6"/>
                    </a:lnTo>
                    <a:lnTo>
                      <a:pt x="234" y="15"/>
                    </a:lnTo>
                    <a:lnTo>
                      <a:pt x="204" y="27"/>
                    </a:lnTo>
                    <a:lnTo>
                      <a:pt x="173" y="40"/>
                    </a:lnTo>
                    <a:lnTo>
                      <a:pt x="146" y="56"/>
                    </a:lnTo>
                    <a:lnTo>
                      <a:pt x="121" y="75"/>
                    </a:lnTo>
                    <a:lnTo>
                      <a:pt x="98" y="98"/>
                    </a:lnTo>
                    <a:lnTo>
                      <a:pt x="75" y="121"/>
                    </a:lnTo>
                    <a:lnTo>
                      <a:pt x="56" y="146"/>
                    </a:lnTo>
                    <a:lnTo>
                      <a:pt x="41" y="173"/>
                    </a:lnTo>
                    <a:lnTo>
                      <a:pt x="27" y="203"/>
                    </a:lnTo>
                    <a:lnTo>
                      <a:pt x="16" y="234"/>
                    </a:lnTo>
                    <a:lnTo>
                      <a:pt x="6" y="265"/>
                    </a:lnTo>
                    <a:lnTo>
                      <a:pt x="2" y="297"/>
                    </a:lnTo>
                    <a:lnTo>
                      <a:pt x="0" y="332"/>
                    </a:lnTo>
                    <a:lnTo>
                      <a:pt x="2" y="367"/>
                    </a:lnTo>
                    <a:lnTo>
                      <a:pt x="6" y="399"/>
                    </a:lnTo>
                    <a:lnTo>
                      <a:pt x="16" y="430"/>
                    </a:lnTo>
                    <a:lnTo>
                      <a:pt x="27" y="461"/>
                    </a:lnTo>
                    <a:lnTo>
                      <a:pt x="41" y="489"/>
                    </a:lnTo>
                    <a:lnTo>
                      <a:pt x="56" y="518"/>
                    </a:lnTo>
                    <a:lnTo>
                      <a:pt x="75" y="543"/>
                    </a:lnTo>
                    <a:lnTo>
                      <a:pt x="98" y="566"/>
                    </a:lnTo>
                    <a:lnTo>
                      <a:pt x="121" y="587"/>
                    </a:lnTo>
                    <a:lnTo>
                      <a:pt x="146" y="606"/>
                    </a:lnTo>
                    <a:lnTo>
                      <a:pt x="173" y="624"/>
                    </a:lnTo>
                    <a:lnTo>
                      <a:pt x="204" y="637"/>
                    </a:lnTo>
                    <a:lnTo>
                      <a:pt x="234" y="649"/>
                    </a:lnTo>
                    <a:lnTo>
                      <a:pt x="265" y="656"/>
                    </a:lnTo>
                    <a:lnTo>
                      <a:pt x="298" y="662"/>
                    </a:lnTo>
                    <a:lnTo>
                      <a:pt x="332" y="664"/>
                    </a:lnTo>
                    <a:lnTo>
                      <a:pt x="367" y="662"/>
                    </a:lnTo>
                    <a:lnTo>
                      <a:pt x="399" y="656"/>
                    </a:lnTo>
                    <a:lnTo>
                      <a:pt x="430" y="649"/>
                    </a:lnTo>
                    <a:lnTo>
                      <a:pt x="461" y="637"/>
                    </a:lnTo>
                    <a:lnTo>
                      <a:pt x="490" y="624"/>
                    </a:lnTo>
                    <a:lnTo>
                      <a:pt x="518" y="606"/>
                    </a:lnTo>
                    <a:lnTo>
                      <a:pt x="543" y="587"/>
                    </a:lnTo>
                    <a:lnTo>
                      <a:pt x="566" y="566"/>
                    </a:lnTo>
                    <a:lnTo>
                      <a:pt x="587" y="543"/>
                    </a:lnTo>
                    <a:lnTo>
                      <a:pt x="607" y="518"/>
                    </a:lnTo>
                    <a:lnTo>
                      <a:pt x="624" y="489"/>
                    </a:lnTo>
                    <a:lnTo>
                      <a:pt x="637" y="461"/>
                    </a:lnTo>
                    <a:lnTo>
                      <a:pt x="649" y="430"/>
                    </a:lnTo>
                    <a:lnTo>
                      <a:pt x="657" y="399"/>
                    </a:lnTo>
                    <a:lnTo>
                      <a:pt x="662" y="367"/>
                    </a:lnTo>
                    <a:lnTo>
                      <a:pt x="664" y="332"/>
                    </a:lnTo>
                    <a:lnTo>
                      <a:pt x="651" y="332"/>
                    </a:lnTo>
                    <a:lnTo>
                      <a:pt x="649" y="299"/>
                    </a:lnTo>
                    <a:lnTo>
                      <a:pt x="645" y="267"/>
                    </a:lnTo>
                    <a:lnTo>
                      <a:pt x="637" y="238"/>
                    </a:lnTo>
                    <a:lnTo>
                      <a:pt x="626" y="207"/>
                    </a:lnTo>
                    <a:lnTo>
                      <a:pt x="612" y="180"/>
                    </a:lnTo>
                    <a:lnTo>
                      <a:pt x="597" y="154"/>
                    </a:lnTo>
                    <a:lnTo>
                      <a:pt x="578" y="129"/>
                    </a:lnTo>
                    <a:lnTo>
                      <a:pt x="557" y="106"/>
                    </a:lnTo>
                    <a:lnTo>
                      <a:pt x="536" y="86"/>
                    </a:lnTo>
                    <a:lnTo>
                      <a:pt x="511" y="67"/>
                    </a:lnTo>
                    <a:lnTo>
                      <a:pt x="484" y="52"/>
                    </a:lnTo>
                    <a:lnTo>
                      <a:pt x="457" y="38"/>
                    </a:lnTo>
                    <a:lnTo>
                      <a:pt x="426" y="27"/>
                    </a:lnTo>
                    <a:lnTo>
                      <a:pt x="396" y="19"/>
                    </a:lnTo>
                    <a:lnTo>
                      <a:pt x="365" y="15"/>
                    </a:lnTo>
                    <a:lnTo>
                      <a:pt x="332" y="13"/>
                    </a:lnTo>
                    <a:lnTo>
                      <a:pt x="300" y="15"/>
                    </a:lnTo>
                    <a:lnTo>
                      <a:pt x="267" y="19"/>
                    </a:lnTo>
                    <a:lnTo>
                      <a:pt x="238" y="27"/>
                    </a:lnTo>
                    <a:lnTo>
                      <a:pt x="207" y="38"/>
                    </a:lnTo>
                    <a:lnTo>
                      <a:pt x="181" y="52"/>
                    </a:lnTo>
                    <a:lnTo>
                      <a:pt x="154" y="67"/>
                    </a:lnTo>
                    <a:lnTo>
                      <a:pt x="129" y="86"/>
                    </a:lnTo>
                    <a:lnTo>
                      <a:pt x="106" y="106"/>
                    </a:lnTo>
                    <a:lnTo>
                      <a:pt x="87" y="129"/>
                    </a:lnTo>
                    <a:lnTo>
                      <a:pt x="67" y="154"/>
                    </a:lnTo>
                    <a:lnTo>
                      <a:pt x="52" y="180"/>
                    </a:lnTo>
                    <a:lnTo>
                      <a:pt x="39" y="207"/>
                    </a:lnTo>
                    <a:lnTo>
                      <a:pt x="27" y="238"/>
                    </a:lnTo>
                    <a:lnTo>
                      <a:pt x="19" y="267"/>
                    </a:lnTo>
                    <a:lnTo>
                      <a:pt x="16" y="299"/>
                    </a:lnTo>
                    <a:lnTo>
                      <a:pt x="14" y="332"/>
                    </a:lnTo>
                    <a:lnTo>
                      <a:pt x="16" y="365"/>
                    </a:lnTo>
                    <a:lnTo>
                      <a:pt x="19" y="395"/>
                    </a:lnTo>
                    <a:lnTo>
                      <a:pt x="27" y="426"/>
                    </a:lnTo>
                    <a:lnTo>
                      <a:pt x="39" y="457"/>
                    </a:lnTo>
                    <a:lnTo>
                      <a:pt x="52" y="484"/>
                    </a:lnTo>
                    <a:lnTo>
                      <a:pt x="67" y="510"/>
                    </a:lnTo>
                    <a:lnTo>
                      <a:pt x="87" y="535"/>
                    </a:lnTo>
                    <a:lnTo>
                      <a:pt x="106" y="557"/>
                    </a:lnTo>
                    <a:lnTo>
                      <a:pt x="129" y="578"/>
                    </a:lnTo>
                    <a:lnTo>
                      <a:pt x="154" y="597"/>
                    </a:lnTo>
                    <a:lnTo>
                      <a:pt x="181" y="612"/>
                    </a:lnTo>
                    <a:lnTo>
                      <a:pt x="207" y="626"/>
                    </a:lnTo>
                    <a:lnTo>
                      <a:pt x="238" y="637"/>
                    </a:lnTo>
                    <a:lnTo>
                      <a:pt x="267" y="645"/>
                    </a:lnTo>
                    <a:lnTo>
                      <a:pt x="300" y="649"/>
                    </a:lnTo>
                    <a:lnTo>
                      <a:pt x="332" y="651"/>
                    </a:lnTo>
                    <a:lnTo>
                      <a:pt x="365" y="649"/>
                    </a:lnTo>
                    <a:lnTo>
                      <a:pt x="396" y="645"/>
                    </a:lnTo>
                    <a:lnTo>
                      <a:pt x="426" y="637"/>
                    </a:lnTo>
                    <a:lnTo>
                      <a:pt x="457" y="626"/>
                    </a:lnTo>
                    <a:lnTo>
                      <a:pt x="484" y="612"/>
                    </a:lnTo>
                    <a:lnTo>
                      <a:pt x="511" y="597"/>
                    </a:lnTo>
                    <a:lnTo>
                      <a:pt x="536" y="578"/>
                    </a:lnTo>
                    <a:lnTo>
                      <a:pt x="557" y="557"/>
                    </a:lnTo>
                    <a:lnTo>
                      <a:pt x="578" y="535"/>
                    </a:lnTo>
                    <a:lnTo>
                      <a:pt x="597" y="510"/>
                    </a:lnTo>
                    <a:lnTo>
                      <a:pt x="612" y="484"/>
                    </a:lnTo>
                    <a:lnTo>
                      <a:pt x="626" y="457"/>
                    </a:lnTo>
                    <a:lnTo>
                      <a:pt x="637" y="426"/>
                    </a:lnTo>
                    <a:lnTo>
                      <a:pt x="645" y="395"/>
                    </a:lnTo>
                    <a:lnTo>
                      <a:pt x="649" y="365"/>
                    </a:lnTo>
                    <a:lnTo>
                      <a:pt x="651" y="332"/>
                    </a:lnTo>
                    <a:lnTo>
                      <a:pt x="664" y="332"/>
                    </a:lnTo>
                    <a:close/>
                  </a:path>
                </a:pathLst>
              </a:custGeom>
              <a:solidFill>
                <a:srgbClr val="CDEBFF"/>
              </a:solidFill>
              <a:ln w="9525">
                <a:noFill/>
                <a:round/>
                <a:headEnd/>
                <a:tailEnd/>
              </a:ln>
            </p:spPr>
            <p:txBody>
              <a:bodyPr/>
              <a:lstStyle/>
              <a:p>
                <a:endParaRPr lang="en-US"/>
              </a:p>
            </p:txBody>
          </p:sp>
          <p:sp>
            <p:nvSpPr>
              <p:cNvPr id="27862" name="Freeform 1178"/>
              <p:cNvSpPr>
                <a:spLocks/>
              </p:cNvSpPr>
              <p:nvPr/>
            </p:nvSpPr>
            <p:spPr bwMode="auto">
              <a:xfrm>
                <a:off x="542" y="1880"/>
                <a:ext cx="652" cy="652"/>
              </a:xfrm>
              <a:custGeom>
                <a:avLst/>
                <a:gdLst>
                  <a:gd name="T0" fmla="*/ 645 w 652"/>
                  <a:gd name="T1" fmla="*/ 261 h 652"/>
                  <a:gd name="T2" fmla="*/ 612 w 652"/>
                  <a:gd name="T3" fmla="*/ 171 h 652"/>
                  <a:gd name="T4" fmla="*/ 556 w 652"/>
                  <a:gd name="T5" fmla="*/ 96 h 652"/>
                  <a:gd name="T6" fmla="*/ 482 w 652"/>
                  <a:gd name="T7" fmla="*/ 40 h 652"/>
                  <a:gd name="T8" fmla="*/ 391 w 652"/>
                  <a:gd name="T9" fmla="*/ 7 h 652"/>
                  <a:gd name="T10" fmla="*/ 294 w 652"/>
                  <a:gd name="T11" fmla="*/ 2 h 652"/>
                  <a:gd name="T12" fmla="*/ 200 w 652"/>
                  <a:gd name="T13" fmla="*/ 27 h 652"/>
                  <a:gd name="T14" fmla="*/ 119 w 652"/>
                  <a:gd name="T15" fmla="*/ 75 h 652"/>
                  <a:gd name="T16" fmla="*/ 56 w 652"/>
                  <a:gd name="T17" fmla="*/ 144 h 652"/>
                  <a:gd name="T18" fmla="*/ 15 w 652"/>
                  <a:gd name="T19" fmla="*/ 230 h 652"/>
                  <a:gd name="T20" fmla="*/ 0 w 652"/>
                  <a:gd name="T21" fmla="*/ 326 h 652"/>
                  <a:gd name="T22" fmla="*/ 15 w 652"/>
                  <a:gd name="T23" fmla="*/ 422 h 652"/>
                  <a:gd name="T24" fmla="*/ 56 w 652"/>
                  <a:gd name="T25" fmla="*/ 508 h 652"/>
                  <a:gd name="T26" fmla="*/ 119 w 652"/>
                  <a:gd name="T27" fmla="*/ 577 h 652"/>
                  <a:gd name="T28" fmla="*/ 200 w 652"/>
                  <a:gd name="T29" fmla="*/ 625 h 652"/>
                  <a:gd name="T30" fmla="*/ 294 w 652"/>
                  <a:gd name="T31" fmla="*/ 650 h 652"/>
                  <a:gd name="T32" fmla="*/ 391 w 652"/>
                  <a:gd name="T33" fmla="*/ 645 h 652"/>
                  <a:gd name="T34" fmla="*/ 482 w 652"/>
                  <a:gd name="T35" fmla="*/ 612 h 652"/>
                  <a:gd name="T36" fmla="*/ 556 w 652"/>
                  <a:gd name="T37" fmla="*/ 556 h 652"/>
                  <a:gd name="T38" fmla="*/ 612 w 652"/>
                  <a:gd name="T39" fmla="*/ 481 h 652"/>
                  <a:gd name="T40" fmla="*/ 645 w 652"/>
                  <a:gd name="T41" fmla="*/ 391 h 652"/>
                  <a:gd name="T42" fmla="*/ 639 w 652"/>
                  <a:gd name="T43" fmla="*/ 326 h 652"/>
                  <a:gd name="T44" fmla="*/ 624 w 652"/>
                  <a:gd name="T45" fmla="*/ 234 h 652"/>
                  <a:gd name="T46" fmla="*/ 585 w 652"/>
                  <a:gd name="T47" fmla="*/ 151 h 652"/>
                  <a:gd name="T48" fmla="*/ 526 w 652"/>
                  <a:gd name="T49" fmla="*/ 84 h 652"/>
                  <a:gd name="T50" fmla="*/ 447 w 652"/>
                  <a:gd name="T51" fmla="*/ 38 h 652"/>
                  <a:gd name="T52" fmla="*/ 359 w 652"/>
                  <a:gd name="T53" fmla="*/ 15 h 652"/>
                  <a:gd name="T54" fmla="*/ 263 w 652"/>
                  <a:gd name="T55" fmla="*/ 19 h 652"/>
                  <a:gd name="T56" fmla="*/ 177 w 652"/>
                  <a:gd name="T57" fmla="*/ 52 h 652"/>
                  <a:gd name="T58" fmla="*/ 106 w 652"/>
                  <a:gd name="T59" fmla="*/ 105 h 652"/>
                  <a:gd name="T60" fmla="*/ 52 w 652"/>
                  <a:gd name="T61" fmla="*/ 176 h 652"/>
                  <a:gd name="T62" fmla="*/ 19 w 652"/>
                  <a:gd name="T63" fmla="*/ 263 h 652"/>
                  <a:gd name="T64" fmla="*/ 15 w 652"/>
                  <a:gd name="T65" fmla="*/ 359 h 652"/>
                  <a:gd name="T66" fmla="*/ 38 w 652"/>
                  <a:gd name="T67" fmla="*/ 447 h 652"/>
                  <a:gd name="T68" fmla="*/ 84 w 652"/>
                  <a:gd name="T69" fmla="*/ 526 h 652"/>
                  <a:gd name="T70" fmla="*/ 152 w 652"/>
                  <a:gd name="T71" fmla="*/ 585 h 652"/>
                  <a:gd name="T72" fmla="*/ 234 w 652"/>
                  <a:gd name="T73" fmla="*/ 623 h 652"/>
                  <a:gd name="T74" fmla="*/ 326 w 652"/>
                  <a:gd name="T75" fmla="*/ 639 h 652"/>
                  <a:gd name="T76" fmla="*/ 418 w 652"/>
                  <a:gd name="T77" fmla="*/ 623 h 652"/>
                  <a:gd name="T78" fmla="*/ 501 w 652"/>
                  <a:gd name="T79" fmla="*/ 585 h 652"/>
                  <a:gd name="T80" fmla="*/ 568 w 652"/>
                  <a:gd name="T81" fmla="*/ 526 h 652"/>
                  <a:gd name="T82" fmla="*/ 614 w 652"/>
                  <a:gd name="T83" fmla="*/ 447 h 652"/>
                  <a:gd name="T84" fmla="*/ 637 w 652"/>
                  <a:gd name="T85" fmla="*/ 359 h 65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52"/>
                  <a:gd name="T130" fmla="*/ 0 h 652"/>
                  <a:gd name="T131" fmla="*/ 652 w 652"/>
                  <a:gd name="T132" fmla="*/ 652 h 65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52" h="652">
                    <a:moveTo>
                      <a:pt x="652" y="326"/>
                    </a:moveTo>
                    <a:lnTo>
                      <a:pt x="651" y="293"/>
                    </a:lnTo>
                    <a:lnTo>
                      <a:pt x="645" y="261"/>
                    </a:lnTo>
                    <a:lnTo>
                      <a:pt x="637" y="230"/>
                    </a:lnTo>
                    <a:lnTo>
                      <a:pt x="626" y="199"/>
                    </a:lnTo>
                    <a:lnTo>
                      <a:pt x="612" y="171"/>
                    </a:lnTo>
                    <a:lnTo>
                      <a:pt x="597" y="144"/>
                    </a:lnTo>
                    <a:lnTo>
                      <a:pt x="578" y="119"/>
                    </a:lnTo>
                    <a:lnTo>
                      <a:pt x="556" y="96"/>
                    </a:lnTo>
                    <a:lnTo>
                      <a:pt x="533" y="75"/>
                    </a:lnTo>
                    <a:lnTo>
                      <a:pt x="509" y="55"/>
                    </a:lnTo>
                    <a:lnTo>
                      <a:pt x="482" y="40"/>
                    </a:lnTo>
                    <a:lnTo>
                      <a:pt x="453" y="27"/>
                    </a:lnTo>
                    <a:lnTo>
                      <a:pt x="422" y="15"/>
                    </a:lnTo>
                    <a:lnTo>
                      <a:pt x="391" y="7"/>
                    </a:lnTo>
                    <a:lnTo>
                      <a:pt x="359" y="2"/>
                    </a:lnTo>
                    <a:lnTo>
                      <a:pt x="326" y="0"/>
                    </a:lnTo>
                    <a:lnTo>
                      <a:pt x="294" y="2"/>
                    </a:lnTo>
                    <a:lnTo>
                      <a:pt x="261" y="7"/>
                    </a:lnTo>
                    <a:lnTo>
                      <a:pt x="230" y="15"/>
                    </a:lnTo>
                    <a:lnTo>
                      <a:pt x="200" y="27"/>
                    </a:lnTo>
                    <a:lnTo>
                      <a:pt x="171" y="40"/>
                    </a:lnTo>
                    <a:lnTo>
                      <a:pt x="144" y="55"/>
                    </a:lnTo>
                    <a:lnTo>
                      <a:pt x="119" y="75"/>
                    </a:lnTo>
                    <a:lnTo>
                      <a:pt x="96" y="96"/>
                    </a:lnTo>
                    <a:lnTo>
                      <a:pt x="75" y="119"/>
                    </a:lnTo>
                    <a:lnTo>
                      <a:pt x="56" y="144"/>
                    </a:lnTo>
                    <a:lnTo>
                      <a:pt x="40" y="171"/>
                    </a:lnTo>
                    <a:lnTo>
                      <a:pt x="27" y="199"/>
                    </a:lnTo>
                    <a:lnTo>
                      <a:pt x="15" y="230"/>
                    </a:lnTo>
                    <a:lnTo>
                      <a:pt x="8" y="261"/>
                    </a:lnTo>
                    <a:lnTo>
                      <a:pt x="2" y="293"/>
                    </a:lnTo>
                    <a:lnTo>
                      <a:pt x="0" y="326"/>
                    </a:lnTo>
                    <a:lnTo>
                      <a:pt x="2" y="359"/>
                    </a:lnTo>
                    <a:lnTo>
                      <a:pt x="8" y="391"/>
                    </a:lnTo>
                    <a:lnTo>
                      <a:pt x="15" y="422"/>
                    </a:lnTo>
                    <a:lnTo>
                      <a:pt x="27" y="453"/>
                    </a:lnTo>
                    <a:lnTo>
                      <a:pt x="40" y="481"/>
                    </a:lnTo>
                    <a:lnTo>
                      <a:pt x="56" y="508"/>
                    </a:lnTo>
                    <a:lnTo>
                      <a:pt x="75" y="533"/>
                    </a:lnTo>
                    <a:lnTo>
                      <a:pt x="96" y="556"/>
                    </a:lnTo>
                    <a:lnTo>
                      <a:pt x="119" y="577"/>
                    </a:lnTo>
                    <a:lnTo>
                      <a:pt x="144" y="597"/>
                    </a:lnTo>
                    <a:lnTo>
                      <a:pt x="171" y="612"/>
                    </a:lnTo>
                    <a:lnTo>
                      <a:pt x="200" y="625"/>
                    </a:lnTo>
                    <a:lnTo>
                      <a:pt x="230" y="637"/>
                    </a:lnTo>
                    <a:lnTo>
                      <a:pt x="261" y="645"/>
                    </a:lnTo>
                    <a:lnTo>
                      <a:pt x="294" y="650"/>
                    </a:lnTo>
                    <a:lnTo>
                      <a:pt x="326" y="652"/>
                    </a:lnTo>
                    <a:lnTo>
                      <a:pt x="359" y="650"/>
                    </a:lnTo>
                    <a:lnTo>
                      <a:pt x="391" y="645"/>
                    </a:lnTo>
                    <a:lnTo>
                      <a:pt x="422" y="637"/>
                    </a:lnTo>
                    <a:lnTo>
                      <a:pt x="453" y="625"/>
                    </a:lnTo>
                    <a:lnTo>
                      <a:pt x="482" y="612"/>
                    </a:lnTo>
                    <a:lnTo>
                      <a:pt x="509" y="597"/>
                    </a:lnTo>
                    <a:lnTo>
                      <a:pt x="533" y="577"/>
                    </a:lnTo>
                    <a:lnTo>
                      <a:pt x="556" y="556"/>
                    </a:lnTo>
                    <a:lnTo>
                      <a:pt x="578" y="533"/>
                    </a:lnTo>
                    <a:lnTo>
                      <a:pt x="597" y="508"/>
                    </a:lnTo>
                    <a:lnTo>
                      <a:pt x="612" y="481"/>
                    </a:lnTo>
                    <a:lnTo>
                      <a:pt x="626" y="453"/>
                    </a:lnTo>
                    <a:lnTo>
                      <a:pt x="637" y="422"/>
                    </a:lnTo>
                    <a:lnTo>
                      <a:pt x="645" y="391"/>
                    </a:lnTo>
                    <a:lnTo>
                      <a:pt x="651" y="359"/>
                    </a:lnTo>
                    <a:lnTo>
                      <a:pt x="652" y="326"/>
                    </a:lnTo>
                    <a:lnTo>
                      <a:pt x="639" y="326"/>
                    </a:lnTo>
                    <a:lnTo>
                      <a:pt x="637" y="293"/>
                    </a:lnTo>
                    <a:lnTo>
                      <a:pt x="631" y="263"/>
                    </a:lnTo>
                    <a:lnTo>
                      <a:pt x="624" y="234"/>
                    </a:lnTo>
                    <a:lnTo>
                      <a:pt x="614" y="205"/>
                    </a:lnTo>
                    <a:lnTo>
                      <a:pt x="601" y="176"/>
                    </a:lnTo>
                    <a:lnTo>
                      <a:pt x="585" y="151"/>
                    </a:lnTo>
                    <a:lnTo>
                      <a:pt x="568" y="126"/>
                    </a:lnTo>
                    <a:lnTo>
                      <a:pt x="547" y="105"/>
                    </a:lnTo>
                    <a:lnTo>
                      <a:pt x="526" y="84"/>
                    </a:lnTo>
                    <a:lnTo>
                      <a:pt x="501" y="67"/>
                    </a:lnTo>
                    <a:lnTo>
                      <a:pt x="476" y="52"/>
                    </a:lnTo>
                    <a:lnTo>
                      <a:pt x="447" y="38"/>
                    </a:lnTo>
                    <a:lnTo>
                      <a:pt x="418" y="27"/>
                    </a:lnTo>
                    <a:lnTo>
                      <a:pt x="390" y="19"/>
                    </a:lnTo>
                    <a:lnTo>
                      <a:pt x="359" y="15"/>
                    </a:lnTo>
                    <a:lnTo>
                      <a:pt x="326" y="13"/>
                    </a:lnTo>
                    <a:lnTo>
                      <a:pt x="294" y="15"/>
                    </a:lnTo>
                    <a:lnTo>
                      <a:pt x="263" y="19"/>
                    </a:lnTo>
                    <a:lnTo>
                      <a:pt x="234" y="27"/>
                    </a:lnTo>
                    <a:lnTo>
                      <a:pt x="205" y="38"/>
                    </a:lnTo>
                    <a:lnTo>
                      <a:pt x="177" y="52"/>
                    </a:lnTo>
                    <a:lnTo>
                      <a:pt x="152" y="67"/>
                    </a:lnTo>
                    <a:lnTo>
                      <a:pt x="127" y="84"/>
                    </a:lnTo>
                    <a:lnTo>
                      <a:pt x="106" y="105"/>
                    </a:lnTo>
                    <a:lnTo>
                      <a:pt x="84" y="126"/>
                    </a:lnTo>
                    <a:lnTo>
                      <a:pt x="67" y="151"/>
                    </a:lnTo>
                    <a:lnTo>
                      <a:pt x="52" y="176"/>
                    </a:lnTo>
                    <a:lnTo>
                      <a:pt x="38" y="205"/>
                    </a:lnTo>
                    <a:lnTo>
                      <a:pt x="27" y="234"/>
                    </a:lnTo>
                    <a:lnTo>
                      <a:pt x="19" y="263"/>
                    </a:lnTo>
                    <a:lnTo>
                      <a:pt x="15" y="293"/>
                    </a:lnTo>
                    <a:lnTo>
                      <a:pt x="13" y="326"/>
                    </a:lnTo>
                    <a:lnTo>
                      <a:pt x="15" y="359"/>
                    </a:lnTo>
                    <a:lnTo>
                      <a:pt x="19" y="389"/>
                    </a:lnTo>
                    <a:lnTo>
                      <a:pt x="27" y="418"/>
                    </a:lnTo>
                    <a:lnTo>
                      <a:pt x="38" y="447"/>
                    </a:lnTo>
                    <a:lnTo>
                      <a:pt x="52" y="476"/>
                    </a:lnTo>
                    <a:lnTo>
                      <a:pt x="67" y="501"/>
                    </a:lnTo>
                    <a:lnTo>
                      <a:pt x="84" y="526"/>
                    </a:lnTo>
                    <a:lnTo>
                      <a:pt x="106" y="547"/>
                    </a:lnTo>
                    <a:lnTo>
                      <a:pt x="127" y="568"/>
                    </a:lnTo>
                    <a:lnTo>
                      <a:pt x="152" y="585"/>
                    </a:lnTo>
                    <a:lnTo>
                      <a:pt x="177" y="600"/>
                    </a:lnTo>
                    <a:lnTo>
                      <a:pt x="205" y="614"/>
                    </a:lnTo>
                    <a:lnTo>
                      <a:pt x="234" y="623"/>
                    </a:lnTo>
                    <a:lnTo>
                      <a:pt x="263" y="631"/>
                    </a:lnTo>
                    <a:lnTo>
                      <a:pt x="294" y="637"/>
                    </a:lnTo>
                    <a:lnTo>
                      <a:pt x="326" y="639"/>
                    </a:lnTo>
                    <a:lnTo>
                      <a:pt x="359" y="637"/>
                    </a:lnTo>
                    <a:lnTo>
                      <a:pt x="390" y="631"/>
                    </a:lnTo>
                    <a:lnTo>
                      <a:pt x="418" y="623"/>
                    </a:lnTo>
                    <a:lnTo>
                      <a:pt x="447" y="614"/>
                    </a:lnTo>
                    <a:lnTo>
                      <a:pt x="476" y="600"/>
                    </a:lnTo>
                    <a:lnTo>
                      <a:pt x="501" y="585"/>
                    </a:lnTo>
                    <a:lnTo>
                      <a:pt x="526" y="568"/>
                    </a:lnTo>
                    <a:lnTo>
                      <a:pt x="547" y="547"/>
                    </a:lnTo>
                    <a:lnTo>
                      <a:pt x="568" y="526"/>
                    </a:lnTo>
                    <a:lnTo>
                      <a:pt x="585" y="501"/>
                    </a:lnTo>
                    <a:lnTo>
                      <a:pt x="601" y="476"/>
                    </a:lnTo>
                    <a:lnTo>
                      <a:pt x="614" y="447"/>
                    </a:lnTo>
                    <a:lnTo>
                      <a:pt x="624" y="418"/>
                    </a:lnTo>
                    <a:lnTo>
                      <a:pt x="631" y="389"/>
                    </a:lnTo>
                    <a:lnTo>
                      <a:pt x="637" y="359"/>
                    </a:lnTo>
                    <a:lnTo>
                      <a:pt x="639" y="326"/>
                    </a:lnTo>
                    <a:lnTo>
                      <a:pt x="652" y="326"/>
                    </a:lnTo>
                    <a:close/>
                  </a:path>
                </a:pathLst>
              </a:custGeom>
              <a:solidFill>
                <a:srgbClr val="CEEBFF"/>
              </a:solidFill>
              <a:ln w="9525">
                <a:noFill/>
                <a:round/>
                <a:headEnd/>
                <a:tailEnd/>
              </a:ln>
            </p:spPr>
            <p:txBody>
              <a:bodyPr/>
              <a:lstStyle/>
              <a:p>
                <a:endParaRPr lang="en-US"/>
              </a:p>
            </p:txBody>
          </p:sp>
          <p:sp>
            <p:nvSpPr>
              <p:cNvPr id="27863" name="Freeform 1179"/>
              <p:cNvSpPr>
                <a:spLocks/>
              </p:cNvSpPr>
              <p:nvPr/>
            </p:nvSpPr>
            <p:spPr bwMode="auto">
              <a:xfrm>
                <a:off x="550" y="1887"/>
                <a:ext cx="637" cy="638"/>
              </a:xfrm>
              <a:custGeom>
                <a:avLst/>
                <a:gdLst>
                  <a:gd name="T0" fmla="*/ 631 w 637"/>
                  <a:gd name="T1" fmla="*/ 254 h 638"/>
                  <a:gd name="T2" fmla="*/ 598 w 637"/>
                  <a:gd name="T3" fmla="*/ 167 h 638"/>
                  <a:gd name="T4" fmla="*/ 543 w 637"/>
                  <a:gd name="T5" fmla="*/ 93 h 638"/>
                  <a:gd name="T6" fmla="*/ 470 w 637"/>
                  <a:gd name="T7" fmla="*/ 39 h 638"/>
                  <a:gd name="T8" fmla="*/ 382 w 637"/>
                  <a:gd name="T9" fmla="*/ 6 h 638"/>
                  <a:gd name="T10" fmla="*/ 286 w 637"/>
                  <a:gd name="T11" fmla="*/ 2 h 638"/>
                  <a:gd name="T12" fmla="*/ 193 w 637"/>
                  <a:gd name="T13" fmla="*/ 25 h 638"/>
                  <a:gd name="T14" fmla="*/ 115 w 637"/>
                  <a:gd name="T15" fmla="*/ 73 h 638"/>
                  <a:gd name="T16" fmla="*/ 53 w 637"/>
                  <a:gd name="T17" fmla="*/ 141 h 638"/>
                  <a:gd name="T18" fmla="*/ 13 w 637"/>
                  <a:gd name="T19" fmla="*/ 225 h 638"/>
                  <a:gd name="T20" fmla="*/ 0 w 637"/>
                  <a:gd name="T21" fmla="*/ 319 h 638"/>
                  <a:gd name="T22" fmla="*/ 13 w 637"/>
                  <a:gd name="T23" fmla="*/ 413 h 638"/>
                  <a:gd name="T24" fmla="*/ 53 w 637"/>
                  <a:gd name="T25" fmla="*/ 497 h 638"/>
                  <a:gd name="T26" fmla="*/ 115 w 637"/>
                  <a:gd name="T27" fmla="*/ 565 h 638"/>
                  <a:gd name="T28" fmla="*/ 193 w 637"/>
                  <a:gd name="T29" fmla="*/ 613 h 638"/>
                  <a:gd name="T30" fmla="*/ 286 w 637"/>
                  <a:gd name="T31" fmla="*/ 636 h 638"/>
                  <a:gd name="T32" fmla="*/ 382 w 637"/>
                  <a:gd name="T33" fmla="*/ 632 h 638"/>
                  <a:gd name="T34" fmla="*/ 470 w 637"/>
                  <a:gd name="T35" fmla="*/ 599 h 638"/>
                  <a:gd name="T36" fmla="*/ 543 w 637"/>
                  <a:gd name="T37" fmla="*/ 544 h 638"/>
                  <a:gd name="T38" fmla="*/ 598 w 637"/>
                  <a:gd name="T39" fmla="*/ 471 h 638"/>
                  <a:gd name="T40" fmla="*/ 631 w 637"/>
                  <a:gd name="T41" fmla="*/ 382 h 638"/>
                  <a:gd name="T42" fmla="*/ 623 w 637"/>
                  <a:gd name="T43" fmla="*/ 319 h 638"/>
                  <a:gd name="T44" fmla="*/ 610 w 637"/>
                  <a:gd name="T45" fmla="*/ 229 h 638"/>
                  <a:gd name="T46" fmla="*/ 572 w 637"/>
                  <a:gd name="T47" fmla="*/ 148 h 638"/>
                  <a:gd name="T48" fmla="*/ 512 w 637"/>
                  <a:gd name="T49" fmla="*/ 83 h 638"/>
                  <a:gd name="T50" fmla="*/ 437 w 637"/>
                  <a:gd name="T51" fmla="*/ 37 h 638"/>
                  <a:gd name="T52" fmla="*/ 349 w 637"/>
                  <a:gd name="T53" fmla="*/ 14 h 638"/>
                  <a:gd name="T54" fmla="*/ 257 w 637"/>
                  <a:gd name="T55" fmla="*/ 20 h 638"/>
                  <a:gd name="T56" fmla="*/ 172 w 637"/>
                  <a:gd name="T57" fmla="*/ 50 h 638"/>
                  <a:gd name="T58" fmla="*/ 101 w 637"/>
                  <a:gd name="T59" fmla="*/ 102 h 638"/>
                  <a:gd name="T60" fmla="*/ 50 w 637"/>
                  <a:gd name="T61" fmla="*/ 173 h 638"/>
                  <a:gd name="T62" fmla="*/ 19 w 637"/>
                  <a:gd name="T63" fmla="*/ 258 h 638"/>
                  <a:gd name="T64" fmla="*/ 13 w 637"/>
                  <a:gd name="T65" fmla="*/ 350 h 638"/>
                  <a:gd name="T66" fmla="*/ 36 w 637"/>
                  <a:gd name="T67" fmla="*/ 438 h 638"/>
                  <a:gd name="T68" fmla="*/ 82 w 637"/>
                  <a:gd name="T69" fmla="*/ 513 h 638"/>
                  <a:gd name="T70" fmla="*/ 147 w 637"/>
                  <a:gd name="T71" fmla="*/ 572 h 638"/>
                  <a:gd name="T72" fmla="*/ 228 w 637"/>
                  <a:gd name="T73" fmla="*/ 611 h 638"/>
                  <a:gd name="T74" fmla="*/ 318 w 637"/>
                  <a:gd name="T75" fmla="*/ 624 h 638"/>
                  <a:gd name="T76" fmla="*/ 408 w 637"/>
                  <a:gd name="T77" fmla="*/ 611 h 638"/>
                  <a:gd name="T78" fmla="*/ 489 w 637"/>
                  <a:gd name="T79" fmla="*/ 572 h 638"/>
                  <a:gd name="T80" fmla="*/ 554 w 637"/>
                  <a:gd name="T81" fmla="*/ 513 h 638"/>
                  <a:gd name="T82" fmla="*/ 600 w 637"/>
                  <a:gd name="T83" fmla="*/ 438 h 638"/>
                  <a:gd name="T84" fmla="*/ 623 w 637"/>
                  <a:gd name="T85" fmla="*/ 350 h 6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37"/>
                  <a:gd name="T130" fmla="*/ 0 h 638"/>
                  <a:gd name="T131" fmla="*/ 637 w 637"/>
                  <a:gd name="T132" fmla="*/ 638 h 6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37" h="638">
                    <a:moveTo>
                      <a:pt x="637" y="319"/>
                    </a:moveTo>
                    <a:lnTo>
                      <a:pt x="635" y="286"/>
                    </a:lnTo>
                    <a:lnTo>
                      <a:pt x="631" y="254"/>
                    </a:lnTo>
                    <a:lnTo>
                      <a:pt x="623" y="225"/>
                    </a:lnTo>
                    <a:lnTo>
                      <a:pt x="612" y="194"/>
                    </a:lnTo>
                    <a:lnTo>
                      <a:pt x="598" y="167"/>
                    </a:lnTo>
                    <a:lnTo>
                      <a:pt x="583" y="141"/>
                    </a:lnTo>
                    <a:lnTo>
                      <a:pt x="564" y="116"/>
                    </a:lnTo>
                    <a:lnTo>
                      <a:pt x="543" y="93"/>
                    </a:lnTo>
                    <a:lnTo>
                      <a:pt x="522" y="73"/>
                    </a:lnTo>
                    <a:lnTo>
                      <a:pt x="497" y="54"/>
                    </a:lnTo>
                    <a:lnTo>
                      <a:pt x="470" y="39"/>
                    </a:lnTo>
                    <a:lnTo>
                      <a:pt x="443" y="25"/>
                    </a:lnTo>
                    <a:lnTo>
                      <a:pt x="412" y="14"/>
                    </a:lnTo>
                    <a:lnTo>
                      <a:pt x="382" y="6"/>
                    </a:lnTo>
                    <a:lnTo>
                      <a:pt x="351" y="2"/>
                    </a:lnTo>
                    <a:lnTo>
                      <a:pt x="318" y="0"/>
                    </a:lnTo>
                    <a:lnTo>
                      <a:pt x="286" y="2"/>
                    </a:lnTo>
                    <a:lnTo>
                      <a:pt x="253" y="6"/>
                    </a:lnTo>
                    <a:lnTo>
                      <a:pt x="224" y="14"/>
                    </a:lnTo>
                    <a:lnTo>
                      <a:pt x="193" y="25"/>
                    </a:lnTo>
                    <a:lnTo>
                      <a:pt x="167" y="39"/>
                    </a:lnTo>
                    <a:lnTo>
                      <a:pt x="140" y="54"/>
                    </a:lnTo>
                    <a:lnTo>
                      <a:pt x="115" y="73"/>
                    </a:lnTo>
                    <a:lnTo>
                      <a:pt x="92" y="93"/>
                    </a:lnTo>
                    <a:lnTo>
                      <a:pt x="73" y="116"/>
                    </a:lnTo>
                    <a:lnTo>
                      <a:pt x="53" y="141"/>
                    </a:lnTo>
                    <a:lnTo>
                      <a:pt x="38" y="167"/>
                    </a:lnTo>
                    <a:lnTo>
                      <a:pt x="25" y="194"/>
                    </a:lnTo>
                    <a:lnTo>
                      <a:pt x="13" y="225"/>
                    </a:lnTo>
                    <a:lnTo>
                      <a:pt x="5" y="254"/>
                    </a:lnTo>
                    <a:lnTo>
                      <a:pt x="2" y="286"/>
                    </a:lnTo>
                    <a:lnTo>
                      <a:pt x="0" y="319"/>
                    </a:lnTo>
                    <a:lnTo>
                      <a:pt x="2" y="352"/>
                    </a:lnTo>
                    <a:lnTo>
                      <a:pt x="5" y="382"/>
                    </a:lnTo>
                    <a:lnTo>
                      <a:pt x="13" y="413"/>
                    </a:lnTo>
                    <a:lnTo>
                      <a:pt x="25" y="444"/>
                    </a:lnTo>
                    <a:lnTo>
                      <a:pt x="38" y="471"/>
                    </a:lnTo>
                    <a:lnTo>
                      <a:pt x="53" y="497"/>
                    </a:lnTo>
                    <a:lnTo>
                      <a:pt x="73" y="522"/>
                    </a:lnTo>
                    <a:lnTo>
                      <a:pt x="92" y="544"/>
                    </a:lnTo>
                    <a:lnTo>
                      <a:pt x="115" y="565"/>
                    </a:lnTo>
                    <a:lnTo>
                      <a:pt x="140" y="584"/>
                    </a:lnTo>
                    <a:lnTo>
                      <a:pt x="167" y="599"/>
                    </a:lnTo>
                    <a:lnTo>
                      <a:pt x="193" y="613"/>
                    </a:lnTo>
                    <a:lnTo>
                      <a:pt x="224" y="624"/>
                    </a:lnTo>
                    <a:lnTo>
                      <a:pt x="253" y="632"/>
                    </a:lnTo>
                    <a:lnTo>
                      <a:pt x="286" y="636"/>
                    </a:lnTo>
                    <a:lnTo>
                      <a:pt x="318" y="638"/>
                    </a:lnTo>
                    <a:lnTo>
                      <a:pt x="351" y="636"/>
                    </a:lnTo>
                    <a:lnTo>
                      <a:pt x="382" y="632"/>
                    </a:lnTo>
                    <a:lnTo>
                      <a:pt x="412" y="624"/>
                    </a:lnTo>
                    <a:lnTo>
                      <a:pt x="443" y="613"/>
                    </a:lnTo>
                    <a:lnTo>
                      <a:pt x="470" y="599"/>
                    </a:lnTo>
                    <a:lnTo>
                      <a:pt x="497" y="584"/>
                    </a:lnTo>
                    <a:lnTo>
                      <a:pt x="522" y="565"/>
                    </a:lnTo>
                    <a:lnTo>
                      <a:pt x="543" y="544"/>
                    </a:lnTo>
                    <a:lnTo>
                      <a:pt x="564" y="522"/>
                    </a:lnTo>
                    <a:lnTo>
                      <a:pt x="583" y="497"/>
                    </a:lnTo>
                    <a:lnTo>
                      <a:pt x="598" y="471"/>
                    </a:lnTo>
                    <a:lnTo>
                      <a:pt x="612" y="444"/>
                    </a:lnTo>
                    <a:lnTo>
                      <a:pt x="623" y="413"/>
                    </a:lnTo>
                    <a:lnTo>
                      <a:pt x="631" y="382"/>
                    </a:lnTo>
                    <a:lnTo>
                      <a:pt x="635" y="352"/>
                    </a:lnTo>
                    <a:lnTo>
                      <a:pt x="637" y="319"/>
                    </a:lnTo>
                    <a:lnTo>
                      <a:pt x="623" y="319"/>
                    </a:lnTo>
                    <a:lnTo>
                      <a:pt x="623" y="288"/>
                    </a:lnTo>
                    <a:lnTo>
                      <a:pt x="618" y="258"/>
                    </a:lnTo>
                    <a:lnTo>
                      <a:pt x="610" y="229"/>
                    </a:lnTo>
                    <a:lnTo>
                      <a:pt x="600" y="200"/>
                    </a:lnTo>
                    <a:lnTo>
                      <a:pt x="587" y="173"/>
                    </a:lnTo>
                    <a:lnTo>
                      <a:pt x="572" y="148"/>
                    </a:lnTo>
                    <a:lnTo>
                      <a:pt x="554" y="125"/>
                    </a:lnTo>
                    <a:lnTo>
                      <a:pt x="535" y="102"/>
                    </a:lnTo>
                    <a:lnTo>
                      <a:pt x="512" y="83"/>
                    </a:lnTo>
                    <a:lnTo>
                      <a:pt x="489" y="66"/>
                    </a:lnTo>
                    <a:lnTo>
                      <a:pt x="464" y="50"/>
                    </a:lnTo>
                    <a:lnTo>
                      <a:pt x="437" y="37"/>
                    </a:lnTo>
                    <a:lnTo>
                      <a:pt x="408" y="27"/>
                    </a:lnTo>
                    <a:lnTo>
                      <a:pt x="380" y="20"/>
                    </a:lnTo>
                    <a:lnTo>
                      <a:pt x="349" y="14"/>
                    </a:lnTo>
                    <a:lnTo>
                      <a:pt x="318" y="14"/>
                    </a:lnTo>
                    <a:lnTo>
                      <a:pt x="288" y="14"/>
                    </a:lnTo>
                    <a:lnTo>
                      <a:pt x="257" y="20"/>
                    </a:lnTo>
                    <a:lnTo>
                      <a:pt x="228" y="27"/>
                    </a:lnTo>
                    <a:lnTo>
                      <a:pt x="199" y="37"/>
                    </a:lnTo>
                    <a:lnTo>
                      <a:pt x="172" y="50"/>
                    </a:lnTo>
                    <a:lnTo>
                      <a:pt x="147" y="66"/>
                    </a:lnTo>
                    <a:lnTo>
                      <a:pt x="124" y="83"/>
                    </a:lnTo>
                    <a:lnTo>
                      <a:pt x="101" y="102"/>
                    </a:lnTo>
                    <a:lnTo>
                      <a:pt x="82" y="125"/>
                    </a:lnTo>
                    <a:lnTo>
                      <a:pt x="65" y="148"/>
                    </a:lnTo>
                    <a:lnTo>
                      <a:pt x="50" y="173"/>
                    </a:lnTo>
                    <a:lnTo>
                      <a:pt x="36" y="200"/>
                    </a:lnTo>
                    <a:lnTo>
                      <a:pt x="27" y="229"/>
                    </a:lnTo>
                    <a:lnTo>
                      <a:pt x="19" y="258"/>
                    </a:lnTo>
                    <a:lnTo>
                      <a:pt x="13" y="288"/>
                    </a:lnTo>
                    <a:lnTo>
                      <a:pt x="13" y="319"/>
                    </a:lnTo>
                    <a:lnTo>
                      <a:pt x="13" y="350"/>
                    </a:lnTo>
                    <a:lnTo>
                      <a:pt x="19" y="380"/>
                    </a:lnTo>
                    <a:lnTo>
                      <a:pt x="27" y="409"/>
                    </a:lnTo>
                    <a:lnTo>
                      <a:pt x="36" y="438"/>
                    </a:lnTo>
                    <a:lnTo>
                      <a:pt x="50" y="465"/>
                    </a:lnTo>
                    <a:lnTo>
                      <a:pt x="65" y="490"/>
                    </a:lnTo>
                    <a:lnTo>
                      <a:pt x="82" y="513"/>
                    </a:lnTo>
                    <a:lnTo>
                      <a:pt x="101" y="536"/>
                    </a:lnTo>
                    <a:lnTo>
                      <a:pt x="124" y="555"/>
                    </a:lnTo>
                    <a:lnTo>
                      <a:pt x="147" y="572"/>
                    </a:lnTo>
                    <a:lnTo>
                      <a:pt x="172" y="588"/>
                    </a:lnTo>
                    <a:lnTo>
                      <a:pt x="199" y="601"/>
                    </a:lnTo>
                    <a:lnTo>
                      <a:pt x="228" y="611"/>
                    </a:lnTo>
                    <a:lnTo>
                      <a:pt x="257" y="618"/>
                    </a:lnTo>
                    <a:lnTo>
                      <a:pt x="288" y="624"/>
                    </a:lnTo>
                    <a:lnTo>
                      <a:pt x="318" y="624"/>
                    </a:lnTo>
                    <a:lnTo>
                      <a:pt x="349" y="624"/>
                    </a:lnTo>
                    <a:lnTo>
                      <a:pt x="380" y="618"/>
                    </a:lnTo>
                    <a:lnTo>
                      <a:pt x="408" y="611"/>
                    </a:lnTo>
                    <a:lnTo>
                      <a:pt x="437" y="601"/>
                    </a:lnTo>
                    <a:lnTo>
                      <a:pt x="464" y="588"/>
                    </a:lnTo>
                    <a:lnTo>
                      <a:pt x="489" y="572"/>
                    </a:lnTo>
                    <a:lnTo>
                      <a:pt x="512" y="555"/>
                    </a:lnTo>
                    <a:lnTo>
                      <a:pt x="535" y="536"/>
                    </a:lnTo>
                    <a:lnTo>
                      <a:pt x="554" y="513"/>
                    </a:lnTo>
                    <a:lnTo>
                      <a:pt x="572" y="490"/>
                    </a:lnTo>
                    <a:lnTo>
                      <a:pt x="587" y="465"/>
                    </a:lnTo>
                    <a:lnTo>
                      <a:pt x="600" y="438"/>
                    </a:lnTo>
                    <a:lnTo>
                      <a:pt x="610" y="409"/>
                    </a:lnTo>
                    <a:lnTo>
                      <a:pt x="618" y="380"/>
                    </a:lnTo>
                    <a:lnTo>
                      <a:pt x="623" y="350"/>
                    </a:lnTo>
                    <a:lnTo>
                      <a:pt x="623" y="319"/>
                    </a:lnTo>
                    <a:lnTo>
                      <a:pt x="637" y="319"/>
                    </a:lnTo>
                    <a:close/>
                  </a:path>
                </a:pathLst>
              </a:custGeom>
              <a:solidFill>
                <a:srgbClr val="CFEBFF"/>
              </a:solidFill>
              <a:ln w="9525">
                <a:noFill/>
                <a:round/>
                <a:headEnd/>
                <a:tailEnd/>
              </a:ln>
            </p:spPr>
            <p:txBody>
              <a:bodyPr/>
              <a:lstStyle/>
              <a:p>
                <a:endParaRPr lang="en-US"/>
              </a:p>
            </p:txBody>
          </p:sp>
          <p:sp>
            <p:nvSpPr>
              <p:cNvPr id="27864" name="Freeform 1180"/>
              <p:cNvSpPr>
                <a:spLocks/>
              </p:cNvSpPr>
              <p:nvPr/>
            </p:nvSpPr>
            <p:spPr bwMode="auto">
              <a:xfrm>
                <a:off x="555" y="1893"/>
                <a:ext cx="626" cy="626"/>
              </a:xfrm>
              <a:custGeom>
                <a:avLst/>
                <a:gdLst>
                  <a:gd name="T0" fmla="*/ 618 w 626"/>
                  <a:gd name="T1" fmla="*/ 250 h 626"/>
                  <a:gd name="T2" fmla="*/ 588 w 626"/>
                  <a:gd name="T3" fmla="*/ 163 h 626"/>
                  <a:gd name="T4" fmla="*/ 534 w 626"/>
                  <a:gd name="T5" fmla="*/ 92 h 626"/>
                  <a:gd name="T6" fmla="*/ 463 w 626"/>
                  <a:gd name="T7" fmla="*/ 39 h 626"/>
                  <a:gd name="T8" fmla="*/ 377 w 626"/>
                  <a:gd name="T9" fmla="*/ 6 h 626"/>
                  <a:gd name="T10" fmla="*/ 281 w 626"/>
                  <a:gd name="T11" fmla="*/ 2 h 626"/>
                  <a:gd name="T12" fmla="*/ 192 w 626"/>
                  <a:gd name="T13" fmla="*/ 25 h 626"/>
                  <a:gd name="T14" fmla="*/ 114 w 626"/>
                  <a:gd name="T15" fmla="*/ 71 h 626"/>
                  <a:gd name="T16" fmla="*/ 54 w 626"/>
                  <a:gd name="T17" fmla="*/ 138 h 626"/>
                  <a:gd name="T18" fmla="*/ 14 w 626"/>
                  <a:gd name="T19" fmla="*/ 221 h 626"/>
                  <a:gd name="T20" fmla="*/ 0 w 626"/>
                  <a:gd name="T21" fmla="*/ 313 h 626"/>
                  <a:gd name="T22" fmla="*/ 14 w 626"/>
                  <a:gd name="T23" fmla="*/ 405 h 626"/>
                  <a:gd name="T24" fmla="*/ 54 w 626"/>
                  <a:gd name="T25" fmla="*/ 488 h 626"/>
                  <a:gd name="T26" fmla="*/ 114 w 626"/>
                  <a:gd name="T27" fmla="*/ 555 h 626"/>
                  <a:gd name="T28" fmla="*/ 192 w 626"/>
                  <a:gd name="T29" fmla="*/ 601 h 626"/>
                  <a:gd name="T30" fmla="*/ 281 w 626"/>
                  <a:gd name="T31" fmla="*/ 624 h 626"/>
                  <a:gd name="T32" fmla="*/ 377 w 626"/>
                  <a:gd name="T33" fmla="*/ 618 h 626"/>
                  <a:gd name="T34" fmla="*/ 463 w 626"/>
                  <a:gd name="T35" fmla="*/ 587 h 626"/>
                  <a:gd name="T36" fmla="*/ 534 w 626"/>
                  <a:gd name="T37" fmla="*/ 534 h 626"/>
                  <a:gd name="T38" fmla="*/ 588 w 626"/>
                  <a:gd name="T39" fmla="*/ 463 h 626"/>
                  <a:gd name="T40" fmla="*/ 618 w 626"/>
                  <a:gd name="T41" fmla="*/ 376 h 626"/>
                  <a:gd name="T42" fmla="*/ 613 w 626"/>
                  <a:gd name="T43" fmla="*/ 313 h 626"/>
                  <a:gd name="T44" fmla="*/ 599 w 626"/>
                  <a:gd name="T45" fmla="*/ 225 h 626"/>
                  <a:gd name="T46" fmla="*/ 561 w 626"/>
                  <a:gd name="T47" fmla="*/ 146 h 626"/>
                  <a:gd name="T48" fmla="*/ 503 w 626"/>
                  <a:gd name="T49" fmla="*/ 83 h 626"/>
                  <a:gd name="T50" fmla="*/ 430 w 626"/>
                  <a:gd name="T51" fmla="*/ 37 h 626"/>
                  <a:gd name="T52" fmla="*/ 344 w 626"/>
                  <a:gd name="T53" fmla="*/ 16 h 626"/>
                  <a:gd name="T54" fmla="*/ 254 w 626"/>
                  <a:gd name="T55" fmla="*/ 19 h 626"/>
                  <a:gd name="T56" fmla="*/ 171 w 626"/>
                  <a:gd name="T57" fmla="*/ 50 h 626"/>
                  <a:gd name="T58" fmla="*/ 102 w 626"/>
                  <a:gd name="T59" fmla="*/ 102 h 626"/>
                  <a:gd name="T60" fmla="*/ 50 w 626"/>
                  <a:gd name="T61" fmla="*/ 171 h 626"/>
                  <a:gd name="T62" fmla="*/ 20 w 626"/>
                  <a:gd name="T63" fmla="*/ 252 h 626"/>
                  <a:gd name="T64" fmla="*/ 16 w 626"/>
                  <a:gd name="T65" fmla="*/ 344 h 626"/>
                  <a:gd name="T66" fmla="*/ 37 w 626"/>
                  <a:gd name="T67" fmla="*/ 430 h 626"/>
                  <a:gd name="T68" fmla="*/ 83 w 626"/>
                  <a:gd name="T69" fmla="*/ 503 h 626"/>
                  <a:gd name="T70" fmla="*/ 146 w 626"/>
                  <a:gd name="T71" fmla="*/ 561 h 626"/>
                  <a:gd name="T72" fmla="*/ 225 w 626"/>
                  <a:gd name="T73" fmla="*/ 599 h 626"/>
                  <a:gd name="T74" fmla="*/ 313 w 626"/>
                  <a:gd name="T75" fmla="*/ 612 h 626"/>
                  <a:gd name="T76" fmla="*/ 401 w 626"/>
                  <a:gd name="T77" fmla="*/ 599 h 626"/>
                  <a:gd name="T78" fmla="*/ 480 w 626"/>
                  <a:gd name="T79" fmla="*/ 561 h 626"/>
                  <a:gd name="T80" fmla="*/ 543 w 626"/>
                  <a:gd name="T81" fmla="*/ 503 h 626"/>
                  <a:gd name="T82" fmla="*/ 590 w 626"/>
                  <a:gd name="T83" fmla="*/ 430 h 626"/>
                  <a:gd name="T84" fmla="*/ 611 w 626"/>
                  <a:gd name="T85" fmla="*/ 344 h 62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6"/>
                  <a:gd name="T130" fmla="*/ 0 h 626"/>
                  <a:gd name="T131" fmla="*/ 626 w 626"/>
                  <a:gd name="T132" fmla="*/ 626 h 62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6" h="626">
                    <a:moveTo>
                      <a:pt x="626" y="313"/>
                    </a:moveTo>
                    <a:lnTo>
                      <a:pt x="624" y="280"/>
                    </a:lnTo>
                    <a:lnTo>
                      <a:pt x="618" y="250"/>
                    </a:lnTo>
                    <a:lnTo>
                      <a:pt x="611" y="221"/>
                    </a:lnTo>
                    <a:lnTo>
                      <a:pt x="601" y="192"/>
                    </a:lnTo>
                    <a:lnTo>
                      <a:pt x="588" y="163"/>
                    </a:lnTo>
                    <a:lnTo>
                      <a:pt x="572" y="138"/>
                    </a:lnTo>
                    <a:lnTo>
                      <a:pt x="555" y="113"/>
                    </a:lnTo>
                    <a:lnTo>
                      <a:pt x="534" y="92"/>
                    </a:lnTo>
                    <a:lnTo>
                      <a:pt x="513" y="71"/>
                    </a:lnTo>
                    <a:lnTo>
                      <a:pt x="488" y="54"/>
                    </a:lnTo>
                    <a:lnTo>
                      <a:pt x="463" y="39"/>
                    </a:lnTo>
                    <a:lnTo>
                      <a:pt x="434" y="25"/>
                    </a:lnTo>
                    <a:lnTo>
                      <a:pt x="405" y="14"/>
                    </a:lnTo>
                    <a:lnTo>
                      <a:pt x="377" y="6"/>
                    </a:lnTo>
                    <a:lnTo>
                      <a:pt x="346" y="2"/>
                    </a:lnTo>
                    <a:lnTo>
                      <a:pt x="313" y="0"/>
                    </a:lnTo>
                    <a:lnTo>
                      <a:pt x="281" y="2"/>
                    </a:lnTo>
                    <a:lnTo>
                      <a:pt x="250" y="6"/>
                    </a:lnTo>
                    <a:lnTo>
                      <a:pt x="221" y="14"/>
                    </a:lnTo>
                    <a:lnTo>
                      <a:pt x="192" y="25"/>
                    </a:lnTo>
                    <a:lnTo>
                      <a:pt x="164" y="39"/>
                    </a:lnTo>
                    <a:lnTo>
                      <a:pt x="139" y="54"/>
                    </a:lnTo>
                    <a:lnTo>
                      <a:pt x="114" y="71"/>
                    </a:lnTo>
                    <a:lnTo>
                      <a:pt x="93" y="92"/>
                    </a:lnTo>
                    <a:lnTo>
                      <a:pt x="71" y="113"/>
                    </a:lnTo>
                    <a:lnTo>
                      <a:pt x="54" y="138"/>
                    </a:lnTo>
                    <a:lnTo>
                      <a:pt x="39" y="163"/>
                    </a:lnTo>
                    <a:lnTo>
                      <a:pt x="25" y="192"/>
                    </a:lnTo>
                    <a:lnTo>
                      <a:pt x="14" y="221"/>
                    </a:lnTo>
                    <a:lnTo>
                      <a:pt x="6" y="250"/>
                    </a:lnTo>
                    <a:lnTo>
                      <a:pt x="2" y="280"/>
                    </a:lnTo>
                    <a:lnTo>
                      <a:pt x="0" y="313"/>
                    </a:lnTo>
                    <a:lnTo>
                      <a:pt x="2" y="346"/>
                    </a:lnTo>
                    <a:lnTo>
                      <a:pt x="6" y="376"/>
                    </a:lnTo>
                    <a:lnTo>
                      <a:pt x="14" y="405"/>
                    </a:lnTo>
                    <a:lnTo>
                      <a:pt x="25" y="434"/>
                    </a:lnTo>
                    <a:lnTo>
                      <a:pt x="39" y="463"/>
                    </a:lnTo>
                    <a:lnTo>
                      <a:pt x="54" y="488"/>
                    </a:lnTo>
                    <a:lnTo>
                      <a:pt x="71" y="513"/>
                    </a:lnTo>
                    <a:lnTo>
                      <a:pt x="93" y="534"/>
                    </a:lnTo>
                    <a:lnTo>
                      <a:pt x="114" y="555"/>
                    </a:lnTo>
                    <a:lnTo>
                      <a:pt x="139" y="572"/>
                    </a:lnTo>
                    <a:lnTo>
                      <a:pt x="164" y="587"/>
                    </a:lnTo>
                    <a:lnTo>
                      <a:pt x="192" y="601"/>
                    </a:lnTo>
                    <a:lnTo>
                      <a:pt x="221" y="610"/>
                    </a:lnTo>
                    <a:lnTo>
                      <a:pt x="250" y="618"/>
                    </a:lnTo>
                    <a:lnTo>
                      <a:pt x="281" y="624"/>
                    </a:lnTo>
                    <a:lnTo>
                      <a:pt x="313" y="626"/>
                    </a:lnTo>
                    <a:lnTo>
                      <a:pt x="346" y="624"/>
                    </a:lnTo>
                    <a:lnTo>
                      <a:pt x="377" y="618"/>
                    </a:lnTo>
                    <a:lnTo>
                      <a:pt x="405" y="610"/>
                    </a:lnTo>
                    <a:lnTo>
                      <a:pt x="434" y="601"/>
                    </a:lnTo>
                    <a:lnTo>
                      <a:pt x="463" y="587"/>
                    </a:lnTo>
                    <a:lnTo>
                      <a:pt x="488" y="572"/>
                    </a:lnTo>
                    <a:lnTo>
                      <a:pt x="513" y="555"/>
                    </a:lnTo>
                    <a:lnTo>
                      <a:pt x="534" y="534"/>
                    </a:lnTo>
                    <a:lnTo>
                      <a:pt x="555" y="513"/>
                    </a:lnTo>
                    <a:lnTo>
                      <a:pt x="572" y="488"/>
                    </a:lnTo>
                    <a:lnTo>
                      <a:pt x="588" y="463"/>
                    </a:lnTo>
                    <a:lnTo>
                      <a:pt x="601" y="434"/>
                    </a:lnTo>
                    <a:lnTo>
                      <a:pt x="611" y="405"/>
                    </a:lnTo>
                    <a:lnTo>
                      <a:pt x="618" y="376"/>
                    </a:lnTo>
                    <a:lnTo>
                      <a:pt x="624" y="346"/>
                    </a:lnTo>
                    <a:lnTo>
                      <a:pt x="626" y="313"/>
                    </a:lnTo>
                    <a:lnTo>
                      <a:pt x="613" y="313"/>
                    </a:lnTo>
                    <a:lnTo>
                      <a:pt x="611" y="282"/>
                    </a:lnTo>
                    <a:lnTo>
                      <a:pt x="607" y="252"/>
                    </a:lnTo>
                    <a:lnTo>
                      <a:pt x="599" y="225"/>
                    </a:lnTo>
                    <a:lnTo>
                      <a:pt x="590" y="196"/>
                    </a:lnTo>
                    <a:lnTo>
                      <a:pt x="576" y="171"/>
                    </a:lnTo>
                    <a:lnTo>
                      <a:pt x="561" y="146"/>
                    </a:lnTo>
                    <a:lnTo>
                      <a:pt x="543" y="123"/>
                    </a:lnTo>
                    <a:lnTo>
                      <a:pt x="524" y="102"/>
                    </a:lnTo>
                    <a:lnTo>
                      <a:pt x="503" y="83"/>
                    </a:lnTo>
                    <a:lnTo>
                      <a:pt x="480" y="65"/>
                    </a:lnTo>
                    <a:lnTo>
                      <a:pt x="455" y="50"/>
                    </a:lnTo>
                    <a:lnTo>
                      <a:pt x="430" y="37"/>
                    </a:lnTo>
                    <a:lnTo>
                      <a:pt x="401" y="27"/>
                    </a:lnTo>
                    <a:lnTo>
                      <a:pt x="373" y="19"/>
                    </a:lnTo>
                    <a:lnTo>
                      <a:pt x="344" y="16"/>
                    </a:lnTo>
                    <a:lnTo>
                      <a:pt x="313" y="14"/>
                    </a:lnTo>
                    <a:lnTo>
                      <a:pt x="283" y="16"/>
                    </a:lnTo>
                    <a:lnTo>
                      <a:pt x="254" y="19"/>
                    </a:lnTo>
                    <a:lnTo>
                      <a:pt x="225" y="27"/>
                    </a:lnTo>
                    <a:lnTo>
                      <a:pt x="196" y="37"/>
                    </a:lnTo>
                    <a:lnTo>
                      <a:pt x="171" y="50"/>
                    </a:lnTo>
                    <a:lnTo>
                      <a:pt x="146" y="65"/>
                    </a:lnTo>
                    <a:lnTo>
                      <a:pt x="123" y="83"/>
                    </a:lnTo>
                    <a:lnTo>
                      <a:pt x="102" y="102"/>
                    </a:lnTo>
                    <a:lnTo>
                      <a:pt x="83" y="123"/>
                    </a:lnTo>
                    <a:lnTo>
                      <a:pt x="66" y="146"/>
                    </a:lnTo>
                    <a:lnTo>
                      <a:pt x="50" y="171"/>
                    </a:lnTo>
                    <a:lnTo>
                      <a:pt x="37" y="196"/>
                    </a:lnTo>
                    <a:lnTo>
                      <a:pt x="27" y="225"/>
                    </a:lnTo>
                    <a:lnTo>
                      <a:pt x="20" y="252"/>
                    </a:lnTo>
                    <a:lnTo>
                      <a:pt x="16" y="282"/>
                    </a:lnTo>
                    <a:lnTo>
                      <a:pt x="14" y="313"/>
                    </a:lnTo>
                    <a:lnTo>
                      <a:pt x="16" y="344"/>
                    </a:lnTo>
                    <a:lnTo>
                      <a:pt x="20" y="373"/>
                    </a:lnTo>
                    <a:lnTo>
                      <a:pt x="27" y="401"/>
                    </a:lnTo>
                    <a:lnTo>
                      <a:pt x="37" y="430"/>
                    </a:lnTo>
                    <a:lnTo>
                      <a:pt x="50" y="455"/>
                    </a:lnTo>
                    <a:lnTo>
                      <a:pt x="66" y="480"/>
                    </a:lnTo>
                    <a:lnTo>
                      <a:pt x="83" y="503"/>
                    </a:lnTo>
                    <a:lnTo>
                      <a:pt x="102" y="524"/>
                    </a:lnTo>
                    <a:lnTo>
                      <a:pt x="123" y="543"/>
                    </a:lnTo>
                    <a:lnTo>
                      <a:pt x="146" y="561"/>
                    </a:lnTo>
                    <a:lnTo>
                      <a:pt x="171" y="576"/>
                    </a:lnTo>
                    <a:lnTo>
                      <a:pt x="196" y="589"/>
                    </a:lnTo>
                    <a:lnTo>
                      <a:pt x="225" y="599"/>
                    </a:lnTo>
                    <a:lnTo>
                      <a:pt x="254" y="607"/>
                    </a:lnTo>
                    <a:lnTo>
                      <a:pt x="283" y="610"/>
                    </a:lnTo>
                    <a:lnTo>
                      <a:pt x="313" y="612"/>
                    </a:lnTo>
                    <a:lnTo>
                      <a:pt x="344" y="610"/>
                    </a:lnTo>
                    <a:lnTo>
                      <a:pt x="373" y="607"/>
                    </a:lnTo>
                    <a:lnTo>
                      <a:pt x="401" y="599"/>
                    </a:lnTo>
                    <a:lnTo>
                      <a:pt x="430" y="589"/>
                    </a:lnTo>
                    <a:lnTo>
                      <a:pt x="455" y="576"/>
                    </a:lnTo>
                    <a:lnTo>
                      <a:pt x="480" y="561"/>
                    </a:lnTo>
                    <a:lnTo>
                      <a:pt x="503" y="543"/>
                    </a:lnTo>
                    <a:lnTo>
                      <a:pt x="524" y="524"/>
                    </a:lnTo>
                    <a:lnTo>
                      <a:pt x="543" y="503"/>
                    </a:lnTo>
                    <a:lnTo>
                      <a:pt x="561" y="480"/>
                    </a:lnTo>
                    <a:lnTo>
                      <a:pt x="576" y="455"/>
                    </a:lnTo>
                    <a:lnTo>
                      <a:pt x="590" y="430"/>
                    </a:lnTo>
                    <a:lnTo>
                      <a:pt x="599" y="401"/>
                    </a:lnTo>
                    <a:lnTo>
                      <a:pt x="607" y="373"/>
                    </a:lnTo>
                    <a:lnTo>
                      <a:pt x="611" y="344"/>
                    </a:lnTo>
                    <a:lnTo>
                      <a:pt x="613" y="313"/>
                    </a:lnTo>
                    <a:lnTo>
                      <a:pt x="626" y="313"/>
                    </a:lnTo>
                    <a:close/>
                  </a:path>
                </a:pathLst>
              </a:custGeom>
              <a:solidFill>
                <a:srgbClr val="D0ECFF"/>
              </a:solidFill>
              <a:ln w="9525">
                <a:noFill/>
                <a:round/>
                <a:headEnd/>
                <a:tailEnd/>
              </a:ln>
            </p:spPr>
            <p:txBody>
              <a:bodyPr/>
              <a:lstStyle/>
              <a:p>
                <a:endParaRPr lang="en-US"/>
              </a:p>
            </p:txBody>
          </p:sp>
          <p:sp>
            <p:nvSpPr>
              <p:cNvPr id="27865" name="Freeform 1181"/>
              <p:cNvSpPr>
                <a:spLocks/>
              </p:cNvSpPr>
              <p:nvPr/>
            </p:nvSpPr>
            <p:spPr bwMode="auto">
              <a:xfrm>
                <a:off x="563" y="1901"/>
                <a:ext cx="610" cy="610"/>
              </a:xfrm>
              <a:custGeom>
                <a:avLst/>
                <a:gdLst>
                  <a:gd name="T0" fmla="*/ 605 w 610"/>
                  <a:gd name="T1" fmla="*/ 244 h 610"/>
                  <a:gd name="T2" fmla="*/ 574 w 610"/>
                  <a:gd name="T3" fmla="*/ 159 h 610"/>
                  <a:gd name="T4" fmla="*/ 522 w 610"/>
                  <a:gd name="T5" fmla="*/ 88 h 610"/>
                  <a:gd name="T6" fmla="*/ 451 w 610"/>
                  <a:gd name="T7" fmla="*/ 36 h 610"/>
                  <a:gd name="T8" fmla="*/ 367 w 610"/>
                  <a:gd name="T9" fmla="*/ 6 h 610"/>
                  <a:gd name="T10" fmla="*/ 275 w 610"/>
                  <a:gd name="T11" fmla="*/ 0 h 610"/>
                  <a:gd name="T12" fmla="*/ 186 w 610"/>
                  <a:gd name="T13" fmla="*/ 23 h 610"/>
                  <a:gd name="T14" fmla="*/ 111 w 610"/>
                  <a:gd name="T15" fmla="*/ 69 h 610"/>
                  <a:gd name="T16" fmla="*/ 52 w 610"/>
                  <a:gd name="T17" fmla="*/ 134 h 610"/>
                  <a:gd name="T18" fmla="*/ 14 w 610"/>
                  <a:gd name="T19" fmla="*/ 215 h 610"/>
                  <a:gd name="T20" fmla="*/ 0 w 610"/>
                  <a:gd name="T21" fmla="*/ 305 h 610"/>
                  <a:gd name="T22" fmla="*/ 14 w 610"/>
                  <a:gd name="T23" fmla="*/ 395 h 610"/>
                  <a:gd name="T24" fmla="*/ 52 w 610"/>
                  <a:gd name="T25" fmla="*/ 476 h 610"/>
                  <a:gd name="T26" fmla="*/ 111 w 610"/>
                  <a:gd name="T27" fmla="*/ 541 h 610"/>
                  <a:gd name="T28" fmla="*/ 186 w 610"/>
                  <a:gd name="T29" fmla="*/ 587 h 610"/>
                  <a:gd name="T30" fmla="*/ 275 w 610"/>
                  <a:gd name="T31" fmla="*/ 610 h 610"/>
                  <a:gd name="T32" fmla="*/ 367 w 610"/>
                  <a:gd name="T33" fmla="*/ 604 h 610"/>
                  <a:gd name="T34" fmla="*/ 451 w 610"/>
                  <a:gd name="T35" fmla="*/ 574 h 610"/>
                  <a:gd name="T36" fmla="*/ 522 w 610"/>
                  <a:gd name="T37" fmla="*/ 522 h 610"/>
                  <a:gd name="T38" fmla="*/ 574 w 610"/>
                  <a:gd name="T39" fmla="*/ 451 h 610"/>
                  <a:gd name="T40" fmla="*/ 605 w 610"/>
                  <a:gd name="T41" fmla="*/ 366 h 610"/>
                  <a:gd name="T42" fmla="*/ 599 w 610"/>
                  <a:gd name="T43" fmla="*/ 305 h 610"/>
                  <a:gd name="T44" fmla="*/ 585 w 610"/>
                  <a:gd name="T45" fmla="*/ 219 h 610"/>
                  <a:gd name="T46" fmla="*/ 549 w 610"/>
                  <a:gd name="T47" fmla="*/ 142 h 610"/>
                  <a:gd name="T48" fmla="*/ 491 w 610"/>
                  <a:gd name="T49" fmla="*/ 79 h 610"/>
                  <a:gd name="T50" fmla="*/ 418 w 610"/>
                  <a:gd name="T51" fmla="*/ 34 h 610"/>
                  <a:gd name="T52" fmla="*/ 336 w 610"/>
                  <a:gd name="T53" fmla="*/ 13 h 610"/>
                  <a:gd name="T54" fmla="*/ 246 w 610"/>
                  <a:gd name="T55" fmla="*/ 17 h 610"/>
                  <a:gd name="T56" fmla="*/ 165 w 610"/>
                  <a:gd name="T57" fmla="*/ 48 h 610"/>
                  <a:gd name="T58" fmla="*/ 98 w 610"/>
                  <a:gd name="T59" fmla="*/ 98 h 610"/>
                  <a:gd name="T60" fmla="*/ 48 w 610"/>
                  <a:gd name="T61" fmla="*/ 165 h 610"/>
                  <a:gd name="T62" fmla="*/ 17 w 610"/>
                  <a:gd name="T63" fmla="*/ 246 h 610"/>
                  <a:gd name="T64" fmla="*/ 14 w 610"/>
                  <a:gd name="T65" fmla="*/ 336 h 610"/>
                  <a:gd name="T66" fmla="*/ 35 w 610"/>
                  <a:gd name="T67" fmla="*/ 418 h 610"/>
                  <a:gd name="T68" fmla="*/ 79 w 610"/>
                  <a:gd name="T69" fmla="*/ 491 h 610"/>
                  <a:gd name="T70" fmla="*/ 142 w 610"/>
                  <a:gd name="T71" fmla="*/ 549 h 610"/>
                  <a:gd name="T72" fmla="*/ 219 w 610"/>
                  <a:gd name="T73" fmla="*/ 585 h 610"/>
                  <a:gd name="T74" fmla="*/ 305 w 610"/>
                  <a:gd name="T75" fmla="*/ 599 h 610"/>
                  <a:gd name="T76" fmla="*/ 392 w 610"/>
                  <a:gd name="T77" fmla="*/ 585 h 610"/>
                  <a:gd name="T78" fmla="*/ 468 w 610"/>
                  <a:gd name="T79" fmla="*/ 549 h 610"/>
                  <a:gd name="T80" fmla="*/ 532 w 610"/>
                  <a:gd name="T81" fmla="*/ 491 h 610"/>
                  <a:gd name="T82" fmla="*/ 576 w 610"/>
                  <a:gd name="T83" fmla="*/ 418 h 610"/>
                  <a:gd name="T84" fmla="*/ 597 w 610"/>
                  <a:gd name="T85" fmla="*/ 336 h 61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0"/>
                  <a:gd name="T130" fmla="*/ 0 h 610"/>
                  <a:gd name="T131" fmla="*/ 610 w 610"/>
                  <a:gd name="T132" fmla="*/ 610 h 61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0" h="610">
                    <a:moveTo>
                      <a:pt x="610" y="305"/>
                    </a:moveTo>
                    <a:lnTo>
                      <a:pt x="610" y="274"/>
                    </a:lnTo>
                    <a:lnTo>
                      <a:pt x="605" y="244"/>
                    </a:lnTo>
                    <a:lnTo>
                      <a:pt x="597" y="215"/>
                    </a:lnTo>
                    <a:lnTo>
                      <a:pt x="587" y="186"/>
                    </a:lnTo>
                    <a:lnTo>
                      <a:pt x="574" y="159"/>
                    </a:lnTo>
                    <a:lnTo>
                      <a:pt x="559" y="134"/>
                    </a:lnTo>
                    <a:lnTo>
                      <a:pt x="541" y="111"/>
                    </a:lnTo>
                    <a:lnTo>
                      <a:pt x="522" y="88"/>
                    </a:lnTo>
                    <a:lnTo>
                      <a:pt x="499" y="69"/>
                    </a:lnTo>
                    <a:lnTo>
                      <a:pt x="476" y="52"/>
                    </a:lnTo>
                    <a:lnTo>
                      <a:pt x="451" y="36"/>
                    </a:lnTo>
                    <a:lnTo>
                      <a:pt x="424" y="23"/>
                    </a:lnTo>
                    <a:lnTo>
                      <a:pt x="395" y="13"/>
                    </a:lnTo>
                    <a:lnTo>
                      <a:pt x="367" y="6"/>
                    </a:lnTo>
                    <a:lnTo>
                      <a:pt x="336" y="0"/>
                    </a:lnTo>
                    <a:lnTo>
                      <a:pt x="305" y="0"/>
                    </a:lnTo>
                    <a:lnTo>
                      <a:pt x="275" y="0"/>
                    </a:lnTo>
                    <a:lnTo>
                      <a:pt x="244" y="6"/>
                    </a:lnTo>
                    <a:lnTo>
                      <a:pt x="215" y="13"/>
                    </a:lnTo>
                    <a:lnTo>
                      <a:pt x="186" y="23"/>
                    </a:lnTo>
                    <a:lnTo>
                      <a:pt x="159" y="36"/>
                    </a:lnTo>
                    <a:lnTo>
                      <a:pt x="134" y="52"/>
                    </a:lnTo>
                    <a:lnTo>
                      <a:pt x="111" y="69"/>
                    </a:lnTo>
                    <a:lnTo>
                      <a:pt x="88" y="88"/>
                    </a:lnTo>
                    <a:lnTo>
                      <a:pt x="69" y="111"/>
                    </a:lnTo>
                    <a:lnTo>
                      <a:pt x="52" y="134"/>
                    </a:lnTo>
                    <a:lnTo>
                      <a:pt x="37" y="159"/>
                    </a:lnTo>
                    <a:lnTo>
                      <a:pt x="23" y="186"/>
                    </a:lnTo>
                    <a:lnTo>
                      <a:pt x="14" y="215"/>
                    </a:lnTo>
                    <a:lnTo>
                      <a:pt x="6" y="244"/>
                    </a:lnTo>
                    <a:lnTo>
                      <a:pt x="0" y="274"/>
                    </a:lnTo>
                    <a:lnTo>
                      <a:pt x="0" y="305"/>
                    </a:lnTo>
                    <a:lnTo>
                      <a:pt x="0" y="336"/>
                    </a:lnTo>
                    <a:lnTo>
                      <a:pt x="6" y="366"/>
                    </a:lnTo>
                    <a:lnTo>
                      <a:pt x="14" y="395"/>
                    </a:lnTo>
                    <a:lnTo>
                      <a:pt x="23" y="424"/>
                    </a:lnTo>
                    <a:lnTo>
                      <a:pt x="37" y="451"/>
                    </a:lnTo>
                    <a:lnTo>
                      <a:pt x="52" y="476"/>
                    </a:lnTo>
                    <a:lnTo>
                      <a:pt x="69" y="499"/>
                    </a:lnTo>
                    <a:lnTo>
                      <a:pt x="88" y="522"/>
                    </a:lnTo>
                    <a:lnTo>
                      <a:pt x="111" y="541"/>
                    </a:lnTo>
                    <a:lnTo>
                      <a:pt x="134" y="558"/>
                    </a:lnTo>
                    <a:lnTo>
                      <a:pt x="159" y="574"/>
                    </a:lnTo>
                    <a:lnTo>
                      <a:pt x="186" y="587"/>
                    </a:lnTo>
                    <a:lnTo>
                      <a:pt x="215" y="597"/>
                    </a:lnTo>
                    <a:lnTo>
                      <a:pt x="244" y="604"/>
                    </a:lnTo>
                    <a:lnTo>
                      <a:pt x="275" y="610"/>
                    </a:lnTo>
                    <a:lnTo>
                      <a:pt x="305" y="610"/>
                    </a:lnTo>
                    <a:lnTo>
                      <a:pt x="336" y="610"/>
                    </a:lnTo>
                    <a:lnTo>
                      <a:pt x="367" y="604"/>
                    </a:lnTo>
                    <a:lnTo>
                      <a:pt x="395" y="597"/>
                    </a:lnTo>
                    <a:lnTo>
                      <a:pt x="424" y="587"/>
                    </a:lnTo>
                    <a:lnTo>
                      <a:pt x="451" y="574"/>
                    </a:lnTo>
                    <a:lnTo>
                      <a:pt x="476" y="558"/>
                    </a:lnTo>
                    <a:lnTo>
                      <a:pt x="499" y="541"/>
                    </a:lnTo>
                    <a:lnTo>
                      <a:pt x="522" y="522"/>
                    </a:lnTo>
                    <a:lnTo>
                      <a:pt x="541" y="499"/>
                    </a:lnTo>
                    <a:lnTo>
                      <a:pt x="559" y="476"/>
                    </a:lnTo>
                    <a:lnTo>
                      <a:pt x="574" y="451"/>
                    </a:lnTo>
                    <a:lnTo>
                      <a:pt x="587" y="424"/>
                    </a:lnTo>
                    <a:lnTo>
                      <a:pt x="597" y="395"/>
                    </a:lnTo>
                    <a:lnTo>
                      <a:pt x="605" y="366"/>
                    </a:lnTo>
                    <a:lnTo>
                      <a:pt x="610" y="336"/>
                    </a:lnTo>
                    <a:lnTo>
                      <a:pt x="610" y="305"/>
                    </a:lnTo>
                    <a:lnTo>
                      <a:pt x="599" y="305"/>
                    </a:lnTo>
                    <a:lnTo>
                      <a:pt x="597" y="274"/>
                    </a:lnTo>
                    <a:lnTo>
                      <a:pt x="593" y="246"/>
                    </a:lnTo>
                    <a:lnTo>
                      <a:pt x="585" y="219"/>
                    </a:lnTo>
                    <a:lnTo>
                      <a:pt x="576" y="192"/>
                    </a:lnTo>
                    <a:lnTo>
                      <a:pt x="562" y="165"/>
                    </a:lnTo>
                    <a:lnTo>
                      <a:pt x="549" y="142"/>
                    </a:lnTo>
                    <a:lnTo>
                      <a:pt x="532" y="119"/>
                    </a:lnTo>
                    <a:lnTo>
                      <a:pt x="512" y="98"/>
                    </a:lnTo>
                    <a:lnTo>
                      <a:pt x="491" y="79"/>
                    </a:lnTo>
                    <a:lnTo>
                      <a:pt x="468" y="61"/>
                    </a:lnTo>
                    <a:lnTo>
                      <a:pt x="445" y="48"/>
                    </a:lnTo>
                    <a:lnTo>
                      <a:pt x="418" y="34"/>
                    </a:lnTo>
                    <a:lnTo>
                      <a:pt x="392" y="25"/>
                    </a:lnTo>
                    <a:lnTo>
                      <a:pt x="365" y="17"/>
                    </a:lnTo>
                    <a:lnTo>
                      <a:pt x="336" y="13"/>
                    </a:lnTo>
                    <a:lnTo>
                      <a:pt x="305" y="11"/>
                    </a:lnTo>
                    <a:lnTo>
                      <a:pt x="275" y="13"/>
                    </a:lnTo>
                    <a:lnTo>
                      <a:pt x="246" y="17"/>
                    </a:lnTo>
                    <a:lnTo>
                      <a:pt x="219" y="25"/>
                    </a:lnTo>
                    <a:lnTo>
                      <a:pt x="192" y="34"/>
                    </a:lnTo>
                    <a:lnTo>
                      <a:pt x="165" y="48"/>
                    </a:lnTo>
                    <a:lnTo>
                      <a:pt x="142" y="61"/>
                    </a:lnTo>
                    <a:lnTo>
                      <a:pt x="119" y="79"/>
                    </a:lnTo>
                    <a:lnTo>
                      <a:pt x="98" y="98"/>
                    </a:lnTo>
                    <a:lnTo>
                      <a:pt x="79" y="119"/>
                    </a:lnTo>
                    <a:lnTo>
                      <a:pt x="62" y="142"/>
                    </a:lnTo>
                    <a:lnTo>
                      <a:pt x="48" y="165"/>
                    </a:lnTo>
                    <a:lnTo>
                      <a:pt x="35" y="192"/>
                    </a:lnTo>
                    <a:lnTo>
                      <a:pt x="25" y="219"/>
                    </a:lnTo>
                    <a:lnTo>
                      <a:pt x="17" y="246"/>
                    </a:lnTo>
                    <a:lnTo>
                      <a:pt x="14" y="274"/>
                    </a:lnTo>
                    <a:lnTo>
                      <a:pt x="12" y="305"/>
                    </a:lnTo>
                    <a:lnTo>
                      <a:pt x="14" y="336"/>
                    </a:lnTo>
                    <a:lnTo>
                      <a:pt x="17" y="365"/>
                    </a:lnTo>
                    <a:lnTo>
                      <a:pt x="25" y="391"/>
                    </a:lnTo>
                    <a:lnTo>
                      <a:pt x="35" y="418"/>
                    </a:lnTo>
                    <a:lnTo>
                      <a:pt x="48" y="445"/>
                    </a:lnTo>
                    <a:lnTo>
                      <a:pt x="62" y="468"/>
                    </a:lnTo>
                    <a:lnTo>
                      <a:pt x="79" y="491"/>
                    </a:lnTo>
                    <a:lnTo>
                      <a:pt x="98" y="512"/>
                    </a:lnTo>
                    <a:lnTo>
                      <a:pt x="119" y="531"/>
                    </a:lnTo>
                    <a:lnTo>
                      <a:pt x="142" y="549"/>
                    </a:lnTo>
                    <a:lnTo>
                      <a:pt x="165" y="562"/>
                    </a:lnTo>
                    <a:lnTo>
                      <a:pt x="192" y="576"/>
                    </a:lnTo>
                    <a:lnTo>
                      <a:pt x="219" y="585"/>
                    </a:lnTo>
                    <a:lnTo>
                      <a:pt x="246" y="591"/>
                    </a:lnTo>
                    <a:lnTo>
                      <a:pt x="275" y="597"/>
                    </a:lnTo>
                    <a:lnTo>
                      <a:pt x="305" y="599"/>
                    </a:lnTo>
                    <a:lnTo>
                      <a:pt x="336" y="597"/>
                    </a:lnTo>
                    <a:lnTo>
                      <a:pt x="365" y="591"/>
                    </a:lnTo>
                    <a:lnTo>
                      <a:pt x="392" y="585"/>
                    </a:lnTo>
                    <a:lnTo>
                      <a:pt x="418" y="576"/>
                    </a:lnTo>
                    <a:lnTo>
                      <a:pt x="445" y="562"/>
                    </a:lnTo>
                    <a:lnTo>
                      <a:pt x="468" y="549"/>
                    </a:lnTo>
                    <a:lnTo>
                      <a:pt x="491" y="531"/>
                    </a:lnTo>
                    <a:lnTo>
                      <a:pt x="512" y="512"/>
                    </a:lnTo>
                    <a:lnTo>
                      <a:pt x="532" y="491"/>
                    </a:lnTo>
                    <a:lnTo>
                      <a:pt x="549" y="468"/>
                    </a:lnTo>
                    <a:lnTo>
                      <a:pt x="562" y="445"/>
                    </a:lnTo>
                    <a:lnTo>
                      <a:pt x="576" y="418"/>
                    </a:lnTo>
                    <a:lnTo>
                      <a:pt x="585" y="391"/>
                    </a:lnTo>
                    <a:lnTo>
                      <a:pt x="593" y="365"/>
                    </a:lnTo>
                    <a:lnTo>
                      <a:pt x="597" y="336"/>
                    </a:lnTo>
                    <a:lnTo>
                      <a:pt x="599" y="305"/>
                    </a:lnTo>
                    <a:lnTo>
                      <a:pt x="610" y="305"/>
                    </a:lnTo>
                    <a:close/>
                  </a:path>
                </a:pathLst>
              </a:custGeom>
              <a:solidFill>
                <a:srgbClr val="D1ECFF"/>
              </a:solidFill>
              <a:ln w="9525">
                <a:noFill/>
                <a:round/>
                <a:headEnd/>
                <a:tailEnd/>
              </a:ln>
            </p:spPr>
            <p:txBody>
              <a:bodyPr/>
              <a:lstStyle/>
              <a:p>
                <a:endParaRPr lang="en-US"/>
              </a:p>
            </p:txBody>
          </p:sp>
          <p:sp>
            <p:nvSpPr>
              <p:cNvPr id="27866" name="Freeform 1182"/>
              <p:cNvSpPr>
                <a:spLocks/>
              </p:cNvSpPr>
              <p:nvPr/>
            </p:nvSpPr>
            <p:spPr bwMode="auto">
              <a:xfrm>
                <a:off x="569" y="1907"/>
                <a:ext cx="599" cy="598"/>
              </a:xfrm>
              <a:custGeom>
                <a:avLst/>
                <a:gdLst>
                  <a:gd name="T0" fmla="*/ 593 w 599"/>
                  <a:gd name="T1" fmla="*/ 238 h 598"/>
                  <a:gd name="T2" fmla="*/ 562 w 599"/>
                  <a:gd name="T3" fmla="*/ 157 h 598"/>
                  <a:gd name="T4" fmla="*/ 510 w 599"/>
                  <a:gd name="T5" fmla="*/ 88 h 598"/>
                  <a:gd name="T6" fmla="*/ 441 w 599"/>
                  <a:gd name="T7" fmla="*/ 36 h 598"/>
                  <a:gd name="T8" fmla="*/ 359 w 599"/>
                  <a:gd name="T9" fmla="*/ 5 h 598"/>
                  <a:gd name="T10" fmla="*/ 269 w 599"/>
                  <a:gd name="T11" fmla="*/ 2 h 598"/>
                  <a:gd name="T12" fmla="*/ 182 w 599"/>
                  <a:gd name="T13" fmla="*/ 23 h 598"/>
                  <a:gd name="T14" fmla="*/ 109 w 599"/>
                  <a:gd name="T15" fmla="*/ 69 h 598"/>
                  <a:gd name="T16" fmla="*/ 52 w 599"/>
                  <a:gd name="T17" fmla="*/ 132 h 598"/>
                  <a:gd name="T18" fmla="*/ 13 w 599"/>
                  <a:gd name="T19" fmla="*/ 211 h 598"/>
                  <a:gd name="T20" fmla="*/ 0 w 599"/>
                  <a:gd name="T21" fmla="*/ 299 h 598"/>
                  <a:gd name="T22" fmla="*/ 13 w 599"/>
                  <a:gd name="T23" fmla="*/ 387 h 598"/>
                  <a:gd name="T24" fmla="*/ 52 w 599"/>
                  <a:gd name="T25" fmla="*/ 466 h 598"/>
                  <a:gd name="T26" fmla="*/ 109 w 599"/>
                  <a:gd name="T27" fmla="*/ 529 h 598"/>
                  <a:gd name="T28" fmla="*/ 182 w 599"/>
                  <a:gd name="T29" fmla="*/ 575 h 598"/>
                  <a:gd name="T30" fmla="*/ 269 w 599"/>
                  <a:gd name="T31" fmla="*/ 596 h 598"/>
                  <a:gd name="T32" fmla="*/ 359 w 599"/>
                  <a:gd name="T33" fmla="*/ 593 h 598"/>
                  <a:gd name="T34" fmla="*/ 441 w 599"/>
                  <a:gd name="T35" fmla="*/ 562 h 598"/>
                  <a:gd name="T36" fmla="*/ 510 w 599"/>
                  <a:gd name="T37" fmla="*/ 510 h 598"/>
                  <a:gd name="T38" fmla="*/ 562 w 599"/>
                  <a:gd name="T39" fmla="*/ 441 h 598"/>
                  <a:gd name="T40" fmla="*/ 593 w 599"/>
                  <a:gd name="T41" fmla="*/ 359 h 598"/>
                  <a:gd name="T42" fmla="*/ 585 w 599"/>
                  <a:gd name="T43" fmla="*/ 299 h 598"/>
                  <a:gd name="T44" fmla="*/ 574 w 599"/>
                  <a:gd name="T45" fmla="*/ 215 h 598"/>
                  <a:gd name="T46" fmla="*/ 537 w 599"/>
                  <a:gd name="T47" fmla="*/ 138 h 598"/>
                  <a:gd name="T48" fmla="*/ 482 w 599"/>
                  <a:gd name="T49" fmla="*/ 78 h 598"/>
                  <a:gd name="T50" fmla="*/ 411 w 599"/>
                  <a:gd name="T51" fmla="*/ 34 h 598"/>
                  <a:gd name="T52" fmla="*/ 328 w 599"/>
                  <a:gd name="T53" fmla="*/ 13 h 598"/>
                  <a:gd name="T54" fmla="*/ 242 w 599"/>
                  <a:gd name="T55" fmla="*/ 19 h 598"/>
                  <a:gd name="T56" fmla="*/ 163 w 599"/>
                  <a:gd name="T57" fmla="*/ 48 h 598"/>
                  <a:gd name="T58" fmla="*/ 96 w 599"/>
                  <a:gd name="T59" fmla="*/ 96 h 598"/>
                  <a:gd name="T60" fmla="*/ 48 w 599"/>
                  <a:gd name="T61" fmla="*/ 163 h 598"/>
                  <a:gd name="T62" fmla="*/ 19 w 599"/>
                  <a:gd name="T63" fmla="*/ 241 h 598"/>
                  <a:gd name="T64" fmla="*/ 13 w 599"/>
                  <a:gd name="T65" fmla="*/ 328 h 598"/>
                  <a:gd name="T66" fmla="*/ 34 w 599"/>
                  <a:gd name="T67" fmla="*/ 410 h 598"/>
                  <a:gd name="T68" fmla="*/ 79 w 599"/>
                  <a:gd name="T69" fmla="*/ 481 h 598"/>
                  <a:gd name="T70" fmla="*/ 138 w 599"/>
                  <a:gd name="T71" fmla="*/ 537 h 598"/>
                  <a:gd name="T72" fmla="*/ 215 w 599"/>
                  <a:gd name="T73" fmla="*/ 572 h 598"/>
                  <a:gd name="T74" fmla="*/ 299 w 599"/>
                  <a:gd name="T75" fmla="*/ 585 h 598"/>
                  <a:gd name="T76" fmla="*/ 384 w 599"/>
                  <a:gd name="T77" fmla="*/ 572 h 598"/>
                  <a:gd name="T78" fmla="*/ 458 w 599"/>
                  <a:gd name="T79" fmla="*/ 537 h 598"/>
                  <a:gd name="T80" fmla="*/ 520 w 599"/>
                  <a:gd name="T81" fmla="*/ 481 h 598"/>
                  <a:gd name="T82" fmla="*/ 562 w 599"/>
                  <a:gd name="T83" fmla="*/ 410 h 598"/>
                  <a:gd name="T84" fmla="*/ 583 w 599"/>
                  <a:gd name="T85" fmla="*/ 328 h 59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99"/>
                  <a:gd name="T130" fmla="*/ 0 h 598"/>
                  <a:gd name="T131" fmla="*/ 599 w 599"/>
                  <a:gd name="T132" fmla="*/ 598 h 59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99" h="598">
                    <a:moveTo>
                      <a:pt x="599" y="299"/>
                    </a:moveTo>
                    <a:lnTo>
                      <a:pt x="597" y="268"/>
                    </a:lnTo>
                    <a:lnTo>
                      <a:pt x="593" y="238"/>
                    </a:lnTo>
                    <a:lnTo>
                      <a:pt x="585" y="211"/>
                    </a:lnTo>
                    <a:lnTo>
                      <a:pt x="576" y="182"/>
                    </a:lnTo>
                    <a:lnTo>
                      <a:pt x="562" y="157"/>
                    </a:lnTo>
                    <a:lnTo>
                      <a:pt x="547" y="132"/>
                    </a:lnTo>
                    <a:lnTo>
                      <a:pt x="529" y="109"/>
                    </a:lnTo>
                    <a:lnTo>
                      <a:pt x="510" y="88"/>
                    </a:lnTo>
                    <a:lnTo>
                      <a:pt x="489" y="69"/>
                    </a:lnTo>
                    <a:lnTo>
                      <a:pt x="466" y="51"/>
                    </a:lnTo>
                    <a:lnTo>
                      <a:pt x="441" y="36"/>
                    </a:lnTo>
                    <a:lnTo>
                      <a:pt x="416" y="23"/>
                    </a:lnTo>
                    <a:lnTo>
                      <a:pt x="387" y="13"/>
                    </a:lnTo>
                    <a:lnTo>
                      <a:pt x="359" y="5"/>
                    </a:lnTo>
                    <a:lnTo>
                      <a:pt x="330" y="2"/>
                    </a:lnTo>
                    <a:lnTo>
                      <a:pt x="299" y="0"/>
                    </a:lnTo>
                    <a:lnTo>
                      <a:pt x="269" y="2"/>
                    </a:lnTo>
                    <a:lnTo>
                      <a:pt x="240" y="5"/>
                    </a:lnTo>
                    <a:lnTo>
                      <a:pt x="211" y="13"/>
                    </a:lnTo>
                    <a:lnTo>
                      <a:pt x="182" y="23"/>
                    </a:lnTo>
                    <a:lnTo>
                      <a:pt x="157" y="36"/>
                    </a:lnTo>
                    <a:lnTo>
                      <a:pt x="132" y="51"/>
                    </a:lnTo>
                    <a:lnTo>
                      <a:pt x="109" y="69"/>
                    </a:lnTo>
                    <a:lnTo>
                      <a:pt x="88" y="88"/>
                    </a:lnTo>
                    <a:lnTo>
                      <a:pt x="69" y="109"/>
                    </a:lnTo>
                    <a:lnTo>
                      <a:pt x="52" y="132"/>
                    </a:lnTo>
                    <a:lnTo>
                      <a:pt x="36" y="157"/>
                    </a:lnTo>
                    <a:lnTo>
                      <a:pt x="23" y="182"/>
                    </a:lnTo>
                    <a:lnTo>
                      <a:pt x="13" y="211"/>
                    </a:lnTo>
                    <a:lnTo>
                      <a:pt x="6" y="238"/>
                    </a:lnTo>
                    <a:lnTo>
                      <a:pt x="2" y="268"/>
                    </a:lnTo>
                    <a:lnTo>
                      <a:pt x="0" y="299"/>
                    </a:lnTo>
                    <a:lnTo>
                      <a:pt x="2" y="330"/>
                    </a:lnTo>
                    <a:lnTo>
                      <a:pt x="6" y="359"/>
                    </a:lnTo>
                    <a:lnTo>
                      <a:pt x="13" y="387"/>
                    </a:lnTo>
                    <a:lnTo>
                      <a:pt x="23" y="416"/>
                    </a:lnTo>
                    <a:lnTo>
                      <a:pt x="36" y="441"/>
                    </a:lnTo>
                    <a:lnTo>
                      <a:pt x="52" y="466"/>
                    </a:lnTo>
                    <a:lnTo>
                      <a:pt x="69" y="489"/>
                    </a:lnTo>
                    <a:lnTo>
                      <a:pt x="88" y="510"/>
                    </a:lnTo>
                    <a:lnTo>
                      <a:pt x="109" y="529"/>
                    </a:lnTo>
                    <a:lnTo>
                      <a:pt x="132" y="547"/>
                    </a:lnTo>
                    <a:lnTo>
                      <a:pt x="157" y="562"/>
                    </a:lnTo>
                    <a:lnTo>
                      <a:pt x="182" y="575"/>
                    </a:lnTo>
                    <a:lnTo>
                      <a:pt x="211" y="585"/>
                    </a:lnTo>
                    <a:lnTo>
                      <a:pt x="240" y="593"/>
                    </a:lnTo>
                    <a:lnTo>
                      <a:pt x="269" y="596"/>
                    </a:lnTo>
                    <a:lnTo>
                      <a:pt x="299" y="598"/>
                    </a:lnTo>
                    <a:lnTo>
                      <a:pt x="330" y="596"/>
                    </a:lnTo>
                    <a:lnTo>
                      <a:pt x="359" y="593"/>
                    </a:lnTo>
                    <a:lnTo>
                      <a:pt x="387" y="585"/>
                    </a:lnTo>
                    <a:lnTo>
                      <a:pt x="416" y="575"/>
                    </a:lnTo>
                    <a:lnTo>
                      <a:pt x="441" y="562"/>
                    </a:lnTo>
                    <a:lnTo>
                      <a:pt x="466" y="547"/>
                    </a:lnTo>
                    <a:lnTo>
                      <a:pt x="489" y="529"/>
                    </a:lnTo>
                    <a:lnTo>
                      <a:pt x="510" y="510"/>
                    </a:lnTo>
                    <a:lnTo>
                      <a:pt x="529" y="489"/>
                    </a:lnTo>
                    <a:lnTo>
                      <a:pt x="547" y="466"/>
                    </a:lnTo>
                    <a:lnTo>
                      <a:pt x="562" y="441"/>
                    </a:lnTo>
                    <a:lnTo>
                      <a:pt x="576" y="416"/>
                    </a:lnTo>
                    <a:lnTo>
                      <a:pt x="585" y="387"/>
                    </a:lnTo>
                    <a:lnTo>
                      <a:pt x="593" y="359"/>
                    </a:lnTo>
                    <a:lnTo>
                      <a:pt x="597" y="330"/>
                    </a:lnTo>
                    <a:lnTo>
                      <a:pt x="599" y="299"/>
                    </a:lnTo>
                    <a:lnTo>
                      <a:pt x="585" y="299"/>
                    </a:lnTo>
                    <a:lnTo>
                      <a:pt x="583" y="270"/>
                    </a:lnTo>
                    <a:lnTo>
                      <a:pt x="579" y="241"/>
                    </a:lnTo>
                    <a:lnTo>
                      <a:pt x="574" y="215"/>
                    </a:lnTo>
                    <a:lnTo>
                      <a:pt x="562" y="188"/>
                    </a:lnTo>
                    <a:lnTo>
                      <a:pt x="551" y="163"/>
                    </a:lnTo>
                    <a:lnTo>
                      <a:pt x="537" y="138"/>
                    </a:lnTo>
                    <a:lnTo>
                      <a:pt x="520" y="117"/>
                    </a:lnTo>
                    <a:lnTo>
                      <a:pt x="503" y="96"/>
                    </a:lnTo>
                    <a:lnTo>
                      <a:pt x="482" y="78"/>
                    </a:lnTo>
                    <a:lnTo>
                      <a:pt x="458" y="61"/>
                    </a:lnTo>
                    <a:lnTo>
                      <a:pt x="435" y="48"/>
                    </a:lnTo>
                    <a:lnTo>
                      <a:pt x="411" y="34"/>
                    </a:lnTo>
                    <a:lnTo>
                      <a:pt x="384" y="25"/>
                    </a:lnTo>
                    <a:lnTo>
                      <a:pt x="357" y="19"/>
                    </a:lnTo>
                    <a:lnTo>
                      <a:pt x="328" y="13"/>
                    </a:lnTo>
                    <a:lnTo>
                      <a:pt x="299" y="13"/>
                    </a:lnTo>
                    <a:lnTo>
                      <a:pt x="270" y="13"/>
                    </a:lnTo>
                    <a:lnTo>
                      <a:pt x="242" y="19"/>
                    </a:lnTo>
                    <a:lnTo>
                      <a:pt x="215" y="25"/>
                    </a:lnTo>
                    <a:lnTo>
                      <a:pt x="188" y="34"/>
                    </a:lnTo>
                    <a:lnTo>
                      <a:pt x="163" y="48"/>
                    </a:lnTo>
                    <a:lnTo>
                      <a:pt x="138" y="61"/>
                    </a:lnTo>
                    <a:lnTo>
                      <a:pt x="117" y="78"/>
                    </a:lnTo>
                    <a:lnTo>
                      <a:pt x="96" y="96"/>
                    </a:lnTo>
                    <a:lnTo>
                      <a:pt x="79" y="117"/>
                    </a:lnTo>
                    <a:lnTo>
                      <a:pt x="61" y="138"/>
                    </a:lnTo>
                    <a:lnTo>
                      <a:pt x="48" y="163"/>
                    </a:lnTo>
                    <a:lnTo>
                      <a:pt x="34" y="188"/>
                    </a:lnTo>
                    <a:lnTo>
                      <a:pt x="25" y="215"/>
                    </a:lnTo>
                    <a:lnTo>
                      <a:pt x="19" y="241"/>
                    </a:lnTo>
                    <a:lnTo>
                      <a:pt x="13" y="270"/>
                    </a:lnTo>
                    <a:lnTo>
                      <a:pt x="13" y="299"/>
                    </a:lnTo>
                    <a:lnTo>
                      <a:pt x="13" y="328"/>
                    </a:lnTo>
                    <a:lnTo>
                      <a:pt x="19" y="357"/>
                    </a:lnTo>
                    <a:lnTo>
                      <a:pt x="25" y="383"/>
                    </a:lnTo>
                    <a:lnTo>
                      <a:pt x="34" y="410"/>
                    </a:lnTo>
                    <a:lnTo>
                      <a:pt x="48" y="435"/>
                    </a:lnTo>
                    <a:lnTo>
                      <a:pt x="61" y="458"/>
                    </a:lnTo>
                    <a:lnTo>
                      <a:pt x="79" y="481"/>
                    </a:lnTo>
                    <a:lnTo>
                      <a:pt x="96" y="501"/>
                    </a:lnTo>
                    <a:lnTo>
                      <a:pt x="117" y="520"/>
                    </a:lnTo>
                    <a:lnTo>
                      <a:pt x="138" y="537"/>
                    </a:lnTo>
                    <a:lnTo>
                      <a:pt x="163" y="550"/>
                    </a:lnTo>
                    <a:lnTo>
                      <a:pt x="188" y="562"/>
                    </a:lnTo>
                    <a:lnTo>
                      <a:pt x="215" y="572"/>
                    </a:lnTo>
                    <a:lnTo>
                      <a:pt x="242" y="579"/>
                    </a:lnTo>
                    <a:lnTo>
                      <a:pt x="270" y="583"/>
                    </a:lnTo>
                    <a:lnTo>
                      <a:pt x="299" y="585"/>
                    </a:lnTo>
                    <a:lnTo>
                      <a:pt x="328" y="583"/>
                    </a:lnTo>
                    <a:lnTo>
                      <a:pt x="357" y="579"/>
                    </a:lnTo>
                    <a:lnTo>
                      <a:pt x="384" y="572"/>
                    </a:lnTo>
                    <a:lnTo>
                      <a:pt x="411" y="562"/>
                    </a:lnTo>
                    <a:lnTo>
                      <a:pt x="435" y="550"/>
                    </a:lnTo>
                    <a:lnTo>
                      <a:pt x="458" y="537"/>
                    </a:lnTo>
                    <a:lnTo>
                      <a:pt x="482" y="520"/>
                    </a:lnTo>
                    <a:lnTo>
                      <a:pt x="503" y="501"/>
                    </a:lnTo>
                    <a:lnTo>
                      <a:pt x="520" y="481"/>
                    </a:lnTo>
                    <a:lnTo>
                      <a:pt x="537" y="458"/>
                    </a:lnTo>
                    <a:lnTo>
                      <a:pt x="551" y="435"/>
                    </a:lnTo>
                    <a:lnTo>
                      <a:pt x="562" y="410"/>
                    </a:lnTo>
                    <a:lnTo>
                      <a:pt x="574" y="383"/>
                    </a:lnTo>
                    <a:lnTo>
                      <a:pt x="579" y="357"/>
                    </a:lnTo>
                    <a:lnTo>
                      <a:pt x="583" y="328"/>
                    </a:lnTo>
                    <a:lnTo>
                      <a:pt x="585" y="299"/>
                    </a:lnTo>
                    <a:lnTo>
                      <a:pt x="599" y="299"/>
                    </a:lnTo>
                    <a:close/>
                  </a:path>
                </a:pathLst>
              </a:custGeom>
              <a:solidFill>
                <a:srgbClr val="D2EDFF"/>
              </a:solidFill>
              <a:ln w="9525">
                <a:noFill/>
                <a:round/>
                <a:headEnd/>
                <a:tailEnd/>
              </a:ln>
            </p:spPr>
            <p:txBody>
              <a:bodyPr/>
              <a:lstStyle/>
              <a:p>
                <a:endParaRPr lang="en-US"/>
              </a:p>
            </p:txBody>
          </p:sp>
          <p:sp>
            <p:nvSpPr>
              <p:cNvPr id="27867" name="Freeform 1183"/>
              <p:cNvSpPr>
                <a:spLocks/>
              </p:cNvSpPr>
              <p:nvPr/>
            </p:nvSpPr>
            <p:spPr bwMode="auto">
              <a:xfrm>
                <a:off x="575" y="1912"/>
                <a:ext cx="587" cy="588"/>
              </a:xfrm>
              <a:custGeom>
                <a:avLst/>
                <a:gdLst>
                  <a:gd name="T0" fmla="*/ 581 w 587"/>
                  <a:gd name="T1" fmla="*/ 235 h 588"/>
                  <a:gd name="T2" fmla="*/ 550 w 587"/>
                  <a:gd name="T3" fmla="*/ 154 h 588"/>
                  <a:gd name="T4" fmla="*/ 500 w 587"/>
                  <a:gd name="T5" fmla="*/ 87 h 588"/>
                  <a:gd name="T6" fmla="*/ 433 w 587"/>
                  <a:gd name="T7" fmla="*/ 37 h 588"/>
                  <a:gd name="T8" fmla="*/ 353 w 587"/>
                  <a:gd name="T9" fmla="*/ 6 h 588"/>
                  <a:gd name="T10" fmla="*/ 263 w 587"/>
                  <a:gd name="T11" fmla="*/ 2 h 588"/>
                  <a:gd name="T12" fmla="*/ 180 w 587"/>
                  <a:gd name="T13" fmla="*/ 23 h 588"/>
                  <a:gd name="T14" fmla="*/ 107 w 587"/>
                  <a:gd name="T15" fmla="*/ 68 h 588"/>
                  <a:gd name="T16" fmla="*/ 50 w 587"/>
                  <a:gd name="T17" fmla="*/ 131 h 588"/>
                  <a:gd name="T18" fmla="*/ 13 w 587"/>
                  <a:gd name="T19" fmla="*/ 208 h 588"/>
                  <a:gd name="T20" fmla="*/ 0 w 587"/>
                  <a:gd name="T21" fmla="*/ 294 h 588"/>
                  <a:gd name="T22" fmla="*/ 13 w 587"/>
                  <a:gd name="T23" fmla="*/ 380 h 588"/>
                  <a:gd name="T24" fmla="*/ 50 w 587"/>
                  <a:gd name="T25" fmla="*/ 457 h 588"/>
                  <a:gd name="T26" fmla="*/ 107 w 587"/>
                  <a:gd name="T27" fmla="*/ 520 h 588"/>
                  <a:gd name="T28" fmla="*/ 180 w 587"/>
                  <a:gd name="T29" fmla="*/ 565 h 588"/>
                  <a:gd name="T30" fmla="*/ 263 w 587"/>
                  <a:gd name="T31" fmla="*/ 586 h 588"/>
                  <a:gd name="T32" fmla="*/ 353 w 587"/>
                  <a:gd name="T33" fmla="*/ 580 h 588"/>
                  <a:gd name="T34" fmla="*/ 433 w 587"/>
                  <a:gd name="T35" fmla="*/ 551 h 588"/>
                  <a:gd name="T36" fmla="*/ 500 w 587"/>
                  <a:gd name="T37" fmla="*/ 501 h 588"/>
                  <a:gd name="T38" fmla="*/ 550 w 587"/>
                  <a:gd name="T39" fmla="*/ 434 h 588"/>
                  <a:gd name="T40" fmla="*/ 581 w 587"/>
                  <a:gd name="T41" fmla="*/ 354 h 588"/>
                  <a:gd name="T42" fmla="*/ 573 w 587"/>
                  <a:gd name="T43" fmla="*/ 294 h 588"/>
                  <a:gd name="T44" fmla="*/ 560 w 587"/>
                  <a:gd name="T45" fmla="*/ 211 h 588"/>
                  <a:gd name="T46" fmla="*/ 525 w 587"/>
                  <a:gd name="T47" fmla="*/ 137 h 588"/>
                  <a:gd name="T48" fmla="*/ 472 w 587"/>
                  <a:gd name="T49" fmla="*/ 77 h 588"/>
                  <a:gd name="T50" fmla="*/ 403 w 587"/>
                  <a:gd name="T51" fmla="*/ 37 h 588"/>
                  <a:gd name="T52" fmla="*/ 322 w 587"/>
                  <a:gd name="T53" fmla="*/ 16 h 588"/>
                  <a:gd name="T54" fmla="*/ 238 w 587"/>
                  <a:gd name="T55" fmla="*/ 20 h 588"/>
                  <a:gd name="T56" fmla="*/ 159 w 587"/>
                  <a:gd name="T57" fmla="*/ 48 h 588"/>
                  <a:gd name="T58" fmla="*/ 96 w 587"/>
                  <a:gd name="T59" fmla="*/ 96 h 588"/>
                  <a:gd name="T60" fmla="*/ 48 w 587"/>
                  <a:gd name="T61" fmla="*/ 160 h 588"/>
                  <a:gd name="T62" fmla="*/ 19 w 587"/>
                  <a:gd name="T63" fmla="*/ 238 h 588"/>
                  <a:gd name="T64" fmla="*/ 15 w 587"/>
                  <a:gd name="T65" fmla="*/ 323 h 588"/>
                  <a:gd name="T66" fmla="*/ 36 w 587"/>
                  <a:gd name="T67" fmla="*/ 403 h 588"/>
                  <a:gd name="T68" fmla="*/ 76 w 587"/>
                  <a:gd name="T69" fmla="*/ 472 h 588"/>
                  <a:gd name="T70" fmla="*/ 136 w 587"/>
                  <a:gd name="T71" fmla="*/ 526 h 588"/>
                  <a:gd name="T72" fmla="*/ 211 w 587"/>
                  <a:gd name="T73" fmla="*/ 561 h 588"/>
                  <a:gd name="T74" fmla="*/ 293 w 587"/>
                  <a:gd name="T75" fmla="*/ 574 h 588"/>
                  <a:gd name="T76" fmla="*/ 376 w 587"/>
                  <a:gd name="T77" fmla="*/ 561 h 588"/>
                  <a:gd name="T78" fmla="*/ 451 w 587"/>
                  <a:gd name="T79" fmla="*/ 526 h 588"/>
                  <a:gd name="T80" fmla="*/ 510 w 587"/>
                  <a:gd name="T81" fmla="*/ 472 h 588"/>
                  <a:gd name="T82" fmla="*/ 550 w 587"/>
                  <a:gd name="T83" fmla="*/ 403 h 588"/>
                  <a:gd name="T84" fmla="*/ 571 w 587"/>
                  <a:gd name="T85" fmla="*/ 323 h 5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87"/>
                  <a:gd name="T130" fmla="*/ 0 h 588"/>
                  <a:gd name="T131" fmla="*/ 587 w 587"/>
                  <a:gd name="T132" fmla="*/ 588 h 5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87" h="588">
                    <a:moveTo>
                      <a:pt x="587" y="294"/>
                    </a:moveTo>
                    <a:lnTo>
                      <a:pt x="585" y="263"/>
                    </a:lnTo>
                    <a:lnTo>
                      <a:pt x="581" y="235"/>
                    </a:lnTo>
                    <a:lnTo>
                      <a:pt x="573" y="208"/>
                    </a:lnTo>
                    <a:lnTo>
                      <a:pt x="564" y="181"/>
                    </a:lnTo>
                    <a:lnTo>
                      <a:pt x="550" y="154"/>
                    </a:lnTo>
                    <a:lnTo>
                      <a:pt x="537" y="131"/>
                    </a:lnTo>
                    <a:lnTo>
                      <a:pt x="520" y="108"/>
                    </a:lnTo>
                    <a:lnTo>
                      <a:pt x="500" y="87"/>
                    </a:lnTo>
                    <a:lnTo>
                      <a:pt x="479" y="68"/>
                    </a:lnTo>
                    <a:lnTo>
                      <a:pt x="456" y="50"/>
                    </a:lnTo>
                    <a:lnTo>
                      <a:pt x="433" y="37"/>
                    </a:lnTo>
                    <a:lnTo>
                      <a:pt x="406" y="23"/>
                    </a:lnTo>
                    <a:lnTo>
                      <a:pt x="380" y="14"/>
                    </a:lnTo>
                    <a:lnTo>
                      <a:pt x="353" y="6"/>
                    </a:lnTo>
                    <a:lnTo>
                      <a:pt x="324" y="2"/>
                    </a:lnTo>
                    <a:lnTo>
                      <a:pt x="293" y="0"/>
                    </a:lnTo>
                    <a:lnTo>
                      <a:pt x="263" y="2"/>
                    </a:lnTo>
                    <a:lnTo>
                      <a:pt x="234" y="6"/>
                    </a:lnTo>
                    <a:lnTo>
                      <a:pt x="207" y="14"/>
                    </a:lnTo>
                    <a:lnTo>
                      <a:pt x="180" y="23"/>
                    </a:lnTo>
                    <a:lnTo>
                      <a:pt x="153" y="37"/>
                    </a:lnTo>
                    <a:lnTo>
                      <a:pt x="130" y="50"/>
                    </a:lnTo>
                    <a:lnTo>
                      <a:pt x="107" y="68"/>
                    </a:lnTo>
                    <a:lnTo>
                      <a:pt x="86" y="87"/>
                    </a:lnTo>
                    <a:lnTo>
                      <a:pt x="67" y="108"/>
                    </a:lnTo>
                    <a:lnTo>
                      <a:pt x="50" y="131"/>
                    </a:lnTo>
                    <a:lnTo>
                      <a:pt x="36" y="154"/>
                    </a:lnTo>
                    <a:lnTo>
                      <a:pt x="23" y="181"/>
                    </a:lnTo>
                    <a:lnTo>
                      <a:pt x="13" y="208"/>
                    </a:lnTo>
                    <a:lnTo>
                      <a:pt x="5" y="235"/>
                    </a:lnTo>
                    <a:lnTo>
                      <a:pt x="2" y="263"/>
                    </a:lnTo>
                    <a:lnTo>
                      <a:pt x="0" y="294"/>
                    </a:lnTo>
                    <a:lnTo>
                      <a:pt x="2" y="325"/>
                    </a:lnTo>
                    <a:lnTo>
                      <a:pt x="5" y="354"/>
                    </a:lnTo>
                    <a:lnTo>
                      <a:pt x="13" y="380"/>
                    </a:lnTo>
                    <a:lnTo>
                      <a:pt x="23" y="407"/>
                    </a:lnTo>
                    <a:lnTo>
                      <a:pt x="36" y="434"/>
                    </a:lnTo>
                    <a:lnTo>
                      <a:pt x="50" y="457"/>
                    </a:lnTo>
                    <a:lnTo>
                      <a:pt x="67" y="480"/>
                    </a:lnTo>
                    <a:lnTo>
                      <a:pt x="86" y="501"/>
                    </a:lnTo>
                    <a:lnTo>
                      <a:pt x="107" y="520"/>
                    </a:lnTo>
                    <a:lnTo>
                      <a:pt x="130" y="538"/>
                    </a:lnTo>
                    <a:lnTo>
                      <a:pt x="153" y="551"/>
                    </a:lnTo>
                    <a:lnTo>
                      <a:pt x="180" y="565"/>
                    </a:lnTo>
                    <a:lnTo>
                      <a:pt x="207" y="574"/>
                    </a:lnTo>
                    <a:lnTo>
                      <a:pt x="234" y="580"/>
                    </a:lnTo>
                    <a:lnTo>
                      <a:pt x="263" y="586"/>
                    </a:lnTo>
                    <a:lnTo>
                      <a:pt x="293" y="588"/>
                    </a:lnTo>
                    <a:lnTo>
                      <a:pt x="324" y="586"/>
                    </a:lnTo>
                    <a:lnTo>
                      <a:pt x="353" y="580"/>
                    </a:lnTo>
                    <a:lnTo>
                      <a:pt x="380" y="574"/>
                    </a:lnTo>
                    <a:lnTo>
                      <a:pt x="406" y="565"/>
                    </a:lnTo>
                    <a:lnTo>
                      <a:pt x="433" y="551"/>
                    </a:lnTo>
                    <a:lnTo>
                      <a:pt x="456" y="538"/>
                    </a:lnTo>
                    <a:lnTo>
                      <a:pt x="479" y="520"/>
                    </a:lnTo>
                    <a:lnTo>
                      <a:pt x="500" y="501"/>
                    </a:lnTo>
                    <a:lnTo>
                      <a:pt x="520" y="480"/>
                    </a:lnTo>
                    <a:lnTo>
                      <a:pt x="537" y="457"/>
                    </a:lnTo>
                    <a:lnTo>
                      <a:pt x="550" y="434"/>
                    </a:lnTo>
                    <a:lnTo>
                      <a:pt x="564" y="407"/>
                    </a:lnTo>
                    <a:lnTo>
                      <a:pt x="573" y="380"/>
                    </a:lnTo>
                    <a:lnTo>
                      <a:pt x="581" y="354"/>
                    </a:lnTo>
                    <a:lnTo>
                      <a:pt x="585" y="325"/>
                    </a:lnTo>
                    <a:lnTo>
                      <a:pt x="587" y="294"/>
                    </a:lnTo>
                    <a:lnTo>
                      <a:pt x="573" y="294"/>
                    </a:lnTo>
                    <a:lnTo>
                      <a:pt x="571" y="265"/>
                    </a:lnTo>
                    <a:lnTo>
                      <a:pt x="568" y="238"/>
                    </a:lnTo>
                    <a:lnTo>
                      <a:pt x="560" y="211"/>
                    </a:lnTo>
                    <a:lnTo>
                      <a:pt x="550" y="185"/>
                    </a:lnTo>
                    <a:lnTo>
                      <a:pt x="539" y="160"/>
                    </a:lnTo>
                    <a:lnTo>
                      <a:pt x="525" y="137"/>
                    </a:lnTo>
                    <a:lnTo>
                      <a:pt x="510" y="116"/>
                    </a:lnTo>
                    <a:lnTo>
                      <a:pt x="491" y="96"/>
                    </a:lnTo>
                    <a:lnTo>
                      <a:pt x="472" y="77"/>
                    </a:lnTo>
                    <a:lnTo>
                      <a:pt x="451" y="62"/>
                    </a:lnTo>
                    <a:lnTo>
                      <a:pt x="426" y="48"/>
                    </a:lnTo>
                    <a:lnTo>
                      <a:pt x="403" y="37"/>
                    </a:lnTo>
                    <a:lnTo>
                      <a:pt x="376" y="27"/>
                    </a:lnTo>
                    <a:lnTo>
                      <a:pt x="349" y="20"/>
                    </a:lnTo>
                    <a:lnTo>
                      <a:pt x="322" y="16"/>
                    </a:lnTo>
                    <a:lnTo>
                      <a:pt x="293" y="14"/>
                    </a:lnTo>
                    <a:lnTo>
                      <a:pt x="264" y="16"/>
                    </a:lnTo>
                    <a:lnTo>
                      <a:pt x="238" y="20"/>
                    </a:lnTo>
                    <a:lnTo>
                      <a:pt x="211" y="27"/>
                    </a:lnTo>
                    <a:lnTo>
                      <a:pt x="184" y="37"/>
                    </a:lnTo>
                    <a:lnTo>
                      <a:pt x="159" y="48"/>
                    </a:lnTo>
                    <a:lnTo>
                      <a:pt x="136" y="62"/>
                    </a:lnTo>
                    <a:lnTo>
                      <a:pt x="115" y="77"/>
                    </a:lnTo>
                    <a:lnTo>
                      <a:pt x="96" y="96"/>
                    </a:lnTo>
                    <a:lnTo>
                      <a:pt x="76" y="116"/>
                    </a:lnTo>
                    <a:lnTo>
                      <a:pt x="61" y="137"/>
                    </a:lnTo>
                    <a:lnTo>
                      <a:pt x="48" y="160"/>
                    </a:lnTo>
                    <a:lnTo>
                      <a:pt x="36" y="185"/>
                    </a:lnTo>
                    <a:lnTo>
                      <a:pt x="26" y="211"/>
                    </a:lnTo>
                    <a:lnTo>
                      <a:pt x="19" y="238"/>
                    </a:lnTo>
                    <a:lnTo>
                      <a:pt x="15" y="265"/>
                    </a:lnTo>
                    <a:lnTo>
                      <a:pt x="13" y="294"/>
                    </a:lnTo>
                    <a:lnTo>
                      <a:pt x="15" y="323"/>
                    </a:lnTo>
                    <a:lnTo>
                      <a:pt x="19" y="350"/>
                    </a:lnTo>
                    <a:lnTo>
                      <a:pt x="26" y="377"/>
                    </a:lnTo>
                    <a:lnTo>
                      <a:pt x="36" y="403"/>
                    </a:lnTo>
                    <a:lnTo>
                      <a:pt x="48" y="426"/>
                    </a:lnTo>
                    <a:lnTo>
                      <a:pt x="61" y="449"/>
                    </a:lnTo>
                    <a:lnTo>
                      <a:pt x="76" y="472"/>
                    </a:lnTo>
                    <a:lnTo>
                      <a:pt x="96" y="492"/>
                    </a:lnTo>
                    <a:lnTo>
                      <a:pt x="115" y="509"/>
                    </a:lnTo>
                    <a:lnTo>
                      <a:pt x="136" y="526"/>
                    </a:lnTo>
                    <a:lnTo>
                      <a:pt x="159" y="540"/>
                    </a:lnTo>
                    <a:lnTo>
                      <a:pt x="184" y="551"/>
                    </a:lnTo>
                    <a:lnTo>
                      <a:pt x="211" y="561"/>
                    </a:lnTo>
                    <a:lnTo>
                      <a:pt x="238" y="568"/>
                    </a:lnTo>
                    <a:lnTo>
                      <a:pt x="264" y="572"/>
                    </a:lnTo>
                    <a:lnTo>
                      <a:pt x="293" y="574"/>
                    </a:lnTo>
                    <a:lnTo>
                      <a:pt x="322" y="572"/>
                    </a:lnTo>
                    <a:lnTo>
                      <a:pt x="349" y="568"/>
                    </a:lnTo>
                    <a:lnTo>
                      <a:pt x="376" y="561"/>
                    </a:lnTo>
                    <a:lnTo>
                      <a:pt x="403" y="551"/>
                    </a:lnTo>
                    <a:lnTo>
                      <a:pt x="426" y="540"/>
                    </a:lnTo>
                    <a:lnTo>
                      <a:pt x="451" y="526"/>
                    </a:lnTo>
                    <a:lnTo>
                      <a:pt x="472" y="509"/>
                    </a:lnTo>
                    <a:lnTo>
                      <a:pt x="491" y="492"/>
                    </a:lnTo>
                    <a:lnTo>
                      <a:pt x="510" y="472"/>
                    </a:lnTo>
                    <a:lnTo>
                      <a:pt x="525" y="449"/>
                    </a:lnTo>
                    <a:lnTo>
                      <a:pt x="539" y="426"/>
                    </a:lnTo>
                    <a:lnTo>
                      <a:pt x="550" y="403"/>
                    </a:lnTo>
                    <a:lnTo>
                      <a:pt x="560" y="377"/>
                    </a:lnTo>
                    <a:lnTo>
                      <a:pt x="568" y="350"/>
                    </a:lnTo>
                    <a:lnTo>
                      <a:pt x="571" y="323"/>
                    </a:lnTo>
                    <a:lnTo>
                      <a:pt x="573" y="294"/>
                    </a:lnTo>
                    <a:lnTo>
                      <a:pt x="587" y="294"/>
                    </a:lnTo>
                    <a:close/>
                  </a:path>
                </a:pathLst>
              </a:custGeom>
              <a:solidFill>
                <a:srgbClr val="D3EDFF"/>
              </a:solidFill>
              <a:ln w="9525">
                <a:noFill/>
                <a:round/>
                <a:headEnd/>
                <a:tailEnd/>
              </a:ln>
            </p:spPr>
            <p:txBody>
              <a:bodyPr/>
              <a:lstStyle/>
              <a:p>
                <a:endParaRPr lang="en-US"/>
              </a:p>
            </p:txBody>
          </p:sp>
          <p:sp>
            <p:nvSpPr>
              <p:cNvPr id="27868" name="Freeform 1184"/>
              <p:cNvSpPr>
                <a:spLocks/>
              </p:cNvSpPr>
              <p:nvPr/>
            </p:nvSpPr>
            <p:spPr bwMode="auto">
              <a:xfrm>
                <a:off x="582" y="1920"/>
                <a:ext cx="572" cy="572"/>
              </a:xfrm>
              <a:custGeom>
                <a:avLst/>
                <a:gdLst>
                  <a:gd name="T0" fmla="*/ 566 w 572"/>
                  <a:gd name="T1" fmla="*/ 228 h 572"/>
                  <a:gd name="T2" fmla="*/ 538 w 572"/>
                  <a:gd name="T3" fmla="*/ 150 h 572"/>
                  <a:gd name="T4" fmla="*/ 490 w 572"/>
                  <a:gd name="T5" fmla="*/ 83 h 572"/>
                  <a:gd name="T6" fmla="*/ 422 w 572"/>
                  <a:gd name="T7" fmla="*/ 35 h 572"/>
                  <a:gd name="T8" fmla="*/ 344 w 572"/>
                  <a:gd name="T9" fmla="*/ 6 h 572"/>
                  <a:gd name="T10" fmla="*/ 257 w 572"/>
                  <a:gd name="T11" fmla="*/ 0 h 572"/>
                  <a:gd name="T12" fmla="*/ 175 w 572"/>
                  <a:gd name="T13" fmla="*/ 21 h 572"/>
                  <a:gd name="T14" fmla="*/ 104 w 572"/>
                  <a:gd name="T15" fmla="*/ 65 h 572"/>
                  <a:gd name="T16" fmla="*/ 48 w 572"/>
                  <a:gd name="T17" fmla="*/ 125 h 572"/>
                  <a:gd name="T18" fmla="*/ 12 w 572"/>
                  <a:gd name="T19" fmla="*/ 202 h 572"/>
                  <a:gd name="T20" fmla="*/ 0 w 572"/>
                  <a:gd name="T21" fmla="*/ 286 h 572"/>
                  <a:gd name="T22" fmla="*/ 12 w 572"/>
                  <a:gd name="T23" fmla="*/ 370 h 572"/>
                  <a:gd name="T24" fmla="*/ 48 w 572"/>
                  <a:gd name="T25" fmla="*/ 445 h 572"/>
                  <a:gd name="T26" fmla="*/ 104 w 572"/>
                  <a:gd name="T27" fmla="*/ 507 h 572"/>
                  <a:gd name="T28" fmla="*/ 175 w 572"/>
                  <a:gd name="T29" fmla="*/ 549 h 572"/>
                  <a:gd name="T30" fmla="*/ 257 w 572"/>
                  <a:gd name="T31" fmla="*/ 570 h 572"/>
                  <a:gd name="T32" fmla="*/ 344 w 572"/>
                  <a:gd name="T33" fmla="*/ 566 h 572"/>
                  <a:gd name="T34" fmla="*/ 422 w 572"/>
                  <a:gd name="T35" fmla="*/ 537 h 572"/>
                  <a:gd name="T36" fmla="*/ 490 w 572"/>
                  <a:gd name="T37" fmla="*/ 488 h 572"/>
                  <a:gd name="T38" fmla="*/ 538 w 572"/>
                  <a:gd name="T39" fmla="*/ 422 h 572"/>
                  <a:gd name="T40" fmla="*/ 566 w 572"/>
                  <a:gd name="T41" fmla="*/ 344 h 572"/>
                  <a:gd name="T42" fmla="*/ 559 w 572"/>
                  <a:gd name="T43" fmla="*/ 286 h 572"/>
                  <a:gd name="T44" fmla="*/ 547 w 572"/>
                  <a:gd name="T45" fmla="*/ 205 h 572"/>
                  <a:gd name="T46" fmla="*/ 513 w 572"/>
                  <a:gd name="T47" fmla="*/ 132 h 572"/>
                  <a:gd name="T48" fmla="*/ 461 w 572"/>
                  <a:gd name="T49" fmla="*/ 75 h 572"/>
                  <a:gd name="T50" fmla="*/ 392 w 572"/>
                  <a:gd name="T51" fmla="*/ 35 h 572"/>
                  <a:gd name="T52" fmla="*/ 315 w 572"/>
                  <a:gd name="T53" fmla="*/ 14 h 572"/>
                  <a:gd name="T54" fmla="*/ 231 w 572"/>
                  <a:gd name="T55" fmla="*/ 17 h 572"/>
                  <a:gd name="T56" fmla="*/ 156 w 572"/>
                  <a:gd name="T57" fmla="*/ 46 h 572"/>
                  <a:gd name="T58" fmla="*/ 92 w 572"/>
                  <a:gd name="T59" fmla="*/ 92 h 572"/>
                  <a:gd name="T60" fmla="*/ 46 w 572"/>
                  <a:gd name="T61" fmla="*/ 156 h 572"/>
                  <a:gd name="T62" fmla="*/ 18 w 572"/>
                  <a:gd name="T63" fmla="*/ 230 h 572"/>
                  <a:gd name="T64" fmla="*/ 14 w 572"/>
                  <a:gd name="T65" fmla="*/ 315 h 572"/>
                  <a:gd name="T66" fmla="*/ 35 w 572"/>
                  <a:gd name="T67" fmla="*/ 392 h 572"/>
                  <a:gd name="T68" fmla="*/ 75 w 572"/>
                  <a:gd name="T69" fmla="*/ 461 h 572"/>
                  <a:gd name="T70" fmla="*/ 133 w 572"/>
                  <a:gd name="T71" fmla="*/ 512 h 572"/>
                  <a:gd name="T72" fmla="*/ 206 w 572"/>
                  <a:gd name="T73" fmla="*/ 547 h 572"/>
                  <a:gd name="T74" fmla="*/ 286 w 572"/>
                  <a:gd name="T75" fmla="*/ 559 h 572"/>
                  <a:gd name="T76" fmla="*/ 367 w 572"/>
                  <a:gd name="T77" fmla="*/ 547 h 572"/>
                  <a:gd name="T78" fmla="*/ 440 w 572"/>
                  <a:gd name="T79" fmla="*/ 512 h 572"/>
                  <a:gd name="T80" fmla="*/ 497 w 572"/>
                  <a:gd name="T81" fmla="*/ 461 h 572"/>
                  <a:gd name="T82" fmla="*/ 538 w 572"/>
                  <a:gd name="T83" fmla="*/ 392 h 572"/>
                  <a:gd name="T84" fmla="*/ 559 w 572"/>
                  <a:gd name="T85" fmla="*/ 315 h 5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72"/>
                  <a:gd name="T130" fmla="*/ 0 h 572"/>
                  <a:gd name="T131" fmla="*/ 572 w 572"/>
                  <a:gd name="T132" fmla="*/ 572 h 5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72" h="572">
                    <a:moveTo>
                      <a:pt x="572" y="286"/>
                    </a:moveTo>
                    <a:lnTo>
                      <a:pt x="570" y="257"/>
                    </a:lnTo>
                    <a:lnTo>
                      <a:pt x="566" y="228"/>
                    </a:lnTo>
                    <a:lnTo>
                      <a:pt x="561" y="202"/>
                    </a:lnTo>
                    <a:lnTo>
                      <a:pt x="549" y="175"/>
                    </a:lnTo>
                    <a:lnTo>
                      <a:pt x="538" y="150"/>
                    </a:lnTo>
                    <a:lnTo>
                      <a:pt x="524" y="125"/>
                    </a:lnTo>
                    <a:lnTo>
                      <a:pt x="507" y="104"/>
                    </a:lnTo>
                    <a:lnTo>
                      <a:pt x="490" y="83"/>
                    </a:lnTo>
                    <a:lnTo>
                      <a:pt x="469" y="65"/>
                    </a:lnTo>
                    <a:lnTo>
                      <a:pt x="445" y="48"/>
                    </a:lnTo>
                    <a:lnTo>
                      <a:pt x="422" y="35"/>
                    </a:lnTo>
                    <a:lnTo>
                      <a:pt x="398" y="21"/>
                    </a:lnTo>
                    <a:lnTo>
                      <a:pt x="371" y="12"/>
                    </a:lnTo>
                    <a:lnTo>
                      <a:pt x="344" y="6"/>
                    </a:lnTo>
                    <a:lnTo>
                      <a:pt x="315" y="0"/>
                    </a:lnTo>
                    <a:lnTo>
                      <a:pt x="286" y="0"/>
                    </a:lnTo>
                    <a:lnTo>
                      <a:pt x="257" y="0"/>
                    </a:lnTo>
                    <a:lnTo>
                      <a:pt x="229" y="6"/>
                    </a:lnTo>
                    <a:lnTo>
                      <a:pt x="202" y="12"/>
                    </a:lnTo>
                    <a:lnTo>
                      <a:pt x="175" y="21"/>
                    </a:lnTo>
                    <a:lnTo>
                      <a:pt x="150" y="35"/>
                    </a:lnTo>
                    <a:lnTo>
                      <a:pt x="125" y="48"/>
                    </a:lnTo>
                    <a:lnTo>
                      <a:pt x="104" y="65"/>
                    </a:lnTo>
                    <a:lnTo>
                      <a:pt x="83" y="83"/>
                    </a:lnTo>
                    <a:lnTo>
                      <a:pt x="66" y="104"/>
                    </a:lnTo>
                    <a:lnTo>
                      <a:pt x="48" y="125"/>
                    </a:lnTo>
                    <a:lnTo>
                      <a:pt x="35" y="150"/>
                    </a:lnTo>
                    <a:lnTo>
                      <a:pt x="21" y="175"/>
                    </a:lnTo>
                    <a:lnTo>
                      <a:pt x="12" y="202"/>
                    </a:lnTo>
                    <a:lnTo>
                      <a:pt x="6" y="228"/>
                    </a:lnTo>
                    <a:lnTo>
                      <a:pt x="0" y="257"/>
                    </a:lnTo>
                    <a:lnTo>
                      <a:pt x="0" y="286"/>
                    </a:lnTo>
                    <a:lnTo>
                      <a:pt x="0" y="315"/>
                    </a:lnTo>
                    <a:lnTo>
                      <a:pt x="6" y="344"/>
                    </a:lnTo>
                    <a:lnTo>
                      <a:pt x="12" y="370"/>
                    </a:lnTo>
                    <a:lnTo>
                      <a:pt x="21" y="397"/>
                    </a:lnTo>
                    <a:lnTo>
                      <a:pt x="35" y="422"/>
                    </a:lnTo>
                    <a:lnTo>
                      <a:pt x="48" y="445"/>
                    </a:lnTo>
                    <a:lnTo>
                      <a:pt x="66" y="468"/>
                    </a:lnTo>
                    <a:lnTo>
                      <a:pt x="83" y="488"/>
                    </a:lnTo>
                    <a:lnTo>
                      <a:pt x="104" y="507"/>
                    </a:lnTo>
                    <a:lnTo>
                      <a:pt x="125" y="524"/>
                    </a:lnTo>
                    <a:lnTo>
                      <a:pt x="150" y="537"/>
                    </a:lnTo>
                    <a:lnTo>
                      <a:pt x="175" y="549"/>
                    </a:lnTo>
                    <a:lnTo>
                      <a:pt x="202" y="559"/>
                    </a:lnTo>
                    <a:lnTo>
                      <a:pt x="229" y="566"/>
                    </a:lnTo>
                    <a:lnTo>
                      <a:pt x="257" y="570"/>
                    </a:lnTo>
                    <a:lnTo>
                      <a:pt x="286" y="572"/>
                    </a:lnTo>
                    <a:lnTo>
                      <a:pt x="315" y="570"/>
                    </a:lnTo>
                    <a:lnTo>
                      <a:pt x="344" y="566"/>
                    </a:lnTo>
                    <a:lnTo>
                      <a:pt x="371" y="559"/>
                    </a:lnTo>
                    <a:lnTo>
                      <a:pt x="398" y="549"/>
                    </a:lnTo>
                    <a:lnTo>
                      <a:pt x="422" y="537"/>
                    </a:lnTo>
                    <a:lnTo>
                      <a:pt x="445" y="524"/>
                    </a:lnTo>
                    <a:lnTo>
                      <a:pt x="469" y="507"/>
                    </a:lnTo>
                    <a:lnTo>
                      <a:pt x="490" y="488"/>
                    </a:lnTo>
                    <a:lnTo>
                      <a:pt x="507" y="468"/>
                    </a:lnTo>
                    <a:lnTo>
                      <a:pt x="524" y="445"/>
                    </a:lnTo>
                    <a:lnTo>
                      <a:pt x="538" y="422"/>
                    </a:lnTo>
                    <a:lnTo>
                      <a:pt x="549" y="397"/>
                    </a:lnTo>
                    <a:lnTo>
                      <a:pt x="561" y="370"/>
                    </a:lnTo>
                    <a:lnTo>
                      <a:pt x="566" y="344"/>
                    </a:lnTo>
                    <a:lnTo>
                      <a:pt x="570" y="315"/>
                    </a:lnTo>
                    <a:lnTo>
                      <a:pt x="572" y="286"/>
                    </a:lnTo>
                    <a:lnTo>
                      <a:pt x="559" y="286"/>
                    </a:lnTo>
                    <a:lnTo>
                      <a:pt x="559" y="257"/>
                    </a:lnTo>
                    <a:lnTo>
                      <a:pt x="555" y="230"/>
                    </a:lnTo>
                    <a:lnTo>
                      <a:pt x="547" y="205"/>
                    </a:lnTo>
                    <a:lnTo>
                      <a:pt x="538" y="179"/>
                    </a:lnTo>
                    <a:lnTo>
                      <a:pt x="526" y="156"/>
                    </a:lnTo>
                    <a:lnTo>
                      <a:pt x="513" y="132"/>
                    </a:lnTo>
                    <a:lnTo>
                      <a:pt x="497" y="111"/>
                    </a:lnTo>
                    <a:lnTo>
                      <a:pt x="480" y="92"/>
                    </a:lnTo>
                    <a:lnTo>
                      <a:pt x="461" y="75"/>
                    </a:lnTo>
                    <a:lnTo>
                      <a:pt x="440" y="60"/>
                    </a:lnTo>
                    <a:lnTo>
                      <a:pt x="417" y="46"/>
                    </a:lnTo>
                    <a:lnTo>
                      <a:pt x="392" y="35"/>
                    </a:lnTo>
                    <a:lnTo>
                      <a:pt x="367" y="25"/>
                    </a:lnTo>
                    <a:lnTo>
                      <a:pt x="342" y="17"/>
                    </a:lnTo>
                    <a:lnTo>
                      <a:pt x="315" y="14"/>
                    </a:lnTo>
                    <a:lnTo>
                      <a:pt x="286" y="12"/>
                    </a:lnTo>
                    <a:lnTo>
                      <a:pt x="257" y="14"/>
                    </a:lnTo>
                    <a:lnTo>
                      <a:pt x="231" y="17"/>
                    </a:lnTo>
                    <a:lnTo>
                      <a:pt x="206" y="25"/>
                    </a:lnTo>
                    <a:lnTo>
                      <a:pt x="179" y="35"/>
                    </a:lnTo>
                    <a:lnTo>
                      <a:pt x="156" y="46"/>
                    </a:lnTo>
                    <a:lnTo>
                      <a:pt x="133" y="60"/>
                    </a:lnTo>
                    <a:lnTo>
                      <a:pt x="112" y="75"/>
                    </a:lnTo>
                    <a:lnTo>
                      <a:pt x="92" y="92"/>
                    </a:lnTo>
                    <a:lnTo>
                      <a:pt x="75" y="111"/>
                    </a:lnTo>
                    <a:lnTo>
                      <a:pt x="60" y="132"/>
                    </a:lnTo>
                    <a:lnTo>
                      <a:pt x="46" y="156"/>
                    </a:lnTo>
                    <a:lnTo>
                      <a:pt x="35" y="179"/>
                    </a:lnTo>
                    <a:lnTo>
                      <a:pt x="25" y="205"/>
                    </a:lnTo>
                    <a:lnTo>
                      <a:pt x="18" y="230"/>
                    </a:lnTo>
                    <a:lnTo>
                      <a:pt x="14" y="257"/>
                    </a:lnTo>
                    <a:lnTo>
                      <a:pt x="12" y="286"/>
                    </a:lnTo>
                    <a:lnTo>
                      <a:pt x="14" y="315"/>
                    </a:lnTo>
                    <a:lnTo>
                      <a:pt x="18" y="342"/>
                    </a:lnTo>
                    <a:lnTo>
                      <a:pt x="25" y="367"/>
                    </a:lnTo>
                    <a:lnTo>
                      <a:pt x="35" y="392"/>
                    </a:lnTo>
                    <a:lnTo>
                      <a:pt x="46" y="417"/>
                    </a:lnTo>
                    <a:lnTo>
                      <a:pt x="60" y="440"/>
                    </a:lnTo>
                    <a:lnTo>
                      <a:pt x="75" y="461"/>
                    </a:lnTo>
                    <a:lnTo>
                      <a:pt x="92" y="480"/>
                    </a:lnTo>
                    <a:lnTo>
                      <a:pt x="112" y="497"/>
                    </a:lnTo>
                    <a:lnTo>
                      <a:pt x="133" y="512"/>
                    </a:lnTo>
                    <a:lnTo>
                      <a:pt x="156" y="526"/>
                    </a:lnTo>
                    <a:lnTo>
                      <a:pt x="179" y="537"/>
                    </a:lnTo>
                    <a:lnTo>
                      <a:pt x="206" y="547"/>
                    </a:lnTo>
                    <a:lnTo>
                      <a:pt x="231" y="555"/>
                    </a:lnTo>
                    <a:lnTo>
                      <a:pt x="257" y="559"/>
                    </a:lnTo>
                    <a:lnTo>
                      <a:pt x="286" y="559"/>
                    </a:lnTo>
                    <a:lnTo>
                      <a:pt x="315" y="559"/>
                    </a:lnTo>
                    <a:lnTo>
                      <a:pt x="342" y="555"/>
                    </a:lnTo>
                    <a:lnTo>
                      <a:pt x="367" y="547"/>
                    </a:lnTo>
                    <a:lnTo>
                      <a:pt x="392" y="537"/>
                    </a:lnTo>
                    <a:lnTo>
                      <a:pt x="417" y="526"/>
                    </a:lnTo>
                    <a:lnTo>
                      <a:pt x="440" y="512"/>
                    </a:lnTo>
                    <a:lnTo>
                      <a:pt x="461" y="497"/>
                    </a:lnTo>
                    <a:lnTo>
                      <a:pt x="480" y="480"/>
                    </a:lnTo>
                    <a:lnTo>
                      <a:pt x="497" y="461"/>
                    </a:lnTo>
                    <a:lnTo>
                      <a:pt x="513" y="440"/>
                    </a:lnTo>
                    <a:lnTo>
                      <a:pt x="526" y="417"/>
                    </a:lnTo>
                    <a:lnTo>
                      <a:pt x="538" y="392"/>
                    </a:lnTo>
                    <a:lnTo>
                      <a:pt x="547" y="367"/>
                    </a:lnTo>
                    <a:lnTo>
                      <a:pt x="555" y="342"/>
                    </a:lnTo>
                    <a:lnTo>
                      <a:pt x="559" y="315"/>
                    </a:lnTo>
                    <a:lnTo>
                      <a:pt x="559" y="286"/>
                    </a:lnTo>
                    <a:lnTo>
                      <a:pt x="572" y="286"/>
                    </a:lnTo>
                    <a:close/>
                  </a:path>
                </a:pathLst>
              </a:custGeom>
              <a:solidFill>
                <a:srgbClr val="D4EDFF"/>
              </a:solidFill>
              <a:ln w="9525">
                <a:noFill/>
                <a:round/>
                <a:headEnd/>
                <a:tailEnd/>
              </a:ln>
            </p:spPr>
            <p:txBody>
              <a:bodyPr/>
              <a:lstStyle/>
              <a:p>
                <a:endParaRPr lang="en-US"/>
              </a:p>
            </p:txBody>
          </p:sp>
          <p:sp>
            <p:nvSpPr>
              <p:cNvPr id="27869" name="Freeform 1185"/>
              <p:cNvSpPr>
                <a:spLocks/>
              </p:cNvSpPr>
              <p:nvPr/>
            </p:nvSpPr>
            <p:spPr bwMode="auto">
              <a:xfrm>
                <a:off x="588" y="1926"/>
                <a:ext cx="560" cy="560"/>
              </a:xfrm>
              <a:custGeom>
                <a:avLst/>
                <a:gdLst>
                  <a:gd name="T0" fmla="*/ 555 w 560"/>
                  <a:gd name="T1" fmla="*/ 224 h 560"/>
                  <a:gd name="T2" fmla="*/ 526 w 560"/>
                  <a:gd name="T3" fmla="*/ 146 h 560"/>
                  <a:gd name="T4" fmla="*/ 478 w 560"/>
                  <a:gd name="T5" fmla="*/ 82 h 560"/>
                  <a:gd name="T6" fmla="*/ 413 w 560"/>
                  <a:gd name="T7" fmla="*/ 34 h 560"/>
                  <a:gd name="T8" fmla="*/ 336 w 560"/>
                  <a:gd name="T9" fmla="*/ 6 h 560"/>
                  <a:gd name="T10" fmla="*/ 251 w 560"/>
                  <a:gd name="T11" fmla="*/ 2 h 560"/>
                  <a:gd name="T12" fmla="*/ 171 w 560"/>
                  <a:gd name="T13" fmla="*/ 23 h 560"/>
                  <a:gd name="T14" fmla="*/ 102 w 560"/>
                  <a:gd name="T15" fmla="*/ 63 h 560"/>
                  <a:gd name="T16" fmla="*/ 48 w 560"/>
                  <a:gd name="T17" fmla="*/ 123 h 560"/>
                  <a:gd name="T18" fmla="*/ 13 w 560"/>
                  <a:gd name="T19" fmla="*/ 197 h 560"/>
                  <a:gd name="T20" fmla="*/ 0 w 560"/>
                  <a:gd name="T21" fmla="*/ 280 h 560"/>
                  <a:gd name="T22" fmla="*/ 13 w 560"/>
                  <a:gd name="T23" fmla="*/ 363 h 560"/>
                  <a:gd name="T24" fmla="*/ 48 w 560"/>
                  <a:gd name="T25" fmla="*/ 435 h 560"/>
                  <a:gd name="T26" fmla="*/ 102 w 560"/>
                  <a:gd name="T27" fmla="*/ 495 h 560"/>
                  <a:gd name="T28" fmla="*/ 171 w 560"/>
                  <a:gd name="T29" fmla="*/ 537 h 560"/>
                  <a:gd name="T30" fmla="*/ 251 w 560"/>
                  <a:gd name="T31" fmla="*/ 558 h 560"/>
                  <a:gd name="T32" fmla="*/ 336 w 560"/>
                  <a:gd name="T33" fmla="*/ 554 h 560"/>
                  <a:gd name="T34" fmla="*/ 413 w 560"/>
                  <a:gd name="T35" fmla="*/ 526 h 560"/>
                  <a:gd name="T36" fmla="*/ 478 w 560"/>
                  <a:gd name="T37" fmla="*/ 478 h 560"/>
                  <a:gd name="T38" fmla="*/ 526 w 560"/>
                  <a:gd name="T39" fmla="*/ 412 h 560"/>
                  <a:gd name="T40" fmla="*/ 555 w 560"/>
                  <a:gd name="T41" fmla="*/ 336 h 560"/>
                  <a:gd name="T42" fmla="*/ 547 w 560"/>
                  <a:gd name="T43" fmla="*/ 280 h 560"/>
                  <a:gd name="T44" fmla="*/ 535 w 560"/>
                  <a:gd name="T45" fmla="*/ 201 h 560"/>
                  <a:gd name="T46" fmla="*/ 501 w 560"/>
                  <a:gd name="T47" fmla="*/ 130 h 560"/>
                  <a:gd name="T48" fmla="*/ 449 w 560"/>
                  <a:gd name="T49" fmla="*/ 75 h 560"/>
                  <a:gd name="T50" fmla="*/ 384 w 560"/>
                  <a:gd name="T51" fmla="*/ 34 h 560"/>
                  <a:gd name="T52" fmla="*/ 307 w 560"/>
                  <a:gd name="T53" fmla="*/ 15 h 560"/>
                  <a:gd name="T54" fmla="*/ 226 w 560"/>
                  <a:gd name="T55" fmla="*/ 19 h 560"/>
                  <a:gd name="T56" fmla="*/ 154 w 560"/>
                  <a:gd name="T57" fmla="*/ 46 h 560"/>
                  <a:gd name="T58" fmla="*/ 92 w 560"/>
                  <a:gd name="T59" fmla="*/ 92 h 560"/>
                  <a:gd name="T60" fmla="*/ 46 w 560"/>
                  <a:gd name="T61" fmla="*/ 153 h 560"/>
                  <a:gd name="T62" fmla="*/ 19 w 560"/>
                  <a:gd name="T63" fmla="*/ 226 h 560"/>
                  <a:gd name="T64" fmla="*/ 15 w 560"/>
                  <a:gd name="T65" fmla="*/ 307 h 560"/>
                  <a:gd name="T66" fmla="*/ 35 w 560"/>
                  <a:gd name="T67" fmla="*/ 384 h 560"/>
                  <a:gd name="T68" fmla="*/ 75 w 560"/>
                  <a:gd name="T69" fmla="*/ 449 h 560"/>
                  <a:gd name="T70" fmla="*/ 131 w 560"/>
                  <a:gd name="T71" fmla="*/ 501 h 560"/>
                  <a:gd name="T72" fmla="*/ 202 w 560"/>
                  <a:gd name="T73" fmla="*/ 535 h 560"/>
                  <a:gd name="T74" fmla="*/ 280 w 560"/>
                  <a:gd name="T75" fmla="*/ 547 h 560"/>
                  <a:gd name="T76" fmla="*/ 359 w 560"/>
                  <a:gd name="T77" fmla="*/ 535 h 560"/>
                  <a:gd name="T78" fmla="*/ 430 w 560"/>
                  <a:gd name="T79" fmla="*/ 501 h 560"/>
                  <a:gd name="T80" fmla="*/ 486 w 560"/>
                  <a:gd name="T81" fmla="*/ 449 h 560"/>
                  <a:gd name="T82" fmla="*/ 526 w 560"/>
                  <a:gd name="T83" fmla="*/ 384 h 560"/>
                  <a:gd name="T84" fmla="*/ 545 w 560"/>
                  <a:gd name="T85" fmla="*/ 307 h 56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60"/>
                  <a:gd name="T130" fmla="*/ 0 h 560"/>
                  <a:gd name="T131" fmla="*/ 560 w 560"/>
                  <a:gd name="T132" fmla="*/ 560 h 56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60" h="560">
                    <a:moveTo>
                      <a:pt x="560" y="280"/>
                    </a:moveTo>
                    <a:lnTo>
                      <a:pt x="558" y="251"/>
                    </a:lnTo>
                    <a:lnTo>
                      <a:pt x="555" y="224"/>
                    </a:lnTo>
                    <a:lnTo>
                      <a:pt x="547" y="197"/>
                    </a:lnTo>
                    <a:lnTo>
                      <a:pt x="537" y="171"/>
                    </a:lnTo>
                    <a:lnTo>
                      <a:pt x="526" y="146"/>
                    </a:lnTo>
                    <a:lnTo>
                      <a:pt x="512" y="123"/>
                    </a:lnTo>
                    <a:lnTo>
                      <a:pt x="497" y="102"/>
                    </a:lnTo>
                    <a:lnTo>
                      <a:pt x="478" y="82"/>
                    </a:lnTo>
                    <a:lnTo>
                      <a:pt x="459" y="63"/>
                    </a:lnTo>
                    <a:lnTo>
                      <a:pt x="438" y="48"/>
                    </a:lnTo>
                    <a:lnTo>
                      <a:pt x="413" y="34"/>
                    </a:lnTo>
                    <a:lnTo>
                      <a:pt x="390" y="23"/>
                    </a:lnTo>
                    <a:lnTo>
                      <a:pt x="363" y="13"/>
                    </a:lnTo>
                    <a:lnTo>
                      <a:pt x="336" y="6"/>
                    </a:lnTo>
                    <a:lnTo>
                      <a:pt x="309" y="2"/>
                    </a:lnTo>
                    <a:lnTo>
                      <a:pt x="280" y="0"/>
                    </a:lnTo>
                    <a:lnTo>
                      <a:pt x="251" y="2"/>
                    </a:lnTo>
                    <a:lnTo>
                      <a:pt x="225" y="6"/>
                    </a:lnTo>
                    <a:lnTo>
                      <a:pt x="198" y="13"/>
                    </a:lnTo>
                    <a:lnTo>
                      <a:pt x="171" y="23"/>
                    </a:lnTo>
                    <a:lnTo>
                      <a:pt x="146" y="34"/>
                    </a:lnTo>
                    <a:lnTo>
                      <a:pt x="123" y="48"/>
                    </a:lnTo>
                    <a:lnTo>
                      <a:pt x="102" y="63"/>
                    </a:lnTo>
                    <a:lnTo>
                      <a:pt x="83" y="82"/>
                    </a:lnTo>
                    <a:lnTo>
                      <a:pt x="63" y="102"/>
                    </a:lnTo>
                    <a:lnTo>
                      <a:pt x="48" y="123"/>
                    </a:lnTo>
                    <a:lnTo>
                      <a:pt x="35" y="146"/>
                    </a:lnTo>
                    <a:lnTo>
                      <a:pt x="23" y="171"/>
                    </a:lnTo>
                    <a:lnTo>
                      <a:pt x="13" y="197"/>
                    </a:lnTo>
                    <a:lnTo>
                      <a:pt x="6" y="224"/>
                    </a:lnTo>
                    <a:lnTo>
                      <a:pt x="2" y="251"/>
                    </a:lnTo>
                    <a:lnTo>
                      <a:pt x="0" y="280"/>
                    </a:lnTo>
                    <a:lnTo>
                      <a:pt x="2" y="309"/>
                    </a:lnTo>
                    <a:lnTo>
                      <a:pt x="6" y="336"/>
                    </a:lnTo>
                    <a:lnTo>
                      <a:pt x="13" y="363"/>
                    </a:lnTo>
                    <a:lnTo>
                      <a:pt x="23" y="389"/>
                    </a:lnTo>
                    <a:lnTo>
                      <a:pt x="35" y="412"/>
                    </a:lnTo>
                    <a:lnTo>
                      <a:pt x="48" y="435"/>
                    </a:lnTo>
                    <a:lnTo>
                      <a:pt x="63" y="458"/>
                    </a:lnTo>
                    <a:lnTo>
                      <a:pt x="83" y="478"/>
                    </a:lnTo>
                    <a:lnTo>
                      <a:pt x="102" y="495"/>
                    </a:lnTo>
                    <a:lnTo>
                      <a:pt x="123" y="512"/>
                    </a:lnTo>
                    <a:lnTo>
                      <a:pt x="146" y="526"/>
                    </a:lnTo>
                    <a:lnTo>
                      <a:pt x="171" y="537"/>
                    </a:lnTo>
                    <a:lnTo>
                      <a:pt x="198" y="547"/>
                    </a:lnTo>
                    <a:lnTo>
                      <a:pt x="225" y="554"/>
                    </a:lnTo>
                    <a:lnTo>
                      <a:pt x="251" y="558"/>
                    </a:lnTo>
                    <a:lnTo>
                      <a:pt x="280" y="560"/>
                    </a:lnTo>
                    <a:lnTo>
                      <a:pt x="309" y="558"/>
                    </a:lnTo>
                    <a:lnTo>
                      <a:pt x="336" y="554"/>
                    </a:lnTo>
                    <a:lnTo>
                      <a:pt x="363" y="547"/>
                    </a:lnTo>
                    <a:lnTo>
                      <a:pt x="390" y="537"/>
                    </a:lnTo>
                    <a:lnTo>
                      <a:pt x="413" y="526"/>
                    </a:lnTo>
                    <a:lnTo>
                      <a:pt x="438" y="512"/>
                    </a:lnTo>
                    <a:lnTo>
                      <a:pt x="459" y="495"/>
                    </a:lnTo>
                    <a:lnTo>
                      <a:pt x="478" y="478"/>
                    </a:lnTo>
                    <a:lnTo>
                      <a:pt x="497" y="458"/>
                    </a:lnTo>
                    <a:lnTo>
                      <a:pt x="512" y="435"/>
                    </a:lnTo>
                    <a:lnTo>
                      <a:pt x="526" y="412"/>
                    </a:lnTo>
                    <a:lnTo>
                      <a:pt x="537" y="389"/>
                    </a:lnTo>
                    <a:lnTo>
                      <a:pt x="547" y="363"/>
                    </a:lnTo>
                    <a:lnTo>
                      <a:pt x="555" y="336"/>
                    </a:lnTo>
                    <a:lnTo>
                      <a:pt x="558" y="309"/>
                    </a:lnTo>
                    <a:lnTo>
                      <a:pt x="560" y="280"/>
                    </a:lnTo>
                    <a:lnTo>
                      <a:pt x="547" y="280"/>
                    </a:lnTo>
                    <a:lnTo>
                      <a:pt x="545" y="253"/>
                    </a:lnTo>
                    <a:lnTo>
                      <a:pt x="541" y="226"/>
                    </a:lnTo>
                    <a:lnTo>
                      <a:pt x="535" y="201"/>
                    </a:lnTo>
                    <a:lnTo>
                      <a:pt x="526" y="176"/>
                    </a:lnTo>
                    <a:lnTo>
                      <a:pt x="514" y="153"/>
                    </a:lnTo>
                    <a:lnTo>
                      <a:pt x="501" y="130"/>
                    </a:lnTo>
                    <a:lnTo>
                      <a:pt x="486" y="109"/>
                    </a:lnTo>
                    <a:lnTo>
                      <a:pt x="468" y="92"/>
                    </a:lnTo>
                    <a:lnTo>
                      <a:pt x="449" y="75"/>
                    </a:lnTo>
                    <a:lnTo>
                      <a:pt x="430" y="59"/>
                    </a:lnTo>
                    <a:lnTo>
                      <a:pt x="407" y="46"/>
                    </a:lnTo>
                    <a:lnTo>
                      <a:pt x="384" y="34"/>
                    </a:lnTo>
                    <a:lnTo>
                      <a:pt x="359" y="25"/>
                    </a:lnTo>
                    <a:lnTo>
                      <a:pt x="334" y="19"/>
                    </a:lnTo>
                    <a:lnTo>
                      <a:pt x="307" y="15"/>
                    </a:lnTo>
                    <a:lnTo>
                      <a:pt x="280" y="13"/>
                    </a:lnTo>
                    <a:lnTo>
                      <a:pt x="253" y="15"/>
                    </a:lnTo>
                    <a:lnTo>
                      <a:pt x="226" y="19"/>
                    </a:lnTo>
                    <a:lnTo>
                      <a:pt x="202" y="25"/>
                    </a:lnTo>
                    <a:lnTo>
                      <a:pt x="177" y="34"/>
                    </a:lnTo>
                    <a:lnTo>
                      <a:pt x="154" y="46"/>
                    </a:lnTo>
                    <a:lnTo>
                      <a:pt x="131" y="59"/>
                    </a:lnTo>
                    <a:lnTo>
                      <a:pt x="109" y="75"/>
                    </a:lnTo>
                    <a:lnTo>
                      <a:pt x="92" y="92"/>
                    </a:lnTo>
                    <a:lnTo>
                      <a:pt x="75" y="109"/>
                    </a:lnTo>
                    <a:lnTo>
                      <a:pt x="60" y="130"/>
                    </a:lnTo>
                    <a:lnTo>
                      <a:pt x="46" y="153"/>
                    </a:lnTo>
                    <a:lnTo>
                      <a:pt x="35" y="176"/>
                    </a:lnTo>
                    <a:lnTo>
                      <a:pt x="25" y="201"/>
                    </a:lnTo>
                    <a:lnTo>
                      <a:pt x="19" y="226"/>
                    </a:lnTo>
                    <a:lnTo>
                      <a:pt x="15" y="253"/>
                    </a:lnTo>
                    <a:lnTo>
                      <a:pt x="13" y="280"/>
                    </a:lnTo>
                    <a:lnTo>
                      <a:pt x="15" y="307"/>
                    </a:lnTo>
                    <a:lnTo>
                      <a:pt x="19" y="334"/>
                    </a:lnTo>
                    <a:lnTo>
                      <a:pt x="25" y="359"/>
                    </a:lnTo>
                    <a:lnTo>
                      <a:pt x="35" y="384"/>
                    </a:lnTo>
                    <a:lnTo>
                      <a:pt x="46" y="407"/>
                    </a:lnTo>
                    <a:lnTo>
                      <a:pt x="60" y="430"/>
                    </a:lnTo>
                    <a:lnTo>
                      <a:pt x="75" y="449"/>
                    </a:lnTo>
                    <a:lnTo>
                      <a:pt x="92" y="468"/>
                    </a:lnTo>
                    <a:lnTo>
                      <a:pt x="109" y="485"/>
                    </a:lnTo>
                    <a:lnTo>
                      <a:pt x="131" y="501"/>
                    </a:lnTo>
                    <a:lnTo>
                      <a:pt x="154" y="514"/>
                    </a:lnTo>
                    <a:lnTo>
                      <a:pt x="177" y="526"/>
                    </a:lnTo>
                    <a:lnTo>
                      <a:pt x="202" y="535"/>
                    </a:lnTo>
                    <a:lnTo>
                      <a:pt x="226" y="541"/>
                    </a:lnTo>
                    <a:lnTo>
                      <a:pt x="253" y="545"/>
                    </a:lnTo>
                    <a:lnTo>
                      <a:pt x="280" y="547"/>
                    </a:lnTo>
                    <a:lnTo>
                      <a:pt x="307" y="545"/>
                    </a:lnTo>
                    <a:lnTo>
                      <a:pt x="334" y="541"/>
                    </a:lnTo>
                    <a:lnTo>
                      <a:pt x="359" y="535"/>
                    </a:lnTo>
                    <a:lnTo>
                      <a:pt x="384" y="526"/>
                    </a:lnTo>
                    <a:lnTo>
                      <a:pt x="407" y="514"/>
                    </a:lnTo>
                    <a:lnTo>
                      <a:pt x="430" y="501"/>
                    </a:lnTo>
                    <a:lnTo>
                      <a:pt x="449" y="485"/>
                    </a:lnTo>
                    <a:lnTo>
                      <a:pt x="468" y="468"/>
                    </a:lnTo>
                    <a:lnTo>
                      <a:pt x="486" y="449"/>
                    </a:lnTo>
                    <a:lnTo>
                      <a:pt x="501" y="430"/>
                    </a:lnTo>
                    <a:lnTo>
                      <a:pt x="514" y="407"/>
                    </a:lnTo>
                    <a:lnTo>
                      <a:pt x="526" y="384"/>
                    </a:lnTo>
                    <a:lnTo>
                      <a:pt x="535" y="359"/>
                    </a:lnTo>
                    <a:lnTo>
                      <a:pt x="541" y="334"/>
                    </a:lnTo>
                    <a:lnTo>
                      <a:pt x="545" y="307"/>
                    </a:lnTo>
                    <a:lnTo>
                      <a:pt x="547" y="280"/>
                    </a:lnTo>
                    <a:lnTo>
                      <a:pt x="560" y="280"/>
                    </a:lnTo>
                    <a:close/>
                  </a:path>
                </a:pathLst>
              </a:custGeom>
              <a:solidFill>
                <a:srgbClr val="D5EEFF"/>
              </a:solidFill>
              <a:ln w="9525">
                <a:noFill/>
                <a:round/>
                <a:headEnd/>
                <a:tailEnd/>
              </a:ln>
            </p:spPr>
            <p:txBody>
              <a:bodyPr/>
              <a:lstStyle/>
              <a:p>
                <a:endParaRPr lang="en-US"/>
              </a:p>
            </p:txBody>
          </p:sp>
          <p:sp>
            <p:nvSpPr>
              <p:cNvPr id="27870" name="Freeform 1186"/>
              <p:cNvSpPr>
                <a:spLocks/>
              </p:cNvSpPr>
              <p:nvPr/>
            </p:nvSpPr>
            <p:spPr bwMode="auto">
              <a:xfrm>
                <a:off x="594" y="1932"/>
                <a:ext cx="547" cy="547"/>
              </a:xfrm>
              <a:custGeom>
                <a:avLst/>
                <a:gdLst>
                  <a:gd name="T0" fmla="*/ 543 w 547"/>
                  <a:gd name="T1" fmla="*/ 218 h 547"/>
                  <a:gd name="T2" fmla="*/ 514 w 547"/>
                  <a:gd name="T3" fmla="*/ 144 h 547"/>
                  <a:gd name="T4" fmla="*/ 468 w 547"/>
                  <a:gd name="T5" fmla="*/ 80 h 547"/>
                  <a:gd name="T6" fmla="*/ 405 w 547"/>
                  <a:gd name="T7" fmla="*/ 34 h 547"/>
                  <a:gd name="T8" fmla="*/ 330 w 547"/>
                  <a:gd name="T9" fmla="*/ 5 h 547"/>
                  <a:gd name="T10" fmla="*/ 245 w 547"/>
                  <a:gd name="T11" fmla="*/ 2 h 547"/>
                  <a:gd name="T12" fmla="*/ 167 w 547"/>
                  <a:gd name="T13" fmla="*/ 23 h 547"/>
                  <a:gd name="T14" fmla="*/ 100 w 547"/>
                  <a:gd name="T15" fmla="*/ 63 h 547"/>
                  <a:gd name="T16" fmla="*/ 48 w 547"/>
                  <a:gd name="T17" fmla="*/ 120 h 547"/>
                  <a:gd name="T18" fmla="*/ 13 w 547"/>
                  <a:gd name="T19" fmla="*/ 193 h 547"/>
                  <a:gd name="T20" fmla="*/ 0 w 547"/>
                  <a:gd name="T21" fmla="*/ 274 h 547"/>
                  <a:gd name="T22" fmla="*/ 13 w 547"/>
                  <a:gd name="T23" fmla="*/ 355 h 547"/>
                  <a:gd name="T24" fmla="*/ 48 w 547"/>
                  <a:gd name="T25" fmla="*/ 428 h 547"/>
                  <a:gd name="T26" fmla="*/ 100 w 547"/>
                  <a:gd name="T27" fmla="*/ 485 h 547"/>
                  <a:gd name="T28" fmla="*/ 167 w 547"/>
                  <a:gd name="T29" fmla="*/ 525 h 547"/>
                  <a:gd name="T30" fmla="*/ 245 w 547"/>
                  <a:gd name="T31" fmla="*/ 547 h 547"/>
                  <a:gd name="T32" fmla="*/ 330 w 547"/>
                  <a:gd name="T33" fmla="*/ 543 h 547"/>
                  <a:gd name="T34" fmla="*/ 405 w 547"/>
                  <a:gd name="T35" fmla="*/ 514 h 547"/>
                  <a:gd name="T36" fmla="*/ 468 w 547"/>
                  <a:gd name="T37" fmla="*/ 468 h 547"/>
                  <a:gd name="T38" fmla="*/ 514 w 547"/>
                  <a:gd name="T39" fmla="*/ 405 h 547"/>
                  <a:gd name="T40" fmla="*/ 543 w 547"/>
                  <a:gd name="T41" fmla="*/ 330 h 547"/>
                  <a:gd name="T42" fmla="*/ 535 w 547"/>
                  <a:gd name="T43" fmla="*/ 274 h 547"/>
                  <a:gd name="T44" fmla="*/ 524 w 547"/>
                  <a:gd name="T45" fmla="*/ 197 h 547"/>
                  <a:gd name="T46" fmla="*/ 489 w 547"/>
                  <a:gd name="T47" fmla="*/ 128 h 547"/>
                  <a:gd name="T48" fmla="*/ 439 w 547"/>
                  <a:gd name="T49" fmla="*/ 73 h 547"/>
                  <a:gd name="T50" fmla="*/ 376 w 547"/>
                  <a:gd name="T51" fmla="*/ 34 h 547"/>
                  <a:gd name="T52" fmla="*/ 301 w 547"/>
                  <a:gd name="T53" fmla="*/ 15 h 547"/>
                  <a:gd name="T54" fmla="*/ 222 w 547"/>
                  <a:gd name="T55" fmla="*/ 19 h 547"/>
                  <a:gd name="T56" fmla="*/ 149 w 547"/>
                  <a:gd name="T57" fmla="*/ 46 h 547"/>
                  <a:gd name="T58" fmla="*/ 90 w 547"/>
                  <a:gd name="T59" fmla="*/ 90 h 547"/>
                  <a:gd name="T60" fmla="*/ 46 w 547"/>
                  <a:gd name="T61" fmla="*/ 149 h 547"/>
                  <a:gd name="T62" fmla="*/ 19 w 547"/>
                  <a:gd name="T63" fmla="*/ 222 h 547"/>
                  <a:gd name="T64" fmla="*/ 15 w 547"/>
                  <a:gd name="T65" fmla="*/ 301 h 547"/>
                  <a:gd name="T66" fmla="*/ 34 w 547"/>
                  <a:gd name="T67" fmla="*/ 376 h 547"/>
                  <a:gd name="T68" fmla="*/ 73 w 547"/>
                  <a:gd name="T69" fmla="*/ 439 h 547"/>
                  <a:gd name="T70" fmla="*/ 128 w 547"/>
                  <a:gd name="T71" fmla="*/ 489 h 547"/>
                  <a:gd name="T72" fmla="*/ 197 w 547"/>
                  <a:gd name="T73" fmla="*/ 523 h 547"/>
                  <a:gd name="T74" fmla="*/ 274 w 547"/>
                  <a:gd name="T75" fmla="*/ 535 h 547"/>
                  <a:gd name="T76" fmla="*/ 351 w 547"/>
                  <a:gd name="T77" fmla="*/ 523 h 547"/>
                  <a:gd name="T78" fmla="*/ 420 w 547"/>
                  <a:gd name="T79" fmla="*/ 489 h 547"/>
                  <a:gd name="T80" fmla="*/ 476 w 547"/>
                  <a:gd name="T81" fmla="*/ 439 h 547"/>
                  <a:gd name="T82" fmla="*/ 514 w 547"/>
                  <a:gd name="T83" fmla="*/ 376 h 547"/>
                  <a:gd name="T84" fmla="*/ 533 w 547"/>
                  <a:gd name="T85" fmla="*/ 301 h 54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7"/>
                  <a:gd name="T130" fmla="*/ 0 h 547"/>
                  <a:gd name="T131" fmla="*/ 547 w 547"/>
                  <a:gd name="T132" fmla="*/ 547 h 54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7" h="547">
                    <a:moveTo>
                      <a:pt x="547" y="274"/>
                    </a:moveTo>
                    <a:lnTo>
                      <a:pt x="547" y="245"/>
                    </a:lnTo>
                    <a:lnTo>
                      <a:pt x="543" y="218"/>
                    </a:lnTo>
                    <a:lnTo>
                      <a:pt x="535" y="193"/>
                    </a:lnTo>
                    <a:lnTo>
                      <a:pt x="526" y="167"/>
                    </a:lnTo>
                    <a:lnTo>
                      <a:pt x="514" y="144"/>
                    </a:lnTo>
                    <a:lnTo>
                      <a:pt x="501" y="120"/>
                    </a:lnTo>
                    <a:lnTo>
                      <a:pt x="485" y="99"/>
                    </a:lnTo>
                    <a:lnTo>
                      <a:pt x="468" y="80"/>
                    </a:lnTo>
                    <a:lnTo>
                      <a:pt x="449" y="63"/>
                    </a:lnTo>
                    <a:lnTo>
                      <a:pt x="428" y="48"/>
                    </a:lnTo>
                    <a:lnTo>
                      <a:pt x="405" y="34"/>
                    </a:lnTo>
                    <a:lnTo>
                      <a:pt x="380" y="23"/>
                    </a:lnTo>
                    <a:lnTo>
                      <a:pt x="355" y="13"/>
                    </a:lnTo>
                    <a:lnTo>
                      <a:pt x="330" y="5"/>
                    </a:lnTo>
                    <a:lnTo>
                      <a:pt x="303" y="2"/>
                    </a:lnTo>
                    <a:lnTo>
                      <a:pt x="274" y="0"/>
                    </a:lnTo>
                    <a:lnTo>
                      <a:pt x="245" y="2"/>
                    </a:lnTo>
                    <a:lnTo>
                      <a:pt x="219" y="5"/>
                    </a:lnTo>
                    <a:lnTo>
                      <a:pt x="194" y="13"/>
                    </a:lnTo>
                    <a:lnTo>
                      <a:pt x="167" y="23"/>
                    </a:lnTo>
                    <a:lnTo>
                      <a:pt x="144" y="34"/>
                    </a:lnTo>
                    <a:lnTo>
                      <a:pt x="121" y="48"/>
                    </a:lnTo>
                    <a:lnTo>
                      <a:pt x="100" y="63"/>
                    </a:lnTo>
                    <a:lnTo>
                      <a:pt x="80" y="80"/>
                    </a:lnTo>
                    <a:lnTo>
                      <a:pt x="63" y="99"/>
                    </a:lnTo>
                    <a:lnTo>
                      <a:pt x="48" y="120"/>
                    </a:lnTo>
                    <a:lnTo>
                      <a:pt x="34" y="144"/>
                    </a:lnTo>
                    <a:lnTo>
                      <a:pt x="23" y="167"/>
                    </a:lnTo>
                    <a:lnTo>
                      <a:pt x="13" y="193"/>
                    </a:lnTo>
                    <a:lnTo>
                      <a:pt x="6" y="218"/>
                    </a:lnTo>
                    <a:lnTo>
                      <a:pt x="2" y="245"/>
                    </a:lnTo>
                    <a:lnTo>
                      <a:pt x="0" y="274"/>
                    </a:lnTo>
                    <a:lnTo>
                      <a:pt x="2" y="303"/>
                    </a:lnTo>
                    <a:lnTo>
                      <a:pt x="6" y="330"/>
                    </a:lnTo>
                    <a:lnTo>
                      <a:pt x="13" y="355"/>
                    </a:lnTo>
                    <a:lnTo>
                      <a:pt x="23" y="380"/>
                    </a:lnTo>
                    <a:lnTo>
                      <a:pt x="34" y="405"/>
                    </a:lnTo>
                    <a:lnTo>
                      <a:pt x="48" y="428"/>
                    </a:lnTo>
                    <a:lnTo>
                      <a:pt x="63" y="449"/>
                    </a:lnTo>
                    <a:lnTo>
                      <a:pt x="80" y="468"/>
                    </a:lnTo>
                    <a:lnTo>
                      <a:pt x="100" y="485"/>
                    </a:lnTo>
                    <a:lnTo>
                      <a:pt x="121" y="500"/>
                    </a:lnTo>
                    <a:lnTo>
                      <a:pt x="144" y="514"/>
                    </a:lnTo>
                    <a:lnTo>
                      <a:pt x="167" y="525"/>
                    </a:lnTo>
                    <a:lnTo>
                      <a:pt x="194" y="535"/>
                    </a:lnTo>
                    <a:lnTo>
                      <a:pt x="219" y="543"/>
                    </a:lnTo>
                    <a:lnTo>
                      <a:pt x="245" y="547"/>
                    </a:lnTo>
                    <a:lnTo>
                      <a:pt x="274" y="547"/>
                    </a:lnTo>
                    <a:lnTo>
                      <a:pt x="303" y="547"/>
                    </a:lnTo>
                    <a:lnTo>
                      <a:pt x="330" y="543"/>
                    </a:lnTo>
                    <a:lnTo>
                      <a:pt x="355" y="535"/>
                    </a:lnTo>
                    <a:lnTo>
                      <a:pt x="380" y="525"/>
                    </a:lnTo>
                    <a:lnTo>
                      <a:pt x="405" y="514"/>
                    </a:lnTo>
                    <a:lnTo>
                      <a:pt x="428" y="500"/>
                    </a:lnTo>
                    <a:lnTo>
                      <a:pt x="449" y="485"/>
                    </a:lnTo>
                    <a:lnTo>
                      <a:pt x="468" y="468"/>
                    </a:lnTo>
                    <a:lnTo>
                      <a:pt x="485" y="449"/>
                    </a:lnTo>
                    <a:lnTo>
                      <a:pt x="501" y="428"/>
                    </a:lnTo>
                    <a:lnTo>
                      <a:pt x="514" y="405"/>
                    </a:lnTo>
                    <a:lnTo>
                      <a:pt x="526" y="380"/>
                    </a:lnTo>
                    <a:lnTo>
                      <a:pt x="535" y="355"/>
                    </a:lnTo>
                    <a:lnTo>
                      <a:pt x="543" y="330"/>
                    </a:lnTo>
                    <a:lnTo>
                      <a:pt x="547" y="303"/>
                    </a:lnTo>
                    <a:lnTo>
                      <a:pt x="547" y="274"/>
                    </a:lnTo>
                    <a:lnTo>
                      <a:pt x="535" y="274"/>
                    </a:lnTo>
                    <a:lnTo>
                      <a:pt x="533" y="247"/>
                    </a:lnTo>
                    <a:lnTo>
                      <a:pt x="529" y="222"/>
                    </a:lnTo>
                    <a:lnTo>
                      <a:pt x="524" y="197"/>
                    </a:lnTo>
                    <a:lnTo>
                      <a:pt x="514" y="172"/>
                    </a:lnTo>
                    <a:lnTo>
                      <a:pt x="503" y="149"/>
                    </a:lnTo>
                    <a:lnTo>
                      <a:pt x="489" y="128"/>
                    </a:lnTo>
                    <a:lnTo>
                      <a:pt x="476" y="109"/>
                    </a:lnTo>
                    <a:lnTo>
                      <a:pt x="458" y="90"/>
                    </a:lnTo>
                    <a:lnTo>
                      <a:pt x="439" y="73"/>
                    </a:lnTo>
                    <a:lnTo>
                      <a:pt x="420" y="57"/>
                    </a:lnTo>
                    <a:lnTo>
                      <a:pt x="399" y="46"/>
                    </a:lnTo>
                    <a:lnTo>
                      <a:pt x="376" y="34"/>
                    </a:lnTo>
                    <a:lnTo>
                      <a:pt x="351" y="25"/>
                    </a:lnTo>
                    <a:lnTo>
                      <a:pt x="326" y="19"/>
                    </a:lnTo>
                    <a:lnTo>
                      <a:pt x="301" y="15"/>
                    </a:lnTo>
                    <a:lnTo>
                      <a:pt x="274" y="13"/>
                    </a:lnTo>
                    <a:lnTo>
                      <a:pt x="247" y="15"/>
                    </a:lnTo>
                    <a:lnTo>
                      <a:pt x="222" y="19"/>
                    </a:lnTo>
                    <a:lnTo>
                      <a:pt x="197" y="25"/>
                    </a:lnTo>
                    <a:lnTo>
                      <a:pt x="173" y="34"/>
                    </a:lnTo>
                    <a:lnTo>
                      <a:pt x="149" y="46"/>
                    </a:lnTo>
                    <a:lnTo>
                      <a:pt x="128" y="57"/>
                    </a:lnTo>
                    <a:lnTo>
                      <a:pt x="109" y="73"/>
                    </a:lnTo>
                    <a:lnTo>
                      <a:pt x="90" y="90"/>
                    </a:lnTo>
                    <a:lnTo>
                      <a:pt x="73" y="109"/>
                    </a:lnTo>
                    <a:lnTo>
                      <a:pt x="57" y="128"/>
                    </a:lnTo>
                    <a:lnTo>
                      <a:pt x="46" y="149"/>
                    </a:lnTo>
                    <a:lnTo>
                      <a:pt x="34" y="172"/>
                    </a:lnTo>
                    <a:lnTo>
                      <a:pt x="25" y="197"/>
                    </a:lnTo>
                    <a:lnTo>
                      <a:pt x="19" y="222"/>
                    </a:lnTo>
                    <a:lnTo>
                      <a:pt x="15" y="247"/>
                    </a:lnTo>
                    <a:lnTo>
                      <a:pt x="13" y="274"/>
                    </a:lnTo>
                    <a:lnTo>
                      <a:pt x="15" y="301"/>
                    </a:lnTo>
                    <a:lnTo>
                      <a:pt x="19" y="326"/>
                    </a:lnTo>
                    <a:lnTo>
                      <a:pt x="25" y="351"/>
                    </a:lnTo>
                    <a:lnTo>
                      <a:pt x="34" y="376"/>
                    </a:lnTo>
                    <a:lnTo>
                      <a:pt x="46" y="399"/>
                    </a:lnTo>
                    <a:lnTo>
                      <a:pt x="57" y="420"/>
                    </a:lnTo>
                    <a:lnTo>
                      <a:pt x="73" y="439"/>
                    </a:lnTo>
                    <a:lnTo>
                      <a:pt x="90" y="458"/>
                    </a:lnTo>
                    <a:lnTo>
                      <a:pt x="109" y="476"/>
                    </a:lnTo>
                    <a:lnTo>
                      <a:pt x="128" y="489"/>
                    </a:lnTo>
                    <a:lnTo>
                      <a:pt x="149" y="502"/>
                    </a:lnTo>
                    <a:lnTo>
                      <a:pt x="173" y="514"/>
                    </a:lnTo>
                    <a:lnTo>
                      <a:pt x="197" y="523"/>
                    </a:lnTo>
                    <a:lnTo>
                      <a:pt x="222" y="529"/>
                    </a:lnTo>
                    <a:lnTo>
                      <a:pt x="247" y="533"/>
                    </a:lnTo>
                    <a:lnTo>
                      <a:pt x="274" y="535"/>
                    </a:lnTo>
                    <a:lnTo>
                      <a:pt x="301" y="533"/>
                    </a:lnTo>
                    <a:lnTo>
                      <a:pt x="326" y="529"/>
                    </a:lnTo>
                    <a:lnTo>
                      <a:pt x="351" y="523"/>
                    </a:lnTo>
                    <a:lnTo>
                      <a:pt x="376" y="514"/>
                    </a:lnTo>
                    <a:lnTo>
                      <a:pt x="399" y="502"/>
                    </a:lnTo>
                    <a:lnTo>
                      <a:pt x="420" y="489"/>
                    </a:lnTo>
                    <a:lnTo>
                      <a:pt x="439" y="476"/>
                    </a:lnTo>
                    <a:lnTo>
                      <a:pt x="458" y="458"/>
                    </a:lnTo>
                    <a:lnTo>
                      <a:pt x="476" y="439"/>
                    </a:lnTo>
                    <a:lnTo>
                      <a:pt x="489" y="420"/>
                    </a:lnTo>
                    <a:lnTo>
                      <a:pt x="503" y="399"/>
                    </a:lnTo>
                    <a:lnTo>
                      <a:pt x="514" y="376"/>
                    </a:lnTo>
                    <a:lnTo>
                      <a:pt x="524" y="351"/>
                    </a:lnTo>
                    <a:lnTo>
                      <a:pt x="529" y="326"/>
                    </a:lnTo>
                    <a:lnTo>
                      <a:pt x="533" y="301"/>
                    </a:lnTo>
                    <a:lnTo>
                      <a:pt x="535" y="274"/>
                    </a:lnTo>
                    <a:lnTo>
                      <a:pt x="547" y="274"/>
                    </a:lnTo>
                    <a:close/>
                  </a:path>
                </a:pathLst>
              </a:custGeom>
              <a:solidFill>
                <a:srgbClr val="D6EEFF"/>
              </a:solidFill>
              <a:ln w="9525">
                <a:noFill/>
                <a:round/>
                <a:headEnd/>
                <a:tailEnd/>
              </a:ln>
            </p:spPr>
            <p:txBody>
              <a:bodyPr/>
              <a:lstStyle/>
              <a:p>
                <a:endParaRPr lang="en-US"/>
              </a:p>
            </p:txBody>
          </p:sp>
          <p:sp>
            <p:nvSpPr>
              <p:cNvPr id="27871" name="Freeform 1187"/>
              <p:cNvSpPr>
                <a:spLocks/>
              </p:cNvSpPr>
              <p:nvPr/>
            </p:nvSpPr>
            <p:spPr bwMode="auto">
              <a:xfrm>
                <a:off x="601" y="1939"/>
                <a:ext cx="534" cy="534"/>
              </a:xfrm>
              <a:custGeom>
                <a:avLst/>
                <a:gdLst>
                  <a:gd name="T0" fmla="*/ 528 w 534"/>
                  <a:gd name="T1" fmla="*/ 213 h 534"/>
                  <a:gd name="T2" fmla="*/ 501 w 534"/>
                  <a:gd name="T3" fmla="*/ 140 h 534"/>
                  <a:gd name="T4" fmla="*/ 455 w 534"/>
                  <a:gd name="T5" fmla="*/ 79 h 534"/>
                  <a:gd name="T6" fmla="*/ 394 w 534"/>
                  <a:gd name="T7" fmla="*/ 33 h 534"/>
                  <a:gd name="T8" fmla="*/ 321 w 534"/>
                  <a:gd name="T9" fmla="*/ 6 h 534"/>
                  <a:gd name="T10" fmla="*/ 240 w 534"/>
                  <a:gd name="T11" fmla="*/ 2 h 534"/>
                  <a:gd name="T12" fmla="*/ 164 w 534"/>
                  <a:gd name="T13" fmla="*/ 21 h 534"/>
                  <a:gd name="T14" fmla="*/ 96 w 534"/>
                  <a:gd name="T15" fmla="*/ 62 h 534"/>
                  <a:gd name="T16" fmla="*/ 47 w 534"/>
                  <a:gd name="T17" fmla="*/ 117 h 534"/>
                  <a:gd name="T18" fmla="*/ 12 w 534"/>
                  <a:gd name="T19" fmla="*/ 188 h 534"/>
                  <a:gd name="T20" fmla="*/ 0 w 534"/>
                  <a:gd name="T21" fmla="*/ 267 h 534"/>
                  <a:gd name="T22" fmla="*/ 12 w 534"/>
                  <a:gd name="T23" fmla="*/ 346 h 534"/>
                  <a:gd name="T24" fmla="*/ 47 w 534"/>
                  <a:gd name="T25" fmla="*/ 417 h 534"/>
                  <a:gd name="T26" fmla="*/ 96 w 534"/>
                  <a:gd name="T27" fmla="*/ 472 h 534"/>
                  <a:gd name="T28" fmla="*/ 164 w 534"/>
                  <a:gd name="T29" fmla="*/ 513 h 534"/>
                  <a:gd name="T30" fmla="*/ 240 w 534"/>
                  <a:gd name="T31" fmla="*/ 532 h 534"/>
                  <a:gd name="T32" fmla="*/ 321 w 534"/>
                  <a:gd name="T33" fmla="*/ 528 h 534"/>
                  <a:gd name="T34" fmla="*/ 394 w 534"/>
                  <a:gd name="T35" fmla="*/ 501 h 534"/>
                  <a:gd name="T36" fmla="*/ 455 w 534"/>
                  <a:gd name="T37" fmla="*/ 455 h 534"/>
                  <a:gd name="T38" fmla="*/ 501 w 534"/>
                  <a:gd name="T39" fmla="*/ 394 h 534"/>
                  <a:gd name="T40" fmla="*/ 528 w 534"/>
                  <a:gd name="T41" fmla="*/ 321 h 534"/>
                  <a:gd name="T42" fmla="*/ 521 w 534"/>
                  <a:gd name="T43" fmla="*/ 267 h 534"/>
                  <a:gd name="T44" fmla="*/ 509 w 534"/>
                  <a:gd name="T45" fmla="*/ 192 h 534"/>
                  <a:gd name="T46" fmla="*/ 478 w 534"/>
                  <a:gd name="T47" fmla="*/ 125 h 534"/>
                  <a:gd name="T48" fmla="*/ 428 w 534"/>
                  <a:gd name="T49" fmla="*/ 71 h 534"/>
                  <a:gd name="T50" fmla="*/ 365 w 534"/>
                  <a:gd name="T51" fmla="*/ 33 h 534"/>
                  <a:gd name="T52" fmla="*/ 292 w 534"/>
                  <a:gd name="T53" fmla="*/ 14 h 534"/>
                  <a:gd name="T54" fmla="*/ 215 w 534"/>
                  <a:gd name="T55" fmla="*/ 18 h 534"/>
                  <a:gd name="T56" fmla="*/ 146 w 534"/>
                  <a:gd name="T57" fmla="*/ 44 h 534"/>
                  <a:gd name="T58" fmla="*/ 87 w 534"/>
                  <a:gd name="T59" fmla="*/ 87 h 534"/>
                  <a:gd name="T60" fmla="*/ 45 w 534"/>
                  <a:gd name="T61" fmla="*/ 146 h 534"/>
                  <a:gd name="T62" fmla="*/ 18 w 534"/>
                  <a:gd name="T63" fmla="*/ 215 h 534"/>
                  <a:gd name="T64" fmla="*/ 14 w 534"/>
                  <a:gd name="T65" fmla="*/ 292 h 534"/>
                  <a:gd name="T66" fmla="*/ 33 w 534"/>
                  <a:gd name="T67" fmla="*/ 365 h 534"/>
                  <a:gd name="T68" fmla="*/ 71 w 534"/>
                  <a:gd name="T69" fmla="*/ 428 h 534"/>
                  <a:gd name="T70" fmla="*/ 125 w 534"/>
                  <a:gd name="T71" fmla="*/ 478 h 534"/>
                  <a:gd name="T72" fmla="*/ 192 w 534"/>
                  <a:gd name="T73" fmla="*/ 509 h 534"/>
                  <a:gd name="T74" fmla="*/ 267 w 534"/>
                  <a:gd name="T75" fmla="*/ 520 h 534"/>
                  <a:gd name="T76" fmla="*/ 342 w 534"/>
                  <a:gd name="T77" fmla="*/ 509 h 534"/>
                  <a:gd name="T78" fmla="*/ 409 w 534"/>
                  <a:gd name="T79" fmla="*/ 478 h 534"/>
                  <a:gd name="T80" fmla="*/ 463 w 534"/>
                  <a:gd name="T81" fmla="*/ 428 h 534"/>
                  <a:gd name="T82" fmla="*/ 501 w 534"/>
                  <a:gd name="T83" fmla="*/ 365 h 534"/>
                  <a:gd name="T84" fmla="*/ 521 w 534"/>
                  <a:gd name="T85" fmla="*/ 292 h 53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34"/>
                  <a:gd name="T130" fmla="*/ 0 h 534"/>
                  <a:gd name="T131" fmla="*/ 534 w 534"/>
                  <a:gd name="T132" fmla="*/ 534 h 53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34" h="534">
                    <a:moveTo>
                      <a:pt x="534" y="267"/>
                    </a:moveTo>
                    <a:lnTo>
                      <a:pt x="532" y="240"/>
                    </a:lnTo>
                    <a:lnTo>
                      <a:pt x="528" y="213"/>
                    </a:lnTo>
                    <a:lnTo>
                      <a:pt x="522" y="188"/>
                    </a:lnTo>
                    <a:lnTo>
                      <a:pt x="513" y="163"/>
                    </a:lnTo>
                    <a:lnTo>
                      <a:pt x="501" y="140"/>
                    </a:lnTo>
                    <a:lnTo>
                      <a:pt x="488" y="117"/>
                    </a:lnTo>
                    <a:lnTo>
                      <a:pt x="473" y="96"/>
                    </a:lnTo>
                    <a:lnTo>
                      <a:pt x="455" y="79"/>
                    </a:lnTo>
                    <a:lnTo>
                      <a:pt x="436" y="62"/>
                    </a:lnTo>
                    <a:lnTo>
                      <a:pt x="417" y="46"/>
                    </a:lnTo>
                    <a:lnTo>
                      <a:pt x="394" y="33"/>
                    </a:lnTo>
                    <a:lnTo>
                      <a:pt x="371" y="21"/>
                    </a:lnTo>
                    <a:lnTo>
                      <a:pt x="346" y="12"/>
                    </a:lnTo>
                    <a:lnTo>
                      <a:pt x="321" y="6"/>
                    </a:lnTo>
                    <a:lnTo>
                      <a:pt x="294" y="2"/>
                    </a:lnTo>
                    <a:lnTo>
                      <a:pt x="267" y="0"/>
                    </a:lnTo>
                    <a:lnTo>
                      <a:pt x="240" y="2"/>
                    </a:lnTo>
                    <a:lnTo>
                      <a:pt x="213" y="6"/>
                    </a:lnTo>
                    <a:lnTo>
                      <a:pt x="189" y="12"/>
                    </a:lnTo>
                    <a:lnTo>
                      <a:pt x="164" y="21"/>
                    </a:lnTo>
                    <a:lnTo>
                      <a:pt x="141" y="33"/>
                    </a:lnTo>
                    <a:lnTo>
                      <a:pt x="118" y="46"/>
                    </a:lnTo>
                    <a:lnTo>
                      <a:pt x="96" y="62"/>
                    </a:lnTo>
                    <a:lnTo>
                      <a:pt x="79" y="79"/>
                    </a:lnTo>
                    <a:lnTo>
                      <a:pt x="62" y="96"/>
                    </a:lnTo>
                    <a:lnTo>
                      <a:pt x="47" y="117"/>
                    </a:lnTo>
                    <a:lnTo>
                      <a:pt x="33" y="140"/>
                    </a:lnTo>
                    <a:lnTo>
                      <a:pt x="22" y="163"/>
                    </a:lnTo>
                    <a:lnTo>
                      <a:pt x="12" y="188"/>
                    </a:lnTo>
                    <a:lnTo>
                      <a:pt x="6" y="213"/>
                    </a:lnTo>
                    <a:lnTo>
                      <a:pt x="2" y="240"/>
                    </a:lnTo>
                    <a:lnTo>
                      <a:pt x="0" y="267"/>
                    </a:lnTo>
                    <a:lnTo>
                      <a:pt x="2" y="294"/>
                    </a:lnTo>
                    <a:lnTo>
                      <a:pt x="6" y="321"/>
                    </a:lnTo>
                    <a:lnTo>
                      <a:pt x="12" y="346"/>
                    </a:lnTo>
                    <a:lnTo>
                      <a:pt x="22" y="371"/>
                    </a:lnTo>
                    <a:lnTo>
                      <a:pt x="33" y="394"/>
                    </a:lnTo>
                    <a:lnTo>
                      <a:pt x="47" y="417"/>
                    </a:lnTo>
                    <a:lnTo>
                      <a:pt x="62" y="436"/>
                    </a:lnTo>
                    <a:lnTo>
                      <a:pt x="79" y="455"/>
                    </a:lnTo>
                    <a:lnTo>
                      <a:pt x="96" y="472"/>
                    </a:lnTo>
                    <a:lnTo>
                      <a:pt x="118" y="488"/>
                    </a:lnTo>
                    <a:lnTo>
                      <a:pt x="141" y="501"/>
                    </a:lnTo>
                    <a:lnTo>
                      <a:pt x="164" y="513"/>
                    </a:lnTo>
                    <a:lnTo>
                      <a:pt x="189" y="522"/>
                    </a:lnTo>
                    <a:lnTo>
                      <a:pt x="213" y="528"/>
                    </a:lnTo>
                    <a:lnTo>
                      <a:pt x="240" y="532"/>
                    </a:lnTo>
                    <a:lnTo>
                      <a:pt x="267" y="534"/>
                    </a:lnTo>
                    <a:lnTo>
                      <a:pt x="294" y="532"/>
                    </a:lnTo>
                    <a:lnTo>
                      <a:pt x="321" y="528"/>
                    </a:lnTo>
                    <a:lnTo>
                      <a:pt x="346" y="522"/>
                    </a:lnTo>
                    <a:lnTo>
                      <a:pt x="371" y="513"/>
                    </a:lnTo>
                    <a:lnTo>
                      <a:pt x="394" y="501"/>
                    </a:lnTo>
                    <a:lnTo>
                      <a:pt x="417" y="488"/>
                    </a:lnTo>
                    <a:lnTo>
                      <a:pt x="436" y="472"/>
                    </a:lnTo>
                    <a:lnTo>
                      <a:pt x="455" y="455"/>
                    </a:lnTo>
                    <a:lnTo>
                      <a:pt x="473" y="436"/>
                    </a:lnTo>
                    <a:lnTo>
                      <a:pt x="488" y="417"/>
                    </a:lnTo>
                    <a:lnTo>
                      <a:pt x="501" y="394"/>
                    </a:lnTo>
                    <a:lnTo>
                      <a:pt x="513" y="371"/>
                    </a:lnTo>
                    <a:lnTo>
                      <a:pt x="522" y="346"/>
                    </a:lnTo>
                    <a:lnTo>
                      <a:pt x="528" y="321"/>
                    </a:lnTo>
                    <a:lnTo>
                      <a:pt x="532" y="294"/>
                    </a:lnTo>
                    <a:lnTo>
                      <a:pt x="534" y="267"/>
                    </a:lnTo>
                    <a:lnTo>
                      <a:pt x="521" y="267"/>
                    </a:lnTo>
                    <a:lnTo>
                      <a:pt x="521" y="240"/>
                    </a:lnTo>
                    <a:lnTo>
                      <a:pt x="517" y="215"/>
                    </a:lnTo>
                    <a:lnTo>
                      <a:pt x="509" y="192"/>
                    </a:lnTo>
                    <a:lnTo>
                      <a:pt x="501" y="167"/>
                    </a:lnTo>
                    <a:lnTo>
                      <a:pt x="490" y="146"/>
                    </a:lnTo>
                    <a:lnTo>
                      <a:pt x="478" y="125"/>
                    </a:lnTo>
                    <a:lnTo>
                      <a:pt x="463" y="106"/>
                    </a:lnTo>
                    <a:lnTo>
                      <a:pt x="448" y="87"/>
                    </a:lnTo>
                    <a:lnTo>
                      <a:pt x="428" y="71"/>
                    </a:lnTo>
                    <a:lnTo>
                      <a:pt x="409" y="56"/>
                    </a:lnTo>
                    <a:lnTo>
                      <a:pt x="388" y="44"/>
                    </a:lnTo>
                    <a:lnTo>
                      <a:pt x="365" y="33"/>
                    </a:lnTo>
                    <a:lnTo>
                      <a:pt x="342" y="25"/>
                    </a:lnTo>
                    <a:lnTo>
                      <a:pt x="319" y="18"/>
                    </a:lnTo>
                    <a:lnTo>
                      <a:pt x="292" y="14"/>
                    </a:lnTo>
                    <a:lnTo>
                      <a:pt x="267" y="14"/>
                    </a:lnTo>
                    <a:lnTo>
                      <a:pt x="240" y="14"/>
                    </a:lnTo>
                    <a:lnTo>
                      <a:pt x="215" y="18"/>
                    </a:lnTo>
                    <a:lnTo>
                      <a:pt x="192" y="25"/>
                    </a:lnTo>
                    <a:lnTo>
                      <a:pt x="167" y="33"/>
                    </a:lnTo>
                    <a:lnTo>
                      <a:pt x="146" y="44"/>
                    </a:lnTo>
                    <a:lnTo>
                      <a:pt x="125" y="56"/>
                    </a:lnTo>
                    <a:lnTo>
                      <a:pt x="106" y="71"/>
                    </a:lnTo>
                    <a:lnTo>
                      <a:pt x="87" y="87"/>
                    </a:lnTo>
                    <a:lnTo>
                      <a:pt x="71" y="106"/>
                    </a:lnTo>
                    <a:lnTo>
                      <a:pt x="56" y="125"/>
                    </a:lnTo>
                    <a:lnTo>
                      <a:pt x="45" y="146"/>
                    </a:lnTo>
                    <a:lnTo>
                      <a:pt x="33" y="167"/>
                    </a:lnTo>
                    <a:lnTo>
                      <a:pt x="25" y="192"/>
                    </a:lnTo>
                    <a:lnTo>
                      <a:pt x="18" y="215"/>
                    </a:lnTo>
                    <a:lnTo>
                      <a:pt x="14" y="240"/>
                    </a:lnTo>
                    <a:lnTo>
                      <a:pt x="14" y="267"/>
                    </a:lnTo>
                    <a:lnTo>
                      <a:pt x="14" y="292"/>
                    </a:lnTo>
                    <a:lnTo>
                      <a:pt x="18" y="319"/>
                    </a:lnTo>
                    <a:lnTo>
                      <a:pt x="25" y="342"/>
                    </a:lnTo>
                    <a:lnTo>
                      <a:pt x="33" y="365"/>
                    </a:lnTo>
                    <a:lnTo>
                      <a:pt x="45" y="388"/>
                    </a:lnTo>
                    <a:lnTo>
                      <a:pt x="56" y="409"/>
                    </a:lnTo>
                    <a:lnTo>
                      <a:pt x="71" y="428"/>
                    </a:lnTo>
                    <a:lnTo>
                      <a:pt x="87" y="445"/>
                    </a:lnTo>
                    <a:lnTo>
                      <a:pt x="106" y="463"/>
                    </a:lnTo>
                    <a:lnTo>
                      <a:pt x="125" y="478"/>
                    </a:lnTo>
                    <a:lnTo>
                      <a:pt x="146" y="490"/>
                    </a:lnTo>
                    <a:lnTo>
                      <a:pt x="167" y="501"/>
                    </a:lnTo>
                    <a:lnTo>
                      <a:pt x="192" y="509"/>
                    </a:lnTo>
                    <a:lnTo>
                      <a:pt x="215" y="516"/>
                    </a:lnTo>
                    <a:lnTo>
                      <a:pt x="240" y="520"/>
                    </a:lnTo>
                    <a:lnTo>
                      <a:pt x="267" y="520"/>
                    </a:lnTo>
                    <a:lnTo>
                      <a:pt x="292" y="520"/>
                    </a:lnTo>
                    <a:lnTo>
                      <a:pt x="319" y="516"/>
                    </a:lnTo>
                    <a:lnTo>
                      <a:pt x="342" y="509"/>
                    </a:lnTo>
                    <a:lnTo>
                      <a:pt x="365" y="501"/>
                    </a:lnTo>
                    <a:lnTo>
                      <a:pt x="388" y="490"/>
                    </a:lnTo>
                    <a:lnTo>
                      <a:pt x="409" y="478"/>
                    </a:lnTo>
                    <a:lnTo>
                      <a:pt x="428" y="463"/>
                    </a:lnTo>
                    <a:lnTo>
                      <a:pt x="448" y="445"/>
                    </a:lnTo>
                    <a:lnTo>
                      <a:pt x="463" y="428"/>
                    </a:lnTo>
                    <a:lnTo>
                      <a:pt x="478" y="409"/>
                    </a:lnTo>
                    <a:lnTo>
                      <a:pt x="490" y="388"/>
                    </a:lnTo>
                    <a:lnTo>
                      <a:pt x="501" y="365"/>
                    </a:lnTo>
                    <a:lnTo>
                      <a:pt x="509" y="342"/>
                    </a:lnTo>
                    <a:lnTo>
                      <a:pt x="517" y="319"/>
                    </a:lnTo>
                    <a:lnTo>
                      <a:pt x="521" y="292"/>
                    </a:lnTo>
                    <a:lnTo>
                      <a:pt x="521" y="267"/>
                    </a:lnTo>
                    <a:lnTo>
                      <a:pt x="534" y="267"/>
                    </a:lnTo>
                    <a:close/>
                  </a:path>
                </a:pathLst>
              </a:custGeom>
              <a:solidFill>
                <a:srgbClr val="D7EFFF"/>
              </a:solidFill>
              <a:ln w="9525">
                <a:noFill/>
                <a:round/>
                <a:headEnd/>
                <a:tailEnd/>
              </a:ln>
            </p:spPr>
            <p:txBody>
              <a:bodyPr/>
              <a:lstStyle/>
              <a:p>
                <a:endParaRPr lang="en-US"/>
              </a:p>
            </p:txBody>
          </p:sp>
          <p:sp>
            <p:nvSpPr>
              <p:cNvPr id="27872" name="Freeform 1188"/>
              <p:cNvSpPr>
                <a:spLocks/>
              </p:cNvSpPr>
              <p:nvPr/>
            </p:nvSpPr>
            <p:spPr bwMode="auto">
              <a:xfrm>
                <a:off x="607" y="1945"/>
                <a:ext cx="522" cy="522"/>
              </a:xfrm>
              <a:custGeom>
                <a:avLst/>
                <a:gdLst>
                  <a:gd name="T0" fmla="*/ 516 w 522"/>
                  <a:gd name="T1" fmla="*/ 209 h 522"/>
                  <a:gd name="T2" fmla="*/ 490 w 522"/>
                  <a:gd name="T3" fmla="*/ 136 h 522"/>
                  <a:gd name="T4" fmla="*/ 445 w 522"/>
                  <a:gd name="T5" fmla="*/ 77 h 522"/>
                  <a:gd name="T6" fmla="*/ 386 w 522"/>
                  <a:gd name="T7" fmla="*/ 33 h 522"/>
                  <a:gd name="T8" fmla="*/ 313 w 522"/>
                  <a:gd name="T9" fmla="*/ 6 h 522"/>
                  <a:gd name="T10" fmla="*/ 234 w 522"/>
                  <a:gd name="T11" fmla="*/ 2 h 522"/>
                  <a:gd name="T12" fmla="*/ 160 w 522"/>
                  <a:gd name="T13" fmla="*/ 21 h 522"/>
                  <a:gd name="T14" fmla="*/ 96 w 522"/>
                  <a:gd name="T15" fmla="*/ 60 h 522"/>
                  <a:gd name="T16" fmla="*/ 44 w 522"/>
                  <a:gd name="T17" fmla="*/ 115 h 522"/>
                  <a:gd name="T18" fmla="*/ 12 w 522"/>
                  <a:gd name="T19" fmla="*/ 184 h 522"/>
                  <a:gd name="T20" fmla="*/ 0 w 522"/>
                  <a:gd name="T21" fmla="*/ 261 h 522"/>
                  <a:gd name="T22" fmla="*/ 12 w 522"/>
                  <a:gd name="T23" fmla="*/ 338 h 522"/>
                  <a:gd name="T24" fmla="*/ 44 w 522"/>
                  <a:gd name="T25" fmla="*/ 407 h 522"/>
                  <a:gd name="T26" fmla="*/ 96 w 522"/>
                  <a:gd name="T27" fmla="*/ 463 h 522"/>
                  <a:gd name="T28" fmla="*/ 160 w 522"/>
                  <a:gd name="T29" fmla="*/ 501 h 522"/>
                  <a:gd name="T30" fmla="*/ 234 w 522"/>
                  <a:gd name="T31" fmla="*/ 520 h 522"/>
                  <a:gd name="T32" fmla="*/ 313 w 522"/>
                  <a:gd name="T33" fmla="*/ 516 h 522"/>
                  <a:gd name="T34" fmla="*/ 386 w 522"/>
                  <a:gd name="T35" fmla="*/ 489 h 522"/>
                  <a:gd name="T36" fmla="*/ 445 w 522"/>
                  <a:gd name="T37" fmla="*/ 445 h 522"/>
                  <a:gd name="T38" fmla="*/ 490 w 522"/>
                  <a:gd name="T39" fmla="*/ 386 h 522"/>
                  <a:gd name="T40" fmla="*/ 516 w 522"/>
                  <a:gd name="T41" fmla="*/ 313 h 522"/>
                  <a:gd name="T42" fmla="*/ 509 w 522"/>
                  <a:gd name="T43" fmla="*/ 261 h 522"/>
                  <a:gd name="T44" fmla="*/ 497 w 522"/>
                  <a:gd name="T45" fmla="*/ 188 h 522"/>
                  <a:gd name="T46" fmla="*/ 467 w 522"/>
                  <a:gd name="T47" fmla="*/ 123 h 522"/>
                  <a:gd name="T48" fmla="*/ 419 w 522"/>
                  <a:gd name="T49" fmla="*/ 69 h 522"/>
                  <a:gd name="T50" fmla="*/ 357 w 522"/>
                  <a:gd name="T51" fmla="*/ 33 h 522"/>
                  <a:gd name="T52" fmla="*/ 286 w 522"/>
                  <a:gd name="T53" fmla="*/ 15 h 522"/>
                  <a:gd name="T54" fmla="*/ 211 w 522"/>
                  <a:gd name="T55" fmla="*/ 19 h 522"/>
                  <a:gd name="T56" fmla="*/ 144 w 522"/>
                  <a:gd name="T57" fmla="*/ 44 h 522"/>
                  <a:gd name="T58" fmla="*/ 87 w 522"/>
                  <a:gd name="T59" fmla="*/ 86 h 522"/>
                  <a:gd name="T60" fmla="*/ 44 w 522"/>
                  <a:gd name="T61" fmla="*/ 144 h 522"/>
                  <a:gd name="T62" fmla="*/ 19 w 522"/>
                  <a:gd name="T63" fmla="*/ 211 h 522"/>
                  <a:gd name="T64" fmla="*/ 16 w 522"/>
                  <a:gd name="T65" fmla="*/ 286 h 522"/>
                  <a:gd name="T66" fmla="*/ 33 w 522"/>
                  <a:gd name="T67" fmla="*/ 357 h 522"/>
                  <a:gd name="T68" fmla="*/ 69 w 522"/>
                  <a:gd name="T69" fmla="*/ 418 h 522"/>
                  <a:gd name="T70" fmla="*/ 123 w 522"/>
                  <a:gd name="T71" fmla="*/ 466 h 522"/>
                  <a:gd name="T72" fmla="*/ 188 w 522"/>
                  <a:gd name="T73" fmla="*/ 497 h 522"/>
                  <a:gd name="T74" fmla="*/ 261 w 522"/>
                  <a:gd name="T75" fmla="*/ 509 h 522"/>
                  <a:gd name="T76" fmla="*/ 334 w 522"/>
                  <a:gd name="T77" fmla="*/ 497 h 522"/>
                  <a:gd name="T78" fmla="*/ 399 w 522"/>
                  <a:gd name="T79" fmla="*/ 466 h 522"/>
                  <a:gd name="T80" fmla="*/ 451 w 522"/>
                  <a:gd name="T81" fmla="*/ 418 h 522"/>
                  <a:gd name="T82" fmla="*/ 490 w 522"/>
                  <a:gd name="T83" fmla="*/ 357 h 522"/>
                  <a:gd name="T84" fmla="*/ 507 w 522"/>
                  <a:gd name="T85" fmla="*/ 286 h 52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22"/>
                  <a:gd name="T130" fmla="*/ 0 h 522"/>
                  <a:gd name="T131" fmla="*/ 522 w 522"/>
                  <a:gd name="T132" fmla="*/ 522 h 52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22" h="522">
                    <a:moveTo>
                      <a:pt x="522" y="261"/>
                    </a:moveTo>
                    <a:lnTo>
                      <a:pt x="520" y="234"/>
                    </a:lnTo>
                    <a:lnTo>
                      <a:pt x="516" y="209"/>
                    </a:lnTo>
                    <a:lnTo>
                      <a:pt x="511" y="184"/>
                    </a:lnTo>
                    <a:lnTo>
                      <a:pt x="501" y="159"/>
                    </a:lnTo>
                    <a:lnTo>
                      <a:pt x="490" y="136"/>
                    </a:lnTo>
                    <a:lnTo>
                      <a:pt x="476" y="115"/>
                    </a:lnTo>
                    <a:lnTo>
                      <a:pt x="463" y="96"/>
                    </a:lnTo>
                    <a:lnTo>
                      <a:pt x="445" y="77"/>
                    </a:lnTo>
                    <a:lnTo>
                      <a:pt x="426" y="60"/>
                    </a:lnTo>
                    <a:lnTo>
                      <a:pt x="407" y="44"/>
                    </a:lnTo>
                    <a:lnTo>
                      <a:pt x="386" y="33"/>
                    </a:lnTo>
                    <a:lnTo>
                      <a:pt x="363" y="21"/>
                    </a:lnTo>
                    <a:lnTo>
                      <a:pt x="338" y="12"/>
                    </a:lnTo>
                    <a:lnTo>
                      <a:pt x="313" y="6"/>
                    </a:lnTo>
                    <a:lnTo>
                      <a:pt x="288" y="2"/>
                    </a:lnTo>
                    <a:lnTo>
                      <a:pt x="261" y="0"/>
                    </a:lnTo>
                    <a:lnTo>
                      <a:pt x="234" y="2"/>
                    </a:lnTo>
                    <a:lnTo>
                      <a:pt x="209" y="6"/>
                    </a:lnTo>
                    <a:lnTo>
                      <a:pt x="184" y="12"/>
                    </a:lnTo>
                    <a:lnTo>
                      <a:pt x="160" y="21"/>
                    </a:lnTo>
                    <a:lnTo>
                      <a:pt x="136" y="33"/>
                    </a:lnTo>
                    <a:lnTo>
                      <a:pt x="115" y="44"/>
                    </a:lnTo>
                    <a:lnTo>
                      <a:pt x="96" y="60"/>
                    </a:lnTo>
                    <a:lnTo>
                      <a:pt x="77" y="77"/>
                    </a:lnTo>
                    <a:lnTo>
                      <a:pt x="60" y="96"/>
                    </a:lnTo>
                    <a:lnTo>
                      <a:pt x="44" y="115"/>
                    </a:lnTo>
                    <a:lnTo>
                      <a:pt x="33" y="136"/>
                    </a:lnTo>
                    <a:lnTo>
                      <a:pt x="21" y="159"/>
                    </a:lnTo>
                    <a:lnTo>
                      <a:pt x="12" y="184"/>
                    </a:lnTo>
                    <a:lnTo>
                      <a:pt x="6" y="209"/>
                    </a:lnTo>
                    <a:lnTo>
                      <a:pt x="2" y="234"/>
                    </a:lnTo>
                    <a:lnTo>
                      <a:pt x="0" y="261"/>
                    </a:lnTo>
                    <a:lnTo>
                      <a:pt x="2" y="288"/>
                    </a:lnTo>
                    <a:lnTo>
                      <a:pt x="6" y="313"/>
                    </a:lnTo>
                    <a:lnTo>
                      <a:pt x="12" y="338"/>
                    </a:lnTo>
                    <a:lnTo>
                      <a:pt x="21" y="363"/>
                    </a:lnTo>
                    <a:lnTo>
                      <a:pt x="33" y="386"/>
                    </a:lnTo>
                    <a:lnTo>
                      <a:pt x="44" y="407"/>
                    </a:lnTo>
                    <a:lnTo>
                      <a:pt x="60" y="426"/>
                    </a:lnTo>
                    <a:lnTo>
                      <a:pt x="77" y="445"/>
                    </a:lnTo>
                    <a:lnTo>
                      <a:pt x="96" y="463"/>
                    </a:lnTo>
                    <a:lnTo>
                      <a:pt x="115" y="476"/>
                    </a:lnTo>
                    <a:lnTo>
                      <a:pt x="136" y="489"/>
                    </a:lnTo>
                    <a:lnTo>
                      <a:pt x="160" y="501"/>
                    </a:lnTo>
                    <a:lnTo>
                      <a:pt x="184" y="510"/>
                    </a:lnTo>
                    <a:lnTo>
                      <a:pt x="209" y="516"/>
                    </a:lnTo>
                    <a:lnTo>
                      <a:pt x="234" y="520"/>
                    </a:lnTo>
                    <a:lnTo>
                      <a:pt x="261" y="522"/>
                    </a:lnTo>
                    <a:lnTo>
                      <a:pt x="288" y="520"/>
                    </a:lnTo>
                    <a:lnTo>
                      <a:pt x="313" y="516"/>
                    </a:lnTo>
                    <a:lnTo>
                      <a:pt x="338" y="510"/>
                    </a:lnTo>
                    <a:lnTo>
                      <a:pt x="363" y="501"/>
                    </a:lnTo>
                    <a:lnTo>
                      <a:pt x="386" y="489"/>
                    </a:lnTo>
                    <a:lnTo>
                      <a:pt x="407" y="476"/>
                    </a:lnTo>
                    <a:lnTo>
                      <a:pt x="426" y="463"/>
                    </a:lnTo>
                    <a:lnTo>
                      <a:pt x="445" y="445"/>
                    </a:lnTo>
                    <a:lnTo>
                      <a:pt x="463" y="426"/>
                    </a:lnTo>
                    <a:lnTo>
                      <a:pt x="476" y="407"/>
                    </a:lnTo>
                    <a:lnTo>
                      <a:pt x="490" y="386"/>
                    </a:lnTo>
                    <a:lnTo>
                      <a:pt x="501" y="363"/>
                    </a:lnTo>
                    <a:lnTo>
                      <a:pt x="511" y="338"/>
                    </a:lnTo>
                    <a:lnTo>
                      <a:pt x="516" y="313"/>
                    </a:lnTo>
                    <a:lnTo>
                      <a:pt x="520" y="288"/>
                    </a:lnTo>
                    <a:lnTo>
                      <a:pt x="522" y="261"/>
                    </a:lnTo>
                    <a:lnTo>
                      <a:pt x="509" y="261"/>
                    </a:lnTo>
                    <a:lnTo>
                      <a:pt x="507" y="236"/>
                    </a:lnTo>
                    <a:lnTo>
                      <a:pt x="503" y="211"/>
                    </a:lnTo>
                    <a:lnTo>
                      <a:pt x="497" y="188"/>
                    </a:lnTo>
                    <a:lnTo>
                      <a:pt x="490" y="165"/>
                    </a:lnTo>
                    <a:lnTo>
                      <a:pt x="478" y="144"/>
                    </a:lnTo>
                    <a:lnTo>
                      <a:pt x="467" y="123"/>
                    </a:lnTo>
                    <a:lnTo>
                      <a:pt x="451" y="104"/>
                    </a:lnTo>
                    <a:lnTo>
                      <a:pt x="436" y="86"/>
                    </a:lnTo>
                    <a:lnTo>
                      <a:pt x="419" y="69"/>
                    </a:lnTo>
                    <a:lnTo>
                      <a:pt x="399" y="56"/>
                    </a:lnTo>
                    <a:lnTo>
                      <a:pt x="378" y="44"/>
                    </a:lnTo>
                    <a:lnTo>
                      <a:pt x="357" y="33"/>
                    </a:lnTo>
                    <a:lnTo>
                      <a:pt x="334" y="25"/>
                    </a:lnTo>
                    <a:lnTo>
                      <a:pt x="311" y="19"/>
                    </a:lnTo>
                    <a:lnTo>
                      <a:pt x="286" y="15"/>
                    </a:lnTo>
                    <a:lnTo>
                      <a:pt x="261" y="13"/>
                    </a:lnTo>
                    <a:lnTo>
                      <a:pt x="236" y="15"/>
                    </a:lnTo>
                    <a:lnTo>
                      <a:pt x="211" y="19"/>
                    </a:lnTo>
                    <a:lnTo>
                      <a:pt x="188" y="25"/>
                    </a:lnTo>
                    <a:lnTo>
                      <a:pt x="165" y="33"/>
                    </a:lnTo>
                    <a:lnTo>
                      <a:pt x="144" y="44"/>
                    </a:lnTo>
                    <a:lnTo>
                      <a:pt x="123" y="56"/>
                    </a:lnTo>
                    <a:lnTo>
                      <a:pt x="104" y="69"/>
                    </a:lnTo>
                    <a:lnTo>
                      <a:pt x="87" y="86"/>
                    </a:lnTo>
                    <a:lnTo>
                      <a:pt x="69" y="104"/>
                    </a:lnTo>
                    <a:lnTo>
                      <a:pt x="56" y="123"/>
                    </a:lnTo>
                    <a:lnTo>
                      <a:pt x="44" y="144"/>
                    </a:lnTo>
                    <a:lnTo>
                      <a:pt x="33" y="165"/>
                    </a:lnTo>
                    <a:lnTo>
                      <a:pt x="25" y="188"/>
                    </a:lnTo>
                    <a:lnTo>
                      <a:pt x="19" y="211"/>
                    </a:lnTo>
                    <a:lnTo>
                      <a:pt x="16" y="236"/>
                    </a:lnTo>
                    <a:lnTo>
                      <a:pt x="14" y="261"/>
                    </a:lnTo>
                    <a:lnTo>
                      <a:pt x="16" y="286"/>
                    </a:lnTo>
                    <a:lnTo>
                      <a:pt x="19" y="311"/>
                    </a:lnTo>
                    <a:lnTo>
                      <a:pt x="25" y="334"/>
                    </a:lnTo>
                    <a:lnTo>
                      <a:pt x="33" y="357"/>
                    </a:lnTo>
                    <a:lnTo>
                      <a:pt x="44" y="378"/>
                    </a:lnTo>
                    <a:lnTo>
                      <a:pt x="56" y="399"/>
                    </a:lnTo>
                    <a:lnTo>
                      <a:pt x="69" y="418"/>
                    </a:lnTo>
                    <a:lnTo>
                      <a:pt x="87" y="436"/>
                    </a:lnTo>
                    <a:lnTo>
                      <a:pt x="104" y="451"/>
                    </a:lnTo>
                    <a:lnTo>
                      <a:pt x="123" y="466"/>
                    </a:lnTo>
                    <a:lnTo>
                      <a:pt x="144" y="478"/>
                    </a:lnTo>
                    <a:lnTo>
                      <a:pt x="165" y="489"/>
                    </a:lnTo>
                    <a:lnTo>
                      <a:pt x="188" y="497"/>
                    </a:lnTo>
                    <a:lnTo>
                      <a:pt x="211" y="503"/>
                    </a:lnTo>
                    <a:lnTo>
                      <a:pt x="236" y="507"/>
                    </a:lnTo>
                    <a:lnTo>
                      <a:pt x="261" y="509"/>
                    </a:lnTo>
                    <a:lnTo>
                      <a:pt x="286" y="507"/>
                    </a:lnTo>
                    <a:lnTo>
                      <a:pt x="311" y="503"/>
                    </a:lnTo>
                    <a:lnTo>
                      <a:pt x="334" y="497"/>
                    </a:lnTo>
                    <a:lnTo>
                      <a:pt x="357" y="489"/>
                    </a:lnTo>
                    <a:lnTo>
                      <a:pt x="378" y="478"/>
                    </a:lnTo>
                    <a:lnTo>
                      <a:pt x="399" y="466"/>
                    </a:lnTo>
                    <a:lnTo>
                      <a:pt x="419" y="451"/>
                    </a:lnTo>
                    <a:lnTo>
                      <a:pt x="436" y="436"/>
                    </a:lnTo>
                    <a:lnTo>
                      <a:pt x="451" y="418"/>
                    </a:lnTo>
                    <a:lnTo>
                      <a:pt x="467" y="399"/>
                    </a:lnTo>
                    <a:lnTo>
                      <a:pt x="478" y="378"/>
                    </a:lnTo>
                    <a:lnTo>
                      <a:pt x="490" y="357"/>
                    </a:lnTo>
                    <a:lnTo>
                      <a:pt x="497" y="334"/>
                    </a:lnTo>
                    <a:lnTo>
                      <a:pt x="503" y="311"/>
                    </a:lnTo>
                    <a:lnTo>
                      <a:pt x="507" y="286"/>
                    </a:lnTo>
                    <a:lnTo>
                      <a:pt x="509" y="261"/>
                    </a:lnTo>
                    <a:lnTo>
                      <a:pt x="522" y="261"/>
                    </a:lnTo>
                    <a:close/>
                  </a:path>
                </a:pathLst>
              </a:custGeom>
              <a:solidFill>
                <a:srgbClr val="D8EFFF"/>
              </a:solidFill>
              <a:ln w="9525">
                <a:noFill/>
                <a:round/>
                <a:headEnd/>
                <a:tailEnd/>
              </a:ln>
            </p:spPr>
            <p:txBody>
              <a:bodyPr/>
              <a:lstStyle/>
              <a:p>
                <a:endParaRPr lang="en-US"/>
              </a:p>
            </p:txBody>
          </p:sp>
          <p:sp>
            <p:nvSpPr>
              <p:cNvPr id="27873" name="Freeform 1189"/>
              <p:cNvSpPr>
                <a:spLocks/>
              </p:cNvSpPr>
              <p:nvPr/>
            </p:nvSpPr>
            <p:spPr bwMode="auto">
              <a:xfrm>
                <a:off x="615" y="1953"/>
                <a:ext cx="507" cy="506"/>
              </a:xfrm>
              <a:custGeom>
                <a:avLst/>
                <a:gdLst>
                  <a:gd name="T0" fmla="*/ 503 w 507"/>
                  <a:gd name="T1" fmla="*/ 201 h 506"/>
                  <a:gd name="T2" fmla="*/ 476 w 507"/>
                  <a:gd name="T3" fmla="*/ 132 h 506"/>
                  <a:gd name="T4" fmla="*/ 434 w 507"/>
                  <a:gd name="T5" fmla="*/ 73 h 506"/>
                  <a:gd name="T6" fmla="*/ 374 w 507"/>
                  <a:gd name="T7" fmla="*/ 30 h 506"/>
                  <a:gd name="T8" fmla="*/ 305 w 507"/>
                  <a:gd name="T9" fmla="*/ 4 h 506"/>
                  <a:gd name="T10" fmla="*/ 226 w 507"/>
                  <a:gd name="T11" fmla="*/ 0 h 506"/>
                  <a:gd name="T12" fmla="*/ 153 w 507"/>
                  <a:gd name="T13" fmla="*/ 19 h 506"/>
                  <a:gd name="T14" fmla="*/ 92 w 507"/>
                  <a:gd name="T15" fmla="*/ 57 h 506"/>
                  <a:gd name="T16" fmla="*/ 42 w 507"/>
                  <a:gd name="T17" fmla="*/ 111 h 506"/>
                  <a:gd name="T18" fmla="*/ 11 w 507"/>
                  <a:gd name="T19" fmla="*/ 178 h 506"/>
                  <a:gd name="T20" fmla="*/ 0 w 507"/>
                  <a:gd name="T21" fmla="*/ 253 h 506"/>
                  <a:gd name="T22" fmla="*/ 11 w 507"/>
                  <a:gd name="T23" fmla="*/ 328 h 506"/>
                  <a:gd name="T24" fmla="*/ 42 w 507"/>
                  <a:gd name="T25" fmla="*/ 395 h 506"/>
                  <a:gd name="T26" fmla="*/ 92 w 507"/>
                  <a:gd name="T27" fmla="*/ 449 h 506"/>
                  <a:gd name="T28" fmla="*/ 153 w 507"/>
                  <a:gd name="T29" fmla="*/ 487 h 506"/>
                  <a:gd name="T30" fmla="*/ 226 w 507"/>
                  <a:gd name="T31" fmla="*/ 506 h 506"/>
                  <a:gd name="T32" fmla="*/ 305 w 507"/>
                  <a:gd name="T33" fmla="*/ 502 h 506"/>
                  <a:gd name="T34" fmla="*/ 374 w 507"/>
                  <a:gd name="T35" fmla="*/ 476 h 506"/>
                  <a:gd name="T36" fmla="*/ 434 w 507"/>
                  <a:gd name="T37" fmla="*/ 431 h 506"/>
                  <a:gd name="T38" fmla="*/ 476 w 507"/>
                  <a:gd name="T39" fmla="*/ 374 h 506"/>
                  <a:gd name="T40" fmla="*/ 503 w 507"/>
                  <a:gd name="T41" fmla="*/ 305 h 506"/>
                  <a:gd name="T42" fmla="*/ 493 w 507"/>
                  <a:gd name="T43" fmla="*/ 253 h 506"/>
                  <a:gd name="T44" fmla="*/ 483 w 507"/>
                  <a:gd name="T45" fmla="*/ 182 h 506"/>
                  <a:gd name="T46" fmla="*/ 453 w 507"/>
                  <a:gd name="T47" fmla="*/ 119 h 506"/>
                  <a:gd name="T48" fmla="*/ 407 w 507"/>
                  <a:gd name="T49" fmla="*/ 67 h 506"/>
                  <a:gd name="T50" fmla="*/ 347 w 507"/>
                  <a:gd name="T51" fmla="*/ 30 h 506"/>
                  <a:gd name="T52" fmla="*/ 278 w 507"/>
                  <a:gd name="T53" fmla="*/ 13 h 506"/>
                  <a:gd name="T54" fmla="*/ 205 w 507"/>
                  <a:gd name="T55" fmla="*/ 17 h 506"/>
                  <a:gd name="T56" fmla="*/ 138 w 507"/>
                  <a:gd name="T57" fmla="*/ 42 h 506"/>
                  <a:gd name="T58" fmla="*/ 82 w 507"/>
                  <a:gd name="T59" fmla="*/ 82 h 506"/>
                  <a:gd name="T60" fmla="*/ 42 w 507"/>
                  <a:gd name="T61" fmla="*/ 138 h 506"/>
                  <a:gd name="T62" fmla="*/ 17 w 507"/>
                  <a:gd name="T63" fmla="*/ 205 h 506"/>
                  <a:gd name="T64" fmla="*/ 13 w 507"/>
                  <a:gd name="T65" fmla="*/ 278 h 506"/>
                  <a:gd name="T66" fmla="*/ 31 w 507"/>
                  <a:gd name="T67" fmla="*/ 347 h 506"/>
                  <a:gd name="T68" fmla="*/ 67 w 507"/>
                  <a:gd name="T69" fmla="*/ 407 h 506"/>
                  <a:gd name="T70" fmla="*/ 119 w 507"/>
                  <a:gd name="T71" fmla="*/ 453 h 506"/>
                  <a:gd name="T72" fmla="*/ 182 w 507"/>
                  <a:gd name="T73" fmla="*/ 483 h 506"/>
                  <a:gd name="T74" fmla="*/ 253 w 507"/>
                  <a:gd name="T75" fmla="*/ 493 h 506"/>
                  <a:gd name="T76" fmla="*/ 324 w 507"/>
                  <a:gd name="T77" fmla="*/ 483 h 506"/>
                  <a:gd name="T78" fmla="*/ 388 w 507"/>
                  <a:gd name="T79" fmla="*/ 453 h 506"/>
                  <a:gd name="T80" fmla="*/ 439 w 507"/>
                  <a:gd name="T81" fmla="*/ 407 h 506"/>
                  <a:gd name="T82" fmla="*/ 476 w 507"/>
                  <a:gd name="T83" fmla="*/ 347 h 506"/>
                  <a:gd name="T84" fmla="*/ 493 w 507"/>
                  <a:gd name="T85" fmla="*/ 278 h 50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7"/>
                  <a:gd name="T130" fmla="*/ 0 h 506"/>
                  <a:gd name="T131" fmla="*/ 507 w 507"/>
                  <a:gd name="T132" fmla="*/ 506 h 50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7" h="506">
                    <a:moveTo>
                      <a:pt x="507" y="253"/>
                    </a:moveTo>
                    <a:lnTo>
                      <a:pt x="507" y="226"/>
                    </a:lnTo>
                    <a:lnTo>
                      <a:pt x="503" y="201"/>
                    </a:lnTo>
                    <a:lnTo>
                      <a:pt x="495" y="178"/>
                    </a:lnTo>
                    <a:lnTo>
                      <a:pt x="487" y="153"/>
                    </a:lnTo>
                    <a:lnTo>
                      <a:pt x="476" y="132"/>
                    </a:lnTo>
                    <a:lnTo>
                      <a:pt x="464" y="111"/>
                    </a:lnTo>
                    <a:lnTo>
                      <a:pt x="449" y="92"/>
                    </a:lnTo>
                    <a:lnTo>
                      <a:pt x="434" y="73"/>
                    </a:lnTo>
                    <a:lnTo>
                      <a:pt x="414" y="57"/>
                    </a:lnTo>
                    <a:lnTo>
                      <a:pt x="395" y="42"/>
                    </a:lnTo>
                    <a:lnTo>
                      <a:pt x="374" y="30"/>
                    </a:lnTo>
                    <a:lnTo>
                      <a:pt x="351" y="19"/>
                    </a:lnTo>
                    <a:lnTo>
                      <a:pt x="328" y="11"/>
                    </a:lnTo>
                    <a:lnTo>
                      <a:pt x="305" y="4"/>
                    </a:lnTo>
                    <a:lnTo>
                      <a:pt x="278" y="0"/>
                    </a:lnTo>
                    <a:lnTo>
                      <a:pt x="253" y="0"/>
                    </a:lnTo>
                    <a:lnTo>
                      <a:pt x="226" y="0"/>
                    </a:lnTo>
                    <a:lnTo>
                      <a:pt x="201" y="4"/>
                    </a:lnTo>
                    <a:lnTo>
                      <a:pt x="178" y="11"/>
                    </a:lnTo>
                    <a:lnTo>
                      <a:pt x="153" y="19"/>
                    </a:lnTo>
                    <a:lnTo>
                      <a:pt x="132" y="30"/>
                    </a:lnTo>
                    <a:lnTo>
                      <a:pt x="111" y="42"/>
                    </a:lnTo>
                    <a:lnTo>
                      <a:pt x="92" y="57"/>
                    </a:lnTo>
                    <a:lnTo>
                      <a:pt x="73" y="73"/>
                    </a:lnTo>
                    <a:lnTo>
                      <a:pt x="57" y="92"/>
                    </a:lnTo>
                    <a:lnTo>
                      <a:pt x="42" y="111"/>
                    </a:lnTo>
                    <a:lnTo>
                      <a:pt x="31" y="132"/>
                    </a:lnTo>
                    <a:lnTo>
                      <a:pt x="19" y="153"/>
                    </a:lnTo>
                    <a:lnTo>
                      <a:pt x="11" y="178"/>
                    </a:lnTo>
                    <a:lnTo>
                      <a:pt x="4" y="201"/>
                    </a:lnTo>
                    <a:lnTo>
                      <a:pt x="0" y="226"/>
                    </a:lnTo>
                    <a:lnTo>
                      <a:pt x="0" y="253"/>
                    </a:lnTo>
                    <a:lnTo>
                      <a:pt x="0" y="278"/>
                    </a:lnTo>
                    <a:lnTo>
                      <a:pt x="4" y="305"/>
                    </a:lnTo>
                    <a:lnTo>
                      <a:pt x="11" y="328"/>
                    </a:lnTo>
                    <a:lnTo>
                      <a:pt x="19" y="351"/>
                    </a:lnTo>
                    <a:lnTo>
                      <a:pt x="31" y="374"/>
                    </a:lnTo>
                    <a:lnTo>
                      <a:pt x="42" y="395"/>
                    </a:lnTo>
                    <a:lnTo>
                      <a:pt x="57" y="414"/>
                    </a:lnTo>
                    <a:lnTo>
                      <a:pt x="73" y="431"/>
                    </a:lnTo>
                    <a:lnTo>
                      <a:pt x="92" y="449"/>
                    </a:lnTo>
                    <a:lnTo>
                      <a:pt x="111" y="464"/>
                    </a:lnTo>
                    <a:lnTo>
                      <a:pt x="132" y="476"/>
                    </a:lnTo>
                    <a:lnTo>
                      <a:pt x="153" y="487"/>
                    </a:lnTo>
                    <a:lnTo>
                      <a:pt x="178" y="495"/>
                    </a:lnTo>
                    <a:lnTo>
                      <a:pt x="201" y="502"/>
                    </a:lnTo>
                    <a:lnTo>
                      <a:pt x="226" y="506"/>
                    </a:lnTo>
                    <a:lnTo>
                      <a:pt x="253" y="506"/>
                    </a:lnTo>
                    <a:lnTo>
                      <a:pt x="278" y="506"/>
                    </a:lnTo>
                    <a:lnTo>
                      <a:pt x="305" y="502"/>
                    </a:lnTo>
                    <a:lnTo>
                      <a:pt x="328" y="495"/>
                    </a:lnTo>
                    <a:lnTo>
                      <a:pt x="351" y="487"/>
                    </a:lnTo>
                    <a:lnTo>
                      <a:pt x="374" y="476"/>
                    </a:lnTo>
                    <a:lnTo>
                      <a:pt x="395" y="464"/>
                    </a:lnTo>
                    <a:lnTo>
                      <a:pt x="414" y="449"/>
                    </a:lnTo>
                    <a:lnTo>
                      <a:pt x="434" y="431"/>
                    </a:lnTo>
                    <a:lnTo>
                      <a:pt x="449" y="414"/>
                    </a:lnTo>
                    <a:lnTo>
                      <a:pt x="464" y="395"/>
                    </a:lnTo>
                    <a:lnTo>
                      <a:pt x="476" y="374"/>
                    </a:lnTo>
                    <a:lnTo>
                      <a:pt x="487" y="351"/>
                    </a:lnTo>
                    <a:lnTo>
                      <a:pt x="495" y="328"/>
                    </a:lnTo>
                    <a:lnTo>
                      <a:pt x="503" y="305"/>
                    </a:lnTo>
                    <a:lnTo>
                      <a:pt x="507" y="278"/>
                    </a:lnTo>
                    <a:lnTo>
                      <a:pt x="507" y="253"/>
                    </a:lnTo>
                    <a:lnTo>
                      <a:pt x="493" y="253"/>
                    </a:lnTo>
                    <a:lnTo>
                      <a:pt x="493" y="228"/>
                    </a:lnTo>
                    <a:lnTo>
                      <a:pt x="489" y="205"/>
                    </a:lnTo>
                    <a:lnTo>
                      <a:pt x="483" y="182"/>
                    </a:lnTo>
                    <a:lnTo>
                      <a:pt x="476" y="159"/>
                    </a:lnTo>
                    <a:lnTo>
                      <a:pt x="464" y="138"/>
                    </a:lnTo>
                    <a:lnTo>
                      <a:pt x="453" y="119"/>
                    </a:lnTo>
                    <a:lnTo>
                      <a:pt x="439" y="99"/>
                    </a:lnTo>
                    <a:lnTo>
                      <a:pt x="424" y="82"/>
                    </a:lnTo>
                    <a:lnTo>
                      <a:pt x="407" y="67"/>
                    </a:lnTo>
                    <a:lnTo>
                      <a:pt x="388" y="53"/>
                    </a:lnTo>
                    <a:lnTo>
                      <a:pt x="368" y="42"/>
                    </a:lnTo>
                    <a:lnTo>
                      <a:pt x="347" y="30"/>
                    </a:lnTo>
                    <a:lnTo>
                      <a:pt x="324" y="23"/>
                    </a:lnTo>
                    <a:lnTo>
                      <a:pt x="301" y="17"/>
                    </a:lnTo>
                    <a:lnTo>
                      <a:pt x="278" y="13"/>
                    </a:lnTo>
                    <a:lnTo>
                      <a:pt x="253" y="11"/>
                    </a:lnTo>
                    <a:lnTo>
                      <a:pt x="228" y="13"/>
                    </a:lnTo>
                    <a:lnTo>
                      <a:pt x="205" y="17"/>
                    </a:lnTo>
                    <a:lnTo>
                      <a:pt x="182" y="23"/>
                    </a:lnTo>
                    <a:lnTo>
                      <a:pt x="159" y="30"/>
                    </a:lnTo>
                    <a:lnTo>
                      <a:pt x="138" y="42"/>
                    </a:lnTo>
                    <a:lnTo>
                      <a:pt x="119" y="53"/>
                    </a:lnTo>
                    <a:lnTo>
                      <a:pt x="100" y="67"/>
                    </a:lnTo>
                    <a:lnTo>
                      <a:pt x="82" y="82"/>
                    </a:lnTo>
                    <a:lnTo>
                      <a:pt x="67" y="99"/>
                    </a:lnTo>
                    <a:lnTo>
                      <a:pt x="54" y="119"/>
                    </a:lnTo>
                    <a:lnTo>
                      <a:pt x="42" y="138"/>
                    </a:lnTo>
                    <a:lnTo>
                      <a:pt x="31" y="159"/>
                    </a:lnTo>
                    <a:lnTo>
                      <a:pt x="23" y="182"/>
                    </a:lnTo>
                    <a:lnTo>
                      <a:pt x="17" y="205"/>
                    </a:lnTo>
                    <a:lnTo>
                      <a:pt x="13" y="228"/>
                    </a:lnTo>
                    <a:lnTo>
                      <a:pt x="11" y="253"/>
                    </a:lnTo>
                    <a:lnTo>
                      <a:pt x="13" y="278"/>
                    </a:lnTo>
                    <a:lnTo>
                      <a:pt x="17" y="301"/>
                    </a:lnTo>
                    <a:lnTo>
                      <a:pt x="23" y="324"/>
                    </a:lnTo>
                    <a:lnTo>
                      <a:pt x="31" y="347"/>
                    </a:lnTo>
                    <a:lnTo>
                      <a:pt x="42" y="368"/>
                    </a:lnTo>
                    <a:lnTo>
                      <a:pt x="54" y="387"/>
                    </a:lnTo>
                    <a:lnTo>
                      <a:pt x="67" y="407"/>
                    </a:lnTo>
                    <a:lnTo>
                      <a:pt x="82" y="424"/>
                    </a:lnTo>
                    <a:lnTo>
                      <a:pt x="100" y="439"/>
                    </a:lnTo>
                    <a:lnTo>
                      <a:pt x="119" y="453"/>
                    </a:lnTo>
                    <a:lnTo>
                      <a:pt x="138" y="464"/>
                    </a:lnTo>
                    <a:lnTo>
                      <a:pt x="159" y="476"/>
                    </a:lnTo>
                    <a:lnTo>
                      <a:pt x="182" y="483"/>
                    </a:lnTo>
                    <a:lnTo>
                      <a:pt x="205" y="489"/>
                    </a:lnTo>
                    <a:lnTo>
                      <a:pt x="228" y="493"/>
                    </a:lnTo>
                    <a:lnTo>
                      <a:pt x="253" y="493"/>
                    </a:lnTo>
                    <a:lnTo>
                      <a:pt x="278" y="493"/>
                    </a:lnTo>
                    <a:lnTo>
                      <a:pt x="301" y="489"/>
                    </a:lnTo>
                    <a:lnTo>
                      <a:pt x="324" y="483"/>
                    </a:lnTo>
                    <a:lnTo>
                      <a:pt x="347" y="476"/>
                    </a:lnTo>
                    <a:lnTo>
                      <a:pt x="368" y="464"/>
                    </a:lnTo>
                    <a:lnTo>
                      <a:pt x="388" y="453"/>
                    </a:lnTo>
                    <a:lnTo>
                      <a:pt x="407" y="439"/>
                    </a:lnTo>
                    <a:lnTo>
                      <a:pt x="424" y="424"/>
                    </a:lnTo>
                    <a:lnTo>
                      <a:pt x="439" y="407"/>
                    </a:lnTo>
                    <a:lnTo>
                      <a:pt x="453" y="387"/>
                    </a:lnTo>
                    <a:lnTo>
                      <a:pt x="464" y="368"/>
                    </a:lnTo>
                    <a:lnTo>
                      <a:pt x="476" y="347"/>
                    </a:lnTo>
                    <a:lnTo>
                      <a:pt x="483" y="324"/>
                    </a:lnTo>
                    <a:lnTo>
                      <a:pt x="489" y="301"/>
                    </a:lnTo>
                    <a:lnTo>
                      <a:pt x="493" y="278"/>
                    </a:lnTo>
                    <a:lnTo>
                      <a:pt x="493" y="253"/>
                    </a:lnTo>
                    <a:lnTo>
                      <a:pt x="507" y="253"/>
                    </a:lnTo>
                    <a:close/>
                  </a:path>
                </a:pathLst>
              </a:custGeom>
              <a:solidFill>
                <a:srgbClr val="D9EFFF"/>
              </a:solidFill>
              <a:ln w="9525">
                <a:noFill/>
                <a:round/>
                <a:headEnd/>
                <a:tailEnd/>
              </a:ln>
            </p:spPr>
            <p:txBody>
              <a:bodyPr/>
              <a:lstStyle/>
              <a:p>
                <a:endParaRPr lang="en-US"/>
              </a:p>
            </p:txBody>
          </p:sp>
          <p:sp>
            <p:nvSpPr>
              <p:cNvPr id="27874" name="Freeform 1190"/>
              <p:cNvSpPr>
                <a:spLocks/>
              </p:cNvSpPr>
              <p:nvPr/>
            </p:nvSpPr>
            <p:spPr bwMode="auto">
              <a:xfrm>
                <a:off x="621" y="1958"/>
                <a:ext cx="495" cy="496"/>
              </a:xfrm>
              <a:custGeom>
                <a:avLst/>
                <a:gdLst>
                  <a:gd name="T0" fmla="*/ 489 w 495"/>
                  <a:gd name="T1" fmla="*/ 198 h 496"/>
                  <a:gd name="T2" fmla="*/ 464 w 495"/>
                  <a:gd name="T3" fmla="*/ 131 h 496"/>
                  <a:gd name="T4" fmla="*/ 422 w 495"/>
                  <a:gd name="T5" fmla="*/ 73 h 496"/>
                  <a:gd name="T6" fmla="*/ 364 w 495"/>
                  <a:gd name="T7" fmla="*/ 31 h 496"/>
                  <a:gd name="T8" fmla="*/ 297 w 495"/>
                  <a:gd name="T9" fmla="*/ 6 h 496"/>
                  <a:gd name="T10" fmla="*/ 222 w 495"/>
                  <a:gd name="T11" fmla="*/ 2 h 496"/>
                  <a:gd name="T12" fmla="*/ 151 w 495"/>
                  <a:gd name="T13" fmla="*/ 20 h 496"/>
                  <a:gd name="T14" fmla="*/ 90 w 495"/>
                  <a:gd name="T15" fmla="*/ 56 h 496"/>
                  <a:gd name="T16" fmla="*/ 42 w 495"/>
                  <a:gd name="T17" fmla="*/ 110 h 496"/>
                  <a:gd name="T18" fmla="*/ 11 w 495"/>
                  <a:gd name="T19" fmla="*/ 175 h 496"/>
                  <a:gd name="T20" fmla="*/ 0 w 495"/>
                  <a:gd name="T21" fmla="*/ 248 h 496"/>
                  <a:gd name="T22" fmla="*/ 11 w 495"/>
                  <a:gd name="T23" fmla="*/ 321 h 496"/>
                  <a:gd name="T24" fmla="*/ 42 w 495"/>
                  <a:gd name="T25" fmla="*/ 386 h 496"/>
                  <a:gd name="T26" fmla="*/ 90 w 495"/>
                  <a:gd name="T27" fmla="*/ 438 h 496"/>
                  <a:gd name="T28" fmla="*/ 151 w 495"/>
                  <a:gd name="T29" fmla="*/ 476 h 496"/>
                  <a:gd name="T30" fmla="*/ 222 w 495"/>
                  <a:gd name="T31" fmla="*/ 494 h 496"/>
                  <a:gd name="T32" fmla="*/ 297 w 495"/>
                  <a:gd name="T33" fmla="*/ 490 h 496"/>
                  <a:gd name="T34" fmla="*/ 364 w 495"/>
                  <a:gd name="T35" fmla="*/ 465 h 496"/>
                  <a:gd name="T36" fmla="*/ 422 w 495"/>
                  <a:gd name="T37" fmla="*/ 423 h 496"/>
                  <a:gd name="T38" fmla="*/ 464 w 495"/>
                  <a:gd name="T39" fmla="*/ 365 h 496"/>
                  <a:gd name="T40" fmla="*/ 489 w 495"/>
                  <a:gd name="T41" fmla="*/ 298 h 496"/>
                  <a:gd name="T42" fmla="*/ 481 w 495"/>
                  <a:gd name="T43" fmla="*/ 248 h 496"/>
                  <a:gd name="T44" fmla="*/ 472 w 495"/>
                  <a:gd name="T45" fmla="*/ 179 h 496"/>
                  <a:gd name="T46" fmla="*/ 441 w 495"/>
                  <a:gd name="T47" fmla="*/ 118 h 496"/>
                  <a:gd name="T48" fmla="*/ 397 w 495"/>
                  <a:gd name="T49" fmla="*/ 68 h 496"/>
                  <a:gd name="T50" fmla="*/ 337 w 495"/>
                  <a:gd name="T51" fmla="*/ 31 h 496"/>
                  <a:gd name="T52" fmla="*/ 270 w 495"/>
                  <a:gd name="T53" fmla="*/ 14 h 496"/>
                  <a:gd name="T54" fmla="*/ 199 w 495"/>
                  <a:gd name="T55" fmla="*/ 18 h 496"/>
                  <a:gd name="T56" fmla="*/ 136 w 495"/>
                  <a:gd name="T57" fmla="*/ 43 h 496"/>
                  <a:gd name="T58" fmla="*/ 82 w 495"/>
                  <a:gd name="T59" fmla="*/ 83 h 496"/>
                  <a:gd name="T60" fmla="*/ 42 w 495"/>
                  <a:gd name="T61" fmla="*/ 137 h 496"/>
                  <a:gd name="T62" fmla="*/ 17 w 495"/>
                  <a:gd name="T63" fmla="*/ 200 h 496"/>
                  <a:gd name="T64" fmla="*/ 13 w 495"/>
                  <a:gd name="T65" fmla="*/ 271 h 496"/>
                  <a:gd name="T66" fmla="*/ 30 w 495"/>
                  <a:gd name="T67" fmla="*/ 338 h 496"/>
                  <a:gd name="T68" fmla="*/ 67 w 495"/>
                  <a:gd name="T69" fmla="*/ 398 h 496"/>
                  <a:gd name="T70" fmla="*/ 117 w 495"/>
                  <a:gd name="T71" fmla="*/ 442 h 496"/>
                  <a:gd name="T72" fmla="*/ 178 w 495"/>
                  <a:gd name="T73" fmla="*/ 473 h 496"/>
                  <a:gd name="T74" fmla="*/ 247 w 495"/>
                  <a:gd name="T75" fmla="*/ 482 h 496"/>
                  <a:gd name="T76" fmla="*/ 316 w 495"/>
                  <a:gd name="T77" fmla="*/ 473 h 496"/>
                  <a:gd name="T78" fmla="*/ 378 w 495"/>
                  <a:gd name="T79" fmla="*/ 442 h 496"/>
                  <a:gd name="T80" fmla="*/ 428 w 495"/>
                  <a:gd name="T81" fmla="*/ 398 h 496"/>
                  <a:gd name="T82" fmla="*/ 462 w 495"/>
                  <a:gd name="T83" fmla="*/ 338 h 496"/>
                  <a:gd name="T84" fmla="*/ 479 w 495"/>
                  <a:gd name="T85" fmla="*/ 271 h 49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95"/>
                  <a:gd name="T130" fmla="*/ 0 h 496"/>
                  <a:gd name="T131" fmla="*/ 495 w 495"/>
                  <a:gd name="T132" fmla="*/ 496 h 49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95" h="496">
                    <a:moveTo>
                      <a:pt x="495" y="248"/>
                    </a:moveTo>
                    <a:lnTo>
                      <a:pt x="493" y="223"/>
                    </a:lnTo>
                    <a:lnTo>
                      <a:pt x="489" y="198"/>
                    </a:lnTo>
                    <a:lnTo>
                      <a:pt x="483" y="175"/>
                    </a:lnTo>
                    <a:lnTo>
                      <a:pt x="476" y="152"/>
                    </a:lnTo>
                    <a:lnTo>
                      <a:pt x="464" y="131"/>
                    </a:lnTo>
                    <a:lnTo>
                      <a:pt x="453" y="110"/>
                    </a:lnTo>
                    <a:lnTo>
                      <a:pt x="437" y="91"/>
                    </a:lnTo>
                    <a:lnTo>
                      <a:pt x="422" y="73"/>
                    </a:lnTo>
                    <a:lnTo>
                      <a:pt x="405" y="56"/>
                    </a:lnTo>
                    <a:lnTo>
                      <a:pt x="385" y="43"/>
                    </a:lnTo>
                    <a:lnTo>
                      <a:pt x="364" y="31"/>
                    </a:lnTo>
                    <a:lnTo>
                      <a:pt x="343" y="20"/>
                    </a:lnTo>
                    <a:lnTo>
                      <a:pt x="320" y="12"/>
                    </a:lnTo>
                    <a:lnTo>
                      <a:pt x="297" y="6"/>
                    </a:lnTo>
                    <a:lnTo>
                      <a:pt x="272" y="2"/>
                    </a:lnTo>
                    <a:lnTo>
                      <a:pt x="247" y="0"/>
                    </a:lnTo>
                    <a:lnTo>
                      <a:pt x="222" y="2"/>
                    </a:lnTo>
                    <a:lnTo>
                      <a:pt x="197" y="6"/>
                    </a:lnTo>
                    <a:lnTo>
                      <a:pt x="174" y="12"/>
                    </a:lnTo>
                    <a:lnTo>
                      <a:pt x="151" y="20"/>
                    </a:lnTo>
                    <a:lnTo>
                      <a:pt x="130" y="31"/>
                    </a:lnTo>
                    <a:lnTo>
                      <a:pt x="109" y="43"/>
                    </a:lnTo>
                    <a:lnTo>
                      <a:pt x="90" y="56"/>
                    </a:lnTo>
                    <a:lnTo>
                      <a:pt x="73" y="73"/>
                    </a:lnTo>
                    <a:lnTo>
                      <a:pt x="55" y="91"/>
                    </a:lnTo>
                    <a:lnTo>
                      <a:pt x="42" y="110"/>
                    </a:lnTo>
                    <a:lnTo>
                      <a:pt x="30" y="131"/>
                    </a:lnTo>
                    <a:lnTo>
                      <a:pt x="19" y="152"/>
                    </a:lnTo>
                    <a:lnTo>
                      <a:pt x="11" y="175"/>
                    </a:lnTo>
                    <a:lnTo>
                      <a:pt x="5" y="198"/>
                    </a:lnTo>
                    <a:lnTo>
                      <a:pt x="2" y="223"/>
                    </a:lnTo>
                    <a:lnTo>
                      <a:pt x="0" y="248"/>
                    </a:lnTo>
                    <a:lnTo>
                      <a:pt x="2" y="273"/>
                    </a:lnTo>
                    <a:lnTo>
                      <a:pt x="5" y="298"/>
                    </a:lnTo>
                    <a:lnTo>
                      <a:pt x="11" y="321"/>
                    </a:lnTo>
                    <a:lnTo>
                      <a:pt x="19" y="344"/>
                    </a:lnTo>
                    <a:lnTo>
                      <a:pt x="30" y="365"/>
                    </a:lnTo>
                    <a:lnTo>
                      <a:pt x="42" y="386"/>
                    </a:lnTo>
                    <a:lnTo>
                      <a:pt x="55" y="405"/>
                    </a:lnTo>
                    <a:lnTo>
                      <a:pt x="73" y="423"/>
                    </a:lnTo>
                    <a:lnTo>
                      <a:pt x="90" y="438"/>
                    </a:lnTo>
                    <a:lnTo>
                      <a:pt x="109" y="453"/>
                    </a:lnTo>
                    <a:lnTo>
                      <a:pt x="130" y="465"/>
                    </a:lnTo>
                    <a:lnTo>
                      <a:pt x="151" y="476"/>
                    </a:lnTo>
                    <a:lnTo>
                      <a:pt x="174" y="484"/>
                    </a:lnTo>
                    <a:lnTo>
                      <a:pt x="197" y="490"/>
                    </a:lnTo>
                    <a:lnTo>
                      <a:pt x="222" y="494"/>
                    </a:lnTo>
                    <a:lnTo>
                      <a:pt x="247" y="496"/>
                    </a:lnTo>
                    <a:lnTo>
                      <a:pt x="272" y="494"/>
                    </a:lnTo>
                    <a:lnTo>
                      <a:pt x="297" y="490"/>
                    </a:lnTo>
                    <a:lnTo>
                      <a:pt x="320" y="484"/>
                    </a:lnTo>
                    <a:lnTo>
                      <a:pt x="343" y="476"/>
                    </a:lnTo>
                    <a:lnTo>
                      <a:pt x="364" y="465"/>
                    </a:lnTo>
                    <a:lnTo>
                      <a:pt x="385" y="453"/>
                    </a:lnTo>
                    <a:lnTo>
                      <a:pt x="405" y="438"/>
                    </a:lnTo>
                    <a:lnTo>
                      <a:pt x="422" y="423"/>
                    </a:lnTo>
                    <a:lnTo>
                      <a:pt x="437" y="405"/>
                    </a:lnTo>
                    <a:lnTo>
                      <a:pt x="453" y="386"/>
                    </a:lnTo>
                    <a:lnTo>
                      <a:pt x="464" y="365"/>
                    </a:lnTo>
                    <a:lnTo>
                      <a:pt x="476" y="344"/>
                    </a:lnTo>
                    <a:lnTo>
                      <a:pt x="483" y="321"/>
                    </a:lnTo>
                    <a:lnTo>
                      <a:pt x="489" y="298"/>
                    </a:lnTo>
                    <a:lnTo>
                      <a:pt x="493" y="273"/>
                    </a:lnTo>
                    <a:lnTo>
                      <a:pt x="495" y="248"/>
                    </a:lnTo>
                    <a:lnTo>
                      <a:pt x="481" y="248"/>
                    </a:lnTo>
                    <a:lnTo>
                      <a:pt x="479" y="223"/>
                    </a:lnTo>
                    <a:lnTo>
                      <a:pt x="477" y="200"/>
                    </a:lnTo>
                    <a:lnTo>
                      <a:pt x="472" y="179"/>
                    </a:lnTo>
                    <a:lnTo>
                      <a:pt x="462" y="156"/>
                    </a:lnTo>
                    <a:lnTo>
                      <a:pt x="453" y="137"/>
                    </a:lnTo>
                    <a:lnTo>
                      <a:pt x="441" y="118"/>
                    </a:lnTo>
                    <a:lnTo>
                      <a:pt x="428" y="98"/>
                    </a:lnTo>
                    <a:lnTo>
                      <a:pt x="412" y="83"/>
                    </a:lnTo>
                    <a:lnTo>
                      <a:pt x="397" y="68"/>
                    </a:lnTo>
                    <a:lnTo>
                      <a:pt x="378" y="54"/>
                    </a:lnTo>
                    <a:lnTo>
                      <a:pt x="359" y="43"/>
                    </a:lnTo>
                    <a:lnTo>
                      <a:pt x="337" y="31"/>
                    </a:lnTo>
                    <a:lnTo>
                      <a:pt x="316" y="23"/>
                    </a:lnTo>
                    <a:lnTo>
                      <a:pt x="295" y="18"/>
                    </a:lnTo>
                    <a:lnTo>
                      <a:pt x="270" y="14"/>
                    </a:lnTo>
                    <a:lnTo>
                      <a:pt x="247" y="14"/>
                    </a:lnTo>
                    <a:lnTo>
                      <a:pt x="222" y="14"/>
                    </a:lnTo>
                    <a:lnTo>
                      <a:pt x="199" y="18"/>
                    </a:lnTo>
                    <a:lnTo>
                      <a:pt x="178" y="23"/>
                    </a:lnTo>
                    <a:lnTo>
                      <a:pt x="155" y="31"/>
                    </a:lnTo>
                    <a:lnTo>
                      <a:pt x="136" y="43"/>
                    </a:lnTo>
                    <a:lnTo>
                      <a:pt x="117" y="54"/>
                    </a:lnTo>
                    <a:lnTo>
                      <a:pt x="98" y="68"/>
                    </a:lnTo>
                    <a:lnTo>
                      <a:pt x="82" y="83"/>
                    </a:lnTo>
                    <a:lnTo>
                      <a:pt x="67" y="98"/>
                    </a:lnTo>
                    <a:lnTo>
                      <a:pt x="53" y="118"/>
                    </a:lnTo>
                    <a:lnTo>
                      <a:pt x="42" y="137"/>
                    </a:lnTo>
                    <a:lnTo>
                      <a:pt x="30" y="156"/>
                    </a:lnTo>
                    <a:lnTo>
                      <a:pt x="23" y="179"/>
                    </a:lnTo>
                    <a:lnTo>
                      <a:pt x="17" y="200"/>
                    </a:lnTo>
                    <a:lnTo>
                      <a:pt x="13" y="223"/>
                    </a:lnTo>
                    <a:lnTo>
                      <a:pt x="13" y="248"/>
                    </a:lnTo>
                    <a:lnTo>
                      <a:pt x="13" y="271"/>
                    </a:lnTo>
                    <a:lnTo>
                      <a:pt x="17" y="296"/>
                    </a:lnTo>
                    <a:lnTo>
                      <a:pt x="23" y="317"/>
                    </a:lnTo>
                    <a:lnTo>
                      <a:pt x="30" y="338"/>
                    </a:lnTo>
                    <a:lnTo>
                      <a:pt x="42" y="359"/>
                    </a:lnTo>
                    <a:lnTo>
                      <a:pt x="53" y="379"/>
                    </a:lnTo>
                    <a:lnTo>
                      <a:pt x="67" y="398"/>
                    </a:lnTo>
                    <a:lnTo>
                      <a:pt x="82" y="413"/>
                    </a:lnTo>
                    <a:lnTo>
                      <a:pt x="98" y="428"/>
                    </a:lnTo>
                    <a:lnTo>
                      <a:pt x="117" y="442"/>
                    </a:lnTo>
                    <a:lnTo>
                      <a:pt x="136" y="453"/>
                    </a:lnTo>
                    <a:lnTo>
                      <a:pt x="155" y="463"/>
                    </a:lnTo>
                    <a:lnTo>
                      <a:pt x="178" y="473"/>
                    </a:lnTo>
                    <a:lnTo>
                      <a:pt x="199" y="478"/>
                    </a:lnTo>
                    <a:lnTo>
                      <a:pt x="222" y="480"/>
                    </a:lnTo>
                    <a:lnTo>
                      <a:pt x="247" y="482"/>
                    </a:lnTo>
                    <a:lnTo>
                      <a:pt x="270" y="480"/>
                    </a:lnTo>
                    <a:lnTo>
                      <a:pt x="295" y="478"/>
                    </a:lnTo>
                    <a:lnTo>
                      <a:pt x="316" y="473"/>
                    </a:lnTo>
                    <a:lnTo>
                      <a:pt x="337" y="463"/>
                    </a:lnTo>
                    <a:lnTo>
                      <a:pt x="359" y="453"/>
                    </a:lnTo>
                    <a:lnTo>
                      <a:pt x="378" y="442"/>
                    </a:lnTo>
                    <a:lnTo>
                      <a:pt x="397" y="428"/>
                    </a:lnTo>
                    <a:lnTo>
                      <a:pt x="412" y="413"/>
                    </a:lnTo>
                    <a:lnTo>
                      <a:pt x="428" y="398"/>
                    </a:lnTo>
                    <a:lnTo>
                      <a:pt x="441" y="379"/>
                    </a:lnTo>
                    <a:lnTo>
                      <a:pt x="453" y="359"/>
                    </a:lnTo>
                    <a:lnTo>
                      <a:pt x="462" y="338"/>
                    </a:lnTo>
                    <a:lnTo>
                      <a:pt x="472" y="317"/>
                    </a:lnTo>
                    <a:lnTo>
                      <a:pt x="477" y="296"/>
                    </a:lnTo>
                    <a:lnTo>
                      <a:pt x="479" y="271"/>
                    </a:lnTo>
                    <a:lnTo>
                      <a:pt x="481" y="248"/>
                    </a:lnTo>
                    <a:lnTo>
                      <a:pt x="495" y="248"/>
                    </a:lnTo>
                    <a:close/>
                  </a:path>
                </a:pathLst>
              </a:custGeom>
              <a:solidFill>
                <a:srgbClr val="DAF0FF"/>
              </a:solidFill>
              <a:ln w="9525">
                <a:noFill/>
                <a:round/>
                <a:headEnd/>
                <a:tailEnd/>
              </a:ln>
            </p:spPr>
            <p:txBody>
              <a:bodyPr/>
              <a:lstStyle/>
              <a:p>
                <a:endParaRPr lang="en-US"/>
              </a:p>
            </p:txBody>
          </p:sp>
          <p:sp>
            <p:nvSpPr>
              <p:cNvPr id="27875" name="Freeform 1191"/>
              <p:cNvSpPr>
                <a:spLocks/>
              </p:cNvSpPr>
              <p:nvPr/>
            </p:nvSpPr>
            <p:spPr bwMode="auto">
              <a:xfrm>
                <a:off x="626" y="1964"/>
                <a:ext cx="482" cy="482"/>
              </a:xfrm>
              <a:custGeom>
                <a:avLst/>
                <a:gdLst>
                  <a:gd name="T0" fmla="*/ 478 w 482"/>
                  <a:gd name="T1" fmla="*/ 194 h 482"/>
                  <a:gd name="T2" fmla="*/ 453 w 482"/>
                  <a:gd name="T3" fmla="*/ 127 h 482"/>
                  <a:gd name="T4" fmla="*/ 413 w 482"/>
                  <a:gd name="T5" fmla="*/ 71 h 482"/>
                  <a:gd name="T6" fmla="*/ 357 w 482"/>
                  <a:gd name="T7" fmla="*/ 31 h 482"/>
                  <a:gd name="T8" fmla="*/ 290 w 482"/>
                  <a:gd name="T9" fmla="*/ 6 h 482"/>
                  <a:gd name="T10" fmla="*/ 217 w 482"/>
                  <a:gd name="T11" fmla="*/ 2 h 482"/>
                  <a:gd name="T12" fmla="*/ 148 w 482"/>
                  <a:gd name="T13" fmla="*/ 19 h 482"/>
                  <a:gd name="T14" fmla="*/ 89 w 482"/>
                  <a:gd name="T15" fmla="*/ 56 h 482"/>
                  <a:gd name="T16" fmla="*/ 43 w 482"/>
                  <a:gd name="T17" fmla="*/ 108 h 482"/>
                  <a:gd name="T18" fmla="*/ 12 w 482"/>
                  <a:gd name="T19" fmla="*/ 171 h 482"/>
                  <a:gd name="T20" fmla="*/ 0 w 482"/>
                  <a:gd name="T21" fmla="*/ 242 h 482"/>
                  <a:gd name="T22" fmla="*/ 12 w 482"/>
                  <a:gd name="T23" fmla="*/ 313 h 482"/>
                  <a:gd name="T24" fmla="*/ 43 w 482"/>
                  <a:gd name="T25" fmla="*/ 376 h 482"/>
                  <a:gd name="T26" fmla="*/ 89 w 482"/>
                  <a:gd name="T27" fmla="*/ 428 h 482"/>
                  <a:gd name="T28" fmla="*/ 148 w 482"/>
                  <a:gd name="T29" fmla="*/ 465 h 482"/>
                  <a:gd name="T30" fmla="*/ 217 w 482"/>
                  <a:gd name="T31" fmla="*/ 482 h 482"/>
                  <a:gd name="T32" fmla="*/ 290 w 482"/>
                  <a:gd name="T33" fmla="*/ 478 h 482"/>
                  <a:gd name="T34" fmla="*/ 357 w 482"/>
                  <a:gd name="T35" fmla="*/ 453 h 482"/>
                  <a:gd name="T36" fmla="*/ 413 w 482"/>
                  <a:gd name="T37" fmla="*/ 413 h 482"/>
                  <a:gd name="T38" fmla="*/ 453 w 482"/>
                  <a:gd name="T39" fmla="*/ 357 h 482"/>
                  <a:gd name="T40" fmla="*/ 478 w 482"/>
                  <a:gd name="T41" fmla="*/ 290 h 482"/>
                  <a:gd name="T42" fmla="*/ 471 w 482"/>
                  <a:gd name="T43" fmla="*/ 242 h 482"/>
                  <a:gd name="T44" fmla="*/ 459 w 482"/>
                  <a:gd name="T45" fmla="*/ 175 h 482"/>
                  <a:gd name="T46" fmla="*/ 430 w 482"/>
                  <a:gd name="T47" fmla="*/ 115 h 482"/>
                  <a:gd name="T48" fmla="*/ 386 w 482"/>
                  <a:gd name="T49" fmla="*/ 65 h 482"/>
                  <a:gd name="T50" fmla="*/ 330 w 482"/>
                  <a:gd name="T51" fmla="*/ 33 h 482"/>
                  <a:gd name="T52" fmla="*/ 265 w 482"/>
                  <a:gd name="T53" fmla="*/ 16 h 482"/>
                  <a:gd name="T54" fmla="*/ 196 w 482"/>
                  <a:gd name="T55" fmla="*/ 19 h 482"/>
                  <a:gd name="T56" fmla="*/ 133 w 482"/>
                  <a:gd name="T57" fmla="*/ 42 h 482"/>
                  <a:gd name="T58" fmla="*/ 81 w 482"/>
                  <a:gd name="T59" fmla="*/ 81 h 482"/>
                  <a:gd name="T60" fmla="*/ 43 w 482"/>
                  <a:gd name="T61" fmla="*/ 133 h 482"/>
                  <a:gd name="T62" fmla="*/ 20 w 482"/>
                  <a:gd name="T63" fmla="*/ 196 h 482"/>
                  <a:gd name="T64" fmla="*/ 16 w 482"/>
                  <a:gd name="T65" fmla="*/ 265 h 482"/>
                  <a:gd name="T66" fmla="*/ 33 w 482"/>
                  <a:gd name="T67" fmla="*/ 330 h 482"/>
                  <a:gd name="T68" fmla="*/ 66 w 482"/>
                  <a:gd name="T69" fmla="*/ 386 h 482"/>
                  <a:gd name="T70" fmla="*/ 116 w 482"/>
                  <a:gd name="T71" fmla="*/ 430 h 482"/>
                  <a:gd name="T72" fmla="*/ 175 w 482"/>
                  <a:gd name="T73" fmla="*/ 459 h 482"/>
                  <a:gd name="T74" fmla="*/ 242 w 482"/>
                  <a:gd name="T75" fmla="*/ 470 h 482"/>
                  <a:gd name="T76" fmla="*/ 309 w 482"/>
                  <a:gd name="T77" fmla="*/ 459 h 482"/>
                  <a:gd name="T78" fmla="*/ 369 w 482"/>
                  <a:gd name="T79" fmla="*/ 430 h 482"/>
                  <a:gd name="T80" fmla="*/ 419 w 482"/>
                  <a:gd name="T81" fmla="*/ 386 h 482"/>
                  <a:gd name="T82" fmla="*/ 451 w 482"/>
                  <a:gd name="T83" fmla="*/ 330 h 482"/>
                  <a:gd name="T84" fmla="*/ 469 w 482"/>
                  <a:gd name="T85" fmla="*/ 265 h 4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82"/>
                  <a:gd name="T130" fmla="*/ 0 h 482"/>
                  <a:gd name="T131" fmla="*/ 482 w 482"/>
                  <a:gd name="T132" fmla="*/ 482 h 48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82" h="482">
                    <a:moveTo>
                      <a:pt x="482" y="242"/>
                    </a:moveTo>
                    <a:lnTo>
                      <a:pt x="482" y="217"/>
                    </a:lnTo>
                    <a:lnTo>
                      <a:pt x="478" y="194"/>
                    </a:lnTo>
                    <a:lnTo>
                      <a:pt x="472" y="171"/>
                    </a:lnTo>
                    <a:lnTo>
                      <a:pt x="465" y="148"/>
                    </a:lnTo>
                    <a:lnTo>
                      <a:pt x="453" y="127"/>
                    </a:lnTo>
                    <a:lnTo>
                      <a:pt x="442" y="108"/>
                    </a:lnTo>
                    <a:lnTo>
                      <a:pt x="428" y="88"/>
                    </a:lnTo>
                    <a:lnTo>
                      <a:pt x="413" y="71"/>
                    </a:lnTo>
                    <a:lnTo>
                      <a:pt x="396" y="56"/>
                    </a:lnTo>
                    <a:lnTo>
                      <a:pt x="377" y="42"/>
                    </a:lnTo>
                    <a:lnTo>
                      <a:pt x="357" y="31"/>
                    </a:lnTo>
                    <a:lnTo>
                      <a:pt x="336" y="19"/>
                    </a:lnTo>
                    <a:lnTo>
                      <a:pt x="313" y="12"/>
                    </a:lnTo>
                    <a:lnTo>
                      <a:pt x="290" y="6"/>
                    </a:lnTo>
                    <a:lnTo>
                      <a:pt x="267" y="2"/>
                    </a:lnTo>
                    <a:lnTo>
                      <a:pt x="242" y="0"/>
                    </a:lnTo>
                    <a:lnTo>
                      <a:pt x="217" y="2"/>
                    </a:lnTo>
                    <a:lnTo>
                      <a:pt x="194" y="6"/>
                    </a:lnTo>
                    <a:lnTo>
                      <a:pt x="171" y="12"/>
                    </a:lnTo>
                    <a:lnTo>
                      <a:pt x="148" y="19"/>
                    </a:lnTo>
                    <a:lnTo>
                      <a:pt x="127" y="31"/>
                    </a:lnTo>
                    <a:lnTo>
                      <a:pt x="108" y="42"/>
                    </a:lnTo>
                    <a:lnTo>
                      <a:pt x="89" y="56"/>
                    </a:lnTo>
                    <a:lnTo>
                      <a:pt x="71" y="71"/>
                    </a:lnTo>
                    <a:lnTo>
                      <a:pt x="56" y="88"/>
                    </a:lnTo>
                    <a:lnTo>
                      <a:pt x="43" y="108"/>
                    </a:lnTo>
                    <a:lnTo>
                      <a:pt x="31" y="127"/>
                    </a:lnTo>
                    <a:lnTo>
                      <a:pt x="20" y="148"/>
                    </a:lnTo>
                    <a:lnTo>
                      <a:pt x="12" y="171"/>
                    </a:lnTo>
                    <a:lnTo>
                      <a:pt x="6" y="194"/>
                    </a:lnTo>
                    <a:lnTo>
                      <a:pt x="2" y="217"/>
                    </a:lnTo>
                    <a:lnTo>
                      <a:pt x="0" y="242"/>
                    </a:lnTo>
                    <a:lnTo>
                      <a:pt x="2" y="267"/>
                    </a:lnTo>
                    <a:lnTo>
                      <a:pt x="6" y="290"/>
                    </a:lnTo>
                    <a:lnTo>
                      <a:pt x="12" y="313"/>
                    </a:lnTo>
                    <a:lnTo>
                      <a:pt x="20" y="336"/>
                    </a:lnTo>
                    <a:lnTo>
                      <a:pt x="31" y="357"/>
                    </a:lnTo>
                    <a:lnTo>
                      <a:pt x="43" y="376"/>
                    </a:lnTo>
                    <a:lnTo>
                      <a:pt x="56" y="396"/>
                    </a:lnTo>
                    <a:lnTo>
                      <a:pt x="71" y="413"/>
                    </a:lnTo>
                    <a:lnTo>
                      <a:pt x="89" y="428"/>
                    </a:lnTo>
                    <a:lnTo>
                      <a:pt x="108" y="442"/>
                    </a:lnTo>
                    <a:lnTo>
                      <a:pt x="127" y="453"/>
                    </a:lnTo>
                    <a:lnTo>
                      <a:pt x="148" y="465"/>
                    </a:lnTo>
                    <a:lnTo>
                      <a:pt x="171" y="472"/>
                    </a:lnTo>
                    <a:lnTo>
                      <a:pt x="194" y="478"/>
                    </a:lnTo>
                    <a:lnTo>
                      <a:pt x="217" y="482"/>
                    </a:lnTo>
                    <a:lnTo>
                      <a:pt x="242" y="482"/>
                    </a:lnTo>
                    <a:lnTo>
                      <a:pt x="267" y="482"/>
                    </a:lnTo>
                    <a:lnTo>
                      <a:pt x="290" y="478"/>
                    </a:lnTo>
                    <a:lnTo>
                      <a:pt x="313" y="472"/>
                    </a:lnTo>
                    <a:lnTo>
                      <a:pt x="336" y="465"/>
                    </a:lnTo>
                    <a:lnTo>
                      <a:pt x="357" y="453"/>
                    </a:lnTo>
                    <a:lnTo>
                      <a:pt x="377" y="442"/>
                    </a:lnTo>
                    <a:lnTo>
                      <a:pt x="396" y="428"/>
                    </a:lnTo>
                    <a:lnTo>
                      <a:pt x="413" y="413"/>
                    </a:lnTo>
                    <a:lnTo>
                      <a:pt x="428" y="396"/>
                    </a:lnTo>
                    <a:lnTo>
                      <a:pt x="442" y="376"/>
                    </a:lnTo>
                    <a:lnTo>
                      <a:pt x="453" y="357"/>
                    </a:lnTo>
                    <a:lnTo>
                      <a:pt x="465" y="336"/>
                    </a:lnTo>
                    <a:lnTo>
                      <a:pt x="472" y="313"/>
                    </a:lnTo>
                    <a:lnTo>
                      <a:pt x="478" y="290"/>
                    </a:lnTo>
                    <a:lnTo>
                      <a:pt x="482" y="267"/>
                    </a:lnTo>
                    <a:lnTo>
                      <a:pt x="482" y="242"/>
                    </a:lnTo>
                    <a:lnTo>
                      <a:pt x="471" y="242"/>
                    </a:lnTo>
                    <a:lnTo>
                      <a:pt x="469" y="219"/>
                    </a:lnTo>
                    <a:lnTo>
                      <a:pt x="465" y="196"/>
                    </a:lnTo>
                    <a:lnTo>
                      <a:pt x="459" y="175"/>
                    </a:lnTo>
                    <a:lnTo>
                      <a:pt x="451" y="154"/>
                    </a:lnTo>
                    <a:lnTo>
                      <a:pt x="442" y="133"/>
                    </a:lnTo>
                    <a:lnTo>
                      <a:pt x="430" y="115"/>
                    </a:lnTo>
                    <a:lnTo>
                      <a:pt x="419" y="96"/>
                    </a:lnTo>
                    <a:lnTo>
                      <a:pt x="403" y="81"/>
                    </a:lnTo>
                    <a:lnTo>
                      <a:pt x="386" y="65"/>
                    </a:lnTo>
                    <a:lnTo>
                      <a:pt x="369" y="52"/>
                    </a:lnTo>
                    <a:lnTo>
                      <a:pt x="352" y="42"/>
                    </a:lnTo>
                    <a:lnTo>
                      <a:pt x="330" y="33"/>
                    </a:lnTo>
                    <a:lnTo>
                      <a:pt x="309" y="25"/>
                    </a:lnTo>
                    <a:lnTo>
                      <a:pt x="288" y="19"/>
                    </a:lnTo>
                    <a:lnTo>
                      <a:pt x="265" y="16"/>
                    </a:lnTo>
                    <a:lnTo>
                      <a:pt x="242" y="14"/>
                    </a:lnTo>
                    <a:lnTo>
                      <a:pt x="219" y="16"/>
                    </a:lnTo>
                    <a:lnTo>
                      <a:pt x="196" y="19"/>
                    </a:lnTo>
                    <a:lnTo>
                      <a:pt x="175" y="25"/>
                    </a:lnTo>
                    <a:lnTo>
                      <a:pt x="154" y="33"/>
                    </a:lnTo>
                    <a:lnTo>
                      <a:pt x="133" y="42"/>
                    </a:lnTo>
                    <a:lnTo>
                      <a:pt x="116" y="52"/>
                    </a:lnTo>
                    <a:lnTo>
                      <a:pt x="96" y="65"/>
                    </a:lnTo>
                    <a:lnTo>
                      <a:pt x="81" y="81"/>
                    </a:lnTo>
                    <a:lnTo>
                      <a:pt x="66" y="96"/>
                    </a:lnTo>
                    <a:lnTo>
                      <a:pt x="52" y="115"/>
                    </a:lnTo>
                    <a:lnTo>
                      <a:pt x="43" y="133"/>
                    </a:lnTo>
                    <a:lnTo>
                      <a:pt x="33" y="154"/>
                    </a:lnTo>
                    <a:lnTo>
                      <a:pt x="25" y="175"/>
                    </a:lnTo>
                    <a:lnTo>
                      <a:pt x="20" y="196"/>
                    </a:lnTo>
                    <a:lnTo>
                      <a:pt x="16" y="219"/>
                    </a:lnTo>
                    <a:lnTo>
                      <a:pt x="14" y="242"/>
                    </a:lnTo>
                    <a:lnTo>
                      <a:pt x="16" y="265"/>
                    </a:lnTo>
                    <a:lnTo>
                      <a:pt x="20" y="288"/>
                    </a:lnTo>
                    <a:lnTo>
                      <a:pt x="25" y="309"/>
                    </a:lnTo>
                    <a:lnTo>
                      <a:pt x="33" y="330"/>
                    </a:lnTo>
                    <a:lnTo>
                      <a:pt x="43" y="351"/>
                    </a:lnTo>
                    <a:lnTo>
                      <a:pt x="52" y="369"/>
                    </a:lnTo>
                    <a:lnTo>
                      <a:pt x="66" y="386"/>
                    </a:lnTo>
                    <a:lnTo>
                      <a:pt x="81" y="403"/>
                    </a:lnTo>
                    <a:lnTo>
                      <a:pt x="96" y="419"/>
                    </a:lnTo>
                    <a:lnTo>
                      <a:pt x="116" y="430"/>
                    </a:lnTo>
                    <a:lnTo>
                      <a:pt x="133" y="442"/>
                    </a:lnTo>
                    <a:lnTo>
                      <a:pt x="154" y="451"/>
                    </a:lnTo>
                    <a:lnTo>
                      <a:pt x="175" y="459"/>
                    </a:lnTo>
                    <a:lnTo>
                      <a:pt x="196" y="465"/>
                    </a:lnTo>
                    <a:lnTo>
                      <a:pt x="219" y="468"/>
                    </a:lnTo>
                    <a:lnTo>
                      <a:pt x="242" y="470"/>
                    </a:lnTo>
                    <a:lnTo>
                      <a:pt x="265" y="468"/>
                    </a:lnTo>
                    <a:lnTo>
                      <a:pt x="288" y="465"/>
                    </a:lnTo>
                    <a:lnTo>
                      <a:pt x="309" y="459"/>
                    </a:lnTo>
                    <a:lnTo>
                      <a:pt x="330" y="451"/>
                    </a:lnTo>
                    <a:lnTo>
                      <a:pt x="352" y="442"/>
                    </a:lnTo>
                    <a:lnTo>
                      <a:pt x="369" y="430"/>
                    </a:lnTo>
                    <a:lnTo>
                      <a:pt x="386" y="419"/>
                    </a:lnTo>
                    <a:lnTo>
                      <a:pt x="403" y="403"/>
                    </a:lnTo>
                    <a:lnTo>
                      <a:pt x="419" y="386"/>
                    </a:lnTo>
                    <a:lnTo>
                      <a:pt x="430" y="369"/>
                    </a:lnTo>
                    <a:lnTo>
                      <a:pt x="442" y="351"/>
                    </a:lnTo>
                    <a:lnTo>
                      <a:pt x="451" y="330"/>
                    </a:lnTo>
                    <a:lnTo>
                      <a:pt x="459" y="309"/>
                    </a:lnTo>
                    <a:lnTo>
                      <a:pt x="465" y="288"/>
                    </a:lnTo>
                    <a:lnTo>
                      <a:pt x="469" y="265"/>
                    </a:lnTo>
                    <a:lnTo>
                      <a:pt x="471" y="242"/>
                    </a:lnTo>
                    <a:lnTo>
                      <a:pt x="482" y="242"/>
                    </a:lnTo>
                    <a:close/>
                  </a:path>
                </a:pathLst>
              </a:custGeom>
              <a:solidFill>
                <a:srgbClr val="DBF0FF"/>
              </a:solidFill>
              <a:ln w="9525">
                <a:noFill/>
                <a:round/>
                <a:headEnd/>
                <a:tailEnd/>
              </a:ln>
            </p:spPr>
            <p:txBody>
              <a:bodyPr/>
              <a:lstStyle/>
              <a:p>
                <a:endParaRPr lang="en-US"/>
              </a:p>
            </p:txBody>
          </p:sp>
          <p:sp>
            <p:nvSpPr>
              <p:cNvPr id="27876" name="Freeform 1192"/>
              <p:cNvSpPr>
                <a:spLocks/>
              </p:cNvSpPr>
              <p:nvPr/>
            </p:nvSpPr>
            <p:spPr bwMode="auto">
              <a:xfrm>
                <a:off x="634" y="1972"/>
                <a:ext cx="468" cy="468"/>
              </a:xfrm>
              <a:custGeom>
                <a:avLst/>
                <a:gdLst>
                  <a:gd name="T0" fmla="*/ 464 w 468"/>
                  <a:gd name="T1" fmla="*/ 186 h 468"/>
                  <a:gd name="T2" fmla="*/ 440 w 468"/>
                  <a:gd name="T3" fmla="*/ 123 h 468"/>
                  <a:gd name="T4" fmla="*/ 399 w 468"/>
                  <a:gd name="T5" fmla="*/ 69 h 468"/>
                  <a:gd name="T6" fmla="*/ 346 w 468"/>
                  <a:gd name="T7" fmla="*/ 29 h 468"/>
                  <a:gd name="T8" fmla="*/ 282 w 468"/>
                  <a:gd name="T9" fmla="*/ 4 h 468"/>
                  <a:gd name="T10" fmla="*/ 209 w 468"/>
                  <a:gd name="T11" fmla="*/ 0 h 468"/>
                  <a:gd name="T12" fmla="*/ 142 w 468"/>
                  <a:gd name="T13" fmla="*/ 17 h 468"/>
                  <a:gd name="T14" fmla="*/ 85 w 468"/>
                  <a:gd name="T15" fmla="*/ 54 h 468"/>
                  <a:gd name="T16" fmla="*/ 40 w 468"/>
                  <a:gd name="T17" fmla="*/ 104 h 468"/>
                  <a:gd name="T18" fmla="*/ 10 w 468"/>
                  <a:gd name="T19" fmla="*/ 165 h 468"/>
                  <a:gd name="T20" fmla="*/ 0 w 468"/>
                  <a:gd name="T21" fmla="*/ 234 h 468"/>
                  <a:gd name="T22" fmla="*/ 10 w 468"/>
                  <a:gd name="T23" fmla="*/ 303 h 468"/>
                  <a:gd name="T24" fmla="*/ 40 w 468"/>
                  <a:gd name="T25" fmla="*/ 365 h 468"/>
                  <a:gd name="T26" fmla="*/ 85 w 468"/>
                  <a:gd name="T27" fmla="*/ 414 h 468"/>
                  <a:gd name="T28" fmla="*/ 142 w 468"/>
                  <a:gd name="T29" fmla="*/ 449 h 468"/>
                  <a:gd name="T30" fmla="*/ 209 w 468"/>
                  <a:gd name="T31" fmla="*/ 466 h 468"/>
                  <a:gd name="T32" fmla="*/ 282 w 468"/>
                  <a:gd name="T33" fmla="*/ 464 h 468"/>
                  <a:gd name="T34" fmla="*/ 346 w 468"/>
                  <a:gd name="T35" fmla="*/ 439 h 468"/>
                  <a:gd name="T36" fmla="*/ 399 w 468"/>
                  <a:gd name="T37" fmla="*/ 399 h 468"/>
                  <a:gd name="T38" fmla="*/ 440 w 468"/>
                  <a:gd name="T39" fmla="*/ 345 h 468"/>
                  <a:gd name="T40" fmla="*/ 464 w 468"/>
                  <a:gd name="T41" fmla="*/ 282 h 468"/>
                  <a:gd name="T42" fmla="*/ 455 w 468"/>
                  <a:gd name="T43" fmla="*/ 234 h 468"/>
                  <a:gd name="T44" fmla="*/ 445 w 468"/>
                  <a:gd name="T45" fmla="*/ 169 h 468"/>
                  <a:gd name="T46" fmla="*/ 418 w 468"/>
                  <a:gd name="T47" fmla="*/ 109 h 468"/>
                  <a:gd name="T48" fmla="*/ 374 w 468"/>
                  <a:gd name="T49" fmla="*/ 63 h 468"/>
                  <a:gd name="T50" fmla="*/ 321 w 468"/>
                  <a:gd name="T51" fmla="*/ 31 h 468"/>
                  <a:gd name="T52" fmla="*/ 257 w 468"/>
                  <a:gd name="T53" fmla="*/ 13 h 468"/>
                  <a:gd name="T54" fmla="*/ 190 w 468"/>
                  <a:gd name="T55" fmla="*/ 17 h 468"/>
                  <a:gd name="T56" fmla="*/ 129 w 468"/>
                  <a:gd name="T57" fmla="*/ 40 h 468"/>
                  <a:gd name="T58" fmla="*/ 77 w 468"/>
                  <a:gd name="T59" fmla="*/ 77 h 468"/>
                  <a:gd name="T60" fmla="*/ 40 w 468"/>
                  <a:gd name="T61" fmla="*/ 128 h 468"/>
                  <a:gd name="T62" fmla="*/ 17 w 468"/>
                  <a:gd name="T63" fmla="*/ 190 h 468"/>
                  <a:gd name="T64" fmla="*/ 14 w 468"/>
                  <a:gd name="T65" fmla="*/ 257 h 468"/>
                  <a:gd name="T66" fmla="*/ 31 w 468"/>
                  <a:gd name="T67" fmla="*/ 320 h 468"/>
                  <a:gd name="T68" fmla="*/ 63 w 468"/>
                  <a:gd name="T69" fmla="*/ 374 h 468"/>
                  <a:gd name="T70" fmla="*/ 109 w 468"/>
                  <a:gd name="T71" fmla="*/ 418 h 468"/>
                  <a:gd name="T72" fmla="*/ 169 w 468"/>
                  <a:gd name="T73" fmla="*/ 445 h 468"/>
                  <a:gd name="T74" fmla="*/ 234 w 468"/>
                  <a:gd name="T75" fmla="*/ 455 h 468"/>
                  <a:gd name="T76" fmla="*/ 299 w 468"/>
                  <a:gd name="T77" fmla="*/ 445 h 468"/>
                  <a:gd name="T78" fmla="*/ 357 w 468"/>
                  <a:gd name="T79" fmla="*/ 418 h 468"/>
                  <a:gd name="T80" fmla="*/ 405 w 468"/>
                  <a:gd name="T81" fmla="*/ 374 h 468"/>
                  <a:gd name="T82" fmla="*/ 438 w 468"/>
                  <a:gd name="T83" fmla="*/ 320 h 468"/>
                  <a:gd name="T84" fmla="*/ 455 w 468"/>
                  <a:gd name="T85" fmla="*/ 257 h 46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8"/>
                  <a:gd name="T130" fmla="*/ 0 h 468"/>
                  <a:gd name="T131" fmla="*/ 468 w 468"/>
                  <a:gd name="T132" fmla="*/ 468 h 46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8" h="468">
                    <a:moveTo>
                      <a:pt x="468" y="234"/>
                    </a:moveTo>
                    <a:lnTo>
                      <a:pt x="466" y="209"/>
                    </a:lnTo>
                    <a:lnTo>
                      <a:pt x="464" y="186"/>
                    </a:lnTo>
                    <a:lnTo>
                      <a:pt x="459" y="165"/>
                    </a:lnTo>
                    <a:lnTo>
                      <a:pt x="449" y="142"/>
                    </a:lnTo>
                    <a:lnTo>
                      <a:pt x="440" y="123"/>
                    </a:lnTo>
                    <a:lnTo>
                      <a:pt x="428" y="104"/>
                    </a:lnTo>
                    <a:lnTo>
                      <a:pt x="415" y="84"/>
                    </a:lnTo>
                    <a:lnTo>
                      <a:pt x="399" y="69"/>
                    </a:lnTo>
                    <a:lnTo>
                      <a:pt x="384" y="54"/>
                    </a:lnTo>
                    <a:lnTo>
                      <a:pt x="365" y="40"/>
                    </a:lnTo>
                    <a:lnTo>
                      <a:pt x="346" y="29"/>
                    </a:lnTo>
                    <a:lnTo>
                      <a:pt x="324" y="17"/>
                    </a:lnTo>
                    <a:lnTo>
                      <a:pt x="303" y="9"/>
                    </a:lnTo>
                    <a:lnTo>
                      <a:pt x="282" y="4"/>
                    </a:lnTo>
                    <a:lnTo>
                      <a:pt x="257" y="0"/>
                    </a:lnTo>
                    <a:lnTo>
                      <a:pt x="234" y="0"/>
                    </a:lnTo>
                    <a:lnTo>
                      <a:pt x="209" y="0"/>
                    </a:lnTo>
                    <a:lnTo>
                      <a:pt x="186" y="4"/>
                    </a:lnTo>
                    <a:lnTo>
                      <a:pt x="165" y="9"/>
                    </a:lnTo>
                    <a:lnTo>
                      <a:pt x="142" y="17"/>
                    </a:lnTo>
                    <a:lnTo>
                      <a:pt x="123" y="29"/>
                    </a:lnTo>
                    <a:lnTo>
                      <a:pt x="104" y="40"/>
                    </a:lnTo>
                    <a:lnTo>
                      <a:pt x="85" y="54"/>
                    </a:lnTo>
                    <a:lnTo>
                      <a:pt x="69" y="69"/>
                    </a:lnTo>
                    <a:lnTo>
                      <a:pt x="54" y="84"/>
                    </a:lnTo>
                    <a:lnTo>
                      <a:pt x="40" y="104"/>
                    </a:lnTo>
                    <a:lnTo>
                      <a:pt x="29" y="123"/>
                    </a:lnTo>
                    <a:lnTo>
                      <a:pt x="17" y="142"/>
                    </a:lnTo>
                    <a:lnTo>
                      <a:pt x="10" y="165"/>
                    </a:lnTo>
                    <a:lnTo>
                      <a:pt x="4" y="186"/>
                    </a:lnTo>
                    <a:lnTo>
                      <a:pt x="0" y="209"/>
                    </a:lnTo>
                    <a:lnTo>
                      <a:pt x="0" y="234"/>
                    </a:lnTo>
                    <a:lnTo>
                      <a:pt x="0" y="257"/>
                    </a:lnTo>
                    <a:lnTo>
                      <a:pt x="4" y="282"/>
                    </a:lnTo>
                    <a:lnTo>
                      <a:pt x="10" y="303"/>
                    </a:lnTo>
                    <a:lnTo>
                      <a:pt x="17" y="324"/>
                    </a:lnTo>
                    <a:lnTo>
                      <a:pt x="29" y="345"/>
                    </a:lnTo>
                    <a:lnTo>
                      <a:pt x="40" y="365"/>
                    </a:lnTo>
                    <a:lnTo>
                      <a:pt x="54" y="384"/>
                    </a:lnTo>
                    <a:lnTo>
                      <a:pt x="69" y="399"/>
                    </a:lnTo>
                    <a:lnTo>
                      <a:pt x="85" y="414"/>
                    </a:lnTo>
                    <a:lnTo>
                      <a:pt x="104" y="428"/>
                    </a:lnTo>
                    <a:lnTo>
                      <a:pt x="123" y="439"/>
                    </a:lnTo>
                    <a:lnTo>
                      <a:pt x="142" y="449"/>
                    </a:lnTo>
                    <a:lnTo>
                      <a:pt x="165" y="459"/>
                    </a:lnTo>
                    <a:lnTo>
                      <a:pt x="186" y="464"/>
                    </a:lnTo>
                    <a:lnTo>
                      <a:pt x="209" y="466"/>
                    </a:lnTo>
                    <a:lnTo>
                      <a:pt x="234" y="468"/>
                    </a:lnTo>
                    <a:lnTo>
                      <a:pt x="257" y="466"/>
                    </a:lnTo>
                    <a:lnTo>
                      <a:pt x="282" y="464"/>
                    </a:lnTo>
                    <a:lnTo>
                      <a:pt x="303" y="459"/>
                    </a:lnTo>
                    <a:lnTo>
                      <a:pt x="324" y="449"/>
                    </a:lnTo>
                    <a:lnTo>
                      <a:pt x="346" y="439"/>
                    </a:lnTo>
                    <a:lnTo>
                      <a:pt x="365" y="428"/>
                    </a:lnTo>
                    <a:lnTo>
                      <a:pt x="384" y="414"/>
                    </a:lnTo>
                    <a:lnTo>
                      <a:pt x="399" y="399"/>
                    </a:lnTo>
                    <a:lnTo>
                      <a:pt x="415" y="384"/>
                    </a:lnTo>
                    <a:lnTo>
                      <a:pt x="428" y="365"/>
                    </a:lnTo>
                    <a:lnTo>
                      <a:pt x="440" y="345"/>
                    </a:lnTo>
                    <a:lnTo>
                      <a:pt x="449" y="324"/>
                    </a:lnTo>
                    <a:lnTo>
                      <a:pt x="459" y="303"/>
                    </a:lnTo>
                    <a:lnTo>
                      <a:pt x="464" y="282"/>
                    </a:lnTo>
                    <a:lnTo>
                      <a:pt x="466" y="257"/>
                    </a:lnTo>
                    <a:lnTo>
                      <a:pt x="468" y="234"/>
                    </a:lnTo>
                    <a:lnTo>
                      <a:pt x="455" y="234"/>
                    </a:lnTo>
                    <a:lnTo>
                      <a:pt x="455" y="211"/>
                    </a:lnTo>
                    <a:lnTo>
                      <a:pt x="451" y="190"/>
                    </a:lnTo>
                    <a:lnTo>
                      <a:pt x="445" y="169"/>
                    </a:lnTo>
                    <a:lnTo>
                      <a:pt x="438" y="148"/>
                    </a:lnTo>
                    <a:lnTo>
                      <a:pt x="428" y="128"/>
                    </a:lnTo>
                    <a:lnTo>
                      <a:pt x="418" y="109"/>
                    </a:lnTo>
                    <a:lnTo>
                      <a:pt x="405" y="94"/>
                    </a:lnTo>
                    <a:lnTo>
                      <a:pt x="392" y="77"/>
                    </a:lnTo>
                    <a:lnTo>
                      <a:pt x="374" y="63"/>
                    </a:lnTo>
                    <a:lnTo>
                      <a:pt x="357" y="50"/>
                    </a:lnTo>
                    <a:lnTo>
                      <a:pt x="340" y="40"/>
                    </a:lnTo>
                    <a:lnTo>
                      <a:pt x="321" y="31"/>
                    </a:lnTo>
                    <a:lnTo>
                      <a:pt x="299" y="23"/>
                    </a:lnTo>
                    <a:lnTo>
                      <a:pt x="278" y="17"/>
                    </a:lnTo>
                    <a:lnTo>
                      <a:pt x="257" y="13"/>
                    </a:lnTo>
                    <a:lnTo>
                      <a:pt x="234" y="13"/>
                    </a:lnTo>
                    <a:lnTo>
                      <a:pt x="211" y="13"/>
                    </a:lnTo>
                    <a:lnTo>
                      <a:pt x="190" y="17"/>
                    </a:lnTo>
                    <a:lnTo>
                      <a:pt x="169" y="23"/>
                    </a:lnTo>
                    <a:lnTo>
                      <a:pt x="148" y="31"/>
                    </a:lnTo>
                    <a:lnTo>
                      <a:pt x="129" y="40"/>
                    </a:lnTo>
                    <a:lnTo>
                      <a:pt x="109" y="50"/>
                    </a:lnTo>
                    <a:lnTo>
                      <a:pt x="94" y="63"/>
                    </a:lnTo>
                    <a:lnTo>
                      <a:pt x="77" y="77"/>
                    </a:lnTo>
                    <a:lnTo>
                      <a:pt x="63" y="94"/>
                    </a:lnTo>
                    <a:lnTo>
                      <a:pt x="50" y="109"/>
                    </a:lnTo>
                    <a:lnTo>
                      <a:pt x="40" y="128"/>
                    </a:lnTo>
                    <a:lnTo>
                      <a:pt x="31" y="148"/>
                    </a:lnTo>
                    <a:lnTo>
                      <a:pt x="23" y="169"/>
                    </a:lnTo>
                    <a:lnTo>
                      <a:pt x="17" y="190"/>
                    </a:lnTo>
                    <a:lnTo>
                      <a:pt x="14" y="211"/>
                    </a:lnTo>
                    <a:lnTo>
                      <a:pt x="14" y="234"/>
                    </a:lnTo>
                    <a:lnTo>
                      <a:pt x="14" y="257"/>
                    </a:lnTo>
                    <a:lnTo>
                      <a:pt x="17" y="278"/>
                    </a:lnTo>
                    <a:lnTo>
                      <a:pt x="23" y="299"/>
                    </a:lnTo>
                    <a:lnTo>
                      <a:pt x="31" y="320"/>
                    </a:lnTo>
                    <a:lnTo>
                      <a:pt x="40" y="340"/>
                    </a:lnTo>
                    <a:lnTo>
                      <a:pt x="50" y="357"/>
                    </a:lnTo>
                    <a:lnTo>
                      <a:pt x="63" y="374"/>
                    </a:lnTo>
                    <a:lnTo>
                      <a:pt x="77" y="389"/>
                    </a:lnTo>
                    <a:lnTo>
                      <a:pt x="94" y="405"/>
                    </a:lnTo>
                    <a:lnTo>
                      <a:pt x="109" y="418"/>
                    </a:lnTo>
                    <a:lnTo>
                      <a:pt x="129" y="428"/>
                    </a:lnTo>
                    <a:lnTo>
                      <a:pt x="148" y="437"/>
                    </a:lnTo>
                    <a:lnTo>
                      <a:pt x="169" y="445"/>
                    </a:lnTo>
                    <a:lnTo>
                      <a:pt x="190" y="451"/>
                    </a:lnTo>
                    <a:lnTo>
                      <a:pt x="211" y="455"/>
                    </a:lnTo>
                    <a:lnTo>
                      <a:pt x="234" y="455"/>
                    </a:lnTo>
                    <a:lnTo>
                      <a:pt x="257" y="455"/>
                    </a:lnTo>
                    <a:lnTo>
                      <a:pt x="278" y="451"/>
                    </a:lnTo>
                    <a:lnTo>
                      <a:pt x="299" y="445"/>
                    </a:lnTo>
                    <a:lnTo>
                      <a:pt x="321" y="437"/>
                    </a:lnTo>
                    <a:lnTo>
                      <a:pt x="340" y="428"/>
                    </a:lnTo>
                    <a:lnTo>
                      <a:pt x="357" y="418"/>
                    </a:lnTo>
                    <a:lnTo>
                      <a:pt x="374" y="405"/>
                    </a:lnTo>
                    <a:lnTo>
                      <a:pt x="392" y="389"/>
                    </a:lnTo>
                    <a:lnTo>
                      <a:pt x="405" y="374"/>
                    </a:lnTo>
                    <a:lnTo>
                      <a:pt x="418" y="357"/>
                    </a:lnTo>
                    <a:lnTo>
                      <a:pt x="428" y="340"/>
                    </a:lnTo>
                    <a:lnTo>
                      <a:pt x="438" y="320"/>
                    </a:lnTo>
                    <a:lnTo>
                      <a:pt x="445" y="299"/>
                    </a:lnTo>
                    <a:lnTo>
                      <a:pt x="451" y="278"/>
                    </a:lnTo>
                    <a:lnTo>
                      <a:pt x="455" y="257"/>
                    </a:lnTo>
                    <a:lnTo>
                      <a:pt x="455" y="234"/>
                    </a:lnTo>
                    <a:lnTo>
                      <a:pt x="468" y="234"/>
                    </a:lnTo>
                    <a:close/>
                  </a:path>
                </a:pathLst>
              </a:custGeom>
              <a:solidFill>
                <a:srgbClr val="DCF1FF"/>
              </a:solidFill>
              <a:ln w="9525">
                <a:noFill/>
                <a:round/>
                <a:headEnd/>
                <a:tailEnd/>
              </a:ln>
            </p:spPr>
            <p:txBody>
              <a:bodyPr/>
              <a:lstStyle/>
              <a:p>
                <a:endParaRPr lang="en-US"/>
              </a:p>
            </p:txBody>
          </p:sp>
          <p:sp>
            <p:nvSpPr>
              <p:cNvPr id="27877" name="Freeform 1193"/>
              <p:cNvSpPr>
                <a:spLocks/>
              </p:cNvSpPr>
              <p:nvPr/>
            </p:nvSpPr>
            <p:spPr bwMode="auto">
              <a:xfrm>
                <a:off x="640" y="1978"/>
                <a:ext cx="457" cy="456"/>
              </a:xfrm>
              <a:custGeom>
                <a:avLst/>
                <a:gdLst>
                  <a:gd name="T0" fmla="*/ 451 w 457"/>
                  <a:gd name="T1" fmla="*/ 182 h 456"/>
                  <a:gd name="T2" fmla="*/ 428 w 457"/>
                  <a:gd name="T3" fmla="*/ 119 h 456"/>
                  <a:gd name="T4" fmla="*/ 389 w 457"/>
                  <a:gd name="T5" fmla="*/ 67 h 456"/>
                  <a:gd name="T6" fmla="*/ 338 w 457"/>
                  <a:gd name="T7" fmla="*/ 28 h 456"/>
                  <a:gd name="T8" fmla="*/ 274 w 457"/>
                  <a:gd name="T9" fmla="*/ 5 h 456"/>
                  <a:gd name="T10" fmla="*/ 205 w 457"/>
                  <a:gd name="T11" fmla="*/ 2 h 456"/>
                  <a:gd name="T12" fmla="*/ 140 w 457"/>
                  <a:gd name="T13" fmla="*/ 19 h 456"/>
                  <a:gd name="T14" fmla="*/ 82 w 457"/>
                  <a:gd name="T15" fmla="*/ 51 h 456"/>
                  <a:gd name="T16" fmla="*/ 38 w 457"/>
                  <a:gd name="T17" fmla="*/ 101 h 456"/>
                  <a:gd name="T18" fmla="*/ 11 w 457"/>
                  <a:gd name="T19" fmla="*/ 161 h 456"/>
                  <a:gd name="T20" fmla="*/ 0 w 457"/>
                  <a:gd name="T21" fmla="*/ 228 h 456"/>
                  <a:gd name="T22" fmla="*/ 11 w 457"/>
                  <a:gd name="T23" fmla="*/ 295 h 456"/>
                  <a:gd name="T24" fmla="*/ 38 w 457"/>
                  <a:gd name="T25" fmla="*/ 355 h 456"/>
                  <a:gd name="T26" fmla="*/ 82 w 457"/>
                  <a:gd name="T27" fmla="*/ 405 h 456"/>
                  <a:gd name="T28" fmla="*/ 140 w 457"/>
                  <a:gd name="T29" fmla="*/ 437 h 456"/>
                  <a:gd name="T30" fmla="*/ 205 w 457"/>
                  <a:gd name="T31" fmla="*/ 454 h 456"/>
                  <a:gd name="T32" fmla="*/ 274 w 457"/>
                  <a:gd name="T33" fmla="*/ 451 h 456"/>
                  <a:gd name="T34" fmla="*/ 338 w 457"/>
                  <a:gd name="T35" fmla="*/ 428 h 456"/>
                  <a:gd name="T36" fmla="*/ 389 w 457"/>
                  <a:gd name="T37" fmla="*/ 389 h 456"/>
                  <a:gd name="T38" fmla="*/ 428 w 457"/>
                  <a:gd name="T39" fmla="*/ 337 h 456"/>
                  <a:gd name="T40" fmla="*/ 451 w 457"/>
                  <a:gd name="T41" fmla="*/ 274 h 456"/>
                  <a:gd name="T42" fmla="*/ 443 w 457"/>
                  <a:gd name="T43" fmla="*/ 228 h 456"/>
                  <a:gd name="T44" fmla="*/ 434 w 457"/>
                  <a:gd name="T45" fmla="*/ 165 h 456"/>
                  <a:gd name="T46" fmla="*/ 407 w 457"/>
                  <a:gd name="T47" fmla="*/ 107 h 456"/>
                  <a:gd name="T48" fmla="*/ 364 w 457"/>
                  <a:gd name="T49" fmla="*/ 63 h 456"/>
                  <a:gd name="T50" fmla="*/ 313 w 457"/>
                  <a:gd name="T51" fmla="*/ 30 h 456"/>
                  <a:gd name="T52" fmla="*/ 249 w 457"/>
                  <a:gd name="T53" fmla="*/ 15 h 456"/>
                  <a:gd name="T54" fmla="*/ 184 w 457"/>
                  <a:gd name="T55" fmla="*/ 17 h 456"/>
                  <a:gd name="T56" fmla="*/ 127 w 457"/>
                  <a:gd name="T57" fmla="*/ 40 h 456"/>
                  <a:gd name="T58" fmla="*/ 77 w 457"/>
                  <a:gd name="T59" fmla="*/ 76 h 456"/>
                  <a:gd name="T60" fmla="*/ 40 w 457"/>
                  <a:gd name="T61" fmla="*/ 126 h 456"/>
                  <a:gd name="T62" fmla="*/ 17 w 457"/>
                  <a:gd name="T63" fmla="*/ 184 h 456"/>
                  <a:gd name="T64" fmla="*/ 15 w 457"/>
                  <a:gd name="T65" fmla="*/ 249 h 456"/>
                  <a:gd name="T66" fmla="*/ 31 w 457"/>
                  <a:gd name="T67" fmla="*/ 312 h 456"/>
                  <a:gd name="T68" fmla="*/ 63 w 457"/>
                  <a:gd name="T69" fmla="*/ 364 h 456"/>
                  <a:gd name="T70" fmla="*/ 107 w 457"/>
                  <a:gd name="T71" fmla="*/ 406 h 456"/>
                  <a:gd name="T72" fmla="*/ 165 w 457"/>
                  <a:gd name="T73" fmla="*/ 433 h 456"/>
                  <a:gd name="T74" fmla="*/ 228 w 457"/>
                  <a:gd name="T75" fmla="*/ 443 h 456"/>
                  <a:gd name="T76" fmla="*/ 292 w 457"/>
                  <a:gd name="T77" fmla="*/ 433 h 456"/>
                  <a:gd name="T78" fmla="*/ 349 w 457"/>
                  <a:gd name="T79" fmla="*/ 406 h 456"/>
                  <a:gd name="T80" fmla="*/ 393 w 457"/>
                  <a:gd name="T81" fmla="*/ 364 h 456"/>
                  <a:gd name="T82" fmla="*/ 426 w 457"/>
                  <a:gd name="T83" fmla="*/ 312 h 456"/>
                  <a:gd name="T84" fmla="*/ 441 w 457"/>
                  <a:gd name="T85" fmla="*/ 249 h 45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57"/>
                  <a:gd name="T130" fmla="*/ 0 h 456"/>
                  <a:gd name="T131" fmla="*/ 457 w 457"/>
                  <a:gd name="T132" fmla="*/ 456 h 45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57" h="456">
                    <a:moveTo>
                      <a:pt x="457" y="228"/>
                    </a:moveTo>
                    <a:lnTo>
                      <a:pt x="455" y="205"/>
                    </a:lnTo>
                    <a:lnTo>
                      <a:pt x="451" y="182"/>
                    </a:lnTo>
                    <a:lnTo>
                      <a:pt x="445" y="161"/>
                    </a:lnTo>
                    <a:lnTo>
                      <a:pt x="437" y="140"/>
                    </a:lnTo>
                    <a:lnTo>
                      <a:pt x="428" y="119"/>
                    </a:lnTo>
                    <a:lnTo>
                      <a:pt x="416" y="101"/>
                    </a:lnTo>
                    <a:lnTo>
                      <a:pt x="405" y="82"/>
                    </a:lnTo>
                    <a:lnTo>
                      <a:pt x="389" y="67"/>
                    </a:lnTo>
                    <a:lnTo>
                      <a:pt x="372" y="51"/>
                    </a:lnTo>
                    <a:lnTo>
                      <a:pt x="355" y="38"/>
                    </a:lnTo>
                    <a:lnTo>
                      <a:pt x="338" y="28"/>
                    </a:lnTo>
                    <a:lnTo>
                      <a:pt x="316" y="19"/>
                    </a:lnTo>
                    <a:lnTo>
                      <a:pt x="295" y="11"/>
                    </a:lnTo>
                    <a:lnTo>
                      <a:pt x="274" y="5"/>
                    </a:lnTo>
                    <a:lnTo>
                      <a:pt x="251" y="2"/>
                    </a:lnTo>
                    <a:lnTo>
                      <a:pt x="228" y="0"/>
                    </a:lnTo>
                    <a:lnTo>
                      <a:pt x="205" y="2"/>
                    </a:lnTo>
                    <a:lnTo>
                      <a:pt x="182" y="5"/>
                    </a:lnTo>
                    <a:lnTo>
                      <a:pt x="161" y="11"/>
                    </a:lnTo>
                    <a:lnTo>
                      <a:pt x="140" y="19"/>
                    </a:lnTo>
                    <a:lnTo>
                      <a:pt x="119" y="28"/>
                    </a:lnTo>
                    <a:lnTo>
                      <a:pt x="102" y="38"/>
                    </a:lnTo>
                    <a:lnTo>
                      <a:pt x="82" y="51"/>
                    </a:lnTo>
                    <a:lnTo>
                      <a:pt x="67" y="67"/>
                    </a:lnTo>
                    <a:lnTo>
                      <a:pt x="52" y="82"/>
                    </a:lnTo>
                    <a:lnTo>
                      <a:pt x="38" y="101"/>
                    </a:lnTo>
                    <a:lnTo>
                      <a:pt x="29" y="119"/>
                    </a:lnTo>
                    <a:lnTo>
                      <a:pt x="19" y="140"/>
                    </a:lnTo>
                    <a:lnTo>
                      <a:pt x="11" y="161"/>
                    </a:lnTo>
                    <a:lnTo>
                      <a:pt x="6" y="182"/>
                    </a:lnTo>
                    <a:lnTo>
                      <a:pt x="2" y="205"/>
                    </a:lnTo>
                    <a:lnTo>
                      <a:pt x="0" y="228"/>
                    </a:lnTo>
                    <a:lnTo>
                      <a:pt x="2" y="251"/>
                    </a:lnTo>
                    <a:lnTo>
                      <a:pt x="6" y="274"/>
                    </a:lnTo>
                    <a:lnTo>
                      <a:pt x="11" y="295"/>
                    </a:lnTo>
                    <a:lnTo>
                      <a:pt x="19" y="316"/>
                    </a:lnTo>
                    <a:lnTo>
                      <a:pt x="29" y="337"/>
                    </a:lnTo>
                    <a:lnTo>
                      <a:pt x="38" y="355"/>
                    </a:lnTo>
                    <a:lnTo>
                      <a:pt x="52" y="372"/>
                    </a:lnTo>
                    <a:lnTo>
                      <a:pt x="67" y="389"/>
                    </a:lnTo>
                    <a:lnTo>
                      <a:pt x="82" y="405"/>
                    </a:lnTo>
                    <a:lnTo>
                      <a:pt x="102" y="416"/>
                    </a:lnTo>
                    <a:lnTo>
                      <a:pt x="119" y="428"/>
                    </a:lnTo>
                    <a:lnTo>
                      <a:pt x="140" y="437"/>
                    </a:lnTo>
                    <a:lnTo>
                      <a:pt x="161" y="445"/>
                    </a:lnTo>
                    <a:lnTo>
                      <a:pt x="182" y="451"/>
                    </a:lnTo>
                    <a:lnTo>
                      <a:pt x="205" y="454"/>
                    </a:lnTo>
                    <a:lnTo>
                      <a:pt x="228" y="456"/>
                    </a:lnTo>
                    <a:lnTo>
                      <a:pt x="251" y="454"/>
                    </a:lnTo>
                    <a:lnTo>
                      <a:pt x="274" y="451"/>
                    </a:lnTo>
                    <a:lnTo>
                      <a:pt x="295" y="445"/>
                    </a:lnTo>
                    <a:lnTo>
                      <a:pt x="316" y="437"/>
                    </a:lnTo>
                    <a:lnTo>
                      <a:pt x="338" y="428"/>
                    </a:lnTo>
                    <a:lnTo>
                      <a:pt x="355" y="416"/>
                    </a:lnTo>
                    <a:lnTo>
                      <a:pt x="372" y="405"/>
                    </a:lnTo>
                    <a:lnTo>
                      <a:pt x="389" y="389"/>
                    </a:lnTo>
                    <a:lnTo>
                      <a:pt x="405" y="372"/>
                    </a:lnTo>
                    <a:lnTo>
                      <a:pt x="416" y="355"/>
                    </a:lnTo>
                    <a:lnTo>
                      <a:pt x="428" y="337"/>
                    </a:lnTo>
                    <a:lnTo>
                      <a:pt x="437" y="316"/>
                    </a:lnTo>
                    <a:lnTo>
                      <a:pt x="445" y="295"/>
                    </a:lnTo>
                    <a:lnTo>
                      <a:pt x="451" y="274"/>
                    </a:lnTo>
                    <a:lnTo>
                      <a:pt x="455" y="251"/>
                    </a:lnTo>
                    <a:lnTo>
                      <a:pt x="457" y="228"/>
                    </a:lnTo>
                    <a:lnTo>
                      <a:pt x="443" y="228"/>
                    </a:lnTo>
                    <a:lnTo>
                      <a:pt x="441" y="205"/>
                    </a:lnTo>
                    <a:lnTo>
                      <a:pt x="439" y="184"/>
                    </a:lnTo>
                    <a:lnTo>
                      <a:pt x="434" y="165"/>
                    </a:lnTo>
                    <a:lnTo>
                      <a:pt x="426" y="144"/>
                    </a:lnTo>
                    <a:lnTo>
                      <a:pt x="416" y="126"/>
                    </a:lnTo>
                    <a:lnTo>
                      <a:pt x="407" y="107"/>
                    </a:lnTo>
                    <a:lnTo>
                      <a:pt x="393" y="92"/>
                    </a:lnTo>
                    <a:lnTo>
                      <a:pt x="380" y="76"/>
                    </a:lnTo>
                    <a:lnTo>
                      <a:pt x="364" y="63"/>
                    </a:lnTo>
                    <a:lnTo>
                      <a:pt x="349" y="50"/>
                    </a:lnTo>
                    <a:lnTo>
                      <a:pt x="330" y="40"/>
                    </a:lnTo>
                    <a:lnTo>
                      <a:pt x="313" y="30"/>
                    </a:lnTo>
                    <a:lnTo>
                      <a:pt x="292" y="23"/>
                    </a:lnTo>
                    <a:lnTo>
                      <a:pt x="272" y="17"/>
                    </a:lnTo>
                    <a:lnTo>
                      <a:pt x="249" y="15"/>
                    </a:lnTo>
                    <a:lnTo>
                      <a:pt x="228" y="13"/>
                    </a:lnTo>
                    <a:lnTo>
                      <a:pt x="207" y="15"/>
                    </a:lnTo>
                    <a:lnTo>
                      <a:pt x="184" y="17"/>
                    </a:lnTo>
                    <a:lnTo>
                      <a:pt x="165" y="23"/>
                    </a:lnTo>
                    <a:lnTo>
                      <a:pt x="144" y="30"/>
                    </a:lnTo>
                    <a:lnTo>
                      <a:pt x="127" y="40"/>
                    </a:lnTo>
                    <a:lnTo>
                      <a:pt x="107" y="50"/>
                    </a:lnTo>
                    <a:lnTo>
                      <a:pt x="92" y="63"/>
                    </a:lnTo>
                    <a:lnTo>
                      <a:pt x="77" y="76"/>
                    </a:lnTo>
                    <a:lnTo>
                      <a:pt x="63" y="92"/>
                    </a:lnTo>
                    <a:lnTo>
                      <a:pt x="50" y="107"/>
                    </a:lnTo>
                    <a:lnTo>
                      <a:pt x="40" y="126"/>
                    </a:lnTo>
                    <a:lnTo>
                      <a:pt x="31" y="144"/>
                    </a:lnTo>
                    <a:lnTo>
                      <a:pt x="23" y="165"/>
                    </a:lnTo>
                    <a:lnTo>
                      <a:pt x="17" y="184"/>
                    </a:lnTo>
                    <a:lnTo>
                      <a:pt x="15" y="205"/>
                    </a:lnTo>
                    <a:lnTo>
                      <a:pt x="13" y="228"/>
                    </a:lnTo>
                    <a:lnTo>
                      <a:pt x="15" y="249"/>
                    </a:lnTo>
                    <a:lnTo>
                      <a:pt x="17" y="270"/>
                    </a:lnTo>
                    <a:lnTo>
                      <a:pt x="23" y="291"/>
                    </a:lnTo>
                    <a:lnTo>
                      <a:pt x="31" y="312"/>
                    </a:lnTo>
                    <a:lnTo>
                      <a:pt x="40" y="330"/>
                    </a:lnTo>
                    <a:lnTo>
                      <a:pt x="50" y="349"/>
                    </a:lnTo>
                    <a:lnTo>
                      <a:pt x="63" y="364"/>
                    </a:lnTo>
                    <a:lnTo>
                      <a:pt x="77" y="380"/>
                    </a:lnTo>
                    <a:lnTo>
                      <a:pt x="92" y="393"/>
                    </a:lnTo>
                    <a:lnTo>
                      <a:pt x="107" y="406"/>
                    </a:lnTo>
                    <a:lnTo>
                      <a:pt x="127" y="416"/>
                    </a:lnTo>
                    <a:lnTo>
                      <a:pt x="144" y="426"/>
                    </a:lnTo>
                    <a:lnTo>
                      <a:pt x="165" y="433"/>
                    </a:lnTo>
                    <a:lnTo>
                      <a:pt x="184" y="439"/>
                    </a:lnTo>
                    <a:lnTo>
                      <a:pt x="207" y="441"/>
                    </a:lnTo>
                    <a:lnTo>
                      <a:pt x="228" y="443"/>
                    </a:lnTo>
                    <a:lnTo>
                      <a:pt x="249" y="441"/>
                    </a:lnTo>
                    <a:lnTo>
                      <a:pt x="272" y="439"/>
                    </a:lnTo>
                    <a:lnTo>
                      <a:pt x="292" y="433"/>
                    </a:lnTo>
                    <a:lnTo>
                      <a:pt x="313" y="426"/>
                    </a:lnTo>
                    <a:lnTo>
                      <a:pt x="330" y="416"/>
                    </a:lnTo>
                    <a:lnTo>
                      <a:pt x="349" y="406"/>
                    </a:lnTo>
                    <a:lnTo>
                      <a:pt x="364" y="393"/>
                    </a:lnTo>
                    <a:lnTo>
                      <a:pt x="380" y="380"/>
                    </a:lnTo>
                    <a:lnTo>
                      <a:pt x="393" y="364"/>
                    </a:lnTo>
                    <a:lnTo>
                      <a:pt x="407" y="349"/>
                    </a:lnTo>
                    <a:lnTo>
                      <a:pt x="416" y="330"/>
                    </a:lnTo>
                    <a:lnTo>
                      <a:pt x="426" y="312"/>
                    </a:lnTo>
                    <a:lnTo>
                      <a:pt x="434" y="291"/>
                    </a:lnTo>
                    <a:lnTo>
                      <a:pt x="439" y="270"/>
                    </a:lnTo>
                    <a:lnTo>
                      <a:pt x="441" y="249"/>
                    </a:lnTo>
                    <a:lnTo>
                      <a:pt x="443" y="228"/>
                    </a:lnTo>
                    <a:lnTo>
                      <a:pt x="457" y="228"/>
                    </a:lnTo>
                    <a:close/>
                  </a:path>
                </a:pathLst>
              </a:custGeom>
              <a:solidFill>
                <a:srgbClr val="DDF1FF"/>
              </a:solidFill>
              <a:ln w="9525">
                <a:noFill/>
                <a:round/>
                <a:headEnd/>
                <a:tailEnd/>
              </a:ln>
            </p:spPr>
            <p:txBody>
              <a:bodyPr/>
              <a:lstStyle/>
              <a:p>
                <a:endParaRPr lang="en-US"/>
              </a:p>
            </p:txBody>
          </p:sp>
          <p:sp>
            <p:nvSpPr>
              <p:cNvPr id="27878" name="Freeform 1194"/>
              <p:cNvSpPr>
                <a:spLocks/>
              </p:cNvSpPr>
              <p:nvPr/>
            </p:nvSpPr>
            <p:spPr bwMode="auto">
              <a:xfrm>
                <a:off x="648" y="1985"/>
                <a:ext cx="441" cy="442"/>
              </a:xfrm>
              <a:custGeom>
                <a:avLst/>
                <a:gdLst>
                  <a:gd name="T0" fmla="*/ 437 w 441"/>
                  <a:gd name="T1" fmla="*/ 177 h 442"/>
                  <a:gd name="T2" fmla="*/ 414 w 441"/>
                  <a:gd name="T3" fmla="*/ 115 h 442"/>
                  <a:gd name="T4" fmla="*/ 378 w 441"/>
                  <a:gd name="T5" fmla="*/ 64 h 442"/>
                  <a:gd name="T6" fmla="*/ 326 w 441"/>
                  <a:gd name="T7" fmla="*/ 27 h 442"/>
                  <a:gd name="T8" fmla="*/ 264 w 441"/>
                  <a:gd name="T9" fmla="*/ 4 h 442"/>
                  <a:gd name="T10" fmla="*/ 197 w 441"/>
                  <a:gd name="T11" fmla="*/ 0 h 442"/>
                  <a:gd name="T12" fmla="*/ 134 w 441"/>
                  <a:gd name="T13" fmla="*/ 18 h 442"/>
                  <a:gd name="T14" fmla="*/ 80 w 441"/>
                  <a:gd name="T15" fmla="*/ 50 h 442"/>
                  <a:gd name="T16" fmla="*/ 36 w 441"/>
                  <a:gd name="T17" fmla="*/ 96 h 442"/>
                  <a:gd name="T18" fmla="*/ 9 w 441"/>
                  <a:gd name="T19" fmla="*/ 156 h 442"/>
                  <a:gd name="T20" fmla="*/ 0 w 441"/>
                  <a:gd name="T21" fmla="*/ 221 h 442"/>
                  <a:gd name="T22" fmla="*/ 9 w 441"/>
                  <a:gd name="T23" fmla="*/ 286 h 442"/>
                  <a:gd name="T24" fmla="*/ 36 w 441"/>
                  <a:gd name="T25" fmla="*/ 344 h 442"/>
                  <a:gd name="T26" fmla="*/ 80 w 441"/>
                  <a:gd name="T27" fmla="*/ 392 h 442"/>
                  <a:gd name="T28" fmla="*/ 134 w 441"/>
                  <a:gd name="T29" fmla="*/ 424 h 442"/>
                  <a:gd name="T30" fmla="*/ 197 w 441"/>
                  <a:gd name="T31" fmla="*/ 442 h 442"/>
                  <a:gd name="T32" fmla="*/ 264 w 441"/>
                  <a:gd name="T33" fmla="*/ 438 h 442"/>
                  <a:gd name="T34" fmla="*/ 326 w 441"/>
                  <a:gd name="T35" fmla="*/ 415 h 442"/>
                  <a:gd name="T36" fmla="*/ 378 w 441"/>
                  <a:gd name="T37" fmla="*/ 376 h 442"/>
                  <a:gd name="T38" fmla="*/ 414 w 441"/>
                  <a:gd name="T39" fmla="*/ 327 h 442"/>
                  <a:gd name="T40" fmla="*/ 437 w 441"/>
                  <a:gd name="T41" fmla="*/ 265 h 442"/>
                  <a:gd name="T42" fmla="*/ 429 w 441"/>
                  <a:gd name="T43" fmla="*/ 221 h 442"/>
                  <a:gd name="T44" fmla="*/ 420 w 441"/>
                  <a:gd name="T45" fmla="*/ 160 h 442"/>
                  <a:gd name="T46" fmla="*/ 393 w 441"/>
                  <a:gd name="T47" fmla="*/ 104 h 442"/>
                  <a:gd name="T48" fmla="*/ 353 w 441"/>
                  <a:gd name="T49" fmla="*/ 60 h 442"/>
                  <a:gd name="T50" fmla="*/ 301 w 441"/>
                  <a:gd name="T51" fmla="*/ 29 h 442"/>
                  <a:gd name="T52" fmla="*/ 241 w 441"/>
                  <a:gd name="T53" fmla="*/ 14 h 442"/>
                  <a:gd name="T54" fmla="*/ 178 w 441"/>
                  <a:gd name="T55" fmla="*/ 18 h 442"/>
                  <a:gd name="T56" fmla="*/ 120 w 441"/>
                  <a:gd name="T57" fmla="*/ 39 h 442"/>
                  <a:gd name="T58" fmla="*/ 72 w 441"/>
                  <a:gd name="T59" fmla="*/ 73 h 442"/>
                  <a:gd name="T60" fmla="*/ 36 w 441"/>
                  <a:gd name="T61" fmla="*/ 121 h 442"/>
                  <a:gd name="T62" fmla="*/ 17 w 441"/>
                  <a:gd name="T63" fmla="*/ 179 h 442"/>
                  <a:gd name="T64" fmla="*/ 13 w 441"/>
                  <a:gd name="T65" fmla="*/ 242 h 442"/>
                  <a:gd name="T66" fmla="*/ 28 w 441"/>
                  <a:gd name="T67" fmla="*/ 302 h 442"/>
                  <a:gd name="T68" fmla="*/ 59 w 441"/>
                  <a:gd name="T69" fmla="*/ 353 h 442"/>
                  <a:gd name="T70" fmla="*/ 103 w 441"/>
                  <a:gd name="T71" fmla="*/ 394 h 442"/>
                  <a:gd name="T72" fmla="*/ 159 w 441"/>
                  <a:gd name="T73" fmla="*/ 421 h 442"/>
                  <a:gd name="T74" fmla="*/ 220 w 441"/>
                  <a:gd name="T75" fmla="*/ 428 h 442"/>
                  <a:gd name="T76" fmla="*/ 282 w 441"/>
                  <a:gd name="T77" fmla="*/ 421 h 442"/>
                  <a:gd name="T78" fmla="*/ 337 w 441"/>
                  <a:gd name="T79" fmla="*/ 394 h 442"/>
                  <a:gd name="T80" fmla="*/ 381 w 441"/>
                  <a:gd name="T81" fmla="*/ 353 h 442"/>
                  <a:gd name="T82" fmla="*/ 412 w 441"/>
                  <a:gd name="T83" fmla="*/ 302 h 442"/>
                  <a:gd name="T84" fmla="*/ 427 w 441"/>
                  <a:gd name="T85" fmla="*/ 242 h 44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41"/>
                  <a:gd name="T130" fmla="*/ 0 h 442"/>
                  <a:gd name="T131" fmla="*/ 441 w 441"/>
                  <a:gd name="T132" fmla="*/ 442 h 44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41" h="442">
                    <a:moveTo>
                      <a:pt x="441" y="221"/>
                    </a:moveTo>
                    <a:lnTo>
                      <a:pt x="441" y="198"/>
                    </a:lnTo>
                    <a:lnTo>
                      <a:pt x="437" y="177"/>
                    </a:lnTo>
                    <a:lnTo>
                      <a:pt x="431" y="156"/>
                    </a:lnTo>
                    <a:lnTo>
                      <a:pt x="424" y="135"/>
                    </a:lnTo>
                    <a:lnTo>
                      <a:pt x="414" y="115"/>
                    </a:lnTo>
                    <a:lnTo>
                      <a:pt x="404" y="96"/>
                    </a:lnTo>
                    <a:lnTo>
                      <a:pt x="391" y="81"/>
                    </a:lnTo>
                    <a:lnTo>
                      <a:pt x="378" y="64"/>
                    </a:lnTo>
                    <a:lnTo>
                      <a:pt x="360" y="50"/>
                    </a:lnTo>
                    <a:lnTo>
                      <a:pt x="343" y="37"/>
                    </a:lnTo>
                    <a:lnTo>
                      <a:pt x="326" y="27"/>
                    </a:lnTo>
                    <a:lnTo>
                      <a:pt x="307" y="18"/>
                    </a:lnTo>
                    <a:lnTo>
                      <a:pt x="285" y="10"/>
                    </a:lnTo>
                    <a:lnTo>
                      <a:pt x="264" y="4"/>
                    </a:lnTo>
                    <a:lnTo>
                      <a:pt x="243" y="0"/>
                    </a:lnTo>
                    <a:lnTo>
                      <a:pt x="220" y="0"/>
                    </a:lnTo>
                    <a:lnTo>
                      <a:pt x="197" y="0"/>
                    </a:lnTo>
                    <a:lnTo>
                      <a:pt x="176" y="4"/>
                    </a:lnTo>
                    <a:lnTo>
                      <a:pt x="155" y="10"/>
                    </a:lnTo>
                    <a:lnTo>
                      <a:pt x="134" y="18"/>
                    </a:lnTo>
                    <a:lnTo>
                      <a:pt x="115" y="27"/>
                    </a:lnTo>
                    <a:lnTo>
                      <a:pt x="95" y="37"/>
                    </a:lnTo>
                    <a:lnTo>
                      <a:pt x="80" y="50"/>
                    </a:lnTo>
                    <a:lnTo>
                      <a:pt x="63" y="64"/>
                    </a:lnTo>
                    <a:lnTo>
                      <a:pt x="49" y="81"/>
                    </a:lnTo>
                    <a:lnTo>
                      <a:pt x="36" y="96"/>
                    </a:lnTo>
                    <a:lnTo>
                      <a:pt x="26" y="115"/>
                    </a:lnTo>
                    <a:lnTo>
                      <a:pt x="17" y="135"/>
                    </a:lnTo>
                    <a:lnTo>
                      <a:pt x="9" y="156"/>
                    </a:lnTo>
                    <a:lnTo>
                      <a:pt x="3" y="177"/>
                    </a:lnTo>
                    <a:lnTo>
                      <a:pt x="0" y="198"/>
                    </a:lnTo>
                    <a:lnTo>
                      <a:pt x="0" y="221"/>
                    </a:lnTo>
                    <a:lnTo>
                      <a:pt x="0" y="244"/>
                    </a:lnTo>
                    <a:lnTo>
                      <a:pt x="3" y="265"/>
                    </a:lnTo>
                    <a:lnTo>
                      <a:pt x="9" y="286"/>
                    </a:lnTo>
                    <a:lnTo>
                      <a:pt x="17" y="307"/>
                    </a:lnTo>
                    <a:lnTo>
                      <a:pt x="26" y="327"/>
                    </a:lnTo>
                    <a:lnTo>
                      <a:pt x="36" y="344"/>
                    </a:lnTo>
                    <a:lnTo>
                      <a:pt x="49" y="361"/>
                    </a:lnTo>
                    <a:lnTo>
                      <a:pt x="63" y="376"/>
                    </a:lnTo>
                    <a:lnTo>
                      <a:pt x="80" y="392"/>
                    </a:lnTo>
                    <a:lnTo>
                      <a:pt x="95" y="405"/>
                    </a:lnTo>
                    <a:lnTo>
                      <a:pt x="115" y="415"/>
                    </a:lnTo>
                    <a:lnTo>
                      <a:pt x="134" y="424"/>
                    </a:lnTo>
                    <a:lnTo>
                      <a:pt x="155" y="432"/>
                    </a:lnTo>
                    <a:lnTo>
                      <a:pt x="176" y="438"/>
                    </a:lnTo>
                    <a:lnTo>
                      <a:pt x="197" y="442"/>
                    </a:lnTo>
                    <a:lnTo>
                      <a:pt x="220" y="442"/>
                    </a:lnTo>
                    <a:lnTo>
                      <a:pt x="243" y="442"/>
                    </a:lnTo>
                    <a:lnTo>
                      <a:pt x="264" y="438"/>
                    </a:lnTo>
                    <a:lnTo>
                      <a:pt x="285" y="432"/>
                    </a:lnTo>
                    <a:lnTo>
                      <a:pt x="307" y="424"/>
                    </a:lnTo>
                    <a:lnTo>
                      <a:pt x="326" y="415"/>
                    </a:lnTo>
                    <a:lnTo>
                      <a:pt x="343" y="405"/>
                    </a:lnTo>
                    <a:lnTo>
                      <a:pt x="360" y="392"/>
                    </a:lnTo>
                    <a:lnTo>
                      <a:pt x="378" y="376"/>
                    </a:lnTo>
                    <a:lnTo>
                      <a:pt x="391" y="361"/>
                    </a:lnTo>
                    <a:lnTo>
                      <a:pt x="404" y="344"/>
                    </a:lnTo>
                    <a:lnTo>
                      <a:pt x="414" y="327"/>
                    </a:lnTo>
                    <a:lnTo>
                      <a:pt x="424" y="307"/>
                    </a:lnTo>
                    <a:lnTo>
                      <a:pt x="431" y="286"/>
                    </a:lnTo>
                    <a:lnTo>
                      <a:pt x="437" y="265"/>
                    </a:lnTo>
                    <a:lnTo>
                      <a:pt x="441" y="244"/>
                    </a:lnTo>
                    <a:lnTo>
                      <a:pt x="441" y="221"/>
                    </a:lnTo>
                    <a:lnTo>
                      <a:pt x="429" y="221"/>
                    </a:lnTo>
                    <a:lnTo>
                      <a:pt x="427" y="200"/>
                    </a:lnTo>
                    <a:lnTo>
                      <a:pt x="424" y="179"/>
                    </a:lnTo>
                    <a:lnTo>
                      <a:pt x="420" y="160"/>
                    </a:lnTo>
                    <a:lnTo>
                      <a:pt x="412" y="140"/>
                    </a:lnTo>
                    <a:lnTo>
                      <a:pt x="403" y="121"/>
                    </a:lnTo>
                    <a:lnTo>
                      <a:pt x="393" y="104"/>
                    </a:lnTo>
                    <a:lnTo>
                      <a:pt x="381" y="89"/>
                    </a:lnTo>
                    <a:lnTo>
                      <a:pt x="368" y="73"/>
                    </a:lnTo>
                    <a:lnTo>
                      <a:pt x="353" y="60"/>
                    </a:lnTo>
                    <a:lnTo>
                      <a:pt x="337" y="48"/>
                    </a:lnTo>
                    <a:lnTo>
                      <a:pt x="320" y="39"/>
                    </a:lnTo>
                    <a:lnTo>
                      <a:pt x="301" y="29"/>
                    </a:lnTo>
                    <a:lnTo>
                      <a:pt x="282" y="21"/>
                    </a:lnTo>
                    <a:lnTo>
                      <a:pt x="262" y="18"/>
                    </a:lnTo>
                    <a:lnTo>
                      <a:pt x="241" y="14"/>
                    </a:lnTo>
                    <a:lnTo>
                      <a:pt x="220" y="12"/>
                    </a:lnTo>
                    <a:lnTo>
                      <a:pt x="199" y="14"/>
                    </a:lnTo>
                    <a:lnTo>
                      <a:pt x="178" y="18"/>
                    </a:lnTo>
                    <a:lnTo>
                      <a:pt x="159" y="21"/>
                    </a:lnTo>
                    <a:lnTo>
                      <a:pt x="140" y="29"/>
                    </a:lnTo>
                    <a:lnTo>
                      <a:pt x="120" y="39"/>
                    </a:lnTo>
                    <a:lnTo>
                      <a:pt x="103" y="48"/>
                    </a:lnTo>
                    <a:lnTo>
                      <a:pt x="88" y="60"/>
                    </a:lnTo>
                    <a:lnTo>
                      <a:pt x="72" y="73"/>
                    </a:lnTo>
                    <a:lnTo>
                      <a:pt x="59" y="89"/>
                    </a:lnTo>
                    <a:lnTo>
                      <a:pt x="48" y="104"/>
                    </a:lnTo>
                    <a:lnTo>
                      <a:pt x="36" y="121"/>
                    </a:lnTo>
                    <a:lnTo>
                      <a:pt x="28" y="140"/>
                    </a:lnTo>
                    <a:lnTo>
                      <a:pt x="21" y="160"/>
                    </a:lnTo>
                    <a:lnTo>
                      <a:pt x="17" y="179"/>
                    </a:lnTo>
                    <a:lnTo>
                      <a:pt x="13" y="200"/>
                    </a:lnTo>
                    <a:lnTo>
                      <a:pt x="11" y="221"/>
                    </a:lnTo>
                    <a:lnTo>
                      <a:pt x="13" y="242"/>
                    </a:lnTo>
                    <a:lnTo>
                      <a:pt x="17" y="263"/>
                    </a:lnTo>
                    <a:lnTo>
                      <a:pt x="21" y="282"/>
                    </a:lnTo>
                    <a:lnTo>
                      <a:pt x="28" y="302"/>
                    </a:lnTo>
                    <a:lnTo>
                      <a:pt x="36" y="321"/>
                    </a:lnTo>
                    <a:lnTo>
                      <a:pt x="48" y="338"/>
                    </a:lnTo>
                    <a:lnTo>
                      <a:pt x="59" y="353"/>
                    </a:lnTo>
                    <a:lnTo>
                      <a:pt x="72" y="369"/>
                    </a:lnTo>
                    <a:lnTo>
                      <a:pt x="88" y="382"/>
                    </a:lnTo>
                    <a:lnTo>
                      <a:pt x="103" y="394"/>
                    </a:lnTo>
                    <a:lnTo>
                      <a:pt x="120" y="403"/>
                    </a:lnTo>
                    <a:lnTo>
                      <a:pt x="140" y="413"/>
                    </a:lnTo>
                    <a:lnTo>
                      <a:pt x="159" y="421"/>
                    </a:lnTo>
                    <a:lnTo>
                      <a:pt x="178" y="424"/>
                    </a:lnTo>
                    <a:lnTo>
                      <a:pt x="199" y="428"/>
                    </a:lnTo>
                    <a:lnTo>
                      <a:pt x="220" y="428"/>
                    </a:lnTo>
                    <a:lnTo>
                      <a:pt x="241" y="428"/>
                    </a:lnTo>
                    <a:lnTo>
                      <a:pt x="262" y="424"/>
                    </a:lnTo>
                    <a:lnTo>
                      <a:pt x="282" y="421"/>
                    </a:lnTo>
                    <a:lnTo>
                      <a:pt x="301" y="413"/>
                    </a:lnTo>
                    <a:lnTo>
                      <a:pt x="320" y="403"/>
                    </a:lnTo>
                    <a:lnTo>
                      <a:pt x="337" y="394"/>
                    </a:lnTo>
                    <a:lnTo>
                      <a:pt x="353" y="382"/>
                    </a:lnTo>
                    <a:lnTo>
                      <a:pt x="368" y="369"/>
                    </a:lnTo>
                    <a:lnTo>
                      <a:pt x="381" y="353"/>
                    </a:lnTo>
                    <a:lnTo>
                      <a:pt x="393" y="338"/>
                    </a:lnTo>
                    <a:lnTo>
                      <a:pt x="403" y="321"/>
                    </a:lnTo>
                    <a:lnTo>
                      <a:pt x="412" y="302"/>
                    </a:lnTo>
                    <a:lnTo>
                      <a:pt x="420" y="282"/>
                    </a:lnTo>
                    <a:lnTo>
                      <a:pt x="424" y="263"/>
                    </a:lnTo>
                    <a:lnTo>
                      <a:pt x="427" y="242"/>
                    </a:lnTo>
                    <a:lnTo>
                      <a:pt x="429" y="221"/>
                    </a:lnTo>
                    <a:lnTo>
                      <a:pt x="441" y="221"/>
                    </a:lnTo>
                    <a:close/>
                  </a:path>
                </a:pathLst>
              </a:custGeom>
              <a:solidFill>
                <a:srgbClr val="DEF1FF"/>
              </a:solidFill>
              <a:ln w="9525">
                <a:noFill/>
                <a:round/>
                <a:headEnd/>
                <a:tailEnd/>
              </a:ln>
            </p:spPr>
            <p:txBody>
              <a:bodyPr/>
              <a:lstStyle/>
              <a:p>
                <a:endParaRPr lang="en-US"/>
              </a:p>
            </p:txBody>
          </p:sp>
          <p:sp>
            <p:nvSpPr>
              <p:cNvPr id="27879" name="Freeform 1195"/>
              <p:cNvSpPr>
                <a:spLocks/>
              </p:cNvSpPr>
              <p:nvPr/>
            </p:nvSpPr>
            <p:spPr bwMode="auto">
              <a:xfrm>
                <a:off x="653" y="1991"/>
                <a:ext cx="430" cy="430"/>
              </a:xfrm>
              <a:custGeom>
                <a:avLst/>
                <a:gdLst>
                  <a:gd name="T0" fmla="*/ 426 w 430"/>
                  <a:gd name="T1" fmla="*/ 171 h 430"/>
                  <a:gd name="T2" fmla="*/ 403 w 430"/>
                  <a:gd name="T3" fmla="*/ 113 h 430"/>
                  <a:gd name="T4" fmla="*/ 367 w 430"/>
                  <a:gd name="T5" fmla="*/ 63 h 430"/>
                  <a:gd name="T6" fmla="*/ 317 w 430"/>
                  <a:gd name="T7" fmla="*/ 27 h 430"/>
                  <a:gd name="T8" fmla="*/ 259 w 430"/>
                  <a:gd name="T9" fmla="*/ 4 h 430"/>
                  <a:gd name="T10" fmla="*/ 194 w 430"/>
                  <a:gd name="T11" fmla="*/ 2 h 430"/>
                  <a:gd name="T12" fmla="*/ 131 w 430"/>
                  <a:gd name="T13" fmla="*/ 17 h 430"/>
                  <a:gd name="T14" fmla="*/ 79 w 430"/>
                  <a:gd name="T15" fmla="*/ 50 h 430"/>
                  <a:gd name="T16" fmla="*/ 37 w 430"/>
                  <a:gd name="T17" fmla="*/ 94 h 430"/>
                  <a:gd name="T18" fmla="*/ 10 w 430"/>
                  <a:gd name="T19" fmla="*/ 152 h 430"/>
                  <a:gd name="T20" fmla="*/ 0 w 430"/>
                  <a:gd name="T21" fmla="*/ 215 h 430"/>
                  <a:gd name="T22" fmla="*/ 10 w 430"/>
                  <a:gd name="T23" fmla="*/ 278 h 430"/>
                  <a:gd name="T24" fmla="*/ 37 w 430"/>
                  <a:gd name="T25" fmla="*/ 336 h 430"/>
                  <a:gd name="T26" fmla="*/ 79 w 430"/>
                  <a:gd name="T27" fmla="*/ 380 h 430"/>
                  <a:gd name="T28" fmla="*/ 131 w 430"/>
                  <a:gd name="T29" fmla="*/ 413 h 430"/>
                  <a:gd name="T30" fmla="*/ 194 w 430"/>
                  <a:gd name="T31" fmla="*/ 428 h 430"/>
                  <a:gd name="T32" fmla="*/ 259 w 430"/>
                  <a:gd name="T33" fmla="*/ 426 h 430"/>
                  <a:gd name="T34" fmla="*/ 317 w 430"/>
                  <a:gd name="T35" fmla="*/ 403 h 430"/>
                  <a:gd name="T36" fmla="*/ 367 w 430"/>
                  <a:gd name="T37" fmla="*/ 367 h 430"/>
                  <a:gd name="T38" fmla="*/ 403 w 430"/>
                  <a:gd name="T39" fmla="*/ 317 h 430"/>
                  <a:gd name="T40" fmla="*/ 426 w 430"/>
                  <a:gd name="T41" fmla="*/ 257 h 430"/>
                  <a:gd name="T42" fmla="*/ 417 w 430"/>
                  <a:gd name="T43" fmla="*/ 215 h 430"/>
                  <a:gd name="T44" fmla="*/ 407 w 430"/>
                  <a:gd name="T45" fmla="*/ 156 h 430"/>
                  <a:gd name="T46" fmla="*/ 382 w 430"/>
                  <a:gd name="T47" fmla="*/ 102 h 430"/>
                  <a:gd name="T48" fmla="*/ 344 w 430"/>
                  <a:gd name="T49" fmla="*/ 60 h 430"/>
                  <a:gd name="T50" fmla="*/ 294 w 430"/>
                  <a:gd name="T51" fmla="*/ 29 h 430"/>
                  <a:gd name="T52" fmla="*/ 236 w 430"/>
                  <a:gd name="T53" fmla="*/ 14 h 430"/>
                  <a:gd name="T54" fmla="*/ 175 w 430"/>
                  <a:gd name="T55" fmla="*/ 17 h 430"/>
                  <a:gd name="T56" fmla="*/ 119 w 430"/>
                  <a:gd name="T57" fmla="*/ 37 h 430"/>
                  <a:gd name="T58" fmla="*/ 73 w 430"/>
                  <a:gd name="T59" fmla="*/ 73 h 430"/>
                  <a:gd name="T60" fmla="*/ 37 w 430"/>
                  <a:gd name="T61" fmla="*/ 119 h 430"/>
                  <a:gd name="T62" fmla="*/ 18 w 430"/>
                  <a:gd name="T63" fmla="*/ 175 h 430"/>
                  <a:gd name="T64" fmla="*/ 14 w 430"/>
                  <a:gd name="T65" fmla="*/ 236 h 430"/>
                  <a:gd name="T66" fmla="*/ 29 w 430"/>
                  <a:gd name="T67" fmla="*/ 294 h 430"/>
                  <a:gd name="T68" fmla="*/ 60 w 430"/>
                  <a:gd name="T69" fmla="*/ 344 h 430"/>
                  <a:gd name="T70" fmla="*/ 102 w 430"/>
                  <a:gd name="T71" fmla="*/ 382 h 430"/>
                  <a:gd name="T72" fmla="*/ 156 w 430"/>
                  <a:gd name="T73" fmla="*/ 407 h 430"/>
                  <a:gd name="T74" fmla="*/ 215 w 430"/>
                  <a:gd name="T75" fmla="*/ 417 h 430"/>
                  <a:gd name="T76" fmla="*/ 275 w 430"/>
                  <a:gd name="T77" fmla="*/ 407 h 430"/>
                  <a:gd name="T78" fmla="*/ 328 w 430"/>
                  <a:gd name="T79" fmla="*/ 382 h 430"/>
                  <a:gd name="T80" fmla="*/ 371 w 430"/>
                  <a:gd name="T81" fmla="*/ 344 h 430"/>
                  <a:gd name="T82" fmla="*/ 401 w 430"/>
                  <a:gd name="T83" fmla="*/ 294 h 430"/>
                  <a:gd name="T84" fmla="*/ 417 w 430"/>
                  <a:gd name="T85" fmla="*/ 236 h 4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0"/>
                  <a:gd name="T130" fmla="*/ 0 h 430"/>
                  <a:gd name="T131" fmla="*/ 430 w 430"/>
                  <a:gd name="T132" fmla="*/ 430 h 4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0" h="430">
                    <a:moveTo>
                      <a:pt x="430" y="215"/>
                    </a:moveTo>
                    <a:lnTo>
                      <a:pt x="428" y="192"/>
                    </a:lnTo>
                    <a:lnTo>
                      <a:pt x="426" y="171"/>
                    </a:lnTo>
                    <a:lnTo>
                      <a:pt x="421" y="152"/>
                    </a:lnTo>
                    <a:lnTo>
                      <a:pt x="413" y="131"/>
                    </a:lnTo>
                    <a:lnTo>
                      <a:pt x="403" y="113"/>
                    </a:lnTo>
                    <a:lnTo>
                      <a:pt x="394" y="94"/>
                    </a:lnTo>
                    <a:lnTo>
                      <a:pt x="380" y="79"/>
                    </a:lnTo>
                    <a:lnTo>
                      <a:pt x="367" y="63"/>
                    </a:lnTo>
                    <a:lnTo>
                      <a:pt x="351" y="50"/>
                    </a:lnTo>
                    <a:lnTo>
                      <a:pt x="336" y="37"/>
                    </a:lnTo>
                    <a:lnTo>
                      <a:pt x="317" y="27"/>
                    </a:lnTo>
                    <a:lnTo>
                      <a:pt x="300" y="17"/>
                    </a:lnTo>
                    <a:lnTo>
                      <a:pt x="279" y="10"/>
                    </a:lnTo>
                    <a:lnTo>
                      <a:pt x="259" y="4"/>
                    </a:lnTo>
                    <a:lnTo>
                      <a:pt x="236" y="2"/>
                    </a:lnTo>
                    <a:lnTo>
                      <a:pt x="215" y="0"/>
                    </a:lnTo>
                    <a:lnTo>
                      <a:pt x="194" y="2"/>
                    </a:lnTo>
                    <a:lnTo>
                      <a:pt x="171" y="4"/>
                    </a:lnTo>
                    <a:lnTo>
                      <a:pt x="152" y="10"/>
                    </a:lnTo>
                    <a:lnTo>
                      <a:pt x="131" y="17"/>
                    </a:lnTo>
                    <a:lnTo>
                      <a:pt x="114" y="27"/>
                    </a:lnTo>
                    <a:lnTo>
                      <a:pt x="94" y="37"/>
                    </a:lnTo>
                    <a:lnTo>
                      <a:pt x="79" y="50"/>
                    </a:lnTo>
                    <a:lnTo>
                      <a:pt x="64" y="63"/>
                    </a:lnTo>
                    <a:lnTo>
                      <a:pt x="50" y="79"/>
                    </a:lnTo>
                    <a:lnTo>
                      <a:pt x="37" y="94"/>
                    </a:lnTo>
                    <a:lnTo>
                      <a:pt x="27" y="113"/>
                    </a:lnTo>
                    <a:lnTo>
                      <a:pt x="18" y="131"/>
                    </a:lnTo>
                    <a:lnTo>
                      <a:pt x="10" y="152"/>
                    </a:lnTo>
                    <a:lnTo>
                      <a:pt x="4" y="171"/>
                    </a:lnTo>
                    <a:lnTo>
                      <a:pt x="2" y="192"/>
                    </a:lnTo>
                    <a:lnTo>
                      <a:pt x="0" y="215"/>
                    </a:lnTo>
                    <a:lnTo>
                      <a:pt x="2" y="236"/>
                    </a:lnTo>
                    <a:lnTo>
                      <a:pt x="4" y="257"/>
                    </a:lnTo>
                    <a:lnTo>
                      <a:pt x="10" y="278"/>
                    </a:lnTo>
                    <a:lnTo>
                      <a:pt x="18" y="299"/>
                    </a:lnTo>
                    <a:lnTo>
                      <a:pt x="27" y="317"/>
                    </a:lnTo>
                    <a:lnTo>
                      <a:pt x="37" y="336"/>
                    </a:lnTo>
                    <a:lnTo>
                      <a:pt x="50" y="351"/>
                    </a:lnTo>
                    <a:lnTo>
                      <a:pt x="64" y="367"/>
                    </a:lnTo>
                    <a:lnTo>
                      <a:pt x="79" y="380"/>
                    </a:lnTo>
                    <a:lnTo>
                      <a:pt x="94" y="393"/>
                    </a:lnTo>
                    <a:lnTo>
                      <a:pt x="114" y="403"/>
                    </a:lnTo>
                    <a:lnTo>
                      <a:pt x="131" y="413"/>
                    </a:lnTo>
                    <a:lnTo>
                      <a:pt x="152" y="420"/>
                    </a:lnTo>
                    <a:lnTo>
                      <a:pt x="171" y="426"/>
                    </a:lnTo>
                    <a:lnTo>
                      <a:pt x="194" y="428"/>
                    </a:lnTo>
                    <a:lnTo>
                      <a:pt x="215" y="430"/>
                    </a:lnTo>
                    <a:lnTo>
                      <a:pt x="236" y="428"/>
                    </a:lnTo>
                    <a:lnTo>
                      <a:pt x="259" y="426"/>
                    </a:lnTo>
                    <a:lnTo>
                      <a:pt x="279" y="420"/>
                    </a:lnTo>
                    <a:lnTo>
                      <a:pt x="300" y="413"/>
                    </a:lnTo>
                    <a:lnTo>
                      <a:pt x="317" y="403"/>
                    </a:lnTo>
                    <a:lnTo>
                      <a:pt x="336" y="393"/>
                    </a:lnTo>
                    <a:lnTo>
                      <a:pt x="351" y="380"/>
                    </a:lnTo>
                    <a:lnTo>
                      <a:pt x="367" y="367"/>
                    </a:lnTo>
                    <a:lnTo>
                      <a:pt x="380" y="351"/>
                    </a:lnTo>
                    <a:lnTo>
                      <a:pt x="394" y="336"/>
                    </a:lnTo>
                    <a:lnTo>
                      <a:pt x="403" y="317"/>
                    </a:lnTo>
                    <a:lnTo>
                      <a:pt x="413" y="299"/>
                    </a:lnTo>
                    <a:lnTo>
                      <a:pt x="421" y="278"/>
                    </a:lnTo>
                    <a:lnTo>
                      <a:pt x="426" y="257"/>
                    </a:lnTo>
                    <a:lnTo>
                      <a:pt x="428" y="236"/>
                    </a:lnTo>
                    <a:lnTo>
                      <a:pt x="430" y="215"/>
                    </a:lnTo>
                    <a:lnTo>
                      <a:pt x="417" y="215"/>
                    </a:lnTo>
                    <a:lnTo>
                      <a:pt x="417" y="194"/>
                    </a:lnTo>
                    <a:lnTo>
                      <a:pt x="413" y="175"/>
                    </a:lnTo>
                    <a:lnTo>
                      <a:pt x="407" y="156"/>
                    </a:lnTo>
                    <a:lnTo>
                      <a:pt x="401" y="136"/>
                    </a:lnTo>
                    <a:lnTo>
                      <a:pt x="392" y="119"/>
                    </a:lnTo>
                    <a:lnTo>
                      <a:pt x="382" y="102"/>
                    </a:lnTo>
                    <a:lnTo>
                      <a:pt x="371" y="86"/>
                    </a:lnTo>
                    <a:lnTo>
                      <a:pt x="357" y="73"/>
                    </a:lnTo>
                    <a:lnTo>
                      <a:pt x="344" y="60"/>
                    </a:lnTo>
                    <a:lnTo>
                      <a:pt x="328" y="48"/>
                    </a:lnTo>
                    <a:lnTo>
                      <a:pt x="311" y="37"/>
                    </a:lnTo>
                    <a:lnTo>
                      <a:pt x="294" y="29"/>
                    </a:lnTo>
                    <a:lnTo>
                      <a:pt x="275" y="23"/>
                    </a:lnTo>
                    <a:lnTo>
                      <a:pt x="256" y="17"/>
                    </a:lnTo>
                    <a:lnTo>
                      <a:pt x="236" y="14"/>
                    </a:lnTo>
                    <a:lnTo>
                      <a:pt x="215" y="14"/>
                    </a:lnTo>
                    <a:lnTo>
                      <a:pt x="194" y="14"/>
                    </a:lnTo>
                    <a:lnTo>
                      <a:pt x="175" y="17"/>
                    </a:lnTo>
                    <a:lnTo>
                      <a:pt x="156" y="23"/>
                    </a:lnTo>
                    <a:lnTo>
                      <a:pt x="137" y="29"/>
                    </a:lnTo>
                    <a:lnTo>
                      <a:pt x="119" y="37"/>
                    </a:lnTo>
                    <a:lnTo>
                      <a:pt x="102" y="48"/>
                    </a:lnTo>
                    <a:lnTo>
                      <a:pt x="87" y="60"/>
                    </a:lnTo>
                    <a:lnTo>
                      <a:pt x="73" y="73"/>
                    </a:lnTo>
                    <a:lnTo>
                      <a:pt x="60" y="86"/>
                    </a:lnTo>
                    <a:lnTo>
                      <a:pt x="48" y="102"/>
                    </a:lnTo>
                    <a:lnTo>
                      <a:pt x="37" y="119"/>
                    </a:lnTo>
                    <a:lnTo>
                      <a:pt x="29" y="136"/>
                    </a:lnTo>
                    <a:lnTo>
                      <a:pt x="23" y="156"/>
                    </a:lnTo>
                    <a:lnTo>
                      <a:pt x="18" y="175"/>
                    </a:lnTo>
                    <a:lnTo>
                      <a:pt x="14" y="194"/>
                    </a:lnTo>
                    <a:lnTo>
                      <a:pt x="14" y="215"/>
                    </a:lnTo>
                    <a:lnTo>
                      <a:pt x="14" y="236"/>
                    </a:lnTo>
                    <a:lnTo>
                      <a:pt x="18" y="255"/>
                    </a:lnTo>
                    <a:lnTo>
                      <a:pt x="23" y="275"/>
                    </a:lnTo>
                    <a:lnTo>
                      <a:pt x="29" y="294"/>
                    </a:lnTo>
                    <a:lnTo>
                      <a:pt x="37" y="311"/>
                    </a:lnTo>
                    <a:lnTo>
                      <a:pt x="48" y="328"/>
                    </a:lnTo>
                    <a:lnTo>
                      <a:pt x="60" y="344"/>
                    </a:lnTo>
                    <a:lnTo>
                      <a:pt x="73" y="357"/>
                    </a:lnTo>
                    <a:lnTo>
                      <a:pt x="87" y="370"/>
                    </a:lnTo>
                    <a:lnTo>
                      <a:pt x="102" y="382"/>
                    </a:lnTo>
                    <a:lnTo>
                      <a:pt x="119" y="392"/>
                    </a:lnTo>
                    <a:lnTo>
                      <a:pt x="137" y="401"/>
                    </a:lnTo>
                    <a:lnTo>
                      <a:pt x="156" y="407"/>
                    </a:lnTo>
                    <a:lnTo>
                      <a:pt x="175" y="413"/>
                    </a:lnTo>
                    <a:lnTo>
                      <a:pt x="194" y="417"/>
                    </a:lnTo>
                    <a:lnTo>
                      <a:pt x="215" y="417"/>
                    </a:lnTo>
                    <a:lnTo>
                      <a:pt x="236" y="417"/>
                    </a:lnTo>
                    <a:lnTo>
                      <a:pt x="256" y="413"/>
                    </a:lnTo>
                    <a:lnTo>
                      <a:pt x="275" y="407"/>
                    </a:lnTo>
                    <a:lnTo>
                      <a:pt x="294" y="401"/>
                    </a:lnTo>
                    <a:lnTo>
                      <a:pt x="311" y="392"/>
                    </a:lnTo>
                    <a:lnTo>
                      <a:pt x="328" y="382"/>
                    </a:lnTo>
                    <a:lnTo>
                      <a:pt x="344" y="370"/>
                    </a:lnTo>
                    <a:lnTo>
                      <a:pt x="357" y="357"/>
                    </a:lnTo>
                    <a:lnTo>
                      <a:pt x="371" y="344"/>
                    </a:lnTo>
                    <a:lnTo>
                      <a:pt x="382" y="328"/>
                    </a:lnTo>
                    <a:lnTo>
                      <a:pt x="392" y="311"/>
                    </a:lnTo>
                    <a:lnTo>
                      <a:pt x="401" y="294"/>
                    </a:lnTo>
                    <a:lnTo>
                      <a:pt x="407" y="275"/>
                    </a:lnTo>
                    <a:lnTo>
                      <a:pt x="413" y="255"/>
                    </a:lnTo>
                    <a:lnTo>
                      <a:pt x="417" y="236"/>
                    </a:lnTo>
                    <a:lnTo>
                      <a:pt x="417" y="215"/>
                    </a:lnTo>
                    <a:lnTo>
                      <a:pt x="430" y="215"/>
                    </a:lnTo>
                    <a:close/>
                  </a:path>
                </a:pathLst>
              </a:custGeom>
              <a:solidFill>
                <a:srgbClr val="DFF2FF"/>
              </a:solidFill>
              <a:ln w="9525">
                <a:noFill/>
                <a:round/>
                <a:headEnd/>
                <a:tailEnd/>
              </a:ln>
            </p:spPr>
            <p:txBody>
              <a:bodyPr/>
              <a:lstStyle/>
              <a:p>
                <a:endParaRPr lang="en-US"/>
              </a:p>
            </p:txBody>
          </p:sp>
          <p:sp>
            <p:nvSpPr>
              <p:cNvPr id="27880" name="Freeform 1196"/>
              <p:cNvSpPr>
                <a:spLocks/>
              </p:cNvSpPr>
              <p:nvPr/>
            </p:nvSpPr>
            <p:spPr bwMode="auto">
              <a:xfrm>
                <a:off x="659" y="1997"/>
                <a:ext cx="418" cy="416"/>
              </a:xfrm>
              <a:custGeom>
                <a:avLst/>
                <a:gdLst>
                  <a:gd name="T0" fmla="*/ 413 w 418"/>
                  <a:gd name="T1" fmla="*/ 167 h 416"/>
                  <a:gd name="T2" fmla="*/ 392 w 418"/>
                  <a:gd name="T3" fmla="*/ 109 h 416"/>
                  <a:gd name="T4" fmla="*/ 357 w 418"/>
                  <a:gd name="T5" fmla="*/ 61 h 416"/>
                  <a:gd name="T6" fmla="*/ 309 w 418"/>
                  <a:gd name="T7" fmla="*/ 27 h 416"/>
                  <a:gd name="T8" fmla="*/ 251 w 418"/>
                  <a:gd name="T9" fmla="*/ 6 h 416"/>
                  <a:gd name="T10" fmla="*/ 188 w 418"/>
                  <a:gd name="T11" fmla="*/ 2 h 416"/>
                  <a:gd name="T12" fmla="*/ 129 w 418"/>
                  <a:gd name="T13" fmla="*/ 17 h 416"/>
                  <a:gd name="T14" fmla="*/ 77 w 418"/>
                  <a:gd name="T15" fmla="*/ 48 h 416"/>
                  <a:gd name="T16" fmla="*/ 37 w 418"/>
                  <a:gd name="T17" fmla="*/ 92 h 416"/>
                  <a:gd name="T18" fmla="*/ 10 w 418"/>
                  <a:gd name="T19" fmla="*/ 148 h 416"/>
                  <a:gd name="T20" fmla="*/ 0 w 418"/>
                  <a:gd name="T21" fmla="*/ 209 h 416"/>
                  <a:gd name="T22" fmla="*/ 10 w 418"/>
                  <a:gd name="T23" fmla="*/ 270 h 416"/>
                  <a:gd name="T24" fmla="*/ 37 w 418"/>
                  <a:gd name="T25" fmla="*/ 326 h 416"/>
                  <a:gd name="T26" fmla="*/ 77 w 418"/>
                  <a:gd name="T27" fmla="*/ 370 h 416"/>
                  <a:gd name="T28" fmla="*/ 129 w 418"/>
                  <a:gd name="T29" fmla="*/ 401 h 416"/>
                  <a:gd name="T30" fmla="*/ 188 w 418"/>
                  <a:gd name="T31" fmla="*/ 416 h 416"/>
                  <a:gd name="T32" fmla="*/ 251 w 418"/>
                  <a:gd name="T33" fmla="*/ 412 h 416"/>
                  <a:gd name="T34" fmla="*/ 309 w 418"/>
                  <a:gd name="T35" fmla="*/ 391 h 416"/>
                  <a:gd name="T36" fmla="*/ 357 w 418"/>
                  <a:gd name="T37" fmla="*/ 357 h 416"/>
                  <a:gd name="T38" fmla="*/ 392 w 418"/>
                  <a:gd name="T39" fmla="*/ 309 h 416"/>
                  <a:gd name="T40" fmla="*/ 413 w 418"/>
                  <a:gd name="T41" fmla="*/ 251 h 416"/>
                  <a:gd name="T42" fmla="*/ 405 w 418"/>
                  <a:gd name="T43" fmla="*/ 209 h 416"/>
                  <a:gd name="T44" fmla="*/ 395 w 418"/>
                  <a:gd name="T45" fmla="*/ 151 h 416"/>
                  <a:gd name="T46" fmla="*/ 370 w 418"/>
                  <a:gd name="T47" fmla="*/ 100 h 416"/>
                  <a:gd name="T48" fmla="*/ 334 w 418"/>
                  <a:gd name="T49" fmla="*/ 57 h 416"/>
                  <a:gd name="T50" fmla="*/ 286 w 418"/>
                  <a:gd name="T51" fmla="*/ 29 h 416"/>
                  <a:gd name="T52" fmla="*/ 228 w 418"/>
                  <a:gd name="T53" fmla="*/ 15 h 416"/>
                  <a:gd name="T54" fmla="*/ 169 w 418"/>
                  <a:gd name="T55" fmla="*/ 17 h 416"/>
                  <a:gd name="T56" fmla="*/ 115 w 418"/>
                  <a:gd name="T57" fmla="*/ 36 h 416"/>
                  <a:gd name="T58" fmla="*/ 71 w 418"/>
                  <a:gd name="T59" fmla="*/ 71 h 416"/>
                  <a:gd name="T60" fmla="*/ 37 w 418"/>
                  <a:gd name="T61" fmla="*/ 115 h 416"/>
                  <a:gd name="T62" fmla="*/ 17 w 418"/>
                  <a:gd name="T63" fmla="*/ 169 h 416"/>
                  <a:gd name="T64" fmla="*/ 15 w 418"/>
                  <a:gd name="T65" fmla="*/ 228 h 416"/>
                  <a:gd name="T66" fmla="*/ 29 w 418"/>
                  <a:gd name="T67" fmla="*/ 286 h 416"/>
                  <a:gd name="T68" fmla="*/ 58 w 418"/>
                  <a:gd name="T69" fmla="*/ 334 h 416"/>
                  <a:gd name="T70" fmla="*/ 100 w 418"/>
                  <a:gd name="T71" fmla="*/ 370 h 416"/>
                  <a:gd name="T72" fmla="*/ 152 w 418"/>
                  <a:gd name="T73" fmla="*/ 395 h 416"/>
                  <a:gd name="T74" fmla="*/ 209 w 418"/>
                  <a:gd name="T75" fmla="*/ 405 h 416"/>
                  <a:gd name="T76" fmla="*/ 267 w 418"/>
                  <a:gd name="T77" fmla="*/ 395 h 416"/>
                  <a:gd name="T78" fmla="*/ 319 w 418"/>
                  <a:gd name="T79" fmla="*/ 370 h 416"/>
                  <a:gd name="T80" fmla="*/ 359 w 418"/>
                  <a:gd name="T81" fmla="*/ 334 h 416"/>
                  <a:gd name="T82" fmla="*/ 390 w 418"/>
                  <a:gd name="T83" fmla="*/ 286 h 416"/>
                  <a:gd name="T84" fmla="*/ 403 w 418"/>
                  <a:gd name="T85" fmla="*/ 228 h 41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18"/>
                  <a:gd name="T130" fmla="*/ 0 h 416"/>
                  <a:gd name="T131" fmla="*/ 418 w 418"/>
                  <a:gd name="T132" fmla="*/ 416 h 41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18" h="416">
                    <a:moveTo>
                      <a:pt x="418" y="209"/>
                    </a:moveTo>
                    <a:lnTo>
                      <a:pt x="416" y="188"/>
                    </a:lnTo>
                    <a:lnTo>
                      <a:pt x="413" y="167"/>
                    </a:lnTo>
                    <a:lnTo>
                      <a:pt x="409" y="148"/>
                    </a:lnTo>
                    <a:lnTo>
                      <a:pt x="401" y="128"/>
                    </a:lnTo>
                    <a:lnTo>
                      <a:pt x="392" y="109"/>
                    </a:lnTo>
                    <a:lnTo>
                      <a:pt x="382" y="92"/>
                    </a:lnTo>
                    <a:lnTo>
                      <a:pt x="370" y="77"/>
                    </a:lnTo>
                    <a:lnTo>
                      <a:pt x="357" y="61"/>
                    </a:lnTo>
                    <a:lnTo>
                      <a:pt x="342" y="48"/>
                    </a:lnTo>
                    <a:lnTo>
                      <a:pt x="326" y="36"/>
                    </a:lnTo>
                    <a:lnTo>
                      <a:pt x="309" y="27"/>
                    </a:lnTo>
                    <a:lnTo>
                      <a:pt x="290" y="17"/>
                    </a:lnTo>
                    <a:lnTo>
                      <a:pt x="271" y="9"/>
                    </a:lnTo>
                    <a:lnTo>
                      <a:pt x="251" y="6"/>
                    </a:lnTo>
                    <a:lnTo>
                      <a:pt x="230" y="2"/>
                    </a:lnTo>
                    <a:lnTo>
                      <a:pt x="209" y="0"/>
                    </a:lnTo>
                    <a:lnTo>
                      <a:pt x="188" y="2"/>
                    </a:lnTo>
                    <a:lnTo>
                      <a:pt x="167" y="6"/>
                    </a:lnTo>
                    <a:lnTo>
                      <a:pt x="148" y="9"/>
                    </a:lnTo>
                    <a:lnTo>
                      <a:pt x="129" y="17"/>
                    </a:lnTo>
                    <a:lnTo>
                      <a:pt x="109" y="27"/>
                    </a:lnTo>
                    <a:lnTo>
                      <a:pt x="92" y="36"/>
                    </a:lnTo>
                    <a:lnTo>
                      <a:pt x="77" y="48"/>
                    </a:lnTo>
                    <a:lnTo>
                      <a:pt x="61" y="61"/>
                    </a:lnTo>
                    <a:lnTo>
                      <a:pt x="48" y="77"/>
                    </a:lnTo>
                    <a:lnTo>
                      <a:pt x="37" y="92"/>
                    </a:lnTo>
                    <a:lnTo>
                      <a:pt x="25" y="109"/>
                    </a:lnTo>
                    <a:lnTo>
                      <a:pt x="17" y="128"/>
                    </a:lnTo>
                    <a:lnTo>
                      <a:pt x="10" y="148"/>
                    </a:lnTo>
                    <a:lnTo>
                      <a:pt x="6" y="167"/>
                    </a:lnTo>
                    <a:lnTo>
                      <a:pt x="2" y="188"/>
                    </a:lnTo>
                    <a:lnTo>
                      <a:pt x="0" y="209"/>
                    </a:lnTo>
                    <a:lnTo>
                      <a:pt x="2" y="230"/>
                    </a:lnTo>
                    <a:lnTo>
                      <a:pt x="6" y="251"/>
                    </a:lnTo>
                    <a:lnTo>
                      <a:pt x="10" y="270"/>
                    </a:lnTo>
                    <a:lnTo>
                      <a:pt x="17" y="290"/>
                    </a:lnTo>
                    <a:lnTo>
                      <a:pt x="25" y="309"/>
                    </a:lnTo>
                    <a:lnTo>
                      <a:pt x="37" y="326"/>
                    </a:lnTo>
                    <a:lnTo>
                      <a:pt x="48" y="341"/>
                    </a:lnTo>
                    <a:lnTo>
                      <a:pt x="61" y="357"/>
                    </a:lnTo>
                    <a:lnTo>
                      <a:pt x="77" y="370"/>
                    </a:lnTo>
                    <a:lnTo>
                      <a:pt x="92" y="382"/>
                    </a:lnTo>
                    <a:lnTo>
                      <a:pt x="109" y="391"/>
                    </a:lnTo>
                    <a:lnTo>
                      <a:pt x="129" y="401"/>
                    </a:lnTo>
                    <a:lnTo>
                      <a:pt x="148" y="409"/>
                    </a:lnTo>
                    <a:lnTo>
                      <a:pt x="167" y="412"/>
                    </a:lnTo>
                    <a:lnTo>
                      <a:pt x="188" y="416"/>
                    </a:lnTo>
                    <a:lnTo>
                      <a:pt x="209" y="416"/>
                    </a:lnTo>
                    <a:lnTo>
                      <a:pt x="230" y="416"/>
                    </a:lnTo>
                    <a:lnTo>
                      <a:pt x="251" y="412"/>
                    </a:lnTo>
                    <a:lnTo>
                      <a:pt x="271" y="409"/>
                    </a:lnTo>
                    <a:lnTo>
                      <a:pt x="290" y="401"/>
                    </a:lnTo>
                    <a:lnTo>
                      <a:pt x="309" y="391"/>
                    </a:lnTo>
                    <a:lnTo>
                      <a:pt x="326" y="382"/>
                    </a:lnTo>
                    <a:lnTo>
                      <a:pt x="342" y="370"/>
                    </a:lnTo>
                    <a:lnTo>
                      <a:pt x="357" y="357"/>
                    </a:lnTo>
                    <a:lnTo>
                      <a:pt x="370" y="341"/>
                    </a:lnTo>
                    <a:lnTo>
                      <a:pt x="382" y="326"/>
                    </a:lnTo>
                    <a:lnTo>
                      <a:pt x="392" y="309"/>
                    </a:lnTo>
                    <a:lnTo>
                      <a:pt x="401" y="290"/>
                    </a:lnTo>
                    <a:lnTo>
                      <a:pt x="409" y="270"/>
                    </a:lnTo>
                    <a:lnTo>
                      <a:pt x="413" y="251"/>
                    </a:lnTo>
                    <a:lnTo>
                      <a:pt x="416" y="230"/>
                    </a:lnTo>
                    <a:lnTo>
                      <a:pt x="418" y="209"/>
                    </a:lnTo>
                    <a:lnTo>
                      <a:pt x="405" y="209"/>
                    </a:lnTo>
                    <a:lnTo>
                      <a:pt x="403" y="190"/>
                    </a:lnTo>
                    <a:lnTo>
                      <a:pt x="401" y="169"/>
                    </a:lnTo>
                    <a:lnTo>
                      <a:pt x="395" y="151"/>
                    </a:lnTo>
                    <a:lnTo>
                      <a:pt x="390" y="132"/>
                    </a:lnTo>
                    <a:lnTo>
                      <a:pt x="380" y="115"/>
                    </a:lnTo>
                    <a:lnTo>
                      <a:pt x="370" y="100"/>
                    </a:lnTo>
                    <a:lnTo>
                      <a:pt x="359" y="84"/>
                    </a:lnTo>
                    <a:lnTo>
                      <a:pt x="347" y="71"/>
                    </a:lnTo>
                    <a:lnTo>
                      <a:pt x="334" y="57"/>
                    </a:lnTo>
                    <a:lnTo>
                      <a:pt x="319" y="48"/>
                    </a:lnTo>
                    <a:lnTo>
                      <a:pt x="301" y="36"/>
                    </a:lnTo>
                    <a:lnTo>
                      <a:pt x="286" y="29"/>
                    </a:lnTo>
                    <a:lnTo>
                      <a:pt x="267" y="23"/>
                    </a:lnTo>
                    <a:lnTo>
                      <a:pt x="248" y="17"/>
                    </a:lnTo>
                    <a:lnTo>
                      <a:pt x="228" y="15"/>
                    </a:lnTo>
                    <a:lnTo>
                      <a:pt x="209" y="13"/>
                    </a:lnTo>
                    <a:lnTo>
                      <a:pt x="190" y="15"/>
                    </a:lnTo>
                    <a:lnTo>
                      <a:pt x="169" y="17"/>
                    </a:lnTo>
                    <a:lnTo>
                      <a:pt x="152" y="23"/>
                    </a:lnTo>
                    <a:lnTo>
                      <a:pt x="132" y="29"/>
                    </a:lnTo>
                    <a:lnTo>
                      <a:pt x="115" y="36"/>
                    </a:lnTo>
                    <a:lnTo>
                      <a:pt x="100" y="48"/>
                    </a:lnTo>
                    <a:lnTo>
                      <a:pt x="84" y="57"/>
                    </a:lnTo>
                    <a:lnTo>
                      <a:pt x="71" y="71"/>
                    </a:lnTo>
                    <a:lnTo>
                      <a:pt x="58" y="84"/>
                    </a:lnTo>
                    <a:lnTo>
                      <a:pt x="48" y="100"/>
                    </a:lnTo>
                    <a:lnTo>
                      <a:pt x="37" y="115"/>
                    </a:lnTo>
                    <a:lnTo>
                      <a:pt x="29" y="132"/>
                    </a:lnTo>
                    <a:lnTo>
                      <a:pt x="23" y="151"/>
                    </a:lnTo>
                    <a:lnTo>
                      <a:pt x="17" y="169"/>
                    </a:lnTo>
                    <a:lnTo>
                      <a:pt x="15" y="190"/>
                    </a:lnTo>
                    <a:lnTo>
                      <a:pt x="13" y="209"/>
                    </a:lnTo>
                    <a:lnTo>
                      <a:pt x="15" y="228"/>
                    </a:lnTo>
                    <a:lnTo>
                      <a:pt x="17" y="247"/>
                    </a:lnTo>
                    <a:lnTo>
                      <a:pt x="23" y="267"/>
                    </a:lnTo>
                    <a:lnTo>
                      <a:pt x="29" y="286"/>
                    </a:lnTo>
                    <a:lnTo>
                      <a:pt x="37" y="301"/>
                    </a:lnTo>
                    <a:lnTo>
                      <a:pt x="48" y="318"/>
                    </a:lnTo>
                    <a:lnTo>
                      <a:pt x="58" y="334"/>
                    </a:lnTo>
                    <a:lnTo>
                      <a:pt x="71" y="347"/>
                    </a:lnTo>
                    <a:lnTo>
                      <a:pt x="84" y="359"/>
                    </a:lnTo>
                    <a:lnTo>
                      <a:pt x="100" y="370"/>
                    </a:lnTo>
                    <a:lnTo>
                      <a:pt x="115" y="380"/>
                    </a:lnTo>
                    <a:lnTo>
                      <a:pt x="132" y="389"/>
                    </a:lnTo>
                    <a:lnTo>
                      <a:pt x="152" y="395"/>
                    </a:lnTo>
                    <a:lnTo>
                      <a:pt x="169" y="401"/>
                    </a:lnTo>
                    <a:lnTo>
                      <a:pt x="190" y="403"/>
                    </a:lnTo>
                    <a:lnTo>
                      <a:pt x="209" y="405"/>
                    </a:lnTo>
                    <a:lnTo>
                      <a:pt x="228" y="403"/>
                    </a:lnTo>
                    <a:lnTo>
                      <a:pt x="248" y="401"/>
                    </a:lnTo>
                    <a:lnTo>
                      <a:pt x="267" y="395"/>
                    </a:lnTo>
                    <a:lnTo>
                      <a:pt x="286" y="389"/>
                    </a:lnTo>
                    <a:lnTo>
                      <a:pt x="301" y="380"/>
                    </a:lnTo>
                    <a:lnTo>
                      <a:pt x="319" y="370"/>
                    </a:lnTo>
                    <a:lnTo>
                      <a:pt x="334" y="359"/>
                    </a:lnTo>
                    <a:lnTo>
                      <a:pt x="347" y="347"/>
                    </a:lnTo>
                    <a:lnTo>
                      <a:pt x="359" y="334"/>
                    </a:lnTo>
                    <a:lnTo>
                      <a:pt x="370" y="318"/>
                    </a:lnTo>
                    <a:lnTo>
                      <a:pt x="380" y="301"/>
                    </a:lnTo>
                    <a:lnTo>
                      <a:pt x="390" y="286"/>
                    </a:lnTo>
                    <a:lnTo>
                      <a:pt x="395" y="267"/>
                    </a:lnTo>
                    <a:lnTo>
                      <a:pt x="401" y="247"/>
                    </a:lnTo>
                    <a:lnTo>
                      <a:pt x="403" y="228"/>
                    </a:lnTo>
                    <a:lnTo>
                      <a:pt x="405" y="209"/>
                    </a:lnTo>
                    <a:lnTo>
                      <a:pt x="418" y="209"/>
                    </a:lnTo>
                    <a:close/>
                  </a:path>
                </a:pathLst>
              </a:custGeom>
              <a:solidFill>
                <a:srgbClr val="E0F2FF"/>
              </a:solidFill>
              <a:ln w="9525">
                <a:noFill/>
                <a:round/>
                <a:headEnd/>
                <a:tailEnd/>
              </a:ln>
            </p:spPr>
            <p:txBody>
              <a:bodyPr/>
              <a:lstStyle/>
              <a:p>
                <a:endParaRPr lang="en-US"/>
              </a:p>
            </p:txBody>
          </p:sp>
          <p:sp>
            <p:nvSpPr>
              <p:cNvPr id="27881" name="Freeform 1197"/>
              <p:cNvSpPr>
                <a:spLocks/>
              </p:cNvSpPr>
              <p:nvPr/>
            </p:nvSpPr>
            <p:spPr bwMode="auto">
              <a:xfrm>
                <a:off x="667" y="2005"/>
                <a:ext cx="403" cy="403"/>
              </a:xfrm>
              <a:custGeom>
                <a:avLst/>
                <a:gdLst>
                  <a:gd name="T0" fmla="*/ 399 w 403"/>
                  <a:gd name="T1" fmla="*/ 161 h 403"/>
                  <a:gd name="T2" fmla="*/ 378 w 403"/>
                  <a:gd name="T3" fmla="*/ 105 h 403"/>
                  <a:gd name="T4" fmla="*/ 343 w 403"/>
                  <a:gd name="T5" fmla="*/ 59 h 403"/>
                  <a:gd name="T6" fmla="*/ 297 w 403"/>
                  <a:gd name="T7" fmla="*/ 23 h 403"/>
                  <a:gd name="T8" fmla="*/ 242 w 403"/>
                  <a:gd name="T9" fmla="*/ 3 h 403"/>
                  <a:gd name="T10" fmla="*/ 180 w 403"/>
                  <a:gd name="T11" fmla="*/ 0 h 403"/>
                  <a:gd name="T12" fmla="*/ 123 w 403"/>
                  <a:gd name="T13" fmla="*/ 15 h 403"/>
                  <a:gd name="T14" fmla="*/ 73 w 403"/>
                  <a:gd name="T15" fmla="*/ 46 h 403"/>
                  <a:gd name="T16" fmla="*/ 34 w 403"/>
                  <a:gd name="T17" fmla="*/ 88 h 403"/>
                  <a:gd name="T18" fmla="*/ 9 w 403"/>
                  <a:gd name="T19" fmla="*/ 142 h 403"/>
                  <a:gd name="T20" fmla="*/ 0 w 403"/>
                  <a:gd name="T21" fmla="*/ 201 h 403"/>
                  <a:gd name="T22" fmla="*/ 9 w 403"/>
                  <a:gd name="T23" fmla="*/ 261 h 403"/>
                  <a:gd name="T24" fmla="*/ 34 w 403"/>
                  <a:gd name="T25" fmla="*/ 314 h 403"/>
                  <a:gd name="T26" fmla="*/ 73 w 403"/>
                  <a:gd name="T27" fmla="*/ 356 h 403"/>
                  <a:gd name="T28" fmla="*/ 123 w 403"/>
                  <a:gd name="T29" fmla="*/ 387 h 403"/>
                  <a:gd name="T30" fmla="*/ 180 w 403"/>
                  <a:gd name="T31" fmla="*/ 403 h 403"/>
                  <a:gd name="T32" fmla="*/ 242 w 403"/>
                  <a:gd name="T33" fmla="*/ 399 h 403"/>
                  <a:gd name="T34" fmla="*/ 297 w 403"/>
                  <a:gd name="T35" fmla="*/ 378 h 403"/>
                  <a:gd name="T36" fmla="*/ 343 w 403"/>
                  <a:gd name="T37" fmla="*/ 343 h 403"/>
                  <a:gd name="T38" fmla="*/ 378 w 403"/>
                  <a:gd name="T39" fmla="*/ 297 h 403"/>
                  <a:gd name="T40" fmla="*/ 399 w 403"/>
                  <a:gd name="T41" fmla="*/ 241 h 403"/>
                  <a:gd name="T42" fmla="*/ 389 w 403"/>
                  <a:gd name="T43" fmla="*/ 201 h 403"/>
                  <a:gd name="T44" fmla="*/ 382 w 403"/>
                  <a:gd name="T45" fmla="*/ 145 h 403"/>
                  <a:gd name="T46" fmla="*/ 359 w 403"/>
                  <a:gd name="T47" fmla="*/ 95 h 403"/>
                  <a:gd name="T48" fmla="*/ 322 w 403"/>
                  <a:gd name="T49" fmla="*/ 55 h 403"/>
                  <a:gd name="T50" fmla="*/ 274 w 403"/>
                  <a:gd name="T51" fmla="*/ 26 h 403"/>
                  <a:gd name="T52" fmla="*/ 220 w 403"/>
                  <a:gd name="T53" fmla="*/ 13 h 403"/>
                  <a:gd name="T54" fmla="*/ 163 w 403"/>
                  <a:gd name="T55" fmla="*/ 17 h 403"/>
                  <a:gd name="T56" fmla="*/ 111 w 403"/>
                  <a:gd name="T57" fmla="*/ 34 h 403"/>
                  <a:gd name="T58" fmla="*/ 67 w 403"/>
                  <a:gd name="T59" fmla="*/ 67 h 403"/>
                  <a:gd name="T60" fmla="*/ 34 w 403"/>
                  <a:gd name="T61" fmla="*/ 111 h 403"/>
                  <a:gd name="T62" fmla="*/ 17 w 403"/>
                  <a:gd name="T63" fmla="*/ 163 h 403"/>
                  <a:gd name="T64" fmla="*/ 13 w 403"/>
                  <a:gd name="T65" fmla="*/ 220 h 403"/>
                  <a:gd name="T66" fmla="*/ 27 w 403"/>
                  <a:gd name="T67" fmla="*/ 274 h 403"/>
                  <a:gd name="T68" fmla="*/ 55 w 403"/>
                  <a:gd name="T69" fmla="*/ 322 h 403"/>
                  <a:gd name="T70" fmla="*/ 96 w 403"/>
                  <a:gd name="T71" fmla="*/ 358 h 403"/>
                  <a:gd name="T72" fmla="*/ 146 w 403"/>
                  <a:gd name="T73" fmla="*/ 381 h 403"/>
                  <a:gd name="T74" fmla="*/ 201 w 403"/>
                  <a:gd name="T75" fmla="*/ 389 h 403"/>
                  <a:gd name="T76" fmla="*/ 257 w 403"/>
                  <a:gd name="T77" fmla="*/ 381 h 403"/>
                  <a:gd name="T78" fmla="*/ 307 w 403"/>
                  <a:gd name="T79" fmla="*/ 358 h 403"/>
                  <a:gd name="T80" fmla="*/ 347 w 403"/>
                  <a:gd name="T81" fmla="*/ 322 h 403"/>
                  <a:gd name="T82" fmla="*/ 376 w 403"/>
                  <a:gd name="T83" fmla="*/ 274 h 403"/>
                  <a:gd name="T84" fmla="*/ 389 w 403"/>
                  <a:gd name="T85" fmla="*/ 220 h 40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03"/>
                  <a:gd name="T130" fmla="*/ 0 h 403"/>
                  <a:gd name="T131" fmla="*/ 403 w 403"/>
                  <a:gd name="T132" fmla="*/ 403 h 40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03" h="403">
                    <a:moveTo>
                      <a:pt x="403" y="201"/>
                    </a:moveTo>
                    <a:lnTo>
                      <a:pt x="403" y="180"/>
                    </a:lnTo>
                    <a:lnTo>
                      <a:pt x="399" y="161"/>
                    </a:lnTo>
                    <a:lnTo>
                      <a:pt x="393" y="142"/>
                    </a:lnTo>
                    <a:lnTo>
                      <a:pt x="387" y="122"/>
                    </a:lnTo>
                    <a:lnTo>
                      <a:pt x="378" y="105"/>
                    </a:lnTo>
                    <a:lnTo>
                      <a:pt x="368" y="88"/>
                    </a:lnTo>
                    <a:lnTo>
                      <a:pt x="357" y="72"/>
                    </a:lnTo>
                    <a:lnTo>
                      <a:pt x="343" y="59"/>
                    </a:lnTo>
                    <a:lnTo>
                      <a:pt x="330" y="46"/>
                    </a:lnTo>
                    <a:lnTo>
                      <a:pt x="314" y="34"/>
                    </a:lnTo>
                    <a:lnTo>
                      <a:pt x="297" y="23"/>
                    </a:lnTo>
                    <a:lnTo>
                      <a:pt x="280" y="15"/>
                    </a:lnTo>
                    <a:lnTo>
                      <a:pt x="261" y="9"/>
                    </a:lnTo>
                    <a:lnTo>
                      <a:pt x="242" y="3"/>
                    </a:lnTo>
                    <a:lnTo>
                      <a:pt x="222" y="0"/>
                    </a:lnTo>
                    <a:lnTo>
                      <a:pt x="201" y="0"/>
                    </a:lnTo>
                    <a:lnTo>
                      <a:pt x="180" y="0"/>
                    </a:lnTo>
                    <a:lnTo>
                      <a:pt x="161" y="3"/>
                    </a:lnTo>
                    <a:lnTo>
                      <a:pt x="142" y="9"/>
                    </a:lnTo>
                    <a:lnTo>
                      <a:pt x="123" y="15"/>
                    </a:lnTo>
                    <a:lnTo>
                      <a:pt x="105" y="23"/>
                    </a:lnTo>
                    <a:lnTo>
                      <a:pt x="88" y="34"/>
                    </a:lnTo>
                    <a:lnTo>
                      <a:pt x="73" y="46"/>
                    </a:lnTo>
                    <a:lnTo>
                      <a:pt x="59" y="59"/>
                    </a:lnTo>
                    <a:lnTo>
                      <a:pt x="46" y="72"/>
                    </a:lnTo>
                    <a:lnTo>
                      <a:pt x="34" y="88"/>
                    </a:lnTo>
                    <a:lnTo>
                      <a:pt x="23" y="105"/>
                    </a:lnTo>
                    <a:lnTo>
                      <a:pt x="15" y="122"/>
                    </a:lnTo>
                    <a:lnTo>
                      <a:pt x="9" y="142"/>
                    </a:lnTo>
                    <a:lnTo>
                      <a:pt x="4" y="161"/>
                    </a:lnTo>
                    <a:lnTo>
                      <a:pt x="0" y="180"/>
                    </a:lnTo>
                    <a:lnTo>
                      <a:pt x="0" y="201"/>
                    </a:lnTo>
                    <a:lnTo>
                      <a:pt x="0" y="222"/>
                    </a:lnTo>
                    <a:lnTo>
                      <a:pt x="4" y="241"/>
                    </a:lnTo>
                    <a:lnTo>
                      <a:pt x="9" y="261"/>
                    </a:lnTo>
                    <a:lnTo>
                      <a:pt x="15" y="280"/>
                    </a:lnTo>
                    <a:lnTo>
                      <a:pt x="23" y="297"/>
                    </a:lnTo>
                    <a:lnTo>
                      <a:pt x="34" y="314"/>
                    </a:lnTo>
                    <a:lnTo>
                      <a:pt x="46" y="330"/>
                    </a:lnTo>
                    <a:lnTo>
                      <a:pt x="59" y="343"/>
                    </a:lnTo>
                    <a:lnTo>
                      <a:pt x="73" y="356"/>
                    </a:lnTo>
                    <a:lnTo>
                      <a:pt x="88" y="368"/>
                    </a:lnTo>
                    <a:lnTo>
                      <a:pt x="105" y="378"/>
                    </a:lnTo>
                    <a:lnTo>
                      <a:pt x="123" y="387"/>
                    </a:lnTo>
                    <a:lnTo>
                      <a:pt x="142" y="393"/>
                    </a:lnTo>
                    <a:lnTo>
                      <a:pt x="161" y="399"/>
                    </a:lnTo>
                    <a:lnTo>
                      <a:pt x="180" y="403"/>
                    </a:lnTo>
                    <a:lnTo>
                      <a:pt x="201" y="403"/>
                    </a:lnTo>
                    <a:lnTo>
                      <a:pt x="222" y="403"/>
                    </a:lnTo>
                    <a:lnTo>
                      <a:pt x="242" y="399"/>
                    </a:lnTo>
                    <a:lnTo>
                      <a:pt x="261" y="393"/>
                    </a:lnTo>
                    <a:lnTo>
                      <a:pt x="280" y="387"/>
                    </a:lnTo>
                    <a:lnTo>
                      <a:pt x="297" y="378"/>
                    </a:lnTo>
                    <a:lnTo>
                      <a:pt x="314" y="368"/>
                    </a:lnTo>
                    <a:lnTo>
                      <a:pt x="330" y="356"/>
                    </a:lnTo>
                    <a:lnTo>
                      <a:pt x="343" y="343"/>
                    </a:lnTo>
                    <a:lnTo>
                      <a:pt x="357" y="330"/>
                    </a:lnTo>
                    <a:lnTo>
                      <a:pt x="368" y="314"/>
                    </a:lnTo>
                    <a:lnTo>
                      <a:pt x="378" y="297"/>
                    </a:lnTo>
                    <a:lnTo>
                      <a:pt x="387" y="280"/>
                    </a:lnTo>
                    <a:lnTo>
                      <a:pt x="393" y="261"/>
                    </a:lnTo>
                    <a:lnTo>
                      <a:pt x="399" y="241"/>
                    </a:lnTo>
                    <a:lnTo>
                      <a:pt x="403" y="222"/>
                    </a:lnTo>
                    <a:lnTo>
                      <a:pt x="403" y="201"/>
                    </a:lnTo>
                    <a:lnTo>
                      <a:pt x="389" y="201"/>
                    </a:lnTo>
                    <a:lnTo>
                      <a:pt x="389" y="182"/>
                    </a:lnTo>
                    <a:lnTo>
                      <a:pt x="385" y="163"/>
                    </a:lnTo>
                    <a:lnTo>
                      <a:pt x="382" y="145"/>
                    </a:lnTo>
                    <a:lnTo>
                      <a:pt x="376" y="128"/>
                    </a:lnTo>
                    <a:lnTo>
                      <a:pt x="366" y="111"/>
                    </a:lnTo>
                    <a:lnTo>
                      <a:pt x="359" y="95"/>
                    </a:lnTo>
                    <a:lnTo>
                      <a:pt x="347" y="80"/>
                    </a:lnTo>
                    <a:lnTo>
                      <a:pt x="336" y="67"/>
                    </a:lnTo>
                    <a:lnTo>
                      <a:pt x="322" y="55"/>
                    </a:lnTo>
                    <a:lnTo>
                      <a:pt x="307" y="44"/>
                    </a:lnTo>
                    <a:lnTo>
                      <a:pt x="291" y="34"/>
                    </a:lnTo>
                    <a:lnTo>
                      <a:pt x="274" y="26"/>
                    </a:lnTo>
                    <a:lnTo>
                      <a:pt x="257" y="21"/>
                    </a:lnTo>
                    <a:lnTo>
                      <a:pt x="240" y="17"/>
                    </a:lnTo>
                    <a:lnTo>
                      <a:pt x="220" y="13"/>
                    </a:lnTo>
                    <a:lnTo>
                      <a:pt x="201" y="13"/>
                    </a:lnTo>
                    <a:lnTo>
                      <a:pt x="182" y="13"/>
                    </a:lnTo>
                    <a:lnTo>
                      <a:pt x="163" y="17"/>
                    </a:lnTo>
                    <a:lnTo>
                      <a:pt x="146" y="21"/>
                    </a:lnTo>
                    <a:lnTo>
                      <a:pt x="128" y="26"/>
                    </a:lnTo>
                    <a:lnTo>
                      <a:pt x="111" y="34"/>
                    </a:lnTo>
                    <a:lnTo>
                      <a:pt x="96" y="44"/>
                    </a:lnTo>
                    <a:lnTo>
                      <a:pt x="80" y="55"/>
                    </a:lnTo>
                    <a:lnTo>
                      <a:pt x="67" y="67"/>
                    </a:lnTo>
                    <a:lnTo>
                      <a:pt x="55" y="80"/>
                    </a:lnTo>
                    <a:lnTo>
                      <a:pt x="44" y="95"/>
                    </a:lnTo>
                    <a:lnTo>
                      <a:pt x="34" y="111"/>
                    </a:lnTo>
                    <a:lnTo>
                      <a:pt x="27" y="128"/>
                    </a:lnTo>
                    <a:lnTo>
                      <a:pt x="21" y="145"/>
                    </a:lnTo>
                    <a:lnTo>
                      <a:pt x="17" y="163"/>
                    </a:lnTo>
                    <a:lnTo>
                      <a:pt x="13" y="182"/>
                    </a:lnTo>
                    <a:lnTo>
                      <a:pt x="13" y="201"/>
                    </a:lnTo>
                    <a:lnTo>
                      <a:pt x="13" y="220"/>
                    </a:lnTo>
                    <a:lnTo>
                      <a:pt x="17" y="239"/>
                    </a:lnTo>
                    <a:lnTo>
                      <a:pt x="21" y="257"/>
                    </a:lnTo>
                    <a:lnTo>
                      <a:pt x="27" y="274"/>
                    </a:lnTo>
                    <a:lnTo>
                      <a:pt x="34" y="291"/>
                    </a:lnTo>
                    <a:lnTo>
                      <a:pt x="44" y="307"/>
                    </a:lnTo>
                    <a:lnTo>
                      <a:pt x="55" y="322"/>
                    </a:lnTo>
                    <a:lnTo>
                      <a:pt x="67" y="333"/>
                    </a:lnTo>
                    <a:lnTo>
                      <a:pt x="80" y="347"/>
                    </a:lnTo>
                    <a:lnTo>
                      <a:pt x="96" y="358"/>
                    </a:lnTo>
                    <a:lnTo>
                      <a:pt x="111" y="366"/>
                    </a:lnTo>
                    <a:lnTo>
                      <a:pt x="128" y="376"/>
                    </a:lnTo>
                    <a:lnTo>
                      <a:pt x="146" y="381"/>
                    </a:lnTo>
                    <a:lnTo>
                      <a:pt x="163" y="385"/>
                    </a:lnTo>
                    <a:lnTo>
                      <a:pt x="182" y="389"/>
                    </a:lnTo>
                    <a:lnTo>
                      <a:pt x="201" y="389"/>
                    </a:lnTo>
                    <a:lnTo>
                      <a:pt x="220" y="389"/>
                    </a:lnTo>
                    <a:lnTo>
                      <a:pt x="240" y="385"/>
                    </a:lnTo>
                    <a:lnTo>
                      <a:pt x="257" y="381"/>
                    </a:lnTo>
                    <a:lnTo>
                      <a:pt x="274" y="376"/>
                    </a:lnTo>
                    <a:lnTo>
                      <a:pt x="291" y="366"/>
                    </a:lnTo>
                    <a:lnTo>
                      <a:pt x="307" y="358"/>
                    </a:lnTo>
                    <a:lnTo>
                      <a:pt x="322" y="347"/>
                    </a:lnTo>
                    <a:lnTo>
                      <a:pt x="336" y="333"/>
                    </a:lnTo>
                    <a:lnTo>
                      <a:pt x="347" y="322"/>
                    </a:lnTo>
                    <a:lnTo>
                      <a:pt x="359" y="307"/>
                    </a:lnTo>
                    <a:lnTo>
                      <a:pt x="366" y="291"/>
                    </a:lnTo>
                    <a:lnTo>
                      <a:pt x="376" y="274"/>
                    </a:lnTo>
                    <a:lnTo>
                      <a:pt x="382" y="257"/>
                    </a:lnTo>
                    <a:lnTo>
                      <a:pt x="385" y="239"/>
                    </a:lnTo>
                    <a:lnTo>
                      <a:pt x="389" y="220"/>
                    </a:lnTo>
                    <a:lnTo>
                      <a:pt x="389" y="201"/>
                    </a:lnTo>
                    <a:lnTo>
                      <a:pt x="403" y="201"/>
                    </a:lnTo>
                    <a:close/>
                  </a:path>
                </a:pathLst>
              </a:custGeom>
              <a:solidFill>
                <a:srgbClr val="E1F3FF"/>
              </a:solidFill>
              <a:ln w="9525">
                <a:noFill/>
                <a:round/>
                <a:headEnd/>
                <a:tailEnd/>
              </a:ln>
            </p:spPr>
            <p:txBody>
              <a:bodyPr/>
              <a:lstStyle/>
              <a:p>
                <a:endParaRPr lang="en-US"/>
              </a:p>
            </p:txBody>
          </p:sp>
          <p:sp>
            <p:nvSpPr>
              <p:cNvPr id="27882" name="Freeform 1198"/>
              <p:cNvSpPr>
                <a:spLocks/>
              </p:cNvSpPr>
              <p:nvPr/>
            </p:nvSpPr>
            <p:spPr bwMode="auto">
              <a:xfrm>
                <a:off x="672" y="2010"/>
                <a:ext cx="392" cy="392"/>
              </a:xfrm>
              <a:custGeom>
                <a:avLst/>
                <a:gdLst>
                  <a:gd name="T0" fmla="*/ 388 w 392"/>
                  <a:gd name="T1" fmla="*/ 156 h 392"/>
                  <a:gd name="T2" fmla="*/ 367 w 392"/>
                  <a:gd name="T3" fmla="*/ 102 h 392"/>
                  <a:gd name="T4" fmla="*/ 334 w 392"/>
                  <a:gd name="T5" fmla="*/ 58 h 392"/>
                  <a:gd name="T6" fmla="*/ 288 w 392"/>
                  <a:gd name="T7" fmla="*/ 23 h 392"/>
                  <a:gd name="T8" fmla="*/ 235 w 392"/>
                  <a:gd name="T9" fmla="*/ 4 h 392"/>
                  <a:gd name="T10" fmla="*/ 177 w 392"/>
                  <a:gd name="T11" fmla="*/ 2 h 392"/>
                  <a:gd name="T12" fmla="*/ 119 w 392"/>
                  <a:gd name="T13" fmla="*/ 16 h 392"/>
                  <a:gd name="T14" fmla="*/ 71 w 392"/>
                  <a:gd name="T15" fmla="*/ 44 h 392"/>
                  <a:gd name="T16" fmla="*/ 35 w 392"/>
                  <a:gd name="T17" fmla="*/ 87 h 392"/>
                  <a:gd name="T18" fmla="*/ 10 w 392"/>
                  <a:gd name="T19" fmla="*/ 138 h 392"/>
                  <a:gd name="T20" fmla="*/ 0 w 392"/>
                  <a:gd name="T21" fmla="*/ 196 h 392"/>
                  <a:gd name="T22" fmla="*/ 10 w 392"/>
                  <a:gd name="T23" fmla="*/ 254 h 392"/>
                  <a:gd name="T24" fmla="*/ 35 w 392"/>
                  <a:gd name="T25" fmla="*/ 305 h 392"/>
                  <a:gd name="T26" fmla="*/ 71 w 392"/>
                  <a:gd name="T27" fmla="*/ 346 h 392"/>
                  <a:gd name="T28" fmla="*/ 119 w 392"/>
                  <a:gd name="T29" fmla="*/ 376 h 392"/>
                  <a:gd name="T30" fmla="*/ 177 w 392"/>
                  <a:gd name="T31" fmla="*/ 390 h 392"/>
                  <a:gd name="T32" fmla="*/ 235 w 392"/>
                  <a:gd name="T33" fmla="*/ 388 h 392"/>
                  <a:gd name="T34" fmla="*/ 288 w 392"/>
                  <a:gd name="T35" fmla="*/ 367 h 392"/>
                  <a:gd name="T36" fmla="*/ 334 w 392"/>
                  <a:gd name="T37" fmla="*/ 334 h 392"/>
                  <a:gd name="T38" fmla="*/ 367 w 392"/>
                  <a:gd name="T39" fmla="*/ 288 h 392"/>
                  <a:gd name="T40" fmla="*/ 388 w 392"/>
                  <a:gd name="T41" fmla="*/ 234 h 392"/>
                  <a:gd name="T42" fmla="*/ 379 w 392"/>
                  <a:gd name="T43" fmla="*/ 196 h 392"/>
                  <a:gd name="T44" fmla="*/ 371 w 392"/>
                  <a:gd name="T45" fmla="*/ 142 h 392"/>
                  <a:gd name="T46" fmla="*/ 348 w 392"/>
                  <a:gd name="T47" fmla="*/ 94 h 392"/>
                  <a:gd name="T48" fmla="*/ 311 w 392"/>
                  <a:gd name="T49" fmla="*/ 56 h 392"/>
                  <a:gd name="T50" fmla="*/ 267 w 392"/>
                  <a:gd name="T51" fmla="*/ 27 h 392"/>
                  <a:gd name="T52" fmla="*/ 215 w 392"/>
                  <a:gd name="T53" fmla="*/ 14 h 392"/>
                  <a:gd name="T54" fmla="*/ 160 w 392"/>
                  <a:gd name="T55" fmla="*/ 18 h 392"/>
                  <a:gd name="T56" fmla="*/ 110 w 392"/>
                  <a:gd name="T57" fmla="*/ 35 h 392"/>
                  <a:gd name="T58" fmla="*/ 68 w 392"/>
                  <a:gd name="T59" fmla="*/ 67 h 392"/>
                  <a:gd name="T60" fmla="*/ 35 w 392"/>
                  <a:gd name="T61" fmla="*/ 110 h 392"/>
                  <a:gd name="T62" fmla="*/ 18 w 392"/>
                  <a:gd name="T63" fmla="*/ 160 h 392"/>
                  <a:gd name="T64" fmla="*/ 14 w 392"/>
                  <a:gd name="T65" fmla="*/ 215 h 392"/>
                  <a:gd name="T66" fmla="*/ 27 w 392"/>
                  <a:gd name="T67" fmla="*/ 267 h 392"/>
                  <a:gd name="T68" fmla="*/ 56 w 392"/>
                  <a:gd name="T69" fmla="*/ 311 h 392"/>
                  <a:gd name="T70" fmla="*/ 95 w 392"/>
                  <a:gd name="T71" fmla="*/ 348 h 392"/>
                  <a:gd name="T72" fmla="*/ 142 w 392"/>
                  <a:gd name="T73" fmla="*/ 371 h 392"/>
                  <a:gd name="T74" fmla="*/ 196 w 392"/>
                  <a:gd name="T75" fmla="*/ 378 h 392"/>
                  <a:gd name="T76" fmla="*/ 250 w 392"/>
                  <a:gd name="T77" fmla="*/ 371 h 392"/>
                  <a:gd name="T78" fmla="*/ 298 w 392"/>
                  <a:gd name="T79" fmla="*/ 348 h 392"/>
                  <a:gd name="T80" fmla="*/ 336 w 392"/>
                  <a:gd name="T81" fmla="*/ 311 h 392"/>
                  <a:gd name="T82" fmla="*/ 363 w 392"/>
                  <a:gd name="T83" fmla="*/ 267 h 392"/>
                  <a:gd name="T84" fmla="*/ 377 w 392"/>
                  <a:gd name="T85" fmla="*/ 215 h 3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2"/>
                  <a:gd name="T130" fmla="*/ 0 h 392"/>
                  <a:gd name="T131" fmla="*/ 392 w 392"/>
                  <a:gd name="T132" fmla="*/ 392 h 39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2" h="392">
                    <a:moveTo>
                      <a:pt x="392" y="196"/>
                    </a:moveTo>
                    <a:lnTo>
                      <a:pt x="390" y="177"/>
                    </a:lnTo>
                    <a:lnTo>
                      <a:pt x="388" y="156"/>
                    </a:lnTo>
                    <a:lnTo>
                      <a:pt x="382" y="138"/>
                    </a:lnTo>
                    <a:lnTo>
                      <a:pt x="377" y="119"/>
                    </a:lnTo>
                    <a:lnTo>
                      <a:pt x="367" y="102"/>
                    </a:lnTo>
                    <a:lnTo>
                      <a:pt x="357" y="87"/>
                    </a:lnTo>
                    <a:lnTo>
                      <a:pt x="346" y="71"/>
                    </a:lnTo>
                    <a:lnTo>
                      <a:pt x="334" y="58"/>
                    </a:lnTo>
                    <a:lnTo>
                      <a:pt x="321" y="44"/>
                    </a:lnTo>
                    <a:lnTo>
                      <a:pt x="306" y="35"/>
                    </a:lnTo>
                    <a:lnTo>
                      <a:pt x="288" y="23"/>
                    </a:lnTo>
                    <a:lnTo>
                      <a:pt x="273" y="16"/>
                    </a:lnTo>
                    <a:lnTo>
                      <a:pt x="254" y="10"/>
                    </a:lnTo>
                    <a:lnTo>
                      <a:pt x="235" y="4"/>
                    </a:lnTo>
                    <a:lnTo>
                      <a:pt x="215" y="2"/>
                    </a:lnTo>
                    <a:lnTo>
                      <a:pt x="196" y="0"/>
                    </a:lnTo>
                    <a:lnTo>
                      <a:pt x="177" y="2"/>
                    </a:lnTo>
                    <a:lnTo>
                      <a:pt x="156" y="4"/>
                    </a:lnTo>
                    <a:lnTo>
                      <a:pt x="139" y="10"/>
                    </a:lnTo>
                    <a:lnTo>
                      <a:pt x="119" y="16"/>
                    </a:lnTo>
                    <a:lnTo>
                      <a:pt x="102" y="23"/>
                    </a:lnTo>
                    <a:lnTo>
                      <a:pt x="87" y="35"/>
                    </a:lnTo>
                    <a:lnTo>
                      <a:pt x="71" y="44"/>
                    </a:lnTo>
                    <a:lnTo>
                      <a:pt x="58" y="58"/>
                    </a:lnTo>
                    <a:lnTo>
                      <a:pt x="45" y="71"/>
                    </a:lnTo>
                    <a:lnTo>
                      <a:pt x="35" y="87"/>
                    </a:lnTo>
                    <a:lnTo>
                      <a:pt x="24" y="102"/>
                    </a:lnTo>
                    <a:lnTo>
                      <a:pt x="16" y="119"/>
                    </a:lnTo>
                    <a:lnTo>
                      <a:pt x="10" y="138"/>
                    </a:lnTo>
                    <a:lnTo>
                      <a:pt x="4" y="156"/>
                    </a:lnTo>
                    <a:lnTo>
                      <a:pt x="2" y="177"/>
                    </a:lnTo>
                    <a:lnTo>
                      <a:pt x="0" y="196"/>
                    </a:lnTo>
                    <a:lnTo>
                      <a:pt x="2" y="215"/>
                    </a:lnTo>
                    <a:lnTo>
                      <a:pt x="4" y="234"/>
                    </a:lnTo>
                    <a:lnTo>
                      <a:pt x="10" y="254"/>
                    </a:lnTo>
                    <a:lnTo>
                      <a:pt x="16" y="273"/>
                    </a:lnTo>
                    <a:lnTo>
                      <a:pt x="24" y="288"/>
                    </a:lnTo>
                    <a:lnTo>
                      <a:pt x="35" y="305"/>
                    </a:lnTo>
                    <a:lnTo>
                      <a:pt x="45" y="321"/>
                    </a:lnTo>
                    <a:lnTo>
                      <a:pt x="58" y="334"/>
                    </a:lnTo>
                    <a:lnTo>
                      <a:pt x="71" y="346"/>
                    </a:lnTo>
                    <a:lnTo>
                      <a:pt x="87" y="357"/>
                    </a:lnTo>
                    <a:lnTo>
                      <a:pt x="102" y="367"/>
                    </a:lnTo>
                    <a:lnTo>
                      <a:pt x="119" y="376"/>
                    </a:lnTo>
                    <a:lnTo>
                      <a:pt x="139" y="382"/>
                    </a:lnTo>
                    <a:lnTo>
                      <a:pt x="156" y="388"/>
                    </a:lnTo>
                    <a:lnTo>
                      <a:pt x="177" y="390"/>
                    </a:lnTo>
                    <a:lnTo>
                      <a:pt x="196" y="392"/>
                    </a:lnTo>
                    <a:lnTo>
                      <a:pt x="215" y="390"/>
                    </a:lnTo>
                    <a:lnTo>
                      <a:pt x="235" y="388"/>
                    </a:lnTo>
                    <a:lnTo>
                      <a:pt x="254" y="382"/>
                    </a:lnTo>
                    <a:lnTo>
                      <a:pt x="273" y="376"/>
                    </a:lnTo>
                    <a:lnTo>
                      <a:pt x="288" y="367"/>
                    </a:lnTo>
                    <a:lnTo>
                      <a:pt x="306" y="357"/>
                    </a:lnTo>
                    <a:lnTo>
                      <a:pt x="321" y="346"/>
                    </a:lnTo>
                    <a:lnTo>
                      <a:pt x="334" y="334"/>
                    </a:lnTo>
                    <a:lnTo>
                      <a:pt x="346" y="321"/>
                    </a:lnTo>
                    <a:lnTo>
                      <a:pt x="357" y="305"/>
                    </a:lnTo>
                    <a:lnTo>
                      <a:pt x="367" y="288"/>
                    </a:lnTo>
                    <a:lnTo>
                      <a:pt x="377" y="273"/>
                    </a:lnTo>
                    <a:lnTo>
                      <a:pt x="382" y="254"/>
                    </a:lnTo>
                    <a:lnTo>
                      <a:pt x="388" y="234"/>
                    </a:lnTo>
                    <a:lnTo>
                      <a:pt x="390" y="215"/>
                    </a:lnTo>
                    <a:lnTo>
                      <a:pt x="392" y="196"/>
                    </a:lnTo>
                    <a:lnTo>
                      <a:pt x="379" y="196"/>
                    </a:lnTo>
                    <a:lnTo>
                      <a:pt x="377" y="177"/>
                    </a:lnTo>
                    <a:lnTo>
                      <a:pt x="375" y="160"/>
                    </a:lnTo>
                    <a:lnTo>
                      <a:pt x="371" y="142"/>
                    </a:lnTo>
                    <a:lnTo>
                      <a:pt x="363" y="125"/>
                    </a:lnTo>
                    <a:lnTo>
                      <a:pt x="355" y="110"/>
                    </a:lnTo>
                    <a:lnTo>
                      <a:pt x="348" y="94"/>
                    </a:lnTo>
                    <a:lnTo>
                      <a:pt x="336" y="81"/>
                    </a:lnTo>
                    <a:lnTo>
                      <a:pt x="325" y="67"/>
                    </a:lnTo>
                    <a:lnTo>
                      <a:pt x="311" y="56"/>
                    </a:lnTo>
                    <a:lnTo>
                      <a:pt x="298" y="44"/>
                    </a:lnTo>
                    <a:lnTo>
                      <a:pt x="283" y="35"/>
                    </a:lnTo>
                    <a:lnTo>
                      <a:pt x="267" y="27"/>
                    </a:lnTo>
                    <a:lnTo>
                      <a:pt x="250" y="21"/>
                    </a:lnTo>
                    <a:lnTo>
                      <a:pt x="233" y="18"/>
                    </a:lnTo>
                    <a:lnTo>
                      <a:pt x="215" y="14"/>
                    </a:lnTo>
                    <a:lnTo>
                      <a:pt x="196" y="14"/>
                    </a:lnTo>
                    <a:lnTo>
                      <a:pt x="177" y="14"/>
                    </a:lnTo>
                    <a:lnTo>
                      <a:pt x="160" y="18"/>
                    </a:lnTo>
                    <a:lnTo>
                      <a:pt x="142" y="21"/>
                    </a:lnTo>
                    <a:lnTo>
                      <a:pt x="125" y="27"/>
                    </a:lnTo>
                    <a:lnTo>
                      <a:pt x="110" y="35"/>
                    </a:lnTo>
                    <a:lnTo>
                      <a:pt x="95" y="44"/>
                    </a:lnTo>
                    <a:lnTo>
                      <a:pt x="81" y="56"/>
                    </a:lnTo>
                    <a:lnTo>
                      <a:pt x="68" y="67"/>
                    </a:lnTo>
                    <a:lnTo>
                      <a:pt x="56" y="81"/>
                    </a:lnTo>
                    <a:lnTo>
                      <a:pt x="45" y="94"/>
                    </a:lnTo>
                    <a:lnTo>
                      <a:pt x="35" y="110"/>
                    </a:lnTo>
                    <a:lnTo>
                      <a:pt x="27" y="125"/>
                    </a:lnTo>
                    <a:lnTo>
                      <a:pt x="22" y="142"/>
                    </a:lnTo>
                    <a:lnTo>
                      <a:pt x="18" y="160"/>
                    </a:lnTo>
                    <a:lnTo>
                      <a:pt x="14" y="177"/>
                    </a:lnTo>
                    <a:lnTo>
                      <a:pt x="14" y="196"/>
                    </a:lnTo>
                    <a:lnTo>
                      <a:pt x="14" y="215"/>
                    </a:lnTo>
                    <a:lnTo>
                      <a:pt x="18" y="232"/>
                    </a:lnTo>
                    <a:lnTo>
                      <a:pt x="22" y="250"/>
                    </a:lnTo>
                    <a:lnTo>
                      <a:pt x="27" y="267"/>
                    </a:lnTo>
                    <a:lnTo>
                      <a:pt x="35" y="282"/>
                    </a:lnTo>
                    <a:lnTo>
                      <a:pt x="45" y="298"/>
                    </a:lnTo>
                    <a:lnTo>
                      <a:pt x="56" y="311"/>
                    </a:lnTo>
                    <a:lnTo>
                      <a:pt x="68" y="325"/>
                    </a:lnTo>
                    <a:lnTo>
                      <a:pt x="81" y="336"/>
                    </a:lnTo>
                    <a:lnTo>
                      <a:pt x="95" y="348"/>
                    </a:lnTo>
                    <a:lnTo>
                      <a:pt x="110" y="355"/>
                    </a:lnTo>
                    <a:lnTo>
                      <a:pt x="125" y="363"/>
                    </a:lnTo>
                    <a:lnTo>
                      <a:pt x="142" y="371"/>
                    </a:lnTo>
                    <a:lnTo>
                      <a:pt x="160" y="374"/>
                    </a:lnTo>
                    <a:lnTo>
                      <a:pt x="177" y="376"/>
                    </a:lnTo>
                    <a:lnTo>
                      <a:pt x="196" y="378"/>
                    </a:lnTo>
                    <a:lnTo>
                      <a:pt x="215" y="376"/>
                    </a:lnTo>
                    <a:lnTo>
                      <a:pt x="233" y="374"/>
                    </a:lnTo>
                    <a:lnTo>
                      <a:pt x="250" y="371"/>
                    </a:lnTo>
                    <a:lnTo>
                      <a:pt x="267" y="363"/>
                    </a:lnTo>
                    <a:lnTo>
                      <a:pt x="283" y="355"/>
                    </a:lnTo>
                    <a:lnTo>
                      <a:pt x="298" y="348"/>
                    </a:lnTo>
                    <a:lnTo>
                      <a:pt x="311" y="336"/>
                    </a:lnTo>
                    <a:lnTo>
                      <a:pt x="325" y="325"/>
                    </a:lnTo>
                    <a:lnTo>
                      <a:pt x="336" y="311"/>
                    </a:lnTo>
                    <a:lnTo>
                      <a:pt x="348" y="298"/>
                    </a:lnTo>
                    <a:lnTo>
                      <a:pt x="355" y="282"/>
                    </a:lnTo>
                    <a:lnTo>
                      <a:pt x="363" y="267"/>
                    </a:lnTo>
                    <a:lnTo>
                      <a:pt x="371" y="250"/>
                    </a:lnTo>
                    <a:lnTo>
                      <a:pt x="375" y="232"/>
                    </a:lnTo>
                    <a:lnTo>
                      <a:pt x="377" y="215"/>
                    </a:lnTo>
                    <a:lnTo>
                      <a:pt x="379" y="196"/>
                    </a:lnTo>
                    <a:lnTo>
                      <a:pt x="392" y="196"/>
                    </a:lnTo>
                    <a:close/>
                  </a:path>
                </a:pathLst>
              </a:custGeom>
              <a:solidFill>
                <a:srgbClr val="E2F3FF"/>
              </a:solidFill>
              <a:ln w="9525">
                <a:noFill/>
                <a:round/>
                <a:headEnd/>
                <a:tailEnd/>
              </a:ln>
            </p:spPr>
            <p:txBody>
              <a:bodyPr/>
              <a:lstStyle/>
              <a:p>
                <a:endParaRPr lang="en-US"/>
              </a:p>
            </p:txBody>
          </p:sp>
          <p:sp>
            <p:nvSpPr>
              <p:cNvPr id="27883" name="Freeform 1199"/>
              <p:cNvSpPr>
                <a:spLocks/>
              </p:cNvSpPr>
              <p:nvPr/>
            </p:nvSpPr>
            <p:spPr bwMode="auto">
              <a:xfrm>
                <a:off x="680" y="2018"/>
                <a:ext cx="376" cy="376"/>
              </a:xfrm>
              <a:custGeom>
                <a:avLst/>
                <a:gdLst>
                  <a:gd name="T0" fmla="*/ 372 w 376"/>
                  <a:gd name="T1" fmla="*/ 150 h 376"/>
                  <a:gd name="T2" fmla="*/ 353 w 376"/>
                  <a:gd name="T3" fmla="*/ 98 h 376"/>
                  <a:gd name="T4" fmla="*/ 323 w 376"/>
                  <a:gd name="T5" fmla="*/ 54 h 376"/>
                  <a:gd name="T6" fmla="*/ 278 w 376"/>
                  <a:gd name="T7" fmla="*/ 21 h 376"/>
                  <a:gd name="T8" fmla="*/ 227 w 376"/>
                  <a:gd name="T9" fmla="*/ 4 h 376"/>
                  <a:gd name="T10" fmla="*/ 169 w 376"/>
                  <a:gd name="T11" fmla="*/ 0 h 376"/>
                  <a:gd name="T12" fmla="*/ 115 w 376"/>
                  <a:gd name="T13" fmla="*/ 13 h 376"/>
                  <a:gd name="T14" fmla="*/ 67 w 376"/>
                  <a:gd name="T15" fmla="*/ 42 h 376"/>
                  <a:gd name="T16" fmla="*/ 31 w 376"/>
                  <a:gd name="T17" fmla="*/ 82 h 376"/>
                  <a:gd name="T18" fmla="*/ 8 w 376"/>
                  <a:gd name="T19" fmla="*/ 132 h 376"/>
                  <a:gd name="T20" fmla="*/ 0 w 376"/>
                  <a:gd name="T21" fmla="*/ 188 h 376"/>
                  <a:gd name="T22" fmla="*/ 8 w 376"/>
                  <a:gd name="T23" fmla="*/ 244 h 376"/>
                  <a:gd name="T24" fmla="*/ 31 w 376"/>
                  <a:gd name="T25" fmla="*/ 294 h 376"/>
                  <a:gd name="T26" fmla="*/ 67 w 376"/>
                  <a:gd name="T27" fmla="*/ 334 h 376"/>
                  <a:gd name="T28" fmla="*/ 115 w 376"/>
                  <a:gd name="T29" fmla="*/ 363 h 376"/>
                  <a:gd name="T30" fmla="*/ 169 w 376"/>
                  <a:gd name="T31" fmla="*/ 376 h 376"/>
                  <a:gd name="T32" fmla="*/ 227 w 376"/>
                  <a:gd name="T33" fmla="*/ 372 h 376"/>
                  <a:gd name="T34" fmla="*/ 278 w 376"/>
                  <a:gd name="T35" fmla="*/ 353 h 376"/>
                  <a:gd name="T36" fmla="*/ 323 w 376"/>
                  <a:gd name="T37" fmla="*/ 320 h 376"/>
                  <a:gd name="T38" fmla="*/ 353 w 376"/>
                  <a:gd name="T39" fmla="*/ 278 h 376"/>
                  <a:gd name="T40" fmla="*/ 372 w 376"/>
                  <a:gd name="T41" fmla="*/ 226 h 376"/>
                  <a:gd name="T42" fmla="*/ 365 w 376"/>
                  <a:gd name="T43" fmla="*/ 188 h 376"/>
                  <a:gd name="T44" fmla="*/ 355 w 376"/>
                  <a:gd name="T45" fmla="*/ 136 h 376"/>
                  <a:gd name="T46" fmla="*/ 334 w 376"/>
                  <a:gd name="T47" fmla="*/ 90 h 376"/>
                  <a:gd name="T48" fmla="*/ 300 w 376"/>
                  <a:gd name="T49" fmla="*/ 52 h 376"/>
                  <a:gd name="T50" fmla="*/ 257 w 376"/>
                  <a:gd name="T51" fmla="*/ 27 h 376"/>
                  <a:gd name="T52" fmla="*/ 205 w 376"/>
                  <a:gd name="T53" fmla="*/ 13 h 376"/>
                  <a:gd name="T54" fmla="*/ 152 w 376"/>
                  <a:gd name="T55" fmla="*/ 15 h 376"/>
                  <a:gd name="T56" fmla="*/ 104 w 376"/>
                  <a:gd name="T57" fmla="*/ 33 h 376"/>
                  <a:gd name="T58" fmla="*/ 63 w 376"/>
                  <a:gd name="T59" fmla="*/ 63 h 376"/>
                  <a:gd name="T60" fmla="*/ 33 w 376"/>
                  <a:gd name="T61" fmla="*/ 104 h 376"/>
                  <a:gd name="T62" fmla="*/ 16 w 376"/>
                  <a:gd name="T63" fmla="*/ 152 h 376"/>
                  <a:gd name="T64" fmla="*/ 14 w 376"/>
                  <a:gd name="T65" fmla="*/ 205 h 376"/>
                  <a:gd name="T66" fmla="*/ 27 w 376"/>
                  <a:gd name="T67" fmla="*/ 257 h 376"/>
                  <a:gd name="T68" fmla="*/ 52 w 376"/>
                  <a:gd name="T69" fmla="*/ 299 h 376"/>
                  <a:gd name="T70" fmla="*/ 90 w 376"/>
                  <a:gd name="T71" fmla="*/ 334 h 376"/>
                  <a:gd name="T72" fmla="*/ 136 w 376"/>
                  <a:gd name="T73" fmla="*/ 355 h 376"/>
                  <a:gd name="T74" fmla="*/ 188 w 376"/>
                  <a:gd name="T75" fmla="*/ 365 h 376"/>
                  <a:gd name="T76" fmla="*/ 240 w 376"/>
                  <a:gd name="T77" fmla="*/ 355 h 376"/>
                  <a:gd name="T78" fmla="*/ 286 w 376"/>
                  <a:gd name="T79" fmla="*/ 334 h 376"/>
                  <a:gd name="T80" fmla="*/ 324 w 376"/>
                  <a:gd name="T81" fmla="*/ 299 h 376"/>
                  <a:gd name="T82" fmla="*/ 349 w 376"/>
                  <a:gd name="T83" fmla="*/ 257 h 376"/>
                  <a:gd name="T84" fmla="*/ 363 w 376"/>
                  <a:gd name="T85" fmla="*/ 205 h 37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6"/>
                  <a:gd name="T130" fmla="*/ 0 h 376"/>
                  <a:gd name="T131" fmla="*/ 376 w 376"/>
                  <a:gd name="T132" fmla="*/ 376 h 37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6" h="376">
                    <a:moveTo>
                      <a:pt x="376" y="188"/>
                    </a:moveTo>
                    <a:lnTo>
                      <a:pt x="376" y="169"/>
                    </a:lnTo>
                    <a:lnTo>
                      <a:pt x="372" y="150"/>
                    </a:lnTo>
                    <a:lnTo>
                      <a:pt x="369" y="132"/>
                    </a:lnTo>
                    <a:lnTo>
                      <a:pt x="363" y="115"/>
                    </a:lnTo>
                    <a:lnTo>
                      <a:pt x="353" y="98"/>
                    </a:lnTo>
                    <a:lnTo>
                      <a:pt x="346" y="82"/>
                    </a:lnTo>
                    <a:lnTo>
                      <a:pt x="334" y="67"/>
                    </a:lnTo>
                    <a:lnTo>
                      <a:pt x="323" y="54"/>
                    </a:lnTo>
                    <a:lnTo>
                      <a:pt x="309" y="42"/>
                    </a:lnTo>
                    <a:lnTo>
                      <a:pt x="294" y="31"/>
                    </a:lnTo>
                    <a:lnTo>
                      <a:pt x="278" y="21"/>
                    </a:lnTo>
                    <a:lnTo>
                      <a:pt x="261" y="13"/>
                    </a:lnTo>
                    <a:lnTo>
                      <a:pt x="244" y="8"/>
                    </a:lnTo>
                    <a:lnTo>
                      <a:pt x="227" y="4"/>
                    </a:lnTo>
                    <a:lnTo>
                      <a:pt x="207" y="0"/>
                    </a:lnTo>
                    <a:lnTo>
                      <a:pt x="188" y="0"/>
                    </a:lnTo>
                    <a:lnTo>
                      <a:pt x="169" y="0"/>
                    </a:lnTo>
                    <a:lnTo>
                      <a:pt x="150" y="4"/>
                    </a:lnTo>
                    <a:lnTo>
                      <a:pt x="133" y="8"/>
                    </a:lnTo>
                    <a:lnTo>
                      <a:pt x="115" y="13"/>
                    </a:lnTo>
                    <a:lnTo>
                      <a:pt x="98" y="21"/>
                    </a:lnTo>
                    <a:lnTo>
                      <a:pt x="83" y="31"/>
                    </a:lnTo>
                    <a:lnTo>
                      <a:pt x="67" y="42"/>
                    </a:lnTo>
                    <a:lnTo>
                      <a:pt x="54" y="54"/>
                    </a:lnTo>
                    <a:lnTo>
                      <a:pt x="42" y="67"/>
                    </a:lnTo>
                    <a:lnTo>
                      <a:pt x="31" y="82"/>
                    </a:lnTo>
                    <a:lnTo>
                      <a:pt x="21" y="98"/>
                    </a:lnTo>
                    <a:lnTo>
                      <a:pt x="14" y="115"/>
                    </a:lnTo>
                    <a:lnTo>
                      <a:pt x="8" y="132"/>
                    </a:lnTo>
                    <a:lnTo>
                      <a:pt x="4" y="150"/>
                    </a:lnTo>
                    <a:lnTo>
                      <a:pt x="0" y="169"/>
                    </a:lnTo>
                    <a:lnTo>
                      <a:pt x="0" y="188"/>
                    </a:lnTo>
                    <a:lnTo>
                      <a:pt x="0" y="207"/>
                    </a:lnTo>
                    <a:lnTo>
                      <a:pt x="4" y="226"/>
                    </a:lnTo>
                    <a:lnTo>
                      <a:pt x="8" y="244"/>
                    </a:lnTo>
                    <a:lnTo>
                      <a:pt x="14" y="261"/>
                    </a:lnTo>
                    <a:lnTo>
                      <a:pt x="21" y="278"/>
                    </a:lnTo>
                    <a:lnTo>
                      <a:pt x="31" y="294"/>
                    </a:lnTo>
                    <a:lnTo>
                      <a:pt x="42" y="309"/>
                    </a:lnTo>
                    <a:lnTo>
                      <a:pt x="54" y="320"/>
                    </a:lnTo>
                    <a:lnTo>
                      <a:pt x="67" y="334"/>
                    </a:lnTo>
                    <a:lnTo>
                      <a:pt x="83" y="345"/>
                    </a:lnTo>
                    <a:lnTo>
                      <a:pt x="98" y="353"/>
                    </a:lnTo>
                    <a:lnTo>
                      <a:pt x="115" y="363"/>
                    </a:lnTo>
                    <a:lnTo>
                      <a:pt x="133" y="368"/>
                    </a:lnTo>
                    <a:lnTo>
                      <a:pt x="150" y="372"/>
                    </a:lnTo>
                    <a:lnTo>
                      <a:pt x="169" y="376"/>
                    </a:lnTo>
                    <a:lnTo>
                      <a:pt x="188" y="376"/>
                    </a:lnTo>
                    <a:lnTo>
                      <a:pt x="207" y="376"/>
                    </a:lnTo>
                    <a:lnTo>
                      <a:pt x="227" y="372"/>
                    </a:lnTo>
                    <a:lnTo>
                      <a:pt x="244" y="368"/>
                    </a:lnTo>
                    <a:lnTo>
                      <a:pt x="261" y="363"/>
                    </a:lnTo>
                    <a:lnTo>
                      <a:pt x="278" y="353"/>
                    </a:lnTo>
                    <a:lnTo>
                      <a:pt x="294" y="345"/>
                    </a:lnTo>
                    <a:lnTo>
                      <a:pt x="309" y="334"/>
                    </a:lnTo>
                    <a:lnTo>
                      <a:pt x="323" y="320"/>
                    </a:lnTo>
                    <a:lnTo>
                      <a:pt x="334" y="309"/>
                    </a:lnTo>
                    <a:lnTo>
                      <a:pt x="346" y="294"/>
                    </a:lnTo>
                    <a:lnTo>
                      <a:pt x="353" y="278"/>
                    </a:lnTo>
                    <a:lnTo>
                      <a:pt x="363" y="261"/>
                    </a:lnTo>
                    <a:lnTo>
                      <a:pt x="369" y="244"/>
                    </a:lnTo>
                    <a:lnTo>
                      <a:pt x="372" y="226"/>
                    </a:lnTo>
                    <a:lnTo>
                      <a:pt x="376" y="207"/>
                    </a:lnTo>
                    <a:lnTo>
                      <a:pt x="376" y="188"/>
                    </a:lnTo>
                    <a:lnTo>
                      <a:pt x="365" y="188"/>
                    </a:lnTo>
                    <a:lnTo>
                      <a:pt x="363" y="171"/>
                    </a:lnTo>
                    <a:lnTo>
                      <a:pt x="361" y="152"/>
                    </a:lnTo>
                    <a:lnTo>
                      <a:pt x="355" y="136"/>
                    </a:lnTo>
                    <a:lnTo>
                      <a:pt x="349" y="119"/>
                    </a:lnTo>
                    <a:lnTo>
                      <a:pt x="342" y="104"/>
                    </a:lnTo>
                    <a:lnTo>
                      <a:pt x="334" y="90"/>
                    </a:lnTo>
                    <a:lnTo>
                      <a:pt x="324" y="77"/>
                    </a:lnTo>
                    <a:lnTo>
                      <a:pt x="313" y="63"/>
                    </a:lnTo>
                    <a:lnTo>
                      <a:pt x="300" y="52"/>
                    </a:lnTo>
                    <a:lnTo>
                      <a:pt x="286" y="42"/>
                    </a:lnTo>
                    <a:lnTo>
                      <a:pt x="273" y="33"/>
                    </a:lnTo>
                    <a:lnTo>
                      <a:pt x="257" y="27"/>
                    </a:lnTo>
                    <a:lnTo>
                      <a:pt x="240" y="19"/>
                    </a:lnTo>
                    <a:lnTo>
                      <a:pt x="223" y="15"/>
                    </a:lnTo>
                    <a:lnTo>
                      <a:pt x="205" y="13"/>
                    </a:lnTo>
                    <a:lnTo>
                      <a:pt x="188" y="11"/>
                    </a:lnTo>
                    <a:lnTo>
                      <a:pt x="171" y="13"/>
                    </a:lnTo>
                    <a:lnTo>
                      <a:pt x="152" y="15"/>
                    </a:lnTo>
                    <a:lnTo>
                      <a:pt x="136" y="19"/>
                    </a:lnTo>
                    <a:lnTo>
                      <a:pt x="119" y="27"/>
                    </a:lnTo>
                    <a:lnTo>
                      <a:pt x="104" y="33"/>
                    </a:lnTo>
                    <a:lnTo>
                      <a:pt x="90" y="42"/>
                    </a:lnTo>
                    <a:lnTo>
                      <a:pt x="77" y="52"/>
                    </a:lnTo>
                    <a:lnTo>
                      <a:pt x="63" y="63"/>
                    </a:lnTo>
                    <a:lnTo>
                      <a:pt x="52" y="77"/>
                    </a:lnTo>
                    <a:lnTo>
                      <a:pt x="42" y="90"/>
                    </a:lnTo>
                    <a:lnTo>
                      <a:pt x="33" y="104"/>
                    </a:lnTo>
                    <a:lnTo>
                      <a:pt x="27" y="119"/>
                    </a:lnTo>
                    <a:lnTo>
                      <a:pt x="19" y="136"/>
                    </a:lnTo>
                    <a:lnTo>
                      <a:pt x="16" y="152"/>
                    </a:lnTo>
                    <a:lnTo>
                      <a:pt x="14" y="171"/>
                    </a:lnTo>
                    <a:lnTo>
                      <a:pt x="12" y="188"/>
                    </a:lnTo>
                    <a:lnTo>
                      <a:pt x="14" y="205"/>
                    </a:lnTo>
                    <a:lnTo>
                      <a:pt x="16" y="223"/>
                    </a:lnTo>
                    <a:lnTo>
                      <a:pt x="19" y="240"/>
                    </a:lnTo>
                    <a:lnTo>
                      <a:pt x="27" y="257"/>
                    </a:lnTo>
                    <a:lnTo>
                      <a:pt x="33" y="272"/>
                    </a:lnTo>
                    <a:lnTo>
                      <a:pt x="42" y="286"/>
                    </a:lnTo>
                    <a:lnTo>
                      <a:pt x="52" y="299"/>
                    </a:lnTo>
                    <a:lnTo>
                      <a:pt x="63" y="313"/>
                    </a:lnTo>
                    <a:lnTo>
                      <a:pt x="77" y="324"/>
                    </a:lnTo>
                    <a:lnTo>
                      <a:pt x="90" y="334"/>
                    </a:lnTo>
                    <a:lnTo>
                      <a:pt x="104" y="342"/>
                    </a:lnTo>
                    <a:lnTo>
                      <a:pt x="119" y="349"/>
                    </a:lnTo>
                    <a:lnTo>
                      <a:pt x="136" y="355"/>
                    </a:lnTo>
                    <a:lnTo>
                      <a:pt x="152" y="361"/>
                    </a:lnTo>
                    <a:lnTo>
                      <a:pt x="171" y="363"/>
                    </a:lnTo>
                    <a:lnTo>
                      <a:pt x="188" y="365"/>
                    </a:lnTo>
                    <a:lnTo>
                      <a:pt x="205" y="363"/>
                    </a:lnTo>
                    <a:lnTo>
                      <a:pt x="223" y="361"/>
                    </a:lnTo>
                    <a:lnTo>
                      <a:pt x="240" y="355"/>
                    </a:lnTo>
                    <a:lnTo>
                      <a:pt x="257" y="349"/>
                    </a:lnTo>
                    <a:lnTo>
                      <a:pt x="273" y="342"/>
                    </a:lnTo>
                    <a:lnTo>
                      <a:pt x="286" y="334"/>
                    </a:lnTo>
                    <a:lnTo>
                      <a:pt x="300" y="324"/>
                    </a:lnTo>
                    <a:lnTo>
                      <a:pt x="313" y="313"/>
                    </a:lnTo>
                    <a:lnTo>
                      <a:pt x="324" y="299"/>
                    </a:lnTo>
                    <a:lnTo>
                      <a:pt x="334" y="286"/>
                    </a:lnTo>
                    <a:lnTo>
                      <a:pt x="342" y="272"/>
                    </a:lnTo>
                    <a:lnTo>
                      <a:pt x="349" y="257"/>
                    </a:lnTo>
                    <a:lnTo>
                      <a:pt x="355" y="240"/>
                    </a:lnTo>
                    <a:lnTo>
                      <a:pt x="361" y="223"/>
                    </a:lnTo>
                    <a:lnTo>
                      <a:pt x="363" y="205"/>
                    </a:lnTo>
                    <a:lnTo>
                      <a:pt x="365" y="188"/>
                    </a:lnTo>
                    <a:lnTo>
                      <a:pt x="376" y="188"/>
                    </a:lnTo>
                    <a:close/>
                  </a:path>
                </a:pathLst>
              </a:custGeom>
              <a:solidFill>
                <a:srgbClr val="E3F3FF"/>
              </a:solidFill>
              <a:ln w="9525">
                <a:noFill/>
                <a:round/>
                <a:headEnd/>
                <a:tailEnd/>
              </a:ln>
            </p:spPr>
            <p:txBody>
              <a:bodyPr/>
              <a:lstStyle/>
              <a:p>
                <a:endParaRPr lang="en-US"/>
              </a:p>
            </p:txBody>
          </p:sp>
          <p:sp>
            <p:nvSpPr>
              <p:cNvPr id="27884" name="Freeform 1200"/>
              <p:cNvSpPr>
                <a:spLocks/>
              </p:cNvSpPr>
              <p:nvPr/>
            </p:nvSpPr>
            <p:spPr bwMode="auto">
              <a:xfrm>
                <a:off x="686" y="2024"/>
                <a:ext cx="365" cy="364"/>
              </a:xfrm>
              <a:custGeom>
                <a:avLst/>
                <a:gdLst>
                  <a:gd name="T0" fmla="*/ 361 w 365"/>
                  <a:gd name="T1" fmla="*/ 146 h 364"/>
                  <a:gd name="T2" fmla="*/ 341 w 365"/>
                  <a:gd name="T3" fmla="*/ 96 h 364"/>
                  <a:gd name="T4" fmla="*/ 311 w 365"/>
                  <a:gd name="T5" fmla="*/ 53 h 364"/>
                  <a:gd name="T6" fmla="*/ 269 w 365"/>
                  <a:gd name="T7" fmla="*/ 21 h 364"/>
                  <a:gd name="T8" fmla="*/ 219 w 365"/>
                  <a:gd name="T9" fmla="*/ 4 h 364"/>
                  <a:gd name="T10" fmla="*/ 163 w 365"/>
                  <a:gd name="T11" fmla="*/ 0 h 364"/>
                  <a:gd name="T12" fmla="*/ 111 w 365"/>
                  <a:gd name="T13" fmla="*/ 13 h 364"/>
                  <a:gd name="T14" fmla="*/ 67 w 365"/>
                  <a:gd name="T15" fmla="*/ 42 h 364"/>
                  <a:gd name="T16" fmla="*/ 31 w 365"/>
                  <a:gd name="T17" fmla="*/ 80 h 364"/>
                  <a:gd name="T18" fmla="*/ 8 w 365"/>
                  <a:gd name="T19" fmla="*/ 128 h 364"/>
                  <a:gd name="T20" fmla="*/ 0 w 365"/>
                  <a:gd name="T21" fmla="*/ 182 h 364"/>
                  <a:gd name="T22" fmla="*/ 8 w 365"/>
                  <a:gd name="T23" fmla="*/ 236 h 364"/>
                  <a:gd name="T24" fmla="*/ 31 w 365"/>
                  <a:gd name="T25" fmla="*/ 284 h 364"/>
                  <a:gd name="T26" fmla="*/ 67 w 365"/>
                  <a:gd name="T27" fmla="*/ 322 h 364"/>
                  <a:gd name="T28" fmla="*/ 111 w 365"/>
                  <a:gd name="T29" fmla="*/ 349 h 364"/>
                  <a:gd name="T30" fmla="*/ 163 w 365"/>
                  <a:gd name="T31" fmla="*/ 362 h 364"/>
                  <a:gd name="T32" fmla="*/ 219 w 365"/>
                  <a:gd name="T33" fmla="*/ 360 h 364"/>
                  <a:gd name="T34" fmla="*/ 269 w 365"/>
                  <a:gd name="T35" fmla="*/ 341 h 364"/>
                  <a:gd name="T36" fmla="*/ 311 w 365"/>
                  <a:gd name="T37" fmla="*/ 311 h 364"/>
                  <a:gd name="T38" fmla="*/ 341 w 365"/>
                  <a:gd name="T39" fmla="*/ 268 h 364"/>
                  <a:gd name="T40" fmla="*/ 361 w 365"/>
                  <a:gd name="T41" fmla="*/ 218 h 364"/>
                  <a:gd name="T42" fmla="*/ 351 w 365"/>
                  <a:gd name="T43" fmla="*/ 182 h 364"/>
                  <a:gd name="T44" fmla="*/ 343 w 365"/>
                  <a:gd name="T45" fmla="*/ 132 h 364"/>
                  <a:gd name="T46" fmla="*/ 322 w 365"/>
                  <a:gd name="T47" fmla="*/ 88 h 364"/>
                  <a:gd name="T48" fmla="*/ 290 w 365"/>
                  <a:gd name="T49" fmla="*/ 52 h 364"/>
                  <a:gd name="T50" fmla="*/ 247 w 365"/>
                  <a:gd name="T51" fmla="*/ 27 h 364"/>
                  <a:gd name="T52" fmla="*/ 199 w 365"/>
                  <a:gd name="T53" fmla="*/ 13 h 364"/>
                  <a:gd name="T54" fmla="*/ 148 w 365"/>
                  <a:gd name="T55" fmla="*/ 17 h 364"/>
                  <a:gd name="T56" fmla="*/ 102 w 365"/>
                  <a:gd name="T57" fmla="*/ 32 h 364"/>
                  <a:gd name="T58" fmla="*/ 63 w 365"/>
                  <a:gd name="T59" fmla="*/ 63 h 364"/>
                  <a:gd name="T60" fmla="*/ 33 w 365"/>
                  <a:gd name="T61" fmla="*/ 101 h 364"/>
                  <a:gd name="T62" fmla="*/ 17 w 365"/>
                  <a:gd name="T63" fmla="*/ 147 h 364"/>
                  <a:gd name="T64" fmla="*/ 13 w 365"/>
                  <a:gd name="T65" fmla="*/ 199 h 364"/>
                  <a:gd name="T66" fmla="*/ 27 w 365"/>
                  <a:gd name="T67" fmla="*/ 247 h 364"/>
                  <a:gd name="T68" fmla="*/ 52 w 365"/>
                  <a:gd name="T69" fmla="*/ 289 h 364"/>
                  <a:gd name="T70" fmla="*/ 88 w 365"/>
                  <a:gd name="T71" fmla="*/ 322 h 364"/>
                  <a:gd name="T72" fmla="*/ 132 w 365"/>
                  <a:gd name="T73" fmla="*/ 343 h 364"/>
                  <a:gd name="T74" fmla="*/ 182 w 365"/>
                  <a:gd name="T75" fmla="*/ 351 h 364"/>
                  <a:gd name="T76" fmla="*/ 232 w 365"/>
                  <a:gd name="T77" fmla="*/ 343 h 364"/>
                  <a:gd name="T78" fmla="*/ 276 w 365"/>
                  <a:gd name="T79" fmla="*/ 322 h 364"/>
                  <a:gd name="T80" fmla="*/ 313 w 365"/>
                  <a:gd name="T81" fmla="*/ 289 h 364"/>
                  <a:gd name="T82" fmla="*/ 338 w 365"/>
                  <a:gd name="T83" fmla="*/ 247 h 364"/>
                  <a:gd name="T84" fmla="*/ 351 w 365"/>
                  <a:gd name="T85" fmla="*/ 199 h 36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5"/>
                  <a:gd name="T130" fmla="*/ 0 h 364"/>
                  <a:gd name="T131" fmla="*/ 365 w 365"/>
                  <a:gd name="T132" fmla="*/ 364 h 36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5" h="364">
                    <a:moveTo>
                      <a:pt x="365" y="182"/>
                    </a:moveTo>
                    <a:lnTo>
                      <a:pt x="363" y="163"/>
                    </a:lnTo>
                    <a:lnTo>
                      <a:pt x="361" y="146"/>
                    </a:lnTo>
                    <a:lnTo>
                      <a:pt x="357" y="128"/>
                    </a:lnTo>
                    <a:lnTo>
                      <a:pt x="349" y="111"/>
                    </a:lnTo>
                    <a:lnTo>
                      <a:pt x="341" y="96"/>
                    </a:lnTo>
                    <a:lnTo>
                      <a:pt x="334" y="80"/>
                    </a:lnTo>
                    <a:lnTo>
                      <a:pt x="322" y="67"/>
                    </a:lnTo>
                    <a:lnTo>
                      <a:pt x="311" y="53"/>
                    </a:lnTo>
                    <a:lnTo>
                      <a:pt x="297" y="42"/>
                    </a:lnTo>
                    <a:lnTo>
                      <a:pt x="284" y="30"/>
                    </a:lnTo>
                    <a:lnTo>
                      <a:pt x="269" y="21"/>
                    </a:lnTo>
                    <a:lnTo>
                      <a:pt x="253" y="13"/>
                    </a:lnTo>
                    <a:lnTo>
                      <a:pt x="236" y="7"/>
                    </a:lnTo>
                    <a:lnTo>
                      <a:pt x="219" y="4"/>
                    </a:lnTo>
                    <a:lnTo>
                      <a:pt x="201" y="0"/>
                    </a:lnTo>
                    <a:lnTo>
                      <a:pt x="182" y="0"/>
                    </a:lnTo>
                    <a:lnTo>
                      <a:pt x="163" y="0"/>
                    </a:lnTo>
                    <a:lnTo>
                      <a:pt x="146" y="4"/>
                    </a:lnTo>
                    <a:lnTo>
                      <a:pt x="128" y="7"/>
                    </a:lnTo>
                    <a:lnTo>
                      <a:pt x="111" y="13"/>
                    </a:lnTo>
                    <a:lnTo>
                      <a:pt x="96" y="21"/>
                    </a:lnTo>
                    <a:lnTo>
                      <a:pt x="81" y="30"/>
                    </a:lnTo>
                    <a:lnTo>
                      <a:pt x="67" y="42"/>
                    </a:lnTo>
                    <a:lnTo>
                      <a:pt x="54" y="53"/>
                    </a:lnTo>
                    <a:lnTo>
                      <a:pt x="42" y="67"/>
                    </a:lnTo>
                    <a:lnTo>
                      <a:pt x="31" y="80"/>
                    </a:lnTo>
                    <a:lnTo>
                      <a:pt x="21" y="96"/>
                    </a:lnTo>
                    <a:lnTo>
                      <a:pt x="13" y="111"/>
                    </a:lnTo>
                    <a:lnTo>
                      <a:pt x="8" y="128"/>
                    </a:lnTo>
                    <a:lnTo>
                      <a:pt x="4" y="146"/>
                    </a:lnTo>
                    <a:lnTo>
                      <a:pt x="0" y="163"/>
                    </a:lnTo>
                    <a:lnTo>
                      <a:pt x="0" y="182"/>
                    </a:lnTo>
                    <a:lnTo>
                      <a:pt x="0" y="201"/>
                    </a:lnTo>
                    <a:lnTo>
                      <a:pt x="4" y="218"/>
                    </a:lnTo>
                    <a:lnTo>
                      <a:pt x="8" y="236"/>
                    </a:lnTo>
                    <a:lnTo>
                      <a:pt x="13" y="253"/>
                    </a:lnTo>
                    <a:lnTo>
                      <a:pt x="21" y="268"/>
                    </a:lnTo>
                    <a:lnTo>
                      <a:pt x="31" y="284"/>
                    </a:lnTo>
                    <a:lnTo>
                      <a:pt x="42" y="297"/>
                    </a:lnTo>
                    <a:lnTo>
                      <a:pt x="54" y="311"/>
                    </a:lnTo>
                    <a:lnTo>
                      <a:pt x="67" y="322"/>
                    </a:lnTo>
                    <a:lnTo>
                      <a:pt x="81" y="334"/>
                    </a:lnTo>
                    <a:lnTo>
                      <a:pt x="96" y="341"/>
                    </a:lnTo>
                    <a:lnTo>
                      <a:pt x="111" y="349"/>
                    </a:lnTo>
                    <a:lnTo>
                      <a:pt x="128" y="357"/>
                    </a:lnTo>
                    <a:lnTo>
                      <a:pt x="146" y="360"/>
                    </a:lnTo>
                    <a:lnTo>
                      <a:pt x="163" y="362"/>
                    </a:lnTo>
                    <a:lnTo>
                      <a:pt x="182" y="364"/>
                    </a:lnTo>
                    <a:lnTo>
                      <a:pt x="201" y="362"/>
                    </a:lnTo>
                    <a:lnTo>
                      <a:pt x="219" y="360"/>
                    </a:lnTo>
                    <a:lnTo>
                      <a:pt x="236" y="357"/>
                    </a:lnTo>
                    <a:lnTo>
                      <a:pt x="253" y="349"/>
                    </a:lnTo>
                    <a:lnTo>
                      <a:pt x="269" y="341"/>
                    </a:lnTo>
                    <a:lnTo>
                      <a:pt x="284" y="334"/>
                    </a:lnTo>
                    <a:lnTo>
                      <a:pt x="297" y="322"/>
                    </a:lnTo>
                    <a:lnTo>
                      <a:pt x="311" y="311"/>
                    </a:lnTo>
                    <a:lnTo>
                      <a:pt x="322" y="297"/>
                    </a:lnTo>
                    <a:lnTo>
                      <a:pt x="334" y="284"/>
                    </a:lnTo>
                    <a:lnTo>
                      <a:pt x="341" y="268"/>
                    </a:lnTo>
                    <a:lnTo>
                      <a:pt x="349" y="253"/>
                    </a:lnTo>
                    <a:lnTo>
                      <a:pt x="357" y="236"/>
                    </a:lnTo>
                    <a:lnTo>
                      <a:pt x="361" y="218"/>
                    </a:lnTo>
                    <a:lnTo>
                      <a:pt x="363" y="201"/>
                    </a:lnTo>
                    <a:lnTo>
                      <a:pt x="365" y="182"/>
                    </a:lnTo>
                    <a:lnTo>
                      <a:pt x="351" y="182"/>
                    </a:lnTo>
                    <a:lnTo>
                      <a:pt x="351" y="165"/>
                    </a:lnTo>
                    <a:lnTo>
                      <a:pt x="347" y="147"/>
                    </a:lnTo>
                    <a:lnTo>
                      <a:pt x="343" y="132"/>
                    </a:lnTo>
                    <a:lnTo>
                      <a:pt x="338" y="117"/>
                    </a:lnTo>
                    <a:lnTo>
                      <a:pt x="332" y="101"/>
                    </a:lnTo>
                    <a:lnTo>
                      <a:pt x="322" y="88"/>
                    </a:lnTo>
                    <a:lnTo>
                      <a:pt x="313" y="75"/>
                    </a:lnTo>
                    <a:lnTo>
                      <a:pt x="301" y="63"/>
                    </a:lnTo>
                    <a:lnTo>
                      <a:pt x="290" y="52"/>
                    </a:lnTo>
                    <a:lnTo>
                      <a:pt x="276" y="42"/>
                    </a:lnTo>
                    <a:lnTo>
                      <a:pt x="263" y="32"/>
                    </a:lnTo>
                    <a:lnTo>
                      <a:pt x="247" y="27"/>
                    </a:lnTo>
                    <a:lnTo>
                      <a:pt x="232" y="21"/>
                    </a:lnTo>
                    <a:lnTo>
                      <a:pt x="217" y="17"/>
                    </a:lnTo>
                    <a:lnTo>
                      <a:pt x="199" y="13"/>
                    </a:lnTo>
                    <a:lnTo>
                      <a:pt x="182" y="13"/>
                    </a:lnTo>
                    <a:lnTo>
                      <a:pt x="165" y="13"/>
                    </a:lnTo>
                    <a:lnTo>
                      <a:pt x="148" y="17"/>
                    </a:lnTo>
                    <a:lnTo>
                      <a:pt x="132" y="21"/>
                    </a:lnTo>
                    <a:lnTo>
                      <a:pt x="117" y="27"/>
                    </a:lnTo>
                    <a:lnTo>
                      <a:pt x="102" y="32"/>
                    </a:lnTo>
                    <a:lnTo>
                      <a:pt x="88" y="42"/>
                    </a:lnTo>
                    <a:lnTo>
                      <a:pt x="75" y="52"/>
                    </a:lnTo>
                    <a:lnTo>
                      <a:pt x="63" y="63"/>
                    </a:lnTo>
                    <a:lnTo>
                      <a:pt x="52" y="75"/>
                    </a:lnTo>
                    <a:lnTo>
                      <a:pt x="42" y="88"/>
                    </a:lnTo>
                    <a:lnTo>
                      <a:pt x="33" y="101"/>
                    </a:lnTo>
                    <a:lnTo>
                      <a:pt x="27" y="117"/>
                    </a:lnTo>
                    <a:lnTo>
                      <a:pt x="21" y="132"/>
                    </a:lnTo>
                    <a:lnTo>
                      <a:pt x="17" y="147"/>
                    </a:lnTo>
                    <a:lnTo>
                      <a:pt x="13" y="165"/>
                    </a:lnTo>
                    <a:lnTo>
                      <a:pt x="13" y="182"/>
                    </a:lnTo>
                    <a:lnTo>
                      <a:pt x="13" y="199"/>
                    </a:lnTo>
                    <a:lnTo>
                      <a:pt x="17" y="217"/>
                    </a:lnTo>
                    <a:lnTo>
                      <a:pt x="21" y="232"/>
                    </a:lnTo>
                    <a:lnTo>
                      <a:pt x="27" y="247"/>
                    </a:lnTo>
                    <a:lnTo>
                      <a:pt x="33" y="263"/>
                    </a:lnTo>
                    <a:lnTo>
                      <a:pt x="42" y="276"/>
                    </a:lnTo>
                    <a:lnTo>
                      <a:pt x="52" y="289"/>
                    </a:lnTo>
                    <a:lnTo>
                      <a:pt x="63" y="301"/>
                    </a:lnTo>
                    <a:lnTo>
                      <a:pt x="75" y="313"/>
                    </a:lnTo>
                    <a:lnTo>
                      <a:pt x="88" y="322"/>
                    </a:lnTo>
                    <a:lnTo>
                      <a:pt x="102" y="330"/>
                    </a:lnTo>
                    <a:lnTo>
                      <a:pt x="117" y="337"/>
                    </a:lnTo>
                    <a:lnTo>
                      <a:pt x="132" y="343"/>
                    </a:lnTo>
                    <a:lnTo>
                      <a:pt x="148" y="347"/>
                    </a:lnTo>
                    <a:lnTo>
                      <a:pt x="165" y="351"/>
                    </a:lnTo>
                    <a:lnTo>
                      <a:pt x="182" y="351"/>
                    </a:lnTo>
                    <a:lnTo>
                      <a:pt x="199" y="351"/>
                    </a:lnTo>
                    <a:lnTo>
                      <a:pt x="217" y="347"/>
                    </a:lnTo>
                    <a:lnTo>
                      <a:pt x="232" y="343"/>
                    </a:lnTo>
                    <a:lnTo>
                      <a:pt x="247" y="337"/>
                    </a:lnTo>
                    <a:lnTo>
                      <a:pt x="263" y="330"/>
                    </a:lnTo>
                    <a:lnTo>
                      <a:pt x="276" y="322"/>
                    </a:lnTo>
                    <a:lnTo>
                      <a:pt x="290" y="313"/>
                    </a:lnTo>
                    <a:lnTo>
                      <a:pt x="301" y="301"/>
                    </a:lnTo>
                    <a:lnTo>
                      <a:pt x="313" y="289"/>
                    </a:lnTo>
                    <a:lnTo>
                      <a:pt x="322" y="276"/>
                    </a:lnTo>
                    <a:lnTo>
                      <a:pt x="332" y="263"/>
                    </a:lnTo>
                    <a:lnTo>
                      <a:pt x="338" y="247"/>
                    </a:lnTo>
                    <a:lnTo>
                      <a:pt x="343" y="232"/>
                    </a:lnTo>
                    <a:lnTo>
                      <a:pt x="347" y="217"/>
                    </a:lnTo>
                    <a:lnTo>
                      <a:pt x="351" y="199"/>
                    </a:lnTo>
                    <a:lnTo>
                      <a:pt x="351" y="182"/>
                    </a:lnTo>
                    <a:lnTo>
                      <a:pt x="365" y="182"/>
                    </a:lnTo>
                    <a:close/>
                  </a:path>
                </a:pathLst>
              </a:custGeom>
              <a:solidFill>
                <a:srgbClr val="E4F4FF"/>
              </a:solidFill>
              <a:ln w="9525">
                <a:noFill/>
                <a:round/>
                <a:headEnd/>
                <a:tailEnd/>
              </a:ln>
            </p:spPr>
            <p:txBody>
              <a:bodyPr/>
              <a:lstStyle/>
              <a:p>
                <a:endParaRPr lang="en-US"/>
              </a:p>
            </p:txBody>
          </p:sp>
          <p:sp>
            <p:nvSpPr>
              <p:cNvPr id="27885" name="Freeform 1201"/>
              <p:cNvSpPr>
                <a:spLocks/>
              </p:cNvSpPr>
              <p:nvPr/>
            </p:nvSpPr>
            <p:spPr bwMode="auto">
              <a:xfrm>
                <a:off x="692" y="2029"/>
                <a:ext cx="353" cy="354"/>
              </a:xfrm>
              <a:custGeom>
                <a:avLst/>
                <a:gdLst>
                  <a:gd name="T0" fmla="*/ 349 w 353"/>
                  <a:gd name="T1" fmla="*/ 141 h 354"/>
                  <a:gd name="T2" fmla="*/ 330 w 353"/>
                  <a:gd name="T3" fmla="*/ 93 h 354"/>
                  <a:gd name="T4" fmla="*/ 301 w 353"/>
                  <a:gd name="T5" fmla="*/ 52 h 354"/>
                  <a:gd name="T6" fmla="*/ 261 w 353"/>
                  <a:gd name="T7" fmla="*/ 22 h 354"/>
                  <a:gd name="T8" fmla="*/ 211 w 353"/>
                  <a:gd name="T9" fmla="*/ 4 h 354"/>
                  <a:gd name="T10" fmla="*/ 159 w 353"/>
                  <a:gd name="T11" fmla="*/ 2 h 354"/>
                  <a:gd name="T12" fmla="*/ 107 w 353"/>
                  <a:gd name="T13" fmla="*/ 16 h 354"/>
                  <a:gd name="T14" fmla="*/ 65 w 353"/>
                  <a:gd name="T15" fmla="*/ 41 h 354"/>
                  <a:gd name="T16" fmla="*/ 30 w 353"/>
                  <a:gd name="T17" fmla="*/ 79 h 354"/>
                  <a:gd name="T18" fmla="*/ 7 w 353"/>
                  <a:gd name="T19" fmla="*/ 125 h 354"/>
                  <a:gd name="T20" fmla="*/ 0 w 353"/>
                  <a:gd name="T21" fmla="*/ 177 h 354"/>
                  <a:gd name="T22" fmla="*/ 7 w 353"/>
                  <a:gd name="T23" fmla="*/ 229 h 354"/>
                  <a:gd name="T24" fmla="*/ 30 w 353"/>
                  <a:gd name="T25" fmla="*/ 275 h 354"/>
                  <a:gd name="T26" fmla="*/ 65 w 353"/>
                  <a:gd name="T27" fmla="*/ 313 h 354"/>
                  <a:gd name="T28" fmla="*/ 107 w 353"/>
                  <a:gd name="T29" fmla="*/ 338 h 354"/>
                  <a:gd name="T30" fmla="*/ 159 w 353"/>
                  <a:gd name="T31" fmla="*/ 352 h 354"/>
                  <a:gd name="T32" fmla="*/ 211 w 353"/>
                  <a:gd name="T33" fmla="*/ 350 h 354"/>
                  <a:gd name="T34" fmla="*/ 261 w 353"/>
                  <a:gd name="T35" fmla="*/ 331 h 354"/>
                  <a:gd name="T36" fmla="*/ 301 w 353"/>
                  <a:gd name="T37" fmla="*/ 302 h 354"/>
                  <a:gd name="T38" fmla="*/ 330 w 353"/>
                  <a:gd name="T39" fmla="*/ 261 h 354"/>
                  <a:gd name="T40" fmla="*/ 349 w 353"/>
                  <a:gd name="T41" fmla="*/ 212 h 354"/>
                  <a:gd name="T42" fmla="*/ 339 w 353"/>
                  <a:gd name="T43" fmla="*/ 177 h 354"/>
                  <a:gd name="T44" fmla="*/ 332 w 353"/>
                  <a:gd name="T45" fmla="*/ 129 h 354"/>
                  <a:gd name="T46" fmla="*/ 311 w 353"/>
                  <a:gd name="T47" fmla="*/ 87 h 354"/>
                  <a:gd name="T48" fmla="*/ 280 w 353"/>
                  <a:gd name="T49" fmla="*/ 52 h 354"/>
                  <a:gd name="T50" fmla="*/ 240 w 353"/>
                  <a:gd name="T51" fmla="*/ 27 h 354"/>
                  <a:gd name="T52" fmla="*/ 193 w 353"/>
                  <a:gd name="T53" fmla="*/ 16 h 354"/>
                  <a:gd name="T54" fmla="*/ 144 w 353"/>
                  <a:gd name="T55" fmla="*/ 18 h 354"/>
                  <a:gd name="T56" fmla="*/ 99 w 353"/>
                  <a:gd name="T57" fmla="*/ 33 h 354"/>
                  <a:gd name="T58" fmla="*/ 61 w 353"/>
                  <a:gd name="T59" fmla="*/ 62 h 354"/>
                  <a:gd name="T60" fmla="*/ 32 w 353"/>
                  <a:gd name="T61" fmla="*/ 100 h 354"/>
                  <a:gd name="T62" fmla="*/ 17 w 353"/>
                  <a:gd name="T63" fmla="*/ 144 h 354"/>
                  <a:gd name="T64" fmla="*/ 15 w 353"/>
                  <a:gd name="T65" fmla="*/ 194 h 354"/>
                  <a:gd name="T66" fmla="*/ 27 w 353"/>
                  <a:gd name="T67" fmla="*/ 240 h 354"/>
                  <a:gd name="T68" fmla="*/ 51 w 353"/>
                  <a:gd name="T69" fmla="*/ 281 h 354"/>
                  <a:gd name="T70" fmla="*/ 86 w 353"/>
                  <a:gd name="T71" fmla="*/ 311 h 354"/>
                  <a:gd name="T72" fmla="*/ 128 w 353"/>
                  <a:gd name="T73" fmla="*/ 332 h 354"/>
                  <a:gd name="T74" fmla="*/ 176 w 353"/>
                  <a:gd name="T75" fmla="*/ 340 h 354"/>
                  <a:gd name="T76" fmla="*/ 224 w 353"/>
                  <a:gd name="T77" fmla="*/ 332 h 354"/>
                  <a:gd name="T78" fmla="*/ 266 w 353"/>
                  <a:gd name="T79" fmla="*/ 311 h 354"/>
                  <a:gd name="T80" fmla="*/ 301 w 353"/>
                  <a:gd name="T81" fmla="*/ 281 h 354"/>
                  <a:gd name="T82" fmla="*/ 326 w 353"/>
                  <a:gd name="T83" fmla="*/ 240 h 354"/>
                  <a:gd name="T84" fmla="*/ 337 w 353"/>
                  <a:gd name="T85" fmla="*/ 194 h 35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53"/>
                  <a:gd name="T130" fmla="*/ 0 h 354"/>
                  <a:gd name="T131" fmla="*/ 353 w 353"/>
                  <a:gd name="T132" fmla="*/ 354 h 35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53" h="354">
                    <a:moveTo>
                      <a:pt x="353" y="177"/>
                    </a:moveTo>
                    <a:lnTo>
                      <a:pt x="351" y="160"/>
                    </a:lnTo>
                    <a:lnTo>
                      <a:pt x="349" y="141"/>
                    </a:lnTo>
                    <a:lnTo>
                      <a:pt x="343" y="125"/>
                    </a:lnTo>
                    <a:lnTo>
                      <a:pt x="337" y="108"/>
                    </a:lnTo>
                    <a:lnTo>
                      <a:pt x="330" y="93"/>
                    </a:lnTo>
                    <a:lnTo>
                      <a:pt x="322" y="79"/>
                    </a:lnTo>
                    <a:lnTo>
                      <a:pt x="312" y="66"/>
                    </a:lnTo>
                    <a:lnTo>
                      <a:pt x="301" y="52"/>
                    </a:lnTo>
                    <a:lnTo>
                      <a:pt x="288" y="41"/>
                    </a:lnTo>
                    <a:lnTo>
                      <a:pt x="274" y="31"/>
                    </a:lnTo>
                    <a:lnTo>
                      <a:pt x="261" y="22"/>
                    </a:lnTo>
                    <a:lnTo>
                      <a:pt x="245" y="16"/>
                    </a:lnTo>
                    <a:lnTo>
                      <a:pt x="228" y="8"/>
                    </a:lnTo>
                    <a:lnTo>
                      <a:pt x="211" y="4"/>
                    </a:lnTo>
                    <a:lnTo>
                      <a:pt x="193" y="2"/>
                    </a:lnTo>
                    <a:lnTo>
                      <a:pt x="176" y="0"/>
                    </a:lnTo>
                    <a:lnTo>
                      <a:pt x="159" y="2"/>
                    </a:lnTo>
                    <a:lnTo>
                      <a:pt x="140" y="4"/>
                    </a:lnTo>
                    <a:lnTo>
                      <a:pt x="124" y="8"/>
                    </a:lnTo>
                    <a:lnTo>
                      <a:pt x="107" y="16"/>
                    </a:lnTo>
                    <a:lnTo>
                      <a:pt x="92" y="22"/>
                    </a:lnTo>
                    <a:lnTo>
                      <a:pt x="78" y="31"/>
                    </a:lnTo>
                    <a:lnTo>
                      <a:pt x="65" y="41"/>
                    </a:lnTo>
                    <a:lnTo>
                      <a:pt x="51" y="52"/>
                    </a:lnTo>
                    <a:lnTo>
                      <a:pt x="40" y="66"/>
                    </a:lnTo>
                    <a:lnTo>
                      <a:pt x="30" y="79"/>
                    </a:lnTo>
                    <a:lnTo>
                      <a:pt x="21" y="93"/>
                    </a:lnTo>
                    <a:lnTo>
                      <a:pt x="15" y="108"/>
                    </a:lnTo>
                    <a:lnTo>
                      <a:pt x="7" y="125"/>
                    </a:lnTo>
                    <a:lnTo>
                      <a:pt x="4" y="141"/>
                    </a:lnTo>
                    <a:lnTo>
                      <a:pt x="2" y="160"/>
                    </a:lnTo>
                    <a:lnTo>
                      <a:pt x="0" y="177"/>
                    </a:lnTo>
                    <a:lnTo>
                      <a:pt x="2" y="194"/>
                    </a:lnTo>
                    <a:lnTo>
                      <a:pt x="4" y="212"/>
                    </a:lnTo>
                    <a:lnTo>
                      <a:pt x="7" y="229"/>
                    </a:lnTo>
                    <a:lnTo>
                      <a:pt x="15" y="246"/>
                    </a:lnTo>
                    <a:lnTo>
                      <a:pt x="21" y="261"/>
                    </a:lnTo>
                    <a:lnTo>
                      <a:pt x="30" y="275"/>
                    </a:lnTo>
                    <a:lnTo>
                      <a:pt x="40" y="288"/>
                    </a:lnTo>
                    <a:lnTo>
                      <a:pt x="51" y="302"/>
                    </a:lnTo>
                    <a:lnTo>
                      <a:pt x="65" y="313"/>
                    </a:lnTo>
                    <a:lnTo>
                      <a:pt x="78" y="323"/>
                    </a:lnTo>
                    <a:lnTo>
                      <a:pt x="92" y="331"/>
                    </a:lnTo>
                    <a:lnTo>
                      <a:pt x="107" y="338"/>
                    </a:lnTo>
                    <a:lnTo>
                      <a:pt x="124" y="344"/>
                    </a:lnTo>
                    <a:lnTo>
                      <a:pt x="140" y="350"/>
                    </a:lnTo>
                    <a:lnTo>
                      <a:pt x="159" y="352"/>
                    </a:lnTo>
                    <a:lnTo>
                      <a:pt x="176" y="354"/>
                    </a:lnTo>
                    <a:lnTo>
                      <a:pt x="193" y="352"/>
                    </a:lnTo>
                    <a:lnTo>
                      <a:pt x="211" y="350"/>
                    </a:lnTo>
                    <a:lnTo>
                      <a:pt x="228" y="344"/>
                    </a:lnTo>
                    <a:lnTo>
                      <a:pt x="245" y="338"/>
                    </a:lnTo>
                    <a:lnTo>
                      <a:pt x="261" y="331"/>
                    </a:lnTo>
                    <a:lnTo>
                      <a:pt x="274" y="323"/>
                    </a:lnTo>
                    <a:lnTo>
                      <a:pt x="288" y="313"/>
                    </a:lnTo>
                    <a:lnTo>
                      <a:pt x="301" y="302"/>
                    </a:lnTo>
                    <a:lnTo>
                      <a:pt x="312" y="288"/>
                    </a:lnTo>
                    <a:lnTo>
                      <a:pt x="322" y="275"/>
                    </a:lnTo>
                    <a:lnTo>
                      <a:pt x="330" y="261"/>
                    </a:lnTo>
                    <a:lnTo>
                      <a:pt x="337" y="246"/>
                    </a:lnTo>
                    <a:lnTo>
                      <a:pt x="343" y="229"/>
                    </a:lnTo>
                    <a:lnTo>
                      <a:pt x="349" y="212"/>
                    </a:lnTo>
                    <a:lnTo>
                      <a:pt x="351" y="194"/>
                    </a:lnTo>
                    <a:lnTo>
                      <a:pt x="353" y="177"/>
                    </a:lnTo>
                    <a:lnTo>
                      <a:pt x="339" y="177"/>
                    </a:lnTo>
                    <a:lnTo>
                      <a:pt x="337" y="160"/>
                    </a:lnTo>
                    <a:lnTo>
                      <a:pt x="335" y="144"/>
                    </a:lnTo>
                    <a:lnTo>
                      <a:pt x="332" y="129"/>
                    </a:lnTo>
                    <a:lnTo>
                      <a:pt x="326" y="114"/>
                    </a:lnTo>
                    <a:lnTo>
                      <a:pt x="320" y="100"/>
                    </a:lnTo>
                    <a:lnTo>
                      <a:pt x="311" y="87"/>
                    </a:lnTo>
                    <a:lnTo>
                      <a:pt x="301" y="73"/>
                    </a:lnTo>
                    <a:lnTo>
                      <a:pt x="291" y="62"/>
                    </a:lnTo>
                    <a:lnTo>
                      <a:pt x="280" y="52"/>
                    </a:lnTo>
                    <a:lnTo>
                      <a:pt x="266" y="43"/>
                    </a:lnTo>
                    <a:lnTo>
                      <a:pt x="253" y="33"/>
                    </a:lnTo>
                    <a:lnTo>
                      <a:pt x="240" y="27"/>
                    </a:lnTo>
                    <a:lnTo>
                      <a:pt x="224" y="22"/>
                    </a:lnTo>
                    <a:lnTo>
                      <a:pt x="209" y="18"/>
                    </a:lnTo>
                    <a:lnTo>
                      <a:pt x="193" y="16"/>
                    </a:lnTo>
                    <a:lnTo>
                      <a:pt x="176" y="14"/>
                    </a:lnTo>
                    <a:lnTo>
                      <a:pt x="159" y="16"/>
                    </a:lnTo>
                    <a:lnTo>
                      <a:pt x="144" y="18"/>
                    </a:lnTo>
                    <a:lnTo>
                      <a:pt x="128" y="22"/>
                    </a:lnTo>
                    <a:lnTo>
                      <a:pt x="113" y="27"/>
                    </a:lnTo>
                    <a:lnTo>
                      <a:pt x="99" y="33"/>
                    </a:lnTo>
                    <a:lnTo>
                      <a:pt x="86" y="43"/>
                    </a:lnTo>
                    <a:lnTo>
                      <a:pt x="73" y="52"/>
                    </a:lnTo>
                    <a:lnTo>
                      <a:pt x="61" y="62"/>
                    </a:lnTo>
                    <a:lnTo>
                      <a:pt x="51" y="73"/>
                    </a:lnTo>
                    <a:lnTo>
                      <a:pt x="42" y="87"/>
                    </a:lnTo>
                    <a:lnTo>
                      <a:pt x="32" y="100"/>
                    </a:lnTo>
                    <a:lnTo>
                      <a:pt x="27" y="114"/>
                    </a:lnTo>
                    <a:lnTo>
                      <a:pt x="21" y="129"/>
                    </a:lnTo>
                    <a:lnTo>
                      <a:pt x="17" y="144"/>
                    </a:lnTo>
                    <a:lnTo>
                      <a:pt x="15" y="160"/>
                    </a:lnTo>
                    <a:lnTo>
                      <a:pt x="13" y="177"/>
                    </a:lnTo>
                    <a:lnTo>
                      <a:pt x="15" y="194"/>
                    </a:lnTo>
                    <a:lnTo>
                      <a:pt x="17" y="210"/>
                    </a:lnTo>
                    <a:lnTo>
                      <a:pt x="21" y="225"/>
                    </a:lnTo>
                    <a:lnTo>
                      <a:pt x="27" y="240"/>
                    </a:lnTo>
                    <a:lnTo>
                      <a:pt x="32" y="254"/>
                    </a:lnTo>
                    <a:lnTo>
                      <a:pt x="42" y="267"/>
                    </a:lnTo>
                    <a:lnTo>
                      <a:pt x="51" y="281"/>
                    </a:lnTo>
                    <a:lnTo>
                      <a:pt x="61" y="292"/>
                    </a:lnTo>
                    <a:lnTo>
                      <a:pt x="73" y="302"/>
                    </a:lnTo>
                    <a:lnTo>
                      <a:pt x="86" y="311"/>
                    </a:lnTo>
                    <a:lnTo>
                      <a:pt x="99" y="321"/>
                    </a:lnTo>
                    <a:lnTo>
                      <a:pt x="113" y="327"/>
                    </a:lnTo>
                    <a:lnTo>
                      <a:pt x="128" y="332"/>
                    </a:lnTo>
                    <a:lnTo>
                      <a:pt x="144" y="336"/>
                    </a:lnTo>
                    <a:lnTo>
                      <a:pt x="159" y="338"/>
                    </a:lnTo>
                    <a:lnTo>
                      <a:pt x="176" y="340"/>
                    </a:lnTo>
                    <a:lnTo>
                      <a:pt x="193" y="338"/>
                    </a:lnTo>
                    <a:lnTo>
                      <a:pt x="209" y="336"/>
                    </a:lnTo>
                    <a:lnTo>
                      <a:pt x="224" y="332"/>
                    </a:lnTo>
                    <a:lnTo>
                      <a:pt x="240" y="327"/>
                    </a:lnTo>
                    <a:lnTo>
                      <a:pt x="253" y="321"/>
                    </a:lnTo>
                    <a:lnTo>
                      <a:pt x="266" y="311"/>
                    </a:lnTo>
                    <a:lnTo>
                      <a:pt x="280" y="302"/>
                    </a:lnTo>
                    <a:lnTo>
                      <a:pt x="291" y="292"/>
                    </a:lnTo>
                    <a:lnTo>
                      <a:pt x="301" y="281"/>
                    </a:lnTo>
                    <a:lnTo>
                      <a:pt x="311" y="267"/>
                    </a:lnTo>
                    <a:lnTo>
                      <a:pt x="320" y="254"/>
                    </a:lnTo>
                    <a:lnTo>
                      <a:pt x="326" y="240"/>
                    </a:lnTo>
                    <a:lnTo>
                      <a:pt x="332" y="225"/>
                    </a:lnTo>
                    <a:lnTo>
                      <a:pt x="335" y="210"/>
                    </a:lnTo>
                    <a:lnTo>
                      <a:pt x="337" y="194"/>
                    </a:lnTo>
                    <a:lnTo>
                      <a:pt x="339" y="177"/>
                    </a:lnTo>
                    <a:lnTo>
                      <a:pt x="353" y="177"/>
                    </a:lnTo>
                    <a:close/>
                  </a:path>
                </a:pathLst>
              </a:custGeom>
              <a:solidFill>
                <a:srgbClr val="E5F4FF"/>
              </a:solidFill>
              <a:ln w="9525">
                <a:noFill/>
                <a:round/>
                <a:headEnd/>
                <a:tailEnd/>
              </a:ln>
            </p:spPr>
            <p:txBody>
              <a:bodyPr/>
              <a:lstStyle/>
              <a:p>
                <a:endParaRPr lang="en-US"/>
              </a:p>
            </p:txBody>
          </p:sp>
          <p:sp>
            <p:nvSpPr>
              <p:cNvPr id="27886" name="Freeform 1202"/>
              <p:cNvSpPr>
                <a:spLocks/>
              </p:cNvSpPr>
              <p:nvPr/>
            </p:nvSpPr>
            <p:spPr bwMode="auto">
              <a:xfrm>
                <a:off x="699" y="2037"/>
                <a:ext cx="338" cy="338"/>
              </a:xfrm>
              <a:custGeom>
                <a:avLst/>
                <a:gdLst>
                  <a:gd name="T0" fmla="*/ 334 w 338"/>
                  <a:gd name="T1" fmla="*/ 134 h 338"/>
                  <a:gd name="T2" fmla="*/ 319 w 338"/>
                  <a:gd name="T3" fmla="*/ 88 h 338"/>
                  <a:gd name="T4" fmla="*/ 288 w 338"/>
                  <a:gd name="T5" fmla="*/ 50 h 338"/>
                  <a:gd name="T6" fmla="*/ 250 w 338"/>
                  <a:gd name="T7" fmla="*/ 19 h 338"/>
                  <a:gd name="T8" fmla="*/ 204 w 338"/>
                  <a:gd name="T9" fmla="*/ 4 h 338"/>
                  <a:gd name="T10" fmla="*/ 152 w 338"/>
                  <a:gd name="T11" fmla="*/ 0 h 338"/>
                  <a:gd name="T12" fmla="*/ 104 w 338"/>
                  <a:gd name="T13" fmla="*/ 14 h 338"/>
                  <a:gd name="T14" fmla="*/ 62 w 338"/>
                  <a:gd name="T15" fmla="*/ 39 h 338"/>
                  <a:gd name="T16" fmla="*/ 29 w 338"/>
                  <a:gd name="T17" fmla="*/ 75 h 338"/>
                  <a:gd name="T18" fmla="*/ 8 w 338"/>
                  <a:gd name="T19" fmla="*/ 119 h 338"/>
                  <a:gd name="T20" fmla="*/ 0 w 338"/>
                  <a:gd name="T21" fmla="*/ 169 h 338"/>
                  <a:gd name="T22" fmla="*/ 8 w 338"/>
                  <a:gd name="T23" fmla="*/ 219 h 338"/>
                  <a:gd name="T24" fmla="*/ 29 w 338"/>
                  <a:gd name="T25" fmla="*/ 263 h 338"/>
                  <a:gd name="T26" fmla="*/ 62 w 338"/>
                  <a:gd name="T27" fmla="*/ 300 h 338"/>
                  <a:gd name="T28" fmla="*/ 104 w 338"/>
                  <a:gd name="T29" fmla="*/ 324 h 338"/>
                  <a:gd name="T30" fmla="*/ 152 w 338"/>
                  <a:gd name="T31" fmla="*/ 338 h 338"/>
                  <a:gd name="T32" fmla="*/ 204 w 338"/>
                  <a:gd name="T33" fmla="*/ 334 h 338"/>
                  <a:gd name="T34" fmla="*/ 250 w 338"/>
                  <a:gd name="T35" fmla="*/ 317 h 338"/>
                  <a:gd name="T36" fmla="*/ 288 w 338"/>
                  <a:gd name="T37" fmla="*/ 288 h 338"/>
                  <a:gd name="T38" fmla="*/ 319 w 338"/>
                  <a:gd name="T39" fmla="*/ 250 h 338"/>
                  <a:gd name="T40" fmla="*/ 334 w 338"/>
                  <a:gd name="T41" fmla="*/ 204 h 338"/>
                  <a:gd name="T42" fmla="*/ 325 w 338"/>
                  <a:gd name="T43" fmla="*/ 169 h 338"/>
                  <a:gd name="T44" fmla="*/ 319 w 338"/>
                  <a:gd name="T45" fmla="*/ 123 h 338"/>
                  <a:gd name="T46" fmla="*/ 298 w 338"/>
                  <a:gd name="T47" fmla="*/ 81 h 338"/>
                  <a:gd name="T48" fmla="*/ 269 w 338"/>
                  <a:gd name="T49" fmla="*/ 48 h 338"/>
                  <a:gd name="T50" fmla="*/ 231 w 338"/>
                  <a:gd name="T51" fmla="*/ 25 h 338"/>
                  <a:gd name="T52" fmla="*/ 185 w 338"/>
                  <a:gd name="T53" fmla="*/ 14 h 338"/>
                  <a:gd name="T54" fmla="*/ 139 w 338"/>
                  <a:gd name="T55" fmla="*/ 15 h 338"/>
                  <a:gd name="T56" fmla="*/ 94 w 338"/>
                  <a:gd name="T57" fmla="*/ 31 h 338"/>
                  <a:gd name="T58" fmla="*/ 58 w 338"/>
                  <a:gd name="T59" fmla="*/ 58 h 338"/>
                  <a:gd name="T60" fmla="*/ 31 w 338"/>
                  <a:gd name="T61" fmla="*/ 94 h 338"/>
                  <a:gd name="T62" fmla="*/ 16 w 338"/>
                  <a:gd name="T63" fmla="*/ 138 h 338"/>
                  <a:gd name="T64" fmla="*/ 14 w 338"/>
                  <a:gd name="T65" fmla="*/ 184 h 338"/>
                  <a:gd name="T66" fmla="*/ 25 w 338"/>
                  <a:gd name="T67" fmla="*/ 230 h 338"/>
                  <a:gd name="T68" fmla="*/ 48 w 338"/>
                  <a:gd name="T69" fmla="*/ 269 h 338"/>
                  <a:gd name="T70" fmla="*/ 81 w 338"/>
                  <a:gd name="T71" fmla="*/ 298 h 338"/>
                  <a:gd name="T72" fmla="*/ 123 w 338"/>
                  <a:gd name="T73" fmla="*/ 319 h 338"/>
                  <a:gd name="T74" fmla="*/ 169 w 338"/>
                  <a:gd name="T75" fmla="*/ 324 h 338"/>
                  <a:gd name="T76" fmla="*/ 215 w 338"/>
                  <a:gd name="T77" fmla="*/ 319 h 338"/>
                  <a:gd name="T78" fmla="*/ 256 w 338"/>
                  <a:gd name="T79" fmla="*/ 298 h 338"/>
                  <a:gd name="T80" fmla="*/ 290 w 338"/>
                  <a:gd name="T81" fmla="*/ 269 h 338"/>
                  <a:gd name="T82" fmla="*/ 313 w 338"/>
                  <a:gd name="T83" fmla="*/ 230 h 338"/>
                  <a:gd name="T84" fmla="*/ 325 w 338"/>
                  <a:gd name="T85" fmla="*/ 184 h 33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38"/>
                  <a:gd name="T130" fmla="*/ 0 h 338"/>
                  <a:gd name="T131" fmla="*/ 338 w 338"/>
                  <a:gd name="T132" fmla="*/ 338 h 33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38" h="338">
                    <a:moveTo>
                      <a:pt x="338" y="169"/>
                    </a:moveTo>
                    <a:lnTo>
                      <a:pt x="338" y="152"/>
                    </a:lnTo>
                    <a:lnTo>
                      <a:pt x="334" y="134"/>
                    </a:lnTo>
                    <a:lnTo>
                      <a:pt x="330" y="119"/>
                    </a:lnTo>
                    <a:lnTo>
                      <a:pt x="325" y="104"/>
                    </a:lnTo>
                    <a:lnTo>
                      <a:pt x="319" y="88"/>
                    </a:lnTo>
                    <a:lnTo>
                      <a:pt x="309" y="75"/>
                    </a:lnTo>
                    <a:lnTo>
                      <a:pt x="300" y="62"/>
                    </a:lnTo>
                    <a:lnTo>
                      <a:pt x="288" y="50"/>
                    </a:lnTo>
                    <a:lnTo>
                      <a:pt x="277" y="39"/>
                    </a:lnTo>
                    <a:lnTo>
                      <a:pt x="263" y="29"/>
                    </a:lnTo>
                    <a:lnTo>
                      <a:pt x="250" y="19"/>
                    </a:lnTo>
                    <a:lnTo>
                      <a:pt x="234" y="14"/>
                    </a:lnTo>
                    <a:lnTo>
                      <a:pt x="219" y="8"/>
                    </a:lnTo>
                    <a:lnTo>
                      <a:pt x="204" y="4"/>
                    </a:lnTo>
                    <a:lnTo>
                      <a:pt x="186" y="0"/>
                    </a:lnTo>
                    <a:lnTo>
                      <a:pt x="169" y="0"/>
                    </a:lnTo>
                    <a:lnTo>
                      <a:pt x="152" y="0"/>
                    </a:lnTo>
                    <a:lnTo>
                      <a:pt x="135" y="4"/>
                    </a:lnTo>
                    <a:lnTo>
                      <a:pt x="119" y="8"/>
                    </a:lnTo>
                    <a:lnTo>
                      <a:pt x="104" y="14"/>
                    </a:lnTo>
                    <a:lnTo>
                      <a:pt x="89" y="19"/>
                    </a:lnTo>
                    <a:lnTo>
                      <a:pt x="75" y="29"/>
                    </a:lnTo>
                    <a:lnTo>
                      <a:pt x="62" y="39"/>
                    </a:lnTo>
                    <a:lnTo>
                      <a:pt x="50" y="50"/>
                    </a:lnTo>
                    <a:lnTo>
                      <a:pt x="39" y="62"/>
                    </a:lnTo>
                    <a:lnTo>
                      <a:pt x="29" y="75"/>
                    </a:lnTo>
                    <a:lnTo>
                      <a:pt x="20" y="88"/>
                    </a:lnTo>
                    <a:lnTo>
                      <a:pt x="14" y="104"/>
                    </a:lnTo>
                    <a:lnTo>
                      <a:pt x="8" y="119"/>
                    </a:lnTo>
                    <a:lnTo>
                      <a:pt x="4" y="134"/>
                    </a:lnTo>
                    <a:lnTo>
                      <a:pt x="0" y="152"/>
                    </a:lnTo>
                    <a:lnTo>
                      <a:pt x="0" y="169"/>
                    </a:lnTo>
                    <a:lnTo>
                      <a:pt x="0" y="186"/>
                    </a:lnTo>
                    <a:lnTo>
                      <a:pt x="4" y="204"/>
                    </a:lnTo>
                    <a:lnTo>
                      <a:pt x="8" y="219"/>
                    </a:lnTo>
                    <a:lnTo>
                      <a:pt x="14" y="234"/>
                    </a:lnTo>
                    <a:lnTo>
                      <a:pt x="20" y="250"/>
                    </a:lnTo>
                    <a:lnTo>
                      <a:pt x="29" y="263"/>
                    </a:lnTo>
                    <a:lnTo>
                      <a:pt x="39" y="276"/>
                    </a:lnTo>
                    <a:lnTo>
                      <a:pt x="50" y="288"/>
                    </a:lnTo>
                    <a:lnTo>
                      <a:pt x="62" y="300"/>
                    </a:lnTo>
                    <a:lnTo>
                      <a:pt x="75" y="309"/>
                    </a:lnTo>
                    <a:lnTo>
                      <a:pt x="89" y="317"/>
                    </a:lnTo>
                    <a:lnTo>
                      <a:pt x="104" y="324"/>
                    </a:lnTo>
                    <a:lnTo>
                      <a:pt x="119" y="330"/>
                    </a:lnTo>
                    <a:lnTo>
                      <a:pt x="135" y="334"/>
                    </a:lnTo>
                    <a:lnTo>
                      <a:pt x="152" y="338"/>
                    </a:lnTo>
                    <a:lnTo>
                      <a:pt x="169" y="338"/>
                    </a:lnTo>
                    <a:lnTo>
                      <a:pt x="186" y="338"/>
                    </a:lnTo>
                    <a:lnTo>
                      <a:pt x="204" y="334"/>
                    </a:lnTo>
                    <a:lnTo>
                      <a:pt x="219" y="330"/>
                    </a:lnTo>
                    <a:lnTo>
                      <a:pt x="234" y="324"/>
                    </a:lnTo>
                    <a:lnTo>
                      <a:pt x="250" y="317"/>
                    </a:lnTo>
                    <a:lnTo>
                      <a:pt x="263" y="309"/>
                    </a:lnTo>
                    <a:lnTo>
                      <a:pt x="277" y="300"/>
                    </a:lnTo>
                    <a:lnTo>
                      <a:pt x="288" y="288"/>
                    </a:lnTo>
                    <a:lnTo>
                      <a:pt x="300" y="276"/>
                    </a:lnTo>
                    <a:lnTo>
                      <a:pt x="309" y="263"/>
                    </a:lnTo>
                    <a:lnTo>
                      <a:pt x="319" y="250"/>
                    </a:lnTo>
                    <a:lnTo>
                      <a:pt x="325" y="234"/>
                    </a:lnTo>
                    <a:lnTo>
                      <a:pt x="330" y="219"/>
                    </a:lnTo>
                    <a:lnTo>
                      <a:pt x="334" y="204"/>
                    </a:lnTo>
                    <a:lnTo>
                      <a:pt x="338" y="186"/>
                    </a:lnTo>
                    <a:lnTo>
                      <a:pt x="338" y="169"/>
                    </a:lnTo>
                    <a:lnTo>
                      <a:pt x="325" y="169"/>
                    </a:lnTo>
                    <a:lnTo>
                      <a:pt x="325" y="154"/>
                    </a:lnTo>
                    <a:lnTo>
                      <a:pt x="323" y="138"/>
                    </a:lnTo>
                    <a:lnTo>
                      <a:pt x="319" y="123"/>
                    </a:lnTo>
                    <a:lnTo>
                      <a:pt x="313" y="108"/>
                    </a:lnTo>
                    <a:lnTo>
                      <a:pt x="307" y="94"/>
                    </a:lnTo>
                    <a:lnTo>
                      <a:pt x="298" y="81"/>
                    </a:lnTo>
                    <a:lnTo>
                      <a:pt x="290" y="69"/>
                    </a:lnTo>
                    <a:lnTo>
                      <a:pt x="281" y="58"/>
                    </a:lnTo>
                    <a:lnTo>
                      <a:pt x="269" y="48"/>
                    </a:lnTo>
                    <a:lnTo>
                      <a:pt x="256" y="39"/>
                    </a:lnTo>
                    <a:lnTo>
                      <a:pt x="244" y="31"/>
                    </a:lnTo>
                    <a:lnTo>
                      <a:pt x="231" y="25"/>
                    </a:lnTo>
                    <a:lnTo>
                      <a:pt x="215" y="19"/>
                    </a:lnTo>
                    <a:lnTo>
                      <a:pt x="200" y="15"/>
                    </a:lnTo>
                    <a:lnTo>
                      <a:pt x="185" y="14"/>
                    </a:lnTo>
                    <a:lnTo>
                      <a:pt x="169" y="14"/>
                    </a:lnTo>
                    <a:lnTo>
                      <a:pt x="154" y="14"/>
                    </a:lnTo>
                    <a:lnTo>
                      <a:pt x="139" y="15"/>
                    </a:lnTo>
                    <a:lnTo>
                      <a:pt x="123" y="19"/>
                    </a:lnTo>
                    <a:lnTo>
                      <a:pt x="108" y="25"/>
                    </a:lnTo>
                    <a:lnTo>
                      <a:pt x="94" y="31"/>
                    </a:lnTo>
                    <a:lnTo>
                      <a:pt x="81" y="39"/>
                    </a:lnTo>
                    <a:lnTo>
                      <a:pt x="69" y="48"/>
                    </a:lnTo>
                    <a:lnTo>
                      <a:pt x="58" y="58"/>
                    </a:lnTo>
                    <a:lnTo>
                      <a:pt x="48" y="69"/>
                    </a:lnTo>
                    <a:lnTo>
                      <a:pt x="39" y="81"/>
                    </a:lnTo>
                    <a:lnTo>
                      <a:pt x="31" y="94"/>
                    </a:lnTo>
                    <a:lnTo>
                      <a:pt x="25" y="108"/>
                    </a:lnTo>
                    <a:lnTo>
                      <a:pt x="20" y="123"/>
                    </a:lnTo>
                    <a:lnTo>
                      <a:pt x="16" y="138"/>
                    </a:lnTo>
                    <a:lnTo>
                      <a:pt x="14" y="154"/>
                    </a:lnTo>
                    <a:lnTo>
                      <a:pt x="14" y="169"/>
                    </a:lnTo>
                    <a:lnTo>
                      <a:pt x="14" y="184"/>
                    </a:lnTo>
                    <a:lnTo>
                      <a:pt x="16" y="200"/>
                    </a:lnTo>
                    <a:lnTo>
                      <a:pt x="20" y="215"/>
                    </a:lnTo>
                    <a:lnTo>
                      <a:pt x="25" y="230"/>
                    </a:lnTo>
                    <a:lnTo>
                      <a:pt x="31" y="244"/>
                    </a:lnTo>
                    <a:lnTo>
                      <a:pt x="39" y="255"/>
                    </a:lnTo>
                    <a:lnTo>
                      <a:pt x="48" y="269"/>
                    </a:lnTo>
                    <a:lnTo>
                      <a:pt x="58" y="280"/>
                    </a:lnTo>
                    <a:lnTo>
                      <a:pt x="69" y="290"/>
                    </a:lnTo>
                    <a:lnTo>
                      <a:pt x="81" y="298"/>
                    </a:lnTo>
                    <a:lnTo>
                      <a:pt x="94" y="307"/>
                    </a:lnTo>
                    <a:lnTo>
                      <a:pt x="108" y="313"/>
                    </a:lnTo>
                    <a:lnTo>
                      <a:pt x="123" y="319"/>
                    </a:lnTo>
                    <a:lnTo>
                      <a:pt x="139" y="323"/>
                    </a:lnTo>
                    <a:lnTo>
                      <a:pt x="154" y="324"/>
                    </a:lnTo>
                    <a:lnTo>
                      <a:pt x="169" y="324"/>
                    </a:lnTo>
                    <a:lnTo>
                      <a:pt x="185" y="324"/>
                    </a:lnTo>
                    <a:lnTo>
                      <a:pt x="200" y="323"/>
                    </a:lnTo>
                    <a:lnTo>
                      <a:pt x="215" y="319"/>
                    </a:lnTo>
                    <a:lnTo>
                      <a:pt x="231" y="313"/>
                    </a:lnTo>
                    <a:lnTo>
                      <a:pt x="244" y="307"/>
                    </a:lnTo>
                    <a:lnTo>
                      <a:pt x="256" y="298"/>
                    </a:lnTo>
                    <a:lnTo>
                      <a:pt x="269" y="290"/>
                    </a:lnTo>
                    <a:lnTo>
                      <a:pt x="281" y="280"/>
                    </a:lnTo>
                    <a:lnTo>
                      <a:pt x="290" y="269"/>
                    </a:lnTo>
                    <a:lnTo>
                      <a:pt x="298" y="255"/>
                    </a:lnTo>
                    <a:lnTo>
                      <a:pt x="307" y="244"/>
                    </a:lnTo>
                    <a:lnTo>
                      <a:pt x="313" y="230"/>
                    </a:lnTo>
                    <a:lnTo>
                      <a:pt x="319" y="215"/>
                    </a:lnTo>
                    <a:lnTo>
                      <a:pt x="323" y="200"/>
                    </a:lnTo>
                    <a:lnTo>
                      <a:pt x="325" y="184"/>
                    </a:lnTo>
                    <a:lnTo>
                      <a:pt x="325" y="169"/>
                    </a:lnTo>
                    <a:lnTo>
                      <a:pt x="338" y="169"/>
                    </a:lnTo>
                    <a:close/>
                  </a:path>
                </a:pathLst>
              </a:custGeom>
              <a:solidFill>
                <a:srgbClr val="E6F5FF"/>
              </a:solidFill>
              <a:ln w="9525">
                <a:noFill/>
                <a:round/>
                <a:headEnd/>
                <a:tailEnd/>
              </a:ln>
            </p:spPr>
            <p:txBody>
              <a:bodyPr/>
              <a:lstStyle/>
              <a:p>
                <a:endParaRPr lang="en-US"/>
              </a:p>
            </p:txBody>
          </p:sp>
          <p:sp>
            <p:nvSpPr>
              <p:cNvPr id="27887" name="Freeform 1203"/>
              <p:cNvSpPr>
                <a:spLocks/>
              </p:cNvSpPr>
              <p:nvPr/>
            </p:nvSpPr>
            <p:spPr bwMode="auto">
              <a:xfrm>
                <a:off x="705" y="2043"/>
                <a:ext cx="326" cy="326"/>
              </a:xfrm>
              <a:custGeom>
                <a:avLst/>
                <a:gdLst>
                  <a:gd name="T0" fmla="*/ 322 w 326"/>
                  <a:gd name="T1" fmla="*/ 130 h 326"/>
                  <a:gd name="T2" fmla="*/ 307 w 326"/>
                  <a:gd name="T3" fmla="*/ 86 h 326"/>
                  <a:gd name="T4" fmla="*/ 278 w 326"/>
                  <a:gd name="T5" fmla="*/ 48 h 326"/>
                  <a:gd name="T6" fmla="*/ 240 w 326"/>
                  <a:gd name="T7" fmla="*/ 19 h 326"/>
                  <a:gd name="T8" fmla="*/ 196 w 326"/>
                  <a:gd name="T9" fmla="*/ 4 h 326"/>
                  <a:gd name="T10" fmla="*/ 146 w 326"/>
                  <a:gd name="T11" fmla="*/ 2 h 326"/>
                  <a:gd name="T12" fmla="*/ 100 w 326"/>
                  <a:gd name="T13" fmla="*/ 13 h 326"/>
                  <a:gd name="T14" fmla="*/ 60 w 326"/>
                  <a:gd name="T15" fmla="*/ 38 h 326"/>
                  <a:gd name="T16" fmla="*/ 29 w 326"/>
                  <a:gd name="T17" fmla="*/ 73 h 326"/>
                  <a:gd name="T18" fmla="*/ 8 w 326"/>
                  <a:gd name="T19" fmla="*/ 115 h 326"/>
                  <a:gd name="T20" fmla="*/ 0 w 326"/>
                  <a:gd name="T21" fmla="*/ 163 h 326"/>
                  <a:gd name="T22" fmla="*/ 8 w 326"/>
                  <a:gd name="T23" fmla="*/ 211 h 326"/>
                  <a:gd name="T24" fmla="*/ 29 w 326"/>
                  <a:gd name="T25" fmla="*/ 253 h 326"/>
                  <a:gd name="T26" fmla="*/ 60 w 326"/>
                  <a:gd name="T27" fmla="*/ 288 h 326"/>
                  <a:gd name="T28" fmla="*/ 100 w 326"/>
                  <a:gd name="T29" fmla="*/ 313 h 326"/>
                  <a:gd name="T30" fmla="*/ 146 w 326"/>
                  <a:gd name="T31" fmla="*/ 324 h 326"/>
                  <a:gd name="T32" fmla="*/ 196 w 326"/>
                  <a:gd name="T33" fmla="*/ 322 h 326"/>
                  <a:gd name="T34" fmla="*/ 240 w 326"/>
                  <a:gd name="T35" fmla="*/ 307 h 326"/>
                  <a:gd name="T36" fmla="*/ 278 w 326"/>
                  <a:gd name="T37" fmla="*/ 278 h 326"/>
                  <a:gd name="T38" fmla="*/ 307 w 326"/>
                  <a:gd name="T39" fmla="*/ 240 h 326"/>
                  <a:gd name="T40" fmla="*/ 322 w 326"/>
                  <a:gd name="T41" fmla="*/ 196 h 326"/>
                  <a:gd name="T42" fmla="*/ 313 w 326"/>
                  <a:gd name="T43" fmla="*/ 163 h 326"/>
                  <a:gd name="T44" fmla="*/ 305 w 326"/>
                  <a:gd name="T45" fmla="*/ 119 h 326"/>
                  <a:gd name="T46" fmla="*/ 288 w 326"/>
                  <a:gd name="T47" fmla="*/ 79 h 326"/>
                  <a:gd name="T48" fmla="*/ 259 w 326"/>
                  <a:gd name="T49" fmla="*/ 48 h 326"/>
                  <a:gd name="T50" fmla="*/ 221 w 326"/>
                  <a:gd name="T51" fmla="*/ 25 h 326"/>
                  <a:gd name="T52" fmla="*/ 179 w 326"/>
                  <a:gd name="T53" fmla="*/ 13 h 326"/>
                  <a:gd name="T54" fmla="*/ 133 w 326"/>
                  <a:gd name="T55" fmla="*/ 17 h 326"/>
                  <a:gd name="T56" fmla="*/ 92 w 326"/>
                  <a:gd name="T57" fmla="*/ 31 h 326"/>
                  <a:gd name="T58" fmla="*/ 58 w 326"/>
                  <a:gd name="T59" fmla="*/ 57 h 326"/>
                  <a:gd name="T60" fmla="*/ 31 w 326"/>
                  <a:gd name="T61" fmla="*/ 92 h 326"/>
                  <a:gd name="T62" fmla="*/ 17 w 326"/>
                  <a:gd name="T63" fmla="*/ 132 h 326"/>
                  <a:gd name="T64" fmla="*/ 14 w 326"/>
                  <a:gd name="T65" fmla="*/ 178 h 326"/>
                  <a:gd name="T66" fmla="*/ 25 w 326"/>
                  <a:gd name="T67" fmla="*/ 221 h 326"/>
                  <a:gd name="T68" fmla="*/ 48 w 326"/>
                  <a:gd name="T69" fmla="*/ 259 h 326"/>
                  <a:gd name="T70" fmla="*/ 79 w 326"/>
                  <a:gd name="T71" fmla="*/ 288 h 326"/>
                  <a:gd name="T72" fmla="*/ 119 w 326"/>
                  <a:gd name="T73" fmla="*/ 305 h 326"/>
                  <a:gd name="T74" fmla="*/ 163 w 326"/>
                  <a:gd name="T75" fmla="*/ 313 h 326"/>
                  <a:gd name="T76" fmla="*/ 207 w 326"/>
                  <a:gd name="T77" fmla="*/ 305 h 326"/>
                  <a:gd name="T78" fmla="*/ 248 w 326"/>
                  <a:gd name="T79" fmla="*/ 288 h 326"/>
                  <a:gd name="T80" fmla="*/ 278 w 326"/>
                  <a:gd name="T81" fmla="*/ 259 h 326"/>
                  <a:gd name="T82" fmla="*/ 301 w 326"/>
                  <a:gd name="T83" fmla="*/ 221 h 326"/>
                  <a:gd name="T84" fmla="*/ 313 w 326"/>
                  <a:gd name="T85" fmla="*/ 178 h 32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26"/>
                  <a:gd name="T130" fmla="*/ 0 h 326"/>
                  <a:gd name="T131" fmla="*/ 326 w 326"/>
                  <a:gd name="T132" fmla="*/ 326 h 32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26" h="326">
                    <a:moveTo>
                      <a:pt x="326" y="163"/>
                    </a:moveTo>
                    <a:lnTo>
                      <a:pt x="324" y="146"/>
                    </a:lnTo>
                    <a:lnTo>
                      <a:pt x="322" y="130"/>
                    </a:lnTo>
                    <a:lnTo>
                      <a:pt x="319" y="115"/>
                    </a:lnTo>
                    <a:lnTo>
                      <a:pt x="313" y="100"/>
                    </a:lnTo>
                    <a:lnTo>
                      <a:pt x="307" y="86"/>
                    </a:lnTo>
                    <a:lnTo>
                      <a:pt x="298" y="73"/>
                    </a:lnTo>
                    <a:lnTo>
                      <a:pt x="288" y="59"/>
                    </a:lnTo>
                    <a:lnTo>
                      <a:pt x="278" y="48"/>
                    </a:lnTo>
                    <a:lnTo>
                      <a:pt x="267" y="38"/>
                    </a:lnTo>
                    <a:lnTo>
                      <a:pt x="253" y="29"/>
                    </a:lnTo>
                    <a:lnTo>
                      <a:pt x="240" y="19"/>
                    </a:lnTo>
                    <a:lnTo>
                      <a:pt x="227" y="13"/>
                    </a:lnTo>
                    <a:lnTo>
                      <a:pt x="211" y="8"/>
                    </a:lnTo>
                    <a:lnTo>
                      <a:pt x="196" y="4"/>
                    </a:lnTo>
                    <a:lnTo>
                      <a:pt x="180" y="2"/>
                    </a:lnTo>
                    <a:lnTo>
                      <a:pt x="163" y="0"/>
                    </a:lnTo>
                    <a:lnTo>
                      <a:pt x="146" y="2"/>
                    </a:lnTo>
                    <a:lnTo>
                      <a:pt x="131" y="4"/>
                    </a:lnTo>
                    <a:lnTo>
                      <a:pt x="115" y="8"/>
                    </a:lnTo>
                    <a:lnTo>
                      <a:pt x="100" y="13"/>
                    </a:lnTo>
                    <a:lnTo>
                      <a:pt x="86" y="19"/>
                    </a:lnTo>
                    <a:lnTo>
                      <a:pt x="73" y="29"/>
                    </a:lnTo>
                    <a:lnTo>
                      <a:pt x="60" y="38"/>
                    </a:lnTo>
                    <a:lnTo>
                      <a:pt x="48" y="48"/>
                    </a:lnTo>
                    <a:lnTo>
                      <a:pt x="38" y="59"/>
                    </a:lnTo>
                    <a:lnTo>
                      <a:pt x="29" y="73"/>
                    </a:lnTo>
                    <a:lnTo>
                      <a:pt x="19" y="86"/>
                    </a:lnTo>
                    <a:lnTo>
                      <a:pt x="14" y="100"/>
                    </a:lnTo>
                    <a:lnTo>
                      <a:pt x="8" y="115"/>
                    </a:lnTo>
                    <a:lnTo>
                      <a:pt x="4" y="130"/>
                    </a:lnTo>
                    <a:lnTo>
                      <a:pt x="2" y="146"/>
                    </a:lnTo>
                    <a:lnTo>
                      <a:pt x="0" y="163"/>
                    </a:lnTo>
                    <a:lnTo>
                      <a:pt x="2" y="180"/>
                    </a:lnTo>
                    <a:lnTo>
                      <a:pt x="4" y="196"/>
                    </a:lnTo>
                    <a:lnTo>
                      <a:pt x="8" y="211"/>
                    </a:lnTo>
                    <a:lnTo>
                      <a:pt x="14" y="226"/>
                    </a:lnTo>
                    <a:lnTo>
                      <a:pt x="19" y="240"/>
                    </a:lnTo>
                    <a:lnTo>
                      <a:pt x="29" y="253"/>
                    </a:lnTo>
                    <a:lnTo>
                      <a:pt x="38" y="267"/>
                    </a:lnTo>
                    <a:lnTo>
                      <a:pt x="48" y="278"/>
                    </a:lnTo>
                    <a:lnTo>
                      <a:pt x="60" y="288"/>
                    </a:lnTo>
                    <a:lnTo>
                      <a:pt x="73" y="297"/>
                    </a:lnTo>
                    <a:lnTo>
                      <a:pt x="86" y="307"/>
                    </a:lnTo>
                    <a:lnTo>
                      <a:pt x="100" y="313"/>
                    </a:lnTo>
                    <a:lnTo>
                      <a:pt x="115" y="318"/>
                    </a:lnTo>
                    <a:lnTo>
                      <a:pt x="131" y="322"/>
                    </a:lnTo>
                    <a:lnTo>
                      <a:pt x="146" y="324"/>
                    </a:lnTo>
                    <a:lnTo>
                      <a:pt x="163" y="326"/>
                    </a:lnTo>
                    <a:lnTo>
                      <a:pt x="180" y="324"/>
                    </a:lnTo>
                    <a:lnTo>
                      <a:pt x="196" y="322"/>
                    </a:lnTo>
                    <a:lnTo>
                      <a:pt x="211" y="318"/>
                    </a:lnTo>
                    <a:lnTo>
                      <a:pt x="227" y="313"/>
                    </a:lnTo>
                    <a:lnTo>
                      <a:pt x="240" y="307"/>
                    </a:lnTo>
                    <a:lnTo>
                      <a:pt x="253" y="297"/>
                    </a:lnTo>
                    <a:lnTo>
                      <a:pt x="267" y="288"/>
                    </a:lnTo>
                    <a:lnTo>
                      <a:pt x="278" y="278"/>
                    </a:lnTo>
                    <a:lnTo>
                      <a:pt x="288" y="267"/>
                    </a:lnTo>
                    <a:lnTo>
                      <a:pt x="298" y="253"/>
                    </a:lnTo>
                    <a:lnTo>
                      <a:pt x="307" y="240"/>
                    </a:lnTo>
                    <a:lnTo>
                      <a:pt x="313" y="226"/>
                    </a:lnTo>
                    <a:lnTo>
                      <a:pt x="319" y="211"/>
                    </a:lnTo>
                    <a:lnTo>
                      <a:pt x="322" y="196"/>
                    </a:lnTo>
                    <a:lnTo>
                      <a:pt x="324" y="180"/>
                    </a:lnTo>
                    <a:lnTo>
                      <a:pt x="326" y="163"/>
                    </a:lnTo>
                    <a:lnTo>
                      <a:pt x="313" y="163"/>
                    </a:lnTo>
                    <a:lnTo>
                      <a:pt x="313" y="148"/>
                    </a:lnTo>
                    <a:lnTo>
                      <a:pt x="309" y="132"/>
                    </a:lnTo>
                    <a:lnTo>
                      <a:pt x="305" y="119"/>
                    </a:lnTo>
                    <a:lnTo>
                      <a:pt x="301" y="105"/>
                    </a:lnTo>
                    <a:lnTo>
                      <a:pt x="296" y="92"/>
                    </a:lnTo>
                    <a:lnTo>
                      <a:pt x="288" y="79"/>
                    </a:lnTo>
                    <a:lnTo>
                      <a:pt x="278" y="67"/>
                    </a:lnTo>
                    <a:lnTo>
                      <a:pt x="269" y="57"/>
                    </a:lnTo>
                    <a:lnTo>
                      <a:pt x="259" y="48"/>
                    </a:lnTo>
                    <a:lnTo>
                      <a:pt x="248" y="38"/>
                    </a:lnTo>
                    <a:lnTo>
                      <a:pt x="234" y="31"/>
                    </a:lnTo>
                    <a:lnTo>
                      <a:pt x="221" y="25"/>
                    </a:lnTo>
                    <a:lnTo>
                      <a:pt x="207" y="19"/>
                    </a:lnTo>
                    <a:lnTo>
                      <a:pt x="194" y="17"/>
                    </a:lnTo>
                    <a:lnTo>
                      <a:pt x="179" y="13"/>
                    </a:lnTo>
                    <a:lnTo>
                      <a:pt x="163" y="13"/>
                    </a:lnTo>
                    <a:lnTo>
                      <a:pt x="148" y="13"/>
                    </a:lnTo>
                    <a:lnTo>
                      <a:pt x="133" y="17"/>
                    </a:lnTo>
                    <a:lnTo>
                      <a:pt x="119" y="19"/>
                    </a:lnTo>
                    <a:lnTo>
                      <a:pt x="106" y="25"/>
                    </a:lnTo>
                    <a:lnTo>
                      <a:pt x="92" y="31"/>
                    </a:lnTo>
                    <a:lnTo>
                      <a:pt x="79" y="38"/>
                    </a:lnTo>
                    <a:lnTo>
                      <a:pt x="67" y="48"/>
                    </a:lnTo>
                    <a:lnTo>
                      <a:pt x="58" y="57"/>
                    </a:lnTo>
                    <a:lnTo>
                      <a:pt x="48" y="67"/>
                    </a:lnTo>
                    <a:lnTo>
                      <a:pt x="38" y="79"/>
                    </a:lnTo>
                    <a:lnTo>
                      <a:pt x="31" y="92"/>
                    </a:lnTo>
                    <a:lnTo>
                      <a:pt x="25" y="105"/>
                    </a:lnTo>
                    <a:lnTo>
                      <a:pt x="19" y="119"/>
                    </a:lnTo>
                    <a:lnTo>
                      <a:pt x="17" y="132"/>
                    </a:lnTo>
                    <a:lnTo>
                      <a:pt x="14" y="148"/>
                    </a:lnTo>
                    <a:lnTo>
                      <a:pt x="14" y="163"/>
                    </a:lnTo>
                    <a:lnTo>
                      <a:pt x="14" y="178"/>
                    </a:lnTo>
                    <a:lnTo>
                      <a:pt x="17" y="194"/>
                    </a:lnTo>
                    <a:lnTo>
                      <a:pt x="19" y="207"/>
                    </a:lnTo>
                    <a:lnTo>
                      <a:pt x="25" y="221"/>
                    </a:lnTo>
                    <a:lnTo>
                      <a:pt x="31" y="234"/>
                    </a:lnTo>
                    <a:lnTo>
                      <a:pt x="38" y="247"/>
                    </a:lnTo>
                    <a:lnTo>
                      <a:pt x="48" y="259"/>
                    </a:lnTo>
                    <a:lnTo>
                      <a:pt x="58" y="269"/>
                    </a:lnTo>
                    <a:lnTo>
                      <a:pt x="67" y="278"/>
                    </a:lnTo>
                    <a:lnTo>
                      <a:pt x="79" y="288"/>
                    </a:lnTo>
                    <a:lnTo>
                      <a:pt x="92" y="295"/>
                    </a:lnTo>
                    <a:lnTo>
                      <a:pt x="106" y="301"/>
                    </a:lnTo>
                    <a:lnTo>
                      <a:pt x="119" y="305"/>
                    </a:lnTo>
                    <a:lnTo>
                      <a:pt x="133" y="309"/>
                    </a:lnTo>
                    <a:lnTo>
                      <a:pt x="148" y="313"/>
                    </a:lnTo>
                    <a:lnTo>
                      <a:pt x="163" y="313"/>
                    </a:lnTo>
                    <a:lnTo>
                      <a:pt x="179" y="313"/>
                    </a:lnTo>
                    <a:lnTo>
                      <a:pt x="194" y="309"/>
                    </a:lnTo>
                    <a:lnTo>
                      <a:pt x="207" y="305"/>
                    </a:lnTo>
                    <a:lnTo>
                      <a:pt x="221" y="301"/>
                    </a:lnTo>
                    <a:lnTo>
                      <a:pt x="234" y="295"/>
                    </a:lnTo>
                    <a:lnTo>
                      <a:pt x="248" y="288"/>
                    </a:lnTo>
                    <a:lnTo>
                      <a:pt x="259" y="278"/>
                    </a:lnTo>
                    <a:lnTo>
                      <a:pt x="269" y="269"/>
                    </a:lnTo>
                    <a:lnTo>
                      <a:pt x="278" y="259"/>
                    </a:lnTo>
                    <a:lnTo>
                      <a:pt x="288" y="247"/>
                    </a:lnTo>
                    <a:lnTo>
                      <a:pt x="296" y="234"/>
                    </a:lnTo>
                    <a:lnTo>
                      <a:pt x="301" y="221"/>
                    </a:lnTo>
                    <a:lnTo>
                      <a:pt x="305" y="207"/>
                    </a:lnTo>
                    <a:lnTo>
                      <a:pt x="309" y="194"/>
                    </a:lnTo>
                    <a:lnTo>
                      <a:pt x="313" y="178"/>
                    </a:lnTo>
                    <a:lnTo>
                      <a:pt x="313" y="163"/>
                    </a:lnTo>
                    <a:lnTo>
                      <a:pt x="326" y="163"/>
                    </a:lnTo>
                    <a:close/>
                  </a:path>
                </a:pathLst>
              </a:custGeom>
              <a:solidFill>
                <a:srgbClr val="E7F5FF"/>
              </a:solidFill>
              <a:ln w="9525">
                <a:noFill/>
                <a:round/>
                <a:headEnd/>
                <a:tailEnd/>
              </a:ln>
            </p:spPr>
            <p:txBody>
              <a:bodyPr/>
              <a:lstStyle/>
              <a:p>
                <a:endParaRPr lang="en-US"/>
              </a:p>
            </p:txBody>
          </p:sp>
          <p:sp>
            <p:nvSpPr>
              <p:cNvPr id="27888" name="Freeform 1204"/>
              <p:cNvSpPr>
                <a:spLocks/>
              </p:cNvSpPr>
              <p:nvPr/>
            </p:nvSpPr>
            <p:spPr bwMode="auto">
              <a:xfrm>
                <a:off x="713" y="2051"/>
                <a:ext cx="311" cy="310"/>
              </a:xfrm>
              <a:custGeom>
                <a:avLst/>
                <a:gdLst>
                  <a:gd name="T0" fmla="*/ 309 w 311"/>
                  <a:gd name="T1" fmla="*/ 124 h 310"/>
                  <a:gd name="T2" fmla="*/ 293 w 311"/>
                  <a:gd name="T3" fmla="*/ 80 h 310"/>
                  <a:gd name="T4" fmla="*/ 267 w 311"/>
                  <a:gd name="T5" fmla="*/ 44 h 310"/>
                  <a:gd name="T6" fmla="*/ 230 w 311"/>
                  <a:gd name="T7" fmla="*/ 17 h 310"/>
                  <a:gd name="T8" fmla="*/ 186 w 311"/>
                  <a:gd name="T9" fmla="*/ 1 h 310"/>
                  <a:gd name="T10" fmla="*/ 140 w 311"/>
                  <a:gd name="T11" fmla="*/ 0 h 310"/>
                  <a:gd name="T12" fmla="*/ 94 w 311"/>
                  <a:gd name="T13" fmla="*/ 11 h 310"/>
                  <a:gd name="T14" fmla="*/ 55 w 311"/>
                  <a:gd name="T15" fmla="*/ 34 h 310"/>
                  <a:gd name="T16" fmla="*/ 25 w 311"/>
                  <a:gd name="T17" fmla="*/ 67 h 310"/>
                  <a:gd name="T18" fmla="*/ 6 w 311"/>
                  <a:gd name="T19" fmla="*/ 109 h 310"/>
                  <a:gd name="T20" fmla="*/ 0 w 311"/>
                  <a:gd name="T21" fmla="*/ 155 h 310"/>
                  <a:gd name="T22" fmla="*/ 6 w 311"/>
                  <a:gd name="T23" fmla="*/ 201 h 310"/>
                  <a:gd name="T24" fmla="*/ 25 w 311"/>
                  <a:gd name="T25" fmla="*/ 241 h 310"/>
                  <a:gd name="T26" fmla="*/ 55 w 311"/>
                  <a:gd name="T27" fmla="*/ 276 h 310"/>
                  <a:gd name="T28" fmla="*/ 94 w 311"/>
                  <a:gd name="T29" fmla="*/ 299 h 310"/>
                  <a:gd name="T30" fmla="*/ 140 w 311"/>
                  <a:gd name="T31" fmla="*/ 310 h 310"/>
                  <a:gd name="T32" fmla="*/ 186 w 311"/>
                  <a:gd name="T33" fmla="*/ 309 h 310"/>
                  <a:gd name="T34" fmla="*/ 230 w 311"/>
                  <a:gd name="T35" fmla="*/ 293 h 310"/>
                  <a:gd name="T36" fmla="*/ 267 w 311"/>
                  <a:gd name="T37" fmla="*/ 266 h 310"/>
                  <a:gd name="T38" fmla="*/ 293 w 311"/>
                  <a:gd name="T39" fmla="*/ 230 h 310"/>
                  <a:gd name="T40" fmla="*/ 309 w 311"/>
                  <a:gd name="T41" fmla="*/ 186 h 310"/>
                  <a:gd name="T42" fmla="*/ 299 w 311"/>
                  <a:gd name="T43" fmla="*/ 155 h 310"/>
                  <a:gd name="T44" fmla="*/ 291 w 311"/>
                  <a:gd name="T45" fmla="*/ 113 h 310"/>
                  <a:gd name="T46" fmla="*/ 274 w 311"/>
                  <a:gd name="T47" fmla="*/ 74 h 310"/>
                  <a:gd name="T48" fmla="*/ 245 w 311"/>
                  <a:gd name="T49" fmla="*/ 44 h 310"/>
                  <a:gd name="T50" fmla="*/ 211 w 311"/>
                  <a:gd name="T51" fmla="*/ 23 h 310"/>
                  <a:gd name="T52" fmla="*/ 171 w 311"/>
                  <a:gd name="T53" fmla="*/ 13 h 310"/>
                  <a:gd name="T54" fmla="*/ 126 w 311"/>
                  <a:gd name="T55" fmla="*/ 15 h 310"/>
                  <a:gd name="T56" fmla="*/ 86 w 311"/>
                  <a:gd name="T57" fmla="*/ 28 h 310"/>
                  <a:gd name="T58" fmla="*/ 54 w 311"/>
                  <a:gd name="T59" fmla="*/ 53 h 310"/>
                  <a:gd name="T60" fmla="*/ 29 w 311"/>
                  <a:gd name="T61" fmla="*/ 86 h 310"/>
                  <a:gd name="T62" fmla="*/ 15 w 311"/>
                  <a:gd name="T63" fmla="*/ 126 h 310"/>
                  <a:gd name="T64" fmla="*/ 13 w 311"/>
                  <a:gd name="T65" fmla="*/ 170 h 310"/>
                  <a:gd name="T66" fmla="*/ 23 w 311"/>
                  <a:gd name="T67" fmla="*/ 211 h 310"/>
                  <a:gd name="T68" fmla="*/ 44 w 311"/>
                  <a:gd name="T69" fmla="*/ 245 h 310"/>
                  <a:gd name="T70" fmla="*/ 75 w 311"/>
                  <a:gd name="T71" fmla="*/ 274 h 310"/>
                  <a:gd name="T72" fmla="*/ 113 w 311"/>
                  <a:gd name="T73" fmla="*/ 291 h 310"/>
                  <a:gd name="T74" fmla="*/ 155 w 311"/>
                  <a:gd name="T75" fmla="*/ 299 h 310"/>
                  <a:gd name="T76" fmla="*/ 197 w 311"/>
                  <a:gd name="T77" fmla="*/ 291 h 310"/>
                  <a:gd name="T78" fmla="*/ 236 w 311"/>
                  <a:gd name="T79" fmla="*/ 274 h 310"/>
                  <a:gd name="T80" fmla="*/ 267 w 311"/>
                  <a:gd name="T81" fmla="*/ 245 h 310"/>
                  <a:gd name="T82" fmla="*/ 288 w 311"/>
                  <a:gd name="T83" fmla="*/ 211 h 310"/>
                  <a:gd name="T84" fmla="*/ 297 w 311"/>
                  <a:gd name="T85" fmla="*/ 170 h 31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11"/>
                  <a:gd name="T130" fmla="*/ 0 h 310"/>
                  <a:gd name="T131" fmla="*/ 311 w 311"/>
                  <a:gd name="T132" fmla="*/ 310 h 31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11" h="310">
                    <a:moveTo>
                      <a:pt x="311" y="155"/>
                    </a:moveTo>
                    <a:lnTo>
                      <a:pt x="311" y="140"/>
                    </a:lnTo>
                    <a:lnTo>
                      <a:pt x="309" y="124"/>
                    </a:lnTo>
                    <a:lnTo>
                      <a:pt x="305" y="109"/>
                    </a:lnTo>
                    <a:lnTo>
                      <a:pt x="299" y="94"/>
                    </a:lnTo>
                    <a:lnTo>
                      <a:pt x="293" y="80"/>
                    </a:lnTo>
                    <a:lnTo>
                      <a:pt x="284" y="67"/>
                    </a:lnTo>
                    <a:lnTo>
                      <a:pt x="276" y="55"/>
                    </a:lnTo>
                    <a:lnTo>
                      <a:pt x="267" y="44"/>
                    </a:lnTo>
                    <a:lnTo>
                      <a:pt x="255" y="34"/>
                    </a:lnTo>
                    <a:lnTo>
                      <a:pt x="242" y="25"/>
                    </a:lnTo>
                    <a:lnTo>
                      <a:pt x="230" y="17"/>
                    </a:lnTo>
                    <a:lnTo>
                      <a:pt x="217" y="11"/>
                    </a:lnTo>
                    <a:lnTo>
                      <a:pt x="201" y="5"/>
                    </a:lnTo>
                    <a:lnTo>
                      <a:pt x="186" y="1"/>
                    </a:lnTo>
                    <a:lnTo>
                      <a:pt x="171" y="0"/>
                    </a:lnTo>
                    <a:lnTo>
                      <a:pt x="155" y="0"/>
                    </a:lnTo>
                    <a:lnTo>
                      <a:pt x="140" y="0"/>
                    </a:lnTo>
                    <a:lnTo>
                      <a:pt x="125" y="1"/>
                    </a:lnTo>
                    <a:lnTo>
                      <a:pt x="109" y="5"/>
                    </a:lnTo>
                    <a:lnTo>
                      <a:pt x="94" y="11"/>
                    </a:lnTo>
                    <a:lnTo>
                      <a:pt x="80" y="17"/>
                    </a:lnTo>
                    <a:lnTo>
                      <a:pt x="67" y="25"/>
                    </a:lnTo>
                    <a:lnTo>
                      <a:pt x="55" y="34"/>
                    </a:lnTo>
                    <a:lnTo>
                      <a:pt x="44" y="44"/>
                    </a:lnTo>
                    <a:lnTo>
                      <a:pt x="34" y="55"/>
                    </a:lnTo>
                    <a:lnTo>
                      <a:pt x="25" y="67"/>
                    </a:lnTo>
                    <a:lnTo>
                      <a:pt x="17" y="80"/>
                    </a:lnTo>
                    <a:lnTo>
                      <a:pt x="11" y="94"/>
                    </a:lnTo>
                    <a:lnTo>
                      <a:pt x="6" y="109"/>
                    </a:lnTo>
                    <a:lnTo>
                      <a:pt x="2" y="124"/>
                    </a:lnTo>
                    <a:lnTo>
                      <a:pt x="0" y="140"/>
                    </a:lnTo>
                    <a:lnTo>
                      <a:pt x="0" y="155"/>
                    </a:lnTo>
                    <a:lnTo>
                      <a:pt x="0" y="170"/>
                    </a:lnTo>
                    <a:lnTo>
                      <a:pt x="2" y="186"/>
                    </a:lnTo>
                    <a:lnTo>
                      <a:pt x="6" y="201"/>
                    </a:lnTo>
                    <a:lnTo>
                      <a:pt x="11" y="216"/>
                    </a:lnTo>
                    <a:lnTo>
                      <a:pt x="17" y="230"/>
                    </a:lnTo>
                    <a:lnTo>
                      <a:pt x="25" y="241"/>
                    </a:lnTo>
                    <a:lnTo>
                      <a:pt x="34" y="255"/>
                    </a:lnTo>
                    <a:lnTo>
                      <a:pt x="44" y="266"/>
                    </a:lnTo>
                    <a:lnTo>
                      <a:pt x="55" y="276"/>
                    </a:lnTo>
                    <a:lnTo>
                      <a:pt x="67" y="284"/>
                    </a:lnTo>
                    <a:lnTo>
                      <a:pt x="80" y="293"/>
                    </a:lnTo>
                    <a:lnTo>
                      <a:pt x="94" y="299"/>
                    </a:lnTo>
                    <a:lnTo>
                      <a:pt x="109" y="305"/>
                    </a:lnTo>
                    <a:lnTo>
                      <a:pt x="125" y="309"/>
                    </a:lnTo>
                    <a:lnTo>
                      <a:pt x="140" y="310"/>
                    </a:lnTo>
                    <a:lnTo>
                      <a:pt x="155" y="310"/>
                    </a:lnTo>
                    <a:lnTo>
                      <a:pt x="171" y="310"/>
                    </a:lnTo>
                    <a:lnTo>
                      <a:pt x="186" y="309"/>
                    </a:lnTo>
                    <a:lnTo>
                      <a:pt x="201" y="305"/>
                    </a:lnTo>
                    <a:lnTo>
                      <a:pt x="217" y="299"/>
                    </a:lnTo>
                    <a:lnTo>
                      <a:pt x="230" y="293"/>
                    </a:lnTo>
                    <a:lnTo>
                      <a:pt x="242" y="284"/>
                    </a:lnTo>
                    <a:lnTo>
                      <a:pt x="255" y="276"/>
                    </a:lnTo>
                    <a:lnTo>
                      <a:pt x="267" y="266"/>
                    </a:lnTo>
                    <a:lnTo>
                      <a:pt x="276" y="255"/>
                    </a:lnTo>
                    <a:lnTo>
                      <a:pt x="284" y="241"/>
                    </a:lnTo>
                    <a:lnTo>
                      <a:pt x="293" y="230"/>
                    </a:lnTo>
                    <a:lnTo>
                      <a:pt x="299" y="216"/>
                    </a:lnTo>
                    <a:lnTo>
                      <a:pt x="305" y="201"/>
                    </a:lnTo>
                    <a:lnTo>
                      <a:pt x="309" y="186"/>
                    </a:lnTo>
                    <a:lnTo>
                      <a:pt x="311" y="170"/>
                    </a:lnTo>
                    <a:lnTo>
                      <a:pt x="311" y="155"/>
                    </a:lnTo>
                    <a:lnTo>
                      <a:pt x="299" y="155"/>
                    </a:lnTo>
                    <a:lnTo>
                      <a:pt x="297" y="140"/>
                    </a:lnTo>
                    <a:lnTo>
                      <a:pt x="295" y="126"/>
                    </a:lnTo>
                    <a:lnTo>
                      <a:pt x="291" y="113"/>
                    </a:lnTo>
                    <a:lnTo>
                      <a:pt x="288" y="99"/>
                    </a:lnTo>
                    <a:lnTo>
                      <a:pt x="282" y="86"/>
                    </a:lnTo>
                    <a:lnTo>
                      <a:pt x="274" y="74"/>
                    </a:lnTo>
                    <a:lnTo>
                      <a:pt x="267" y="63"/>
                    </a:lnTo>
                    <a:lnTo>
                      <a:pt x="257" y="53"/>
                    </a:lnTo>
                    <a:lnTo>
                      <a:pt x="245" y="44"/>
                    </a:lnTo>
                    <a:lnTo>
                      <a:pt x="236" y="36"/>
                    </a:lnTo>
                    <a:lnTo>
                      <a:pt x="224" y="28"/>
                    </a:lnTo>
                    <a:lnTo>
                      <a:pt x="211" y="23"/>
                    </a:lnTo>
                    <a:lnTo>
                      <a:pt x="197" y="19"/>
                    </a:lnTo>
                    <a:lnTo>
                      <a:pt x="184" y="15"/>
                    </a:lnTo>
                    <a:lnTo>
                      <a:pt x="171" y="13"/>
                    </a:lnTo>
                    <a:lnTo>
                      <a:pt x="155" y="11"/>
                    </a:lnTo>
                    <a:lnTo>
                      <a:pt x="140" y="13"/>
                    </a:lnTo>
                    <a:lnTo>
                      <a:pt x="126" y="15"/>
                    </a:lnTo>
                    <a:lnTo>
                      <a:pt x="113" y="19"/>
                    </a:lnTo>
                    <a:lnTo>
                      <a:pt x="100" y="23"/>
                    </a:lnTo>
                    <a:lnTo>
                      <a:pt x="86" y="28"/>
                    </a:lnTo>
                    <a:lnTo>
                      <a:pt x="75" y="36"/>
                    </a:lnTo>
                    <a:lnTo>
                      <a:pt x="63" y="44"/>
                    </a:lnTo>
                    <a:lnTo>
                      <a:pt x="54" y="53"/>
                    </a:lnTo>
                    <a:lnTo>
                      <a:pt x="44" y="63"/>
                    </a:lnTo>
                    <a:lnTo>
                      <a:pt x="36" y="74"/>
                    </a:lnTo>
                    <a:lnTo>
                      <a:pt x="29" y="86"/>
                    </a:lnTo>
                    <a:lnTo>
                      <a:pt x="23" y="99"/>
                    </a:lnTo>
                    <a:lnTo>
                      <a:pt x="19" y="113"/>
                    </a:lnTo>
                    <a:lnTo>
                      <a:pt x="15" y="126"/>
                    </a:lnTo>
                    <a:lnTo>
                      <a:pt x="13" y="140"/>
                    </a:lnTo>
                    <a:lnTo>
                      <a:pt x="11" y="155"/>
                    </a:lnTo>
                    <a:lnTo>
                      <a:pt x="13" y="170"/>
                    </a:lnTo>
                    <a:lnTo>
                      <a:pt x="15" y="184"/>
                    </a:lnTo>
                    <a:lnTo>
                      <a:pt x="19" y="197"/>
                    </a:lnTo>
                    <a:lnTo>
                      <a:pt x="23" y="211"/>
                    </a:lnTo>
                    <a:lnTo>
                      <a:pt x="29" y="224"/>
                    </a:lnTo>
                    <a:lnTo>
                      <a:pt x="36" y="236"/>
                    </a:lnTo>
                    <a:lnTo>
                      <a:pt x="44" y="245"/>
                    </a:lnTo>
                    <a:lnTo>
                      <a:pt x="54" y="257"/>
                    </a:lnTo>
                    <a:lnTo>
                      <a:pt x="63" y="266"/>
                    </a:lnTo>
                    <a:lnTo>
                      <a:pt x="75" y="274"/>
                    </a:lnTo>
                    <a:lnTo>
                      <a:pt x="86" y="282"/>
                    </a:lnTo>
                    <a:lnTo>
                      <a:pt x="100" y="287"/>
                    </a:lnTo>
                    <a:lnTo>
                      <a:pt x="113" y="291"/>
                    </a:lnTo>
                    <a:lnTo>
                      <a:pt x="126" y="295"/>
                    </a:lnTo>
                    <a:lnTo>
                      <a:pt x="140" y="297"/>
                    </a:lnTo>
                    <a:lnTo>
                      <a:pt x="155" y="299"/>
                    </a:lnTo>
                    <a:lnTo>
                      <a:pt x="171" y="297"/>
                    </a:lnTo>
                    <a:lnTo>
                      <a:pt x="184" y="295"/>
                    </a:lnTo>
                    <a:lnTo>
                      <a:pt x="197" y="291"/>
                    </a:lnTo>
                    <a:lnTo>
                      <a:pt x="211" y="287"/>
                    </a:lnTo>
                    <a:lnTo>
                      <a:pt x="224" y="282"/>
                    </a:lnTo>
                    <a:lnTo>
                      <a:pt x="236" y="274"/>
                    </a:lnTo>
                    <a:lnTo>
                      <a:pt x="245" y="266"/>
                    </a:lnTo>
                    <a:lnTo>
                      <a:pt x="257" y="257"/>
                    </a:lnTo>
                    <a:lnTo>
                      <a:pt x="267" y="245"/>
                    </a:lnTo>
                    <a:lnTo>
                      <a:pt x="274" y="236"/>
                    </a:lnTo>
                    <a:lnTo>
                      <a:pt x="282" y="224"/>
                    </a:lnTo>
                    <a:lnTo>
                      <a:pt x="288" y="211"/>
                    </a:lnTo>
                    <a:lnTo>
                      <a:pt x="291" y="197"/>
                    </a:lnTo>
                    <a:lnTo>
                      <a:pt x="295" y="184"/>
                    </a:lnTo>
                    <a:lnTo>
                      <a:pt x="297" y="170"/>
                    </a:lnTo>
                    <a:lnTo>
                      <a:pt x="299" y="155"/>
                    </a:lnTo>
                    <a:lnTo>
                      <a:pt x="311" y="155"/>
                    </a:lnTo>
                    <a:close/>
                  </a:path>
                </a:pathLst>
              </a:custGeom>
              <a:solidFill>
                <a:srgbClr val="E8F5FF"/>
              </a:solidFill>
              <a:ln w="9525">
                <a:noFill/>
                <a:round/>
                <a:headEnd/>
                <a:tailEnd/>
              </a:ln>
            </p:spPr>
            <p:txBody>
              <a:bodyPr/>
              <a:lstStyle/>
              <a:p>
                <a:endParaRPr lang="en-US"/>
              </a:p>
            </p:txBody>
          </p:sp>
          <p:sp>
            <p:nvSpPr>
              <p:cNvPr id="27889" name="Freeform 1205"/>
              <p:cNvSpPr>
                <a:spLocks/>
              </p:cNvSpPr>
              <p:nvPr/>
            </p:nvSpPr>
            <p:spPr bwMode="auto">
              <a:xfrm>
                <a:off x="719" y="2056"/>
                <a:ext cx="299" cy="300"/>
              </a:xfrm>
              <a:custGeom>
                <a:avLst/>
                <a:gdLst>
                  <a:gd name="T0" fmla="*/ 295 w 299"/>
                  <a:gd name="T1" fmla="*/ 119 h 300"/>
                  <a:gd name="T2" fmla="*/ 282 w 299"/>
                  <a:gd name="T3" fmla="*/ 79 h 300"/>
                  <a:gd name="T4" fmla="*/ 255 w 299"/>
                  <a:gd name="T5" fmla="*/ 44 h 300"/>
                  <a:gd name="T6" fmla="*/ 220 w 299"/>
                  <a:gd name="T7" fmla="*/ 18 h 300"/>
                  <a:gd name="T8" fmla="*/ 180 w 299"/>
                  <a:gd name="T9" fmla="*/ 4 h 300"/>
                  <a:gd name="T10" fmla="*/ 134 w 299"/>
                  <a:gd name="T11" fmla="*/ 0 h 300"/>
                  <a:gd name="T12" fmla="*/ 92 w 299"/>
                  <a:gd name="T13" fmla="*/ 12 h 300"/>
                  <a:gd name="T14" fmla="*/ 53 w 299"/>
                  <a:gd name="T15" fmla="*/ 35 h 300"/>
                  <a:gd name="T16" fmla="*/ 24 w 299"/>
                  <a:gd name="T17" fmla="*/ 66 h 300"/>
                  <a:gd name="T18" fmla="*/ 5 w 299"/>
                  <a:gd name="T19" fmla="*/ 106 h 300"/>
                  <a:gd name="T20" fmla="*/ 0 w 299"/>
                  <a:gd name="T21" fmla="*/ 150 h 300"/>
                  <a:gd name="T22" fmla="*/ 5 w 299"/>
                  <a:gd name="T23" fmla="*/ 194 h 300"/>
                  <a:gd name="T24" fmla="*/ 24 w 299"/>
                  <a:gd name="T25" fmla="*/ 234 h 300"/>
                  <a:gd name="T26" fmla="*/ 53 w 299"/>
                  <a:gd name="T27" fmla="*/ 265 h 300"/>
                  <a:gd name="T28" fmla="*/ 92 w 299"/>
                  <a:gd name="T29" fmla="*/ 288 h 300"/>
                  <a:gd name="T30" fmla="*/ 134 w 299"/>
                  <a:gd name="T31" fmla="*/ 300 h 300"/>
                  <a:gd name="T32" fmla="*/ 180 w 299"/>
                  <a:gd name="T33" fmla="*/ 296 h 300"/>
                  <a:gd name="T34" fmla="*/ 220 w 299"/>
                  <a:gd name="T35" fmla="*/ 282 h 300"/>
                  <a:gd name="T36" fmla="*/ 255 w 299"/>
                  <a:gd name="T37" fmla="*/ 256 h 300"/>
                  <a:gd name="T38" fmla="*/ 282 w 299"/>
                  <a:gd name="T39" fmla="*/ 221 h 300"/>
                  <a:gd name="T40" fmla="*/ 295 w 299"/>
                  <a:gd name="T41" fmla="*/ 181 h 300"/>
                  <a:gd name="T42" fmla="*/ 285 w 299"/>
                  <a:gd name="T43" fmla="*/ 150 h 300"/>
                  <a:gd name="T44" fmla="*/ 280 w 299"/>
                  <a:gd name="T45" fmla="*/ 110 h 300"/>
                  <a:gd name="T46" fmla="*/ 262 w 299"/>
                  <a:gd name="T47" fmla="*/ 73 h 300"/>
                  <a:gd name="T48" fmla="*/ 236 w 299"/>
                  <a:gd name="T49" fmla="*/ 44 h 300"/>
                  <a:gd name="T50" fmla="*/ 203 w 299"/>
                  <a:gd name="T51" fmla="*/ 23 h 300"/>
                  <a:gd name="T52" fmla="*/ 163 w 299"/>
                  <a:gd name="T53" fmla="*/ 14 h 300"/>
                  <a:gd name="T54" fmla="*/ 122 w 299"/>
                  <a:gd name="T55" fmla="*/ 16 h 300"/>
                  <a:gd name="T56" fmla="*/ 84 w 299"/>
                  <a:gd name="T57" fmla="*/ 29 h 300"/>
                  <a:gd name="T58" fmla="*/ 53 w 299"/>
                  <a:gd name="T59" fmla="*/ 54 h 300"/>
                  <a:gd name="T60" fmla="*/ 28 w 299"/>
                  <a:gd name="T61" fmla="*/ 85 h 300"/>
                  <a:gd name="T62" fmla="*/ 15 w 299"/>
                  <a:gd name="T63" fmla="*/ 123 h 300"/>
                  <a:gd name="T64" fmla="*/ 13 w 299"/>
                  <a:gd name="T65" fmla="*/ 163 h 300"/>
                  <a:gd name="T66" fmla="*/ 23 w 299"/>
                  <a:gd name="T67" fmla="*/ 204 h 300"/>
                  <a:gd name="T68" fmla="*/ 44 w 299"/>
                  <a:gd name="T69" fmla="*/ 236 h 300"/>
                  <a:gd name="T70" fmla="*/ 72 w 299"/>
                  <a:gd name="T71" fmla="*/ 263 h 300"/>
                  <a:gd name="T72" fmla="*/ 109 w 299"/>
                  <a:gd name="T73" fmla="*/ 281 h 300"/>
                  <a:gd name="T74" fmla="*/ 149 w 299"/>
                  <a:gd name="T75" fmla="*/ 286 h 300"/>
                  <a:gd name="T76" fmla="*/ 190 w 299"/>
                  <a:gd name="T77" fmla="*/ 281 h 300"/>
                  <a:gd name="T78" fmla="*/ 226 w 299"/>
                  <a:gd name="T79" fmla="*/ 263 h 300"/>
                  <a:gd name="T80" fmla="*/ 255 w 299"/>
                  <a:gd name="T81" fmla="*/ 236 h 300"/>
                  <a:gd name="T82" fmla="*/ 276 w 299"/>
                  <a:gd name="T83" fmla="*/ 204 h 300"/>
                  <a:gd name="T84" fmla="*/ 285 w 299"/>
                  <a:gd name="T85" fmla="*/ 163 h 30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9"/>
                  <a:gd name="T130" fmla="*/ 0 h 300"/>
                  <a:gd name="T131" fmla="*/ 299 w 299"/>
                  <a:gd name="T132" fmla="*/ 300 h 30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9" h="300">
                    <a:moveTo>
                      <a:pt x="299" y="150"/>
                    </a:moveTo>
                    <a:lnTo>
                      <a:pt x="299" y="135"/>
                    </a:lnTo>
                    <a:lnTo>
                      <a:pt x="295" y="119"/>
                    </a:lnTo>
                    <a:lnTo>
                      <a:pt x="291" y="106"/>
                    </a:lnTo>
                    <a:lnTo>
                      <a:pt x="287" y="92"/>
                    </a:lnTo>
                    <a:lnTo>
                      <a:pt x="282" y="79"/>
                    </a:lnTo>
                    <a:lnTo>
                      <a:pt x="274" y="66"/>
                    </a:lnTo>
                    <a:lnTo>
                      <a:pt x="264" y="54"/>
                    </a:lnTo>
                    <a:lnTo>
                      <a:pt x="255" y="44"/>
                    </a:lnTo>
                    <a:lnTo>
                      <a:pt x="245" y="35"/>
                    </a:lnTo>
                    <a:lnTo>
                      <a:pt x="234" y="25"/>
                    </a:lnTo>
                    <a:lnTo>
                      <a:pt x="220" y="18"/>
                    </a:lnTo>
                    <a:lnTo>
                      <a:pt x="207" y="12"/>
                    </a:lnTo>
                    <a:lnTo>
                      <a:pt x="193" y="6"/>
                    </a:lnTo>
                    <a:lnTo>
                      <a:pt x="180" y="4"/>
                    </a:lnTo>
                    <a:lnTo>
                      <a:pt x="165" y="0"/>
                    </a:lnTo>
                    <a:lnTo>
                      <a:pt x="149" y="0"/>
                    </a:lnTo>
                    <a:lnTo>
                      <a:pt x="134" y="0"/>
                    </a:lnTo>
                    <a:lnTo>
                      <a:pt x="119" y="4"/>
                    </a:lnTo>
                    <a:lnTo>
                      <a:pt x="105" y="6"/>
                    </a:lnTo>
                    <a:lnTo>
                      <a:pt x="92" y="12"/>
                    </a:lnTo>
                    <a:lnTo>
                      <a:pt x="78" y="18"/>
                    </a:lnTo>
                    <a:lnTo>
                      <a:pt x="65" y="25"/>
                    </a:lnTo>
                    <a:lnTo>
                      <a:pt x="53" y="35"/>
                    </a:lnTo>
                    <a:lnTo>
                      <a:pt x="44" y="44"/>
                    </a:lnTo>
                    <a:lnTo>
                      <a:pt x="34" y="54"/>
                    </a:lnTo>
                    <a:lnTo>
                      <a:pt x="24" y="66"/>
                    </a:lnTo>
                    <a:lnTo>
                      <a:pt x="17" y="79"/>
                    </a:lnTo>
                    <a:lnTo>
                      <a:pt x="11" y="92"/>
                    </a:lnTo>
                    <a:lnTo>
                      <a:pt x="5" y="106"/>
                    </a:lnTo>
                    <a:lnTo>
                      <a:pt x="3" y="119"/>
                    </a:lnTo>
                    <a:lnTo>
                      <a:pt x="0" y="135"/>
                    </a:lnTo>
                    <a:lnTo>
                      <a:pt x="0" y="150"/>
                    </a:lnTo>
                    <a:lnTo>
                      <a:pt x="0" y="165"/>
                    </a:lnTo>
                    <a:lnTo>
                      <a:pt x="3" y="181"/>
                    </a:lnTo>
                    <a:lnTo>
                      <a:pt x="5" y="194"/>
                    </a:lnTo>
                    <a:lnTo>
                      <a:pt x="11" y="208"/>
                    </a:lnTo>
                    <a:lnTo>
                      <a:pt x="17" y="221"/>
                    </a:lnTo>
                    <a:lnTo>
                      <a:pt x="24" y="234"/>
                    </a:lnTo>
                    <a:lnTo>
                      <a:pt x="34" y="246"/>
                    </a:lnTo>
                    <a:lnTo>
                      <a:pt x="44" y="256"/>
                    </a:lnTo>
                    <a:lnTo>
                      <a:pt x="53" y="265"/>
                    </a:lnTo>
                    <a:lnTo>
                      <a:pt x="65" y="275"/>
                    </a:lnTo>
                    <a:lnTo>
                      <a:pt x="78" y="282"/>
                    </a:lnTo>
                    <a:lnTo>
                      <a:pt x="92" y="288"/>
                    </a:lnTo>
                    <a:lnTo>
                      <a:pt x="105" y="292"/>
                    </a:lnTo>
                    <a:lnTo>
                      <a:pt x="119" y="296"/>
                    </a:lnTo>
                    <a:lnTo>
                      <a:pt x="134" y="300"/>
                    </a:lnTo>
                    <a:lnTo>
                      <a:pt x="149" y="300"/>
                    </a:lnTo>
                    <a:lnTo>
                      <a:pt x="165" y="300"/>
                    </a:lnTo>
                    <a:lnTo>
                      <a:pt x="180" y="296"/>
                    </a:lnTo>
                    <a:lnTo>
                      <a:pt x="193" y="292"/>
                    </a:lnTo>
                    <a:lnTo>
                      <a:pt x="207" y="288"/>
                    </a:lnTo>
                    <a:lnTo>
                      <a:pt x="220" y="282"/>
                    </a:lnTo>
                    <a:lnTo>
                      <a:pt x="234" y="275"/>
                    </a:lnTo>
                    <a:lnTo>
                      <a:pt x="245" y="265"/>
                    </a:lnTo>
                    <a:lnTo>
                      <a:pt x="255" y="256"/>
                    </a:lnTo>
                    <a:lnTo>
                      <a:pt x="264" y="246"/>
                    </a:lnTo>
                    <a:lnTo>
                      <a:pt x="274" y="234"/>
                    </a:lnTo>
                    <a:lnTo>
                      <a:pt x="282" y="221"/>
                    </a:lnTo>
                    <a:lnTo>
                      <a:pt x="287" y="208"/>
                    </a:lnTo>
                    <a:lnTo>
                      <a:pt x="291" y="194"/>
                    </a:lnTo>
                    <a:lnTo>
                      <a:pt x="295" y="181"/>
                    </a:lnTo>
                    <a:lnTo>
                      <a:pt x="299" y="165"/>
                    </a:lnTo>
                    <a:lnTo>
                      <a:pt x="299" y="150"/>
                    </a:lnTo>
                    <a:lnTo>
                      <a:pt x="285" y="150"/>
                    </a:lnTo>
                    <a:lnTo>
                      <a:pt x="285" y="137"/>
                    </a:lnTo>
                    <a:lnTo>
                      <a:pt x="284" y="123"/>
                    </a:lnTo>
                    <a:lnTo>
                      <a:pt x="280" y="110"/>
                    </a:lnTo>
                    <a:lnTo>
                      <a:pt x="276" y="96"/>
                    </a:lnTo>
                    <a:lnTo>
                      <a:pt x="270" y="85"/>
                    </a:lnTo>
                    <a:lnTo>
                      <a:pt x="262" y="73"/>
                    </a:lnTo>
                    <a:lnTo>
                      <a:pt x="255" y="64"/>
                    </a:lnTo>
                    <a:lnTo>
                      <a:pt x="245" y="54"/>
                    </a:lnTo>
                    <a:lnTo>
                      <a:pt x="236" y="44"/>
                    </a:lnTo>
                    <a:lnTo>
                      <a:pt x="226" y="37"/>
                    </a:lnTo>
                    <a:lnTo>
                      <a:pt x="214" y="29"/>
                    </a:lnTo>
                    <a:lnTo>
                      <a:pt x="203" y="23"/>
                    </a:lnTo>
                    <a:lnTo>
                      <a:pt x="190" y="20"/>
                    </a:lnTo>
                    <a:lnTo>
                      <a:pt x="176" y="16"/>
                    </a:lnTo>
                    <a:lnTo>
                      <a:pt x="163" y="14"/>
                    </a:lnTo>
                    <a:lnTo>
                      <a:pt x="149" y="14"/>
                    </a:lnTo>
                    <a:lnTo>
                      <a:pt x="136" y="14"/>
                    </a:lnTo>
                    <a:lnTo>
                      <a:pt x="122" y="16"/>
                    </a:lnTo>
                    <a:lnTo>
                      <a:pt x="109" y="20"/>
                    </a:lnTo>
                    <a:lnTo>
                      <a:pt x="95" y="23"/>
                    </a:lnTo>
                    <a:lnTo>
                      <a:pt x="84" y="29"/>
                    </a:lnTo>
                    <a:lnTo>
                      <a:pt x="72" y="37"/>
                    </a:lnTo>
                    <a:lnTo>
                      <a:pt x="63" y="44"/>
                    </a:lnTo>
                    <a:lnTo>
                      <a:pt x="53" y="54"/>
                    </a:lnTo>
                    <a:lnTo>
                      <a:pt x="44" y="64"/>
                    </a:lnTo>
                    <a:lnTo>
                      <a:pt x="36" y="73"/>
                    </a:lnTo>
                    <a:lnTo>
                      <a:pt x="28" y="85"/>
                    </a:lnTo>
                    <a:lnTo>
                      <a:pt x="23" y="96"/>
                    </a:lnTo>
                    <a:lnTo>
                      <a:pt x="19" y="110"/>
                    </a:lnTo>
                    <a:lnTo>
                      <a:pt x="15" y="123"/>
                    </a:lnTo>
                    <a:lnTo>
                      <a:pt x="13" y="137"/>
                    </a:lnTo>
                    <a:lnTo>
                      <a:pt x="13" y="150"/>
                    </a:lnTo>
                    <a:lnTo>
                      <a:pt x="13" y="163"/>
                    </a:lnTo>
                    <a:lnTo>
                      <a:pt x="15" y="177"/>
                    </a:lnTo>
                    <a:lnTo>
                      <a:pt x="19" y="190"/>
                    </a:lnTo>
                    <a:lnTo>
                      <a:pt x="23" y="204"/>
                    </a:lnTo>
                    <a:lnTo>
                      <a:pt x="28" y="215"/>
                    </a:lnTo>
                    <a:lnTo>
                      <a:pt x="36" y="227"/>
                    </a:lnTo>
                    <a:lnTo>
                      <a:pt x="44" y="236"/>
                    </a:lnTo>
                    <a:lnTo>
                      <a:pt x="53" y="246"/>
                    </a:lnTo>
                    <a:lnTo>
                      <a:pt x="63" y="256"/>
                    </a:lnTo>
                    <a:lnTo>
                      <a:pt x="72" y="263"/>
                    </a:lnTo>
                    <a:lnTo>
                      <a:pt x="84" y="271"/>
                    </a:lnTo>
                    <a:lnTo>
                      <a:pt x="95" y="277"/>
                    </a:lnTo>
                    <a:lnTo>
                      <a:pt x="109" y="281"/>
                    </a:lnTo>
                    <a:lnTo>
                      <a:pt x="122" y="284"/>
                    </a:lnTo>
                    <a:lnTo>
                      <a:pt x="136" y="286"/>
                    </a:lnTo>
                    <a:lnTo>
                      <a:pt x="149" y="286"/>
                    </a:lnTo>
                    <a:lnTo>
                      <a:pt x="163" y="286"/>
                    </a:lnTo>
                    <a:lnTo>
                      <a:pt x="176" y="284"/>
                    </a:lnTo>
                    <a:lnTo>
                      <a:pt x="190" y="281"/>
                    </a:lnTo>
                    <a:lnTo>
                      <a:pt x="203" y="277"/>
                    </a:lnTo>
                    <a:lnTo>
                      <a:pt x="214" y="271"/>
                    </a:lnTo>
                    <a:lnTo>
                      <a:pt x="226" y="263"/>
                    </a:lnTo>
                    <a:lnTo>
                      <a:pt x="236" y="256"/>
                    </a:lnTo>
                    <a:lnTo>
                      <a:pt x="245" y="246"/>
                    </a:lnTo>
                    <a:lnTo>
                      <a:pt x="255" y="236"/>
                    </a:lnTo>
                    <a:lnTo>
                      <a:pt x="262" y="227"/>
                    </a:lnTo>
                    <a:lnTo>
                      <a:pt x="270" y="215"/>
                    </a:lnTo>
                    <a:lnTo>
                      <a:pt x="276" y="204"/>
                    </a:lnTo>
                    <a:lnTo>
                      <a:pt x="280" y="190"/>
                    </a:lnTo>
                    <a:lnTo>
                      <a:pt x="284" y="177"/>
                    </a:lnTo>
                    <a:lnTo>
                      <a:pt x="285" y="163"/>
                    </a:lnTo>
                    <a:lnTo>
                      <a:pt x="285" y="150"/>
                    </a:lnTo>
                    <a:lnTo>
                      <a:pt x="299" y="150"/>
                    </a:lnTo>
                    <a:close/>
                  </a:path>
                </a:pathLst>
              </a:custGeom>
              <a:solidFill>
                <a:srgbClr val="E9F6FF"/>
              </a:solidFill>
              <a:ln w="9525">
                <a:noFill/>
                <a:round/>
                <a:headEnd/>
                <a:tailEnd/>
              </a:ln>
            </p:spPr>
            <p:txBody>
              <a:bodyPr/>
              <a:lstStyle/>
              <a:p>
                <a:endParaRPr lang="en-US"/>
              </a:p>
            </p:txBody>
          </p:sp>
          <p:sp>
            <p:nvSpPr>
              <p:cNvPr id="27890" name="Freeform 1206"/>
              <p:cNvSpPr>
                <a:spLocks/>
              </p:cNvSpPr>
              <p:nvPr/>
            </p:nvSpPr>
            <p:spPr bwMode="auto">
              <a:xfrm>
                <a:off x="724" y="2062"/>
                <a:ext cx="288" cy="288"/>
              </a:xfrm>
              <a:custGeom>
                <a:avLst/>
                <a:gdLst>
                  <a:gd name="T0" fmla="*/ 284 w 288"/>
                  <a:gd name="T1" fmla="*/ 115 h 288"/>
                  <a:gd name="T2" fmla="*/ 271 w 288"/>
                  <a:gd name="T3" fmla="*/ 75 h 288"/>
                  <a:gd name="T4" fmla="*/ 246 w 288"/>
                  <a:gd name="T5" fmla="*/ 42 h 288"/>
                  <a:gd name="T6" fmla="*/ 213 w 288"/>
                  <a:gd name="T7" fmla="*/ 17 h 288"/>
                  <a:gd name="T8" fmla="*/ 173 w 288"/>
                  <a:gd name="T9" fmla="*/ 4 h 288"/>
                  <a:gd name="T10" fmla="*/ 129 w 288"/>
                  <a:gd name="T11" fmla="*/ 2 h 288"/>
                  <a:gd name="T12" fmla="*/ 89 w 288"/>
                  <a:gd name="T13" fmla="*/ 12 h 288"/>
                  <a:gd name="T14" fmla="*/ 52 w 288"/>
                  <a:gd name="T15" fmla="*/ 33 h 288"/>
                  <a:gd name="T16" fmla="*/ 25 w 288"/>
                  <a:gd name="T17" fmla="*/ 63 h 288"/>
                  <a:gd name="T18" fmla="*/ 8 w 288"/>
                  <a:gd name="T19" fmla="*/ 102 h 288"/>
                  <a:gd name="T20" fmla="*/ 0 w 288"/>
                  <a:gd name="T21" fmla="*/ 144 h 288"/>
                  <a:gd name="T22" fmla="*/ 8 w 288"/>
                  <a:gd name="T23" fmla="*/ 186 h 288"/>
                  <a:gd name="T24" fmla="*/ 25 w 288"/>
                  <a:gd name="T25" fmla="*/ 225 h 288"/>
                  <a:gd name="T26" fmla="*/ 52 w 288"/>
                  <a:gd name="T27" fmla="*/ 255 h 288"/>
                  <a:gd name="T28" fmla="*/ 89 w 288"/>
                  <a:gd name="T29" fmla="*/ 276 h 288"/>
                  <a:gd name="T30" fmla="*/ 129 w 288"/>
                  <a:gd name="T31" fmla="*/ 286 h 288"/>
                  <a:gd name="T32" fmla="*/ 173 w 288"/>
                  <a:gd name="T33" fmla="*/ 284 h 288"/>
                  <a:gd name="T34" fmla="*/ 213 w 288"/>
                  <a:gd name="T35" fmla="*/ 271 h 288"/>
                  <a:gd name="T36" fmla="*/ 246 w 288"/>
                  <a:gd name="T37" fmla="*/ 246 h 288"/>
                  <a:gd name="T38" fmla="*/ 271 w 288"/>
                  <a:gd name="T39" fmla="*/ 213 h 288"/>
                  <a:gd name="T40" fmla="*/ 284 w 288"/>
                  <a:gd name="T41" fmla="*/ 173 h 288"/>
                  <a:gd name="T42" fmla="*/ 275 w 288"/>
                  <a:gd name="T43" fmla="*/ 144 h 288"/>
                  <a:gd name="T44" fmla="*/ 269 w 288"/>
                  <a:gd name="T45" fmla="*/ 106 h 288"/>
                  <a:gd name="T46" fmla="*/ 252 w 288"/>
                  <a:gd name="T47" fmla="*/ 71 h 288"/>
                  <a:gd name="T48" fmla="*/ 227 w 288"/>
                  <a:gd name="T49" fmla="*/ 44 h 288"/>
                  <a:gd name="T50" fmla="*/ 194 w 288"/>
                  <a:gd name="T51" fmla="*/ 23 h 288"/>
                  <a:gd name="T52" fmla="*/ 158 w 288"/>
                  <a:gd name="T53" fmla="*/ 14 h 288"/>
                  <a:gd name="T54" fmla="*/ 117 w 288"/>
                  <a:gd name="T55" fmla="*/ 15 h 288"/>
                  <a:gd name="T56" fmla="*/ 83 w 288"/>
                  <a:gd name="T57" fmla="*/ 29 h 288"/>
                  <a:gd name="T58" fmla="*/ 52 w 288"/>
                  <a:gd name="T59" fmla="*/ 52 h 288"/>
                  <a:gd name="T60" fmla="*/ 29 w 288"/>
                  <a:gd name="T61" fmla="*/ 83 h 288"/>
                  <a:gd name="T62" fmla="*/ 16 w 288"/>
                  <a:gd name="T63" fmla="*/ 117 h 288"/>
                  <a:gd name="T64" fmla="*/ 14 w 288"/>
                  <a:gd name="T65" fmla="*/ 157 h 288"/>
                  <a:gd name="T66" fmla="*/ 23 w 288"/>
                  <a:gd name="T67" fmla="*/ 194 h 288"/>
                  <a:gd name="T68" fmla="*/ 44 w 288"/>
                  <a:gd name="T69" fmla="*/ 227 h 288"/>
                  <a:gd name="T70" fmla="*/ 71 w 288"/>
                  <a:gd name="T71" fmla="*/ 251 h 288"/>
                  <a:gd name="T72" fmla="*/ 106 w 288"/>
                  <a:gd name="T73" fmla="*/ 269 h 288"/>
                  <a:gd name="T74" fmla="*/ 144 w 288"/>
                  <a:gd name="T75" fmla="*/ 275 h 288"/>
                  <a:gd name="T76" fmla="*/ 183 w 288"/>
                  <a:gd name="T77" fmla="*/ 269 h 288"/>
                  <a:gd name="T78" fmla="*/ 217 w 288"/>
                  <a:gd name="T79" fmla="*/ 251 h 288"/>
                  <a:gd name="T80" fmla="*/ 244 w 288"/>
                  <a:gd name="T81" fmla="*/ 227 h 288"/>
                  <a:gd name="T82" fmla="*/ 263 w 288"/>
                  <a:gd name="T83" fmla="*/ 194 h 288"/>
                  <a:gd name="T84" fmla="*/ 273 w 288"/>
                  <a:gd name="T85" fmla="*/ 157 h 2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88"/>
                  <a:gd name="T130" fmla="*/ 0 h 288"/>
                  <a:gd name="T131" fmla="*/ 288 w 288"/>
                  <a:gd name="T132" fmla="*/ 288 h 2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88" h="288">
                    <a:moveTo>
                      <a:pt x="288" y="144"/>
                    </a:moveTo>
                    <a:lnTo>
                      <a:pt x="286" y="129"/>
                    </a:lnTo>
                    <a:lnTo>
                      <a:pt x="284" y="115"/>
                    </a:lnTo>
                    <a:lnTo>
                      <a:pt x="280" y="102"/>
                    </a:lnTo>
                    <a:lnTo>
                      <a:pt x="277" y="88"/>
                    </a:lnTo>
                    <a:lnTo>
                      <a:pt x="271" y="75"/>
                    </a:lnTo>
                    <a:lnTo>
                      <a:pt x="263" y="63"/>
                    </a:lnTo>
                    <a:lnTo>
                      <a:pt x="256" y="52"/>
                    </a:lnTo>
                    <a:lnTo>
                      <a:pt x="246" y="42"/>
                    </a:lnTo>
                    <a:lnTo>
                      <a:pt x="234" y="33"/>
                    </a:lnTo>
                    <a:lnTo>
                      <a:pt x="225" y="25"/>
                    </a:lnTo>
                    <a:lnTo>
                      <a:pt x="213" y="17"/>
                    </a:lnTo>
                    <a:lnTo>
                      <a:pt x="200" y="12"/>
                    </a:lnTo>
                    <a:lnTo>
                      <a:pt x="186" y="8"/>
                    </a:lnTo>
                    <a:lnTo>
                      <a:pt x="173" y="4"/>
                    </a:lnTo>
                    <a:lnTo>
                      <a:pt x="160" y="2"/>
                    </a:lnTo>
                    <a:lnTo>
                      <a:pt x="144" y="0"/>
                    </a:lnTo>
                    <a:lnTo>
                      <a:pt x="129" y="2"/>
                    </a:lnTo>
                    <a:lnTo>
                      <a:pt x="115" y="4"/>
                    </a:lnTo>
                    <a:lnTo>
                      <a:pt x="102" y="8"/>
                    </a:lnTo>
                    <a:lnTo>
                      <a:pt x="89" y="12"/>
                    </a:lnTo>
                    <a:lnTo>
                      <a:pt x="75" y="17"/>
                    </a:lnTo>
                    <a:lnTo>
                      <a:pt x="64" y="25"/>
                    </a:lnTo>
                    <a:lnTo>
                      <a:pt x="52" y="33"/>
                    </a:lnTo>
                    <a:lnTo>
                      <a:pt x="43" y="42"/>
                    </a:lnTo>
                    <a:lnTo>
                      <a:pt x="33" y="52"/>
                    </a:lnTo>
                    <a:lnTo>
                      <a:pt x="25" y="63"/>
                    </a:lnTo>
                    <a:lnTo>
                      <a:pt x="18" y="75"/>
                    </a:lnTo>
                    <a:lnTo>
                      <a:pt x="12" y="88"/>
                    </a:lnTo>
                    <a:lnTo>
                      <a:pt x="8" y="102"/>
                    </a:lnTo>
                    <a:lnTo>
                      <a:pt x="4" y="115"/>
                    </a:lnTo>
                    <a:lnTo>
                      <a:pt x="2" y="129"/>
                    </a:lnTo>
                    <a:lnTo>
                      <a:pt x="0" y="144"/>
                    </a:lnTo>
                    <a:lnTo>
                      <a:pt x="2" y="159"/>
                    </a:lnTo>
                    <a:lnTo>
                      <a:pt x="4" y="173"/>
                    </a:lnTo>
                    <a:lnTo>
                      <a:pt x="8" y="186"/>
                    </a:lnTo>
                    <a:lnTo>
                      <a:pt x="12" y="200"/>
                    </a:lnTo>
                    <a:lnTo>
                      <a:pt x="18" y="213"/>
                    </a:lnTo>
                    <a:lnTo>
                      <a:pt x="25" y="225"/>
                    </a:lnTo>
                    <a:lnTo>
                      <a:pt x="33" y="234"/>
                    </a:lnTo>
                    <a:lnTo>
                      <a:pt x="43" y="246"/>
                    </a:lnTo>
                    <a:lnTo>
                      <a:pt x="52" y="255"/>
                    </a:lnTo>
                    <a:lnTo>
                      <a:pt x="64" y="263"/>
                    </a:lnTo>
                    <a:lnTo>
                      <a:pt x="75" y="271"/>
                    </a:lnTo>
                    <a:lnTo>
                      <a:pt x="89" y="276"/>
                    </a:lnTo>
                    <a:lnTo>
                      <a:pt x="102" y="280"/>
                    </a:lnTo>
                    <a:lnTo>
                      <a:pt x="115" y="284"/>
                    </a:lnTo>
                    <a:lnTo>
                      <a:pt x="129" y="286"/>
                    </a:lnTo>
                    <a:lnTo>
                      <a:pt x="144" y="288"/>
                    </a:lnTo>
                    <a:lnTo>
                      <a:pt x="160" y="286"/>
                    </a:lnTo>
                    <a:lnTo>
                      <a:pt x="173" y="284"/>
                    </a:lnTo>
                    <a:lnTo>
                      <a:pt x="186" y="280"/>
                    </a:lnTo>
                    <a:lnTo>
                      <a:pt x="200" y="276"/>
                    </a:lnTo>
                    <a:lnTo>
                      <a:pt x="213" y="271"/>
                    </a:lnTo>
                    <a:lnTo>
                      <a:pt x="225" y="263"/>
                    </a:lnTo>
                    <a:lnTo>
                      <a:pt x="234" y="255"/>
                    </a:lnTo>
                    <a:lnTo>
                      <a:pt x="246" y="246"/>
                    </a:lnTo>
                    <a:lnTo>
                      <a:pt x="256" y="234"/>
                    </a:lnTo>
                    <a:lnTo>
                      <a:pt x="263" y="225"/>
                    </a:lnTo>
                    <a:lnTo>
                      <a:pt x="271" y="213"/>
                    </a:lnTo>
                    <a:lnTo>
                      <a:pt x="277" y="200"/>
                    </a:lnTo>
                    <a:lnTo>
                      <a:pt x="280" y="186"/>
                    </a:lnTo>
                    <a:lnTo>
                      <a:pt x="284" y="173"/>
                    </a:lnTo>
                    <a:lnTo>
                      <a:pt x="286" y="159"/>
                    </a:lnTo>
                    <a:lnTo>
                      <a:pt x="288" y="144"/>
                    </a:lnTo>
                    <a:lnTo>
                      <a:pt x="275" y="144"/>
                    </a:lnTo>
                    <a:lnTo>
                      <a:pt x="273" y="131"/>
                    </a:lnTo>
                    <a:lnTo>
                      <a:pt x="271" y="117"/>
                    </a:lnTo>
                    <a:lnTo>
                      <a:pt x="269" y="106"/>
                    </a:lnTo>
                    <a:lnTo>
                      <a:pt x="263" y="94"/>
                    </a:lnTo>
                    <a:lnTo>
                      <a:pt x="259" y="83"/>
                    </a:lnTo>
                    <a:lnTo>
                      <a:pt x="252" y="71"/>
                    </a:lnTo>
                    <a:lnTo>
                      <a:pt x="244" y="61"/>
                    </a:lnTo>
                    <a:lnTo>
                      <a:pt x="236" y="52"/>
                    </a:lnTo>
                    <a:lnTo>
                      <a:pt x="227" y="44"/>
                    </a:lnTo>
                    <a:lnTo>
                      <a:pt x="217" y="37"/>
                    </a:lnTo>
                    <a:lnTo>
                      <a:pt x="206" y="29"/>
                    </a:lnTo>
                    <a:lnTo>
                      <a:pt x="194" y="23"/>
                    </a:lnTo>
                    <a:lnTo>
                      <a:pt x="183" y="19"/>
                    </a:lnTo>
                    <a:lnTo>
                      <a:pt x="171" y="15"/>
                    </a:lnTo>
                    <a:lnTo>
                      <a:pt x="158" y="14"/>
                    </a:lnTo>
                    <a:lnTo>
                      <a:pt x="144" y="14"/>
                    </a:lnTo>
                    <a:lnTo>
                      <a:pt x="131" y="14"/>
                    </a:lnTo>
                    <a:lnTo>
                      <a:pt x="117" y="15"/>
                    </a:lnTo>
                    <a:lnTo>
                      <a:pt x="106" y="19"/>
                    </a:lnTo>
                    <a:lnTo>
                      <a:pt x="94" y="23"/>
                    </a:lnTo>
                    <a:lnTo>
                      <a:pt x="83" y="29"/>
                    </a:lnTo>
                    <a:lnTo>
                      <a:pt x="71" y="37"/>
                    </a:lnTo>
                    <a:lnTo>
                      <a:pt x="62" y="44"/>
                    </a:lnTo>
                    <a:lnTo>
                      <a:pt x="52" y="52"/>
                    </a:lnTo>
                    <a:lnTo>
                      <a:pt x="44" y="61"/>
                    </a:lnTo>
                    <a:lnTo>
                      <a:pt x="37" y="71"/>
                    </a:lnTo>
                    <a:lnTo>
                      <a:pt x="29" y="83"/>
                    </a:lnTo>
                    <a:lnTo>
                      <a:pt x="23" y="94"/>
                    </a:lnTo>
                    <a:lnTo>
                      <a:pt x="19" y="106"/>
                    </a:lnTo>
                    <a:lnTo>
                      <a:pt x="16" y="117"/>
                    </a:lnTo>
                    <a:lnTo>
                      <a:pt x="14" y="131"/>
                    </a:lnTo>
                    <a:lnTo>
                      <a:pt x="14" y="144"/>
                    </a:lnTo>
                    <a:lnTo>
                      <a:pt x="14" y="157"/>
                    </a:lnTo>
                    <a:lnTo>
                      <a:pt x="16" y="171"/>
                    </a:lnTo>
                    <a:lnTo>
                      <a:pt x="19" y="182"/>
                    </a:lnTo>
                    <a:lnTo>
                      <a:pt x="23" y="194"/>
                    </a:lnTo>
                    <a:lnTo>
                      <a:pt x="29" y="205"/>
                    </a:lnTo>
                    <a:lnTo>
                      <a:pt x="37" y="217"/>
                    </a:lnTo>
                    <a:lnTo>
                      <a:pt x="44" y="227"/>
                    </a:lnTo>
                    <a:lnTo>
                      <a:pt x="52" y="236"/>
                    </a:lnTo>
                    <a:lnTo>
                      <a:pt x="62" y="244"/>
                    </a:lnTo>
                    <a:lnTo>
                      <a:pt x="71" y="251"/>
                    </a:lnTo>
                    <a:lnTo>
                      <a:pt x="83" y="259"/>
                    </a:lnTo>
                    <a:lnTo>
                      <a:pt x="94" y="263"/>
                    </a:lnTo>
                    <a:lnTo>
                      <a:pt x="106" y="269"/>
                    </a:lnTo>
                    <a:lnTo>
                      <a:pt x="117" y="271"/>
                    </a:lnTo>
                    <a:lnTo>
                      <a:pt x="131" y="273"/>
                    </a:lnTo>
                    <a:lnTo>
                      <a:pt x="144" y="275"/>
                    </a:lnTo>
                    <a:lnTo>
                      <a:pt x="158" y="273"/>
                    </a:lnTo>
                    <a:lnTo>
                      <a:pt x="171" y="271"/>
                    </a:lnTo>
                    <a:lnTo>
                      <a:pt x="183" y="269"/>
                    </a:lnTo>
                    <a:lnTo>
                      <a:pt x="194" y="263"/>
                    </a:lnTo>
                    <a:lnTo>
                      <a:pt x="206" y="259"/>
                    </a:lnTo>
                    <a:lnTo>
                      <a:pt x="217" y="251"/>
                    </a:lnTo>
                    <a:lnTo>
                      <a:pt x="227" y="244"/>
                    </a:lnTo>
                    <a:lnTo>
                      <a:pt x="236" y="236"/>
                    </a:lnTo>
                    <a:lnTo>
                      <a:pt x="244" y="227"/>
                    </a:lnTo>
                    <a:lnTo>
                      <a:pt x="252" y="217"/>
                    </a:lnTo>
                    <a:lnTo>
                      <a:pt x="259" y="205"/>
                    </a:lnTo>
                    <a:lnTo>
                      <a:pt x="263" y="194"/>
                    </a:lnTo>
                    <a:lnTo>
                      <a:pt x="269" y="182"/>
                    </a:lnTo>
                    <a:lnTo>
                      <a:pt x="271" y="171"/>
                    </a:lnTo>
                    <a:lnTo>
                      <a:pt x="273" y="157"/>
                    </a:lnTo>
                    <a:lnTo>
                      <a:pt x="275" y="144"/>
                    </a:lnTo>
                    <a:lnTo>
                      <a:pt x="288" y="144"/>
                    </a:lnTo>
                    <a:close/>
                  </a:path>
                </a:pathLst>
              </a:custGeom>
              <a:solidFill>
                <a:srgbClr val="EAF6FF"/>
              </a:solidFill>
              <a:ln w="9525">
                <a:noFill/>
                <a:round/>
                <a:headEnd/>
                <a:tailEnd/>
              </a:ln>
            </p:spPr>
            <p:txBody>
              <a:bodyPr/>
              <a:lstStyle/>
              <a:p>
                <a:endParaRPr lang="en-US"/>
              </a:p>
            </p:txBody>
          </p:sp>
          <p:sp>
            <p:nvSpPr>
              <p:cNvPr id="27891" name="Freeform 1207"/>
              <p:cNvSpPr>
                <a:spLocks/>
              </p:cNvSpPr>
              <p:nvPr/>
            </p:nvSpPr>
            <p:spPr bwMode="auto">
              <a:xfrm>
                <a:off x="732" y="2070"/>
                <a:ext cx="272" cy="272"/>
              </a:xfrm>
              <a:custGeom>
                <a:avLst/>
                <a:gdLst>
                  <a:gd name="T0" fmla="*/ 271 w 272"/>
                  <a:gd name="T1" fmla="*/ 109 h 272"/>
                  <a:gd name="T2" fmla="*/ 257 w 272"/>
                  <a:gd name="T3" fmla="*/ 71 h 272"/>
                  <a:gd name="T4" fmla="*/ 232 w 272"/>
                  <a:gd name="T5" fmla="*/ 40 h 272"/>
                  <a:gd name="T6" fmla="*/ 201 w 272"/>
                  <a:gd name="T7" fmla="*/ 15 h 272"/>
                  <a:gd name="T8" fmla="*/ 163 w 272"/>
                  <a:gd name="T9" fmla="*/ 2 h 272"/>
                  <a:gd name="T10" fmla="*/ 123 w 272"/>
                  <a:gd name="T11" fmla="*/ 0 h 272"/>
                  <a:gd name="T12" fmla="*/ 82 w 272"/>
                  <a:gd name="T13" fmla="*/ 9 h 272"/>
                  <a:gd name="T14" fmla="*/ 50 w 272"/>
                  <a:gd name="T15" fmla="*/ 30 h 272"/>
                  <a:gd name="T16" fmla="*/ 23 w 272"/>
                  <a:gd name="T17" fmla="*/ 59 h 272"/>
                  <a:gd name="T18" fmla="*/ 6 w 272"/>
                  <a:gd name="T19" fmla="*/ 96 h 272"/>
                  <a:gd name="T20" fmla="*/ 0 w 272"/>
                  <a:gd name="T21" fmla="*/ 136 h 272"/>
                  <a:gd name="T22" fmla="*/ 6 w 272"/>
                  <a:gd name="T23" fmla="*/ 176 h 272"/>
                  <a:gd name="T24" fmla="*/ 23 w 272"/>
                  <a:gd name="T25" fmla="*/ 213 h 272"/>
                  <a:gd name="T26" fmla="*/ 50 w 272"/>
                  <a:gd name="T27" fmla="*/ 242 h 272"/>
                  <a:gd name="T28" fmla="*/ 82 w 272"/>
                  <a:gd name="T29" fmla="*/ 263 h 272"/>
                  <a:gd name="T30" fmla="*/ 123 w 272"/>
                  <a:gd name="T31" fmla="*/ 272 h 272"/>
                  <a:gd name="T32" fmla="*/ 163 w 272"/>
                  <a:gd name="T33" fmla="*/ 270 h 272"/>
                  <a:gd name="T34" fmla="*/ 201 w 272"/>
                  <a:gd name="T35" fmla="*/ 257 h 272"/>
                  <a:gd name="T36" fmla="*/ 232 w 272"/>
                  <a:gd name="T37" fmla="*/ 232 h 272"/>
                  <a:gd name="T38" fmla="*/ 257 w 272"/>
                  <a:gd name="T39" fmla="*/ 201 h 272"/>
                  <a:gd name="T40" fmla="*/ 271 w 272"/>
                  <a:gd name="T41" fmla="*/ 163 h 272"/>
                  <a:gd name="T42" fmla="*/ 259 w 272"/>
                  <a:gd name="T43" fmla="*/ 136 h 272"/>
                  <a:gd name="T44" fmla="*/ 255 w 272"/>
                  <a:gd name="T45" fmla="*/ 100 h 272"/>
                  <a:gd name="T46" fmla="*/ 238 w 272"/>
                  <a:gd name="T47" fmla="*/ 67 h 272"/>
                  <a:gd name="T48" fmla="*/ 215 w 272"/>
                  <a:gd name="T49" fmla="*/ 40 h 272"/>
                  <a:gd name="T50" fmla="*/ 184 w 272"/>
                  <a:gd name="T51" fmla="*/ 23 h 272"/>
                  <a:gd name="T52" fmla="*/ 150 w 272"/>
                  <a:gd name="T53" fmla="*/ 13 h 272"/>
                  <a:gd name="T54" fmla="*/ 111 w 272"/>
                  <a:gd name="T55" fmla="*/ 15 h 272"/>
                  <a:gd name="T56" fmla="*/ 77 w 272"/>
                  <a:gd name="T57" fmla="*/ 27 h 272"/>
                  <a:gd name="T58" fmla="*/ 48 w 272"/>
                  <a:gd name="T59" fmla="*/ 48 h 272"/>
                  <a:gd name="T60" fmla="*/ 27 w 272"/>
                  <a:gd name="T61" fmla="*/ 77 h 272"/>
                  <a:gd name="T62" fmla="*/ 15 w 272"/>
                  <a:gd name="T63" fmla="*/ 111 h 272"/>
                  <a:gd name="T64" fmla="*/ 13 w 272"/>
                  <a:gd name="T65" fmla="*/ 149 h 272"/>
                  <a:gd name="T66" fmla="*/ 23 w 272"/>
                  <a:gd name="T67" fmla="*/ 184 h 272"/>
                  <a:gd name="T68" fmla="*/ 40 w 272"/>
                  <a:gd name="T69" fmla="*/ 215 h 272"/>
                  <a:gd name="T70" fmla="*/ 67 w 272"/>
                  <a:gd name="T71" fmla="*/ 238 h 272"/>
                  <a:gd name="T72" fmla="*/ 100 w 272"/>
                  <a:gd name="T73" fmla="*/ 253 h 272"/>
                  <a:gd name="T74" fmla="*/ 136 w 272"/>
                  <a:gd name="T75" fmla="*/ 259 h 272"/>
                  <a:gd name="T76" fmla="*/ 173 w 272"/>
                  <a:gd name="T77" fmla="*/ 253 h 272"/>
                  <a:gd name="T78" fmla="*/ 205 w 272"/>
                  <a:gd name="T79" fmla="*/ 238 h 272"/>
                  <a:gd name="T80" fmla="*/ 232 w 272"/>
                  <a:gd name="T81" fmla="*/ 215 h 272"/>
                  <a:gd name="T82" fmla="*/ 249 w 272"/>
                  <a:gd name="T83" fmla="*/ 184 h 272"/>
                  <a:gd name="T84" fmla="*/ 259 w 272"/>
                  <a:gd name="T85" fmla="*/ 149 h 27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2"/>
                  <a:gd name="T130" fmla="*/ 0 h 272"/>
                  <a:gd name="T131" fmla="*/ 272 w 272"/>
                  <a:gd name="T132" fmla="*/ 272 h 27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2" h="272">
                    <a:moveTo>
                      <a:pt x="272" y="136"/>
                    </a:moveTo>
                    <a:lnTo>
                      <a:pt x="272" y="123"/>
                    </a:lnTo>
                    <a:lnTo>
                      <a:pt x="271" y="109"/>
                    </a:lnTo>
                    <a:lnTo>
                      <a:pt x="267" y="96"/>
                    </a:lnTo>
                    <a:lnTo>
                      <a:pt x="263" y="82"/>
                    </a:lnTo>
                    <a:lnTo>
                      <a:pt x="257" y="71"/>
                    </a:lnTo>
                    <a:lnTo>
                      <a:pt x="249" y="59"/>
                    </a:lnTo>
                    <a:lnTo>
                      <a:pt x="242" y="50"/>
                    </a:lnTo>
                    <a:lnTo>
                      <a:pt x="232" y="40"/>
                    </a:lnTo>
                    <a:lnTo>
                      <a:pt x="223" y="30"/>
                    </a:lnTo>
                    <a:lnTo>
                      <a:pt x="213" y="23"/>
                    </a:lnTo>
                    <a:lnTo>
                      <a:pt x="201" y="15"/>
                    </a:lnTo>
                    <a:lnTo>
                      <a:pt x="190" y="9"/>
                    </a:lnTo>
                    <a:lnTo>
                      <a:pt x="177" y="6"/>
                    </a:lnTo>
                    <a:lnTo>
                      <a:pt x="163" y="2"/>
                    </a:lnTo>
                    <a:lnTo>
                      <a:pt x="150" y="0"/>
                    </a:lnTo>
                    <a:lnTo>
                      <a:pt x="136" y="0"/>
                    </a:lnTo>
                    <a:lnTo>
                      <a:pt x="123" y="0"/>
                    </a:lnTo>
                    <a:lnTo>
                      <a:pt x="109" y="2"/>
                    </a:lnTo>
                    <a:lnTo>
                      <a:pt x="96" y="6"/>
                    </a:lnTo>
                    <a:lnTo>
                      <a:pt x="82" y="9"/>
                    </a:lnTo>
                    <a:lnTo>
                      <a:pt x="71" y="15"/>
                    </a:lnTo>
                    <a:lnTo>
                      <a:pt x="59" y="23"/>
                    </a:lnTo>
                    <a:lnTo>
                      <a:pt x="50" y="30"/>
                    </a:lnTo>
                    <a:lnTo>
                      <a:pt x="40" y="40"/>
                    </a:lnTo>
                    <a:lnTo>
                      <a:pt x="31" y="50"/>
                    </a:lnTo>
                    <a:lnTo>
                      <a:pt x="23" y="59"/>
                    </a:lnTo>
                    <a:lnTo>
                      <a:pt x="15" y="71"/>
                    </a:lnTo>
                    <a:lnTo>
                      <a:pt x="10" y="82"/>
                    </a:lnTo>
                    <a:lnTo>
                      <a:pt x="6" y="96"/>
                    </a:lnTo>
                    <a:lnTo>
                      <a:pt x="2" y="109"/>
                    </a:lnTo>
                    <a:lnTo>
                      <a:pt x="0" y="123"/>
                    </a:lnTo>
                    <a:lnTo>
                      <a:pt x="0" y="136"/>
                    </a:lnTo>
                    <a:lnTo>
                      <a:pt x="0" y="149"/>
                    </a:lnTo>
                    <a:lnTo>
                      <a:pt x="2" y="163"/>
                    </a:lnTo>
                    <a:lnTo>
                      <a:pt x="6" y="176"/>
                    </a:lnTo>
                    <a:lnTo>
                      <a:pt x="10" y="190"/>
                    </a:lnTo>
                    <a:lnTo>
                      <a:pt x="15" y="201"/>
                    </a:lnTo>
                    <a:lnTo>
                      <a:pt x="23" y="213"/>
                    </a:lnTo>
                    <a:lnTo>
                      <a:pt x="31" y="222"/>
                    </a:lnTo>
                    <a:lnTo>
                      <a:pt x="40" y="232"/>
                    </a:lnTo>
                    <a:lnTo>
                      <a:pt x="50" y="242"/>
                    </a:lnTo>
                    <a:lnTo>
                      <a:pt x="59" y="249"/>
                    </a:lnTo>
                    <a:lnTo>
                      <a:pt x="71" y="257"/>
                    </a:lnTo>
                    <a:lnTo>
                      <a:pt x="82" y="263"/>
                    </a:lnTo>
                    <a:lnTo>
                      <a:pt x="96" y="267"/>
                    </a:lnTo>
                    <a:lnTo>
                      <a:pt x="109" y="270"/>
                    </a:lnTo>
                    <a:lnTo>
                      <a:pt x="123" y="272"/>
                    </a:lnTo>
                    <a:lnTo>
                      <a:pt x="136" y="272"/>
                    </a:lnTo>
                    <a:lnTo>
                      <a:pt x="150" y="272"/>
                    </a:lnTo>
                    <a:lnTo>
                      <a:pt x="163" y="270"/>
                    </a:lnTo>
                    <a:lnTo>
                      <a:pt x="177" y="267"/>
                    </a:lnTo>
                    <a:lnTo>
                      <a:pt x="190" y="263"/>
                    </a:lnTo>
                    <a:lnTo>
                      <a:pt x="201" y="257"/>
                    </a:lnTo>
                    <a:lnTo>
                      <a:pt x="213" y="249"/>
                    </a:lnTo>
                    <a:lnTo>
                      <a:pt x="223" y="242"/>
                    </a:lnTo>
                    <a:lnTo>
                      <a:pt x="232" y="232"/>
                    </a:lnTo>
                    <a:lnTo>
                      <a:pt x="242" y="222"/>
                    </a:lnTo>
                    <a:lnTo>
                      <a:pt x="249" y="213"/>
                    </a:lnTo>
                    <a:lnTo>
                      <a:pt x="257" y="201"/>
                    </a:lnTo>
                    <a:lnTo>
                      <a:pt x="263" y="190"/>
                    </a:lnTo>
                    <a:lnTo>
                      <a:pt x="267" y="176"/>
                    </a:lnTo>
                    <a:lnTo>
                      <a:pt x="271" y="163"/>
                    </a:lnTo>
                    <a:lnTo>
                      <a:pt x="272" y="149"/>
                    </a:lnTo>
                    <a:lnTo>
                      <a:pt x="272" y="136"/>
                    </a:lnTo>
                    <a:lnTo>
                      <a:pt x="259" y="136"/>
                    </a:lnTo>
                    <a:lnTo>
                      <a:pt x="259" y="123"/>
                    </a:lnTo>
                    <a:lnTo>
                      <a:pt x="257" y="111"/>
                    </a:lnTo>
                    <a:lnTo>
                      <a:pt x="255" y="100"/>
                    </a:lnTo>
                    <a:lnTo>
                      <a:pt x="249" y="88"/>
                    </a:lnTo>
                    <a:lnTo>
                      <a:pt x="246" y="77"/>
                    </a:lnTo>
                    <a:lnTo>
                      <a:pt x="238" y="67"/>
                    </a:lnTo>
                    <a:lnTo>
                      <a:pt x="232" y="57"/>
                    </a:lnTo>
                    <a:lnTo>
                      <a:pt x="224" y="48"/>
                    </a:lnTo>
                    <a:lnTo>
                      <a:pt x="215" y="40"/>
                    </a:lnTo>
                    <a:lnTo>
                      <a:pt x="205" y="34"/>
                    </a:lnTo>
                    <a:lnTo>
                      <a:pt x="196" y="27"/>
                    </a:lnTo>
                    <a:lnTo>
                      <a:pt x="184" y="23"/>
                    </a:lnTo>
                    <a:lnTo>
                      <a:pt x="173" y="17"/>
                    </a:lnTo>
                    <a:lnTo>
                      <a:pt x="161" y="15"/>
                    </a:lnTo>
                    <a:lnTo>
                      <a:pt x="150" y="13"/>
                    </a:lnTo>
                    <a:lnTo>
                      <a:pt x="136" y="11"/>
                    </a:lnTo>
                    <a:lnTo>
                      <a:pt x="123" y="13"/>
                    </a:lnTo>
                    <a:lnTo>
                      <a:pt x="111" y="15"/>
                    </a:lnTo>
                    <a:lnTo>
                      <a:pt x="100" y="17"/>
                    </a:lnTo>
                    <a:lnTo>
                      <a:pt x="88" y="23"/>
                    </a:lnTo>
                    <a:lnTo>
                      <a:pt x="77" y="27"/>
                    </a:lnTo>
                    <a:lnTo>
                      <a:pt x="67" y="34"/>
                    </a:lnTo>
                    <a:lnTo>
                      <a:pt x="58" y="40"/>
                    </a:lnTo>
                    <a:lnTo>
                      <a:pt x="48" y="48"/>
                    </a:lnTo>
                    <a:lnTo>
                      <a:pt x="40" y="57"/>
                    </a:lnTo>
                    <a:lnTo>
                      <a:pt x="35" y="67"/>
                    </a:lnTo>
                    <a:lnTo>
                      <a:pt x="27" y="77"/>
                    </a:lnTo>
                    <a:lnTo>
                      <a:pt x="23" y="88"/>
                    </a:lnTo>
                    <a:lnTo>
                      <a:pt x="17" y="100"/>
                    </a:lnTo>
                    <a:lnTo>
                      <a:pt x="15" y="111"/>
                    </a:lnTo>
                    <a:lnTo>
                      <a:pt x="13" y="123"/>
                    </a:lnTo>
                    <a:lnTo>
                      <a:pt x="11" y="136"/>
                    </a:lnTo>
                    <a:lnTo>
                      <a:pt x="13" y="149"/>
                    </a:lnTo>
                    <a:lnTo>
                      <a:pt x="15" y="161"/>
                    </a:lnTo>
                    <a:lnTo>
                      <a:pt x="17" y="172"/>
                    </a:lnTo>
                    <a:lnTo>
                      <a:pt x="23" y="184"/>
                    </a:lnTo>
                    <a:lnTo>
                      <a:pt x="27" y="196"/>
                    </a:lnTo>
                    <a:lnTo>
                      <a:pt x="35" y="205"/>
                    </a:lnTo>
                    <a:lnTo>
                      <a:pt x="40" y="215"/>
                    </a:lnTo>
                    <a:lnTo>
                      <a:pt x="48" y="224"/>
                    </a:lnTo>
                    <a:lnTo>
                      <a:pt x="58" y="232"/>
                    </a:lnTo>
                    <a:lnTo>
                      <a:pt x="67" y="238"/>
                    </a:lnTo>
                    <a:lnTo>
                      <a:pt x="77" y="245"/>
                    </a:lnTo>
                    <a:lnTo>
                      <a:pt x="88" y="249"/>
                    </a:lnTo>
                    <a:lnTo>
                      <a:pt x="100" y="253"/>
                    </a:lnTo>
                    <a:lnTo>
                      <a:pt x="111" y="257"/>
                    </a:lnTo>
                    <a:lnTo>
                      <a:pt x="123" y="259"/>
                    </a:lnTo>
                    <a:lnTo>
                      <a:pt x="136" y="259"/>
                    </a:lnTo>
                    <a:lnTo>
                      <a:pt x="150" y="259"/>
                    </a:lnTo>
                    <a:lnTo>
                      <a:pt x="161" y="257"/>
                    </a:lnTo>
                    <a:lnTo>
                      <a:pt x="173" y="253"/>
                    </a:lnTo>
                    <a:lnTo>
                      <a:pt x="184" y="249"/>
                    </a:lnTo>
                    <a:lnTo>
                      <a:pt x="196" y="245"/>
                    </a:lnTo>
                    <a:lnTo>
                      <a:pt x="205" y="238"/>
                    </a:lnTo>
                    <a:lnTo>
                      <a:pt x="215" y="232"/>
                    </a:lnTo>
                    <a:lnTo>
                      <a:pt x="224" y="224"/>
                    </a:lnTo>
                    <a:lnTo>
                      <a:pt x="232" y="215"/>
                    </a:lnTo>
                    <a:lnTo>
                      <a:pt x="238" y="205"/>
                    </a:lnTo>
                    <a:lnTo>
                      <a:pt x="246" y="196"/>
                    </a:lnTo>
                    <a:lnTo>
                      <a:pt x="249" y="184"/>
                    </a:lnTo>
                    <a:lnTo>
                      <a:pt x="255" y="172"/>
                    </a:lnTo>
                    <a:lnTo>
                      <a:pt x="257" y="161"/>
                    </a:lnTo>
                    <a:lnTo>
                      <a:pt x="259" y="149"/>
                    </a:lnTo>
                    <a:lnTo>
                      <a:pt x="259" y="136"/>
                    </a:lnTo>
                    <a:lnTo>
                      <a:pt x="272" y="136"/>
                    </a:lnTo>
                    <a:close/>
                  </a:path>
                </a:pathLst>
              </a:custGeom>
              <a:solidFill>
                <a:srgbClr val="EBF7FF"/>
              </a:solidFill>
              <a:ln w="9525">
                <a:noFill/>
                <a:round/>
                <a:headEnd/>
                <a:tailEnd/>
              </a:ln>
            </p:spPr>
            <p:txBody>
              <a:bodyPr/>
              <a:lstStyle/>
              <a:p>
                <a:endParaRPr lang="en-US"/>
              </a:p>
            </p:txBody>
          </p:sp>
          <p:sp>
            <p:nvSpPr>
              <p:cNvPr id="27892" name="Freeform 1208"/>
              <p:cNvSpPr>
                <a:spLocks/>
              </p:cNvSpPr>
              <p:nvPr/>
            </p:nvSpPr>
            <p:spPr bwMode="auto">
              <a:xfrm>
                <a:off x="738" y="2076"/>
                <a:ext cx="261" cy="261"/>
              </a:xfrm>
              <a:custGeom>
                <a:avLst/>
                <a:gdLst>
                  <a:gd name="T0" fmla="*/ 257 w 261"/>
                  <a:gd name="T1" fmla="*/ 103 h 261"/>
                  <a:gd name="T2" fmla="*/ 245 w 261"/>
                  <a:gd name="T3" fmla="*/ 69 h 261"/>
                  <a:gd name="T4" fmla="*/ 222 w 261"/>
                  <a:gd name="T5" fmla="*/ 38 h 261"/>
                  <a:gd name="T6" fmla="*/ 192 w 261"/>
                  <a:gd name="T7" fmla="*/ 15 h 261"/>
                  <a:gd name="T8" fmla="*/ 157 w 261"/>
                  <a:gd name="T9" fmla="*/ 1 h 261"/>
                  <a:gd name="T10" fmla="*/ 117 w 261"/>
                  <a:gd name="T11" fmla="*/ 0 h 261"/>
                  <a:gd name="T12" fmla="*/ 80 w 261"/>
                  <a:gd name="T13" fmla="*/ 9 h 261"/>
                  <a:gd name="T14" fmla="*/ 48 w 261"/>
                  <a:gd name="T15" fmla="*/ 30 h 261"/>
                  <a:gd name="T16" fmla="*/ 23 w 261"/>
                  <a:gd name="T17" fmla="*/ 57 h 261"/>
                  <a:gd name="T18" fmla="*/ 5 w 261"/>
                  <a:gd name="T19" fmla="*/ 92 h 261"/>
                  <a:gd name="T20" fmla="*/ 0 w 261"/>
                  <a:gd name="T21" fmla="*/ 130 h 261"/>
                  <a:gd name="T22" fmla="*/ 5 w 261"/>
                  <a:gd name="T23" fmla="*/ 168 h 261"/>
                  <a:gd name="T24" fmla="*/ 23 w 261"/>
                  <a:gd name="T25" fmla="*/ 203 h 261"/>
                  <a:gd name="T26" fmla="*/ 48 w 261"/>
                  <a:gd name="T27" fmla="*/ 230 h 261"/>
                  <a:gd name="T28" fmla="*/ 80 w 261"/>
                  <a:gd name="T29" fmla="*/ 249 h 261"/>
                  <a:gd name="T30" fmla="*/ 117 w 261"/>
                  <a:gd name="T31" fmla="*/ 259 h 261"/>
                  <a:gd name="T32" fmla="*/ 157 w 261"/>
                  <a:gd name="T33" fmla="*/ 257 h 261"/>
                  <a:gd name="T34" fmla="*/ 192 w 261"/>
                  <a:gd name="T35" fmla="*/ 245 h 261"/>
                  <a:gd name="T36" fmla="*/ 222 w 261"/>
                  <a:gd name="T37" fmla="*/ 222 h 261"/>
                  <a:gd name="T38" fmla="*/ 245 w 261"/>
                  <a:gd name="T39" fmla="*/ 191 h 261"/>
                  <a:gd name="T40" fmla="*/ 257 w 261"/>
                  <a:gd name="T41" fmla="*/ 157 h 261"/>
                  <a:gd name="T42" fmla="*/ 247 w 261"/>
                  <a:gd name="T43" fmla="*/ 130 h 261"/>
                  <a:gd name="T44" fmla="*/ 242 w 261"/>
                  <a:gd name="T45" fmla="*/ 95 h 261"/>
                  <a:gd name="T46" fmla="*/ 228 w 261"/>
                  <a:gd name="T47" fmla="*/ 65 h 261"/>
                  <a:gd name="T48" fmla="*/ 205 w 261"/>
                  <a:gd name="T49" fmla="*/ 40 h 261"/>
                  <a:gd name="T50" fmla="*/ 176 w 261"/>
                  <a:gd name="T51" fmla="*/ 23 h 261"/>
                  <a:gd name="T52" fmla="*/ 142 w 261"/>
                  <a:gd name="T53" fmla="*/ 13 h 261"/>
                  <a:gd name="T54" fmla="*/ 107 w 261"/>
                  <a:gd name="T55" fmla="*/ 15 h 261"/>
                  <a:gd name="T56" fmla="*/ 75 w 261"/>
                  <a:gd name="T57" fmla="*/ 26 h 261"/>
                  <a:gd name="T58" fmla="*/ 48 w 261"/>
                  <a:gd name="T59" fmla="*/ 47 h 261"/>
                  <a:gd name="T60" fmla="*/ 27 w 261"/>
                  <a:gd name="T61" fmla="*/ 74 h 261"/>
                  <a:gd name="T62" fmla="*/ 15 w 261"/>
                  <a:gd name="T63" fmla="*/ 107 h 261"/>
                  <a:gd name="T64" fmla="*/ 13 w 261"/>
                  <a:gd name="T65" fmla="*/ 142 h 261"/>
                  <a:gd name="T66" fmla="*/ 23 w 261"/>
                  <a:gd name="T67" fmla="*/ 176 h 261"/>
                  <a:gd name="T68" fmla="*/ 40 w 261"/>
                  <a:gd name="T69" fmla="*/ 205 h 261"/>
                  <a:gd name="T70" fmla="*/ 65 w 261"/>
                  <a:gd name="T71" fmla="*/ 228 h 261"/>
                  <a:gd name="T72" fmla="*/ 96 w 261"/>
                  <a:gd name="T73" fmla="*/ 241 h 261"/>
                  <a:gd name="T74" fmla="*/ 130 w 261"/>
                  <a:gd name="T75" fmla="*/ 247 h 261"/>
                  <a:gd name="T76" fmla="*/ 165 w 261"/>
                  <a:gd name="T77" fmla="*/ 241 h 261"/>
                  <a:gd name="T78" fmla="*/ 195 w 261"/>
                  <a:gd name="T79" fmla="*/ 228 h 261"/>
                  <a:gd name="T80" fmla="*/ 220 w 261"/>
                  <a:gd name="T81" fmla="*/ 205 h 261"/>
                  <a:gd name="T82" fmla="*/ 238 w 261"/>
                  <a:gd name="T83" fmla="*/ 176 h 261"/>
                  <a:gd name="T84" fmla="*/ 247 w 261"/>
                  <a:gd name="T85" fmla="*/ 142 h 2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1"/>
                  <a:gd name="T130" fmla="*/ 0 h 261"/>
                  <a:gd name="T131" fmla="*/ 261 w 261"/>
                  <a:gd name="T132" fmla="*/ 261 h 2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1" h="261">
                    <a:moveTo>
                      <a:pt x="261" y="130"/>
                    </a:moveTo>
                    <a:lnTo>
                      <a:pt x="259" y="117"/>
                    </a:lnTo>
                    <a:lnTo>
                      <a:pt x="257" y="103"/>
                    </a:lnTo>
                    <a:lnTo>
                      <a:pt x="255" y="92"/>
                    </a:lnTo>
                    <a:lnTo>
                      <a:pt x="249" y="80"/>
                    </a:lnTo>
                    <a:lnTo>
                      <a:pt x="245" y="69"/>
                    </a:lnTo>
                    <a:lnTo>
                      <a:pt x="238" y="57"/>
                    </a:lnTo>
                    <a:lnTo>
                      <a:pt x="230" y="47"/>
                    </a:lnTo>
                    <a:lnTo>
                      <a:pt x="222" y="38"/>
                    </a:lnTo>
                    <a:lnTo>
                      <a:pt x="213" y="30"/>
                    </a:lnTo>
                    <a:lnTo>
                      <a:pt x="203" y="23"/>
                    </a:lnTo>
                    <a:lnTo>
                      <a:pt x="192" y="15"/>
                    </a:lnTo>
                    <a:lnTo>
                      <a:pt x="180" y="9"/>
                    </a:lnTo>
                    <a:lnTo>
                      <a:pt x="169" y="5"/>
                    </a:lnTo>
                    <a:lnTo>
                      <a:pt x="157" y="1"/>
                    </a:lnTo>
                    <a:lnTo>
                      <a:pt x="144" y="0"/>
                    </a:lnTo>
                    <a:lnTo>
                      <a:pt x="130" y="0"/>
                    </a:lnTo>
                    <a:lnTo>
                      <a:pt x="117" y="0"/>
                    </a:lnTo>
                    <a:lnTo>
                      <a:pt x="103" y="1"/>
                    </a:lnTo>
                    <a:lnTo>
                      <a:pt x="92" y="5"/>
                    </a:lnTo>
                    <a:lnTo>
                      <a:pt x="80" y="9"/>
                    </a:lnTo>
                    <a:lnTo>
                      <a:pt x="69" y="15"/>
                    </a:lnTo>
                    <a:lnTo>
                      <a:pt x="57" y="23"/>
                    </a:lnTo>
                    <a:lnTo>
                      <a:pt x="48" y="30"/>
                    </a:lnTo>
                    <a:lnTo>
                      <a:pt x="38" y="38"/>
                    </a:lnTo>
                    <a:lnTo>
                      <a:pt x="30" y="47"/>
                    </a:lnTo>
                    <a:lnTo>
                      <a:pt x="23" y="57"/>
                    </a:lnTo>
                    <a:lnTo>
                      <a:pt x="15" y="69"/>
                    </a:lnTo>
                    <a:lnTo>
                      <a:pt x="9" y="80"/>
                    </a:lnTo>
                    <a:lnTo>
                      <a:pt x="5" y="92"/>
                    </a:lnTo>
                    <a:lnTo>
                      <a:pt x="2" y="103"/>
                    </a:lnTo>
                    <a:lnTo>
                      <a:pt x="0" y="117"/>
                    </a:lnTo>
                    <a:lnTo>
                      <a:pt x="0" y="130"/>
                    </a:lnTo>
                    <a:lnTo>
                      <a:pt x="0" y="143"/>
                    </a:lnTo>
                    <a:lnTo>
                      <a:pt x="2" y="157"/>
                    </a:lnTo>
                    <a:lnTo>
                      <a:pt x="5" y="168"/>
                    </a:lnTo>
                    <a:lnTo>
                      <a:pt x="9" y="180"/>
                    </a:lnTo>
                    <a:lnTo>
                      <a:pt x="15" y="191"/>
                    </a:lnTo>
                    <a:lnTo>
                      <a:pt x="23" y="203"/>
                    </a:lnTo>
                    <a:lnTo>
                      <a:pt x="30" y="213"/>
                    </a:lnTo>
                    <a:lnTo>
                      <a:pt x="38" y="222"/>
                    </a:lnTo>
                    <a:lnTo>
                      <a:pt x="48" y="230"/>
                    </a:lnTo>
                    <a:lnTo>
                      <a:pt x="57" y="237"/>
                    </a:lnTo>
                    <a:lnTo>
                      <a:pt x="69" y="245"/>
                    </a:lnTo>
                    <a:lnTo>
                      <a:pt x="80" y="249"/>
                    </a:lnTo>
                    <a:lnTo>
                      <a:pt x="92" y="255"/>
                    </a:lnTo>
                    <a:lnTo>
                      <a:pt x="103" y="257"/>
                    </a:lnTo>
                    <a:lnTo>
                      <a:pt x="117" y="259"/>
                    </a:lnTo>
                    <a:lnTo>
                      <a:pt x="130" y="261"/>
                    </a:lnTo>
                    <a:lnTo>
                      <a:pt x="144" y="259"/>
                    </a:lnTo>
                    <a:lnTo>
                      <a:pt x="157" y="257"/>
                    </a:lnTo>
                    <a:lnTo>
                      <a:pt x="169" y="255"/>
                    </a:lnTo>
                    <a:lnTo>
                      <a:pt x="180" y="249"/>
                    </a:lnTo>
                    <a:lnTo>
                      <a:pt x="192" y="245"/>
                    </a:lnTo>
                    <a:lnTo>
                      <a:pt x="203" y="237"/>
                    </a:lnTo>
                    <a:lnTo>
                      <a:pt x="213" y="230"/>
                    </a:lnTo>
                    <a:lnTo>
                      <a:pt x="222" y="222"/>
                    </a:lnTo>
                    <a:lnTo>
                      <a:pt x="230" y="213"/>
                    </a:lnTo>
                    <a:lnTo>
                      <a:pt x="238" y="203"/>
                    </a:lnTo>
                    <a:lnTo>
                      <a:pt x="245" y="191"/>
                    </a:lnTo>
                    <a:lnTo>
                      <a:pt x="249" y="180"/>
                    </a:lnTo>
                    <a:lnTo>
                      <a:pt x="255" y="168"/>
                    </a:lnTo>
                    <a:lnTo>
                      <a:pt x="257" y="157"/>
                    </a:lnTo>
                    <a:lnTo>
                      <a:pt x="259" y="143"/>
                    </a:lnTo>
                    <a:lnTo>
                      <a:pt x="261" y="130"/>
                    </a:lnTo>
                    <a:lnTo>
                      <a:pt x="247" y="130"/>
                    </a:lnTo>
                    <a:lnTo>
                      <a:pt x="247" y="119"/>
                    </a:lnTo>
                    <a:lnTo>
                      <a:pt x="245" y="107"/>
                    </a:lnTo>
                    <a:lnTo>
                      <a:pt x="242" y="95"/>
                    </a:lnTo>
                    <a:lnTo>
                      <a:pt x="238" y="84"/>
                    </a:lnTo>
                    <a:lnTo>
                      <a:pt x="234" y="74"/>
                    </a:lnTo>
                    <a:lnTo>
                      <a:pt x="228" y="65"/>
                    </a:lnTo>
                    <a:lnTo>
                      <a:pt x="220" y="55"/>
                    </a:lnTo>
                    <a:lnTo>
                      <a:pt x="213" y="47"/>
                    </a:lnTo>
                    <a:lnTo>
                      <a:pt x="205" y="40"/>
                    </a:lnTo>
                    <a:lnTo>
                      <a:pt x="195" y="32"/>
                    </a:lnTo>
                    <a:lnTo>
                      <a:pt x="186" y="26"/>
                    </a:lnTo>
                    <a:lnTo>
                      <a:pt x="176" y="23"/>
                    </a:lnTo>
                    <a:lnTo>
                      <a:pt x="165" y="19"/>
                    </a:lnTo>
                    <a:lnTo>
                      <a:pt x="153" y="15"/>
                    </a:lnTo>
                    <a:lnTo>
                      <a:pt x="142" y="13"/>
                    </a:lnTo>
                    <a:lnTo>
                      <a:pt x="130" y="13"/>
                    </a:lnTo>
                    <a:lnTo>
                      <a:pt x="119" y="13"/>
                    </a:lnTo>
                    <a:lnTo>
                      <a:pt x="107" y="15"/>
                    </a:lnTo>
                    <a:lnTo>
                      <a:pt x="96" y="19"/>
                    </a:lnTo>
                    <a:lnTo>
                      <a:pt x="84" y="23"/>
                    </a:lnTo>
                    <a:lnTo>
                      <a:pt x="75" y="26"/>
                    </a:lnTo>
                    <a:lnTo>
                      <a:pt x="65" y="32"/>
                    </a:lnTo>
                    <a:lnTo>
                      <a:pt x="55" y="40"/>
                    </a:lnTo>
                    <a:lnTo>
                      <a:pt x="48" y="47"/>
                    </a:lnTo>
                    <a:lnTo>
                      <a:pt x="40" y="55"/>
                    </a:lnTo>
                    <a:lnTo>
                      <a:pt x="32" y="65"/>
                    </a:lnTo>
                    <a:lnTo>
                      <a:pt x="27" y="74"/>
                    </a:lnTo>
                    <a:lnTo>
                      <a:pt x="23" y="84"/>
                    </a:lnTo>
                    <a:lnTo>
                      <a:pt x="19" y="95"/>
                    </a:lnTo>
                    <a:lnTo>
                      <a:pt x="15" y="107"/>
                    </a:lnTo>
                    <a:lnTo>
                      <a:pt x="13" y="119"/>
                    </a:lnTo>
                    <a:lnTo>
                      <a:pt x="13" y="130"/>
                    </a:lnTo>
                    <a:lnTo>
                      <a:pt x="13" y="142"/>
                    </a:lnTo>
                    <a:lnTo>
                      <a:pt x="15" y="153"/>
                    </a:lnTo>
                    <a:lnTo>
                      <a:pt x="19" y="165"/>
                    </a:lnTo>
                    <a:lnTo>
                      <a:pt x="23" y="176"/>
                    </a:lnTo>
                    <a:lnTo>
                      <a:pt x="27" y="186"/>
                    </a:lnTo>
                    <a:lnTo>
                      <a:pt x="32" y="195"/>
                    </a:lnTo>
                    <a:lnTo>
                      <a:pt x="40" y="205"/>
                    </a:lnTo>
                    <a:lnTo>
                      <a:pt x="48" y="213"/>
                    </a:lnTo>
                    <a:lnTo>
                      <a:pt x="55" y="220"/>
                    </a:lnTo>
                    <a:lnTo>
                      <a:pt x="65" y="228"/>
                    </a:lnTo>
                    <a:lnTo>
                      <a:pt x="75" y="234"/>
                    </a:lnTo>
                    <a:lnTo>
                      <a:pt x="84" y="237"/>
                    </a:lnTo>
                    <a:lnTo>
                      <a:pt x="96" y="241"/>
                    </a:lnTo>
                    <a:lnTo>
                      <a:pt x="107" y="245"/>
                    </a:lnTo>
                    <a:lnTo>
                      <a:pt x="119" y="247"/>
                    </a:lnTo>
                    <a:lnTo>
                      <a:pt x="130" y="247"/>
                    </a:lnTo>
                    <a:lnTo>
                      <a:pt x="142" y="247"/>
                    </a:lnTo>
                    <a:lnTo>
                      <a:pt x="153" y="245"/>
                    </a:lnTo>
                    <a:lnTo>
                      <a:pt x="165" y="241"/>
                    </a:lnTo>
                    <a:lnTo>
                      <a:pt x="176" y="237"/>
                    </a:lnTo>
                    <a:lnTo>
                      <a:pt x="186" y="234"/>
                    </a:lnTo>
                    <a:lnTo>
                      <a:pt x="195" y="228"/>
                    </a:lnTo>
                    <a:lnTo>
                      <a:pt x="205" y="220"/>
                    </a:lnTo>
                    <a:lnTo>
                      <a:pt x="213" y="213"/>
                    </a:lnTo>
                    <a:lnTo>
                      <a:pt x="220" y="205"/>
                    </a:lnTo>
                    <a:lnTo>
                      <a:pt x="228" y="195"/>
                    </a:lnTo>
                    <a:lnTo>
                      <a:pt x="234" y="186"/>
                    </a:lnTo>
                    <a:lnTo>
                      <a:pt x="238" y="176"/>
                    </a:lnTo>
                    <a:lnTo>
                      <a:pt x="242" y="165"/>
                    </a:lnTo>
                    <a:lnTo>
                      <a:pt x="245" y="153"/>
                    </a:lnTo>
                    <a:lnTo>
                      <a:pt x="247" y="142"/>
                    </a:lnTo>
                    <a:lnTo>
                      <a:pt x="247" y="130"/>
                    </a:lnTo>
                    <a:lnTo>
                      <a:pt x="261" y="130"/>
                    </a:lnTo>
                    <a:close/>
                  </a:path>
                </a:pathLst>
              </a:custGeom>
              <a:solidFill>
                <a:srgbClr val="ECF7FF"/>
              </a:solidFill>
              <a:ln w="9525">
                <a:noFill/>
                <a:round/>
                <a:headEnd/>
                <a:tailEnd/>
              </a:ln>
            </p:spPr>
            <p:txBody>
              <a:bodyPr/>
              <a:lstStyle/>
              <a:p>
                <a:endParaRPr lang="en-US"/>
              </a:p>
            </p:txBody>
          </p:sp>
          <p:sp>
            <p:nvSpPr>
              <p:cNvPr id="27893" name="Freeform 1209"/>
              <p:cNvSpPr>
                <a:spLocks/>
              </p:cNvSpPr>
              <p:nvPr/>
            </p:nvSpPr>
            <p:spPr bwMode="auto">
              <a:xfrm>
                <a:off x="743" y="2081"/>
                <a:ext cx="248" cy="248"/>
              </a:xfrm>
              <a:custGeom>
                <a:avLst/>
                <a:gdLst>
                  <a:gd name="T0" fmla="*/ 246 w 248"/>
                  <a:gd name="T1" fmla="*/ 100 h 248"/>
                  <a:gd name="T2" fmla="*/ 235 w 248"/>
                  <a:gd name="T3" fmla="*/ 66 h 248"/>
                  <a:gd name="T4" fmla="*/ 213 w 248"/>
                  <a:gd name="T5" fmla="*/ 37 h 248"/>
                  <a:gd name="T6" fmla="*/ 185 w 248"/>
                  <a:gd name="T7" fmla="*/ 16 h 248"/>
                  <a:gd name="T8" fmla="*/ 150 w 248"/>
                  <a:gd name="T9" fmla="*/ 4 h 248"/>
                  <a:gd name="T10" fmla="*/ 112 w 248"/>
                  <a:gd name="T11" fmla="*/ 2 h 248"/>
                  <a:gd name="T12" fmla="*/ 77 w 248"/>
                  <a:gd name="T13" fmla="*/ 12 h 248"/>
                  <a:gd name="T14" fmla="*/ 47 w 248"/>
                  <a:gd name="T15" fmla="*/ 29 h 248"/>
                  <a:gd name="T16" fmla="*/ 24 w 248"/>
                  <a:gd name="T17" fmla="*/ 56 h 248"/>
                  <a:gd name="T18" fmla="*/ 6 w 248"/>
                  <a:gd name="T19" fmla="*/ 89 h 248"/>
                  <a:gd name="T20" fmla="*/ 0 w 248"/>
                  <a:gd name="T21" fmla="*/ 125 h 248"/>
                  <a:gd name="T22" fmla="*/ 6 w 248"/>
                  <a:gd name="T23" fmla="*/ 161 h 248"/>
                  <a:gd name="T24" fmla="*/ 24 w 248"/>
                  <a:gd name="T25" fmla="*/ 194 h 248"/>
                  <a:gd name="T26" fmla="*/ 47 w 248"/>
                  <a:gd name="T27" fmla="*/ 221 h 248"/>
                  <a:gd name="T28" fmla="*/ 77 w 248"/>
                  <a:gd name="T29" fmla="*/ 238 h 248"/>
                  <a:gd name="T30" fmla="*/ 112 w 248"/>
                  <a:gd name="T31" fmla="*/ 248 h 248"/>
                  <a:gd name="T32" fmla="*/ 150 w 248"/>
                  <a:gd name="T33" fmla="*/ 246 h 248"/>
                  <a:gd name="T34" fmla="*/ 185 w 248"/>
                  <a:gd name="T35" fmla="*/ 234 h 248"/>
                  <a:gd name="T36" fmla="*/ 213 w 248"/>
                  <a:gd name="T37" fmla="*/ 213 h 248"/>
                  <a:gd name="T38" fmla="*/ 235 w 248"/>
                  <a:gd name="T39" fmla="*/ 185 h 248"/>
                  <a:gd name="T40" fmla="*/ 246 w 248"/>
                  <a:gd name="T41" fmla="*/ 150 h 248"/>
                  <a:gd name="T42" fmla="*/ 237 w 248"/>
                  <a:gd name="T43" fmla="*/ 125 h 248"/>
                  <a:gd name="T44" fmla="*/ 231 w 248"/>
                  <a:gd name="T45" fmla="*/ 92 h 248"/>
                  <a:gd name="T46" fmla="*/ 217 w 248"/>
                  <a:gd name="T47" fmla="*/ 64 h 248"/>
                  <a:gd name="T48" fmla="*/ 196 w 248"/>
                  <a:gd name="T49" fmla="*/ 39 h 248"/>
                  <a:gd name="T50" fmla="*/ 167 w 248"/>
                  <a:gd name="T51" fmla="*/ 23 h 248"/>
                  <a:gd name="T52" fmla="*/ 137 w 248"/>
                  <a:gd name="T53" fmla="*/ 16 h 248"/>
                  <a:gd name="T54" fmla="*/ 102 w 248"/>
                  <a:gd name="T55" fmla="*/ 16 h 248"/>
                  <a:gd name="T56" fmla="*/ 71 w 248"/>
                  <a:gd name="T57" fmla="*/ 27 h 248"/>
                  <a:gd name="T58" fmla="*/ 47 w 248"/>
                  <a:gd name="T59" fmla="*/ 46 h 248"/>
                  <a:gd name="T60" fmla="*/ 27 w 248"/>
                  <a:gd name="T61" fmla="*/ 71 h 248"/>
                  <a:gd name="T62" fmla="*/ 16 w 248"/>
                  <a:gd name="T63" fmla="*/ 102 h 248"/>
                  <a:gd name="T64" fmla="*/ 16 w 248"/>
                  <a:gd name="T65" fmla="*/ 137 h 248"/>
                  <a:gd name="T66" fmla="*/ 24 w 248"/>
                  <a:gd name="T67" fmla="*/ 167 h 248"/>
                  <a:gd name="T68" fmla="*/ 39 w 248"/>
                  <a:gd name="T69" fmla="*/ 196 h 248"/>
                  <a:gd name="T70" fmla="*/ 64 w 248"/>
                  <a:gd name="T71" fmla="*/ 217 h 248"/>
                  <a:gd name="T72" fmla="*/ 93 w 248"/>
                  <a:gd name="T73" fmla="*/ 231 h 248"/>
                  <a:gd name="T74" fmla="*/ 125 w 248"/>
                  <a:gd name="T75" fmla="*/ 236 h 248"/>
                  <a:gd name="T76" fmla="*/ 158 w 248"/>
                  <a:gd name="T77" fmla="*/ 231 h 248"/>
                  <a:gd name="T78" fmla="*/ 187 w 248"/>
                  <a:gd name="T79" fmla="*/ 217 h 248"/>
                  <a:gd name="T80" fmla="*/ 210 w 248"/>
                  <a:gd name="T81" fmla="*/ 196 h 248"/>
                  <a:gd name="T82" fmla="*/ 227 w 248"/>
                  <a:gd name="T83" fmla="*/ 167 h 248"/>
                  <a:gd name="T84" fmla="*/ 235 w 248"/>
                  <a:gd name="T85" fmla="*/ 137 h 24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8"/>
                  <a:gd name="T130" fmla="*/ 0 h 248"/>
                  <a:gd name="T131" fmla="*/ 248 w 248"/>
                  <a:gd name="T132" fmla="*/ 248 h 24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8" h="248">
                    <a:moveTo>
                      <a:pt x="248" y="125"/>
                    </a:moveTo>
                    <a:lnTo>
                      <a:pt x="248" y="112"/>
                    </a:lnTo>
                    <a:lnTo>
                      <a:pt x="246" y="100"/>
                    </a:lnTo>
                    <a:lnTo>
                      <a:pt x="244" y="89"/>
                    </a:lnTo>
                    <a:lnTo>
                      <a:pt x="238" y="77"/>
                    </a:lnTo>
                    <a:lnTo>
                      <a:pt x="235" y="66"/>
                    </a:lnTo>
                    <a:lnTo>
                      <a:pt x="227" y="56"/>
                    </a:lnTo>
                    <a:lnTo>
                      <a:pt x="221" y="46"/>
                    </a:lnTo>
                    <a:lnTo>
                      <a:pt x="213" y="37"/>
                    </a:lnTo>
                    <a:lnTo>
                      <a:pt x="204" y="29"/>
                    </a:lnTo>
                    <a:lnTo>
                      <a:pt x="194" y="23"/>
                    </a:lnTo>
                    <a:lnTo>
                      <a:pt x="185" y="16"/>
                    </a:lnTo>
                    <a:lnTo>
                      <a:pt x="173" y="12"/>
                    </a:lnTo>
                    <a:lnTo>
                      <a:pt x="162" y="6"/>
                    </a:lnTo>
                    <a:lnTo>
                      <a:pt x="150" y="4"/>
                    </a:lnTo>
                    <a:lnTo>
                      <a:pt x="139" y="2"/>
                    </a:lnTo>
                    <a:lnTo>
                      <a:pt x="125" y="0"/>
                    </a:lnTo>
                    <a:lnTo>
                      <a:pt x="112" y="2"/>
                    </a:lnTo>
                    <a:lnTo>
                      <a:pt x="100" y="4"/>
                    </a:lnTo>
                    <a:lnTo>
                      <a:pt x="89" y="6"/>
                    </a:lnTo>
                    <a:lnTo>
                      <a:pt x="77" y="12"/>
                    </a:lnTo>
                    <a:lnTo>
                      <a:pt x="66" y="16"/>
                    </a:lnTo>
                    <a:lnTo>
                      <a:pt x="56" y="23"/>
                    </a:lnTo>
                    <a:lnTo>
                      <a:pt x="47" y="29"/>
                    </a:lnTo>
                    <a:lnTo>
                      <a:pt x="37" y="37"/>
                    </a:lnTo>
                    <a:lnTo>
                      <a:pt x="29" y="46"/>
                    </a:lnTo>
                    <a:lnTo>
                      <a:pt x="24" y="56"/>
                    </a:lnTo>
                    <a:lnTo>
                      <a:pt x="16" y="66"/>
                    </a:lnTo>
                    <a:lnTo>
                      <a:pt x="12" y="77"/>
                    </a:lnTo>
                    <a:lnTo>
                      <a:pt x="6" y="89"/>
                    </a:lnTo>
                    <a:lnTo>
                      <a:pt x="4" y="100"/>
                    </a:lnTo>
                    <a:lnTo>
                      <a:pt x="2" y="112"/>
                    </a:lnTo>
                    <a:lnTo>
                      <a:pt x="0" y="125"/>
                    </a:lnTo>
                    <a:lnTo>
                      <a:pt x="2" y="138"/>
                    </a:lnTo>
                    <a:lnTo>
                      <a:pt x="4" y="150"/>
                    </a:lnTo>
                    <a:lnTo>
                      <a:pt x="6" y="161"/>
                    </a:lnTo>
                    <a:lnTo>
                      <a:pt x="12" y="173"/>
                    </a:lnTo>
                    <a:lnTo>
                      <a:pt x="16" y="185"/>
                    </a:lnTo>
                    <a:lnTo>
                      <a:pt x="24" y="194"/>
                    </a:lnTo>
                    <a:lnTo>
                      <a:pt x="29" y="204"/>
                    </a:lnTo>
                    <a:lnTo>
                      <a:pt x="37" y="213"/>
                    </a:lnTo>
                    <a:lnTo>
                      <a:pt x="47" y="221"/>
                    </a:lnTo>
                    <a:lnTo>
                      <a:pt x="56" y="227"/>
                    </a:lnTo>
                    <a:lnTo>
                      <a:pt x="66" y="234"/>
                    </a:lnTo>
                    <a:lnTo>
                      <a:pt x="77" y="238"/>
                    </a:lnTo>
                    <a:lnTo>
                      <a:pt x="89" y="242"/>
                    </a:lnTo>
                    <a:lnTo>
                      <a:pt x="100" y="246"/>
                    </a:lnTo>
                    <a:lnTo>
                      <a:pt x="112" y="248"/>
                    </a:lnTo>
                    <a:lnTo>
                      <a:pt x="125" y="248"/>
                    </a:lnTo>
                    <a:lnTo>
                      <a:pt x="139" y="248"/>
                    </a:lnTo>
                    <a:lnTo>
                      <a:pt x="150" y="246"/>
                    </a:lnTo>
                    <a:lnTo>
                      <a:pt x="162" y="242"/>
                    </a:lnTo>
                    <a:lnTo>
                      <a:pt x="173" y="238"/>
                    </a:lnTo>
                    <a:lnTo>
                      <a:pt x="185" y="234"/>
                    </a:lnTo>
                    <a:lnTo>
                      <a:pt x="194" y="227"/>
                    </a:lnTo>
                    <a:lnTo>
                      <a:pt x="204" y="221"/>
                    </a:lnTo>
                    <a:lnTo>
                      <a:pt x="213" y="213"/>
                    </a:lnTo>
                    <a:lnTo>
                      <a:pt x="221" y="204"/>
                    </a:lnTo>
                    <a:lnTo>
                      <a:pt x="227" y="194"/>
                    </a:lnTo>
                    <a:lnTo>
                      <a:pt x="235" y="185"/>
                    </a:lnTo>
                    <a:lnTo>
                      <a:pt x="238" y="173"/>
                    </a:lnTo>
                    <a:lnTo>
                      <a:pt x="244" y="161"/>
                    </a:lnTo>
                    <a:lnTo>
                      <a:pt x="246" y="150"/>
                    </a:lnTo>
                    <a:lnTo>
                      <a:pt x="248" y="138"/>
                    </a:lnTo>
                    <a:lnTo>
                      <a:pt x="248" y="125"/>
                    </a:lnTo>
                    <a:lnTo>
                      <a:pt x="237" y="125"/>
                    </a:lnTo>
                    <a:lnTo>
                      <a:pt x="235" y="114"/>
                    </a:lnTo>
                    <a:lnTo>
                      <a:pt x="233" y="102"/>
                    </a:lnTo>
                    <a:lnTo>
                      <a:pt x="231" y="92"/>
                    </a:lnTo>
                    <a:lnTo>
                      <a:pt x="227" y="81"/>
                    </a:lnTo>
                    <a:lnTo>
                      <a:pt x="223" y="71"/>
                    </a:lnTo>
                    <a:lnTo>
                      <a:pt x="217" y="64"/>
                    </a:lnTo>
                    <a:lnTo>
                      <a:pt x="210" y="54"/>
                    </a:lnTo>
                    <a:lnTo>
                      <a:pt x="204" y="46"/>
                    </a:lnTo>
                    <a:lnTo>
                      <a:pt x="196" y="39"/>
                    </a:lnTo>
                    <a:lnTo>
                      <a:pt x="187" y="33"/>
                    </a:lnTo>
                    <a:lnTo>
                      <a:pt x="177" y="27"/>
                    </a:lnTo>
                    <a:lnTo>
                      <a:pt x="167" y="23"/>
                    </a:lnTo>
                    <a:lnTo>
                      <a:pt x="158" y="19"/>
                    </a:lnTo>
                    <a:lnTo>
                      <a:pt x="148" y="16"/>
                    </a:lnTo>
                    <a:lnTo>
                      <a:pt x="137" y="16"/>
                    </a:lnTo>
                    <a:lnTo>
                      <a:pt x="125" y="14"/>
                    </a:lnTo>
                    <a:lnTo>
                      <a:pt x="114" y="16"/>
                    </a:lnTo>
                    <a:lnTo>
                      <a:pt x="102" y="16"/>
                    </a:lnTo>
                    <a:lnTo>
                      <a:pt x="93" y="19"/>
                    </a:lnTo>
                    <a:lnTo>
                      <a:pt x="83" y="23"/>
                    </a:lnTo>
                    <a:lnTo>
                      <a:pt x="71" y="27"/>
                    </a:lnTo>
                    <a:lnTo>
                      <a:pt x="64" y="33"/>
                    </a:lnTo>
                    <a:lnTo>
                      <a:pt x="54" y="39"/>
                    </a:lnTo>
                    <a:lnTo>
                      <a:pt x="47" y="46"/>
                    </a:lnTo>
                    <a:lnTo>
                      <a:pt x="39" y="54"/>
                    </a:lnTo>
                    <a:lnTo>
                      <a:pt x="33" y="64"/>
                    </a:lnTo>
                    <a:lnTo>
                      <a:pt x="27" y="71"/>
                    </a:lnTo>
                    <a:lnTo>
                      <a:pt x="24" y="81"/>
                    </a:lnTo>
                    <a:lnTo>
                      <a:pt x="20" y="92"/>
                    </a:lnTo>
                    <a:lnTo>
                      <a:pt x="16" y="102"/>
                    </a:lnTo>
                    <a:lnTo>
                      <a:pt x="16" y="114"/>
                    </a:lnTo>
                    <a:lnTo>
                      <a:pt x="14" y="125"/>
                    </a:lnTo>
                    <a:lnTo>
                      <a:pt x="16" y="137"/>
                    </a:lnTo>
                    <a:lnTo>
                      <a:pt x="16" y="148"/>
                    </a:lnTo>
                    <a:lnTo>
                      <a:pt x="20" y="158"/>
                    </a:lnTo>
                    <a:lnTo>
                      <a:pt x="24" y="167"/>
                    </a:lnTo>
                    <a:lnTo>
                      <a:pt x="27" y="177"/>
                    </a:lnTo>
                    <a:lnTo>
                      <a:pt x="33" y="186"/>
                    </a:lnTo>
                    <a:lnTo>
                      <a:pt x="39" y="196"/>
                    </a:lnTo>
                    <a:lnTo>
                      <a:pt x="47" y="204"/>
                    </a:lnTo>
                    <a:lnTo>
                      <a:pt x="54" y="209"/>
                    </a:lnTo>
                    <a:lnTo>
                      <a:pt x="64" y="217"/>
                    </a:lnTo>
                    <a:lnTo>
                      <a:pt x="71" y="223"/>
                    </a:lnTo>
                    <a:lnTo>
                      <a:pt x="83" y="227"/>
                    </a:lnTo>
                    <a:lnTo>
                      <a:pt x="93" y="231"/>
                    </a:lnTo>
                    <a:lnTo>
                      <a:pt x="102" y="232"/>
                    </a:lnTo>
                    <a:lnTo>
                      <a:pt x="114" y="234"/>
                    </a:lnTo>
                    <a:lnTo>
                      <a:pt x="125" y="236"/>
                    </a:lnTo>
                    <a:lnTo>
                      <a:pt x="137" y="234"/>
                    </a:lnTo>
                    <a:lnTo>
                      <a:pt x="148" y="232"/>
                    </a:lnTo>
                    <a:lnTo>
                      <a:pt x="158" y="231"/>
                    </a:lnTo>
                    <a:lnTo>
                      <a:pt x="167" y="227"/>
                    </a:lnTo>
                    <a:lnTo>
                      <a:pt x="177" y="223"/>
                    </a:lnTo>
                    <a:lnTo>
                      <a:pt x="187" y="217"/>
                    </a:lnTo>
                    <a:lnTo>
                      <a:pt x="196" y="209"/>
                    </a:lnTo>
                    <a:lnTo>
                      <a:pt x="204" y="204"/>
                    </a:lnTo>
                    <a:lnTo>
                      <a:pt x="210" y="196"/>
                    </a:lnTo>
                    <a:lnTo>
                      <a:pt x="217" y="186"/>
                    </a:lnTo>
                    <a:lnTo>
                      <a:pt x="223" y="177"/>
                    </a:lnTo>
                    <a:lnTo>
                      <a:pt x="227" y="167"/>
                    </a:lnTo>
                    <a:lnTo>
                      <a:pt x="231" y="158"/>
                    </a:lnTo>
                    <a:lnTo>
                      <a:pt x="233" y="148"/>
                    </a:lnTo>
                    <a:lnTo>
                      <a:pt x="235" y="137"/>
                    </a:lnTo>
                    <a:lnTo>
                      <a:pt x="237" y="125"/>
                    </a:lnTo>
                    <a:lnTo>
                      <a:pt x="248" y="125"/>
                    </a:lnTo>
                    <a:close/>
                  </a:path>
                </a:pathLst>
              </a:custGeom>
              <a:solidFill>
                <a:srgbClr val="EDF7FF"/>
              </a:solidFill>
              <a:ln w="9525">
                <a:noFill/>
                <a:round/>
                <a:headEnd/>
                <a:tailEnd/>
              </a:ln>
            </p:spPr>
            <p:txBody>
              <a:bodyPr/>
              <a:lstStyle/>
              <a:p>
                <a:endParaRPr lang="en-US"/>
              </a:p>
            </p:txBody>
          </p:sp>
          <p:sp>
            <p:nvSpPr>
              <p:cNvPr id="27894" name="Freeform 1210"/>
              <p:cNvSpPr>
                <a:spLocks/>
              </p:cNvSpPr>
              <p:nvPr/>
            </p:nvSpPr>
            <p:spPr bwMode="auto">
              <a:xfrm>
                <a:off x="751" y="2089"/>
                <a:ext cx="234" cy="234"/>
              </a:xfrm>
              <a:custGeom>
                <a:avLst/>
                <a:gdLst>
                  <a:gd name="T0" fmla="*/ 232 w 234"/>
                  <a:gd name="T1" fmla="*/ 94 h 234"/>
                  <a:gd name="T2" fmla="*/ 221 w 234"/>
                  <a:gd name="T3" fmla="*/ 61 h 234"/>
                  <a:gd name="T4" fmla="*/ 200 w 234"/>
                  <a:gd name="T5" fmla="*/ 34 h 234"/>
                  <a:gd name="T6" fmla="*/ 173 w 234"/>
                  <a:gd name="T7" fmla="*/ 13 h 234"/>
                  <a:gd name="T8" fmla="*/ 140 w 234"/>
                  <a:gd name="T9" fmla="*/ 2 h 234"/>
                  <a:gd name="T10" fmla="*/ 106 w 234"/>
                  <a:gd name="T11" fmla="*/ 0 h 234"/>
                  <a:gd name="T12" fmla="*/ 71 w 234"/>
                  <a:gd name="T13" fmla="*/ 10 h 234"/>
                  <a:gd name="T14" fmla="*/ 42 w 234"/>
                  <a:gd name="T15" fmla="*/ 27 h 234"/>
                  <a:gd name="T16" fmla="*/ 19 w 234"/>
                  <a:gd name="T17" fmla="*/ 52 h 234"/>
                  <a:gd name="T18" fmla="*/ 6 w 234"/>
                  <a:gd name="T19" fmla="*/ 82 h 234"/>
                  <a:gd name="T20" fmla="*/ 0 w 234"/>
                  <a:gd name="T21" fmla="*/ 117 h 234"/>
                  <a:gd name="T22" fmla="*/ 6 w 234"/>
                  <a:gd name="T23" fmla="*/ 152 h 234"/>
                  <a:gd name="T24" fmla="*/ 19 w 234"/>
                  <a:gd name="T25" fmla="*/ 182 h 234"/>
                  <a:gd name="T26" fmla="*/ 42 w 234"/>
                  <a:gd name="T27" fmla="*/ 207 h 234"/>
                  <a:gd name="T28" fmla="*/ 71 w 234"/>
                  <a:gd name="T29" fmla="*/ 224 h 234"/>
                  <a:gd name="T30" fmla="*/ 106 w 234"/>
                  <a:gd name="T31" fmla="*/ 234 h 234"/>
                  <a:gd name="T32" fmla="*/ 140 w 234"/>
                  <a:gd name="T33" fmla="*/ 232 h 234"/>
                  <a:gd name="T34" fmla="*/ 173 w 234"/>
                  <a:gd name="T35" fmla="*/ 221 h 234"/>
                  <a:gd name="T36" fmla="*/ 200 w 234"/>
                  <a:gd name="T37" fmla="*/ 200 h 234"/>
                  <a:gd name="T38" fmla="*/ 221 w 234"/>
                  <a:gd name="T39" fmla="*/ 173 h 234"/>
                  <a:gd name="T40" fmla="*/ 232 w 234"/>
                  <a:gd name="T41" fmla="*/ 140 h 234"/>
                  <a:gd name="T42" fmla="*/ 221 w 234"/>
                  <a:gd name="T43" fmla="*/ 117 h 234"/>
                  <a:gd name="T44" fmla="*/ 217 w 234"/>
                  <a:gd name="T45" fmla="*/ 86 h 234"/>
                  <a:gd name="T46" fmla="*/ 204 w 234"/>
                  <a:gd name="T47" fmla="*/ 59 h 234"/>
                  <a:gd name="T48" fmla="*/ 182 w 234"/>
                  <a:gd name="T49" fmla="*/ 36 h 234"/>
                  <a:gd name="T50" fmla="*/ 158 w 234"/>
                  <a:gd name="T51" fmla="*/ 21 h 234"/>
                  <a:gd name="T52" fmla="*/ 129 w 234"/>
                  <a:gd name="T53" fmla="*/ 13 h 234"/>
                  <a:gd name="T54" fmla="*/ 96 w 234"/>
                  <a:gd name="T55" fmla="*/ 15 h 234"/>
                  <a:gd name="T56" fmla="*/ 67 w 234"/>
                  <a:gd name="T57" fmla="*/ 25 h 234"/>
                  <a:gd name="T58" fmla="*/ 44 w 234"/>
                  <a:gd name="T59" fmla="*/ 44 h 234"/>
                  <a:gd name="T60" fmla="*/ 25 w 234"/>
                  <a:gd name="T61" fmla="*/ 67 h 234"/>
                  <a:gd name="T62" fmla="*/ 16 w 234"/>
                  <a:gd name="T63" fmla="*/ 96 h 234"/>
                  <a:gd name="T64" fmla="*/ 14 w 234"/>
                  <a:gd name="T65" fmla="*/ 127 h 234"/>
                  <a:gd name="T66" fmla="*/ 21 w 234"/>
                  <a:gd name="T67" fmla="*/ 157 h 234"/>
                  <a:gd name="T68" fmla="*/ 37 w 234"/>
                  <a:gd name="T69" fmla="*/ 182 h 234"/>
                  <a:gd name="T70" fmla="*/ 60 w 234"/>
                  <a:gd name="T71" fmla="*/ 203 h 234"/>
                  <a:gd name="T72" fmla="*/ 87 w 234"/>
                  <a:gd name="T73" fmla="*/ 217 h 234"/>
                  <a:gd name="T74" fmla="*/ 117 w 234"/>
                  <a:gd name="T75" fmla="*/ 221 h 234"/>
                  <a:gd name="T76" fmla="*/ 148 w 234"/>
                  <a:gd name="T77" fmla="*/ 217 h 234"/>
                  <a:gd name="T78" fmla="*/ 175 w 234"/>
                  <a:gd name="T79" fmla="*/ 203 h 234"/>
                  <a:gd name="T80" fmla="*/ 198 w 234"/>
                  <a:gd name="T81" fmla="*/ 182 h 234"/>
                  <a:gd name="T82" fmla="*/ 213 w 234"/>
                  <a:gd name="T83" fmla="*/ 157 h 234"/>
                  <a:gd name="T84" fmla="*/ 221 w 234"/>
                  <a:gd name="T85" fmla="*/ 127 h 23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4"/>
                  <a:gd name="T130" fmla="*/ 0 h 234"/>
                  <a:gd name="T131" fmla="*/ 234 w 234"/>
                  <a:gd name="T132" fmla="*/ 234 h 23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4" h="234">
                    <a:moveTo>
                      <a:pt x="234" y="117"/>
                    </a:moveTo>
                    <a:lnTo>
                      <a:pt x="234" y="106"/>
                    </a:lnTo>
                    <a:lnTo>
                      <a:pt x="232" y="94"/>
                    </a:lnTo>
                    <a:lnTo>
                      <a:pt x="229" y="82"/>
                    </a:lnTo>
                    <a:lnTo>
                      <a:pt x="225" y="71"/>
                    </a:lnTo>
                    <a:lnTo>
                      <a:pt x="221" y="61"/>
                    </a:lnTo>
                    <a:lnTo>
                      <a:pt x="215" y="52"/>
                    </a:lnTo>
                    <a:lnTo>
                      <a:pt x="207" y="42"/>
                    </a:lnTo>
                    <a:lnTo>
                      <a:pt x="200" y="34"/>
                    </a:lnTo>
                    <a:lnTo>
                      <a:pt x="192" y="27"/>
                    </a:lnTo>
                    <a:lnTo>
                      <a:pt x="182" y="19"/>
                    </a:lnTo>
                    <a:lnTo>
                      <a:pt x="173" y="13"/>
                    </a:lnTo>
                    <a:lnTo>
                      <a:pt x="163" y="10"/>
                    </a:lnTo>
                    <a:lnTo>
                      <a:pt x="152" y="6"/>
                    </a:lnTo>
                    <a:lnTo>
                      <a:pt x="140" y="2"/>
                    </a:lnTo>
                    <a:lnTo>
                      <a:pt x="129" y="0"/>
                    </a:lnTo>
                    <a:lnTo>
                      <a:pt x="117" y="0"/>
                    </a:lnTo>
                    <a:lnTo>
                      <a:pt x="106" y="0"/>
                    </a:lnTo>
                    <a:lnTo>
                      <a:pt x="94" y="2"/>
                    </a:lnTo>
                    <a:lnTo>
                      <a:pt x="83" y="6"/>
                    </a:lnTo>
                    <a:lnTo>
                      <a:pt x="71" y="10"/>
                    </a:lnTo>
                    <a:lnTo>
                      <a:pt x="62" y="13"/>
                    </a:lnTo>
                    <a:lnTo>
                      <a:pt x="52" y="19"/>
                    </a:lnTo>
                    <a:lnTo>
                      <a:pt x="42" y="27"/>
                    </a:lnTo>
                    <a:lnTo>
                      <a:pt x="35" y="34"/>
                    </a:lnTo>
                    <a:lnTo>
                      <a:pt x="27" y="42"/>
                    </a:lnTo>
                    <a:lnTo>
                      <a:pt x="19" y="52"/>
                    </a:lnTo>
                    <a:lnTo>
                      <a:pt x="14" y="61"/>
                    </a:lnTo>
                    <a:lnTo>
                      <a:pt x="10" y="71"/>
                    </a:lnTo>
                    <a:lnTo>
                      <a:pt x="6" y="82"/>
                    </a:lnTo>
                    <a:lnTo>
                      <a:pt x="2" y="94"/>
                    </a:lnTo>
                    <a:lnTo>
                      <a:pt x="0" y="106"/>
                    </a:lnTo>
                    <a:lnTo>
                      <a:pt x="0" y="117"/>
                    </a:lnTo>
                    <a:lnTo>
                      <a:pt x="0" y="129"/>
                    </a:lnTo>
                    <a:lnTo>
                      <a:pt x="2" y="140"/>
                    </a:lnTo>
                    <a:lnTo>
                      <a:pt x="6" y="152"/>
                    </a:lnTo>
                    <a:lnTo>
                      <a:pt x="10" y="163"/>
                    </a:lnTo>
                    <a:lnTo>
                      <a:pt x="14" y="173"/>
                    </a:lnTo>
                    <a:lnTo>
                      <a:pt x="19" y="182"/>
                    </a:lnTo>
                    <a:lnTo>
                      <a:pt x="27" y="192"/>
                    </a:lnTo>
                    <a:lnTo>
                      <a:pt x="35" y="200"/>
                    </a:lnTo>
                    <a:lnTo>
                      <a:pt x="42" y="207"/>
                    </a:lnTo>
                    <a:lnTo>
                      <a:pt x="52" y="215"/>
                    </a:lnTo>
                    <a:lnTo>
                      <a:pt x="62" y="221"/>
                    </a:lnTo>
                    <a:lnTo>
                      <a:pt x="71" y="224"/>
                    </a:lnTo>
                    <a:lnTo>
                      <a:pt x="83" y="228"/>
                    </a:lnTo>
                    <a:lnTo>
                      <a:pt x="94" y="232"/>
                    </a:lnTo>
                    <a:lnTo>
                      <a:pt x="106" y="234"/>
                    </a:lnTo>
                    <a:lnTo>
                      <a:pt x="117" y="234"/>
                    </a:lnTo>
                    <a:lnTo>
                      <a:pt x="129" y="234"/>
                    </a:lnTo>
                    <a:lnTo>
                      <a:pt x="140" y="232"/>
                    </a:lnTo>
                    <a:lnTo>
                      <a:pt x="152" y="228"/>
                    </a:lnTo>
                    <a:lnTo>
                      <a:pt x="163" y="224"/>
                    </a:lnTo>
                    <a:lnTo>
                      <a:pt x="173" y="221"/>
                    </a:lnTo>
                    <a:lnTo>
                      <a:pt x="182" y="215"/>
                    </a:lnTo>
                    <a:lnTo>
                      <a:pt x="192" y="207"/>
                    </a:lnTo>
                    <a:lnTo>
                      <a:pt x="200" y="200"/>
                    </a:lnTo>
                    <a:lnTo>
                      <a:pt x="207" y="192"/>
                    </a:lnTo>
                    <a:lnTo>
                      <a:pt x="215" y="182"/>
                    </a:lnTo>
                    <a:lnTo>
                      <a:pt x="221" y="173"/>
                    </a:lnTo>
                    <a:lnTo>
                      <a:pt x="225" y="163"/>
                    </a:lnTo>
                    <a:lnTo>
                      <a:pt x="229" y="152"/>
                    </a:lnTo>
                    <a:lnTo>
                      <a:pt x="232" y="140"/>
                    </a:lnTo>
                    <a:lnTo>
                      <a:pt x="234" y="129"/>
                    </a:lnTo>
                    <a:lnTo>
                      <a:pt x="234" y="117"/>
                    </a:lnTo>
                    <a:lnTo>
                      <a:pt x="221" y="117"/>
                    </a:lnTo>
                    <a:lnTo>
                      <a:pt x="221" y="106"/>
                    </a:lnTo>
                    <a:lnTo>
                      <a:pt x="219" y="96"/>
                    </a:lnTo>
                    <a:lnTo>
                      <a:pt x="217" y="86"/>
                    </a:lnTo>
                    <a:lnTo>
                      <a:pt x="213" y="77"/>
                    </a:lnTo>
                    <a:lnTo>
                      <a:pt x="209" y="67"/>
                    </a:lnTo>
                    <a:lnTo>
                      <a:pt x="204" y="59"/>
                    </a:lnTo>
                    <a:lnTo>
                      <a:pt x="198" y="50"/>
                    </a:lnTo>
                    <a:lnTo>
                      <a:pt x="190" y="44"/>
                    </a:lnTo>
                    <a:lnTo>
                      <a:pt x="182" y="36"/>
                    </a:lnTo>
                    <a:lnTo>
                      <a:pt x="175" y="31"/>
                    </a:lnTo>
                    <a:lnTo>
                      <a:pt x="167" y="25"/>
                    </a:lnTo>
                    <a:lnTo>
                      <a:pt x="158" y="21"/>
                    </a:lnTo>
                    <a:lnTo>
                      <a:pt x="148" y="17"/>
                    </a:lnTo>
                    <a:lnTo>
                      <a:pt x="138" y="15"/>
                    </a:lnTo>
                    <a:lnTo>
                      <a:pt x="129" y="13"/>
                    </a:lnTo>
                    <a:lnTo>
                      <a:pt x="117" y="13"/>
                    </a:lnTo>
                    <a:lnTo>
                      <a:pt x="106" y="13"/>
                    </a:lnTo>
                    <a:lnTo>
                      <a:pt x="96" y="15"/>
                    </a:lnTo>
                    <a:lnTo>
                      <a:pt x="87" y="17"/>
                    </a:lnTo>
                    <a:lnTo>
                      <a:pt x="77" y="21"/>
                    </a:lnTo>
                    <a:lnTo>
                      <a:pt x="67" y="25"/>
                    </a:lnTo>
                    <a:lnTo>
                      <a:pt x="60" y="31"/>
                    </a:lnTo>
                    <a:lnTo>
                      <a:pt x="50" y="36"/>
                    </a:lnTo>
                    <a:lnTo>
                      <a:pt x="44" y="44"/>
                    </a:lnTo>
                    <a:lnTo>
                      <a:pt x="37" y="50"/>
                    </a:lnTo>
                    <a:lnTo>
                      <a:pt x="31" y="59"/>
                    </a:lnTo>
                    <a:lnTo>
                      <a:pt x="25" y="67"/>
                    </a:lnTo>
                    <a:lnTo>
                      <a:pt x="21" y="77"/>
                    </a:lnTo>
                    <a:lnTo>
                      <a:pt x="17" y="86"/>
                    </a:lnTo>
                    <a:lnTo>
                      <a:pt x="16" y="96"/>
                    </a:lnTo>
                    <a:lnTo>
                      <a:pt x="14" y="106"/>
                    </a:lnTo>
                    <a:lnTo>
                      <a:pt x="14" y="117"/>
                    </a:lnTo>
                    <a:lnTo>
                      <a:pt x="14" y="127"/>
                    </a:lnTo>
                    <a:lnTo>
                      <a:pt x="16" y="138"/>
                    </a:lnTo>
                    <a:lnTo>
                      <a:pt x="17" y="148"/>
                    </a:lnTo>
                    <a:lnTo>
                      <a:pt x="21" y="157"/>
                    </a:lnTo>
                    <a:lnTo>
                      <a:pt x="25" y="167"/>
                    </a:lnTo>
                    <a:lnTo>
                      <a:pt x="31" y="175"/>
                    </a:lnTo>
                    <a:lnTo>
                      <a:pt x="37" y="182"/>
                    </a:lnTo>
                    <a:lnTo>
                      <a:pt x="44" y="190"/>
                    </a:lnTo>
                    <a:lnTo>
                      <a:pt x="50" y="198"/>
                    </a:lnTo>
                    <a:lnTo>
                      <a:pt x="60" y="203"/>
                    </a:lnTo>
                    <a:lnTo>
                      <a:pt x="67" y="209"/>
                    </a:lnTo>
                    <a:lnTo>
                      <a:pt x="77" y="213"/>
                    </a:lnTo>
                    <a:lnTo>
                      <a:pt x="87" y="217"/>
                    </a:lnTo>
                    <a:lnTo>
                      <a:pt x="96" y="219"/>
                    </a:lnTo>
                    <a:lnTo>
                      <a:pt x="106" y="221"/>
                    </a:lnTo>
                    <a:lnTo>
                      <a:pt x="117" y="221"/>
                    </a:lnTo>
                    <a:lnTo>
                      <a:pt x="129" y="221"/>
                    </a:lnTo>
                    <a:lnTo>
                      <a:pt x="138" y="219"/>
                    </a:lnTo>
                    <a:lnTo>
                      <a:pt x="148" y="217"/>
                    </a:lnTo>
                    <a:lnTo>
                      <a:pt x="158" y="213"/>
                    </a:lnTo>
                    <a:lnTo>
                      <a:pt x="167" y="209"/>
                    </a:lnTo>
                    <a:lnTo>
                      <a:pt x="175" y="203"/>
                    </a:lnTo>
                    <a:lnTo>
                      <a:pt x="182" y="198"/>
                    </a:lnTo>
                    <a:lnTo>
                      <a:pt x="190" y="190"/>
                    </a:lnTo>
                    <a:lnTo>
                      <a:pt x="198" y="182"/>
                    </a:lnTo>
                    <a:lnTo>
                      <a:pt x="204" y="175"/>
                    </a:lnTo>
                    <a:lnTo>
                      <a:pt x="209" y="167"/>
                    </a:lnTo>
                    <a:lnTo>
                      <a:pt x="213" y="157"/>
                    </a:lnTo>
                    <a:lnTo>
                      <a:pt x="217" y="148"/>
                    </a:lnTo>
                    <a:lnTo>
                      <a:pt x="219" y="138"/>
                    </a:lnTo>
                    <a:lnTo>
                      <a:pt x="221" y="127"/>
                    </a:lnTo>
                    <a:lnTo>
                      <a:pt x="221" y="117"/>
                    </a:lnTo>
                    <a:lnTo>
                      <a:pt x="234" y="117"/>
                    </a:lnTo>
                    <a:close/>
                  </a:path>
                </a:pathLst>
              </a:custGeom>
              <a:solidFill>
                <a:srgbClr val="EEF8FF"/>
              </a:solidFill>
              <a:ln w="9525">
                <a:noFill/>
                <a:round/>
                <a:headEnd/>
                <a:tailEnd/>
              </a:ln>
            </p:spPr>
            <p:txBody>
              <a:bodyPr/>
              <a:lstStyle/>
              <a:p>
                <a:endParaRPr lang="en-US"/>
              </a:p>
            </p:txBody>
          </p:sp>
          <p:sp>
            <p:nvSpPr>
              <p:cNvPr id="27895" name="Freeform 1211"/>
              <p:cNvSpPr>
                <a:spLocks/>
              </p:cNvSpPr>
              <p:nvPr/>
            </p:nvSpPr>
            <p:spPr bwMode="auto">
              <a:xfrm>
                <a:off x="757" y="2095"/>
                <a:ext cx="223" cy="222"/>
              </a:xfrm>
              <a:custGeom>
                <a:avLst/>
                <a:gdLst>
                  <a:gd name="T0" fmla="*/ 221 w 223"/>
                  <a:gd name="T1" fmla="*/ 100 h 222"/>
                  <a:gd name="T2" fmla="*/ 217 w 223"/>
                  <a:gd name="T3" fmla="*/ 78 h 222"/>
                  <a:gd name="T4" fmla="*/ 209 w 223"/>
                  <a:gd name="T5" fmla="*/ 57 h 222"/>
                  <a:gd name="T6" fmla="*/ 196 w 223"/>
                  <a:gd name="T7" fmla="*/ 40 h 222"/>
                  <a:gd name="T8" fmla="*/ 182 w 223"/>
                  <a:gd name="T9" fmla="*/ 25 h 222"/>
                  <a:gd name="T10" fmla="*/ 163 w 223"/>
                  <a:gd name="T11" fmla="*/ 13 h 222"/>
                  <a:gd name="T12" fmla="*/ 144 w 223"/>
                  <a:gd name="T13" fmla="*/ 5 h 222"/>
                  <a:gd name="T14" fmla="*/ 123 w 223"/>
                  <a:gd name="T15" fmla="*/ 2 h 222"/>
                  <a:gd name="T16" fmla="*/ 100 w 223"/>
                  <a:gd name="T17" fmla="*/ 2 h 222"/>
                  <a:gd name="T18" fmla="*/ 79 w 223"/>
                  <a:gd name="T19" fmla="*/ 5 h 222"/>
                  <a:gd name="T20" fmla="*/ 57 w 223"/>
                  <a:gd name="T21" fmla="*/ 13 h 222"/>
                  <a:gd name="T22" fmla="*/ 40 w 223"/>
                  <a:gd name="T23" fmla="*/ 25 h 222"/>
                  <a:gd name="T24" fmla="*/ 25 w 223"/>
                  <a:gd name="T25" fmla="*/ 40 h 222"/>
                  <a:gd name="T26" fmla="*/ 13 w 223"/>
                  <a:gd name="T27" fmla="*/ 57 h 222"/>
                  <a:gd name="T28" fmla="*/ 6 w 223"/>
                  <a:gd name="T29" fmla="*/ 78 h 222"/>
                  <a:gd name="T30" fmla="*/ 2 w 223"/>
                  <a:gd name="T31" fmla="*/ 100 h 222"/>
                  <a:gd name="T32" fmla="*/ 2 w 223"/>
                  <a:gd name="T33" fmla="*/ 123 h 222"/>
                  <a:gd name="T34" fmla="*/ 6 w 223"/>
                  <a:gd name="T35" fmla="*/ 144 h 222"/>
                  <a:gd name="T36" fmla="*/ 13 w 223"/>
                  <a:gd name="T37" fmla="*/ 163 h 222"/>
                  <a:gd name="T38" fmla="*/ 25 w 223"/>
                  <a:gd name="T39" fmla="*/ 182 h 222"/>
                  <a:gd name="T40" fmla="*/ 40 w 223"/>
                  <a:gd name="T41" fmla="*/ 195 h 222"/>
                  <a:gd name="T42" fmla="*/ 57 w 223"/>
                  <a:gd name="T43" fmla="*/ 209 h 222"/>
                  <a:gd name="T44" fmla="*/ 79 w 223"/>
                  <a:gd name="T45" fmla="*/ 217 h 222"/>
                  <a:gd name="T46" fmla="*/ 100 w 223"/>
                  <a:gd name="T47" fmla="*/ 220 h 222"/>
                  <a:gd name="T48" fmla="*/ 123 w 223"/>
                  <a:gd name="T49" fmla="*/ 220 h 222"/>
                  <a:gd name="T50" fmla="*/ 144 w 223"/>
                  <a:gd name="T51" fmla="*/ 217 h 222"/>
                  <a:gd name="T52" fmla="*/ 163 w 223"/>
                  <a:gd name="T53" fmla="*/ 209 h 222"/>
                  <a:gd name="T54" fmla="*/ 182 w 223"/>
                  <a:gd name="T55" fmla="*/ 195 h 222"/>
                  <a:gd name="T56" fmla="*/ 196 w 223"/>
                  <a:gd name="T57" fmla="*/ 182 h 222"/>
                  <a:gd name="T58" fmla="*/ 209 w 223"/>
                  <a:gd name="T59" fmla="*/ 163 h 222"/>
                  <a:gd name="T60" fmla="*/ 217 w 223"/>
                  <a:gd name="T61" fmla="*/ 144 h 222"/>
                  <a:gd name="T62" fmla="*/ 221 w 223"/>
                  <a:gd name="T63" fmla="*/ 123 h 222"/>
                  <a:gd name="T64" fmla="*/ 209 w 223"/>
                  <a:gd name="T65" fmla="*/ 111 h 222"/>
                  <a:gd name="T66" fmla="*/ 207 w 223"/>
                  <a:gd name="T67" fmla="*/ 92 h 222"/>
                  <a:gd name="T68" fmla="*/ 201 w 223"/>
                  <a:gd name="T69" fmla="*/ 73 h 222"/>
                  <a:gd name="T70" fmla="*/ 180 w 223"/>
                  <a:gd name="T71" fmla="*/ 42 h 222"/>
                  <a:gd name="T72" fmla="*/ 150 w 223"/>
                  <a:gd name="T73" fmla="*/ 21 h 222"/>
                  <a:gd name="T74" fmla="*/ 130 w 223"/>
                  <a:gd name="T75" fmla="*/ 15 h 222"/>
                  <a:gd name="T76" fmla="*/ 111 w 223"/>
                  <a:gd name="T77" fmla="*/ 13 h 222"/>
                  <a:gd name="T78" fmla="*/ 92 w 223"/>
                  <a:gd name="T79" fmla="*/ 15 h 222"/>
                  <a:gd name="T80" fmla="*/ 73 w 223"/>
                  <a:gd name="T81" fmla="*/ 21 h 222"/>
                  <a:gd name="T82" fmla="*/ 42 w 223"/>
                  <a:gd name="T83" fmla="*/ 42 h 222"/>
                  <a:gd name="T84" fmla="*/ 21 w 223"/>
                  <a:gd name="T85" fmla="*/ 73 h 222"/>
                  <a:gd name="T86" fmla="*/ 15 w 223"/>
                  <a:gd name="T87" fmla="*/ 92 h 222"/>
                  <a:gd name="T88" fmla="*/ 13 w 223"/>
                  <a:gd name="T89" fmla="*/ 111 h 222"/>
                  <a:gd name="T90" fmla="*/ 15 w 223"/>
                  <a:gd name="T91" fmla="*/ 130 h 222"/>
                  <a:gd name="T92" fmla="*/ 21 w 223"/>
                  <a:gd name="T93" fmla="*/ 149 h 222"/>
                  <a:gd name="T94" fmla="*/ 42 w 223"/>
                  <a:gd name="T95" fmla="*/ 180 h 222"/>
                  <a:gd name="T96" fmla="*/ 73 w 223"/>
                  <a:gd name="T97" fmla="*/ 201 h 222"/>
                  <a:gd name="T98" fmla="*/ 92 w 223"/>
                  <a:gd name="T99" fmla="*/ 207 h 222"/>
                  <a:gd name="T100" fmla="*/ 111 w 223"/>
                  <a:gd name="T101" fmla="*/ 209 h 222"/>
                  <a:gd name="T102" fmla="*/ 130 w 223"/>
                  <a:gd name="T103" fmla="*/ 207 h 222"/>
                  <a:gd name="T104" fmla="*/ 150 w 223"/>
                  <a:gd name="T105" fmla="*/ 201 h 222"/>
                  <a:gd name="T106" fmla="*/ 180 w 223"/>
                  <a:gd name="T107" fmla="*/ 180 h 222"/>
                  <a:gd name="T108" fmla="*/ 201 w 223"/>
                  <a:gd name="T109" fmla="*/ 149 h 222"/>
                  <a:gd name="T110" fmla="*/ 207 w 223"/>
                  <a:gd name="T111" fmla="*/ 130 h 222"/>
                  <a:gd name="T112" fmla="*/ 209 w 223"/>
                  <a:gd name="T113" fmla="*/ 111 h 22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23"/>
                  <a:gd name="T172" fmla="*/ 0 h 222"/>
                  <a:gd name="T173" fmla="*/ 223 w 223"/>
                  <a:gd name="T174" fmla="*/ 222 h 22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23" h="222">
                    <a:moveTo>
                      <a:pt x="223" y="111"/>
                    </a:moveTo>
                    <a:lnTo>
                      <a:pt x="221" y="100"/>
                    </a:lnTo>
                    <a:lnTo>
                      <a:pt x="219" y="88"/>
                    </a:lnTo>
                    <a:lnTo>
                      <a:pt x="217" y="78"/>
                    </a:lnTo>
                    <a:lnTo>
                      <a:pt x="213" y="67"/>
                    </a:lnTo>
                    <a:lnTo>
                      <a:pt x="209" y="57"/>
                    </a:lnTo>
                    <a:lnTo>
                      <a:pt x="203" y="50"/>
                    </a:lnTo>
                    <a:lnTo>
                      <a:pt x="196" y="40"/>
                    </a:lnTo>
                    <a:lnTo>
                      <a:pt x="190" y="32"/>
                    </a:lnTo>
                    <a:lnTo>
                      <a:pt x="182" y="25"/>
                    </a:lnTo>
                    <a:lnTo>
                      <a:pt x="173" y="19"/>
                    </a:lnTo>
                    <a:lnTo>
                      <a:pt x="163" y="13"/>
                    </a:lnTo>
                    <a:lnTo>
                      <a:pt x="153" y="9"/>
                    </a:lnTo>
                    <a:lnTo>
                      <a:pt x="144" y="5"/>
                    </a:lnTo>
                    <a:lnTo>
                      <a:pt x="134" y="2"/>
                    </a:lnTo>
                    <a:lnTo>
                      <a:pt x="123" y="2"/>
                    </a:lnTo>
                    <a:lnTo>
                      <a:pt x="111" y="0"/>
                    </a:lnTo>
                    <a:lnTo>
                      <a:pt x="100" y="2"/>
                    </a:lnTo>
                    <a:lnTo>
                      <a:pt x="88" y="2"/>
                    </a:lnTo>
                    <a:lnTo>
                      <a:pt x="79" y="5"/>
                    </a:lnTo>
                    <a:lnTo>
                      <a:pt x="69" y="9"/>
                    </a:lnTo>
                    <a:lnTo>
                      <a:pt x="57" y="13"/>
                    </a:lnTo>
                    <a:lnTo>
                      <a:pt x="50" y="19"/>
                    </a:lnTo>
                    <a:lnTo>
                      <a:pt x="40" y="25"/>
                    </a:lnTo>
                    <a:lnTo>
                      <a:pt x="33" y="32"/>
                    </a:lnTo>
                    <a:lnTo>
                      <a:pt x="25" y="40"/>
                    </a:lnTo>
                    <a:lnTo>
                      <a:pt x="19" y="50"/>
                    </a:lnTo>
                    <a:lnTo>
                      <a:pt x="13" y="57"/>
                    </a:lnTo>
                    <a:lnTo>
                      <a:pt x="10" y="67"/>
                    </a:lnTo>
                    <a:lnTo>
                      <a:pt x="6" y="78"/>
                    </a:lnTo>
                    <a:lnTo>
                      <a:pt x="2" y="88"/>
                    </a:lnTo>
                    <a:lnTo>
                      <a:pt x="2" y="100"/>
                    </a:lnTo>
                    <a:lnTo>
                      <a:pt x="0" y="111"/>
                    </a:lnTo>
                    <a:lnTo>
                      <a:pt x="2" y="123"/>
                    </a:lnTo>
                    <a:lnTo>
                      <a:pt x="2" y="134"/>
                    </a:lnTo>
                    <a:lnTo>
                      <a:pt x="6" y="144"/>
                    </a:lnTo>
                    <a:lnTo>
                      <a:pt x="10" y="153"/>
                    </a:lnTo>
                    <a:lnTo>
                      <a:pt x="13" y="163"/>
                    </a:lnTo>
                    <a:lnTo>
                      <a:pt x="19" y="172"/>
                    </a:lnTo>
                    <a:lnTo>
                      <a:pt x="25" y="182"/>
                    </a:lnTo>
                    <a:lnTo>
                      <a:pt x="33" y="190"/>
                    </a:lnTo>
                    <a:lnTo>
                      <a:pt x="40" y="195"/>
                    </a:lnTo>
                    <a:lnTo>
                      <a:pt x="50" y="203"/>
                    </a:lnTo>
                    <a:lnTo>
                      <a:pt x="57" y="209"/>
                    </a:lnTo>
                    <a:lnTo>
                      <a:pt x="69" y="213"/>
                    </a:lnTo>
                    <a:lnTo>
                      <a:pt x="79" y="217"/>
                    </a:lnTo>
                    <a:lnTo>
                      <a:pt x="88" y="218"/>
                    </a:lnTo>
                    <a:lnTo>
                      <a:pt x="100" y="220"/>
                    </a:lnTo>
                    <a:lnTo>
                      <a:pt x="111" y="222"/>
                    </a:lnTo>
                    <a:lnTo>
                      <a:pt x="123" y="220"/>
                    </a:lnTo>
                    <a:lnTo>
                      <a:pt x="134" y="218"/>
                    </a:lnTo>
                    <a:lnTo>
                      <a:pt x="144" y="217"/>
                    </a:lnTo>
                    <a:lnTo>
                      <a:pt x="153" y="213"/>
                    </a:lnTo>
                    <a:lnTo>
                      <a:pt x="163" y="209"/>
                    </a:lnTo>
                    <a:lnTo>
                      <a:pt x="173" y="203"/>
                    </a:lnTo>
                    <a:lnTo>
                      <a:pt x="182" y="195"/>
                    </a:lnTo>
                    <a:lnTo>
                      <a:pt x="190" y="190"/>
                    </a:lnTo>
                    <a:lnTo>
                      <a:pt x="196" y="182"/>
                    </a:lnTo>
                    <a:lnTo>
                      <a:pt x="203" y="172"/>
                    </a:lnTo>
                    <a:lnTo>
                      <a:pt x="209" y="163"/>
                    </a:lnTo>
                    <a:lnTo>
                      <a:pt x="213" y="153"/>
                    </a:lnTo>
                    <a:lnTo>
                      <a:pt x="217" y="144"/>
                    </a:lnTo>
                    <a:lnTo>
                      <a:pt x="219" y="134"/>
                    </a:lnTo>
                    <a:lnTo>
                      <a:pt x="221" y="123"/>
                    </a:lnTo>
                    <a:lnTo>
                      <a:pt x="223" y="111"/>
                    </a:lnTo>
                    <a:lnTo>
                      <a:pt x="209" y="111"/>
                    </a:lnTo>
                    <a:lnTo>
                      <a:pt x="209" y="101"/>
                    </a:lnTo>
                    <a:lnTo>
                      <a:pt x="207" y="92"/>
                    </a:lnTo>
                    <a:lnTo>
                      <a:pt x="205" y="82"/>
                    </a:lnTo>
                    <a:lnTo>
                      <a:pt x="201" y="73"/>
                    </a:lnTo>
                    <a:lnTo>
                      <a:pt x="192" y="55"/>
                    </a:lnTo>
                    <a:lnTo>
                      <a:pt x="180" y="42"/>
                    </a:lnTo>
                    <a:lnTo>
                      <a:pt x="165" y="30"/>
                    </a:lnTo>
                    <a:lnTo>
                      <a:pt x="150" y="21"/>
                    </a:lnTo>
                    <a:lnTo>
                      <a:pt x="140" y="17"/>
                    </a:lnTo>
                    <a:lnTo>
                      <a:pt x="130" y="15"/>
                    </a:lnTo>
                    <a:lnTo>
                      <a:pt x="121" y="13"/>
                    </a:lnTo>
                    <a:lnTo>
                      <a:pt x="111" y="13"/>
                    </a:lnTo>
                    <a:lnTo>
                      <a:pt x="102" y="13"/>
                    </a:lnTo>
                    <a:lnTo>
                      <a:pt x="92" y="15"/>
                    </a:lnTo>
                    <a:lnTo>
                      <a:pt x="82" y="17"/>
                    </a:lnTo>
                    <a:lnTo>
                      <a:pt x="73" y="21"/>
                    </a:lnTo>
                    <a:lnTo>
                      <a:pt x="57" y="30"/>
                    </a:lnTo>
                    <a:lnTo>
                      <a:pt x="42" y="42"/>
                    </a:lnTo>
                    <a:lnTo>
                      <a:pt x="31" y="55"/>
                    </a:lnTo>
                    <a:lnTo>
                      <a:pt x="21" y="73"/>
                    </a:lnTo>
                    <a:lnTo>
                      <a:pt x="17" y="82"/>
                    </a:lnTo>
                    <a:lnTo>
                      <a:pt x="15" y="92"/>
                    </a:lnTo>
                    <a:lnTo>
                      <a:pt x="13" y="101"/>
                    </a:lnTo>
                    <a:lnTo>
                      <a:pt x="13" y="111"/>
                    </a:lnTo>
                    <a:lnTo>
                      <a:pt x="13" y="121"/>
                    </a:lnTo>
                    <a:lnTo>
                      <a:pt x="15" y="130"/>
                    </a:lnTo>
                    <a:lnTo>
                      <a:pt x="17" y="140"/>
                    </a:lnTo>
                    <a:lnTo>
                      <a:pt x="21" y="149"/>
                    </a:lnTo>
                    <a:lnTo>
                      <a:pt x="31" y="165"/>
                    </a:lnTo>
                    <a:lnTo>
                      <a:pt x="42" y="180"/>
                    </a:lnTo>
                    <a:lnTo>
                      <a:pt x="57" y="192"/>
                    </a:lnTo>
                    <a:lnTo>
                      <a:pt x="73" y="201"/>
                    </a:lnTo>
                    <a:lnTo>
                      <a:pt x="82" y="205"/>
                    </a:lnTo>
                    <a:lnTo>
                      <a:pt x="92" y="207"/>
                    </a:lnTo>
                    <a:lnTo>
                      <a:pt x="102" y="209"/>
                    </a:lnTo>
                    <a:lnTo>
                      <a:pt x="111" y="209"/>
                    </a:lnTo>
                    <a:lnTo>
                      <a:pt x="121" y="209"/>
                    </a:lnTo>
                    <a:lnTo>
                      <a:pt x="130" y="207"/>
                    </a:lnTo>
                    <a:lnTo>
                      <a:pt x="140" y="205"/>
                    </a:lnTo>
                    <a:lnTo>
                      <a:pt x="150" y="201"/>
                    </a:lnTo>
                    <a:lnTo>
                      <a:pt x="165" y="192"/>
                    </a:lnTo>
                    <a:lnTo>
                      <a:pt x="180" y="180"/>
                    </a:lnTo>
                    <a:lnTo>
                      <a:pt x="192" y="165"/>
                    </a:lnTo>
                    <a:lnTo>
                      <a:pt x="201" y="149"/>
                    </a:lnTo>
                    <a:lnTo>
                      <a:pt x="205" y="140"/>
                    </a:lnTo>
                    <a:lnTo>
                      <a:pt x="207" y="130"/>
                    </a:lnTo>
                    <a:lnTo>
                      <a:pt x="209" y="121"/>
                    </a:lnTo>
                    <a:lnTo>
                      <a:pt x="209" y="111"/>
                    </a:lnTo>
                    <a:lnTo>
                      <a:pt x="223" y="111"/>
                    </a:lnTo>
                    <a:close/>
                  </a:path>
                </a:pathLst>
              </a:custGeom>
              <a:solidFill>
                <a:srgbClr val="EFF8FF"/>
              </a:solidFill>
              <a:ln w="9525">
                <a:noFill/>
                <a:round/>
                <a:headEnd/>
                <a:tailEnd/>
              </a:ln>
            </p:spPr>
            <p:txBody>
              <a:bodyPr/>
              <a:lstStyle/>
              <a:p>
                <a:endParaRPr lang="en-US"/>
              </a:p>
            </p:txBody>
          </p:sp>
          <p:sp>
            <p:nvSpPr>
              <p:cNvPr id="27896" name="Freeform 1212"/>
              <p:cNvSpPr>
                <a:spLocks/>
              </p:cNvSpPr>
              <p:nvPr/>
            </p:nvSpPr>
            <p:spPr bwMode="auto">
              <a:xfrm>
                <a:off x="765" y="2102"/>
                <a:ext cx="207" cy="208"/>
              </a:xfrm>
              <a:custGeom>
                <a:avLst/>
                <a:gdLst>
                  <a:gd name="T0" fmla="*/ 207 w 207"/>
                  <a:gd name="T1" fmla="*/ 93 h 208"/>
                  <a:gd name="T2" fmla="*/ 203 w 207"/>
                  <a:gd name="T3" fmla="*/ 73 h 208"/>
                  <a:gd name="T4" fmla="*/ 195 w 207"/>
                  <a:gd name="T5" fmla="*/ 54 h 208"/>
                  <a:gd name="T6" fmla="*/ 184 w 207"/>
                  <a:gd name="T7" fmla="*/ 37 h 208"/>
                  <a:gd name="T8" fmla="*/ 168 w 207"/>
                  <a:gd name="T9" fmla="*/ 23 h 208"/>
                  <a:gd name="T10" fmla="*/ 153 w 207"/>
                  <a:gd name="T11" fmla="*/ 12 h 208"/>
                  <a:gd name="T12" fmla="*/ 134 w 207"/>
                  <a:gd name="T13" fmla="*/ 4 h 208"/>
                  <a:gd name="T14" fmla="*/ 115 w 207"/>
                  <a:gd name="T15" fmla="*/ 0 h 208"/>
                  <a:gd name="T16" fmla="*/ 92 w 207"/>
                  <a:gd name="T17" fmla="*/ 0 h 208"/>
                  <a:gd name="T18" fmla="*/ 73 w 207"/>
                  <a:gd name="T19" fmla="*/ 4 h 208"/>
                  <a:gd name="T20" fmla="*/ 53 w 207"/>
                  <a:gd name="T21" fmla="*/ 12 h 208"/>
                  <a:gd name="T22" fmla="*/ 36 w 207"/>
                  <a:gd name="T23" fmla="*/ 23 h 208"/>
                  <a:gd name="T24" fmla="*/ 23 w 207"/>
                  <a:gd name="T25" fmla="*/ 37 h 208"/>
                  <a:gd name="T26" fmla="*/ 11 w 207"/>
                  <a:gd name="T27" fmla="*/ 54 h 208"/>
                  <a:gd name="T28" fmla="*/ 3 w 207"/>
                  <a:gd name="T29" fmla="*/ 73 h 208"/>
                  <a:gd name="T30" fmla="*/ 0 w 207"/>
                  <a:gd name="T31" fmla="*/ 93 h 208"/>
                  <a:gd name="T32" fmla="*/ 0 w 207"/>
                  <a:gd name="T33" fmla="*/ 114 h 208"/>
                  <a:gd name="T34" fmla="*/ 3 w 207"/>
                  <a:gd name="T35" fmla="*/ 135 h 208"/>
                  <a:gd name="T36" fmla="*/ 11 w 207"/>
                  <a:gd name="T37" fmla="*/ 154 h 208"/>
                  <a:gd name="T38" fmla="*/ 23 w 207"/>
                  <a:gd name="T39" fmla="*/ 169 h 208"/>
                  <a:gd name="T40" fmla="*/ 36 w 207"/>
                  <a:gd name="T41" fmla="*/ 185 h 208"/>
                  <a:gd name="T42" fmla="*/ 53 w 207"/>
                  <a:gd name="T43" fmla="*/ 196 h 208"/>
                  <a:gd name="T44" fmla="*/ 73 w 207"/>
                  <a:gd name="T45" fmla="*/ 204 h 208"/>
                  <a:gd name="T46" fmla="*/ 92 w 207"/>
                  <a:gd name="T47" fmla="*/ 208 h 208"/>
                  <a:gd name="T48" fmla="*/ 115 w 207"/>
                  <a:gd name="T49" fmla="*/ 208 h 208"/>
                  <a:gd name="T50" fmla="*/ 134 w 207"/>
                  <a:gd name="T51" fmla="*/ 204 h 208"/>
                  <a:gd name="T52" fmla="*/ 153 w 207"/>
                  <a:gd name="T53" fmla="*/ 196 h 208"/>
                  <a:gd name="T54" fmla="*/ 168 w 207"/>
                  <a:gd name="T55" fmla="*/ 185 h 208"/>
                  <a:gd name="T56" fmla="*/ 184 w 207"/>
                  <a:gd name="T57" fmla="*/ 169 h 208"/>
                  <a:gd name="T58" fmla="*/ 195 w 207"/>
                  <a:gd name="T59" fmla="*/ 154 h 208"/>
                  <a:gd name="T60" fmla="*/ 203 w 207"/>
                  <a:gd name="T61" fmla="*/ 135 h 208"/>
                  <a:gd name="T62" fmla="*/ 207 w 207"/>
                  <a:gd name="T63" fmla="*/ 114 h 208"/>
                  <a:gd name="T64" fmla="*/ 193 w 207"/>
                  <a:gd name="T65" fmla="*/ 104 h 208"/>
                  <a:gd name="T66" fmla="*/ 188 w 207"/>
                  <a:gd name="T67" fmla="*/ 68 h 208"/>
                  <a:gd name="T68" fmla="*/ 168 w 207"/>
                  <a:gd name="T69" fmla="*/ 39 h 208"/>
                  <a:gd name="T70" fmla="*/ 138 w 207"/>
                  <a:gd name="T71" fmla="*/ 20 h 208"/>
                  <a:gd name="T72" fmla="*/ 103 w 207"/>
                  <a:gd name="T73" fmla="*/ 12 h 208"/>
                  <a:gd name="T74" fmla="*/ 67 w 207"/>
                  <a:gd name="T75" fmla="*/ 20 h 208"/>
                  <a:gd name="T76" fmla="*/ 38 w 207"/>
                  <a:gd name="T77" fmla="*/ 39 h 208"/>
                  <a:gd name="T78" fmla="*/ 19 w 207"/>
                  <a:gd name="T79" fmla="*/ 68 h 208"/>
                  <a:gd name="T80" fmla="*/ 11 w 207"/>
                  <a:gd name="T81" fmla="*/ 104 h 208"/>
                  <a:gd name="T82" fmla="*/ 19 w 207"/>
                  <a:gd name="T83" fmla="*/ 139 h 208"/>
                  <a:gd name="T84" fmla="*/ 38 w 207"/>
                  <a:gd name="T85" fmla="*/ 169 h 208"/>
                  <a:gd name="T86" fmla="*/ 67 w 207"/>
                  <a:gd name="T87" fmla="*/ 188 h 208"/>
                  <a:gd name="T88" fmla="*/ 103 w 207"/>
                  <a:gd name="T89" fmla="*/ 194 h 208"/>
                  <a:gd name="T90" fmla="*/ 138 w 207"/>
                  <a:gd name="T91" fmla="*/ 188 h 208"/>
                  <a:gd name="T92" fmla="*/ 168 w 207"/>
                  <a:gd name="T93" fmla="*/ 169 h 208"/>
                  <a:gd name="T94" fmla="*/ 188 w 207"/>
                  <a:gd name="T95" fmla="*/ 139 h 208"/>
                  <a:gd name="T96" fmla="*/ 193 w 207"/>
                  <a:gd name="T97" fmla="*/ 104 h 20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07"/>
                  <a:gd name="T148" fmla="*/ 0 h 208"/>
                  <a:gd name="T149" fmla="*/ 207 w 207"/>
                  <a:gd name="T150" fmla="*/ 208 h 20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07" h="208">
                    <a:moveTo>
                      <a:pt x="207" y="104"/>
                    </a:moveTo>
                    <a:lnTo>
                      <a:pt x="207" y="93"/>
                    </a:lnTo>
                    <a:lnTo>
                      <a:pt x="205" y="83"/>
                    </a:lnTo>
                    <a:lnTo>
                      <a:pt x="203" y="73"/>
                    </a:lnTo>
                    <a:lnTo>
                      <a:pt x="199" y="64"/>
                    </a:lnTo>
                    <a:lnTo>
                      <a:pt x="195" y="54"/>
                    </a:lnTo>
                    <a:lnTo>
                      <a:pt x="190" y="46"/>
                    </a:lnTo>
                    <a:lnTo>
                      <a:pt x="184" y="37"/>
                    </a:lnTo>
                    <a:lnTo>
                      <a:pt x="176" y="31"/>
                    </a:lnTo>
                    <a:lnTo>
                      <a:pt x="168" y="23"/>
                    </a:lnTo>
                    <a:lnTo>
                      <a:pt x="161" y="18"/>
                    </a:lnTo>
                    <a:lnTo>
                      <a:pt x="153" y="12"/>
                    </a:lnTo>
                    <a:lnTo>
                      <a:pt x="144" y="8"/>
                    </a:lnTo>
                    <a:lnTo>
                      <a:pt x="134" y="4"/>
                    </a:lnTo>
                    <a:lnTo>
                      <a:pt x="124" y="2"/>
                    </a:lnTo>
                    <a:lnTo>
                      <a:pt x="115" y="0"/>
                    </a:lnTo>
                    <a:lnTo>
                      <a:pt x="103" y="0"/>
                    </a:lnTo>
                    <a:lnTo>
                      <a:pt x="92" y="0"/>
                    </a:lnTo>
                    <a:lnTo>
                      <a:pt x="82" y="2"/>
                    </a:lnTo>
                    <a:lnTo>
                      <a:pt x="73" y="4"/>
                    </a:lnTo>
                    <a:lnTo>
                      <a:pt x="63" y="8"/>
                    </a:lnTo>
                    <a:lnTo>
                      <a:pt x="53" y="12"/>
                    </a:lnTo>
                    <a:lnTo>
                      <a:pt x="46" y="18"/>
                    </a:lnTo>
                    <a:lnTo>
                      <a:pt x="36" y="23"/>
                    </a:lnTo>
                    <a:lnTo>
                      <a:pt x="30" y="31"/>
                    </a:lnTo>
                    <a:lnTo>
                      <a:pt x="23" y="37"/>
                    </a:lnTo>
                    <a:lnTo>
                      <a:pt x="17" y="46"/>
                    </a:lnTo>
                    <a:lnTo>
                      <a:pt x="11" y="54"/>
                    </a:lnTo>
                    <a:lnTo>
                      <a:pt x="7" y="64"/>
                    </a:lnTo>
                    <a:lnTo>
                      <a:pt x="3" y="73"/>
                    </a:lnTo>
                    <a:lnTo>
                      <a:pt x="2" y="83"/>
                    </a:lnTo>
                    <a:lnTo>
                      <a:pt x="0" y="93"/>
                    </a:lnTo>
                    <a:lnTo>
                      <a:pt x="0" y="104"/>
                    </a:lnTo>
                    <a:lnTo>
                      <a:pt x="0" y="114"/>
                    </a:lnTo>
                    <a:lnTo>
                      <a:pt x="2" y="125"/>
                    </a:lnTo>
                    <a:lnTo>
                      <a:pt x="3" y="135"/>
                    </a:lnTo>
                    <a:lnTo>
                      <a:pt x="7" y="144"/>
                    </a:lnTo>
                    <a:lnTo>
                      <a:pt x="11" y="154"/>
                    </a:lnTo>
                    <a:lnTo>
                      <a:pt x="17" y="162"/>
                    </a:lnTo>
                    <a:lnTo>
                      <a:pt x="23" y="169"/>
                    </a:lnTo>
                    <a:lnTo>
                      <a:pt x="30" y="177"/>
                    </a:lnTo>
                    <a:lnTo>
                      <a:pt x="36" y="185"/>
                    </a:lnTo>
                    <a:lnTo>
                      <a:pt x="46" y="190"/>
                    </a:lnTo>
                    <a:lnTo>
                      <a:pt x="53" y="196"/>
                    </a:lnTo>
                    <a:lnTo>
                      <a:pt x="63" y="200"/>
                    </a:lnTo>
                    <a:lnTo>
                      <a:pt x="73" y="204"/>
                    </a:lnTo>
                    <a:lnTo>
                      <a:pt x="82" y="206"/>
                    </a:lnTo>
                    <a:lnTo>
                      <a:pt x="92" y="208"/>
                    </a:lnTo>
                    <a:lnTo>
                      <a:pt x="103" y="208"/>
                    </a:lnTo>
                    <a:lnTo>
                      <a:pt x="115" y="208"/>
                    </a:lnTo>
                    <a:lnTo>
                      <a:pt x="124" y="206"/>
                    </a:lnTo>
                    <a:lnTo>
                      <a:pt x="134" y="204"/>
                    </a:lnTo>
                    <a:lnTo>
                      <a:pt x="144" y="200"/>
                    </a:lnTo>
                    <a:lnTo>
                      <a:pt x="153" y="196"/>
                    </a:lnTo>
                    <a:lnTo>
                      <a:pt x="161" y="190"/>
                    </a:lnTo>
                    <a:lnTo>
                      <a:pt x="168" y="185"/>
                    </a:lnTo>
                    <a:lnTo>
                      <a:pt x="176" y="177"/>
                    </a:lnTo>
                    <a:lnTo>
                      <a:pt x="184" y="169"/>
                    </a:lnTo>
                    <a:lnTo>
                      <a:pt x="190" y="162"/>
                    </a:lnTo>
                    <a:lnTo>
                      <a:pt x="195" y="154"/>
                    </a:lnTo>
                    <a:lnTo>
                      <a:pt x="199" y="144"/>
                    </a:lnTo>
                    <a:lnTo>
                      <a:pt x="203" y="135"/>
                    </a:lnTo>
                    <a:lnTo>
                      <a:pt x="205" y="125"/>
                    </a:lnTo>
                    <a:lnTo>
                      <a:pt x="207" y="114"/>
                    </a:lnTo>
                    <a:lnTo>
                      <a:pt x="207" y="104"/>
                    </a:lnTo>
                    <a:lnTo>
                      <a:pt x="193" y="104"/>
                    </a:lnTo>
                    <a:lnTo>
                      <a:pt x="191" y="85"/>
                    </a:lnTo>
                    <a:lnTo>
                      <a:pt x="188" y="68"/>
                    </a:lnTo>
                    <a:lnTo>
                      <a:pt x="178" y="52"/>
                    </a:lnTo>
                    <a:lnTo>
                      <a:pt x="168" y="39"/>
                    </a:lnTo>
                    <a:lnTo>
                      <a:pt x="155" y="29"/>
                    </a:lnTo>
                    <a:lnTo>
                      <a:pt x="138" y="20"/>
                    </a:lnTo>
                    <a:lnTo>
                      <a:pt x="122" y="14"/>
                    </a:lnTo>
                    <a:lnTo>
                      <a:pt x="103" y="12"/>
                    </a:lnTo>
                    <a:lnTo>
                      <a:pt x="84" y="14"/>
                    </a:lnTo>
                    <a:lnTo>
                      <a:pt x="67" y="20"/>
                    </a:lnTo>
                    <a:lnTo>
                      <a:pt x="51" y="29"/>
                    </a:lnTo>
                    <a:lnTo>
                      <a:pt x="38" y="39"/>
                    </a:lnTo>
                    <a:lnTo>
                      <a:pt x="28" y="52"/>
                    </a:lnTo>
                    <a:lnTo>
                      <a:pt x="19" y="68"/>
                    </a:lnTo>
                    <a:lnTo>
                      <a:pt x="13" y="85"/>
                    </a:lnTo>
                    <a:lnTo>
                      <a:pt x="11" y="104"/>
                    </a:lnTo>
                    <a:lnTo>
                      <a:pt x="13" y="123"/>
                    </a:lnTo>
                    <a:lnTo>
                      <a:pt x="19" y="139"/>
                    </a:lnTo>
                    <a:lnTo>
                      <a:pt x="28" y="154"/>
                    </a:lnTo>
                    <a:lnTo>
                      <a:pt x="38" y="169"/>
                    </a:lnTo>
                    <a:lnTo>
                      <a:pt x="51" y="179"/>
                    </a:lnTo>
                    <a:lnTo>
                      <a:pt x="67" y="188"/>
                    </a:lnTo>
                    <a:lnTo>
                      <a:pt x="84" y="192"/>
                    </a:lnTo>
                    <a:lnTo>
                      <a:pt x="103" y="194"/>
                    </a:lnTo>
                    <a:lnTo>
                      <a:pt x="122" y="192"/>
                    </a:lnTo>
                    <a:lnTo>
                      <a:pt x="138" y="188"/>
                    </a:lnTo>
                    <a:lnTo>
                      <a:pt x="155" y="179"/>
                    </a:lnTo>
                    <a:lnTo>
                      <a:pt x="168" y="169"/>
                    </a:lnTo>
                    <a:lnTo>
                      <a:pt x="178" y="154"/>
                    </a:lnTo>
                    <a:lnTo>
                      <a:pt x="188" y="139"/>
                    </a:lnTo>
                    <a:lnTo>
                      <a:pt x="191" y="123"/>
                    </a:lnTo>
                    <a:lnTo>
                      <a:pt x="193" y="104"/>
                    </a:lnTo>
                    <a:lnTo>
                      <a:pt x="207" y="104"/>
                    </a:lnTo>
                    <a:close/>
                  </a:path>
                </a:pathLst>
              </a:custGeom>
              <a:solidFill>
                <a:srgbClr val="F0F9FF"/>
              </a:solidFill>
              <a:ln w="9525">
                <a:noFill/>
                <a:round/>
                <a:headEnd/>
                <a:tailEnd/>
              </a:ln>
            </p:spPr>
            <p:txBody>
              <a:bodyPr/>
              <a:lstStyle/>
              <a:p>
                <a:endParaRPr lang="en-US"/>
              </a:p>
            </p:txBody>
          </p:sp>
          <p:sp>
            <p:nvSpPr>
              <p:cNvPr id="27897" name="Freeform 1213"/>
              <p:cNvSpPr>
                <a:spLocks/>
              </p:cNvSpPr>
              <p:nvPr/>
            </p:nvSpPr>
            <p:spPr bwMode="auto">
              <a:xfrm>
                <a:off x="770" y="2108"/>
                <a:ext cx="196" cy="196"/>
              </a:xfrm>
              <a:custGeom>
                <a:avLst/>
                <a:gdLst>
                  <a:gd name="T0" fmla="*/ 196 w 196"/>
                  <a:gd name="T1" fmla="*/ 88 h 196"/>
                  <a:gd name="T2" fmla="*/ 192 w 196"/>
                  <a:gd name="T3" fmla="*/ 69 h 196"/>
                  <a:gd name="T4" fmla="*/ 179 w 196"/>
                  <a:gd name="T5" fmla="*/ 42 h 196"/>
                  <a:gd name="T6" fmla="*/ 152 w 196"/>
                  <a:gd name="T7" fmla="*/ 17 h 196"/>
                  <a:gd name="T8" fmla="*/ 127 w 196"/>
                  <a:gd name="T9" fmla="*/ 4 h 196"/>
                  <a:gd name="T10" fmla="*/ 108 w 196"/>
                  <a:gd name="T11" fmla="*/ 0 h 196"/>
                  <a:gd name="T12" fmla="*/ 89 w 196"/>
                  <a:gd name="T13" fmla="*/ 0 h 196"/>
                  <a:gd name="T14" fmla="*/ 69 w 196"/>
                  <a:gd name="T15" fmla="*/ 4 h 196"/>
                  <a:gd name="T16" fmla="*/ 44 w 196"/>
                  <a:gd name="T17" fmla="*/ 17 h 196"/>
                  <a:gd name="T18" fmla="*/ 18 w 196"/>
                  <a:gd name="T19" fmla="*/ 42 h 196"/>
                  <a:gd name="T20" fmla="*/ 4 w 196"/>
                  <a:gd name="T21" fmla="*/ 69 h 196"/>
                  <a:gd name="T22" fmla="*/ 0 w 196"/>
                  <a:gd name="T23" fmla="*/ 88 h 196"/>
                  <a:gd name="T24" fmla="*/ 0 w 196"/>
                  <a:gd name="T25" fmla="*/ 108 h 196"/>
                  <a:gd name="T26" fmla="*/ 4 w 196"/>
                  <a:gd name="T27" fmla="*/ 127 h 196"/>
                  <a:gd name="T28" fmla="*/ 18 w 196"/>
                  <a:gd name="T29" fmla="*/ 152 h 196"/>
                  <a:gd name="T30" fmla="*/ 44 w 196"/>
                  <a:gd name="T31" fmla="*/ 179 h 196"/>
                  <a:gd name="T32" fmla="*/ 69 w 196"/>
                  <a:gd name="T33" fmla="*/ 192 h 196"/>
                  <a:gd name="T34" fmla="*/ 89 w 196"/>
                  <a:gd name="T35" fmla="*/ 196 h 196"/>
                  <a:gd name="T36" fmla="*/ 108 w 196"/>
                  <a:gd name="T37" fmla="*/ 196 h 196"/>
                  <a:gd name="T38" fmla="*/ 127 w 196"/>
                  <a:gd name="T39" fmla="*/ 192 h 196"/>
                  <a:gd name="T40" fmla="*/ 152 w 196"/>
                  <a:gd name="T41" fmla="*/ 179 h 196"/>
                  <a:gd name="T42" fmla="*/ 179 w 196"/>
                  <a:gd name="T43" fmla="*/ 152 h 196"/>
                  <a:gd name="T44" fmla="*/ 192 w 196"/>
                  <a:gd name="T45" fmla="*/ 127 h 196"/>
                  <a:gd name="T46" fmla="*/ 196 w 196"/>
                  <a:gd name="T47" fmla="*/ 108 h 196"/>
                  <a:gd name="T48" fmla="*/ 183 w 196"/>
                  <a:gd name="T49" fmla="*/ 98 h 196"/>
                  <a:gd name="T50" fmla="*/ 177 w 196"/>
                  <a:gd name="T51" fmla="*/ 65 h 196"/>
                  <a:gd name="T52" fmla="*/ 158 w 196"/>
                  <a:gd name="T53" fmla="*/ 39 h 196"/>
                  <a:gd name="T54" fmla="*/ 131 w 196"/>
                  <a:gd name="T55" fmla="*/ 19 h 196"/>
                  <a:gd name="T56" fmla="*/ 98 w 196"/>
                  <a:gd name="T57" fmla="*/ 14 h 196"/>
                  <a:gd name="T58" fmla="*/ 66 w 196"/>
                  <a:gd name="T59" fmla="*/ 19 h 196"/>
                  <a:gd name="T60" fmla="*/ 39 w 196"/>
                  <a:gd name="T61" fmla="*/ 39 h 196"/>
                  <a:gd name="T62" fmla="*/ 20 w 196"/>
                  <a:gd name="T63" fmla="*/ 65 h 196"/>
                  <a:gd name="T64" fmla="*/ 14 w 196"/>
                  <a:gd name="T65" fmla="*/ 98 h 196"/>
                  <a:gd name="T66" fmla="*/ 20 w 196"/>
                  <a:gd name="T67" fmla="*/ 131 h 196"/>
                  <a:gd name="T68" fmla="*/ 39 w 196"/>
                  <a:gd name="T69" fmla="*/ 158 h 196"/>
                  <a:gd name="T70" fmla="*/ 66 w 196"/>
                  <a:gd name="T71" fmla="*/ 177 h 196"/>
                  <a:gd name="T72" fmla="*/ 98 w 196"/>
                  <a:gd name="T73" fmla="*/ 182 h 196"/>
                  <a:gd name="T74" fmla="*/ 131 w 196"/>
                  <a:gd name="T75" fmla="*/ 177 h 196"/>
                  <a:gd name="T76" fmla="*/ 158 w 196"/>
                  <a:gd name="T77" fmla="*/ 158 h 196"/>
                  <a:gd name="T78" fmla="*/ 177 w 196"/>
                  <a:gd name="T79" fmla="*/ 131 h 196"/>
                  <a:gd name="T80" fmla="*/ 183 w 196"/>
                  <a:gd name="T81" fmla="*/ 98 h 19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6"/>
                  <a:gd name="T124" fmla="*/ 0 h 196"/>
                  <a:gd name="T125" fmla="*/ 196 w 196"/>
                  <a:gd name="T126" fmla="*/ 196 h 19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6" h="196">
                    <a:moveTo>
                      <a:pt x="196" y="98"/>
                    </a:moveTo>
                    <a:lnTo>
                      <a:pt x="196" y="88"/>
                    </a:lnTo>
                    <a:lnTo>
                      <a:pt x="194" y="79"/>
                    </a:lnTo>
                    <a:lnTo>
                      <a:pt x="192" y="69"/>
                    </a:lnTo>
                    <a:lnTo>
                      <a:pt x="188" y="60"/>
                    </a:lnTo>
                    <a:lnTo>
                      <a:pt x="179" y="42"/>
                    </a:lnTo>
                    <a:lnTo>
                      <a:pt x="167" y="29"/>
                    </a:lnTo>
                    <a:lnTo>
                      <a:pt x="152" y="17"/>
                    </a:lnTo>
                    <a:lnTo>
                      <a:pt x="137" y="8"/>
                    </a:lnTo>
                    <a:lnTo>
                      <a:pt x="127" y="4"/>
                    </a:lnTo>
                    <a:lnTo>
                      <a:pt x="117" y="2"/>
                    </a:lnTo>
                    <a:lnTo>
                      <a:pt x="108" y="0"/>
                    </a:lnTo>
                    <a:lnTo>
                      <a:pt x="98" y="0"/>
                    </a:lnTo>
                    <a:lnTo>
                      <a:pt x="89" y="0"/>
                    </a:lnTo>
                    <a:lnTo>
                      <a:pt x="79" y="2"/>
                    </a:lnTo>
                    <a:lnTo>
                      <a:pt x="69" y="4"/>
                    </a:lnTo>
                    <a:lnTo>
                      <a:pt x="60" y="8"/>
                    </a:lnTo>
                    <a:lnTo>
                      <a:pt x="44" y="17"/>
                    </a:lnTo>
                    <a:lnTo>
                      <a:pt x="29" y="29"/>
                    </a:lnTo>
                    <a:lnTo>
                      <a:pt x="18" y="42"/>
                    </a:lnTo>
                    <a:lnTo>
                      <a:pt x="8" y="60"/>
                    </a:lnTo>
                    <a:lnTo>
                      <a:pt x="4" y="69"/>
                    </a:lnTo>
                    <a:lnTo>
                      <a:pt x="2" y="79"/>
                    </a:lnTo>
                    <a:lnTo>
                      <a:pt x="0" y="88"/>
                    </a:lnTo>
                    <a:lnTo>
                      <a:pt x="0" y="98"/>
                    </a:lnTo>
                    <a:lnTo>
                      <a:pt x="0" y="108"/>
                    </a:lnTo>
                    <a:lnTo>
                      <a:pt x="2" y="117"/>
                    </a:lnTo>
                    <a:lnTo>
                      <a:pt x="4" y="127"/>
                    </a:lnTo>
                    <a:lnTo>
                      <a:pt x="8" y="136"/>
                    </a:lnTo>
                    <a:lnTo>
                      <a:pt x="18" y="152"/>
                    </a:lnTo>
                    <a:lnTo>
                      <a:pt x="29" y="167"/>
                    </a:lnTo>
                    <a:lnTo>
                      <a:pt x="44" y="179"/>
                    </a:lnTo>
                    <a:lnTo>
                      <a:pt x="60" y="188"/>
                    </a:lnTo>
                    <a:lnTo>
                      <a:pt x="69" y="192"/>
                    </a:lnTo>
                    <a:lnTo>
                      <a:pt x="79" y="194"/>
                    </a:lnTo>
                    <a:lnTo>
                      <a:pt x="89" y="196"/>
                    </a:lnTo>
                    <a:lnTo>
                      <a:pt x="98" y="196"/>
                    </a:lnTo>
                    <a:lnTo>
                      <a:pt x="108" y="196"/>
                    </a:lnTo>
                    <a:lnTo>
                      <a:pt x="117" y="194"/>
                    </a:lnTo>
                    <a:lnTo>
                      <a:pt x="127" y="192"/>
                    </a:lnTo>
                    <a:lnTo>
                      <a:pt x="137" y="188"/>
                    </a:lnTo>
                    <a:lnTo>
                      <a:pt x="152" y="179"/>
                    </a:lnTo>
                    <a:lnTo>
                      <a:pt x="167" y="167"/>
                    </a:lnTo>
                    <a:lnTo>
                      <a:pt x="179" y="152"/>
                    </a:lnTo>
                    <a:lnTo>
                      <a:pt x="188" y="136"/>
                    </a:lnTo>
                    <a:lnTo>
                      <a:pt x="192" y="127"/>
                    </a:lnTo>
                    <a:lnTo>
                      <a:pt x="194" y="117"/>
                    </a:lnTo>
                    <a:lnTo>
                      <a:pt x="196" y="108"/>
                    </a:lnTo>
                    <a:lnTo>
                      <a:pt x="196" y="98"/>
                    </a:lnTo>
                    <a:lnTo>
                      <a:pt x="183" y="98"/>
                    </a:lnTo>
                    <a:lnTo>
                      <a:pt x="181" y="81"/>
                    </a:lnTo>
                    <a:lnTo>
                      <a:pt x="177" y="65"/>
                    </a:lnTo>
                    <a:lnTo>
                      <a:pt x="169" y="50"/>
                    </a:lnTo>
                    <a:lnTo>
                      <a:pt x="158" y="39"/>
                    </a:lnTo>
                    <a:lnTo>
                      <a:pt x="146" y="27"/>
                    </a:lnTo>
                    <a:lnTo>
                      <a:pt x="131" y="19"/>
                    </a:lnTo>
                    <a:lnTo>
                      <a:pt x="115" y="15"/>
                    </a:lnTo>
                    <a:lnTo>
                      <a:pt x="98" y="14"/>
                    </a:lnTo>
                    <a:lnTo>
                      <a:pt x="81" y="15"/>
                    </a:lnTo>
                    <a:lnTo>
                      <a:pt x="66" y="19"/>
                    </a:lnTo>
                    <a:lnTo>
                      <a:pt x="50" y="27"/>
                    </a:lnTo>
                    <a:lnTo>
                      <a:pt x="39" y="39"/>
                    </a:lnTo>
                    <a:lnTo>
                      <a:pt x="27" y="50"/>
                    </a:lnTo>
                    <a:lnTo>
                      <a:pt x="20" y="65"/>
                    </a:lnTo>
                    <a:lnTo>
                      <a:pt x="16" y="81"/>
                    </a:lnTo>
                    <a:lnTo>
                      <a:pt x="14" y="98"/>
                    </a:lnTo>
                    <a:lnTo>
                      <a:pt x="16" y="115"/>
                    </a:lnTo>
                    <a:lnTo>
                      <a:pt x="20" y="131"/>
                    </a:lnTo>
                    <a:lnTo>
                      <a:pt x="27" y="146"/>
                    </a:lnTo>
                    <a:lnTo>
                      <a:pt x="39" y="158"/>
                    </a:lnTo>
                    <a:lnTo>
                      <a:pt x="50" y="169"/>
                    </a:lnTo>
                    <a:lnTo>
                      <a:pt x="66" y="177"/>
                    </a:lnTo>
                    <a:lnTo>
                      <a:pt x="81" y="181"/>
                    </a:lnTo>
                    <a:lnTo>
                      <a:pt x="98" y="182"/>
                    </a:lnTo>
                    <a:lnTo>
                      <a:pt x="115" y="181"/>
                    </a:lnTo>
                    <a:lnTo>
                      <a:pt x="131" y="177"/>
                    </a:lnTo>
                    <a:lnTo>
                      <a:pt x="146" y="169"/>
                    </a:lnTo>
                    <a:lnTo>
                      <a:pt x="158" y="158"/>
                    </a:lnTo>
                    <a:lnTo>
                      <a:pt x="169" y="146"/>
                    </a:lnTo>
                    <a:lnTo>
                      <a:pt x="177" y="131"/>
                    </a:lnTo>
                    <a:lnTo>
                      <a:pt x="181" y="115"/>
                    </a:lnTo>
                    <a:lnTo>
                      <a:pt x="183" y="98"/>
                    </a:lnTo>
                    <a:lnTo>
                      <a:pt x="196" y="98"/>
                    </a:lnTo>
                    <a:close/>
                  </a:path>
                </a:pathLst>
              </a:custGeom>
              <a:solidFill>
                <a:srgbClr val="F1F9FF"/>
              </a:solidFill>
              <a:ln w="9525">
                <a:noFill/>
                <a:round/>
                <a:headEnd/>
                <a:tailEnd/>
              </a:ln>
            </p:spPr>
            <p:txBody>
              <a:bodyPr/>
              <a:lstStyle/>
              <a:p>
                <a:endParaRPr lang="en-US"/>
              </a:p>
            </p:txBody>
          </p:sp>
          <p:sp>
            <p:nvSpPr>
              <p:cNvPr id="27898" name="Freeform 1214"/>
              <p:cNvSpPr>
                <a:spLocks/>
              </p:cNvSpPr>
              <p:nvPr/>
            </p:nvSpPr>
            <p:spPr bwMode="auto">
              <a:xfrm>
                <a:off x="776" y="2114"/>
                <a:ext cx="182" cy="182"/>
              </a:xfrm>
              <a:custGeom>
                <a:avLst/>
                <a:gdLst>
                  <a:gd name="T0" fmla="*/ 180 w 182"/>
                  <a:gd name="T1" fmla="*/ 73 h 182"/>
                  <a:gd name="T2" fmla="*/ 167 w 182"/>
                  <a:gd name="T3" fmla="*/ 40 h 182"/>
                  <a:gd name="T4" fmla="*/ 144 w 182"/>
                  <a:gd name="T5" fmla="*/ 17 h 182"/>
                  <a:gd name="T6" fmla="*/ 111 w 182"/>
                  <a:gd name="T7" fmla="*/ 2 h 182"/>
                  <a:gd name="T8" fmla="*/ 73 w 182"/>
                  <a:gd name="T9" fmla="*/ 2 h 182"/>
                  <a:gd name="T10" fmla="*/ 40 w 182"/>
                  <a:gd name="T11" fmla="*/ 17 h 182"/>
                  <a:gd name="T12" fmla="*/ 17 w 182"/>
                  <a:gd name="T13" fmla="*/ 40 h 182"/>
                  <a:gd name="T14" fmla="*/ 2 w 182"/>
                  <a:gd name="T15" fmla="*/ 73 h 182"/>
                  <a:gd name="T16" fmla="*/ 2 w 182"/>
                  <a:gd name="T17" fmla="*/ 111 h 182"/>
                  <a:gd name="T18" fmla="*/ 17 w 182"/>
                  <a:gd name="T19" fmla="*/ 142 h 182"/>
                  <a:gd name="T20" fmla="*/ 40 w 182"/>
                  <a:gd name="T21" fmla="*/ 167 h 182"/>
                  <a:gd name="T22" fmla="*/ 73 w 182"/>
                  <a:gd name="T23" fmla="*/ 180 h 182"/>
                  <a:gd name="T24" fmla="*/ 111 w 182"/>
                  <a:gd name="T25" fmla="*/ 180 h 182"/>
                  <a:gd name="T26" fmla="*/ 144 w 182"/>
                  <a:gd name="T27" fmla="*/ 167 h 182"/>
                  <a:gd name="T28" fmla="*/ 167 w 182"/>
                  <a:gd name="T29" fmla="*/ 142 h 182"/>
                  <a:gd name="T30" fmla="*/ 180 w 182"/>
                  <a:gd name="T31" fmla="*/ 111 h 182"/>
                  <a:gd name="T32" fmla="*/ 171 w 182"/>
                  <a:gd name="T33" fmla="*/ 92 h 182"/>
                  <a:gd name="T34" fmla="*/ 163 w 182"/>
                  <a:gd name="T35" fmla="*/ 61 h 182"/>
                  <a:gd name="T36" fmla="*/ 148 w 182"/>
                  <a:gd name="T37" fmla="*/ 36 h 182"/>
                  <a:gd name="T38" fmla="*/ 123 w 182"/>
                  <a:gd name="T39" fmla="*/ 19 h 182"/>
                  <a:gd name="T40" fmla="*/ 92 w 182"/>
                  <a:gd name="T41" fmla="*/ 13 h 182"/>
                  <a:gd name="T42" fmla="*/ 62 w 182"/>
                  <a:gd name="T43" fmla="*/ 19 h 182"/>
                  <a:gd name="T44" fmla="*/ 37 w 182"/>
                  <a:gd name="T45" fmla="*/ 36 h 182"/>
                  <a:gd name="T46" fmla="*/ 19 w 182"/>
                  <a:gd name="T47" fmla="*/ 61 h 182"/>
                  <a:gd name="T48" fmla="*/ 14 w 182"/>
                  <a:gd name="T49" fmla="*/ 92 h 182"/>
                  <a:gd name="T50" fmla="*/ 19 w 182"/>
                  <a:gd name="T51" fmla="*/ 123 h 182"/>
                  <a:gd name="T52" fmla="*/ 37 w 182"/>
                  <a:gd name="T53" fmla="*/ 148 h 182"/>
                  <a:gd name="T54" fmla="*/ 62 w 182"/>
                  <a:gd name="T55" fmla="*/ 163 h 182"/>
                  <a:gd name="T56" fmla="*/ 92 w 182"/>
                  <a:gd name="T57" fmla="*/ 171 h 182"/>
                  <a:gd name="T58" fmla="*/ 123 w 182"/>
                  <a:gd name="T59" fmla="*/ 163 h 182"/>
                  <a:gd name="T60" fmla="*/ 148 w 182"/>
                  <a:gd name="T61" fmla="*/ 148 h 182"/>
                  <a:gd name="T62" fmla="*/ 163 w 182"/>
                  <a:gd name="T63" fmla="*/ 123 h 182"/>
                  <a:gd name="T64" fmla="*/ 171 w 182"/>
                  <a:gd name="T65" fmla="*/ 92 h 18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2"/>
                  <a:gd name="T100" fmla="*/ 0 h 182"/>
                  <a:gd name="T101" fmla="*/ 182 w 182"/>
                  <a:gd name="T102" fmla="*/ 182 h 18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2" h="182">
                    <a:moveTo>
                      <a:pt x="182" y="92"/>
                    </a:moveTo>
                    <a:lnTo>
                      <a:pt x="180" y="73"/>
                    </a:lnTo>
                    <a:lnTo>
                      <a:pt x="177" y="56"/>
                    </a:lnTo>
                    <a:lnTo>
                      <a:pt x="167" y="40"/>
                    </a:lnTo>
                    <a:lnTo>
                      <a:pt x="157" y="27"/>
                    </a:lnTo>
                    <a:lnTo>
                      <a:pt x="144" y="17"/>
                    </a:lnTo>
                    <a:lnTo>
                      <a:pt x="127" y="8"/>
                    </a:lnTo>
                    <a:lnTo>
                      <a:pt x="111" y="2"/>
                    </a:lnTo>
                    <a:lnTo>
                      <a:pt x="92" y="0"/>
                    </a:lnTo>
                    <a:lnTo>
                      <a:pt x="73" y="2"/>
                    </a:lnTo>
                    <a:lnTo>
                      <a:pt x="56" y="8"/>
                    </a:lnTo>
                    <a:lnTo>
                      <a:pt x="40" y="17"/>
                    </a:lnTo>
                    <a:lnTo>
                      <a:pt x="27" y="27"/>
                    </a:lnTo>
                    <a:lnTo>
                      <a:pt x="17" y="40"/>
                    </a:lnTo>
                    <a:lnTo>
                      <a:pt x="8" y="56"/>
                    </a:lnTo>
                    <a:lnTo>
                      <a:pt x="2" y="73"/>
                    </a:lnTo>
                    <a:lnTo>
                      <a:pt x="0" y="92"/>
                    </a:lnTo>
                    <a:lnTo>
                      <a:pt x="2" y="111"/>
                    </a:lnTo>
                    <a:lnTo>
                      <a:pt x="8" y="127"/>
                    </a:lnTo>
                    <a:lnTo>
                      <a:pt x="17" y="142"/>
                    </a:lnTo>
                    <a:lnTo>
                      <a:pt x="27" y="157"/>
                    </a:lnTo>
                    <a:lnTo>
                      <a:pt x="40" y="167"/>
                    </a:lnTo>
                    <a:lnTo>
                      <a:pt x="56" y="176"/>
                    </a:lnTo>
                    <a:lnTo>
                      <a:pt x="73" y="180"/>
                    </a:lnTo>
                    <a:lnTo>
                      <a:pt x="92" y="182"/>
                    </a:lnTo>
                    <a:lnTo>
                      <a:pt x="111" y="180"/>
                    </a:lnTo>
                    <a:lnTo>
                      <a:pt x="127" y="176"/>
                    </a:lnTo>
                    <a:lnTo>
                      <a:pt x="144" y="167"/>
                    </a:lnTo>
                    <a:lnTo>
                      <a:pt x="157" y="157"/>
                    </a:lnTo>
                    <a:lnTo>
                      <a:pt x="167" y="142"/>
                    </a:lnTo>
                    <a:lnTo>
                      <a:pt x="177" y="127"/>
                    </a:lnTo>
                    <a:lnTo>
                      <a:pt x="180" y="111"/>
                    </a:lnTo>
                    <a:lnTo>
                      <a:pt x="182" y="92"/>
                    </a:lnTo>
                    <a:lnTo>
                      <a:pt x="171" y="92"/>
                    </a:lnTo>
                    <a:lnTo>
                      <a:pt x="169" y="77"/>
                    </a:lnTo>
                    <a:lnTo>
                      <a:pt x="163" y="61"/>
                    </a:lnTo>
                    <a:lnTo>
                      <a:pt x="157" y="48"/>
                    </a:lnTo>
                    <a:lnTo>
                      <a:pt x="148" y="36"/>
                    </a:lnTo>
                    <a:lnTo>
                      <a:pt x="136" y="27"/>
                    </a:lnTo>
                    <a:lnTo>
                      <a:pt x="123" y="19"/>
                    </a:lnTo>
                    <a:lnTo>
                      <a:pt x="108" y="15"/>
                    </a:lnTo>
                    <a:lnTo>
                      <a:pt x="92" y="13"/>
                    </a:lnTo>
                    <a:lnTo>
                      <a:pt x="77" y="15"/>
                    </a:lnTo>
                    <a:lnTo>
                      <a:pt x="62" y="19"/>
                    </a:lnTo>
                    <a:lnTo>
                      <a:pt x="48" y="27"/>
                    </a:lnTo>
                    <a:lnTo>
                      <a:pt x="37" y="36"/>
                    </a:lnTo>
                    <a:lnTo>
                      <a:pt x="27" y="48"/>
                    </a:lnTo>
                    <a:lnTo>
                      <a:pt x="19" y="61"/>
                    </a:lnTo>
                    <a:lnTo>
                      <a:pt x="15" y="77"/>
                    </a:lnTo>
                    <a:lnTo>
                      <a:pt x="14" y="92"/>
                    </a:lnTo>
                    <a:lnTo>
                      <a:pt x="15" y="107"/>
                    </a:lnTo>
                    <a:lnTo>
                      <a:pt x="19" y="123"/>
                    </a:lnTo>
                    <a:lnTo>
                      <a:pt x="27" y="136"/>
                    </a:lnTo>
                    <a:lnTo>
                      <a:pt x="37" y="148"/>
                    </a:lnTo>
                    <a:lnTo>
                      <a:pt x="48" y="157"/>
                    </a:lnTo>
                    <a:lnTo>
                      <a:pt x="62" y="163"/>
                    </a:lnTo>
                    <a:lnTo>
                      <a:pt x="77" y="169"/>
                    </a:lnTo>
                    <a:lnTo>
                      <a:pt x="92" y="171"/>
                    </a:lnTo>
                    <a:lnTo>
                      <a:pt x="108" y="169"/>
                    </a:lnTo>
                    <a:lnTo>
                      <a:pt x="123" y="163"/>
                    </a:lnTo>
                    <a:lnTo>
                      <a:pt x="136" y="157"/>
                    </a:lnTo>
                    <a:lnTo>
                      <a:pt x="148" y="148"/>
                    </a:lnTo>
                    <a:lnTo>
                      <a:pt x="157" y="136"/>
                    </a:lnTo>
                    <a:lnTo>
                      <a:pt x="163" y="123"/>
                    </a:lnTo>
                    <a:lnTo>
                      <a:pt x="169" y="107"/>
                    </a:lnTo>
                    <a:lnTo>
                      <a:pt x="171" y="92"/>
                    </a:lnTo>
                    <a:lnTo>
                      <a:pt x="182" y="92"/>
                    </a:lnTo>
                    <a:close/>
                  </a:path>
                </a:pathLst>
              </a:custGeom>
              <a:solidFill>
                <a:srgbClr val="F2F9FF"/>
              </a:solidFill>
              <a:ln w="9525">
                <a:noFill/>
                <a:round/>
                <a:headEnd/>
                <a:tailEnd/>
              </a:ln>
            </p:spPr>
            <p:txBody>
              <a:bodyPr/>
              <a:lstStyle/>
              <a:p>
                <a:endParaRPr lang="en-US"/>
              </a:p>
            </p:txBody>
          </p:sp>
          <p:sp>
            <p:nvSpPr>
              <p:cNvPr id="27899" name="Freeform 1215"/>
              <p:cNvSpPr>
                <a:spLocks/>
              </p:cNvSpPr>
              <p:nvPr/>
            </p:nvSpPr>
            <p:spPr bwMode="auto">
              <a:xfrm>
                <a:off x="784" y="2122"/>
                <a:ext cx="169" cy="168"/>
              </a:xfrm>
              <a:custGeom>
                <a:avLst/>
                <a:gdLst>
                  <a:gd name="T0" fmla="*/ 167 w 169"/>
                  <a:gd name="T1" fmla="*/ 67 h 168"/>
                  <a:gd name="T2" fmla="*/ 155 w 169"/>
                  <a:gd name="T3" fmla="*/ 36 h 168"/>
                  <a:gd name="T4" fmla="*/ 132 w 169"/>
                  <a:gd name="T5" fmla="*/ 13 h 168"/>
                  <a:gd name="T6" fmla="*/ 101 w 169"/>
                  <a:gd name="T7" fmla="*/ 1 h 168"/>
                  <a:gd name="T8" fmla="*/ 67 w 169"/>
                  <a:gd name="T9" fmla="*/ 1 h 168"/>
                  <a:gd name="T10" fmla="*/ 36 w 169"/>
                  <a:gd name="T11" fmla="*/ 13 h 168"/>
                  <a:gd name="T12" fmla="*/ 13 w 169"/>
                  <a:gd name="T13" fmla="*/ 36 h 168"/>
                  <a:gd name="T14" fmla="*/ 2 w 169"/>
                  <a:gd name="T15" fmla="*/ 67 h 168"/>
                  <a:gd name="T16" fmla="*/ 2 w 169"/>
                  <a:gd name="T17" fmla="*/ 101 h 168"/>
                  <a:gd name="T18" fmla="*/ 13 w 169"/>
                  <a:gd name="T19" fmla="*/ 132 h 168"/>
                  <a:gd name="T20" fmla="*/ 36 w 169"/>
                  <a:gd name="T21" fmla="*/ 155 h 168"/>
                  <a:gd name="T22" fmla="*/ 67 w 169"/>
                  <a:gd name="T23" fmla="*/ 167 h 168"/>
                  <a:gd name="T24" fmla="*/ 101 w 169"/>
                  <a:gd name="T25" fmla="*/ 167 h 168"/>
                  <a:gd name="T26" fmla="*/ 132 w 169"/>
                  <a:gd name="T27" fmla="*/ 155 h 168"/>
                  <a:gd name="T28" fmla="*/ 155 w 169"/>
                  <a:gd name="T29" fmla="*/ 132 h 168"/>
                  <a:gd name="T30" fmla="*/ 167 w 169"/>
                  <a:gd name="T31" fmla="*/ 101 h 168"/>
                  <a:gd name="T32" fmla="*/ 155 w 169"/>
                  <a:gd name="T33" fmla="*/ 84 h 168"/>
                  <a:gd name="T34" fmla="*/ 149 w 169"/>
                  <a:gd name="T35" fmla="*/ 55 h 168"/>
                  <a:gd name="T36" fmla="*/ 134 w 169"/>
                  <a:gd name="T37" fmla="*/ 34 h 168"/>
                  <a:gd name="T38" fmla="*/ 111 w 169"/>
                  <a:gd name="T39" fmla="*/ 19 h 168"/>
                  <a:gd name="T40" fmla="*/ 84 w 169"/>
                  <a:gd name="T41" fmla="*/ 13 h 168"/>
                  <a:gd name="T42" fmla="*/ 55 w 169"/>
                  <a:gd name="T43" fmla="*/ 19 h 168"/>
                  <a:gd name="T44" fmla="*/ 34 w 169"/>
                  <a:gd name="T45" fmla="*/ 34 h 168"/>
                  <a:gd name="T46" fmla="*/ 19 w 169"/>
                  <a:gd name="T47" fmla="*/ 55 h 168"/>
                  <a:gd name="T48" fmla="*/ 13 w 169"/>
                  <a:gd name="T49" fmla="*/ 84 h 168"/>
                  <a:gd name="T50" fmla="*/ 19 w 169"/>
                  <a:gd name="T51" fmla="*/ 111 h 168"/>
                  <a:gd name="T52" fmla="*/ 34 w 169"/>
                  <a:gd name="T53" fmla="*/ 134 h 168"/>
                  <a:gd name="T54" fmla="*/ 55 w 169"/>
                  <a:gd name="T55" fmla="*/ 149 h 168"/>
                  <a:gd name="T56" fmla="*/ 84 w 169"/>
                  <a:gd name="T57" fmla="*/ 155 h 168"/>
                  <a:gd name="T58" fmla="*/ 111 w 169"/>
                  <a:gd name="T59" fmla="*/ 149 h 168"/>
                  <a:gd name="T60" fmla="*/ 134 w 169"/>
                  <a:gd name="T61" fmla="*/ 134 h 168"/>
                  <a:gd name="T62" fmla="*/ 149 w 169"/>
                  <a:gd name="T63" fmla="*/ 111 h 168"/>
                  <a:gd name="T64" fmla="*/ 155 w 169"/>
                  <a:gd name="T65" fmla="*/ 84 h 16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69"/>
                  <a:gd name="T100" fmla="*/ 0 h 168"/>
                  <a:gd name="T101" fmla="*/ 169 w 169"/>
                  <a:gd name="T102" fmla="*/ 168 h 16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69" h="168">
                    <a:moveTo>
                      <a:pt x="169" y="84"/>
                    </a:moveTo>
                    <a:lnTo>
                      <a:pt x="167" y="67"/>
                    </a:lnTo>
                    <a:lnTo>
                      <a:pt x="163" y="51"/>
                    </a:lnTo>
                    <a:lnTo>
                      <a:pt x="155" y="36"/>
                    </a:lnTo>
                    <a:lnTo>
                      <a:pt x="144" y="25"/>
                    </a:lnTo>
                    <a:lnTo>
                      <a:pt x="132" y="13"/>
                    </a:lnTo>
                    <a:lnTo>
                      <a:pt x="117" y="5"/>
                    </a:lnTo>
                    <a:lnTo>
                      <a:pt x="101" y="1"/>
                    </a:lnTo>
                    <a:lnTo>
                      <a:pt x="84" y="0"/>
                    </a:lnTo>
                    <a:lnTo>
                      <a:pt x="67" y="1"/>
                    </a:lnTo>
                    <a:lnTo>
                      <a:pt x="52" y="5"/>
                    </a:lnTo>
                    <a:lnTo>
                      <a:pt x="36" y="13"/>
                    </a:lnTo>
                    <a:lnTo>
                      <a:pt x="25" y="25"/>
                    </a:lnTo>
                    <a:lnTo>
                      <a:pt x="13" y="36"/>
                    </a:lnTo>
                    <a:lnTo>
                      <a:pt x="6" y="51"/>
                    </a:lnTo>
                    <a:lnTo>
                      <a:pt x="2" y="67"/>
                    </a:lnTo>
                    <a:lnTo>
                      <a:pt x="0" y="84"/>
                    </a:lnTo>
                    <a:lnTo>
                      <a:pt x="2" y="101"/>
                    </a:lnTo>
                    <a:lnTo>
                      <a:pt x="6" y="117"/>
                    </a:lnTo>
                    <a:lnTo>
                      <a:pt x="13" y="132"/>
                    </a:lnTo>
                    <a:lnTo>
                      <a:pt x="25" y="144"/>
                    </a:lnTo>
                    <a:lnTo>
                      <a:pt x="36" y="155"/>
                    </a:lnTo>
                    <a:lnTo>
                      <a:pt x="52" y="163"/>
                    </a:lnTo>
                    <a:lnTo>
                      <a:pt x="67" y="167"/>
                    </a:lnTo>
                    <a:lnTo>
                      <a:pt x="84" y="168"/>
                    </a:lnTo>
                    <a:lnTo>
                      <a:pt x="101" y="167"/>
                    </a:lnTo>
                    <a:lnTo>
                      <a:pt x="117" y="163"/>
                    </a:lnTo>
                    <a:lnTo>
                      <a:pt x="132" y="155"/>
                    </a:lnTo>
                    <a:lnTo>
                      <a:pt x="144" y="144"/>
                    </a:lnTo>
                    <a:lnTo>
                      <a:pt x="155" y="132"/>
                    </a:lnTo>
                    <a:lnTo>
                      <a:pt x="163" y="117"/>
                    </a:lnTo>
                    <a:lnTo>
                      <a:pt x="167" y="101"/>
                    </a:lnTo>
                    <a:lnTo>
                      <a:pt x="169" y="84"/>
                    </a:lnTo>
                    <a:lnTo>
                      <a:pt x="155" y="84"/>
                    </a:lnTo>
                    <a:lnTo>
                      <a:pt x="155" y="69"/>
                    </a:lnTo>
                    <a:lnTo>
                      <a:pt x="149" y="55"/>
                    </a:lnTo>
                    <a:lnTo>
                      <a:pt x="144" y="44"/>
                    </a:lnTo>
                    <a:lnTo>
                      <a:pt x="134" y="34"/>
                    </a:lnTo>
                    <a:lnTo>
                      <a:pt x="125" y="25"/>
                    </a:lnTo>
                    <a:lnTo>
                      <a:pt x="111" y="19"/>
                    </a:lnTo>
                    <a:lnTo>
                      <a:pt x="98" y="13"/>
                    </a:lnTo>
                    <a:lnTo>
                      <a:pt x="84" y="13"/>
                    </a:lnTo>
                    <a:lnTo>
                      <a:pt x="69" y="13"/>
                    </a:lnTo>
                    <a:lnTo>
                      <a:pt x="55" y="19"/>
                    </a:lnTo>
                    <a:lnTo>
                      <a:pt x="44" y="25"/>
                    </a:lnTo>
                    <a:lnTo>
                      <a:pt x="34" y="34"/>
                    </a:lnTo>
                    <a:lnTo>
                      <a:pt x="25" y="44"/>
                    </a:lnTo>
                    <a:lnTo>
                      <a:pt x="19" y="55"/>
                    </a:lnTo>
                    <a:lnTo>
                      <a:pt x="13" y="69"/>
                    </a:lnTo>
                    <a:lnTo>
                      <a:pt x="13" y="84"/>
                    </a:lnTo>
                    <a:lnTo>
                      <a:pt x="13" y="97"/>
                    </a:lnTo>
                    <a:lnTo>
                      <a:pt x="19" y="111"/>
                    </a:lnTo>
                    <a:lnTo>
                      <a:pt x="25" y="124"/>
                    </a:lnTo>
                    <a:lnTo>
                      <a:pt x="34" y="134"/>
                    </a:lnTo>
                    <a:lnTo>
                      <a:pt x="44" y="144"/>
                    </a:lnTo>
                    <a:lnTo>
                      <a:pt x="55" y="149"/>
                    </a:lnTo>
                    <a:lnTo>
                      <a:pt x="69" y="153"/>
                    </a:lnTo>
                    <a:lnTo>
                      <a:pt x="84" y="155"/>
                    </a:lnTo>
                    <a:lnTo>
                      <a:pt x="98" y="153"/>
                    </a:lnTo>
                    <a:lnTo>
                      <a:pt x="111" y="149"/>
                    </a:lnTo>
                    <a:lnTo>
                      <a:pt x="125" y="144"/>
                    </a:lnTo>
                    <a:lnTo>
                      <a:pt x="134" y="134"/>
                    </a:lnTo>
                    <a:lnTo>
                      <a:pt x="144" y="124"/>
                    </a:lnTo>
                    <a:lnTo>
                      <a:pt x="149" y="111"/>
                    </a:lnTo>
                    <a:lnTo>
                      <a:pt x="155" y="97"/>
                    </a:lnTo>
                    <a:lnTo>
                      <a:pt x="155" y="84"/>
                    </a:lnTo>
                    <a:lnTo>
                      <a:pt x="169" y="84"/>
                    </a:lnTo>
                    <a:close/>
                  </a:path>
                </a:pathLst>
              </a:custGeom>
              <a:solidFill>
                <a:srgbClr val="F3FAFF"/>
              </a:solidFill>
              <a:ln w="9525">
                <a:noFill/>
                <a:round/>
                <a:headEnd/>
                <a:tailEnd/>
              </a:ln>
            </p:spPr>
            <p:txBody>
              <a:bodyPr/>
              <a:lstStyle/>
              <a:p>
                <a:endParaRPr lang="en-US"/>
              </a:p>
            </p:txBody>
          </p:sp>
          <p:sp>
            <p:nvSpPr>
              <p:cNvPr id="27900" name="Freeform 1216"/>
              <p:cNvSpPr>
                <a:spLocks/>
              </p:cNvSpPr>
              <p:nvPr/>
            </p:nvSpPr>
            <p:spPr bwMode="auto">
              <a:xfrm>
                <a:off x="790" y="2127"/>
                <a:ext cx="157" cy="158"/>
              </a:xfrm>
              <a:custGeom>
                <a:avLst/>
                <a:gdLst>
                  <a:gd name="T0" fmla="*/ 155 w 157"/>
                  <a:gd name="T1" fmla="*/ 64 h 158"/>
                  <a:gd name="T2" fmla="*/ 143 w 157"/>
                  <a:gd name="T3" fmla="*/ 35 h 158"/>
                  <a:gd name="T4" fmla="*/ 122 w 157"/>
                  <a:gd name="T5" fmla="*/ 14 h 158"/>
                  <a:gd name="T6" fmla="*/ 94 w 157"/>
                  <a:gd name="T7" fmla="*/ 2 h 158"/>
                  <a:gd name="T8" fmla="*/ 63 w 157"/>
                  <a:gd name="T9" fmla="*/ 2 h 158"/>
                  <a:gd name="T10" fmla="*/ 34 w 157"/>
                  <a:gd name="T11" fmla="*/ 14 h 158"/>
                  <a:gd name="T12" fmla="*/ 13 w 157"/>
                  <a:gd name="T13" fmla="*/ 35 h 158"/>
                  <a:gd name="T14" fmla="*/ 1 w 157"/>
                  <a:gd name="T15" fmla="*/ 64 h 158"/>
                  <a:gd name="T16" fmla="*/ 1 w 157"/>
                  <a:gd name="T17" fmla="*/ 94 h 158"/>
                  <a:gd name="T18" fmla="*/ 13 w 157"/>
                  <a:gd name="T19" fmla="*/ 123 h 158"/>
                  <a:gd name="T20" fmla="*/ 34 w 157"/>
                  <a:gd name="T21" fmla="*/ 144 h 158"/>
                  <a:gd name="T22" fmla="*/ 63 w 157"/>
                  <a:gd name="T23" fmla="*/ 156 h 158"/>
                  <a:gd name="T24" fmla="*/ 94 w 157"/>
                  <a:gd name="T25" fmla="*/ 156 h 158"/>
                  <a:gd name="T26" fmla="*/ 122 w 157"/>
                  <a:gd name="T27" fmla="*/ 144 h 158"/>
                  <a:gd name="T28" fmla="*/ 143 w 157"/>
                  <a:gd name="T29" fmla="*/ 123 h 158"/>
                  <a:gd name="T30" fmla="*/ 155 w 157"/>
                  <a:gd name="T31" fmla="*/ 94 h 158"/>
                  <a:gd name="T32" fmla="*/ 143 w 157"/>
                  <a:gd name="T33" fmla="*/ 79 h 158"/>
                  <a:gd name="T34" fmla="*/ 138 w 157"/>
                  <a:gd name="T35" fmla="*/ 54 h 158"/>
                  <a:gd name="T36" fmla="*/ 124 w 157"/>
                  <a:gd name="T37" fmla="*/ 33 h 158"/>
                  <a:gd name="T38" fmla="*/ 103 w 157"/>
                  <a:gd name="T39" fmla="*/ 20 h 158"/>
                  <a:gd name="T40" fmla="*/ 78 w 157"/>
                  <a:gd name="T41" fmla="*/ 14 h 158"/>
                  <a:gd name="T42" fmla="*/ 53 w 157"/>
                  <a:gd name="T43" fmla="*/ 20 h 158"/>
                  <a:gd name="T44" fmla="*/ 32 w 157"/>
                  <a:gd name="T45" fmla="*/ 33 h 158"/>
                  <a:gd name="T46" fmla="*/ 19 w 157"/>
                  <a:gd name="T47" fmla="*/ 54 h 158"/>
                  <a:gd name="T48" fmla="*/ 13 w 157"/>
                  <a:gd name="T49" fmla="*/ 79 h 158"/>
                  <a:gd name="T50" fmla="*/ 19 w 157"/>
                  <a:gd name="T51" fmla="*/ 104 h 158"/>
                  <a:gd name="T52" fmla="*/ 32 w 157"/>
                  <a:gd name="T53" fmla="*/ 125 h 158"/>
                  <a:gd name="T54" fmla="*/ 53 w 157"/>
                  <a:gd name="T55" fmla="*/ 139 h 158"/>
                  <a:gd name="T56" fmla="*/ 78 w 157"/>
                  <a:gd name="T57" fmla="*/ 144 h 158"/>
                  <a:gd name="T58" fmla="*/ 103 w 157"/>
                  <a:gd name="T59" fmla="*/ 139 h 158"/>
                  <a:gd name="T60" fmla="*/ 124 w 157"/>
                  <a:gd name="T61" fmla="*/ 125 h 158"/>
                  <a:gd name="T62" fmla="*/ 138 w 157"/>
                  <a:gd name="T63" fmla="*/ 104 h 158"/>
                  <a:gd name="T64" fmla="*/ 143 w 157"/>
                  <a:gd name="T65" fmla="*/ 79 h 15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7"/>
                  <a:gd name="T100" fmla="*/ 0 h 158"/>
                  <a:gd name="T101" fmla="*/ 157 w 157"/>
                  <a:gd name="T102" fmla="*/ 158 h 15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7" h="158">
                    <a:moveTo>
                      <a:pt x="157" y="79"/>
                    </a:moveTo>
                    <a:lnTo>
                      <a:pt x="155" y="64"/>
                    </a:lnTo>
                    <a:lnTo>
                      <a:pt x="149" y="48"/>
                    </a:lnTo>
                    <a:lnTo>
                      <a:pt x="143" y="35"/>
                    </a:lnTo>
                    <a:lnTo>
                      <a:pt x="134" y="23"/>
                    </a:lnTo>
                    <a:lnTo>
                      <a:pt x="122" y="14"/>
                    </a:lnTo>
                    <a:lnTo>
                      <a:pt x="109" y="6"/>
                    </a:lnTo>
                    <a:lnTo>
                      <a:pt x="94" y="2"/>
                    </a:lnTo>
                    <a:lnTo>
                      <a:pt x="78" y="0"/>
                    </a:lnTo>
                    <a:lnTo>
                      <a:pt x="63" y="2"/>
                    </a:lnTo>
                    <a:lnTo>
                      <a:pt x="48" y="6"/>
                    </a:lnTo>
                    <a:lnTo>
                      <a:pt x="34" y="14"/>
                    </a:lnTo>
                    <a:lnTo>
                      <a:pt x="23" y="23"/>
                    </a:lnTo>
                    <a:lnTo>
                      <a:pt x="13" y="35"/>
                    </a:lnTo>
                    <a:lnTo>
                      <a:pt x="5" y="48"/>
                    </a:lnTo>
                    <a:lnTo>
                      <a:pt x="1" y="64"/>
                    </a:lnTo>
                    <a:lnTo>
                      <a:pt x="0" y="79"/>
                    </a:lnTo>
                    <a:lnTo>
                      <a:pt x="1" y="94"/>
                    </a:lnTo>
                    <a:lnTo>
                      <a:pt x="5" y="110"/>
                    </a:lnTo>
                    <a:lnTo>
                      <a:pt x="13" y="123"/>
                    </a:lnTo>
                    <a:lnTo>
                      <a:pt x="23" y="135"/>
                    </a:lnTo>
                    <a:lnTo>
                      <a:pt x="34" y="144"/>
                    </a:lnTo>
                    <a:lnTo>
                      <a:pt x="48" y="150"/>
                    </a:lnTo>
                    <a:lnTo>
                      <a:pt x="63" y="156"/>
                    </a:lnTo>
                    <a:lnTo>
                      <a:pt x="78" y="158"/>
                    </a:lnTo>
                    <a:lnTo>
                      <a:pt x="94" y="156"/>
                    </a:lnTo>
                    <a:lnTo>
                      <a:pt x="109" y="150"/>
                    </a:lnTo>
                    <a:lnTo>
                      <a:pt x="122" y="144"/>
                    </a:lnTo>
                    <a:lnTo>
                      <a:pt x="134" y="135"/>
                    </a:lnTo>
                    <a:lnTo>
                      <a:pt x="143" y="123"/>
                    </a:lnTo>
                    <a:lnTo>
                      <a:pt x="149" y="110"/>
                    </a:lnTo>
                    <a:lnTo>
                      <a:pt x="155" y="94"/>
                    </a:lnTo>
                    <a:lnTo>
                      <a:pt x="157" y="79"/>
                    </a:lnTo>
                    <a:lnTo>
                      <a:pt x="143" y="79"/>
                    </a:lnTo>
                    <a:lnTo>
                      <a:pt x="142" y="66"/>
                    </a:lnTo>
                    <a:lnTo>
                      <a:pt x="138" y="54"/>
                    </a:lnTo>
                    <a:lnTo>
                      <a:pt x="132" y="43"/>
                    </a:lnTo>
                    <a:lnTo>
                      <a:pt x="124" y="33"/>
                    </a:lnTo>
                    <a:lnTo>
                      <a:pt x="115" y="25"/>
                    </a:lnTo>
                    <a:lnTo>
                      <a:pt x="103" y="20"/>
                    </a:lnTo>
                    <a:lnTo>
                      <a:pt x="92" y="16"/>
                    </a:lnTo>
                    <a:lnTo>
                      <a:pt x="78" y="14"/>
                    </a:lnTo>
                    <a:lnTo>
                      <a:pt x="65" y="16"/>
                    </a:lnTo>
                    <a:lnTo>
                      <a:pt x="53" y="20"/>
                    </a:lnTo>
                    <a:lnTo>
                      <a:pt x="42" y="25"/>
                    </a:lnTo>
                    <a:lnTo>
                      <a:pt x="32" y="33"/>
                    </a:lnTo>
                    <a:lnTo>
                      <a:pt x="24" y="43"/>
                    </a:lnTo>
                    <a:lnTo>
                      <a:pt x="19" y="54"/>
                    </a:lnTo>
                    <a:lnTo>
                      <a:pt x="15" y="66"/>
                    </a:lnTo>
                    <a:lnTo>
                      <a:pt x="13" y="79"/>
                    </a:lnTo>
                    <a:lnTo>
                      <a:pt x="15" y="92"/>
                    </a:lnTo>
                    <a:lnTo>
                      <a:pt x="19" y="104"/>
                    </a:lnTo>
                    <a:lnTo>
                      <a:pt x="24" y="115"/>
                    </a:lnTo>
                    <a:lnTo>
                      <a:pt x="32" y="125"/>
                    </a:lnTo>
                    <a:lnTo>
                      <a:pt x="42" y="133"/>
                    </a:lnTo>
                    <a:lnTo>
                      <a:pt x="53" y="139"/>
                    </a:lnTo>
                    <a:lnTo>
                      <a:pt x="65" y="142"/>
                    </a:lnTo>
                    <a:lnTo>
                      <a:pt x="78" y="144"/>
                    </a:lnTo>
                    <a:lnTo>
                      <a:pt x="92" y="142"/>
                    </a:lnTo>
                    <a:lnTo>
                      <a:pt x="103" y="139"/>
                    </a:lnTo>
                    <a:lnTo>
                      <a:pt x="115" y="133"/>
                    </a:lnTo>
                    <a:lnTo>
                      <a:pt x="124" y="125"/>
                    </a:lnTo>
                    <a:lnTo>
                      <a:pt x="132" y="115"/>
                    </a:lnTo>
                    <a:lnTo>
                      <a:pt x="138" y="104"/>
                    </a:lnTo>
                    <a:lnTo>
                      <a:pt x="142" y="92"/>
                    </a:lnTo>
                    <a:lnTo>
                      <a:pt x="143" y="79"/>
                    </a:lnTo>
                    <a:lnTo>
                      <a:pt x="157" y="79"/>
                    </a:lnTo>
                    <a:close/>
                  </a:path>
                </a:pathLst>
              </a:custGeom>
              <a:solidFill>
                <a:srgbClr val="F4FAFF"/>
              </a:solidFill>
              <a:ln w="9525">
                <a:noFill/>
                <a:round/>
                <a:headEnd/>
                <a:tailEnd/>
              </a:ln>
            </p:spPr>
            <p:txBody>
              <a:bodyPr/>
              <a:lstStyle/>
              <a:p>
                <a:endParaRPr lang="en-US"/>
              </a:p>
            </p:txBody>
          </p:sp>
          <p:sp>
            <p:nvSpPr>
              <p:cNvPr id="27901" name="Freeform 1217"/>
              <p:cNvSpPr>
                <a:spLocks/>
              </p:cNvSpPr>
              <p:nvPr/>
            </p:nvSpPr>
            <p:spPr bwMode="auto">
              <a:xfrm>
                <a:off x="797" y="2135"/>
                <a:ext cx="142" cy="142"/>
              </a:xfrm>
              <a:custGeom>
                <a:avLst/>
                <a:gdLst>
                  <a:gd name="T0" fmla="*/ 142 w 142"/>
                  <a:gd name="T1" fmla="*/ 56 h 142"/>
                  <a:gd name="T2" fmla="*/ 131 w 142"/>
                  <a:gd name="T3" fmla="*/ 31 h 142"/>
                  <a:gd name="T4" fmla="*/ 112 w 142"/>
                  <a:gd name="T5" fmla="*/ 12 h 142"/>
                  <a:gd name="T6" fmla="*/ 85 w 142"/>
                  <a:gd name="T7" fmla="*/ 0 h 142"/>
                  <a:gd name="T8" fmla="*/ 56 w 142"/>
                  <a:gd name="T9" fmla="*/ 0 h 142"/>
                  <a:gd name="T10" fmla="*/ 31 w 142"/>
                  <a:gd name="T11" fmla="*/ 12 h 142"/>
                  <a:gd name="T12" fmla="*/ 12 w 142"/>
                  <a:gd name="T13" fmla="*/ 31 h 142"/>
                  <a:gd name="T14" fmla="*/ 0 w 142"/>
                  <a:gd name="T15" fmla="*/ 56 h 142"/>
                  <a:gd name="T16" fmla="*/ 0 w 142"/>
                  <a:gd name="T17" fmla="*/ 84 h 142"/>
                  <a:gd name="T18" fmla="*/ 12 w 142"/>
                  <a:gd name="T19" fmla="*/ 111 h 142"/>
                  <a:gd name="T20" fmla="*/ 31 w 142"/>
                  <a:gd name="T21" fmla="*/ 131 h 142"/>
                  <a:gd name="T22" fmla="*/ 56 w 142"/>
                  <a:gd name="T23" fmla="*/ 140 h 142"/>
                  <a:gd name="T24" fmla="*/ 85 w 142"/>
                  <a:gd name="T25" fmla="*/ 140 h 142"/>
                  <a:gd name="T26" fmla="*/ 112 w 142"/>
                  <a:gd name="T27" fmla="*/ 131 h 142"/>
                  <a:gd name="T28" fmla="*/ 131 w 142"/>
                  <a:gd name="T29" fmla="*/ 111 h 142"/>
                  <a:gd name="T30" fmla="*/ 142 w 142"/>
                  <a:gd name="T31" fmla="*/ 84 h 142"/>
                  <a:gd name="T32" fmla="*/ 129 w 142"/>
                  <a:gd name="T33" fmla="*/ 71 h 142"/>
                  <a:gd name="T34" fmla="*/ 125 w 142"/>
                  <a:gd name="T35" fmla="*/ 48 h 142"/>
                  <a:gd name="T36" fmla="*/ 113 w 142"/>
                  <a:gd name="T37" fmla="*/ 29 h 142"/>
                  <a:gd name="T38" fmla="*/ 94 w 142"/>
                  <a:gd name="T39" fmla="*/ 17 h 142"/>
                  <a:gd name="T40" fmla="*/ 71 w 142"/>
                  <a:gd name="T41" fmla="*/ 12 h 142"/>
                  <a:gd name="T42" fmla="*/ 48 w 142"/>
                  <a:gd name="T43" fmla="*/ 17 h 142"/>
                  <a:gd name="T44" fmla="*/ 29 w 142"/>
                  <a:gd name="T45" fmla="*/ 29 h 142"/>
                  <a:gd name="T46" fmla="*/ 17 w 142"/>
                  <a:gd name="T47" fmla="*/ 48 h 142"/>
                  <a:gd name="T48" fmla="*/ 12 w 142"/>
                  <a:gd name="T49" fmla="*/ 71 h 142"/>
                  <a:gd name="T50" fmla="*/ 17 w 142"/>
                  <a:gd name="T51" fmla="*/ 94 h 142"/>
                  <a:gd name="T52" fmla="*/ 29 w 142"/>
                  <a:gd name="T53" fmla="*/ 113 h 142"/>
                  <a:gd name="T54" fmla="*/ 48 w 142"/>
                  <a:gd name="T55" fmla="*/ 125 h 142"/>
                  <a:gd name="T56" fmla="*/ 71 w 142"/>
                  <a:gd name="T57" fmla="*/ 129 h 142"/>
                  <a:gd name="T58" fmla="*/ 94 w 142"/>
                  <a:gd name="T59" fmla="*/ 125 h 142"/>
                  <a:gd name="T60" fmla="*/ 113 w 142"/>
                  <a:gd name="T61" fmla="*/ 113 h 142"/>
                  <a:gd name="T62" fmla="*/ 125 w 142"/>
                  <a:gd name="T63" fmla="*/ 94 h 142"/>
                  <a:gd name="T64" fmla="*/ 129 w 142"/>
                  <a:gd name="T65" fmla="*/ 71 h 1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2"/>
                  <a:gd name="T100" fmla="*/ 0 h 142"/>
                  <a:gd name="T101" fmla="*/ 142 w 142"/>
                  <a:gd name="T102" fmla="*/ 142 h 1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2" h="142">
                    <a:moveTo>
                      <a:pt x="142" y="71"/>
                    </a:moveTo>
                    <a:lnTo>
                      <a:pt x="142" y="56"/>
                    </a:lnTo>
                    <a:lnTo>
                      <a:pt x="136" y="42"/>
                    </a:lnTo>
                    <a:lnTo>
                      <a:pt x="131" y="31"/>
                    </a:lnTo>
                    <a:lnTo>
                      <a:pt x="121" y="21"/>
                    </a:lnTo>
                    <a:lnTo>
                      <a:pt x="112" y="12"/>
                    </a:lnTo>
                    <a:lnTo>
                      <a:pt x="98" y="6"/>
                    </a:lnTo>
                    <a:lnTo>
                      <a:pt x="85" y="0"/>
                    </a:lnTo>
                    <a:lnTo>
                      <a:pt x="71" y="0"/>
                    </a:lnTo>
                    <a:lnTo>
                      <a:pt x="56" y="0"/>
                    </a:lnTo>
                    <a:lnTo>
                      <a:pt x="42" y="6"/>
                    </a:lnTo>
                    <a:lnTo>
                      <a:pt x="31" y="12"/>
                    </a:lnTo>
                    <a:lnTo>
                      <a:pt x="21" y="21"/>
                    </a:lnTo>
                    <a:lnTo>
                      <a:pt x="12" y="31"/>
                    </a:lnTo>
                    <a:lnTo>
                      <a:pt x="6" y="42"/>
                    </a:lnTo>
                    <a:lnTo>
                      <a:pt x="0" y="56"/>
                    </a:lnTo>
                    <a:lnTo>
                      <a:pt x="0" y="71"/>
                    </a:lnTo>
                    <a:lnTo>
                      <a:pt x="0" y="84"/>
                    </a:lnTo>
                    <a:lnTo>
                      <a:pt x="6" y="98"/>
                    </a:lnTo>
                    <a:lnTo>
                      <a:pt x="12" y="111"/>
                    </a:lnTo>
                    <a:lnTo>
                      <a:pt x="21" y="121"/>
                    </a:lnTo>
                    <a:lnTo>
                      <a:pt x="31" y="131"/>
                    </a:lnTo>
                    <a:lnTo>
                      <a:pt x="42" y="136"/>
                    </a:lnTo>
                    <a:lnTo>
                      <a:pt x="56" y="140"/>
                    </a:lnTo>
                    <a:lnTo>
                      <a:pt x="71" y="142"/>
                    </a:lnTo>
                    <a:lnTo>
                      <a:pt x="85" y="140"/>
                    </a:lnTo>
                    <a:lnTo>
                      <a:pt x="98" y="136"/>
                    </a:lnTo>
                    <a:lnTo>
                      <a:pt x="112" y="131"/>
                    </a:lnTo>
                    <a:lnTo>
                      <a:pt x="121" y="121"/>
                    </a:lnTo>
                    <a:lnTo>
                      <a:pt x="131" y="111"/>
                    </a:lnTo>
                    <a:lnTo>
                      <a:pt x="136" y="98"/>
                    </a:lnTo>
                    <a:lnTo>
                      <a:pt x="142" y="84"/>
                    </a:lnTo>
                    <a:lnTo>
                      <a:pt x="142" y="71"/>
                    </a:lnTo>
                    <a:lnTo>
                      <a:pt x="129" y="71"/>
                    </a:lnTo>
                    <a:lnTo>
                      <a:pt x="129" y="60"/>
                    </a:lnTo>
                    <a:lnTo>
                      <a:pt x="125" y="48"/>
                    </a:lnTo>
                    <a:lnTo>
                      <a:pt x="119" y="38"/>
                    </a:lnTo>
                    <a:lnTo>
                      <a:pt x="113" y="29"/>
                    </a:lnTo>
                    <a:lnTo>
                      <a:pt x="104" y="23"/>
                    </a:lnTo>
                    <a:lnTo>
                      <a:pt x="94" y="17"/>
                    </a:lnTo>
                    <a:lnTo>
                      <a:pt x="83" y="13"/>
                    </a:lnTo>
                    <a:lnTo>
                      <a:pt x="71" y="12"/>
                    </a:lnTo>
                    <a:lnTo>
                      <a:pt x="60" y="13"/>
                    </a:lnTo>
                    <a:lnTo>
                      <a:pt x="48" y="17"/>
                    </a:lnTo>
                    <a:lnTo>
                      <a:pt x="39" y="23"/>
                    </a:lnTo>
                    <a:lnTo>
                      <a:pt x="29" y="29"/>
                    </a:lnTo>
                    <a:lnTo>
                      <a:pt x="23" y="38"/>
                    </a:lnTo>
                    <a:lnTo>
                      <a:pt x="17" y="48"/>
                    </a:lnTo>
                    <a:lnTo>
                      <a:pt x="14" y="60"/>
                    </a:lnTo>
                    <a:lnTo>
                      <a:pt x="12" y="71"/>
                    </a:lnTo>
                    <a:lnTo>
                      <a:pt x="14" y="83"/>
                    </a:lnTo>
                    <a:lnTo>
                      <a:pt x="17" y="94"/>
                    </a:lnTo>
                    <a:lnTo>
                      <a:pt x="23" y="104"/>
                    </a:lnTo>
                    <a:lnTo>
                      <a:pt x="29" y="113"/>
                    </a:lnTo>
                    <a:lnTo>
                      <a:pt x="39" y="119"/>
                    </a:lnTo>
                    <a:lnTo>
                      <a:pt x="48" y="125"/>
                    </a:lnTo>
                    <a:lnTo>
                      <a:pt x="60" y="129"/>
                    </a:lnTo>
                    <a:lnTo>
                      <a:pt x="71" y="129"/>
                    </a:lnTo>
                    <a:lnTo>
                      <a:pt x="83" y="129"/>
                    </a:lnTo>
                    <a:lnTo>
                      <a:pt x="94" y="125"/>
                    </a:lnTo>
                    <a:lnTo>
                      <a:pt x="104" y="119"/>
                    </a:lnTo>
                    <a:lnTo>
                      <a:pt x="113" y="113"/>
                    </a:lnTo>
                    <a:lnTo>
                      <a:pt x="119" y="104"/>
                    </a:lnTo>
                    <a:lnTo>
                      <a:pt x="125" y="94"/>
                    </a:lnTo>
                    <a:lnTo>
                      <a:pt x="129" y="83"/>
                    </a:lnTo>
                    <a:lnTo>
                      <a:pt x="129" y="71"/>
                    </a:lnTo>
                    <a:lnTo>
                      <a:pt x="142" y="71"/>
                    </a:lnTo>
                    <a:close/>
                  </a:path>
                </a:pathLst>
              </a:custGeom>
              <a:solidFill>
                <a:srgbClr val="F5FBFF"/>
              </a:solidFill>
              <a:ln w="9525">
                <a:noFill/>
                <a:round/>
                <a:headEnd/>
                <a:tailEnd/>
              </a:ln>
            </p:spPr>
            <p:txBody>
              <a:bodyPr/>
              <a:lstStyle/>
              <a:p>
                <a:endParaRPr lang="en-US"/>
              </a:p>
            </p:txBody>
          </p:sp>
          <p:sp>
            <p:nvSpPr>
              <p:cNvPr id="27902" name="Freeform 1218"/>
              <p:cNvSpPr>
                <a:spLocks/>
              </p:cNvSpPr>
              <p:nvPr/>
            </p:nvSpPr>
            <p:spPr bwMode="auto">
              <a:xfrm>
                <a:off x="803" y="2141"/>
                <a:ext cx="130" cy="130"/>
              </a:xfrm>
              <a:custGeom>
                <a:avLst/>
                <a:gdLst>
                  <a:gd name="T0" fmla="*/ 129 w 130"/>
                  <a:gd name="T1" fmla="*/ 52 h 130"/>
                  <a:gd name="T2" fmla="*/ 119 w 130"/>
                  <a:gd name="T3" fmla="*/ 29 h 130"/>
                  <a:gd name="T4" fmla="*/ 102 w 130"/>
                  <a:gd name="T5" fmla="*/ 11 h 130"/>
                  <a:gd name="T6" fmla="*/ 79 w 130"/>
                  <a:gd name="T7" fmla="*/ 2 h 130"/>
                  <a:gd name="T8" fmla="*/ 52 w 130"/>
                  <a:gd name="T9" fmla="*/ 2 h 130"/>
                  <a:gd name="T10" fmla="*/ 29 w 130"/>
                  <a:gd name="T11" fmla="*/ 11 h 130"/>
                  <a:gd name="T12" fmla="*/ 11 w 130"/>
                  <a:gd name="T13" fmla="*/ 29 h 130"/>
                  <a:gd name="T14" fmla="*/ 2 w 130"/>
                  <a:gd name="T15" fmla="*/ 52 h 130"/>
                  <a:gd name="T16" fmla="*/ 2 w 130"/>
                  <a:gd name="T17" fmla="*/ 78 h 130"/>
                  <a:gd name="T18" fmla="*/ 11 w 130"/>
                  <a:gd name="T19" fmla="*/ 101 h 130"/>
                  <a:gd name="T20" fmla="*/ 29 w 130"/>
                  <a:gd name="T21" fmla="*/ 119 h 130"/>
                  <a:gd name="T22" fmla="*/ 52 w 130"/>
                  <a:gd name="T23" fmla="*/ 128 h 130"/>
                  <a:gd name="T24" fmla="*/ 79 w 130"/>
                  <a:gd name="T25" fmla="*/ 128 h 130"/>
                  <a:gd name="T26" fmla="*/ 102 w 130"/>
                  <a:gd name="T27" fmla="*/ 119 h 130"/>
                  <a:gd name="T28" fmla="*/ 119 w 130"/>
                  <a:gd name="T29" fmla="*/ 101 h 130"/>
                  <a:gd name="T30" fmla="*/ 129 w 130"/>
                  <a:gd name="T31" fmla="*/ 78 h 130"/>
                  <a:gd name="T32" fmla="*/ 117 w 130"/>
                  <a:gd name="T33" fmla="*/ 65 h 130"/>
                  <a:gd name="T34" fmla="*/ 113 w 130"/>
                  <a:gd name="T35" fmla="*/ 44 h 130"/>
                  <a:gd name="T36" fmla="*/ 102 w 130"/>
                  <a:gd name="T37" fmla="*/ 29 h 130"/>
                  <a:gd name="T38" fmla="*/ 86 w 130"/>
                  <a:gd name="T39" fmla="*/ 17 h 130"/>
                  <a:gd name="T40" fmla="*/ 65 w 130"/>
                  <a:gd name="T41" fmla="*/ 13 h 130"/>
                  <a:gd name="T42" fmla="*/ 44 w 130"/>
                  <a:gd name="T43" fmla="*/ 17 h 130"/>
                  <a:gd name="T44" fmla="*/ 29 w 130"/>
                  <a:gd name="T45" fmla="*/ 29 h 130"/>
                  <a:gd name="T46" fmla="*/ 17 w 130"/>
                  <a:gd name="T47" fmla="*/ 44 h 130"/>
                  <a:gd name="T48" fmla="*/ 13 w 130"/>
                  <a:gd name="T49" fmla="*/ 65 h 130"/>
                  <a:gd name="T50" fmla="*/ 17 w 130"/>
                  <a:gd name="T51" fmla="*/ 86 h 130"/>
                  <a:gd name="T52" fmla="*/ 29 w 130"/>
                  <a:gd name="T53" fmla="*/ 101 h 130"/>
                  <a:gd name="T54" fmla="*/ 44 w 130"/>
                  <a:gd name="T55" fmla="*/ 113 h 130"/>
                  <a:gd name="T56" fmla="*/ 65 w 130"/>
                  <a:gd name="T57" fmla="*/ 117 h 130"/>
                  <a:gd name="T58" fmla="*/ 86 w 130"/>
                  <a:gd name="T59" fmla="*/ 113 h 130"/>
                  <a:gd name="T60" fmla="*/ 102 w 130"/>
                  <a:gd name="T61" fmla="*/ 101 h 130"/>
                  <a:gd name="T62" fmla="*/ 113 w 130"/>
                  <a:gd name="T63" fmla="*/ 86 h 130"/>
                  <a:gd name="T64" fmla="*/ 117 w 130"/>
                  <a:gd name="T65" fmla="*/ 65 h 13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0"/>
                  <a:gd name="T100" fmla="*/ 0 h 130"/>
                  <a:gd name="T101" fmla="*/ 130 w 130"/>
                  <a:gd name="T102" fmla="*/ 130 h 13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0" h="130">
                    <a:moveTo>
                      <a:pt x="130" y="65"/>
                    </a:moveTo>
                    <a:lnTo>
                      <a:pt x="129" y="52"/>
                    </a:lnTo>
                    <a:lnTo>
                      <a:pt x="125" y="40"/>
                    </a:lnTo>
                    <a:lnTo>
                      <a:pt x="119" y="29"/>
                    </a:lnTo>
                    <a:lnTo>
                      <a:pt x="111" y="19"/>
                    </a:lnTo>
                    <a:lnTo>
                      <a:pt x="102" y="11"/>
                    </a:lnTo>
                    <a:lnTo>
                      <a:pt x="90" y="6"/>
                    </a:lnTo>
                    <a:lnTo>
                      <a:pt x="79" y="2"/>
                    </a:lnTo>
                    <a:lnTo>
                      <a:pt x="65" y="0"/>
                    </a:lnTo>
                    <a:lnTo>
                      <a:pt x="52" y="2"/>
                    </a:lnTo>
                    <a:lnTo>
                      <a:pt x="40" y="6"/>
                    </a:lnTo>
                    <a:lnTo>
                      <a:pt x="29" y="11"/>
                    </a:lnTo>
                    <a:lnTo>
                      <a:pt x="19" y="19"/>
                    </a:lnTo>
                    <a:lnTo>
                      <a:pt x="11" y="29"/>
                    </a:lnTo>
                    <a:lnTo>
                      <a:pt x="6" y="40"/>
                    </a:lnTo>
                    <a:lnTo>
                      <a:pt x="2" y="52"/>
                    </a:lnTo>
                    <a:lnTo>
                      <a:pt x="0" y="65"/>
                    </a:lnTo>
                    <a:lnTo>
                      <a:pt x="2" y="78"/>
                    </a:lnTo>
                    <a:lnTo>
                      <a:pt x="6" y="90"/>
                    </a:lnTo>
                    <a:lnTo>
                      <a:pt x="11" y="101"/>
                    </a:lnTo>
                    <a:lnTo>
                      <a:pt x="19" y="111"/>
                    </a:lnTo>
                    <a:lnTo>
                      <a:pt x="29" y="119"/>
                    </a:lnTo>
                    <a:lnTo>
                      <a:pt x="40" y="125"/>
                    </a:lnTo>
                    <a:lnTo>
                      <a:pt x="52" y="128"/>
                    </a:lnTo>
                    <a:lnTo>
                      <a:pt x="65" y="130"/>
                    </a:lnTo>
                    <a:lnTo>
                      <a:pt x="79" y="128"/>
                    </a:lnTo>
                    <a:lnTo>
                      <a:pt x="90" y="125"/>
                    </a:lnTo>
                    <a:lnTo>
                      <a:pt x="102" y="119"/>
                    </a:lnTo>
                    <a:lnTo>
                      <a:pt x="111" y="111"/>
                    </a:lnTo>
                    <a:lnTo>
                      <a:pt x="119" y="101"/>
                    </a:lnTo>
                    <a:lnTo>
                      <a:pt x="125" y="90"/>
                    </a:lnTo>
                    <a:lnTo>
                      <a:pt x="129" y="78"/>
                    </a:lnTo>
                    <a:lnTo>
                      <a:pt x="130" y="65"/>
                    </a:lnTo>
                    <a:lnTo>
                      <a:pt x="117" y="65"/>
                    </a:lnTo>
                    <a:lnTo>
                      <a:pt x="117" y="54"/>
                    </a:lnTo>
                    <a:lnTo>
                      <a:pt x="113" y="44"/>
                    </a:lnTo>
                    <a:lnTo>
                      <a:pt x="107" y="36"/>
                    </a:lnTo>
                    <a:lnTo>
                      <a:pt x="102" y="29"/>
                    </a:lnTo>
                    <a:lnTo>
                      <a:pt x="94" y="21"/>
                    </a:lnTo>
                    <a:lnTo>
                      <a:pt x="86" y="17"/>
                    </a:lnTo>
                    <a:lnTo>
                      <a:pt x="75" y="13"/>
                    </a:lnTo>
                    <a:lnTo>
                      <a:pt x="65" y="13"/>
                    </a:lnTo>
                    <a:lnTo>
                      <a:pt x="54" y="13"/>
                    </a:lnTo>
                    <a:lnTo>
                      <a:pt x="44" y="17"/>
                    </a:lnTo>
                    <a:lnTo>
                      <a:pt x="36" y="21"/>
                    </a:lnTo>
                    <a:lnTo>
                      <a:pt x="29" y="29"/>
                    </a:lnTo>
                    <a:lnTo>
                      <a:pt x="21" y="36"/>
                    </a:lnTo>
                    <a:lnTo>
                      <a:pt x="17" y="44"/>
                    </a:lnTo>
                    <a:lnTo>
                      <a:pt x="13" y="54"/>
                    </a:lnTo>
                    <a:lnTo>
                      <a:pt x="13" y="65"/>
                    </a:lnTo>
                    <a:lnTo>
                      <a:pt x="13" y="75"/>
                    </a:lnTo>
                    <a:lnTo>
                      <a:pt x="17" y="86"/>
                    </a:lnTo>
                    <a:lnTo>
                      <a:pt x="21" y="94"/>
                    </a:lnTo>
                    <a:lnTo>
                      <a:pt x="29" y="101"/>
                    </a:lnTo>
                    <a:lnTo>
                      <a:pt x="36" y="107"/>
                    </a:lnTo>
                    <a:lnTo>
                      <a:pt x="44" y="113"/>
                    </a:lnTo>
                    <a:lnTo>
                      <a:pt x="54" y="117"/>
                    </a:lnTo>
                    <a:lnTo>
                      <a:pt x="65" y="117"/>
                    </a:lnTo>
                    <a:lnTo>
                      <a:pt x="75" y="117"/>
                    </a:lnTo>
                    <a:lnTo>
                      <a:pt x="86" y="113"/>
                    </a:lnTo>
                    <a:lnTo>
                      <a:pt x="94" y="107"/>
                    </a:lnTo>
                    <a:lnTo>
                      <a:pt x="102" y="101"/>
                    </a:lnTo>
                    <a:lnTo>
                      <a:pt x="107" y="94"/>
                    </a:lnTo>
                    <a:lnTo>
                      <a:pt x="113" y="86"/>
                    </a:lnTo>
                    <a:lnTo>
                      <a:pt x="117" y="75"/>
                    </a:lnTo>
                    <a:lnTo>
                      <a:pt x="117" y="65"/>
                    </a:lnTo>
                    <a:lnTo>
                      <a:pt x="130" y="65"/>
                    </a:lnTo>
                    <a:close/>
                  </a:path>
                </a:pathLst>
              </a:custGeom>
              <a:solidFill>
                <a:srgbClr val="F6FBFF"/>
              </a:solidFill>
              <a:ln w="9525">
                <a:noFill/>
                <a:round/>
                <a:headEnd/>
                <a:tailEnd/>
              </a:ln>
            </p:spPr>
            <p:txBody>
              <a:bodyPr/>
              <a:lstStyle/>
              <a:p>
                <a:endParaRPr lang="en-US"/>
              </a:p>
            </p:txBody>
          </p:sp>
          <p:sp>
            <p:nvSpPr>
              <p:cNvPr id="27903" name="Freeform 1219"/>
              <p:cNvSpPr>
                <a:spLocks/>
              </p:cNvSpPr>
              <p:nvPr/>
            </p:nvSpPr>
            <p:spPr bwMode="auto">
              <a:xfrm>
                <a:off x="809" y="2147"/>
                <a:ext cx="117" cy="117"/>
              </a:xfrm>
              <a:custGeom>
                <a:avLst/>
                <a:gdLst>
                  <a:gd name="T0" fmla="*/ 117 w 117"/>
                  <a:gd name="T1" fmla="*/ 48 h 117"/>
                  <a:gd name="T2" fmla="*/ 107 w 117"/>
                  <a:gd name="T3" fmla="*/ 26 h 117"/>
                  <a:gd name="T4" fmla="*/ 92 w 117"/>
                  <a:gd name="T5" fmla="*/ 11 h 117"/>
                  <a:gd name="T6" fmla="*/ 71 w 117"/>
                  <a:gd name="T7" fmla="*/ 1 h 117"/>
                  <a:gd name="T8" fmla="*/ 48 w 117"/>
                  <a:gd name="T9" fmla="*/ 1 h 117"/>
                  <a:gd name="T10" fmla="*/ 27 w 117"/>
                  <a:gd name="T11" fmla="*/ 11 h 117"/>
                  <a:gd name="T12" fmla="*/ 11 w 117"/>
                  <a:gd name="T13" fmla="*/ 26 h 117"/>
                  <a:gd name="T14" fmla="*/ 2 w 117"/>
                  <a:gd name="T15" fmla="*/ 48 h 117"/>
                  <a:gd name="T16" fmla="*/ 2 w 117"/>
                  <a:gd name="T17" fmla="*/ 71 h 117"/>
                  <a:gd name="T18" fmla="*/ 11 w 117"/>
                  <a:gd name="T19" fmla="*/ 92 h 117"/>
                  <a:gd name="T20" fmla="*/ 27 w 117"/>
                  <a:gd name="T21" fmla="*/ 107 h 117"/>
                  <a:gd name="T22" fmla="*/ 48 w 117"/>
                  <a:gd name="T23" fmla="*/ 117 h 117"/>
                  <a:gd name="T24" fmla="*/ 71 w 117"/>
                  <a:gd name="T25" fmla="*/ 117 h 117"/>
                  <a:gd name="T26" fmla="*/ 92 w 117"/>
                  <a:gd name="T27" fmla="*/ 107 h 117"/>
                  <a:gd name="T28" fmla="*/ 107 w 117"/>
                  <a:gd name="T29" fmla="*/ 92 h 117"/>
                  <a:gd name="T30" fmla="*/ 117 w 117"/>
                  <a:gd name="T31" fmla="*/ 71 h 117"/>
                  <a:gd name="T32" fmla="*/ 105 w 117"/>
                  <a:gd name="T33" fmla="*/ 59 h 117"/>
                  <a:gd name="T34" fmla="*/ 101 w 117"/>
                  <a:gd name="T35" fmla="*/ 42 h 117"/>
                  <a:gd name="T36" fmla="*/ 92 w 117"/>
                  <a:gd name="T37" fmla="*/ 26 h 117"/>
                  <a:gd name="T38" fmla="*/ 76 w 117"/>
                  <a:gd name="T39" fmla="*/ 17 h 117"/>
                  <a:gd name="T40" fmla="*/ 59 w 117"/>
                  <a:gd name="T41" fmla="*/ 13 h 117"/>
                  <a:gd name="T42" fmla="*/ 42 w 117"/>
                  <a:gd name="T43" fmla="*/ 17 h 117"/>
                  <a:gd name="T44" fmla="*/ 27 w 117"/>
                  <a:gd name="T45" fmla="*/ 26 h 117"/>
                  <a:gd name="T46" fmla="*/ 17 w 117"/>
                  <a:gd name="T47" fmla="*/ 42 h 117"/>
                  <a:gd name="T48" fmla="*/ 13 w 117"/>
                  <a:gd name="T49" fmla="*/ 59 h 117"/>
                  <a:gd name="T50" fmla="*/ 17 w 117"/>
                  <a:gd name="T51" fmla="*/ 76 h 117"/>
                  <a:gd name="T52" fmla="*/ 27 w 117"/>
                  <a:gd name="T53" fmla="*/ 92 h 117"/>
                  <a:gd name="T54" fmla="*/ 42 w 117"/>
                  <a:gd name="T55" fmla="*/ 101 h 117"/>
                  <a:gd name="T56" fmla="*/ 59 w 117"/>
                  <a:gd name="T57" fmla="*/ 105 h 117"/>
                  <a:gd name="T58" fmla="*/ 76 w 117"/>
                  <a:gd name="T59" fmla="*/ 101 h 117"/>
                  <a:gd name="T60" fmla="*/ 92 w 117"/>
                  <a:gd name="T61" fmla="*/ 92 h 117"/>
                  <a:gd name="T62" fmla="*/ 101 w 117"/>
                  <a:gd name="T63" fmla="*/ 76 h 117"/>
                  <a:gd name="T64" fmla="*/ 105 w 117"/>
                  <a:gd name="T65" fmla="*/ 59 h 11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17"/>
                  <a:gd name="T100" fmla="*/ 0 h 117"/>
                  <a:gd name="T101" fmla="*/ 117 w 117"/>
                  <a:gd name="T102" fmla="*/ 117 h 11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17" h="117">
                    <a:moveTo>
                      <a:pt x="117" y="59"/>
                    </a:moveTo>
                    <a:lnTo>
                      <a:pt x="117" y="48"/>
                    </a:lnTo>
                    <a:lnTo>
                      <a:pt x="113" y="36"/>
                    </a:lnTo>
                    <a:lnTo>
                      <a:pt x="107" y="26"/>
                    </a:lnTo>
                    <a:lnTo>
                      <a:pt x="101" y="17"/>
                    </a:lnTo>
                    <a:lnTo>
                      <a:pt x="92" y="11"/>
                    </a:lnTo>
                    <a:lnTo>
                      <a:pt x="82" y="5"/>
                    </a:lnTo>
                    <a:lnTo>
                      <a:pt x="71" y="1"/>
                    </a:lnTo>
                    <a:lnTo>
                      <a:pt x="59" y="0"/>
                    </a:lnTo>
                    <a:lnTo>
                      <a:pt x="48" y="1"/>
                    </a:lnTo>
                    <a:lnTo>
                      <a:pt x="36" y="5"/>
                    </a:lnTo>
                    <a:lnTo>
                      <a:pt x="27" y="11"/>
                    </a:lnTo>
                    <a:lnTo>
                      <a:pt x="17" y="17"/>
                    </a:lnTo>
                    <a:lnTo>
                      <a:pt x="11" y="26"/>
                    </a:lnTo>
                    <a:lnTo>
                      <a:pt x="5" y="36"/>
                    </a:lnTo>
                    <a:lnTo>
                      <a:pt x="2" y="48"/>
                    </a:lnTo>
                    <a:lnTo>
                      <a:pt x="0" y="59"/>
                    </a:lnTo>
                    <a:lnTo>
                      <a:pt x="2" y="71"/>
                    </a:lnTo>
                    <a:lnTo>
                      <a:pt x="5" y="82"/>
                    </a:lnTo>
                    <a:lnTo>
                      <a:pt x="11" y="92"/>
                    </a:lnTo>
                    <a:lnTo>
                      <a:pt x="17" y="101"/>
                    </a:lnTo>
                    <a:lnTo>
                      <a:pt x="27" y="107"/>
                    </a:lnTo>
                    <a:lnTo>
                      <a:pt x="36" y="113"/>
                    </a:lnTo>
                    <a:lnTo>
                      <a:pt x="48" y="117"/>
                    </a:lnTo>
                    <a:lnTo>
                      <a:pt x="59" y="117"/>
                    </a:lnTo>
                    <a:lnTo>
                      <a:pt x="71" y="117"/>
                    </a:lnTo>
                    <a:lnTo>
                      <a:pt x="82" y="113"/>
                    </a:lnTo>
                    <a:lnTo>
                      <a:pt x="92" y="107"/>
                    </a:lnTo>
                    <a:lnTo>
                      <a:pt x="101" y="101"/>
                    </a:lnTo>
                    <a:lnTo>
                      <a:pt x="107" y="92"/>
                    </a:lnTo>
                    <a:lnTo>
                      <a:pt x="113" y="82"/>
                    </a:lnTo>
                    <a:lnTo>
                      <a:pt x="117" y="71"/>
                    </a:lnTo>
                    <a:lnTo>
                      <a:pt x="117" y="59"/>
                    </a:lnTo>
                    <a:lnTo>
                      <a:pt x="105" y="59"/>
                    </a:lnTo>
                    <a:lnTo>
                      <a:pt x="103" y="49"/>
                    </a:lnTo>
                    <a:lnTo>
                      <a:pt x="101" y="42"/>
                    </a:lnTo>
                    <a:lnTo>
                      <a:pt x="98" y="34"/>
                    </a:lnTo>
                    <a:lnTo>
                      <a:pt x="92" y="26"/>
                    </a:lnTo>
                    <a:lnTo>
                      <a:pt x="84" y="21"/>
                    </a:lnTo>
                    <a:lnTo>
                      <a:pt x="76" y="17"/>
                    </a:lnTo>
                    <a:lnTo>
                      <a:pt x="69" y="15"/>
                    </a:lnTo>
                    <a:lnTo>
                      <a:pt x="59" y="13"/>
                    </a:lnTo>
                    <a:lnTo>
                      <a:pt x="50" y="15"/>
                    </a:lnTo>
                    <a:lnTo>
                      <a:pt x="42" y="17"/>
                    </a:lnTo>
                    <a:lnTo>
                      <a:pt x="34" y="21"/>
                    </a:lnTo>
                    <a:lnTo>
                      <a:pt x="27" y="26"/>
                    </a:lnTo>
                    <a:lnTo>
                      <a:pt x="21" y="34"/>
                    </a:lnTo>
                    <a:lnTo>
                      <a:pt x="17" y="42"/>
                    </a:lnTo>
                    <a:lnTo>
                      <a:pt x="15" y="49"/>
                    </a:lnTo>
                    <a:lnTo>
                      <a:pt x="13" y="59"/>
                    </a:lnTo>
                    <a:lnTo>
                      <a:pt x="15" y="69"/>
                    </a:lnTo>
                    <a:lnTo>
                      <a:pt x="17" y="76"/>
                    </a:lnTo>
                    <a:lnTo>
                      <a:pt x="21" y="84"/>
                    </a:lnTo>
                    <a:lnTo>
                      <a:pt x="27" y="92"/>
                    </a:lnTo>
                    <a:lnTo>
                      <a:pt x="34" y="97"/>
                    </a:lnTo>
                    <a:lnTo>
                      <a:pt x="42" y="101"/>
                    </a:lnTo>
                    <a:lnTo>
                      <a:pt x="50" y="103"/>
                    </a:lnTo>
                    <a:lnTo>
                      <a:pt x="59" y="105"/>
                    </a:lnTo>
                    <a:lnTo>
                      <a:pt x="69" y="103"/>
                    </a:lnTo>
                    <a:lnTo>
                      <a:pt x="76" y="101"/>
                    </a:lnTo>
                    <a:lnTo>
                      <a:pt x="84" y="97"/>
                    </a:lnTo>
                    <a:lnTo>
                      <a:pt x="92" y="92"/>
                    </a:lnTo>
                    <a:lnTo>
                      <a:pt x="98" y="84"/>
                    </a:lnTo>
                    <a:lnTo>
                      <a:pt x="101" y="76"/>
                    </a:lnTo>
                    <a:lnTo>
                      <a:pt x="103" y="69"/>
                    </a:lnTo>
                    <a:lnTo>
                      <a:pt x="105" y="59"/>
                    </a:lnTo>
                    <a:lnTo>
                      <a:pt x="117" y="59"/>
                    </a:lnTo>
                    <a:close/>
                  </a:path>
                </a:pathLst>
              </a:custGeom>
              <a:solidFill>
                <a:srgbClr val="F7FBFF"/>
              </a:solidFill>
              <a:ln w="9525">
                <a:noFill/>
                <a:round/>
                <a:headEnd/>
                <a:tailEnd/>
              </a:ln>
            </p:spPr>
            <p:txBody>
              <a:bodyPr/>
              <a:lstStyle/>
              <a:p>
                <a:endParaRPr lang="en-US"/>
              </a:p>
            </p:txBody>
          </p:sp>
          <p:sp>
            <p:nvSpPr>
              <p:cNvPr id="27904" name="Freeform 1220"/>
              <p:cNvSpPr>
                <a:spLocks/>
              </p:cNvSpPr>
              <p:nvPr/>
            </p:nvSpPr>
            <p:spPr bwMode="auto">
              <a:xfrm>
                <a:off x="816" y="2154"/>
                <a:ext cx="104" cy="104"/>
              </a:xfrm>
              <a:custGeom>
                <a:avLst/>
                <a:gdLst>
                  <a:gd name="T0" fmla="*/ 104 w 104"/>
                  <a:gd name="T1" fmla="*/ 41 h 104"/>
                  <a:gd name="T2" fmla="*/ 94 w 104"/>
                  <a:gd name="T3" fmla="*/ 23 h 104"/>
                  <a:gd name="T4" fmla="*/ 81 w 104"/>
                  <a:gd name="T5" fmla="*/ 8 h 104"/>
                  <a:gd name="T6" fmla="*/ 62 w 104"/>
                  <a:gd name="T7" fmla="*/ 0 h 104"/>
                  <a:gd name="T8" fmla="*/ 41 w 104"/>
                  <a:gd name="T9" fmla="*/ 0 h 104"/>
                  <a:gd name="T10" fmla="*/ 23 w 104"/>
                  <a:gd name="T11" fmla="*/ 8 h 104"/>
                  <a:gd name="T12" fmla="*/ 8 w 104"/>
                  <a:gd name="T13" fmla="*/ 23 h 104"/>
                  <a:gd name="T14" fmla="*/ 0 w 104"/>
                  <a:gd name="T15" fmla="*/ 41 h 104"/>
                  <a:gd name="T16" fmla="*/ 0 w 104"/>
                  <a:gd name="T17" fmla="*/ 62 h 104"/>
                  <a:gd name="T18" fmla="*/ 8 w 104"/>
                  <a:gd name="T19" fmla="*/ 81 h 104"/>
                  <a:gd name="T20" fmla="*/ 23 w 104"/>
                  <a:gd name="T21" fmla="*/ 94 h 104"/>
                  <a:gd name="T22" fmla="*/ 41 w 104"/>
                  <a:gd name="T23" fmla="*/ 104 h 104"/>
                  <a:gd name="T24" fmla="*/ 62 w 104"/>
                  <a:gd name="T25" fmla="*/ 104 h 104"/>
                  <a:gd name="T26" fmla="*/ 81 w 104"/>
                  <a:gd name="T27" fmla="*/ 94 h 104"/>
                  <a:gd name="T28" fmla="*/ 94 w 104"/>
                  <a:gd name="T29" fmla="*/ 81 h 104"/>
                  <a:gd name="T30" fmla="*/ 104 w 104"/>
                  <a:gd name="T31" fmla="*/ 62 h 104"/>
                  <a:gd name="T32" fmla="*/ 91 w 104"/>
                  <a:gd name="T33" fmla="*/ 52 h 104"/>
                  <a:gd name="T34" fmla="*/ 89 w 104"/>
                  <a:gd name="T35" fmla="*/ 37 h 104"/>
                  <a:gd name="T36" fmla="*/ 79 w 104"/>
                  <a:gd name="T37" fmla="*/ 25 h 104"/>
                  <a:gd name="T38" fmla="*/ 68 w 104"/>
                  <a:gd name="T39" fmla="*/ 16 h 104"/>
                  <a:gd name="T40" fmla="*/ 52 w 104"/>
                  <a:gd name="T41" fmla="*/ 14 h 104"/>
                  <a:gd name="T42" fmla="*/ 37 w 104"/>
                  <a:gd name="T43" fmla="*/ 16 h 104"/>
                  <a:gd name="T44" fmla="*/ 25 w 104"/>
                  <a:gd name="T45" fmla="*/ 25 h 104"/>
                  <a:gd name="T46" fmla="*/ 16 w 104"/>
                  <a:gd name="T47" fmla="*/ 37 h 104"/>
                  <a:gd name="T48" fmla="*/ 14 w 104"/>
                  <a:gd name="T49" fmla="*/ 52 h 104"/>
                  <a:gd name="T50" fmla="*/ 16 w 104"/>
                  <a:gd name="T51" fmla="*/ 67 h 104"/>
                  <a:gd name="T52" fmla="*/ 25 w 104"/>
                  <a:gd name="T53" fmla="*/ 79 h 104"/>
                  <a:gd name="T54" fmla="*/ 37 w 104"/>
                  <a:gd name="T55" fmla="*/ 88 h 104"/>
                  <a:gd name="T56" fmla="*/ 52 w 104"/>
                  <a:gd name="T57" fmla="*/ 90 h 104"/>
                  <a:gd name="T58" fmla="*/ 68 w 104"/>
                  <a:gd name="T59" fmla="*/ 88 h 104"/>
                  <a:gd name="T60" fmla="*/ 79 w 104"/>
                  <a:gd name="T61" fmla="*/ 79 h 104"/>
                  <a:gd name="T62" fmla="*/ 89 w 104"/>
                  <a:gd name="T63" fmla="*/ 67 h 104"/>
                  <a:gd name="T64" fmla="*/ 91 w 104"/>
                  <a:gd name="T65" fmla="*/ 52 h 10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4"/>
                  <a:gd name="T100" fmla="*/ 0 h 104"/>
                  <a:gd name="T101" fmla="*/ 104 w 104"/>
                  <a:gd name="T102" fmla="*/ 104 h 10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4" h="104">
                    <a:moveTo>
                      <a:pt x="104" y="52"/>
                    </a:moveTo>
                    <a:lnTo>
                      <a:pt x="104" y="41"/>
                    </a:lnTo>
                    <a:lnTo>
                      <a:pt x="100" y="31"/>
                    </a:lnTo>
                    <a:lnTo>
                      <a:pt x="94" y="23"/>
                    </a:lnTo>
                    <a:lnTo>
                      <a:pt x="89" y="16"/>
                    </a:lnTo>
                    <a:lnTo>
                      <a:pt x="81" y="8"/>
                    </a:lnTo>
                    <a:lnTo>
                      <a:pt x="73" y="4"/>
                    </a:lnTo>
                    <a:lnTo>
                      <a:pt x="62" y="0"/>
                    </a:lnTo>
                    <a:lnTo>
                      <a:pt x="52" y="0"/>
                    </a:lnTo>
                    <a:lnTo>
                      <a:pt x="41" y="0"/>
                    </a:lnTo>
                    <a:lnTo>
                      <a:pt x="31" y="4"/>
                    </a:lnTo>
                    <a:lnTo>
                      <a:pt x="23" y="8"/>
                    </a:lnTo>
                    <a:lnTo>
                      <a:pt x="16" y="16"/>
                    </a:lnTo>
                    <a:lnTo>
                      <a:pt x="8" y="23"/>
                    </a:lnTo>
                    <a:lnTo>
                      <a:pt x="4" y="31"/>
                    </a:lnTo>
                    <a:lnTo>
                      <a:pt x="0" y="41"/>
                    </a:lnTo>
                    <a:lnTo>
                      <a:pt x="0" y="52"/>
                    </a:lnTo>
                    <a:lnTo>
                      <a:pt x="0" y="62"/>
                    </a:lnTo>
                    <a:lnTo>
                      <a:pt x="4" y="73"/>
                    </a:lnTo>
                    <a:lnTo>
                      <a:pt x="8" y="81"/>
                    </a:lnTo>
                    <a:lnTo>
                      <a:pt x="16" y="88"/>
                    </a:lnTo>
                    <a:lnTo>
                      <a:pt x="23" y="94"/>
                    </a:lnTo>
                    <a:lnTo>
                      <a:pt x="31" y="100"/>
                    </a:lnTo>
                    <a:lnTo>
                      <a:pt x="41" y="104"/>
                    </a:lnTo>
                    <a:lnTo>
                      <a:pt x="52" y="104"/>
                    </a:lnTo>
                    <a:lnTo>
                      <a:pt x="62" y="104"/>
                    </a:lnTo>
                    <a:lnTo>
                      <a:pt x="73" y="100"/>
                    </a:lnTo>
                    <a:lnTo>
                      <a:pt x="81" y="94"/>
                    </a:lnTo>
                    <a:lnTo>
                      <a:pt x="89" y="88"/>
                    </a:lnTo>
                    <a:lnTo>
                      <a:pt x="94" y="81"/>
                    </a:lnTo>
                    <a:lnTo>
                      <a:pt x="100" y="73"/>
                    </a:lnTo>
                    <a:lnTo>
                      <a:pt x="104" y="62"/>
                    </a:lnTo>
                    <a:lnTo>
                      <a:pt x="104" y="52"/>
                    </a:lnTo>
                    <a:lnTo>
                      <a:pt x="91" y="52"/>
                    </a:lnTo>
                    <a:lnTo>
                      <a:pt x="91" y="44"/>
                    </a:lnTo>
                    <a:lnTo>
                      <a:pt x="89" y="37"/>
                    </a:lnTo>
                    <a:lnTo>
                      <a:pt x="85" y="31"/>
                    </a:lnTo>
                    <a:lnTo>
                      <a:pt x="79" y="25"/>
                    </a:lnTo>
                    <a:lnTo>
                      <a:pt x="73" y="19"/>
                    </a:lnTo>
                    <a:lnTo>
                      <a:pt x="68" y="16"/>
                    </a:lnTo>
                    <a:lnTo>
                      <a:pt x="60" y="14"/>
                    </a:lnTo>
                    <a:lnTo>
                      <a:pt x="52" y="14"/>
                    </a:lnTo>
                    <a:lnTo>
                      <a:pt x="45" y="14"/>
                    </a:lnTo>
                    <a:lnTo>
                      <a:pt x="37" y="16"/>
                    </a:lnTo>
                    <a:lnTo>
                      <a:pt x="31" y="19"/>
                    </a:lnTo>
                    <a:lnTo>
                      <a:pt x="25" y="25"/>
                    </a:lnTo>
                    <a:lnTo>
                      <a:pt x="20" y="31"/>
                    </a:lnTo>
                    <a:lnTo>
                      <a:pt x="16" y="37"/>
                    </a:lnTo>
                    <a:lnTo>
                      <a:pt x="14" y="44"/>
                    </a:lnTo>
                    <a:lnTo>
                      <a:pt x="14" y="52"/>
                    </a:lnTo>
                    <a:lnTo>
                      <a:pt x="14" y="60"/>
                    </a:lnTo>
                    <a:lnTo>
                      <a:pt x="16" y="67"/>
                    </a:lnTo>
                    <a:lnTo>
                      <a:pt x="20" y="73"/>
                    </a:lnTo>
                    <a:lnTo>
                      <a:pt x="25" y="79"/>
                    </a:lnTo>
                    <a:lnTo>
                      <a:pt x="31" y="85"/>
                    </a:lnTo>
                    <a:lnTo>
                      <a:pt x="37" y="88"/>
                    </a:lnTo>
                    <a:lnTo>
                      <a:pt x="45" y="90"/>
                    </a:lnTo>
                    <a:lnTo>
                      <a:pt x="52" y="90"/>
                    </a:lnTo>
                    <a:lnTo>
                      <a:pt x="60" y="90"/>
                    </a:lnTo>
                    <a:lnTo>
                      <a:pt x="68" y="88"/>
                    </a:lnTo>
                    <a:lnTo>
                      <a:pt x="73" y="85"/>
                    </a:lnTo>
                    <a:lnTo>
                      <a:pt x="79" y="79"/>
                    </a:lnTo>
                    <a:lnTo>
                      <a:pt x="85" y="73"/>
                    </a:lnTo>
                    <a:lnTo>
                      <a:pt x="89" y="67"/>
                    </a:lnTo>
                    <a:lnTo>
                      <a:pt x="91" y="60"/>
                    </a:lnTo>
                    <a:lnTo>
                      <a:pt x="91" y="52"/>
                    </a:lnTo>
                    <a:lnTo>
                      <a:pt x="104" y="52"/>
                    </a:lnTo>
                    <a:close/>
                  </a:path>
                </a:pathLst>
              </a:custGeom>
              <a:solidFill>
                <a:srgbClr val="F8FCFF"/>
              </a:solidFill>
              <a:ln w="9525">
                <a:noFill/>
                <a:round/>
                <a:headEnd/>
                <a:tailEnd/>
              </a:ln>
            </p:spPr>
            <p:txBody>
              <a:bodyPr/>
              <a:lstStyle/>
              <a:p>
                <a:endParaRPr lang="en-US"/>
              </a:p>
            </p:txBody>
          </p:sp>
          <p:sp>
            <p:nvSpPr>
              <p:cNvPr id="27905" name="Freeform 1221"/>
              <p:cNvSpPr>
                <a:spLocks/>
              </p:cNvSpPr>
              <p:nvPr/>
            </p:nvSpPr>
            <p:spPr bwMode="auto">
              <a:xfrm>
                <a:off x="822" y="2160"/>
                <a:ext cx="92" cy="92"/>
              </a:xfrm>
              <a:custGeom>
                <a:avLst/>
                <a:gdLst>
                  <a:gd name="T0" fmla="*/ 90 w 92"/>
                  <a:gd name="T1" fmla="*/ 36 h 92"/>
                  <a:gd name="T2" fmla="*/ 85 w 92"/>
                  <a:gd name="T3" fmla="*/ 21 h 92"/>
                  <a:gd name="T4" fmla="*/ 71 w 92"/>
                  <a:gd name="T5" fmla="*/ 8 h 92"/>
                  <a:gd name="T6" fmla="*/ 56 w 92"/>
                  <a:gd name="T7" fmla="*/ 2 h 92"/>
                  <a:gd name="T8" fmla="*/ 37 w 92"/>
                  <a:gd name="T9" fmla="*/ 2 h 92"/>
                  <a:gd name="T10" fmla="*/ 21 w 92"/>
                  <a:gd name="T11" fmla="*/ 8 h 92"/>
                  <a:gd name="T12" fmla="*/ 8 w 92"/>
                  <a:gd name="T13" fmla="*/ 21 h 92"/>
                  <a:gd name="T14" fmla="*/ 2 w 92"/>
                  <a:gd name="T15" fmla="*/ 36 h 92"/>
                  <a:gd name="T16" fmla="*/ 2 w 92"/>
                  <a:gd name="T17" fmla="*/ 56 h 92"/>
                  <a:gd name="T18" fmla="*/ 8 w 92"/>
                  <a:gd name="T19" fmla="*/ 71 h 92"/>
                  <a:gd name="T20" fmla="*/ 21 w 92"/>
                  <a:gd name="T21" fmla="*/ 84 h 92"/>
                  <a:gd name="T22" fmla="*/ 37 w 92"/>
                  <a:gd name="T23" fmla="*/ 90 h 92"/>
                  <a:gd name="T24" fmla="*/ 56 w 92"/>
                  <a:gd name="T25" fmla="*/ 90 h 92"/>
                  <a:gd name="T26" fmla="*/ 71 w 92"/>
                  <a:gd name="T27" fmla="*/ 84 h 92"/>
                  <a:gd name="T28" fmla="*/ 85 w 92"/>
                  <a:gd name="T29" fmla="*/ 71 h 92"/>
                  <a:gd name="T30" fmla="*/ 90 w 92"/>
                  <a:gd name="T31" fmla="*/ 56 h 92"/>
                  <a:gd name="T32" fmla="*/ 79 w 92"/>
                  <a:gd name="T33" fmla="*/ 46 h 92"/>
                  <a:gd name="T34" fmla="*/ 77 w 92"/>
                  <a:gd name="T35" fmla="*/ 33 h 92"/>
                  <a:gd name="T36" fmla="*/ 69 w 92"/>
                  <a:gd name="T37" fmla="*/ 23 h 92"/>
                  <a:gd name="T38" fmla="*/ 60 w 92"/>
                  <a:gd name="T39" fmla="*/ 15 h 92"/>
                  <a:gd name="T40" fmla="*/ 46 w 92"/>
                  <a:gd name="T41" fmla="*/ 13 h 92"/>
                  <a:gd name="T42" fmla="*/ 33 w 92"/>
                  <a:gd name="T43" fmla="*/ 15 h 92"/>
                  <a:gd name="T44" fmla="*/ 23 w 92"/>
                  <a:gd name="T45" fmla="*/ 23 h 92"/>
                  <a:gd name="T46" fmla="*/ 16 w 92"/>
                  <a:gd name="T47" fmla="*/ 33 h 92"/>
                  <a:gd name="T48" fmla="*/ 14 w 92"/>
                  <a:gd name="T49" fmla="*/ 46 h 92"/>
                  <a:gd name="T50" fmla="*/ 16 w 92"/>
                  <a:gd name="T51" fmla="*/ 59 h 92"/>
                  <a:gd name="T52" fmla="*/ 23 w 92"/>
                  <a:gd name="T53" fmla="*/ 69 h 92"/>
                  <a:gd name="T54" fmla="*/ 33 w 92"/>
                  <a:gd name="T55" fmla="*/ 77 h 92"/>
                  <a:gd name="T56" fmla="*/ 46 w 92"/>
                  <a:gd name="T57" fmla="*/ 79 h 92"/>
                  <a:gd name="T58" fmla="*/ 60 w 92"/>
                  <a:gd name="T59" fmla="*/ 77 h 92"/>
                  <a:gd name="T60" fmla="*/ 69 w 92"/>
                  <a:gd name="T61" fmla="*/ 69 h 92"/>
                  <a:gd name="T62" fmla="*/ 77 w 92"/>
                  <a:gd name="T63" fmla="*/ 59 h 92"/>
                  <a:gd name="T64" fmla="*/ 79 w 92"/>
                  <a:gd name="T65" fmla="*/ 46 h 9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2"/>
                  <a:gd name="T100" fmla="*/ 0 h 92"/>
                  <a:gd name="T101" fmla="*/ 92 w 92"/>
                  <a:gd name="T102" fmla="*/ 92 h 9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2" h="92">
                    <a:moveTo>
                      <a:pt x="92" y="46"/>
                    </a:moveTo>
                    <a:lnTo>
                      <a:pt x="90" y="36"/>
                    </a:lnTo>
                    <a:lnTo>
                      <a:pt x="88" y="29"/>
                    </a:lnTo>
                    <a:lnTo>
                      <a:pt x="85" y="21"/>
                    </a:lnTo>
                    <a:lnTo>
                      <a:pt x="79" y="13"/>
                    </a:lnTo>
                    <a:lnTo>
                      <a:pt x="71" y="8"/>
                    </a:lnTo>
                    <a:lnTo>
                      <a:pt x="63" y="4"/>
                    </a:lnTo>
                    <a:lnTo>
                      <a:pt x="56" y="2"/>
                    </a:lnTo>
                    <a:lnTo>
                      <a:pt x="46" y="0"/>
                    </a:lnTo>
                    <a:lnTo>
                      <a:pt x="37" y="2"/>
                    </a:lnTo>
                    <a:lnTo>
                      <a:pt x="29" y="4"/>
                    </a:lnTo>
                    <a:lnTo>
                      <a:pt x="21" y="8"/>
                    </a:lnTo>
                    <a:lnTo>
                      <a:pt x="14" y="13"/>
                    </a:lnTo>
                    <a:lnTo>
                      <a:pt x="8" y="21"/>
                    </a:lnTo>
                    <a:lnTo>
                      <a:pt x="4" y="29"/>
                    </a:lnTo>
                    <a:lnTo>
                      <a:pt x="2" y="36"/>
                    </a:lnTo>
                    <a:lnTo>
                      <a:pt x="0" y="46"/>
                    </a:lnTo>
                    <a:lnTo>
                      <a:pt x="2" y="56"/>
                    </a:lnTo>
                    <a:lnTo>
                      <a:pt x="4" y="63"/>
                    </a:lnTo>
                    <a:lnTo>
                      <a:pt x="8" y="71"/>
                    </a:lnTo>
                    <a:lnTo>
                      <a:pt x="14" y="79"/>
                    </a:lnTo>
                    <a:lnTo>
                      <a:pt x="21" y="84"/>
                    </a:lnTo>
                    <a:lnTo>
                      <a:pt x="29" y="88"/>
                    </a:lnTo>
                    <a:lnTo>
                      <a:pt x="37" y="90"/>
                    </a:lnTo>
                    <a:lnTo>
                      <a:pt x="46" y="92"/>
                    </a:lnTo>
                    <a:lnTo>
                      <a:pt x="56" y="90"/>
                    </a:lnTo>
                    <a:lnTo>
                      <a:pt x="63" y="88"/>
                    </a:lnTo>
                    <a:lnTo>
                      <a:pt x="71" y="84"/>
                    </a:lnTo>
                    <a:lnTo>
                      <a:pt x="79" y="79"/>
                    </a:lnTo>
                    <a:lnTo>
                      <a:pt x="85" y="71"/>
                    </a:lnTo>
                    <a:lnTo>
                      <a:pt x="88" y="63"/>
                    </a:lnTo>
                    <a:lnTo>
                      <a:pt x="90" y="56"/>
                    </a:lnTo>
                    <a:lnTo>
                      <a:pt x="92" y="46"/>
                    </a:lnTo>
                    <a:lnTo>
                      <a:pt x="79" y="46"/>
                    </a:lnTo>
                    <a:lnTo>
                      <a:pt x="79" y="40"/>
                    </a:lnTo>
                    <a:lnTo>
                      <a:pt x="77" y="33"/>
                    </a:lnTo>
                    <a:lnTo>
                      <a:pt x="73" y="27"/>
                    </a:lnTo>
                    <a:lnTo>
                      <a:pt x="69" y="23"/>
                    </a:lnTo>
                    <a:lnTo>
                      <a:pt x="63" y="19"/>
                    </a:lnTo>
                    <a:lnTo>
                      <a:pt x="60" y="15"/>
                    </a:lnTo>
                    <a:lnTo>
                      <a:pt x="52" y="13"/>
                    </a:lnTo>
                    <a:lnTo>
                      <a:pt x="46" y="13"/>
                    </a:lnTo>
                    <a:lnTo>
                      <a:pt x="40" y="13"/>
                    </a:lnTo>
                    <a:lnTo>
                      <a:pt x="33" y="15"/>
                    </a:lnTo>
                    <a:lnTo>
                      <a:pt x="27" y="19"/>
                    </a:lnTo>
                    <a:lnTo>
                      <a:pt x="23" y="23"/>
                    </a:lnTo>
                    <a:lnTo>
                      <a:pt x="19" y="27"/>
                    </a:lnTo>
                    <a:lnTo>
                      <a:pt x="16" y="33"/>
                    </a:lnTo>
                    <a:lnTo>
                      <a:pt x="14" y="40"/>
                    </a:lnTo>
                    <a:lnTo>
                      <a:pt x="14" y="46"/>
                    </a:lnTo>
                    <a:lnTo>
                      <a:pt x="14" y="52"/>
                    </a:lnTo>
                    <a:lnTo>
                      <a:pt x="16" y="59"/>
                    </a:lnTo>
                    <a:lnTo>
                      <a:pt x="19" y="63"/>
                    </a:lnTo>
                    <a:lnTo>
                      <a:pt x="23" y="69"/>
                    </a:lnTo>
                    <a:lnTo>
                      <a:pt x="27" y="73"/>
                    </a:lnTo>
                    <a:lnTo>
                      <a:pt x="33" y="77"/>
                    </a:lnTo>
                    <a:lnTo>
                      <a:pt x="40" y="79"/>
                    </a:lnTo>
                    <a:lnTo>
                      <a:pt x="46" y="79"/>
                    </a:lnTo>
                    <a:lnTo>
                      <a:pt x="52" y="79"/>
                    </a:lnTo>
                    <a:lnTo>
                      <a:pt x="60" y="77"/>
                    </a:lnTo>
                    <a:lnTo>
                      <a:pt x="63" y="73"/>
                    </a:lnTo>
                    <a:lnTo>
                      <a:pt x="69" y="69"/>
                    </a:lnTo>
                    <a:lnTo>
                      <a:pt x="73" y="63"/>
                    </a:lnTo>
                    <a:lnTo>
                      <a:pt x="77" y="59"/>
                    </a:lnTo>
                    <a:lnTo>
                      <a:pt x="79" y="52"/>
                    </a:lnTo>
                    <a:lnTo>
                      <a:pt x="79" y="46"/>
                    </a:lnTo>
                    <a:lnTo>
                      <a:pt x="92" y="46"/>
                    </a:lnTo>
                    <a:close/>
                  </a:path>
                </a:pathLst>
              </a:custGeom>
              <a:solidFill>
                <a:srgbClr val="F9FCFF"/>
              </a:solidFill>
              <a:ln w="9525">
                <a:noFill/>
                <a:round/>
                <a:headEnd/>
                <a:tailEnd/>
              </a:ln>
            </p:spPr>
            <p:txBody>
              <a:bodyPr/>
              <a:lstStyle/>
              <a:p>
                <a:endParaRPr lang="en-US"/>
              </a:p>
            </p:txBody>
          </p:sp>
          <p:sp>
            <p:nvSpPr>
              <p:cNvPr id="27906" name="Freeform 1222"/>
              <p:cNvSpPr>
                <a:spLocks/>
              </p:cNvSpPr>
              <p:nvPr/>
            </p:nvSpPr>
            <p:spPr bwMode="auto">
              <a:xfrm>
                <a:off x="830" y="2168"/>
                <a:ext cx="77" cy="76"/>
              </a:xfrm>
              <a:custGeom>
                <a:avLst/>
                <a:gdLst>
                  <a:gd name="T0" fmla="*/ 77 w 77"/>
                  <a:gd name="T1" fmla="*/ 30 h 76"/>
                  <a:gd name="T2" fmla="*/ 71 w 77"/>
                  <a:gd name="T3" fmla="*/ 17 h 76"/>
                  <a:gd name="T4" fmla="*/ 59 w 77"/>
                  <a:gd name="T5" fmla="*/ 5 h 76"/>
                  <a:gd name="T6" fmla="*/ 46 w 77"/>
                  <a:gd name="T7" fmla="*/ 0 h 76"/>
                  <a:gd name="T8" fmla="*/ 31 w 77"/>
                  <a:gd name="T9" fmla="*/ 0 h 76"/>
                  <a:gd name="T10" fmla="*/ 17 w 77"/>
                  <a:gd name="T11" fmla="*/ 5 h 76"/>
                  <a:gd name="T12" fmla="*/ 6 w 77"/>
                  <a:gd name="T13" fmla="*/ 17 h 76"/>
                  <a:gd name="T14" fmla="*/ 0 w 77"/>
                  <a:gd name="T15" fmla="*/ 30 h 76"/>
                  <a:gd name="T16" fmla="*/ 0 w 77"/>
                  <a:gd name="T17" fmla="*/ 46 h 76"/>
                  <a:gd name="T18" fmla="*/ 6 w 77"/>
                  <a:gd name="T19" fmla="*/ 59 h 76"/>
                  <a:gd name="T20" fmla="*/ 17 w 77"/>
                  <a:gd name="T21" fmla="*/ 71 h 76"/>
                  <a:gd name="T22" fmla="*/ 31 w 77"/>
                  <a:gd name="T23" fmla="*/ 76 h 76"/>
                  <a:gd name="T24" fmla="*/ 46 w 77"/>
                  <a:gd name="T25" fmla="*/ 76 h 76"/>
                  <a:gd name="T26" fmla="*/ 59 w 77"/>
                  <a:gd name="T27" fmla="*/ 71 h 76"/>
                  <a:gd name="T28" fmla="*/ 71 w 77"/>
                  <a:gd name="T29" fmla="*/ 59 h 76"/>
                  <a:gd name="T30" fmla="*/ 77 w 77"/>
                  <a:gd name="T31" fmla="*/ 46 h 76"/>
                  <a:gd name="T32" fmla="*/ 65 w 77"/>
                  <a:gd name="T33" fmla="*/ 38 h 76"/>
                  <a:gd name="T34" fmla="*/ 61 w 77"/>
                  <a:gd name="T35" fmla="*/ 28 h 76"/>
                  <a:gd name="T36" fmla="*/ 57 w 77"/>
                  <a:gd name="T37" fmla="*/ 19 h 76"/>
                  <a:gd name="T38" fmla="*/ 48 w 77"/>
                  <a:gd name="T39" fmla="*/ 13 h 76"/>
                  <a:gd name="T40" fmla="*/ 38 w 77"/>
                  <a:gd name="T41" fmla="*/ 11 h 76"/>
                  <a:gd name="T42" fmla="*/ 29 w 77"/>
                  <a:gd name="T43" fmla="*/ 13 h 76"/>
                  <a:gd name="T44" fmla="*/ 19 w 77"/>
                  <a:gd name="T45" fmla="*/ 19 h 76"/>
                  <a:gd name="T46" fmla="*/ 13 w 77"/>
                  <a:gd name="T47" fmla="*/ 28 h 76"/>
                  <a:gd name="T48" fmla="*/ 11 w 77"/>
                  <a:gd name="T49" fmla="*/ 38 h 76"/>
                  <a:gd name="T50" fmla="*/ 13 w 77"/>
                  <a:gd name="T51" fmla="*/ 48 h 76"/>
                  <a:gd name="T52" fmla="*/ 19 w 77"/>
                  <a:gd name="T53" fmla="*/ 57 h 76"/>
                  <a:gd name="T54" fmla="*/ 29 w 77"/>
                  <a:gd name="T55" fmla="*/ 61 h 76"/>
                  <a:gd name="T56" fmla="*/ 38 w 77"/>
                  <a:gd name="T57" fmla="*/ 65 h 76"/>
                  <a:gd name="T58" fmla="*/ 48 w 77"/>
                  <a:gd name="T59" fmla="*/ 61 h 76"/>
                  <a:gd name="T60" fmla="*/ 57 w 77"/>
                  <a:gd name="T61" fmla="*/ 57 h 76"/>
                  <a:gd name="T62" fmla="*/ 61 w 77"/>
                  <a:gd name="T63" fmla="*/ 48 h 76"/>
                  <a:gd name="T64" fmla="*/ 65 w 77"/>
                  <a:gd name="T65" fmla="*/ 38 h 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7"/>
                  <a:gd name="T100" fmla="*/ 0 h 76"/>
                  <a:gd name="T101" fmla="*/ 77 w 77"/>
                  <a:gd name="T102" fmla="*/ 76 h 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7" h="76">
                    <a:moveTo>
                      <a:pt x="77" y="38"/>
                    </a:moveTo>
                    <a:lnTo>
                      <a:pt x="77" y="30"/>
                    </a:lnTo>
                    <a:lnTo>
                      <a:pt x="75" y="23"/>
                    </a:lnTo>
                    <a:lnTo>
                      <a:pt x="71" y="17"/>
                    </a:lnTo>
                    <a:lnTo>
                      <a:pt x="65" y="11"/>
                    </a:lnTo>
                    <a:lnTo>
                      <a:pt x="59" y="5"/>
                    </a:lnTo>
                    <a:lnTo>
                      <a:pt x="54" y="2"/>
                    </a:lnTo>
                    <a:lnTo>
                      <a:pt x="46" y="0"/>
                    </a:lnTo>
                    <a:lnTo>
                      <a:pt x="38" y="0"/>
                    </a:lnTo>
                    <a:lnTo>
                      <a:pt x="31" y="0"/>
                    </a:lnTo>
                    <a:lnTo>
                      <a:pt x="23" y="2"/>
                    </a:lnTo>
                    <a:lnTo>
                      <a:pt x="17" y="5"/>
                    </a:lnTo>
                    <a:lnTo>
                      <a:pt x="11" y="11"/>
                    </a:lnTo>
                    <a:lnTo>
                      <a:pt x="6" y="17"/>
                    </a:lnTo>
                    <a:lnTo>
                      <a:pt x="2" y="23"/>
                    </a:lnTo>
                    <a:lnTo>
                      <a:pt x="0" y="30"/>
                    </a:lnTo>
                    <a:lnTo>
                      <a:pt x="0" y="38"/>
                    </a:lnTo>
                    <a:lnTo>
                      <a:pt x="0" y="46"/>
                    </a:lnTo>
                    <a:lnTo>
                      <a:pt x="2" y="53"/>
                    </a:lnTo>
                    <a:lnTo>
                      <a:pt x="6" y="59"/>
                    </a:lnTo>
                    <a:lnTo>
                      <a:pt x="11" y="65"/>
                    </a:lnTo>
                    <a:lnTo>
                      <a:pt x="17" y="71"/>
                    </a:lnTo>
                    <a:lnTo>
                      <a:pt x="23" y="74"/>
                    </a:lnTo>
                    <a:lnTo>
                      <a:pt x="31" y="76"/>
                    </a:lnTo>
                    <a:lnTo>
                      <a:pt x="38" y="76"/>
                    </a:lnTo>
                    <a:lnTo>
                      <a:pt x="46" y="76"/>
                    </a:lnTo>
                    <a:lnTo>
                      <a:pt x="54" y="74"/>
                    </a:lnTo>
                    <a:lnTo>
                      <a:pt x="59" y="71"/>
                    </a:lnTo>
                    <a:lnTo>
                      <a:pt x="65" y="65"/>
                    </a:lnTo>
                    <a:lnTo>
                      <a:pt x="71" y="59"/>
                    </a:lnTo>
                    <a:lnTo>
                      <a:pt x="75" y="53"/>
                    </a:lnTo>
                    <a:lnTo>
                      <a:pt x="77" y="46"/>
                    </a:lnTo>
                    <a:lnTo>
                      <a:pt x="77" y="38"/>
                    </a:lnTo>
                    <a:lnTo>
                      <a:pt x="65" y="38"/>
                    </a:lnTo>
                    <a:lnTo>
                      <a:pt x="63" y="32"/>
                    </a:lnTo>
                    <a:lnTo>
                      <a:pt x="61" y="28"/>
                    </a:lnTo>
                    <a:lnTo>
                      <a:pt x="59" y="23"/>
                    </a:lnTo>
                    <a:lnTo>
                      <a:pt x="57" y="19"/>
                    </a:lnTo>
                    <a:lnTo>
                      <a:pt x="54" y="17"/>
                    </a:lnTo>
                    <a:lnTo>
                      <a:pt x="48" y="13"/>
                    </a:lnTo>
                    <a:lnTo>
                      <a:pt x="44" y="13"/>
                    </a:lnTo>
                    <a:lnTo>
                      <a:pt x="38" y="11"/>
                    </a:lnTo>
                    <a:lnTo>
                      <a:pt x="32" y="13"/>
                    </a:lnTo>
                    <a:lnTo>
                      <a:pt x="29" y="13"/>
                    </a:lnTo>
                    <a:lnTo>
                      <a:pt x="23" y="17"/>
                    </a:lnTo>
                    <a:lnTo>
                      <a:pt x="19" y="19"/>
                    </a:lnTo>
                    <a:lnTo>
                      <a:pt x="17" y="23"/>
                    </a:lnTo>
                    <a:lnTo>
                      <a:pt x="13" y="28"/>
                    </a:lnTo>
                    <a:lnTo>
                      <a:pt x="13" y="32"/>
                    </a:lnTo>
                    <a:lnTo>
                      <a:pt x="11" y="38"/>
                    </a:lnTo>
                    <a:lnTo>
                      <a:pt x="13" y="44"/>
                    </a:lnTo>
                    <a:lnTo>
                      <a:pt x="13" y="48"/>
                    </a:lnTo>
                    <a:lnTo>
                      <a:pt x="17" y="53"/>
                    </a:lnTo>
                    <a:lnTo>
                      <a:pt x="19" y="57"/>
                    </a:lnTo>
                    <a:lnTo>
                      <a:pt x="23" y="59"/>
                    </a:lnTo>
                    <a:lnTo>
                      <a:pt x="29" y="61"/>
                    </a:lnTo>
                    <a:lnTo>
                      <a:pt x="32" y="63"/>
                    </a:lnTo>
                    <a:lnTo>
                      <a:pt x="38" y="65"/>
                    </a:lnTo>
                    <a:lnTo>
                      <a:pt x="44" y="63"/>
                    </a:lnTo>
                    <a:lnTo>
                      <a:pt x="48" y="61"/>
                    </a:lnTo>
                    <a:lnTo>
                      <a:pt x="54" y="59"/>
                    </a:lnTo>
                    <a:lnTo>
                      <a:pt x="57" y="57"/>
                    </a:lnTo>
                    <a:lnTo>
                      <a:pt x="59" y="53"/>
                    </a:lnTo>
                    <a:lnTo>
                      <a:pt x="61" y="48"/>
                    </a:lnTo>
                    <a:lnTo>
                      <a:pt x="63" y="44"/>
                    </a:lnTo>
                    <a:lnTo>
                      <a:pt x="65" y="38"/>
                    </a:lnTo>
                    <a:lnTo>
                      <a:pt x="77" y="38"/>
                    </a:lnTo>
                    <a:close/>
                  </a:path>
                </a:pathLst>
              </a:custGeom>
              <a:solidFill>
                <a:srgbClr val="FAFDFF"/>
              </a:solidFill>
              <a:ln w="9525">
                <a:noFill/>
                <a:round/>
                <a:headEnd/>
                <a:tailEnd/>
              </a:ln>
            </p:spPr>
            <p:txBody>
              <a:bodyPr/>
              <a:lstStyle/>
              <a:p>
                <a:endParaRPr lang="en-US"/>
              </a:p>
            </p:txBody>
          </p:sp>
          <p:sp>
            <p:nvSpPr>
              <p:cNvPr id="27907" name="Freeform 1223"/>
              <p:cNvSpPr>
                <a:spLocks/>
              </p:cNvSpPr>
              <p:nvPr/>
            </p:nvSpPr>
            <p:spPr bwMode="auto">
              <a:xfrm>
                <a:off x="836" y="2173"/>
                <a:ext cx="65" cy="66"/>
              </a:xfrm>
              <a:custGeom>
                <a:avLst/>
                <a:gdLst>
                  <a:gd name="T0" fmla="*/ 65 w 65"/>
                  <a:gd name="T1" fmla="*/ 27 h 66"/>
                  <a:gd name="T2" fmla="*/ 59 w 65"/>
                  <a:gd name="T3" fmla="*/ 14 h 66"/>
                  <a:gd name="T4" fmla="*/ 49 w 65"/>
                  <a:gd name="T5" fmla="*/ 6 h 66"/>
                  <a:gd name="T6" fmla="*/ 38 w 65"/>
                  <a:gd name="T7" fmla="*/ 0 h 66"/>
                  <a:gd name="T8" fmla="*/ 26 w 65"/>
                  <a:gd name="T9" fmla="*/ 0 h 66"/>
                  <a:gd name="T10" fmla="*/ 13 w 65"/>
                  <a:gd name="T11" fmla="*/ 6 h 66"/>
                  <a:gd name="T12" fmla="*/ 5 w 65"/>
                  <a:gd name="T13" fmla="*/ 14 h 66"/>
                  <a:gd name="T14" fmla="*/ 0 w 65"/>
                  <a:gd name="T15" fmla="*/ 27 h 66"/>
                  <a:gd name="T16" fmla="*/ 0 w 65"/>
                  <a:gd name="T17" fmla="*/ 39 h 66"/>
                  <a:gd name="T18" fmla="*/ 5 w 65"/>
                  <a:gd name="T19" fmla="*/ 50 h 66"/>
                  <a:gd name="T20" fmla="*/ 13 w 65"/>
                  <a:gd name="T21" fmla="*/ 60 h 66"/>
                  <a:gd name="T22" fmla="*/ 26 w 65"/>
                  <a:gd name="T23" fmla="*/ 66 h 66"/>
                  <a:gd name="T24" fmla="*/ 38 w 65"/>
                  <a:gd name="T25" fmla="*/ 66 h 66"/>
                  <a:gd name="T26" fmla="*/ 49 w 65"/>
                  <a:gd name="T27" fmla="*/ 60 h 66"/>
                  <a:gd name="T28" fmla="*/ 59 w 65"/>
                  <a:gd name="T29" fmla="*/ 50 h 66"/>
                  <a:gd name="T30" fmla="*/ 65 w 65"/>
                  <a:gd name="T31" fmla="*/ 39 h 66"/>
                  <a:gd name="T32" fmla="*/ 51 w 65"/>
                  <a:gd name="T33" fmla="*/ 33 h 66"/>
                  <a:gd name="T34" fmla="*/ 49 w 65"/>
                  <a:gd name="T35" fmla="*/ 25 h 66"/>
                  <a:gd name="T36" fmla="*/ 46 w 65"/>
                  <a:gd name="T37" fmla="*/ 20 h 66"/>
                  <a:gd name="T38" fmla="*/ 40 w 65"/>
                  <a:gd name="T39" fmla="*/ 16 h 66"/>
                  <a:gd name="T40" fmla="*/ 32 w 65"/>
                  <a:gd name="T41" fmla="*/ 14 h 66"/>
                  <a:gd name="T42" fmla="*/ 25 w 65"/>
                  <a:gd name="T43" fmla="*/ 16 h 66"/>
                  <a:gd name="T44" fmla="*/ 19 w 65"/>
                  <a:gd name="T45" fmla="*/ 20 h 66"/>
                  <a:gd name="T46" fmla="*/ 15 w 65"/>
                  <a:gd name="T47" fmla="*/ 25 h 66"/>
                  <a:gd name="T48" fmla="*/ 13 w 65"/>
                  <a:gd name="T49" fmla="*/ 33 h 66"/>
                  <a:gd name="T50" fmla="*/ 15 w 65"/>
                  <a:gd name="T51" fmla="*/ 41 h 66"/>
                  <a:gd name="T52" fmla="*/ 19 w 65"/>
                  <a:gd name="T53" fmla="*/ 46 h 66"/>
                  <a:gd name="T54" fmla="*/ 25 w 65"/>
                  <a:gd name="T55" fmla="*/ 50 h 66"/>
                  <a:gd name="T56" fmla="*/ 32 w 65"/>
                  <a:gd name="T57" fmla="*/ 52 h 66"/>
                  <a:gd name="T58" fmla="*/ 40 w 65"/>
                  <a:gd name="T59" fmla="*/ 50 h 66"/>
                  <a:gd name="T60" fmla="*/ 46 w 65"/>
                  <a:gd name="T61" fmla="*/ 46 h 66"/>
                  <a:gd name="T62" fmla="*/ 49 w 65"/>
                  <a:gd name="T63" fmla="*/ 41 h 66"/>
                  <a:gd name="T64" fmla="*/ 51 w 65"/>
                  <a:gd name="T65" fmla="*/ 33 h 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5"/>
                  <a:gd name="T100" fmla="*/ 0 h 66"/>
                  <a:gd name="T101" fmla="*/ 65 w 65"/>
                  <a:gd name="T102" fmla="*/ 66 h 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5" h="66">
                    <a:moveTo>
                      <a:pt x="65" y="33"/>
                    </a:moveTo>
                    <a:lnTo>
                      <a:pt x="65" y="27"/>
                    </a:lnTo>
                    <a:lnTo>
                      <a:pt x="63" y="20"/>
                    </a:lnTo>
                    <a:lnTo>
                      <a:pt x="59" y="14"/>
                    </a:lnTo>
                    <a:lnTo>
                      <a:pt x="55" y="10"/>
                    </a:lnTo>
                    <a:lnTo>
                      <a:pt x="49" y="6"/>
                    </a:lnTo>
                    <a:lnTo>
                      <a:pt x="46" y="2"/>
                    </a:lnTo>
                    <a:lnTo>
                      <a:pt x="38" y="0"/>
                    </a:lnTo>
                    <a:lnTo>
                      <a:pt x="32" y="0"/>
                    </a:lnTo>
                    <a:lnTo>
                      <a:pt x="26" y="0"/>
                    </a:lnTo>
                    <a:lnTo>
                      <a:pt x="19" y="2"/>
                    </a:lnTo>
                    <a:lnTo>
                      <a:pt x="13" y="6"/>
                    </a:lnTo>
                    <a:lnTo>
                      <a:pt x="9" y="10"/>
                    </a:lnTo>
                    <a:lnTo>
                      <a:pt x="5" y="14"/>
                    </a:lnTo>
                    <a:lnTo>
                      <a:pt x="2" y="20"/>
                    </a:lnTo>
                    <a:lnTo>
                      <a:pt x="0" y="27"/>
                    </a:lnTo>
                    <a:lnTo>
                      <a:pt x="0" y="33"/>
                    </a:lnTo>
                    <a:lnTo>
                      <a:pt x="0" y="39"/>
                    </a:lnTo>
                    <a:lnTo>
                      <a:pt x="2" y="46"/>
                    </a:lnTo>
                    <a:lnTo>
                      <a:pt x="5" y="50"/>
                    </a:lnTo>
                    <a:lnTo>
                      <a:pt x="9" y="56"/>
                    </a:lnTo>
                    <a:lnTo>
                      <a:pt x="13" y="60"/>
                    </a:lnTo>
                    <a:lnTo>
                      <a:pt x="19" y="64"/>
                    </a:lnTo>
                    <a:lnTo>
                      <a:pt x="26" y="66"/>
                    </a:lnTo>
                    <a:lnTo>
                      <a:pt x="32" y="66"/>
                    </a:lnTo>
                    <a:lnTo>
                      <a:pt x="38" y="66"/>
                    </a:lnTo>
                    <a:lnTo>
                      <a:pt x="46" y="64"/>
                    </a:lnTo>
                    <a:lnTo>
                      <a:pt x="49" y="60"/>
                    </a:lnTo>
                    <a:lnTo>
                      <a:pt x="55" y="56"/>
                    </a:lnTo>
                    <a:lnTo>
                      <a:pt x="59" y="50"/>
                    </a:lnTo>
                    <a:lnTo>
                      <a:pt x="63" y="46"/>
                    </a:lnTo>
                    <a:lnTo>
                      <a:pt x="65" y="39"/>
                    </a:lnTo>
                    <a:lnTo>
                      <a:pt x="65" y="33"/>
                    </a:lnTo>
                    <a:lnTo>
                      <a:pt x="51" y="33"/>
                    </a:lnTo>
                    <a:lnTo>
                      <a:pt x="51" y="29"/>
                    </a:lnTo>
                    <a:lnTo>
                      <a:pt x="49" y="25"/>
                    </a:lnTo>
                    <a:lnTo>
                      <a:pt x="48" y="22"/>
                    </a:lnTo>
                    <a:lnTo>
                      <a:pt x="46" y="20"/>
                    </a:lnTo>
                    <a:lnTo>
                      <a:pt x="44" y="18"/>
                    </a:lnTo>
                    <a:lnTo>
                      <a:pt x="40" y="16"/>
                    </a:lnTo>
                    <a:lnTo>
                      <a:pt x="36" y="14"/>
                    </a:lnTo>
                    <a:lnTo>
                      <a:pt x="32" y="14"/>
                    </a:lnTo>
                    <a:lnTo>
                      <a:pt x="28" y="14"/>
                    </a:lnTo>
                    <a:lnTo>
                      <a:pt x="25" y="16"/>
                    </a:lnTo>
                    <a:lnTo>
                      <a:pt x="21" y="18"/>
                    </a:lnTo>
                    <a:lnTo>
                      <a:pt x="19" y="20"/>
                    </a:lnTo>
                    <a:lnTo>
                      <a:pt x="17" y="22"/>
                    </a:lnTo>
                    <a:lnTo>
                      <a:pt x="15" y="25"/>
                    </a:lnTo>
                    <a:lnTo>
                      <a:pt x="13" y="29"/>
                    </a:lnTo>
                    <a:lnTo>
                      <a:pt x="13" y="33"/>
                    </a:lnTo>
                    <a:lnTo>
                      <a:pt x="13" y="37"/>
                    </a:lnTo>
                    <a:lnTo>
                      <a:pt x="15" y="41"/>
                    </a:lnTo>
                    <a:lnTo>
                      <a:pt x="17" y="45"/>
                    </a:lnTo>
                    <a:lnTo>
                      <a:pt x="19" y="46"/>
                    </a:lnTo>
                    <a:lnTo>
                      <a:pt x="21" y="48"/>
                    </a:lnTo>
                    <a:lnTo>
                      <a:pt x="25" y="50"/>
                    </a:lnTo>
                    <a:lnTo>
                      <a:pt x="28" y="52"/>
                    </a:lnTo>
                    <a:lnTo>
                      <a:pt x="32" y="52"/>
                    </a:lnTo>
                    <a:lnTo>
                      <a:pt x="36" y="52"/>
                    </a:lnTo>
                    <a:lnTo>
                      <a:pt x="40" y="50"/>
                    </a:lnTo>
                    <a:lnTo>
                      <a:pt x="44" y="48"/>
                    </a:lnTo>
                    <a:lnTo>
                      <a:pt x="46" y="46"/>
                    </a:lnTo>
                    <a:lnTo>
                      <a:pt x="48" y="45"/>
                    </a:lnTo>
                    <a:lnTo>
                      <a:pt x="49" y="41"/>
                    </a:lnTo>
                    <a:lnTo>
                      <a:pt x="51" y="37"/>
                    </a:lnTo>
                    <a:lnTo>
                      <a:pt x="51" y="33"/>
                    </a:lnTo>
                    <a:lnTo>
                      <a:pt x="65" y="33"/>
                    </a:lnTo>
                    <a:close/>
                  </a:path>
                </a:pathLst>
              </a:custGeom>
              <a:solidFill>
                <a:srgbClr val="FBFDFF"/>
              </a:solidFill>
              <a:ln w="9525">
                <a:noFill/>
                <a:round/>
                <a:headEnd/>
                <a:tailEnd/>
              </a:ln>
            </p:spPr>
            <p:txBody>
              <a:bodyPr/>
              <a:lstStyle/>
              <a:p>
                <a:endParaRPr lang="en-US"/>
              </a:p>
            </p:txBody>
          </p:sp>
          <p:sp>
            <p:nvSpPr>
              <p:cNvPr id="27908" name="Freeform 1224"/>
              <p:cNvSpPr>
                <a:spLocks/>
              </p:cNvSpPr>
              <p:nvPr/>
            </p:nvSpPr>
            <p:spPr bwMode="auto">
              <a:xfrm>
                <a:off x="841" y="2179"/>
                <a:ext cx="54" cy="54"/>
              </a:xfrm>
              <a:custGeom>
                <a:avLst/>
                <a:gdLst>
                  <a:gd name="T0" fmla="*/ 52 w 54"/>
                  <a:gd name="T1" fmla="*/ 21 h 54"/>
                  <a:gd name="T2" fmla="*/ 48 w 54"/>
                  <a:gd name="T3" fmla="*/ 12 h 54"/>
                  <a:gd name="T4" fmla="*/ 43 w 54"/>
                  <a:gd name="T5" fmla="*/ 6 h 54"/>
                  <a:gd name="T6" fmla="*/ 33 w 54"/>
                  <a:gd name="T7" fmla="*/ 2 h 54"/>
                  <a:gd name="T8" fmla="*/ 21 w 54"/>
                  <a:gd name="T9" fmla="*/ 2 h 54"/>
                  <a:gd name="T10" fmla="*/ 12 w 54"/>
                  <a:gd name="T11" fmla="*/ 6 h 54"/>
                  <a:gd name="T12" fmla="*/ 6 w 54"/>
                  <a:gd name="T13" fmla="*/ 12 h 54"/>
                  <a:gd name="T14" fmla="*/ 2 w 54"/>
                  <a:gd name="T15" fmla="*/ 21 h 54"/>
                  <a:gd name="T16" fmla="*/ 2 w 54"/>
                  <a:gd name="T17" fmla="*/ 33 h 54"/>
                  <a:gd name="T18" fmla="*/ 6 w 54"/>
                  <a:gd name="T19" fmla="*/ 42 h 54"/>
                  <a:gd name="T20" fmla="*/ 12 w 54"/>
                  <a:gd name="T21" fmla="*/ 48 h 54"/>
                  <a:gd name="T22" fmla="*/ 21 w 54"/>
                  <a:gd name="T23" fmla="*/ 52 h 54"/>
                  <a:gd name="T24" fmla="*/ 33 w 54"/>
                  <a:gd name="T25" fmla="*/ 52 h 54"/>
                  <a:gd name="T26" fmla="*/ 43 w 54"/>
                  <a:gd name="T27" fmla="*/ 48 h 54"/>
                  <a:gd name="T28" fmla="*/ 48 w 54"/>
                  <a:gd name="T29" fmla="*/ 42 h 54"/>
                  <a:gd name="T30" fmla="*/ 52 w 54"/>
                  <a:gd name="T31" fmla="*/ 33 h 54"/>
                  <a:gd name="T32" fmla="*/ 41 w 54"/>
                  <a:gd name="T33" fmla="*/ 27 h 54"/>
                  <a:gd name="T34" fmla="*/ 39 w 54"/>
                  <a:gd name="T35" fmla="*/ 21 h 54"/>
                  <a:gd name="T36" fmla="*/ 37 w 54"/>
                  <a:gd name="T37" fmla="*/ 17 h 54"/>
                  <a:gd name="T38" fmla="*/ 33 w 54"/>
                  <a:gd name="T39" fmla="*/ 16 h 54"/>
                  <a:gd name="T40" fmla="*/ 27 w 54"/>
                  <a:gd name="T41" fmla="*/ 14 h 54"/>
                  <a:gd name="T42" fmla="*/ 21 w 54"/>
                  <a:gd name="T43" fmla="*/ 16 h 54"/>
                  <a:gd name="T44" fmla="*/ 18 w 54"/>
                  <a:gd name="T45" fmla="*/ 17 h 54"/>
                  <a:gd name="T46" fmla="*/ 16 w 54"/>
                  <a:gd name="T47" fmla="*/ 21 h 54"/>
                  <a:gd name="T48" fmla="*/ 14 w 54"/>
                  <a:gd name="T49" fmla="*/ 27 h 54"/>
                  <a:gd name="T50" fmla="*/ 16 w 54"/>
                  <a:gd name="T51" fmla="*/ 33 h 54"/>
                  <a:gd name="T52" fmla="*/ 18 w 54"/>
                  <a:gd name="T53" fmla="*/ 37 h 54"/>
                  <a:gd name="T54" fmla="*/ 21 w 54"/>
                  <a:gd name="T55" fmla="*/ 39 h 54"/>
                  <a:gd name="T56" fmla="*/ 27 w 54"/>
                  <a:gd name="T57" fmla="*/ 40 h 54"/>
                  <a:gd name="T58" fmla="*/ 33 w 54"/>
                  <a:gd name="T59" fmla="*/ 39 h 54"/>
                  <a:gd name="T60" fmla="*/ 37 w 54"/>
                  <a:gd name="T61" fmla="*/ 37 h 54"/>
                  <a:gd name="T62" fmla="*/ 39 w 54"/>
                  <a:gd name="T63" fmla="*/ 33 h 54"/>
                  <a:gd name="T64" fmla="*/ 41 w 54"/>
                  <a:gd name="T65" fmla="*/ 27 h 5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4"/>
                  <a:gd name="T100" fmla="*/ 0 h 54"/>
                  <a:gd name="T101" fmla="*/ 54 w 54"/>
                  <a:gd name="T102" fmla="*/ 54 h 5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4" h="54">
                    <a:moveTo>
                      <a:pt x="54" y="27"/>
                    </a:moveTo>
                    <a:lnTo>
                      <a:pt x="52" y="21"/>
                    </a:lnTo>
                    <a:lnTo>
                      <a:pt x="50" y="17"/>
                    </a:lnTo>
                    <a:lnTo>
                      <a:pt x="48" y="12"/>
                    </a:lnTo>
                    <a:lnTo>
                      <a:pt x="46" y="8"/>
                    </a:lnTo>
                    <a:lnTo>
                      <a:pt x="43" y="6"/>
                    </a:lnTo>
                    <a:lnTo>
                      <a:pt x="37" y="2"/>
                    </a:lnTo>
                    <a:lnTo>
                      <a:pt x="33" y="2"/>
                    </a:lnTo>
                    <a:lnTo>
                      <a:pt x="27" y="0"/>
                    </a:lnTo>
                    <a:lnTo>
                      <a:pt x="21" y="2"/>
                    </a:lnTo>
                    <a:lnTo>
                      <a:pt x="18" y="2"/>
                    </a:lnTo>
                    <a:lnTo>
                      <a:pt x="12" y="6"/>
                    </a:lnTo>
                    <a:lnTo>
                      <a:pt x="8" y="8"/>
                    </a:lnTo>
                    <a:lnTo>
                      <a:pt x="6" y="12"/>
                    </a:lnTo>
                    <a:lnTo>
                      <a:pt x="2" y="17"/>
                    </a:lnTo>
                    <a:lnTo>
                      <a:pt x="2" y="21"/>
                    </a:lnTo>
                    <a:lnTo>
                      <a:pt x="0" y="27"/>
                    </a:lnTo>
                    <a:lnTo>
                      <a:pt x="2" y="33"/>
                    </a:lnTo>
                    <a:lnTo>
                      <a:pt x="2" y="37"/>
                    </a:lnTo>
                    <a:lnTo>
                      <a:pt x="6" y="42"/>
                    </a:lnTo>
                    <a:lnTo>
                      <a:pt x="8" y="46"/>
                    </a:lnTo>
                    <a:lnTo>
                      <a:pt x="12" y="48"/>
                    </a:lnTo>
                    <a:lnTo>
                      <a:pt x="18" y="50"/>
                    </a:lnTo>
                    <a:lnTo>
                      <a:pt x="21" y="52"/>
                    </a:lnTo>
                    <a:lnTo>
                      <a:pt x="27" y="54"/>
                    </a:lnTo>
                    <a:lnTo>
                      <a:pt x="33" y="52"/>
                    </a:lnTo>
                    <a:lnTo>
                      <a:pt x="37" y="50"/>
                    </a:lnTo>
                    <a:lnTo>
                      <a:pt x="43" y="48"/>
                    </a:lnTo>
                    <a:lnTo>
                      <a:pt x="46" y="46"/>
                    </a:lnTo>
                    <a:lnTo>
                      <a:pt x="48" y="42"/>
                    </a:lnTo>
                    <a:lnTo>
                      <a:pt x="50" y="37"/>
                    </a:lnTo>
                    <a:lnTo>
                      <a:pt x="52" y="33"/>
                    </a:lnTo>
                    <a:lnTo>
                      <a:pt x="54" y="27"/>
                    </a:lnTo>
                    <a:lnTo>
                      <a:pt x="41" y="27"/>
                    </a:lnTo>
                    <a:lnTo>
                      <a:pt x="41" y="25"/>
                    </a:lnTo>
                    <a:lnTo>
                      <a:pt x="39" y="21"/>
                    </a:lnTo>
                    <a:lnTo>
                      <a:pt x="39" y="19"/>
                    </a:lnTo>
                    <a:lnTo>
                      <a:pt x="37" y="17"/>
                    </a:lnTo>
                    <a:lnTo>
                      <a:pt x="35" y="16"/>
                    </a:lnTo>
                    <a:lnTo>
                      <a:pt x="33" y="16"/>
                    </a:lnTo>
                    <a:lnTo>
                      <a:pt x="29" y="14"/>
                    </a:lnTo>
                    <a:lnTo>
                      <a:pt x="27" y="14"/>
                    </a:lnTo>
                    <a:lnTo>
                      <a:pt x="25" y="14"/>
                    </a:lnTo>
                    <a:lnTo>
                      <a:pt x="21" y="16"/>
                    </a:lnTo>
                    <a:lnTo>
                      <a:pt x="20" y="16"/>
                    </a:lnTo>
                    <a:lnTo>
                      <a:pt x="18" y="17"/>
                    </a:lnTo>
                    <a:lnTo>
                      <a:pt x="16" y="19"/>
                    </a:lnTo>
                    <a:lnTo>
                      <a:pt x="16" y="21"/>
                    </a:lnTo>
                    <a:lnTo>
                      <a:pt x="14" y="25"/>
                    </a:lnTo>
                    <a:lnTo>
                      <a:pt x="14" y="27"/>
                    </a:lnTo>
                    <a:lnTo>
                      <a:pt x="14" y="29"/>
                    </a:lnTo>
                    <a:lnTo>
                      <a:pt x="16" y="33"/>
                    </a:lnTo>
                    <a:lnTo>
                      <a:pt x="16" y="35"/>
                    </a:lnTo>
                    <a:lnTo>
                      <a:pt x="18" y="37"/>
                    </a:lnTo>
                    <a:lnTo>
                      <a:pt x="20" y="39"/>
                    </a:lnTo>
                    <a:lnTo>
                      <a:pt x="21" y="39"/>
                    </a:lnTo>
                    <a:lnTo>
                      <a:pt x="25" y="40"/>
                    </a:lnTo>
                    <a:lnTo>
                      <a:pt x="27" y="40"/>
                    </a:lnTo>
                    <a:lnTo>
                      <a:pt x="29" y="40"/>
                    </a:lnTo>
                    <a:lnTo>
                      <a:pt x="33" y="39"/>
                    </a:lnTo>
                    <a:lnTo>
                      <a:pt x="35" y="39"/>
                    </a:lnTo>
                    <a:lnTo>
                      <a:pt x="37" y="37"/>
                    </a:lnTo>
                    <a:lnTo>
                      <a:pt x="39" y="35"/>
                    </a:lnTo>
                    <a:lnTo>
                      <a:pt x="39" y="33"/>
                    </a:lnTo>
                    <a:lnTo>
                      <a:pt x="41" y="29"/>
                    </a:lnTo>
                    <a:lnTo>
                      <a:pt x="41" y="27"/>
                    </a:lnTo>
                    <a:lnTo>
                      <a:pt x="54" y="27"/>
                    </a:lnTo>
                    <a:close/>
                  </a:path>
                </a:pathLst>
              </a:custGeom>
              <a:solidFill>
                <a:srgbClr val="FCFDFF"/>
              </a:solidFill>
              <a:ln w="9525">
                <a:noFill/>
                <a:round/>
                <a:headEnd/>
                <a:tailEnd/>
              </a:ln>
            </p:spPr>
            <p:txBody>
              <a:bodyPr/>
              <a:lstStyle/>
              <a:p>
                <a:endParaRPr lang="en-US"/>
              </a:p>
            </p:txBody>
          </p:sp>
          <p:sp>
            <p:nvSpPr>
              <p:cNvPr id="27909" name="Freeform 1225"/>
              <p:cNvSpPr>
                <a:spLocks/>
              </p:cNvSpPr>
              <p:nvPr/>
            </p:nvSpPr>
            <p:spPr bwMode="auto">
              <a:xfrm>
                <a:off x="849" y="2187"/>
                <a:ext cx="38" cy="38"/>
              </a:xfrm>
              <a:custGeom>
                <a:avLst/>
                <a:gdLst>
                  <a:gd name="T0" fmla="*/ 38 w 38"/>
                  <a:gd name="T1" fmla="*/ 15 h 38"/>
                  <a:gd name="T2" fmla="*/ 35 w 38"/>
                  <a:gd name="T3" fmla="*/ 8 h 38"/>
                  <a:gd name="T4" fmla="*/ 31 w 38"/>
                  <a:gd name="T5" fmla="*/ 4 h 38"/>
                  <a:gd name="T6" fmla="*/ 23 w 38"/>
                  <a:gd name="T7" fmla="*/ 0 h 38"/>
                  <a:gd name="T8" fmla="*/ 15 w 38"/>
                  <a:gd name="T9" fmla="*/ 0 h 38"/>
                  <a:gd name="T10" fmla="*/ 8 w 38"/>
                  <a:gd name="T11" fmla="*/ 4 h 38"/>
                  <a:gd name="T12" fmla="*/ 4 w 38"/>
                  <a:gd name="T13" fmla="*/ 8 h 38"/>
                  <a:gd name="T14" fmla="*/ 0 w 38"/>
                  <a:gd name="T15" fmla="*/ 15 h 38"/>
                  <a:gd name="T16" fmla="*/ 0 w 38"/>
                  <a:gd name="T17" fmla="*/ 23 h 38"/>
                  <a:gd name="T18" fmla="*/ 4 w 38"/>
                  <a:gd name="T19" fmla="*/ 31 h 38"/>
                  <a:gd name="T20" fmla="*/ 8 w 38"/>
                  <a:gd name="T21" fmla="*/ 34 h 38"/>
                  <a:gd name="T22" fmla="*/ 15 w 38"/>
                  <a:gd name="T23" fmla="*/ 38 h 38"/>
                  <a:gd name="T24" fmla="*/ 23 w 38"/>
                  <a:gd name="T25" fmla="*/ 38 h 38"/>
                  <a:gd name="T26" fmla="*/ 31 w 38"/>
                  <a:gd name="T27" fmla="*/ 34 h 38"/>
                  <a:gd name="T28" fmla="*/ 35 w 38"/>
                  <a:gd name="T29" fmla="*/ 31 h 38"/>
                  <a:gd name="T30" fmla="*/ 38 w 38"/>
                  <a:gd name="T31" fmla="*/ 23 h 38"/>
                  <a:gd name="T32" fmla="*/ 25 w 38"/>
                  <a:gd name="T33" fmla="*/ 19 h 38"/>
                  <a:gd name="T34" fmla="*/ 25 w 38"/>
                  <a:gd name="T35" fmla="*/ 17 h 38"/>
                  <a:gd name="T36" fmla="*/ 23 w 38"/>
                  <a:gd name="T37" fmla="*/ 15 h 38"/>
                  <a:gd name="T38" fmla="*/ 21 w 38"/>
                  <a:gd name="T39" fmla="*/ 13 h 38"/>
                  <a:gd name="T40" fmla="*/ 19 w 38"/>
                  <a:gd name="T41" fmla="*/ 13 h 38"/>
                  <a:gd name="T42" fmla="*/ 17 w 38"/>
                  <a:gd name="T43" fmla="*/ 13 h 38"/>
                  <a:gd name="T44" fmla="*/ 15 w 38"/>
                  <a:gd name="T45" fmla="*/ 15 h 38"/>
                  <a:gd name="T46" fmla="*/ 13 w 38"/>
                  <a:gd name="T47" fmla="*/ 17 h 38"/>
                  <a:gd name="T48" fmla="*/ 13 w 38"/>
                  <a:gd name="T49" fmla="*/ 19 h 38"/>
                  <a:gd name="T50" fmla="*/ 13 w 38"/>
                  <a:gd name="T51" fmla="*/ 21 h 38"/>
                  <a:gd name="T52" fmla="*/ 15 w 38"/>
                  <a:gd name="T53" fmla="*/ 23 h 38"/>
                  <a:gd name="T54" fmla="*/ 17 w 38"/>
                  <a:gd name="T55" fmla="*/ 25 h 38"/>
                  <a:gd name="T56" fmla="*/ 19 w 38"/>
                  <a:gd name="T57" fmla="*/ 25 h 38"/>
                  <a:gd name="T58" fmla="*/ 21 w 38"/>
                  <a:gd name="T59" fmla="*/ 25 h 38"/>
                  <a:gd name="T60" fmla="*/ 23 w 38"/>
                  <a:gd name="T61" fmla="*/ 23 h 38"/>
                  <a:gd name="T62" fmla="*/ 25 w 38"/>
                  <a:gd name="T63" fmla="*/ 21 h 38"/>
                  <a:gd name="T64" fmla="*/ 25 w 38"/>
                  <a:gd name="T65" fmla="*/ 19 h 3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
                  <a:gd name="T100" fmla="*/ 0 h 38"/>
                  <a:gd name="T101" fmla="*/ 38 w 38"/>
                  <a:gd name="T102" fmla="*/ 38 h 3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 h="38">
                    <a:moveTo>
                      <a:pt x="38" y="19"/>
                    </a:moveTo>
                    <a:lnTo>
                      <a:pt x="38" y="15"/>
                    </a:lnTo>
                    <a:lnTo>
                      <a:pt x="36" y="11"/>
                    </a:lnTo>
                    <a:lnTo>
                      <a:pt x="35" y="8"/>
                    </a:lnTo>
                    <a:lnTo>
                      <a:pt x="33" y="6"/>
                    </a:lnTo>
                    <a:lnTo>
                      <a:pt x="31" y="4"/>
                    </a:lnTo>
                    <a:lnTo>
                      <a:pt x="27" y="2"/>
                    </a:lnTo>
                    <a:lnTo>
                      <a:pt x="23" y="0"/>
                    </a:lnTo>
                    <a:lnTo>
                      <a:pt x="19" y="0"/>
                    </a:lnTo>
                    <a:lnTo>
                      <a:pt x="15" y="0"/>
                    </a:lnTo>
                    <a:lnTo>
                      <a:pt x="12" y="2"/>
                    </a:lnTo>
                    <a:lnTo>
                      <a:pt x="8" y="4"/>
                    </a:lnTo>
                    <a:lnTo>
                      <a:pt x="6" y="6"/>
                    </a:lnTo>
                    <a:lnTo>
                      <a:pt x="4" y="8"/>
                    </a:lnTo>
                    <a:lnTo>
                      <a:pt x="2" y="11"/>
                    </a:lnTo>
                    <a:lnTo>
                      <a:pt x="0" y="15"/>
                    </a:lnTo>
                    <a:lnTo>
                      <a:pt x="0" y="19"/>
                    </a:lnTo>
                    <a:lnTo>
                      <a:pt x="0" y="23"/>
                    </a:lnTo>
                    <a:lnTo>
                      <a:pt x="2" y="27"/>
                    </a:lnTo>
                    <a:lnTo>
                      <a:pt x="4" y="31"/>
                    </a:lnTo>
                    <a:lnTo>
                      <a:pt x="6" y="32"/>
                    </a:lnTo>
                    <a:lnTo>
                      <a:pt x="8" y="34"/>
                    </a:lnTo>
                    <a:lnTo>
                      <a:pt x="12" y="36"/>
                    </a:lnTo>
                    <a:lnTo>
                      <a:pt x="15" y="38"/>
                    </a:lnTo>
                    <a:lnTo>
                      <a:pt x="19" y="38"/>
                    </a:lnTo>
                    <a:lnTo>
                      <a:pt x="23" y="38"/>
                    </a:lnTo>
                    <a:lnTo>
                      <a:pt x="27" y="36"/>
                    </a:lnTo>
                    <a:lnTo>
                      <a:pt x="31" y="34"/>
                    </a:lnTo>
                    <a:lnTo>
                      <a:pt x="33" y="32"/>
                    </a:lnTo>
                    <a:lnTo>
                      <a:pt x="35" y="31"/>
                    </a:lnTo>
                    <a:lnTo>
                      <a:pt x="36" y="27"/>
                    </a:lnTo>
                    <a:lnTo>
                      <a:pt x="38" y="23"/>
                    </a:lnTo>
                    <a:lnTo>
                      <a:pt x="38" y="19"/>
                    </a:lnTo>
                    <a:lnTo>
                      <a:pt x="25" y="19"/>
                    </a:lnTo>
                    <a:lnTo>
                      <a:pt x="25" y="17"/>
                    </a:lnTo>
                    <a:lnTo>
                      <a:pt x="25" y="15"/>
                    </a:lnTo>
                    <a:lnTo>
                      <a:pt x="23" y="15"/>
                    </a:lnTo>
                    <a:lnTo>
                      <a:pt x="23" y="13"/>
                    </a:lnTo>
                    <a:lnTo>
                      <a:pt x="21" y="13"/>
                    </a:lnTo>
                    <a:lnTo>
                      <a:pt x="19" y="13"/>
                    </a:lnTo>
                    <a:lnTo>
                      <a:pt x="17" y="13"/>
                    </a:lnTo>
                    <a:lnTo>
                      <a:pt x="15" y="13"/>
                    </a:lnTo>
                    <a:lnTo>
                      <a:pt x="15" y="15"/>
                    </a:lnTo>
                    <a:lnTo>
                      <a:pt x="13" y="15"/>
                    </a:lnTo>
                    <a:lnTo>
                      <a:pt x="13" y="17"/>
                    </a:lnTo>
                    <a:lnTo>
                      <a:pt x="13" y="19"/>
                    </a:lnTo>
                    <a:lnTo>
                      <a:pt x="13" y="21"/>
                    </a:lnTo>
                    <a:lnTo>
                      <a:pt x="13" y="23"/>
                    </a:lnTo>
                    <a:lnTo>
                      <a:pt x="15" y="23"/>
                    </a:lnTo>
                    <a:lnTo>
                      <a:pt x="15" y="25"/>
                    </a:lnTo>
                    <a:lnTo>
                      <a:pt x="17" y="25"/>
                    </a:lnTo>
                    <a:lnTo>
                      <a:pt x="19" y="25"/>
                    </a:lnTo>
                    <a:lnTo>
                      <a:pt x="21" y="25"/>
                    </a:lnTo>
                    <a:lnTo>
                      <a:pt x="23" y="25"/>
                    </a:lnTo>
                    <a:lnTo>
                      <a:pt x="23" y="23"/>
                    </a:lnTo>
                    <a:lnTo>
                      <a:pt x="25" y="23"/>
                    </a:lnTo>
                    <a:lnTo>
                      <a:pt x="25" y="21"/>
                    </a:lnTo>
                    <a:lnTo>
                      <a:pt x="25" y="19"/>
                    </a:lnTo>
                    <a:lnTo>
                      <a:pt x="38" y="19"/>
                    </a:lnTo>
                    <a:close/>
                  </a:path>
                </a:pathLst>
              </a:custGeom>
              <a:solidFill>
                <a:srgbClr val="FDFEFF"/>
              </a:solidFill>
              <a:ln w="9525">
                <a:noFill/>
                <a:round/>
                <a:headEnd/>
                <a:tailEnd/>
              </a:ln>
            </p:spPr>
            <p:txBody>
              <a:bodyPr/>
              <a:lstStyle/>
              <a:p>
                <a:endParaRPr lang="en-US"/>
              </a:p>
            </p:txBody>
          </p:sp>
          <p:sp>
            <p:nvSpPr>
              <p:cNvPr id="27910" name="Freeform 1226"/>
              <p:cNvSpPr>
                <a:spLocks/>
              </p:cNvSpPr>
              <p:nvPr/>
            </p:nvSpPr>
            <p:spPr bwMode="auto">
              <a:xfrm>
                <a:off x="855" y="2193"/>
                <a:ext cx="27" cy="26"/>
              </a:xfrm>
              <a:custGeom>
                <a:avLst/>
                <a:gdLst>
                  <a:gd name="T0" fmla="*/ 27 w 27"/>
                  <a:gd name="T1" fmla="*/ 13 h 26"/>
                  <a:gd name="T2" fmla="*/ 27 w 27"/>
                  <a:gd name="T3" fmla="*/ 11 h 26"/>
                  <a:gd name="T4" fmla="*/ 25 w 27"/>
                  <a:gd name="T5" fmla="*/ 7 h 26"/>
                  <a:gd name="T6" fmla="*/ 25 w 27"/>
                  <a:gd name="T7" fmla="*/ 5 h 26"/>
                  <a:gd name="T8" fmla="*/ 23 w 27"/>
                  <a:gd name="T9" fmla="*/ 3 h 26"/>
                  <a:gd name="T10" fmla="*/ 21 w 27"/>
                  <a:gd name="T11" fmla="*/ 2 h 26"/>
                  <a:gd name="T12" fmla="*/ 19 w 27"/>
                  <a:gd name="T13" fmla="*/ 2 h 26"/>
                  <a:gd name="T14" fmla="*/ 15 w 27"/>
                  <a:gd name="T15" fmla="*/ 0 h 26"/>
                  <a:gd name="T16" fmla="*/ 13 w 27"/>
                  <a:gd name="T17" fmla="*/ 0 h 26"/>
                  <a:gd name="T18" fmla="*/ 11 w 27"/>
                  <a:gd name="T19" fmla="*/ 0 h 26"/>
                  <a:gd name="T20" fmla="*/ 7 w 27"/>
                  <a:gd name="T21" fmla="*/ 2 h 26"/>
                  <a:gd name="T22" fmla="*/ 6 w 27"/>
                  <a:gd name="T23" fmla="*/ 2 h 26"/>
                  <a:gd name="T24" fmla="*/ 4 w 27"/>
                  <a:gd name="T25" fmla="*/ 3 h 26"/>
                  <a:gd name="T26" fmla="*/ 2 w 27"/>
                  <a:gd name="T27" fmla="*/ 5 h 26"/>
                  <a:gd name="T28" fmla="*/ 2 w 27"/>
                  <a:gd name="T29" fmla="*/ 7 h 26"/>
                  <a:gd name="T30" fmla="*/ 0 w 27"/>
                  <a:gd name="T31" fmla="*/ 11 h 26"/>
                  <a:gd name="T32" fmla="*/ 0 w 27"/>
                  <a:gd name="T33" fmla="*/ 13 h 26"/>
                  <a:gd name="T34" fmla="*/ 0 w 27"/>
                  <a:gd name="T35" fmla="*/ 15 h 26"/>
                  <a:gd name="T36" fmla="*/ 2 w 27"/>
                  <a:gd name="T37" fmla="*/ 19 h 26"/>
                  <a:gd name="T38" fmla="*/ 2 w 27"/>
                  <a:gd name="T39" fmla="*/ 21 h 26"/>
                  <a:gd name="T40" fmla="*/ 4 w 27"/>
                  <a:gd name="T41" fmla="*/ 23 h 26"/>
                  <a:gd name="T42" fmla="*/ 6 w 27"/>
                  <a:gd name="T43" fmla="*/ 25 h 26"/>
                  <a:gd name="T44" fmla="*/ 7 w 27"/>
                  <a:gd name="T45" fmla="*/ 25 h 26"/>
                  <a:gd name="T46" fmla="*/ 11 w 27"/>
                  <a:gd name="T47" fmla="*/ 26 h 26"/>
                  <a:gd name="T48" fmla="*/ 13 w 27"/>
                  <a:gd name="T49" fmla="*/ 26 h 26"/>
                  <a:gd name="T50" fmla="*/ 15 w 27"/>
                  <a:gd name="T51" fmla="*/ 26 h 26"/>
                  <a:gd name="T52" fmla="*/ 19 w 27"/>
                  <a:gd name="T53" fmla="*/ 25 h 26"/>
                  <a:gd name="T54" fmla="*/ 21 w 27"/>
                  <a:gd name="T55" fmla="*/ 25 h 26"/>
                  <a:gd name="T56" fmla="*/ 23 w 27"/>
                  <a:gd name="T57" fmla="*/ 23 h 26"/>
                  <a:gd name="T58" fmla="*/ 25 w 27"/>
                  <a:gd name="T59" fmla="*/ 21 h 26"/>
                  <a:gd name="T60" fmla="*/ 25 w 27"/>
                  <a:gd name="T61" fmla="*/ 19 h 26"/>
                  <a:gd name="T62" fmla="*/ 27 w 27"/>
                  <a:gd name="T63" fmla="*/ 15 h 26"/>
                  <a:gd name="T64" fmla="*/ 27 w 27"/>
                  <a:gd name="T65" fmla="*/ 13 h 2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
                  <a:gd name="T100" fmla="*/ 0 h 26"/>
                  <a:gd name="T101" fmla="*/ 27 w 27"/>
                  <a:gd name="T102" fmla="*/ 26 h 2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 h="26">
                    <a:moveTo>
                      <a:pt x="27" y="13"/>
                    </a:moveTo>
                    <a:lnTo>
                      <a:pt x="27" y="11"/>
                    </a:lnTo>
                    <a:lnTo>
                      <a:pt x="25" y="7"/>
                    </a:lnTo>
                    <a:lnTo>
                      <a:pt x="25" y="5"/>
                    </a:lnTo>
                    <a:lnTo>
                      <a:pt x="23" y="3"/>
                    </a:lnTo>
                    <a:lnTo>
                      <a:pt x="21" y="2"/>
                    </a:lnTo>
                    <a:lnTo>
                      <a:pt x="19" y="2"/>
                    </a:lnTo>
                    <a:lnTo>
                      <a:pt x="15" y="0"/>
                    </a:lnTo>
                    <a:lnTo>
                      <a:pt x="13" y="0"/>
                    </a:lnTo>
                    <a:lnTo>
                      <a:pt x="11" y="0"/>
                    </a:lnTo>
                    <a:lnTo>
                      <a:pt x="7" y="2"/>
                    </a:lnTo>
                    <a:lnTo>
                      <a:pt x="6" y="2"/>
                    </a:lnTo>
                    <a:lnTo>
                      <a:pt x="4" y="3"/>
                    </a:lnTo>
                    <a:lnTo>
                      <a:pt x="2" y="5"/>
                    </a:lnTo>
                    <a:lnTo>
                      <a:pt x="2" y="7"/>
                    </a:lnTo>
                    <a:lnTo>
                      <a:pt x="0" y="11"/>
                    </a:lnTo>
                    <a:lnTo>
                      <a:pt x="0" y="13"/>
                    </a:lnTo>
                    <a:lnTo>
                      <a:pt x="0" y="15"/>
                    </a:lnTo>
                    <a:lnTo>
                      <a:pt x="2" y="19"/>
                    </a:lnTo>
                    <a:lnTo>
                      <a:pt x="2" y="21"/>
                    </a:lnTo>
                    <a:lnTo>
                      <a:pt x="4" y="23"/>
                    </a:lnTo>
                    <a:lnTo>
                      <a:pt x="6" y="25"/>
                    </a:lnTo>
                    <a:lnTo>
                      <a:pt x="7" y="25"/>
                    </a:lnTo>
                    <a:lnTo>
                      <a:pt x="11" y="26"/>
                    </a:lnTo>
                    <a:lnTo>
                      <a:pt x="13" y="26"/>
                    </a:lnTo>
                    <a:lnTo>
                      <a:pt x="15" y="26"/>
                    </a:lnTo>
                    <a:lnTo>
                      <a:pt x="19" y="25"/>
                    </a:lnTo>
                    <a:lnTo>
                      <a:pt x="21" y="25"/>
                    </a:lnTo>
                    <a:lnTo>
                      <a:pt x="23" y="23"/>
                    </a:lnTo>
                    <a:lnTo>
                      <a:pt x="25" y="21"/>
                    </a:lnTo>
                    <a:lnTo>
                      <a:pt x="25" y="19"/>
                    </a:lnTo>
                    <a:lnTo>
                      <a:pt x="27" y="15"/>
                    </a:lnTo>
                    <a:lnTo>
                      <a:pt x="27" y="13"/>
                    </a:lnTo>
                    <a:close/>
                  </a:path>
                </a:pathLst>
              </a:custGeom>
              <a:solidFill>
                <a:srgbClr val="FEFEFF"/>
              </a:solidFill>
              <a:ln w="9525">
                <a:noFill/>
                <a:round/>
                <a:headEnd/>
                <a:tailEnd/>
              </a:ln>
            </p:spPr>
            <p:txBody>
              <a:bodyPr/>
              <a:lstStyle/>
              <a:p>
                <a:endParaRPr lang="en-US"/>
              </a:p>
            </p:txBody>
          </p:sp>
          <p:sp>
            <p:nvSpPr>
              <p:cNvPr id="27911" name="Freeform 1227"/>
              <p:cNvSpPr>
                <a:spLocks/>
              </p:cNvSpPr>
              <p:nvPr/>
            </p:nvSpPr>
            <p:spPr bwMode="auto">
              <a:xfrm>
                <a:off x="862" y="2200"/>
                <a:ext cx="12" cy="12"/>
              </a:xfrm>
              <a:custGeom>
                <a:avLst/>
                <a:gdLst>
                  <a:gd name="T0" fmla="*/ 12 w 12"/>
                  <a:gd name="T1" fmla="*/ 6 h 12"/>
                  <a:gd name="T2" fmla="*/ 12 w 12"/>
                  <a:gd name="T3" fmla="*/ 4 h 12"/>
                  <a:gd name="T4" fmla="*/ 12 w 12"/>
                  <a:gd name="T5" fmla="*/ 4 h 12"/>
                  <a:gd name="T6" fmla="*/ 12 w 12"/>
                  <a:gd name="T7" fmla="*/ 2 h 12"/>
                  <a:gd name="T8" fmla="*/ 10 w 12"/>
                  <a:gd name="T9" fmla="*/ 2 h 12"/>
                  <a:gd name="T10" fmla="*/ 10 w 12"/>
                  <a:gd name="T11" fmla="*/ 0 h 12"/>
                  <a:gd name="T12" fmla="*/ 8 w 12"/>
                  <a:gd name="T13" fmla="*/ 0 h 12"/>
                  <a:gd name="T14" fmla="*/ 8 w 12"/>
                  <a:gd name="T15" fmla="*/ 0 h 12"/>
                  <a:gd name="T16" fmla="*/ 6 w 12"/>
                  <a:gd name="T17" fmla="*/ 0 h 12"/>
                  <a:gd name="T18" fmla="*/ 4 w 12"/>
                  <a:gd name="T19" fmla="*/ 0 h 12"/>
                  <a:gd name="T20" fmla="*/ 4 w 12"/>
                  <a:gd name="T21" fmla="*/ 0 h 12"/>
                  <a:gd name="T22" fmla="*/ 2 w 12"/>
                  <a:gd name="T23" fmla="*/ 0 h 12"/>
                  <a:gd name="T24" fmla="*/ 2 w 12"/>
                  <a:gd name="T25" fmla="*/ 2 h 12"/>
                  <a:gd name="T26" fmla="*/ 0 w 12"/>
                  <a:gd name="T27" fmla="*/ 2 h 12"/>
                  <a:gd name="T28" fmla="*/ 0 w 12"/>
                  <a:gd name="T29" fmla="*/ 4 h 12"/>
                  <a:gd name="T30" fmla="*/ 0 w 12"/>
                  <a:gd name="T31" fmla="*/ 4 h 12"/>
                  <a:gd name="T32" fmla="*/ 0 w 12"/>
                  <a:gd name="T33" fmla="*/ 6 h 12"/>
                  <a:gd name="T34" fmla="*/ 0 w 12"/>
                  <a:gd name="T35" fmla="*/ 8 h 12"/>
                  <a:gd name="T36" fmla="*/ 0 w 12"/>
                  <a:gd name="T37" fmla="*/ 8 h 12"/>
                  <a:gd name="T38" fmla="*/ 0 w 12"/>
                  <a:gd name="T39" fmla="*/ 10 h 12"/>
                  <a:gd name="T40" fmla="*/ 2 w 12"/>
                  <a:gd name="T41" fmla="*/ 10 h 12"/>
                  <a:gd name="T42" fmla="*/ 2 w 12"/>
                  <a:gd name="T43" fmla="*/ 12 h 12"/>
                  <a:gd name="T44" fmla="*/ 4 w 12"/>
                  <a:gd name="T45" fmla="*/ 12 h 12"/>
                  <a:gd name="T46" fmla="*/ 4 w 12"/>
                  <a:gd name="T47" fmla="*/ 12 h 12"/>
                  <a:gd name="T48" fmla="*/ 6 w 12"/>
                  <a:gd name="T49" fmla="*/ 12 h 12"/>
                  <a:gd name="T50" fmla="*/ 8 w 12"/>
                  <a:gd name="T51" fmla="*/ 12 h 12"/>
                  <a:gd name="T52" fmla="*/ 8 w 12"/>
                  <a:gd name="T53" fmla="*/ 12 h 12"/>
                  <a:gd name="T54" fmla="*/ 10 w 12"/>
                  <a:gd name="T55" fmla="*/ 12 h 12"/>
                  <a:gd name="T56" fmla="*/ 10 w 12"/>
                  <a:gd name="T57" fmla="*/ 10 h 12"/>
                  <a:gd name="T58" fmla="*/ 12 w 12"/>
                  <a:gd name="T59" fmla="*/ 10 h 12"/>
                  <a:gd name="T60" fmla="*/ 12 w 12"/>
                  <a:gd name="T61" fmla="*/ 8 h 12"/>
                  <a:gd name="T62" fmla="*/ 12 w 12"/>
                  <a:gd name="T63" fmla="*/ 8 h 12"/>
                  <a:gd name="T64" fmla="*/ 12 w 12"/>
                  <a:gd name="T65" fmla="*/ 6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
                  <a:gd name="T100" fmla="*/ 0 h 12"/>
                  <a:gd name="T101" fmla="*/ 12 w 12"/>
                  <a:gd name="T102" fmla="*/ 12 h 1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 h="12">
                    <a:moveTo>
                      <a:pt x="12" y="6"/>
                    </a:moveTo>
                    <a:lnTo>
                      <a:pt x="12" y="4"/>
                    </a:lnTo>
                    <a:lnTo>
                      <a:pt x="12" y="2"/>
                    </a:lnTo>
                    <a:lnTo>
                      <a:pt x="10" y="2"/>
                    </a:lnTo>
                    <a:lnTo>
                      <a:pt x="10" y="0"/>
                    </a:lnTo>
                    <a:lnTo>
                      <a:pt x="8" y="0"/>
                    </a:lnTo>
                    <a:lnTo>
                      <a:pt x="6" y="0"/>
                    </a:lnTo>
                    <a:lnTo>
                      <a:pt x="4" y="0"/>
                    </a:lnTo>
                    <a:lnTo>
                      <a:pt x="2" y="0"/>
                    </a:lnTo>
                    <a:lnTo>
                      <a:pt x="2" y="2"/>
                    </a:lnTo>
                    <a:lnTo>
                      <a:pt x="0" y="2"/>
                    </a:lnTo>
                    <a:lnTo>
                      <a:pt x="0" y="4"/>
                    </a:lnTo>
                    <a:lnTo>
                      <a:pt x="0" y="6"/>
                    </a:lnTo>
                    <a:lnTo>
                      <a:pt x="0" y="8"/>
                    </a:lnTo>
                    <a:lnTo>
                      <a:pt x="0" y="10"/>
                    </a:lnTo>
                    <a:lnTo>
                      <a:pt x="2" y="10"/>
                    </a:lnTo>
                    <a:lnTo>
                      <a:pt x="2" y="12"/>
                    </a:lnTo>
                    <a:lnTo>
                      <a:pt x="4" y="12"/>
                    </a:lnTo>
                    <a:lnTo>
                      <a:pt x="6" y="12"/>
                    </a:lnTo>
                    <a:lnTo>
                      <a:pt x="8" y="12"/>
                    </a:lnTo>
                    <a:lnTo>
                      <a:pt x="10" y="12"/>
                    </a:lnTo>
                    <a:lnTo>
                      <a:pt x="10" y="10"/>
                    </a:lnTo>
                    <a:lnTo>
                      <a:pt x="12" y="10"/>
                    </a:lnTo>
                    <a:lnTo>
                      <a:pt x="12" y="8"/>
                    </a:lnTo>
                    <a:lnTo>
                      <a:pt x="12" y="6"/>
                    </a:lnTo>
                    <a:close/>
                  </a:path>
                </a:pathLst>
              </a:custGeom>
              <a:solidFill>
                <a:srgbClr val="FFFFFF"/>
              </a:solidFill>
              <a:ln w="9525">
                <a:noFill/>
                <a:round/>
                <a:headEnd/>
                <a:tailEnd/>
              </a:ln>
            </p:spPr>
            <p:txBody>
              <a:bodyPr/>
              <a:lstStyle/>
              <a:p>
                <a:endParaRPr lang="en-US"/>
              </a:p>
            </p:txBody>
          </p:sp>
          <p:sp>
            <p:nvSpPr>
              <p:cNvPr id="27912" name="Freeform 1228"/>
              <p:cNvSpPr>
                <a:spLocks/>
              </p:cNvSpPr>
              <p:nvPr/>
            </p:nvSpPr>
            <p:spPr bwMode="auto">
              <a:xfrm>
                <a:off x="991" y="918"/>
                <a:ext cx="311" cy="41"/>
              </a:xfrm>
              <a:custGeom>
                <a:avLst/>
                <a:gdLst>
                  <a:gd name="T0" fmla="*/ 311 w 311"/>
                  <a:gd name="T1" fmla="*/ 27 h 41"/>
                  <a:gd name="T2" fmla="*/ 273 w 311"/>
                  <a:gd name="T3" fmla="*/ 16 h 41"/>
                  <a:gd name="T4" fmla="*/ 232 w 311"/>
                  <a:gd name="T5" fmla="*/ 8 h 41"/>
                  <a:gd name="T6" fmla="*/ 194 w 311"/>
                  <a:gd name="T7" fmla="*/ 2 h 41"/>
                  <a:gd name="T8" fmla="*/ 155 w 311"/>
                  <a:gd name="T9" fmla="*/ 0 h 41"/>
                  <a:gd name="T10" fmla="*/ 115 w 311"/>
                  <a:gd name="T11" fmla="*/ 2 h 41"/>
                  <a:gd name="T12" fmla="*/ 77 w 311"/>
                  <a:gd name="T13" fmla="*/ 8 h 41"/>
                  <a:gd name="T14" fmla="*/ 38 w 311"/>
                  <a:gd name="T15" fmla="*/ 16 h 41"/>
                  <a:gd name="T16" fmla="*/ 0 w 311"/>
                  <a:gd name="T17" fmla="*/ 27 h 41"/>
                  <a:gd name="T18" fmla="*/ 6 w 311"/>
                  <a:gd name="T19" fmla="*/ 41 h 41"/>
                  <a:gd name="T20" fmla="*/ 42 w 311"/>
                  <a:gd name="T21" fmla="*/ 29 h 41"/>
                  <a:gd name="T22" fmla="*/ 79 w 311"/>
                  <a:gd name="T23" fmla="*/ 21 h 41"/>
                  <a:gd name="T24" fmla="*/ 117 w 311"/>
                  <a:gd name="T25" fmla="*/ 16 h 41"/>
                  <a:gd name="T26" fmla="*/ 155 w 311"/>
                  <a:gd name="T27" fmla="*/ 14 h 41"/>
                  <a:gd name="T28" fmla="*/ 192 w 311"/>
                  <a:gd name="T29" fmla="*/ 16 h 41"/>
                  <a:gd name="T30" fmla="*/ 230 w 311"/>
                  <a:gd name="T31" fmla="*/ 21 h 41"/>
                  <a:gd name="T32" fmla="*/ 269 w 311"/>
                  <a:gd name="T33" fmla="*/ 29 h 41"/>
                  <a:gd name="T34" fmla="*/ 305 w 311"/>
                  <a:gd name="T35" fmla="*/ 41 h 41"/>
                  <a:gd name="T36" fmla="*/ 311 w 311"/>
                  <a:gd name="T37" fmla="*/ 27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1"/>
                  <a:gd name="T58" fmla="*/ 0 h 41"/>
                  <a:gd name="T59" fmla="*/ 311 w 311"/>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1" h="41">
                    <a:moveTo>
                      <a:pt x="311" y="27"/>
                    </a:moveTo>
                    <a:lnTo>
                      <a:pt x="273" y="16"/>
                    </a:lnTo>
                    <a:lnTo>
                      <a:pt x="232" y="8"/>
                    </a:lnTo>
                    <a:lnTo>
                      <a:pt x="194" y="2"/>
                    </a:lnTo>
                    <a:lnTo>
                      <a:pt x="155" y="0"/>
                    </a:lnTo>
                    <a:lnTo>
                      <a:pt x="115" y="2"/>
                    </a:lnTo>
                    <a:lnTo>
                      <a:pt x="77" y="8"/>
                    </a:lnTo>
                    <a:lnTo>
                      <a:pt x="38" y="16"/>
                    </a:lnTo>
                    <a:lnTo>
                      <a:pt x="0" y="27"/>
                    </a:lnTo>
                    <a:lnTo>
                      <a:pt x="6" y="41"/>
                    </a:lnTo>
                    <a:lnTo>
                      <a:pt x="42" y="29"/>
                    </a:lnTo>
                    <a:lnTo>
                      <a:pt x="79" y="21"/>
                    </a:lnTo>
                    <a:lnTo>
                      <a:pt x="117" y="16"/>
                    </a:lnTo>
                    <a:lnTo>
                      <a:pt x="155" y="14"/>
                    </a:lnTo>
                    <a:lnTo>
                      <a:pt x="192" y="16"/>
                    </a:lnTo>
                    <a:lnTo>
                      <a:pt x="230" y="21"/>
                    </a:lnTo>
                    <a:lnTo>
                      <a:pt x="269" y="29"/>
                    </a:lnTo>
                    <a:lnTo>
                      <a:pt x="305" y="41"/>
                    </a:lnTo>
                    <a:lnTo>
                      <a:pt x="311" y="27"/>
                    </a:lnTo>
                    <a:close/>
                  </a:path>
                </a:pathLst>
              </a:custGeom>
              <a:solidFill>
                <a:srgbClr val="0099FF"/>
              </a:solidFill>
              <a:ln w="9525">
                <a:noFill/>
                <a:round/>
                <a:headEnd/>
                <a:tailEnd/>
              </a:ln>
            </p:spPr>
            <p:txBody>
              <a:bodyPr/>
              <a:lstStyle/>
              <a:p>
                <a:endParaRPr lang="en-US"/>
              </a:p>
            </p:txBody>
          </p:sp>
          <p:sp>
            <p:nvSpPr>
              <p:cNvPr id="27913" name="Freeform 1229"/>
              <p:cNvSpPr>
                <a:spLocks/>
              </p:cNvSpPr>
              <p:nvPr/>
            </p:nvSpPr>
            <p:spPr bwMode="auto">
              <a:xfrm>
                <a:off x="1296" y="945"/>
                <a:ext cx="307" cy="238"/>
              </a:xfrm>
              <a:custGeom>
                <a:avLst/>
                <a:gdLst>
                  <a:gd name="T0" fmla="*/ 307 w 307"/>
                  <a:gd name="T1" fmla="*/ 229 h 238"/>
                  <a:gd name="T2" fmla="*/ 273 w 307"/>
                  <a:gd name="T3" fmla="*/ 188 h 238"/>
                  <a:gd name="T4" fmla="*/ 236 w 307"/>
                  <a:gd name="T5" fmla="*/ 152 h 238"/>
                  <a:gd name="T6" fmla="*/ 200 w 307"/>
                  <a:gd name="T7" fmla="*/ 117 h 238"/>
                  <a:gd name="T8" fmla="*/ 163 w 307"/>
                  <a:gd name="T9" fmla="*/ 87 h 238"/>
                  <a:gd name="T10" fmla="*/ 125 w 307"/>
                  <a:gd name="T11" fmla="*/ 60 h 238"/>
                  <a:gd name="T12" fmla="*/ 85 w 307"/>
                  <a:gd name="T13" fmla="*/ 37 h 238"/>
                  <a:gd name="T14" fmla="*/ 46 w 307"/>
                  <a:gd name="T15" fmla="*/ 18 h 238"/>
                  <a:gd name="T16" fmla="*/ 6 w 307"/>
                  <a:gd name="T17" fmla="*/ 0 h 238"/>
                  <a:gd name="T18" fmla="*/ 0 w 307"/>
                  <a:gd name="T19" fmla="*/ 14 h 238"/>
                  <a:gd name="T20" fmla="*/ 40 w 307"/>
                  <a:gd name="T21" fmla="*/ 29 h 238"/>
                  <a:gd name="T22" fmla="*/ 79 w 307"/>
                  <a:gd name="T23" fmla="*/ 48 h 238"/>
                  <a:gd name="T24" fmla="*/ 117 w 307"/>
                  <a:gd name="T25" fmla="*/ 71 h 238"/>
                  <a:gd name="T26" fmla="*/ 154 w 307"/>
                  <a:gd name="T27" fmla="*/ 98 h 238"/>
                  <a:gd name="T28" fmla="*/ 192 w 307"/>
                  <a:gd name="T29" fmla="*/ 127 h 238"/>
                  <a:gd name="T30" fmla="*/ 227 w 307"/>
                  <a:gd name="T31" fmla="*/ 161 h 238"/>
                  <a:gd name="T32" fmla="*/ 263 w 307"/>
                  <a:gd name="T33" fmla="*/ 198 h 238"/>
                  <a:gd name="T34" fmla="*/ 298 w 307"/>
                  <a:gd name="T35" fmla="*/ 238 h 238"/>
                  <a:gd name="T36" fmla="*/ 307 w 307"/>
                  <a:gd name="T37" fmla="*/ 229 h 23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07"/>
                  <a:gd name="T58" fmla="*/ 0 h 238"/>
                  <a:gd name="T59" fmla="*/ 307 w 307"/>
                  <a:gd name="T60" fmla="*/ 238 h 23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07" h="238">
                    <a:moveTo>
                      <a:pt x="307" y="229"/>
                    </a:moveTo>
                    <a:lnTo>
                      <a:pt x="273" y="188"/>
                    </a:lnTo>
                    <a:lnTo>
                      <a:pt x="236" y="152"/>
                    </a:lnTo>
                    <a:lnTo>
                      <a:pt x="200" y="117"/>
                    </a:lnTo>
                    <a:lnTo>
                      <a:pt x="163" y="87"/>
                    </a:lnTo>
                    <a:lnTo>
                      <a:pt x="125" y="60"/>
                    </a:lnTo>
                    <a:lnTo>
                      <a:pt x="85" y="37"/>
                    </a:lnTo>
                    <a:lnTo>
                      <a:pt x="46" y="18"/>
                    </a:lnTo>
                    <a:lnTo>
                      <a:pt x="6" y="0"/>
                    </a:lnTo>
                    <a:lnTo>
                      <a:pt x="0" y="14"/>
                    </a:lnTo>
                    <a:lnTo>
                      <a:pt x="40" y="29"/>
                    </a:lnTo>
                    <a:lnTo>
                      <a:pt x="79" y="48"/>
                    </a:lnTo>
                    <a:lnTo>
                      <a:pt x="117" y="71"/>
                    </a:lnTo>
                    <a:lnTo>
                      <a:pt x="154" y="98"/>
                    </a:lnTo>
                    <a:lnTo>
                      <a:pt x="192" y="127"/>
                    </a:lnTo>
                    <a:lnTo>
                      <a:pt x="227" y="161"/>
                    </a:lnTo>
                    <a:lnTo>
                      <a:pt x="263" y="198"/>
                    </a:lnTo>
                    <a:lnTo>
                      <a:pt x="298" y="238"/>
                    </a:lnTo>
                    <a:lnTo>
                      <a:pt x="307" y="229"/>
                    </a:lnTo>
                    <a:close/>
                  </a:path>
                </a:pathLst>
              </a:custGeom>
              <a:solidFill>
                <a:srgbClr val="0099FF"/>
              </a:solidFill>
              <a:ln w="9525">
                <a:noFill/>
                <a:round/>
                <a:headEnd/>
                <a:tailEnd/>
              </a:ln>
            </p:spPr>
            <p:txBody>
              <a:bodyPr/>
              <a:lstStyle/>
              <a:p>
                <a:endParaRPr lang="en-US"/>
              </a:p>
            </p:txBody>
          </p:sp>
          <p:sp>
            <p:nvSpPr>
              <p:cNvPr id="27914" name="Freeform 1230"/>
              <p:cNvSpPr>
                <a:spLocks/>
              </p:cNvSpPr>
              <p:nvPr/>
            </p:nvSpPr>
            <p:spPr bwMode="auto">
              <a:xfrm>
                <a:off x="1594" y="1174"/>
                <a:ext cx="245" cy="456"/>
              </a:xfrm>
              <a:custGeom>
                <a:avLst/>
                <a:gdLst>
                  <a:gd name="T0" fmla="*/ 245 w 245"/>
                  <a:gd name="T1" fmla="*/ 452 h 456"/>
                  <a:gd name="T2" fmla="*/ 222 w 245"/>
                  <a:gd name="T3" fmla="*/ 387 h 456"/>
                  <a:gd name="T4" fmla="*/ 197 w 245"/>
                  <a:gd name="T5" fmla="*/ 322 h 456"/>
                  <a:gd name="T6" fmla="*/ 170 w 245"/>
                  <a:gd name="T7" fmla="*/ 261 h 456"/>
                  <a:gd name="T8" fmla="*/ 142 w 245"/>
                  <a:gd name="T9" fmla="*/ 203 h 456"/>
                  <a:gd name="T10" fmla="*/ 111 w 245"/>
                  <a:gd name="T11" fmla="*/ 147 h 456"/>
                  <a:gd name="T12" fmla="*/ 78 w 245"/>
                  <a:gd name="T13" fmla="*/ 96 h 456"/>
                  <a:gd name="T14" fmla="*/ 46 w 245"/>
                  <a:gd name="T15" fmla="*/ 46 h 456"/>
                  <a:gd name="T16" fmla="*/ 9 w 245"/>
                  <a:gd name="T17" fmla="*/ 0 h 456"/>
                  <a:gd name="T18" fmla="*/ 0 w 245"/>
                  <a:gd name="T19" fmla="*/ 9 h 456"/>
                  <a:gd name="T20" fmla="*/ 34 w 245"/>
                  <a:gd name="T21" fmla="*/ 53 h 456"/>
                  <a:gd name="T22" fmla="*/ 67 w 245"/>
                  <a:gd name="T23" fmla="*/ 101 h 456"/>
                  <a:gd name="T24" fmla="*/ 99 w 245"/>
                  <a:gd name="T25" fmla="*/ 153 h 456"/>
                  <a:gd name="T26" fmla="*/ 128 w 245"/>
                  <a:gd name="T27" fmla="*/ 209 h 456"/>
                  <a:gd name="T28" fmla="*/ 157 w 245"/>
                  <a:gd name="T29" fmla="*/ 266 h 456"/>
                  <a:gd name="T30" fmla="*/ 184 w 245"/>
                  <a:gd name="T31" fmla="*/ 328 h 456"/>
                  <a:gd name="T32" fmla="*/ 209 w 245"/>
                  <a:gd name="T33" fmla="*/ 391 h 456"/>
                  <a:gd name="T34" fmla="*/ 232 w 245"/>
                  <a:gd name="T35" fmla="*/ 456 h 456"/>
                  <a:gd name="T36" fmla="*/ 245 w 245"/>
                  <a:gd name="T37" fmla="*/ 452 h 45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5"/>
                  <a:gd name="T58" fmla="*/ 0 h 456"/>
                  <a:gd name="T59" fmla="*/ 245 w 245"/>
                  <a:gd name="T60" fmla="*/ 456 h 45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5" h="456">
                    <a:moveTo>
                      <a:pt x="245" y="452"/>
                    </a:moveTo>
                    <a:lnTo>
                      <a:pt x="222" y="387"/>
                    </a:lnTo>
                    <a:lnTo>
                      <a:pt x="197" y="322"/>
                    </a:lnTo>
                    <a:lnTo>
                      <a:pt x="170" y="261"/>
                    </a:lnTo>
                    <a:lnTo>
                      <a:pt x="142" y="203"/>
                    </a:lnTo>
                    <a:lnTo>
                      <a:pt x="111" y="147"/>
                    </a:lnTo>
                    <a:lnTo>
                      <a:pt x="78" y="96"/>
                    </a:lnTo>
                    <a:lnTo>
                      <a:pt x="46" y="46"/>
                    </a:lnTo>
                    <a:lnTo>
                      <a:pt x="9" y="0"/>
                    </a:lnTo>
                    <a:lnTo>
                      <a:pt x="0" y="9"/>
                    </a:lnTo>
                    <a:lnTo>
                      <a:pt x="34" y="53"/>
                    </a:lnTo>
                    <a:lnTo>
                      <a:pt x="67" y="101"/>
                    </a:lnTo>
                    <a:lnTo>
                      <a:pt x="99" y="153"/>
                    </a:lnTo>
                    <a:lnTo>
                      <a:pt x="128" y="209"/>
                    </a:lnTo>
                    <a:lnTo>
                      <a:pt x="157" y="266"/>
                    </a:lnTo>
                    <a:lnTo>
                      <a:pt x="184" y="328"/>
                    </a:lnTo>
                    <a:lnTo>
                      <a:pt x="209" y="391"/>
                    </a:lnTo>
                    <a:lnTo>
                      <a:pt x="232" y="456"/>
                    </a:lnTo>
                    <a:lnTo>
                      <a:pt x="245" y="452"/>
                    </a:lnTo>
                    <a:close/>
                  </a:path>
                </a:pathLst>
              </a:custGeom>
              <a:solidFill>
                <a:srgbClr val="0099FF"/>
              </a:solidFill>
              <a:ln w="9525">
                <a:noFill/>
                <a:round/>
                <a:headEnd/>
                <a:tailEnd/>
              </a:ln>
            </p:spPr>
            <p:txBody>
              <a:bodyPr/>
              <a:lstStyle/>
              <a:p>
                <a:endParaRPr lang="en-US"/>
              </a:p>
            </p:txBody>
          </p:sp>
          <p:sp>
            <p:nvSpPr>
              <p:cNvPr id="27915" name="Freeform 1231"/>
              <p:cNvSpPr>
                <a:spLocks/>
              </p:cNvSpPr>
              <p:nvPr/>
            </p:nvSpPr>
            <p:spPr bwMode="auto">
              <a:xfrm>
                <a:off x="1826" y="1626"/>
                <a:ext cx="103" cy="624"/>
              </a:xfrm>
              <a:custGeom>
                <a:avLst/>
                <a:gdLst>
                  <a:gd name="T0" fmla="*/ 103 w 103"/>
                  <a:gd name="T1" fmla="*/ 624 h 624"/>
                  <a:gd name="T2" fmla="*/ 103 w 103"/>
                  <a:gd name="T3" fmla="*/ 540 h 624"/>
                  <a:gd name="T4" fmla="*/ 98 w 103"/>
                  <a:gd name="T5" fmla="*/ 459 h 624"/>
                  <a:gd name="T6" fmla="*/ 92 w 103"/>
                  <a:gd name="T7" fmla="*/ 379 h 624"/>
                  <a:gd name="T8" fmla="*/ 80 w 103"/>
                  <a:gd name="T9" fmla="*/ 298 h 624"/>
                  <a:gd name="T10" fmla="*/ 67 w 103"/>
                  <a:gd name="T11" fmla="*/ 221 h 624"/>
                  <a:gd name="T12" fmla="*/ 52 w 103"/>
                  <a:gd name="T13" fmla="*/ 146 h 624"/>
                  <a:gd name="T14" fmla="*/ 34 w 103"/>
                  <a:gd name="T15" fmla="*/ 71 h 624"/>
                  <a:gd name="T16" fmla="*/ 13 w 103"/>
                  <a:gd name="T17" fmla="*/ 0 h 624"/>
                  <a:gd name="T18" fmla="*/ 0 w 103"/>
                  <a:gd name="T19" fmla="*/ 4 h 624"/>
                  <a:gd name="T20" fmla="*/ 21 w 103"/>
                  <a:gd name="T21" fmla="*/ 75 h 624"/>
                  <a:gd name="T22" fmla="*/ 38 w 103"/>
                  <a:gd name="T23" fmla="*/ 148 h 624"/>
                  <a:gd name="T24" fmla="*/ 54 w 103"/>
                  <a:gd name="T25" fmla="*/ 223 h 624"/>
                  <a:gd name="T26" fmla="*/ 67 w 103"/>
                  <a:gd name="T27" fmla="*/ 300 h 624"/>
                  <a:gd name="T28" fmla="*/ 78 w 103"/>
                  <a:gd name="T29" fmla="*/ 379 h 624"/>
                  <a:gd name="T30" fmla="*/ 84 w 103"/>
                  <a:gd name="T31" fmla="*/ 459 h 624"/>
                  <a:gd name="T32" fmla="*/ 90 w 103"/>
                  <a:gd name="T33" fmla="*/ 542 h 624"/>
                  <a:gd name="T34" fmla="*/ 90 w 103"/>
                  <a:gd name="T35" fmla="*/ 624 h 624"/>
                  <a:gd name="T36" fmla="*/ 103 w 103"/>
                  <a:gd name="T37" fmla="*/ 624 h 62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3"/>
                  <a:gd name="T58" fmla="*/ 0 h 624"/>
                  <a:gd name="T59" fmla="*/ 103 w 103"/>
                  <a:gd name="T60" fmla="*/ 624 h 62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3" h="624">
                    <a:moveTo>
                      <a:pt x="103" y="624"/>
                    </a:moveTo>
                    <a:lnTo>
                      <a:pt x="103" y="540"/>
                    </a:lnTo>
                    <a:lnTo>
                      <a:pt x="98" y="459"/>
                    </a:lnTo>
                    <a:lnTo>
                      <a:pt x="92" y="379"/>
                    </a:lnTo>
                    <a:lnTo>
                      <a:pt x="80" y="298"/>
                    </a:lnTo>
                    <a:lnTo>
                      <a:pt x="67" y="221"/>
                    </a:lnTo>
                    <a:lnTo>
                      <a:pt x="52" y="146"/>
                    </a:lnTo>
                    <a:lnTo>
                      <a:pt x="34" y="71"/>
                    </a:lnTo>
                    <a:lnTo>
                      <a:pt x="13" y="0"/>
                    </a:lnTo>
                    <a:lnTo>
                      <a:pt x="0" y="4"/>
                    </a:lnTo>
                    <a:lnTo>
                      <a:pt x="21" y="75"/>
                    </a:lnTo>
                    <a:lnTo>
                      <a:pt x="38" y="148"/>
                    </a:lnTo>
                    <a:lnTo>
                      <a:pt x="54" y="223"/>
                    </a:lnTo>
                    <a:lnTo>
                      <a:pt x="67" y="300"/>
                    </a:lnTo>
                    <a:lnTo>
                      <a:pt x="78" y="379"/>
                    </a:lnTo>
                    <a:lnTo>
                      <a:pt x="84" y="459"/>
                    </a:lnTo>
                    <a:lnTo>
                      <a:pt x="90" y="542"/>
                    </a:lnTo>
                    <a:lnTo>
                      <a:pt x="90" y="624"/>
                    </a:lnTo>
                    <a:lnTo>
                      <a:pt x="103" y="624"/>
                    </a:lnTo>
                    <a:close/>
                  </a:path>
                </a:pathLst>
              </a:custGeom>
              <a:solidFill>
                <a:srgbClr val="0099FF"/>
              </a:solidFill>
              <a:ln w="9525">
                <a:noFill/>
                <a:round/>
                <a:headEnd/>
                <a:tailEnd/>
              </a:ln>
            </p:spPr>
            <p:txBody>
              <a:bodyPr/>
              <a:lstStyle/>
              <a:p>
                <a:endParaRPr lang="en-US"/>
              </a:p>
            </p:txBody>
          </p:sp>
          <p:sp>
            <p:nvSpPr>
              <p:cNvPr id="27916" name="Freeform 1232"/>
              <p:cNvSpPr>
                <a:spLocks/>
              </p:cNvSpPr>
              <p:nvPr/>
            </p:nvSpPr>
            <p:spPr bwMode="auto">
              <a:xfrm>
                <a:off x="1820" y="2250"/>
                <a:ext cx="109" cy="612"/>
              </a:xfrm>
              <a:custGeom>
                <a:avLst/>
                <a:gdLst>
                  <a:gd name="T0" fmla="*/ 13 w 109"/>
                  <a:gd name="T1" fmla="*/ 612 h 612"/>
                  <a:gd name="T2" fmla="*/ 35 w 109"/>
                  <a:gd name="T3" fmla="*/ 543 h 612"/>
                  <a:gd name="T4" fmla="*/ 54 w 109"/>
                  <a:gd name="T5" fmla="*/ 472 h 612"/>
                  <a:gd name="T6" fmla="*/ 71 w 109"/>
                  <a:gd name="T7" fmla="*/ 399 h 612"/>
                  <a:gd name="T8" fmla="*/ 84 w 109"/>
                  <a:gd name="T9" fmla="*/ 323 h 612"/>
                  <a:gd name="T10" fmla="*/ 96 w 109"/>
                  <a:gd name="T11" fmla="*/ 246 h 612"/>
                  <a:gd name="T12" fmla="*/ 104 w 109"/>
                  <a:gd name="T13" fmla="*/ 165 h 612"/>
                  <a:gd name="T14" fmla="*/ 107 w 109"/>
                  <a:gd name="T15" fmla="*/ 83 h 612"/>
                  <a:gd name="T16" fmla="*/ 109 w 109"/>
                  <a:gd name="T17" fmla="*/ 0 h 612"/>
                  <a:gd name="T18" fmla="*/ 96 w 109"/>
                  <a:gd name="T19" fmla="*/ 0 h 612"/>
                  <a:gd name="T20" fmla="*/ 94 w 109"/>
                  <a:gd name="T21" fmla="*/ 83 h 612"/>
                  <a:gd name="T22" fmla="*/ 90 w 109"/>
                  <a:gd name="T23" fmla="*/ 163 h 612"/>
                  <a:gd name="T24" fmla="*/ 81 w 109"/>
                  <a:gd name="T25" fmla="*/ 244 h 612"/>
                  <a:gd name="T26" fmla="*/ 71 w 109"/>
                  <a:gd name="T27" fmla="*/ 321 h 612"/>
                  <a:gd name="T28" fmla="*/ 58 w 109"/>
                  <a:gd name="T29" fmla="*/ 397 h 612"/>
                  <a:gd name="T30" fmla="*/ 40 w 109"/>
                  <a:gd name="T31" fmla="*/ 470 h 612"/>
                  <a:gd name="T32" fmla="*/ 21 w 109"/>
                  <a:gd name="T33" fmla="*/ 539 h 612"/>
                  <a:gd name="T34" fmla="*/ 0 w 109"/>
                  <a:gd name="T35" fmla="*/ 608 h 612"/>
                  <a:gd name="T36" fmla="*/ 13 w 109"/>
                  <a:gd name="T37" fmla="*/ 612 h 61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9"/>
                  <a:gd name="T58" fmla="*/ 0 h 612"/>
                  <a:gd name="T59" fmla="*/ 109 w 109"/>
                  <a:gd name="T60" fmla="*/ 612 h 61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9" h="612">
                    <a:moveTo>
                      <a:pt x="13" y="612"/>
                    </a:moveTo>
                    <a:lnTo>
                      <a:pt x="35" y="543"/>
                    </a:lnTo>
                    <a:lnTo>
                      <a:pt x="54" y="472"/>
                    </a:lnTo>
                    <a:lnTo>
                      <a:pt x="71" y="399"/>
                    </a:lnTo>
                    <a:lnTo>
                      <a:pt x="84" y="323"/>
                    </a:lnTo>
                    <a:lnTo>
                      <a:pt x="96" y="246"/>
                    </a:lnTo>
                    <a:lnTo>
                      <a:pt x="104" y="165"/>
                    </a:lnTo>
                    <a:lnTo>
                      <a:pt x="107" y="83"/>
                    </a:lnTo>
                    <a:lnTo>
                      <a:pt x="109" y="0"/>
                    </a:lnTo>
                    <a:lnTo>
                      <a:pt x="96" y="0"/>
                    </a:lnTo>
                    <a:lnTo>
                      <a:pt x="94" y="83"/>
                    </a:lnTo>
                    <a:lnTo>
                      <a:pt x="90" y="163"/>
                    </a:lnTo>
                    <a:lnTo>
                      <a:pt x="81" y="244"/>
                    </a:lnTo>
                    <a:lnTo>
                      <a:pt x="71" y="321"/>
                    </a:lnTo>
                    <a:lnTo>
                      <a:pt x="58" y="397"/>
                    </a:lnTo>
                    <a:lnTo>
                      <a:pt x="40" y="470"/>
                    </a:lnTo>
                    <a:lnTo>
                      <a:pt x="21" y="539"/>
                    </a:lnTo>
                    <a:lnTo>
                      <a:pt x="0" y="608"/>
                    </a:lnTo>
                    <a:lnTo>
                      <a:pt x="13" y="612"/>
                    </a:lnTo>
                    <a:close/>
                  </a:path>
                </a:pathLst>
              </a:custGeom>
              <a:solidFill>
                <a:srgbClr val="0099FF"/>
              </a:solidFill>
              <a:ln w="9525">
                <a:noFill/>
                <a:round/>
                <a:headEnd/>
                <a:tailEnd/>
              </a:ln>
            </p:spPr>
            <p:txBody>
              <a:bodyPr/>
              <a:lstStyle/>
              <a:p>
                <a:endParaRPr lang="en-US"/>
              </a:p>
            </p:txBody>
          </p:sp>
          <p:sp>
            <p:nvSpPr>
              <p:cNvPr id="27917" name="Freeform 1233"/>
              <p:cNvSpPr>
                <a:spLocks/>
              </p:cNvSpPr>
              <p:nvPr/>
            </p:nvSpPr>
            <p:spPr bwMode="auto">
              <a:xfrm>
                <a:off x="1588" y="2858"/>
                <a:ext cx="245" cy="428"/>
              </a:xfrm>
              <a:custGeom>
                <a:avLst/>
                <a:gdLst>
                  <a:gd name="T0" fmla="*/ 9 w 245"/>
                  <a:gd name="T1" fmla="*/ 428 h 428"/>
                  <a:gd name="T2" fmla="*/ 44 w 245"/>
                  <a:gd name="T3" fmla="*/ 388 h 428"/>
                  <a:gd name="T4" fmla="*/ 79 w 245"/>
                  <a:gd name="T5" fmla="*/ 342 h 428"/>
                  <a:gd name="T6" fmla="*/ 111 w 245"/>
                  <a:gd name="T7" fmla="*/ 294 h 428"/>
                  <a:gd name="T8" fmla="*/ 142 w 245"/>
                  <a:gd name="T9" fmla="*/ 242 h 428"/>
                  <a:gd name="T10" fmla="*/ 171 w 245"/>
                  <a:gd name="T11" fmla="*/ 189 h 428"/>
                  <a:gd name="T12" fmla="*/ 197 w 245"/>
                  <a:gd name="T13" fmla="*/ 129 h 428"/>
                  <a:gd name="T14" fmla="*/ 222 w 245"/>
                  <a:gd name="T15" fmla="*/ 70 h 428"/>
                  <a:gd name="T16" fmla="*/ 245 w 245"/>
                  <a:gd name="T17" fmla="*/ 4 h 428"/>
                  <a:gd name="T18" fmla="*/ 232 w 245"/>
                  <a:gd name="T19" fmla="*/ 0 h 428"/>
                  <a:gd name="T20" fmla="*/ 209 w 245"/>
                  <a:gd name="T21" fmla="*/ 64 h 428"/>
                  <a:gd name="T22" fmla="*/ 184 w 245"/>
                  <a:gd name="T23" fmla="*/ 125 h 428"/>
                  <a:gd name="T24" fmla="*/ 157 w 245"/>
                  <a:gd name="T25" fmla="*/ 181 h 428"/>
                  <a:gd name="T26" fmla="*/ 130 w 245"/>
                  <a:gd name="T27" fmla="*/ 237 h 428"/>
                  <a:gd name="T28" fmla="*/ 100 w 245"/>
                  <a:gd name="T29" fmla="*/ 286 h 428"/>
                  <a:gd name="T30" fmla="*/ 67 w 245"/>
                  <a:gd name="T31" fmla="*/ 334 h 428"/>
                  <a:gd name="T32" fmla="*/ 34 w 245"/>
                  <a:gd name="T33" fmla="*/ 379 h 428"/>
                  <a:gd name="T34" fmla="*/ 0 w 245"/>
                  <a:gd name="T35" fmla="*/ 421 h 428"/>
                  <a:gd name="T36" fmla="*/ 9 w 245"/>
                  <a:gd name="T37" fmla="*/ 428 h 42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5"/>
                  <a:gd name="T58" fmla="*/ 0 h 428"/>
                  <a:gd name="T59" fmla="*/ 245 w 245"/>
                  <a:gd name="T60" fmla="*/ 428 h 42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5" h="428">
                    <a:moveTo>
                      <a:pt x="9" y="428"/>
                    </a:moveTo>
                    <a:lnTo>
                      <a:pt x="44" y="388"/>
                    </a:lnTo>
                    <a:lnTo>
                      <a:pt x="79" y="342"/>
                    </a:lnTo>
                    <a:lnTo>
                      <a:pt x="111" y="294"/>
                    </a:lnTo>
                    <a:lnTo>
                      <a:pt x="142" y="242"/>
                    </a:lnTo>
                    <a:lnTo>
                      <a:pt x="171" y="189"/>
                    </a:lnTo>
                    <a:lnTo>
                      <a:pt x="197" y="129"/>
                    </a:lnTo>
                    <a:lnTo>
                      <a:pt x="222" y="70"/>
                    </a:lnTo>
                    <a:lnTo>
                      <a:pt x="245" y="4"/>
                    </a:lnTo>
                    <a:lnTo>
                      <a:pt x="232" y="0"/>
                    </a:lnTo>
                    <a:lnTo>
                      <a:pt x="209" y="64"/>
                    </a:lnTo>
                    <a:lnTo>
                      <a:pt x="184" y="125"/>
                    </a:lnTo>
                    <a:lnTo>
                      <a:pt x="157" y="181"/>
                    </a:lnTo>
                    <a:lnTo>
                      <a:pt x="130" y="237"/>
                    </a:lnTo>
                    <a:lnTo>
                      <a:pt x="100" y="286"/>
                    </a:lnTo>
                    <a:lnTo>
                      <a:pt x="67" y="334"/>
                    </a:lnTo>
                    <a:lnTo>
                      <a:pt x="34" y="379"/>
                    </a:lnTo>
                    <a:lnTo>
                      <a:pt x="0" y="421"/>
                    </a:lnTo>
                    <a:lnTo>
                      <a:pt x="9" y="428"/>
                    </a:lnTo>
                    <a:close/>
                  </a:path>
                </a:pathLst>
              </a:custGeom>
              <a:solidFill>
                <a:srgbClr val="0099FF"/>
              </a:solidFill>
              <a:ln w="9525">
                <a:noFill/>
                <a:round/>
                <a:headEnd/>
                <a:tailEnd/>
              </a:ln>
            </p:spPr>
            <p:txBody>
              <a:bodyPr/>
              <a:lstStyle/>
              <a:p>
                <a:endParaRPr lang="en-US"/>
              </a:p>
            </p:txBody>
          </p:sp>
          <p:sp>
            <p:nvSpPr>
              <p:cNvPr id="27918" name="Freeform 1234"/>
              <p:cNvSpPr>
                <a:spLocks/>
              </p:cNvSpPr>
              <p:nvPr/>
            </p:nvSpPr>
            <p:spPr bwMode="auto">
              <a:xfrm>
                <a:off x="1292" y="3279"/>
                <a:ext cx="305" cy="199"/>
              </a:xfrm>
              <a:custGeom>
                <a:avLst/>
                <a:gdLst>
                  <a:gd name="T0" fmla="*/ 4 w 305"/>
                  <a:gd name="T1" fmla="*/ 199 h 199"/>
                  <a:gd name="T2" fmla="*/ 44 w 305"/>
                  <a:gd name="T3" fmla="*/ 188 h 199"/>
                  <a:gd name="T4" fmla="*/ 83 w 305"/>
                  <a:gd name="T5" fmla="*/ 172 h 199"/>
                  <a:gd name="T6" fmla="*/ 123 w 305"/>
                  <a:gd name="T7" fmla="*/ 155 h 199"/>
                  <a:gd name="T8" fmla="*/ 162 w 305"/>
                  <a:gd name="T9" fmla="*/ 132 h 199"/>
                  <a:gd name="T10" fmla="*/ 198 w 305"/>
                  <a:gd name="T11" fmla="*/ 105 h 199"/>
                  <a:gd name="T12" fmla="*/ 234 w 305"/>
                  <a:gd name="T13" fmla="*/ 76 h 199"/>
                  <a:gd name="T14" fmla="*/ 271 w 305"/>
                  <a:gd name="T15" fmla="*/ 44 h 199"/>
                  <a:gd name="T16" fmla="*/ 305 w 305"/>
                  <a:gd name="T17" fmla="*/ 7 h 199"/>
                  <a:gd name="T18" fmla="*/ 296 w 305"/>
                  <a:gd name="T19" fmla="*/ 0 h 199"/>
                  <a:gd name="T20" fmla="*/ 261 w 305"/>
                  <a:gd name="T21" fmla="*/ 34 h 199"/>
                  <a:gd name="T22" fmla="*/ 227 w 305"/>
                  <a:gd name="T23" fmla="*/ 67 h 199"/>
                  <a:gd name="T24" fmla="*/ 190 w 305"/>
                  <a:gd name="T25" fmla="*/ 96 h 199"/>
                  <a:gd name="T26" fmla="*/ 154 w 305"/>
                  <a:gd name="T27" fmla="*/ 121 h 199"/>
                  <a:gd name="T28" fmla="*/ 115 w 305"/>
                  <a:gd name="T29" fmla="*/ 142 h 199"/>
                  <a:gd name="T30" fmla="*/ 77 w 305"/>
                  <a:gd name="T31" fmla="*/ 161 h 199"/>
                  <a:gd name="T32" fmla="*/ 39 w 305"/>
                  <a:gd name="T33" fmla="*/ 174 h 199"/>
                  <a:gd name="T34" fmla="*/ 0 w 305"/>
                  <a:gd name="T35" fmla="*/ 186 h 199"/>
                  <a:gd name="T36" fmla="*/ 4 w 305"/>
                  <a:gd name="T37" fmla="*/ 199 h 19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05"/>
                  <a:gd name="T58" fmla="*/ 0 h 199"/>
                  <a:gd name="T59" fmla="*/ 305 w 305"/>
                  <a:gd name="T60" fmla="*/ 199 h 19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05" h="199">
                    <a:moveTo>
                      <a:pt x="4" y="199"/>
                    </a:moveTo>
                    <a:lnTo>
                      <a:pt x="44" y="188"/>
                    </a:lnTo>
                    <a:lnTo>
                      <a:pt x="83" y="172"/>
                    </a:lnTo>
                    <a:lnTo>
                      <a:pt x="123" y="155"/>
                    </a:lnTo>
                    <a:lnTo>
                      <a:pt x="162" y="132"/>
                    </a:lnTo>
                    <a:lnTo>
                      <a:pt x="198" y="105"/>
                    </a:lnTo>
                    <a:lnTo>
                      <a:pt x="234" y="76"/>
                    </a:lnTo>
                    <a:lnTo>
                      <a:pt x="271" y="44"/>
                    </a:lnTo>
                    <a:lnTo>
                      <a:pt x="305" y="7"/>
                    </a:lnTo>
                    <a:lnTo>
                      <a:pt x="296" y="0"/>
                    </a:lnTo>
                    <a:lnTo>
                      <a:pt x="261" y="34"/>
                    </a:lnTo>
                    <a:lnTo>
                      <a:pt x="227" y="67"/>
                    </a:lnTo>
                    <a:lnTo>
                      <a:pt x="190" y="96"/>
                    </a:lnTo>
                    <a:lnTo>
                      <a:pt x="154" y="121"/>
                    </a:lnTo>
                    <a:lnTo>
                      <a:pt x="115" y="142"/>
                    </a:lnTo>
                    <a:lnTo>
                      <a:pt x="77" y="161"/>
                    </a:lnTo>
                    <a:lnTo>
                      <a:pt x="39" y="174"/>
                    </a:lnTo>
                    <a:lnTo>
                      <a:pt x="0" y="186"/>
                    </a:lnTo>
                    <a:lnTo>
                      <a:pt x="4" y="199"/>
                    </a:lnTo>
                    <a:close/>
                  </a:path>
                </a:pathLst>
              </a:custGeom>
              <a:solidFill>
                <a:srgbClr val="0099FF"/>
              </a:solidFill>
              <a:ln w="9525">
                <a:noFill/>
                <a:round/>
                <a:headEnd/>
                <a:tailEnd/>
              </a:ln>
            </p:spPr>
            <p:txBody>
              <a:bodyPr/>
              <a:lstStyle/>
              <a:p>
                <a:endParaRPr lang="en-US"/>
              </a:p>
            </p:txBody>
          </p:sp>
          <p:sp>
            <p:nvSpPr>
              <p:cNvPr id="27919" name="Freeform 1235"/>
              <p:cNvSpPr>
                <a:spLocks/>
              </p:cNvSpPr>
              <p:nvPr/>
            </p:nvSpPr>
            <p:spPr bwMode="auto">
              <a:xfrm>
                <a:off x="987" y="3430"/>
                <a:ext cx="309" cy="60"/>
              </a:xfrm>
              <a:custGeom>
                <a:avLst/>
                <a:gdLst>
                  <a:gd name="T0" fmla="*/ 0 w 309"/>
                  <a:gd name="T1" fmla="*/ 14 h 60"/>
                  <a:gd name="T2" fmla="*/ 39 w 309"/>
                  <a:gd name="T3" fmla="*/ 29 h 60"/>
                  <a:gd name="T4" fmla="*/ 77 w 309"/>
                  <a:gd name="T5" fmla="*/ 43 h 60"/>
                  <a:gd name="T6" fmla="*/ 115 w 309"/>
                  <a:gd name="T7" fmla="*/ 52 h 60"/>
                  <a:gd name="T8" fmla="*/ 154 w 309"/>
                  <a:gd name="T9" fmla="*/ 58 h 60"/>
                  <a:gd name="T10" fmla="*/ 194 w 309"/>
                  <a:gd name="T11" fmla="*/ 60 h 60"/>
                  <a:gd name="T12" fmla="*/ 232 w 309"/>
                  <a:gd name="T13" fmla="*/ 60 h 60"/>
                  <a:gd name="T14" fmla="*/ 271 w 309"/>
                  <a:gd name="T15" fmla="*/ 56 h 60"/>
                  <a:gd name="T16" fmla="*/ 309 w 309"/>
                  <a:gd name="T17" fmla="*/ 48 h 60"/>
                  <a:gd name="T18" fmla="*/ 305 w 309"/>
                  <a:gd name="T19" fmla="*/ 35 h 60"/>
                  <a:gd name="T20" fmla="*/ 269 w 309"/>
                  <a:gd name="T21" fmla="*/ 43 h 60"/>
                  <a:gd name="T22" fmla="*/ 230 w 309"/>
                  <a:gd name="T23" fmla="*/ 46 h 60"/>
                  <a:gd name="T24" fmla="*/ 194 w 309"/>
                  <a:gd name="T25" fmla="*/ 46 h 60"/>
                  <a:gd name="T26" fmla="*/ 156 w 309"/>
                  <a:gd name="T27" fmla="*/ 44 h 60"/>
                  <a:gd name="T28" fmla="*/ 119 w 309"/>
                  <a:gd name="T29" fmla="*/ 39 h 60"/>
                  <a:gd name="T30" fmla="*/ 81 w 309"/>
                  <a:gd name="T31" fmla="*/ 29 h 60"/>
                  <a:gd name="T32" fmla="*/ 42 w 309"/>
                  <a:gd name="T33" fmla="*/ 16 h 60"/>
                  <a:gd name="T34" fmla="*/ 6 w 309"/>
                  <a:gd name="T35" fmla="*/ 0 h 60"/>
                  <a:gd name="T36" fmla="*/ 0 w 309"/>
                  <a:gd name="T37" fmla="*/ 14 h 6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09"/>
                  <a:gd name="T58" fmla="*/ 0 h 60"/>
                  <a:gd name="T59" fmla="*/ 309 w 309"/>
                  <a:gd name="T60" fmla="*/ 60 h 6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09" h="60">
                    <a:moveTo>
                      <a:pt x="0" y="14"/>
                    </a:moveTo>
                    <a:lnTo>
                      <a:pt x="39" y="29"/>
                    </a:lnTo>
                    <a:lnTo>
                      <a:pt x="77" y="43"/>
                    </a:lnTo>
                    <a:lnTo>
                      <a:pt x="115" y="52"/>
                    </a:lnTo>
                    <a:lnTo>
                      <a:pt x="154" y="58"/>
                    </a:lnTo>
                    <a:lnTo>
                      <a:pt x="194" y="60"/>
                    </a:lnTo>
                    <a:lnTo>
                      <a:pt x="232" y="60"/>
                    </a:lnTo>
                    <a:lnTo>
                      <a:pt x="271" y="56"/>
                    </a:lnTo>
                    <a:lnTo>
                      <a:pt x="309" y="48"/>
                    </a:lnTo>
                    <a:lnTo>
                      <a:pt x="305" y="35"/>
                    </a:lnTo>
                    <a:lnTo>
                      <a:pt x="269" y="43"/>
                    </a:lnTo>
                    <a:lnTo>
                      <a:pt x="230" y="46"/>
                    </a:lnTo>
                    <a:lnTo>
                      <a:pt x="194" y="46"/>
                    </a:lnTo>
                    <a:lnTo>
                      <a:pt x="156" y="44"/>
                    </a:lnTo>
                    <a:lnTo>
                      <a:pt x="119" y="39"/>
                    </a:lnTo>
                    <a:lnTo>
                      <a:pt x="81" y="29"/>
                    </a:lnTo>
                    <a:lnTo>
                      <a:pt x="42" y="16"/>
                    </a:lnTo>
                    <a:lnTo>
                      <a:pt x="6" y="0"/>
                    </a:lnTo>
                    <a:lnTo>
                      <a:pt x="0" y="14"/>
                    </a:lnTo>
                    <a:close/>
                  </a:path>
                </a:pathLst>
              </a:custGeom>
              <a:solidFill>
                <a:srgbClr val="0099FF"/>
              </a:solidFill>
              <a:ln w="9525">
                <a:noFill/>
                <a:round/>
                <a:headEnd/>
                <a:tailEnd/>
              </a:ln>
            </p:spPr>
            <p:txBody>
              <a:bodyPr/>
              <a:lstStyle/>
              <a:p>
                <a:endParaRPr lang="en-US"/>
              </a:p>
            </p:txBody>
          </p:sp>
          <p:sp>
            <p:nvSpPr>
              <p:cNvPr id="27920" name="Freeform 1236"/>
              <p:cNvSpPr>
                <a:spLocks/>
              </p:cNvSpPr>
              <p:nvPr/>
            </p:nvSpPr>
            <p:spPr bwMode="auto">
              <a:xfrm>
                <a:off x="732" y="3227"/>
                <a:ext cx="261" cy="217"/>
              </a:xfrm>
              <a:custGeom>
                <a:avLst/>
                <a:gdLst>
                  <a:gd name="T0" fmla="*/ 0 w 261"/>
                  <a:gd name="T1" fmla="*/ 8 h 217"/>
                  <a:gd name="T2" fmla="*/ 27 w 261"/>
                  <a:gd name="T3" fmla="*/ 42 h 217"/>
                  <a:gd name="T4" fmla="*/ 58 w 261"/>
                  <a:gd name="T5" fmla="*/ 73 h 217"/>
                  <a:gd name="T6" fmla="*/ 88 w 261"/>
                  <a:gd name="T7" fmla="*/ 102 h 217"/>
                  <a:gd name="T8" fmla="*/ 119 w 261"/>
                  <a:gd name="T9" fmla="*/ 130 h 217"/>
                  <a:gd name="T10" fmla="*/ 152 w 261"/>
                  <a:gd name="T11" fmla="*/ 155 h 217"/>
                  <a:gd name="T12" fmla="*/ 184 w 261"/>
                  <a:gd name="T13" fmla="*/ 178 h 217"/>
                  <a:gd name="T14" fmla="*/ 219 w 261"/>
                  <a:gd name="T15" fmla="*/ 198 h 217"/>
                  <a:gd name="T16" fmla="*/ 255 w 261"/>
                  <a:gd name="T17" fmla="*/ 217 h 217"/>
                  <a:gd name="T18" fmla="*/ 261 w 261"/>
                  <a:gd name="T19" fmla="*/ 203 h 217"/>
                  <a:gd name="T20" fmla="*/ 226 w 261"/>
                  <a:gd name="T21" fmla="*/ 186 h 217"/>
                  <a:gd name="T22" fmla="*/ 192 w 261"/>
                  <a:gd name="T23" fmla="*/ 167 h 217"/>
                  <a:gd name="T24" fmla="*/ 159 w 261"/>
                  <a:gd name="T25" fmla="*/ 144 h 217"/>
                  <a:gd name="T26" fmla="*/ 129 w 261"/>
                  <a:gd name="T27" fmla="*/ 119 h 217"/>
                  <a:gd name="T28" fmla="*/ 96 w 261"/>
                  <a:gd name="T29" fmla="*/ 92 h 217"/>
                  <a:gd name="T30" fmla="*/ 67 w 261"/>
                  <a:gd name="T31" fmla="*/ 63 h 217"/>
                  <a:gd name="T32" fmla="*/ 38 w 261"/>
                  <a:gd name="T33" fmla="*/ 33 h 217"/>
                  <a:gd name="T34" fmla="*/ 10 w 261"/>
                  <a:gd name="T35" fmla="*/ 0 h 217"/>
                  <a:gd name="T36" fmla="*/ 0 w 261"/>
                  <a:gd name="T37" fmla="*/ 8 h 2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61"/>
                  <a:gd name="T58" fmla="*/ 0 h 217"/>
                  <a:gd name="T59" fmla="*/ 261 w 261"/>
                  <a:gd name="T60" fmla="*/ 217 h 2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61" h="217">
                    <a:moveTo>
                      <a:pt x="0" y="8"/>
                    </a:moveTo>
                    <a:lnTo>
                      <a:pt x="27" y="42"/>
                    </a:lnTo>
                    <a:lnTo>
                      <a:pt x="58" y="73"/>
                    </a:lnTo>
                    <a:lnTo>
                      <a:pt x="88" y="102"/>
                    </a:lnTo>
                    <a:lnTo>
                      <a:pt x="119" y="130"/>
                    </a:lnTo>
                    <a:lnTo>
                      <a:pt x="152" y="155"/>
                    </a:lnTo>
                    <a:lnTo>
                      <a:pt x="184" y="178"/>
                    </a:lnTo>
                    <a:lnTo>
                      <a:pt x="219" y="198"/>
                    </a:lnTo>
                    <a:lnTo>
                      <a:pt x="255" y="217"/>
                    </a:lnTo>
                    <a:lnTo>
                      <a:pt x="261" y="203"/>
                    </a:lnTo>
                    <a:lnTo>
                      <a:pt x="226" y="186"/>
                    </a:lnTo>
                    <a:lnTo>
                      <a:pt x="192" y="167"/>
                    </a:lnTo>
                    <a:lnTo>
                      <a:pt x="159" y="144"/>
                    </a:lnTo>
                    <a:lnTo>
                      <a:pt x="129" y="119"/>
                    </a:lnTo>
                    <a:lnTo>
                      <a:pt x="96" y="92"/>
                    </a:lnTo>
                    <a:lnTo>
                      <a:pt x="67" y="63"/>
                    </a:lnTo>
                    <a:lnTo>
                      <a:pt x="38" y="33"/>
                    </a:lnTo>
                    <a:lnTo>
                      <a:pt x="10" y="0"/>
                    </a:lnTo>
                    <a:lnTo>
                      <a:pt x="0" y="8"/>
                    </a:lnTo>
                    <a:close/>
                  </a:path>
                </a:pathLst>
              </a:custGeom>
              <a:solidFill>
                <a:srgbClr val="0099FF"/>
              </a:solidFill>
              <a:ln w="9525">
                <a:noFill/>
                <a:round/>
                <a:headEnd/>
                <a:tailEnd/>
              </a:ln>
            </p:spPr>
            <p:txBody>
              <a:bodyPr/>
              <a:lstStyle/>
              <a:p>
                <a:endParaRPr lang="en-US"/>
              </a:p>
            </p:txBody>
          </p:sp>
          <p:sp>
            <p:nvSpPr>
              <p:cNvPr id="27921" name="Freeform 1237"/>
              <p:cNvSpPr>
                <a:spLocks/>
              </p:cNvSpPr>
              <p:nvPr/>
            </p:nvSpPr>
            <p:spPr bwMode="auto">
              <a:xfrm>
                <a:off x="554" y="2924"/>
                <a:ext cx="188" cy="311"/>
              </a:xfrm>
              <a:custGeom>
                <a:avLst/>
                <a:gdLst>
                  <a:gd name="T0" fmla="*/ 0 w 188"/>
                  <a:gd name="T1" fmla="*/ 5 h 311"/>
                  <a:gd name="T2" fmla="*/ 19 w 188"/>
                  <a:gd name="T3" fmla="*/ 48 h 311"/>
                  <a:gd name="T4" fmla="*/ 38 w 188"/>
                  <a:gd name="T5" fmla="*/ 90 h 311"/>
                  <a:gd name="T6" fmla="*/ 59 w 188"/>
                  <a:gd name="T7" fmla="*/ 130 h 311"/>
                  <a:gd name="T8" fmla="*/ 80 w 188"/>
                  <a:gd name="T9" fmla="*/ 169 h 311"/>
                  <a:gd name="T10" fmla="*/ 103 w 188"/>
                  <a:gd name="T11" fmla="*/ 207 h 311"/>
                  <a:gd name="T12" fmla="*/ 126 w 188"/>
                  <a:gd name="T13" fmla="*/ 243 h 311"/>
                  <a:gd name="T14" fmla="*/ 151 w 188"/>
                  <a:gd name="T15" fmla="*/ 278 h 311"/>
                  <a:gd name="T16" fmla="*/ 178 w 188"/>
                  <a:gd name="T17" fmla="*/ 311 h 311"/>
                  <a:gd name="T18" fmla="*/ 188 w 188"/>
                  <a:gd name="T19" fmla="*/ 303 h 311"/>
                  <a:gd name="T20" fmla="*/ 163 w 188"/>
                  <a:gd name="T21" fmla="*/ 270 h 311"/>
                  <a:gd name="T22" fmla="*/ 138 w 188"/>
                  <a:gd name="T23" fmla="*/ 236 h 311"/>
                  <a:gd name="T24" fmla="*/ 115 w 188"/>
                  <a:gd name="T25" fmla="*/ 199 h 311"/>
                  <a:gd name="T26" fmla="*/ 92 w 188"/>
                  <a:gd name="T27" fmla="*/ 163 h 311"/>
                  <a:gd name="T28" fmla="*/ 71 w 188"/>
                  <a:gd name="T29" fmla="*/ 123 h 311"/>
                  <a:gd name="T30" fmla="*/ 49 w 188"/>
                  <a:gd name="T31" fmla="*/ 84 h 311"/>
                  <a:gd name="T32" fmla="*/ 30 w 188"/>
                  <a:gd name="T33" fmla="*/ 42 h 311"/>
                  <a:gd name="T34" fmla="*/ 13 w 188"/>
                  <a:gd name="T35" fmla="*/ 0 h 311"/>
                  <a:gd name="T36" fmla="*/ 0 w 188"/>
                  <a:gd name="T37" fmla="*/ 5 h 31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88"/>
                  <a:gd name="T58" fmla="*/ 0 h 311"/>
                  <a:gd name="T59" fmla="*/ 188 w 188"/>
                  <a:gd name="T60" fmla="*/ 311 h 31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88" h="311">
                    <a:moveTo>
                      <a:pt x="0" y="5"/>
                    </a:moveTo>
                    <a:lnTo>
                      <a:pt x="19" y="48"/>
                    </a:lnTo>
                    <a:lnTo>
                      <a:pt x="38" y="90"/>
                    </a:lnTo>
                    <a:lnTo>
                      <a:pt x="59" y="130"/>
                    </a:lnTo>
                    <a:lnTo>
                      <a:pt x="80" y="169"/>
                    </a:lnTo>
                    <a:lnTo>
                      <a:pt x="103" y="207"/>
                    </a:lnTo>
                    <a:lnTo>
                      <a:pt x="126" y="243"/>
                    </a:lnTo>
                    <a:lnTo>
                      <a:pt x="151" y="278"/>
                    </a:lnTo>
                    <a:lnTo>
                      <a:pt x="178" y="311"/>
                    </a:lnTo>
                    <a:lnTo>
                      <a:pt x="188" y="303"/>
                    </a:lnTo>
                    <a:lnTo>
                      <a:pt x="163" y="270"/>
                    </a:lnTo>
                    <a:lnTo>
                      <a:pt x="138" y="236"/>
                    </a:lnTo>
                    <a:lnTo>
                      <a:pt x="115" y="199"/>
                    </a:lnTo>
                    <a:lnTo>
                      <a:pt x="92" y="163"/>
                    </a:lnTo>
                    <a:lnTo>
                      <a:pt x="71" y="123"/>
                    </a:lnTo>
                    <a:lnTo>
                      <a:pt x="49" y="84"/>
                    </a:lnTo>
                    <a:lnTo>
                      <a:pt x="30" y="42"/>
                    </a:lnTo>
                    <a:lnTo>
                      <a:pt x="13" y="0"/>
                    </a:lnTo>
                    <a:lnTo>
                      <a:pt x="0" y="5"/>
                    </a:lnTo>
                    <a:close/>
                  </a:path>
                </a:pathLst>
              </a:custGeom>
              <a:solidFill>
                <a:srgbClr val="0099FF"/>
              </a:solidFill>
              <a:ln w="9525">
                <a:noFill/>
                <a:round/>
                <a:headEnd/>
                <a:tailEnd/>
              </a:ln>
            </p:spPr>
            <p:txBody>
              <a:bodyPr/>
              <a:lstStyle/>
              <a:p>
                <a:endParaRPr lang="en-US"/>
              </a:p>
            </p:txBody>
          </p:sp>
          <p:sp>
            <p:nvSpPr>
              <p:cNvPr id="27922" name="Freeform 1238"/>
              <p:cNvSpPr>
                <a:spLocks/>
              </p:cNvSpPr>
              <p:nvPr/>
            </p:nvSpPr>
            <p:spPr bwMode="auto">
              <a:xfrm>
                <a:off x="446" y="2565"/>
                <a:ext cx="121" cy="364"/>
              </a:xfrm>
              <a:custGeom>
                <a:avLst/>
                <a:gdLst>
                  <a:gd name="T0" fmla="*/ 0 w 121"/>
                  <a:gd name="T1" fmla="*/ 2 h 364"/>
                  <a:gd name="T2" fmla="*/ 10 w 121"/>
                  <a:gd name="T3" fmla="*/ 50 h 364"/>
                  <a:gd name="T4" fmla="*/ 21 w 121"/>
                  <a:gd name="T5" fmla="*/ 98 h 364"/>
                  <a:gd name="T6" fmla="*/ 33 w 121"/>
                  <a:gd name="T7" fmla="*/ 144 h 364"/>
                  <a:gd name="T8" fmla="*/ 46 w 121"/>
                  <a:gd name="T9" fmla="*/ 190 h 364"/>
                  <a:gd name="T10" fmla="*/ 60 w 121"/>
                  <a:gd name="T11" fmla="*/ 236 h 364"/>
                  <a:gd name="T12" fmla="*/ 75 w 121"/>
                  <a:gd name="T13" fmla="*/ 280 h 364"/>
                  <a:gd name="T14" fmla="*/ 90 w 121"/>
                  <a:gd name="T15" fmla="*/ 322 h 364"/>
                  <a:gd name="T16" fmla="*/ 108 w 121"/>
                  <a:gd name="T17" fmla="*/ 364 h 364"/>
                  <a:gd name="T18" fmla="*/ 121 w 121"/>
                  <a:gd name="T19" fmla="*/ 359 h 364"/>
                  <a:gd name="T20" fmla="*/ 104 w 121"/>
                  <a:gd name="T21" fmla="*/ 316 h 364"/>
                  <a:gd name="T22" fmla="*/ 88 w 121"/>
                  <a:gd name="T23" fmla="*/ 274 h 364"/>
                  <a:gd name="T24" fmla="*/ 73 w 121"/>
                  <a:gd name="T25" fmla="*/ 230 h 364"/>
                  <a:gd name="T26" fmla="*/ 58 w 121"/>
                  <a:gd name="T27" fmla="*/ 186 h 364"/>
                  <a:gd name="T28" fmla="*/ 46 w 121"/>
                  <a:gd name="T29" fmla="*/ 140 h 364"/>
                  <a:gd name="T30" fmla="*/ 35 w 121"/>
                  <a:gd name="T31" fmla="*/ 94 h 364"/>
                  <a:gd name="T32" fmla="*/ 23 w 121"/>
                  <a:gd name="T33" fmla="*/ 48 h 364"/>
                  <a:gd name="T34" fmla="*/ 13 w 121"/>
                  <a:gd name="T35" fmla="*/ 0 h 364"/>
                  <a:gd name="T36" fmla="*/ 0 w 121"/>
                  <a:gd name="T37" fmla="*/ 2 h 36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1"/>
                  <a:gd name="T58" fmla="*/ 0 h 364"/>
                  <a:gd name="T59" fmla="*/ 121 w 121"/>
                  <a:gd name="T60" fmla="*/ 364 h 36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1" h="364">
                    <a:moveTo>
                      <a:pt x="0" y="2"/>
                    </a:moveTo>
                    <a:lnTo>
                      <a:pt x="10" y="50"/>
                    </a:lnTo>
                    <a:lnTo>
                      <a:pt x="21" y="98"/>
                    </a:lnTo>
                    <a:lnTo>
                      <a:pt x="33" y="144"/>
                    </a:lnTo>
                    <a:lnTo>
                      <a:pt x="46" y="190"/>
                    </a:lnTo>
                    <a:lnTo>
                      <a:pt x="60" y="236"/>
                    </a:lnTo>
                    <a:lnTo>
                      <a:pt x="75" y="280"/>
                    </a:lnTo>
                    <a:lnTo>
                      <a:pt x="90" y="322"/>
                    </a:lnTo>
                    <a:lnTo>
                      <a:pt x="108" y="364"/>
                    </a:lnTo>
                    <a:lnTo>
                      <a:pt x="121" y="359"/>
                    </a:lnTo>
                    <a:lnTo>
                      <a:pt x="104" y="316"/>
                    </a:lnTo>
                    <a:lnTo>
                      <a:pt x="88" y="274"/>
                    </a:lnTo>
                    <a:lnTo>
                      <a:pt x="73" y="230"/>
                    </a:lnTo>
                    <a:lnTo>
                      <a:pt x="58" y="186"/>
                    </a:lnTo>
                    <a:lnTo>
                      <a:pt x="46" y="140"/>
                    </a:lnTo>
                    <a:lnTo>
                      <a:pt x="35" y="94"/>
                    </a:lnTo>
                    <a:lnTo>
                      <a:pt x="23" y="48"/>
                    </a:lnTo>
                    <a:lnTo>
                      <a:pt x="13" y="0"/>
                    </a:lnTo>
                    <a:lnTo>
                      <a:pt x="0" y="2"/>
                    </a:lnTo>
                    <a:close/>
                  </a:path>
                </a:pathLst>
              </a:custGeom>
              <a:solidFill>
                <a:srgbClr val="0099FF"/>
              </a:solidFill>
              <a:ln w="9525">
                <a:noFill/>
                <a:round/>
                <a:headEnd/>
                <a:tailEnd/>
              </a:ln>
            </p:spPr>
            <p:txBody>
              <a:bodyPr/>
              <a:lstStyle/>
              <a:p>
                <a:endParaRPr lang="en-US"/>
              </a:p>
            </p:txBody>
          </p:sp>
          <p:sp>
            <p:nvSpPr>
              <p:cNvPr id="27923" name="Freeform 1239"/>
              <p:cNvSpPr>
                <a:spLocks/>
              </p:cNvSpPr>
              <p:nvPr/>
            </p:nvSpPr>
            <p:spPr bwMode="auto">
              <a:xfrm>
                <a:off x="410" y="2166"/>
                <a:ext cx="49" cy="401"/>
              </a:xfrm>
              <a:custGeom>
                <a:avLst/>
                <a:gdLst>
                  <a:gd name="T0" fmla="*/ 0 w 49"/>
                  <a:gd name="T1" fmla="*/ 0 h 401"/>
                  <a:gd name="T2" fmla="*/ 0 w 49"/>
                  <a:gd name="T3" fmla="*/ 53 h 401"/>
                  <a:gd name="T4" fmla="*/ 2 w 49"/>
                  <a:gd name="T5" fmla="*/ 103 h 401"/>
                  <a:gd name="T6" fmla="*/ 3 w 49"/>
                  <a:gd name="T7" fmla="*/ 155 h 401"/>
                  <a:gd name="T8" fmla="*/ 9 w 49"/>
                  <a:gd name="T9" fmla="*/ 205 h 401"/>
                  <a:gd name="T10" fmla="*/ 13 w 49"/>
                  <a:gd name="T11" fmla="*/ 255 h 401"/>
                  <a:gd name="T12" fmla="*/ 21 w 49"/>
                  <a:gd name="T13" fmla="*/ 305 h 401"/>
                  <a:gd name="T14" fmla="*/ 26 w 49"/>
                  <a:gd name="T15" fmla="*/ 353 h 401"/>
                  <a:gd name="T16" fmla="*/ 36 w 49"/>
                  <a:gd name="T17" fmla="*/ 401 h 401"/>
                  <a:gd name="T18" fmla="*/ 49 w 49"/>
                  <a:gd name="T19" fmla="*/ 399 h 401"/>
                  <a:gd name="T20" fmla="*/ 42 w 49"/>
                  <a:gd name="T21" fmla="*/ 351 h 401"/>
                  <a:gd name="T22" fmla="*/ 34 w 49"/>
                  <a:gd name="T23" fmla="*/ 303 h 401"/>
                  <a:gd name="T24" fmla="*/ 26 w 49"/>
                  <a:gd name="T25" fmla="*/ 255 h 401"/>
                  <a:gd name="T26" fmla="*/ 23 w 49"/>
                  <a:gd name="T27" fmla="*/ 205 h 401"/>
                  <a:gd name="T28" fmla="*/ 19 w 49"/>
                  <a:gd name="T29" fmla="*/ 155 h 401"/>
                  <a:gd name="T30" fmla="*/ 15 w 49"/>
                  <a:gd name="T31" fmla="*/ 103 h 401"/>
                  <a:gd name="T32" fmla="*/ 13 w 49"/>
                  <a:gd name="T33" fmla="*/ 52 h 401"/>
                  <a:gd name="T34" fmla="*/ 13 w 49"/>
                  <a:gd name="T35" fmla="*/ 0 h 401"/>
                  <a:gd name="T36" fmla="*/ 0 w 49"/>
                  <a:gd name="T37" fmla="*/ 0 h 40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9"/>
                  <a:gd name="T58" fmla="*/ 0 h 401"/>
                  <a:gd name="T59" fmla="*/ 49 w 49"/>
                  <a:gd name="T60" fmla="*/ 401 h 40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9" h="401">
                    <a:moveTo>
                      <a:pt x="0" y="0"/>
                    </a:moveTo>
                    <a:lnTo>
                      <a:pt x="0" y="53"/>
                    </a:lnTo>
                    <a:lnTo>
                      <a:pt x="2" y="103"/>
                    </a:lnTo>
                    <a:lnTo>
                      <a:pt x="3" y="155"/>
                    </a:lnTo>
                    <a:lnTo>
                      <a:pt x="9" y="205"/>
                    </a:lnTo>
                    <a:lnTo>
                      <a:pt x="13" y="255"/>
                    </a:lnTo>
                    <a:lnTo>
                      <a:pt x="21" y="305"/>
                    </a:lnTo>
                    <a:lnTo>
                      <a:pt x="26" y="353"/>
                    </a:lnTo>
                    <a:lnTo>
                      <a:pt x="36" y="401"/>
                    </a:lnTo>
                    <a:lnTo>
                      <a:pt x="49" y="399"/>
                    </a:lnTo>
                    <a:lnTo>
                      <a:pt x="42" y="351"/>
                    </a:lnTo>
                    <a:lnTo>
                      <a:pt x="34" y="303"/>
                    </a:lnTo>
                    <a:lnTo>
                      <a:pt x="26" y="255"/>
                    </a:lnTo>
                    <a:lnTo>
                      <a:pt x="23" y="205"/>
                    </a:lnTo>
                    <a:lnTo>
                      <a:pt x="19" y="155"/>
                    </a:lnTo>
                    <a:lnTo>
                      <a:pt x="15" y="103"/>
                    </a:lnTo>
                    <a:lnTo>
                      <a:pt x="13" y="52"/>
                    </a:lnTo>
                    <a:lnTo>
                      <a:pt x="13" y="0"/>
                    </a:lnTo>
                    <a:lnTo>
                      <a:pt x="0" y="0"/>
                    </a:lnTo>
                    <a:close/>
                  </a:path>
                </a:pathLst>
              </a:custGeom>
              <a:solidFill>
                <a:srgbClr val="0099FF"/>
              </a:solidFill>
              <a:ln w="9525">
                <a:noFill/>
                <a:round/>
                <a:headEnd/>
                <a:tailEnd/>
              </a:ln>
            </p:spPr>
            <p:txBody>
              <a:bodyPr/>
              <a:lstStyle/>
              <a:p>
                <a:endParaRPr lang="en-US"/>
              </a:p>
            </p:txBody>
          </p:sp>
          <p:sp>
            <p:nvSpPr>
              <p:cNvPr id="27924" name="Freeform 1240"/>
              <p:cNvSpPr>
                <a:spLocks/>
              </p:cNvSpPr>
              <p:nvPr/>
            </p:nvSpPr>
            <p:spPr bwMode="auto">
              <a:xfrm>
                <a:off x="410" y="1770"/>
                <a:ext cx="49" cy="396"/>
              </a:xfrm>
              <a:custGeom>
                <a:avLst/>
                <a:gdLst>
                  <a:gd name="T0" fmla="*/ 36 w 49"/>
                  <a:gd name="T1" fmla="*/ 0 h 396"/>
                  <a:gd name="T2" fmla="*/ 26 w 49"/>
                  <a:gd name="T3" fmla="*/ 46 h 396"/>
                  <a:gd name="T4" fmla="*/ 21 w 49"/>
                  <a:gd name="T5" fmla="*/ 94 h 396"/>
                  <a:gd name="T6" fmla="*/ 13 w 49"/>
                  <a:gd name="T7" fmla="*/ 142 h 396"/>
                  <a:gd name="T8" fmla="*/ 9 w 49"/>
                  <a:gd name="T9" fmla="*/ 192 h 396"/>
                  <a:gd name="T10" fmla="*/ 3 w 49"/>
                  <a:gd name="T11" fmla="*/ 242 h 396"/>
                  <a:gd name="T12" fmla="*/ 2 w 49"/>
                  <a:gd name="T13" fmla="*/ 294 h 396"/>
                  <a:gd name="T14" fmla="*/ 0 w 49"/>
                  <a:gd name="T15" fmla="*/ 344 h 396"/>
                  <a:gd name="T16" fmla="*/ 0 w 49"/>
                  <a:gd name="T17" fmla="*/ 396 h 396"/>
                  <a:gd name="T18" fmla="*/ 13 w 49"/>
                  <a:gd name="T19" fmla="*/ 396 h 396"/>
                  <a:gd name="T20" fmla="*/ 13 w 49"/>
                  <a:gd name="T21" fmla="*/ 346 h 396"/>
                  <a:gd name="T22" fmla="*/ 15 w 49"/>
                  <a:gd name="T23" fmla="*/ 294 h 396"/>
                  <a:gd name="T24" fmla="*/ 19 w 49"/>
                  <a:gd name="T25" fmla="*/ 244 h 396"/>
                  <a:gd name="T26" fmla="*/ 23 w 49"/>
                  <a:gd name="T27" fmla="*/ 194 h 396"/>
                  <a:gd name="T28" fmla="*/ 26 w 49"/>
                  <a:gd name="T29" fmla="*/ 144 h 396"/>
                  <a:gd name="T30" fmla="*/ 34 w 49"/>
                  <a:gd name="T31" fmla="*/ 96 h 396"/>
                  <a:gd name="T32" fmla="*/ 42 w 49"/>
                  <a:gd name="T33" fmla="*/ 48 h 396"/>
                  <a:gd name="T34" fmla="*/ 49 w 49"/>
                  <a:gd name="T35" fmla="*/ 2 h 396"/>
                  <a:gd name="T36" fmla="*/ 36 w 49"/>
                  <a:gd name="T37" fmla="*/ 0 h 39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9"/>
                  <a:gd name="T58" fmla="*/ 0 h 396"/>
                  <a:gd name="T59" fmla="*/ 49 w 49"/>
                  <a:gd name="T60" fmla="*/ 396 h 39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9" h="396">
                    <a:moveTo>
                      <a:pt x="36" y="0"/>
                    </a:moveTo>
                    <a:lnTo>
                      <a:pt x="26" y="46"/>
                    </a:lnTo>
                    <a:lnTo>
                      <a:pt x="21" y="94"/>
                    </a:lnTo>
                    <a:lnTo>
                      <a:pt x="13" y="142"/>
                    </a:lnTo>
                    <a:lnTo>
                      <a:pt x="9" y="192"/>
                    </a:lnTo>
                    <a:lnTo>
                      <a:pt x="3" y="242"/>
                    </a:lnTo>
                    <a:lnTo>
                      <a:pt x="2" y="294"/>
                    </a:lnTo>
                    <a:lnTo>
                      <a:pt x="0" y="344"/>
                    </a:lnTo>
                    <a:lnTo>
                      <a:pt x="0" y="396"/>
                    </a:lnTo>
                    <a:lnTo>
                      <a:pt x="13" y="396"/>
                    </a:lnTo>
                    <a:lnTo>
                      <a:pt x="13" y="346"/>
                    </a:lnTo>
                    <a:lnTo>
                      <a:pt x="15" y="294"/>
                    </a:lnTo>
                    <a:lnTo>
                      <a:pt x="19" y="244"/>
                    </a:lnTo>
                    <a:lnTo>
                      <a:pt x="23" y="194"/>
                    </a:lnTo>
                    <a:lnTo>
                      <a:pt x="26" y="144"/>
                    </a:lnTo>
                    <a:lnTo>
                      <a:pt x="34" y="96"/>
                    </a:lnTo>
                    <a:lnTo>
                      <a:pt x="42" y="48"/>
                    </a:lnTo>
                    <a:lnTo>
                      <a:pt x="49" y="2"/>
                    </a:lnTo>
                    <a:lnTo>
                      <a:pt x="36" y="0"/>
                    </a:lnTo>
                    <a:close/>
                  </a:path>
                </a:pathLst>
              </a:custGeom>
              <a:solidFill>
                <a:srgbClr val="0099FF"/>
              </a:solidFill>
              <a:ln w="9525">
                <a:noFill/>
                <a:round/>
                <a:headEnd/>
                <a:tailEnd/>
              </a:ln>
            </p:spPr>
            <p:txBody>
              <a:bodyPr/>
              <a:lstStyle/>
              <a:p>
                <a:endParaRPr lang="en-US"/>
              </a:p>
            </p:txBody>
          </p:sp>
          <p:sp>
            <p:nvSpPr>
              <p:cNvPr id="27925" name="Freeform 1241"/>
              <p:cNvSpPr>
                <a:spLocks/>
              </p:cNvSpPr>
              <p:nvPr/>
            </p:nvSpPr>
            <p:spPr bwMode="auto">
              <a:xfrm>
                <a:off x="446" y="1417"/>
                <a:ext cx="121" cy="355"/>
              </a:xfrm>
              <a:custGeom>
                <a:avLst/>
                <a:gdLst>
                  <a:gd name="T0" fmla="*/ 109 w 121"/>
                  <a:gd name="T1" fmla="*/ 0 h 355"/>
                  <a:gd name="T2" fmla="*/ 92 w 121"/>
                  <a:gd name="T3" fmla="*/ 41 h 355"/>
                  <a:gd name="T4" fmla="*/ 75 w 121"/>
                  <a:gd name="T5" fmla="*/ 83 h 355"/>
                  <a:gd name="T6" fmla="*/ 60 w 121"/>
                  <a:gd name="T7" fmla="*/ 125 h 355"/>
                  <a:gd name="T8" fmla="*/ 46 w 121"/>
                  <a:gd name="T9" fmla="*/ 169 h 355"/>
                  <a:gd name="T10" fmla="*/ 33 w 121"/>
                  <a:gd name="T11" fmla="*/ 213 h 355"/>
                  <a:gd name="T12" fmla="*/ 21 w 121"/>
                  <a:gd name="T13" fmla="*/ 259 h 355"/>
                  <a:gd name="T14" fmla="*/ 10 w 121"/>
                  <a:gd name="T15" fmla="*/ 305 h 355"/>
                  <a:gd name="T16" fmla="*/ 0 w 121"/>
                  <a:gd name="T17" fmla="*/ 353 h 355"/>
                  <a:gd name="T18" fmla="*/ 13 w 121"/>
                  <a:gd name="T19" fmla="*/ 355 h 355"/>
                  <a:gd name="T20" fmla="*/ 23 w 121"/>
                  <a:gd name="T21" fmla="*/ 309 h 355"/>
                  <a:gd name="T22" fmla="*/ 35 w 121"/>
                  <a:gd name="T23" fmla="*/ 263 h 355"/>
                  <a:gd name="T24" fmla="*/ 46 w 121"/>
                  <a:gd name="T25" fmla="*/ 217 h 355"/>
                  <a:gd name="T26" fmla="*/ 60 w 121"/>
                  <a:gd name="T27" fmla="*/ 173 h 355"/>
                  <a:gd name="T28" fmla="*/ 73 w 121"/>
                  <a:gd name="T29" fmla="*/ 131 h 355"/>
                  <a:gd name="T30" fmla="*/ 88 w 121"/>
                  <a:gd name="T31" fmla="*/ 89 h 355"/>
                  <a:gd name="T32" fmla="*/ 104 w 121"/>
                  <a:gd name="T33" fmla="*/ 46 h 355"/>
                  <a:gd name="T34" fmla="*/ 121 w 121"/>
                  <a:gd name="T35" fmla="*/ 6 h 355"/>
                  <a:gd name="T36" fmla="*/ 109 w 121"/>
                  <a:gd name="T37" fmla="*/ 0 h 35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21"/>
                  <a:gd name="T58" fmla="*/ 0 h 355"/>
                  <a:gd name="T59" fmla="*/ 121 w 121"/>
                  <a:gd name="T60" fmla="*/ 355 h 35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21" h="355">
                    <a:moveTo>
                      <a:pt x="109" y="0"/>
                    </a:moveTo>
                    <a:lnTo>
                      <a:pt x="92" y="41"/>
                    </a:lnTo>
                    <a:lnTo>
                      <a:pt x="75" y="83"/>
                    </a:lnTo>
                    <a:lnTo>
                      <a:pt x="60" y="125"/>
                    </a:lnTo>
                    <a:lnTo>
                      <a:pt x="46" y="169"/>
                    </a:lnTo>
                    <a:lnTo>
                      <a:pt x="33" y="213"/>
                    </a:lnTo>
                    <a:lnTo>
                      <a:pt x="21" y="259"/>
                    </a:lnTo>
                    <a:lnTo>
                      <a:pt x="10" y="305"/>
                    </a:lnTo>
                    <a:lnTo>
                      <a:pt x="0" y="353"/>
                    </a:lnTo>
                    <a:lnTo>
                      <a:pt x="13" y="355"/>
                    </a:lnTo>
                    <a:lnTo>
                      <a:pt x="23" y="309"/>
                    </a:lnTo>
                    <a:lnTo>
                      <a:pt x="35" y="263"/>
                    </a:lnTo>
                    <a:lnTo>
                      <a:pt x="46" y="217"/>
                    </a:lnTo>
                    <a:lnTo>
                      <a:pt x="60" y="173"/>
                    </a:lnTo>
                    <a:lnTo>
                      <a:pt x="73" y="131"/>
                    </a:lnTo>
                    <a:lnTo>
                      <a:pt x="88" y="89"/>
                    </a:lnTo>
                    <a:lnTo>
                      <a:pt x="104" y="46"/>
                    </a:lnTo>
                    <a:lnTo>
                      <a:pt x="121" y="6"/>
                    </a:lnTo>
                    <a:lnTo>
                      <a:pt x="109" y="0"/>
                    </a:lnTo>
                    <a:close/>
                  </a:path>
                </a:pathLst>
              </a:custGeom>
              <a:solidFill>
                <a:srgbClr val="0099FF"/>
              </a:solidFill>
              <a:ln w="9525">
                <a:noFill/>
                <a:round/>
                <a:headEnd/>
                <a:tailEnd/>
              </a:ln>
            </p:spPr>
            <p:txBody>
              <a:bodyPr/>
              <a:lstStyle/>
              <a:p>
                <a:endParaRPr lang="en-US"/>
              </a:p>
            </p:txBody>
          </p:sp>
          <p:sp>
            <p:nvSpPr>
              <p:cNvPr id="27926" name="Freeform 1242"/>
              <p:cNvSpPr>
                <a:spLocks/>
              </p:cNvSpPr>
              <p:nvPr/>
            </p:nvSpPr>
            <p:spPr bwMode="auto">
              <a:xfrm>
                <a:off x="555" y="1129"/>
                <a:ext cx="190" cy="294"/>
              </a:xfrm>
              <a:custGeom>
                <a:avLst/>
                <a:gdLst>
                  <a:gd name="T0" fmla="*/ 179 w 190"/>
                  <a:gd name="T1" fmla="*/ 0 h 294"/>
                  <a:gd name="T2" fmla="*/ 154 w 190"/>
                  <a:gd name="T3" fmla="*/ 31 h 294"/>
                  <a:gd name="T4" fmla="*/ 129 w 190"/>
                  <a:gd name="T5" fmla="*/ 64 h 294"/>
                  <a:gd name="T6" fmla="*/ 104 w 190"/>
                  <a:gd name="T7" fmla="*/ 96 h 294"/>
                  <a:gd name="T8" fmla="*/ 81 w 190"/>
                  <a:gd name="T9" fmla="*/ 133 h 294"/>
                  <a:gd name="T10" fmla="*/ 60 w 190"/>
                  <a:gd name="T11" fmla="*/ 169 h 294"/>
                  <a:gd name="T12" fmla="*/ 39 w 190"/>
                  <a:gd name="T13" fmla="*/ 208 h 294"/>
                  <a:gd name="T14" fmla="*/ 18 w 190"/>
                  <a:gd name="T15" fmla="*/ 248 h 294"/>
                  <a:gd name="T16" fmla="*/ 0 w 190"/>
                  <a:gd name="T17" fmla="*/ 288 h 294"/>
                  <a:gd name="T18" fmla="*/ 12 w 190"/>
                  <a:gd name="T19" fmla="*/ 294 h 294"/>
                  <a:gd name="T20" fmla="*/ 31 w 190"/>
                  <a:gd name="T21" fmla="*/ 254 h 294"/>
                  <a:gd name="T22" fmla="*/ 50 w 190"/>
                  <a:gd name="T23" fmla="*/ 215 h 294"/>
                  <a:gd name="T24" fmla="*/ 71 w 190"/>
                  <a:gd name="T25" fmla="*/ 177 h 294"/>
                  <a:gd name="T26" fmla="*/ 93 w 190"/>
                  <a:gd name="T27" fmla="*/ 141 h 294"/>
                  <a:gd name="T28" fmla="*/ 116 w 190"/>
                  <a:gd name="T29" fmla="*/ 104 h 294"/>
                  <a:gd name="T30" fmla="*/ 139 w 190"/>
                  <a:gd name="T31" fmla="*/ 71 h 294"/>
                  <a:gd name="T32" fmla="*/ 164 w 190"/>
                  <a:gd name="T33" fmla="*/ 39 h 294"/>
                  <a:gd name="T34" fmla="*/ 190 w 190"/>
                  <a:gd name="T35" fmla="*/ 8 h 294"/>
                  <a:gd name="T36" fmla="*/ 179 w 190"/>
                  <a:gd name="T37" fmla="*/ 0 h 29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90"/>
                  <a:gd name="T58" fmla="*/ 0 h 294"/>
                  <a:gd name="T59" fmla="*/ 190 w 190"/>
                  <a:gd name="T60" fmla="*/ 294 h 29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90" h="294">
                    <a:moveTo>
                      <a:pt x="179" y="0"/>
                    </a:moveTo>
                    <a:lnTo>
                      <a:pt x="154" y="31"/>
                    </a:lnTo>
                    <a:lnTo>
                      <a:pt x="129" y="64"/>
                    </a:lnTo>
                    <a:lnTo>
                      <a:pt x="104" y="96"/>
                    </a:lnTo>
                    <a:lnTo>
                      <a:pt x="81" y="133"/>
                    </a:lnTo>
                    <a:lnTo>
                      <a:pt x="60" y="169"/>
                    </a:lnTo>
                    <a:lnTo>
                      <a:pt x="39" y="208"/>
                    </a:lnTo>
                    <a:lnTo>
                      <a:pt x="18" y="248"/>
                    </a:lnTo>
                    <a:lnTo>
                      <a:pt x="0" y="288"/>
                    </a:lnTo>
                    <a:lnTo>
                      <a:pt x="12" y="294"/>
                    </a:lnTo>
                    <a:lnTo>
                      <a:pt x="31" y="254"/>
                    </a:lnTo>
                    <a:lnTo>
                      <a:pt x="50" y="215"/>
                    </a:lnTo>
                    <a:lnTo>
                      <a:pt x="71" y="177"/>
                    </a:lnTo>
                    <a:lnTo>
                      <a:pt x="93" y="141"/>
                    </a:lnTo>
                    <a:lnTo>
                      <a:pt x="116" y="104"/>
                    </a:lnTo>
                    <a:lnTo>
                      <a:pt x="139" y="71"/>
                    </a:lnTo>
                    <a:lnTo>
                      <a:pt x="164" y="39"/>
                    </a:lnTo>
                    <a:lnTo>
                      <a:pt x="190" y="8"/>
                    </a:lnTo>
                    <a:lnTo>
                      <a:pt x="179" y="0"/>
                    </a:lnTo>
                    <a:close/>
                  </a:path>
                </a:pathLst>
              </a:custGeom>
              <a:solidFill>
                <a:srgbClr val="0099FF"/>
              </a:solidFill>
              <a:ln w="9525">
                <a:noFill/>
                <a:round/>
                <a:headEnd/>
                <a:tailEnd/>
              </a:ln>
            </p:spPr>
            <p:txBody>
              <a:bodyPr/>
              <a:lstStyle/>
              <a:p>
                <a:endParaRPr lang="en-US"/>
              </a:p>
            </p:txBody>
          </p:sp>
          <p:sp>
            <p:nvSpPr>
              <p:cNvPr id="27927" name="Freeform 1243"/>
              <p:cNvSpPr>
                <a:spLocks/>
              </p:cNvSpPr>
              <p:nvPr/>
            </p:nvSpPr>
            <p:spPr bwMode="auto">
              <a:xfrm>
                <a:off x="734" y="945"/>
                <a:ext cx="263" cy="192"/>
              </a:xfrm>
              <a:custGeom>
                <a:avLst/>
                <a:gdLst>
                  <a:gd name="T0" fmla="*/ 257 w 263"/>
                  <a:gd name="T1" fmla="*/ 0 h 192"/>
                  <a:gd name="T2" fmla="*/ 221 w 263"/>
                  <a:gd name="T3" fmla="*/ 16 h 192"/>
                  <a:gd name="T4" fmla="*/ 186 w 263"/>
                  <a:gd name="T5" fmla="*/ 33 h 192"/>
                  <a:gd name="T6" fmla="*/ 151 w 263"/>
                  <a:gd name="T7" fmla="*/ 52 h 192"/>
                  <a:gd name="T8" fmla="*/ 119 w 263"/>
                  <a:gd name="T9" fmla="*/ 73 h 192"/>
                  <a:gd name="T10" fmla="*/ 88 w 263"/>
                  <a:gd name="T11" fmla="*/ 98 h 192"/>
                  <a:gd name="T12" fmla="*/ 57 w 263"/>
                  <a:gd name="T13" fmla="*/ 125 h 192"/>
                  <a:gd name="T14" fmla="*/ 29 w 263"/>
                  <a:gd name="T15" fmla="*/ 154 h 192"/>
                  <a:gd name="T16" fmla="*/ 0 w 263"/>
                  <a:gd name="T17" fmla="*/ 184 h 192"/>
                  <a:gd name="T18" fmla="*/ 11 w 263"/>
                  <a:gd name="T19" fmla="*/ 192 h 192"/>
                  <a:gd name="T20" fmla="*/ 38 w 263"/>
                  <a:gd name="T21" fmla="*/ 163 h 192"/>
                  <a:gd name="T22" fmla="*/ 67 w 263"/>
                  <a:gd name="T23" fmla="*/ 135 h 192"/>
                  <a:gd name="T24" fmla="*/ 96 w 263"/>
                  <a:gd name="T25" fmla="*/ 108 h 192"/>
                  <a:gd name="T26" fmla="*/ 127 w 263"/>
                  <a:gd name="T27" fmla="*/ 85 h 192"/>
                  <a:gd name="T28" fmla="*/ 159 w 263"/>
                  <a:gd name="T29" fmla="*/ 64 h 192"/>
                  <a:gd name="T30" fmla="*/ 192 w 263"/>
                  <a:gd name="T31" fmla="*/ 44 h 192"/>
                  <a:gd name="T32" fmla="*/ 226 w 263"/>
                  <a:gd name="T33" fmla="*/ 27 h 192"/>
                  <a:gd name="T34" fmla="*/ 263 w 263"/>
                  <a:gd name="T35" fmla="*/ 14 h 192"/>
                  <a:gd name="T36" fmla="*/ 257 w 263"/>
                  <a:gd name="T37" fmla="*/ 0 h 19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63"/>
                  <a:gd name="T58" fmla="*/ 0 h 192"/>
                  <a:gd name="T59" fmla="*/ 263 w 263"/>
                  <a:gd name="T60" fmla="*/ 192 h 19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63" h="192">
                    <a:moveTo>
                      <a:pt x="257" y="0"/>
                    </a:moveTo>
                    <a:lnTo>
                      <a:pt x="221" y="16"/>
                    </a:lnTo>
                    <a:lnTo>
                      <a:pt x="186" y="33"/>
                    </a:lnTo>
                    <a:lnTo>
                      <a:pt x="151" y="52"/>
                    </a:lnTo>
                    <a:lnTo>
                      <a:pt x="119" y="73"/>
                    </a:lnTo>
                    <a:lnTo>
                      <a:pt x="88" y="98"/>
                    </a:lnTo>
                    <a:lnTo>
                      <a:pt x="57" y="125"/>
                    </a:lnTo>
                    <a:lnTo>
                      <a:pt x="29" y="154"/>
                    </a:lnTo>
                    <a:lnTo>
                      <a:pt x="0" y="184"/>
                    </a:lnTo>
                    <a:lnTo>
                      <a:pt x="11" y="192"/>
                    </a:lnTo>
                    <a:lnTo>
                      <a:pt x="38" y="163"/>
                    </a:lnTo>
                    <a:lnTo>
                      <a:pt x="67" y="135"/>
                    </a:lnTo>
                    <a:lnTo>
                      <a:pt x="96" y="108"/>
                    </a:lnTo>
                    <a:lnTo>
                      <a:pt x="127" y="85"/>
                    </a:lnTo>
                    <a:lnTo>
                      <a:pt x="159" y="64"/>
                    </a:lnTo>
                    <a:lnTo>
                      <a:pt x="192" y="44"/>
                    </a:lnTo>
                    <a:lnTo>
                      <a:pt x="226" y="27"/>
                    </a:lnTo>
                    <a:lnTo>
                      <a:pt x="263" y="14"/>
                    </a:lnTo>
                    <a:lnTo>
                      <a:pt x="257" y="0"/>
                    </a:lnTo>
                    <a:close/>
                  </a:path>
                </a:pathLst>
              </a:custGeom>
              <a:solidFill>
                <a:srgbClr val="0099FF"/>
              </a:solidFill>
              <a:ln w="9525">
                <a:noFill/>
                <a:round/>
                <a:headEnd/>
                <a:tailEnd/>
              </a:ln>
            </p:spPr>
            <p:txBody>
              <a:bodyPr/>
              <a:lstStyle/>
              <a:p>
                <a:endParaRPr lang="en-US"/>
              </a:p>
            </p:txBody>
          </p:sp>
          <p:sp>
            <p:nvSpPr>
              <p:cNvPr id="27928" name="Freeform 1244"/>
              <p:cNvSpPr>
                <a:spLocks/>
              </p:cNvSpPr>
              <p:nvPr/>
            </p:nvSpPr>
            <p:spPr bwMode="auto">
              <a:xfrm>
                <a:off x="1196" y="938"/>
                <a:ext cx="39" cy="69"/>
              </a:xfrm>
              <a:custGeom>
                <a:avLst/>
                <a:gdLst>
                  <a:gd name="T0" fmla="*/ 14 w 39"/>
                  <a:gd name="T1" fmla="*/ 69 h 69"/>
                  <a:gd name="T2" fmla="*/ 18 w 39"/>
                  <a:gd name="T3" fmla="*/ 55 h 69"/>
                  <a:gd name="T4" fmla="*/ 21 w 39"/>
                  <a:gd name="T5" fmla="*/ 42 h 69"/>
                  <a:gd name="T6" fmla="*/ 25 w 39"/>
                  <a:gd name="T7" fmla="*/ 30 h 69"/>
                  <a:gd name="T8" fmla="*/ 31 w 39"/>
                  <a:gd name="T9" fmla="*/ 19 h 69"/>
                  <a:gd name="T10" fmla="*/ 39 w 39"/>
                  <a:gd name="T11" fmla="*/ 7 h 69"/>
                  <a:gd name="T12" fmla="*/ 27 w 39"/>
                  <a:gd name="T13" fmla="*/ 0 h 69"/>
                  <a:gd name="T14" fmla="*/ 20 w 39"/>
                  <a:gd name="T15" fmla="*/ 11 h 69"/>
                  <a:gd name="T16" fmla="*/ 14 w 39"/>
                  <a:gd name="T17" fmla="*/ 25 h 69"/>
                  <a:gd name="T18" fmla="*/ 8 w 39"/>
                  <a:gd name="T19" fmla="*/ 38 h 69"/>
                  <a:gd name="T20" fmla="*/ 4 w 39"/>
                  <a:gd name="T21" fmla="*/ 51 h 69"/>
                  <a:gd name="T22" fmla="*/ 0 w 39"/>
                  <a:gd name="T23" fmla="*/ 65 h 69"/>
                  <a:gd name="T24" fmla="*/ 14 w 39"/>
                  <a:gd name="T25" fmla="*/ 69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9"/>
                  <a:gd name="T40" fmla="*/ 0 h 69"/>
                  <a:gd name="T41" fmla="*/ 39 w 39"/>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9" h="69">
                    <a:moveTo>
                      <a:pt x="14" y="69"/>
                    </a:moveTo>
                    <a:lnTo>
                      <a:pt x="18" y="55"/>
                    </a:lnTo>
                    <a:lnTo>
                      <a:pt x="21" y="42"/>
                    </a:lnTo>
                    <a:lnTo>
                      <a:pt x="25" y="30"/>
                    </a:lnTo>
                    <a:lnTo>
                      <a:pt x="31" y="19"/>
                    </a:lnTo>
                    <a:lnTo>
                      <a:pt x="39" y="7"/>
                    </a:lnTo>
                    <a:lnTo>
                      <a:pt x="27" y="0"/>
                    </a:lnTo>
                    <a:lnTo>
                      <a:pt x="20" y="11"/>
                    </a:lnTo>
                    <a:lnTo>
                      <a:pt x="14" y="25"/>
                    </a:lnTo>
                    <a:lnTo>
                      <a:pt x="8" y="38"/>
                    </a:lnTo>
                    <a:lnTo>
                      <a:pt x="4" y="51"/>
                    </a:lnTo>
                    <a:lnTo>
                      <a:pt x="0" y="65"/>
                    </a:lnTo>
                    <a:lnTo>
                      <a:pt x="14" y="69"/>
                    </a:lnTo>
                    <a:close/>
                  </a:path>
                </a:pathLst>
              </a:custGeom>
              <a:solidFill>
                <a:srgbClr val="000000"/>
              </a:solidFill>
              <a:ln w="9525">
                <a:noFill/>
                <a:round/>
                <a:headEnd/>
                <a:tailEnd/>
              </a:ln>
            </p:spPr>
            <p:txBody>
              <a:bodyPr/>
              <a:lstStyle/>
              <a:p>
                <a:endParaRPr lang="en-US"/>
              </a:p>
            </p:txBody>
          </p:sp>
          <p:sp>
            <p:nvSpPr>
              <p:cNvPr id="27929" name="Freeform 1245"/>
              <p:cNvSpPr>
                <a:spLocks/>
              </p:cNvSpPr>
              <p:nvPr/>
            </p:nvSpPr>
            <p:spPr bwMode="auto">
              <a:xfrm>
                <a:off x="1148" y="1070"/>
                <a:ext cx="48" cy="61"/>
              </a:xfrm>
              <a:custGeom>
                <a:avLst/>
                <a:gdLst>
                  <a:gd name="T0" fmla="*/ 6 w 48"/>
                  <a:gd name="T1" fmla="*/ 61 h 61"/>
                  <a:gd name="T2" fmla="*/ 18 w 48"/>
                  <a:gd name="T3" fmla="*/ 54 h 61"/>
                  <a:gd name="T4" fmla="*/ 27 w 48"/>
                  <a:gd name="T5" fmla="*/ 46 h 61"/>
                  <a:gd name="T6" fmla="*/ 35 w 48"/>
                  <a:gd name="T7" fmla="*/ 36 h 61"/>
                  <a:gd name="T8" fmla="*/ 41 w 48"/>
                  <a:gd name="T9" fmla="*/ 25 h 61"/>
                  <a:gd name="T10" fmla="*/ 48 w 48"/>
                  <a:gd name="T11" fmla="*/ 4 h 61"/>
                  <a:gd name="T12" fmla="*/ 35 w 48"/>
                  <a:gd name="T13" fmla="*/ 0 h 61"/>
                  <a:gd name="T14" fmla="*/ 27 w 48"/>
                  <a:gd name="T15" fmla="*/ 19 h 61"/>
                  <a:gd name="T16" fmla="*/ 23 w 48"/>
                  <a:gd name="T17" fmla="*/ 29 h 61"/>
                  <a:gd name="T18" fmla="*/ 16 w 48"/>
                  <a:gd name="T19" fmla="*/ 36 h 61"/>
                  <a:gd name="T20" fmla="*/ 8 w 48"/>
                  <a:gd name="T21" fmla="*/ 44 h 61"/>
                  <a:gd name="T22" fmla="*/ 0 w 48"/>
                  <a:gd name="T23" fmla="*/ 50 h 61"/>
                  <a:gd name="T24" fmla="*/ 6 w 48"/>
                  <a:gd name="T25" fmla="*/ 61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48"/>
                  <a:gd name="T40" fmla="*/ 0 h 61"/>
                  <a:gd name="T41" fmla="*/ 48 w 48"/>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48" h="61">
                    <a:moveTo>
                      <a:pt x="6" y="61"/>
                    </a:moveTo>
                    <a:lnTo>
                      <a:pt x="18" y="54"/>
                    </a:lnTo>
                    <a:lnTo>
                      <a:pt x="27" y="46"/>
                    </a:lnTo>
                    <a:lnTo>
                      <a:pt x="35" y="36"/>
                    </a:lnTo>
                    <a:lnTo>
                      <a:pt x="41" y="25"/>
                    </a:lnTo>
                    <a:lnTo>
                      <a:pt x="48" y="4"/>
                    </a:lnTo>
                    <a:lnTo>
                      <a:pt x="35" y="0"/>
                    </a:lnTo>
                    <a:lnTo>
                      <a:pt x="27" y="19"/>
                    </a:lnTo>
                    <a:lnTo>
                      <a:pt x="23" y="29"/>
                    </a:lnTo>
                    <a:lnTo>
                      <a:pt x="16" y="36"/>
                    </a:lnTo>
                    <a:lnTo>
                      <a:pt x="8" y="44"/>
                    </a:lnTo>
                    <a:lnTo>
                      <a:pt x="0" y="50"/>
                    </a:lnTo>
                    <a:lnTo>
                      <a:pt x="6" y="61"/>
                    </a:lnTo>
                    <a:close/>
                  </a:path>
                </a:pathLst>
              </a:custGeom>
              <a:solidFill>
                <a:srgbClr val="000000"/>
              </a:solidFill>
              <a:ln w="9525">
                <a:noFill/>
                <a:round/>
                <a:headEnd/>
                <a:tailEnd/>
              </a:ln>
            </p:spPr>
            <p:txBody>
              <a:bodyPr/>
              <a:lstStyle/>
              <a:p>
                <a:endParaRPr lang="en-US"/>
              </a:p>
            </p:txBody>
          </p:sp>
          <p:sp>
            <p:nvSpPr>
              <p:cNvPr id="27930" name="Freeform 1246"/>
              <p:cNvSpPr>
                <a:spLocks/>
              </p:cNvSpPr>
              <p:nvPr/>
            </p:nvSpPr>
            <p:spPr bwMode="auto">
              <a:xfrm>
                <a:off x="1146" y="1120"/>
                <a:ext cx="8" cy="11"/>
              </a:xfrm>
              <a:custGeom>
                <a:avLst/>
                <a:gdLst>
                  <a:gd name="T0" fmla="*/ 6 w 8"/>
                  <a:gd name="T1" fmla="*/ 11 h 11"/>
                  <a:gd name="T2" fmla="*/ 0 w 8"/>
                  <a:gd name="T3" fmla="*/ 0 h 11"/>
                  <a:gd name="T4" fmla="*/ 2 w 8"/>
                  <a:gd name="T5" fmla="*/ 0 h 11"/>
                  <a:gd name="T6" fmla="*/ 8 w 8"/>
                  <a:gd name="T7" fmla="*/ 11 h 11"/>
                  <a:gd name="T8" fmla="*/ 6 w 8"/>
                  <a:gd name="T9" fmla="*/ 11 h 11"/>
                  <a:gd name="T10" fmla="*/ 0 60000 65536"/>
                  <a:gd name="T11" fmla="*/ 0 60000 65536"/>
                  <a:gd name="T12" fmla="*/ 0 60000 65536"/>
                  <a:gd name="T13" fmla="*/ 0 60000 65536"/>
                  <a:gd name="T14" fmla="*/ 0 60000 65536"/>
                  <a:gd name="T15" fmla="*/ 0 w 8"/>
                  <a:gd name="T16" fmla="*/ 0 h 11"/>
                  <a:gd name="T17" fmla="*/ 8 w 8"/>
                  <a:gd name="T18" fmla="*/ 11 h 11"/>
                </a:gdLst>
                <a:ahLst/>
                <a:cxnLst>
                  <a:cxn ang="T10">
                    <a:pos x="T0" y="T1"/>
                  </a:cxn>
                  <a:cxn ang="T11">
                    <a:pos x="T2" y="T3"/>
                  </a:cxn>
                  <a:cxn ang="T12">
                    <a:pos x="T4" y="T5"/>
                  </a:cxn>
                  <a:cxn ang="T13">
                    <a:pos x="T6" y="T7"/>
                  </a:cxn>
                  <a:cxn ang="T14">
                    <a:pos x="T8" y="T9"/>
                  </a:cxn>
                </a:cxnLst>
                <a:rect l="T15" t="T16" r="T17" b="T18"/>
                <a:pathLst>
                  <a:path w="8" h="11">
                    <a:moveTo>
                      <a:pt x="6" y="11"/>
                    </a:moveTo>
                    <a:lnTo>
                      <a:pt x="0" y="0"/>
                    </a:lnTo>
                    <a:lnTo>
                      <a:pt x="2" y="0"/>
                    </a:lnTo>
                    <a:lnTo>
                      <a:pt x="8" y="11"/>
                    </a:lnTo>
                    <a:lnTo>
                      <a:pt x="6" y="11"/>
                    </a:lnTo>
                    <a:close/>
                  </a:path>
                </a:pathLst>
              </a:custGeom>
              <a:solidFill>
                <a:srgbClr val="000000"/>
              </a:solidFill>
              <a:ln w="9525">
                <a:noFill/>
                <a:round/>
                <a:headEnd/>
                <a:tailEnd/>
              </a:ln>
            </p:spPr>
            <p:txBody>
              <a:bodyPr/>
              <a:lstStyle/>
              <a:p>
                <a:endParaRPr lang="en-US"/>
              </a:p>
            </p:txBody>
          </p:sp>
          <p:sp>
            <p:nvSpPr>
              <p:cNvPr id="27931" name="Freeform 1247"/>
              <p:cNvSpPr>
                <a:spLocks/>
              </p:cNvSpPr>
              <p:nvPr/>
            </p:nvSpPr>
            <p:spPr bwMode="auto">
              <a:xfrm>
                <a:off x="1051" y="1168"/>
                <a:ext cx="51" cy="63"/>
              </a:xfrm>
              <a:custGeom>
                <a:avLst/>
                <a:gdLst>
                  <a:gd name="T0" fmla="*/ 11 w 51"/>
                  <a:gd name="T1" fmla="*/ 63 h 63"/>
                  <a:gd name="T2" fmla="*/ 30 w 51"/>
                  <a:gd name="T3" fmla="*/ 34 h 63"/>
                  <a:gd name="T4" fmla="*/ 51 w 51"/>
                  <a:gd name="T5" fmla="*/ 8 h 63"/>
                  <a:gd name="T6" fmla="*/ 42 w 51"/>
                  <a:gd name="T7" fmla="*/ 0 h 63"/>
                  <a:gd name="T8" fmla="*/ 19 w 51"/>
                  <a:gd name="T9" fmla="*/ 25 h 63"/>
                  <a:gd name="T10" fmla="*/ 0 w 51"/>
                  <a:gd name="T11" fmla="*/ 54 h 63"/>
                  <a:gd name="T12" fmla="*/ 11 w 51"/>
                  <a:gd name="T13" fmla="*/ 63 h 63"/>
                  <a:gd name="T14" fmla="*/ 0 60000 65536"/>
                  <a:gd name="T15" fmla="*/ 0 60000 65536"/>
                  <a:gd name="T16" fmla="*/ 0 60000 65536"/>
                  <a:gd name="T17" fmla="*/ 0 60000 65536"/>
                  <a:gd name="T18" fmla="*/ 0 60000 65536"/>
                  <a:gd name="T19" fmla="*/ 0 60000 65536"/>
                  <a:gd name="T20" fmla="*/ 0 60000 65536"/>
                  <a:gd name="T21" fmla="*/ 0 w 51"/>
                  <a:gd name="T22" fmla="*/ 0 h 63"/>
                  <a:gd name="T23" fmla="*/ 51 w 51"/>
                  <a:gd name="T24" fmla="*/ 63 h 6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1" h="63">
                    <a:moveTo>
                      <a:pt x="11" y="63"/>
                    </a:moveTo>
                    <a:lnTo>
                      <a:pt x="30" y="34"/>
                    </a:lnTo>
                    <a:lnTo>
                      <a:pt x="51" y="8"/>
                    </a:lnTo>
                    <a:lnTo>
                      <a:pt x="42" y="0"/>
                    </a:lnTo>
                    <a:lnTo>
                      <a:pt x="19" y="25"/>
                    </a:lnTo>
                    <a:lnTo>
                      <a:pt x="0" y="54"/>
                    </a:lnTo>
                    <a:lnTo>
                      <a:pt x="11" y="63"/>
                    </a:lnTo>
                    <a:close/>
                  </a:path>
                </a:pathLst>
              </a:custGeom>
              <a:solidFill>
                <a:srgbClr val="000000"/>
              </a:solidFill>
              <a:ln w="9525">
                <a:noFill/>
                <a:round/>
                <a:headEnd/>
                <a:tailEnd/>
              </a:ln>
            </p:spPr>
            <p:txBody>
              <a:bodyPr/>
              <a:lstStyle/>
              <a:p>
                <a:endParaRPr lang="en-US"/>
              </a:p>
            </p:txBody>
          </p:sp>
          <p:sp>
            <p:nvSpPr>
              <p:cNvPr id="27932" name="Freeform 1248"/>
              <p:cNvSpPr>
                <a:spLocks/>
              </p:cNvSpPr>
              <p:nvPr/>
            </p:nvSpPr>
            <p:spPr bwMode="auto">
              <a:xfrm>
                <a:off x="983" y="1283"/>
                <a:ext cx="43" cy="67"/>
              </a:xfrm>
              <a:custGeom>
                <a:avLst/>
                <a:gdLst>
                  <a:gd name="T0" fmla="*/ 14 w 43"/>
                  <a:gd name="T1" fmla="*/ 67 h 67"/>
                  <a:gd name="T2" fmla="*/ 27 w 43"/>
                  <a:gd name="T3" fmla="*/ 38 h 67"/>
                  <a:gd name="T4" fmla="*/ 43 w 43"/>
                  <a:gd name="T5" fmla="*/ 6 h 67"/>
                  <a:gd name="T6" fmla="*/ 31 w 43"/>
                  <a:gd name="T7" fmla="*/ 0 h 67"/>
                  <a:gd name="T8" fmla="*/ 14 w 43"/>
                  <a:gd name="T9" fmla="*/ 31 h 67"/>
                  <a:gd name="T10" fmla="*/ 0 w 43"/>
                  <a:gd name="T11" fmla="*/ 61 h 67"/>
                  <a:gd name="T12" fmla="*/ 14 w 43"/>
                  <a:gd name="T13" fmla="*/ 67 h 67"/>
                  <a:gd name="T14" fmla="*/ 0 60000 65536"/>
                  <a:gd name="T15" fmla="*/ 0 60000 65536"/>
                  <a:gd name="T16" fmla="*/ 0 60000 65536"/>
                  <a:gd name="T17" fmla="*/ 0 60000 65536"/>
                  <a:gd name="T18" fmla="*/ 0 60000 65536"/>
                  <a:gd name="T19" fmla="*/ 0 60000 65536"/>
                  <a:gd name="T20" fmla="*/ 0 60000 65536"/>
                  <a:gd name="T21" fmla="*/ 0 w 43"/>
                  <a:gd name="T22" fmla="*/ 0 h 67"/>
                  <a:gd name="T23" fmla="*/ 43 w 43"/>
                  <a:gd name="T24" fmla="*/ 67 h 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67">
                    <a:moveTo>
                      <a:pt x="14" y="67"/>
                    </a:moveTo>
                    <a:lnTo>
                      <a:pt x="27" y="38"/>
                    </a:lnTo>
                    <a:lnTo>
                      <a:pt x="43" y="6"/>
                    </a:lnTo>
                    <a:lnTo>
                      <a:pt x="31" y="0"/>
                    </a:lnTo>
                    <a:lnTo>
                      <a:pt x="14" y="31"/>
                    </a:lnTo>
                    <a:lnTo>
                      <a:pt x="0" y="61"/>
                    </a:lnTo>
                    <a:lnTo>
                      <a:pt x="14" y="67"/>
                    </a:lnTo>
                    <a:close/>
                  </a:path>
                </a:pathLst>
              </a:custGeom>
              <a:solidFill>
                <a:srgbClr val="000000"/>
              </a:solidFill>
              <a:ln w="9525">
                <a:noFill/>
                <a:round/>
                <a:headEnd/>
                <a:tailEnd/>
              </a:ln>
            </p:spPr>
            <p:txBody>
              <a:bodyPr/>
              <a:lstStyle/>
              <a:p>
                <a:endParaRPr lang="en-US"/>
              </a:p>
            </p:txBody>
          </p:sp>
          <p:sp>
            <p:nvSpPr>
              <p:cNvPr id="27933" name="Freeform 1249"/>
              <p:cNvSpPr>
                <a:spLocks/>
              </p:cNvSpPr>
              <p:nvPr/>
            </p:nvSpPr>
            <p:spPr bwMode="auto">
              <a:xfrm>
                <a:off x="933" y="1410"/>
                <a:ext cx="37" cy="69"/>
              </a:xfrm>
              <a:custGeom>
                <a:avLst/>
                <a:gdLst>
                  <a:gd name="T0" fmla="*/ 14 w 37"/>
                  <a:gd name="T1" fmla="*/ 69 h 69"/>
                  <a:gd name="T2" fmla="*/ 33 w 37"/>
                  <a:gd name="T3" fmla="*/ 13 h 69"/>
                  <a:gd name="T4" fmla="*/ 37 w 37"/>
                  <a:gd name="T5" fmla="*/ 3 h 69"/>
                  <a:gd name="T6" fmla="*/ 23 w 37"/>
                  <a:gd name="T7" fmla="*/ 0 h 69"/>
                  <a:gd name="T8" fmla="*/ 20 w 37"/>
                  <a:gd name="T9" fmla="*/ 7 h 69"/>
                  <a:gd name="T10" fmla="*/ 0 w 37"/>
                  <a:gd name="T11" fmla="*/ 65 h 69"/>
                  <a:gd name="T12" fmla="*/ 14 w 37"/>
                  <a:gd name="T13" fmla="*/ 69 h 69"/>
                  <a:gd name="T14" fmla="*/ 0 60000 65536"/>
                  <a:gd name="T15" fmla="*/ 0 60000 65536"/>
                  <a:gd name="T16" fmla="*/ 0 60000 65536"/>
                  <a:gd name="T17" fmla="*/ 0 60000 65536"/>
                  <a:gd name="T18" fmla="*/ 0 60000 65536"/>
                  <a:gd name="T19" fmla="*/ 0 60000 65536"/>
                  <a:gd name="T20" fmla="*/ 0 60000 65536"/>
                  <a:gd name="T21" fmla="*/ 0 w 37"/>
                  <a:gd name="T22" fmla="*/ 0 h 69"/>
                  <a:gd name="T23" fmla="*/ 37 w 37"/>
                  <a:gd name="T24" fmla="*/ 69 h 6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7" h="69">
                    <a:moveTo>
                      <a:pt x="14" y="69"/>
                    </a:moveTo>
                    <a:lnTo>
                      <a:pt x="33" y="13"/>
                    </a:lnTo>
                    <a:lnTo>
                      <a:pt x="37" y="3"/>
                    </a:lnTo>
                    <a:lnTo>
                      <a:pt x="23" y="0"/>
                    </a:lnTo>
                    <a:lnTo>
                      <a:pt x="20" y="7"/>
                    </a:lnTo>
                    <a:lnTo>
                      <a:pt x="0" y="65"/>
                    </a:lnTo>
                    <a:lnTo>
                      <a:pt x="14" y="69"/>
                    </a:lnTo>
                    <a:close/>
                  </a:path>
                </a:pathLst>
              </a:custGeom>
              <a:solidFill>
                <a:srgbClr val="000000"/>
              </a:solidFill>
              <a:ln w="9525">
                <a:noFill/>
                <a:round/>
                <a:headEnd/>
                <a:tailEnd/>
              </a:ln>
            </p:spPr>
            <p:txBody>
              <a:bodyPr/>
              <a:lstStyle/>
              <a:p>
                <a:endParaRPr lang="en-US"/>
              </a:p>
            </p:txBody>
          </p:sp>
          <p:sp>
            <p:nvSpPr>
              <p:cNvPr id="27934" name="Freeform 1250"/>
              <p:cNvSpPr>
                <a:spLocks/>
              </p:cNvSpPr>
              <p:nvPr/>
            </p:nvSpPr>
            <p:spPr bwMode="auto">
              <a:xfrm>
                <a:off x="895" y="1540"/>
                <a:ext cx="31" cy="71"/>
              </a:xfrm>
              <a:custGeom>
                <a:avLst/>
                <a:gdLst>
                  <a:gd name="T0" fmla="*/ 14 w 31"/>
                  <a:gd name="T1" fmla="*/ 71 h 71"/>
                  <a:gd name="T2" fmla="*/ 15 w 31"/>
                  <a:gd name="T3" fmla="*/ 63 h 71"/>
                  <a:gd name="T4" fmla="*/ 31 w 31"/>
                  <a:gd name="T5" fmla="*/ 4 h 71"/>
                  <a:gd name="T6" fmla="*/ 17 w 31"/>
                  <a:gd name="T7" fmla="*/ 0 h 71"/>
                  <a:gd name="T8" fmla="*/ 2 w 31"/>
                  <a:gd name="T9" fmla="*/ 60 h 71"/>
                  <a:gd name="T10" fmla="*/ 0 w 31"/>
                  <a:gd name="T11" fmla="*/ 67 h 71"/>
                  <a:gd name="T12" fmla="*/ 14 w 31"/>
                  <a:gd name="T13" fmla="*/ 71 h 71"/>
                  <a:gd name="T14" fmla="*/ 0 60000 65536"/>
                  <a:gd name="T15" fmla="*/ 0 60000 65536"/>
                  <a:gd name="T16" fmla="*/ 0 60000 65536"/>
                  <a:gd name="T17" fmla="*/ 0 60000 65536"/>
                  <a:gd name="T18" fmla="*/ 0 60000 65536"/>
                  <a:gd name="T19" fmla="*/ 0 60000 65536"/>
                  <a:gd name="T20" fmla="*/ 0 60000 65536"/>
                  <a:gd name="T21" fmla="*/ 0 w 31"/>
                  <a:gd name="T22" fmla="*/ 0 h 71"/>
                  <a:gd name="T23" fmla="*/ 31 w 31"/>
                  <a:gd name="T24" fmla="*/ 71 h 7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71">
                    <a:moveTo>
                      <a:pt x="14" y="71"/>
                    </a:moveTo>
                    <a:lnTo>
                      <a:pt x="15" y="63"/>
                    </a:lnTo>
                    <a:lnTo>
                      <a:pt x="31" y="4"/>
                    </a:lnTo>
                    <a:lnTo>
                      <a:pt x="17" y="0"/>
                    </a:lnTo>
                    <a:lnTo>
                      <a:pt x="2" y="60"/>
                    </a:lnTo>
                    <a:lnTo>
                      <a:pt x="0" y="67"/>
                    </a:lnTo>
                    <a:lnTo>
                      <a:pt x="14" y="71"/>
                    </a:lnTo>
                    <a:close/>
                  </a:path>
                </a:pathLst>
              </a:custGeom>
              <a:solidFill>
                <a:srgbClr val="000000"/>
              </a:solidFill>
              <a:ln w="9525">
                <a:noFill/>
                <a:round/>
                <a:headEnd/>
                <a:tailEnd/>
              </a:ln>
            </p:spPr>
            <p:txBody>
              <a:bodyPr/>
              <a:lstStyle/>
              <a:p>
                <a:endParaRPr lang="en-US"/>
              </a:p>
            </p:txBody>
          </p:sp>
          <p:sp>
            <p:nvSpPr>
              <p:cNvPr id="27935" name="Freeform 1251"/>
              <p:cNvSpPr>
                <a:spLocks/>
              </p:cNvSpPr>
              <p:nvPr/>
            </p:nvSpPr>
            <p:spPr bwMode="auto">
              <a:xfrm>
                <a:off x="868" y="1676"/>
                <a:ext cx="25" cy="69"/>
              </a:xfrm>
              <a:custGeom>
                <a:avLst/>
                <a:gdLst>
                  <a:gd name="T0" fmla="*/ 14 w 25"/>
                  <a:gd name="T1" fmla="*/ 69 h 69"/>
                  <a:gd name="T2" fmla="*/ 14 w 25"/>
                  <a:gd name="T3" fmla="*/ 64 h 69"/>
                  <a:gd name="T4" fmla="*/ 25 w 25"/>
                  <a:gd name="T5" fmla="*/ 2 h 69"/>
                  <a:gd name="T6" fmla="*/ 12 w 25"/>
                  <a:gd name="T7" fmla="*/ 0 h 69"/>
                  <a:gd name="T8" fmla="*/ 0 w 25"/>
                  <a:gd name="T9" fmla="*/ 62 h 69"/>
                  <a:gd name="T10" fmla="*/ 0 w 25"/>
                  <a:gd name="T11" fmla="*/ 68 h 69"/>
                  <a:gd name="T12" fmla="*/ 14 w 25"/>
                  <a:gd name="T13" fmla="*/ 69 h 69"/>
                  <a:gd name="T14" fmla="*/ 0 60000 65536"/>
                  <a:gd name="T15" fmla="*/ 0 60000 65536"/>
                  <a:gd name="T16" fmla="*/ 0 60000 65536"/>
                  <a:gd name="T17" fmla="*/ 0 60000 65536"/>
                  <a:gd name="T18" fmla="*/ 0 60000 65536"/>
                  <a:gd name="T19" fmla="*/ 0 60000 65536"/>
                  <a:gd name="T20" fmla="*/ 0 60000 65536"/>
                  <a:gd name="T21" fmla="*/ 0 w 25"/>
                  <a:gd name="T22" fmla="*/ 0 h 69"/>
                  <a:gd name="T23" fmla="*/ 25 w 25"/>
                  <a:gd name="T24" fmla="*/ 69 h 6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5" h="69">
                    <a:moveTo>
                      <a:pt x="14" y="69"/>
                    </a:moveTo>
                    <a:lnTo>
                      <a:pt x="14" y="64"/>
                    </a:lnTo>
                    <a:lnTo>
                      <a:pt x="25" y="2"/>
                    </a:lnTo>
                    <a:lnTo>
                      <a:pt x="12" y="0"/>
                    </a:lnTo>
                    <a:lnTo>
                      <a:pt x="0" y="62"/>
                    </a:lnTo>
                    <a:lnTo>
                      <a:pt x="0" y="68"/>
                    </a:lnTo>
                    <a:lnTo>
                      <a:pt x="14" y="69"/>
                    </a:lnTo>
                    <a:close/>
                  </a:path>
                </a:pathLst>
              </a:custGeom>
              <a:solidFill>
                <a:srgbClr val="000000"/>
              </a:solidFill>
              <a:ln w="9525">
                <a:noFill/>
                <a:round/>
                <a:headEnd/>
                <a:tailEnd/>
              </a:ln>
            </p:spPr>
            <p:txBody>
              <a:bodyPr/>
              <a:lstStyle/>
              <a:p>
                <a:endParaRPr lang="en-US"/>
              </a:p>
            </p:txBody>
          </p:sp>
          <p:sp>
            <p:nvSpPr>
              <p:cNvPr id="27936" name="Freeform 1252"/>
              <p:cNvSpPr>
                <a:spLocks/>
              </p:cNvSpPr>
              <p:nvPr/>
            </p:nvSpPr>
            <p:spPr bwMode="auto">
              <a:xfrm>
                <a:off x="849" y="1813"/>
                <a:ext cx="23" cy="71"/>
              </a:xfrm>
              <a:custGeom>
                <a:avLst/>
                <a:gdLst>
                  <a:gd name="T0" fmla="*/ 15 w 23"/>
                  <a:gd name="T1" fmla="*/ 71 h 71"/>
                  <a:gd name="T2" fmla="*/ 0 w 23"/>
                  <a:gd name="T3" fmla="*/ 69 h 71"/>
                  <a:gd name="T4" fmla="*/ 8 w 23"/>
                  <a:gd name="T5" fmla="*/ 0 h 71"/>
                  <a:gd name="T6" fmla="*/ 23 w 23"/>
                  <a:gd name="T7" fmla="*/ 2 h 71"/>
                  <a:gd name="T8" fmla="*/ 15 w 23"/>
                  <a:gd name="T9" fmla="*/ 71 h 71"/>
                  <a:gd name="T10" fmla="*/ 0 60000 65536"/>
                  <a:gd name="T11" fmla="*/ 0 60000 65536"/>
                  <a:gd name="T12" fmla="*/ 0 60000 65536"/>
                  <a:gd name="T13" fmla="*/ 0 60000 65536"/>
                  <a:gd name="T14" fmla="*/ 0 60000 65536"/>
                  <a:gd name="T15" fmla="*/ 0 w 23"/>
                  <a:gd name="T16" fmla="*/ 0 h 71"/>
                  <a:gd name="T17" fmla="*/ 23 w 23"/>
                  <a:gd name="T18" fmla="*/ 71 h 71"/>
                </a:gdLst>
                <a:ahLst/>
                <a:cxnLst>
                  <a:cxn ang="T10">
                    <a:pos x="T0" y="T1"/>
                  </a:cxn>
                  <a:cxn ang="T11">
                    <a:pos x="T2" y="T3"/>
                  </a:cxn>
                  <a:cxn ang="T12">
                    <a:pos x="T4" y="T5"/>
                  </a:cxn>
                  <a:cxn ang="T13">
                    <a:pos x="T6" y="T7"/>
                  </a:cxn>
                  <a:cxn ang="T14">
                    <a:pos x="T8" y="T9"/>
                  </a:cxn>
                </a:cxnLst>
                <a:rect l="T15" t="T16" r="T17" b="T18"/>
                <a:pathLst>
                  <a:path w="23" h="71">
                    <a:moveTo>
                      <a:pt x="15" y="71"/>
                    </a:moveTo>
                    <a:lnTo>
                      <a:pt x="0" y="69"/>
                    </a:lnTo>
                    <a:lnTo>
                      <a:pt x="8" y="0"/>
                    </a:lnTo>
                    <a:lnTo>
                      <a:pt x="23" y="2"/>
                    </a:lnTo>
                    <a:lnTo>
                      <a:pt x="15" y="71"/>
                    </a:lnTo>
                    <a:close/>
                  </a:path>
                </a:pathLst>
              </a:custGeom>
              <a:solidFill>
                <a:srgbClr val="000000"/>
              </a:solidFill>
              <a:ln w="9525">
                <a:noFill/>
                <a:round/>
                <a:headEnd/>
                <a:tailEnd/>
              </a:ln>
            </p:spPr>
            <p:txBody>
              <a:bodyPr/>
              <a:lstStyle/>
              <a:p>
                <a:endParaRPr lang="en-US"/>
              </a:p>
            </p:txBody>
          </p:sp>
          <p:sp>
            <p:nvSpPr>
              <p:cNvPr id="27937" name="Freeform 1253"/>
              <p:cNvSpPr>
                <a:spLocks/>
              </p:cNvSpPr>
              <p:nvPr/>
            </p:nvSpPr>
            <p:spPr bwMode="auto">
              <a:xfrm>
                <a:off x="841" y="1951"/>
                <a:ext cx="18" cy="69"/>
              </a:xfrm>
              <a:custGeom>
                <a:avLst/>
                <a:gdLst>
                  <a:gd name="T0" fmla="*/ 14 w 18"/>
                  <a:gd name="T1" fmla="*/ 69 h 69"/>
                  <a:gd name="T2" fmla="*/ 16 w 18"/>
                  <a:gd name="T3" fmla="*/ 11 h 69"/>
                  <a:gd name="T4" fmla="*/ 18 w 18"/>
                  <a:gd name="T5" fmla="*/ 0 h 69"/>
                  <a:gd name="T6" fmla="*/ 4 w 18"/>
                  <a:gd name="T7" fmla="*/ 0 h 69"/>
                  <a:gd name="T8" fmla="*/ 2 w 18"/>
                  <a:gd name="T9" fmla="*/ 9 h 69"/>
                  <a:gd name="T10" fmla="*/ 0 w 18"/>
                  <a:gd name="T11" fmla="*/ 69 h 69"/>
                  <a:gd name="T12" fmla="*/ 14 w 18"/>
                  <a:gd name="T13" fmla="*/ 69 h 69"/>
                  <a:gd name="T14" fmla="*/ 0 60000 65536"/>
                  <a:gd name="T15" fmla="*/ 0 60000 65536"/>
                  <a:gd name="T16" fmla="*/ 0 60000 65536"/>
                  <a:gd name="T17" fmla="*/ 0 60000 65536"/>
                  <a:gd name="T18" fmla="*/ 0 60000 65536"/>
                  <a:gd name="T19" fmla="*/ 0 60000 65536"/>
                  <a:gd name="T20" fmla="*/ 0 60000 65536"/>
                  <a:gd name="T21" fmla="*/ 0 w 18"/>
                  <a:gd name="T22" fmla="*/ 0 h 69"/>
                  <a:gd name="T23" fmla="*/ 18 w 18"/>
                  <a:gd name="T24" fmla="*/ 69 h 6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69">
                    <a:moveTo>
                      <a:pt x="14" y="69"/>
                    </a:moveTo>
                    <a:lnTo>
                      <a:pt x="16" y="11"/>
                    </a:lnTo>
                    <a:lnTo>
                      <a:pt x="18" y="0"/>
                    </a:lnTo>
                    <a:lnTo>
                      <a:pt x="4" y="0"/>
                    </a:lnTo>
                    <a:lnTo>
                      <a:pt x="2" y="9"/>
                    </a:lnTo>
                    <a:lnTo>
                      <a:pt x="0" y="69"/>
                    </a:lnTo>
                    <a:lnTo>
                      <a:pt x="14" y="69"/>
                    </a:lnTo>
                    <a:close/>
                  </a:path>
                </a:pathLst>
              </a:custGeom>
              <a:solidFill>
                <a:srgbClr val="000000"/>
              </a:solidFill>
              <a:ln w="9525">
                <a:noFill/>
                <a:round/>
                <a:headEnd/>
                <a:tailEnd/>
              </a:ln>
            </p:spPr>
            <p:txBody>
              <a:bodyPr/>
              <a:lstStyle/>
              <a:p>
                <a:endParaRPr lang="en-US"/>
              </a:p>
            </p:txBody>
          </p:sp>
          <p:sp>
            <p:nvSpPr>
              <p:cNvPr id="27938" name="Freeform 1254"/>
              <p:cNvSpPr>
                <a:spLocks/>
              </p:cNvSpPr>
              <p:nvPr/>
            </p:nvSpPr>
            <p:spPr bwMode="auto">
              <a:xfrm>
                <a:off x="841" y="2089"/>
                <a:ext cx="16" cy="69"/>
              </a:xfrm>
              <a:custGeom>
                <a:avLst/>
                <a:gdLst>
                  <a:gd name="T0" fmla="*/ 16 w 16"/>
                  <a:gd name="T1" fmla="*/ 69 h 69"/>
                  <a:gd name="T2" fmla="*/ 14 w 16"/>
                  <a:gd name="T3" fmla="*/ 29 h 69"/>
                  <a:gd name="T4" fmla="*/ 14 w 16"/>
                  <a:gd name="T5" fmla="*/ 0 h 69"/>
                  <a:gd name="T6" fmla="*/ 0 w 16"/>
                  <a:gd name="T7" fmla="*/ 0 h 69"/>
                  <a:gd name="T8" fmla="*/ 0 w 16"/>
                  <a:gd name="T9" fmla="*/ 29 h 69"/>
                  <a:gd name="T10" fmla="*/ 2 w 16"/>
                  <a:gd name="T11" fmla="*/ 69 h 69"/>
                  <a:gd name="T12" fmla="*/ 16 w 16"/>
                  <a:gd name="T13" fmla="*/ 69 h 69"/>
                  <a:gd name="T14" fmla="*/ 0 60000 65536"/>
                  <a:gd name="T15" fmla="*/ 0 60000 65536"/>
                  <a:gd name="T16" fmla="*/ 0 60000 65536"/>
                  <a:gd name="T17" fmla="*/ 0 60000 65536"/>
                  <a:gd name="T18" fmla="*/ 0 60000 65536"/>
                  <a:gd name="T19" fmla="*/ 0 60000 65536"/>
                  <a:gd name="T20" fmla="*/ 0 60000 65536"/>
                  <a:gd name="T21" fmla="*/ 0 w 16"/>
                  <a:gd name="T22" fmla="*/ 0 h 69"/>
                  <a:gd name="T23" fmla="*/ 16 w 16"/>
                  <a:gd name="T24" fmla="*/ 69 h 6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69">
                    <a:moveTo>
                      <a:pt x="16" y="69"/>
                    </a:moveTo>
                    <a:lnTo>
                      <a:pt x="14" y="29"/>
                    </a:lnTo>
                    <a:lnTo>
                      <a:pt x="14" y="0"/>
                    </a:lnTo>
                    <a:lnTo>
                      <a:pt x="0" y="0"/>
                    </a:lnTo>
                    <a:lnTo>
                      <a:pt x="0" y="29"/>
                    </a:lnTo>
                    <a:lnTo>
                      <a:pt x="2" y="69"/>
                    </a:lnTo>
                    <a:lnTo>
                      <a:pt x="16" y="69"/>
                    </a:lnTo>
                    <a:close/>
                  </a:path>
                </a:pathLst>
              </a:custGeom>
              <a:solidFill>
                <a:srgbClr val="000000"/>
              </a:solidFill>
              <a:ln w="9525">
                <a:noFill/>
                <a:round/>
                <a:headEnd/>
                <a:tailEnd/>
              </a:ln>
            </p:spPr>
            <p:txBody>
              <a:bodyPr/>
              <a:lstStyle/>
              <a:p>
                <a:endParaRPr lang="en-US"/>
              </a:p>
            </p:txBody>
          </p:sp>
          <p:sp>
            <p:nvSpPr>
              <p:cNvPr id="27939" name="Freeform 1255"/>
              <p:cNvSpPr>
                <a:spLocks/>
              </p:cNvSpPr>
              <p:nvPr/>
            </p:nvSpPr>
            <p:spPr bwMode="auto">
              <a:xfrm>
                <a:off x="847" y="2227"/>
                <a:ext cx="21" cy="69"/>
              </a:xfrm>
              <a:custGeom>
                <a:avLst/>
                <a:gdLst>
                  <a:gd name="T0" fmla="*/ 21 w 21"/>
                  <a:gd name="T1" fmla="*/ 69 h 69"/>
                  <a:gd name="T2" fmla="*/ 17 w 21"/>
                  <a:gd name="T3" fmla="*/ 52 h 69"/>
                  <a:gd name="T4" fmla="*/ 14 w 21"/>
                  <a:gd name="T5" fmla="*/ 0 h 69"/>
                  <a:gd name="T6" fmla="*/ 0 w 21"/>
                  <a:gd name="T7" fmla="*/ 0 h 69"/>
                  <a:gd name="T8" fmla="*/ 4 w 21"/>
                  <a:gd name="T9" fmla="*/ 52 h 69"/>
                  <a:gd name="T10" fmla="*/ 6 w 21"/>
                  <a:gd name="T11" fmla="*/ 69 h 69"/>
                  <a:gd name="T12" fmla="*/ 21 w 21"/>
                  <a:gd name="T13" fmla="*/ 69 h 69"/>
                  <a:gd name="T14" fmla="*/ 0 60000 65536"/>
                  <a:gd name="T15" fmla="*/ 0 60000 65536"/>
                  <a:gd name="T16" fmla="*/ 0 60000 65536"/>
                  <a:gd name="T17" fmla="*/ 0 60000 65536"/>
                  <a:gd name="T18" fmla="*/ 0 60000 65536"/>
                  <a:gd name="T19" fmla="*/ 0 60000 65536"/>
                  <a:gd name="T20" fmla="*/ 0 60000 65536"/>
                  <a:gd name="T21" fmla="*/ 0 w 21"/>
                  <a:gd name="T22" fmla="*/ 0 h 69"/>
                  <a:gd name="T23" fmla="*/ 21 w 21"/>
                  <a:gd name="T24" fmla="*/ 69 h 6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1" h="69">
                    <a:moveTo>
                      <a:pt x="21" y="69"/>
                    </a:moveTo>
                    <a:lnTo>
                      <a:pt x="17" y="52"/>
                    </a:lnTo>
                    <a:lnTo>
                      <a:pt x="14" y="0"/>
                    </a:lnTo>
                    <a:lnTo>
                      <a:pt x="0" y="0"/>
                    </a:lnTo>
                    <a:lnTo>
                      <a:pt x="4" y="52"/>
                    </a:lnTo>
                    <a:lnTo>
                      <a:pt x="6" y="69"/>
                    </a:lnTo>
                    <a:lnTo>
                      <a:pt x="21" y="69"/>
                    </a:lnTo>
                    <a:close/>
                  </a:path>
                </a:pathLst>
              </a:custGeom>
              <a:solidFill>
                <a:srgbClr val="000000"/>
              </a:solidFill>
              <a:ln w="9525">
                <a:noFill/>
                <a:round/>
                <a:headEnd/>
                <a:tailEnd/>
              </a:ln>
            </p:spPr>
            <p:txBody>
              <a:bodyPr/>
              <a:lstStyle/>
              <a:p>
                <a:endParaRPr lang="en-US"/>
              </a:p>
            </p:txBody>
          </p:sp>
          <p:sp>
            <p:nvSpPr>
              <p:cNvPr id="27940" name="Freeform 1256"/>
              <p:cNvSpPr>
                <a:spLocks/>
              </p:cNvSpPr>
              <p:nvPr/>
            </p:nvSpPr>
            <p:spPr bwMode="auto">
              <a:xfrm>
                <a:off x="862" y="2363"/>
                <a:ext cx="27" cy="71"/>
              </a:xfrm>
              <a:custGeom>
                <a:avLst/>
                <a:gdLst>
                  <a:gd name="T0" fmla="*/ 27 w 27"/>
                  <a:gd name="T1" fmla="*/ 69 h 71"/>
                  <a:gd name="T2" fmla="*/ 14 w 27"/>
                  <a:gd name="T3" fmla="*/ 71 h 71"/>
                  <a:gd name="T4" fmla="*/ 0 w 27"/>
                  <a:gd name="T5" fmla="*/ 2 h 71"/>
                  <a:gd name="T6" fmla="*/ 14 w 27"/>
                  <a:gd name="T7" fmla="*/ 0 h 71"/>
                  <a:gd name="T8" fmla="*/ 27 w 27"/>
                  <a:gd name="T9" fmla="*/ 69 h 71"/>
                  <a:gd name="T10" fmla="*/ 0 60000 65536"/>
                  <a:gd name="T11" fmla="*/ 0 60000 65536"/>
                  <a:gd name="T12" fmla="*/ 0 60000 65536"/>
                  <a:gd name="T13" fmla="*/ 0 60000 65536"/>
                  <a:gd name="T14" fmla="*/ 0 60000 65536"/>
                  <a:gd name="T15" fmla="*/ 0 w 27"/>
                  <a:gd name="T16" fmla="*/ 0 h 71"/>
                  <a:gd name="T17" fmla="*/ 27 w 27"/>
                  <a:gd name="T18" fmla="*/ 71 h 71"/>
                </a:gdLst>
                <a:ahLst/>
                <a:cxnLst>
                  <a:cxn ang="T10">
                    <a:pos x="T0" y="T1"/>
                  </a:cxn>
                  <a:cxn ang="T11">
                    <a:pos x="T2" y="T3"/>
                  </a:cxn>
                  <a:cxn ang="T12">
                    <a:pos x="T4" y="T5"/>
                  </a:cxn>
                  <a:cxn ang="T13">
                    <a:pos x="T6" y="T7"/>
                  </a:cxn>
                  <a:cxn ang="T14">
                    <a:pos x="T8" y="T9"/>
                  </a:cxn>
                </a:cxnLst>
                <a:rect l="T15" t="T16" r="T17" b="T18"/>
                <a:pathLst>
                  <a:path w="27" h="71">
                    <a:moveTo>
                      <a:pt x="27" y="69"/>
                    </a:moveTo>
                    <a:lnTo>
                      <a:pt x="14" y="71"/>
                    </a:lnTo>
                    <a:lnTo>
                      <a:pt x="0" y="2"/>
                    </a:lnTo>
                    <a:lnTo>
                      <a:pt x="14" y="0"/>
                    </a:lnTo>
                    <a:lnTo>
                      <a:pt x="27" y="69"/>
                    </a:lnTo>
                    <a:close/>
                  </a:path>
                </a:pathLst>
              </a:custGeom>
              <a:solidFill>
                <a:srgbClr val="000000"/>
              </a:solidFill>
              <a:ln w="9525">
                <a:noFill/>
                <a:round/>
                <a:headEnd/>
                <a:tailEnd/>
              </a:ln>
            </p:spPr>
            <p:txBody>
              <a:bodyPr/>
              <a:lstStyle/>
              <a:p>
                <a:endParaRPr lang="en-US"/>
              </a:p>
            </p:txBody>
          </p:sp>
          <p:sp>
            <p:nvSpPr>
              <p:cNvPr id="27941" name="Freeform 1257"/>
              <p:cNvSpPr>
                <a:spLocks/>
              </p:cNvSpPr>
              <p:nvPr/>
            </p:nvSpPr>
            <p:spPr bwMode="auto">
              <a:xfrm>
                <a:off x="889" y="2498"/>
                <a:ext cx="31" cy="71"/>
              </a:xfrm>
              <a:custGeom>
                <a:avLst/>
                <a:gdLst>
                  <a:gd name="T0" fmla="*/ 31 w 31"/>
                  <a:gd name="T1" fmla="*/ 67 h 71"/>
                  <a:gd name="T2" fmla="*/ 31 w 31"/>
                  <a:gd name="T3" fmla="*/ 63 h 71"/>
                  <a:gd name="T4" fmla="*/ 20 w 31"/>
                  <a:gd name="T5" fmla="*/ 23 h 71"/>
                  <a:gd name="T6" fmla="*/ 14 w 31"/>
                  <a:gd name="T7" fmla="*/ 0 h 71"/>
                  <a:gd name="T8" fmla="*/ 0 w 31"/>
                  <a:gd name="T9" fmla="*/ 4 h 71"/>
                  <a:gd name="T10" fmla="*/ 6 w 31"/>
                  <a:gd name="T11" fmla="*/ 27 h 71"/>
                  <a:gd name="T12" fmla="*/ 18 w 31"/>
                  <a:gd name="T13" fmla="*/ 67 h 71"/>
                  <a:gd name="T14" fmla="*/ 18 w 31"/>
                  <a:gd name="T15" fmla="*/ 71 h 71"/>
                  <a:gd name="T16" fmla="*/ 31 w 31"/>
                  <a:gd name="T17" fmla="*/ 67 h 7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1"/>
                  <a:gd name="T28" fmla="*/ 0 h 71"/>
                  <a:gd name="T29" fmla="*/ 31 w 31"/>
                  <a:gd name="T30" fmla="*/ 71 h 7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1" h="71">
                    <a:moveTo>
                      <a:pt x="31" y="67"/>
                    </a:moveTo>
                    <a:lnTo>
                      <a:pt x="31" y="63"/>
                    </a:lnTo>
                    <a:lnTo>
                      <a:pt x="20" y="23"/>
                    </a:lnTo>
                    <a:lnTo>
                      <a:pt x="14" y="0"/>
                    </a:lnTo>
                    <a:lnTo>
                      <a:pt x="0" y="4"/>
                    </a:lnTo>
                    <a:lnTo>
                      <a:pt x="6" y="27"/>
                    </a:lnTo>
                    <a:lnTo>
                      <a:pt x="18" y="67"/>
                    </a:lnTo>
                    <a:lnTo>
                      <a:pt x="18" y="71"/>
                    </a:lnTo>
                    <a:lnTo>
                      <a:pt x="31" y="67"/>
                    </a:lnTo>
                    <a:close/>
                  </a:path>
                </a:pathLst>
              </a:custGeom>
              <a:solidFill>
                <a:srgbClr val="000000"/>
              </a:solidFill>
              <a:ln w="9525">
                <a:noFill/>
                <a:round/>
                <a:headEnd/>
                <a:tailEnd/>
              </a:ln>
            </p:spPr>
            <p:txBody>
              <a:bodyPr/>
              <a:lstStyle/>
              <a:p>
                <a:endParaRPr lang="en-US"/>
              </a:p>
            </p:txBody>
          </p:sp>
          <p:sp>
            <p:nvSpPr>
              <p:cNvPr id="27942" name="Freeform 1258"/>
              <p:cNvSpPr>
                <a:spLocks/>
              </p:cNvSpPr>
              <p:nvPr/>
            </p:nvSpPr>
            <p:spPr bwMode="auto">
              <a:xfrm>
                <a:off x="928" y="2632"/>
                <a:ext cx="36" cy="69"/>
              </a:xfrm>
              <a:custGeom>
                <a:avLst/>
                <a:gdLst>
                  <a:gd name="T0" fmla="*/ 36 w 36"/>
                  <a:gd name="T1" fmla="*/ 63 h 69"/>
                  <a:gd name="T2" fmla="*/ 30 w 36"/>
                  <a:gd name="T3" fmla="*/ 50 h 69"/>
                  <a:gd name="T4" fmla="*/ 15 w 36"/>
                  <a:gd name="T5" fmla="*/ 10 h 69"/>
                  <a:gd name="T6" fmla="*/ 13 w 36"/>
                  <a:gd name="T7" fmla="*/ 0 h 69"/>
                  <a:gd name="T8" fmla="*/ 0 w 36"/>
                  <a:gd name="T9" fmla="*/ 4 h 69"/>
                  <a:gd name="T10" fmla="*/ 4 w 36"/>
                  <a:gd name="T11" fmla="*/ 13 h 69"/>
                  <a:gd name="T12" fmla="*/ 17 w 36"/>
                  <a:gd name="T13" fmla="*/ 54 h 69"/>
                  <a:gd name="T14" fmla="*/ 23 w 36"/>
                  <a:gd name="T15" fmla="*/ 69 h 69"/>
                  <a:gd name="T16" fmla="*/ 36 w 36"/>
                  <a:gd name="T17" fmla="*/ 63 h 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36"/>
                  <a:gd name="T28" fmla="*/ 0 h 69"/>
                  <a:gd name="T29" fmla="*/ 36 w 36"/>
                  <a:gd name="T30" fmla="*/ 69 h 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36" h="69">
                    <a:moveTo>
                      <a:pt x="36" y="63"/>
                    </a:moveTo>
                    <a:lnTo>
                      <a:pt x="30" y="50"/>
                    </a:lnTo>
                    <a:lnTo>
                      <a:pt x="15" y="10"/>
                    </a:lnTo>
                    <a:lnTo>
                      <a:pt x="13" y="0"/>
                    </a:lnTo>
                    <a:lnTo>
                      <a:pt x="0" y="4"/>
                    </a:lnTo>
                    <a:lnTo>
                      <a:pt x="4" y="13"/>
                    </a:lnTo>
                    <a:lnTo>
                      <a:pt x="17" y="54"/>
                    </a:lnTo>
                    <a:lnTo>
                      <a:pt x="23" y="69"/>
                    </a:lnTo>
                    <a:lnTo>
                      <a:pt x="36" y="63"/>
                    </a:lnTo>
                    <a:close/>
                  </a:path>
                </a:pathLst>
              </a:custGeom>
              <a:solidFill>
                <a:srgbClr val="000000"/>
              </a:solidFill>
              <a:ln w="9525">
                <a:noFill/>
                <a:round/>
                <a:headEnd/>
                <a:tailEnd/>
              </a:ln>
            </p:spPr>
            <p:txBody>
              <a:bodyPr/>
              <a:lstStyle/>
              <a:p>
                <a:endParaRPr lang="en-US"/>
              </a:p>
            </p:txBody>
          </p:sp>
          <p:sp>
            <p:nvSpPr>
              <p:cNvPr id="27943" name="Freeform 1259"/>
              <p:cNvSpPr>
                <a:spLocks/>
              </p:cNvSpPr>
              <p:nvPr/>
            </p:nvSpPr>
            <p:spPr bwMode="auto">
              <a:xfrm>
                <a:off x="976" y="2761"/>
                <a:ext cx="42" cy="67"/>
              </a:xfrm>
              <a:custGeom>
                <a:avLst/>
                <a:gdLst>
                  <a:gd name="T0" fmla="*/ 42 w 42"/>
                  <a:gd name="T1" fmla="*/ 61 h 67"/>
                  <a:gd name="T2" fmla="*/ 30 w 42"/>
                  <a:gd name="T3" fmla="*/ 38 h 67"/>
                  <a:gd name="T4" fmla="*/ 13 w 42"/>
                  <a:gd name="T5" fmla="*/ 0 h 67"/>
                  <a:gd name="T6" fmla="*/ 0 w 42"/>
                  <a:gd name="T7" fmla="*/ 3 h 67"/>
                  <a:gd name="T8" fmla="*/ 2 w 42"/>
                  <a:gd name="T9" fmla="*/ 3 h 67"/>
                  <a:gd name="T10" fmla="*/ 19 w 42"/>
                  <a:gd name="T11" fmla="*/ 44 h 67"/>
                  <a:gd name="T12" fmla="*/ 30 w 42"/>
                  <a:gd name="T13" fmla="*/ 67 h 67"/>
                  <a:gd name="T14" fmla="*/ 42 w 42"/>
                  <a:gd name="T15" fmla="*/ 61 h 67"/>
                  <a:gd name="T16" fmla="*/ 0 60000 65536"/>
                  <a:gd name="T17" fmla="*/ 0 60000 65536"/>
                  <a:gd name="T18" fmla="*/ 0 60000 65536"/>
                  <a:gd name="T19" fmla="*/ 0 60000 65536"/>
                  <a:gd name="T20" fmla="*/ 0 60000 65536"/>
                  <a:gd name="T21" fmla="*/ 0 60000 65536"/>
                  <a:gd name="T22" fmla="*/ 0 60000 65536"/>
                  <a:gd name="T23" fmla="*/ 0 60000 65536"/>
                  <a:gd name="T24" fmla="*/ 0 w 42"/>
                  <a:gd name="T25" fmla="*/ 0 h 67"/>
                  <a:gd name="T26" fmla="*/ 42 w 42"/>
                  <a:gd name="T27" fmla="*/ 67 h 67"/>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2" h="67">
                    <a:moveTo>
                      <a:pt x="42" y="61"/>
                    </a:moveTo>
                    <a:lnTo>
                      <a:pt x="30" y="38"/>
                    </a:lnTo>
                    <a:lnTo>
                      <a:pt x="13" y="0"/>
                    </a:lnTo>
                    <a:lnTo>
                      <a:pt x="0" y="3"/>
                    </a:lnTo>
                    <a:lnTo>
                      <a:pt x="2" y="3"/>
                    </a:lnTo>
                    <a:lnTo>
                      <a:pt x="19" y="44"/>
                    </a:lnTo>
                    <a:lnTo>
                      <a:pt x="30" y="67"/>
                    </a:lnTo>
                    <a:lnTo>
                      <a:pt x="42" y="61"/>
                    </a:lnTo>
                    <a:close/>
                  </a:path>
                </a:pathLst>
              </a:custGeom>
              <a:solidFill>
                <a:srgbClr val="000000"/>
              </a:solidFill>
              <a:ln w="9525">
                <a:noFill/>
                <a:round/>
                <a:headEnd/>
                <a:tailEnd/>
              </a:ln>
            </p:spPr>
            <p:txBody>
              <a:bodyPr/>
              <a:lstStyle/>
              <a:p>
                <a:endParaRPr lang="en-US"/>
              </a:p>
            </p:txBody>
          </p:sp>
          <p:sp>
            <p:nvSpPr>
              <p:cNvPr id="27944" name="Freeform 1260"/>
              <p:cNvSpPr>
                <a:spLocks/>
              </p:cNvSpPr>
              <p:nvPr/>
            </p:nvSpPr>
            <p:spPr bwMode="auto">
              <a:xfrm>
                <a:off x="1037" y="2883"/>
                <a:ext cx="48" cy="66"/>
              </a:xfrm>
              <a:custGeom>
                <a:avLst/>
                <a:gdLst>
                  <a:gd name="T0" fmla="*/ 48 w 48"/>
                  <a:gd name="T1" fmla="*/ 60 h 66"/>
                  <a:gd name="T2" fmla="*/ 31 w 48"/>
                  <a:gd name="T3" fmla="*/ 29 h 66"/>
                  <a:gd name="T4" fmla="*/ 14 w 48"/>
                  <a:gd name="T5" fmla="*/ 0 h 66"/>
                  <a:gd name="T6" fmla="*/ 0 w 48"/>
                  <a:gd name="T7" fmla="*/ 6 h 66"/>
                  <a:gd name="T8" fmla="*/ 17 w 48"/>
                  <a:gd name="T9" fmla="*/ 37 h 66"/>
                  <a:gd name="T10" fmla="*/ 37 w 48"/>
                  <a:gd name="T11" fmla="*/ 66 h 66"/>
                  <a:gd name="T12" fmla="*/ 48 w 48"/>
                  <a:gd name="T13" fmla="*/ 60 h 66"/>
                  <a:gd name="T14" fmla="*/ 0 60000 65536"/>
                  <a:gd name="T15" fmla="*/ 0 60000 65536"/>
                  <a:gd name="T16" fmla="*/ 0 60000 65536"/>
                  <a:gd name="T17" fmla="*/ 0 60000 65536"/>
                  <a:gd name="T18" fmla="*/ 0 60000 65536"/>
                  <a:gd name="T19" fmla="*/ 0 60000 65536"/>
                  <a:gd name="T20" fmla="*/ 0 60000 65536"/>
                  <a:gd name="T21" fmla="*/ 0 w 48"/>
                  <a:gd name="T22" fmla="*/ 0 h 66"/>
                  <a:gd name="T23" fmla="*/ 48 w 48"/>
                  <a:gd name="T24" fmla="*/ 66 h 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66">
                    <a:moveTo>
                      <a:pt x="48" y="60"/>
                    </a:moveTo>
                    <a:lnTo>
                      <a:pt x="31" y="29"/>
                    </a:lnTo>
                    <a:lnTo>
                      <a:pt x="14" y="0"/>
                    </a:lnTo>
                    <a:lnTo>
                      <a:pt x="0" y="6"/>
                    </a:lnTo>
                    <a:lnTo>
                      <a:pt x="17" y="37"/>
                    </a:lnTo>
                    <a:lnTo>
                      <a:pt x="37" y="66"/>
                    </a:lnTo>
                    <a:lnTo>
                      <a:pt x="48" y="60"/>
                    </a:lnTo>
                    <a:close/>
                  </a:path>
                </a:pathLst>
              </a:custGeom>
              <a:solidFill>
                <a:srgbClr val="000000"/>
              </a:solidFill>
              <a:ln w="9525">
                <a:noFill/>
                <a:round/>
                <a:headEnd/>
                <a:tailEnd/>
              </a:ln>
            </p:spPr>
            <p:txBody>
              <a:bodyPr/>
              <a:lstStyle/>
              <a:p>
                <a:endParaRPr lang="en-US"/>
              </a:p>
            </p:txBody>
          </p:sp>
          <p:sp>
            <p:nvSpPr>
              <p:cNvPr id="27945" name="Freeform 1261"/>
              <p:cNvSpPr>
                <a:spLocks/>
              </p:cNvSpPr>
              <p:nvPr/>
            </p:nvSpPr>
            <p:spPr bwMode="auto">
              <a:xfrm>
                <a:off x="1110" y="3000"/>
                <a:ext cx="52" cy="64"/>
              </a:xfrm>
              <a:custGeom>
                <a:avLst/>
                <a:gdLst>
                  <a:gd name="T0" fmla="*/ 52 w 52"/>
                  <a:gd name="T1" fmla="*/ 56 h 64"/>
                  <a:gd name="T2" fmla="*/ 29 w 52"/>
                  <a:gd name="T3" fmla="*/ 23 h 64"/>
                  <a:gd name="T4" fmla="*/ 12 w 52"/>
                  <a:gd name="T5" fmla="*/ 0 h 64"/>
                  <a:gd name="T6" fmla="*/ 0 w 52"/>
                  <a:gd name="T7" fmla="*/ 8 h 64"/>
                  <a:gd name="T8" fmla="*/ 17 w 52"/>
                  <a:gd name="T9" fmla="*/ 31 h 64"/>
                  <a:gd name="T10" fmla="*/ 42 w 52"/>
                  <a:gd name="T11" fmla="*/ 64 h 64"/>
                  <a:gd name="T12" fmla="*/ 52 w 52"/>
                  <a:gd name="T13" fmla="*/ 56 h 64"/>
                  <a:gd name="T14" fmla="*/ 0 60000 65536"/>
                  <a:gd name="T15" fmla="*/ 0 60000 65536"/>
                  <a:gd name="T16" fmla="*/ 0 60000 65536"/>
                  <a:gd name="T17" fmla="*/ 0 60000 65536"/>
                  <a:gd name="T18" fmla="*/ 0 60000 65536"/>
                  <a:gd name="T19" fmla="*/ 0 60000 65536"/>
                  <a:gd name="T20" fmla="*/ 0 60000 65536"/>
                  <a:gd name="T21" fmla="*/ 0 w 52"/>
                  <a:gd name="T22" fmla="*/ 0 h 64"/>
                  <a:gd name="T23" fmla="*/ 52 w 52"/>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2" h="64">
                    <a:moveTo>
                      <a:pt x="52" y="56"/>
                    </a:moveTo>
                    <a:lnTo>
                      <a:pt x="29" y="23"/>
                    </a:lnTo>
                    <a:lnTo>
                      <a:pt x="12" y="0"/>
                    </a:lnTo>
                    <a:lnTo>
                      <a:pt x="0" y="8"/>
                    </a:lnTo>
                    <a:lnTo>
                      <a:pt x="17" y="31"/>
                    </a:lnTo>
                    <a:lnTo>
                      <a:pt x="42" y="64"/>
                    </a:lnTo>
                    <a:lnTo>
                      <a:pt x="52" y="56"/>
                    </a:lnTo>
                    <a:close/>
                  </a:path>
                </a:pathLst>
              </a:custGeom>
              <a:solidFill>
                <a:srgbClr val="000000"/>
              </a:solidFill>
              <a:ln w="9525">
                <a:noFill/>
                <a:round/>
                <a:headEnd/>
                <a:tailEnd/>
              </a:ln>
            </p:spPr>
            <p:txBody>
              <a:bodyPr/>
              <a:lstStyle/>
              <a:p>
                <a:endParaRPr lang="en-US"/>
              </a:p>
            </p:txBody>
          </p:sp>
          <p:sp>
            <p:nvSpPr>
              <p:cNvPr id="27946" name="Freeform 1262"/>
              <p:cNvSpPr>
                <a:spLocks/>
              </p:cNvSpPr>
              <p:nvPr/>
            </p:nvSpPr>
            <p:spPr bwMode="auto">
              <a:xfrm>
                <a:off x="1194" y="3110"/>
                <a:ext cx="58" cy="59"/>
              </a:xfrm>
              <a:custGeom>
                <a:avLst/>
                <a:gdLst>
                  <a:gd name="T0" fmla="*/ 58 w 58"/>
                  <a:gd name="T1" fmla="*/ 50 h 59"/>
                  <a:gd name="T2" fmla="*/ 29 w 58"/>
                  <a:gd name="T3" fmla="*/ 19 h 59"/>
                  <a:gd name="T4" fmla="*/ 12 w 58"/>
                  <a:gd name="T5" fmla="*/ 0 h 59"/>
                  <a:gd name="T6" fmla="*/ 0 w 58"/>
                  <a:gd name="T7" fmla="*/ 8 h 59"/>
                  <a:gd name="T8" fmla="*/ 18 w 58"/>
                  <a:gd name="T9" fmla="*/ 29 h 59"/>
                  <a:gd name="T10" fmla="*/ 46 w 58"/>
                  <a:gd name="T11" fmla="*/ 59 h 59"/>
                  <a:gd name="T12" fmla="*/ 58 w 58"/>
                  <a:gd name="T13" fmla="*/ 50 h 59"/>
                  <a:gd name="T14" fmla="*/ 0 60000 65536"/>
                  <a:gd name="T15" fmla="*/ 0 60000 65536"/>
                  <a:gd name="T16" fmla="*/ 0 60000 65536"/>
                  <a:gd name="T17" fmla="*/ 0 60000 65536"/>
                  <a:gd name="T18" fmla="*/ 0 60000 65536"/>
                  <a:gd name="T19" fmla="*/ 0 60000 65536"/>
                  <a:gd name="T20" fmla="*/ 0 60000 65536"/>
                  <a:gd name="T21" fmla="*/ 0 w 58"/>
                  <a:gd name="T22" fmla="*/ 0 h 59"/>
                  <a:gd name="T23" fmla="*/ 58 w 58"/>
                  <a:gd name="T24" fmla="*/ 59 h 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8" h="59">
                    <a:moveTo>
                      <a:pt x="58" y="50"/>
                    </a:moveTo>
                    <a:lnTo>
                      <a:pt x="29" y="19"/>
                    </a:lnTo>
                    <a:lnTo>
                      <a:pt x="12" y="0"/>
                    </a:lnTo>
                    <a:lnTo>
                      <a:pt x="0" y="8"/>
                    </a:lnTo>
                    <a:lnTo>
                      <a:pt x="18" y="29"/>
                    </a:lnTo>
                    <a:lnTo>
                      <a:pt x="46" y="59"/>
                    </a:lnTo>
                    <a:lnTo>
                      <a:pt x="58" y="50"/>
                    </a:lnTo>
                    <a:close/>
                  </a:path>
                </a:pathLst>
              </a:custGeom>
              <a:solidFill>
                <a:srgbClr val="000000"/>
              </a:solidFill>
              <a:ln w="9525">
                <a:noFill/>
                <a:round/>
                <a:headEnd/>
                <a:tailEnd/>
              </a:ln>
            </p:spPr>
            <p:txBody>
              <a:bodyPr/>
              <a:lstStyle/>
              <a:p>
                <a:endParaRPr lang="en-US"/>
              </a:p>
            </p:txBody>
          </p:sp>
          <p:sp>
            <p:nvSpPr>
              <p:cNvPr id="27947" name="Freeform 1263"/>
              <p:cNvSpPr>
                <a:spLocks/>
              </p:cNvSpPr>
              <p:nvPr/>
            </p:nvSpPr>
            <p:spPr bwMode="auto">
              <a:xfrm>
                <a:off x="1283" y="3215"/>
                <a:ext cx="42" cy="69"/>
              </a:xfrm>
              <a:custGeom>
                <a:avLst/>
                <a:gdLst>
                  <a:gd name="T0" fmla="*/ 42 w 42"/>
                  <a:gd name="T1" fmla="*/ 62 h 69"/>
                  <a:gd name="T2" fmla="*/ 32 w 42"/>
                  <a:gd name="T3" fmla="*/ 41 h 69"/>
                  <a:gd name="T4" fmla="*/ 17 w 42"/>
                  <a:gd name="T5" fmla="*/ 12 h 69"/>
                  <a:gd name="T6" fmla="*/ 13 w 42"/>
                  <a:gd name="T7" fmla="*/ 0 h 69"/>
                  <a:gd name="T8" fmla="*/ 0 w 42"/>
                  <a:gd name="T9" fmla="*/ 6 h 69"/>
                  <a:gd name="T10" fmla="*/ 5 w 42"/>
                  <a:gd name="T11" fmla="*/ 18 h 69"/>
                  <a:gd name="T12" fmla="*/ 19 w 42"/>
                  <a:gd name="T13" fmla="*/ 48 h 69"/>
                  <a:gd name="T14" fmla="*/ 30 w 42"/>
                  <a:gd name="T15" fmla="*/ 69 h 69"/>
                  <a:gd name="T16" fmla="*/ 42 w 42"/>
                  <a:gd name="T17" fmla="*/ 62 h 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2"/>
                  <a:gd name="T28" fmla="*/ 0 h 69"/>
                  <a:gd name="T29" fmla="*/ 42 w 42"/>
                  <a:gd name="T30" fmla="*/ 69 h 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2" h="69">
                    <a:moveTo>
                      <a:pt x="42" y="62"/>
                    </a:moveTo>
                    <a:lnTo>
                      <a:pt x="32" y="41"/>
                    </a:lnTo>
                    <a:lnTo>
                      <a:pt x="17" y="12"/>
                    </a:lnTo>
                    <a:lnTo>
                      <a:pt x="13" y="0"/>
                    </a:lnTo>
                    <a:lnTo>
                      <a:pt x="0" y="6"/>
                    </a:lnTo>
                    <a:lnTo>
                      <a:pt x="5" y="18"/>
                    </a:lnTo>
                    <a:lnTo>
                      <a:pt x="19" y="48"/>
                    </a:lnTo>
                    <a:lnTo>
                      <a:pt x="30" y="69"/>
                    </a:lnTo>
                    <a:lnTo>
                      <a:pt x="42" y="62"/>
                    </a:lnTo>
                    <a:close/>
                  </a:path>
                </a:pathLst>
              </a:custGeom>
              <a:solidFill>
                <a:srgbClr val="000000"/>
              </a:solidFill>
              <a:ln w="9525">
                <a:noFill/>
                <a:round/>
                <a:headEnd/>
                <a:tailEnd/>
              </a:ln>
            </p:spPr>
            <p:txBody>
              <a:bodyPr/>
              <a:lstStyle/>
              <a:p>
                <a:endParaRPr lang="en-US"/>
              </a:p>
            </p:txBody>
          </p:sp>
          <p:sp>
            <p:nvSpPr>
              <p:cNvPr id="27948" name="Freeform 1264"/>
              <p:cNvSpPr>
                <a:spLocks/>
              </p:cNvSpPr>
              <p:nvPr/>
            </p:nvSpPr>
            <p:spPr bwMode="auto">
              <a:xfrm>
                <a:off x="1344" y="3340"/>
                <a:ext cx="40" cy="69"/>
              </a:xfrm>
              <a:custGeom>
                <a:avLst/>
                <a:gdLst>
                  <a:gd name="T0" fmla="*/ 40 w 40"/>
                  <a:gd name="T1" fmla="*/ 63 h 69"/>
                  <a:gd name="T2" fmla="*/ 29 w 40"/>
                  <a:gd name="T3" fmla="*/ 35 h 69"/>
                  <a:gd name="T4" fmla="*/ 14 w 40"/>
                  <a:gd name="T5" fmla="*/ 4 h 69"/>
                  <a:gd name="T6" fmla="*/ 12 w 40"/>
                  <a:gd name="T7" fmla="*/ 0 h 69"/>
                  <a:gd name="T8" fmla="*/ 0 w 40"/>
                  <a:gd name="T9" fmla="*/ 6 h 69"/>
                  <a:gd name="T10" fmla="*/ 2 w 40"/>
                  <a:gd name="T11" fmla="*/ 10 h 69"/>
                  <a:gd name="T12" fmla="*/ 15 w 40"/>
                  <a:gd name="T13" fmla="*/ 40 h 69"/>
                  <a:gd name="T14" fmla="*/ 29 w 40"/>
                  <a:gd name="T15" fmla="*/ 69 h 69"/>
                  <a:gd name="T16" fmla="*/ 40 w 40"/>
                  <a:gd name="T17" fmla="*/ 63 h 6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0"/>
                  <a:gd name="T28" fmla="*/ 0 h 69"/>
                  <a:gd name="T29" fmla="*/ 40 w 40"/>
                  <a:gd name="T30" fmla="*/ 69 h 6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0" h="69">
                    <a:moveTo>
                      <a:pt x="40" y="63"/>
                    </a:moveTo>
                    <a:lnTo>
                      <a:pt x="29" y="35"/>
                    </a:lnTo>
                    <a:lnTo>
                      <a:pt x="14" y="4"/>
                    </a:lnTo>
                    <a:lnTo>
                      <a:pt x="12" y="0"/>
                    </a:lnTo>
                    <a:lnTo>
                      <a:pt x="0" y="6"/>
                    </a:lnTo>
                    <a:lnTo>
                      <a:pt x="2" y="10"/>
                    </a:lnTo>
                    <a:lnTo>
                      <a:pt x="15" y="40"/>
                    </a:lnTo>
                    <a:lnTo>
                      <a:pt x="29" y="69"/>
                    </a:lnTo>
                    <a:lnTo>
                      <a:pt x="40" y="63"/>
                    </a:lnTo>
                    <a:close/>
                  </a:path>
                </a:pathLst>
              </a:custGeom>
              <a:solidFill>
                <a:srgbClr val="000000"/>
              </a:solidFill>
              <a:ln w="9525">
                <a:noFill/>
                <a:round/>
                <a:headEnd/>
                <a:tailEnd/>
              </a:ln>
            </p:spPr>
            <p:txBody>
              <a:bodyPr/>
              <a:lstStyle/>
              <a:p>
                <a:endParaRPr lang="en-US"/>
              </a:p>
            </p:txBody>
          </p:sp>
          <p:sp>
            <p:nvSpPr>
              <p:cNvPr id="27949" name="Freeform 1265"/>
              <p:cNvSpPr>
                <a:spLocks/>
              </p:cNvSpPr>
              <p:nvPr/>
            </p:nvSpPr>
            <p:spPr bwMode="auto">
              <a:xfrm>
                <a:off x="415" y="2079"/>
                <a:ext cx="315" cy="173"/>
              </a:xfrm>
              <a:custGeom>
                <a:avLst/>
                <a:gdLst>
                  <a:gd name="T0" fmla="*/ 315 w 315"/>
                  <a:gd name="T1" fmla="*/ 160 h 173"/>
                  <a:gd name="T2" fmla="*/ 254 w 315"/>
                  <a:gd name="T3" fmla="*/ 121 h 173"/>
                  <a:gd name="T4" fmla="*/ 202 w 315"/>
                  <a:gd name="T5" fmla="*/ 87 h 173"/>
                  <a:gd name="T6" fmla="*/ 158 w 315"/>
                  <a:gd name="T7" fmla="*/ 60 h 173"/>
                  <a:gd name="T8" fmla="*/ 123 w 315"/>
                  <a:gd name="T9" fmla="*/ 39 h 173"/>
                  <a:gd name="T10" fmla="*/ 91 w 315"/>
                  <a:gd name="T11" fmla="*/ 23 h 173"/>
                  <a:gd name="T12" fmla="*/ 62 w 315"/>
                  <a:gd name="T13" fmla="*/ 12 h 173"/>
                  <a:gd name="T14" fmla="*/ 46 w 315"/>
                  <a:gd name="T15" fmla="*/ 8 h 173"/>
                  <a:gd name="T16" fmla="*/ 33 w 315"/>
                  <a:gd name="T17" fmla="*/ 4 h 173"/>
                  <a:gd name="T18" fmla="*/ 18 w 315"/>
                  <a:gd name="T19" fmla="*/ 2 h 173"/>
                  <a:gd name="T20" fmla="*/ 2 w 315"/>
                  <a:gd name="T21" fmla="*/ 0 h 173"/>
                  <a:gd name="T22" fmla="*/ 0 w 315"/>
                  <a:gd name="T23" fmla="*/ 16 h 173"/>
                  <a:gd name="T24" fmla="*/ 16 w 315"/>
                  <a:gd name="T25" fmla="*/ 16 h 173"/>
                  <a:gd name="T26" fmla="*/ 29 w 315"/>
                  <a:gd name="T27" fmla="*/ 18 h 173"/>
                  <a:gd name="T28" fmla="*/ 44 w 315"/>
                  <a:gd name="T29" fmla="*/ 21 h 173"/>
                  <a:gd name="T30" fmla="*/ 58 w 315"/>
                  <a:gd name="T31" fmla="*/ 23 h 173"/>
                  <a:gd name="T32" fmla="*/ 85 w 315"/>
                  <a:gd name="T33" fmla="*/ 35 h 173"/>
                  <a:gd name="T34" fmla="*/ 115 w 315"/>
                  <a:gd name="T35" fmla="*/ 50 h 173"/>
                  <a:gd name="T36" fmla="*/ 150 w 315"/>
                  <a:gd name="T37" fmla="*/ 71 h 173"/>
                  <a:gd name="T38" fmla="*/ 194 w 315"/>
                  <a:gd name="T39" fmla="*/ 100 h 173"/>
                  <a:gd name="T40" fmla="*/ 246 w 315"/>
                  <a:gd name="T41" fmla="*/ 133 h 173"/>
                  <a:gd name="T42" fmla="*/ 309 w 315"/>
                  <a:gd name="T43" fmla="*/ 173 h 173"/>
                  <a:gd name="T44" fmla="*/ 315 w 315"/>
                  <a:gd name="T45" fmla="*/ 160 h 17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15"/>
                  <a:gd name="T70" fmla="*/ 0 h 173"/>
                  <a:gd name="T71" fmla="*/ 315 w 315"/>
                  <a:gd name="T72" fmla="*/ 173 h 17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15" h="173">
                    <a:moveTo>
                      <a:pt x="315" y="160"/>
                    </a:moveTo>
                    <a:lnTo>
                      <a:pt x="254" y="121"/>
                    </a:lnTo>
                    <a:lnTo>
                      <a:pt x="202" y="87"/>
                    </a:lnTo>
                    <a:lnTo>
                      <a:pt x="158" y="60"/>
                    </a:lnTo>
                    <a:lnTo>
                      <a:pt x="123" y="39"/>
                    </a:lnTo>
                    <a:lnTo>
                      <a:pt x="91" y="23"/>
                    </a:lnTo>
                    <a:lnTo>
                      <a:pt x="62" y="12"/>
                    </a:lnTo>
                    <a:lnTo>
                      <a:pt x="46" y="8"/>
                    </a:lnTo>
                    <a:lnTo>
                      <a:pt x="33" y="4"/>
                    </a:lnTo>
                    <a:lnTo>
                      <a:pt x="18" y="2"/>
                    </a:lnTo>
                    <a:lnTo>
                      <a:pt x="2" y="0"/>
                    </a:lnTo>
                    <a:lnTo>
                      <a:pt x="0" y="16"/>
                    </a:lnTo>
                    <a:lnTo>
                      <a:pt x="16" y="16"/>
                    </a:lnTo>
                    <a:lnTo>
                      <a:pt x="29" y="18"/>
                    </a:lnTo>
                    <a:lnTo>
                      <a:pt x="44" y="21"/>
                    </a:lnTo>
                    <a:lnTo>
                      <a:pt x="58" y="23"/>
                    </a:lnTo>
                    <a:lnTo>
                      <a:pt x="85" y="35"/>
                    </a:lnTo>
                    <a:lnTo>
                      <a:pt x="115" y="50"/>
                    </a:lnTo>
                    <a:lnTo>
                      <a:pt x="150" y="71"/>
                    </a:lnTo>
                    <a:lnTo>
                      <a:pt x="194" y="100"/>
                    </a:lnTo>
                    <a:lnTo>
                      <a:pt x="246" y="133"/>
                    </a:lnTo>
                    <a:lnTo>
                      <a:pt x="309" y="173"/>
                    </a:lnTo>
                    <a:lnTo>
                      <a:pt x="315" y="160"/>
                    </a:lnTo>
                    <a:close/>
                  </a:path>
                </a:pathLst>
              </a:custGeom>
              <a:solidFill>
                <a:srgbClr val="000000"/>
              </a:solidFill>
              <a:ln w="9525">
                <a:noFill/>
                <a:round/>
                <a:headEnd/>
                <a:tailEnd/>
              </a:ln>
            </p:spPr>
            <p:txBody>
              <a:bodyPr/>
              <a:lstStyle/>
              <a:p>
                <a:endParaRPr lang="en-US"/>
              </a:p>
            </p:txBody>
          </p:sp>
          <p:sp>
            <p:nvSpPr>
              <p:cNvPr id="27950" name="Freeform 1266"/>
              <p:cNvSpPr>
                <a:spLocks/>
              </p:cNvSpPr>
              <p:nvPr/>
            </p:nvSpPr>
            <p:spPr bwMode="auto">
              <a:xfrm>
                <a:off x="724" y="2239"/>
                <a:ext cx="1188" cy="255"/>
              </a:xfrm>
              <a:custGeom>
                <a:avLst/>
                <a:gdLst>
                  <a:gd name="T0" fmla="*/ 1188 w 1188"/>
                  <a:gd name="T1" fmla="*/ 243 h 255"/>
                  <a:gd name="T2" fmla="*/ 1171 w 1188"/>
                  <a:gd name="T3" fmla="*/ 232 h 255"/>
                  <a:gd name="T4" fmla="*/ 1152 w 1188"/>
                  <a:gd name="T5" fmla="*/ 222 h 255"/>
                  <a:gd name="T6" fmla="*/ 1132 w 1188"/>
                  <a:gd name="T7" fmla="*/ 215 h 255"/>
                  <a:gd name="T8" fmla="*/ 1111 w 1188"/>
                  <a:gd name="T9" fmla="*/ 209 h 255"/>
                  <a:gd name="T10" fmla="*/ 1088 w 1188"/>
                  <a:gd name="T11" fmla="*/ 203 h 255"/>
                  <a:gd name="T12" fmla="*/ 1065 w 1188"/>
                  <a:gd name="T13" fmla="*/ 199 h 255"/>
                  <a:gd name="T14" fmla="*/ 1042 w 1188"/>
                  <a:gd name="T15" fmla="*/ 195 h 255"/>
                  <a:gd name="T16" fmla="*/ 1015 w 1188"/>
                  <a:gd name="T17" fmla="*/ 193 h 255"/>
                  <a:gd name="T18" fmla="*/ 902 w 1188"/>
                  <a:gd name="T19" fmla="*/ 188 h 255"/>
                  <a:gd name="T20" fmla="*/ 768 w 1188"/>
                  <a:gd name="T21" fmla="*/ 182 h 255"/>
                  <a:gd name="T22" fmla="*/ 691 w 1188"/>
                  <a:gd name="T23" fmla="*/ 178 h 255"/>
                  <a:gd name="T24" fmla="*/ 611 w 1188"/>
                  <a:gd name="T25" fmla="*/ 169 h 255"/>
                  <a:gd name="T26" fmla="*/ 568 w 1188"/>
                  <a:gd name="T27" fmla="*/ 165 h 255"/>
                  <a:gd name="T28" fmla="*/ 526 w 1188"/>
                  <a:gd name="T29" fmla="*/ 157 h 255"/>
                  <a:gd name="T30" fmla="*/ 480 w 1188"/>
                  <a:gd name="T31" fmla="*/ 149 h 255"/>
                  <a:gd name="T32" fmla="*/ 434 w 1188"/>
                  <a:gd name="T33" fmla="*/ 140 h 255"/>
                  <a:gd name="T34" fmla="*/ 386 w 1188"/>
                  <a:gd name="T35" fmla="*/ 130 h 255"/>
                  <a:gd name="T36" fmla="*/ 336 w 1188"/>
                  <a:gd name="T37" fmla="*/ 117 h 255"/>
                  <a:gd name="T38" fmla="*/ 284 w 1188"/>
                  <a:gd name="T39" fmla="*/ 103 h 255"/>
                  <a:gd name="T40" fmla="*/ 232 w 1188"/>
                  <a:gd name="T41" fmla="*/ 86 h 255"/>
                  <a:gd name="T42" fmla="*/ 179 w 1188"/>
                  <a:gd name="T43" fmla="*/ 69 h 255"/>
                  <a:gd name="T44" fmla="*/ 121 w 1188"/>
                  <a:gd name="T45" fmla="*/ 48 h 255"/>
                  <a:gd name="T46" fmla="*/ 66 w 1188"/>
                  <a:gd name="T47" fmla="*/ 25 h 255"/>
                  <a:gd name="T48" fmla="*/ 6 w 1188"/>
                  <a:gd name="T49" fmla="*/ 0 h 255"/>
                  <a:gd name="T50" fmla="*/ 0 w 1188"/>
                  <a:gd name="T51" fmla="*/ 13 h 255"/>
                  <a:gd name="T52" fmla="*/ 60 w 1188"/>
                  <a:gd name="T53" fmla="*/ 38 h 255"/>
                  <a:gd name="T54" fmla="*/ 117 w 1188"/>
                  <a:gd name="T55" fmla="*/ 61 h 255"/>
                  <a:gd name="T56" fmla="*/ 173 w 1188"/>
                  <a:gd name="T57" fmla="*/ 82 h 255"/>
                  <a:gd name="T58" fmla="*/ 229 w 1188"/>
                  <a:gd name="T59" fmla="*/ 99 h 255"/>
                  <a:gd name="T60" fmla="*/ 280 w 1188"/>
                  <a:gd name="T61" fmla="*/ 117 h 255"/>
                  <a:gd name="T62" fmla="*/ 332 w 1188"/>
                  <a:gd name="T63" fmla="*/ 130 h 255"/>
                  <a:gd name="T64" fmla="*/ 382 w 1188"/>
                  <a:gd name="T65" fmla="*/ 144 h 255"/>
                  <a:gd name="T66" fmla="*/ 430 w 1188"/>
                  <a:gd name="T67" fmla="*/ 153 h 255"/>
                  <a:gd name="T68" fmla="*/ 478 w 1188"/>
                  <a:gd name="T69" fmla="*/ 163 h 255"/>
                  <a:gd name="T70" fmla="*/ 524 w 1188"/>
                  <a:gd name="T71" fmla="*/ 170 h 255"/>
                  <a:gd name="T72" fmla="*/ 566 w 1188"/>
                  <a:gd name="T73" fmla="*/ 178 h 255"/>
                  <a:gd name="T74" fmla="*/ 611 w 1188"/>
                  <a:gd name="T75" fmla="*/ 184 h 255"/>
                  <a:gd name="T76" fmla="*/ 691 w 1188"/>
                  <a:gd name="T77" fmla="*/ 192 h 255"/>
                  <a:gd name="T78" fmla="*/ 766 w 1188"/>
                  <a:gd name="T79" fmla="*/ 195 h 255"/>
                  <a:gd name="T80" fmla="*/ 900 w 1188"/>
                  <a:gd name="T81" fmla="*/ 201 h 255"/>
                  <a:gd name="T82" fmla="*/ 1015 w 1188"/>
                  <a:gd name="T83" fmla="*/ 207 h 255"/>
                  <a:gd name="T84" fmla="*/ 1040 w 1188"/>
                  <a:gd name="T85" fmla="*/ 209 h 255"/>
                  <a:gd name="T86" fmla="*/ 1063 w 1188"/>
                  <a:gd name="T87" fmla="*/ 213 h 255"/>
                  <a:gd name="T88" fmla="*/ 1086 w 1188"/>
                  <a:gd name="T89" fmla="*/ 216 h 255"/>
                  <a:gd name="T90" fmla="*/ 1108 w 1188"/>
                  <a:gd name="T91" fmla="*/ 222 h 255"/>
                  <a:gd name="T92" fmla="*/ 1129 w 1188"/>
                  <a:gd name="T93" fmla="*/ 228 h 255"/>
                  <a:gd name="T94" fmla="*/ 1148 w 1188"/>
                  <a:gd name="T95" fmla="*/ 236 h 255"/>
                  <a:gd name="T96" fmla="*/ 1165 w 1188"/>
                  <a:gd name="T97" fmla="*/ 243 h 255"/>
                  <a:gd name="T98" fmla="*/ 1180 w 1188"/>
                  <a:gd name="T99" fmla="*/ 255 h 255"/>
                  <a:gd name="T100" fmla="*/ 1188 w 1188"/>
                  <a:gd name="T101" fmla="*/ 243 h 25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88"/>
                  <a:gd name="T154" fmla="*/ 0 h 255"/>
                  <a:gd name="T155" fmla="*/ 1188 w 1188"/>
                  <a:gd name="T156" fmla="*/ 255 h 25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88" h="255">
                    <a:moveTo>
                      <a:pt x="1188" y="243"/>
                    </a:moveTo>
                    <a:lnTo>
                      <a:pt x="1171" y="232"/>
                    </a:lnTo>
                    <a:lnTo>
                      <a:pt x="1152" y="222"/>
                    </a:lnTo>
                    <a:lnTo>
                      <a:pt x="1132" y="215"/>
                    </a:lnTo>
                    <a:lnTo>
                      <a:pt x="1111" y="209"/>
                    </a:lnTo>
                    <a:lnTo>
                      <a:pt x="1088" y="203"/>
                    </a:lnTo>
                    <a:lnTo>
                      <a:pt x="1065" y="199"/>
                    </a:lnTo>
                    <a:lnTo>
                      <a:pt x="1042" y="195"/>
                    </a:lnTo>
                    <a:lnTo>
                      <a:pt x="1015" y="193"/>
                    </a:lnTo>
                    <a:lnTo>
                      <a:pt x="902" y="188"/>
                    </a:lnTo>
                    <a:lnTo>
                      <a:pt x="768" y="182"/>
                    </a:lnTo>
                    <a:lnTo>
                      <a:pt x="691" y="178"/>
                    </a:lnTo>
                    <a:lnTo>
                      <a:pt x="611" y="169"/>
                    </a:lnTo>
                    <a:lnTo>
                      <a:pt x="568" y="165"/>
                    </a:lnTo>
                    <a:lnTo>
                      <a:pt x="526" y="157"/>
                    </a:lnTo>
                    <a:lnTo>
                      <a:pt x="480" y="149"/>
                    </a:lnTo>
                    <a:lnTo>
                      <a:pt x="434" y="140"/>
                    </a:lnTo>
                    <a:lnTo>
                      <a:pt x="386" y="130"/>
                    </a:lnTo>
                    <a:lnTo>
                      <a:pt x="336" y="117"/>
                    </a:lnTo>
                    <a:lnTo>
                      <a:pt x="284" y="103"/>
                    </a:lnTo>
                    <a:lnTo>
                      <a:pt x="232" y="86"/>
                    </a:lnTo>
                    <a:lnTo>
                      <a:pt x="179" y="69"/>
                    </a:lnTo>
                    <a:lnTo>
                      <a:pt x="121" y="48"/>
                    </a:lnTo>
                    <a:lnTo>
                      <a:pt x="66" y="25"/>
                    </a:lnTo>
                    <a:lnTo>
                      <a:pt x="6" y="0"/>
                    </a:lnTo>
                    <a:lnTo>
                      <a:pt x="0" y="13"/>
                    </a:lnTo>
                    <a:lnTo>
                      <a:pt x="60" y="38"/>
                    </a:lnTo>
                    <a:lnTo>
                      <a:pt x="117" y="61"/>
                    </a:lnTo>
                    <a:lnTo>
                      <a:pt x="173" y="82"/>
                    </a:lnTo>
                    <a:lnTo>
                      <a:pt x="229" y="99"/>
                    </a:lnTo>
                    <a:lnTo>
                      <a:pt x="280" y="117"/>
                    </a:lnTo>
                    <a:lnTo>
                      <a:pt x="332" y="130"/>
                    </a:lnTo>
                    <a:lnTo>
                      <a:pt x="382" y="144"/>
                    </a:lnTo>
                    <a:lnTo>
                      <a:pt x="430" y="153"/>
                    </a:lnTo>
                    <a:lnTo>
                      <a:pt x="478" y="163"/>
                    </a:lnTo>
                    <a:lnTo>
                      <a:pt x="524" y="170"/>
                    </a:lnTo>
                    <a:lnTo>
                      <a:pt x="566" y="178"/>
                    </a:lnTo>
                    <a:lnTo>
                      <a:pt x="611" y="184"/>
                    </a:lnTo>
                    <a:lnTo>
                      <a:pt x="691" y="192"/>
                    </a:lnTo>
                    <a:lnTo>
                      <a:pt x="766" y="195"/>
                    </a:lnTo>
                    <a:lnTo>
                      <a:pt x="900" y="201"/>
                    </a:lnTo>
                    <a:lnTo>
                      <a:pt x="1015" y="207"/>
                    </a:lnTo>
                    <a:lnTo>
                      <a:pt x="1040" y="209"/>
                    </a:lnTo>
                    <a:lnTo>
                      <a:pt x="1063" y="213"/>
                    </a:lnTo>
                    <a:lnTo>
                      <a:pt x="1086" y="216"/>
                    </a:lnTo>
                    <a:lnTo>
                      <a:pt x="1108" y="222"/>
                    </a:lnTo>
                    <a:lnTo>
                      <a:pt x="1129" y="228"/>
                    </a:lnTo>
                    <a:lnTo>
                      <a:pt x="1148" y="236"/>
                    </a:lnTo>
                    <a:lnTo>
                      <a:pt x="1165" y="243"/>
                    </a:lnTo>
                    <a:lnTo>
                      <a:pt x="1180" y="255"/>
                    </a:lnTo>
                    <a:lnTo>
                      <a:pt x="1188" y="243"/>
                    </a:lnTo>
                    <a:close/>
                  </a:path>
                </a:pathLst>
              </a:custGeom>
              <a:solidFill>
                <a:srgbClr val="000000"/>
              </a:solidFill>
              <a:ln w="9525">
                <a:noFill/>
                <a:round/>
                <a:headEnd/>
                <a:tailEnd/>
              </a:ln>
            </p:spPr>
            <p:txBody>
              <a:bodyPr/>
              <a:lstStyle/>
              <a:p>
                <a:endParaRPr lang="en-US"/>
              </a:p>
            </p:txBody>
          </p:sp>
          <p:sp>
            <p:nvSpPr>
              <p:cNvPr id="27951" name="Freeform 1267"/>
              <p:cNvSpPr>
                <a:spLocks/>
              </p:cNvSpPr>
              <p:nvPr/>
            </p:nvSpPr>
            <p:spPr bwMode="auto">
              <a:xfrm>
                <a:off x="765" y="934"/>
                <a:ext cx="324" cy="1326"/>
              </a:xfrm>
              <a:custGeom>
                <a:avLst/>
                <a:gdLst>
                  <a:gd name="T0" fmla="*/ 15 w 324"/>
                  <a:gd name="T1" fmla="*/ 1326 h 1326"/>
                  <a:gd name="T2" fmla="*/ 13 w 324"/>
                  <a:gd name="T3" fmla="*/ 1251 h 1326"/>
                  <a:gd name="T4" fmla="*/ 15 w 324"/>
                  <a:gd name="T5" fmla="*/ 1176 h 1326"/>
                  <a:gd name="T6" fmla="*/ 21 w 324"/>
                  <a:gd name="T7" fmla="*/ 1097 h 1326"/>
                  <a:gd name="T8" fmla="*/ 26 w 324"/>
                  <a:gd name="T9" fmla="*/ 1017 h 1326"/>
                  <a:gd name="T10" fmla="*/ 36 w 324"/>
                  <a:gd name="T11" fmla="*/ 936 h 1326"/>
                  <a:gd name="T12" fmla="*/ 49 w 324"/>
                  <a:gd name="T13" fmla="*/ 852 h 1326"/>
                  <a:gd name="T14" fmla="*/ 65 w 324"/>
                  <a:gd name="T15" fmla="*/ 769 h 1326"/>
                  <a:gd name="T16" fmla="*/ 82 w 324"/>
                  <a:gd name="T17" fmla="*/ 685 h 1326"/>
                  <a:gd name="T18" fmla="*/ 103 w 324"/>
                  <a:gd name="T19" fmla="*/ 598 h 1326"/>
                  <a:gd name="T20" fmla="*/ 126 w 324"/>
                  <a:gd name="T21" fmla="*/ 514 h 1326"/>
                  <a:gd name="T22" fmla="*/ 153 w 324"/>
                  <a:gd name="T23" fmla="*/ 428 h 1326"/>
                  <a:gd name="T24" fmla="*/ 182 w 324"/>
                  <a:gd name="T25" fmla="*/ 343 h 1326"/>
                  <a:gd name="T26" fmla="*/ 213 w 324"/>
                  <a:gd name="T27" fmla="*/ 257 h 1326"/>
                  <a:gd name="T28" fmla="*/ 247 w 324"/>
                  <a:gd name="T29" fmla="*/ 172 h 1326"/>
                  <a:gd name="T30" fmla="*/ 284 w 324"/>
                  <a:gd name="T31" fmla="*/ 90 h 1326"/>
                  <a:gd name="T32" fmla="*/ 324 w 324"/>
                  <a:gd name="T33" fmla="*/ 7 h 1326"/>
                  <a:gd name="T34" fmla="*/ 312 w 324"/>
                  <a:gd name="T35" fmla="*/ 0 h 1326"/>
                  <a:gd name="T36" fmla="*/ 272 w 324"/>
                  <a:gd name="T37" fmla="*/ 84 h 1326"/>
                  <a:gd name="T38" fmla="*/ 236 w 324"/>
                  <a:gd name="T39" fmla="*/ 167 h 1326"/>
                  <a:gd name="T40" fmla="*/ 201 w 324"/>
                  <a:gd name="T41" fmla="*/ 253 h 1326"/>
                  <a:gd name="T42" fmla="*/ 168 w 324"/>
                  <a:gd name="T43" fmla="*/ 337 h 1326"/>
                  <a:gd name="T44" fmla="*/ 140 w 324"/>
                  <a:gd name="T45" fmla="*/ 424 h 1326"/>
                  <a:gd name="T46" fmla="*/ 113 w 324"/>
                  <a:gd name="T47" fmla="*/ 510 h 1326"/>
                  <a:gd name="T48" fmla="*/ 90 w 324"/>
                  <a:gd name="T49" fmla="*/ 597 h 1326"/>
                  <a:gd name="T50" fmla="*/ 69 w 324"/>
                  <a:gd name="T51" fmla="*/ 681 h 1326"/>
                  <a:gd name="T52" fmla="*/ 51 w 324"/>
                  <a:gd name="T53" fmla="*/ 765 h 1326"/>
                  <a:gd name="T54" fmla="*/ 36 w 324"/>
                  <a:gd name="T55" fmla="*/ 850 h 1326"/>
                  <a:gd name="T56" fmla="*/ 23 w 324"/>
                  <a:gd name="T57" fmla="*/ 934 h 1326"/>
                  <a:gd name="T58" fmla="*/ 13 w 324"/>
                  <a:gd name="T59" fmla="*/ 1015 h 1326"/>
                  <a:gd name="T60" fmla="*/ 5 w 324"/>
                  <a:gd name="T61" fmla="*/ 1095 h 1326"/>
                  <a:gd name="T62" fmla="*/ 2 w 324"/>
                  <a:gd name="T63" fmla="*/ 1174 h 1326"/>
                  <a:gd name="T64" fmla="*/ 0 w 324"/>
                  <a:gd name="T65" fmla="*/ 1251 h 1326"/>
                  <a:gd name="T66" fmla="*/ 2 w 324"/>
                  <a:gd name="T67" fmla="*/ 1326 h 1326"/>
                  <a:gd name="T68" fmla="*/ 15 w 324"/>
                  <a:gd name="T69" fmla="*/ 1326 h 132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24"/>
                  <a:gd name="T106" fmla="*/ 0 h 1326"/>
                  <a:gd name="T107" fmla="*/ 324 w 324"/>
                  <a:gd name="T108" fmla="*/ 1326 h 132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24" h="1326">
                    <a:moveTo>
                      <a:pt x="15" y="1326"/>
                    </a:moveTo>
                    <a:lnTo>
                      <a:pt x="13" y="1251"/>
                    </a:lnTo>
                    <a:lnTo>
                      <a:pt x="15" y="1176"/>
                    </a:lnTo>
                    <a:lnTo>
                      <a:pt x="21" y="1097"/>
                    </a:lnTo>
                    <a:lnTo>
                      <a:pt x="26" y="1017"/>
                    </a:lnTo>
                    <a:lnTo>
                      <a:pt x="36" y="936"/>
                    </a:lnTo>
                    <a:lnTo>
                      <a:pt x="49" y="852"/>
                    </a:lnTo>
                    <a:lnTo>
                      <a:pt x="65" y="769"/>
                    </a:lnTo>
                    <a:lnTo>
                      <a:pt x="82" y="685"/>
                    </a:lnTo>
                    <a:lnTo>
                      <a:pt x="103" y="598"/>
                    </a:lnTo>
                    <a:lnTo>
                      <a:pt x="126" y="514"/>
                    </a:lnTo>
                    <a:lnTo>
                      <a:pt x="153" y="428"/>
                    </a:lnTo>
                    <a:lnTo>
                      <a:pt x="182" y="343"/>
                    </a:lnTo>
                    <a:lnTo>
                      <a:pt x="213" y="257"/>
                    </a:lnTo>
                    <a:lnTo>
                      <a:pt x="247" y="172"/>
                    </a:lnTo>
                    <a:lnTo>
                      <a:pt x="284" y="90"/>
                    </a:lnTo>
                    <a:lnTo>
                      <a:pt x="324" y="7"/>
                    </a:lnTo>
                    <a:lnTo>
                      <a:pt x="312" y="0"/>
                    </a:lnTo>
                    <a:lnTo>
                      <a:pt x="272" y="84"/>
                    </a:lnTo>
                    <a:lnTo>
                      <a:pt x="236" y="167"/>
                    </a:lnTo>
                    <a:lnTo>
                      <a:pt x="201" y="253"/>
                    </a:lnTo>
                    <a:lnTo>
                      <a:pt x="168" y="337"/>
                    </a:lnTo>
                    <a:lnTo>
                      <a:pt x="140" y="424"/>
                    </a:lnTo>
                    <a:lnTo>
                      <a:pt x="113" y="510"/>
                    </a:lnTo>
                    <a:lnTo>
                      <a:pt x="90" y="597"/>
                    </a:lnTo>
                    <a:lnTo>
                      <a:pt x="69" y="681"/>
                    </a:lnTo>
                    <a:lnTo>
                      <a:pt x="51" y="765"/>
                    </a:lnTo>
                    <a:lnTo>
                      <a:pt x="36" y="850"/>
                    </a:lnTo>
                    <a:lnTo>
                      <a:pt x="23" y="934"/>
                    </a:lnTo>
                    <a:lnTo>
                      <a:pt x="13" y="1015"/>
                    </a:lnTo>
                    <a:lnTo>
                      <a:pt x="5" y="1095"/>
                    </a:lnTo>
                    <a:lnTo>
                      <a:pt x="2" y="1174"/>
                    </a:lnTo>
                    <a:lnTo>
                      <a:pt x="0" y="1251"/>
                    </a:lnTo>
                    <a:lnTo>
                      <a:pt x="2" y="1326"/>
                    </a:lnTo>
                    <a:lnTo>
                      <a:pt x="15" y="1326"/>
                    </a:lnTo>
                    <a:close/>
                  </a:path>
                </a:pathLst>
              </a:custGeom>
              <a:solidFill>
                <a:srgbClr val="000000"/>
              </a:solidFill>
              <a:ln w="9525">
                <a:noFill/>
                <a:round/>
                <a:headEnd/>
                <a:tailEnd/>
              </a:ln>
            </p:spPr>
            <p:txBody>
              <a:bodyPr/>
              <a:lstStyle/>
              <a:p>
                <a:endParaRPr lang="en-US"/>
              </a:p>
            </p:txBody>
          </p:sp>
          <p:sp>
            <p:nvSpPr>
              <p:cNvPr id="27952" name="Freeform 1268"/>
              <p:cNvSpPr>
                <a:spLocks/>
              </p:cNvSpPr>
              <p:nvPr/>
            </p:nvSpPr>
            <p:spPr bwMode="auto">
              <a:xfrm>
                <a:off x="767" y="2260"/>
                <a:ext cx="274" cy="1197"/>
              </a:xfrm>
              <a:custGeom>
                <a:avLst/>
                <a:gdLst>
                  <a:gd name="T0" fmla="*/ 274 w 274"/>
                  <a:gd name="T1" fmla="*/ 1191 h 1197"/>
                  <a:gd name="T2" fmla="*/ 249 w 274"/>
                  <a:gd name="T3" fmla="*/ 1134 h 1197"/>
                  <a:gd name="T4" fmla="*/ 226 w 274"/>
                  <a:gd name="T5" fmla="*/ 1071 h 1197"/>
                  <a:gd name="T6" fmla="*/ 201 w 274"/>
                  <a:gd name="T7" fmla="*/ 1005 h 1197"/>
                  <a:gd name="T8" fmla="*/ 180 w 274"/>
                  <a:gd name="T9" fmla="*/ 936 h 1197"/>
                  <a:gd name="T10" fmla="*/ 157 w 274"/>
                  <a:gd name="T11" fmla="*/ 863 h 1197"/>
                  <a:gd name="T12" fmla="*/ 136 w 274"/>
                  <a:gd name="T13" fmla="*/ 788 h 1197"/>
                  <a:gd name="T14" fmla="*/ 117 w 274"/>
                  <a:gd name="T15" fmla="*/ 710 h 1197"/>
                  <a:gd name="T16" fmla="*/ 97 w 274"/>
                  <a:gd name="T17" fmla="*/ 631 h 1197"/>
                  <a:gd name="T18" fmla="*/ 80 w 274"/>
                  <a:gd name="T19" fmla="*/ 550 h 1197"/>
                  <a:gd name="T20" fmla="*/ 65 w 274"/>
                  <a:gd name="T21" fmla="*/ 470 h 1197"/>
                  <a:gd name="T22" fmla="*/ 51 w 274"/>
                  <a:gd name="T23" fmla="*/ 389 h 1197"/>
                  <a:gd name="T24" fmla="*/ 40 w 274"/>
                  <a:gd name="T25" fmla="*/ 309 h 1197"/>
                  <a:gd name="T26" fmla="*/ 30 w 274"/>
                  <a:gd name="T27" fmla="*/ 230 h 1197"/>
                  <a:gd name="T28" fmla="*/ 23 w 274"/>
                  <a:gd name="T29" fmla="*/ 151 h 1197"/>
                  <a:gd name="T30" fmla="*/ 17 w 274"/>
                  <a:gd name="T31" fmla="*/ 75 h 1197"/>
                  <a:gd name="T32" fmla="*/ 13 w 274"/>
                  <a:gd name="T33" fmla="*/ 0 h 1197"/>
                  <a:gd name="T34" fmla="*/ 0 w 274"/>
                  <a:gd name="T35" fmla="*/ 0 h 1197"/>
                  <a:gd name="T36" fmla="*/ 1 w 274"/>
                  <a:gd name="T37" fmla="*/ 75 h 1197"/>
                  <a:gd name="T38" fmla="*/ 7 w 274"/>
                  <a:gd name="T39" fmla="*/ 153 h 1197"/>
                  <a:gd name="T40" fmla="*/ 17 w 274"/>
                  <a:gd name="T41" fmla="*/ 232 h 1197"/>
                  <a:gd name="T42" fmla="*/ 26 w 274"/>
                  <a:gd name="T43" fmla="*/ 311 h 1197"/>
                  <a:gd name="T44" fmla="*/ 38 w 274"/>
                  <a:gd name="T45" fmla="*/ 391 h 1197"/>
                  <a:gd name="T46" fmla="*/ 51 w 274"/>
                  <a:gd name="T47" fmla="*/ 474 h 1197"/>
                  <a:gd name="T48" fmla="*/ 67 w 274"/>
                  <a:gd name="T49" fmla="*/ 554 h 1197"/>
                  <a:gd name="T50" fmla="*/ 84 w 274"/>
                  <a:gd name="T51" fmla="*/ 635 h 1197"/>
                  <a:gd name="T52" fmla="*/ 103 w 274"/>
                  <a:gd name="T53" fmla="*/ 714 h 1197"/>
                  <a:gd name="T54" fmla="*/ 122 w 274"/>
                  <a:gd name="T55" fmla="*/ 790 h 1197"/>
                  <a:gd name="T56" fmla="*/ 143 w 274"/>
                  <a:gd name="T57" fmla="*/ 867 h 1197"/>
                  <a:gd name="T58" fmla="*/ 166 w 274"/>
                  <a:gd name="T59" fmla="*/ 940 h 1197"/>
                  <a:gd name="T60" fmla="*/ 189 w 274"/>
                  <a:gd name="T61" fmla="*/ 1009 h 1197"/>
                  <a:gd name="T62" fmla="*/ 213 w 274"/>
                  <a:gd name="T63" fmla="*/ 1076 h 1197"/>
                  <a:gd name="T64" fmla="*/ 237 w 274"/>
                  <a:gd name="T65" fmla="*/ 1138 h 1197"/>
                  <a:gd name="T66" fmla="*/ 262 w 274"/>
                  <a:gd name="T67" fmla="*/ 1197 h 1197"/>
                  <a:gd name="T68" fmla="*/ 274 w 274"/>
                  <a:gd name="T69" fmla="*/ 1191 h 119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74"/>
                  <a:gd name="T106" fmla="*/ 0 h 1197"/>
                  <a:gd name="T107" fmla="*/ 274 w 274"/>
                  <a:gd name="T108" fmla="*/ 1197 h 119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74" h="1197">
                    <a:moveTo>
                      <a:pt x="274" y="1191"/>
                    </a:moveTo>
                    <a:lnTo>
                      <a:pt x="249" y="1134"/>
                    </a:lnTo>
                    <a:lnTo>
                      <a:pt x="226" y="1071"/>
                    </a:lnTo>
                    <a:lnTo>
                      <a:pt x="201" y="1005"/>
                    </a:lnTo>
                    <a:lnTo>
                      <a:pt x="180" y="936"/>
                    </a:lnTo>
                    <a:lnTo>
                      <a:pt x="157" y="863"/>
                    </a:lnTo>
                    <a:lnTo>
                      <a:pt x="136" y="788"/>
                    </a:lnTo>
                    <a:lnTo>
                      <a:pt x="117" y="710"/>
                    </a:lnTo>
                    <a:lnTo>
                      <a:pt x="97" y="631"/>
                    </a:lnTo>
                    <a:lnTo>
                      <a:pt x="80" y="550"/>
                    </a:lnTo>
                    <a:lnTo>
                      <a:pt x="65" y="470"/>
                    </a:lnTo>
                    <a:lnTo>
                      <a:pt x="51" y="389"/>
                    </a:lnTo>
                    <a:lnTo>
                      <a:pt x="40" y="309"/>
                    </a:lnTo>
                    <a:lnTo>
                      <a:pt x="30" y="230"/>
                    </a:lnTo>
                    <a:lnTo>
                      <a:pt x="23" y="151"/>
                    </a:lnTo>
                    <a:lnTo>
                      <a:pt x="17" y="75"/>
                    </a:lnTo>
                    <a:lnTo>
                      <a:pt x="13" y="0"/>
                    </a:lnTo>
                    <a:lnTo>
                      <a:pt x="0" y="0"/>
                    </a:lnTo>
                    <a:lnTo>
                      <a:pt x="1" y="75"/>
                    </a:lnTo>
                    <a:lnTo>
                      <a:pt x="7" y="153"/>
                    </a:lnTo>
                    <a:lnTo>
                      <a:pt x="17" y="232"/>
                    </a:lnTo>
                    <a:lnTo>
                      <a:pt x="26" y="311"/>
                    </a:lnTo>
                    <a:lnTo>
                      <a:pt x="38" y="391"/>
                    </a:lnTo>
                    <a:lnTo>
                      <a:pt x="51" y="474"/>
                    </a:lnTo>
                    <a:lnTo>
                      <a:pt x="67" y="554"/>
                    </a:lnTo>
                    <a:lnTo>
                      <a:pt x="84" y="635"/>
                    </a:lnTo>
                    <a:lnTo>
                      <a:pt x="103" y="714"/>
                    </a:lnTo>
                    <a:lnTo>
                      <a:pt x="122" y="790"/>
                    </a:lnTo>
                    <a:lnTo>
                      <a:pt x="143" y="867"/>
                    </a:lnTo>
                    <a:lnTo>
                      <a:pt x="166" y="940"/>
                    </a:lnTo>
                    <a:lnTo>
                      <a:pt x="189" y="1009"/>
                    </a:lnTo>
                    <a:lnTo>
                      <a:pt x="213" y="1076"/>
                    </a:lnTo>
                    <a:lnTo>
                      <a:pt x="237" y="1138"/>
                    </a:lnTo>
                    <a:lnTo>
                      <a:pt x="262" y="1197"/>
                    </a:lnTo>
                    <a:lnTo>
                      <a:pt x="274" y="1191"/>
                    </a:lnTo>
                    <a:close/>
                  </a:path>
                </a:pathLst>
              </a:custGeom>
              <a:solidFill>
                <a:srgbClr val="000000"/>
              </a:solidFill>
              <a:ln w="9525">
                <a:noFill/>
                <a:round/>
                <a:headEnd/>
                <a:tailEnd/>
              </a:ln>
            </p:spPr>
            <p:txBody>
              <a:bodyPr/>
              <a:lstStyle/>
              <a:p>
                <a:endParaRPr lang="en-US"/>
              </a:p>
            </p:txBody>
          </p:sp>
          <p:sp>
            <p:nvSpPr>
              <p:cNvPr id="27953" name="Freeform 1269"/>
              <p:cNvSpPr>
                <a:spLocks/>
              </p:cNvSpPr>
              <p:nvPr/>
            </p:nvSpPr>
            <p:spPr bwMode="auto">
              <a:xfrm>
                <a:off x="843" y="2569"/>
                <a:ext cx="248" cy="844"/>
              </a:xfrm>
              <a:custGeom>
                <a:avLst/>
                <a:gdLst>
                  <a:gd name="T0" fmla="*/ 242 w 248"/>
                  <a:gd name="T1" fmla="*/ 831 h 844"/>
                  <a:gd name="T2" fmla="*/ 246 w 248"/>
                  <a:gd name="T3" fmla="*/ 834 h 844"/>
                  <a:gd name="T4" fmla="*/ 227 w 248"/>
                  <a:gd name="T5" fmla="*/ 790 h 844"/>
                  <a:gd name="T6" fmla="*/ 206 w 248"/>
                  <a:gd name="T7" fmla="*/ 742 h 844"/>
                  <a:gd name="T8" fmla="*/ 186 w 248"/>
                  <a:gd name="T9" fmla="*/ 692 h 844"/>
                  <a:gd name="T10" fmla="*/ 169 w 248"/>
                  <a:gd name="T11" fmla="*/ 639 h 844"/>
                  <a:gd name="T12" fmla="*/ 152 w 248"/>
                  <a:gd name="T13" fmla="*/ 585 h 844"/>
                  <a:gd name="T14" fmla="*/ 135 w 248"/>
                  <a:gd name="T15" fmla="*/ 529 h 844"/>
                  <a:gd name="T16" fmla="*/ 117 w 248"/>
                  <a:gd name="T17" fmla="*/ 474 h 844"/>
                  <a:gd name="T18" fmla="*/ 102 w 248"/>
                  <a:gd name="T19" fmla="*/ 416 h 844"/>
                  <a:gd name="T20" fmla="*/ 75 w 248"/>
                  <a:gd name="T21" fmla="*/ 303 h 844"/>
                  <a:gd name="T22" fmla="*/ 50 w 248"/>
                  <a:gd name="T23" fmla="*/ 194 h 844"/>
                  <a:gd name="T24" fmla="*/ 31 w 248"/>
                  <a:gd name="T25" fmla="*/ 92 h 844"/>
                  <a:gd name="T26" fmla="*/ 14 w 248"/>
                  <a:gd name="T27" fmla="*/ 0 h 844"/>
                  <a:gd name="T28" fmla="*/ 0 w 248"/>
                  <a:gd name="T29" fmla="*/ 4 h 844"/>
                  <a:gd name="T30" fmla="*/ 18 w 248"/>
                  <a:gd name="T31" fmla="*/ 94 h 844"/>
                  <a:gd name="T32" fmla="*/ 37 w 248"/>
                  <a:gd name="T33" fmla="*/ 197 h 844"/>
                  <a:gd name="T34" fmla="*/ 62 w 248"/>
                  <a:gd name="T35" fmla="*/ 307 h 844"/>
                  <a:gd name="T36" fmla="*/ 89 w 248"/>
                  <a:gd name="T37" fmla="*/ 420 h 844"/>
                  <a:gd name="T38" fmla="*/ 104 w 248"/>
                  <a:gd name="T39" fmla="*/ 478 h 844"/>
                  <a:gd name="T40" fmla="*/ 121 w 248"/>
                  <a:gd name="T41" fmla="*/ 533 h 844"/>
                  <a:gd name="T42" fmla="*/ 138 w 248"/>
                  <a:gd name="T43" fmla="*/ 589 h 844"/>
                  <a:gd name="T44" fmla="*/ 156 w 248"/>
                  <a:gd name="T45" fmla="*/ 644 h 844"/>
                  <a:gd name="T46" fmla="*/ 175 w 248"/>
                  <a:gd name="T47" fmla="*/ 696 h 844"/>
                  <a:gd name="T48" fmla="*/ 194 w 248"/>
                  <a:gd name="T49" fmla="*/ 748 h 844"/>
                  <a:gd name="T50" fmla="*/ 213 w 248"/>
                  <a:gd name="T51" fmla="*/ 796 h 844"/>
                  <a:gd name="T52" fmla="*/ 234 w 248"/>
                  <a:gd name="T53" fmla="*/ 840 h 844"/>
                  <a:gd name="T54" fmla="*/ 238 w 248"/>
                  <a:gd name="T55" fmla="*/ 844 h 844"/>
                  <a:gd name="T56" fmla="*/ 234 w 248"/>
                  <a:gd name="T57" fmla="*/ 840 h 844"/>
                  <a:gd name="T58" fmla="*/ 236 w 248"/>
                  <a:gd name="T59" fmla="*/ 844 h 844"/>
                  <a:gd name="T60" fmla="*/ 238 w 248"/>
                  <a:gd name="T61" fmla="*/ 844 h 844"/>
                  <a:gd name="T62" fmla="*/ 240 w 248"/>
                  <a:gd name="T63" fmla="*/ 844 h 844"/>
                  <a:gd name="T64" fmla="*/ 244 w 248"/>
                  <a:gd name="T65" fmla="*/ 844 h 844"/>
                  <a:gd name="T66" fmla="*/ 246 w 248"/>
                  <a:gd name="T67" fmla="*/ 842 h 844"/>
                  <a:gd name="T68" fmla="*/ 246 w 248"/>
                  <a:gd name="T69" fmla="*/ 840 h 844"/>
                  <a:gd name="T70" fmla="*/ 248 w 248"/>
                  <a:gd name="T71" fmla="*/ 838 h 844"/>
                  <a:gd name="T72" fmla="*/ 246 w 248"/>
                  <a:gd name="T73" fmla="*/ 834 h 844"/>
                  <a:gd name="T74" fmla="*/ 242 w 248"/>
                  <a:gd name="T75" fmla="*/ 831 h 84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48"/>
                  <a:gd name="T115" fmla="*/ 0 h 844"/>
                  <a:gd name="T116" fmla="*/ 248 w 248"/>
                  <a:gd name="T117" fmla="*/ 844 h 84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48" h="844">
                    <a:moveTo>
                      <a:pt x="242" y="831"/>
                    </a:moveTo>
                    <a:lnTo>
                      <a:pt x="246" y="834"/>
                    </a:lnTo>
                    <a:lnTo>
                      <a:pt x="227" y="790"/>
                    </a:lnTo>
                    <a:lnTo>
                      <a:pt x="206" y="742"/>
                    </a:lnTo>
                    <a:lnTo>
                      <a:pt x="186" y="692"/>
                    </a:lnTo>
                    <a:lnTo>
                      <a:pt x="169" y="639"/>
                    </a:lnTo>
                    <a:lnTo>
                      <a:pt x="152" y="585"/>
                    </a:lnTo>
                    <a:lnTo>
                      <a:pt x="135" y="529"/>
                    </a:lnTo>
                    <a:lnTo>
                      <a:pt x="117" y="474"/>
                    </a:lnTo>
                    <a:lnTo>
                      <a:pt x="102" y="416"/>
                    </a:lnTo>
                    <a:lnTo>
                      <a:pt x="75" y="303"/>
                    </a:lnTo>
                    <a:lnTo>
                      <a:pt x="50" y="194"/>
                    </a:lnTo>
                    <a:lnTo>
                      <a:pt x="31" y="92"/>
                    </a:lnTo>
                    <a:lnTo>
                      <a:pt x="14" y="0"/>
                    </a:lnTo>
                    <a:lnTo>
                      <a:pt x="0" y="4"/>
                    </a:lnTo>
                    <a:lnTo>
                      <a:pt x="18" y="94"/>
                    </a:lnTo>
                    <a:lnTo>
                      <a:pt x="37" y="197"/>
                    </a:lnTo>
                    <a:lnTo>
                      <a:pt x="62" y="307"/>
                    </a:lnTo>
                    <a:lnTo>
                      <a:pt x="89" y="420"/>
                    </a:lnTo>
                    <a:lnTo>
                      <a:pt x="104" y="478"/>
                    </a:lnTo>
                    <a:lnTo>
                      <a:pt x="121" y="533"/>
                    </a:lnTo>
                    <a:lnTo>
                      <a:pt x="138" y="589"/>
                    </a:lnTo>
                    <a:lnTo>
                      <a:pt x="156" y="644"/>
                    </a:lnTo>
                    <a:lnTo>
                      <a:pt x="175" y="696"/>
                    </a:lnTo>
                    <a:lnTo>
                      <a:pt x="194" y="748"/>
                    </a:lnTo>
                    <a:lnTo>
                      <a:pt x="213" y="796"/>
                    </a:lnTo>
                    <a:lnTo>
                      <a:pt x="234" y="840"/>
                    </a:lnTo>
                    <a:lnTo>
                      <a:pt x="238" y="844"/>
                    </a:lnTo>
                    <a:lnTo>
                      <a:pt x="234" y="840"/>
                    </a:lnTo>
                    <a:lnTo>
                      <a:pt x="236" y="844"/>
                    </a:lnTo>
                    <a:lnTo>
                      <a:pt x="238" y="844"/>
                    </a:lnTo>
                    <a:lnTo>
                      <a:pt x="240" y="844"/>
                    </a:lnTo>
                    <a:lnTo>
                      <a:pt x="244" y="844"/>
                    </a:lnTo>
                    <a:lnTo>
                      <a:pt x="246" y="842"/>
                    </a:lnTo>
                    <a:lnTo>
                      <a:pt x="246" y="840"/>
                    </a:lnTo>
                    <a:lnTo>
                      <a:pt x="248" y="838"/>
                    </a:lnTo>
                    <a:lnTo>
                      <a:pt x="246" y="834"/>
                    </a:lnTo>
                    <a:lnTo>
                      <a:pt x="242" y="831"/>
                    </a:lnTo>
                    <a:close/>
                  </a:path>
                </a:pathLst>
              </a:custGeom>
              <a:solidFill>
                <a:srgbClr val="000000"/>
              </a:solidFill>
              <a:ln w="9525">
                <a:noFill/>
                <a:round/>
                <a:headEnd/>
                <a:tailEnd/>
              </a:ln>
            </p:spPr>
            <p:txBody>
              <a:bodyPr/>
              <a:lstStyle/>
              <a:p>
                <a:endParaRPr lang="en-US"/>
              </a:p>
            </p:txBody>
          </p:sp>
          <p:sp>
            <p:nvSpPr>
              <p:cNvPr id="27954" name="Freeform 1270"/>
              <p:cNvSpPr>
                <a:spLocks/>
              </p:cNvSpPr>
              <p:nvPr/>
            </p:nvSpPr>
            <p:spPr bwMode="auto">
              <a:xfrm>
                <a:off x="1081" y="3400"/>
                <a:ext cx="242" cy="26"/>
              </a:xfrm>
              <a:custGeom>
                <a:avLst/>
                <a:gdLst>
                  <a:gd name="T0" fmla="*/ 229 w 242"/>
                  <a:gd name="T1" fmla="*/ 11 h 26"/>
                  <a:gd name="T2" fmla="*/ 234 w 242"/>
                  <a:gd name="T3" fmla="*/ 0 h 26"/>
                  <a:gd name="T4" fmla="*/ 204 w 242"/>
                  <a:gd name="T5" fmla="*/ 7 h 26"/>
                  <a:gd name="T6" fmla="*/ 175 w 242"/>
                  <a:gd name="T7" fmla="*/ 11 h 26"/>
                  <a:gd name="T8" fmla="*/ 148 w 242"/>
                  <a:gd name="T9" fmla="*/ 13 h 26"/>
                  <a:gd name="T10" fmla="*/ 121 w 242"/>
                  <a:gd name="T11" fmla="*/ 13 h 26"/>
                  <a:gd name="T12" fmla="*/ 94 w 242"/>
                  <a:gd name="T13" fmla="*/ 13 h 26"/>
                  <a:gd name="T14" fmla="*/ 65 w 242"/>
                  <a:gd name="T15" fmla="*/ 9 h 26"/>
                  <a:gd name="T16" fmla="*/ 37 w 242"/>
                  <a:gd name="T17" fmla="*/ 5 h 26"/>
                  <a:gd name="T18" fmla="*/ 4 w 242"/>
                  <a:gd name="T19" fmla="*/ 0 h 26"/>
                  <a:gd name="T20" fmla="*/ 0 w 242"/>
                  <a:gd name="T21" fmla="*/ 13 h 26"/>
                  <a:gd name="T22" fmla="*/ 35 w 242"/>
                  <a:gd name="T23" fmla="*/ 19 h 26"/>
                  <a:gd name="T24" fmla="*/ 65 w 242"/>
                  <a:gd name="T25" fmla="*/ 23 h 26"/>
                  <a:gd name="T26" fmla="*/ 94 w 242"/>
                  <a:gd name="T27" fmla="*/ 26 h 26"/>
                  <a:gd name="T28" fmla="*/ 121 w 242"/>
                  <a:gd name="T29" fmla="*/ 26 h 26"/>
                  <a:gd name="T30" fmla="*/ 148 w 242"/>
                  <a:gd name="T31" fmla="*/ 26 h 26"/>
                  <a:gd name="T32" fmla="*/ 177 w 242"/>
                  <a:gd name="T33" fmla="*/ 25 h 26"/>
                  <a:gd name="T34" fmla="*/ 206 w 242"/>
                  <a:gd name="T35" fmla="*/ 21 h 26"/>
                  <a:gd name="T36" fmla="*/ 236 w 242"/>
                  <a:gd name="T37" fmla="*/ 13 h 26"/>
                  <a:gd name="T38" fmla="*/ 240 w 242"/>
                  <a:gd name="T39" fmla="*/ 3 h 26"/>
                  <a:gd name="T40" fmla="*/ 236 w 242"/>
                  <a:gd name="T41" fmla="*/ 13 h 26"/>
                  <a:gd name="T42" fmla="*/ 240 w 242"/>
                  <a:gd name="T43" fmla="*/ 13 h 26"/>
                  <a:gd name="T44" fmla="*/ 240 w 242"/>
                  <a:gd name="T45" fmla="*/ 11 h 26"/>
                  <a:gd name="T46" fmla="*/ 242 w 242"/>
                  <a:gd name="T47" fmla="*/ 7 h 26"/>
                  <a:gd name="T48" fmla="*/ 242 w 242"/>
                  <a:gd name="T49" fmla="*/ 5 h 26"/>
                  <a:gd name="T50" fmla="*/ 240 w 242"/>
                  <a:gd name="T51" fmla="*/ 3 h 26"/>
                  <a:gd name="T52" fmla="*/ 238 w 242"/>
                  <a:gd name="T53" fmla="*/ 2 h 26"/>
                  <a:gd name="T54" fmla="*/ 236 w 242"/>
                  <a:gd name="T55" fmla="*/ 0 h 26"/>
                  <a:gd name="T56" fmla="*/ 234 w 242"/>
                  <a:gd name="T57" fmla="*/ 0 h 26"/>
                  <a:gd name="T58" fmla="*/ 229 w 242"/>
                  <a:gd name="T59" fmla="*/ 11 h 2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42"/>
                  <a:gd name="T91" fmla="*/ 0 h 26"/>
                  <a:gd name="T92" fmla="*/ 242 w 242"/>
                  <a:gd name="T93" fmla="*/ 26 h 2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42" h="26">
                    <a:moveTo>
                      <a:pt x="229" y="11"/>
                    </a:moveTo>
                    <a:lnTo>
                      <a:pt x="234" y="0"/>
                    </a:lnTo>
                    <a:lnTo>
                      <a:pt x="204" y="7"/>
                    </a:lnTo>
                    <a:lnTo>
                      <a:pt x="175" y="11"/>
                    </a:lnTo>
                    <a:lnTo>
                      <a:pt x="148" y="13"/>
                    </a:lnTo>
                    <a:lnTo>
                      <a:pt x="121" y="13"/>
                    </a:lnTo>
                    <a:lnTo>
                      <a:pt x="94" y="13"/>
                    </a:lnTo>
                    <a:lnTo>
                      <a:pt x="65" y="9"/>
                    </a:lnTo>
                    <a:lnTo>
                      <a:pt x="37" y="5"/>
                    </a:lnTo>
                    <a:lnTo>
                      <a:pt x="4" y="0"/>
                    </a:lnTo>
                    <a:lnTo>
                      <a:pt x="0" y="13"/>
                    </a:lnTo>
                    <a:lnTo>
                      <a:pt x="35" y="19"/>
                    </a:lnTo>
                    <a:lnTo>
                      <a:pt x="65" y="23"/>
                    </a:lnTo>
                    <a:lnTo>
                      <a:pt x="94" y="26"/>
                    </a:lnTo>
                    <a:lnTo>
                      <a:pt x="121" y="26"/>
                    </a:lnTo>
                    <a:lnTo>
                      <a:pt x="148" y="26"/>
                    </a:lnTo>
                    <a:lnTo>
                      <a:pt x="177" y="25"/>
                    </a:lnTo>
                    <a:lnTo>
                      <a:pt x="206" y="21"/>
                    </a:lnTo>
                    <a:lnTo>
                      <a:pt x="236" y="13"/>
                    </a:lnTo>
                    <a:lnTo>
                      <a:pt x="240" y="3"/>
                    </a:lnTo>
                    <a:lnTo>
                      <a:pt x="236" y="13"/>
                    </a:lnTo>
                    <a:lnTo>
                      <a:pt x="240" y="13"/>
                    </a:lnTo>
                    <a:lnTo>
                      <a:pt x="240" y="11"/>
                    </a:lnTo>
                    <a:lnTo>
                      <a:pt x="242" y="7"/>
                    </a:lnTo>
                    <a:lnTo>
                      <a:pt x="242" y="5"/>
                    </a:lnTo>
                    <a:lnTo>
                      <a:pt x="240" y="3"/>
                    </a:lnTo>
                    <a:lnTo>
                      <a:pt x="238" y="2"/>
                    </a:lnTo>
                    <a:lnTo>
                      <a:pt x="236" y="0"/>
                    </a:lnTo>
                    <a:lnTo>
                      <a:pt x="234" y="0"/>
                    </a:lnTo>
                    <a:lnTo>
                      <a:pt x="229" y="11"/>
                    </a:lnTo>
                    <a:close/>
                  </a:path>
                </a:pathLst>
              </a:custGeom>
              <a:solidFill>
                <a:srgbClr val="000000"/>
              </a:solidFill>
              <a:ln w="9525">
                <a:noFill/>
                <a:round/>
                <a:headEnd/>
                <a:tailEnd/>
              </a:ln>
            </p:spPr>
            <p:txBody>
              <a:bodyPr/>
              <a:lstStyle/>
              <a:p>
                <a:endParaRPr lang="en-US"/>
              </a:p>
            </p:txBody>
          </p:sp>
          <p:sp>
            <p:nvSpPr>
              <p:cNvPr id="27955" name="Freeform 1271"/>
              <p:cNvSpPr>
                <a:spLocks/>
              </p:cNvSpPr>
              <p:nvPr/>
            </p:nvSpPr>
            <p:spPr bwMode="auto">
              <a:xfrm>
                <a:off x="1219" y="3235"/>
                <a:ext cx="102" cy="176"/>
              </a:xfrm>
              <a:custGeom>
                <a:avLst/>
                <a:gdLst>
                  <a:gd name="T0" fmla="*/ 4 w 102"/>
                  <a:gd name="T1" fmla="*/ 11 h 176"/>
                  <a:gd name="T2" fmla="*/ 2 w 102"/>
                  <a:gd name="T3" fmla="*/ 11 h 176"/>
                  <a:gd name="T4" fmla="*/ 16 w 102"/>
                  <a:gd name="T5" fmla="*/ 34 h 176"/>
                  <a:gd name="T6" fmla="*/ 27 w 102"/>
                  <a:gd name="T7" fmla="*/ 57 h 176"/>
                  <a:gd name="T8" fmla="*/ 39 w 102"/>
                  <a:gd name="T9" fmla="*/ 78 h 176"/>
                  <a:gd name="T10" fmla="*/ 50 w 102"/>
                  <a:gd name="T11" fmla="*/ 99 h 176"/>
                  <a:gd name="T12" fmla="*/ 60 w 102"/>
                  <a:gd name="T13" fmla="*/ 120 h 176"/>
                  <a:gd name="T14" fmla="*/ 71 w 102"/>
                  <a:gd name="T15" fmla="*/ 140 h 176"/>
                  <a:gd name="T16" fmla="*/ 81 w 102"/>
                  <a:gd name="T17" fmla="*/ 159 h 176"/>
                  <a:gd name="T18" fmla="*/ 91 w 102"/>
                  <a:gd name="T19" fmla="*/ 176 h 176"/>
                  <a:gd name="T20" fmla="*/ 102 w 102"/>
                  <a:gd name="T21" fmla="*/ 168 h 176"/>
                  <a:gd name="T22" fmla="*/ 92 w 102"/>
                  <a:gd name="T23" fmla="*/ 151 h 176"/>
                  <a:gd name="T24" fmla="*/ 83 w 102"/>
                  <a:gd name="T25" fmla="*/ 134 h 176"/>
                  <a:gd name="T26" fmla="*/ 73 w 102"/>
                  <a:gd name="T27" fmla="*/ 115 h 176"/>
                  <a:gd name="T28" fmla="*/ 62 w 102"/>
                  <a:gd name="T29" fmla="*/ 94 h 176"/>
                  <a:gd name="T30" fmla="*/ 50 w 102"/>
                  <a:gd name="T31" fmla="*/ 73 h 176"/>
                  <a:gd name="T32" fmla="*/ 39 w 102"/>
                  <a:gd name="T33" fmla="*/ 49 h 176"/>
                  <a:gd name="T34" fmla="*/ 27 w 102"/>
                  <a:gd name="T35" fmla="*/ 26 h 176"/>
                  <a:gd name="T36" fmla="*/ 14 w 102"/>
                  <a:gd name="T37" fmla="*/ 3 h 176"/>
                  <a:gd name="T38" fmla="*/ 14 w 102"/>
                  <a:gd name="T39" fmla="*/ 2 h 176"/>
                  <a:gd name="T40" fmla="*/ 14 w 102"/>
                  <a:gd name="T41" fmla="*/ 3 h 176"/>
                  <a:gd name="T42" fmla="*/ 12 w 102"/>
                  <a:gd name="T43" fmla="*/ 2 h 176"/>
                  <a:gd name="T44" fmla="*/ 10 w 102"/>
                  <a:gd name="T45" fmla="*/ 0 h 176"/>
                  <a:gd name="T46" fmla="*/ 8 w 102"/>
                  <a:gd name="T47" fmla="*/ 0 h 176"/>
                  <a:gd name="T48" fmla="*/ 4 w 102"/>
                  <a:gd name="T49" fmla="*/ 2 h 176"/>
                  <a:gd name="T50" fmla="*/ 2 w 102"/>
                  <a:gd name="T51" fmla="*/ 3 h 176"/>
                  <a:gd name="T52" fmla="*/ 2 w 102"/>
                  <a:gd name="T53" fmla="*/ 5 h 176"/>
                  <a:gd name="T54" fmla="*/ 0 w 102"/>
                  <a:gd name="T55" fmla="*/ 7 h 176"/>
                  <a:gd name="T56" fmla="*/ 2 w 102"/>
                  <a:gd name="T57" fmla="*/ 11 h 176"/>
                  <a:gd name="T58" fmla="*/ 4 w 102"/>
                  <a:gd name="T59" fmla="*/ 11 h 17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02"/>
                  <a:gd name="T91" fmla="*/ 0 h 176"/>
                  <a:gd name="T92" fmla="*/ 102 w 102"/>
                  <a:gd name="T93" fmla="*/ 176 h 176"/>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02" h="176">
                    <a:moveTo>
                      <a:pt x="4" y="11"/>
                    </a:moveTo>
                    <a:lnTo>
                      <a:pt x="2" y="11"/>
                    </a:lnTo>
                    <a:lnTo>
                      <a:pt x="16" y="34"/>
                    </a:lnTo>
                    <a:lnTo>
                      <a:pt x="27" y="57"/>
                    </a:lnTo>
                    <a:lnTo>
                      <a:pt x="39" y="78"/>
                    </a:lnTo>
                    <a:lnTo>
                      <a:pt x="50" y="99"/>
                    </a:lnTo>
                    <a:lnTo>
                      <a:pt x="60" y="120"/>
                    </a:lnTo>
                    <a:lnTo>
                      <a:pt x="71" y="140"/>
                    </a:lnTo>
                    <a:lnTo>
                      <a:pt x="81" y="159"/>
                    </a:lnTo>
                    <a:lnTo>
                      <a:pt x="91" y="176"/>
                    </a:lnTo>
                    <a:lnTo>
                      <a:pt x="102" y="168"/>
                    </a:lnTo>
                    <a:lnTo>
                      <a:pt x="92" y="151"/>
                    </a:lnTo>
                    <a:lnTo>
                      <a:pt x="83" y="134"/>
                    </a:lnTo>
                    <a:lnTo>
                      <a:pt x="73" y="115"/>
                    </a:lnTo>
                    <a:lnTo>
                      <a:pt x="62" y="94"/>
                    </a:lnTo>
                    <a:lnTo>
                      <a:pt x="50" y="73"/>
                    </a:lnTo>
                    <a:lnTo>
                      <a:pt x="39" y="49"/>
                    </a:lnTo>
                    <a:lnTo>
                      <a:pt x="27" y="26"/>
                    </a:lnTo>
                    <a:lnTo>
                      <a:pt x="14" y="3"/>
                    </a:lnTo>
                    <a:lnTo>
                      <a:pt x="14" y="2"/>
                    </a:lnTo>
                    <a:lnTo>
                      <a:pt x="14" y="3"/>
                    </a:lnTo>
                    <a:lnTo>
                      <a:pt x="12" y="2"/>
                    </a:lnTo>
                    <a:lnTo>
                      <a:pt x="10" y="0"/>
                    </a:lnTo>
                    <a:lnTo>
                      <a:pt x="8" y="0"/>
                    </a:lnTo>
                    <a:lnTo>
                      <a:pt x="4" y="2"/>
                    </a:lnTo>
                    <a:lnTo>
                      <a:pt x="2" y="3"/>
                    </a:lnTo>
                    <a:lnTo>
                      <a:pt x="2" y="5"/>
                    </a:lnTo>
                    <a:lnTo>
                      <a:pt x="0" y="7"/>
                    </a:lnTo>
                    <a:lnTo>
                      <a:pt x="2" y="11"/>
                    </a:lnTo>
                    <a:lnTo>
                      <a:pt x="4" y="11"/>
                    </a:lnTo>
                    <a:close/>
                  </a:path>
                </a:pathLst>
              </a:custGeom>
              <a:solidFill>
                <a:srgbClr val="000000"/>
              </a:solidFill>
              <a:ln w="9525">
                <a:noFill/>
                <a:round/>
                <a:headEnd/>
                <a:tailEnd/>
              </a:ln>
            </p:spPr>
            <p:txBody>
              <a:bodyPr/>
              <a:lstStyle/>
              <a:p>
                <a:endParaRPr lang="en-US"/>
              </a:p>
            </p:txBody>
          </p:sp>
          <p:sp>
            <p:nvSpPr>
              <p:cNvPr id="27956" name="Freeform 1272"/>
              <p:cNvSpPr>
                <a:spLocks/>
              </p:cNvSpPr>
              <p:nvPr/>
            </p:nvSpPr>
            <p:spPr bwMode="auto">
              <a:xfrm>
                <a:off x="843" y="2563"/>
                <a:ext cx="390" cy="683"/>
              </a:xfrm>
              <a:custGeom>
                <a:avLst/>
                <a:gdLst>
                  <a:gd name="T0" fmla="*/ 14 w 390"/>
                  <a:gd name="T1" fmla="*/ 6 h 683"/>
                  <a:gd name="T2" fmla="*/ 0 w 390"/>
                  <a:gd name="T3" fmla="*/ 10 h 683"/>
                  <a:gd name="T4" fmla="*/ 10 w 390"/>
                  <a:gd name="T5" fmla="*/ 50 h 683"/>
                  <a:gd name="T6" fmla="*/ 21 w 390"/>
                  <a:gd name="T7" fmla="*/ 90 h 683"/>
                  <a:gd name="T8" fmla="*/ 35 w 390"/>
                  <a:gd name="T9" fmla="*/ 132 h 683"/>
                  <a:gd name="T10" fmla="*/ 50 w 390"/>
                  <a:gd name="T11" fmla="*/ 176 h 683"/>
                  <a:gd name="T12" fmla="*/ 67 w 390"/>
                  <a:gd name="T13" fmla="*/ 219 h 683"/>
                  <a:gd name="T14" fmla="*/ 87 w 390"/>
                  <a:gd name="T15" fmla="*/ 263 h 683"/>
                  <a:gd name="T16" fmla="*/ 108 w 390"/>
                  <a:gd name="T17" fmla="*/ 307 h 683"/>
                  <a:gd name="T18" fmla="*/ 129 w 390"/>
                  <a:gd name="T19" fmla="*/ 351 h 683"/>
                  <a:gd name="T20" fmla="*/ 154 w 390"/>
                  <a:gd name="T21" fmla="*/ 395 h 683"/>
                  <a:gd name="T22" fmla="*/ 181 w 390"/>
                  <a:gd name="T23" fmla="*/ 437 h 683"/>
                  <a:gd name="T24" fmla="*/ 209 w 390"/>
                  <a:gd name="T25" fmla="*/ 482 h 683"/>
                  <a:gd name="T26" fmla="*/ 240 w 390"/>
                  <a:gd name="T27" fmla="*/ 524 h 683"/>
                  <a:gd name="T28" fmla="*/ 271 w 390"/>
                  <a:gd name="T29" fmla="*/ 566 h 683"/>
                  <a:gd name="T30" fmla="*/ 305 w 390"/>
                  <a:gd name="T31" fmla="*/ 606 h 683"/>
                  <a:gd name="T32" fmla="*/ 342 w 390"/>
                  <a:gd name="T33" fmla="*/ 645 h 683"/>
                  <a:gd name="T34" fmla="*/ 380 w 390"/>
                  <a:gd name="T35" fmla="*/ 683 h 683"/>
                  <a:gd name="T36" fmla="*/ 390 w 390"/>
                  <a:gd name="T37" fmla="*/ 674 h 683"/>
                  <a:gd name="T38" fmla="*/ 351 w 390"/>
                  <a:gd name="T39" fmla="*/ 637 h 683"/>
                  <a:gd name="T40" fmla="*/ 315 w 390"/>
                  <a:gd name="T41" fmla="*/ 597 h 683"/>
                  <a:gd name="T42" fmla="*/ 282 w 390"/>
                  <a:gd name="T43" fmla="*/ 556 h 683"/>
                  <a:gd name="T44" fmla="*/ 250 w 390"/>
                  <a:gd name="T45" fmla="*/ 516 h 683"/>
                  <a:gd name="T46" fmla="*/ 221 w 390"/>
                  <a:gd name="T47" fmla="*/ 474 h 683"/>
                  <a:gd name="T48" fmla="*/ 192 w 390"/>
                  <a:gd name="T49" fmla="*/ 432 h 683"/>
                  <a:gd name="T50" fmla="*/ 165 w 390"/>
                  <a:gd name="T51" fmla="*/ 388 h 683"/>
                  <a:gd name="T52" fmla="*/ 142 w 390"/>
                  <a:gd name="T53" fmla="*/ 345 h 683"/>
                  <a:gd name="T54" fmla="*/ 119 w 390"/>
                  <a:gd name="T55" fmla="*/ 301 h 683"/>
                  <a:gd name="T56" fmla="*/ 98 w 390"/>
                  <a:gd name="T57" fmla="*/ 257 h 683"/>
                  <a:gd name="T58" fmla="*/ 81 w 390"/>
                  <a:gd name="T59" fmla="*/ 215 h 683"/>
                  <a:gd name="T60" fmla="*/ 64 w 390"/>
                  <a:gd name="T61" fmla="*/ 171 h 683"/>
                  <a:gd name="T62" fmla="*/ 48 w 390"/>
                  <a:gd name="T63" fmla="*/ 129 h 683"/>
                  <a:gd name="T64" fmla="*/ 35 w 390"/>
                  <a:gd name="T65" fmla="*/ 86 h 683"/>
                  <a:gd name="T66" fmla="*/ 23 w 390"/>
                  <a:gd name="T67" fmla="*/ 46 h 683"/>
                  <a:gd name="T68" fmla="*/ 14 w 390"/>
                  <a:gd name="T69" fmla="*/ 6 h 683"/>
                  <a:gd name="T70" fmla="*/ 0 w 390"/>
                  <a:gd name="T71" fmla="*/ 10 h 683"/>
                  <a:gd name="T72" fmla="*/ 14 w 390"/>
                  <a:gd name="T73" fmla="*/ 6 h 683"/>
                  <a:gd name="T74" fmla="*/ 14 w 390"/>
                  <a:gd name="T75" fmla="*/ 4 h 683"/>
                  <a:gd name="T76" fmla="*/ 10 w 390"/>
                  <a:gd name="T77" fmla="*/ 2 h 683"/>
                  <a:gd name="T78" fmla="*/ 8 w 390"/>
                  <a:gd name="T79" fmla="*/ 0 h 683"/>
                  <a:gd name="T80" fmla="*/ 6 w 390"/>
                  <a:gd name="T81" fmla="*/ 0 h 683"/>
                  <a:gd name="T82" fmla="*/ 4 w 390"/>
                  <a:gd name="T83" fmla="*/ 2 h 683"/>
                  <a:gd name="T84" fmla="*/ 2 w 390"/>
                  <a:gd name="T85" fmla="*/ 4 h 683"/>
                  <a:gd name="T86" fmla="*/ 0 w 390"/>
                  <a:gd name="T87" fmla="*/ 6 h 683"/>
                  <a:gd name="T88" fmla="*/ 0 w 390"/>
                  <a:gd name="T89" fmla="*/ 10 h 683"/>
                  <a:gd name="T90" fmla="*/ 14 w 390"/>
                  <a:gd name="T91" fmla="*/ 6 h 683"/>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90"/>
                  <a:gd name="T139" fmla="*/ 0 h 683"/>
                  <a:gd name="T140" fmla="*/ 390 w 390"/>
                  <a:gd name="T141" fmla="*/ 683 h 683"/>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90" h="683">
                    <a:moveTo>
                      <a:pt x="14" y="6"/>
                    </a:moveTo>
                    <a:lnTo>
                      <a:pt x="0" y="10"/>
                    </a:lnTo>
                    <a:lnTo>
                      <a:pt x="10" y="50"/>
                    </a:lnTo>
                    <a:lnTo>
                      <a:pt x="21" y="90"/>
                    </a:lnTo>
                    <a:lnTo>
                      <a:pt x="35" y="132"/>
                    </a:lnTo>
                    <a:lnTo>
                      <a:pt x="50" y="176"/>
                    </a:lnTo>
                    <a:lnTo>
                      <a:pt x="67" y="219"/>
                    </a:lnTo>
                    <a:lnTo>
                      <a:pt x="87" y="263"/>
                    </a:lnTo>
                    <a:lnTo>
                      <a:pt x="108" y="307"/>
                    </a:lnTo>
                    <a:lnTo>
                      <a:pt x="129" y="351"/>
                    </a:lnTo>
                    <a:lnTo>
                      <a:pt x="154" y="395"/>
                    </a:lnTo>
                    <a:lnTo>
                      <a:pt x="181" y="437"/>
                    </a:lnTo>
                    <a:lnTo>
                      <a:pt x="209" y="482"/>
                    </a:lnTo>
                    <a:lnTo>
                      <a:pt x="240" y="524"/>
                    </a:lnTo>
                    <a:lnTo>
                      <a:pt x="271" y="566"/>
                    </a:lnTo>
                    <a:lnTo>
                      <a:pt x="305" y="606"/>
                    </a:lnTo>
                    <a:lnTo>
                      <a:pt x="342" y="645"/>
                    </a:lnTo>
                    <a:lnTo>
                      <a:pt x="380" y="683"/>
                    </a:lnTo>
                    <a:lnTo>
                      <a:pt x="390" y="674"/>
                    </a:lnTo>
                    <a:lnTo>
                      <a:pt x="351" y="637"/>
                    </a:lnTo>
                    <a:lnTo>
                      <a:pt x="315" y="597"/>
                    </a:lnTo>
                    <a:lnTo>
                      <a:pt x="282" y="556"/>
                    </a:lnTo>
                    <a:lnTo>
                      <a:pt x="250" y="516"/>
                    </a:lnTo>
                    <a:lnTo>
                      <a:pt x="221" y="474"/>
                    </a:lnTo>
                    <a:lnTo>
                      <a:pt x="192" y="432"/>
                    </a:lnTo>
                    <a:lnTo>
                      <a:pt x="165" y="388"/>
                    </a:lnTo>
                    <a:lnTo>
                      <a:pt x="142" y="345"/>
                    </a:lnTo>
                    <a:lnTo>
                      <a:pt x="119" y="301"/>
                    </a:lnTo>
                    <a:lnTo>
                      <a:pt x="98" y="257"/>
                    </a:lnTo>
                    <a:lnTo>
                      <a:pt x="81" y="215"/>
                    </a:lnTo>
                    <a:lnTo>
                      <a:pt x="64" y="171"/>
                    </a:lnTo>
                    <a:lnTo>
                      <a:pt x="48" y="129"/>
                    </a:lnTo>
                    <a:lnTo>
                      <a:pt x="35" y="86"/>
                    </a:lnTo>
                    <a:lnTo>
                      <a:pt x="23" y="46"/>
                    </a:lnTo>
                    <a:lnTo>
                      <a:pt x="14" y="6"/>
                    </a:lnTo>
                    <a:lnTo>
                      <a:pt x="0" y="10"/>
                    </a:lnTo>
                    <a:lnTo>
                      <a:pt x="14" y="6"/>
                    </a:lnTo>
                    <a:lnTo>
                      <a:pt x="14" y="4"/>
                    </a:lnTo>
                    <a:lnTo>
                      <a:pt x="10" y="2"/>
                    </a:lnTo>
                    <a:lnTo>
                      <a:pt x="8" y="0"/>
                    </a:lnTo>
                    <a:lnTo>
                      <a:pt x="6" y="0"/>
                    </a:lnTo>
                    <a:lnTo>
                      <a:pt x="4" y="2"/>
                    </a:lnTo>
                    <a:lnTo>
                      <a:pt x="2" y="4"/>
                    </a:lnTo>
                    <a:lnTo>
                      <a:pt x="0" y="6"/>
                    </a:lnTo>
                    <a:lnTo>
                      <a:pt x="0" y="10"/>
                    </a:lnTo>
                    <a:lnTo>
                      <a:pt x="14" y="6"/>
                    </a:lnTo>
                    <a:close/>
                  </a:path>
                </a:pathLst>
              </a:custGeom>
              <a:solidFill>
                <a:srgbClr val="000000"/>
              </a:solidFill>
              <a:ln w="9525">
                <a:noFill/>
                <a:round/>
                <a:headEnd/>
                <a:tailEnd/>
              </a:ln>
            </p:spPr>
            <p:txBody>
              <a:bodyPr/>
              <a:lstStyle/>
              <a:p>
                <a:endParaRPr lang="en-US"/>
              </a:p>
            </p:txBody>
          </p:sp>
          <p:sp>
            <p:nvSpPr>
              <p:cNvPr id="27957" name="Freeform 1273"/>
              <p:cNvSpPr>
                <a:spLocks/>
              </p:cNvSpPr>
              <p:nvPr/>
            </p:nvSpPr>
            <p:spPr bwMode="auto">
              <a:xfrm>
                <a:off x="410" y="1910"/>
                <a:ext cx="57" cy="60"/>
              </a:xfrm>
              <a:custGeom>
                <a:avLst/>
                <a:gdLst>
                  <a:gd name="T0" fmla="*/ 57 w 57"/>
                  <a:gd name="T1" fmla="*/ 50 h 60"/>
                  <a:gd name="T2" fmla="*/ 44 w 57"/>
                  <a:gd name="T3" fmla="*/ 39 h 60"/>
                  <a:gd name="T4" fmla="*/ 11 w 57"/>
                  <a:gd name="T5" fmla="*/ 0 h 60"/>
                  <a:gd name="T6" fmla="*/ 0 w 57"/>
                  <a:gd name="T7" fmla="*/ 10 h 60"/>
                  <a:gd name="T8" fmla="*/ 34 w 57"/>
                  <a:gd name="T9" fmla="*/ 48 h 60"/>
                  <a:gd name="T10" fmla="*/ 48 w 57"/>
                  <a:gd name="T11" fmla="*/ 60 h 60"/>
                  <a:gd name="T12" fmla="*/ 57 w 57"/>
                  <a:gd name="T13" fmla="*/ 50 h 60"/>
                  <a:gd name="T14" fmla="*/ 0 60000 65536"/>
                  <a:gd name="T15" fmla="*/ 0 60000 65536"/>
                  <a:gd name="T16" fmla="*/ 0 60000 65536"/>
                  <a:gd name="T17" fmla="*/ 0 60000 65536"/>
                  <a:gd name="T18" fmla="*/ 0 60000 65536"/>
                  <a:gd name="T19" fmla="*/ 0 60000 65536"/>
                  <a:gd name="T20" fmla="*/ 0 60000 65536"/>
                  <a:gd name="T21" fmla="*/ 0 w 57"/>
                  <a:gd name="T22" fmla="*/ 0 h 60"/>
                  <a:gd name="T23" fmla="*/ 57 w 57"/>
                  <a:gd name="T24" fmla="*/ 60 h 6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7" h="60">
                    <a:moveTo>
                      <a:pt x="57" y="50"/>
                    </a:moveTo>
                    <a:lnTo>
                      <a:pt x="44" y="39"/>
                    </a:lnTo>
                    <a:lnTo>
                      <a:pt x="11" y="0"/>
                    </a:lnTo>
                    <a:lnTo>
                      <a:pt x="0" y="10"/>
                    </a:lnTo>
                    <a:lnTo>
                      <a:pt x="34" y="48"/>
                    </a:lnTo>
                    <a:lnTo>
                      <a:pt x="48" y="60"/>
                    </a:lnTo>
                    <a:lnTo>
                      <a:pt x="57" y="50"/>
                    </a:lnTo>
                    <a:close/>
                  </a:path>
                </a:pathLst>
              </a:custGeom>
              <a:solidFill>
                <a:srgbClr val="000000"/>
              </a:solidFill>
              <a:ln w="9525">
                <a:noFill/>
                <a:round/>
                <a:headEnd/>
                <a:tailEnd/>
              </a:ln>
            </p:spPr>
            <p:txBody>
              <a:bodyPr/>
              <a:lstStyle/>
              <a:p>
                <a:endParaRPr lang="en-US"/>
              </a:p>
            </p:txBody>
          </p:sp>
          <p:sp>
            <p:nvSpPr>
              <p:cNvPr id="27958" name="Freeform 1274"/>
              <p:cNvSpPr>
                <a:spLocks/>
              </p:cNvSpPr>
              <p:nvPr/>
            </p:nvSpPr>
            <p:spPr bwMode="auto">
              <a:xfrm>
                <a:off x="509" y="2006"/>
                <a:ext cx="64" cy="54"/>
              </a:xfrm>
              <a:custGeom>
                <a:avLst/>
                <a:gdLst>
                  <a:gd name="T0" fmla="*/ 64 w 64"/>
                  <a:gd name="T1" fmla="*/ 43 h 54"/>
                  <a:gd name="T2" fmla="*/ 60 w 64"/>
                  <a:gd name="T3" fmla="*/ 41 h 54"/>
                  <a:gd name="T4" fmla="*/ 20 w 64"/>
                  <a:gd name="T5" fmla="*/ 10 h 54"/>
                  <a:gd name="T6" fmla="*/ 10 w 64"/>
                  <a:gd name="T7" fmla="*/ 0 h 54"/>
                  <a:gd name="T8" fmla="*/ 0 w 64"/>
                  <a:gd name="T9" fmla="*/ 12 h 54"/>
                  <a:gd name="T10" fmla="*/ 12 w 64"/>
                  <a:gd name="T11" fmla="*/ 22 h 54"/>
                  <a:gd name="T12" fmla="*/ 52 w 64"/>
                  <a:gd name="T13" fmla="*/ 52 h 54"/>
                  <a:gd name="T14" fmla="*/ 56 w 64"/>
                  <a:gd name="T15" fmla="*/ 54 h 54"/>
                  <a:gd name="T16" fmla="*/ 64 w 64"/>
                  <a:gd name="T17" fmla="*/ 43 h 5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4"/>
                  <a:gd name="T28" fmla="*/ 0 h 54"/>
                  <a:gd name="T29" fmla="*/ 64 w 64"/>
                  <a:gd name="T30" fmla="*/ 54 h 54"/>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4" h="54">
                    <a:moveTo>
                      <a:pt x="64" y="43"/>
                    </a:moveTo>
                    <a:lnTo>
                      <a:pt x="60" y="41"/>
                    </a:lnTo>
                    <a:lnTo>
                      <a:pt x="20" y="10"/>
                    </a:lnTo>
                    <a:lnTo>
                      <a:pt x="10" y="0"/>
                    </a:lnTo>
                    <a:lnTo>
                      <a:pt x="0" y="12"/>
                    </a:lnTo>
                    <a:lnTo>
                      <a:pt x="12" y="22"/>
                    </a:lnTo>
                    <a:lnTo>
                      <a:pt x="52" y="52"/>
                    </a:lnTo>
                    <a:lnTo>
                      <a:pt x="56" y="54"/>
                    </a:lnTo>
                    <a:lnTo>
                      <a:pt x="64" y="43"/>
                    </a:lnTo>
                    <a:close/>
                  </a:path>
                </a:pathLst>
              </a:custGeom>
              <a:solidFill>
                <a:srgbClr val="000000"/>
              </a:solidFill>
              <a:ln w="9525">
                <a:noFill/>
                <a:round/>
                <a:headEnd/>
                <a:tailEnd/>
              </a:ln>
            </p:spPr>
            <p:txBody>
              <a:bodyPr/>
              <a:lstStyle/>
              <a:p>
                <a:endParaRPr lang="en-US"/>
              </a:p>
            </p:txBody>
          </p:sp>
          <p:sp>
            <p:nvSpPr>
              <p:cNvPr id="27959" name="Freeform 1275"/>
              <p:cNvSpPr>
                <a:spLocks/>
              </p:cNvSpPr>
              <p:nvPr/>
            </p:nvSpPr>
            <p:spPr bwMode="auto">
              <a:xfrm>
                <a:off x="623" y="2087"/>
                <a:ext cx="67" cy="46"/>
              </a:xfrm>
              <a:custGeom>
                <a:avLst/>
                <a:gdLst>
                  <a:gd name="T0" fmla="*/ 67 w 67"/>
                  <a:gd name="T1" fmla="*/ 35 h 46"/>
                  <a:gd name="T2" fmla="*/ 32 w 67"/>
                  <a:gd name="T3" fmla="*/ 15 h 46"/>
                  <a:gd name="T4" fmla="*/ 7 w 67"/>
                  <a:gd name="T5" fmla="*/ 0 h 46"/>
                  <a:gd name="T6" fmla="*/ 0 w 67"/>
                  <a:gd name="T7" fmla="*/ 12 h 46"/>
                  <a:gd name="T8" fmla="*/ 25 w 67"/>
                  <a:gd name="T9" fmla="*/ 27 h 46"/>
                  <a:gd name="T10" fmla="*/ 59 w 67"/>
                  <a:gd name="T11" fmla="*/ 46 h 46"/>
                  <a:gd name="T12" fmla="*/ 67 w 67"/>
                  <a:gd name="T13" fmla="*/ 35 h 46"/>
                  <a:gd name="T14" fmla="*/ 0 60000 65536"/>
                  <a:gd name="T15" fmla="*/ 0 60000 65536"/>
                  <a:gd name="T16" fmla="*/ 0 60000 65536"/>
                  <a:gd name="T17" fmla="*/ 0 60000 65536"/>
                  <a:gd name="T18" fmla="*/ 0 60000 65536"/>
                  <a:gd name="T19" fmla="*/ 0 60000 65536"/>
                  <a:gd name="T20" fmla="*/ 0 60000 65536"/>
                  <a:gd name="T21" fmla="*/ 0 w 67"/>
                  <a:gd name="T22" fmla="*/ 0 h 46"/>
                  <a:gd name="T23" fmla="*/ 67 w 67"/>
                  <a:gd name="T24" fmla="*/ 46 h 4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7" h="46">
                    <a:moveTo>
                      <a:pt x="67" y="35"/>
                    </a:moveTo>
                    <a:lnTo>
                      <a:pt x="32" y="15"/>
                    </a:lnTo>
                    <a:lnTo>
                      <a:pt x="7" y="0"/>
                    </a:lnTo>
                    <a:lnTo>
                      <a:pt x="0" y="12"/>
                    </a:lnTo>
                    <a:lnTo>
                      <a:pt x="25" y="27"/>
                    </a:lnTo>
                    <a:lnTo>
                      <a:pt x="59" y="46"/>
                    </a:lnTo>
                    <a:lnTo>
                      <a:pt x="67" y="35"/>
                    </a:lnTo>
                    <a:close/>
                  </a:path>
                </a:pathLst>
              </a:custGeom>
              <a:solidFill>
                <a:srgbClr val="000000"/>
              </a:solidFill>
              <a:ln w="9525">
                <a:noFill/>
                <a:round/>
                <a:headEnd/>
                <a:tailEnd/>
              </a:ln>
            </p:spPr>
            <p:txBody>
              <a:bodyPr/>
              <a:lstStyle/>
              <a:p>
                <a:endParaRPr lang="en-US"/>
              </a:p>
            </p:txBody>
          </p:sp>
          <p:sp>
            <p:nvSpPr>
              <p:cNvPr id="27960" name="Freeform 1276"/>
              <p:cNvSpPr>
                <a:spLocks/>
              </p:cNvSpPr>
              <p:nvPr/>
            </p:nvSpPr>
            <p:spPr bwMode="auto">
              <a:xfrm>
                <a:off x="745" y="2152"/>
                <a:ext cx="69" cy="41"/>
              </a:xfrm>
              <a:custGeom>
                <a:avLst/>
                <a:gdLst>
                  <a:gd name="T0" fmla="*/ 69 w 69"/>
                  <a:gd name="T1" fmla="*/ 27 h 41"/>
                  <a:gd name="T2" fmla="*/ 48 w 69"/>
                  <a:gd name="T3" fmla="*/ 19 h 41"/>
                  <a:gd name="T4" fmla="*/ 6 w 69"/>
                  <a:gd name="T5" fmla="*/ 0 h 41"/>
                  <a:gd name="T6" fmla="*/ 0 w 69"/>
                  <a:gd name="T7" fmla="*/ 12 h 41"/>
                  <a:gd name="T8" fmla="*/ 43 w 69"/>
                  <a:gd name="T9" fmla="*/ 31 h 41"/>
                  <a:gd name="T10" fmla="*/ 64 w 69"/>
                  <a:gd name="T11" fmla="*/ 41 h 41"/>
                  <a:gd name="T12" fmla="*/ 69 w 69"/>
                  <a:gd name="T13" fmla="*/ 27 h 41"/>
                  <a:gd name="T14" fmla="*/ 0 60000 65536"/>
                  <a:gd name="T15" fmla="*/ 0 60000 65536"/>
                  <a:gd name="T16" fmla="*/ 0 60000 65536"/>
                  <a:gd name="T17" fmla="*/ 0 60000 65536"/>
                  <a:gd name="T18" fmla="*/ 0 60000 65536"/>
                  <a:gd name="T19" fmla="*/ 0 60000 65536"/>
                  <a:gd name="T20" fmla="*/ 0 60000 65536"/>
                  <a:gd name="T21" fmla="*/ 0 w 69"/>
                  <a:gd name="T22" fmla="*/ 0 h 41"/>
                  <a:gd name="T23" fmla="*/ 69 w 69"/>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41">
                    <a:moveTo>
                      <a:pt x="69" y="27"/>
                    </a:moveTo>
                    <a:lnTo>
                      <a:pt x="48" y="19"/>
                    </a:lnTo>
                    <a:lnTo>
                      <a:pt x="6" y="0"/>
                    </a:lnTo>
                    <a:lnTo>
                      <a:pt x="0" y="12"/>
                    </a:lnTo>
                    <a:lnTo>
                      <a:pt x="43" y="31"/>
                    </a:lnTo>
                    <a:lnTo>
                      <a:pt x="64" y="41"/>
                    </a:lnTo>
                    <a:lnTo>
                      <a:pt x="69" y="27"/>
                    </a:lnTo>
                    <a:close/>
                  </a:path>
                </a:pathLst>
              </a:custGeom>
              <a:solidFill>
                <a:srgbClr val="000000"/>
              </a:solidFill>
              <a:ln w="9525">
                <a:noFill/>
                <a:round/>
                <a:headEnd/>
                <a:tailEnd/>
              </a:ln>
            </p:spPr>
            <p:txBody>
              <a:bodyPr/>
              <a:lstStyle/>
              <a:p>
                <a:endParaRPr lang="en-US"/>
              </a:p>
            </p:txBody>
          </p:sp>
          <p:sp>
            <p:nvSpPr>
              <p:cNvPr id="27961" name="Freeform 1277"/>
              <p:cNvSpPr>
                <a:spLocks/>
              </p:cNvSpPr>
              <p:nvPr/>
            </p:nvSpPr>
            <p:spPr bwMode="auto">
              <a:xfrm>
                <a:off x="874" y="2204"/>
                <a:ext cx="69" cy="35"/>
              </a:xfrm>
              <a:custGeom>
                <a:avLst/>
                <a:gdLst>
                  <a:gd name="T0" fmla="*/ 69 w 69"/>
                  <a:gd name="T1" fmla="*/ 21 h 35"/>
                  <a:gd name="T2" fmla="*/ 67 w 69"/>
                  <a:gd name="T3" fmla="*/ 19 h 35"/>
                  <a:gd name="T4" fmla="*/ 17 w 69"/>
                  <a:gd name="T5" fmla="*/ 4 h 35"/>
                  <a:gd name="T6" fmla="*/ 4 w 69"/>
                  <a:gd name="T7" fmla="*/ 0 h 35"/>
                  <a:gd name="T8" fmla="*/ 0 w 69"/>
                  <a:gd name="T9" fmla="*/ 12 h 35"/>
                  <a:gd name="T10" fmla="*/ 13 w 69"/>
                  <a:gd name="T11" fmla="*/ 17 h 35"/>
                  <a:gd name="T12" fmla="*/ 63 w 69"/>
                  <a:gd name="T13" fmla="*/ 33 h 35"/>
                  <a:gd name="T14" fmla="*/ 65 w 69"/>
                  <a:gd name="T15" fmla="*/ 35 h 35"/>
                  <a:gd name="T16" fmla="*/ 69 w 69"/>
                  <a:gd name="T17" fmla="*/ 21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9"/>
                  <a:gd name="T28" fmla="*/ 0 h 35"/>
                  <a:gd name="T29" fmla="*/ 69 w 69"/>
                  <a:gd name="T30" fmla="*/ 35 h 3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9" h="35">
                    <a:moveTo>
                      <a:pt x="69" y="21"/>
                    </a:moveTo>
                    <a:lnTo>
                      <a:pt x="67" y="19"/>
                    </a:lnTo>
                    <a:lnTo>
                      <a:pt x="17" y="4"/>
                    </a:lnTo>
                    <a:lnTo>
                      <a:pt x="4" y="0"/>
                    </a:lnTo>
                    <a:lnTo>
                      <a:pt x="0" y="12"/>
                    </a:lnTo>
                    <a:lnTo>
                      <a:pt x="13" y="17"/>
                    </a:lnTo>
                    <a:lnTo>
                      <a:pt x="63" y="33"/>
                    </a:lnTo>
                    <a:lnTo>
                      <a:pt x="65" y="35"/>
                    </a:lnTo>
                    <a:lnTo>
                      <a:pt x="69" y="21"/>
                    </a:lnTo>
                    <a:close/>
                  </a:path>
                </a:pathLst>
              </a:custGeom>
              <a:solidFill>
                <a:srgbClr val="000000"/>
              </a:solidFill>
              <a:ln w="9525">
                <a:noFill/>
                <a:round/>
                <a:headEnd/>
                <a:tailEnd/>
              </a:ln>
            </p:spPr>
            <p:txBody>
              <a:bodyPr/>
              <a:lstStyle/>
              <a:p>
                <a:endParaRPr lang="en-US"/>
              </a:p>
            </p:txBody>
          </p:sp>
          <p:sp>
            <p:nvSpPr>
              <p:cNvPr id="27962" name="Freeform 1278"/>
              <p:cNvSpPr>
                <a:spLocks/>
              </p:cNvSpPr>
              <p:nvPr/>
            </p:nvSpPr>
            <p:spPr bwMode="auto">
              <a:xfrm>
                <a:off x="1006" y="2242"/>
                <a:ext cx="71" cy="31"/>
              </a:xfrm>
              <a:custGeom>
                <a:avLst/>
                <a:gdLst>
                  <a:gd name="T0" fmla="*/ 71 w 71"/>
                  <a:gd name="T1" fmla="*/ 18 h 31"/>
                  <a:gd name="T2" fmla="*/ 39 w 71"/>
                  <a:gd name="T3" fmla="*/ 10 h 31"/>
                  <a:gd name="T4" fmla="*/ 4 w 71"/>
                  <a:gd name="T5" fmla="*/ 0 h 31"/>
                  <a:gd name="T6" fmla="*/ 0 w 71"/>
                  <a:gd name="T7" fmla="*/ 14 h 31"/>
                  <a:gd name="T8" fmla="*/ 35 w 71"/>
                  <a:gd name="T9" fmla="*/ 24 h 31"/>
                  <a:gd name="T10" fmla="*/ 68 w 71"/>
                  <a:gd name="T11" fmla="*/ 31 h 31"/>
                  <a:gd name="T12" fmla="*/ 71 w 71"/>
                  <a:gd name="T13" fmla="*/ 18 h 31"/>
                  <a:gd name="T14" fmla="*/ 0 60000 65536"/>
                  <a:gd name="T15" fmla="*/ 0 60000 65536"/>
                  <a:gd name="T16" fmla="*/ 0 60000 65536"/>
                  <a:gd name="T17" fmla="*/ 0 60000 65536"/>
                  <a:gd name="T18" fmla="*/ 0 60000 65536"/>
                  <a:gd name="T19" fmla="*/ 0 60000 65536"/>
                  <a:gd name="T20" fmla="*/ 0 60000 65536"/>
                  <a:gd name="T21" fmla="*/ 0 w 71"/>
                  <a:gd name="T22" fmla="*/ 0 h 31"/>
                  <a:gd name="T23" fmla="*/ 71 w 71"/>
                  <a:gd name="T24" fmla="*/ 31 h 3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1" h="31">
                    <a:moveTo>
                      <a:pt x="71" y="18"/>
                    </a:moveTo>
                    <a:lnTo>
                      <a:pt x="39" y="10"/>
                    </a:lnTo>
                    <a:lnTo>
                      <a:pt x="4" y="0"/>
                    </a:lnTo>
                    <a:lnTo>
                      <a:pt x="0" y="14"/>
                    </a:lnTo>
                    <a:lnTo>
                      <a:pt x="35" y="24"/>
                    </a:lnTo>
                    <a:lnTo>
                      <a:pt x="68" y="31"/>
                    </a:lnTo>
                    <a:lnTo>
                      <a:pt x="71" y="18"/>
                    </a:lnTo>
                    <a:close/>
                  </a:path>
                </a:pathLst>
              </a:custGeom>
              <a:solidFill>
                <a:srgbClr val="000000"/>
              </a:solidFill>
              <a:ln w="9525">
                <a:noFill/>
                <a:round/>
                <a:headEnd/>
                <a:tailEnd/>
              </a:ln>
            </p:spPr>
            <p:txBody>
              <a:bodyPr/>
              <a:lstStyle/>
              <a:p>
                <a:endParaRPr lang="en-US"/>
              </a:p>
            </p:txBody>
          </p:sp>
          <p:sp>
            <p:nvSpPr>
              <p:cNvPr id="27963" name="Freeform 1279"/>
              <p:cNvSpPr>
                <a:spLocks/>
              </p:cNvSpPr>
              <p:nvPr/>
            </p:nvSpPr>
            <p:spPr bwMode="auto">
              <a:xfrm>
                <a:off x="1143" y="2273"/>
                <a:ext cx="69" cy="25"/>
              </a:xfrm>
              <a:custGeom>
                <a:avLst/>
                <a:gdLst>
                  <a:gd name="T0" fmla="*/ 69 w 69"/>
                  <a:gd name="T1" fmla="*/ 12 h 25"/>
                  <a:gd name="T2" fmla="*/ 57 w 69"/>
                  <a:gd name="T3" fmla="*/ 10 h 25"/>
                  <a:gd name="T4" fmla="*/ 5 w 69"/>
                  <a:gd name="T5" fmla="*/ 0 h 25"/>
                  <a:gd name="T6" fmla="*/ 2 w 69"/>
                  <a:gd name="T7" fmla="*/ 0 h 25"/>
                  <a:gd name="T8" fmla="*/ 0 w 69"/>
                  <a:gd name="T9" fmla="*/ 14 h 25"/>
                  <a:gd name="T10" fmla="*/ 3 w 69"/>
                  <a:gd name="T11" fmla="*/ 14 h 25"/>
                  <a:gd name="T12" fmla="*/ 55 w 69"/>
                  <a:gd name="T13" fmla="*/ 23 h 25"/>
                  <a:gd name="T14" fmla="*/ 67 w 69"/>
                  <a:gd name="T15" fmla="*/ 25 h 25"/>
                  <a:gd name="T16" fmla="*/ 69 w 69"/>
                  <a:gd name="T17" fmla="*/ 12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9"/>
                  <a:gd name="T28" fmla="*/ 0 h 25"/>
                  <a:gd name="T29" fmla="*/ 69 w 69"/>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9" h="25">
                    <a:moveTo>
                      <a:pt x="69" y="12"/>
                    </a:moveTo>
                    <a:lnTo>
                      <a:pt x="57" y="10"/>
                    </a:lnTo>
                    <a:lnTo>
                      <a:pt x="5" y="0"/>
                    </a:lnTo>
                    <a:lnTo>
                      <a:pt x="2" y="0"/>
                    </a:lnTo>
                    <a:lnTo>
                      <a:pt x="0" y="14"/>
                    </a:lnTo>
                    <a:lnTo>
                      <a:pt x="3" y="14"/>
                    </a:lnTo>
                    <a:lnTo>
                      <a:pt x="55" y="23"/>
                    </a:lnTo>
                    <a:lnTo>
                      <a:pt x="67" y="25"/>
                    </a:lnTo>
                    <a:lnTo>
                      <a:pt x="69" y="12"/>
                    </a:lnTo>
                    <a:close/>
                  </a:path>
                </a:pathLst>
              </a:custGeom>
              <a:solidFill>
                <a:srgbClr val="000000"/>
              </a:solidFill>
              <a:ln w="9525">
                <a:noFill/>
                <a:round/>
                <a:headEnd/>
                <a:tailEnd/>
              </a:ln>
            </p:spPr>
            <p:txBody>
              <a:bodyPr/>
              <a:lstStyle/>
              <a:p>
                <a:endParaRPr lang="en-US"/>
              </a:p>
            </p:txBody>
          </p:sp>
          <p:sp>
            <p:nvSpPr>
              <p:cNvPr id="27964" name="Freeform 1280"/>
              <p:cNvSpPr>
                <a:spLocks/>
              </p:cNvSpPr>
              <p:nvPr/>
            </p:nvSpPr>
            <p:spPr bwMode="auto">
              <a:xfrm>
                <a:off x="1279" y="2294"/>
                <a:ext cx="71" cy="23"/>
              </a:xfrm>
              <a:custGeom>
                <a:avLst/>
                <a:gdLst>
                  <a:gd name="T0" fmla="*/ 71 w 71"/>
                  <a:gd name="T1" fmla="*/ 10 h 23"/>
                  <a:gd name="T2" fmla="*/ 27 w 71"/>
                  <a:gd name="T3" fmla="*/ 4 h 23"/>
                  <a:gd name="T4" fmla="*/ 2 w 71"/>
                  <a:gd name="T5" fmla="*/ 0 h 23"/>
                  <a:gd name="T6" fmla="*/ 0 w 71"/>
                  <a:gd name="T7" fmla="*/ 14 h 23"/>
                  <a:gd name="T8" fmla="*/ 25 w 71"/>
                  <a:gd name="T9" fmla="*/ 18 h 23"/>
                  <a:gd name="T10" fmla="*/ 69 w 71"/>
                  <a:gd name="T11" fmla="*/ 23 h 23"/>
                  <a:gd name="T12" fmla="*/ 71 w 71"/>
                  <a:gd name="T13" fmla="*/ 10 h 23"/>
                  <a:gd name="T14" fmla="*/ 0 60000 65536"/>
                  <a:gd name="T15" fmla="*/ 0 60000 65536"/>
                  <a:gd name="T16" fmla="*/ 0 60000 65536"/>
                  <a:gd name="T17" fmla="*/ 0 60000 65536"/>
                  <a:gd name="T18" fmla="*/ 0 60000 65536"/>
                  <a:gd name="T19" fmla="*/ 0 60000 65536"/>
                  <a:gd name="T20" fmla="*/ 0 60000 65536"/>
                  <a:gd name="T21" fmla="*/ 0 w 71"/>
                  <a:gd name="T22" fmla="*/ 0 h 23"/>
                  <a:gd name="T23" fmla="*/ 71 w 71"/>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71" h="23">
                    <a:moveTo>
                      <a:pt x="71" y="10"/>
                    </a:moveTo>
                    <a:lnTo>
                      <a:pt x="27" y="4"/>
                    </a:lnTo>
                    <a:lnTo>
                      <a:pt x="2" y="0"/>
                    </a:lnTo>
                    <a:lnTo>
                      <a:pt x="0" y="14"/>
                    </a:lnTo>
                    <a:lnTo>
                      <a:pt x="25" y="18"/>
                    </a:lnTo>
                    <a:lnTo>
                      <a:pt x="69" y="23"/>
                    </a:lnTo>
                    <a:lnTo>
                      <a:pt x="71" y="10"/>
                    </a:lnTo>
                    <a:close/>
                  </a:path>
                </a:pathLst>
              </a:custGeom>
              <a:solidFill>
                <a:srgbClr val="000000"/>
              </a:solidFill>
              <a:ln w="9525">
                <a:noFill/>
                <a:round/>
                <a:headEnd/>
                <a:tailEnd/>
              </a:ln>
            </p:spPr>
            <p:txBody>
              <a:bodyPr/>
              <a:lstStyle/>
              <a:p>
                <a:endParaRPr lang="en-US"/>
              </a:p>
            </p:txBody>
          </p:sp>
          <p:sp>
            <p:nvSpPr>
              <p:cNvPr id="27965" name="Freeform 1281"/>
              <p:cNvSpPr>
                <a:spLocks/>
              </p:cNvSpPr>
              <p:nvPr/>
            </p:nvSpPr>
            <p:spPr bwMode="auto">
              <a:xfrm>
                <a:off x="1417" y="2310"/>
                <a:ext cx="69" cy="19"/>
              </a:xfrm>
              <a:custGeom>
                <a:avLst/>
                <a:gdLst>
                  <a:gd name="T0" fmla="*/ 69 w 69"/>
                  <a:gd name="T1" fmla="*/ 5 h 19"/>
                  <a:gd name="T2" fmla="*/ 46 w 69"/>
                  <a:gd name="T3" fmla="*/ 3 h 19"/>
                  <a:gd name="T4" fmla="*/ 0 w 69"/>
                  <a:gd name="T5" fmla="*/ 0 h 19"/>
                  <a:gd name="T6" fmla="*/ 0 w 69"/>
                  <a:gd name="T7" fmla="*/ 13 h 19"/>
                  <a:gd name="T8" fmla="*/ 44 w 69"/>
                  <a:gd name="T9" fmla="*/ 17 h 19"/>
                  <a:gd name="T10" fmla="*/ 69 w 69"/>
                  <a:gd name="T11" fmla="*/ 19 h 19"/>
                  <a:gd name="T12" fmla="*/ 69 w 69"/>
                  <a:gd name="T13" fmla="*/ 5 h 19"/>
                  <a:gd name="T14" fmla="*/ 0 60000 65536"/>
                  <a:gd name="T15" fmla="*/ 0 60000 65536"/>
                  <a:gd name="T16" fmla="*/ 0 60000 65536"/>
                  <a:gd name="T17" fmla="*/ 0 60000 65536"/>
                  <a:gd name="T18" fmla="*/ 0 60000 65536"/>
                  <a:gd name="T19" fmla="*/ 0 60000 65536"/>
                  <a:gd name="T20" fmla="*/ 0 60000 65536"/>
                  <a:gd name="T21" fmla="*/ 0 w 69"/>
                  <a:gd name="T22" fmla="*/ 0 h 19"/>
                  <a:gd name="T23" fmla="*/ 69 w 69"/>
                  <a:gd name="T24" fmla="*/ 19 h 1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19">
                    <a:moveTo>
                      <a:pt x="69" y="5"/>
                    </a:moveTo>
                    <a:lnTo>
                      <a:pt x="46" y="3"/>
                    </a:lnTo>
                    <a:lnTo>
                      <a:pt x="0" y="0"/>
                    </a:lnTo>
                    <a:lnTo>
                      <a:pt x="0" y="13"/>
                    </a:lnTo>
                    <a:lnTo>
                      <a:pt x="44" y="17"/>
                    </a:lnTo>
                    <a:lnTo>
                      <a:pt x="69" y="19"/>
                    </a:lnTo>
                    <a:lnTo>
                      <a:pt x="69" y="5"/>
                    </a:lnTo>
                    <a:close/>
                  </a:path>
                </a:pathLst>
              </a:custGeom>
              <a:solidFill>
                <a:srgbClr val="000000"/>
              </a:solidFill>
              <a:ln w="9525">
                <a:noFill/>
                <a:round/>
                <a:headEnd/>
                <a:tailEnd/>
              </a:ln>
            </p:spPr>
            <p:txBody>
              <a:bodyPr/>
              <a:lstStyle/>
              <a:p>
                <a:endParaRPr lang="en-US"/>
              </a:p>
            </p:txBody>
          </p:sp>
          <p:sp>
            <p:nvSpPr>
              <p:cNvPr id="27966" name="Freeform 1282"/>
              <p:cNvSpPr>
                <a:spLocks/>
              </p:cNvSpPr>
              <p:nvPr/>
            </p:nvSpPr>
            <p:spPr bwMode="auto">
              <a:xfrm>
                <a:off x="1555" y="2319"/>
                <a:ext cx="69" cy="16"/>
              </a:xfrm>
              <a:custGeom>
                <a:avLst/>
                <a:gdLst>
                  <a:gd name="T0" fmla="*/ 69 w 69"/>
                  <a:gd name="T1" fmla="*/ 2 h 16"/>
                  <a:gd name="T2" fmla="*/ 10 w 69"/>
                  <a:gd name="T3" fmla="*/ 0 h 16"/>
                  <a:gd name="T4" fmla="*/ 0 w 69"/>
                  <a:gd name="T5" fmla="*/ 0 h 16"/>
                  <a:gd name="T6" fmla="*/ 0 w 69"/>
                  <a:gd name="T7" fmla="*/ 14 h 16"/>
                  <a:gd name="T8" fmla="*/ 8 w 69"/>
                  <a:gd name="T9" fmla="*/ 14 h 16"/>
                  <a:gd name="T10" fmla="*/ 69 w 69"/>
                  <a:gd name="T11" fmla="*/ 16 h 16"/>
                  <a:gd name="T12" fmla="*/ 69 w 69"/>
                  <a:gd name="T13" fmla="*/ 2 h 16"/>
                  <a:gd name="T14" fmla="*/ 0 60000 65536"/>
                  <a:gd name="T15" fmla="*/ 0 60000 65536"/>
                  <a:gd name="T16" fmla="*/ 0 60000 65536"/>
                  <a:gd name="T17" fmla="*/ 0 60000 65536"/>
                  <a:gd name="T18" fmla="*/ 0 60000 65536"/>
                  <a:gd name="T19" fmla="*/ 0 60000 65536"/>
                  <a:gd name="T20" fmla="*/ 0 60000 65536"/>
                  <a:gd name="T21" fmla="*/ 0 w 69"/>
                  <a:gd name="T22" fmla="*/ 0 h 16"/>
                  <a:gd name="T23" fmla="*/ 69 w 69"/>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16">
                    <a:moveTo>
                      <a:pt x="69" y="2"/>
                    </a:moveTo>
                    <a:lnTo>
                      <a:pt x="10" y="0"/>
                    </a:lnTo>
                    <a:lnTo>
                      <a:pt x="0" y="0"/>
                    </a:lnTo>
                    <a:lnTo>
                      <a:pt x="0" y="14"/>
                    </a:lnTo>
                    <a:lnTo>
                      <a:pt x="8" y="14"/>
                    </a:lnTo>
                    <a:lnTo>
                      <a:pt x="69" y="16"/>
                    </a:lnTo>
                    <a:lnTo>
                      <a:pt x="69" y="2"/>
                    </a:lnTo>
                    <a:close/>
                  </a:path>
                </a:pathLst>
              </a:custGeom>
              <a:solidFill>
                <a:srgbClr val="000000"/>
              </a:solidFill>
              <a:ln w="9525">
                <a:noFill/>
                <a:round/>
                <a:headEnd/>
                <a:tailEnd/>
              </a:ln>
            </p:spPr>
            <p:txBody>
              <a:bodyPr/>
              <a:lstStyle/>
              <a:p>
                <a:endParaRPr lang="en-US"/>
              </a:p>
            </p:txBody>
          </p:sp>
          <p:sp>
            <p:nvSpPr>
              <p:cNvPr id="27967" name="Freeform 1283"/>
              <p:cNvSpPr>
                <a:spLocks/>
              </p:cNvSpPr>
              <p:nvPr/>
            </p:nvSpPr>
            <p:spPr bwMode="auto">
              <a:xfrm>
                <a:off x="1693" y="2323"/>
                <a:ext cx="69" cy="15"/>
              </a:xfrm>
              <a:custGeom>
                <a:avLst/>
                <a:gdLst>
                  <a:gd name="T0" fmla="*/ 69 w 69"/>
                  <a:gd name="T1" fmla="*/ 0 h 15"/>
                  <a:gd name="T2" fmla="*/ 64 w 69"/>
                  <a:gd name="T3" fmla="*/ 0 h 15"/>
                  <a:gd name="T4" fmla="*/ 0 w 69"/>
                  <a:gd name="T5" fmla="*/ 0 h 15"/>
                  <a:gd name="T6" fmla="*/ 0 w 69"/>
                  <a:gd name="T7" fmla="*/ 14 h 15"/>
                  <a:gd name="T8" fmla="*/ 64 w 69"/>
                  <a:gd name="T9" fmla="*/ 15 h 15"/>
                  <a:gd name="T10" fmla="*/ 69 w 69"/>
                  <a:gd name="T11" fmla="*/ 15 h 15"/>
                  <a:gd name="T12" fmla="*/ 69 w 69"/>
                  <a:gd name="T13" fmla="*/ 0 h 15"/>
                  <a:gd name="T14" fmla="*/ 0 60000 65536"/>
                  <a:gd name="T15" fmla="*/ 0 60000 65536"/>
                  <a:gd name="T16" fmla="*/ 0 60000 65536"/>
                  <a:gd name="T17" fmla="*/ 0 60000 65536"/>
                  <a:gd name="T18" fmla="*/ 0 60000 65536"/>
                  <a:gd name="T19" fmla="*/ 0 60000 65536"/>
                  <a:gd name="T20" fmla="*/ 0 60000 65536"/>
                  <a:gd name="T21" fmla="*/ 0 w 69"/>
                  <a:gd name="T22" fmla="*/ 0 h 15"/>
                  <a:gd name="T23" fmla="*/ 69 w 69"/>
                  <a:gd name="T24" fmla="*/ 15 h 1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15">
                    <a:moveTo>
                      <a:pt x="69" y="0"/>
                    </a:moveTo>
                    <a:lnTo>
                      <a:pt x="64" y="0"/>
                    </a:lnTo>
                    <a:lnTo>
                      <a:pt x="0" y="0"/>
                    </a:lnTo>
                    <a:lnTo>
                      <a:pt x="0" y="14"/>
                    </a:lnTo>
                    <a:lnTo>
                      <a:pt x="64" y="15"/>
                    </a:lnTo>
                    <a:lnTo>
                      <a:pt x="69" y="15"/>
                    </a:lnTo>
                    <a:lnTo>
                      <a:pt x="69" y="0"/>
                    </a:lnTo>
                    <a:close/>
                  </a:path>
                </a:pathLst>
              </a:custGeom>
              <a:solidFill>
                <a:srgbClr val="000000"/>
              </a:solidFill>
              <a:ln w="9525">
                <a:noFill/>
                <a:round/>
                <a:headEnd/>
                <a:tailEnd/>
              </a:ln>
            </p:spPr>
            <p:txBody>
              <a:bodyPr/>
              <a:lstStyle/>
              <a:p>
                <a:endParaRPr lang="en-US"/>
              </a:p>
            </p:txBody>
          </p:sp>
          <p:sp>
            <p:nvSpPr>
              <p:cNvPr id="27968" name="Freeform 1284"/>
              <p:cNvSpPr>
                <a:spLocks/>
              </p:cNvSpPr>
              <p:nvPr/>
            </p:nvSpPr>
            <p:spPr bwMode="auto">
              <a:xfrm>
                <a:off x="1832" y="2323"/>
                <a:ext cx="69" cy="14"/>
              </a:xfrm>
              <a:custGeom>
                <a:avLst/>
                <a:gdLst>
                  <a:gd name="T0" fmla="*/ 69 w 69"/>
                  <a:gd name="T1" fmla="*/ 0 h 14"/>
                  <a:gd name="T2" fmla="*/ 13 w 69"/>
                  <a:gd name="T3" fmla="*/ 0 h 14"/>
                  <a:gd name="T4" fmla="*/ 0 w 69"/>
                  <a:gd name="T5" fmla="*/ 0 h 14"/>
                  <a:gd name="T6" fmla="*/ 0 w 69"/>
                  <a:gd name="T7" fmla="*/ 14 h 14"/>
                  <a:gd name="T8" fmla="*/ 13 w 69"/>
                  <a:gd name="T9" fmla="*/ 14 h 14"/>
                  <a:gd name="T10" fmla="*/ 69 w 69"/>
                  <a:gd name="T11" fmla="*/ 14 h 14"/>
                  <a:gd name="T12" fmla="*/ 69 w 69"/>
                  <a:gd name="T13" fmla="*/ 0 h 14"/>
                  <a:gd name="T14" fmla="*/ 0 60000 65536"/>
                  <a:gd name="T15" fmla="*/ 0 60000 65536"/>
                  <a:gd name="T16" fmla="*/ 0 60000 65536"/>
                  <a:gd name="T17" fmla="*/ 0 60000 65536"/>
                  <a:gd name="T18" fmla="*/ 0 60000 65536"/>
                  <a:gd name="T19" fmla="*/ 0 60000 65536"/>
                  <a:gd name="T20" fmla="*/ 0 60000 65536"/>
                  <a:gd name="T21" fmla="*/ 0 w 69"/>
                  <a:gd name="T22" fmla="*/ 0 h 14"/>
                  <a:gd name="T23" fmla="*/ 69 w 69"/>
                  <a:gd name="T24" fmla="*/ 14 h 1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9" h="14">
                    <a:moveTo>
                      <a:pt x="69" y="0"/>
                    </a:moveTo>
                    <a:lnTo>
                      <a:pt x="13" y="0"/>
                    </a:lnTo>
                    <a:lnTo>
                      <a:pt x="0" y="0"/>
                    </a:lnTo>
                    <a:lnTo>
                      <a:pt x="0" y="14"/>
                    </a:lnTo>
                    <a:lnTo>
                      <a:pt x="13" y="14"/>
                    </a:lnTo>
                    <a:lnTo>
                      <a:pt x="69" y="14"/>
                    </a:lnTo>
                    <a:lnTo>
                      <a:pt x="69" y="0"/>
                    </a:lnTo>
                    <a:close/>
                  </a:path>
                </a:pathLst>
              </a:custGeom>
              <a:solidFill>
                <a:srgbClr val="000000"/>
              </a:solidFill>
              <a:ln w="9525">
                <a:noFill/>
                <a:round/>
                <a:headEnd/>
                <a:tailEnd/>
              </a:ln>
            </p:spPr>
            <p:txBody>
              <a:bodyPr/>
              <a:lstStyle/>
              <a:p>
                <a:endParaRPr lang="en-US"/>
              </a:p>
            </p:txBody>
          </p:sp>
        </p:grpSp>
        <p:sp>
          <p:nvSpPr>
            <p:cNvPr id="27662" name="Rectangle 1286"/>
            <p:cNvSpPr>
              <a:spLocks noChangeArrowheads="1"/>
            </p:cNvSpPr>
            <p:nvPr/>
          </p:nvSpPr>
          <p:spPr bwMode="auto">
            <a:xfrm>
              <a:off x="415" y="3476"/>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663" name="Rectangle 1287"/>
            <p:cNvSpPr>
              <a:spLocks noChangeArrowheads="1"/>
            </p:cNvSpPr>
            <p:nvPr/>
          </p:nvSpPr>
          <p:spPr bwMode="auto">
            <a:xfrm>
              <a:off x="657" y="3476"/>
              <a:ext cx="242" cy="23"/>
            </a:xfrm>
            <a:prstGeom prst="rect">
              <a:avLst/>
            </a:prstGeom>
            <a:solidFill>
              <a:srgbClr val="FF6600"/>
            </a:solidFill>
            <a:ln w="9525">
              <a:noFill/>
              <a:miter lim="800000"/>
              <a:headEnd/>
              <a:tailEnd/>
            </a:ln>
          </p:spPr>
          <p:txBody>
            <a:bodyPr/>
            <a:lstStyle/>
            <a:p>
              <a:pPr algn="ctr" eaLnBrk="0" hangingPunct="0"/>
              <a:endParaRPr lang="en-US"/>
            </a:p>
          </p:txBody>
        </p:sp>
        <p:sp>
          <p:nvSpPr>
            <p:cNvPr id="27664" name="Rectangle 1288"/>
            <p:cNvSpPr>
              <a:spLocks noChangeArrowheads="1"/>
            </p:cNvSpPr>
            <p:nvPr/>
          </p:nvSpPr>
          <p:spPr bwMode="auto">
            <a:xfrm>
              <a:off x="1020" y="3476"/>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665" name="Rectangle 1289"/>
            <p:cNvSpPr>
              <a:spLocks noChangeArrowheads="1"/>
            </p:cNvSpPr>
            <p:nvPr/>
          </p:nvSpPr>
          <p:spPr bwMode="auto">
            <a:xfrm>
              <a:off x="1262" y="3476"/>
              <a:ext cx="241" cy="23"/>
            </a:xfrm>
            <a:prstGeom prst="rect">
              <a:avLst/>
            </a:prstGeom>
            <a:solidFill>
              <a:srgbClr val="FF6600"/>
            </a:solidFill>
            <a:ln w="9525">
              <a:noFill/>
              <a:miter lim="800000"/>
              <a:headEnd/>
              <a:tailEnd/>
            </a:ln>
          </p:spPr>
          <p:txBody>
            <a:bodyPr/>
            <a:lstStyle/>
            <a:p>
              <a:pPr algn="ctr" eaLnBrk="0" hangingPunct="0"/>
              <a:endParaRPr lang="en-US"/>
            </a:p>
          </p:txBody>
        </p:sp>
        <p:sp>
          <p:nvSpPr>
            <p:cNvPr id="27666" name="Rectangle 1290"/>
            <p:cNvSpPr>
              <a:spLocks noChangeArrowheads="1"/>
            </p:cNvSpPr>
            <p:nvPr/>
          </p:nvSpPr>
          <p:spPr bwMode="auto">
            <a:xfrm>
              <a:off x="1624" y="3476"/>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667" name="Rectangle 1291"/>
            <p:cNvSpPr>
              <a:spLocks noChangeArrowheads="1"/>
            </p:cNvSpPr>
            <p:nvPr/>
          </p:nvSpPr>
          <p:spPr bwMode="auto">
            <a:xfrm>
              <a:off x="1866" y="3476"/>
              <a:ext cx="242" cy="23"/>
            </a:xfrm>
            <a:prstGeom prst="rect">
              <a:avLst/>
            </a:prstGeom>
            <a:solidFill>
              <a:srgbClr val="FF6600"/>
            </a:solidFill>
            <a:ln w="9525">
              <a:noFill/>
              <a:miter lim="800000"/>
              <a:headEnd/>
              <a:tailEnd/>
            </a:ln>
          </p:spPr>
          <p:txBody>
            <a:bodyPr/>
            <a:lstStyle/>
            <a:p>
              <a:pPr algn="ctr" eaLnBrk="0" hangingPunct="0"/>
              <a:endParaRPr lang="en-US"/>
            </a:p>
          </p:txBody>
        </p:sp>
        <p:sp>
          <p:nvSpPr>
            <p:cNvPr id="27668" name="Rectangle 1292"/>
            <p:cNvSpPr>
              <a:spLocks noChangeArrowheads="1"/>
            </p:cNvSpPr>
            <p:nvPr/>
          </p:nvSpPr>
          <p:spPr bwMode="auto">
            <a:xfrm>
              <a:off x="2229" y="3476"/>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669" name="Rectangle 1293"/>
            <p:cNvSpPr>
              <a:spLocks noChangeArrowheads="1"/>
            </p:cNvSpPr>
            <p:nvPr/>
          </p:nvSpPr>
          <p:spPr bwMode="auto">
            <a:xfrm>
              <a:off x="2471" y="3476"/>
              <a:ext cx="243" cy="23"/>
            </a:xfrm>
            <a:prstGeom prst="rect">
              <a:avLst/>
            </a:prstGeom>
            <a:solidFill>
              <a:srgbClr val="FF6600"/>
            </a:solidFill>
            <a:ln w="9525">
              <a:noFill/>
              <a:miter lim="800000"/>
              <a:headEnd/>
              <a:tailEnd/>
            </a:ln>
          </p:spPr>
          <p:txBody>
            <a:bodyPr/>
            <a:lstStyle/>
            <a:p>
              <a:pPr algn="ctr" eaLnBrk="0" hangingPunct="0"/>
              <a:endParaRPr lang="en-US"/>
            </a:p>
          </p:txBody>
        </p:sp>
        <p:sp>
          <p:nvSpPr>
            <p:cNvPr id="27670" name="Rectangle 1294"/>
            <p:cNvSpPr>
              <a:spLocks noChangeArrowheads="1"/>
            </p:cNvSpPr>
            <p:nvPr/>
          </p:nvSpPr>
          <p:spPr bwMode="auto">
            <a:xfrm>
              <a:off x="2835" y="3476"/>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671" name="Rectangle 1295"/>
            <p:cNvSpPr>
              <a:spLocks noChangeArrowheads="1"/>
            </p:cNvSpPr>
            <p:nvPr/>
          </p:nvSpPr>
          <p:spPr bwMode="auto">
            <a:xfrm>
              <a:off x="3077" y="3476"/>
              <a:ext cx="242" cy="23"/>
            </a:xfrm>
            <a:prstGeom prst="rect">
              <a:avLst/>
            </a:prstGeom>
            <a:solidFill>
              <a:srgbClr val="FF6600"/>
            </a:solidFill>
            <a:ln w="9525">
              <a:noFill/>
              <a:miter lim="800000"/>
              <a:headEnd/>
              <a:tailEnd/>
            </a:ln>
          </p:spPr>
          <p:txBody>
            <a:bodyPr/>
            <a:lstStyle/>
            <a:p>
              <a:pPr algn="ctr" eaLnBrk="0" hangingPunct="0"/>
              <a:endParaRPr lang="en-US"/>
            </a:p>
          </p:txBody>
        </p:sp>
        <p:sp>
          <p:nvSpPr>
            <p:cNvPr id="27672" name="Rectangle 1296"/>
            <p:cNvSpPr>
              <a:spLocks noChangeArrowheads="1"/>
            </p:cNvSpPr>
            <p:nvPr/>
          </p:nvSpPr>
          <p:spPr bwMode="auto">
            <a:xfrm>
              <a:off x="3440" y="3476"/>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673" name="Rectangle 1297"/>
            <p:cNvSpPr>
              <a:spLocks noChangeArrowheads="1"/>
            </p:cNvSpPr>
            <p:nvPr/>
          </p:nvSpPr>
          <p:spPr bwMode="auto">
            <a:xfrm>
              <a:off x="3681" y="3476"/>
              <a:ext cx="242" cy="23"/>
            </a:xfrm>
            <a:prstGeom prst="rect">
              <a:avLst/>
            </a:prstGeom>
            <a:solidFill>
              <a:srgbClr val="FF6600"/>
            </a:solidFill>
            <a:ln w="9525">
              <a:noFill/>
              <a:miter lim="800000"/>
              <a:headEnd/>
              <a:tailEnd/>
            </a:ln>
          </p:spPr>
          <p:txBody>
            <a:bodyPr/>
            <a:lstStyle/>
            <a:p>
              <a:pPr algn="ctr" eaLnBrk="0" hangingPunct="0"/>
              <a:endParaRPr lang="en-US"/>
            </a:p>
          </p:txBody>
        </p:sp>
        <p:sp>
          <p:nvSpPr>
            <p:cNvPr id="27674" name="Rectangle 1298"/>
            <p:cNvSpPr>
              <a:spLocks noChangeArrowheads="1"/>
            </p:cNvSpPr>
            <p:nvPr/>
          </p:nvSpPr>
          <p:spPr bwMode="auto">
            <a:xfrm>
              <a:off x="4044" y="3476"/>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675" name="Rectangle 1299"/>
            <p:cNvSpPr>
              <a:spLocks noChangeArrowheads="1"/>
            </p:cNvSpPr>
            <p:nvPr/>
          </p:nvSpPr>
          <p:spPr bwMode="auto">
            <a:xfrm>
              <a:off x="4286" y="3476"/>
              <a:ext cx="242" cy="23"/>
            </a:xfrm>
            <a:prstGeom prst="rect">
              <a:avLst/>
            </a:prstGeom>
            <a:solidFill>
              <a:srgbClr val="FF6600"/>
            </a:solidFill>
            <a:ln w="9525">
              <a:noFill/>
              <a:miter lim="800000"/>
              <a:headEnd/>
              <a:tailEnd/>
            </a:ln>
          </p:spPr>
          <p:txBody>
            <a:bodyPr/>
            <a:lstStyle/>
            <a:p>
              <a:pPr algn="ctr" eaLnBrk="0" hangingPunct="0"/>
              <a:endParaRPr lang="en-US"/>
            </a:p>
          </p:txBody>
        </p:sp>
        <p:sp>
          <p:nvSpPr>
            <p:cNvPr id="27676" name="Rectangle 1300"/>
            <p:cNvSpPr>
              <a:spLocks noChangeArrowheads="1"/>
            </p:cNvSpPr>
            <p:nvPr/>
          </p:nvSpPr>
          <p:spPr bwMode="auto">
            <a:xfrm>
              <a:off x="4649" y="3476"/>
              <a:ext cx="120" cy="23"/>
            </a:xfrm>
            <a:prstGeom prst="rect">
              <a:avLst/>
            </a:prstGeom>
            <a:solidFill>
              <a:srgbClr val="FF6600"/>
            </a:solidFill>
            <a:ln w="9525">
              <a:noFill/>
              <a:miter lim="800000"/>
              <a:headEnd/>
              <a:tailEnd/>
            </a:ln>
          </p:spPr>
          <p:txBody>
            <a:bodyPr/>
            <a:lstStyle/>
            <a:p>
              <a:pPr algn="ctr" eaLnBrk="0" hangingPunct="0"/>
              <a:endParaRPr lang="en-US"/>
            </a:p>
          </p:txBody>
        </p:sp>
        <p:sp>
          <p:nvSpPr>
            <p:cNvPr id="27677" name="Rectangle 1301"/>
            <p:cNvSpPr>
              <a:spLocks noChangeArrowheads="1"/>
            </p:cNvSpPr>
            <p:nvPr/>
          </p:nvSpPr>
          <p:spPr bwMode="auto">
            <a:xfrm>
              <a:off x="4890" y="3476"/>
              <a:ext cx="242" cy="23"/>
            </a:xfrm>
            <a:prstGeom prst="rect">
              <a:avLst/>
            </a:prstGeom>
            <a:solidFill>
              <a:srgbClr val="FF6600"/>
            </a:solidFill>
            <a:ln w="9525">
              <a:noFill/>
              <a:miter lim="800000"/>
              <a:headEnd/>
              <a:tailEnd/>
            </a:ln>
          </p:spPr>
          <p:txBody>
            <a:bodyPr/>
            <a:lstStyle/>
            <a:p>
              <a:pPr algn="ctr" eaLnBrk="0" hangingPunct="0"/>
              <a:endParaRPr lang="en-US"/>
            </a:p>
          </p:txBody>
        </p:sp>
        <p:sp>
          <p:nvSpPr>
            <p:cNvPr id="27678" name="Rectangle 1302"/>
            <p:cNvSpPr>
              <a:spLocks noChangeArrowheads="1"/>
            </p:cNvSpPr>
            <p:nvPr/>
          </p:nvSpPr>
          <p:spPr bwMode="auto">
            <a:xfrm>
              <a:off x="5253" y="3476"/>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679" name="Rectangle 1303"/>
            <p:cNvSpPr>
              <a:spLocks noChangeArrowheads="1"/>
            </p:cNvSpPr>
            <p:nvPr/>
          </p:nvSpPr>
          <p:spPr bwMode="auto">
            <a:xfrm>
              <a:off x="5495" y="3476"/>
              <a:ext cx="242" cy="23"/>
            </a:xfrm>
            <a:prstGeom prst="rect">
              <a:avLst/>
            </a:prstGeom>
            <a:solidFill>
              <a:srgbClr val="FF6600"/>
            </a:solidFill>
            <a:ln w="9525">
              <a:noFill/>
              <a:miter lim="800000"/>
              <a:headEnd/>
              <a:tailEnd/>
            </a:ln>
          </p:spPr>
          <p:txBody>
            <a:bodyPr/>
            <a:lstStyle/>
            <a:p>
              <a:pPr algn="ctr" eaLnBrk="0" hangingPunct="0"/>
              <a:endParaRPr lang="en-US"/>
            </a:p>
          </p:txBody>
        </p:sp>
        <p:sp>
          <p:nvSpPr>
            <p:cNvPr id="27680" name="Rectangle 1304"/>
            <p:cNvSpPr>
              <a:spLocks noChangeArrowheads="1"/>
            </p:cNvSpPr>
            <p:nvPr/>
          </p:nvSpPr>
          <p:spPr bwMode="auto">
            <a:xfrm>
              <a:off x="5859" y="3476"/>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681" name="Rectangle 1305"/>
            <p:cNvSpPr>
              <a:spLocks noChangeArrowheads="1"/>
            </p:cNvSpPr>
            <p:nvPr/>
          </p:nvSpPr>
          <p:spPr bwMode="auto">
            <a:xfrm>
              <a:off x="415" y="329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682" name="Rectangle 1306"/>
            <p:cNvSpPr>
              <a:spLocks noChangeArrowheads="1"/>
            </p:cNvSpPr>
            <p:nvPr/>
          </p:nvSpPr>
          <p:spPr bwMode="auto">
            <a:xfrm>
              <a:off x="657" y="3292"/>
              <a:ext cx="242" cy="23"/>
            </a:xfrm>
            <a:prstGeom prst="rect">
              <a:avLst/>
            </a:prstGeom>
            <a:solidFill>
              <a:srgbClr val="FF6600"/>
            </a:solidFill>
            <a:ln w="9525">
              <a:noFill/>
              <a:miter lim="800000"/>
              <a:headEnd/>
              <a:tailEnd/>
            </a:ln>
          </p:spPr>
          <p:txBody>
            <a:bodyPr/>
            <a:lstStyle/>
            <a:p>
              <a:pPr algn="ctr" eaLnBrk="0" hangingPunct="0"/>
              <a:endParaRPr lang="en-US"/>
            </a:p>
          </p:txBody>
        </p:sp>
        <p:sp>
          <p:nvSpPr>
            <p:cNvPr id="27683" name="Rectangle 1307"/>
            <p:cNvSpPr>
              <a:spLocks noChangeArrowheads="1"/>
            </p:cNvSpPr>
            <p:nvPr/>
          </p:nvSpPr>
          <p:spPr bwMode="auto">
            <a:xfrm>
              <a:off x="1020" y="329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684" name="Rectangle 1308"/>
            <p:cNvSpPr>
              <a:spLocks noChangeArrowheads="1"/>
            </p:cNvSpPr>
            <p:nvPr/>
          </p:nvSpPr>
          <p:spPr bwMode="auto">
            <a:xfrm>
              <a:off x="1262" y="3292"/>
              <a:ext cx="241" cy="23"/>
            </a:xfrm>
            <a:prstGeom prst="rect">
              <a:avLst/>
            </a:prstGeom>
            <a:solidFill>
              <a:srgbClr val="FF6600"/>
            </a:solidFill>
            <a:ln w="9525">
              <a:noFill/>
              <a:miter lim="800000"/>
              <a:headEnd/>
              <a:tailEnd/>
            </a:ln>
          </p:spPr>
          <p:txBody>
            <a:bodyPr/>
            <a:lstStyle/>
            <a:p>
              <a:pPr algn="ctr" eaLnBrk="0" hangingPunct="0"/>
              <a:endParaRPr lang="en-US"/>
            </a:p>
          </p:txBody>
        </p:sp>
        <p:sp>
          <p:nvSpPr>
            <p:cNvPr id="27685" name="Rectangle 1309"/>
            <p:cNvSpPr>
              <a:spLocks noChangeArrowheads="1"/>
            </p:cNvSpPr>
            <p:nvPr/>
          </p:nvSpPr>
          <p:spPr bwMode="auto">
            <a:xfrm>
              <a:off x="1624" y="329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686" name="Rectangle 1310"/>
            <p:cNvSpPr>
              <a:spLocks noChangeArrowheads="1"/>
            </p:cNvSpPr>
            <p:nvPr/>
          </p:nvSpPr>
          <p:spPr bwMode="auto">
            <a:xfrm>
              <a:off x="1866" y="3292"/>
              <a:ext cx="242" cy="23"/>
            </a:xfrm>
            <a:prstGeom prst="rect">
              <a:avLst/>
            </a:prstGeom>
            <a:solidFill>
              <a:srgbClr val="FF6600"/>
            </a:solidFill>
            <a:ln w="9525">
              <a:noFill/>
              <a:miter lim="800000"/>
              <a:headEnd/>
              <a:tailEnd/>
            </a:ln>
          </p:spPr>
          <p:txBody>
            <a:bodyPr/>
            <a:lstStyle/>
            <a:p>
              <a:pPr algn="ctr" eaLnBrk="0" hangingPunct="0"/>
              <a:endParaRPr lang="en-US"/>
            </a:p>
          </p:txBody>
        </p:sp>
        <p:sp>
          <p:nvSpPr>
            <p:cNvPr id="27687" name="Rectangle 1311"/>
            <p:cNvSpPr>
              <a:spLocks noChangeArrowheads="1"/>
            </p:cNvSpPr>
            <p:nvPr/>
          </p:nvSpPr>
          <p:spPr bwMode="auto">
            <a:xfrm>
              <a:off x="2229" y="329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688" name="Rectangle 1312"/>
            <p:cNvSpPr>
              <a:spLocks noChangeArrowheads="1"/>
            </p:cNvSpPr>
            <p:nvPr/>
          </p:nvSpPr>
          <p:spPr bwMode="auto">
            <a:xfrm>
              <a:off x="2471" y="3292"/>
              <a:ext cx="243" cy="23"/>
            </a:xfrm>
            <a:prstGeom prst="rect">
              <a:avLst/>
            </a:prstGeom>
            <a:solidFill>
              <a:srgbClr val="FF6600"/>
            </a:solidFill>
            <a:ln w="9525">
              <a:noFill/>
              <a:miter lim="800000"/>
              <a:headEnd/>
              <a:tailEnd/>
            </a:ln>
          </p:spPr>
          <p:txBody>
            <a:bodyPr/>
            <a:lstStyle/>
            <a:p>
              <a:pPr algn="ctr" eaLnBrk="0" hangingPunct="0"/>
              <a:endParaRPr lang="en-US"/>
            </a:p>
          </p:txBody>
        </p:sp>
        <p:sp>
          <p:nvSpPr>
            <p:cNvPr id="27689" name="Rectangle 1313"/>
            <p:cNvSpPr>
              <a:spLocks noChangeArrowheads="1"/>
            </p:cNvSpPr>
            <p:nvPr/>
          </p:nvSpPr>
          <p:spPr bwMode="auto">
            <a:xfrm>
              <a:off x="2835" y="329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690" name="Rectangle 1314"/>
            <p:cNvSpPr>
              <a:spLocks noChangeArrowheads="1"/>
            </p:cNvSpPr>
            <p:nvPr/>
          </p:nvSpPr>
          <p:spPr bwMode="auto">
            <a:xfrm>
              <a:off x="3077" y="3292"/>
              <a:ext cx="242" cy="23"/>
            </a:xfrm>
            <a:prstGeom prst="rect">
              <a:avLst/>
            </a:prstGeom>
            <a:solidFill>
              <a:srgbClr val="FF6600"/>
            </a:solidFill>
            <a:ln w="9525">
              <a:noFill/>
              <a:miter lim="800000"/>
              <a:headEnd/>
              <a:tailEnd/>
            </a:ln>
          </p:spPr>
          <p:txBody>
            <a:bodyPr/>
            <a:lstStyle/>
            <a:p>
              <a:pPr algn="ctr" eaLnBrk="0" hangingPunct="0"/>
              <a:endParaRPr lang="en-US"/>
            </a:p>
          </p:txBody>
        </p:sp>
        <p:sp>
          <p:nvSpPr>
            <p:cNvPr id="27691" name="Rectangle 1315"/>
            <p:cNvSpPr>
              <a:spLocks noChangeArrowheads="1"/>
            </p:cNvSpPr>
            <p:nvPr/>
          </p:nvSpPr>
          <p:spPr bwMode="auto">
            <a:xfrm>
              <a:off x="3440" y="329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692" name="Rectangle 1316"/>
            <p:cNvSpPr>
              <a:spLocks noChangeArrowheads="1"/>
            </p:cNvSpPr>
            <p:nvPr/>
          </p:nvSpPr>
          <p:spPr bwMode="auto">
            <a:xfrm>
              <a:off x="3681" y="3292"/>
              <a:ext cx="242" cy="23"/>
            </a:xfrm>
            <a:prstGeom prst="rect">
              <a:avLst/>
            </a:prstGeom>
            <a:solidFill>
              <a:srgbClr val="FF6600"/>
            </a:solidFill>
            <a:ln w="9525">
              <a:noFill/>
              <a:miter lim="800000"/>
              <a:headEnd/>
              <a:tailEnd/>
            </a:ln>
          </p:spPr>
          <p:txBody>
            <a:bodyPr/>
            <a:lstStyle/>
            <a:p>
              <a:pPr algn="ctr" eaLnBrk="0" hangingPunct="0"/>
              <a:endParaRPr lang="en-US"/>
            </a:p>
          </p:txBody>
        </p:sp>
        <p:sp>
          <p:nvSpPr>
            <p:cNvPr id="27693" name="Rectangle 1317"/>
            <p:cNvSpPr>
              <a:spLocks noChangeArrowheads="1"/>
            </p:cNvSpPr>
            <p:nvPr/>
          </p:nvSpPr>
          <p:spPr bwMode="auto">
            <a:xfrm>
              <a:off x="4044" y="329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694" name="Rectangle 1318"/>
            <p:cNvSpPr>
              <a:spLocks noChangeArrowheads="1"/>
            </p:cNvSpPr>
            <p:nvPr/>
          </p:nvSpPr>
          <p:spPr bwMode="auto">
            <a:xfrm>
              <a:off x="4286" y="3292"/>
              <a:ext cx="242" cy="23"/>
            </a:xfrm>
            <a:prstGeom prst="rect">
              <a:avLst/>
            </a:prstGeom>
            <a:solidFill>
              <a:srgbClr val="FF6600"/>
            </a:solidFill>
            <a:ln w="9525">
              <a:noFill/>
              <a:miter lim="800000"/>
              <a:headEnd/>
              <a:tailEnd/>
            </a:ln>
          </p:spPr>
          <p:txBody>
            <a:bodyPr/>
            <a:lstStyle/>
            <a:p>
              <a:pPr algn="ctr" eaLnBrk="0" hangingPunct="0"/>
              <a:endParaRPr lang="en-US"/>
            </a:p>
          </p:txBody>
        </p:sp>
        <p:sp>
          <p:nvSpPr>
            <p:cNvPr id="27695" name="Rectangle 1319"/>
            <p:cNvSpPr>
              <a:spLocks noChangeArrowheads="1"/>
            </p:cNvSpPr>
            <p:nvPr/>
          </p:nvSpPr>
          <p:spPr bwMode="auto">
            <a:xfrm>
              <a:off x="4649" y="3292"/>
              <a:ext cx="120" cy="23"/>
            </a:xfrm>
            <a:prstGeom prst="rect">
              <a:avLst/>
            </a:prstGeom>
            <a:solidFill>
              <a:srgbClr val="FF6600"/>
            </a:solidFill>
            <a:ln w="9525">
              <a:noFill/>
              <a:miter lim="800000"/>
              <a:headEnd/>
              <a:tailEnd/>
            </a:ln>
          </p:spPr>
          <p:txBody>
            <a:bodyPr/>
            <a:lstStyle/>
            <a:p>
              <a:pPr algn="ctr" eaLnBrk="0" hangingPunct="0"/>
              <a:endParaRPr lang="en-US"/>
            </a:p>
          </p:txBody>
        </p:sp>
        <p:sp>
          <p:nvSpPr>
            <p:cNvPr id="27696" name="Rectangle 1320"/>
            <p:cNvSpPr>
              <a:spLocks noChangeArrowheads="1"/>
            </p:cNvSpPr>
            <p:nvPr/>
          </p:nvSpPr>
          <p:spPr bwMode="auto">
            <a:xfrm>
              <a:off x="4890" y="3292"/>
              <a:ext cx="242" cy="23"/>
            </a:xfrm>
            <a:prstGeom prst="rect">
              <a:avLst/>
            </a:prstGeom>
            <a:solidFill>
              <a:srgbClr val="FF6600"/>
            </a:solidFill>
            <a:ln w="9525">
              <a:noFill/>
              <a:miter lim="800000"/>
              <a:headEnd/>
              <a:tailEnd/>
            </a:ln>
          </p:spPr>
          <p:txBody>
            <a:bodyPr/>
            <a:lstStyle/>
            <a:p>
              <a:pPr algn="ctr" eaLnBrk="0" hangingPunct="0"/>
              <a:endParaRPr lang="en-US"/>
            </a:p>
          </p:txBody>
        </p:sp>
        <p:sp>
          <p:nvSpPr>
            <p:cNvPr id="27697" name="Rectangle 1321"/>
            <p:cNvSpPr>
              <a:spLocks noChangeArrowheads="1"/>
            </p:cNvSpPr>
            <p:nvPr/>
          </p:nvSpPr>
          <p:spPr bwMode="auto">
            <a:xfrm>
              <a:off x="5253" y="329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698" name="Rectangle 1322"/>
            <p:cNvSpPr>
              <a:spLocks noChangeArrowheads="1"/>
            </p:cNvSpPr>
            <p:nvPr/>
          </p:nvSpPr>
          <p:spPr bwMode="auto">
            <a:xfrm>
              <a:off x="5495" y="3292"/>
              <a:ext cx="242" cy="23"/>
            </a:xfrm>
            <a:prstGeom prst="rect">
              <a:avLst/>
            </a:prstGeom>
            <a:solidFill>
              <a:srgbClr val="FF6600"/>
            </a:solidFill>
            <a:ln w="9525">
              <a:noFill/>
              <a:miter lim="800000"/>
              <a:headEnd/>
              <a:tailEnd/>
            </a:ln>
          </p:spPr>
          <p:txBody>
            <a:bodyPr/>
            <a:lstStyle/>
            <a:p>
              <a:pPr algn="ctr" eaLnBrk="0" hangingPunct="0"/>
              <a:endParaRPr lang="en-US"/>
            </a:p>
          </p:txBody>
        </p:sp>
        <p:sp>
          <p:nvSpPr>
            <p:cNvPr id="27699" name="Rectangle 1323"/>
            <p:cNvSpPr>
              <a:spLocks noChangeArrowheads="1"/>
            </p:cNvSpPr>
            <p:nvPr/>
          </p:nvSpPr>
          <p:spPr bwMode="auto">
            <a:xfrm>
              <a:off x="5859" y="329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00" name="Freeform 1324"/>
            <p:cNvSpPr>
              <a:spLocks/>
            </p:cNvSpPr>
            <p:nvPr/>
          </p:nvSpPr>
          <p:spPr bwMode="auto">
            <a:xfrm>
              <a:off x="4579" y="1554"/>
              <a:ext cx="123" cy="34"/>
            </a:xfrm>
            <a:custGeom>
              <a:avLst/>
              <a:gdLst>
                <a:gd name="T0" fmla="*/ 123 w 123"/>
                <a:gd name="T1" fmla="*/ 11 h 34"/>
                <a:gd name="T2" fmla="*/ 98 w 123"/>
                <a:gd name="T3" fmla="*/ 7 h 34"/>
                <a:gd name="T4" fmla="*/ 66 w 123"/>
                <a:gd name="T5" fmla="*/ 3 h 34"/>
                <a:gd name="T6" fmla="*/ 35 w 123"/>
                <a:gd name="T7" fmla="*/ 0 h 34"/>
                <a:gd name="T8" fmla="*/ 0 w 123"/>
                <a:gd name="T9" fmla="*/ 0 h 34"/>
                <a:gd name="T10" fmla="*/ 0 w 123"/>
                <a:gd name="T11" fmla="*/ 23 h 34"/>
                <a:gd name="T12" fmla="*/ 33 w 123"/>
                <a:gd name="T13" fmla="*/ 25 h 34"/>
                <a:gd name="T14" fmla="*/ 64 w 123"/>
                <a:gd name="T15" fmla="*/ 26 h 34"/>
                <a:gd name="T16" fmla="*/ 94 w 123"/>
                <a:gd name="T17" fmla="*/ 30 h 34"/>
                <a:gd name="T18" fmla="*/ 119 w 123"/>
                <a:gd name="T19" fmla="*/ 34 h 34"/>
                <a:gd name="T20" fmla="*/ 123 w 123"/>
                <a:gd name="T21" fmla="*/ 11 h 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23"/>
                <a:gd name="T34" fmla="*/ 0 h 34"/>
                <a:gd name="T35" fmla="*/ 123 w 123"/>
                <a:gd name="T36" fmla="*/ 34 h 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23" h="34">
                  <a:moveTo>
                    <a:pt x="123" y="11"/>
                  </a:moveTo>
                  <a:lnTo>
                    <a:pt x="98" y="7"/>
                  </a:lnTo>
                  <a:lnTo>
                    <a:pt x="66" y="3"/>
                  </a:lnTo>
                  <a:lnTo>
                    <a:pt x="35" y="0"/>
                  </a:lnTo>
                  <a:lnTo>
                    <a:pt x="0" y="0"/>
                  </a:lnTo>
                  <a:lnTo>
                    <a:pt x="0" y="23"/>
                  </a:lnTo>
                  <a:lnTo>
                    <a:pt x="33" y="25"/>
                  </a:lnTo>
                  <a:lnTo>
                    <a:pt x="64" y="26"/>
                  </a:lnTo>
                  <a:lnTo>
                    <a:pt x="94" y="30"/>
                  </a:lnTo>
                  <a:lnTo>
                    <a:pt x="119" y="34"/>
                  </a:lnTo>
                  <a:lnTo>
                    <a:pt x="123" y="11"/>
                  </a:lnTo>
                  <a:close/>
                </a:path>
              </a:pathLst>
            </a:custGeom>
            <a:solidFill>
              <a:srgbClr val="000000"/>
            </a:solidFill>
            <a:ln w="9525">
              <a:noFill/>
              <a:round/>
              <a:headEnd/>
              <a:tailEnd/>
            </a:ln>
          </p:spPr>
          <p:txBody>
            <a:bodyPr/>
            <a:lstStyle/>
            <a:p>
              <a:endParaRPr lang="en-US"/>
            </a:p>
          </p:txBody>
        </p:sp>
        <p:sp>
          <p:nvSpPr>
            <p:cNvPr id="27701" name="Freeform 1325"/>
            <p:cNvSpPr>
              <a:spLocks/>
            </p:cNvSpPr>
            <p:nvPr/>
          </p:nvSpPr>
          <p:spPr bwMode="auto">
            <a:xfrm>
              <a:off x="4768" y="1584"/>
              <a:ext cx="120" cy="69"/>
            </a:xfrm>
            <a:custGeom>
              <a:avLst/>
              <a:gdLst>
                <a:gd name="T0" fmla="*/ 120 w 120"/>
                <a:gd name="T1" fmla="*/ 48 h 69"/>
                <a:gd name="T2" fmla="*/ 117 w 120"/>
                <a:gd name="T3" fmla="*/ 46 h 69"/>
                <a:gd name="T4" fmla="*/ 90 w 120"/>
                <a:gd name="T5" fmla="*/ 33 h 69"/>
                <a:gd name="T6" fmla="*/ 61 w 120"/>
                <a:gd name="T7" fmla="*/ 19 h 69"/>
                <a:gd name="T8" fmla="*/ 32 w 120"/>
                <a:gd name="T9" fmla="*/ 8 h 69"/>
                <a:gd name="T10" fmla="*/ 7 w 120"/>
                <a:gd name="T11" fmla="*/ 0 h 69"/>
                <a:gd name="T12" fmla="*/ 0 w 120"/>
                <a:gd name="T13" fmla="*/ 23 h 69"/>
                <a:gd name="T14" fmla="*/ 24 w 120"/>
                <a:gd name="T15" fmla="*/ 31 h 69"/>
                <a:gd name="T16" fmla="*/ 51 w 120"/>
                <a:gd name="T17" fmla="*/ 42 h 69"/>
                <a:gd name="T18" fmla="*/ 80 w 120"/>
                <a:gd name="T19" fmla="*/ 54 h 69"/>
                <a:gd name="T20" fmla="*/ 105 w 120"/>
                <a:gd name="T21" fmla="*/ 67 h 69"/>
                <a:gd name="T22" fmla="*/ 109 w 120"/>
                <a:gd name="T23" fmla="*/ 69 h 69"/>
                <a:gd name="T24" fmla="*/ 120 w 120"/>
                <a:gd name="T25" fmla="*/ 48 h 6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0"/>
                <a:gd name="T40" fmla="*/ 0 h 69"/>
                <a:gd name="T41" fmla="*/ 120 w 120"/>
                <a:gd name="T42" fmla="*/ 69 h 6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0" h="69">
                  <a:moveTo>
                    <a:pt x="120" y="48"/>
                  </a:moveTo>
                  <a:lnTo>
                    <a:pt x="117" y="46"/>
                  </a:lnTo>
                  <a:lnTo>
                    <a:pt x="90" y="33"/>
                  </a:lnTo>
                  <a:lnTo>
                    <a:pt x="61" y="19"/>
                  </a:lnTo>
                  <a:lnTo>
                    <a:pt x="32" y="8"/>
                  </a:lnTo>
                  <a:lnTo>
                    <a:pt x="7" y="0"/>
                  </a:lnTo>
                  <a:lnTo>
                    <a:pt x="0" y="23"/>
                  </a:lnTo>
                  <a:lnTo>
                    <a:pt x="24" y="31"/>
                  </a:lnTo>
                  <a:lnTo>
                    <a:pt x="51" y="42"/>
                  </a:lnTo>
                  <a:lnTo>
                    <a:pt x="80" y="54"/>
                  </a:lnTo>
                  <a:lnTo>
                    <a:pt x="105" y="67"/>
                  </a:lnTo>
                  <a:lnTo>
                    <a:pt x="109" y="69"/>
                  </a:lnTo>
                  <a:lnTo>
                    <a:pt x="120" y="48"/>
                  </a:lnTo>
                  <a:close/>
                </a:path>
              </a:pathLst>
            </a:custGeom>
            <a:solidFill>
              <a:srgbClr val="000000"/>
            </a:solidFill>
            <a:ln w="9525">
              <a:noFill/>
              <a:round/>
              <a:headEnd/>
              <a:tailEnd/>
            </a:ln>
          </p:spPr>
          <p:txBody>
            <a:bodyPr/>
            <a:lstStyle/>
            <a:p>
              <a:endParaRPr lang="en-US"/>
            </a:p>
          </p:txBody>
        </p:sp>
        <p:sp>
          <p:nvSpPr>
            <p:cNvPr id="27702" name="Freeform 1326"/>
            <p:cNvSpPr>
              <a:spLocks/>
            </p:cNvSpPr>
            <p:nvPr/>
          </p:nvSpPr>
          <p:spPr bwMode="auto">
            <a:xfrm>
              <a:off x="4936" y="1671"/>
              <a:ext cx="108" cy="97"/>
            </a:xfrm>
            <a:custGeom>
              <a:avLst/>
              <a:gdLst>
                <a:gd name="T0" fmla="*/ 108 w 108"/>
                <a:gd name="T1" fmla="*/ 80 h 97"/>
                <a:gd name="T2" fmla="*/ 96 w 108"/>
                <a:gd name="T3" fmla="*/ 71 h 97"/>
                <a:gd name="T4" fmla="*/ 75 w 108"/>
                <a:gd name="T5" fmla="*/ 50 h 97"/>
                <a:gd name="T6" fmla="*/ 52 w 108"/>
                <a:gd name="T7" fmla="*/ 28 h 97"/>
                <a:gd name="T8" fmla="*/ 27 w 108"/>
                <a:gd name="T9" fmla="*/ 9 h 97"/>
                <a:gd name="T10" fmla="*/ 14 w 108"/>
                <a:gd name="T11" fmla="*/ 0 h 97"/>
                <a:gd name="T12" fmla="*/ 0 w 108"/>
                <a:gd name="T13" fmla="*/ 21 h 97"/>
                <a:gd name="T14" fmla="*/ 14 w 108"/>
                <a:gd name="T15" fmla="*/ 28 h 97"/>
                <a:gd name="T16" fmla="*/ 37 w 108"/>
                <a:gd name="T17" fmla="*/ 48 h 97"/>
                <a:gd name="T18" fmla="*/ 58 w 108"/>
                <a:gd name="T19" fmla="*/ 67 h 97"/>
                <a:gd name="T20" fmla="*/ 81 w 108"/>
                <a:gd name="T21" fmla="*/ 88 h 97"/>
                <a:gd name="T22" fmla="*/ 91 w 108"/>
                <a:gd name="T23" fmla="*/ 97 h 97"/>
                <a:gd name="T24" fmla="*/ 108 w 108"/>
                <a:gd name="T25" fmla="*/ 80 h 9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8"/>
                <a:gd name="T40" fmla="*/ 0 h 97"/>
                <a:gd name="T41" fmla="*/ 108 w 108"/>
                <a:gd name="T42" fmla="*/ 97 h 9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8" h="97">
                  <a:moveTo>
                    <a:pt x="108" y="80"/>
                  </a:moveTo>
                  <a:lnTo>
                    <a:pt x="96" y="71"/>
                  </a:lnTo>
                  <a:lnTo>
                    <a:pt x="75" y="50"/>
                  </a:lnTo>
                  <a:lnTo>
                    <a:pt x="52" y="28"/>
                  </a:lnTo>
                  <a:lnTo>
                    <a:pt x="27" y="9"/>
                  </a:lnTo>
                  <a:lnTo>
                    <a:pt x="14" y="0"/>
                  </a:lnTo>
                  <a:lnTo>
                    <a:pt x="0" y="21"/>
                  </a:lnTo>
                  <a:lnTo>
                    <a:pt x="14" y="28"/>
                  </a:lnTo>
                  <a:lnTo>
                    <a:pt x="37" y="48"/>
                  </a:lnTo>
                  <a:lnTo>
                    <a:pt x="58" y="67"/>
                  </a:lnTo>
                  <a:lnTo>
                    <a:pt x="81" y="88"/>
                  </a:lnTo>
                  <a:lnTo>
                    <a:pt x="91" y="97"/>
                  </a:lnTo>
                  <a:lnTo>
                    <a:pt x="108" y="80"/>
                  </a:lnTo>
                  <a:close/>
                </a:path>
              </a:pathLst>
            </a:custGeom>
            <a:solidFill>
              <a:srgbClr val="000000"/>
            </a:solidFill>
            <a:ln w="9525">
              <a:noFill/>
              <a:round/>
              <a:headEnd/>
              <a:tailEnd/>
            </a:ln>
          </p:spPr>
          <p:txBody>
            <a:bodyPr/>
            <a:lstStyle/>
            <a:p>
              <a:endParaRPr lang="en-US"/>
            </a:p>
          </p:txBody>
        </p:sp>
        <p:sp>
          <p:nvSpPr>
            <p:cNvPr id="27703" name="Freeform 1327"/>
            <p:cNvSpPr>
              <a:spLocks/>
            </p:cNvSpPr>
            <p:nvPr/>
          </p:nvSpPr>
          <p:spPr bwMode="auto">
            <a:xfrm>
              <a:off x="5073" y="1807"/>
              <a:ext cx="82" cy="117"/>
            </a:xfrm>
            <a:custGeom>
              <a:avLst/>
              <a:gdLst>
                <a:gd name="T0" fmla="*/ 82 w 82"/>
                <a:gd name="T1" fmla="*/ 105 h 117"/>
                <a:gd name="T2" fmla="*/ 71 w 82"/>
                <a:gd name="T3" fmla="*/ 82 h 117"/>
                <a:gd name="T4" fmla="*/ 55 w 82"/>
                <a:gd name="T5" fmla="*/ 56 h 117"/>
                <a:gd name="T6" fmla="*/ 38 w 82"/>
                <a:gd name="T7" fmla="*/ 29 h 117"/>
                <a:gd name="T8" fmla="*/ 21 w 82"/>
                <a:gd name="T9" fmla="*/ 4 h 117"/>
                <a:gd name="T10" fmla="*/ 19 w 82"/>
                <a:gd name="T11" fmla="*/ 0 h 117"/>
                <a:gd name="T12" fmla="*/ 0 w 82"/>
                <a:gd name="T13" fmla="*/ 15 h 117"/>
                <a:gd name="T14" fmla="*/ 2 w 82"/>
                <a:gd name="T15" fmla="*/ 19 h 117"/>
                <a:gd name="T16" fmla="*/ 19 w 82"/>
                <a:gd name="T17" fmla="*/ 42 h 117"/>
                <a:gd name="T18" fmla="*/ 34 w 82"/>
                <a:gd name="T19" fmla="*/ 67 h 117"/>
                <a:gd name="T20" fmla="*/ 50 w 82"/>
                <a:gd name="T21" fmla="*/ 94 h 117"/>
                <a:gd name="T22" fmla="*/ 61 w 82"/>
                <a:gd name="T23" fmla="*/ 117 h 117"/>
                <a:gd name="T24" fmla="*/ 82 w 82"/>
                <a:gd name="T25" fmla="*/ 105 h 11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2"/>
                <a:gd name="T40" fmla="*/ 0 h 117"/>
                <a:gd name="T41" fmla="*/ 82 w 82"/>
                <a:gd name="T42" fmla="*/ 117 h 11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2" h="117">
                  <a:moveTo>
                    <a:pt x="82" y="105"/>
                  </a:moveTo>
                  <a:lnTo>
                    <a:pt x="71" y="82"/>
                  </a:lnTo>
                  <a:lnTo>
                    <a:pt x="55" y="56"/>
                  </a:lnTo>
                  <a:lnTo>
                    <a:pt x="38" y="29"/>
                  </a:lnTo>
                  <a:lnTo>
                    <a:pt x="21" y="4"/>
                  </a:lnTo>
                  <a:lnTo>
                    <a:pt x="19" y="0"/>
                  </a:lnTo>
                  <a:lnTo>
                    <a:pt x="0" y="15"/>
                  </a:lnTo>
                  <a:lnTo>
                    <a:pt x="2" y="19"/>
                  </a:lnTo>
                  <a:lnTo>
                    <a:pt x="19" y="42"/>
                  </a:lnTo>
                  <a:lnTo>
                    <a:pt x="34" y="67"/>
                  </a:lnTo>
                  <a:lnTo>
                    <a:pt x="50" y="94"/>
                  </a:lnTo>
                  <a:lnTo>
                    <a:pt x="61" y="117"/>
                  </a:lnTo>
                  <a:lnTo>
                    <a:pt x="82" y="105"/>
                  </a:lnTo>
                  <a:close/>
                </a:path>
              </a:pathLst>
            </a:custGeom>
            <a:solidFill>
              <a:srgbClr val="000000"/>
            </a:solidFill>
            <a:ln w="9525">
              <a:noFill/>
              <a:round/>
              <a:headEnd/>
              <a:tailEnd/>
            </a:ln>
          </p:spPr>
          <p:txBody>
            <a:bodyPr/>
            <a:lstStyle/>
            <a:p>
              <a:endParaRPr lang="en-US"/>
            </a:p>
          </p:txBody>
        </p:sp>
        <p:sp>
          <p:nvSpPr>
            <p:cNvPr id="27704" name="Freeform 1328"/>
            <p:cNvSpPr>
              <a:spLocks/>
            </p:cNvSpPr>
            <p:nvPr/>
          </p:nvSpPr>
          <p:spPr bwMode="auto">
            <a:xfrm>
              <a:off x="5163" y="1981"/>
              <a:ext cx="52" cy="123"/>
            </a:xfrm>
            <a:custGeom>
              <a:avLst/>
              <a:gdLst>
                <a:gd name="T0" fmla="*/ 52 w 52"/>
                <a:gd name="T1" fmla="*/ 119 h 123"/>
                <a:gd name="T2" fmla="*/ 52 w 52"/>
                <a:gd name="T3" fmla="*/ 116 h 123"/>
                <a:gd name="T4" fmla="*/ 46 w 52"/>
                <a:gd name="T5" fmla="*/ 85 h 123"/>
                <a:gd name="T6" fmla="*/ 38 w 52"/>
                <a:gd name="T7" fmla="*/ 52 h 123"/>
                <a:gd name="T8" fmla="*/ 29 w 52"/>
                <a:gd name="T9" fmla="*/ 24 h 123"/>
                <a:gd name="T10" fmla="*/ 21 w 52"/>
                <a:gd name="T11" fmla="*/ 0 h 123"/>
                <a:gd name="T12" fmla="*/ 0 w 52"/>
                <a:gd name="T13" fmla="*/ 8 h 123"/>
                <a:gd name="T14" fmla="*/ 6 w 52"/>
                <a:gd name="T15" fmla="*/ 29 h 123"/>
                <a:gd name="T16" fmla="*/ 15 w 52"/>
                <a:gd name="T17" fmla="*/ 60 h 123"/>
                <a:gd name="T18" fmla="*/ 21 w 52"/>
                <a:gd name="T19" fmla="*/ 89 h 123"/>
                <a:gd name="T20" fmla="*/ 27 w 52"/>
                <a:gd name="T21" fmla="*/ 119 h 123"/>
                <a:gd name="T22" fmla="*/ 27 w 52"/>
                <a:gd name="T23" fmla="*/ 123 h 123"/>
                <a:gd name="T24" fmla="*/ 52 w 52"/>
                <a:gd name="T25" fmla="*/ 119 h 1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2"/>
                <a:gd name="T40" fmla="*/ 0 h 123"/>
                <a:gd name="T41" fmla="*/ 52 w 52"/>
                <a:gd name="T42" fmla="*/ 123 h 12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2" h="123">
                  <a:moveTo>
                    <a:pt x="52" y="119"/>
                  </a:moveTo>
                  <a:lnTo>
                    <a:pt x="52" y="116"/>
                  </a:lnTo>
                  <a:lnTo>
                    <a:pt x="46" y="85"/>
                  </a:lnTo>
                  <a:lnTo>
                    <a:pt x="38" y="52"/>
                  </a:lnTo>
                  <a:lnTo>
                    <a:pt x="29" y="24"/>
                  </a:lnTo>
                  <a:lnTo>
                    <a:pt x="21" y="0"/>
                  </a:lnTo>
                  <a:lnTo>
                    <a:pt x="0" y="8"/>
                  </a:lnTo>
                  <a:lnTo>
                    <a:pt x="6" y="29"/>
                  </a:lnTo>
                  <a:lnTo>
                    <a:pt x="15" y="60"/>
                  </a:lnTo>
                  <a:lnTo>
                    <a:pt x="21" y="89"/>
                  </a:lnTo>
                  <a:lnTo>
                    <a:pt x="27" y="119"/>
                  </a:lnTo>
                  <a:lnTo>
                    <a:pt x="27" y="123"/>
                  </a:lnTo>
                  <a:lnTo>
                    <a:pt x="52" y="119"/>
                  </a:lnTo>
                  <a:close/>
                </a:path>
              </a:pathLst>
            </a:custGeom>
            <a:solidFill>
              <a:srgbClr val="000000"/>
            </a:solidFill>
            <a:ln w="9525">
              <a:noFill/>
              <a:round/>
              <a:headEnd/>
              <a:tailEnd/>
            </a:ln>
          </p:spPr>
          <p:txBody>
            <a:bodyPr/>
            <a:lstStyle/>
            <a:p>
              <a:endParaRPr lang="en-US"/>
            </a:p>
          </p:txBody>
        </p:sp>
        <p:sp>
          <p:nvSpPr>
            <p:cNvPr id="27705" name="Freeform 1329"/>
            <p:cNvSpPr>
              <a:spLocks/>
            </p:cNvSpPr>
            <p:nvPr/>
          </p:nvSpPr>
          <p:spPr bwMode="auto">
            <a:xfrm>
              <a:off x="5197" y="2173"/>
              <a:ext cx="25" cy="22"/>
            </a:xfrm>
            <a:custGeom>
              <a:avLst/>
              <a:gdLst>
                <a:gd name="T0" fmla="*/ 25 w 25"/>
                <a:gd name="T1" fmla="*/ 22 h 22"/>
                <a:gd name="T2" fmla="*/ 23 w 25"/>
                <a:gd name="T3" fmla="*/ 0 h 22"/>
                <a:gd name="T4" fmla="*/ 0 w 25"/>
                <a:gd name="T5" fmla="*/ 2 h 22"/>
                <a:gd name="T6" fmla="*/ 0 w 25"/>
                <a:gd name="T7" fmla="*/ 22 h 22"/>
                <a:gd name="T8" fmla="*/ 25 w 25"/>
                <a:gd name="T9" fmla="*/ 22 h 22"/>
                <a:gd name="T10" fmla="*/ 0 60000 65536"/>
                <a:gd name="T11" fmla="*/ 0 60000 65536"/>
                <a:gd name="T12" fmla="*/ 0 60000 65536"/>
                <a:gd name="T13" fmla="*/ 0 60000 65536"/>
                <a:gd name="T14" fmla="*/ 0 60000 65536"/>
                <a:gd name="T15" fmla="*/ 0 w 25"/>
                <a:gd name="T16" fmla="*/ 0 h 22"/>
                <a:gd name="T17" fmla="*/ 25 w 25"/>
                <a:gd name="T18" fmla="*/ 22 h 22"/>
              </a:gdLst>
              <a:ahLst/>
              <a:cxnLst>
                <a:cxn ang="T10">
                  <a:pos x="T0" y="T1"/>
                </a:cxn>
                <a:cxn ang="T11">
                  <a:pos x="T2" y="T3"/>
                </a:cxn>
                <a:cxn ang="T12">
                  <a:pos x="T4" y="T5"/>
                </a:cxn>
                <a:cxn ang="T13">
                  <a:pos x="T6" y="T7"/>
                </a:cxn>
                <a:cxn ang="T14">
                  <a:pos x="T8" y="T9"/>
                </a:cxn>
              </a:cxnLst>
              <a:rect l="T15" t="T16" r="T17" b="T18"/>
              <a:pathLst>
                <a:path w="25" h="22">
                  <a:moveTo>
                    <a:pt x="25" y="22"/>
                  </a:moveTo>
                  <a:lnTo>
                    <a:pt x="23" y="0"/>
                  </a:lnTo>
                  <a:lnTo>
                    <a:pt x="0" y="2"/>
                  </a:lnTo>
                  <a:lnTo>
                    <a:pt x="0" y="22"/>
                  </a:lnTo>
                  <a:lnTo>
                    <a:pt x="25" y="22"/>
                  </a:lnTo>
                  <a:close/>
                </a:path>
              </a:pathLst>
            </a:custGeom>
            <a:solidFill>
              <a:srgbClr val="000000"/>
            </a:solidFill>
            <a:ln w="9525">
              <a:noFill/>
              <a:round/>
              <a:headEnd/>
              <a:tailEnd/>
            </a:ln>
          </p:spPr>
          <p:txBody>
            <a:bodyPr/>
            <a:lstStyle/>
            <a:p>
              <a:endParaRPr lang="en-US"/>
            </a:p>
          </p:txBody>
        </p:sp>
        <p:sp>
          <p:nvSpPr>
            <p:cNvPr id="27706" name="Freeform 1330"/>
            <p:cNvSpPr>
              <a:spLocks/>
            </p:cNvSpPr>
            <p:nvPr/>
          </p:nvSpPr>
          <p:spPr bwMode="auto">
            <a:xfrm>
              <a:off x="5190" y="2195"/>
              <a:ext cx="32" cy="101"/>
            </a:xfrm>
            <a:custGeom>
              <a:avLst/>
              <a:gdLst>
                <a:gd name="T0" fmla="*/ 23 w 32"/>
                <a:gd name="T1" fmla="*/ 101 h 101"/>
                <a:gd name="T2" fmla="*/ 25 w 32"/>
                <a:gd name="T3" fmla="*/ 97 h 101"/>
                <a:gd name="T4" fmla="*/ 28 w 32"/>
                <a:gd name="T5" fmla="*/ 65 h 101"/>
                <a:gd name="T6" fmla="*/ 30 w 32"/>
                <a:gd name="T7" fmla="*/ 32 h 101"/>
                <a:gd name="T8" fmla="*/ 32 w 32"/>
                <a:gd name="T9" fmla="*/ 0 h 101"/>
                <a:gd name="T10" fmla="*/ 7 w 32"/>
                <a:gd name="T11" fmla="*/ 0 h 101"/>
                <a:gd name="T12" fmla="*/ 7 w 32"/>
                <a:gd name="T13" fmla="*/ 30 h 101"/>
                <a:gd name="T14" fmla="*/ 4 w 32"/>
                <a:gd name="T15" fmla="*/ 63 h 101"/>
                <a:gd name="T16" fmla="*/ 0 w 32"/>
                <a:gd name="T17" fmla="*/ 94 h 101"/>
                <a:gd name="T18" fmla="*/ 0 w 32"/>
                <a:gd name="T19" fmla="*/ 97 h 101"/>
                <a:gd name="T20" fmla="*/ 23 w 32"/>
                <a:gd name="T21" fmla="*/ 101 h 10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
                <a:gd name="T34" fmla="*/ 0 h 101"/>
                <a:gd name="T35" fmla="*/ 32 w 32"/>
                <a:gd name="T36" fmla="*/ 101 h 10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 h="101">
                  <a:moveTo>
                    <a:pt x="23" y="101"/>
                  </a:moveTo>
                  <a:lnTo>
                    <a:pt x="25" y="97"/>
                  </a:lnTo>
                  <a:lnTo>
                    <a:pt x="28" y="65"/>
                  </a:lnTo>
                  <a:lnTo>
                    <a:pt x="30" y="32"/>
                  </a:lnTo>
                  <a:lnTo>
                    <a:pt x="32" y="0"/>
                  </a:lnTo>
                  <a:lnTo>
                    <a:pt x="7" y="0"/>
                  </a:lnTo>
                  <a:lnTo>
                    <a:pt x="7" y="30"/>
                  </a:lnTo>
                  <a:lnTo>
                    <a:pt x="4" y="63"/>
                  </a:lnTo>
                  <a:lnTo>
                    <a:pt x="0" y="94"/>
                  </a:lnTo>
                  <a:lnTo>
                    <a:pt x="0" y="97"/>
                  </a:lnTo>
                  <a:lnTo>
                    <a:pt x="23" y="101"/>
                  </a:lnTo>
                  <a:close/>
                </a:path>
              </a:pathLst>
            </a:custGeom>
            <a:solidFill>
              <a:srgbClr val="000000"/>
            </a:solidFill>
            <a:ln w="9525">
              <a:noFill/>
              <a:round/>
              <a:headEnd/>
              <a:tailEnd/>
            </a:ln>
          </p:spPr>
          <p:txBody>
            <a:bodyPr/>
            <a:lstStyle/>
            <a:p>
              <a:endParaRPr lang="en-US"/>
            </a:p>
          </p:txBody>
        </p:sp>
        <p:sp>
          <p:nvSpPr>
            <p:cNvPr id="27707" name="Freeform 1331"/>
            <p:cNvSpPr>
              <a:spLocks/>
            </p:cNvSpPr>
            <p:nvPr/>
          </p:nvSpPr>
          <p:spPr bwMode="auto">
            <a:xfrm>
              <a:off x="5130" y="2363"/>
              <a:ext cx="67" cy="119"/>
            </a:xfrm>
            <a:custGeom>
              <a:avLst/>
              <a:gdLst>
                <a:gd name="T0" fmla="*/ 21 w 67"/>
                <a:gd name="T1" fmla="*/ 119 h 119"/>
                <a:gd name="T2" fmla="*/ 27 w 67"/>
                <a:gd name="T3" fmla="*/ 108 h 119"/>
                <a:gd name="T4" fmla="*/ 41 w 67"/>
                <a:gd name="T5" fmla="*/ 81 h 119"/>
                <a:gd name="T6" fmla="*/ 52 w 67"/>
                <a:gd name="T7" fmla="*/ 50 h 119"/>
                <a:gd name="T8" fmla="*/ 62 w 67"/>
                <a:gd name="T9" fmla="*/ 21 h 119"/>
                <a:gd name="T10" fmla="*/ 67 w 67"/>
                <a:gd name="T11" fmla="*/ 6 h 119"/>
                <a:gd name="T12" fmla="*/ 44 w 67"/>
                <a:gd name="T13" fmla="*/ 0 h 119"/>
                <a:gd name="T14" fmla="*/ 39 w 67"/>
                <a:gd name="T15" fmla="*/ 14 h 119"/>
                <a:gd name="T16" fmla="*/ 29 w 67"/>
                <a:gd name="T17" fmla="*/ 43 h 119"/>
                <a:gd name="T18" fmla="*/ 19 w 67"/>
                <a:gd name="T19" fmla="*/ 71 h 119"/>
                <a:gd name="T20" fmla="*/ 6 w 67"/>
                <a:gd name="T21" fmla="*/ 98 h 119"/>
                <a:gd name="T22" fmla="*/ 0 w 67"/>
                <a:gd name="T23" fmla="*/ 110 h 119"/>
                <a:gd name="T24" fmla="*/ 21 w 67"/>
                <a:gd name="T25" fmla="*/ 119 h 11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67"/>
                <a:gd name="T40" fmla="*/ 0 h 119"/>
                <a:gd name="T41" fmla="*/ 67 w 67"/>
                <a:gd name="T42" fmla="*/ 119 h 11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67" h="119">
                  <a:moveTo>
                    <a:pt x="21" y="119"/>
                  </a:moveTo>
                  <a:lnTo>
                    <a:pt x="27" y="108"/>
                  </a:lnTo>
                  <a:lnTo>
                    <a:pt x="41" y="81"/>
                  </a:lnTo>
                  <a:lnTo>
                    <a:pt x="52" y="50"/>
                  </a:lnTo>
                  <a:lnTo>
                    <a:pt x="62" y="21"/>
                  </a:lnTo>
                  <a:lnTo>
                    <a:pt x="67" y="6"/>
                  </a:lnTo>
                  <a:lnTo>
                    <a:pt x="44" y="0"/>
                  </a:lnTo>
                  <a:lnTo>
                    <a:pt x="39" y="14"/>
                  </a:lnTo>
                  <a:lnTo>
                    <a:pt x="29" y="43"/>
                  </a:lnTo>
                  <a:lnTo>
                    <a:pt x="19" y="71"/>
                  </a:lnTo>
                  <a:lnTo>
                    <a:pt x="6" y="98"/>
                  </a:lnTo>
                  <a:lnTo>
                    <a:pt x="0" y="110"/>
                  </a:lnTo>
                  <a:lnTo>
                    <a:pt x="21" y="119"/>
                  </a:lnTo>
                  <a:close/>
                </a:path>
              </a:pathLst>
            </a:custGeom>
            <a:solidFill>
              <a:srgbClr val="000000"/>
            </a:solidFill>
            <a:ln w="9525">
              <a:noFill/>
              <a:round/>
              <a:headEnd/>
              <a:tailEnd/>
            </a:ln>
          </p:spPr>
          <p:txBody>
            <a:bodyPr/>
            <a:lstStyle/>
            <a:p>
              <a:endParaRPr lang="en-US"/>
            </a:p>
          </p:txBody>
        </p:sp>
        <p:sp>
          <p:nvSpPr>
            <p:cNvPr id="27708" name="Freeform 1332"/>
            <p:cNvSpPr>
              <a:spLocks/>
            </p:cNvSpPr>
            <p:nvPr/>
          </p:nvSpPr>
          <p:spPr bwMode="auto">
            <a:xfrm>
              <a:off x="5019" y="2534"/>
              <a:ext cx="96" cy="108"/>
            </a:xfrm>
            <a:custGeom>
              <a:avLst/>
              <a:gdLst>
                <a:gd name="T0" fmla="*/ 19 w 96"/>
                <a:gd name="T1" fmla="*/ 108 h 108"/>
                <a:gd name="T2" fmla="*/ 36 w 96"/>
                <a:gd name="T3" fmla="*/ 90 h 108"/>
                <a:gd name="T4" fmla="*/ 56 w 96"/>
                <a:gd name="T5" fmla="*/ 67 h 108"/>
                <a:gd name="T6" fmla="*/ 75 w 96"/>
                <a:gd name="T7" fmla="*/ 42 h 108"/>
                <a:gd name="T8" fmla="*/ 92 w 96"/>
                <a:gd name="T9" fmla="*/ 17 h 108"/>
                <a:gd name="T10" fmla="*/ 96 w 96"/>
                <a:gd name="T11" fmla="*/ 14 h 108"/>
                <a:gd name="T12" fmla="*/ 75 w 96"/>
                <a:gd name="T13" fmla="*/ 0 h 108"/>
                <a:gd name="T14" fmla="*/ 73 w 96"/>
                <a:gd name="T15" fmla="*/ 4 h 108"/>
                <a:gd name="T16" fmla="*/ 56 w 96"/>
                <a:gd name="T17" fmla="*/ 29 h 108"/>
                <a:gd name="T18" fmla="*/ 36 w 96"/>
                <a:gd name="T19" fmla="*/ 52 h 108"/>
                <a:gd name="T20" fmla="*/ 17 w 96"/>
                <a:gd name="T21" fmla="*/ 75 h 108"/>
                <a:gd name="T22" fmla="*/ 0 w 96"/>
                <a:gd name="T23" fmla="*/ 92 h 108"/>
                <a:gd name="T24" fmla="*/ 19 w 96"/>
                <a:gd name="T25" fmla="*/ 108 h 10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6"/>
                <a:gd name="T40" fmla="*/ 0 h 108"/>
                <a:gd name="T41" fmla="*/ 96 w 96"/>
                <a:gd name="T42" fmla="*/ 108 h 108"/>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6" h="108">
                  <a:moveTo>
                    <a:pt x="19" y="108"/>
                  </a:moveTo>
                  <a:lnTo>
                    <a:pt x="36" y="90"/>
                  </a:lnTo>
                  <a:lnTo>
                    <a:pt x="56" y="67"/>
                  </a:lnTo>
                  <a:lnTo>
                    <a:pt x="75" y="42"/>
                  </a:lnTo>
                  <a:lnTo>
                    <a:pt x="92" y="17"/>
                  </a:lnTo>
                  <a:lnTo>
                    <a:pt x="96" y="14"/>
                  </a:lnTo>
                  <a:lnTo>
                    <a:pt x="75" y="0"/>
                  </a:lnTo>
                  <a:lnTo>
                    <a:pt x="73" y="4"/>
                  </a:lnTo>
                  <a:lnTo>
                    <a:pt x="56" y="29"/>
                  </a:lnTo>
                  <a:lnTo>
                    <a:pt x="36" y="52"/>
                  </a:lnTo>
                  <a:lnTo>
                    <a:pt x="17" y="75"/>
                  </a:lnTo>
                  <a:lnTo>
                    <a:pt x="0" y="92"/>
                  </a:lnTo>
                  <a:lnTo>
                    <a:pt x="19" y="108"/>
                  </a:lnTo>
                  <a:close/>
                </a:path>
              </a:pathLst>
            </a:custGeom>
            <a:solidFill>
              <a:srgbClr val="000000"/>
            </a:solidFill>
            <a:ln w="9525">
              <a:noFill/>
              <a:round/>
              <a:headEnd/>
              <a:tailEnd/>
            </a:ln>
          </p:spPr>
          <p:txBody>
            <a:bodyPr/>
            <a:lstStyle/>
            <a:p>
              <a:endParaRPr lang="en-US"/>
            </a:p>
          </p:txBody>
        </p:sp>
        <p:sp>
          <p:nvSpPr>
            <p:cNvPr id="27709" name="Freeform 1333"/>
            <p:cNvSpPr>
              <a:spLocks/>
            </p:cNvSpPr>
            <p:nvPr/>
          </p:nvSpPr>
          <p:spPr bwMode="auto">
            <a:xfrm>
              <a:off x="4869" y="2674"/>
              <a:ext cx="113" cy="87"/>
            </a:xfrm>
            <a:custGeom>
              <a:avLst/>
              <a:gdLst>
                <a:gd name="T0" fmla="*/ 12 w 113"/>
                <a:gd name="T1" fmla="*/ 87 h 87"/>
                <a:gd name="T2" fmla="*/ 16 w 113"/>
                <a:gd name="T3" fmla="*/ 83 h 87"/>
                <a:gd name="T4" fmla="*/ 42 w 113"/>
                <a:gd name="T5" fmla="*/ 67 h 87"/>
                <a:gd name="T6" fmla="*/ 69 w 113"/>
                <a:gd name="T7" fmla="*/ 52 h 87"/>
                <a:gd name="T8" fmla="*/ 94 w 113"/>
                <a:gd name="T9" fmla="*/ 33 h 87"/>
                <a:gd name="T10" fmla="*/ 113 w 113"/>
                <a:gd name="T11" fmla="*/ 18 h 87"/>
                <a:gd name="T12" fmla="*/ 98 w 113"/>
                <a:gd name="T13" fmla="*/ 0 h 87"/>
                <a:gd name="T14" fmla="*/ 81 w 113"/>
                <a:gd name="T15" fmla="*/ 14 h 87"/>
                <a:gd name="T16" fmla="*/ 56 w 113"/>
                <a:gd name="T17" fmla="*/ 31 h 87"/>
                <a:gd name="T18" fmla="*/ 31 w 113"/>
                <a:gd name="T19" fmla="*/ 48 h 87"/>
                <a:gd name="T20" fmla="*/ 4 w 113"/>
                <a:gd name="T21" fmla="*/ 62 h 87"/>
                <a:gd name="T22" fmla="*/ 0 w 113"/>
                <a:gd name="T23" fmla="*/ 65 h 87"/>
                <a:gd name="T24" fmla="*/ 12 w 113"/>
                <a:gd name="T25" fmla="*/ 87 h 87"/>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3"/>
                <a:gd name="T40" fmla="*/ 0 h 87"/>
                <a:gd name="T41" fmla="*/ 113 w 113"/>
                <a:gd name="T42" fmla="*/ 87 h 87"/>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3" h="87">
                  <a:moveTo>
                    <a:pt x="12" y="87"/>
                  </a:moveTo>
                  <a:lnTo>
                    <a:pt x="16" y="83"/>
                  </a:lnTo>
                  <a:lnTo>
                    <a:pt x="42" y="67"/>
                  </a:lnTo>
                  <a:lnTo>
                    <a:pt x="69" y="52"/>
                  </a:lnTo>
                  <a:lnTo>
                    <a:pt x="94" y="33"/>
                  </a:lnTo>
                  <a:lnTo>
                    <a:pt x="113" y="18"/>
                  </a:lnTo>
                  <a:lnTo>
                    <a:pt x="98" y="0"/>
                  </a:lnTo>
                  <a:lnTo>
                    <a:pt x="81" y="14"/>
                  </a:lnTo>
                  <a:lnTo>
                    <a:pt x="56" y="31"/>
                  </a:lnTo>
                  <a:lnTo>
                    <a:pt x="31" y="48"/>
                  </a:lnTo>
                  <a:lnTo>
                    <a:pt x="4" y="62"/>
                  </a:lnTo>
                  <a:lnTo>
                    <a:pt x="0" y="65"/>
                  </a:lnTo>
                  <a:lnTo>
                    <a:pt x="12" y="87"/>
                  </a:lnTo>
                  <a:close/>
                </a:path>
              </a:pathLst>
            </a:custGeom>
            <a:solidFill>
              <a:srgbClr val="000000"/>
            </a:solidFill>
            <a:ln w="9525">
              <a:noFill/>
              <a:round/>
              <a:headEnd/>
              <a:tailEnd/>
            </a:ln>
          </p:spPr>
          <p:txBody>
            <a:bodyPr/>
            <a:lstStyle/>
            <a:p>
              <a:endParaRPr lang="en-US"/>
            </a:p>
          </p:txBody>
        </p:sp>
        <p:sp>
          <p:nvSpPr>
            <p:cNvPr id="27710" name="Freeform 1334"/>
            <p:cNvSpPr>
              <a:spLocks/>
            </p:cNvSpPr>
            <p:nvPr/>
          </p:nvSpPr>
          <p:spPr bwMode="auto">
            <a:xfrm>
              <a:off x="4689" y="2768"/>
              <a:ext cx="125" cy="56"/>
            </a:xfrm>
            <a:custGeom>
              <a:avLst/>
              <a:gdLst>
                <a:gd name="T0" fmla="*/ 6 w 125"/>
                <a:gd name="T1" fmla="*/ 56 h 56"/>
                <a:gd name="T2" fmla="*/ 21 w 125"/>
                <a:gd name="T3" fmla="*/ 54 h 56"/>
                <a:gd name="T4" fmla="*/ 52 w 125"/>
                <a:gd name="T5" fmla="*/ 46 h 56"/>
                <a:gd name="T6" fmla="*/ 82 w 125"/>
                <a:gd name="T7" fmla="*/ 39 h 56"/>
                <a:gd name="T8" fmla="*/ 111 w 125"/>
                <a:gd name="T9" fmla="*/ 29 h 56"/>
                <a:gd name="T10" fmla="*/ 125 w 125"/>
                <a:gd name="T11" fmla="*/ 23 h 56"/>
                <a:gd name="T12" fmla="*/ 115 w 125"/>
                <a:gd name="T13" fmla="*/ 0 h 56"/>
                <a:gd name="T14" fmla="*/ 103 w 125"/>
                <a:gd name="T15" fmla="*/ 6 h 56"/>
                <a:gd name="T16" fmla="*/ 75 w 125"/>
                <a:gd name="T17" fmla="*/ 16 h 56"/>
                <a:gd name="T18" fmla="*/ 46 w 125"/>
                <a:gd name="T19" fmla="*/ 23 h 56"/>
                <a:gd name="T20" fmla="*/ 15 w 125"/>
                <a:gd name="T21" fmla="*/ 31 h 56"/>
                <a:gd name="T22" fmla="*/ 0 w 125"/>
                <a:gd name="T23" fmla="*/ 33 h 56"/>
                <a:gd name="T24" fmla="*/ 6 w 125"/>
                <a:gd name="T25" fmla="*/ 56 h 5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5"/>
                <a:gd name="T40" fmla="*/ 0 h 56"/>
                <a:gd name="T41" fmla="*/ 125 w 125"/>
                <a:gd name="T42" fmla="*/ 56 h 5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5" h="56">
                  <a:moveTo>
                    <a:pt x="6" y="56"/>
                  </a:moveTo>
                  <a:lnTo>
                    <a:pt x="21" y="54"/>
                  </a:lnTo>
                  <a:lnTo>
                    <a:pt x="52" y="46"/>
                  </a:lnTo>
                  <a:lnTo>
                    <a:pt x="82" y="39"/>
                  </a:lnTo>
                  <a:lnTo>
                    <a:pt x="111" y="29"/>
                  </a:lnTo>
                  <a:lnTo>
                    <a:pt x="125" y="23"/>
                  </a:lnTo>
                  <a:lnTo>
                    <a:pt x="115" y="0"/>
                  </a:lnTo>
                  <a:lnTo>
                    <a:pt x="103" y="6"/>
                  </a:lnTo>
                  <a:lnTo>
                    <a:pt x="75" y="16"/>
                  </a:lnTo>
                  <a:lnTo>
                    <a:pt x="46" y="23"/>
                  </a:lnTo>
                  <a:lnTo>
                    <a:pt x="15" y="31"/>
                  </a:lnTo>
                  <a:lnTo>
                    <a:pt x="0" y="33"/>
                  </a:lnTo>
                  <a:lnTo>
                    <a:pt x="6" y="56"/>
                  </a:lnTo>
                  <a:close/>
                </a:path>
              </a:pathLst>
            </a:custGeom>
            <a:solidFill>
              <a:srgbClr val="000000"/>
            </a:solidFill>
            <a:ln w="9525">
              <a:noFill/>
              <a:round/>
              <a:headEnd/>
              <a:tailEnd/>
            </a:ln>
          </p:spPr>
          <p:txBody>
            <a:bodyPr/>
            <a:lstStyle/>
            <a:p>
              <a:endParaRPr lang="en-US"/>
            </a:p>
          </p:txBody>
        </p:sp>
        <p:sp>
          <p:nvSpPr>
            <p:cNvPr id="27711" name="Freeform 1335"/>
            <p:cNvSpPr>
              <a:spLocks/>
            </p:cNvSpPr>
            <p:nvPr/>
          </p:nvSpPr>
          <p:spPr bwMode="auto">
            <a:xfrm>
              <a:off x="4579" y="2810"/>
              <a:ext cx="43" cy="25"/>
            </a:xfrm>
            <a:custGeom>
              <a:avLst/>
              <a:gdLst>
                <a:gd name="T0" fmla="*/ 0 w 43"/>
                <a:gd name="T1" fmla="*/ 25 h 25"/>
                <a:gd name="T2" fmla="*/ 35 w 43"/>
                <a:gd name="T3" fmla="*/ 24 h 25"/>
                <a:gd name="T4" fmla="*/ 43 w 43"/>
                <a:gd name="T5" fmla="*/ 24 h 25"/>
                <a:gd name="T6" fmla="*/ 41 w 43"/>
                <a:gd name="T7" fmla="*/ 0 h 25"/>
                <a:gd name="T8" fmla="*/ 33 w 43"/>
                <a:gd name="T9" fmla="*/ 0 h 25"/>
                <a:gd name="T10" fmla="*/ 0 w 43"/>
                <a:gd name="T11" fmla="*/ 0 h 25"/>
                <a:gd name="T12" fmla="*/ 0 w 43"/>
                <a:gd name="T13" fmla="*/ 25 h 25"/>
                <a:gd name="T14" fmla="*/ 0 60000 65536"/>
                <a:gd name="T15" fmla="*/ 0 60000 65536"/>
                <a:gd name="T16" fmla="*/ 0 60000 65536"/>
                <a:gd name="T17" fmla="*/ 0 60000 65536"/>
                <a:gd name="T18" fmla="*/ 0 60000 65536"/>
                <a:gd name="T19" fmla="*/ 0 60000 65536"/>
                <a:gd name="T20" fmla="*/ 0 60000 65536"/>
                <a:gd name="T21" fmla="*/ 0 w 43"/>
                <a:gd name="T22" fmla="*/ 0 h 25"/>
                <a:gd name="T23" fmla="*/ 43 w 43"/>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3" h="25">
                  <a:moveTo>
                    <a:pt x="0" y="25"/>
                  </a:moveTo>
                  <a:lnTo>
                    <a:pt x="35" y="24"/>
                  </a:lnTo>
                  <a:lnTo>
                    <a:pt x="43" y="24"/>
                  </a:lnTo>
                  <a:lnTo>
                    <a:pt x="41" y="0"/>
                  </a:lnTo>
                  <a:lnTo>
                    <a:pt x="33" y="0"/>
                  </a:lnTo>
                  <a:lnTo>
                    <a:pt x="0" y="0"/>
                  </a:lnTo>
                  <a:lnTo>
                    <a:pt x="0" y="25"/>
                  </a:lnTo>
                  <a:close/>
                </a:path>
              </a:pathLst>
            </a:custGeom>
            <a:solidFill>
              <a:srgbClr val="000000"/>
            </a:solidFill>
            <a:ln w="9525">
              <a:noFill/>
              <a:round/>
              <a:headEnd/>
              <a:tailEnd/>
            </a:ln>
          </p:spPr>
          <p:txBody>
            <a:bodyPr/>
            <a:lstStyle/>
            <a:p>
              <a:endParaRPr lang="en-US"/>
            </a:p>
          </p:txBody>
        </p:sp>
        <p:sp>
          <p:nvSpPr>
            <p:cNvPr id="27712" name="Freeform 1336"/>
            <p:cNvSpPr>
              <a:spLocks/>
            </p:cNvSpPr>
            <p:nvPr/>
          </p:nvSpPr>
          <p:spPr bwMode="auto">
            <a:xfrm>
              <a:off x="4499" y="2805"/>
              <a:ext cx="80" cy="30"/>
            </a:xfrm>
            <a:custGeom>
              <a:avLst/>
              <a:gdLst>
                <a:gd name="T0" fmla="*/ 0 w 80"/>
                <a:gd name="T1" fmla="*/ 25 h 30"/>
                <a:gd name="T2" fmla="*/ 15 w 80"/>
                <a:gd name="T3" fmla="*/ 27 h 30"/>
                <a:gd name="T4" fmla="*/ 48 w 80"/>
                <a:gd name="T5" fmla="*/ 29 h 30"/>
                <a:gd name="T6" fmla="*/ 80 w 80"/>
                <a:gd name="T7" fmla="*/ 30 h 30"/>
                <a:gd name="T8" fmla="*/ 80 w 80"/>
                <a:gd name="T9" fmla="*/ 5 h 30"/>
                <a:gd name="T10" fmla="*/ 50 w 80"/>
                <a:gd name="T11" fmla="*/ 5 h 30"/>
                <a:gd name="T12" fmla="*/ 19 w 80"/>
                <a:gd name="T13" fmla="*/ 4 h 30"/>
                <a:gd name="T14" fmla="*/ 2 w 80"/>
                <a:gd name="T15" fmla="*/ 0 h 30"/>
                <a:gd name="T16" fmla="*/ 0 w 80"/>
                <a:gd name="T17" fmla="*/ 25 h 30"/>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30"/>
                <a:gd name="T29" fmla="*/ 80 w 80"/>
                <a:gd name="T30" fmla="*/ 30 h 30"/>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30">
                  <a:moveTo>
                    <a:pt x="0" y="25"/>
                  </a:moveTo>
                  <a:lnTo>
                    <a:pt x="15" y="27"/>
                  </a:lnTo>
                  <a:lnTo>
                    <a:pt x="48" y="29"/>
                  </a:lnTo>
                  <a:lnTo>
                    <a:pt x="80" y="30"/>
                  </a:lnTo>
                  <a:lnTo>
                    <a:pt x="80" y="5"/>
                  </a:lnTo>
                  <a:lnTo>
                    <a:pt x="50" y="5"/>
                  </a:lnTo>
                  <a:lnTo>
                    <a:pt x="19" y="4"/>
                  </a:lnTo>
                  <a:lnTo>
                    <a:pt x="2" y="0"/>
                  </a:lnTo>
                  <a:lnTo>
                    <a:pt x="0" y="25"/>
                  </a:lnTo>
                  <a:close/>
                </a:path>
              </a:pathLst>
            </a:custGeom>
            <a:solidFill>
              <a:srgbClr val="000000"/>
            </a:solidFill>
            <a:ln w="9525">
              <a:noFill/>
              <a:round/>
              <a:headEnd/>
              <a:tailEnd/>
            </a:ln>
          </p:spPr>
          <p:txBody>
            <a:bodyPr/>
            <a:lstStyle/>
            <a:p>
              <a:endParaRPr lang="en-US"/>
            </a:p>
          </p:txBody>
        </p:sp>
        <p:sp>
          <p:nvSpPr>
            <p:cNvPr id="27713" name="Freeform 1337"/>
            <p:cNvSpPr>
              <a:spLocks/>
            </p:cNvSpPr>
            <p:nvPr/>
          </p:nvSpPr>
          <p:spPr bwMode="auto">
            <a:xfrm>
              <a:off x="4309" y="2753"/>
              <a:ext cx="121" cy="63"/>
            </a:xfrm>
            <a:custGeom>
              <a:avLst/>
              <a:gdLst>
                <a:gd name="T0" fmla="*/ 0 w 121"/>
                <a:gd name="T1" fmla="*/ 21 h 63"/>
                <a:gd name="T2" fmla="*/ 23 w 121"/>
                <a:gd name="T3" fmla="*/ 33 h 63"/>
                <a:gd name="T4" fmla="*/ 52 w 121"/>
                <a:gd name="T5" fmla="*/ 44 h 63"/>
                <a:gd name="T6" fmla="*/ 80 w 121"/>
                <a:gd name="T7" fmla="*/ 54 h 63"/>
                <a:gd name="T8" fmla="*/ 111 w 121"/>
                <a:gd name="T9" fmla="*/ 61 h 63"/>
                <a:gd name="T10" fmla="*/ 117 w 121"/>
                <a:gd name="T11" fmla="*/ 63 h 63"/>
                <a:gd name="T12" fmla="*/ 121 w 121"/>
                <a:gd name="T13" fmla="*/ 40 h 63"/>
                <a:gd name="T14" fmla="*/ 117 w 121"/>
                <a:gd name="T15" fmla="*/ 38 h 63"/>
                <a:gd name="T16" fmla="*/ 88 w 121"/>
                <a:gd name="T17" fmla="*/ 31 h 63"/>
                <a:gd name="T18" fmla="*/ 59 w 121"/>
                <a:gd name="T19" fmla="*/ 21 h 63"/>
                <a:gd name="T20" fmla="*/ 31 w 121"/>
                <a:gd name="T21" fmla="*/ 10 h 63"/>
                <a:gd name="T22" fmla="*/ 9 w 121"/>
                <a:gd name="T23" fmla="*/ 0 h 63"/>
                <a:gd name="T24" fmla="*/ 0 w 121"/>
                <a:gd name="T25" fmla="*/ 21 h 6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1"/>
                <a:gd name="T40" fmla="*/ 0 h 63"/>
                <a:gd name="T41" fmla="*/ 121 w 121"/>
                <a:gd name="T42" fmla="*/ 63 h 6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1" h="63">
                  <a:moveTo>
                    <a:pt x="0" y="21"/>
                  </a:moveTo>
                  <a:lnTo>
                    <a:pt x="23" y="33"/>
                  </a:lnTo>
                  <a:lnTo>
                    <a:pt x="52" y="44"/>
                  </a:lnTo>
                  <a:lnTo>
                    <a:pt x="80" y="54"/>
                  </a:lnTo>
                  <a:lnTo>
                    <a:pt x="111" y="61"/>
                  </a:lnTo>
                  <a:lnTo>
                    <a:pt x="117" y="63"/>
                  </a:lnTo>
                  <a:lnTo>
                    <a:pt x="121" y="40"/>
                  </a:lnTo>
                  <a:lnTo>
                    <a:pt x="117" y="38"/>
                  </a:lnTo>
                  <a:lnTo>
                    <a:pt x="88" y="31"/>
                  </a:lnTo>
                  <a:lnTo>
                    <a:pt x="59" y="21"/>
                  </a:lnTo>
                  <a:lnTo>
                    <a:pt x="31" y="10"/>
                  </a:lnTo>
                  <a:lnTo>
                    <a:pt x="9" y="0"/>
                  </a:lnTo>
                  <a:lnTo>
                    <a:pt x="0" y="21"/>
                  </a:lnTo>
                  <a:close/>
                </a:path>
              </a:pathLst>
            </a:custGeom>
            <a:solidFill>
              <a:srgbClr val="000000"/>
            </a:solidFill>
            <a:ln w="9525">
              <a:noFill/>
              <a:round/>
              <a:headEnd/>
              <a:tailEnd/>
            </a:ln>
          </p:spPr>
          <p:txBody>
            <a:bodyPr/>
            <a:lstStyle/>
            <a:p>
              <a:endParaRPr lang="en-US"/>
            </a:p>
          </p:txBody>
        </p:sp>
        <p:sp>
          <p:nvSpPr>
            <p:cNvPr id="27714" name="Freeform 1338"/>
            <p:cNvSpPr>
              <a:spLocks/>
            </p:cNvSpPr>
            <p:nvPr/>
          </p:nvSpPr>
          <p:spPr bwMode="auto">
            <a:xfrm>
              <a:off x="4146" y="2647"/>
              <a:ext cx="111" cy="92"/>
            </a:xfrm>
            <a:custGeom>
              <a:avLst/>
              <a:gdLst>
                <a:gd name="T0" fmla="*/ 0 w 111"/>
                <a:gd name="T1" fmla="*/ 18 h 92"/>
                <a:gd name="T2" fmla="*/ 4 w 111"/>
                <a:gd name="T3" fmla="*/ 21 h 92"/>
                <a:gd name="T4" fmla="*/ 27 w 111"/>
                <a:gd name="T5" fmla="*/ 41 h 92"/>
                <a:gd name="T6" fmla="*/ 52 w 111"/>
                <a:gd name="T7" fmla="*/ 60 h 92"/>
                <a:gd name="T8" fmla="*/ 77 w 111"/>
                <a:gd name="T9" fmla="*/ 79 h 92"/>
                <a:gd name="T10" fmla="*/ 98 w 111"/>
                <a:gd name="T11" fmla="*/ 92 h 92"/>
                <a:gd name="T12" fmla="*/ 111 w 111"/>
                <a:gd name="T13" fmla="*/ 71 h 92"/>
                <a:gd name="T14" fmla="*/ 90 w 111"/>
                <a:gd name="T15" fmla="*/ 58 h 92"/>
                <a:gd name="T16" fmla="*/ 65 w 111"/>
                <a:gd name="T17" fmla="*/ 41 h 92"/>
                <a:gd name="T18" fmla="*/ 42 w 111"/>
                <a:gd name="T19" fmla="*/ 23 h 92"/>
                <a:gd name="T20" fmla="*/ 19 w 111"/>
                <a:gd name="T21" fmla="*/ 4 h 92"/>
                <a:gd name="T22" fmla="*/ 17 w 111"/>
                <a:gd name="T23" fmla="*/ 0 h 92"/>
                <a:gd name="T24" fmla="*/ 0 w 111"/>
                <a:gd name="T25" fmla="*/ 18 h 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92"/>
                <a:gd name="T41" fmla="*/ 111 w 111"/>
                <a:gd name="T42" fmla="*/ 92 h 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92">
                  <a:moveTo>
                    <a:pt x="0" y="18"/>
                  </a:moveTo>
                  <a:lnTo>
                    <a:pt x="4" y="21"/>
                  </a:lnTo>
                  <a:lnTo>
                    <a:pt x="27" y="41"/>
                  </a:lnTo>
                  <a:lnTo>
                    <a:pt x="52" y="60"/>
                  </a:lnTo>
                  <a:lnTo>
                    <a:pt x="77" y="79"/>
                  </a:lnTo>
                  <a:lnTo>
                    <a:pt x="98" y="92"/>
                  </a:lnTo>
                  <a:lnTo>
                    <a:pt x="111" y="71"/>
                  </a:lnTo>
                  <a:lnTo>
                    <a:pt x="90" y="58"/>
                  </a:lnTo>
                  <a:lnTo>
                    <a:pt x="65" y="41"/>
                  </a:lnTo>
                  <a:lnTo>
                    <a:pt x="42" y="23"/>
                  </a:lnTo>
                  <a:lnTo>
                    <a:pt x="19" y="4"/>
                  </a:lnTo>
                  <a:lnTo>
                    <a:pt x="17" y="0"/>
                  </a:lnTo>
                  <a:lnTo>
                    <a:pt x="0" y="18"/>
                  </a:lnTo>
                  <a:close/>
                </a:path>
              </a:pathLst>
            </a:custGeom>
            <a:solidFill>
              <a:srgbClr val="000000"/>
            </a:solidFill>
            <a:ln w="9525">
              <a:noFill/>
              <a:round/>
              <a:headEnd/>
              <a:tailEnd/>
            </a:ln>
          </p:spPr>
          <p:txBody>
            <a:bodyPr/>
            <a:lstStyle/>
            <a:p>
              <a:endParaRPr lang="en-US"/>
            </a:p>
          </p:txBody>
        </p:sp>
        <p:sp>
          <p:nvSpPr>
            <p:cNvPr id="27715" name="Freeform 1339"/>
            <p:cNvSpPr>
              <a:spLocks/>
            </p:cNvSpPr>
            <p:nvPr/>
          </p:nvSpPr>
          <p:spPr bwMode="auto">
            <a:xfrm>
              <a:off x="4025" y="2500"/>
              <a:ext cx="88" cy="113"/>
            </a:xfrm>
            <a:custGeom>
              <a:avLst/>
              <a:gdLst>
                <a:gd name="T0" fmla="*/ 0 w 88"/>
                <a:gd name="T1" fmla="*/ 11 h 113"/>
                <a:gd name="T2" fmla="*/ 8 w 88"/>
                <a:gd name="T3" fmla="*/ 26 h 113"/>
                <a:gd name="T4" fmla="*/ 25 w 88"/>
                <a:gd name="T5" fmla="*/ 51 h 113"/>
                <a:gd name="T6" fmla="*/ 42 w 88"/>
                <a:gd name="T7" fmla="*/ 76 h 113"/>
                <a:gd name="T8" fmla="*/ 61 w 88"/>
                <a:gd name="T9" fmla="*/ 101 h 113"/>
                <a:gd name="T10" fmla="*/ 71 w 88"/>
                <a:gd name="T11" fmla="*/ 113 h 113"/>
                <a:gd name="T12" fmla="*/ 88 w 88"/>
                <a:gd name="T13" fmla="*/ 96 h 113"/>
                <a:gd name="T14" fmla="*/ 79 w 88"/>
                <a:gd name="T15" fmla="*/ 86 h 113"/>
                <a:gd name="T16" fmla="*/ 61 w 88"/>
                <a:gd name="T17" fmla="*/ 63 h 113"/>
                <a:gd name="T18" fmla="*/ 44 w 88"/>
                <a:gd name="T19" fmla="*/ 38 h 113"/>
                <a:gd name="T20" fmla="*/ 29 w 88"/>
                <a:gd name="T21" fmla="*/ 13 h 113"/>
                <a:gd name="T22" fmla="*/ 19 w 88"/>
                <a:gd name="T23" fmla="*/ 0 h 113"/>
                <a:gd name="T24" fmla="*/ 0 w 88"/>
                <a:gd name="T25" fmla="*/ 11 h 11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88"/>
                <a:gd name="T40" fmla="*/ 0 h 113"/>
                <a:gd name="T41" fmla="*/ 88 w 88"/>
                <a:gd name="T42" fmla="*/ 113 h 11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88" h="113">
                  <a:moveTo>
                    <a:pt x="0" y="11"/>
                  </a:moveTo>
                  <a:lnTo>
                    <a:pt x="8" y="26"/>
                  </a:lnTo>
                  <a:lnTo>
                    <a:pt x="25" y="51"/>
                  </a:lnTo>
                  <a:lnTo>
                    <a:pt x="42" y="76"/>
                  </a:lnTo>
                  <a:lnTo>
                    <a:pt x="61" y="101"/>
                  </a:lnTo>
                  <a:lnTo>
                    <a:pt x="71" y="113"/>
                  </a:lnTo>
                  <a:lnTo>
                    <a:pt x="88" y="96"/>
                  </a:lnTo>
                  <a:lnTo>
                    <a:pt x="79" y="86"/>
                  </a:lnTo>
                  <a:lnTo>
                    <a:pt x="61" y="63"/>
                  </a:lnTo>
                  <a:lnTo>
                    <a:pt x="44" y="38"/>
                  </a:lnTo>
                  <a:lnTo>
                    <a:pt x="29" y="13"/>
                  </a:lnTo>
                  <a:lnTo>
                    <a:pt x="19" y="0"/>
                  </a:lnTo>
                  <a:lnTo>
                    <a:pt x="0" y="11"/>
                  </a:lnTo>
                  <a:close/>
                </a:path>
              </a:pathLst>
            </a:custGeom>
            <a:solidFill>
              <a:srgbClr val="000000"/>
            </a:solidFill>
            <a:ln w="9525">
              <a:noFill/>
              <a:round/>
              <a:headEnd/>
              <a:tailEnd/>
            </a:ln>
          </p:spPr>
          <p:txBody>
            <a:bodyPr/>
            <a:lstStyle/>
            <a:p>
              <a:endParaRPr lang="en-US"/>
            </a:p>
          </p:txBody>
        </p:sp>
        <p:sp>
          <p:nvSpPr>
            <p:cNvPr id="27716" name="Freeform 1340"/>
            <p:cNvSpPr>
              <a:spLocks/>
            </p:cNvSpPr>
            <p:nvPr/>
          </p:nvSpPr>
          <p:spPr bwMode="auto">
            <a:xfrm>
              <a:off x="3954" y="2323"/>
              <a:ext cx="59" cy="123"/>
            </a:xfrm>
            <a:custGeom>
              <a:avLst/>
              <a:gdLst>
                <a:gd name="T0" fmla="*/ 0 w 59"/>
                <a:gd name="T1" fmla="*/ 6 h 123"/>
                <a:gd name="T2" fmla="*/ 6 w 59"/>
                <a:gd name="T3" fmla="*/ 31 h 123"/>
                <a:gd name="T4" fmla="*/ 13 w 59"/>
                <a:gd name="T5" fmla="*/ 61 h 123"/>
                <a:gd name="T6" fmla="*/ 25 w 59"/>
                <a:gd name="T7" fmla="*/ 90 h 123"/>
                <a:gd name="T8" fmla="*/ 36 w 59"/>
                <a:gd name="T9" fmla="*/ 121 h 123"/>
                <a:gd name="T10" fmla="*/ 36 w 59"/>
                <a:gd name="T11" fmla="*/ 123 h 123"/>
                <a:gd name="T12" fmla="*/ 59 w 59"/>
                <a:gd name="T13" fmla="*/ 113 h 123"/>
                <a:gd name="T14" fmla="*/ 57 w 59"/>
                <a:gd name="T15" fmla="*/ 111 h 123"/>
                <a:gd name="T16" fmla="*/ 46 w 59"/>
                <a:gd name="T17" fmla="*/ 83 h 123"/>
                <a:gd name="T18" fmla="*/ 36 w 59"/>
                <a:gd name="T19" fmla="*/ 54 h 123"/>
                <a:gd name="T20" fmla="*/ 29 w 59"/>
                <a:gd name="T21" fmla="*/ 25 h 123"/>
                <a:gd name="T22" fmla="*/ 23 w 59"/>
                <a:gd name="T23" fmla="*/ 0 h 123"/>
                <a:gd name="T24" fmla="*/ 0 w 59"/>
                <a:gd name="T25" fmla="*/ 6 h 1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9"/>
                <a:gd name="T40" fmla="*/ 0 h 123"/>
                <a:gd name="T41" fmla="*/ 59 w 59"/>
                <a:gd name="T42" fmla="*/ 123 h 12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9" h="123">
                  <a:moveTo>
                    <a:pt x="0" y="6"/>
                  </a:moveTo>
                  <a:lnTo>
                    <a:pt x="6" y="31"/>
                  </a:lnTo>
                  <a:lnTo>
                    <a:pt x="13" y="61"/>
                  </a:lnTo>
                  <a:lnTo>
                    <a:pt x="25" y="90"/>
                  </a:lnTo>
                  <a:lnTo>
                    <a:pt x="36" y="121"/>
                  </a:lnTo>
                  <a:lnTo>
                    <a:pt x="36" y="123"/>
                  </a:lnTo>
                  <a:lnTo>
                    <a:pt x="59" y="113"/>
                  </a:lnTo>
                  <a:lnTo>
                    <a:pt x="57" y="111"/>
                  </a:lnTo>
                  <a:lnTo>
                    <a:pt x="46" y="83"/>
                  </a:lnTo>
                  <a:lnTo>
                    <a:pt x="36" y="54"/>
                  </a:lnTo>
                  <a:lnTo>
                    <a:pt x="29" y="25"/>
                  </a:lnTo>
                  <a:lnTo>
                    <a:pt x="23" y="0"/>
                  </a:lnTo>
                  <a:lnTo>
                    <a:pt x="0" y="6"/>
                  </a:lnTo>
                  <a:close/>
                </a:path>
              </a:pathLst>
            </a:custGeom>
            <a:solidFill>
              <a:srgbClr val="000000"/>
            </a:solidFill>
            <a:ln w="9525">
              <a:noFill/>
              <a:round/>
              <a:headEnd/>
              <a:tailEnd/>
            </a:ln>
          </p:spPr>
          <p:txBody>
            <a:bodyPr/>
            <a:lstStyle/>
            <a:p>
              <a:endParaRPr lang="en-US"/>
            </a:p>
          </p:txBody>
        </p:sp>
        <p:sp>
          <p:nvSpPr>
            <p:cNvPr id="27717" name="Freeform 1341"/>
            <p:cNvSpPr>
              <a:spLocks/>
            </p:cNvSpPr>
            <p:nvPr/>
          </p:nvSpPr>
          <p:spPr bwMode="auto">
            <a:xfrm>
              <a:off x="3939" y="2195"/>
              <a:ext cx="26" cy="61"/>
            </a:xfrm>
            <a:custGeom>
              <a:avLst/>
              <a:gdLst>
                <a:gd name="T0" fmla="*/ 0 w 26"/>
                <a:gd name="T1" fmla="*/ 0 h 61"/>
                <a:gd name="T2" fmla="*/ 1 w 26"/>
                <a:gd name="T3" fmla="*/ 32 h 61"/>
                <a:gd name="T4" fmla="*/ 3 w 26"/>
                <a:gd name="T5" fmla="*/ 61 h 61"/>
                <a:gd name="T6" fmla="*/ 26 w 26"/>
                <a:gd name="T7" fmla="*/ 57 h 61"/>
                <a:gd name="T8" fmla="*/ 24 w 26"/>
                <a:gd name="T9" fmla="*/ 30 h 61"/>
                <a:gd name="T10" fmla="*/ 24 w 26"/>
                <a:gd name="T11" fmla="*/ 0 h 61"/>
                <a:gd name="T12" fmla="*/ 0 w 26"/>
                <a:gd name="T13" fmla="*/ 0 h 61"/>
                <a:gd name="T14" fmla="*/ 0 60000 65536"/>
                <a:gd name="T15" fmla="*/ 0 60000 65536"/>
                <a:gd name="T16" fmla="*/ 0 60000 65536"/>
                <a:gd name="T17" fmla="*/ 0 60000 65536"/>
                <a:gd name="T18" fmla="*/ 0 60000 65536"/>
                <a:gd name="T19" fmla="*/ 0 60000 65536"/>
                <a:gd name="T20" fmla="*/ 0 60000 65536"/>
                <a:gd name="T21" fmla="*/ 0 w 26"/>
                <a:gd name="T22" fmla="*/ 0 h 61"/>
                <a:gd name="T23" fmla="*/ 26 w 26"/>
                <a:gd name="T24" fmla="*/ 61 h 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61">
                  <a:moveTo>
                    <a:pt x="0" y="0"/>
                  </a:moveTo>
                  <a:lnTo>
                    <a:pt x="1" y="32"/>
                  </a:lnTo>
                  <a:lnTo>
                    <a:pt x="3" y="61"/>
                  </a:lnTo>
                  <a:lnTo>
                    <a:pt x="26" y="57"/>
                  </a:lnTo>
                  <a:lnTo>
                    <a:pt x="24" y="30"/>
                  </a:lnTo>
                  <a:lnTo>
                    <a:pt x="24" y="0"/>
                  </a:lnTo>
                  <a:lnTo>
                    <a:pt x="0" y="0"/>
                  </a:lnTo>
                  <a:close/>
                </a:path>
              </a:pathLst>
            </a:custGeom>
            <a:solidFill>
              <a:srgbClr val="000000"/>
            </a:solidFill>
            <a:ln w="9525">
              <a:noFill/>
              <a:round/>
              <a:headEnd/>
              <a:tailEnd/>
            </a:ln>
          </p:spPr>
          <p:txBody>
            <a:bodyPr/>
            <a:lstStyle/>
            <a:p>
              <a:endParaRPr lang="en-US"/>
            </a:p>
          </p:txBody>
        </p:sp>
        <p:sp>
          <p:nvSpPr>
            <p:cNvPr id="27718" name="Freeform 1342"/>
            <p:cNvSpPr>
              <a:spLocks/>
            </p:cNvSpPr>
            <p:nvPr/>
          </p:nvSpPr>
          <p:spPr bwMode="auto">
            <a:xfrm>
              <a:off x="3939" y="2133"/>
              <a:ext cx="26" cy="62"/>
            </a:xfrm>
            <a:custGeom>
              <a:avLst/>
              <a:gdLst>
                <a:gd name="T0" fmla="*/ 3 w 26"/>
                <a:gd name="T1" fmla="*/ 0 h 62"/>
                <a:gd name="T2" fmla="*/ 1 w 26"/>
                <a:gd name="T3" fmla="*/ 29 h 62"/>
                <a:gd name="T4" fmla="*/ 0 w 26"/>
                <a:gd name="T5" fmla="*/ 62 h 62"/>
                <a:gd name="T6" fmla="*/ 24 w 26"/>
                <a:gd name="T7" fmla="*/ 62 h 62"/>
                <a:gd name="T8" fmla="*/ 24 w 26"/>
                <a:gd name="T9" fmla="*/ 29 h 62"/>
                <a:gd name="T10" fmla="*/ 26 w 26"/>
                <a:gd name="T11" fmla="*/ 0 h 62"/>
                <a:gd name="T12" fmla="*/ 3 w 26"/>
                <a:gd name="T13" fmla="*/ 0 h 62"/>
                <a:gd name="T14" fmla="*/ 0 60000 65536"/>
                <a:gd name="T15" fmla="*/ 0 60000 65536"/>
                <a:gd name="T16" fmla="*/ 0 60000 65536"/>
                <a:gd name="T17" fmla="*/ 0 60000 65536"/>
                <a:gd name="T18" fmla="*/ 0 60000 65536"/>
                <a:gd name="T19" fmla="*/ 0 60000 65536"/>
                <a:gd name="T20" fmla="*/ 0 60000 65536"/>
                <a:gd name="T21" fmla="*/ 0 w 26"/>
                <a:gd name="T22" fmla="*/ 0 h 62"/>
                <a:gd name="T23" fmla="*/ 26 w 26"/>
                <a:gd name="T24" fmla="*/ 62 h 6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6" h="62">
                  <a:moveTo>
                    <a:pt x="3" y="0"/>
                  </a:moveTo>
                  <a:lnTo>
                    <a:pt x="1" y="29"/>
                  </a:lnTo>
                  <a:lnTo>
                    <a:pt x="0" y="62"/>
                  </a:lnTo>
                  <a:lnTo>
                    <a:pt x="24" y="62"/>
                  </a:lnTo>
                  <a:lnTo>
                    <a:pt x="24" y="29"/>
                  </a:lnTo>
                  <a:lnTo>
                    <a:pt x="26" y="0"/>
                  </a:lnTo>
                  <a:lnTo>
                    <a:pt x="3" y="0"/>
                  </a:lnTo>
                  <a:close/>
                </a:path>
              </a:pathLst>
            </a:custGeom>
            <a:solidFill>
              <a:srgbClr val="000000"/>
            </a:solidFill>
            <a:ln w="9525">
              <a:noFill/>
              <a:round/>
              <a:headEnd/>
              <a:tailEnd/>
            </a:ln>
          </p:spPr>
          <p:txBody>
            <a:bodyPr/>
            <a:lstStyle/>
            <a:p>
              <a:endParaRPr lang="en-US"/>
            </a:p>
          </p:txBody>
        </p:sp>
        <p:sp>
          <p:nvSpPr>
            <p:cNvPr id="27719" name="Freeform 1343"/>
            <p:cNvSpPr>
              <a:spLocks/>
            </p:cNvSpPr>
            <p:nvPr/>
          </p:nvSpPr>
          <p:spPr bwMode="auto">
            <a:xfrm>
              <a:off x="3954" y="1941"/>
              <a:ext cx="59" cy="123"/>
            </a:xfrm>
            <a:custGeom>
              <a:avLst/>
              <a:gdLst>
                <a:gd name="T0" fmla="*/ 36 w 59"/>
                <a:gd name="T1" fmla="*/ 0 h 123"/>
                <a:gd name="T2" fmla="*/ 36 w 59"/>
                <a:gd name="T3" fmla="*/ 4 h 123"/>
                <a:gd name="T4" fmla="*/ 25 w 59"/>
                <a:gd name="T5" fmla="*/ 33 h 123"/>
                <a:gd name="T6" fmla="*/ 13 w 59"/>
                <a:gd name="T7" fmla="*/ 64 h 123"/>
                <a:gd name="T8" fmla="*/ 6 w 59"/>
                <a:gd name="T9" fmla="*/ 94 h 123"/>
                <a:gd name="T10" fmla="*/ 0 w 59"/>
                <a:gd name="T11" fmla="*/ 117 h 123"/>
                <a:gd name="T12" fmla="*/ 23 w 59"/>
                <a:gd name="T13" fmla="*/ 123 h 123"/>
                <a:gd name="T14" fmla="*/ 29 w 59"/>
                <a:gd name="T15" fmla="*/ 100 h 123"/>
                <a:gd name="T16" fmla="*/ 36 w 59"/>
                <a:gd name="T17" fmla="*/ 69 h 123"/>
                <a:gd name="T18" fmla="*/ 46 w 59"/>
                <a:gd name="T19" fmla="*/ 40 h 123"/>
                <a:gd name="T20" fmla="*/ 57 w 59"/>
                <a:gd name="T21" fmla="*/ 14 h 123"/>
                <a:gd name="T22" fmla="*/ 59 w 59"/>
                <a:gd name="T23" fmla="*/ 10 h 123"/>
                <a:gd name="T24" fmla="*/ 36 w 59"/>
                <a:gd name="T25" fmla="*/ 0 h 123"/>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59"/>
                <a:gd name="T40" fmla="*/ 0 h 123"/>
                <a:gd name="T41" fmla="*/ 59 w 59"/>
                <a:gd name="T42" fmla="*/ 123 h 123"/>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59" h="123">
                  <a:moveTo>
                    <a:pt x="36" y="0"/>
                  </a:moveTo>
                  <a:lnTo>
                    <a:pt x="36" y="4"/>
                  </a:lnTo>
                  <a:lnTo>
                    <a:pt x="25" y="33"/>
                  </a:lnTo>
                  <a:lnTo>
                    <a:pt x="13" y="64"/>
                  </a:lnTo>
                  <a:lnTo>
                    <a:pt x="6" y="94"/>
                  </a:lnTo>
                  <a:lnTo>
                    <a:pt x="0" y="117"/>
                  </a:lnTo>
                  <a:lnTo>
                    <a:pt x="23" y="123"/>
                  </a:lnTo>
                  <a:lnTo>
                    <a:pt x="29" y="100"/>
                  </a:lnTo>
                  <a:lnTo>
                    <a:pt x="36" y="69"/>
                  </a:lnTo>
                  <a:lnTo>
                    <a:pt x="46" y="40"/>
                  </a:lnTo>
                  <a:lnTo>
                    <a:pt x="57" y="14"/>
                  </a:lnTo>
                  <a:lnTo>
                    <a:pt x="59" y="10"/>
                  </a:lnTo>
                  <a:lnTo>
                    <a:pt x="36" y="0"/>
                  </a:lnTo>
                  <a:close/>
                </a:path>
              </a:pathLst>
            </a:custGeom>
            <a:solidFill>
              <a:srgbClr val="000000"/>
            </a:solidFill>
            <a:ln w="9525">
              <a:noFill/>
              <a:round/>
              <a:headEnd/>
              <a:tailEnd/>
            </a:ln>
          </p:spPr>
          <p:txBody>
            <a:bodyPr/>
            <a:lstStyle/>
            <a:p>
              <a:endParaRPr lang="en-US"/>
            </a:p>
          </p:txBody>
        </p:sp>
        <p:sp>
          <p:nvSpPr>
            <p:cNvPr id="27720" name="Freeform 1344"/>
            <p:cNvSpPr>
              <a:spLocks/>
            </p:cNvSpPr>
            <p:nvPr/>
          </p:nvSpPr>
          <p:spPr bwMode="auto">
            <a:xfrm>
              <a:off x="4025" y="1776"/>
              <a:ext cx="90" cy="111"/>
            </a:xfrm>
            <a:custGeom>
              <a:avLst/>
              <a:gdLst>
                <a:gd name="T0" fmla="*/ 71 w 90"/>
                <a:gd name="T1" fmla="*/ 0 h 111"/>
                <a:gd name="T2" fmla="*/ 61 w 90"/>
                <a:gd name="T3" fmla="*/ 12 h 111"/>
                <a:gd name="T4" fmla="*/ 42 w 90"/>
                <a:gd name="T5" fmla="*/ 35 h 111"/>
                <a:gd name="T6" fmla="*/ 25 w 90"/>
                <a:gd name="T7" fmla="*/ 60 h 111"/>
                <a:gd name="T8" fmla="*/ 8 w 90"/>
                <a:gd name="T9" fmla="*/ 87 h 111"/>
                <a:gd name="T10" fmla="*/ 0 w 90"/>
                <a:gd name="T11" fmla="*/ 100 h 111"/>
                <a:gd name="T12" fmla="*/ 21 w 90"/>
                <a:gd name="T13" fmla="*/ 111 h 111"/>
                <a:gd name="T14" fmla="*/ 29 w 90"/>
                <a:gd name="T15" fmla="*/ 98 h 111"/>
                <a:gd name="T16" fmla="*/ 44 w 90"/>
                <a:gd name="T17" fmla="*/ 73 h 111"/>
                <a:gd name="T18" fmla="*/ 61 w 90"/>
                <a:gd name="T19" fmla="*/ 50 h 111"/>
                <a:gd name="T20" fmla="*/ 79 w 90"/>
                <a:gd name="T21" fmla="*/ 27 h 111"/>
                <a:gd name="T22" fmla="*/ 90 w 90"/>
                <a:gd name="T23" fmla="*/ 16 h 111"/>
                <a:gd name="T24" fmla="*/ 71 w 90"/>
                <a:gd name="T25" fmla="*/ 0 h 11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0"/>
                <a:gd name="T40" fmla="*/ 0 h 111"/>
                <a:gd name="T41" fmla="*/ 90 w 90"/>
                <a:gd name="T42" fmla="*/ 111 h 11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0" h="111">
                  <a:moveTo>
                    <a:pt x="71" y="0"/>
                  </a:moveTo>
                  <a:lnTo>
                    <a:pt x="61" y="12"/>
                  </a:lnTo>
                  <a:lnTo>
                    <a:pt x="42" y="35"/>
                  </a:lnTo>
                  <a:lnTo>
                    <a:pt x="25" y="60"/>
                  </a:lnTo>
                  <a:lnTo>
                    <a:pt x="8" y="87"/>
                  </a:lnTo>
                  <a:lnTo>
                    <a:pt x="0" y="100"/>
                  </a:lnTo>
                  <a:lnTo>
                    <a:pt x="21" y="111"/>
                  </a:lnTo>
                  <a:lnTo>
                    <a:pt x="29" y="98"/>
                  </a:lnTo>
                  <a:lnTo>
                    <a:pt x="44" y="73"/>
                  </a:lnTo>
                  <a:lnTo>
                    <a:pt x="61" y="50"/>
                  </a:lnTo>
                  <a:lnTo>
                    <a:pt x="79" y="27"/>
                  </a:lnTo>
                  <a:lnTo>
                    <a:pt x="90" y="16"/>
                  </a:lnTo>
                  <a:lnTo>
                    <a:pt x="71" y="0"/>
                  </a:lnTo>
                  <a:close/>
                </a:path>
              </a:pathLst>
            </a:custGeom>
            <a:solidFill>
              <a:srgbClr val="000000"/>
            </a:solidFill>
            <a:ln w="9525">
              <a:noFill/>
              <a:round/>
              <a:headEnd/>
              <a:tailEnd/>
            </a:ln>
          </p:spPr>
          <p:txBody>
            <a:bodyPr/>
            <a:lstStyle/>
            <a:p>
              <a:endParaRPr lang="en-US"/>
            </a:p>
          </p:txBody>
        </p:sp>
        <p:sp>
          <p:nvSpPr>
            <p:cNvPr id="27721" name="Freeform 1345"/>
            <p:cNvSpPr>
              <a:spLocks/>
            </p:cNvSpPr>
            <p:nvPr/>
          </p:nvSpPr>
          <p:spPr bwMode="auto">
            <a:xfrm>
              <a:off x="4148" y="1648"/>
              <a:ext cx="111" cy="92"/>
            </a:xfrm>
            <a:custGeom>
              <a:avLst/>
              <a:gdLst>
                <a:gd name="T0" fmla="*/ 98 w 111"/>
                <a:gd name="T1" fmla="*/ 0 h 92"/>
                <a:gd name="T2" fmla="*/ 75 w 111"/>
                <a:gd name="T3" fmla="*/ 15 h 92"/>
                <a:gd name="T4" fmla="*/ 50 w 111"/>
                <a:gd name="T5" fmla="*/ 32 h 92"/>
                <a:gd name="T6" fmla="*/ 25 w 111"/>
                <a:gd name="T7" fmla="*/ 51 h 92"/>
                <a:gd name="T8" fmla="*/ 2 w 111"/>
                <a:gd name="T9" fmla="*/ 73 h 92"/>
                <a:gd name="T10" fmla="*/ 0 w 111"/>
                <a:gd name="T11" fmla="*/ 74 h 92"/>
                <a:gd name="T12" fmla="*/ 15 w 111"/>
                <a:gd name="T13" fmla="*/ 92 h 92"/>
                <a:gd name="T14" fmla="*/ 17 w 111"/>
                <a:gd name="T15" fmla="*/ 90 h 92"/>
                <a:gd name="T16" fmla="*/ 40 w 111"/>
                <a:gd name="T17" fmla="*/ 71 h 92"/>
                <a:gd name="T18" fmla="*/ 63 w 111"/>
                <a:gd name="T19" fmla="*/ 51 h 92"/>
                <a:gd name="T20" fmla="*/ 88 w 111"/>
                <a:gd name="T21" fmla="*/ 34 h 92"/>
                <a:gd name="T22" fmla="*/ 111 w 111"/>
                <a:gd name="T23" fmla="*/ 21 h 92"/>
                <a:gd name="T24" fmla="*/ 98 w 111"/>
                <a:gd name="T25" fmla="*/ 0 h 9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11"/>
                <a:gd name="T40" fmla="*/ 0 h 92"/>
                <a:gd name="T41" fmla="*/ 111 w 111"/>
                <a:gd name="T42" fmla="*/ 92 h 9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11" h="92">
                  <a:moveTo>
                    <a:pt x="98" y="0"/>
                  </a:moveTo>
                  <a:lnTo>
                    <a:pt x="75" y="15"/>
                  </a:lnTo>
                  <a:lnTo>
                    <a:pt x="50" y="32"/>
                  </a:lnTo>
                  <a:lnTo>
                    <a:pt x="25" y="51"/>
                  </a:lnTo>
                  <a:lnTo>
                    <a:pt x="2" y="73"/>
                  </a:lnTo>
                  <a:lnTo>
                    <a:pt x="0" y="74"/>
                  </a:lnTo>
                  <a:lnTo>
                    <a:pt x="15" y="92"/>
                  </a:lnTo>
                  <a:lnTo>
                    <a:pt x="17" y="90"/>
                  </a:lnTo>
                  <a:lnTo>
                    <a:pt x="40" y="71"/>
                  </a:lnTo>
                  <a:lnTo>
                    <a:pt x="63" y="51"/>
                  </a:lnTo>
                  <a:lnTo>
                    <a:pt x="88" y="34"/>
                  </a:lnTo>
                  <a:lnTo>
                    <a:pt x="111" y="21"/>
                  </a:lnTo>
                  <a:lnTo>
                    <a:pt x="98" y="0"/>
                  </a:lnTo>
                  <a:close/>
                </a:path>
              </a:pathLst>
            </a:custGeom>
            <a:solidFill>
              <a:srgbClr val="000000"/>
            </a:solidFill>
            <a:ln w="9525">
              <a:noFill/>
              <a:round/>
              <a:headEnd/>
              <a:tailEnd/>
            </a:ln>
          </p:spPr>
          <p:txBody>
            <a:bodyPr/>
            <a:lstStyle/>
            <a:p>
              <a:endParaRPr lang="en-US"/>
            </a:p>
          </p:txBody>
        </p:sp>
        <p:sp>
          <p:nvSpPr>
            <p:cNvPr id="27722" name="Freeform 1346"/>
            <p:cNvSpPr>
              <a:spLocks/>
            </p:cNvSpPr>
            <p:nvPr/>
          </p:nvSpPr>
          <p:spPr bwMode="auto">
            <a:xfrm>
              <a:off x="4311" y="1573"/>
              <a:ext cx="121" cy="61"/>
            </a:xfrm>
            <a:custGeom>
              <a:avLst/>
              <a:gdLst>
                <a:gd name="T0" fmla="*/ 115 w 121"/>
                <a:gd name="T1" fmla="*/ 0 h 61"/>
                <a:gd name="T2" fmla="*/ 109 w 121"/>
                <a:gd name="T3" fmla="*/ 0 h 61"/>
                <a:gd name="T4" fmla="*/ 78 w 121"/>
                <a:gd name="T5" fmla="*/ 9 h 61"/>
                <a:gd name="T6" fmla="*/ 50 w 121"/>
                <a:gd name="T7" fmla="*/ 19 h 61"/>
                <a:gd name="T8" fmla="*/ 21 w 121"/>
                <a:gd name="T9" fmla="*/ 30 h 61"/>
                <a:gd name="T10" fmla="*/ 0 w 121"/>
                <a:gd name="T11" fmla="*/ 40 h 61"/>
                <a:gd name="T12" fmla="*/ 9 w 121"/>
                <a:gd name="T13" fmla="*/ 61 h 61"/>
                <a:gd name="T14" fmla="*/ 29 w 121"/>
                <a:gd name="T15" fmla="*/ 53 h 61"/>
                <a:gd name="T16" fmla="*/ 57 w 121"/>
                <a:gd name="T17" fmla="*/ 42 h 61"/>
                <a:gd name="T18" fmla="*/ 86 w 121"/>
                <a:gd name="T19" fmla="*/ 32 h 61"/>
                <a:gd name="T20" fmla="*/ 115 w 121"/>
                <a:gd name="T21" fmla="*/ 23 h 61"/>
                <a:gd name="T22" fmla="*/ 121 w 121"/>
                <a:gd name="T23" fmla="*/ 23 h 61"/>
                <a:gd name="T24" fmla="*/ 115 w 121"/>
                <a:gd name="T25" fmla="*/ 0 h 6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21"/>
                <a:gd name="T40" fmla="*/ 0 h 61"/>
                <a:gd name="T41" fmla="*/ 121 w 121"/>
                <a:gd name="T42" fmla="*/ 61 h 6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21" h="61">
                  <a:moveTo>
                    <a:pt x="115" y="0"/>
                  </a:moveTo>
                  <a:lnTo>
                    <a:pt x="109" y="0"/>
                  </a:lnTo>
                  <a:lnTo>
                    <a:pt x="78" y="9"/>
                  </a:lnTo>
                  <a:lnTo>
                    <a:pt x="50" y="19"/>
                  </a:lnTo>
                  <a:lnTo>
                    <a:pt x="21" y="30"/>
                  </a:lnTo>
                  <a:lnTo>
                    <a:pt x="0" y="40"/>
                  </a:lnTo>
                  <a:lnTo>
                    <a:pt x="9" y="61"/>
                  </a:lnTo>
                  <a:lnTo>
                    <a:pt x="29" y="53"/>
                  </a:lnTo>
                  <a:lnTo>
                    <a:pt x="57" y="42"/>
                  </a:lnTo>
                  <a:lnTo>
                    <a:pt x="86" y="32"/>
                  </a:lnTo>
                  <a:lnTo>
                    <a:pt x="115" y="23"/>
                  </a:lnTo>
                  <a:lnTo>
                    <a:pt x="121" y="23"/>
                  </a:lnTo>
                  <a:lnTo>
                    <a:pt x="115" y="0"/>
                  </a:lnTo>
                  <a:close/>
                </a:path>
              </a:pathLst>
            </a:custGeom>
            <a:solidFill>
              <a:srgbClr val="000000"/>
            </a:solidFill>
            <a:ln w="9525">
              <a:noFill/>
              <a:round/>
              <a:headEnd/>
              <a:tailEnd/>
            </a:ln>
          </p:spPr>
          <p:txBody>
            <a:bodyPr/>
            <a:lstStyle/>
            <a:p>
              <a:endParaRPr lang="en-US"/>
            </a:p>
          </p:txBody>
        </p:sp>
        <p:sp>
          <p:nvSpPr>
            <p:cNvPr id="27723" name="Freeform 1347"/>
            <p:cNvSpPr>
              <a:spLocks/>
            </p:cNvSpPr>
            <p:nvPr/>
          </p:nvSpPr>
          <p:spPr bwMode="auto">
            <a:xfrm>
              <a:off x="4499" y="1554"/>
              <a:ext cx="80" cy="28"/>
            </a:xfrm>
            <a:custGeom>
              <a:avLst/>
              <a:gdLst>
                <a:gd name="T0" fmla="*/ 80 w 80"/>
                <a:gd name="T1" fmla="*/ 0 h 28"/>
                <a:gd name="T2" fmla="*/ 48 w 80"/>
                <a:gd name="T3" fmla="*/ 0 h 28"/>
                <a:gd name="T4" fmla="*/ 15 w 80"/>
                <a:gd name="T5" fmla="*/ 3 h 28"/>
                <a:gd name="T6" fmla="*/ 0 w 80"/>
                <a:gd name="T7" fmla="*/ 5 h 28"/>
                <a:gd name="T8" fmla="*/ 4 w 80"/>
                <a:gd name="T9" fmla="*/ 28 h 28"/>
                <a:gd name="T10" fmla="*/ 19 w 80"/>
                <a:gd name="T11" fmla="*/ 26 h 28"/>
                <a:gd name="T12" fmla="*/ 50 w 80"/>
                <a:gd name="T13" fmla="*/ 25 h 28"/>
                <a:gd name="T14" fmla="*/ 80 w 80"/>
                <a:gd name="T15" fmla="*/ 23 h 28"/>
                <a:gd name="T16" fmla="*/ 80 w 80"/>
                <a:gd name="T17" fmla="*/ 0 h 2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80"/>
                <a:gd name="T28" fmla="*/ 0 h 28"/>
                <a:gd name="T29" fmla="*/ 80 w 80"/>
                <a:gd name="T30" fmla="*/ 28 h 2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80" h="28">
                  <a:moveTo>
                    <a:pt x="80" y="0"/>
                  </a:moveTo>
                  <a:lnTo>
                    <a:pt x="48" y="0"/>
                  </a:lnTo>
                  <a:lnTo>
                    <a:pt x="15" y="3"/>
                  </a:lnTo>
                  <a:lnTo>
                    <a:pt x="0" y="5"/>
                  </a:lnTo>
                  <a:lnTo>
                    <a:pt x="4" y="28"/>
                  </a:lnTo>
                  <a:lnTo>
                    <a:pt x="19" y="26"/>
                  </a:lnTo>
                  <a:lnTo>
                    <a:pt x="50" y="25"/>
                  </a:lnTo>
                  <a:lnTo>
                    <a:pt x="80" y="23"/>
                  </a:lnTo>
                  <a:lnTo>
                    <a:pt x="80" y="0"/>
                  </a:lnTo>
                  <a:close/>
                </a:path>
              </a:pathLst>
            </a:custGeom>
            <a:solidFill>
              <a:srgbClr val="000000"/>
            </a:solidFill>
            <a:ln w="9525">
              <a:noFill/>
              <a:round/>
              <a:headEnd/>
              <a:tailEnd/>
            </a:ln>
          </p:spPr>
          <p:txBody>
            <a:bodyPr/>
            <a:lstStyle/>
            <a:p>
              <a:endParaRPr lang="en-US"/>
            </a:p>
          </p:txBody>
        </p:sp>
        <p:sp>
          <p:nvSpPr>
            <p:cNvPr id="27724" name="Freeform 1348"/>
            <p:cNvSpPr>
              <a:spLocks/>
            </p:cNvSpPr>
            <p:nvPr/>
          </p:nvSpPr>
          <p:spPr bwMode="auto">
            <a:xfrm>
              <a:off x="2350" y="2584"/>
              <a:ext cx="145" cy="681"/>
            </a:xfrm>
            <a:custGeom>
              <a:avLst/>
              <a:gdLst>
                <a:gd name="T0" fmla="*/ 144 w 145"/>
                <a:gd name="T1" fmla="*/ 674 h 681"/>
                <a:gd name="T2" fmla="*/ 145 w 145"/>
                <a:gd name="T3" fmla="*/ 677 h 681"/>
                <a:gd name="T4" fmla="*/ 119 w 145"/>
                <a:gd name="T5" fmla="*/ 595 h 681"/>
                <a:gd name="T6" fmla="*/ 96 w 145"/>
                <a:gd name="T7" fmla="*/ 514 h 681"/>
                <a:gd name="T8" fmla="*/ 74 w 145"/>
                <a:gd name="T9" fmla="*/ 434 h 681"/>
                <a:gd name="T10" fmla="*/ 57 w 145"/>
                <a:gd name="T11" fmla="*/ 351 h 681"/>
                <a:gd name="T12" fmla="*/ 42 w 145"/>
                <a:gd name="T13" fmla="*/ 267 h 681"/>
                <a:gd name="T14" fmla="*/ 28 w 145"/>
                <a:gd name="T15" fmla="*/ 180 h 681"/>
                <a:gd name="T16" fmla="*/ 19 w 145"/>
                <a:gd name="T17" fmla="*/ 92 h 681"/>
                <a:gd name="T18" fmla="*/ 7 w 145"/>
                <a:gd name="T19" fmla="*/ 0 h 681"/>
                <a:gd name="T20" fmla="*/ 0 w 145"/>
                <a:gd name="T21" fmla="*/ 2 h 681"/>
                <a:gd name="T22" fmla="*/ 9 w 145"/>
                <a:gd name="T23" fmla="*/ 92 h 681"/>
                <a:gd name="T24" fmla="*/ 21 w 145"/>
                <a:gd name="T25" fmla="*/ 182 h 681"/>
                <a:gd name="T26" fmla="*/ 34 w 145"/>
                <a:gd name="T27" fmla="*/ 269 h 681"/>
                <a:gd name="T28" fmla="*/ 50 w 145"/>
                <a:gd name="T29" fmla="*/ 353 h 681"/>
                <a:gd name="T30" fmla="*/ 67 w 145"/>
                <a:gd name="T31" fmla="*/ 436 h 681"/>
                <a:gd name="T32" fmla="*/ 86 w 145"/>
                <a:gd name="T33" fmla="*/ 516 h 681"/>
                <a:gd name="T34" fmla="*/ 111 w 145"/>
                <a:gd name="T35" fmla="*/ 599 h 681"/>
                <a:gd name="T36" fmla="*/ 138 w 145"/>
                <a:gd name="T37" fmla="*/ 679 h 681"/>
                <a:gd name="T38" fmla="*/ 140 w 145"/>
                <a:gd name="T39" fmla="*/ 681 h 681"/>
                <a:gd name="T40" fmla="*/ 144 w 145"/>
                <a:gd name="T41" fmla="*/ 674 h 681"/>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5"/>
                <a:gd name="T64" fmla="*/ 0 h 681"/>
                <a:gd name="T65" fmla="*/ 145 w 145"/>
                <a:gd name="T66" fmla="*/ 681 h 681"/>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5" h="681">
                  <a:moveTo>
                    <a:pt x="144" y="674"/>
                  </a:moveTo>
                  <a:lnTo>
                    <a:pt x="145" y="677"/>
                  </a:lnTo>
                  <a:lnTo>
                    <a:pt x="119" y="595"/>
                  </a:lnTo>
                  <a:lnTo>
                    <a:pt x="96" y="514"/>
                  </a:lnTo>
                  <a:lnTo>
                    <a:pt x="74" y="434"/>
                  </a:lnTo>
                  <a:lnTo>
                    <a:pt x="57" y="351"/>
                  </a:lnTo>
                  <a:lnTo>
                    <a:pt x="42" y="267"/>
                  </a:lnTo>
                  <a:lnTo>
                    <a:pt x="28" y="180"/>
                  </a:lnTo>
                  <a:lnTo>
                    <a:pt x="19" y="92"/>
                  </a:lnTo>
                  <a:lnTo>
                    <a:pt x="7" y="0"/>
                  </a:lnTo>
                  <a:lnTo>
                    <a:pt x="0" y="2"/>
                  </a:lnTo>
                  <a:lnTo>
                    <a:pt x="9" y="92"/>
                  </a:lnTo>
                  <a:lnTo>
                    <a:pt x="21" y="182"/>
                  </a:lnTo>
                  <a:lnTo>
                    <a:pt x="34" y="269"/>
                  </a:lnTo>
                  <a:lnTo>
                    <a:pt x="50" y="353"/>
                  </a:lnTo>
                  <a:lnTo>
                    <a:pt x="67" y="436"/>
                  </a:lnTo>
                  <a:lnTo>
                    <a:pt x="86" y="516"/>
                  </a:lnTo>
                  <a:lnTo>
                    <a:pt x="111" y="599"/>
                  </a:lnTo>
                  <a:lnTo>
                    <a:pt x="138" y="679"/>
                  </a:lnTo>
                  <a:lnTo>
                    <a:pt x="140" y="681"/>
                  </a:lnTo>
                  <a:lnTo>
                    <a:pt x="144" y="674"/>
                  </a:lnTo>
                  <a:close/>
                </a:path>
              </a:pathLst>
            </a:custGeom>
            <a:solidFill>
              <a:srgbClr val="000000"/>
            </a:solidFill>
            <a:ln w="9525">
              <a:noFill/>
              <a:round/>
              <a:headEnd/>
              <a:tailEnd/>
            </a:ln>
          </p:spPr>
          <p:txBody>
            <a:bodyPr/>
            <a:lstStyle/>
            <a:p>
              <a:endParaRPr lang="en-US"/>
            </a:p>
          </p:txBody>
        </p:sp>
        <p:sp>
          <p:nvSpPr>
            <p:cNvPr id="27725" name="Freeform 1349"/>
            <p:cNvSpPr>
              <a:spLocks/>
            </p:cNvSpPr>
            <p:nvPr/>
          </p:nvSpPr>
          <p:spPr bwMode="auto">
            <a:xfrm>
              <a:off x="2490" y="3258"/>
              <a:ext cx="376" cy="170"/>
            </a:xfrm>
            <a:custGeom>
              <a:avLst/>
              <a:gdLst>
                <a:gd name="T0" fmla="*/ 366 w 376"/>
                <a:gd name="T1" fmla="*/ 165 h 170"/>
                <a:gd name="T2" fmla="*/ 370 w 376"/>
                <a:gd name="T3" fmla="*/ 159 h 170"/>
                <a:gd name="T4" fmla="*/ 322 w 376"/>
                <a:gd name="T5" fmla="*/ 145 h 170"/>
                <a:gd name="T6" fmla="*/ 276 w 376"/>
                <a:gd name="T7" fmla="*/ 130 h 170"/>
                <a:gd name="T8" fmla="*/ 232 w 376"/>
                <a:gd name="T9" fmla="*/ 113 h 170"/>
                <a:gd name="T10" fmla="*/ 186 w 376"/>
                <a:gd name="T11" fmla="*/ 94 h 170"/>
                <a:gd name="T12" fmla="*/ 142 w 376"/>
                <a:gd name="T13" fmla="*/ 74 h 170"/>
                <a:gd name="T14" fmla="*/ 96 w 376"/>
                <a:gd name="T15" fmla="*/ 53 h 170"/>
                <a:gd name="T16" fmla="*/ 50 w 376"/>
                <a:gd name="T17" fmla="*/ 28 h 170"/>
                <a:gd name="T18" fmla="*/ 4 w 376"/>
                <a:gd name="T19" fmla="*/ 0 h 170"/>
                <a:gd name="T20" fmla="*/ 0 w 376"/>
                <a:gd name="T21" fmla="*/ 7 h 170"/>
                <a:gd name="T22" fmla="*/ 46 w 376"/>
                <a:gd name="T23" fmla="*/ 34 h 170"/>
                <a:gd name="T24" fmla="*/ 92 w 376"/>
                <a:gd name="T25" fmla="*/ 59 h 170"/>
                <a:gd name="T26" fmla="*/ 138 w 376"/>
                <a:gd name="T27" fmla="*/ 82 h 170"/>
                <a:gd name="T28" fmla="*/ 182 w 376"/>
                <a:gd name="T29" fmla="*/ 101 h 170"/>
                <a:gd name="T30" fmla="*/ 228 w 376"/>
                <a:gd name="T31" fmla="*/ 121 h 170"/>
                <a:gd name="T32" fmla="*/ 274 w 376"/>
                <a:gd name="T33" fmla="*/ 136 h 170"/>
                <a:gd name="T34" fmla="*/ 320 w 376"/>
                <a:gd name="T35" fmla="*/ 153 h 170"/>
                <a:gd name="T36" fmla="*/ 368 w 376"/>
                <a:gd name="T37" fmla="*/ 167 h 170"/>
                <a:gd name="T38" fmla="*/ 372 w 376"/>
                <a:gd name="T39" fmla="*/ 163 h 170"/>
                <a:gd name="T40" fmla="*/ 368 w 376"/>
                <a:gd name="T41" fmla="*/ 167 h 170"/>
                <a:gd name="T42" fmla="*/ 376 w 376"/>
                <a:gd name="T43" fmla="*/ 170 h 170"/>
                <a:gd name="T44" fmla="*/ 372 w 376"/>
                <a:gd name="T45" fmla="*/ 163 h 170"/>
                <a:gd name="T46" fmla="*/ 366 w 376"/>
                <a:gd name="T47" fmla="*/ 165 h 170"/>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76"/>
                <a:gd name="T73" fmla="*/ 0 h 170"/>
                <a:gd name="T74" fmla="*/ 376 w 376"/>
                <a:gd name="T75" fmla="*/ 170 h 170"/>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76" h="170">
                  <a:moveTo>
                    <a:pt x="366" y="165"/>
                  </a:moveTo>
                  <a:lnTo>
                    <a:pt x="370" y="159"/>
                  </a:lnTo>
                  <a:lnTo>
                    <a:pt x="322" y="145"/>
                  </a:lnTo>
                  <a:lnTo>
                    <a:pt x="276" y="130"/>
                  </a:lnTo>
                  <a:lnTo>
                    <a:pt x="232" y="113"/>
                  </a:lnTo>
                  <a:lnTo>
                    <a:pt x="186" y="94"/>
                  </a:lnTo>
                  <a:lnTo>
                    <a:pt x="142" y="74"/>
                  </a:lnTo>
                  <a:lnTo>
                    <a:pt x="96" y="53"/>
                  </a:lnTo>
                  <a:lnTo>
                    <a:pt x="50" y="28"/>
                  </a:lnTo>
                  <a:lnTo>
                    <a:pt x="4" y="0"/>
                  </a:lnTo>
                  <a:lnTo>
                    <a:pt x="0" y="7"/>
                  </a:lnTo>
                  <a:lnTo>
                    <a:pt x="46" y="34"/>
                  </a:lnTo>
                  <a:lnTo>
                    <a:pt x="92" y="59"/>
                  </a:lnTo>
                  <a:lnTo>
                    <a:pt x="138" y="82"/>
                  </a:lnTo>
                  <a:lnTo>
                    <a:pt x="182" y="101"/>
                  </a:lnTo>
                  <a:lnTo>
                    <a:pt x="228" y="121"/>
                  </a:lnTo>
                  <a:lnTo>
                    <a:pt x="274" y="136"/>
                  </a:lnTo>
                  <a:lnTo>
                    <a:pt x="320" y="153"/>
                  </a:lnTo>
                  <a:lnTo>
                    <a:pt x="368" y="167"/>
                  </a:lnTo>
                  <a:lnTo>
                    <a:pt x="372" y="163"/>
                  </a:lnTo>
                  <a:lnTo>
                    <a:pt x="368" y="167"/>
                  </a:lnTo>
                  <a:lnTo>
                    <a:pt x="376" y="170"/>
                  </a:lnTo>
                  <a:lnTo>
                    <a:pt x="372" y="163"/>
                  </a:lnTo>
                  <a:lnTo>
                    <a:pt x="366" y="165"/>
                  </a:lnTo>
                  <a:close/>
                </a:path>
              </a:pathLst>
            </a:custGeom>
            <a:solidFill>
              <a:srgbClr val="000000"/>
            </a:solidFill>
            <a:ln w="9525">
              <a:noFill/>
              <a:round/>
              <a:headEnd/>
              <a:tailEnd/>
            </a:ln>
          </p:spPr>
          <p:txBody>
            <a:bodyPr/>
            <a:lstStyle/>
            <a:p>
              <a:endParaRPr lang="en-US"/>
            </a:p>
          </p:txBody>
        </p:sp>
        <p:sp>
          <p:nvSpPr>
            <p:cNvPr id="27726" name="Freeform 1350"/>
            <p:cNvSpPr>
              <a:spLocks/>
            </p:cNvSpPr>
            <p:nvPr/>
          </p:nvSpPr>
          <p:spPr bwMode="auto">
            <a:xfrm>
              <a:off x="2785" y="3258"/>
              <a:ext cx="77" cy="165"/>
            </a:xfrm>
            <a:custGeom>
              <a:avLst/>
              <a:gdLst>
                <a:gd name="T0" fmla="*/ 2 w 77"/>
                <a:gd name="T1" fmla="*/ 5 h 165"/>
                <a:gd name="T2" fmla="*/ 0 w 77"/>
                <a:gd name="T3" fmla="*/ 3 h 165"/>
                <a:gd name="T4" fmla="*/ 8 w 77"/>
                <a:gd name="T5" fmla="*/ 25 h 165"/>
                <a:gd name="T6" fmla="*/ 18 w 77"/>
                <a:gd name="T7" fmla="*/ 44 h 165"/>
                <a:gd name="T8" fmla="*/ 27 w 77"/>
                <a:gd name="T9" fmla="*/ 63 h 165"/>
                <a:gd name="T10" fmla="*/ 35 w 77"/>
                <a:gd name="T11" fmla="*/ 84 h 165"/>
                <a:gd name="T12" fmla="*/ 44 w 77"/>
                <a:gd name="T13" fmla="*/ 105 h 165"/>
                <a:gd name="T14" fmla="*/ 52 w 77"/>
                <a:gd name="T15" fmla="*/ 124 h 165"/>
                <a:gd name="T16" fmla="*/ 62 w 77"/>
                <a:gd name="T17" fmla="*/ 145 h 165"/>
                <a:gd name="T18" fmla="*/ 71 w 77"/>
                <a:gd name="T19" fmla="*/ 165 h 165"/>
                <a:gd name="T20" fmla="*/ 77 w 77"/>
                <a:gd name="T21" fmla="*/ 163 h 165"/>
                <a:gd name="T22" fmla="*/ 69 w 77"/>
                <a:gd name="T23" fmla="*/ 142 h 165"/>
                <a:gd name="T24" fmla="*/ 60 w 77"/>
                <a:gd name="T25" fmla="*/ 122 h 165"/>
                <a:gd name="T26" fmla="*/ 52 w 77"/>
                <a:gd name="T27" fmla="*/ 101 h 165"/>
                <a:gd name="T28" fmla="*/ 42 w 77"/>
                <a:gd name="T29" fmla="*/ 80 h 165"/>
                <a:gd name="T30" fmla="*/ 33 w 77"/>
                <a:gd name="T31" fmla="*/ 61 h 165"/>
                <a:gd name="T32" fmla="*/ 25 w 77"/>
                <a:gd name="T33" fmla="*/ 40 h 165"/>
                <a:gd name="T34" fmla="*/ 16 w 77"/>
                <a:gd name="T35" fmla="*/ 21 h 165"/>
                <a:gd name="T36" fmla="*/ 8 w 77"/>
                <a:gd name="T37" fmla="*/ 0 h 165"/>
                <a:gd name="T38" fmla="*/ 6 w 77"/>
                <a:gd name="T39" fmla="*/ 0 h 165"/>
                <a:gd name="T40" fmla="*/ 2 w 77"/>
                <a:gd name="T41" fmla="*/ 5 h 165"/>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77"/>
                <a:gd name="T64" fmla="*/ 0 h 165"/>
                <a:gd name="T65" fmla="*/ 77 w 77"/>
                <a:gd name="T66" fmla="*/ 165 h 165"/>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77" h="165">
                  <a:moveTo>
                    <a:pt x="2" y="5"/>
                  </a:moveTo>
                  <a:lnTo>
                    <a:pt x="0" y="3"/>
                  </a:lnTo>
                  <a:lnTo>
                    <a:pt x="8" y="25"/>
                  </a:lnTo>
                  <a:lnTo>
                    <a:pt x="18" y="44"/>
                  </a:lnTo>
                  <a:lnTo>
                    <a:pt x="27" y="63"/>
                  </a:lnTo>
                  <a:lnTo>
                    <a:pt x="35" y="84"/>
                  </a:lnTo>
                  <a:lnTo>
                    <a:pt x="44" y="105"/>
                  </a:lnTo>
                  <a:lnTo>
                    <a:pt x="52" y="124"/>
                  </a:lnTo>
                  <a:lnTo>
                    <a:pt x="62" y="145"/>
                  </a:lnTo>
                  <a:lnTo>
                    <a:pt x="71" y="165"/>
                  </a:lnTo>
                  <a:lnTo>
                    <a:pt x="77" y="163"/>
                  </a:lnTo>
                  <a:lnTo>
                    <a:pt x="69" y="142"/>
                  </a:lnTo>
                  <a:lnTo>
                    <a:pt x="60" y="122"/>
                  </a:lnTo>
                  <a:lnTo>
                    <a:pt x="52" y="101"/>
                  </a:lnTo>
                  <a:lnTo>
                    <a:pt x="42" y="80"/>
                  </a:lnTo>
                  <a:lnTo>
                    <a:pt x="33" y="61"/>
                  </a:lnTo>
                  <a:lnTo>
                    <a:pt x="25" y="40"/>
                  </a:lnTo>
                  <a:lnTo>
                    <a:pt x="16" y="21"/>
                  </a:lnTo>
                  <a:lnTo>
                    <a:pt x="8" y="0"/>
                  </a:lnTo>
                  <a:lnTo>
                    <a:pt x="6" y="0"/>
                  </a:lnTo>
                  <a:lnTo>
                    <a:pt x="2" y="5"/>
                  </a:lnTo>
                  <a:close/>
                </a:path>
              </a:pathLst>
            </a:custGeom>
            <a:solidFill>
              <a:srgbClr val="000000"/>
            </a:solidFill>
            <a:ln w="9525">
              <a:noFill/>
              <a:round/>
              <a:headEnd/>
              <a:tailEnd/>
            </a:ln>
          </p:spPr>
          <p:txBody>
            <a:bodyPr/>
            <a:lstStyle/>
            <a:p>
              <a:endParaRPr lang="en-US"/>
            </a:p>
          </p:txBody>
        </p:sp>
        <p:sp>
          <p:nvSpPr>
            <p:cNvPr id="27727" name="Freeform 1351"/>
            <p:cNvSpPr>
              <a:spLocks/>
            </p:cNvSpPr>
            <p:nvPr/>
          </p:nvSpPr>
          <p:spPr bwMode="auto">
            <a:xfrm>
              <a:off x="2350" y="2584"/>
              <a:ext cx="441" cy="679"/>
            </a:xfrm>
            <a:custGeom>
              <a:avLst/>
              <a:gdLst>
                <a:gd name="T0" fmla="*/ 7 w 441"/>
                <a:gd name="T1" fmla="*/ 0 h 679"/>
                <a:gd name="T2" fmla="*/ 0 w 441"/>
                <a:gd name="T3" fmla="*/ 2 h 679"/>
                <a:gd name="T4" fmla="*/ 36 w 441"/>
                <a:gd name="T5" fmla="*/ 96 h 679"/>
                <a:gd name="T6" fmla="*/ 73 w 441"/>
                <a:gd name="T7" fmla="*/ 190 h 679"/>
                <a:gd name="T8" fmla="*/ 94 w 441"/>
                <a:gd name="T9" fmla="*/ 238 h 679"/>
                <a:gd name="T10" fmla="*/ 115 w 441"/>
                <a:gd name="T11" fmla="*/ 284 h 679"/>
                <a:gd name="T12" fmla="*/ 138 w 441"/>
                <a:gd name="T13" fmla="*/ 328 h 679"/>
                <a:gd name="T14" fmla="*/ 163 w 441"/>
                <a:gd name="T15" fmla="*/ 374 h 679"/>
                <a:gd name="T16" fmla="*/ 188 w 441"/>
                <a:gd name="T17" fmla="*/ 416 h 679"/>
                <a:gd name="T18" fmla="*/ 216 w 441"/>
                <a:gd name="T19" fmla="*/ 459 h 679"/>
                <a:gd name="T20" fmla="*/ 247 w 441"/>
                <a:gd name="T21" fmla="*/ 501 h 679"/>
                <a:gd name="T22" fmla="*/ 280 w 441"/>
                <a:gd name="T23" fmla="*/ 539 h 679"/>
                <a:gd name="T24" fmla="*/ 314 w 441"/>
                <a:gd name="T25" fmla="*/ 578 h 679"/>
                <a:gd name="T26" fmla="*/ 353 w 441"/>
                <a:gd name="T27" fmla="*/ 614 h 679"/>
                <a:gd name="T28" fmla="*/ 393 w 441"/>
                <a:gd name="T29" fmla="*/ 647 h 679"/>
                <a:gd name="T30" fmla="*/ 437 w 441"/>
                <a:gd name="T31" fmla="*/ 679 h 679"/>
                <a:gd name="T32" fmla="*/ 441 w 441"/>
                <a:gd name="T33" fmla="*/ 674 h 679"/>
                <a:gd name="T34" fmla="*/ 397 w 441"/>
                <a:gd name="T35" fmla="*/ 641 h 679"/>
                <a:gd name="T36" fmla="*/ 358 w 441"/>
                <a:gd name="T37" fmla="*/ 608 h 679"/>
                <a:gd name="T38" fmla="*/ 320 w 441"/>
                <a:gd name="T39" fmla="*/ 572 h 679"/>
                <a:gd name="T40" fmla="*/ 286 w 441"/>
                <a:gd name="T41" fmla="*/ 535 h 679"/>
                <a:gd name="T42" fmla="*/ 253 w 441"/>
                <a:gd name="T43" fmla="*/ 495 h 679"/>
                <a:gd name="T44" fmla="*/ 222 w 441"/>
                <a:gd name="T45" fmla="*/ 455 h 679"/>
                <a:gd name="T46" fmla="*/ 195 w 441"/>
                <a:gd name="T47" fmla="*/ 413 h 679"/>
                <a:gd name="T48" fmla="*/ 169 w 441"/>
                <a:gd name="T49" fmla="*/ 370 h 679"/>
                <a:gd name="T50" fmla="*/ 145 w 441"/>
                <a:gd name="T51" fmla="*/ 326 h 679"/>
                <a:gd name="T52" fmla="*/ 122 w 441"/>
                <a:gd name="T53" fmla="*/ 280 h 679"/>
                <a:gd name="T54" fmla="*/ 101 w 441"/>
                <a:gd name="T55" fmla="*/ 234 h 679"/>
                <a:gd name="T56" fmla="*/ 80 w 441"/>
                <a:gd name="T57" fmla="*/ 188 h 679"/>
                <a:gd name="T58" fmla="*/ 42 w 441"/>
                <a:gd name="T59" fmla="*/ 94 h 679"/>
                <a:gd name="T60" fmla="*/ 7 w 441"/>
                <a:gd name="T61" fmla="*/ 0 h 679"/>
                <a:gd name="T62" fmla="*/ 0 w 441"/>
                <a:gd name="T63" fmla="*/ 2 h 679"/>
                <a:gd name="T64" fmla="*/ 7 w 441"/>
                <a:gd name="T65" fmla="*/ 0 h 6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441"/>
                <a:gd name="T100" fmla="*/ 0 h 679"/>
                <a:gd name="T101" fmla="*/ 441 w 441"/>
                <a:gd name="T102" fmla="*/ 679 h 6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441" h="679">
                  <a:moveTo>
                    <a:pt x="7" y="0"/>
                  </a:moveTo>
                  <a:lnTo>
                    <a:pt x="0" y="2"/>
                  </a:lnTo>
                  <a:lnTo>
                    <a:pt x="36" y="96"/>
                  </a:lnTo>
                  <a:lnTo>
                    <a:pt x="73" y="190"/>
                  </a:lnTo>
                  <a:lnTo>
                    <a:pt x="94" y="238"/>
                  </a:lnTo>
                  <a:lnTo>
                    <a:pt x="115" y="284"/>
                  </a:lnTo>
                  <a:lnTo>
                    <a:pt x="138" y="328"/>
                  </a:lnTo>
                  <a:lnTo>
                    <a:pt x="163" y="374"/>
                  </a:lnTo>
                  <a:lnTo>
                    <a:pt x="188" y="416"/>
                  </a:lnTo>
                  <a:lnTo>
                    <a:pt x="216" y="459"/>
                  </a:lnTo>
                  <a:lnTo>
                    <a:pt x="247" y="501"/>
                  </a:lnTo>
                  <a:lnTo>
                    <a:pt x="280" y="539"/>
                  </a:lnTo>
                  <a:lnTo>
                    <a:pt x="314" y="578"/>
                  </a:lnTo>
                  <a:lnTo>
                    <a:pt x="353" y="614"/>
                  </a:lnTo>
                  <a:lnTo>
                    <a:pt x="393" y="647"/>
                  </a:lnTo>
                  <a:lnTo>
                    <a:pt x="437" y="679"/>
                  </a:lnTo>
                  <a:lnTo>
                    <a:pt x="441" y="674"/>
                  </a:lnTo>
                  <a:lnTo>
                    <a:pt x="397" y="641"/>
                  </a:lnTo>
                  <a:lnTo>
                    <a:pt x="358" y="608"/>
                  </a:lnTo>
                  <a:lnTo>
                    <a:pt x="320" y="572"/>
                  </a:lnTo>
                  <a:lnTo>
                    <a:pt x="286" y="535"/>
                  </a:lnTo>
                  <a:lnTo>
                    <a:pt x="253" y="495"/>
                  </a:lnTo>
                  <a:lnTo>
                    <a:pt x="222" y="455"/>
                  </a:lnTo>
                  <a:lnTo>
                    <a:pt x="195" y="413"/>
                  </a:lnTo>
                  <a:lnTo>
                    <a:pt x="169" y="370"/>
                  </a:lnTo>
                  <a:lnTo>
                    <a:pt x="145" y="326"/>
                  </a:lnTo>
                  <a:lnTo>
                    <a:pt x="122" y="280"/>
                  </a:lnTo>
                  <a:lnTo>
                    <a:pt x="101" y="234"/>
                  </a:lnTo>
                  <a:lnTo>
                    <a:pt x="80" y="188"/>
                  </a:lnTo>
                  <a:lnTo>
                    <a:pt x="42" y="94"/>
                  </a:lnTo>
                  <a:lnTo>
                    <a:pt x="7" y="0"/>
                  </a:lnTo>
                  <a:lnTo>
                    <a:pt x="0" y="2"/>
                  </a:lnTo>
                  <a:lnTo>
                    <a:pt x="7" y="0"/>
                  </a:lnTo>
                  <a:close/>
                </a:path>
              </a:pathLst>
            </a:custGeom>
            <a:solidFill>
              <a:srgbClr val="000000"/>
            </a:solidFill>
            <a:ln w="9525">
              <a:noFill/>
              <a:round/>
              <a:headEnd/>
              <a:tailEnd/>
            </a:ln>
          </p:spPr>
          <p:txBody>
            <a:bodyPr/>
            <a:lstStyle/>
            <a:p>
              <a:endParaRPr lang="en-US"/>
            </a:p>
          </p:txBody>
        </p:sp>
        <p:sp>
          <p:nvSpPr>
            <p:cNvPr id="27728" name="Rectangle 1352"/>
            <p:cNvSpPr>
              <a:spLocks noChangeArrowheads="1"/>
            </p:cNvSpPr>
            <p:nvPr/>
          </p:nvSpPr>
          <p:spPr bwMode="auto">
            <a:xfrm>
              <a:off x="2469" y="1544"/>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29" name="Rectangle 1353"/>
            <p:cNvSpPr>
              <a:spLocks noChangeArrowheads="1"/>
            </p:cNvSpPr>
            <p:nvPr/>
          </p:nvSpPr>
          <p:spPr bwMode="auto">
            <a:xfrm>
              <a:off x="2662" y="1544"/>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30" name="Rectangle 1354"/>
            <p:cNvSpPr>
              <a:spLocks noChangeArrowheads="1"/>
            </p:cNvSpPr>
            <p:nvPr/>
          </p:nvSpPr>
          <p:spPr bwMode="auto">
            <a:xfrm>
              <a:off x="2856" y="1544"/>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31" name="Rectangle 1355"/>
            <p:cNvSpPr>
              <a:spLocks noChangeArrowheads="1"/>
            </p:cNvSpPr>
            <p:nvPr/>
          </p:nvSpPr>
          <p:spPr bwMode="auto">
            <a:xfrm>
              <a:off x="3050" y="1544"/>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32" name="Rectangle 1356"/>
            <p:cNvSpPr>
              <a:spLocks noChangeArrowheads="1"/>
            </p:cNvSpPr>
            <p:nvPr/>
          </p:nvSpPr>
          <p:spPr bwMode="auto">
            <a:xfrm>
              <a:off x="3242" y="1544"/>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33" name="Rectangle 1357"/>
            <p:cNvSpPr>
              <a:spLocks noChangeArrowheads="1"/>
            </p:cNvSpPr>
            <p:nvPr/>
          </p:nvSpPr>
          <p:spPr bwMode="auto">
            <a:xfrm>
              <a:off x="3436" y="1544"/>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34" name="Rectangle 1358"/>
            <p:cNvSpPr>
              <a:spLocks noChangeArrowheads="1"/>
            </p:cNvSpPr>
            <p:nvPr/>
          </p:nvSpPr>
          <p:spPr bwMode="auto">
            <a:xfrm>
              <a:off x="3630" y="1544"/>
              <a:ext cx="120" cy="23"/>
            </a:xfrm>
            <a:prstGeom prst="rect">
              <a:avLst/>
            </a:prstGeom>
            <a:solidFill>
              <a:srgbClr val="FF6600"/>
            </a:solidFill>
            <a:ln w="9525">
              <a:noFill/>
              <a:miter lim="800000"/>
              <a:headEnd/>
              <a:tailEnd/>
            </a:ln>
          </p:spPr>
          <p:txBody>
            <a:bodyPr/>
            <a:lstStyle/>
            <a:p>
              <a:pPr algn="ctr" eaLnBrk="0" hangingPunct="0"/>
              <a:endParaRPr lang="en-US"/>
            </a:p>
          </p:txBody>
        </p:sp>
        <p:sp>
          <p:nvSpPr>
            <p:cNvPr id="27735" name="Rectangle 1359"/>
            <p:cNvSpPr>
              <a:spLocks noChangeArrowheads="1"/>
            </p:cNvSpPr>
            <p:nvPr/>
          </p:nvSpPr>
          <p:spPr bwMode="auto">
            <a:xfrm>
              <a:off x="3823" y="1544"/>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36" name="Rectangle 1360"/>
            <p:cNvSpPr>
              <a:spLocks noChangeArrowheads="1"/>
            </p:cNvSpPr>
            <p:nvPr/>
          </p:nvSpPr>
          <p:spPr bwMode="auto">
            <a:xfrm>
              <a:off x="4017" y="1544"/>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37" name="Rectangle 1361"/>
            <p:cNvSpPr>
              <a:spLocks noChangeArrowheads="1"/>
            </p:cNvSpPr>
            <p:nvPr/>
          </p:nvSpPr>
          <p:spPr bwMode="auto">
            <a:xfrm>
              <a:off x="4211" y="1544"/>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38" name="Rectangle 1362"/>
            <p:cNvSpPr>
              <a:spLocks noChangeArrowheads="1"/>
            </p:cNvSpPr>
            <p:nvPr/>
          </p:nvSpPr>
          <p:spPr bwMode="auto">
            <a:xfrm>
              <a:off x="4405" y="1544"/>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39" name="Rectangle 1363"/>
            <p:cNvSpPr>
              <a:spLocks noChangeArrowheads="1"/>
            </p:cNvSpPr>
            <p:nvPr/>
          </p:nvSpPr>
          <p:spPr bwMode="auto">
            <a:xfrm>
              <a:off x="4597" y="1544"/>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40" name="Rectangle 1364"/>
            <p:cNvSpPr>
              <a:spLocks noChangeArrowheads="1"/>
            </p:cNvSpPr>
            <p:nvPr/>
          </p:nvSpPr>
          <p:spPr bwMode="auto">
            <a:xfrm>
              <a:off x="4791" y="1544"/>
              <a:ext cx="120" cy="23"/>
            </a:xfrm>
            <a:prstGeom prst="rect">
              <a:avLst/>
            </a:prstGeom>
            <a:solidFill>
              <a:srgbClr val="FF6600"/>
            </a:solidFill>
            <a:ln w="9525">
              <a:noFill/>
              <a:miter lim="800000"/>
              <a:headEnd/>
              <a:tailEnd/>
            </a:ln>
          </p:spPr>
          <p:txBody>
            <a:bodyPr/>
            <a:lstStyle/>
            <a:p>
              <a:pPr algn="ctr" eaLnBrk="0" hangingPunct="0"/>
              <a:endParaRPr lang="en-US"/>
            </a:p>
          </p:txBody>
        </p:sp>
        <p:sp>
          <p:nvSpPr>
            <p:cNvPr id="27741" name="Rectangle 1365"/>
            <p:cNvSpPr>
              <a:spLocks noChangeArrowheads="1"/>
            </p:cNvSpPr>
            <p:nvPr/>
          </p:nvSpPr>
          <p:spPr bwMode="auto">
            <a:xfrm>
              <a:off x="4984" y="1544"/>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42" name="Rectangle 1366"/>
            <p:cNvSpPr>
              <a:spLocks noChangeArrowheads="1"/>
            </p:cNvSpPr>
            <p:nvPr/>
          </p:nvSpPr>
          <p:spPr bwMode="auto">
            <a:xfrm>
              <a:off x="5178" y="1544"/>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43" name="Rectangle 1367"/>
            <p:cNvSpPr>
              <a:spLocks noChangeArrowheads="1"/>
            </p:cNvSpPr>
            <p:nvPr/>
          </p:nvSpPr>
          <p:spPr bwMode="auto">
            <a:xfrm>
              <a:off x="5372" y="1544"/>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44" name="Rectangle 1368"/>
            <p:cNvSpPr>
              <a:spLocks noChangeArrowheads="1"/>
            </p:cNvSpPr>
            <p:nvPr/>
          </p:nvSpPr>
          <p:spPr bwMode="auto">
            <a:xfrm>
              <a:off x="5566" y="1544"/>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45" name="Rectangle 1369"/>
            <p:cNvSpPr>
              <a:spLocks noChangeArrowheads="1"/>
            </p:cNvSpPr>
            <p:nvPr/>
          </p:nvSpPr>
          <p:spPr bwMode="auto">
            <a:xfrm>
              <a:off x="5760" y="1544"/>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46" name="Rectangle 1370"/>
            <p:cNvSpPr>
              <a:spLocks noChangeArrowheads="1"/>
            </p:cNvSpPr>
            <p:nvPr/>
          </p:nvSpPr>
          <p:spPr bwMode="auto">
            <a:xfrm>
              <a:off x="5952" y="1544"/>
              <a:ext cx="120" cy="23"/>
            </a:xfrm>
            <a:prstGeom prst="rect">
              <a:avLst/>
            </a:prstGeom>
            <a:solidFill>
              <a:srgbClr val="FF6600"/>
            </a:solidFill>
            <a:ln w="9525">
              <a:noFill/>
              <a:miter lim="800000"/>
              <a:headEnd/>
              <a:tailEnd/>
            </a:ln>
          </p:spPr>
          <p:txBody>
            <a:bodyPr/>
            <a:lstStyle/>
            <a:p>
              <a:pPr algn="ctr" eaLnBrk="0" hangingPunct="0"/>
              <a:endParaRPr lang="en-US"/>
            </a:p>
          </p:txBody>
        </p:sp>
        <p:sp>
          <p:nvSpPr>
            <p:cNvPr id="27747" name="Rectangle 1371"/>
            <p:cNvSpPr>
              <a:spLocks noChangeArrowheads="1"/>
            </p:cNvSpPr>
            <p:nvPr/>
          </p:nvSpPr>
          <p:spPr bwMode="auto">
            <a:xfrm>
              <a:off x="2469" y="283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48" name="Rectangle 1372"/>
            <p:cNvSpPr>
              <a:spLocks noChangeArrowheads="1"/>
            </p:cNvSpPr>
            <p:nvPr/>
          </p:nvSpPr>
          <p:spPr bwMode="auto">
            <a:xfrm>
              <a:off x="2662" y="283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49" name="Rectangle 1373"/>
            <p:cNvSpPr>
              <a:spLocks noChangeArrowheads="1"/>
            </p:cNvSpPr>
            <p:nvPr/>
          </p:nvSpPr>
          <p:spPr bwMode="auto">
            <a:xfrm>
              <a:off x="2856" y="283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50" name="Rectangle 1374"/>
            <p:cNvSpPr>
              <a:spLocks noChangeArrowheads="1"/>
            </p:cNvSpPr>
            <p:nvPr/>
          </p:nvSpPr>
          <p:spPr bwMode="auto">
            <a:xfrm>
              <a:off x="3050" y="283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51" name="Rectangle 1375"/>
            <p:cNvSpPr>
              <a:spLocks noChangeArrowheads="1"/>
            </p:cNvSpPr>
            <p:nvPr/>
          </p:nvSpPr>
          <p:spPr bwMode="auto">
            <a:xfrm>
              <a:off x="3242" y="283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52" name="Rectangle 1376"/>
            <p:cNvSpPr>
              <a:spLocks noChangeArrowheads="1"/>
            </p:cNvSpPr>
            <p:nvPr/>
          </p:nvSpPr>
          <p:spPr bwMode="auto">
            <a:xfrm>
              <a:off x="3436" y="283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53" name="Rectangle 1377"/>
            <p:cNvSpPr>
              <a:spLocks noChangeArrowheads="1"/>
            </p:cNvSpPr>
            <p:nvPr/>
          </p:nvSpPr>
          <p:spPr bwMode="auto">
            <a:xfrm>
              <a:off x="3630" y="2832"/>
              <a:ext cx="120" cy="23"/>
            </a:xfrm>
            <a:prstGeom prst="rect">
              <a:avLst/>
            </a:prstGeom>
            <a:solidFill>
              <a:srgbClr val="FF6600"/>
            </a:solidFill>
            <a:ln w="9525">
              <a:noFill/>
              <a:miter lim="800000"/>
              <a:headEnd/>
              <a:tailEnd/>
            </a:ln>
          </p:spPr>
          <p:txBody>
            <a:bodyPr/>
            <a:lstStyle/>
            <a:p>
              <a:pPr algn="ctr" eaLnBrk="0" hangingPunct="0"/>
              <a:endParaRPr lang="en-US"/>
            </a:p>
          </p:txBody>
        </p:sp>
        <p:sp>
          <p:nvSpPr>
            <p:cNvPr id="27754" name="Rectangle 1378"/>
            <p:cNvSpPr>
              <a:spLocks noChangeArrowheads="1"/>
            </p:cNvSpPr>
            <p:nvPr/>
          </p:nvSpPr>
          <p:spPr bwMode="auto">
            <a:xfrm>
              <a:off x="3823" y="283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55" name="Rectangle 1379"/>
            <p:cNvSpPr>
              <a:spLocks noChangeArrowheads="1"/>
            </p:cNvSpPr>
            <p:nvPr/>
          </p:nvSpPr>
          <p:spPr bwMode="auto">
            <a:xfrm>
              <a:off x="4017" y="283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56" name="Rectangle 1380"/>
            <p:cNvSpPr>
              <a:spLocks noChangeArrowheads="1"/>
            </p:cNvSpPr>
            <p:nvPr/>
          </p:nvSpPr>
          <p:spPr bwMode="auto">
            <a:xfrm>
              <a:off x="4211" y="283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57" name="Rectangle 1381"/>
            <p:cNvSpPr>
              <a:spLocks noChangeArrowheads="1"/>
            </p:cNvSpPr>
            <p:nvPr/>
          </p:nvSpPr>
          <p:spPr bwMode="auto">
            <a:xfrm>
              <a:off x="4405" y="283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58" name="Rectangle 1382"/>
            <p:cNvSpPr>
              <a:spLocks noChangeArrowheads="1"/>
            </p:cNvSpPr>
            <p:nvPr/>
          </p:nvSpPr>
          <p:spPr bwMode="auto">
            <a:xfrm>
              <a:off x="4597" y="283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59" name="Rectangle 1383"/>
            <p:cNvSpPr>
              <a:spLocks noChangeArrowheads="1"/>
            </p:cNvSpPr>
            <p:nvPr/>
          </p:nvSpPr>
          <p:spPr bwMode="auto">
            <a:xfrm>
              <a:off x="4791" y="2832"/>
              <a:ext cx="120" cy="23"/>
            </a:xfrm>
            <a:prstGeom prst="rect">
              <a:avLst/>
            </a:prstGeom>
            <a:solidFill>
              <a:srgbClr val="FF6600"/>
            </a:solidFill>
            <a:ln w="9525">
              <a:noFill/>
              <a:miter lim="800000"/>
              <a:headEnd/>
              <a:tailEnd/>
            </a:ln>
          </p:spPr>
          <p:txBody>
            <a:bodyPr/>
            <a:lstStyle/>
            <a:p>
              <a:pPr algn="ctr" eaLnBrk="0" hangingPunct="0"/>
              <a:endParaRPr lang="en-US"/>
            </a:p>
          </p:txBody>
        </p:sp>
        <p:sp>
          <p:nvSpPr>
            <p:cNvPr id="27760" name="Rectangle 1384"/>
            <p:cNvSpPr>
              <a:spLocks noChangeArrowheads="1"/>
            </p:cNvSpPr>
            <p:nvPr/>
          </p:nvSpPr>
          <p:spPr bwMode="auto">
            <a:xfrm>
              <a:off x="4984" y="283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61" name="Rectangle 1385"/>
            <p:cNvSpPr>
              <a:spLocks noChangeArrowheads="1"/>
            </p:cNvSpPr>
            <p:nvPr/>
          </p:nvSpPr>
          <p:spPr bwMode="auto">
            <a:xfrm>
              <a:off x="5178" y="283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62" name="Rectangle 1386"/>
            <p:cNvSpPr>
              <a:spLocks noChangeArrowheads="1"/>
            </p:cNvSpPr>
            <p:nvPr/>
          </p:nvSpPr>
          <p:spPr bwMode="auto">
            <a:xfrm>
              <a:off x="5372" y="283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63" name="Rectangle 1387"/>
            <p:cNvSpPr>
              <a:spLocks noChangeArrowheads="1"/>
            </p:cNvSpPr>
            <p:nvPr/>
          </p:nvSpPr>
          <p:spPr bwMode="auto">
            <a:xfrm>
              <a:off x="5566" y="283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64" name="Rectangle 1388"/>
            <p:cNvSpPr>
              <a:spLocks noChangeArrowheads="1"/>
            </p:cNvSpPr>
            <p:nvPr/>
          </p:nvSpPr>
          <p:spPr bwMode="auto">
            <a:xfrm>
              <a:off x="5760" y="2832"/>
              <a:ext cx="121" cy="23"/>
            </a:xfrm>
            <a:prstGeom prst="rect">
              <a:avLst/>
            </a:prstGeom>
            <a:solidFill>
              <a:srgbClr val="FF6600"/>
            </a:solidFill>
            <a:ln w="9525">
              <a:noFill/>
              <a:miter lim="800000"/>
              <a:headEnd/>
              <a:tailEnd/>
            </a:ln>
          </p:spPr>
          <p:txBody>
            <a:bodyPr/>
            <a:lstStyle/>
            <a:p>
              <a:pPr algn="ctr" eaLnBrk="0" hangingPunct="0"/>
              <a:endParaRPr lang="en-US"/>
            </a:p>
          </p:txBody>
        </p:sp>
        <p:sp>
          <p:nvSpPr>
            <p:cNvPr id="27765" name="Rectangle 1389"/>
            <p:cNvSpPr>
              <a:spLocks noChangeArrowheads="1"/>
            </p:cNvSpPr>
            <p:nvPr/>
          </p:nvSpPr>
          <p:spPr bwMode="auto">
            <a:xfrm>
              <a:off x="5952" y="2832"/>
              <a:ext cx="120" cy="23"/>
            </a:xfrm>
            <a:prstGeom prst="rect">
              <a:avLst/>
            </a:prstGeom>
            <a:solidFill>
              <a:srgbClr val="FF6600"/>
            </a:solidFill>
            <a:ln w="9525">
              <a:noFill/>
              <a:miter lim="800000"/>
              <a:headEnd/>
              <a:tailEnd/>
            </a:ln>
          </p:spPr>
          <p:txBody>
            <a:bodyPr/>
            <a:lstStyle/>
            <a:p>
              <a:pPr algn="ctr" eaLnBrk="0" hangingPunct="0"/>
              <a:endParaRPr lang="en-US"/>
            </a:p>
          </p:txBody>
        </p:sp>
        <p:sp>
          <p:nvSpPr>
            <p:cNvPr id="27766" name="Freeform 1390"/>
            <p:cNvSpPr>
              <a:spLocks/>
            </p:cNvSpPr>
            <p:nvPr/>
          </p:nvSpPr>
          <p:spPr bwMode="auto">
            <a:xfrm>
              <a:off x="5896" y="1579"/>
              <a:ext cx="144" cy="168"/>
            </a:xfrm>
            <a:custGeom>
              <a:avLst/>
              <a:gdLst>
                <a:gd name="T0" fmla="*/ 73 w 144"/>
                <a:gd name="T1" fmla="*/ 0 h 168"/>
                <a:gd name="T2" fmla="*/ 144 w 144"/>
                <a:gd name="T3" fmla="*/ 168 h 168"/>
                <a:gd name="T4" fmla="*/ 140 w 144"/>
                <a:gd name="T5" fmla="*/ 166 h 168"/>
                <a:gd name="T6" fmla="*/ 136 w 144"/>
                <a:gd name="T7" fmla="*/ 165 h 168"/>
                <a:gd name="T8" fmla="*/ 130 w 144"/>
                <a:gd name="T9" fmla="*/ 163 h 168"/>
                <a:gd name="T10" fmla="*/ 127 w 144"/>
                <a:gd name="T11" fmla="*/ 161 h 168"/>
                <a:gd name="T12" fmla="*/ 123 w 144"/>
                <a:gd name="T13" fmla="*/ 159 h 168"/>
                <a:gd name="T14" fmla="*/ 117 w 144"/>
                <a:gd name="T15" fmla="*/ 157 h 168"/>
                <a:gd name="T16" fmla="*/ 113 w 144"/>
                <a:gd name="T17" fmla="*/ 155 h 168"/>
                <a:gd name="T18" fmla="*/ 107 w 144"/>
                <a:gd name="T19" fmla="*/ 155 h 168"/>
                <a:gd name="T20" fmla="*/ 103 w 144"/>
                <a:gd name="T21" fmla="*/ 153 h 168"/>
                <a:gd name="T22" fmla="*/ 100 w 144"/>
                <a:gd name="T23" fmla="*/ 153 h 168"/>
                <a:gd name="T24" fmla="*/ 94 w 144"/>
                <a:gd name="T25" fmla="*/ 151 h 168"/>
                <a:gd name="T26" fmla="*/ 90 w 144"/>
                <a:gd name="T27" fmla="*/ 151 h 168"/>
                <a:gd name="T28" fmla="*/ 86 w 144"/>
                <a:gd name="T29" fmla="*/ 151 h 168"/>
                <a:gd name="T30" fmla="*/ 80 w 144"/>
                <a:gd name="T31" fmla="*/ 151 h 168"/>
                <a:gd name="T32" fmla="*/ 77 w 144"/>
                <a:gd name="T33" fmla="*/ 149 h 168"/>
                <a:gd name="T34" fmla="*/ 73 w 144"/>
                <a:gd name="T35" fmla="*/ 149 h 168"/>
                <a:gd name="T36" fmla="*/ 67 w 144"/>
                <a:gd name="T37" fmla="*/ 149 h 168"/>
                <a:gd name="T38" fmla="*/ 63 w 144"/>
                <a:gd name="T39" fmla="*/ 151 h 168"/>
                <a:gd name="T40" fmla="*/ 57 w 144"/>
                <a:gd name="T41" fmla="*/ 151 h 168"/>
                <a:gd name="T42" fmla="*/ 54 w 144"/>
                <a:gd name="T43" fmla="*/ 151 h 168"/>
                <a:gd name="T44" fmla="*/ 50 w 144"/>
                <a:gd name="T45" fmla="*/ 151 h 168"/>
                <a:gd name="T46" fmla="*/ 44 w 144"/>
                <a:gd name="T47" fmla="*/ 153 h 168"/>
                <a:gd name="T48" fmla="*/ 40 w 144"/>
                <a:gd name="T49" fmla="*/ 153 h 168"/>
                <a:gd name="T50" fmla="*/ 36 w 144"/>
                <a:gd name="T51" fmla="*/ 155 h 168"/>
                <a:gd name="T52" fmla="*/ 31 w 144"/>
                <a:gd name="T53" fmla="*/ 155 h 168"/>
                <a:gd name="T54" fmla="*/ 27 w 144"/>
                <a:gd name="T55" fmla="*/ 157 h 168"/>
                <a:gd name="T56" fmla="*/ 23 w 144"/>
                <a:gd name="T57" fmla="*/ 159 h 168"/>
                <a:gd name="T58" fmla="*/ 17 w 144"/>
                <a:gd name="T59" fmla="*/ 161 h 168"/>
                <a:gd name="T60" fmla="*/ 13 w 144"/>
                <a:gd name="T61" fmla="*/ 163 h 168"/>
                <a:gd name="T62" fmla="*/ 8 w 144"/>
                <a:gd name="T63" fmla="*/ 165 h 168"/>
                <a:gd name="T64" fmla="*/ 4 w 144"/>
                <a:gd name="T65" fmla="*/ 166 h 168"/>
                <a:gd name="T66" fmla="*/ 0 w 144"/>
                <a:gd name="T67" fmla="*/ 168 h 168"/>
                <a:gd name="T68" fmla="*/ 73 w 144"/>
                <a:gd name="T69" fmla="*/ 0 h 16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4"/>
                <a:gd name="T106" fmla="*/ 0 h 168"/>
                <a:gd name="T107" fmla="*/ 144 w 144"/>
                <a:gd name="T108" fmla="*/ 168 h 16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4" h="168">
                  <a:moveTo>
                    <a:pt x="73" y="0"/>
                  </a:moveTo>
                  <a:lnTo>
                    <a:pt x="144" y="168"/>
                  </a:lnTo>
                  <a:lnTo>
                    <a:pt x="140" y="166"/>
                  </a:lnTo>
                  <a:lnTo>
                    <a:pt x="136" y="165"/>
                  </a:lnTo>
                  <a:lnTo>
                    <a:pt x="130" y="163"/>
                  </a:lnTo>
                  <a:lnTo>
                    <a:pt x="127" y="161"/>
                  </a:lnTo>
                  <a:lnTo>
                    <a:pt x="123" y="159"/>
                  </a:lnTo>
                  <a:lnTo>
                    <a:pt x="117" y="157"/>
                  </a:lnTo>
                  <a:lnTo>
                    <a:pt x="113" y="155"/>
                  </a:lnTo>
                  <a:lnTo>
                    <a:pt x="107" y="155"/>
                  </a:lnTo>
                  <a:lnTo>
                    <a:pt x="103" y="153"/>
                  </a:lnTo>
                  <a:lnTo>
                    <a:pt x="100" y="153"/>
                  </a:lnTo>
                  <a:lnTo>
                    <a:pt x="94" y="151"/>
                  </a:lnTo>
                  <a:lnTo>
                    <a:pt x="90" y="151"/>
                  </a:lnTo>
                  <a:lnTo>
                    <a:pt x="86" y="151"/>
                  </a:lnTo>
                  <a:lnTo>
                    <a:pt x="80" y="151"/>
                  </a:lnTo>
                  <a:lnTo>
                    <a:pt x="77" y="149"/>
                  </a:lnTo>
                  <a:lnTo>
                    <a:pt x="73" y="149"/>
                  </a:lnTo>
                  <a:lnTo>
                    <a:pt x="67" y="149"/>
                  </a:lnTo>
                  <a:lnTo>
                    <a:pt x="63" y="151"/>
                  </a:lnTo>
                  <a:lnTo>
                    <a:pt x="57" y="151"/>
                  </a:lnTo>
                  <a:lnTo>
                    <a:pt x="54" y="151"/>
                  </a:lnTo>
                  <a:lnTo>
                    <a:pt x="50" y="151"/>
                  </a:lnTo>
                  <a:lnTo>
                    <a:pt x="44" y="153"/>
                  </a:lnTo>
                  <a:lnTo>
                    <a:pt x="40" y="153"/>
                  </a:lnTo>
                  <a:lnTo>
                    <a:pt x="36" y="155"/>
                  </a:lnTo>
                  <a:lnTo>
                    <a:pt x="31" y="155"/>
                  </a:lnTo>
                  <a:lnTo>
                    <a:pt x="27" y="157"/>
                  </a:lnTo>
                  <a:lnTo>
                    <a:pt x="23" y="159"/>
                  </a:lnTo>
                  <a:lnTo>
                    <a:pt x="17" y="161"/>
                  </a:lnTo>
                  <a:lnTo>
                    <a:pt x="13" y="163"/>
                  </a:lnTo>
                  <a:lnTo>
                    <a:pt x="8" y="165"/>
                  </a:lnTo>
                  <a:lnTo>
                    <a:pt x="4" y="166"/>
                  </a:lnTo>
                  <a:lnTo>
                    <a:pt x="0" y="168"/>
                  </a:lnTo>
                  <a:lnTo>
                    <a:pt x="73" y="0"/>
                  </a:lnTo>
                  <a:close/>
                </a:path>
              </a:pathLst>
            </a:custGeom>
            <a:solidFill>
              <a:srgbClr val="FF6600"/>
            </a:solidFill>
            <a:ln w="9525">
              <a:noFill/>
              <a:round/>
              <a:headEnd/>
              <a:tailEnd/>
            </a:ln>
          </p:spPr>
          <p:txBody>
            <a:bodyPr/>
            <a:lstStyle/>
            <a:p>
              <a:endParaRPr lang="en-US"/>
            </a:p>
          </p:txBody>
        </p:sp>
        <p:sp>
          <p:nvSpPr>
            <p:cNvPr id="27767" name="Freeform 1391"/>
            <p:cNvSpPr>
              <a:spLocks/>
            </p:cNvSpPr>
            <p:nvPr/>
          </p:nvSpPr>
          <p:spPr bwMode="auto">
            <a:xfrm>
              <a:off x="5955" y="1663"/>
              <a:ext cx="25" cy="1067"/>
            </a:xfrm>
            <a:custGeom>
              <a:avLst/>
              <a:gdLst>
                <a:gd name="T0" fmla="*/ 14 w 25"/>
                <a:gd name="T1" fmla="*/ 1067 h 1067"/>
                <a:gd name="T2" fmla="*/ 25 w 25"/>
                <a:gd name="T3" fmla="*/ 1067 h 1067"/>
                <a:gd name="T4" fmla="*/ 25 w 25"/>
                <a:gd name="T5" fmla="*/ 0 h 1067"/>
                <a:gd name="T6" fmla="*/ 0 w 25"/>
                <a:gd name="T7" fmla="*/ 0 h 1067"/>
                <a:gd name="T8" fmla="*/ 0 w 25"/>
                <a:gd name="T9" fmla="*/ 1067 h 1067"/>
                <a:gd name="T10" fmla="*/ 14 w 25"/>
                <a:gd name="T11" fmla="*/ 1067 h 1067"/>
                <a:gd name="T12" fmla="*/ 0 60000 65536"/>
                <a:gd name="T13" fmla="*/ 0 60000 65536"/>
                <a:gd name="T14" fmla="*/ 0 60000 65536"/>
                <a:gd name="T15" fmla="*/ 0 60000 65536"/>
                <a:gd name="T16" fmla="*/ 0 60000 65536"/>
                <a:gd name="T17" fmla="*/ 0 60000 65536"/>
                <a:gd name="T18" fmla="*/ 0 w 25"/>
                <a:gd name="T19" fmla="*/ 0 h 1067"/>
                <a:gd name="T20" fmla="*/ 25 w 25"/>
                <a:gd name="T21" fmla="*/ 1067 h 1067"/>
              </a:gdLst>
              <a:ahLst/>
              <a:cxnLst>
                <a:cxn ang="T12">
                  <a:pos x="T0" y="T1"/>
                </a:cxn>
                <a:cxn ang="T13">
                  <a:pos x="T2" y="T3"/>
                </a:cxn>
                <a:cxn ang="T14">
                  <a:pos x="T4" y="T5"/>
                </a:cxn>
                <a:cxn ang="T15">
                  <a:pos x="T6" y="T7"/>
                </a:cxn>
                <a:cxn ang="T16">
                  <a:pos x="T8" y="T9"/>
                </a:cxn>
                <a:cxn ang="T17">
                  <a:pos x="T10" y="T11"/>
                </a:cxn>
              </a:cxnLst>
              <a:rect l="T18" t="T19" r="T20" b="T21"/>
              <a:pathLst>
                <a:path w="25" h="1067">
                  <a:moveTo>
                    <a:pt x="14" y="1067"/>
                  </a:moveTo>
                  <a:lnTo>
                    <a:pt x="25" y="1067"/>
                  </a:lnTo>
                  <a:lnTo>
                    <a:pt x="25" y="0"/>
                  </a:lnTo>
                  <a:lnTo>
                    <a:pt x="0" y="0"/>
                  </a:lnTo>
                  <a:lnTo>
                    <a:pt x="0" y="1067"/>
                  </a:lnTo>
                  <a:lnTo>
                    <a:pt x="14" y="1067"/>
                  </a:lnTo>
                  <a:close/>
                </a:path>
              </a:pathLst>
            </a:custGeom>
            <a:solidFill>
              <a:srgbClr val="FF6600"/>
            </a:solidFill>
            <a:ln w="9525">
              <a:noFill/>
              <a:round/>
              <a:headEnd/>
              <a:tailEnd/>
            </a:ln>
          </p:spPr>
          <p:txBody>
            <a:bodyPr/>
            <a:lstStyle/>
            <a:p>
              <a:endParaRPr lang="en-US"/>
            </a:p>
          </p:txBody>
        </p:sp>
        <p:sp>
          <p:nvSpPr>
            <p:cNvPr id="27768" name="Freeform 1392"/>
            <p:cNvSpPr>
              <a:spLocks/>
            </p:cNvSpPr>
            <p:nvPr/>
          </p:nvSpPr>
          <p:spPr bwMode="auto">
            <a:xfrm>
              <a:off x="5896" y="2645"/>
              <a:ext cx="144" cy="169"/>
            </a:xfrm>
            <a:custGeom>
              <a:avLst/>
              <a:gdLst>
                <a:gd name="T0" fmla="*/ 73 w 144"/>
                <a:gd name="T1" fmla="*/ 169 h 169"/>
                <a:gd name="T2" fmla="*/ 144 w 144"/>
                <a:gd name="T3" fmla="*/ 0 h 169"/>
                <a:gd name="T4" fmla="*/ 140 w 144"/>
                <a:gd name="T5" fmla="*/ 2 h 169"/>
                <a:gd name="T6" fmla="*/ 136 w 144"/>
                <a:gd name="T7" fmla="*/ 4 h 169"/>
                <a:gd name="T8" fmla="*/ 130 w 144"/>
                <a:gd name="T9" fmla="*/ 6 h 169"/>
                <a:gd name="T10" fmla="*/ 127 w 144"/>
                <a:gd name="T11" fmla="*/ 8 h 169"/>
                <a:gd name="T12" fmla="*/ 123 w 144"/>
                <a:gd name="T13" fmla="*/ 10 h 169"/>
                <a:gd name="T14" fmla="*/ 117 w 144"/>
                <a:gd name="T15" fmla="*/ 12 h 169"/>
                <a:gd name="T16" fmla="*/ 113 w 144"/>
                <a:gd name="T17" fmla="*/ 12 h 169"/>
                <a:gd name="T18" fmla="*/ 107 w 144"/>
                <a:gd name="T19" fmla="*/ 14 h 169"/>
                <a:gd name="T20" fmla="*/ 103 w 144"/>
                <a:gd name="T21" fmla="*/ 14 h 169"/>
                <a:gd name="T22" fmla="*/ 100 w 144"/>
                <a:gd name="T23" fmla="*/ 16 h 169"/>
                <a:gd name="T24" fmla="*/ 94 w 144"/>
                <a:gd name="T25" fmla="*/ 16 h 169"/>
                <a:gd name="T26" fmla="*/ 90 w 144"/>
                <a:gd name="T27" fmla="*/ 18 h 169"/>
                <a:gd name="T28" fmla="*/ 86 w 144"/>
                <a:gd name="T29" fmla="*/ 18 h 169"/>
                <a:gd name="T30" fmla="*/ 80 w 144"/>
                <a:gd name="T31" fmla="*/ 18 h 169"/>
                <a:gd name="T32" fmla="*/ 77 w 144"/>
                <a:gd name="T33" fmla="*/ 18 h 169"/>
                <a:gd name="T34" fmla="*/ 73 w 144"/>
                <a:gd name="T35" fmla="*/ 18 h 169"/>
                <a:gd name="T36" fmla="*/ 67 w 144"/>
                <a:gd name="T37" fmla="*/ 18 h 169"/>
                <a:gd name="T38" fmla="*/ 63 w 144"/>
                <a:gd name="T39" fmla="*/ 18 h 169"/>
                <a:gd name="T40" fmla="*/ 57 w 144"/>
                <a:gd name="T41" fmla="*/ 18 h 169"/>
                <a:gd name="T42" fmla="*/ 54 w 144"/>
                <a:gd name="T43" fmla="*/ 18 h 169"/>
                <a:gd name="T44" fmla="*/ 50 w 144"/>
                <a:gd name="T45" fmla="*/ 16 h 169"/>
                <a:gd name="T46" fmla="*/ 44 w 144"/>
                <a:gd name="T47" fmla="*/ 16 h 169"/>
                <a:gd name="T48" fmla="*/ 40 w 144"/>
                <a:gd name="T49" fmla="*/ 14 h 169"/>
                <a:gd name="T50" fmla="*/ 36 w 144"/>
                <a:gd name="T51" fmla="*/ 14 h 169"/>
                <a:gd name="T52" fmla="*/ 31 w 144"/>
                <a:gd name="T53" fmla="*/ 12 h 169"/>
                <a:gd name="T54" fmla="*/ 27 w 144"/>
                <a:gd name="T55" fmla="*/ 12 h 169"/>
                <a:gd name="T56" fmla="*/ 23 w 144"/>
                <a:gd name="T57" fmla="*/ 10 h 169"/>
                <a:gd name="T58" fmla="*/ 17 w 144"/>
                <a:gd name="T59" fmla="*/ 8 h 169"/>
                <a:gd name="T60" fmla="*/ 13 w 144"/>
                <a:gd name="T61" fmla="*/ 6 h 169"/>
                <a:gd name="T62" fmla="*/ 8 w 144"/>
                <a:gd name="T63" fmla="*/ 4 h 169"/>
                <a:gd name="T64" fmla="*/ 4 w 144"/>
                <a:gd name="T65" fmla="*/ 2 h 169"/>
                <a:gd name="T66" fmla="*/ 0 w 144"/>
                <a:gd name="T67" fmla="*/ 0 h 169"/>
                <a:gd name="T68" fmla="*/ 73 w 144"/>
                <a:gd name="T69" fmla="*/ 169 h 1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44"/>
                <a:gd name="T106" fmla="*/ 0 h 169"/>
                <a:gd name="T107" fmla="*/ 144 w 144"/>
                <a:gd name="T108" fmla="*/ 169 h 1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44" h="169">
                  <a:moveTo>
                    <a:pt x="73" y="169"/>
                  </a:moveTo>
                  <a:lnTo>
                    <a:pt x="144" y="0"/>
                  </a:lnTo>
                  <a:lnTo>
                    <a:pt x="140" y="2"/>
                  </a:lnTo>
                  <a:lnTo>
                    <a:pt x="136" y="4"/>
                  </a:lnTo>
                  <a:lnTo>
                    <a:pt x="130" y="6"/>
                  </a:lnTo>
                  <a:lnTo>
                    <a:pt x="127" y="8"/>
                  </a:lnTo>
                  <a:lnTo>
                    <a:pt x="123" y="10"/>
                  </a:lnTo>
                  <a:lnTo>
                    <a:pt x="117" y="12"/>
                  </a:lnTo>
                  <a:lnTo>
                    <a:pt x="113" y="12"/>
                  </a:lnTo>
                  <a:lnTo>
                    <a:pt x="107" y="14"/>
                  </a:lnTo>
                  <a:lnTo>
                    <a:pt x="103" y="14"/>
                  </a:lnTo>
                  <a:lnTo>
                    <a:pt x="100" y="16"/>
                  </a:lnTo>
                  <a:lnTo>
                    <a:pt x="94" y="16"/>
                  </a:lnTo>
                  <a:lnTo>
                    <a:pt x="90" y="18"/>
                  </a:lnTo>
                  <a:lnTo>
                    <a:pt x="86" y="18"/>
                  </a:lnTo>
                  <a:lnTo>
                    <a:pt x="80" y="18"/>
                  </a:lnTo>
                  <a:lnTo>
                    <a:pt x="77" y="18"/>
                  </a:lnTo>
                  <a:lnTo>
                    <a:pt x="73" y="18"/>
                  </a:lnTo>
                  <a:lnTo>
                    <a:pt x="67" y="18"/>
                  </a:lnTo>
                  <a:lnTo>
                    <a:pt x="63" y="18"/>
                  </a:lnTo>
                  <a:lnTo>
                    <a:pt x="57" y="18"/>
                  </a:lnTo>
                  <a:lnTo>
                    <a:pt x="54" y="18"/>
                  </a:lnTo>
                  <a:lnTo>
                    <a:pt x="50" y="16"/>
                  </a:lnTo>
                  <a:lnTo>
                    <a:pt x="44" y="16"/>
                  </a:lnTo>
                  <a:lnTo>
                    <a:pt x="40" y="14"/>
                  </a:lnTo>
                  <a:lnTo>
                    <a:pt x="36" y="14"/>
                  </a:lnTo>
                  <a:lnTo>
                    <a:pt x="31" y="12"/>
                  </a:lnTo>
                  <a:lnTo>
                    <a:pt x="27" y="12"/>
                  </a:lnTo>
                  <a:lnTo>
                    <a:pt x="23" y="10"/>
                  </a:lnTo>
                  <a:lnTo>
                    <a:pt x="17" y="8"/>
                  </a:lnTo>
                  <a:lnTo>
                    <a:pt x="13" y="6"/>
                  </a:lnTo>
                  <a:lnTo>
                    <a:pt x="8" y="4"/>
                  </a:lnTo>
                  <a:lnTo>
                    <a:pt x="4" y="2"/>
                  </a:lnTo>
                  <a:lnTo>
                    <a:pt x="0" y="0"/>
                  </a:lnTo>
                  <a:lnTo>
                    <a:pt x="73" y="169"/>
                  </a:lnTo>
                  <a:close/>
                </a:path>
              </a:pathLst>
            </a:custGeom>
            <a:solidFill>
              <a:srgbClr val="FF6600"/>
            </a:solidFill>
            <a:ln w="9525">
              <a:noFill/>
              <a:round/>
              <a:headEnd/>
              <a:tailEnd/>
            </a:ln>
          </p:spPr>
          <p:txBody>
            <a:bodyPr/>
            <a:lstStyle/>
            <a:p>
              <a:endParaRPr lang="en-US"/>
            </a:p>
          </p:txBody>
        </p:sp>
      </p:grpSp>
      <p:sp>
        <p:nvSpPr>
          <p:cNvPr id="27656" name="Text Box 1394"/>
          <p:cNvSpPr txBox="1">
            <a:spLocks noChangeArrowheads="1"/>
          </p:cNvSpPr>
          <p:nvPr/>
        </p:nvSpPr>
        <p:spPr bwMode="auto">
          <a:xfrm rot="16200000">
            <a:off x="7922757" y="2987002"/>
            <a:ext cx="898003" cy="400110"/>
          </a:xfrm>
          <a:prstGeom prst="rect">
            <a:avLst/>
          </a:prstGeom>
          <a:noFill/>
          <a:ln w="9525">
            <a:noFill/>
            <a:miter lim="800000"/>
            <a:headEnd/>
            <a:tailEnd/>
          </a:ln>
        </p:spPr>
        <p:txBody>
          <a:bodyPr wrap="none">
            <a:spAutoFit/>
          </a:bodyPr>
          <a:lstStyle/>
          <a:p>
            <a:pPr algn="ctr" defTabSz="762000" eaLnBrk="0" hangingPunct="0"/>
            <a:r>
              <a:rPr lang="en-US" sz="2000" dirty="0" err="1">
                <a:latin typeface="Arial" pitchFamily="34" charset="0"/>
              </a:rPr>
              <a:t>BOZD</a:t>
            </a:r>
            <a:endParaRPr lang="en-US" sz="2000" dirty="0">
              <a:latin typeface="Arial" pitchFamily="34" charset="0"/>
            </a:endParaRPr>
          </a:p>
        </p:txBody>
      </p:sp>
      <p:sp>
        <p:nvSpPr>
          <p:cNvPr id="27657" name="Rectangle 6"/>
          <p:cNvSpPr>
            <a:spLocks noGrp="1" noChangeArrowheads="1"/>
          </p:cNvSpPr>
          <p:nvPr>
            <p:ph type="title"/>
          </p:nvPr>
        </p:nvSpPr>
        <p:spPr>
          <a:xfrm>
            <a:off x="0" y="197391"/>
            <a:ext cx="8136674" cy="508000"/>
          </a:xfrm>
        </p:spPr>
        <p:txBody>
          <a:bodyPr>
            <a:noAutofit/>
          </a:bodyPr>
          <a:lstStyle/>
          <a:p>
            <a:pPr eaLnBrk="1" hangingPunct="1">
              <a:lnSpc>
                <a:spcPct val="80000"/>
              </a:lnSpc>
            </a:pPr>
            <a:r>
              <a:rPr lang="en-US" dirty="0"/>
              <a:t>  </a:t>
            </a:r>
            <a:r>
              <a:rPr lang="zh-CN" altLang="en-US" dirty="0"/>
              <a:t>环曲面稳定法</a:t>
            </a:r>
            <a:r>
              <a:rPr lang="en-US" dirty="0"/>
              <a:t>: </a:t>
            </a:r>
            <a:r>
              <a:rPr lang="zh-CN" altLang="en-US" dirty="0"/>
              <a:t>三棱镜稳定法</a:t>
            </a:r>
            <a:br>
              <a:rPr lang="en-US" dirty="0"/>
            </a:br>
            <a:endParaRPr lang="en-US" dirty="0"/>
          </a:p>
        </p:txBody>
      </p:sp>
      <p:sp>
        <p:nvSpPr>
          <p:cNvPr id="27658" name="Rectangle 9"/>
          <p:cNvSpPr>
            <a:spLocks noChangeArrowheads="1"/>
          </p:cNvSpPr>
          <p:nvPr/>
        </p:nvSpPr>
        <p:spPr bwMode="auto">
          <a:xfrm>
            <a:off x="1192391" y="634984"/>
            <a:ext cx="6746522" cy="508000"/>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a:solidFill>
                <a:schemeClr val="bg1"/>
              </a:solidFill>
              <a:latin typeface="Arial" pitchFamily="34" charset="0"/>
            </a:endParaRPr>
          </a:p>
        </p:txBody>
      </p:sp>
    </p:spTree>
  </p:cSld>
  <p:clrMapOvr>
    <a:masterClrMapping/>
  </p:clrMapOvr>
  <p:transition/>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08959"/>
            <a:ext cx="8839200" cy="685800"/>
          </a:xfrm>
        </p:spPr>
        <p:txBody>
          <a:bodyPr/>
          <a:lstStyle/>
          <a:p>
            <a:r>
              <a:rPr lang="en-US" dirty="0"/>
              <a:t>  </a:t>
            </a:r>
            <a:r>
              <a:rPr lang="zh-CN" altLang="en-US" dirty="0"/>
              <a:t>三棱镜稳定法</a:t>
            </a:r>
            <a:r>
              <a:rPr lang="en-US" dirty="0"/>
              <a:t>: </a:t>
            </a:r>
            <a:r>
              <a:rPr lang="zh-CN" altLang="en-US" dirty="0">
                <a:solidFill>
                  <a:srgbClr val="FFFF00"/>
                </a:solidFill>
              </a:rPr>
              <a:t>先进设计</a:t>
            </a:r>
            <a:endParaRPr lang="en-US" dirty="0">
              <a:solidFill>
                <a:srgbClr val="FFFF00"/>
              </a:solidFill>
            </a:endParaRPr>
          </a:p>
        </p:txBody>
      </p:sp>
      <p:pic>
        <p:nvPicPr>
          <p:cNvPr id="1027" name="Picture 3" descr="C:\Users\pc-hp\Desktop\Picture1.jpg"/>
          <p:cNvPicPr>
            <a:picLocks noChangeAspect="1" noChangeArrowheads="1"/>
          </p:cNvPicPr>
          <p:nvPr/>
        </p:nvPicPr>
        <p:blipFill>
          <a:blip r:embed="rId3" cstate="print"/>
          <a:srcRect/>
          <a:stretch>
            <a:fillRect/>
          </a:stretch>
        </p:blipFill>
        <p:spPr bwMode="auto">
          <a:xfrm>
            <a:off x="1097398" y="1268631"/>
            <a:ext cx="6949021" cy="4216927"/>
          </a:xfrm>
          <a:prstGeom prst="rect">
            <a:avLst/>
          </a:prstGeom>
          <a:noFill/>
        </p:spPr>
      </p:pic>
      <p:cxnSp>
        <p:nvCxnSpPr>
          <p:cNvPr id="4" name="Straight Arrow Connector 3"/>
          <p:cNvCxnSpPr/>
          <p:nvPr/>
        </p:nvCxnSpPr>
        <p:spPr>
          <a:xfrm>
            <a:off x="1295492" y="2070101"/>
            <a:ext cx="0" cy="2385229"/>
          </a:xfrm>
          <a:prstGeom prst="straightConnector1">
            <a:avLst/>
          </a:prstGeom>
          <a:ln w="57150">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8675"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8676"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8677"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8678" name="Rectangle 7"/>
          <p:cNvSpPr>
            <a:spLocks noGrp="1" noChangeArrowheads="1"/>
          </p:cNvSpPr>
          <p:nvPr>
            <p:ph idx="1"/>
          </p:nvPr>
        </p:nvSpPr>
        <p:spPr>
          <a:xfrm>
            <a:off x="815011" y="917973"/>
            <a:ext cx="8572560" cy="4803775"/>
          </a:xfrm>
        </p:spPr>
        <p:txBody>
          <a:bodyPr/>
          <a:lstStyle/>
          <a:p>
            <a:pPr eaLnBrk="1" hangingPunct="1">
              <a:lnSpc>
                <a:spcPct val="150000"/>
              </a:lnSpc>
            </a:pPr>
            <a:r>
              <a:rPr lang="zh-CN" altLang="en-US" sz="2400" dirty="0"/>
              <a:t>与下眼睑边缘对齐的截断可以→</a:t>
            </a:r>
            <a:r>
              <a:rPr lang="zh-CN" altLang="en-US" sz="2400" dirty="0">
                <a:sym typeface="Symbol"/>
              </a:rPr>
              <a:t>一部分</a:t>
            </a:r>
            <a:r>
              <a:rPr lang="en-US" altLang="zh-CN" sz="2400" dirty="0">
                <a:sym typeface="Symbol"/>
              </a:rPr>
              <a:t>CL</a:t>
            </a:r>
            <a:r>
              <a:rPr lang="zh-CN" altLang="en-US" sz="2400" dirty="0">
                <a:sym typeface="Symbol"/>
              </a:rPr>
              <a:t>的稳定</a:t>
            </a:r>
            <a:endParaRPr lang="en-US" sz="2400" dirty="0"/>
          </a:p>
          <a:p>
            <a:pPr eaLnBrk="1" hangingPunct="1">
              <a:lnSpc>
                <a:spcPct val="150000"/>
              </a:lnSpc>
            </a:pPr>
            <a:r>
              <a:rPr lang="zh-CN" altLang="en-US" sz="2400" dirty="0"/>
              <a:t>截断可以</a:t>
            </a:r>
            <a:r>
              <a:rPr lang="en-US" sz="2400" dirty="0"/>
              <a:t> </a:t>
            </a:r>
            <a:r>
              <a:rPr lang="en-US" sz="2400" dirty="0">
                <a:sym typeface="Symbol"/>
              </a:rPr>
              <a:t> </a:t>
            </a:r>
            <a:r>
              <a:rPr lang="zh-CN" altLang="en-US" sz="2400" dirty="0"/>
              <a:t>一定程度的不舒适</a:t>
            </a:r>
            <a:endParaRPr lang="en-US" sz="2400" dirty="0"/>
          </a:p>
          <a:p>
            <a:pPr eaLnBrk="1" hangingPunct="1">
              <a:lnSpc>
                <a:spcPct val="150000"/>
              </a:lnSpc>
            </a:pPr>
            <a:r>
              <a:rPr lang="zh-CN" altLang="en-US" sz="2400" dirty="0"/>
              <a:t>截断法并不总是成功</a:t>
            </a:r>
            <a:endParaRPr lang="en-US" sz="2400" dirty="0"/>
          </a:p>
          <a:p>
            <a:pPr eaLnBrk="1" hangingPunct="1">
              <a:lnSpc>
                <a:spcPct val="150000"/>
              </a:lnSpc>
            </a:pPr>
            <a:r>
              <a:rPr lang="zh-CN" altLang="en-US" sz="2400" dirty="0"/>
              <a:t>需要更多的病人受访</a:t>
            </a:r>
            <a:endParaRPr lang="en-US" sz="2400" dirty="0"/>
          </a:p>
          <a:p>
            <a:pPr eaLnBrk="1" hangingPunct="1">
              <a:lnSpc>
                <a:spcPct val="150000"/>
              </a:lnSpc>
            </a:pPr>
            <a:r>
              <a:rPr lang="zh-CN" altLang="en-US" sz="2400" dirty="0"/>
              <a:t>目前很少应用</a:t>
            </a:r>
            <a:endParaRPr lang="en-US" sz="2400" dirty="0"/>
          </a:p>
        </p:txBody>
      </p:sp>
      <p:sp>
        <p:nvSpPr>
          <p:cNvPr id="28679" name="Rectangle 6"/>
          <p:cNvSpPr>
            <a:spLocks noGrp="1" noChangeArrowheads="1"/>
          </p:cNvSpPr>
          <p:nvPr>
            <p:ph type="title"/>
          </p:nvPr>
        </p:nvSpPr>
        <p:spPr>
          <a:xfrm>
            <a:off x="0" y="151261"/>
            <a:ext cx="9144000" cy="581025"/>
          </a:xfrm>
        </p:spPr>
        <p:txBody>
          <a:bodyPr>
            <a:noAutofit/>
          </a:bodyPr>
          <a:lstStyle/>
          <a:p>
            <a:pPr eaLnBrk="1" hangingPunct="1">
              <a:lnSpc>
                <a:spcPct val="90000"/>
              </a:lnSpc>
            </a:pPr>
            <a:r>
              <a:rPr lang="en-US" dirty="0"/>
              <a:t>  </a:t>
            </a:r>
            <a:r>
              <a:rPr lang="zh-CN" altLang="en-US" dirty="0"/>
              <a:t>环曲面软性稳定性</a:t>
            </a:r>
            <a:r>
              <a:rPr lang="en-US" dirty="0"/>
              <a:t>: </a:t>
            </a:r>
            <a:r>
              <a:rPr lang="zh-CN" altLang="en-US" dirty="0">
                <a:solidFill>
                  <a:srgbClr val="FFFF00"/>
                </a:solidFill>
              </a:rPr>
              <a:t>截断稳定法</a:t>
            </a:r>
            <a:br>
              <a:rPr lang="en-US" dirty="0"/>
            </a:br>
            <a:endParaRPr lang="en-US" dirty="0"/>
          </a:p>
        </p:txBody>
      </p:sp>
      <p:sp>
        <p:nvSpPr>
          <p:cNvPr id="28680" name="Rectangle 7"/>
          <p:cNvSpPr>
            <a:spLocks noChangeArrowheads="1"/>
          </p:cNvSpPr>
          <p:nvPr/>
        </p:nvSpPr>
        <p:spPr bwMode="auto">
          <a:xfrm>
            <a:off x="1059745" y="549280"/>
            <a:ext cx="7260166" cy="581025"/>
          </a:xfrm>
          <a:prstGeom prst="rect">
            <a:avLst/>
          </a:prstGeom>
          <a:noFill/>
          <a:ln w="9525">
            <a:noFill/>
            <a:miter lim="800000"/>
            <a:headEnd/>
            <a:tailEnd/>
          </a:ln>
        </p:spPr>
        <p:txBody>
          <a:bodyPr lIns="92075" tIns="46038" rIns="92075" bIns="46038" anchor="ctr"/>
          <a:lstStyle/>
          <a:p>
            <a:pPr algn="ctr" defTabSz="762000" eaLnBrk="0" hangingPunct="0">
              <a:lnSpc>
                <a:spcPct val="90000"/>
              </a:lnSpc>
            </a:pPr>
            <a:endParaRPr lang="en-US" sz="3500" b="1">
              <a:solidFill>
                <a:schemeClr val="bg1"/>
              </a:solidFill>
              <a:latin typeface="Arial" pitchFamily="34" charset="0"/>
            </a:endParaRPr>
          </a:p>
        </p:txBody>
      </p:sp>
    </p:spTree>
  </p:cSld>
  <p:clrMapOvr>
    <a:masterClrMapping/>
  </p:clrMapOvr>
  <p:transition/>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45" name="Rectangle 744"/>
          <p:cNvSpPr/>
          <p:nvPr/>
        </p:nvSpPr>
        <p:spPr>
          <a:xfrm>
            <a:off x="266606" y="930301"/>
            <a:ext cx="8598979" cy="4730947"/>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29699" name="Rectangle 2"/>
          <p:cNvSpPr>
            <a:spLocks noChangeArrowheads="1"/>
          </p:cNvSpPr>
          <p:nvPr/>
        </p:nvSpPr>
        <p:spPr bwMode="auto">
          <a:xfrm>
            <a:off x="656665" y="590075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9700" name="Rectangle 3"/>
          <p:cNvSpPr>
            <a:spLocks noChangeArrowheads="1"/>
          </p:cNvSpPr>
          <p:nvPr/>
        </p:nvSpPr>
        <p:spPr bwMode="auto">
          <a:xfrm>
            <a:off x="3095065" y="5900758"/>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9701" name="Rectangle 4"/>
          <p:cNvSpPr>
            <a:spLocks noChangeArrowheads="1"/>
          </p:cNvSpPr>
          <p:nvPr/>
        </p:nvSpPr>
        <p:spPr bwMode="auto">
          <a:xfrm>
            <a:off x="656665" y="590075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29702" name="Rectangle 5"/>
          <p:cNvSpPr>
            <a:spLocks noChangeArrowheads="1"/>
          </p:cNvSpPr>
          <p:nvPr/>
        </p:nvSpPr>
        <p:spPr bwMode="auto">
          <a:xfrm>
            <a:off x="3095065" y="5900758"/>
            <a:ext cx="2895600" cy="457200"/>
          </a:xfrm>
          <a:prstGeom prst="rect">
            <a:avLst/>
          </a:prstGeom>
          <a:noFill/>
          <a:ln w="9525">
            <a:noFill/>
            <a:miter lim="800000"/>
            <a:headEnd/>
            <a:tailEnd/>
          </a:ln>
        </p:spPr>
        <p:txBody>
          <a:bodyPr wrap="none" anchor="ctr"/>
          <a:lstStyle/>
          <a:p>
            <a:pPr algn="ctr" eaLnBrk="0" hangingPunct="0"/>
            <a:endParaRPr lang="en-US"/>
          </a:p>
        </p:txBody>
      </p:sp>
      <p:sp>
        <p:nvSpPr>
          <p:cNvPr id="29703" name="Rectangle 6"/>
          <p:cNvSpPr>
            <a:spLocks noGrp="1" noChangeArrowheads="1"/>
          </p:cNvSpPr>
          <p:nvPr>
            <p:ph type="title"/>
          </p:nvPr>
        </p:nvSpPr>
        <p:spPr>
          <a:xfrm>
            <a:off x="0" y="151261"/>
            <a:ext cx="9144000" cy="581025"/>
          </a:xfrm>
        </p:spPr>
        <p:txBody>
          <a:bodyPr>
            <a:noAutofit/>
          </a:bodyPr>
          <a:lstStyle/>
          <a:p>
            <a:pPr eaLnBrk="1" hangingPunct="1">
              <a:lnSpc>
                <a:spcPct val="90000"/>
              </a:lnSpc>
            </a:pPr>
            <a:r>
              <a:rPr lang="en-US" dirty="0"/>
              <a:t>  </a:t>
            </a:r>
            <a:r>
              <a:rPr lang="zh-CN" altLang="en-US" dirty="0"/>
              <a:t>环曲面软性接触镜稳定法</a:t>
            </a:r>
            <a:r>
              <a:rPr lang="en-US" dirty="0"/>
              <a:t>: </a:t>
            </a:r>
            <a:r>
              <a:rPr lang="zh-CN" altLang="en-US" dirty="0">
                <a:solidFill>
                  <a:srgbClr val="FFFF00"/>
                </a:solidFill>
              </a:rPr>
              <a:t>截断稳定法</a:t>
            </a:r>
            <a:br>
              <a:rPr lang="en-US" dirty="0"/>
            </a:br>
            <a:endParaRPr lang="en-US" dirty="0"/>
          </a:p>
        </p:txBody>
      </p:sp>
      <p:sp>
        <p:nvSpPr>
          <p:cNvPr id="29704" name="Rectangle 7"/>
          <p:cNvSpPr>
            <a:spLocks noChangeArrowheads="1"/>
          </p:cNvSpPr>
          <p:nvPr/>
        </p:nvSpPr>
        <p:spPr bwMode="auto">
          <a:xfrm>
            <a:off x="1059745" y="549280"/>
            <a:ext cx="7260166" cy="581025"/>
          </a:xfrm>
          <a:prstGeom prst="rect">
            <a:avLst/>
          </a:prstGeom>
          <a:noFill/>
          <a:ln w="9525">
            <a:noFill/>
            <a:miter lim="800000"/>
            <a:headEnd/>
            <a:tailEnd/>
          </a:ln>
        </p:spPr>
        <p:txBody>
          <a:bodyPr lIns="92075" tIns="46038" rIns="92075" bIns="46038" anchor="ctr"/>
          <a:lstStyle/>
          <a:p>
            <a:pPr algn="ctr" defTabSz="762000" eaLnBrk="0" hangingPunct="0">
              <a:lnSpc>
                <a:spcPct val="90000"/>
              </a:lnSpc>
            </a:pPr>
            <a:endParaRPr lang="en-US" sz="3500" b="1">
              <a:solidFill>
                <a:schemeClr val="bg1"/>
              </a:solidFill>
              <a:latin typeface="Arial" pitchFamily="34" charset="0"/>
            </a:endParaRPr>
          </a:p>
        </p:txBody>
      </p:sp>
      <p:grpSp>
        <p:nvGrpSpPr>
          <p:cNvPr id="2" name="Group 5"/>
          <p:cNvGrpSpPr/>
          <p:nvPr/>
        </p:nvGrpSpPr>
        <p:grpSpPr>
          <a:xfrm>
            <a:off x="350423" y="1201763"/>
            <a:ext cx="8437033" cy="3856033"/>
            <a:chOff x="677832" y="1201763"/>
            <a:chExt cx="7822671" cy="3856033"/>
          </a:xfrm>
        </p:grpSpPr>
        <p:sp>
          <p:nvSpPr>
            <p:cNvPr id="29705" name="Rectangle 699"/>
            <p:cNvSpPr>
              <a:spLocks noChangeArrowheads="1"/>
            </p:cNvSpPr>
            <p:nvPr/>
          </p:nvSpPr>
          <p:spPr bwMode="auto">
            <a:xfrm>
              <a:off x="7425766" y="3373461"/>
              <a:ext cx="21166" cy="3175"/>
            </a:xfrm>
            <a:prstGeom prst="rect">
              <a:avLst/>
            </a:prstGeom>
            <a:solidFill>
              <a:srgbClr val="000000"/>
            </a:solidFill>
            <a:ln w="9525">
              <a:noFill/>
              <a:miter lim="800000"/>
              <a:headEnd/>
              <a:tailEnd/>
            </a:ln>
          </p:spPr>
          <p:txBody>
            <a:bodyPr/>
            <a:lstStyle/>
            <a:p>
              <a:pPr algn="ctr" eaLnBrk="0" hangingPunct="0"/>
              <a:endParaRPr lang="en-US"/>
            </a:p>
          </p:txBody>
        </p:sp>
        <p:sp>
          <p:nvSpPr>
            <p:cNvPr id="29706" name="Rectangle 709"/>
            <p:cNvSpPr>
              <a:spLocks noChangeArrowheads="1"/>
            </p:cNvSpPr>
            <p:nvPr/>
          </p:nvSpPr>
          <p:spPr bwMode="auto">
            <a:xfrm>
              <a:off x="6391421" y="4537101"/>
              <a:ext cx="5644" cy="26987"/>
            </a:xfrm>
            <a:prstGeom prst="rect">
              <a:avLst/>
            </a:prstGeom>
            <a:solidFill>
              <a:srgbClr val="000000"/>
            </a:solidFill>
            <a:ln w="9525">
              <a:noFill/>
              <a:miter lim="800000"/>
              <a:headEnd/>
              <a:tailEnd/>
            </a:ln>
          </p:spPr>
          <p:txBody>
            <a:bodyPr/>
            <a:lstStyle/>
            <a:p>
              <a:pPr algn="ctr" eaLnBrk="0" hangingPunct="0"/>
              <a:endParaRPr lang="en-US"/>
            </a:p>
          </p:txBody>
        </p:sp>
        <p:grpSp>
          <p:nvGrpSpPr>
            <p:cNvPr id="3" name="Group 1019"/>
            <p:cNvGrpSpPr>
              <a:grpSpLocks/>
            </p:cNvGrpSpPr>
            <p:nvPr/>
          </p:nvGrpSpPr>
          <p:grpSpPr bwMode="auto">
            <a:xfrm>
              <a:off x="3102121" y="1250976"/>
              <a:ext cx="675922" cy="3373437"/>
              <a:chOff x="2219" y="1007"/>
              <a:chExt cx="479" cy="2125"/>
            </a:xfrm>
          </p:grpSpPr>
          <p:sp>
            <p:nvSpPr>
              <p:cNvPr id="30242" name="Freeform 819"/>
              <p:cNvSpPr>
                <a:spLocks/>
              </p:cNvSpPr>
              <p:nvPr/>
            </p:nvSpPr>
            <p:spPr bwMode="auto">
              <a:xfrm>
                <a:off x="2680" y="1007"/>
                <a:ext cx="10" cy="3"/>
              </a:xfrm>
              <a:custGeom>
                <a:avLst/>
                <a:gdLst>
                  <a:gd name="T0" fmla="*/ 10 w 10"/>
                  <a:gd name="T1" fmla="*/ 3 h 3"/>
                  <a:gd name="T2" fmla="*/ 0 w 10"/>
                  <a:gd name="T3" fmla="*/ 2 h 3"/>
                  <a:gd name="T4" fmla="*/ 0 w 10"/>
                  <a:gd name="T5" fmla="*/ 2 h 3"/>
                  <a:gd name="T6" fmla="*/ 0 w 10"/>
                  <a:gd name="T7" fmla="*/ 2 h 3"/>
                  <a:gd name="T8" fmla="*/ 0 w 10"/>
                  <a:gd name="T9" fmla="*/ 2 h 3"/>
                  <a:gd name="T10" fmla="*/ 0 w 10"/>
                  <a:gd name="T11" fmla="*/ 2 h 3"/>
                  <a:gd name="T12" fmla="*/ 0 w 10"/>
                  <a:gd name="T13" fmla="*/ 2 h 3"/>
                  <a:gd name="T14" fmla="*/ 0 w 10"/>
                  <a:gd name="T15" fmla="*/ 2 h 3"/>
                  <a:gd name="T16" fmla="*/ 0 w 10"/>
                  <a:gd name="T17" fmla="*/ 0 h 3"/>
                  <a:gd name="T18" fmla="*/ 0 w 10"/>
                  <a:gd name="T19" fmla="*/ 0 h 3"/>
                  <a:gd name="T20" fmla="*/ 1 w 10"/>
                  <a:gd name="T21" fmla="*/ 0 h 3"/>
                  <a:gd name="T22" fmla="*/ 3 w 10"/>
                  <a:gd name="T23" fmla="*/ 0 h 3"/>
                  <a:gd name="T24" fmla="*/ 5 w 10"/>
                  <a:gd name="T25" fmla="*/ 0 h 3"/>
                  <a:gd name="T26" fmla="*/ 5 w 10"/>
                  <a:gd name="T27" fmla="*/ 2 h 3"/>
                  <a:gd name="T28" fmla="*/ 7 w 10"/>
                  <a:gd name="T29" fmla="*/ 2 h 3"/>
                  <a:gd name="T30" fmla="*/ 9 w 10"/>
                  <a:gd name="T31" fmla="*/ 2 h 3"/>
                  <a:gd name="T32" fmla="*/ 9 w 10"/>
                  <a:gd name="T33" fmla="*/ 2 h 3"/>
                  <a:gd name="T34" fmla="*/ 10 w 10"/>
                  <a:gd name="T35" fmla="*/ 3 h 3"/>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0"/>
                  <a:gd name="T55" fmla="*/ 0 h 3"/>
                  <a:gd name="T56" fmla="*/ 10 w 10"/>
                  <a:gd name="T57" fmla="*/ 3 h 3"/>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0" h="3">
                    <a:moveTo>
                      <a:pt x="10" y="3"/>
                    </a:moveTo>
                    <a:lnTo>
                      <a:pt x="0" y="2"/>
                    </a:lnTo>
                    <a:lnTo>
                      <a:pt x="0" y="0"/>
                    </a:lnTo>
                    <a:lnTo>
                      <a:pt x="1" y="0"/>
                    </a:lnTo>
                    <a:lnTo>
                      <a:pt x="3" y="0"/>
                    </a:lnTo>
                    <a:lnTo>
                      <a:pt x="5" y="0"/>
                    </a:lnTo>
                    <a:lnTo>
                      <a:pt x="5" y="2"/>
                    </a:lnTo>
                    <a:lnTo>
                      <a:pt x="7" y="2"/>
                    </a:lnTo>
                    <a:lnTo>
                      <a:pt x="9" y="2"/>
                    </a:lnTo>
                    <a:lnTo>
                      <a:pt x="10" y="3"/>
                    </a:lnTo>
                    <a:close/>
                  </a:path>
                </a:pathLst>
              </a:custGeom>
              <a:solidFill>
                <a:srgbClr val="049AFF"/>
              </a:solidFill>
              <a:ln w="9525">
                <a:noFill/>
                <a:round/>
                <a:headEnd/>
                <a:tailEnd/>
              </a:ln>
            </p:spPr>
            <p:txBody>
              <a:bodyPr/>
              <a:lstStyle/>
              <a:p>
                <a:endParaRPr lang="en-US"/>
              </a:p>
            </p:txBody>
          </p:sp>
          <p:sp>
            <p:nvSpPr>
              <p:cNvPr id="30243" name="Freeform 820"/>
              <p:cNvSpPr>
                <a:spLocks/>
              </p:cNvSpPr>
              <p:nvPr/>
            </p:nvSpPr>
            <p:spPr bwMode="auto">
              <a:xfrm>
                <a:off x="2672" y="1007"/>
                <a:ext cx="24" cy="9"/>
              </a:xfrm>
              <a:custGeom>
                <a:avLst/>
                <a:gdLst>
                  <a:gd name="T0" fmla="*/ 24 w 24"/>
                  <a:gd name="T1" fmla="*/ 9 h 9"/>
                  <a:gd name="T2" fmla="*/ 0 w 24"/>
                  <a:gd name="T3" fmla="*/ 3 h 9"/>
                  <a:gd name="T4" fmla="*/ 0 w 24"/>
                  <a:gd name="T5" fmla="*/ 3 h 9"/>
                  <a:gd name="T6" fmla="*/ 2 w 24"/>
                  <a:gd name="T7" fmla="*/ 3 h 9"/>
                  <a:gd name="T8" fmla="*/ 2 w 24"/>
                  <a:gd name="T9" fmla="*/ 2 h 9"/>
                  <a:gd name="T10" fmla="*/ 4 w 24"/>
                  <a:gd name="T11" fmla="*/ 2 h 9"/>
                  <a:gd name="T12" fmla="*/ 4 w 24"/>
                  <a:gd name="T13" fmla="*/ 2 h 9"/>
                  <a:gd name="T14" fmla="*/ 6 w 24"/>
                  <a:gd name="T15" fmla="*/ 2 h 9"/>
                  <a:gd name="T16" fmla="*/ 6 w 24"/>
                  <a:gd name="T17" fmla="*/ 2 h 9"/>
                  <a:gd name="T18" fmla="*/ 8 w 24"/>
                  <a:gd name="T19" fmla="*/ 0 h 9"/>
                  <a:gd name="T20" fmla="*/ 9 w 24"/>
                  <a:gd name="T21" fmla="*/ 0 h 9"/>
                  <a:gd name="T22" fmla="*/ 13 w 24"/>
                  <a:gd name="T23" fmla="*/ 0 h 9"/>
                  <a:gd name="T24" fmla="*/ 15 w 24"/>
                  <a:gd name="T25" fmla="*/ 2 h 9"/>
                  <a:gd name="T26" fmla="*/ 17 w 24"/>
                  <a:gd name="T27" fmla="*/ 2 h 9"/>
                  <a:gd name="T28" fmla="*/ 18 w 24"/>
                  <a:gd name="T29" fmla="*/ 3 h 9"/>
                  <a:gd name="T30" fmla="*/ 20 w 24"/>
                  <a:gd name="T31" fmla="*/ 5 h 9"/>
                  <a:gd name="T32" fmla="*/ 22 w 24"/>
                  <a:gd name="T33" fmla="*/ 7 h 9"/>
                  <a:gd name="T34" fmla="*/ 24 w 24"/>
                  <a:gd name="T35" fmla="*/ 9 h 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4"/>
                  <a:gd name="T55" fmla="*/ 0 h 9"/>
                  <a:gd name="T56" fmla="*/ 24 w 24"/>
                  <a:gd name="T57" fmla="*/ 9 h 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4" h="9">
                    <a:moveTo>
                      <a:pt x="24" y="9"/>
                    </a:moveTo>
                    <a:lnTo>
                      <a:pt x="0" y="3"/>
                    </a:lnTo>
                    <a:lnTo>
                      <a:pt x="2" y="3"/>
                    </a:lnTo>
                    <a:lnTo>
                      <a:pt x="2" y="2"/>
                    </a:lnTo>
                    <a:lnTo>
                      <a:pt x="4" y="2"/>
                    </a:lnTo>
                    <a:lnTo>
                      <a:pt x="6" y="2"/>
                    </a:lnTo>
                    <a:lnTo>
                      <a:pt x="8" y="0"/>
                    </a:lnTo>
                    <a:lnTo>
                      <a:pt x="9" y="0"/>
                    </a:lnTo>
                    <a:lnTo>
                      <a:pt x="13" y="0"/>
                    </a:lnTo>
                    <a:lnTo>
                      <a:pt x="15" y="2"/>
                    </a:lnTo>
                    <a:lnTo>
                      <a:pt x="17" y="2"/>
                    </a:lnTo>
                    <a:lnTo>
                      <a:pt x="18" y="3"/>
                    </a:lnTo>
                    <a:lnTo>
                      <a:pt x="20" y="5"/>
                    </a:lnTo>
                    <a:lnTo>
                      <a:pt x="22" y="7"/>
                    </a:lnTo>
                    <a:lnTo>
                      <a:pt x="24" y="9"/>
                    </a:lnTo>
                    <a:close/>
                  </a:path>
                </a:pathLst>
              </a:custGeom>
              <a:solidFill>
                <a:srgbClr val="059BFF"/>
              </a:solidFill>
              <a:ln w="9525">
                <a:noFill/>
                <a:round/>
                <a:headEnd/>
                <a:tailEnd/>
              </a:ln>
            </p:spPr>
            <p:txBody>
              <a:bodyPr/>
              <a:lstStyle/>
              <a:p>
                <a:endParaRPr lang="en-US"/>
              </a:p>
            </p:txBody>
          </p:sp>
          <p:sp>
            <p:nvSpPr>
              <p:cNvPr id="30244" name="Freeform 821"/>
              <p:cNvSpPr>
                <a:spLocks/>
              </p:cNvSpPr>
              <p:nvPr/>
            </p:nvSpPr>
            <p:spPr bwMode="auto">
              <a:xfrm>
                <a:off x="2667" y="1009"/>
                <a:ext cx="31" cy="10"/>
              </a:xfrm>
              <a:custGeom>
                <a:avLst/>
                <a:gdLst>
                  <a:gd name="T0" fmla="*/ 23 w 31"/>
                  <a:gd name="T1" fmla="*/ 1 h 10"/>
                  <a:gd name="T2" fmla="*/ 13 w 31"/>
                  <a:gd name="T3" fmla="*/ 0 h 10"/>
                  <a:gd name="T4" fmla="*/ 11 w 31"/>
                  <a:gd name="T5" fmla="*/ 0 h 10"/>
                  <a:gd name="T6" fmla="*/ 9 w 31"/>
                  <a:gd name="T7" fmla="*/ 0 h 10"/>
                  <a:gd name="T8" fmla="*/ 7 w 31"/>
                  <a:gd name="T9" fmla="*/ 0 h 10"/>
                  <a:gd name="T10" fmla="*/ 7 w 31"/>
                  <a:gd name="T11" fmla="*/ 1 h 10"/>
                  <a:gd name="T12" fmla="*/ 5 w 31"/>
                  <a:gd name="T13" fmla="*/ 1 h 10"/>
                  <a:gd name="T14" fmla="*/ 4 w 31"/>
                  <a:gd name="T15" fmla="*/ 3 h 10"/>
                  <a:gd name="T16" fmla="*/ 2 w 31"/>
                  <a:gd name="T17" fmla="*/ 5 h 10"/>
                  <a:gd name="T18" fmla="*/ 0 w 31"/>
                  <a:gd name="T19" fmla="*/ 5 h 10"/>
                  <a:gd name="T20" fmla="*/ 31 w 31"/>
                  <a:gd name="T21" fmla="*/ 10 h 10"/>
                  <a:gd name="T22" fmla="*/ 29 w 31"/>
                  <a:gd name="T23" fmla="*/ 8 h 10"/>
                  <a:gd name="T24" fmla="*/ 29 w 31"/>
                  <a:gd name="T25" fmla="*/ 7 h 10"/>
                  <a:gd name="T26" fmla="*/ 29 w 31"/>
                  <a:gd name="T27" fmla="*/ 7 h 10"/>
                  <a:gd name="T28" fmla="*/ 27 w 31"/>
                  <a:gd name="T29" fmla="*/ 5 h 10"/>
                  <a:gd name="T30" fmla="*/ 27 w 31"/>
                  <a:gd name="T31" fmla="*/ 3 h 10"/>
                  <a:gd name="T32" fmla="*/ 25 w 31"/>
                  <a:gd name="T33" fmla="*/ 3 h 10"/>
                  <a:gd name="T34" fmla="*/ 25 w 31"/>
                  <a:gd name="T35" fmla="*/ 1 h 10"/>
                  <a:gd name="T36" fmla="*/ 23 w 31"/>
                  <a:gd name="T37" fmla="*/ 1 h 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1"/>
                  <a:gd name="T58" fmla="*/ 0 h 10"/>
                  <a:gd name="T59" fmla="*/ 31 w 31"/>
                  <a:gd name="T60" fmla="*/ 10 h 1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1" h="10">
                    <a:moveTo>
                      <a:pt x="23" y="1"/>
                    </a:moveTo>
                    <a:lnTo>
                      <a:pt x="13" y="0"/>
                    </a:lnTo>
                    <a:lnTo>
                      <a:pt x="11" y="0"/>
                    </a:lnTo>
                    <a:lnTo>
                      <a:pt x="9" y="0"/>
                    </a:lnTo>
                    <a:lnTo>
                      <a:pt x="7" y="0"/>
                    </a:lnTo>
                    <a:lnTo>
                      <a:pt x="7" y="1"/>
                    </a:lnTo>
                    <a:lnTo>
                      <a:pt x="5" y="1"/>
                    </a:lnTo>
                    <a:lnTo>
                      <a:pt x="4" y="3"/>
                    </a:lnTo>
                    <a:lnTo>
                      <a:pt x="2" y="5"/>
                    </a:lnTo>
                    <a:lnTo>
                      <a:pt x="0" y="5"/>
                    </a:lnTo>
                    <a:lnTo>
                      <a:pt x="31" y="10"/>
                    </a:lnTo>
                    <a:lnTo>
                      <a:pt x="29" y="8"/>
                    </a:lnTo>
                    <a:lnTo>
                      <a:pt x="29" y="7"/>
                    </a:lnTo>
                    <a:lnTo>
                      <a:pt x="27" y="5"/>
                    </a:lnTo>
                    <a:lnTo>
                      <a:pt x="27" y="3"/>
                    </a:lnTo>
                    <a:lnTo>
                      <a:pt x="25" y="3"/>
                    </a:lnTo>
                    <a:lnTo>
                      <a:pt x="25" y="1"/>
                    </a:lnTo>
                    <a:lnTo>
                      <a:pt x="23" y="1"/>
                    </a:lnTo>
                    <a:close/>
                  </a:path>
                </a:pathLst>
              </a:custGeom>
              <a:solidFill>
                <a:srgbClr val="069BFF"/>
              </a:solidFill>
              <a:ln w="9525">
                <a:noFill/>
                <a:round/>
                <a:headEnd/>
                <a:tailEnd/>
              </a:ln>
            </p:spPr>
            <p:txBody>
              <a:bodyPr/>
              <a:lstStyle/>
              <a:p>
                <a:endParaRPr lang="en-US"/>
              </a:p>
            </p:txBody>
          </p:sp>
          <p:sp>
            <p:nvSpPr>
              <p:cNvPr id="30245" name="Freeform 822"/>
              <p:cNvSpPr>
                <a:spLocks/>
              </p:cNvSpPr>
              <p:nvPr/>
            </p:nvSpPr>
            <p:spPr bwMode="auto">
              <a:xfrm>
                <a:off x="2664" y="1010"/>
                <a:ext cx="34" cy="15"/>
              </a:xfrm>
              <a:custGeom>
                <a:avLst/>
                <a:gdLst>
                  <a:gd name="T0" fmla="*/ 32 w 34"/>
                  <a:gd name="T1" fmla="*/ 6 h 15"/>
                  <a:gd name="T2" fmla="*/ 8 w 34"/>
                  <a:gd name="T3" fmla="*/ 0 h 15"/>
                  <a:gd name="T4" fmla="*/ 7 w 34"/>
                  <a:gd name="T5" fmla="*/ 2 h 15"/>
                  <a:gd name="T6" fmla="*/ 7 w 34"/>
                  <a:gd name="T7" fmla="*/ 2 h 15"/>
                  <a:gd name="T8" fmla="*/ 5 w 34"/>
                  <a:gd name="T9" fmla="*/ 4 h 15"/>
                  <a:gd name="T10" fmla="*/ 3 w 34"/>
                  <a:gd name="T11" fmla="*/ 4 h 15"/>
                  <a:gd name="T12" fmla="*/ 3 w 34"/>
                  <a:gd name="T13" fmla="*/ 6 h 15"/>
                  <a:gd name="T14" fmla="*/ 1 w 34"/>
                  <a:gd name="T15" fmla="*/ 6 h 15"/>
                  <a:gd name="T16" fmla="*/ 0 w 34"/>
                  <a:gd name="T17" fmla="*/ 7 h 15"/>
                  <a:gd name="T18" fmla="*/ 0 w 34"/>
                  <a:gd name="T19" fmla="*/ 7 h 15"/>
                  <a:gd name="T20" fmla="*/ 34 w 34"/>
                  <a:gd name="T21" fmla="*/ 15 h 15"/>
                  <a:gd name="T22" fmla="*/ 34 w 34"/>
                  <a:gd name="T23" fmla="*/ 13 h 15"/>
                  <a:gd name="T24" fmla="*/ 34 w 34"/>
                  <a:gd name="T25" fmla="*/ 11 h 15"/>
                  <a:gd name="T26" fmla="*/ 34 w 34"/>
                  <a:gd name="T27" fmla="*/ 11 h 15"/>
                  <a:gd name="T28" fmla="*/ 34 w 34"/>
                  <a:gd name="T29" fmla="*/ 9 h 15"/>
                  <a:gd name="T30" fmla="*/ 32 w 34"/>
                  <a:gd name="T31" fmla="*/ 7 h 15"/>
                  <a:gd name="T32" fmla="*/ 32 w 34"/>
                  <a:gd name="T33" fmla="*/ 7 h 15"/>
                  <a:gd name="T34" fmla="*/ 32 w 34"/>
                  <a:gd name="T35" fmla="*/ 6 h 15"/>
                  <a:gd name="T36" fmla="*/ 32 w 34"/>
                  <a:gd name="T37" fmla="*/ 6 h 1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4"/>
                  <a:gd name="T58" fmla="*/ 0 h 15"/>
                  <a:gd name="T59" fmla="*/ 34 w 34"/>
                  <a:gd name="T60" fmla="*/ 15 h 1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4" h="15">
                    <a:moveTo>
                      <a:pt x="32" y="6"/>
                    </a:moveTo>
                    <a:lnTo>
                      <a:pt x="8" y="0"/>
                    </a:lnTo>
                    <a:lnTo>
                      <a:pt x="7" y="2"/>
                    </a:lnTo>
                    <a:lnTo>
                      <a:pt x="5" y="4"/>
                    </a:lnTo>
                    <a:lnTo>
                      <a:pt x="3" y="4"/>
                    </a:lnTo>
                    <a:lnTo>
                      <a:pt x="3" y="6"/>
                    </a:lnTo>
                    <a:lnTo>
                      <a:pt x="1" y="6"/>
                    </a:lnTo>
                    <a:lnTo>
                      <a:pt x="0" y="7"/>
                    </a:lnTo>
                    <a:lnTo>
                      <a:pt x="34" y="15"/>
                    </a:lnTo>
                    <a:lnTo>
                      <a:pt x="34" y="13"/>
                    </a:lnTo>
                    <a:lnTo>
                      <a:pt x="34" y="11"/>
                    </a:lnTo>
                    <a:lnTo>
                      <a:pt x="34" y="9"/>
                    </a:lnTo>
                    <a:lnTo>
                      <a:pt x="32" y="7"/>
                    </a:lnTo>
                    <a:lnTo>
                      <a:pt x="32" y="6"/>
                    </a:lnTo>
                    <a:close/>
                  </a:path>
                </a:pathLst>
              </a:custGeom>
              <a:solidFill>
                <a:srgbClr val="079BFF"/>
              </a:solidFill>
              <a:ln w="9525">
                <a:noFill/>
                <a:round/>
                <a:headEnd/>
                <a:tailEnd/>
              </a:ln>
            </p:spPr>
            <p:txBody>
              <a:bodyPr/>
              <a:lstStyle/>
              <a:p>
                <a:endParaRPr lang="en-US"/>
              </a:p>
            </p:txBody>
          </p:sp>
          <p:sp>
            <p:nvSpPr>
              <p:cNvPr id="30246" name="Freeform 823"/>
              <p:cNvSpPr>
                <a:spLocks/>
              </p:cNvSpPr>
              <p:nvPr/>
            </p:nvSpPr>
            <p:spPr bwMode="auto">
              <a:xfrm>
                <a:off x="2658" y="1014"/>
                <a:ext cx="40" cy="14"/>
              </a:xfrm>
              <a:custGeom>
                <a:avLst/>
                <a:gdLst>
                  <a:gd name="T0" fmla="*/ 40 w 40"/>
                  <a:gd name="T1" fmla="*/ 5 h 14"/>
                  <a:gd name="T2" fmla="*/ 9 w 40"/>
                  <a:gd name="T3" fmla="*/ 0 h 14"/>
                  <a:gd name="T4" fmla="*/ 7 w 40"/>
                  <a:gd name="T5" fmla="*/ 2 h 14"/>
                  <a:gd name="T6" fmla="*/ 7 w 40"/>
                  <a:gd name="T7" fmla="*/ 2 h 14"/>
                  <a:gd name="T8" fmla="*/ 6 w 40"/>
                  <a:gd name="T9" fmla="*/ 3 h 14"/>
                  <a:gd name="T10" fmla="*/ 6 w 40"/>
                  <a:gd name="T11" fmla="*/ 3 h 14"/>
                  <a:gd name="T12" fmla="*/ 4 w 40"/>
                  <a:gd name="T13" fmla="*/ 5 h 14"/>
                  <a:gd name="T14" fmla="*/ 4 w 40"/>
                  <a:gd name="T15" fmla="*/ 5 h 14"/>
                  <a:gd name="T16" fmla="*/ 2 w 40"/>
                  <a:gd name="T17" fmla="*/ 7 h 14"/>
                  <a:gd name="T18" fmla="*/ 0 w 40"/>
                  <a:gd name="T19" fmla="*/ 9 h 14"/>
                  <a:gd name="T20" fmla="*/ 40 w 40"/>
                  <a:gd name="T21" fmla="*/ 14 h 14"/>
                  <a:gd name="T22" fmla="*/ 40 w 40"/>
                  <a:gd name="T23" fmla="*/ 14 h 14"/>
                  <a:gd name="T24" fmla="*/ 40 w 40"/>
                  <a:gd name="T25" fmla="*/ 12 h 14"/>
                  <a:gd name="T26" fmla="*/ 40 w 40"/>
                  <a:gd name="T27" fmla="*/ 11 h 14"/>
                  <a:gd name="T28" fmla="*/ 40 w 40"/>
                  <a:gd name="T29" fmla="*/ 11 h 14"/>
                  <a:gd name="T30" fmla="*/ 40 w 40"/>
                  <a:gd name="T31" fmla="*/ 9 h 14"/>
                  <a:gd name="T32" fmla="*/ 40 w 40"/>
                  <a:gd name="T33" fmla="*/ 7 h 14"/>
                  <a:gd name="T34" fmla="*/ 40 w 40"/>
                  <a:gd name="T35" fmla="*/ 7 h 14"/>
                  <a:gd name="T36" fmla="*/ 40 w 40"/>
                  <a:gd name="T37" fmla="*/ 5 h 1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0"/>
                  <a:gd name="T58" fmla="*/ 0 h 14"/>
                  <a:gd name="T59" fmla="*/ 40 w 40"/>
                  <a:gd name="T60" fmla="*/ 14 h 1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0" h="14">
                    <a:moveTo>
                      <a:pt x="40" y="5"/>
                    </a:moveTo>
                    <a:lnTo>
                      <a:pt x="9" y="0"/>
                    </a:lnTo>
                    <a:lnTo>
                      <a:pt x="7" y="2"/>
                    </a:lnTo>
                    <a:lnTo>
                      <a:pt x="6" y="3"/>
                    </a:lnTo>
                    <a:lnTo>
                      <a:pt x="4" y="5"/>
                    </a:lnTo>
                    <a:lnTo>
                      <a:pt x="2" y="7"/>
                    </a:lnTo>
                    <a:lnTo>
                      <a:pt x="0" y="9"/>
                    </a:lnTo>
                    <a:lnTo>
                      <a:pt x="40" y="14"/>
                    </a:lnTo>
                    <a:lnTo>
                      <a:pt x="40" y="12"/>
                    </a:lnTo>
                    <a:lnTo>
                      <a:pt x="40" y="11"/>
                    </a:lnTo>
                    <a:lnTo>
                      <a:pt x="40" y="9"/>
                    </a:lnTo>
                    <a:lnTo>
                      <a:pt x="40" y="7"/>
                    </a:lnTo>
                    <a:lnTo>
                      <a:pt x="40" y="5"/>
                    </a:lnTo>
                    <a:close/>
                  </a:path>
                </a:pathLst>
              </a:custGeom>
              <a:solidFill>
                <a:srgbClr val="089CFF"/>
              </a:solidFill>
              <a:ln w="9525">
                <a:noFill/>
                <a:round/>
                <a:headEnd/>
                <a:tailEnd/>
              </a:ln>
            </p:spPr>
            <p:txBody>
              <a:bodyPr/>
              <a:lstStyle/>
              <a:p>
                <a:endParaRPr lang="en-US"/>
              </a:p>
            </p:txBody>
          </p:sp>
          <p:sp>
            <p:nvSpPr>
              <p:cNvPr id="30247" name="Freeform 824"/>
              <p:cNvSpPr>
                <a:spLocks/>
              </p:cNvSpPr>
              <p:nvPr/>
            </p:nvSpPr>
            <p:spPr bwMode="auto">
              <a:xfrm>
                <a:off x="2655" y="1017"/>
                <a:ext cx="43" cy="17"/>
              </a:xfrm>
              <a:custGeom>
                <a:avLst/>
                <a:gdLst>
                  <a:gd name="T0" fmla="*/ 43 w 43"/>
                  <a:gd name="T1" fmla="*/ 8 h 17"/>
                  <a:gd name="T2" fmla="*/ 9 w 43"/>
                  <a:gd name="T3" fmla="*/ 0 h 17"/>
                  <a:gd name="T4" fmla="*/ 7 w 43"/>
                  <a:gd name="T5" fmla="*/ 2 h 17"/>
                  <a:gd name="T6" fmla="*/ 7 w 43"/>
                  <a:gd name="T7" fmla="*/ 2 h 17"/>
                  <a:gd name="T8" fmla="*/ 5 w 43"/>
                  <a:gd name="T9" fmla="*/ 4 h 17"/>
                  <a:gd name="T10" fmla="*/ 3 w 43"/>
                  <a:gd name="T11" fmla="*/ 4 h 17"/>
                  <a:gd name="T12" fmla="*/ 3 w 43"/>
                  <a:gd name="T13" fmla="*/ 6 h 17"/>
                  <a:gd name="T14" fmla="*/ 1 w 43"/>
                  <a:gd name="T15" fmla="*/ 8 h 17"/>
                  <a:gd name="T16" fmla="*/ 1 w 43"/>
                  <a:gd name="T17" fmla="*/ 8 h 17"/>
                  <a:gd name="T18" fmla="*/ 0 w 43"/>
                  <a:gd name="T19" fmla="*/ 9 h 17"/>
                  <a:gd name="T20" fmla="*/ 43 w 43"/>
                  <a:gd name="T21" fmla="*/ 17 h 17"/>
                  <a:gd name="T22" fmla="*/ 43 w 43"/>
                  <a:gd name="T23" fmla="*/ 15 h 17"/>
                  <a:gd name="T24" fmla="*/ 43 w 43"/>
                  <a:gd name="T25" fmla="*/ 15 h 17"/>
                  <a:gd name="T26" fmla="*/ 43 w 43"/>
                  <a:gd name="T27" fmla="*/ 13 h 17"/>
                  <a:gd name="T28" fmla="*/ 43 w 43"/>
                  <a:gd name="T29" fmla="*/ 11 h 17"/>
                  <a:gd name="T30" fmla="*/ 43 w 43"/>
                  <a:gd name="T31" fmla="*/ 11 h 17"/>
                  <a:gd name="T32" fmla="*/ 43 w 43"/>
                  <a:gd name="T33" fmla="*/ 9 h 17"/>
                  <a:gd name="T34" fmla="*/ 43 w 43"/>
                  <a:gd name="T35" fmla="*/ 8 h 17"/>
                  <a:gd name="T36" fmla="*/ 43 w 43"/>
                  <a:gd name="T37" fmla="*/ 8 h 1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3"/>
                  <a:gd name="T58" fmla="*/ 0 h 17"/>
                  <a:gd name="T59" fmla="*/ 43 w 43"/>
                  <a:gd name="T60" fmla="*/ 17 h 1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3" h="17">
                    <a:moveTo>
                      <a:pt x="43" y="8"/>
                    </a:moveTo>
                    <a:lnTo>
                      <a:pt x="9" y="0"/>
                    </a:lnTo>
                    <a:lnTo>
                      <a:pt x="7" y="2"/>
                    </a:lnTo>
                    <a:lnTo>
                      <a:pt x="5" y="4"/>
                    </a:lnTo>
                    <a:lnTo>
                      <a:pt x="3" y="4"/>
                    </a:lnTo>
                    <a:lnTo>
                      <a:pt x="3" y="6"/>
                    </a:lnTo>
                    <a:lnTo>
                      <a:pt x="1" y="8"/>
                    </a:lnTo>
                    <a:lnTo>
                      <a:pt x="0" y="9"/>
                    </a:lnTo>
                    <a:lnTo>
                      <a:pt x="43" y="17"/>
                    </a:lnTo>
                    <a:lnTo>
                      <a:pt x="43" y="15"/>
                    </a:lnTo>
                    <a:lnTo>
                      <a:pt x="43" y="13"/>
                    </a:lnTo>
                    <a:lnTo>
                      <a:pt x="43" y="11"/>
                    </a:lnTo>
                    <a:lnTo>
                      <a:pt x="43" y="9"/>
                    </a:lnTo>
                    <a:lnTo>
                      <a:pt x="43" y="8"/>
                    </a:lnTo>
                    <a:close/>
                  </a:path>
                </a:pathLst>
              </a:custGeom>
              <a:solidFill>
                <a:srgbClr val="099CFF"/>
              </a:solidFill>
              <a:ln w="9525">
                <a:noFill/>
                <a:round/>
                <a:headEnd/>
                <a:tailEnd/>
              </a:ln>
            </p:spPr>
            <p:txBody>
              <a:bodyPr/>
              <a:lstStyle/>
              <a:p>
                <a:endParaRPr lang="en-US"/>
              </a:p>
            </p:txBody>
          </p:sp>
          <p:sp>
            <p:nvSpPr>
              <p:cNvPr id="30248" name="Freeform 825"/>
              <p:cNvSpPr>
                <a:spLocks/>
              </p:cNvSpPr>
              <p:nvPr/>
            </p:nvSpPr>
            <p:spPr bwMode="auto">
              <a:xfrm>
                <a:off x="2651" y="1023"/>
                <a:ext cx="47" cy="14"/>
              </a:xfrm>
              <a:custGeom>
                <a:avLst/>
                <a:gdLst>
                  <a:gd name="T0" fmla="*/ 47 w 47"/>
                  <a:gd name="T1" fmla="*/ 5 h 14"/>
                  <a:gd name="T2" fmla="*/ 7 w 47"/>
                  <a:gd name="T3" fmla="*/ 0 h 14"/>
                  <a:gd name="T4" fmla="*/ 7 w 47"/>
                  <a:gd name="T5" fmla="*/ 0 h 14"/>
                  <a:gd name="T6" fmla="*/ 5 w 47"/>
                  <a:gd name="T7" fmla="*/ 2 h 14"/>
                  <a:gd name="T8" fmla="*/ 5 w 47"/>
                  <a:gd name="T9" fmla="*/ 2 h 14"/>
                  <a:gd name="T10" fmla="*/ 4 w 47"/>
                  <a:gd name="T11" fmla="*/ 3 h 14"/>
                  <a:gd name="T12" fmla="*/ 4 w 47"/>
                  <a:gd name="T13" fmla="*/ 3 h 14"/>
                  <a:gd name="T14" fmla="*/ 2 w 47"/>
                  <a:gd name="T15" fmla="*/ 5 h 14"/>
                  <a:gd name="T16" fmla="*/ 2 w 47"/>
                  <a:gd name="T17" fmla="*/ 5 h 14"/>
                  <a:gd name="T18" fmla="*/ 0 w 47"/>
                  <a:gd name="T19" fmla="*/ 7 h 14"/>
                  <a:gd name="T20" fmla="*/ 2 w 47"/>
                  <a:gd name="T21" fmla="*/ 7 h 14"/>
                  <a:gd name="T22" fmla="*/ 47 w 47"/>
                  <a:gd name="T23" fmla="*/ 14 h 14"/>
                  <a:gd name="T24" fmla="*/ 47 w 47"/>
                  <a:gd name="T25" fmla="*/ 14 h 14"/>
                  <a:gd name="T26" fmla="*/ 47 w 47"/>
                  <a:gd name="T27" fmla="*/ 12 h 14"/>
                  <a:gd name="T28" fmla="*/ 47 w 47"/>
                  <a:gd name="T29" fmla="*/ 11 h 14"/>
                  <a:gd name="T30" fmla="*/ 47 w 47"/>
                  <a:gd name="T31" fmla="*/ 11 h 14"/>
                  <a:gd name="T32" fmla="*/ 47 w 47"/>
                  <a:gd name="T33" fmla="*/ 9 h 14"/>
                  <a:gd name="T34" fmla="*/ 47 w 47"/>
                  <a:gd name="T35" fmla="*/ 9 h 14"/>
                  <a:gd name="T36" fmla="*/ 47 w 47"/>
                  <a:gd name="T37" fmla="*/ 7 h 14"/>
                  <a:gd name="T38" fmla="*/ 47 w 47"/>
                  <a:gd name="T39" fmla="*/ 5 h 14"/>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7"/>
                  <a:gd name="T61" fmla="*/ 0 h 14"/>
                  <a:gd name="T62" fmla="*/ 47 w 47"/>
                  <a:gd name="T63" fmla="*/ 14 h 14"/>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7" h="14">
                    <a:moveTo>
                      <a:pt x="47" y="5"/>
                    </a:moveTo>
                    <a:lnTo>
                      <a:pt x="7" y="0"/>
                    </a:lnTo>
                    <a:lnTo>
                      <a:pt x="5" y="2"/>
                    </a:lnTo>
                    <a:lnTo>
                      <a:pt x="4" y="3"/>
                    </a:lnTo>
                    <a:lnTo>
                      <a:pt x="2" y="5"/>
                    </a:lnTo>
                    <a:lnTo>
                      <a:pt x="0" y="7"/>
                    </a:lnTo>
                    <a:lnTo>
                      <a:pt x="2" y="7"/>
                    </a:lnTo>
                    <a:lnTo>
                      <a:pt x="47" y="14"/>
                    </a:lnTo>
                    <a:lnTo>
                      <a:pt x="47" y="12"/>
                    </a:lnTo>
                    <a:lnTo>
                      <a:pt x="47" y="11"/>
                    </a:lnTo>
                    <a:lnTo>
                      <a:pt x="47" y="9"/>
                    </a:lnTo>
                    <a:lnTo>
                      <a:pt x="47" y="7"/>
                    </a:lnTo>
                    <a:lnTo>
                      <a:pt x="47" y="5"/>
                    </a:lnTo>
                    <a:close/>
                  </a:path>
                </a:pathLst>
              </a:custGeom>
              <a:solidFill>
                <a:srgbClr val="0A9DFF"/>
              </a:solidFill>
              <a:ln w="9525">
                <a:noFill/>
                <a:round/>
                <a:headEnd/>
                <a:tailEnd/>
              </a:ln>
            </p:spPr>
            <p:txBody>
              <a:bodyPr/>
              <a:lstStyle/>
              <a:p>
                <a:endParaRPr lang="en-US"/>
              </a:p>
            </p:txBody>
          </p:sp>
          <p:sp>
            <p:nvSpPr>
              <p:cNvPr id="30249" name="Freeform 826"/>
              <p:cNvSpPr>
                <a:spLocks/>
              </p:cNvSpPr>
              <p:nvPr/>
            </p:nvSpPr>
            <p:spPr bwMode="auto">
              <a:xfrm>
                <a:off x="2649" y="1026"/>
                <a:ext cx="49" cy="17"/>
              </a:xfrm>
              <a:custGeom>
                <a:avLst/>
                <a:gdLst>
                  <a:gd name="T0" fmla="*/ 49 w 49"/>
                  <a:gd name="T1" fmla="*/ 8 h 17"/>
                  <a:gd name="T2" fmla="*/ 6 w 49"/>
                  <a:gd name="T3" fmla="*/ 0 h 17"/>
                  <a:gd name="T4" fmla="*/ 6 w 49"/>
                  <a:gd name="T5" fmla="*/ 0 h 17"/>
                  <a:gd name="T6" fmla="*/ 4 w 49"/>
                  <a:gd name="T7" fmla="*/ 2 h 17"/>
                  <a:gd name="T8" fmla="*/ 4 w 49"/>
                  <a:gd name="T9" fmla="*/ 2 h 17"/>
                  <a:gd name="T10" fmla="*/ 2 w 49"/>
                  <a:gd name="T11" fmla="*/ 4 h 17"/>
                  <a:gd name="T12" fmla="*/ 2 w 49"/>
                  <a:gd name="T13" fmla="*/ 4 h 17"/>
                  <a:gd name="T14" fmla="*/ 0 w 49"/>
                  <a:gd name="T15" fmla="*/ 6 h 17"/>
                  <a:gd name="T16" fmla="*/ 0 w 49"/>
                  <a:gd name="T17" fmla="*/ 8 h 17"/>
                  <a:gd name="T18" fmla="*/ 0 w 49"/>
                  <a:gd name="T19" fmla="*/ 8 h 17"/>
                  <a:gd name="T20" fmla="*/ 4 w 49"/>
                  <a:gd name="T21" fmla="*/ 8 h 17"/>
                  <a:gd name="T22" fmla="*/ 49 w 49"/>
                  <a:gd name="T23" fmla="*/ 17 h 17"/>
                  <a:gd name="T24" fmla="*/ 49 w 49"/>
                  <a:gd name="T25" fmla="*/ 15 h 17"/>
                  <a:gd name="T26" fmla="*/ 49 w 49"/>
                  <a:gd name="T27" fmla="*/ 15 h 17"/>
                  <a:gd name="T28" fmla="*/ 49 w 49"/>
                  <a:gd name="T29" fmla="*/ 13 h 17"/>
                  <a:gd name="T30" fmla="*/ 49 w 49"/>
                  <a:gd name="T31" fmla="*/ 11 h 17"/>
                  <a:gd name="T32" fmla="*/ 49 w 49"/>
                  <a:gd name="T33" fmla="*/ 11 h 17"/>
                  <a:gd name="T34" fmla="*/ 49 w 49"/>
                  <a:gd name="T35" fmla="*/ 9 h 17"/>
                  <a:gd name="T36" fmla="*/ 49 w 49"/>
                  <a:gd name="T37" fmla="*/ 9 h 17"/>
                  <a:gd name="T38" fmla="*/ 49 w 49"/>
                  <a:gd name="T39" fmla="*/ 8 h 17"/>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49"/>
                  <a:gd name="T61" fmla="*/ 0 h 17"/>
                  <a:gd name="T62" fmla="*/ 49 w 49"/>
                  <a:gd name="T63" fmla="*/ 17 h 17"/>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49" h="17">
                    <a:moveTo>
                      <a:pt x="49" y="8"/>
                    </a:moveTo>
                    <a:lnTo>
                      <a:pt x="6" y="0"/>
                    </a:lnTo>
                    <a:lnTo>
                      <a:pt x="4" y="2"/>
                    </a:lnTo>
                    <a:lnTo>
                      <a:pt x="2" y="4"/>
                    </a:lnTo>
                    <a:lnTo>
                      <a:pt x="0" y="6"/>
                    </a:lnTo>
                    <a:lnTo>
                      <a:pt x="0" y="8"/>
                    </a:lnTo>
                    <a:lnTo>
                      <a:pt x="4" y="8"/>
                    </a:lnTo>
                    <a:lnTo>
                      <a:pt x="49" y="17"/>
                    </a:lnTo>
                    <a:lnTo>
                      <a:pt x="49" y="15"/>
                    </a:lnTo>
                    <a:lnTo>
                      <a:pt x="49" y="13"/>
                    </a:lnTo>
                    <a:lnTo>
                      <a:pt x="49" y="11"/>
                    </a:lnTo>
                    <a:lnTo>
                      <a:pt x="49" y="9"/>
                    </a:lnTo>
                    <a:lnTo>
                      <a:pt x="49" y="8"/>
                    </a:lnTo>
                    <a:close/>
                  </a:path>
                </a:pathLst>
              </a:custGeom>
              <a:solidFill>
                <a:srgbClr val="0B9DFF"/>
              </a:solidFill>
              <a:ln w="9525">
                <a:noFill/>
                <a:round/>
                <a:headEnd/>
                <a:tailEnd/>
              </a:ln>
            </p:spPr>
            <p:txBody>
              <a:bodyPr/>
              <a:lstStyle/>
              <a:p>
                <a:endParaRPr lang="en-US"/>
              </a:p>
            </p:txBody>
          </p:sp>
          <p:sp>
            <p:nvSpPr>
              <p:cNvPr id="30250" name="Freeform 827"/>
              <p:cNvSpPr>
                <a:spLocks/>
              </p:cNvSpPr>
              <p:nvPr/>
            </p:nvSpPr>
            <p:spPr bwMode="auto">
              <a:xfrm>
                <a:off x="2646" y="1030"/>
                <a:ext cx="52" cy="16"/>
              </a:xfrm>
              <a:custGeom>
                <a:avLst/>
                <a:gdLst>
                  <a:gd name="T0" fmla="*/ 52 w 52"/>
                  <a:gd name="T1" fmla="*/ 7 h 16"/>
                  <a:gd name="T2" fmla="*/ 7 w 52"/>
                  <a:gd name="T3" fmla="*/ 0 h 16"/>
                  <a:gd name="T4" fmla="*/ 5 w 52"/>
                  <a:gd name="T5" fmla="*/ 0 h 16"/>
                  <a:gd name="T6" fmla="*/ 5 w 52"/>
                  <a:gd name="T7" fmla="*/ 0 h 16"/>
                  <a:gd name="T8" fmla="*/ 3 w 52"/>
                  <a:gd name="T9" fmla="*/ 2 h 16"/>
                  <a:gd name="T10" fmla="*/ 3 w 52"/>
                  <a:gd name="T11" fmla="*/ 2 h 16"/>
                  <a:gd name="T12" fmla="*/ 3 w 52"/>
                  <a:gd name="T13" fmla="*/ 4 h 16"/>
                  <a:gd name="T14" fmla="*/ 1 w 52"/>
                  <a:gd name="T15" fmla="*/ 5 h 16"/>
                  <a:gd name="T16" fmla="*/ 1 w 52"/>
                  <a:gd name="T17" fmla="*/ 5 h 16"/>
                  <a:gd name="T18" fmla="*/ 0 w 52"/>
                  <a:gd name="T19" fmla="*/ 7 h 16"/>
                  <a:gd name="T20" fmla="*/ 0 w 52"/>
                  <a:gd name="T21" fmla="*/ 7 h 16"/>
                  <a:gd name="T22" fmla="*/ 5 w 52"/>
                  <a:gd name="T23" fmla="*/ 9 h 16"/>
                  <a:gd name="T24" fmla="*/ 50 w 52"/>
                  <a:gd name="T25" fmla="*/ 16 h 16"/>
                  <a:gd name="T26" fmla="*/ 50 w 52"/>
                  <a:gd name="T27" fmla="*/ 16 h 16"/>
                  <a:gd name="T28" fmla="*/ 52 w 52"/>
                  <a:gd name="T29" fmla="*/ 14 h 16"/>
                  <a:gd name="T30" fmla="*/ 52 w 52"/>
                  <a:gd name="T31" fmla="*/ 13 h 16"/>
                  <a:gd name="T32" fmla="*/ 52 w 52"/>
                  <a:gd name="T33" fmla="*/ 13 h 16"/>
                  <a:gd name="T34" fmla="*/ 52 w 52"/>
                  <a:gd name="T35" fmla="*/ 11 h 16"/>
                  <a:gd name="T36" fmla="*/ 52 w 52"/>
                  <a:gd name="T37" fmla="*/ 11 h 16"/>
                  <a:gd name="T38" fmla="*/ 52 w 52"/>
                  <a:gd name="T39" fmla="*/ 9 h 16"/>
                  <a:gd name="T40" fmla="*/ 52 w 52"/>
                  <a:gd name="T41" fmla="*/ 7 h 1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2"/>
                  <a:gd name="T64" fmla="*/ 0 h 16"/>
                  <a:gd name="T65" fmla="*/ 52 w 52"/>
                  <a:gd name="T66" fmla="*/ 16 h 1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2" h="16">
                    <a:moveTo>
                      <a:pt x="52" y="7"/>
                    </a:moveTo>
                    <a:lnTo>
                      <a:pt x="7" y="0"/>
                    </a:lnTo>
                    <a:lnTo>
                      <a:pt x="5" y="0"/>
                    </a:lnTo>
                    <a:lnTo>
                      <a:pt x="3" y="2"/>
                    </a:lnTo>
                    <a:lnTo>
                      <a:pt x="3" y="4"/>
                    </a:lnTo>
                    <a:lnTo>
                      <a:pt x="1" y="5"/>
                    </a:lnTo>
                    <a:lnTo>
                      <a:pt x="0" y="7"/>
                    </a:lnTo>
                    <a:lnTo>
                      <a:pt x="5" y="9"/>
                    </a:lnTo>
                    <a:lnTo>
                      <a:pt x="50" y="16"/>
                    </a:lnTo>
                    <a:lnTo>
                      <a:pt x="52" y="14"/>
                    </a:lnTo>
                    <a:lnTo>
                      <a:pt x="52" y="13"/>
                    </a:lnTo>
                    <a:lnTo>
                      <a:pt x="52" y="11"/>
                    </a:lnTo>
                    <a:lnTo>
                      <a:pt x="52" y="9"/>
                    </a:lnTo>
                    <a:lnTo>
                      <a:pt x="52" y="7"/>
                    </a:lnTo>
                    <a:close/>
                  </a:path>
                </a:pathLst>
              </a:custGeom>
              <a:solidFill>
                <a:srgbClr val="0C9DFF"/>
              </a:solidFill>
              <a:ln w="9525">
                <a:noFill/>
                <a:round/>
                <a:headEnd/>
                <a:tailEnd/>
              </a:ln>
            </p:spPr>
            <p:txBody>
              <a:bodyPr/>
              <a:lstStyle/>
              <a:p>
                <a:endParaRPr lang="en-US"/>
              </a:p>
            </p:txBody>
          </p:sp>
          <p:sp>
            <p:nvSpPr>
              <p:cNvPr id="30251" name="Freeform 828"/>
              <p:cNvSpPr>
                <a:spLocks/>
              </p:cNvSpPr>
              <p:nvPr/>
            </p:nvSpPr>
            <p:spPr bwMode="auto">
              <a:xfrm>
                <a:off x="2642" y="1034"/>
                <a:ext cx="56" cy="17"/>
              </a:xfrm>
              <a:custGeom>
                <a:avLst/>
                <a:gdLst>
                  <a:gd name="T0" fmla="*/ 56 w 56"/>
                  <a:gd name="T1" fmla="*/ 9 h 17"/>
                  <a:gd name="T2" fmla="*/ 11 w 56"/>
                  <a:gd name="T3" fmla="*/ 0 h 17"/>
                  <a:gd name="T4" fmla="*/ 7 w 56"/>
                  <a:gd name="T5" fmla="*/ 0 h 17"/>
                  <a:gd name="T6" fmla="*/ 5 w 56"/>
                  <a:gd name="T7" fmla="*/ 1 h 17"/>
                  <a:gd name="T8" fmla="*/ 5 w 56"/>
                  <a:gd name="T9" fmla="*/ 1 h 17"/>
                  <a:gd name="T10" fmla="*/ 4 w 56"/>
                  <a:gd name="T11" fmla="*/ 3 h 17"/>
                  <a:gd name="T12" fmla="*/ 4 w 56"/>
                  <a:gd name="T13" fmla="*/ 3 h 17"/>
                  <a:gd name="T14" fmla="*/ 2 w 56"/>
                  <a:gd name="T15" fmla="*/ 5 h 17"/>
                  <a:gd name="T16" fmla="*/ 2 w 56"/>
                  <a:gd name="T17" fmla="*/ 5 h 17"/>
                  <a:gd name="T18" fmla="*/ 0 w 56"/>
                  <a:gd name="T19" fmla="*/ 7 h 17"/>
                  <a:gd name="T20" fmla="*/ 0 w 56"/>
                  <a:gd name="T21" fmla="*/ 9 h 17"/>
                  <a:gd name="T22" fmla="*/ 9 w 56"/>
                  <a:gd name="T23" fmla="*/ 9 h 17"/>
                  <a:gd name="T24" fmla="*/ 54 w 56"/>
                  <a:gd name="T25" fmla="*/ 17 h 17"/>
                  <a:gd name="T26" fmla="*/ 54 w 56"/>
                  <a:gd name="T27" fmla="*/ 16 h 17"/>
                  <a:gd name="T28" fmla="*/ 54 w 56"/>
                  <a:gd name="T29" fmla="*/ 14 h 17"/>
                  <a:gd name="T30" fmla="*/ 54 w 56"/>
                  <a:gd name="T31" fmla="*/ 14 h 17"/>
                  <a:gd name="T32" fmla="*/ 54 w 56"/>
                  <a:gd name="T33" fmla="*/ 12 h 17"/>
                  <a:gd name="T34" fmla="*/ 54 w 56"/>
                  <a:gd name="T35" fmla="*/ 12 h 17"/>
                  <a:gd name="T36" fmla="*/ 56 w 56"/>
                  <a:gd name="T37" fmla="*/ 10 h 17"/>
                  <a:gd name="T38" fmla="*/ 56 w 56"/>
                  <a:gd name="T39" fmla="*/ 9 h 17"/>
                  <a:gd name="T40" fmla="*/ 56 w 56"/>
                  <a:gd name="T41" fmla="*/ 9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6"/>
                  <a:gd name="T64" fmla="*/ 0 h 17"/>
                  <a:gd name="T65" fmla="*/ 56 w 56"/>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6" h="17">
                    <a:moveTo>
                      <a:pt x="56" y="9"/>
                    </a:moveTo>
                    <a:lnTo>
                      <a:pt x="11" y="0"/>
                    </a:lnTo>
                    <a:lnTo>
                      <a:pt x="7" y="0"/>
                    </a:lnTo>
                    <a:lnTo>
                      <a:pt x="5" y="1"/>
                    </a:lnTo>
                    <a:lnTo>
                      <a:pt x="4" y="3"/>
                    </a:lnTo>
                    <a:lnTo>
                      <a:pt x="2" y="5"/>
                    </a:lnTo>
                    <a:lnTo>
                      <a:pt x="0" y="7"/>
                    </a:lnTo>
                    <a:lnTo>
                      <a:pt x="0" y="9"/>
                    </a:lnTo>
                    <a:lnTo>
                      <a:pt x="9" y="9"/>
                    </a:lnTo>
                    <a:lnTo>
                      <a:pt x="54" y="17"/>
                    </a:lnTo>
                    <a:lnTo>
                      <a:pt x="54" y="16"/>
                    </a:lnTo>
                    <a:lnTo>
                      <a:pt x="54" y="14"/>
                    </a:lnTo>
                    <a:lnTo>
                      <a:pt x="54" y="12"/>
                    </a:lnTo>
                    <a:lnTo>
                      <a:pt x="56" y="10"/>
                    </a:lnTo>
                    <a:lnTo>
                      <a:pt x="56" y="9"/>
                    </a:lnTo>
                    <a:close/>
                  </a:path>
                </a:pathLst>
              </a:custGeom>
              <a:solidFill>
                <a:srgbClr val="0D9EFF"/>
              </a:solidFill>
              <a:ln w="9525">
                <a:noFill/>
                <a:round/>
                <a:headEnd/>
                <a:tailEnd/>
              </a:ln>
            </p:spPr>
            <p:txBody>
              <a:bodyPr/>
              <a:lstStyle/>
              <a:p>
                <a:endParaRPr lang="en-US"/>
              </a:p>
            </p:txBody>
          </p:sp>
          <p:sp>
            <p:nvSpPr>
              <p:cNvPr id="30252" name="Freeform 829"/>
              <p:cNvSpPr>
                <a:spLocks/>
              </p:cNvSpPr>
              <p:nvPr/>
            </p:nvSpPr>
            <p:spPr bwMode="auto">
              <a:xfrm>
                <a:off x="2639" y="1037"/>
                <a:ext cx="57" cy="18"/>
              </a:xfrm>
              <a:custGeom>
                <a:avLst/>
                <a:gdLst>
                  <a:gd name="T0" fmla="*/ 57 w 57"/>
                  <a:gd name="T1" fmla="*/ 9 h 18"/>
                  <a:gd name="T2" fmla="*/ 12 w 57"/>
                  <a:gd name="T3" fmla="*/ 2 h 18"/>
                  <a:gd name="T4" fmla="*/ 7 w 57"/>
                  <a:gd name="T5" fmla="*/ 0 h 18"/>
                  <a:gd name="T6" fmla="*/ 5 w 57"/>
                  <a:gd name="T7" fmla="*/ 2 h 18"/>
                  <a:gd name="T8" fmla="*/ 5 w 57"/>
                  <a:gd name="T9" fmla="*/ 2 h 18"/>
                  <a:gd name="T10" fmla="*/ 3 w 57"/>
                  <a:gd name="T11" fmla="*/ 4 h 18"/>
                  <a:gd name="T12" fmla="*/ 3 w 57"/>
                  <a:gd name="T13" fmla="*/ 6 h 18"/>
                  <a:gd name="T14" fmla="*/ 3 w 57"/>
                  <a:gd name="T15" fmla="*/ 6 h 18"/>
                  <a:gd name="T16" fmla="*/ 1 w 57"/>
                  <a:gd name="T17" fmla="*/ 7 h 18"/>
                  <a:gd name="T18" fmla="*/ 1 w 57"/>
                  <a:gd name="T19" fmla="*/ 7 h 18"/>
                  <a:gd name="T20" fmla="*/ 0 w 57"/>
                  <a:gd name="T21" fmla="*/ 9 h 18"/>
                  <a:gd name="T22" fmla="*/ 10 w 57"/>
                  <a:gd name="T23" fmla="*/ 11 h 18"/>
                  <a:gd name="T24" fmla="*/ 55 w 57"/>
                  <a:gd name="T25" fmla="*/ 18 h 18"/>
                  <a:gd name="T26" fmla="*/ 57 w 57"/>
                  <a:gd name="T27" fmla="*/ 18 h 18"/>
                  <a:gd name="T28" fmla="*/ 57 w 57"/>
                  <a:gd name="T29" fmla="*/ 16 h 18"/>
                  <a:gd name="T30" fmla="*/ 57 w 57"/>
                  <a:gd name="T31" fmla="*/ 14 h 18"/>
                  <a:gd name="T32" fmla="*/ 57 w 57"/>
                  <a:gd name="T33" fmla="*/ 14 h 18"/>
                  <a:gd name="T34" fmla="*/ 57 w 57"/>
                  <a:gd name="T35" fmla="*/ 13 h 18"/>
                  <a:gd name="T36" fmla="*/ 57 w 57"/>
                  <a:gd name="T37" fmla="*/ 11 h 18"/>
                  <a:gd name="T38" fmla="*/ 57 w 57"/>
                  <a:gd name="T39" fmla="*/ 11 h 18"/>
                  <a:gd name="T40" fmla="*/ 57 w 57"/>
                  <a:gd name="T41" fmla="*/ 9 h 1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57"/>
                  <a:gd name="T64" fmla="*/ 0 h 18"/>
                  <a:gd name="T65" fmla="*/ 57 w 57"/>
                  <a:gd name="T66" fmla="*/ 18 h 1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57" h="18">
                    <a:moveTo>
                      <a:pt x="57" y="9"/>
                    </a:moveTo>
                    <a:lnTo>
                      <a:pt x="12" y="2"/>
                    </a:lnTo>
                    <a:lnTo>
                      <a:pt x="7" y="0"/>
                    </a:lnTo>
                    <a:lnTo>
                      <a:pt x="5" y="2"/>
                    </a:lnTo>
                    <a:lnTo>
                      <a:pt x="3" y="4"/>
                    </a:lnTo>
                    <a:lnTo>
                      <a:pt x="3" y="6"/>
                    </a:lnTo>
                    <a:lnTo>
                      <a:pt x="1" y="7"/>
                    </a:lnTo>
                    <a:lnTo>
                      <a:pt x="0" y="9"/>
                    </a:lnTo>
                    <a:lnTo>
                      <a:pt x="10" y="11"/>
                    </a:lnTo>
                    <a:lnTo>
                      <a:pt x="55" y="18"/>
                    </a:lnTo>
                    <a:lnTo>
                      <a:pt x="57" y="18"/>
                    </a:lnTo>
                    <a:lnTo>
                      <a:pt x="57" y="16"/>
                    </a:lnTo>
                    <a:lnTo>
                      <a:pt x="57" y="14"/>
                    </a:lnTo>
                    <a:lnTo>
                      <a:pt x="57" y="13"/>
                    </a:lnTo>
                    <a:lnTo>
                      <a:pt x="57" y="11"/>
                    </a:lnTo>
                    <a:lnTo>
                      <a:pt x="57" y="9"/>
                    </a:lnTo>
                    <a:close/>
                  </a:path>
                </a:pathLst>
              </a:custGeom>
              <a:solidFill>
                <a:srgbClr val="0E9EFF"/>
              </a:solidFill>
              <a:ln w="9525">
                <a:noFill/>
                <a:round/>
                <a:headEnd/>
                <a:tailEnd/>
              </a:ln>
            </p:spPr>
            <p:txBody>
              <a:bodyPr/>
              <a:lstStyle/>
              <a:p>
                <a:endParaRPr lang="en-US"/>
              </a:p>
            </p:txBody>
          </p:sp>
          <p:sp>
            <p:nvSpPr>
              <p:cNvPr id="30253" name="Freeform 830"/>
              <p:cNvSpPr>
                <a:spLocks/>
              </p:cNvSpPr>
              <p:nvPr/>
            </p:nvSpPr>
            <p:spPr bwMode="auto">
              <a:xfrm>
                <a:off x="2635" y="1043"/>
                <a:ext cx="61" cy="17"/>
              </a:xfrm>
              <a:custGeom>
                <a:avLst/>
                <a:gdLst>
                  <a:gd name="T0" fmla="*/ 61 w 61"/>
                  <a:gd name="T1" fmla="*/ 8 h 17"/>
                  <a:gd name="T2" fmla="*/ 16 w 61"/>
                  <a:gd name="T3" fmla="*/ 0 h 17"/>
                  <a:gd name="T4" fmla="*/ 7 w 61"/>
                  <a:gd name="T5" fmla="*/ 0 h 17"/>
                  <a:gd name="T6" fmla="*/ 5 w 61"/>
                  <a:gd name="T7" fmla="*/ 0 h 17"/>
                  <a:gd name="T8" fmla="*/ 5 w 61"/>
                  <a:gd name="T9" fmla="*/ 1 h 17"/>
                  <a:gd name="T10" fmla="*/ 5 w 61"/>
                  <a:gd name="T11" fmla="*/ 1 h 17"/>
                  <a:gd name="T12" fmla="*/ 4 w 61"/>
                  <a:gd name="T13" fmla="*/ 3 h 17"/>
                  <a:gd name="T14" fmla="*/ 4 w 61"/>
                  <a:gd name="T15" fmla="*/ 3 h 17"/>
                  <a:gd name="T16" fmla="*/ 2 w 61"/>
                  <a:gd name="T17" fmla="*/ 5 h 17"/>
                  <a:gd name="T18" fmla="*/ 2 w 61"/>
                  <a:gd name="T19" fmla="*/ 7 h 17"/>
                  <a:gd name="T20" fmla="*/ 0 w 61"/>
                  <a:gd name="T21" fmla="*/ 7 h 17"/>
                  <a:gd name="T22" fmla="*/ 14 w 61"/>
                  <a:gd name="T23" fmla="*/ 8 h 17"/>
                  <a:gd name="T24" fmla="*/ 59 w 61"/>
                  <a:gd name="T25" fmla="*/ 17 h 17"/>
                  <a:gd name="T26" fmla="*/ 59 w 61"/>
                  <a:gd name="T27" fmla="*/ 16 h 17"/>
                  <a:gd name="T28" fmla="*/ 59 w 61"/>
                  <a:gd name="T29" fmla="*/ 14 h 17"/>
                  <a:gd name="T30" fmla="*/ 59 w 61"/>
                  <a:gd name="T31" fmla="*/ 14 h 17"/>
                  <a:gd name="T32" fmla="*/ 59 w 61"/>
                  <a:gd name="T33" fmla="*/ 12 h 17"/>
                  <a:gd name="T34" fmla="*/ 61 w 61"/>
                  <a:gd name="T35" fmla="*/ 12 h 17"/>
                  <a:gd name="T36" fmla="*/ 61 w 61"/>
                  <a:gd name="T37" fmla="*/ 10 h 17"/>
                  <a:gd name="T38" fmla="*/ 61 w 61"/>
                  <a:gd name="T39" fmla="*/ 8 h 17"/>
                  <a:gd name="T40" fmla="*/ 61 w 61"/>
                  <a:gd name="T41" fmla="*/ 8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
                  <a:gd name="T64" fmla="*/ 0 h 17"/>
                  <a:gd name="T65" fmla="*/ 61 w 61"/>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 h="17">
                    <a:moveTo>
                      <a:pt x="61" y="8"/>
                    </a:moveTo>
                    <a:lnTo>
                      <a:pt x="16" y="0"/>
                    </a:lnTo>
                    <a:lnTo>
                      <a:pt x="7" y="0"/>
                    </a:lnTo>
                    <a:lnTo>
                      <a:pt x="5" y="0"/>
                    </a:lnTo>
                    <a:lnTo>
                      <a:pt x="5" y="1"/>
                    </a:lnTo>
                    <a:lnTo>
                      <a:pt x="4" y="3"/>
                    </a:lnTo>
                    <a:lnTo>
                      <a:pt x="2" y="5"/>
                    </a:lnTo>
                    <a:lnTo>
                      <a:pt x="2" y="7"/>
                    </a:lnTo>
                    <a:lnTo>
                      <a:pt x="0" y="7"/>
                    </a:lnTo>
                    <a:lnTo>
                      <a:pt x="14" y="8"/>
                    </a:lnTo>
                    <a:lnTo>
                      <a:pt x="59" y="17"/>
                    </a:lnTo>
                    <a:lnTo>
                      <a:pt x="59" y="16"/>
                    </a:lnTo>
                    <a:lnTo>
                      <a:pt x="59" y="14"/>
                    </a:lnTo>
                    <a:lnTo>
                      <a:pt x="59" y="12"/>
                    </a:lnTo>
                    <a:lnTo>
                      <a:pt x="61" y="12"/>
                    </a:lnTo>
                    <a:lnTo>
                      <a:pt x="61" y="10"/>
                    </a:lnTo>
                    <a:lnTo>
                      <a:pt x="61" y="8"/>
                    </a:lnTo>
                    <a:close/>
                  </a:path>
                </a:pathLst>
              </a:custGeom>
              <a:solidFill>
                <a:srgbClr val="0F9FFF"/>
              </a:solidFill>
              <a:ln w="9525">
                <a:noFill/>
                <a:round/>
                <a:headEnd/>
                <a:tailEnd/>
              </a:ln>
            </p:spPr>
            <p:txBody>
              <a:bodyPr/>
              <a:lstStyle/>
              <a:p>
                <a:endParaRPr lang="en-US"/>
              </a:p>
            </p:txBody>
          </p:sp>
          <p:sp>
            <p:nvSpPr>
              <p:cNvPr id="30254" name="Freeform 831"/>
              <p:cNvSpPr>
                <a:spLocks/>
              </p:cNvSpPr>
              <p:nvPr/>
            </p:nvSpPr>
            <p:spPr bwMode="auto">
              <a:xfrm>
                <a:off x="2633" y="1046"/>
                <a:ext cx="61" cy="18"/>
              </a:xfrm>
              <a:custGeom>
                <a:avLst/>
                <a:gdLst>
                  <a:gd name="T0" fmla="*/ 61 w 61"/>
                  <a:gd name="T1" fmla="*/ 9 h 18"/>
                  <a:gd name="T2" fmla="*/ 16 w 61"/>
                  <a:gd name="T3" fmla="*/ 2 h 18"/>
                  <a:gd name="T4" fmla="*/ 6 w 61"/>
                  <a:gd name="T5" fmla="*/ 0 h 18"/>
                  <a:gd name="T6" fmla="*/ 6 w 61"/>
                  <a:gd name="T7" fmla="*/ 0 h 18"/>
                  <a:gd name="T8" fmla="*/ 4 w 61"/>
                  <a:gd name="T9" fmla="*/ 2 h 18"/>
                  <a:gd name="T10" fmla="*/ 4 w 61"/>
                  <a:gd name="T11" fmla="*/ 4 h 18"/>
                  <a:gd name="T12" fmla="*/ 4 w 61"/>
                  <a:gd name="T13" fmla="*/ 4 h 18"/>
                  <a:gd name="T14" fmla="*/ 2 w 61"/>
                  <a:gd name="T15" fmla="*/ 5 h 18"/>
                  <a:gd name="T16" fmla="*/ 2 w 61"/>
                  <a:gd name="T17" fmla="*/ 5 h 18"/>
                  <a:gd name="T18" fmla="*/ 0 w 61"/>
                  <a:gd name="T19" fmla="*/ 7 h 18"/>
                  <a:gd name="T20" fmla="*/ 0 w 61"/>
                  <a:gd name="T21" fmla="*/ 7 h 18"/>
                  <a:gd name="T22" fmla="*/ 16 w 61"/>
                  <a:gd name="T23" fmla="*/ 11 h 18"/>
                  <a:gd name="T24" fmla="*/ 59 w 61"/>
                  <a:gd name="T25" fmla="*/ 18 h 18"/>
                  <a:gd name="T26" fmla="*/ 59 w 61"/>
                  <a:gd name="T27" fmla="*/ 16 h 18"/>
                  <a:gd name="T28" fmla="*/ 61 w 61"/>
                  <a:gd name="T29" fmla="*/ 16 h 18"/>
                  <a:gd name="T30" fmla="*/ 61 w 61"/>
                  <a:gd name="T31" fmla="*/ 14 h 18"/>
                  <a:gd name="T32" fmla="*/ 61 w 61"/>
                  <a:gd name="T33" fmla="*/ 14 h 18"/>
                  <a:gd name="T34" fmla="*/ 61 w 61"/>
                  <a:gd name="T35" fmla="*/ 13 h 18"/>
                  <a:gd name="T36" fmla="*/ 61 w 61"/>
                  <a:gd name="T37" fmla="*/ 11 h 18"/>
                  <a:gd name="T38" fmla="*/ 61 w 61"/>
                  <a:gd name="T39" fmla="*/ 11 h 18"/>
                  <a:gd name="T40" fmla="*/ 61 w 61"/>
                  <a:gd name="T41" fmla="*/ 9 h 1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1"/>
                  <a:gd name="T64" fmla="*/ 0 h 18"/>
                  <a:gd name="T65" fmla="*/ 61 w 61"/>
                  <a:gd name="T66" fmla="*/ 18 h 1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1" h="18">
                    <a:moveTo>
                      <a:pt x="61" y="9"/>
                    </a:moveTo>
                    <a:lnTo>
                      <a:pt x="16" y="2"/>
                    </a:lnTo>
                    <a:lnTo>
                      <a:pt x="6" y="0"/>
                    </a:lnTo>
                    <a:lnTo>
                      <a:pt x="4" y="2"/>
                    </a:lnTo>
                    <a:lnTo>
                      <a:pt x="4" y="4"/>
                    </a:lnTo>
                    <a:lnTo>
                      <a:pt x="2" y="5"/>
                    </a:lnTo>
                    <a:lnTo>
                      <a:pt x="0" y="7"/>
                    </a:lnTo>
                    <a:lnTo>
                      <a:pt x="16" y="11"/>
                    </a:lnTo>
                    <a:lnTo>
                      <a:pt x="59" y="18"/>
                    </a:lnTo>
                    <a:lnTo>
                      <a:pt x="59" y="16"/>
                    </a:lnTo>
                    <a:lnTo>
                      <a:pt x="61" y="16"/>
                    </a:lnTo>
                    <a:lnTo>
                      <a:pt x="61" y="14"/>
                    </a:lnTo>
                    <a:lnTo>
                      <a:pt x="61" y="13"/>
                    </a:lnTo>
                    <a:lnTo>
                      <a:pt x="61" y="11"/>
                    </a:lnTo>
                    <a:lnTo>
                      <a:pt x="61" y="9"/>
                    </a:lnTo>
                    <a:close/>
                  </a:path>
                </a:pathLst>
              </a:custGeom>
              <a:solidFill>
                <a:srgbClr val="109FFF"/>
              </a:solidFill>
              <a:ln w="9525">
                <a:noFill/>
                <a:round/>
                <a:headEnd/>
                <a:tailEnd/>
              </a:ln>
            </p:spPr>
            <p:txBody>
              <a:bodyPr/>
              <a:lstStyle/>
              <a:p>
                <a:endParaRPr lang="en-US"/>
              </a:p>
            </p:txBody>
          </p:sp>
          <p:sp>
            <p:nvSpPr>
              <p:cNvPr id="30255" name="Freeform 832"/>
              <p:cNvSpPr>
                <a:spLocks/>
              </p:cNvSpPr>
              <p:nvPr/>
            </p:nvSpPr>
            <p:spPr bwMode="auto">
              <a:xfrm>
                <a:off x="2630" y="1050"/>
                <a:ext cx="64" cy="18"/>
              </a:xfrm>
              <a:custGeom>
                <a:avLst/>
                <a:gdLst>
                  <a:gd name="T0" fmla="*/ 64 w 64"/>
                  <a:gd name="T1" fmla="*/ 10 h 18"/>
                  <a:gd name="T2" fmla="*/ 19 w 64"/>
                  <a:gd name="T3" fmla="*/ 1 h 18"/>
                  <a:gd name="T4" fmla="*/ 5 w 64"/>
                  <a:gd name="T5" fmla="*/ 0 h 18"/>
                  <a:gd name="T6" fmla="*/ 5 w 64"/>
                  <a:gd name="T7" fmla="*/ 1 h 18"/>
                  <a:gd name="T8" fmla="*/ 5 w 64"/>
                  <a:gd name="T9" fmla="*/ 1 h 18"/>
                  <a:gd name="T10" fmla="*/ 3 w 64"/>
                  <a:gd name="T11" fmla="*/ 3 h 18"/>
                  <a:gd name="T12" fmla="*/ 3 w 64"/>
                  <a:gd name="T13" fmla="*/ 3 h 18"/>
                  <a:gd name="T14" fmla="*/ 1 w 64"/>
                  <a:gd name="T15" fmla="*/ 5 h 18"/>
                  <a:gd name="T16" fmla="*/ 1 w 64"/>
                  <a:gd name="T17" fmla="*/ 7 h 18"/>
                  <a:gd name="T18" fmla="*/ 1 w 64"/>
                  <a:gd name="T19" fmla="*/ 7 h 18"/>
                  <a:gd name="T20" fmla="*/ 0 w 64"/>
                  <a:gd name="T21" fmla="*/ 9 h 18"/>
                  <a:gd name="T22" fmla="*/ 17 w 64"/>
                  <a:gd name="T23" fmla="*/ 10 h 18"/>
                  <a:gd name="T24" fmla="*/ 62 w 64"/>
                  <a:gd name="T25" fmla="*/ 18 h 18"/>
                  <a:gd name="T26" fmla="*/ 62 w 64"/>
                  <a:gd name="T27" fmla="*/ 18 h 18"/>
                  <a:gd name="T28" fmla="*/ 62 w 64"/>
                  <a:gd name="T29" fmla="*/ 16 h 18"/>
                  <a:gd name="T30" fmla="*/ 62 w 64"/>
                  <a:gd name="T31" fmla="*/ 16 h 18"/>
                  <a:gd name="T32" fmla="*/ 62 w 64"/>
                  <a:gd name="T33" fmla="*/ 14 h 18"/>
                  <a:gd name="T34" fmla="*/ 62 w 64"/>
                  <a:gd name="T35" fmla="*/ 12 h 18"/>
                  <a:gd name="T36" fmla="*/ 64 w 64"/>
                  <a:gd name="T37" fmla="*/ 12 h 18"/>
                  <a:gd name="T38" fmla="*/ 64 w 64"/>
                  <a:gd name="T39" fmla="*/ 10 h 18"/>
                  <a:gd name="T40" fmla="*/ 64 w 64"/>
                  <a:gd name="T41" fmla="*/ 10 h 18"/>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4"/>
                  <a:gd name="T64" fmla="*/ 0 h 18"/>
                  <a:gd name="T65" fmla="*/ 64 w 64"/>
                  <a:gd name="T66" fmla="*/ 18 h 18"/>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4" h="18">
                    <a:moveTo>
                      <a:pt x="64" y="10"/>
                    </a:moveTo>
                    <a:lnTo>
                      <a:pt x="19" y="1"/>
                    </a:lnTo>
                    <a:lnTo>
                      <a:pt x="5" y="0"/>
                    </a:lnTo>
                    <a:lnTo>
                      <a:pt x="5" y="1"/>
                    </a:lnTo>
                    <a:lnTo>
                      <a:pt x="3" y="3"/>
                    </a:lnTo>
                    <a:lnTo>
                      <a:pt x="1" y="5"/>
                    </a:lnTo>
                    <a:lnTo>
                      <a:pt x="1" y="7"/>
                    </a:lnTo>
                    <a:lnTo>
                      <a:pt x="0" y="9"/>
                    </a:lnTo>
                    <a:lnTo>
                      <a:pt x="17" y="10"/>
                    </a:lnTo>
                    <a:lnTo>
                      <a:pt x="62" y="18"/>
                    </a:lnTo>
                    <a:lnTo>
                      <a:pt x="62" y="16"/>
                    </a:lnTo>
                    <a:lnTo>
                      <a:pt x="62" y="14"/>
                    </a:lnTo>
                    <a:lnTo>
                      <a:pt x="62" y="12"/>
                    </a:lnTo>
                    <a:lnTo>
                      <a:pt x="64" y="12"/>
                    </a:lnTo>
                    <a:lnTo>
                      <a:pt x="64" y="10"/>
                    </a:lnTo>
                    <a:close/>
                  </a:path>
                </a:pathLst>
              </a:custGeom>
              <a:solidFill>
                <a:srgbClr val="119FFF"/>
              </a:solidFill>
              <a:ln w="9525">
                <a:noFill/>
                <a:round/>
                <a:headEnd/>
                <a:tailEnd/>
              </a:ln>
            </p:spPr>
            <p:txBody>
              <a:bodyPr/>
              <a:lstStyle/>
              <a:p>
                <a:endParaRPr lang="en-US"/>
              </a:p>
            </p:txBody>
          </p:sp>
          <p:sp>
            <p:nvSpPr>
              <p:cNvPr id="30256" name="Freeform 833"/>
              <p:cNvSpPr>
                <a:spLocks/>
              </p:cNvSpPr>
              <p:nvPr/>
            </p:nvSpPr>
            <p:spPr bwMode="auto">
              <a:xfrm>
                <a:off x="2628" y="1053"/>
                <a:ext cx="64" cy="20"/>
              </a:xfrm>
              <a:custGeom>
                <a:avLst/>
                <a:gdLst>
                  <a:gd name="T0" fmla="*/ 64 w 64"/>
                  <a:gd name="T1" fmla="*/ 11 h 20"/>
                  <a:gd name="T2" fmla="*/ 21 w 64"/>
                  <a:gd name="T3" fmla="*/ 4 h 20"/>
                  <a:gd name="T4" fmla="*/ 5 w 64"/>
                  <a:gd name="T5" fmla="*/ 0 h 20"/>
                  <a:gd name="T6" fmla="*/ 3 w 64"/>
                  <a:gd name="T7" fmla="*/ 2 h 20"/>
                  <a:gd name="T8" fmla="*/ 3 w 64"/>
                  <a:gd name="T9" fmla="*/ 4 h 20"/>
                  <a:gd name="T10" fmla="*/ 3 w 64"/>
                  <a:gd name="T11" fmla="*/ 4 h 20"/>
                  <a:gd name="T12" fmla="*/ 2 w 64"/>
                  <a:gd name="T13" fmla="*/ 6 h 20"/>
                  <a:gd name="T14" fmla="*/ 2 w 64"/>
                  <a:gd name="T15" fmla="*/ 6 h 20"/>
                  <a:gd name="T16" fmla="*/ 0 w 64"/>
                  <a:gd name="T17" fmla="*/ 7 h 20"/>
                  <a:gd name="T18" fmla="*/ 0 w 64"/>
                  <a:gd name="T19" fmla="*/ 7 h 20"/>
                  <a:gd name="T20" fmla="*/ 0 w 64"/>
                  <a:gd name="T21" fmla="*/ 9 h 20"/>
                  <a:gd name="T22" fmla="*/ 19 w 64"/>
                  <a:gd name="T23" fmla="*/ 11 h 20"/>
                  <a:gd name="T24" fmla="*/ 62 w 64"/>
                  <a:gd name="T25" fmla="*/ 20 h 20"/>
                  <a:gd name="T26" fmla="*/ 62 w 64"/>
                  <a:gd name="T27" fmla="*/ 18 h 20"/>
                  <a:gd name="T28" fmla="*/ 62 w 64"/>
                  <a:gd name="T29" fmla="*/ 18 h 20"/>
                  <a:gd name="T30" fmla="*/ 64 w 64"/>
                  <a:gd name="T31" fmla="*/ 16 h 20"/>
                  <a:gd name="T32" fmla="*/ 64 w 64"/>
                  <a:gd name="T33" fmla="*/ 15 h 20"/>
                  <a:gd name="T34" fmla="*/ 64 w 64"/>
                  <a:gd name="T35" fmla="*/ 15 h 20"/>
                  <a:gd name="T36" fmla="*/ 64 w 64"/>
                  <a:gd name="T37" fmla="*/ 13 h 20"/>
                  <a:gd name="T38" fmla="*/ 64 w 64"/>
                  <a:gd name="T39" fmla="*/ 13 h 20"/>
                  <a:gd name="T40" fmla="*/ 64 w 64"/>
                  <a:gd name="T41" fmla="*/ 11 h 2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4"/>
                  <a:gd name="T64" fmla="*/ 0 h 20"/>
                  <a:gd name="T65" fmla="*/ 64 w 64"/>
                  <a:gd name="T66" fmla="*/ 20 h 2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4" h="20">
                    <a:moveTo>
                      <a:pt x="64" y="11"/>
                    </a:moveTo>
                    <a:lnTo>
                      <a:pt x="21" y="4"/>
                    </a:lnTo>
                    <a:lnTo>
                      <a:pt x="5" y="0"/>
                    </a:lnTo>
                    <a:lnTo>
                      <a:pt x="3" y="2"/>
                    </a:lnTo>
                    <a:lnTo>
                      <a:pt x="3" y="4"/>
                    </a:lnTo>
                    <a:lnTo>
                      <a:pt x="2" y="6"/>
                    </a:lnTo>
                    <a:lnTo>
                      <a:pt x="0" y="7"/>
                    </a:lnTo>
                    <a:lnTo>
                      <a:pt x="0" y="9"/>
                    </a:lnTo>
                    <a:lnTo>
                      <a:pt x="19" y="11"/>
                    </a:lnTo>
                    <a:lnTo>
                      <a:pt x="62" y="20"/>
                    </a:lnTo>
                    <a:lnTo>
                      <a:pt x="62" y="18"/>
                    </a:lnTo>
                    <a:lnTo>
                      <a:pt x="64" y="16"/>
                    </a:lnTo>
                    <a:lnTo>
                      <a:pt x="64" y="15"/>
                    </a:lnTo>
                    <a:lnTo>
                      <a:pt x="64" y="13"/>
                    </a:lnTo>
                    <a:lnTo>
                      <a:pt x="64" y="11"/>
                    </a:lnTo>
                    <a:close/>
                  </a:path>
                </a:pathLst>
              </a:custGeom>
              <a:solidFill>
                <a:srgbClr val="12A0FF"/>
              </a:solidFill>
              <a:ln w="9525">
                <a:noFill/>
                <a:round/>
                <a:headEnd/>
                <a:tailEnd/>
              </a:ln>
            </p:spPr>
            <p:txBody>
              <a:bodyPr/>
              <a:lstStyle/>
              <a:p>
                <a:endParaRPr lang="en-US"/>
              </a:p>
            </p:txBody>
          </p:sp>
          <p:sp>
            <p:nvSpPr>
              <p:cNvPr id="30257" name="Freeform 834"/>
              <p:cNvSpPr>
                <a:spLocks/>
              </p:cNvSpPr>
              <p:nvPr/>
            </p:nvSpPr>
            <p:spPr bwMode="auto">
              <a:xfrm>
                <a:off x="2624" y="1059"/>
                <a:ext cx="68" cy="17"/>
              </a:xfrm>
              <a:custGeom>
                <a:avLst/>
                <a:gdLst>
                  <a:gd name="T0" fmla="*/ 68 w 68"/>
                  <a:gd name="T1" fmla="*/ 9 h 17"/>
                  <a:gd name="T2" fmla="*/ 23 w 68"/>
                  <a:gd name="T3" fmla="*/ 1 h 17"/>
                  <a:gd name="T4" fmla="*/ 6 w 68"/>
                  <a:gd name="T5" fmla="*/ 0 h 17"/>
                  <a:gd name="T6" fmla="*/ 6 w 68"/>
                  <a:gd name="T7" fmla="*/ 0 h 17"/>
                  <a:gd name="T8" fmla="*/ 4 w 68"/>
                  <a:gd name="T9" fmla="*/ 1 h 17"/>
                  <a:gd name="T10" fmla="*/ 4 w 68"/>
                  <a:gd name="T11" fmla="*/ 1 h 17"/>
                  <a:gd name="T12" fmla="*/ 4 w 68"/>
                  <a:gd name="T13" fmla="*/ 3 h 17"/>
                  <a:gd name="T14" fmla="*/ 2 w 68"/>
                  <a:gd name="T15" fmla="*/ 5 h 17"/>
                  <a:gd name="T16" fmla="*/ 2 w 68"/>
                  <a:gd name="T17" fmla="*/ 5 h 17"/>
                  <a:gd name="T18" fmla="*/ 0 w 68"/>
                  <a:gd name="T19" fmla="*/ 7 h 17"/>
                  <a:gd name="T20" fmla="*/ 0 w 68"/>
                  <a:gd name="T21" fmla="*/ 7 h 17"/>
                  <a:gd name="T22" fmla="*/ 23 w 68"/>
                  <a:gd name="T23" fmla="*/ 10 h 17"/>
                  <a:gd name="T24" fmla="*/ 65 w 68"/>
                  <a:gd name="T25" fmla="*/ 17 h 17"/>
                  <a:gd name="T26" fmla="*/ 66 w 68"/>
                  <a:gd name="T27" fmla="*/ 17 h 17"/>
                  <a:gd name="T28" fmla="*/ 66 w 68"/>
                  <a:gd name="T29" fmla="*/ 16 h 17"/>
                  <a:gd name="T30" fmla="*/ 66 w 68"/>
                  <a:gd name="T31" fmla="*/ 14 h 17"/>
                  <a:gd name="T32" fmla="*/ 66 w 68"/>
                  <a:gd name="T33" fmla="*/ 14 h 17"/>
                  <a:gd name="T34" fmla="*/ 66 w 68"/>
                  <a:gd name="T35" fmla="*/ 12 h 17"/>
                  <a:gd name="T36" fmla="*/ 66 w 68"/>
                  <a:gd name="T37" fmla="*/ 12 h 17"/>
                  <a:gd name="T38" fmla="*/ 68 w 68"/>
                  <a:gd name="T39" fmla="*/ 10 h 17"/>
                  <a:gd name="T40" fmla="*/ 68 w 68"/>
                  <a:gd name="T41" fmla="*/ 9 h 17"/>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68"/>
                  <a:gd name="T64" fmla="*/ 0 h 17"/>
                  <a:gd name="T65" fmla="*/ 68 w 68"/>
                  <a:gd name="T66" fmla="*/ 17 h 17"/>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68" h="17">
                    <a:moveTo>
                      <a:pt x="68" y="9"/>
                    </a:moveTo>
                    <a:lnTo>
                      <a:pt x="23" y="1"/>
                    </a:lnTo>
                    <a:lnTo>
                      <a:pt x="6" y="0"/>
                    </a:lnTo>
                    <a:lnTo>
                      <a:pt x="4" y="1"/>
                    </a:lnTo>
                    <a:lnTo>
                      <a:pt x="4" y="3"/>
                    </a:lnTo>
                    <a:lnTo>
                      <a:pt x="2" y="5"/>
                    </a:lnTo>
                    <a:lnTo>
                      <a:pt x="0" y="7"/>
                    </a:lnTo>
                    <a:lnTo>
                      <a:pt x="23" y="10"/>
                    </a:lnTo>
                    <a:lnTo>
                      <a:pt x="65" y="17"/>
                    </a:lnTo>
                    <a:lnTo>
                      <a:pt x="66" y="17"/>
                    </a:lnTo>
                    <a:lnTo>
                      <a:pt x="66" y="16"/>
                    </a:lnTo>
                    <a:lnTo>
                      <a:pt x="66" y="14"/>
                    </a:lnTo>
                    <a:lnTo>
                      <a:pt x="66" y="12"/>
                    </a:lnTo>
                    <a:lnTo>
                      <a:pt x="68" y="10"/>
                    </a:lnTo>
                    <a:lnTo>
                      <a:pt x="68" y="9"/>
                    </a:lnTo>
                    <a:close/>
                  </a:path>
                </a:pathLst>
              </a:custGeom>
              <a:solidFill>
                <a:srgbClr val="13A0FF"/>
              </a:solidFill>
              <a:ln w="9525">
                <a:noFill/>
                <a:round/>
                <a:headEnd/>
                <a:tailEnd/>
              </a:ln>
            </p:spPr>
            <p:txBody>
              <a:bodyPr/>
              <a:lstStyle/>
              <a:p>
                <a:endParaRPr lang="en-US"/>
              </a:p>
            </p:txBody>
          </p:sp>
          <p:sp>
            <p:nvSpPr>
              <p:cNvPr id="30258" name="Freeform 835"/>
              <p:cNvSpPr>
                <a:spLocks noEditPoints="1"/>
              </p:cNvSpPr>
              <p:nvPr/>
            </p:nvSpPr>
            <p:spPr bwMode="auto">
              <a:xfrm>
                <a:off x="2399" y="1062"/>
                <a:ext cx="291" cy="2070"/>
              </a:xfrm>
              <a:custGeom>
                <a:avLst/>
                <a:gdLst>
                  <a:gd name="T0" fmla="*/ 291 w 291"/>
                  <a:gd name="T1" fmla="*/ 11 h 2070"/>
                  <a:gd name="T2" fmla="*/ 248 w 291"/>
                  <a:gd name="T3" fmla="*/ 2 h 2070"/>
                  <a:gd name="T4" fmla="*/ 229 w 291"/>
                  <a:gd name="T5" fmla="*/ 0 h 2070"/>
                  <a:gd name="T6" fmla="*/ 227 w 291"/>
                  <a:gd name="T7" fmla="*/ 2 h 2070"/>
                  <a:gd name="T8" fmla="*/ 227 w 291"/>
                  <a:gd name="T9" fmla="*/ 2 h 2070"/>
                  <a:gd name="T10" fmla="*/ 225 w 291"/>
                  <a:gd name="T11" fmla="*/ 4 h 2070"/>
                  <a:gd name="T12" fmla="*/ 225 w 291"/>
                  <a:gd name="T13" fmla="*/ 4 h 2070"/>
                  <a:gd name="T14" fmla="*/ 225 w 291"/>
                  <a:gd name="T15" fmla="*/ 6 h 2070"/>
                  <a:gd name="T16" fmla="*/ 223 w 291"/>
                  <a:gd name="T17" fmla="*/ 6 h 2070"/>
                  <a:gd name="T18" fmla="*/ 223 w 291"/>
                  <a:gd name="T19" fmla="*/ 7 h 2070"/>
                  <a:gd name="T20" fmla="*/ 222 w 291"/>
                  <a:gd name="T21" fmla="*/ 9 h 2070"/>
                  <a:gd name="T22" fmla="*/ 247 w 291"/>
                  <a:gd name="T23" fmla="*/ 11 h 2070"/>
                  <a:gd name="T24" fmla="*/ 290 w 291"/>
                  <a:gd name="T25" fmla="*/ 20 h 2070"/>
                  <a:gd name="T26" fmla="*/ 290 w 291"/>
                  <a:gd name="T27" fmla="*/ 18 h 2070"/>
                  <a:gd name="T28" fmla="*/ 290 w 291"/>
                  <a:gd name="T29" fmla="*/ 16 h 2070"/>
                  <a:gd name="T30" fmla="*/ 290 w 291"/>
                  <a:gd name="T31" fmla="*/ 16 h 2070"/>
                  <a:gd name="T32" fmla="*/ 290 w 291"/>
                  <a:gd name="T33" fmla="*/ 14 h 2070"/>
                  <a:gd name="T34" fmla="*/ 291 w 291"/>
                  <a:gd name="T35" fmla="*/ 14 h 2070"/>
                  <a:gd name="T36" fmla="*/ 291 w 291"/>
                  <a:gd name="T37" fmla="*/ 13 h 2070"/>
                  <a:gd name="T38" fmla="*/ 291 w 291"/>
                  <a:gd name="T39" fmla="*/ 11 h 2070"/>
                  <a:gd name="T40" fmla="*/ 291 w 291"/>
                  <a:gd name="T41" fmla="*/ 11 h 2070"/>
                  <a:gd name="T42" fmla="*/ 0 w 291"/>
                  <a:gd name="T43" fmla="*/ 2064 h 2070"/>
                  <a:gd name="T44" fmla="*/ 36 w 291"/>
                  <a:gd name="T45" fmla="*/ 2066 h 2070"/>
                  <a:gd name="T46" fmla="*/ 88 w 291"/>
                  <a:gd name="T47" fmla="*/ 2068 h 2070"/>
                  <a:gd name="T48" fmla="*/ 75 w 291"/>
                  <a:gd name="T49" fmla="*/ 2068 h 2070"/>
                  <a:gd name="T50" fmla="*/ 63 w 291"/>
                  <a:gd name="T51" fmla="*/ 2070 h 2070"/>
                  <a:gd name="T52" fmla="*/ 50 w 291"/>
                  <a:gd name="T53" fmla="*/ 2070 h 2070"/>
                  <a:gd name="T54" fmla="*/ 39 w 291"/>
                  <a:gd name="T55" fmla="*/ 2070 h 2070"/>
                  <a:gd name="T56" fmla="*/ 29 w 291"/>
                  <a:gd name="T57" fmla="*/ 2068 h 2070"/>
                  <a:gd name="T58" fmla="*/ 18 w 291"/>
                  <a:gd name="T59" fmla="*/ 2068 h 2070"/>
                  <a:gd name="T60" fmla="*/ 9 w 291"/>
                  <a:gd name="T61" fmla="*/ 2066 h 2070"/>
                  <a:gd name="T62" fmla="*/ 0 w 291"/>
                  <a:gd name="T63" fmla="*/ 2064 h 2070"/>
                  <a:gd name="T64" fmla="*/ 232 w 291"/>
                  <a:gd name="T65" fmla="*/ 2057 h 2070"/>
                  <a:gd name="T66" fmla="*/ 247 w 291"/>
                  <a:gd name="T67" fmla="*/ 2055 h 2070"/>
                  <a:gd name="T68" fmla="*/ 266 w 291"/>
                  <a:gd name="T69" fmla="*/ 2052 h 2070"/>
                  <a:gd name="T70" fmla="*/ 266 w 291"/>
                  <a:gd name="T71" fmla="*/ 2054 h 2070"/>
                  <a:gd name="T72" fmla="*/ 266 w 291"/>
                  <a:gd name="T73" fmla="*/ 2054 h 2070"/>
                  <a:gd name="T74" fmla="*/ 266 w 291"/>
                  <a:gd name="T75" fmla="*/ 2054 h 2070"/>
                  <a:gd name="T76" fmla="*/ 268 w 291"/>
                  <a:gd name="T77" fmla="*/ 2054 h 2070"/>
                  <a:gd name="T78" fmla="*/ 268 w 291"/>
                  <a:gd name="T79" fmla="*/ 2055 h 2070"/>
                  <a:gd name="T80" fmla="*/ 268 w 291"/>
                  <a:gd name="T81" fmla="*/ 2055 h 2070"/>
                  <a:gd name="T82" fmla="*/ 268 w 291"/>
                  <a:gd name="T83" fmla="*/ 2055 h 2070"/>
                  <a:gd name="T84" fmla="*/ 270 w 291"/>
                  <a:gd name="T85" fmla="*/ 2055 h 2070"/>
                  <a:gd name="T86" fmla="*/ 265 w 291"/>
                  <a:gd name="T87" fmla="*/ 2055 h 2070"/>
                  <a:gd name="T88" fmla="*/ 259 w 291"/>
                  <a:gd name="T89" fmla="*/ 2057 h 2070"/>
                  <a:gd name="T90" fmla="*/ 256 w 291"/>
                  <a:gd name="T91" fmla="*/ 2057 h 2070"/>
                  <a:gd name="T92" fmla="*/ 250 w 291"/>
                  <a:gd name="T93" fmla="*/ 2057 h 2070"/>
                  <a:gd name="T94" fmla="*/ 247 w 291"/>
                  <a:gd name="T95" fmla="*/ 2057 h 2070"/>
                  <a:gd name="T96" fmla="*/ 241 w 291"/>
                  <a:gd name="T97" fmla="*/ 2057 h 2070"/>
                  <a:gd name="T98" fmla="*/ 238 w 291"/>
                  <a:gd name="T99" fmla="*/ 2057 h 2070"/>
                  <a:gd name="T100" fmla="*/ 232 w 291"/>
                  <a:gd name="T101" fmla="*/ 2057 h 207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91"/>
                  <a:gd name="T154" fmla="*/ 0 h 2070"/>
                  <a:gd name="T155" fmla="*/ 291 w 291"/>
                  <a:gd name="T156" fmla="*/ 2070 h 207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91" h="2070">
                    <a:moveTo>
                      <a:pt x="291" y="11"/>
                    </a:moveTo>
                    <a:lnTo>
                      <a:pt x="248" y="2"/>
                    </a:lnTo>
                    <a:lnTo>
                      <a:pt x="229" y="0"/>
                    </a:lnTo>
                    <a:lnTo>
                      <a:pt x="227" y="2"/>
                    </a:lnTo>
                    <a:lnTo>
                      <a:pt x="225" y="4"/>
                    </a:lnTo>
                    <a:lnTo>
                      <a:pt x="225" y="6"/>
                    </a:lnTo>
                    <a:lnTo>
                      <a:pt x="223" y="6"/>
                    </a:lnTo>
                    <a:lnTo>
                      <a:pt x="223" y="7"/>
                    </a:lnTo>
                    <a:lnTo>
                      <a:pt x="222" y="9"/>
                    </a:lnTo>
                    <a:lnTo>
                      <a:pt x="247" y="11"/>
                    </a:lnTo>
                    <a:lnTo>
                      <a:pt x="290" y="20"/>
                    </a:lnTo>
                    <a:lnTo>
                      <a:pt x="290" y="18"/>
                    </a:lnTo>
                    <a:lnTo>
                      <a:pt x="290" y="16"/>
                    </a:lnTo>
                    <a:lnTo>
                      <a:pt x="290" y="14"/>
                    </a:lnTo>
                    <a:lnTo>
                      <a:pt x="291" y="14"/>
                    </a:lnTo>
                    <a:lnTo>
                      <a:pt x="291" y="13"/>
                    </a:lnTo>
                    <a:lnTo>
                      <a:pt x="291" y="11"/>
                    </a:lnTo>
                    <a:close/>
                    <a:moveTo>
                      <a:pt x="0" y="2064"/>
                    </a:moveTo>
                    <a:lnTo>
                      <a:pt x="36" y="2066"/>
                    </a:lnTo>
                    <a:lnTo>
                      <a:pt x="88" y="2068"/>
                    </a:lnTo>
                    <a:lnTo>
                      <a:pt x="75" y="2068"/>
                    </a:lnTo>
                    <a:lnTo>
                      <a:pt x="63" y="2070"/>
                    </a:lnTo>
                    <a:lnTo>
                      <a:pt x="50" y="2070"/>
                    </a:lnTo>
                    <a:lnTo>
                      <a:pt x="39" y="2070"/>
                    </a:lnTo>
                    <a:lnTo>
                      <a:pt x="29" y="2068"/>
                    </a:lnTo>
                    <a:lnTo>
                      <a:pt x="18" y="2068"/>
                    </a:lnTo>
                    <a:lnTo>
                      <a:pt x="9" y="2066"/>
                    </a:lnTo>
                    <a:lnTo>
                      <a:pt x="0" y="2064"/>
                    </a:lnTo>
                    <a:close/>
                    <a:moveTo>
                      <a:pt x="232" y="2057"/>
                    </a:moveTo>
                    <a:lnTo>
                      <a:pt x="247" y="2055"/>
                    </a:lnTo>
                    <a:lnTo>
                      <a:pt x="266" y="2052"/>
                    </a:lnTo>
                    <a:lnTo>
                      <a:pt x="266" y="2054"/>
                    </a:lnTo>
                    <a:lnTo>
                      <a:pt x="268" y="2054"/>
                    </a:lnTo>
                    <a:lnTo>
                      <a:pt x="268" y="2055"/>
                    </a:lnTo>
                    <a:lnTo>
                      <a:pt x="270" y="2055"/>
                    </a:lnTo>
                    <a:lnTo>
                      <a:pt x="265" y="2055"/>
                    </a:lnTo>
                    <a:lnTo>
                      <a:pt x="259" y="2057"/>
                    </a:lnTo>
                    <a:lnTo>
                      <a:pt x="256" y="2057"/>
                    </a:lnTo>
                    <a:lnTo>
                      <a:pt x="250" y="2057"/>
                    </a:lnTo>
                    <a:lnTo>
                      <a:pt x="247" y="2057"/>
                    </a:lnTo>
                    <a:lnTo>
                      <a:pt x="241" y="2057"/>
                    </a:lnTo>
                    <a:lnTo>
                      <a:pt x="238" y="2057"/>
                    </a:lnTo>
                    <a:lnTo>
                      <a:pt x="232" y="2057"/>
                    </a:lnTo>
                    <a:close/>
                  </a:path>
                </a:pathLst>
              </a:custGeom>
              <a:solidFill>
                <a:srgbClr val="14A1FF"/>
              </a:solidFill>
              <a:ln w="9525">
                <a:noFill/>
                <a:round/>
                <a:headEnd/>
                <a:tailEnd/>
              </a:ln>
            </p:spPr>
            <p:txBody>
              <a:bodyPr/>
              <a:lstStyle/>
              <a:p>
                <a:endParaRPr lang="en-US"/>
              </a:p>
            </p:txBody>
          </p:sp>
          <p:sp>
            <p:nvSpPr>
              <p:cNvPr id="30259" name="Freeform 836"/>
              <p:cNvSpPr>
                <a:spLocks noEditPoints="1"/>
              </p:cNvSpPr>
              <p:nvPr/>
            </p:nvSpPr>
            <p:spPr bwMode="auto">
              <a:xfrm>
                <a:off x="2381" y="1066"/>
                <a:ext cx="308" cy="2066"/>
              </a:xfrm>
              <a:custGeom>
                <a:avLst/>
                <a:gdLst>
                  <a:gd name="T0" fmla="*/ 308 w 308"/>
                  <a:gd name="T1" fmla="*/ 10 h 2066"/>
                  <a:gd name="T2" fmla="*/ 266 w 308"/>
                  <a:gd name="T3" fmla="*/ 3 h 2066"/>
                  <a:gd name="T4" fmla="*/ 243 w 308"/>
                  <a:gd name="T5" fmla="*/ 0 h 2066"/>
                  <a:gd name="T6" fmla="*/ 243 w 308"/>
                  <a:gd name="T7" fmla="*/ 2 h 2066"/>
                  <a:gd name="T8" fmla="*/ 241 w 308"/>
                  <a:gd name="T9" fmla="*/ 2 h 2066"/>
                  <a:gd name="T10" fmla="*/ 241 w 308"/>
                  <a:gd name="T11" fmla="*/ 3 h 2066"/>
                  <a:gd name="T12" fmla="*/ 241 w 308"/>
                  <a:gd name="T13" fmla="*/ 5 h 2066"/>
                  <a:gd name="T14" fmla="*/ 240 w 308"/>
                  <a:gd name="T15" fmla="*/ 5 h 2066"/>
                  <a:gd name="T16" fmla="*/ 240 w 308"/>
                  <a:gd name="T17" fmla="*/ 7 h 2066"/>
                  <a:gd name="T18" fmla="*/ 238 w 308"/>
                  <a:gd name="T19" fmla="*/ 7 h 2066"/>
                  <a:gd name="T20" fmla="*/ 238 w 308"/>
                  <a:gd name="T21" fmla="*/ 9 h 2066"/>
                  <a:gd name="T22" fmla="*/ 265 w 308"/>
                  <a:gd name="T23" fmla="*/ 12 h 2066"/>
                  <a:gd name="T24" fmla="*/ 306 w 308"/>
                  <a:gd name="T25" fmla="*/ 19 h 2066"/>
                  <a:gd name="T26" fmla="*/ 306 w 308"/>
                  <a:gd name="T27" fmla="*/ 18 h 2066"/>
                  <a:gd name="T28" fmla="*/ 306 w 308"/>
                  <a:gd name="T29" fmla="*/ 18 h 2066"/>
                  <a:gd name="T30" fmla="*/ 306 w 308"/>
                  <a:gd name="T31" fmla="*/ 16 h 2066"/>
                  <a:gd name="T32" fmla="*/ 308 w 308"/>
                  <a:gd name="T33" fmla="*/ 16 h 2066"/>
                  <a:gd name="T34" fmla="*/ 308 w 308"/>
                  <a:gd name="T35" fmla="*/ 14 h 2066"/>
                  <a:gd name="T36" fmla="*/ 308 w 308"/>
                  <a:gd name="T37" fmla="*/ 12 h 2066"/>
                  <a:gd name="T38" fmla="*/ 308 w 308"/>
                  <a:gd name="T39" fmla="*/ 12 h 2066"/>
                  <a:gd name="T40" fmla="*/ 308 w 308"/>
                  <a:gd name="T41" fmla="*/ 10 h 2066"/>
                  <a:gd name="T42" fmla="*/ 0 w 308"/>
                  <a:gd name="T43" fmla="*/ 2053 h 2066"/>
                  <a:gd name="T44" fmla="*/ 2 w 308"/>
                  <a:gd name="T45" fmla="*/ 2055 h 2066"/>
                  <a:gd name="T46" fmla="*/ 54 w 308"/>
                  <a:gd name="T47" fmla="*/ 2058 h 2066"/>
                  <a:gd name="T48" fmla="*/ 107 w 308"/>
                  <a:gd name="T49" fmla="*/ 2058 h 2066"/>
                  <a:gd name="T50" fmla="*/ 161 w 308"/>
                  <a:gd name="T51" fmla="*/ 2058 h 2066"/>
                  <a:gd name="T52" fmla="*/ 213 w 308"/>
                  <a:gd name="T53" fmla="*/ 2055 h 2066"/>
                  <a:gd name="T54" fmla="*/ 265 w 308"/>
                  <a:gd name="T55" fmla="*/ 2048 h 2066"/>
                  <a:gd name="T56" fmla="*/ 281 w 308"/>
                  <a:gd name="T57" fmla="*/ 2044 h 2066"/>
                  <a:gd name="T58" fmla="*/ 281 w 308"/>
                  <a:gd name="T59" fmla="*/ 2046 h 2066"/>
                  <a:gd name="T60" fmla="*/ 283 w 308"/>
                  <a:gd name="T61" fmla="*/ 2046 h 2066"/>
                  <a:gd name="T62" fmla="*/ 283 w 308"/>
                  <a:gd name="T63" fmla="*/ 2048 h 2066"/>
                  <a:gd name="T64" fmla="*/ 284 w 308"/>
                  <a:gd name="T65" fmla="*/ 2048 h 2066"/>
                  <a:gd name="T66" fmla="*/ 284 w 308"/>
                  <a:gd name="T67" fmla="*/ 2050 h 2066"/>
                  <a:gd name="T68" fmla="*/ 286 w 308"/>
                  <a:gd name="T69" fmla="*/ 2050 h 2066"/>
                  <a:gd name="T70" fmla="*/ 286 w 308"/>
                  <a:gd name="T71" fmla="*/ 2051 h 2066"/>
                  <a:gd name="T72" fmla="*/ 288 w 308"/>
                  <a:gd name="T73" fmla="*/ 2051 h 2066"/>
                  <a:gd name="T74" fmla="*/ 233 w 308"/>
                  <a:gd name="T75" fmla="*/ 2055 h 2066"/>
                  <a:gd name="T76" fmla="*/ 184 w 308"/>
                  <a:gd name="T77" fmla="*/ 2058 h 2066"/>
                  <a:gd name="T78" fmla="*/ 141 w 308"/>
                  <a:gd name="T79" fmla="*/ 2062 h 2066"/>
                  <a:gd name="T80" fmla="*/ 106 w 308"/>
                  <a:gd name="T81" fmla="*/ 2064 h 2066"/>
                  <a:gd name="T82" fmla="*/ 73 w 308"/>
                  <a:gd name="T83" fmla="*/ 2066 h 2066"/>
                  <a:gd name="T84" fmla="*/ 45 w 308"/>
                  <a:gd name="T85" fmla="*/ 2064 h 2066"/>
                  <a:gd name="T86" fmla="*/ 34 w 308"/>
                  <a:gd name="T87" fmla="*/ 2062 h 2066"/>
                  <a:gd name="T88" fmla="*/ 22 w 308"/>
                  <a:gd name="T89" fmla="*/ 2060 h 2066"/>
                  <a:gd name="T90" fmla="*/ 11 w 308"/>
                  <a:gd name="T91" fmla="*/ 2058 h 2066"/>
                  <a:gd name="T92" fmla="*/ 0 w 308"/>
                  <a:gd name="T93" fmla="*/ 2053 h 206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308"/>
                  <a:gd name="T142" fmla="*/ 0 h 2066"/>
                  <a:gd name="T143" fmla="*/ 308 w 308"/>
                  <a:gd name="T144" fmla="*/ 2066 h 206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308" h="2066">
                    <a:moveTo>
                      <a:pt x="308" y="10"/>
                    </a:moveTo>
                    <a:lnTo>
                      <a:pt x="266" y="3"/>
                    </a:lnTo>
                    <a:lnTo>
                      <a:pt x="243" y="0"/>
                    </a:lnTo>
                    <a:lnTo>
                      <a:pt x="243" y="2"/>
                    </a:lnTo>
                    <a:lnTo>
                      <a:pt x="241" y="2"/>
                    </a:lnTo>
                    <a:lnTo>
                      <a:pt x="241" y="3"/>
                    </a:lnTo>
                    <a:lnTo>
                      <a:pt x="241" y="5"/>
                    </a:lnTo>
                    <a:lnTo>
                      <a:pt x="240" y="5"/>
                    </a:lnTo>
                    <a:lnTo>
                      <a:pt x="240" y="7"/>
                    </a:lnTo>
                    <a:lnTo>
                      <a:pt x="238" y="7"/>
                    </a:lnTo>
                    <a:lnTo>
                      <a:pt x="238" y="9"/>
                    </a:lnTo>
                    <a:lnTo>
                      <a:pt x="265" y="12"/>
                    </a:lnTo>
                    <a:lnTo>
                      <a:pt x="306" y="19"/>
                    </a:lnTo>
                    <a:lnTo>
                      <a:pt x="306" y="18"/>
                    </a:lnTo>
                    <a:lnTo>
                      <a:pt x="306" y="16"/>
                    </a:lnTo>
                    <a:lnTo>
                      <a:pt x="308" y="16"/>
                    </a:lnTo>
                    <a:lnTo>
                      <a:pt x="308" y="14"/>
                    </a:lnTo>
                    <a:lnTo>
                      <a:pt x="308" y="12"/>
                    </a:lnTo>
                    <a:lnTo>
                      <a:pt x="308" y="10"/>
                    </a:lnTo>
                    <a:close/>
                    <a:moveTo>
                      <a:pt x="0" y="2053"/>
                    </a:moveTo>
                    <a:lnTo>
                      <a:pt x="2" y="2055"/>
                    </a:lnTo>
                    <a:lnTo>
                      <a:pt x="54" y="2058"/>
                    </a:lnTo>
                    <a:lnTo>
                      <a:pt x="107" y="2058"/>
                    </a:lnTo>
                    <a:lnTo>
                      <a:pt x="161" y="2058"/>
                    </a:lnTo>
                    <a:lnTo>
                      <a:pt x="213" y="2055"/>
                    </a:lnTo>
                    <a:lnTo>
                      <a:pt x="265" y="2048"/>
                    </a:lnTo>
                    <a:lnTo>
                      <a:pt x="281" y="2044"/>
                    </a:lnTo>
                    <a:lnTo>
                      <a:pt x="281" y="2046"/>
                    </a:lnTo>
                    <a:lnTo>
                      <a:pt x="283" y="2046"/>
                    </a:lnTo>
                    <a:lnTo>
                      <a:pt x="283" y="2048"/>
                    </a:lnTo>
                    <a:lnTo>
                      <a:pt x="284" y="2048"/>
                    </a:lnTo>
                    <a:lnTo>
                      <a:pt x="284" y="2050"/>
                    </a:lnTo>
                    <a:lnTo>
                      <a:pt x="286" y="2050"/>
                    </a:lnTo>
                    <a:lnTo>
                      <a:pt x="286" y="2051"/>
                    </a:lnTo>
                    <a:lnTo>
                      <a:pt x="288" y="2051"/>
                    </a:lnTo>
                    <a:lnTo>
                      <a:pt x="233" y="2055"/>
                    </a:lnTo>
                    <a:lnTo>
                      <a:pt x="184" y="2058"/>
                    </a:lnTo>
                    <a:lnTo>
                      <a:pt x="141" y="2062"/>
                    </a:lnTo>
                    <a:lnTo>
                      <a:pt x="106" y="2064"/>
                    </a:lnTo>
                    <a:lnTo>
                      <a:pt x="73" y="2066"/>
                    </a:lnTo>
                    <a:lnTo>
                      <a:pt x="45" y="2064"/>
                    </a:lnTo>
                    <a:lnTo>
                      <a:pt x="34" y="2062"/>
                    </a:lnTo>
                    <a:lnTo>
                      <a:pt x="22" y="2060"/>
                    </a:lnTo>
                    <a:lnTo>
                      <a:pt x="11" y="2058"/>
                    </a:lnTo>
                    <a:lnTo>
                      <a:pt x="0" y="2053"/>
                    </a:lnTo>
                    <a:close/>
                  </a:path>
                </a:pathLst>
              </a:custGeom>
              <a:solidFill>
                <a:srgbClr val="15A1FF"/>
              </a:solidFill>
              <a:ln w="9525">
                <a:noFill/>
                <a:round/>
                <a:headEnd/>
                <a:tailEnd/>
              </a:ln>
            </p:spPr>
            <p:txBody>
              <a:bodyPr/>
              <a:lstStyle/>
              <a:p>
                <a:endParaRPr lang="en-US"/>
              </a:p>
            </p:txBody>
          </p:sp>
          <p:sp>
            <p:nvSpPr>
              <p:cNvPr id="30260" name="Freeform 837"/>
              <p:cNvSpPr>
                <a:spLocks noEditPoints="1"/>
              </p:cNvSpPr>
              <p:nvPr/>
            </p:nvSpPr>
            <p:spPr bwMode="auto">
              <a:xfrm>
                <a:off x="2370" y="1071"/>
                <a:ext cx="319" cy="2059"/>
              </a:xfrm>
              <a:custGeom>
                <a:avLst/>
                <a:gdLst>
                  <a:gd name="T0" fmla="*/ 319 w 319"/>
                  <a:gd name="T1" fmla="*/ 11 h 2059"/>
                  <a:gd name="T2" fmla="*/ 276 w 319"/>
                  <a:gd name="T3" fmla="*/ 2 h 2059"/>
                  <a:gd name="T4" fmla="*/ 251 w 319"/>
                  <a:gd name="T5" fmla="*/ 0 h 2059"/>
                  <a:gd name="T6" fmla="*/ 251 w 319"/>
                  <a:gd name="T7" fmla="*/ 0 h 2059"/>
                  <a:gd name="T8" fmla="*/ 251 w 319"/>
                  <a:gd name="T9" fmla="*/ 2 h 2059"/>
                  <a:gd name="T10" fmla="*/ 249 w 319"/>
                  <a:gd name="T11" fmla="*/ 2 h 2059"/>
                  <a:gd name="T12" fmla="*/ 249 w 319"/>
                  <a:gd name="T13" fmla="*/ 4 h 2059"/>
                  <a:gd name="T14" fmla="*/ 249 w 319"/>
                  <a:gd name="T15" fmla="*/ 4 h 2059"/>
                  <a:gd name="T16" fmla="*/ 247 w 319"/>
                  <a:gd name="T17" fmla="*/ 5 h 2059"/>
                  <a:gd name="T18" fmla="*/ 247 w 319"/>
                  <a:gd name="T19" fmla="*/ 7 h 2059"/>
                  <a:gd name="T20" fmla="*/ 245 w 319"/>
                  <a:gd name="T21" fmla="*/ 7 h 2059"/>
                  <a:gd name="T22" fmla="*/ 274 w 319"/>
                  <a:gd name="T23" fmla="*/ 11 h 2059"/>
                  <a:gd name="T24" fmla="*/ 315 w 319"/>
                  <a:gd name="T25" fmla="*/ 18 h 2059"/>
                  <a:gd name="T26" fmla="*/ 315 w 319"/>
                  <a:gd name="T27" fmla="*/ 18 h 2059"/>
                  <a:gd name="T28" fmla="*/ 317 w 319"/>
                  <a:gd name="T29" fmla="*/ 16 h 2059"/>
                  <a:gd name="T30" fmla="*/ 317 w 319"/>
                  <a:gd name="T31" fmla="*/ 16 h 2059"/>
                  <a:gd name="T32" fmla="*/ 317 w 319"/>
                  <a:gd name="T33" fmla="*/ 14 h 2059"/>
                  <a:gd name="T34" fmla="*/ 317 w 319"/>
                  <a:gd name="T35" fmla="*/ 13 h 2059"/>
                  <a:gd name="T36" fmla="*/ 317 w 319"/>
                  <a:gd name="T37" fmla="*/ 13 h 2059"/>
                  <a:gd name="T38" fmla="*/ 317 w 319"/>
                  <a:gd name="T39" fmla="*/ 11 h 2059"/>
                  <a:gd name="T40" fmla="*/ 319 w 319"/>
                  <a:gd name="T41" fmla="*/ 11 h 2059"/>
                  <a:gd name="T42" fmla="*/ 29 w 319"/>
                  <a:gd name="T43" fmla="*/ 2055 h 2059"/>
                  <a:gd name="T44" fmla="*/ 65 w 319"/>
                  <a:gd name="T45" fmla="*/ 2057 h 2059"/>
                  <a:gd name="T46" fmla="*/ 117 w 319"/>
                  <a:gd name="T47" fmla="*/ 2059 h 2059"/>
                  <a:gd name="T48" fmla="*/ 133 w 319"/>
                  <a:gd name="T49" fmla="*/ 2057 h 2059"/>
                  <a:gd name="T50" fmla="*/ 147 w 319"/>
                  <a:gd name="T51" fmla="*/ 2057 h 2059"/>
                  <a:gd name="T52" fmla="*/ 165 w 319"/>
                  <a:gd name="T53" fmla="*/ 2055 h 2059"/>
                  <a:gd name="T54" fmla="*/ 181 w 319"/>
                  <a:gd name="T55" fmla="*/ 2053 h 2059"/>
                  <a:gd name="T56" fmla="*/ 201 w 319"/>
                  <a:gd name="T57" fmla="*/ 2053 h 2059"/>
                  <a:gd name="T58" fmla="*/ 220 w 319"/>
                  <a:gd name="T59" fmla="*/ 2052 h 2059"/>
                  <a:gd name="T60" fmla="*/ 240 w 319"/>
                  <a:gd name="T61" fmla="*/ 2050 h 2059"/>
                  <a:gd name="T62" fmla="*/ 261 w 319"/>
                  <a:gd name="T63" fmla="*/ 2048 h 2059"/>
                  <a:gd name="T64" fmla="*/ 276 w 319"/>
                  <a:gd name="T65" fmla="*/ 2046 h 2059"/>
                  <a:gd name="T66" fmla="*/ 295 w 319"/>
                  <a:gd name="T67" fmla="*/ 2043 h 2059"/>
                  <a:gd name="T68" fmla="*/ 294 w 319"/>
                  <a:gd name="T69" fmla="*/ 2043 h 2059"/>
                  <a:gd name="T70" fmla="*/ 294 w 319"/>
                  <a:gd name="T71" fmla="*/ 2041 h 2059"/>
                  <a:gd name="T72" fmla="*/ 292 w 319"/>
                  <a:gd name="T73" fmla="*/ 2041 h 2059"/>
                  <a:gd name="T74" fmla="*/ 292 w 319"/>
                  <a:gd name="T75" fmla="*/ 2039 h 2059"/>
                  <a:gd name="T76" fmla="*/ 290 w 319"/>
                  <a:gd name="T77" fmla="*/ 2039 h 2059"/>
                  <a:gd name="T78" fmla="*/ 290 w 319"/>
                  <a:gd name="T79" fmla="*/ 2037 h 2059"/>
                  <a:gd name="T80" fmla="*/ 288 w 319"/>
                  <a:gd name="T81" fmla="*/ 2037 h 2059"/>
                  <a:gd name="T82" fmla="*/ 286 w 319"/>
                  <a:gd name="T83" fmla="*/ 2036 h 2059"/>
                  <a:gd name="T84" fmla="*/ 274 w 319"/>
                  <a:gd name="T85" fmla="*/ 2037 h 2059"/>
                  <a:gd name="T86" fmla="*/ 224 w 319"/>
                  <a:gd name="T87" fmla="*/ 2045 h 2059"/>
                  <a:gd name="T88" fmla="*/ 172 w 319"/>
                  <a:gd name="T89" fmla="*/ 2048 h 2059"/>
                  <a:gd name="T90" fmla="*/ 118 w 319"/>
                  <a:gd name="T91" fmla="*/ 2050 h 2059"/>
                  <a:gd name="T92" fmla="*/ 67 w 319"/>
                  <a:gd name="T93" fmla="*/ 2048 h 2059"/>
                  <a:gd name="T94" fmla="*/ 13 w 319"/>
                  <a:gd name="T95" fmla="*/ 2045 h 2059"/>
                  <a:gd name="T96" fmla="*/ 0 w 319"/>
                  <a:gd name="T97" fmla="*/ 2043 h 2059"/>
                  <a:gd name="T98" fmla="*/ 4 w 319"/>
                  <a:gd name="T99" fmla="*/ 2045 h 2059"/>
                  <a:gd name="T100" fmla="*/ 8 w 319"/>
                  <a:gd name="T101" fmla="*/ 2046 h 2059"/>
                  <a:gd name="T102" fmla="*/ 11 w 319"/>
                  <a:gd name="T103" fmla="*/ 2048 h 2059"/>
                  <a:gd name="T104" fmla="*/ 15 w 319"/>
                  <a:gd name="T105" fmla="*/ 2050 h 2059"/>
                  <a:gd name="T106" fmla="*/ 18 w 319"/>
                  <a:gd name="T107" fmla="*/ 2052 h 2059"/>
                  <a:gd name="T108" fmla="*/ 20 w 319"/>
                  <a:gd name="T109" fmla="*/ 2052 h 2059"/>
                  <a:gd name="T110" fmla="*/ 25 w 319"/>
                  <a:gd name="T111" fmla="*/ 2053 h 2059"/>
                  <a:gd name="T112" fmla="*/ 29 w 319"/>
                  <a:gd name="T113" fmla="*/ 2055 h 205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19"/>
                  <a:gd name="T172" fmla="*/ 0 h 2059"/>
                  <a:gd name="T173" fmla="*/ 319 w 319"/>
                  <a:gd name="T174" fmla="*/ 2059 h 205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19" h="2059">
                    <a:moveTo>
                      <a:pt x="319" y="11"/>
                    </a:moveTo>
                    <a:lnTo>
                      <a:pt x="276" y="2"/>
                    </a:lnTo>
                    <a:lnTo>
                      <a:pt x="251" y="0"/>
                    </a:lnTo>
                    <a:lnTo>
                      <a:pt x="251" y="2"/>
                    </a:lnTo>
                    <a:lnTo>
                      <a:pt x="249" y="2"/>
                    </a:lnTo>
                    <a:lnTo>
                      <a:pt x="249" y="4"/>
                    </a:lnTo>
                    <a:lnTo>
                      <a:pt x="247" y="5"/>
                    </a:lnTo>
                    <a:lnTo>
                      <a:pt x="247" y="7"/>
                    </a:lnTo>
                    <a:lnTo>
                      <a:pt x="245" y="7"/>
                    </a:lnTo>
                    <a:lnTo>
                      <a:pt x="274" y="11"/>
                    </a:lnTo>
                    <a:lnTo>
                      <a:pt x="315" y="18"/>
                    </a:lnTo>
                    <a:lnTo>
                      <a:pt x="317" y="16"/>
                    </a:lnTo>
                    <a:lnTo>
                      <a:pt x="317" y="14"/>
                    </a:lnTo>
                    <a:lnTo>
                      <a:pt x="317" y="13"/>
                    </a:lnTo>
                    <a:lnTo>
                      <a:pt x="317" y="11"/>
                    </a:lnTo>
                    <a:lnTo>
                      <a:pt x="319" y="11"/>
                    </a:lnTo>
                    <a:close/>
                    <a:moveTo>
                      <a:pt x="29" y="2055"/>
                    </a:moveTo>
                    <a:lnTo>
                      <a:pt x="65" y="2057"/>
                    </a:lnTo>
                    <a:lnTo>
                      <a:pt x="117" y="2059"/>
                    </a:lnTo>
                    <a:lnTo>
                      <a:pt x="133" y="2057"/>
                    </a:lnTo>
                    <a:lnTo>
                      <a:pt x="147" y="2057"/>
                    </a:lnTo>
                    <a:lnTo>
                      <a:pt x="165" y="2055"/>
                    </a:lnTo>
                    <a:lnTo>
                      <a:pt x="181" y="2053"/>
                    </a:lnTo>
                    <a:lnTo>
                      <a:pt x="201" y="2053"/>
                    </a:lnTo>
                    <a:lnTo>
                      <a:pt x="220" y="2052"/>
                    </a:lnTo>
                    <a:lnTo>
                      <a:pt x="240" y="2050"/>
                    </a:lnTo>
                    <a:lnTo>
                      <a:pt x="261" y="2048"/>
                    </a:lnTo>
                    <a:lnTo>
                      <a:pt x="276" y="2046"/>
                    </a:lnTo>
                    <a:lnTo>
                      <a:pt x="295" y="2043"/>
                    </a:lnTo>
                    <a:lnTo>
                      <a:pt x="294" y="2043"/>
                    </a:lnTo>
                    <a:lnTo>
                      <a:pt x="294" y="2041"/>
                    </a:lnTo>
                    <a:lnTo>
                      <a:pt x="292" y="2041"/>
                    </a:lnTo>
                    <a:lnTo>
                      <a:pt x="292" y="2039"/>
                    </a:lnTo>
                    <a:lnTo>
                      <a:pt x="290" y="2039"/>
                    </a:lnTo>
                    <a:lnTo>
                      <a:pt x="290" y="2037"/>
                    </a:lnTo>
                    <a:lnTo>
                      <a:pt x="288" y="2037"/>
                    </a:lnTo>
                    <a:lnTo>
                      <a:pt x="286" y="2036"/>
                    </a:lnTo>
                    <a:lnTo>
                      <a:pt x="274" y="2037"/>
                    </a:lnTo>
                    <a:lnTo>
                      <a:pt x="224" y="2045"/>
                    </a:lnTo>
                    <a:lnTo>
                      <a:pt x="172" y="2048"/>
                    </a:lnTo>
                    <a:lnTo>
                      <a:pt x="118" y="2050"/>
                    </a:lnTo>
                    <a:lnTo>
                      <a:pt x="67" y="2048"/>
                    </a:lnTo>
                    <a:lnTo>
                      <a:pt x="13" y="2045"/>
                    </a:lnTo>
                    <a:lnTo>
                      <a:pt x="0" y="2043"/>
                    </a:lnTo>
                    <a:lnTo>
                      <a:pt x="4" y="2045"/>
                    </a:lnTo>
                    <a:lnTo>
                      <a:pt x="8" y="2046"/>
                    </a:lnTo>
                    <a:lnTo>
                      <a:pt x="11" y="2048"/>
                    </a:lnTo>
                    <a:lnTo>
                      <a:pt x="15" y="2050"/>
                    </a:lnTo>
                    <a:lnTo>
                      <a:pt x="18" y="2052"/>
                    </a:lnTo>
                    <a:lnTo>
                      <a:pt x="20" y="2052"/>
                    </a:lnTo>
                    <a:lnTo>
                      <a:pt x="25" y="2053"/>
                    </a:lnTo>
                    <a:lnTo>
                      <a:pt x="29" y="2055"/>
                    </a:lnTo>
                    <a:close/>
                  </a:path>
                </a:pathLst>
              </a:custGeom>
              <a:solidFill>
                <a:srgbClr val="16A1FF"/>
              </a:solidFill>
              <a:ln w="9525">
                <a:noFill/>
                <a:round/>
                <a:headEnd/>
                <a:tailEnd/>
              </a:ln>
            </p:spPr>
            <p:txBody>
              <a:bodyPr/>
              <a:lstStyle/>
              <a:p>
                <a:endParaRPr lang="en-US"/>
              </a:p>
            </p:txBody>
          </p:sp>
          <p:sp>
            <p:nvSpPr>
              <p:cNvPr id="30261" name="Freeform 838"/>
              <p:cNvSpPr>
                <a:spLocks noEditPoints="1"/>
              </p:cNvSpPr>
              <p:nvPr/>
            </p:nvSpPr>
            <p:spPr bwMode="auto">
              <a:xfrm>
                <a:off x="2363" y="1075"/>
                <a:ext cx="324" cy="2049"/>
              </a:xfrm>
              <a:custGeom>
                <a:avLst/>
                <a:gdLst>
                  <a:gd name="T0" fmla="*/ 324 w 324"/>
                  <a:gd name="T1" fmla="*/ 10 h 2049"/>
                  <a:gd name="T2" fmla="*/ 283 w 324"/>
                  <a:gd name="T3" fmla="*/ 3 h 2049"/>
                  <a:gd name="T4" fmla="*/ 256 w 324"/>
                  <a:gd name="T5" fmla="*/ 0 h 2049"/>
                  <a:gd name="T6" fmla="*/ 256 w 324"/>
                  <a:gd name="T7" fmla="*/ 1 h 2049"/>
                  <a:gd name="T8" fmla="*/ 254 w 324"/>
                  <a:gd name="T9" fmla="*/ 1 h 2049"/>
                  <a:gd name="T10" fmla="*/ 254 w 324"/>
                  <a:gd name="T11" fmla="*/ 3 h 2049"/>
                  <a:gd name="T12" fmla="*/ 252 w 324"/>
                  <a:gd name="T13" fmla="*/ 3 h 2049"/>
                  <a:gd name="T14" fmla="*/ 252 w 324"/>
                  <a:gd name="T15" fmla="*/ 5 h 2049"/>
                  <a:gd name="T16" fmla="*/ 252 w 324"/>
                  <a:gd name="T17" fmla="*/ 5 h 2049"/>
                  <a:gd name="T18" fmla="*/ 251 w 324"/>
                  <a:gd name="T19" fmla="*/ 7 h 2049"/>
                  <a:gd name="T20" fmla="*/ 251 w 324"/>
                  <a:gd name="T21" fmla="*/ 9 h 2049"/>
                  <a:gd name="T22" fmla="*/ 281 w 324"/>
                  <a:gd name="T23" fmla="*/ 12 h 2049"/>
                  <a:gd name="T24" fmla="*/ 320 w 324"/>
                  <a:gd name="T25" fmla="*/ 19 h 2049"/>
                  <a:gd name="T26" fmla="*/ 322 w 324"/>
                  <a:gd name="T27" fmla="*/ 18 h 2049"/>
                  <a:gd name="T28" fmla="*/ 322 w 324"/>
                  <a:gd name="T29" fmla="*/ 16 h 2049"/>
                  <a:gd name="T30" fmla="*/ 322 w 324"/>
                  <a:gd name="T31" fmla="*/ 16 h 2049"/>
                  <a:gd name="T32" fmla="*/ 322 w 324"/>
                  <a:gd name="T33" fmla="*/ 14 h 2049"/>
                  <a:gd name="T34" fmla="*/ 322 w 324"/>
                  <a:gd name="T35" fmla="*/ 14 h 2049"/>
                  <a:gd name="T36" fmla="*/ 324 w 324"/>
                  <a:gd name="T37" fmla="*/ 12 h 2049"/>
                  <a:gd name="T38" fmla="*/ 324 w 324"/>
                  <a:gd name="T39" fmla="*/ 12 h 2049"/>
                  <a:gd name="T40" fmla="*/ 324 w 324"/>
                  <a:gd name="T41" fmla="*/ 10 h 2049"/>
                  <a:gd name="T42" fmla="*/ 18 w 324"/>
                  <a:gd name="T43" fmla="*/ 2044 h 2049"/>
                  <a:gd name="T44" fmla="*/ 20 w 324"/>
                  <a:gd name="T45" fmla="*/ 2046 h 2049"/>
                  <a:gd name="T46" fmla="*/ 72 w 324"/>
                  <a:gd name="T47" fmla="*/ 2049 h 2049"/>
                  <a:gd name="T48" fmla="*/ 125 w 324"/>
                  <a:gd name="T49" fmla="*/ 2049 h 2049"/>
                  <a:gd name="T50" fmla="*/ 179 w 324"/>
                  <a:gd name="T51" fmla="*/ 2049 h 2049"/>
                  <a:gd name="T52" fmla="*/ 231 w 324"/>
                  <a:gd name="T53" fmla="*/ 2046 h 2049"/>
                  <a:gd name="T54" fmla="*/ 283 w 324"/>
                  <a:gd name="T55" fmla="*/ 2039 h 2049"/>
                  <a:gd name="T56" fmla="*/ 299 w 324"/>
                  <a:gd name="T57" fmla="*/ 2035 h 2049"/>
                  <a:gd name="T58" fmla="*/ 297 w 324"/>
                  <a:gd name="T59" fmla="*/ 2035 h 2049"/>
                  <a:gd name="T60" fmla="*/ 297 w 324"/>
                  <a:gd name="T61" fmla="*/ 2033 h 2049"/>
                  <a:gd name="T62" fmla="*/ 295 w 324"/>
                  <a:gd name="T63" fmla="*/ 2033 h 2049"/>
                  <a:gd name="T64" fmla="*/ 293 w 324"/>
                  <a:gd name="T65" fmla="*/ 2032 h 2049"/>
                  <a:gd name="T66" fmla="*/ 293 w 324"/>
                  <a:gd name="T67" fmla="*/ 2032 h 2049"/>
                  <a:gd name="T68" fmla="*/ 292 w 324"/>
                  <a:gd name="T69" fmla="*/ 2030 h 2049"/>
                  <a:gd name="T70" fmla="*/ 292 w 324"/>
                  <a:gd name="T71" fmla="*/ 2030 h 2049"/>
                  <a:gd name="T72" fmla="*/ 290 w 324"/>
                  <a:gd name="T73" fmla="*/ 2028 h 2049"/>
                  <a:gd name="T74" fmla="*/ 281 w 324"/>
                  <a:gd name="T75" fmla="*/ 2030 h 2049"/>
                  <a:gd name="T76" fmla="*/ 231 w 324"/>
                  <a:gd name="T77" fmla="*/ 2037 h 2049"/>
                  <a:gd name="T78" fmla="*/ 177 w 324"/>
                  <a:gd name="T79" fmla="*/ 2041 h 2049"/>
                  <a:gd name="T80" fmla="*/ 125 w 324"/>
                  <a:gd name="T81" fmla="*/ 2042 h 2049"/>
                  <a:gd name="T82" fmla="*/ 74 w 324"/>
                  <a:gd name="T83" fmla="*/ 2041 h 2049"/>
                  <a:gd name="T84" fmla="*/ 22 w 324"/>
                  <a:gd name="T85" fmla="*/ 2037 h 2049"/>
                  <a:gd name="T86" fmla="*/ 0 w 324"/>
                  <a:gd name="T87" fmla="*/ 2033 h 2049"/>
                  <a:gd name="T88" fmla="*/ 2 w 324"/>
                  <a:gd name="T89" fmla="*/ 2035 h 2049"/>
                  <a:gd name="T90" fmla="*/ 6 w 324"/>
                  <a:gd name="T91" fmla="*/ 2037 h 2049"/>
                  <a:gd name="T92" fmla="*/ 7 w 324"/>
                  <a:gd name="T93" fmla="*/ 2039 h 2049"/>
                  <a:gd name="T94" fmla="*/ 9 w 324"/>
                  <a:gd name="T95" fmla="*/ 2041 h 2049"/>
                  <a:gd name="T96" fmla="*/ 11 w 324"/>
                  <a:gd name="T97" fmla="*/ 2041 h 2049"/>
                  <a:gd name="T98" fmla="*/ 15 w 324"/>
                  <a:gd name="T99" fmla="*/ 2042 h 2049"/>
                  <a:gd name="T100" fmla="*/ 16 w 324"/>
                  <a:gd name="T101" fmla="*/ 2044 h 2049"/>
                  <a:gd name="T102" fmla="*/ 18 w 324"/>
                  <a:gd name="T103" fmla="*/ 2044 h 204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24"/>
                  <a:gd name="T157" fmla="*/ 0 h 2049"/>
                  <a:gd name="T158" fmla="*/ 324 w 324"/>
                  <a:gd name="T159" fmla="*/ 2049 h 204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24" h="2049">
                    <a:moveTo>
                      <a:pt x="324" y="10"/>
                    </a:moveTo>
                    <a:lnTo>
                      <a:pt x="283" y="3"/>
                    </a:lnTo>
                    <a:lnTo>
                      <a:pt x="256" y="0"/>
                    </a:lnTo>
                    <a:lnTo>
                      <a:pt x="256" y="1"/>
                    </a:lnTo>
                    <a:lnTo>
                      <a:pt x="254" y="1"/>
                    </a:lnTo>
                    <a:lnTo>
                      <a:pt x="254" y="3"/>
                    </a:lnTo>
                    <a:lnTo>
                      <a:pt x="252" y="3"/>
                    </a:lnTo>
                    <a:lnTo>
                      <a:pt x="252" y="5"/>
                    </a:lnTo>
                    <a:lnTo>
                      <a:pt x="251" y="7"/>
                    </a:lnTo>
                    <a:lnTo>
                      <a:pt x="251" y="9"/>
                    </a:lnTo>
                    <a:lnTo>
                      <a:pt x="281" y="12"/>
                    </a:lnTo>
                    <a:lnTo>
                      <a:pt x="320" y="19"/>
                    </a:lnTo>
                    <a:lnTo>
                      <a:pt x="322" y="18"/>
                    </a:lnTo>
                    <a:lnTo>
                      <a:pt x="322" y="16"/>
                    </a:lnTo>
                    <a:lnTo>
                      <a:pt x="322" y="14"/>
                    </a:lnTo>
                    <a:lnTo>
                      <a:pt x="324" y="12"/>
                    </a:lnTo>
                    <a:lnTo>
                      <a:pt x="324" y="10"/>
                    </a:lnTo>
                    <a:close/>
                    <a:moveTo>
                      <a:pt x="18" y="2044"/>
                    </a:moveTo>
                    <a:lnTo>
                      <a:pt x="20" y="2046"/>
                    </a:lnTo>
                    <a:lnTo>
                      <a:pt x="72" y="2049"/>
                    </a:lnTo>
                    <a:lnTo>
                      <a:pt x="125" y="2049"/>
                    </a:lnTo>
                    <a:lnTo>
                      <a:pt x="179" y="2049"/>
                    </a:lnTo>
                    <a:lnTo>
                      <a:pt x="231" y="2046"/>
                    </a:lnTo>
                    <a:lnTo>
                      <a:pt x="283" y="2039"/>
                    </a:lnTo>
                    <a:lnTo>
                      <a:pt x="299" y="2035"/>
                    </a:lnTo>
                    <a:lnTo>
                      <a:pt x="297" y="2035"/>
                    </a:lnTo>
                    <a:lnTo>
                      <a:pt x="297" y="2033"/>
                    </a:lnTo>
                    <a:lnTo>
                      <a:pt x="295" y="2033"/>
                    </a:lnTo>
                    <a:lnTo>
                      <a:pt x="293" y="2032"/>
                    </a:lnTo>
                    <a:lnTo>
                      <a:pt x="292" y="2030"/>
                    </a:lnTo>
                    <a:lnTo>
                      <a:pt x="290" y="2028"/>
                    </a:lnTo>
                    <a:lnTo>
                      <a:pt x="281" y="2030"/>
                    </a:lnTo>
                    <a:lnTo>
                      <a:pt x="231" y="2037"/>
                    </a:lnTo>
                    <a:lnTo>
                      <a:pt x="177" y="2041"/>
                    </a:lnTo>
                    <a:lnTo>
                      <a:pt x="125" y="2042"/>
                    </a:lnTo>
                    <a:lnTo>
                      <a:pt x="74" y="2041"/>
                    </a:lnTo>
                    <a:lnTo>
                      <a:pt x="22" y="2037"/>
                    </a:lnTo>
                    <a:lnTo>
                      <a:pt x="0" y="2033"/>
                    </a:lnTo>
                    <a:lnTo>
                      <a:pt x="2" y="2035"/>
                    </a:lnTo>
                    <a:lnTo>
                      <a:pt x="6" y="2037"/>
                    </a:lnTo>
                    <a:lnTo>
                      <a:pt x="7" y="2039"/>
                    </a:lnTo>
                    <a:lnTo>
                      <a:pt x="9" y="2041"/>
                    </a:lnTo>
                    <a:lnTo>
                      <a:pt x="11" y="2041"/>
                    </a:lnTo>
                    <a:lnTo>
                      <a:pt x="15" y="2042"/>
                    </a:lnTo>
                    <a:lnTo>
                      <a:pt x="16" y="2044"/>
                    </a:lnTo>
                    <a:lnTo>
                      <a:pt x="18" y="2044"/>
                    </a:lnTo>
                    <a:close/>
                  </a:path>
                </a:pathLst>
              </a:custGeom>
              <a:solidFill>
                <a:srgbClr val="17A2FF"/>
              </a:solidFill>
              <a:ln w="9525">
                <a:noFill/>
                <a:round/>
                <a:headEnd/>
                <a:tailEnd/>
              </a:ln>
            </p:spPr>
            <p:txBody>
              <a:bodyPr/>
              <a:lstStyle/>
              <a:p>
                <a:endParaRPr lang="en-US"/>
              </a:p>
            </p:txBody>
          </p:sp>
          <p:sp>
            <p:nvSpPr>
              <p:cNvPr id="30262" name="Freeform 839"/>
              <p:cNvSpPr>
                <a:spLocks noEditPoints="1"/>
              </p:cNvSpPr>
              <p:nvPr/>
            </p:nvSpPr>
            <p:spPr bwMode="auto">
              <a:xfrm>
                <a:off x="2358" y="1078"/>
                <a:ext cx="327" cy="2043"/>
              </a:xfrm>
              <a:custGeom>
                <a:avLst/>
                <a:gdLst>
                  <a:gd name="T0" fmla="*/ 327 w 327"/>
                  <a:gd name="T1" fmla="*/ 11 h 2043"/>
                  <a:gd name="T2" fmla="*/ 286 w 327"/>
                  <a:gd name="T3" fmla="*/ 4 h 2043"/>
                  <a:gd name="T4" fmla="*/ 257 w 327"/>
                  <a:gd name="T5" fmla="*/ 0 h 2043"/>
                  <a:gd name="T6" fmla="*/ 257 w 327"/>
                  <a:gd name="T7" fmla="*/ 2 h 2043"/>
                  <a:gd name="T8" fmla="*/ 257 w 327"/>
                  <a:gd name="T9" fmla="*/ 2 h 2043"/>
                  <a:gd name="T10" fmla="*/ 256 w 327"/>
                  <a:gd name="T11" fmla="*/ 4 h 2043"/>
                  <a:gd name="T12" fmla="*/ 256 w 327"/>
                  <a:gd name="T13" fmla="*/ 6 h 2043"/>
                  <a:gd name="T14" fmla="*/ 256 w 327"/>
                  <a:gd name="T15" fmla="*/ 6 h 2043"/>
                  <a:gd name="T16" fmla="*/ 254 w 327"/>
                  <a:gd name="T17" fmla="*/ 7 h 2043"/>
                  <a:gd name="T18" fmla="*/ 254 w 327"/>
                  <a:gd name="T19" fmla="*/ 7 h 2043"/>
                  <a:gd name="T20" fmla="*/ 252 w 327"/>
                  <a:gd name="T21" fmla="*/ 9 h 2043"/>
                  <a:gd name="T22" fmla="*/ 286 w 327"/>
                  <a:gd name="T23" fmla="*/ 13 h 2043"/>
                  <a:gd name="T24" fmla="*/ 325 w 327"/>
                  <a:gd name="T25" fmla="*/ 20 h 2043"/>
                  <a:gd name="T26" fmla="*/ 325 w 327"/>
                  <a:gd name="T27" fmla="*/ 18 h 2043"/>
                  <a:gd name="T28" fmla="*/ 325 w 327"/>
                  <a:gd name="T29" fmla="*/ 18 h 2043"/>
                  <a:gd name="T30" fmla="*/ 325 w 327"/>
                  <a:gd name="T31" fmla="*/ 16 h 2043"/>
                  <a:gd name="T32" fmla="*/ 325 w 327"/>
                  <a:gd name="T33" fmla="*/ 16 h 2043"/>
                  <a:gd name="T34" fmla="*/ 327 w 327"/>
                  <a:gd name="T35" fmla="*/ 15 h 2043"/>
                  <a:gd name="T36" fmla="*/ 327 w 327"/>
                  <a:gd name="T37" fmla="*/ 13 h 2043"/>
                  <a:gd name="T38" fmla="*/ 327 w 327"/>
                  <a:gd name="T39" fmla="*/ 13 h 2043"/>
                  <a:gd name="T40" fmla="*/ 327 w 327"/>
                  <a:gd name="T41" fmla="*/ 11 h 2043"/>
                  <a:gd name="T42" fmla="*/ 12 w 327"/>
                  <a:gd name="T43" fmla="*/ 2036 h 2043"/>
                  <a:gd name="T44" fmla="*/ 25 w 327"/>
                  <a:gd name="T45" fmla="*/ 2038 h 2043"/>
                  <a:gd name="T46" fmla="*/ 79 w 327"/>
                  <a:gd name="T47" fmla="*/ 2041 h 2043"/>
                  <a:gd name="T48" fmla="*/ 130 w 327"/>
                  <a:gd name="T49" fmla="*/ 2043 h 2043"/>
                  <a:gd name="T50" fmla="*/ 184 w 327"/>
                  <a:gd name="T51" fmla="*/ 2041 h 2043"/>
                  <a:gd name="T52" fmla="*/ 236 w 327"/>
                  <a:gd name="T53" fmla="*/ 2038 h 2043"/>
                  <a:gd name="T54" fmla="*/ 286 w 327"/>
                  <a:gd name="T55" fmla="*/ 2030 h 2043"/>
                  <a:gd name="T56" fmla="*/ 298 w 327"/>
                  <a:gd name="T57" fmla="*/ 2029 h 2043"/>
                  <a:gd name="T58" fmla="*/ 298 w 327"/>
                  <a:gd name="T59" fmla="*/ 2029 h 2043"/>
                  <a:gd name="T60" fmla="*/ 297 w 327"/>
                  <a:gd name="T61" fmla="*/ 2027 h 2043"/>
                  <a:gd name="T62" fmla="*/ 297 w 327"/>
                  <a:gd name="T63" fmla="*/ 2027 h 2043"/>
                  <a:gd name="T64" fmla="*/ 295 w 327"/>
                  <a:gd name="T65" fmla="*/ 2025 h 2043"/>
                  <a:gd name="T66" fmla="*/ 295 w 327"/>
                  <a:gd name="T67" fmla="*/ 2025 h 2043"/>
                  <a:gd name="T68" fmla="*/ 293 w 327"/>
                  <a:gd name="T69" fmla="*/ 2023 h 2043"/>
                  <a:gd name="T70" fmla="*/ 293 w 327"/>
                  <a:gd name="T71" fmla="*/ 2021 h 2043"/>
                  <a:gd name="T72" fmla="*/ 291 w 327"/>
                  <a:gd name="T73" fmla="*/ 2021 h 2043"/>
                  <a:gd name="T74" fmla="*/ 286 w 327"/>
                  <a:gd name="T75" fmla="*/ 2023 h 2043"/>
                  <a:gd name="T76" fmla="*/ 234 w 327"/>
                  <a:gd name="T77" fmla="*/ 2029 h 2043"/>
                  <a:gd name="T78" fmla="*/ 182 w 327"/>
                  <a:gd name="T79" fmla="*/ 2032 h 2043"/>
                  <a:gd name="T80" fmla="*/ 130 w 327"/>
                  <a:gd name="T81" fmla="*/ 2034 h 2043"/>
                  <a:gd name="T82" fmla="*/ 79 w 327"/>
                  <a:gd name="T83" fmla="*/ 2032 h 2043"/>
                  <a:gd name="T84" fmla="*/ 27 w 327"/>
                  <a:gd name="T85" fmla="*/ 2029 h 2043"/>
                  <a:gd name="T86" fmla="*/ 0 w 327"/>
                  <a:gd name="T87" fmla="*/ 2025 h 2043"/>
                  <a:gd name="T88" fmla="*/ 2 w 327"/>
                  <a:gd name="T89" fmla="*/ 2027 h 2043"/>
                  <a:gd name="T90" fmla="*/ 4 w 327"/>
                  <a:gd name="T91" fmla="*/ 2029 h 2043"/>
                  <a:gd name="T92" fmla="*/ 4 w 327"/>
                  <a:gd name="T93" fmla="*/ 2030 h 2043"/>
                  <a:gd name="T94" fmla="*/ 5 w 327"/>
                  <a:gd name="T95" fmla="*/ 2030 h 2043"/>
                  <a:gd name="T96" fmla="*/ 7 w 327"/>
                  <a:gd name="T97" fmla="*/ 2032 h 2043"/>
                  <a:gd name="T98" fmla="*/ 9 w 327"/>
                  <a:gd name="T99" fmla="*/ 2034 h 2043"/>
                  <a:gd name="T100" fmla="*/ 11 w 327"/>
                  <a:gd name="T101" fmla="*/ 2036 h 2043"/>
                  <a:gd name="T102" fmla="*/ 12 w 327"/>
                  <a:gd name="T103" fmla="*/ 2036 h 204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27"/>
                  <a:gd name="T157" fmla="*/ 0 h 2043"/>
                  <a:gd name="T158" fmla="*/ 327 w 327"/>
                  <a:gd name="T159" fmla="*/ 2043 h 204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27" h="2043">
                    <a:moveTo>
                      <a:pt x="327" y="11"/>
                    </a:moveTo>
                    <a:lnTo>
                      <a:pt x="286" y="4"/>
                    </a:lnTo>
                    <a:lnTo>
                      <a:pt x="257" y="0"/>
                    </a:lnTo>
                    <a:lnTo>
                      <a:pt x="257" y="2"/>
                    </a:lnTo>
                    <a:lnTo>
                      <a:pt x="256" y="4"/>
                    </a:lnTo>
                    <a:lnTo>
                      <a:pt x="256" y="6"/>
                    </a:lnTo>
                    <a:lnTo>
                      <a:pt x="254" y="7"/>
                    </a:lnTo>
                    <a:lnTo>
                      <a:pt x="252" y="9"/>
                    </a:lnTo>
                    <a:lnTo>
                      <a:pt x="286" y="13"/>
                    </a:lnTo>
                    <a:lnTo>
                      <a:pt x="325" y="20"/>
                    </a:lnTo>
                    <a:lnTo>
                      <a:pt x="325" y="18"/>
                    </a:lnTo>
                    <a:lnTo>
                      <a:pt x="325" y="16"/>
                    </a:lnTo>
                    <a:lnTo>
                      <a:pt x="327" y="15"/>
                    </a:lnTo>
                    <a:lnTo>
                      <a:pt x="327" y="13"/>
                    </a:lnTo>
                    <a:lnTo>
                      <a:pt x="327" y="11"/>
                    </a:lnTo>
                    <a:close/>
                    <a:moveTo>
                      <a:pt x="12" y="2036"/>
                    </a:moveTo>
                    <a:lnTo>
                      <a:pt x="25" y="2038"/>
                    </a:lnTo>
                    <a:lnTo>
                      <a:pt x="79" y="2041"/>
                    </a:lnTo>
                    <a:lnTo>
                      <a:pt x="130" y="2043"/>
                    </a:lnTo>
                    <a:lnTo>
                      <a:pt x="184" y="2041"/>
                    </a:lnTo>
                    <a:lnTo>
                      <a:pt x="236" y="2038"/>
                    </a:lnTo>
                    <a:lnTo>
                      <a:pt x="286" y="2030"/>
                    </a:lnTo>
                    <a:lnTo>
                      <a:pt x="298" y="2029"/>
                    </a:lnTo>
                    <a:lnTo>
                      <a:pt x="297" y="2027"/>
                    </a:lnTo>
                    <a:lnTo>
                      <a:pt x="295" y="2025"/>
                    </a:lnTo>
                    <a:lnTo>
                      <a:pt x="293" y="2023"/>
                    </a:lnTo>
                    <a:lnTo>
                      <a:pt x="293" y="2021"/>
                    </a:lnTo>
                    <a:lnTo>
                      <a:pt x="291" y="2021"/>
                    </a:lnTo>
                    <a:lnTo>
                      <a:pt x="286" y="2023"/>
                    </a:lnTo>
                    <a:lnTo>
                      <a:pt x="234" y="2029"/>
                    </a:lnTo>
                    <a:lnTo>
                      <a:pt x="182" y="2032"/>
                    </a:lnTo>
                    <a:lnTo>
                      <a:pt x="130" y="2034"/>
                    </a:lnTo>
                    <a:lnTo>
                      <a:pt x="79" y="2032"/>
                    </a:lnTo>
                    <a:lnTo>
                      <a:pt x="27" y="2029"/>
                    </a:lnTo>
                    <a:lnTo>
                      <a:pt x="0" y="2025"/>
                    </a:lnTo>
                    <a:lnTo>
                      <a:pt x="2" y="2027"/>
                    </a:lnTo>
                    <a:lnTo>
                      <a:pt x="4" y="2029"/>
                    </a:lnTo>
                    <a:lnTo>
                      <a:pt x="4" y="2030"/>
                    </a:lnTo>
                    <a:lnTo>
                      <a:pt x="5" y="2030"/>
                    </a:lnTo>
                    <a:lnTo>
                      <a:pt x="7" y="2032"/>
                    </a:lnTo>
                    <a:lnTo>
                      <a:pt x="9" y="2034"/>
                    </a:lnTo>
                    <a:lnTo>
                      <a:pt x="11" y="2036"/>
                    </a:lnTo>
                    <a:lnTo>
                      <a:pt x="12" y="2036"/>
                    </a:lnTo>
                    <a:close/>
                  </a:path>
                </a:pathLst>
              </a:custGeom>
              <a:solidFill>
                <a:srgbClr val="18A2FF"/>
              </a:solidFill>
              <a:ln w="9525">
                <a:noFill/>
                <a:round/>
                <a:headEnd/>
                <a:tailEnd/>
              </a:ln>
            </p:spPr>
            <p:txBody>
              <a:bodyPr/>
              <a:lstStyle/>
              <a:p>
                <a:endParaRPr lang="en-US"/>
              </a:p>
            </p:txBody>
          </p:sp>
          <p:sp>
            <p:nvSpPr>
              <p:cNvPr id="30263" name="Freeform 840"/>
              <p:cNvSpPr>
                <a:spLocks noEditPoints="1"/>
              </p:cNvSpPr>
              <p:nvPr/>
            </p:nvSpPr>
            <p:spPr bwMode="auto">
              <a:xfrm>
                <a:off x="2353" y="1084"/>
                <a:ext cx="330" cy="2033"/>
              </a:xfrm>
              <a:custGeom>
                <a:avLst/>
                <a:gdLst>
                  <a:gd name="T0" fmla="*/ 330 w 330"/>
                  <a:gd name="T1" fmla="*/ 10 h 2033"/>
                  <a:gd name="T2" fmla="*/ 291 w 330"/>
                  <a:gd name="T3" fmla="*/ 3 h 2033"/>
                  <a:gd name="T4" fmla="*/ 261 w 330"/>
                  <a:gd name="T5" fmla="*/ 0 h 2033"/>
                  <a:gd name="T6" fmla="*/ 261 w 330"/>
                  <a:gd name="T7" fmla="*/ 0 h 2033"/>
                  <a:gd name="T8" fmla="*/ 259 w 330"/>
                  <a:gd name="T9" fmla="*/ 1 h 2033"/>
                  <a:gd name="T10" fmla="*/ 259 w 330"/>
                  <a:gd name="T11" fmla="*/ 1 h 2033"/>
                  <a:gd name="T12" fmla="*/ 257 w 330"/>
                  <a:gd name="T13" fmla="*/ 3 h 2033"/>
                  <a:gd name="T14" fmla="*/ 257 w 330"/>
                  <a:gd name="T15" fmla="*/ 3 h 2033"/>
                  <a:gd name="T16" fmla="*/ 257 w 330"/>
                  <a:gd name="T17" fmla="*/ 5 h 2033"/>
                  <a:gd name="T18" fmla="*/ 255 w 330"/>
                  <a:gd name="T19" fmla="*/ 7 h 2033"/>
                  <a:gd name="T20" fmla="*/ 255 w 330"/>
                  <a:gd name="T21" fmla="*/ 7 h 2033"/>
                  <a:gd name="T22" fmla="*/ 289 w 330"/>
                  <a:gd name="T23" fmla="*/ 12 h 2033"/>
                  <a:gd name="T24" fmla="*/ 328 w 330"/>
                  <a:gd name="T25" fmla="*/ 17 h 2033"/>
                  <a:gd name="T26" fmla="*/ 328 w 330"/>
                  <a:gd name="T27" fmla="*/ 17 h 2033"/>
                  <a:gd name="T28" fmla="*/ 328 w 330"/>
                  <a:gd name="T29" fmla="*/ 16 h 2033"/>
                  <a:gd name="T30" fmla="*/ 328 w 330"/>
                  <a:gd name="T31" fmla="*/ 16 h 2033"/>
                  <a:gd name="T32" fmla="*/ 330 w 330"/>
                  <a:gd name="T33" fmla="*/ 14 h 2033"/>
                  <a:gd name="T34" fmla="*/ 330 w 330"/>
                  <a:gd name="T35" fmla="*/ 12 h 2033"/>
                  <a:gd name="T36" fmla="*/ 330 w 330"/>
                  <a:gd name="T37" fmla="*/ 12 h 2033"/>
                  <a:gd name="T38" fmla="*/ 330 w 330"/>
                  <a:gd name="T39" fmla="*/ 10 h 2033"/>
                  <a:gd name="T40" fmla="*/ 330 w 330"/>
                  <a:gd name="T41" fmla="*/ 10 h 2033"/>
                  <a:gd name="T42" fmla="*/ 10 w 330"/>
                  <a:gd name="T43" fmla="*/ 2024 h 2033"/>
                  <a:gd name="T44" fmla="*/ 32 w 330"/>
                  <a:gd name="T45" fmla="*/ 2028 h 2033"/>
                  <a:gd name="T46" fmla="*/ 84 w 330"/>
                  <a:gd name="T47" fmla="*/ 2032 h 2033"/>
                  <a:gd name="T48" fmla="*/ 135 w 330"/>
                  <a:gd name="T49" fmla="*/ 2033 h 2033"/>
                  <a:gd name="T50" fmla="*/ 187 w 330"/>
                  <a:gd name="T51" fmla="*/ 2032 h 2033"/>
                  <a:gd name="T52" fmla="*/ 241 w 330"/>
                  <a:gd name="T53" fmla="*/ 2028 h 2033"/>
                  <a:gd name="T54" fmla="*/ 291 w 330"/>
                  <a:gd name="T55" fmla="*/ 2021 h 2033"/>
                  <a:gd name="T56" fmla="*/ 300 w 330"/>
                  <a:gd name="T57" fmla="*/ 2019 h 2033"/>
                  <a:gd name="T58" fmla="*/ 300 w 330"/>
                  <a:gd name="T59" fmla="*/ 2019 h 2033"/>
                  <a:gd name="T60" fmla="*/ 298 w 330"/>
                  <a:gd name="T61" fmla="*/ 2017 h 2033"/>
                  <a:gd name="T62" fmla="*/ 298 w 330"/>
                  <a:gd name="T63" fmla="*/ 2015 h 2033"/>
                  <a:gd name="T64" fmla="*/ 296 w 330"/>
                  <a:gd name="T65" fmla="*/ 2015 h 2033"/>
                  <a:gd name="T66" fmla="*/ 296 w 330"/>
                  <a:gd name="T67" fmla="*/ 2014 h 2033"/>
                  <a:gd name="T68" fmla="*/ 294 w 330"/>
                  <a:gd name="T69" fmla="*/ 2014 h 2033"/>
                  <a:gd name="T70" fmla="*/ 294 w 330"/>
                  <a:gd name="T71" fmla="*/ 2012 h 2033"/>
                  <a:gd name="T72" fmla="*/ 293 w 330"/>
                  <a:gd name="T73" fmla="*/ 2012 h 2033"/>
                  <a:gd name="T74" fmla="*/ 289 w 330"/>
                  <a:gd name="T75" fmla="*/ 2012 h 2033"/>
                  <a:gd name="T76" fmla="*/ 239 w 330"/>
                  <a:gd name="T77" fmla="*/ 2019 h 2033"/>
                  <a:gd name="T78" fmla="*/ 187 w 330"/>
                  <a:gd name="T79" fmla="*/ 2023 h 2033"/>
                  <a:gd name="T80" fmla="*/ 135 w 330"/>
                  <a:gd name="T81" fmla="*/ 2024 h 2033"/>
                  <a:gd name="T82" fmla="*/ 84 w 330"/>
                  <a:gd name="T83" fmla="*/ 2023 h 2033"/>
                  <a:gd name="T84" fmla="*/ 32 w 330"/>
                  <a:gd name="T85" fmla="*/ 2019 h 2033"/>
                  <a:gd name="T86" fmla="*/ 0 w 330"/>
                  <a:gd name="T87" fmla="*/ 2014 h 2033"/>
                  <a:gd name="T88" fmla="*/ 1 w 330"/>
                  <a:gd name="T89" fmla="*/ 2015 h 2033"/>
                  <a:gd name="T90" fmla="*/ 1 w 330"/>
                  <a:gd name="T91" fmla="*/ 2017 h 2033"/>
                  <a:gd name="T92" fmla="*/ 3 w 330"/>
                  <a:gd name="T93" fmla="*/ 2019 h 2033"/>
                  <a:gd name="T94" fmla="*/ 5 w 330"/>
                  <a:gd name="T95" fmla="*/ 2019 h 2033"/>
                  <a:gd name="T96" fmla="*/ 7 w 330"/>
                  <a:gd name="T97" fmla="*/ 2021 h 2033"/>
                  <a:gd name="T98" fmla="*/ 9 w 330"/>
                  <a:gd name="T99" fmla="*/ 2023 h 2033"/>
                  <a:gd name="T100" fmla="*/ 9 w 330"/>
                  <a:gd name="T101" fmla="*/ 2023 h 2033"/>
                  <a:gd name="T102" fmla="*/ 10 w 330"/>
                  <a:gd name="T103" fmla="*/ 2024 h 203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30"/>
                  <a:gd name="T157" fmla="*/ 0 h 2033"/>
                  <a:gd name="T158" fmla="*/ 330 w 330"/>
                  <a:gd name="T159" fmla="*/ 2033 h 203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30" h="2033">
                    <a:moveTo>
                      <a:pt x="330" y="10"/>
                    </a:moveTo>
                    <a:lnTo>
                      <a:pt x="291" y="3"/>
                    </a:lnTo>
                    <a:lnTo>
                      <a:pt x="261" y="0"/>
                    </a:lnTo>
                    <a:lnTo>
                      <a:pt x="259" y="1"/>
                    </a:lnTo>
                    <a:lnTo>
                      <a:pt x="257" y="3"/>
                    </a:lnTo>
                    <a:lnTo>
                      <a:pt x="257" y="5"/>
                    </a:lnTo>
                    <a:lnTo>
                      <a:pt x="255" y="7"/>
                    </a:lnTo>
                    <a:lnTo>
                      <a:pt x="289" y="12"/>
                    </a:lnTo>
                    <a:lnTo>
                      <a:pt x="328" y="17"/>
                    </a:lnTo>
                    <a:lnTo>
                      <a:pt x="328" y="16"/>
                    </a:lnTo>
                    <a:lnTo>
                      <a:pt x="330" y="14"/>
                    </a:lnTo>
                    <a:lnTo>
                      <a:pt x="330" y="12"/>
                    </a:lnTo>
                    <a:lnTo>
                      <a:pt x="330" y="10"/>
                    </a:lnTo>
                    <a:close/>
                    <a:moveTo>
                      <a:pt x="10" y="2024"/>
                    </a:moveTo>
                    <a:lnTo>
                      <a:pt x="32" y="2028"/>
                    </a:lnTo>
                    <a:lnTo>
                      <a:pt x="84" y="2032"/>
                    </a:lnTo>
                    <a:lnTo>
                      <a:pt x="135" y="2033"/>
                    </a:lnTo>
                    <a:lnTo>
                      <a:pt x="187" y="2032"/>
                    </a:lnTo>
                    <a:lnTo>
                      <a:pt x="241" y="2028"/>
                    </a:lnTo>
                    <a:lnTo>
                      <a:pt x="291" y="2021"/>
                    </a:lnTo>
                    <a:lnTo>
                      <a:pt x="300" y="2019"/>
                    </a:lnTo>
                    <a:lnTo>
                      <a:pt x="298" y="2017"/>
                    </a:lnTo>
                    <a:lnTo>
                      <a:pt x="298" y="2015"/>
                    </a:lnTo>
                    <a:lnTo>
                      <a:pt x="296" y="2015"/>
                    </a:lnTo>
                    <a:lnTo>
                      <a:pt x="296" y="2014"/>
                    </a:lnTo>
                    <a:lnTo>
                      <a:pt x="294" y="2014"/>
                    </a:lnTo>
                    <a:lnTo>
                      <a:pt x="294" y="2012"/>
                    </a:lnTo>
                    <a:lnTo>
                      <a:pt x="293" y="2012"/>
                    </a:lnTo>
                    <a:lnTo>
                      <a:pt x="289" y="2012"/>
                    </a:lnTo>
                    <a:lnTo>
                      <a:pt x="239" y="2019"/>
                    </a:lnTo>
                    <a:lnTo>
                      <a:pt x="187" y="2023"/>
                    </a:lnTo>
                    <a:lnTo>
                      <a:pt x="135" y="2024"/>
                    </a:lnTo>
                    <a:lnTo>
                      <a:pt x="84" y="2023"/>
                    </a:lnTo>
                    <a:lnTo>
                      <a:pt x="32" y="2019"/>
                    </a:lnTo>
                    <a:lnTo>
                      <a:pt x="0" y="2014"/>
                    </a:lnTo>
                    <a:lnTo>
                      <a:pt x="1" y="2015"/>
                    </a:lnTo>
                    <a:lnTo>
                      <a:pt x="1" y="2017"/>
                    </a:lnTo>
                    <a:lnTo>
                      <a:pt x="3" y="2019"/>
                    </a:lnTo>
                    <a:lnTo>
                      <a:pt x="5" y="2019"/>
                    </a:lnTo>
                    <a:lnTo>
                      <a:pt x="7" y="2021"/>
                    </a:lnTo>
                    <a:lnTo>
                      <a:pt x="9" y="2023"/>
                    </a:lnTo>
                    <a:lnTo>
                      <a:pt x="10" y="2024"/>
                    </a:lnTo>
                    <a:close/>
                  </a:path>
                </a:pathLst>
              </a:custGeom>
              <a:solidFill>
                <a:srgbClr val="19A3FF"/>
              </a:solidFill>
              <a:ln w="9525">
                <a:noFill/>
                <a:round/>
                <a:headEnd/>
                <a:tailEnd/>
              </a:ln>
            </p:spPr>
            <p:txBody>
              <a:bodyPr/>
              <a:lstStyle/>
              <a:p>
                <a:endParaRPr lang="en-US"/>
              </a:p>
            </p:txBody>
          </p:sp>
          <p:sp>
            <p:nvSpPr>
              <p:cNvPr id="30264" name="Freeform 841"/>
              <p:cNvSpPr>
                <a:spLocks noEditPoints="1"/>
              </p:cNvSpPr>
              <p:nvPr/>
            </p:nvSpPr>
            <p:spPr bwMode="auto">
              <a:xfrm>
                <a:off x="2347" y="1087"/>
                <a:ext cx="336" cy="2025"/>
              </a:xfrm>
              <a:custGeom>
                <a:avLst/>
                <a:gdLst>
                  <a:gd name="T0" fmla="*/ 336 w 336"/>
                  <a:gd name="T1" fmla="*/ 11 h 2025"/>
                  <a:gd name="T2" fmla="*/ 297 w 336"/>
                  <a:gd name="T3" fmla="*/ 4 h 2025"/>
                  <a:gd name="T4" fmla="*/ 263 w 336"/>
                  <a:gd name="T5" fmla="*/ 0 h 2025"/>
                  <a:gd name="T6" fmla="*/ 263 w 336"/>
                  <a:gd name="T7" fmla="*/ 0 h 2025"/>
                  <a:gd name="T8" fmla="*/ 263 w 336"/>
                  <a:gd name="T9" fmla="*/ 2 h 2025"/>
                  <a:gd name="T10" fmla="*/ 261 w 336"/>
                  <a:gd name="T11" fmla="*/ 4 h 2025"/>
                  <a:gd name="T12" fmla="*/ 261 w 336"/>
                  <a:gd name="T13" fmla="*/ 4 h 2025"/>
                  <a:gd name="T14" fmla="*/ 261 w 336"/>
                  <a:gd name="T15" fmla="*/ 6 h 2025"/>
                  <a:gd name="T16" fmla="*/ 259 w 336"/>
                  <a:gd name="T17" fmla="*/ 6 h 2025"/>
                  <a:gd name="T18" fmla="*/ 259 w 336"/>
                  <a:gd name="T19" fmla="*/ 7 h 2025"/>
                  <a:gd name="T20" fmla="*/ 259 w 336"/>
                  <a:gd name="T21" fmla="*/ 7 h 2025"/>
                  <a:gd name="T22" fmla="*/ 295 w 336"/>
                  <a:gd name="T23" fmla="*/ 13 h 2025"/>
                  <a:gd name="T24" fmla="*/ 333 w 336"/>
                  <a:gd name="T25" fmla="*/ 20 h 2025"/>
                  <a:gd name="T26" fmla="*/ 333 w 336"/>
                  <a:gd name="T27" fmla="*/ 18 h 2025"/>
                  <a:gd name="T28" fmla="*/ 333 w 336"/>
                  <a:gd name="T29" fmla="*/ 18 h 2025"/>
                  <a:gd name="T30" fmla="*/ 334 w 336"/>
                  <a:gd name="T31" fmla="*/ 16 h 2025"/>
                  <a:gd name="T32" fmla="*/ 334 w 336"/>
                  <a:gd name="T33" fmla="*/ 14 h 2025"/>
                  <a:gd name="T34" fmla="*/ 334 w 336"/>
                  <a:gd name="T35" fmla="*/ 14 h 2025"/>
                  <a:gd name="T36" fmla="*/ 334 w 336"/>
                  <a:gd name="T37" fmla="*/ 13 h 2025"/>
                  <a:gd name="T38" fmla="*/ 334 w 336"/>
                  <a:gd name="T39" fmla="*/ 13 h 2025"/>
                  <a:gd name="T40" fmla="*/ 336 w 336"/>
                  <a:gd name="T41" fmla="*/ 11 h 2025"/>
                  <a:gd name="T42" fmla="*/ 11 w 336"/>
                  <a:gd name="T43" fmla="*/ 2016 h 2025"/>
                  <a:gd name="T44" fmla="*/ 38 w 336"/>
                  <a:gd name="T45" fmla="*/ 2020 h 2025"/>
                  <a:gd name="T46" fmla="*/ 90 w 336"/>
                  <a:gd name="T47" fmla="*/ 2023 h 2025"/>
                  <a:gd name="T48" fmla="*/ 141 w 336"/>
                  <a:gd name="T49" fmla="*/ 2025 h 2025"/>
                  <a:gd name="T50" fmla="*/ 193 w 336"/>
                  <a:gd name="T51" fmla="*/ 2023 h 2025"/>
                  <a:gd name="T52" fmla="*/ 245 w 336"/>
                  <a:gd name="T53" fmla="*/ 2020 h 2025"/>
                  <a:gd name="T54" fmla="*/ 297 w 336"/>
                  <a:gd name="T55" fmla="*/ 2014 h 2025"/>
                  <a:gd name="T56" fmla="*/ 302 w 336"/>
                  <a:gd name="T57" fmla="*/ 2012 h 2025"/>
                  <a:gd name="T58" fmla="*/ 302 w 336"/>
                  <a:gd name="T59" fmla="*/ 2011 h 2025"/>
                  <a:gd name="T60" fmla="*/ 300 w 336"/>
                  <a:gd name="T61" fmla="*/ 2011 h 2025"/>
                  <a:gd name="T62" fmla="*/ 300 w 336"/>
                  <a:gd name="T63" fmla="*/ 2009 h 2025"/>
                  <a:gd name="T64" fmla="*/ 299 w 336"/>
                  <a:gd name="T65" fmla="*/ 2009 h 2025"/>
                  <a:gd name="T66" fmla="*/ 299 w 336"/>
                  <a:gd name="T67" fmla="*/ 2007 h 2025"/>
                  <a:gd name="T68" fmla="*/ 297 w 336"/>
                  <a:gd name="T69" fmla="*/ 2007 h 2025"/>
                  <a:gd name="T70" fmla="*/ 297 w 336"/>
                  <a:gd name="T71" fmla="*/ 2005 h 2025"/>
                  <a:gd name="T72" fmla="*/ 295 w 336"/>
                  <a:gd name="T73" fmla="*/ 2005 h 2025"/>
                  <a:gd name="T74" fmla="*/ 295 w 336"/>
                  <a:gd name="T75" fmla="*/ 2005 h 2025"/>
                  <a:gd name="T76" fmla="*/ 245 w 336"/>
                  <a:gd name="T77" fmla="*/ 2011 h 2025"/>
                  <a:gd name="T78" fmla="*/ 193 w 336"/>
                  <a:gd name="T79" fmla="*/ 2014 h 2025"/>
                  <a:gd name="T80" fmla="*/ 141 w 336"/>
                  <a:gd name="T81" fmla="*/ 2016 h 2025"/>
                  <a:gd name="T82" fmla="*/ 90 w 336"/>
                  <a:gd name="T83" fmla="*/ 2014 h 2025"/>
                  <a:gd name="T84" fmla="*/ 38 w 336"/>
                  <a:gd name="T85" fmla="*/ 2011 h 2025"/>
                  <a:gd name="T86" fmla="*/ 0 w 336"/>
                  <a:gd name="T87" fmla="*/ 2007 h 2025"/>
                  <a:gd name="T88" fmla="*/ 2 w 336"/>
                  <a:gd name="T89" fmla="*/ 2007 h 2025"/>
                  <a:gd name="T90" fmla="*/ 4 w 336"/>
                  <a:gd name="T91" fmla="*/ 2009 h 2025"/>
                  <a:gd name="T92" fmla="*/ 4 w 336"/>
                  <a:gd name="T93" fmla="*/ 2011 h 2025"/>
                  <a:gd name="T94" fmla="*/ 6 w 336"/>
                  <a:gd name="T95" fmla="*/ 2012 h 2025"/>
                  <a:gd name="T96" fmla="*/ 7 w 336"/>
                  <a:gd name="T97" fmla="*/ 2012 h 2025"/>
                  <a:gd name="T98" fmla="*/ 7 w 336"/>
                  <a:gd name="T99" fmla="*/ 2014 h 2025"/>
                  <a:gd name="T100" fmla="*/ 9 w 336"/>
                  <a:gd name="T101" fmla="*/ 2016 h 2025"/>
                  <a:gd name="T102" fmla="*/ 11 w 336"/>
                  <a:gd name="T103" fmla="*/ 2016 h 202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36"/>
                  <a:gd name="T157" fmla="*/ 0 h 2025"/>
                  <a:gd name="T158" fmla="*/ 336 w 336"/>
                  <a:gd name="T159" fmla="*/ 2025 h 202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36" h="2025">
                    <a:moveTo>
                      <a:pt x="336" y="11"/>
                    </a:moveTo>
                    <a:lnTo>
                      <a:pt x="297" y="4"/>
                    </a:lnTo>
                    <a:lnTo>
                      <a:pt x="263" y="0"/>
                    </a:lnTo>
                    <a:lnTo>
                      <a:pt x="263" y="2"/>
                    </a:lnTo>
                    <a:lnTo>
                      <a:pt x="261" y="4"/>
                    </a:lnTo>
                    <a:lnTo>
                      <a:pt x="261" y="6"/>
                    </a:lnTo>
                    <a:lnTo>
                      <a:pt x="259" y="6"/>
                    </a:lnTo>
                    <a:lnTo>
                      <a:pt x="259" y="7"/>
                    </a:lnTo>
                    <a:lnTo>
                      <a:pt x="295" y="13"/>
                    </a:lnTo>
                    <a:lnTo>
                      <a:pt x="333" y="20"/>
                    </a:lnTo>
                    <a:lnTo>
                      <a:pt x="333" y="18"/>
                    </a:lnTo>
                    <a:lnTo>
                      <a:pt x="334" y="16"/>
                    </a:lnTo>
                    <a:lnTo>
                      <a:pt x="334" y="14"/>
                    </a:lnTo>
                    <a:lnTo>
                      <a:pt x="334" y="13"/>
                    </a:lnTo>
                    <a:lnTo>
                      <a:pt x="336" y="11"/>
                    </a:lnTo>
                    <a:close/>
                    <a:moveTo>
                      <a:pt x="11" y="2016"/>
                    </a:moveTo>
                    <a:lnTo>
                      <a:pt x="38" y="2020"/>
                    </a:lnTo>
                    <a:lnTo>
                      <a:pt x="90" y="2023"/>
                    </a:lnTo>
                    <a:lnTo>
                      <a:pt x="141" y="2025"/>
                    </a:lnTo>
                    <a:lnTo>
                      <a:pt x="193" y="2023"/>
                    </a:lnTo>
                    <a:lnTo>
                      <a:pt x="245" y="2020"/>
                    </a:lnTo>
                    <a:lnTo>
                      <a:pt x="297" y="2014"/>
                    </a:lnTo>
                    <a:lnTo>
                      <a:pt x="302" y="2012"/>
                    </a:lnTo>
                    <a:lnTo>
                      <a:pt x="302" y="2011"/>
                    </a:lnTo>
                    <a:lnTo>
                      <a:pt x="300" y="2011"/>
                    </a:lnTo>
                    <a:lnTo>
                      <a:pt x="300" y="2009"/>
                    </a:lnTo>
                    <a:lnTo>
                      <a:pt x="299" y="2009"/>
                    </a:lnTo>
                    <a:lnTo>
                      <a:pt x="299" y="2007"/>
                    </a:lnTo>
                    <a:lnTo>
                      <a:pt x="297" y="2007"/>
                    </a:lnTo>
                    <a:lnTo>
                      <a:pt x="297" y="2005"/>
                    </a:lnTo>
                    <a:lnTo>
                      <a:pt x="295" y="2005"/>
                    </a:lnTo>
                    <a:lnTo>
                      <a:pt x="245" y="2011"/>
                    </a:lnTo>
                    <a:lnTo>
                      <a:pt x="193" y="2014"/>
                    </a:lnTo>
                    <a:lnTo>
                      <a:pt x="141" y="2016"/>
                    </a:lnTo>
                    <a:lnTo>
                      <a:pt x="90" y="2014"/>
                    </a:lnTo>
                    <a:lnTo>
                      <a:pt x="38" y="2011"/>
                    </a:lnTo>
                    <a:lnTo>
                      <a:pt x="0" y="2007"/>
                    </a:lnTo>
                    <a:lnTo>
                      <a:pt x="2" y="2007"/>
                    </a:lnTo>
                    <a:lnTo>
                      <a:pt x="4" y="2009"/>
                    </a:lnTo>
                    <a:lnTo>
                      <a:pt x="4" y="2011"/>
                    </a:lnTo>
                    <a:lnTo>
                      <a:pt x="6" y="2012"/>
                    </a:lnTo>
                    <a:lnTo>
                      <a:pt x="7" y="2012"/>
                    </a:lnTo>
                    <a:lnTo>
                      <a:pt x="7" y="2014"/>
                    </a:lnTo>
                    <a:lnTo>
                      <a:pt x="9" y="2016"/>
                    </a:lnTo>
                    <a:lnTo>
                      <a:pt x="11" y="2016"/>
                    </a:lnTo>
                    <a:close/>
                  </a:path>
                </a:pathLst>
              </a:custGeom>
              <a:solidFill>
                <a:srgbClr val="1AA3FF"/>
              </a:solidFill>
              <a:ln w="9525">
                <a:noFill/>
                <a:round/>
                <a:headEnd/>
                <a:tailEnd/>
              </a:ln>
            </p:spPr>
            <p:txBody>
              <a:bodyPr/>
              <a:lstStyle/>
              <a:p>
                <a:endParaRPr lang="en-US"/>
              </a:p>
            </p:txBody>
          </p:sp>
          <p:sp>
            <p:nvSpPr>
              <p:cNvPr id="30265" name="Freeform 842"/>
              <p:cNvSpPr>
                <a:spLocks noEditPoints="1"/>
              </p:cNvSpPr>
              <p:nvPr/>
            </p:nvSpPr>
            <p:spPr bwMode="auto">
              <a:xfrm>
                <a:off x="2344" y="1091"/>
                <a:ext cx="337" cy="2017"/>
              </a:xfrm>
              <a:custGeom>
                <a:avLst/>
                <a:gdLst>
                  <a:gd name="T0" fmla="*/ 337 w 337"/>
                  <a:gd name="T1" fmla="*/ 10 h 2017"/>
                  <a:gd name="T2" fmla="*/ 298 w 337"/>
                  <a:gd name="T3" fmla="*/ 5 h 2017"/>
                  <a:gd name="T4" fmla="*/ 264 w 337"/>
                  <a:gd name="T5" fmla="*/ 0 h 2017"/>
                  <a:gd name="T6" fmla="*/ 264 w 337"/>
                  <a:gd name="T7" fmla="*/ 2 h 2017"/>
                  <a:gd name="T8" fmla="*/ 262 w 337"/>
                  <a:gd name="T9" fmla="*/ 2 h 2017"/>
                  <a:gd name="T10" fmla="*/ 262 w 337"/>
                  <a:gd name="T11" fmla="*/ 3 h 2017"/>
                  <a:gd name="T12" fmla="*/ 262 w 337"/>
                  <a:gd name="T13" fmla="*/ 3 h 2017"/>
                  <a:gd name="T14" fmla="*/ 261 w 337"/>
                  <a:gd name="T15" fmla="*/ 5 h 2017"/>
                  <a:gd name="T16" fmla="*/ 261 w 337"/>
                  <a:gd name="T17" fmla="*/ 7 h 2017"/>
                  <a:gd name="T18" fmla="*/ 259 w 337"/>
                  <a:gd name="T19" fmla="*/ 7 h 2017"/>
                  <a:gd name="T20" fmla="*/ 259 w 337"/>
                  <a:gd name="T21" fmla="*/ 9 h 2017"/>
                  <a:gd name="T22" fmla="*/ 298 w 337"/>
                  <a:gd name="T23" fmla="*/ 12 h 2017"/>
                  <a:gd name="T24" fmla="*/ 334 w 337"/>
                  <a:gd name="T25" fmla="*/ 19 h 2017"/>
                  <a:gd name="T26" fmla="*/ 334 w 337"/>
                  <a:gd name="T27" fmla="*/ 19 h 2017"/>
                  <a:gd name="T28" fmla="*/ 336 w 337"/>
                  <a:gd name="T29" fmla="*/ 18 h 2017"/>
                  <a:gd name="T30" fmla="*/ 336 w 337"/>
                  <a:gd name="T31" fmla="*/ 16 h 2017"/>
                  <a:gd name="T32" fmla="*/ 336 w 337"/>
                  <a:gd name="T33" fmla="*/ 16 h 2017"/>
                  <a:gd name="T34" fmla="*/ 336 w 337"/>
                  <a:gd name="T35" fmla="*/ 14 h 2017"/>
                  <a:gd name="T36" fmla="*/ 336 w 337"/>
                  <a:gd name="T37" fmla="*/ 14 h 2017"/>
                  <a:gd name="T38" fmla="*/ 337 w 337"/>
                  <a:gd name="T39" fmla="*/ 12 h 2017"/>
                  <a:gd name="T40" fmla="*/ 337 w 337"/>
                  <a:gd name="T41" fmla="*/ 10 h 2017"/>
                  <a:gd name="T42" fmla="*/ 9 w 337"/>
                  <a:gd name="T43" fmla="*/ 2007 h 2017"/>
                  <a:gd name="T44" fmla="*/ 41 w 337"/>
                  <a:gd name="T45" fmla="*/ 2012 h 2017"/>
                  <a:gd name="T46" fmla="*/ 93 w 337"/>
                  <a:gd name="T47" fmla="*/ 2016 h 2017"/>
                  <a:gd name="T48" fmla="*/ 144 w 337"/>
                  <a:gd name="T49" fmla="*/ 2017 h 2017"/>
                  <a:gd name="T50" fmla="*/ 196 w 337"/>
                  <a:gd name="T51" fmla="*/ 2016 h 2017"/>
                  <a:gd name="T52" fmla="*/ 248 w 337"/>
                  <a:gd name="T53" fmla="*/ 2012 h 2017"/>
                  <a:gd name="T54" fmla="*/ 298 w 337"/>
                  <a:gd name="T55" fmla="*/ 2005 h 2017"/>
                  <a:gd name="T56" fmla="*/ 302 w 337"/>
                  <a:gd name="T57" fmla="*/ 2005 h 2017"/>
                  <a:gd name="T58" fmla="*/ 302 w 337"/>
                  <a:gd name="T59" fmla="*/ 2003 h 2017"/>
                  <a:gd name="T60" fmla="*/ 300 w 337"/>
                  <a:gd name="T61" fmla="*/ 2003 h 2017"/>
                  <a:gd name="T62" fmla="*/ 300 w 337"/>
                  <a:gd name="T63" fmla="*/ 2001 h 2017"/>
                  <a:gd name="T64" fmla="*/ 298 w 337"/>
                  <a:gd name="T65" fmla="*/ 2001 h 2017"/>
                  <a:gd name="T66" fmla="*/ 296 w 337"/>
                  <a:gd name="T67" fmla="*/ 2000 h 2017"/>
                  <a:gd name="T68" fmla="*/ 296 w 337"/>
                  <a:gd name="T69" fmla="*/ 2000 h 2017"/>
                  <a:gd name="T70" fmla="*/ 295 w 337"/>
                  <a:gd name="T71" fmla="*/ 1998 h 2017"/>
                  <a:gd name="T72" fmla="*/ 295 w 337"/>
                  <a:gd name="T73" fmla="*/ 1996 h 2017"/>
                  <a:gd name="T74" fmla="*/ 246 w 337"/>
                  <a:gd name="T75" fmla="*/ 2003 h 2017"/>
                  <a:gd name="T76" fmla="*/ 196 w 337"/>
                  <a:gd name="T77" fmla="*/ 2007 h 2017"/>
                  <a:gd name="T78" fmla="*/ 144 w 337"/>
                  <a:gd name="T79" fmla="*/ 2008 h 2017"/>
                  <a:gd name="T80" fmla="*/ 93 w 337"/>
                  <a:gd name="T81" fmla="*/ 2007 h 2017"/>
                  <a:gd name="T82" fmla="*/ 43 w 337"/>
                  <a:gd name="T83" fmla="*/ 2003 h 2017"/>
                  <a:gd name="T84" fmla="*/ 0 w 337"/>
                  <a:gd name="T85" fmla="*/ 1998 h 2017"/>
                  <a:gd name="T86" fmla="*/ 1 w 337"/>
                  <a:gd name="T87" fmla="*/ 2000 h 2017"/>
                  <a:gd name="T88" fmla="*/ 1 w 337"/>
                  <a:gd name="T89" fmla="*/ 2000 h 2017"/>
                  <a:gd name="T90" fmla="*/ 3 w 337"/>
                  <a:gd name="T91" fmla="*/ 2001 h 2017"/>
                  <a:gd name="T92" fmla="*/ 5 w 337"/>
                  <a:gd name="T93" fmla="*/ 2003 h 2017"/>
                  <a:gd name="T94" fmla="*/ 5 w 337"/>
                  <a:gd name="T95" fmla="*/ 2003 h 2017"/>
                  <a:gd name="T96" fmla="*/ 7 w 337"/>
                  <a:gd name="T97" fmla="*/ 2005 h 2017"/>
                  <a:gd name="T98" fmla="*/ 7 w 337"/>
                  <a:gd name="T99" fmla="*/ 2007 h 2017"/>
                  <a:gd name="T100" fmla="*/ 9 w 337"/>
                  <a:gd name="T101" fmla="*/ 2007 h 201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37"/>
                  <a:gd name="T154" fmla="*/ 0 h 2017"/>
                  <a:gd name="T155" fmla="*/ 337 w 337"/>
                  <a:gd name="T156" fmla="*/ 2017 h 201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37" h="2017">
                    <a:moveTo>
                      <a:pt x="337" y="10"/>
                    </a:moveTo>
                    <a:lnTo>
                      <a:pt x="298" y="5"/>
                    </a:lnTo>
                    <a:lnTo>
                      <a:pt x="264" y="0"/>
                    </a:lnTo>
                    <a:lnTo>
                      <a:pt x="264" y="2"/>
                    </a:lnTo>
                    <a:lnTo>
                      <a:pt x="262" y="2"/>
                    </a:lnTo>
                    <a:lnTo>
                      <a:pt x="262" y="3"/>
                    </a:lnTo>
                    <a:lnTo>
                      <a:pt x="261" y="5"/>
                    </a:lnTo>
                    <a:lnTo>
                      <a:pt x="261" y="7"/>
                    </a:lnTo>
                    <a:lnTo>
                      <a:pt x="259" y="7"/>
                    </a:lnTo>
                    <a:lnTo>
                      <a:pt x="259" y="9"/>
                    </a:lnTo>
                    <a:lnTo>
                      <a:pt x="298" y="12"/>
                    </a:lnTo>
                    <a:lnTo>
                      <a:pt x="334" y="19"/>
                    </a:lnTo>
                    <a:lnTo>
                      <a:pt x="336" y="18"/>
                    </a:lnTo>
                    <a:lnTo>
                      <a:pt x="336" y="16"/>
                    </a:lnTo>
                    <a:lnTo>
                      <a:pt x="336" y="14"/>
                    </a:lnTo>
                    <a:lnTo>
                      <a:pt x="337" y="12"/>
                    </a:lnTo>
                    <a:lnTo>
                      <a:pt x="337" y="10"/>
                    </a:lnTo>
                    <a:close/>
                    <a:moveTo>
                      <a:pt x="9" y="2007"/>
                    </a:moveTo>
                    <a:lnTo>
                      <a:pt x="41" y="2012"/>
                    </a:lnTo>
                    <a:lnTo>
                      <a:pt x="93" y="2016"/>
                    </a:lnTo>
                    <a:lnTo>
                      <a:pt x="144" y="2017"/>
                    </a:lnTo>
                    <a:lnTo>
                      <a:pt x="196" y="2016"/>
                    </a:lnTo>
                    <a:lnTo>
                      <a:pt x="248" y="2012"/>
                    </a:lnTo>
                    <a:lnTo>
                      <a:pt x="298" y="2005"/>
                    </a:lnTo>
                    <a:lnTo>
                      <a:pt x="302" y="2005"/>
                    </a:lnTo>
                    <a:lnTo>
                      <a:pt x="302" y="2003"/>
                    </a:lnTo>
                    <a:lnTo>
                      <a:pt x="300" y="2003"/>
                    </a:lnTo>
                    <a:lnTo>
                      <a:pt x="300" y="2001"/>
                    </a:lnTo>
                    <a:lnTo>
                      <a:pt x="298" y="2001"/>
                    </a:lnTo>
                    <a:lnTo>
                      <a:pt x="296" y="2000"/>
                    </a:lnTo>
                    <a:lnTo>
                      <a:pt x="295" y="1998"/>
                    </a:lnTo>
                    <a:lnTo>
                      <a:pt x="295" y="1996"/>
                    </a:lnTo>
                    <a:lnTo>
                      <a:pt x="246" y="2003"/>
                    </a:lnTo>
                    <a:lnTo>
                      <a:pt x="196" y="2007"/>
                    </a:lnTo>
                    <a:lnTo>
                      <a:pt x="144" y="2008"/>
                    </a:lnTo>
                    <a:lnTo>
                      <a:pt x="93" y="2007"/>
                    </a:lnTo>
                    <a:lnTo>
                      <a:pt x="43" y="2003"/>
                    </a:lnTo>
                    <a:lnTo>
                      <a:pt x="0" y="1998"/>
                    </a:lnTo>
                    <a:lnTo>
                      <a:pt x="1" y="2000"/>
                    </a:lnTo>
                    <a:lnTo>
                      <a:pt x="3" y="2001"/>
                    </a:lnTo>
                    <a:lnTo>
                      <a:pt x="5" y="2003"/>
                    </a:lnTo>
                    <a:lnTo>
                      <a:pt x="7" y="2005"/>
                    </a:lnTo>
                    <a:lnTo>
                      <a:pt x="7" y="2007"/>
                    </a:lnTo>
                    <a:lnTo>
                      <a:pt x="9" y="2007"/>
                    </a:lnTo>
                    <a:close/>
                  </a:path>
                </a:pathLst>
              </a:custGeom>
              <a:solidFill>
                <a:srgbClr val="1BA3FF"/>
              </a:solidFill>
              <a:ln w="9525">
                <a:noFill/>
                <a:round/>
                <a:headEnd/>
                <a:tailEnd/>
              </a:ln>
            </p:spPr>
            <p:txBody>
              <a:bodyPr/>
              <a:lstStyle/>
              <a:p>
                <a:endParaRPr lang="en-US"/>
              </a:p>
            </p:txBody>
          </p:sp>
          <p:sp>
            <p:nvSpPr>
              <p:cNvPr id="30266" name="Freeform 843"/>
              <p:cNvSpPr>
                <a:spLocks noEditPoints="1"/>
              </p:cNvSpPr>
              <p:nvPr/>
            </p:nvSpPr>
            <p:spPr bwMode="auto">
              <a:xfrm>
                <a:off x="2340" y="1094"/>
                <a:ext cx="340" cy="2009"/>
              </a:xfrm>
              <a:custGeom>
                <a:avLst/>
                <a:gdLst>
                  <a:gd name="T0" fmla="*/ 340 w 340"/>
                  <a:gd name="T1" fmla="*/ 13 h 2009"/>
                  <a:gd name="T2" fmla="*/ 302 w 340"/>
                  <a:gd name="T3" fmla="*/ 6 h 2009"/>
                  <a:gd name="T4" fmla="*/ 266 w 340"/>
                  <a:gd name="T5" fmla="*/ 0 h 2009"/>
                  <a:gd name="T6" fmla="*/ 265 w 340"/>
                  <a:gd name="T7" fmla="*/ 2 h 2009"/>
                  <a:gd name="T8" fmla="*/ 265 w 340"/>
                  <a:gd name="T9" fmla="*/ 4 h 2009"/>
                  <a:gd name="T10" fmla="*/ 263 w 340"/>
                  <a:gd name="T11" fmla="*/ 4 h 2009"/>
                  <a:gd name="T12" fmla="*/ 263 w 340"/>
                  <a:gd name="T13" fmla="*/ 6 h 2009"/>
                  <a:gd name="T14" fmla="*/ 263 w 340"/>
                  <a:gd name="T15" fmla="*/ 6 h 2009"/>
                  <a:gd name="T16" fmla="*/ 261 w 340"/>
                  <a:gd name="T17" fmla="*/ 7 h 2009"/>
                  <a:gd name="T18" fmla="*/ 261 w 340"/>
                  <a:gd name="T19" fmla="*/ 7 h 2009"/>
                  <a:gd name="T20" fmla="*/ 261 w 340"/>
                  <a:gd name="T21" fmla="*/ 9 h 2009"/>
                  <a:gd name="T22" fmla="*/ 300 w 340"/>
                  <a:gd name="T23" fmla="*/ 15 h 2009"/>
                  <a:gd name="T24" fmla="*/ 336 w 340"/>
                  <a:gd name="T25" fmla="*/ 22 h 2009"/>
                  <a:gd name="T26" fmla="*/ 336 w 340"/>
                  <a:gd name="T27" fmla="*/ 20 h 2009"/>
                  <a:gd name="T28" fmla="*/ 338 w 340"/>
                  <a:gd name="T29" fmla="*/ 18 h 2009"/>
                  <a:gd name="T30" fmla="*/ 338 w 340"/>
                  <a:gd name="T31" fmla="*/ 18 h 2009"/>
                  <a:gd name="T32" fmla="*/ 338 w 340"/>
                  <a:gd name="T33" fmla="*/ 16 h 2009"/>
                  <a:gd name="T34" fmla="*/ 338 w 340"/>
                  <a:gd name="T35" fmla="*/ 16 h 2009"/>
                  <a:gd name="T36" fmla="*/ 340 w 340"/>
                  <a:gd name="T37" fmla="*/ 15 h 2009"/>
                  <a:gd name="T38" fmla="*/ 340 w 340"/>
                  <a:gd name="T39" fmla="*/ 13 h 2009"/>
                  <a:gd name="T40" fmla="*/ 340 w 340"/>
                  <a:gd name="T41" fmla="*/ 13 h 2009"/>
                  <a:gd name="T42" fmla="*/ 7 w 340"/>
                  <a:gd name="T43" fmla="*/ 2000 h 2009"/>
                  <a:gd name="T44" fmla="*/ 45 w 340"/>
                  <a:gd name="T45" fmla="*/ 2004 h 2009"/>
                  <a:gd name="T46" fmla="*/ 97 w 340"/>
                  <a:gd name="T47" fmla="*/ 2007 h 2009"/>
                  <a:gd name="T48" fmla="*/ 148 w 340"/>
                  <a:gd name="T49" fmla="*/ 2009 h 2009"/>
                  <a:gd name="T50" fmla="*/ 200 w 340"/>
                  <a:gd name="T51" fmla="*/ 2007 h 2009"/>
                  <a:gd name="T52" fmla="*/ 252 w 340"/>
                  <a:gd name="T53" fmla="*/ 2004 h 2009"/>
                  <a:gd name="T54" fmla="*/ 302 w 340"/>
                  <a:gd name="T55" fmla="*/ 1998 h 2009"/>
                  <a:gd name="T56" fmla="*/ 302 w 340"/>
                  <a:gd name="T57" fmla="*/ 1998 h 2009"/>
                  <a:gd name="T58" fmla="*/ 300 w 340"/>
                  <a:gd name="T59" fmla="*/ 1997 h 2009"/>
                  <a:gd name="T60" fmla="*/ 300 w 340"/>
                  <a:gd name="T61" fmla="*/ 1997 h 2009"/>
                  <a:gd name="T62" fmla="*/ 299 w 340"/>
                  <a:gd name="T63" fmla="*/ 1995 h 2009"/>
                  <a:gd name="T64" fmla="*/ 299 w 340"/>
                  <a:gd name="T65" fmla="*/ 1993 h 2009"/>
                  <a:gd name="T66" fmla="*/ 297 w 340"/>
                  <a:gd name="T67" fmla="*/ 1993 h 2009"/>
                  <a:gd name="T68" fmla="*/ 297 w 340"/>
                  <a:gd name="T69" fmla="*/ 1991 h 2009"/>
                  <a:gd name="T70" fmla="*/ 295 w 340"/>
                  <a:gd name="T71" fmla="*/ 1991 h 2009"/>
                  <a:gd name="T72" fmla="*/ 295 w 340"/>
                  <a:gd name="T73" fmla="*/ 1989 h 2009"/>
                  <a:gd name="T74" fmla="*/ 250 w 340"/>
                  <a:gd name="T75" fmla="*/ 1995 h 2009"/>
                  <a:gd name="T76" fmla="*/ 200 w 340"/>
                  <a:gd name="T77" fmla="*/ 1998 h 2009"/>
                  <a:gd name="T78" fmla="*/ 148 w 340"/>
                  <a:gd name="T79" fmla="*/ 2000 h 2009"/>
                  <a:gd name="T80" fmla="*/ 97 w 340"/>
                  <a:gd name="T81" fmla="*/ 1998 h 2009"/>
                  <a:gd name="T82" fmla="*/ 47 w 340"/>
                  <a:gd name="T83" fmla="*/ 1995 h 2009"/>
                  <a:gd name="T84" fmla="*/ 0 w 340"/>
                  <a:gd name="T85" fmla="*/ 1989 h 2009"/>
                  <a:gd name="T86" fmla="*/ 2 w 340"/>
                  <a:gd name="T87" fmla="*/ 1991 h 2009"/>
                  <a:gd name="T88" fmla="*/ 2 w 340"/>
                  <a:gd name="T89" fmla="*/ 1991 h 2009"/>
                  <a:gd name="T90" fmla="*/ 4 w 340"/>
                  <a:gd name="T91" fmla="*/ 1993 h 2009"/>
                  <a:gd name="T92" fmla="*/ 4 w 340"/>
                  <a:gd name="T93" fmla="*/ 1995 h 2009"/>
                  <a:gd name="T94" fmla="*/ 5 w 340"/>
                  <a:gd name="T95" fmla="*/ 1997 h 2009"/>
                  <a:gd name="T96" fmla="*/ 5 w 340"/>
                  <a:gd name="T97" fmla="*/ 1997 h 2009"/>
                  <a:gd name="T98" fmla="*/ 7 w 340"/>
                  <a:gd name="T99" fmla="*/ 1998 h 2009"/>
                  <a:gd name="T100" fmla="*/ 7 w 340"/>
                  <a:gd name="T101" fmla="*/ 2000 h 2009"/>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40"/>
                  <a:gd name="T154" fmla="*/ 0 h 2009"/>
                  <a:gd name="T155" fmla="*/ 340 w 340"/>
                  <a:gd name="T156" fmla="*/ 2009 h 2009"/>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40" h="2009">
                    <a:moveTo>
                      <a:pt x="340" y="13"/>
                    </a:moveTo>
                    <a:lnTo>
                      <a:pt x="302" y="6"/>
                    </a:lnTo>
                    <a:lnTo>
                      <a:pt x="266" y="0"/>
                    </a:lnTo>
                    <a:lnTo>
                      <a:pt x="265" y="2"/>
                    </a:lnTo>
                    <a:lnTo>
                      <a:pt x="265" y="4"/>
                    </a:lnTo>
                    <a:lnTo>
                      <a:pt x="263" y="4"/>
                    </a:lnTo>
                    <a:lnTo>
                      <a:pt x="263" y="6"/>
                    </a:lnTo>
                    <a:lnTo>
                      <a:pt x="261" y="7"/>
                    </a:lnTo>
                    <a:lnTo>
                      <a:pt x="261" y="9"/>
                    </a:lnTo>
                    <a:lnTo>
                      <a:pt x="300" y="15"/>
                    </a:lnTo>
                    <a:lnTo>
                      <a:pt x="336" y="22"/>
                    </a:lnTo>
                    <a:lnTo>
                      <a:pt x="336" y="20"/>
                    </a:lnTo>
                    <a:lnTo>
                      <a:pt x="338" y="18"/>
                    </a:lnTo>
                    <a:lnTo>
                      <a:pt x="338" y="16"/>
                    </a:lnTo>
                    <a:lnTo>
                      <a:pt x="340" y="15"/>
                    </a:lnTo>
                    <a:lnTo>
                      <a:pt x="340" y="13"/>
                    </a:lnTo>
                    <a:close/>
                    <a:moveTo>
                      <a:pt x="7" y="2000"/>
                    </a:moveTo>
                    <a:lnTo>
                      <a:pt x="45" y="2004"/>
                    </a:lnTo>
                    <a:lnTo>
                      <a:pt x="97" y="2007"/>
                    </a:lnTo>
                    <a:lnTo>
                      <a:pt x="148" y="2009"/>
                    </a:lnTo>
                    <a:lnTo>
                      <a:pt x="200" y="2007"/>
                    </a:lnTo>
                    <a:lnTo>
                      <a:pt x="252" y="2004"/>
                    </a:lnTo>
                    <a:lnTo>
                      <a:pt x="302" y="1998"/>
                    </a:lnTo>
                    <a:lnTo>
                      <a:pt x="300" y="1997"/>
                    </a:lnTo>
                    <a:lnTo>
                      <a:pt x="299" y="1995"/>
                    </a:lnTo>
                    <a:lnTo>
                      <a:pt x="299" y="1993"/>
                    </a:lnTo>
                    <a:lnTo>
                      <a:pt x="297" y="1993"/>
                    </a:lnTo>
                    <a:lnTo>
                      <a:pt x="297" y="1991"/>
                    </a:lnTo>
                    <a:lnTo>
                      <a:pt x="295" y="1991"/>
                    </a:lnTo>
                    <a:lnTo>
                      <a:pt x="295" y="1989"/>
                    </a:lnTo>
                    <a:lnTo>
                      <a:pt x="250" y="1995"/>
                    </a:lnTo>
                    <a:lnTo>
                      <a:pt x="200" y="1998"/>
                    </a:lnTo>
                    <a:lnTo>
                      <a:pt x="148" y="2000"/>
                    </a:lnTo>
                    <a:lnTo>
                      <a:pt x="97" y="1998"/>
                    </a:lnTo>
                    <a:lnTo>
                      <a:pt x="47" y="1995"/>
                    </a:lnTo>
                    <a:lnTo>
                      <a:pt x="0" y="1989"/>
                    </a:lnTo>
                    <a:lnTo>
                      <a:pt x="2" y="1991"/>
                    </a:lnTo>
                    <a:lnTo>
                      <a:pt x="4" y="1993"/>
                    </a:lnTo>
                    <a:lnTo>
                      <a:pt x="4" y="1995"/>
                    </a:lnTo>
                    <a:lnTo>
                      <a:pt x="5" y="1997"/>
                    </a:lnTo>
                    <a:lnTo>
                      <a:pt x="7" y="1998"/>
                    </a:lnTo>
                    <a:lnTo>
                      <a:pt x="7" y="2000"/>
                    </a:lnTo>
                    <a:close/>
                  </a:path>
                </a:pathLst>
              </a:custGeom>
              <a:solidFill>
                <a:srgbClr val="1CA4FF"/>
              </a:solidFill>
              <a:ln w="9525">
                <a:noFill/>
                <a:round/>
                <a:headEnd/>
                <a:tailEnd/>
              </a:ln>
            </p:spPr>
            <p:txBody>
              <a:bodyPr/>
              <a:lstStyle/>
              <a:p>
                <a:endParaRPr lang="en-US"/>
              </a:p>
            </p:txBody>
          </p:sp>
          <p:sp>
            <p:nvSpPr>
              <p:cNvPr id="30267" name="Freeform 844"/>
              <p:cNvSpPr>
                <a:spLocks noEditPoints="1"/>
              </p:cNvSpPr>
              <p:nvPr/>
            </p:nvSpPr>
            <p:spPr bwMode="auto">
              <a:xfrm>
                <a:off x="2338" y="1100"/>
                <a:ext cx="340" cy="1999"/>
              </a:xfrm>
              <a:custGeom>
                <a:avLst/>
                <a:gdLst>
                  <a:gd name="T0" fmla="*/ 340 w 340"/>
                  <a:gd name="T1" fmla="*/ 10 h 1999"/>
                  <a:gd name="T2" fmla="*/ 304 w 340"/>
                  <a:gd name="T3" fmla="*/ 3 h 1999"/>
                  <a:gd name="T4" fmla="*/ 265 w 340"/>
                  <a:gd name="T5" fmla="*/ 0 h 1999"/>
                  <a:gd name="T6" fmla="*/ 265 w 340"/>
                  <a:gd name="T7" fmla="*/ 0 h 1999"/>
                  <a:gd name="T8" fmla="*/ 263 w 340"/>
                  <a:gd name="T9" fmla="*/ 1 h 1999"/>
                  <a:gd name="T10" fmla="*/ 263 w 340"/>
                  <a:gd name="T11" fmla="*/ 1 h 1999"/>
                  <a:gd name="T12" fmla="*/ 263 w 340"/>
                  <a:gd name="T13" fmla="*/ 3 h 1999"/>
                  <a:gd name="T14" fmla="*/ 261 w 340"/>
                  <a:gd name="T15" fmla="*/ 5 h 1999"/>
                  <a:gd name="T16" fmla="*/ 261 w 340"/>
                  <a:gd name="T17" fmla="*/ 5 h 1999"/>
                  <a:gd name="T18" fmla="*/ 261 w 340"/>
                  <a:gd name="T19" fmla="*/ 7 h 1999"/>
                  <a:gd name="T20" fmla="*/ 259 w 340"/>
                  <a:gd name="T21" fmla="*/ 7 h 1999"/>
                  <a:gd name="T22" fmla="*/ 302 w 340"/>
                  <a:gd name="T23" fmla="*/ 12 h 1999"/>
                  <a:gd name="T24" fmla="*/ 336 w 340"/>
                  <a:gd name="T25" fmla="*/ 19 h 1999"/>
                  <a:gd name="T26" fmla="*/ 338 w 340"/>
                  <a:gd name="T27" fmla="*/ 18 h 1999"/>
                  <a:gd name="T28" fmla="*/ 338 w 340"/>
                  <a:gd name="T29" fmla="*/ 18 h 1999"/>
                  <a:gd name="T30" fmla="*/ 338 w 340"/>
                  <a:gd name="T31" fmla="*/ 16 h 1999"/>
                  <a:gd name="T32" fmla="*/ 338 w 340"/>
                  <a:gd name="T33" fmla="*/ 16 h 1999"/>
                  <a:gd name="T34" fmla="*/ 338 w 340"/>
                  <a:gd name="T35" fmla="*/ 14 h 1999"/>
                  <a:gd name="T36" fmla="*/ 340 w 340"/>
                  <a:gd name="T37" fmla="*/ 12 h 1999"/>
                  <a:gd name="T38" fmla="*/ 340 w 340"/>
                  <a:gd name="T39" fmla="*/ 12 h 1999"/>
                  <a:gd name="T40" fmla="*/ 340 w 340"/>
                  <a:gd name="T41" fmla="*/ 10 h 1999"/>
                  <a:gd name="T42" fmla="*/ 6 w 340"/>
                  <a:gd name="T43" fmla="*/ 1989 h 1999"/>
                  <a:gd name="T44" fmla="*/ 49 w 340"/>
                  <a:gd name="T45" fmla="*/ 1994 h 1999"/>
                  <a:gd name="T46" fmla="*/ 99 w 340"/>
                  <a:gd name="T47" fmla="*/ 1998 h 1999"/>
                  <a:gd name="T48" fmla="*/ 150 w 340"/>
                  <a:gd name="T49" fmla="*/ 1999 h 1999"/>
                  <a:gd name="T50" fmla="*/ 202 w 340"/>
                  <a:gd name="T51" fmla="*/ 1998 h 1999"/>
                  <a:gd name="T52" fmla="*/ 252 w 340"/>
                  <a:gd name="T53" fmla="*/ 1994 h 1999"/>
                  <a:gd name="T54" fmla="*/ 301 w 340"/>
                  <a:gd name="T55" fmla="*/ 1987 h 1999"/>
                  <a:gd name="T56" fmla="*/ 299 w 340"/>
                  <a:gd name="T57" fmla="*/ 1987 h 1999"/>
                  <a:gd name="T58" fmla="*/ 299 w 340"/>
                  <a:gd name="T59" fmla="*/ 1985 h 1999"/>
                  <a:gd name="T60" fmla="*/ 297 w 340"/>
                  <a:gd name="T61" fmla="*/ 1985 h 1999"/>
                  <a:gd name="T62" fmla="*/ 297 w 340"/>
                  <a:gd name="T63" fmla="*/ 1983 h 1999"/>
                  <a:gd name="T64" fmla="*/ 295 w 340"/>
                  <a:gd name="T65" fmla="*/ 1983 h 1999"/>
                  <a:gd name="T66" fmla="*/ 295 w 340"/>
                  <a:gd name="T67" fmla="*/ 1982 h 1999"/>
                  <a:gd name="T68" fmla="*/ 293 w 340"/>
                  <a:gd name="T69" fmla="*/ 1982 h 1999"/>
                  <a:gd name="T70" fmla="*/ 293 w 340"/>
                  <a:gd name="T71" fmla="*/ 1980 h 1999"/>
                  <a:gd name="T72" fmla="*/ 252 w 340"/>
                  <a:gd name="T73" fmla="*/ 1985 h 1999"/>
                  <a:gd name="T74" fmla="*/ 202 w 340"/>
                  <a:gd name="T75" fmla="*/ 1989 h 1999"/>
                  <a:gd name="T76" fmla="*/ 150 w 340"/>
                  <a:gd name="T77" fmla="*/ 1991 h 1999"/>
                  <a:gd name="T78" fmla="*/ 99 w 340"/>
                  <a:gd name="T79" fmla="*/ 1989 h 1999"/>
                  <a:gd name="T80" fmla="*/ 49 w 340"/>
                  <a:gd name="T81" fmla="*/ 1985 h 1999"/>
                  <a:gd name="T82" fmla="*/ 0 w 340"/>
                  <a:gd name="T83" fmla="*/ 1978 h 1999"/>
                  <a:gd name="T84" fmla="*/ 0 w 340"/>
                  <a:gd name="T85" fmla="*/ 1980 h 1999"/>
                  <a:gd name="T86" fmla="*/ 0 w 340"/>
                  <a:gd name="T87" fmla="*/ 1982 h 1999"/>
                  <a:gd name="T88" fmla="*/ 2 w 340"/>
                  <a:gd name="T89" fmla="*/ 1982 h 1999"/>
                  <a:gd name="T90" fmla="*/ 2 w 340"/>
                  <a:gd name="T91" fmla="*/ 1983 h 1999"/>
                  <a:gd name="T92" fmla="*/ 4 w 340"/>
                  <a:gd name="T93" fmla="*/ 1985 h 1999"/>
                  <a:gd name="T94" fmla="*/ 4 w 340"/>
                  <a:gd name="T95" fmla="*/ 1985 h 1999"/>
                  <a:gd name="T96" fmla="*/ 6 w 340"/>
                  <a:gd name="T97" fmla="*/ 1987 h 1999"/>
                  <a:gd name="T98" fmla="*/ 6 w 340"/>
                  <a:gd name="T99" fmla="*/ 1989 h 199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340"/>
                  <a:gd name="T151" fmla="*/ 0 h 1999"/>
                  <a:gd name="T152" fmla="*/ 340 w 340"/>
                  <a:gd name="T153" fmla="*/ 1999 h 199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340" h="1999">
                    <a:moveTo>
                      <a:pt x="340" y="10"/>
                    </a:moveTo>
                    <a:lnTo>
                      <a:pt x="304" y="3"/>
                    </a:lnTo>
                    <a:lnTo>
                      <a:pt x="265" y="0"/>
                    </a:lnTo>
                    <a:lnTo>
                      <a:pt x="263" y="1"/>
                    </a:lnTo>
                    <a:lnTo>
                      <a:pt x="263" y="3"/>
                    </a:lnTo>
                    <a:lnTo>
                      <a:pt x="261" y="5"/>
                    </a:lnTo>
                    <a:lnTo>
                      <a:pt x="261" y="7"/>
                    </a:lnTo>
                    <a:lnTo>
                      <a:pt x="259" y="7"/>
                    </a:lnTo>
                    <a:lnTo>
                      <a:pt x="302" y="12"/>
                    </a:lnTo>
                    <a:lnTo>
                      <a:pt x="336" y="19"/>
                    </a:lnTo>
                    <a:lnTo>
                      <a:pt x="338" y="18"/>
                    </a:lnTo>
                    <a:lnTo>
                      <a:pt x="338" y="16"/>
                    </a:lnTo>
                    <a:lnTo>
                      <a:pt x="338" y="14"/>
                    </a:lnTo>
                    <a:lnTo>
                      <a:pt x="340" y="12"/>
                    </a:lnTo>
                    <a:lnTo>
                      <a:pt x="340" y="10"/>
                    </a:lnTo>
                    <a:close/>
                    <a:moveTo>
                      <a:pt x="6" y="1989"/>
                    </a:moveTo>
                    <a:lnTo>
                      <a:pt x="49" y="1994"/>
                    </a:lnTo>
                    <a:lnTo>
                      <a:pt x="99" y="1998"/>
                    </a:lnTo>
                    <a:lnTo>
                      <a:pt x="150" y="1999"/>
                    </a:lnTo>
                    <a:lnTo>
                      <a:pt x="202" y="1998"/>
                    </a:lnTo>
                    <a:lnTo>
                      <a:pt x="252" y="1994"/>
                    </a:lnTo>
                    <a:lnTo>
                      <a:pt x="301" y="1987"/>
                    </a:lnTo>
                    <a:lnTo>
                      <a:pt x="299" y="1987"/>
                    </a:lnTo>
                    <a:lnTo>
                      <a:pt x="299" y="1985"/>
                    </a:lnTo>
                    <a:lnTo>
                      <a:pt x="297" y="1985"/>
                    </a:lnTo>
                    <a:lnTo>
                      <a:pt x="297" y="1983"/>
                    </a:lnTo>
                    <a:lnTo>
                      <a:pt x="295" y="1983"/>
                    </a:lnTo>
                    <a:lnTo>
                      <a:pt x="295" y="1982"/>
                    </a:lnTo>
                    <a:lnTo>
                      <a:pt x="293" y="1982"/>
                    </a:lnTo>
                    <a:lnTo>
                      <a:pt x="293" y="1980"/>
                    </a:lnTo>
                    <a:lnTo>
                      <a:pt x="252" y="1985"/>
                    </a:lnTo>
                    <a:lnTo>
                      <a:pt x="202" y="1989"/>
                    </a:lnTo>
                    <a:lnTo>
                      <a:pt x="150" y="1991"/>
                    </a:lnTo>
                    <a:lnTo>
                      <a:pt x="99" y="1989"/>
                    </a:lnTo>
                    <a:lnTo>
                      <a:pt x="49" y="1985"/>
                    </a:lnTo>
                    <a:lnTo>
                      <a:pt x="0" y="1978"/>
                    </a:lnTo>
                    <a:lnTo>
                      <a:pt x="0" y="1980"/>
                    </a:lnTo>
                    <a:lnTo>
                      <a:pt x="0" y="1982"/>
                    </a:lnTo>
                    <a:lnTo>
                      <a:pt x="2" y="1982"/>
                    </a:lnTo>
                    <a:lnTo>
                      <a:pt x="2" y="1983"/>
                    </a:lnTo>
                    <a:lnTo>
                      <a:pt x="4" y="1985"/>
                    </a:lnTo>
                    <a:lnTo>
                      <a:pt x="6" y="1987"/>
                    </a:lnTo>
                    <a:lnTo>
                      <a:pt x="6" y="1989"/>
                    </a:lnTo>
                    <a:close/>
                  </a:path>
                </a:pathLst>
              </a:custGeom>
              <a:solidFill>
                <a:srgbClr val="1DA4FF"/>
              </a:solidFill>
              <a:ln w="9525">
                <a:noFill/>
                <a:round/>
                <a:headEnd/>
                <a:tailEnd/>
              </a:ln>
            </p:spPr>
            <p:txBody>
              <a:bodyPr/>
              <a:lstStyle/>
              <a:p>
                <a:endParaRPr lang="en-US"/>
              </a:p>
            </p:txBody>
          </p:sp>
          <p:sp>
            <p:nvSpPr>
              <p:cNvPr id="30268" name="Freeform 845"/>
              <p:cNvSpPr>
                <a:spLocks noEditPoints="1"/>
              </p:cNvSpPr>
              <p:nvPr/>
            </p:nvSpPr>
            <p:spPr bwMode="auto">
              <a:xfrm>
                <a:off x="2335" y="1103"/>
                <a:ext cx="341" cy="1991"/>
              </a:xfrm>
              <a:custGeom>
                <a:avLst/>
                <a:gdLst>
                  <a:gd name="T0" fmla="*/ 341 w 341"/>
                  <a:gd name="T1" fmla="*/ 13 h 1991"/>
                  <a:gd name="T2" fmla="*/ 305 w 341"/>
                  <a:gd name="T3" fmla="*/ 6 h 1991"/>
                  <a:gd name="T4" fmla="*/ 266 w 341"/>
                  <a:gd name="T5" fmla="*/ 0 h 1991"/>
                  <a:gd name="T6" fmla="*/ 264 w 341"/>
                  <a:gd name="T7" fmla="*/ 2 h 1991"/>
                  <a:gd name="T8" fmla="*/ 264 w 341"/>
                  <a:gd name="T9" fmla="*/ 2 h 1991"/>
                  <a:gd name="T10" fmla="*/ 264 w 341"/>
                  <a:gd name="T11" fmla="*/ 4 h 1991"/>
                  <a:gd name="T12" fmla="*/ 262 w 341"/>
                  <a:gd name="T13" fmla="*/ 4 h 1991"/>
                  <a:gd name="T14" fmla="*/ 262 w 341"/>
                  <a:gd name="T15" fmla="*/ 6 h 1991"/>
                  <a:gd name="T16" fmla="*/ 261 w 341"/>
                  <a:gd name="T17" fmla="*/ 7 h 1991"/>
                  <a:gd name="T18" fmla="*/ 261 w 341"/>
                  <a:gd name="T19" fmla="*/ 7 h 1991"/>
                  <a:gd name="T20" fmla="*/ 261 w 341"/>
                  <a:gd name="T21" fmla="*/ 9 h 1991"/>
                  <a:gd name="T22" fmla="*/ 304 w 341"/>
                  <a:gd name="T23" fmla="*/ 15 h 1991"/>
                  <a:gd name="T24" fmla="*/ 339 w 341"/>
                  <a:gd name="T25" fmla="*/ 20 h 1991"/>
                  <a:gd name="T26" fmla="*/ 339 w 341"/>
                  <a:gd name="T27" fmla="*/ 20 h 1991"/>
                  <a:gd name="T28" fmla="*/ 339 w 341"/>
                  <a:gd name="T29" fmla="*/ 18 h 1991"/>
                  <a:gd name="T30" fmla="*/ 339 w 341"/>
                  <a:gd name="T31" fmla="*/ 16 h 1991"/>
                  <a:gd name="T32" fmla="*/ 339 w 341"/>
                  <a:gd name="T33" fmla="*/ 16 h 1991"/>
                  <a:gd name="T34" fmla="*/ 341 w 341"/>
                  <a:gd name="T35" fmla="*/ 15 h 1991"/>
                  <a:gd name="T36" fmla="*/ 341 w 341"/>
                  <a:gd name="T37" fmla="*/ 15 h 1991"/>
                  <a:gd name="T38" fmla="*/ 341 w 341"/>
                  <a:gd name="T39" fmla="*/ 13 h 1991"/>
                  <a:gd name="T40" fmla="*/ 341 w 341"/>
                  <a:gd name="T41" fmla="*/ 13 h 1991"/>
                  <a:gd name="T42" fmla="*/ 5 w 341"/>
                  <a:gd name="T43" fmla="*/ 1980 h 1991"/>
                  <a:gd name="T44" fmla="*/ 52 w 341"/>
                  <a:gd name="T45" fmla="*/ 1986 h 1991"/>
                  <a:gd name="T46" fmla="*/ 102 w 341"/>
                  <a:gd name="T47" fmla="*/ 1989 h 1991"/>
                  <a:gd name="T48" fmla="*/ 153 w 341"/>
                  <a:gd name="T49" fmla="*/ 1991 h 1991"/>
                  <a:gd name="T50" fmla="*/ 205 w 341"/>
                  <a:gd name="T51" fmla="*/ 1989 h 1991"/>
                  <a:gd name="T52" fmla="*/ 255 w 341"/>
                  <a:gd name="T53" fmla="*/ 1986 h 1991"/>
                  <a:gd name="T54" fmla="*/ 300 w 341"/>
                  <a:gd name="T55" fmla="*/ 1980 h 1991"/>
                  <a:gd name="T56" fmla="*/ 298 w 341"/>
                  <a:gd name="T57" fmla="*/ 1980 h 1991"/>
                  <a:gd name="T58" fmla="*/ 298 w 341"/>
                  <a:gd name="T59" fmla="*/ 1979 h 1991"/>
                  <a:gd name="T60" fmla="*/ 296 w 341"/>
                  <a:gd name="T61" fmla="*/ 1979 h 1991"/>
                  <a:gd name="T62" fmla="*/ 296 w 341"/>
                  <a:gd name="T63" fmla="*/ 1977 h 1991"/>
                  <a:gd name="T64" fmla="*/ 295 w 341"/>
                  <a:gd name="T65" fmla="*/ 1975 h 1991"/>
                  <a:gd name="T66" fmla="*/ 293 w 341"/>
                  <a:gd name="T67" fmla="*/ 1975 h 1991"/>
                  <a:gd name="T68" fmla="*/ 293 w 341"/>
                  <a:gd name="T69" fmla="*/ 1973 h 1991"/>
                  <a:gd name="T70" fmla="*/ 291 w 341"/>
                  <a:gd name="T71" fmla="*/ 1973 h 1991"/>
                  <a:gd name="T72" fmla="*/ 255 w 341"/>
                  <a:gd name="T73" fmla="*/ 1977 h 1991"/>
                  <a:gd name="T74" fmla="*/ 205 w 341"/>
                  <a:gd name="T75" fmla="*/ 1982 h 1991"/>
                  <a:gd name="T76" fmla="*/ 153 w 341"/>
                  <a:gd name="T77" fmla="*/ 1982 h 1991"/>
                  <a:gd name="T78" fmla="*/ 103 w 341"/>
                  <a:gd name="T79" fmla="*/ 1982 h 1991"/>
                  <a:gd name="T80" fmla="*/ 52 w 341"/>
                  <a:gd name="T81" fmla="*/ 1977 h 1991"/>
                  <a:gd name="T82" fmla="*/ 3 w 341"/>
                  <a:gd name="T83" fmla="*/ 1971 h 1991"/>
                  <a:gd name="T84" fmla="*/ 0 w 341"/>
                  <a:gd name="T85" fmla="*/ 1971 h 1991"/>
                  <a:gd name="T86" fmla="*/ 0 w 341"/>
                  <a:gd name="T87" fmla="*/ 1971 h 1991"/>
                  <a:gd name="T88" fmla="*/ 1 w 341"/>
                  <a:gd name="T89" fmla="*/ 1973 h 1991"/>
                  <a:gd name="T90" fmla="*/ 1 w 341"/>
                  <a:gd name="T91" fmla="*/ 1975 h 1991"/>
                  <a:gd name="T92" fmla="*/ 3 w 341"/>
                  <a:gd name="T93" fmla="*/ 1975 h 1991"/>
                  <a:gd name="T94" fmla="*/ 3 w 341"/>
                  <a:gd name="T95" fmla="*/ 1977 h 1991"/>
                  <a:gd name="T96" fmla="*/ 3 w 341"/>
                  <a:gd name="T97" fmla="*/ 1979 h 1991"/>
                  <a:gd name="T98" fmla="*/ 5 w 341"/>
                  <a:gd name="T99" fmla="*/ 1979 h 1991"/>
                  <a:gd name="T100" fmla="*/ 5 w 341"/>
                  <a:gd name="T101" fmla="*/ 1980 h 199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41"/>
                  <a:gd name="T154" fmla="*/ 0 h 1991"/>
                  <a:gd name="T155" fmla="*/ 341 w 341"/>
                  <a:gd name="T156" fmla="*/ 1991 h 199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41" h="1991">
                    <a:moveTo>
                      <a:pt x="341" y="13"/>
                    </a:moveTo>
                    <a:lnTo>
                      <a:pt x="305" y="6"/>
                    </a:lnTo>
                    <a:lnTo>
                      <a:pt x="266" y="0"/>
                    </a:lnTo>
                    <a:lnTo>
                      <a:pt x="264" y="2"/>
                    </a:lnTo>
                    <a:lnTo>
                      <a:pt x="264" y="4"/>
                    </a:lnTo>
                    <a:lnTo>
                      <a:pt x="262" y="4"/>
                    </a:lnTo>
                    <a:lnTo>
                      <a:pt x="262" y="6"/>
                    </a:lnTo>
                    <a:lnTo>
                      <a:pt x="261" y="7"/>
                    </a:lnTo>
                    <a:lnTo>
                      <a:pt x="261" y="9"/>
                    </a:lnTo>
                    <a:lnTo>
                      <a:pt x="304" y="15"/>
                    </a:lnTo>
                    <a:lnTo>
                      <a:pt x="339" y="20"/>
                    </a:lnTo>
                    <a:lnTo>
                      <a:pt x="339" y="18"/>
                    </a:lnTo>
                    <a:lnTo>
                      <a:pt x="339" y="16"/>
                    </a:lnTo>
                    <a:lnTo>
                      <a:pt x="341" y="15"/>
                    </a:lnTo>
                    <a:lnTo>
                      <a:pt x="341" y="13"/>
                    </a:lnTo>
                    <a:close/>
                    <a:moveTo>
                      <a:pt x="5" y="1980"/>
                    </a:moveTo>
                    <a:lnTo>
                      <a:pt x="52" y="1986"/>
                    </a:lnTo>
                    <a:lnTo>
                      <a:pt x="102" y="1989"/>
                    </a:lnTo>
                    <a:lnTo>
                      <a:pt x="153" y="1991"/>
                    </a:lnTo>
                    <a:lnTo>
                      <a:pt x="205" y="1989"/>
                    </a:lnTo>
                    <a:lnTo>
                      <a:pt x="255" y="1986"/>
                    </a:lnTo>
                    <a:lnTo>
                      <a:pt x="300" y="1980"/>
                    </a:lnTo>
                    <a:lnTo>
                      <a:pt x="298" y="1980"/>
                    </a:lnTo>
                    <a:lnTo>
                      <a:pt x="298" y="1979"/>
                    </a:lnTo>
                    <a:lnTo>
                      <a:pt x="296" y="1979"/>
                    </a:lnTo>
                    <a:lnTo>
                      <a:pt x="296" y="1977"/>
                    </a:lnTo>
                    <a:lnTo>
                      <a:pt x="295" y="1975"/>
                    </a:lnTo>
                    <a:lnTo>
                      <a:pt x="293" y="1975"/>
                    </a:lnTo>
                    <a:lnTo>
                      <a:pt x="293" y="1973"/>
                    </a:lnTo>
                    <a:lnTo>
                      <a:pt x="291" y="1973"/>
                    </a:lnTo>
                    <a:lnTo>
                      <a:pt x="255" y="1977"/>
                    </a:lnTo>
                    <a:lnTo>
                      <a:pt x="205" y="1982"/>
                    </a:lnTo>
                    <a:lnTo>
                      <a:pt x="153" y="1982"/>
                    </a:lnTo>
                    <a:lnTo>
                      <a:pt x="103" y="1982"/>
                    </a:lnTo>
                    <a:lnTo>
                      <a:pt x="52" y="1977"/>
                    </a:lnTo>
                    <a:lnTo>
                      <a:pt x="3" y="1971"/>
                    </a:lnTo>
                    <a:lnTo>
                      <a:pt x="0" y="1971"/>
                    </a:lnTo>
                    <a:lnTo>
                      <a:pt x="1" y="1973"/>
                    </a:lnTo>
                    <a:lnTo>
                      <a:pt x="1" y="1975"/>
                    </a:lnTo>
                    <a:lnTo>
                      <a:pt x="3" y="1975"/>
                    </a:lnTo>
                    <a:lnTo>
                      <a:pt x="3" y="1977"/>
                    </a:lnTo>
                    <a:lnTo>
                      <a:pt x="3" y="1979"/>
                    </a:lnTo>
                    <a:lnTo>
                      <a:pt x="5" y="1979"/>
                    </a:lnTo>
                    <a:lnTo>
                      <a:pt x="5" y="1980"/>
                    </a:lnTo>
                    <a:close/>
                  </a:path>
                </a:pathLst>
              </a:custGeom>
              <a:solidFill>
                <a:srgbClr val="1EA5FF"/>
              </a:solidFill>
              <a:ln w="9525">
                <a:noFill/>
                <a:round/>
                <a:headEnd/>
                <a:tailEnd/>
              </a:ln>
            </p:spPr>
            <p:txBody>
              <a:bodyPr/>
              <a:lstStyle/>
              <a:p>
                <a:endParaRPr lang="en-US"/>
              </a:p>
            </p:txBody>
          </p:sp>
          <p:sp>
            <p:nvSpPr>
              <p:cNvPr id="30269" name="Freeform 846"/>
              <p:cNvSpPr>
                <a:spLocks noEditPoints="1"/>
              </p:cNvSpPr>
              <p:nvPr/>
            </p:nvSpPr>
            <p:spPr bwMode="auto">
              <a:xfrm>
                <a:off x="2331" y="1107"/>
                <a:ext cx="343" cy="1984"/>
              </a:xfrm>
              <a:custGeom>
                <a:avLst/>
                <a:gdLst>
                  <a:gd name="T0" fmla="*/ 343 w 343"/>
                  <a:gd name="T1" fmla="*/ 12 h 1984"/>
                  <a:gd name="T2" fmla="*/ 309 w 343"/>
                  <a:gd name="T3" fmla="*/ 5 h 1984"/>
                  <a:gd name="T4" fmla="*/ 266 w 343"/>
                  <a:gd name="T5" fmla="*/ 0 h 1984"/>
                  <a:gd name="T6" fmla="*/ 266 w 343"/>
                  <a:gd name="T7" fmla="*/ 2 h 1984"/>
                  <a:gd name="T8" fmla="*/ 265 w 343"/>
                  <a:gd name="T9" fmla="*/ 3 h 1984"/>
                  <a:gd name="T10" fmla="*/ 265 w 343"/>
                  <a:gd name="T11" fmla="*/ 3 h 1984"/>
                  <a:gd name="T12" fmla="*/ 265 w 343"/>
                  <a:gd name="T13" fmla="*/ 5 h 1984"/>
                  <a:gd name="T14" fmla="*/ 263 w 343"/>
                  <a:gd name="T15" fmla="*/ 5 h 1984"/>
                  <a:gd name="T16" fmla="*/ 263 w 343"/>
                  <a:gd name="T17" fmla="*/ 7 h 1984"/>
                  <a:gd name="T18" fmla="*/ 263 w 343"/>
                  <a:gd name="T19" fmla="*/ 7 h 1984"/>
                  <a:gd name="T20" fmla="*/ 261 w 343"/>
                  <a:gd name="T21" fmla="*/ 9 h 1984"/>
                  <a:gd name="T22" fmla="*/ 308 w 343"/>
                  <a:gd name="T23" fmla="*/ 14 h 1984"/>
                  <a:gd name="T24" fmla="*/ 341 w 343"/>
                  <a:gd name="T25" fmla="*/ 21 h 1984"/>
                  <a:gd name="T26" fmla="*/ 341 w 343"/>
                  <a:gd name="T27" fmla="*/ 20 h 1984"/>
                  <a:gd name="T28" fmla="*/ 341 w 343"/>
                  <a:gd name="T29" fmla="*/ 18 h 1984"/>
                  <a:gd name="T30" fmla="*/ 341 w 343"/>
                  <a:gd name="T31" fmla="*/ 18 h 1984"/>
                  <a:gd name="T32" fmla="*/ 343 w 343"/>
                  <a:gd name="T33" fmla="*/ 16 h 1984"/>
                  <a:gd name="T34" fmla="*/ 343 w 343"/>
                  <a:gd name="T35" fmla="*/ 16 h 1984"/>
                  <a:gd name="T36" fmla="*/ 343 w 343"/>
                  <a:gd name="T37" fmla="*/ 14 h 1984"/>
                  <a:gd name="T38" fmla="*/ 343 w 343"/>
                  <a:gd name="T39" fmla="*/ 12 h 1984"/>
                  <a:gd name="T40" fmla="*/ 343 w 343"/>
                  <a:gd name="T41" fmla="*/ 12 h 1984"/>
                  <a:gd name="T42" fmla="*/ 7 w 343"/>
                  <a:gd name="T43" fmla="*/ 1971 h 1984"/>
                  <a:gd name="T44" fmla="*/ 56 w 343"/>
                  <a:gd name="T45" fmla="*/ 1978 h 1984"/>
                  <a:gd name="T46" fmla="*/ 106 w 343"/>
                  <a:gd name="T47" fmla="*/ 1982 h 1984"/>
                  <a:gd name="T48" fmla="*/ 157 w 343"/>
                  <a:gd name="T49" fmla="*/ 1984 h 1984"/>
                  <a:gd name="T50" fmla="*/ 209 w 343"/>
                  <a:gd name="T51" fmla="*/ 1982 h 1984"/>
                  <a:gd name="T52" fmla="*/ 259 w 343"/>
                  <a:gd name="T53" fmla="*/ 1978 h 1984"/>
                  <a:gd name="T54" fmla="*/ 300 w 343"/>
                  <a:gd name="T55" fmla="*/ 1973 h 1984"/>
                  <a:gd name="T56" fmla="*/ 299 w 343"/>
                  <a:gd name="T57" fmla="*/ 1971 h 1984"/>
                  <a:gd name="T58" fmla="*/ 299 w 343"/>
                  <a:gd name="T59" fmla="*/ 1971 h 1984"/>
                  <a:gd name="T60" fmla="*/ 297 w 343"/>
                  <a:gd name="T61" fmla="*/ 1969 h 1984"/>
                  <a:gd name="T62" fmla="*/ 295 w 343"/>
                  <a:gd name="T63" fmla="*/ 1969 h 1984"/>
                  <a:gd name="T64" fmla="*/ 295 w 343"/>
                  <a:gd name="T65" fmla="*/ 1967 h 1984"/>
                  <a:gd name="T66" fmla="*/ 293 w 343"/>
                  <a:gd name="T67" fmla="*/ 1967 h 1984"/>
                  <a:gd name="T68" fmla="*/ 293 w 343"/>
                  <a:gd name="T69" fmla="*/ 1966 h 1984"/>
                  <a:gd name="T70" fmla="*/ 291 w 343"/>
                  <a:gd name="T71" fmla="*/ 1966 h 1984"/>
                  <a:gd name="T72" fmla="*/ 257 w 343"/>
                  <a:gd name="T73" fmla="*/ 1969 h 1984"/>
                  <a:gd name="T74" fmla="*/ 207 w 343"/>
                  <a:gd name="T75" fmla="*/ 1973 h 1984"/>
                  <a:gd name="T76" fmla="*/ 157 w 343"/>
                  <a:gd name="T77" fmla="*/ 1975 h 1984"/>
                  <a:gd name="T78" fmla="*/ 107 w 343"/>
                  <a:gd name="T79" fmla="*/ 1973 h 1984"/>
                  <a:gd name="T80" fmla="*/ 57 w 343"/>
                  <a:gd name="T81" fmla="*/ 1969 h 1984"/>
                  <a:gd name="T82" fmla="*/ 7 w 343"/>
                  <a:gd name="T83" fmla="*/ 1962 h 1984"/>
                  <a:gd name="T84" fmla="*/ 0 w 343"/>
                  <a:gd name="T85" fmla="*/ 1962 h 1984"/>
                  <a:gd name="T86" fmla="*/ 2 w 343"/>
                  <a:gd name="T87" fmla="*/ 1962 h 1984"/>
                  <a:gd name="T88" fmla="*/ 2 w 343"/>
                  <a:gd name="T89" fmla="*/ 1964 h 1984"/>
                  <a:gd name="T90" fmla="*/ 2 w 343"/>
                  <a:gd name="T91" fmla="*/ 1966 h 1984"/>
                  <a:gd name="T92" fmla="*/ 4 w 343"/>
                  <a:gd name="T93" fmla="*/ 1967 h 1984"/>
                  <a:gd name="T94" fmla="*/ 4 w 343"/>
                  <a:gd name="T95" fmla="*/ 1967 h 1984"/>
                  <a:gd name="T96" fmla="*/ 5 w 343"/>
                  <a:gd name="T97" fmla="*/ 1969 h 1984"/>
                  <a:gd name="T98" fmla="*/ 5 w 343"/>
                  <a:gd name="T99" fmla="*/ 1971 h 1984"/>
                  <a:gd name="T100" fmla="*/ 7 w 343"/>
                  <a:gd name="T101" fmla="*/ 1971 h 198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43"/>
                  <a:gd name="T154" fmla="*/ 0 h 1984"/>
                  <a:gd name="T155" fmla="*/ 343 w 343"/>
                  <a:gd name="T156" fmla="*/ 1984 h 198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43" h="1984">
                    <a:moveTo>
                      <a:pt x="343" y="12"/>
                    </a:moveTo>
                    <a:lnTo>
                      <a:pt x="309" y="5"/>
                    </a:lnTo>
                    <a:lnTo>
                      <a:pt x="266" y="0"/>
                    </a:lnTo>
                    <a:lnTo>
                      <a:pt x="266" y="2"/>
                    </a:lnTo>
                    <a:lnTo>
                      <a:pt x="265" y="3"/>
                    </a:lnTo>
                    <a:lnTo>
                      <a:pt x="265" y="5"/>
                    </a:lnTo>
                    <a:lnTo>
                      <a:pt x="263" y="5"/>
                    </a:lnTo>
                    <a:lnTo>
                      <a:pt x="263" y="7"/>
                    </a:lnTo>
                    <a:lnTo>
                      <a:pt x="261" y="9"/>
                    </a:lnTo>
                    <a:lnTo>
                      <a:pt x="308" y="14"/>
                    </a:lnTo>
                    <a:lnTo>
                      <a:pt x="341" y="21"/>
                    </a:lnTo>
                    <a:lnTo>
                      <a:pt x="341" y="20"/>
                    </a:lnTo>
                    <a:lnTo>
                      <a:pt x="341" y="18"/>
                    </a:lnTo>
                    <a:lnTo>
                      <a:pt x="343" y="16"/>
                    </a:lnTo>
                    <a:lnTo>
                      <a:pt x="343" y="14"/>
                    </a:lnTo>
                    <a:lnTo>
                      <a:pt x="343" y="12"/>
                    </a:lnTo>
                    <a:close/>
                    <a:moveTo>
                      <a:pt x="7" y="1971"/>
                    </a:moveTo>
                    <a:lnTo>
                      <a:pt x="56" y="1978"/>
                    </a:lnTo>
                    <a:lnTo>
                      <a:pt x="106" y="1982"/>
                    </a:lnTo>
                    <a:lnTo>
                      <a:pt x="157" y="1984"/>
                    </a:lnTo>
                    <a:lnTo>
                      <a:pt x="209" y="1982"/>
                    </a:lnTo>
                    <a:lnTo>
                      <a:pt x="259" y="1978"/>
                    </a:lnTo>
                    <a:lnTo>
                      <a:pt x="300" y="1973"/>
                    </a:lnTo>
                    <a:lnTo>
                      <a:pt x="299" y="1971"/>
                    </a:lnTo>
                    <a:lnTo>
                      <a:pt x="297" y="1969"/>
                    </a:lnTo>
                    <a:lnTo>
                      <a:pt x="295" y="1969"/>
                    </a:lnTo>
                    <a:lnTo>
                      <a:pt x="295" y="1967"/>
                    </a:lnTo>
                    <a:lnTo>
                      <a:pt x="293" y="1967"/>
                    </a:lnTo>
                    <a:lnTo>
                      <a:pt x="293" y="1966"/>
                    </a:lnTo>
                    <a:lnTo>
                      <a:pt x="291" y="1966"/>
                    </a:lnTo>
                    <a:lnTo>
                      <a:pt x="257" y="1969"/>
                    </a:lnTo>
                    <a:lnTo>
                      <a:pt x="207" y="1973"/>
                    </a:lnTo>
                    <a:lnTo>
                      <a:pt x="157" y="1975"/>
                    </a:lnTo>
                    <a:lnTo>
                      <a:pt x="107" y="1973"/>
                    </a:lnTo>
                    <a:lnTo>
                      <a:pt x="57" y="1969"/>
                    </a:lnTo>
                    <a:lnTo>
                      <a:pt x="7" y="1962"/>
                    </a:lnTo>
                    <a:lnTo>
                      <a:pt x="0" y="1962"/>
                    </a:lnTo>
                    <a:lnTo>
                      <a:pt x="2" y="1962"/>
                    </a:lnTo>
                    <a:lnTo>
                      <a:pt x="2" y="1964"/>
                    </a:lnTo>
                    <a:lnTo>
                      <a:pt x="2" y="1966"/>
                    </a:lnTo>
                    <a:lnTo>
                      <a:pt x="4" y="1967"/>
                    </a:lnTo>
                    <a:lnTo>
                      <a:pt x="5" y="1969"/>
                    </a:lnTo>
                    <a:lnTo>
                      <a:pt x="5" y="1971"/>
                    </a:lnTo>
                    <a:lnTo>
                      <a:pt x="7" y="1971"/>
                    </a:lnTo>
                    <a:close/>
                  </a:path>
                </a:pathLst>
              </a:custGeom>
              <a:solidFill>
                <a:srgbClr val="1FA5FF"/>
              </a:solidFill>
              <a:ln w="9525">
                <a:noFill/>
                <a:round/>
                <a:headEnd/>
                <a:tailEnd/>
              </a:ln>
            </p:spPr>
            <p:txBody>
              <a:bodyPr/>
              <a:lstStyle/>
              <a:p>
                <a:endParaRPr lang="en-US"/>
              </a:p>
            </p:txBody>
          </p:sp>
          <p:sp>
            <p:nvSpPr>
              <p:cNvPr id="30270" name="Freeform 847"/>
              <p:cNvSpPr>
                <a:spLocks noEditPoints="1"/>
              </p:cNvSpPr>
              <p:nvPr/>
            </p:nvSpPr>
            <p:spPr bwMode="auto">
              <a:xfrm>
                <a:off x="2329" y="1112"/>
                <a:ext cx="345" cy="1973"/>
              </a:xfrm>
              <a:custGeom>
                <a:avLst/>
                <a:gdLst>
                  <a:gd name="T0" fmla="*/ 345 w 345"/>
                  <a:gd name="T1" fmla="*/ 11 h 1973"/>
                  <a:gd name="T2" fmla="*/ 310 w 345"/>
                  <a:gd name="T3" fmla="*/ 6 h 1973"/>
                  <a:gd name="T4" fmla="*/ 267 w 345"/>
                  <a:gd name="T5" fmla="*/ 0 h 1973"/>
                  <a:gd name="T6" fmla="*/ 265 w 345"/>
                  <a:gd name="T7" fmla="*/ 0 h 1973"/>
                  <a:gd name="T8" fmla="*/ 265 w 345"/>
                  <a:gd name="T9" fmla="*/ 2 h 1973"/>
                  <a:gd name="T10" fmla="*/ 265 w 345"/>
                  <a:gd name="T11" fmla="*/ 2 h 1973"/>
                  <a:gd name="T12" fmla="*/ 263 w 345"/>
                  <a:gd name="T13" fmla="*/ 4 h 1973"/>
                  <a:gd name="T14" fmla="*/ 263 w 345"/>
                  <a:gd name="T15" fmla="*/ 6 h 1973"/>
                  <a:gd name="T16" fmla="*/ 263 w 345"/>
                  <a:gd name="T17" fmla="*/ 6 h 1973"/>
                  <a:gd name="T18" fmla="*/ 261 w 345"/>
                  <a:gd name="T19" fmla="*/ 7 h 1973"/>
                  <a:gd name="T20" fmla="*/ 261 w 345"/>
                  <a:gd name="T21" fmla="*/ 7 h 1973"/>
                  <a:gd name="T22" fmla="*/ 310 w 345"/>
                  <a:gd name="T23" fmla="*/ 15 h 1973"/>
                  <a:gd name="T24" fmla="*/ 342 w 345"/>
                  <a:gd name="T25" fmla="*/ 20 h 1973"/>
                  <a:gd name="T26" fmla="*/ 342 w 345"/>
                  <a:gd name="T27" fmla="*/ 18 h 1973"/>
                  <a:gd name="T28" fmla="*/ 342 w 345"/>
                  <a:gd name="T29" fmla="*/ 18 h 1973"/>
                  <a:gd name="T30" fmla="*/ 342 w 345"/>
                  <a:gd name="T31" fmla="*/ 16 h 1973"/>
                  <a:gd name="T32" fmla="*/ 343 w 345"/>
                  <a:gd name="T33" fmla="*/ 16 h 1973"/>
                  <a:gd name="T34" fmla="*/ 343 w 345"/>
                  <a:gd name="T35" fmla="*/ 15 h 1973"/>
                  <a:gd name="T36" fmla="*/ 343 w 345"/>
                  <a:gd name="T37" fmla="*/ 13 h 1973"/>
                  <a:gd name="T38" fmla="*/ 343 w 345"/>
                  <a:gd name="T39" fmla="*/ 13 h 1973"/>
                  <a:gd name="T40" fmla="*/ 345 w 345"/>
                  <a:gd name="T41" fmla="*/ 11 h 1973"/>
                  <a:gd name="T42" fmla="*/ 6 w 345"/>
                  <a:gd name="T43" fmla="*/ 1962 h 1973"/>
                  <a:gd name="T44" fmla="*/ 9 w 345"/>
                  <a:gd name="T45" fmla="*/ 1962 h 1973"/>
                  <a:gd name="T46" fmla="*/ 58 w 345"/>
                  <a:gd name="T47" fmla="*/ 1968 h 1973"/>
                  <a:gd name="T48" fmla="*/ 109 w 345"/>
                  <a:gd name="T49" fmla="*/ 1973 h 1973"/>
                  <a:gd name="T50" fmla="*/ 159 w 345"/>
                  <a:gd name="T51" fmla="*/ 1973 h 1973"/>
                  <a:gd name="T52" fmla="*/ 211 w 345"/>
                  <a:gd name="T53" fmla="*/ 1973 h 1973"/>
                  <a:gd name="T54" fmla="*/ 261 w 345"/>
                  <a:gd name="T55" fmla="*/ 1968 h 1973"/>
                  <a:gd name="T56" fmla="*/ 297 w 345"/>
                  <a:gd name="T57" fmla="*/ 1964 h 1973"/>
                  <a:gd name="T58" fmla="*/ 297 w 345"/>
                  <a:gd name="T59" fmla="*/ 1962 h 1973"/>
                  <a:gd name="T60" fmla="*/ 295 w 345"/>
                  <a:gd name="T61" fmla="*/ 1962 h 1973"/>
                  <a:gd name="T62" fmla="*/ 295 w 345"/>
                  <a:gd name="T63" fmla="*/ 1961 h 1973"/>
                  <a:gd name="T64" fmla="*/ 293 w 345"/>
                  <a:gd name="T65" fmla="*/ 1961 h 1973"/>
                  <a:gd name="T66" fmla="*/ 293 w 345"/>
                  <a:gd name="T67" fmla="*/ 1959 h 1973"/>
                  <a:gd name="T68" fmla="*/ 292 w 345"/>
                  <a:gd name="T69" fmla="*/ 1957 h 1973"/>
                  <a:gd name="T70" fmla="*/ 292 w 345"/>
                  <a:gd name="T71" fmla="*/ 1957 h 1973"/>
                  <a:gd name="T72" fmla="*/ 290 w 345"/>
                  <a:gd name="T73" fmla="*/ 1955 h 1973"/>
                  <a:gd name="T74" fmla="*/ 259 w 345"/>
                  <a:gd name="T75" fmla="*/ 1959 h 1973"/>
                  <a:gd name="T76" fmla="*/ 209 w 345"/>
                  <a:gd name="T77" fmla="*/ 1964 h 1973"/>
                  <a:gd name="T78" fmla="*/ 159 w 345"/>
                  <a:gd name="T79" fmla="*/ 1964 h 1973"/>
                  <a:gd name="T80" fmla="*/ 109 w 345"/>
                  <a:gd name="T81" fmla="*/ 1964 h 1973"/>
                  <a:gd name="T82" fmla="*/ 59 w 345"/>
                  <a:gd name="T83" fmla="*/ 1959 h 1973"/>
                  <a:gd name="T84" fmla="*/ 11 w 345"/>
                  <a:gd name="T85" fmla="*/ 1954 h 1973"/>
                  <a:gd name="T86" fmla="*/ 0 w 345"/>
                  <a:gd name="T87" fmla="*/ 1952 h 1973"/>
                  <a:gd name="T88" fmla="*/ 0 w 345"/>
                  <a:gd name="T89" fmla="*/ 1954 h 1973"/>
                  <a:gd name="T90" fmla="*/ 2 w 345"/>
                  <a:gd name="T91" fmla="*/ 1954 h 1973"/>
                  <a:gd name="T92" fmla="*/ 2 w 345"/>
                  <a:gd name="T93" fmla="*/ 1955 h 1973"/>
                  <a:gd name="T94" fmla="*/ 2 w 345"/>
                  <a:gd name="T95" fmla="*/ 1957 h 1973"/>
                  <a:gd name="T96" fmla="*/ 4 w 345"/>
                  <a:gd name="T97" fmla="*/ 1957 h 1973"/>
                  <a:gd name="T98" fmla="*/ 4 w 345"/>
                  <a:gd name="T99" fmla="*/ 1959 h 1973"/>
                  <a:gd name="T100" fmla="*/ 4 w 345"/>
                  <a:gd name="T101" fmla="*/ 1961 h 1973"/>
                  <a:gd name="T102" fmla="*/ 6 w 345"/>
                  <a:gd name="T103" fmla="*/ 1962 h 197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45"/>
                  <a:gd name="T157" fmla="*/ 0 h 1973"/>
                  <a:gd name="T158" fmla="*/ 345 w 345"/>
                  <a:gd name="T159" fmla="*/ 1973 h 197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45" h="1973">
                    <a:moveTo>
                      <a:pt x="345" y="11"/>
                    </a:moveTo>
                    <a:lnTo>
                      <a:pt x="310" y="6"/>
                    </a:lnTo>
                    <a:lnTo>
                      <a:pt x="267" y="0"/>
                    </a:lnTo>
                    <a:lnTo>
                      <a:pt x="265" y="0"/>
                    </a:lnTo>
                    <a:lnTo>
                      <a:pt x="265" y="2"/>
                    </a:lnTo>
                    <a:lnTo>
                      <a:pt x="263" y="4"/>
                    </a:lnTo>
                    <a:lnTo>
                      <a:pt x="263" y="6"/>
                    </a:lnTo>
                    <a:lnTo>
                      <a:pt x="261" y="7"/>
                    </a:lnTo>
                    <a:lnTo>
                      <a:pt x="310" y="15"/>
                    </a:lnTo>
                    <a:lnTo>
                      <a:pt x="342" y="20"/>
                    </a:lnTo>
                    <a:lnTo>
                      <a:pt x="342" y="18"/>
                    </a:lnTo>
                    <a:lnTo>
                      <a:pt x="342" y="16"/>
                    </a:lnTo>
                    <a:lnTo>
                      <a:pt x="343" y="16"/>
                    </a:lnTo>
                    <a:lnTo>
                      <a:pt x="343" y="15"/>
                    </a:lnTo>
                    <a:lnTo>
                      <a:pt x="343" y="13"/>
                    </a:lnTo>
                    <a:lnTo>
                      <a:pt x="345" y="11"/>
                    </a:lnTo>
                    <a:close/>
                    <a:moveTo>
                      <a:pt x="6" y="1962"/>
                    </a:moveTo>
                    <a:lnTo>
                      <a:pt x="9" y="1962"/>
                    </a:lnTo>
                    <a:lnTo>
                      <a:pt x="58" y="1968"/>
                    </a:lnTo>
                    <a:lnTo>
                      <a:pt x="109" y="1973"/>
                    </a:lnTo>
                    <a:lnTo>
                      <a:pt x="159" y="1973"/>
                    </a:lnTo>
                    <a:lnTo>
                      <a:pt x="211" y="1973"/>
                    </a:lnTo>
                    <a:lnTo>
                      <a:pt x="261" y="1968"/>
                    </a:lnTo>
                    <a:lnTo>
                      <a:pt x="297" y="1964"/>
                    </a:lnTo>
                    <a:lnTo>
                      <a:pt x="297" y="1962"/>
                    </a:lnTo>
                    <a:lnTo>
                      <a:pt x="295" y="1962"/>
                    </a:lnTo>
                    <a:lnTo>
                      <a:pt x="295" y="1961"/>
                    </a:lnTo>
                    <a:lnTo>
                      <a:pt x="293" y="1961"/>
                    </a:lnTo>
                    <a:lnTo>
                      <a:pt x="293" y="1959"/>
                    </a:lnTo>
                    <a:lnTo>
                      <a:pt x="292" y="1957"/>
                    </a:lnTo>
                    <a:lnTo>
                      <a:pt x="290" y="1955"/>
                    </a:lnTo>
                    <a:lnTo>
                      <a:pt x="259" y="1959"/>
                    </a:lnTo>
                    <a:lnTo>
                      <a:pt x="209" y="1964"/>
                    </a:lnTo>
                    <a:lnTo>
                      <a:pt x="159" y="1964"/>
                    </a:lnTo>
                    <a:lnTo>
                      <a:pt x="109" y="1964"/>
                    </a:lnTo>
                    <a:lnTo>
                      <a:pt x="59" y="1959"/>
                    </a:lnTo>
                    <a:lnTo>
                      <a:pt x="11" y="1954"/>
                    </a:lnTo>
                    <a:lnTo>
                      <a:pt x="0" y="1952"/>
                    </a:lnTo>
                    <a:lnTo>
                      <a:pt x="0" y="1954"/>
                    </a:lnTo>
                    <a:lnTo>
                      <a:pt x="2" y="1954"/>
                    </a:lnTo>
                    <a:lnTo>
                      <a:pt x="2" y="1955"/>
                    </a:lnTo>
                    <a:lnTo>
                      <a:pt x="2" y="1957"/>
                    </a:lnTo>
                    <a:lnTo>
                      <a:pt x="4" y="1957"/>
                    </a:lnTo>
                    <a:lnTo>
                      <a:pt x="4" y="1959"/>
                    </a:lnTo>
                    <a:lnTo>
                      <a:pt x="4" y="1961"/>
                    </a:lnTo>
                    <a:lnTo>
                      <a:pt x="6" y="1962"/>
                    </a:lnTo>
                    <a:close/>
                  </a:path>
                </a:pathLst>
              </a:custGeom>
              <a:solidFill>
                <a:srgbClr val="20A5FF"/>
              </a:solidFill>
              <a:ln w="9525">
                <a:noFill/>
                <a:round/>
                <a:headEnd/>
                <a:tailEnd/>
              </a:ln>
            </p:spPr>
            <p:txBody>
              <a:bodyPr/>
              <a:lstStyle/>
              <a:p>
                <a:endParaRPr lang="en-US"/>
              </a:p>
            </p:txBody>
          </p:sp>
          <p:sp>
            <p:nvSpPr>
              <p:cNvPr id="30271" name="Freeform 848"/>
              <p:cNvSpPr>
                <a:spLocks noEditPoints="1"/>
              </p:cNvSpPr>
              <p:nvPr/>
            </p:nvSpPr>
            <p:spPr bwMode="auto">
              <a:xfrm>
                <a:off x="2326" y="1116"/>
                <a:ext cx="346" cy="1966"/>
              </a:xfrm>
              <a:custGeom>
                <a:avLst/>
                <a:gdLst>
                  <a:gd name="T0" fmla="*/ 346 w 346"/>
                  <a:gd name="T1" fmla="*/ 12 h 1966"/>
                  <a:gd name="T2" fmla="*/ 313 w 346"/>
                  <a:gd name="T3" fmla="*/ 5 h 1966"/>
                  <a:gd name="T4" fmla="*/ 266 w 346"/>
                  <a:gd name="T5" fmla="*/ 0 h 1966"/>
                  <a:gd name="T6" fmla="*/ 266 w 346"/>
                  <a:gd name="T7" fmla="*/ 2 h 1966"/>
                  <a:gd name="T8" fmla="*/ 266 w 346"/>
                  <a:gd name="T9" fmla="*/ 2 h 1966"/>
                  <a:gd name="T10" fmla="*/ 264 w 346"/>
                  <a:gd name="T11" fmla="*/ 3 h 1966"/>
                  <a:gd name="T12" fmla="*/ 264 w 346"/>
                  <a:gd name="T13" fmla="*/ 3 h 1966"/>
                  <a:gd name="T14" fmla="*/ 264 w 346"/>
                  <a:gd name="T15" fmla="*/ 5 h 1966"/>
                  <a:gd name="T16" fmla="*/ 262 w 346"/>
                  <a:gd name="T17" fmla="*/ 5 h 1966"/>
                  <a:gd name="T18" fmla="*/ 262 w 346"/>
                  <a:gd name="T19" fmla="*/ 7 h 1966"/>
                  <a:gd name="T20" fmla="*/ 262 w 346"/>
                  <a:gd name="T21" fmla="*/ 9 h 1966"/>
                  <a:gd name="T22" fmla="*/ 262 w 346"/>
                  <a:gd name="T23" fmla="*/ 9 h 1966"/>
                  <a:gd name="T24" fmla="*/ 311 w 346"/>
                  <a:gd name="T25" fmla="*/ 14 h 1966"/>
                  <a:gd name="T26" fmla="*/ 343 w 346"/>
                  <a:gd name="T27" fmla="*/ 19 h 1966"/>
                  <a:gd name="T28" fmla="*/ 343 w 346"/>
                  <a:gd name="T29" fmla="*/ 19 h 1966"/>
                  <a:gd name="T30" fmla="*/ 343 w 346"/>
                  <a:gd name="T31" fmla="*/ 18 h 1966"/>
                  <a:gd name="T32" fmla="*/ 345 w 346"/>
                  <a:gd name="T33" fmla="*/ 18 h 1966"/>
                  <a:gd name="T34" fmla="*/ 345 w 346"/>
                  <a:gd name="T35" fmla="*/ 16 h 1966"/>
                  <a:gd name="T36" fmla="*/ 345 w 346"/>
                  <a:gd name="T37" fmla="*/ 14 h 1966"/>
                  <a:gd name="T38" fmla="*/ 345 w 346"/>
                  <a:gd name="T39" fmla="*/ 14 h 1966"/>
                  <a:gd name="T40" fmla="*/ 345 w 346"/>
                  <a:gd name="T41" fmla="*/ 12 h 1966"/>
                  <a:gd name="T42" fmla="*/ 346 w 346"/>
                  <a:gd name="T43" fmla="*/ 12 h 1966"/>
                  <a:gd name="T44" fmla="*/ 5 w 346"/>
                  <a:gd name="T45" fmla="*/ 1953 h 1966"/>
                  <a:gd name="T46" fmla="*/ 12 w 346"/>
                  <a:gd name="T47" fmla="*/ 1953 h 1966"/>
                  <a:gd name="T48" fmla="*/ 62 w 346"/>
                  <a:gd name="T49" fmla="*/ 1960 h 1966"/>
                  <a:gd name="T50" fmla="*/ 112 w 346"/>
                  <a:gd name="T51" fmla="*/ 1964 h 1966"/>
                  <a:gd name="T52" fmla="*/ 162 w 346"/>
                  <a:gd name="T53" fmla="*/ 1966 h 1966"/>
                  <a:gd name="T54" fmla="*/ 212 w 346"/>
                  <a:gd name="T55" fmla="*/ 1964 h 1966"/>
                  <a:gd name="T56" fmla="*/ 262 w 346"/>
                  <a:gd name="T57" fmla="*/ 1960 h 1966"/>
                  <a:gd name="T58" fmla="*/ 296 w 346"/>
                  <a:gd name="T59" fmla="*/ 1957 h 1966"/>
                  <a:gd name="T60" fmla="*/ 296 w 346"/>
                  <a:gd name="T61" fmla="*/ 1955 h 1966"/>
                  <a:gd name="T62" fmla="*/ 295 w 346"/>
                  <a:gd name="T63" fmla="*/ 1953 h 1966"/>
                  <a:gd name="T64" fmla="*/ 295 w 346"/>
                  <a:gd name="T65" fmla="*/ 1953 h 1966"/>
                  <a:gd name="T66" fmla="*/ 293 w 346"/>
                  <a:gd name="T67" fmla="*/ 1951 h 1966"/>
                  <a:gd name="T68" fmla="*/ 293 w 346"/>
                  <a:gd name="T69" fmla="*/ 1951 h 1966"/>
                  <a:gd name="T70" fmla="*/ 291 w 346"/>
                  <a:gd name="T71" fmla="*/ 1950 h 1966"/>
                  <a:gd name="T72" fmla="*/ 291 w 346"/>
                  <a:gd name="T73" fmla="*/ 1950 h 1966"/>
                  <a:gd name="T74" fmla="*/ 289 w 346"/>
                  <a:gd name="T75" fmla="*/ 1948 h 1966"/>
                  <a:gd name="T76" fmla="*/ 262 w 346"/>
                  <a:gd name="T77" fmla="*/ 1951 h 1966"/>
                  <a:gd name="T78" fmla="*/ 212 w 346"/>
                  <a:gd name="T79" fmla="*/ 1955 h 1966"/>
                  <a:gd name="T80" fmla="*/ 162 w 346"/>
                  <a:gd name="T81" fmla="*/ 1957 h 1966"/>
                  <a:gd name="T82" fmla="*/ 112 w 346"/>
                  <a:gd name="T83" fmla="*/ 1955 h 1966"/>
                  <a:gd name="T84" fmla="*/ 62 w 346"/>
                  <a:gd name="T85" fmla="*/ 1951 h 1966"/>
                  <a:gd name="T86" fmla="*/ 14 w 346"/>
                  <a:gd name="T87" fmla="*/ 1946 h 1966"/>
                  <a:gd name="T88" fmla="*/ 0 w 346"/>
                  <a:gd name="T89" fmla="*/ 1942 h 1966"/>
                  <a:gd name="T90" fmla="*/ 2 w 346"/>
                  <a:gd name="T91" fmla="*/ 1944 h 1966"/>
                  <a:gd name="T92" fmla="*/ 2 w 346"/>
                  <a:gd name="T93" fmla="*/ 1946 h 1966"/>
                  <a:gd name="T94" fmla="*/ 2 w 346"/>
                  <a:gd name="T95" fmla="*/ 1946 h 1966"/>
                  <a:gd name="T96" fmla="*/ 3 w 346"/>
                  <a:gd name="T97" fmla="*/ 1948 h 1966"/>
                  <a:gd name="T98" fmla="*/ 3 w 346"/>
                  <a:gd name="T99" fmla="*/ 1950 h 1966"/>
                  <a:gd name="T100" fmla="*/ 5 w 346"/>
                  <a:gd name="T101" fmla="*/ 1950 h 1966"/>
                  <a:gd name="T102" fmla="*/ 5 w 346"/>
                  <a:gd name="T103" fmla="*/ 1951 h 1966"/>
                  <a:gd name="T104" fmla="*/ 5 w 346"/>
                  <a:gd name="T105" fmla="*/ 1953 h 196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46"/>
                  <a:gd name="T160" fmla="*/ 0 h 1966"/>
                  <a:gd name="T161" fmla="*/ 346 w 346"/>
                  <a:gd name="T162" fmla="*/ 1966 h 196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46" h="1966">
                    <a:moveTo>
                      <a:pt x="346" y="12"/>
                    </a:moveTo>
                    <a:lnTo>
                      <a:pt x="313" y="5"/>
                    </a:lnTo>
                    <a:lnTo>
                      <a:pt x="266" y="0"/>
                    </a:lnTo>
                    <a:lnTo>
                      <a:pt x="266" y="2"/>
                    </a:lnTo>
                    <a:lnTo>
                      <a:pt x="264" y="3"/>
                    </a:lnTo>
                    <a:lnTo>
                      <a:pt x="264" y="5"/>
                    </a:lnTo>
                    <a:lnTo>
                      <a:pt x="262" y="5"/>
                    </a:lnTo>
                    <a:lnTo>
                      <a:pt x="262" y="7"/>
                    </a:lnTo>
                    <a:lnTo>
                      <a:pt x="262" y="9"/>
                    </a:lnTo>
                    <a:lnTo>
                      <a:pt x="311" y="14"/>
                    </a:lnTo>
                    <a:lnTo>
                      <a:pt x="343" y="19"/>
                    </a:lnTo>
                    <a:lnTo>
                      <a:pt x="343" y="18"/>
                    </a:lnTo>
                    <a:lnTo>
                      <a:pt x="345" y="18"/>
                    </a:lnTo>
                    <a:lnTo>
                      <a:pt x="345" y="16"/>
                    </a:lnTo>
                    <a:lnTo>
                      <a:pt x="345" y="14"/>
                    </a:lnTo>
                    <a:lnTo>
                      <a:pt x="345" y="12"/>
                    </a:lnTo>
                    <a:lnTo>
                      <a:pt x="346" y="12"/>
                    </a:lnTo>
                    <a:close/>
                    <a:moveTo>
                      <a:pt x="5" y="1953"/>
                    </a:moveTo>
                    <a:lnTo>
                      <a:pt x="12" y="1953"/>
                    </a:lnTo>
                    <a:lnTo>
                      <a:pt x="62" y="1960"/>
                    </a:lnTo>
                    <a:lnTo>
                      <a:pt x="112" y="1964"/>
                    </a:lnTo>
                    <a:lnTo>
                      <a:pt x="162" y="1966"/>
                    </a:lnTo>
                    <a:lnTo>
                      <a:pt x="212" y="1964"/>
                    </a:lnTo>
                    <a:lnTo>
                      <a:pt x="262" y="1960"/>
                    </a:lnTo>
                    <a:lnTo>
                      <a:pt x="296" y="1957"/>
                    </a:lnTo>
                    <a:lnTo>
                      <a:pt x="296" y="1955"/>
                    </a:lnTo>
                    <a:lnTo>
                      <a:pt x="295" y="1953"/>
                    </a:lnTo>
                    <a:lnTo>
                      <a:pt x="293" y="1951"/>
                    </a:lnTo>
                    <a:lnTo>
                      <a:pt x="291" y="1950"/>
                    </a:lnTo>
                    <a:lnTo>
                      <a:pt x="289" y="1948"/>
                    </a:lnTo>
                    <a:lnTo>
                      <a:pt x="262" y="1951"/>
                    </a:lnTo>
                    <a:lnTo>
                      <a:pt x="212" y="1955"/>
                    </a:lnTo>
                    <a:lnTo>
                      <a:pt x="162" y="1957"/>
                    </a:lnTo>
                    <a:lnTo>
                      <a:pt x="112" y="1955"/>
                    </a:lnTo>
                    <a:lnTo>
                      <a:pt x="62" y="1951"/>
                    </a:lnTo>
                    <a:lnTo>
                      <a:pt x="14" y="1946"/>
                    </a:lnTo>
                    <a:lnTo>
                      <a:pt x="0" y="1942"/>
                    </a:lnTo>
                    <a:lnTo>
                      <a:pt x="2" y="1944"/>
                    </a:lnTo>
                    <a:lnTo>
                      <a:pt x="2" y="1946"/>
                    </a:lnTo>
                    <a:lnTo>
                      <a:pt x="3" y="1948"/>
                    </a:lnTo>
                    <a:lnTo>
                      <a:pt x="3" y="1950"/>
                    </a:lnTo>
                    <a:lnTo>
                      <a:pt x="5" y="1950"/>
                    </a:lnTo>
                    <a:lnTo>
                      <a:pt x="5" y="1951"/>
                    </a:lnTo>
                    <a:lnTo>
                      <a:pt x="5" y="1953"/>
                    </a:lnTo>
                    <a:close/>
                  </a:path>
                </a:pathLst>
              </a:custGeom>
              <a:solidFill>
                <a:srgbClr val="21A6FF"/>
              </a:solidFill>
              <a:ln w="9525">
                <a:noFill/>
                <a:round/>
                <a:headEnd/>
                <a:tailEnd/>
              </a:ln>
            </p:spPr>
            <p:txBody>
              <a:bodyPr/>
              <a:lstStyle/>
              <a:p>
                <a:endParaRPr lang="en-US"/>
              </a:p>
            </p:txBody>
          </p:sp>
          <p:sp>
            <p:nvSpPr>
              <p:cNvPr id="30272" name="Freeform 849"/>
              <p:cNvSpPr>
                <a:spLocks noEditPoints="1"/>
              </p:cNvSpPr>
              <p:nvPr/>
            </p:nvSpPr>
            <p:spPr bwMode="auto">
              <a:xfrm>
                <a:off x="2324" y="1119"/>
                <a:ext cx="347" cy="1957"/>
              </a:xfrm>
              <a:custGeom>
                <a:avLst/>
                <a:gdLst>
                  <a:gd name="T0" fmla="*/ 347 w 347"/>
                  <a:gd name="T1" fmla="*/ 13 h 1957"/>
                  <a:gd name="T2" fmla="*/ 315 w 347"/>
                  <a:gd name="T3" fmla="*/ 8 h 1957"/>
                  <a:gd name="T4" fmla="*/ 266 w 347"/>
                  <a:gd name="T5" fmla="*/ 0 h 1957"/>
                  <a:gd name="T6" fmla="*/ 266 w 347"/>
                  <a:gd name="T7" fmla="*/ 2 h 1957"/>
                  <a:gd name="T8" fmla="*/ 264 w 347"/>
                  <a:gd name="T9" fmla="*/ 2 h 1957"/>
                  <a:gd name="T10" fmla="*/ 264 w 347"/>
                  <a:gd name="T11" fmla="*/ 4 h 1957"/>
                  <a:gd name="T12" fmla="*/ 264 w 347"/>
                  <a:gd name="T13" fmla="*/ 6 h 1957"/>
                  <a:gd name="T14" fmla="*/ 263 w 347"/>
                  <a:gd name="T15" fmla="*/ 6 h 1957"/>
                  <a:gd name="T16" fmla="*/ 263 w 347"/>
                  <a:gd name="T17" fmla="*/ 8 h 1957"/>
                  <a:gd name="T18" fmla="*/ 261 w 347"/>
                  <a:gd name="T19" fmla="*/ 8 h 1957"/>
                  <a:gd name="T20" fmla="*/ 261 w 347"/>
                  <a:gd name="T21" fmla="*/ 9 h 1957"/>
                  <a:gd name="T22" fmla="*/ 264 w 347"/>
                  <a:gd name="T23" fmla="*/ 9 h 1957"/>
                  <a:gd name="T24" fmla="*/ 313 w 347"/>
                  <a:gd name="T25" fmla="*/ 16 h 1957"/>
                  <a:gd name="T26" fmla="*/ 343 w 347"/>
                  <a:gd name="T27" fmla="*/ 22 h 1957"/>
                  <a:gd name="T28" fmla="*/ 343 w 347"/>
                  <a:gd name="T29" fmla="*/ 20 h 1957"/>
                  <a:gd name="T30" fmla="*/ 343 w 347"/>
                  <a:gd name="T31" fmla="*/ 18 h 1957"/>
                  <a:gd name="T32" fmla="*/ 345 w 347"/>
                  <a:gd name="T33" fmla="*/ 18 h 1957"/>
                  <a:gd name="T34" fmla="*/ 345 w 347"/>
                  <a:gd name="T35" fmla="*/ 16 h 1957"/>
                  <a:gd name="T36" fmla="*/ 345 w 347"/>
                  <a:gd name="T37" fmla="*/ 16 h 1957"/>
                  <a:gd name="T38" fmla="*/ 345 w 347"/>
                  <a:gd name="T39" fmla="*/ 15 h 1957"/>
                  <a:gd name="T40" fmla="*/ 347 w 347"/>
                  <a:gd name="T41" fmla="*/ 15 h 1957"/>
                  <a:gd name="T42" fmla="*/ 347 w 347"/>
                  <a:gd name="T43" fmla="*/ 13 h 1957"/>
                  <a:gd name="T44" fmla="*/ 5 w 347"/>
                  <a:gd name="T45" fmla="*/ 1945 h 1957"/>
                  <a:gd name="T46" fmla="*/ 16 w 347"/>
                  <a:gd name="T47" fmla="*/ 1947 h 1957"/>
                  <a:gd name="T48" fmla="*/ 64 w 347"/>
                  <a:gd name="T49" fmla="*/ 1952 h 1957"/>
                  <a:gd name="T50" fmla="*/ 114 w 347"/>
                  <a:gd name="T51" fmla="*/ 1957 h 1957"/>
                  <a:gd name="T52" fmla="*/ 164 w 347"/>
                  <a:gd name="T53" fmla="*/ 1957 h 1957"/>
                  <a:gd name="T54" fmla="*/ 214 w 347"/>
                  <a:gd name="T55" fmla="*/ 1957 h 1957"/>
                  <a:gd name="T56" fmla="*/ 264 w 347"/>
                  <a:gd name="T57" fmla="*/ 1952 h 1957"/>
                  <a:gd name="T58" fmla="*/ 295 w 347"/>
                  <a:gd name="T59" fmla="*/ 1948 h 1957"/>
                  <a:gd name="T60" fmla="*/ 295 w 347"/>
                  <a:gd name="T61" fmla="*/ 1948 h 1957"/>
                  <a:gd name="T62" fmla="*/ 293 w 347"/>
                  <a:gd name="T63" fmla="*/ 1947 h 1957"/>
                  <a:gd name="T64" fmla="*/ 293 w 347"/>
                  <a:gd name="T65" fmla="*/ 1947 h 1957"/>
                  <a:gd name="T66" fmla="*/ 291 w 347"/>
                  <a:gd name="T67" fmla="*/ 1945 h 1957"/>
                  <a:gd name="T68" fmla="*/ 291 w 347"/>
                  <a:gd name="T69" fmla="*/ 1945 h 1957"/>
                  <a:gd name="T70" fmla="*/ 290 w 347"/>
                  <a:gd name="T71" fmla="*/ 1943 h 1957"/>
                  <a:gd name="T72" fmla="*/ 290 w 347"/>
                  <a:gd name="T73" fmla="*/ 1941 h 1957"/>
                  <a:gd name="T74" fmla="*/ 288 w 347"/>
                  <a:gd name="T75" fmla="*/ 1941 h 1957"/>
                  <a:gd name="T76" fmla="*/ 264 w 347"/>
                  <a:gd name="T77" fmla="*/ 1945 h 1957"/>
                  <a:gd name="T78" fmla="*/ 214 w 347"/>
                  <a:gd name="T79" fmla="*/ 1948 h 1957"/>
                  <a:gd name="T80" fmla="*/ 164 w 347"/>
                  <a:gd name="T81" fmla="*/ 1948 h 1957"/>
                  <a:gd name="T82" fmla="*/ 114 w 347"/>
                  <a:gd name="T83" fmla="*/ 1948 h 1957"/>
                  <a:gd name="T84" fmla="*/ 64 w 347"/>
                  <a:gd name="T85" fmla="*/ 1945 h 1957"/>
                  <a:gd name="T86" fmla="*/ 16 w 347"/>
                  <a:gd name="T87" fmla="*/ 1938 h 1957"/>
                  <a:gd name="T88" fmla="*/ 0 w 347"/>
                  <a:gd name="T89" fmla="*/ 1934 h 1957"/>
                  <a:gd name="T90" fmla="*/ 0 w 347"/>
                  <a:gd name="T91" fmla="*/ 1936 h 1957"/>
                  <a:gd name="T92" fmla="*/ 2 w 347"/>
                  <a:gd name="T93" fmla="*/ 1938 h 1957"/>
                  <a:gd name="T94" fmla="*/ 2 w 347"/>
                  <a:gd name="T95" fmla="*/ 1939 h 1957"/>
                  <a:gd name="T96" fmla="*/ 2 w 347"/>
                  <a:gd name="T97" fmla="*/ 1939 h 1957"/>
                  <a:gd name="T98" fmla="*/ 4 w 347"/>
                  <a:gd name="T99" fmla="*/ 1941 h 1957"/>
                  <a:gd name="T100" fmla="*/ 4 w 347"/>
                  <a:gd name="T101" fmla="*/ 1943 h 1957"/>
                  <a:gd name="T102" fmla="*/ 4 w 347"/>
                  <a:gd name="T103" fmla="*/ 1943 h 1957"/>
                  <a:gd name="T104" fmla="*/ 5 w 347"/>
                  <a:gd name="T105" fmla="*/ 1945 h 195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47"/>
                  <a:gd name="T160" fmla="*/ 0 h 1957"/>
                  <a:gd name="T161" fmla="*/ 347 w 347"/>
                  <a:gd name="T162" fmla="*/ 1957 h 195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47" h="1957">
                    <a:moveTo>
                      <a:pt x="347" y="13"/>
                    </a:moveTo>
                    <a:lnTo>
                      <a:pt x="315" y="8"/>
                    </a:lnTo>
                    <a:lnTo>
                      <a:pt x="266" y="0"/>
                    </a:lnTo>
                    <a:lnTo>
                      <a:pt x="266" y="2"/>
                    </a:lnTo>
                    <a:lnTo>
                      <a:pt x="264" y="2"/>
                    </a:lnTo>
                    <a:lnTo>
                      <a:pt x="264" y="4"/>
                    </a:lnTo>
                    <a:lnTo>
                      <a:pt x="264" y="6"/>
                    </a:lnTo>
                    <a:lnTo>
                      <a:pt x="263" y="6"/>
                    </a:lnTo>
                    <a:lnTo>
                      <a:pt x="263" y="8"/>
                    </a:lnTo>
                    <a:lnTo>
                      <a:pt x="261" y="8"/>
                    </a:lnTo>
                    <a:lnTo>
                      <a:pt x="261" y="9"/>
                    </a:lnTo>
                    <a:lnTo>
                      <a:pt x="264" y="9"/>
                    </a:lnTo>
                    <a:lnTo>
                      <a:pt x="313" y="16"/>
                    </a:lnTo>
                    <a:lnTo>
                      <a:pt x="343" y="22"/>
                    </a:lnTo>
                    <a:lnTo>
                      <a:pt x="343" y="20"/>
                    </a:lnTo>
                    <a:lnTo>
                      <a:pt x="343" y="18"/>
                    </a:lnTo>
                    <a:lnTo>
                      <a:pt x="345" y="18"/>
                    </a:lnTo>
                    <a:lnTo>
                      <a:pt x="345" y="16"/>
                    </a:lnTo>
                    <a:lnTo>
                      <a:pt x="345" y="15"/>
                    </a:lnTo>
                    <a:lnTo>
                      <a:pt x="347" y="15"/>
                    </a:lnTo>
                    <a:lnTo>
                      <a:pt x="347" y="13"/>
                    </a:lnTo>
                    <a:close/>
                    <a:moveTo>
                      <a:pt x="5" y="1945"/>
                    </a:moveTo>
                    <a:lnTo>
                      <a:pt x="16" y="1947"/>
                    </a:lnTo>
                    <a:lnTo>
                      <a:pt x="64" y="1952"/>
                    </a:lnTo>
                    <a:lnTo>
                      <a:pt x="114" y="1957"/>
                    </a:lnTo>
                    <a:lnTo>
                      <a:pt x="164" y="1957"/>
                    </a:lnTo>
                    <a:lnTo>
                      <a:pt x="214" y="1957"/>
                    </a:lnTo>
                    <a:lnTo>
                      <a:pt x="264" y="1952"/>
                    </a:lnTo>
                    <a:lnTo>
                      <a:pt x="295" y="1948"/>
                    </a:lnTo>
                    <a:lnTo>
                      <a:pt x="293" y="1947"/>
                    </a:lnTo>
                    <a:lnTo>
                      <a:pt x="291" y="1945"/>
                    </a:lnTo>
                    <a:lnTo>
                      <a:pt x="290" y="1943"/>
                    </a:lnTo>
                    <a:lnTo>
                      <a:pt x="290" y="1941"/>
                    </a:lnTo>
                    <a:lnTo>
                      <a:pt x="288" y="1941"/>
                    </a:lnTo>
                    <a:lnTo>
                      <a:pt x="264" y="1945"/>
                    </a:lnTo>
                    <a:lnTo>
                      <a:pt x="214" y="1948"/>
                    </a:lnTo>
                    <a:lnTo>
                      <a:pt x="164" y="1948"/>
                    </a:lnTo>
                    <a:lnTo>
                      <a:pt x="114" y="1948"/>
                    </a:lnTo>
                    <a:lnTo>
                      <a:pt x="64" y="1945"/>
                    </a:lnTo>
                    <a:lnTo>
                      <a:pt x="16" y="1938"/>
                    </a:lnTo>
                    <a:lnTo>
                      <a:pt x="0" y="1934"/>
                    </a:lnTo>
                    <a:lnTo>
                      <a:pt x="0" y="1936"/>
                    </a:lnTo>
                    <a:lnTo>
                      <a:pt x="2" y="1938"/>
                    </a:lnTo>
                    <a:lnTo>
                      <a:pt x="2" y="1939"/>
                    </a:lnTo>
                    <a:lnTo>
                      <a:pt x="4" y="1941"/>
                    </a:lnTo>
                    <a:lnTo>
                      <a:pt x="4" y="1943"/>
                    </a:lnTo>
                    <a:lnTo>
                      <a:pt x="5" y="1945"/>
                    </a:lnTo>
                    <a:close/>
                  </a:path>
                </a:pathLst>
              </a:custGeom>
              <a:solidFill>
                <a:srgbClr val="22A6FF"/>
              </a:solidFill>
              <a:ln w="9525">
                <a:noFill/>
                <a:round/>
                <a:headEnd/>
                <a:tailEnd/>
              </a:ln>
            </p:spPr>
            <p:txBody>
              <a:bodyPr/>
              <a:lstStyle/>
              <a:p>
                <a:endParaRPr lang="en-US"/>
              </a:p>
            </p:txBody>
          </p:sp>
          <p:sp>
            <p:nvSpPr>
              <p:cNvPr id="30273" name="Freeform 850"/>
              <p:cNvSpPr>
                <a:spLocks noEditPoints="1"/>
              </p:cNvSpPr>
              <p:nvPr/>
            </p:nvSpPr>
            <p:spPr bwMode="auto">
              <a:xfrm>
                <a:off x="2322" y="1125"/>
                <a:ext cx="347" cy="1948"/>
              </a:xfrm>
              <a:custGeom>
                <a:avLst/>
                <a:gdLst>
                  <a:gd name="T0" fmla="*/ 347 w 347"/>
                  <a:gd name="T1" fmla="*/ 10 h 1948"/>
                  <a:gd name="T2" fmla="*/ 315 w 347"/>
                  <a:gd name="T3" fmla="*/ 5 h 1948"/>
                  <a:gd name="T4" fmla="*/ 266 w 347"/>
                  <a:gd name="T5" fmla="*/ 0 h 1948"/>
                  <a:gd name="T6" fmla="*/ 266 w 347"/>
                  <a:gd name="T7" fmla="*/ 0 h 1948"/>
                  <a:gd name="T8" fmla="*/ 265 w 347"/>
                  <a:gd name="T9" fmla="*/ 0 h 1948"/>
                  <a:gd name="T10" fmla="*/ 265 w 347"/>
                  <a:gd name="T11" fmla="*/ 2 h 1948"/>
                  <a:gd name="T12" fmla="*/ 263 w 347"/>
                  <a:gd name="T13" fmla="*/ 2 h 1948"/>
                  <a:gd name="T14" fmla="*/ 263 w 347"/>
                  <a:gd name="T15" fmla="*/ 3 h 1948"/>
                  <a:gd name="T16" fmla="*/ 263 w 347"/>
                  <a:gd name="T17" fmla="*/ 5 h 1948"/>
                  <a:gd name="T18" fmla="*/ 261 w 347"/>
                  <a:gd name="T19" fmla="*/ 5 h 1948"/>
                  <a:gd name="T20" fmla="*/ 261 w 347"/>
                  <a:gd name="T21" fmla="*/ 7 h 1948"/>
                  <a:gd name="T22" fmla="*/ 261 w 347"/>
                  <a:gd name="T23" fmla="*/ 7 h 1948"/>
                  <a:gd name="T24" fmla="*/ 265 w 347"/>
                  <a:gd name="T25" fmla="*/ 9 h 1948"/>
                  <a:gd name="T26" fmla="*/ 315 w 347"/>
                  <a:gd name="T27" fmla="*/ 14 h 1948"/>
                  <a:gd name="T28" fmla="*/ 343 w 347"/>
                  <a:gd name="T29" fmla="*/ 19 h 1948"/>
                  <a:gd name="T30" fmla="*/ 343 w 347"/>
                  <a:gd name="T31" fmla="*/ 18 h 1948"/>
                  <a:gd name="T32" fmla="*/ 343 w 347"/>
                  <a:gd name="T33" fmla="*/ 18 h 1948"/>
                  <a:gd name="T34" fmla="*/ 345 w 347"/>
                  <a:gd name="T35" fmla="*/ 16 h 1948"/>
                  <a:gd name="T36" fmla="*/ 345 w 347"/>
                  <a:gd name="T37" fmla="*/ 16 h 1948"/>
                  <a:gd name="T38" fmla="*/ 345 w 347"/>
                  <a:gd name="T39" fmla="*/ 14 h 1948"/>
                  <a:gd name="T40" fmla="*/ 345 w 347"/>
                  <a:gd name="T41" fmla="*/ 12 h 1948"/>
                  <a:gd name="T42" fmla="*/ 347 w 347"/>
                  <a:gd name="T43" fmla="*/ 12 h 1948"/>
                  <a:gd name="T44" fmla="*/ 347 w 347"/>
                  <a:gd name="T45" fmla="*/ 10 h 1948"/>
                  <a:gd name="T46" fmla="*/ 4 w 347"/>
                  <a:gd name="T47" fmla="*/ 1933 h 1948"/>
                  <a:gd name="T48" fmla="*/ 18 w 347"/>
                  <a:gd name="T49" fmla="*/ 1937 h 1948"/>
                  <a:gd name="T50" fmla="*/ 66 w 347"/>
                  <a:gd name="T51" fmla="*/ 1942 h 1948"/>
                  <a:gd name="T52" fmla="*/ 116 w 347"/>
                  <a:gd name="T53" fmla="*/ 1946 h 1948"/>
                  <a:gd name="T54" fmla="*/ 166 w 347"/>
                  <a:gd name="T55" fmla="*/ 1948 h 1948"/>
                  <a:gd name="T56" fmla="*/ 216 w 347"/>
                  <a:gd name="T57" fmla="*/ 1946 h 1948"/>
                  <a:gd name="T58" fmla="*/ 266 w 347"/>
                  <a:gd name="T59" fmla="*/ 1942 h 1948"/>
                  <a:gd name="T60" fmla="*/ 293 w 347"/>
                  <a:gd name="T61" fmla="*/ 1939 h 1948"/>
                  <a:gd name="T62" fmla="*/ 293 w 347"/>
                  <a:gd name="T63" fmla="*/ 1939 h 1948"/>
                  <a:gd name="T64" fmla="*/ 292 w 347"/>
                  <a:gd name="T65" fmla="*/ 1937 h 1948"/>
                  <a:gd name="T66" fmla="*/ 292 w 347"/>
                  <a:gd name="T67" fmla="*/ 1935 h 1948"/>
                  <a:gd name="T68" fmla="*/ 290 w 347"/>
                  <a:gd name="T69" fmla="*/ 1935 h 1948"/>
                  <a:gd name="T70" fmla="*/ 290 w 347"/>
                  <a:gd name="T71" fmla="*/ 1933 h 1948"/>
                  <a:gd name="T72" fmla="*/ 288 w 347"/>
                  <a:gd name="T73" fmla="*/ 1933 h 1948"/>
                  <a:gd name="T74" fmla="*/ 288 w 347"/>
                  <a:gd name="T75" fmla="*/ 1932 h 1948"/>
                  <a:gd name="T76" fmla="*/ 286 w 347"/>
                  <a:gd name="T77" fmla="*/ 1932 h 1948"/>
                  <a:gd name="T78" fmla="*/ 265 w 347"/>
                  <a:gd name="T79" fmla="*/ 1933 h 1948"/>
                  <a:gd name="T80" fmla="*/ 216 w 347"/>
                  <a:gd name="T81" fmla="*/ 1937 h 1948"/>
                  <a:gd name="T82" fmla="*/ 166 w 347"/>
                  <a:gd name="T83" fmla="*/ 1939 h 1948"/>
                  <a:gd name="T84" fmla="*/ 116 w 347"/>
                  <a:gd name="T85" fmla="*/ 1937 h 1948"/>
                  <a:gd name="T86" fmla="*/ 68 w 347"/>
                  <a:gd name="T87" fmla="*/ 1933 h 1948"/>
                  <a:gd name="T88" fmla="*/ 20 w 347"/>
                  <a:gd name="T89" fmla="*/ 1928 h 1948"/>
                  <a:gd name="T90" fmla="*/ 0 w 347"/>
                  <a:gd name="T91" fmla="*/ 1924 h 1948"/>
                  <a:gd name="T92" fmla="*/ 0 w 347"/>
                  <a:gd name="T93" fmla="*/ 1924 h 1948"/>
                  <a:gd name="T94" fmla="*/ 2 w 347"/>
                  <a:gd name="T95" fmla="*/ 1926 h 1948"/>
                  <a:gd name="T96" fmla="*/ 2 w 347"/>
                  <a:gd name="T97" fmla="*/ 1928 h 1948"/>
                  <a:gd name="T98" fmla="*/ 2 w 347"/>
                  <a:gd name="T99" fmla="*/ 1930 h 1948"/>
                  <a:gd name="T100" fmla="*/ 2 w 347"/>
                  <a:gd name="T101" fmla="*/ 1930 h 1948"/>
                  <a:gd name="T102" fmla="*/ 4 w 347"/>
                  <a:gd name="T103" fmla="*/ 1932 h 1948"/>
                  <a:gd name="T104" fmla="*/ 4 w 347"/>
                  <a:gd name="T105" fmla="*/ 1933 h 1948"/>
                  <a:gd name="T106" fmla="*/ 4 w 347"/>
                  <a:gd name="T107" fmla="*/ 1933 h 194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7"/>
                  <a:gd name="T163" fmla="*/ 0 h 1948"/>
                  <a:gd name="T164" fmla="*/ 347 w 347"/>
                  <a:gd name="T165" fmla="*/ 1948 h 194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7" h="1948">
                    <a:moveTo>
                      <a:pt x="347" y="10"/>
                    </a:moveTo>
                    <a:lnTo>
                      <a:pt x="315" y="5"/>
                    </a:lnTo>
                    <a:lnTo>
                      <a:pt x="266" y="0"/>
                    </a:lnTo>
                    <a:lnTo>
                      <a:pt x="265" y="0"/>
                    </a:lnTo>
                    <a:lnTo>
                      <a:pt x="265" y="2"/>
                    </a:lnTo>
                    <a:lnTo>
                      <a:pt x="263" y="2"/>
                    </a:lnTo>
                    <a:lnTo>
                      <a:pt x="263" y="3"/>
                    </a:lnTo>
                    <a:lnTo>
                      <a:pt x="263" y="5"/>
                    </a:lnTo>
                    <a:lnTo>
                      <a:pt x="261" y="5"/>
                    </a:lnTo>
                    <a:lnTo>
                      <a:pt x="261" y="7"/>
                    </a:lnTo>
                    <a:lnTo>
                      <a:pt x="265" y="9"/>
                    </a:lnTo>
                    <a:lnTo>
                      <a:pt x="315" y="14"/>
                    </a:lnTo>
                    <a:lnTo>
                      <a:pt x="343" y="19"/>
                    </a:lnTo>
                    <a:lnTo>
                      <a:pt x="343" y="18"/>
                    </a:lnTo>
                    <a:lnTo>
                      <a:pt x="345" y="16"/>
                    </a:lnTo>
                    <a:lnTo>
                      <a:pt x="345" y="14"/>
                    </a:lnTo>
                    <a:lnTo>
                      <a:pt x="345" y="12"/>
                    </a:lnTo>
                    <a:lnTo>
                      <a:pt x="347" y="12"/>
                    </a:lnTo>
                    <a:lnTo>
                      <a:pt x="347" y="10"/>
                    </a:lnTo>
                    <a:close/>
                    <a:moveTo>
                      <a:pt x="4" y="1933"/>
                    </a:moveTo>
                    <a:lnTo>
                      <a:pt x="18" y="1937"/>
                    </a:lnTo>
                    <a:lnTo>
                      <a:pt x="66" y="1942"/>
                    </a:lnTo>
                    <a:lnTo>
                      <a:pt x="116" y="1946"/>
                    </a:lnTo>
                    <a:lnTo>
                      <a:pt x="166" y="1948"/>
                    </a:lnTo>
                    <a:lnTo>
                      <a:pt x="216" y="1946"/>
                    </a:lnTo>
                    <a:lnTo>
                      <a:pt x="266" y="1942"/>
                    </a:lnTo>
                    <a:lnTo>
                      <a:pt x="293" y="1939"/>
                    </a:lnTo>
                    <a:lnTo>
                      <a:pt x="292" y="1937"/>
                    </a:lnTo>
                    <a:lnTo>
                      <a:pt x="292" y="1935"/>
                    </a:lnTo>
                    <a:lnTo>
                      <a:pt x="290" y="1935"/>
                    </a:lnTo>
                    <a:lnTo>
                      <a:pt x="290" y="1933"/>
                    </a:lnTo>
                    <a:lnTo>
                      <a:pt x="288" y="1933"/>
                    </a:lnTo>
                    <a:lnTo>
                      <a:pt x="288" y="1932"/>
                    </a:lnTo>
                    <a:lnTo>
                      <a:pt x="286" y="1932"/>
                    </a:lnTo>
                    <a:lnTo>
                      <a:pt x="265" y="1933"/>
                    </a:lnTo>
                    <a:lnTo>
                      <a:pt x="216" y="1937"/>
                    </a:lnTo>
                    <a:lnTo>
                      <a:pt x="166" y="1939"/>
                    </a:lnTo>
                    <a:lnTo>
                      <a:pt x="116" y="1937"/>
                    </a:lnTo>
                    <a:lnTo>
                      <a:pt x="68" y="1933"/>
                    </a:lnTo>
                    <a:lnTo>
                      <a:pt x="20" y="1928"/>
                    </a:lnTo>
                    <a:lnTo>
                      <a:pt x="0" y="1924"/>
                    </a:lnTo>
                    <a:lnTo>
                      <a:pt x="2" y="1926"/>
                    </a:lnTo>
                    <a:lnTo>
                      <a:pt x="2" y="1928"/>
                    </a:lnTo>
                    <a:lnTo>
                      <a:pt x="2" y="1930"/>
                    </a:lnTo>
                    <a:lnTo>
                      <a:pt x="4" y="1932"/>
                    </a:lnTo>
                    <a:lnTo>
                      <a:pt x="4" y="1933"/>
                    </a:lnTo>
                    <a:close/>
                  </a:path>
                </a:pathLst>
              </a:custGeom>
              <a:solidFill>
                <a:srgbClr val="23A7FF"/>
              </a:solidFill>
              <a:ln w="9525">
                <a:noFill/>
                <a:round/>
                <a:headEnd/>
                <a:tailEnd/>
              </a:ln>
            </p:spPr>
            <p:txBody>
              <a:bodyPr/>
              <a:lstStyle/>
              <a:p>
                <a:endParaRPr lang="en-US"/>
              </a:p>
            </p:txBody>
          </p:sp>
          <p:sp>
            <p:nvSpPr>
              <p:cNvPr id="30274" name="Freeform 851"/>
              <p:cNvSpPr>
                <a:spLocks noEditPoints="1"/>
              </p:cNvSpPr>
              <p:nvPr/>
            </p:nvSpPr>
            <p:spPr bwMode="auto">
              <a:xfrm>
                <a:off x="2320" y="1128"/>
                <a:ext cx="347" cy="1939"/>
              </a:xfrm>
              <a:custGeom>
                <a:avLst/>
                <a:gdLst>
                  <a:gd name="T0" fmla="*/ 347 w 347"/>
                  <a:gd name="T1" fmla="*/ 13 h 1939"/>
                  <a:gd name="T2" fmla="*/ 317 w 347"/>
                  <a:gd name="T3" fmla="*/ 7 h 1939"/>
                  <a:gd name="T4" fmla="*/ 268 w 347"/>
                  <a:gd name="T5" fmla="*/ 0 h 1939"/>
                  <a:gd name="T6" fmla="*/ 265 w 347"/>
                  <a:gd name="T7" fmla="*/ 0 h 1939"/>
                  <a:gd name="T8" fmla="*/ 265 w 347"/>
                  <a:gd name="T9" fmla="*/ 2 h 1939"/>
                  <a:gd name="T10" fmla="*/ 263 w 347"/>
                  <a:gd name="T11" fmla="*/ 2 h 1939"/>
                  <a:gd name="T12" fmla="*/ 263 w 347"/>
                  <a:gd name="T13" fmla="*/ 4 h 1939"/>
                  <a:gd name="T14" fmla="*/ 263 w 347"/>
                  <a:gd name="T15" fmla="*/ 4 h 1939"/>
                  <a:gd name="T16" fmla="*/ 261 w 347"/>
                  <a:gd name="T17" fmla="*/ 6 h 1939"/>
                  <a:gd name="T18" fmla="*/ 261 w 347"/>
                  <a:gd name="T19" fmla="*/ 7 h 1939"/>
                  <a:gd name="T20" fmla="*/ 261 w 347"/>
                  <a:gd name="T21" fmla="*/ 7 h 1939"/>
                  <a:gd name="T22" fmla="*/ 260 w 347"/>
                  <a:gd name="T23" fmla="*/ 9 h 1939"/>
                  <a:gd name="T24" fmla="*/ 267 w 347"/>
                  <a:gd name="T25" fmla="*/ 9 h 1939"/>
                  <a:gd name="T26" fmla="*/ 315 w 347"/>
                  <a:gd name="T27" fmla="*/ 15 h 1939"/>
                  <a:gd name="T28" fmla="*/ 344 w 347"/>
                  <a:gd name="T29" fmla="*/ 20 h 1939"/>
                  <a:gd name="T30" fmla="*/ 344 w 347"/>
                  <a:gd name="T31" fmla="*/ 20 h 1939"/>
                  <a:gd name="T32" fmla="*/ 345 w 347"/>
                  <a:gd name="T33" fmla="*/ 18 h 1939"/>
                  <a:gd name="T34" fmla="*/ 345 w 347"/>
                  <a:gd name="T35" fmla="*/ 18 h 1939"/>
                  <a:gd name="T36" fmla="*/ 345 w 347"/>
                  <a:gd name="T37" fmla="*/ 16 h 1939"/>
                  <a:gd name="T38" fmla="*/ 345 w 347"/>
                  <a:gd name="T39" fmla="*/ 15 h 1939"/>
                  <a:gd name="T40" fmla="*/ 345 w 347"/>
                  <a:gd name="T41" fmla="*/ 15 h 1939"/>
                  <a:gd name="T42" fmla="*/ 347 w 347"/>
                  <a:gd name="T43" fmla="*/ 13 h 1939"/>
                  <a:gd name="T44" fmla="*/ 347 w 347"/>
                  <a:gd name="T45" fmla="*/ 13 h 1939"/>
                  <a:gd name="T46" fmla="*/ 4 w 347"/>
                  <a:gd name="T47" fmla="*/ 1925 h 1939"/>
                  <a:gd name="T48" fmla="*/ 20 w 347"/>
                  <a:gd name="T49" fmla="*/ 1929 h 1939"/>
                  <a:gd name="T50" fmla="*/ 68 w 347"/>
                  <a:gd name="T51" fmla="*/ 1936 h 1939"/>
                  <a:gd name="T52" fmla="*/ 118 w 347"/>
                  <a:gd name="T53" fmla="*/ 1939 h 1939"/>
                  <a:gd name="T54" fmla="*/ 168 w 347"/>
                  <a:gd name="T55" fmla="*/ 1939 h 1939"/>
                  <a:gd name="T56" fmla="*/ 218 w 347"/>
                  <a:gd name="T57" fmla="*/ 1939 h 1939"/>
                  <a:gd name="T58" fmla="*/ 268 w 347"/>
                  <a:gd name="T59" fmla="*/ 1936 h 1939"/>
                  <a:gd name="T60" fmla="*/ 292 w 347"/>
                  <a:gd name="T61" fmla="*/ 1932 h 1939"/>
                  <a:gd name="T62" fmla="*/ 292 w 347"/>
                  <a:gd name="T63" fmla="*/ 1930 h 1939"/>
                  <a:gd name="T64" fmla="*/ 290 w 347"/>
                  <a:gd name="T65" fmla="*/ 1930 h 1939"/>
                  <a:gd name="T66" fmla="*/ 290 w 347"/>
                  <a:gd name="T67" fmla="*/ 1929 h 1939"/>
                  <a:gd name="T68" fmla="*/ 288 w 347"/>
                  <a:gd name="T69" fmla="*/ 1929 h 1939"/>
                  <a:gd name="T70" fmla="*/ 288 w 347"/>
                  <a:gd name="T71" fmla="*/ 1927 h 1939"/>
                  <a:gd name="T72" fmla="*/ 286 w 347"/>
                  <a:gd name="T73" fmla="*/ 1925 h 1939"/>
                  <a:gd name="T74" fmla="*/ 286 w 347"/>
                  <a:gd name="T75" fmla="*/ 1925 h 1939"/>
                  <a:gd name="T76" fmla="*/ 285 w 347"/>
                  <a:gd name="T77" fmla="*/ 1923 h 1939"/>
                  <a:gd name="T78" fmla="*/ 267 w 347"/>
                  <a:gd name="T79" fmla="*/ 1927 h 1939"/>
                  <a:gd name="T80" fmla="*/ 218 w 347"/>
                  <a:gd name="T81" fmla="*/ 1930 h 1939"/>
                  <a:gd name="T82" fmla="*/ 168 w 347"/>
                  <a:gd name="T83" fmla="*/ 1930 h 1939"/>
                  <a:gd name="T84" fmla="*/ 118 w 347"/>
                  <a:gd name="T85" fmla="*/ 1930 h 1939"/>
                  <a:gd name="T86" fmla="*/ 70 w 347"/>
                  <a:gd name="T87" fmla="*/ 1927 h 1939"/>
                  <a:gd name="T88" fmla="*/ 22 w 347"/>
                  <a:gd name="T89" fmla="*/ 1920 h 1939"/>
                  <a:gd name="T90" fmla="*/ 0 w 347"/>
                  <a:gd name="T91" fmla="*/ 1916 h 1939"/>
                  <a:gd name="T92" fmla="*/ 0 w 347"/>
                  <a:gd name="T93" fmla="*/ 1918 h 1939"/>
                  <a:gd name="T94" fmla="*/ 0 w 347"/>
                  <a:gd name="T95" fmla="*/ 1918 h 1939"/>
                  <a:gd name="T96" fmla="*/ 2 w 347"/>
                  <a:gd name="T97" fmla="*/ 1920 h 1939"/>
                  <a:gd name="T98" fmla="*/ 2 w 347"/>
                  <a:gd name="T99" fmla="*/ 1921 h 1939"/>
                  <a:gd name="T100" fmla="*/ 2 w 347"/>
                  <a:gd name="T101" fmla="*/ 1921 h 1939"/>
                  <a:gd name="T102" fmla="*/ 4 w 347"/>
                  <a:gd name="T103" fmla="*/ 1923 h 1939"/>
                  <a:gd name="T104" fmla="*/ 4 w 347"/>
                  <a:gd name="T105" fmla="*/ 1925 h 1939"/>
                  <a:gd name="T106" fmla="*/ 4 w 347"/>
                  <a:gd name="T107" fmla="*/ 1925 h 193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7"/>
                  <a:gd name="T163" fmla="*/ 0 h 1939"/>
                  <a:gd name="T164" fmla="*/ 347 w 347"/>
                  <a:gd name="T165" fmla="*/ 1939 h 193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7" h="1939">
                    <a:moveTo>
                      <a:pt x="347" y="13"/>
                    </a:moveTo>
                    <a:lnTo>
                      <a:pt x="317" y="7"/>
                    </a:lnTo>
                    <a:lnTo>
                      <a:pt x="268" y="0"/>
                    </a:lnTo>
                    <a:lnTo>
                      <a:pt x="265" y="0"/>
                    </a:lnTo>
                    <a:lnTo>
                      <a:pt x="265" y="2"/>
                    </a:lnTo>
                    <a:lnTo>
                      <a:pt x="263" y="2"/>
                    </a:lnTo>
                    <a:lnTo>
                      <a:pt x="263" y="4"/>
                    </a:lnTo>
                    <a:lnTo>
                      <a:pt x="261" y="6"/>
                    </a:lnTo>
                    <a:lnTo>
                      <a:pt x="261" y="7"/>
                    </a:lnTo>
                    <a:lnTo>
                      <a:pt x="260" y="9"/>
                    </a:lnTo>
                    <a:lnTo>
                      <a:pt x="267" y="9"/>
                    </a:lnTo>
                    <a:lnTo>
                      <a:pt x="315" y="15"/>
                    </a:lnTo>
                    <a:lnTo>
                      <a:pt x="344" y="20"/>
                    </a:lnTo>
                    <a:lnTo>
                      <a:pt x="345" y="18"/>
                    </a:lnTo>
                    <a:lnTo>
                      <a:pt x="345" y="16"/>
                    </a:lnTo>
                    <a:lnTo>
                      <a:pt x="345" y="15"/>
                    </a:lnTo>
                    <a:lnTo>
                      <a:pt x="347" y="13"/>
                    </a:lnTo>
                    <a:close/>
                    <a:moveTo>
                      <a:pt x="4" y="1925"/>
                    </a:moveTo>
                    <a:lnTo>
                      <a:pt x="20" y="1929"/>
                    </a:lnTo>
                    <a:lnTo>
                      <a:pt x="68" y="1936"/>
                    </a:lnTo>
                    <a:lnTo>
                      <a:pt x="118" y="1939"/>
                    </a:lnTo>
                    <a:lnTo>
                      <a:pt x="168" y="1939"/>
                    </a:lnTo>
                    <a:lnTo>
                      <a:pt x="218" y="1939"/>
                    </a:lnTo>
                    <a:lnTo>
                      <a:pt x="268" y="1936"/>
                    </a:lnTo>
                    <a:lnTo>
                      <a:pt x="292" y="1932"/>
                    </a:lnTo>
                    <a:lnTo>
                      <a:pt x="292" y="1930"/>
                    </a:lnTo>
                    <a:lnTo>
                      <a:pt x="290" y="1930"/>
                    </a:lnTo>
                    <a:lnTo>
                      <a:pt x="290" y="1929"/>
                    </a:lnTo>
                    <a:lnTo>
                      <a:pt x="288" y="1929"/>
                    </a:lnTo>
                    <a:lnTo>
                      <a:pt x="288" y="1927"/>
                    </a:lnTo>
                    <a:lnTo>
                      <a:pt x="286" y="1925"/>
                    </a:lnTo>
                    <a:lnTo>
                      <a:pt x="285" y="1923"/>
                    </a:lnTo>
                    <a:lnTo>
                      <a:pt x="267" y="1927"/>
                    </a:lnTo>
                    <a:lnTo>
                      <a:pt x="218" y="1930"/>
                    </a:lnTo>
                    <a:lnTo>
                      <a:pt x="168" y="1930"/>
                    </a:lnTo>
                    <a:lnTo>
                      <a:pt x="118" y="1930"/>
                    </a:lnTo>
                    <a:lnTo>
                      <a:pt x="70" y="1927"/>
                    </a:lnTo>
                    <a:lnTo>
                      <a:pt x="22" y="1920"/>
                    </a:lnTo>
                    <a:lnTo>
                      <a:pt x="0" y="1916"/>
                    </a:lnTo>
                    <a:lnTo>
                      <a:pt x="0" y="1918"/>
                    </a:lnTo>
                    <a:lnTo>
                      <a:pt x="2" y="1920"/>
                    </a:lnTo>
                    <a:lnTo>
                      <a:pt x="2" y="1921"/>
                    </a:lnTo>
                    <a:lnTo>
                      <a:pt x="4" y="1923"/>
                    </a:lnTo>
                    <a:lnTo>
                      <a:pt x="4" y="1925"/>
                    </a:lnTo>
                    <a:close/>
                  </a:path>
                </a:pathLst>
              </a:custGeom>
              <a:solidFill>
                <a:srgbClr val="24A7FF"/>
              </a:solidFill>
              <a:ln w="9525">
                <a:noFill/>
                <a:round/>
                <a:headEnd/>
                <a:tailEnd/>
              </a:ln>
            </p:spPr>
            <p:txBody>
              <a:bodyPr/>
              <a:lstStyle/>
              <a:p>
                <a:endParaRPr lang="en-US"/>
              </a:p>
            </p:txBody>
          </p:sp>
          <p:sp>
            <p:nvSpPr>
              <p:cNvPr id="30275" name="Freeform 852"/>
              <p:cNvSpPr>
                <a:spLocks noEditPoints="1"/>
              </p:cNvSpPr>
              <p:nvPr/>
            </p:nvSpPr>
            <p:spPr bwMode="auto">
              <a:xfrm>
                <a:off x="2319" y="1132"/>
                <a:ext cx="346" cy="1932"/>
              </a:xfrm>
              <a:custGeom>
                <a:avLst/>
                <a:gdLst>
                  <a:gd name="T0" fmla="*/ 346 w 346"/>
                  <a:gd name="T1" fmla="*/ 12 h 1932"/>
                  <a:gd name="T2" fmla="*/ 318 w 346"/>
                  <a:gd name="T3" fmla="*/ 7 h 1932"/>
                  <a:gd name="T4" fmla="*/ 268 w 346"/>
                  <a:gd name="T5" fmla="*/ 2 h 1932"/>
                  <a:gd name="T6" fmla="*/ 264 w 346"/>
                  <a:gd name="T7" fmla="*/ 0 h 1932"/>
                  <a:gd name="T8" fmla="*/ 262 w 346"/>
                  <a:gd name="T9" fmla="*/ 2 h 1932"/>
                  <a:gd name="T10" fmla="*/ 262 w 346"/>
                  <a:gd name="T11" fmla="*/ 3 h 1932"/>
                  <a:gd name="T12" fmla="*/ 262 w 346"/>
                  <a:gd name="T13" fmla="*/ 3 h 1932"/>
                  <a:gd name="T14" fmla="*/ 261 w 346"/>
                  <a:gd name="T15" fmla="*/ 5 h 1932"/>
                  <a:gd name="T16" fmla="*/ 261 w 346"/>
                  <a:gd name="T17" fmla="*/ 5 h 1932"/>
                  <a:gd name="T18" fmla="*/ 261 w 346"/>
                  <a:gd name="T19" fmla="*/ 7 h 1932"/>
                  <a:gd name="T20" fmla="*/ 259 w 346"/>
                  <a:gd name="T21" fmla="*/ 9 h 1932"/>
                  <a:gd name="T22" fmla="*/ 259 w 346"/>
                  <a:gd name="T23" fmla="*/ 9 h 1932"/>
                  <a:gd name="T24" fmla="*/ 268 w 346"/>
                  <a:gd name="T25" fmla="*/ 11 h 1932"/>
                  <a:gd name="T26" fmla="*/ 316 w 346"/>
                  <a:gd name="T27" fmla="*/ 16 h 1932"/>
                  <a:gd name="T28" fmla="*/ 343 w 346"/>
                  <a:gd name="T29" fmla="*/ 21 h 1932"/>
                  <a:gd name="T30" fmla="*/ 343 w 346"/>
                  <a:gd name="T31" fmla="*/ 20 h 1932"/>
                  <a:gd name="T32" fmla="*/ 345 w 346"/>
                  <a:gd name="T33" fmla="*/ 18 h 1932"/>
                  <a:gd name="T34" fmla="*/ 345 w 346"/>
                  <a:gd name="T35" fmla="*/ 18 h 1932"/>
                  <a:gd name="T36" fmla="*/ 345 w 346"/>
                  <a:gd name="T37" fmla="*/ 16 h 1932"/>
                  <a:gd name="T38" fmla="*/ 345 w 346"/>
                  <a:gd name="T39" fmla="*/ 16 h 1932"/>
                  <a:gd name="T40" fmla="*/ 346 w 346"/>
                  <a:gd name="T41" fmla="*/ 14 h 1932"/>
                  <a:gd name="T42" fmla="*/ 346 w 346"/>
                  <a:gd name="T43" fmla="*/ 14 h 1932"/>
                  <a:gd name="T44" fmla="*/ 346 w 346"/>
                  <a:gd name="T45" fmla="*/ 12 h 1932"/>
                  <a:gd name="T46" fmla="*/ 3 w 346"/>
                  <a:gd name="T47" fmla="*/ 1917 h 1932"/>
                  <a:gd name="T48" fmla="*/ 23 w 346"/>
                  <a:gd name="T49" fmla="*/ 1921 h 1932"/>
                  <a:gd name="T50" fmla="*/ 71 w 346"/>
                  <a:gd name="T51" fmla="*/ 1926 h 1932"/>
                  <a:gd name="T52" fmla="*/ 119 w 346"/>
                  <a:gd name="T53" fmla="*/ 1930 h 1932"/>
                  <a:gd name="T54" fmla="*/ 169 w 346"/>
                  <a:gd name="T55" fmla="*/ 1932 h 1932"/>
                  <a:gd name="T56" fmla="*/ 219 w 346"/>
                  <a:gd name="T57" fmla="*/ 1930 h 1932"/>
                  <a:gd name="T58" fmla="*/ 268 w 346"/>
                  <a:gd name="T59" fmla="*/ 1926 h 1932"/>
                  <a:gd name="T60" fmla="*/ 289 w 346"/>
                  <a:gd name="T61" fmla="*/ 1925 h 1932"/>
                  <a:gd name="T62" fmla="*/ 289 w 346"/>
                  <a:gd name="T63" fmla="*/ 1923 h 1932"/>
                  <a:gd name="T64" fmla="*/ 287 w 346"/>
                  <a:gd name="T65" fmla="*/ 1921 h 1932"/>
                  <a:gd name="T66" fmla="*/ 287 w 346"/>
                  <a:gd name="T67" fmla="*/ 1921 h 1932"/>
                  <a:gd name="T68" fmla="*/ 286 w 346"/>
                  <a:gd name="T69" fmla="*/ 1919 h 1932"/>
                  <a:gd name="T70" fmla="*/ 286 w 346"/>
                  <a:gd name="T71" fmla="*/ 1919 h 1932"/>
                  <a:gd name="T72" fmla="*/ 284 w 346"/>
                  <a:gd name="T73" fmla="*/ 1917 h 1932"/>
                  <a:gd name="T74" fmla="*/ 284 w 346"/>
                  <a:gd name="T75" fmla="*/ 1917 h 1932"/>
                  <a:gd name="T76" fmla="*/ 282 w 346"/>
                  <a:gd name="T77" fmla="*/ 1916 h 1932"/>
                  <a:gd name="T78" fmla="*/ 268 w 346"/>
                  <a:gd name="T79" fmla="*/ 1917 h 1932"/>
                  <a:gd name="T80" fmla="*/ 219 w 346"/>
                  <a:gd name="T81" fmla="*/ 1921 h 1932"/>
                  <a:gd name="T82" fmla="*/ 169 w 346"/>
                  <a:gd name="T83" fmla="*/ 1923 h 1932"/>
                  <a:gd name="T84" fmla="*/ 119 w 346"/>
                  <a:gd name="T85" fmla="*/ 1921 h 1932"/>
                  <a:gd name="T86" fmla="*/ 71 w 346"/>
                  <a:gd name="T87" fmla="*/ 1917 h 1932"/>
                  <a:gd name="T88" fmla="*/ 23 w 346"/>
                  <a:gd name="T89" fmla="*/ 1912 h 1932"/>
                  <a:gd name="T90" fmla="*/ 0 w 346"/>
                  <a:gd name="T91" fmla="*/ 1907 h 1932"/>
                  <a:gd name="T92" fmla="*/ 0 w 346"/>
                  <a:gd name="T93" fmla="*/ 1908 h 1932"/>
                  <a:gd name="T94" fmla="*/ 0 w 346"/>
                  <a:gd name="T95" fmla="*/ 1910 h 1932"/>
                  <a:gd name="T96" fmla="*/ 0 w 346"/>
                  <a:gd name="T97" fmla="*/ 1910 h 1932"/>
                  <a:gd name="T98" fmla="*/ 1 w 346"/>
                  <a:gd name="T99" fmla="*/ 1912 h 1932"/>
                  <a:gd name="T100" fmla="*/ 1 w 346"/>
                  <a:gd name="T101" fmla="*/ 1914 h 1932"/>
                  <a:gd name="T102" fmla="*/ 1 w 346"/>
                  <a:gd name="T103" fmla="*/ 1914 h 1932"/>
                  <a:gd name="T104" fmla="*/ 3 w 346"/>
                  <a:gd name="T105" fmla="*/ 1916 h 1932"/>
                  <a:gd name="T106" fmla="*/ 3 w 346"/>
                  <a:gd name="T107" fmla="*/ 1917 h 193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6"/>
                  <a:gd name="T163" fmla="*/ 0 h 1932"/>
                  <a:gd name="T164" fmla="*/ 346 w 346"/>
                  <a:gd name="T165" fmla="*/ 1932 h 193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6" h="1932">
                    <a:moveTo>
                      <a:pt x="346" y="12"/>
                    </a:moveTo>
                    <a:lnTo>
                      <a:pt x="318" y="7"/>
                    </a:lnTo>
                    <a:lnTo>
                      <a:pt x="268" y="2"/>
                    </a:lnTo>
                    <a:lnTo>
                      <a:pt x="264" y="0"/>
                    </a:lnTo>
                    <a:lnTo>
                      <a:pt x="262" y="2"/>
                    </a:lnTo>
                    <a:lnTo>
                      <a:pt x="262" y="3"/>
                    </a:lnTo>
                    <a:lnTo>
                      <a:pt x="261" y="5"/>
                    </a:lnTo>
                    <a:lnTo>
                      <a:pt x="261" y="7"/>
                    </a:lnTo>
                    <a:lnTo>
                      <a:pt x="259" y="9"/>
                    </a:lnTo>
                    <a:lnTo>
                      <a:pt x="268" y="11"/>
                    </a:lnTo>
                    <a:lnTo>
                      <a:pt x="316" y="16"/>
                    </a:lnTo>
                    <a:lnTo>
                      <a:pt x="343" y="21"/>
                    </a:lnTo>
                    <a:lnTo>
                      <a:pt x="343" y="20"/>
                    </a:lnTo>
                    <a:lnTo>
                      <a:pt x="345" y="18"/>
                    </a:lnTo>
                    <a:lnTo>
                      <a:pt x="345" y="16"/>
                    </a:lnTo>
                    <a:lnTo>
                      <a:pt x="346" y="14"/>
                    </a:lnTo>
                    <a:lnTo>
                      <a:pt x="346" y="12"/>
                    </a:lnTo>
                    <a:close/>
                    <a:moveTo>
                      <a:pt x="3" y="1917"/>
                    </a:moveTo>
                    <a:lnTo>
                      <a:pt x="23" y="1921"/>
                    </a:lnTo>
                    <a:lnTo>
                      <a:pt x="71" y="1926"/>
                    </a:lnTo>
                    <a:lnTo>
                      <a:pt x="119" y="1930"/>
                    </a:lnTo>
                    <a:lnTo>
                      <a:pt x="169" y="1932"/>
                    </a:lnTo>
                    <a:lnTo>
                      <a:pt x="219" y="1930"/>
                    </a:lnTo>
                    <a:lnTo>
                      <a:pt x="268" y="1926"/>
                    </a:lnTo>
                    <a:lnTo>
                      <a:pt x="289" y="1925"/>
                    </a:lnTo>
                    <a:lnTo>
                      <a:pt x="289" y="1923"/>
                    </a:lnTo>
                    <a:lnTo>
                      <a:pt x="287" y="1921"/>
                    </a:lnTo>
                    <a:lnTo>
                      <a:pt x="286" y="1919"/>
                    </a:lnTo>
                    <a:lnTo>
                      <a:pt x="284" y="1917"/>
                    </a:lnTo>
                    <a:lnTo>
                      <a:pt x="282" y="1916"/>
                    </a:lnTo>
                    <a:lnTo>
                      <a:pt x="268" y="1917"/>
                    </a:lnTo>
                    <a:lnTo>
                      <a:pt x="219" y="1921"/>
                    </a:lnTo>
                    <a:lnTo>
                      <a:pt x="169" y="1923"/>
                    </a:lnTo>
                    <a:lnTo>
                      <a:pt x="119" y="1921"/>
                    </a:lnTo>
                    <a:lnTo>
                      <a:pt x="71" y="1917"/>
                    </a:lnTo>
                    <a:lnTo>
                      <a:pt x="23" y="1912"/>
                    </a:lnTo>
                    <a:lnTo>
                      <a:pt x="0" y="1907"/>
                    </a:lnTo>
                    <a:lnTo>
                      <a:pt x="0" y="1908"/>
                    </a:lnTo>
                    <a:lnTo>
                      <a:pt x="0" y="1910"/>
                    </a:lnTo>
                    <a:lnTo>
                      <a:pt x="1" y="1912"/>
                    </a:lnTo>
                    <a:lnTo>
                      <a:pt x="1" y="1914"/>
                    </a:lnTo>
                    <a:lnTo>
                      <a:pt x="3" y="1916"/>
                    </a:lnTo>
                    <a:lnTo>
                      <a:pt x="3" y="1917"/>
                    </a:lnTo>
                    <a:close/>
                  </a:path>
                </a:pathLst>
              </a:custGeom>
              <a:solidFill>
                <a:srgbClr val="25A7FF"/>
              </a:solidFill>
              <a:ln w="9525">
                <a:noFill/>
                <a:round/>
                <a:headEnd/>
                <a:tailEnd/>
              </a:ln>
            </p:spPr>
            <p:txBody>
              <a:bodyPr/>
              <a:lstStyle/>
              <a:p>
                <a:endParaRPr lang="en-US"/>
              </a:p>
            </p:txBody>
          </p:sp>
          <p:sp>
            <p:nvSpPr>
              <p:cNvPr id="30276" name="Freeform 853"/>
              <p:cNvSpPr>
                <a:spLocks noEditPoints="1"/>
              </p:cNvSpPr>
              <p:nvPr/>
            </p:nvSpPr>
            <p:spPr bwMode="auto">
              <a:xfrm>
                <a:off x="2317" y="1137"/>
                <a:ext cx="347" cy="1921"/>
              </a:xfrm>
              <a:custGeom>
                <a:avLst/>
                <a:gdLst>
                  <a:gd name="T0" fmla="*/ 347 w 347"/>
                  <a:gd name="T1" fmla="*/ 11 h 1921"/>
                  <a:gd name="T2" fmla="*/ 318 w 347"/>
                  <a:gd name="T3" fmla="*/ 6 h 1921"/>
                  <a:gd name="T4" fmla="*/ 270 w 347"/>
                  <a:gd name="T5" fmla="*/ 0 h 1921"/>
                  <a:gd name="T6" fmla="*/ 263 w 347"/>
                  <a:gd name="T7" fmla="*/ 0 h 1921"/>
                  <a:gd name="T8" fmla="*/ 263 w 347"/>
                  <a:gd name="T9" fmla="*/ 0 h 1921"/>
                  <a:gd name="T10" fmla="*/ 263 w 347"/>
                  <a:gd name="T11" fmla="*/ 2 h 1921"/>
                  <a:gd name="T12" fmla="*/ 261 w 347"/>
                  <a:gd name="T13" fmla="*/ 4 h 1921"/>
                  <a:gd name="T14" fmla="*/ 261 w 347"/>
                  <a:gd name="T15" fmla="*/ 4 h 1921"/>
                  <a:gd name="T16" fmla="*/ 261 w 347"/>
                  <a:gd name="T17" fmla="*/ 6 h 1921"/>
                  <a:gd name="T18" fmla="*/ 259 w 347"/>
                  <a:gd name="T19" fmla="*/ 6 h 1921"/>
                  <a:gd name="T20" fmla="*/ 259 w 347"/>
                  <a:gd name="T21" fmla="*/ 7 h 1921"/>
                  <a:gd name="T22" fmla="*/ 257 w 347"/>
                  <a:gd name="T23" fmla="*/ 9 h 1921"/>
                  <a:gd name="T24" fmla="*/ 270 w 347"/>
                  <a:gd name="T25" fmla="*/ 9 h 1921"/>
                  <a:gd name="T26" fmla="*/ 316 w 347"/>
                  <a:gd name="T27" fmla="*/ 15 h 1921"/>
                  <a:gd name="T28" fmla="*/ 343 w 347"/>
                  <a:gd name="T29" fmla="*/ 20 h 1921"/>
                  <a:gd name="T30" fmla="*/ 343 w 347"/>
                  <a:gd name="T31" fmla="*/ 18 h 1921"/>
                  <a:gd name="T32" fmla="*/ 345 w 347"/>
                  <a:gd name="T33" fmla="*/ 18 h 1921"/>
                  <a:gd name="T34" fmla="*/ 345 w 347"/>
                  <a:gd name="T35" fmla="*/ 16 h 1921"/>
                  <a:gd name="T36" fmla="*/ 345 w 347"/>
                  <a:gd name="T37" fmla="*/ 16 h 1921"/>
                  <a:gd name="T38" fmla="*/ 345 w 347"/>
                  <a:gd name="T39" fmla="*/ 15 h 1921"/>
                  <a:gd name="T40" fmla="*/ 347 w 347"/>
                  <a:gd name="T41" fmla="*/ 13 h 1921"/>
                  <a:gd name="T42" fmla="*/ 347 w 347"/>
                  <a:gd name="T43" fmla="*/ 13 h 1921"/>
                  <a:gd name="T44" fmla="*/ 347 w 347"/>
                  <a:gd name="T45" fmla="*/ 11 h 1921"/>
                  <a:gd name="T46" fmla="*/ 3 w 347"/>
                  <a:gd name="T47" fmla="*/ 1907 h 1921"/>
                  <a:gd name="T48" fmla="*/ 25 w 347"/>
                  <a:gd name="T49" fmla="*/ 1911 h 1921"/>
                  <a:gd name="T50" fmla="*/ 73 w 347"/>
                  <a:gd name="T51" fmla="*/ 1918 h 1921"/>
                  <a:gd name="T52" fmla="*/ 121 w 347"/>
                  <a:gd name="T53" fmla="*/ 1921 h 1921"/>
                  <a:gd name="T54" fmla="*/ 171 w 347"/>
                  <a:gd name="T55" fmla="*/ 1921 h 1921"/>
                  <a:gd name="T56" fmla="*/ 221 w 347"/>
                  <a:gd name="T57" fmla="*/ 1921 h 1921"/>
                  <a:gd name="T58" fmla="*/ 270 w 347"/>
                  <a:gd name="T59" fmla="*/ 1918 h 1921"/>
                  <a:gd name="T60" fmla="*/ 288 w 347"/>
                  <a:gd name="T61" fmla="*/ 1914 h 1921"/>
                  <a:gd name="T62" fmla="*/ 288 w 347"/>
                  <a:gd name="T63" fmla="*/ 1914 h 1921"/>
                  <a:gd name="T64" fmla="*/ 286 w 347"/>
                  <a:gd name="T65" fmla="*/ 1912 h 1921"/>
                  <a:gd name="T66" fmla="*/ 286 w 347"/>
                  <a:gd name="T67" fmla="*/ 1912 h 1921"/>
                  <a:gd name="T68" fmla="*/ 284 w 347"/>
                  <a:gd name="T69" fmla="*/ 1911 h 1921"/>
                  <a:gd name="T70" fmla="*/ 284 w 347"/>
                  <a:gd name="T71" fmla="*/ 1911 h 1921"/>
                  <a:gd name="T72" fmla="*/ 282 w 347"/>
                  <a:gd name="T73" fmla="*/ 1909 h 1921"/>
                  <a:gd name="T74" fmla="*/ 282 w 347"/>
                  <a:gd name="T75" fmla="*/ 1907 h 1921"/>
                  <a:gd name="T76" fmla="*/ 280 w 347"/>
                  <a:gd name="T77" fmla="*/ 1907 h 1921"/>
                  <a:gd name="T78" fmla="*/ 270 w 347"/>
                  <a:gd name="T79" fmla="*/ 1909 h 1921"/>
                  <a:gd name="T80" fmla="*/ 221 w 347"/>
                  <a:gd name="T81" fmla="*/ 1912 h 1921"/>
                  <a:gd name="T82" fmla="*/ 171 w 347"/>
                  <a:gd name="T83" fmla="*/ 1912 h 1921"/>
                  <a:gd name="T84" fmla="*/ 123 w 347"/>
                  <a:gd name="T85" fmla="*/ 1912 h 1921"/>
                  <a:gd name="T86" fmla="*/ 75 w 347"/>
                  <a:gd name="T87" fmla="*/ 1909 h 1921"/>
                  <a:gd name="T88" fmla="*/ 27 w 347"/>
                  <a:gd name="T89" fmla="*/ 1902 h 1921"/>
                  <a:gd name="T90" fmla="*/ 0 w 347"/>
                  <a:gd name="T91" fmla="*/ 1898 h 1921"/>
                  <a:gd name="T92" fmla="*/ 0 w 347"/>
                  <a:gd name="T93" fmla="*/ 1898 h 1921"/>
                  <a:gd name="T94" fmla="*/ 0 w 347"/>
                  <a:gd name="T95" fmla="*/ 1900 h 1921"/>
                  <a:gd name="T96" fmla="*/ 0 w 347"/>
                  <a:gd name="T97" fmla="*/ 1902 h 1921"/>
                  <a:gd name="T98" fmla="*/ 2 w 347"/>
                  <a:gd name="T99" fmla="*/ 1902 h 1921"/>
                  <a:gd name="T100" fmla="*/ 2 w 347"/>
                  <a:gd name="T101" fmla="*/ 1903 h 1921"/>
                  <a:gd name="T102" fmla="*/ 2 w 347"/>
                  <a:gd name="T103" fmla="*/ 1905 h 1921"/>
                  <a:gd name="T104" fmla="*/ 2 w 347"/>
                  <a:gd name="T105" fmla="*/ 1905 h 1921"/>
                  <a:gd name="T106" fmla="*/ 3 w 347"/>
                  <a:gd name="T107" fmla="*/ 1907 h 192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7"/>
                  <a:gd name="T163" fmla="*/ 0 h 1921"/>
                  <a:gd name="T164" fmla="*/ 347 w 347"/>
                  <a:gd name="T165" fmla="*/ 1921 h 192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7" h="1921">
                    <a:moveTo>
                      <a:pt x="347" y="11"/>
                    </a:moveTo>
                    <a:lnTo>
                      <a:pt x="318" y="6"/>
                    </a:lnTo>
                    <a:lnTo>
                      <a:pt x="270" y="0"/>
                    </a:lnTo>
                    <a:lnTo>
                      <a:pt x="263" y="0"/>
                    </a:lnTo>
                    <a:lnTo>
                      <a:pt x="263" y="2"/>
                    </a:lnTo>
                    <a:lnTo>
                      <a:pt x="261" y="4"/>
                    </a:lnTo>
                    <a:lnTo>
                      <a:pt x="261" y="6"/>
                    </a:lnTo>
                    <a:lnTo>
                      <a:pt x="259" y="6"/>
                    </a:lnTo>
                    <a:lnTo>
                      <a:pt x="259" y="7"/>
                    </a:lnTo>
                    <a:lnTo>
                      <a:pt x="257" y="9"/>
                    </a:lnTo>
                    <a:lnTo>
                      <a:pt x="270" y="9"/>
                    </a:lnTo>
                    <a:lnTo>
                      <a:pt x="316" y="15"/>
                    </a:lnTo>
                    <a:lnTo>
                      <a:pt x="343" y="20"/>
                    </a:lnTo>
                    <a:lnTo>
                      <a:pt x="343" y="18"/>
                    </a:lnTo>
                    <a:lnTo>
                      <a:pt x="345" y="18"/>
                    </a:lnTo>
                    <a:lnTo>
                      <a:pt x="345" y="16"/>
                    </a:lnTo>
                    <a:lnTo>
                      <a:pt x="345" y="15"/>
                    </a:lnTo>
                    <a:lnTo>
                      <a:pt x="347" y="13"/>
                    </a:lnTo>
                    <a:lnTo>
                      <a:pt x="347" y="11"/>
                    </a:lnTo>
                    <a:close/>
                    <a:moveTo>
                      <a:pt x="3" y="1907"/>
                    </a:moveTo>
                    <a:lnTo>
                      <a:pt x="25" y="1911"/>
                    </a:lnTo>
                    <a:lnTo>
                      <a:pt x="73" y="1918"/>
                    </a:lnTo>
                    <a:lnTo>
                      <a:pt x="121" y="1921"/>
                    </a:lnTo>
                    <a:lnTo>
                      <a:pt x="171" y="1921"/>
                    </a:lnTo>
                    <a:lnTo>
                      <a:pt x="221" y="1921"/>
                    </a:lnTo>
                    <a:lnTo>
                      <a:pt x="270" y="1918"/>
                    </a:lnTo>
                    <a:lnTo>
                      <a:pt x="288" y="1914"/>
                    </a:lnTo>
                    <a:lnTo>
                      <a:pt x="286" y="1912"/>
                    </a:lnTo>
                    <a:lnTo>
                      <a:pt x="284" y="1911"/>
                    </a:lnTo>
                    <a:lnTo>
                      <a:pt x="282" y="1909"/>
                    </a:lnTo>
                    <a:lnTo>
                      <a:pt x="282" y="1907"/>
                    </a:lnTo>
                    <a:lnTo>
                      <a:pt x="280" y="1907"/>
                    </a:lnTo>
                    <a:lnTo>
                      <a:pt x="270" y="1909"/>
                    </a:lnTo>
                    <a:lnTo>
                      <a:pt x="221" y="1912"/>
                    </a:lnTo>
                    <a:lnTo>
                      <a:pt x="171" y="1912"/>
                    </a:lnTo>
                    <a:lnTo>
                      <a:pt x="123" y="1912"/>
                    </a:lnTo>
                    <a:lnTo>
                      <a:pt x="75" y="1909"/>
                    </a:lnTo>
                    <a:lnTo>
                      <a:pt x="27" y="1902"/>
                    </a:lnTo>
                    <a:lnTo>
                      <a:pt x="0" y="1898"/>
                    </a:lnTo>
                    <a:lnTo>
                      <a:pt x="0" y="1900"/>
                    </a:lnTo>
                    <a:lnTo>
                      <a:pt x="0" y="1902"/>
                    </a:lnTo>
                    <a:lnTo>
                      <a:pt x="2" y="1902"/>
                    </a:lnTo>
                    <a:lnTo>
                      <a:pt x="2" y="1903"/>
                    </a:lnTo>
                    <a:lnTo>
                      <a:pt x="2" y="1905"/>
                    </a:lnTo>
                    <a:lnTo>
                      <a:pt x="3" y="1907"/>
                    </a:lnTo>
                    <a:close/>
                  </a:path>
                </a:pathLst>
              </a:custGeom>
              <a:solidFill>
                <a:srgbClr val="26A8FF"/>
              </a:solidFill>
              <a:ln w="9525">
                <a:noFill/>
                <a:round/>
                <a:headEnd/>
                <a:tailEnd/>
              </a:ln>
            </p:spPr>
            <p:txBody>
              <a:bodyPr/>
              <a:lstStyle/>
              <a:p>
                <a:endParaRPr lang="en-US"/>
              </a:p>
            </p:txBody>
          </p:sp>
          <p:sp>
            <p:nvSpPr>
              <p:cNvPr id="30277" name="Freeform 854"/>
              <p:cNvSpPr>
                <a:spLocks noEditPoints="1"/>
              </p:cNvSpPr>
              <p:nvPr/>
            </p:nvSpPr>
            <p:spPr bwMode="auto">
              <a:xfrm>
                <a:off x="2315" y="1141"/>
                <a:ext cx="347" cy="1914"/>
              </a:xfrm>
              <a:custGeom>
                <a:avLst/>
                <a:gdLst>
                  <a:gd name="T0" fmla="*/ 347 w 347"/>
                  <a:gd name="T1" fmla="*/ 12 h 1914"/>
                  <a:gd name="T2" fmla="*/ 320 w 347"/>
                  <a:gd name="T3" fmla="*/ 7 h 1914"/>
                  <a:gd name="T4" fmla="*/ 272 w 347"/>
                  <a:gd name="T5" fmla="*/ 2 h 1914"/>
                  <a:gd name="T6" fmla="*/ 263 w 347"/>
                  <a:gd name="T7" fmla="*/ 0 h 1914"/>
                  <a:gd name="T8" fmla="*/ 263 w 347"/>
                  <a:gd name="T9" fmla="*/ 2 h 1914"/>
                  <a:gd name="T10" fmla="*/ 261 w 347"/>
                  <a:gd name="T11" fmla="*/ 2 h 1914"/>
                  <a:gd name="T12" fmla="*/ 261 w 347"/>
                  <a:gd name="T13" fmla="*/ 3 h 1914"/>
                  <a:gd name="T14" fmla="*/ 259 w 347"/>
                  <a:gd name="T15" fmla="*/ 3 h 1914"/>
                  <a:gd name="T16" fmla="*/ 259 w 347"/>
                  <a:gd name="T17" fmla="*/ 5 h 1914"/>
                  <a:gd name="T18" fmla="*/ 259 w 347"/>
                  <a:gd name="T19" fmla="*/ 7 h 1914"/>
                  <a:gd name="T20" fmla="*/ 257 w 347"/>
                  <a:gd name="T21" fmla="*/ 7 h 1914"/>
                  <a:gd name="T22" fmla="*/ 257 w 347"/>
                  <a:gd name="T23" fmla="*/ 9 h 1914"/>
                  <a:gd name="T24" fmla="*/ 270 w 347"/>
                  <a:gd name="T25" fmla="*/ 9 h 1914"/>
                  <a:gd name="T26" fmla="*/ 318 w 347"/>
                  <a:gd name="T27" fmla="*/ 16 h 1914"/>
                  <a:gd name="T28" fmla="*/ 343 w 347"/>
                  <a:gd name="T29" fmla="*/ 19 h 1914"/>
                  <a:gd name="T30" fmla="*/ 343 w 347"/>
                  <a:gd name="T31" fmla="*/ 19 h 1914"/>
                  <a:gd name="T32" fmla="*/ 345 w 347"/>
                  <a:gd name="T33" fmla="*/ 18 h 1914"/>
                  <a:gd name="T34" fmla="*/ 345 w 347"/>
                  <a:gd name="T35" fmla="*/ 18 h 1914"/>
                  <a:gd name="T36" fmla="*/ 345 w 347"/>
                  <a:gd name="T37" fmla="*/ 16 h 1914"/>
                  <a:gd name="T38" fmla="*/ 345 w 347"/>
                  <a:gd name="T39" fmla="*/ 14 h 1914"/>
                  <a:gd name="T40" fmla="*/ 347 w 347"/>
                  <a:gd name="T41" fmla="*/ 14 h 1914"/>
                  <a:gd name="T42" fmla="*/ 347 w 347"/>
                  <a:gd name="T43" fmla="*/ 12 h 1914"/>
                  <a:gd name="T44" fmla="*/ 347 w 347"/>
                  <a:gd name="T45" fmla="*/ 12 h 1914"/>
                  <a:gd name="T46" fmla="*/ 4 w 347"/>
                  <a:gd name="T47" fmla="*/ 1898 h 1914"/>
                  <a:gd name="T48" fmla="*/ 27 w 347"/>
                  <a:gd name="T49" fmla="*/ 1903 h 1914"/>
                  <a:gd name="T50" fmla="*/ 75 w 347"/>
                  <a:gd name="T51" fmla="*/ 1908 h 1914"/>
                  <a:gd name="T52" fmla="*/ 123 w 347"/>
                  <a:gd name="T53" fmla="*/ 1912 h 1914"/>
                  <a:gd name="T54" fmla="*/ 173 w 347"/>
                  <a:gd name="T55" fmla="*/ 1914 h 1914"/>
                  <a:gd name="T56" fmla="*/ 223 w 347"/>
                  <a:gd name="T57" fmla="*/ 1912 h 1914"/>
                  <a:gd name="T58" fmla="*/ 272 w 347"/>
                  <a:gd name="T59" fmla="*/ 1908 h 1914"/>
                  <a:gd name="T60" fmla="*/ 286 w 347"/>
                  <a:gd name="T61" fmla="*/ 1907 h 1914"/>
                  <a:gd name="T62" fmla="*/ 286 w 347"/>
                  <a:gd name="T63" fmla="*/ 1907 h 1914"/>
                  <a:gd name="T64" fmla="*/ 284 w 347"/>
                  <a:gd name="T65" fmla="*/ 1905 h 1914"/>
                  <a:gd name="T66" fmla="*/ 284 w 347"/>
                  <a:gd name="T67" fmla="*/ 1903 h 1914"/>
                  <a:gd name="T68" fmla="*/ 282 w 347"/>
                  <a:gd name="T69" fmla="*/ 1903 h 1914"/>
                  <a:gd name="T70" fmla="*/ 282 w 347"/>
                  <a:gd name="T71" fmla="*/ 1901 h 1914"/>
                  <a:gd name="T72" fmla="*/ 281 w 347"/>
                  <a:gd name="T73" fmla="*/ 1901 h 1914"/>
                  <a:gd name="T74" fmla="*/ 281 w 347"/>
                  <a:gd name="T75" fmla="*/ 1899 h 1914"/>
                  <a:gd name="T76" fmla="*/ 279 w 347"/>
                  <a:gd name="T77" fmla="*/ 1899 h 1914"/>
                  <a:gd name="T78" fmla="*/ 270 w 347"/>
                  <a:gd name="T79" fmla="*/ 1899 h 1914"/>
                  <a:gd name="T80" fmla="*/ 222 w 347"/>
                  <a:gd name="T81" fmla="*/ 1903 h 1914"/>
                  <a:gd name="T82" fmla="*/ 173 w 347"/>
                  <a:gd name="T83" fmla="*/ 1905 h 1914"/>
                  <a:gd name="T84" fmla="*/ 125 w 347"/>
                  <a:gd name="T85" fmla="*/ 1903 h 1914"/>
                  <a:gd name="T86" fmla="*/ 77 w 347"/>
                  <a:gd name="T87" fmla="*/ 1899 h 1914"/>
                  <a:gd name="T88" fmla="*/ 29 w 347"/>
                  <a:gd name="T89" fmla="*/ 1894 h 1914"/>
                  <a:gd name="T90" fmla="*/ 0 w 347"/>
                  <a:gd name="T91" fmla="*/ 1889 h 1914"/>
                  <a:gd name="T92" fmla="*/ 0 w 347"/>
                  <a:gd name="T93" fmla="*/ 1891 h 1914"/>
                  <a:gd name="T94" fmla="*/ 0 w 347"/>
                  <a:gd name="T95" fmla="*/ 1891 h 1914"/>
                  <a:gd name="T96" fmla="*/ 0 w 347"/>
                  <a:gd name="T97" fmla="*/ 1892 h 1914"/>
                  <a:gd name="T98" fmla="*/ 2 w 347"/>
                  <a:gd name="T99" fmla="*/ 1894 h 1914"/>
                  <a:gd name="T100" fmla="*/ 2 w 347"/>
                  <a:gd name="T101" fmla="*/ 1894 h 1914"/>
                  <a:gd name="T102" fmla="*/ 2 w 347"/>
                  <a:gd name="T103" fmla="*/ 1896 h 1914"/>
                  <a:gd name="T104" fmla="*/ 2 w 347"/>
                  <a:gd name="T105" fmla="*/ 1898 h 1914"/>
                  <a:gd name="T106" fmla="*/ 4 w 347"/>
                  <a:gd name="T107" fmla="*/ 1898 h 191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7"/>
                  <a:gd name="T163" fmla="*/ 0 h 1914"/>
                  <a:gd name="T164" fmla="*/ 347 w 347"/>
                  <a:gd name="T165" fmla="*/ 1914 h 191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7" h="1914">
                    <a:moveTo>
                      <a:pt x="347" y="12"/>
                    </a:moveTo>
                    <a:lnTo>
                      <a:pt x="320" y="7"/>
                    </a:lnTo>
                    <a:lnTo>
                      <a:pt x="272" y="2"/>
                    </a:lnTo>
                    <a:lnTo>
                      <a:pt x="263" y="0"/>
                    </a:lnTo>
                    <a:lnTo>
                      <a:pt x="263" y="2"/>
                    </a:lnTo>
                    <a:lnTo>
                      <a:pt x="261" y="2"/>
                    </a:lnTo>
                    <a:lnTo>
                      <a:pt x="261" y="3"/>
                    </a:lnTo>
                    <a:lnTo>
                      <a:pt x="259" y="3"/>
                    </a:lnTo>
                    <a:lnTo>
                      <a:pt x="259" y="5"/>
                    </a:lnTo>
                    <a:lnTo>
                      <a:pt x="259" y="7"/>
                    </a:lnTo>
                    <a:lnTo>
                      <a:pt x="257" y="7"/>
                    </a:lnTo>
                    <a:lnTo>
                      <a:pt x="257" y="9"/>
                    </a:lnTo>
                    <a:lnTo>
                      <a:pt x="270" y="9"/>
                    </a:lnTo>
                    <a:lnTo>
                      <a:pt x="318" y="16"/>
                    </a:lnTo>
                    <a:lnTo>
                      <a:pt x="343" y="19"/>
                    </a:lnTo>
                    <a:lnTo>
                      <a:pt x="345" y="18"/>
                    </a:lnTo>
                    <a:lnTo>
                      <a:pt x="345" y="16"/>
                    </a:lnTo>
                    <a:lnTo>
                      <a:pt x="345" y="14"/>
                    </a:lnTo>
                    <a:lnTo>
                      <a:pt x="347" y="14"/>
                    </a:lnTo>
                    <a:lnTo>
                      <a:pt x="347" y="12"/>
                    </a:lnTo>
                    <a:close/>
                    <a:moveTo>
                      <a:pt x="4" y="1898"/>
                    </a:moveTo>
                    <a:lnTo>
                      <a:pt x="27" y="1903"/>
                    </a:lnTo>
                    <a:lnTo>
                      <a:pt x="75" y="1908"/>
                    </a:lnTo>
                    <a:lnTo>
                      <a:pt x="123" y="1912"/>
                    </a:lnTo>
                    <a:lnTo>
                      <a:pt x="173" y="1914"/>
                    </a:lnTo>
                    <a:lnTo>
                      <a:pt x="223" y="1912"/>
                    </a:lnTo>
                    <a:lnTo>
                      <a:pt x="272" y="1908"/>
                    </a:lnTo>
                    <a:lnTo>
                      <a:pt x="286" y="1907"/>
                    </a:lnTo>
                    <a:lnTo>
                      <a:pt x="284" y="1905"/>
                    </a:lnTo>
                    <a:lnTo>
                      <a:pt x="284" y="1903"/>
                    </a:lnTo>
                    <a:lnTo>
                      <a:pt x="282" y="1903"/>
                    </a:lnTo>
                    <a:lnTo>
                      <a:pt x="282" y="1901"/>
                    </a:lnTo>
                    <a:lnTo>
                      <a:pt x="281" y="1901"/>
                    </a:lnTo>
                    <a:lnTo>
                      <a:pt x="281" y="1899"/>
                    </a:lnTo>
                    <a:lnTo>
                      <a:pt x="279" y="1899"/>
                    </a:lnTo>
                    <a:lnTo>
                      <a:pt x="270" y="1899"/>
                    </a:lnTo>
                    <a:lnTo>
                      <a:pt x="222" y="1903"/>
                    </a:lnTo>
                    <a:lnTo>
                      <a:pt x="173" y="1905"/>
                    </a:lnTo>
                    <a:lnTo>
                      <a:pt x="125" y="1903"/>
                    </a:lnTo>
                    <a:lnTo>
                      <a:pt x="77" y="1899"/>
                    </a:lnTo>
                    <a:lnTo>
                      <a:pt x="29" y="1894"/>
                    </a:lnTo>
                    <a:lnTo>
                      <a:pt x="0" y="1889"/>
                    </a:lnTo>
                    <a:lnTo>
                      <a:pt x="0" y="1891"/>
                    </a:lnTo>
                    <a:lnTo>
                      <a:pt x="0" y="1892"/>
                    </a:lnTo>
                    <a:lnTo>
                      <a:pt x="2" y="1894"/>
                    </a:lnTo>
                    <a:lnTo>
                      <a:pt x="2" y="1896"/>
                    </a:lnTo>
                    <a:lnTo>
                      <a:pt x="2" y="1898"/>
                    </a:lnTo>
                    <a:lnTo>
                      <a:pt x="4" y="1898"/>
                    </a:lnTo>
                    <a:close/>
                  </a:path>
                </a:pathLst>
              </a:custGeom>
              <a:solidFill>
                <a:srgbClr val="27A8FF"/>
              </a:solidFill>
              <a:ln w="9525">
                <a:noFill/>
                <a:round/>
                <a:headEnd/>
                <a:tailEnd/>
              </a:ln>
            </p:spPr>
            <p:txBody>
              <a:bodyPr/>
              <a:lstStyle/>
              <a:p>
                <a:endParaRPr lang="en-US"/>
              </a:p>
            </p:txBody>
          </p:sp>
          <p:sp>
            <p:nvSpPr>
              <p:cNvPr id="30278" name="Freeform 855"/>
              <p:cNvSpPr>
                <a:spLocks noEditPoints="1"/>
              </p:cNvSpPr>
              <p:nvPr/>
            </p:nvSpPr>
            <p:spPr bwMode="auto">
              <a:xfrm>
                <a:off x="2313" y="1146"/>
                <a:ext cx="347" cy="1903"/>
              </a:xfrm>
              <a:custGeom>
                <a:avLst/>
                <a:gdLst>
                  <a:gd name="T0" fmla="*/ 347 w 347"/>
                  <a:gd name="T1" fmla="*/ 11 h 1903"/>
                  <a:gd name="T2" fmla="*/ 320 w 347"/>
                  <a:gd name="T3" fmla="*/ 6 h 1903"/>
                  <a:gd name="T4" fmla="*/ 274 w 347"/>
                  <a:gd name="T5" fmla="*/ 0 h 1903"/>
                  <a:gd name="T6" fmla="*/ 261 w 347"/>
                  <a:gd name="T7" fmla="*/ 0 h 1903"/>
                  <a:gd name="T8" fmla="*/ 261 w 347"/>
                  <a:gd name="T9" fmla="*/ 0 h 1903"/>
                  <a:gd name="T10" fmla="*/ 261 w 347"/>
                  <a:gd name="T11" fmla="*/ 2 h 1903"/>
                  <a:gd name="T12" fmla="*/ 259 w 347"/>
                  <a:gd name="T13" fmla="*/ 2 h 1903"/>
                  <a:gd name="T14" fmla="*/ 259 w 347"/>
                  <a:gd name="T15" fmla="*/ 4 h 1903"/>
                  <a:gd name="T16" fmla="*/ 259 w 347"/>
                  <a:gd name="T17" fmla="*/ 4 h 1903"/>
                  <a:gd name="T18" fmla="*/ 258 w 347"/>
                  <a:gd name="T19" fmla="*/ 6 h 1903"/>
                  <a:gd name="T20" fmla="*/ 258 w 347"/>
                  <a:gd name="T21" fmla="*/ 7 h 1903"/>
                  <a:gd name="T22" fmla="*/ 258 w 347"/>
                  <a:gd name="T23" fmla="*/ 7 h 1903"/>
                  <a:gd name="T24" fmla="*/ 272 w 347"/>
                  <a:gd name="T25" fmla="*/ 9 h 1903"/>
                  <a:gd name="T26" fmla="*/ 320 w 347"/>
                  <a:gd name="T27" fmla="*/ 14 h 1903"/>
                  <a:gd name="T28" fmla="*/ 343 w 347"/>
                  <a:gd name="T29" fmla="*/ 20 h 1903"/>
                  <a:gd name="T30" fmla="*/ 343 w 347"/>
                  <a:gd name="T31" fmla="*/ 18 h 1903"/>
                  <a:gd name="T32" fmla="*/ 345 w 347"/>
                  <a:gd name="T33" fmla="*/ 18 h 1903"/>
                  <a:gd name="T34" fmla="*/ 345 w 347"/>
                  <a:gd name="T35" fmla="*/ 16 h 1903"/>
                  <a:gd name="T36" fmla="*/ 345 w 347"/>
                  <a:gd name="T37" fmla="*/ 14 h 1903"/>
                  <a:gd name="T38" fmla="*/ 345 w 347"/>
                  <a:gd name="T39" fmla="*/ 14 h 1903"/>
                  <a:gd name="T40" fmla="*/ 347 w 347"/>
                  <a:gd name="T41" fmla="*/ 13 h 1903"/>
                  <a:gd name="T42" fmla="*/ 347 w 347"/>
                  <a:gd name="T43" fmla="*/ 13 h 1903"/>
                  <a:gd name="T44" fmla="*/ 347 w 347"/>
                  <a:gd name="T45" fmla="*/ 11 h 1903"/>
                  <a:gd name="T46" fmla="*/ 4 w 347"/>
                  <a:gd name="T47" fmla="*/ 1889 h 1903"/>
                  <a:gd name="T48" fmla="*/ 31 w 347"/>
                  <a:gd name="T49" fmla="*/ 1893 h 1903"/>
                  <a:gd name="T50" fmla="*/ 79 w 347"/>
                  <a:gd name="T51" fmla="*/ 1900 h 1903"/>
                  <a:gd name="T52" fmla="*/ 127 w 347"/>
                  <a:gd name="T53" fmla="*/ 1903 h 1903"/>
                  <a:gd name="T54" fmla="*/ 175 w 347"/>
                  <a:gd name="T55" fmla="*/ 1903 h 1903"/>
                  <a:gd name="T56" fmla="*/ 225 w 347"/>
                  <a:gd name="T57" fmla="*/ 1903 h 1903"/>
                  <a:gd name="T58" fmla="*/ 274 w 347"/>
                  <a:gd name="T59" fmla="*/ 1900 h 1903"/>
                  <a:gd name="T60" fmla="*/ 284 w 347"/>
                  <a:gd name="T61" fmla="*/ 1898 h 1903"/>
                  <a:gd name="T62" fmla="*/ 284 w 347"/>
                  <a:gd name="T63" fmla="*/ 1896 h 1903"/>
                  <a:gd name="T64" fmla="*/ 283 w 347"/>
                  <a:gd name="T65" fmla="*/ 1896 h 1903"/>
                  <a:gd name="T66" fmla="*/ 283 w 347"/>
                  <a:gd name="T67" fmla="*/ 1894 h 1903"/>
                  <a:gd name="T68" fmla="*/ 281 w 347"/>
                  <a:gd name="T69" fmla="*/ 1894 h 1903"/>
                  <a:gd name="T70" fmla="*/ 281 w 347"/>
                  <a:gd name="T71" fmla="*/ 1893 h 1903"/>
                  <a:gd name="T72" fmla="*/ 279 w 347"/>
                  <a:gd name="T73" fmla="*/ 1893 h 1903"/>
                  <a:gd name="T74" fmla="*/ 279 w 347"/>
                  <a:gd name="T75" fmla="*/ 1891 h 1903"/>
                  <a:gd name="T76" fmla="*/ 277 w 347"/>
                  <a:gd name="T77" fmla="*/ 1889 h 1903"/>
                  <a:gd name="T78" fmla="*/ 272 w 347"/>
                  <a:gd name="T79" fmla="*/ 1891 h 1903"/>
                  <a:gd name="T80" fmla="*/ 224 w 347"/>
                  <a:gd name="T81" fmla="*/ 1894 h 1903"/>
                  <a:gd name="T82" fmla="*/ 175 w 347"/>
                  <a:gd name="T83" fmla="*/ 1896 h 1903"/>
                  <a:gd name="T84" fmla="*/ 127 w 347"/>
                  <a:gd name="T85" fmla="*/ 1894 h 1903"/>
                  <a:gd name="T86" fmla="*/ 79 w 347"/>
                  <a:gd name="T87" fmla="*/ 1891 h 1903"/>
                  <a:gd name="T88" fmla="*/ 32 w 347"/>
                  <a:gd name="T89" fmla="*/ 1884 h 1903"/>
                  <a:gd name="T90" fmla="*/ 0 w 347"/>
                  <a:gd name="T91" fmla="*/ 1878 h 1903"/>
                  <a:gd name="T92" fmla="*/ 0 w 347"/>
                  <a:gd name="T93" fmla="*/ 1880 h 1903"/>
                  <a:gd name="T94" fmla="*/ 0 w 347"/>
                  <a:gd name="T95" fmla="*/ 1882 h 1903"/>
                  <a:gd name="T96" fmla="*/ 0 w 347"/>
                  <a:gd name="T97" fmla="*/ 1882 h 1903"/>
                  <a:gd name="T98" fmla="*/ 2 w 347"/>
                  <a:gd name="T99" fmla="*/ 1884 h 1903"/>
                  <a:gd name="T100" fmla="*/ 2 w 347"/>
                  <a:gd name="T101" fmla="*/ 1886 h 1903"/>
                  <a:gd name="T102" fmla="*/ 2 w 347"/>
                  <a:gd name="T103" fmla="*/ 1886 h 1903"/>
                  <a:gd name="T104" fmla="*/ 2 w 347"/>
                  <a:gd name="T105" fmla="*/ 1887 h 1903"/>
                  <a:gd name="T106" fmla="*/ 4 w 347"/>
                  <a:gd name="T107" fmla="*/ 1889 h 190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7"/>
                  <a:gd name="T163" fmla="*/ 0 h 1903"/>
                  <a:gd name="T164" fmla="*/ 347 w 347"/>
                  <a:gd name="T165" fmla="*/ 1903 h 190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7" h="1903">
                    <a:moveTo>
                      <a:pt x="347" y="11"/>
                    </a:moveTo>
                    <a:lnTo>
                      <a:pt x="320" y="6"/>
                    </a:lnTo>
                    <a:lnTo>
                      <a:pt x="274" y="0"/>
                    </a:lnTo>
                    <a:lnTo>
                      <a:pt x="261" y="0"/>
                    </a:lnTo>
                    <a:lnTo>
                      <a:pt x="261" y="2"/>
                    </a:lnTo>
                    <a:lnTo>
                      <a:pt x="259" y="2"/>
                    </a:lnTo>
                    <a:lnTo>
                      <a:pt x="259" y="4"/>
                    </a:lnTo>
                    <a:lnTo>
                      <a:pt x="258" y="6"/>
                    </a:lnTo>
                    <a:lnTo>
                      <a:pt x="258" y="7"/>
                    </a:lnTo>
                    <a:lnTo>
                      <a:pt x="272" y="9"/>
                    </a:lnTo>
                    <a:lnTo>
                      <a:pt x="320" y="14"/>
                    </a:lnTo>
                    <a:lnTo>
                      <a:pt x="343" y="20"/>
                    </a:lnTo>
                    <a:lnTo>
                      <a:pt x="343" y="18"/>
                    </a:lnTo>
                    <a:lnTo>
                      <a:pt x="345" y="18"/>
                    </a:lnTo>
                    <a:lnTo>
                      <a:pt x="345" y="16"/>
                    </a:lnTo>
                    <a:lnTo>
                      <a:pt x="345" y="14"/>
                    </a:lnTo>
                    <a:lnTo>
                      <a:pt x="347" y="13"/>
                    </a:lnTo>
                    <a:lnTo>
                      <a:pt x="347" y="11"/>
                    </a:lnTo>
                    <a:close/>
                    <a:moveTo>
                      <a:pt x="4" y="1889"/>
                    </a:moveTo>
                    <a:lnTo>
                      <a:pt x="31" y="1893"/>
                    </a:lnTo>
                    <a:lnTo>
                      <a:pt x="79" y="1900"/>
                    </a:lnTo>
                    <a:lnTo>
                      <a:pt x="127" y="1903"/>
                    </a:lnTo>
                    <a:lnTo>
                      <a:pt x="175" y="1903"/>
                    </a:lnTo>
                    <a:lnTo>
                      <a:pt x="225" y="1903"/>
                    </a:lnTo>
                    <a:lnTo>
                      <a:pt x="274" y="1900"/>
                    </a:lnTo>
                    <a:lnTo>
                      <a:pt x="284" y="1898"/>
                    </a:lnTo>
                    <a:lnTo>
                      <a:pt x="284" y="1896"/>
                    </a:lnTo>
                    <a:lnTo>
                      <a:pt x="283" y="1896"/>
                    </a:lnTo>
                    <a:lnTo>
                      <a:pt x="283" y="1894"/>
                    </a:lnTo>
                    <a:lnTo>
                      <a:pt x="281" y="1894"/>
                    </a:lnTo>
                    <a:lnTo>
                      <a:pt x="281" y="1893"/>
                    </a:lnTo>
                    <a:lnTo>
                      <a:pt x="279" y="1893"/>
                    </a:lnTo>
                    <a:lnTo>
                      <a:pt x="279" y="1891"/>
                    </a:lnTo>
                    <a:lnTo>
                      <a:pt x="277" y="1889"/>
                    </a:lnTo>
                    <a:lnTo>
                      <a:pt x="272" y="1891"/>
                    </a:lnTo>
                    <a:lnTo>
                      <a:pt x="224" y="1894"/>
                    </a:lnTo>
                    <a:lnTo>
                      <a:pt x="175" y="1896"/>
                    </a:lnTo>
                    <a:lnTo>
                      <a:pt x="127" y="1894"/>
                    </a:lnTo>
                    <a:lnTo>
                      <a:pt x="79" y="1891"/>
                    </a:lnTo>
                    <a:lnTo>
                      <a:pt x="32" y="1884"/>
                    </a:lnTo>
                    <a:lnTo>
                      <a:pt x="0" y="1878"/>
                    </a:lnTo>
                    <a:lnTo>
                      <a:pt x="0" y="1880"/>
                    </a:lnTo>
                    <a:lnTo>
                      <a:pt x="0" y="1882"/>
                    </a:lnTo>
                    <a:lnTo>
                      <a:pt x="2" y="1884"/>
                    </a:lnTo>
                    <a:lnTo>
                      <a:pt x="2" y="1886"/>
                    </a:lnTo>
                    <a:lnTo>
                      <a:pt x="2" y="1887"/>
                    </a:lnTo>
                    <a:lnTo>
                      <a:pt x="4" y="1889"/>
                    </a:lnTo>
                    <a:close/>
                  </a:path>
                </a:pathLst>
              </a:custGeom>
              <a:solidFill>
                <a:srgbClr val="28A9FF"/>
              </a:solidFill>
              <a:ln w="9525">
                <a:noFill/>
                <a:round/>
                <a:headEnd/>
                <a:tailEnd/>
              </a:ln>
            </p:spPr>
            <p:txBody>
              <a:bodyPr/>
              <a:lstStyle/>
              <a:p>
                <a:endParaRPr lang="en-US"/>
              </a:p>
            </p:txBody>
          </p:sp>
          <p:sp>
            <p:nvSpPr>
              <p:cNvPr id="30279" name="Freeform 856"/>
              <p:cNvSpPr>
                <a:spLocks noEditPoints="1"/>
              </p:cNvSpPr>
              <p:nvPr/>
            </p:nvSpPr>
            <p:spPr bwMode="auto">
              <a:xfrm>
                <a:off x="2311" y="1150"/>
                <a:ext cx="347" cy="1896"/>
              </a:xfrm>
              <a:custGeom>
                <a:avLst/>
                <a:gdLst>
                  <a:gd name="T0" fmla="*/ 347 w 347"/>
                  <a:gd name="T1" fmla="*/ 10 h 1896"/>
                  <a:gd name="T2" fmla="*/ 322 w 347"/>
                  <a:gd name="T3" fmla="*/ 7 h 1896"/>
                  <a:gd name="T4" fmla="*/ 274 w 347"/>
                  <a:gd name="T5" fmla="*/ 0 h 1896"/>
                  <a:gd name="T6" fmla="*/ 261 w 347"/>
                  <a:gd name="T7" fmla="*/ 0 h 1896"/>
                  <a:gd name="T8" fmla="*/ 261 w 347"/>
                  <a:gd name="T9" fmla="*/ 0 h 1896"/>
                  <a:gd name="T10" fmla="*/ 260 w 347"/>
                  <a:gd name="T11" fmla="*/ 2 h 1896"/>
                  <a:gd name="T12" fmla="*/ 260 w 347"/>
                  <a:gd name="T13" fmla="*/ 3 h 1896"/>
                  <a:gd name="T14" fmla="*/ 260 w 347"/>
                  <a:gd name="T15" fmla="*/ 3 h 1896"/>
                  <a:gd name="T16" fmla="*/ 258 w 347"/>
                  <a:gd name="T17" fmla="*/ 5 h 1896"/>
                  <a:gd name="T18" fmla="*/ 258 w 347"/>
                  <a:gd name="T19" fmla="*/ 5 h 1896"/>
                  <a:gd name="T20" fmla="*/ 258 w 347"/>
                  <a:gd name="T21" fmla="*/ 7 h 1896"/>
                  <a:gd name="T22" fmla="*/ 256 w 347"/>
                  <a:gd name="T23" fmla="*/ 9 h 1896"/>
                  <a:gd name="T24" fmla="*/ 274 w 347"/>
                  <a:gd name="T25" fmla="*/ 9 h 1896"/>
                  <a:gd name="T26" fmla="*/ 320 w 347"/>
                  <a:gd name="T27" fmla="*/ 16 h 1896"/>
                  <a:gd name="T28" fmla="*/ 344 w 347"/>
                  <a:gd name="T29" fmla="*/ 19 h 1896"/>
                  <a:gd name="T30" fmla="*/ 344 w 347"/>
                  <a:gd name="T31" fmla="*/ 18 h 1896"/>
                  <a:gd name="T32" fmla="*/ 345 w 347"/>
                  <a:gd name="T33" fmla="*/ 18 h 1896"/>
                  <a:gd name="T34" fmla="*/ 345 w 347"/>
                  <a:gd name="T35" fmla="*/ 16 h 1896"/>
                  <a:gd name="T36" fmla="*/ 345 w 347"/>
                  <a:gd name="T37" fmla="*/ 16 h 1896"/>
                  <a:gd name="T38" fmla="*/ 345 w 347"/>
                  <a:gd name="T39" fmla="*/ 14 h 1896"/>
                  <a:gd name="T40" fmla="*/ 347 w 347"/>
                  <a:gd name="T41" fmla="*/ 14 h 1896"/>
                  <a:gd name="T42" fmla="*/ 347 w 347"/>
                  <a:gd name="T43" fmla="*/ 12 h 1896"/>
                  <a:gd name="T44" fmla="*/ 347 w 347"/>
                  <a:gd name="T45" fmla="*/ 10 h 1896"/>
                  <a:gd name="T46" fmla="*/ 4 w 347"/>
                  <a:gd name="T47" fmla="*/ 1880 h 1896"/>
                  <a:gd name="T48" fmla="*/ 33 w 347"/>
                  <a:gd name="T49" fmla="*/ 1885 h 1896"/>
                  <a:gd name="T50" fmla="*/ 81 w 347"/>
                  <a:gd name="T51" fmla="*/ 1890 h 1896"/>
                  <a:gd name="T52" fmla="*/ 129 w 347"/>
                  <a:gd name="T53" fmla="*/ 1894 h 1896"/>
                  <a:gd name="T54" fmla="*/ 177 w 347"/>
                  <a:gd name="T55" fmla="*/ 1896 h 1896"/>
                  <a:gd name="T56" fmla="*/ 226 w 347"/>
                  <a:gd name="T57" fmla="*/ 1894 h 1896"/>
                  <a:gd name="T58" fmla="*/ 274 w 347"/>
                  <a:gd name="T59" fmla="*/ 1890 h 1896"/>
                  <a:gd name="T60" fmla="*/ 283 w 347"/>
                  <a:gd name="T61" fmla="*/ 1890 h 1896"/>
                  <a:gd name="T62" fmla="*/ 283 w 347"/>
                  <a:gd name="T63" fmla="*/ 1889 h 1896"/>
                  <a:gd name="T64" fmla="*/ 281 w 347"/>
                  <a:gd name="T65" fmla="*/ 1889 h 1896"/>
                  <a:gd name="T66" fmla="*/ 281 w 347"/>
                  <a:gd name="T67" fmla="*/ 1887 h 1896"/>
                  <a:gd name="T68" fmla="*/ 279 w 347"/>
                  <a:gd name="T69" fmla="*/ 1885 h 1896"/>
                  <a:gd name="T70" fmla="*/ 279 w 347"/>
                  <a:gd name="T71" fmla="*/ 1885 h 1896"/>
                  <a:gd name="T72" fmla="*/ 277 w 347"/>
                  <a:gd name="T73" fmla="*/ 1883 h 1896"/>
                  <a:gd name="T74" fmla="*/ 277 w 347"/>
                  <a:gd name="T75" fmla="*/ 1883 h 1896"/>
                  <a:gd name="T76" fmla="*/ 276 w 347"/>
                  <a:gd name="T77" fmla="*/ 1882 h 1896"/>
                  <a:gd name="T78" fmla="*/ 274 w 347"/>
                  <a:gd name="T79" fmla="*/ 1882 h 1896"/>
                  <a:gd name="T80" fmla="*/ 226 w 347"/>
                  <a:gd name="T81" fmla="*/ 1885 h 1896"/>
                  <a:gd name="T82" fmla="*/ 177 w 347"/>
                  <a:gd name="T83" fmla="*/ 1887 h 1896"/>
                  <a:gd name="T84" fmla="*/ 129 w 347"/>
                  <a:gd name="T85" fmla="*/ 1885 h 1896"/>
                  <a:gd name="T86" fmla="*/ 81 w 347"/>
                  <a:gd name="T87" fmla="*/ 1882 h 1896"/>
                  <a:gd name="T88" fmla="*/ 34 w 347"/>
                  <a:gd name="T89" fmla="*/ 1876 h 1896"/>
                  <a:gd name="T90" fmla="*/ 0 w 347"/>
                  <a:gd name="T91" fmla="*/ 1871 h 1896"/>
                  <a:gd name="T92" fmla="*/ 0 w 347"/>
                  <a:gd name="T93" fmla="*/ 1871 h 1896"/>
                  <a:gd name="T94" fmla="*/ 0 w 347"/>
                  <a:gd name="T95" fmla="*/ 1873 h 1896"/>
                  <a:gd name="T96" fmla="*/ 0 w 347"/>
                  <a:gd name="T97" fmla="*/ 1874 h 1896"/>
                  <a:gd name="T98" fmla="*/ 2 w 347"/>
                  <a:gd name="T99" fmla="*/ 1874 h 1896"/>
                  <a:gd name="T100" fmla="*/ 2 w 347"/>
                  <a:gd name="T101" fmla="*/ 1876 h 1896"/>
                  <a:gd name="T102" fmla="*/ 2 w 347"/>
                  <a:gd name="T103" fmla="*/ 1878 h 1896"/>
                  <a:gd name="T104" fmla="*/ 2 w 347"/>
                  <a:gd name="T105" fmla="*/ 1878 h 1896"/>
                  <a:gd name="T106" fmla="*/ 4 w 347"/>
                  <a:gd name="T107" fmla="*/ 1880 h 189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7"/>
                  <a:gd name="T163" fmla="*/ 0 h 1896"/>
                  <a:gd name="T164" fmla="*/ 347 w 347"/>
                  <a:gd name="T165" fmla="*/ 1896 h 189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7" h="1896">
                    <a:moveTo>
                      <a:pt x="347" y="10"/>
                    </a:moveTo>
                    <a:lnTo>
                      <a:pt x="322" y="7"/>
                    </a:lnTo>
                    <a:lnTo>
                      <a:pt x="274" y="0"/>
                    </a:lnTo>
                    <a:lnTo>
                      <a:pt x="261" y="0"/>
                    </a:lnTo>
                    <a:lnTo>
                      <a:pt x="260" y="2"/>
                    </a:lnTo>
                    <a:lnTo>
                      <a:pt x="260" y="3"/>
                    </a:lnTo>
                    <a:lnTo>
                      <a:pt x="258" y="5"/>
                    </a:lnTo>
                    <a:lnTo>
                      <a:pt x="258" y="7"/>
                    </a:lnTo>
                    <a:lnTo>
                      <a:pt x="256" y="9"/>
                    </a:lnTo>
                    <a:lnTo>
                      <a:pt x="274" y="9"/>
                    </a:lnTo>
                    <a:lnTo>
                      <a:pt x="320" y="16"/>
                    </a:lnTo>
                    <a:lnTo>
                      <a:pt x="344" y="19"/>
                    </a:lnTo>
                    <a:lnTo>
                      <a:pt x="344" y="18"/>
                    </a:lnTo>
                    <a:lnTo>
                      <a:pt x="345" y="18"/>
                    </a:lnTo>
                    <a:lnTo>
                      <a:pt x="345" y="16"/>
                    </a:lnTo>
                    <a:lnTo>
                      <a:pt x="345" y="14"/>
                    </a:lnTo>
                    <a:lnTo>
                      <a:pt x="347" y="14"/>
                    </a:lnTo>
                    <a:lnTo>
                      <a:pt x="347" y="12"/>
                    </a:lnTo>
                    <a:lnTo>
                      <a:pt x="347" y="10"/>
                    </a:lnTo>
                    <a:close/>
                    <a:moveTo>
                      <a:pt x="4" y="1880"/>
                    </a:moveTo>
                    <a:lnTo>
                      <a:pt x="33" y="1885"/>
                    </a:lnTo>
                    <a:lnTo>
                      <a:pt x="81" y="1890"/>
                    </a:lnTo>
                    <a:lnTo>
                      <a:pt x="129" y="1894"/>
                    </a:lnTo>
                    <a:lnTo>
                      <a:pt x="177" y="1896"/>
                    </a:lnTo>
                    <a:lnTo>
                      <a:pt x="226" y="1894"/>
                    </a:lnTo>
                    <a:lnTo>
                      <a:pt x="274" y="1890"/>
                    </a:lnTo>
                    <a:lnTo>
                      <a:pt x="283" y="1890"/>
                    </a:lnTo>
                    <a:lnTo>
                      <a:pt x="283" y="1889"/>
                    </a:lnTo>
                    <a:lnTo>
                      <a:pt x="281" y="1889"/>
                    </a:lnTo>
                    <a:lnTo>
                      <a:pt x="281" y="1887"/>
                    </a:lnTo>
                    <a:lnTo>
                      <a:pt x="279" y="1885"/>
                    </a:lnTo>
                    <a:lnTo>
                      <a:pt x="277" y="1883"/>
                    </a:lnTo>
                    <a:lnTo>
                      <a:pt x="276" y="1882"/>
                    </a:lnTo>
                    <a:lnTo>
                      <a:pt x="274" y="1882"/>
                    </a:lnTo>
                    <a:lnTo>
                      <a:pt x="226" y="1885"/>
                    </a:lnTo>
                    <a:lnTo>
                      <a:pt x="177" y="1887"/>
                    </a:lnTo>
                    <a:lnTo>
                      <a:pt x="129" y="1885"/>
                    </a:lnTo>
                    <a:lnTo>
                      <a:pt x="81" y="1882"/>
                    </a:lnTo>
                    <a:lnTo>
                      <a:pt x="34" y="1876"/>
                    </a:lnTo>
                    <a:lnTo>
                      <a:pt x="0" y="1871"/>
                    </a:lnTo>
                    <a:lnTo>
                      <a:pt x="0" y="1873"/>
                    </a:lnTo>
                    <a:lnTo>
                      <a:pt x="0" y="1874"/>
                    </a:lnTo>
                    <a:lnTo>
                      <a:pt x="2" y="1874"/>
                    </a:lnTo>
                    <a:lnTo>
                      <a:pt x="2" y="1876"/>
                    </a:lnTo>
                    <a:lnTo>
                      <a:pt x="2" y="1878"/>
                    </a:lnTo>
                    <a:lnTo>
                      <a:pt x="4" y="1880"/>
                    </a:lnTo>
                    <a:close/>
                  </a:path>
                </a:pathLst>
              </a:custGeom>
              <a:solidFill>
                <a:srgbClr val="29A9FF"/>
              </a:solidFill>
              <a:ln w="9525">
                <a:noFill/>
                <a:round/>
                <a:headEnd/>
                <a:tailEnd/>
              </a:ln>
            </p:spPr>
            <p:txBody>
              <a:bodyPr/>
              <a:lstStyle/>
              <a:p>
                <a:endParaRPr lang="en-US"/>
              </a:p>
            </p:txBody>
          </p:sp>
          <p:sp>
            <p:nvSpPr>
              <p:cNvPr id="30280" name="Freeform 857"/>
              <p:cNvSpPr>
                <a:spLocks noEditPoints="1"/>
              </p:cNvSpPr>
              <p:nvPr/>
            </p:nvSpPr>
            <p:spPr bwMode="auto">
              <a:xfrm>
                <a:off x="2310" y="1153"/>
                <a:ext cx="346" cy="1889"/>
              </a:xfrm>
              <a:custGeom>
                <a:avLst/>
                <a:gdLst>
                  <a:gd name="T0" fmla="*/ 346 w 346"/>
                  <a:gd name="T1" fmla="*/ 13 h 1889"/>
                  <a:gd name="T2" fmla="*/ 323 w 346"/>
                  <a:gd name="T3" fmla="*/ 7 h 1889"/>
                  <a:gd name="T4" fmla="*/ 275 w 346"/>
                  <a:gd name="T5" fmla="*/ 2 h 1889"/>
                  <a:gd name="T6" fmla="*/ 261 w 346"/>
                  <a:gd name="T7" fmla="*/ 0 h 1889"/>
                  <a:gd name="T8" fmla="*/ 259 w 346"/>
                  <a:gd name="T9" fmla="*/ 2 h 1889"/>
                  <a:gd name="T10" fmla="*/ 259 w 346"/>
                  <a:gd name="T11" fmla="*/ 2 h 1889"/>
                  <a:gd name="T12" fmla="*/ 259 w 346"/>
                  <a:gd name="T13" fmla="*/ 4 h 1889"/>
                  <a:gd name="T14" fmla="*/ 257 w 346"/>
                  <a:gd name="T15" fmla="*/ 6 h 1889"/>
                  <a:gd name="T16" fmla="*/ 257 w 346"/>
                  <a:gd name="T17" fmla="*/ 6 h 1889"/>
                  <a:gd name="T18" fmla="*/ 257 w 346"/>
                  <a:gd name="T19" fmla="*/ 7 h 1889"/>
                  <a:gd name="T20" fmla="*/ 255 w 346"/>
                  <a:gd name="T21" fmla="*/ 7 h 1889"/>
                  <a:gd name="T22" fmla="*/ 255 w 346"/>
                  <a:gd name="T23" fmla="*/ 9 h 1889"/>
                  <a:gd name="T24" fmla="*/ 275 w 346"/>
                  <a:gd name="T25" fmla="*/ 11 h 1889"/>
                  <a:gd name="T26" fmla="*/ 321 w 346"/>
                  <a:gd name="T27" fmla="*/ 16 h 1889"/>
                  <a:gd name="T28" fmla="*/ 343 w 346"/>
                  <a:gd name="T29" fmla="*/ 20 h 1889"/>
                  <a:gd name="T30" fmla="*/ 345 w 346"/>
                  <a:gd name="T31" fmla="*/ 20 h 1889"/>
                  <a:gd name="T32" fmla="*/ 345 w 346"/>
                  <a:gd name="T33" fmla="*/ 18 h 1889"/>
                  <a:gd name="T34" fmla="*/ 345 w 346"/>
                  <a:gd name="T35" fmla="*/ 18 h 1889"/>
                  <a:gd name="T36" fmla="*/ 345 w 346"/>
                  <a:gd name="T37" fmla="*/ 16 h 1889"/>
                  <a:gd name="T38" fmla="*/ 345 w 346"/>
                  <a:gd name="T39" fmla="*/ 15 h 1889"/>
                  <a:gd name="T40" fmla="*/ 346 w 346"/>
                  <a:gd name="T41" fmla="*/ 15 h 1889"/>
                  <a:gd name="T42" fmla="*/ 346 w 346"/>
                  <a:gd name="T43" fmla="*/ 13 h 1889"/>
                  <a:gd name="T44" fmla="*/ 346 w 346"/>
                  <a:gd name="T45" fmla="*/ 13 h 1889"/>
                  <a:gd name="T46" fmla="*/ 3 w 346"/>
                  <a:gd name="T47" fmla="*/ 1871 h 1889"/>
                  <a:gd name="T48" fmla="*/ 35 w 346"/>
                  <a:gd name="T49" fmla="*/ 1877 h 1889"/>
                  <a:gd name="T50" fmla="*/ 82 w 346"/>
                  <a:gd name="T51" fmla="*/ 1884 h 1889"/>
                  <a:gd name="T52" fmla="*/ 130 w 346"/>
                  <a:gd name="T53" fmla="*/ 1887 h 1889"/>
                  <a:gd name="T54" fmla="*/ 178 w 346"/>
                  <a:gd name="T55" fmla="*/ 1889 h 1889"/>
                  <a:gd name="T56" fmla="*/ 227 w 346"/>
                  <a:gd name="T57" fmla="*/ 1887 h 1889"/>
                  <a:gd name="T58" fmla="*/ 275 w 346"/>
                  <a:gd name="T59" fmla="*/ 1884 h 1889"/>
                  <a:gd name="T60" fmla="*/ 280 w 346"/>
                  <a:gd name="T61" fmla="*/ 1882 h 1889"/>
                  <a:gd name="T62" fmla="*/ 280 w 346"/>
                  <a:gd name="T63" fmla="*/ 1882 h 1889"/>
                  <a:gd name="T64" fmla="*/ 278 w 346"/>
                  <a:gd name="T65" fmla="*/ 1880 h 1889"/>
                  <a:gd name="T66" fmla="*/ 278 w 346"/>
                  <a:gd name="T67" fmla="*/ 1880 h 1889"/>
                  <a:gd name="T68" fmla="*/ 277 w 346"/>
                  <a:gd name="T69" fmla="*/ 1879 h 1889"/>
                  <a:gd name="T70" fmla="*/ 277 w 346"/>
                  <a:gd name="T71" fmla="*/ 1879 h 1889"/>
                  <a:gd name="T72" fmla="*/ 275 w 346"/>
                  <a:gd name="T73" fmla="*/ 1877 h 1889"/>
                  <a:gd name="T74" fmla="*/ 275 w 346"/>
                  <a:gd name="T75" fmla="*/ 1875 h 1889"/>
                  <a:gd name="T76" fmla="*/ 273 w 346"/>
                  <a:gd name="T77" fmla="*/ 1875 h 1889"/>
                  <a:gd name="T78" fmla="*/ 227 w 346"/>
                  <a:gd name="T79" fmla="*/ 1879 h 1889"/>
                  <a:gd name="T80" fmla="*/ 178 w 346"/>
                  <a:gd name="T81" fmla="*/ 1880 h 1889"/>
                  <a:gd name="T82" fmla="*/ 130 w 346"/>
                  <a:gd name="T83" fmla="*/ 1879 h 1889"/>
                  <a:gd name="T84" fmla="*/ 84 w 346"/>
                  <a:gd name="T85" fmla="*/ 1875 h 1889"/>
                  <a:gd name="T86" fmla="*/ 35 w 346"/>
                  <a:gd name="T87" fmla="*/ 1870 h 1889"/>
                  <a:gd name="T88" fmla="*/ 0 w 346"/>
                  <a:gd name="T89" fmla="*/ 1862 h 1889"/>
                  <a:gd name="T90" fmla="*/ 0 w 346"/>
                  <a:gd name="T91" fmla="*/ 1864 h 1889"/>
                  <a:gd name="T92" fmla="*/ 0 w 346"/>
                  <a:gd name="T93" fmla="*/ 1864 h 1889"/>
                  <a:gd name="T94" fmla="*/ 0 w 346"/>
                  <a:gd name="T95" fmla="*/ 1866 h 1889"/>
                  <a:gd name="T96" fmla="*/ 1 w 346"/>
                  <a:gd name="T97" fmla="*/ 1868 h 1889"/>
                  <a:gd name="T98" fmla="*/ 1 w 346"/>
                  <a:gd name="T99" fmla="*/ 1868 h 1889"/>
                  <a:gd name="T100" fmla="*/ 1 w 346"/>
                  <a:gd name="T101" fmla="*/ 1870 h 1889"/>
                  <a:gd name="T102" fmla="*/ 1 w 346"/>
                  <a:gd name="T103" fmla="*/ 1871 h 1889"/>
                  <a:gd name="T104" fmla="*/ 3 w 346"/>
                  <a:gd name="T105" fmla="*/ 1871 h 1889"/>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46"/>
                  <a:gd name="T160" fmla="*/ 0 h 1889"/>
                  <a:gd name="T161" fmla="*/ 346 w 346"/>
                  <a:gd name="T162" fmla="*/ 1889 h 1889"/>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46" h="1889">
                    <a:moveTo>
                      <a:pt x="346" y="13"/>
                    </a:moveTo>
                    <a:lnTo>
                      <a:pt x="323" y="7"/>
                    </a:lnTo>
                    <a:lnTo>
                      <a:pt x="275" y="2"/>
                    </a:lnTo>
                    <a:lnTo>
                      <a:pt x="261" y="0"/>
                    </a:lnTo>
                    <a:lnTo>
                      <a:pt x="259" y="2"/>
                    </a:lnTo>
                    <a:lnTo>
                      <a:pt x="259" y="4"/>
                    </a:lnTo>
                    <a:lnTo>
                      <a:pt x="257" y="6"/>
                    </a:lnTo>
                    <a:lnTo>
                      <a:pt x="257" y="7"/>
                    </a:lnTo>
                    <a:lnTo>
                      <a:pt x="255" y="7"/>
                    </a:lnTo>
                    <a:lnTo>
                      <a:pt x="255" y="9"/>
                    </a:lnTo>
                    <a:lnTo>
                      <a:pt x="275" y="11"/>
                    </a:lnTo>
                    <a:lnTo>
                      <a:pt x="321" y="16"/>
                    </a:lnTo>
                    <a:lnTo>
                      <a:pt x="343" y="20"/>
                    </a:lnTo>
                    <a:lnTo>
                      <a:pt x="345" y="20"/>
                    </a:lnTo>
                    <a:lnTo>
                      <a:pt x="345" y="18"/>
                    </a:lnTo>
                    <a:lnTo>
                      <a:pt x="345" y="16"/>
                    </a:lnTo>
                    <a:lnTo>
                      <a:pt x="345" y="15"/>
                    </a:lnTo>
                    <a:lnTo>
                      <a:pt x="346" y="15"/>
                    </a:lnTo>
                    <a:lnTo>
                      <a:pt x="346" y="13"/>
                    </a:lnTo>
                    <a:close/>
                    <a:moveTo>
                      <a:pt x="3" y="1871"/>
                    </a:moveTo>
                    <a:lnTo>
                      <a:pt x="35" y="1877"/>
                    </a:lnTo>
                    <a:lnTo>
                      <a:pt x="82" y="1884"/>
                    </a:lnTo>
                    <a:lnTo>
                      <a:pt x="130" y="1887"/>
                    </a:lnTo>
                    <a:lnTo>
                      <a:pt x="178" y="1889"/>
                    </a:lnTo>
                    <a:lnTo>
                      <a:pt x="227" y="1887"/>
                    </a:lnTo>
                    <a:lnTo>
                      <a:pt x="275" y="1884"/>
                    </a:lnTo>
                    <a:lnTo>
                      <a:pt x="280" y="1882"/>
                    </a:lnTo>
                    <a:lnTo>
                      <a:pt x="278" y="1880"/>
                    </a:lnTo>
                    <a:lnTo>
                      <a:pt x="277" y="1879"/>
                    </a:lnTo>
                    <a:lnTo>
                      <a:pt x="275" y="1877"/>
                    </a:lnTo>
                    <a:lnTo>
                      <a:pt x="275" y="1875"/>
                    </a:lnTo>
                    <a:lnTo>
                      <a:pt x="273" y="1875"/>
                    </a:lnTo>
                    <a:lnTo>
                      <a:pt x="227" y="1879"/>
                    </a:lnTo>
                    <a:lnTo>
                      <a:pt x="178" y="1880"/>
                    </a:lnTo>
                    <a:lnTo>
                      <a:pt x="130" y="1879"/>
                    </a:lnTo>
                    <a:lnTo>
                      <a:pt x="84" y="1875"/>
                    </a:lnTo>
                    <a:lnTo>
                      <a:pt x="35" y="1870"/>
                    </a:lnTo>
                    <a:lnTo>
                      <a:pt x="0" y="1862"/>
                    </a:lnTo>
                    <a:lnTo>
                      <a:pt x="0" y="1864"/>
                    </a:lnTo>
                    <a:lnTo>
                      <a:pt x="0" y="1866"/>
                    </a:lnTo>
                    <a:lnTo>
                      <a:pt x="1" y="1868"/>
                    </a:lnTo>
                    <a:lnTo>
                      <a:pt x="1" y="1870"/>
                    </a:lnTo>
                    <a:lnTo>
                      <a:pt x="1" y="1871"/>
                    </a:lnTo>
                    <a:lnTo>
                      <a:pt x="3" y="1871"/>
                    </a:lnTo>
                    <a:close/>
                  </a:path>
                </a:pathLst>
              </a:custGeom>
              <a:solidFill>
                <a:srgbClr val="2AA9FF"/>
              </a:solidFill>
              <a:ln w="9525">
                <a:noFill/>
                <a:round/>
                <a:headEnd/>
                <a:tailEnd/>
              </a:ln>
            </p:spPr>
            <p:txBody>
              <a:bodyPr/>
              <a:lstStyle/>
              <a:p>
                <a:endParaRPr lang="en-US"/>
              </a:p>
            </p:txBody>
          </p:sp>
          <p:sp>
            <p:nvSpPr>
              <p:cNvPr id="30281" name="Freeform 858"/>
              <p:cNvSpPr>
                <a:spLocks noEditPoints="1"/>
              </p:cNvSpPr>
              <p:nvPr/>
            </p:nvSpPr>
            <p:spPr bwMode="auto">
              <a:xfrm>
                <a:off x="2308" y="1159"/>
                <a:ext cx="347" cy="1878"/>
              </a:xfrm>
              <a:custGeom>
                <a:avLst/>
                <a:gdLst>
                  <a:gd name="T0" fmla="*/ 347 w 347"/>
                  <a:gd name="T1" fmla="*/ 10 h 1878"/>
                  <a:gd name="T2" fmla="*/ 323 w 347"/>
                  <a:gd name="T3" fmla="*/ 7 h 1878"/>
                  <a:gd name="T4" fmla="*/ 277 w 347"/>
                  <a:gd name="T5" fmla="*/ 0 h 1878"/>
                  <a:gd name="T6" fmla="*/ 259 w 347"/>
                  <a:gd name="T7" fmla="*/ 0 h 1878"/>
                  <a:gd name="T8" fmla="*/ 259 w 347"/>
                  <a:gd name="T9" fmla="*/ 0 h 1878"/>
                  <a:gd name="T10" fmla="*/ 259 w 347"/>
                  <a:gd name="T11" fmla="*/ 1 h 1878"/>
                  <a:gd name="T12" fmla="*/ 257 w 347"/>
                  <a:gd name="T13" fmla="*/ 1 h 1878"/>
                  <a:gd name="T14" fmla="*/ 257 w 347"/>
                  <a:gd name="T15" fmla="*/ 3 h 1878"/>
                  <a:gd name="T16" fmla="*/ 257 w 347"/>
                  <a:gd name="T17" fmla="*/ 5 h 1878"/>
                  <a:gd name="T18" fmla="*/ 255 w 347"/>
                  <a:gd name="T19" fmla="*/ 5 h 1878"/>
                  <a:gd name="T20" fmla="*/ 255 w 347"/>
                  <a:gd name="T21" fmla="*/ 7 h 1878"/>
                  <a:gd name="T22" fmla="*/ 255 w 347"/>
                  <a:gd name="T23" fmla="*/ 7 h 1878"/>
                  <a:gd name="T24" fmla="*/ 275 w 347"/>
                  <a:gd name="T25" fmla="*/ 9 h 1878"/>
                  <a:gd name="T26" fmla="*/ 323 w 347"/>
                  <a:gd name="T27" fmla="*/ 16 h 1878"/>
                  <a:gd name="T28" fmla="*/ 343 w 347"/>
                  <a:gd name="T29" fmla="*/ 19 h 1878"/>
                  <a:gd name="T30" fmla="*/ 345 w 347"/>
                  <a:gd name="T31" fmla="*/ 18 h 1878"/>
                  <a:gd name="T32" fmla="*/ 345 w 347"/>
                  <a:gd name="T33" fmla="*/ 18 h 1878"/>
                  <a:gd name="T34" fmla="*/ 345 w 347"/>
                  <a:gd name="T35" fmla="*/ 16 h 1878"/>
                  <a:gd name="T36" fmla="*/ 345 w 347"/>
                  <a:gd name="T37" fmla="*/ 14 h 1878"/>
                  <a:gd name="T38" fmla="*/ 347 w 347"/>
                  <a:gd name="T39" fmla="*/ 14 h 1878"/>
                  <a:gd name="T40" fmla="*/ 347 w 347"/>
                  <a:gd name="T41" fmla="*/ 12 h 1878"/>
                  <a:gd name="T42" fmla="*/ 347 w 347"/>
                  <a:gd name="T43" fmla="*/ 12 h 1878"/>
                  <a:gd name="T44" fmla="*/ 347 w 347"/>
                  <a:gd name="T45" fmla="*/ 10 h 1878"/>
                  <a:gd name="T46" fmla="*/ 3 w 347"/>
                  <a:gd name="T47" fmla="*/ 1862 h 1878"/>
                  <a:gd name="T48" fmla="*/ 37 w 347"/>
                  <a:gd name="T49" fmla="*/ 1867 h 1878"/>
                  <a:gd name="T50" fmla="*/ 84 w 347"/>
                  <a:gd name="T51" fmla="*/ 1873 h 1878"/>
                  <a:gd name="T52" fmla="*/ 132 w 347"/>
                  <a:gd name="T53" fmla="*/ 1876 h 1878"/>
                  <a:gd name="T54" fmla="*/ 180 w 347"/>
                  <a:gd name="T55" fmla="*/ 1878 h 1878"/>
                  <a:gd name="T56" fmla="*/ 229 w 347"/>
                  <a:gd name="T57" fmla="*/ 1876 h 1878"/>
                  <a:gd name="T58" fmla="*/ 277 w 347"/>
                  <a:gd name="T59" fmla="*/ 1873 h 1878"/>
                  <a:gd name="T60" fmla="*/ 279 w 347"/>
                  <a:gd name="T61" fmla="*/ 1873 h 1878"/>
                  <a:gd name="T62" fmla="*/ 279 w 347"/>
                  <a:gd name="T63" fmla="*/ 1873 h 1878"/>
                  <a:gd name="T64" fmla="*/ 277 w 347"/>
                  <a:gd name="T65" fmla="*/ 1871 h 1878"/>
                  <a:gd name="T66" fmla="*/ 277 w 347"/>
                  <a:gd name="T67" fmla="*/ 1869 h 1878"/>
                  <a:gd name="T68" fmla="*/ 275 w 347"/>
                  <a:gd name="T69" fmla="*/ 1869 h 1878"/>
                  <a:gd name="T70" fmla="*/ 275 w 347"/>
                  <a:gd name="T71" fmla="*/ 1867 h 1878"/>
                  <a:gd name="T72" fmla="*/ 273 w 347"/>
                  <a:gd name="T73" fmla="*/ 1867 h 1878"/>
                  <a:gd name="T74" fmla="*/ 273 w 347"/>
                  <a:gd name="T75" fmla="*/ 1865 h 1878"/>
                  <a:gd name="T76" fmla="*/ 272 w 347"/>
                  <a:gd name="T77" fmla="*/ 1865 h 1878"/>
                  <a:gd name="T78" fmla="*/ 229 w 347"/>
                  <a:gd name="T79" fmla="*/ 1867 h 1878"/>
                  <a:gd name="T80" fmla="*/ 180 w 347"/>
                  <a:gd name="T81" fmla="*/ 1869 h 1878"/>
                  <a:gd name="T82" fmla="*/ 132 w 347"/>
                  <a:gd name="T83" fmla="*/ 1867 h 1878"/>
                  <a:gd name="T84" fmla="*/ 86 w 347"/>
                  <a:gd name="T85" fmla="*/ 1864 h 1878"/>
                  <a:gd name="T86" fmla="*/ 39 w 347"/>
                  <a:gd name="T87" fmla="*/ 1858 h 1878"/>
                  <a:gd name="T88" fmla="*/ 0 w 347"/>
                  <a:gd name="T89" fmla="*/ 1851 h 1878"/>
                  <a:gd name="T90" fmla="*/ 0 w 347"/>
                  <a:gd name="T91" fmla="*/ 1853 h 1878"/>
                  <a:gd name="T92" fmla="*/ 0 w 347"/>
                  <a:gd name="T93" fmla="*/ 1855 h 1878"/>
                  <a:gd name="T94" fmla="*/ 0 w 347"/>
                  <a:gd name="T95" fmla="*/ 1855 h 1878"/>
                  <a:gd name="T96" fmla="*/ 2 w 347"/>
                  <a:gd name="T97" fmla="*/ 1856 h 1878"/>
                  <a:gd name="T98" fmla="*/ 2 w 347"/>
                  <a:gd name="T99" fmla="*/ 1858 h 1878"/>
                  <a:gd name="T100" fmla="*/ 2 w 347"/>
                  <a:gd name="T101" fmla="*/ 1858 h 1878"/>
                  <a:gd name="T102" fmla="*/ 2 w 347"/>
                  <a:gd name="T103" fmla="*/ 1860 h 1878"/>
                  <a:gd name="T104" fmla="*/ 3 w 347"/>
                  <a:gd name="T105" fmla="*/ 1862 h 187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47"/>
                  <a:gd name="T160" fmla="*/ 0 h 1878"/>
                  <a:gd name="T161" fmla="*/ 347 w 347"/>
                  <a:gd name="T162" fmla="*/ 1878 h 187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47" h="1878">
                    <a:moveTo>
                      <a:pt x="347" y="10"/>
                    </a:moveTo>
                    <a:lnTo>
                      <a:pt x="323" y="7"/>
                    </a:lnTo>
                    <a:lnTo>
                      <a:pt x="277" y="0"/>
                    </a:lnTo>
                    <a:lnTo>
                      <a:pt x="259" y="0"/>
                    </a:lnTo>
                    <a:lnTo>
                      <a:pt x="259" y="1"/>
                    </a:lnTo>
                    <a:lnTo>
                      <a:pt x="257" y="1"/>
                    </a:lnTo>
                    <a:lnTo>
                      <a:pt x="257" y="3"/>
                    </a:lnTo>
                    <a:lnTo>
                      <a:pt x="257" y="5"/>
                    </a:lnTo>
                    <a:lnTo>
                      <a:pt x="255" y="5"/>
                    </a:lnTo>
                    <a:lnTo>
                      <a:pt x="255" y="7"/>
                    </a:lnTo>
                    <a:lnTo>
                      <a:pt x="275" y="9"/>
                    </a:lnTo>
                    <a:lnTo>
                      <a:pt x="323" y="16"/>
                    </a:lnTo>
                    <a:lnTo>
                      <a:pt x="343" y="19"/>
                    </a:lnTo>
                    <a:lnTo>
                      <a:pt x="345" y="18"/>
                    </a:lnTo>
                    <a:lnTo>
                      <a:pt x="345" y="16"/>
                    </a:lnTo>
                    <a:lnTo>
                      <a:pt x="345" y="14"/>
                    </a:lnTo>
                    <a:lnTo>
                      <a:pt x="347" y="14"/>
                    </a:lnTo>
                    <a:lnTo>
                      <a:pt x="347" y="12"/>
                    </a:lnTo>
                    <a:lnTo>
                      <a:pt x="347" y="10"/>
                    </a:lnTo>
                    <a:close/>
                    <a:moveTo>
                      <a:pt x="3" y="1862"/>
                    </a:moveTo>
                    <a:lnTo>
                      <a:pt x="37" y="1867"/>
                    </a:lnTo>
                    <a:lnTo>
                      <a:pt x="84" y="1873"/>
                    </a:lnTo>
                    <a:lnTo>
                      <a:pt x="132" y="1876"/>
                    </a:lnTo>
                    <a:lnTo>
                      <a:pt x="180" y="1878"/>
                    </a:lnTo>
                    <a:lnTo>
                      <a:pt x="229" y="1876"/>
                    </a:lnTo>
                    <a:lnTo>
                      <a:pt x="277" y="1873"/>
                    </a:lnTo>
                    <a:lnTo>
                      <a:pt x="279" y="1873"/>
                    </a:lnTo>
                    <a:lnTo>
                      <a:pt x="277" y="1871"/>
                    </a:lnTo>
                    <a:lnTo>
                      <a:pt x="277" y="1869"/>
                    </a:lnTo>
                    <a:lnTo>
                      <a:pt x="275" y="1869"/>
                    </a:lnTo>
                    <a:lnTo>
                      <a:pt x="275" y="1867"/>
                    </a:lnTo>
                    <a:lnTo>
                      <a:pt x="273" y="1867"/>
                    </a:lnTo>
                    <a:lnTo>
                      <a:pt x="273" y="1865"/>
                    </a:lnTo>
                    <a:lnTo>
                      <a:pt x="272" y="1865"/>
                    </a:lnTo>
                    <a:lnTo>
                      <a:pt x="229" y="1867"/>
                    </a:lnTo>
                    <a:lnTo>
                      <a:pt x="180" y="1869"/>
                    </a:lnTo>
                    <a:lnTo>
                      <a:pt x="132" y="1867"/>
                    </a:lnTo>
                    <a:lnTo>
                      <a:pt x="86" y="1864"/>
                    </a:lnTo>
                    <a:lnTo>
                      <a:pt x="39" y="1858"/>
                    </a:lnTo>
                    <a:lnTo>
                      <a:pt x="0" y="1851"/>
                    </a:lnTo>
                    <a:lnTo>
                      <a:pt x="0" y="1853"/>
                    </a:lnTo>
                    <a:lnTo>
                      <a:pt x="0" y="1855"/>
                    </a:lnTo>
                    <a:lnTo>
                      <a:pt x="2" y="1856"/>
                    </a:lnTo>
                    <a:lnTo>
                      <a:pt x="2" y="1858"/>
                    </a:lnTo>
                    <a:lnTo>
                      <a:pt x="2" y="1860"/>
                    </a:lnTo>
                    <a:lnTo>
                      <a:pt x="3" y="1862"/>
                    </a:lnTo>
                    <a:close/>
                  </a:path>
                </a:pathLst>
              </a:custGeom>
              <a:solidFill>
                <a:srgbClr val="2BAAFF"/>
              </a:solidFill>
              <a:ln w="9525">
                <a:noFill/>
                <a:round/>
                <a:headEnd/>
                <a:tailEnd/>
              </a:ln>
            </p:spPr>
            <p:txBody>
              <a:bodyPr/>
              <a:lstStyle/>
              <a:p>
                <a:endParaRPr lang="en-US"/>
              </a:p>
            </p:txBody>
          </p:sp>
          <p:sp>
            <p:nvSpPr>
              <p:cNvPr id="30282" name="Freeform 859"/>
              <p:cNvSpPr>
                <a:spLocks noEditPoints="1"/>
              </p:cNvSpPr>
              <p:nvPr/>
            </p:nvSpPr>
            <p:spPr bwMode="auto">
              <a:xfrm>
                <a:off x="2306" y="1162"/>
                <a:ext cx="347" cy="1871"/>
              </a:xfrm>
              <a:custGeom>
                <a:avLst/>
                <a:gdLst>
                  <a:gd name="T0" fmla="*/ 347 w 347"/>
                  <a:gd name="T1" fmla="*/ 11 h 1871"/>
                  <a:gd name="T2" fmla="*/ 325 w 347"/>
                  <a:gd name="T3" fmla="*/ 7 h 1871"/>
                  <a:gd name="T4" fmla="*/ 279 w 347"/>
                  <a:gd name="T5" fmla="*/ 2 h 1871"/>
                  <a:gd name="T6" fmla="*/ 259 w 347"/>
                  <a:gd name="T7" fmla="*/ 0 h 1871"/>
                  <a:gd name="T8" fmla="*/ 259 w 347"/>
                  <a:gd name="T9" fmla="*/ 2 h 1871"/>
                  <a:gd name="T10" fmla="*/ 257 w 347"/>
                  <a:gd name="T11" fmla="*/ 2 h 1871"/>
                  <a:gd name="T12" fmla="*/ 257 w 347"/>
                  <a:gd name="T13" fmla="*/ 4 h 1871"/>
                  <a:gd name="T14" fmla="*/ 257 w 347"/>
                  <a:gd name="T15" fmla="*/ 4 h 1871"/>
                  <a:gd name="T16" fmla="*/ 256 w 347"/>
                  <a:gd name="T17" fmla="*/ 6 h 1871"/>
                  <a:gd name="T18" fmla="*/ 256 w 347"/>
                  <a:gd name="T19" fmla="*/ 7 h 1871"/>
                  <a:gd name="T20" fmla="*/ 256 w 347"/>
                  <a:gd name="T21" fmla="*/ 7 h 1871"/>
                  <a:gd name="T22" fmla="*/ 254 w 347"/>
                  <a:gd name="T23" fmla="*/ 9 h 1871"/>
                  <a:gd name="T24" fmla="*/ 277 w 347"/>
                  <a:gd name="T25" fmla="*/ 11 h 1871"/>
                  <a:gd name="T26" fmla="*/ 324 w 347"/>
                  <a:gd name="T27" fmla="*/ 16 h 1871"/>
                  <a:gd name="T28" fmla="*/ 343 w 347"/>
                  <a:gd name="T29" fmla="*/ 20 h 1871"/>
                  <a:gd name="T30" fmla="*/ 345 w 347"/>
                  <a:gd name="T31" fmla="*/ 18 h 1871"/>
                  <a:gd name="T32" fmla="*/ 345 w 347"/>
                  <a:gd name="T33" fmla="*/ 18 h 1871"/>
                  <a:gd name="T34" fmla="*/ 345 w 347"/>
                  <a:gd name="T35" fmla="*/ 16 h 1871"/>
                  <a:gd name="T36" fmla="*/ 345 w 347"/>
                  <a:gd name="T37" fmla="*/ 16 h 1871"/>
                  <a:gd name="T38" fmla="*/ 347 w 347"/>
                  <a:gd name="T39" fmla="*/ 15 h 1871"/>
                  <a:gd name="T40" fmla="*/ 347 w 347"/>
                  <a:gd name="T41" fmla="*/ 15 h 1871"/>
                  <a:gd name="T42" fmla="*/ 347 w 347"/>
                  <a:gd name="T43" fmla="*/ 13 h 1871"/>
                  <a:gd name="T44" fmla="*/ 347 w 347"/>
                  <a:gd name="T45" fmla="*/ 11 h 1871"/>
                  <a:gd name="T46" fmla="*/ 4 w 347"/>
                  <a:gd name="T47" fmla="*/ 1853 h 1871"/>
                  <a:gd name="T48" fmla="*/ 39 w 347"/>
                  <a:gd name="T49" fmla="*/ 1861 h 1871"/>
                  <a:gd name="T50" fmla="*/ 88 w 347"/>
                  <a:gd name="T51" fmla="*/ 1866 h 1871"/>
                  <a:gd name="T52" fmla="*/ 134 w 347"/>
                  <a:gd name="T53" fmla="*/ 1870 h 1871"/>
                  <a:gd name="T54" fmla="*/ 182 w 347"/>
                  <a:gd name="T55" fmla="*/ 1871 h 1871"/>
                  <a:gd name="T56" fmla="*/ 231 w 347"/>
                  <a:gd name="T57" fmla="*/ 1870 h 1871"/>
                  <a:gd name="T58" fmla="*/ 277 w 347"/>
                  <a:gd name="T59" fmla="*/ 1866 h 1871"/>
                  <a:gd name="T60" fmla="*/ 277 w 347"/>
                  <a:gd name="T61" fmla="*/ 1864 h 1871"/>
                  <a:gd name="T62" fmla="*/ 275 w 347"/>
                  <a:gd name="T63" fmla="*/ 1864 h 1871"/>
                  <a:gd name="T64" fmla="*/ 275 w 347"/>
                  <a:gd name="T65" fmla="*/ 1862 h 1871"/>
                  <a:gd name="T66" fmla="*/ 274 w 347"/>
                  <a:gd name="T67" fmla="*/ 1862 h 1871"/>
                  <a:gd name="T68" fmla="*/ 274 w 347"/>
                  <a:gd name="T69" fmla="*/ 1861 h 1871"/>
                  <a:gd name="T70" fmla="*/ 272 w 347"/>
                  <a:gd name="T71" fmla="*/ 1859 h 1871"/>
                  <a:gd name="T72" fmla="*/ 272 w 347"/>
                  <a:gd name="T73" fmla="*/ 1859 h 1871"/>
                  <a:gd name="T74" fmla="*/ 270 w 347"/>
                  <a:gd name="T75" fmla="*/ 1857 h 1871"/>
                  <a:gd name="T76" fmla="*/ 231 w 347"/>
                  <a:gd name="T77" fmla="*/ 1861 h 1871"/>
                  <a:gd name="T78" fmla="*/ 182 w 347"/>
                  <a:gd name="T79" fmla="*/ 1862 h 1871"/>
                  <a:gd name="T80" fmla="*/ 134 w 347"/>
                  <a:gd name="T81" fmla="*/ 1861 h 1871"/>
                  <a:gd name="T82" fmla="*/ 88 w 347"/>
                  <a:gd name="T83" fmla="*/ 1857 h 1871"/>
                  <a:gd name="T84" fmla="*/ 41 w 347"/>
                  <a:gd name="T85" fmla="*/ 1852 h 1871"/>
                  <a:gd name="T86" fmla="*/ 0 w 347"/>
                  <a:gd name="T87" fmla="*/ 1843 h 1871"/>
                  <a:gd name="T88" fmla="*/ 0 w 347"/>
                  <a:gd name="T89" fmla="*/ 1845 h 1871"/>
                  <a:gd name="T90" fmla="*/ 0 w 347"/>
                  <a:gd name="T91" fmla="*/ 1846 h 1871"/>
                  <a:gd name="T92" fmla="*/ 2 w 347"/>
                  <a:gd name="T93" fmla="*/ 1848 h 1871"/>
                  <a:gd name="T94" fmla="*/ 2 w 347"/>
                  <a:gd name="T95" fmla="*/ 1848 h 1871"/>
                  <a:gd name="T96" fmla="*/ 2 w 347"/>
                  <a:gd name="T97" fmla="*/ 1850 h 1871"/>
                  <a:gd name="T98" fmla="*/ 2 w 347"/>
                  <a:gd name="T99" fmla="*/ 1852 h 1871"/>
                  <a:gd name="T100" fmla="*/ 2 w 347"/>
                  <a:gd name="T101" fmla="*/ 1852 h 1871"/>
                  <a:gd name="T102" fmla="*/ 4 w 347"/>
                  <a:gd name="T103" fmla="*/ 1853 h 18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47"/>
                  <a:gd name="T157" fmla="*/ 0 h 1871"/>
                  <a:gd name="T158" fmla="*/ 347 w 347"/>
                  <a:gd name="T159" fmla="*/ 1871 h 18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47" h="1871">
                    <a:moveTo>
                      <a:pt x="347" y="11"/>
                    </a:moveTo>
                    <a:lnTo>
                      <a:pt x="325" y="7"/>
                    </a:lnTo>
                    <a:lnTo>
                      <a:pt x="279" y="2"/>
                    </a:lnTo>
                    <a:lnTo>
                      <a:pt x="259" y="0"/>
                    </a:lnTo>
                    <a:lnTo>
                      <a:pt x="259" y="2"/>
                    </a:lnTo>
                    <a:lnTo>
                      <a:pt x="257" y="2"/>
                    </a:lnTo>
                    <a:lnTo>
                      <a:pt x="257" y="4"/>
                    </a:lnTo>
                    <a:lnTo>
                      <a:pt x="256" y="6"/>
                    </a:lnTo>
                    <a:lnTo>
                      <a:pt x="256" y="7"/>
                    </a:lnTo>
                    <a:lnTo>
                      <a:pt x="254" y="9"/>
                    </a:lnTo>
                    <a:lnTo>
                      <a:pt x="277" y="11"/>
                    </a:lnTo>
                    <a:lnTo>
                      <a:pt x="324" y="16"/>
                    </a:lnTo>
                    <a:lnTo>
                      <a:pt x="343" y="20"/>
                    </a:lnTo>
                    <a:lnTo>
                      <a:pt x="345" y="18"/>
                    </a:lnTo>
                    <a:lnTo>
                      <a:pt x="345" y="16"/>
                    </a:lnTo>
                    <a:lnTo>
                      <a:pt x="347" y="15"/>
                    </a:lnTo>
                    <a:lnTo>
                      <a:pt x="347" y="13"/>
                    </a:lnTo>
                    <a:lnTo>
                      <a:pt x="347" y="11"/>
                    </a:lnTo>
                    <a:close/>
                    <a:moveTo>
                      <a:pt x="4" y="1853"/>
                    </a:moveTo>
                    <a:lnTo>
                      <a:pt x="39" y="1861"/>
                    </a:lnTo>
                    <a:lnTo>
                      <a:pt x="88" y="1866"/>
                    </a:lnTo>
                    <a:lnTo>
                      <a:pt x="134" y="1870"/>
                    </a:lnTo>
                    <a:lnTo>
                      <a:pt x="182" y="1871"/>
                    </a:lnTo>
                    <a:lnTo>
                      <a:pt x="231" y="1870"/>
                    </a:lnTo>
                    <a:lnTo>
                      <a:pt x="277" y="1866"/>
                    </a:lnTo>
                    <a:lnTo>
                      <a:pt x="277" y="1864"/>
                    </a:lnTo>
                    <a:lnTo>
                      <a:pt x="275" y="1864"/>
                    </a:lnTo>
                    <a:lnTo>
                      <a:pt x="275" y="1862"/>
                    </a:lnTo>
                    <a:lnTo>
                      <a:pt x="274" y="1862"/>
                    </a:lnTo>
                    <a:lnTo>
                      <a:pt x="274" y="1861"/>
                    </a:lnTo>
                    <a:lnTo>
                      <a:pt x="272" y="1859"/>
                    </a:lnTo>
                    <a:lnTo>
                      <a:pt x="270" y="1857"/>
                    </a:lnTo>
                    <a:lnTo>
                      <a:pt x="231" y="1861"/>
                    </a:lnTo>
                    <a:lnTo>
                      <a:pt x="182" y="1862"/>
                    </a:lnTo>
                    <a:lnTo>
                      <a:pt x="134" y="1861"/>
                    </a:lnTo>
                    <a:lnTo>
                      <a:pt x="88" y="1857"/>
                    </a:lnTo>
                    <a:lnTo>
                      <a:pt x="41" y="1852"/>
                    </a:lnTo>
                    <a:lnTo>
                      <a:pt x="0" y="1843"/>
                    </a:lnTo>
                    <a:lnTo>
                      <a:pt x="0" y="1845"/>
                    </a:lnTo>
                    <a:lnTo>
                      <a:pt x="0" y="1846"/>
                    </a:lnTo>
                    <a:lnTo>
                      <a:pt x="2" y="1848"/>
                    </a:lnTo>
                    <a:lnTo>
                      <a:pt x="2" y="1850"/>
                    </a:lnTo>
                    <a:lnTo>
                      <a:pt x="2" y="1852"/>
                    </a:lnTo>
                    <a:lnTo>
                      <a:pt x="4" y="1853"/>
                    </a:lnTo>
                    <a:close/>
                  </a:path>
                </a:pathLst>
              </a:custGeom>
              <a:solidFill>
                <a:srgbClr val="2CAAFF"/>
              </a:solidFill>
              <a:ln w="9525">
                <a:noFill/>
                <a:round/>
                <a:headEnd/>
                <a:tailEnd/>
              </a:ln>
            </p:spPr>
            <p:txBody>
              <a:bodyPr/>
              <a:lstStyle/>
              <a:p>
                <a:endParaRPr lang="en-US"/>
              </a:p>
            </p:txBody>
          </p:sp>
          <p:sp>
            <p:nvSpPr>
              <p:cNvPr id="30283" name="Freeform 860"/>
              <p:cNvSpPr>
                <a:spLocks noEditPoints="1"/>
              </p:cNvSpPr>
              <p:nvPr/>
            </p:nvSpPr>
            <p:spPr bwMode="auto">
              <a:xfrm>
                <a:off x="2304" y="1166"/>
                <a:ext cx="347" cy="1862"/>
              </a:xfrm>
              <a:custGeom>
                <a:avLst/>
                <a:gdLst>
                  <a:gd name="T0" fmla="*/ 347 w 347"/>
                  <a:gd name="T1" fmla="*/ 12 h 1862"/>
                  <a:gd name="T2" fmla="*/ 327 w 347"/>
                  <a:gd name="T3" fmla="*/ 9 h 1862"/>
                  <a:gd name="T4" fmla="*/ 279 w 347"/>
                  <a:gd name="T5" fmla="*/ 2 h 1862"/>
                  <a:gd name="T6" fmla="*/ 259 w 347"/>
                  <a:gd name="T7" fmla="*/ 0 h 1862"/>
                  <a:gd name="T8" fmla="*/ 258 w 347"/>
                  <a:gd name="T9" fmla="*/ 2 h 1862"/>
                  <a:gd name="T10" fmla="*/ 258 w 347"/>
                  <a:gd name="T11" fmla="*/ 3 h 1862"/>
                  <a:gd name="T12" fmla="*/ 258 w 347"/>
                  <a:gd name="T13" fmla="*/ 3 h 1862"/>
                  <a:gd name="T14" fmla="*/ 256 w 347"/>
                  <a:gd name="T15" fmla="*/ 5 h 1862"/>
                  <a:gd name="T16" fmla="*/ 256 w 347"/>
                  <a:gd name="T17" fmla="*/ 5 h 1862"/>
                  <a:gd name="T18" fmla="*/ 256 w 347"/>
                  <a:gd name="T19" fmla="*/ 7 h 1862"/>
                  <a:gd name="T20" fmla="*/ 254 w 347"/>
                  <a:gd name="T21" fmla="*/ 9 h 1862"/>
                  <a:gd name="T22" fmla="*/ 254 w 347"/>
                  <a:gd name="T23" fmla="*/ 9 h 1862"/>
                  <a:gd name="T24" fmla="*/ 279 w 347"/>
                  <a:gd name="T25" fmla="*/ 11 h 1862"/>
                  <a:gd name="T26" fmla="*/ 326 w 347"/>
                  <a:gd name="T27" fmla="*/ 16 h 1862"/>
                  <a:gd name="T28" fmla="*/ 343 w 347"/>
                  <a:gd name="T29" fmla="*/ 19 h 1862"/>
                  <a:gd name="T30" fmla="*/ 345 w 347"/>
                  <a:gd name="T31" fmla="*/ 19 h 1862"/>
                  <a:gd name="T32" fmla="*/ 345 w 347"/>
                  <a:gd name="T33" fmla="*/ 18 h 1862"/>
                  <a:gd name="T34" fmla="*/ 345 w 347"/>
                  <a:gd name="T35" fmla="*/ 18 h 1862"/>
                  <a:gd name="T36" fmla="*/ 345 w 347"/>
                  <a:gd name="T37" fmla="*/ 16 h 1862"/>
                  <a:gd name="T38" fmla="*/ 347 w 347"/>
                  <a:gd name="T39" fmla="*/ 14 h 1862"/>
                  <a:gd name="T40" fmla="*/ 347 w 347"/>
                  <a:gd name="T41" fmla="*/ 14 h 1862"/>
                  <a:gd name="T42" fmla="*/ 347 w 347"/>
                  <a:gd name="T43" fmla="*/ 12 h 1862"/>
                  <a:gd name="T44" fmla="*/ 347 w 347"/>
                  <a:gd name="T45" fmla="*/ 12 h 1862"/>
                  <a:gd name="T46" fmla="*/ 4 w 347"/>
                  <a:gd name="T47" fmla="*/ 1844 h 1862"/>
                  <a:gd name="T48" fmla="*/ 43 w 347"/>
                  <a:gd name="T49" fmla="*/ 1851 h 1862"/>
                  <a:gd name="T50" fmla="*/ 90 w 347"/>
                  <a:gd name="T51" fmla="*/ 1857 h 1862"/>
                  <a:gd name="T52" fmla="*/ 136 w 347"/>
                  <a:gd name="T53" fmla="*/ 1860 h 1862"/>
                  <a:gd name="T54" fmla="*/ 184 w 347"/>
                  <a:gd name="T55" fmla="*/ 1862 h 1862"/>
                  <a:gd name="T56" fmla="*/ 233 w 347"/>
                  <a:gd name="T57" fmla="*/ 1860 h 1862"/>
                  <a:gd name="T58" fmla="*/ 276 w 347"/>
                  <a:gd name="T59" fmla="*/ 1858 h 1862"/>
                  <a:gd name="T60" fmla="*/ 276 w 347"/>
                  <a:gd name="T61" fmla="*/ 1857 h 1862"/>
                  <a:gd name="T62" fmla="*/ 274 w 347"/>
                  <a:gd name="T63" fmla="*/ 1855 h 1862"/>
                  <a:gd name="T64" fmla="*/ 274 w 347"/>
                  <a:gd name="T65" fmla="*/ 1855 h 1862"/>
                  <a:gd name="T66" fmla="*/ 272 w 347"/>
                  <a:gd name="T67" fmla="*/ 1853 h 1862"/>
                  <a:gd name="T68" fmla="*/ 272 w 347"/>
                  <a:gd name="T69" fmla="*/ 1853 h 1862"/>
                  <a:gd name="T70" fmla="*/ 270 w 347"/>
                  <a:gd name="T71" fmla="*/ 1851 h 1862"/>
                  <a:gd name="T72" fmla="*/ 270 w 347"/>
                  <a:gd name="T73" fmla="*/ 1849 h 1862"/>
                  <a:gd name="T74" fmla="*/ 268 w 347"/>
                  <a:gd name="T75" fmla="*/ 1849 h 1862"/>
                  <a:gd name="T76" fmla="*/ 233 w 347"/>
                  <a:gd name="T77" fmla="*/ 1851 h 1862"/>
                  <a:gd name="T78" fmla="*/ 184 w 347"/>
                  <a:gd name="T79" fmla="*/ 1853 h 1862"/>
                  <a:gd name="T80" fmla="*/ 138 w 347"/>
                  <a:gd name="T81" fmla="*/ 1851 h 1862"/>
                  <a:gd name="T82" fmla="*/ 90 w 347"/>
                  <a:gd name="T83" fmla="*/ 1848 h 1862"/>
                  <a:gd name="T84" fmla="*/ 43 w 347"/>
                  <a:gd name="T85" fmla="*/ 1842 h 1862"/>
                  <a:gd name="T86" fmla="*/ 0 w 347"/>
                  <a:gd name="T87" fmla="*/ 1835 h 1862"/>
                  <a:gd name="T88" fmla="*/ 0 w 347"/>
                  <a:gd name="T89" fmla="*/ 1837 h 1862"/>
                  <a:gd name="T90" fmla="*/ 0 w 347"/>
                  <a:gd name="T91" fmla="*/ 1837 h 1862"/>
                  <a:gd name="T92" fmla="*/ 2 w 347"/>
                  <a:gd name="T93" fmla="*/ 1839 h 1862"/>
                  <a:gd name="T94" fmla="*/ 2 w 347"/>
                  <a:gd name="T95" fmla="*/ 1841 h 1862"/>
                  <a:gd name="T96" fmla="*/ 2 w 347"/>
                  <a:gd name="T97" fmla="*/ 1841 h 1862"/>
                  <a:gd name="T98" fmla="*/ 2 w 347"/>
                  <a:gd name="T99" fmla="*/ 1842 h 1862"/>
                  <a:gd name="T100" fmla="*/ 4 w 347"/>
                  <a:gd name="T101" fmla="*/ 1844 h 1862"/>
                  <a:gd name="T102" fmla="*/ 4 w 347"/>
                  <a:gd name="T103" fmla="*/ 1844 h 186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47"/>
                  <a:gd name="T157" fmla="*/ 0 h 1862"/>
                  <a:gd name="T158" fmla="*/ 347 w 347"/>
                  <a:gd name="T159" fmla="*/ 1862 h 186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47" h="1862">
                    <a:moveTo>
                      <a:pt x="347" y="12"/>
                    </a:moveTo>
                    <a:lnTo>
                      <a:pt x="327" y="9"/>
                    </a:lnTo>
                    <a:lnTo>
                      <a:pt x="279" y="2"/>
                    </a:lnTo>
                    <a:lnTo>
                      <a:pt x="259" y="0"/>
                    </a:lnTo>
                    <a:lnTo>
                      <a:pt x="258" y="2"/>
                    </a:lnTo>
                    <a:lnTo>
                      <a:pt x="258" y="3"/>
                    </a:lnTo>
                    <a:lnTo>
                      <a:pt x="256" y="5"/>
                    </a:lnTo>
                    <a:lnTo>
                      <a:pt x="256" y="7"/>
                    </a:lnTo>
                    <a:lnTo>
                      <a:pt x="254" y="9"/>
                    </a:lnTo>
                    <a:lnTo>
                      <a:pt x="279" y="11"/>
                    </a:lnTo>
                    <a:lnTo>
                      <a:pt x="326" y="16"/>
                    </a:lnTo>
                    <a:lnTo>
                      <a:pt x="343" y="19"/>
                    </a:lnTo>
                    <a:lnTo>
                      <a:pt x="345" y="19"/>
                    </a:lnTo>
                    <a:lnTo>
                      <a:pt x="345" y="18"/>
                    </a:lnTo>
                    <a:lnTo>
                      <a:pt x="345" y="16"/>
                    </a:lnTo>
                    <a:lnTo>
                      <a:pt x="347" y="14"/>
                    </a:lnTo>
                    <a:lnTo>
                      <a:pt x="347" y="12"/>
                    </a:lnTo>
                    <a:close/>
                    <a:moveTo>
                      <a:pt x="4" y="1844"/>
                    </a:moveTo>
                    <a:lnTo>
                      <a:pt x="43" y="1851"/>
                    </a:lnTo>
                    <a:lnTo>
                      <a:pt x="90" y="1857"/>
                    </a:lnTo>
                    <a:lnTo>
                      <a:pt x="136" y="1860"/>
                    </a:lnTo>
                    <a:lnTo>
                      <a:pt x="184" y="1862"/>
                    </a:lnTo>
                    <a:lnTo>
                      <a:pt x="233" y="1860"/>
                    </a:lnTo>
                    <a:lnTo>
                      <a:pt x="276" y="1858"/>
                    </a:lnTo>
                    <a:lnTo>
                      <a:pt x="276" y="1857"/>
                    </a:lnTo>
                    <a:lnTo>
                      <a:pt x="274" y="1855"/>
                    </a:lnTo>
                    <a:lnTo>
                      <a:pt x="272" y="1853"/>
                    </a:lnTo>
                    <a:lnTo>
                      <a:pt x="270" y="1851"/>
                    </a:lnTo>
                    <a:lnTo>
                      <a:pt x="270" y="1849"/>
                    </a:lnTo>
                    <a:lnTo>
                      <a:pt x="268" y="1849"/>
                    </a:lnTo>
                    <a:lnTo>
                      <a:pt x="233" y="1851"/>
                    </a:lnTo>
                    <a:lnTo>
                      <a:pt x="184" y="1853"/>
                    </a:lnTo>
                    <a:lnTo>
                      <a:pt x="138" y="1851"/>
                    </a:lnTo>
                    <a:lnTo>
                      <a:pt x="90" y="1848"/>
                    </a:lnTo>
                    <a:lnTo>
                      <a:pt x="43" y="1842"/>
                    </a:lnTo>
                    <a:lnTo>
                      <a:pt x="0" y="1835"/>
                    </a:lnTo>
                    <a:lnTo>
                      <a:pt x="0" y="1837"/>
                    </a:lnTo>
                    <a:lnTo>
                      <a:pt x="2" y="1839"/>
                    </a:lnTo>
                    <a:lnTo>
                      <a:pt x="2" y="1841"/>
                    </a:lnTo>
                    <a:lnTo>
                      <a:pt x="2" y="1842"/>
                    </a:lnTo>
                    <a:lnTo>
                      <a:pt x="4" y="1844"/>
                    </a:lnTo>
                    <a:close/>
                  </a:path>
                </a:pathLst>
              </a:custGeom>
              <a:solidFill>
                <a:srgbClr val="2DABFF"/>
              </a:solidFill>
              <a:ln w="9525">
                <a:noFill/>
                <a:round/>
                <a:headEnd/>
                <a:tailEnd/>
              </a:ln>
            </p:spPr>
            <p:txBody>
              <a:bodyPr/>
              <a:lstStyle/>
              <a:p>
                <a:endParaRPr lang="en-US"/>
              </a:p>
            </p:txBody>
          </p:sp>
          <p:sp>
            <p:nvSpPr>
              <p:cNvPr id="30284" name="Freeform 861"/>
              <p:cNvSpPr>
                <a:spLocks noEditPoints="1"/>
              </p:cNvSpPr>
              <p:nvPr/>
            </p:nvSpPr>
            <p:spPr bwMode="auto">
              <a:xfrm>
                <a:off x="2303" y="1171"/>
                <a:ext cx="346" cy="1853"/>
              </a:xfrm>
              <a:custGeom>
                <a:avLst/>
                <a:gdLst>
                  <a:gd name="T0" fmla="*/ 346 w 346"/>
                  <a:gd name="T1" fmla="*/ 11 h 1853"/>
                  <a:gd name="T2" fmla="*/ 327 w 346"/>
                  <a:gd name="T3" fmla="*/ 7 h 1853"/>
                  <a:gd name="T4" fmla="*/ 280 w 346"/>
                  <a:gd name="T5" fmla="*/ 2 h 1853"/>
                  <a:gd name="T6" fmla="*/ 257 w 346"/>
                  <a:gd name="T7" fmla="*/ 0 h 1853"/>
                  <a:gd name="T8" fmla="*/ 257 w 346"/>
                  <a:gd name="T9" fmla="*/ 0 h 1853"/>
                  <a:gd name="T10" fmla="*/ 257 w 346"/>
                  <a:gd name="T11" fmla="*/ 2 h 1853"/>
                  <a:gd name="T12" fmla="*/ 255 w 346"/>
                  <a:gd name="T13" fmla="*/ 4 h 1853"/>
                  <a:gd name="T14" fmla="*/ 255 w 346"/>
                  <a:gd name="T15" fmla="*/ 4 h 1853"/>
                  <a:gd name="T16" fmla="*/ 253 w 346"/>
                  <a:gd name="T17" fmla="*/ 6 h 1853"/>
                  <a:gd name="T18" fmla="*/ 253 w 346"/>
                  <a:gd name="T19" fmla="*/ 6 h 1853"/>
                  <a:gd name="T20" fmla="*/ 253 w 346"/>
                  <a:gd name="T21" fmla="*/ 7 h 1853"/>
                  <a:gd name="T22" fmla="*/ 252 w 346"/>
                  <a:gd name="T23" fmla="*/ 9 h 1853"/>
                  <a:gd name="T24" fmla="*/ 280 w 346"/>
                  <a:gd name="T25" fmla="*/ 11 h 1853"/>
                  <a:gd name="T26" fmla="*/ 325 w 346"/>
                  <a:gd name="T27" fmla="*/ 16 h 1853"/>
                  <a:gd name="T28" fmla="*/ 343 w 346"/>
                  <a:gd name="T29" fmla="*/ 20 h 1853"/>
                  <a:gd name="T30" fmla="*/ 344 w 346"/>
                  <a:gd name="T31" fmla="*/ 18 h 1853"/>
                  <a:gd name="T32" fmla="*/ 344 w 346"/>
                  <a:gd name="T33" fmla="*/ 18 h 1853"/>
                  <a:gd name="T34" fmla="*/ 344 w 346"/>
                  <a:gd name="T35" fmla="*/ 16 h 1853"/>
                  <a:gd name="T36" fmla="*/ 344 w 346"/>
                  <a:gd name="T37" fmla="*/ 14 h 1853"/>
                  <a:gd name="T38" fmla="*/ 346 w 346"/>
                  <a:gd name="T39" fmla="*/ 14 h 1853"/>
                  <a:gd name="T40" fmla="*/ 346 w 346"/>
                  <a:gd name="T41" fmla="*/ 13 h 1853"/>
                  <a:gd name="T42" fmla="*/ 346 w 346"/>
                  <a:gd name="T43" fmla="*/ 13 h 1853"/>
                  <a:gd name="T44" fmla="*/ 346 w 346"/>
                  <a:gd name="T45" fmla="*/ 11 h 1853"/>
                  <a:gd name="T46" fmla="*/ 3 w 346"/>
                  <a:gd name="T47" fmla="*/ 1834 h 1853"/>
                  <a:gd name="T48" fmla="*/ 44 w 346"/>
                  <a:gd name="T49" fmla="*/ 1843 h 1853"/>
                  <a:gd name="T50" fmla="*/ 91 w 346"/>
                  <a:gd name="T51" fmla="*/ 1848 h 1853"/>
                  <a:gd name="T52" fmla="*/ 137 w 346"/>
                  <a:gd name="T53" fmla="*/ 1852 h 1853"/>
                  <a:gd name="T54" fmla="*/ 185 w 346"/>
                  <a:gd name="T55" fmla="*/ 1853 h 1853"/>
                  <a:gd name="T56" fmla="*/ 234 w 346"/>
                  <a:gd name="T57" fmla="*/ 1852 h 1853"/>
                  <a:gd name="T58" fmla="*/ 273 w 346"/>
                  <a:gd name="T59" fmla="*/ 1848 h 1853"/>
                  <a:gd name="T60" fmla="*/ 273 w 346"/>
                  <a:gd name="T61" fmla="*/ 1848 h 1853"/>
                  <a:gd name="T62" fmla="*/ 271 w 346"/>
                  <a:gd name="T63" fmla="*/ 1846 h 1853"/>
                  <a:gd name="T64" fmla="*/ 271 w 346"/>
                  <a:gd name="T65" fmla="*/ 1844 h 1853"/>
                  <a:gd name="T66" fmla="*/ 269 w 346"/>
                  <a:gd name="T67" fmla="*/ 1844 h 1853"/>
                  <a:gd name="T68" fmla="*/ 269 w 346"/>
                  <a:gd name="T69" fmla="*/ 1843 h 1853"/>
                  <a:gd name="T70" fmla="*/ 269 w 346"/>
                  <a:gd name="T71" fmla="*/ 1843 h 1853"/>
                  <a:gd name="T72" fmla="*/ 268 w 346"/>
                  <a:gd name="T73" fmla="*/ 1841 h 1853"/>
                  <a:gd name="T74" fmla="*/ 268 w 346"/>
                  <a:gd name="T75" fmla="*/ 1841 h 1853"/>
                  <a:gd name="T76" fmla="*/ 234 w 346"/>
                  <a:gd name="T77" fmla="*/ 1843 h 1853"/>
                  <a:gd name="T78" fmla="*/ 185 w 346"/>
                  <a:gd name="T79" fmla="*/ 1844 h 1853"/>
                  <a:gd name="T80" fmla="*/ 139 w 346"/>
                  <a:gd name="T81" fmla="*/ 1843 h 1853"/>
                  <a:gd name="T82" fmla="*/ 92 w 346"/>
                  <a:gd name="T83" fmla="*/ 1839 h 1853"/>
                  <a:gd name="T84" fmla="*/ 46 w 346"/>
                  <a:gd name="T85" fmla="*/ 1834 h 1853"/>
                  <a:gd name="T86" fmla="*/ 0 w 346"/>
                  <a:gd name="T87" fmla="*/ 1825 h 1853"/>
                  <a:gd name="T88" fmla="*/ 0 w 346"/>
                  <a:gd name="T89" fmla="*/ 1825 h 1853"/>
                  <a:gd name="T90" fmla="*/ 0 w 346"/>
                  <a:gd name="T91" fmla="*/ 1827 h 1853"/>
                  <a:gd name="T92" fmla="*/ 1 w 346"/>
                  <a:gd name="T93" fmla="*/ 1828 h 1853"/>
                  <a:gd name="T94" fmla="*/ 1 w 346"/>
                  <a:gd name="T95" fmla="*/ 1828 h 1853"/>
                  <a:gd name="T96" fmla="*/ 1 w 346"/>
                  <a:gd name="T97" fmla="*/ 1830 h 1853"/>
                  <a:gd name="T98" fmla="*/ 1 w 346"/>
                  <a:gd name="T99" fmla="*/ 1832 h 1853"/>
                  <a:gd name="T100" fmla="*/ 1 w 346"/>
                  <a:gd name="T101" fmla="*/ 1832 h 1853"/>
                  <a:gd name="T102" fmla="*/ 3 w 346"/>
                  <a:gd name="T103" fmla="*/ 1834 h 1853"/>
                  <a:gd name="T104" fmla="*/ 3 w 346"/>
                  <a:gd name="T105" fmla="*/ 1834 h 185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46"/>
                  <a:gd name="T160" fmla="*/ 0 h 1853"/>
                  <a:gd name="T161" fmla="*/ 346 w 346"/>
                  <a:gd name="T162" fmla="*/ 1853 h 185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46" h="1853">
                    <a:moveTo>
                      <a:pt x="346" y="11"/>
                    </a:moveTo>
                    <a:lnTo>
                      <a:pt x="327" y="7"/>
                    </a:lnTo>
                    <a:lnTo>
                      <a:pt x="280" y="2"/>
                    </a:lnTo>
                    <a:lnTo>
                      <a:pt x="257" y="0"/>
                    </a:lnTo>
                    <a:lnTo>
                      <a:pt x="257" y="2"/>
                    </a:lnTo>
                    <a:lnTo>
                      <a:pt x="255" y="4"/>
                    </a:lnTo>
                    <a:lnTo>
                      <a:pt x="253" y="6"/>
                    </a:lnTo>
                    <a:lnTo>
                      <a:pt x="253" y="7"/>
                    </a:lnTo>
                    <a:lnTo>
                      <a:pt x="252" y="9"/>
                    </a:lnTo>
                    <a:lnTo>
                      <a:pt x="280" y="11"/>
                    </a:lnTo>
                    <a:lnTo>
                      <a:pt x="325" y="16"/>
                    </a:lnTo>
                    <a:lnTo>
                      <a:pt x="343" y="20"/>
                    </a:lnTo>
                    <a:lnTo>
                      <a:pt x="344" y="18"/>
                    </a:lnTo>
                    <a:lnTo>
                      <a:pt x="344" y="16"/>
                    </a:lnTo>
                    <a:lnTo>
                      <a:pt x="344" y="14"/>
                    </a:lnTo>
                    <a:lnTo>
                      <a:pt x="346" y="14"/>
                    </a:lnTo>
                    <a:lnTo>
                      <a:pt x="346" y="13"/>
                    </a:lnTo>
                    <a:lnTo>
                      <a:pt x="346" y="11"/>
                    </a:lnTo>
                    <a:close/>
                    <a:moveTo>
                      <a:pt x="3" y="1834"/>
                    </a:moveTo>
                    <a:lnTo>
                      <a:pt x="44" y="1843"/>
                    </a:lnTo>
                    <a:lnTo>
                      <a:pt x="91" y="1848"/>
                    </a:lnTo>
                    <a:lnTo>
                      <a:pt x="137" y="1852"/>
                    </a:lnTo>
                    <a:lnTo>
                      <a:pt x="185" y="1853"/>
                    </a:lnTo>
                    <a:lnTo>
                      <a:pt x="234" y="1852"/>
                    </a:lnTo>
                    <a:lnTo>
                      <a:pt x="273" y="1848"/>
                    </a:lnTo>
                    <a:lnTo>
                      <a:pt x="271" y="1846"/>
                    </a:lnTo>
                    <a:lnTo>
                      <a:pt x="271" y="1844"/>
                    </a:lnTo>
                    <a:lnTo>
                      <a:pt x="269" y="1844"/>
                    </a:lnTo>
                    <a:lnTo>
                      <a:pt x="269" y="1843"/>
                    </a:lnTo>
                    <a:lnTo>
                      <a:pt x="268" y="1841"/>
                    </a:lnTo>
                    <a:lnTo>
                      <a:pt x="234" y="1843"/>
                    </a:lnTo>
                    <a:lnTo>
                      <a:pt x="185" y="1844"/>
                    </a:lnTo>
                    <a:lnTo>
                      <a:pt x="139" y="1843"/>
                    </a:lnTo>
                    <a:lnTo>
                      <a:pt x="92" y="1839"/>
                    </a:lnTo>
                    <a:lnTo>
                      <a:pt x="46" y="1834"/>
                    </a:lnTo>
                    <a:lnTo>
                      <a:pt x="0" y="1825"/>
                    </a:lnTo>
                    <a:lnTo>
                      <a:pt x="0" y="1827"/>
                    </a:lnTo>
                    <a:lnTo>
                      <a:pt x="1" y="1828"/>
                    </a:lnTo>
                    <a:lnTo>
                      <a:pt x="1" y="1830"/>
                    </a:lnTo>
                    <a:lnTo>
                      <a:pt x="1" y="1832"/>
                    </a:lnTo>
                    <a:lnTo>
                      <a:pt x="3" y="1834"/>
                    </a:lnTo>
                    <a:close/>
                  </a:path>
                </a:pathLst>
              </a:custGeom>
              <a:solidFill>
                <a:srgbClr val="2EABFF"/>
              </a:solidFill>
              <a:ln w="9525">
                <a:noFill/>
                <a:round/>
                <a:headEnd/>
                <a:tailEnd/>
              </a:ln>
            </p:spPr>
            <p:txBody>
              <a:bodyPr/>
              <a:lstStyle/>
              <a:p>
                <a:endParaRPr lang="en-US"/>
              </a:p>
            </p:txBody>
          </p:sp>
          <p:sp>
            <p:nvSpPr>
              <p:cNvPr id="30285" name="Freeform 862"/>
              <p:cNvSpPr>
                <a:spLocks noEditPoints="1"/>
              </p:cNvSpPr>
              <p:nvPr/>
            </p:nvSpPr>
            <p:spPr bwMode="auto">
              <a:xfrm>
                <a:off x="2301" y="1175"/>
                <a:ext cx="346" cy="1844"/>
              </a:xfrm>
              <a:custGeom>
                <a:avLst/>
                <a:gdLst>
                  <a:gd name="T0" fmla="*/ 346 w 346"/>
                  <a:gd name="T1" fmla="*/ 10 h 1844"/>
                  <a:gd name="T2" fmla="*/ 329 w 346"/>
                  <a:gd name="T3" fmla="*/ 7 h 1844"/>
                  <a:gd name="T4" fmla="*/ 282 w 346"/>
                  <a:gd name="T5" fmla="*/ 2 h 1844"/>
                  <a:gd name="T6" fmla="*/ 257 w 346"/>
                  <a:gd name="T7" fmla="*/ 0 h 1844"/>
                  <a:gd name="T8" fmla="*/ 255 w 346"/>
                  <a:gd name="T9" fmla="*/ 2 h 1844"/>
                  <a:gd name="T10" fmla="*/ 255 w 346"/>
                  <a:gd name="T11" fmla="*/ 2 h 1844"/>
                  <a:gd name="T12" fmla="*/ 255 w 346"/>
                  <a:gd name="T13" fmla="*/ 3 h 1844"/>
                  <a:gd name="T14" fmla="*/ 254 w 346"/>
                  <a:gd name="T15" fmla="*/ 3 h 1844"/>
                  <a:gd name="T16" fmla="*/ 254 w 346"/>
                  <a:gd name="T17" fmla="*/ 5 h 1844"/>
                  <a:gd name="T18" fmla="*/ 254 w 346"/>
                  <a:gd name="T19" fmla="*/ 7 h 1844"/>
                  <a:gd name="T20" fmla="*/ 252 w 346"/>
                  <a:gd name="T21" fmla="*/ 7 h 1844"/>
                  <a:gd name="T22" fmla="*/ 252 w 346"/>
                  <a:gd name="T23" fmla="*/ 9 h 1844"/>
                  <a:gd name="T24" fmla="*/ 280 w 346"/>
                  <a:gd name="T25" fmla="*/ 10 h 1844"/>
                  <a:gd name="T26" fmla="*/ 327 w 346"/>
                  <a:gd name="T27" fmla="*/ 16 h 1844"/>
                  <a:gd name="T28" fmla="*/ 343 w 346"/>
                  <a:gd name="T29" fmla="*/ 19 h 1844"/>
                  <a:gd name="T30" fmla="*/ 345 w 346"/>
                  <a:gd name="T31" fmla="*/ 18 h 1844"/>
                  <a:gd name="T32" fmla="*/ 345 w 346"/>
                  <a:gd name="T33" fmla="*/ 18 h 1844"/>
                  <a:gd name="T34" fmla="*/ 345 w 346"/>
                  <a:gd name="T35" fmla="*/ 16 h 1844"/>
                  <a:gd name="T36" fmla="*/ 345 w 346"/>
                  <a:gd name="T37" fmla="*/ 16 h 1844"/>
                  <a:gd name="T38" fmla="*/ 346 w 346"/>
                  <a:gd name="T39" fmla="*/ 14 h 1844"/>
                  <a:gd name="T40" fmla="*/ 346 w 346"/>
                  <a:gd name="T41" fmla="*/ 14 h 1844"/>
                  <a:gd name="T42" fmla="*/ 346 w 346"/>
                  <a:gd name="T43" fmla="*/ 12 h 1844"/>
                  <a:gd name="T44" fmla="*/ 346 w 346"/>
                  <a:gd name="T45" fmla="*/ 10 h 1844"/>
                  <a:gd name="T46" fmla="*/ 3 w 346"/>
                  <a:gd name="T47" fmla="*/ 1826 h 1844"/>
                  <a:gd name="T48" fmla="*/ 46 w 346"/>
                  <a:gd name="T49" fmla="*/ 1833 h 1844"/>
                  <a:gd name="T50" fmla="*/ 93 w 346"/>
                  <a:gd name="T51" fmla="*/ 1839 h 1844"/>
                  <a:gd name="T52" fmla="*/ 141 w 346"/>
                  <a:gd name="T53" fmla="*/ 1842 h 1844"/>
                  <a:gd name="T54" fmla="*/ 187 w 346"/>
                  <a:gd name="T55" fmla="*/ 1844 h 1844"/>
                  <a:gd name="T56" fmla="*/ 236 w 346"/>
                  <a:gd name="T57" fmla="*/ 1842 h 1844"/>
                  <a:gd name="T58" fmla="*/ 271 w 346"/>
                  <a:gd name="T59" fmla="*/ 1840 h 1844"/>
                  <a:gd name="T60" fmla="*/ 271 w 346"/>
                  <a:gd name="T61" fmla="*/ 1839 h 1844"/>
                  <a:gd name="T62" fmla="*/ 271 w 346"/>
                  <a:gd name="T63" fmla="*/ 1839 h 1844"/>
                  <a:gd name="T64" fmla="*/ 270 w 346"/>
                  <a:gd name="T65" fmla="*/ 1837 h 1844"/>
                  <a:gd name="T66" fmla="*/ 270 w 346"/>
                  <a:gd name="T67" fmla="*/ 1837 h 1844"/>
                  <a:gd name="T68" fmla="*/ 268 w 346"/>
                  <a:gd name="T69" fmla="*/ 1835 h 1844"/>
                  <a:gd name="T70" fmla="*/ 268 w 346"/>
                  <a:gd name="T71" fmla="*/ 1833 h 1844"/>
                  <a:gd name="T72" fmla="*/ 266 w 346"/>
                  <a:gd name="T73" fmla="*/ 1833 h 1844"/>
                  <a:gd name="T74" fmla="*/ 266 w 346"/>
                  <a:gd name="T75" fmla="*/ 1832 h 1844"/>
                  <a:gd name="T76" fmla="*/ 234 w 346"/>
                  <a:gd name="T77" fmla="*/ 1835 h 1844"/>
                  <a:gd name="T78" fmla="*/ 187 w 346"/>
                  <a:gd name="T79" fmla="*/ 1835 h 1844"/>
                  <a:gd name="T80" fmla="*/ 141 w 346"/>
                  <a:gd name="T81" fmla="*/ 1835 h 1844"/>
                  <a:gd name="T82" fmla="*/ 94 w 346"/>
                  <a:gd name="T83" fmla="*/ 1832 h 1844"/>
                  <a:gd name="T84" fmla="*/ 48 w 346"/>
                  <a:gd name="T85" fmla="*/ 1824 h 1844"/>
                  <a:gd name="T86" fmla="*/ 3 w 346"/>
                  <a:gd name="T87" fmla="*/ 1817 h 1844"/>
                  <a:gd name="T88" fmla="*/ 0 w 346"/>
                  <a:gd name="T89" fmla="*/ 1815 h 1844"/>
                  <a:gd name="T90" fmla="*/ 0 w 346"/>
                  <a:gd name="T91" fmla="*/ 1817 h 1844"/>
                  <a:gd name="T92" fmla="*/ 2 w 346"/>
                  <a:gd name="T93" fmla="*/ 1819 h 1844"/>
                  <a:gd name="T94" fmla="*/ 2 w 346"/>
                  <a:gd name="T95" fmla="*/ 1819 h 1844"/>
                  <a:gd name="T96" fmla="*/ 2 w 346"/>
                  <a:gd name="T97" fmla="*/ 1821 h 1844"/>
                  <a:gd name="T98" fmla="*/ 2 w 346"/>
                  <a:gd name="T99" fmla="*/ 1823 h 1844"/>
                  <a:gd name="T100" fmla="*/ 3 w 346"/>
                  <a:gd name="T101" fmla="*/ 1824 h 1844"/>
                  <a:gd name="T102" fmla="*/ 3 w 346"/>
                  <a:gd name="T103" fmla="*/ 1824 h 1844"/>
                  <a:gd name="T104" fmla="*/ 3 w 346"/>
                  <a:gd name="T105" fmla="*/ 1826 h 184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46"/>
                  <a:gd name="T160" fmla="*/ 0 h 1844"/>
                  <a:gd name="T161" fmla="*/ 346 w 346"/>
                  <a:gd name="T162" fmla="*/ 1844 h 184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46" h="1844">
                    <a:moveTo>
                      <a:pt x="346" y="10"/>
                    </a:moveTo>
                    <a:lnTo>
                      <a:pt x="329" y="7"/>
                    </a:lnTo>
                    <a:lnTo>
                      <a:pt x="282" y="2"/>
                    </a:lnTo>
                    <a:lnTo>
                      <a:pt x="257" y="0"/>
                    </a:lnTo>
                    <a:lnTo>
                      <a:pt x="255" y="2"/>
                    </a:lnTo>
                    <a:lnTo>
                      <a:pt x="255" y="3"/>
                    </a:lnTo>
                    <a:lnTo>
                      <a:pt x="254" y="3"/>
                    </a:lnTo>
                    <a:lnTo>
                      <a:pt x="254" y="5"/>
                    </a:lnTo>
                    <a:lnTo>
                      <a:pt x="254" y="7"/>
                    </a:lnTo>
                    <a:lnTo>
                      <a:pt x="252" y="7"/>
                    </a:lnTo>
                    <a:lnTo>
                      <a:pt x="252" y="9"/>
                    </a:lnTo>
                    <a:lnTo>
                      <a:pt x="280" y="10"/>
                    </a:lnTo>
                    <a:lnTo>
                      <a:pt x="327" y="16"/>
                    </a:lnTo>
                    <a:lnTo>
                      <a:pt x="343" y="19"/>
                    </a:lnTo>
                    <a:lnTo>
                      <a:pt x="345" y="18"/>
                    </a:lnTo>
                    <a:lnTo>
                      <a:pt x="345" y="16"/>
                    </a:lnTo>
                    <a:lnTo>
                      <a:pt x="346" y="14"/>
                    </a:lnTo>
                    <a:lnTo>
                      <a:pt x="346" y="12"/>
                    </a:lnTo>
                    <a:lnTo>
                      <a:pt x="346" y="10"/>
                    </a:lnTo>
                    <a:close/>
                    <a:moveTo>
                      <a:pt x="3" y="1826"/>
                    </a:moveTo>
                    <a:lnTo>
                      <a:pt x="46" y="1833"/>
                    </a:lnTo>
                    <a:lnTo>
                      <a:pt x="93" y="1839"/>
                    </a:lnTo>
                    <a:lnTo>
                      <a:pt x="141" y="1842"/>
                    </a:lnTo>
                    <a:lnTo>
                      <a:pt x="187" y="1844"/>
                    </a:lnTo>
                    <a:lnTo>
                      <a:pt x="236" y="1842"/>
                    </a:lnTo>
                    <a:lnTo>
                      <a:pt x="271" y="1840"/>
                    </a:lnTo>
                    <a:lnTo>
                      <a:pt x="271" y="1839"/>
                    </a:lnTo>
                    <a:lnTo>
                      <a:pt x="270" y="1837"/>
                    </a:lnTo>
                    <a:lnTo>
                      <a:pt x="268" y="1835"/>
                    </a:lnTo>
                    <a:lnTo>
                      <a:pt x="268" y="1833"/>
                    </a:lnTo>
                    <a:lnTo>
                      <a:pt x="266" y="1833"/>
                    </a:lnTo>
                    <a:lnTo>
                      <a:pt x="266" y="1832"/>
                    </a:lnTo>
                    <a:lnTo>
                      <a:pt x="234" y="1835"/>
                    </a:lnTo>
                    <a:lnTo>
                      <a:pt x="187" y="1835"/>
                    </a:lnTo>
                    <a:lnTo>
                      <a:pt x="141" y="1835"/>
                    </a:lnTo>
                    <a:lnTo>
                      <a:pt x="94" y="1832"/>
                    </a:lnTo>
                    <a:lnTo>
                      <a:pt x="48" y="1824"/>
                    </a:lnTo>
                    <a:lnTo>
                      <a:pt x="3" y="1817"/>
                    </a:lnTo>
                    <a:lnTo>
                      <a:pt x="0" y="1815"/>
                    </a:lnTo>
                    <a:lnTo>
                      <a:pt x="0" y="1817"/>
                    </a:lnTo>
                    <a:lnTo>
                      <a:pt x="2" y="1819"/>
                    </a:lnTo>
                    <a:lnTo>
                      <a:pt x="2" y="1821"/>
                    </a:lnTo>
                    <a:lnTo>
                      <a:pt x="2" y="1823"/>
                    </a:lnTo>
                    <a:lnTo>
                      <a:pt x="3" y="1824"/>
                    </a:lnTo>
                    <a:lnTo>
                      <a:pt x="3" y="1826"/>
                    </a:lnTo>
                    <a:close/>
                  </a:path>
                </a:pathLst>
              </a:custGeom>
              <a:solidFill>
                <a:srgbClr val="2FABFF"/>
              </a:solidFill>
              <a:ln w="9525">
                <a:noFill/>
                <a:round/>
                <a:headEnd/>
                <a:tailEnd/>
              </a:ln>
            </p:spPr>
            <p:txBody>
              <a:bodyPr/>
              <a:lstStyle/>
              <a:p>
                <a:endParaRPr lang="en-US"/>
              </a:p>
            </p:txBody>
          </p:sp>
          <p:sp>
            <p:nvSpPr>
              <p:cNvPr id="30286" name="Freeform 863"/>
              <p:cNvSpPr>
                <a:spLocks noEditPoints="1"/>
              </p:cNvSpPr>
              <p:nvPr/>
            </p:nvSpPr>
            <p:spPr bwMode="auto">
              <a:xfrm>
                <a:off x="2299" y="1180"/>
                <a:ext cx="347" cy="1835"/>
              </a:xfrm>
              <a:custGeom>
                <a:avLst/>
                <a:gdLst>
                  <a:gd name="T0" fmla="*/ 347 w 347"/>
                  <a:gd name="T1" fmla="*/ 11 h 1835"/>
                  <a:gd name="T2" fmla="*/ 329 w 347"/>
                  <a:gd name="T3" fmla="*/ 7 h 1835"/>
                  <a:gd name="T4" fmla="*/ 284 w 347"/>
                  <a:gd name="T5" fmla="*/ 2 h 1835"/>
                  <a:gd name="T6" fmla="*/ 256 w 347"/>
                  <a:gd name="T7" fmla="*/ 0 h 1835"/>
                  <a:gd name="T8" fmla="*/ 256 w 347"/>
                  <a:gd name="T9" fmla="*/ 0 h 1835"/>
                  <a:gd name="T10" fmla="*/ 256 w 347"/>
                  <a:gd name="T11" fmla="*/ 2 h 1835"/>
                  <a:gd name="T12" fmla="*/ 254 w 347"/>
                  <a:gd name="T13" fmla="*/ 2 h 1835"/>
                  <a:gd name="T14" fmla="*/ 254 w 347"/>
                  <a:gd name="T15" fmla="*/ 4 h 1835"/>
                  <a:gd name="T16" fmla="*/ 254 w 347"/>
                  <a:gd name="T17" fmla="*/ 4 h 1835"/>
                  <a:gd name="T18" fmla="*/ 252 w 347"/>
                  <a:gd name="T19" fmla="*/ 5 h 1835"/>
                  <a:gd name="T20" fmla="*/ 252 w 347"/>
                  <a:gd name="T21" fmla="*/ 7 h 1835"/>
                  <a:gd name="T22" fmla="*/ 252 w 347"/>
                  <a:gd name="T23" fmla="*/ 7 h 1835"/>
                  <a:gd name="T24" fmla="*/ 282 w 347"/>
                  <a:gd name="T25" fmla="*/ 11 h 1835"/>
                  <a:gd name="T26" fmla="*/ 329 w 347"/>
                  <a:gd name="T27" fmla="*/ 16 h 1835"/>
                  <a:gd name="T28" fmla="*/ 343 w 347"/>
                  <a:gd name="T29" fmla="*/ 18 h 1835"/>
                  <a:gd name="T30" fmla="*/ 345 w 347"/>
                  <a:gd name="T31" fmla="*/ 18 h 1835"/>
                  <a:gd name="T32" fmla="*/ 345 w 347"/>
                  <a:gd name="T33" fmla="*/ 16 h 1835"/>
                  <a:gd name="T34" fmla="*/ 345 w 347"/>
                  <a:gd name="T35" fmla="*/ 16 h 1835"/>
                  <a:gd name="T36" fmla="*/ 345 w 347"/>
                  <a:gd name="T37" fmla="*/ 14 h 1835"/>
                  <a:gd name="T38" fmla="*/ 347 w 347"/>
                  <a:gd name="T39" fmla="*/ 13 h 1835"/>
                  <a:gd name="T40" fmla="*/ 347 w 347"/>
                  <a:gd name="T41" fmla="*/ 13 h 1835"/>
                  <a:gd name="T42" fmla="*/ 347 w 347"/>
                  <a:gd name="T43" fmla="*/ 11 h 1835"/>
                  <a:gd name="T44" fmla="*/ 347 w 347"/>
                  <a:gd name="T45" fmla="*/ 11 h 1835"/>
                  <a:gd name="T46" fmla="*/ 4 w 347"/>
                  <a:gd name="T47" fmla="*/ 1816 h 1835"/>
                  <a:gd name="T48" fmla="*/ 4 w 347"/>
                  <a:gd name="T49" fmla="*/ 1816 h 1835"/>
                  <a:gd name="T50" fmla="*/ 50 w 347"/>
                  <a:gd name="T51" fmla="*/ 1825 h 1835"/>
                  <a:gd name="T52" fmla="*/ 96 w 347"/>
                  <a:gd name="T53" fmla="*/ 1830 h 1835"/>
                  <a:gd name="T54" fmla="*/ 143 w 347"/>
                  <a:gd name="T55" fmla="*/ 1834 h 1835"/>
                  <a:gd name="T56" fmla="*/ 189 w 347"/>
                  <a:gd name="T57" fmla="*/ 1835 h 1835"/>
                  <a:gd name="T58" fmla="*/ 238 w 347"/>
                  <a:gd name="T59" fmla="*/ 1834 h 1835"/>
                  <a:gd name="T60" fmla="*/ 272 w 347"/>
                  <a:gd name="T61" fmla="*/ 1832 h 1835"/>
                  <a:gd name="T62" fmla="*/ 270 w 347"/>
                  <a:gd name="T63" fmla="*/ 1830 h 1835"/>
                  <a:gd name="T64" fmla="*/ 270 w 347"/>
                  <a:gd name="T65" fmla="*/ 1828 h 1835"/>
                  <a:gd name="T66" fmla="*/ 268 w 347"/>
                  <a:gd name="T67" fmla="*/ 1828 h 1835"/>
                  <a:gd name="T68" fmla="*/ 268 w 347"/>
                  <a:gd name="T69" fmla="*/ 1827 h 1835"/>
                  <a:gd name="T70" fmla="*/ 266 w 347"/>
                  <a:gd name="T71" fmla="*/ 1827 h 1835"/>
                  <a:gd name="T72" fmla="*/ 266 w 347"/>
                  <a:gd name="T73" fmla="*/ 1825 h 1835"/>
                  <a:gd name="T74" fmla="*/ 264 w 347"/>
                  <a:gd name="T75" fmla="*/ 1823 h 1835"/>
                  <a:gd name="T76" fmla="*/ 264 w 347"/>
                  <a:gd name="T77" fmla="*/ 1823 h 1835"/>
                  <a:gd name="T78" fmla="*/ 236 w 347"/>
                  <a:gd name="T79" fmla="*/ 1825 h 1835"/>
                  <a:gd name="T80" fmla="*/ 189 w 347"/>
                  <a:gd name="T81" fmla="*/ 1827 h 1835"/>
                  <a:gd name="T82" fmla="*/ 143 w 347"/>
                  <a:gd name="T83" fmla="*/ 1825 h 1835"/>
                  <a:gd name="T84" fmla="*/ 96 w 347"/>
                  <a:gd name="T85" fmla="*/ 1821 h 1835"/>
                  <a:gd name="T86" fmla="*/ 52 w 347"/>
                  <a:gd name="T87" fmla="*/ 1816 h 1835"/>
                  <a:gd name="T88" fmla="*/ 5 w 347"/>
                  <a:gd name="T89" fmla="*/ 1807 h 1835"/>
                  <a:gd name="T90" fmla="*/ 0 w 347"/>
                  <a:gd name="T91" fmla="*/ 1807 h 1835"/>
                  <a:gd name="T92" fmla="*/ 2 w 347"/>
                  <a:gd name="T93" fmla="*/ 1807 h 1835"/>
                  <a:gd name="T94" fmla="*/ 2 w 347"/>
                  <a:gd name="T95" fmla="*/ 1809 h 1835"/>
                  <a:gd name="T96" fmla="*/ 2 w 347"/>
                  <a:gd name="T97" fmla="*/ 1810 h 1835"/>
                  <a:gd name="T98" fmla="*/ 2 w 347"/>
                  <a:gd name="T99" fmla="*/ 1810 h 1835"/>
                  <a:gd name="T100" fmla="*/ 2 w 347"/>
                  <a:gd name="T101" fmla="*/ 1812 h 1835"/>
                  <a:gd name="T102" fmla="*/ 4 w 347"/>
                  <a:gd name="T103" fmla="*/ 1814 h 1835"/>
                  <a:gd name="T104" fmla="*/ 4 w 347"/>
                  <a:gd name="T105" fmla="*/ 1814 h 1835"/>
                  <a:gd name="T106" fmla="*/ 4 w 347"/>
                  <a:gd name="T107" fmla="*/ 1816 h 183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7"/>
                  <a:gd name="T163" fmla="*/ 0 h 1835"/>
                  <a:gd name="T164" fmla="*/ 347 w 347"/>
                  <a:gd name="T165" fmla="*/ 1835 h 183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7" h="1835">
                    <a:moveTo>
                      <a:pt x="347" y="11"/>
                    </a:moveTo>
                    <a:lnTo>
                      <a:pt x="329" y="7"/>
                    </a:lnTo>
                    <a:lnTo>
                      <a:pt x="284" y="2"/>
                    </a:lnTo>
                    <a:lnTo>
                      <a:pt x="256" y="0"/>
                    </a:lnTo>
                    <a:lnTo>
                      <a:pt x="256" y="2"/>
                    </a:lnTo>
                    <a:lnTo>
                      <a:pt x="254" y="2"/>
                    </a:lnTo>
                    <a:lnTo>
                      <a:pt x="254" y="4"/>
                    </a:lnTo>
                    <a:lnTo>
                      <a:pt x="252" y="5"/>
                    </a:lnTo>
                    <a:lnTo>
                      <a:pt x="252" y="7"/>
                    </a:lnTo>
                    <a:lnTo>
                      <a:pt x="282" y="11"/>
                    </a:lnTo>
                    <a:lnTo>
                      <a:pt x="329" y="16"/>
                    </a:lnTo>
                    <a:lnTo>
                      <a:pt x="343" y="18"/>
                    </a:lnTo>
                    <a:lnTo>
                      <a:pt x="345" y="18"/>
                    </a:lnTo>
                    <a:lnTo>
                      <a:pt x="345" y="16"/>
                    </a:lnTo>
                    <a:lnTo>
                      <a:pt x="345" y="14"/>
                    </a:lnTo>
                    <a:lnTo>
                      <a:pt x="347" y="13"/>
                    </a:lnTo>
                    <a:lnTo>
                      <a:pt x="347" y="11"/>
                    </a:lnTo>
                    <a:close/>
                    <a:moveTo>
                      <a:pt x="4" y="1816"/>
                    </a:moveTo>
                    <a:lnTo>
                      <a:pt x="4" y="1816"/>
                    </a:lnTo>
                    <a:lnTo>
                      <a:pt x="50" y="1825"/>
                    </a:lnTo>
                    <a:lnTo>
                      <a:pt x="96" y="1830"/>
                    </a:lnTo>
                    <a:lnTo>
                      <a:pt x="143" y="1834"/>
                    </a:lnTo>
                    <a:lnTo>
                      <a:pt x="189" y="1835"/>
                    </a:lnTo>
                    <a:lnTo>
                      <a:pt x="238" y="1834"/>
                    </a:lnTo>
                    <a:lnTo>
                      <a:pt x="272" y="1832"/>
                    </a:lnTo>
                    <a:lnTo>
                      <a:pt x="270" y="1830"/>
                    </a:lnTo>
                    <a:lnTo>
                      <a:pt x="270" y="1828"/>
                    </a:lnTo>
                    <a:lnTo>
                      <a:pt x="268" y="1828"/>
                    </a:lnTo>
                    <a:lnTo>
                      <a:pt x="268" y="1827"/>
                    </a:lnTo>
                    <a:lnTo>
                      <a:pt x="266" y="1827"/>
                    </a:lnTo>
                    <a:lnTo>
                      <a:pt x="266" y="1825"/>
                    </a:lnTo>
                    <a:lnTo>
                      <a:pt x="264" y="1823"/>
                    </a:lnTo>
                    <a:lnTo>
                      <a:pt x="236" y="1825"/>
                    </a:lnTo>
                    <a:lnTo>
                      <a:pt x="189" y="1827"/>
                    </a:lnTo>
                    <a:lnTo>
                      <a:pt x="143" y="1825"/>
                    </a:lnTo>
                    <a:lnTo>
                      <a:pt x="96" y="1821"/>
                    </a:lnTo>
                    <a:lnTo>
                      <a:pt x="52" y="1816"/>
                    </a:lnTo>
                    <a:lnTo>
                      <a:pt x="5" y="1807"/>
                    </a:lnTo>
                    <a:lnTo>
                      <a:pt x="0" y="1807"/>
                    </a:lnTo>
                    <a:lnTo>
                      <a:pt x="2" y="1807"/>
                    </a:lnTo>
                    <a:lnTo>
                      <a:pt x="2" y="1809"/>
                    </a:lnTo>
                    <a:lnTo>
                      <a:pt x="2" y="1810"/>
                    </a:lnTo>
                    <a:lnTo>
                      <a:pt x="2" y="1812"/>
                    </a:lnTo>
                    <a:lnTo>
                      <a:pt x="4" y="1814"/>
                    </a:lnTo>
                    <a:lnTo>
                      <a:pt x="4" y="1816"/>
                    </a:lnTo>
                    <a:close/>
                  </a:path>
                </a:pathLst>
              </a:custGeom>
              <a:solidFill>
                <a:srgbClr val="30ACFF"/>
              </a:solidFill>
              <a:ln w="9525">
                <a:noFill/>
                <a:round/>
                <a:headEnd/>
                <a:tailEnd/>
              </a:ln>
            </p:spPr>
            <p:txBody>
              <a:bodyPr/>
              <a:lstStyle/>
              <a:p>
                <a:endParaRPr lang="en-US"/>
              </a:p>
            </p:txBody>
          </p:sp>
          <p:sp>
            <p:nvSpPr>
              <p:cNvPr id="30287" name="Freeform 864"/>
              <p:cNvSpPr>
                <a:spLocks noEditPoints="1"/>
              </p:cNvSpPr>
              <p:nvPr/>
            </p:nvSpPr>
            <p:spPr bwMode="auto">
              <a:xfrm>
                <a:off x="2299" y="1184"/>
                <a:ext cx="345" cy="1826"/>
              </a:xfrm>
              <a:custGeom>
                <a:avLst/>
                <a:gdLst>
                  <a:gd name="T0" fmla="*/ 345 w 345"/>
                  <a:gd name="T1" fmla="*/ 10 h 1826"/>
                  <a:gd name="T2" fmla="*/ 329 w 345"/>
                  <a:gd name="T3" fmla="*/ 7 h 1826"/>
                  <a:gd name="T4" fmla="*/ 282 w 345"/>
                  <a:gd name="T5" fmla="*/ 1 h 1826"/>
                  <a:gd name="T6" fmla="*/ 254 w 345"/>
                  <a:gd name="T7" fmla="*/ 0 h 1826"/>
                  <a:gd name="T8" fmla="*/ 254 w 345"/>
                  <a:gd name="T9" fmla="*/ 0 h 1826"/>
                  <a:gd name="T10" fmla="*/ 252 w 345"/>
                  <a:gd name="T11" fmla="*/ 1 h 1826"/>
                  <a:gd name="T12" fmla="*/ 252 w 345"/>
                  <a:gd name="T13" fmla="*/ 3 h 1826"/>
                  <a:gd name="T14" fmla="*/ 252 w 345"/>
                  <a:gd name="T15" fmla="*/ 3 h 1826"/>
                  <a:gd name="T16" fmla="*/ 250 w 345"/>
                  <a:gd name="T17" fmla="*/ 5 h 1826"/>
                  <a:gd name="T18" fmla="*/ 250 w 345"/>
                  <a:gd name="T19" fmla="*/ 5 h 1826"/>
                  <a:gd name="T20" fmla="*/ 250 w 345"/>
                  <a:gd name="T21" fmla="*/ 7 h 1826"/>
                  <a:gd name="T22" fmla="*/ 248 w 345"/>
                  <a:gd name="T23" fmla="*/ 9 h 1826"/>
                  <a:gd name="T24" fmla="*/ 282 w 345"/>
                  <a:gd name="T25" fmla="*/ 10 h 1826"/>
                  <a:gd name="T26" fmla="*/ 327 w 345"/>
                  <a:gd name="T27" fmla="*/ 16 h 1826"/>
                  <a:gd name="T28" fmla="*/ 341 w 345"/>
                  <a:gd name="T29" fmla="*/ 19 h 1826"/>
                  <a:gd name="T30" fmla="*/ 343 w 345"/>
                  <a:gd name="T31" fmla="*/ 18 h 1826"/>
                  <a:gd name="T32" fmla="*/ 343 w 345"/>
                  <a:gd name="T33" fmla="*/ 18 h 1826"/>
                  <a:gd name="T34" fmla="*/ 343 w 345"/>
                  <a:gd name="T35" fmla="*/ 16 h 1826"/>
                  <a:gd name="T36" fmla="*/ 343 w 345"/>
                  <a:gd name="T37" fmla="*/ 14 h 1826"/>
                  <a:gd name="T38" fmla="*/ 345 w 345"/>
                  <a:gd name="T39" fmla="*/ 14 h 1826"/>
                  <a:gd name="T40" fmla="*/ 345 w 345"/>
                  <a:gd name="T41" fmla="*/ 12 h 1826"/>
                  <a:gd name="T42" fmla="*/ 345 w 345"/>
                  <a:gd name="T43" fmla="*/ 12 h 1826"/>
                  <a:gd name="T44" fmla="*/ 345 w 345"/>
                  <a:gd name="T45" fmla="*/ 10 h 1826"/>
                  <a:gd name="T46" fmla="*/ 2 w 345"/>
                  <a:gd name="T47" fmla="*/ 1806 h 1826"/>
                  <a:gd name="T48" fmla="*/ 5 w 345"/>
                  <a:gd name="T49" fmla="*/ 1808 h 1826"/>
                  <a:gd name="T50" fmla="*/ 50 w 345"/>
                  <a:gd name="T51" fmla="*/ 1815 h 1826"/>
                  <a:gd name="T52" fmla="*/ 96 w 345"/>
                  <a:gd name="T53" fmla="*/ 1823 h 1826"/>
                  <a:gd name="T54" fmla="*/ 143 w 345"/>
                  <a:gd name="T55" fmla="*/ 1826 h 1826"/>
                  <a:gd name="T56" fmla="*/ 189 w 345"/>
                  <a:gd name="T57" fmla="*/ 1826 h 1826"/>
                  <a:gd name="T58" fmla="*/ 236 w 345"/>
                  <a:gd name="T59" fmla="*/ 1826 h 1826"/>
                  <a:gd name="T60" fmla="*/ 268 w 345"/>
                  <a:gd name="T61" fmla="*/ 1823 h 1826"/>
                  <a:gd name="T62" fmla="*/ 266 w 345"/>
                  <a:gd name="T63" fmla="*/ 1823 h 1826"/>
                  <a:gd name="T64" fmla="*/ 266 w 345"/>
                  <a:gd name="T65" fmla="*/ 1821 h 1826"/>
                  <a:gd name="T66" fmla="*/ 264 w 345"/>
                  <a:gd name="T67" fmla="*/ 1819 h 1826"/>
                  <a:gd name="T68" fmla="*/ 264 w 345"/>
                  <a:gd name="T69" fmla="*/ 1819 h 1826"/>
                  <a:gd name="T70" fmla="*/ 263 w 345"/>
                  <a:gd name="T71" fmla="*/ 1817 h 1826"/>
                  <a:gd name="T72" fmla="*/ 263 w 345"/>
                  <a:gd name="T73" fmla="*/ 1817 h 1826"/>
                  <a:gd name="T74" fmla="*/ 261 w 345"/>
                  <a:gd name="T75" fmla="*/ 1815 h 1826"/>
                  <a:gd name="T76" fmla="*/ 261 w 345"/>
                  <a:gd name="T77" fmla="*/ 1815 h 1826"/>
                  <a:gd name="T78" fmla="*/ 236 w 345"/>
                  <a:gd name="T79" fmla="*/ 1817 h 1826"/>
                  <a:gd name="T80" fmla="*/ 189 w 345"/>
                  <a:gd name="T81" fmla="*/ 1817 h 1826"/>
                  <a:gd name="T82" fmla="*/ 143 w 345"/>
                  <a:gd name="T83" fmla="*/ 1817 h 1826"/>
                  <a:gd name="T84" fmla="*/ 96 w 345"/>
                  <a:gd name="T85" fmla="*/ 1814 h 1826"/>
                  <a:gd name="T86" fmla="*/ 52 w 345"/>
                  <a:gd name="T87" fmla="*/ 1806 h 1826"/>
                  <a:gd name="T88" fmla="*/ 7 w 345"/>
                  <a:gd name="T89" fmla="*/ 1799 h 1826"/>
                  <a:gd name="T90" fmla="*/ 0 w 345"/>
                  <a:gd name="T91" fmla="*/ 1798 h 1826"/>
                  <a:gd name="T92" fmla="*/ 0 w 345"/>
                  <a:gd name="T93" fmla="*/ 1799 h 1826"/>
                  <a:gd name="T94" fmla="*/ 0 w 345"/>
                  <a:gd name="T95" fmla="*/ 1799 h 1826"/>
                  <a:gd name="T96" fmla="*/ 0 w 345"/>
                  <a:gd name="T97" fmla="*/ 1801 h 1826"/>
                  <a:gd name="T98" fmla="*/ 0 w 345"/>
                  <a:gd name="T99" fmla="*/ 1803 h 1826"/>
                  <a:gd name="T100" fmla="*/ 2 w 345"/>
                  <a:gd name="T101" fmla="*/ 1803 h 1826"/>
                  <a:gd name="T102" fmla="*/ 2 w 345"/>
                  <a:gd name="T103" fmla="*/ 1805 h 1826"/>
                  <a:gd name="T104" fmla="*/ 2 w 345"/>
                  <a:gd name="T105" fmla="*/ 1806 h 1826"/>
                  <a:gd name="T106" fmla="*/ 2 w 345"/>
                  <a:gd name="T107" fmla="*/ 1806 h 182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5"/>
                  <a:gd name="T163" fmla="*/ 0 h 1826"/>
                  <a:gd name="T164" fmla="*/ 345 w 345"/>
                  <a:gd name="T165" fmla="*/ 1826 h 182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5" h="1826">
                    <a:moveTo>
                      <a:pt x="345" y="10"/>
                    </a:moveTo>
                    <a:lnTo>
                      <a:pt x="329" y="7"/>
                    </a:lnTo>
                    <a:lnTo>
                      <a:pt x="282" y="1"/>
                    </a:lnTo>
                    <a:lnTo>
                      <a:pt x="254" y="0"/>
                    </a:lnTo>
                    <a:lnTo>
                      <a:pt x="252" y="1"/>
                    </a:lnTo>
                    <a:lnTo>
                      <a:pt x="252" y="3"/>
                    </a:lnTo>
                    <a:lnTo>
                      <a:pt x="250" y="5"/>
                    </a:lnTo>
                    <a:lnTo>
                      <a:pt x="250" y="7"/>
                    </a:lnTo>
                    <a:lnTo>
                      <a:pt x="248" y="9"/>
                    </a:lnTo>
                    <a:lnTo>
                      <a:pt x="282" y="10"/>
                    </a:lnTo>
                    <a:lnTo>
                      <a:pt x="327" y="16"/>
                    </a:lnTo>
                    <a:lnTo>
                      <a:pt x="341" y="19"/>
                    </a:lnTo>
                    <a:lnTo>
                      <a:pt x="343" y="18"/>
                    </a:lnTo>
                    <a:lnTo>
                      <a:pt x="343" y="16"/>
                    </a:lnTo>
                    <a:lnTo>
                      <a:pt x="343" y="14"/>
                    </a:lnTo>
                    <a:lnTo>
                      <a:pt x="345" y="14"/>
                    </a:lnTo>
                    <a:lnTo>
                      <a:pt x="345" y="12"/>
                    </a:lnTo>
                    <a:lnTo>
                      <a:pt x="345" y="10"/>
                    </a:lnTo>
                    <a:close/>
                    <a:moveTo>
                      <a:pt x="2" y="1806"/>
                    </a:moveTo>
                    <a:lnTo>
                      <a:pt x="5" y="1808"/>
                    </a:lnTo>
                    <a:lnTo>
                      <a:pt x="50" y="1815"/>
                    </a:lnTo>
                    <a:lnTo>
                      <a:pt x="96" y="1823"/>
                    </a:lnTo>
                    <a:lnTo>
                      <a:pt x="143" y="1826"/>
                    </a:lnTo>
                    <a:lnTo>
                      <a:pt x="189" y="1826"/>
                    </a:lnTo>
                    <a:lnTo>
                      <a:pt x="236" y="1826"/>
                    </a:lnTo>
                    <a:lnTo>
                      <a:pt x="268" y="1823"/>
                    </a:lnTo>
                    <a:lnTo>
                      <a:pt x="266" y="1823"/>
                    </a:lnTo>
                    <a:lnTo>
                      <a:pt x="266" y="1821"/>
                    </a:lnTo>
                    <a:lnTo>
                      <a:pt x="264" y="1819"/>
                    </a:lnTo>
                    <a:lnTo>
                      <a:pt x="263" y="1817"/>
                    </a:lnTo>
                    <a:lnTo>
                      <a:pt x="261" y="1815"/>
                    </a:lnTo>
                    <a:lnTo>
                      <a:pt x="236" y="1817"/>
                    </a:lnTo>
                    <a:lnTo>
                      <a:pt x="189" y="1817"/>
                    </a:lnTo>
                    <a:lnTo>
                      <a:pt x="143" y="1817"/>
                    </a:lnTo>
                    <a:lnTo>
                      <a:pt x="96" y="1814"/>
                    </a:lnTo>
                    <a:lnTo>
                      <a:pt x="52" y="1806"/>
                    </a:lnTo>
                    <a:lnTo>
                      <a:pt x="7" y="1799"/>
                    </a:lnTo>
                    <a:lnTo>
                      <a:pt x="0" y="1798"/>
                    </a:lnTo>
                    <a:lnTo>
                      <a:pt x="0" y="1799"/>
                    </a:lnTo>
                    <a:lnTo>
                      <a:pt x="0" y="1801"/>
                    </a:lnTo>
                    <a:lnTo>
                      <a:pt x="0" y="1803"/>
                    </a:lnTo>
                    <a:lnTo>
                      <a:pt x="2" y="1803"/>
                    </a:lnTo>
                    <a:lnTo>
                      <a:pt x="2" y="1805"/>
                    </a:lnTo>
                    <a:lnTo>
                      <a:pt x="2" y="1806"/>
                    </a:lnTo>
                    <a:close/>
                  </a:path>
                </a:pathLst>
              </a:custGeom>
              <a:solidFill>
                <a:srgbClr val="31ACFF"/>
              </a:solidFill>
              <a:ln w="9525">
                <a:noFill/>
                <a:round/>
                <a:headEnd/>
                <a:tailEnd/>
              </a:ln>
            </p:spPr>
            <p:txBody>
              <a:bodyPr/>
              <a:lstStyle/>
              <a:p>
                <a:endParaRPr lang="en-US"/>
              </a:p>
            </p:txBody>
          </p:sp>
          <p:sp>
            <p:nvSpPr>
              <p:cNvPr id="30288" name="Freeform 865"/>
              <p:cNvSpPr>
                <a:spLocks noEditPoints="1"/>
              </p:cNvSpPr>
              <p:nvPr/>
            </p:nvSpPr>
            <p:spPr bwMode="auto">
              <a:xfrm>
                <a:off x="2297" y="1187"/>
                <a:ext cx="345" cy="1820"/>
              </a:xfrm>
              <a:custGeom>
                <a:avLst/>
                <a:gdLst>
                  <a:gd name="T0" fmla="*/ 345 w 345"/>
                  <a:gd name="T1" fmla="*/ 11 h 1820"/>
                  <a:gd name="T2" fmla="*/ 331 w 345"/>
                  <a:gd name="T3" fmla="*/ 9 h 1820"/>
                  <a:gd name="T4" fmla="*/ 284 w 345"/>
                  <a:gd name="T5" fmla="*/ 4 h 1820"/>
                  <a:gd name="T6" fmla="*/ 254 w 345"/>
                  <a:gd name="T7" fmla="*/ 0 h 1820"/>
                  <a:gd name="T8" fmla="*/ 252 w 345"/>
                  <a:gd name="T9" fmla="*/ 2 h 1820"/>
                  <a:gd name="T10" fmla="*/ 252 w 345"/>
                  <a:gd name="T11" fmla="*/ 2 h 1820"/>
                  <a:gd name="T12" fmla="*/ 252 w 345"/>
                  <a:gd name="T13" fmla="*/ 4 h 1820"/>
                  <a:gd name="T14" fmla="*/ 250 w 345"/>
                  <a:gd name="T15" fmla="*/ 6 h 1820"/>
                  <a:gd name="T16" fmla="*/ 250 w 345"/>
                  <a:gd name="T17" fmla="*/ 6 h 1820"/>
                  <a:gd name="T18" fmla="*/ 250 w 345"/>
                  <a:gd name="T19" fmla="*/ 7 h 1820"/>
                  <a:gd name="T20" fmla="*/ 249 w 345"/>
                  <a:gd name="T21" fmla="*/ 7 h 1820"/>
                  <a:gd name="T22" fmla="*/ 249 w 345"/>
                  <a:gd name="T23" fmla="*/ 9 h 1820"/>
                  <a:gd name="T24" fmla="*/ 284 w 345"/>
                  <a:gd name="T25" fmla="*/ 13 h 1820"/>
                  <a:gd name="T26" fmla="*/ 329 w 345"/>
                  <a:gd name="T27" fmla="*/ 18 h 1820"/>
                  <a:gd name="T28" fmla="*/ 342 w 345"/>
                  <a:gd name="T29" fmla="*/ 20 h 1820"/>
                  <a:gd name="T30" fmla="*/ 342 w 345"/>
                  <a:gd name="T31" fmla="*/ 18 h 1820"/>
                  <a:gd name="T32" fmla="*/ 343 w 345"/>
                  <a:gd name="T33" fmla="*/ 18 h 1820"/>
                  <a:gd name="T34" fmla="*/ 343 w 345"/>
                  <a:gd name="T35" fmla="*/ 16 h 1820"/>
                  <a:gd name="T36" fmla="*/ 343 w 345"/>
                  <a:gd name="T37" fmla="*/ 16 h 1820"/>
                  <a:gd name="T38" fmla="*/ 345 w 345"/>
                  <a:gd name="T39" fmla="*/ 15 h 1820"/>
                  <a:gd name="T40" fmla="*/ 345 w 345"/>
                  <a:gd name="T41" fmla="*/ 15 h 1820"/>
                  <a:gd name="T42" fmla="*/ 345 w 345"/>
                  <a:gd name="T43" fmla="*/ 13 h 1820"/>
                  <a:gd name="T44" fmla="*/ 345 w 345"/>
                  <a:gd name="T45" fmla="*/ 11 h 1820"/>
                  <a:gd name="T46" fmla="*/ 2 w 345"/>
                  <a:gd name="T47" fmla="*/ 1800 h 1820"/>
                  <a:gd name="T48" fmla="*/ 7 w 345"/>
                  <a:gd name="T49" fmla="*/ 1800 h 1820"/>
                  <a:gd name="T50" fmla="*/ 54 w 345"/>
                  <a:gd name="T51" fmla="*/ 1809 h 1820"/>
                  <a:gd name="T52" fmla="*/ 98 w 345"/>
                  <a:gd name="T53" fmla="*/ 1814 h 1820"/>
                  <a:gd name="T54" fmla="*/ 145 w 345"/>
                  <a:gd name="T55" fmla="*/ 1818 h 1820"/>
                  <a:gd name="T56" fmla="*/ 191 w 345"/>
                  <a:gd name="T57" fmla="*/ 1820 h 1820"/>
                  <a:gd name="T58" fmla="*/ 238 w 345"/>
                  <a:gd name="T59" fmla="*/ 1818 h 1820"/>
                  <a:gd name="T60" fmla="*/ 266 w 345"/>
                  <a:gd name="T61" fmla="*/ 1816 h 1820"/>
                  <a:gd name="T62" fmla="*/ 265 w 345"/>
                  <a:gd name="T63" fmla="*/ 1814 h 1820"/>
                  <a:gd name="T64" fmla="*/ 265 w 345"/>
                  <a:gd name="T65" fmla="*/ 1814 h 1820"/>
                  <a:gd name="T66" fmla="*/ 263 w 345"/>
                  <a:gd name="T67" fmla="*/ 1812 h 1820"/>
                  <a:gd name="T68" fmla="*/ 263 w 345"/>
                  <a:gd name="T69" fmla="*/ 1812 h 1820"/>
                  <a:gd name="T70" fmla="*/ 263 w 345"/>
                  <a:gd name="T71" fmla="*/ 1811 h 1820"/>
                  <a:gd name="T72" fmla="*/ 261 w 345"/>
                  <a:gd name="T73" fmla="*/ 1809 h 1820"/>
                  <a:gd name="T74" fmla="*/ 261 w 345"/>
                  <a:gd name="T75" fmla="*/ 1809 h 1820"/>
                  <a:gd name="T76" fmla="*/ 259 w 345"/>
                  <a:gd name="T77" fmla="*/ 1807 h 1820"/>
                  <a:gd name="T78" fmla="*/ 238 w 345"/>
                  <a:gd name="T79" fmla="*/ 1809 h 1820"/>
                  <a:gd name="T80" fmla="*/ 191 w 345"/>
                  <a:gd name="T81" fmla="*/ 1811 h 1820"/>
                  <a:gd name="T82" fmla="*/ 145 w 345"/>
                  <a:gd name="T83" fmla="*/ 1809 h 1820"/>
                  <a:gd name="T84" fmla="*/ 100 w 345"/>
                  <a:gd name="T85" fmla="*/ 1805 h 1820"/>
                  <a:gd name="T86" fmla="*/ 54 w 345"/>
                  <a:gd name="T87" fmla="*/ 1800 h 1820"/>
                  <a:gd name="T88" fmla="*/ 9 w 345"/>
                  <a:gd name="T89" fmla="*/ 1793 h 1820"/>
                  <a:gd name="T90" fmla="*/ 0 w 345"/>
                  <a:gd name="T91" fmla="*/ 1789 h 1820"/>
                  <a:gd name="T92" fmla="*/ 0 w 345"/>
                  <a:gd name="T93" fmla="*/ 1791 h 1820"/>
                  <a:gd name="T94" fmla="*/ 0 w 345"/>
                  <a:gd name="T95" fmla="*/ 1793 h 1820"/>
                  <a:gd name="T96" fmla="*/ 0 w 345"/>
                  <a:gd name="T97" fmla="*/ 1793 h 1820"/>
                  <a:gd name="T98" fmla="*/ 2 w 345"/>
                  <a:gd name="T99" fmla="*/ 1795 h 1820"/>
                  <a:gd name="T100" fmla="*/ 2 w 345"/>
                  <a:gd name="T101" fmla="*/ 1796 h 1820"/>
                  <a:gd name="T102" fmla="*/ 2 w 345"/>
                  <a:gd name="T103" fmla="*/ 1796 h 1820"/>
                  <a:gd name="T104" fmla="*/ 2 w 345"/>
                  <a:gd name="T105" fmla="*/ 1798 h 1820"/>
                  <a:gd name="T106" fmla="*/ 2 w 345"/>
                  <a:gd name="T107" fmla="*/ 1800 h 182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5"/>
                  <a:gd name="T163" fmla="*/ 0 h 1820"/>
                  <a:gd name="T164" fmla="*/ 345 w 345"/>
                  <a:gd name="T165" fmla="*/ 1820 h 182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5" h="1820">
                    <a:moveTo>
                      <a:pt x="345" y="11"/>
                    </a:moveTo>
                    <a:lnTo>
                      <a:pt x="331" y="9"/>
                    </a:lnTo>
                    <a:lnTo>
                      <a:pt x="284" y="4"/>
                    </a:lnTo>
                    <a:lnTo>
                      <a:pt x="254" y="0"/>
                    </a:lnTo>
                    <a:lnTo>
                      <a:pt x="252" y="2"/>
                    </a:lnTo>
                    <a:lnTo>
                      <a:pt x="252" y="4"/>
                    </a:lnTo>
                    <a:lnTo>
                      <a:pt x="250" y="6"/>
                    </a:lnTo>
                    <a:lnTo>
                      <a:pt x="250" y="7"/>
                    </a:lnTo>
                    <a:lnTo>
                      <a:pt x="249" y="7"/>
                    </a:lnTo>
                    <a:lnTo>
                      <a:pt x="249" y="9"/>
                    </a:lnTo>
                    <a:lnTo>
                      <a:pt x="284" y="13"/>
                    </a:lnTo>
                    <a:lnTo>
                      <a:pt x="329" y="18"/>
                    </a:lnTo>
                    <a:lnTo>
                      <a:pt x="342" y="20"/>
                    </a:lnTo>
                    <a:lnTo>
                      <a:pt x="342" y="18"/>
                    </a:lnTo>
                    <a:lnTo>
                      <a:pt x="343" y="18"/>
                    </a:lnTo>
                    <a:lnTo>
                      <a:pt x="343" y="16"/>
                    </a:lnTo>
                    <a:lnTo>
                      <a:pt x="345" y="15"/>
                    </a:lnTo>
                    <a:lnTo>
                      <a:pt x="345" y="13"/>
                    </a:lnTo>
                    <a:lnTo>
                      <a:pt x="345" y="11"/>
                    </a:lnTo>
                    <a:close/>
                    <a:moveTo>
                      <a:pt x="2" y="1800"/>
                    </a:moveTo>
                    <a:lnTo>
                      <a:pt x="7" y="1800"/>
                    </a:lnTo>
                    <a:lnTo>
                      <a:pt x="54" y="1809"/>
                    </a:lnTo>
                    <a:lnTo>
                      <a:pt x="98" y="1814"/>
                    </a:lnTo>
                    <a:lnTo>
                      <a:pt x="145" y="1818"/>
                    </a:lnTo>
                    <a:lnTo>
                      <a:pt x="191" y="1820"/>
                    </a:lnTo>
                    <a:lnTo>
                      <a:pt x="238" y="1818"/>
                    </a:lnTo>
                    <a:lnTo>
                      <a:pt x="266" y="1816"/>
                    </a:lnTo>
                    <a:lnTo>
                      <a:pt x="265" y="1814"/>
                    </a:lnTo>
                    <a:lnTo>
                      <a:pt x="263" y="1812"/>
                    </a:lnTo>
                    <a:lnTo>
                      <a:pt x="263" y="1811"/>
                    </a:lnTo>
                    <a:lnTo>
                      <a:pt x="261" y="1809"/>
                    </a:lnTo>
                    <a:lnTo>
                      <a:pt x="259" y="1807"/>
                    </a:lnTo>
                    <a:lnTo>
                      <a:pt x="238" y="1809"/>
                    </a:lnTo>
                    <a:lnTo>
                      <a:pt x="191" y="1811"/>
                    </a:lnTo>
                    <a:lnTo>
                      <a:pt x="145" y="1809"/>
                    </a:lnTo>
                    <a:lnTo>
                      <a:pt x="100" y="1805"/>
                    </a:lnTo>
                    <a:lnTo>
                      <a:pt x="54" y="1800"/>
                    </a:lnTo>
                    <a:lnTo>
                      <a:pt x="9" y="1793"/>
                    </a:lnTo>
                    <a:lnTo>
                      <a:pt x="0" y="1789"/>
                    </a:lnTo>
                    <a:lnTo>
                      <a:pt x="0" y="1791"/>
                    </a:lnTo>
                    <a:lnTo>
                      <a:pt x="0" y="1793"/>
                    </a:lnTo>
                    <a:lnTo>
                      <a:pt x="2" y="1795"/>
                    </a:lnTo>
                    <a:lnTo>
                      <a:pt x="2" y="1796"/>
                    </a:lnTo>
                    <a:lnTo>
                      <a:pt x="2" y="1798"/>
                    </a:lnTo>
                    <a:lnTo>
                      <a:pt x="2" y="1800"/>
                    </a:lnTo>
                    <a:close/>
                  </a:path>
                </a:pathLst>
              </a:custGeom>
              <a:solidFill>
                <a:srgbClr val="32ADFF"/>
              </a:solidFill>
              <a:ln w="9525">
                <a:noFill/>
                <a:round/>
                <a:headEnd/>
                <a:tailEnd/>
              </a:ln>
            </p:spPr>
            <p:txBody>
              <a:bodyPr/>
              <a:lstStyle/>
              <a:p>
                <a:endParaRPr lang="en-US"/>
              </a:p>
            </p:txBody>
          </p:sp>
          <p:sp>
            <p:nvSpPr>
              <p:cNvPr id="30289" name="Freeform 866"/>
              <p:cNvSpPr>
                <a:spLocks noEditPoints="1"/>
              </p:cNvSpPr>
              <p:nvPr/>
            </p:nvSpPr>
            <p:spPr bwMode="auto">
              <a:xfrm>
                <a:off x="2295" y="1193"/>
                <a:ext cx="345" cy="1808"/>
              </a:xfrm>
              <a:custGeom>
                <a:avLst/>
                <a:gdLst>
                  <a:gd name="T0" fmla="*/ 345 w 345"/>
                  <a:gd name="T1" fmla="*/ 10 h 1808"/>
                  <a:gd name="T2" fmla="*/ 331 w 345"/>
                  <a:gd name="T3" fmla="*/ 7 h 1808"/>
                  <a:gd name="T4" fmla="*/ 286 w 345"/>
                  <a:gd name="T5" fmla="*/ 1 h 1808"/>
                  <a:gd name="T6" fmla="*/ 252 w 345"/>
                  <a:gd name="T7" fmla="*/ 0 h 1808"/>
                  <a:gd name="T8" fmla="*/ 252 w 345"/>
                  <a:gd name="T9" fmla="*/ 0 h 1808"/>
                  <a:gd name="T10" fmla="*/ 252 w 345"/>
                  <a:gd name="T11" fmla="*/ 1 h 1808"/>
                  <a:gd name="T12" fmla="*/ 251 w 345"/>
                  <a:gd name="T13" fmla="*/ 1 h 1808"/>
                  <a:gd name="T14" fmla="*/ 251 w 345"/>
                  <a:gd name="T15" fmla="*/ 3 h 1808"/>
                  <a:gd name="T16" fmla="*/ 251 w 345"/>
                  <a:gd name="T17" fmla="*/ 5 h 1808"/>
                  <a:gd name="T18" fmla="*/ 249 w 345"/>
                  <a:gd name="T19" fmla="*/ 5 h 1808"/>
                  <a:gd name="T20" fmla="*/ 249 w 345"/>
                  <a:gd name="T21" fmla="*/ 7 h 1808"/>
                  <a:gd name="T22" fmla="*/ 249 w 345"/>
                  <a:gd name="T23" fmla="*/ 7 h 1808"/>
                  <a:gd name="T24" fmla="*/ 285 w 345"/>
                  <a:gd name="T25" fmla="*/ 10 h 1808"/>
                  <a:gd name="T26" fmla="*/ 331 w 345"/>
                  <a:gd name="T27" fmla="*/ 16 h 1808"/>
                  <a:gd name="T28" fmla="*/ 342 w 345"/>
                  <a:gd name="T29" fmla="*/ 17 h 1808"/>
                  <a:gd name="T30" fmla="*/ 342 w 345"/>
                  <a:gd name="T31" fmla="*/ 17 h 1808"/>
                  <a:gd name="T32" fmla="*/ 344 w 345"/>
                  <a:gd name="T33" fmla="*/ 16 h 1808"/>
                  <a:gd name="T34" fmla="*/ 344 w 345"/>
                  <a:gd name="T35" fmla="*/ 16 h 1808"/>
                  <a:gd name="T36" fmla="*/ 344 w 345"/>
                  <a:gd name="T37" fmla="*/ 14 h 1808"/>
                  <a:gd name="T38" fmla="*/ 344 w 345"/>
                  <a:gd name="T39" fmla="*/ 12 h 1808"/>
                  <a:gd name="T40" fmla="*/ 345 w 345"/>
                  <a:gd name="T41" fmla="*/ 12 h 1808"/>
                  <a:gd name="T42" fmla="*/ 345 w 345"/>
                  <a:gd name="T43" fmla="*/ 10 h 1808"/>
                  <a:gd name="T44" fmla="*/ 345 w 345"/>
                  <a:gd name="T45" fmla="*/ 10 h 1808"/>
                  <a:gd name="T46" fmla="*/ 4 w 345"/>
                  <a:gd name="T47" fmla="*/ 1789 h 1808"/>
                  <a:gd name="T48" fmla="*/ 11 w 345"/>
                  <a:gd name="T49" fmla="*/ 1790 h 1808"/>
                  <a:gd name="T50" fmla="*/ 56 w 345"/>
                  <a:gd name="T51" fmla="*/ 1797 h 1808"/>
                  <a:gd name="T52" fmla="*/ 100 w 345"/>
                  <a:gd name="T53" fmla="*/ 1805 h 1808"/>
                  <a:gd name="T54" fmla="*/ 147 w 345"/>
                  <a:gd name="T55" fmla="*/ 1808 h 1808"/>
                  <a:gd name="T56" fmla="*/ 193 w 345"/>
                  <a:gd name="T57" fmla="*/ 1808 h 1808"/>
                  <a:gd name="T58" fmla="*/ 240 w 345"/>
                  <a:gd name="T59" fmla="*/ 1808 h 1808"/>
                  <a:gd name="T60" fmla="*/ 265 w 345"/>
                  <a:gd name="T61" fmla="*/ 1806 h 1808"/>
                  <a:gd name="T62" fmla="*/ 265 w 345"/>
                  <a:gd name="T63" fmla="*/ 1805 h 1808"/>
                  <a:gd name="T64" fmla="*/ 263 w 345"/>
                  <a:gd name="T65" fmla="*/ 1803 h 1808"/>
                  <a:gd name="T66" fmla="*/ 263 w 345"/>
                  <a:gd name="T67" fmla="*/ 1803 h 1808"/>
                  <a:gd name="T68" fmla="*/ 261 w 345"/>
                  <a:gd name="T69" fmla="*/ 1801 h 1808"/>
                  <a:gd name="T70" fmla="*/ 261 w 345"/>
                  <a:gd name="T71" fmla="*/ 1801 h 1808"/>
                  <a:gd name="T72" fmla="*/ 260 w 345"/>
                  <a:gd name="T73" fmla="*/ 1799 h 1808"/>
                  <a:gd name="T74" fmla="*/ 260 w 345"/>
                  <a:gd name="T75" fmla="*/ 1797 h 1808"/>
                  <a:gd name="T76" fmla="*/ 258 w 345"/>
                  <a:gd name="T77" fmla="*/ 1797 h 1808"/>
                  <a:gd name="T78" fmla="*/ 240 w 345"/>
                  <a:gd name="T79" fmla="*/ 1799 h 1808"/>
                  <a:gd name="T80" fmla="*/ 193 w 345"/>
                  <a:gd name="T81" fmla="*/ 1799 h 1808"/>
                  <a:gd name="T82" fmla="*/ 147 w 345"/>
                  <a:gd name="T83" fmla="*/ 1799 h 1808"/>
                  <a:gd name="T84" fmla="*/ 102 w 345"/>
                  <a:gd name="T85" fmla="*/ 1796 h 1808"/>
                  <a:gd name="T86" fmla="*/ 58 w 345"/>
                  <a:gd name="T87" fmla="*/ 1790 h 1808"/>
                  <a:gd name="T88" fmla="*/ 13 w 345"/>
                  <a:gd name="T89" fmla="*/ 1781 h 1808"/>
                  <a:gd name="T90" fmla="*/ 0 w 345"/>
                  <a:gd name="T91" fmla="*/ 1780 h 1808"/>
                  <a:gd name="T92" fmla="*/ 0 w 345"/>
                  <a:gd name="T93" fmla="*/ 1780 h 1808"/>
                  <a:gd name="T94" fmla="*/ 0 w 345"/>
                  <a:gd name="T95" fmla="*/ 1781 h 1808"/>
                  <a:gd name="T96" fmla="*/ 2 w 345"/>
                  <a:gd name="T97" fmla="*/ 1783 h 1808"/>
                  <a:gd name="T98" fmla="*/ 2 w 345"/>
                  <a:gd name="T99" fmla="*/ 1783 h 1808"/>
                  <a:gd name="T100" fmla="*/ 2 w 345"/>
                  <a:gd name="T101" fmla="*/ 1785 h 1808"/>
                  <a:gd name="T102" fmla="*/ 2 w 345"/>
                  <a:gd name="T103" fmla="*/ 1787 h 1808"/>
                  <a:gd name="T104" fmla="*/ 2 w 345"/>
                  <a:gd name="T105" fmla="*/ 1787 h 1808"/>
                  <a:gd name="T106" fmla="*/ 4 w 345"/>
                  <a:gd name="T107" fmla="*/ 1789 h 180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5"/>
                  <a:gd name="T163" fmla="*/ 0 h 1808"/>
                  <a:gd name="T164" fmla="*/ 345 w 345"/>
                  <a:gd name="T165" fmla="*/ 1808 h 180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5" h="1808">
                    <a:moveTo>
                      <a:pt x="345" y="10"/>
                    </a:moveTo>
                    <a:lnTo>
                      <a:pt x="331" y="7"/>
                    </a:lnTo>
                    <a:lnTo>
                      <a:pt x="286" y="1"/>
                    </a:lnTo>
                    <a:lnTo>
                      <a:pt x="252" y="0"/>
                    </a:lnTo>
                    <a:lnTo>
                      <a:pt x="252" y="1"/>
                    </a:lnTo>
                    <a:lnTo>
                      <a:pt x="251" y="1"/>
                    </a:lnTo>
                    <a:lnTo>
                      <a:pt x="251" y="3"/>
                    </a:lnTo>
                    <a:lnTo>
                      <a:pt x="251" y="5"/>
                    </a:lnTo>
                    <a:lnTo>
                      <a:pt x="249" y="5"/>
                    </a:lnTo>
                    <a:lnTo>
                      <a:pt x="249" y="7"/>
                    </a:lnTo>
                    <a:lnTo>
                      <a:pt x="285" y="10"/>
                    </a:lnTo>
                    <a:lnTo>
                      <a:pt x="331" y="16"/>
                    </a:lnTo>
                    <a:lnTo>
                      <a:pt x="342" y="17"/>
                    </a:lnTo>
                    <a:lnTo>
                      <a:pt x="344" y="16"/>
                    </a:lnTo>
                    <a:lnTo>
                      <a:pt x="344" y="14"/>
                    </a:lnTo>
                    <a:lnTo>
                      <a:pt x="344" y="12"/>
                    </a:lnTo>
                    <a:lnTo>
                      <a:pt x="345" y="12"/>
                    </a:lnTo>
                    <a:lnTo>
                      <a:pt x="345" y="10"/>
                    </a:lnTo>
                    <a:close/>
                    <a:moveTo>
                      <a:pt x="4" y="1789"/>
                    </a:moveTo>
                    <a:lnTo>
                      <a:pt x="11" y="1790"/>
                    </a:lnTo>
                    <a:lnTo>
                      <a:pt x="56" y="1797"/>
                    </a:lnTo>
                    <a:lnTo>
                      <a:pt x="100" y="1805"/>
                    </a:lnTo>
                    <a:lnTo>
                      <a:pt x="147" y="1808"/>
                    </a:lnTo>
                    <a:lnTo>
                      <a:pt x="193" y="1808"/>
                    </a:lnTo>
                    <a:lnTo>
                      <a:pt x="240" y="1808"/>
                    </a:lnTo>
                    <a:lnTo>
                      <a:pt x="265" y="1806"/>
                    </a:lnTo>
                    <a:lnTo>
                      <a:pt x="265" y="1805"/>
                    </a:lnTo>
                    <a:lnTo>
                      <a:pt x="263" y="1803"/>
                    </a:lnTo>
                    <a:lnTo>
                      <a:pt x="261" y="1801"/>
                    </a:lnTo>
                    <a:lnTo>
                      <a:pt x="260" y="1799"/>
                    </a:lnTo>
                    <a:lnTo>
                      <a:pt x="260" y="1797"/>
                    </a:lnTo>
                    <a:lnTo>
                      <a:pt x="258" y="1797"/>
                    </a:lnTo>
                    <a:lnTo>
                      <a:pt x="240" y="1799"/>
                    </a:lnTo>
                    <a:lnTo>
                      <a:pt x="193" y="1799"/>
                    </a:lnTo>
                    <a:lnTo>
                      <a:pt x="147" y="1799"/>
                    </a:lnTo>
                    <a:lnTo>
                      <a:pt x="102" y="1796"/>
                    </a:lnTo>
                    <a:lnTo>
                      <a:pt x="58" y="1790"/>
                    </a:lnTo>
                    <a:lnTo>
                      <a:pt x="13" y="1781"/>
                    </a:lnTo>
                    <a:lnTo>
                      <a:pt x="0" y="1780"/>
                    </a:lnTo>
                    <a:lnTo>
                      <a:pt x="0" y="1781"/>
                    </a:lnTo>
                    <a:lnTo>
                      <a:pt x="2" y="1783"/>
                    </a:lnTo>
                    <a:lnTo>
                      <a:pt x="2" y="1785"/>
                    </a:lnTo>
                    <a:lnTo>
                      <a:pt x="2" y="1787"/>
                    </a:lnTo>
                    <a:lnTo>
                      <a:pt x="4" y="1789"/>
                    </a:lnTo>
                    <a:close/>
                  </a:path>
                </a:pathLst>
              </a:custGeom>
              <a:solidFill>
                <a:srgbClr val="33ADFF"/>
              </a:solidFill>
              <a:ln w="9525">
                <a:noFill/>
                <a:round/>
                <a:headEnd/>
                <a:tailEnd/>
              </a:ln>
            </p:spPr>
            <p:txBody>
              <a:bodyPr/>
              <a:lstStyle/>
              <a:p>
                <a:endParaRPr lang="en-US"/>
              </a:p>
            </p:txBody>
          </p:sp>
          <p:sp>
            <p:nvSpPr>
              <p:cNvPr id="30290" name="Freeform 867"/>
              <p:cNvSpPr>
                <a:spLocks noEditPoints="1"/>
              </p:cNvSpPr>
              <p:nvPr/>
            </p:nvSpPr>
            <p:spPr bwMode="auto">
              <a:xfrm>
                <a:off x="2294" y="1196"/>
                <a:ext cx="345" cy="1802"/>
              </a:xfrm>
              <a:custGeom>
                <a:avLst/>
                <a:gdLst>
                  <a:gd name="T0" fmla="*/ 345 w 345"/>
                  <a:gd name="T1" fmla="*/ 11 h 1802"/>
                  <a:gd name="T2" fmla="*/ 332 w 345"/>
                  <a:gd name="T3" fmla="*/ 9 h 1802"/>
                  <a:gd name="T4" fmla="*/ 287 w 345"/>
                  <a:gd name="T5" fmla="*/ 4 h 1802"/>
                  <a:gd name="T6" fmla="*/ 252 w 345"/>
                  <a:gd name="T7" fmla="*/ 0 h 1802"/>
                  <a:gd name="T8" fmla="*/ 252 w 345"/>
                  <a:gd name="T9" fmla="*/ 2 h 1802"/>
                  <a:gd name="T10" fmla="*/ 250 w 345"/>
                  <a:gd name="T11" fmla="*/ 2 h 1802"/>
                  <a:gd name="T12" fmla="*/ 250 w 345"/>
                  <a:gd name="T13" fmla="*/ 4 h 1802"/>
                  <a:gd name="T14" fmla="*/ 250 w 345"/>
                  <a:gd name="T15" fmla="*/ 4 h 1802"/>
                  <a:gd name="T16" fmla="*/ 248 w 345"/>
                  <a:gd name="T17" fmla="*/ 6 h 1802"/>
                  <a:gd name="T18" fmla="*/ 248 w 345"/>
                  <a:gd name="T19" fmla="*/ 7 h 1802"/>
                  <a:gd name="T20" fmla="*/ 248 w 345"/>
                  <a:gd name="T21" fmla="*/ 7 h 1802"/>
                  <a:gd name="T22" fmla="*/ 246 w 345"/>
                  <a:gd name="T23" fmla="*/ 9 h 1802"/>
                  <a:gd name="T24" fmla="*/ 286 w 345"/>
                  <a:gd name="T25" fmla="*/ 11 h 1802"/>
                  <a:gd name="T26" fmla="*/ 330 w 345"/>
                  <a:gd name="T27" fmla="*/ 18 h 1802"/>
                  <a:gd name="T28" fmla="*/ 341 w 345"/>
                  <a:gd name="T29" fmla="*/ 20 h 1802"/>
                  <a:gd name="T30" fmla="*/ 341 w 345"/>
                  <a:gd name="T31" fmla="*/ 18 h 1802"/>
                  <a:gd name="T32" fmla="*/ 343 w 345"/>
                  <a:gd name="T33" fmla="*/ 18 h 1802"/>
                  <a:gd name="T34" fmla="*/ 343 w 345"/>
                  <a:gd name="T35" fmla="*/ 16 h 1802"/>
                  <a:gd name="T36" fmla="*/ 343 w 345"/>
                  <a:gd name="T37" fmla="*/ 14 h 1802"/>
                  <a:gd name="T38" fmla="*/ 343 w 345"/>
                  <a:gd name="T39" fmla="*/ 14 h 1802"/>
                  <a:gd name="T40" fmla="*/ 345 w 345"/>
                  <a:gd name="T41" fmla="*/ 13 h 1802"/>
                  <a:gd name="T42" fmla="*/ 345 w 345"/>
                  <a:gd name="T43" fmla="*/ 13 h 1802"/>
                  <a:gd name="T44" fmla="*/ 345 w 345"/>
                  <a:gd name="T45" fmla="*/ 11 h 1802"/>
                  <a:gd name="T46" fmla="*/ 3 w 345"/>
                  <a:gd name="T47" fmla="*/ 1780 h 1802"/>
                  <a:gd name="T48" fmla="*/ 12 w 345"/>
                  <a:gd name="T49" fmla="*/ 1784 h 1802"/>
                  <a:gd name="T50" fmla="*/ 57 w 345"/>
                  <a:gd name="T51" fmla="*/ 1791 h 1802"/>
                  <a:gd name="T52" fmla="*/ 103 w 345"/>
                  <a:gd name="T53" fmla="*/ 1796 h 1802"/>
                  <a:gd name="T54" fmla="*/ 148 w 345"/>
                  <a:gd name="T55" fmla="*/ 1800 h 1802"/>
                  <a:gd name="T56" fmla="*/ 194 w 345"/>
                  <a:gd name="T57" fmla="*/ 1802 h 1802"/>
                  <a:gd name="T58" fmla="*/ 241 w 345"/>
                  <a:gd name="T59" fmla="*/ 1800 h 1802"/>
                  <a:gd name="T60" fmla="*/ 262 w 345"/>
                  <a:gd name="T61" fmla="*/ 1798 h 1802"/>
                  <a:gd name="T62" fmla="*/ 262 w 345"/>
                  <a:gd name="T63" fmla="*/ 1798 h 1802"/>
                  <a:gd name="T64" fmla="*/ 261 w 345"/>
                  <a:gd name="T65" fmla="*/ 1796 h 1802"/>
                  <a:gd name="T66" fmla="*/ 261 w 345"/>
                  <a:gd name="T67" fmla="*/ 1794 h 1802"/>
                  <a:gd name="T68" fmla="*/ 259 w 345"/>
                  <a:gd name="T69" fmla="*/ 1794 h 1802"/>
                  <a:gd name="T70" fmla="*/ 259 w 345"/>
                  <a:gd name="T71" fmla="*/ 1793 h 1802"/>
                  <a:gd name="T72" fmla="*/ 259 w 345"/>
                  <a:gd name="T73" fmla="*/ 1793 h 1802"/>
                  <a:gd name="T74" fmla="*/ 257 w 345"/>
                  <a:gd name="T75" fmla="*/ 1791 h 1802"/>
                  <a:gd name="T76" fmla="*/ 257 w 345"/>
                  <a:gd name="T77" fmla="*/ 1791 h 1802"/>
                  <a:gd name="T78" fmla="*/ 241 w 345"/>
                  <a:gd name="T79" fmla="*/ 1791 h 1802"/>
                  <a:gd name="T80" fmla="*/ 194 w 345"/>
                  <a:gd name="T81" fmla="*/ 1793 h 1802"/>
                  <a:gd name="T82" fmla="*/ 148 w 345"/>
                  <a:gd name="T83" fmla="*/ 1791 h 1802"/>
                  <a:gd name="T84" fmla="*/ 103 w 345"/>
                  <a:gd name="T85" fmla="*/ 1787 h 1802"/>
                  <a:gd name="T86" fmla="*/ 59 w 345"/>
                  <a:gd name="T87" fmla="*/ 1782 h 1802"/>
                  <a:gd name="T88" fmla="*/ 14 w 345"/>
                  <a:gd name="T89" fmla="*/ 1775 h 1802"/>
                  <a:gd name="T90" fmla="*/ 0 w 345"/>
                  <a:gd name="T91" fmla="*/ 1771 h 1802"/>
                  <a:gd name="T92" fmla="*/ 0 w 345"/>
                  <a:gd name="T93" fmla="*/ 1771 h 1802"/>
                  <a:gd name="T94" fmla="*/ 1 w 345"/>
                  <a:gd name="T95" fmla="*/ 1773 h 1802"/>
                  <a:gd name="T96" fmla="*/ 1 w 345"/>
                  <a:gd name="T97" fmla="*/ 1775 h 1802"/>
                  <a:gd name="T98" fmla="*/ 1 w 345"/>
                  <a:gd name="T99" fmla="*/ 1777 h 1802"/>
                  <a:gd name="T100" fmla="*/ 1 w 345"/>
                  <a:gd name="T101" fmla="*/ 1777 h 1802"/>
                  <a:gd name="T102" fmla="*/ 1 w 345"/>
                  <a:gd name="T103" fmla="*/ 1778 h 1802"/>
                  <a:gd name="T104" fmla="*/ 3 w 345"/>
                  <a:gd name="T105" fmla="*/ 1780 h 1802"/>
                  <a:gd name="T106" fmla="*/ 3 w 345"/>
                  <a:gd name="T107" fmla="*/ 1780 h 180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5"/>
                  <a:gd name="T163" fmla="*/ 0 h 1802"/>
                  <a:gd name="T164" fmla="*/ 345 w 345"/>
                  <a:gd name="T165" fmla="*/ 1802 h 180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5" h="1802">
                    <a:moveTo>
                      <a:pt x="345" y="11"/>
                    </a:moveTo>
                    <a:lnTo>
                      <a:pt x="332" y="9"/>
                    </a:lnTo>
                    <a:lnTo>
                      <a:pt x="287" y="4"/>
                    </a:lnTo>
                    <a:lnTo>
                      <a:pt x="252" y="0"/>
                    </a:lnTo>
                    <a:lnTo>
                      <a:pt x="252" y="2"/>
                    </a:lnTo>
                    <a:lnTo>
                      <a:pt x="250" y="2"/>
                    </a:lnTo>
                    <a:lnTo>
                      <a:pt x="250" y="4"/>
                    </a:lnTo>
                    <a:lnTo>
                      <a:pt x="248" y="6"/>
                    </a:lnTo>
                    <a:lnTo>
                      <a:pt x="248" y="7"/>
                    </a:lnTo>
                    <a:lnTo>
                      <a:pt x="246" y="9"/>
                    </a:lnTo>
                    <a:lnTo>
                      <a:pt x="286" y="11"/>
                    </a:lnTo>
                    <a:lnTo>
                      <a:pt x="330" y="18"/>
                    </a:lnTo>
                    <a:lnTo>
                      <a:pt x="341" y="20"/>
                    </a:lnTo>
                    <a:lnTo>
                      <a:pt x="341" y="18"/>
                    </a:lnTo>
                    <a:lnTo>
                      <a:pt x="343" y="18"/>
                    </a:lnTo>
                    <a:lnTo>
                      <a:pt x="343" y="16"/>
                    </a:lnTo>
                    <a:lnTo>
                      <a:pt x="343" y="14"/>
                    </a:lnTo>
                    <a:lnTo>
                      <a:pt x="345" y="13"/>
                    </a:lnTo>
                    <a:lnTo>
                      <a:pt x="345" y="11"/>
                    </a:lnTo>
                    <a:close/>
                    <a:moveTo>
                      <a:pt x="3" y="1780"/>
                    </a:moveTo>
                    <a:lnTo>
                      <a:pt x="12" y="1784"/>
                    </a:lnTo>
                    <a:lnTo>
                      <a:pt x="57" y="1791"/>
                    </a:lnTo>
                    <a:lnTo>
                      <a:pt x="103" y="1796"/>
                    </a:lnTo>
                    <a:lnTo>
                      <a:pt x="148" y="1800"/>
                    </a:lnTo>
                    <a:lnTo>
                      <a:pt x="194" y="1802"/>
                    </a:lnTo>
                    <a:lnTo>
                      <a:pt x="241" y="1800"/>
                    </a:lnTo>
                    <a:lnTo>
                      <a:pt x="262" y="1798"/>
                    </a:lnTo>
                    <a:lnTo>
                      <a:pt x="261" y="1796"/>
                    </a:lnTo>
                    <a:lnTo>
                      <a:pt x="261" y="1794"/>
                    </a:lnTo>
                    <a:lnTo>
                      <a:pt x="259" y="1794"/>
                    </a:lnTo>
                    <a:lnTo>
                      <a:pt x="259" y="1793"/>
                    </a:lnTo>
                    <a:lnTo>
                      <a:pt x="257" y="1791"/>
                    </a:lnTo>
                    <a:lnTo>
                      <a:pt x="241" y="1791"/>
                    </a:lnTo>
                    <a:lnTo>
                      <a:pt x="194" y="1793"/>
                    </a:lnTo>
                    <a:lnTo>
                      <a:pt x="148" y="1791"/>
                    </a:lnTo>
                    <a:lnTo>
                      <a:pt x="103" y="1787"/>
                    </a:lnTo>
                    <a:lnTo>
                      <a:pt x="59" y="1782"/>
                    </a:lnTo>
                    <a:lnTo>
                      <a:pt x="14" y="1775"/>
                    </a:lnTo>
                    <a:lnTo>
                      <a:pt x="0" y="1771"/>
                    </a:lnTo>
                    <a:lnTo>
                      <a:pt x="1" y="1773"/>
                    </a:lnTo>
                    <a:lnTo>
                      <a:pt x="1" y="1775"/>
                    </a:lnTo>
                    <a:lnTo>
                      <a:pt x="1" y="1777"/>
                    </a:lnTo>
                    <a:lnTo>
                      <a:pt x="1" y="1778"/>
                    </a:lnTo>
                    <a:lnTo>
                      <a:pt x="3" y="1780"/>
                    </a:lnTo>
                    <a:close/>
                  </a:path>
                </a:pathLst>
              </a:custGeom>
              <a:solidFill>
                <a:srgbClr val="34ADFF"/>
              </a:solidFill>
              <a:ln w="9525">
                <a:noFill/>
                <a:round/>
                <a:headEnd/>
                <a:tailEnd/>
              </a:ln>
            </p:spPr>
            <p:txBody>
              <a:bodyPr/>
              <a:lstStyle/>
              <a:p>
                <a:endParaRPr lang="en-US"/>
              </a:p>
            </p:txBody>
          </p:sp>
          <p:sp>
            <p:nvSpPr>
              <p:cNvPr id="30291" name="Freeform 868"/>
              <p:cNvSpPr>
                <a:spLocks noEditPoints="1"/>
              </p:cNvSpPr>
              <p:nvPr/>
            </p:nvSpPr>
            <p:spPr bwMode="auto">
              <a:xfrm>
                <a:off x="2292" y="1200"/>
                <a:ext cx="345" cy="1792"/>
              </a:xfrm>
              <a:custGeom>
                <a:avLst/>
                <a:gdLst>
                  <a:gd name="T0" fmla="*/ 345 w 345"/>
                  <a:gd name="T1" fmla="*/ 10 h 1792"/>
                  <a:gd name="T2" fmla="*/ 334 w 345"/>
                  <a:gd name="T3" fmla="*/ 9 h 1792"/>
                  <a:gd name="T4" fmla="*/ 288 w 345"/>
                  <a:gd name="T5" fmla="*/ 3 h 1792"/>
                  <a:gd name="T6" fmla="*/ 252 w 345"/>
                  <a:gd name="T7" fmla="*/ 0 h 1792"/>
                  <a:gd name="T8" fmla="*/ 250 w 345"/>
                  <a:gd name="T9" fmla="*/ 2 h 1792"/>
                  <a:gd name="T10" fmla="*/ 250 w 345"/>
                  <a:gd name="T11" fmla="*/ 3 h 1792"/>
                  <a:gd name="T12" fmla="*/ 250 w 345"/>
                  <a:gd name="T13" fmla="*/ 3 h 1792"/>
                  <a:gd name="T14" fmla="*/ 248 w 345"/>
                  <a:gd name="T15" fmla="*/ 5 h 1792"/>
                  <a:gd name="T16" fmla="*/ 248 w 345"/>
                  <a:gd name="T17" fmla="*/ 5 h 1792"/>
                  <a:gd name="T18" fmla="*/ 248 w 345"/>
                  <a:gd name="T19" fmla="*/ 7 h 1792"/>
                  <a:gd name="T20" fmla="*/ 246 w 345"/>
                  <a:gd name="T21" fmla="*/ 9 h 1792"/>
                  <a:gd name="T22" fmla="*/ 246 w 345"/>
                  <a:gd name="T23" fmla="*/ 9 h 1792"/>
                  <a:gd name="T24" fmla="*/ 288 w 345"/>
                  <a:gd name="T25" fmla="*/ 12 h 1792"/>
                  <a:gd name="T26" fmla="*/ 332 w 345"/>
                  <a:gd name="T27" fmla="*/ 18 h 1792"/>
                  <a:gd name="T28" fmla="*/ 341 w 345"/>
                  <a:gd name="T29" fmla="*/ 19 h 1792"/>
                  <a:gd name="T30" fmla="*/ 341 w 345"/>
                  <a:gd name="T31" fmla="*/ 18 h 1792"/>
                  <a:gd name="T32" fmla="*/ 343 w 345"/>
                  <a:gd name="T33" fmla="*/ 18 h 1792"/>
                  <a:gd name="T34" fmla="*/ 343 w 345"/>
                  <a:gd name="T35" fmla="*/ 16 h 1792"/>
                  <a:gd name="T36" fmla="*/ 343 w 345"/>
                  <a:gd name="T37" fmla="*/ 16 h 1792"/>
                  <a:gd name="T38" fmla="*/ 343 w 345"/>
                  <a:gd name="T39" fmla="*/ 14 h 1792"/>
                  <a:gd name="T40" fmla="*/ 345 w 345"/>
                  <a:gd name="T41" fmla="*/ 14 h 1792"/>
                  <a:gd name="T42" fmla="*/ 345 w 345"/>
                  <a:gd name="T43" fmla="*/ 12 h 1792"/>
                  <a:gd name="T44" fmla="*/ 345 w 345"/>
                  <a:gd name="T45" fmla="*/ 10 h 1792"/>
                  <a:gd name="T46" fmla="*/ 3 w 345"/>
                  <a:gd name="T47" fmla="*/ 1773 h 1792"/>
                  <a:gd name="T48" fmla="*/ 16 w 345"/>
                  <a:gd name="T49" fmla="*/ 1774 h 1792"/>
                  <a:gd name="T50" fmla="*/ 61 w 345"/>
                  <a:gd name="T51" fmla="*/ 1783 h 1792"/>
                  <a:gd name="T52" fmla="*/ 105 w 345"/>
                  <a:gd name="T53" fmla="*/ 1789 h 1792"/>
                  <a:gd name="T54" fmla="*/ 150 w 345"/>
                  <a:gd name="T55" fmla="*/ 1792 h 1792"/>
                  <a:gd name="T56" fmla="*/ 196 w 345"/>
                  <a:gd name="T57" fmla="*/ 1792 h 1792"/>
                  <a:gd name="T58" fmla="*/ 243 w 345"/>
                  <a:gd name="T59" fmla="*/ 1792 h 1792"/>
                  <a:gd name="T60" fmla="*/ 261 w 345"/>
                  <a:gd name="T61" fmla="*/ 1790 h 1792"/>
                  <a:gd name="T62" fmla="*/ 261 w 345"/>
                  <a:gd name="T63" fmla="*/ 1789 h 1792"/>
                  <a:gd name="T64" fmla="*/ 261 w 345"/>
                  <a:gd name="T65" fmla="*/ 1789 h 1792"/>
                  <a:gd name="T66" fmla="*/ 259 w 345"/>
                  <a:gd name="T67" fmla="*/ 1787 h 1792"/>
                  <a:gd name="T68" fmla="*/ 259 w 345"/>
                  <a:gd name="T69" fmla="*/ 1787 h 1792"/>
                  <a:gd name="T70" fmla="*/ 257 w 345"/>
                  <a:gd name="T71" fmla="*/ 1785 h 1792"/>
                  <a:gd name="T72" fmla="*/ 257 w 345"/>
                  <a:gd name="T73" fmla="*/ 1783 h 1792"/>
                  <a:gd name="T74" fmla="*/ 255 w 345"/>
                  <a:gd name="T75" fmla="*/ 1783 h 1792"/>
                  <a:gd name="T76" fmla="*/ 255 w 345"/>
                  <a:gd name="T77" fmla="*/ 1782 h 1792"/>
                  <a:gd name="T78" fmla="*/ 243 w 345"/>
                  <a:gd name="T79" fmla="*/ 1783 h 1792"/>
                  <a:gd name="T80" fmla="*/ 196 w 345"/>
                  <a:gd name="T81" fmla="*/ 1783 h 1792"/>
                  <a:gd name="T82" fmla="*/ 152 w 345"/>
                  <a:gd name="T83" fmla="*/ 1783 h 1792"/>
                  <a:gd name="T84" fmla="*/ 105 w 345"/>
                  <a:gd name="T85" fmla="*/ 1780 h 1792"/>
                  <a:gd name="T86" fmla="*/ 61 w 345"/>
                  <a:gd name="T87" fmla="*/ 1774 h 1792"/>
                  <a:gd name="T88" fmla="*/ 18 w 345"/>
                  <a:gd name="T89" fmla="*/ 1765 h 1792"/>
                  <a:gd name="T90" fmla="*/ 0 w 345"/>
                  <a:gd name="T91" fmla="*/ 1762 h 1792"/>
                  <a:gd name="T92" fmla="*/ 2 w 345"/>
                  <a:gd name="T93" fmla="*/ 1764 h 1792"/>
                  <a:gd name="T94" fmla="*/ 2 w 345"/>
                  <a:gd name="T95" fmla="*/ 1764 h 1792"/>
                  <a:gd name="T96" fmla="*/ 2 w 345"/>
                  <a:gd name="T97" fmla="*/ 1765 h 1792"/>
                  <a:gd name="T98" fmla="*/ 2 w 345"/>
                  <a:gd name="T99" fmla="*/ 1767 h 1792"/>
                  <a:gd name="T100" fmla="*/ 2 w 345"/>
                  <a:gd name="T101" fmla="*/ 1769 h 1792"/>
                  <a:gd name="T102" fmla="*/ 3 w 345"/>
                  <a:gd name="T103" fmla="*/ 1769 h 1792"/>
                  <a:gd name="T104" fmla="*/ 3 w 345"/>
                  <a:gd name="T105" fmla="*/ 1771 h 1792"/>
                  <a:gd name="T106" fmla="*/ 3 w 345"/>
                  <a:gd name="T107" fmla="*/ 1773 h 17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5"/>
                  <a:gd name="T163" fmla="*/ 0 h 1792"/>
                  <a:gd name="T164" fmla="*/ 345 w 345"/>
                  <a:gd name="T165" fmla="*/ 1792 h 17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5" h="1792">
                    <a:moveTo>
                      <a:pt x="345" y="10"/>
                    </a:moveTo>
                    <a:lnTo>
                      <a:pt x="334" y="9"/>
                    </a:lnTo>
                    <a:lnTo>
                      <a:pt x="288" y="3"/>
                    </a:lnTo>
                    <a:lnTo>
                      <a:pt x="252" y="0"/>
                    </a:lnTo>
                    <a:lnTo>
                      <a:pt x="250" y="2"/>
                    </a:lnTo>
                    <a:lnTo>
                      <a:pt x="250" y="3"/>
                    </a:lnTo>
                    <a:lnTo>
                      <a:pt x="248" y="5"/>
                    </a:lnTo>
                    <a:lnTo>
                      <a:pt x="248" y="7"/>
                    </a:lnTo>
                    <a:lnTo>
                      <a:pt x="246" y="9"/>
                    </a:lnTo>
                    <a:lnTo>
                      <a:pt x="288" y="12"/>
                    </a:lnTo>
                    <a:lnTo>
                      <a:pt x="332" y="18"/>
                    </a:lnTo>
                    <a:lnTo>
                      <a:pt x="341" y="19"/>
                    </a:lnTo>
                    <a:lnTo>
                      <a:pt x="341" y="18"/>
                    </a:lnTo>
                    <a:lnTo>
                      <a:pt x="343" y="18"/>
                    </a:lnTo>
                    <a:lnTo>
                      <a:pt x="343" y="16"/>
                    </a:lnTo>
                    <a:lnTo>
                      <a:pt x="343" y="14"/>
                    </a:lnTo>
                    <a:lnTo>
                      <a:pt x="345" y="14"/>
                    </a:lnTo>
                    <a:lnTo>
                      <a:pt x="345" y="12"/>
                    </a:lnTo>
                    <a:lnTo>
                      <a:pt x="345" y="10"/>
                    </a:lnTo>
                    <a:close/>
                    <a:moveTo>
                      <a:pt x="3" y="1773"/>
                    </a:moveTo>
                    <a:lnTo>
                      <a:pt x="16" y="1774"/>
                    </a:lnTo>
                    <a:lnTo>
                      <a:pt x="61" y="1783"/>
                    </a:lnTo>
                    <a:lnTo>
                      <a:pt x="105" y="1789"/>
                    </a:lnTo>
                    <a:lnTo>
                      <a:pt x="150" y="1792"/>
                    </a:lnTo>
                    <a:lnTo>
                      <a:pt x="196" y="1792"/>
                    </a:lnTo>
                    <a:lnTo>
                      <a:pt x="243" y="1792"/>
                    </a:lnTo>
                    <a:lnTo>
                      <a:pt x="261" y="1790"/>
                    </a:lnTo>
                    <a:lnTo>
                      <a:pt x="261" y="1789"/>
                    </a:lnTo>
                    <a:lnTo>
                      <a:pt x="259" y="1787"/>
                    </a:lnTo>
                    <a:lnTo>
                      <a:pt x="257" y="1785"/>
                    </a:lnTo>
                    <a:lnTo>
                      <a:pt x="257" y="1783"/>
                    </a:lnTo>
                    <a:lnTo>
                      <a:pt x="255" y="1783"/>
                    </a:lnTo>
                    <a:lnTo>
                      <a:pt x="255" y="1782"/>
                    </a:lnTo>
                    <a:lnTo>
                      <a:pt x="243" y="1783"/>
                    </a:lnTo>
                    <a:lnTo>
                      <a:pt x="196" y="1783"/>
                    </a:lnTo>
                    <a:lnTo>
                      <a:pt x="152" y="1783"/>
                    </a:lnTo>
                    <a:lnTo>
                      <a:pt x="105" y="1780"/>
                    </a:lnTo>
                    <a:lnTo>
                      <a:pt x="61" y="1774"/>
                    </a:lnTo>
                    <a:lnTo>
                      <a:pt x="18" y="1765"/>
                    </a:lnTo>
                    <a:lnTo>
                      <a:pt x="0" y="1762"/>
                    </a:lnTo>
                    <a:lnTo>
                      <a:pt x="2" y="1764"/>
                    </a:lnTo>
                    <a:lnTo>
                      <a:pt x="2" y="1765"/>
                    </a:lnTo>
                    <a:lnTo>
                      <a:pt x="2" y="1767"/>
                    </a:lnTo>
                    <a:lnTo>
                      <a:pt x="2" y="1769"/>
                    </a:lnTo>
                    <a:lnTo>
                      <a:pt x="3" y="1769"/>
                    </a:lnTo>
                    <a:lnTo>
                      <a:pt x="3" y="1771"/>
                    </a:lnTo>
                    <a:lnTo>
                      <a:pt x="3" y="1773"/>
                    </a:lnTo>
                    <a:close/>
                  </a:path>
                </a:pathLst>
              </a:custGeom>
              <a:solidFill>
                <a:srgbClr val="35AEFF"/>
              </a:solidFill>
              <a:ln w="9525">
                <a:noFill/>
                <a:round/>
                <a:headEnd/>
                <a:tailEnd/>
              </a:ln>
            </p:spPr>
            <p:txBody>
              <a:bodyPr/>
              <a:lstStyle/>
              <a:p>
                <a:endParaRPr lang="en-US"/>
              </a:p>
            </p:txBody>
          </p:sp>
          <p:sp>
            <p:nvSpPr>
              <p:cNvPr id="30292" name="Freeform 869"/>
              <p:cNvSpPr>
                <a:spLocks noEditPoints="1"/>
              </p:cNvSpPr>
              <p:nvPr/>
            </p:nvSpPr>
            <p:spPr bwMode="auto">
              <a:xfrm>
                <a:off x="2292" y="1205"/>
                <a:ext cx="343" cy="1784"/>
              </a:xfrm>
              <a:custGeom>
                <a:avLst/>
                <a:gdLst>
                  <a:gd name="T0" fmla="*/ 343 w 343"/>
                  <a:gd name="T1" fmla="*/ 11 h 1784"/>
                  <a:gd name="T2" fmla="*/ 332 w 343"/>
                  <a:gd name="T3" fmla="*/ 9 h 1784"/>
                  <a:gd name="T4" fmla="*/ 288 w 343"/>
                  <a:gd name="T5" fmla="*/ 2 h 1784"/>
                  <a:gd name="T6" fmla="*/ 248 w 343"/>
                  <a:gd name="T7" fmla="*/ 0 h 1784"/>
                  <a:gd name="T8" fmla="*/ 248 w 343"/>
                  <a:gd name="T9" fmla="*/ 0 h 1784"/>
                  <a:gd name="T10" fmla="*/ 248 w 343"/>
                  <a:gd name="T11" fmla="*/ 2 h 1784"/>
                  <a:gd name="T12" fmla="*/ 246 w 343"/>
                  <a:gd name="T13" fmla="*/ 4 h 1784"/>
                  <a:gd name="T14" fmla="*/ 246 w 343"/>
                  <a:gd name="T15" fmla="*/ 4 h 1784"/>
                  <a:gd name="T16" fmla="*/ 246 w 343"/>
                  <a:gd name="T17" fmla="*/ 5 h 1784"/>
                  <a:gd name="T18" fmla="*/ 245 w 343"/>
                  <a:gd name="T19" fmla="*/ 5 h 1784"/>
                  <a:gd name="T20" fmla="*/ 245 w 343"/>
                  <a:gd name="T21" fmla="*/ 7 h 1784"/>
                  <a:gd name="T22" fmla="*/ 245 w 343"/>
                  <a:gd name="T23" fmla="*/ 9 h 1784"/>
                  <a:gd name="T24" fmla="*/ 288 w 343"/>
                  <a:gd name="T25" fmla="*/ 11 h 1784"/>
                  <a:gd name="T26" fmla="*/ 330 w 343"/>
                  <a:gd name="T27" fmla="*/ 16 h 1784"/>
                  <a:gd name="T28" fmla="*/ 339 w 343"/>
                  <a:gd name="T29" fmla="*/ 18 h 1784"/>
                  <a:gd name="T30" fmla="*/ 339 w 343"/>
                  <a:gd name="T31" fmla="*/ 18 h 1784"/>
                  <a:gd name="T32" fmla="*/ 341 w 343"/>
                  <a:gd name="T33" fmla="*/ 16 h 1784"/>
                  <a:gd name="T34" fmla="*/ 341 w 343"/>
                  <a:gd name="T35" fmla="*/ 16 h 1784"/>
                  <a:gd name="T36" fmla="*/ 341 w 343"/>
                  <a:gd name="T37" fmla="*/ 14 h 1784"/>
                  <a:gd name="T38" fmla="*/ 341 w 343"/>
                  <a:gd name="T39" fmla="*/ 13 h 1784"/>
                  <a:gd name="T40" fmla="*/ 343 w 343"/>
                  <a:gd name="T41" fmla="*/ 13 h 1784"/>
                  <a:gd name="T42" fmla="*/ 343 w 343"/>
                  <a:gd name="T43" fmla="*/ 11 h 1784"/>
                  <a:gd name="T44" fmla="*/ 343 w 343"/>
                  <a:gd name="T45" fmla="*/ 11 h 1784"/>
                  <a:gd name="T46" fmla="*/ 2 w 343"/>
                  <a:gd name="T47" fmla="*/ 1762 h 1784"/>
                  <a:gd name="T48" fmla="*/ 16 w 343"/>
                  <a:gd name="T49" fmla="*/ 1766 h 1784"/>
                  <a:gd name="T50" fmla="*/ 61 w 343"/>
                  <a:gd name="T51" fmla="*/ 1773 h 1784"/>
                  <a:gd name="T52" fmla="*/ 105 w 343"/>
                  <a:gd name="T53" fmla="*/ 1778 h 1784"/>
                  <a:gd name="T54" fmla="*/ 150 w 343"/>
                  <a:gd name="T55" fmla="*/ 1782 h 1784"/>
                  <a:gd name="T56" fmla="*/ 196 w 343"/>
                  <a:gd name="T57" fmla="*/ 1784 h 1784"/>
                  <a:gd name="T58" fmla="*/ 243 w 343"/>
                  <a:gd name="T59" fmla="*/ 1782 h 1784"/>
                  <a:gd name="T60" fmla="*/ 259 w 343"/>
                  <a:gd name="T61" fmla="*/ 1782 h 1784"/>
                  <a:gd name="T62" fmla="*/ 257 w 343"/>
                  <a:gd name="T63" fmla="*/ 1780 h 1784"/>
                  <a:gd name="T64" fmla="*/ 257 w 343"/>
                  <a:gd name="T65" fmla="*/ 1778 h 1784"/>
                  <a:gd name="T66" fmla="*/ 255 w 343"/>
                  <a:gd name="T67" fmla="*/ 1778 h 1784"/>
                  <a:gd name="T68" fmla="*/ 255 w 343"/>
                  <a:gd name="T69" fmla="*/ 1777 h 1784"/>
                  <a:gd name="T70" fmla="*/ 255 w 343"/>
                  <a:gd name="T71" fmla="*/ 1777 h 1784"/>
                  <a:gd name="T72" fmla="*/ 254 w 343"/>
                  <a:gd name="T73" fmla="*/ 1775 h 1784"/>
                  <a:gd name="T74" fmla="*/ 254 w 343"/>
                  <a:gd name="T75" fmla="*/ 1773 h 1784"/>
                  <a:gd name="T76" fmla="*/ 252 w 343"/>
                  <a:gd name="T77" fmla="*/ 1773 h 1784"/>
                  <a:gd name="T78" fmla="*/ 243 w 343"/>
                  <a:gd name="T79" fmla="*/ 1773 h 1784"/>
                  <a:gd name="T80" fmla="*/ 196 w 343"/>
                  <a:gd name="T81" fmla="*/ 1775 h 1784"/>
                  <a:gd name="T82" fmla="*/ 152 w 343"/>
                  <a:gd name="T83" fmla="*/ 1773 h 1784"/>
                  <a:gd name="T84" fmla="*/ 107 w 343"/>
                  <a:gd name="T85" fmla="*/ 1769 h 1784"/>
                  <a:gd name="T86" fmla="*/ 62 w 343"/>
                  <a:gd name="T87" fmla="*/ 1764 h 1784"/>
                  <a:gd name="T88" fmla="*/ 18 w 343"/>
                  <a:gd name="T89" fmla="*/ 1757 h 1784"/>
                  <a:gd name="T90" fmla="*/ 0 w 343"/>
                  <a:gd name="T91" fmla="*/ 1752 h 1784"/>
                  <a:gd name="T92" fmla="*/ 0 w 343"/>
                  <a:gd name="T93" fmla="*/ 1753 h 1784"/>
                  <a:gd name="T94" fmla="*/ 0 w 343"/>
                  <a:gd name="T95" fmla="*/ 1755 h 1784"/>
                  <a:gd name="T96" fmla="*/ 0 w 343"/>
                  <a:gd name="T97" fmla="*/ 1755 h 1784"/>
                  <a:gd name="T98" fmla="*/ 2 w 343"/>
                  <a:gd name="T99" fmla="*/ 1757 h 1784"/>
                  <a:gd name="T100" fmla="*/ 2 w 343"/>
                  <a:gd name="T101" fmla="*/ 1759 h 1784"/>
                  <a:gd name="T102" fmla="*/ 2 w 343"/>
                  <a:gd name="T103" fmla="*/ 1759 h 1784"/>
                  <a:gd name="T104" fmla="*/ 2 w 343"/>
                  <a:gd name="T105" fmla="*/ 1760 h 1784"/>
                  <a:gd name="T106" fmla="*/ 2 w 343"/>
                  <a:gd name="T107" fmla="*/ 1762 h 178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3"/>
                  <a:gd name="T163" fmla="*/ 0 h 1784"/>
                  <a:gd name="T164" fmla="*/ 343 w 343"/>
                  <a:gd name="T165" fmla="*/ 1784 h 178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3" h="1784">
                    <a:moveTo>
                      <a:pt x="343" y="11"/>
                    </a:moveTo>
                    <a:lnTo>
                      <a:pt x="332" y="9"/>
                    </a:lnTo>
                    <a:lnTo>
                      <a:pt x="288" y="2"/>
                    </a:lnTo>
                    <a:lnTo>
                      <a:pt x="248" y="0"/>
                    </a:lnTo>
                    <a:lnTo>
                      <a:pt x="248" y="2"/>
                    </a:lnTo>
                    <a:lnTo>
                      <a:pt x="246" y="4"/>
                    </a:lnTo>
                    <a:lnTo>
                      <a:pt x="246" y="5"/>
                    </a:lnTo>
                    <a:lnTo>
                      <a:pt x="245" y="5"/>
                    </a:lnTo>
                    <a:lnTo>
                      <a:pt x="245" y="7"/>
                    </a:lnTo>
                    <a:lnTo>
                      <a:pt x="245" y="9"/>
                    </a:lnTo>
                    <a:lnTo>
                      <a:pt x="288" y="11"/>
                    </a:lnTo>
                    <a:lnTo>
                      <a:pt x="330" y="16"/>
                    </a:lnTo>
                    <a:lnTo>
                      <a:pt x="339" y="18"/>
                    </a:lnTo>
                    <a:lnTo>
                      <a:pt x="341" y="16"/>
                    </a:lnTo>
                    <a:lnTo>
                      <a:pt x="341" y="14"/>
                    </a:lnTo>
                    <a:lnTo>
                      <a:pt x="341" y="13"/>
                    </a:lnTo>
                    <a:lnTo>
                      <a:pt x="343" y="13"/>
                    </a:lnTo>
                    <a:lnTo>
                      <a:pt x="343" y="11"/>
                    </a:lnTo>
                    <a:close/>
                    <a:moveTo>
                      <a:pt x="2" y="1762"/>
                    </a:moveTo>
                    <a:lnTo>
                      <a:pt x="16" y="1766"/>
                    </a:lnTo>
                    <a:lnTo>
                      <a:pt x="61" y="1773"/>
                    </a:lnTo>
                    <a:lnTo>
                      <a:pt x="105" y="1778"/>
                    </a:lnTo>
                    <a:lnTo>
                      <a:pt x="150" y="1782"/>
                    </a:lnTo>
                    <a:lnTo>
                      <a:pt x="196" y="1784"/>
                    </a:lnTo>
                    <a:lnTo>
                      <a:pt x="243" y="1782"/>
                    </a:lnTo>
                    <a:lnTo>
                      <a:pt x="259" y="1782"/>
                    </a:lnTo>
                    <a:lnTo>
                      <a:pt x="257" y="1780"/>
                    </a:lnTo>
                    <a:lnTo>
                      <a:pt x="257" y="1778"/>
                    </a:lnTo>
                    <a:lnTo>
                      <a:pt x="255" y="1778"/>
                    </a:lnTo>
                    <a:lnTo>
                      <a:pt x="255" y="1777"/>
                    </a:lnTo>
                    <a:lnTo>
                      <a:pt x="254" y="1775"/>
                    </a:lnTo>
                    <a:lnTo>
                      <a:pt x="254" y="1773"/>
                    </a:lnTo>
                    <a:lnTo>
                      <a:pt x="252" y="1773"/>
                    </a:lnTo>
                    <a:lnTo>
                      <a:pt x="243" y="1773"/>
                    </a:lnTo>
                    <a:lnTo>
                      <a:pt x="196" y="1775"/>
                    </a:lnTo>
                    <a:lnTo>
                      <a:pt x="152" y="1773"/>
                    </a:lnTo>
                    <a:lnTo>
                      <a:pt x="107" y="1769"/>
                    </a:lnTo>
                    <a:lnTo>
                      <a:pt x="62" y="1764"/>
                    </a:lnTo>
                    <a:lnTo>
                      <a:pt x="18" y="1757"/>
                    </a:lnTo>
                    <a:lnTo>
                      <a:pt x="0" y="1752"/>
                    </a:lnTo>
                    <a:lnTo>
                      <a:pt x="0" y="1753"/>
                    </a:lnTo>
                    <a:lnTo>
                      <a:pt x="0" y="1755"/>
                    </a:lnTo>
                    <a:lnTo>
                      <a:pt x="2" y="1757"/>
                    </a:lnTo>
                    <a:lnTo>
                      <a:pt x="2" y="1759"/>
                    </a:lnTo>
                    <a:lnTo>
                      <a:pt x="2" y="1760"/>
                    </a:lnTo>
                    <a:lnTo>
                      <a:pt x="2" y="1762"/>
                    </a:lnTo>
                    <a:close/>
                  </a:path>
                </a:pathLst>
              </a:custGeom>
              <a:solidFill>
                <a:srgbClr val="36AEFF"/>
              </a:solidFill>
              <a:ln w="9525">
                <a:noFill/>
                <a:round/>
                <a:headEnd/>
                <a:tailEnd/>
              </a:ln>
            </p:spPr>
            <p:txBody>
              <a:bodyPr/>
              <a:lstStyle/>
              <a:p>
                <a:endParaRPr lang="en-US"/>
              </a:p>
            </p:txBody>
          </p:sp>
          <p:sp>
            <p:nvSpPr>
              <p:cNvPr id="30293" name="Freeform 870"/>
              <p:cNvSpPr>
                <a:spLocks noEditPoints="1"/>
              </p:cNvSpPr>
              <p:nvPr/>
            </p:nvSpPr>
            <p:spPr bwMode="auto">
              <a:xfrm>
                <a:off x="2290" y="1209"/>
                <a:ext cx="343" cy="1774"/>
              </a:xfrm>
              <a:custGeom>
                <a:avLst/>
                <a:gdLst>
                  <a:gd name="T0" fmla="*/ 343 w 343"/>
                  <a:gd name="T1" fmla="*/ 10 h 1774"/>
                  <a:gd name="T2" fmla="*/ 334 w 343"/>
                  <a:gd name="T3" fmla="*/ 9 h 1774"/>
                  <a:gd name="T4" fmla="*/ 290 w 343"/>
                  <a:gd name="T5" fmla="*/ 3 h 1774"/>
                  <a:gd name="T6" fmla="*/ 248 w 343"/>
                  <a:gd name="T7" fmla="*/ 0 h 1774"/>
                  <a:gd name="T8" fmla="*/ 248 w 343"/>
                  <a:gd name="T9" fmla="*/ 1 h 1774"/>
                  <a:gd name="T10" fmla="*/ 247 w 343"/>
                  <a:gd name="T11" fmla="*/ 1 h 1774"/>
                  <a:gd name="T12" fmla="*/ 247 w 343"/>
                  <a:gd name="T13" fmla="*/ 3 h 1774"/>
                  <a:gd name="T14" fmla="*/ 247 w 343"/>
                  <a:gd name="T15" fmla="*/ 5 h 1774"/>
                  <a:gd name="T16" fmla="*/ 245 w 343"/>
                  <a:gd name="T17" fmla="*/ 5 h 1774"/>
                  <a:gd name="T18" fmla="*/ 245 w 343"/>
                  <a:gd name="T19" fmla="*/ 7 h 1774"/>
                  <a:gd name="T20" fmla="*/ 245 w 343"/>
                  <a:gd name="T21" fmla="*/ 7 h 1774"/>
                  <a:gd name="T22" fmla="*/ 243 w 343"/>
                  <a:gd name="T23" fmla="*/ 9 h 1774"/>
                  <a:gd name="T24" fmla="*/ 243 w 343"/>
                  <a:gd name="T25" fmla="*/ 9 h 1774"/>
                  <a:gd name="T26" fmla="*/ 288 w 343"/>
                  <a:gd name="T27" fmla="*/ 12 h 1774"/>
                  <a:gd name="T28" fmla="*/ 332 w 343"/>
                  <a:gd name="T29" fmla="*/ 18 h 1774"/>
                  <a:gd name="T30" fmla="*/ 340 w 343"/>
                  <a:gd name="T31" fmla="*/ 19 h 1774"/>
                  <a:gd name="T32" fmla="*/ 340 w 343"/>
                  <a:gd name="T33" fmla="*/ 18 h 1774"/>
                  <a:gd name="T34" fmla="*/ 341 w 343"/>
                  <a:gd name="T35" fmla="*/ 16 h 1774"/>
                  <a:gd name="T36" fmla="*/ 341 w 343"/>
                  <a:gd name="T37" fmla="*/ 16 h 1774"/>
                  <a:gd name="T38" fmla="*/ 341 w 343"/>
                  <a:gd name="T39" fmla="*/ 14 h 1774"/>
                  <a:gd name="T40" fmla="*/ 341 w 343"/>
                  <a:gd name="T41" fmla="*/ 14 h 1774"/>
                  <a:gd name="T42" fmla="*/ 343 w 343"/>
                  <a:gd name="T43" fmla="*/ 12 h 1774"/>
                  <a:gd name="T44" fmla="*/ 343 w 343"/>
                  <a:gd name="T45" fmla="*/ 12 h 1774"/>
                  <a:gd name="T46" fmla="*/ 343 w 343"/>
                  <a:gd name="T47" fmla="*/ 10 h 1774"/>
                  <a:gd name="T48" fmla="*/ 2 w 343"/>
                  <a:gd name="T49" fmla="*/ 1753 h 1774"/>
                  <a:gd name="T50" fmla="*/ 20 w 343"/>
                  <a:gd name="T51" fmla="*/ 1756 h 1774"/>
                  <a:gd name="T52" fmla="*/ 63 w 343"/>
                  <a:gd name="T53" fmla="*/ 1765 h 1774"/>
                  <a:gd name="T54" fmla="*/ 107 w 343"/>
                  <a:gd name="T55" fmla="*/ 1771 h 1774"/>
                  <a:gd name="T56" fmla="*/ 154 w 343"/>
                  <a:gd name="T57" fmla="*/ 1774 h 1774"/>
                  <a:gd name="T58" fmla="*/ 198 w 343"/>
                  <a:gd name="T59" fmla="*/ 1774 h 1774"/>
                  <a:gd name="T60" fmla="*/ 245 w 343"/>
                  <a:gd name="T61" fmla="*/ 1774 h 1774"/>
                  <a:gd name="T62" fmla="*/ 257 w 343"/>
                  <a:gd name="T63" fmla="*/ 1773 h 1774"/>
                  <a:gd name="T64" fmla="*/ 257 w 343"/>
                  <a:gd name="T65" fmla="*/ 1773 h 1774"/>
                  <a:gd name="T66" fmla="*/ 256 w 343"/>
                  <a:gd name="T67" fmla="*/ 1771 h 1774"/>
                  <a:gd name="T68" fmla="*/ 256 w 343"/>
                  <a:gd name="T69" fmla="*/ 1769 h 1774"/>
                  <a:gd name="T70" fmla="*/ 254 w 343"/>
                  <a:gd name="T71" fmla="*/ 1769 h 1774"/>
                  <a:gd name="T72" fmla="*/ 254 w 343"/>
                  <a:gd name="T73" fmla="*/ 1767 h 1774"/>
                  <a:gd name="T74" fmla="*/ 252 w 343"/>
                  <a:gd name="T75" fmla="*/ 1767 h 1774"/>
                  <a:gd name="T76" fmla="*/ 252 w 343"/>
                  <a:gd name="T77" fmla="*/ 1765 h 1774"/>
                  <a:gd name="T78" fmla="*/ 252 w 343"/>
                  <a:gd name="T79" fmla="*/ 1764 h 1774"/>
                  <a:gd name="T80" fmla="*/ 243 w 343"/>
                  <a:gd name="T81" fmla="*/ 1765 h 1774"/>
                  <a:gd name="T82" fmla="*/ 198 w 343"/>
                  <a:gd name="T83" fmla="*/ 1765 h 1774"/>
                  <a:gd name="T84" fmla="*/ 154 w 343"/>
                  <a:gd name="T85" fmla="*/ 1765 h 1774"/>
                  <a:gd name="T86" fmla="*/ 109 w 343"/>
                  <a:gd name="T87" fmla="*/ 1762 h 1774"/>
                  <a:gd name="T88" fmla="*/ 64 w 343"/>
                  <a:gd name="T89" fmla="*/ 1756 h 1774"/>
                  <a:gd name="T90" fmla="*/ 21 w 343"/>
                  <a:gd name="T91" fmla="*/ 1748 h 1774"/>
                  <a:gd name="T92" fmla="*/ 0 w 343"/>
                  <a:gd name="T93" fmla="*/ 1744 h 1774"/>
                  <a:gd name="T94" fmla="*/ 0 w 343"/>
                  <a:gd name="T95" fmla="*/ 1744 h 1774"/>
                  <a:gd name="T96" fmla="*/ 0 w 343"/>
                  <a:gd name="T97" fmla="*/ 1746 h 1774"/>
                  <a:gd name="T98" fmla="*/ 2 w 343"/>
                  <a:gd name="T99" fmla="*/ 1748 h 1774"/>
                  <a:gd name="T100" fmla="*/ 2 w 343"/>
                  <a:gd name="T101" fmla="*/ 1748 h 1774"/>
                  <a:gd name="T102" fmla="*/ 2 w 343"/>
                  <a:gd name="T103" fmla="*/ 1749 h 1774"/>
                  <a:gd name="T104" fmla="*/ 2 w 343"/>
                  <a:gd name="T105" fmla="*/ 1751 h 1774"/>
                  <a:gd name="T106" fmla="*/ 2 w 343"/>
                  <a:gd name="T107" fmla="*/ 1751 h 1774"/>
                  <a:gd name="T108" fmla="*/ 2 w 343"/>
                  <a:gd name="T109" fmla="*/ 1753 h 177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43"/>
                  <a:gd name="T166" fmla="*/ 0 h 1774"/>
                  <a:gd name="T167" fmla="*/ 343 w 343"/>
                  <a:gd name="T168" fmla="*/ 1774 h 177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43" h="1774">
                    <a:moveTo>
                      <a:pt x="343" y="10"/>
                    </a:moveTo>
                    <a:lnTo>
                      <a:pt x="334" y="9"/>
                    </a:lnTo>
                    <a:lnTo>
                      <a:pt x="290" y="3"/>
                    </a:lnTo>
                    <a:lnTo>
                      <a:pt x="248" y="0"/>
                    </a:lnTo>
                    <a:lnTo>
                      <a:pt x="248" y="1"/>
                    </a:lnTo>
                    <a:lnTo>
                      <a:pt x="247" y="1"/>
                    </a:lnTo>
                    <a:lnTo>
                      <a:pt x="247" y="3"/>
                    </a:lnTo>
                    <a:lnTo>
                      <a:pt x="247" y="5"/>
                    </a:lnTo>
                    <a:lnTo>
                      <a:pt x="245" y="5"/>
                    </a:lnTo>
                    <a:lnTo>
                      <a:pt x="245" y="7"/>
                    </a:lnTo>
                    <a:lnTo>
                      <a:pt x="243" y="9"/>
                    </a:lnTo>
                    <a:lnTo>
                      <a:pt x="288" y="12"/>
                    </a:lnTo>
                    <a:lnTo>
                      <a:pt x="332" y="18"/>
                    </a:lnTo>
                    <a:lnTo>
                      <a:pt x="340" y="19"/>
                    </a:lnTo>
                    <a:lnTo>
                      <a:pt x="340" y="18"/>
                    </a:lnTo>
                    <a:lnTo>
                      <a:pt x="341" y="16"/>
                    </a:lnTo>
                    <a:lnTo>
                      <a:pt x="341" y="14"/>
                    </a:lnTo>
                    <a:lnTo>
                      <a:pt x="343" y="12"/>
                    </a:lnTo>
                    <a:lnTo>
                      <a:pt x="343" y="10"/>
                    </a:lnTo>
                    <a:close/>
                    <a:moveTo>
                      <a:pt x="2" y="1753"/>
                    </a:moveTo>
                    <a:lnTo>
                      <a:pt x="20" y="1756"/>
                    </a:lnTo>
                    <a:lnTo>
                      <a:pt x="63" y="1765"/>
                    </a:lnTo>
                    <a:lnTo>
                      <a:pt x="107" y="1771"/>
                    </a:lnTo>
                    <a:lnTo>
                      <a:pt x="154" y="1774"/>
                    </a:lnTo>
                    <a:lnTo>
                      <a:pt x="198" y="1774"/>
                    </a:lnTo>
                    <a:lnTo>
                      <a:pt x="245" y="1774"/>
                    </a:lnTo>
                    <a:lnTo>
                      <a:pt x="257" y="1773"/>
                    </a:lnTo>
                    <a:lnTo>
                      <a:pt x="256" y="1771"/>
                    </a:lnTo>
                    <a:lnTo>
                      <a:pt x="256" y="1769"/>
                    </a:lnTo>
                    <a:lnTo>
                      <a:pt x="254" y="1769"/>
                    </a:lnTo>
                    <a:lnTo>
                      <a:pt x="254" y="1767"/>
                    </a:lnTo>
                    <a:lnTo>
                      <a:pt x="252" y="1767"/>
                    </a:lnTo>
                    <a:lnTo>
                      <a:pt x="252" y="1765"/>
                    </a:lnTo>
                    <a:lnTo>
                      <a:pt x="252" y="1764"/>
                    </a:lnTo>
                    <a:lnTo>
                      <a:pt x="243" y="1765"/>
                    </a:lnTo>
                    <a:lnTo>
                      <a:pt x="198" y="1765"/>
                    </a:lnTo>
                    <a:lnTo>
                      <a:pt x="154" y="1765"/>
                    </a:lnTo>
                    <a:lnTo>
                      <a:pt x="109" y="1762"/>
                    </a:lnTo>
                    <a:lnTo>
                      <a:pt x="64" y="1756"/>
                    </a:lnTo>
                    <a:lnTo>
                      <a:pt x="21" y="1748"/>
                    </a:lnTo>
                    <a:lnTo>
                      <a:pt x="0" y="1744"/>
                    </a:lnTo>
                    <a:lnTo>
                      <a:pt x="0" y="1746"/>
                    </a:lnTo>
                    <a:lnTo>
                      <a:pt x="2" y="1748"/>
                    </a:lnTo>
                    <a:lnTo>
                      <a:pt x="2" y="1749"/>
                    </a:lnTo>
                    <a:lnTo>
                      <a:pt x="2" y="1751"/>
                    </a:lnTo>
                    <a:lnTo>
                      <a:pt x="2" y="1753"/>
                    </a:lnTo>
                    <a:close/>
                  </a:path>
                </a:pathLst>
              </a:custGeom>
              <a:solidFill>
                <a:srgbClr val="37AFFF"/>
              </a:solidFill>
              <a:ln w="9525">
                <a:noFill/>
                <a:round/>
                <a:headEnd/>
                <a:tailEnd/>
              </a:ln>
            </p:spPr>
            <p:txBody>
              <a:bodyPr/>
              <a:lstStyle/>
              <a:p>
                <a:endParaRPr lang="en-US"/>
              </a:p>
            </p:txBody>
          </p:sp>
          <p:sp>
            <p:nvSpPr>
              <p:cNvPr id="30294" name="Freeform 871"/>
              <p:cNvSpPr>
                <a:spLocks noEditPoints="1"/>
              </p:cNvSpPr>
              <p:nvPr/>
            </p:nvSpPr>
            <p:spPr bwMode="auto">
              <a:xfrm>
                <a:off x="2288" y="1214"/>
                <a:ext cx="343" cy="1766"/>
              </a:xfrm>
              <a:custGeom>
                <a:avLst/>
                <a:gdLst>
                  <a:gd name="T0" fmla="*/ 343 w 343"/>
                  <a:gd name="T1" fmla="*/ 9 h 1766"/>
                  <a:gd name="T2" fmla="*/ 334 w 343"/>
                  <a:gd name="T3" fmla="*/ 7 h 1766"/>
                  <a:gd name="T4" fmla="*/ 292 w 343"/>
                  <a:gd name="T5" fmla="*/ 2 h 1766"/>
                  <a:gd name="T6" fmla="*/ 249 w 343"/>
                  <a:gd name="T7" fmla="*/ 0 h 1766"/>
                  <a:gd name="T8" fmla="*/ 247 w 343"/>
                  <a:gd name="T9" fmla="*/ 0 h 1766"/>
                  <a:gd name="T10" fmla="*/ 247 w 343"/>
                  <a:gd name="T11" fmla="*/ 2 h 1766"/>
                  <a:gd name="T12" fmla="*/ 247 w 343"/>
                  <a:gd name="T13" fmla="*/ 2 h 1766"/>
                  <a:gd name="T14" fmla="*/ 245 w 343"/>
                  <a:gd name="T15" fmla="*/ 4 h 1766"/>
                  <a:gd name="T16" fmla="*/ 245 w 343"/>
                  <a:gd name="T17" fmla="*/ 5 h 1766"/>
                  <a:gd name="T18" fmla="*/ 245 w 343"/>
                  <a:gd name="T19" fmla="*/ 5 h 1766"/>
                  <a:gd name="T20" fmla="*/ 243 w 343"/>
                  <a:gd name="T21" fmla="*/ 7 h 1766"/>
                  <a:gd name="T22" fmla="*/ 243 w 343"/>
                  <a:gd name="T23" fmla="*/ 7 h 1766"/>
                  <a:gd name="T24" fmla="*/ 245 w 343"/>
                  <a:gd name="T25" fmla="*/ 7 h 1766"/>
                  <a:gd name="T26" fmla="*/ 290 w 343"/>
                  <a:gd name="T27" fmla="*/ 11 h 1766"/>
                  <a:gd name="T28" fmla="*/ 334 w 343"/>
                  <a:gd name="T29" fmla="*/ 16 h 1766"/>
                  <a:gd name="T30" fmla="*/ 340 w 343"/>
                  <a:gd name="T31" fmla="*/ 18 h 1766"/>
                  <a:gd name="T32" fmla="*/ 340 w 343"/>
                  <a:gd name="T33" fmla="*/ 16 h 1766"/>
                  <a:gd name="T34" fmla="*/ 342 w 343"/>
                  <a:gd name="T35" fmla="*/ 16 h 1766"/>
                  <a:gd name="T36" fmla="*/ 342 w 343"/>
                  <a:gd name="T37" fmla="*/ 14 h 1766"/>
                  <a:gd name="T38" fmla="*/ 342 w 343"/>
                  <a:gd name="T39" fmla="*/ 14 h 1766"/>
                  <a:gd name="T40" fmla="*/ 342 w 343"/>
                  <a:gd name="T41" fmla="*/ 13 h 1766"/>
                  <a:gd name="T42" fmla="*/ 343 w 343"/>
                  <a:gd name="T43" fmla="*/ 11 h 1766"/>
                  <a:gd name="T44" fmla="*/ 343 w 343"/>
                  <a:gd name="T45" fmla="*/ 11 h 1766"/>
                  <a:gd name="T46" fmla="*/ 343 w 343"/>
                  <a:gd name="T47" fmla="*/ 9 h 1766"/>
                  <a:gd name="T48" fmla="*/ 4 w 343"/>
                  <a:gd name="T49" fmla="*/ 1743 h 1766"/>
                  <a:gd name="T50" fmla="*/ 22 w 343"/>
                  <a:gd name="T51" fmla="*/ 1748 h 1766"/>
                  <a:gd name="T52" fmla="*/ 66 w 343"/>
                  <a:gd name="T53" fmla="*/ 1755 h 1766"/>
                  <a:gd name="T54" fmla="*/ 111 w 343"/>
                  <a:gd name="T55" fmla="*/ 1760 h 1766"/>
                  <a:gd name="T56" fmla="*/ 156 w 343"/>
                  <a:gd name="T57" fmla="*/ 1764 h 1766"/>
                  <a:gd name="T58" fmla="*/ 200 w 343"/>
                  <a:gd name="T59" fmla="*/ 1766 h 1766"/>
                  <a:gd name="T60" fmla="*/ 247 w 343"/>
                  <a:gd name="T61" fmla="*/ 1764 h 1766"/>
                  <a:gd name="T62" fmla="*/ 256 w 343"/>
                  <a:gd name="T63" fmla="*/ 1764 h 1766"/>
                  <a:gd name="T64" fmla="*/ 256 w 343"/>
                  <a:gd name="T65" fmla="*/ 1762 h 1766"/>
                  <a:gd name="T66" fmla="*/ 254 w 343"/>
                  <a:gd name="T67" fmla="*/ 1762 h 1766"/>
                  <a:gd name="T68" fmla="*/ 254 w 343"/>
                  <a:gd name="T69" fmla="*/ 1760 h 1766"/>
                  <a:gd name="T70" fmla="*/ 254 w 343"/>
                  <a:gd name="T71" fmla="*/ 1759 h 1766"/>
                  <a:gd name="T72" fmla="*/ 252 w 343"/>
                  <a:gd name="T73" fmla="*/ 1759 h 1766"/>
                  <a:gd name="T74" fmla="*/ 252 w 343"/>
                  <a:gd name="T75" fmla="*/ 1757 h 1766"/>
                  <a:gd name="T76" fmla="*/ 250 w 343"/>
                  <a:gd name="T77" fmla="*/ 1757 h 1766"/>
                  <a:gd name="T78" fmla="*/ 250 w 343"/>
                  <a:gd name="T79" fmla="*/ 1755 h 1766"/>
                  <a:gd name="T80" fmla="*/ 245 w 343"/>
                  <a:gd name="T81" fmla="*/ 1755 h 1766"/>
                  <a:gd name="T82" fmla="*/ 200 w 343"/>
                  <a:gd name="T83" fmla="*/ 1757 h 1766"/>
                  <a:gd name="T84" fmla="*/ 156 w 343"/>
                  <a:gd name="T85" fmla="*/ 1755 h 1766"/>
                  <a:gd name="T86" fmla="*/ 111 w 343"/>
                  <a:gd name="T87" fmla="*/ 1751 h 1766"/>
                  <a:gd name="T88" fmla="*/ 68 w 343"/>
                  <a:gd name="T89" fmla="*/ 1746 h 1766"/>
                  <a:gd name="T90" fmla="*/ 23 w 343"/>
                  <a:gd name="T91" fmla="*/ 1739 h 1766"/>
                  <a:gd name="T92" fmla="*/ 0 w 343"/>
                  <a:gd name="T93" fmla="*/ 1734 h 1766"/>
                  <a:gd name="T94" fmla="*/ 0 w 343"/>
                  <a:gd name="T95" fmla="*/ 1735 h 1766"/>
                  <a:gd name="T96" fmla="*/ 2 w 343"/>
                  <a:gd name="T97" fmla="*/ 1735 h 1766"/>
                  <a:gd name="T98" fmla="*/ 2 w 343"/>
                  <a:gd name="T99" fmla="*/ 1737 h 1766"/>
                  <a:gd name="T100" fmla="*/ 2 w 343"/>
                  <a:gd name="T101" fmla="*/ 1739 h 1766"/>
                  <a:gd name="T102" fmla="*/ 2 w 343"/>
                  <a:gd name="T103" fmla="*/ 1739 h 1766"/>
                  <a:gd name="T104" fmla="*/ 2 w 343"/>
                  <a:gd name="T105" fmla="*/ 1741 h 1766"/>
                  <a:gd name="T106" fmla="*/ 4 w 343"/>
                  <a:gd name="T107" fmla="*/ 1743 h 1766"/>
                  <a:gd name="T108" fmla="*/ 4 w 343"/>
                  <a:gd name="T109" fmla="*/ 1743 h 176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43"/>
                  <a:gd name="T166" fmla="*/ 0 h 1766"/>
                  <a:gd name="T167" fmla="*/ 343 w 343"/>
                  <a:gd name="T168" fmla="*/ 1766 h 176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43" h="1766">
                    <a:moveTo>
                      <a:pt x="343" y="9"/>
                    </a:moveTo>
                    <a:lnTo>
                      <a:pt x="334" y="7"/>
                    </a:lnTo>
                    <a:lnTo>
                      <a:pt x="292" y="2"/>
                    </a:lnTo>
                    <a:lnTo>
                      <a:pt x="249" y="0"/>
                    </a:lnTo>
                    <a:lnTo>
                      <a:pt x="247" y="0"/>
                    </a:lnTo>
                    <a:lnTo>
                      <a:pt x="247" y="2"/>
                    </a:lnTo>
                    <a:lnTo>
                      <a:pt x="245" y="4"/>
                    </a:lnTo>
                    <a:lnTo>
                      <a:pt x="245" y="5"/>
                    </a:lnTo>
                    <a:lnTo>
                      <a:pt x="243" y="7"/>
                    </a:lnTo>
                    <a:lnTo>
                      <a:pt x="245" y="7"/>
                    </a:lnTo>
                    <a:lnTo>
                      <a:pt x="290" y="11"/>
                    </a:lnTo>
                    <a:lnTo>
                      <a:pt x="334" y="16"/>
                    </a:lnTo>
                    <a:lnTo>
                      <a:pt x="340" y="18"/>
                    </a:lnTo>
                    <a:lnTo>
                      <a:pt x="340" y="16"/>
                    </a:lnTo>
                    <a:lnTo>
                      <a:pt x="342" y="16"/>
                    </a:lnTo>
                    <a:lnTo>
                      <a:pt x="342" y="14"/>
                    </a:lnTo>
                    <a:lnTo>
                      <a:pt x="342" y="13"/>
                    </a:lnTo>
                    <a:lnTo>
                      <a:pt x="343" y="11"/>
                    </a:lnTo>
                    <a:lnTo>
                      <a:pt x="343" y="9"/>
                    </a:lnTo>
                    <a:close/>
                    <a:moveTo>
                      <a:pt x="4" y="1743"/>
                    </a:moveTo>
                    <a:lnTo>
                      <a:pt x="22" y="1748"/>
                    </a:lnTo>
                    <a:lnTo>
                      <a:pt x="66" y="1755"/>
                    </a:lnTo>
                    <a:lnTo>
                      <a:pt x="111" y="1760"/>
                    </a:lnTo>
                    <a:lnTo>
                      <a:pt x="156" y="1764"/>
                    </a:lnTo>
                    <a:lnTo>
                      <a:pt x="200" y="1766"/>
                    </a:lnTo>
                    <a:lnTo>
                      <a:pt x="247" y="1764"/>
                    </a:lnTo>
                    <a:lnTo>
                      <a:pt x="256" y="1764"/>
                    </a:lnTo>
                    <a:lnTo>
                      <a:pt x="256" y="1762"/>
                    </a:lnTo>
                    <a:lnTo>
                      <a:pt x="254" y="1762"/>
                    </a:lnTo>
                    <a:lnTo>
                      <a:pt x="254" y="1760"/>
                    </a:lnTo>
                    <a:lnTo>
                      <a:pt x="254" y="1759"/>
                    </a:lnTo>
                    <a:lnTo>
                      <a:pt x="252" y="1759"/>
                    </a:lnTo>
                    <a:lnTo>
                      <a:pt x="252" y="1757"/>
                    </a:lnTo>
                    <a:lnTo>
                      <a:pt x="250" y="1757"/>
                    </a:lnTo>
                    <a:lnTo>
                      <a:pt x="250" y="1755"/>
                    </a:lnTo>
                    <a:lnTo>
                      <a:pt x="245" y="1755"/>
                    </a:lnTo>
                    <a:lnTo>
                      <a:pt x="200" y="1757"/>
                    </a:lnTo>
                    <a:lnTo>
                      <a:pt x="156" y="1755"/>
                    </a:lnTo>
                    <a:lnTo>
                      <a:pt x="111" y="1751"/>
                    </a:lnTo>
                    <a:lnTo>
                      <a:pt x="68" y="1746"/>
                    </a:lnTo>
                    <a:lnTo>
                      <a:pt x="23" y="1739"/>
                    </a:lnTo>
                    <a:lnTo>
                      <a:pt x="0" y="1734"/>
                    </a:lnTo>
                    <a:lnTo>
                      <a:pt x="0" y="1735"/>
                    </a:lnTo>
                    <a:lnTo>
                      <a:pt x="2" y="1735"/>
                    </a:lnTo>
                    <a:lnTo>
                      <a:pt x="2" y="1737"/>
                    </a:lnTo>
                    <a:lnTo>
                      <a:pt x="2" y="1739"/>
                    </a:lnTo>
                    <a:lnTo>
                      <a:pt x="2" y="1741"/>
                    </a:lnTo>
                    <a:lnTo>
                      <a:pt x="4" y="1743"/>
                    </a:lnTo>
                    <a:close/>
                  </a:path>
                </a:pathLst>
              </a:custGeom>
              <a:solidFill>
                <a:srgbClr val="38AFFF"/>
              </a:solidFill>
              <a:ln w="9525">
                <a:noFill/>
                <a:round/>
                <a:headEnd/>
                <a:tailEnd/>
              </a:ln>
            </p:spPr>
            <p:txBody>
              <a:bodyPr/>
              <a:lstStyle/>
              <a:p>
                <a:endParaRPr lang="en-US"/>
              </a:p>
            </p:txBody>
          </p:sp>
          <p:sp>
            <p:nvSpPr>
              <p:cNvPr id="30295" name="Freeform 872"/>
              <p:cNvSpPr>
                <a:spLocks noEditPoints="1"/>
              </p:cNvSpPr>
              <p:nvPr/>
            </p:nvSpPr>
            <p:spPr bwMode="auto">
              <a:xfrm>
                <a:off x="2288" y="1218"/>
                <a:ext cx="342" cy="1756"/>
              </a:xfrm>
              <a:custGeom>
                <a:avLst/>
                <a:gdLst>
                  <a:gd name="T0" fmla="*/ 342 w 342"/>
                  <a:gd name="T1" fmla="*/ 10 h 1756"/>
                  <a:gd name="T2" fmla="*/ 334 w 342"/>
                  <a:gd name="T3" fmla="*/ 9 h 1756"/>
                  <a:gd name="T4" fmla="*/ 290 w 342"/>
                  <a:gd name="T5" fmla="*/ 3 h 1756"/>
                  <a:gd name="T6" fmla="*/ 245 w 342"/>
                  <a:gd name="T7" fmla="*/ 0 h 1756"/>
                  <a:gd name="T8" fmla="*/ 245 w 342"/>
                  <a:gd name="T9" fmla="*/ 0 h 1756"/>
                  <a:gd name="T10" fmla="*/ 245 w 342"/>
                  <a:gd name="T11" fmla="*/ 1 h 1756"/>
                  <a:gd name="T12" fmla="*/ 245 w 342"/>
                  <a:gd name="T13" fmla="*/ 1 h 1756"/>
                  <a:gd name="T14" fmla="*/ 243 w 342"/>
                  <a:gd name="T15" fmla="*/ 3 h 1756"/>
                  <a:gd name="T16" fmla="*/ 243 w 342"/>
                  <a:gd name="T17" fmla="*/ 3 h 1756"/>
                  <a:gd name="T18" fmla="*/ 243 w 342"/>
                  <a:gd name="T19" fmla="*/ 5 h 1756"/>
                  <a:gd name="T20" fmla="*/ 242 w 342"/>
                  <a:gd name="T21" fmla="*/ 7 h 1756"/>
                  <a:gd name="T22" fmla="*/ 242 w 342"/>
                  <a:gd name="T23" fmla="*/ 7 h 1756"/>
                  <a:gd name="T24" fmla="*/ 242 w 342"/>
                  <a:gd name="T25" fmla="*/ 9 h 1756"/>
                  <a:gd name="T26" fmla="*/ 245 w 342"/>
                  <a:gd name="T27" fmla="*/ 9 h 1756"/>
                  <a:gd name="T28" fmla="*/ 290 w 342"/>
                  <a:gd name="T29" fmla="*/ 12 h 1756"/>
                  <a:gd name="T30" fmla="*/ 333 w 342"/>
                  <a:gd name="T31" fmla="*/ 18 h 1756"/>
                  <a:gd name="T32" fmla="*/ 338 w 342"/>
                  <a:gd name="T33" fmla="*/ 18 h 1756"/>
                  <a:gd name="T34" fmla="*/ 338 w 342"/>
                  <a:gd name="T35" fmla="*/ 18 h 1756"/>
                  <a:gd name="T36" fmla="*/ 338 w 342"/>
                  <a:gd name="T37" fmla="*/ 16 h 1756"/>
                  <a:gd name="T38" fmla="*/ 340 w 342"/>
                  <a:gd name="T39" fmla="*/ 16 h 1756"/>
                  <a:gd name="T40" fmla="*/ 340 w 342"/>
                  <a:gd name="T41" fmla="*/ 14 h 1756"/>
                  <a:gd name="T42" fmla="*/ 340 w 342"/>
                  <a:gd name="T43" fmla="*/ 12 h 1756"/>
                  <a:gd name="T44" fmla="*/ 342 w 342"/>
                  <a:gd name="T45" fmla="*/ 12 h 1756"/>
                  <a:gd name="T46" fmla="*/ 342 w 342"/>
                  <a:gd name="T47" fmla="*/ 10 h 1756"/>
                  <a:gd name="T48" fmla="*/ 342 w 342"/>
                  <a:gd name="T49" fmla="*/ 10 h 1756"/>
                  <a:gd name="T50" fmla="*/ 2 w 342"/>
                  <a:gd name="T51" fmla="*/ 1735 h 1756"/>
                  <a:gd name="T52" fmla="*/ 23 w 342"/>
                  <a:gd name="T53" fmla="*/ 1739 h 1756"/>
                  <a:gd name="T54" fmla="*/ 66 w 342"/>
                  <a:gd name="T55" fmla="*/ 1747 h 1756"/>
                  <a:gd name="T56" fmla="*/ 111 w 342"/>
                  <a:gd name="T57" fmla="*/ 1753 h 1756"/>
                  <a:gd name="T58" fmla="*/ 156 w 342"/>
                  <a:gd name="T59" fmla="*/ 1756 h 1756"/>
                  <a:gd name="T60" fmla="*/ 200 w 342"/>
                  <a:gd name="T61" fmla="*/ 1756 h 1756"/>
                  <a:gd name="T62" fmla="*/ 245 w 342"/>
                  <a:gd name="T63" fmla="*/ 1756 h 1756"/>
                  <a:gd name="T64" fmla="*/ 254 w 342"/>
                  <a:gd name="T65" fmla="*/ 1755 h 1756"/>
                  <a:gd name="T66" fmla="*/ 252 w 342"/>
                  <a:gd name="T67" fmla="*/ 1755 h 1756"/>
                  <a:gd name="T68" fmla="*/ 252 w 342"/>
                  <a:gd name="T69" fmla="*/ 1753 h 1756"/>
                  <a:gd name="T70" fmla="*/ 250 w 342"/>
                  <a:gd name="T71" fmla="*/ 1753 h 1756"/>
                  <a:gd name="T72" fmla="*/ 250 w 342"/>
                  <a:gd name="T73" fmla="*/ 1751 h 1756"/>
                  <a:gd name="T74" fmla="*/ 250 w 342"/>
                  <a:gd name="T75" fmla="*/ 1751 h 1756"/>
                  <a:gd name="T76" fmla="*/ 249 w 342"/>
                  <a:gd name="T77" fmla="*/ 1749 h 1756"/>
                  <a:gd name="T78" fmla="*/ 249 w 342"/>
                  <a:gd name="T79" fmla="*/ 1747 h 1756"/>
                  <a:gd name="T80" fmla="*/ 247 w 342"/>
                  <a:gd name="T81" fmla="*/ 1747 h 1756"/>
                  <a:gd name="T82" fmla="*/ 245 w 342"/>
                  <a:gd name="T83" fmla="*/ 1747 h 1756"/>
                  <a:gd name="T84" fmla="*/ 200 w 342"/>
                  <a:gd name="T85" fmla="*/ 1747 h 1756"/>
                  <a:gd name="T86" fmla="*/ 156 w 342"/>
                  <a:gd name="T87" fmla="*/ 1747 h 1756"/>
                  <a:gd name="T88" fmla="*/ 111 w 342"/>
                  <a:gd name="T89" fmla="*/ 1744 h 1756"/>
                  <a:gd name="T90" fmla="*/ 68 w 342"/>
                  <a:gd name="T91" fmla="*/ 1739 h 1756"/>
                  <a:gd name="T92" fmla="*/ 25 w 342"/>
                  <a:gd name="T93" fmla="*/ 1731 h 1756"/>
                  <a:gd name="T94" fmla="*/ 0 w 342"/>
                  <a:gd name="T95" fmla="*/ 1724 h 1756"/>
                  <a:gd name="T96" fmla="*/ 0 w 342"/>
                  <a:gd name="T97" fmla="*/ 1726 h 1756"/>
                  <a:gd name="T98" fmla="*/ 0 w 342"/>
                  <a:gd name="T99" fmla="*/ 1728 h 1756"/>
                  <a:gd name="T100" fmla="*/ 0 w 342"/>
                  <a:gd name="T101" fmla="*/ 1728 h 1756"/>
                  <a:gd name="T102" fmla="*/ 0 w 342"/>
                  <a:gd name="T103" fmla="*/ 1730 h 1756"/>
                  <a:gd name="T104" fmla="*/ 0 w 342"/>
                  <a:gd name="T105" fmla="*/ 1731 h 1756"/>
                  <a:gd name="T106" fmla="*/ 2 w 342"/>
                  <a:gd name="T107" fmla="*/ 1731 h 1756"/>
                  <a:gd name="T108" fmla="*/ 2 w 342"/>
                  <a:gd name="T109" fmla="*/ 1733 h 1756"/>
                  <a:gd name="T110" fmla="*/ 2 w 342"/>
                  <a:gd name="T111" fmla="*/ 1735 h 175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42"/>
                  <a:gd name="T169" fmla="*/ 0 h 1756"/>
                  <a:gd name="T170" fmla="*/ 342 w 342"/>
                  <a:gd name="T171" fmla="*/ 1756 h 175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42" h="1756">
                    <a:moveTo>
                      <a:pt x="342" y="10"/>
                    </a:moveTo>
                    <a:lnTo>
                      <a:pt x="334" y="9"/>
                    </a:lnTo>
                    <a:lnTo>
                      <a:pt x="290" y="3"/>
                    </a:lnTo>
                    <a:lnTo>
                      <a:pt x="245" y="0"/>
                    </a:lnTo>
                    <a:lnTo>
                      <a:pt x="245" y="1"/>
                    </a:lnTo>
                    <a:lnTo>
                      <a:pt x="243" y="3"/>
                    </a:lnTo>
                    <a:lnTo>
                      <a:pt x="243" y="5"/>
                    </a:lnTo>
                    <a:lnTo>
                      <a:pt x="242" y="7"/>
                    </a:lnTo>
                    <a:lnTo>
                      <a:pt x="242" y="9"/>
                    </a:lnTo>
                    <a:lnTo>
                      <a:pt x="245" y="9"/>
                    </a:lnTo>
                    <a:lnTo>
                      <a:pt x="290" y="12"/>
                    </a:lnTo>
                    <a:lnTo>
                      <a:pt x="333" y="18"/>
                    </a:lnTo>
                    <a:lnTo>
                      <a:pt x="338" y="18"/>
                    </a:lnTo>
                    <a:lnTo>
                      <a:pt x="338" y="16"/>
                    </a:lnTo>
                    <a:lnTo>
                      <a:pt x="340" y="16"/>
                    </a:lnTo>
                    <a:lnTo>
                      <a:pt x="340" y="14"/>
                    </a:lnTo>
                    <a:lnTo>
                      <a:pt x="340" y="12"/>
                    </a:lnTo>
                    <a:lnTo>
                      <a:pt x="342" y="12"/>
                    </a:lnTo>
                    <a:lnTo>
                      <a:pt x="342" y="10"/>
                    </a:lnTo>
                    <a:close/>
                    <a:moveTo>
                      <a:pt x="2" y="1735"/>
                    </a:moveTo>
                    <a:lnTo>
                      <a:pt x="23" y="1739"/>
                    </a:lnTo>
                    <a:lnTo>
                      <a:pt x="66" y="1747"/>
                    </a:lnTo>
                    <a:lnTo>
                      <a:pt x="111" y="1753"/>
                    </a:lnTo>
                    <a:lnTo>
                      <a:pt x="156" y="1756"/>
                    </a:lnTo>
                    <a:lnTo>
                      <a:pt x="200" y="1756"/>
                    </a:lnTo>
                    <a:lnTo>
                      <a:pt x="245" y="1756"/>
                    </a:lnTo>
                    <a:lnTo>
                      <a:pt x="254" y="1755"/>
                    </a:lnTo>
                    <a:lnTo>
                      <a:pt x="252" y="1755"/>
                    </a:lnTo>
                    <a:lnTo>
                      <a:pt x="252" y="1753"/>
                    </a:lnTo>
                    <a:lnTo>
                      <a:pt x="250" y="1753"/>
                    </a:lnTo>
                    <a:lnTo>
                      <a:pt x="250" y="1751"/>
                    </a:lnTo>
                    <a:lnTo>
                      <a:pt x="249" y="1749"/>
                    </a:lnTo>
                    <a:lnTo>
                      <a:pt x="249" y="1747"/>
                    </a:lnTo>
                    <a:lnTo>
                      <a:pt x="247" y="1747"/>
                    </a:lnTo>
                    <a:lnTo>
                      <a:pt x="245" y="1747"/>
                    </a:lnTo>
                    <a:lnTo>
                      <a:pt x="200" y="1747"/>
                    </a:lnTo>
                    <a:lnTo>
                      <a:pt x="156" y="1747"/>
                    </a:lnTo>
                    <a:lnTo>
                      <a:pt x="111" y="1744"/>
                    </a:lnTo>
                    <a:lnTo>
                      <a:pt x="68" y="1739"/>
                    </a:lnTo>
                    <a:lnTo>
                      <a:pt x="25" y="1731"/>
                    </a:lnTo>
                    <a:lnTo>
                      <a:pt x="0" y="1724"/>
                    </a:lnTo>
                    <a:lnTo>
                      <a:pt x="0" y="1726"/>
                    </a:lnTo>
                    <a:lnTo>
                      <a:pt x="0" y="1728"/>
                    </a:lnTo>
                    <a:lnTo>
                      <a:pt x="0" y="1730"/>
                    </a:lnTo>
                    <a:lnTo>
                      <a:pt x="0" y="1731"/>
                    </a:lnTo>
                    <a:lnTo>
                      <a:pt x="2" y="1731"/>
                    </a:lnTo>
                    <a:lnTo>
                      <a:pt x="2" y="1733"/>
                    </a:lnTo>
                    <a:lnTo>
                      <a:pt x="2" y="1735"/>
                    </a:lnTo>
                    <a:close/>
                  </a:path>
                </a:pathLst>
              </a:custGeom>
              <a:solidFill>
                <a:srgbClr val="39AFFF"/>
              </a:solidFill>
              <a:ln w="9525">
                <a:noFill/>
                <a:round/>
                <a:headEnd/>
                <a:tailEnd/>
              </a:ln>
            </p:spPr>
            <p:txBody>
              <a:bodyPr/>
              <a:lstStyle/>
              <a:p>
                <a:endParaRPr lang="en-US"/>
              </a:p>
            </p:txBody>
          </p:sp>
          <p:sp>
            <p:nvSpPr>
              <p:cNvPr id="30296" name="Freeform 873"/>
              <p:cNvSpPr>
                <a:spLocks noEditPoints="1"/>
              </p:cNvSpPr>
              <p:nvPr/>
            </p:nvSpPr>
            <p:spPr bwMode="auto">
              <a:xfrm>
                <a:off x="2286" y="1221"/>
                <a:ext cx="342" cy="1750"/>
              </a:xfrm>
              <a:custGeom>
                <a:avLst/>
                <a:gdLst>
                  <a:gd name="T0" fmla="*/ 342 w 342"/>
                  <a:gd name="T1" fmla="*/ 11 h 1750"/>
                  <a:gd name="T2" fmla="*/ 336 w 342"/>
                  <a:gd name="T3" fmla="*/ 9 h 1750"/>
                  <a:gd name="T4" fmla="*/ 292 w 342"/>
                  <a:gd name="T5" fmla="*/ 4 h 1750"/>
                  <a:gd name="T6" fmla="*/ 247 w 342"/>
                  <a:gd name="T7" fmla="*/ 0 h 1750"/>
                  <a:gd name="T8" fmla="*/ 245 w 342"/>
                  <a:gd name="T9" fmla="*/ 0 h 1750"/>
                  <a:gd name="T10" fmla="*/ 245 w 342"/>
                  <a:gd name="T11" fmla="*/ 2 h 1750"/>
                  <a:gd name="T12" fmla="*/ 244 w 342"/>
                  <a:gd name="T13" fmla="*/ 4 h 1750"/>
                  <a:gd name="T14" fmla="*/ 244 w 342"/>
                  <a:gd name="T15" fmla="*/ 4 h 1750"/>
                  <a:gd name="T16" fmla="*/ 244 w 342"/>
                  <a:gd name="T17" fmla="*/ 6 h 1750"/>
                  <a:gd name="T18" fmla="*/ 242 w 342"/>
                  <a:gd name="T19" fmla="*/ 6 h 1750"/>
                  <a:gd name="T20" fmla="*/ 242 w 342"/>
                  <a:gd name="T21" fmla="*/ 7 h 1750"/>
                  <a:gd name="T22" fmla="*/ 242 w 342"/>
                  <a:gd name="T23" fmla="*/ 9 h 1750"/>
                  <a:gd name="T24" fmla="*/ 240 w 342"/>
                  <a:gd name="T25" fmla="*/ 9 h 1750"/>
                  <a:gd name="T26" fmla="*/ 247 w 342"/>
                  <a:gd name="T27" fmla="*/ 9 h 1750"/>
                  <a:gd name="T28" fmla="*/ 292 w 342"/>
                  <a:gd name="T29" fmla="*/ 13 h 1750"/>
                  <a:gd name="T30" fmla="*/ 335 w 342"/>
                  <a:gd name="T31" fmla="*/ 18 h 1750"/>
                  <a:gd name="T32" fmla="*/ 338 w 342"/>
                  <a:gd name="T33" fmla="*/ 20 h 1750"/>
                  <a:gd name="T34" fmla="*/ 338 w 342"/>
                  <a:gd name="T35" fmla="*/ 18 h 1750"/>
                  <a:gd name="T36" fmla="*/ 338 w 342"/>
                  <a:gd name="T37" fmla="*/ 16 h 1750"/>
                  <a:gd name="T38" fmla="*/ 340 w 342"/>
                  <a:gd name="T39" fmla="*/ 16 h 1750"/>
                  <a:gd name="T40" fmla="*/ 340 w 342"/>
                  <a:gd name="T41" fmla="*/ 15 h 1750"/>
                  <a:gd name="T42" fmla="*/ 340 w 342"/>
                  <a:gd name="T43" fmla="*/ 15 h 1750"/>
                  <a:gd name="T44" fmla="*/ 340 w 342"/>
                  <a:gd name="T45" fmla="*/ 13 h 1750"/>
                  <a:gd name="T46" fmla="*/ 342 w 342"/>
                  <a:gd name="T47" fmla="*/ 13 h 1750"/>
                  <a:gd name="T48" fmla="*/ 342 w 342"/>
                  <a:gd name="T49" fmla="*/ 11 h 1750"/>
                  <a:gd name="T50" fmla="*/ 2 w 342"/>
                  <a:gd name="T51" fmla="*/ 1727 h 1750"/>
                  <a:gd name="T52" fmla="*/ 25 w 342"/>
                  <a:gd name="T53" fmla="*/ 1732 h 1750"/>
                  <a:gd name="T54" fmla="*/ 70 w 342"/>
                  <a:gd name="T55" fmla="*/ 1739 h 1750"/>
                  <a:gd name="T56" fmla="*/ 113 w 342"/>
                  <a:gd name="T57" fmla="*/ 1744 h 1750"/>
                  <a:gd name="T58" fmla="*/ 158 w 342"/>
                  <a:gd name="T59" fmla="*/ 1748 h 1750"/>
                  <a:gd name="T60" fmla="*/ 202 w 342"/>
                  <a:gd name="T61" fmla="*/ 1750 h 1750"/>
                  <a:gd name="T62" fmla="*/ 247 w 342"/>
                  <a:gd name="T63" fmla="*/ 1748 h 1750"/>
                  <a:gd name="T64" fmla="*/ 252 w 342"/>
                  <a:gd name="T65" fmla="*/ 1748 h 1750"/>
                  <a:gd name="T66" fmla="*/ 252 w 342"/>
                  <a:gd name="T67" fmla="*/ 1748 h 1750"/>
                  <a:gd name="T68" fmla="*/ 251 w 342"/>
                  <a:gd name="T69" fmla="*/ 1746 h 1750"/>
                  <a:gd name="T70" fmla="*/ 251 w 342"/>
                  <a:gd name="T71" fmla="*/ 1744 h 1750"/>
                  <a:gd name="T72" fmla="*/ 249 w 342"/>
                  <a:gd name="T73" fmla="*/ 1744 h 1750"/>
                  <a:gd name="T74" fmla="*/ 249 w 342"/>
                  <a:gd name="T75" fmla="*/ 1743 h 1750"/>
                  <a:gd name="T76" fmla="*/ 247 w 342"/>
                  <a:gd name="T77" fmla="*/ 1743 h 1750"/>
                  <a:gd name="T78" fmla="*/ 247 w 342"/>
                  <a:gd name="T79" fmla="*/ 1741 h 1750"/>
                  <a:gd name="T80" fmla="*/ 247 w 342"/>
                  <a:gd name="T81" fmla="*/ 1739 h 1750"/>
                  <a:gd name="T82" fmla="*/ 202 w 342"/>
                  <a:gd name="T83" fmla="*/ 1741 h 1750"/>
                  <a:gd name="T84" fmla="*/ 158 w 342"/>
                  <a:gd name="T85" fmla="*/ 1739 h 1750"/>
                  <a:gd name="T86" fmla="*/ 115 w 342"/>
                  <a:gd name="T87" fmla="*/ 1737 h 1750"/>
                  <a:gd name="T88" fmla="*/ 70 w 342"/>
                  <a:gd name="T89" fmla="*/ 1730 h 1750"/>
                  <a:gd name="T90" fmla="*/ 27 w 342"/>
                  <a:gd name="T91" fmla="*/ 1723 h 1750"/>
                  <a:gd name="T92" fmla="*/ 0 w 342"/>
                  <a:gd name="T93" fmla="*/ 1718 h 1750"/>
                  <a:gd name="T94" fmla="*/ 0 w 342"/>
                  <a:gd name="T95" fmla="*/ 1718 h 1750"/>
                  <a:gd name="T96" fmla="*/ 0 w 342"/>
                  <a:gd name="T97" fmla="*/ 1719 h 1750"/>
                  <a:gd name="T98" fmla="*/ 0 w 342"/>
                  <a:gd name="T99" fmla="*/ 1721 h 1750"/>
                  <a:gd name="T100" fmla="*/ 2 w 342"/>
                  <a:gd name="T101" fmla="*/ 1721 h 1750"/>
                  <a:gd name="T102" fmla="*/ 2 w 342"/>
                  <a:gd name="T103" fmla="*/ 1723 h 1750"/>
                  <a:gd name="T104" fmla="*/ 2 w 342"/>
                  <a:gd name="T105" fmla="*/ 1725 h 1750"/>
                  <a:gd name="T106" fmla="*/ 2 w 342"/>
                  <a:gd name="T107" fmla="*/ 1725 h 1750"/>
                  <a:gd name="T108" fmla="*/ 2 w 342"/>
                  <a:gd name="T109" fmla="*/ 1727 h 175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42"/>
                  <a:gd name="T166" fmla="*/ 0 h 1750"/>
                  <a:gd name="T167" fmla="*/ 342 w 342"/>
                  <a:gd name="T168" fmla="*/ 1750 h 175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42" h="1750">
                    <a:moveTo>
                      <a:pt x="342" y="11"/>
                    </a:moveTo>
                    <a:lnTo>
                      <a:pt x="336" y="9"/>
                    </a:lnTo>
                    <a:lnTo>
                      <a:pt x="292" y="4"/>
                    </a:lnTo>
                    <a:lnTo>
                      <a:pt x="247" y="0"/>
                    </a:lnTo>
                    <a:lnTo>
                      <a:pt x="245" y="0"/>
                    </a:lnTo>
                    <a:lnTo>
                      <a:pt x="245" y="2"/>
                    </a:lnTo>
                    <a:lnTo>
                      <a:pt x="244" y="4"/>
                    </a:lnTo>
                    <a:lnTo>
                      <a:pt x="244" y="6"/>
                    </a:lnTo>
                    <a:lnTo>
                      <a:pt x="242" y="6"/>
                    </a:lnTo>
                    <a:lnTo>
                      <a:pt x="242" y="7"/>
                    </a:lnTo>
                    <a:lnTo>
                      <a:pt x="242" y="9"/>
                    </a:lnTo>
                    <a:lnTo>
                      <a:pt x="240" y="9"/>
                    </a:lnTo>
                    <a:lnTo>
                      <a:pt x="247" y="9"/>
                    </a:lnTo>
                    <a:lnTo>
                      <a:pt x="292" y="13"/>
                    </a:lnTo>
                    <a:lnTo>
                      <a:pt x="335" y="18"/>
                    </a:lnTo>
                    <a:lnTo>
                      <a:pt x="338" y="20"/>
                    </a:lnTo>
                    <a:lnTo>
                      <a:pt x="338" y="18"/>
                    </a:lnTo>
                    <a:lnTo>
                      <a:pt x="338" y="16"/>
                    </a:lnTo>
                    <a:lnTo>
                      <a:pt x="340" y="16"/>
                    </a:lnTo>
                    <a:lnTo>
                      <a:pt x="340" y="15"/>
                    </a:lnTo>
                    <a:lnTo>
                      <a:pt x="340" y="13"/>
                    </a:lnTo>
                    <a:lnTo>
                      <a:pt x="342" y="13"/>
                    </a:lnTo>
                    <a:lnTo>
                      <a:pt x="342" y="11"/>
                    </a:lnTo>
                    <a:close/>
                    <a:moveTo>
                      <a:pt x="2" y="1727"/>
                    </a:moveTo>
                    <a:lnTo>
                      <a:pt x="25" y="1732"/>
                    </a:lnTo>
                    <a:lnTo>
                      <a:pt x="70" y="1739"/>
                    </a:lnTo>
                    <a:lnTo>
                      <a:pt x="113" y="1744"/>
                    </a:lnTo>
                    <a:lnTo>
                      <a:pt x="158" y="1748"/>
                    </a:lnTo>
                    <a:lnTo>
                      <a:pt x="202" y="1750"/>
                    </a:lnTo>
                    <a:lnTo>
                      <a:pt x="247" y="1748"/>
                    </a:lnTo>
                    <a:lnTo>
                      <a:pt x="252" y="1748"/>
                    </a:lnTo>
                    <a:lnTo>
                      <a:pt x="251" y="1746"/>
                    </a:lnTo>
                    <a:lnTo>
                      <a:pt x="251" y="1744"/>
                    </a:lnTo>
                    <a:lnTo>
                      <a:pt x="249" y="1744"/>
                    </a:lnTo>
                    <a:lnTo>
                      <a:pt x="249" y="1743"/>
                    </a:lnTo>
                    <a:lnTo>
                      <a:pt x="247" y="1743"/>
                    </a:lnTo>
                    <a:lnTo>
                      <a:pt x="247" y="1741"/>
                    </a:lnTo>
                    <a:lnTo>
                      <a:pt x="247" y="1739"/>
                    </a:lnTo>
                    <a:lnTo>
                      <a:pt x="202" y="1741"/>
                    </a:lnTo>
                    <a:lnTo>
                      <a:pt x="158" y="1739"/>
                    </a:lnTo>
                    <a:lnTo>
                      <a:pt x="115" y="1737"/>
                    </a:lnTo>
                    <a:lnTo>
                      <a:pt x="70" y="1730"/>
                    </a:lnTo>
                    <a:lnTo>
                      <a:pt x="27" y="1723"/>
                    </a:lnTo>
                    <a:lnTo>
                      <a:pt x="0" y="1718"/>
                    </a:lnTo>
                    <a:lnTo>
                      <a:pt x="0" y="1719"/>
                    </a:lnTo>
                    <a:lnTo>
                      <a:pt x="0" y="1721"/>
                    </a:lnTo>
                    <a:lnTo>
                      <a:pt x="2" y="1721"/>
                    </a:lnTo>
                    <a:lnTo>
                      <a:pt x="2" y="1723"/>
                    </a:lnTo>
                    <a:lnTo>
                      <a:pt x="2" y="1725"/>
                    </a:lnTo>
                    <a:lnTo>
                      <a:pt x="2" y="1727"/>
                    </a:lnTo>
                    <a:close/>
                  </a:path>
                </a:pathLst>
              </a:custGeom>
              <a:solidFill>
                <a:srgbClr val="3AB0FF"/>
              </a:solidFill>
              <a:ln w="9525">
                <a:noFill/>
                <a:round/>
                <a:headEnd/>
                <a:tailEnd/>
              </a:ln>
            </p:spPr>
            <p:txBody>
              <a:bodyPr/>
              <a:lstStyle/>
              <a:p>
                <a:endParaRPr lang="en-US"/>
              </a:p>
            </p:txBody>
          </p:sp>
          <p:sp>
            <p:nvSpPr>
              <p:cNvPr id="30297" name="Freeform 874"/>
              <p:cNvSpPr>
                <a:spLocks noEditPoints="1"/>
              </p:cNvSpPr>
              <p:nvPr/>
            </p:nvSpPr>
            <p:spPr bwMode="auto">
              <a:xfrm>
                <a:off x="2285" y="1227"/>
                <a:ext cx="341" cy="1738"/>
              </a:xfrm>
              <a:custGeom>
                <a:avLst/>
                <a:gdLst>
                  <a:gd name="T0" fmla="*/ 341 w 341"/>
                  <a:gd name="T1" fmla="*/ 9 h 1738"/>
                  <a:gd name="T2" fmla="*/ 336 w 341"/>
                  <a:gd name="T3" fmla="*/ 9 h 1738"/>
                  <a:gd name="T4" fmla="*/ 293 w 341"/>
                  <a:gd name="T5" fmla="*/ 3 h 1738"/>
                  <a:gd name="T6" fmla="*/ 248 w 341"/>
                  <a:gd name="T7" fmla="*/ 0 h 1738"/>
                  <a:gd name="T8" fmla="*/ 245 w 341"/>
                  <a:gd name="T9" fmla="*/ 0 h 1738"/>
                  <a:gd name="T10" fmla="*/ 243 w 341"/>
                  <a:gd name="T11" fmla="*/ 0 h 1738"/>
                  <a:gd name="T12" fmla="*/ 243 w 341"/>
                  <a:gd name="T13" fmla="*/ 1 h 1738"/>
                  <a:gd name="T14" fmla="*/ 243 w 341"/>
                  <a:gd name="T15" fmla="*/ 3 h 1738"/>
                  <a:gd name="T16" fmla="*/ 241 w 341"/>
                  <a:gd name="T17" fmla="*/ 3 h 1738"/>
                  <a:gd name="T18" fmla="*/ 241 w 341"/>
                  <a:gd name="T19" fmla="*/ 5 h 1738"/>
                  <a:gd name="T20" fmla="*/ 241 w 341"/>
                  <a:gd name="T21" fmla="*/ 5 h 1738"/>
                  <a:gd name="T22" fmla="*/ 239 w 341"/>
                  <a:gd name="T23" fmla="*/ 7 h 1738"/>
                  <a:gd name="T24" fmla="*/ 239 w 341"/>
                  <a:gd name="T25" fmla="*/ 9 h 1738"/>
                  <a:gd name="T26" fmla="*/ 248 w 341"/>
                  <a:gd name="T27" fmla="*/ 9 h 1738"/>
                  <a:gd name="T28" fmla="*/ 291 w 341"/>
                  <a:gd name="T29" fmla="*/ 12 h 1738"/>
                  <a:gd name="T30" fmla="*/ 336 w 341"/>
                  <a:gd name="T31" fmla="*/ 17 h 1738"/>
                  <a:gd name="T32" fmla="*/ 337 w 341"/>
                  <a:gd name="T33" fmla="*/ 17 h 1738"/>
                  <a:gd name="T34" fmla="*/ 337 w 341"/>
                  <a:gd name="T35" fmla="*/ 16 h 1738"/>
                  <a:gd name="T36" fmla="*/ 337 w 341"/>
                  <a:gd name="T37" fmla="*/ 16 h 1738"/>
                  <a:gd name="T38" fmla="*/ 339 w 341"/>
                  <a:gd name="T39" fmla="*/ 14 h 1738"/>
                  <a:gd name="T40" fmla="*/ 339 w 341"/>
                  <a:gd name="T41" fmla="*/ 14 h 1738"/>
                  <a:gd name="T42" fmla="*/ 339 w 341"/>
                  <a:gd name="T43" fmla="*/ 12 h 1738"/>
                  <a:gd name="T44" fmla="*/ 339 w 341"/>
                  <a:gd name="T45" fmla="*/ 10 h 1738"/>
                  <a:gd name="T46" fmla="*/ 341 w 341"/>
                  <a:gd name="T47" fmla="*/ 10 h 1738"/>
                  <a:gd name="T48" fmla="*/ 341 w 341"/>
                  <a:gd name="T49" fmla="*/ 9 h 1738"/>
                  <a:gd name="T50" fmla="*/ 3 w 341"/>
                  <a:gd name="T51" fmla="*/ 1715 h 1738"/>
                  <a:gd name="T52" fmla="*/ 28 w 341"/>
                  <a:gd name="T53" fmla="*/ 1722 h 1738"/>
                  <a:gd name="T54" fmla="*/ 71 w 341"/>
                  <a:gd name="T55" fmla="*/ 1730 h 1738"/>
                  <a:gd name="T56" fmla="*/ 114 w 341"/>
                  <a:gd name="T57" fmla="*/ 1735 h 1738"/>
                  <a:gd name="T58" fmla="*/ 159 w 341"/>
                  <a:gd name="T59" fmla="*/ 1738 h 1738"/>
                  <a:gd name="T60" fmla="*/ 203 w 341"/>
                  <a:gd name="T61" fmla="*/ 1738 h 1738"/>
                  <a:gd name="T62" fmla="*/ 248 w 341"/>
                  <a:gd name="T63" fmla="*/ 1738 h 1738"/>
                  <a:gd name="T64" fmla="*/ 250 w 341"/>
                  <a:gd name="T65" fmla="*/ 1738 h 1738"/>
                  <a:gd name="T66" fmla="*/ 250 w 341"/>
                  <a:gd name="T67" fmla="*/ 1737 h 1738"/>
                  <a:gd name="T68" fmla="*/ 248 w 341"/>
                  <a:gd name="T69" fmla="*/ 1737 h 1738"/>
                  <a:gd name="T70" fmla="*/ 248 w 341"/>
                  <a:gd name="T71" fmla="*/ 1735 h 1738"/>
                  <a:gd name="T72" fmla="*/ 248 w 341"/>
                  <a:gd name="T73" fmla="*/ 1733 h 1738"/>
                  <a:gd name="T74" fmla="*/ 246 w 341"/>
                  <a:gd name="T75" fmla="*/ 1733 h 1738"/>
                  <a:gd name="T76" fmla="*/ 246 w 341"/>
                  <a:gd name="T77" fmla="*/ 1731 h 1738"/>
                  <a:gd name="T78" fmla="*/ 245 w 341"/>
                  <a:gd name="T79" fmla="*/ 1731 h 1738"/>
                  <a:gd name="T80" fmla="*/ 245 w 341"/>
                  <a:gd name="T81" fmla="*/ 1730 h 1738"/>
                  <a:gd name="T82" fmla="*/ 203 w 341"/>
                  <a:gd name="T83" fmla="*/ 1731 h 1738"/>
                  <a:gd name="T84" fmla="*/ 159 w 341"/>
                  <a:gd name="T85" fmla="*/ 1730 h 1738"/>
                  <a:gd name="T86" fmla="*/ 116 w 341"/>
                  <a:gd name="T87" fmla="*/ 1726 h 1738"/>
                  <a:gd name="T88" fmla="*/ 73 w 341"/>
                  <a:gd name="T89" fmla="*/ 1721 h 1738"/>
                  <a:gd name="T90" fmla="*/ 30 w 341"/>
                  <a:gd name="T91" fmla="*/ 1713 h 1738"/>
                  <a:gd name="T92" fmla="*/ 0 w 341"/>
                  <a:gd name="T93" fmla="*/ 1706 h 1738"/>
                  <a:gd name="T94" fmla="*/ 0 w 341"/>
                  <a:gd name="T95" fmla="*/ 1708 h 1738"/>
                  <a:gd name="T96" fmla="*/ 0 w 341"/>
                  <a:gd name="T97" fmla="*/ 1708 h 1738"/>
                  <a:gd name="T98" fmla="*/ 1 w 341"/>
                  <a:gd name="T99" fmla="*/ 1710 h 1738"/>
                  <a:gd name="T100" fmla="*/ 1 w 341"/>
                  <a:gd name="T101" fmla="*/ 1712 h 1738"/>
                  <a:gd name="T102" fmla="*/ 1 w 341"/>
                  <a:gd name="T103" fmla="*/ 1712 h 1738"/>
                  <a:gd name="T104" fmla="*/ 1 w 341"/>
                  <a:gd name="T105" fmla="*/ 1713 h 1738"/>
                  <a:gd name="T106" fmla="*/ 1 w 341"/>
                  <a:gd name="T107" fmla="*/ 1715 h 1738"/>
                  <a:gd name="T108" fmla="*/ 3 w 341"/>
                  <a:gd name="T109" fmla="*/ 1715 h 173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41"/>
                  <a:gd name="T166" fmla="*/ 0 h 1738"/>
                  <a:gd name="T167" fmla="*/ 341 w 341"/>
                  <a:gd name="T168" fmla="*/ 1738 h 173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41" h="1738">
                    <a:moveTo>
                      <a:pt x="341" y="9"/>
                    </a:moveTo>
                    <a:lnTo>
                      <a:pt x="336" y="9"/>
                    </a:lnTo>
                    <a:lnTo>
                      <a:pt x="293" y="3"/>
                    </a:lnTo>
                    <a:lnTo>
                      <a:pt x="248" y="0"/>
                    </a:lnTo>
                    <a:lnTo>
                      <a:pt x="245" y="0"/>
                    </a:lnTo>
                    <a:lnTo>
                      <a:pt x="243" y="0"/>
                    </a:lnTo>
                    <a:lnTo>
                      <a:pt x="243" y="1"/>
                    </a:lnTo>
                    <a:lnTo>
                      <a:pt x="243" y="3"/>
                    </a:lnTo>
                    <a:lnTo>
                      <a:pt x="241" y="3"/>
                    </a:lnTo>
                    <a:lnTo>
                      <a:pt x="241" y="5"/>
                    </a:lnTo>
                    <a:lnTo>
                      <a:pt x="239" y="7"/>
                    </a:lnTo>
                    <a:lnTo>
                      <a:pt x="239" y="9"/>
                    </a:lnTo>
                    <a:lnTo>
                      <a:pt x="248" y="9"/>
                    </a:lnTo>
                    <a:lnTo>
                      <a:pt x="291" y="12"/>
                    </a:lnTo>
                    <a:lnTo>
                      <a:pt x="336" y="17"/>
                    </a:lnTo>
                    <a:lnTo>
                      <a:pt x="337" y="17"/>
                    </a:lnTo>
                    <a:lnTo>
                      <a:pt x="337" y="16"/>
                    </a:lnTo>
                    <a:lnTo>
                      <a:pt x="339" y="14"/>
                    </a:lnTo>
                    <a:lnTo>
                      <a:pt x="339" y="12"/>
                    </a:lnTo>
                    <a:lnTo>
                      <a:pt x="339" y="10"/>
                    </a:lnTo>
                    <a:lnTo>
                      <a:pt x="341" y="10"/>
                    </a:lnTo>
                    <a:lnTo>
                      <a:pt x="341" y="9"/>
                    </a:lnTo>
                    <a:close/>
                    <a:moveTo>
                      <a:pt x="3" y="1715"/>
                    </a:moveTo>
                    <a:lnTo>
                      <a:pt x="28" y="1722"/>
                    </a:lnTo>
                    <a:lnTo>
                      <a:pt x="71" y="1730"/>
                    </a:lnTo>
                    <a:lnTo>
                      <a:pt x="114" y="1735"/>
                    </a:lnTo>
                    <a:lnTo>
                      <a:pt x="159" y="1738"/>
                    </a:lnTo>
                    <a:lnTo>
                      <a:pt x="203" y="1738"/>
                    </a:lnTo>
                    <a:lnTo>
                      <a:pt x="248" y="1738"/>
                    </a:lnTo>
                    <a:lnTo>
                      <a:pt x="250" y="1738"/>
                    </a:lnTo>
                    <a:lnTo>
                      <a:pt x="250" y="1737"/>
                    </a:lnTo>
                    <a:lnTo>
                      <a:pt x="248" y="1737"/>
                    </a:lnTo>
                    <a:lnTo>
                      <a:pt x="248" y="1735"/>
                    </a:lnTo>
                    <a:lnTo>
                      <a:pt x="248" y="1733"/>
                    </a:lnTo>
                    <a:lnTo>
                      <a:pt x="246" y="1733"/>
                    </a:lnTo>
                    <a:lnTo>
                      <a:pt x="246" y="1731"/>
                    </a:lnTo>
                    <a:lnTo>
                      <a:pt x="245" y="1731"/>
                    </a:lnTo>
                    <a:lnTo>
                      <a:pt x="245" y="1730"/>
                    </a:lnTo>
                    <a:lnTo>
                      <a:pt x="203" y="1731"/>
                    </a:lnTo>
                    <a:lnTo>
                      <a:pt x="159" y="1730"/>
                    </a:lnTo>
                    <a:lnTo>
                      <a:pt x="116" y="1726"/>
                    </a:lnTo>
                    <a:lnTo>
                      <a:pt x="73" y="1721"/>
                    </a:lnTo>
                    <a:lnTo>
                      <a:pt x="30" y="1713"/>
                    </a:lnTo>
                    <a:lnTo>
                      <a:pt x="0" y="1706"/>
                    </a:lnTo>
                    <a:lnTo>
                      <a:pt x="0" y="1708"/>
                    </a:lnTo>
                    <a:lnTo>
                      <a:pt x="1" y="1710"/>
                    </a:lnTo>
                    <a:lnTo>
                      <a:pt x="1" y="1712"/>
                    </a:lnTo>
                    <a:lnTo>
                      <a:pt x="1" y="1713"/>
                    </a:lnTo>
                    <a:lnTo>
                      <a:pt x="1" y="1715"/>
                    </a:lnTo>
                    <a:lnTo>
                      <a:pt x="3" y="1715"/>
                    </a:lnTo>
                    <a:close/>
                  </a:path>
                </a:pathLst>
              </a:custGeom>
              <a:solidFill>
                <a:srgbClr val="3BB0FF"/>
              </a:solidFill>
              <a:ln w="9525">
                <a:noFill/>
                <a:round/>
                <a:headEnd/>
                <a:tailEnd/>
              </a:ln>
            </p:spPr>
            <p:txBody>
              <a:bodyPr/>
              <a:lstStyle/>
              <a:p>
                <a:endParaRPr lang="en-US"/>
              </a:p>
            </p:txBody>
          </p:sp>
          <p:sp>
            <p:nvSpPr>
              <p:cNvPr id="30298" name="Freeform 875"/>
              <p:cNvSpPr>
                <a:spLocks noEditPoints="1"/>
              </p:cNvSpPr>
              <p:nvPr/>
            </p:nvSpPr>
            <p:spPr bwMode="auto">
              <a:xfrm>
                <a:off x="2283" y="1230"/>
                <a:ext cx="341" cy="1732"/>
              </a:xfrm>
              <a:custGeom>
                <a:avLst/>
                <a:gdLst>
                  <a:gd name="T0" fmla="*/ 341 w 341"/>
                  <a:gd name="T1" fmla="*/ 11 h 1732"/>
                  <a:gd name="T2" fmla="*/ 338 w 341"/>
                  <a:gd name="T3" fmla="*/ 9 h 1732"/>
                  <a:gd name="T4" fmla="*/ 295 w 341"/>
                  <a:gd name="T5" fmla="*/ 4 h 1732"/>
                  <a:gd name="T6" fmla="*/ 250 w 341"/>
                  <a:gd name="T7" fmla="*/ 0 h 1732"/>
                  <a:gd name="T8" fmla="*/ 243 w 341"/>
                  <a:gd name="T9" fmla="*/ 0 h 1732"/>
                  <a:gd name="T10" fmla="*/ 243 w 341"/>
                  <a:gd name="T11" fmla="*/ 2 h 1732"/>
                  <a:gd name="T12" fmla="*/ 243 w 341"/>
                  <a:gd name="T13" fmla="*/ 2 h 1732"/>
                  <a:gd name="T14" fmla="*/ 241 w 341"/>
                  <a:gd name="T15" fmla="*/ 4 h 1732"/>
                  <a:gd name="T16" fmla="*/ 241 w 341"/>
                  <a:gd name="T17" fmla="*/ 6 h 1732"/>
                  <a:gd name="T18" fmla="*/ 241 w 341"/>
                  <a:gd name="T19" fmla="*/ 6 h 1732"/>
                  <a:gd name="T20" fmla="*/ 239 w 341"/>
                  <a:gd name="T21" fmla="*/ 7 h 1732"/>
                  <a:gd name="T22" fmla="*/ 239 w 341"/>
                  <a:gd name="T23" fmla="*/ 7 h 1732"/>
                  <a:gd name="T24" fmla="*/ 239 w 341"/>
                  <a:gd name="T25" fmla="*/ 9 h 1732"/>
                  <a:gd name="T26" fmla="*/ 250 w 341"/>
                  <a:gd name="T27" fmla="*/ 9 h 1732"/>
                  <a:gd name="T28" fmla="*/ 293 w 341"/>
                  <a:gd name="T29" fmla="*/ 13 h 1732"/>
                  <a:gd name="T30" fmla="*/ 336 w 341"/>
                  <a:gd name="T31" fmla="*/ 18 h 1732"/>
                  <a:gd name="T32" fmla="*/ 338 w 341"/>
                  <a:gd name="T33" fmla="*/ 18 h 1732"/>
                  <a:gd name="T34" fmla="*/ 338 w 341"/>
                  <a:gd name="T35" fmla="*/ 18 h 1732"/>
                  <a:gd name="T36" fmla="*/ 338 w 341"/>
                  <a:gd name="T37" fmla="*/ 16 h 1732"/>
                  <a:gd name="T38" fmla="*/ 339 w 341"/>
                  <a:gd name="T39" fmla="*/ 16 h 1732"/>
                  <a:gd name="T40" fmla="*/ 339 w 341"/>
                  <a:gd name="T41" fmla="*/ 14 h 1732"/>
                  <a:gd name="T42" fmla="*/ 339 w 341"/>
                  <a:gd name="T43" fmla="*/ 13 h 1732"/>
                  <a:gd name="T44" fmla="*/ 339 w 341"/>
                  <a:gd name="T45" fmla="*/ 13 h 1732"/>
                  <a:gd name="T46" fmla="*/ 341 w 341"/>
                  <a:gd name="T47" fmla="*/ 11 h 1732"/>
                  <a:gd name="T48" fmla="*/ 341 w 341"/>
                  <a:gd name="T49" fmla="*/ 11 h 1732"/>
                  <a:gd name="T50" fmla="*/ 3 w 341"/>
                  <a:gd name="T51" fmla="*/ 1709 h 1732"/>
                  <a:gd name="T52" fmla="*/ 30 w 341"/>
                  <a:gd name="T53" fmla="*/ 1714 h 1732"/>
                  <a:gd name="T54" fmla="*/ 73 w 341"/>
                  <a:gd name="T55" fmla="*/ 1721 h 1732"/>
                  <a:gd name="T56" fmla="*/ 118 w 341"/>
                  <a:gd name="T57" fmla="*/ 1728 h 1732"/>
                  <a:gd name="T58" fmla="*/ 161 w 341"/>
                  <a:gd name="T59" fmla="*/ 1730 h 1732"/>
                  <a:gd name="T60" fmla="*/ 205 w 341"/>
                  <a:gd name="T61" fmla="*/ 1732 h 1732"/>
                  <a:gd name="T62" fmla="*/ 250 w 341"/>
                  <a:gd name="T63" fmla="*/ 1730 h 1732"/>
                  <a:gd name="T64" fmla="*/ 248 w 341"/>
                  <a:gd name="T65" fmla="*/ 1730 h 1732"/>
                  <a:gd name="T66" fmla="*/ 248 w 341"/>
                  <a:gd name="T67" fmla="*/ 1728 h 1732"/>
                  <a:gd name="T68" fmla="*/ 247 w 341"/>
                  <a:gd name="T69" fmla="*/ 1728 h 1732"/>
                  <a:gd name="T70" fmla="*/ 247 w 341"/>
                  <a:gd name="T71" fmla="*/ 1727 h 1732"/>
                  <a:gd name="T72" fmla="*/ 247 w 341"/>
                  <a:gd name="T73" fmla="*/ 1725 h 1732"/>
                  <a:gd name="T74" fmla="*/ 245 w 341"/>
                  <a:gd name="T75" fmla="*/ 1725 h 1732"/>
                  <a:gd name="T76" fmla="*/ 245 w 341"/>
                  <a:gd name="T77" fmla="*/ 1723 h 1732"/>
                  <a:gd name="T78" fmla="*/ 243 w 341"/>
                  <a:gd name="T79" fmla="*/ 1723 h 1732"/>
                  <a:gd name="T80" fmla="*/ 205 w 341"/>
                  <a:gd name="T81" fmla="*/ 1723 h 1732"/>
                  <a:gd name="T82" fmla="*/ 161 w 341"/>
                  <a:gd name="T83" fmla="*/ 1721 h 1732"/>
                  <a:gd name="T84" fmla="*/ 118 w 341"/>
                  <a:gd name="T85" fmla="*/ 1719 h 1732"/>
                  <a:gd name="T86" fmla="*/ 75 w 341"/>
                  <a:gd name="T87" fmla="*/ 1714 h 1732"/>
                  <a:gd name="T88" fmla="*/ 32 w 341"/>
                  <a:gd name="T89" fmla="*/ 1705 h 1732"/>
                  <a:gd name="T90" fmla="*/ 0 w 341"/>
                  <a:gd name="T91" fmla="*/ 1698 h 1732"/>
                  <a:gd name="T92" fmla="*/ 2 w 341"/>
                  <a:gd name="T93" fmla="*/ 1700 h 1732"/>
                  <a:gd name="T94" fmla="*/ 2 w 341"/>
                  <a:gd name="T95" fmla="*/ 1701 h 1732"/>
                  <a:gd name="T96" fmla="*/ 2 w 341"/>
                  <a:gd name="T97" fmla="*/ 1701 h 1732"/>
                  <a:gd name="T98" fmla="*/ 2 w 341"/>
                  <a:gd name="T99" fmla="*/ 1703 h 1732"/>
                  <a:gd name="T100" fmla="*/ 2 w 341"/>
                  <a:gd name="T101" fmla="*/ 1705 h 1732"/>
                  <a:gd name="T102" fmla="*/ 2 w 341"/>
                  <a:gd name="T103" fmla="*/ 1705 h 1732"/>
                  <a:gd name="T104" fmla="*/ 3 w 341"/>
                  <a:gd name="T105" fmla="*/ 1707 h 1732"/>
                  <a:gd name="T106" fmla="*/ 3 w 341"/>
                  <a:gd name="T107" fmla="*/ 1709 h 173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41"/>
                  <a:gd name="T163" fmla="*/ 0 h 1732"/>
                  <a:gd name="T164" fmla="*/ 341 w 341"/>
                  <a:gd name="T165" fmla="*/ 1732 h 173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41" h="1732">
                    <a:moveTo>
                      <a:pt x="341" y="11"/>
                    </a:moveTo>
                    <a:lnTo>
                      <a:pt x="338" y="9"/>
                    </a:lnTo>
                    <a:lnTo>
                      <a:pt x="295" y="4"/>
                    </a:lnTo>
                    <a:lnTo>
                      <a:pt x="250" y="0"/>
                    </a:lnTo>
                    <a:lnTo>
                      <a:pt x="243" y="0"/>
                    </a:lnTo>
                    <a:lnTo>
                      <a:pt x="243" y="2"/>
                    </a:lnTo>
                    <a:lnTo>
                      <a:pt x="241" y="4"/>
                    </a:lnTo>
                    <a:lnTo>
                      <a:pt x="241" y="6"/>
                    </a:lnTo>
                    <a:lnTo>
                      <a:pt x="239" y="7"/>
                    </a:lnTo>
                    <a:lnTo>
                      <a:pt x="239" y="9"/>
                    </a:lnTo>
                    <a:lnTo>
                      <a:pt x="250" y="9"/>
                    </a:lnTo>
                    <a:lnTo>
                      <a:pt x="293" y="13"/>
                    </a:lnTo>
                    <a:lnTo>
                      <a:pt x="336" y="18"/>
                    </a:lnTo>
                    <a:lnTo>
                      <a:pt x="338" y="18"/>
                    </a:lnTo>
                    <a:lnTo>
                      <a:pt x="338" y="16"/>
                    </a:lnTo>
                    <a:lnTo>
                      <a:pt x="339" y="16"/>
                    </a:lnTo>
                    <a:lnTo>
                      <a:pt x="339" y="14"/>
                    </a:lnTo>
                    <a:lnTo>
                      <a:pt x="339" y="13"/>
                    </a:lnTo>
                    <a:lnTo>
                      <a:pt x="341" y="11"/>
                    </a:lnTo>
                    <a:close/>
                    <a:moveTo>
                      <a:pt x="3" y="1709"/>
                    </a:moveTo>
                    <a:lnTo>
                      <a:pt x="30" y="1714"/>
                    </a:lnTo>
                    <a:lnTo>
                      <a:pt x="73" y="1721"/>
                    </a:lnTo>
                    <a:lnTo>
                      <a:pt x="118" y="1728"/>
                    </a:lnTo>
                    <a:lnTo>
                      <a:pt x="161" y="1730"/>
                    </a:lnTo>
                    <a:lnTo>
                      <a:pt x="205" y="1732"/>
                    </a:lnTo>
                    <a:lnTo>
                      <a:pt x="250" y="1730"/>
                    </a:lnTo>
                    <a:lnTo>
                      <a:pt x="248" y="1730"/>
                    </a:lnTo>
                    <a:lnTo>
                      <a:pt x="248" y="1728"/>
                    </a:lnTo>
                    <a:lnTo>
                      <a:pt x="247" y="1728"/>
                    </a:lnTo>
                    <a:lnTo>
                      <a:pt x="247" y="1727"/>
                    </a:lnTo>
                    <a:lnTo>
                      <a:pt x="247" y="1725"/>
                    </a:lnTo>
                    <a:lnTo>
                      <a:pt x="245" y="1725"/>
                    </a:lnTo>
                    <a:lnTo>
                      <a:pt x="245" y="1723"/>
                    </a:lnTo>
                    <a:lnTo>
                      <a:pt x="243" y="1723"/>
                    </a:lnTo>
                    <a:lnTo>
                      <a:pt x="205" y="1723"/>
                    </a:lnTo>
                    <a:lnTo>
                      <a:pt x="161" y="1721"/>
                    </a:lnTo>
                    <a:lnTo>
                      <a:pt x="118" y="1719"/>
                    </a:lnTo>
                    <a:lnTo>
                      <a:pt x="75" y="1714"/>
                    </a:lnTo>
                    <a:lnTo>
                      <a:pt x="32" y="1705"/>
                    </a:lnTo>
                    <a:lnTo>
                      <a:pt x="0" y="1698"/>
                    </a:lnTo>
                    <a:lnTo>
                      <a:pt x="2" y="1700"/>
                    </a:lnTo>
                    <a:lnTo>
                      <a:pt x="2" y="1701"/>
                    </a:lnTo>
                    <a:lnTo>
                      <a:pt x="2" y="1703"/>
                    </a:lnTo>
                    <a:lnTo>
                      <a:pt x="2" y="1705"/>
                    </a:lnTo>
                    <a:lnTo>
                      <a:pt x="3" y="1707"/>
                    </a:lnTo>
                    <a:lnTo>
                      <a:pt x="3" y="1709"/>
                    </a:lnTo>
                    <a:close/>
                  </a:path>
                </a:pathLst>
              </a:custGeom>
              <a:solidFill>
                <a:srgbClr val="3CB1FF"/>
              </a:solidFill>
              <a:ln w="9525">
                <a:noFill/>
                <a:round/>
                <a:headEnd/>
                <a:tailEnd/>
              </a:ln>
            </p:spPr>
            <p:txBody>
              <a:bodyPr/>
              <a:lstStyle/>
              <a:p>
                <a:endParaRPr lang="en-US"/>
              </a:p>
            </p:txBody>
          </p:sp>
          <p:sp>
            <p:nvSpPr>
              <p:cNvPr id="30299" name="Freeform 876"/>
              <p:cNvSpPr>
                <a:spLocks noEditPoints="1"/>
              </p:cNvSpPr>
              <p:nvPr/>
            </p:nvSpPr>
            <p:spPr bwMode="auto">
              <a:xfrm>
                <a:off x="2283" y="1236"/>
                <a:ext cx="339" cy="1722"/>
              </a:xfrm>
              <a:custGeom>
                <a:avLst/>
                <a:gdLst>
                  <a:gd name="T0" fmla="*/ 339 w 339"/>
                  <a:gd name="T1" fmla="*/ 8 h 1722"/>
                  <a:gd name="T2" fmla="*/ 338 w 339"/>
                  <a:gd name="T3" fmla="*/ 8 h 1722"/>
                  <a:gd name="T4" fmla="*/ 293 w 339"/>
                  <a:gd name="T5" fmla="*/ 3 h 1722"/>
                  <a:gd name="T6" fmla="*/ 250 w 339"/>
                  <a:gd name="T7" fmla="*/ 0 h 1722"/>
                  <a:gd name="T8" fmla="*/ 241 w 339"/>
                  <a:gd name="T9" fmla="*/ 0 h 1722"/>
                  <a:gd name="T10" fmla="*/ 241 w 339"/>
                  <a:gd name="T11" fmla="*/ 0 h 1722"/>
                  <a:gd name="T12" fmla="*/ 239 w 339"/>
                  <a:gd name="T13" fmla="*/ 1 h 1722"/>
                  <a:gd name="T14" fmla="*/ 239 w 339"/>
                  <a:gd name="T15" fmla="*/ 1 h 1722"/>
                  <a:gd name="T16" fmla="*/ 239 w 339"/>
                  <a:gd name="T17" fmla="*/ 3 h 1722"/>
                  <a:gd name="T18" fmla="*/ 238 w 339"/>
                  <a:gd name="T19" fmla="*/ 5 h 1722"/>
                  <a:gd name="T20" fmla="*/ 238 w 339"/>
                  <a:gd name="T21" fmla="*/ 5 h 1722"/>
                  <a:gd name="T22" fmla="*/ 238 w 339"/>
                  <a:gd name="T23" fmla="*/ 7 h 1722"/>
                  <a:gd name="T24" fmla="*/ 236 w 339"/>
                  <a:gd name="T25" fmla="*/ 8 h 1722"/>
                  <a:gd name="T26" fmla="*/ 250 w 339"/>
                  <a:gd name="T27" fmla="*/ 8 h 1722"/>
                  <a:gd name="T28" fmla="*/ 293 w 339"/>
                  <a:gd name="T29" fmla="*/ 12 h 1722"/>
                  <a:gd name="T30" fmla="*/ 336 w 339"/>
                  <a:gd name="T31" fmla="*/ 17 h 1722"/>
                  <a:gd name="T32" fmla="*/ 336 w 339"/>
                  <a:gd name="T33" fmla="*/ 16 h 1722"/>
                  <a:gd name="T34" fmla="*/ 336 w 339"/>
                  <a:gd name="T35" fmla="*/ 14 h 1722"/>
                  <a:gd name="T36" fmla="*/ 338 w 339"/>
                  <a:gd name="T37" fmla="*/ 14 h 1722"/>
                  <a:gd name="T38" fmla="*/ 338 w 339"/>
                  <a:gd name="T39" fmla="*/ 12 h 1722"/>
                  <a:gd name="T40" fmla="*/ 338 w 339"/>
                  <a:gd name="T41" fmla="*/ 12 h 1722"/>
                  <a:gd name="T42" fmla="*/ 338 w 339"/>
                  <a:gd name="T43" fmla="*/ 10 h 1722"/>
                  <a:gd name="T44" fmla="*/ 339 w 339"/>
                  <a:gd name="T45" fmla="*/ 10 h 1722"/>
                  <a:gd name="T46" fmla="*/ 339 w 339"/>
                  <a:gd name="T47" fmla="*/ 8 h 1722"/>
                  <a:gd name="T48" fmla="*/ 2 w 339"/>
                  <a:gd name="T49" fmla="*/ 1697 h 1722"/>
                  <a:gd name="T50" fmla="*/ 32 w 339"/>
                  <a:gd name="T51" fmla="*/ 1704 h 1722"/>
                  <a:gd name="T52" fmla="*/ 75 w 339"/>
                  <a:gd name="T53" fmla="*/ 1712 h 1722"/>
                  <a:gd name="T54" fmla="*/ 118 w 339"/>
                  <a:gd name="T55" fmla="*/ 1717 h 1722"/>
                  <a:gd name="T56" fmla="*/ 161 w 339"/>
                  <a:gd name="T57" fmla="*/ 1721 h 1722"/>
                  <a:gd name="T58" fmla="*/ 205 w 339"/>
                  <a:gd name="T59" fmla="*/ 1722 h 1722"/>
                  <a:gd name="T60" fmla="*/ 247 w 339"/>
                  <a:gd name="T61" fmla="*/ 1721 h 1722"/>
                  <a:gd name="T62" fmla="*/ 247 w 339"/>
                  <a:gd name="T63" fmla="*/ 1719 h 1722"/>
                  <a:gd name="T64" fmla="*/ 245 w 339"/>
                  <a:gd name="T65" fmla="*/ 1719 h 1722"/>
                  <a:gd name="T66" fmla="*/ 245 w 339"/>
                  <a:gd name="T67" fmla="*/ 1717 h 1722"/>
                  <a:gd name="T68" fmla="*/ 243 w 339"/>
                  <a:gd name="T69" fmla="*/ 1717 h 1722"/>
                  <a:gd name="T70" fmla="*/ 243 w 339"/>
                  <a:gd name="T71" fmla="*/ 1715 h 1722"/>
                  <a:gd name="T72" fmla="*/ 243 w 339"/>
                  <a:gd name="T73" fmla="*/ 1713 h 1722"/>
                  <a:gd name="T74" fmla="*/ 241 w 339"/>
                  <a:gd name="T75" fmla="*/ 1713 h 1722"/>
                  <a:gd name="T76" fmla="*/ 241 w 339"/>
                  <a:gd name="T77" fmla="*/ 1712 h 1722"/>
                  <a:gd name="T78" fmla="*/ 205 w 339"/>
                  <a:gd name="T79" fmla="*/ 1713 h 1722"/>
                  <a:gd name="T80" fmla="*/ 163 w 339"/>
                  <a:gd name="T81" fmla="*/ 1712 h 1722"/>
                  <a:gd name="T82" fmla="*/ 118 w 339"/>
                  <a:gd name="T83" fmla="*/ 1708 h 1722"/>
                  <a:gd name="T84" fmla="*/ 75 w 339"/>
                  <a:gd name="T85" fmla="*/ 1703 h 1722"/>
                  <a:gd name="T86" fmla="*/ 34 w 339"/>
                  <a:gd name="T87" fmla="*/ 1695 h 1722"/>
                  <a:gd name="T88" fmla="*/ 0 w 339"/>
                  <a:gd name="T89" fmla="*/ 1687 h 1722"/>
                  <a:gd name="T90" fmla="*/ 0 w 339"/>
                  <a:gd name="T91" fmla="*/ 1688 h 1722"/>
                  <a:gd name="T92" fmla="*/ 0 w 339"/>
                  <a:gd name="T93" fmla="*/ 1690 h 1722"/>
                  <a:gd name="T94" fmla="*/ 0 w 339"/>
                  <a:gd name="T95" fmla="*/ 1690 h 1722"/>
                  <a:gd name="T96" fmla="*/ 0 w 339"/>
                  <a:gd name="T97" fmla="*/ 1692 h 1722"/>
                  <a:gd name="T98" fmla="*/ 2 w 339"/>
                  <a:gd name="T99" fmla="*/ 1694 h 1722"/>
                  <a:gd name="T100" fmla="*/ 2 w 339"/>
                  <a:gd name="T101" fmla="*/ 1695 h 1722"/>
                  <a:gd name="T102" fmla="*/ 2 w 339"/>
                  <a:gd name="T103" fmla="*/ 1695 h 1722"/>
                  <a:gd name="T104" fmla="*/ 2 w 339"/>
                  <a:gd name="T105" fmla="*/ 1697 h 172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39"/>
                  <a:gd name="T160" fmla="*/ 0 h 1722"/>
                  <a:gd name="T161" fmla="*/ 339 w 339"/>
                  <a:gd name="T162" fmla="*/ 1722 h 172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39" h="1722">
                    <a:moveTo>
                      <a:pt x="339" y="8"/>
                    </a:moveTo>
                    <a:lnTo>
                      <a:pt x="338" y="8"/>
                    </a:lnTo>
                    <a:lnTo>
                      <a:pt x="293" y="3"/>
                    </a:lnTo>
                    <a:lnTo>
                      <a:pt x="250" y="0"/>
                    </a:lnTo>
                    <a:lnTo>
                      <a:pt x="241" y="0"/>
                    </a:lnTo>
                    <a:lnTo>
                      <a:pt x="239" y="1"/>
                    </a:lnTo>
                    <a:lnTo>
                      <a:pt x="239" y="3"/>
                    </a:lnTo>
                    <a:lnTo>
                      <a:pt x="238" y="5"/>
                    </a:lnTo>
                    <a:lnTo>
                      <a:pt x="238" y="7"/>
                    </a:lnTo>
                    <a:lnTo>
                      <a:pt x="236" y="8"/>
                    </a:lnTo>
                    <a:lnTo>
                      <a:pt x="250" y="8"/>
                    </a:lnTo>
                    <a:lnTo>
                      <a:pt x="293" y="12"/>
                    </a:lnTo>
                    <a:lnTo>
                      <a:pt x="336" y="17"/>
                    </a:lnTo>
                    <a:lnTo>
                      <a:pt x="336" y="16"/>
                    </a:lnTo>
                    <a:lnTo>
                      <a:pt x="336" y="14"/>
                    </a:lnTo>
                    <a:lnTo>
                      <a:pt x="338" y="14"/>
                    </a:lnTo>
                    <a:lnTo>
                      <a:pt x="338" y="12"/>
                    </a:lnTo>
                    <a:lnTo>
                      <a:pt x="338" y="10"/>
                    </a:lnTo>
                    <a:lnTo>
                      <a:pt x="339" y="10"/>
                    </a:lnTo>
                    <a:lnTo>
                      <a:pt x="339" y="8"/>
                    </a:lnTo>
                    <a:close/>
                    <a:moveTo>
                      <a:pt x="2" y="1697"/>
                    </a:moveTo>
                    <a:lnTo>
                      <a:pt x="32" y="1704"/>
                    </a:lnTo>
                    <a:lnTo>
                      <a:pt x="75" y="1712"/>
                    </a:lnTo>
                    <a:lnTo>
                      <a:pt x="118" y="1717"/>
                    </a:lnTo>
                    <a:lnTo>
                      <a:pt x="161" y="1721"/>
                    </a:lnTo>
                    <a:lnTo>
                      <a:pt x="205" y="1722"/>
                    </a:lnTo>
                    <a:lnTo>
                      <a:pt x="247" y="1721"/>
                    </a:lnTo>
                    <a:lnTo>
                      <a:pt x="247" y="1719"/>
                    </a:lnTo>
                    <a:lnTo>
                      <a:pt x="245" y="1719"/>
                    </a:lnTo>
                    <a:lnTo>
                      <a:pt x="245" y="1717"/>
                    </a:lnTo>
                    <a:lnTo>
                      <a:pt x="243" y="1717"/>
                    </a:lnTo>
                    <a:lnTo>
                      <a:pt x="243" y="1715"/>
                    </a:lnTo>
                    <a:lnTo>
                      <a:pt x="243" y="1713"/>
                    </a:lnTo>
                    <a:lnTo>
                      <a:pt x="241" y="1713"/>
                    </a:lnTo>
                    <a:lnTo>
                      <a:pt x="241" y="1712"/>
                    </a:lnTo>
                    <a:lnTo>
                      <a:pt x="205" y="1713"/>
                    </a:lnTo>
                    <a:lnTo>
                      <a:pt x="163" y="1712"/>
                    </a:lnTo>
                    <a:lnTo>
                      <a:pt x="118" y="1708"/>
                    </a:lnTo>
                    <a:lnTo>
                      <a:pt x="75" y="1703"/>
                    </a:lnTo>
                    <a:lnTo>
                      <a:pt x="34" y="1695"/>
                    </a:lnTo>
                    <a:lnTo>
                      <a:pt x="0" y="1687"/>
                    </a:lnTo>
                    <a:lnTo>
                      <a:pt x="0" y="1688"/>
                    </a:lnTo>
                    <a:lnTo>
                      <a:pt x="0" y="1690"/>
                    </a:lnTo>
                    <a:lnTo>
                      <a:pt x="0" y="1692"/>
                    </a:lnTo>
                    <a:lnTo>
                      <a:pt x="2" y="1694"/>
                    </a:lnTo>
                    <a:lnTo>
                      <a:pt x="2" y="1695"/>
                    </a:lnTo>
                    <a:lnTo>
                      <a:pt x="2" y="1697"/>
                    </a:lnTo>
                    <a:close/>
                  </a:path>
                </a:pathLst>
              </a:custGeom>
              <a:solidFill>
                <a:srgbClr val="3DB1FF"/>
              </a:solidFill>
              <a:ln w="9525">
                <a:noFill/>
                <a:round/>
                <a:headEnd/>
                <a:tailEnd/>
              </a:ln>
            </p:spPr>
            <p:txBody>
              <a:bodyPr/>
              <a:lstStyle/>
              <a:p>
                <a:endParaRPr lang="en-US"/>
              </a:p>
            </p:txBody>
          </p:sp>
          <p:sp>
            <p:nvSpPr>
              <p:cNvPr id="30300" name="Freeform 877"/>
              <p:cNvSpPr>
                <a:spLocks noEditPoints="1"/>
              </p:cNvSpPr>
              <p:nvPr/>
            </p:nvSpPr>
            <p:spPr bwMode="auto">
              <a:xfrm>
                <a:off x="2281" y="1239"/>
                <a:ext cx="340" cy="1714"/>
              </a:xfrm>
              <a:custGeom>
                <a:avLst/>
                <a:gdLst>
                  <a:gd name="T0" fmla="*/ 340 w 340"/>
                  <a:gd name="T1" fmla="*/ 9 h 1714"/>
                  <a:gd name="T2" fmla="*/ 338 w 340"/>
                  <a:gd name="T3" fmla="*/ 9 h 1714"/>
                  <a:gd name="T4" fmla="*/ 295 w 340"/>
                  <a:gd name="T5" fmla="*/ 4 h 1714"/>
                  <a:gd name="T6" fmla="*/ 252 w 340"/>
                  <a:gd name="T7" fmla="*/ 0 h 1714"/>
                  <a:gd name="T8" fmla="*/ 241 w 340"/>
                  <a:gd name="T9" fmla="*/ 0 h 1714"/>
                  <a:gd name="T10" fmla="*/ 240 w 340"/>
                  <a:gd name="T11" fmla="*/ 2 h 1714"/>
                  <a:gd name="T12" fmla="*/ 240 w 340"/>
                  <a:gd name="T13" fmla="*/ 2 h 1714"/>
                  <a:gd name="T14" fmla="*/ 240 w 340"/>
                  <a:gd name="T15" fmla="*/ 4 h 1714"/>
                  <a:gd name="T16" fmla="*/ 238 w 340"/>
                  <a:gd name="T17" fmla="*/ 5 h 1714"/>
                  <a:gd name="T18" fmla="*/ 238 w 340"/>
                  <a:gd name="T19" fmla="*/ 5 h 1714"/>
                  <a:gd name="T20" fmla="*/ 238 w 340"/>
                  <a:gd name="T21" fmla="*/ 7 h 1714"/>
                  <a:gd name="T22" fmla="*/ 236 w 340"/>
                  <a:gd name="T23" fmla="*/ 7 h 1714"/>
                  <a:gd name="T24" fmla="*/ 236 w 340"/>
                  <a:gd name="T25" fmla="*/ 9 h 1714"/>
                  <a:gd name="T26" fmla="*/ 252 w 340"/>
                  <a:gd name="T27" fmla="*/ 9 h 1714"/>
                  <a:gd name="T28" fmla="*/ 295 w 340"/>
                  <a:gd name="T29" fmla="*/ 13 h 1714"/>
                  <a:gd name="T30" fmla="*/ 336 w 340"/>
                  <a:gd name="T31" fmla="*/ 18 h 1714"/>
                  <a:gd name="T32" fmla="*/ 336 w 340"/>
                  <a:gd name="T33" fmla="*/ 16 h 1714"/>
                  <a:gd name="T34" fmla="*/ 336 w 340"/>
                  <a:gd name="T35" fmla="*/ 16 h 1714"/>
                  <a:gd name="T36" fmla="*/ 336 w 340"/>
                  <a:gd name="T37" fmla="*/ 14 h 1714"/>
                  <a:gd name="T38" fmla="*/ 338 w 340"/>
                  <a:gd name="T39" fmla="*/ 14 h 1714"/>
                  <a:gd name="T40" fmla="*/ 338 w 340"/>
                  <a:gd name="T41" fmla="*/ 13 h 1714"/>
                  <a:gd name="T42" fmla="*/ 338 w 340"/>
                  <a:gd name="T43" fmla="*/ 11 h 1714"/>
                  <a:gd name="T44" fmla="*/ 340 w 340"/>
                  <a:gd name="T45" fmla="*/ 11 h 1714"/>
                  <a:gd name="T46" fmla="*/ 340 w 340"/>
                  <a:gd name="T47" fmla="*/ 9 h 1714"/>
                  <a:gd name="T48" fmla="*/ 2 w 340"/>
                  <a:gd name="T49" fmla="*/ 1689 h 1714"/>
                  <a:gd name="T50" fmla="*/ 34 w 340"/>
                  <a:gd name="T51" fmla="*/ 1696 h 1714"/>
                  <a:gd name="T52" fmla="*/ 77 w 340"/>
                  <a:gd name="T53" fmla="*/ 1705 h 1714"/>
                  <a:gd name="T54" fmla="*/ 120 w 340"/>
                  <a:gd name="T55" fmla="*/ 1710 h 1714"/>
                  <a:gd name="T56" fmla="*/ 163 w 340"/>
                  <a:gd name="T57" fmla="*/ 1712 h 1714"/>
                  <a:gd name="T58" fmla="*/ 207 w 340"/>
                  <a:gd name="T59" fmla="*/ 1714 h 1714"/>
                  <a:gd name="T60" fmla="*/ 245 w 340"/>
                  <a:gd name="T61" fmla="*/ 1714 h 1714"/>
                  <a:gd name="T62" fmla="*/ 245 w 340"/>
                  <a:gd name="T63" fmla="*/ 1712 h 1714"/>
                  <a:gd name="T64" fmla="*/ 245 w 340"/>
                  <a:gd name="T65" fmla="*/ 1710 h 1714"/>
                  <a:gd name="T66" fmla="*/ 243 w 340"/>
                  <a:gd name="T67" fmla="*/ 1710 h 1714"/>
                  <a:gd name="T68" fmla="*/ 243 w 340"/>
                  <a:gd name="T69" fmla="*/ 1709 h 1714"/>
                  <a:gd name="T70" fmla="*/ 241 w 340"/>
                  <a:gd name="T71" fmla="*/ 1707 h 1714"/>
                  <a:gd name="T72" fmla="*/ 241 w 340"/>
                  <a:gd name="T73" fmla="*/ 1707 h 1714"/>
                  <a:gd name="T74" fmla="*/ 241 w 340"/>
                  <a:gd name="T75" fmla="*/ 1705 h 1714"/>
                  <a:gd name="T76" fmla="*/ 240 w 340"/>
                  <a:gd name="T77" fmla="*/ 1705 h 1714"/>
                  <a:gd name="T78" fmla="*/ 207 w 340"/>
                  <a:gd name="T79" fmla="*/ 1705 h 1714"/>
                  <a:gd name="T80" fmla="*/ 165 w 340"/>
                  <a:gd name="T81" fmla="*/ 1703 h 1714"/>
                  <a:gd name="T82" fmla="*/ 122 w 340"/>
                  <a:gd name="T83" fmla="*/ 1701 h 1714"/>
                  <a:gd name="T84" fmla="*/ 79 w 340"/>
                  <a:gd name="T85" fmla="*/ 1696 h 1714"/>
                  <a:gd name="T86" fmla="*/ 36 w 340"/>
                  <a:gd name="T87" fmla="*/ 1687 h 1714"/>
                  <a:gd name="T88" fmla="*/ 0 w 340"/>
                  <a:gd name="T89" fmla="*/ 1680 h 1714"/>
                  <a:gd name="T90" fmla="*/ 0 w 340"/>
                  <a:gd name="T91" fmla="*/ 1680 h 1714"/>
                  <a:gd name="T92" fmla="*/ 0 w 340"/>
                  <a:gd name="T93" fmla="*/ 1682 h 1714"/>
                  <a:gd name="T94" fmla="*/ 2 w 340"/>
                  <a:gd name="T95" fmla="*/ 1684 h 1714"/>
                  <a:gd name="T96" fmla="*/ 2 w 340"/>
                  <a:gd name="T97" fmla="*/ 1684 h 1714"/>
                  <a:gd name="T98" fmla="*/ 2 w 340"/>
                  <a:gd name="T99" fmla="*/ 1685 h 1714"/>
                  <a:gd name="T100" fmla="*/ 2 w 340"/>
                  <a:gd name="T101" fmla="*/ 1687 h 1714"/>
                  <a:gd name="T102" fmla="*/ 2 w 340"/>
                  <a:gd name="T103" fmla="*/ 1687 h 1714"/>
                  <a:gd name="T104" fmla="*/ 2 w 340"/>
                  <a:gd name="T105" fmla="*/ 1689 h 171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40"/>
                  <a:gd name="T160" fmla="*/ 0 h 1714"/>
                  <a:gd name="T161" fmla="*/ 340 w 340"/>
                  <a:gd name="T162" fmla="*/ 1714 h 171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40" h="1714">
                    <a:moveTo>
                      <a:pt x="340" y="9"/>
                    </a:moveTo>
                    <a:lnTo>
                      <a:pt x="338" y="9"/>
                    </a:lnTo>
                    <a:lnTo>
                      <a:pt x="295" y="4"/>
                    </a:lnTo>
                    <a:lnTo>
                      <a:pt x="252" y="0"/>
                    </a:lnTo>
                    <a:lnTo>
                      <a:pt x="241" y="0"/>
                    </a:lnTo>
                    <a:lnTo>
                      <a:pt x="240" y="2"/>
                    </a:lnTo>
                    <a:lnTo>
                      <a:pt x="240" y="4"/>
                    </a:lnTo>
                    <a:lnTo>
                      <a:pt x="238" y="5"/>
                    </a:lnTo>
                    <a:lnTo>
                      <a:pt x="238" y="7"/>
                    </a:lnTo>
                    <a:lnTo>
                      <a:pt x="236" y="7"/>
                    </a:lnTo>
                    <a:lnTo>
                      <a:pt x="236" y="9"/>
                    </a:lnTo>
                    <a:lnTo>
                      <a:pt x="252" y="9"/>
                    </a:lnTo>
                    <a:lnTo>
                      <a:pt x="295" y="13"/>
                    </a:lnTo>
                    <a:lnTo>
                      <a:pt x="336" y="18"/>
                    </a:lnTo>
                    <a:lnTo>
                      <a:pt x="336" y="16"/>
                    </a:lnTo>
                    <a:lnTo>
                      <a:pt x="336" y="14"/>
                    </a:lnTo>
                    <a:lnTo>
                      <a:pt x="338" y="14"/>
                    </a:lnTo>
                    <a:lnTo>
                      <a:pt x="338" y="13"/>
                    </a:lnTo>
                    <a:lnTo>
                      <a:pt x="338" y="11"/>
                    </a:lnTo>
                    <a:lnTo>
                      <a:pt x="340" y="11"/>
                    </a:lnTo>
                    <a:lnTo>
                      <a:pt x="340" y="9"/>
                    </a:lnTo>
                    <a:close/>
                    <a:moveTo>
                      <a:pt x="2" y="1689"/>
                    </a:moveTo>
                    <a:lnTo>
                      <a:pt x="34" y="1696"/>
                    </a:lnTo>
                    <a:lnTo>
                      <a:pt x="77" y="1705"/>
                    </a:lnTo>
                    <a:lnTo>
                      <a:pt x="120" y="1710"/>
                    </a:lnTo>
                    <a:lnTo>
                      <a:pt x="163" y="1712"/>
                    </a:lnTo>
                    <a:lnTo>
                      <a:pt x="207" y="1714"/>
                    </a:lnTo>
                    <a:lnTo>
                      <a:pt x="245" y="1714"/>
                    </a:lnTo>
                    <a:lnTo>
                      <a:pt x="245" y="1712"/>
                    </a:lnTo>
                    <a:lnTo>
                      <a:pt x="245" y="1710"/>
                    </a:lnTo>
                    <a:lnTo>
                      <a:pt x="243" y="1710"/>
                    </a:lnTo>
                    <a:lnTo>
                      <a:pt x="243" y="1709"/>
                    </a:lnTo>
                    <a:lnTo>
                      <a:pt x="241" y="1707"/>
                    </a:lnTo>
                    <a:lnTo>
                      <a:pt x="241" y="1705"/>
                    </a:lnTo>
                    <a:lnTo>
                      <a:pt x="240" y="1705"/>
                    </a:lnTo>
                    <a:lnTo>
                      <a:pt x="207" y="1705"/>
                    </a:lnTo>
                    <a:lnTo>
                      <a:pt x="165" y="1703"/>
                    </a:lnTo>
                    <a:lnTo>
                      <a:pt x="122" y="1701"/>
                    </a:lnTo>
                    <a:lnTo>
                      <a:pt x="79" y="1696"/>
                    </a:lnTo>
                    <a:lnTo>
                      <a:pt x="36" y="1687"/>
                    </a:lnTo>
                    <a:lnTo>
                      <a:pt x="0" y="1680"/>
                    </a:lnTo>
                    <a:lnTo>
                      <a:pt x="0" y="1682"/>
                    </a:lnTo>
                    <a:lnTo>
                      <a:pt x="2" y="1684"/>
                    </a:lnTo>
                    <a:lnTo>
                      <a:pt x="2" y="1685"/>
                    </a:lnTo>
                    <a:lnTo>
                      <a:pt x="2" y="1687"/>
                    </a:lnTo>
                    <a:lnTo>
                      <a:pt x="2" y="1689"/>
                    </a:lnTo>
                    <a:close/>
                  </a:path>
                </a:pathLst>
              </a:custGeom>
              <a:solidFill>
                <a:srgbClr val="3EB1FF"/>
              </a:solidFill>
              <a:ln w="9525">
                <a:noFill/>
                <a:round/>
                <a:headEnd/>
                <a:tailEnd/>
              </a:ln>
            </p:spPr>
            <p:txBody>
              <a:bodyPr/>
              <a:lstStyle/>
              <a:p>
                <a:endParaRPr lang="en-US"/>
              </a:p>
            </p:txBody>
          </p:sp>
          <p:sp>
            <p:nvSpPr>
              <p:cNvPr id="30301" name="Freeform 878"/>
              <p:cNvSpPr>
                <a:spLocks noEditPoints="1"/>
              </p:cNvSpPr>
              <p:nvPr/>
            </p:nvSpPr>
            <p:spPr bwMode="auto">
              <a:xfrm>
                <a:off x="2279" y="1244"/>
                <a:ext cx="340" cy="1705"/>
              </a:xfrm>
              <a:custGeom>
                <a:avLst/>
                <a:gdLst>
                  <a:gd name="T0" fmla="*/ 340 w 340"/>
                  <a:gd name="T1" fmla="*/ 9 h 1705"/>
                  <a:gd name="T2" fmla="*/ 297 w 340"/>
                  <a:gd name="T3" fmla="*/ 4 h 1705"/>
                  <a:gd name="T4" fmla="*/ 254 w 340"/>
                  <a:gd name="T5" fmla="*/ 0 h 1705"/>
                  <a:gd name="T6" fmla="*/ 240 w 340"/>
                  <a:gd name="T7" fmla="*/ 0 h 1705"/>
                  <a:gd name="T8" fmla="*/ 240 w 340"/>
                  <a:gd name="T9" fmla="*/ 0 h 1705"/>
                  <a:gd name="T10" fmla="*/ 240 w 340"/>
                  <a:gd name="T11" fmla="*/ 2 h 1705"/>
                  <a:gd name="T12" fmla="*/ 238 w 340"/>
                  <a:gd name="T13" fmla="*/ 2 h 1705"/>
                  <a:gd name="T14" fmla="*/ 238 w 340"/>
                  <a:gd name="T15" fmla="*/ 4 h 1705"/>
                  <a:gd name="T16" fmla="*/ 238 w 340"/>
                  <a:gd name="T17" fmla="*/ 6 h 1705"/>
                  <a:gd name="T18" fmla="*/ 236 w 340"/>
                  <a:gd name="T19" fmla="*/ 6 h 1705"/>
                  <a:gd name="T20" fmla="*/ 236 w 340"/>
                  <a:gd name="T21" fmla="*/ 8 h 1705"/>
                  <a:gd name="T22" fmla="*/ 236 w 340"/>
                  <a:gd name="T23" fmla="*/ 8 h 1705"/>
                  <a:gd name="T24" fmla="*/ 252 w 340"/>
                  <a:gd name="T25" fmla="*/ 9 h 1705"/>
                  <a:gd name="T26" fmla="*/ 295 w 340"/>
                  <a:gd name="T27" fmla="*/ 11 h 1705"/>
                  <a:gd name="T28" fmla="*/ 336 w 340"/>
                  <a:gd name="T29" fmla="*/ 17 h 1705"/>
                  <a:gd name="T30" fmla="*/ 336 w 340"/>
                  <a:gd name="T31" fmla="*/ 17 h 1705"/>
                  <a:gd name="T32" fmla="*/ 336 w 340"/>
                  <a:gd name="T33" fmla="*/ 15 h 1705"/>
                  <a:gd name="T34" fmla="*/ 336 w 340"/>
                  <a:gd name="T35" fmla="*/ 15 h 1705"/>
                  <a:gd name="T36" fmla="*/ 338 w 340"/>
                  <a:gd name="T37" fmla="*/ 13 h 1705"/>
                  <a:gd name="T38" fmla="*/ 338 w 340"/>
                  <a:gd name="T39" fmla="*/ 11 h 1705"/>
                  <a:gd name="T40" fmla="*/ 338 w 340"/>
                  <a:gd name="T41" fmla="*/ 11 h 1705"/>
                  <a:gd name="T42" fmla="*/ 338 w 340"/>
                  <a:gd name="T43" fmla="*/ 9 h 1705"/>
                  <a:gd name="T44" fmla="*/ 340 w 340"/>
                  <a:gd name="T45" fmla="*/ 9 h 1705"/>
                  <a:gd name="T46" fmla="*/ 4 w 340"/>
                  <a:gd name="T47" fmla="*/ 1679 h 1705"/>
                  <a:gd name="T48" fmla="*/ 38 w 340"/>
                  <a:gd name="T49" fmla="*/ 1687 h 1705"/>
                  <a:gd name="T50" fmla="*/ 79 w 340"/>
                  <a:gd name="T51" fmla="*/ 1695 h 1705"/>
                  <a:gd name="T52" fmla="*/ 122 w 340"/>
                  <a:gd name="T53" fmla="*/ 1700 h 1705"/>
                  <a:gd name="T54" fmla="*/ 167 w 340"/>
                  <a:gd name="T55" fmla="*/ 1704 h 1705"/>
                  <a:gd name="T56" fmla="*/ 209 w 340"/>
                  <a:gd name="T57" fmla="*/ 1705 h 1705"/>
                  <a:gd name="T58" fmla="*/ 245 w 340"/>
                  <a:gd name="T59" fmla="*/ 1704 h 1705"/>
                  <a:gd name="T60" fmla="*/ 243 w 340"/>
                  <a:gd name="T61" fmla="*/ 1702 h 1705"/>
                  <a:gd name="T62" fmla="*/ 243 w 340"/>
                  <a:gd name="T63" fmla="*/ 1702 h 1705"/>
                  <a:gd name="T64" fmla="*/ 243 w 340"/>
                  <a:gd name="T65" fmla="*/ 1700 h 1705"/>
                  <a:gd name="T66" fmla="*/ 242 w 340"/>
                  <a:gd name="T67" fmla="*/ 1700 h 1705"/>
                  <a:gd name="T68" fmla="*/ 242 w 340"/>
                  <a:gd name="T69" fmla="*/ 1698 h 1705"/>
                  <a:gd name="T70" fmla="*/ 240 w 340"/>
                  <a:gd name="T71" fmla="*/ 1696 h 1705"/>
                  <a:gd name="T72" fmla="*/ 240 w 340"/>
                  <a:gd name="T73" fmla="*/ 1696 h 1705"/>
                  <a:gd name="T74" fmla="*/ 240 w 340"/>
                  <a:gd name="T75" fmla="*/ 1695 h 1705"/>
                  <a:gd name="T76" fmla="*/ 209 w 340"/>
                  <a:gd name="T77" fmla="*/ 1696 h 1705"/>
                  <a:gd name="T78" fmla="*/ 167 w 340"/>
                  <a:gd name="T79" fmla="*/ 1695 h 1705"/>
                  <a:gd name="T80" fmla="*/ 124 w 340"/>
                  <a:gd name="T81" fmla="*/ 1691 h 1705"/>
                  <a:gd name="T82" fmla="*/ 81 w 340"/>
                  <a:gd name="T83" fmla="*/ 1686 h 1705"/>
                  <a:gd name="T84" fmla="*/ 40 w 340"/>
                  <a:gd name="T85" fmla="*/ 1679 h 1705"/>
                  <a:gd name="T86" fmla="*/ 0 w 340"/>
                  <a:gd name="T87" fmla="*/ 1670 h 1705"/>
                  <a:gd name="T88" fmla="*/ 0 w 340"/>
                  <a:gd name="T89" fmla="*/ 1671 h 1705"/>
                  <a:gd name="T90" fmla="*/ 2 w 340"/>
                  <a:gd name="T91" fmla="*/ 1671 h 1705"/>
                  <a:gd name="T92" fmla="*/ 2 w 340"/>
                  <a:gd name="T93" fmla="*/ 1673 h 1705"/>
                  <a:gd name="T94" fmla="*/ 2 w 340"/>
                  <a:gd name="T95" fmla="*/ 1675 h 1705"/>
                  <a:gd name="T96" fmla="*/ 2 w 340"/>
                  <a:gd name="T97" fmla="*/ 1675 h 1705"/>
                  <a:gd name="T98" fmla="*/ 2 w 340"/>
                  <a:gd name="T99" fmla="*/ 1677 h 1705"/>
                  <a:gd name="T100" fmla="*/ 4 w 340"/>
                  <a:gd name="T101" fmla="*/ 1679 h 1705"/>
                  <a:gd name="T102" fmla="*/ 4 w 340"/>
                  <a:gd name="T103" fmla="*/ 1679 h 170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40"/>
                  <a:gd name="T157" fmla="*/ 0 h 1705"/>
                  <a:gd name="T158" fmla="*/ 340 w 340"/>
                  <a:gd name="T159" fmla="*/ 1705 h 170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40" h="1705">
                    <a:moveTo>
                      <a:pt x="340" y="9"/>
                    </a:moveTo>
                    <a:lnTo>
                      <a:pt x="297" y="4"/>
                    </a:lnTo>
                    <a:lnTo>
                      <a:pt x="254" y="0"/>
                    </a:lnTo>
                    <a:lnTo>
                      <a:pt x="240" y="0"/>
                    </a:lnTo>
                    <a:lnTo>
                      <a:pt x="240" y="2"/>
                    </a:lnTo>
                    <a:lnTo>
                      <a:pt x="238" y="2"/>
                    </a:lnTo>
                    <a:lnTo>
                      <a:pt x="238" y="4"/>
                    </a:lnTo>
                    <a:lnTo>
                      <a:pt x="238" y="6"/>
                    </a:lnTo>
                    <a:lnTo>
                      <a:pt x="236" y="6"/>
                    </a:lnTo>
                    <a:lnTo>
                      <a:pt x="236" y="8"/>
                    </a:lnTo>
                    <a:lnTo>
                      <a:pt x="252" y="9"/>
                    </a:lnTo>
                    <a:lnTo>
                      <a:pt x="295" y="11"/>
                    </a:lnTo>
                    <a:lnTo>
                      <a:pt x="336" y="17"/>
                    </a:lnTo>
                    <a:lnTo>
                      <a:pt x="336" y="15"/>
                    </a:lnTo>
                    <a:lnTo>
                      <a:pt x="338" y="13"/>
                    </a:lnTo>
                    <a:lnTo>
                      <a:pt x="338" y="11"/>
                    </a:lnTo>
                    <a:lnTo>
                      <a:pt x="338" y="9"/>
                    </a:lnTo>
                    <a:lnTo>
                      <a:pt x="340" y="9"/>
                    </a:lnTo>
                    <a:close/>
                    <a:moveTo>
                      <a:pt x="4" y="1679"/>
                    </a:moveTo>
                    <a:lnTo>
                      <a:pt x="38" y="1687"/>
                    </a:lnTo>
                    <a:lnTo>
                      <a:pt x="79" y="1695"/>
                    </a:lnTo>
                    <a:lnTo>
                      <a:pt x="122" y="1700"/>
                    </a:lnTo>
                    <a:lnTo>
                      <a:pt x="167" y="1704"/>
                    </a:lnTo>
                    <a:lnTo>
                      <a:pt x="209" y="1705"/>
                    </a:lnTo>
                    <a:lnTo>
                      <a:pt x="245" y="1704"/>
                    </a:lnTo>
                    <a:lnTo>
                      <a:pt x="243" y="1702"/>
                    </a:lnTo>
                    <a:lnTo>
                      <a:pt x="243" y="1700"/>
                    </a:lnTo>
                    <a:lnTo>
                      <a:pt x="242" y="1700"/>
                    </a:lnTo>
                    <a:lnTo>
                      <a:pt x="242" y="1698"/>
                    </a:lnTo>
                    <a:lnTo>
                      <a:pt x="240" y="1696"/>
                    </a:lnTo>
                    <a:lnTo>
                      <a:pt x="240" y="1695"/>
                    </a:lnTo>
                    <a:lnTo>
                      <a:pt x="209" y="1696"/>
                    </a:lnTo>
                    <a:lnTo>
                      <a:pt x="167" y="1695"/>
                    </a:lnTo>
                    <a:lnTo>
                      <a:pt x="124" y="1691"/>
                    </a:lnTo>
                    <a:lnTo>
                      <a:pt x="81" y="1686"/>
                    </a:lnTo>
                    <a:lnTo>
                      <a:pt x="40" y="1679"/>
                    </a:lnTo>
                    <a:lnTo>
                      <a:pt x="0" y="1670"/>
                    </a:lnTo>
                    <a:lnTo>
                      <a:pt x="0" y="1671"/>
                    </a:lnTo>
                    <a:lnTo>
                      <a:pt x="2" y="1671"/>
                    </a:lnTo>
                    <a:lnTo>
                      <a:pt x="2" y="1673"/>
                    </a:lnTo>
                    <a:lnTo>
                      <a:pt x="2" y="1675"/>
                    </a:lnTo>
                    <a:lnTo>
                      <a:pt x="2" y="1677"/>
                    </a:lnTo>
                    <a:lnTo>
                      <a:pt x="4" y="1679"/>
                    </a:lnTo>
                    <a:close/>
                  </a:path>
                </a:pathLst>
              </a:custGeom>
              <a:solidFill>
                <a:srgbClr val="3FB2FF"/>
              </a:solidFill>
              <a:ln w="9525">
                <a:noFill/>
                <a:round/>
                <a:headEnd/>
                <a:tailEnd/>
              </a:ln>
            </p:spPr>
            <p:txBody>
              <a:bodyPr/>
              <a:lstStyle/>
              <a:p>
                <a:endParaRPr lang="en-US"/>
              </a:p>
            </p:txBody>
          </p:sp>
          <p:sp>
            <p:nvSpPr>
              <p:cNvPr id="30302" name="Freeform 879"/>
              <p:cNvSpPr>
                <a:spLocks noEditPoints="1"/>
              </p:cNvSpPr>
              <p:nvPr/>
            </p:nvSpPr>
            <p:spPr bwMode="auto">
              <a:xfrm>
                <a:off x="2279" y="1248"/>
                <a:ext cx="338" cy="1696"/>
              </a:xfrm>
              <a:custGeom>
                <a:avLst/>
                <a:gdLst>
                  <a:gd name="T0" fmla="*/ 338 w 338"/>
                  <a:gd name="T1" fmla="*/ 9 h 1696"/>
                  <a:gd name="T2" fmla="*/ 297 w 338"/>
                  <a:gd name="T3" fmla="*/ 4 h 1696"/>
                  <a:gd name="T4" fmla="*/ 254 w 338"/>
                  <a:gd name="T5" fmla="*/ 0 h 1696"/>
                  <a:gd name="T6" fmla="*/ 238 w 338"/>
                  <a:gd name="T7" fmla="*/ 0 h 1696"/>
                  <a:gd name="T8" fmla="*/ 238 w 338"/>
                  <a:gd name="T9" fmla="*/ 2 h 1696"/>
                  <a:gd name="T10" fmla="*/ 236 w 338"/>
                  <a:gd name="T11" fmla="*/ 2 h 1696"/>
                  <a:gd name="T12" fmla="*/ 236 w 338"/>
                  <a:gd name="T13" fmla="*/ 4 h 1696"/>
                  <a:gd name="T14" fmla="*/ 236 w 338"/>
                  <a:gd name="T15" fmla="*/ 4 h 1696"/>
                  <a:gd name="T16" fmla="*/ 234 w 338"/>
                  <a:gd name="T17" fmla="*/ 5 h 1696"/>
                  <a:gd name="T18" fmla="*/ 234 w 338"/>
                  <a:gd name="T19" fmla="*/ 7 h 1696"/>
                  <a:gd name="T20" fmla="*/ 234 w 338"/>
                  <a:gd name="T21" fmla="*/ 7 h 1696"/>
                  <a:gd name="T22" fmla="*/ 233 w 338"/>
                  <a:gd name="T23" fmla="*/ 9 h 1696"/>
                  <a:gd name="T24" fmla="*/ 252 w 338"/>
                  <a:gd name="T25" fmla="*/ 9 h 1696"/>
                  <a:gd name="T26" fmla="*/ 295 w 338"/>
                  <a:gd name="T27" fmla="*/ 13 h 1696"/>
                  <a:gd name="T28" fmla="*/ 333 w 338"/>
                  <a:gd name="T29" fmla="*/ 18 h 1696"/>
                  <a:gd name="T30" fmla="*/ 335 w 338"/>
                  <a:gd name="T31" fmla="*/ 16 h 1696"/>
                  <a:gd name="T32" fmla="*/ 335 w 338"/>
                  <a:gd name="T33" fmla="*/ 14 h 1696"/>
                  <a:gd name="T34" fmla="*/ 335 w 338"/>
                  <a:gd name="T35" fmla="*/ 14 h 1696"/>
                  <a:gd name="T36" fmla="*/ 336 w 338"/>
                  <a:gd name="T37" fmla="*/ 13 h 1696"/>
                  <a:gd name="T38" fmla="*/ 336 w 338"/>
                  <a:gd name="T39" fmla="*/ 13 h 1696"/>
                  <a:gd name="T40" fmla="*/ 336 w 338"/>
                  <a:gd name="T41" fmla="*/ 11 h 1696"/>
                  <a:gd name="T42" fmla="*/ 336 w 338"/>
                  <a:gd name="T43" fmla="*/ 11 h 1696"/>
                  <a:gd name="T44" fmla="*/ 338 w 338"/>
                  <a:gd name="T45" fmla="*/ 9 h 1696"/>
                  <a:gd name="T46" fmla="*/ 2 w 338"/>
                  <a:gd name="T47" fmla="*/ 1671 h 1696"/>
                  <a:gd name="T48" fmla="*/ 38 w 338"/>
                  <a:gd name="T49" fmla="*/ 1678 h 1696"/>
                  <a:gd name="T50" fmla="*/ 81 w 338"/>
                  <a:gd name="T51" fmla="*/ 1687 h 1696"/>
                  <a:gd name="T52" fmla="*/ 124 w 338"/>
                  <a:gd name="T53" fmla="*/ 1692 h 1696"/>
                  <a:gd name="T54" fmla="*/ 167 w 338"/>
                  <a:gd name="T55" fmla="*/ 1694 h 1696"/>
                  <a:gd name="T56" fmla="*/ 209 w 338"/>
                  <a:gd name="T57" fmla="*/ 1696 h 1696"/>
                  <a:gd name="T58" fmla="*/ 242 w 338"/>
                  <a:gd name="T59" fmla="*/ 1696 h 1696"/>
                  <a:gd name="T60" fmla="*/ 242 w 338"/>
                  <a:gd name="T61" fmla="*/ 1694 h 1696"/>
                  <a:gd name="T62" fmla="*/ 240 w 338"/>
                  <a:gd name="T63" fmla="*/ 1692 h 1696"/>
                  <a:gd name="T64" fmla="*/ 240 w 338"/>
                  <a:gd name="T65" fmla="*/ 1692 h 1696"/>
                  <a:gd name="T66" fmla="*/ 240 w 338"/>
                  <a:gd name="T67" fmla="*/ 1691 h 1696"/>
                  <a:gd name="T68" fmla="*/ 238 w 338"/>
                  <a:gd name="T69" fmla="*/ 1691 h 1696"/>
                  <a:gd name="T70" fmla="*/ 238 w 338"/>
                  <a:gd name="T71" fmla="*/ 1689 h 1696"/>
                  <a:gd name="T72" fmla="*/ 238 w 338"/>
                  <a:gd name="T73" fmla="*/ 1687 h 1696"/>
                  <a:gd name="T74" fmla="*/ 236 w 338"/>
                  <a:gd name="T75" fmla="*/ 1687 h 1696"/>
                  <a:gd name="T76" fmla="*/ 209 w 338"/>
                  <a:gd name="T77" fmla="*/ 1687 h 1696"/>
                  <a:gd name="T78" fmla="*/ 167 w 338"/>
                  <a:gd name="T79" fmla="*/ 1687 h 1696"/>
                  <a:gd name="T80" fmla="*/ 124 w 338"/>
                  <a:gd name="T81" fmla="*/ 1683 h 1696"/>
                  <a:gd name="T82" fmla="*/ 83 w 338"/>
                  <a:gd name="T83" fmla="*/ 1678 h 1696"/>
                  <a:gd name="T84" fmla="*/ 40 w 338"/>
                  <a:gd name="T85" fmla="*/ 1671 h 1696"/>
                  <a:gd name="T86" fmla="*/ 0 w 338"/>
                  <a:gd name="T87" fmla="*/ 1660 h 1696"/>
                  <a:gd name="T88" fmla="*/ 0 w 338"/>
                  <a:gd name="T89" fmla="*/ 1660 h 1696"/>
                  <a:gd name="T90" fmla="*/ 0 w 338"/>
                  <a:gd name="T91" fmla="*/ 1662 h 1696"/>
                  <a:gd name="T92" fmla="*/ 0 w 338"/>
                  <a:gd name="T93" fmla="*/ 1664 h 1696"/>
                  <a:gd name="T94" fmla="*/ 0 w 338"/>
                  <a:gd name="T95" fmla="*/ 1664 h 1696"/>
                  <a:gd name="T96" fmla="*/ 0 w 338"/>
                  <a:gd name="T97" fmla="*/ 1666 h 1696"/>
                  <a:gd name="T98" fmla="*/ 0 w 338"/>
                  <a:gd name="T99" fmla="*/ 1667 h 1696"/>
                  <a:gd name="T100" fmla="*/ 2 w 338"/>
                  <a:gd name="T101" fmla="*/ 1667 h 1696"/>
                  <a:gd name="T102" fmla="*/ 2 w 338"/>
                  <a:gd name="T103" fmla="*/ 1669 h 1696"/>
                  <a:gd name="T104" fmla="*/ 2 w 338"/>
                  <a:gd name="T105" fmla="*/ 1671 h 169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38"/>
                  <a:gd name="T160" fmla="*/ 0 h 1696"/>
                  <a:gd name="T161" fmla="*/ 338 w 338"/>
                  <a:gd name="T162" fmla="*/ 1696 h 169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38" h="1696">
                    <a:moveTo>
                      <a:pt x="338" y="9"/>
                    </a:moveTo>
                    <a:lnTo>
                      <a:pt x="297" y="4"/>
                    </a:lnTo>
                    <a:lnTo>
                      <a:pt x="254" y="0"/>
                    </a:lnTo>
                    <a:lnTo>
                      <a:pt x="238" y="0"/>
                    </a:lnTo>
                    <a:lnTo>
                      <a:pt x="238" y="2"/>
                    </a:lnTo>
                    <a:lnTo>
                      <a:pt x="236" y="2"/>
                    </a:lnTo>
                    <a:lnTo>
                      <a:pt x="236" y="4"/>
                    </a:lnTo>
                    <a:lnTo>
                      <a:pt x="234" y="5"/>
                    </a:lnTo>
                    <a:lnTo>
                      <a:pt x="234" y="7"/>
                    </a:lnTo>
                    <a:lnTo>
                      <a:pt x="233" y="9"/>
                    </a:lnTo>
                    <a:lnTo>
                      <a:pt x="252" y="9"/>
                    </a:lnTo>
                    <a:lnTo>
                      <a:pt x="295" y="13"/>
                    </a:lnTo>
                    <a:lnTo>
                      <a:pt x="333" y="18"/>
                    </a:lnTo>
                    <a:lnTo>
                      <a:pt x="335" y="16"/>
                    </a:lnTo>
                    <a:lnTo>
                      <a:pt x="335" y="14"/>
                    </a:lnTo>
                    <a:lnTo>
                      <a:pt x="336" y="13"/>
                    </a:lnTo>
                    <a:lnTo>
                      <a:pt x="336" y="11"/>
                    </a:lnTo>
                    <a:lnTo>
                      <a:pt x="338" y="9"/>
                    </a:lnTo>
                    <a:close/>
                    <a:moveTo>
                      <a:pt x="2" y="1671"/>
                    </a:moveTo>
                    <a:lnTo>
                      <a:pt x="38" y="1678"/>
                    </a:lnTo>
                    <a:lnTo>
                      <a:pt x="81" y="1687"/>
                    </a:lnTo>
                    <a:lnTo>
                      <a:pt x="124" y="1692"/>
                    </a:lnTo>
                    <a:lnTo>
                      <a:pt x="167" y="1694"/>
                    </a:lnTo>
                    <a:lnTo>
                      <a:pt x="209" y="1696"/>
                    </a:lnTo>
                    <a:lnTo>
                      <a:pt x="242" y="1696"/>
                    </a:lnTo>
                    <a:lnTo>
                      <a:pt x="242" y="1694"/>
                    </a:lnTo>
                    <a:lnTo>
                      <a:pt x="240" y="1692"/>
                    </a:lnTo>
                    <a:lnTo>
                      <a:pt x="240" y="1691"/>
                    </a:lnTo>
                    <a:lnTo>
                      <a:pt x="238" y="1691"/>
                    </a:lnTo>
                    <a:lnTo>
                      <a:pt x="238" y="1689"/>
                    </a:lnTo>
                    <a:lnTo>
                      <a:pt x="238" y="1687"/>
                    </a:lnTo>
                    <a:lnTo>
                      <a:pt x="236" y="1687"/>
                    </a:lnTo>
                    <a:lnTo>
                      <a:pt x="209" y="1687"/>
                    </a:lnTo>
                    <a:lnTo>
                      <a:pt x="167" y="1687"/>
                    </a:lnTo>
                    <a:lnTo>
                      <a:pt x="124" y="1683"/>
                    </a:lnTo>
                    <a:lnTo>
                      <a:pt x="83" y="1678"/>
                    </a:lnTo>
                    <a:lnTo>
                      <a:pt x="40" y="1671"/>
                    </a:lnTo>
                    <a:lnTo>
                      <a:pt x="0" y="1660"/>
                    </a:lnTo>
                    <a:lnTo>
                      <a:pt x="0" y="1662"/>
                    </a:lnTo>
                    <a:lnTo>
                      <a:pt x="0" y="1664"/>
                    </a:lnTo>
                    <a:lnTo>
                      <a:pt x="0" y="1666"/>
                    </a:lnTo>
                    <a:lnTo>
                      <a:pt x="0" y="1667"/>
                    </a:lnTo>
                    <a:lnTo>
                      <a:pt x="2" y="1667"/>
                    </a:lnTo>
                    <a:lnTo>
                      <a:pt x="2" y="1669"/>
                    </a:lnTo>
                    <a:lnTo>
                      <a:pt x="2" y="1671"/>
                    </a:lnTo>
                    <a:close/>
                  </a:path>
                </a:pathLst>
              </a:custGeom>
              <a:solidFill>
                <a:srgbClr val="40B2FF"/>
              </a:solidFill>
              <a:ln w="9525">
                <a:noFill/>
                <a:round/>
                <a:headEnd/>
                <a:tailEnd/>
              </a:ln>
            </p:spPr>
            <p:txBody>
              <a:bodyPr/>
              <a:lstStyle/>
              <a:p>
                <a:endParaRPr lang="en-US"/>
              </a:p>
            </p:txBody>
          </p:sp>
          <p:sp>
            <p:nvSpPr>
              <p:cNvPr id="30303" name="Freeform 880"/>
              <p:cNvSpPr>
                <a:spLocks noEditPoints="1"/>
              </p:cNvSpPr>
              <p:nvPr/>
            </p:nvSpPr>
            <p:spPr bwMode="auto">
              <a:xfrm>
                <a:off x="2278" y="1252"/>
                <a:ext cx="337" cy="1688"/>
              </a:xfrm>
              <a:custGeom>
                <a:avLst/>
                <a:gdLst>
                  <a:gd name="T0" fmla="*/ 337 w 337"/>
                  <a:gd name="T1" fmla="*/ 9 h 1688"/>
                  <a:gd name="T2" fmla="*/ 296 w 337"/>
                  <a:gd name="T3" fmla="*/ 3 h 1688"/>
                  <a:gd name="T4" fmla="*/ 253 w 337"/>
                  <a:gd name="T5" fmla="*/ 1 h 1688"/>
                  <a:gd name="T6" fmla="*/ 237 w 337"/>
                  <a:gd name="T7" fmla="*/ 0 h 1688"/>
                  <a:gd name="T8" fmla="*/ 235 w 337"/>
                  <a:gd name="T9" fmla="*/ 1 h 1688"/>
                  <a:gd name="T10" fmla="*/ 235 w 337"/>
                  <a:gd name="T11" fmla="*/ 3 h 1688"/>
                  <a:gd name="T12" fmla="*/ 235 w 337"/>
                  <a:gd name="T13" fmla="*/ 3 h 1688"/>
                  <a:gd name="T14" fmla="*/ 234 w 337"/>
                  <a:gd name="T15" fmla="*/ 5 h 1688"/>
                  <a:gd name="T16" fmla="*/ 234 w 337"/>
                  <a:gd name="T17" fmla="*/ 5 h 1688"/>
                  <a:gd name="T18" fmla="*/ 234 w 337"/>
                  <a:gd name="T19" fmla="*/ 7 h 1688"/>
                  <a:gd name="T20" fmla="*/ 232 w 337"/>
                  <a:gd name="T21" fmla="*/ 9 h 1688"/>
                  <a:gd name="T22" fmla="*/ 232 w 337"/>
                  <a:gd name="T23" fmla="*/ 9 h 1688"/>
                  <a:gd name="T24" fmla="*/ 253 w 337"/>
                  <a:gd name="T25" fmla="*/ 10 h 1688"/>
                  <a:gd name="T26" fmla="*/ 296 w 337"/>
                  <a:gd name="T27" fmla="*/ 12 h 1688"/>
                  <a:gd name="T28" fmla="*/ 332 w 337"/>
                  <a:gd name="T29" fmla="*/ 17 h 1688"/>
                  <a:gd name="T30" fmla="*/ 334 w 337"/>
                  <a:gd name="T31" fmla="*/ 16 h 1688"/>
                  <a:gd name="T32" fmla="*/ 334 w 337"/>
                  <a:gd name="T33" fmla="*/ 16 h 1688"/>
                  <a:gd name="T34" fmla="*/ 334 w 337"/>
                  <a:gd name="T35" fmla="*/ 14 h 1688"/>
                  <a:gd name="T36" fmla="*/ 334 w 337"/>
                  <a:gd name="T37" fmla="*/ 14 h 1688"/>
                  <a:gd name="T38" fmla="*/ 336 w 337"/>
                  <a:gd name="T39" fmla="*/ 12 h 1688"/>
                  <a:gd name="T40" fmla="*/ 336 w 337"/>
                  <a:gd name="T41" fmla="*/ 10 h 1688"/>
                  <a:gd name="T42" fmla="*/ 336 w 337"/>
                  <a:gd name="T43" fmla="*/ 10 h 1688"/>
                  <a:gd name="T44" fmla="*/ 337 w 337"/>
                  <a:gd name="T45" fmla="*/ 9 h 1688"/>
                  <a:gd name="T46" fmla="*/ 1 w 337"/>
                  <a:gd name="T47" fmla="*/ 1662 h 1688"/>
                  <a:gd name="T48" fmla="*/ 41 w 337"/>
                  <a:gd name="T49" fmla="*/ 1671 h 1688"/>
                  <a:gd name="T50" fmla="*/ 82 w 337"/>
                  <a:gd name="T51" fmla="*/ 1678 h 1688"/>
                  <a:gd name="T52" fmla="*/ 125 w 337"/>
                  <a:gd name="T53" fmla="*/ 1683 h 1688"/>
                  <a:gd name="T54" fmla="*/ 168 w 337"/>
                  <a:gd name="T55" fmla="*/ 1687 h 1688"/>
                  <a:gd name="T56" fmla="*/ 210 w 337"/>
                  <a:gd name="T57" fmla="*/ 1688 h 1688"/>
                  <a:gd name="T58" fmla="*/ 241 w 337"/>
                  <a:gd name="T59" fmla="*/ 1687 h 1688"/>
                  <a:gd name="T60" fmla="*/ 239 w 337"/>
                  <a:gd name="T61" fmla="*/ 1687 h 1688"/>
                  <a:gd name="T62" fmla="*/ 239 w 337"/>
                  <a:gd name="T63" fmla="*/ 1685 h 1688"/>
                  <a:gd name="T64" fmla="*/ 237 w 337"/>
                  <a:gd name="T65" fmla="*/ 1683 h 1688"/>
                  <a:gd name="T66" fmla="*/ 237 w 337"/>
                  <a:gd name="T67" fmla="*/ 1683 h 1688"/>
                  <a:gd name="T68" fmla="*/ 237 w 337"/>
                  <a:gd name="T69" fmla="*/ 1681 h 1688"/>
                  <a:gd name="T70" fmla="*/ 235 w 337"/>
                  <a:gd name="T71" fmla="*/ 1681 h 1688"/>
                  <a:gd name="T72" fmla="*/ 235 w 337"/>
                  <a:gd name="T73" fmla="*/ 1679 h 1688"/>
                  <a:gd name="T74" fmla="*/ 235 w 337"/>
                  <a:gd name="T75" fmla="*/ 1678 h 1688"/>
                  <a:gd name="T76" fmla="*/ 210 w 337"/>
                  <a:gd name="T77" fmla="*/ 1679 h 1688"/>
                  <a:gd name="T78" fmla="*/ 168 w 337"/>
                  <a:gd name="T79" fmla="*/ 1678 h 1688"/>
                  <a:gd name="T80" fmla="*/ 125 w 337"/>
                  <a:gd name="T81" fmla="*/ 1674 h 1688"/>
                  <a:gd name="T82" fmla="*/ 84 w 337"/>
                  <a:gd name="T83" fmla="*/ 1669 h 1688"/>
                  <a:gd name="T84" fmla="*/ 42 w 337"/>
                  <a:gd name="T85" fmla="*/ 1662 h 1688"/>
                  <a:gd name="T86" fmla="*/ 1 w 337"/>
                  <a:gd name="T87" fmla="*/ 1653 h 1688"/>
                  <a:gd name="T88" fmla="*/ 0 w 337"/>
                  <a:gd name="T89" fmla="*/ 1653 h 1688"/>
                  <a:gd name="T90" fmla="*/ 0 w 337"/>
                  <a:gd name="T91" fmla="*/ 1653 h 1688"/>
                  <a:gd name="T92" fmla="*/ 0 w 337"/>
                  <a:gd name="T93" fmla="*/ 1654 h 1688"/>
                  <a:gd name="T94" fmla="*/ 0 w 337"/>
                  <a:gd name="T95" fmla="*/ 1656 h 1688"/>
                  <a:gd name="T96" fmla="*/ 1 w 337"/>
                  <a:gd name="T97" fmla="*/ 1656 h 1688"/>
                  <a:gd name="T98" fmla="*/ 1 w 337"/>
                  <a:gd name="T99" fmla="*/ 1658 h 1688"/>
                  <a:gd name="T100" fmla="*/ 1 w 337"/>
                  <a:gd name="T101" fmla="*/ 1660 h 1688"/>
                  <a:gd name="T102" fmla="*/ 1 w 337"/>
                  <a:gd name="T103" fmla="*/ 1660 h 1688"/>
                  <a:gd name="T104" fmla="*/ 1 w 337"/>
                  <a:gd name="T105" fmla="*/ 1662 h 168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337"/>
                  <a:gd name="T160" fmla="*/ 0 h 1688"/>
                  <a:gd name="T161" fmla="*/ 337 w 337"/>
                  <a:gd name="T162" fmla="*/ 1688 h 168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337" h="1688">
                    <a:moveTo>
                      <a:pt x="337" y="9"/>
                    </a:moveTo>
                    <a:lnTo>
                      <a:pt x="296" y="3"/>
                    </a:lnTo>
                    <a:lnTo>
                      <a:pt x="253" y="1"/>
                    </a:lnTo>
                    <a:lnTo>
                      <a:pt x="237" y="0"/>
                    </a:lnTo>
                    <a:lnTo>
                      <a:pt x="235" y="1"/>
                    </a:lnTo>
                    <a:lnTo>
                      <a:pt x="235" y="3"/>
                    </a:lnTo>
                    <a:lnTo>
                      <a:pt x="234" y="5"/>
                    </a:lnTo>
                    <a:lnTo>
                      <a:pt x="234" y="7"/>
                    </a:lnTo>
                    <a:lnTo>
                      <a:pt x="232" y="9"/>
                    </a:lnTo>
                    <a:lnTo>
                      <a:pt x="253" y="10"/>
                    </a:lnTo>
                    <a:lnTo>
                      <a:pt x="296" y="12"/>
                    </a:lnTo>
                    <a:lnTo>
                      <a:pt x="332" y="17"/>
                    </a:lnTo>
                    <a:lnTo>
                      <a:pt x="334" y="16"/>
                    </a:lnTo>
                    <a:lnTo>
                      <a:pt x="334" y="14"/>
                    </a:lnTo>
                    <a:lnTo>
                      <a:pt x="336" y="12"/>
                    </a:lnTo>
                    <a:lnTo>
                      <a:pt x="336" y="10"/>
                    </a:lnTo>
                    <a:lnTo>
                      <a:pt x="337" y="9"/>
                    </a:lnTo>
                    <a:close/>
                    <a:moveTo>
                      <a:pt x="1" y="1662"/>
                    </a:moveTo>
                    <a:lnTo>
                      <a:pt x="41" y="1671"/>
                    </a:lnTo>
                    <a:lnTo>
                      <a:pt x="82" y="1678"/>
                    </a:lnTo>
                    <a:lnTo>
                      <a:pt x="125" y="1683"/>
                    </a:lnTo>
                    <a:lnTo>
                      <a:pt x="168" y="1687"/>
                    </a:lnTo>
                    <a:lnTo>
                      <a:pt x="210" y="1688"/>
                    </a:lnTo>
                    <a:lnTo>
                      <a:pt x="241" y="1687"/>
                    </a:lnTo>
                    <a:lnTo>
                      <a:pt x="239" y="1687"/>
                    </a:lnTo>
                    <a:lnTo>
                      <a:pt x="239" y="1685"/>
                    </a:lnTo>
                    <a:lnTo>
                      <a:pt x="237" y="1683"/>
                    </a:lnTo>
                    <a:lnTo>
                      <a:pt x="237" y="1681"/>
                    </a:lnTo>
                    <a:lnTo>
                      <a:pt x="235" y="1681"/>
                    </a:lnTo>
                    <a:lnTo>
                      <a:pt x="235" y="1679"/>
                    </a:lnTo>
                    <a:lnTo>
                      <a:pt x="235" y="1678"/>
                    </a:lnTo>
                    <a:lnTo>
                      <a:pt x="210" y="1679"/>
                    </a:lnTo>
                    <a:lnTo>
                      <a:pt x="168" y="1678"/>
                    </a:lnTo>
                    <a:lnTo>
                      <a:pt x="125" y="1674"/>
                    </a:lnTo>
                    <a:lnTo>
                      <a:pt x="84" y="1669"/>
                    </a:lnTo>
                    <a:lnTo>
                      <a:pt x="42" y="1662"/>
                    </a:lnTo>
                    <a:lnTo>
                      <a:pt x="1" y="1653"/>
                    </a:lnTo>
                    <a:lnTo>
                      <a:pt x="0" y="1653"/>
                    </a:lnTo>
                    <a:lnTo>
                      <a:pt x="0" y="1654"/>
                    </a:lnTo>
                    <a:lnTo>
                      <a:pt x="0" y="1656"/>
                    </a:lnTo>
                    <a:lnTo>
                      <a:pt x="1" y="1656"/>
                    </a:lnTo>
                    <a:lnTo>
                      <a:pt x="1" y="1658"/>
                    </a:lnTo>
                    <a:lnTo>
                      <a:pt x="1" y="1660"/>
                    </a:lnTo>
                    <a:lnTo>
                      <a:pt x="1" y="1662"/>
                    </a:lnTo>
                    <a:close/>
                  </a:path>
                </a:pathLst>
              </a:custGeom>
              <a:solidFill>
                <a:srgbClr val="41B3FF"/>
              </a:solidFill>
              <a:ln w="9525">
                <a:noFill/>
                <a:round/>
                <a:headEnd/>
                <a:tailEnd/>
              </a:ln>
            </p:spPr>
            <p:txBody>
              <a:bodyPr/>
              <a:lstStyle/>
              <a:p>
                <a:endParaRPr lang="en-US"/>
              </a:p>
            </p:txBody>
          </p:sp>
          <p:sp>
            <p:nvSpPr>
              <p:cNvPr id="30304" name="Freeform 881"/>
              <p:cNvSpPr>
                <a:spLocks noEditPoints="1"/>
              </p:cNvSpPr>
              <p:nvPr/>
            </p:nvSpPr>
            <p:spPr bwMode="auto">
              <a:xfrm>
                <a:off x="2276" y="1257"/>
                <a:ext cx="336" cy="1678"/>
              </a:xfrm>
              <a:custGeom>
                <a:avLst/>
                <a:gdLst>
                  <a:gd name="T0" fmla="*/ 336 w 336"/>
                  <a:gd name="T1" fmla="*/ 9 h 1678"/>
                  <a:gd name="T2" fmla="*/ 298 w 336"/>
                  <a:gd name="T3" fmla="*/ 4 h 1678"/>
                  <a:gd name="T4" fmla="*/ 255 w 336"/>
                  <a:gd name="T5" fmla="*/ 0 h 1678"/>
                  <a:gd name="T6" fmla="*/ 236 w 336"/>
                  <a:gd name="T7" fmla="*/ 0 h 1678"/>
                  <a:gd name="T8" fmla="*/ 236 w 336"/>
                  <a:gd name="T9" fmla="*/ 0 h 1678"/>
                  <a:gd name="T10" fmla="*/ 236 w 336"/>
                  <a:gd name="T11" fmla="*/ 2 h 1678"/>
                  <a:gd name="T12" fmla="*/ 234 w 336"/>
                  <a:gd name="T13" fmla="*/ 4 h 1678"/>
                  <a:gd name="T14" fmla="*/ 234 w 336"/>
                  <a:gd name="T15" fmla="*/ 4 h 1678"/>
                  <a:gd name="T16" fmla="*/ 234 w 336"/>
                  <a:gd name="T17" fmla="*/ 5 h 1678"/>
                  <a:gd name="T18" fmla="*/ 232 w 336"/>
                  <a:gd name="T19" fmla="*/ 7 h 1678"/>
                  <a:gd name="T20" fmla="*/ 232 w 336"/>
                  <a:gd name="T21" fmla="*/ 7 h 1678"/>
                  <a:gd name="T22" fmla="*/ 232 w 336"/>
                  <a:gd name="T23" fmla="*/ 9 h 1678"/>
                  <a:gd name="T24" fmla="*/ 255 w 336"/>
                  <a:gd name="T25" fmla="*/ 9 h 1678"/>
                  <a:gd name="T26" fmla="*/ 298 w 336"/>
                  <a:gd name="T27" fmla="*/ 12 h 1678"/>
                  <a:gd name="T28" fmla="*/ 332 w 336"/>
                  <a:gd name="T29" fmla="*/ 16 h 1678"/>
                  <a:gd name="T30" fmla="*/ 334 w 336"/>
                  <a:gd name="T31" fmla="*/ 16 h 1678"/>
                  <a:gd name="T32" fmla="*/ 334 w 336"/>
                  <a:gd name="T33" fmla="*/ 14 h 1678"/>
                  <a:gd name="T34" fmla="*/ 334 w 336"/>
                  <a:gd name="T35" fmla="*/ 14 h 1678"/>
                  <a:gd name="T36" fmla="*/ 334 w 336"/>
                  <a:gd name="T37" fmla="*/ 12 h 1678"/>
                  <a:gd name="T38" fmla="*/ 336 w 336"/>
                  <a:gd name="T39" fmla="*/ 11 h 1678"/>
                  <a:gd name="T40" fmla="*/ 336 w 336"/>
                  <a:gd name="T41" fmla="*/ 11 h 1678"/>
                  <a:gd name="T42" fmla="*/ 336 w 336"/>
                  <a:gd name="T43" fmla="*/ 9 h 1678"/>
                  <a:gd name="T44" fmla="*/ 336 w 336"/>
                  <a:gd name="T45" fmla="*/ 9 h 1678"/>
                  <a:gd name="T46" fmla="*/ 3 w 336"/>
                  <a:gd name="T47" fmla="*/ 1651 h 1678"/>
                  <a:gd name="T48" fmla="*/ 3 w 336"/>
                  <a:gd name="T49" fmla="*/ 1651 h 1678"/>
                  <a:gd name="T50" fmla="*/ 43 w 336"/>
                  <a:gd name="T51" fmla="*/ 1662 h 1678"/>
                  <a:gd name="T52" fmla="*/ 86 w 336"/>
                  <a:gd name="T53" fmla="*/ 1669 h 1678"/>
                  <a:gd name="T54" fmla="*/ 127 w 336"/>
                  <a:gd name="T55" fmla="*/ 1674 h 1678"/>
                  <a:gd name="T56" fmla="*/ 170 w 336"/>
                  <a:gd name="T57" fmla="*/ 1678 h 1678"/>
                  <a:gd name="T58" fmla="*/ 212 w 336"/>
                  <a:gd name="T59" fmla="*/ 1678 h 1678"/>
                  <a:gd name="T60" fmla="*/ 239 w 336"/>
                  <a:gd name="T61" fmla="*/ 1678 h 1678"/>
                  <a:gd name="T62" fmla="*/ 239 w 336"/>
                  <a:gd name="T63" fmla="*/ 1676 h 1678"/>
                  <a:gd name="T64" fmla="*/ 237 w 336"/>
                  <a:gd name="T65" fmla="*/ 1676 h 1678"/>
                  <a:gd name="T66" fmla="*/ 237 w 336"/>
                  <a:gd name="T67" fmla="*/ 1674 h 1678"/>
                  <a:gd name="T68" fmla="*/ 237 w 336"/>
                  <a:gd name="T69" fmla="*/ 1673 h 1678"/>
                  <a:gd name="T70" fmla="*/ 236 w 336"/>
                  <a:gd name="T71" fmla="*/ 1673 h 1678"/>
                  <a:gd name="T72" fmla="*/ 236 w 336"/>
                  <a:gd name="T73" fmla="*/ 1671 h 1678"/>
                  <a:gd name="T74" fmla="*/ 236 w 336"/>
                  <a:gd name="T75" fmla="*/ 1671 h 1678"/>
                  <a:gd name="T76" fmla="*/ 234 w 336"/>
                  <a:gd name="T77" fmla="*/ 1669 h 1678"/>
                  <a:gd name="T78" fmla="*/ 212 w 336"/>
                  <a:gd name="T79" fmla="*/ 1669 h 1678"/>
                  <a:gd name="T80" fmla="*/ 170 w 336"/>
                  <a:gd name="T81" fmla="*/ 1669 h 1678"/>
                  <a:gd name="T82" fmla="*/ 128 w 336"/>
                  <a:gd name="T83" fmla="*/ 1666 h 1678"/>
                  <a:gd name="T84" fmla="*/ 86 w 336"/>
                  <a:gd name="T85" fmla="*/ 1660 h 1678"/>
                  <a:gd name="T86" fmla="*/ 44 w 336"/>
                  <a:gd name="T87" fmla="*/ 1653 h 1678"/>
                  <a:gd name="T88" fmla="*/ 5 w 336"/>
                  <a:gd name="T89" fmla="*/ 1644 h 1678"/>
                  <a:gd name="T90" fmla="*/ 0 w 336"/>
                  <a:gd name="T91" fmla="*/ 1642 h 1678"/>
                  <a:gd name="T92" fmla="*/ 0 w 336"/>
                  <a:gd name="T93" fmla="*/ 1644 h 1678"/>
                  <a:gd name="T94" fmla="*/ 2 w 336"/>
                  <a:gd name="T95" fmla="*/ 1644 h 1678"/>
                  <a:gd name="T96" fmla="*/ 2 w 336"/>
                  <a:gd name="T97" fmla="*/ 1646 h 1678"/>
                  <a:gd name="T98" fmla="*/ 2 w 336"/>
                  <a:gd name="T99" fmla="*/ 1648 h 1678"/>
                  <a:gd name="T100" fmla="*/ 2 w 336"/>
                  <a:gd name="T101" fmla="*/ 1648 h 1678"/>
                  <a:gd name="T102" fmla="*/ 2 w 336"/>
                  <a:gd name="T103" fmla="*/ 1649 h 1678"/>
                  <a:gd name="T104" fmla="*/ 2 w 336"/>
                  <a:gd name="T105" fmla="*/ 1651 h 1678"/>
                  <a:gd name="T106" fmla="*/ 3 w 336"/>
                  <a:gd name="T107" fmla="*/ 1651 h 167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36"/>
                  <a:gd name="T163" fmla="*/ 0 h 1678"/>
                  <a:gd name="T164" fmla="*/ 336 w 336"/>
                  <a:gd name="T165" fmla="*/ 1678 h 167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36" h="1678">
                    <a:moveTo>
                      <a:pt x="336" y="9"/>
                    </a:moveTo>
                    <a:lnTo>
                      <a:pt x="298" y="4"/>
                    </a:lnTo>
                    <a:lnTo>
                      <a:pt x="255" y="0"/>
                    </a:lnTo>
                    <a:lnTo>
                      <a:pt x="236" y="0"/>
                    </a:lnTo>
                    <a:lnTo>
                      <a:pt x="236" y="2"/>
                    </a:lnTo>
                    <a:lnTo>
                      <a:pt x="234" y="4"/>
                    </a:lnTo>
                    <a:lnTo>
                      <a:pt x="234" y="5"/>
                    </a:lnTo>
                    <a:lnTo>
                      <a:pt x="232" y="7"/>
                    </a:lnTo>
                    <a:lnTo>
                      <a:pt x="232" y="9"/>
                    </a:lnTo>
                    <a:lnTo>
                      <a:pt x="255" y="9"/>
                    </a:lnTo>
                    <a:lnTo>
                      <a:pt x="298" y="12"/>
                    </a:lnTo>
                    <a:lnTo>
                      <a:pt x="332" y="16"/>
                    </a:lnTo>
                    <a:lnTo>
                      <a:pt x="334" y="16"/>
                    </a:lnTo>
                    <a:lnTo>
                      <a:pt x="334" y="14"/>
                    </a:lnTo>
                    <a:lnTo>
                      <a:pt x="334" y="12"/>
                    </a:lnTo>
                    <a:lnTo>
                      <a:pt x="336" y="11"/>
                    </a:lnTo>
                    <a:lnTo>
                      <a:pt x="336" y="9"/>
                    </a:lnTo>
                    <a:close/>
                    <a:moveTo>
                      <a:pt x="3" y="1651"/>
                    </a:moveTo>
                    <a:lnTo>
                      <a:pt x="3" y="1651"/>
                    </a:lnTo>
                    <a:lnTo>
                      <a:pt x="43" y="1662"/>
                    </a:lnTo>
                    <a:lnTo>
                      <a:pt x="86" y="1669"/>
                    </a:lnTo>
                    <a:lnTo>
                      <a:pt x="127" y="1674"/>
                    </a:lnTo>
                    <a:lnTo>
                      <a:pt x="170" y="1678"/>
                    </a:lnTo>
                    <a:lnTo>
                      <a:pt x="212" y="1678"/>
                    </a:lnTo>
                    <a:lnTo>
                      <a:pt x="239" y="1678"/>
                    </a:lnTo>
                    <a:lnTo>
                      <a:pt x="239" y="1676"/>
                    </a:lnTo>
                    <a:lnTo>
                      <a:pt x="237" y="1676"/>
                    </a:lnTo>
                    <a:lnTo>
                      <a:pt x="237" y="1674"/>
                    </a:lnTo>
                    <a:lnTo>
                      <a:pt x="237" y="1673"/>
                    </a:lnTo>
                    <a:lnTo>
                      <a:pt x="236" y="1673"/>
                    </a:lnTo>
                    <a:lnTo>
                      <a:pt x="236" y="1671"/>
                    </a:lnTo>
                    <a:lnTo>
                      <a:pt x="234" y="1669"/>
                    </a:lnTo>
                    <a:lnTo>
                      <a:pt x="212" y="1669"/>
                    </a:lnTo>
                    <a:lnTo>
                      <a:pt x="170" y="1669"/>
                    </a:lnTo>
                    <a:lnTo>
                      <a:pt x="128" y="1666"/>
                    </a:lnTo>
                    <a:lnTo>
                      <a:pt x="86" y="1660"/>
                    </a:lnTo>
                    <a:lnTo>
                      <a:pt x="44" y="1653"/>
                    </a:lnTo>
                    <a:lnTo>
                      <a:pt x="5" y="1644"/>
                    </a:lnTo>
                    <a:lnTo>
                      <a:pt x="0" y="1642"/>
                    </a:lnTo>
                    <a:lnTo>
                      <a:pt x="0" y="1644"/>
                    </a:lnTo>
                    <a:lnTo>
                      <a:pt x="2" y="1644"/>
                    </a:lnTo>
                    <a:lnTo>
                      <a:pt x="2" y="1646"/>
                    </a:lnTo>
                    <a:lnTo>
                      <a:pt x="2" y="1648"/>
                    </a:lnTo>
                    <a:lnTo>
                      <a:pt x="2" y="1649"/>
                    </a:lnTo>
                    <a:lnTo>
                      <a:pt x="2" y="1651"/>
                    </a:lnTo>
                    <a:lnTo>
                      <a:pt x="3" y="1651"/>
                    </a:lnTo>
                    <a:close/>
                  </a:path>
                </a:pathLst>
              </a:custGeom>
              <a:solidFill>
                <a:srgbClr val="42B3FF"/>
              </a:solidFill>
              <a:ln w="9525">
                <a:noFill/>
                <a:round/>
                <a:headEnd/>
                <a:tailEnd/>
              </a:ln>
            </p:spPr>
            <p:txBody>
              <a:bodyPr/>
              <a:lstStyle/>
              <a:p>
                <a:endParaRPr lang="en-US"/>
              </a:p>
            </p:txBody>
          </p:sp>
          <p:sp>
            <p:nvSpPr>
              <p:cNvPr id="30305" name="Freeform 882"/>
              <p:cNvSpPr>
                <a:spLocks noEditPoints="1"/>
              </p:cNvSpPr>
              <p:nvPr/>
            </p:nvSpPr>
            <p:spPr bwMode="auto">
              <a:xfrm>
                <a:off x="2276" y="1261"/>
                <a:ext cx="334" cy="1670"/>
              </a:xfrm>
              <a:custGeom>
                <a:avLst/>
                <a:gdLst>
                  <a:gd name="T0" fmla="*/ 334 w 334"/>
                  <a:gd name="T1" fmla="*/ 8 h 1670"/>
                  <a:gd name="T2" fmla="*/ 298 w 334"/>
                  <a:gd name="T3" fmla="*/ 3 h 1670"/>
                  <a:gd name="T4" fmla="*/ 255 w 334"/>
                  <a:gd name="T5" fmla="*/ 1 h 1670"/>
                  <a:gd name="T6" fmla="*/ 234 w 334"/>
                  <a:gd name="T7" fmla="*/ 0 h 1670"/>
                  <a:gd name="T8" fmla="*/ 234 w 334"/>
                  <a:gd name="T9" fmla="*/ 1 h 1670"/>
                  <a:gd name="T10" fmla="*/ 232 w 334"/>
                  <a:gd name="T11" fmla="*/ 3 h 1670"/>
                  <a:gd name="T12" fmla="*/ 232 w 334"/>
                  <a:gd name="T13" fmla="*/ 3 h 1670"/>
                  <a:gd name="T14" fmla="*/ 232 w 334"/>
                  <a:gd name="T15" fmla="*/ 5 h 1670"/>
                  <a:gd name="T16" fmla="*/ 230 w 334"/>
                  <a:gd name="T17" fmla="*/ 5 h 1670"/>
                  <a:gd name="T18" fmla="*/ 230 w 334"/>
                  <a:gd name="T19" fmla="*/ 7 h 1670"/>
                  <a:gd name="T20" fmla="*/ 230 w 334"/>
                  <a:gd name="T21" fmla="*/ 8 h 1670"/>
                  <a:gd name="T22" fmla="*/ 228 w 334"/>
                  <a:gd name="T23" fmla="*/ 8 h 1670"/>
                  <a:gd name="T24" fmla="*/ 255 w 334"/>
                  <a:gd name="T25" fmla="*/ 10 h 1670"/>
                  <a:gd name="T26" fmla="*/ 296 w 334"/>
                  <a:gd name="T27" fmla="*/ 12 h 1670"/>
                  <a:gd name="T28" fmla="*/ 330 w 334"/>
                  <a:gd name="T29" fmla="*/ 17 h 1670"/>
                  <a:gd name="T30" fmla="*/ 330 w 334"/>
                  <a:gd name="T31" fmla="*/ 16 h 1670"/>
                  <a:gd name="T32" fmla="*/ 332 w 334"/>
                  <a:gd name="T33" fmla="*/ 16 h 1670"/>
                  <a:gd name="T34" fmla="*/ 332 w 334"/>
                  <a:gd name="T35" fmla="*/ 14 h 1670"/>
                  <a:gd name="T36" fmla="*/ 332 w 334"/>
                  <a:gd name="T37" fmla="*/ 12 h 1670"/>
                  <a:gd name="T38" fmla="*/ 334 w 334"/>
                  <a:gd name="T39" fmla="*/ 12 h 1670"/>
                  <a:gd name="T40" fmla="*/ 334 w 334"/>
                  <a:gd name="T41" fmla="*/ 10 h 1670"/>
                  <a:gd name="T42" fmla="*/ 334 w 334"/>
                  <a:gd name="T43" fmla="*/ 10 h 1670"/>
                  <a:gd name="T44" fmla="*/ 334 w 334"/>
                  <a:gd name="T45" fmla="*/ 8 h 1670"/>
                  <a:gd name="T46" fmla="*/ 2 w 334"/>
                  <a:gd name="T47" fmla="*/ 1644 h 1670"/>
                  <a:gd name="T48" fmla="*/ 3 w 334"/>
                  <a:gd name="T49" fmla="*/ 1644 h 1670"/>
                  <a:gd name="T50" fmla="*/ 44 w 334"/>
                  <a:gd name="T51" fmla="*/ 1653 h 1670"/>
                  <a:gd name="T52" fmla="*/ 86 w 334"/>
                  <a:gd name="T53" fmla="*/ 1660 h 1670"/>
                  <a:gd name="T54" fmla="*/ 127 w 334"/>
                  <a:gd name="T55" fmla="*/ 1665 h 1670"/>
                  <a:gd name="T56" fmla="*/ 170 w 334"/>
                  <a:gd name="T57" fmla="*/ 1669 h 1670"/>
                  <a:gd name="T58" fmla="*/ 212 w 334"/>
                  <a:gd name="T59" fmla="*/ 1670 h 1670"/>
                  <a:gd name="T60" fmla="*/ 237 w 334"/>
                  <a:gd name="T61" fmla="*/ 1669 h 1670"/>
                  <a:gd name="T62" fmla="*/ 236 w 334"/>
                  <a:gd name="T63" fmla="*/ 1669 h 1670"/>
                  <a:gd name="T64" fmla="*/ 236 w 334"/>
                  <a:gd name="T65" fmla="*/ 1667 h 1670"/>
                  <a:gd name="T66" fmla="*/ 234 w 334"/>
                  <a:gd name="T67" fmla="*/ 1667 h 1670"/>
                  <a:gd name="T68" fmla="*/ 234 w 334"/>
                  <a:gd name="T69" fmla="*/ 1665 h 1670"/>
                  <a:gd name="T70" fmla="*/ 234 w 334"/>
                  <a:gd name="T71" fmla="*/ 1663 h 1670"/>
                  <a:gd name="T72" fmla="*/ 232 w 334"/>
                  <a:gd name="T73" fmla="*/ 1663 h 1670"/>
                  <a:gd name="T74" fmla="*/ 232 w 334"/>
                  <a:gd name="T75" fmla="*/ 1662 h 1670"/>
                  <a:gd name="T76" fmla="*/ 232 w 334"/>
                  <a:gd name="T77" fmla="*/ 1660 h 1670"/>
                  <a:gd name="T78" fmla="*/ 212 w 334"/>
                  <a:gd name="T79" fmla="*/ 1662 h 1670"/>
                  <a:gd name="T80" fmla="*/ 170 w 334"/>
                  <a:gd name="T81" fmla="*/ 1660 h 1670"/>
                  <a:gd name="T82" fmla="*/ 128 w 334"/>
                  <a:gd name="T83" fmla="*/ 1656 h 1670"/>
                  <a:gd name="T84" fmla="*/ 87 w 334"/>
                  <a:gd name="T85" fmla="*/ 1651 h 1670"/>
                  <a:gd name="T86" fmla="*/ 46 w 334"/>
                  <a:gd name="T87" fmla="*/ 1644 h 1670"/>
                  <a:gd name="T88" fmla="*/ 7 w 334"/>
                  <a:gd name="T89" fmla="*/ 1635 h 1670"/>
                  <a:gd name="T90" fmla="*/ 0 w 334"/>
                  <a:gd name="T91" fmla="*/ 1633 h 1670"/>
                  <a:gd name="T92" fmla="*/ 0 w 334"/>
                  <a:gd name="T93" fmla="*/ 1635 h 1670"/>
                  <a:gd name="T94" fmla="*/ 0 w 334"/>
                  <a:gd name="T95" fmla="*/ 1635 h 1670"/>
                  <a:gd name="T96" fmla="*/ 0 w 334"/>
                  <a:gd name="T97" fmla="*/ 1637 h 1670"/>
                  <a:gd name="T98" fmla="*/ 0 w 334"/>
                  <a:gd name="T99" fmla="*/ 1638 h 1670"/>
                  <a:gd name="T100" fmla="*/ 0 w 334"/>
                  <a:gd name="T101" fmla="*/ 1640 h 1670"/>
                  <a:gd name="T102" fmla="*/ 2 w 334"/>
                  <a:gd name="T103" fmla="*/ 1640 h 1670"/>
                  <a:gd name="T104" fmla="*/ 2 w 334"/>
                  <a:gd name="T105" fmla="*/ 1642 h 1670"/>
                  <a:gd name="T106" fmla="*/ 2 w 334"/>
                  <a:gd name="T107" fmla="*/ 1644 h 167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34"/>
                  <a:gd name="T163" fmla="*/ 0 h 1670"/>
                  <a:gd name="T164" fmla="*/ 334 w 334"/>
                  <a:gd name="T165" fmla="*/ 1670 h 167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34" h="1670">
                    <a:moveTo>
                      <a:pt x="334" y="8"/>
                    </a:moveTo>
                    <a:lnTo>
                      <a:pt x="298" y="3"/>
                    </a:lnTo>
                    <a:lnTo>
                      <a:pt x="255" y="1"/>
                    </a:lnTo>
                    <a:lnTo>
                      <a:pt x="234" y="0"/>
                    </a:lnTo>
                    <a:lnTo>
                      <a:pt x="234" y="1"/>
                    </a:lnTo>
                    <a:lnTo>
                      <a:pt x="232" y="3"/>
                    </a:lnTo>
                    <a:lnTo>
                      <a:pt x="232" y="5"/>
                    </a:lnTo>
                    <a:lnTo>
                      <a:pt x="230" y="5"/>
                    </a:lnTo>
                    <a:lnTo>
                      <a:pt x="230" y="7"/>
                    </a:lnTo>
                    <a:lnTo>
                      <a:pt x="230" y="8"/>
                    </a:lnTo>
                    <a:lnTo>
                      <a:pt x="228" y="8"/>
                    </a:lnTo>
                    <a:lnTo>
                      <a:pt x="255" y="10"/>
                    </a:lnTo>
                    <a:lnTo>
                      <a:pt x="296" y="12"/>
                    </a:lnTo>
                    <a:lnTo>
                      <a:pt x="330" y="17"/>
                    </a:lnTo>
                    <a:lnTo>
                      <a:pt x="330" y="16"/>
                    </a:lnTo>
                    <a:lnTo>
                      <a:pt x="332" y="16"/>
                    </a:lnTo>
                    <a:lnTo>
                      <a:pt x="332" y="14"/>
                    </a:lnTo>
                    <a:lnTo>
                      <a:pt x="332" y="12"/>
                    </a:lnTo>
                    <a:lnTo>
                      <a:pt x="334" y="12"/>
                    </a:lnTo>
                    <a:lnTo>
                      <a:pt x="334" y="10"/>
                    </a:lnTo>
                    <a:lnTo>
                      <a:pt x="334" y="8"/>
                    </a:lnTo>
                    <a:close/>
                    <a:moveTo>
                      <a:pt x="2" y="1644"/>
                    </a:moveTo>
                    <a:lnTo>
                      <a:pt x="3" y="1644"/>
                    </a:lnTo>
                    <a:lnTo>
                      <a:pt x="44" y="1653"/>
                    </a:lnTo>
                    <a:lnTo>
                      <a:pt x="86" y="1660"/>
                    </a:lnTo>
                    <a:lnTo>
                      <a:pt x="127" y="1665"/>
                    </a:lnTo>
                    <a:lnTo>
                      <a:pt x="170" y="1669"/>
                    </a:lnTo>
                    <a:lnTo>
                      <a:pt x="212" y="1670"/>
                    </a:lnTo>
                    <a:lnTo>
                      <a:pt x="237" y="1669"/>
                    </a:lnTo>
                    <a:lnTo>
                      <a:pt x="236" y="1669"/>
                    </a:lnTo>
                    <a:lnTo>
                      <a:pt x="236" y="1667"/>
                    </a:lnTo>
                    <a:lnTo>
                      <a:pt x="234" y="1667"/>
                    </a:lnTo>
                    <a:lnTo>
                      <a:pt x="234" y="1665"/>
                    </a:lnTo>
                    <a:lnTo>
                      <a:pt x="234" y="1663"/>
                    </a:lnTo>
                    <a:lnTo>
                      <a:pt x="232" y="1663"/>
                    </a:lnTo>
                    <a:lnTo>
                      <a:pt x="232" y="1662"/>
                    </a:lnTo>
                    <a:lnTo>
                      <a:pt x="232" y="1660"/>
                    </a:lnTo>
                    <a:lnTo>
                      <a:pt x="212" y="1662"/>
                    </a:lnTo>
                    <a:lnTo>
                      <a:pt x="170" y="1660"/>
                    </a:lnTo>
                    <a:lnTo>
                      <a:pt x="128" y="1656"/>
                    </a:lnTo>
                    <a:lnTo>
                      <a:pt x="87" y="1651"/>
                    </a:lnTo>
                    <a:lnTo>
                      <a:pt x="46" y="1644"/>
                    </a:lnTo>
                    <a:lnTo>
                      <a:pt x="7" y="1635"/>
                    </a:lnTo>
                    <a:lnTo>
                      <a:pt x="0" y="1633"/>
                    </a:lnTo>
                    <a:lnTo>
                      <a:pt x="0" y="1635"/>
                    </a:lnTo>
                    <a:lnTo>
                      <a:pt x="0" y="1637"/>
                    </a:lnTo>
                    <a:lnTo>
                      <a:pt x="0" y="1638"/>
                    </a:lnTo>
                    <a:lnTo>
                      <a:pt x="0" y="1640"/>
                    </a:lnTo>
                    <a:lnTo>
                      <a:pt x="2" y="1640"/>
                    </a:lnTo>
                    <a:lnTo>
                      <a:pt x="2" y="1642"/>
                    </a:lnTo>
                    <a:lnTo>
                      <a:pt x="2" y="1644"/>
                    </a:lnTo>
                    <a:close/>
                  </a:path>
                </a:pathLst>
              </a:custGeom>
              <a:solidFill>
                <a:srgbClr val="43B3FF"/>
              </a:solidFill>
              <a:ln w="9525">
                <a:noFill/>
                <a:round/>
                <a:headEnd/>
                <a:tailEnd/>
              </a:ln>
            </p:spPr>
            <p:txBody>
              <a:bodyPr/>
              <a:lstStyle/>
              <a:p>
                <a:endParaRPr lang="en-US"/>
              </a:p>
            </p:txBody>
          </p:sp>
          <p:sp>
            <p:nvSpPr>
              <p:cNvPr id="30306" name="Freeform 883"/>
              <p:cNvSpPr>
                <a:spLocks noEditPoints="1"/>
              </p:cNvSpPr>
              <p:nvPr/>
            </p:nvSpPr>
            <p:spPr bwMode="auto">
              <a:xfrm>
                <a:off x="2274" y="1266"/>
                <a:ext cx="334" cy="1660"/>
              </a:xfrm>
              <a:custGeom>
                <a:avLst/>
                <a:gdLst>
                  <a:gd name="T0" fmla="*/ 334 w 334"/>
                  <a:gd name="T1" fmla="*/ 7 h 1660"/>
                  <a:gd name="T2" fmla="*/ 300 w 334"/>
                  <a:gd name="T3" fmla="*/ 3 h 1660"/>
                  <a:gd name="T4" fmla="*/ 257 w 334"/>
                  <a:gd name="T5" fmla="*/ 0 h 1660"/>
                  <a:gd name="T6" fmla="*/ 234 w 334"/>
                  <a:gd name="T7" fmla="*/ 0 h 1660"/>
                  <a:gd name="T8" fmla="*/ 232 w 334"/>
                  <a:gd name="T9" fmla="*/ 0 h 1660"/>
                  <a:gd name="T10" fmla="*/ 232 w 334"/>
                  <a:gd name="T11" fmla="*/ 2 h 1660"/>
                  <a:gd name="T12" fmla="*/ 232 w 334"/>
                  <a:gd name="T13" fmla="*/ 3 h 1660"/>
                  <a:gd name="T14" fmla="*/ 230 w 334"/>
                  <a:gd name="T15" fmla="*/ 3 h 1660"/>
                  <a:gd name="T16" fmla="*/ 230 w 334"/>
                  <a:gd name="T17" fmla="*/ 5 h 1660"/>
                  <a:gd name="T18" fmla="*/ 230 w 334"/>
                  <a:gd name="T19" fmla="*/ 5 h 1660"/>
                  <a:gd name="T20" fmla="*/ 229 w 334"/>
                  <a:gd name="T21" fmla="*/ 7 h 1660"/>
                  <a:gd name="T22" fmla="*/ 229 w 334"/>
                  <a:gd name="T23" fmla="*/ 9 h 1660"/>
                  <a:gd name="T24" fmla="*/ 257 w 334"/>
                  <a:gd name="T25" fmla="*/ 9 h 1660"/>
                  <a:gd name="T26" fmla="*/ 298 w 334"/>
                  <a:gd name="T27" fmla="*/ 12 h 1660"/>
                  <a:gd name="T28" fmla="*/ 331 w 334"/>
                  <a:gd name="T29" fmla="*/ 16 h 1660"/>
                  <a:gd name="T30" fmla="*/ 331 w 334"/>
                  <a:gd name="T31" fmla="*/ 14 h 1660"/>
                  <a:gd name="T32" fmla="*/ 332 w 334"/>
                  <a:gd name="T33" fmla="*/ 14 h 1660"/>
                  <a:gd name="T34" fmla="*/ 332 w 334"/>
                  <a:gd name="T35" fmla="*/ 12 h 1660"/>
                  <a:gd name="T36" fmla="*/ 332 w 334"/>
                  <a:gd name="T37" fmla="*/ 12 h 1660"/>
                  <a:gd name="T38" fmla="*/ 332 w 334"/>
                  <a:gd name="T39" fmla="*/ 11 h 1660"/>
                  <a:gd name="T40" fmla="*/ 334 w 334"/>
                  <a:gd name="T41" fmla="*/ 11 h 1660"/>
                  <a:gd name="T42" fmla="*/ 334 w 334"/>
                  <a:gd name="T43" fmla="*/ 9 h 1660"/>
                  <a:gd name="T44" fmla="*/ 334 w 334"/>
                  <a:gd name="T45" fmla="*/ 7 h 1660"/>
                  <a:gd name="T46" fmla="*/ 2 w 334"/>
                  <a:gd name="T47" fmla="*/ 1633 h 1660"/>
                  <a:gd name="T48" fmla="*/ 7 w 334"/>
                  <a:gd name="T49" fmla="*/ 1635 h 1660"/>
                  <a:gd name="T50" fmla="*/ 46 w 334"/>
                  <a:gd name="T51" fmla="*/ 1644 h 1660"/>
                  <a:gd name="T52" fmla="*/ 88 w 334"/>
                  <a:gd name="T53" fmla="*/ 1651 h 1660"/>
                  <a:gd name="T54" fmla="*/ 130 w 334"/>
                  <a:gd name="T55" fmla="*/ 1657 h 1660"/>
                  <a:gd name="T56" fmla="*/ 172 w 334"/>
                  <a:gd name="T57" fmla="*/ 1660 h 1660"/>
                  <a:gd name="T58" fmla="*/ 214 w 334"/>
                  <a:gd name="T59" fmla="*/ 1660 h 1660"/>
                  <a:gd name="T60" fmla="*/ 236 w 334"/>
                  <a:gd name="T61" fmla="*/ 1660 h 1660"/>
                  <a:gd name="T62" fmla="*/ 236 w 334"/>
                  <a:gd name="T63" fmla="*/ 1658 h 1660"/>
                  <a:gd name="T64" fmla="*/ 234 w 334"/>
                  <a:gd name="T65" fmla="*/ 1658 h 1660"/>
                  <a:gd name="T66" fmla="*/ 234 w 334"/>
                  <a:gd name="T67" fmla="*/ 1657 h 1660"/>
                  <a:gd name="T68" fmla="*/ 234 w 334"/>
                  <a:gd name="T69" fmla="*/ 1655 h 1660"/>
                  <a:gd name="T70" fmla="*/ 232 w 334"/>
                  <a:gd name="T71" fmla="*/ 1655 h 1660"/>
                  <a:gd name="T72" fmla="*/ 232 w 334"/>
                  <a:gd name="T73" fmla="*/ 1653 h 1660"/>
                  <a:gd name="T74" fmla="*/ 232 w 334"/>
                  <a:gd name="T75" fmla="*/ 1653 h 1660"/>
                  <a:gd name="T76" fmla="*/ 230 w 334"/>
                  <a:gd name="T77" fmla="*/ 1651 h 1660"/>
                  <a:gd name="T78" fmla="*/ 214 w 334"/>
                  <a:gd name="T79" fmla="*/ 1651 h 1660"/>
                  <a:gd name="T80" fmla="*/ 172 w 334"/>
                  <a:gd name="T81" fmla="*/ 1651 h 1660"/>
                  <a:gd name="T82" fmla="*/ 130 w 334"/>
                  <a:gd name="T83" fmla="*/ 1648 h 1660"/>
                  <a:gd name="T84" fmla="*/ 89 w 334"/>
                  <a:gd name="T85" fmla="*/ 1642 h 1660"/>
                  <a:gd name="T86" fmla="*/ 48 w 334"/>
                  <a:gd name="T87" fmla="*/ 1635 h 1660"/>
                  <a:gd name="T88" fmla="*/ 9 w 334"/>
                  <a:gd name="T89" fmla="*/ 1626 h 1660"/>
                  <a:gd name="T90" fmla="*/ 0 w 334"/>
                  <a:gd name="T91" fmla="*/ 1623 h 1660"/>
                  <a:gd name="T92" fmla="*/ 0 w 334"/>
                  <a:gd name="T93" fmla="*/ 1624 h 1660"/>
                  <a:gd name="T94" fmla="*/ 0 w 334"/>
                  <a:gd name="T95" fmla="*/ 1626 h 1660"/>
                  <a:gd name="T96" fmla="*/ 0 w 334"/>
                  <a:gd name="T97" fmla="*/ 1626 h 1660"/>
                  <a:gd name="T98" fmla="*/ 2 w 334"/>
                  <a:gd name="T99" fmla="*/ 1628 h 1660"/>
                  <a:gd name="T100" fmla="*/ 2 w 334"/>
                  <a:gd name="T101" fmla="*/ 1630 h 1660"/>
                  <a:gd name="T102" fmla="*/ 2 w 334"/>
                  <a:gd name="T103" fmla="*/ 1630 h 1660"/>
                  <a:gd name="T104" fmla="*/ 2 w 334"/>
                  <a:gd name="T105" fmla="*/ 1632 h 1660"/>
                  <a:gd name="T106" fmla="*/ 2 w 334"/>
                  <a:gd name="T107" fmla="*/ 1633 h 166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34"/>
                  <a:gd name="T163" fmla="*/ 0 h 1660"/>
                  <a:gd name="T164" fmla="*/ 334 w 334"/>
                  <a:gd name="T165" fmla="*/ 1660 h 166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34" h="1660">
                    <a:moveTo>
                      <a:pt x="334" y="7"/>
                    </a:moveTo>
                    <a:lnTo>
                      <a:pt x="300" y="3"/>
                    </a:lnTo>
                    <a:lnTo>
                      <a:pt x="257" y="0"/>
                    </a:lnTo>
                    <a:lnTo>
                      <a:pt x="234" y="0"/>
                    </a:lnTo>
                    <a:lnTo>
                      <a:pt x="232" y="0"/>
                    </a:lnTo>
                    <a:lnTo>
                      <a:pt x="232" y="2"/>
                    </a:lnTo>
                    <a:lnTo>
                      <a:pt x="232" y="3"/>
                    </a:lnTo>
                    <a:lnTo>
                      <a:pt x="230" y="3"/>
                    </a:lnTo>
                    <a:lnTo>
                      <a:pt x="230" y="5"/>
                    </a:lnTo>
                    <a:lnTo>
                      <a:pt x="229" y="7"/>
                    </a:lnTo>
                    <a:lnTo>
                      <a:pt x="229" y="9"/>
                    </a:lnTo>
                    <a:lnTo>
                      <a:pt x="257" y="9"/>
                    </a:lnTo>
                    <a:lnTo>
                      <a:pt x="298" y="12"/>
                    </a:lnTo>
                    <a:lnTo>
                      <a:pt x="331" y="16"/>
                    </a:lnTo>
                    <a:lnTo>
                      <a:pt x="331" y="14"/>
                    </a:lnTo>
                    <a:lnTo>
                      <a:pt x="332" y="14"/>
                    </a:lnTo>
                    <a:lnTo>
                      <a:pt x="332" y="12"/>
                    </a:lnTo>
                    <a:lnTo>
                      <a:pt x="332" y="11"/>
                    </a:lnTo>
                    <a:lnTo>
                      <a:pt x="334" y="11"/>
                    </a:lnTo>
                    <a:lnTo>
                      <a:pt x="334" y="9"/>
                    </a:lnTo>
                    <a:lnTo>
                      <a:pt x="334" y="7"/>
                    </a:lnTo>
                    <a:close/>
                    <a:moveTo>
                      <a:pt x="2" y="1633"/>
                    </a:moveTo>
                    <a:lnTo>
                      <a:pt x="7" y="1635"/>
                    </a:lnTo>
                    <a:lnTo>
                      <a:pt x="46" y="1644"/>
                    </a:lnTo>
                    <a:lnTo>
                      <a:pt x="88" y="1651"/>
                    </a:lnTo>
                    <a:lnTo>
                      <a:pt x="130" y="1657"/>
                    </a:lnTo>
                    <a:lnTo>
                      <a:pt x="172" y="1660"/>
                    </a:lnTo>
                    <a:lnTo>
                      <a:pt x="214" y="1660"/>
                    </a:lnTo>
                    <a:lnTo>
                      <a:pt x="236" y="1660"/>
                    </a:lnTo>
                    <a:lnTo>
                      <a:pt x="236" y="1658"/>
                    </a:lnTo>
                    <a:lnTo>
                      <a:pt x="234" y="1658"/>
                    </a:lnTo>
                    <a:lnTo>
                      <a:pt x="234" y="1657"/>
                    </a:lnTo>
                    <a:lnTo>
                      <a:pt x="234" y="1655"/>
                    </a:lnTo>
                    <a:lnTo>
                      <a:pt x="232" y="1655"/>
                    </a:lnTo>
                    <a:lnTo>
                      <a:pt x="232" y="1653"/>
                    </a:lnTo>
                    <a:lnTo>
                      <a:pt x="230" y="1651"/>
                    </a:lnTo>
                    <a:lnTo>
                      <a:pt x="214" y="1651"/>
                    </a:lnTo>
                    <a:lnTo>
                      <a:pt x="172" y="1651"/>
                    </a:lnTo>
                    <a:lnTo>
                      <a:pt x="130" y="1648"/>
                    </a:lnTo>
                    <a:lnTo>
                      <a:pt x="89" y="1642"/>
                    </a:lnTo>
                    <a:lnTo>
                      <a:pt x="48" y="1635"/>
                    </a:lnTo>
                    <a:lnTo>
                      <a:pt x="9" y="1626"/>
                    </a:lnTo>
                    <a:lnTo>
                      <a:pt x="0" y="1623"/>
                    </a:lnTo>
                    <a:lnTo>
                      <a:pt x="0" y="1624"/>
                    </a:lnTo>
                    <a:lnTo>
                      <a:pt x="0" y="1626"/>
                    </a:lnTo>
                    <a:lnTo>
                      <a:pt x="2" y="1628"/>
                    </a:lnTo>
                    <a:lnTo>
                      <a:pt x="2" y="1630"/>
                    </a:lnTo>
                    <a:lnTo>
                      <a:pt x="2" y="1632"/>
                    </a:lnTo>
                    <a:lnTo>
                      <a:pt x="2" y="1633"/>
                    </a:lnTo>
                    <a:close/>
                  </a:path>
                </a:pathLst>
              </a:custGeom>
              <a:solidFill>
                <a:srgbClr val="44B4FF"/>
              </a:solidFill>
              <a:ln w="9525">
                <a:noFill/>
                <a:round/>
                <a:headEnd/>
                <a:tailEnd/>
              </a:ln>
            </p:spPr>
            <p:txBody>
              <a:bodyPr/>
              <a:lstStyle/>
              <a:p>
                <a:endParaRPr lang="en-US"/>
              </a:p>
            </p:txBody>
          </p:sp>
          <p:sp>
            <p:nvSpPr>
              <p:cNvPr id="30307" name="Freeform 884"/>
              <p:cNvSpPr>
                <a:spLocks noEditPoints="1"/>
              </p:cNvSpPr>
              <p:nvPr/>
            </p:nvSpPr>
            <p:spPr bwMode="auto">
              <a:xfrm>
                <a:off x="2272" y="1269"/>
                <a:ext cx="334" cy="1654"/>
              </a:xfrm>
              <a:custGeom>
                <a:avLst/>
                <a:gdLst>
                  <a:gd name="T0" fmla="*/ 334 w 334"/>
                  <a:gd name="T1" fmla="*/ 9 h 1654"/>
                  <a:gd name="T2" fmla="*/ 300 w 334"/>
                  <a:gd name="T3" fmla="*/ 4 h 1654"/>
                  <a:gd name="T4" fmla="*/ 259 w 334"/>
                  <a:gd name="T5" fmla="*/ 2 h 1654"/>
                  <a:gd name="T6" fmla="*/ 232 w 334"/>
                  <a:gd name="T7" fmla="*/ 0 h 1654"/>
                  <a:gd name="T8" fmla="*/ 232 w 334"/>
                  <a:gd name="T9" fmla="*/ 2 h 1654"/>
                  <a:gd name="T10" fmla="*/ 232 w 334"/>
                  <a:gd name="T11" fmla="*/ 2 h 1654"/>
                  <a:gd name="T12" fmla="*/ 231 w 334"/>
                  <a:gd name="T13" fmla="*/ 4 h 1654"/>
                  <a:gd name="T14" fmla="*/ 231 w 334"/>
                  <a:gd name="T15" fmla="*/ 6 h 1654"/>
                  <a:gd name="T16" fmla="*/ 231 w 334"/>
                  <a:gd name="T17" fmla="*/ 6 h 1654"/>
                  <a:gd name="T18" fmla="*/ 229 w 334"/>
                  <a:gd name="T19" fmla="*/ 8 h 1654"/>
                  <a:gd name="T20" fmla="*/ 229 w 334"/>
                  <a:gd name="T21" fmla="*/ 8 h 1654"/>
                  <a:gd name="T22" fmla="*/ 229 w 334"/>
                  <a:gd name="T23" fmla="*/ 9 h 1654"/>
                  <a:gd name="T24" fmla="*/ 259 w 334"/>
                  <a:gd name="T25" fmla="*/ 9 h 1654"/>
                  <a:gd name="T26" fmla="*/ 300 w 334"/>
                  <a:gd name="T27" fmla="*/ 13 h 1654"/>
                  <a:gd name="T28" fmla="*/ 331 w 334"/>
                  <a:gd name="T29" fmla="*/ 17 h 1654"/>
                  <a:gd name="T30" fmla="*/ 331 w 334"/>
                  <a:gd name="T31" fmla="*/ 17 h 1654"/>
                  <a:gd name="T32" fmla="*/ 333 w 334"/>
                  <a:gd name="T33" fmla="*/ 15 h 1654"/>
                  <a:gd name="T34" fmla="*/ 333 w 334"/>
                  <a:gd name="T35" fmla="*/ 15 h 1654"/>
                  <a:gd name="T36" fmla="*/ 333 w 334"/>
                  <a:gd name="T37" fmla="*/ 13 h 1654"/>
                  <a:gd name="T38" fmla="*/ 333 w 334"/>
                  <a:gd name="T39" fmla="*/ 11 h 1654"/>
                  <a:gd name="T40" fmla="*/ 334 w 334"/>
                  <a:gd name="T41" fmla="*/ 11 h 1654"/>
                  <a:gd name="T42" fmla="*/ 334 w 334"/>
                  <a:gd name="T43" fmla="*/ 9 h 1654"/>
                  <a:gd name="T44" fmla="*/ 334 w 334"/>
                  <a:gd name="T45" fmla="*/ 9 h 1654"/>
                  <a:gd name="T46" fmla="*/ 4 w 334"/>
                  <a:gd name="T47" fmla="*/ 1625 h 1654"/>
                  <a:gd name="T48" fmla="*/ 11 w 334"/>
                  <a:gd name="T49" fmla="*/ 1627 h 1654"/>
                  <a:gd name="T50" fmla="*/ 50 w 334"/>
                  <a:gd name="T51" fmla="*/ 1636 h 1654"/>
                  <a:gd name="T52" fmla="*/ 91 w 334"/>
                  <a:gd name="T53" fmla="*/ 1643 h 1654"/>
                  <a:gd name="T54" fmla="*/ 132 w 334"/>
                  <a:gd name="T55" fmla="*/ 1648 h 1654"/>
                  <a:gd name="T56" fmla="*/ 174 w 334"/>
                  <a:gd name="T57" fmla="*/ 1652 h 1654"/>
                  <a:gd name="T58" fmla="*/ 216 w 334"/>
                  <a:gd name="T59" fmla="*/ 1654 h 1654"/>
                  <a:gd name="T60" fmla="*/ 236 w 334"/>
                  <a:gd name="T61" fmla="*/ 1652 h 1654"/>
                  <a:gd name="T62" fmla="*/ 234 w 334"/>
                  <a:gd name="T63" fmla="*/ 1652 h 1654"/>
                  <a:gd name="T64" fmla="*/ 234 w 334"/>
                  <a:gd name="T65" fmla="*/ 1650 h 1654"/>
                  <a:gd name="T66" fmla="*/ 234 w 334"/>
                  <a:gd name="T67" fmla="*/ 1650 h 1654"/>
                  <a:gd name="T68" fmla="*/ 232 w 334"/>
                  <a:gd name="T69" fmla="*/ 1648 h 1654"/>
                  <a:gd name="T70" fmla="*/ 232 w 334"/>
                  <a:gd name="T71" fmla="*/ 1646 h 1654"/>
                  <a:gd name="T72" fmla="*/ 232 w 334"/>
                  <a:gd name="T73" fmla="*/ 1646 h 1654"/>
                  <a:gd name="T74" fmla="*/ 231 w 334"/>
                  <a:gd name="T75" fmla="*/ 1645 h 1654"/>
                  <a:gd name="T76" fmla="*/ 231 w 334"/>
                  <a:gd name="T77" fmla="*/ 1645 h 1654"/>
                  <a:gd name="T78" fmla="*/ 216 w 334"/>
                  <a:gd name="T79" fmla="*/ 1645 h 1654"/>
                  <a:gd name="T80" fmla="*/ 175 w 334"/>
                  <a:gd name="T81" fmla="*/ 1643 h 1654"/>
                  <a:gd name="T82" fmla="*/ 132 w 334"/>
                  <a:gd name="T83" fmla="*/ 1639 h 1654"/>
                  <a:gd name="T84" fmla="*/ 91 w 334"/>
                  <a:gd name="T85" fmla="*/ 1636 h 1654"/>
                  <a:gd name="T86" fmla="*/ 52 w 334"/>
                  <a:gd name="T87" fmla="*/ 1629 h 1654"/>
                  <a:gd name="T88" fmla="*/ 13 w 334"/>
                  <a:gd name="T89" fmla="*/ 1618 h 1654"/>
                  <a:gd name="T90" fmla="*/ 0 w 334"/>
                  <a:gd name="T91" fmla="*/ 1616 h 1654"/>
                  <a:gd name="T92" fmla="*/ 0 w 334"/>
                  <a:gd name="T93" fmla="*/ 1616 h 1654"/>
                  <a:gd name="T94" fmla="*/ 2 w 334"/>
                  <a:gd name="T95" fmla="*/ 1618 h 1654"/>
                  <a:gd name="T96" fmla="*/ 2 w 334"/>
                  <a:gd name="T97" fmla="*/ 1620 h 1654"/>
                  <a:gd name="T98" fmla="*/ 2 w 334"/>
                  <a:gd name="T99" fmla="*/ 1620 h 1654"/>
                  <a:gd name="T100" fmla="*/ 2 w 334"/>
                  <a:gd name="T101" fmla="*/ 1621 h 1654"/>
                  <a:gd name="T102" fmla="*/ 2 w 334"/>
                  <a:gd name="T103" fmla="*/ 1623 h 1654"/>
                  <a:gd name="T104" fmla="*/ 2 w 334"/>
                  <a:gd name="T105" fmla="*/ 1623 h 1654"/>
                  <a:gd name="T106" fmla="*/ 4 w 334"/>
                  <a:gd name="T107" fmla="*/ 1625 h 16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34"/>
                  <a:gd name="T163" fmla="*/ 0 h 1654"/>
                  <a:gd name="T164" fmla="*/ 334 w 334"/>
                  <a:gd name="T165" fmla="*/ 1654 h 165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34" h="1654">
                    <a:moveTo>
                      <a:pt x="334" y="9"/>
                    </a:moveTo>
                    <a:lnTo>
                      <a:pt x="300" y="4"/>
                    </a:lnTo>
                    <a:lnTo>
                      <a:pt x="259" y="2"/>
                    </a:lnTo>
                    <a:lnTo>
                      <a:pt x="232" y="0"/>
                    </a:lnTo>
                    <a:lnTo>
                      <a:pt x="232" y="2"/>
                    </a:lnTo>
                    <a:lnTo>
                      <a:pt x="231" y="4"/>
                    </a:lnTo>
                    <a:lnTo>
                      <a:pt x="231" y="6"/>
                    </a:lnTo>
                    <a:lnTo>
                      <a:pt x="229" y="8"/>
                    </a:lnTo>
                    <a:lnTo>
                      <a:pt x="229" y="9"/>
                    </a:lnTo>
                    <a:lnTo>
                      <a:pt x="259" y="9"/>
                    </a:lnTo>
                    <a:lnTo>
                      <a:pt x="300" y="13"/>
                    </a:lnTo>
                    <a:lnTo>
                      <a:pt x="331" y="17"/>
                    </a:lnTo>
                    <a:lnTo>
                      <a:pt x="333" y="15"/>
                    </a:lnTo>
                    <a:lnTo>
                      <a:pt x="333" y="13"/>
                    </a:lnTo>
                    <a:lnTo>
                      <a:pt x="333" y="11"/>
                    </a:lnTo>
                    <a:lnTo>
                      <a:pt x="334" y="11"/>
                    </a:lnTo>
                    <a:lnTo>
                      <a:pt x="334" y="9"/>
                    </a:lnTo>
                    <a:close/>
                    <a:moveTo>
                      <a:pt x="4" y="1625"/>
                    </a:moveTo>
                    <a:lnTo>
                      <a:pt x="11" y="1627"/>
                    </a:lnTo>
                    <a:lnTo>
                      <a:pt x="50" y="1636"/>
                    </a:lnTo>
                    <a:lnTo>
                      <a:pt x="91" y="1643"/>
                    </a:lnTo>
                    <a:lnTo>
                      <a:pt x="132" y="1648"/>
                    </a:lnTo>
                    <a:lnTo>
                      <a:pt x="174" y="1652"/>
                    </a:lnTo>
                    <a:lnTo>
                      <a:pt x="216" y="1654"/>
                    </a:lnTo>
                    <a:lnTo>
                      <a:pt x="236" y="1652"/>
                    </a:lnTo>
                    <a:lnTo>
                      <a:pt x="234" y="1652"/>
                    </a:lnTo>
                    <a:lnTo>
                      <a:pt x="234" y="1650"/>
                    </a:lnTo>
                    <a:lnTo>
                      <a:pt x="232" y="1648"/>
                    </a:lnTo>
                    <a:lnTo>
                      <a:pt x="232" y="1646"/>
                    </a:lnTo>
                    <a:lnTo>
                      <a:pt x="231" y="1645"/>
                    </a:lnTo>
                    <a:lnTo>
                      <a:pt x="216" y="1645"/>
                    </a:lnTo>
                    <a:lnTo>
                      <a:pt x="175" y="1643"/>
                    </a:lnTo>
                    <a:lnTo>
                      <a:pt x="132" y="1639"/>
                    </a:lnTo>
                    <a:lnTo>
                      <a:pt x="91" y="1636"/>
                    </a:lnTo>
                    <a:lnTo>
                      <a:pt x="52" y="1629"/>
                    </a:lnTo>
                    <a:lnTo>
                      <a:pt x="13" y="1618"/>
                    </a:lnTo>
                    <a:lnTo>
                      <a:pt x="0" y="1616"/>
                    </a:lnTo>
                    <a:lnTo>
                      <a:pt x="2" y="1618"/>
                    </a:lnTo>
                    <a:lnTo>
                      <a:pt x="2" y="1620"/>
                    </a:lnTo>
                    <a:lnTo>
                      <a:pt x="2" y="1621"/>
                    </a:lnTo>
                    <a:lnTo>
                      <a:pt x="2" y="1623"/>
                    </a:lnTo>
                    <a:lnTo>
                      <a:pt x="4" y="1625"/>
                    </a:lnTo>
                    <a:close/>
                  </a:path>
                </a:pathLst>
              </a:custGeom>
              <a:solidFill>
                <a:srgbClr val="45B4FF"/>
              </a:solidFill>
              <a:ln w="9525">
                <a:noFill/>
                <a:round/>
                <a:headEnd/>
                <a:tailEnd/>
              </a:ln>
            </p:spPr>
            <p:txBody>
              <a:bodyPr/>
              <a:lstStyle/>
              <a:p>
                <a:endParaRPr lang="en-US"/>
              </a:p>
            </p:txBody>
          </p:sp>
          <p:sp>
            <p:nvSpPr>
              <p:cNvPr id="30308" name="Freeform 885"/>
              <p:cNvSpPr>
                <a:spLocks noEditPoints="1"/>
              </p:cNvSpPr>
              <p:nvPr/>
            </p:nvSpPr>
            <p:spPr bwMode="auto">
              <a:xfrm>
                <a:off x="2270" y="1275"/>
                <a:ext cx="335" cy="1642"/>
              </a:xfrm>
              <a:custGeom>
                <a:avLst/>
                <a:gdLst>
                  <a:gd name="T0" fmla="*/ 335 w 335"/>
                  <a:gd name="T1" fmla="*/ 7 h 1642"/>
                  <a:gd name="T2" fmla="*/ 302 w 335"/>
                  <a:gd name="T3" fmla="*/ 3 h 1642"/>
                  <a:gd name="T4" fmla="*/ 261 w 335"/>
                  <a:gd name="T5" fmla="*/ 0 h 1642"/>
                  <a:gd name="T6" fmla="*/ 233 w 335"/>
                  <a:gd name="T7" fmla="*/ 0 h 1642"/>
                  <a:gd name="T8" fmla="*/ 233 w 335"/>
                  <a:gd name="T9" fmla="*/ 0 h 1642"/>
                  <a:gd name="T10" fmla="*/ 231 w 335"/>
                  <a:gd name="T11" fmla="*/ 2 h 1642"/>
                  <a:gd name="T12" fmla="*/ 231 w 335"/>
                  <a:gd name="T13" fmla="*/ 2 h 1642"/>
                  <a:gd name="T14" fmla="*/ 231 w 335"/>
                  <a:gd name="T15" fmla="*/ 3 h 1642"/>
                  <a:gd name="T16" fmla="*/ 229 w 335"/>
                  <a:gd name="T17" fmla="*/ 5 h 1642"/>
                  <a:gd name="T18" fmla="*/ 229 w 335"/>
                  <a:gd name="T19" fmla="*/ 5 h 1642"/>
                  <a:gd name="T20" fmla="*/ 229 w 335"/>
                  <a:gd name="T21" fmla="*/ 7 h 1642"/>
                  <a:gd name="T22" fmla="*/ 227 w 335"/>
                  <a:gd name="T23" fmla="*/ 7 h 1642"/>
                  <a:gd name="T24" fmla="*/ 261 w 335"/>
                  <a:gd name="T25" fmla="*/ 9 h 1642"/>
                  <a:gd name="T26" fmla="*/ 302 w 335"/>
                  <a:gd name="T27" fmla="*/ 12 h 1642"/>
                  <a:gd name="T28" fmla="*/ 331 w 335"/>
                  <a:gd name="T29" fmla="*/ 16 h 1642"/>
                  <a:gd name="T30" fmla="*/ 331 w 335"/>
                  <a:gd name="T31" fmla="*/ 14 h 1642"/>
                  <a:gd name="T32" fmla="*/ 331 w 335"/>
                  <a:gd name="T33" fmla="*/ 14 h 1642"/>
                  <a:gd name="T34" fmla="*/ 333 w 335"/>
                  <a:gd name="T35" fmla="*/ 12 h 1642"/>
                  <a:gd name="T36" fmla="*/ 333 w 335"/>
                  <a:gd name="T37" fmla="*/ 11 h 1642"/>
                  <a:gd name="T38" fmla="*/ 333 w 335"/>
                  <a:gd name="T39" fmla="*/ 11 h 1642"/>
                  <a:gd name="T40" fmla="*/ 335 w 335"/>
                  <a:gd name="T41" fmla="*/ 9 h 1642"/>
                  <a:gd name="T42" fmla="*/ 335 w 335"/>
                  <a:gd name="T43" fmla="*/ 9 h 1642"/>
                  <a:gd name="T44" fmla="*/ 335 w 335"/>
                  <a:gd name="T45" fmla="*/ 7 h 1642"/>
                  <a:gd name="T46" fmla="*/ 4 w 335"/>
                  <a:gd name="T47" fmla="*/ 1614 h 1642"/>
                  <a:gd name="T48" fmla="*/ 13 w 335"/>
                  <a:gd name="T49" fmla="*/ 1617 h 1642"/>
                  <a:gd name="T50" fmla="*/ 52 w 335"/>
                  <a:gd name="T51" fmla="*/ 1626 h 1642"/>
                  <a:gd name="T52" fmla="*/ 93 w 335"/>
                  <a:gd name="T53" fmla="*/ 1633 h 1642"/>
                  <a:gd name="T54" fmla="*/ 134 w 335"/>
                  <a:gd name="T55" fmla="*/ 1639 h 1642"/>
                  <a:gd name="T56" fmla="*/ 176 w 335"/>
                  <a:gd name="T57" fmla="*/ 1642 h 1642"/>
                  <a:gd name="T58" fmla="*/ 218 w 335"/>
                  <a:gd name="T59" fmla="*/ 1642 h 1642"/>
                  <a:gd name="T60" fmla="*/ 234 w 335"/>
                  <a:gd name="T61" fmla="*/ 1642 h 1642"/>
                  <a:gd name="T62" fmla="*/ 234 w 335"/>
                  <a:gd name="T63" fmla="*/ 1640 h 1642"/>
                  <a:gd name="T64" fmla="*/ 234 w 335"/>
                  <a:gd name="T65" fmla="*/ 1640 h 1642"/>
                  <a:gd name="T66" fmla="*/ 233 w 335"/>
                  <a:gd name="T67" fmla="*/ 1639 h 1642"/>
                  <a:gd name="T68" fmla="*/ 233 w 335"/>
                  <a:gd name="T69" fmla="*/ 1639 h 1642"/>
                  <a:gd name="T70" fmla="*/ 231 w 335"/>
                  <a:gd name="T71" fmla="*/ 1637 h 1642"/>
                  <a:gd name="T72" fmla="*/ 231 w 335"/>
                  <a:gd name="T73" fmla="*/ 1635 h 1642"/>
                  <a:gd name="T74" fmla="*/ 231 w 335"/>
                  <a:gd name="T75" fmla="*/ 1635 h 1642"/>
                  <a:gd name="T76" fmla="*/ 229 w 335"/>
                  <a:gd name="T77" fmla="*/ 1633 h 1642"/>
                  <a:gd name="T78" fmla="*/ 218 w 335"/>
                  <a:gd name="T79" fmla="*/ 1633 h 1642"/>
                  <a:gd name="T80" fmla="*/ 177 w 335"/>
                  <a:gd name="T81" fmla="*/ 1633 h 1642"/>
                  <a:gd name="T82" fmla="*/ 136 w 335"/>
                  <a:gd name="T83" fmla="*/ 1630 h 1642"/>
                  <a:gd name="T84" fmla="*/ 95 w 335"/>
                  <a:gd name="T85" fmla="*/ 1624 h 1642"/>
                  <a:gd name="T86" fmla="*/ 54 w 335"/>
                  <a:gd name="T87" fmla="*/ 1617 h 1642"/>
                  <a:gd name="T88" fmla="*/ 15 w 335"/>
                  <a:gd name="T89" fmla="*/ 1608 h 1642"/>
                  <a:gd name="T90" fmla="*/ 0 w 335"/>
                  <a:gd name="T91" fmla="*/ 1605 h 1642"/>
                  <a:gd name="T92" fmla="*/ 2 w 335"/>
                  <a:gd name="T93" fmla="*/ 1605 h 1642"/>
                  <a:gd name="T94" fmla="*/ 2 w 335"/>
                  <a:gd name="T95" fmla="*/ 1606 h 1642"/>
                  <a:gd name="T96" fmla="*/ 2 w 335"/>
                  <a:gd name="T97" fmla="*/ 1608 h 1642"/>
                  <a:gd name="T98" fmla="*/ 2 w 335"/>
                  <a:gd name="T99" fmla="*/ 1610 h 1642"/>
                  <a:gd name="T100" fmla="*/ 2 w 335"/>
                  <a:gd name="T101" fmla="*/ 1610 h 1642"/>
                  <a:gd name="T102" fmla="*/ 4 w 335"/>
                  <a:gd name="T103" fmla="*/ 1612 h 1642"/>
                  <a:gd name="T104" fmla="*/ 4 w 335"/>
                  <a:gd name="T105" fmla="*/ 1614 h 1642"/>
                  <a:gd name="T106" fmla="*/ 4 w 335"/>
                  <a:gd name="T107" fmla="*/ 1614 h 164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35"/>
                  <a:gd name="T163" fmla="*/ 0 h 1642"/>
                  <a:gd name="T164" fmla="*/ 335 w 335"/>
                  <a:gd name="T165" fmla="*/ 1642 h 164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35" h="1642">
                    <a:moveTo>
                      <a:pt x="335" y="7"/>
                    </a:moveTo>
                    <a:lnTo>
                      <a:pt x="302" y="3"/>
                    </a:lnTo>
                    <a:lnTo>
                      <a:pt x="261" y="0"/>
                    </a:lnTo>
                    <a:lnTo>
                      <a:pt x="233" y="0"/>
                    </a:lnTo>
                    <a:lnTo>
                      <a:pt x="231" y="2"/>
                    </a:lnTo>
                    <a:lnTo>
                      <a:pt x="231" y="3"/>
                    </a:lnTo>
                    <a:lnTo>
                      <a:pt x="229" y="5"/>
                    </a:lnTo>
                    <a:lnTo>
                      <a:pt x="229" y="7"/>
                    </a:lnTo>
                    <a:lnTo>
                      <a:pt x="227" y="7"/>
                    </a:lnTo>
                    <a:lnTo>
                      <a:pt x="261" y="9"/>
                    </a:lnTo>
                    <a:lnTo>
                      <a:pt x="302" y="12"/>
                    </a:lnTo>
                    <a:lnTo>
                      <a:pt x="331" y="16"/>
                    </a:lnTo>
                    <a:lnTo>
                      <a:pt x="331" y="14"/>
                    </a:lnTo>
                    <a:lnTo>
                      <a:pt x="333" y="12"/>
                    </a:lnTo>
                    <a:lnTo>
                      <a:pt x="333" y="11"/>
                    </a:lnTo>
                    <a:lnTo>
                      <a:pt x="335" y="9"/>
                    </a:lnTo>
                    <a:lnTo>
                      <a:pt x="335" y="7"/>
                    </a:lnTo>
                    <a:close/>
                    <a:moveTo>
                      <a:pt x="4" y="1614"/>
                    </a:moveTo>
                    <a:lnTo>
                      <a:pt x="13" y="1617"/>
                    </a:lnTo>
                    <a:lnTo>
                      <a:pt x="52" y="1626"/>
                    </a:lnTo>
                    <a:lnTo>
                      <a:pt x="93" y="1633"/>
                    </a:lnTo>
                    <a:lnTo>
                      <a:pt x="134" y="1639"/>
                    </a:lnTo>
                    <a:lnTo>
                      <a:pt x="176" y="1642"/>
                    </a:lnTo>
                    <a:lnTo>
                      <a:pt x="218" y="1642"/>
                    </a:lnTo>
                    <a:lnTo>
                      <a:pt x="234" y="1642"/>
                    </a:lnTo>
                    <a:lnTo>
                      <a:pt x="234" y="1640"/>
                    </a:lnTo>
                    <a:lnTo>
                      <a:pt x="233" y="1639"/>
                    </a:lnTo>
                    <a:lnTo>
                      <a:pt x="231" y="1637"/>
                    </a:lnTo>
                    <a:lnTo>
                      <a:pt x="231" y="1635"/>
                    </a:lnTo>
                    <a:lnTo>
                      <a:pt x="229" y="1633"/>
                    </a:lnTo>
                    <a:lnTo>
                      <a:pt x="218" y="1633"/>
                    </a:lnTo>
                    <a:lnTo>
                      <a:pt x="177" y="1633"/>
                    </a:lnTo>
                    <a:lnTo>
                      <a:pt x="136" y="1630"/>
                    </a:lnTo>
                    <a:lnTo>
                      <a:pt x="95" y="1624"/>
                    </a:lnTo>
                    <a:lnTo>
                      <a:pt x="54" y="1617"/>
                    </a:lnTo>
                    <a:lnTo>
                      <a:pt x="15" y="1608"/>
                    </a:lnTo>
                    <a:lnTo>
                      <a:pt x="0" y="1605"/>
                    </a:lnTo>
                    <a:lnTo>
                      <a:pt x="2" y="1605"/>
                    </a:lnTo>
                    <a:lnTo>
                      <a:pt x="2" y="1606"/>
                    </a:lnTo>
                    <a:lnTo>
                      <a:pt x="2" y="1608"/>
                    </a:lnTo>
                    <a:lnTo>
                      <a:pt x="2" y="1610"/>
                    </a:lnTo>
                    <a:lnTo>
                      <a:pt x="4" y="1612"/>
                    </a:lnTo>
                    <a:lnTo>
                      <a:pt x="4" y="1614"/>
                    </a:lnTo>
                    <a:close/>
                  </a:path>
                </a:pathLst>
              </a:custGeom>
              <a:solidFill>
                <a:srgbClr val="46B5FF"/>
              </a:solidFill>
              <a:ln w="9525">
                <a:noFill/>
                <a:round/>
                <a:headEnd/>
                <a:tailEnd/>
              </a:ln>
            </p:spPr>
            <p:txBody>
              <a:bodyPr/>
              <a:lstStyle/>
              <a:p>
                <a:endParaRPr lang="en-US"/>
              </a:p>
            </p:txBody>
          </p:sp>
          <p:sp>
            <p:nvSpPr>
              <p:cNvPr id="30309" name="Freeform 886"/>
              <p:cNvSpPr>
                <a:spLocks noEditPoints="1"/>
              </p:cNvSpPr>
              <p:nvPr/>
            </p:nvSpPr>
            <p:spPr bwMode="auto">
              <a:xfrm>
                <a:off x="2270" y="1278"/>
                <a:ext cx="333" cy="1636"/>
              </a:xfrm>
              <a:custGeom>
                <a:avLst/>
                <a:gdLst>
                  <a:gd name="T0" fmla="*/ 333 w 333"/>
                  <a:gd name="T1" fmla="*/ 8 h 1636"/>
                  <a:gd name="T2" fmla="*/ 302 w 333"/>
                  <a:gd name="T3" fmla="*/ 4 h 1636"/>
                  <a:gd name="T4" fmla="*/ 261 w 333"/>
                  <a:gd name="T5" fmla="*/ 0 h 1636"/>
                  <a:gd name="T6" fmla="*/ 231 w 333"/>
                  <a:gd name="T7" fmla="*/ 0 h 1636"/>
                  <a:gd name="T8" fmla="*/ 229 w 333"/>
                  <a:gd name="T9" fmla="*/ 2 h 1636"/>
                  <a:gd name="T10" fmla="*/ 229 w 333"/>
                  <a:gd name="T11" fmla="*/ 2 h 1636"/>
                  <a:gd name="T12" fmla="*/ 229 w 333"/>
                  <a:gd name="T13" fmla="*/ 4 h 1636"/>
                  <a:gd name="T14" fmla="*/ 227 w 333"/>
                  <a:gd name="T15" fmla="*/ 4 h 1636"/>
                  <a:gd name="T16" fmla="*/ 227 w 333"/>
                  <a:gd name="T17" fmla="*/ 6 h 1636"/>
                  <a:gd name="T18" fmla="*/ 227 w 333"/>
                  <a:gd name="T19" fmla="*/ 8 h 1636"/>
                  <a:gd name="T20" fmla="*/ 226 w 333"/>
                  <a:gd name="T21" fmla="*/ 8 h 1636"/>
                  <a:gd name="T22" fmla="*/ 226 w 333"/>
                  <a:gd name="T23" fmla="*/ 9 h 1636"/>
                  <a:gd name="T24" fmla="*/ 260 w 333"/>
                  <a:gd name="T25" fmla="*/ 9 h 1636"/>
                  <a:gd name="T26" fmla="*/ 301 w 333"/>
                  <a:gd name="T27" fmla="*/ 13 h 1636"/>
                  <a:gd name="T28" fmla="*/ 329 w 333"/>
                  <a:gd name="T29" fmla="*/ 16 h 1636"/>
                  <a:gd name="T30" fmla="*/ 329 w 333"/>
                  <a:gd name="T31" fmla="*/ 16 h 1636"/>
                  <a:gd name="T32" fmla="*/ 329 w 333"/>
                  <a:gd name="T33" fmla="*/ 15 h 1636"/>
                  <a:gd name="T34" fmla="*/ 331 w 333"/>
                  <a:gd name="T35" fmla="*/ 13 h 1636"/>
                  <a:gd name="T36" fmla="*/ 331 w 333"/>
                  <a:gd name="T37" fmla="*/ 13 h 1636"/>
                  <a:gd name="T38" fmla="*/ 331 w 333"/>
                  <a:gd name="T39" fmla="*/ 11 h 1636"/>
                  <a:gd name="T40" fmla="*/ 331 w 333"/>
                  <a:gd name="T41" fmla="*/ 11 h 1636"/>
                  <a:gd name="T42" fmla="*/ 333 w 333"/>
                  <a:gd name="T43" fmla="*/ 9 h 1636"/>
                  <a:gd name="T44" fmla="*/ 333 w 333"/>
                  <a:gd name="T45" fmla="*/ 8 h 1636"/>
                  <a:gd name="T46" fmla="*/ 2 w 333"/>
                  <a:gd name="T47" fmla="*/ 1607 h 1636"/>
                  <a:gd name="T48" fmla="*/ 15 w 333"/>
                  <a:gd name="T49" fmla="*/ 1609 h 1636"/>
                  <a:gd name="T50" fmla="*/ 54 w 333"/>
                  <a:gd name="T51" fmla="*/ 1620 h 1636"/>
                  <a:gd name="T52" fmla="*/ 93 w 333"/>
                  <a:gd name="T53" fmla="*/ 1627 h 1636"/>
                  <a:gd name="T54" fmla="*/ 134 w 333"/>
                  <a:gd name="T55" fmla="*/ 1630 h 1636"/>
                  <a:gd name="T56" fmla="*/ 177 w 333"/>
                  <a:gd name="T57" fmla="*/ 1634 h 1636"/>
                  <a:gd name="T58" fmla="*/ 218 w 333"/>
                  <a:gd name="T59" fmla="*/ 1636 h 1636"/>
                  <a:gd name="T60" fmla="*/ 233 w 333"/>
                  <a:gd name="T61" fmla="*/ 1636 h 1636"/>
                  <a:gd name="T62" fmla="*/ 231 w 333"/>
                  <a:gd name="T63" fmla="*/ 1634 h 1636"/>
                  <a:gd name="T64" fmla="*/ 231 w 333"/>
                  <a:gd name="T65" fmla="*/ 1632 h 1636"/>
                  <a:gd name="T66" fmla="*/ 231 w 333"/>
                  <a:gd name="T67" fmla="*/ 1632 h 1636"/>
                  <a:gd name="T68" fmla="*/ 229 w 333"/>
                  <a:gd name="T69" fmla="*/ 1630 h 1636"/>
                  <a:gd name="T70" fmla="*/ 229 w 333"/>
                  <a:gd name="T71" fmla="*/ 1630 h 1636"/>
                  <a:gd name="T72" fmla="*/ 229 w 333"/>
                  <a:gd name="T73" fmla="*/ 1628 h 1636"/>
                  <a:gd name="T74" fmla="*/ 227 w 333"/>
                  <a:gd name="T75" fmla="*/ 1627 h 1636"/>
                  <a:gd name="T76" fmla="*/ 227 w 333"/>
                  <a:gd name="T77" fmla="*/ 1627 h 1636"/>
                  <a:gd name="T78" fmla="*/ 218 w 333"/>
                  <a:gd name="T79" fmla="*/ 1627 h 1636"/>
                  <a:gd name="T80" fmla="*/ 177 w 333"/>
                  <a:gd name="T81" fmla="*/ 1625 h 1636"/>
                  <a:gd name="T82" fmla="*/ 136 w 333"/>
                  <a:gd name="T83" fmla="*/ 1623 h 1636"/>
                  <a:gd name="T84" fmla="*/ 95 w 333"/>
                  <a:gd name="T85" fmla="*/ 1618 h 1636"/>
                  <a:gd name="T86" fmla="*/ 56 w 333"/>
                  <a:gd name="T87" fmla="*/ 1611 h 1636"/>
                  <a:gd name="T88" fmla="*/ 16 w 333"/>
                  <a:gd name="T89" fmla="*/ 1602 h 1636"/>
                  <a:gd name="T90" fmla="*/ 0 w 333"/>
                  <a:gd name="T91" fmla="*/ 1596 h 1636"/>
                  <a:gd name="T92" fmla="*/ 0 w 333"/>
                  <a:gd name="T93" fmla="*/ 1596 h 1636"/>
                  <a:gd name="T94" fmla="*/ 0 w 333"/>
                  <a:gd name="T95" fmla="*/ 1598 h 1636"/>
                  <a:gd name="T96" fmla="*/ 0 w 333"/>
                  <a:gd name="T97" fmla="*/ 1598 h 1636"/>
                  <a:gd name="T98" fmla="*/ 0 w 333"/>
                  <a:gd name="T99" fmla="*/ 1598 h 1636"/>
                  <a:gd name="T100" fmla="*/ 0 w 333"/>
                  <a:gd name="T101" fmla="*/ 1600 h 1636"/>
                  <a:gd name="T102" fmla="*/ 0 w 333"/>
                  <a:gd name="T103" fmla="*/ 1600 h 1636"/>
                  <a:gd name="T104" fmla="*/ 0 w 333"/>
                  <a:gd name="T105" fmla="*/ 1600 h 1636"/>
                  <a:gd name="T106" fmla="*/ 0 w 333"/>
                  <a:gd name="T107" fmla="*/ 1600 h 1636"/>
                  <a:gd name="T108" fmla="*/ 0 w 333"/>
                  <a:gd name="T109" fmla="*/ 1602 h 1636"/>
                  <a:gd name="T110" fmla="*/ 2 w 333"/>
                  <a:gd name="T111" fmla="*/ 1602 h 1636"/>
                  <a:gd name="T112" fmla="*/ 2 w 333"/>
                  <a:gd name="T113" fmla="*/ 1603 h 1636"/>
                  <a:gd name="T114" fmla="*/ 2 w 333"/>
                  <a:gd name="T115" fmla="*/ 1603 h 1636"/>
                  <a:gd name="T116" fmla="*/ 2 w 333"/>
                  <a:gd name="T117" fmla="*/ 1603 h 1636"/>
                  <a:gd name="T118" fmla="*/ 2 w 333"/>
                  <a:gd name="T119" fmla="*/ 1605 h 1636"/>
                  <a:gd name="T120" fmla="*/ 2 w 333"/>
                  <a:gd name="T121" fmla="*/ 1605 h 1636"/>
                  <a:gd name="T122" fmla="*/ 2 w 333"/>
                  <a:gd name="T123" fmla="*/ 1607 h 16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3"/>
                  <a:gd name="T187" fmla="*/ 0 h 1636"/>
                  <a:gd name="T188" fmla="*/ 333 w 333"/>
                  <a:gd name="T189" fmla="*/ 1636 h 163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3" h="1636">
                    <a:moveTo>
                      <a:pt x="333" y="8"/>
                    </a:moveTo>
                    <a:lnTo>
                      <a:pt x="302" y="4"/>
                    </a:lnTo>
                    <a:lnTo>
                      <a:pt x="261" y="0"/>
                    </a:lnTo>
                    <a:lnTo>
                      <a:pt x="231" y="0"/>
                    </a:lnTo>
                    <a:lnTo>
                      <a:pt x="229" y="2"/>
                    </a:lnTo>
                    <a:lnTo>
                      <a:pt x="229" y="4"/>
                    </a:lnTo>
                    <a:lnTo>
                      <a:pt x="227" y="4"/>
                    </a:lnTo>
                    <a:lnTo>
                      <a:pt x="227" y="6"/>
                    </a:lnTo>
                    <a:lnTo>
                      <a:pt x="227" y="8"/>
                    </a:lnTo>
                    <a:lnTo>
                      <a:pt x="226" y="8"/>
                    </a:lnTo>
                    <a:lnTo>
                      <a:pt x="226" y="9"/>
                    </a:lnTo>
                    <a:lnTo>
                      <a:pt x="260" y="9"/>
                    </a:lnTo>
                    <a:lnTo>
                      <a:pt x="301" y="13"/>
                    </a:lnTo>
                    <a:lnTo>
                      <a:pt x="329" y="16"/>
                    </a:lnTo>
                    <a:lnTo>
                      <a:pt x="329" y="15"/>
                    </a:lnTo>
                    <a:lnTo>
                      <a:pt x="331" y="13"/>
                    </a:lnTo>
                    <a:lnTo>
                      <a:pt x="331" y="11"/>
                    </a:lnTo>
                    <a:lnTo>
                      <a:pt x="333" y="9"/>
                    </a:lnTo>
                    <a:lnTo>
                      <a:pt x="333" y="8"/>
                    </a:lnTo>
                    <a:close/>
                    <a:moveTo>
                      <a:pt x="2" y="1607"/>
                    </a:moveTo>
                    <a:lnTo>
                      <a:pt x="15" y="1609"/>
                    </a:lnTo>
                    <a:lnTo>
                      <a:pt x="54" y="1620"/>
                    </a:lnTo>
                    <a:lnTo>
                      <a:pt x="93" y="1627"/>
                    </a:lnTo>
                    <a:lnTo>
                      <a:pt x="134" y="1630"/>
                    </a:lnTo>
                    <a:lnTo>
                      <a:pt x="177" y="1634"/>
                    </a:lnTo>
                    <a:lnTo>
                      <a:pt x="218" y="1636"/>
                    </a:lnTo>
                    <a:lnTo>
                      <a:pt x="233" y="1636"/>
                    </a:lnTo>
                    <a:lnTo>
                      <a:pt x="231" y="1634"/>
                    </a:lnTo>
                    <a:lnTo>
                      <a:pt x="231" y="1632"/>
                    </a:lnTo>
                    <a:lnTo>
                      <a:pt x="229" y="1630"/>
                    </a:lnTo>
                    <a:lnTo>
                      <a:pt x="229" y="1628"/>
                    </a:lnTo>
                    <a:lnTo>
                      <a:pt x="227" y="1627"/>
                    </a:lnTo>
                    <a:lnTo>
                      <a:pt x="218" y="1627"/>
                    </a:lnTo>
                    <a:lnTo>
                      <a:pt x="177" y="1625"/>
                    </a:lnTo>
                    <a:lnTo>
                      <a:pt x="136" y="1623"/>
                    </a:lnTo>
                    <a:lnTo>
                      <a:pt x="95" y="1618"/>
                    </a:lnTo>
                    <a:lnTo>
                      <a:pt x="56" y="1611"/>
                    </a:lnTo>
                    <a:lnTo>
                      <a:pt x="16" y="1602"/>
                    </a:lnTo>
                    <a:lnTo>
                      <a:pt x="0" y="1596"/>
                    </a:lnTo>
                    <a:lnTo>
                      <a:pt x="0" y="1598"/>
                    </a:lnTo>
                    <a:lnTo>
                      <a:pt x="0" y="1600"/>
                    </a:lnTo>
                    <a:lnTo>
                      <a:pt x="0" y="1602"/>
                    </a:lnTo>
                    <a:lnTo>
                      <a:pt x="2" y="1602"/>
                    </a:lnTo>
                    <a:lnTo>
                      <a:pt x="2" y="1603"/>
                    </a:lnTo>
                    <a:lnTo>
                      <a:pt x="2" y="1605"/>
                    </a:lnTo>
                    <a:lnTo>
                      <a:pt x="2" y="1607"/>
                    </a:lnTo>
                    <a:close/>
                  </a:path>
                </a:pathLst>
              </a:custGeom>
              <a:solidFill>
                <a:srgbClr val="47B5FF"/>
              </a:solidFill>
              <a:ln w="9525">
                <a:noFill/>
                <a:round/>
                <a:headEnd/>
                <a:tailEnd/>
              </a:ln>
            </p:spPr>
            <p:txBody>
              <a:bodyPr/>
              <a:lstStyle/>
              <a:p>
                <a:endParaRPr lang="en-US"/>
              </a:p>
            </p:txBody>
          </p:sp>
          <p:sp>
            <p:nvSpPr>
              <p:cNvPr id="30310" name="Freeform 887"/>
              <p:cNvSpPr>
                <a:spLocks noEditPoints="1"/>
              </p:cNvSpPr>
              <p:nvPr/>
            </p:nvSpPr>
            <p:spPr bwMode="auto">
              <a:xfrm>
                <a:off x="2269" y="1282"/>
                <a:ext cx="332" cy="1626"/>
              </a:xfrm>
              <a:custGeom>
                <a:avLst/>
                <a:gdLst>
                  <a:gd name="T0" fmla="*/ 332 w 332"/>
                  <a:gd name="T1" fmla="*/ 9 h 1626"/>
                  <a:gd name="T2" fmla="*/ 303 w 332"/>
                  <a:gd name="T3" fmla="*/ 5 h 1626"/>
                  <a:gd name="T4" fmla="*/ 262 w 332"/>
                  <a:gd name="T5" fmla="*/ 2 h 1626"/>
                  <a:gd name="T6" fmla="*/ 228 w 332"/>
                  <a:gd name="T7" fmla="*/ 0 h 1626"/>
                  <a:gd name="T8" fmla="*/ 228 w 332"/>
                  <a:gd name="T9" fmla="*/ 2 h 1626"/>
                  <a:gd name="T10" fmla="*/ 228 w 332"/>
                  <a:gd name="T11" fmla="*/ 4 h 1626"/>
                  <a:gd name="T12" fmla="*/ 227 w 332"/>
                  <a:gd name="T13" fmla="*/ 4 h 1626"/>
                  <a:gd name="T14" fmla="*/ 227 w 332"/>
                  <a:gd name="T15" fmla="*/ 5 h 1626"/>
                  <a:gd name="T16" fmla="*/ 227 w 332"/>
                  <a:gd name="T17" fmla="*/ 7 h 1626"/>
                  <a:gd name="T18" fmla="*/ 225 w 332"/>
                  <a:gd name="T19" fmla="*/ 7 h 1626"/>
                  <a:gd name="T20" fmla="*/ 225 w 332"/>
                  <a:gd name="T21" fmla="*/ 9 h 1626"/>
                  <a:gd name="T22" fmla="*/ 225 w 332"/>
                  <a:gd name="T23" fmla="*/ 9 h 1626"/>
                  <a:gd name="T24" fmla="*/ 261 w 332"/>
                  <a:gd name="T25" fmla="*/ 11 h 1626"/>
                  <a:gd name="T26" fmla="*/ 302 w 332"/>
                  <a:gd name="T27" fmla="*/ 14 h 1626"/>
                  <a:gd name="T28" fmla="*/ 328 w 332"/>
                  <a:gd name="T29" fmla="*/ 16 h 1626"/>
                  <a:gd name="T30" fmla="*/ 328 w 332"/>
                  <a:gd name="T31" fmla="*/ 16 h 1626"/>
                  <a:gd name="T32" fmla="*/ 328 w 332"/>
                  <a:gd name="T33" fmla="*/ 14 h 1626"/>
                  <a:gd name="T34" fmla="*/ 330 w 332"/>
                  <a:gd name="T35" fmla="*/ 14 h 1626"/>
                  <a:gd name="T36" fmla="*/ 330 w 332"/>
                  <a:gd name="T37" fmla="*/ 12 h 1626"/>
                  <a:gd name="T38" fmla="*/ 330 w 332"/>
                  <a:gd name="T39" fmla="*/ 12 h 1626"/>
                  <a:gd name="T40" fmla="*/ 330 w 332"/>
                  <a:gd name="T41" fmla="*/ 11 h 1626"/>
                  <a:gd name="T42" fmla="*/ 332 w 332"/>
                  <a:gd name="T43" fmla="*/ 9 h 1626"/>
                  <a:gd name="T44" fmla="*/ 332 w 332"/>
                  <a:gd name="T45" fmla="*/ 9 h 1626"/>
                  <a:gd name="T46" fmla="*/ 1 w 332"/>
                  <a:gd name="T47" fmla="*/ 1598 h 1626"/>
                  <a:gd name="T48" fmla="*/ 16 w 332"/>
                  <a:gd name="T49" fmla="*/ 1601 h 1626"/>
                  <a:gd name="T50" fmla="*/ 55 w 332"/>
                  <a:gd name="T51" fmla="*/ 1610 h 1626"/>
                  <a:gd name="T52" fmla="*/ 96 w 332"/>
                  <a:gd name="T53" fmla="*/ 1617 h 1626"/>
                  <a:gd name="T54" fmla="*/ 137 w 332"/>
                  <a:gd name="T55" fmla="*/ 1623 h 1626"/>
                  <a:gd name="T56" fmla="*/ 178 w 332"/>
                  <a:gd name="T57" fmla="*/ 1626 h 1626"/>
                  <a:gd name="T58" fmla="*/ 219 w 332"/>
                  <a:gd name="T59" fmla="*/ 1626 h 1626"/>
                  <a:gd name="T60" fmla="*/ 230 w 332"/>
                  <a:gd name="T61" fmla="*/ 1626 h 1626"/>
                  <a:gd name="T62" fmla="*/ 230 w 332"/>
                  <a:gd name="T63" fmla="*/ 1626 h 1626"/>
                  <a:gd name="T64" fmla="*/ 230 w 332"/>
                  <a:gd name="T65" fmla="*/ 1624 h 1626"/>
                  <a:gd name="T66" fmla="*/ 228 w 332"/>
                  <a:gd name="T67" fmla="*/ 1623 h 1626"/>
                  <a:gd name="T68" fmla="*/ 228 w 332"/>
                  <a:gd name="T69" fmla="*/ 1623 h 1626"/>
                  <a:gd name="T70" fmla="*/ 228 w 332"/>
                  <a:gd name="T71" fmla="*/ 1621 h 1626"/>
                  <a:gd name="T72" fmla="*/ 227 w 332"/>
                  <a:gd name="T73" fmla="*/ 1621 h 1626"/>
                  <a:gd name="T74" fmla="*/ 227 w 332"/>
                  <a:gd name="T75" fmla="*/ 1619 h 1626"/>
                  <a:gd name="T76" fmla="*/ 227 w 332"/>
                  <a:gd name="T77" fmla="*/ 1617 h 1626"/>
                  <a:gd name="T78" fmla="*/ 219 w 332"/>
                  <a:gd name="T79" fmla="*/ 1617 h 1626"/>
                  <a:gd name="T80" fmla="*/ 178 w 332"/>
                  <a:gd name="T81" fmla="*/ 1617 h 1626"/>
                  <a:gd name="T82" fmla="*/ 137 w 332"/>
                  <a:gd name="T83" fmla="*/ 1614 h 1626"/>
                  <a:gd name="T84" fmla="*/ 98 w 332"/>
                  <a:gd name="T85" fmla="*/ 1608 h 1626"/>
                  <a:gd name="T86" fmla="*/ 57 w 332"/>
                  <a:gd name="T87" fmla="*/ 1601 h 1626"/>
                  <a:gd name="T88" fmla="*/ 19 w 332"/>
                  <a:gd name="T89" fmla="*/ 1592 h 1626"/>
                  <a:gd name="T90" fmla="*/ 0 w 332"/>
                  <a:gd name="T91" fmla="*/ 1587 h 1626"/>
                  <a:gd name="T92" fmla="*/ 1 w 332"/>
                  <a:gd name="T93" fmla="*/ 1589 h 1626"/>
                  <a:gd name="T94" fmla="*/ 1 w 332"/>
                  <a:gd name="T95" fmla="*/ 1591 h 1626"/>
                  <a:gd name="T96" fmla="*/ 1 w 332"/>
                  <a:gd name="T97" fmla="*/ 1591 h 1626"/>
                  <a:gd name="T98" fmla="*/ 1 w 332"/>
                  <a:gd name="T99" fmla="*/ 1592 h 1626"/>
                  <a:gd name="T100" fmla="*/ 1 w 332"/>
                  <a:gd name="T101" fmla="*/ 1592 h 1626"/>
                  <a:gd name="T102" fmla="*/ 1 w 332"/>
                  <a:gd name="T103" fmla="*/ 1594 h 1626"/>
                  <a:gd name="T104" fmla="*/ 1 w 332"/>
                  <a:gd name="T105" fmla="*/ 1596 h 1626"/>
                  <a:gd name="T106" fmla="*/ 1 w 332"/>
                  <a:gd name="T107" fmla="*/ 1596 h 1626"/>
                  <a:gd name="T108" fmla="*/ 1 w 332"/>
                  <a:gd name="T109" fmla="*/ 1596 h 1626"/>
                  <a:gd name="T110" fmla="*/ 1 w 332"/>
                  <a:gd name="T111" fmla="*/ 1596 h 1626"/>
                  <a:gd name="T112" fmla="*/ 1 w 332"/>
                  <a:gd name="T113" fmla="*/ 1598 h 1626"/>
                  <a:gd name="T114" fmla="*/ 1 w 332"/>
                  <a:gd name="T115" fmla="*/ 1598 h 1626"/>
                  <a:gd name="T116" fmla="*/ 1 w 332"/>
                  <a:gd name="T117" fmla="*/ 1598 h 1626"/>
                  <a:gd name="T118" fmla="*/ 1 w 332"/>
                  <a:gd name="T119" fmla="*/ 1598 h 1626"/>
                  <a:gd name="T120" fmla="*/ 1 w 332"/>
                  <a:gd name="T121" fmla="*/ 1598 h 1626"/>
                  <a:gd name="T122" fmla="*/ 1 w 332"/>
                  <a:gd name="T123" fmla="*/ 1598 h 162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332"/>
                  <a:gd name="T187" fmla="*/ 0 h 1626"/>
                  <a:gd name="T188" fmla="*/ 332 w 332"/>
                  <a:gd name="T189" fmla="*/ 1626 h 162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332" h="1626">
                    <a:moveTo>
                      <a:pt x="332" y="9"/>
                    </a:moveTo>
                    <a:lnTo>
                      <a:pt x="303" y="5"/>
                    </a:lnTo>
                    <a:lnTo>
                      <a:pt x="262" y="2"/>
                    </a:lnTo>
                    <a:lnTo>
                      <a:pt x="228" y="0"/>
                    </a:lnTo>
                    <a:lnTo>
                      <a:pt x="228" y="2"/>
                    </a:lnTo>
                    <a:lnTo>
                      <a:pt x="228" y="4"/>
                    </a:lnTo>
                    <a:lnTo>
                      <a:pt x="227" y="4"/>
                    </a:lnTo>
                    <a:lnTo>
                      <a:pt x="227" y="5"/>
                    </a:lnTo>
                    <a:lnTo>
                      <a:pt x="227" y="7"/>
                    </a:lnTo>
                    <a:lnTo>
                      <a:pt x="225" y="7"/>
                    </a:lnTo>
                    <a:lnTo>
                      <a:pt x="225" y="9"/>
                    </a:lnTo>
                    <a:lnTo>
                      <a:pt x="261" y="11"/>
                    </a:lnTo>
                    <a:lnTo>
                      <a:pt x="302" y="14"/>
                    </a:lnTo>
                    <a:lnTo>
                      <a:pt x="328" y="16"/>
                    </a:lnTo>
                    <a:lnTo>
                      <a:pt x="328" y="14"/>
                    </a:lnTo>
                    <a:lnTo>
                      <a:pt x="330" y="14"/>
                    </a:lnTo>
                    <a:lnTo>
                      <a:pt x="330" y="12"/>
                    </a:lnTo>
                    <a:lnTo>
                      <a:pt x="330" y="11"/>
                    </a:lnTo>
                    <a:lnTo>
                      <a:pt x="332" y="9"/>
                    </a:lnTo>
                    <a:close/>
                    <a:moveTo>
                      <a:pt x="1" y="1598"/>
                    </a:moveTo>
                    <a:lnTo>
                      <a:pt x="16" y="1601"/>
                    </a:lnTo>
                    <a:lnTo>
                      <a:pt x="55" y="1610"/>
                    </a:lnTo>
                    <a:lnTo>
                      <a:pt x="96" y="1617"/>
                    </a:lnTo>
                    <a:lnTo>
                      <a:pt x="137" y="1623"/>
                    </a:lnTo>
                    <a:lnTo>
                      <a:pt x="178" y="1626"/>
                    </a:lnTo>
                    <a:lnTo>
                      <a:pt x="219" y="1626"/>
                    </a:lnTo>
                    <a:lnTo>
                      <a:pt x="230" y="1626"/>
                    </a:lnTo>
                    <a:lnTo>
                      <a:pt x="230" y="1624"/>
                    </a:lnTo>
                    <a:lnTo>
                      <a:pt x="228" y="1623"/>
                    </a:lnTo>
                    <a:lnTo>
                      <a:pt x="228" y="1621"/>
                    </a:lnTo>
                    <a:lnTo>
                      <a:pt x="227" y="1621"/>
                    </a:lnTo>
                    <a:lnTo>
                      <a:pt x="227" y="1619"/>
                    </a:lnTo>
                    <a:lnTo>
                      <a:pt x="227" y="1617"/>
                    </a:lnTo>
                    <a:lnTo>
                      <a:pt x="219" y="1617"/>
                    </a:lnTo>
                    <a:lnTo>
                      <a:pt x="178" y="1617"/>
                    </a:lnTo>
                    <a:lnTo>
                      <a:pt x="137" y="1614"/>
                    </a:lnTo>
                    <a:lnTo>
                      <a:pt x="98" y="1608"/>
                    </a:lnTo>
                    <a:lnTo>
                      <a:pt x="57" y="1601"/>
                    </a:lnTo>
                    <a:lnTo>
                      <a:pt x="19" y="1592"/>
                    </a:lnTo>
                    <a:lnTo>
                      <a:pt x="0" y="1587"/>
                    </a:lnTo>
                    <a:lnTo>
                      <a:pt x="1" y="1589"/>
                    </a:lnTo>
                    <a:lnTo>
                      <a:pt x="1" y="1591"/>
                    </a:lnTo>
                    <a:lnTo>
                      <a:pt x="1" y="1592"/>
                    </a:lnTo>
                    <a:lnTo>
                      <a:pt x="1" y="1594"/>
                    </a:lnTo>
                    <a:lnTo>
                      <a:pt x="1" y="1596"/>
                    </a:lnTo>
                    <a:lnTo>
                      <a:pt x="1" y="1598"/>
                    </a:lnTo>
                    <a:close/>
                  </a:path>
                </a:pathLst>
              </a:custGeom>
              <a:solidFill>
                <a:srgbClr val="48B5FF"/>
              </a:solidFill>
              <a:ln w="9525">
                <a:noFill/>
                <a:round/>
                <a:headEnd/>
                <a:tailEnd/>
              </a:ln>
            </p:spPr>
            <p:txBody>
              <a:bodyPr/>
              <a:lstStyle/>
              <a:p>
                <a:endParaRPr lang="en-US"/>
              </a:p>
            </p:txBody>
          </p:sp>
          <p:sp>
            <p:nvSpPr>
              <p:cNvPr id="30311" name="Freeform 888"/>
              <p:cNvSpPr>
                <a:spLocks noEditPoints="1"/>
              </p:cNvSpPr>
              <p:nvPr/>
            </p:nvSpPr>
            <p:spPr bwMode="auto">
              <a:xfrm>
                <a:off x="2269" y="1287"/>
                <a:ext cx="330" cy="1618"/>
              </a:xfrm>
              <a:custGeom>
                <a:avLst/>
                <a:gdLst>
                  <a:gd name="T0" fmla="*/ 330 w 330"/>
                  <a:gd name="T1" fmla="*/ 7 h 1618"/>
                  <a:gd name="T2" fmla="*/ 302 w 330"/>
                  <a:gd name="T3" fmla="*/ 4 h 1618"/>
                  <a:gd name="T4" fmla="*/ 261 w 330"/>
                  <a:gd name="T5" fmla="*/ 0 h 1618"/>
                  <a:gd name="T6" fmla="*/ 227 w 330"/>
                  <a:gd name="T7" fmla="*/ 0 h 1618"/>
                  <a:gd name="T8" fmla="*/ 227 w 330"/>
                  <a:gd name="T9" fmla="*/ 2 h 1618"/>
                  <a:gd name="T10" fmla="*/ 225 w 330"/>
                  <a:gd name="T11" fmla="*/ 2 h 1618"/>
                  <a:gd name="T12" fmla="*/ 225 w 330"/>
                  <a:gd name="T13" fmla="*/ 4 h 1618"/>
                  <a:gd name="T14" fmla="*/ 225 w 330"/>
                  <a:gd name="T15" fmla="*/ 4 h 1618"/>
                  <a:gd name="T16" fmla="*/ 223 w 330"/>
                  <a:gd name="T17" fmla="*/ 6 h 1618"/>
                  <a:gd name="T18" fmla="*/ 223 w 330"/>
                  <a:gd name="T19" fmla="*/ 7 h 1618"/>
                  <a:gd name="T20" fmla="*/ 223 w 330"/>
                  <a:gd name="T21" fmla="*/ 7 h 1618"/>
                  <a:gd name="T22" fmla="*/ 221 w 330"/>
                  <a:gd name="T23" fmla="*/ 9 h 1618"/>
                  <a:gd name="T24" fmla="*/ 261 w 330"/>
                  <a:gd name="T25" fmla="*/ 9 h 1618"/>
                  <a:gd name="T26" fmla="*/ 302 w 330"/>
                  <a:gd name="T27" fmla="*/ 13 h 1618"/>
                  <a:gd name="T28" fmla="*/ 327 w 330"/>
                  <a:gd name="T29" fmla="*/ 16 h 1618"/>
                  <a:gd name="T30" fmla="*/ 327 w 330"/>
                  <a:gd name="T31" fmla="*/ 15 h 1618"/>
                  <a:gd name="T32" fmla="*/ 327 w 330"/>
                  <a:gd name="T33" fmla="*/ 15 h 1618"/>
                  <a:gd name="T34" fmla="*/ 327 w 330"/>
                  <a:gd name="T35" fmla="*/ 13 h 1618"/>
                  <a:gd name="T36" fmla="*/ 328 w 330"/>
                  <a:gd name="T37" fmla="*/ 11 h 1618"/>
                  <a:gd name="T38" fmla="*/ 328 w 330"/>
                  <a:gd name="T39" fmla="*/ 11 h 1618"/>
                  <a:gd name="T40" fmla="*/ 328 w 330"/>
                  <a:gd name="T41" fmla="*/ 9 h 1618"/>
                  <a:gd name="T42" fmla="*/ 330 w 330"/>
                  <a:gd name="T43" fmla="*/ 9 h 1618"/>
                  <a:gd name="T44" fmla="*/ 330 w 330"/>
                  <a:gd name="T45" fmla="*/ 7 h 1618"/>
                  <a:gd name="T46" fmla="*/ 1 w 330"/>
                  <a:gd name="T47" fmla="*/ 1587 h 1618"/>
                  <a:gd name="T48" fmla="*/ 17 w 330"/>
                  <a:gd name="T49" fmla="*/ 1593 h 1618"/>
                  <a:gd name="T50" fmla="*/ 57 w 330"/>
                  <a:gd name="T51" fmla="*/ 1602 h 1618"/>
                  <a:gd name="T52" fmla="*/ 96 w 330"/>
                  <a:gd name="T53" fmla="*/ 1609 h 1618"/>
                  <a:gd name="T54" fmla="*/ 137 w 330"/>
                  <a:gd name="T55" fmla="*/ 1614 h 1618"/>
                  <a:gd name="T56" fmla="*/ 178 w 330"/>
                  <a:gd name="T57" fmla="*/ 1616 h 1618"/>
                  <a:gd name="T58" fmla="*/ 219 w 330"/>
                  <a:gd name="T59" fmla="*/ 1618 h 1618"/>
                  <a:gd name="T60" fmla="*/ 228 w 330"/>
                  <a:gd name="T61" fmla="*/ 1618 h 1618"/>
                  <a:gd name="T62" fmla="*/ 228 w 330"/>
                  <a:gd name="T63" fmla="*/ 1616 h 1618"/>
                  <a:gd name="T64" fmla="*/ 227 w 330"/>
                  <a:gd name="T65" fmla="*/ 1616 h 1618"/>
                  <a:gd name="T66" fmla="*/ 227 w 330"/>
                  <a:gd name="T67" fmla="*/ 1614 h 1618"/>
                  <a:gd name="T68" fmla="*/ 227 w 330"/>
                  <a:gd name="T69" fmla="*/ 1612 h 1618"/>
                  <a:gd name="T70" fmla="*/ 225 w 330"/>
                  <a:gd name="T71" fmla="*/ 1612 h 1618"/>
                  <a:gd name="T72" fmla="*/ 225 w 330"/>
                  <a:gd name="T73" fmla="*/ 1611 h 1618"/>
                  <a:gd name="T74" fmla="*/ 225 w 330"/>
                  <a:gd name="T75" fmla="*/ 1609 h 1618"/>
                  <a:gd name="T76" fmla="*/ 223 w 330"/>
                  <a:gd name="T77" fmla="*/ 1609 h 1618"/>
                  <a:gd name="T78" fmla="*/ 219 w 330"/>
                  <a:gd name="T79" fmla="*/ 1609 h 1618"/>
                  <a:gd name="T80" fmla="*/ 178 w 330"/>
                  <a:gd name="T81" fmla="*/ 1607 h 1618"/>
                  <a:gd name="T82" fmla="*/ 137 w 330"/>
                  <a:gd name="T83" fmla="*/ 1605 h 1618"/>
                  <a:gd name="T84" fmla="*/ 98 w 330"/>
                  <a:gd name="T85" fmla="*/ 1600 h 1618"/>
                  <a:gd name="T86" fmla="*/ 59 w 330"/>
                  <a:gd name="T87" fmla="*/ 1593 h 1618"/>
                  <a:gd name="T88" fmla="*/ 19 w 330"/>
                  <a:gd name="T89" fmla="*/ 1584 h 1618"/>
                  <a:gd name="T90" fmla="*/ 0 w 330"/>
                  <a:gd name="T91" fmla="*/ 1578 h 1618"/>
                  <a:gd name="T92" fmla="*/ 0 w 330"/>
                  <a:gd name="T93" fmla="*/ 1578 h 1618"/>
                  <a:gd name="T94" fmla="*/ 0 w 330"/>
                  <a:gd name="T95" fmla="*/ 1580 h 1618"/>
                  <a:gd name="T96" fmla="*/ 0 w 330"/>
                  <a:gd name="T97" fmla="*/ 1582 h 1618"/>
                  <a:gd name="T98" fmla="*/ 0 w 330"/>
                  <a:gd name="T99" fmla="*/ 1582 h 1618"/>
                  <a:gd name="T100" fmla="*/ 1 w 330"/>
                  <a:gd name="T101" fmla="*/ 1584 h 1618"/>
                  <a:gd name="T102" fmla="*/ 1 w 330"/>
                  <a:gd name="T103" fmla="*/ 1586 h 1618"/>
                  <a:gd name="T104" fmla="*/ 1 w 330"/>
                  <a:gd name="T105" fmla="*/ 1586 h 1618"/>
                  <a:gd name="T106" fmla="*/ 1 w 330"/>
                  <a:gd name="T107" fmla="*/ 1587 h 161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30"/>
                  <a:gd name="T163" fmla="*/ 0 h 1618"/>
                  <a:gd name="T164" fmla="*/ 330 w 330"/>
                  <a:gd name="T165" fmla="*/ 1618 h 161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30" h="1618">
                    <a:moveTo>
                      <a:pt x="330" y="7"/>
                    </a:moveTo>
                    <a:lnTo>
                      <a:pt x="302" y="4"/>
                    </a:lnTo>
                    <a:lnTo>
                      <a:pt x="261" y="0"/>
                    </a:lnTo>
                    <a:lnTo>
                      <a:pt x="227" y="0"/>
                    </a:lnTo>
                    <a:lnTo>
                      <a:pt x="227" y="2"/>
                    </a:lnTo>
                    <a:lnTo>
                      <a:pt x="225" y="2"/>
                    </a:lnTo>
                    <a:lnTo>
                      <a:pt x="225" y="4"/>
                    </a:lnTo>
                    <a:lnTo>
                      <a:pt x="223" y="6"/>
                    </a:lnTo>
                    <a:lnTo>
                      <a:pt x="223" y="7"/>
                    </a:lnTo>
                    <a:lnTo>
                      <a:pt x="221" y="9"/>
                    </a:lnTo>
                    <a:lnTo>
                      <a:pt x="261" y="9"/>
                    </a:lnTo>
                    <a:lnTo>
                      <a:pt x="302" y="13"/>
                    </a:lnTo>
                    <a:lnTo>
                      <a:pt x="327" y="16"/>
                    </a:lnTo>
                    <a:lnTo>
                      <a:pt x="327" y="15"/>
                    </a:lnTo>
                    <a:lnTo>
                      <a:pt x="327" y="13"/>
                    </a:lnTo>
                    <a:lnTo>
                      <a:pt x="328" y="11"/>
                    </a:lnTo>
                    <a:lnTo>
                      <a:pt x="328" y="9"/>
                    </a:lnTo>
                    <a:lnTo>
                      <a:pt x="330" y="9"/>
                    </a:lnTo>
                    <a:lnTo>
                      <a:pt x="330" y="7"/>
                    </a:lnTo>
                    <a:close/>
                    <a:moveTo>
                      <a:pt x="1" y="1587"/>
                    </a:moveTo>
                    <a:lnTo>
                      <a:pt x="17" y="1593"/>
                    </a:lnTo>
                    <a:lnTo>
                      <a:pt x="57" y="1602"/>
                    </a:lnTo>
                    <a:lnTo>
                      <a:pt x="96" y="1609"/>
                    </a:lnTo>
                    <a:lnTo>
                      <a:pt x="137" y="1614"/>
                    </a:lnTo>
                    <a:lnTo>
                      <a:pt x="178" y="1616"/>
                    </a:lnTo>
                    <a:lnTo>
                      <a:pt x="219" y="1618"/>
                    </a:lnTo>
                    <a:lnTo>
                      <a:pt x="228" y="1618"/>
                    </a:lnTo>
                    <a:lnTo>
                      <a:pt x="228" y="1616"/>
                    </a:lnTo>
                    <a:lnTo>
                      <a:pt x="227" y="1616"/>
                    </a:lnTo>
                    <a:lnTo>
                      <a:pt x="227" y="1614"/>
                    </a:lnTo>
                    <a:lnTo>
                      <a:pt x="227" y="1612"/>
                    </a:lnTo>
                    <a:lnTo>
                      <a:pt x="225" y="1612"/>
                    </a:lnTo>
                    <a:lnTo>
                      <a:pt x="225" y="1611"/>
                    </a:lnTo>
                    <a:lnTo>
                      <a:pt x="225" y="1609"/>
                    </a:lnTo>
                    <a:lnTo>
                      <a:pt x="223" y="1609"/>
                    </a:lnTo>
                    <a:lnTo>
                      <a:pt x="219" y="1609"/>
                    </a:lnTo>
                    <a:lnTo>
                      <a:pt x="178" y="1607"/>
                    </a:lnTo>
                    <a:lnTo>
                      <a:pt x="137" y="1605"/>
                    </a:lnTo>
                    <a:lnTo>
                      <a:pt x="98" y="1600"/>
                    </a:lnTo>
                    <a:lnTo>
                      <a:pt x="59" y="1593"/>
                    </a:lnTo>
                    <a:lnTo>
                      <a:pt x="19" y="1584"/>
                    </a:lnTo>
                    <a:lnTo>
                      <a:pt x="0" y="1578"/>
                    </a:lnTo>
                    <a:lnTo>
                      <a:pt x="0" y="1580"/>
                    </a:lnTo>
                    <a:lnTo>
                      <a:pt x="0" y="1582"/>
                    </a:lnTo>
                    <a:lnTo>
                      <a:pt x="1" y="1584"/>
                    </a:lnTo>
                    <a:lnTo>
                      <a:pt x="1" y="1586"/>
                    </a:lnTo>
                    <a:lnTo>
                      <a:pt x="1" y="1587"/>
                    </a:lnTo>
                    <a:close/>
                  </a:path>
                </a:pathLst>
              </a:custGeom>
              <a:solidFill>
                <a:srgbClr val="49B6FF"/>
              </a:solidFill>
              <a:ln w="9525">
                <a:noFill/>
                <a:round/>
                <a:headEnd/>
                <a:tailEnd/>
              </a:ln>
            </p:spPr>
            <p:txBody>
              <a:bodyPr/>
              <a:lstStyle/>
              <a:p>
                <a:endParaRPr lang="en-US"/>
              </a:p>
            </p:txBody>
          </p:sp>
          <p:sp>
            <p:nvSpPr>
              <p:cNvPr id="30312" name="Freeform 889"/>
              <p:cNvSpPr>
                <a:spLocks noEditPoints="1"/>
              </p:cNvSpPr>
              <p:nvPr/>
            </p:nvSpPr>
            <p:spPr bwMode="auto">
              <a:xfrm>
                <a:off x="2267" y="1291"/>
                <a:ext cx="330" cy="1608"/>
              </a:xfrm>
              <a:custGeom>
                <a:avLst/>
                <a:gdLst>
                  <a:gd name="T0" fmla="*/ 330 w 330"/>
                  <a:gd name="T1" fmla="*/ 7 h 1608"/>
                  <a:gd name="T2" fmla="*/ 304 w 330"/>
                  <a:gd name="T3" fmla="*/ 5 h 1608"/>
                  <a:gd name="T4" fmla="*/ 263 w 330"/>
                  <a:gd name="T5" fmla="*/ 2 h 1608"/>
                  <a:gd name="T6" fmla="*/ 227 w 330"/>
                  <a:gd name="T7" fmla="*/ 0 h 1608"/>
                  <a:gd name="T8" fmla="*/ 225 w 330"/>
                  <a:gd name="T9" fmla="*/ 2 h 1608"/>
                  <a:gd name="T10" fmla="*/ 225 w 330"/>
                  <a:gd name="T11" fmla="*/ 3 h 1608"/>
                  <a:gd name="T12" fmla="*/ 225 w 330"/>
                  <a:gd name="T13" fmla="*/ 3 h 1608"/>
                  <a:gd name="T14" fmla="*/ 223 w 330"/>
                  <a:gd name="T15" fmla="*/ 5 h 1608"/>
                  <a:gd name="T16" fmla="*/ 223 w 330"/>
                  <a:gd name="T17" fmla="*/ 5 h 1608"/>
                  <a:gd name="T18" fmla="*/ 223 w 330"/>
                  <a:gd name="T19" fmla="*/ 7 h 1608"/>
                  <a:gd name="T20" fmla="*/ 221 w 330"/>
                  <a:gd name="T21" fmla="*/ 9 h 1608"/>
                  <a:gd name="T22" fmla="*/ 221 w 330"/>
                  <a:gd name="T23" fmla="*/ 9 h 1608"/>
                  <a:gd name="T24" fmla="*/ 221 w 330"/>
                  <a:gd name="T25" fmla="*/ 9 h 1608"/>
                  <a:gd name="T26" fmla="*/ 263 w 330"/>
                  <a:gd name="T27" fmla="*/ 11 h 1608"/>
                  <a:gd name="T28" fmla="*/ 304 w 330"/>
                  <a:gd name="T29" fmla="*/ 14 h 1608"/>
                  <a:gd name="T30" fmla="*/ 325 w 330"/>
                  <a:gd name="T31" fmla="*/ 16 h 1608"/>
                  <a:gd name="T32" fmla="*/ 327 w 330"/>
                  <a:gd name="T33" fmla="*/ 16 h 1608"/>
                  <a:gd name="T34" fmla="*/ 327 w 330"/>
                  <a:gd name="T35" fmla="*/ 14 h 1608"/>
                  <a:gd name="T36" fmla="*/ 327 w 330"/>
                  <a:gd name="T37" fmla="*/ 12 h 1608"/>
                  <a:gd name="T38" fmla="*/ 329 w 330"/>
                  <a:gd name="T39" fmla="*/ 12 h 1608"/>
                  <a:gd name="T40" fmla="*/ 329 w 330"/>
                  <a:gd name="T41" fmla="*/ 11 h 1608"/>
                  <a:gd name="T42" fmla="*/ 329 w 330"/>
                  <a:gd name="T43" fmla="*/ 11 h 1608"/>
                  <a:gd name="T44" fmla="*/ 329 w 330"/>
                  <a:gd name="T45" fmla="*/ 9 h 1608"/>
                  <a:gd name="T46" fmla="*/ 330 w 330"/>
                  <a:gd name="T47" fmla="*/ 7 h 1608"/>
                  <a:gd name="T48" fmla="*/ 2 w 330"/>
                  <a:gd name="T49" fmla="*/ 1578 h 1608"/>
                  <a:gd name="T50" fmla="*/ 21 w 330"/>
                  <a:gd name="T51" fmla="*/ 1583 h 1608"/>
                  <a:gd name="T52" fmla="*/ 59 w 330"/>
                  <a:gd name="T53" fmla="*/ 1592 h 1608"/>
                  <a:gd name="T54" fmla="*/ 100 w 330"/>
                  <a:gd name="T55" fmla="*/ 1599 h 1608"/>
                  <a:gd name="T56" fmla="*/ 139 w 330"/>
                  <a:gd name="T57" fmla="*/ 1605 h 1608"/>
                  <a:gd name="T58" fmla="*/ 180 w 330"/>
                  <a:gd name="T59" fmla="*/ 1608 h 1608"/>
                  <a:gd name="T60" fmla="*/ 221 w 330"/>
                  <a:gd name="T61" fmla="*/ 1608 h 1608"/>
                  <a:gd name="T62" fmla="*/ 229 w 330"/>
                  <a:gd name="T63" fmla="*/ 1608 h 1608"/>
                  <a:gd name="T64" fmla="*/ 227 w 330"/>
                  <a:gd name="T65" fmla="*/ 1608 h 1608"/>
                  <a:gd name="T66" fmla="*/ 227 w 330"/>
                  <a:gd name="T67" fmla="*/ 1607 h 1608"/>
                  <a:gd name="T68" fmla="*/ 227 w 330"/>
                  <a:gd name="T69" fmla="*/ 1605 h 1608"/>
                  <a:gd name="T70" fmla="*/ 225 w 330"/>
                  <a:gd name="T71" fmla="*/ 1605 h 1608"/>
                  <a:gd name="T72" fmla="*/ 225 w 330"/>
                  <a:gd name="T73" fmla="*/ 1603 h 1608"/>
                  <a:gd name="T74" fmla="*/ 225 w 330"/>
                  <a:gd name="T75" fmla="*/ 1603 h 1608"/>
                  <a:gd name="T76" fmla="*/ 223 w 330"/>
                  <a:gd name="T77" fmla="*/ 1601 h 1608"/>
                  <a:gd name="T78" fmla="*/ 223 w 330"/>
                  <a:gd name="T79" fmla="*/ 1599 h 1608"/>
                  <a:gd name="T80" fmla="*/ 221 w 330"/>
                  <a:gd name="T81" fmla="*/ 1599 h 1608"/>
                  <a:gd name="T82" fmla="*/ 180 w 330"/>
                  <a:gd name="T83" fmla="*/ 1599 h 1608"/>
                  <a:gd name="T84" fmla="*/ 141 w 330"/>
                  <a:gd name="T85" fmla="*/ 1596 h 1608"/>
                  <a:gd name="T86" fmla="*/ 100 w 330"/>
                  <a:gd name="T87" fmla="*/ 1590 h 1608"/>
                  <a:gd name="T88" fmla="*/ 61 w 330"/>
                  <a:gd name="T89" fmla="*/ 1583 h 1608"/>
                  <a:gd name="T90" fmla="*/ 23 w 330"/>
                  <a:gd name="T91" fmla="*/ 1574 h 1608"/>
                  <a:gd name="T92" fmla="*/ 0 w 330"/>
                  <a:gd name="T93" fmla="*/ 1569 h 1608"/>
                  <a:gd name="T94" fmla="*/ 0 w 330"/>
                  <a:gd name="T95" fmla="*/ 1571 h 1608"/>
                  <a:gd name="T96" fmla="*/ 2 w 330"/>
                  <a:gd name="T97" fmla="*/ 1571 h 1608"/>
                  <a:gd name="T98" fmla="*/ 2 w 330"/>
                  <a:gd name="T99" fmla="*/ 1573 h 1608"/>
                  <a:gd name="T100" fmla="*/ 2 w 330"/>
                  <a:gd name="T101" fmla="*/ 1574 h 1608"/>
                  <a:gd name="T102" fmla="*/ 2 w 330"/>
                  <a:gd name="T103" fmla="*/ 1574 h 1608"/>
                  <a:gd name="T104" fmla="*/ 2 w 330"/>
                  <a:gd name="T105" fmla="*/ 1576 h 1608"/>
                  <a:gd name="T106" fmla="*/ 2 w 330"/>
                  <a:gd name="T107" fmla="*/ 1578 h 1608"/>
                  <a:gd name="T108" fmla="*/ 2 w 330"/>
                  <a:gd name="T109" fmla="*/ 1578 h 160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30"/>
                  <a:gd name="T166" fmla="*/ 0 h 1608"/>
                  <a:gd name="T167" fmla="*/ 330 w 330"/>
                  <a:gd name="T168" fmla="*/ 1608 h 160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30" h="1608">
                    <a:moveTo>
                      <a:pt x="330" y="7"/>
                    </a:moveTo>
                    <a:lnTo>
                      <a:pt x="304" y="5"/>
                    </a:lnTo>
                    <a:lnTo>
                      <a:pt x="263" y="2"/>
                    </a:lnTo>
                    <a:lnTo>
                      <a:pt x="227" y="0"/>
                    </a:lnTo>
                    <a:lnTo>
                      <a:pt x="225" y="2"/>
                    </a:lnTo>
                    <a:lnTo>
                      <a:pt x="225" y="3"/>
                    </a:lnTo>
                    <a:lnTo>
                      <a:pt x="223" y="5"/>
                    </a:lnTo>
                    <a:lnTo>
                      <a:pt x="223" y="7"/>
                    </a:lnTo>
                    <a:lnTo>
                      <a:pt x="221" y="9"/>
                    </a:lnTo>
                    <a:lnTo>
                      <a:pt x="263" y="11"/>
                    </a:lnTo>
                    <a:lnTo>
                      <a:pt x="304" y="14"/>
                    </a:lnTo>
                    <a:lnTo>
                      <a:pt x="325" y="16"/>
                    </a:lnTo>
                    <a:lnTo>
                      <a:pt x="327" y="16"/>
                    </a:lnTo>
                    <a:lnTo>
                      <a:pt x="327" y="14"/>
                    </a:lnTo>
                    <a:lnTo>
                      <a:pt x="327" y="12"/>
                    </a:lnTo>
                    <a:lnTo>
                      <a:pt x="329" y="12"/>
                    </a:lnTo>
                    <a:lnTo>
                      <a:pt x="329" y="11"/>
                    </a:lnTo>
                    <a:lnTo>
                      <a:pt x="329" y="9"/>
                    </a:lnTo>
                    <a:lnTo>
                      <a:pt x="330" y="7"/>
                    </a:lnTo>
                    <a:close/>
                    <a:moveTo>
                      <a:pt x="2" y="1578"/>
                    </a:moveTo>
                    <a:lnTo>
                      <a:pt x="21" y="1583"/>
                    </a:lnTo>
                    <a:lnTo>
                      <a:pt x="59" y="1592"/>
                    </a:lnTo>
                    <a:lnTo>
                      <a:pt x="100" y="1599"/>
                    </a:lnTo>
                    <a:lnTo>
                      <a:pt x="139" y="1605"/>
                    </a:lnTo>
                    <a:lnTo>
                      <a:pt x="180" y="1608"/>
                    </a:lnTo>
                    <a:lnTo>
                      <a:pt x="221" y="1608"/>
                    </a:lnTo>
                    <a:lnTo>
                      <a:pt x="229" y="1608"/>
                    </a:lnTo>
                    <a:lnTo>
                      <a:pt x="227" y="1608"/>
                    </a:lnTo>
                    <a:lnTo>
                      <a:pt x="227" y="1607"/>
                    </a:lnTo>
                    <a:lnTo>
                      <a:pt x="227" y="1605"/>
                    </a:lnTo>
                    <a:lnTo>
                      <a:pt x="225" y="1605"/>
                    </a:lnTo>
                    <a:lnTo>
                      <a:pt x="225" y="1603"/>
                    </a:lnTo>
                    <a:lnTo>
                      <a:pt x="223" y="1601"/>
                    </a:lnTo>
                    <a:lnTo>
                      <a:pt x="223" y="1599"/>
                    </a:lnTo>
                    <a:lnTo>
                      <a:pt x="221" y="1599"/>
                    </a:lnTo>
                    <a:lnTo>
                      <a:pt x="180" y="1599"/>
                    </a:lnTo>
                    <a:lnTo>
                      <a:pt x="141" y="1596"/>
                    </a:lnTo>
                    <a:lnTo>
                      <a:pt x="100" y="1590"/>
                    </a:lnTo>
                    <a:lnTo>
                      <a:pt x="61" y="1583"/>
                    </a:lnTo>
                    <a:lnTo>
                      <a:pt x="23" y="1574"/>
                    </a:lnTo>
                    <a:lnTo>
                      <a:pt x="0" y="1569"/>
                    </a:lnTo>
                    <a:lnTo>
                      <a:pt x="0" y="1571"/>
                    </a:lnTo>
                    <a:lnTo>
                      <a:pt x="2" y="1571"/>
                    </a:lnTo>
                    <a:lnTo>
                      <a:pt x="2" y="1573"/>
                    </a:lnTo>
                    <a:lnTo>
                      <a:pt x="2" y="1574"/>
                    </a:lnTo>
                    <a:lnTo>
                      <a:pt x="2" y="1576"/>
                    </a:lnTo>
                    <a:lnTo>
                      <a:pt x="2" y="1578"/>
                    </a:lnTo>
                    <a:close/>
                  </a:path>
                </a:pathLst>
              </a:custGeom>
              <a:solidFill>
                <a:srgbClr val="4AB6FF"/>
              </a:solidFill>
              <a:ln w="9525">
                <a:noFill/>
                <a:round/>
                <a:headEnd/>
                <a:tailEnd/>
              </a:ln>
            </p:spPr>
            <p:txBody>
              <a:bodyPr/>
              <a:lstStyle/>
              <a:p>
                <a:endParaRPr lang="en-US"/>
              </a:p>
            </p:txBody>
          </p:sp>
          <p:sp>
            <p:nvSpPr>
              <p:cNvPr id="30313" name="Freeform 890"/>
              <p:cNvSpPr>
                <a:spLocks noEditPoints="1"/>
              </p:cNvSpPr>
              <p:nvPr/>
            </p:nvSpPr>
            <p:spPr bwMode="auto">
              <a:xfrm>
                <a:off x="2267" y="1296"/>
                <a:ext cx="329" cy="1600"/>
              </a:xfrm>
              <a:custGeom>
                <a:avLst/>
                <a:gdLst>
                  <a:gd name="T0" fmla="*/ 329 w 329"/>
                  <a:gd name="T1" fmla="*/ 7 h 1600"/>
                  <a:gd name="T2" fmla="*/ 304 w 329"/>
                  <a:gd name="T3" fmla="*/ 4 h 1600"/>
                  <a:gd name="T4" fmla="*/ 263 w 329"/>
                  <a:gd name="T5" fmla="*/ 0 h 1600"/>
                  <a:gd name="T6" fmla="*/ 223 w 329"/>
                  <a:gd name="T7" fmla="*/ 0 h 1600"/>
                  <a:gd name="T8" fmla="*/ 223 w 329"/>
                  <a:gd name="T9" fmla="*/ 0 h 1600"/>
                  <a:gd name="T10" fmla="*/ 223 w 329"/>
                  <a:gd name="T11" fmla="*/ 2 h 1600"/>
                  <a:gd name="T12" fmla="*/ 221 w 329"/>
                  <a:gd name="T13" fmla="*/ 4 h 1600"/>
                  <a:gd name="T14" fmla="*/ 221 w 329"/>
                  <a:gd name="T15" fmla="*/ 4 h 1600"/>
                  <a:gd name="T16" fmla="*/ 221 w 329"/>
                  <a:gd name="T17" fmla="*/ 6 h 1600"/>
                  <a:gd name="T18" fmla="*/ 220 w 329"/>
                  <a:gd name="T19" fmla="*/ 7 h 1600"/>
                  <a:gd name="T20" fmla="*/ 220 w 329"/>
                  <a:gd name="T21" fmla="*/ 7 h 1600"/>
                  <a:gd name="T22" fmla="*/ 220 w 329"/>
                  <a:gd name="T23" fmla="*/ 9 h 1600"/>
                  <a:gd name="T24" fmla="*/ 221 w 329"/>
                  <a:gd name="T25" fmla="*/ 9 h 1600"/>
                  <a:gd name="T26" fmla="*/ 263 w 329"/>
                  <a:gd name="T27" fmla="*/ 9 h 1600"/>
                  <a:gd name="T28" fmla="*/ 302 w 329"/>
                  <a:gd name="T29" fmla="*/ 13 h 1600"/>
                  <a:gd name="T30" fmla="*/ 323 w 329"/>
                  <a:gd name="T31" fmla="*/ 16 h 1600"/>
                  <a:gd name="T32" fmla="*/ 325 w 329"/>
                  <a:gd name="T33" fmla="*/ 15 h 1600"/>
                  <a:gd name="T34" fmla="*/ 325 w 329"/>
                  <a:gd name="T35" fmla="*/ 13 h 1600"/>
                  <a:gd name="T36" fmla="*/ 325 w 329"/>
                  <a:gd name="T37" fmla="*/ 13 h 1600"/>
                  <a:gd name="T38" fmla="*/ 325 w 329"/>
                  <a:gd name="T39" fmla="*/ 11 h 1600"/>
                  <a:gd name="T40" fmla="*/ 327 w 329"/>
                  <a:gd name="T41" fmla="*/ 11 h 1600"/>
                  <a:gd name="T42" fmla="*/ 327 w 329"/>
                  <a:gd name="T43" fmla="*/ 9 h 1600"/>
                  <a:gd name="T44" fmla="*/ 327 w 329"/>
                  <a:gd name="T45" fmla="*/ 7 h 1600"/>
                  <a:gd name="T46" fmla="*/ 329 w 329"/>
                  <a:gd name="T47" fmla="*/ 7 h 1600"/>
                  <a:gd name="T48" fmla="*/ 2 w 329"/>
                  <a:gd name="T49" fmla="*/ 1569 h 1600"/>
                  <a:gd name="T50" fmla="*/ 21 w 329"/>
                  <a:gd name="T51" fmla="*/ 1575 h 1600"/>
                  <a:gd name="T52" fmla="*/ 61 w 329"/>
                  <a:gd name="T53" fmla="*/ 1584 h 1600"/>
                  <a:gd name="T54" fmla="*/ 100 w 329"/>
                  <a:gd name="T55" fmla="*/ 1591 h 1600"/>
                  <a:gd name="T56" fmla="*/ 139 w 329"/>
                  <a:gd name="T57" fmla="*/ 1596 h 1600"/>
                  <a:gd name="T58" fmla="*/ 180 w 329"/>
                  <a:gd name="T59" fmla="*/ 1598 h 1600"/>
                  <a:gd name="T60" fmla="*/ 221 w 329"/>
                  <a:gd name="T61" fmla="*/ 1600 h 1600"/>
                  <a:gd name="T62" fmla="*/ 225 w 329"/>
                  <a:gd name="T63" fmla="*/ 1600 h 1600"/>
                  <a:gd name="T64" fmla="*/ 225 w 329"/>
                  <a:gd name="T65" fmla="*/ 1598 h 1600"/>
                  <a:gd name="T66" fmla="*/ 225 w 329"/>
                  <a:gd name="T67" fmla="*/ 1598 h 1600"/>
                  <a:gd name="T68" fmla="*/ 223 w 329"/>
                  <a:gd name="T69" fmla="*/ 1596 h 1600"/>
                  <a:gd name="T70" fmla="*/ 223 w 329"/>
                  <a:gd name="T71" fmla="*/ 1594 h 1600"/>
                  <a:gd name="T72" fmla="*/ 223 w 329"/>
                  <a:gd name="T73" fmla="*/ 1594 h 1600"/>
                  <a:gd name="T74" fmla="*/ 221 w 329"/>
                  <a:gd name="T75" fmla="*/ 1593 h 1600"/>
                  <a:gd name="T76" fmla="*/ 221 w 329"/>
                  <a:gd name="T77" fmla="*/ 1593 h 1600"/>
                  <a:gd name="T78" fmla="*/ 221 w 329"/>
                  <a:gd name="T79" fmla="*/ 1591 h 1600"/>
                  <a:gd name="T80" fmla="*/ 180 w 329"/>
                  <a:gd name="T81" fmla="*/ 1589 h 1600"/>
                  <a:gd name="T82" fmla="*/ 141 w 329"/>
                  <a:gd name="T83" fmla="*/ 1587 h 1600"/>
                  <a:gd name="T84" fmla="*/ 102 w 329"/>
                  <a:gd name="T85" fmla="*/ 1582 h 1600"/>
                  <a:gd name="T86" fmla="*/ 62 w 329"/>
                  <a:gd name="T87" fmla="*/ 1575 h 1600"/>
                  <a:gd name="T88" fmla="*/ 25 w 329"/>
                  <a:gd name="T89" fmla="*/ 1566 h 1600"/>
                  <a:gd name="T90" fmla="*/ 0 w 329"/>
                  <a:gd name="T91" fmla="*/ 1559 h 1600"/>
                  <a:gd name="T92" fmla="*/ 0 w 329"/>
                  <a:gd name="T93" fmla="*/ 1560 h 1600"/>
                  <a:gd name="T94" fmla="*/ 0 w 329"/>
                  <a:gd name="T95" fmla="*/ 1560 h 1600"/>
                  <a:gd name="T96" fmla="*/ 0 w 329"/>
                  <a:gd name="T97" fmla="*/ 1562 h 1600"/>
                  <a:gd name="T98" fmla="*/ 0 w 329"/>
                  <a:gd name="T99" fmla="*/ 1564 h 1600"/>
                  <a:gd name="T100" fmla="*/ 0 w 329"/>
                  <a:gd name="T101" fmla="*/ 1566 h 1600"/>
                  <a:gd name="T102" fmla="*/ 2 w 329"/>
                  <a:gd name="T103" fmla="*/ 1566 h 1600"/>
                  <a:gd name="T104" fmla="*/ 2 w 329"/>
                  <a:gd name="T105" fmla="*/ 1568 h 1600"/>
                  <a:gd name="T106" fmla="*/ 2 w 329"/>
                  <a:gd name="T107" fmla="*/ 1569 h 160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9"/>
                  <a:gd name="T163" fmla="*/ 0 h 1600"/>
                  <a:gd name="T164" fmla="*/ 329 w 329"/>
                  <a:gd name="T165" fmla="*/ 1600 h 160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9" h="1600">
                    <a:moveTo>
                      <a:pt x="329" y="7"/>
                    </a:moveTo>
                    <a:lnTo>
                      <a:pt x="304" y="4"/>
                    </a:lnTo>
                    <a:lnTo>
                      <a:pt x="263" y="0"/>
                    </a:lnTo>
                    <a:lnTo>
                      <a:pt x="223" y="0"/>
                    </a:lnTo>
                    <a:lnTo>
                      <a:pt x="223" y="2"/>
                    </a:lnTo>
                    <a:lnTo>
                      <a:pt x="221" y="4"/>
                    </a:lnTo>
                    <a:lnTo>
                      <a:pt x="221" y="6"/>
                    </a:lnTo>
                    <a:lnTo>
                      <a:pt x="220" y="7"/>
                    </a:lnTo>
                    <a:lnTo>
                      <a:pt x="220" y="9"/>
                    </a:lnTo>
                    <a:lnTo>
                      <a:pt x="221" y="9"/>
                    </a:lnTo>
                    <a:lnTo>
                      <a:pt x="263" y="9"/>
                    </a:lnTo>
                    <a:lnTo>
                      <a:pt x="302" y="13"/>
                    </a:lnTo>
                    <a:lnTo>
                      <a:pt x="323" y="16"/>
                    </a:lnTo>
                    <a:lnTo>
                      <a:pt x="325" y="15"/>
                    </a:lnTo>
                    <a:lnTo>
                      <a:pt x="325" y="13"/>
                    </a:lnTo>
                    <a:lnTo>
                      <a:pt x="325" y="11"/>
                    </a:lnTo>
                    <a:lnTo>
                      <a:pt x="327" y="11"/>
                    </a:lnTo>
                    <a:lnTo>
                      <a:pt x="327" y="9"/>
                    </a:lnTo>
                    <a:lnTo>
                      <a:pt x="327" y="7"/>
                    </a:lnTo>
                    <a:lnTo>
                      <a:pt x="329" y="7"/>
                    </a:lnTo>
                    <a:close/>
                    <a:moveTo>
                      <a:pt x="2" y="1569"/>
                    </a:moveTo>
                    <a:lnTo>
                      <a:pt x="21" y="1575"/>
                    </a:lnTo>
                    <a:lnTo>
                      <a:pt x="61" y="1584"/>
                    </a:lnTo>
                    <a:lnTo>
                      <a:pt x="100" y="1591"/>
                    </a:lnTo>
                    <a:lnTo>
                      <a:pt x="139" y="1596"/>
                    </a:lnTo>
                    <a:lnTo>
                      <a:pt x="180" y="1598"/>
                    </a:lnTo>
                    <a:lnTo>
                      <a:pt x="221" y="1600"/>
                    </a:lnTo>
                    <a:lnTo>
                      <a:pt x="225" y="1600"/>
                    </a:lnTo>
                    <a:lnTo>
                      <a:pt x="225" y="1598"/>
                    </a:lnTo>
                    <a:lnTo>
                      <a:pt x="223" y="1596"/>
                    </a:lnTo>
                    <a:lnTo>
                      <a:pt x="223" y="1594"/>
                    </a:lnTo>
                    <a:lnTo>
                      <a:pt x="221" y="1593"/>
                    </a:lnTo>
                    <a:lnTo>
                      <a:pt x="221" y="1591"/>
                    </a:lnTo>
                    <a:lnTo>
                      <a:pt x="180" y="1589"/>
                    </a:lnTo>
                    <a:lnTo>
                      <a:pt x="141" y="1587"/>
                    </a:lnTo>
                    <a:lnTo>
                      <a:pt x="102" y="1582"/>
                    </a:lnTo>
                    <a:lnTo>
                      <a:pt x="62" y="1575"/>
                    </a:lnTo>
                    <a:lnTo>
                      <a:pt x="25" y="1566"/>
                    </a:lnTo>
                    <a:lnTo>
                      <a:pt x="0" y="1559"/>
                    </a:lnTo>
                    <a:lnTo>
                      <a:pt x="0" y="1560"/>
                    </a:lnTo>
                    <a:lnTo>
                      <a:pt x="0" y="1562"/>
                    </a:lnTo>
                    <a:lnTo>
                      <a:pt x="0" y="1564"/>
                    </a:lnTo>
                    <a:lnTo>
                      <a:pt x="0" y="1566"/>
                    </a:lnTo>
                    <a:lnTo>
                      <a:pt x="2" y="1566"/>
                    </a:lnTo>
                    <a:lnTo>
                      <a:pt x="2" y="1568"/>
                    </a:lnTo>
                    <a:lnTo>
                      <a:pt x="2" y="1569"/>
                    </a:lnTo>
                    <a:close/>
                  </a:path>
                </a:pathLst>
              </a:custGeom>
              <a:solidFill>
                <a:srgbClr val="4BB7FF"/>
              </a:solidFill>
              <a:ln w="9525">
                <a:noFill/>
                <a:round/>
                <a:headEnd/>
                <a:tailEnd/>
              </a:ln>
            </p:spPr>
            <p:txBody>
              <a:bodyPr/>
              <a:lstStyle/>
              <a:p>
                <a:endParaRPr lang="en-US"/>
              </a:p>
            </p:txBody>
          </p:sp>
          <p:sp>
            <p:nvSpPr>
              <p:cNvPr id="30314" name="Freeform 891"/>
              <p:cNvSpPr>
                <a:spLocks noEditPoints="1"/>
              </p:cNvSpPr>
              <p:nvPr/>
            </p:nvSpPr>
            <p:spPr bwMode="auto">
              <a:xfrm>
                <a:off x="2265" y="1300"/>
                <a:ext cx="327" cy="1590"/>
              </a:xfrm>
              <a:custGeom>
                <a:avLst/>
                <a:gdLst>
                  <a:gd name="T0" fmla="*/ 327 w 327"/>
                  <a:gd name="T1" fmla="*/ 7 h 1590"/>
                  <a:gd name="T2" fmla="*/ 306 w 327"/>
                  <a:gd name="T3" fmla="*/ 5 h 1590"/>
                  <a:gd name="T4" fmla="*/ 265 w 327"/>
                  <a:gd name="T5" fmla="*/ 2 h 1590"/>
                  <a:gd name="T6" fmla="*/ 223 w 327"/>
                  <a:gd name="T7" fmla="*/ 0 h 1590"/>
                  <a:gd name="T8" fmla="*/ 223 w 327"/>
                  <a:gd name="T9" fmla="*/ 0 h 1590"/>
                  <a:gd name="T10" fmla="*/ 223 w 327"/>
                  <a:gd name="T11" fmla="*/ 2 h 1590"/>
                  <a:gd name="T12" fmla="*/ 222 w 327"/>
                  <a:gd name="T13" fmla="*/ 3 h 1590"/>
                  <a:gd name="T14" fmla="*/ 222 w 327"/>
                  <a:gd name="T15" fmla="*/ 3 h 1590"/>
                  <a:gd name="T16" fmla="*/ 222 w 327"/>
                  <a:gd name="T17" fmla="*/ 5 h 1590"/>
                  <a:gd name="T18" fmla="*/ 220 w 327"/>
                  <a:gd name="T19" fmla="*/ 5 h 1590"/>
                  <a:gd name="T20" fmla="*/ 220 w 327"/>
                  <a:gd name="T21" fmla="*/ 7 h 1590"/>
                  <a:gd name="T22" fmla="*/ 220 w 327"/>
                  <a:gd name="T23" fmla="*/ 9 h 1590"/>
                  <a:gd name="T24" fmla="*/ 218 w 327"/>
                  <a:gd name="T25" fmla="*/ 9 h 1590"/>
                  <a:gd name="T26" fmla="*/ 223 w 327"/>
                  <a:gd name="T27" fmla="*/ 9 h 1590"/>
                  <a:gd name="T28" fmla="*/ 265 w 327"/>
                  <a:gd name="T29" fmla="*/ 11 h 1590"/>
                  <a:gd name="T30" fmla="*/ 304 w 327"/>
                  <a:gd name="T31" fmla="*/ 12 h 1590"/>
                  <a:gd name="T32" fmla="*/ 323 w 327"/>
                  <a:gd name="T33" fmla="*/ 16 h 1590"/>
                  <a:gd name="T34" fmla="*/ 325 w 327"/>
                  <a:gd name="T35" fmla="*/ 14 h 1590"/>
                  <a:gd name="T36" fmla="*/ 325 w 327"/>
                  <a:gd name="T37" fmla="*/ 14 h 1590"/>
                  <a:gd name="T38" fmla="*/ 325 w 327"/>
                  <a:gd name="T39" fmla="*/ 12 h 1590"/>
                  <a:gd name="T40" fmla="*/ 325 w 327"/>
                  <a:gd name="T41" fmla="*/ 12 h 1590"/>
                  <a:gd name="T42" fmla="*/ 327 w 327"/>
                  <a:gd name="T43" fmla="*/ 11 h 1590"/>
                  <a:gd name="T44" fmla="*/ 327 w 327"/>
                  <a:gd name="T45" fmla="*/ 9 h 1590"/>
                  <a:gd name="T46" fmla="*/ 327 w 327"/>
                  <a:gd name="T47" fmla="*/ 9 h 1590"/>
                  <a:gd name="T48" fmla="*/ 327 w 327"/>
                  <a:gd name="T49" fmla="*/ 7 h 1590"/>
                  <a:gd name="T50" fmla="*/ 2 w 327"/>
                  <a:gd name="T51" fmla="*/ 1560 h 1590"/>
                  <a:gd name="T52" fmla="*/ 25 w 327"/>
                  <a:gd name="T53" fmla="*/ 1565 h 1590"/>
                  <a:gd name="T54" fmla="*/ 63 w 327"/>
                  <a:gd name="T55" fmla="*/ 1574 h 1590"/>
                  <a:gd name="T56" fmla="*/ 102 w 327"/>
                  <a:gd name="T57" fmla="*/ 1581 h 1590"/>
                  <a:gd name="T58" fmla="*/ 143 w 327"/>
                  <a:gd name="T59" fmla="*/ 1587 h 1590"/>
                  <a:gd name="T60" fmla="*/ 182 w 327"/>
                  <a:gd name="T61" fmla="*/ 1590 h 1590"/>
                  <a:gd name="T62" fmla="*/ 223 w 327"/>
                  <a:gd name="T63" fmla="*/ 1590 h 1590"/>
                  <a:gd name="T64" fmla="*/ 225 w 327"/>
                  <a:gd name="T65" fmla="*/ 1590 h 1590"/>
                  <a:gd name="T66" fmla="*/ 225 w 327"/>
                  <a:gd name="T67" fmla="*/ 1590 h 1590"/>
                  <a:gd name="T68" fmla="*/ 223 w 327"/>
                  <a:gd name="T69" fmla="*/ 1589 h 1590"/>
                  <a:gd name="T70" fmla="*/ 223 w 327"/>
                  <a:gd name="T71" fmla="*/ 1589 h 1590"/>
                  <a:gd name="T72" fmla="*/ 223 w 327"/>
                  <a:gd name="T73" fmla="*/ 1587 h 1590"/>
                  <a:gd name="T74" fmla="*/ 222 w 327"/>
                  <a:gd name="T75" fmla="*/ 1585 h 1590"/>
                  <a:gd name="T76" fmla="*/ 222 w 327"/>
                  <a:gd name="T77" fmla="*/ 1585 h 1590"/>
                  <a:gd name="T78" fmla="*/ 222 w 327"/>
                  <a:gd name="T79" fmla="*/ 1583 h 1590"/>
                  <a:gd name="T80" fmla="*/ 220 w 327"/>
                  <a:gd name="T81" fmla="*/ 1581 h 1590"/>
                  <a:gd name="T82" fmla="*/ 182 w 327"/>
                  <a:gd name="T83" fmla="*/ 1581 h 1590"/>
                  <a:gd name="T84" fmla="*/ 143 w 327"/>
                  <a:gd name="T85" fmla="*/ 1578 h 1590"/>
                  <a:gd name="T86" fmla="*/ 104 w 327"/>
                  <a:gd name="T87" fmla="*/ 1573 h 1590"/>
                  <a:gd name="T88" fmla="*/ 64 w 327"/>
                  <a:gd name="T89" fmla="*/ 1567 h 1590"/>
                  <a:gd name="T90" fmla="*/ 27 w 327"/>
                  <a:gd name="T91" fmla="*/ 1558 h 1590"/>
                  <a:gd name="T92" fmla="*/ 0 w 327"/>
                  <a:gd name="T93" fmla="*/ 1549 h 1590"/>
                  <a:gd name="T94" fmla="*/ 0 w 327"/>
                  <a:gd name="T95" fmla="*/ 1551 h 1590"/>
                  <a:gd name="T96" fmla="*/ 2 w 327"/>
                  <a:gd name="T97" fmla="*/ 1553 h 1590"/>
                  <a:gd name="T98" fmla="*/ 2 w 327"/>
                  <a:gd name="T99" fmla="*/ 1553 h 1590"/>
                  <a:gd name="T100" fmla="*/ 2 w 327"/>
                  <a:gd name="T101" fmla="*/ 1555 h 1590"/>
                  <a:gd name="T102" fmla="*/ 2 w 327"/>
                  <a:gd name="T103" fmla="*/ 1556 h 1590"/>
                  <a:gd name="T104" fmla="*/ 2 w 327"/>
                  <a:gd name="T105" fmla="*/ 1556 h 1590"/>
                  <a:gd name="T106" fmla="*/ 2 w 327"/>
                  <a:gd name="T107" fmla="*/ 1558 h 1590"/>
                  <a:gd name="T108" fmla="*/ 2 w 327"/>
                  <a:gd name="T109" fmla="*/ 1560 h 159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27"/>
                  <a:gd name="T166" fmla="*/ 0 h 1590"/>
                  <a:gd name="T167" fmla="*/ 327 w 327"/>
                  <a:gd name="T168" fmla="*/ 1590 h 159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27" h="1590">
                    <a:moveTo>
                      <a:pt x="327" y="7"/>
                    </a:moveTo>
                    <a:lnTo>
                      <a:pt x="306" y="5"/>
                    </a:lnTo>
                    <a:lnTo>
                      <a:pt x="265" y="2"/>
                    </a:lnTo>
                    <a:lnTo>
                      <a:pt x="223" y="0"/>
                    </a:lnTo>
                    <a:lnTo>
                      <a:pt x="223" y="2"/>
                    </a:lnTo>
                    <a:lnTo>
                      <a:pt x="222" y="3"/>
                    </a:lnTo>
                    <a:lnTo>
                      <a:pt x="222" y="5"/>
                    </a:lnTo>
                    <a:lnTo>
                      <a:pt x="220" y="5"/>
                    </a:lnTo>
                    <a:lnTo>
                      <a:pt x="220" y="7"/>
                    </a:lnTo>
                    <a:lnTo>
                      <a:pt x="220" y="9"/>
                    </a:lnTo>
                    <a:lnTo>
                      <a:pt x="218" y="9"/>
                    </a:lnTo>
                    <a:lnTo>
                      <a:pt x="223" y="9"/>
                    </a:lnTo>
                    <a:lnTo>
                      <a:pt x="265" y="11"/>
                    </a:lnTo>
                    <a:lnTo>
                      <a:pt x="304" y="12"/>
                    </a:lnTo>
                    <a:lnTo>
                      <a:pt x="323" y="16"/>
                    </a:lnTo>
                    <a:lnTo>
                      <a:pt x="325" y="14"/>
                    </a:lnTo>
                    <a:lnTo>
                      <a:pt x="325" y="12"/>
                    </a:lnTo>
                    <a:lnTo>
                      <a:pt x="327" y="11"/>
                    </a:lnTo>
                    <a:lnTo>
                      <a:pt x="327" y="9"/>
                    </a:lnTo>
                    <a:lnTo>
                      <a:pt x="327" y="7"/>
                    </a:lnTo>
                    <a:close/>
                    <a:moveTo>
                      <a:pt x="2" y="1560"/>
                    </a:moveTo>
                    <a:lnTo>
                      <a:pt x="25" y="1565"/>
                    </a:lnTo>
                    <a:lnTo>
                      <a:pt x="63" y="1574"/>
                    </a:lnTo>
                    <a:lnTo>
                      <a:pt x="102" y="1581"/>
                    </a:lnTo>
                    <a:lnTo>
                      <a:pt x="143" y="1587"/>
                    </a:lnTo>
                    <a:lnTo>
                      <a:pt x="182" y="1590"/>
                    </a:lnTo>
                    <a:lnTo>
                      <a:pt x="223" y="1590"/>
                    </a:lnTo>
                    <a:lnTo>
                      <a:pt x="225" y="1590"/>
                    </a:lnTo>
                    <a:lnTo>
                      <a:pt x="223" y="1589"/>
                    </a:lnTo>
                    <a:lnTo>
                      <a:pt x="223" y="1587"/>
                    </a:lnTo>
                    <a:lnTo>
                      <a:pt x="222" y="1585"/>
                    </a:lnTo>
                    <a:lnTo>
                      <a:pt x="222" y="1583"/>
                    </a:lnTo>
                    <a:lnTo>
                      <a:pt x="220" y="1581"/>
                    </a:lnTo>
                    <a:lnTo>
                      <a:pt x="182" y="1581"/>
                    </a:lnTo>
                    <a:lnTo>
                      <a:pt x="143" y="1578"/>
                    </a:lnTo>
                    <a:lnTo>
                      <a:pt x="104" y="1573"/>
                    </a:lnTo>
                    <a:lnTo>
                      <a:pt x="64" y="1567"/>
                    </a:lnTo>
                    <a:lnTo>
                      <a:pt x="27" y="1558"/>
                    </a:lnTo>
                    <a:lnTo>
                      <a:pt x="0" y="1549"/>
                    </a:lnTo>
                    <a:lnTo>
                      <a:pt x="0" y="1551"/>
                    </a:lnTo>
                    <a:lnTo>
                      <a:pt x="2" y="1553"/>
                    </a:lnTo>
                    <a:lnTo>
                      <a:pt x="2" y="1555"/>
                    </a:lnTo>
                    <a:lnTo>
                      <a:pt x="2" y="1556"/>
                    </a:lnTo>
                    <a:lnTo>
                      <a:pt x="2" y="1558"/>
                    </a:lnTo>
                    <a:lnTo>
                      <a:pt x="2" y="1560"/>
                    </a:lnTo>
                    <a:close/>
                  </a:path>
                </a:pathLst>
              </a:custGeom>
              <a:solidFill>
                <a:srgbClr val="4CB7FF"/>
              </a:solidFill>
              <a:ln w="9525">
                <a:noFill/>
                <a:round/>
                <a:headEnd/>
                <a:tailEnd/>
              </a:ln>
            </p:spPr>
            <p:txBody>
              <a:bodyPr/>
              <a:lstStyle/>
              <a:p>
                <a:endParaRPr lang="en-US"/>
              </a:p>
            </p:txBody>
          </p:sp>
          <p:sp>
            <p:nvSpPr>
              <p:cNvPr id="30315" name="Freeform 892"/>
              <p:cNvSpPr>
                <a:spLocks noEditPoints="1"/>
              </p:cNvSpPr>
              <p:nvPr/>
            </p:nvSpPr>
            <p:spPr bwMode="auto">
              <a:xfrm>
                <a:off x="2265" y="1305"/>
                <a:ext cx="325" cy="1582"/>
              </a:xfrm>
              <a:custGeom>
                <a:avLst/>
                <a:gdLst>
                  <a:gd name="T0" fmla="*/ 325 w 325"/>
                  <a:gd name="T1" fmla="*/ 7 h 1582"/>
                  <a:gd name="T2" fmla="*/ 304 w 325"/>
                  <a:gd name="T3" fmla="*/ 4 h 1582"/>
                  <a:gd name="T4" fmla="*/ 265 w 325"/>
                  <a:gd name="T5" fmla="*/ 0 h 1582"/>
                  <a:gd name="T6" fmla="*/ 223 w 325"/>
                  <a:gd name="T7" fmla="*/ 0 h 1582"/>
                  <a:gd name="T8" fmla="*/ 222 w 325"/>
                  <a:gd name="T9" fmla="*/ 0 h 1582"/>
                  <a:gd name="T10" fmla="*/ 220 w 325"/>
                  <a:gd name="T11" fmla="*/ 0 h 1582"/>
                  <a:gd name="T12" fmla="*/ 220 w 325"/>
                  <a:gd name="T13" fmla="*/ 2 h 1582"/>
                  <a:gd name="T14" fmla="*/ 220 w 325"/>
                  <a:gd name="T15" fmla="*/ 4 h 1582"/>
                  <a:gd name="T16" fmla="*/ 218 w 325"/>
                  <a:gd name="T17" fmla="*/ 4 h 1582"/>
                  <a:gd name="T18" fmla="*/ 218 w 325"/>
                  <a:gd name="T19" fmla="*/ 6 h 1582"/>
                  <a:gd name="T20" fmla="*/ 218 w 325"/>
                  <a:gd name="T21" fmla="*/ 7 h 1582"/>
                  <a:gd name="T22" fmla="*/ 216 w 325"/>
                  <a:gd name="T23" fmla="*/ 7 h 1582"/>
                  <a:gd name="T24" fmla="*/ 216 w 325"/>
                  <a:gd name="T25" fmla="*/ 9 h 1582"/>
                  <a:gd name="T26" fmla="*/ 223 w 325"/>
                  <a:gd name="T27" fmla="*/ 9 h 1582"/>
                  <a:gd name="T28" fmla="*/ 265 w 325"/>
                  <a:gd name="T29" fmla="*/ 9 h 1582"/>
                  <a:gd name="T30" fmla="*/ 304 w 325"/>
                  <a:gd name="T31" fmla="*/ 13 h 1582"/>
                  <a:gd name="T32" fmla="*/ 322 w 325"/>
                  <a:gd name="T33" fmla="*/ 15 h 1582"/>
                  <a:gd name="T34" fmla="*/ 322 w 325"/>
                  <a:gd name="T35" fmla="*/ 15 h 1582"/>
                  <a:gd name="T36" fmla="*/ 323 w 325"/>
                  <a:gd name="T37" fmla="*/ 13 h 1582"/>
                  <a:gd name="T38" fmla="*/ 323 w 325"/>
                  <a:gd name="T39" fmla="*/ 11 h 1582"/>
                  <a:gd name="T40" fmla="*/ 323 w 325"/>
                  <a:gd name="T41" fmla="*/ 11 h 1582"/>
                  <a:gd name="T42" fmla="*/ 325 w 325"/>
                  <a:gd name="T43" fmla="*/ 9 h 1582"/>
                  <a:gd name="T44" fmla="*/ 325 w 325"/>
                  <a:gd name="T45" fmla="*/ 9 h 1582"/>
                  <a:gd name="T46" fmla="*/ 325 w 325"/>
                  <a:gd name="T47" fmla="*/ 7 h 1582"/>
                  <a:gd name="T48" fmla="*/ 325 w 325"/>
                  <a:gd name="T49" fmla="*/ 7 h 1582"/>
                  <a:gd name="T50" fmla="*/ 2 w 325"/>
                  <a:gd name="T51" fmla="*/ 1550 h 1582"/>
                  <a:gd name="T52" fmla="*/ 27 w 325"/>
                  <a:gd name="T53" fmla="*/ 1557 h 1582"/>
                  <a:gd name="T54" fmla="*/ 64 w 325"/>
                  <a:gd name="T55" fmla="*/ 1566 h 1582"/>
                  <a:gd name="T56" fmla="*/ 104 w 325"/>
                  <a:gd name="T57" fmla="*/ 1573 h 1582"/>
                  <a:gd name="T58" fmla="*/ 143 w 325"/>
                  <a:gd name="T59" fmla="*/ 1578 h 1582"/>
                  <a:gd name="T60" fmla="*/ 182 w 325"/>
                  <a:gd name="T61" fmla="*/ 1580 h 1582"/>
                  <a:gd name="T62" fmla="*/ 223 w 325"/>
                  <a:gd name="T63" fmla="*/ 1582 h 1582"/>
                  <a:gd name="T64" fmla="*/ 222 w 325"/>
                  <a:gd name="T65" fmla="*/ 1580 h 1582"/>
                  <a:gd name="T66" fmla="*/ 222 w 325"/>
                  <a:gd name="T67" fmla="*/ 1580 h 1582"/>
                  <a:gd name="T68" fmla="*/ 222 w 325"/>
                  <a:gd name="T69" fmla="*/ 1578 h 1582"/>
                  <a:gd name="T70" fmla="*/ 220 w 325"/>
                  <a:gd name="T71" fmla="*/ 1576 h 1582"/>
                  <a:gd name="T72" fmla="*/ 220 w 325"/>
                  <a:gd name="T73" fmla="*/ 1576 h 1582"/>
                  <a:gd name="T74" fmla="*/ 220 w 325"/>
                  <a:gd name="T75" fmla="*/ 1575 h 1582"/>
                  <a:gd name="T76" fmla="*/ 218 w 325"/>
                  <a:gd name="T77" fmla="*/ 1575 h 1582"/>
                  <a:gd name="T78" fmla="*/ 218 w 325"/>
                  <a:gd name="T79" fmla="*/ 1573 h 1582"/>
                  <a:gd name="T80" fmla="*/ 184 w 325"/>
                  <a:gd name="T81" fmla="*/ 1571 h 1582"/>
                  <a:gd name="T82" fmla="*/ 143 w 325"/>
                  <a:gd name="T83" fmla="*/ 1569 h 1582"/>
                  <a:gd name="T84" fmla="*/ 104 w 325"/>
                  <a:gd name="T85" fmla="*/ 1564 h 1582"/>
                  <a:gd name="T86" fmla="*/ 66 w 325"/>
                  <a:gd name="T87" fmla="*/ 1557 h 1582"/>
                  <a:gd name="T88" fmla="*/ 29 w 325"/>
                  <a:gd name="T89" fmla="*/ 1548 h 1582"/>
                  <a:gd name="T90" fmla="*/ 0 w 325"/>
                  <a:gd name="T91" fmla="*/ 1541 h 1582"/>
                  <a:gd name="T92" fmla="*/ 0 w 325"/>
                  <a:gd name="T93" fmla="*/ 1541 h 1582"/>
                  <a:gd name="T94" fmla="*/ 0 w 325"/>
                  <a:gd name="T95" fmla="*/ 1542 h 1582"/>
                  <a:gd name="T96" fmla="*/ 0 w 325"/>
                  <a:gd name="T97" fmla="*/ 1544 h 1582"/>
                  <a:gd name="T98" fmla="*/ 0 w 325"/>
                  <a:gd name="T99" fmla="*/ 1544 h 1582"/>
                  <a:gd name="T100" fmla="*/ 0 w 325"/>
                  <a:gd name="T101" fmla="*/ 1546 h 1582"/>
                  <a:gd name="T102" fmla="*/ 2 w 325"/>
                  <a:gd name="T103" fmla="*/ 1548 h 1582"/>
                  <a:gd name="T104" fmla="*/ 2 w 325"/>
                  <a:gd name="T105" fmla="*/ 1548 h 1582"/>
                  <a:gd name="T106" fmla="*/ 2 w 325"/>
                  <a:gd name="T107" fmla="*/ 1550 h 158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5"/>
                  <a:gd name="T163" fmla="*/ 0 h 1582"/>
                  <a:gd name="T164" fmla="*/ 325 w 325"/>
                  <a:gd name="T165" fmla="*/ 1582 h 158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5" h="1582">
                    <a:moveTo>
                      <a:pt x="325" y="7"/>
                    </a:moveTo>
                    <a:lnTo>
                      <a:pt x="304" y="4"/>
                    </a:lnTo>
                    <a:lnTo>
                      <a:pt x="265" y="0"/>
                    </a:lnTo>
                    <a:lnTo>
                      <a:pt x="223" y="0"/>
                    </a:lnTo>
                    <a:lnTo>
                      <a:pt x="222" y="0"/>
                    </a:lnTo>
                    <a:lnTo>
                      <a:pt x="220" y="0"/>
                    </a:lnTo>
                    <a:lnTo>
                      <a:pt x="220" y="2"/>
                    </a:lnTo>
                    <a:lnTo>
                      <a:pt x="220" y="4"/>
                    </a:lnTo>
                    <a:lnTo>
                      <a:pt x="218" y="4"/>
                    </a:lnTo>
                    <a:lnTo>
                      <a:pt x="218" y="6"/>
                    </a:lnTo>
                    <a:lnTo>
                      <a:pt x="218" y="7"/>
                    </a:lnTo>
                    <a:lnTo>
                      <a:pt x="216" y="7"/>
                    </a:lnTo>
                    <a:lnTo>
                      <a:pt x="216" y="9"/>
                    </a:lnTo>
                    <a:lnTo>
                      <a:pt x="223" y="9"/>
                    </a:lnTo>
                    <a:lnTo>
                      <a:pt x="265" y="9"/>
                    </a:lnTo>
                    <a:lnTo>
                      <a:pt x="304" y="13"/>
                    </a:lnTo>
                    <a:lnTo>
                      <a:pt x="322" y="15"/>
                    </a:lnTo>
                    <a:lnTo>
                      <a:pt x="323" y="13"/>
                    </a:lnTo>
                    <a:lnTo>
                      <a:pt x="323" y="11"/>
                    </a:lnTo>
                    <a:lnTo>
                      <a:pt x="325" y="9"/>
                    </a:lnTo>
                    <a:lnTo>
                      <a:pt x="325" y="7"/>
                    </a:lnTo>
                    <a:close/>
                    <a:moveTo>
                      <a:pt x="2" y="1550"/>
                    </a:moveTo>
                    <a:lnTo>
                      <a:pt x="27" y="1557"/>
                    </a:lnTo>
                    <a:lnTo>
                      <a:pt x="64" y="1566"/>
                    </a:lnTo>
                    <a:lnTo>
                      <a:pt x="104" y="1573"/>
                    </a:lnTo>
                    <a:lnTo>
                      <a:pt x="143" y="1578"/>
                    </a:lnTo>
                    <a:lnTo>
                      <a:pt x="182" y="1580"/>
                    </a:lnTo>
                    <a:lnTo>
                      <a:pt x="223" y="1582"/>
                    </a:lnTo>
                    <a:lnTo>
                      <a:pt x="222" y="1580"/>
                    </a:lnTo>
                    <a:lnTo>
                      <a:pt x="222" y="1578"/>
                    </a:lnTo>
                    <a:lnTo>
                      <a:pt x="220" y="1576"/>
                    </a:lnTo>
                    <a:lnTo>
                      <a:pt x="220" y="1575"/>
                    </a:lnTo>
                    <a:lnTo>
                      <a:pt x="218" y="1575"/>
                    </a:lnTo>
                    <a:lnTo>
                      <a:pt x="218" y="1573"/>
                    </a:lnTo>
                    <a:lnTo>
                      <a:pt x="184" y="1571"/>
                    </a:lnTo>
                    <a:lnTo>
                      <a:pt x="143" y="1569"/>
                    </a:lnTo>
                    <a:lnTo>
                      <a:pt x="104" y="1564"/>
                    </a:lnTo>
                    <a:lnTo>
                      <a:pt x="66" y="1557"/>
                    </a:lnTo>
                    <a:lnTo>
                      <a:pt x="29" y="1548"/>
                    </a:lnTo>
                    <a:lnTo>
                      <a:pt x="0" y="1541"/>
                    </a:lnTo>
                    <a:lnTo>
                      <a:pt x="0" y="1542"/>
                    </a:lnTo>
                    <a:lnTo>
                      <a:pt x="0" y="1544"/>
                    </a:lnTo>
                    <a:lnTo>
                      <a:pt x="0" y="1546"/>
                    </a:lnTo>
                    <a:lnTo>
                      <a:pt x="2" y="1548"/>
                    </a:lnTo>
                    <a:lnTo>
                      <a:pt x="2" y="1550"/>
                    </a:lnTo>
                    <a:close/>
                  </a:path>
                </a:pathLst>
              </a:custGeom>
              <a:solidFill>
                <a:srgbClr val="4DB7FF"/>
              </a:solidFill>
              <a:ln w="9525">
                <a:noFill/>
                <a:round/>
                <a:headEnd/>
                <a:tailEnd/>
              </a:ln>
            </p:spPr>
            <p:txBody>
              <a:bodyPr/>
              <a:lstStyle/>
              <a:p>
                <a:endParaRPr lang="en-US"/>
              </a:p>
            </p:txBody>
          </p:sp>
          <p:sp>
            <p:nvSpPr>
              <p:cNvPr id="30316" name="Freeform 893"/>
              <p:cNvSpPr>
                <a:spLocks noEditPoints="1"/>
              </p:cNvSpPr>
              <p:nvPr/>
            </p:nvSpPr>
            <p:spPr bwMode="auto">
              <a:xfrm>
                <a:off x="2263" y="1309"/>
                <a:ext cx="325" cy="1572"/>
              </a:xfrm>
              <a:custGeom>
                <a:avLst/>
                <a:gdLst>
                  <a:gd name="T0" fmla="*/ 325 w 325"/>
                  <a:gd name="T1" fmla="*/ 7 h 1572"/>
                  <a:gd name="T2" fmla="*/ 306 w 325"/>
                  <a:gd name="T3" fmla="*/ 3 h 1572"/>
                  <a:gd name="T4" fmla="*/ 267 w 325"/>
                  <a:gd name="T5" fmla="*/ 2 h 1572"/>
                  <a:gd name="T6" fmla="*/ 225 w 325"/>
                  <a:gd name="T7" fmla="*/ 0 h 1572"/>
                  <a:gd name="T8" fmla="*/ 220 w 325"/>
                  <a:gd name="T9" fmla="*/ 0 h 1572"/>
                  <a:gd name="T10" fmla="*/ 220 w 325"/>
                  <a:gd name="T11" fmla="*/ 2 h 1572"/>
                  <a:gd name="T12" fmla="*/ 220 w 325"/>
                  <a:gd name="T13" fmla="*/ 3 h 1572"/>
                  <a:gd name="T14" fmla="*/ 218 w 325"/>
                  <a:gd name="T15" fmla="*/ 3 h 1572"/>
                  <a:gd name="T16" fmla="*/ 218 w 325"/>
                  <a:gd name="T17" fmla="*/ 5 h 1572"/>
                  <a:gd name="T18" fmla="*/ 218 w 325"/>
                  <a:gd name="T19" fmla="*/ 5 h 1572"/>
                  <a:gd name="T20" fmla="*/ 216 w 325"/>
                  <a:gd name="T21" fmla="*/ 7 h 1572"/>
                  <a:gd name="T22" fmla="*/ 216 w 325"/>
                  <a:gd name="T23" fmla="*/ 9 h 1572"/>
                  <a:gd name="T24" fmla="*/ 215 w 325"/>
                  <a:gd name="T25" fmla="*/ 9 h 1572"/>
                  <a:gd name="T26" fmla="*/ 225 w 325"/>
                  <a:gd name="T27" fmla="*/ 9 h 1572"/>
                  <a:gd name="T28" fmla="*/ 265 w 325"/>
                  <a:gd name="T29" fmla="*/ 11 h 1572"/>
                  <a:gd name="T30" fmla="*/ 306 w 325"/>
                  <a:gd name="T31" fmla="*/ 12 h 1572"/>
                  <a:gd name="T32" fmla="*/ 322 w 325"/>
                  <a:gd name="T33" fmla="*/ 16 h 1572"/>
                  <a:gd name="T34" fmla="*/ 322 w 325"/>
                  <a:gd name="T35" fmla="*/ 14 h 1572"/>
                  <a:gd name="T36" fmla="*/ 324 w 325"/>
                  <a:gd name="T37" fmla="*/ 12 h 1572"/>
                  <a:gd name="T38" fmla="*/ 324 w 325"/>
                  <a:gd name="T39" fmla="*/ 12 h 1572"/>
                  <a:gd name="T40" fmla="*/ 324 w 325"/>
                  <a:gd name="T41" fmla="*/ 11 h 1572"/>
                  <a:gd name="T42" fmla="*/ 324 w 325"/>
                  <a:gd name="T43" fmla="*/ 11 h 1572"/>
                  <a:gd name="T44" fmla="*/ 325 w 325"/>
                  <a:gd name="T45" fmla="*/ 9 h 1572"/>
                  <a:gd name="T46" fmla="*/ 325 w 325"/>
                  <a:gd name="T47" fmla="*/ 7 h 1572"/>
                  <a:gd name="T48" fmla="*/ 325 w 325"/>
                  <a:gd name="T49" fmla="*/ 7 h 1572"/>
                  <a:gd name="T50" fmla="*/ 2 w 325"/>
                  <a:gd name="T51" fmla="*/ 1540 h 1572"/>
                  <a:gd name="T52" fmla="*/ 29 w 325"/>
                  <a:gd name="T53" fmla="*/ 1549 h 1572"/>
                  <a:gd name="T54" fmla="*/ 66 w 325"/>
                  <a:gd name="T55" fmla="*/ 1558 h 1572"/>
                  <a:gd name="T56" fmla="*/ 106 w 325"/>
                  <a:gd name="T57" fmla="*/ 1564 h 1572"/>
                  <a:gd name="T58" fmla="*/ 145 w 325"/>
                  <a:gd name="T59" fmla="*/ 1569 h 1572"/>
                  <a:gd name="T60" fmla="*/ 184 w 325"/>
                  <a:gd name="T61" fmla="*/ 1572 h 1572"/>
                  <a:gd name="T62" fmla="*/ 222 w 325"/>
                  <a:gd name="T63" fmla="*/ 1572 h 1572"/>
                  <a:gd name="T64" fmla="*/ 222 w 325"/>
                  <a:gd name="T65" fmla="*/ 1572 h 1572"/>
                  <a:gd name="T66" fmla="*/ 222 w 325"/>
                  <a:gd name="T67" fmla="*/ 1571 h 1572"/>
                  <a:gd name="T68" fmla="*/ 220 w 325"/>
                  <a:gd name="T69" fmla="*/ 1571 h 1572"/>
                  <a:gd name="T70" fmla="*/ 220 w 325"/>
                  <a:gd name="T71" fmla="*/ 1569 h 1572"/>
                  <a:gd name="T72" fmla="*/ 220 w 325"/>
                  <a:gd name="T73" fmla="*/ 1567 h 1572"/>
                  <a:gd name="T74" fmla="*/ 218 w 325"/>
                  <a:gd name="T75" fmla="*/ 1567 h 1572"/>
                  <a:gd name="T76" fmla="*/ 218 w 325"/>
                  <a:gd name="T77" fmla="*/ 1565 h 1572"/>
                  <a:gd name="T78" fmla="*/ 218 w 325"/>
                  <a:gd name="T79" fmla="*/ 1564 h 1572"/>
                  <a:gd name="T80" fmla="*/ 186 w 325"/>
                  <a:gd name="T81" fmla="*/ 1564 h 1572"/>
                  <a:gd name="T82" fmla="*/ 147 w 325"/>
                  <a:gd name="T83" fmla="*/ 1560 h 1572"/>
                  <a:gd name="T84" fmla="*/ 107 w 325"/>
                  <a:gd name="T85" fmla="*/ 1556 h 1572"/>
                  <a:gd name="T86" fmla="*/ 68 w 325"/>
                  <a:gd name="T87" fmla="*/ 1549 h 1572"/>
                  <a:gd name="T88" fmla="*/ 31 w 325"/>
                  <a:gd name="T89" fmla="*/ 1540 h 1572"/>
                  <a:gd name="T90" fmla="*/ 0 w 325"/>
                  <a:gd name="T91" fmla="*/ 1531 h 1572"/>
                  <a:gd name="T92" fmla="*/ 0 w 325"/>
                  <a:gd name="T93" fmla="*/ 1533 h 1572"/>
                  <a:gd name="T94" fmla="*/ 0 w 325"/>
                  <a:gd name="T95" fmla="*/ 1533 h 1572"/>
                  <a:gd name="T96" fmla="*/ 2 w 325"/>
                  <a:gd name="T97" fmla="*/ 1535 h 1572"/>
                  <a:gd name="T98" fmla="*/ 2 w 325"/>
                  <a:gd name="T99" fmla="*/ 1537 h 1572"/>
                  <a:gd name="T100" fmla="*/ 2 w 325"/>
                  <a:gd name="T101" fmla="*/ 1537 h 1572"/>
                  <a:gd name="T102" fmla="*/ 2 w 325"/>
                  <a:gd name="T103" fmla="*/ 1538 h 1572"/>
                  <a:gd name="T104" fmla="*/ 2 w 325"/>
                  <a:gd name="T105" fmla="*/ 1540 h 1572"/>
                  <a:gd name="T106" fmla="*/ 2 w 325"/>
                  <a:gd name="T107" fmla="*/ 1540 h 157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5"/>
                  <a:gd name="T163" fmla="*/ 0 h 1572"/>
                  <a:gd name="T164" fmla="*/ 325 w 325"/>
                  <a:gd name="T165" fmla="*/ 1572 h 157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5" h="1572">
                    <a:moveTo>
                      <a:pt x="325" y="7"/>
                    </a:moveTo>
                    <a:lnTo>
                      <a:pt x="306" y="3"/>
                    </a:lnTo>
                    <a:lnTo>
                      <a:pt x="267" y="2"/>
                    </a:lnTo>
                    <a:lnTo>
                      <a:pt x="225" y="0"/>
                    </a:lnTo>
                    <a:lnTo>
                      <a:pt x="220" y="0"/>
                    </a:lnTo>
                    <a:lnTo>
                      <a:pt x="220" y="2"/>
                    </a:lnTo>
                    <a:lnTo>
                      <a:pt x="220" y="3"/>
                    </a:lnTo>
                    <a:lnTo>
                      <a:pt x="218" y="3"/>
                    </a:lnTo>
                    <a:lnTo>
                      <a:pt x="218" y="5"/>
                    </a:lnTo>
                    <a:lnTo>
                      <a:pt x="216" y="7"/>
                    </a:lnTo>
                    <a:lnTo>
                      <a:pt x="216" y="9"/>
                    </a:lnTo>
                    <a:lnTo>
                      <a:pt x="215" y="9"/>
                    </a:lnTo>
                    <a:lnTo>
                      <a:pt x="225" y="9"/>
                    </a:lnTo>
                    <a:lnTo>
                      <a:pt x="265" y="11"/>
                    </a:lnTo>
                    <a:lnTo>
                      <a:pt x="306" y="12"/>
                    </a:lnTo>
                    <a:lnTo>
                      <a:pt x="322" y="16"/>
                    </a:lnTo>
                    <a:lnTo>
                      <a:pt x="322" y="14"/>
                    </a:lnTo>
                    <a:lnTo>
                      <a:pt x="324" y="12"/>
                    </a:lnTo>
                    <a:lnTo>
                      <a:pt x="324" y="11"/>
                    </a:lnTo>
                    <a:lnTo>
                      <a:pt x="325" y="9"/>
                    </a:lnTo>
                    <a:lnTo>
                      <a:pt x="325" y="7"/>
                    </a:lnTo>
                    <a:close/>
                    <a:moveTo>
                      <a:pt x="2" y="1540"/>
                    </a:moveTo>
                    <a:lnTo>
                      <a:pt x="29" y="1549"/>
                    </a:lnTo>
                    <a:lnTo>
                      <a:pt x="66" y="1558"/>
                    </a:lnTo>
                    <a:lnTo>
                      <a:pt x="106" y="1564"/>
                    </a:lnTo>
                    <a:lnTo>
                      <a:pt x="145" y="1569"/>
                    </a:lnTo>
                    <a:lnTo>
                      <a:pt x="184" y="1572"/>
                    </a:lnTo>
                    <a:lnTo>
                      <a:pt x="222" y="1572"/>
                    </a:lnTo>
                    <a:lnTo>
                      <a:pt x="222" y="1571"/>
                    </a:lnTo>
                    <a:lnTo>
                      <a:pt x="220" y="1571"/>
                    </a:lnTo>
                    <a:lnTo>
                      <a:pt x="220" y="1569"/>
                    </a:lnTo>
                    <a:lnTo>
                      <a:pt x="220" y="1567"/>
                    </a:lnTo>
                    <a:lnTo>
                      <a:pt x="218" y="1567"/>
                    </a:lnTo>
                    <a:lnTo>
                      <a:pt x="218" y="1565"/>
                    </a:lnTo>
                    <a:lnTo>
                      <a:pt x="218" y="1564"/>
                    </a:lnTo>
                    <a:lnTo>
                      <a:pt x="186" y="1564"/>
                    </a:lnTo>
                    <a:lnTo>
                      <a:pt x="147" y="1560"/>
                    </a:lnTo>
                    <a:lnTo>
                      <a:pt x="107" y="1556"/>
                    </a:lnTo>
                    <a:lnTo>
                      <a:pt x="68" y="1549"/>
                    </a:lnTo>
                    <a:lnTo>
                      <a:pt x="31" y="1540"/>
                    </a:lnTo>
                    <a:lnTo>
                      <a:pt x="0" y="1531"/>
                    </a:lnTo>
                    <a:lnTo>
                      <a:pt x="0" y="1533"/>
                    </a:lnTo>
                    <a:lnTo>
                      <a:pt x="2" y="1535"/>
                    </a:lnTo>
                    <a:lnTo>
                      <a:pt x="2" y="1537"/>
                    </a:lnTo>
                    <a:lnTo>
                      <a:pt x="2" y="1538"/>
                    </a:lnTo>
                    <a:lnTo>
                      <a:pt x="2" y="1540"/>
                    </a:lnTo>
                    <a:close/>
                  </a:path>
                </a:pathLst>
              </a:custGeom>
              <a:solidFill>
                <a:srgbClr val="4EB8FF"/>
              </a:solidFill>
              <a:ln w="9525">
                <a:noFill/>
                <a:round/>
                <a:headEnd/>
                <a:tailEnd/>
              </a:ln>
            </p:spPr>
            <p:txBody>
              <a:bodyPr/>
              <a:lstStyle/>
              <a:p>
                <a:endParaRPr lang="en-US"/>
              </a:p>
            </p:txBody>
          </p:sp>
          <p:sp>
            <p:nvSpPr>
              <p:cNvPr id="30317" name="Freeform 894"/>
              <p:cNvSpPr>
                <a:spLocks noEditPoints="1"/>
              </p:cNvSpPr>
              <p:nvPr/>
            </p:nvSpPr>
            <p:spPr bwMode="auto">
              <a:xfrm>
                <a:off x="2263" y="1314"/>
                <a:ext cx="324" cy="1564"/>
              </a:xfrm>
              <a:custGeom>
                <a:avLst/>
                <a:gdLst>
                  <a:gd name="T0" fmla="*/ 324 w 324"/>
                  <a:gd name="T1" fmla="*/ 6 h 1564"/>
                  <a:gd name="T2" fmla="*/ 306 w 324"/>
                  <a:gd name="T3" fmla="*/ 4 h 1564"/>
                  <a:gd name="T4" fmla="*/ 267 w 324"/>
                  <a:gd name="T5" fmla="*/ 0 h 1564"/>
                  <a:gd name="T6" fmla="*/ 225 w 324"/>
                  <a:gd name="T7" fmla="*/ 0 h 1564"/>
                  <a:gd name="T8" fmla="*/ 218 w 324"/>
                  <a:gd name="T9" fmla="*/ 0 h 1564"/>
                  <a:gd name="T10" fmla="*/ 218 w 324"/>
                  <a:gd name="T11" fmla="*/ 0 h 1564"/>
                  <a:gd name="T12" fmla="*/ 216 w 324"/>
                  <a:gd name="T13" fmla="*/ 2 h 1564"/>
                  <a:gd name="T14" fmla="*/ 216 w 324"/>
                  <a:gd name="T15" fmla="*/ 4 h 1564"/>
                  <a:gd name="T16" fmla="*/ 215 w 324"/>
                  <a:gd name="T17" fmla="*/ 4 h 1564"/>
                  <a:gd name="T18" fmla="*/ 215 w 324"/>
                  <a:gd name="T19" fmla="*/ 6 h 1564"/>
                  <a:gd name="T20" fmla="*/ 215 w 324"/>
                  <a:gd name="T21" fmla="*/ 7 h 1564"/>
                  <a:gd name="T22" fmla="*/ 213 w 324"/>
                  <a:gd name="T23" fmla="*/ 7 h 1564"/>
                  <a:gd name="T24" fmla="*/ 213 w 324"/>
                  <a:gd name="T25" fmla="*/ 9 h 1564"/>
                  <a:gd name="T26" fmla="*/ 225 w 324"/>
                  <a:gd name="T27" fmla="*/ 9 h 1564"/>
                  <a:gd name="T28" fmla="*/ 265 w 324"/>
                  <a:gd name="T29" fmla="*/ 9 h 1564"/>
                  <a:gd name="T30" fmla="*/ 304 w 324"/>
                  <a:gd name="T31" fmla="*/ 13 h 1564"/>
                  <a:gd name="T32" fmla="*/ 320 w 324"/>
                  <a:gd name="T33" fmla="*/ 14 h 1564"/>
                  <a:gd name="T34" fmla="*/ 320 w 324"/>
                  <a:gd name="T35" fmla="*/ 13 h 1564"/>
                  <a:gd name="T36" fmla="*/ 320 w 324"/>
                  <a:gd name="T37" fmla="*/ 13 h 1564"/>
                  <a:gd name="T38" fmla="*/ 322 w 324"/>
                  <a:gd name="T39" fmla="*/ 11 h 1564"/>
                  <a:gd name="T40" fmla="*/ 322 w 324"/>
                  <a:gd name="T41" fmla="*/ 11 h 1564"/>
                  <a:gd name="T42" fmla="*/ 322 w 324"/>
                  <a:gd name="T43" fmla="*/ 9 h 1564"/>
                  <a:gd name="T44" fmla="*/ 324 w 324"/>
                  <a:gd name="T45" fmla="*/ 7 h 1564"/>
                  <a:gd name="T46" fmla="*/ 324 w 324"/>
                  <a:gd name="T47" fmla="*/ 7 h 1564"/>
                  <a:gd name="T48" fmla="*/ 324 w 324"/>
                  <a:gd name="T49" fmla="*/ 6 h 1564"/>
                  <a:gd name="T50" fmla="*/ 2 w 324"/>
                  <a:gd name="T51" fmla="*/ 1532 h 1564"/>
                  <a:gd name="T52" fmla="*/ 31 w 324"/>
                  <a:gd name="T53" fmla="*/ 1539 h 1564"/>
                  <a:gd name="T54" fmla="*/ 68 w 324"/>
                  <a:gd name="T55" fmla="*/ 1548 h 1564"/>
                  <a:gd name="T56" fmla="*/ 106 w 324"/>
                  <a:gd name="T57" fmla="*/ 1555 h 1564"/>
                  <a:gd name="T58" fmla="*/ 145 w 324"/>
                  <a:gd name="T59" fmla="*/ 1560 h 1564"/>
                  <a:gd name="T60" fmla="*/ 186 w 324"/>
                  <a:gd name="T61" fmla="*/ 1562 h 1564"/>
                  <a:gd name="T62" fmla="*/ 220 w 324"/>
                  <a:gd name="T63" fmla="*/ 1564 h 1564"/>
                  <a:gd name="T64" fmla="*/ 220 w 324"/>
                  <a:gd name="T65" fmla="*/ 1562 h 1564"/>
                  <a:gd name="T66" fmla="*/ 218 w 324"/>
                  <a:gd name="T67" fmla="*/ 1562 h 1564"/>
                  <a:gd name="T68" fmla="*/ 218 w 324"/>
                  <a:gd name="T69" fmla="*/ 1560 h 1564"/>
                  <a:gd name="T70" fmla="*/ 218 w 324"/>
                  <a:gd name="T71" fmla="*/ 1559 h 1564"/>
                  <a:gd name="T72" fmla="*/ 218 w 324"/>
                  <a:gd name="T73" fmla="*/ 1559 h 1564"/>
                  <a:gd name="T74" fmla="*/ 216 w 324"/>
                  <a:gd name="T75" fmla="*/ 1557 h 1564"/>
                  <a:gd name="T76" fmla="*/ 216 w 324"/>
                  <a:gd name="T77" fmla="*/ 1557 h 1564"/>
                  <a:gd name="T78" fmla="*/ 216 w 324"/>
                  <a:gd name="T79" fmla="*/ 1555 h 1564"/>
                  <a:gd name="T80" fmla="*/ 186 w 324"/>
                  <a:gd name="T81" fmla="*/ 1555 h 1564"/>
                  <a:gd name="T82" fmla="*/ 147 w 324"/>
                  <a:gd name="T83" fmla="*/ 1551 h 1564"/>
                  <a:gd name="T84" fmla="*/ 107 w 324"/>
                  <a:gd name="T85" fmla="*/ 1546 h 1564"/>
                  <a:gd name="T86" fmla="*/ 70 w 324"/>
                  <a:gd name="T87" fmla="*/ 1539 h 1564"/>
                  <a:gd name="T88" fmla="*/ 32 w 324"/>
                  <a:gd name="T89" fmla="*/ 1530 h 1564"/>
                  <a:gd name="T90" fmla="*/ 0 w 324"/>
                  <a:gd name="T91" fmla="*/ 1521 h 1564"/>
                  <a:gd name="T92" fmla="*/ 0 w 324"/>
                  <a:gd name="T93" fmla="*/ 1523 h 1564"/>
                  <a:gd name="T94" fmla="*/ 0 w 324"/>
                  <a:gd name="T95" fmla="*/ 1525 h 1564"/>
                  <a:gd name="T96" fmla="*/ 0 w 324"/>
                  <a:gd name="T97" fmla="*/ 1525 h 1564"/>
                  <a:gd name="T98" fmla="*/ 0 w 324"/>
                  <a:gd name="T99" fmla="*/ 1526 h 1564"/>
                  <a:gd name="T100" fmla="*/ 0 w 324"/>
                  <a:gd name="T101" fmla="*/ 1528 h 1564"/>
                  <a:gd name="T102" fmla="*/ 0 w 324"/>
                  <a:gd name="T103" fmla="*/ 1528 h 1564"/>
                  <a:gd name="T104" fmla="*/ 2 w 324"/>
                  <a:gd name="T105" fmla="*/ 1530 h 1564"/>
                  <a:gd name="T106" fmla="*/ 2 w 324"/>
                  <a:gd name="T107" fmla="*/ 1532 h 156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4"/>
                  <a:gd name="T163" fmla="*/ 0 h 1564"/>
                  <a:gd name="T164" fmla="*/ 324 w 324"/>
                  <a:gd name="T165" fmla="*/ 1564 h 156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4" h="1564">
                    <a:moveTo>
                      <a:pt x="324" y="6"/>
                    </a:moveTo>
                    <a:lnTo>
                      <a:pt x="306" y="4"/>
                    </a:lnTo>
                    <a:lnTo>
                      <a:pt x="267" y="0"/>
                    </a:lnTo>
                    <a:lnTo>
                      <a:pt x="225" y="0"/>
                    </a:lnTo>
                    <a:lnTo>
                      <a:pt x="218" y="0"/>
                    </a:lnTo>
                    <a:lnTo>
                      <a:pt x="216" y="2"/>
                    </a:lnTo>
                    <a:lnTo>
                      <a:pt x="216" y="4"/>
                    </a:lnTo>
                    <a:lnTo>
                      <a:pt x="215" y="4"/>
                    </a:lnTo>
                    <a:lnTo>
                      <a:pt x="215" y="6"/>
                    </a:lnTo>
                    <a:lnTo>
                      <a:pt x="215" y="7"/>
                    </a:lnTo>
                    <a:lnTo>
                      <a:pt x="213" y="7"/>
                    </a:lnTo>
                    <a:lnTo>
                      <a:pt x="213" y="9"/>
                    </a:lnTo>
                    <a:lnTo>
                      <a:pt x="225" y="9"/>
                    </a:lnTo>
                    <a:lnTo>
                      <a:pt x="265" y="9"/>
                    </a:lnTo>
                    <a:lnTo>
                      <a:pt x="304" y="13"/>
                    </a:lnTo>
                    <a:lnTo>
                      <a:pt x="320" y="14"/>
                    </a:lnTo>
                    <a:lnTo>
                      <a:pt x="320" y="13"/>
                    </a:lnTo>
                    <a:lnTo>
                      <a:pt x="322" y="11"/>
                    </a:lnTo>
                    <a:lnTo>
                      <a:pt x="322" y="9"/>
                    </a:lnTo>
                    <a:lnTo>
                      <a:pt x="324" y="7"/>
                    </a:lnTo>
                    <a:lnTo>
                      <a:pt x="324" y="6"/>
                    </a:lnTo>
                    <a:close/>
                    <a:moveTo>
                      <a:pt x="2" y="1532"/>
                    </a:moveTo>
                    <a:lnTo>
                      <a:pt x="31" y="1539"/>
                    </a:lnTo>
                    <a:lnTo>
                      <a:pt x="68" y="1548"/>
                    </a:lnTo>
                    <a:lnTo>
                      <a:pt x="106" y="1555"/>
                    </a:lnTo>
                    <a:lnTo>
                      <a:pt x="145" y="1560"/>
                    </a:lnTo>
                    <a:lnTo>
                      <a:pt x="186" y="1562"/>
                    </a:lnTo>
                    <a:lnTo>
                      <a:pt x="220" y="1564"/>
                    </a:lnTo>
                    <a:lnTo>
                      <a:pt x="220" y="1562"/>
                    </a:lnTo>
                    <a:lnTo>
                      <a:pt x="218" y="1562"/>
                    </a:lnTo>
                    <a:lnTo>
                      <a:pt x="218" y="1560"/>
                    </a:lnTo>
                    <a:lnTo>
                      <a:pt x="218" y="1559"/>
                    </a:lnTo>
                    <a:lnTo>
                      <a:pt x="216" y="1557"/>
                    </a:lnTo>
                    <a:lnTo>
                      <a:pt x="216" y="1555"/>
                    </a:lnTo>
                    <a:lnTo>
                      <a:pt x="186" y="1555"/>
                    </a:lnTo>
                    <a:lnTo>
                      <a:pt x="147" y="1551"/>
                    </a:lnTo>
                    <a:lnTo>
                      <a:pt x="107" y="1546"/>
                    </a:lnTo>
                    <a:lnTo>
                      <a:pt x="70" y="1539"/>
                    </a:lnTo>
                    <a:lnTo>
                      <a:pt x="32" y="1530"/>
                    </a:lnTo>
                    <a:lnTo>
                      <a:pt x="0" y="1521"/>
                    </a:lnTo>
                    <a:lnTo>
                      <a:pt x="0" y="1523"/>
                    </a:lnTo>
                    <a:lnTo>
                      <a:pt x="0" y="1525"/>
                    </a:lnTo>
                    <a:lnTo>
                      <a:pt x="0" y="1526"/>
                    </a:lnTo>
                    <a:lnTo>
                      <a:pt x="0" y="1528"/>
                    </a:lnTo>
                    <a:lnTo>
                      <a:pt x="2" y="1530"/>
                    </a:lnTo>
                    <a:lnTo>
                      <a:pt x="2" y="1532"/>
                    </a:lnTo>
                    <a:close/>
                  </a:path>
                </a:pathLst>
              </a:custGeom>
              <a:solidFill>
                <a:srgbClr val="4FB8FF"/>
              </a:solidFill>
              <a:ln w="9525">
                <a:noFill/>
                <a:round/>
                <a:headEnd/>
                <a:tailEnd/>
              </a:ln>
            </p:spPr>
            <p:txBody>
              <a:bodyPr/>
              <a:lstStyle/>
              <a:p>
                <a:endParaRPr lang="en-US"/>
              </a:p>
            </p:txBody>
          </p:sp>
          <p:sp>
            <p:nvSpPr>
              <p:cNvPr id="30318" name="Freeform 895"/>
              <p:cNvSpPr>
                <a:spLocks noEditPoints="1"/>
              </p:cNvSpPr>
              <p:nvPr/>
            </p:nvSpPr>
            <p:spPr bwMode="auto">
              <a:xfrm>
                <a:off x="2261" y="1318"/>
                <a:ext cx="324" cy="1555"/>
              </a:xfrm>
              <a:custGeom>
                <a:avLst/>
                <a:gdLst>
                  <a:gd name="T0" fmla="*/ 324 w 324"/>
                  <a:gd name="T1" fmla="*/ 7 h 1555"/>
                  <a:gd name="T2" fmla="*/ 308 w 324"/>
                  <a:gd name="T3" fmla="*/ 3 h 1555"/>
                  <a:gd name="T4" fmla="*/ 267 w 324"/>
                  <a:gd name="T5" fmla="*/ 2 h 1555"/>
                  <a:gd name="T6" fmla="*/ 227 w 324"/>
                  <a:gd name="T7" fmla="*/ 0 h 1555"/>
                  <a:gd name="T8" fmla="*/ 217 w 324"/>
                  <a:gd name="T9" fmla="*/ 0 h 1555"/>
                  <a:gd name="T10" fmla="*/ 217 w 324"/>
                  <a:gd name="T11" fmla="*/ 2 h 1555"/>
                  <a:gd name="T12" fmla="*/ 217 w 324"/>
                  <a:gd name="T13" fmla="*/ 3 h 1555"/>
                  <a:gd name="T14" fmla="*/ 215 w 324"/>
                  <a:gd name="T15" fmla="*/ 3 h 1555"/>
                  <a:gd name="T16" fmla="*/ 215 w 324"/>
                  <a:gd name="T17" fmla="*/ 5 h 1555"/>
                  <a:gd name="T18" fmla="*/ 215 w 324"/>
                  <a:gd name="T19" fmla="*/ 5 h 1555"/>
                  <a:gd name="T20" fmla="*/ 213 w 324"/>
                  <a:gd name="T21" fmla="*/ 7 h 1555"/>
                  <a:gd name="T22" fmla="*/ 213 w 324"/>
                  <a:gd name="T23" fmla="*/ 9 h 1555"/>
                  <a:gd name="T24" fmla="*/ 213 w 324"/>
                  <a:gd name="T25" fmla="*/ 9 h 1555"/>
                  <a:gd name="T26" fmla="*/ 227 w 324"/>
                  <a:gd name="T27" fmla="*/ 9 h 1555"/>
                  <a:gd name="T28" fmla="*/ 267 w 324"/>
                  <a:gd name="T29" fmla="*/ 10 h 1555"/>
                  <a:gd name="T30" fmla="*/ 306 w 324"/>
                  <a:gd name="T31" fmla="*/ 12 h 1555"/>
                  <a:gd name="T32" fmla="*/ 320 w 324"/>
                  <a:gd name="T33" fmla="*/ 14 h 1555"/>
                  <a:gd name="T34" fmla="*/ 320 w 324"/>
                  <a:gd name="T35" fmla="*/ 14 h 1555"/>
                  <a:gd name="T36" fmla="*/ 320 w 324"/>
                  <a:gd name="T37" fmla="*/ 12 h 1555"/>
                  <a:gd name="T38" fmla="*/ 322 w 324"/>
                  <a:gd name="T39" fmla="*/ 12 h 1555"/>
                  <a:gd name="T40" fmla="*/ 322 w 324"/>
                  <a:gd name="T41" fmla="*/ 10 h 1555"/>
                  <a:gd name="T42" fmla="*/ 322 w 324"/>
                  <a:gd name="T43" fmla="*/ 9 h 1555"/>
                  <a:gd name="T44" fmla="*/ 322 w 324"/>
                  <a:gd name="T45" fmla="*/ 9 h 1555"/>
                  <a:gd name="T46" fmla="*/ 324 w 324"/>
                  <a:gd name="T47" fmla="*/ 7 h 1555"/>
                  <a:gd name="T48" fmla="*/ 324 w 324"/>
                  <a:gd name="T49" fmla="*/ 7 h 1555"/>
                  <a:gd name="T50" fmla="*/ 2 w 324"/>
                  <a:gd name="T51" fmla="*/ 1522 h 1555"/>
                  <a:gd name="T52" fmla="*/ 33 w 324"/>
                  <a:gd name="T53" fmla="*/ 1531 h 1555"/>
                  <a:gd name="T54" fmla="*/ 70 w 324"/>
                  <a:gd name="T55" fmla="*/ 1540 h 1555"/>
                  <a:gd name="T56" fmla="*/ 109 w 324"/>
                  <a:gd name="T57" fmla="*/ 1547 h 1555"/>
                  <a:gd name="T58" fmla="*/ 149 w 324"/>
                  <a:gd name="T59" fmla="*/ 1551 h 1555"/>
                  <a:gd name="T60" fmla="*/ 188 w 324"/>
                  <a:gd name="T61" fmla="*/ 1555 h 1555"/>
                  <a:gd name="T62" fmla="*/ 220 w 324"/>
                  <a:gd name="T63" fmla="*/ 1555 h 1555"/>
                  <a:gd name="T64" fmla="*/ 220 w 324"/>
                  <a:gd name="T65" fmla="*/ 1555 h 1555"/>
                  <a:gd name="T66" fmla="*/ 218 w 324"/>
                  <a:gd name="T67" fmla="*/ 1553 h 1555"/>
                  <a:gd name="T68" fmla="*/ 218 w 324"/>
                  <a:gd name="T69" fmla="*/ 1553 h 1555"/>
                  <a:gd name="T70" fmla="*/ 218 w 324"/>
                  <a:gd name="T71" fmla="*/ 1551 h 1555"/>
                  <a:gd name="T72" fmla="*/ 217 w 324"/>
                  <a:gd name="T73" fmla="*/ 1549 h 1555"/>
                  <a:gd name="T74" fmla="*/ 217 w 324"/>
                  <a:gd name="T75" fmla="*/ 1549 h 1555"/>
                  <a:gd name="T76" fmla="*/ 217 w 324"/>
                  <a:gd name="T77" fmla="*/ 1547 h 1555"/>
                  <a:gd name="T78" fmla="*/ 215 w 324"/>
                  <a:gd name="T79" fmla="*/ 1546 h 1555"/>
                  <a:gd name="T80" fmla="*/ 188 w 324"/>
                  <a:gd name="T81" fmla="*/ 1546 h 1555"/>
                  <a:gd name="T82" fmla="*/ 149 w 324"/>
                  <a:gd name="T83" fmla="*/ 1542 h 1555"/>
                  <a:gd name="T84" fmla="*/ 111 w 324"/>
                  <a:gd name="T85" fmla="*/ 1538 h 1555"/>
                  <a:gd name="T86" fmla="*/ 72 w 324"/>
                  <a:gd name="T87" fmla="*/ 1531 h 1555"/>
                  <a:gd name="T88" fmla="*/ 36 w 324"/>
                  <a:gd name="T89" fmla="*/ 1522 h 1555"/>
                  <a:gd name="T90" fmla="*/ 0 w 324"/>
                  <a:gd name="T91" fmla="*/ 1513 h 1555"/>
                  <a:gd name="T92" fmla="*/ 0 w 324"/>
                  <a:gd name="T93" fmla="*/ 1513 h 1555"/>
                  <a:gd name="T94" fmla="*/ 0 w 324"/>
                  <a:gd name="T95" fmla="*/ 1515 h 1555"/>
                  <a:gd name="T96" fmla="*/ 2 w 324"/>
                  <a:gd name="T97" fmla="*/ 1517 h 1555"/>
                  <a:gd name="T98" fmla="*/ 2 w 324"/>
                  <a:gd name="T99" fmla="*/ 1517 h 1555"/>
                  <a:gd name="T100" fmla="*/ 2 w 324"/>
                  <a:gd name="T101" fmla="*/ 1519 h 1555"/>
                  <a:gd name="T102" fmla="*/ 2 w 324"/>
                  <a:gd name="T103" fmla="*/ 1521 h 1555"/>
                  <a:gd name="T104" fmla="*/ 2 w 324"/>
                  <a:gd name="T105" fmla="*/ 1521 h 1555"/>
                  <a:gd name="T106" fmla="*/ 2 w 324"/>
                  <a:gd name="T107" fmla="*/ 1522 h 1555"/>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24"/>
                  <a:gd name="T163" fmla="*/ 0 h 1555"/>
                  <a:gd name="T164" fmla="*/ 324 w 324"/>
                  <a:gd name="T165" fmla="*/ 1555 h 1555"/>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24" h="1555">
                    <a:moveTo>
                      <a:pt x="324" y="7"/>
                    </a:moveTo>
                    <a:lnTo>
                      <a:pt x="308" y="3"/>
                    </a:lnTo>
                    <a:lnTo>
                      <a:pt x="267" y="2"/>
                    </a:lnTo>
                    <a:lnTo>
                      <a:pt x="227" y="0"/>
                    </a:lnTo>
                    <a:lnTo>
                      <a:pt x="217" y="0"/>
                    </a:lnTo>
                    <a:lnTo>
                      <a:pt x="217" y="2"/>
                    </a:lnTo>
                    <a:lnTo>
                      <a:pt x="217" y="3"/>
                    </a:lnTo>
                    <a:lnTo>
                      <a:pt x="215" y="3"/>
                    </a:lnTo>
                    <a:lnTo>
                      <a:pt x="215" y="5"/>
                    </a:lnTo>
                    <a:lnTo>
                      <a:pt x="213" y="7"/>
                    </a:lnTo>
                    <a:lnTo>
                      <a:pt x="213" y="9"/>
                    </a:lnTo>
                    <a:lnTo>
                      <a:pt x="227" y="9"/>
                    </a:lnTo>
                    <a:lnTo>
                      <a:pt x="267" y="10"/>
                    </a:lnTo>
                    <a:lnTo>
                      <a:pt x="306" y="12"/>
                    </a:lnTo>
                    <a:lnTo>
                      <a:pt x="320" y="14"/>
                    </a:lnTo>
                    <a:lnTo>
                      <a:pt x="320" y="12"/>
                    </a:lnTo>
                    <a:lnTo>
                      <a:pt x="322" y="12"/>
                    </a:lnTo>
                    <a:lnTo>
                      <a:pt x="322" y="10"/>
                    </a:lnTo>
                    <a:lnTo>
                      <a:pt x="322" y="9"/>
                    </a:lnTo>
                    <a:lnTo>
                      <a:pt x="324" y="7"/>
                    </a:lnTo>
                    <a:close/>
                    <a:moveTo>
                      <a:pt x="2" y="1522"/>
                    </a:moveTo>
                    <a:lnTo>
                      <a:pt x="33" y="1531"/>
                    </a:lnTo>
                    <a:lnTo>
                      <a:pt x="70" y="1540"/>
                    </a:lnTo>
                    <a:lnTo>
                      <a:pt x="109" y="1547"/>
                    </a:lnTo>
                    <a:lnTo>
                      <a:pt x="149" y="1551"/>
                    </a:lnTo>
                    <a:lnTo>
                      <a:pt x="188" y="1555"/>
                    </a:lnTo>
                    <a:lnTo>
                      <a:pt x="220" y="1555"/>
                    </a:lnTo>
                    <a:lnTo>
                      <a:pt x="218" y="1553"/>
                    </a:lnTo>
                    <a:lnTo>
                      <a:pt x="218" y="1551"/>
                    </a:lnTo>
                    <a:lnTo>
                      <a:pt x="217" y="1549"/>
                    </a:lnTo>
                    <a:lnTo>
                      <a:pt x="217" y="1547"/>
                    </a:lnTo>
                    <a:lnTo>
                      <a:pt x="215" y="1546"/>
                    </a:lnTo>
                    <a:lnTo>
                      <a:pt x="188" y="1546"/>
                    </a:lnTo>
                    <a:lnTo>
                      <a:pt x="149" y="1542"/>
                    </a:lnTo>
                    <a:lnTo>
                      <a:pt x="111" y="1538"/>
                    </a:lnTo>
                    <a:lnTo>
                      <a:pt x="72" y="1531"/>
                    </a:lnTo>
                    <a:lnTo>
                      <a:pt x="36" y="1522"/>
                    </a:lnTo>
                    <a:lnTo>
                      <a:pt x="0" y="1513"/>
                    </a:lnTo>
                    <a:lnTo>
                      <a:pt x="0" y="1515"/>
                    </a:lnTo>
                    <a:lnTo>
                      <a:pt x="2" y="1517"/>
                    </a:lnTo>
                    <a:lnTo>
                      <a:pt x="2" y="1519"/>
                    </a:lnTo>
                    <a:lnTo>
                      <a:pt x="2" y="1521"/>
                    </a:lnTo>
                    <a:lnTo>
                      <a:pt x="2" y="1522"/>
                    </a:lnTo>
                    <a:close/>
                  </a:path>
                </a:pathLst>
              </a:custGeom>
              <a:solidFill>
                <a:srgbClr val="50B9FF"/>
              </a:solidFill>
              <a:ln w="9525">
                <a:noFill/>
                <a:round/>
                <a:headEnd/>
                <a:tailEnd/>
              </a:ln>
            </p:spPr>
            <p:txBody>
              <a:bodyPr/>
              <a:lstStyle/>
              <a:p>
                <a:endParaRPr lang="en-US"/>
              </a:p>
            </p:txBody>
          </p:sp>
          <p:sp>
            <p:nvSpPr>
              <p:cNvPr id="30319" name="Freeform 896"/>
              <p:cNvSpPr>
                <a:spLocks noEditPoints="1"/>
              </p:cNvSpPr>
              <p:nvPr/>
            </p:nvSpPr>
            <p:spPr bwMode="auto">
              <a:xfrm>
                <a:off x="2261" y="1323"/>
                <a:ext cx="322" cy="1546"/>
              </a:xfrm>
              <a:custGeom>
                <a:avLst/>
                <a:gdLst>
                  <a:gd name="T0" fmla="*/ 322 w 322"/>
                  <a:gd name="T1" fmla="*/ 5 h 1546"/>
                  <a:gd name="T2" fmla="*/ 306 w 322"/>
                  <a:gd name="T3" fmla="*/ 4 h 1546"/>
                  <a:gd name="T4" fmla="*/ 267 w 322"/>
                  <a:gd name="T5" fmla="*/ 0 h 1546"/>
                  <a:gd name="T6" fmla="*/ 227 w 322"/>
                  <a:gd name="T7" fmla="*/ 0 h 1546"/>
                  <a:gd name="T8" fmla="*/ 215 w 322"/>
                  <a:gd name="T9" fmla="*/ 0 h 1546"/>
                  <a:gd name="T10" fmla="*/ 215 w 322"/>
                  <a:gd name="T11" fmla="*/ 0 h 1546"/>
                  <a:gd name="T12" fmla="*/ 213 w 322"/>
                  <a:gd name="T13" fmla="*/ 2 h 1546"/>
                  <a:gd name="T14" fmla="*/ 213 w 322"/>
                  <a:gd name="T15" fmla="*/ 4 h 1546"/>
                  <a:gd name="T16" fmla="*/ 213 w 322"/>
                  <a:gd name="T17" fmla="*/ 4 h 1546"/>
                  <a:gd name="T18" fmla="*/ 211 w 322"/>
                  <a:gd name="T19" fmla="*/ 5 h 1546"/>
                  <a:gd name="T20" fmla="*/ 211 w 322"/>
                  <a:gd name="T21" fmla="*/ 7 h 1546"/>
                  <a:gd name="T22" fmla="*/ 211 w 322"/>
                  <a:gd name="T23" fmla="*/ 7 h 1546"/>
                  <a:gd name="T24" fmla="*/ 210 w 322"/>
                  <a:gd name="T25" fmla="*/ 9 h 1546"/>
                  <a:gd name="T26" fmla="*/ 227 w 322"/>
                  <a:gd name="T27" fmla="*/ 9 h 1546"/>
                  <a:gd name="T28" fmla="*/ 267 w 322"/>
                  <a:gd name="T29" fmla="*/ 9 h 1546"/>
                  <a:gd name="T30" fmla="*/ 306 w 322"/>
                  <a:gd name="T31" fmla="*/ 13 h 1546"/>
                  <a:gd name="T32" fmla="*/ 319 w 322"/>
                  <a:gd name="T33" fmla="*/ 14 h 1546"/>
                  <a:gd name="T34" fmla="*/ 319 w 322"/>
                  <a:gd name="T35" fmla="*/ 13 h 1546"/>
                  <a:gd name="T36" fmla="*/ 319 w 322"/>
                  <a:gd name="T37" fmla="*/ 11 h 1546"/>
                  <a:gd name="T38" fmla="*/ 320 w 322"/>
                  <a:gd name="T39" fmla="*/ 11 h 1546"/>
                  <a:gd name="T40" fmla="*/ 320 w 322"/>
                  <a:gd name="T41" fmla="*/ 9 h 1546"/>
                  <a:gd name="T42" fmla="*/ 320 w 322"/>
                  <a:gd name="T43" fmla="*/ 9 h 1546"/>
                  <a:gd name="T44" fmla="*/ 320 w 322"/>
                  <a:gd name="T45" fmla="*/ 7 h 1546"/>
                  <a:gd name="T46" fmla="*/ 322 w 322"/>
                  <a:gd name="T47" fmla="*/ 7 h 1546"/>
                  <a:gd name="T48" fmla="*/ 322 w 322"/>
                  <a:gd name="T49" fmla="*/ 5 h 1546"/>
                  <a:gd name="T50" fmla="*/ 2 w 322"/>
                  <a:gd name="T51" fmla="*/ 1512 h 1546"/>
                  <a:gd name="T52" fmla="*/ 34 w 322"/>
                  <a:gd name="T53" fmla="*/ 1521 h 1546"/>
                  <a:gd name="T54" fmla="*/ 72 w 322"/>
                  <a:gd name="T55" fmla="*/ 1530 h 1546"/>
                  <a:gd name="T56" fmla="*/ 109 w 322"/>
                  <a:gd name="T57" fmla="*/ 1537 h 1546"/>
                  <a:gd name="T58" fmla="*/ 149 w 322"/>
                  <a:gd name="T59" fmla="*/ 1542 h 1546"/>
                  <a:gd name="T60" fmla="*/ 188 w 322"/>
                  <a:gd name="T61" fmla="*/ 1546 h 1546"/>
                  <a:gd name="T62" fmla="*/ 218 w 322"/>
                  <a:gd name="T63" fmla="*/ 1546 h 1546"/>
                  <a:gd name="T64" fmla="*/ 217 w 322"/>
                  <a:gd name="T65" fmla="*/ 1544 h 1546"/>
                  <a:gd name="T66" fmla="*/ 217 w 322"/>
                  <a:gd name="T67" fmla="*/ 1544 h 1546"/>
                  <a:gd name="T68" fmla="*/ 217 w 322"/>
                  <a:gd name="T69" fmla="*/ 1542 h 1546"/>
                  <a:gd name="T70" fmla="*/ 215 w 322"/>
                  <a:gd name="T71" fmla="*/ 1541 h 1546"/>
                  <a:gd name="T72" fmla="*/ 215 w 322"/>
                  <a:gd name="T73" fmla="*/ 1541 h 1546"/>
                  <a:gd name="T74" fmla="*/ 215 w 322"/>
                  <a:gd name="T75" fmla="*/ 1539 h 1546"/>
                  <a:gd name="T76" fmla="*/ 213 w 322"/>
                  <a:gd name="T77" fmla="*/ 1539 h 1546"/>
                  <a:gd name="T78" fmla="*/ 213 w 322"/>
                  <a:gd name="T79" fmla="*/ 1537 h 1546"/>
                  <a:gd name="T80" fmla="*/ 188 w 322"/>
                  <a:gd name="T81" fmla="*/ 1537 h 1546"/>
                  <a:gd name="T82" fmla="*/ 149 w 322"/>
                  <a:gd name="T83" fmla="*/ 1533 h 1546"/>
                  <a:gd name="T84" fmla="*/ 111 w 322"/>
                  <a:gd name="T85" fmla="*/ 1528 h 1546"/>
                  <a:gd name="T86" fmla="*/ 74 w 322"/>
                  <a:gd name="T87" fmla="*/ 1521 h 1546"/>
                  <a:gd name="T88" fmla="*/ 36 w 322"/>
                  <a:gd name="T89" fmla="*/ 1514 h 1546"/>
                  <a:gd name="T90" fmla="*/ 0 w 322"/>
                  <a:gd name="T91" fmla="*/ 1503 h 1546"/>
                  <a:gd name="T92" fmla="*/ 0 w 322"/>
                  <a:gd name="T93" fmla="*/ 1503 h 1546"/>
                  <a:gd name="T94" fmla="*/ 0 w 322"/>
                  <a:gd name="T95" fmla="*/ 1505 h 1546"/>
                  <a:gd name="T96" fmla="*/ 0 w 322"/>
                  <a:gd name="T97" fmla="*/ 1505 h 1546"/>
                  <a:gd name="T98" fmla="*/ 0 w 322"/>
                  <a:gd name="T99" fmla="*/ 1507 h 1546"/>
                  <a:gd name="T100" fmla="*/ 0 w 322"/>
                  <a:gd name="T101" fmla="*/ 1508 h 1546"/>
                  <a:gd name="T102" fmla="*/ 0 w 322"/>
                  <a:gd name="T103" fmla="*/ 1508 h 1546"/>
                  <a:gd name="T104" fmla="*/ 0 w 322"/>
                  <a:gd name="T105" fmla="*/ 1510 h 1546"/>
                  <a:gd name="T106" fmla="*/ 2 w 322"/>
                  <a:gd name="T107" fmla="*/ 1512 h 1546"/>
                  <a:gd name="T108" fmla="*/ 2 w 322"/>
                  <a:gd name="T109" fmla="*/ 1512 h 154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22"/>
                  <a:gd name="T166" fmla="*/ 0 h 1546"/>
                  <a:gd name="T167" fmla="*/ 322 w 322"/>
                  <a:gd name="T168" fmla="*/ 1546 h 154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22" h="1546">
                    <a:moveTo>
                      <a:pt x="322" y="5"/>
                    </a:moveTo>
                    <a:lnTo>
                      <a:pt x="306" y="4"/>
                    </a:lnTo>
                    <a:lnTo>
                      <a:pt x="267" y="0"/>
                    </a:lnTo>
                    <a:lnTo>
                      <a:pt x="227" y="0"/>
                    </a:lnTo>
                    <a:lnTo>
                      <a:pt x="215" y="0"/>
                    </a:lnTo>
                    <a:lnTo>
                      <a:pt x="213" y="2"/>
                    </a:lnTo>
                    <a:lnTo>
                      <a:pt x="213" y="4"/>
                    </a:lnTo>
                    <a:lnTo>
                      <a:pt x="211" y="5"/>
                    </a:lnTo>
                    <a:lnTo>
                      <a:pt x="211" y="7"/>
                    </a:lnTo>
                    <a:lnTo>
                      <a:pt x="210" y="9"/>
                    </a:lnTo>
                    <a:lnTo>
                      <a:pt x="227" y="9"/>
                    </a:lnTo>
                    <a:lnTo>
                      <a:pt x="267" y="9"/>
                    </a:lnTo>
                    <a:lnTo>
                      <a:pt x="306" y="13"/>
                    </a:lnTo>
                    <a:lnTo>
                      <a:pt x="319" y="14"/>
                    </a:lnTo>
                    <a:lnTo>
                      <a:pt x="319" y="13"/>
                    </a:lnTo>
                    <a:lnTo>
                      <a:pt x="319" y="11"/>
                    </a:lnTo>
                    <a:lnTo>
                      <a:pt x="320" y="11"/>
                    </a:lnTo>
                    <a:lnTo>
                      <a:pt x="320" y="9"/>
                    </a:lnTo>
                    <a:lnTo>
                      <a:pt x="320" y="7"/>
                    </a:lnTo>
                    <a:lnTo>
                      <a:pt x="322" y="7"/>
                    </a:lnTo>
                    <a:lnTo>
                      <a:pt x="322" y="5"/>
                    </a:lnTo>
                    <a:close/>
                    <a:moveTo>
                      <a:pt x="2" y="1512"/>
                    </a:moveTo>
                    <a:lnTo>
                      <a:pt x="34" y="1521"/>
                    </a:lnTo>
                    <a:lnTo>
                      <a:pt x="72" y="1530"/>
                    </a:lnTo>
                    <a:lnTo>
                      <a:pt x="109" y="1537"/>
                    </a:lnTo>
                    <a:lnTo>
                      <a:pt x="149" y="1542"/>
                    </a:lnTo>
                    <a:lnTo>
                      <a:pt x="188" y="1546"/>
                    </a:lnTo>
                    <a:lnTo>
                      <a:pt x="218" y="1546"/>
                    </a:lnTo>
                    <a:lnTo>
                      <a:pt x="217" y="1544"/>
                    </a:lnTo>
                    <a:lnTo>
                      <a:pt x="217" y="1542"/>
                    </a:lnTo>
                    <a:lnTo>
                      <a:pt x="215" y="1541"/>
                    </a:lnTo>
                    <a:lnTo>
                      <a:pt x="215" y="1539"/>
                    </a:lnTo>
                    <a:lnTo>
                      <a:pt x="213" y="1539"/>
                    </a:lnTo>
                    <a:lnTo>
                      <a:pt x="213" y="1537"/>
                    </a:lnTo>
                    <a:lnTo>
                      <a:pt x="188" y="1537"/>
                    </a:lnTo>
                    <a:lnTo>
                      <a:pt x="149" y="1533"/>
                    </a:lnTo>
                    <a:lnTo>
                      <a:pt x="111" y="1528"/>
                    </a:lnTo>
                    <a:lnTo>
                      <a:pt x="74" y="1521"/>
                    </a:lnTo>
                    <a:lnTo>
                      <a:pt x="36" y="1514"/>
                    </a:lnTo>
                    <a:lnTo>
                      <a:pt x="0" y="1503"/>
                    </a:lnTo>
                    <a:lnTo>
                      <a:pt x="0" y="1505"/>
                    </a:lnTo>
                    <a:lnTo>
                      <a:pt x="0" y="1507"/>
                    </a:lnTo>
                    <a:lnTo>
                      <a:pt x="0" y="1508"/>
                    </a:lnTo>
                    <a:lnTo>
                      <a:pt x="0" y="1510"/>
                    </a:lnTo>
                    <a:lnTo>
                      <a:pt x="2" y="1512"/>
                    </a:lnTo>
                    <a:close/>
                  </a:path>
                </a:pathLst>
              </a:custGeom>
              <a:solidFill>
                <a:srgbClr val="51B9FF"/>
              </a:solidFill>
              <a:ln w="9525">
                <a:noFill/>
                <a:round/>
                <a:headEnd/>
                <a:tailEnd/>
              </a:ln>
            </p:spPr>
            <p:txBody>
              <a:bodyPr/>
              <a:lstStyle/>
              <a:p>
                <a:endParaRPr lang="en-US"/>
              </a:p>
            </p:txBody>
          </p:sp>
          <p:sp>
            <p:nvSpPr>
              <p:cNvPr id="30320" name="Freeform 897"/>
              <p:cNvSpPr>
                <a:spLocks noEditPoints="1"/>
              </p:cNvSpPr>
              <p:nvPr/>
            </p:nvSpPr>
            <p:spPr bwMode="auto">
              <a:xfrm>
                <a:off x="2260" y="1327"/>
                <a:ext cx="321" cy="1537"/>
              </a:xfrm>
              <a:custGeom>
                <a:avLst/>
                <a:gdLst>
                  <a:gd name="T0" fmla="*/ 321 w 321"/>
                  <a:gd name="T1" fmla="*/ 5 h 1537"/>
                  <a:gd name="T2" fmla="*/ 307 w 321"/>
                  <a:gd name="T3" fmla="*/ 3 h 1537"/>
                  <a:gd name="T4" fmla="*/ 268 w 321"/>
                  <a:gd name="T5" fmla="*/ 1 h 1537"/>
                  <a:gd name="T6" fmla="*/ 228 w 321"/>
                  <a:gd name="T7" fmla="*/ 0 h 1537"/>
                  <a:gd name="T8" fmla="*/ 214 w 321"/>
                  <a:gd name="T9" fmla="*/ 0 h 1537"/>
                  <a:gd name="T10" fmla="*/ 212 w 321"/>
                  <a:gd name="T11" fmla="*/ 1 h 1537"/>
                  <a:gd name="T12" fmla="*/ 212 w 321"/>
                  <a:gd name="T13" fmla="*/ 3 h 1537"/>
                  <a:gd name="T14" fmla="*/ 212 w 321"/>
                  <a:gd name="T15" fmla="*/ 3 h 1537"/>
                  <a:gd name="T16" fmla="*/ 211 w 321"/>
                  <a:gd name="T17" fmla="*/ 5 h 1537"/>
                  <a:gd name="T18" fmla="*/ 211 w 321"/>
                  <a:gd name="T19" fmla="*/ 5 h 1537"/>
                  <a:gd name="T20" fmla="*/ 211 w 321"/>
                  <a:gd name="T21" fmla="*/ 7 h 1537"/>
                  <a:gd name="T22" fmla="*/ 209 w 321"/>
                  <a:gd name="T23" fmla="*/ 9 h 1537"/>
                  <a:gd name="T24" fmla="*/ 209 w 321"/>
                  <a:gd name="T25" fmla="*/ 9 h 1537"/>
                  <a:gd name="T26" fmla="*/ 228 w 321"/>
                  <a:gd name="T27" fmla="*/ 9 h 1537"/>
                  <a:gd name="T28" fmla="*/ 268 w 321"/>
                  <a:gd name="T29" fmla="*/ 10 h 1537"/>
                  <a:gd name="T30" fmla="*/ 307 w 321"/>
                  <a:gd name="T31" fmla="*/ 12 h 1537"/>
                  <a:gd name="T32" fmla="*/ 318 w 321"/>
                  <a:gd name="T33" fmla="*/ 14 h 1537"/>
                  <a:gd name="T34" fmla="*/ 318 w 321"/>
                  <a:gd name="T35" fmla="*/ 12 h 1537"/>
                  <a:gd name="T36" fmla="*/ 318 w 321"/>
                  <a:gd name="T37" fmla="*/ 12 h 1537"/>
                  <a:gd name="T38" fmla="*/ 318 w 321"/>
                  <a:gd name="T39" fmla="*/ 10 h 1537"/>
                  <a:gd name="T40" fmla="*/ 320 w 321"/>
                  <a:gd name="T41" fmla="*/ 10 h 1537"/>
                  <a:gd name="T42" fmla="*/ 320 w 321"/>
                  <a:gd name="T43" fmla="*/ 9 h 1537"/>
                  <a:gd name="T44" fmla="*/ 320 w 321"/>
                  <a:gd name="T45" fmla="*/ 7 h 1537"/>
                  <a:gd name="T46" fmla="*/ 321 w 321"/>
                  <a:gd name="T47" fmla="*/ 7 h 1537"/>
                  <a:gd name="T48" fmla="*/ 321 w 321"/>
                  <a:gd name="T49" fmla="*/ 5 h 1537"/>
                  <a:gd name="T50" fmla="*/ 1 w 321"/>
                  <a:gd name="T51" fmla="*/ 1504 h 1537"/>
                  <a:gd name="T52" fmla="*/ 37 w 321"/>
                  <a:gd name="T53" fmla="*/ 1513 h 1537"/>
                  <a:gd name="T54" fmla="*/ 73 w 321"/>
                  <a:gd name="T55" fmla="*/ 1522 h 1537"/>
                  <a:gd name="T56" fmla="*/ 112 w 321"/>
                  <a:gd name="T57" fmla="*/ 1529 h 1537"/>
                  <a:gd name="T58" fmla="*/ 150 w 321"/>
                  <a:gd name="T59" fmla="*/ 1533 h 1537"/>
                  <a:gd name="T60" fmla="*/ 189 w 321"/>
                  <a:gd name="T61" fmla="*/ 1537 h 1537"/>
                  <a:gd name="T62" fmla="*/ 216 w 321"/>
                  <a:gd name="T63" fmla="*/ 1537 h 1537"/>
                  <a:gd name="T64" fmla="*/ 216 w 321"/>
                  <a:gd name="T65" fmla="*/ 1537 h 1537"/>
                  <a:gd name="T66" fmla="*/ 216 w 321"/>
                  <a:gd name="T67" fmla="*/ 1535 h 1537"/>
                  <a:gd name="T68" fmla="*/ 214 w 321"/>
                  <a:gd name="T69" fmla="*/ 1535 h 1537"/>
                  <a:gd name="T70" fmla="*/ 214 w 321"/>
                  <a:gd name="T71" fmla="*/ 1533 h 1537"/>
                  <a:gd name="T72" fmla="*/ 214 w 321"/>
                  <a:gd name="T73" fmla="*/ 1531 h 1537"/>
                  <a:gd name="T74" fmla="*/ 214 w 321"/>
                  <a:gd name="T75" fmla="*/ 1531 h 1537"/>
                  <a:gd name="T76" fmla="*/ 212 w 321"/>
                  <a:gd name="T77" fmla="*/ 1529 h 1537"/>
                  <a:gd name="T78" fmla="*/ 212 w 321"/>
                  <a:gd name="T79" fmla="*/ 1528 h 1537"/>
                  <a:gd name="T80" fmla="*/ 189 w 321"/>
                  <a:gd name="T81" fmla="*/ 1528 h 1537"/>
                  <a:gd name="T82" fmla="*/ 152 w 321"/>
                  <a:gd name="T83" fmla="*/ 1524 h 1537"/>
                  <a:gd name="T84" fmla="*/ 112 w 321"/>
                  <a:gd name="T85" fmla="*/ 1520 h 1537"/>
                  <a:gd name="T86" fmla="*/ 75 w 321"/>
                  <a:gd name="T87" fmla="*/ 1513 h 1537"/>
                  <a:gd name="T88" fmla="*/ 39 w 321"/>
                  <a:gd name="T89" fmla="*/ 1504 h 1537"/>
                  <a:gd name="T90" fmla="*/ 3 w 321"/>
                  <a:gd name="T91" fmla="*/ 1495 h 1537"/>
                  <a:gd name="T92" fmla="*/ 0 w 321"/>
                  <a:gd name="T93" fmla="*/ 1494 h 1537"/>
                  <a:gd name="T94" fmla="*/ 0 w 321"/>
                  <a:gd name="T95" fmla="*/ 1495 h 1537"/>
                  <a:gd name="T96" fmla="*/ 0 w 321"/>
                  <a:gd name="T97" fmla="*/ 1495 h 1537"/>
                  <a:gd name="T98" fmla="*/ 1 w 321"/>
                  <a:gd name="T99" fmla="*/ 1497 h 1537"/>
                  <a:gd name="T100" fmla="*/ 1 w 321"/>
                  <a:gd name="T101" fmla="*/ 1499 h 1537"/>
                  <a:gd name="T102" fmla="*/ 1 w 321"/>
                  <a:gd name="T103" fmla="*/ 1499 h 1537"/>
                  <a:gd name="T104" fmla="*/ 1 w 321"/>
                  <a:gd name="T105" fmla="*/ 1501 h 1537"/>
                  <a:gd name="T106" fmla="*/ 1 w 321"/>
                  <a:gd name="T107" fmla="*/ 1503 h 1537"/>
                  <a:gd name="T108" fmla="*/ 1 w 321"/>
                  <a:gd name="T109" fmla="*/ 1504 h 153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21"/>
                  <a:gd name="T166" fmla="*/ 0 h 1537"/>
                  <a:gd name="T167" fmla="*/ 321 w 321"/>
                  <a:gd name="T168" fmla="*/ 1537 h 153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21" h="1537">
                    <a:moveTo>
                      <a:pt x="321" y="5"/>
                    </a:moveTo>
                    <a:lnTo>
                      <a:pt x="307" y="3"/>
                    </a:lnTo>
                    <a:lnTo>
                      <a:pt x="268" y="1"/>
                    </a:lnTo>
                    <a:lnTo>
                      <a:pt x="228" y="0"/>
                    </a:lnTo>
                    <a:lnTo>
                      <a:pt x="214" y="0"/>
                    </a:lnTo>
                    <a:lnTo>
                      <a:pt x="212" y="1"/>
                    </a:lnTo>
                    <a:lnTo>
                      <a:pt x="212" y="3"/>
                    </a:lnTo>
                    <a:lnTo>
                      <a:pt x="211" y="5"/>
                    </a:lnTo>
                    <a:lnTo>
                      <a:pt x="211" y="7"/>
                    </a:lnTo>
                    <a:lnTo>
                      <a:pt x="209" y="9"/>
                    </a:lnTo>
                    <a:lnTo>
                      <a:pt x="228" y="9"/>
                    </a:lnTo>
                    <a:lnTo>
                      <a:pt x="268" y="10"/>
                    </a:lnTo>
                    <a:lnTo>
                      <a:pt x="307" y="12"/>
                    </a:lnTo>
                    <a:lnTo>
                      <a:pt x="318" y="14"/>
                    </a:lnTo>
                    <a:lnTo>
                      <a:pt x="318" y="12"/>
                    </a:lnTo>
                    <a:lnTo>
                      <a:pt x="318" y="10"/>
                    </a:lnTo>
                    <a:lnTo>
                      <a:pt x="320" y="10"/>
                    </a:lnTo>
                    <a:lnTo>
                      <a:pt x="320" y="9"/>
                    </a:lnTo>
                    <a:lnTo>
                      <a:pt x="320" y="7"/>
                    </a:lnTo>
                    <a:lnTo>
                      <a:pt x="321" y="7"/>
                    </a:lnTo>
                    <a:lnTo>
                      <a:pt x="321" y="5"/>
                    </a:lnTo>
                    <a:close/>
                    <a:moveTo>
                      <a:pt x="1" y="1504"/>
                    </a:moveTo>
                    <a:lnTo>
                      <a:pt x="37" y="1513"/>
                    </a:lnTo>
                    <a:lnTo>
                      <a:pt x="73" y="1522"/>
                    </a:lnTo>
                    <a:lnTo>
                      <a:pt x="112" y="1529"/>
                    </a:lnTo>
                    <a:lnTo>
                      <a:pt x="150" y="1533"/>
                    </a:lnTo>
                    <a:lnTo>
                      <a:pt x="189" y="1537"/>
                    </a:lnTo>
                    <a:lnTo>
                      <a:pt x="216" y="1537"/>
                    </a:lnTo>
                    <a:lnTo>
                      <a:pt x="216" y="1535"/>
                    </a:lnTo>
                    <a:lnTo>
                      <a:pt x="214" y="1535"/>
                    </a:lnTo>
                    <a:lnTo>
                      <a:pt x="214" y="1533"/>
                    </a:lnTo>
                    <a:lnTo>
                      <a:pt x="214" y="1531"/>
                    </a:lnTo>
                    <a:lnTo>
                      <a:pt x="212" y="1529"/>
                    </a:lnTo>
                    <a:lnTo>
                      <a:pt x="212" y="1528"/>
                    </a:lnTo>
                    <a:lnTo>
                      <a:pt x="189" y="1528"/>
                    </a:lnTo>
                    <a:lnTo>
                      <a:pt x="152" y="1524"/>
                    </a:lnTo>
                    <a:lnTo>
                      <a:pt x="112" y="1520"/>
                    </a:lnTo>
                    <a:lnTo>
                      <a:pt x="75" y="1513"/>
                    </a:lnTo>
                    <a:lnTo>
                      <a:pt x="39" y="1504"/>
                    </a:lnTo>
                    <a:lnTo>
                      <a:pt x="3" y="1495"/>
                    </a:lnTo>
                    <a:lnTo>
                      <a:pt x="0" y="1494"/>
                    </a:lnTo>
                    <a:lnTo>
                      <a:pt x="0" y="1495"/>
                    </a:lnTo>
                    <a:lnTo>
                      <a:pt x="1" y="1497"/>
                    </a:lnTo>
                    <a:lnTo>
                      <a:pt x="1" y="1499"/>
                    </a:lnTo>
                    <a:lnTo>
                      <a:pt x="1" y="1501"/>
                    </a:lnTo>
                    <a:lnTo>
                      <a:pt x="1" y="1503"/>
                    </a:lnTo>
                    <a:lnTo>
                      <a:pt x="1" y="1504"/>
                    </a:lnTo>
                    <a:close/>
                  </a:path>
                </a:pathLst>
              </a:custGeom>
              <a:solidFill>
                <a:srgbClr val="52B9FF"/>
              </a:solidFill>
              <a:ln w="9525">
                <a:noFill/>
                <a:round/>
                <a:headEnd/>
                <a:tailEnd/>
              </a:ln>
            </p:spPr>
            <p:txBody>
              <a:bodyPr/>
              <a:lstStyle/>
              <a:p>
                <a:endParaRPr lang="en-US"/>
              </a:p>
            </p:txBody>
          </p:sp>
          <p:sp>
            <p:nvSpPr>
              <p:cNvPr id="30321" name="Freeform 898"/>
              <p:cNvSpPr>
                <a:spLocks noEditPoints="1"/>
              </p:cNvSpPr>
              <p:nvPr/>
            </p:nvSpPr>
            <p:spPr bwMode="auto">
              <a:xfrm>
                <a:off x="2260" y="1332"/>
                <a:ext cx="320" cy="1528"/>
              </a:xfrm>
              <a:custGeom>
                <a:avLst/>
                <a:gdLst>
                  <a:gd name="T0" fmla="*/ 320 w 320"/>
                  <a:gd name="T1" fmla="*/ 5 h 1528"/>
                  <a:gd name="T2" fmla="*/ 307 w 320"/>
                  <a:gd name="T3" fmla="*/ 4 h 1528"/>
                  <a:gd name="T4" fmla="*/ 268 w 320"/>
                  <a:gd name="T5" fmla="*/ 0 h 1528"/>
                  <a:gd name="T6" fmla="*/ 228 w 320"/>
                  <a:gd name="T7" fmla="*/ 0 h 1528"/>
                  <a:gd name="T8" fmla="*/ 211 w 320"/>
                  <a:gd name="T9" fmla="*/ 0 h 1528"/>
                  <a:gd name="T10" fmla="*/ 211 w 320"/>
                  <a:gd name="T11" fmla="*/ 0 h 1528"/>
                  <a:gd name="T12" fmla="*/ 211 w 320"/>
                  <a:gd name="T13" fmla="*/ 2 h 1528"/>
                  <a:gd name="T14" fmla="*/ 209 w 320"/>
                  <a:gd name="T15" fmla="*/ 4 h 1528"/>
                  <a:gd name="T16" fmla="*/ 209 w 320"/>
                  <a:gd name="T17" fmla="*/ 4 h 1528"/>
                  <a:gd name="T18" fmla="*/ 209 w 320"/>
                  <a:gd name="T19" fmla="*/ 5 h 1528"/>
                  <a:gd name="T20" fmla="*/ 207 w 320"/>
                  <a:gd name="T21" fmla="*/ 7 h 1528"/>
                  <a:gd name="T22" fmla="*/ 207 w 320"/>
                  <a:gd name="T23" fmla="*/ 7 h 1528"/>
                  <a:gd name="T24" fmla="*/ 207 w 320"/>
                  <a:gd name="T25" fmla="*/ 9 h 1528"/>
                  <a:gd name="T26" fmla="*/ 228 w 320"/>
                  <a:gd name="T27" fmla="*/ 9 h 1528"/>
                  <a:gd name="T28" fmla="*/ 268 w 320"/>
                  <a:gd name="T29" fmla="*/ 9 h 1528"/>
                  <a:gd name="T30" fmla="*/ 305 w 320"/>
                  <a:gd name="T31" fmla="*/ 13 h 1528"/>
                  <a:gd name="T32" fmla="*/ 314 w 320"/>
                  <a:gd name="T33" fmla="*/ 13 h 1528"/>
                  <a:gd name="T34" fmla="*/ 316 w 320"/>
                  <a:gd name="T35" fmla="*/ 13 h 1528"/>
                  <a:gd name="T36" fmla="*/ 316 w 320"/>
                  <a:gd name="T37" fmla="*/ 11 h 1528"/>
                  <a:gd name="T38" fmla="*/ 316 w 320"/>
                  <a:gd name="T39" fmla="*/ 11 h 1528"/>
                  <a:gd name="T40" fmla="*/ 318 w 320"/>
                  <a:gd name="T41" fmla="*/ 9 h 1528"/>
                  <a:gd name="T42" fmla="*/ 318 w 320"/>
                  <a:gd name="T43" fmla="*/ 7 h 1528"/>
                  <a:gd name="T44" fmla="*/ 318 w 320"/>
                  <a:gd name="T45" fmla="*/ 7 h 1528"/>
                  <a:gd name="T46" fmla="*/ 318 w 320"/>
                  <a:gd name="T47" fmla="*/ 5 h 1528"/>
                  <a:gd name="T48" fmla="*/ 320 w 320"/>
                  <a:gd name="T49" fmla="*/ 5 h 1528"/>
                  <a:gd name="T50" fmla="*/ 1 w 320"/>
                  <a:gd name="T51" fmla="*/ 1494 h 1528"/>
                  <a:gd name="T52" fmla="*/ 1 w 320"/>
                  <a:gd name="T53" fmla="*/ 1494 h 1528"/>
                  <a:gd name="T54" fmla="*/ 37 w 320"/>
                  <a:gd name="T55" fmla="*/ 1505 h 1528"/>
                  <a:gd name="T56" fmla="*/ 75 w 320"/>
                  <a:gd name="T57" fmla="*/ 1512 h 1528"/>
                  <a:gd name="T58" fmla="*/ 112 w 320"/>
                  <a:gd name="T59" fmla="*/ 1519 h 1528"/>
                  <a:gd name="T60" fmla="*/ 150 w 320"/>
                  <a:gd name="T61" fmla="*/ 1524 h 1528"/>
                  <a:gd name="T62" fmla="*/ 189 w 320"/>
                  <a:gd name="T63" fmla="*/ 1528 h 1528"/>
                  <a:gd name="T64" fmla="*/ 214 w 320"/>
                  <a:gd name="T65" fmla="*/ 1528 h 1528"/>
                  <a:gd name="T66" fmla="*/ 214 w 320"/>
                  <a:gd name="T67" fmla="*/ 1526 h 1528"/>
                  <a:gd name="T68" fmla="*/ 214 w 320"/>
                  <a:gd name="T69" fmla="*/ 1526 h 1528"/>
                  <a:gd name="T70" fmla="*/ 212 w 320"/>
                  <a:gd name="T71" fmla="*/ 1524 h 1528"/>
                  <a:gd name="T72" fmla="*/ 212 w 320"/>
                  <a:gd name="T73" fmla="*/ 1523 h 1528"/>
                  <a:gd name="T74" fmla="*/ 212 w 320"/>
                  <a:gd name="T75" fmla="*/ 1523 h 1528"/>
                  <a:gd name="T76" fmla="*/ 211 w 320"/>
                  <a:gd name="T77" fmla="*/ 1521 h 1528"/>
                  <a:gd name="T78" fmla="*/ 211 w 320"/>
                  <a:gd name="T79" fmla="*/ 1521 h 1528"/>
                  <a:gd name="T80" fmla="*/ 211 w 320"/>
                  <a:gd name="T81" fmla="*/ 1519 h 1528"/>
                  <a:gd name="T82" fmla="*/ 189 w 320"/>
                  <a:gd name="T83" fmla="*/ 1519 h 1528"/>
                  <a:gd name="T84" fmla="*/ 152 w 320"/>
                  <a:gd name="T85" fmla="*/ 1515 h 1528"/>
                  <a:gd name="T86" fmla="*/ 114 w 320"/>
                  <a:gd name="T87" fmla="*/ 1510 h 1528"/>
                  <a:gd name="T88" fmla="*/ 76 w 320"/>
                  <a:gd name="T89" fmla="*/ 1505 h 1528"/>
                  <a:gd name="T90" fmla="*/ 39 w 320"/>
                  <a:gd name="T91" fmla="*/ 1496 h 1528"/>
                  <a:gd name="T92" fmla="*/ 3 w 320"/>
                  <a:gd name="T93" fmla="*/ 1485 h 1528"/>
                  <a:gd name="T94" fmla="*/ 0 w 320"/>
                  <a:gd name="T95" fmla="*/ 1483 h 1528"/>
                  <a:gd name="T96" fmla="*/ 0 w 320"/>
                  <a:gd name="T97" fmla="*/ 1485 h 1528"/>
                  <a:gd name="T98" fmla="*/ 0 w 320"/>
                  <a:gd name="T99" fmla="*/ 1487 h 1528"/>
                  <a:gd name="T100" fmla="*/ 0 w 320"/>
                  <a:gd name="T101" fmla="*/ 1487 h 1528"/>
                  <a:gd name="T102" fmla="*/ 0 w 320"/>
                  <a:gd name="T103" fmla="*/ 1489 h 1528"/>
                  <a:gd name="T104" fmla="*/ 0 w 320"/>
                  <a:gd name="T105" fmla="*/ 1490 h 1528"/>
                  <a:gd name="T106" fmla="*/ 0 w 320"/>
                  <a:gd name="T107" fmla="*/ 1490 h 1528"/>
                  <a:gd name="T108" fmla="*/ 1 w 320"/>
                  <a:gd name="T109" fmla="*/ 1492 h 1528"/>
                  <a:gd name="T110" fmla="*/ 1 w 320"/>
                  <a:gd name="T111" fmla="*/ 1494 h 15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0"/>
                  <a:gd name="T169" fmla="*/ 0 h 1528"/>
                  <a:gd name="T170" fmla="*/ 320 w 320"/>
                  <a:gd name="T171" fmla="*/ 1528 h 152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0" h="1528">
                    <a:moveTo>
                      <a:pt x="320" y="5"/>
                    </a:moveTo>
                    <a:lnTo>
                      <a:pt x="307" y="4"/>
                    </a:lnTo>
                    <a:lnTo>
                      <a:pt x="268" y="0"/>
                    </a:lnTo>
                    <a:lnTo>
                      <a:pt x="228" y="0"/>
                    </a:lnTo>
                    <a:lnTo>
                      <a:pt x="211" y="0"/>
                    </a:lnTo>
                    <a:lnTo>
                      <a:pt x="211" y="2"/>
                    </a:lnTo>
                    <a:lnTo>
                      <a:pt x="209" y="4"/>
                    </a:lnTo>
                    <a:lnTo>
                      <a:pt x="209" y="5"/>
                    </a:lnTo>
                    <a:lnTo>
                      <a:pt x="207" y="7"/>
                    </a:lnTo>
                    <a:lnTo>
                      <a:pt x="207" y="9"/>
                    </a:lnTo>
                    <a:lnTo>
                      <a:pt x="228" y="9"/>
                    </a:lnTo>
                    <a:lnTo>
                      <a:pt x="268" y="9"/>
                    </a:lnTo>
                    <a:lnTo>
                      <a:pt x="305" y="13"/>
                    </a:lnTo>
                    <a:lnTo>
                      <a:pt x="314" y="13"/>
                    </a:lnTo>
                    <a:lnTo>
                      <a:pt x="316" y="13"/>
                    </a:lnTo>
                    <a:lnTo>
                      <a:pt x="316" y="11"/>
                    </a:lnTo>
                    <a:lnTo>
                      <a:pt x="318" y="9"/>
                    </a:lnTo>
                    <a:lnTo>
                      <a:pt x="318" y="7"/>
                    </a:lnTo>
                    <a:lnTo>
                      <a:pt x="318" y="5"/>
                    </a:lnTo>
                    <a:lnTo>
                      <a:pt x="320" y="5"/>
                    </a:lnTo>
                    <a:close/>
                    <a:moveTo>
                      <a:pt x="1" y="1494"/>
                    </a:moveTo>
                    <a:lnTo>
                      <a:pt x="1" y="1494"/>
                    </a:lnTo>
                    <a:lnTo>
                      <a:pt x="37" y="1505"/>
                    </a:lnTo>
                    <a:lnTo>
                      <a:pt x="75" y="1512"/>
                    </a:lnTo>
                    <a:lnTo>
                      <a:pt x="112" y="1519"/>
                    </a:lnTo>
                    <a:lnTo>
                      <a:pt x="150" y="1524"/>
                    </a:lnTo>
                    <a:lnTo>
                      <a:pt x="189" y="1528"/>
                    </a:lnTo>
                    <a:lnTo>
                      <a:pt x="214" y="1528"/>
                    </a:lnTo>
                    <a:lnTo>
                      <a:pt x="214" y="1526"/>
                    </a:lnTo>
                    <a:lnTo>
                      <a:pt x="212" y="1524"/>
                    </a:lnTo>
                    <a:lnTo>
                      <a:pt x="212" y="1523"/>
                    </a:lnTo>
                    <a:lnTo>
                      <a:pt x="211" y="1521"/>
                    </a:lnTo>
                    <a:lnTo>
                      <a:pt x="211" y="1519"/>
                    </a:lnTo>
                    <a:lnTo>
                      <a:pt x="189" y="1519"/>
                    </a:lnTo>
                    <a:lnTo>
                      <a:pt x="152" y="1515"/>
                    </a:lnTo>
                    <a:lnTo>
                      <a:pt x="114" y="1510"/>
                    </a:lnTo>
                    <a:lnTo>
                      <a:pt x="76" y="1505"/>
                    </a:lnTo>
                    <a:lnTo>
                      <a:pt x="39" y="1496"/>
                    </a:lnTo>
                    <a:lnTo>
                      <a:pt x="3" y="1485"/>
                    </a:lnTo>
                    <a:lnTo>
                      <a:pt x="0" y="1483"/>
                    </a:lnTo>
                    <a:lnTo>
                      <a:pt x="0" y="1485"/>
                    </a:lnTo>
                    <a:lnTo>
                      <a:pt x="0" y="1487"/>
                    </a:lnTo>
                    <a:lnTo>
                      <a:pt x="0" y="1489"/>
                    </a:lnTo>
                    <a:lnTo>
                      <a:pt x="0" y="1490"/>
                    </a:lnTo>
                    <a:lnTo>
                      <a:pt x="1" y="1492"/>
                    </a:lnTo>
                    <a:lnTo>
                      <a:pt x="1" y="1494"/>
                    </a:lnTo>
                    <a:close/>
                  </a:path>
                </a:pathLst>
              </a:custGeom>
              <a:solidFill>
                <a:srgbClr val="53BAFF"/>
              </a:solidFill>
              <a:ln w="9525">
                <a:noFill/>
                <a:round/>
                <a:headEnd/>
                <a:tailEnd/>
              </a:ln>
            </p:spPr>
            <p:txBody>
              <a:bodyPr/>
              <a:lstStyle/>
              <a:p>
                <a:endParaRPr lang="en-US"/>
              </a:p>
            </p:txBody>
          </p:sp>
          <p:sp>
            <p:nvSpPr>
              <p:cNvPr id="30322" name="Freeform 899"/>
              <p:cNvSpPr>
                <a:spLocks noEditPoints="1"/>
              </p:cNvSpPr>
              <p:nvPr/>
            </p:nvSpPr>
            <p:spPr bwMode="auto">
              <a:xfrm>
                <a:off x="2258" y="1336"/>
                <a:ext cx="320" cy="1519"/>
              </a:xfrm>
              <a:custGeom>
                <a:avLst/>
                <a:gdLst>
                  <a:gd name="T0" fmla="*/ 320 w 320"/>
                  <a:gd name="T1" fmla="*/ 5 h 1519"/>
                  <a:gd name="T2" fmla="*/ 309 w 320"/>
                  <a:gd name="T3" fmla="*/ 3 h 1519"/>
                  <a:gd name="T4" fmla="*/ 270 w 320"/>
                  <a:gd name="T5" fmla="*/ 1 h 1519"/>
                  <a:gd name="T6" fmla="*/ 230 w 320"/>
                  <a:gd name="T7" fmla="*/ 0 h 1519"/>
                  <a:gd name="T8" fmla="*/ 211 w 320"/>
                  <a:gd name="T9" fmla="*/ 0 h 1519"/>
                  <a:gd name="T10" fmla="*/ 211 w 320"/>
                  <a:gd name="T11" fmla="*/ 1 h 1519"/>
                  <a:gd name="T12" fmla="*/ 209 w 320"/>
                  <a:gd name="T13" fmla="*/ 3 h 1519"/>
                  <a:gd name="T14" fmla="*/ 209 w 320"/>
                  <a:gd name="T15" fmla="*/ 3 h 1519"/>
                  <a:gd name="T16" fmla="*/ 209 w 320"/>
                  <a:gd name="T17" fmla="*/ 5 h 1519"/>
                  <a:gd name="T18" fmla="*/ 207 w 320"/>
                  <a:gd name="T19" fmla="*/ 5 h 1519"/>
                  <a:gd name="T20" fmla="*/ 207 w 320"/>
                  <a:gd name="T21" fmla="*/ 7 h 1519"/>
                  <a:gd name="T22" fmla="*/ 207 w 320"/>
                  <a:gd name="T23" fmla="*/ 9 h 1519"/>
                  <a:gd name="T24" fmla="*/ 205 w 320"/>
                  <a:gd name="T25" fmla="*/ 9 h 1519"/>
                  <a:gd name="T26" fmla="*/ 230 w 320"/>
                  <a:gd name="T27" fmla="*/ 9 h 1519"/>
                  <a:gd name="T28" fmla="*/ 270 w 320"/>
                  <a:gd name="T29" fmla="*/ 10 h 1519"/>
                  <a:gd name="T30" fmla="*/ 307 w 320"/>
                  <a:gd name="T31" fmla="*/ 12 h 1519"/>
                  <a:gd name="T32" fmla="*/ 314 w 320"/>
                  <a:gd name="T33" fmla="*/ 14 h 1519"/>
                  <a:gd name="T34" fmla="*/ 316 w 320"/>
                  <a:gd name="T35" fmla="*/ 12 h 1519"/>
                  <a:gd name="T36" fmla="*/ 316 w 320"/>
                  <a:gd name="T37" fmla="*/ 12 h 1519"/>
                  <a:gd name="T38" fmla="*/ 316 w 320"/>
                  <a:gd name="T39" fmla="*/ 10 h 1519"/>
                  <a:gd name="T40" fmla="*/ 316 w 320"/>
                  <a:gd name="T41" fmla="*/ 9 h 1519"/>
                  <a:gd name="T42" fmla="*/ 318 w 320"/>
                  <a:gd name="T43" fmla="*/ 9 h 1519"/>
                  <a:gd name="T44" fmla="*/ 318 w 320"/>
                  <a:gd name="T45" fmla="*/ 7 h 1519"/>
                  <a:gd name="T46" fmla="*/ 318 w 320"/>
                  <a:gd name="T47" fmla="*/ 7 h 1519"/>
                  <a:gd name="T48" fmla="*/ 320 w 320"/>
                  <a:gd name="T49" fmla="*/ 5 h 1519"/>
                  <a:gd name="T50" fmla="*/ 2 w 320"/>
                  <a:gd name="T51" fmla="*/ 1485 h 1519"/>
                  <a:gd name="T52" fmla="*/ 5 w 320"/>
                  <a:gd name="T53" fmla="*/ 1486 h 1519"/>
                  <a:gd name="T54" fmla="*/ 41 w 320"/>
                  <a:gd name="T55" fmla="*/ 1495 h 1519"/>
                  <a:gd name="T56" fmla="*/ 77 w 320"/>
                  <a:gd name="T57" fmla="*/ 1504 h 1519"/>
                  <a:gd name="T58" fmla="*/ 114 w 320"/>
                  <a:gd name="T59" fmla="*/ 1511 h 1519"/>
                  <a:gd name="T60" fmla="*/ 154 w 320"/>
                  <a:gd name="T61" fmla="*/ 1515 h 1519"/>
                  <a:gd name="T62" fmla="*/ 191 w 320"/>
                  <a:gd name="T63" fmla="*/ 1519 h 1519"/>
                  <a:gd name="T64" fmla="*/ 214 w 320"/>
                  <a:gd name="T65" fmla="*/ 1519 h 1519"/>
                  <a:gd name="T66" fmla="*/ 214 w 320"/>
                  <a:gd name="T67" fmla="*/ 1519 h 1519"/>
                  <a:gd name="T68" fmla="*/ 213 w 320"/>
                  <a:gd name="T69" fmla="*/ 1517 h 1519"/>
                  <a:gd name="T70" fmla="*/ 213 w 320"/>
                  <a:gd name="T71" fmla="*/ 1517 h 1519"/>
                  <a:gd name="T72" fmla="*/ 213 w 320"/>
                  <a:gd name="T73" fmla="*/ 1515 h 1519"/>
                  <a:gd name="T74" fmla="*/ 213 w 320"/>
                  <a:gd name="T75" fmla="*/ 1513 h 1519"/>
                  <a:gd name="T76" fmla="*/ 211 w 320"/>
                  <a:gd name="T77" fmla="*/ 1513 h 1519"/>
                  <a:gd name="T78" fmla="*/ 211 w 320"/>
                  <a:gd name="T79" fmla="*/ 1511 h 1519"/>
                  <a:gd name="T80" fmla="*/ 211 w 320"/>
                  <a:gd name="T81" fmla="*/ 1510 h 1519"/>
                  <a:gd name="T82" fmla="*/ 191 w 320"/>
                  <a:gd name="T83" fmla="*/ 1510 h 1519"/>
                  <a:gd name="T84" fmla="*/ 154 w 320"/>
                  <a:gd name="T85" fmla="*/ 1508 h 1519"/>
                  <a:gd name="T86" fmla="*/ 116 w 320"/>
                  <a:gd name="T87" fmla="*/ 1503 h 1519"/>
                  <a:gd name="T88" fmla="*/ 78 w 320"/>
                  <a:gd name="T89" fmla="*/ 1495 h 1519"/>
                  <a:gd name="T90" fmla="*/ 43 w 320"/>
                  <a:gd name="T91" fmla="*/ 1486 h 1519"/>
                  <a:gd name="T92" fmla="*/ 7 w 320"/>
                  <a:gd name="T93" fmla="*/ 1478 h 1519"/>
                  <a:gd name="T94" fmla="*/ 0 w 320"/>
                  <a:gd name="T95" fmla="*/ 1476 h 1519"/>
                  <a:gd name="T96" fmla="*/ 0 w 320"/>
                  <a:gd name="T97" fmla="*/ 1476 h 1519"/>
                  <a:gd name="T98" fmla="*/ 0 w 320"/>
                  <a:gd name="T99" fmla="*/ 1478 h 1519"/>
                  <a:gd name="T100" fmla="*/ 2 w 320"/>
                  <a:gd name="T101" fmla="*/ 1479 h 1519"/>
                  <a:gd name="T102" fmla="*/ 2 w 320"/>
                  <a:gd name="T103" fmla="*/ 1479 h 1519"/>
                  <a:gd name="T104" fmla="*/ 2 w 320"/>
                  <a:gd name="T105" fmla="*/ 1481 h 1519"/>
                  <a:gd name="T106" fmla="*/ 2 w 320"/>
                  <a:gd name="T107" fmla="*/ 1483 h 1519"/>
                  <a:gd name="T108" fmla="*/ 2 w 320"/>
                  <a:gd name="T109" fmla="*/ 1483 h 1519"/>
                  <a:gd name="T110" fmla="*/ 2 w 320"/>
                  <a:gd name="T111" fmla="*/ 1485 h 151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0"/>
                  <a:gd name="T169" fmla="*/ 0 h 1519"/>
                  <a:gd name="T170" fmla="*/ 320 w 320"/>
                  <a:gd name="T171" fmla="*/ 1519 h 151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0" h="1519">
                    <a:moveTo>
                      <a:pt x="320" y="5"/>
                    </a:moveTo>
                    <a:lnTo>
                      <a:pt x="309" y="3"/>
                    </a:lnTo>
                    <a:lnTo>
                      <a:pt x="270" y="1"/>
                    </a:lnTo>
                    <a:lnTo>
                      <a:pt x="230" y="0"/>
                    </a:lnTo>
                    <a:lnTo>
                      <a:pt x="211" y="0"/>
                    </a:lnTo>
                    <a:lnTo>
                      <a:pt x="211" y="1"/>
                    </a:lnTo>
                    <a:lnTo>
                      <a:pt x="209" y="3"/>
                    </a:lnTo>
                    <a:lnTo>
                      <a:pt x="209" y="5"/>
                    </a:lnTo>
                    <a:lnTo>
                      <a:pt x="207" y="5"/>
                    </a:lnTo>
                    <a:lnTo>
                      <a:pt x="207" y="7"/>
                    </a:lnTo>
                    <a:lnTo>
                      <a:pt x="207" y="9"/>
                    </a:lnTo>
                    <a:lnTo>
                      <a:pt x="205" y="9"/>
                    </a:lnTo>
                    <a:lnTo>
                      <a:pt x="230" y="9"/>
                    </a:lnTo>
                    <a:lnTo>
                      <a:pt x="270" y="10"/>
                    </a:lnTo>
                    <a:lnTo>
                      <a:pt x="307" y="12"/>
                    </a:lnTo>
                    <a:lnTo>
                      <a:pt x="314" y="14"/>
                    </a:lnTo>
                    <a:lnTo>
                      <a:pt x="316" y="12"/>
                    </a:lnTo>
                    <a:lnTo>
                      <a:pt x="316" y="10"/>
                    </a:lnTo>
                    <a:lnTo>
                      <a:pt x="316" y="9"/>
                    </a:lnTo>
                    <a:lnTo>
                      <a:pt x="318" y="9"/>
                    </a:lnTo>
                    <a:lnTo>
                      <a:pt x="318" y="7"/>
                    </a:lnTo>
                    <a:lnTo>
                      <a:pt x="320" y="5"/>
                    </a:lnTo>
                    <a:close/>
                    <a:moveTo>
                      <a:pt x="2" y="1485"/>
                    </a:moveTo>
                    <a:lnTo>
                      <a:pt x="5" y="1486"/>
                    </a:lnTo>
                    <a:lnTo>
                      <a:pt x="41" y="1495"/>
                    </a:lnTo>
                    <a:lnTo>
                      <a:pt x="77" y="1504"/>
                    </a:lnTo>
                    <a:lnTo>
                      <a:pt x="114" y="1511"/>
                    </a:lnTo>
                    <a:lnTo>
                      <a:pt x="154" y="1515"/>
                    </a:lnTo>
                    <a:lnTo>
                      <a:pt x="191" y="1519"/>
                    </a:lnTo>
                    <a:lnTo>
                      <a:pt x="214" y="1519"/>
                    </a:lnTo>
                    <a:lnTo>
                      <a:pt x="213" y="1517"/>
                    </a:lnTo>
                    <a:lnTo>
                      <a:pt x="213" y="1515"/>
                    </a:lnTo>
                    <a:lnTo>
                      <a:pt x="213" y="1513"/>
                    </a:lnTo>
                    <a:lnTo>
                      <a:pt x="211" y="1513"/>
                    </a:lnTo>
                    <a:lnTo>
                      <a:pt x="211" y="1511"/>
                    </a:lnTo>
                    <a:lnTo>
                      <a:pt x="211" y="1510"/>
                    </a:lnTo>
                    <a:lnTo>
                      <a:pt x="191" y="1510"/>
                    </a:lnTo>
                    <a:lnTo>
                      <a:pt x="154" y="1508"/>
                    </a:lnTo>
                    <a:lnTo>
                      <a:pt x="116" y="1503"/>
                    </a:lnTo>
                    <a:lnTo>
                      <a:pt x="78" y="1495"/>
                    </a:lnTo>
                    <a:lnTo>
                      <a:pt x="43" y="1486"/>
                    </a:lnTo>
                    <a:lnTo>
                      <a:pt x="7" y="1478"/>
                    </a:lnTo>
                    <a:lnTo>
                      <a:pt x="0" y="1476"/>
                    </a:lnTo>
                    <a:lnTo>
                      <a:pt x="0" y="1478"/>
                    </a:lnTo>
                    <a:lnTo>
                      <a:pt x="2" y="1479"/>
                    </a:lnTo>
                    <a:lnTo>
                      <a:pt x="2" y="1481"/>
                    </a:lnTo>
                    <a:lnTo>
                      <a:pt x="2" y="1483"/>
                    </a:lnTo>
                    <a:lnTo>
                      <a:pt x="2" y="1485"/>
                    </a:lnTo>
                    <a:close/>
                  </a:path>
                </a:pathLst>
              </a:custGeom>
              <a:solidFill>
                <a:srgbClr val="54BAFF"/>
              </a:solidFill>
              <a:ln w="9525">
                <a:noFill/>
                <a:round/>
                <a:headEnd/>
                <a:tailEnd/>
              </a:ln>
            </p:spPr>
            <p:txBody>
              <a:bodyPr/>
              <a:lstStyle/>
              <a:p>
                <a:endParaRPr lang="en-US"/>
              </a:p>
            </p:txBody>
          </p:sp>
          <p:sp>
            <p:nvSpPr>
              <p:cNvPr id="30323" name="Freeform 900"/>
              <p:cNvSpPr>
                <a:spLocks noEditPoints="1"/>
              </p:cNvSpPr>
              <p:nvPr/>
            </p:nvSpPr>
            <p:spPr bwMode="auto">
              <a:xfrm>
                <a:off x="2258" y="1341"/>
                <a:ext cx="316" cy="1510"/>
              </a:xfrm>
              <a:custGeom>
                <a:avLst/>
                <a:gdLst>
                  <a:gd name="T0" fmla="*/ 316 w 316"/>
                  <a:gd name="T1" fmla="*/ 4 h 1510"/>
                  <a:gd name="T2" fmla="*/ 307 w 316"/>
                  <a:gd name="T3" fmla="*/ 4 h 1510"/>
                  <a:gd name="T4" fmla="*/ 270 w 316"/>
                  <a:gd name="T5" fmla="*/ 0 h 1510"/>
                  <a:gd name="T6" fmla="*/ 230 w 316"/>
                  <a:gd name="T7" fmla="*/ 0 h 1510"/>
                  <a:gd name="T8" fmla="*/ 209 w 316"/>
                  <a:gd name="T9" fmla="*/ 0 h 1510"/>
                  <a:gd name="T10" fmla="*/ 207 w 316"/>
                  <a:gd name="T11" fmla="*/ 0 h 1510"/>
                  <a:gd name="T12" fmla="*/ 207 w 316"/>
                  <a:gd name="T13" fmla="*/ 2 h 1510"/>
                  <a:gd name="T14" fmla="*/ 207 w 316"/>
                  <a:gd name="T15" fmla="*/ 4 h 1510"/>
                  <a:gd name="T16" fmla="*/ 205 w 316"/>
                  <a:gd name="T17" fmla="*/ 4 h 1510"/>
                  <a:gd name="T18" fmla="*/ 205 w 316"/>
                  <a:gd name="T19" fmla="*/ 5 h 1510"/>
                  <a:gd name="T20" fmla="*/ 205 w 316"/>
                  <a:gd name="T21" fmla="*/ 7 h 1510"/>
                  <a:gd name="T22" fmla="*/ 204 w 316"/>
                  <a:gd name="T23" fmla="*/ 7 h 1510"/>
                  <a:gd name="T24" fmla="*/ 204 w 316"/>
                  <a:gd name="T25" fmla="*/ 9 h 1510"/>
                  <a:gd name="T26" fmla="*/ 230 w 316"/>
                  <a:gd name="T27" fmla="*/ 7 h 1510"/>
                  <a:gd name="T28" fmla="*/ 270 w 316"/>
                  <a:gd name="T29" fmla="*/ 9 h 1510"/>
                  <a:gd name="T30" fmla="*/ 307 w 316"/>
                  <a:gd name="T31" fmla="*/ 12 h 1510"/>
                  <a:gd name="T32" fmla="*/ 313 w 316"/>
                  <a:gd name="T33" fmla="*/ 12 h 1510"/>
                  <a:gd name="T34" fmla="*/ 314 w 316"/>
                  <a:gd name="T35" fmla="*/ 11 h 1510"/>
                  <a:gd name="T36" fmla="*/ 314 w 316"/>
                  <a:gd name="T37" fmla="*/ 11 h 1510"/>
                  <a:gd name="T38" fmla="*/ 314 w 316"/>
                  <a:gd name="T39" fmla="*/ 9 h 1510"/>
                  <a:gd name="T40" fmla="*/ 314 w 316"/>
                  <a:gd name="T41" fmla="*/ 9 h 1510"/>
                  <a:gd name="T42" fmla="*/ 316 w 316"/>
                  <a:gd name="T43" fmla="*/ 7 h 1510"/>
                  <a:gd name="T44" fmla="*/ 316 w 316"/>
                  <a:gd name="T45" fmla="*/ 7 h 1510"/>
                  <a:gd name="T46" fmla="*/ 316 w 316"/>
                  <a:gd name="T47" fmla="*/ 5 h 1510"/>
                  <a:gd name="T48" fmla="*/ 316 w 316"/>
                  <a:gd name="T49" fmla="*/ 4 h 1510"/>
                  <a:gd name="T50" fmla="*/ 2 w 316"/>
                  <a:gd name="T51" fmla="*/ 1474 h 1510"/>
                  <a:gd name="T52" fmla="*/ 5 w 316"/>
                  <a:gd name="T53" fmla="*/ 1476 h 1510"/>
                  <a:gd name="T54" fmla="*/ 41 w 316"/>
                  <a:gd name="T55" fmla="*/ 1487 h 1510"/>
                  <a:gd name="T56" fmla="*/ 78 w 316"/>
                  <a:gd name="T57" fmla="*/ 1496 h 1510"/>
                  <a:gd name="T58" fmla="*/ 116 w 316"/>
                  <a:gd name="T59" fmla="*/ 1501 h 1510"/>
                  <a:gd name="T60" fmla="*/ 154 w 316"/>
                  <a:gd name="T61" fmla="*/ 1506 h 1510"/>
                  <a:gd name="T62" fmla="*/ 191 w 316"/>
                  <a:gd name="T63" fmla="*/ 1510 h 1510"/>
                  <a:gd name="T64" fmla="*/ 213 w 316"/>
                  <a:gd name="T65" fmla="*/ 1510 h 1510"/>
                  <a:gd name="T66" fmla="*/ 213 w 316"/>
                  <a:gd name="T67" fmla="*/ 1508 h 1510"/>
                  <a:gd name="T68" fmla="*/ 211 w 316"/>
                  <a:gd name="T69" fmla="*/ 1508 h 1510"/>
                  <a:gd name="T70" fmla="*/ 211 w 316"/>
                  <a:gd name="T71" fmla="*/ 1506 h 1510"/>
                  <a:gd name="T72" fmla="*/ 211 w 316"/>
                  <a:gd name="T73" fmla="*/ 1505 h 1510"/>
                  <a:gd name="T74" fmla="*/ 209 w 316"/>
                  <a:gd name="T75" fmla="*/ 1505 h 1510"/>
                  <a:gd name="T76" fmla="*/ 209 w 316"/>
                  <a:gd name="T77" fmla="*/ 1503 h 1510"/>
                  <a:gd name="T78" fmla="*/ 209 w 316"/>
                  <a:gd name="T79" fmla="*/ 1503 h 1510"/>
                  <a:gd name="T80" fmla="*/ 209 w 316"/>
                  <a:gd name="T81" fmla="*/ 1501 h 1510"/>
                  <a:gd name="T82" fmla="*/ 193 w 316"/>
                  <a:gd name="T83" fmla="*/ 1501 h 1510"/>
                  <a:gd name="T84" fmla="*/ 154 w 316"/>
                  <a:gd name="T85" fmla="*/ 1498 h 1510"/>
                  <a:gd name="T86" fmla="*/ 116 w 316"/>
                  <a:gd name="T87" fmla="*/ 1492 h 1510"/>
                  <a:gd name="T88" fmla="*/ 80 w 316"/>
                  <a:gd name="T89" fmla="*/ 1487 h 1510"/>
                  <a:gd name="T90" fmla="*/ 45 w 316"/>
                  <a:gd name="T91" fmla="*/ 1478 h 1510"/>
                  <a:gd name="T92" fmla="*/ 9 w 316"/>
                  <a:gd name="T93" fmla="*/ 1467 h 1510"/>
                  <a:gd name="T94" fmla="*/ 0 w 316"/>
                  <a:gd name="T95" fmla="*/ 1465 h 1510"/>
                  <a:gd name="T96" fmla="*/ 0 w 316"/>
                  <a:gd name="T97" fmla="*/ 1465 h 1510"/>
                  <a:gd name="T98" fmla="*/ 0 w 316"/>
                  <a:gd name="T99" fmla="*/ 1467 h 1510"/>
                  <a:gd name="T100" fmla="*/ 0 w 316"/>
                  <a:gd name="T101" fmla="*/ 1469 h 1510"/>
                  <a:gd name="T102" fmla="*/ 0 w 316"/>
                  <a:gd name="T103" fmla="*/ 1471 h 1510"/>
                  <a:gd name="T104" fmla="*/ 0 w 316"/>
                  <a:gd name="T105" fmla="*/ 1471 h 1510"/>
                  <a:gd name="T106" fmla="*/ 0 w 316"/>
                  <a:gd name="T107" fmla="*/ 1473 h 1510"/>
                  <a:gd name="T108" fmla="*/ 2 w 316"/>
                  <a:gd name="T109" fmla="*/ 1474 h 1510"/>
                  <a:gd name="T110" fmla="*/ 2 w 316"/>
                  <a:gd name="T111" fmla="*/ 1474 h 151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16"/>
                  <a:gd name="T169" fmla="*/ 0 h 1510"/>
                  <a:gd name="T170" fmla="*/ 316 w 316"/>
                  <a:gd name="T171" fmla="*/ 1510 h 151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16" h="1510">
                    <a:moveTo>
                      <a:pt x="316" y="4"/>
                    </a:moveTo>
                    <a:lnTo>
                      <a:pt x="307" y="4"/>
                    </a:lnTo>
                    <a:lnTo>
                      <a:pt x="270" y="0"/>
                    </a:lnTo>
                    <a:lnTo>
                      <a:pt x="230" y="0"/>
                    </a:lnTo>
                    <a:lnTo>
                      <a:pt x="209" y="0"/>
                    </a:lnTo>
                    <a:lnTo>
                      <a:pt x="207" y="0"/>
                    </a:lnTo>
                    <a:lnTo>
                      <a:pt x="207" y="2"/>
                    </a:lnTo>
                    <a:lnTo>
                      <a:pt x="207" y="4"/>
                    </a:lnTo>
                    <a:lnTo>
                      <a:pt x="205" y="4"/>
                    </a:lnTo>
                    <a:lnTo>
                      <a:pt x="205" y="5"/>
                    </a:lnTo>
                    <a:lnTo>
                      <a:pt x="205" y="7"/>
                    </a:lnTo>
                    <a:lnTo>
                      <a:pt x="204" y="7"/>
                    </a:lnTo>
                    <a:lnTo>
                      <a:pt x="204" y="9"/>
                    </a:lnTo>
                    <a:lnTo>
                      <a:pt x="230" y="7"/>
                    </a:lnTo>
                    <a:lnTo>
                      <a:pt x="270" y="9"/>
                    </a:lnTo>
                    <a:lnTo>
                      <a:pt x="307" y="12"/>
                    </a:lnTo>
                    <a:lnTo>
                      <a:pt x="313" y="12"/>
                    </a:lnTo>
                    <a:lnTo>
                      <a:pt x="314" y="11"/>
                    </a:lnTo>
                    <a:lnTo>
                      <a:pt x="314" y="9"/>
                    </a:lnTo>
                    <a:lnTo>
                      <a:pt x="316" y="7"/>
                    </a:lnTo>
                    <a:lnTo>
                      <a:pt x="316" y="5"/>
                    </a:lnTo>
                    <a:lnTo>
                      <a:pt x="316" y="4"/>
                    </a:lnTo>
                    <a:close/>
                    <a:moveTo>
                      <a:pt x="2" y="1474"/>
                    </a:moveTo>
                    <a:lnTo>
                      <a:pt x="5" y="1476"/>
                    </a:lnTo>
                    <a:lnTo>
                      <a:pt x="41" y="1487"/>
                    </a:lnTo>
                    <a:lnTo>
                      <a:pt x="78" y="1496"/>
                    </a:lnTo>
                    <a:lnTo>
                      <a:pt x="116" y="1501"/>
                    </a:lnTo>
                    <a:lnTo>
                      <a:pt x="154" y="1506"/>
                    </a:lnTo>
                    <a:lnTo>
                      <a:pt x="191" y="1510"/>
                    </a:lnTo>
                    <a:lnTo>
                      <a:pt x="213" y="1510"/>
                    </a:lnTo>
                    <a:lnTo>
                      <a:pt x="213" y="1508"/>
                    </a:lnTo>
                    <a:lnTo>
                      <a:pt x="211" y="1508"/>
                    </a:lnTo>
                    <a:lnTo>
                      <a:pt x="211" y="1506"/>
                    </a:lnTo>
                    <a:lnTo>
                      <a:pt x="211" y="1505"/>
                    </a:lnTo>
                    <a:lnTo>
                      <a:pt x="209" y="1505"/>
                    </a:lnTo>
                    <a:lnTo>
                      <a:pt x="209" y="1503"/>
                    </a:lnTo>
                    <a:lnTo>
                      <a:pt x="209" y="1501"/>
                    </a:lnTo>
                    <a:lnTo>
                      <a:pt x="193" y="1501"/>
                    </a:lnTo>
                    <a:lnTo>
                      <a:pt x="154" y="1498"/>
                    </a:lnTo>
                    <a:lnTo>
                      <a:pt x="116" y="1492"/>
                    </a:lnTo>
                    <a:lnTo>
                      <a:pt x="80" y="1487"/>
                    </a:lnTo>
                    <a:lnTo>
                      <a:pt x="45" y="1478"/>
                    </a:lnTo>
                    <a:lnTo>
                      <a:pt x="9" y="1467"/>
                    </a:lnTo>
                    <a:lnTo>
                      <a:pt x="0" y="1465"/>
                    </a:lnTo>
                    <a:lnTo>
                      <a:pt x="0" y="1467"/>
                    </a:lnTo>
                    <a:lnTo>
                      <a:pt x="0" y="1469"/>
                    </a:lnTo>
                    <a:lnTo>
                      <a:pt x="0" y="1471"/>
                    </a:lnTo>
                    <a:lnTo>
                      <a:pt x="0" y="1473"/>
                    </a:lnTo>
                    <a:lnTo>
                      <a:pt x="2" y="1474"/>
                    </a:lnTo>
                    <a:close/>
                  </a:path>
                </a:pathLst>
              </a:custGeom>
              <a:solidFill>
                <a:srgbClr val="55BBFF"/>
              </a:solidFill>
              <a:ln w="9525">
                <a:noFill/>
                <a:round/>
                <a:headEnd/>
                <a:tailEnd/>
              </a:ln>
            </p:spPr>
            <p:txBody>
              <a:bodyPr/>
              <a:lstStyle/>
              <a:p>
                <a:endParaRPr lang="en-US"/>
              </a:p>
            </p:txBody>
          </p:sp>
          <p:sp>
            <p:nvSpPr>
              <p:cNvPr id="30324" name="Freeform 901"/>
              <p:cNvSpPr>
                <a:spLocks noEditPoints="1"/>
              </p:cNvSpPr>
              <p:nvPr/>
            </p:nvSpPr>
            <p:spPr bwMode="auto">
              <a:xfrm>
                <a:off x="2256" y="1345"/>
                <a:ext cx="316" cy="1501"/>
              </a:xfrm>
              <a:custGeom>
                <a:avLst/>
                <a:gdLst>
                  <a:gd name="T0" fmla="*/ 316 w 316"/>
                  <a:gd name="T1" fmla="*/ 5 h 1501"/>
                  <a:gd name="T2" fmla="*/ 309 w 316"/>
                  <a:gd name="T3" fmla="*/ 3 h 1501"/>
                  <a:gd name="T4" fmla="*/ 272 w 316"/>
                  <a:gd name="T5" fmla="*/ 1 h 1501"/>
                  <a:gd name="T6" fmla="*/ 232 w 316"/>
                  <a:gd name="T7" fmla="*/ 0 h 1501"/>
                  <a:gd name="T8" fmla="*/ 207 w 316"/>
                  <a:gd name="T9" fmla="*/ 0 h 1501"/>
                  <a:gd name="T10" fmla="*/ 207 w 316"/>
                  <a:gd name="T11" fmla="*/ 1 h 1501"/>
                  <a:gd name="T12" fmla="*/ 207 w 316"/>
                  <a:gd name="T13" fmla="*/ 3 h 1501"/>
                  <a:gd name="T14" fmla="*/ 206 w 316"/>
                  <a:gd name="T15" fmla="*/ 3 h 1501"/>
                  <a:gd name="T16" fmla="*/ 206 w 316"/>
                  <a:gd name="T17" fmla="*/ 5 h 1501"/>
                  <a:gd name="T18" fmla="*/ 206 w 316"/>
                  <a:gd name="T19" fmla="*/ 5 h 1501"/>
                  <a:gd name="T20" fmla="*/ 204 w 316"/>
                  <a:gd name="T21" fmla="*/ 7 h 1501"/>
                  <a:gd name="T22" fmla="*/ 204 w 316"/>
                  <a:gd name="T23" fmla="*/ 8 h 1501"/>
                  <a:gd name="T24" fmla="*/ 204 w 316"/>
                  <a:gd name="T25" fmla="*/ 8 h 1501"/>
                  <a:gd name="T26" fmla="*/ 232 w 316"/>
                  <a:gd name="T27" fmla="*/ 8 h 1501"/>
                  <a:gd name="T28" fmla="*/ 270 w 316"/>
                  <a:gd name="T29" fmla="*/ 8 h 1501"/>
                  <a:gd name="T30" fmla="*/ 309 w 316"/>
                  <a:gd name="T31" fmla="*/ 12 h 1501"/>
                  <a:gd name="T32" fmla="*/ 313 w 316"/>
                  <a:gd name="T33" fmla="*/ 12 h 1501"/>
                  <a:gd name="T34" fmla="*/ 313 w 316"/>
                  <a:gd name="T35" fmla="*/ 12 h 1501"/>
                  <a:gd name="T36" fmla="*/ 315 w 316"/>
                  <a:gd name="T37" fmla="*/ 10 h 1501"/>
                  <a:gd name="T38" fmla="*/ 315 w 316"/>
                  <a:gd name="T39" fmla="*/ 10 h 1501"/>
                  <a:gd name="T40" fmla="*/ 315 w 316"/>
                  <a:gd name="T41" fmla="*/ 8 h 1501"/>
                  <a:gd name="T42" fmla="*/ 316 w 316"/>
                  <a:gd name="T43" fmla="*/ 7 h 1501"/>
                  <a:gd name="T44" fmla="*/ 316 w 316"/>
                  <a:gd name="T45" fmla="*/ 7 h 1501"/>
                  <a:gd name="T46" fmla="*/ 316 w 316"/>
                  <a:gd name="T47" fmla="*/ 5 h 1501"/>
                  <a:gd name="T48" fmla="*/ 316 w 316"/>
                  <a:gd name="T49" fmla="*/ 5 h 1501"/>
                  <a:gd name="T50" fmla="*/ 2 w 316"/>
                  <a:gd name="T51" fmla="*/ 1467 h 1501"/>
                  <a:gd name="T52" fmla="*/ 9 w 316"/>
                  <a:gd name="T53" fmla="*/ 1469 h 1501"/>
                  <a:gd name="T54" fmla="*/ 45 w 316"/>
                  <a:gd name="T55" fmla="*/ 1477 h 1501"/>
                  <a:gd name="T56" fmla="*/ 80 w 316"/>
                  <a:gd name="T57" fmla="*/ 1486 h 1501"/>
                  <a:gd name="T58" fmla="*/ 118 w 316"/>
                  <a:gd name="T59" fmla="*/ 1494 h 1501"/>
                  <a:gd name="T60" fmla="*/ 156 w 316"/>
                  <a:gd name="T61" fmla="*/ 1499 h 1501"/>
                  <a:gd name="T62" fmla="*/ 193 w 316"/>
                  <a:gd name="T63" fmla="*/ 1501 h 1501"/>
                  <a:gd name="T64" fmla="*/ 213 w 316"/>
                  <a:gd name="T65" fmla="*/ 1501 h 1501"/>
                  <a:gd name="T66" fmla="*/ 211 w 316"/>
                  <a:gd name="T67" fmla="*/ 1501 h 1501"/>
                  <a:gd name="T68" fmla="*/ 211 w 316"/>
                  <a:gd name="T69" fmla="*/ 1499 h 1501"/>
                  <a:gd name="T70" fmla="*/ 211 w 316"/>
                  <a:gd name="T71" fmla="*/ 1499 h 1501"/>
                  <a:gd name="T72" fmla="*/ 211 w 316"/>
                  <a:gd name="T73" fmla="*/ 1497 h 1501"/>
                  <a:gd name="T74" fmla="*/ 209 w 316"/>
                  <a:gd name="T75" fmla="*/ 1495 h 1501"/>
                  <a:gd name="T76" fmla="*/ 209 w 316"/>
                  <a:gd name="T77" fmla="*/ 1495 h 1501"/>
                  <a:gd name="T78" fmla="*/ 209 w 316"/>
                  <a:gd name="T79" fmla="*/ 1494 h 1501"/>
                  <a:gd name="T80" fmla="*/ 207 w 316"/>
                  <a:gd name="T81" fmla="*/ 1492 h 1501"/>
                  <a:gd name="T82" fmla="*/ 195 w 316"/>
                  <a:gd name="T83" fmla="*/ 1492 h 1501"/>
                  <a:gd name="T84" fmla="*/ 157 w 316"/>
                  <a:gd name="T85" fmla="*/ 1490 h 1501"/>
                  <a:gd name="T86" fmla="*/ 120 w 316"/>
                  <a:gd name="T87" fmla="*/ 1485 h 1501"/>
                  <a:gd name="T88" fmla="*/ 82 w 316"/>
                  <a:gd name="T89" fmla="*/ 1477 h 1501"/>
                  <a:gd name="T90" fmla="*/ 47 w 316"/>
                  <a:gd name="T91" fmla="*/ 1470 h 1501"/>
                  <a:gd name="T92" fmla="*/ 13 w 316"/>
                  <a:gd name="T93" fmla="*/ 1460 h 1501"/>
                  <a:gd name="T94" fmla="*/ 0 w 316"/>
                  <a:gd name="T95" fmla="*/ 1456 h 1501"/>
                  <a:gd name="T96" fmla="*/ 0 w 316"/>
                  <a:gd name="T97" fmla="*/ 1458 h 1501"/>
                  <a:gd name="T98" fmla="*/ 2 w 316"/>
                  <a:gd name="T99" fmla="*/ 1458 h 1501"/>
                  <a:gd name="T100" fmla="*/ 2 w 316"/>
                  <a:gd name="T101" fmla="*/ 1460 h 1501"/>
                  <a:gd name="T102" fmla="*/ 2 w 316"/>
                  <a:gd name="T103" fmla="*/ 1461 h 1501"/>
                  <a:gd name="T104" fmla="*/ 2 w 316"/>
                  <a:gd name="T105" fmla="*/ 1461 h 1501"/>
                  <a:gd name="T106" fmla="*/ 2 w 316"/>
                  <a:gd name="T107" fmla="*/ 1463 h 1501"/>
                  <a:gd name="T108" fmla="*/ 2 w 316"/>
                  <a:gd name="T109" fmla="*/ 1465 h 1501"/>
                  <a:gd name="T110" fmla="*/ 2 w 316"/>
                  <a:gd name="T111" fmla="*/ 1467 h 150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16"/>
                  <a:gd name="T169" fmla="*/ 0 h 1501"/>
                  <a:gd name="T170" fmla="*/ 316 w 316"/>
                  <a:gd name="T171" fmla="*/ 1501 h 150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16" h="1501">
                    <a:moveTo>
                      <a:pt x="316" y="5"/>
                    </a:moveTo>
                    <a:lnTo>
                      <a:pt x="309" y="3"/>
                    </a:lnTo>
                    <a:lnTo>
                      <a:pt x="272" y="1"/>
                    </a:lnTo>
                    <a:lnTo>
                      <a:pt x="232" y="0"/>
                    </a:lnTo>
                    <a:lnTo>
                      <a:pt x="207" y="0"/>
                    </a:lnTo>
                    <a:lnTo>
                      <a:pt x="207" y="1"/>
                    </a:lnTo>
                    <a:lnTo>
                      <a:pt x="207" y="3"/>
                    </a:lnTo>
                    <a:lnTo>
                      <a:pt x="206" y="3"/>
                    </a:lnTo>
                    <a:lnTo>
                      <a:pt x="206" y="5"/>
                    </a:lnTo>
                    <a:lnTo>
                      <a:pt x="204" y="7"/>
                    </a:lnTo>
                    <a:lnTo>
                      <a:pt x="204" y="8"/>
                    </a:lnTo>
                    <a:lnTo>
                      <a:pt x="232" y="8"/>
                    </a:lnTo>
                    <a:lnTo>
                      <a:pt x="270" y="8"/>
                    </a:lnTo>
                    <a:lnTo>
                      <a:pt x="309" y="12"/>
                    </a:lnTo>
                    <a:lnTo>
                      <a:pt x="313" y="12"/>
                    </a:lnTo>
                    <a:lnTo>
                      <a:pt x="315" y="10"/>
                    </a:lnTo>
                    <a:lnTo>
                      <a:pt x="315" y="8"/>
                    </a:lnTo>
                    <a:lnTo>
                      <a:pt x="316" y="7"/>
                    </a:lnTo>
                    <a:lnTo>
                      <a:pt x="316" y="5"/>
                    </a:lnTo>
                    <a:close/>
                    <a:moveTo>
                      <a:pt x="2" y="1467"/>
                    </a:moveTo>
                    <a:lnTo>
                      <a:pt x="9" y="1469"/>
                    </a:lnTo>
                    <a:lnTo>
                      <a:pt x="45" y="1477"/>
                    </a:lnTo>
                    <a:lnTo>
                      <a:pt x="80" y="1486"/>
                    </a:lnTo>
                    <a:lnTo>
                      <a:pt x="118" y="1494"/>
                    </a:lnTo>
                    <a:lnTo>
                      <a:pt x="156" y="1499"/>
                    </a:lnTo>
                    <a:lnTo>
                      <a:pt x="193" y="1501"/>
                    </a:lnTo>
                    <a:lnTo>
                      <a:pt x="213" y="1501"/>
                    </a:lnTo>
                    <a:lnTo>
                      <a:pt x="211" y="1501"/>
                    </a:lnTo>
                    <a:lnTo>
                      <a:pt x="211" y="1499"/>
                    </a:lnTo>
                    <a:lnTo>
                      <a:pt x="211" y="1497"/>
                    </a:lnTo>
                    <a:lnTo>
                      <a:pt x="209" y="1495"/>
                    </a:lnTo>
                    <a:lnTo>
                      <a:pt x="209" y="1494"/>
                    </a:lnTo>
                    <a:lnTo>
                      <a:pt x="207" y="1492"/>
                    </a:lnTo>
                    <a:lnTo>
                      <a:pt x="195" y="1492"/>
                    </a:lnTo>
                    <a:lnTo>
                      <a:pt x="157" y="1490"/>
                    </a:lnTo>
                    <a:lnTo>
                      <a:pt x="120" y="1485"/>
                    </a:lnTo>
                    <a:lnTo>
                      <a:pt x="82" y="1477"/>
                    </a:lnTo>
                    <a:lnTo>
                      <a:pt x="47" y="1470"/>
                    </a:lnTo>
                    <a:lnTo>
                      <a:pt x="13" y="1460"/>
                    </a:lnTo>
                    <a:lnTo>
                      <a:pt x="0" y="1456"/>
                    </a:lnTo>
                    <a:lnTo>
                      <a:pt x="0" y="1458"/>
                    </a:lnTo>
                    <a:lnTo>
                      <a:pt x="2" y="1458"/>
                    </a:lnTo>
                    <a:lnTo>
                      <a:pt x="2" y="1460"/>
                    </a:lnTo>
                    <a:lnTo>
                      <a:pt x="2" y="1461"/>
                    </a:lnTo>
                    <a:lnTo>
                      <a:pt x="2" y="1463"/>
                    </a:lnTo>
                    <a:lnTo>
                      <a:pt x="2" y="1465"/>
                    </a:lnTo>
                    <a:lnTo>
                      <a:pt x="2" y="1467"/>
                    </a:lnTo>
                    <a:close/>
                  </a:path>
                </a:pathLst>
              </a:custGeom>
              <a:solidFill>
                <a:srgbClr val="56BBFF"/>
              </a:solidFill>
              <a:ln w="9525">
                <a:noFill/>
                <a:round/>
                <a:headEnd/>
                <a:tailEnd/>
              </a:ln>
            </p:spPr>
            <p:txBody>
              <a:bodyPr/>
              <a:lstStyle/>
              <a:p>
                <a:endParaRPr lang="en-US"/>
              </a:p>
            </p:txBody>
          </p:sp>
          <p:sp>
            <p:nvSpPr>
              <p:cNvPr id="30325" name="Freeform 902"/>
              <p:cNvSpPr>
                <a:spLocks noEditPoints="1"/>
              </p:cNvSpPr>
              <p:nvPr/>
            </p:nvSpPr>
            <p:spPr bwMode="auto">
              <a:xfrm>
                <a:off x="2256" y="1348"/>
                <a:ext cx="315" cy="1494"/>
              </a:xfrm>
              <a:custGeom>
                <a:avLst/>
                <a:gdLst>
                  <a:gd name="T0" fmla="*/ 315 w 315"/>
                  <a:gd name="T1" fmla="*/ 5 h 1494"/>
                  <a:gd name="T2" fmla="*/ 309 w 315"/>
                  <a:gd name="T3" fmla="*/ 5 h 1494"/>
                  <a:gd name="T4" fmla="*/ 272 w 315"/>
                  <a:gd name="T5" fmla="*/ 2 h 1494"/>
                  <a:gd name="T6" fmla="*/ 232 w 315"/>
                  <a:gd name="T7" fmla="*/ 0 h 1494"/>
                  <a:gd name="T8" fmla="*/ 206 w 315"/>
                  <a:gd name="T9" fmla="*/ 2 h 1494"/>
                  <a:gd name="T10" fmla="*/ 206 w 315"/>
                  <a:gd name="T11" fmla="*/ 2 h 1494"/>
                  <a:gd name="T12" fmla="*/ 204 w 315"/>
                  <a:gd name="T13" fmla="*/ 4 h 1494"/>
                  <a:gd name="T14" fmla="*/ 204 w 315"/>
                  <a:gd name="T15" fmla="*/ 5 h 1494"/>
                  <a:gd name="T16" fmla="*/ 204 w 315"/>
                  <a:gd name="T17" fmla="*/ 5 h 1494"/>
                  <a:gd name="T18" fmla="*/ 202 w 315"/>
                  <a:gd name="T19" fmla="*/ 7 h 1494"/>
                  <a:gd name="T20" fmla="*/ 202 w 315"/>
                  <a:gd name="T21" fmla="*/ 9 h 1494"/>
                  <a:gd name="T22" fmla="*/ 202 w 315"/>
                  <a:gd name="T23" fmla="*/ 9 h 1494"/>
                  <a:gd name="T24" fmla="*/ 200 w 315"/>
                  <a:gd name="T25" fmla="*/ 11 h 1494"/>
                  <a:gd name="T26" fmla="*/ 232 w 315"/>
                  <a:gd name="T27" fmla="*/ 9 h 1494"/>
                  <a:gd name="T28" fmla="*/ 270 w 315"/>
                  <a:gd name="T29" fmla="*/ 11 h 1494"/>
                  <a:gd name="T30" fmla="*/ 307 w 315"/>
                  <a:gd name="T31" fmla="*/ 14 h 1494"/>
                  <a:gd name="T32" fmla="*/ 311 w 315"/>
                  <a:gd name="T33" fmla="*/ 14 h 1494"/>
                  <a:gd name="T34" fmla="*/ 311 w 315"/>
                  <a:gd name="T35" fmla="*/ 13 h 1494"/>
                  <a:gd name="T36" fmla="*/ 313 w 315"/>
                  <a:gd name="T37" fmla="*/ 13 h 1494"/>
                  <a:gd name="T38" fmla="*/ 313 w 315"/>
                  <a:gd name="T39" fmla="*/ 11 h 1494"/>
                  <a:gd name="T40" fmla="*/ 313 w 315"/>
                  <a:gd name="T41" fmla="*/ 9 h 1494"/>
                  <a:gd name="T42" fmla="*/ 313 w 315"/>
                  <a:gd name="T43" fmla="*/ 9 h 1494"/>
                  <a:gd name="T44" fmla="*/ 315 w 315"/>
                  <a:gd name="T45" fmla="*/ 7 h 1494"/>
                  <a:gd name="T46" fmla="*/ 315 w 315"/>
                  <a:gd name="T47" fmla="*/ 7 h 1494"/>
                  <a:gd name="T48" fmla="*/ 315 w 315"/>
                  <a:gd name="T49" fmla="*/ 5 h 1494"/>
                  <a:gd name="T50" fmla="*/ 2 w 315"/>
                  <a:gd name="T51" fmla="*/ 1458 h 1494"/>
                  <a:gd name="T52" fmla="*/ 11 w 315"/>
                  <a:gd name="T53" fmla="*/ 1460 h 1494"/>
                  <a:gd name="T54" fmla="*/ 47 w 315"/>
                  <a:gd name="T55" fmla="*/ 1471 h 1494"/>
                  <a:gd name="T56" fmla="*/ 82 w 315"/>
                  <a:gd name="T57" fmla="*/ 1480 h 1494"/>
                  <a:gd name="T58" fmla="*/ 118 w 315"/>
                  <a:gd name="T59" fmla="*/ 1485 h 1494"/>
                  <a:gd name="T60" fmla="*/ 156 w 315"/>
                  <a:gd name="T61" fmla="*/ 1491 h 1494"/>
                  <a:gd name="T62" fmla="*/ 195 w 315"/>
                  <a:gd name="T63" fmla="*/ 1494 h 1494"/>
                  <a:gd name="T64" fmla="*/ 211 w 315"/>
                  <a:gd name="T65" fmla="*/ 1494 h 1494"/>
                  <a:gd name="T66" fmla="*/ 209 w 315"/>
                  <a:gd name="T67" fmla="*/ 1492 h 1494"/>
                  <a:gd name="T68" fmla="*/ 209 w 315"/>
                  <a:gd name="T69" fmla="*/ 1492 h 1494"/>
                  <a:gd name="T70" fmla="*/ 209 w 315"/>
                  <a:gd name="T71" fmla="*/ 1491 h 1494"/>
                  <a:gd name="T72" fmla="*/ 207 w 315"/>
                  <a:gd name="T73" fmla="*/ 1489 h 1494"/>
                  <a:gd name="T74" fmla="*/ 207 w 315"/>
                  <a:gd name="T75" fmla="*/ 1489 h 1494"/>
                  <a:gd name="T76" fmla="*/ 207 w 315"/>
                  <a:gd name="T77" fmla="*/ 1487 h 1494"/>
                  <a:gd name="T78" fmla="*/ 207 w 315"/>
                  <a:gd name="T79" fmla="*/ 1487 h 1494"/>
                  <a:gd name="T80" fmla="*/ 206 w 315"/>
                  <a:gd name="T81" fmla="*/ 1485 h 1494"/>
                  <a:gd name="T82" fmla="*/ 195 w 315"/>
                  <a:gd name="T83" fmla="*/ 1485 h 1494"/>
                  <a:gd name="T84" fmla="*/ 157 w 315"/>
                  <a:gd name="T85" fmla="*/ 1482 h 1494"/>
                  <a:gd name="T86" fmla="*/ 120 w 315"/>
                  <a:gd name="T87" fmla="*/ 1478 h 1494"/>
                  <a:gd name="T88" fmla="*/ 84 w 315"/>
                  <a:gd name="T89" fmla="*/ 1471 h 1494"/>
                  <a:gd name="T90" fmla="*/ 48 w 315"/>
                  <a:gd name="T91" fmla="*/ 1462 h 1494"/>
                  <a:gd name="T92" fmla="*/ 13 w 315"/>
                  <a:gd name="T93" fmla="*/ 1453 h 1494"/>
                  <a:gd name="T94" fmla="*/ 0 w 315"/>
                  <a:gd name="T95" fmla="*/ 1448 h 1494"/>
                  <a:gd name="T96" fmla="*/ 0 w 315"/>
                  <a:gd name="T97" fmla="*/ 1449 h 1494"/>
                  <a:gd name="T98" fmla="*/ 0 w 315"/>
                  <a:gd name="T99" fmla="*/ 1451 h 1494"/>
                  <a:gd name="T100" fmla="*/ 0 w 315"/>
                  <a:gd name="T101" fmla="*/ 1451 h 1494"/>
                  <a:gd name="T102" fmla="*/ 0 w 315"/>
                  <a:gd name="T103" fmla="*/ 1453 h 1494"/>
                  <a:gd name="T104" fmla="*/ 0 w 315"/>
                  <a:gd name="T105" fmla="*/ 1455 h 1494"/>
                  <a:gd name="T106" fmla="*/ 2 w 315"/>
                  <a:gd name="T107" fmla="*/ 1455 h 1494"/>
                  <a:gd name="T108" fmla="*/ 2 w 315"/>
                  <a:gd name="T109" fmla="*/ 1457 h 1494"/>
                  <a:gd name="T110" fmla="*/ 2 w 315"/>
                  <a:gd name="T111" fmla="*/ 1458 h 149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15"/>
                  <a:gd name="T169" fmla="*/ 0 h 1494"/>
                  <a:gd name="T170" fmla="*/ 315 w 315"/>
                  <a:gd name="T171" fmla="*/ 1494 h 149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15" h="1494">
                    <a:moveTo>
                      <a:pt x="315" y="5"/>
                    </a:moveTo>
                    <a:lnTo>
                      <a:pt x="309" y="5"/>
                    </a:lnTo>
                    <a:lnTo>
                      <a:pt x="272" y="2"/>
                    </a:lnTo>
                    <a:lnTo>
                      <a:pt x="232" y="0"/>
                    </a:lnTo>
                    <a:lnTo>
                      <a:pt x="206" y="2"/>
                    </a:lnTo>
                    <a:lnTo>
                      <a:pt x="204" y="4"/>
                    </a:lnTo>
                    <a:lnTo>
                      <a:pt x="204" y="5"/>
                    </a:lnTo>
                    <a:lnTo>
                      <a:pt x="202" y="7"/>
                    </a:lnTo>
                    <a:lnTo>
                      <a:pt x="202" y="9"/>
                    </a:lnTo>
                    <a:lnTo>
                      <a:pt x="200" y="11"/>
                    </a:lnTo>
                    <a:lnTo>
                      <a:pt x="232" y="9"/>
                    </a:lnTo>
                    <a:lnTo>
                      <a:pt x="270" y="11"/>
                    </a:lnTo>
                    <a:lnTo>
                      <a:pt x="307" y="14"/>
                    </a:lnTo>
                    <a:lnTo>
                      <a:pt x="311" y="14"/>
                    </a:lnTo>
                    <a:lnTo>
                      <a:pt x="311" y="13"/>
                    </a:lnTo>
                    <a:lnTo>
                      <a:pt x="313" y="13"/>
                    </a:lnTo>
                    <a:lnTo>
                      <a:pt x="313" y="11"/>
                    </a:lnTo>
                    <a:lnTo>
                      <a:pt x="313" y="9"/>
                    </a:lnTo>
                    <a:lnTo>
                      <a:pt x="315" y="7"/>
                    </a:lnTo>
                    <a:lnTo>
                      <a:pt x="315" y="5"/>
                    </a:lnTo>
                    <a:close/>
                    <a:moveTo>
                      <a:pt x="2" y="1458"/>
                    </a:moveTo>
                    <a:lnTo>
                      <a:pt x="11" y="1460"/>
                    </a:lnTo>
                    <a:lnTo>
                      <a:pt x="47" y="1471"/>
                    </a:lnTo>
                    <a:lnTo>
                      <a:pt x="82" y="1480"/>
                    </a:lnTo>
                    <a:lnTo>
                      <a:pt x="118" y="1485"/>
                    </a:lnTo>
                    <a:lnTo>
                      <a:pt x="156" y="1491"/>
                    </a:lnTo>
                    <a:lnTo>
                      <a:pt x="195" y="1494"/>
                    </a:lnTo>
                    <a:lnTo>
                      <a:pt x="211" y="1494"/>
                    </a:lnTo>
                    <a:lnTo>
                      <a:pt x="209" y="1492"/>
                    </a:lnTo>
                    <a:lnTo>
                      <a:pt x="209" y="1491"/>
                    </a:lnTo>
                    <a:lnTo>
                      <a:pt x="207" y="1489"/>
                    </a:lnTo>
                    <a:lnTo>
                      <a:pt x="207" y="1487"/>
                    </a:lnTo>
                    <a:lnTo>
                      <a:pt x="206" y="1485"/>
                    </a:lnTo>
                    <a:lnTo>
                      <a:pt x="195" y="1485"/>
                    </a:lnTo>
                    <a:lnTo>
                      <a:pt x="157" y="1482"/>
                    </a:lnTo>
                    <a:lnTo>
                      <a:pt x="120" y="1478"/>
                    </a:lnTo>
                    <a:lnTo>
                      <a:pt x="84" y="1471"/>
                    </a:lnTo>
                    <a:lnTo>
                      <a:pt x="48" y="1462"/>
                    </a:lnTo>
                    <a:lnTo>
                      <a:pt x="13" y="1453"/>
                    </a:lnTo>
                    <a:lnTo>
                      <a:pt x="0" y="1448"/>
                    </a:lnTo>
                    <a:lnTo>
                      <a:pt x="0" y="1449"/>
                    </a:lnTo>
                    <a:lnTo>
                      <a:pt x="0" y="1451"/>
                    </a:lnTo>
                    <a:lnTo>
                      <a:pt x="0" y="1453"/>
                    </a:lnTo>
                    <a:lnTo>
                      <a:pt x="0" y="1455"/>
                    </a:lnTo>
                    <a:lnTo>
                      <a:pt x="2" y="1455"/>
                    </a:lnTo>
                    <a:lnTo>
                      <a:pt x="2" y="1457"/>
                    </a:lnTo>
                    <a:lnTo>
                      <a:pt x="2" y="1458"/>
                    </a:lnTo>
                    <a:close/>
                  </a:path>
                </a:pathLst>
              </a:custGeom>
              <a:solidFill>
                <a:srgbClr val="57BBFF"/>
              </a:solidFill>
              <a:ln w="9525">
                <a:noFill/>
                <a:round/>
                <a:headEnd/>
                <a:tailEnd/>
              </a:ln>
            </p:spPr>
            <p:txBody>
              <a:bodyPr/>
              <a:lstStyle/>
              <a:p>
                <a:endParaRPr lang="en-US"/>
              </a:p>
            </p:txBody>
          </p:sp>
          <p:sp>
            <p:nvSpPr>
              <p:cNvPr id="30326" name="Freeform 903"/>
              <p:cNvSpPr>
                <a:spLocks noEditPoints="1"/>
              </p:cNvSpPr>
              <p:nvPr/>
            </p:nvSpPr>
            <p:spPr bwMode="auto">
              <a:xfrm>
                <a:off x="2254" y="1353"/>
                <a:ext cx="315" cy="1484"/>
              </a:xfrm>
              <a:custGeom>
                <a:avLst/>
                <a:gdLst>
                  <a:gd name="T0" fmla="*/ 315 w 315"/>
                  <a:gd name="T1" fmla="*/ 4 h 1484"/>
                  <a:gd name="T2" fmla="*/ 311 w 315"/>
                  <a:gd name="T3" fmla="*/ 4 h 1484"/>
                  <a:gd name="T4" fmla="*/ 272 w 315"/>
                  <a:gd name="T5" fmla="*/ 0 h 1484"/>
                  <a:gd name="T6" fmla="*/ 234 w 315"/>
                  <a:gd name="T7" fmla="*/ 0 h 1484"/>
                  <a:gd name="T8" fmla="*/ 206 w 315"/>
                  <a:gd name="T9" fmla="*/ 0 h 1484"/>
                  <a:gd name="T10" fmla="*/ 204 w 315"/>
                  <a:gd name="T11" fmla="*/ 2 h 1484"/>
                  <a:gd name="T12" fmla="*/ 204 w 315"/>
                  <a:gd name="T13" fmla="*/ 4 h 1484"/>
                  <a:gd name="T14" fmla="*/ 204 w 315"/>
                  <a:gd name="T15" fmla="*/ 4 h 1484"/>
                  <a:gd name="T16" fmla="*/ 202 w 315"/>
                  <a:gd name="T17" fmla="*/ 6 h 1484"/>
                  <a:gd name="T18" fmla="*/ 202 w 315"/>
                  <a:gd name="T19" fmla="*/ 6 h 1484"/>
                  <a:gd name="T20" fmla="*/ 202 w 315"/>
                  <a:gd name="T21" fmla="*/ 8 h 1484"/>
                  <a:gd name="T22" fmla="*/ 200 w 315"/>
                  <a:gd name="T23" fmla="*/ 9 h 1484"/>
                  <a:gd name="T24" fmla="*/ 200 w 315"/>
                  <a:gd name="T25" fmla="*/ 9 h 1484"/>
                  <a:gd name="T26" fmla="*/ 234 w 315"/>
                  <a:gd name="T27" fmla="*/ 9 h 1484"/>
                  <a:gd name="T28" fmla="*/ 272 w 315"/>
                  <a:gd name="T29" fmla="*/ 9 h 1484"/>
                  <a:gd name="T30" fmla="*/ 309 w 315"/>
                  <a:gd name="T31" fmla="*/ 13 h 1484"/>
                  <a:gd name="T32" fmla="*/ 311 w 315"/>
                  <a:gd name="T33" fmla="*/ 13 h 1484"/>
                  <a:gd name="T34" fmla="*/ 311 w 315"/>
                  <a:gd name="T35" fmla="*/ 13 h 1484"/>
                  <a:gd name="T36" fmla="*/ 311 w 315"/>
                  <a:gd name="T37" fmla="*/ 11 h 1484"/>
                  <a:gd name="T38" fmla="*/ 313 w 315"/>
                  <a:gd name="T39" fmla="*/ 9 h 1484"/>
                  <a:gd name="T40" fmla="*/ 313 w 315"/>
                  <a:gd name="T41" fmla="*/ 9 h 1484"/>
                  <a:gd name="T42" fmla="*/ 313 w 315"/>
                  <a:gd name="T43" fmla="*/ 8 h 1484"/>
                  <a:gd name="T44" fmla="*/ 315 w 315"/>
                  <a:gd name="T45" fmla="*/ 8 h 1484"/>
                  <a:gd name="T46" fmla="*/ 315 w 315"/>
                  <a:gd name="T47" fmla="*/ 6 h 1484"/>
                  <a:gd name="T48" fmla="*/ 315 w 315"/>
                  <a:gd name="T49" fmla="*/ 4 h 1484"/>
                  <a:gd name="T50" fmla="*/ 2 w 315"/>
                  <a:gd name="T51" fmla="*/ 1448 h 1484"/>
                  <a:gd name="T52" fmla="*/ 15 w 315"/>
                  <a:gd name="T53" fmla="*/ 1452 h 1484"/>
                  <a:gd name="T54" fmla="*/ 49 w 315"/>
                  <a:gd name="T55" fmla="*/ 1462 h 1484"/>
                  <a:gd name="T56" fmla="*/ 84 w 315"/>
                  <a:gd name="T57" fmla="*/ 1469 h 1484"/>
                  <a:gd name="T58" fmla="*/ 122 w 315"/>
                  <a:gd name="T59" fmla="*/ 1477 h 1484"/>
                  <a:gd name="T60" fmla="*/ 159 w 315"/>
                  <a:gd name="T61" fmla="*/ 1482 h 1484"/>
                  <a:gd name="T62" fmla="*/ 197 w 315"/>
                  <a:gd name="T63" fmla="*/ 1484 h 1484"/>
                  <a:gd name="T64" fmla="*/ 209 w 315"/>
                  <a:gd name="T65" fmla="*/ 1484 h 1484"/>
                  <a:gd name="T66" fmla="*/ 209 w 315"/>
                  <a:gd name="T67" fmla="*/ 1484 h 1484"/>
                  <a:gd name="T68" fmla="*/ 209 w 315"/>
                  <a:gd name="T69" fmla="*/ 1482 h 1484"/>
                  <a:gd name="T70" fmla="*/ 209 w 315"/>
                  <a:gd name="T71" fmla="*/ 1482 h 1484"/>
                  <a:gd name="T72" fmla="*/ 208 w 315"/>
                  <a:gd name="T73" fmla="*/ 1480 h 1484"/>
                  <a:gd name="T74" fmla="*/ 208 w 315"/>
                  <a:gd name="T75" fmla="*/ 1478 h 1484"/>
                  <a:gd name="T76" fmla="*/ 208 w 315"/>
                  <a:gd name="T77" fmla="*/ 1478 h 1484"/>
                  <a:gd name="T78" fmla="*/ 208 w 315"/>
                  <a:gd name="T79" fmla="*/ 1477 h 1484"/>
                  <a:gd name="T80" fmla="*/ 206 w 315"/>
                  <a:gd name="T81" fmla="*/ 1475 h 1484"/>
                  <a:gd name="T82" fmla="*/ 197 w 315"/>
                  <a:gd name="T83" fmla="*/ 1475 h 1484"/>
                  <a:gd name="T84" fmla="*/ 159 w 315"/>
                  <a:gd name="T85" fmla="*/ 1473 h 1484"/>
                  <a:gd name="T86" fmla="*/ 124 w 315"/>
                  <a:gd name="T87" fmla="*/ 1468 h 1484"/>
                  <a:gd name="T88" fmla="*/ 86 w 315"/>
                  <a:gd name="T89" fmla="*/ 1461 h 1484"/>
                  <a:gd name="T90" fmla="*/ 52 w 315"/>
                  <a:gd name="T91" fmla="*/ 1453 h 1484"/>
                  <a:gd name="T92" fmla="*/ 16 w 315"/>
                  <a:gd name="T93" fmla="*/ 1443 h 1484"/>
                  <a:gd name="T94" fmla="*/ 0 w 315"/>
                  <a:gd name="T95" fmla="*/ 1437 h 1484"/>
                  <a:gd name="T96" fmla="*/ 0 w 315"/>
                  <a:gd name="T97" fmla="*/ 1439 h 1484"/>
                  <a:gd name="T98" fmla="*/ 2 w 315"/>
                  <a:gd name="T99" fmla="*/ 1441 h 1484"/>
                  <a:gd name="T100" fmla="*/ 2 w 315"/>
                  <a:gd name="T101" fmla="*/ 1441 h 1484"/>
                  <a:gd name="T102" fmla="*/ 2 w 315"/>
                  <a:gd name="T103" fmla="*/ 1443 h 1484"/>
                  <a:gd name="T104" fmla="*/ 2 w 315"/>
                  <a:gd name="T105" fmla="*/ 1444 h 1484"/>
                  <a:gd name="T106" fmla="*/ 2 w 315"/>
                  <a:gd name="T107" fmla="*/ 1446 h 1484"/>
                  <a:gd name="T108" fmla="*/ 2 w 315"/>
                  <a:gd name="T109" fmla="*/ 1446 h 1484"/>
                  <a:gd name="T110" fmla="*/ 2 w 315"/>
                  <a:gd name="T111" fmla="*/ 1448 h 148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15"/>
                  <a:gd name="T169" fmla="*/ 0 h 1484"/>
                  <a:gd name="T170" fmla="*/ 315 w 315"/>
                  <a:gd name="T171" fmla="*/ 1484 h 148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15" h="1484">
                    <a:moveTo>
                      <a:pt x="315" y="4"/>
                    </a:moveTo>
                    <a:lnTo>
                      <a:pt x="311" y="4"/>
                    </a:lnTo>
                    <a:lnTo>
                      <a:pt x="272" y="0"/>
                    </a:lnTo>
                    <a:lnTo>
                      <a:pt x="234" y="0"/>
                    </a:lnTo>
                    <a:lnTo>
                      <a:pt x="206" y="0"/>
                    </a:lnTo>
                    <a:lnTo>
                      <a:pt x="204" y="2"/>
                    </a:lnTo>
                    <a:lnTo>
                      <a:pt x="204" y="4"/>
                    </a:lnTo>
                    <a:lnTo>
                      <a:pt x="202" y="6"/>
                    </a:lnTo>
                    <a:lnTo>
                      <a:pt x="202" y="8"/>
                    </a:lnTo>
                    <a:lnTo>
                      <a:pt x="200" y="9"/>
                    </a:lnTo>
                    <a:lnTo>
                      <a:pt x="234" y="9"/>
                    </a:lnTo>
                    <a:lnTo>
                      <a:pt x="272" y="9"/>
                    </a:lnTo>
                    <a:lnTo>
                      <a:pt x="309" y="13"/>
                    </a:lnTo>
                    <a:lnTo>
                      <a:pt x="311" y="13"/>
                    </a:lnTo>
                    <a:lnTo>
                      <a:pt x="311" y="11"/>
                    </a:lnTo>
                    <a:lnTo>
                      <a:pt x="313" y="9"/>
                    </a:lnTo>
                    <a:lnTo>
                      <a:pt x="313" y="8"/>
                    </a:lnTo>
                    <a:lnTo>
                      <a:pt x="315" y="8"/>
                    </a:lnTo>
                    <a:lnTo>
                      <a:pt x="315" y="6"/>
                    </a:lnTo>
                    <a:lnTo>
                      <a:pt x="315" y="4"/>
                    </a:lnTo>
                    <a:close/>
                    <a:moveTo>
                      <a:pt x="2" y="1448"/>
                    </a:moveTo>
                    <a:lnTo>
                      <a:pt x="15" y="1452"/>
                    </a:lnTo>
                    <a:lnTo>
                      <a:pt x="49" y="1462"/>
                    </a:lnTo>
                    <a:lnTo>
                      <a:pt x="84" y="1469"/>
                    </a:lnTo>
                    <a:lnTo>
                      <a:pt x="122" y="1477"/>
                    </a:lnTo>
                    <a:lnTo>
                      <a:pt x="159" y="1482"/>
                    </a:lnTo>
                    <a:lnTo>
                      <a:pt x="197" y="1484"/>
                    </a:lnTo>
                    <a:lnTo>
                      <a:pt x="209" y="1484"/>
                    </a:lnTo>
                    <a:lnTo>
                      <a:pt x="209" y="1482"/>
                    </a:lnTo>
                    <a:lnTo>
                      <a:pt x="208" y="1480"/>
                    </a:lnTo>
                    <a:lnTo>
                      <a:pt x="208" y="1478"/>
                    </a:lnTo>
                    <a:lnTo>
                      <a:pt x="208" y="1477"/>
                    </a:lnTo>
                    <a:lnTo>
                      <a:pt x="206" y="1475"/>
                    </a:lnTo>
                    <a:lnTo>
                      <a:pt x="197" y="1475"/>
                    </a:lnTo>
                    <a:lnTo>
                      <a:pt x="159" y="1473"/>
                    </a:lnTo>
                    <a:lnTo>
                      <a:pt x="124" y="1468"/>
                    </a:lnTo>
                    <a:lnTo>
                      <a:pt x="86" y="1461"/>
                    </a:lnTo>
                    <a:lnTo>
                      <a:pt x="52" y="1453"/>
                    </a:lnTo>
                    <a:lnTo>
                      <a:pt x="16" y="1443"/>
                    </a:lnTo>
                    <a:lnTo>
                      <a:pt x="0" y="1437"/>
                    </a:lnTo>
                    <a:lnTo>
                      <a:pt x="0" y="1439"/>
                    </a:lnTo>
                    <a:lnTo>
                      <a:pt x="2" y="1441"/>
                    </a:lnTo>
                    <a:lnTo>
                      <a:pt x="2" y="1443"/>
                    </a:lnTo>
                    <a:lnTo>
                      <a:pt x="2" y="1444"/>
                    </a:lnTo>
                    <a:lnTo>
                      <a:pt x="2" y="1446"/>
                    </a:lnTo>
                    <a:lnTo>
                      <a:pt x="2" y="1448"/>
                    </a:lnTo>
                    <a:close/>
                  </a:path>
                </a:pathLst>
              </a:custGeom>
              <a:solidFill>
                <a:srgbClr val="58BCFF"/>
              </a:solidFill>
              <a:ln w="9525">
                <a:noFill/>
                <a:round/>
                <a:headEnd/>
                <a:tailEnd/>
              </a:ln>
            </p:spPr>
            <p:txBody>
              <a:bodyPr/>
              <a:lstStyle/>
              <a:p>
                <a:endParaRPr lang="en-US"/>
              </a:p>
            </p:txBody>
          </p:sp>
          <p:sp>
            <p:nvSpPr>
              <p:cNvPr id="30327" name="Freeform 904"/>
              <p:cNvSpPr>
                <a:spLocks noEditPoints="1"/>
              </p:cNvSpPr>
              <p:nvPr/>
            </p:nvSpPr>
            <p:spPr bwMode="auto">
              <a:xfrm>
                <a:off x="2254" y="1357"/>
                <a:ext cx="313" cy="1476"/>
              </a:xfrm>
              <a:custGeom>
                <a:avLst/>
                <a:gdLst>
                  <a:gd name="T0" fmla="*/ 313 w 313"/>
                  <a:gd name="T1" fmla="*/ 5 h 1476"/>
                  <a:gd name="T2" fmla="*/ 309 w 313"/>
                  <a:gd name="T3" fmla="*/ 5 h 1476"/>
                  <a:gd name="T4" fmla="*/ 272 w 313"/>
                  <a:gd name="T5" fmla="*/ 2 h 1476"/>
                  <a:gd name="T6" fmla="*/ 234 w 313"/>
                  <a:gd name="T7" fmla="*/ 0 h 1476"/>
                  <a:gd name="T8" fmla="*/ 202 w 313"/>
                  <a:gd name="T9" fmla="*/ 2 h 1476"/>
                  <a:gd name="T10" fmla="*/ 202 w 313"/>
                  <a:gd name="T11" fmla="*/ 2 h 1476"/>
                  <a:gd name="T12" fmla="*/ 202 w 313"/>
                  <a:gd name="T13" fmla="*/ 4 h 1476"/>
                  <a:gd name="T14" fmla="*/ 200 w 313"/>
                  <a:gd name="T15" fmla="*/ 5 h 1476"/>
                  <a:gd name="T16" fmla="*/ 200 w 313"/>
                  <a:gd name="T17" fmla="*/ 5 h 1476"/>
                  <a:gd name="T18" fmla="*/ 200 w 313"/>
                  <a:gd name="T19" fmla="*/ 7 h 1476"/>
                  <a:gd name="T20" fmla="*/ 199 w 313"/>
                  <a:gd name="T21" fmla="*/ 9 h 1476"/>
                  <a:gd name="T22" fmla="*/ 199 w 313"/>
                  <a:gd name="T23" fmla="*/ 9 h 1476"/>
                  <a:gd name="T24" fmla="*/ 199 w 313"/>
                  <a:gd name="T25" fmla="*/ 11 h 1476"/>
                  <a:gd name="T26" fmla="*/ 234 w 313"/>
                  <a:gd name="T27" fmla="*/ 9 h 1476"/>
                  <a:gd name="T28" fmla="*/ 272 w 313"/>
                  <a:gd name="T29" fmla="*/ 11 h 1476"/>
                  <a:gd name="T30" fmla="*/ 309 w 313"/>
                  <a:gd name="T31" fmla="*/ 13 h 1476"/>
                  <a:gd name="T32" fmla="*/ 309 w 313"/>
                  <a:gd name="T33" fmla="*/ 13 h 1476"/>
                  <a:gd name="T34" fmla="*/ 309 w 313"/>
                  <a:gd name="T35" fmla="*/ 11 h 1476"/>
                  <a:gd name="T36" fmla="*/ 311 w 313"/>
                  <a:gd name="T37" fmla="*/ 11 h 1476"/>
                  <a:gd name="T38" fmla="*/ 311 w 313"/>
                  <a:gd name="T39" fmla="*/ 9 h 1476"/>
                  <a:gd name="T40" fmla="*/ 311 w 313"/>
                  <a:gd name="T41" fmla="*/ 9 h 1476"/>
                  <a:gd name="T42" fmla="*/ 311 w 313"/>
                  <a:gd name="T43" fmla="*/ 7 h 1476"/>
                  <a:gd name="T44" fmla="*/ 313 w 313"/>
                  <a:gd name="T45" fmla="*/ 5 h 1476"/>
                  <a:gd name="T46" fmla="*/ 313 w 313"/>
                  <a:gd name="T47" fmla="*/ 5 h 1476"/>
                  <a:gd name="T48" fmla="*/ 2 w 313"/>
                  <a:gd name="T49" fmla="*/ 1439 h 1476"/>
                  <a:gd name="T50" fmla="*/ 15 w 313"/>
                  <a:gd name="T51" fmla="*/ 1444 h 1476"/>
                  <a:gd name="T52" fmla="*/ 50 w 313"/>
                  <a:gd name="T53" fmla="*/ 1453 h 1476"/>
                  <a:gd name="T54" fmla="*/ 86 w 313"/>
                  <a:gd name="T55" fmla="*/ 1462 h 1476"/>
                  <a:gd name="T56" fmla="*/ 122 w 313"/>
                  <a:gd name="T57" fmla="*/ 1469 h 1476"/>
                  <a:gd name="T58" fmla="*/ 159 w 313"/>
                  <a:gd name="T59" fmla="*/ 1473 h 1476"/>
                  <a:gd name="T60" fmla="*/ 197 w 313"/>
                  <a:gd name="T61" fmla="*/ 1476 h 1476"/>
                  <a:gd name="T62" fmla="*/ 208 w 313"/>
                  <a:gd name="T63" fmla="*/ 1476 h 1476"/>
                  <a:gd name="T64" fmla="*/ 208 w 313"/>
                  <a:gd name="T65" fmla="*/ 1474 h 1476"/>
                  <a:gd name="T66" fmla="*/ 208 w 313"/>
                  <a:gd name="T67" fmla="*/ 1474 h 1476"/>
                  <a:gd name="T68" fmla="*/ 208 w 313"/>
                  <a:gd name="T69" fmla="*/ 1473 h 1476"/>
                  <a:gd name="T70" fmla="*/ 206 w 313"/>
                  <a:gd name="T71" fmla="*/ 1471 h 1476"/>
                  <a:gd name="T72" fmla="*/ 206 w 313"/>
                  <a:gd name="T73" fmla="*/ 1471 h 1476"/>
                  <a:gd name="T74" fmla="*/ 206 w 313"/>
                  <a:gd name="T75" fmla="*/ 1469 h 1476"/>
                  <a:gd name="T76" fmla="*/ 204 w 313"/>
                  <a:gd name="T77" fmla="*/ 1469 h 1476"/>
                  <a:gd name="T78" fmla="*/ 204 w 313"/>
                  <a:gd name="T79" fmla="*/ 1467 h 1476"/>
                  <a:gd name="T80" fmla="*/ 197 w 313"/>
                  <a:gd name="T81" fmla="*/ 1467 h 1476"/>
                  <a:gd name="T82" fmla="*/ 159 w 313"/>
                  <a:gd name="T83" fmla="*/ 1464 h 1476"/>
                  <a:gd name="T84" fmla="*/ 124 w 313"/>
                  <a:gd name="T85" fmla="*/ 1460 h 1476"/>
                  <a:gd name="T86" fmla="*/ 88 w 313"/>
                  <a:gd name="T87" fmla="*/ 1453 h 1476"/>
                  <a:gd name="T88" fmla="*/ 52 w 313"/>
                  <a:gd name="T89" fmla="*/ 1446 h 1476"/>
                  <a:gd name="T90" fmla="*/ 18 w 313"/>
                  <a:gd name="T91" fmla="*/ 1435 h 1476"/>
                  <a:gd name="T92" fmla="*/ 0 w 313"/>
                  <a:gd name="T93" fmla="*/ 1430 h 1476"/>
                  <a:gd name="T94" fmla="*/ 0 w 313"/>
                  <a:gd name="T95" fmla="*/ 1430 h 1476"/>
                  <a:gd name="T96" fmla="*/ 0 w 313"/>
                  <a:gd name="T97" fmla="*/ 1432 h 1476"/>
                  <a:gd name="T98" fmla="*/ 0 w 313"/>
                  <a:gd name="T99" fmla="*/ 1433 h 1476"/>
                  <a:gd name="T100" fmla="*/ 0 w 313"/>
                  <a:gd name="T101" fmla="*/ 1433 h 1476"/>
                  <a:gd name="T102" fmla="*/ 0 w 313"/>
                  <a:gd name="T103" fmla="*/ 1435 h 1476"/>
                  <a:gd name="T104" fmla="*/ 2 w 313"/>
                  <a:gd name="T105" fmla="*/ 1437 h 1476"/>
                  <a:gd name="T106" fmla="*/ 2 w 313"/>
                  <a:gd name="T107" fmla="*/ 1437 h 1476"/>
                  <a:gd name="T108" fmla="*/ 2 w 313"/>
                  <a:gd name="T109" fmla="*/ 1439 h 147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13"/>
                  <a:gd name="T166" fmla="*/ 0 h 1476"/>
                  <a:gd name="T167" fmla="*/ 313 w 313"/>
                  <a:gd name="T168" fmla="*/ 1476 h 147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13" h="1476">
                    <a:moveTo>
                      <a:pt x="313" y="5"/>
                    </a:moveTo>
                    <a:lnTo>
                      <a:pt x="309" y="5"/>
                    </a:lnTo>
                    <a:lnTo>
                      <a:pt x="272" y="2"/>
                    </a:lnTo>
                    <a:lnTo>
                      <a:pt x="234" y="0"/>
                    </a:lnTo>
                    <a:lnTo>
                      <a:pt x="202" y="2"/>
                    </a:lnTo>
                    <a:lnTo>
                      <a:pt x="202" y="4"/>
                    </a:lnTo>
                    <a:lnTo>
                      <a:pt x="200" y="5"/>
                    </a:lnTo>
                    <a:lnTo>
                      <a:pt x="200" y="7"/>
                    </a:lnTo>
                    <a:lnTo>
                      <a:pt x="199" y="9"/>
                    </a:lnTo>
                    <a:lnTo>
                      <a:pt x="199" y="11"/>
                    </a:lnTo>
                    <a:lnTo>
                      <a:pt x="234" y="9"/>
                    </a:lnTo>
                    <a:lnTo>
                      <a:pt x="272" y="11"/>
                    </a:lnTo>
                    <a:lnTo>
                      <a:pt x="309" y="13"/>
                    </a:lnTo>
                    <a:lnTo>
                      <a:pt x="309" y="11"/>
                    </a:lnTo>
                    <a:lnTo>
                      <a:pt x="311" y="11"/>
                    </a:lnTo>
                    <a:lnTo>
                      <a:pt x="311" y="9"/>
                    </a:lnTo>
                    <a:lnTo>
                      <a:pt x="311" y="7"/>
                    </a:lnTo>
                    <a:lnTo>
                      <a:pt x="313" y="5"/>
                    </a:lnTo>
                    <a:close/>
                    <a:moveTo>
                      <a:pt x="2" y="1439"/>
                    </a:moveTo>
                    <a:lnTo>
                      <a:pt x="15" y="1444"/>
                    </a:lnTo>
                    <a:lnTo>
                      <a:pt x="50" y="1453"/>
                    </a:lnTo>
                    <a:lnTo>
                      <a:pt x="86" y="1462"/>
                    </a:lnTo>
                    <a:lnTo>
                      <a:pt x="122" y="1469"/>
                    </a:lnTo>
                    <a:lnTo>
                      <a:pt x="159" y="1473"/>
                    </a:lnTo>
                    <a:lnTo>
                      <a:pt x="197" y="1476"/>
                    </a:lnTo>
                    <a:lnTo>
                      <a:pt x="208" y="1476"/>
                    </a:lnTo>
                    <a:lnTo>
                      <a:pt x="208" y="1474"/>
                    </a:lnTo>
                    <a:lnTo>
                      <a:pt x="208" y="1473"/>
                    </a:lnTo>
                    <a:lnTo>
                      <a:pt x="206" y="1471"/>
                    </a:lnTo>
                    <a:lnTo>
                      <a:pt x="206" y="1469"/>
                    </a:lnTo>
                    <a:lnTo>
                      <a:pt x="204" y="1469"/>
                    </a:lnTo>
                    <a:lnTo>
                      <a:pt x="204" y="1467"/>
                    </a:lnTo>
                    <a:lnTo>
                      <a:pt x="197" y="1467"/>
                    </a:lnTo>
                    <a:lnTo>
                      <a:pt x="159" y="1464"/>
                    </a:lnTo>
                    <a:lnTo>
                      <a:pt x="124" y="1460"/>
                    </a:lnTo>
                    <a:lnTo>
                      <a:pt x="88" y="1453"/>
                    </a:lnTo>
                    <a:lnTo>
                      <a:pt x="52" y="1446"/>
                    </a:lnTo>
                    <a:lnTo>
                      <a:pt x="18" y="1435"/>
                    </a:lnTo>
                    <a:lnTo>
                      <a:pt x="0" y="1430"/>
                    </a:lnTo>
                    <a:lnTo>
                      <a:pt x="0" y="1432"/>
                    </a:lnTo>
                    <a:lnTo>
                      <a:pt x="0" y="1433"/>
                    </a:lnTo>
                    <a:lnTo>
                      <a:pt x="0" y="1435"/>
                    </a:lnTo>
                    <a:lnTo>
                      <a:pt x="2" y="1437"/>
                    </a:lnTo>
                    <a:lnTo>
                      <a:pt x="2" y="1439"/>
                    </a:lnTo>
                    <a:close/>
                  </a:path>
                </a:pathLst>
              </a:custGeom>
              <a:solidFill>
                <a:srgbClr val="59BCFF"/>
              </a:solidFill>
              <a:ln w="9525">
                <a:noFill/>
                <a:round/>
                <a:headEnd/>
                <a:tailEnd/>
              </a:ln>
            </p:spPr>
            <p:txBody>
              <a:bodyPr/>
              <a:lstStyle/>
              <a:p>
                <a:endParaRPr lang="en-US"/>
              </a:p>
            </p:txBody>
          </p:sp>
          <p:sp>
            <p:nvSpPr>
              <p:cNvPr id="30328" name="Freeform 905"/>
              <p:cNvSpPr>
                <a:spLocks noEditPoints="1"/>
              </p:cNvSpPr>
              <p:nvPr/>
            </p:nvSpPr>
            <p:spPr bwMode="auto">
              <a:xfrm>
                <a:off x="2252" y="1362"/>
                <a:ext cx="313" cy="1466"/>
              </a:xfrm>
              <a:custGeom>
                <a:avLst/>
                <a:gdLst>
                  <a:gd name="T0" fmla="*/ 313 w 313"/>
                  <a:gd name="T1" fmla="*/ 4 h 1466"/>
                  <a:gd name="T2" fmla="*/ 311 w 313"/>
                  <a:gd name="T3" fmla="*/ 4 h 1466"/>
                  <a:gd name="T4" fmla="*/ 274 w 313"/>
                  <a:gd name="T5" fmla="*/ 0 h 1466"/>
                  <a:gd name="T6" fmla="*/ 236 w 313"/>
                  <a:gd name="T7" fmla="*/ 0 h 1466"/>
                  <a:gd name="T8" fmla="*/ 202 w 313"/>
                  <a:gd name="T9" fmla="*/ 0 h 1466"/>
                  <a:gd name="T10" fmla="*/ 202 w 313"/>
                  <a:gd name="T11" fmla="*/ 2 h 1466"/>
                  <a:gd name="T12" fmla="*/ 201 w 313"/>
                  <a:gd name="T13" fmla="*/ 4 h 1466"/>
                  <a:gd name="T14" fmla="*/ 201 w 313"/>
                  <a:gd name="T15" fmla="*/ 4 h 1466"/>
                  <a:gd name="T16" fmla="*/ 201 w 313"/>
                  <a:gd name="T17" fmla="*/ 6 h 1466"/>
                  <a:gd name="T18" fmla="*/ 199 w 313"/>
                  <a:gd name="T19" fmla="*/ 8 h 1466"/>
                  <a:gd name="T20" fmla="*/ 199 w 313"/>
                  <a:gd name="T21" fmla="*/ 8 h 1466"/>
                  <a:gd name="T22" fmla="*/ 199 w 313"/>
                  <a:gd name="T23" fmla="*/ 9 h 1466"/>
                  <a:gd name="T24" fmla="*/ 197 w 313"/>
                  <a:gd name="T25" fmla="*/ 9 h 1466"/>
                  <a:gd name="T26" fmla="*/ 199 w 313"/>
                  <a:gd name="T27" fmla="*/ 9 h 1466"/>
                  <a:gd name="T28" fmla="*/ 236 w 313"/>
                  <a:gd name="T29" fmla="*/ 9 h 1466"/>
                  <a:gd name="T30" fmla="*/ 274 w 313"/>
                  <a:gd name="T31" fmla="*/ 9 h 1466"/>
                  <a:gd name="T32" fmla="*/ 310 w 313"/>
                  <a:gd name="T33" fmla="*/ 13 h 1466"/>
                  <a:gd name="T34" fmla="*/ 310 w 313"/>
                  <a:gd name="T35" fmla="*/ 11 h 1466"/>
                  <a:gd name="T36" fmla="*/ 310 w 313"/>
                  <a:gd name="T37" fmla="*/ 11 h 1466"/>
                  <a:gd name="T38" fmla="*/ 310 w 313"/>
                  <a:gd name="T39" fmla="*/ 9 h 1466"/>
                  <a:gd name="T40" fmla="*/ 311 w 313"/>
                  <a:gd name="T41" fmla="*/ 8 h 1466"/>
                  <a:gd name="T42" fmla="*/ 311 w 313"/>
                  <a:gd name="T43" fmla="*/ 8 h 1466"/>
                  <a:gd name="T44" fmla="*/ 311 w 313"/>
                  <a:gd name="T45" fmla="*/ 6 h 1466"/>
                  <a:gd name="T46" fmla="*/ 313 w 313"/>
                  <a:gd name="T47" fmla="*/ 6 h 1466"/>
                  <a:gd name="T48" fmla="*/ 313 w 313"/>
                  <a:gd name="T49" fmla="*/ 4 h 1466"/>
                  <a:gd name="T50" fmla="*/ 2 w 313"/>
                  <a:gd name="T51" fmla="*/ 1428 h 1466"/>
                  <a:gd name="T52" fmla="*/ 18 w 313"/>
                  <a:gd name="T53" fmla="*/ 1434 h 1466"/>
                  <a:gd name="T54" fmla="*/ 54 w 313"/>
                  <a:gd name="T55" fmla="*/ 1444 h 1466"/>
                  <a:gd name="T56" fmla="*/ 88 w 313"/>
                  <a:gd name="T57" fmla="*/ 1452 h 1466"/>
                  <a:gd name="T58" fmla="*/ 126 w 313"/>
                  <a:gd name="T59" fmla="*/ 1459 h 1466"/>
                  <a:gd name="T60" fmla="*/ 161 w 313"/>
                  <a:gd name="T61" fmla="*/ 1464 h 1466"/>
                  <a:gd name="T62" fmla="*/ 199 w 313"/>
                  <a:gd name="T63" fmla="*/ 1466 h 1466"/>
                  <a:gd name="T64" fmla="*/ 208 w 313"/>
                  <a:gd name="T65" fmla="*/ 1466 h 1466"/>
                  <a:gd name="T66" fmla="*/ 208 w 313"/>
                  <a:gd name="T67" fmla="*/ 1466 h 1466"/>
                  <a:gd name="T68" fmla="*/ 208 w 313"/>
                  <a:gd name="T69" fmla="*/ 1464 h 1466"/>
                  <a:gd name="T70" fmla="*/ 206 w 313"/>
                  <a:gd name="T71" fmla="*/ 1464 h 1466"/>
                  <a:gd name="T72" fmla="*/ 206 w 313"/>
                  <a:gd name="T73" fmla="*/ 1462 h 1466"/>
                  <a:gd name="T74" fmla="*/ 206 w 313"/>
                  <a:gd name="T75" fmla="*/ 1460 h 1466"/>
                  <a:gd name="T76" fmla="*/ 206 w 313"/>
                  <a:gd name="T77" fmla="*/ 1460 h 1466"/>
                  <a:gd name="T78" fmla="*/ 204 w 313"/>
                  <a:gd name="T79" fmla="*/ 1459 h 1466"/>
                  <a:gd name="T80" fmla="*/ 204 w 313"/>
                  <a:gd name="T81" fmla="*/ 1457 h 1466"/>
                  <a:gd name="T82" fmla="*/ 199 w 313"/>
                  <a:gd name="T83" fmla="*/ 1457 h 1466"/>
                  <a:gd name="T84" fmla="*/ 163 w 313"/>
                  <a:gd name="T85" fmla="*/ 1455 h 1466"/>
                  <a:gd name="T86" fmla="*/ 126 w 313"/>
                  <a:gd name="T87" fmla="*/ 1450 h 1466"/>
                  <a:gd name="T88" fmla="*/ 90 w 313"/>
                  <a:gd name="T89" fmla="*/ 1444 h 1466"/>
                  <a:gd name="T90" fmla="*/ 56 w 313"/>
                  <a:gd name="T91" fmla="*/ 1435 h 1466"/>
                  <a:gd name="T92" fmla="*/ 22 w 313"/>
                  <a:gd name="T93" fmla="*/ 1427 h 1466"/>
                  <a:gd name="T94" fmla="*/ 0 w 313"/>
                  <a:gd name="T95" fmla="*/ 1419 h 1466"/>
                  <a:gd name="T96" fmla="*/ 2 w 313"/>
                  <a:gd name="T97" fmla="*/ 1421 h 1466"/>
                  <a:gd name="T98" fmla="*/ 2 w 313"/>
                  <a:gd name="T99" fmla="*/ 1421 h 1466"/>
                  <a:gd name="T100" fmla="*/ 2 w 313"/>
                  <a:gd name="T101" fmla="*/ 1423 h 1466"/>
                  <a:gd name="T102" fmla="*/ 2 w 313"/>
                  <a:gd name="T103" fmla="*/ 1425 h 1466"/>
                  <a:gd name="T104" fmla="*/ 2 w 313"/>
                  <a:gd name="T105" fmla="*/ 1425 h 1466"/>
                  <a:gd name="T106" fmla="*/ 2 w 313"/>
                  <a:gd name="T107" fmla="*/ 1427 h 1466"/>
                  <a:gd name="T108" fmla="*/ 2 w 313"/>
                  <a:gd name="T109" fmla="*/ 1428 h 1466"/>
                  <a:gd name="T110" fmla="*/ 2 w 313"/>
                  <a:gd name="T111" fmla="*/ 1428 h 146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13"/>
                  <a:gd name="T169" fmla="*/ 0 h 1466"/>
                  <a:gd name="T170" fmla="*/ 313 w 313"/>
                  <a:gd name="T171" fmla="*/ 1466 h 146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13" h="1466">
                    <a:moveTo>
                      <a:pt x="313" y="4"/>
                    </a:moveTo>
                    <a:lnTo>
                      <a:pt x="311" y="4"/>
                    </a:lnTo>
                    <a:lnTo>
                      <a:pt x="274" y="0"/>
                    </a:lnTo>
                    <a:lnTo>
                      <a:pt x="236" y="0"/>
                    </a:lnTo>
                    <a:lnTo>
                      <a:pt x="202" y="0"/>
                    </a:lnTo>
                    <a:lnTo>
                      <a:pt x="202" y="2"/>
                    </a:lnTo>
                    <a:lnTo>
                      <a:pt x="201" y="4"/>
                    </a:lnTo>
                    <a:lnTo>
                      <a:pt x="201" y="6"/>
                    </a:lnTo>
                    <a:lnTo>
                      <a:pt x="199" y="8"/>
                    </a:lnTo>
                    <a:lnTo>
                      <a:pt x="199" y="9"/>
                    </a:lnTo>
                    <a:lnTo>
                      <a:pt x="197" y="9"/>
                    </a:lnTo>
                    <a:lnTo>
                      <a:pt x="199" y="9"/>
                    </a:lnTo>
                    <a:lnTo>
                      <a:pt x="236" y="9"/>
                    </a:lnTo>
                    <a:lnTo>
                      <a:pt x="274" y="9"/>
                    </a:lnTo>
                    <a:lnTo>
                      <a:pt x="310" y="13"/>
                    </a:lnTo>
                    <a:lnTo>
                      <a:pt x="310" y="11"/>
                    </a:lnTo>
                    <a:lnTo>
                      <a:pt x="310" y="9"/>
                    </a:lnTo>
                    <a:lnTo>
                      <a:pt x="311" y="8"/>
                    </a:lnTo>
                    <a:lnTo>
                      <a:pt x="311" y="6"/>
                    </a:lnTo>
                    <a:lnTo>
                      <a:pt x="313" y="6"/>
                    </a:lnTo>
                    <a:lnTo>
                      <a:pt x="313" y="4"/>
                    </a:lnTo>
                    <a:close/>
                    <a:moveTo>
                      <a:pt x="2" y="1428"/>
                    </a:moveTo>
                    <a:lnTo>
                      <a:pt x="18" y="1434"/>
                    </a:lnTo>
                    <a:lnTo>
                      <a:pt x="54" y="1444"/>
                    </a:lnTo>
                    <a:lnTo>
                      <a:pt x="88" y="1452"/>
                    </a:lnTo>
                    <a:lnTo>
                      <a:pt x="126" y="1459"/>
                    </a:lnTo>
                    <a:lnTo>
                      <a:pt x="161" y="1464"/>
                    </a:lnTo>
                    <a:lnTo>
                      <a:pt x="199" y="1466"/>
                    </a:lnTo>
                    <a:lnTo>
                      <a:pt x="208" y="1466"/>
                    </a:lnTo>
                    <a:lnTo>
                      <a:pt x="208" y="1464"/>
                    </a:lnTo>
                    <a:lnTo>
                      <a:pt x="206" y="1464"/>
                    </a:lnTo>
                    <a:lnTo>
                      <a:pt x="206" y="1462"/>
                    </a:lnTo>
                    <a:lnTo>
                      <a:pt x="206" y="1460"/>
                    </a:lnTo>
                    <a:lnTo>
                      <a:pt x="204" y="1459"/>
                    </a:lnTo>
                    <a:lnTo>
                      <a:pt x="204" y="1457"/>
                    </a:lnTo>
                    <a:lnTo>
                      <a:pt x="199" y="1457"/>
                    </a:lnTo>
                    <a:lnTo>
                      <a:pt x="163" y="1455"/>
                    </a:lnTo>
                    <a:lnTo>
                      <a:pt x="126" y="1450"/>
                    </a:lnTo>
                    <a:lnTo>
                      <a:pt x="90" y="1444"/>
                    </a:lnTo>
                    <a:lnTo>
                      <a:pt x="56" y="1435"/>
                    </a:lnTo>
                    <a:lnTo>
                      <a:pt x="22" y="1427"/>
                    </a:lnTo>
                    <a:lnTo>
                      <a:pt x="0" y="1419"/>
                    </a:lnTo>
                    <a:lnTo>
                      <a:pt x="2" y="1421"/>
                    </a:lnTo>
                    <a:lnTo>
                      <a:pt x="2" y="1423"/>
                    </a:lnTo>
                    <a:lnTo>
                      <a:pt x="2" y="1425"/>
                    </a:lnTo>
                    <a:lnTo>
                      <a:pt x="2" y="1427"/>
                    </a:lnTo>
                    <a:lnTo>
                      <a:pt x="2" y="1428"/>
                    </a:lnTo>
                    <a:close/>
                  </a:path>
                </a:pathLst>
              </a:custGeom>
              <a:solidFill>
                <a:srgbClr val="5ABDFF"/>
              </a:solidFill>
              <a:ln w="9525">
                <a:noFill/>
                <a:round/>
                <a:headEnd/>
                <a:tailEnd/>
              </a:ln>
            </p:spPr>
            <p:txBody>
              <a:bodyPr/>
              <a:lstStyle/>
              <a:p>
                <a:endParaRPr lang="en-US"/>
              </a:p>
            </p:txBody>
          </p:sp>
          <p:sp>
            <p:nvSpPr>
              <p:cNvPr id="30329" name="Freeform 906"/>
              <p:cNvSpPr>
                <a:spLocks noEditPoints="1"/>
              </p:cNvSpPr>
              <p:nvPr/>
            </p:nvSpPr>
            <p:spPr bwMode="auto">
              <a:xfrm>
                <a:off x="2252" y="1366"/>
                <a:ext cx="311" cy="1458"/>
              </a:xfrm>
              <a:custGeom>
                <a:avLst/>
                <a:gdLst>
                  <a:gd name="T0" fmla="*/ 311 w 311"/>
                  <a:gd name="T1" fmla="*/ 4 h 1458"/>
                  <a:gd name="T2" fmla="*/ 274 w 311"/>
                  <a:gd name="T3" fmla="*/ 2 h 1458"/>
                  <a:gd name="T4" fmla="*/ 236 w 311"/>
                  <a:gd name="T5" fmla="*/ 0 h 1458"/>
                  <a:gd name="T6" fmla="*/ 201 w 311"/>
                  <a:gd name="T7" fmla="*/ 2 h 1458"/>
                  <a:gd name="T8" fmla="*/ 199 w 311"/>
                  <a:gd name="T9" fmla="*/ 2 h 1458"/>
                  <a:gd name="T10" fmla="*/ 199 w 311"/>
                  <a:gd name="T11" fmla="*/ 4 h 1458"/>
                  <a:gd name="T12" fmla="*/ 199 w 311"/>
                  <a:gd name="T13" fmla="*/ 5 h 1458"/>
                  <a:gd name="T14" fmla="*/ 197 w 311"/>
                  <a:gd name="T15" fmla="*/ 5 h 1458"/>
                  <a:gd name="T16" fmla="*/ 197 w 311"/>
                  <a:gd name="T17" fmla="*/ 7 h 1458"/>
                  <a:gd name="T18" fmla="*/ 197 w 311"/>
                  <a:gd name="T19" fmla="*/ 9 h 1458"/>
                  <a:gd name="T20" fmla="*/ 195 w 311"/>
                  <a:gd name="T21" fmla="*/ 9 h 1458"/>
                  <a:gd name="T22" fmla="*/ 195 w 311"/>
                  <a:gd name="T23" fmla="*/ 11 h 1458"/>
                  <a:gd name="T24" fmla="*/ 199 w 311"/>
                  <a:gd name="T25" fmla="*/ 11 h 1458"/>
                  <a:gd name="T26" fmla="*/ 236 w 311"/>
                  <a:gd name="T27" fmla="*/ 9 h 1458"/>
                  <a:gd name="T28" fmla="*/ 274 w 311"/>
                  <a:gd name="T29" fmla="*/ 11 h 1458"/>
                  <a:gd name="T30" fmla="*/ 308 w 311"/>
                  <a:gd name="T31" fmla="*/ 12 h 1458"/>
                  <a:gd name="T32" fmla="*/ 308 w 311"/>
                  <a:gd name="T33" fmla="*/ 12 h 1458"/>
                  <a:gd name="T34" fmla="*/ 308 w 311"/>
                  <a:gd name="T35" fmla="*/ 11 h 1458"/>
                  <a:gd name="T36" fmla="*/ 308 w 311"/>
                  <a:gd name="T37" fmla="*/ 9 h 1458"/>
                  <a:gd name="T38" fmla="*/ 310 w 311"/>
                  <a:gd name="T39" fmla="*/ 9 h 1458"/>
                  <a:gd name="T40" fmla="*/ 310 w 311"/>
                  <a:gd name="T41" fmla="*/ 7 h 1458"/>
                  <a:gd name="T42" fmla="*/ 310 w 311"/>
                  <a:gd name="T43" fmla="*/ 7 h 1458"/>
                  <a:gd name="T44" fmla="*/ 310 w 311"/>
                  <a:gd name="T45" fmla="*/ 5 h 1458"/>
                  <a:gd name="T46" fmla="*/ 311 w 311"/>
                  <a:gd name="T47" fmla="*/ 4 h 1458"/>
                  <a:gd name="T48" fmla="*/ 2 w 311"/>
                  <a:gd name="T49" fmla="*/ 1421 h 1458"/>
                  <a:gd name="T50" fmla="*/ 20 w 311"/>
                  <a:gd name="T51" fmla="*/ 1426 h 1458"/>
                  <a:gd name="T52" fmla="*/ 54 w 311"/>
                  <a:gd name="T53" fmla="*/ 1437 h 1458"/>
                  <a:gd name="T54" fmla="*/ 90 w 311"/>
                  <a:gd name="T55" fmla="*/ 1444 h 1458"/>
                  <a:gd name="T56" fmla="*/ 126 w 311"/>
                  <a:gd name="T57" fmla="*/ 1451 h 1458"/>
                  <a:gd name="T58" fmla="*/ 161 w 311"/>
                  <a:gd name="T59" fmla="*/ 1455 h 1458"/>
                  <a:gd name="T60" fmla="*/ 199 w 311"/>
                  <a:gd name="T61" fmla="*/ 1458 h 1458"/>
                  <a:gd name="T62" fmla="*/ 206 w 311"/>
                  <a:gd name="T63" fmla="*/ 1458 h 1458"/>
                  <a:gd name="T64" fmla="*/ 206 w 311"/>
                  <a:gd name="T65" fmla="*/ 1456 h 1458"/>
                  <a:gd name="T66" fmla="*/ 206 w 311"/>
                  <a:gd name="T67" fmla="*/ 1456 h 1458"/>
                  <a:gd name="T68" fmla="*/ 204 w 311"/>
                  <a:gd name="T69" fmla="*/ 1455 h 1458"/>
                  <a:gd name="T70" fmla="*/ 204 w 311"/>
                  <a:gd name="T71" fmla="*/ 1453 h 1458"/>
                  <a:gd name="T72" fmla="*/ 204 w 311"/>
                  <a:gd name="T73" fmla="*/ 1453 h 1458"/>
                  <a:gd name="T74" fmla="*/ 204 w 311"/>
                  <a:gd name="T75" fmla="*/ 1451 h 1458"/>
                  <a:gd name="T76" fmla="*/ 202 w 311"/>
                  <a:gd name="T77" fmla="*/ 1451 h 1458"/>
                  <a:gd name="T78" fmla="*/ 202 w 311"/>
                  <a:gd name="T79" fmla="*/ 1449 h 1458"/>
                  <a:gd name="T80" fmla="*/ 199 w 311"/>
                  <a:gd name="T81" fmla="*/ 1449 h 1458"/>
                  <a:gd name="T82" fmla="*/ 163 w 311"/>
                  <a:gd name="T83" fmla="*/ 1446 h 1458"/>
                  <a:gd name="T84" fmla="*/ 127 w 311"/>
                  <a:gd name="T85" fmla="*/ 1442 h 1458"/>
                  <a:gd name="T86" fmla="*/ 92 w 311"/>
                  <a:gd name="T87" fmla="*/ 1435 h 1458"/>
                  <a:gd name="T88" fmla="*/ 56 w 311"/>
                  <a:gd name="T89" fmla="*/ 1428 h 1458"/>
                  <a:gd name="T90" fmla="*/ 22 w 311"/>
                  <a:gd name="T91" fmla="*/ 1417 h 1458"/>
                  <a:gd name="T92" fmla="*/ 0 w 311"/>
                  <a:gd name="T93" fmla="*/ 1410 h 1458"/>
                  <a:gd name="T94" fmla="*/ 0 w 311"/>
                  <a:gd name="T95" fmla="*/ 1412 h 1458"/>
                  <a:gd name="T96" fmla="*/ 0 w 311"/>
                  <a:gd name="T97" fmla="*/ 1414 h 1458"/>
                  <a:gd name="T98" fmla="*/ 0 w 311"/>
                  <a:gd name="T99" fmla="*/ 1414 h 1458"/>
                  <a:gd name="T100" fmla="*/ 0 w 311"/>
                  <a:gd name="T101" fmla="*/ 1415 h 1458"/>
                  <a:gd name="T102" fmla="*/ 2 w 311"/>
                  <a:gd name="T103" fmla="*/ 1417 h 1458"/>
                  <a:gd name="T104" fmla="*/ 2 w 311"/>
                  <a:gd name="T105" fmla="*/ 1417 h 1458"/>
                  <a:gd name="T106" fmla="*/ 2 w 311"/>
                  <a:gd name="T107" fmla="*/ 1419 h 1458"/>
                  <a:gd name="T108" fmla="*/ 2 w 311"/>
                  <a:gd name="T109" fmla="*/ 1421 h 145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11"/>
                  <a:gd name="T166" fmla="*/ 0 h 1458"/>
                  <a:gd name="T167" fmla="*/ 311 w 311"/>
                  <a:gd name="T168" fmla="*/ 1458 h 145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11" h="1458">
                    <a:moveTo>
                      <a:pt x="311" y="4"/>
                    </a:moveTo>
                    <a:lnTo>
                      <a:pt x="274" y="2"/>
                    </a:lnTo>
                    <a:lnTo>
                      <a:pt x="236" y="0"/>
                    </a:lnTo>
                    <a:lnTo>
                      <a:pt x="201" y="2"/>
                    </a:lnTo>
                    <a:lnTo>
                      <a:pt x="199" y="2"/>
                    </a:lnTo>
                    <a:lnTo>
                      <a:pt x="199" y="4"/>
                    </a:lnTo>
                    <a:lnTo>
                      <a:pt x="199" y="5"/>
                    </a:lnTo>
                    <a:lnTo>
                      <a:pt x="197" y="5"/>
                    </a:lnTo>
                    <a:lnTo>
                      <a:pt x="197" y="7"/>
                    </a:lnTo>
                    <a:lnTo>
                      <a:pt x="197" y="9"/>
                    </a:lnTo>
                    <a:lnTo>
                      <a:pt x="195" y="9"/>
                    </a:lnTo>
                    <a:lnTo>
                      <a:pt x="195" y="11"/>
                    </a:lnTo>
                    <a:lnTo>
                      <a:pt x="199" y="11"/>
                    </a:lnTo>
                    <a:lnTo>
                      <a:pt x="236" y="9"/>
                    </a:lnTo>
                    <a:lnTo>
                      <a:pt x="274" y="11"/>
                    </a:lnTo>
                    <a:lnTo>
                      <a:pt x="308" y="12"/>
                    </a:lnTo>
                    <a:lnTo>
                      <a:pt x="308" y="11"/>
                    </a:lnTo>
                    <a:lnTo>
                      <a:pt x="308" y="9"/>
                    </a:lnTo>
                    <a:lnTo>
                      <a:pt x="310" y="9"/>
                    </a:lnTo>
                    <a:lnTo>
                      <a:pt x="310" y="7"/>
                    </a:lnTo>
                    <a:lnTo>
                      <a:pt x="310" y="5"/>
                    </a:lnTo>
                    <a:lnTo>
                      <a:pt x="311" y="4"/>
                    </a:lnTo>
                    <a:close/>
                    <a:moveTo>
                      <a:pt x="2" y="1421"/>
                    </a:moveTo>
                    <a:lnTo>
                      <a:pt x="20" y="1426"/>
                    </a:lnTo>
                    <a:lnTo>
                      <a:pt x="54" y="1437"/>
                    </a:lnTo>
                    <a:lnTo>
                      <a:pt x="90" y="1444"/>
                    </a:lnTo>
                    <a:lnTo>
                      <a:pt x="126" y="1451"/>
                    </a:lnTo>
                    <a:lnTo>
                      <a:pt x="161" y="1455"/>
                    </a:lnTo>
                    <a:lnTo>
                      <a:pt x="199" y="1458"/>
                    </a:lnTo>
                    <a:lnTo>
                      <a:pt x="206" y="1458"/>
                    </a:lnTo>
                    <a:lnTo>
                      <a:pt x="206" y="1456"/>
                    </a:lnTo>
                    <a:lnTo>
                      <a:pt x="204" y="1455"/>
                    </a:lnTo>
                    <a:lnTo>
                      <a:pt x="204" y="1453"/>
                    </a:lnTo>
                    <a:lnTo>
                      <a:pt x="204" y="1451"/>
                    </a:lnTo>
                    <a:lnTo>
                      <a:pt x="202" y="1451"/>
                    </a:lnTo>
                    <a:lnTo>
                      <a:pt x="202" y="1449"/>
                    </a:lnTo>
                    <a:lnTo>
                      <a:pt x="199" y="1449"/>
                    </a:lnTo>
                    <a:lnTo>
                      <a:pt x="163" y="1446"/>
                    </a:lnTo>
                    <a:lnTo>
                      <a:pt x="127" y="1442"/>
                    </a:lnTo>
                    <a:lnTo>
                      <a:pt x="92" y="1435"/>
                    </a:lnTo>
                    <a:lnTo>
                      <a:pt x="56" y="1428"/>
                    </a:lnTo>
                    <a:lnTo>
                      <a:pt x="22" y="1417"/>
                    </a:lnTo>
                    <a:lnTo>
                      <a:pt x="0" y="1410"/>
                    </a:lnTo>
                    <a:lnTo>
                      <a:pt x="0" y="1412"/>
                    </a:lnTo>
                    <a:lnTo>
                      <a:pt x="0" y="1414"/>
                    </a:lnTo>
                    <a:lnTo>
                      <a:pt x="0" y="1415"/>
                    </a:lnTo>
                    <a:lnTo>
                      <a:pt x="2" y="1417"/>
                    </a:lnTo>
                    <a:lnTo>
                      <a:pt x="2" y="1419"/>
                    </a:lnTo>
                    <a:lnTo>
                      <a:pt x="2" y="1421"/>
                    </a:lnTo>
                    <a:close/>
                  </a:path>
                </a:pathLst>
              </a:custGeom>
              <a:solidFill>
                <a:srgbClr val="5BBDFF"/>
              </a:solidFill>
              <a:ln w="9525">
                <a:noFill/>
                <a:round/>
                <a:headEnd/>
                <a:tailEnd/>
              </a:ln>
            </p:spPr>
            <p:txBody>
              <a:bodyPr/>
              <a:lstStyle/>
              <a:p>
                <a:endParaRPr lang="en-US"/>
              </a:p>
            </p:txBody>
          </p:sp>
          <p:sp>
            <p:nvSpPr>
              <p:cNvPr id="30330" name="Freeform 907"/>
              <p:cNvSpPr>
                <a:spLocks noEditPoints="1"/>
              </p:cNvSpPr>
              <p:nvPr/>
            </p:nvSpPr>
            <p:spPr bwMode="auto">
              <a:xfrm>
                <a:off x="2252" y="1371"/>
                <a:ext cx="310" cy="1448"/>
              </a:xfrm>
              <a:custGeom>
                <a:avLst/>
                <a:gdLst>
                  <a:gd name="T0" fmla="*/ 310 w 310"/>
                  <a:gd name="T1" fmla="*/ 4 h 1448"/>
                  <a:gd name="T2" fmla="*/ 274 w 310"/>
                  <a:gd name="T3" fmla="*/ 0 h 1448"/>
                  <a:gd name="T4" fmla="*/ 236 w 310"/>
                  <a:gd name="T5" fmla="*/ 0 h 1448"/>
                  <a:gd name="T6" fmla="*/ 199 w 310"/>
                  <a:gd name="T7" fmla="*/ 0 h 1448"/>
                  <a:gd name="T8" fmla="*/ 197 w 310"/>
                  <a:gd name="T9" fmla="*/ 0 h 1448"/>
                  <a:gd name="T10" fmla="*/ 197 w 310"/>
                  <a:gd name="T11" fmla="*/ 2 h 1448"/>
                  <a:gd name="T12" fmla="*/ 197 w 310"/>
                  <a:gd name="T13" fmla="*/ 4 h 1448"/>
                  <a:gd name="T14" fmla="*/ 195 w 310"/>
                  <a:gd name="T15" fmla="*/ 4 h 1448"/>
                  <a:gd name="T16" fmla="*/ 195 w 310"/>
                  <a:gd name="T17" fmla="*/ 6 h 1448"/>
                  <a:gd name="T18" fmla="*/ 195 w 310"/>
                  <a:gd name="T19" fmla="*/ 7 h 1448"/>
                  <a:gd name="T20" fmla="*/ 194 w 310"/>
                  <a:gd name="T21" fmla="*/ 7 h 1448"/>
                  <a:gd name="T22" fmla="*/ 194 w 310"/>
                  <a:gd name="T23" fmla="*/ 9 h 1448"/>
                  <a:gd name="T24" fmla="*/ 192 w 310"/>
                  <a:gd name="T25" fmla="*/ 11 h 1448"/>
                  <a:gd name="T26" fmla="*/ 199 w 310"/>
                  <a:gd name="T27" fmla="*/ 9 h 1448"/>
                  <a:gd name="T28" fmla="*/ 236 w 310"/>
                  <a:gd name="T29" fmla="*/ 9 h 1448"/>
                  <a:gd name="T30" fmla="*/ 274 w 310"/>
                  <a:gd name="T31" fmla="*/ 9 h 1448"/>
                  <a:gd name="T32" fmla="*/ 304 w 310"/>
                  <a:gd name="T33" fmla="*/ 13 h 1448"/>
                  <a:gd name="T34" fmla="*/ 306 w 310"/>
                  <a:gd name="T35" fmla="*/ 11 h 1448"/>
                  <a:gd name="T36" fmla="*/ 306 w 310"/>
                  <a:gd name="T37" fmla="*/ 9 h 1448"/>
                  <a:gd name="T38" fmla="*/ 306 w 310"/>
                  <a:gd name="T39" fmla="*/ 9 h 1448"/>
                  <a:gd name="T40" fmla="*/ 306 w 310"/>
                  <a:gd name="T41" fmla="*/ 7 h 1448"/>
                  <a:gd name="T42" fmla="*/ 308 w 310"/>
                  <a:gd name="T43" fmla="*/ 7 h 1448"/>
                  <a:gd name="T44" fmla="*/ 308 w 310"/>
                  <a:gd name="T45" fmla="*/ 6 h 1448"/>
                  <a:gd name="T46" fmla="*/ 308 w 310"/>
                  <a:gd name="T47" fmla="*/ 4 h 1448"/>
                  <a:gd name="T48" fmla="*/ 310 w 310"/>
                  <a:gd name="T49" fmla="*/ 4 h 1448"/>
                  <a:gd name="T50" fmla="*/ 0 w 310"/>
                  <a:gd name="T51" fmla="*/ 1410 h 1448"/>
                  <a:gd name="T52" fmla="*/ 22 w 310"/>
                  <a:gd name="T53" fmla="*/ 1418 h 1448"/>
                  <a:gd name="T54" fmla="*/ 56 w 310"/>
                  <a:gd name="T55" fmla="*/ 1426 h 1448"/>
                  <a:gd name="T56" fmla="*/ 90 w 310"/>
                  <a:gd name="T57" fmla="*/ 1435 h 1448"/>
                  <a:gd name="T58" fmla="*/ 126 w 310"/>
                  <a:gd name="T59" fmla="*/ 1441 h 1448"/>
                  <a:gd name="T60" fmla="*/ 163 w 310"/>
                  <a:gd name="T61" fmla="*/ 1446 h 1448"/>
                  <a:gd name="T62" fmla="*/ 199 w 310"/>
                  <a:gd name="T63" fmla="*/ 1448 h 1448"/>
                  <a:gd name="T64" fmla="*/ 204 w 310"/>
                  <a:gd name="T65" fmla="*/ 1448 h 1448"/>
                  <a:gd name="T66" fmla="*/ 204 w 310"/>
                  <a:gd name="T67" fmla="*/ 1448 h 1448"/>
                  <a:gd name="T68" fmla="*/ 204 w 310"/>
                  <a:gd name="T69" fmla="*/ 1446 h 1448"/>
                  <a:gd name="T70" fmla="*/ 202 w 310"/>
                  <a:gd name="T71" fmla="*/ 1446 h 1448"/>
                  <a:gd name="T72" fmla="*/ 202 w 310"/>
                  <a:gd name="T73" fmla="*/ 1444 h 1448"/>
                  <a:gd name="T74" fmla="*/ 202 w 310"/>
                  <a:gd name="T75" fmla="*/ 1443 h 1448"/>
                  <a:gd name="T76" fmla="*/ 202 w 310"/>
                  <a:gd name="T77" fmla="*/ 1443 h 1448"/>
                  <a:gd name="T78" fmla="*/ 201 w 310"/>
                  <a:gd name="T79" fmla="*/ 1441 h 1448"/>
                  <a:gd name="T80" fmla="*/ 201 w 310"/>
                  <a:gd name="T81" fmla="*/ 1439 h 1448"/>
                  <a:gd name="T82" fmla="*/ 199 w 310"/>
                  <a:gd name="T83" fmla="*/ 1439 h 1448"/>
                  <a:gd name="T84" fmla="*/ 163 w 310"/>
                  <a:gd name="T85" fmla="*/ 1437 h 1448"/>
                  <a:gd name="T86" fmla="*/ 127 w 310"/>
                  <a:gd name="T87" fmla="*/ 1432 h 1448"/>
                  <a:gd name="T88" fmla="*/ 92 w 310"/>
                  <a:gd name="T89" fmla="*/ 1426 h 1448"/>
                  <a:gd name="T90" fmla="*/ 58 w 310"/>
                  <a:gd name="T91" fmla="*/ 1418 h 1448"/>
                  <a:gd name="T92" fmla="*/ 24 w 310"/>
                  <a:gd name="T93" fmla="*/ 1409 h 1448"/>
                  <a:gd name="T94" fmla="*/ 0 w 310"/>
                  <a:gd name="T95" fmla="*/ 1400 h 1448"/>
                  <a:gd name="T96" fmla="*/ 0 w 310"/>
                  <a:gd name="T97" fmla="*/ 1401 h 1448"/>
                  <a:gd name="T98" fmla="*/ 0 w 310"/>
                  <a:gd name="T99" fmla="*/ 1403 h 1448"/>
                  <a:gd name="T100" fmla="*/ 0 w 310"/>
                  <a:gd name="T101" fmla="*/ 1403 h 1448"/>
                  <a:gd name="T102" fmla="*/ 0 w 310"/>
                  <a:gd name="T103" fmla="*/ 1405 h 1448"/>
                  <a:gd name="T104" fmla="*/ 0 w 310"/>
                  <a:gd name="T105" fmla="*/ 1407 h 1448"/>
                  <a:gd name="T106" fmla="*/ 0 w 310"/>
                  <a:gd name="T107" fmla="*/ 1409 h 1448"/>
                  <a:gd name="T108" fmla="*/ 0 w 310"/>
                  <a:gd name="T109" fmla="*/ 1409 h 1448"/>
                  <a:gd name="T110" fmla="*/ 0 w 310"/>
                  <a:gd name="T111" fmla="*/ 1410 h 144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10"/>
                  <a:gd name="T169" fmla="*/ 0 h 1448"/>
                  <a:gd name="T170" fmla="*/ 310 w 310"/>
                  <a:gd name="T171" fmla="*/ 1448 h 144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10" h="1448">
                    <a:moveTo>
                      <a:pt x="310" y="4"/>
                    </a:moveTo>
                    <a:lnTo>
                      <a:pt x="274" y="0"/>
                    </a:lnTo>
                    <a:lnTo>
                      <a:pt x="236" y="0"/>
                    </a:lnTo>
                    <a:lnTo>
                      <a:pt x="199" y="0"/>
                    </a:lnTo>
                    <a:lnTo>
                      <a:pt x="197" y="0"/>
                    </a:lnTo>
                    <a:lnTo>
                      <a:pt x="197" y="2"/>
                    </a:lnTo>
                    <a:lnTo>
                      <a:pt x="197" y="4"/>
                    </a:lnTo>
                    <a:lnTo>
                      <a:pt x="195" y="4"/>
                    </a:lnTo>
                    <a:lnTo>
                      <a:pt x="195" y="6"/>
                    </a:lnTo>
                    <a:lnTo>
                      <a:pt x="195" y="7"/>
                    </a:lnTo>
                    <a:lnTo>
                      <a:pt x="194" y="7"/>
                    </a:lnTo>
                    <a:lnTo>
                      <a:pt x="194" y="9"/>
                    </a:lnTo>
                    <a:lnTo>
                      <a:pt x="192" y="11"/>
                    </a:lnTo>
                    <a:lnTo>
                      <a:pt x="199" y="9"/>
                    </a:lnTo>
                    <a:lnTo>
                      <a:pt x="236" y="9"/>
                    </a:lnTo>
                    <a:lnTo>
                      <a:pt x="274" y="9"/>
                    </a:lnTo>
                    <a:lnTo>
                      <a:pt x="304" y="13"/>
                    </a:lnTo>
                    <a:lnTo>
                      <a:pt x="306" y="11"/>
                    </a:lnTo>
                    <a:lnTo>
                      <a:pt x="306" y="9"/>
                    </a:lnTo>
                    <a:lnTo>
                      <a:pt x="306" y="7"/>
                    </a:lnTo>
                    <a:lnTo>
                      <a:pt x="308" y="7"/>
                    </a:lnTo>
                    <a:lnTo>
                      <a:pt x="308" y="6"/>
                    </a:lnTo>
                    <a:lnTo>
                      <a:pt x="308" y="4"/>
                    </a:lnTo>
                    <a:lnTo>
                      <a:pt x="310" y="4"/>
                    </a:lnTo>
                    <a:close/>
                    <a:moveTo>
                      <a:pt x="0" y="1410"/>
                    </a:moveTo>
                    <a:lnTo>
                      <a:pt x="22" y="1418"/>
                    </a:lnTo>
                    <a:lnTo>
                      <a:pt x="56" y="1426"/>
                    </a:lnTo>
                    <a:lnTo>
                      <a:pt x="90" y="1435"/>
                    </a:lnTo>
                    <a:lnTo>
                      <a:pt x="126" y="1441"/>
                    </a:lnTo>
                    <a:lnTo>
                      <a:pt x="163" y="1446"/>
                    </a:lnTo>
                    <a:lnTo>
                      <a:pt x="199" y="1448"/>
                    </a:lnTo>
                    <a:lnTo>
                      <a:pt x="204" y="1448"/>
                    </a:lnTo>
                    <a:lnTo>
                      <a:pt x="204" y="1446"/>
                    </a:lnTo>
                    <a:lnTo>
                      <a:pt x="202" y="1446"/>
                    </a:lnTo>
                    <a:lnTo>
                      <a:pt x="202" y="1444"/>
                    </a:lnTo>
                    <a:lnTo>
                      <a:pt x="202" y="1443"/>
                    </a:lnTo>
                    <a:lnTo>
                      <a:pt x="201" y="1441"/>
                    </a:lnTo>
                    <a:lnTo>
                      <a:pt x="201" y="1439"/>
                    </a:lnTo>
                    <a:lnTo>
                      <a:pt x="199" y="1439"/>
                    </a:lnTo>
                    <a:lnTo>
                      <a:pt x="163" y="1437"/>
                    </a:lnTo>
                    <a:lnTo>
                      <a:pt x="127" y="1432"/>
                    </a:lnTo>
                    <a:lnTo>
                      <a:pt x="92" y="1426"/>
                    </a:lnTo>
                    <a:lnTo>
                      <a:pt x="58" y="1418"/>
                    </a:lnTo>
                    <a:lnTo>
                      <a:pt x="24" y="1409"/>
                    </a:lnTo>
                    <a:lnTo>
                      <a:pt x="0" y="1400"/>
                    </a:lnTo>
                    <a:lnTo>
                      <a:pt x="0" y="1401"/>
                    </a:lnTo>
                    <a:lnTo>
                      <a:pt x="0" y="1403"/>
                    </a:lnTo>
                    <a:lnTo>
                      <a:pt x="0" y="1405"/>
                    </a:lnTo>
                    <a:lnTo>
                      <a:pt x="0" y="1407"/>
                    </a:lnTo>
                    <a:lnTo>
                      <a:pt x="0" y="1409"/>
                    </a:lnTo>
                    <a:lnTo>
                      <a:pt x="0" y="1410"/>
                    </a:lnTo>
                    <a:close/>
                  </a:path>
                </a:pathLst>
              </a:custGeom>
              <a:solidFill>
                <a:srgbClr val="5CBDFF"/>
              </a:solidFill>
              <a:ln w="9525">
                <a:noFill/>
                <a:round/>
                <a:headEnd/>
                <a:tailEnd/>
              </a:ln>
            </p:spPr>
            <p:txBody>
              <a:bodyPr/>
              <a:lstStyle/>
              <a:p>
                <a:endParaRPr lang="en-US"/>
              </a:p>
            </p:txBody>
          </p:sp>
          <p:sp>
            <p:nvSpPr>
              <p:cNvPr id="30331" name="Freeform 908"/>
              <p:cNvSpPr>
                <a:spLocks noEditPoints="1"/>
              </p:cNvSpPr>
              <p:nvPr/>
            </p:nvSpPr>
            <p:spPr bwMode="auto">
              <a:xfrm>
                <a:off x="2251" y="1375"/>
                <a:ext cx="309" cy="1440"/>
              </a:xfrm>
              <a:custGeom>
                <a:avLst/>
                <a:gdLst>
                  <a:gd name="T0" fmla="*/ 309 w 309"/>
                  <a:gd name="T1" fmla="*/ 3 h 1440"/>
                  <a:gd name="T2" fmla="*/ 275 w 309"/>
                  <a:gd name="T3" fmla="*/ 2 h 1440"/>
                  <a:gd name="T4" fmla="*/ 237 w 309"/>
                  <a:gd name="T5" fmla="*/ 0 h 1440"/>
                  <a:gd name="T6" fmla="*/ 200 w 309"/>
                  <a:gd name="T7" fmla="*/ 2 h 1440"/>
                  <a:gd name="T8" fmla="*/ 196 w 309"/>
                  <a:gd name="T9" fmla="*/ 2 h 1440"/>
                  <a:gd name="T10" fmla="*/ 196 w 309"/>
                  <a:gd name="T11" fmla="*/ 3 h 1440"/>
                  <a:gd name="T12" fmla="*/ 195 w 309"/>
                  <a:gd name="T13" fmla="*/ 3 h 1440"/>
                  <a:gd name="T14" fmla="*/ 195 w 309"/>
                  <a:gd name="T15" fmla="*/ 5 h 1440"/>
                  <a:gd name="T16" fmla="*/ 193 w 309"/>
                  <a:gd name="T17" fmla="*/ 7 h 1440"/>
                  <a:gd name="T18" fmla="*/ 193 w 309"/>
                  <a:gd name="T19" fmla="*/ 7 h 1440"/>
                  <a:gd name="T20" fmla="*/ 193 w 309"/>
                  <a:gd name="T21" fmla="*/ 9 h 1440"/>
                  <a:gd name="T22" fmla="*/ 191 w 309"/>
                  <a:gd name="T23" fmla="*/ 11 h 1440"/>
                  <a:gd name="T24" fmla="*/ 191 w 309"/>
                  <a:gd name="T25" fmla="*/ 11 h 1440"/>
                  <a:gd name="T26" fmla="*/ 202 w 309"/>
                  <a:gd name="T27" fmla="*/ 11 h 1440"/>
                  <a:gd name="T28" fmla="*/ 237 w 309"/>
                  <a:gd name="T29" fmla="*/ 9 h 1440"/>
                  <a:gd name="T30" fmla="*/ 275 w 309"/>
                  <a:gd name="T31" fmla="*/ 11 h 1440"/>
                  <a:gd name="T32" fmla="*/ 304 w 309"/>
                  <a:gd name="T33" fmla="*/ 12 h 1440"/>
                  <a:gd name="T34" fmla="*/ 305 w 309"/>
                  <a:gd name="T35" fmla="*/ 11 h 1440"/>
                  <a:gd name="T36" fmla="*/ 305 w 309"/>
                  <a:gd name="T37" fmla="*/ 11 h 1440"/>
                  <a:gd name="T38" fmla="*/ 305 w 309"/>
                  <a:gd name="T39" fmla="*/ 9 h 1440"/>
                  <a:gd name="T40" fmla="*/ 305 w 309"/>
                  <a:gd name="T41" fmla="*/ 9 h 1440"/>
                  <a:gd name="T42" fmla="*/ 307 w 309"/>
                  <a:gd name="T43" fmla="*/ 7 h 1440"/>
                  <a:gd name="T44" fmla="*/ 307 w 309"/>
                  <a:gd name="T45" fmla="*/ 5 h 1440"/>
                  <a:gd name="T46" fmla="*/ 307 w 309"/>
                  <a:gd name="T47" fmla="*/ 5 h 1440"/>
                  <a:gd name="T48" fmla="*/ 309 w 309"/>
                  <a:gd name="T49" fmla="*/ 3 h 1440"/>
                  <a:gd name="T50" fmla="*/ 1 w 309"/>
                  <a:gd name="T51" fmla="*/ 1401 h 1440"/>
                  <a:gd name="T52" fmla="*/ 23 w 309"/>
                  <a:gd name="T53" fmla="*/ 1408 h 1440"/>
                  <a:gd name="T54" fmla="*/ 57 w 309"/>
                  <a:gd name="T55" fmla="*/ 1419 h 1440"/>
                  <a:gd name="T56" fmla="*/ 93 w 309"/>
                  <a:gd name="T57" fmla="*/ 1426 h 1440"/>
                  <a:gd name="T58" fmla="*/ 128 w 309"/>
                  <a:gd name="T59" fmla="*/ 1433 h 1440"/>
                  <a:gd name="T60" fmla="*/ 164 w 309"/>
                  <a:gd name="T61" fmla="*/ 1437 h 1440"/>
                  <a:gd name="T62" fmla="*/ 200 w 309"/>
                  <a:gd name="T63" fmla="*/ 1440 h 1440"/>
                  <a:gd name="T64" fmla="*/ 203 w 309"/>
                  <a:gd name="T65" fmla="*/ 1440 h 1440"/>
                  <a:gd name="T66" fmla="*/ 203 w 309"/>
                  <a:gd name="T67" fmla="*/ 1439 h 1440"/>
                  <a:gd name="T68" fmla="*/ 203 w 309"/>
                  <a:gd name="T69" fmla="*/ 1439 h 1440"/>
                  <a:gd name="T70" fmla="*/ 202 w 309"/>
                  <a:gd name="T71" fmla="*/ 1437 h 1440"/>
                  <a:gd name="T72" fmla="*/ 202 w 309"/>
                  <a:gd name="T73" fmla="*/ 1435 h 1440"/>
                  <a:gd name="T74" fmla="*/ 202 w 309"/>
                  <a:gd name="T75" fmla="*/ 1435 h 1440"/>
                  <a:gd name="T76" fmla="*/ 202 w 309"/>
                  <a:gd name="T77" fmla="*/ 1433 h 1440"/>
                  <a:gd name="T78" fmla="*/ 200 w 309"/>
                  <a:gd name="T79" fmla="*/ 1433 h 1440"/>
                  <a:gd name="T80" fmla="*/ 200 w 309"/>
                  <a:gd name="T81" fmla="*/ 1431 h 1440"/>
                  <a:gd name="T82" fmla="*/ 164 w 309"/>
                  <a:gd name="T83" fmla="*/ 1428 h 1440"/>
                  <a:gd name="T84" fmla="*/ 128 w 309"/>
                  <a:gd name="T85" fmla="*/ 1424 h 1440"/>
                  <a:gd name="T86" fmla="*/ 94 w 309"/>
                  <a:gd name="T87" fmla="*/ 1417 h 1440"/>
                  <a:gd name="T88" fmla="*/ 60 w 309"/>
                  <a:gd name="T89" fmla="*/ 1410 h 1440"/>
                  <a:gd name="T90" fmla="*/ 27 w 309"/>
                  <a:gd name="T91" fmla="*/ 1401 h 1440"/>
                  <a:gd name="T92" fmla="*/ 0 w 309"/>
                  <a:gd name="T93" fmla="*/ 1392 h 1440"/>
                  <a:gd name="T94" fmla="*/ 0 w 309"/>
                  <a:gd name="T95" fmla="*/ 1392 h 1440"/>
                  <a:gd name="T96" fmla="*/ 0 w 309"/>
                  <a:gd name="T97" fmla="*/ 1394 h 1440"/>
                  <a:gd name="T98" fmla="*/ 0 w 309"/>
                  <a:gd name="T99" fmla="*/ 1396 h 1440"/>
                  <a:gd name="T100" fmla="*/ 1 w 309"/>
                  <a:gd name="T101" fmla="*/ 1396 h 1440"/>
                  <a:gd name="T102" fmla="*/ 1 w 309"/>
                  <a:gd name="T103" fmla="*/ 1397 h 1440"/>
                  <a:gd name="T104" fmla="*/ 1 w 309"/>
                  <a:gd name="T105" fmla="*/ 1399 h 1440"/>
                  <a:gd name="T106" fmla="*/ 1 w 309"/>
                  <a:gd name="T107" fmla="*/ 1399 h 1440"/>
                  <a:gd name="T108" fmla="*/ 1 w 309"/>
                  <a:gd name="T109" fmla="*/ 1401 h 144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09"/>
                  <a:gd name="T166" fmla="*/ 0 h 1440"/>
                  <a:gd name="T167" fmla="*/ 309 w 309"/>
                  <a:gd name="T168" fmla="*/ 1440 h 144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09" h="1440">
                    <a:moveTo>
                      <a:pt x="309" y="3"/>
                    </a:moveTo>
                    <a:lnTo>
                      <a:pt x="275" y="2"/>
                    </a:lnTo>
                    <a:lnTo>
                      <a:pt x="237" y="0"/>
                    </a:lnTo>
                    <a:lnTo>
                      <a:pt x="200" y="2"/>
                    </a:lnTo>
                    <a:lnTo>
                      <a:pt x="196" y="2"/>
                    </a:lnTo>
                    <a:lnTo>
                      <a:pt x="196" y="3"/>
                    </a:lnTo>
                    <a:lnTo>
                      <a:pt x="195" y="3"/>
                    </a:lnTo>
                    <a:lnTo>
                      <a:pt x="195" y="5"/>
                    </a:lnTo>
                    <a:lnTo>
                      <a:pt x="193" y="7"/>
                    </a:lnTo>
                    <a:lnTo>
                      <a:pt x="193" y="9"/>
                    </a:lnTo>
                    <a:lnTo>
                      <a:pt x="191" y="11"/>
                    </a:lnTo>
                    <a:lnTo>
                      <a:pt x="202" y="11"/>
                    </a:lnTo>
                    <a:lnTo>
                      <a:pt x="237" y="9"/>
                    </a:lnTo>
                    <a:lnTo>
                      <a:pt x="275" y="11"/>
                    </a:lnTo>
                    <a:lnTo>
                      <a:pt x="304" y="12"/>
                    </a:lnTo>
                    <a:lnTo>
                      <a:pt x="305" y="11"/>
                    </a:lnTo>
                    <a:lnTo>
                      <a:pt x="305" y="9"/>
                    </a:lnTo>
                    <a:lnTo>
                      <a:pt x="307" y="7"/>
                    </a:lnTo>
                    <a:lnTo>
                      <a:pt x="307" y="5"/>
                    </a:lnTo>
                    <a:lnTo>
                      <a:pt x="309" y="3"/>
                    </a:lnTo>
                    <a:close/>
                    <a:moveTo>
                      <a:pt x="1" y="1401"/>
                    </a:moveTo>
                    <a:lnTo>
                      <a:pt x="23" y="1408"/>
                    </a:lnTo>
                    <a:lnTo>
                      <a:pt x="57" y="1419"/>
                    </a:lnTo>
                    <a:lnTo>
                      <a:pt x="93" y="1426"/>
                    </a:lnTo>
                    <a:lnTo>
                      <a:pt x="128" y="1433"/>
                    </a:lnTo>
                    <a:lnTo>
                      <a:pt x="164" y="1437"/>
                    </a:lnTo>
                    <a:lnTo>
                      <a:pt x="200" y="1440"/>
                    </a:lnTo>
                    <a:lnTo>
                      <a:pt x="203" y="1440"/>
                    </a:lnTo>
                    <a:lnTo>
                      <a:pt x="203" y="1439"/>
                    </a:lnTo>
                    <a:lnTo>
                      <a:pt x="202" y="1437"/>
                    </a:lnTo>
                    <a:lnTo>
                      <a:pt x="202" y="1435"/>
                    </a:lnTo>
                    <a:lnTo>
                      <a:pt x="202" y="1433"/>
                    </a:lnTo>
                    <a:lnTo>
                      <a:pt x="200" y="1433"/>
                    </a:lnTo>
                    <a:lnTo>
                      <a:pt x="200" y="1431"/>
                    </a:lnTo>
                    <a:lnTo>
                      <a:pt x="164" y="1428"/>
                    </a:lnTo>
                    <a:lnTo>
                      <a:pt x="128" y="1424"/>
                    </a:lnTo>
                    <a:lnTo>
                      <a:pt x="94" y="1417"/>
                    </a:lnTo>
                    <a:lnTo>
                      <a:pt x="60" y="1410"/>
                    </a:lnTo>
                    <a:lnTo>
                      <a:pt x="27" y="1401"/>
                    </a:lnTo>
                    <a:lnTo>
                      <a:pt x="0" y="1392"/>
                    </a:lnTo>
                    <a:lnTo>
                      <a:pt x="0" y="1394"/>
                    </a:lnTo>
                    <a:lnTo>
                      <a:pt x="0" y="1396"/>
                    </a:lnTo>
                    <a:lnTo>
                      <a:pt x="1" y="1396"/>
                    </a:lnTo>
                    <a:lnTo>
                      <a:pt x="1" y="1397"/>
                    </a:lnTo>
                    <a:lnTo>
                      <a:pt x="1" y="1399"/>
                    </a:lnTo>
                    <a:lnTo>
                      <a:pt x="1" y="1401"/>
                    </a:lnTo>
                    <a:close/>
                  </a:path>
                </a:pathLst>
              </a:custGeom>
              <a:solidFill>
                <a:srgbClr val="5DBEFF"/>
              </a:solidFill>
              <a:ln w="9525">
                <a:noFill/>
                <a:round/>
                <a:headEnd/>
                <a:tailEnd/>
              </a:ln>
            </p:spPr>
            <p:txBody>
              <a:bodyPr/>
              <a:lstStyle/>
              <a:p>
                <a:endParaRPr lang="en-US"/>
              </a:p>
            </p:txBody>
          </p:sp>
          <p:sp>
            <p:nvSpPr>
              <p:cNvPr id="30332" name="Freeform 909"/>
              <p:cNvSpPr>
                <a:spLocks noEditPoints="1"/>
              </p:cNvSpPr>
              <p:nvPr/>
            </p:nvSpPr>
            <p:spPr bwMode="auto">
              <a:xfrm>
                <a:off x="2251" y="1380"/>
                <a:ext cx="305" cy="1430"/>
              </a:xfrm>
              <a:custGeom>
                <a:avLst/>
                <a:gdLst>
                  <a:gd name="T0" fmla="*/ 305 w 305"/>
                  <a:gd name="T1" fmla="*/ 4 h 1430"/>
                  <a:gd name="T2" fmla="*/ 275 w 305"/>
                  <a:gd name="T3" fmla="*/ 0 h 1430"/>
                  <a:gd name="T4" fmla="*/ 237 w 305"/>
                  <a:gd name="T5" fmla="*/ 0 h 1430"/>
                  <a:gd name="T6" fmla="*/ 200 w 305"/>
                  <a:gd name="T7" fmla="*/ 0 h 1430"/>
                  <a:gd name="T8" fmla="*/ 193 w 305"/>
                  <a:gd name="T9" fmla="*/ 2 h 1430"/>
                  <a:gd name="T10" fmla="*/ 193 w 305"/>
                  <a:gd name="T11" fmla="*/ 2 h 1430"/>
                  <a:gd name="T12" fmla="*/ 193 w 305"/>
                  <a:gd name="T13" fmla="*/ 4 h 1430"/>
                  <a:gd name="T14" fmla="*/ 191 w 305"/>
                  <a:gd name="T15" fmla="*/ 6 h 1430"/>
                  <a:gd name="T16" fmla="*/ 191 w 305"/>
                  <a:gd name="T17" fmla="*/ 6 h 1430"/>
                  <a:gd name="T18" fmla="*/ 191 w 305"/>
                  <a:gd name="T19" fmla="*/ 7 h 1430"/>
                  <a:gd name="T20" fmla="*/ 189 w 305"/>
                  <a:gd name="T21" fmla="*/ 7 h 1430"/>
                  <a:gd name="T22" fmla="*/ 189 w 305"/>
                  <a:gd name="T23" fmla="*/ 9 h 1430"/>
                  <a:gd name="T24" fmla="*/ 189 w 305"/>
                  <a:gd name="T25" fmla="*/ 11 h 1430"/>
                  <a:gd name="T26" fmla="*/ 202 w 305"/>
                  <a:gd name="T27" fmla="*/ 9 h 1430"/>
                  <a:gd name="T28" fmla="*/ 237 w 305"/>
                  <a:gd name="T29" fmla="*/ 9 h 1430"/>
                  <a:gd name="T30" fmla="*/ 273 w 305"/>
                  <a:gd name="T31" fmla="*/ 9 h 1430"/>
                  <a:gd name="T32" fmla="*/ 302 w 305"/>
                  <a:gd name="T33" fmla="*/ 11 h 1430"/>
                  <a:gd name="T34" fmla="*/ 302 w 305"/>
                  <a:gd name="T35" fmla="*/ 11 h 1430"/>
                  <a:gd name="T36" fmla="*/ 304 w 305"/>
                  <a:gd name="T37" fmla="*/ 9 h 1430"/>
                  <a:gd name="T38" fmla="*/ 304 w 305"/>
                  <a:gd name="T39" fmla="*/ 9 h 1430"/>
                  <a:gd name="T40" fmla="*/ 304 w 305"/>
                  <a:gd name="T41" fmla="*/ 7 h 1430"/>
                  <a:gd name="T42" fmla="*/ 305 w 305"/>
                  <a:gd name="T43" fmla="*/ 6 h 1430"/>
                  <a:gd name="T44" fmla="*/ 305 w 305"/>
                  <a:gd name="T45" fmla="*/ 6 h 1430"/>
                  <a:gd name="T46" fmla="*/ 305 w 305"/>
                  <a:gd name="T47" fmla="*/ 4 h 1430"/>
                  <a:gd name="T48" fmla="*/ 305 w 305"/>
                  <a:gd name="T49" fmla="*/ 4 h 1430"/>
                  <a:gd name="T50" fmla="*/ 1 w 305"/>
                  <a:gd name="T51" fmla="*/ 1391 h 1430"/>
                  <a:gd name="T52" fmla="*/ 25 w 305"/>
                  <a:gd name="T53" fmla="*/ 1400 h 1430"/>
                  <a:gd name="T54" fmla="*/ 59 w 305"/>
                  <a:gd name="T55" fmla="*/ 1409 h 1430"/>
                  <a:gd name="T56" fmla="*/ 93 w 305"/>
                  <a:gd name="T57" fmla="*/ 1417 h 1430"/>
                  <a:gd name="T58" fmla="*/ 128 w 305"/>
                  <a:gd name="T59" fmla="*/ 1423 h 1430"/>
                  <a:gd name="T60" fmla="*/ 164 w 305"/>
                  <a:gd name="T61" fmla="*/ 1428 h 1430"/>
                  <a:gd name="T62" fmla="*/ 200 w 305"/>
                  <a:gd name="T63" fmla="*/ 1430 h 1430"/>
                  <a:gd name="T64" fmla="*/ 202 w 305"/>
                  <a:gd name="T65" fmla="*/ 1430 h 1430"/>
                  <a:gd name="T66" fmla="*/ 202 w 305"/>
                  <a:gd name="T67" fmla="*/ 1430 h 1430"/>
                  <a:gd name="T68" fmla="*/ 202 w 305"/>
                  <a:gd name="T69" fmla="*/ 1428 h 1430"/>
                  <a:gd name="T70" fmla="*/ 200 w 305"/>
                  <a:gd name="T71" fmla="*/ 1428 h 1430"/>
                  <a:gd name="T72" fmla="*/ 200 w 305"/>
                  <a:gd name="T73" fmla="*/ 1426 h 1430"/>
                  <a:gd name="T74" fmla="*/ 200 w 305"/>
                  <a:gd name="T75" fmla="*/ 1425 h 1430"/>
                  <a:gd name="T76" fmla="*/ 200 w 305"/>
                  <a:gd name="T77" fmla="*/ 1425 h 1430"/>
                  <a:gd name="T78" fmla="*/ 198 w 305"/>
                  <a:gd name="T79" fmla="*/ 1423 h 1430"/>
                  <a:gd name="T80" fmla="*/ 198 w 305"/>
                  <a:gd name="T81" fmla="*/ 1421 h 1430"/>
                  <a:gd name="T82" fmla="*/ 166 w 305"/>
                  <a:gd name="T83" fmla="*/ 1419 h 1430"/>
                  <a:gd name="T84" fmla="*/ 130 w 305"/>
                  <a:gd name="T85" fmla="*/ 1414 h 1430"/>
                  <a:gd name="T86" fmla="*/ 94 w 305"/>
                  <a:gd name="T87" fmla="*/ 1409 h 1430"/>
                  <a:gd name="T88" fmla="*/ 60 w 305"/>
                  <a:gd name="T89" fmla="*/ 1401 h 1430"/>
                  <a:gd name="T90" fmla="*/ 27 w 305"/>
                  <a:gd name="T91" fmla="*/ 1391 h 1430"/>
                  <a:gd name="T92" fmla="*/ 0 w 305"/>
                  <a:gd name="T93" fmla="*/ 1382 h 1430"/>
                  <a:gd name="T94" fmla="*/ 0 w 305"/>
                  <a:gd name="T95" fmla="*/ 1383 h 1430"/>
                  <a:gd name="T96" fmla="*/ 0 w 305"/>
                  <a:gd name="T97" fmla="*/ 1383 h 1430"/>
                  <a:gd name="T98" fmla="*/ 0 w 305"/>
                  <a:gd name="T99" fmla="*/ 1385 h 1430"/>
                  <a:gd name="T100" fmla="*/ 0 w 305"/>
                  <a:gd name="T101" fmla="*/ 1387 h 1430"/>
                  <a:gd name="T102" fmla="*/ 0 w 305"/>
                  <a:gd name="T103" fmla="*/ 1387 h 1430"/>
                  <a:gd name="T104" fmla="*/ 0 w 305"/>
                  <a:gd name="T105" fmla="*/ 1389 h 1430"/>
                  <a:gd name="T106" fmla="*/ 0 w 305"/>
                  <a:gd name="T107" fmla="*/ 1391 h 1430"/>
                  <a:gd name="T108" fmla="*/ 1 w 305"/>
                  <a:gd name="T109" fmla="*/ 1391 h 1430"/>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05"/>
                  <a:gd name="T166" fmla="*/ 0 h 1430"/>
                  <a:gd name="T167" fmla="*/ 305 w 305"/>
                  <a:gd name="T168" fmla="*/ 1430 h 1430"/>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05" h="1430">
                    <a:moveTo>
                      <a:pt x="305" y="4"/>
                    </a:moveTo>
                    <a:lnTo>
                      <a:pt x="275" y="0"/>
                    </a:lnTo>
                    <a:lnTo>
                      <a:pt x="237" y="0"/>
                    </a:lnTo>
                    <a:lnTo>
                      <a:pt x="200" y="0"/>
                    </a:lnTo>
                    <a:lnTo>
                      <a:pt x="193" y="2"/>
                    </a:lnTo>
                    <a:lnTo>
                      <a:pt x="193" y="4"/>
                    </a:lnTo>
                    <a:lnTo>
                      <a:pt x="191" y="6"/>
                    </a:lnTo>
                    <a:lnTo>
                      <a:pt x="191" y="7"/>
                    </a:lnTo>
                    <a:lnTo>
                      <a:pt x="189" y="7"/>
                    </a:lnTo>
                    <a:lnTo>
                      <a:pt x="189" y="9"/>
                    </a:lnTo>
                    <a:lnTo>
                      <a:pt x="189" y="11"/>
                    </a:lnTo>
                    <a:lnTo>
                      <a:pt x="202" y="9"/>
                    </a:lnTo>
                    <a:lnTo>
                      <a:pt x="237" y="9"/>
                    </a:lnTo>
                    <a:lnTo>
                      <a:pt x="273" y="9"/>
                    </a:lnTo>
                    <a:lnTo>
                      <a:pt x="302" y="11"/>
                    </a:lnTo>
                    <a:lnTo>
                      <a:pt x="304" y="9"/>
                    </a:lnTo>
                    <a:lnTo>
                      <a:pt x="304" y="7"/>
                    </a:lnTo>
                    <a:lnTo>
                      <a:pt x="305" y="6"/>
                    </a:lnTo>
                    <a:lnTo>
                      <a:pt x="305" y="4"/>
                    </a:lnTo>
                    <a:close/>
                    <a:moveTo>
                      <a:pt x="1" y="1391"/>
                    </a:moveTo>
                    <a:lnTo>
                      <a:pt x="25" y="1400"/>
                    </a:lnTo>
                    <a:lnTo>
                      <a:pt x="59" y="1409"/>
                    </a:lnTo>
                    <a:lnTo>
                      <a:pt x="93" y="1417"/>
                    </a:lnTo>
                    <a:lnTo>
                      <a:pt x="128" y="1423"/>
                    </a:lnTo>
                    <a:lnTo>
                      <a:pt x="164" y="1428"/>
                    </a:lnTo>
                    <a:lnTo>
                      <a:pt x="200" y="1430"/>
                    </a:lnTo>
                    <a:lnTo>
                      <a:pt x="202" y="1430"/>
                    </a:lnTo>
                    <a:lnTo>
                      <a:pt x="202" y="1428"/>
                    </a:lnTo>
                    <a:lnTo>
                      <a:pt x="200" y="1428"/>
                    </a:lnTo>
                    <a:lnTo>
                      <a:pt x="200" y="1426"/>
                    </a:lnTo>
                    <a:lnTo>
                      <a:pt x="200" y="1425"/>
                    </a:lnTo>
                    <a:lnTo>
                      <a:pt x="198" y="1423"/>
                    </a:lnTo>
                    <a:lnTo>
                      <a:pt x="198" y="1421"/>
                    </a:lnTo>
                    <a:lnTo>
                      <a:pt x="166" y="1419"/>
                    </a:lnTo>
                    <a:lnTo>
                      <a:pt x="130" y="1414"/>
                    </a:lnTo>
                    <a:lnTo>
                      <a:pt x="94" y="1409"/>
                    </a:lnTo>
                    <a:lnTo>
                      <a:pt x="60" y="1401"/>
                    </a:lnTo>
                    <a:lnTo>
                      <a:pt x="27" y="1391"/>
                    </a:lnTo>
                    <a:lnTo>
                      <a:pt x="0" y="1382"/>
                    </a:lnTo>
                    <a:lnTo>
                      <a:pt x="0" y="1383"/>
                    </a:lnTo>
                    <a:lnTo>
                      <a:pt x="0" y="1385"/>
                    </a:lnTo>
                    <a:lnTo>
                      <a:pt x="0" y="1387"/>
                    </a:lnTo>
                    <a:lnTo>
                      <a:pt x="0" y="1389"/>
                    </a:lnTo>
                    <a:lnTo>
                      <a:pt x="0" y="1391"/>
                    </a:lnTo>
                    <a:lnTo>
                      <a:pt x="1" y="1391"/>
                    </a:lnTo>
                    <a:close/>
                  </a:path>
                </a:pathLst>
              </a:custGeom>
              <a:solidFill>
                <a:srgbClr val="5EBEFF"/>
              </a:solidFill>
              <a:ln w="9525">
                <a:noFill/>
                <a:round/>
                <a:headEnd/>
                <a:tailEnd/>
              </a:ln>
            </p:spPr>
            <p:txBody>
              <a:bodyPr/>
              <a:lstStyle/>
              <a:p>
                <a:endParaRPr lang="en-US"/>
              </a:p>
            </p:txBody>
          </p:sp>
          <p:sp>
            <p:nvSpPr>
              <p:cNvPr id="30333" name="Freeform 910"/>
              <p:cNvSpPr>
                <a:spLocks noEditPoints="1"/>
              </p:cNvSpPr>
              <p:nvPr/>
            </p:nvSpPr>
            <p:spPr bwMode="auto">
              <a:xfrm>
                <a:off x="2249" y="1384"/>
                <a:ext cx="306" cy="1422"/>
              </a:xfrm>
              <a:custGeom>
                <a:avLst/>
                <a:gdLst>
                  <a:gd name="T0" fmla="*/ 306 w 306"/>
                  <a:gd name="T1" fmla="*/ 3 h 1422"/>
                  <a:gd name="T2" fmla="*/ 277 w 306"/>
                  <a:gd name="T3" fmla="*/ 2 h 1422"/>
                  <a:gd name="T4" fmla="*/ 239 w 306"/>
                  <a:gd name="T5" fmla="*/ 0 h 1422"/>
                  <a:gd name="T6" fmla="*/ 204 w 306"/>
                  <a:gd name="T7" fmla="*/ 2 h 1422"/>
                  <a:gd name="T8" fmla="*/ 193 w 306"/>
                  <a:gd name="T9" fmla="*/ 2 h 1422"/>
                  <a:gd name="T10" fmla="*/ 193 w 306"/>
                  <a:gd name="T11" fmla="*/ 3 h 1422"/>
                  <a:gd name="T12" fmla="*/ 191 w 306"/>
                  <a:gd name="T13" fmla="*/ 3 h 1422"/>
                  <a:gd name="T14" fmla="*/ 191 w 306"/>
                  <a:gd name="T15" fmla="*/ 5 h 1422"/>
                  <a:gd name="T16" fmla="*/ 191 w 306"/>
                  <a:gd name="T17" fmla="*/ 7 h 1422"/>
                  <a:gd name="T18" fmla="*/ 189 w 306"/>
                  <a:gd name="T19" fmla="*/ 7 h 1422"/>
                  <a:gd name="T20" fmla="*/ 189 w 306"/>
                  <a:gd name="T21" fmla="*/ 9 h 1422"/>
                  <a:gd name="T22" fmla="*/ 189 w 306"/>
                  <a:gd name="T23" fmla="*/ 11 h 1422"/>
                  <a:gd name="T24" fmla="*/ 188 w 306"/>
                  <a:gd name="T25" fmla="*/ 11 h 1422"/>
                  <a:gd name="T26" fmla="*/ 204 w 306"/>
                  <a:gd name="T27" fmla="*/ 11 h 1422"/>
                  <a:gd name="T28" fmla="*/ 239 w 306"/>
                  <a:gd name="T29" fmla="*/ 9 h 1422"/>
                  <a:gd name="T30" fmla="*/ 275 w 306"/>
                  <a:gd name="T31" fmla="*/ 11 h 1422"/>
                  <a:gd name="T32" fmla="*/ 302 w 306"/>
                  <a:gd name="T33" fmla="*/ 12 h 1422"/>
                  <a:gd name="T34" fmla="*/ 302 w 306"/>
                  <a:gd name="T35" fmla="*/ 11 h 1422"/>
                  <a:gd name="T36" fmla="*/ 304 w 306"/>
                  <a:gd name="T37" fmla="*/ 11 h 1422"/>
                  <a:gd name="T38" fmla="*/ 304 w 306"/>
                  <a:gd name="T39" fmla="*/ 9 h 1422"/>
                  <a:gd name="T40" fmla="*/ 304 w 306"/>
                  <a:gd name="T41" fmla="*/ 7 h 1422"/>
                  <a:gd name="T42" fmla="*/ 304 w 306"/>
                  <a:gd name="T43" fmla="*/ 7 h 1422"/>
                  <a:gd name="T44" fmla="*/ 306 w 306"/>
                  <a:gd name="T45" fmla="*/ 5 h 1422"/>
                  <a:gd name="T46" fmla="*/ 306 w 306"/>
                  <a:gd name="T47" fmla="*/ 5 h 1422"/>
                  <a:gd name="T48" fmla="*/ 306 w 306"/>
                  <a:gd name="T49" fmla="*/ 3 h 1422"/>
                  <a:gd name="T50" fmla="*/ 2 w 306"/>
                  <a:gd name="T51" fmla="*/ 1383 h 1422"/>
                  <a:gd name="T52" fmla="*/ 29 w 306"/>
                  <a:gd name="T53" fmla="*/ 1392 h 1422"/>
                  <a:gd name="T54" fmla="*/ 62 w 306"/>
                  <a:gd name="T55" fmla="*/ 1401 h 1422"/>
                  <a:gd name="T56" fmla="*/ 96 w 306"/>
                  <a:gd name="T57" fmla="*/ 1408 h 1422"/>
                  <a:gd name="T58" fmla="*/ 130 w 306"/>
                  <a:gd name="T59" fmla="*/ 1415 h 1422"/>
                  <a:gd name="T60" fmla="*/ 166 w 306"/>
                  <a:gd name="T61" fmla="*/ 1419 h 1422"/>
                  <a:gd name="T62" fmla="*/ 202 w 306"/>
                  <a:gd name="T63" fmla="*/ 1422 h 1422"/>
                  <a:gd name="T64" fmla="*/ 202 w 306"/>
                  <a:gd name="T65" fmla="*/ 1421 h 1422"/>
                  <a:gd name="T66" fmla="*/ 202 w 306"/>
                  <a:gd name="T67" fmla="*/ 1421 h 1422"/>
                  <a:gd name="T68" fmla="*/ 200 w 306"/>
                  <a:gd name="T69" fmla="*/ 1419 h 1422"/>
                  <a:gd name="T70" fmla="*/ 200 w 306"/>
                  <a:gd name="T71" fmla="*/ 1417 h 1422"/>
                  <a:gd name="T72" fmla="*/ 200 w 306"/>
                  <a:gd name="T73" fmla="*/ 1417 h 1422"/>
                  <a:gd name="T74" fmla="*/ 200 w 306"/>
                  <a:gd name="T75" fmla="*/ 1415 h 1422"/>
                  <a:gd name="T76" fmla="*/ 198 w 306"/>
                  <a:gd name="T77" fmla="*/ 1413 h 1422"/>
                  <a:gd name="T78" fmla="*/ 198 w 306"/>
                  <a:gd name="T79" fmla="*/ 1413 h 1422"/>
                  <a:gd name="T80" fmla="*/ 168 w 306"/>
                  <a:gd name="T81" fmla="*/ 1410 h 1422"/>
                  <a:gd name="T82" fmla="*/ 132 w 306"/>
                  <a:gd name="T83" fmla="*/ 1406 h 1422"/>
                  <a:gd name="T84" fmla="*/ 98 w 306"/>
                  <a:gd name="T85" fmla="*/ 1401 h 1422"/>
                  <a:gd name="T86" fmla="*/ 64 w 306"/>
                  <a:gd name="T87" fmla="*/ 1392 h 1422"/>
                  <a:gd name="T88" fmla="*/ 30 w 306"/>
                  <a:gd name="T89" fmla="*/ 1383 h 1422"/>
                  <a:gd name="T90" fmla="*/ 0 w 306"/>
                  <a:gd name="T91" fmla="*/ 1372 h 1422"/>
                  <a:gd name="T92" fmla="*/ 0 w 306"/>
                  <a:gd name="T93" fmla="*/ 1374 h 1422"/>
                  <a:gd name="T94" fmla="*/ 0 w 306"/>
                  <a:gd name="T95" fmla="*/ 1374 h 1422"/>
                  <a:gd name="T96" fmla="*/ 2 w 306"/>
                  <a:gd name="T97" fmla="*/ 1376 h 1422"/>
                  <a:gd name="T98" fmla="*/ 2 w 306"/>
                  <a:gd name="T99" fmla="*/ 1378 h 1422"/>
                  <a:gd name="T100" fmla="*/ 2 w 306"/>
                  <a:gd name="T101" fmla="*/ 1379 h 1422"/>
                  <a:gd name="T102" fmla="*/ 2 w 306"/>
                  <a:gd name="T103" fmla="*/ 1379 h 1422"/>
                  <a:gd name="T104" fmla="*/ 2 w 306"/>
                  <a:gd name="T105" fmla="*/ 1381 h 1422"/>
                  <a:gd name="T106" fmla="*/ 2 w 306"/>
                  <a:gd name="T107" fmla="*/ 1383 h 142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06"/>
                  <a:gd name="T163" fmla="*/ 0 h 1422"/>
                  <a:gd name="T164" fmla="*/ 306 w 306"/>
                  <a:gd name="T165" fmla="*/ 1422 h 142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06" h="1422">
                    <a:moveTo>
                      <a:pt x="306" y="3"/>
                    </a:moveTo>
                    <a:lnTo>
                      <a:pt x="277" y="2"/>
                    </a:lnTo>
                    <a:lnTo>
                      <a:pt x="239" y="0"/>
                    </a:lnTo>
                    <a:lnTo>
                      <a:pt x="204" y="2"/>
                    </a:lnTo>
                    <a:lnTo>
                      <a:pt x="193" y="2"/>
                    </a:lnTo>
                    <a:lnTo>
                      <a:pt x="193" y="3"/>
                    </a:lnTo>
                    <a:lnTo>
                      <a:pt x="191" y="3"/>
                    </a:lnTo>
                    <a:lnTo>
                      <a:pt x="191" y="5"/>
                    </a:lnTo>
                    <a:lnTo>
                      <a:pt x="191" y="7"/>
                    </a:lnTo>
                    <a:lnTo>
                      <a:pt x="189" y="7"/>
                    </a:lnTo>
                    <a:lnTo>
                      <a:pt x="189" y="9"/>
                    </a:lnTo>
                    <a:lnTo>
                      <a:pt x="189" y="11"/>
                    </a:lnTo>
                    <a:lnTo>
                      <a:pt x="188" y="11"/>
                    </a:lnTo>
                    <a:lnTo>
                      <a:pt x="204" y="11"/>
                    </a:lnTo>
                    <a:lnTo>
                      <a:pt x="239" y="9"/>
                    </a:lnTo>
                    <a:lnTo>
                      <a:pt x="275" y="11"/>
                    </a:lnTo>
                    <a:lnTo>
                      <a:pt x="302" y="12"/>
                    </a:lnTo>
                    <a:lnTo>
                      <a:pt x="302" y="11"/>
                    </a:lnTo>
                    <a:lnTo>
                      <a:pt x="304" y="11"/>
                    </a:lnTo>
                    <a:lnTo>
                      <a:pt x="304" y="9"/>
                    </a:lnTo>
                    <a:lnTo>
                      <a:pt x="304" y="7"/>
                    </a:lnTo>
                    <a:lnTo>
                      <a:pt x="306" y="5"/>
                    </a:lnTo>
                    <a:lnTo>
                      <a:pt x="306" y="3"/>
                    </a:lnTo>
                    <a:close/>
                    <a:moveTo>
                      <a:pt x="2" y="1383"/>
                    </a:moveTo>
                    <a:lnTo>
                      <a:pt x="29" y="1392"/>
                    </a:lnTo>
                    <a:lnTo>
                      <a:pt x="62" y="1401"/>
                    </a:lnTo>
                    <a:lnTo>
                      <a:pt x="96" y="1408"/>
                    </a:lnTo>
                    <a:lnTo>
                      <a:pt x="130" y="1415"/>
                    </a:lnTo>
                    <a:lnTo>
                      <a:pt x="166" y="1419"/>
                    </a:lnTo>
                    <a:lnTo>
                      <a:pt x="202" y="1422"/>
                    </a:lnTo>
                    <a:lnTo>
                      <a:pt x="202" y="1421"/>
                    </a:lnTo>
                    <a:lnTo>
                      <a:pt x="200" y="1419"/>
                    </a:lnTo>
                    <a:lnTo>
                      <a:pt x="200" y="1417"/>
                    </a:lnTo>
                    <a:lnTo>
                      <a:pt x="200" y="1415"/>
                    </a:lnTo>
                    <a:lnTo>
                      <a:pt x="198" y="1413"/>
                    </a:lnTo>
                    <a:lnTo>
                      <a:pt x="168" y="1410"/>
                    </a:lnTo>
                    <a:lnTo>
                      <a:pt x="132" y="1406"/>
                    </a:lnTo>
                    <a:lnTo>
                      <a:pt x="98" y="1401"/>
                    </a:lnTo>
                    <a:lnTo>
                      <a:pt x="64" y="1392"/>
                    </a:lnTo>
                    <a:lnTo>
                      <a:pt x="30" y="1383"/>
                    </a:lnTo>
                    <a:lnTo>
                      <a:pt x="0" y="1372"/>
                    </a:lnTo>
                    <a:lnTo>
                      <a:pt x="0" y="1374"/>
                    </a:lnTo>
                    <a:lnTo>
                      <a:pt x="2" y="1376"/>
                    </a:lnTo>
                    <a:lnTo>
                      <a:pt x="2" y="1378"/>
                    </a:lnTo>
                    <a:lnTo>
                      <a:pt x="2" y="1379"/>
                    </a:lnTo>
                    <a:lnTo>
                      <a:pt x="2" y="1381"/>
                    </a:lnTo>
                    <a:lnTo>
                      <a:pt x="2" y="1383"/>
                    </a:lnTo>
                    <a:close/>
                  </a:path>
                </a:pathLst>
              </a:custGeom>
              <a:solidFill>
                <a:srgbClr val="5FBFFF"/>
              </a:solidFill>
              <a:ln w="9525">
                <a:noFill/>
                <a:round/>
                <a:headEnd/>
                <a:tailEnd/>
              </a:ln>
            </p:spPr>
            <p:txBody>
              <a:bodyPr/>
              <a:lstStyle/>
              <a:p>
                <a:endParaRPr lang="en-US"/>
              </a:p>
            </p:txBody>
          </p:sp>
          <p:sp>
            <p:nvSpPr>
              <p:cNvPr id="30334" name="Freeform 911"/>
              <p:cNvSpPr>
                <a:spLocks noEditPoints="1"/>
              </p:cNvSpPr>
              <p:nvPr/>
            </p:nvSpPr>
            <p:spPr bwMode="auto">
              <a:xfrm>
                <a:off x="2249" y="1389"/>
                <a:ext cx="304" cy="1412"/>
              </a:xfrm>
              <a:custGeom>
                <a:avLst/>
                <a:gdLst>
                  <a:gd name="T0" fmla="*/ 304 w 304"/>
                  <a:gd name="T1" fmla="*/ 2 h 1412"/>
                  <a:gd name="T2" fmla="*/ 275 w 304"/>
                  <a:gd name="T3" fmla="*/ 0 h 1412"/>
                  <a:gd name="T4" fmla="*/ 239 w 304"/>
                  <a:gd name="T5" fmla="*/ 0 h 1412"/>
                  <a:gd name="T6" fmla="*/ 204 w 304"/>
                  <a:gd name="T7" fmla="*/ 0 h 1412"/>
                  <a:gd name="T8" fmla="*/ 191 w 304"/>
                  <a:gd name="T9" fmla="*/ 2 h 1412"/>
                  <a:gd name="T10" fmla="*/ 189 w 304"/>
                  <a:gd name="T11" fmla="*/ 2 h 1412"/>
                  <a:gd name="T12" fmla="*/ 189 w 304"/>
                  <a:gd name="T13" fmla="*/ 4 h 1412"/>
                  <a:gd name="T14" fmla="*/ 189 w 304"/>
                  <a:gd name="T15" fmla="*/ 6 h 1412"/>
                  <a:gd name="T16" fmla="*/ 188 w 304"/>
                  <a:gd name="T17" fmla="*/ 6 h 1412"/>
                  <a:gd name="T18" fmla="*/ 188 w 304"/>
                  <a:gd name="T19" fmla="*/ 7 h 1412"/>
                  <a:gd name="T20" fmla="*/ 188 w 304"/>
                  <a:gd name="T21" fmla="*/ 9 h 1412"/>
                  <a:gd name="T22" fmla="*/ 186 w 304"/>
                  <a:gd name="T23" fmla="*/ 9 h 1412"/>
                  <a:gd name="T24" fmla="*/ 186 w 304"/>
                  <a:gd name="T25" fmla="*/ 11 h 1412"/>
                  <a:gd name="T26" fmla="*/ 204 w 304"/>
                  <a:gd name="T27" fmla="*/ 9 h 1412"/>
                  <a:gd name="T28" fmla="*/ 239 w 304"/>
                  <a:gd name="T29" fmla="*/ 9 h 1412"/>
                  <a:gd name="T30" fmla="*/ 275 w 304"/>
                  <a:gd name="T31" fmla="*/ 9 h 1412"/>
                  <a:gd name="T32" fmla="*/ 300 w 304"/>
                  <a:gd name="T33" fmla="*/ 11 h 1412"/>
                  <a:gd name="T34" fmla="*/ 300 w 304"/>
                  <a:gd name="T35" fmla="*/ 11 h 1412"/>
                  <a:gd name="T36" fmla="*/ 300 w 304"/>
                  <a:gd name="T37" fmla="*/ 9 h 1412"/>
                  <a:gd name="T38" fmla="*/ 302 w 304"/>
                  <a:gd name="T39" fmla="*/ 7 h 1412"/>
                  <a:gd name="T40" fmla="*/ 302 w 304"/>
                  <a:gd name="T41" fmla="*/ 7 h 1412"/>
                  <a:gd name="T42" fmla="*/ 302 w 304"/>
                  <a:gd name="T43" fmla="*/ 6 h 1412"/>
                  <a:gd name="T44" fmla="*/ 304 w 304"/>
                  <a:gd name="T45" fmla="*/ 6 h 1412"/>
                  <a:gd name="T46" fmla="*/ 304 w 304"/>
                  <a:gd name="T47" fmla="*/ 4 h 1412"/>
                  <a:gd name="T48" fmla="*/ 304 w 304"/>
                  <a:gd name="T49" fmla="*/ 2 h 1412"/>
                  <a:gd name="T50" fmla="*/ 2 w 304"/>
                  <a:gd name="T51" fmla="*/ 1373 h 1412"/>
                  <a:gd name="T52" fmla="*/ 29 w 304"/>
                  <a:gd name="T53" fmla="*/ 1382 h 1412"/>
                  <a:gd name="T54" fmla="*/ 62 w 304"/>
                  <a:gd name="T55" fmla="*/ 1392 h 1412"/>
                  <a:gd name="T56" fmla="*/ 96 w 304"/>
                  <a:gd name="T57" fmla="*/ 1400 h 1412"/>
                  <a:gd name="T58" fmla="*/ 132 w 304"/>
                  <a:gd name="T59" fmla="*/ 1405 h 1412"/>
                  <a:gd name="T60" fmla="*/ 168 w 304"/>
                  <a:gd name="T61" fmla="*/ 1410 h 1412"/>
                  <a:gd name="T62" fmla="*/ 200 w 304"/>
                  <a:gd name="T63" fmla="*/ 1412 h 1412"/>
                  <a:gd name="T64" fmla="*/ 200 w 304"/>
                  <a:gd name="T65" fmla="*/ 1412 h 1412"/>
                  <a:gd name="T66" fmla="*/ 200 w 304"/>
                  <a:gd name="T67" fmla="*/ 1410 h 1412"/>
                  <a:gd name="T68" fmla="*/ 198 w 304"/>
                  <a:gd name="T69" fmla="*/ 1408 h 1412"/>
                  <a:gd name="T70" fmla="*/ 198 w 304"/>
                  <a:gd name="T71" fmla="*/ 1408 h 1412"/>
                  <a:gd name="T72" fmla="*/ 198 w 304"/>
                  <a:gd name="T73" fmla="*/ 1407 h 1412"/>
                  <a:gd name="T74" fmla="*/ 198 w 304"/>
                  <a:gd name="T75" fmla="*/ 1407 h 1412"/>
                  <a:gd name="T76" fmla="*/ 197 w 304"/>
                  <a:gd name="T77" fmla="*/ 1405 h 1412"/>
                  <a:gd name="T78" fmla="*/ 197 w 304"/>
                  <a:gd name="T79" fmla="*/ 1403 h 1412"/>
                  <a:gd name="T80" fmla="*/ 168 w 304"/>
                  <a:gd name="T81" fmla="*/ 1401 h 1412"/>
                  <a:gd name="T82" fmla="*/ 134 w 304"/>
                  <a:gd name="T83" fmla="*/ 1398 h 1412"/>
                  <a:gd name="T84" fmla="*/ 98 w 304"/>
                  <a:gd name="T85" fmla="*/ 1391 h 1412"/>
                  <a:gd name="T86" fmla="*/ 64 w 304"/>
                  <a:gd name="T87" fmla="*/ 1383 h 1412"/>
                  <a:gd name="T88" fmla="*/ 32 w 304"/>
                  <a:gd name="T89" fmla="*/ 1373 h 1412"/>
                  <a:gd name="T90" fmla="*/ 0 w 304"/>
                  <a:gd name="T91" fmla="*/ 1362 h 1412"/>
                  <a:gd name="T92" fmla="*/ 0 w 304"/>
                  <a:gd name="T93" fmla="*/ 1364 h 1412"/>
                  <a:gd name="T94" fmla="*/ 0 w 304"/>
                  <a:gd name="T95" fmla="*/ 1366 h 1412"/>
                  <a:gd name="T96" fmla="*/ 0 w 304"/>
                  <a:gd name="T97" fmla="*/ 1366 h 1412"/>
                  <a:gd name="T98" fmla="*/ 0 w 304"/>
                  <a:gd name="T99" fmla="*/ 1367 h 1412"/>
                  <a:gd name="T100" fmla="*/ 0 w 304"/>
                  <a:gd name="T101" fmla="*/ 1369 h 1412"/>
                  <a:gd name="T102" fmla="*/ 0 w 304"/>
                  <a:gd name="T103" fmla="*/ 1369 h 1412"/>
                  <a:gd name="T104" fmla="*/ 2 w 304"/>
                  <a:gd name="T105" fmla="*/ 1371 h 1412"/>
                  <a:gd name="T106" fmla="*/ 2 w 304"/>
                  <a:gd name="T107" fmla="*/ 1373 h 141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304"/>
                  <a:gd name="T163" fmla="*/ 0 h 1412"/>
                  <a:gd name="T164" fmla="*/ 304 w 304"/>
                  <a:gd name="T165" fmla="*/ 1412 h 141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304" h="1412">
                    <a:moveTo>
                      <a:pt x="304" y="2"/>
                    </a:moveTo>
                    <a:lnTo>
                      <a:pt x="275" y="0"/>
                    </a:lnTo>
                    <a:lnTo>
                      <a:pt x="239" y="0"/>
                    </a:lnTo>
                    <a:lnTo>
                      <a:pt x="204" y="0"/>
                    </a:lnTo>
                    <a:lnTo>
                      <a:pt x="191" y="2"/>
                    </a:lnTo>
                    <a:lnTo>
                      <a:pt x="189" y="2"/>
                    </a:lnTo>
                    <a:lnTo>
                      <a:pt x="189" y="4"/>
                    </a:lnTo>
                    <a:lnTo>
                      <a:pt x="189" y="6"/>
                    </a:lnTo>
                    <a:lnTo>
                      <a:pt x="188" y="6"/>
                    </a:lnTo>
                    <a:lnTo>
                      <a:pt x="188" y="7"/>
                    </a:lnTo>
                    <a:lnTo>
                      <a:pt x="188" y="9"/>
                    </a:lnTo>
                    <a:lnTo>
                      <a:pt x="186" y="9"/>
                    </a:lnTo>
                    <a:lnTo>
                      <a:pt x="186" y="11"/>
                    </a:lnTo>
                    <a:lnTo>
                      <a:pt x="204" y="9"/>
                    </a:lnTo>
                    <a:lnTo>
                      <a:pt x="239" y="9"/>
                    </a:lnTo>
                    <a:lnTo>
                      <a:pt x="275" y="9"/>
                    </a:lnTo>
                    <a:lnTo>
                      <a:pt x="300" y="11"/>
                    </a:lnTo>
                    <a:lnTo>
                      <a:pt x="300" y="9"/>
                    </a:lnTo>
                    <a:lnTo>
                      <a:pt x="302" y="7"/>
                    </a:lnTo>
                    <a:lnTo>
                      <a:pt x="302" y="6"/>
                    </a:lnTo>
                    <a:lnTo>
                      <a:pt x="304" y="6"/>
                    </a:lnTo>
                    <a:lnTo>
                      <a:pt x="304" y="4"/>
                    </a:lnTo>
                    <a:lnTo>
                      <a:pt x="304" y="2"/>
                    </a:lnTo>
                    <a:close/>
                    <a:moveTo>
                      <a:pt x="2" y="1373"/>
                    </a:moveTo>
                    <a:lnTo>
                      <a:pt x="29" y="1382"/>
                    </a:lnTo>
                    <a:lnTo>
                      <a:pt x="62" y="1392"/>
                    </a:lnTo>
                    <a:lnTo>
                      <a:pt x="96" y="1400"/>
                    </a:lnTo>
                    <a:lnTo>
                      <a:pt x="132" y="1405"/>
                    </a:lnTo>
                    <a:lnTo>
                      <a:pt x="168" y="1410"/>
                    </a:lnTo>
                    <a:lnTo>
                      <a:pt x="200" y="1412"/>
                    </a:lnTo>
                    <a:lnTo>
                      <a:pt x="200" y="1410"/>
                    </a:lnTo>
                    <a:lnTo>
                      <a:pt x="198" y="1408"/>
                    </a:lnTo>
                    <a:lnTo>
                      <a:pt x="198" y="1407"/>
                    </a:lnTo>
                    <a:lnTo>
                      <a:pt x="197" y="1405"/>
                    </a:lnTo>
                    <a:lnTo>
                      <a:pt x="197" y="1403"/>
                    </a:lnTo>
                    <a:lnTo>
                      <a:pt x="168" y="1401"/>
                    </a:lnTo>
                    <a:lnTo>
                      <a:pt x="134" y="1398"/>
                    </a:lnTo>
                    <a:lnTo>
                      <a:pt x="98" y="1391"/>
                    </a:lnTo>
                    <a:lnTo>
                      <a:pt x="64" y="1383"/>
                    </a:lnTo>
                    <a:lnTo>
                      <a:pt x="32" y="1373"/>
                    </a:lnTo>
                    <a:lnTo>
                      <a:pt x="0" y="1362"/>
                    </a:lnTo>
                    <a:lnTo>
                      <a:pt x="0" y="1364"/>
                    </a:lnTo>
                    <a:lnTo>
                      <a:pt x="0" y="1366"/>
                    </a:lnTo>
                    <a:lnTo>
                      <a:pt x="0" y="1367"/>
                    </a:lnTo>
                    <a:lnTo>
                      <a:pt x="0" y="1369"/>
                    </a:lnTo>
                    <a:lnTo>
                      <a:pt x="2" y="1371"/>
                    </a:lnTo>
                    <a:lnTo>
                      <a:pt x="2" y="1373"/>
                    </a:lnTo>
                    <a:close/>
                  </a:path>
                </a:pathLst>
              </a:custGeom>
              <a:solidFill>
                <a:srgbClr val="60BFFF"/>
              </a:solidFill>
              <a:ln w="9525">
                <a:noFill/>
                <a:round/>
                <a:headEnd/>
                <a:tailEnd/>
              </a:ln>
            </p:spPr>
            <p:txBody>
              <a:bodyPr/>
              <a:lstStyle/>
              <a:p>
                <a:endParaRPr lang="en-US"/>
              </a:p>
            </p:txBody>
          </p:sp>
          <p:sp>
            <p:nvSpPr>
              <p:cNvPr id="30335" name="Freeform 912"/>
              <p:cNvSpPr>
                <a:spLocks noEditPoints="1"/>
              </p:cNvSpPr>
              <p:nvPr/>
            </p:nvSpPr>
            <p:spPr bwMode="auto">
              <a:xfrm>
                <a:off x="2247" y="1393"/>
                <a:ext cx="304" cy="1404"/>
              </a:xfrm>
              <a:custGeom>
                <a:avLst/>
                <a:gdLst>
                  <a:gd name="T0" fmla="*/ 304 w 304"/>
                  <a:gd name="T1" fmla="*/ 3 h 1404"/>
                  <a:gd name="T2" fmla="*/ 277 w 304"/>
                  <a:gd name="T3" fmla="*/ 2 h 1404"/>
                  <a:gd name="T4" fmla="*/ 241 w 304"/>
                  <a:gd name="T5" fmla="*/ 0 h 1404"/>
                  <a:gd name="T6" fmla="*/ 206 w 304"/>
                  <a:gd name="T7" fmla="*/ 2 h 1404"/>
                  <a:gd name="T8" fmla="*/ 190 w 304"/>
                  <a:gd name="T9" fmla="*/ 2 h 1404"/>
                  <a:gd name="T10" fmla="*/ 190 w 304"/>
                  <a:gd name="T11" fmla="*/ 3 h 1404"/>
                  <a:gd name="T12" fmla="*/ 190 w 304"/>
                  <a:gd name="T13" fmla="*/ 5 h 1404"/>
                  <a:gd name="T14" fmla="*/ 188 w 304"/>
                  <a:gd name="T15" fmla="*/ 5 h 1404"/>
                  <a:gd name="T16" fmla="*/ 188 w 304"/>
                  <a:gd name="T17" fmla="*/ 7 h 1404"/>
                  <a:gd name="T18" fmla="*/ 188 w 304"/>
                  <a:gd name="T19" fmla="*/ 9 h 1404"/>
                  <a:gd name="T20" fmla="*/ 186 w 304"/>
                  <a:gd name="T21" fmla="*/ 9 h 1404"/>
                  <a:gd name="T22" fmla="*/ 186 w 304"/>
                  <a:gd name="T23" fmla="*/ 11 h 1404"/>
                  <a:gd name="T24" fmla="*/ 186 w 304"/>
                  <a:gd name="T25" fmla="*/ 12 h 1404"/>
                  <a:gd name="T26" fmla="*/ 206 w 304"/>
                  <a:gd name="T27" fmla="*/ 11 h 1404"/>
                  <a:gd name="T28" fmla="*/ 241 w 304"/>
                  <a:gd name="T29" fmla="*/ 9 h 1404"/>
                  <a:gd name="T30" fmla="*/ 277 w 304"/>
                  <a:gd name="T31" fmla="*/ 11 h 1404"/>
                  <a:gd name="T32" fmla="*/ 300 w 304"/>
                  <a:gd name="T33" fmla="*/ 12 h 1404"/>
                  <a:gd name="T34" fmla="*/ 300 w 304"/>
                  <a:gd name="T35" fmla="*/ 11 h 1404"/>
                  <a:gd name="T36" fmla="*/ 300 w 304"/>
                  <a:gd name="T37" fmla="*/ 9 h 1404"/>
                  <a:gd name="T38" fmla="*/ 302 w 304"/>
                  <a:gd name="T39" fmla="*/ 9 h 1404"/>
                  <a:gd name="T40" fmla="*/ 302 w 304"/>
                  <a:gd name="T41" fmla="*/ 7 h 1404"/>
                  <a:gd name="T42" fmla="*/ 302 w 304"/>
                  <a:gd name="T43" fmla="*/ 7 h 1404"/>
                  <a:gd name="T44" fmla="*/ 302 w 304"/>
                  <a:gd name="T45" fmla="*/ 5 h 1404"/>
                  <a:gd name="T46" fmla="*/ 304 w 304"/>
                  <a:gd name="T47" fmla="*/ 3 h 1404"/>
                  <a:gd name="T48" fmla="*/ 304 w 304"/>
                  <a:gd name="T49" fmla="*/ 3 h 1404"/>
                  <a:gd name="T50" fmla="*/ 2 w 304"/>
                  <a:gd name="T51" fmla="*/ 1363 h 1404"/>
                  <a:gd name="T52" fmla="*/ 32 w 304"/>
                  <a:gd name="T53" fmla="*/ 1374 h 1404"/>
                  <a:gd name="T54" fmla="*/ 66 w 304"/>
                  <a:gd name="T55" fmla="*/ 1383 h 1404"/>
                  <a:gd name="T56" fmla="*/ 100 w 304"/>
                  <a:gd name="T57" fmla="*/ 1392 h 1404"/>
                  <a:gd name="T58" fmla="*/ 134 w 304"/>
                  <a:gd name="T59" fmla="*/ 1397 h 1404"/>
                  <a:gd name="T60" fmla="*/ 170 w 304"/>
                  <a:gd name="T61" fmla="*/ 1401 h 1404"/>
                  <a:gd name="T62" fmla="*/ 200 w 304"/>
                  <a:gd name="T63" fmla="*/ 1404 h 1404"/>
                  <a:gd name="T64" fmla="*/ 200 w 304"/>
                  <a:gd name="T65" fmla="*/ 1403 h 1404"/>
                  <a:gd name="T66" fmla="*/ 200 w 304"/>
                  <a:gd name="T67" fmla="*/ 1403 h 1404"/>
                  <a:gd name="T68" fmla="*/ 199 w 304"/>
                  <a:gd name="T69" fmla="*/ 1401 h 1404"/>
                  <a:gd name="T70" fmla="*/ 199 w 304"/>
                  <a:gd name="T71" fmla="*/ 1399 h 1404"/>
                  <a:gd name="T72" fmla="*/ 199 w 304"/>
                  <a:gd name="T73" fmla="*/ 1399 h 1404"/>
                  <a:gd name="T74" fmla="*/ 199 w 304"/>
                  <a:gd name="T75" fmla="*/ 1397 h 1404"/>
                  <a:gd name="T76" fmla="*/ 197 w 304"/>
                  <a:gd name="T77" fmla="*/ 1396 h 1404"/>
                  <a:gd name="T78" fmla="*/ 197 w 304"/>
                  <a:gd name="T79" fmla="*/ 1396 h 1404"/>
                  <a:gd name="T80" fmla="*/ 170 w 304"/>
                  <a:gd name="T81" fmla="*/ 1394 h 1404"/>
                  <a:gd name="T82" fmla="*/ 136 w 304"/>
                  <a:gd name="T83" fmla="*/ 1388 h 1404"/>
                  <a:gd name="T84" fmla="*/ 102 w 304"/>
                  <a:gd name="T85" fmla="*/ 1383 h 1404"/>
                  <a:gd name="T86" fmla="*/ 68 w 304"/>
                  <a:gd name="T87" fmla="*/ 1374 h 1404"/>
                  <a:gd name="T88" fmla="*/ 36 w 304"/>
                  <a:gd name="T89" fmla="*/ 1365 h 1404"/>
                  <a:gd name="T90" fmla="*/ 4 w 304"/>
                  <a:gd name="T91" fmla="*/ 1354 h 1404"/>
                  <a:gd name="T92" fmla="*/ 0 w 304"/>
                  <a:gd name="T93" fmla="*/ 1354 h 1404"/>
                  <a:gd name="T94" fmla="*/ 2 w 304"/>
                  <a:gd name="T95" fmla="*/ 1354 h 1404"/>
                  <a:gd name="T96" fmla="*/ 2 w 304"/>
                  <a:gd name="T97" fmla="*/ 1356 h 1404"/>
                  <a:gd name="T98" fmla="*/ 2 w 304"/>
                  <a:gd name="T99" fmla="*/ 1358 h 1404"/>
                  <a:gd name="T100" fmla="*/ 2 w 304"/>
                  <a:gd name="T101" fmla="*/ 1358 h 1404"/>
                  <a:gd name="T102" fmla="*/ 2 w 304"/>
                  <a:gd name="T103" fmla="*/ 1360 h 1404"/>
                  <a:gd name="T104" fmla="*/ 2 w 304"/>
                  <a:gd name="T105" fmla="*/ 1362 h 1404"/>
                  <a:gd name="T106" fmla="*/ 2 w 304"/>
                  <a:gd name="T107" fmla="*/ 1362 h 1404"/>
                  <a:gd name="T108" fmla="*/ 2 w 304"/>
                  <a:gd name="T109" fmla="*/ 1363 h 140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04"/>
                  <a:gd name="T166" fmla="*/ 0 h 1404"/>
                  <a:gd name="T167" fmla="*/ 304 w 304"/>
                  <a:gd name="T168" fmla="*/ 1404 h 140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04" h="1404">
                    <a:moveTo>
                      <a:pt x="304" y="3"/>
                    </a:moveTo>
                    <a:lnTo>
                      <a:pt x="277" y="2"/>
                    </a:lnTo>
                    <a:lnTo>
                      <a:pt x="241" y="0"/>
                    </a:lnTo>
                    <a:lnTo>
                      <a:pt x="206" y="2"/>
                    </a:lnTo>
                    <a:lnTo>
                      <a:pt x="190" y="2"/>
                    </a:lnTo>
                    <a:lnTo>
                      <a:pt x="190" y="3"/>
                    </a:lnTo>
                    <a:lnTo>
                      <a:pt x="190" y="5"/>
                    </a:lnTo>
                    <a:lnTo>
                      <a:pt x="188" y="5"/>
                    </a:lnTo>
                    <a:lnTo>
                      <a:pt x="188" y="7"/>
                    </a:lnTo>
                    <a:lnTo>
                      <a:pt x="188" y="9"/>
                    </a:lnTo>
                    <a:lnTo>
                      <a:pt x="186" y="9"/>
                    </a:lnTo>
                    <a:lnTo>
                      <a:pt x="186" y="11"/>
                    </a:lnTo>
                    <a:lnTo>
                      <a:pt x="186" y="12"/>
                    </a:lnTo>
                    <a:lnTo>
                      <a:pt x="206" y="11"/>
                    </a:lnTo>
                    <a:lnTo>
                      <a:pt x="241" y="9"/>
                    </a:lnTo>
                    <a:lnTo>
                      <a:pt x="277" y="11"/>
                    </a:lnTo>
                    <a:lnTo>
                      <a:pt x="300" y="12"/>
                    </a:lnTo>
                    <a:lnTo>
                      <a:pt x="300" y="11"/>
                    </a:lnTo>
                    <a:lnTo>
                      <a:pt x="300" y="9"/>
                    </a:lnTo>
                    <a:lnTo>
                      <a:pt x="302" y="9"/>
                    </a:lnTo>
                    <a:lnTo>
                      <a:pt x="302" y="7"/>
                    </a:lnTo>
                    <a:lnTo>
                      <a:pt x="302" y="5"/>
                    </a:lnTo>
                    <a:lnTo>
                      <a:pt x="304" y="3"/>
                    </a:lnTo>
                    <a:close/>
                    <a:moveTo>
                      <a:pt x="2" y="1363"/>
                    </a:moveTo>
                    <a:lnTo>
                      <a:pt x="32" y="1374"/>
                    </a:lnTo>
                    <a:lnTo>
                      <a:pt x="66" y="1383"/>
                    </a:lnTo>
                    <a:lnTo>
                      <a:pt x="100" y="1392"/>
                    </a:lnTo>
                    <a:lnTo>
                      <a:pt x="134" y="1397"/>
                    </a:lnTo>
                    <a:lnTo>
                      <a:pt x="170" y="1401"/>
                    </a:lnTo>
                    <a:lnTo>
                      <a:pt x="200" y="1404"/>
                    </a:lnTo>
                    <a:lnTo>
                      <a:pt x="200" y="1403"/>
                    </a:lnTo>
                    <a:lnTo>
                      <a:pt x="199" y="1401"/>
                    </a:lnTo>
                    <a:lnTo>
                      <a:pt x="199" y="1399"/>
                    </a:lnTo>
                    <a:lnTo>
                      <a:pt x="199" y="1397"/>
                    </a:lnTo>
                    <a:lnTo>
                      <a:pt x="197" y="1396"/>
                    </a:lnTo>
                    <a:lnTo>
                      <a:pt x="170" y="1394"/>
                    </a:lnTo>
                    <a:lnTo>
                      <a:pt x="136" y="1388"/>
                    </a:lnTo>
                    <a:lnTo>
                      <a:pt x="102" y="1383"/>
                    </a:lnTo>
                    <a:lnTo>
                      <a:pt x="68" y="1374"/>
                    </a:lnTo>
                    <a:lnTo>
                      <a:pt x="36" y="1365"/>
                    </a:lnTo>
                    <a:lnTo>
                      <a:pt x="4" y="1354"/>
                    </a:lnTo>
                    <a:lnTo>
                      <a:pt x="0" y="1354"/>
                    </a:lnTo>
                    <a:lnTo>
                      <a:pt x="2" y="1354"/>
                    </a:lnTo>
                    <a:lnTo>
                      <a:pt x="2" y="1356"/>
                    </a:lnTo>
                    <a:lnTo>
                      <a:pt x="2" y="1358"/>
                    </a:lnTo>
                    <a:lnTo>
                      <a:pt x="2" y="1360"/>
                    </a:lnTo>
                    <a:lnTo>
                      <a:pt x="2" y="1362"/>
                    </a:lnTo>
                    <a:lnTo>
                      <a:pt x="2" y="1363"/>
                    </a:lnTo>
                    <a:close/>
                  </a:path>
                </a:pathLst>
              </a:custGeom>
              <a:solidFill>
                <a:srgbClr val="61BFFF"/>
              </a:solidFill>
              <a:ln w="9525">
                <a:noFill/>
                <a:round/>
                <a:headEnd/>
                <a:tailEnd/>
              </a:ln>
            </p:spPr>
            <p:txBody>
              <a:bodyPr/>
              <a:lstStyle/>
              <a:p>
                <a:endParaRPr lang="en-US"/>
              </a:p>
            </p:txBody>
          </p:sp>
          <p:sp>
            <p:nvSpPr>
              <p:cNvPr id="30336" name="Freeform 913"/>
              <p:cNvSpPr>
                <a:spLocks noEditPoints="1"/>
              </p:cNvSpPr>
              <p:nvPr/>
            </p:nvSpPr>
            <p:spPr bwMode="auto">
              <a:xfrm>
                <a:off x="2247" y="1398"/>
                <a:ext cx="302" cy="1394"/>
              </a:xfrm>
              <a:custGeom>
                <a:avLst/>
                <a:gdLst>
                  <a:gd name="T0" fmla="*/ 302 w 302"/>
                  <a:gd name="T1" fmla="*/ 2 h 1394"/>
                  <a:gd name="T2" fmla="*/ 277 w 302"/>
                  <a:gd name="T3" fmla="*/ 0 h 1394"/>
                  <a:gd name="T4" fmla="*/ 241 w 302"/>
                  <a:gd name="T5" fmla="*/ 0 h 1394"/>
                  <a:gd name="T6" fmla="*/ 206 w 302"/>
                  <a:gd name="T7" fmla="*/ 0 h 1394"/>
                  <a:gd name="T8" fmla="*/ 188 w 302"/>
                  <a:gd name="T9" fmla="*/ 2 h 1394"/>
                  <a:gd name="T10" fmla="*/ 188 w 302"/>
                  <a:gd name="T11" fmla="*/ 4 h 1394"/>
                  <a:gd name="T12" fmla="*/ 186 w 302"/>
                  <a:gd name="T13" fmla="*/ 4 h 1394"/>
                  <a:gd name="T14" fmla="*/ 186 w 302"/>
                  <a:gd name="T15" fmla="*/ 6 h 1394"/>
                  <a:gd name="T16" fmla="*/ 186 w 302"/>
                  <a:gd name="T17" fmla="*/ 7 h 1394"/>
                  <a:gd name="T18" fmla="*/ 184 w 302"/>
                  <a:gd name="T19" fmla="*/ 7 h 1394"/>
                  <a:gd name="T20" fmla="*/ 184 w 302"/>
                  <a:gd name="T21" fmla="*/ 9 h 1394"/>
                  <a:gd name="T22" fmla="*/ 182 w 302"/>
                  <a:gd name="T23" fmla="*/ 9 h 1394"/>
                  <a:gd name="T24" fmla="*/ 182 w 302"/>
                  <a:gd name="T25" fmla="*/ 11 h 1394"/>
                  <a:gd name="T26" fmla="*/ 206 w 302"/>
                  <a:gd name="T27" fmla="*/ 9 h 1394"/>
                  <a:gd name="T28" fmla="*/ 241 w 302"/>
                  <a:gd name="T29" fmla="*/ 9 h 1394"/>
                  <a:gd name="T30" fmla="*/ 277 w 302"/>
                  <a:gd name="T31" fmla="*/ 9 h 1394"/>
                  <a:gd name="T32" fmla="*/ 299 w 302"/>
                  <a:gd name="T33" fmla="*/ 11 h 1394"/>
                  <a:gd name="T34" fmla="*/ 299 w 302"/>
                  <a:gd name="T35" fmla="*/ 9 h 1394"/>
                  <a:gd name="T36" fmla="*/ 299 w 302"/>
                  <a:gd name="T37" fmla="*/ 9 h 1394"/>
                  <a:gd name="T38" fmla="*/ 299 w 302"/>
                  <a:gd name="T39" fmla="*/ 7 h 1394"/>
                  <a:gd name="T40" fmla="*/ 300 w 302"/>
                  <a:gd name="T41" fmla="*/ 7 h 1394"/>
                  <a:gd name="T42" fmla="*/ 300 w 302"/>
                  <a:gd name="T43" fmla="*/ 6 h 1394"/>
                  <a:gd name="T44" fmla="*/ 300 w 302"/>
                  <a:gd name="T45" fmla="*/ 4 h 1394"/>
                  <a:gd name="T46" fmla="*/ 302 w 302"/>
                  <a:gd name="T47" fmla="*/ 4 h 1394"/>
                  <a:gd name="T48" fmla="*/ 302 w 302"/>
                  <a:gd name="T49" fmla="*/ 2 h 1394"/>
                  <a:gd name="T50" fmla="*/ 2 w 302"/>
                  <a:gd name="T51" fmla="*/ 1353 h 1394"/>
                  <a:gd name="T52" fmla="*/ 34 w 302"/>
                  <a:gd name="T53" fmla="*/ 1364 h 1394"/>
                  <a:gd name="T54" fmla="*/ 66 w 302"/>
                  <a:gd name="T55" fmla="*/ 1374 h 1394"/>
                  <a:gd name="T56" fmla="*/ 100 w 302"/>
                  <a:gd name="T57" fmla="*/ 1382 h 1394"/>
                  <a:gd name="T58" fmla="*/ 136 w 302"/>
                  <a:gd name="T59" fmla="*/ 1389 h 1394"/>
                  <a:gd name="T60" fmla="*/ 170 w 302"/>
                  <a:gd name="T61" fmla="*/ 1392 h 1394"/>
                  <a:gd name="T62" fmla="*/ 199 w 302"/>
                  <a:gd name="T63" fmla="*/ 1394 h 1394"/>
                  <a:gd name="T64" fmla="*/ 199 w 302"/>
                  <a:gd name="T65" fmla="*/ 1394 h 1394"/>
                  <a:gd name="T66" fmla="*/ 199 w 302"/>
                  <a:gd name="T67" fmla="*/ 1392 h 1394"/>
                  <a:gd name="T68" fmla="*/ 197 w 302"/>
                  <a:gd name="T69" fmla="*/ 1391 h 1394"/>
                  <a:gd name="T70" fmla="*/ 197 w 302"/>
                  <a:gd name="T71" fmla="*/ 1391 h 1394"/>
                  <a:gd name="T72" fmla="*/ 197 w 302"/>
                  <a:gd name="T73" fmla="*/ 1389 h 1394"/>
                  <a:gd name="T74" fmla="*/ 197 w 302"/>
                  <a:gd name="T75" fmla="*/ 1387 h 1394"/>
                  <a:gd name="T76" fmla="*/ 197 w 302"/>
                  <a:gd name="T77" fmla="*/ 1387 h 1394"/>
                  <a:gd name="T78" fmla="*/ 195 w 302"/>
                  <a:gd name="T79" fmla="*/ 1385 h 1394"/>
                  <a:gd name="T80" fmla="*/ 172 w 302"/>
                  <a:gd name="T81" fmla="*/ 1383 h 1394"/>
                  <a:gd name="T82" fmla="*/ 136 w 302"/>
                  <a:gd name="T83" fmla="*/ 1380 h 1394"/>
                  <a:gd name="T84" fmla="*/ 102 w 302"/>
                  <a:gd name="T85" fmla="*/ 1373 h 1394"/>
                  <a:gd name="T86" fmla="*/ 70 w 302"/>
                  <a:gd name="T87" fmla="*/ 1365 h 1394"/>
                  <a:gd name="T88" fmla="*/ 36 w 302"/>
                  <a:gd name="T89" fmla="*/ 1357 h 1394"/>
                  <a:gd name="T90" fmla="*/ 4 w 302"/>
                  <a:gd name="T91" fmla="*/ 1346 h 1394"/>
                  <a:gd name="T92" fmla="*/ 0 w 302"/>
                  <a:gd name="T93" fmla="*/ 1344 h 1394"/>
                  <a:gd name="T94" fmla="*/ 0 w 302"/>
                  <a:gd name="T95" fmla="*/ 1344 h 1394"/>
                  <a:gd name="T96" fmla="*/ 0 w 302"/>
                  <a:gd name="T97" fmla="*/ 1346 h 1394"/>
                  <a:gd name="T98" fmla="*/ 0 w 302"/>
                  <a:gd name="T99" fmla="*/ 1348 h 1394"/>
                  <a:gd name="T100" fmla="*/ 0 w 302"/>
                  <a:gd name="T101" fmla="*/ 1349 h 1394"/>
                  <a:gd name="T102" fmla="*/ 2 w 302"/>
                  <a:gd name="T103" fmla="*/ 1349 h 1394"/>
                  <a:gd name="T104" fmla="*/ 2 w 302"/>
                  <a:gd name="T105" fmla="*/ 1351 h 1394"/>
                  <a:gd name="T106" fmla="*/ 2 w 302"/>
                  <a:gd name="T107" fmla="*/ 1353 h 1394"/>
                  <a:gd name="T108" fmla="*/ 2 w 302"/>
                  <a:gd name="T109" fmla="*/ 1353 h 139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02"/>
                  <a:gd name="T166" fmla="*/ 0 h 1394"/>
                  <a:gd name="T167" fmla="*/ 302 w 302"/>
                  <a:gd name="T168" fmla="*/ 1394 h 139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02" h="1394">
                    <a:moveTo>
                      <a:pt x="302" y="2"/>
                    </a:moveTo>
                    <a:lnTo>
                      <a:pt x="277" y="0"/>
                    </a:lnTo>
                    <a:lnTo>
                      <a:pt x="241" y="0"/>
                    </a:lnTo>
                    <a:lnTo>
                      <a:pt x="206" y="0"/>
                    </a:lnTo>
                    <a:lnTo>
                      <a:pt x="188" y="2"/>
                    </a:lnTo>
                    <a:lnTo>
                      <a:pt x="188" y="4"/>
                    </a:lnTo>
                    <a:lnTo>
                      <a:pt x="186" y="4"/>
                    </a:lnTo>
                    <a:lnTo>
                      <a:pt x="186" y="6"/>
                    </a:lnTo>
                    <a:lnTo>
                      <a:pt x="186" y="7"/>
                    </a:lnTo>
                    <a:lnTo>
                      <a:pt x="184" y="7"/>
                    </a:lnTo>
                    <a:lnTo>
                      <a:pt x="184" y="9"/>
                    </a:lnTo>
                    <a:lnTo>
                      <a:pt x="182" y="9"/>
                    </a:lnTo>
                    <a:lnTo>
                      <a:pt x="182" y="11"/>
                    </a:lnTo>
                    <a:lnTo>
                      <a:pt x="206" y="9"/>
                    </a:lnTo>
                    <a:lnTo>
                      <a:pt x="241" y="9"/>
                    </a:lnTo>
                    <a:lnTo>
                      <a:pt x="277" y="9"/>
                    </a:lnTo>
                    <a:lnTo>
                      <a:pt x="299" y="11"/>
                    </a:lnTo>
                    <a:lnTo>
                      <a:pt x="299" y="9"/>
                    </a:lnTo>
                    <a:lnTo>
                      <a:pt x="299" y="7"/>
                    </a:lnTo>
                    <a:lnTo>
                      <a:pt x="300" y="7"/>
                    </a:lnTo>
                    <a:lnTo>
                      <a:pt x="300" y="6"/>
                    </a:lnTo>
                    <a:lnTo>
                      <a:pt x="300" y="4"/>
                    </a:lnTo>
                    <a:lnTo>
                      <a:pt x="302" y="4"/>
                    </a:lnTo>
                    <a:lnTo>
                      <a:pt x="302" y="2"/>
                    </a:lnTo>
                    <a:close/>
                    <a:moveTo>
                      <a:pt x="2" y="1353"/>
                    </a:moveTo>
                    <a:lnTo>
                      <a:pt x="34" y="1364"/>
                    </a:lnTo>
                    <a:lnTo>
                      <a:pt x="66" y="1374"/>
                    </a:lnTo>
                    <a:lnTo>
                      <a:pt x="100" y="1382"/>
                    </a:lnTo>
                    <a:lnTo>
                      <a:pt x="136" y="1389"/>
                    </a:lnTo>
                    <a:lnTo>
                      <a:pt x="170" y="1392"/>
                    </a:lnTo>
                    <a:lnTo>
                      <a:pt x="199" y="1394"/>
                    </a:lnTo>
                    <a:lnTo>
                      <a:pt x="199" y="1392"/>
                    </a:lnTo>
                    <a:lnTo>
                      <a:pt x="197" y="1391"/>
                    </a:lnTo>
                    <a:lnTo>
                      <a:pt x="197" y="1389"/>
                    </a:lnTo>
                    <a:lnTo>
                      <a:pt x="197" y="1387"/>
                    </a:lnTo>
                    <a:lnTo>
                      <a:pt x="195" y="1385"/>
                    </a:lnTo>
                    <a:lnTo>
                      <a:pt x="172" y="1383"/>
                    </a:lnTo>
                    <a:lnTo>
                      <a:pt x="136" y="1380"/>
                    </a:lnTo>
                    <a:lnTo>
                      <a:pt x="102" y="1373"/>
                    </a:lnTo>
                    <a:lnTo>
                      <a:pt x="70" y="1365"/>
                    </a:lnTo>
                    <a:lnTo>
                      <a:pt x="36" y="1357"/>
                    </a:lnTo>
                    <a:lnTo>
                      <a:pt x="4" y="1346"/>
                    </a:lnTo>
                    <a:lnTo>
                      <a:pt x="0" y="1344"/>
                    </a:lnTo>
                    <a:lnTo>
                      <a:pt x="0" y="1346"/>
                    </a:lnTo>
                    <a:lnTo>
                      <a:pt x="0" y="1348"/>
                    </a:lnTo>
                    <a:lnTo>
                      <a:pt x="0" y="1349"/>
                    </a:lnTo>
                    <a:lnTo>
                      <a:pt x="2" y="1349"/>
                    </a:lnTo>
                    <a:lnTo>
                      <a:pt x="2" y="1351"/>
                    </a:lnTo>
                    <a:lnTo>
                      <a:pt x="2" y="1353"/>
                    </a:lnTo>
                    <a:close/>
                  </a:path>
                </a:pathLst>
              </a:custGeom>
              <a:solidFill>
                <a:srgbClr val="62C0FF"/>
              </a:solidFill>
              <a:ln w="9525">
                <a:noFill/>
                <a:round/>
                <a:headEnd/>
                <a:tailEnd/>
              </a:ln>
            </p:spPr>
            <p:txBody>
              <a:bodyPr/>
              <a:lstStyle/>
              <a:p>
                <a:endParaRPr lang="en-US"/>
              </a:p>
            </p:txBody>
          </p:sp>
          <p:sp>
            <p:nvSpPr>
              <p:cNvPr id="30337" name="Freeform 914"/>
              <p:cNvSpPr>
                <a:spLocks noEditPoints="1"/>
              </p:cNvSpPr>
              <p:nvPr/>
            </p:nvSpPr>
            <p:spPr bwMode="auto">
              <a:xfrm>
                <a:off x="2247" y="1402"/>
                <a:ext cx="300" cy="1387"/>
              </a:xfrm>
              <a:custGeom>
                <a:avLst/>
                <a:gdLst>
                  <a:gd name="T0" fmla="*/ 300 w 300"/>
                  <a:gd name="T1" fmla="*/ 3 h 1387"/>
                  <a:gd name="T2" fmla="*/ 277 w 300"/>
                  <a:gd name="T3" fmla="*/ 2 h 1387"/>
                  <a:gd name="T4" fmla="*/ 241 w 300"/>
                  <a:gd name="T5" fmla="*/ 0 h 1387"/>
                  <a:gd name="T6" fmla="*/ 206 w 300"/>
                  <a:gd name="T7" fmla="*/ 2 h 1387"/>
                  <a:gd name="T8" fmla="*/ 186 w 300"/>
                  <a:gd name="T9" fmla="*/ 3 h 1387"/>
                  <a:gd name="T10" fmla="*/ 184 w 300"/>
                  <a:gd name="T11" fmla="*/ 3 h 1387"/>
                  <a:gd name="T12" fmla="*/ 184 w 300"/>
                  <a:gd name="T13" fmla="*/ 5 h 1387"/>
                  <a:gd name="T14" fmla="*/ 182 w 300"/>
                  <a:gd name="T15" fmla="*/ 5 h 1387"/>
                  <a:gd name="T16" fmla="*/ 182 w 300"/>
                  <a:gd name="T17" fmla="*/ 7 h 1387"/>
                  <a:gd name="T18" fmla="*/ 182 w 300"/>
                  <a:gd name="T19" fmla="*/ 9 h 1387"/>
                  <a:gd name="T20" fmla="*/ 181 w 300"/>
                  <a:gd name="T21" fmla="*/ 9 h 1387"/>
                  <a:gd name="T22" fmla="*/ 181 w 300"/>
                  <a:gd name="T23" fmla="*/ 10 h 1387"/>
                  <a:gd name="T24" fmla="*/ 181 w 300"/>
                  <a:gd name="T25" fmla="*/ 12 h 1387"/>
                  <a:gd name="T26" fmla="*/ 206 w 300"/>
                  <a:gd name="T27" fmla="*/ 10 h 1387"/>
                  <a:gd name="T28" fmla="*/ 241 w 300"/>
                  <a:gd name="T29" fmla="*/ 9 h 1387"/>
                  <a:gd name="T30" fmla="*/ 277 w 300"/>
                  <a:gd name="T31" fmla="*/ 10 h 1387"/>
                  <a:gd name="T32" fmla="*/ 295 w 300"/>
                  <a:gd name="T33" fmla="*/ 10 h 1387"/>
                  <a:gd name="T34" fmla="*/ 297 w 300"/>
                  <a:gd name="T35" fmla="*/ 10 h 1387"/>
                  <a:gd name="T36" fmla="*/ 297 w 300"/>
                  <a:gd name="T37" fmla="*/ 9 h 1387"/>
                  <a:gd name="T38" fmla="*/ 297 w 300"/>
                  <a:gd name="T39" fmla="*/ 9 h 1387"/>
                  <a:gd name="T40" fmla="*/ 299 w 300"/>
                  <a:gd name="T41" fmla="*/ 7 h 1387"/>
                  <a:gd name="T42" fmla="*/ 299 w 300"/>
                  <a:gd name="T43" fmla="*/ 5 h 1387"/>
                  <a:gd name="T44" fmla="*/ 299 w 300"/>
                  <a:gd name="T45" fmla="*/ 5 h 1387"/>
                  <a:gd name="T46" fmla="*/ 299 w 300"/>
                  <a:gd name="T47" fmla="*/ 3 h 1387"/>
                  <a:gd name="T48" fmla="*/ 300 w 300"/>
                  <a:gd name="T49" fmla="*/ 3 h 1387"/>
                  <a:gd name="T50" fmla="*/ 0 w 300"/>
                  <a:gd name="T51" fmla="*/ 1345 h 1387"/>
                  <a:gd name="T52" fmla="*/ 4 w 300"/>
                  <a:gd name="T53" fmla="*/ 1345 h 1387"/>
                  <a:gd name="T54" fmla="*/ 36 w 300"/>
                  <a:gd name="T55" fmla="*/ 1356 h 1387"/>
                  <a:gd name="T56" fmla="*/ 68 w 300"/>
                  <a:gd name="T57" fmla="*/ 1365 h 1387"/>
                  <a:gd name="T58" fmla="*/ 102 w 300"/>
                  <a:gd name="T59" fmla="*/ 1374 h 1387"/>
                  <a:gd name="T60" fmla="*/ 136 w 300"/>
                  <a:gd name="T61" fmla="*/ 1379 h 1387"/>
                  <a:gd name="T62" fmla="*/ 170 w 300"/>
                  <a:gd name="T63" fmla="*/ 1385 h 1387"/>
                  <a:gd name="T64" fmla="*/ 197 w 300"/>
                  <a:gd name="T65" fmla="*/ 1387 h 1387"/>
                  <a:gd name="T66" fmla="*/ 197 w 300"/>
                  <a:gd name="T67" fmla="*/ 1385 h 1387"/>
                  <a:gd name="T68" fmla="*/ 197 w 300"/>
                  <a:gd name="T69" fmla="*/ 1383 h 1387"/>
                  <a:gd name="T70" fmla="*/ 195 w 300"/>
                  <a:gd name="T71" fmla="*/ 1383 h 1387"/>
                  <a:gd name="T72" fmla="*/ 195 w 300"/>
                  <a:gd name="T73" fmla="*/ 1381 h 1387"/>
                  <a:gd name="T74" fmla="*/ 195 w 300"/>
                  <a:gd name="T75" fmla="*/ 1381 h 1387"/>
                  <a:gd name="T76" fmla="*/ 195 w 300"/>
                  <a:gd name="T77" fmla="*/ 1379 h 1387"/>
                  <a:gd name="T78" fmla="*/ 195 w 300"/>
                  <a:gd name="T79" fmla="*/ 1378 h 1387"/>
                  <a:gd name="T80" fmla="*/ 193 w 300"/>
                  <a:gd name="T81" fmla="*/ 1378 h 1387"/>
                  <a:gd name="T82" fmla="*/ 172 w 300"/>
                  <a:gd name="T83" fmla="*/ 1376 h 1387"/>
                  <a:gd name="T84" fmla="*/ 138 w 300"/>
                  <a:gd name="T85" fmla="*/ 1370 h 1387"/>
                  <a:gd name="T86" fmla="*/ 104 w 300"/>
                  <a:gd name="T87" fmla="*/ 1365 h 1387"/>
                  <a:gd name="T88" fmla="*/ 70 w 300"/>
                  <a:gd name="T89" fmla="*/ 1358 h 1387"/>
                  <a:gd name="T90" fmla="*/ 38 w 300"/>
                  <a:gd name="T91" fmla="*/ 1347 h 1387"/>
                  <a:gd name="T92" fmla="*/ 5 w 300"/>
                  <a:gd name="T93" fmla="*/ 1336 h 1387"/>
                  <a:gd name="T94" fmla="*/ 0 w 300"/>
                  <a:gd name="T95" fmla="*/ 1335 h 1387"/>
                  <a:gd name="T96" fmla="*/ 0 w 300"/>
                  <a:gd name="T97" fmla="*/ 1336 h 1387"/>
                  <a:gd name="T98" fmla="*/ 0 w 300"/>
                  <a:gd name="T99" fmla="*/ 1336 h 1387"/>
                  <a:gd name="T100" fmla="*/ 0 w 300"/>
                  <a:gd name="T101" fmla="*/ 1338 h 1387"/>
                  <a:gd name="T102" fmla="*/ 0 w 300"/>
                  <a:gd name="T103" fmla="*/ 1340 h 1387"/>
                  <a:gd name="T104" fmla="*/ 0 w 300"/>
                  <a:gd name="T105" fmla="*/ 1340 h 1387"/>
                  <a:gd name="T106" fmla="*/ 0 w 300"/>
                  <a:gd name="T107" fmla="*/ 1342 h 1387"/>
                  <a:gd name="T108" fmla="*/ 0 w 300"/>
                  <a:gd name="T109" fmla="*/ 1344 h 1387"/>
                  <a:gd name="T110" fmla="*/ 0 w 300"/>
                  <a:gd name="T111" fmla="*/ 1345 h 138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00"/>
                  <a:gd name="T169" fmla="*/ 0 h 1387"/>
                  <a:gd name="T170" fmla="*/ 300 w 300"/>
                  <a:gd name="T171" fmla="*/ 1387 h 138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00" h="1387">
                    <a:moveTo>
                      <a:pt x="300" y="3"/>
                    </a:moveTo>
                    <a:lnTo>
                      <a:pt x="277" y="2"/>
                    </a:lnTo>
                    <a:lnTo>
                      <a:pt x="241" y="0"/>
                    </a:lnTo>
                    <a:lnTo>
                      <a:pt x="206" y="2"/>
                    </a:lnTo>
                    <a:lnTo>
                      <a:pt x="186" y="3"/>
                    </a:lnTo>
                    <a:lnTo>
                      <a:pt x="184" y="3"/>
                    </a:lnTo>
                    <a:lnTo>
                      <a:pt x="184" y="5"/>
                    </a:lnTo>
                    <a:lnTo>
                      <a:pt x="182" y="5"/>
                    </a:lnTo>
                    <a:lnTo>
                      <a:pt x="182" y="7"/>
                    </a:lnTo>
                    <a:lnTo>
                      <a:pt x="182" y="9"/>
                    </a:lnTo>
                    <a:lnTo>
                      <a:pt x="181" y="9"/>
                    </a:lnTo>
                    <a:lnTo>
                      <a:pt x="181" y="10"/>
                    </a:lnTo>
                    <a:lnTo>
                      <a:pt x="181" y="12"/>
                    </a:lnTo>
                    <a:lnTo>
                      <a:pt x="206" y="10"/>
                    </a:lnTo>
                    <a:lnTo>
                      <a:pt x="241" y="9"/>
                    </a:lnTo>
                    <a:lnTo>
                      <a:pt x="277" y="10"/>
                    </a:lnTo>
                    <a:lnTo>
                      <a:pt x="295" y="10"/>
                    </a:lnTo>
                    <a:lnTo>
                      <a:pt x="297" y="10"/>
                    </a:lnTo>
                    <a:lnTo>
                      <a:pt x="297" y="9"/>
                    </a:lnTo>
                    <a:lnTo>
                      <a:pt x="299" y="7"/>
                    </a:lnTo>
                    <a:lnTo>
                      <a:pt x="299" y="5"/>
                    </a:lnTo>
                    <a:lnTo>
                      <a:pt x="299" y="3"/>
                    </a:lnTo>
                    <a:lnTo>
                      <a:pt x="300" y="3"/>
                    </a:lnTo>
                    <a:close/>
                    <a:moveTo>
                      <a:pt x="0" y="1345"/>
                    </a:moveTo>
                    <a:lnTo>
                      <a:pt x="4" y="1345"/>
                    </a:lnTo>
                    <a:lnTo>
                      <a:pt x="36" y="1356"/>
                    </a:lnTo>
                    <a:lnTo>
                      <a:pt x="68" y="1365"/>
                    </a:lnTo>
                    <a:lnTo>
                      <a:pt x="102" y="1374"/>
                    </a:lnTo>
                    <a:lnTo>
                      <a:pt x="136" y="1379"/>
                    </a:lnTo>
                    <a:lnTo>
                      <a:pt x="170" y="1385"/>
                    </a:lnTo>
                    <a:lnTo>
                      <a:pt x="197" y="1387"/>
                    </a:lnTo>
                    <a:lnTo>
                      <a:pt x="197" y="1385"/>
                    </a:lnTo>
                    <a:lnTo>
                      <a:pt x="197" y="1383"/>
                    </a:lnTo>
                    <a:lnTo>
                      <a:pt x="195" y="1383"/>
                    </a:lnTo>
                    <a:lnTo>
                      <a:pt x="195" y="1381"/>
                    </a:lnTo>
                    <a:lnTo>
                      <a:pt x="195" y="1379"/>
                    </a:lnTo>
                    <a:lnTo>
                      <a:pt x="195" y="1378"/>
                    </a:lnTo>
                    <a:lnTo>
                      <a:pt x="193" y="1378"/>
                    </a:lnTo>
                    <a:lnTo>
                      <a:pt x="172" y="1376"/>
                    </a:lnTo>
                    <a:lnTo>
                      <a:pt x="138" y="1370"/>
                    </a:lnTo>
                    <a:lnTo>
                      <a:pt x="104" y="1365"/>
                    </a:lnTo>
                    <a:lnTo>
                      <a:pt x="70" y="1358"/>
                    </a:lnTo>
                    <a:lnTo>
                      <a:pt x="38" y="1347"/>
                    </a:lnTo>
                    <a:lnTo>
                      <a:pt x="5" y="1336"/>
                    </a:lnTo>
                    <a:lnTo>
                      <a:pt x="0" y="1335"/>
                    </a:lnTo>
                    <a:lnTo>
                      <a:pt x="0" y="1336"/>
                    </a:lnTo>
                    <a:lnTo>
                      <a:pt x="0" y="1338"/>
                    </a:lnTo>
                    <a:lnTo>
                      <a:pt x="0" y="1340"/>
                    </a:lnTo>
                    <a:lnTo>
                      <a:pt x="0" y="1342"/>
                    </a:lnTo>
                    <a:lnTo>
                      <a:pt x="0" y="1344"/>
                    </a:lnTo>
                    <a:lnTo>
                      <a:pt x="0" y="1345"/>
                    </a:lnTo>
                    <a:close/>
                  </a:path>
                </a:pathLst>
              </a:custGeom>
              <a:solidFill>
                <a:srgbClr val="63C0FF"/>
              </a:solidFill>
              <a:ln w="9525">
                <a:noFill/>
                <a:round/>
                <a:headEnd/>
                <a:tailEnd/>
              </a:ln>
            </p:spPr>
            <p:txBody>
              <a:bodyPr/>
              <a:lstStyle/>
              <a:p>
                <a:endParaRPr lang="en-US"/>
              </a:p>
            </p:txBody>
          </p:sp>
          <p:sp>
            <p:nvSpPr>
              <p:cNvPr id="30338" name="Freeform 915"/>
              <p:cNvSpPr>
                <a:spLocks noEditPoints="1"/>
              </p:cNvSpPr>
              <p:nvPr/>
            </p:nvSpPr>
            <p:spPr bwMode="auto">
              <a:xfrm>
                <a:off x="2245" y="1407"/>
                <a:ext cx="301" cy="1376"/>
              </a:xfrm>
              <a:custGeom>
                <a:avLst/>
                <a:gdLst>
                  <a:gd name="T0" fmla="*/ 301 w 301"/>
                  <a:gd name="T1" fmla="*/ 2 h 1376"/>
                  <a:gd name="T2" fmla="*/ 279 w 301"/>
                  <a:gd name="T3" fmla="*/ 0 h 1376"/>
                  <a:gd name="T4" fmla="*/ 243 w 301"/>
                  <a:gd name="T5" fmla="*/ 0 h 1376"/>
                  <a:gd name="T6" fmla="*/ 208 w 301"/>
                  <a:gd name="T7" fmla="*/ 0 h 1376"/>
                  <a:gd name="T8" fmla="*/ 184 w 301"/>
                  <a:gd name="T9" fmla="*/ 2 h 1376"/>
                  <a:gd name="T10" fmla="*/ 184 w 301"/>
                  <a:gd name="T11" fmla="*/ 4 h 1376"/>
                  <a:gd name="T12" fmla="*/ 183 w 301"/>
                  <a:gd name="T13" fmla="*/ 4 h 1376"/>
                  <a:gd name="T14" fmla="*/ 183 w 301"/>
                  <a:gd name="T15" fmla="*/ 5 h 1376"/>
                  <a:gd name="T16" fmla="*/ 183 w 301"/>
                  <a:gd name="T17" fmla="*/ 7 h 1376"/>
                  <a:gd name="T18" fmla="*/ 181 w 301"/>
                  <a:gd name="T19" fmla="*/ 7 h 1376"/>
                  <a:gd name="T20" fmla="*/ 181 w 301"/>
                  <a:gd name="T21" fmla="*/ 9 h 1376"/>
                  <a:gd name="T22" fmla="*/ 181 w 301"/>
                  <a:gd name="T23" fmla="*/ 11 h 1376"/>
                  <a:gd name="T24" fmla="*/ 179 w 301"/>
                  <a:gd name="T25" fmla="*/ 11 h 1376"/>
                  <a:gd name="T26" fmla="*/ 209 w 301"/>
                  <a:gd name="T27" fmla="*/ 9 h 1376"/>
                  <a:gd name="T28" fmla="*/ 243 w 301"/>
                  <a:gd name="T29" fmla="*/ 9 h 1376"/>
                  <a:gd name="T30" fmla="*/ 279 w 301"/>
                  <a:gd name="T31" fmla="*/ 9 h 1376"/>
                  <a:gd name="T32" fmla="*/ 295 w 301"/>
                  <a:gd name="T33" fmla="*/ 11 h 1376"/>
                  <a:gd name="T34" fmla="*/ 297 w 301"/>
                  <a:gd name="T35" fmla="*/ 9 h 1376"/>
                  <a:gd name="T36" fmla="*/ 297 w 301"/>
                  <a:gd name="T37" fmla="*/ 9 h 1376"/>
                  <a:gd name="T38" fmla="*/ 297 w 301"/>
                  <a:gd name="T39" fmla="*/ 7 h 1376"/>
                  <a:gd name="T40" fmla="*/ 297 w 301"/>
                  <a:gd name="T41" fmla="*/ 5 h 1376"/>
                  <a:gd name="T42" fmla="*/ 299 w 301"/>
                  <a:gd name="T43" fmla="*/ 5 h 1376"/>
                  <a:gd name="T44" fmla="*/ 299 w 301"/>
                  <a:gd name="T45" fmla="*/ 4 h 1376"/>
                  <a:gd name="T46" fmla="*/ 299 w 301"/>
                  <a:gd name="T47" fmla="*/ 4 h 1376"/>
                  <a:gd name="T48" fmla="*/ 301 w 301"/>
                  <a:gd name="T49" fmla="*/ 2 h 1376"/>
                  <a:gd name="T50" fmla="*/ 2 w 301"/>
                  <a:gd name="T51" fmla="*/ 1335 h 1376"/>
                  <a:gd name="T52" fmla="*/ 6 w 301"/>
                  <a:gd name="T53" fmla="*/ 1337 h 1376"/>
                  <a:gd name="T54" fmla="*/ 38 w 301"/>
                  <a:gd name="T55" fmla="*/ 1348 h 1376"/>
                  <a:gd name="T56" fmla="*/ 72 w 301"/>
                  <a:gd name="T57" fmla="*/ 1356 h 1376"/>
                  <a:gd name="T58" fmla="*/ 104 w 301"/>
                  <a:gd name="T59" fmla="*/ 1364 h 1376"/>
                  <a:gd name="T60" fmla="*/ 138 w 301"/>
                  <a:gd name="T61" fmla="*/ 1371 h 1376"/>
                  <a:gd name="T62" fmla="*/ 174 w 301"/>
                  <a:gd name="T63" fmla="*/ 1374 h 1376"/>
                  <a:gd name="T64" fmla="*/ 197 w 301"/>
                  <a:gd name="T65" fmla="*/ 1376 h 1376"/>
                  <a:gd name="T66" fmla="*/ 197 w 301"/>
                  <a:gd name="T67" fmla="*/ 1376 h 1376"/>
                  <a:gd name="T68" fmla="*/ 197 w 301"/>
                  <a:gd name="T69" fmla="*/ 1374 h 1376"/>
                  <a:gd name="T70" fmla="*/ 197 w 301"/>
                  <a:gd name="T71" fmla="*/ 1373 h 1376"/>
                  <a:gd name="T72" fmla="*/ 195 w 301"/>
                  <a:gd name="T73" fmla="*/ 1373 h 1376"/>
                  <a:gd name="T74" fmla="*/ 195 w 301"/>
                  <a:gd name="T75" fmla="*/ 1371 h 1376"/>
                  <a:gd name="T76" fmla="*/ 195 w 301"/>
                  <a:gd name="T77" fmla="*/ 1369 h 1376"/>
                  <a:gd name="T78" fmla="*/ 195 w 301"/>
                  <a:gd name="T79" fmla="*/ 1369 h 1376"/>
                  <a:gd name="T80" fmla="*/ 193 w 301"/>
                  <a:gd name="T81" fmla="*/ 1367 h 1376"/>
                  <a:gd name="T82" fmla="*/ 174 w 301"/>
                  <a:gd name="T83" fmla="*/ 1365 h 1376"/>
                  <a:gd name="T84" fmla="*/ 140 w 301"/>
                  <a:gd name="T85" fmla="*/ 1362 h 1376"/>
                  <a:gd name="T86" fmla="*/ 106 w 301"/>
                  <a:gd name="T87" fmla="*/ 1355 h 1376"/>
                  <a:gd name="T88" fmla="*/ 74 w 301"/>
                  <a:gd name="T89" fmla="*/ 1348 h 1376"/>
                  <a:gd name="T90" fmla="*/ 41 w 301"/>
                  <a:gd name="T91" fmla="*/ 1339 h 1376"/>
                  <a:gd name="T92" fmla="*/ 9 w 301"/>
                  <a:gd name="T93" fmla="*/ 1328 h 1376"/>
                  <a:gd name="T94" fmla="*/ 0 w 301"/>
                  <a:gd name="T95" fmla="*/ 1324 h 1376"/>
                  <a:gd name="T96" fmla="*/ 0 w 301"/>
                  <a:gd name="T97" fmla="*/ 1326 h 1376"/>
                  <a:gd name="T98" fmla="*/ 0 w 301"/>
                  <a:gd name="T99" fmla="*/ 1326 h 1376"/>
                  <a:gd name="T100" fmla="*/ 0 w 301"/>
                  <a:gd name="T101" fmla="*/ 1328 h 1376"/>
                  <a:gd name="T102" fmla="*/ 2 w 301"/>
                  <a:gd name="T103" fmla="*/ 1330 h 1376"/>
                  <a:gd name="T104" fmla="*/ 2 w 301"/>
                  <a:gd name="T105" fmla="*/ 1331 h 1376"/>
                  <a:gd name="T106" fmla="*/ 2 w 301"/>
                  <a:gd name="T107" fmla="*/ 1331 h 1376"/>
                  <a:gd name="T108" fmla="*/ 2 w 301"/>
                  <a:gd name="T109" fmla="*/ 1333 h 1376"/>
                  <a:gd name="T110" fmla="*/ 2 w 301"/>
                  <a:gd name="T111" fmla="*/ 1335 h 137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01"/>
                  <a:gd name="T169" fmla="*/ 0 h 1376"/>
                  <a:gd name="T170" fmla="*/ 301 w 301"/>
                  <a:gd name="T171" fmla="*/ 1376 h 137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01" h="1376">
                    <a:moveTo>
                      <a:pt x="301" y="2"/>
                    </a:moveTo>
                    <a:lnTo>
                      <a:pt x="279" y="0"/>
                    </a:lnTo>
                    <a:lnTo>
                      <a:pt x="243" y="0"/>
                    </a:lnTo>
                    <a:lnTo>
                      <a:pt x="208" y="0"/>
                    </a:lnTo>
                    <a:lnTo>
                      <a:pt x="184" y="2"/>
                    </a:lnTo>
                    <a:lnTo>
                      <a:pt x="184" y="4"/>
                    </a:lnTo>
                    <a:lnTo>
                      <a:pt x="183" y="4"/>
                    </a:lnTo>
                    <a:lnTo>
                      <a:pt x="183" y="5"/>
                    </a:lnTo>
                    <a:lnTo>
                      <a:pt x="183" y="7"/>
                    </a:lnTo>
                    <a:lnTo>
                      <a:pt x="181" y="7"/>
                    </a:lnTo>
                    <a:lnTo>
                      <a:pt x="181" y="9"/>
                    </a:lnTo>
                    <a:lnTo>
                      <a:pt x="181" y="11"/>
                    </a:lnTo>
                    <a:lnTo>
                      <a:pt x="179" y="11"/>
                    </a:lnTo>
                    <a:lnTo>
                      <a:pt x="209" y="9"/>
                    </a:lnTo>
                    <a:lnTo>
                      <a:pt x="243" y="9"/>
                    </a:lnTo>
                    <a:lnTo>
                      <a:pt x="279" y="9"/>
                    </a:lnTo>
                    <a:lnTo>
                      <a:pt x="295" y="11"/>
                    </a:lnTo>
                    <a:lnTo>
                      <a:pt x="297" y="9"/>
                    </a:lnTo>
                    <a:lnTo>
                      <a:pt x="297" y="7"/>
                    </a:lnTo>
                    <a:lnTo>
                      <a:pt x="297" y="5"/>
                    </a:lnTo>
                    <a:lnTo>
                      <a:pt x="299" y="5"/>
                    </a:lnTo>
                    <a:lnTo>
                      <a:pt x="299" y="4"/>
                    </a:lnTo>
                    <a:lnTo>
                      <a:pt x="301" y="2"/>
                    </a:lnTo>
                    <a:close/>
                    <a:moveTo>
                      <a:pt x="2" y="1335"/>
                    </a:moveTo>
                    <a:lnTo>
                      <a:pt x="6" y="1337"/>
                    </a:lnTo>
                    <a:lnTo>
                      <a:pt x="38" y="1348"/>
                    </a:lnTo>
                    <a:lnTo>
                      <a:pt x="72" y="1356"/>
                    </a:lnTo>
                    <a:lnTo>
                      <a:pt x="104" y="1364"/>
                    </a:lnTo>
                    <a:lnTo>
                      <a:pt x="138" y="1371"/>
                    </a:lnTo>
                    <a:lnTo>
                      <a:pt x="174" y="1374"/>
                    </a:lnTo>
                    <a:lnTo>
                      <a:pt x="197" y="1376"/>
                    </a:lnTo>
                    <a:lnTo>
                      <a:pt x="197" y="1374"/>
                    </a:lnTo>
                    <a:lnTo>
                      <a:pt x="197" y="1373"/>
                    </a:lnTo>
                    <a:lnTo>
                      <a:pt x="195" y="1373"/>
                    </a:lnTo>
                    <a:lnTo>
                      <a:pt x="195" y="1371"/>
                    </a:lnTo>
                    <a:lnTo>
                      <a:pt x="195" y="1369"/>
                    </a:lnTo>
                    <a:lnTo>
                      <a:pt x="193" y="1367"/>
                    </a:lnTo>
                    <a:lnTo>
                      <a:pt x="174" y="1365"/>
                    </a:lnTo>
                    <a:lnTo>
                      <a:pt x="140" y="1362"/>
                    </a:lnTo>
                    <a:lnTo>
                      <a:pt x="106" y="1355"/>
                    </a:lnTo>
                    <a:lnTo>
                      <a:pt x="74" y="1348"/>
                    </a:lnTo>
                    <a:lnTo>
                      <a:pt x="41" y="1339"/>
                    </a:lnTo>
                    <a:lnTo>
                      <a:pt x="9" y="1328"/>
                    </a:lnTo>
                    <a:lnTo>
                      <a:pt x="0" y="1324"/>
                    </a:lnTo>
                    <a:lnTo>
                      <a:pt x="0" y="1326"/>
                    </a:lnTo>
                    <a:lnTo>
                      <a:pt x="0" y="1328"/>
                    </a:lnTo>
                    <a:lnTo>
                      <a:pt x="2" y="1330"/>
                    </a:lnTo>
                    <a:lnTo>
                      <a:pt x="2" y="1331"/>
                    </a:lnTo>
                    <a:lnTo>
                      <a:pt x="2" y="1333"/>
                    </a:lnTo>
                    <a:lnTo>
                      <a:pt x="2" y="1335"/>
                    </a:lnTo>
                    <a:close/>
                  </a:path>
                </a:pathLst>
              </a:custGeom>
              <a:solidFill>
                <a:srgbClr val="64C1FF"/>
              </a:solidFill>
              <a:ln w="9525">
                <a:noFill/>
                <a:round/>
                <a:headEnd/>
                <a:tailEnd/>
              </a:ln>
            </p:spPr>
            <p:txBody>
              <a:bodyPr/>
              <a:lstStyle/>
              <a:p>
                <a:endParaRPr lang="en-US"/>
              </a:p>
            </p:txBody>
          </p:sp>
          <p:sp>
            <p:nvSpPr>
              <p:cNvPr id="30339" name="Freeform 916"/>
              <p:cNvSpPr>
                <a:spLocks noEditPoints="1"/>
              </p:cNvSpPr>
              <p:nvPr/>
            </p:nvSpPr>
            <p:spPr bwMode="auto">
              <a:xfrm>
                <a:off x="2245" y="1411"/>
                <a:ext cx="297" cy="1369"/>
              </a:xfrm>
              <a:custGeom>
                <a:avLst/>
                <a:gdLst>
                  <a:gd name="T0" fmla="*/ 297 w 297"/>
                  <a:gd name="T1" fmla="*/ 1 h 1369"/>
                  <a:gd name="T2" fmla="*/ 279 w 297"/>
                  <a:gd name="T3" fmla="*/ 1 h 1369"/>
                  <a:gd name="T4" fmla="*/ 243 w 297"/>
                  <a:gd name="T5" fmla="*/ 0 h 1369"/>
                  <a:gd name="T6" fmla="*/ 208 w 297"/>
                  <a:gd name="T7" fmla="*/ 1 h 1369"/>
                  <a:gd name="T8" fmla="*/ 183 w 297"/>
                  <a:gd name="T9" fmla="*/ 3 h 1369"/>
                  <a:gd name="T10" fmla="*/ 181 w 297"/>
                  <a:gd name="T11" fmla="*/ 3 h 1369"/>
                  <a:gd name="T12" fmla="*/ 181 w 297"/>
                  <a:gd name="T13" fmla="*/ 5 h 1369"/>
                  <a:gd name="T14" fmla="*/ 181 w 297"/>
                  <a:gd name="T15" fmla="*/ 7 h 1369"/>
                  <a:gd name="T16" fmla="*/ 179 w 297"/>
                  <a:gd name="T17" fmla="*/ 7 h 1369"/>
                  <a:gd name="T18" fmla="*/ 179 w 297"/>
                  <a:gd name="T19" fmla="*/ 9 h 1369"/>
                  <a:gd name="T20" fmla="*/ 179 w 297"/>
                  <a:gd name="T21" fmla="*/ 10 h 1369"/>
                  <a:gd name="T22" fmla="*/ 177 w 297"/>
                  <a:gd name="T23" fmla="*/ 10 h 1369"/>
                  <a:gd name="T24" fmla="*/ 177 w 297"/>
                  <a:gd name="T25" fmla="*/ 12 h 1369"/>
                  <a:gd name="T26" fmla="*/ 209 w 297"/>
                  <a:gd name="T27" fmla="*/ 10 h 1369"/>
                  <a:gd name="T28" fmla="*/ 243 w 297"/>
                  <a:gd name="T29" fmla="*/ 9 h 1369"/>
                  <a:gd name="T30" fmla="*/ 279 w 297"/>
                  <a:gd name="T31" fmla="*/ 10 h 1369"/>
                  <a:gd name="T32" fmla="*/ 293 w 297"/>
                  <a:gd name="T33" fmla="*/ 10 h 1369"/>
                  <a:gd name="T34" fmla="*/ 293 w 297"/>
                  <a:gd name="T35" fmla="*/ 10 h 1369"/>
                  <a:gd name="T36" fmla="*/ 295 w 297"/>
                  <a:gd name="T37" fmla="*/ 9 h 1369"/>
                  <a:gd name="T38" fmla="*/ 295 w 297"/>
                  <a:gd name="T39" fmla="*/ 7 h 1369"/>
                  <a:gd name="T40" fmla="*/ 295 w 297"/>
                  <a:gd name="T41" fmla="*/ 7 h 1369"/>
                  <a:gd name="T42" fmla="*/ 297 w 297"/>
                  <a:gd name="T43" fmla="*/ 5 h 1369"/>
                  <a:gd name="T44" fmla="*/ 297 w 297"/>
                  <a:gd name="T45" fmla="*/ 5 h 1369"/>
                  <a:gd name="T46" fmla="*/ 297 w 297"/>
                  <a:gd name="T47" fmla="*/ 3 h 1369"/>
                  <a:gd name="T48" fmla="*/ 297 w 297"/>
                  <a:gd name="T49" fmla="*/ 1 h 1369"/>
                  <a:gd name="T50" fmla="*/ 2 w 297"/>
                  <a:gd name="T51" fmla="*/ 1326 h 1369"/>
                  <a:gd name="T52" fmla="*/ 7 w 297"/>
                  <a:gd name="T53" fmla="*/ 1327 h 1369"/>
                  <a:gd name="T54" fmla="*/ 40 w 297"/>
                  <a:gd name="T55" fmla="*/ 1338 h 1369"/>
                  <a:gd name="T56" fmla="*/ 72 w 297"/>
                  <a:gd name="T57" fmla="*/ 1349 h 1369"/>
                  <a:gd name="T58" fmla="*/ 106 w 297"/>
                  <a:gd name="T59" fmla="*/ 1356 h 1369"/>
                  <a:gd name="T60" fmla="*/ 140 w 297"/>
                  <a:gd name="T61" fmla="*/ 1361 h 1369"/>
                  <a:gd name="T62" fmla="*/ 174 w 297"/>
                  <a:gd name="T63" fmla="*/ 1367 h 1369"/>
                  <a:gd name="T64" fmla="*/ 195 w 297"/>
                  <a:gd name="T65" fmla="*/ 1369 h 1369"/>
                  <a:gd name="T66" fmla="*/ 195 w 297"/>
                  <a:gd name="T67" fmla="*/ 1367 h 1369"/>
                  <a:gd name="T68" fmla="*/ 195 w 297"/>
                  <a:gd name="T69" fmla="*/ 1365 h 1369"/>
                  <a:gd name="T70" fmla="*/ 195 w 297"/>
                  <a:gd name="T71" fmla="*/ 1365 h 1369"/>
                  <a:gd name="T72" fmla="*/ 193 w 297"/>
                  <a:gd name="T73" fmla="*/ 1363 h 1369"/>
                  <a:gd name="T74" fmla="*/ 193 w 297"/>
                  <a:gd name="T75" fmla="*/ 1361 h 1369"/>
                  <a:gd name="T76" fmla="*/ 193 w 297"/>
                  <a:gd name="T77" fmla="*/ 1361 h 1369"/>
                  <a:gd name="T78" fmla="*/ 193 w 297"/>
                  <a:gd name="T79" fmla="*/ 1360 h 1369"/>
                  <a:gd name="T80" fmla="*/ 193 w 297"/>
                  <a:gd name="T81" fmla="*/ 1358 h 1369"/>
                  <a:gd name="T82" fmla="*/ 174 w 297"/>
                  <a:gd name="T83" fmla="*/ 1358 h 1369"/>
                  <a:gd name="T84" fmla="*/ 140 w 297"/>
                  <a:gd name="T85" fmla="*/ 1352 h 1369"/>
                  <a:gd name="T86" fmla="*/ 108 w 297"/>
                  <a:gd name="T87" fmla="*/ 1347 h 1369"/>
                  <a:gd name="T88" fmla="*/ 75 w 297"/>
                  <a:gd name="T89" fmla="*/ 1340 h 1369"/>
                  <a:gd name="T90" fmla="*/ 43 w 297"/>
                  <a:gd name="T91" fmla="*/ 1331 h 1369"/>
                  <a:gd name="T92" fmla="*/ 11 w 297"/>
                  <a:gd name="T93" fmla="*/ 1320 h 1369"/>
                  <a:gd name="T94" fmla="*/ 0 w 297"/>
                  <a:gd name="T95" fmla="*/ 1315 h 1369"/>
                  <a:gd name="T96" fmla="*/ 0 w 297"/>
                  <a:gd name="T97" fmla="*/ 1317 h 1369"/>
                  <a:gd name="T98" fmla="*/ 0 w 297"/>
                  <a:gd name="T99" fmla="*/ 1319 h 1369"/>
                  <a:gd name="T100" fmla="*/ 0 w 297"/>
                  <a:gd name="T101" fmla="*/ 1319 h 1369"/>
                  <a:gd name="T102" fmla="*/ 0 w 297"/>
                  <a:gd name="T103" fmla="*/ 1320 h 1369"/>
                  <a:gd name="T104" fmla="*/ 0 w 297"/>
                  <a:gd name="T105" fmla="*/ 1322 h 1369"/>
                  <a:gd name="T106" fmla="*/ 0 w 297"/>
                  <a:gd name="T107" fmla="*/ 1322 h 1369"/>
                  <a:gd name="T108" fmla="*/ 0 w 297"/>
                  <a:gd name="T109" fmla="*/ 1324 h 1369"/>
                  <a:gd name="T110" fmla="*/ 2 w 297"/>
                  <a:gd name="T111" fmla="*/ 1326 h 136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97"/>
                  <a:gd name="T169" fmla="*/ 0 h 1369"/>
                  <a:gd name="T170" fmla="*/ 297 w 297"/>
                  <a:gd name="T171" fmla="*/ 1369 h 1369"/>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97" h="1369">
                    <a:moveTo>
                      <a:pt x="297" y="1"/>
                    </a:moveTo>
                    <a:lnTo>
                      <a:pt x="279" y="1"/>
                    </a:lnTo>
                    <a:lnTo>
                      <a:pt x="243" y="0"/>
                    </a:lnTo>
                    <a:lnTo>
                      <a:pt x="208" y="1"/>
                    </a:lnTo>
                    <a:lnTo>
                      <a:pt x="183" y="3"/>
                    </a:lnTo>
                    <a:lnTo>
                      <a:pt x="181" y="3"/>
                    </a:lnTo>
                    <a:lnTo>
                      <a:pt x="181" y="5"/>
                    </a:lnTo>
                    <a:lnTo>
                      <a:pt x="181" y="7"/>
                    </a:lnTo>
                    <a:lnTo>
                      <a:pt x="179" y="7"/>
                    </a:lnTo>
                    <a:lnTo>
                      <a:pt x="179" y="9"/>
                    </a:lnTo>
                    <a:lnTo>
                      <a:pt x="179" y="10"/>
                    </a:lnTo>
                    <a:lnTo>
                      <a:pt x="177" y="10"/>
                    </a:lnTo>
                    <a:lnTo>
                      <a:pt x="177" y="12"/>
                    </a:lnTo>
                    <a:lnTo>
                      <a:pt x="209" y="10"/>
                    </a:lnTo>
                    <a:lnTo>
                      <a:pt x="243" y="9"/>
                    </a:lnTo>
                    <a:lnTo>
                      <a:pt x="279" y="10"/>
                    </a:lnTo>
                    <a:lnTo>
                      <a:pt x="293" y="10"/>
                    </a:lnTo>
                    <a:lnTo>
                      <a:pt x="295" y="9"/>
                    </a:lnTo>
                    <a:lnTo>
                      <a:pt x="295" y="7"/>
                    </a:lnTo>
                    <a:lnTo>
                      <a:pt x="297" y="5"/>
                    </a:lnTo>
                    <a:lnTo>
                      <a:pt x="297" y="3"/>
                    </a:lnTo>
                    <a:lnTo>
                      <a:pt x="297" y="1"/>
                    </a:lnTo>
                    <a:close/>
                    <a:moveTo>
                      <a:pt x="2" y="1326"/>
                    </a:moveTo>
                    <a:lnTo>
                      <a:pt x="7" y="1327"/>
                    </a:lnTo>
                    <a:lnTo>
                      <a:pt x="40" y="1338"/>
                    </a:lnTo>
                    <a:lnTo>
                      <a:pt x="72" y="1349"/>
                    </a:lnTo>
                    <a:lnTo>
                      <a:pt x="106" y="1356"/>
                    </a:lnTo>
                    <a:lnTo>
                      <a:pt x="140" y="1361"/>
                    </a:lnTo>
                    <a:lnTo>
                      <a:pt x="174" y="1367"/>
                    </a:lnTo>
                    <a:lnTo>
                      <a:pt x="195" y="1369"/>
                    </a:lnTo>
                    <a:lnTo>
                      <a:pt x="195" y="1367"/>
                    </a:lnTo>
                    <a:lnTo>
                      <a:pt x="195" y="1365"/>
                    </a:lnTo>
                    <a:lnTo>
                      <a:pt x="193" y="1363"/>
                    </a:lnTo>
                    <a:lnTo>
                      <a:pt x="193" y="1361"/>
                    </a:lnTo>
                    <a:lnTo>
                      <a:pt x="193" y="1360"/>
                    </a:lnTo>
                    <a:lnTo>
                      <a:pt x="193" y="1358"/>
                    </a:lnTo>
                    <a:lnTo>
                      <a:pt x="174" y="1358"/>
                    </a:lnTo>
                    <a:lnTo>
                      <a:pt x="140" y="1352"/>
                    </a:lnTo>
                    <a:lnTo>
                      <a:pt x="108" y="1347"/>
                    </a:lnTo>
                    <a:lnTo>
                      <a:pt x="75" y="1340"/>
                    </a:lnTo>
                    <a:lnTo>
                      <a:pt x="43" y="1331"/>
                    </a:lnTo>
                    <a:lnTo>
                      <a:pt x="11" y="1320"/>
                    </a:lnTo>
                    <a:lnTo>
                      <a:pt x="0" y="1315"/>
                    </a:lnTo>
                    <a:lnTo>
                      <a:pt x="0" y="1317"/>
                    </a:lnTo>
                    <a:lnTo>
                      <a:pt x="0" y="1319"/>
                    </a:lnTo>
                    <a:lnTo>
                      <a:pt x="0" y="1320"/>
                    </a:lnTo>
                    <a:lnTo>
                      <a:pt x="0" y="1322"/>
                    </a:lnTo>
                    <a:lnTo>
                      <a:pt x="0" y="1324"/>
                    </a:lnTo>
                    <a:lnTo>
                      <a:pt x="2" y="1326"/>
                    </a:lnTo>
                    <a:close/>
                  </a:path>
                </a:pathLst>
              </a:custGeom>
              <a:solidFill>
                <a:srgbClr val="65C1FF"/>
              </a:solidFill>
              <a:ln w="9525">
                <a:noFill/>
                <a:round/>
                <a:headEnd/>
                <a:tailEnd/>
              </a:ln>
            </p:spPr>
            <p:txBody>
              <a:bodyPr/>
              <a:lstStyle/>
              <a:p>
                <a:endParaRPr lang="en-US"/>
              </a:p>
            </p:txBody>
          </p:sp>
          <p:sp>
            <p:nvSpPr>
              <p:cNvPr id="30340" name="Freeform 917"/>
              <p:cNvSpPr>
                <a:spLocks noEditPoints="1"/>
              </p:cNvSpPr>
              <p:nvPr/>
            </p:nvSpPr>
            <p:spPr bwMode="auto">
              <a:xfrm>
                <a:off x="2244" y="1416"/>
                <a:ext cx="296" cy="1358"/>
              </a:xfrm>
              <a:custGeom>
                <a:avLst/>
                <a:gdLst>
                  <a:gd name="T0" fmla="*/ 296 w 296"/>
                  <a:gd name="T1" fmla="*/ 2 h 1358"/>
                  <a:gd name="T2" fmla="*/ 280 w 296"/>
                  <a:gd name="T3" fmla="*/ 0 h 1358"/>
                  <a:gd name="T4" fmla="*/ 244 w 296"/>
                  <a:gd name="T5" fmla="*/ 0 h 1358"/>
                  <a:gd name="T6" fmla="*/ 210 w 296"/>
                  <a:gd name="T7" fmla="*/ 0 h 1358"/>
                  <a:gd name="T8" fmla="*/ 180 w 296"/>
                  <a:gd name="T9" fmla="*/ 2 h 1358"/>
                  <a:gd name="T10" fmla="*/ 180 w 296"/>
                  <a:gd name="T11" fmla="*/ 4 h 1358"/>
                  <a:gd name="T12" fmla="*/ 180 w 296"/>
                  <a:gd name="T13" fmla="*/ 5 h 1358"/>
                  <a:gd name="T14" fmla="*/ 178 w 296"/>
                  <a:gd name="T15" fmla="*/ 5 h 1358"/>
                  <a:gd name="T16" fmla="*/ 178 w 296"/>
                  <a:gd name="T17" fmla="*/ 7 h 1358"/>
                  <a:gd name="T18" fmla="*/ 178 w 296"/>
                  <a:gd name="T19" fmla="*/ 7 h 1358"/>
                  <a:gd name="T20" fmla="*/ 176 w 296"/>
                  <a:gd name="T21" fmla="*/ 9 h 1358"/>
                  <a:gd name="T22" fmla="*/ 176 w 296"/>
                  <a:gd name="T23" fmla="*/ 11 h 1358"/>
                  <a:gd name="T24" fmla="*/ 176 w 296"/>
                  <a:gd name="T25" fmla="*/ 11 h 1358"/>
                  <a:gd name="T26" fmla="*/ 176 w 296"/>
                  <a:gd name="T27" fmla="*/ 11 h 1358"/>
                  <a:gd name="T28" fmla="*/ 210 w 296"/>
                  <a:gd name="T29" fmla="*/ 9 h 1358"/>
                  <a:gd name="T30" fmla="*/ 244 w 296"/>
                  <a:gd name="T31" fmla="*/ 7 h 1358"/>
                  <a:gd name="T32" fmla="*/ 278 w 296"/>
                  <a:gd name="T33" fmla="*/ 9 h 1358"/>
                  <a:gd name="T34" fmla="*/ 293 w 296"/>
                  <a:gd name="T35" fmla="*/ 11 h 1358"/>
                  <a:gd name="T36" fmla="*/ 293 w 296"/>
                  <a:gd name="T37" fmla="*/ 9 h 1358"/>
                  <a:gd name="T38" fmla="*/ 294 w 296"/>
                  <a:gd name="T39" fmla="*/ 7 h 1358"/>
                  <a:gd name="T40" fmla="*/ 294 w 296"/>
                  <a:gd name="T41" fmla="*/ 7 h 1358"/>
                  <a:gd name="T42" fmla="*/ 294 w 296"/>
                  <a:gd name="T43" fmla="*/ 5 h 1358"/>
                  <a:gd name="T44" fmla="*/ 294 w 296"/>
                  <a:gd name="T45" fmla="*/ 5 h 1358"/>
                  <a:gd name="T46" fmla="*/ 296 w 296"/>
                  <a:gd name="T47" fmla="*/ 4 h 1358"/>
                  <a:gd name="T48" fmla="*/ 296 w 296"/>
                  <a:gd name="T49" fmla="*/ 2 h 1358"/>
                  <a:gd name="T50" fmla="*/ 296 w 296"/>
                  <a:gd name="T51" fmla="*/ 2 h 1358"/>
                  <a:gd name="T52" fmla="*/ 1 w 296"/>
                  <a:gd name="T53" fmla="*/ 1315 h 1358"/>
                  <a:gd name="T54" fmla="*/ 10 w 296"/>
                  <a:gd name="T55" fmla="*/ 1319 h 1358"/>
                  <a:gd name="T56" fmla="*/ 42 w 296"/>
                  <a:gd name="T57" fmla="*/ 1330 h 1358"/>
                  <a:gd name="T58" fmla="*/ 75 w 296"/>
                  <a:gd name="T59" fmla="*/ 1339 h 1358"/>
                  <a:gd name="T60" fmla="*/ 107 w 296"/>
                  <a:gd name="T61" fmla="*/ 1346 h 1358"/>
                  <a:gd name="T62" fmla="*/ 141 w 296"/>
                  <a:gd name="T63" fmla="*/ 1353 h 1358"/>
                  <a:gd name="T64" fmla="*/ 175 w 296"/>
                  <a:gd name="T65" fmla="*/ 1356 h 1358"/>
                  <a:gd name="T66" fmla="*/ 194 w 296"/>
                  <a:gd name="T67" fmla="*/ 1358 h 1358"/>
                  <a:gd name="T68" fmla="*/ 194 w 296"/>
                  <a:gd name="T69" fmla="*/ 1356 h 1358"/>
                  <a:gd name="T70" fmla="*/ 194 w 296"/>
                  <a:gd name="T71" fmla="*/ 1356 h 1358"/>
                  <a:gd name="T72" fmla="*/ 194 w 296"/>
                  <a:gd name="T73" fmla="*/ 1355 h 1358"/>
                  <a:gd name="T74" fmla="*/ 194 w 296"/>
                  <a:gd name="T75" fmla="*/ 1355 h 1358"/>
                  <a:gd name="T76" fmla="*/ 193 w 296"/>
                  <a:gd name="T77" fmla="*/ 1353 h 1358"/>
                  <a:gd name="T78" fmla="*/ 193 w 296"/>
                  <a:gd name="T79" fmla="*/ 1351 h 1358"/>
                  <a:gd name="T80" fmla="*/ 193 w 296"/>
                  <a:gd name="T81" fmla="*/ 1351 h 1358"/>
                  <a:gd name="T82" fmla="*/ 193 w 296"/>
                  <a:gd name="T83" fmla="*/ 1349 h 1358"/>
                  <a:gd name="T84" fmla="*/ 176 w 296"/>
                  <a:gd name="T85" fmla="*/ 1347 h 1358"/>
                  <a:gd name="T86" fmla="*/ 143 w 296"/>
                  <a:gd name="T87" fmla="*/ 1344 h 1358"/>
                  <a:gd name="T88" fmla="*/ 109 w 296"/>
                  <a:gd name="T89" fmla="*/ 1339 h 1358"/>
                  <a:gd name="T90" fmla="*/ 76 w 296"/>
                  <a:gd name="T91" fmla="*/ 1330 h 1358"/>
                  <a:gd name="T92" fmla="*/ 44 w 296"/>
                  <a:gd name="T93" fmla="*/ 1321 h 1358"/>
                  <a:gd name="T94" fmla="*/ 14 w 296"/>
                  <a:gd name="T95" fmla="*/ 1310 h 1358"/>
                  <a:gd name="T96" fmla="*/ 0 w 296"/>
                  <a:gd name="T97" fmla="*/ 1305 h 1358"/>
                  <a:gd name="T98" fmla="*/ 0 w 296"/>
                  <a:gd name="T99" fmla="*/ 1306 h 1358"/>
                  <a:gd name="T100" fmla="*/ 1 w 296"/>
                  <a:gd name="T101" fmla="*/ 1308 h 1358"/>
                  <a:gd name="T102" fmla="*/ 1 w 296"/>
                  <a:gd name="T103" fmla="*/ 1310 h 1358"/>
                  <a:gd name="T104" fmla="*/ 1 w 296"/>
                  <a:gd name="T105" fmla="*/ 1310 h 1358"/>
                  <a:gd name="T106" fmla="*/ 1 w 296"/>
                  <a:gd name="T107" fmla="*/ 1312 h 1358"/>
                  <a:gd name="T108" fmla="*/ 1 w 296"/>
                  <a:gd name="T109" fmla="*/ 1314 h 1358"/>
                  <a:gd name="T110" fmla="*/ 1 w 296"/>
                  <a:gd name="T111" fmla="*/ 1314 h 1358"/>
                  <a:gd name="T112" fmla="*/ 1 w 296"/>
                  <a:gd name="T113" fmla="*/ 1315 h 135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96"/>
                  <a:gd name="T172" fmla="*/ 0 h 1358"/>
                  <a:gd name="T173" fmla="*/ 296 w 296"/>
                  <a:gd name="T174" fmla="*/ 1358 h 135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96" h="1358">
                    <a:moveTo>
                      <a:pt x="296" y="2"/>
                    </a:moveTo>
                    <a:lnTo>
                      <a:pt x="280" y="0"/>
                    </a:lnTo>
                    <a:lnTo>
                      <a:pt x="244" y="0"/>
                    </a:lnTo>
                    <a:lnTo>
                      <a:pt x="210" y="0"/>
                    </a:lnTo>
                    <a:lnTo>
                      <a:pt x="180" y="2"/>
                    </a:lnTo>
                    <a:lnTo>
                      <a:pt x="180" y="4"/>
                    </a:lnTo>
                    <a:lnTo>
                      <a:pt x="180" y="5"/>
                    </a:lnTo>
                    <a:lnTo>
                      <a:pt x="178" y="5"/>
                    </a:lnTo>
                    <a:lnTo>
                      <a:pt x="178" y="7"/>
                    </a:lnTo>
                    <a:lnTo>
                      <a:pt x="176" y="9"/>
                    </a:lnTo>
                    <a:lnTo>
                      <a:pt x="176" y="11"/>
                    </a:lnTo>
                    <a:lnTo>
                      <a:pt x="210" y="9"/>
                    </a:lnTo>
                    <a:lnTo>
                      <a:pt x="244" y="7"/>
                    </a:lnTo>
                    <a:lnTo>
                      <a:pt x="278" y="9"/>
                    </a:lnTo>
                    <a:lnTo>
                      <a:pt x="293" y="11"/>
                    </a:lnTo>
                    <a:lnTo>
                      <a:pt x="293" y="9"/>
                    </a:lnTo>
                    <a:lnTo>
                      <a:pt x="294" y="7"/>
                    </a:lnTo>
                    <a:lnTo>
                      <a:pt x="294" y="5"/>
                    </a:lnTo>
                    <a:lnTo>
                      <a:pt x="296" y="4"/>
                    </a:lnTo>
                    <a:lnTo>
                      <a:pt x="296" y="2"/>
                    </a:lnTo>
                    <a:close/>
                    <a:moveTo>
                      <a:pt x="1" y="1315"/>
                    </a:moveTo>
                    <a:lnTo>
                      <a:pt x="10" y="1319"/>
                    </a:lnTo>
                    <a:lnTo>
                      <a:pt x="42" y="1330"/>
                    </a:lnTo>
                    <a:lnTo>
                      <a:pt x="75" y="1339"/>
                    </a:lnTo>
                    <a:lnTo>
                      <a:pt x="107" y="1346"/>
                    </a:lnTo>
                    <a:lnTo>
                      <a:pt x="141" y="1353"/>
                    </a:lnTo>
                    <a:lnTo>
                      <a:pt x="175" y="1356"/>
                    </a:lnTo>
                    <a:lnTo>
                      <a:pt x="194" y="1358"/>
                    </a:lnTo>
                    <a:lnTo>
                      <a:pt x="194" y="1356"/>
                    </a:lnTo>
                    <a:lnTo>
                      <a:pt x="194" y="1355"/>
                    </a:lnTo>
                    <a:lnTo>
                      <a:pt x="193" y="1353"/>
                    </a:lnTo>
                    <a:lnTo>
                      <a:pt x="193" y="1351"/>
                    </a:lnTo>
                    <a:lnTo>
                      <a:pt x="193" y="1349"/>
                    </a:lnTo>
                    <a:lnTo>
                      <a:pt x="176" y="1347"/>
                    </a:lnTo>
                    <a:lnTo>
                      <a:pt x="143" y="1344"/>
                    </a:lnTo>
                    <a:lnTo>
                      <a:pt x="109" y="1339"/>
                    </a:lnTo>
                    <a:lnTo>
                      <a:pt x="76" y="1330"/>
                    </a:lnTo>
                    <a:lnTo>
                      <a:pt x="44" y="1321"/>
                    </a:lnTo>
                    <a:lnTo>
                      <a:pt x="14" y="1310"/>
                    </a:lnTo>
                    <a:lnTo>
                      <a:pt x="0" y="1305"/>
                    </a:lnTo>
                    <a:lnTo>
                      <a:pt x="0" y="1306"/>
                    </a:lnTo>
                    <a:lnTo>
                      <a:pt x="1" y="1308"/>
                    </a:lnTo>
                    <a:lnTo>
                      <a:pt x="1" y="1310"/>
                    </a:lnTo>
                    <a:lnTo>
                      <a:pt x="1" y="1312"/>
                    </a:lnTo>
                    <a:lnTo>
                      <a:pt x="1" y="1314"/>
                    </a:lnTo>
                    <a:lnTo>
                      <a:pt x="1" y="1315"/>
                    </a:lnTo>
                    <a:close/>
                  </a:path>
                </a:pathLst>
              </a:custGeom>
              <a:solidFill>
                <a:srgbClr val="66C1FF"/>
              </a:solidFill>
              <a:ln w="9525">
                <a:noFill/>
                <a:round/>
                <a:headEnd/>
                <a:tailEnd/>
              </a:ln>
            </p:spPr>
            <p:txBody>
              <a:bodyPr/>
              <a:lstStyle/>
              <a:p>
                <a:endParaRPr lang="en-US"/>
              </a:p>
            </p:txBody>
          </p:sp>
          <p:sp>
            <p:nvSpPr>
              <p:cNvPr id="30341" name="Freeform 918"/>
              <p:cNvSpPr>
                <a:spLocks noEditPoints="1"/>
              </p:cNvSpPr>
              <p:nvPr/>
            </p:nvSpPr>
            <p:spPr bwMode="auto">
              <a:xfrm>
                <a:off x="2244" y="1420"/>
                <a:ext cx="294" cy="1349"/>
              </a:xfrm>
              <a:custGeom>
                <a:avLst/>
                <a:gdLst>
                  <a:gd name="T0" fmla="*/ 294 w 294"/>
                  <a:gd name="T1" fmla="*/ 1 h 1349"/>
                  <a:gd name="T2" fmla="*/ 280 w 294"/>
                  <a:gd name="T3" fmla="*/ 1 h 1349"/>
                  <a:gd name="T4" fmla="*/ 244 w 294"/>
                  <a:gd name="T5" fmla="*/ 0 h 1349"/>
                  <a:gd name="T6" fmla="*/ 210 w 294"/>
                  <a:gd name="T7" fmla="*/ 1 h 1349"/>
                  <a:gd name="T8" fmla="*/ 178 w 294"/>
                  <a:gd name="T9" fmla="*/ 3 h 1349"/>
                  <a:gd name="T10" fmla="*/ 178 w 294"/>
                  <a:gd name="T11" fmla="*/ 5 h 1349"/>
                  <a:gd name="T12" fmla="*/ 176 w 294"/>
                  <a:gd name="T13" fmla="*/ 5 h 1349"/>
                  <a:gd name="T14" fmla="*/ 176 w 294"/>
                  <a:gd name="T15" fmla="*/ 7 h 1349"/>
                  <a:gd name="T16" fmla="*/ 176 w 294"/>
                  <a:gd name="T17" fmla="*/ 7 h 1349"/>
                  <a:gd name="T18" fmla="*/ 175 w 294"/>
                  <a:gd name="T19" fmla="*/ 9 h 1349"/>
                  <a:gd name="T20" fmla="*/ 175 w 294"/>
                  <a:gd name="T21" fmla="*/ 10 h 1349"/>
                  <a:gd name="T22" fmla="*/ 175 w 294"/>
                  <a:gd name="T23" fmla="*/ 10 h 1349"/>
                  <a:gd name="T24" fmla="*/ 173 w 294"/>
                  <a:gd name="T25" fmla="*/ 12 h 1349"/>
                  <a:gd name="T26" fmla="*/ 176 w 294"/>
                  <a:gd name="T27" fmla="*/ 12 h 1349"/>
                  <a:gd name="T28" fmla="*/ 210 w 294"/>
                  <a:gd name="T29" fmla="*/ 9 h 1349"/>
                  <a:gd name="T30" fmla="*/ 244 w 294"/>
                  <a:gd name="T31" fmla="*/ 9 h 1349"/>
                  <a:gd name="T32" fmla="*/ 278 w 294"/>
                  <a:gd name="T33" fmla="*/ 9 h 1349"/>
                  <a:gd name="T34" fmla="*/ 291 w 294"/>
                  <a:gd name="T35" fmla="*/ 10 h 1349"/>
                  <a:gd name="T36" fmla="*/ 291 w 294"/>
                  <a:gd name="T37" fmla="*/ 9 h 1349"/>
                  <a:gd name="T38" fmla="*/ 293 w 294"/>
                  <a:gd name="T39" fmla="*/ 9 h 1349"/>
                  <a:gd name="T40" fmla="*/ 293 w 294"/>
                  <a:gd name="T41" fmla="*/ 7 h 1349"/>
                  <a:gd name="T42" fmla="*/ 293 w 294"/>
                  <a:gd name="T43" fmla="*/ 7 h 1349"/>
                  <a:gd name="T44" fmla="*/ 293 w 294"/>
                  <a:gd name="T45" fmla="*/ 5 h 1349"/>
                  <a:gd name="T46" fmla="*/ 294 w 294"/>
                  <a:gd name="T47" fmla="*/ 3 h 1349"/>
                  <a:gd name="T48" fmla="*/ 294 w 294"/>
                  <a:gd name="T49" fmla="*/ 3 h 1349"/>
                  <a:gd name="T50" fmla="*/ 294 w 294"/>
                  <a:gd name="T51" fmla="*/ 1 h 1349"/>
                  <a:gd name="T52" fmla="*/ 1 w 294"/>
                  <a:gd name="T53" fmla="*/ 1306 h 1349"/>
                  <a:gd name="T54" fmla="*/ 12 w 294"/>
                  <a:gd name="T55" fmla="*/ 1311 h 1349"/>
                  <a:gd name="T56" fmla="*/ 44 w 294"/>
                  <a:gd name="T57" fmla="*/ 1322 h 1349"/>
                  <a:gd name="T58" fmla="*/ 76 w 294"/>
                  <a:gd name="T59" fmla="*/ 1331 h 1349"/>
                  <a:gd name="T60" fmla="*/ 109 w 294"/>
                  <a:gd name="T61" fmla="*/ 1338 h 1349"/>
                  <a:gd name="T62" fmla="*/ 141 w 294"/>
                  <a:gd name="T63" fmla="*/ 1343 h 1349"/>
                  <a:gd name="T64" fmla="*/ 175 w 294"/>
                  <a:gd name="T65" fmla="*/ 1349 h 1349"/>
                  <a:gd name="T66" fmla="*/ 194 w 294"/>
                  <a:gd name="T67" fmla="*/ 1349 h 1349"/>
                  <a:gd name="T68" fmla="*/ 193 w 294"/>
                  <a:gd name="T69" fmla="*/ 1349 h 1349"/>
                  <a:gd name="T70" fmla="*/ 193 w 294"/>
                  <a:gd name="T71" fmla="*/ 1347 h 1349"/>
                  <a:gd name="T72" fmla="*/ 193 w 294"/>
                  <a:gd name="T73" fmla="*/ 1347 h 1349"/>
                  <a:gd name="T74" fmla="*/ 193 w 294"/>
                  <a:gd name="T75" fmla="*/ 1345 h 1349"/>
                  <a:gd name="T76" fmla="*/ 191 w 294"/>
                  <a:gd name="T77" fmla="*/ 1343 h 1349"/>
                  <a:gd name="T78" fmla="*/ 191 w 294"/>
                  <a:gd name="T79" fmla="*/ 1343 h 1349"/>
                  <a:gd name="T80" fmla="*/ 191 w 294"/>
                  <a:gd name="T81" fmla="*/ 1342 h 1349"/>
                  <a:gd name="T82" fmla="*/ 191 w 294"/>
                  <a:gd name="T83" fmla="*/ 1340 h 1349"/>
                  <a:gd name="T84" fmla="*/ 176 w 294"/>
                  <a:gd name="T85" fmla="*/ 1340 h 1349"/>
                  <a:gd name="T86" fmla="*/ 143 w 294"/>
                  <a:gd name="T87" fmla="*/ 1335 h 1349"/>
                  <a:gd name="T88" fmla="*/ 110 w 294"/>
                  <a:gd name="T89" fmla="*/ 1329 h 1349"/>
                  <a:gd name="T90" fmla="*/ 78 w 294"/>
                  <a:gd name="T91" fmla="*/ 1322 h 1349"/>
                  <a:gd name="T92" fmla="*/ 46 w 294"/>
                  <a:gd name="T93" fmla="*/ 1313 h 1349"/>
                  <a:gd name="T94" fmla="*/ 16 w 294"/>
                  <a:gd name="T95" fmla="*/ 1302 h 1349"/>
                  <a:gd name="T96" fmla="*/ 0 w 294"/>
                  <a:gd name="T97" fmla="*/ 1297 h 1349"/>
                  <a:gd name="T98" fmla="*/ 0 w 294"/>
                  <a:gd name="T99" fmla="*/ 1297 h 1349"/>
                  <a:gd name="T100" fmla="*/ 0 w 294"/>
                  <a:gd name="T101" fmla="*/ 1299 h 1349"/>
                  <a:gd name="T102" fmla="*/ 0 w 294"/>
                  <a:gd name="T103" fmla="*/ 1301 h 1349"/>
                  <a:gd name="T104" fmla="*/ 0 w 294"/>
                  <a:gd name="T105" fmla="*/ 1301 h 1349"/>
                  <a:gd name="T106" fmla="*/ 0 w 294"/>
                  <a:gd name="T107" fmla="*/ 1302 h 1349"/>
                  <a:gd name="T108" fmla="*/ 1 w 294"/>
                  <a:gd name="T109" fmla="*/ 1304 h 1349"/>
                  <a:gd name="T110" fmla="*/ 1 w 294"/>
                  <a:gd name="T111" fmla="*/ 1306 h 1349"/>
                  <a:gd name="T112" fmla="*/ 1 w 294"/>
                  <a:gd name="T113" fmla="*/ 1306 h 134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94"/>
                  <a:gd name="T172" fmla="*/ 0 h 1349"/>
                  <a:gd name="T173" fmla="*/ 294 w 294"/>
                  <a:gd name="T174" fmla="*/ 1349 h 134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94" h="1349">
                    <a:moveTo>
                      <a:pt x="294" y="1"/>
                    </a:moveTo>
                    <a:lnTo>
                      <a:pt x="280" y="1"/>
                    </a:lnTo>
                    <a:lnTo>
                      <a:pt x="244" y="0"/>
                    </a:lnTo>
                    <a:lnTo>
                      <a:pt x="210" y="1"/>
                    </a:lnTo>
                    <a:lnTo>
                      <a:pt x="178" y="3"/>
                    </a:lnTo>
                    <a:lnTo>
                      <a:pt x="178" y="5"/>
                    </a:lnTo>
                    <a:lnTo>
                      <a:pt x="176" y="5"/>
                    </a:lnTo>
                    <a:lnTo>
                      <a:pt x="176" y="7"/>
                    </a:lnTo>
                    <a:lnTo>
                      <a:pt x="175" y="9"/>
                    </a:lnTo>
                    <a:lnTo>
                      <a:pt x="175" y="10"/>
                    </a:lnTo>
                    <a:lnTo>
                      <a:pt x="173" y="12"/>
                    </a:lnTo>
                    <a:lnTo>
                      <a:pt x="176" y="12"/>
                    </a:lnTo>
                    <a:lnTo>
                      <a:pt x="210" y="9"/>
                    </a:lnTo>
                    <a:lnTo>
                      <a:pt x="244" y="9"/>
                    </a:lnTo>
                    <a:lnTo>
                      <a:pt x="278" y="9"/>
                    </a:lnTo>
                    <a:lnTo>
                      <a:pt x="291" y="10"/>
                    </a:lnTo>
                    <a:lnTo>
                      <a:pt x="291" y="9"/>
                    </a:lnTo>
                    <a:lnTo>
                      <a:pt x="293" y="9"/>
                    </a:lnTo>
                    <a:lnTo>
                      <a:pt x="293" y="7"/>
                    </a:lnTo>
                    <a:lnTo>
                      <a:pt x="293" y="5"/>
                    </a:lnTo>
                    <a:lnTo>
                      <a:pt x="294" y="3"/>
                    </a:lnTo>
                    <a:lnTo>
                      <a:pt x="294" y="1"/>
                    </a:lnTo>
                    <a:close/>
                    <a:moveTo>
                      <a:pt x="1" y="1306"/>
                    </a:moveTo>
                    <a:lnTo>
                      <a:pt x="12" y="1311"/>
                    </a:lnTo>
                    <a:lnTo>
                      <a:pt x="44" y="1322"/>
                    </a:lnTo>
                    <a:lnTo>
                      <a:pt x="76" y="1331"/>
                    </a:lnTo>
                    <a:lnTo>
                      <a:pt x="109" y="1338"/>
                    </a:lnTo>
                    <a:lnTo>
                      <a:pt x="141" y="1343"/>
                    </a:lnTo>
                    <a:lnTo>
                      <a:pt x="175" y="1349"/>
                    </a:lnTo>
                    <a:lnTo>
                      <a:pt x="194" y="1349"/>
                    </a:lnTo>
                    <a:lnTo>
                      <a:pt x="193" y="1349"/>
                    </a:lnTo>
                    <a:lnTo>
                      <a:pt x="193" y="1347"/>
                    </a:lnTo>
                    <a:lnTo>
                      <a:pt x="193" y="1345"/>
                    </a:lnTo>
                    <a:lnTo>
                      <a:pt x="191" y="1343"/>
                    </a:lnTo>
                    <a:lnTo>
                      <a:pt x="191" y="1342"/>
                    </a:lnTo>
                    <a:lnTo>
                      <a:pt x="191" y="1340"/>
                    </a:lnTo>
                    <a:lnTo>
                      <a:pt x="176" y="1340"/>
                    </a:lnTo>
                    <a:lnTo>
                      <a:pt x="143" y="1335"/>
                    </a:lnTo>
                    <a:lnTo>
                      <a:pt x="110" y="1329"/>
                    </a:lnTo>
                    <a:lnTo>
                      <a:pt x="78" y="1322"/>
                    </a:lnTo>
                    <a:lnTo>
                      <a:pt x="46" y="1313"/>
                    </a:lnTo>
                    <a:lnTo>
                      <a:pt x="16" y="1302"/>
                    </a:lnTo>
                    <a:lnTo>
                      <a:pt x="0" y="1297"/>
                    </a:lnTo>
                    <a:lnTo>
                      <a:pt x="0" y="1299"/>
                    </a:lnTo>
                    <a:lnTo>
                      <a:pt x="0" y="1301"/>
                    </a:lnTo>
                    <a:lnTo>
                      <a:pt x="0" y="1302"/>
                    </a:lnTo>
                    <a:lnTo>
                      <a:pt x="1" y="1304"/>
                    </a:lnTo>
                    <a:lnTo>
                      <a:pt x="1" y="1306"/>
                    </a:lnTo>
                    <a:close/>
                  </a:path>
                </a:pathLst>
              </a:custGeom>
              <a:solidFill>
                <a:srgbClr val="67C2FF"/>
              </a:solidFill>
              <a:ln w="9525">
                <a:noFill/>
                <a:round/>
                <a:headEnd/>
                <a:tailEnd/>
              </a:ln>
            </p:spPr>
            <p:txBody>
              <a:bodyPr/>
              <a:lstStyle/>
              <a:p>
                <a:endParaRPr lang="en-US"/>
              </a:p>
            </p:txBody>
          </p:sp>
          <p:sp>
            <p:nvSpPr>
              <p:cNvPr id="30342" name="Freeform 919"/>
              <p:cNvSpPr>
                <a:spLocks noEditPoints="1"/>
              </p:cNvSpPr>
              <p:nvPr/>
            </p:nvSpPr>
            <p:spPr bwMode="auto">
              <a:xfrm>
                <a:off x="2244" y="1423"/>
                <a:ext cx="293" cy="1342"/>
              </a:xfrm>
              <a:custGeom>
                <a:avLst/>
                <a:gdLst>
                  <a:gd name="T0" fmla="*/ 293 w 293"/>
                  <a:gd name="T1" fmla="*/ 4 h 1342"/>
                  <a:gd name="T2" fmla="*/ 278 w 293"/>
                  <a:gd name="T3" fmla="*/ 2 h 1342"/>
                  <a:gd name="T4" fmla="*/ 244 w 293"/>
                  <a:gd name="T5" fmla="*/ 0 h 1342"/>
                  <a:gd name="T6" fmla="*/ 210 w 293"/>
                  <a:gd name="T7" fmla="*/ 2 h 1342"/>
                  <a:gd name="T8" fmla="*/ 176 w 293"/>
                  <a:gd name="T9" fmla="*/ 4 h 1342"/>
                  <a:gd name="T10" fmla="*/ 176 w 293"/>
                  <a:gd name="T11" fmla="*/ 4 h 1342"/>
                  <a:gd name="T12" fmla="*/ 175 w 293"/>
                  <a:gd name="T13" fmla="*/ 6 h 1342"/>
                  <a:gd name="T14" fmla="*/ 175 w 293"/>
                  <a:gd name="T15" fmla="*/ 7 h 1342"/>
                  <a:gd name="T16" fmla="*/ 175 w 293"/>
                  <a:gd name="T17" fmla="*/ 7 h 1342"/>
                  <a:gd name="T18" fmla="*/ 173 w 293"/>
                  <a:gd name="T19" fmla="*/ 9 h 1342"/>
                  <a:gd name="T20" fmla="*/ 173 w 293"/>
                  <a:gd name="T21" fmla="*/ 11 h 1342"/>
                  <a:gd name="T22" fmla="*/ 171 w 293"/>
                  <a:gd name="T23" fmla="*/ 11 h 1342"/>
                  <a:gd name="T24" fmla="*/ 171 w 293"/>
                  <a:gd name="T25" fmla="*/ 13 h 1342"/>
                  <a:gd name="T26" fmla="*/ 171 w 293"/>
                  <a:gd name="T27" fmla="*/ 14 h 1342"/>
                  <a:gd name="T28" fmla="*/ 176 w 293"/>
                  <a:gd name="T29" fmla="*/ 13 h 1342"/>
                  <a:gd name="T30" fmla="*/ 210 w 293"/>
                  <a:gd name="T31" fmla="*/ 11 h 1342"/>
                  <a:gd name="T32" fmla="*/ 244 w 293"/>
                  <a:gd name="T33" fmla="*/ 9 h 1342"/>
                  <a:gd name="T34" fmla="*/ 278 w 293"/>
                  <a:gd name="T35" fmla="*/ 11 h 1342"/>
                  <a:gd name="T36" fmla="*/ 289 w 293"/>
                  <a:gd name="T37" fmla="*/ 11 h 1342"/>
                  <a:gd name="T38" fmla="*/ 289 w 293"/>
                  <a:gd name="T39" fmla="*/ 11 h 1342"/>
                  <a:gd name="T40" fmla="*/ 289 w 293"/>
                  <a:gd name="T41" fmla="*/ 9 h 1342"/>
                  <a:gd name="T42" fmla="*/ 291 w 293"/>
                  <a:gd name="T43" fmla="*/ 9 h 1342"/>
                  <a:gd name="T44" fmla="*/ 291 w 293"/>
                  <a:gd name="T45" fmla="*/ 7 h 1342"/>
                  <a:gd name="T46" fmla="*/ 291 w 293"/>
                  <a:gd name="T47" fmla="*/ 6 h 1342"/>
                  <a:gd name="T48" fmla="*/ 291 w 293"/>
                  <a:gd name="T49" fmla="*/ 6 h 1342"/>
                  <a:gd name="T50" fmla="*/ 293 w 293"/>
                  <a:gd name="T51" fmla="*/ 4 h 1342"/>
                  <a:gd name="T52" fmla="*/ 293 w 293"/>
                  <a:gd name="T53" fmla="*/ 4 h 1342"/>
                  <a:gd name="T54" fmla="*/ 0 w 293"/>
                  <a:gd name="T55" fmla="*/ 1298 h 1342"/>
                  <a:gd name="T56" fmla="*/ 14 w 293"/>
                  <a:gd name="T57" fmla="*/ 1303 h 1342"/>
                  <a:gd name="T58" fmla="*/ 44 w 293"/>
                  <a:gd name="T59" fmla="*/ 1314 h 1342"/>
                  <a:gd name="T60" fmla="*/ 76 w 293"/>
                  <a:gd name="T61" fmla="*/ 1323 h 1342"/>
                  <a:gd name="T62" fmla="*/ 109 w 293"/>
                  <a:gd name="T63" fmla="*/ 1332 h 1342"/>
                  <a:gd name="T64" fmla="*/ 143 w 293"/>
                  <a:gd name="T65" fmla="*/ 1337 h 1342"/>
                  <a:gd name="T66" fmla="*/ 176 w 293"/>
                  <a:gd name="T67" fmla="*/ 1340 h 1342"/>
                  <a:gd name="T68" fmla="*/ 193 w 293"/>
                  <a:gd name="T69" fmla="*/ 1342 h 1342"/>
                  <a:gd name="T70" fmla="*/ 191 w 293"/>
                  <a:gd name="T71" fmla="*/ 1340 h 1342"/>
                  <a:gd name="T72" fmla="*/ 191 w 293"/>
                  <a:gd name="T73" fmla="*/ 1340 h 1342"/>
                  <a:gd name="T74" fmla="*/ 191 w 293"/>
                  <a:gd name="T75" fmla="*/ 1339 h 1342"/>
                  <a:gd name="T76" fmla="*/ 191 w 293"/>
                  <a:gd name="T77" fmla="*/ 1337 h 1342"/>
                  <a:gd name="T78" fmla="*/ 191 w 293"/>
                  <a:gd name="T79" fmla="*/ 1337 h 1342"/>
                  <a:gd name="T80" fmla="*/ 189 w 293"/>
                  <a:gd name="T81" fmla="*/ 1335 h 1342"/>
                  <a:gd name="T82" fmla="*/ 189 w 293"/>
                  <a:gd name="T83" fmla="*/ 1335 h 1342"/>
                  <a:gd name="T84" fmla="*/ 189 w 293"/>
                  <a:gd name="T85" fmla="*/ 1333 h 1342"/>
                  <a:gd name="T86" fmla="*/ 176 w 293"/>
                  <a:gd name="T87" fmla="*/ 1332 h 1342"/>
                  <a:gd name="T88" fmla="*/ 144 w 293"/>
                  <a:gd name="T89" fmla="*/ 1328 h 1342"/>
                  <a:gd name="T90" fmla="*/ 110 w 293"/>
                  <a:gd name="T91" fmla="*/ 1323 h 1342"/>
                  <a:gd name="T92" fmla="*/ 78 w 293"/>
                  <a:gd name="T93" fmla="*/ 1315 h 1342"/>
                  <a:gd name="T94" fmla="*/ 48 w 293"/>
                  <a:gd name="T95" fmla="*/ 1307 h 1342"/>
                  <a:gd name="T96" fmla="*/ 17 w 293"/>
                  <a:gd name="T97" fmla="*/ 1296 h 1342"/>
                  <a:gd name="T98" fmla="*/ 0 w 293"/>
                  <a:gd name="T99" fmla="*/ 1289 h 1342"/>
                  <a:gd name="T100" fmla="*/ 0 w 293"/>
                  <a:gd name="T101" fmla="*/ 1290 h 1342"/>
                  <a:gd name="T102" fmla="*/ 0 w 293"/>
                  <a:gd name="T103" fmla="*/ 1290 h 1342"/>
                  <a:gd name="T104" fmla="*/ 0 w 293"/>
                  <a:gd name="T105" fmla="*/ 1292 h 1342"/>
                  <a:gd name="T106" fmla="*/ 0 w 293"/>
                  <a:gd name="T107" fmla="*/ 1294 h 1342"/>
                  <a:gd name="T108" fmla="*/ 0 w 293"/>
                  <a:gd name="T109" fmla="*/ 1294 h 1342"/>
                  <a:gd name="T110" fmla="*/ 0 w 293"/>
                  <a:gd name="T111" fmla="*/ 1296 h 1342"/>
                  <a:gd name="T112" fmla="*/ 0 w 293"/>
                  <a:gd name="T113" fmla="*/ 1298 h 1342"/>
                  <a:gd name="T114" fmla="*/ 0 w 293"/>
                  <a:gd name="T115" fmla="*/ 1298 h 13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3"/>
                  <a:gd name="T175" fmla="*/ 0 h 1342"/>
                  <a:gd name="T176" fmla="*/ 293 w 293"/>
                  <a:gd name="T177" fmla="*/ 1342 h 134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3" h="1342">
                    <a:moveTo>
                      <a:pt x="293" y="4"/>
                    </a:moveTo>
                    <a:lnTo>
                      <a:pt x="278" y="2"/>
                    </a:lnTo>
                    <a:lnTo>
                      <a:pt x="244" y="0"/>
                    </a:lnTo>
                    <a:lnTo>
                      <a:pt x="210" y="2"/>
                    </a:lnTo>
                    <a:lnTo>
                      <a:pt x="176" y="4"/>
                    </a:lnTo>
                    <a:lnTo>
                      <a:pt x="175" y="6"/>
                    </a:lnTo>
                    <a:lnTo>
                      <a:pt x="175" y="7"/>
                    </a:lnTo>
                    <a:lnTo>
                      <a:pt x="173" y="9"/>
                    </a:lnTo>
                    <a:lnTo>
                      <a:pt x="173" y="11"/>
                    </a:lnTo>
                    <a:lnTo>
                      <a:pt x="171" y="11"/>
                    </a:lnTo>
                    <a:lnTo>
                      <a:pt x="171" y="13"/>
                    </a:lnTo>
                    <a:lnTo>
                      <a:pt x="171" y="14"/>
                    </a:lnTo>
                    <a:lnTo>
                      <a:pt x="176" y="13"/>
                    </a:lnTo>
                    <a:lnTo>
                      <a:pt x="210" y="11"/>
                    </a:lnTo>
                    <a:lnTo>
                      <a:pt x="244" y="9"/>
                    </a:lnTo>
                    <a:lnTo>
                      <a:pt x="278" y="11"/>
                    </a:lnTo>
                    <a:lnTo>
                      <a:pt x="289" y="11"/>
                    </a:lnTo>
                    <a:lnTo>
                      <a:pt x="289" y="9"/>
                    </a:lnTo>
                    <a:lnTo>
                      <a:pt x="291" y="9"/>
                    </a:lnTo>
                    <a:lnTo>
                      <a:pt x="291" y="7"/>
                    </a:lnTo>
                    <a:lnTo>
                      <a:pt x="291" y="6"/>
                    </a:lnTo>
                    <a:lnTo>
                      <a:pt x="293" y="4"/>
                    </a:lnTo>
                    <a:close/>
                    <a:moveTo>
                      <a:pt x="0" y="1298"/>
                    </a:moveTo>
                    <a:lnTo>
                      <a:pt x="14" y="1303"/>
                    </a:lnTo>
                    <a:lnTo>
                      <a:pt x="44" y="1314"/>
                    </a:lnTo>
                    <a:lnTo>
                      <a:pt x="76" y="1323"/>
                    </a:lnTo>
                    <a:lnTo>
                      <a:pt x="109" y="1332"/>
                    </a:lnTo>
                    <a:lnTo>
                      <a:pt x="143" y="1337"/>
                    </a:lnTo>
                    <a:lnTo>
                      <a:pt x="176" y="1340"/>
                    </a:lnTo>
                    <a:lnTo>
                      <a:pt x="193" y="1342"/>
                    </a:lnTo>
                    <a:lnTo>
                      <a:pt x="191" y="1340"/>
                    </a:lnTo>
                    <a:lnTo>
                      <a:pt x="191" y="1339"/>
                    </a:lnTo>
                    <a:lnTo>
                      <a:pt x="191" y="1337"/>
                    </a:lnTo>
                    <a:lnTo>
                      <a:pt x="189" y="1335"/>
                    </a:lnTo>
                    <a:lnTo>
                      <a:pt x="189" y="1333"/>
                    </a:lnTo>
                    <a:lnTo>
                      <a:pt x="176" y="1332"/>
                    </a:lnTo>
                    <a:lnTo>
                      <a:pt x="144" y="1328"/>
                    </a:lnTo>
                    <a:lnTo>
                      <a:pt x="110" y="1323"/>
                    </a:lnTo>
                    <a:lnTo>
                      <a:pt x="78" y="1315"/>
                    </a:lnTo>
                    <a:lnTo>
                      <a:pt x="48" y="1307"/>
                    </a:lnTo>
                    <a:lnTo>
                      <a:pt x="17" y="1296"/>
                    </a:lnTo>
                    <a:lnTo>
                      <a:pt x="0" y="1289"/>
                    </a:lnTo>
                    <a:lnTo>
                      <a:pt x="0" y="1290"/>
                    </a:lnTo>
                    <a:lnTo>
                      <a:pt x="0" y="1292"/>
                    </a:lnTo>
                    <a:lnTo>
                      <a:pt x="0" y="1294"/>
                    </a:lnTo>
                    <a:lnTo>
                      <a:pt x="0" y="1296"/>
                    </a:lnTo>
                    <a:lnTo>
                      <a:pt x="0" y="1298"/>
                    </a:lnTo>
                    <a:close/>
                  </a:path>
                </a:pathLst>
              </a:custGeom>
              <a:solidFill>
                <a:srgbClr val="68C2FF"/>
              </a:solidFill>
              <a:ln w="9525">
                <a:noFill/>
                <a:round/>
                <a:headEnd/>
                <a:tailEnd/>
              </a:ln>
            </p:spPr>
            <p:txBody>
              <a:bodyPr/>
              <a:lstStyle/>
              <a:p>
                <a:endParaRPr lang="en-US"/>
              </a:p>
            </p:txBody>
          </p:sp>
          <p:sp>
            <p:nvSpPr>
              <p:cNvPr id="30343" name="Freeform 920"/>
              <p:cNvSpPr>
                <a:spLocks noEditPoints="1"/>
              </p:cNvSpPr>
              <p:nvPr/>
            </p:nvSpPr>
            <p:spPr bwMode="auto">
              <a:xfrm>
                <a:off x="2242" y="1429"/>
                <a:ext cx="293" cy="1331"/>
              </a:xfrm>
              <a:custGeom>
                <a:avLst/>
                <a:gdLst>
                  <a:gd name="T0" fmla="*/ 293 w 293"/>
                  <a:gd name="T1" fmla="*/ 1 h 1331"/>
                  <a:gd name="T2" fmla="*/ 280 w 293"/>
                  <a:gd name="T3" fmla="*/ 0 h 1331"/>
                  <a:gd name="T4" fmla="*/ 246 w 293"/>
                  <a:gd name="T5" fmla="*/ 0 h 1331"/>
                  <a:gd name="T6" fmla="*/ 212 w 293"/>
                  <a:gd name="T7" fmla="*/ 0 h 1331"/>
                  <a:gd name="T8" fmla="*/ 178 w 293"/>
                  <a:gd name="T9" fmla="*/ 3 h 1331"/>
                  <a:gd name="T10" fmla="*/ 175 w 293"/>
                  <a:gd name="T11" fmla="*/ 3 h 1331"/>
                  <a:gd name="T12" fmla="*/ 175 w 293"/>
                  <a:gd name="T13" fmla="*/ 5 h 1331"/>
                  <a:gd name="T14" fmla="*/ 173 w 293"/>
                  <a:gd name="T15" fmla="*/ 5 h 1331"/>
                  <a:gd name="T16" fmla="*/ 173 w 293"/>
                  <a:gd name="T17" fmla="*/ 7 h 1331"/>
                  <a:gd name="T18" fmla="*/ 173 w 293"/>
                  <a:gd name="T19" fmla="*/ 8 h 1331"/>
                  <a:gd name="T20" fmla="*/ 171 w 293"/>
                  <a:gd name="T21" fmla="*/ 8 h 1331"/>
                  <a:gd name="T22" fmla="*/ 171 w 293"/>
                  <a:gd name="T23" fmla="*/ 10 h 1331"/>
                  <a:gd name="T24" fmla="*/ 171 w 293"/>
                  <a:gd name="T25" fmla="*/ 12 h 1331"/>
                  <a:gd name="T26" fmla="*/ 170 w 293"/>
                  <a:gd name="T27" fmla="*/ 12 h 1331"/>
                  <a:gd name="T28" fmla="*/ 178 w 293"/>
                  <a:gd name="T29" fmla="*/ 12 h 1331"/>
                  <a:gd name="T30" fmla="*/ 212 w 293"/>
                  <a:gd name="T31" fmla="*/ 8 h 1331"/>
                  <a:gd name="T32" fmla="*/ 246 w 293"/>
                  <a:gd name="T33" fmla="*/ 8 h 1331"/>
                  <a:gd name="T34" fmla="*/ 280 w 293"/>
                  <a:gd name="T35" fmla="*/ 8 h 1331"/>
                  <a:gd name="T36" fmla="*/ 289 w 293"/>
                  <a:gd name="T37" fmla="*/ 10 h 1331"/>
                  <a:gd name="T38" fmla="*/ 289 w 293"/>
                  <a:gd name="T39" fmla="*/ 8 h 1331"/>
                  <a:gd name="T40" fmla="*/ 289 w 293"/>
                  <a:gd name="T41" fmla="*/ 8 h 1331"/>
                  <a:gd name="T42" fmla="*/ 291 w 293"/>
                  <a:gd name="T43" fmla="*/ 7 h 1331"/>
                  <a:gd name="T44" fmla="*/ 291 w 293"/>
                  <a:gd name="T45" fmla="*/ 5 h 1331"/>
                  <a:gd name="T46" fmla="*/ 291 w 293"/>
                  <a:gd name="T47" fmla="*/ 5 h 1331"/>
                  <a:gd name="T48" fmla="*/ 291 w 293"/>
                  <a:gd name="T49" fmla="*/ 3 h 1331"/>
                  <a:gd name="T50" fmla="*/ 293 w 293"/>
                  <a:gd name="T51" fmla="*/ 3 h 1331"/>
                  <a:gd name="T52" fmla="*/ 293 w 293"/>
                  <a:gd name="T53" fmla="*/ 1 h 1331"/>
                  <a:gd name="T54" fmla="*/ 2 w 293"/>
                  <a:gd name="T55" fmla="*/ 1288 h 1331"/>
                  <a:gd name="T56" fmla="*/ 18 w 293"/>
                  <a:gd name="T57" fmla="*/ 1293 h 1331"/>
                  <a:gd name="T58" fmla="*/ 48 w 293"/>
                  <a:gd name="T59" fmla="*/ 1304 h 1331"/>
                  <a:gd name="T60" fmla="*/ 80 w 293"/>
                  <a:gd name="T61" fmla="*/ 1313 h 1331"/>
                  <a:gd name="T62" fmla="*/ 112 w 293"/>
                  <a:gd name="T63" fmla="*/ 1320 h 1331"/>
                  <a:gd name="T64" fmla="*/ 145 w 293"/>
                  <a:gd name="T65" fmla="*/ 1326 h 1331"/>
                  <a:gd name="T66" fmla="*/ 178 w 293"/>
                  <a:gd name="T67" fmla="*/ 1331 h 1331"/>
                  <a:gd name="T68" fmla="*/ 193 w 293"/>
                  <a:gd name="T69" fmla="*/ 1331 h 1331"/>
                  <a:gd name="T70" fmla="*/ 193 w 293"/>
                  <a:gd name="T71" fmla="*/ 1331 h 1331"/>
                  <a:gd name="T72" fmla="*/ 191 w 293"/>
                  <a:gd name="T73" fmla="*/ 1329 h 1331"/>
                  <a:gd name="T74" fmla="*/ 191 w 293"/>
                  <a:gd name="T75" fmla="*/ 1329 h 1331"/>
                  <a:gd name="T76" fmla="*/ 191 w 293"/>
                  <a:gd name="T77" fmla="*/ 1327 h 1331"/>
                  <a:gd name="T78" fmla="*/ 191 w 293"/>
                  <a:gd name="T79" fmla="*/ 1326 h 1331"/>
                  <a:gd name="T80" fmla="*/ 191 w 293"/>
                  <a:gd name="T81" fmla="*/ 1326 h 1331"/>
                  <a:gd name="T82" fmla="*/ 189 w 293"/>
                  <a:gd name="T83" fmla="*/ 1324 h 1331"/>
                  <a:gd name="T84" fmla="*/ 189 w 293"/>
                  <a:gd name="T85" fmla="*/ 1322 h 1331"/>
                  <a:gd name="T86" fmla="*/ 178 w 293"/>
                  <a:gd name="T87" fmla="*/ 1322 h 1331"/>
                  <a:gd name="T88" fmla="*/ 146 w 293"/>
                  <a:gd name="T89" fmla="*/ 1318 h 1331"/>
                  <a:gd name="T90" fmla="*/ 114 w 293"/>
                  <a:gd name="T91" fmla="*/ 1311 h 1331"/>
                  <a:gd name="T92" fmla="*/ 82 w 293"/>
                  <a:gd name="T93" fmla="*/ 1304 h 1331"/>
                  <a:gd name="T94" fmla="*/ 52 w 293"/>
                  <a:gd name="T95" fmla="*/ 1295 h 1331"/>
                  <a:gd name="T96" fmla="*/ 19 w 293"/>
                  <a:gd name="T97" fmla="*/ 1284 h 1331"/>
                  <a:gd name="T98" fmla="*/ 0 w 293"/>
                  <a:gd name="T99" fmla="*/ 1277 h 1331"/>
                  <a:gd name="T100" fmla="*/ 0 w 293"/>
                  <a:gd name="T101" fmla="*/ 1279 h 1331"/>
                  <a:gd name="T102" fmla="*/ 0 w 293"/>
                  <a:gd name="T103" fmla="*/ 1279 h 1331"/>
                  <a:gd name="T104" fmla="*/ 2 w 293"/>
                  <a:gd name="T105" fmla="*/ 1281 h 1331"/>
                  <a:gd name="T106" fmla="*/ 2 w 293"/>
                  <a:gd name="T107" fmla="*/ 1283 h 1331"/>
                  <a:gd name="T108" fmla="*/ 2 w 293"/>
                  <a:gd name="T109" fmla="*/ 1284 h 1331"/>
                  <a:gd name="T110" fmla="*/ 2 w 293"/>
                  <a:gd name="T111" fmla="*/ 1284 h 1331"/>
                  <a:gd name="T112" fmla="*/ 2 w 293"/>
                  <a:gd name="T113" fmla="*/ 1286 h 1331"/>
                  <a:gd name="T114" fmla="*/ 2 w 293"/>
                  <a:gd name="T115" fmla="*/ 1288 h 1331"/>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3"/>
                  <a:gd name="T175" fmla="*/ 0 h 1331"/>
                  <a:gd name="T176" fmla="*/ 293 w 293"/>
                  <a:gd name="T177" fmla="*/ 1331 h 1331"/>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3" h="1331">
                    <a:moveTo>
                      <a:pt x="293" y="1"/>
                    </a:moveTo>
                    <a:lnTo>
                      <a:pt x="280" y="0"/>
                    </a:lnTo>
                    <a:lnTo>
                      <a:pt x="246" y="0"/>
                    </a:lnTo>
                    <a:lnTo>
                      <a:pt x="212" y="0"/>
                    </a:lnTo>
                    <a:lnTo>
                      <a:pt x="178" y="3"/>
                    </a:lnTo>
                    <a:lnTo>
                      <a:pt x="175" y="3"/>
                    </a:lnTo>
                    <a:lnTo>
                      <a:pt x="175" y="5"/>
                    </a:lnTo>
                    <a:lnTo>
                      <a:pt x="173" y="5"/>
                    </a:lnTo>
                    <a:lnTo>
                      <a:pt x="173" y="7"/>
                    </a:lnTo>
                    <a:lnTo>
                      <a:pt x="173" y="8"/>
                    </a:lnTo>
                    <a:lnTo>
                      <a:pt x="171" y="8"/>
                    </a:lnTo>
                    <a:lnTo>
                      <a:pt x="171" y="10"/>
                    </a:lnTo>
                    <a:lnTo>
                      <a:pt x="171" y="12"/>
                    </a:lnTo>
                    <a:lnTo>
                      <a:pt x="170" y="12"/>
                    </a:lnTo>
                    <a:lnTo>
                      <a:pt x="178" y="12"/>
                    </a:lnTo>
                    <a:lnTo>
                      <a:pt x="212" y="8"/>
                    </a:lnTo>
                    <a:lnTo>
                      <a:pt x="246" y="8"/>
                    </a:lnTo>
                    <a:lnTo>
                      <a:pt x="280" y="8"/>
                    </a:lnTo>
                    <a:lnTo>
                      <a:pt x="289" y="10"/>
                    </a:lnTo>
                    <a:lnTo>
                      <a:pt x="289" y="8"/>
                    </a:lnTo>
                    <a:lnTo>
                      <a:pt x="291" y="7"/>
                    </a:lnTo>
                    <a:lnTo>
                      <a:pt x="291" y="5"/>
                    </a:lnTo>
                    <a:lnTo>
                      <a:pt x="291" y="3"/>
                    </a:lnTo>
                    <a:lnTo>
                      <a:pt x="293" y="3"/>
                    </a:lnTo>
                    <a:lnTo>
                      <a:pt x="293" y="1"/>
                    </a:lnTo>
                    <a:close/>
                    <a:moveTo>
                      <a:pt x="2" y="1288"/>
                    </a:moveTo>
                    <a:lnTo>
                      <a:pt x="18" y="1293"/>
                    </a:lnTo>
                    <a:lnTo>
                      <a:pt x="48" y="1304"/>
                    </a:lnTo>
                    <a:lnTo>
                      <a:pt x="80" y="1313"/>
                    </a:lnTo>
                    <a:lnTo>
                      <a:pt x="112" y="1320"/>
                    </a:lnTo>
                    <a:lnTo>
                      <a:pt x="145" y="1326"/>
                    </a:lnTo>
                    <a:lnTo>
                      <a:pt x="178" y="1331"/>
                    </a:lnTo>
                    <a:lnTo>
                      <a:pt x="193" y="1331"/>
                    </a:lnTo>
                    <a:lnTo>
                      <a:pt x="191" y="1329"/>
                    </a:lnTo>
                    <a:lnTo>
                      <a:pt x="191" y="1327"/>
                    </a:lnTo>
                    <a:lnTo>
                      <a:pt x="191" y="1326"/>
                    </a:lnTo>
                    <a:lnTo>
                      <a:pt x="189" y="1324"/>
                    </a:lnTo>
                    <a:lnTo>
                      <a:pt x="189" y="1322"/>
                    </a:lnTo>
                    <a:lnTo>
                      <a:pt x="178" y="1322"/>
                    </a:lnTo>
                    <a:lnTo>
                      <a:pt x="146" y="1318"/>
                    </a:lnTo>
                    <a:lnTo>
                      <a:pt x="114" y="1311"/>
                    </a:lnTo>
                    <a:lnTo>
                      <a:pt x="82" y="1304"/>
                    </a:lnTo>
                    <a:lnTo>
                      <a:pt x="52" y="1295"/>
                    </a:lnTo>
                    <a:lnTo>
                      <a:pt x="19" y="1284"/>
                    </a:lnTo>
                    <a:lnTo>
                      <a:pt x="0" y="1277"/>
                    </a:lnTo>
                    <a:lnTo>
                      <a:pt x="0" y="1279"/>
                    </a:lnTo>
                    <a:lnTo>
                      <a:pt x="2" y="1281"/>
                    </a:lnTo>
                    <a:lnTo>
                      <a:pt x="2" y="1283"/>
                    </a:lnTo>
                    <a:lnTo>
                      <a:pt x="2" y="1284"/>
                    </a:lnTo>
                    <a:lnTo>
                      <a:pt x="2" y="1286"/>
                    </a:lnTo>
                    <a:lnTo>
                      <a:pt x="2" y="1288"/>
                    </a:lnTo>
                    <a:close/>
                  </a:path>
                </a:pathLst>
              </a:custGeom>
              <a:solidFill>
                <a:srgbClr val="69C3FF"/>
              </a:solidFill>
              <a:ln w="9525">
                <a:noFill/>
                <a:round/>
                <a:headEnd/>
                <a:tailEnd/>
              </a:ln>
            </p:spPr>
            <p:txBody>
              <a:bodyPr/>
              <a:lstStyle/>
              <a:p>
                <a:endParaRPr lang="en-US"/>
              </a:p>
            </p:txBody>
          </p:sp>
          <p:sp>
            <p:nvSpPr>
              <p:cNvPr id="30344" name="Freeform 921"/>
              <p:cNvSpPr>
                <a:spLocks noEditPoints="1"/>
              </p:cNvSpPr>
              <p:nvPr/>
            </p:nvSpPr>
            <p:spPr bwMode="auto">
              <a:xfrm>
                <a:off x="2242" y="1432"/>
                <a:ext cx="291" cy="1324"/>
              </a:xfrm>
              <a:custGeom>
                <a:avLst/>
                <a:gdLst>
                  <a:gd name="T0" fmla="*/ 291 w 291"/>
                  <a:gd name="T1" fmla="*/ 2 h 1324"/>
                  <a:gd name="T2" fmla="*/ 280 w 291"/>
                  <a:gd name="T3" fmla="*/ 2 h 1324"/>
                  <a:gd name="T4" fmla="*/ 246 w 291"/>
                  <a:gd name="T5" fmla="*/ 0 h 1324"/>
                  <a:gd name="T6" fmla="*/ 212 w 291"/>
                  <a:gd name="T7" fmla="*/ 2 h 1324"/>
                  <a:gd name="T8" fmla="*/ 178 w 291"/>
                  <a:gd name="T9" fmla="*/ 4 h 1324"/>
                  <a:gd name="T10" fmla="*/ 173 w 291"/>
                  <a:gd name="T11" fmla="*/ 5 h 1324"/>
                  <a:gd name="T12" fmla="*/ 171 w 291"/>
                  <a:gd name="T13" fmla="*/ 5 h 1324"/>
                  <a:gd name="T14" fmla="*/ 171 w 291"/>
                  <a:gd name="T15" fmla="*/ 7 h 1324"/>
                  <a:gd name="T16" fmla="*/ 171 w 291"/>
                  <a:gd name="T17" fmla="*/ 9 h 1324"/>
                  <a:gd name="T18" fmla="*/ 170 w 291"/>
                  <a:gd name="T19" fmla="*/ 9 h 1324"/>
                  <a:gd name="T20" fmla="*/ 170 w 291"/>
                  <a:gd name="T21" fmla="*/ 11 h 1324"/>
                  <a:gd name="T22" fmla="*/ 170 w 291"/>
                  <a:gd name="T23" fmla="*/ 13 h 1324"/>
                  <a:gd name="T24" fmla="*/ 168 w 291"/>
                  <a:gd name="T25" fmla="*/ 13 h 1324"/>
                  <a:gd name="T26" fmla="*/ 168 w 291"/>
                  <a:gd name="T27" fmla="*/ 14 h 1324"/>
                  <a:gd name="T28" fmla="*/ 180 w 291"/>
                  <a:gd name="T29" fmla="*/ 13 h 1324"/>
                  <a:gd name="T30" fmla="*/ 212 w 291"/>
                  <a:gd name="T31" fmla="*/ 11 h 1324"/>
                  <a:gd name="T32" fmla="*/ 246 w 291"/>
                  <a:gd name="T33" fmla="*/ 9 h 1324"/>
                  <a:gd name="T34" fmla="*/ 280 w 291"/>
                  <a:gd name="T35" fmla="*/ 11 h 1324"/>
                  <a:gd name="T36" fmla="*/ 288 w 291"/>
                  <a:gd name="T37" fmla="*/ 11 h 1324"/>
                  <a:gd name="T38" fmla="*/ 288 w 291"/>
                  <a:gd name="T39" fmla="*/ 11 h 1324"/>
                  <a:gd name="T40" fmla="*/ 288 w 291"/>
                  <a:gd name="T41" fmla="*/ 9 h 1324"/>
                  <a:gd name="T42" fmla="*/ 288 w 291"/>
                  <a:gd name="T43" fmla="*/ 7 h 1324"/>
                  <a:gd name="T44" fmla="*/ 289 w 291"/>
                  <a:gd name="T45" fmla="*/ 7 h 1324"/>
                  <a:gd name="T46" fmla="*/ 289 w 291"/>
                  <a:gd name="T47" fmla="*/ 5 h 1324"/>
                  <a:gd name="T48" fmla="*/ 289 w 291"/>
                  <a:gd name="T49" fmla="*/ 5 h 1324"/>
                  <a:gd name="T50" fmla="*/ 291 w 291"/>
                  <a:gd name="T51" fmla="*/ 4 h 1324"/>
                  <a:gd name="T52" fmla="*/ 291 w 291"/>
                  <a:gd name="T53" fmla="*/ 2 h 1324"/>
                  <a:gd name="T54" fmla="*/ 2 w 291"/>
                  <a:gd name="T55" fmla="*/ 1280 h 1324"/>
                  <a:gd name="T56" fmla="*/ 19 w 291"/>
                  <a:gd name="T57" fmla="*/ 1287 h 1324"/>
                  <a:gd name="T58" fmla="*/ 50 w 291"/>
                  <a:gd name="T59" fmla="*/ 1298 h 1324"/>
                  <a:gd name="T60" fmla="*/ 80 w 291"/>
                  <a:gd name="T61" fmla="*/ 1306 h 1324"/>
                  <a:gd name="T62" fmla="*/ 112 w 291"/>
                  <a:gd name="T63" fmla="*/ 1314 h 1324"/>
                  <a:gd name="T64" fmla="*/ 146 w 291"/>
                  <a:gd name="T65" fmla="*/ 1319 h 1324"/>
                  <a:gd name="T66" fmla="*/ 178 w 291"/>
                  <a:gd name="T67" fmla="*/ 1323 h 1324"/>
                  <a:gd name="T68" fmla="*/ 191 w 291"/>
                  <a:gd name="T69" fmla="*/ 1324 h 1324"/>
                  <a:gd name="T70" fmla="*/ 191 w 291"/>
                  <a:gd name="T71" fmla="*/ 1323 h 1324"/>
                  <a:gd name="T72" fmla="*/ 191 w 291"/>
                  <a:gd name="T73" fmla="*/ 1323 h 1324"/>
                  <a:gd name="T74" fmla="*/ 189 w 291"/>
                  <a:gd name="T75" fmla="*/ 1321 h 1324"/>
                  <a:gd name="T76" fmla="*/ 189 w 291"/>
                  <a:gd name="T77" fmla="*/ 1319 h 1324"/>
                  <a:gd name="T78" fmla="*/ 189 w 291"/>
                  <a:gd name="T79" fmla="*/ 1319 h 1324"/>
                  <a:gd name="T80" fmla="*/ 189 w 291"/>
                  <a:gd name="T81" fmla="*/ 1317 h 1324"/>
                  <a:gd name="T82" fmla="*/ 189 w 291"/>
                  <a:gd name="T83" fmla="*/ 1315 h 1324"/>
                  <a:gd name="T84" fmla="*/ 187 w 291"/>
                  <a:gd name="T85" fmla="*/ 1315 h 1324"/>
                  <a:gd name="T86" fmla="*/ 180 w 291"/>
                  <a:gd name="T87" fmla="*/ 1314 h 1324"/>
                  <a:gd name="T88" fmla="*/ 146 w 291"/>
                  <a:gd name="T89" fmla="*/ 1310 h 1324"/>
                  <a:gd name="T90" fmla="*/ 114 w 291"/>
                  <a:gd name="T91" fmla="*/ 1305 h 1324"/>
                  <a:gd name="T92" fmla="*/ 84 w 291"/>
                  <a:gd name="T93" fmla="*/ 1298 h 1324"/>
                  <a:gd name="T94" fmla="*/ 52 w 291"/>
                  <a:gd name="T95" fmla="*/ 1289 h 1324"/>
                  <a:gd name="T96" fmla="*/ 21 w 291"/>
                  <a:gd name="T97" fmla="*/ 1278 h 1324"/>
                  <a:gd name="T98" fmla="*/ 0 w 291"/>
                  <a:gd name="T99" fmla="*/ 1269 h 1324"/>
                  <a:gd name="T100" fmla="*/ 0 w 291"/>
                  <a:gd name="T101" fmla="*/ 1271 h 1324"/>
                  <a:gd name="T102" fmla="*/ 0 w 291"/>
                  <a:gd name="T103" fmla="*/ 1273 h 1324"/>
                  <a:gd name="T104" fmla="*/ 0 w 291"/>
                  <a:gd name="T105" fmla="*/ 1273 h 1324"/>
                  <a:gd name="T106" fmla="*/ 0 w 291"/>
                  <a:gd name="T107" fmla="*/ 1274 h 1324"/>
                  <a:gd name="T108" fmla="*/ 0 w 291"/>
                  <a:gd name="T109" fmla="*/ 1276 h 1324"/>
                  <a:gd name="T110" fmla="*/ 0 w 291"/>
                  <a:gd name="T111" fmla="*/ 1276 h 1324"/>
                  <a:gd name="T112" fmla="*/ 2 w 291"/>
                  <a:gd name="T113" fmla="*/ 1278 h 1324"/>
                  <a:gd name="T114" fmla="*/ 2 w 291"/>
                  <a:gd name="T115" fmla="*/ 1280 h 13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1"/>
                  <a:gd name="T175" fmla="*/ 0 h 1324"/>
                  <a:gd name="T176" fmla="*/ 291 w 291"/>
                  <a:gd name="T177" fmla="*/ 1324 h 132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1" h="1324">
                    <a:moveTo>
                      <a:pt x="291" y="2"/>
                    </a:moveTo>
                    <a:lnTo>
                      <a:pt x="280" y="2"/>
                    </a:lnTo>
                    <a:lnTo>
                      <a:pt x="246" y="0"/>
                    </a:lnTo>
                    <a:lnTo>
                      <a:pt x="212" y="2"/>
                    </a:lnTo>
                    <a:lnTo>
                      <a:pt x="178" y="4"/>
                    </a:lnTo>
                    <a:lnTo>
                      <a:pt x="173" y="5"/>
                    </a:lnTo>
                    <a:lnTo>
                      <a:pt x="171" y="5"/>
                    </a:lnTo>
                    <a:lnTo>
                      <a:pt x="171" y="7"/>
                    </a:lnTo>
                    <a:lnTo>
                      <a:pt x="171" y="9"/>
                    </a:lnTo>
                    <a:lnTo>
                      <a:pt x="170" y="9"/>
                    </a:lnTo>
                    <a:lnTo>
                      <a:pt x="170" y="11"/>
                    </a:lnTo>
                    <a:lnTo>
                      <a:pt x="170" y="13"/>
                    </a:lnTo>
                    <a:lnTo>
                      <a:pt x="168" y="13"/>
                    </a:lnTo>
                    <a:lnTo>
                      <a:pt x="168" y="14"/>
                    </a:lnTo>
                    <a:lnTo>
                      <a:pt x="180" y="13"/>
                    </a:lnTo>
                    <a:lnTo>
                      <a:pt x="212" y="11"/>
                    </a:lnTo>
                    <a:lnTo>
                      <a:pt x="246" y="9"/>
                    </a:lnTo>
                    <a:lnTo>
                      <a:pt x="280" y="11"/>
                    </a:lnTo>
                    <a:lnTo>
                      <a:pt x="288" y="11"/>
                    </a:lnTo>
                    <a:lnTo>
                      <a:pt x="288" y="9"/>
                    </a:lnTo>
                    <a:lnTo>
                      <a:pt x="288" y="7"/>
                    </a:lnTo>
                    <a:lnTo>
                      <a:pt x="289" y="7"/>
                    </a:lnTo>
                    <a:lnTo>
                      <a:pt x="289" y="5"/>
                    </a:lnTo>
                    <a:lnTo>
                      <a:pt x="291" y="4"/>
                    </a:lnTo>
                    <a:lnTo>
                      <a:pt x="291" y="2"/>
                    </a:lnTo>
                    <a:close/>
                    <a:moveTo>
                      <a:pt x="2" y="1280"/>
                    </a:moveTo>
                    <a:lnTo>
                      <a:pt x="19" y="1287"/>
                    </a:lnTo>
                    <a:lnTo>
                      <a:pt x="50" y="1298"/>
                    </a:lnTo>
                    <a:lnTo>
                      <a:pt x="80" y="1306"/>
                    </a:lnTo>
                    <a:lnTo>
                      <a:pt x="112" y="1314"/>
                    </a:lnTo>
                    <a:lnTo>
                      <a:pt x="146" y="1319"/>
                    </a:lnTo>
                    <a:lnTo>
                      <a:pt x="178" y="1323"/>
                    </a:lnTo>
                    <a:lnTo>
                      <a:pt x="191" y="1324"/>
                    </a:lnTo>
                    <a:lnTo>
                      <a:pt x="191" y="1323"/>
                    </a:lnTo>
                    <a:lnTo>
                      <a:pt x="189" y="1321"/>
                    </a:lnTo>
                    <a:lnTo>
                      <a:pt x="189" y="1319"/>
                    </a:lnTo>
                    <a:lnTo>
                      <a:pt x="189" y="1317"/>
                    </a:lnTo>
                    <a:lnTo>
                      <a:pt x="189" y="1315"/>
                    </a:lnTo>
                    <a:lnTo>
                      <a:pt x="187" y="1315"/>
                    </a:lnTo>
                    <a:lnTo>
                      <a:pt x="180" y="1314"/>
                    </a:lnTo>
                    <a:lnTo>
                      <a:pt x="146" y="1310"/>
                    </a:lnTo>
                    <a:lnTo>
                      <a:pt x="114" y="1305"/>
                    </a:lnTo>
                    <a:lnTo>
                      <a:pt x="84" y="1298"/>
                    </a:lnTo>
                    <a:lnTo>
                      <a:pt x="52" y="1289"/>
                    </a:lnTo>
                    <a:lnTo>
                      <a:pt x="21" y="1278"/>
                    </a:lnTo>
                    <a:lnTo>
                      <a:pt x="0" y="1269"/>
                    </a:lnTo>
                    <a:lnTo>
                      <a:pt x="0" y="1271"/>
                    </a:lnTo>
                    <a:lnTo>
                      <a:pt x="0" y="1273"/>
                    </a:lnTo>
                    <a:lnTo>
                      <a:pt x="0" y="1274"/>
                    </a:lnTo>
                    <a:lnTo>
                      <a:pt x="0" y="1276"/>
                    </a:lnTo>
                    <a:lnTo>
                      <a:pt x="2" y="1278"/>
                    </a:lnTo>
                    <a:lnTo>
                      <a:pt x="2" y="1280"/>
                    </a:lnTo>
                    <a:close/>
                  </a:path>
                </a:pathLst>
              </a:custGeom>
              <a:solidFill>
                <a:srgbClr val="6AC3FF"/>
              </a:solidFill>
              <a:ln w="9525">
                <a:noFill/>
                <a:round/>
                <a:headEnd/>
                <a:tailEnd/>
              </a:ln>
            </p:spPr>
            <p:txBody>
              <a:bodyPr/>
              <a:lstStyle/>
              <a:p>
                <a:endParaRPr lang="en-US"/>
              </a:p>
            </p:txBody>
          </p:sp>
          <p:sp>
            <p:nvSpPr>
              <p:cNvPr id="30345" name="Freeform 922"/>
              <p:cNvSpPr>
                <a:spLocks noEditPoints="1"/>
              </p:cNvSpPr>
              <p:nvPr/>
            </p:nvSpPr>
            <p:spPr bwMode="auto">
              <a:xfrm>
                <a:off x="2242" y="1437"/>
                <a:ext cx="289" cy="1314"/>
              </a:xfrm>
              <a:custGeom>
                <a:avLst/>
                <a:gdLst>
                  <a:gd name="T0" fmla="*/ 289 w 289"/>
                  <a:gd name="T1" fmla="*/ 2 h 1314"/>
                  <a:gd name="T2" fmla="*/ 280 w 289"/>
                  <a:gd name="T3" fmla="*/ 0 h 1314"/>
                  <a:gd name="T4" fmla="*/ 246 w 289"/>
                  <a:gd name="T5" fmla="*/ 0 h 1314"/>
                  <a:gd name="T6" fmla="*/ 212 w 289"/>
                  <a:gd name="T7" fmla="*/ 0 h 1314"/>
                  <a:gd name="T8" fmla="*/ 178 w 289"/>
                  <a:gd name="T9" fmla="*/ 4 h 1314"/>
                  <a:gd name="T10" fmla="*/ 170 w 289"/>
                  <a:gd name="T11" fmla="*/ 4 h 1314"/>
                  <a:gd name="T12" fmla="*/ 170 w 289"/>
                  <a:gd name="T13" fmla="*/ 6 h 1314"/>
                  <a:gd name="T14" fmla="*/ 170 w 289"/>
                  <a:gd name="T15" fmla="*/ 8 h 1314"/>
                  <a:gd name="T16" fmla="*/ 168 w 289"/>
                  <a:gd name="T17" fmla="*/ 8 h 1314"/>
                  <a:gd name="T18" fmla="*/ 168 w 289"/>
                  <a:gd name="T19" fmla="*/ 9 h 1314"/>
                  <a:gd name="T20" fmla="*/ 168 w 289"/>
                  <a:gd name="T21" fmla="*/ 11 h 1314"/>
                  <a:gd name="T22" fmla="*/ 166 w 289"/>
                  <a:gd name="T23" fmla="*/ 11 h 1314"/>
                  <a:gd name="T24" fmla="*/ 166 w 289"/>
                  <a:gd name="T25" fmla="*/ 13 h 1314"/>
                  <a:gd name="T26" fmla="*/ 164 w 289"/>
                  <a:gd name="T27" fmla="*/ 15 h 1314"/>
                  <a:gd name="T28" fmla="*/ 180 w 289"/>
                  <a:gd name="T29" fmla="*/ 13 h 1314"/>
                  <a:gd name="T30" fmla="*/ 212 w 289"/>
                  <a:gd name="T31" fmla="*/ 9 h 1314"/>
                  <a:gd name="T32" fmla="*/ 246 w 289"/>
                  <a:gd name="T33" fmla="*/ 9 h 1314"/>
                  <a:gd name="T34" fmla="*/ 280 w 289"/>
                  <a:gd name="T35" fmla="*/ 9 h 1314"/>
                  <a:gd name="T36" fmla="*/ 286 w 289"/>
                  <a:gd name="T37" fmla="*/ 11 h 1314"/>
                  <a:gd name="T38" fmla="*/ 286 w 289"/>
                  <a:gd name="T39" fmla="*/ 9 h 1314"/>
                  <a:gd name="T40" fmla="*/ 286 w 289"/>
                  <a:gd name="T41" fmla="*/ 8 h 1314"/>
                  <a:gd name="T42" fmla="*/ 286 w 289"/>
                  <a:gd name="T43" fmla="*/ 8 h 1314"/>
                  <a:gd name="T44" fmla="*/ 288 w 289"/>
                  <a:gd name="T45" fmla="*/ 6 h 1314"/>
                  <a:gd name="T46" fmla="*/ 288 w 289"/>
                  <a:gd name="T47" fmla="*/ 6 h 1314"/>
                  <a:gd name="T48" fmla="*/ 288 w 289"/>
                  <a:gd name="T49" fmla="*/ 4 h 1314"/>
                  <a:gd name="T50" fmla="*/ 288 w 289"/>
                  <a:gd name="T51" fmla="*/ 2 h 1314"/>
                  <a:gd name="T52" fmla="*/ 289 w 289"/>
                  <a:gd name="T53" fmla="*/ 2 h 1314"/>
                  <a:gd name="T54" fmla="*/ 0 w 289"/>
                  <a:gd name="T55" fmla="*/ 1269 h 1314"/>
                  <a:gd name="T56" fmla="*/ 19 w 289"/>
                  <a:gd name="T57" fmla="*/ 1276 h 1314"/>
                  <a:gd name="T58" fmla="*/ 52 w 289"/>
                  <a:gd name="T59" fmla="*/ 1287 h 1314"/>
                  <a:gd name="T60" fmla="*/ 82 w 289"/>
                  <a:gd name="T61" fmla="*/ 1296 h 1314"/>
                  <a:gd name="T62" fmla="*/ 114 w 289"/>
                  <a:gd name="T63" fmla="*/ 1303 h 1314"/>
                  <a:gd name="T64" fmla="*/ 146 w 289"/>
                  <a:gd name="T65" fmla="*/ 1310 h 1314"/>
                  <a:gd name="T66" fmla="*/ 178 w 289"/>
                  <a:gd name="T67" fmla="*/ 1314 h 1314"/>
                  <a:gd name="T68" fmla="*/ 189 w 289"/>
                  <a:gd name="T69" fmla="*/ 1314 h 1314"/>
                  <a:gd name="T70" fmla="*/ 189 w 289"/>
                  <a:gd name="T71" fmla="*/ 1314 h 1314"/>
                  <a:gd name="T72" fmla="*/ 189 w 289"/>
                  <a:gd name="T73" fmla="*/ 1312 h 1314"/>
                  <a:gd name="T74" fmla="*/ 189 w 289"/>
                  <a:gd name="T75" fmla="*/ 1310 h 1314"/>
                  <a:gd name="T76" fmla="*/ 187 w 289"/>
                  <a:gd name="T77" fmla="*/ 1310 h 1314"/>
                  <a:gd name="T78" fmla="*/ 187 w 289"/>
                  <a:gd name="T79" fmla="*/ 1309 h 1314"/>
                  <a:gd name="T80" fmla="*/ 187 w 289"/>
                  <a:gd name="T81" fmla="*/ 1309 h 1314"/>
                  <a:gd name="T82" fmla="*/ 187 w 289"/>
                  <a:gd name="T83" fmla="*/ 1307 h 1314"/>
                  <a:gd name="T84" fmla="*/ 187 w 289"/>
                  <a:gd name="T85" fmla="*/ 1305 h 1314"/>
                  <a:gd name="T86" fmla="*/ 180 w 289"/>
                  <a:gd name="T87" fmla="*/ 1305 h 1314"/>
                  <a:gd name="T88" fmla="*/ 148 w 289"/>
                  <a:gd name="T89" fmla="*/ 1301 h 1314"/>
                  <a:gd name="T90" fmla="*/ 116 w 289"/>
                  <a:gd name="T91" fmla="*/ 1294 h 1314"/>
                  <a:gd name="T92" fmla="*/ 84 w 289"/>
                  <a:gd name="T93" fmla="*/ 1287 h 1314"/>
                  <a:gd name="T94" fmla="*/ 53 w 289"/>
                  <a:gd name="T95" fmla="*/ 1278 h 1314"/>
                  <a:gd name="T96" fmla="*/ 23 w 289"/>
                  <a:gd name="T97" fmla="*/ 1269 h 1314"/>
                  <a:gd name="T98" fmla="*/ 0 w 289"/>
                  <a:gd name="T99" fmla="*/ 1259 h 1314"/>
                  <a:gd name="T100" fmla="*/ 0 w 289"/>
                  <a:gd name="T101" fmla="*/ 1260 h 1314"/>
                  <a:gd name="T102" fmla="*/ 0 w 289"/>
                  <a:gd name="T103" fmla="*/ 1262 h 1314"/>
                  <a:gd name="T104" fmla="*/ 0 w 289"/>
                  <a:gd name="T105" fmla="*/ 1264 h 1314"/>
                  <a:gd name="T106" fmla="*/ 0 w 289"/>
                  <a:gd name="T107" fmla="*/ 1264 h 1314"/>
                  <a:gd name="T108" fmla="*/ 0 w 289"/>
                  <a:gd name="T109" fmla="*/ 1266 h 1314"/>
                  <a:gd name="T110" fmla="*/ 0 w 289"/>
                  <a:gd name="T111" fmla="*/ 1268 h 1314"/>
                  <a:gd name="T112" fmla="*/ 0 w 289"/>
                  <a:gd name="T113" fmla="*/ 1268 h 1314"/>
                  <a:gd name="T114" fmla="*/ 0 w 289"/>
                  <a:gd name="T115" fmla="*/ 1269 h 131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89"/>
                  <a:gd name="T175" fmla="*/ 0 h 1314"/>
                  <a:gd name="T176" fmla="*/ 289 w 289"/>
                  <a:gd name="T177" fmla="*/ 1314 h 131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89" h="1314">
                    <a:moveTo>
                      <a:pt x="289" y="2"/>
                    </a:moveTo>
                    <a:lnTo>
                      <a:pt x="280" y="0"/>
                    </a:lnTo>
                    <a:lnTo>
                      <a:pt x="246" y="0"/>
                    </a:lnTo>
                    <a:lnTo>
                      <a:pt x="212" y="0"/>
                    </a:lnTo>
                    <a:lnTo>
                      <a:pt x="178" y="4"/>
                    </a:lnTo>
                    <a:lnTo>
                      <a:pt x="170" y="4"/>
                    </a:lnTo>
                    <a:lnTo>
                      <a:pt x="170" y="6"/>
                    </a:lnTo>
                    <a:lnTo>
                      <a:pt x="170" y="8"/>
                    </a:lnTo>
                    <a:lnTo>
                      <a:pt x="168" y="8"/>
                    </a:lnTo>
                    <a:lnTo>
                      <a:pt x="168" y="9"/>
                    </a:lnTo>
                    <a:lnTo>
                      <a:pt x="168" y="11"/>
                    </a:lnTo>
                    <a:lnTo>
                      <a:pt x="166" y="11"/>
                    </a:lnTo>
                    <a:lnTo>
                      <a:pt x="166" y="13"/>
                    </a:lnTo>
                    <a:lnTo>
                      <a:pt x="164" y="15"/>
                    </a:lnTo>
                    <a:lnTo>
                      <a:pt x="180" y="13"/>
                    </a:lnTo>
                    <a:lnTo>
                      <a:pt x="212" y="9"/>
                    </a:lnTo>
                    <a:lnTo>
                      <a:pt x="246" y="9"/>
                    </a:lnTo>
                    <a:lnTo>
                      <a:pt x="280" y="9"/>
                    </a:lnTo>
                    <a:lnTo>
                      <a:pt x="286" y="11"/>
                    </a:lnTo>
                    <a:lnTo>
                      <a:pt x="286" y="9"/>
                    </a:lnTo>
                    <a:lnTo>
                      <a:pt x="286" y="8"/>
                    </a:lnTo>
                    <a:lnTo>
                      <a:pt x="288" y="6"/>
                    </a:lnTo>
                    <a:lnTo>
                      <a:pt x="288" y="4"/>
                    </a:lnTo>
                    <a:lnTo>
                      <a:pt x="288" y="2"/>
                    </a:lnTo>
                    <a:lnTo>
                      <a:pt x="289" y="2"/>
                    </a:lnTo>
                    <a:close/>
                    <a:moveTo>
                      <a:pt x="0" y="1269"/>
                    </a:moveTo>
                    <a:lnTo>
                      <a:pt x="19" y="1276"/>
                    </a:lnTo>
                    <a:lnTo>
                      <a:pt x="52" y="1287"/>
                    </a:lnTo>
                    <a:lnTo>
                      <a:pt x="82" y="1296"/>
                    </a:lnTo>
                    <a:lnTo>
                      <a:pt x="114" y="1303"/>
                    </a:lnTo>
                    <a:lnTo>
                      <a:pt x="146" y="1310"/>
                    </a:lnTo>
                    <a:lnTo>
                      <a:pt x="178" y="1314"/>
                    </a:lnTo>
                    <a:lnTo>
                      <a:pt x="189" y="1314"/>
                    </a:lnTo>
                    <a:lnTo>
                      <a:pt x="189" y="1312"/>
                    </a:lnTo>
                    <a:lnTo>
                      <a:pt x="189" y="1310"/>
                    </a:lnTo>
                    <a:lnTo>
                      <a:pt x="187" y="1310"/>
                    </a:lnTo>
                    <a:lnTo>
                      <a:pt x="187" y="1309"/>
                    </a:lnTo>
                    <a:lnTo>
                      <a:pt x="187" y="1307"/>
                    </a:lnTo>
                    <a:lnTo>
                      <a:pt x="187" y="1305"/>
                    </a:lnTo>
                    <a:lnTo>
                      <a:pt x="180" y="1305"/>
                    </a:lnTo>
                    <a:lnTo>
                      <a:pt x="148" y="1301"/>
                    </a:lnTo>
                    <a:lnTo>
                      <a:pt x="116" y="1294"/>
                    </a:lnTo>
                    <a:lnTo>
                      <a:pt x="84" y="1287"/>
                    </a:lnTo>
                    <a:lnTo>
                      <a:pt x="53" y="1278"/>
                    </a:lnTo>
                    <a:lnTo>
                      <a:pt x="23" y="1269"/>
                    </a:lnTo>
                    <a:lnTo>
                      <a:pt x="0" y="1259"/>
                    </a:lnTo>
                    <a:lnTo>
                      <a:pt x="0" y="1260"/>
                    </a:lnTo>
                    <a:lnTo>
                      <a:pt x="0" y="1262"/>
                    </a:lnTo>
                    <a:lnTo>
                      <a:pt x="0" y="1264"/>
                    </a:lnTo>
                    <a:lnTo>
                      <a:pt x="0" y="1266"/>
                    </a:lnTo>
                    <a:lnTo>
                      <a:pt x="0" y="1268"/>
                    </a:lnTo>
                    <a:lnTo>
                      <a:pt x="0" y="1269"/>
                    </a:lnTo>
                    <a:close/>
                  </a:path>
                </a:pathLst>
              </a:custGeom>
              <a:solidFill>
                <a:srgbClr val="6BC3FF"/>
              </a:solidFill>
              <a:ln w="9525">
                <a:noFill/>
                <a:round/>
                <a:headEnd/>
                <a:tailEnd/>
              </a:ln>
            </p:spPr>
            <p:txBody>
              <a:bodyPr/>
              <a:lstStyle/>
              <a:p>
                <a:endParaRPr lang="en-US"/>
              </a:p>
            </p:txBody>
          </p:sp>
          <p:sp>
            <p:nvSpPr>
              <p:cNvPr id="30346" name="Freeform 923"/>
              <p:cNvSpPr>
                <a:spLocks noEditPoints="1"/>
              </p:cNvSpPr>
              <p:nvPr/>
            </p:nvSpPr>
            <p:spPr bwMode="auto">
              <a:xfrm>
                <a:off x="2240" y="1441"/>
                <a:ext cx="290" cy="1306"/>
              </a:xfrm>
              <a:custGeom>
                <a:avLst/>
                <a:gdLst>
                  <a:gd name="T0" fmla="*/ 290 w 290"/>
                  <a:gd name="T1" fmla="*/ 2 h 1306"/>
                  <a:gd name="T2" fmla="*/ 282 w 290"/>
                  <a:gd name="T3" fmla="*/ 2 h 1306"/>
                  <a:gd name="T4" fmla="*/ 248 w 290"/>
                  <a:gd name="T5" fmla="*/ 0 h 1306"/>
                  <a:gd name="T6" fmla="*/ 214 w 290"/>
                  <a:gd name="T7" fmla="*/ 2 h 1306"/>
                  <a:gd name="T8" fmla="*/ 182 w 290"/>
                  <a:gd name="T9" fmla="*/ 4 h 1306"/>
                  <a:gd name="T10" fmla="*/ 170 w 290"/>
                  <a:gd name="T11" fmla="*/ 5 h 1306"/>
                  <a:gd name="T12" fmla="*/ 170 w 290"/>
                  <a:gd name="T13" fmla="*/ 7 h 1306"/>
                  <a:gd name="T14" fmla="*/ 168 w 290"/>
                  <a:gd name="T15" fmla="*/ 7 h 1306"/>
                  <a:gd name="T16" fmla="*/ 168 w 290"/>
                  <a:gd name="T17" fmla="*/ 9 h 1306"/>
                  <a:gd name="T18" fmla="*/ 166 w 290"/>
                  <a:gd name="T19" fmla="*/ 11 h 1306"/>
                  <a:gd name="T20" fmla="*/ 166 w 290"/>
                  <a:gd name="T21" fmla="*/ 11 h 1306"/>
                  <a:gd name="T22" fmla="*/ 166 w 290"/>
                  <a:gd name="T23" fmla="*/ 13 h 1306"/>
                  <a:gd name="T24" fmla="*/ 164 w 290"/>
                  <a:gd name="T25" fmla="*/ 14 h 1306"/>
                  <a:gd name="T26" fmla="*/ 164 w 290"/>
                  <a:gd name="T27" fmla="*/ 14 h 1306"/>
                  <a:gd name="T28" fmla="*/ 182 w 290"/>
                  <a:gd name="T29" fmla="*/ 13 h 1306"/>
                  <a:gd name="T30" fmla="*/ 216 w 290"/>
                  <a:gd name="T31" fmla="*/ 11 h 1306"/>
                  <a:gd name="T32" fmla="*/ 248 w 290"/>
                  <a:gd name="T33" fmla="*/ 9 h 1306"/>
                  <a:gd name="T34" fmla="*/ 282 w 290"/>
                  <a:gd name="T35" fmla="*/ 11 h 1306"/>
                  <a:gd name="T36" fmla="*/ 284 w 290"/>
                  <a:gd name="T37" fmla="*/ 11 h 1306"/>
                  <a:gd name="T38" fmla="*/ 286 w 290"/>
                  <a:gd name="T39" fmla="*/ 9 h 1306"/>
                  <a:gd name="T40" fmla="*/ 286 w 290"/>
                  <a:gd name="T41" fmla="*/ 9 h 1306"/>
                  <a:gd name="T42" fmla="*/ 286 w 290"/>
                  <a:gd name="T43" fmla="*/ 7 h 1306"/>
                  <a:gd name="T44" fmla="*/ 288 w 290"/>
                  <a:gd name="T45" fmla="*/ 7 h 1306"/>
                  <a:gd name="T46" fmla="*/ 288 w 290"/>
                  <a:gd name="T47" fmla="*/ 5 h 1306"/>
                  <a:gd name="T48" fmla="*/ 288 w 290"/>
                  <a:gd name="T49" fmla="*/ 4 h 1306"/>
                  <a:gd name="T50" fmla="*/ 288 w 290"/>
                  <a:gd name="T51" fmla="*/ 4 h 1306"/>
                  <a:gd name="T52" fmla="*/ 290 w 290"/>
                  <a:gd name="T53" fmla="*/ 2 h 1306"/>
                  <a:gd name="T54" fmla="*/ 2 w 290"/>
                  <a:gd name="T55" fmla="*/ 1260 h 1306"/>
                  <a:gd name="T56" fmla="*/ 23 w 290"/>
                  <a:gd name="T57" fmla="*/ 1269 h 1306"/>
                  <a:gd name="T58" fmla="*/ 54 w 290"/>
                  <a:gd name="T59" fmla="*/ 1280 h 1306"/>
                  <a:gd name="T60" fmla="*/ 86 w 290"/>
                  <a:gd name="T61" fmla="*/ 1289 h 1306"/>
                  <a:gd name="T62" fmla="*/ 116 w 290"/>
                  <a:gd name="T63" fmla="*/ 1296 h 1306"/>
                  <a:gd name="T64" fmla="*/ 148 w 290"/>
                  <a:gd name="T65" fmla="*/ 1301 h 1306"/>
                  <a:gd name="T66" fmla="*/ 182 w 290"/>
                  <a:gd name="T67" fmla="*/ 1305 h 1306"/>
                  <a:gd name="T68" fmla="*/ 189 w 290"/>
                  <a:gd name="T69" fmla="*/ 1306 h 1306"/>
                  <a:gd name="T70" fmla="*/ 189 w 290"/>
                  <a:gd name="T71" fmla="*/ 1305 h 1306"/>
                  <a:gd name="T72" fmla="*/ 189 w 290"/>
                  <a:gd name="T73" fmla="*/ 1305 h 1306"/>
                  <a:gd name="T74" fmla="*/ 189 w 290"/>
                  <a:gd name="T75" fmla="*/ 1303 h 1306"/>
                  <a:gd name="T76" fmla="*/ 189 w 290"/>
                  <a:gd name="T77" fmla="*/ 1301 h 1306"/>
                  <a:gd name="T78" fmla="*/ 188 w 290"/>
                  <a:gd name="T79" fmla="*/ 1301 h 1306"/>
                  <a:gd name="T80" fmla="*/ 188 w 290"/>
                  <a:gd name="T81" fmla="*/ 1299 h 1306"/>
                  <a:gd name="T82" fmla="*/ 188 w 290"/>
                  <a:gd name="T83" fmla="*/ 1297 h 1306"/>
                  <a:gd name="T84" fmla="*/ 188 w 290"/>
                  <a:gd name="T85" fmla="*/ 1297 h 1306"/>
                  <a:gd name="T86" fmla="*/ 182 w 290"/>
                  <a:gd name="T87" fmla="*/ 1297 h 1306"/>
                  <a:gd name="T88" fmla="*/ 150 w 290"/>
                  <a:gd name="T89" fmla="*/ 1292 h 1306"/>
                  <a:gd name="T90" fmla="*/ 118 w 290"/>
                  <a:gd name="T91" fmla="*/ 1287 h 1306"/>
                  <a:gd name="T92" fmla="*/ 88 w 290"/>
                  <a:gd name="T93" fmla="*/ 1280 h 1306"/>
                  <a:gd name="T94" fmla="*/ 57 w 290"/>
                  <a:gd name="T95" fmla="*/ 1271 h 1306"/>
                  <a:gd name="T96" fmla="*/ 27 w 290"/>
                  <a:gd name="T97" fmla="*/ 1260 h 1306"/>
                  <a:gd name="T98" fmla="*/ 0 w 290"/>
                  <a:gd name="T99" fmla="*/ 1251 h 1306"/>
                  <a:gd name="T100" fmla="*/ 0 w 290"/>
                  <a:gd name="T101" fmla="*/ 1251 h 1306"/>
                  <a:gd name="T102" fmla="*/ 0 w 290"/>
                  <a:gd name="T103" fmla="*/ 1253 h 1306"/>
                  <a:gd name="T104" fmla="*/ 0 w 290"/>
                  <a:gd name="T105" fmla="*/ 1255 h 1306"/>
                  <a:gd name="T106" fmla="*/ 2 w 290"/>
                  <a:gd name="T107" fmla="*/ 1255 h 1306"/>
                  <a:gd name="T108" fmla="*/ 2 w 290"/>
                  <a:gd name="T109" fmla="*/ 1256 h 1306"/>
                  <a:gd name="T110" fmla="*/ 2 w 290"/>
                  <a:gd name="T111" fmla="*/ 1258 h 1306"/>
                  <a:gd name="T112" fmla="*/ 2 w 290"/>
                  <a:gd name="T113" fmla="*/ 1260 h 1306"/>
                  <a:gd name="T114" fmla="*/ 2 w 290"/>
                  <a:gd name="T115" fmla="*/ 1260 h 130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90"/>
                  <a:gd name="T175" fmla="*/ 0 h 1306"/>
                  <a:gd name="T176" fmla="*/ 290 w 290"/>
                  <a:gd name="T177" fmla="*/ 1306 h 130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90" h="1306">
                    <a:moveTo>
                      <a:pt x="290" y="2"/>
                    </a:moveTo>
                    <a:lnTo>
                      <a:pt x="282" y="2"/>
                    </a:lnTo>
                    <a:lnTo>
                      <a:pt x="248" y="0"/>
                    </a:lnTo>
                    <a:lnTo>
                      <a:pt x="214" y="2"/>
                    </a:lnTo>
                    <a:lnTo>
                      <a:pt x="182" y="4"/>
                    </a:lnTo>
                    <a:lnTo>
                      <a:pt x="170" y="5"/>
                    </a:lnTo>
                    <a:lnTo>
                      <a:pt x="170" y="7"/>
                    </a:lnTo>
                    <a:lnTo>
                      <a:pt x="168" y="7"/>
                    </a:lnTo>
                    <a:lnTo>
                      <a:pt x="168" y="9"/>
                    </a:lnTo>
                    <a:lnTo>
                      <a:pt x="166" y="11"/>
                    </a:lnTo>
                    <a:lnTo>
                      <a:pt x="166" y="13"/>
                    </a:lnTo>
                    <a:lnTo>
                      <a:pt x="164" y="14"/>
                    </a:lnTo>
                    <a:lnTo>
                      <a:pt x="182" y="13"/>
                    </a:lnTo>
                    <a:lnTo>
                      <a:pt x="216" y="11"/>
                    </a:lnTo>
                    <a:lnTo>
                      <a:pt x="248" y="9"/>
                    </a:lnTo>
                    <a:lnTo>
                      <a:pt x="282" y="11"/>
                    </a:lnTo>
                    <a:lnTo>
                      <a:pt x="284" y="11"/>
                    </a:lnTo>
                    <a:lnTo>
                      <a:pt x="286" y="9"/>
                    </a:lnTo>
                    <a:lnTo>
                      <a:pt x="286" y="7"/>
                    </a:lnTo>
                    <a:lnTo>
                      <a:pt x="288" y="7"/>
                    </a:lnTo>
                    <a:lnTo>
                      <a:pt x="288" y="5"/>
                    </a:lnTo>
                    <a:lnTo>
                      <a:pt x="288" y="4"/>
                    </a:lnTo>
                    <a:lnTo>
                      <a:pt x="290" y="2"/>
                    </a:lnTo>
                    <a:close/>
                    <a:moveTo>
                      <a:pt x="2" y="1260"/>
                    </a:moveTo>
                    <a:lnTo>
                      <a:pt x="23" y="1269"/>
                    </a:lnTo>
                    <a:lnTo>
                      <a:pt x="54" y="1280"/>
                    </a:lnTo>
                    <a:lnTo>
                      <a:pt x="86" y="1289"/>
                    </a:lnTo>
                    <a:lnTo>
                      <a:pt x="116" y="1296"/>
                    </a:lnTo>
                    <a:lnTo>
                      <a:pt x="148" y="1301"/>
                    </a:lnTo>
                    <a:lnTo>
                      <a:pt x="182" y="1305"/>
                    </a:lnTo>
                    <a:lnTo>
                      <a:pt x="189" y="1306"/>
                    </a:lnTo>
                    <a:lnTo>
                      <a:pt x="189" y="1305"/>
                    </a:lnTo>
                    <a:lnTo>
                      <a:pt x="189" y="1303"/>
                    </a:lnTo>
                    <a:lnTo>
                      <a:pt x="189" y="1301"/>
                    </a:lnTo>
                    <a:lnTo>
                      <a:pt x="188" y="1301"/>
                    </a:lnTo>
                    <a:lnTo>
                      <a:pt x="188" y="1299"/>
                    </a:lnTo>
                    <a:lnTo>
                      <a:pt x="188" y="1297"/>
                    </a:lnTo>
                    <a:lnTo>
                      <a:pt x="182" y="1297"/>
                    </a:lnTo>
                    <a:lnTo>
                      <a:pt x="150" y="1292"/>
                    </a:lnTo>
                    <a:lnTo>
                      <a:pt x="118" y="1287"/>
                    </a:lnTo>
                    <a:lnTo>
                      <a:pt x="88" y="1280"/>
                    </a:lnTo>
                    <a:lnTo>
                      <a:pt x="57" y="1271"/>
                    </a:lnTo>
                    <a:lnTo>
                      <a:pt x="27" y="1260"/>
                    </a:lnTo>
                    <a:lnTo>
                      <a:pt x="0" y="1251"/>
                    </a:lnTo>
                    <a:lnTo>
                      <a:pt x="0" y="1253"/>
                    </a:lnTo>
                    <a:lnTo>
                      <a:pt x="0" y="1255"/>
                    </a:lnTo>
                    <a:lnTo>
                      <a:pt x="2" y="1255"/>
                    </a:lnTo>
                    <a:lnTo>
                      <a:pt x="2" y="1256"/>
                    </a:lnTo>
                    <a:lnTo>
                      <a:pt x="2" y="1258"/>
                    </a:lnTo>
                    <a:lnTo>
                      <a:pt x="2" y="1260"/>
                    </a:lnTo>
                    <a:close/>
                  </a:path>
                </a:pathLst>
              </a:custGeom>
              <a:solidFill>
                <a:srgbClr val="6CC4FF"/>
              </a:solidFill>
              <a:ln w="9525">
                <a:noFill/>
                <a:round/>
                <a:headEnd/>
                <a:tailEnd/>
              </a:ln>
            </p:spPr>
            <p:txBody>
              <a:bodyPr/>
              <a:lstStyle/>
              <a:p>
                <a:endParaRPr lang="en-US"/>
              </a:p>
            </p:txBody>
          </p:sp>
          <p:sp>
            <p:nvSpPr>
              <p:cNvPr id="30347" name="Freeform 924"/>
              <p:cNvSpPr>
                <a:spLocks noEditPoints="1"/>
              </p:cNvSpPr>
              <p:nvPr/>
            </p:nvSpPr>
            <p:spPr bwMode="auto">
              <a:xfrm>
                <a:off x="2240" y="1446"/>
                <a:ext cx="288" cy="1296"/>
              </a:xfrm>
              <a:custGeom>
                <a:avLst/>
                <a:gdLst>
                  <a:gd name="T0" fmla="*/ 288 w 288"/>
                  <a:gd name="T1" fmla="*/ 2 h 1296"/>
                  <a:gd name="T2" fmla="*/ 282 w 288"/>
                  <a:gd name="T3" fmla="*/ 0 h 1296"/>
                  <a:gd name="T4" fmla="*/ 248 w 288"/>
                  <a:gd name="T5" fmla="*/ 0 h 1296"/>
                  <a:gd name="T6" fmla="*/ 214 w 288"/>
                  <a:gd name="T7" fmla="*/ 0 h 1296"/>
                  <a:gd name="T8" fmla="*/ 182 w 288"/>
                  <a:gd name="T9" fmla="*/ 4 h 1296"/>
                  <a:gd name="T10" fmla="*/ 166 w 288"/>
                  <a:gd name="T11" fmla="*/ 6 h 1296"/>
                  <a:gd name="T12" fmla="*/ 166 w 288"/>
                  <a:gd name="T13" fmla="*/ 6 h 1296"/>
                  <a:gd name="T14" fmla="*/ 166 w 288"/>
                  <a:gd name="T15" fmla="*/ 8 h 1296"/>
                  <a:gd name="T16" fmla="*/ 164 w 288"/>
                  <a:gd name="T17" fmla="*/ 9 h 1296"/>
                  <a:gd name="T18" fmla="*/ 164 w 288"/>
                  <a:gd name="T19" fmla="*/ 9 h 1296"/>
                  <a:gd name="T20" fmla="*/ 164 w 288"/>
                  <a:gd name="T21" fmla="*/ 11 h 1296"/>
                  <a:gd name="T22" fmla="*/ 163 w 288"/>
                  <a:gd name="T23" fmla="*/ 13 h 1296"/>
                  <a:gd name="T24" fmla="*/ 163 w 288"/>
                  <a:gd name="T25" fmla="*/ 13 h 1296"/>
                  <a:gd name="T26" fmla="*/ 163 w 288"/>
                  <a:gd name="T27" fmla="*/ 15 h 1296"/>
                  <a:gd name="T28" fmla="*/ 182 w 288"/>
                  <a:gd name="T29" fmla="*/ 13 h 1296"/>
                  <a:gd name="T30" fmla="*/ 216 w 288"/>
                  <a:gd name="T31" fmla="*/ 9 h 1296"/>
                  <a:gd name="T32" fmla="*/ 248 w 288"/>
                  <a:gd name="T33" fmla="*/ 9 h 1296"/>
                  <a:gd name="T34" fmla="*/ 282 w 288"/>
                  <a:gd name="T35" fmla="*/ 9 h 1296"/>
                  <a:gd name="T36" fmla="*/ 282 w 288"/>
                  <a:gd name="T37" fmla="*/ 9 h 1296"/>
                  <a:gd name="T38" fmla="*/ 284 w 288"/>
                  <a:gd name="T39" fmla="*/ 9 h 1296"/>
                  <a:gd name="T40" fmla="*/ 284 w 288"/>
                  <a:gd name="T41" fmla="*/ 8 h 1296"/>
                  <a:gd name="T42" fmla="*/ 284 w 288"/>
                  <a:gd name="T43" fmla="*/ 8 h 1296"/>
                  <a:gd name="T44" fmla="*/ 284 w 288"/>
                  <a:gd name="T45" fmla="*/ 6 h 1296"/>
                  <a:gd name="T46" fmla="*/ 286 w 288"/>
                  <a:gd name="T47" fmla="*/ 4 h 1296"/>
                  <a:gd name="T48" fmla="*/ 286 w 288"/>
                  <a:gd name="T49" fmla="*/ 4 h 1296"/>
                  <a:gd name="T50" fmla="*/ 286 w 288"/>
                  <a:gd name="T51" fmla="*/ 2 h 1296"/>
                  <a:gd name="T52" fmla="*/ 288 w 288"/>
                  <a:gd name="T53" fmla="*/ 2 h 1296"/>
                  <a:gd name="T54" fmla="*/ 2 w 288"/>
                  <a:gd name="T55" fmla="*/ 1250 h 1296"/>
                  <a:gd name="T56" fmla="*/ 25 w 288"/>
                  <a:gd name="T57" fmla="*/ 1260 h 1296"/>
                  <a:gd name="T58" fmla="*/ 55 w 288"/>
                  <a:gd name="T59" fmla="*/ 1269 h 1296"/>
                  <a:gd name="T60" fmla="*/ 86 w 288"/>
                  <a:gd name="T61" fmla="*/ 1278 h 1296"/>
                  <a:gd name="T62" fmla="*/ 118 w 288"/>
                  <a:gd name="T63" fmla="*/ 1285 h 1296"/>
                  <a:gd name="T64" fmla="*/ 150 w 288"/>
                  <a:gd name="T65" fmla="*/ 1292 h 1296"/>
                  <a:gd name="T66" fmla="*/ 182 w 288"/>
                  <a:gd name="T67" fmla="*/ 1296 h 1296"/>
                  <a:gd name="T68" fmla="*/ 189 w 288"/>
                  <a:gd name="T69" fmla="*/ 1296 h 1296"/>
                  <a:gd name="T70" fmla="*/ 188 w 288"/>
                  <a:gd name="T71" fmla="*/ 1296 h 1296"/>
                  <a:gd name="T72" fmla="*/ 188 w 288"/>
                  <a:gd name="T73" fmla="*/ 1294 h 1296"/>
                  <a:gd name="T74" fmla="*/ 188 w 288"/>
                  <a:gd name="T75" fmla="*/ 1292 h 1296"/>
                  <a:gd name="T76" fmla="*/ 188 w 288"/>
                  <a:gd name="T77" fmla="*/ 1292 h 1296"/>
                  <a:gd name="T78" fmla="*/ 188 w 288"/>
                  <a:gd name="T79" fmla="*/ 1291 h 1296"/>
                  <a:gd name="T80" fmla="*/ 186 w 288"/>
                  <a:gd name="T81" fmla="*/ 1289 h 1296"/>
                  <a:gd name="T82" fmla="*/ 186 w 288"/>
                  <a:gd name="T83" fmla="*/ 1289 h 1296"/>
                  <a:gd name="T84" fmla="*/ 186 w 288"/>
                  <a:gd name="T85" fmla="*/ 1287 h 1296"/>
                  <a:gd name="T86" fmla="*/ 182 w 288"/>
                  <a:gd name="T87" fmla="*/ 1287 h 1296"/>
                  <a:gd name="T88" fmla="*/ 152 w 288"/>
                  <a:gd name="T89" fmla="*/ 1284 h 1296"/>
                  <a:gd name="T90" fmla="*/ 120 w 288"/>
                  <a:gd name="T91" fmla="*/ 1278 h 1296"/>
                  <a:gd name="T92" fmla="*/ 89 w 288"/>
                  <a:gd name="T93" fmla="*/ 1271 h 1296"/>
                  <a:gd name="T94" fmla="*/ 57 w 288"/>
                  <a:gd name="T95" fmla="*/ 1262 h 1296"/>
                  <a:gd name="T96" fmla="*/ 29 w 288"/>
                  <a:gd name="T97" fmla="*/ 1251 h 1296"/>
                  <a:gd name="T98" fmla="*/ 0 w 288"/>
                  <a:gd name="T99" fmla="*/ 1241 h 1296"/>
                  <a:gd name="T100" fmla="*/ 0 w 288"/>
                  <a:gd name="T101" fmla="*/ 1242 h 1296"/>
                  <a:gd name="T102" fmla="*/ 0 w 288"/>
                  <a:gd name="T103" fmla="*/ 1242 h 1296"/>
                  <a:gd name="T104" fmla="*/ 0 w 288"/>
                  <a:gd name="T105" fmla="*/ 1244 h 1296"/>
                  <a:gd name="T106" fmla="*/ 0 w 288"/>
                  <a:gd name="T107" fmla="*/ 1246 h 1296"/>
                  <a:gd name="T108" fmla="*/ 0 w 288"/>
                  <a:gd name="T109" fmla="*/ 1246 h 1296"/>
                  <a:gd name="T110" fmla="*/ 0 w 288"/>
                  <a:gd name="T111" fmla="*/ 1248 h 1296"/>
                  <a:gd name="T112" fmla="*/ 0 w 288"/>
                  <a:gd name="T113" fmla="*/ 1250 h 1296"/>
                  <a:gd name="T114" fmla="*/ 2 w 288"/>
                  <a:gd name="T115" fmla="*/ 1250 h 129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88"/>
                  <a:gd name="T175" fmla="*/ 0 h 1296"/>
                  <a:gd name="T176" fmla="*/ 288 w 288"/>
                  <a:gd name="T177" fmla="*/ 1296 h 129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88" h="1296">
                    <a:moveTo>
                      <a:pt x="288" y="2"/>
                    </a:moveTo>
                    <a:lnTo>
                      <a:pt x="282" y="0"/>
                    </a:lnTo>
                    <a:lnTo>
                      <a:pt x="248" y="0"/>
                    </a:lnTo>
                    <a:lnTo>
                      <a:pt x="214" y="0"/>
                    </a:lnTo>
                    <a:lnTo>
                      <a:pt x="182" y="4"/>
                    </a:lnTo>
                    <a:lnTo>
                      <a:pt x="166" y="6"/>
                    </a:lnTo>
                    <a:lnTo>
                      <a:pt x="166" y="8"/>
                    </a:lnTo>
                    <a:lnTo>
                      <a:pt x="164" y="9"/>
                    </a:lnTo>
                    <a:lnTo>
                      <a:pt x="164" y="11"/>
                    </a:lnTo>
                    <a:lnTo>
                      <a:pt x="163" y="13"/>
                    </a:lnTo>
                    <a:lnTo>
                      <a:pt x="163" y="15"/>
                    </a:lnTo>
                    <a:lnTo>
                      <a:pt x="182" y="13"/>
                    </a:lnTo>
                    <a:lnTo>
                      <a:pt x="216" y="9"/>
                    </a:lnTo>
                    <a:lnTo>
                      <a:pt x="248" y="9"/>
                    </a:lnTo>
                    <a:lnTo>
                      <a:pt x="282" y="9"/>
                    </a:lnTo>
                    <a:lnTo>
                      <a:pt x="284" y="9"/>
                    </a:lnTo>
                    <a:lnTo>
                      <a:pt x="284" y="8"/>
                    </a:lnTo>
                    <a:lnTo>
                      <a:pt x="284" y="6"/>
                    </a:lnTo>
                    <a:lnTo>
                      <a:pt x="286" y="4"/>
                    </a:lnTo>
                    <a:lnTo>
                      <a:pt x="286" y="2"/>
                    </a:lnTo>
                    <a:lnTo>
                      <a:pt x="288" y="2"/>
                    </a:lnTo>
                    <a:close/>
                    <a:moveTo>
                      <a:pt x="2" y="1250"/>
                    </a:moveTo>
                    <a:lnTo>
                      <a:pt x="25" y="1260"/>
                    </a:lnTo>
                    <a:lnTo>
                      <a:pt x="55" y="1269"/>
                    </a:lnTo>
                    <a:lnTo>
                      <a:pt x="86" y="1278"/>
                    </a:lnTo>
                    <a:lnTo>
                      <a:pt x="118" y="1285"/>
                    </a:lnTo>
                    <a:lnTo>
                      <a:pt x="150" y="1292"/>
                    </a:lnTo>
                    <a:lnTo>
                      <a:pt x="182" y="1296"/>
                    </a:lnTo>
                    <a:lnTo>
                      <a:pt x="189" y="1296"/>
                    </a:lnTo>
                    <a:lnTo>
                      <a:pt x="188" y="1296"/>
                    </a:lnTo>
                    <a:lnTo>
                      <a:pt x="188" y="1294"/>
                    </a:lnTo>
                    <a:lnTo>
                      <a:pt x="188" y="1292"/>
                    </a:lnTo>
                    <a:lnTo>
                      <a:pt x="188" y="1291"/>
                    </a:lnTo>
                    <a:lnTo>
                      <a:pt x="186" y="1289"/>
                    </a:lnTo>
                    <a:lnTo>
                      <a:pt x="186" y="1287"/>
                    </a:lnTo>
                    <a:lnTo>
                      <a:pt x="182" y="1287"/>
                    </a:lnTo>
                    <a:lnTo>
                      <a:pt x="152" y="1284"/>
                    </a:lnTo>
                    <a:lnTo>
                      <a:pt x="120" y="1278"/>
                    </a:lnTo>
                    <a:lnTo>
                      <a:pt x="89" y="1271"/>
                    </a:lnTo>
                    <a:lnTo>
                      <a:pt x="57" y="1262"/>
                    </a:lnTo>
                    <a:lnTo>
                      <a:pt x="29" y="1251"/>
                    </a:lnTo>
                    <a:lnTo>
                      <a:pt x="0" y="1241"/>
                    </a:lnTo>
                    <a:lnTo>
                      <a:pt x="0" y="1242"/>
                    </a:lnTo>
                    <a:lnTo>
                      <a:pt x="0" y="1244"/>
                    </a:lnTo>
                    <a:lnTo>
                      <a:pt x="0" y="1246"/>
                    </a:lnTo>
                    <a:lnTo>
                      <a:pt x="0" y="1248"/>
                    </a:lnTo>
                    <a:lnTo>
                      <a:pt x="0" y="1250"/>
                    </a:lnTo>
                    <a:lnTo>
                      <a:pt x="2" y="1250"/>
                    </a:lnTo>
                    <a:close/>
                  </a:path>
                </a:pathLst>
              </a:custGeom>
              <a:solidFill>
                <a:srgbClr val="6DC4FF"/>
              </a:solidFill>
              <a:ln w="9525">
                <a:noFill/>
                <a:round/>
                <a:headEnd/>
                <a:tailEnd/>
              </a:ln>
            </p:spPr>
            <p:txBody>
              <a:bodyPr/>
              <a:lstStyle/>
              <a:p>
                <a:endParaRPr lang="en-US"/>
              </a:p>
            </p:txBody>
          </p:sp>
          <p:sp>
            <p:nvSpPr>
              <p:cNvPr id="30348" name="Freeform 925"/>
              <p:cNvSpPr>
                <a:spLocks noEditPoints="1"/>
              </p:cNvSpPr>
              <p:nvPr/>
            </p:nvSpPr>
            <p:spPr bwMode="auto">
              <a:xfrm>
                <a:off x="2238" y="1450"/>
                <a:ext cx="286" cy="1288"/>
              </a:xfrm>
              <a:custGeom>
                <a:avLst/>
                <a:gdLst>
                  <a:gd name="T0" fmla="*/ 286 w 286"/>
                  <a:gd name="T1" fmla="*/ 2 h 1288"/>
                  <a:gd name="T2" fmla="*/ 284 w 286"/>
                  <a:gd name="T3" fmla="*/ 2 h 1288"/>
                  <a:gd name="T4" fmla="*/ 250 w 286"/>
                  <a:gd name="T5" fmla="*/ 0 h 1288"/>
                  <a:gd name="T6" fmla="*/ 218 w 286"/>
                  <a:gd name="T7" fmla="*/ 2 h 1288"/>
                  <a:gd name="T8" fmla="*/ 184 w 286"/>
                  <a:gd name="T9" fmla="*/ 4 h 1288"/>
                  <a:gd name="T10" fmla="*/ 166 w 286"/>
                  <a:gd name="T11" fmla="*/ 5 h 1288"/>
                  <a:gd name="T12" fmla="*/ 166 w 286"/>
                  <a:gd name="T13" fmla="*/ 7 h 1288"/>
                  <a:gd name="T14" fmla="*/ 165 w 286"/>
                  <a:gd name="T15" fmla="*/ 9 h 1288"/>
                  <a:gd name="T16" fmla="*/ 165 w 286"/>
                  <a:gd name="T17" fmla="*/ 9 h 1288"/>
                  <a:gd name="T18" fmla="*/ 165 w 286"/>
                  <a:gd name="T19" fmla="*/ 11 h 1288"/>
                  <a:gd name="T20" fmla="*/ 163 w 286"/>
                  <a:gd name="T21" fmla="*/ 12 h 1288"/>
                  <a:gd name="T22" fmla="*/ 163 w 286"/>
                  <a:gd name="T23" fmla="*/ 12 h 1288"/>
                  <a:gd name="T24" fmla="*/ 161 w 286"/>
                  <a:gd name="T25" fmla="*/ 14 h 1288"/>
                  <a:gd name="T26" fmla="*/ 161 w 286"/>
                  <a:gd name="T27" fmla="*/ 16 h 1288"/>
                  <a:gd name="T28" fmla="*/ 186 w 286"/>
                  <a:gd name="T29" fmla="*/ 12 h 1288"/>
                  <a:gd name="T30" fmla="*/ 218 w 286"/>
                  <a:gd name="T31" fmla="*/ 11 h 1288"/>
                  <a:gd name="T32" fmla="*/ 250 w 286"/>
                  <a:gd name="T33" fmla="*/ 9 h 1288"/>
                  <a:gd name="T34" fmla="*/ 283 w 286"/>
                  <a:gd name="T35" fmla="*/ 11 h 1288"/>
                  <a:gd name="T36" fmla="*/ 284 w 286"/>
                  <a:gd name="T37" fmla="*/ 9 h 1288"/>
                  <a:gd name="T38" fmla="*/ 284 w 286"/>
                  <a:gd name="T39" fmla="*/ 9 h 1288"/>
                  <a:gd name="T40" fmla="*/ 284 w 286"/>
                  <a:gd name="T41" fmla="*/ 7 h 1288"/>
                  <a:gd name="T42" fmla="*/ 284 w 286"/>
                  <a:gd name="T43" fmla="*/ 5 h 1288"/>
                  <a:gd name="T44" fmla="*/ 286 w 286"/>
                  <a:gd name="T45" fmla="*/ 5 h 1288"/>
                  <a:gd name="T46" fmla="*/ 286 w 286"/>
                  <a:gd name="T47" fmla="*/ 4 h 1288"/>
                  <a:gd name="T48" fmla="*/ 286 w 286"/>
                  <a:gd name="T49" fmla="*/ 4 h 1288"/>
                  <a:gd name="T50" fmla="*/ 286 w 286"/>
                  <a:gd name="T51" fmla="*/ 2 h 1288"/>
                  <a:gd name="T52" fmla="*/ 2 w 286"/>
                  <a:gd name="T53" fmla="*/ 1242 h 1288"/>
                  <a:gd name="T54" fmla="*/ 29 w 286"/>
                  <a:gd name="T55" fmla="*/ 1251 h 1288"/>
                  <a:gd name="T56" fmla="*/ 59 w 286"/>
                  <a:gd name="T57" fmla="*/ 1262 h 1288"/>
                  <a:gd name="T58" fmla="*/ 90 w 286"/>
                  <a:gd name="T59" fmla="*/ 1271 h 1288"/>
                  <a:gd name="T60" fmla="*/ 120 w 286"/>
                  <a:gd name="T61" fmla="*/ 1278 h 1288"/>
                  <a:gd name="T62" fmla="*/ 152 w 286"/>
                  <a:gd name="T63" fmla="*/ 1283 h 1288"/>
                  <a:gd name="T64" fmla="*/ 184 w 286"/>
                  <a:gd name="T65" fmla="*/ 1288 h 1288"/>
                  <a:gd name="T66" fmla="*/ 190 w 286"/>
                  <a:gd name="T67" fmla="*/ 1288 h 1288"/>
                  <a:gd name="T68" fmla="*/ 190 w 286"/>
                  <a:gd name="T69" fmla="*/ 1287 h 1288"/>
                  <a:gd name="T70" fmla="*/ 188 w 286"/>
                  <a:gd name="T71" fmla="*/ 1285 h 1288"/>
                  <a:gd name="T72" fmla="*/ 188 w 286"/>
                  <a:gd name="T73" fmla="*/ 1285 h 1288"/>
                  <a:gd name="T74" fmla="*/ 188 w 286"/>
                  <a:gd name="T75" fmla="*/ 1283 h 1288"/>
                  <a:gd name="T76" fmla="*/ 188 w 286"/>
                  <a:gd name="T77" fmla="*/ 1283 h 1288"/>
                  <a:gd name="T78" fmla="*/ 188 w 286"/>
                  <a:gd name="T79" fmla="*/ 1281 h 1288"/>
                  <a:gd name="T80" fmla="*/ 186 w 286"/>
                  <a:gd name="T81" fmla="*/ 1280 h 1288"/>
                  <a:gd name="T82" fmla="*/ 186 w 286"/>
                  <a:gd name="T83" fmla="*/ 1280 h 1288"/>
                  <a:gd name="T84" fmla="*/ 186 w 286"/>
                  <a:gd name="T85" fmla="*/ 1280 h 1288"/>
                  <a:gd name="T86" fmla="*/ 154 w 286"/>
                  <a:gd name="T87" fmla="*/ 1274 h 1288"/>
                  <a:gd name="T88" fmla="*/ 122 w 286"/>
                  <a:gd name="T89" fmla="*/ 1269 h 1288"/>
                  <a:gd name="T90" fmla="*/ 91 w 286"/>
                  <a:gd name="T91" fmla="*/ 1262 h 1288"/>
                  <a:gd name="T92" fmla="*/ 61 w 286"/>
                  <a:gd name="T93" fmla="*/ 1253 h 1288"/>
                  <a:gd name="T94" fmla="*/ 32 w 286"/>
                  <a:gd name="T95" fmla="*/ 1244 h 1288"/>
                  <a:gd name="T96" fmla="*/ 4 w 286"/>
                  <a:gd name="T97" fmla="*/ 1231 h 1288"/>
                  <a:gd name="T98" fmla="*/ 0 w 286"/>
                  <a:gd name="T99" fmla="*/ 1231 h 1288"/>
                  <a:gd name="T100" fmla="*/ 2 w 286"/>
                  <a:gd name="T101" fmla="*/ 1233 h 1288"/>
                  <a:gd name="T102" fmla="*/ 2 w 286"/>
                  <a:gd name="T103" fmla="*/ 1233 h 1288"/>
                  <a:gd name="T104" fmla="*/ 2 w 286"/>
                  <a:gd name="T105" fmla="*/ 1235 h 1288"/>
                  <a:gd name="T106" fmla="*/ 2 w 286"/>
                  <a:gd name="T107" fmla="*/ 1237 h 1288"/>
                  <a:gd name="T108" fmla="*/ 2 w 286"/>
                  <a:gd name="T109" fmla="*/ 1237 h 1288"/>
                  <a:gd name="T110" fmla="*/ 2 w 286"/>
                  <a:gd name="T111" fmla="*/ 1238 h 1288"/>
                  <a:gd name="T112" fmla="*/ 2 w 286"/>
                  <a:gd name="T113" fmla="*/ 1240 h 1288"/>
                  <a:gd name="T114" fmla="*/ 2 w 286"/>
                  <a:gd name="T115" fmla="*/ 1242 h 128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86"/>
                  <a:gd name="T175" fmla="*/ 0 h 1288"/>
                  <a:gd name="T176" fmla="*/ 286 w 286"/>
                  <a:gd name="T177" fmla="*/ 1288 h 128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86" h="1288">
                    <a:moveTo>
                      <a:pt x="286" y="2"/>
                    </a:moveTo>
                    <a:lnTo>
                      <a:pt x="284" y="2"/>
                    </a:lnTo>
                    <a:lnTo>
                      <a:pt x="250" y="0"/>
                    </a:lnTo>
                    <a:lnTo>
                      <a:pt x="218" y="2"/>
                    </a:lnTo>
                    <a:lnTo>
                      <a:pt x="184" y="4"/>
                    </a:lnTo>
                    <a:lnTo>
                      <a:pt x="166" y="5"/>
                    </a:lnTo>
                    <a:lnTo>
                      <a:pt x="166" y="7"/>
                    </a:lnTo>
                    <a:lnTo>
                      <a:pt x="165" y="9"/>
                    </a:lnTo>
                    <a:lnTo>
                      <a:pt x="165" y="11"/>
                    </a:lnTo>
                    <a:lnTo>
                      <a:pt x="163" y="12"/>
                    </a:lnTo>
                    <a:lnTo>
                      <a:pt x="161" y="14"/>
                    </a:lnTo>
                    <a:lnTo>
                      <a:pt x="161" y="16"/>
                    </a:lnTo>
                    <a:lnTo>
                      <a:pt x="186" y="12"/>
                    </a:lnTo>
                    <a:lnTo>
                      <a:pt x="218" y="11"/>
                    </a:lnTo>
                    <a:lnTo>
                      <a:pt x="250" y="9"/>
                    </a:lnTo>
                    <a:lnTo>
                      <a:pt x="283" y="11"/>
                    </a:lnTo>
                    <a:lnTo>
                      <a:pt x="284" y="9"/>
                    </a:lnTo>
                    <a:lnTo>
                      <a:pt x="284" y="7"/>
                    </a:lnTo>
                    <a:lnTo>
                      <a:pt x="284" y="5"/>
                    </a:lnTo>
                    <a:lnTo>
                      <a:pt x="286" y="5"/>
                    </a:lnTo>
                    <a:lnTo>
                      <a:pt x="286" y="4"/>
                    </a:lnTo>
                    <a:lnTo>
                      <a:pt x="286" y="2"/>
                    </a:lnTo>
                    <a:close/>
                    <a:moveTo>
                      <a:pt x="2" y="1242"/>
                    </a:moveTo>
                    <a:lnTo>
                      <a:pt x="29" y="1251"/>
                    </a:lnTo>
                    <a:lnTo>
                      <a:pt x="59" y="1262"/>
                    </a:lnTo>
                    <a:lnTo>
                      <a:pt x="90" y="1271"/>
                    </a:lnTo>
                    <a:lnTo>
                      <a:pt x="120" y="1278"/>
                    </a:lnTo>
                    <a:lnTo>
                      <a:pt x="152" y="1283"/>
                    </a:lnTo>
                    <a:lnTo>
                      <a:pt x="184" y="1288"/>
                    </a:lnTo>
                    <a:lnTo>
                      <a:pt x="190" y="1288"/>
                    </a:lnTo>
                    <a:lnTo>
                      <a:pt x="190" y="1287"/>
                    </a:lnTo>
                    <a:lnTo>
                      <a:pt x="188" y="1285"/>
                    </a:lnTo>
                    <a:lnTo>
                      <a:pt x="188" y="1283"/>
                    </a:lnTo>
                    <a:lnTo>
                      <a:pt x="188" y="1281"/>
                    </a:lnTo>
                    <a:lnTo>
                      <a:pt x="186" y="1280"/>
                    </a:lnTo>
                    <a:lnTo>
                      <a:pt x="154" y="1274"/>
                    </a:lnTo>
                    <a:lnTo>
                      <a:pt x="122" y="1269"/>
                    </a:lnTo>
                    <a:lnTo>
                      <a:pt x="91" y="1262"/>
                    </a:lnTo>
                    <a:lnTo>
                      <a:pt x="61" y="1253"/>
                    </a:lnTo>
                    <a:lnTo>
                      <a:pt x="32" y="1244"/>
                    </a:lnTo>
                    <a:lnTo>
                      <a:pt x="4" y="1231"/>
                    </a:lnTo>
                    <a:lnTo>
                      <a:pt x="0" y="1231"/>
                    </a:lnTo>
                    <a:lnTo>
                      <a:pt x="2" y="1233"/>
                    </a:lnTo>
                    <a:lnTo>
                      <a:pt x="2" y="1235"/>
                    </a:lnTo>
                    <a:lnTo>
                      <a:pt x="2" y="1237"/>
                    </a:lnTo>
                    <a:lnTo>
                      <a:pt x="2" y="1238"/>
                    </a:lnTo>
                    <a:lnTo>
                      <a:pt x="2" y="1240"/>
                    </a:lnTo>
                    <a:lnTo>
                      <a:pt x="2" y="1242"/>
                    </a:lnTo>
                    <a:close/>
                  </a:path>
                </a:pathLst>
              </a:custGeom>
              <a:solidFill>
                <a:srgbClr val="6EC5FF"/>
              </a:solidFill>
              <a:ln w="9525">
                <a:noFill/>
                <a:round/>
                <a:headEnd/>
                <a:tailEnd/>
              </a:ln>
            </p:spPr>
            <p:txBody>
              <a:bodyPr/>
              <a:lstStyle/>
              <a:p>
                <a:endParaRPr lang="en-US"/>
              </a:p>
            </p:txBody>
          </p:sp>
          <p:sp>
            <p:nvSpPr>
              <p:cNvPr id="30349" name="Freeform 926"/>
              <p:cNvSpPr>
                <a:spLocks noEditPoints="1"/>
              </p:cNvSpPr>
              <p:nvPr/>
            </p:nvSpPr>
            <p:spPr bwMode="auto">
              <a:xfrm>
                <a:off x="2238" y="1455"/>
                <a:ext cx="284" cy="1278"/>
              </a:xfrm>
              <a:custGeom>
                <a:avLst/>
                <a:gdLst>
                  <a:gd name="T0" fmla="*/ 284 w 284"/>
                  <a:gd name="T1" fmla="*/ 0 h 1278"/>
                  <a:gd name="T2" fmla="*/ 284 w 284"/>
                  <a:gd name="T3" fmla="*/ 0 h 1278"/>
                  <a:gd name="T4" fmla="*/ 250 w 284"/>
                  <a:gd name="T5" fmla="*/ 0 h 1278"/>
                  <a:gd name="T6" fmla="*/ 218 w 284"/>
                  <a:gd name="T7" fmla="*/ 0 h 1278"/>
                  <a:gd name="T8" fmla="*/ 184 w 284"/>
                  <a:gd name="T9" fmla="*/ 4 h 1278"/>
                  <a:gd name="T10" fmla="*/ 165 w 284"/>
                  <a:gd name="T11" fmla="*/ 6 h 1278"/>
                  <a:gd name="T12" fmla="*/ 163 w 284"/>
                  <a:gd name="T13" fmla="*/ 7 h 1278"/>
                  <a:gd name="T14" fmla="*/ 163 w 284"/>
                  <a:gd name="T15" fmla="*/ 7 h 1278"/>
                  <a:gd name="T16" fmla="*/ 161 w 284"/>
                  <a:gd name="T17" fmla="*/ 9 h 1278"/>
                  <a:gd name="T18" fmla="*/ 161 w 284"/>
                  <a:gd name="T19" fmla="*/ 11 h 1278"/>
                  <a:gd name="T20" fmla="*/ 161 w 284"/>
                  <a:gd name="T21" fmla="*/ 11 h 1278"/>
                  <a:gd name="T22" fmla="*/ 159 w 284"/>
                  <a:gd name="T23" fmla="*/ 13 h 1278"/>
                  <a:gd name="T24" fmla="*/ 159 w 284"/>
                  <a:gd name="T25" fmla="*/ 15 h 1278"/>
                  <a:gd name="T26" fmla="*/ 159 w 284"/>
                  <a:gd name="T27" fmla="*/ 16 h 1278"/>
                  <a:gd name="T28" fmla="*/ 186 w 284"/>
                  <a:gd name="T29" fmla="*/ 13 h 1278"/>
                  <a:gd name="T30" fmla="*/ 218 w 284"/>
                  <a:gd name="T31" fmla="*/ 9 h 1278"/>
                  <a:gd name="T32" fmla="*/ 250 w 284"/>
                  <a:gd name="T33" fmla="*/ 9 h 1278"/>
                  <a:gd name="T34" fmla="*/ 281 w 284"/>
                  <a:gd name="T35" fmla="*/ 9 h 1278"/>
                  <a:gd name="T36" fmla="*/ 281 w 284"/>
                  <a:gd name="T37" fmla="*/ 9 h 1278"/>
                  <a:gd name="T38" fmla="*/ 283 w 284"/>
                  <a:gd name="T39" fmla="*/ 7 h 1278"/>
                  <a:gd name="T40" fmla="*/ 283 w 284"/>
                  <a:gd name="T41" fmla="*/ 6 h 1278"/>
                  <a:gd name="T42" fmla="*/ 283 w 284"/>
                  <a:gd name="T43" fmla="*/ 6 h 1278"/>
                  <a:gd name="T44" fmla="*/ 283 w 284"/>
                  <a:gd name="T45" fmla="*/ 4 h 1278"/>
                  <a:gd name="T46" fmla="*/ 284 w 284"/>
                  <a:gd name="T47" fmla="*/ 4 h 1278"/>
                  <a:gd name="T48" fmla="*/ 284 w 284"/>
                  <a:gd name="T49" fmla="*/ 2 h 1278"/>
                  <a:gd name="T50" fmla="*/ 284 w 284"/>
                  <a:gd name="T51" fmla="*/ 0 h 1278"/>
                  <a:gd name="T52" fmla="*/ 2 w 284"/>
                  <a:gd name="T53" fmla="*/ 1232 h 1278"/>
                  <a:gd name="T54" fmla="*/ 31 w 284"/>
                  <a:gd name="T55" fmla="*/ 1242 h 1278"/>
                  <a:gd name="T56" fmla="*/ 59 w 284"/>
                  <a:gd name="T57" fmla="*/ 1253 h 1278"/>
                  <a:gd name="T58" fmla="*/ 91 w 284"/>
                  <a:gd name="T59" fmla="*/ 1262 h 1278"/>
                  <a:gd name="T60" fmla="*/ 122 w 284"/>
                  <a:gd name="T61" fmla="*/ 1269 h 1278"/>
                  <a:gd name="T62" fmla="*/ 154 w 284"/>
                  <a:gd name="T63" fmla="*/ 1275 h 1278"/>
                  <a:gd name="T64" fmla="*/ 184 w 284"/>
                  <a:gd name="T65" fmla="*/ 1278 h 1278"/>
                  <a:gd name="T66" fmla="*/ 188 w 284"/>
                  <a:gd name="T67" fmla="*/ 1278 h 1278"/>
                  <a:gd name="T68" fmla="*/ 188 w 284"/>
                  <a:gd name="T69" fmla="*/ 1278 h 1278"/>
                  <a:gd name="T70" fmla="*/ 188 w 284"/>
                  <a:gd name="T71" fmla="*/ 1276 h 1278"/>
                  <a:gd name="T72" fmla="*/ 186 w 284"/>
                  <a:gd name="T73" fmla="*/ 1275 h 1278"/>
                  <a:gd name="T74" fmla="*/ 186 w 284"/>
                  <a:gd name="T75" fmla="*/ 1275 h 1278"/>
                  <a:gd name="T76" fmla="*/ 186 w 284"/>
                  <a:gd name="T77" fmla="*/ 1273 h 1278"/>
                  <a:gd name="T78" fmla="*/ 186 w 284"/>
                  <a:gd name="T79" fmla="*/ 1271 h 1278"/>
                  <a:gd name="T80" fmla="*/ 186 w 284"/>
                  <a:gd name="T81" fmla="*/ 1271 h 1278"/>
                  <a:gd name="T82" fmla="*/ 184 w 284"/>
                  <a:gd name="T83" fmla="*/ 1269 h 1278"/>
                  <a:gd name="T84" fmla="*/ 154 w 284"/>
                  <a:gd name="T85" fmla="*/ 1266 h 1278"/>
                  <a:gd name="T86" fmla="*/ 124 w 284"/>
                  <a:gd name="T87" fmla="*/ 1260 h 1278"/>
                  <a:gd name="T88" fmla="*/ 93 w 284"/>
                  <a:gd name="T89" fmla="*/ 1253 h 1278"/>
                  <a:gd name="T90" fmla="*/ 63 w 284"/>
                  <a:gd name="T91" fmla="*/ 1244 h 1278"/>
                  <a:gd name="T92" fmla="*/ 34 w 284"/>
                  <a:gd name="T93" fmla="*/ 1233 h 1278"/>
                  <a:gd name="T94" fmla="*/ 4 w 284"/>
                  <a:gd name="T95" fmla="*/ 1223 h 1278"/>
                  <a:gd name="T96" fmla="*/ 0 w 284"/>
                  <a:gd name="T97" fmla="*/ 1221 h 1278"/>
                  <a:gd name="T98" fmla="*/ 0 w 284"/>
                  <a:gd name="T99" fmla="*/ 1223 h 1278"/>
                  <a:gd name="T100" fmla="*/ 0 w 284"/>
                  <a:gd name="T101" fmla="*/ 1224 h 1278"/>
                  <a:gd name="T102" fmla="*/ 0 w 284"/>
                  <a:gd name="T103" fmla="*/ 1224 h 1278"/>
                  <a:gd name="T104" fmla="*/ 0 w 284"/>
                  <a:gd name="T105" fmla="*/ 1226 h 1278"/>
                  <a:gd name="T106" fmla="*/ 2 w 284"/>
                  <a:gd name="T107" fmla="*/ 1228 h 1278"/>
                  <a:gd name="T108" fmla="*/ 2 w 284"/>
                  <a:gd name="T109" fmla="*/ 1228 h 1278"/>
                  <a:gd name="T110" fmla="*/ 2 w 284"/>
                  <a:gd name="T111" fmla="*/ 1230 h 1278"/>
                  <a:gd name="T112" fmla="*/ 2 w 284"/>
                  <a:gd name="T113" fmla="*/ 1232 h 127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84"/>
                  <a:gd name="T172" fmla="*/ 0 h 1278"/>
                  <a:gd name="T173" fmla="*/ 284 w 284"/>
                  <a:gd name="T174" fmla="*/ 1278 h 127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84" h="1278">
                    <a:moveTo>
                      <a:pt x="284" y="0"/>
                    </a:moveTo>
                    <a:lnTo>
                      <a:pt x="284" y="0"/>
                    </a:lnTo>
                    <a:lnTo>
                      <a:pt x="250" y="0"/>
                    </a:lnTo>
                    <a:lnTo>
                      <a:pt x="218" y="0"/>
                    </a:lnTo>
                    <a:lnTo>
                      <a:pt x="184" y="4"/>
                    </a:lnTo>
                    <a:lnTo>
                      <a:pt x="165" y="6"/>
                    </a:lnTo>
                    <a:lnTo>
                      <a:pt x="163" y="7"/>
                    </a:lnTo>
                    <a:lnTo>
                      <a:pt x="161" y="9"/>
                    </a:lnTo>
                    <a:lnTo>
                      <a:pt x="161" y="11"/>
                    </a:lnTo>
                    <a:lnTo>
                      <a:pt x="159" y="13"/>
                    </a:lnTo>
                    <a:lnTo>
                      <a:pt x="159" y="15"/>
                    </a:lnTo>
                    <a:lnTo>
                      <a:pt x="159" y="16"/>
                    </a:lnTo>
                    <a:lnTo>
                      <a:pt x="186" y="13"/>
                    </a:lnTo>
                    <a:lnTo>
                      <a:pt x="218" y="9"/>
                    </a:lnTo>
                    <a:lnTo>
                      <a:pt x="250" y="9"/>
                    </a:lnTo>
                    <a:lnTo>
                      <a:pt x="281" y="9"/>
                    </a:lnTo>
                    <a:lnTo>
                      <a:pt x="283" y="7"/>
                    </a:lnTo>
                    <a:lnTo>
                      <a:pt x="283" y="6"/>
                    </a:lnTo>
                    <a:lnTo>
                      <a:pt x="283" y="4"/>
                    </a:lnTo>
                    <a:lnTo>
                      <a:pt x="284" y="4"/>
                    </a:lnTo>
                    <a:lnTo>
                      <a:pt x="284" y="2"/>
                    </a:lnTo>
                    <a:lnTo>
                      <a:pt x="284" y="0"/>
                    </a:lnTo>
                    <a:close/>
                    <a:moveTo>
                      <a:pt x="2" y="1232"/>
                    </a:moveTo>
                    <a:lnTo>
                      <a:pt x="31" y="1242"/>
                    </a:lnTo>
                    <a:lnTo>
                      <a:pt x="59" y="1253"/>
                    </a:lnTo>
                    <a:lnTo>
                      <a:pt x="91" y="1262"/>
                    </a:lnTo>
                    <a:lnTo>
                      <a:pt x="122" y="1269"/>
                    </a:lnTo>
                    <a:lnTo>
                      <a:pt x="154" y="1275"/>
                    </a:lnTo>
                    <a:lnTo>
                      <a:pt x="184" y="1278"/>
                    </a:lnTo>
                    <a:lnTo>
                      <a:pt x="188" y="1278"/>
                    </a:lnTo>
                    <a:lnTo>
                      <a:pt x="188" y="1276"/>
                    </a:lnTo>
                    <a:lnTo>
                      <a:pt x="186" y="1275"/>
                    </a:lnTo>
                    <a:lnTo>
                      <a:pt x="186" y="1273"/>
                    </a:lnTo>
                    <a:lnTo>
                      <a:pt x="186" y="1271"/>
                    </a:lnTo>
                    <a:lnTo>
                      <a:pt x="184" y="1269"/>
                    </a:lnTo>
                    <a:lnTo>
                      <a:pt x="154" y="1266"/>
                    </a:lnTo>
                    <a:lnTo>
                      <a:pt x="124" y="1260"/>
                    </a:lnTo>
                    <a:lnTo>
                      <a:pt x="93" y="1253"/>
                    </a:lnTo>
                    <a:lnTo>
                      <a:pt x="63" y="1244"/>
                    </a:lnTo>
                    <a:lnTo>
                      <a:pt x="34" y="1233"/>
                    </a:lnTo>
                    <a:lnTo>
                      <a:pt x="4" y="1223"/>
                    </a:lnTo>
                    <a:lnTo>
                      <a:pt x="0" y="1221"/>
                    </a:lnTo>
                    <a:lnTo>
                      <a:pt x="0" y="1223"/>
                    </a:lnTo>
                    <a:lnTo>
                      <a:pt x="0" y="1224"/>
                    </a:lnTo>
                    <a:lnTo>
                      <a:pt x="0" y="1226"/>
                    </a:lnTo>
                    <a:lnTo>
                      <a:pt x="2" y="1228"/>
                    </a:lnTo>
                    <a:lnTo>
                      <a:pt x="2" y="1230"/>
                    </a:lnTo>
                    <a:lnTo>
                      <a:pt x="2" y="1232"/>
                    </a:lnTo>
                    <a:close/>
                  </a:path>
                </a:pathLst>
              </a:custGeom>
              <a:solidFill>
                <a:srgbClr val="6FC5FF"/>
              </a:solidFill>
              <a:ln w="9525">
                <a:noFill/>
                <a:round/>
                <a:headEnd/>
                <a:tailEnd/>
              </a:ln>
            </p:spPr>
            <p:txBody>
              <a:bodyPr/>
              <a:lstStyle/>
              <a:p>
                <a:endParaRPr lang="en-US"/>
              </a:p>
            </p:txBody>
          </p:sp>
          <p:sp>
            <p:nvSpPr>
              <p:cNvPr id="30350" name="Freeform 927"/>
              <p:cNvSpPr>
                <a:spLocks noEditPoints="1"/>
              </p:cNvSpPr>
              <p:nvPr/>
            </p:nvSpPr>
            <p:spPr bwMode="auto">
              <a:xfrm>
                <a:off x="2238" y="1459"/>
                <a:ext cx="283" cy="1271"/>
              </a:xfrm>
              <a:custGeom>
                <a:avLst/>
                <a:gdLst>
                  <a:gd name="T0" fmla="*/ 283 w 283"/>
                  <a:gd name="T1" fmla="*/ 2 h 1271"/>
                  <a:gd name="T2" fmla="*/ 250 w 283"/>
                  <a:gd name="T3" fmla="*/ 0 h 1271"/>
                  <a:gd name="T4" fmla="*/ 218 w 283"/>
                  <a:gd name="T5" fmla="*/ 2 h 1271"/>
                  <a:gd name="T6" fmla="*/ 186 w 283"/>
                  <a:gd name="T7" fmla="*/ 3 h 1271"/>
                  <a:gd name="T8" fmla="*/ 161 w 283"/>
                  <a:gd name="T9" fmla="*/ 7 h 1271"/>
                  <a:gd name="T10" fmla="*/ 161 w 283"/>
                  <a:gd name="T11" fmla="*/ 9 h 1271"/>
                  <a:gd name="T12" fmla="*/ 159 w 283"/>
                  <a:gd name="T13" fmla="*/ 9 h 1271"/>
                  <a:gd name="T14" fmla="*/ 159 w 283"/>
                  <a:gd name="T15" fmla="*/ 11 h 1271"/>
                  <a:gd name="T16" fmla="*/ 159 w 283"/>
                  <a:gd name="T17" fmla="*/ 12 h 1271"/>
                  <a:gd name="T18" fmla="*/ 157 w 283"/>
                  <a:gd name="T19" fmla="*/ 12 h 1271"/>
                  <a:gd name="T20" fmla="*/ 157 w 283"/>
                  <a:gd name="T21" fmla="*/ 14 h 1271"/>
                  <a:gd name="T22" fmla="*/ 157 w 283"/>
                  <a:gd name="T23" fmla="*/ 16 h 1271"/>
                  <a:gd name="T24" fmla="*/ 156 w 283"/>
                  <a:gd name="T25" fmla="*/ 16 h 1271"/>
                  <a:gd name="T26" fmla="*/ 186 w 283"/>
                  <a:gd name="T27" fmla="*/ 12 h 1271"/>
                  <a:gd name="T28" fmla="*/ 218 w 283"/>
                  <a:gd name="T29" fmla="*/ 11 h 1271"/>
                  <a:gd name="T30" fmla="*/ 250 w 283"/>
                  <a:gd name="T31" fmla="*/ 9 h 1271"/>
                  <a:gd name="T32" fmla="*/ 279 w 283"/>
                  <a:gd name="T33" fmla="*/ 11 h 1271"/>
                  <a:gd name="T34" fmla="*/ 279 w 283"/>
                  <a:gd name="T35" fmla="*/ 9 h 1271"/>
                  <a:gd name="T36" fmla="*/ 281 w 283"/>
                  <a:gd name="T37" fmla="*/ 7 h 1271"/>
                  <a:gd name="T38" fmla="*/ 281 w 283"/>
                  <a:gd name="T39" fmla="*/ 7 h 1271"/>
                  <a:gd name="T40" fmla="*/ 281 w 283"/>
                  <a:gd name="T41" fmla="*/ 5 h 1271"/>
                  <a:gd name="T42" fmla="*/ 281 w 283"/>
                  <a:gd name="T43" fmla="*/ 5 h 1271"/>
                  <a:gd name="T44" fmla="*/ 283 w 283"/>
                  <a:gd name="T45" fmla="*/ 3 h 1271"/>
                  <a:gd name="T46" fmla="*/ 283 w 283"/>
                  <a:gd name="T47" fmla="*/ 2 h 1271"/>
                  <a:gd name="T48" fmla="*/ 283 w 283"/>
                  <a:gd name="T49" fmla="*/ 2 h 1271"/>
                  <a:gd name="T50" fmla="*/ 0 w 283"/>
                  <a:gd name="T51" fmla="*/ 1222 h 1271"/>
                  <a:gd name="T52" fmla="*/ 4 w 283"/>
                  <a:gd name="T53" fmla="*/ 1222 h 1271"/>
                  <a:gd name="T54" fmla="*/ 32 w 283"/>
                  <a:gd name="T55" fmla="*/ 1235 h 1271"/>
                  <a:gd name="T56" fmla="*/ 61 w 283"/>
                  <a:gd name="T57" fmla="*/ 1244 h 1271"/>
                  <a:gd name="T58" fmla="*/ 91 w 283"/>
                  <a:gd name="T59" fmla="*/ 1253 h 1271"/>
                  <a:gd name="T60" fmla="*/ 122 w 283"/>
                  <a:gd name="T61" fmla="*/ 1260 h 1271"/>
                  <a:gd name="T62" fmla="*/ 154 w 283"/>
                  <a:gd name="T63" fmla="*/ 1265 h 1271"/>
                  <a:gd name="T64" fmla="*/ 186 w 283"/>
                  <a:gd name="T65" fmla="*/ 1271 h 1271"/>
                  <a:gd name="T66" fmla="*/ 186 w 283"/>
                  <a:gd name="T67" fmla="*/ 1271 h 1271"/>
                  <a:gd name="T68" fmla="*/ 186 w 283"/>
                  <a:gd name="T69" fmla="*/ 1269 h 1271"/>
                  <a:gd name="T70" fmla="*/ 186 w 283"/>
                  <a:gd name="T71" fmla="*/ 1267 h 1271"/>
                  <a:gd name="T72" fmla="*/ 186 w 283"/>
                  <a:gd name="T73" fmla="*/ 1267 h 1271"/>
                  <a:gd name="T74" fmla="*/ 184 w 283"/>
                  <a:gd name="T75" fmla="*/ 1265 h 1271"/>
                  <a:gd name="T76" fmla="*/ 184 w 283"/>
                  <a:gd name="T77" fmla="*/ 1263 h 1271"/>
                  <a:gd name="T78" fmla="*/ 184 w 283"/>
                  <a:gd name="T79" fmla="*/ 1263 h 1271"/>
                  <a:gd name="T80" fmla="*/ 184 w 283"/>
                  <a:gd name="T81" fmla="*/ 1262 h 1271"/>
                  <a:gd name="T82" fmla="*/ 184 w 283"/>
                  <a:gd name="T83" fmla="*/ 1260 h 1271"/>
                  <a:gd name="T84" fmla="*/ 156 w 283"/>
                  <a:gd name="T85" fmla="*/ 1256 h 1271"/>
                  <a:gd name="T86" fmla="*/ 124 w 283"/>
                  <a:gd name="T87" fmla="*/ 1251 h 1271"/>
                  <a:gd name="T88" fmla="*/ 93 w 283"/>
                  <a:gd name="T89" fmla="*/ 1244 h 1271"/>
                  <a:gd name="T90" fmla="*/ 65 w 283"/>
                  <a:gd name="T91" fmla="*/ 1237 h 1271"/>
                  <a:gd name="T92" fmla="*/ 34 w 283"/>
                  <a:gd name="T93" fmla="*/ 1226 h 1271"/>
                  <a:gd name="T94" fmla="*/ 6 w 283"/>
                  <a:gd name="T95" fmla="*/ 1215 h 1271"/>
                  <a:gd name="T96" fmla="*/ 0 w 283"/>
                  <a:gd name="T97" fmla="*/ 1212 h 1271"/>
                  <a:gd name="T98" fmla="*/ 0 w 283"/>
                  <a:gd name="T99" fmla="*/ 1213 h 1271"/>
                  <a:gd name="T100" fmla="*/ 0 w 283"/>
                  <a:gd name="T101" fmla="*/ 1215 h 1271"/>
                  <a:gd name="T102" fmla="*/ 0 w 283"/>
                  <a:gd name="T103" fmla="*/ 1215 h 1271"/>
                  <a:gd name="T104" fmla="*/ 0 w 283"/>
                  <a:gd name="T105" fmla="*/ 1217 h 1271"/>
                  <a:gd name="T106" fmla="*/ 0 w 283"/>
                  <a:gd name="T107" fmla="*/ 1219 h 1271"/>
                  <a:gd name="T108" fmla="*/ 0 w 283"/>
                  <a:gd name="T109" fmla="*/ 1220 h 1271"/>
                  <a:gd name="T110" fmla="*/ 0 w 283"/>
                  <a:gd name="T111" fmla="*/ 1220 h 1271"/>
                  <a:gd name="T112" fmla="*/ 0 w 283"/>
                  <a:gd name="T113" fmla="*/ 1222 h 127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83"/>
                  <a:gd name="T172" fmla="*/ 0 h 1271"/>
                  <a:gd name="T173" fmla="*/ 283 w 283"/>
                  <a:gd name="T174" fmla="*/ 1271 h 127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83" h="1271">
                    <a:moveTo>
                      <a:pt x="283" y="2"/>
                    </a:moveTo>
                    <a:lnTo>
                      <a:pt x="250" y="0"/>
                    </a:lnTo>
                    <a:lnTo>
                      <a:pt x="218" y="2"/>
                    </a:lnTo>
                    <a:lnTo>
                      <a:pt x="186" y="3"/>
                    </a:lnTo>
                    <a:lnTo>
                      <a:pt x="161" y="7"/>
                    </a:lnTo>
                    <a:lnTo>
                      <a:pt x="161" y="9"/>
                    </a:lnTo>
                    <a:lnTo>
                      <a:pt x="159" y="9"/>
                    </a:lnTo>
                    <a:lnTo>
                      <a:pt x="159" y="11"/>
                    </a:lnTo>
                    <a:lnTo>
                      <a:pt x="159" y="12"/>
                    </a:lnTo>
                    <a:lnTo>
                      <a:pt x="157" y="12"/>
                    </a:lnTo>
                    <a:lnTo>
                      <a:pt x="157" y="14"/>
                    </a:lnTo>
                    <a:lnTo>
                      <a:pt x="157" y="16"/>
                    </a:lnTo>
                    <a:lnTo>
                      <a:pt x="156" y="16"/>
                    </a:lnTo>
                    <a:lnTo>
                      <a:pt x="186" y="12"/>
                    </a:lnTo>
                    <a:lnTo>
                      <a:pt x="218" y="11"/>
                    </a:lnTo>
                    <a:lnTo>
                      <a:pt x="250" y="9"/>
                    </a:lnTo>
                    <a:lnTo>
                      <a:pt x="279" y="11"/>
                    </a:lnTo>
                    <a:lnTo>
                      <a:pt x="279" y="9"/>
                    </a:lnTo>
                    <a:lnTo>
                      <a:pt x="281" y="7"/>
                    </a:lnTo>
                    <a:lnTo>
                      <a:pt x="281" y="5"/>
                    </a:lnTo>
                    <a:lnTo>
                      <a:pt x="283" y="3"/>
                    </a:lnTo>
                    <a:lnTo>
                      <a:pt x="283" y="2"/>
                    </a:lnTo>
                    <a:close/>
                    <a:moveTo>
                      <a:pt x="0" y="1222"/>
                    </a:moveTo>
                    <a:lnTo>
                      <a:pt x="4" y="1222"/>
                    </a:lnTo>
                    <a:lnTo>
                      <a:pt x="32" y="1235"/>
                    </a:lnTo>
                    <a:lnTo>
                      <a:pt x="61" y="1244"/>
                    </a:lnTo>
                    <a:lnTo>
                      <a:pt x="91" y="1253"/>
                    </a:lnTo>
                    <a:lnTo>
                      <a:pt x="122" y="1260"/>
                    </a:lnTo>
                    <a:lnTo>
                      <a:pt x="154" y="1265"/>
                    </a:lnTo>
                    <a:lnTo>
                      <a:pt x="186" y="1271"/>
                    </a:lnTo>
                    <a:lnTo>
                      <a:pt x="186" y="1269"/>
                    </a:lnTo>
                    <a:lnTo>
                      <a:pt x="186" y="1267"/>
                    </a:lnTo>
                    <a:lnTo>
                      <a:pt x="184" y="1265"/>
                    </a:lnTo>
                    <a:lnTo>
                      <a:pt x="184" y="1263"/>
                    </a:lnTo>
                    <a:lnTo>
                      <a:pt x="184" y="1262"/>
                    </a:lnTo>
                    <a:lnTo>
                      <a:pt x="184" y="1260"/>
                    </a:lnTo>
                    <a:lnTo>
                      <a:pt x="156" y="1256"/>
                    </a:lnTo>
                    <a:lnTo>
                      <a:pt x="124" y="1251"/>
                    </a:lnTo>
                    <a:lnTo>
                      <a:pt x="93" y="1244"/>
                    </a:lnTo>
                    <a:lnTo>
                      <a:pt x="65" y="1237"/>
                    </a:lnTo>
                    <a:lnTo>
                      <a:pt x="34" y="1226"/>
                    </a:lnTo>
                    <a:lnTo>
                      <a:pt x="6" y="1215"/>
                    </a:lnTo>
                    <a:lnTo>
                      <a:pt x="0" y="1212"/>
                    </a:lnTo>
                    <a:lnTo>
                      <a:pt x="0" y="1213"/>
                    </a:lnTo>
                    <a:lnTo>
                      <a:pt x="0" y="1215"/>
                    </a:lnTo>
                    <a:lnTo>
                      <a:pt x="0" y="1217"/>
                    </a:lnTo>
                    <a:lnTo>
                      <a:pt x="0" y="1219"/>
                    </a:lnTo>
                    <a:lnTo>
                      <a:pt x="0" y="1220"/>
                    </a:lnTo>
                    <a:lnTo>
                      <a:pt x="0" y="1222"/>
                    </a:lnTo>
                    <a:close/>
                  </a:path>
                </a:pathLst>
              </a:custGeom>
              <a:solidFill>
                <a:srgbClr val="70C5FF"/>
              </a:solidFill>
              <a:ln w="9525">
                <a:noFill/>
                <a:round/>
                <a:headEnd/>
                <a:tailEnd/>
              </a:ln>
            </p:spPr>
            <p:txBody>
              <a:bodyPr/>
              <a:lstStyle/>
              <a:p>
                <a:endParaRPr lang="en-US"/>
              </a:p>
            </p:txBody>
          </p:sp>
          <p:sp>
            <p:nvSpPr>
              <p:cNvPr id="30351" name="Freeform 928"/>
              <p:cNvSpPr>
                <a:spLocks noEditPoints="1"/>
              </p:cNvSpPr>
              <p:nvPr/>
            </p:nvSpPr>
            <p:spPr bwMode="auto">
              <a:xfrm>
                <a:off x="2236" y="1464"/>
                <a:ext cx="283" cy="1260"/>
              </a:xfrm>
              <a:custGeom>
                <a:avLst/>
                <a:gdLst>
                  <a:gd name="T0" fmla="*/ 283 w 283"/>
                  <a:gd name="T1" fmla="*/ 0 h 1260"/>
                  <a:gd name="T2" fmla="*/ 252 w 283"/>
                  <a:gd name="T3" fmla="*/ 0 h 1260"/>
                  <a:gd name="T4" fmla="*/ 220 w 283"/>
                  <a:gd name="T5" fmla="*/ 0 h 1260"/>
                  <a:gd name="T6" fmla="*/ 188 w 283"/>
                  <a:gd name="T7" fmla="*/ 4 h 1260"/>
                  <a:gd name="T8" fmla="*/ 161 w 283"/>
                  <a:gd name="T9" fmla="*/ 7 h 1260"/>
                  <a:gd name="T10" fmla="*/ 159 w 283"/>
                  <a:gd name="T11" fmla="*/ 7 h 1260"/>
                  <a:gd name="T12" fmla="*/ 159 w 283"/>
                  <a:gd name="T13" fmla="*/ 9 h 1260"/>
                  <a:gd name="T14" fmla="*/ 159 w 283"/>
                  <a:gd name="T15" fmla="*/ 11 h 1260"/>
                  <a:gd name="T16" fmla="*/ 158 w 283"/>
                  <a:gd name="T17" fmla="*/ 11 h 1260"/>
                  <a:gd name="T18" fmla="*/ 158 w 283"/>
                  <a:gd name="T19" fmla="*/ 13 h 1260"/>
                  <a:gd name="T20" fmla="*/ 158 w 283"/>
                  <a:gd name="T21" fmla="*/ 15 h 1260"/>
                  <a:gd name="T22" fmla="*/ 156 w 283"/>
                  <a:gd name="T23" fmla="*/ 15 h 1260"/>
                  <a:gd name="T24" fmla="*/ 156 w 283"/>
                  <a:gd name="T25" fmla="*/ 16 h 1260"/>
                  <a:gd name="T26" fmla="*/ 158 w 283"/>
                  <a:gd name="T27" fmla="*/ 16 h 1260"/>
                  <a:gd name="T28" fmla="*/ 188 w 283"/>
                  <a:gd name="T29" fmla="*/ 11 h 1260"/>
                  <a:gd name="T30" fmla="*/ 220 w 283"/>
                  <a:gd name="T31" fmla="*/ 9 h 1260"/>
                  <a:gd name="T32" fmla="*/ 252 w 283"/>
                  <a:gd name="T33" fmla="*/ 9 h 1260"/>
                  <a:gd name="T34" fmla="*/ 279 w 283"/>
                  <a:gd name="T35" fmla="*/ 9 h 1260"/>
                  <a:gd name="T36" fmla="*/ 279 w 283"/>
                  <a:gd name="T37" fmla="*/ 7 h 1260"/>
                  <a:gd name="T38" fmla="*/ 279 w 283"/>
                  <a:gd name="T39" fmla="*/ 7 h 1260"/>
                  <a:gd name="T40" fmla="*/ 281 w 283"/>
                  <a:gd name="T41" fmla="*/ 6 h 1260"/>
                  <a:gd name="T42" fmla="*/ 281 w 283"/>
                  <a:gd name="T43" fmla="*/ 6 h 1260"/>
                  <a:gd name="T44" fmla="*/ 281 w 283"/>
                  <a:gd name="T45" fmla="*/ 4 h 1260"/>
                  <a:gd name="T46" fmla="*/ 283 w 283"/>
                  <a:gd name="T47" fmla="*/ 2 h 1260"/>
                  <a:gd name="T48" fmla="*/ 283 w 283"/>
                  <a:gd name="T49" fmla="*/ 2 h 1260"/>
                  <a:gd name="T50" fmla="*/ 283 w 283"/>
                  <a:gd name="T51" fmla="*/ 0 h 1260"/>
                  <a:gd name="T52" fmla="*/ 2 w 283"/>
                  <a:gd name="T53" fmla="*/ 1212 h 1260"/>
                  <a:gd name="T54" fmla="*/ 6 w 283"/>
                  <a:gd name="T55" fmla="*/ 1214 h 1260"/>
                  <a:gd name="T56" fmla="*/ 36 w 283"/>
                  <a:gd name="T57" fmla="*/ 1224 h 1260"/>
                  <a:gd name="T58" fmla="*/ 65 w 283"/>
                  <a:gd name="T59" fmla="*/ 1235 h 1260"/>
                  <a:gd name="T60" fmla="*/ 95 w 283"/>
                  <a:gd name="T61" fmla="*/ 1244 h 1260"/>
                  <a:gd name="T62" fmla="*/ 126 w 283"/>
                  <a:gd name="T63" fmla="*/ 1251 h 1260"/>
                  <a:gd name="T64" fmla="*/ 156 w 283"/>
                  <a:gd name="T65" fmla="*/ 1257 h 1260"/>
                  <a:gd name="T66" fmla="*/ 186 w 283"/>
                  <a:gd name="T67" fmla="*/ 1260 h 1260"/>
                  <a:gd name="T68" fmla="*/ 186 w 283"/>
                  <a:gd name="T69" fmla="*/ 1258 h 1260"/>
                  <a:gd name="T70" fmla="*/ 186 w 283"/>
                  <a:gd name="T71" fmla="*/ 1258 h 1260"/>
                  <a:gd name="T72" fmla="*/ 186 w 283"/>
                  <a:gd name="T73" fmla="*/ 1257 h 1260"/>
                  <a:gd name="T74" fmla="*/ 186 w 283"/>
                  <a:gd name="T75" fmla="*/ 1255 h 1260"/>
                  <a:gd name="T76" fmla="*/ 184 w 283"/>
                  <a:gd name="T77" fmla="*/ 1255 h 1260"/>
                  <a:gd name="T78" fmla="*/ 184 w 283"/>
                  <a:gd name="T79" fmla="*/ 1253 h 1260"/>
                  <a:gd name="T80" fmla="*/ 184 w 283"/>
                  <a:gd name="T81" fmla="*/ 1253 h 1260"/>
                  <a:gd name="T82" fmla="*/ 184 w 283"/>
                  <a:gd name="T83" fmla="*/ 1251 h 1260"/>
                  <a:gd name="T84" fmla="*/ 158 w 283"/>
                  <a:gd name="T85" fmla="*/ 1248 h 1260"/>
                  <a:gd name="T86" fmla="*/ 127 w 283"/>
                  <a:gd name="T87" fmla="*/ 1242 h 1260"/>
                  <a:gd name="T88" fmla="*/ 97 w 283"/>
                  <a:gd name="T89" fmla="*/ 1235 h 1260"/>
                  <a:gd name="T90" fmla="*/ 67 w 283"/>
                  <a:gd name="T91" fmla="*/ 1226 h 1260"/>
                  <a:gd name="T92" fmla="*/ 38 w 283"/>
                  <a:gd name="T93" fmla="*/ 1217 h 1260"/>
                  <a:gd name="T94" fmla="*/ 9 w 283"/>
                  <a:gd name="T95" fmla="*/ 1207 h 1260"/>
                  <a:gd name="T96" fmla="*/ 0 w 283"/>
                  <a:gd name="T97" fmla="*/ 1201 h 1260"/>
                  <a:gd name="T98" fmla="*/ 2 w 283"/>
                  <a:gd name="T99" fmla="*/ 1203 h 1260"/>
                  <a:gd name="T100" fmla="*/ 2 w 283"/>
                  <a:gd name="T101" fmla="*/ 1205 h 1260"/>
                  <a:gd name="T102" fmla="*/ 2 w 283"/>
                  <a:gd name="T103" fmla="*/ 1207 h 1260"/>
                  <a:gd name="T104" fmla="*/ 2 w 283"/>
                  <a:gd name="T105" fmla="*/ 1207 h 1260"/>
                  <a:gd name="T106" fmla="*/ 2 w 283"/>
                  <a:gd name="T107" fmla="*/ 1208 h 1260"/>
                  <a:gd name="T108" fmla="*/ 2 w 283"/>
                  <a:gd name="T109" fmla="*/ 1210 h 1260"/>
                  <a:gd name="T110" fmla="*/ 2 w 283"/>
                  <a:gd name="T111" fmla="*/ 1210 h 1260"/>
                  <a:gd name="T112" fmla="*/ 2 w 283"/>
                  <a:gd name="T113" fmla="*/ 1212 h 126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83"/>
                  <a:gd name="T172" fmla="*/ 0 h 1260"/>
                  <a:gd name="T173" fmla="*/ 283 w 283"/>
                  <a:gd name="T174" fmla="*/ 1260 h 126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83" h="1260">
                    <a:moveTo>
                      <a:pt x="283" y="0"/>
                    </a:moveTo>
                    <a:lnTo>
                      <a:pt x="252" y="0"/>
                    </a:lnTo>
                    <a:lnTo>
                      <a:pt x="220" y="0"/>
                    </a:lnTo>
                    <a:lnTo>
                      <a:pt x="188" y="4"/>
                    </a:lnTo>
                    <a:lnTo>
                      <a:pt x="161" y="7"/>
                    </a:lnTo>
                    <a:lnTo>
                      <a:pt x="159" y="7"/>
                    </a:lnTo>
                    <a:lnTo>
                      <a:pt x="159" y="9"/>
                    </a:lnTo>
                    <a:lnTo>
                      <a:pt x="159" y="11"/>
                    </a:lnTo>
                    <a:lnTo>
                      <a:pt x="158" y="11"/>
                    </a:lnTo>
                    <a:lnTo>
                      <a:pt x="158" y="13"/>
                    </a:lnTo>
                    <a:lnTo>
                      <a:pt x="158" y="15"/>
                    </a:lnTo>
                    <a:lnTo>
                      <a:pt x="156" y="15"/>
                    </a:lnTo>
                    <a:lnTo>
                      <a:pt x="156" y="16"/>
                    </a:lnTo>
                    <a:lnTo>
                      <a:pt x="158" y="16"/>
                    </a:lnTo>
                    <a:lnTo>
                      <a:pt x="188" y="11"/>
                    </a:lnTo>
                    <a:lnTo>
                      <a:pt x="220" y="9"/>
                    </a:lnTo>
                    <a:lnTo>
                      <a:pt x="252" y="9"/>
                    </a:lnTo>
                    <a:lnTo>
                      <a:pt x="279" y="9"/>
                    </a:lnTo>
                    <a:lnTo>
                      <a:pt x="279" y="7"/>
                    </a:lnTo>
                    <a:lnTo>
                      <a:pt x="281" y="6"/>
                    </a:lnTo>
                    <a:lnTo>
                      <a:pt x="281" y="4"/>
                    </a:lnTo>
                    <a:lnTo>
                      <a:pt x="283" y="2"/>
                    </a:lnTo>
                    <a:lnTo>
                      <a:pt x="283" y="0"/>
                    </a:lnTo>
                    <a:close/>
                    <a:moveTo>
                      <a:pt x="2" y="1212"/>
                    </a:moveTo>
                    <a:lnTo>
                      <a:pt x="6" y="1214"/>
                    </a:lnTo>
                    <a:lnTo>
                      <a:pt x="36" y="1224"/>
                    </a:lnTo>
                    <a:lnTo>
                      <a:pt x="65" y="1235"/>
                    </a:lnTo>
                    <a:lnTo>
                      <a:pt x="95" y="1244"/>
                    </a:lnTo>
                    <a:lnTo>
                      <a:pt x="126" y="1251"/>
                    </a:lnTo>
                    <a:lnTo>
                      <a:pt x="156" y="1257"/>
                    </a:lnTo>
                    <a:lnTo>
                      <a:pt x="186" y="1260"/>
                    </a:lnTo>
                    <a:lnTo>
                      <a:pt x="186" y="1258"/>
                    </a:lnTo>
                    <a:lnTo>
                      <a:pt x="186" y="1257"/>
                    </a:lnTo>
                    <a:lnTo>
                      <a:pt x="186" y="1255"/>
                    </a:lnTo>
                    <a:lnTo>
                      <a:pt x="184" y="1255"/>
                    </a:lnTo>
                    <a:lnTo>
                      <a:pt x="184" y="1253"/>
                    </a:lnTo>
                    <a:lnTo>
                      <a:pt x="184" y="1251"/>
                    </a:lnTo>
                    <a:lnTo>
                      <a:pt x="158" y="1248"/>
                    </a:lnTo>
                    <a:lnTo>
                      <a:pt x="127" y="1242"/>
                    </a:lnTo>
                    <a:lnTo>
                      <a:pt x="97" y="1235"/>
                    </a:lnTo>
                    <a:lnTo>
                      <a:pt x="67" y="1226"/>
                    </a:lnTo>
                    <a:lnTo>
                      <a:pt x="38" y="1217"/>
                    </a:lnTo>
                    <a:lnTo>
                      <a:pt x="9" y="1207"/>
                    </a:lnTo>
                    <a:lnTo>
                      <a:pt x="0" y="1201"/>
                    </a:lnTo>
                    <a:lnTo>
                      <a:pt x="2" y="1203"/>
                    </a:lnTo>
                    <a:lnTo>
                      <a:pt x="2" y="1205"/>
                    </a:lnTo>
                    <a:lnTo>
                      <a:pt x="2" y="1207"/>
                    </a:lnTo>
                    <a:lnTo>
                      <a:pt x="2" y="1208"/>
                    </a:lnTo>
                    <a:lnTo>
                      <a:pt x="2" y="1210"/>
                    </a:lnTo>
                    <a:lnTo>
                      <a:pt x="2" y="1212"/>
                    </a:lnTo>
                    <a:close/>
                  </a:path>
                </a:pathLst>
              </a:custGeom>
              <a:solidFill>
                <a:srgbClr val="71C6FF"/>
              </a:solidFill>
              <a:ln w="9525">
                <a:noFill/>
                <a:round/>
                <a:headEnd/>
                <a:tailEnd/>
              </a:ln>
            </p:spPr>
            <p:txBody>
              <a:bodyPr/>
              <a:lstStyle/>
              <a:p>
                <a:endParaRPr lang="en-US"/>
              </a:p>
            </p:txBody>
          </p:sp>
          <p:sp>
            <p:nvSpPr>
              <p:cNvPr id="30352" name="Freeform 929"/>
              <p:cNvSpPr>
                <a:spLocks noEditPoints="1"/>
              </p:cNvSpPr>
              <p:nvPr/>
            </p:nvSpPr>
            <p:spPr bwMode="auto">
              <a:xfrm>
                <a:off x="2236" y="1468"/>
                <a:ext cx="281" cy="1251"/>
              </a:xfrm>
              <a:custGeom>
                <a:avLst/>
                <a:gdLst>
                  <a:gd name="T0" fmla="*/ 281 w 281"/>
                  <a:gd name="T1" fmla="*/ 2 h 1251"/>
                  <a:gd name="T2" fmla="*/ 252 w 281"/>
                  <a:gd name="T3" fmla="*/ 0 h 1251"/>
                  <a:gd name="T4" fmla="*/ 220 w 281"/>
                  <a:gd name="T5" fmla="*/ 2 h 1251"/>
                  <a:gd name="T6" fmla="*/ 188 w 281"/>
                  <a:gd name="T7" fmla="*/ 3 h 1251"/>
                  <a:gd name="T8" fmla="*/ 158 w 281"/>
                  <a:gd name="T9" fmla="*/ 7 h 1251"/>
                  <a:gd name="T10" fmla="*/ 158 w 281"/>
                  <a:gd name="T11" fmla="*/ 9 h 1251"/>
                  <a:gd name="T12" fmla="*/ 158 w 281"/>
                  <a:gd name="T13" fmla="*/ 11 h 1251"/>
                  <a:gd name="T14" fmla="*/ 156 w 281"/>
                  <a:gd name="T15" fmla="*/ 11 h 1251"/>
                  <a:gd name="T16" fmla="*/ 156 w 281"/>
                  <a:gd name="T17" fmla="*/ 12 h 1251"/>
                  <a:gd name="T18" fmla="*/ 154 w 281"/>
                  <a:gd name="T19" fmla="*/ 14 h 1251"/>
                  <a:gd name="T20" fmla="*/ 154 w 281"/>
                  <a:gd name="T21" fmla="*/ 14 h 1251"/>
                  <a:gd name="T22" fmla="*/ 154 w 281"/>
                  <a:gd name="T23" fmla="*/ 16 h 1251"/>
                  <a:gd name="T24" fmla="*/ 152 w 281"/>
                  <a:gd name="T25" fmla="*/ 18 h 1251"/>
                  <a:gd name="T26" fmla="*/ 158 w 281"/>
                  <a:gd name="T27" fmla="*/ 16 h 1251"/>
                  <a:gd name="T28" fmla="*/ 190 w 281"/>
                  <a:gd name="T29" fmla="*/ 12 h 1251"/>
                  <a:gd name="T30" fmla="*/ 220 w 281"/>
                  <a:gd name="T31" fmla="*/ 11 h 1251"/>
                  <a:gd name="T32" fmla="*/ 252 w 281"/>
                  <a:gd name="T33" fmla="*/ 9 h 1251"/>
                  <a:gd name="T34" fmla="*/ 277 w 281"/>
                  <a:gd name="T35" fmla="*/ 11 h 1251"/>
                  <a:gd name="T36" fmla="*/ 277 w 281"/>
                  <a:gd name="T37" fmla="*/ 9 h 1251"/>
                  <a:gd name="T38" fmla="*/ 277 w 281"/>
                  <a:gd name="T39" fmla="*/ 7 h 1251"/>
                  <a:gd name="T40" fmla="*/ 279 w 281"/>
                  <a:gd name="T41" fmla="*/ 7 h 1251"/>
                  <a:gd name="T42" fmla="*/ 279 w 281"/>
                  <a:gd name="T43" fmla="*/ 5 h 1251"/>
                  <a:gd name="T44" fmla="*/ 279 w 281"/>
                  <a:gd name="T45" fmla="*/ 3 h 1251"/>
                  <a:gd name="T46" fmla="*/ 279 w 281"/>
                  <a:gd name="T47" fmla="*/ 3 h 1251"/>
                  <a:gd name="T48" fmla="*/ 281 w 281"/>
                  <a:gd name="T49" fmla="*/ 2 h 1251"/>
                  <a:gd name="T50" fmla="*/ 281 w 281"/>
                  <a:gd name="T51" fmla="*/ 2 h 1251"/>
                  <a:gd name="T52" fmla="*/ 2 w 281"/>
                  <a:gd name="T53" fmla="*/ 1203 h 1251"/>
                  <a:gd name="T54" fmla="*/ 8 w 281"/>
                  <a:gd name="T55" fmla="*/ 1206 h 1251"/>
                  <a:gd name="T56" fmla="*/ 36 w 281"/>
                  <a:gd name="T57" fmla="*/ 1217 h 1251"/>
                  <a:gd name="T58" fmla="*/ 67 w 281"/>
                  <a:gd name="T59" fmla="*/ 1228 h 1251"/>
                  <a:gd name="T60" fmla="*/ 95 w 281"/>
                  <a:gd name="T61" fmla="*/ 1235 h 1251"/>
                  <a:gd name="T62" fmla="*/ 126 w 281"/>
                  <a:gd name="T63" fmla="*/ 1242 h 1251"/>
                  <a:gd name="T64" fmla="*/ 158 w 281"/>
                  <a:gd name="T65" fmla="*/ 1247 h 1251"/>
                  <a:gd name="T66" fmla="*/ 186 w 281"/>
                  <a:gd name="T67" fmla="*/ 1251 h 1251"/>
                  <a:gd name="T68" fmla="*/ 184 w 281"/>
                  <a:gd name="T69" fmla="*/ 1251 h 1251"/>
                  <a:gd name="T70" fmla="*/ 184 w 281"/>
                  <a:gd name="T71" fmla="*/ 1249 h 1251"/>
                  <a:gd name="T72" fmla="*/ 184 w 281"/>
                  <a:gd name="T73" fmla="*/ 1249 h 1251"/>
                  <a:gd name="T74" fmla="*/ 184 w 281"/>
                  <a:gd name="T75" fmla="*/ 1247 h 1251"/>
                  <a:gd name="T76" fmla="*/ 184 w 281"/>
                  <a:gd name="T77" fmla="*/ 1245 h 1251"/>
                  <a:gd name="T78" fmla="*/ 184 w 281"/>
                  <a:gd name="T79" fmla="*/ 1245 h 1251"/>
                  <a:gd name="T80" fmla="*/ 183 w 281"/>
                  <a:gd name="T81" fmla="*/ 1244 h 1251"/>
                  <a:gd name="T82" fmla="*/ 183 w 281"/>
                  <a:gd name="T83" fmla="*/ 1242 h 1251"/>
                  <a:gd name="T84" fmla="*/ 158 w 281"/>
                  <a:gd name="T85" fmla="*/ 1240 h 1251"/>
                  <a:gd name="T86" fmla="*/ 127 w 281"/>
                  <a:gd name="T87" fmla="*/ 1233 h 1251"/>
                  <a:gd name="T88" fmla="*/ 99 w 281"/>
                  <a:gd name="T89" fmla="*/ 1228 h 1251"/>
                  <a:gd name="T90" fmla="*/ 68 w 281"/>
                  <a:gd name="T91" fmla="*/ 1219 h 1251"/>
                  <a:gd name="T92" fmla="*/ 40 w 281"/>
                  <a:gd name="T93" fmla="*/ 1210 h 1251"/>
                  <a:gd name="T94" fmla="*/ 11 w 281"/>
                  <a:gd name="T95" fmla="*/ 1197 h 1251"/>
                  <a:gd name="T96" fmla="*/ 0 w 281"/>
                  <a:gd name="T97" fmla="*/ 1194 h 1251"/>
                  <a:gd name="T98" fmla="*/ 0 w 281"/>
                  <a:gd name="T99" fmla="*/ 1194 h 1251"/>
                  <a:gd name="T100" fmla="*/ 0 w 281"/>
                  <a:gd name="T101" fmla="*/ 1195 h 1251"/>
                  <a:gd name="T102" fmla="*/ 0 w 281"/>
                  <a:gd name="T103" fmla="*/ 1197 h 1251"/>
                  <a:gd name="T104" fmla="*/ 0 w 281"/>
                  <a:gd name="T105" fmla="*/ 1197 h 1251"/>
                  <a:gd name="T106" fmla="*/ 2 w 281"/>
                  <a:gd name="T107" fmla="*/ 1199 h 1251"/>
                  <a:gd name="T108" fmla="*/ 2 w 281"/>
                  <a:gd name="T109" fmla="*/ 1201 h 1251"/>
                  <a:gd name="T110" fmla="*/ 2 w 281"/>
                  <a:gd name="T111" fmla="*/ 1203 h 1251"/>
                  <a:gd name="T112" fmla="*/ 2 w 281"/>
                  <a:gd name="T113" fmla="*/ 1203 h 1251"/>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81"/>
                  <a:gd name="T172" fmla="*/ 0 h 1251"/>
                  <a:gd name="T173" fmla="*/ 281 w 281"/>
                  <a:gd name="T174" fmla="*/ 1251 h 1251"/>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81" h="1251">
                    <a:moveTo>
                      <a:pt x="281" y="2"/>
                    </a:moveTo>
                    <a:lnTo>
                      <a:pt x="252" y="0"/>
                    </a:lnTo>
                    <a:lnTo>
                      <a:pt x="220" y="2"/>
                    </a:lnTo>
                    <a:lnTo>
                      <a:pt x="188" y="3"/>
                    </a:lnTo>
                    <a:lnTo>
                      <a:pt x="158" y="7"/>
                    </a:lnTo>
                    <a:lnTo>
                      <a:pt x="158" y="9"/>
                    </a:lnTo>
                    <a:lnTo>
                      <a:pt x="158" y="11"/>
                    </a:lnTo>
                    <a:lnTo>
                      <a:pt x="156" y="11"/>
                    </a:lnTo>
                    <a:lnTo>
                      <a:pt x="156" y="12"/>
                    </a:lnTo>
                    <a:lnTo>
                      <a:pt x="154" y="14"/>
                    </a:lnTo>
                    <a:lnTo>
                      <a:pt x="154" y="16"/>
                    </a:lnTo>
                    <a:lnTo>
                      <a:pt x="152" y="18"/>
                    </a:lnTo>
                    <a:lnTo>
                      <a:pt x="158" y="16"/>
                    </a:lnTo>
                    <a:lnTo>
                      <a:pt x="190" y="12"/>
                    </a:lnTo>
                    <a:lnTo>
                      <a:pt x="220" y="11"/>
                    </a:lnTo>
                    <a:lnTo>
                      <a:pt x="252" y="9"/>
                    </a:lnTo>
                    <a:lnTo>
                      <a:pt x="277" y="11"/>
                    </a:lnTo>
                    <a:lnTo>
                      <a:pt x="277" y="9"/>
                    </a:lnTo>
                    <a:lnTo>
                      <a:pt x="277" y="7"/>
                    </a:lnTo>
                    <a:lnTo>
                      <a:pt x="279" y="7"/>
                    </a:lnTo>
                    <a:lnTo>
                      <a:pt x="279" y="5"/>
                    </a:lnTo>
                    <a:lnTo>
                      <a:pt x="279" y="3"/>
                    </a:lnTo>
                    <a:lnTo>
                      <a:pt x="281" y="2"/>
                    </a:lnTo>
                    <a:close/>
                    <a:moveTo>
                      <a:pt x="2" y="1203"/>
                    </a:moveTo>
                    <a:lnTo>
                      <a:pt x="8" y="1206"/>
                    </a:lnTo>
                    <a:lnTo>
                      <a:pt x="36" y="1217"/>
                    </a:lnTo>
                    <a:lnTo>
                      <a:pt x="67" y="1228"/>
                    </a:lnTo>
                    <a:lnTo>
                      <a:pt x="95" y="1235"/>
                    </a:lnTo>
                    <a:lnTo>
                      <a:pt x="126" y="1242"/>
                    </a:lnTo>
                    <a:lnTo>
                      <a:pt x="158" y="1247"/>
                    </a:lnTo>
                    <a:lnTo>
                      <a:pt x="186" y="1251"/>
                    </a:lnTo>
                    <a:lnTo>
                      <a:pt x="184" y="1251"/>
                    </a:lnTo>
                    <a:lnTo>
                      <a:pt x="184" y="1249"/>
                    </a:lnTo>
                    <a:lnTo>
                      <a:pt x="184" y="1247"/>
                    </a:lnTo>
                    <a:lnTo>
                      <a:pt x="184" y="1245"/>
                    </a:lnTo>
                    <a:lnTo>
                      <a:pt x="183" y="1244"/>
                    </a:lnTo>
                    <a:lnTo>
                      <a:pt x="183" y="1242"/>
                    </a:lnTo>
                    <a:lnTo>
                      <a:pt x="158" y="1240"/>
                    </a:lnTo>
                    <a:lnTo>
                      <a:pt x="127" y="1233"/>
                    </a:lnTo>
                    <a:lnTo>
                      <a:pt x="99" y="1228"/>
                    </a:lnTo>
                    <a:lnTo>
                      <a:pt x="68" y="1219"/>
                    </a:lnTo>
                    <a:lnTo>
                      <a:pt x="40" y="1210"/>
                    </a:lnTo>
                    <a:lnTo>
                      <a:pt x="11" y="1197"/>
                    </a:lnTo>
                    <a:lnTo>
                      <a:pt x="0" y="1194"/>
                    </a:lnTo>
                    <a:lnTo>
                      <a:pt x="0" y="1195"/>
                    </a:lnTo>
                    <a:lnTo>
                      <a:pt x="0" y="1197"/>
                    </a:lnTo>
                    <a:lnTo>
                      <a:pt x="2" y="1199"/>
                    </a:lnTo>
                    <a:lnTo>
                      <a:pt x="2" y="1201"/>
                    </a:lnTo>
                    <a:lnTo>
                      <a:pt x="2" y="1203"/>
                    </a:lnTo>
                    <a:close/>
                  </a:path>
                </a:pathLst>
              </a:custGeom>
              <a:solidFill>
                <a:srgbClr val="72C6FF"/>
              </a:solidFill>
              <a:ln w="9525">
                <a:noFill/>
                <a:round/>
                <a:headEnd/>
                <a:tailEnd/>
              </a:ln>
            </p:spPr>
            <p:txBody>
              <a:bodyPr/>
              <a:lstStyle/>
              <a:p>
                <a:endParaRPr lang="en-US"/>
              </a:p>
            </p:txBody>
          </p:sp>
          <p:sp>
            <p:nvSpPr>
              <p:cNvPr id="30353" name="Freeform 930"/>
              <p:cNvSpPr>
                <a:spLocks noEditPoints="1"/>
              </p:cNvSpPr>
              <p:nvPr/>
            </p:nvSpPr>
            <p:spPr bwMode="auto">
              <a:xfrm>
                <a:off x="2236" y="1473"/>
                <a:ext cx="279" cy="1242"/>
              </a:xfrm>
              <a:custGeom>
                <a:avLst/>
                <a:gdLst>
                  <a:gd name="T0" fmla="*/ 279 w 279"/>
                  <a:gd name="T1" fmla="*/ 0 h 1242"/>
                  <a:gd name="T2" fmla="*/ 252 w 279"/>
                  <a:gd name="T3" fmla="*/ 0 h 1242"/>
                  <a:gd name="T4" fmla="*/ 220 w 279"/>
                  <a:gd name="T5" fmla="*/ 0 h 1242"/>
                  <a:gd name="T6" fmla="*/ 188 w 279"/>
                  <a:gd name="T7" fmla="*/ 2 h 1242"/>
                  <a:gd name="T8" fmla="*/ 158 w 279"/>
                  <a:gd name="T9" fmla="*/ 7 h 1242"/>
                  <a:gd name="T10" fmla="*/ 156 w 279"/>
                  <a:gd name="T11" fmla="*/ 7 h 1242"/>
                  <a:gd name="T12" fmla="*/ 154 w 279"/>
                  <a:gd name="T13" fmla="*/ 9 h 1242"/>
                  <a:gd name="T14" fmla="*/ 154 w 279"/>
                  <a:gd name="T15" fmla="*/ 9 h 1242"/>
                  <a:gd name="T16" fmla="*/ 154 w 279"/>
                  <a:gd name="T17" fmla="*/ 11 h 1242"/>
                  <a:gd name="T18" fmla="*/ 152 w 279"/>
                  <a:gd name="T19" fmla="*/ 13 h 1242"/>
                  <a:gd name="T20" fmla="*/ 152 w 279"/>
                  <a:gd name="T21" fmla="*/ 13 h 1242"/>
                  <a:gd name="T22" fmla="*/ 152 w 279"/>
                  <a:gd name="T23" fmla="*/ 15 h 1242"/>
                  <a:gd name="T24" fmla="*/ 151 w 279"/>
                  <a:gd name="T25" fmla="*/ 16 h 1242"/>
                  <a:gd name="T26" fmla="*/ 151 w 279"/>
                  <a:gd name="T27" fmla="*/ 16 h 1242"/>
                  <a:gd name="T28" fmla="*/ 159 w 279"/>
                  <a:gd name="T29" fmla="*/ 16 h 1242"/>
                  <a:gd name="T30" fmla="*/ 190 w 279"/>
                  <a:gd name="T31" fmla="*/ 11 h 1242"/>
                  <a:gd name="T32" fmla="*/ 220 w 279"/>
                  <a:gd name="T33" fmla="*/ 9 h 1242"/>
                  <a:gd name="T34" fmla="*/ 252 w 279"/>
                  <a:gd name="T35" fmla="*/ 9 h 1242"/>
                  <a:gd name="T36" fmla="*/ 276 w 279"/>
                  <a:gd name="T37" fmla="*/ 9 h 1242"/>
                  <a:gd name="T38" fmla="*/ 276 w 279"/>
                  <a:gd name="T39" fmla="*/ 7 h 1242"/>
                  <a:gd name="T40" fmla="*/ 276 w 279"/>
                  <a:gd name="T41" fmla="*/ 7 h 1242"/>
                  <a:gd name="T42" fmla="*/ 277 w 279"/>
                  <a:gd name="T43" fmla="*/ 6 h 1242"/>
                  <a:gd name="T44" fmla="*/ 277 w 279"/>
                  <a:gd name="T45" fmla="*/ 6 h 1242"/>
                  <a:gd name="T46" fmla="*/ 277 w 279"/>
                  <a:gd name="T47" fmla="*/ 4 h 1242"/>
                  <a:gd name="T48" fmla="*/ 277 w 279"/>
                  <a:gd name="T49" fmla="*/ 2 h 1242"/>
                  <a:gd name="T50" fmla="*/ 279 w 279"/>
                  <a:gd name="T51" fmla="*/ 2 h 1242"/>
                  <a:gd name="T52" fmla="*/ 279 w 279"/>
                  <a:gd name="T53" fmla="*/ 0 h 1242"/>
                  <a:gd name="T54" fmla="*/ 0 w 279"/>
                  <a:gd name="T55" fmla="*/ 1192 h 1242"/>
                  <a:gd name="T56" fmla="*/ 9 w 279"/>
                  <a:gd name="T57" fmla="*/ 1198 h 1242"/>
                  <a:gd name="T58" fmla="*/ 38 w 279"/>
                  <a:gd name="T59" fmla="*/ 1208 h 1242"/>
                  <a:gd name="T60" fmla="*/ 67 w 279"/>
                  <a:gd name="T61" fmla="*/ 1217 h 1242"/>
                  <a:gd name="T62" fmla="*/ 97 w 279"/>
                  <a:gd name="T63" fmla="*/ 1226 h 1242"/>
                  <a:gd name="T64" fmla="*/ 127 w 279"/>
                  <a:gd name="T65" fmla="*/ 1233 h 1242"/>
                  <a:gd name="T66" fmla="*/ 158 w 279"/>
                  <a:gd name="T67" fmla="*/ 1239 h 1242"/>
                  <a:gd name="T68" fmla="*/ 184 w 279"/>
                  <a:gd name="T69" fmla="*/ 1242 h 1242"/>
                  <a:gd name="T70" fmla="*/ 184 w 279"/>
                  <a:gd name="T71" fmla="*/ 1240 h 1242"/>
                  <a:gd name="T72" fmla="*/ 184 w 279"/>
                  <a:gd name="T73" fmla="*/ 1240 h 1242"/>
                  <a:gd name="T74" fmla="*/ 183 w 279"/>
                  <a:gd name="T75" fmla="*/ 1239 h 1242"/>
                  <a:gd name="T76" fmla="*/ 183 w 279"/>
                  <a:gd name="T77" fmla="*/ 1237 h 1242"/>
                  <a:gd name="T78" fmla="*/ 183 w 279"/>
                  <a:gd name="T79" fmla="*/ 1237 h 1242"/>
                  <a:gd name="T80" fmla="*/ 183 w 279"/>
                  <a:gd name="T81" fmla="*/ 1235 h 1242"/>
                  <a:gd name="T82" fmla="*/ 183 w 279"/>
                  <a:gd name="T83" fmla="*/ 1233 h 1242"/>
                  <a:gd name="T84" fmla="*/ 181 w 279"/>
                  <a:gd name="T85" fmla="*/ 1233 h 1242"/>
                  <a:gd name="T86" fmla="*/ 159 w 279"/>
                  <a:gd name="T87" fmla="*/ 1230 h 1242"/>
                  <a:gd name="T88" fmla="*/ 129 w 279"/>
                  <a:gd name="T89" fmla="*/ 1224 h 1242"/>
                  <a:gd name="T90" fmla="*/ 99 w 279"/>
                  <a:gd name="T91" fmla="*/ 1217 h 1242"/>
                  <a:gd name="T92" fmla="*/ 70 w 279"/>
                  <a:gd name="T93" fmla="*/ 1210 h 1242"/>
                  <a:gd name="T94" fmla="*/ 42 w 279"/>
                  <a:gd name="T95" fmla="*/ 1199 h 1242"/>
                  <a:gd name="T96" fmla="*/ 13 w 279"/>
                  <a:gd name="T97" fmla="*/ 1189 h 1242"/>
                  <a:gd name="T98" fmla="*/ 0 w 279"/>
                  <a:gd name="T99" fmla="*/ 1183 h 1242"/>
                  <a:gd name="T100" fmla="*/ 0 w 279"/>
                  <a:gd name="T101" fmla="*/ 1183 h 1242"/>
                  <a:gd name="T102" fmla="*/ 0 w 279"/>
                  <a:gd name="T103" fmla="*/ 1185 h 1242"/>
                  <a:gd name="T104" fmla="*/ 0 w 279"/>
                  <a:gd name="T105" fmla="*/ 1187 h 1242"/>
                  <a:gd name="T106" fmla="*/ 0 w 279"/>
                  <a:gd name="T107" fmla="*/ 1189 h 1242"/>
                  <a:gd name="T108" fmla="*/ 0 w 279"/>
                  <a:gd name="T109" fmla="*/ 1189 h 1242"/>
                  <a:gd name="T110" fmla="*/ 0 w 279"/>
                  <a:gd name="T111" fmla="*/ 1190 h 1242"/>
                  <a:gd name="T112" fmla="*/ 0 w 279"/>
                  <a:gd name="T113" fmla="*/ 1192 h 1242"/>
                  <a:gd name="T114" fmla="*/ 0 w 279"/>
                  <a:gd name="T115" fmla="*/ 1192 h 124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79"/>
                  <a:gd name="T175" fmla="*/ 0 h 1242"/>
                  <a:gd name="T176" fmla="*/ 279 w 279"/>
                  <a:gd name="T177" fmla="*/ 1242 h 124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79" h="1242">
                    <a:moveTo>
                      <a:pt x="279" y="0"/>
                    </a:moveTo>
                    <a:lnTo>
                      <a:pt x="252" y="0"/>
                    </a:lnTo>
                    <a:lnTo>
                      <a:pt x="220" y="0"/>
                    </a:lnTo>
                    <a:lnTo>
                      <a:pt x="188" y="2"/>
                    </a:lnTo>
                    <a:lnTo>
                      <a:pt x="158" y="7"/>
                    </a:lnTo>
                    <a:lnTo>
                      <a:pt x="156" y="7"/>
                    </a:lnTo>
                    <a:lnTo>
                      <a:pt x="154" y="9"/>
                    </a:lnTo>
                    <a:lnTo>
                      <a:pt x="154" y="11"/>
                    </a:lnTo>
                    <a:lnTo>
                      <a:pt x="152" y="13"/>
                    </a:lnTo>
                    <a:lnTo>
                      <a:pt x="152" y="15"/>
                    </a:lnTo>
                    <a:lnTo>
                      <a:pt x="151" y="16"/>
                    </a:lnTo>
                    <a:lnTo>
                      <a:pt x="159" y="16"/>
                    </a:lnTo>
                    <a:lnTo>
                      <a:pt x="190" y="11"/>
                    </a:lnTo>
                    <a:lnTo>
                      <a:pt x="220" y="9"/>
                    </a:lnTo>
                    <a:lnTo>
                      <a:pt x="252" y="9"/>
                    </a:lnTo>
                    <a:lnTo>
                      <a:pt x="276" y="9"/>
                    </a:lnTo>
                    <a:lnTo>
                      <a:pt x="276" y="7"/>
                    </a:lnTo>
                    <a:lnTo>
                      <a:pt x="277" y="6"/>
                    </a:lnTo>
                    <a:lnTo>
                      <a:pt x="277" y="4"/>
                    </a:lnTo>
                    <a:lnTo>
                      <a:pt x="277" y="2"/>
                    </a:lnTo>
                    <a:lnTo>
                      <a:pt x="279" y="2"/>
                    </a:lnTo>
                    <a:lnTo>
                      <a:pt x="279" y="0"/>
                    </a:lnTo>
                    <a:close/>
                    <a:moveTo>
                      <a:pt x="0" y="1192"/>
                    </a:moveTo>
                    <a:lnTo>
                      <a:pt x="9" y="1198"/>
                    </a:lnTo>
                    <a:lnTo>
                      <a:pt x="38" y="1208"/>
                    </a:lnTo>
                    <a:lnTo>
                      <a:pt x="67" y="1217"/>
                    </a:lnTo>
                    <a:lnTo>
                      <a:pt x="97" y="1226"/>
                    </a:lnTo>
                    <a:lnTo>
                      <a:pt x="127" y="1233"/>
                    </a:lnTo>
                    <a:lnTo>
                      <a:pt x="158" y="1239"/>
                    </a:lnTo>
                    <a:lnTo>
                      <a:pt x="184" y="1242"/>
                    </a:lnTo>
                    <a:lnTo>
                      <a:pt x="184" y="1240"/>
                    </a:lnTo>
                    <a:lnTo>
                      <a:pt x="183" y="1239"/>
                    </a:lnTo>
                    <a:lnTo>
                      <a:pt x="183" y="1237"/>
                    </a:lnTo>
                    <a:lnTo>
                      <a:pt x="183" y="1235"/>
                    </a:lnTo>
                    <a:lnTo>
                      <a:pt x="183" y="1233"/>
                    </a:lnTo>
                    <a:lnTo>
                      <a:pt x="181" y="1233"/>
                    </a:lnTo>
                    <a:lnTo>
                      <a:pt x="159" y="1230"/>
                    </a:lnTo>
                    <a:lnTo>
                      <a:pt x="129" y="1224"/>
                    </a:lnTo>
                    <a:lnTo>
                      <a:pt x="99" y="1217"/>
                    </a:lnTo>
                    <a:lnTo>
                      <a:pt x="70" y="1210"/>
                    </a:lnTo>
                    <a:lnTo>
                      <a:pt x="42" y="1199"/>
                    </a:lnTo>
                    <a:lnTo>
                      <a:pt x="13" y="1189"/>
                    </a:lnTo>
                    <a:lnTo>
                      <a:pt x="0" y="1183"/>
                    </a:lnTo>
                    <a:lnTo>
                      <a:pt x="0" y="1185"/>
                    </a:lnTo>
                    <a:lnTo>
                      <a:pt x="0" y="1187"/>
                    </a:lnTo>
                    <a:lnTo>
                      <a:pt x="0" y="1189"/>
                    </a:lnTo>
                    <a:lnTo>
                      <a:pt x="0" y="1190"/>
                    </a:lnTo>
                    <a:lnTo>
                      <a:pt x="0" y="1192"/>
                    </a:lnTo>
                    <a:close/>
                  </a:path>
                </a:pathLst>
              </a:custGeom>
              <a:solidFill>
                <a:srgbClr val="73C7FF"/>
              </a:solidFill>
              <a:ln w="9525">
                <a:noFill/>
                <a:round/>
                <a:headEnd/>
                <a:tailEnd/>
              </a:ln>
            </p:spPr>
            <p:txBody>
              <a:bodyPr/>
              <a:lstStyle/>
              <a:p>
                <a:endParaRPr lang="en-US"/>
              </a:p>
            </p:txBody>
          </p:sp>
          <p:sp>
            <p:nvSpPr>
              <p:cNvPr id="30354" name="Freeform 931"/>
              <p:cNvSpPr>
                <a:spLocks noEditPoints="1"/>
              </p:cNvSpPr>
              <p:nvPr/>
            </p:nvSpPr>
            <p:spPr bwMode="auto">
              <a:xfrm>
                <a:off x="2236" y="1477"/>
                <a:ext cx="277" cy="1233"/>
              </a:xfrm>
              <a:custGeom>
                <a:avLst/>
                <a:gdLst>
                  <a:gd name="T0" fmla="*/ 252 w 277"/>
                  <a:gd name="T1" fmla="*/ 0 h 1233"/>
                  <a:gd name="T2" fmla="*/ 190 w 277"/>
                  <a:gd name="T3" fmla="*/ 3 h 1233"/>
                  <a:gd name="T4" fmla="*/ 152 w 277"/>
                  <a:gd name="T5" fmla="*/ 9 h 1233"/>
                  <a:gd name="T6" fmla="*/ 152 w 277"/>
                  <a:gd name="T7" fmla="*/ 11 h 1233"/>
                  <a:gd name="T8" fmla="*/ 151 w 277"/>
                  <a:gd name="T9" fmla="*/ 12 h 1233"/>
                  <a:gd name="T10" fmla="*/ 151 w 277"/>
                  <a:gd name="T11" fmla="*/ 12 h 1233"/>
                  <a:gd name="T12" fmla="*/ 149 w 277"/>
                  <a:gd name="T13" fmla="*/ 14 h 1233"/>
                  <a:gd name="T14" fmla="*/ 149 w 277"/>
                  <a:gd name="T15" fmla="*/ 16 h 1233"/>
                  <a:gd name="T16" fmla="*/ 149 w 277"/>
                  <a:gd name="T17" fmla="*/ 16 h 1233"/>
                  <a:gd name="T18" fmla="*/ 149 w 277"/>
                  <a:gd name="T19" fmla="*/ 18 h 1233"/>
                  <a:gd name="T20" fmla="*/ 149 w 277"/>
                  <a:gd name="T21" fmla="*/ 18 h 1233"/>
                  <a:gd name="T22" fmla="*/ 190 w 277"/>
                  <a:gd name="T23" fmla="*/ 12 h 1233"/>
                  <a:gd name="T24" fmla="*/ 252 w 277"/>
                  <a:gd name="T25" fmla="*/ 9 h 1233"/>
                  <a:gd name="T26" fmla="*/ 274 w 277"/>
                  <a:gd name="T27" fmla="*/ 9 h 1233"/>
                  <a:gd name="T28" fmla="*/ 276 w 277"/>
                  <a:gd name="T29" fmla="*/ 7 h 1233"/>
                  <a:gd name="T30" fmla="*/ 276 w 277"/>
                  <a:gd name="T31" fmla="*/ 3 h 1233"/>
                  <a:gd name="T32" fmla="*/ 277 w 277"/>
                  <a:gd name="T33" fmla="*/ 2 h 1233"/>
                  <a:gd name="T34" fmla="*/ 0 w 277"/>
                  <a:gd name="T35" fmla="*/ 1185 h 1233"/>
                  <a:gd name="T36" fmla="*/ 40 w 277"/>
                  <a:gd name="T37" fmla="*/ 1201 h 1233"/>
                  <a:gd name="T38" fmla="*/ 99 w 277"/>
                  <a:gd name="T39" fmla="*/ 1219 h 1233"/>
                  <a:gd name="T40" fmla="*/ 158 w 277"/>
                  <a:gd name="T41" fmla="*/ 1231 h 1233"/>
                  <a:gd name="T42" fmla="*/ 183 w 277"/>
                  <a:gd name="T43" fmla="*/ 1233 h 1233"/>
                  <a:gd name="T44" fmla="*/ 183 w 277"/>
                  <a:gd name="T45" fmla="*/ 1229 h 1233"/>
                  <a:gd name="T46" fmla="*/ 181 w 277"/>
                  <a:gd name="T47" fmla="*/ 1228 h 1233"/>
                  <a:gd name="T48" fmla="*/ 181 w 277"/>
                  <a:gd name="T49" fmla="*/ 1226 h 1233"/>
                  <a:gd name="T50" fmla="*/ 159 w 277"/>
                  <a:gd name="T51" fmla="*/ 1222 h 1233"/>
                  <a:gd name="T52" fmla="*/ 100 w 277"/>
                  <a:gd name="T53" fmla="*/ 1210 h 1233"/>
                  <a:gd name="T54" fmla="*/ 43 w 277"/>
                  <a:gd name="T55" fmla="*/ 1192 h 1233"/>
                  <a:gd name="T56" fmla="*/ 0 w 277"/>
                  <a:gd name="T57" fmla="*/ 1174 h 1233"/>
                  <a:gd name="T58" fmla="*/ 0 w 277"/>
                  <a:gd name="T59" fmla="*/ 1176 h 1233"/>
                  <a:gd name="T60" fmla="*/ 0 w 277"/>
                  <a:gd name="T61" fmla="*/ 1179 h 1233"/>
                  <a:gd name="T62" fmla="*/ 0 w 277"/>
                  <a:gd name="T63" fmla="*/ 1181 h 1233"/>
                  <a:gd name="T64" fmla="*/ 0 w 277"/>
                  <a:gd name="T65" fmla="*/ 1185 h 1233"/>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7"/>
                  <a:gd name="T100" fmla="*/ 0 h 1233"/>
                  <a:gd name="T101" fmla="*/ 277 w 277"/>
                  <a:gd name="T102" fmla="*/ 1233 h 1233"/>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7" h="1233">
                    <a:moveTo>
                      <a:pt x="277" y="2"/>
                    </a:moveTo>
                    <a:lnTo>
                      <a:pt x="252" y="0"/>
                    </a:lnTo>
                    <a:lnTo>
                      <a:pt x="220" y="2"/>
                    </a:lnTo>
                    <a:lnTo>
                      <a:pt x="190" y="3"/>
                    </a:lnTo>
                    <a:lnTo>
                      <a:pt x="158" y="7"/>
                    </a:lnTo>
                    <a:lnTo>
                      <a:pt x="152" y="9"/>
                    </a:lnTo>
                    <a:lnTo>
                      <a:pt x="152" y="11"/>
                    </a:lnTo>
                    <a:lnTo>
                      <a:pt x="151" y="12"/>
                    </a:lnTo>
                    <a:lnTo>
                      <a:pt x="151" y="14"/>
                    </a:lnTo>
                    <a:lnTo>
                      <a:pt x="149" y="14"/>
                    </a:lnTo>
                    <a:lnTo>
                      <a:pt x="149" y="16"/>
                    </a:lnTo>
                    <a:lnTo>
                      <a:pt x="149" y="18"/>
                    </a:lnTo>
                    <a:lnTo>
                      <a:pt x="159" y="16"/>
                    </a:lnTo>
                    <a:lnTo>
                      <a:pt x="190" y="12"/>
                    </a:lnTo>
                    <a:lnTo>
                      <a:pt x="222" y="11"/>
                    </a:lnTo>
                    <a:lnTo>
                      <a:pt x="252" y="9"/>
                    </a:lnTo>
                    <a:lnTo>
                      <a:pt x="274" y="9"/>
                    </a:lnTo>
                    <a:lnTo>
                      <a:pt x="274" y="7"/>
                    </a:lnTo>
                    <a:lnTo>
                      <a:pt x="276" y="7"/>
                    </a:lnTo>
                    <a:lnTo>
                      <a:pt x="276" y="5"/>
                    </a:lnTo>
                    <a:lnTo>
                      <a:pt x="276" y="3"/>
                    </a:lnTo>
                    <a:lnTo>
                      <a:pt x="277" y="2"/>
                    </a:lnTo>
                    <a:close/>
                    <a:moveTo>
                      <a:pt x="0" y="1185"/>
                    </a:moveTo>
                    <a:lnTo>
                      <a:pt x="11" y="1188"/>
                    </a:lnTo>
                    <a:lnTo>
                      <a:pt x="40" y="1201"/>
                    </a:lnTo>
                    <a:lnTo>
                      <a:pt x="68" y="1210"/>
                    </a:lnTo>
                    <a:lnTo>
                      <a:pt x="99" y="1219"/>
                    </a:lnTo>
                    <a:lnTo>
                      <a:pt x="127" y="1224"/>
                    </a:lnTo>
                    <a:lnTo>
                      <a:pt x="158" y="1231"/>
                    </a:lnTo>
                    <a:lnTo>
                      <a:pt x="183" y="1233"/>
                    </a:lnTo>
                    <a:lnTo>
                      <a:pt x="183" y="1231"/>
                    </a:lnTo>
                    <a:lnTo>
                      <a:pt x="183" y="1229"/>
                    </a:lnTo>
                    <a:lnTo>
                      <a:pt x="181" y="1229"/>
                    </a:lnTo>
                    <a:lnTo>
                      <a:pt x="181" y="1228"/>
                    </a:lnTo>
                    <a:lnTo>
                      <a:pt x="181" y="1226"/>
                    </a:lnTo>
                    <a:lnTo>
                      <a:pt x="181" y="1224"/>
                    </a:lnTo>
                    <a:lnTo>
                      <a:pt x="159" y="1222"/>
                    </a:lnTo>
                    <a:lnTo>
                      <a:pt x="129" y="1217"/>
                    </a:lnTo>
                    <a:lnTo>
                      <a:pt x="100" y="1210"/>
                    </a:lnTo>
                    <a:lnTo>
                      <a:pt x="72" y="1201"/>
                    </a:lnTo>
                    <a:lnTo>
                      <a:pt x="43" y="1192"/>
                    </a:lnTo>
                    <a:lnTo>
                      <a:pt x="15" y="1181"/>
                    </a:lnTo>
                    <a:lnTo>
                      <a:pt x="0" y="1174"/>
                    </a:lnTo>
                    <a:lnTo>
                      <a:pt x="0" y="1176"/>
                    </a:lnTo>
                    <a:lnTo>
                      <a:pt x="0" y="1177"/>
                    </a:lnTo>
                    <a:lnTo>
                      <a:pt x="0" y="1179"/>
                    </a:lnTo>
                    <a:lnTo>
                      <a:pt x="0" y="1181"/>
                    </a:lnTo>
                    <a:lnTo>
                      <a:pt x="0" y="1183"/>
                    </a:lnTo>
                    <a:lnTo>
                      <a:pt x="0" y="1185"/>
                    </a:lnTo>
                    <a:close/>
                  </a:path>
                </a:pathLst>
              </a:custGeom>
              <a:solidFill>
                <a:srgbClr val="74C7FF"/>
              </a:solidFill>
              <a:ln w="9525">
                <a:noFill/>
                <a:round/>
                <a:headEnd/>
                <a:tailEnd/>
              </a:ln>
            </p:spPr>
            <p:txBody>
              <a:bodyPr/>
              <a:lstStyle/>
              <a:p>
                <a:endParaRPr lang="en-US"/>
              </a:p>
            </p:txBody>
          </p:sp>
          <p:sp>
            <p:nvSpPr>
              <p:cNvPr id="30355" name="Freeform 932"/>
              <p:cNvSpPr>
                <a:spLocks noEditPoints="1"/>
              </p:cNvSpPr>
              <p:nvPr/>
            </p:nvSpPr>
            <p:spPr bwMode="auto">
              <a:xfrm>
                <a:off x="2235" y="1482"/>
                <a:ext cx="277" cy="1224"/>
              </a:xfrm>
              <a:custGeom>
                <a:avLst/>
                <a:gdLst>
                  <a:gd name="T0" fmla="*/ 253 w 277"/>
                  <a:gd name="T1" fmla="*/ 0 h 1224"/>
                  <a:gd name="T2" fmla="*/ 191 w 277"/>
                  <a:gd name="T3" fmla="*/ 2 h 1224"/>
                  <a:gd name="T4" fmla="*/ 152 w 277"/>
                  <a:gd name="T5" fmla="*/ 7 h 1224"/>
                  <a:gd name="T6" fmla="*/ 152 w 277"/>
                  <a:gd name="T7" fmla="*/ 9 h 1224"/>
                  <a:gd name="T8" fmla="*/ 152 w 277"/>
                  <a:gd name="T9" fmla="*/ 9 h 1224"/>
                  <a:gd name="T10" fmla="*/ 150 w 277"/>
                  <a:gd name="T11" fmla="*/ 9 h 1224"/>
                  <a:gd name="T12" fmla="*/ 150 w 277"/>
                  <a:gd name="T13" fmla="*/ 9 h 1224"/>
                  <a:gd name="T14" fmla="*/ 150 w 277"/>
                  <a:gd name="T15" fmla="*/ 13 h 1224"/>
                  <a:gd name="T16" fmla="*/ 148 w 277"/>
                  <a:gd name="T17" fmla="*/ 14 h 1224"/>
                  <a:gd name="T18" fmla="*/ 148 w 277"/>
                  <a:gd name="T19" fmla="*/ 16 h 1224"/>
                  <a:gd name="T20" fmla="*/ 148 w 277"/>
                  <a:gd name="T21" fmla="*/ 18 h 1224"/>
                  <a:gd name="T22" fmla="*/ 191 w 277"/>
                  <a:gd name="T23" fmla="*/ 11 h 1224"/>
                  <a:gd name="T24" fmla="*/ 253 w 277"/>
                  <a:gd name="T25" fmla="*/ 9 h 1224"/>
                  <a:gd name="T26" fmla="*/ 273 w 277"/>
                  <a:gd name="T27" fmla="*/ 7 h 1224"/>
                  <a:gd name="T28" fmla="*/ 275 w 277"/>
                  <a:gd name="T29" fmla="*/ 6 h 1224"/>
                  <a:gd name="T30" fmla="*/ 275 w 277"/>
                  <a:gd name="T31" fmla="*/ 4 h 1224"/>
                  <a:gd name="T32" fmla="*/ 277 w 277"/>
                  <a:gd name="T33" fmla="*/ 2 h 1224"/>
                  <a:gd name="T34" fmla="*/ 1 w 277"/>
                  <a:gd name="T35" fmla="*/ 1174 h 1224"/>
                  <a:gd name="T36" fmla="*/ 43 w 277"/>
                  <a:gd name="T37" fmla="*/ 1190 h 1224"/>
                  <a:gd name="T38" fmla="*/ 100 w 277"/>
                  <a:gd name="T39" fmla="*/ 1208 h 1224"/>
                  <a:gd name="T40" fmla="*/ 160 w 277"/>
                  <a:gd name="T41" fmla="*/ 1221 h 1224"/>
                  <a:gd name="T42" fmla="*/ 182 w 277"/>
                  <a:gd name="T43" fmla="*/ 1223 h 1224"/>
                  <a:gd name="T44" fmla="*/ 182 w 277"/>
                  <a:gd name="T45" fmla="*/ 1221 h 1224"/>
                  <a:gd name="T46" fmla="*/ 182 w 277"/>
                  <a:gd name="T47" fmla="*/ 1217 h 1224"/>
                  <a:gd name="T48" fmla="*/ 180 w 277"/>
                  <a:gd name="T49" fmla="*/ 1215 h 1224"/>
                  <a:gd name="T50" fmla="*/ 162 w 277"/>
                  <a:gd name="T51" fmla="*/ 1212 h 1224"/>
                  <a:gd name="T52" fmla="*/ 101 w 277"/>
                  <a:gd name="T53" fmla="*/ 1199 h 1224"/>
                  <a:gd name="T54" fmla="*/ 46 w 277"/>
                  <a:gd name="T55" fmla="*/ 1183 h 1224"/>
                  <a:gd name="T56" fmla="*/ 0 w 277"/>
                  <a:gd name="T57" fmla="*/ 1164 h 1224"/>
                  <a:gd name="T58" fmla="*/ 0 w 277"/>
                  <a:gd name="T59" fmla="*/ 1165 h 1224"/>
                  <a:gd name="T60" fmla="*/ 1 w 277"/>
                  <a:gd name="T61" fmla="*/ 1169 h 1224"/>
                  <a:gd name="T62" fmla="*/ 1 w 277"/>
                  <a:gd name="T63" fmla="*/ 1171 h 1224"/>
                  <a:gd name="T64" fmla="*/ 1 w 277"/>
                  <a:gd name="T65" fmla="*/ 1174 h 122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7"/>
                  <a:gd name="T100" fmla="*/ 0 h 1224"/>
                  <a:gd name="T101" fmla="*/ 277 w 277"/>
                  <a:gd name="T102" fmla="*/ 1224 h 122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7" h="1224">
                    <a:moveTo>
                      <a:pt x="277" y="0"/>
                    </a:moveTo>
                    <a:lnTo>
                      <a:pt x="253" y="0"/>
                    </a:lnTo>
                    <a:lnTo>
                      <a:pt x="221" y="0"/>
                    </a:lnTo>
                    <a:lnTo>
                      <a:pt x="191" y="2"/>
                    </a:lnTo>
                    <a:lnTo>
                      <a:pt x="160" y="7"/>
                    </a:lnTo>
                    <a:lnTo>
                      <a:pt x="152" y="7"/>
                    </a:lnTo>
                    <a:lnTo>
                      <a:pt x="152" y="9"/>
                    </a:lnTo>
                    <a:lnTo>
                      <a:pt x="150" y="9"/>
                    </a:lnTo>
                    <a:lnTo>
                      <a:pt x="150" y="11"/>
                    </a:lnTo>
                    <a:lnTo>
                      <a:pt x="150" y="13"/>
                    </a:lnTo>
                    <a:lnTo>
                      <a:pt x="148" y="14"/>
                    </a:lnTo>
                    <a:lnTo>
                      <a:pt x="148" y="16"/>
                    </a:lnTo>
                    <a:lnTo>
                      <a:pt x="148" y="18"/>
                    </a:lnTo>
                    <a:lnTo>
                      <a:pt x="162" y="14"/>
                    </a:lnTo>
                    <a:lnTo>
                      <a:pt x="191" y="11"/>
                    </a:lnTo>
                    <a:lnTo>
                      <a:pt x="223" y="9"/>
                    </a:lnTo>
                    <a:lnTo>
                      <a:pt x="253" y="9"/>
                    </a:lnTo>
                    <a:lnTo>
                      <a:pt x="273" y="9"/>
                    </a:lnTo>
                    <a:lnTo>
                      <a:pt x="273" y="7"/>
                    </a:lnTo>
                    <a:lnTo>
                      <a:pt x="275" y="6"/>
                    </a:lnTo>
                    <a:lnTo>
                      <a:pt x="275" y="4"/>
                    </a:lnTo>
                    <a:lnTo>
                      <a:pt x="275" y="2"/>
                    </a:lnTo>
                    <a:lnTo>
                      <a:pt x="277" y="2"/>
                    </a:lnTo>
                    <a:lnTo>
                      <a:pt x="277" y="0"/>
                    </a:lnTo>
                    <a:close/>
                    <a:moveTo>
                      <a:pt x="1" y="1174"/>
                    </a:moveTo>
                    <a:lnTo>
                      <a:pt x="14" y="1180"/>
                    </a:lnTo>
                    <a:lnTo>
                      <a:pt x="43" y="1190"/>
                    </a:lnTo>
                    <a:lnTo>
                      <a:pt x="71" y="1201"/>
                    </a:lnTo>
                    <a:lnTo>
                      <a:pt x="100" y="1208"/>
                    </a:lnTo>
                    <a:lnTo>
                      <a:pt x="130" y="1215"/>
                    </a:lnTo>
                    <a:lnTo>
                      <a:pt x="160" y="1221"/>
                    </a:lnTo>
                    <a:lnTo>
                      <a:pt x="182" y="1224"/>
                    </a:lnTo>
                    <a:lnTo>
                      <a:pt x="182" y="1223"/>
                    </a:lnTo>
                    <a:lnTo>
                      <a:pt x="182" y="1221"/>
                    </a:lnTo>
                    <a:lnTo>
                      <a:pt x="182" y="1219"/>
                    </a:lnTo>
                    <a:lnTo>
                      <a:pt x="182" y="1217"/>
                    </a:lnTo>
                    <a:lnTo>
                      <a:pt x="180" y="1217"/>
                    </a:lnTo>
                    <a:lnTo>
                      <a:pt x="180" y="1215"/>
                    </a:lnTo>
                    <a:lnTo>
                      <a:pt x="162" y="1212"/>
                    </a:lnTo>
                    <a:lnTo>
                      <a:pt x="132" y="1206"/>
                    </a:lnTo>
                    <a:lnTo>
                      <a:pt x="101" y="1199"/>
                    </a:lnTo>
                    <a:lnTo>
                      <a:pt x="73" y="1192"/>
                    </a:lnTo>
                    <a:lnTo>
                      <a:pt x="46" y="1183"/>
                    </a:lnTo>
                    <a:lnTo>
                      <a:pt x="17" y="1171"/>
                    </a:lnTo>
                    <a:lnTo>
                      <a:pt x="0" y="1164"/>
                    </a:lnTo>
                    <a:lnTo>
                      <a:pt x="0" y="1165"/>
                    </a:lnTo>
                    <a:lnTo>
                      <a:pt x="0" y="1167"/>
                    </a:lnTo>
                    <a:lnTo>
                      <a:pt x="1" y="1169"/>
                    </a:lnTo>
                    <a:lnTo>
                      <a:pt x="1" y="1171"/>
                    </a:lnTo>
                    <a:lnTo>
                      <a:pt x="1" y="1172"/>
                    </a:lnTo>
                    <a:lnTo>
                      <a:pt x="1" y="1174"/>
                    </a:lnTo>
                    <a:close/>
                  </a:path>
                </a:pathLst>
              </a:custGeom>
              <a:solidFill>
                <a:srgbClr val="75C7FF"/>
              </a:solidFill>
              <a:ln w="9525">
                <a:noFill/>
                <a:round/>
                <a:headEnd/>
                <a:tailEnd/>
              </a:ln>
            </p:spPr>
            <p:txBody>
              <a:bodyPr/>
              <a:lstStyle/>
              <a:p>
                <a:endParaRPr lang="en-US"/>
              </a:p>
            </p:txBody>
          </p:sp>
          <p:sp>
            <p:nvSpPr>
              <p:cNvPr id="30356" name="Freeform 933"/>
              <p:cNvSpPr>
                <a:spLocks noEditPoints="1"/>
              </p:cNvSpPr>
              <p:nvPr/>
            </p:nvSpPr>
            <p:spPr bwMode="auto">
              <a:xfrm>
                <a:off x="2235" y="1486"/>
                <a:ext cx="275" cy="1215"/>
              </a:xfrm>
              <a:custGeom>
                <a:avLst/>
                <a:gdLst>
                  <a:gd name="T0" fmla="*/ 275 w 275"/>
                  <a:gd name="T1" fmla="*/ 0 h 1215"/>
                  <a:gd name="T2" fmla="*/ 253 w 275"/>
                  <a:gd name="T3" fmla="*/ 0 h 1215"/>
                  <a:gd name="T4" fmla="*/ 223 w 275"/>
                  <a:gd name="T5" fmla="*/ 2 h 1215"/>
                  <a:gd name="T6" fmla="*/ 191 w 275"/>
                  <a:gd name="T7" fmla="*/ 3 h 1215"/>
                  <a:gd name="T8" fmla="*/ 160 w 275"/>
                  <a:gd name="T9" fmla="*/ 7 h 1215"/>
                  <a:gd name="T10" fmla="*/ 150 w 275"/>
                  <a:gd name="T11" fmla="*/ 9 h 1215"/>
                  <a:gd name="T12" fmla="*/ 148 w 275"/>
                  <a:gd name="T13" fmla="*/ 10 h 1215"/>
                  <a:gd name="T14" fmla="*/ 148 w 275"/>
                  <a:gd name="T15" fmla="*/ 12 h 1215"/>
                  <a:gd name="T16" fmla="*/ 148 w 275"/>
                  <a:gd name="T17" fmla="*/ 12 h 1215"/>
                  <a:gd name="T18" fmla="*/ 148 w 275"/>
                  <a:gd name="T19" fmla="*/ 14 h 1215"/>
                  <a:gd name="T20" fmla="*/ 146 w 275"/>
                  <a:gd name="T21" fmla="*/ 16 h 1215"/>
                  <a:gd name="T22" fmla="*/ 146 w 275"/>
                  <a:gd name="T23" fmla="*/ 16 h 1215"/>
                  <a:gd name="T24" fmla="*/ 146 w 275"/>
                  <a:gd name="T25" fmla="*/ 18 h 1215"/>
                  <a:gd name="T26" fmla="*/ 144 w 275"/>
                  <a:gd name="T27" fmla="*/ 19 h 1215"/>
                  <a:gd name="T28" fmla="*/ 162 w 275"/>
                  <a:gd name="T29" fmla="*/ 16 h 1215"/>
                  <a:gd name="T30" fmla="*/ 193 w 275"/>
                  <a:gd name="T31" fmla="*/ 12 h 1215"/>
                  <a:gd name="T32" fmla="*/ 223 w 275"/>
                  <a:gd name="T33" fmla="*/ 9 h 1215"/>
                  <a:gd name="T34" fmla="*/ 253 w 275"/>
                  <a:gd name="T35" fmla="*/ 9 h 1215"/>
                  <a:gd name="T36" fmla="*/ 271 w 275"/>
                  <a:gd name="T37" fmla="*/ 9 h 1215"/>
                  <a:gd name="T38" fmla="*/ 271 w 275"/>
                  <a:gd name="T39" fmla="*/ 9 h 1215"/>
                  <a:gd name="T40" fmla="*/ 271 w 275"/>
                  <a:gd name="T41" fmla="*/ 7 h 1215"/>
                  <a:gd name="T42" fmla="*/ 273 w 275"/>
                  <a:gd name="T43" fmla="*/ 7 h 1215"/>
                  <a:gd name="T44" fmla="*/ 273 w 275"/>
                  <a:gd name="T45" fmla="*/ 5 h 1215"/>
                  <a:gd name="T46" fmla="*/ 273 w 275"/>
                  <a:gd name="T47" fmla="*/ 3 h 1215"/>
                  <a:gd name="T48" fmla="*/ 273 w 275"/>
                  <a:gd name="T49" fmla="*/ 3 h 1215"/>
                  <a:gd name="T50" fmla="*/ 275 w 275"/>
                  <a:gd name="T51" fmla="*/ 2 h 1215"/>
                  <a:gd name="T52" fmla="*/ 275 w 275"/>
                  <a:gd name="T53" fmla="*/ 0 h 1215"/>
                  <a:gd name="T54" fmla="*/ 1 w 275"/>
                  <a:gd name="T55" fmla="*/ 1165 h 1215"/>
                  <a:gd name="T56" fmla="*/ 16 w 275"/>
                  <a:gd name="T57" fmla="*/ 1172 h 1215"/>
                  <a:gd name="T58" fmla="*/ 44 w 275"/>
                  <a:gd name="T59" fmla="*/ 1183 h 1215"/>
                  <a:gd name="T60" fmla="*/ 73 w 275"/>
                  <a:gd name="T61" fmla="*/ 1192 h 1215"/>
                  <a:gd name="T62" fmla="*/ 101 w 275"/>
                  <a:gd name="T63" fmla="*/ 1201 h 1215"/>
                  <a:gd name="T64" fmla="*/ 130 w 275"/>
                  <a:gd name="T65" fmla="*/ 1208 h 1215"/>
                  <a:gd name="T66" fmla="*/ 160 w 275"/>
                  <a:gd name="T67" fmla="*/ 1213 h 1215"/>
                  <a:gd name="T68" fmla="*/ 182 w 275"/>
                  <a:gd name="T69" fmla="*/ 1215 h 1215"/>
                  <a:gd name="T70" fmla="*/ 182 w 275"/>
                  <a:gd name="T71" fmla="*/ 1213 h 1215"/>
                  <a:gd name="T72" fmla="*/ 180 w 275"/>
                  <a:gd name="T73" fmla="*/ 1213 h 1215"/>
                  <a:gd name="T74" fmla="*/ 180 w 275"/>
                  <a:gd name="T75" fmla="*/ 1211 h 1215"/>
                  <a:gd name="T76" fmla="*/ 180 w 275"/>
                  <a:gd name="T77" fmla="*/ 1211 h 1215"/>
                  <a:gd name="T78" fmla="*/ 180 w 275"/>
                  <a:gd name="T79" fmla="*/ 1210 h 1215"/>
                  <a:gd name="T80" fmla="*/ 180 w 275"/>
                  <a:gd name="T81" fmla="*/ 1208 h 1215"/>
                  <a:gd name="T82" fmla="*/ 180 w 275"/>
                  <a:gd name="T83" fmla="*/ 1208 h 1215"/>
                  <a:gd name="T84" fmla="*/ 178 w 275"/>
                  <a:gd name="T85" fmla="*/ 1206 h 1215"/>
                  <a:gd name="T86" fmla="*/ 162 w 275"/>
                  <a:gd name="T87" fmla="*/ 1204 h 1215"/>
                  <a:gd name="T88" fmla="*/ 132 w 275"/>
                  <a:gd name="T89" fmla="*/ 1199 h 1215"/>
                  <a:gd name="T90" fmla="*/ 103 w 275"/>
                  <a:gd name="T91" fmla="*/ 1192 h 1215"/>
                  <a:gd name="T92" fmla="*/ 75 w 275"/>
                  <a:gd name="T93" fmla="*/ 1185 h 1215"/>
                  <a:gd name="T94" fmla="*/ 46 w 275"/>
                  <a:gd name="T95" fmla="*/ 1174 h 1215"/>
                  <a:gd name="T96" fmla="*/ 19 w 275"/>
                  <a:gd name="T97" fmla="*/ 1163 h 1215"/>
                  <a:gd name="T98" fmla="*/ 0 w 275"/>
                  <a:gd name="T99" fmla="*/ 1154 h 1215"/>
                  <a:gd name="T100" fmla="*/ 0 w 275"/>
                  <a:gd name="T101" fmla="*/ 1156 h 1215"/>
                  <a:gd name="T102" fmla="*/ 0 w 275"/>
                  <a:gd name="T103" fmla="*/ 1158 h 1215"/>
                  <a:gd name="T104" fmla="*/ 0 w 275"/>
                  <a:gd name="T105" fmla="*/ 1158 h 1215"/>
                  <a:gd name="T106" fmla="*/ 0 w 275"/>
                  <a:gd name="T107" fmla="*/ 1160 h 1215"/>
                  <a:gd name="T108" fmla="*/ 0 w 275"/>
                  <a:gd name="T109" fmla="*/ 1161 h 1215"/>
                  <a:gd name="T110" fmla="*/ 0 w 275"/>
                  <a:gd name="T111" fmla="*/ 1161 h 1215"/>
                  <a:gd name="T112" fmla="*/ 0 w 275"/>
                  <a:gd name="T113" fmla="*/ 1163 h 1215"/>
                  <a:gd name="T114" fmla="*/ 1 w 275"/>
                  <a:gd name="T115" fmla="*/ 1165 h 1215"/>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75"/>
                  <a:gd name="T175" fmla="*/ 0 h 1215"/>
                  <a:gd name="T176" fmla="*/ 275 w 275"/>
                  <a:gd name="T177" fmla="*/ 1215 h 1215"/>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75" h="1215">
                    <a:moveTo>
                      <a:pt x="275" y="0"/>
                    </a:moveTo>
                    <a:lnTo>
                      <a:pt x="253" y="0"/>
                    </a:lnTo>
                    <a:lnTo>
                      <a:pt x="223" y="2"/>
                    </a:lnTo>
                    <a:lnTo>
                      <a:pt x="191" y="3"/>
                    </a:lnTo>
                    <a:lnTo>
                      <a:pt x="160" y="7"/>
                    </a:lnTo>
                    <a:lnTo>
                      <a:pt x="150" y="9"/>
                    </a:lnTo>
                    <a:lnTo>
                      <a:pt x="148" y="10"/>
                    </a:lnTo>
                    <a:lnTo>
                      <a:pt x="148" y="12"/>
                    </a:lnTo>
                    <a:lnTo>
                      <a:pt x="148" y="14"/>
                    </a:lnTo>
                    <a:lnTo>
                      <a:pt x="146" y="16"/>
                    </a:lnTo>
                    <a:lnTo>
                      <a:pt x="146" y="18"/>
                    </a:lnTo>
                    <a:lnTo>
                      <a:pt x="144" y="19"/>
                    </a:lnTo>
                    <a:lnTo>
                      <a:pt x="162" y="16"/>
                    </a:lnTo>
                    <a:lnTo>
                      <a:pt x="193" y="12"/>
                    </a:lnTo>
                    <a:lnTo>
                      <a:pt x="223" y="9"/>
                    </a:lnTo>
                    <a:lnTo>
                      <a:pt x="253" y="9"/>
                    </a:lnTo>
                    <a:lnTo>
                      <a:pt x="271" y="9"/>
                    </a:lnTo>
                    <a:lnTo>
                      <a:pt x="271" y="7"/>
                    </a:lnTo>
                    <a:lnTo>
                      <a:pt x="273" y="7"/>
                    </a:lnTo>
                    <a:lnTo>
                      <a:pt x="273" y="5"/>
                    </a:lnTo>
                    <a:lnTo>
                      <a:pt x="273" y="3"/>
                    </a:lnTo>
                    <a:lnTo>
                      <a:pt x="275" y="2"/>
                    </a:lnTo>
                    <a:lnTo>
                      <a:pt x="275" y="0"/>
                    </a:lnTo>
                    <a:close/>
                    <a:moveTo>
                      <a:pt x="1" y="1165"/>
                    </a:moveTo>
                    <a:lnTo>
                      <a:pt x="16" y="1172"/>
                    </a:lnTo>
                    <a:lnTo>
                      <a:pt x="44" y="1183"/>
                    </a:lnTo>
                    <a:lnTo>
                      <a:pt x="73" y="1192"/>
                    </a:lnTo>
                    <a:lnTo>
                      <a:pt x="101" y="1201"/>
                    </a:lnTo>
                    <a:lnTo>
                      <a:pt x="130" y="1208"/>
                    </a:lnTo>
                    <a:lnTo>
                      <a:pt x="160" y="1213"/>
                    </a:lnTo>
                    <a:lnTo>
                      <a:pt x="182" y="1215"/>
                    </a:lnTo>
                    <a:lnTo>
                      <a:pt x="182" y="1213"/>
                    </a:lnTo>
                    <a:lnTo>
                      <a:pt x="180" y="1213"/>
                    </a:lnTo>
                    <a:lnTo>
                      <a:pt x="180" y="1211"/>
                    </a:lnTo>
                    <a:lnTo>
                      <a:pt x="180" y="1210"/>
                    </a:lnTo>
                    <a:lnTo>
                      <a:pt x="180" y="1208"/>
                    </a:lnTo>
                    <a:lnTo>
                      <a:pt x="178" y="1206"/>
                    </a:lnTo>
                    <a:lnTo>
                      <a:pt x="162" y="1204"/>
                    </a:lnTo>
                    <a:lnTo>
                      <a:pt x="132" y="1199"/>
                    </a:lnTo>
                    <a:lnTo>
                      <a:pt x="103" y="1192"/>
                    </a:lnTo>
                    <a:lnTo>
                      <a:pt x="75" y="1185"/>
                    </a:lnTo>
                    <a:lnTo>
                      <a:pt x="46" y="1174"/>
                    </a:lnTo>
                    <a:lnTo>
                      <a:pt x="19" y="1163"/>
                    </a:lnTo>
                    <a:lnTo>
                      <a:pt x="0" y="1154"/>
                    </a:lnTo>
                    <a:lnTo>
                      <a:pt x="0" y="1156"/>
                    </a:lnTo>
                    <a:lnTo>
                      <a:pt x="0" y="1158"/>
                    </a:lnTo>
                    <a:lnTo>
                      <a:pt x="0" y="1160"/>
                    </a:lnTo>
                    <a:lnTo>
                      <a:pt x="0" y="1161"/>
                    </a:lnTo>
                    <a:lnTo>
                      <a:pt x="0" y="1163"/>
                    </a:lnTo>
                    <a:lnTo>
                      <a:pt x="1" y="1165"/>
                    </a:lnTo>
                    <a:close/>
                  </a:path>
                </a:pathLst>
              </a:custGeom>
              <a:solidFill>
                <a:srgbClr val="76C8FF"/>
              </a:solidFill>
              <a:ln w="9525">
                <a:noFill/>
                <a:round/>
                <a:headEnd/>
                <a:tailEnd/>
              </a:ln>
            </p:spPr>
            <p:txBody>
              <a:bodyPr/>
              <a:lstStyle/>
              <a:p>
                <a:endParaRPr lang="en-US"/>
              </a:p>
            </p:txBody>
          </p:sp>
          <p:sp>
            <p:nvSpPr>
              <p:cNvPr id="30357" name="Freeform 934"/>
              <p:cNvSpPr>
                <a:spLocks noEditPoints="1"/>
              </p:cNvSpPr>
              <p:nvPr/>
            </p:nvSpPr>
            <p:spPr bwMode="auto">
              <a:xfrm>
                <a:off x="2235" y="1491"/>
                <a:ext cx="273" cy="1206"/>
              </a:xfrm>
              <a:custGeom>
                <a:avLst/>
                <a:gdLst>
                  <a:gd name="T0" fmla="*/ 253 w 273"/>
                  <a:gd name="T1" fmla="*/ 0 h 1206"/>
                  <a:gd name="T2" fmla="*/ 191 w 273"/>
                  <a:gd name="T3" fmla="*/ 2 h 1206"/>
                  <a:gd name="T4" fmla="*/ 148 w 273"/>
                  <a:gd name="T5" fmla="*/ 9 h 1206"/>
                  <a:gd name="T6" fmla="*/ 146 w 273"/>
                  <a:gd name="T7" fmla="*/ 11 h 1206"/>
                  <a:gd name="T8" fmla="*/ 144 w 273"/>
                  <a:gd name="T9" fmla="*/ 14 h 1206"/>
                  <a:gd name="T10" fmla="*/ 144 w 273"/>
                  <a:gd name="T11" fmla="*/ 16 h 1206"/>
                  <a:gd name="T12" fmla="*/ 143 w 273"/>
                  <a:gd name="T13" fmla="*/ 18 h 1206"/>
                  <a:gd name="T14" fmla="*/ 193 w 273"/>
                  <a:gd name="T15" fmla="*/ 11 h 1206"/>
                  <a:gd name="T16" fmla="*/ 253 w 273"/>
                  <a:gd name="T17" fmla="*/ 9 h 1206"/>
                  <a:gd name="T18" fmla="*/ 269 w 273"/>
                  <a:gd name="T19" fmla="*/ 9 h 1206"/>
                  <a:gd name="T20" fmla="*/ 269 w 273"/>
                  <a:gd name="T21" fmla="*/ 7 h 1206"/>
                  <a:gd name="T22" fmla="*/ 269 w 273"/>
                  <a:gd name="T23" fmla="*/ 7 h 1206"/>
                  <a:gd name="T24" fmla="*/ 269 w 273"/>
                  <a:gd name="T25" fmla="*/ 7 h 1206"/>
                  <a:gd name="T26" fmla="*/ 269 w 273"/>
                  <a:gd name="T27" fmla="*/ 5 h 1206"/>
                  <a:gd name="T28" fmla="*/ 271 w 273"/>
                  <a:gd name="T29" fmla="*/ 4 h 1206"/>
                  <a:gd name="T30" fmla="*/ 271 w 273"/>
                  <a:gd name="T31" fmla="*/ 2 h 1206"/>
                  <a:gd name="T32" fmla="*/ 273 w 273"/>
                  <a:gd name="T33" fmla="*/ 0 h 1206"/>
                  <a:gd name="T34" fmla="*/ 0 w 273"/>
                  <a:gd name="T35" fmla="*/ 1155 h 1206"/>
                  <a:gd name="T36" fmla="*/ 46 w 273"/>
                  <a:gd name="T37" fmla="*/ 1174 h 1206"/>
                  <a:gd name="T38" fmla="*/ 101 w 273"/>
                  <a:gd name="T39" fmla="*/ 1190 h 1206"/>
                  <a:gd name="T40" fmla="*/ 162 w 273"/>
                  <a:gd name="T41" fmla="*/ 1203 h 1206"/>
                  <a:gd name="T42" fmla="*/ 180 w 273"/>
                  <a:gd name="T43" fmla="*/ 1205 h 1206"/>
                  <a:gd name="T44" fmla="*/ 180 w 273"/>
                  <a:gd name="T45" fmla="*/ 1203 h 1206"/>
                  <a:gd name="T46" fmla="*/ 178 w 273"/>
                  <a:gd name="T47" fmla="*/ 1199 h 1206"/>
                  <a:gd name="T48" fmla="*/ 178 w 273"/>
                  <a:gd name="T49" fmla="*/ 1197 h 1206"/>
                  <a:gd name="T50" fmla="*/ 162 w 273"/>
                  <a:gd name="T51" fmla="*/ 1194 h 1206"/>
                  <a:gd name="T52" fmla="*/ 105 w 273"/>
                  <a:gd name="T53" fmla="*/ 1183 h 1206"/>
                  <a:gd name="T54" fmla="*/ 48 w 273"/>
                  <a:gd name="T55" fmla="*/ 1165 h 1206"/>
                  <a:gd name="T56" fmla="*/ 0 w 273"/>
                  <a:gd name="T57" fmla="*/ 1144 h 1206"/>
                  <a:gd name="T58" fmla="*/ 0 w 273"/>
                  <a:gd name="T59" fmla="*/ 1147 h 1206"/>
                  <a:gd name="T60" fmla="*/ 0 w 273"/>
                  <a:gd name="T61" fmla="*/ 1149 h 1206"/>
                  <a:gd name="T62" fmla="*/ 0 w 273"/>
                  <a:gd name="T63" fmla="*/ 1153 h 1206"/>
                  <a:gd name="T64" fmla="*/ 0 w 273"/>
                  <a:gd name="T65" fmla="*/ 1155 h 120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3"/>
                  <a:gd name="T100" fmla="*/ 0 h 1206"/>
                  <a:gd name="T101" fmla="*/ 273 w 273"/>
                  <a:gd name="T102" fmla="*/ 1206 h 120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3" h="1206">
                    <a:moveTo>
                      <a:pt x="273" y="0"/>
                    </a:moveTo>
                    <a:lnTo>
                      <a:pt x="253" y="0"/>
                    </a:lnTo>
                    <a:lnTo>
                      <a:pt x="223" y="0"/>
                    </a:lnTo>
                    <a:lnTo>
                      <a:pt x="191" y="2"/>
                    </a:lnTo>
                    <a:lnTo>
                      <a:pt x="162" y="5"/>
                    </a:lnTo>
                    <a:lnTo>
                      <a:pt x="148" y="9"/>
                    </a:lnTo>
                    <a:lnTo>
                      <a:pt x="146" y="11"/>
                    </a:lnTo>
                    <a:lnTo>
                      <a:pt x="146" y="13"/>
                    </a:lnTo>
                    <a:lnTo>
                      <a:pt x="144" y="14"/>
                    </a:lnTo>
                    <a:lnTo>
                      <a:pt x="144" y="16"/>
                    </a:lnTo>
                    <a:lnTo>
                      <a:pt x="144" y="18"/>
                    </a:lnTo>
                    <a:lnTo>
                      <a:pt x="143" y="18"/>
                    </a:lnTo>
                    <a:lnTo>
                      <a:pt x="162" y="14"/>
                    </a:lnTo>
                    <a:lnTo>
                      <a:pt x="193" y="11"/>
                    </a:lnTo>
                    <a:lnTo>
                      <a:pt x="223" y="9"/>
                    </a:lnTo>
                    <a:lnTo>
                      <a:pt x="253" y="9"/>
                    </a:lnTo>
                    <a:lnTo>
                      <a:pt x="269" y="9"/>
                    </a:lnTo>
                    <a:lnTo>
                      <a:pt x="269" y="7"/>
                    </a:lnTo>
                    <a:lnTo>
                      <a:pt x="269" y="5"/>
                    </a:lnTo>
                    <a:lnTo>
                      <a:pt x="271" y="5"/>
                    </a:lnTo>
                    <a:lnTo>
                      <a:pt x="271" y="4"/>
                    </a:lnTo>
                    <a:lnTo>
                      <a:pt x="271" y="2"/>
                    </a:lnTo>
                    <a:lnTo>
                      <a:pt x="273" y="0"/>
                    </a:lnTo>
                    <a:close/>
                    <a:moveTo>
                      <a:pt x="0" y="1155"/>
                    </a:moveTo>
                    <a:lnTo>
                      <a:pt x="17" y="1162"/>
                    </a:lnTo>
                    <a:lnTo>
                      <a:pt x="46" y="1174"/>
                    </a:lnTo>
                    <a:lnTo>
                      <a:pt x="73" y="1183"/>
                    </a:lnTo>
                    <a:lnTo>
                      <a:pt x="101" y="1190"/>
                    </a:lnTo>
                    <a:lnTo>
                      <a:pt x="132" y="1197"/>
                    </a:lnTo>
                    <a:lnTo>
                      <a:pt x="162" y="1203"/>
                    </a:lnTo>
                    <a:lnTo>
                      <a:pt x="180" y="1206"/>
                    </a:lnTo>
                    <a:lnTo>
                      <a:pt x="180" y="1205"/>
                    </a:lnTo>
                    <a:lnTo>
                      <a:pt x="180" y="1203"/>
                    </a:lnTo>
                    <a:lnTo>
                      <a:pt x="178" y="1201"/>
                    </a:lnTo>
                    <a:lnTo>
                      <a:pt x="178" y="1199"/>
                    </a:lnTo>
                    <a:lnTo>
                      <a:pt x="178" y="1197"/>
                    </a:lnTo>
                    <a:lnTo>
                      <a:pt x="178" y="1196"/>
                    </a:lnTo>
                    <a:lnTo>
                      <a:pt x="162" y="1194"/>
                    </a:lnTo>
                    <a:lnTo>
                      <a:pt x="134" y="1188"/>
                    </a:lnTo>
                    <a:lnTo>
                      <a:pt x="105" y="1183"/>
                    </a:lnTo>
                    <a:lnTo>
                      <a:pt x="76" y="1174"/>
                    </a:lnTo>
                    <a:lnTo>
                      <a:pt x="48" y="1165"/>
                    </a:lnTo>
                    <a:lnTo>
                      <a:pt x="21" y="1155"/>
                    </a:lnTo>
                    <a:lnTo>
                      <a:pt x="0" y="1144"/>
                    </a:lnTo>
                    <a:lnTo>
                      <a:pt x="0" y="1146"/>
                    </a:lnTo>
                    <a:lnTo>
                      <a:pt x="0" y="1147"/>
                    </a:lnTo>
                    <a:lnTo>
                      <a:pt x="0" y="1149"/>
                    </a:lnTo>
                    <a:lnTo>
                      <a:pt x="0" y="1151"/>
                    </a:lnTo>
                    <a:lnTo>
                      <a:pt x="0" y="1153"/>
                    </a:lnTo>
                    <a:lnTo>
                      <a:pt x="0" y="1155"/>
                    </a:lnTo>
                    <a:close/>
                  </a:path>
                </a:pathLst>
              </a:custGeom>
              <a:solidFill>
                <a:srgbClr val="77C8FF"/>
              </a:solidFill>
              <a:ln w="9525">
                <a:noFill/>
                <a:round/>
                <a:headEnd/>
                <a:tailEnd/>
              </a:ln>
            </p:spPr>
            <p:txBody>
              <a:bodyPr/>
              <a:lstStyle/>
              <a:p>
                <a:endParaRPr lang="en-US"/>
              </a:p>
            </p:txBody>
          </p:sp>
          <p:sp>
            <p:nvSpPr>
              <p:cNvPr id="30358" name="Freeform 935"/>
              <p:cNvSpPr>
                <a:spLocks noEditPoints="1"/>
              </p:cNvSpPr>
              <p:nvPr/>
            </p:nvSpPr>
            <p:spPr bwMode="auto">
              <a:xfrm>
                <a:off x="2233" y="1495"/>
                <a:ext cx="273" cy="1197"/>
              </a:xfrm>
              <a:custGeom>
                <a:avLst/>
                <a:gdLst>
                  <a:gd name="T0" fmla="*/ 255 w 273"/>
                  <a:gd name="T1" fmla="*/ 0 h 1197"/>
                  <a:gd name="T2" fmla="*/ 195 w 273"/>
                  <a:gd name="T3" fmla="*/ 3 h 1197"/>
                  <a:gd name="T4" fmla="*/ 146 w 273"/>
                  <a:gd name="T5" fmla="*/ 10 h 1197"/>
                  <a:gd name="T6" fmla="*/ 146 w 273"/>
                  <a:gd name="T7" fmla="*/ 12 h 1197"/>
                  <a:gd name="T8" fmla="*/ 145 w 273"/>
                  <a:gd name="T9" fmla="*/ 14 h 1197"/>
                  <a:gd name="T10" fmla="*/ 145 w 273"/>
                  <a:gd name="T11" fmla="*/ 18 h 1197"/>
                  <a:gd name="T12" fmla="*/ 143 w 273"/>
                  <a:gd name="T13" fmla="*/ 19 h 1197"/>
                  <a:gd name="T14" fmla="*/ 195 w 273"/>
                  <a:gd name="T15" fmla="*/ 12 h 1197"/>
                  <a:gd name="T16" fmla="*/ 255 w 273"/>
                  <a:gd name="T17" fmla="*/ 9 h 1197"/>
                  <a:gd name="T18" fmla="*/ 270 w 273"/>
                  <a:gd name="T19" fmla="*/ 9 h 1197"/>
                  <a:gd name="T20" fmla="*/ 271 w 273"/>
                  <a:gd name="T21" fmla="*/ 7 h 1197"/>
                  <a:gd name="T22" fmla="*/ 271 w 273"/>
                  <a:gd name="T23" fmla="*/ 5 h 1197"/>
                  <a:gd name="T24" fmla="*/ 271 w 273"/>
                  <a:gd name="T25" fmla="*/ 3 h 1197"/>
                  <a:gd name="T26" fmla="*/ 271 w 273"/>
                  <a:gd name="T27" fmla="*/ 3 h 1197"/>
                  <a:gd name="T28" fmla="*/ 271 w 273"/>
                  <a:gd name="T29" fmla="*/ 1 h 1197"/>
                  <a:gd name="T30" fmla="*/ 273 w 273"/>
                  <a:gd name="T31" fmla="*/ 1 h 1197"/>
                  <a:gd name="T32" fmla="*/ 273 w 273"/>
                  <a:gd name="T33" fmla="*/ 0 h 1197"/>
                  <a:gd name="T34" fmla="*/ 2 w 273"/>
                  <a:gd name="T35" fmla="*/ 1145 h 1197"/>
                  <a:gd name="T36" fmla="*/ 48 w 273"/>
                  <a:gd name="T37" fmla="*/ 1165 h 1197"/>
                  <a:gd name="T38" fmla="*/ 105 w 273"/>
                  <a:gd name="T39" fmla="*/ 1183 h 1197"/>
                  <a:gd name="T40" fmla="*/ 164 w 273"/>
                  <a:gd name="T41" fmla="*/ 1195 h 1197"/>
                  <a:gd name="T42" fmla="*/ 180 w 273"/>
                  <a:gd name="T43" fmla="*/ 1195 h 1197"/>
                  <a:gd name="T44" fmla="*/ 180 w 273"/>
                  <a:gd name="T45" fmla="*/ 1193 h 1197"/>
                  <a:gd name="T46" fmla="*/ 180 w 273"/>
                  <a:gd name="T47" fmla="*/ 1192 h 1197"/>
                  <a:gd name="T48" fmla="*/ 179 w 273"/>
                  <a:gd name="T49" fmla="*/ 1188 h 1197"/>
                  <a:gd name="T50" fmla="*/ 166 w 273"/>
                  <a:gd name="T51" fmla="*/ 1186 h 1197"/>
                  <a:gd name="T52" fmla="*/ 107 w 273"/>
                  <a:gd name="T53" fmla="*/ 1174 h 1197"/>
                  <a:gd name="T54" fmla="*/ 52 w 273"/>
                  <a:gd name="T55" fmla="*/ 1158 h 1197"/>
                  <a:gd name="T56" fmla="*/ 0 w 273"/>
                  <a:gd name="T57" fmla="*/ 1134 h 1197"/>
                  <a:gd name="T58" fmla="*/ 0 w 273"/>
                  <a:gd name="T59" fmla="*/ 1138 h 1197"/>
                  <a:gd name="T60" fmla="*/ 2 w 273"/>
                  <a:gd name="T61" fmla="*/ 1140 h 1197"/>
                  <a:gd name="T62" fmla="*/ 2 w 273"/>
                  <a:gd name="T63" fmla="*/ 1143 h 1197"/>
                  <a:gd name="T64" fmla="*/ 2 w 273"/>
                  <a:gd name="T65" fmla="*/ 1145 h 119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73"/>
                  <a:gd name="T100" fmla="*/ 0 h 1197"/>
                  <a:gd name="T101" fmla="*/ 273 w 273"/>
                  <a:gd name="T102" fmla="*/ 1197 h 119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73" h="1197">
                    <a:moveTo>
                      <a:pt x="273" y="0"/>
                    </a:moveTo>
                    <a:lnTo>
                      <a:pt x="255" y="0"/>
                    </a:lnTo>
                    <a:lnTo>
                      <a:pt x="225" y="0"/>
                    </a:lnTo>
                    <a:lnTo>
                      <a:pt x="195" y="3"/>
                    </a:lnTo>
                    <a:lnTo>
                      <a:pt x="164" y="7"/>
                    </a:lnTo>
                    <a:lnTo>
                      <a:pt x="146" y="10"/>
                    </a:lnTo>
                    <a:lnTo>
                      <a:pt x="146" y="12"/>
                    </a:lnTo>
                    <a:lnTo>
                      <a:pt x="146" y="14"/>
                    </a:lnTo>
                    <a:lnTo>
                      <a:pt x="145" y="14"/>
                    </a:lnTo>
                    <a:lnTo>
                      <a:pt x="145" y="16"/>
                    </a:lnTo>
                    <a:lnTo>
                      <a:pt x="145" y="18"/>
                    </a:lnTo>
                    <a:lnTo>
                      <a:pt x="143" y="19"/>
                    </a:lnTo>
                    <a:lnTo>
                      <a:pt x="166" y="16"/>
                    </a:lnTo>
                    <a:lnTo>
                      <a:pt x="195" y="12"/>
                    </a:lnTo>
                    <a:lnTo>
                      <a:pt x="225" y="9"/>
                    </a:lnTo>
                    <a:lnTo>
                      <a:pt x="255" y="9"/>
                    </a:lnTo>
                    <a:lnTo>
                      <a:pt x="270" y="9"/>
                    </a:lnTo>
                    <a:lnTo>
                      <a:pt x="270" y="7"/>
                    </a:lnTo>
                    <a:lnTo>
                      <a:pt x="271" y="7"/>
                    </a:lnTo>
                    <a:lnTo>
                      <a:pt x="271" y="5"/>
                    </a:lnTo>
                    <a:lnTo>
                      <a:pt x="271" y="3"/>
                    </a:lnTo>
                    <a:lnTo>
                      <a:pt x="271" y="1"/>
                    </a:lnTo>
                    <a:lnTo>
                      <a:pt x="273" y="1"/>
                    </a:lnTo>
                    <a:lnTo>
                      <a:pt x="273" y="0"/>
                    </a:lnTo>
                    <a:close/>
                    <a:moveTo>
                      <a:pt x="2" y="1145"/>
                    </a:moveTo>
                    <a:lnTo>
                      <a:pt x="21" y="1154"/>
                    </a:lnTo>
                    <a:lnTo>
                      <a:pt x="48" y="1165"/>
                    </a:lnTo>
                    <a:lnTo>
                      <a:pt x="77" y="1176"/>
                    </a:lnTo>
                    <a:lnTo>
                      <a:pt x="105" y="1183"/>
                    </a:lnTo>
                    <a:lnTo>
                      <a:pt x="134" y="1190"/>
                    </a:lnTo>
                    <a:lnTo>
                      <a:pt x="164" y="1195"/>
                    </a:lnTo>
                    <a:lnTo>
                      <a:pt x="180" y="1197"/>
                    </a:lnTo>
                    <a:lnTo>
                      <a:pt x="180" y="1195"/>
                    </a:lnTo>
                    <a:lnTo>
                      <a:pt x="180" y="1193"/>
                    </a:lnTo>
                    <a:lnTo>
                      <a:pt x="180" y="1192"/>
                    </a:lnTo>
                    <a:lnTo>
                      <a:pt x="179" y="1190"/>
                    </a:lnTo>
                    <a:lnTo>
                      <a:pt x="179" y="1188"/>
                    </a:lnTo>
                    <a:lnTo>
                      <a:pt x="166" y="1186"/>
                    </a:lnTo>
                    <a:lnTo>
                      <a:pt x="136" y="1181"/>
                    </a:lnTo>
                    <a:lnTo>
                      <a:pt x="107" y="1174"/>
                    </a:lnTo>
                    <a:lnTo>
                      <a:pt x="80" y="1167"/>
                    </a:lnTo>
                    <a:lnTo>
                      <a:pt x="52" y="1158"/>
                    </a:lnTo>
                    <a:lnTo>
                      <a:pt x="25" y="1147"/>
                    </a:lnTo>
                    <a:lnTo>
                      <a:pt x="0" y="1134"/>
                    </a:lnTo>
                    <a:lnTo>
                      <a:pt x="0" y="1136"/>
                    </a:lnTo>
                    <a:lnTo>
                      <a:pt x="0" y="1138"/>
                    </a:lnTo>
                    <a:lnTo>
                      <a:pt x="2" y="1140"/>
                    </a:lnTo>
                    <a:lnTo>
                      <a:pt x="2" y="1142"/>
                    </a:lnTo>
                    <a:lnTo>
                      <a:pt x="2" y="1143"/>
                    </a:lnTo>
                    <a:lnTo>
                      <a:pt x="2" y="1145"/>
                    </a:lnTo>
                    <a:close/>
                  </a:path>
                </a:pathLst>
              </a:custGeom>
              <a:solidFill>
                <a:srgbClr val="78C9FF"/>
              </a:solidFill>
              <a:ln w="9525">
                <a:noFill/>
                <a:round/>
                <a:headEnd/>
                <a:tailEnd/>
              </a:ln>
            </p:spPr>
            <p:txBody>
              <a:bodyPr/>
              <a:lstStyle/>
              <a:p>
                <a:endParaRPr lang="en-US"/>
              </a:p>
            </p:txBody>
          </p:sp>
          <p:sp>
            <p:nvSpPr>
              <p:cNvPr id="30359" name="Freeform 936"/>
              <p:cNvSpPr>
                <a:spLocks noEditPoints="1"/>
              </p:cNvSpPr>
              <p:nvPr/>
            </p:nvSpPr>
            <p:spPr bwMode="auto">
              <a:xfrm>
                <a:off x="2233" y="1500"/>
                <a:ext cx="271" cy="1187"/>
              </a:xfrm>
              <a:custGeom>
                <a:avLst/>
                <a:gdLst>
                  <a:gd name="T0" fmla="*/ 271 w 271"/>
                  <a:gd name="T1" fmla="*/ 0 h 1187"/>
                  <a:gd name="T2" fmla="*/ 255 w 271"/>
                  <a:gd name="T3" fmla="*/ 0 h 1187"/>
                  <a:gd name="T4" fmla="*/ 225 w 271"/>
                  <a:gd name="T5" fmla="*/ 0 h 1187"/>
                  <a:gd name="T6" fmla="*/ 195 w 271"/>
                  <a:gd name="T7" fmla="*/ 2 h 1187"/>
                  <a:gd name="T8" fmla="*/ 164 w 271"/>
                  <a:gd name="T9" fmla="*/ 5 h 1187"/>
                  <a:gd name="T10" fmla="*/ 145 w 271"/>
                  <a:gd name="T11" fmla="*/ 9 h 1187"/>
                  <a:gd name="T12" fmla="*/ 145 w 271"/>
                  <a:gd name="T13" fmla="*/ 11 h 1187"/>
                  <a:gd name="T14" fmla="*/ 145 w 271"/>
                  <a:gd name="T15" fmla="*/ 13 h 1187"/>
                  <a:gd name="T16" fmla="*/ 145 w 271"/>
                  <a:gd name="T17" fmla="*/ 13 h 1187"/>
                  <a:gd name="T18" fmla="*/ 143 w 271"/>
                  <a:gd name="T19" fmla="*/ 14 h 1187"/>
                  <a:gd name="T20" fmla="*/ 143 w 271"/>
                  <a:gd name="T21" fmla="*/ 16 h 1187"/>
                  <a:gd name="T22" fmla="*/ 143 w 271"/>
                  <a:gd name="T23" fmla="*/ 16 h 1187"/>
                  <a:gd name="T24" fmla="*/ 143 w 271"/>
                  <a:gd name="T25" fmla="*/ 18 h 1187"/>
                  <a:gd name="T26" fmla="*/ 141 w 271"/>
                  <a:gd name="T27" fmla="*/ 20 h 1187"/>
                  <a:gd name="T28" fmla="*/ 166 w 271"/>
                  <a:gd name="T29" fmla="*/ 14 h 1187"/>
                  <a:gd name="T30" fmla="*/ 195 w 271"/>
                  <a:gd name="T31" fmla="*/ 11 h 1187"/>
                  <a:gd name="T32" fmla="*/ 225 w 271"/>
                  <a:gd name="T33" fmla="*/ 9 h 1187"/>
                  <a:gd name="T34" fmla="*/ 255 w 271"/>
                  <a:gd name="T35" fmla="*/ 7 h 1187"/>
                  <a:gd name="T36" fmla="*/ 270 w 271"/>
                  <a:gd name="T37" fmla="*/ 9 h 1187"/>
                  <a:gd name="T38" fmla="*/ 270 w 271"/>
                  <a:gd name="T39" fmla="*/ 7 h 1187"/>
                  <a:gd name="T40" fmla="*/ 270 w 271"/>
                  <a:gd name="T41" fmla="*/ 5 h 1187"/>
                  <a:gd name="T42" fmla="*/ 270 w 271"/>
                  <a:gd name="T43" fmla="*/ 5 h 1187"/>
                  <a:gd name="T44" fmla="*/ 270 w 271"/>
                  <a:gd name="T45" fmla="*/ 4 h 1187"/>
                  <a:gd name="T46" fmla="*/ 270 w 271"/>
                  <a:gd name="T47" fmla="*/ 4 h 1187"/>
                  <a:gd name="T48" fmla="*/ 271 w 271"/>
                  <a:gd name="T49" fmla="*/ 2 h 1187"/>
                  <a:gd name="T50" fmla="*/ 271 w 271"/>
                  <a:gd name="T51" fmla="*/ 0 h 1187"/>
                  <a:gd name="T52" fmla="*/ 271 w 271"/>
                  <a:gd name="T53" fmla="*/ 0 h 1187"/>
                  <a:gd name="T54" fmla="*/ 2 w 271"/>
                  <a:gd name="T55" fmla="*/ 1135 h 1187"/>
                  <a:gd name="T56" fmla="*/ 23 w 271"/>
                  <a:gd name="T57" fmla="*/ 1146 h 1187"/>
                  <a:gd name="T58" fmla="*/ 50 w 271"/>
                  <a:gd name="T59" fmla="*/ 1156 h 1187"/>
                  <a:gd name="T60" fmla="*/ 78 w 271"/>
                  <a:gd name="T61" fmla="*/ 1165 h 1187"/>
                  <a:gd name="T62" fmla="*/ 107 w 271"/>
                  <a:gd name="T63" fmla="*/ 1174 h 1187"/>
                  <a:gd name="T64" fmla="*/ 136 w 271"/>
                  <a:gd name="T65" fmla="*/ 1179 h 1187"/>
                  <a:gd name="T66" fmla="*/ 164 w 271"/>
                  <a:gd name="T67" fmla="*/ 1185 h 1187"/>
                  <a:gd name="T68" fmla="*/ 180 w 271"/>
                  <a:gd name="T69" fmla="*/ 1187 h 1187"/>
                  <a:gd name="T70" fmla="*/ 180 w 271"/>
                  <a:gd name="T71" fmla="*/ 1187 h 1187"/>
                  <a:gd name="T72" fmla="*/ 179 w 271"/>
                  <a:gd name="T73" fmla="*/ 1185 h 1187"/>
                  <a:gd name="T74" fmla="*/ 179 w 271"/>
                  <a:gd name="T75" fmla="*/ 1183 h 1187"/>
                  <a:gd name="T76" fmla="*/ 179 w 271"/>
                  <a:gd name="T77" fmla="*/ 1183 h 1187"/>
                  <a:gd name="T78" fmla="*/ 179 w 271"/>
                  <a:gd name="T79" fmla="*/ 1181 h 1187"/>
                  <a:gd name="T80" fmla="*/ 179 w 271"/>
                  <a:gd name="T81" fmla="*/ 1181 h 1187"/>
                  <a:gd name="T82" fmla="*/ 179 w 271"/>
                  <a:gd name="T83" fmla="*/ 1179 h 1187"/>
                  <a:gd name="T84" fmla="*/ 177 w 271"/>
                  <a:gd name="T85" fmla="*/ 1178 h 1187"/>
                  <a:gd name="T86" fmla="*/ 166 w 271"/>
                  <a:gd name="T87" fmla="*/ 1176 h 1187"/>
                  <a:gd name="T88" fmla="*/ 137 w 271"/>
                  <a:gd name="T89" fmla="*/ 1172 h 1187"/>
                  <a:gd name="T90" fmla="*/ 109 w 271"/>
                  <a:gd name="T91" fmla="*/ 1165 h 1187"/>
                  <a:gd name="T92" fmla="*/ 80 w 271"/>
                  <a:gd name="T93" fmla="*/ 1156 h 1187"/>
                  <a:gd name="T94" fmla="*/ 53 w 271"/>
                  <a:gd name="T95" fmla="*/ 1147 h 1187"/>
                  <a:gd name="T96" fmla="*/ 27 w 271"/>
                  <a:gd name="T97" fmla="*/ 1137 h 1187"/>
                  <a:gd name="T98" fmla="*/ 2 w 271"/>
                  <a:gd name="T99" fmla="*/ 1126 h 1187"/>
                  <a:gd name="T100" fmla="*/ 0 w 271"/>
                  <a:gd name="T101" fmla="*/ 1126 h 1187"/>
                  <a:gd name="T102" fmla="*/ 0 w 271"/>
                  <a:gd name="T103" fmla="*/ 1126 h 1187"/>
                  <a:gd name="T104" fmla="*/ 0 w 271"/>
                  <a:gd name="T105" fmla="*/ 1128 h 1187"/>
                  <a:gd name="T106" fmla="*/ 0 w 271"/>
                  <a:gd name="T107" fmla="*/ 1129 h 1187"/>
                  <a:gd name="T108" fmla="*/ 0 w 271"/>
                  <a:gd name="T109" fmla="*/ 1129 h 1187"/>
                  <a:gd name="T110" fmla="*/ 0 w 271"/>
                  <a:gd name="T111" fmla="*/ 1131 h 1187"/>
                  <a:gd name="T112" fmla="*/ 0 w 271"/>
                  <a:gd name="T113" fmla="*/ 1133 h 1187"/>
                  <a:gd name="T114" fmla="*/ 2 w 271"/>
                  <a:gd name="T115" fmla="*/ 1135 h 1187"/>
                  <a:gd name="T116" fmla="*/ 2 w 271"/>
                  <a:gd name="T117" fmla="*/ 1135 h 1187"/>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71"/>
                  <a:gd name="T178" fmla="*/ 0 h 1187"/>
                  <a:gd name="T179" fmla="*/ 271 w 271"/>
                  <a:gd name="T180" fmla="*/ 1187 h 1187"/>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71" h="1187">
                    <a:moveTo>
                      <a:pt x="271" y="0"/>
                    </a:moveTo>
                    <a:lnTo>
                      <a:pt x="255" y="0"/>
                    </a:lnTo>
                    <a:lnTo>
                      <a:pt x="225" y="0"/>
                    </a:lnTo>
                    <a:lnTo>
                      <a:pt x="195" y="2"/>
                    </a:lnTo>
                    <a:lnTo>
                      <a:pt x="164" y="5"/>
                    </a:lnTo>
                    <a:lnTo>
                      <a:pt x="145" y="9"/>
                    </a:lnTo>
                    <a:lnTo>
                      <a:pt x="145" y="11"/>
                    </a:lnTo>
                    <a:lnTo>
                      <a:pt x="145" y="13"/>
                    </a:lnTo>
                    <a:lnTo>
                      <a:pt x="143" y="14"/>
                    </a:lnTo>
                    <a:lnTo>
                      <a:pt x="143" y="16"/>
                    </a:lnTo>
                    <a:lnTo>
                      <a:pt x="143" y="18"/>
                    </a:lnTo>
                    <a:lnTo>
                      <a:pt x="141" y="20"/>
                    </a:lnTo>
                    <a:lnTo>
                      <a:pt x="166" y="14"/>
                    </a:lnTo>
                    <a:lnTo>
                      <a:pt x="195" y="11"/>
                    </a:lnTo>
                    <a:lnTo>
                      <a:pt x="225" y="9"/>
                    </a:lnTo>
                    <a:lnTo>
                      <a:pt x="255" y="7"/>
                    </a:lnTo>
                    <a:lnTo>
                      <a:pt x="270" y="9"/>
                    </a:lnTo>
                    <a:lnTo>
                      <a:pt x="270" y="7"/>
                    </a:lnTo>
                    <a:lnTo>
                      <a:pt x="270" y="5"/>
                    </a:lnTo>
                    <a:lnTo>
                      <a:pt x="270" y="4"/>
                    </a:lnTo>
                    <a:lnTo>
                      <a:pt x="271" y="2"/>
                    </a:lnTo>
                    <a:lnTo>
                      <a:pt x="271" y="0"/>
                    </a:lnTo>
                    <a:close/>
                    <a:moveTo>
                      <a:pt x="2" y="1135"/>
                    </a:moveTo>
                    <a:lnTo>
                      <a:pt x="23" y="1146"/>
                    </a:lnTo>
                    <a:lnTo>
                      <a:pt x="50" y="1156"/>
                    </a:lnTo>
                    <a:lnTo>
                      <a:pt x="78" y="1165"/>
                    </a:lnTo>
                    <a:lnTo>
                      <a:pt x="107" y="1174"/>
                    </a:lnTo>
                    <a:lnTo>
                      <a:pt x="136" y="1179"/>
                    </a:lnTo>
                    <a:lnTo>
                      <a:pt x="164" y="1185"/>
                    </a:lnTo>
                    <a:lnTo>
                      <a:pt x="180" y="1187"/>
                    </a:lnTo>
                    <a:lnTo>
                      <a:pt x="179" y="1185"/>
                    </a:lnTo>
                    <a:lnTo>
                      <a:pt x="179" y="1183"/>
                    </a:lnTo>
                    <a:lnTo>
                      <a:pt x="179" y="1181"/>
                    </a:lnTo>
                    <a:lnTo>
                      <a:pt x="179" y="1179"/>
                    </a:lnTo>
                    <a:lnTo>
                      <a:pt x="177" y="1178"/>
                    </a:lnTo>
                    <a:lnTo>
                      <a:pt x="166" y="1176"/>
                    </a:lnTo>
                    <a:lnTo>
                      <a:pt x="137" y="1172"/>
                    </a:lnTo>
                    <a:lnTo>
                      <a:pt x="109" y="1165"/>
                    </a:lnTo>
                    <a:lnTo>
                      <a:pt x="80" y="1156"/>
                    </a:lnTo>
                    <a:lnTo>
                      <a:pt x="53" y="1147"/>
                    </a:lnTo>
                    <a:lnTo>
                      <a:pt x="27" y="1137"/>
                    </a:lnTo>
                    <a:lnTo>
                      <a:pt x="2" y="1126"/>
                    </a:lnTo>
                    <a:lnTo>
                      <a:pt x="0" y="1126"/>
                    </a:lnTo>
                    <a:lnTo>
                      <a:pt x="0" y="1128"/>
                    </a:lnTo>
                    <a:lnTo>
                      <a:pt x="0" y="1129"/>
                    </a:lnTo>
                    <a:lnTo>
                      <a:pt x="0" y="1131"/>
                    </a:lnTo>
                    <a:lnTo>
                      <a:pt x="0" y="1133"/>
                    </a:lnTo>
                    <a:lnTo>
                      <a:pt x="2" y="1135"/>
                    </a:lnTo>
                    <a:close/>
                  </a:path>
                </a:pathLst>
              </a:custGeom>
              <a:solidFill>
                <a:srgbClr val="79C9FF"/>
              </a:solidFill>
              <a:ln w="9525">
                <a:noFill/>
                <a:round/>
                <a:headEnd/>
                <a:tailEnd/>
              </a:ln>
            </p:spPr>
            <p:txBody>
              <a:bodyPr/>
              <a:lstStyle/>
              <a:p>
                <a:endParaRPr lang="en-US"/>
              </a:p>
            </p:txBody>
          </p:sp>
          <p:sp>
            <p:nvSpPr>
              <p:cNvPr id="30360" name="Freeform 937"/>
              <p:cNvSpPr>
                <a:spLocks noEditPoints="1"/>
              </p:cNvSpPr>
              <p:nvPr/>
            </p:nvSpPr>
            <p:spPr bwMode="auto">
              <a:xfrm>
                <a:off x="2233" y="1504"/>
                <a:ext cx="270" cy="1179"/>
              </a:xfrm>
              <a:custGeom>
                <a:avLst/>
                <a:gdLst>
                  <a:gd name="T0" fmla="*/ 270 w 270"/>
                  <a:gd name="T1" fmla="*/ 0 h 1179"/>
                  <a:gd name="T2" fmla="*/ 255 w 270"/>
                  <a:gd name="T3" fmla="*/ 0 h 1179"/>
                  <a:gd name="T4" fmla="*/ 225 w 270"/>
                  <a:gd name="T5" fmla="*/ 0 h 1179"/>
                  <a:gd name="T6" fmla="*/ 195 w 270"/>
                  <a:gd name="T7" fmla="*/ 3 h 1179"/>
                  <a:gd name="T8" fmla="*/ 166 w 270"/>
                  <a:gd name="T9" fmla="*/ 7 h 1179"/>
                  <a:gd name="T10" fmla="*/ 143 w 270"/>
                  <a:gd name="T11" fmla="*/ 10 h 1179"/>
                  <a:gd name="T12" fmla="*/ 143 w 270"/>
                  <a:gd name="T13" fmla="*/ 12 h 1179"/>
                  <a:gd name="T14" fmla="*/ 143 w 270"/>
                  <a:gd name="T15" fmla="*/ 12 h 1179"/>
                  <a:gd name="T16" fmla="*/ 143 w 270"/>
                  <a:gd name="T17" fmla="*/ 14 h 1179"/>
                  <a:gd name="T18" fmla="*/ 141 w 270"/>
                  <a:gd name="T19" fmla="*/ 16 h 1179"/>
                  <a:gd name="T20" fmla="*/ 141 w 270"/>
                  <a:gd name="T21" fmla="*/ 16 h 1179"/>
                  <a:gd name="T22" fmla="*/ 141 w 270"/>
                  <a:gd name="T23" fmla="*/ 17 h 1179"/>
                  <a:gd name="T24" fmla="*/ 139 w 270"/>
                  <a:gd name="T25" fmla="*/ 19 h 1179"/>
                  <a:gd name="T26" fmla="*/ 139 w 270"/>
                  <a:gd name="T27" fmla="*/ 19 h 1179"/>
                  <a:gd name="T28" fmla="*/ 166 w 270"/>
                  <a:gd name="T29" fmla="*/ 16 h 1179"/>
                  <a:gd name="T30" fmla="*/ 196 w 270"/>
                  <a:gd name="T31" fmla="*/ 12 h 1179"/>
                  <a:gd name="T32" fmla="*/ 225 w 270"/>
                  <a:gd name="T33" fmla="*/ 9 h 1179"/>
                  <a:gd name="T34" fmla="*/ 255 w 270"/>
                  <a:gd name="T35" fmla="*/ 9 h 1179"/>
                  <a:gd name="T36" fmla="*/ 268 w 270"/>
                  <a:gd name="T37" fmla="*/ 9 h 1179"/>
                  <a:gd name="T38" fmla="*/ 268 w 270"/>
                  <a:gd name="T39" fmla="*/ 9 h 1179"/>
                  <a:gd name="T40" fmla="*/ 268 w 270"/>
                  <a:gd name="T41" fmla="*/ 7 h 1179"/>
                  <a:gd name="T42" fmla="*/ 268 w 270"/>
                  <a:gd name="T43" fmla="*/ 5 h 1179"/>
                  <a:gd name="T44" fmla="*/ 270 w 270"/>
                  <a:gd name="T45" fmla="*/ 5 h 1179"/>
                  <a:gd name="T46" fmla="*/ 270 w 270"/>
                  <a:gd name="T47" fmla="*/ 3 h 1179"/>
                  <a:gd name="T48" fmla="*/ 270 w 270"/>
                  <a:gd name="T49" fmla="*/ 1 h 1179"/>
                  <a:gd name="T50" fmla="*/ 270 w 270"/>
                  <a:gd name="T51" fmla="*/ 1 h 1179"/>
                  <a:gd name="T52" fmla="*/ 270 w 270"/>
                  <a:gd name="T53" fmla="*/ 0 h 1179"/>
                  <a:gd name="T54" fmla="*/ 0 w 270"/>
                  <a:gd name="T55" fmla="*/ 1125 h 1179"/>
                  <a:gd name="T56" fmla="*/ 25 w 270"/>
                  <a:gd name="T57" fmla="*/ 1138 h 1179"/>
                  <a:gd name="T58" fmla="*/ 52 w 270"/>
                  <a:gd name="T59" fmla="*/ 1149 h 1179"/>
                  <a:gd name="T60" fmla="*/ 80 w 270"/>
                  <a:gd name="T61" fmla="*/ 1158 h 1179"/>
                  <a:gd name="T62" fmla="*/ 107 w 270"/>
                  <a:gd name="T63" fmla="*/ 1165 h 1179"/>
                  <a:gd name="T64" fmla="*/ 136 w 270"/>
                  <a:gd name="T65" fmla="*/ 1172 h 1179"/>
                  <a:gd name="T66" fmla="*/ 166 w 270"/>
                  <a:gd name="T67" fmla="*/ 1177 h 1179"/>
                  <a:gd name="T68" fmla="*/ 179 w 270"/>
                  <a:gd name="T69" fmla="*/ 1179 h 1179"/>
                  <a:gd name="T70" fmla="*/ 179 w 270"/>
                  <a:gd name="T71" fmla="*/ 1177 h 1179"/>
                  <a:gd name="T72" fmla="*/ 179 w 270"/>
                  <a:gd name="T73" fmla="*/ 1177 h 1179"/>
                  <a:gd name="T74" fmla="*/ 179 w 270"/>
                  <a:gd name="T75" fmla="*/ 1175 h 1179"/>
                  <a:gd name="T76" fmla="*/ 177 w 270"/>
                  <a:gd name="T77" fmla="*/ 1174 h 1179"/>
                  <a:gd name="T78" fmla="*/ 177 w 270"/>
                  <a:gd name="T79" fmla="*/ 1174 h 1179"/>
                  <a:gd name="T80" fmla="*/ 177 w 270"/>
                  <a:gd name="T81" fmla="*/ 1172 h 1179"/>
                  <a:gd name="T82" fmla="*/ 177 w 270"/>
                  <a:gd name="T83" fmla="*/ 1170 h 1179"/>
                  <a:gd name="T84" fmla="*/ 177 w 270"/>
                  <a:gd name="T85" fmla="*/ 1170 h 1179"/>
                  <a:gd name="T86" fmla="*/ 166 w 270"/>
                  <a:gd name="T87" fmla="*/ 1168 h 1179"/>
                  <a:gd name="T88" fmla="*/ 137 w 270"/>
                  <a:gd name="T89" fmla="*/ 1163 h 1179"/>
                  <a:gd name="T90" fmla="*/ 111 w 270"/>
                  <a:gd name="T91" fmla="*/ 1156 h 1179"/>
                  <a:gd name="T92" fmla="*/ 82 w 270"/>
                  <a:gd name="T93" fmla="*/ 1149 h 1179"/>
                  <a:gd name="T94" fmla="*/ 55 w 270"/>
                  <a:gd name="T95" fmla="*/ 1140 h 1179"/>
                  <a:gd name="T96" fmla="*/ 28 w 270"/>
                  <a:gd name="T97" fmla="*/ 1129 h 1179"/>
                  <a:gd name="T98" fmla="*/ 3 w 270"/>
                  <a:gd name="T99" fmla="*/ 1118 h 1179"/>
                  <a:gd name="T100" fmla="*/ 0 w 270"/>
                  <a:gd name="T101" fmla="*/ 1117 h 1179"/>
                  <a:gd name="T102" fmla="*/ 0 w 270"/>
                  <a:gd name="T103" fmla="*/ 1117 h 1179"/>
                  <a:gd name="T104" fmla="*/ 0 w 270"/>
                  <a:gd name="T105" fmla="*/ 1118 h 1179"/>
                  <a:gd name="T106" fmla="*/ 0 w 270"/>
                  <a:gd name="T107" fmla="*/ 1120 h 1179"/>
                  <a:gd name="T108" fmla="*/ 0 w 270"/>
                  <a:gd name="T109" fmla="*/ 1122 h 1179"/>
                  <a:gd name="T110" fmla="*/ 0 w 270"/>
                  <a:gd name="T111" fmla="*/ 1122 h 1179"/>
                  <a:gd name="T112" fmla="*/ 0 w 270"/>
                  <a:gd name="T113" fmla="*/ 1124 h 1179"/>
                  <a:gd name="T114" fmla="*/ 0 w 270"/>
                  <a:gd name="T115" fmla="*/ 1125 h 1179"/>
                  <a:gd name="T116" fmla="*/ 0 w 270"/>
                  <a:gd name="T117" fmla="*/ 1125 h 117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270"/>
                  <a:gd name="T178" fmla="*/ 0 h 1179"/>
                  <a:gd name="T179" fmla="*/ 270 w 270"/>
                  <a:gd name="T180" fmla="*/ 1179 h 117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270" h="1179">
                    <a:moveTo>
                      <a:pt x="270" y="0"/>
                    </a:moveTo>
                    <a:lnTo>
                      <a:pt x="255" y="0"/>
                    </a:lnTo>
                    <a:lnTo>
                      <a:pt x="225" y="0"/>
                    </a:lnTo>
                    <a:lnTo>
                      <a:pt x="195" y="3"/>
                    </a:lnTo>
                    <a:lnTo>
                      <a:pt x="166" y="7"/>
                    </a:lnTo>
                    <a:lnTo>
                      <a:pt x="143" y="10"/>
                    </a:lnTo>
                    <a:lnTo>
                      <a:pt x="143" y="12"/>
                    </a:lnTo>
                    <a:lnTo>
                      <a:pt x="143" y="14"/>
                    </a:lnTo>
                    <a:lnTo>
                      <a:pt x="141" y="16"/>
                    </a:lnTo>
                    <a:lnTo>
                      <a:pt x="141" y="17"/>
                    </a:lnTo>
                    <a:lnTo>
                      <a:pt x="139" y="19"/>
                    </a:lnTo>
                    <a:lnTo>
                      <a:pt x="166" y="16"/>
                    </a:lnTo>
                    <a:lnTo>
                      <a:pt x="196" y="12"/>
                    </a:lnTo>
                    <a:lnTo>
                      <a:pt x="225" y="9"/>
                    </a:lnTo>
                    <a:lnTo>
                      <a:pt x="255" y="9"/>
                    </a:lnTo>
                    <a:lnTo>
                      <a:pt x="268" y="9"/>
                    </a:lnTo>
                    <a:lnTo>
                      <a:pt x="268" y="7"/>
                    </a:lnTo>
                    <a:lnTo>
                      <a:pt x="268" y="5"/>
                    </a:lnTo>
                    <a:lnTo>
                      <a:pt x="270" y="5"/>
                    </a:lnTo>
                    <a:lnTo>
                      <a:pt x="270" y="3"/>
                    </a:lnTo>
                    <a:lnTo>
                      <a:pt x="270" y="1"/>
                    </a:lnTo>
                    <a:lnTo>
                      <a:pt x="270" y="0"/>
                    </a:lnTo>
                    <a:close/>
                    <a:moveTo>
                      <a:pt x="0" y="1125"/>
                    </a:moveTo>
                    <a:lnTo>
                      <a:pt x="25" y="1138"/>
                    </a:lnTo>
                    <a:lnTo>
                      <a:pt x="52" y="1149"/>
                    </a:lnTo>
                    <a:lnTo>
                      <a:pt x="80" y="1158"/>
                    </a:lnTo>
                    <a:lnTo>
                      <a:pt x="107" y="1165"/>
                    </a:lnTo>
                    <a:lnTo>
                      <a:pt x="136" y="1172"/>
                    </a:lnTo>
                    <a:lnTo>
                      <a:pt x="166" y="1177"/>
                    </a:lnTo>
                    <a:lnTo>
                      <a:pt x="179" y="1179"/>
                    </a:lnTo>
                    <a:lnTo>
                      <a:pt x="179" y="1177"/>
                    </a:lnTo>
                    <a:lnTo>
                      <a:pt x="179" y="1175"/>
                    </a:lnTo>
                    <a:lnTo>
                      <a:pt x="177" y="1174"/>
                    </a:lnTo>
                    <a:lnTo>
                      <a:pt x="177" y="1172"/>
                    </a:lnTo>
                    <a:lnTo>
                      <a:pt x="177" y="1170"/>
                    </a:lnTo>
                    <a:lnTo>
                      <a:pt x="166" y="1168"/>
                    </a:lnTo>
                    <a:lnTo>
                      <a:pt x="137" y="1163"/>
                    </a:lnTo>
                    <a:lnTo>
                      <a:pt x="111" y="1156"/>
                    </a:lnTo>
                    <a:lnTo>
                      <a:pt x="82" y="1149"/>
                    </a:lnTo>
                    <a:lnTo>
                      <a:pt x="55" y="1140"/>
                    </a:lnTo>
                    <a:lnTo>
                      <a:pt x="28" y="1129"/>
                    </a:lnTo>
                    <a:lnTo>
                      <a:pt x="3" y="1118"/>
                    </a:lnTo>
                    <a:lnTo>
                      <a:pt x="0" y="1117"/>
                    </a:lnTo>
                    <a:lnTo>
                      <a:pt x="0" y="1118"/>
                    </a:lnTo>
                    <a:lnTo>
                      <a:pt x="0" y="1120"/>
                    </a:lnTo>
                    <a:lnTo>
                      <a:pt x="0" y="1122"/>
                    </a:lnTo>
                    <a:lnTo>
                      <a:pt x="0" y="1124"/>
                    </a:lnTo>
                    <a:lnTo>
                      <a:pt x="0" y="1125"/>
                    </a:lnTo>
                    <a:close/>
                  </a:path>
                </a:pathLst>
              </a:custGeom>
              <a:solidFill>
                <a:srgbClr val="7AC9FF"/>
              </a:solidFill>
              <a:ln w="9525">
                <a:noFill/>
                <a:round/>
                <a:headEnd/>
                <a:tailEnd/>
              </a:ln>
            </p:spPr>
            <p:txBody>
              <a:bodyPr/>
              <a:lstStyle/>
              <a:p>
                <a:endParaRPr lang="en-US"/>
              </a:p>
            </p:txBody>
          </p:sp>
          <p:sp>
            <p:nvSpPr>
              <p:cNvPr id="30361" name="Freeform 938"/>
              <p:cNvSpPr>
                <a:spLocks noEditPoints="1"/>
              </p:cNvSpPr>
              <p:nvPr/>
            </p:nvSpPr>
            <p:spPr bwMode="auto">
              <a:xfrm>
                <a:off x="2233" y="1507"/>
                <a:ext cx="270" cy="1171"/>
              </a:xfrm>
              <a:custGeom>
                <a:avLst/>
                <a:gdLst>
                  <a:gd name="T0" fmla="*/ 270 w 270"/>
                  <a:gd name="T1" fmla="*/ 2 h 1171"/>
                  <a:gd name="T2" fmla="*/ 255 w 270"/>
                  <a:gd name="T3" fmla="*/ 0 h 1171"/>
                  <a:gd name="T4" fmla="*/ 225 w 270"/>
                  <a:gd name="T5" fmla="*/ 2 h 1171"/>
                  <a:gd name="T6" fmla="*/ 195 w 270"/>
                  <a:gd name="T7" fmla="*/ 4 h 1171"/>
                  <a:gd name="T8" fmla="*/ 166 w 270"/>
                  <a:gd name="T9" fmla="*/ 7 h 1171"/>
                  <a:gd name="T10" fmla="*/ 141 w 270"/>
                  <a:gd name="T11" fmla="*/ 13 h 1171"/>
                  <a:gd name="T12" fmla="*/ 141 w 270"/>
                  <a:gd name="T13" fmla="*/ 13 h 1171"/>
                  <a:gd name="T14" fmla="*/ 141 w 270"/>
                  <a:gd name="T15" fmla="*/ 14 h 1171"/>
                  <a:gd name="T16" fmla="*/ 139 w 270"/>
                  <a:gd name="T17" fmla="*/ 16 h 1171"/>
                  <a:gd name="T18" fmla="*/ 139 w 270"/>
                  <a:gd name="T19" fmla="*/ 16 h 1171"/>
                  <a:gd name="T20" fmla="*/ 139 w 270"/>
                  <a:gd name="T21" fmla="*/ 18 h 1171"/>
                  <a:gd name="T22" fmla="*/ 139 w 270"/>
                  <a:gd name="T23" fmla="*/ 20 h 1171"/>
                  <a:gd name="T24" fmla="*/ 137 w 270"/>
                  <a:gd name="T25" fmla="*/ 20 h 1171"/>
                  <a:gd name="T26" fmla="*/ 137 w 270"/>
                  <a:gd name="T27" fmla="*/ 22 h 1171"/>
                  <a:gd name="T28" fmla="*/ 139 w 270"/>
                  <a:gd name="T29" fmla="*/ 22 h 1171"/>
                  <a:gd name="T30" fmla="*/ 168 w 270"/>
                  <a:gd name="T31" fmla="*/ 16 h 1171"/>
                  <a:gd name="T32" fmla="*/ 196 w 270"/>
                  <a:gd name="T33" fmla="*/ 13 h 1171"/>
                  <a:gd name="T34" fmla="*/ 225 w 270"/>
                  <a:gd name="T35" fmla="*/ 11 h 1171"/>
                  <a:gd name="T36" fmla="*/ 255 w 270"/>
                  <a:gd name="T37" fmla="*/ 9 h 1171"/>
                  <a:gd name="T38" fmla="*/ 266 w 270"/>
                  <a:gd name="T39" fmla="*/ 11 h 1171"/>
                  <a:gd name="T40" fmla="*/ 266 w 270"/>
                  <a:gd name="T41" fmla="*/ 9 h 1171"/>
                  <a:gd name="T42" fmla="*/ 268 w 270"/>
                  <a:gd name="T43" fmla="*/ 7 h 1171"/>
                  <a:gd name="T44" fmla="*/ 268 w 270"/>
                  <a:gd name="T45" fmla="*/ 7 h 1171"/>
                  <a:gd name="T46" fmla="*/ 268 w 270"/>
                  <a:gd name="T47" fmla="*/ 6 h 1171"/>
                  <a:gd name="T48" fmla="*/ 268 w 270"/>
                  <a:gd name="T49" fmla="*/ 6 h 1171"/>
                  <a:gd name="T50" fmla="*/ 268 w 270"/>
                  <a:gd name="T51" fmla="*/ 4 h 1171"/>
                  <a:gd name="T52" fmla="*/ 268 w 270"/>
                  <a:gd name="T53" fmla="*/ 2 h 1171"/>
                  <a:gd name="T54" fmla="*/ 270 w 270"/>
                  <a:gd name="T55" fmla="*/ 2 h 1171"/>
                  <a:gd name="T56" fmla="*/ 0 w 270"/>
                  <a:gd name="T57" fmla="*/ 1119 h 1171"/>
                  <a:gd name="T58" fmla="*/ 2 w 270"/>
                  <a:gd name="T59" fmla="*/ 1119 h 1171"/>
                  <a:gd name="T60" fmla="*/ 27 w 270"/>
                  <a:gd name="T61" fmla="*/ 1130 h 1171"/>
                  <a:gd name="T62" fmla="*/ 53 w 270"/>
                  <a:gd name="T63" fmla="*/ 1140 h 1171"/>
                  <a:gd name="T64" fmla="*/ 80 w 270"/>
                  <a:gd name="T65" fmla="*/ 1149 h 1171"/>
                  <a:gd name="T66" fmla="*/ 109 w 270"/>
                  <a:gd name="T67" fmla="*/ 1158 h 1171"/>
                  <a:gd name="T68" fmla="*/ 137 w 270"/>
                  <a:gd name="T69" fmla="*/ 1165 h 1171"/>
                  <a:gd name="T70" fmla="*/ 166 w 270"/>
                  <a:gd name="T71" fmla="*/ 1169 h 1171"/>
                  <a:gd name="T72" fmla="*/ 177 w 270"/>
                  <a:gd name="T73" fmla="*/ 1171 h 1171"/>
                  <a:gd name="T74" fmla="*/ 177 w 270"/>
                  <a:gd name="T75" fmla="*/ 1171 h 1171"/>
                  <a:gd name="T76" fmla="*/ 177 w 270"/>
                  <a:gd name="T77" fmla="*/ 1169 h 1171"/>
                  <a:gd name="T78" fmla="*/ 177 w 270"/>
                  <a:gd name="T79" fmla="*/ 1167 h 1171"/>
                  <a:gd name="T80" fmla="*/ 177 w 270"/>
                  <a:gd name="T81" fmla="*/ 1167 h 1171"/>
                  <a:gd name="T82" fmla="*/ 177 w 270"/>
                  <a:gd name="T83" fmla="*/ 1165 h 1171"/>
                  <a:gd name="T84" fmla="*/ 175 w 270"/>
                  <a:gd name="T85" fmla="*/ 1164 h 1171"/>
                  <a:gd name="T86" fmla="*/ 175 w 270"/>
                  <a:gd name="T87" fmla="*/ 1164 h 1171"/>
                  <a:gd name="T88" fmla="*/ 175 w 270"/>
                  <a:gd name="T89" fmla="*/ 1162 h 1171"/>
                  <a:gd name="T90" fmla="*/ 168 w 270"/>
                  <a:gd name="T91" fmla="*/ 1162 h 1171"/>
                  <a:gd name="T92" fmla="*/ 139 w 270"/>
                  <a:gd name="T93" fmla="*/ 1156 h 1171"/>
                  <a:gd name="T94" fmla="*/ 111 w 270"/>
                  <a:gd name="T95" fmla="*/ 1149 h 1171"/>
                  <a:gd name="T96" fmla="*/ 84 w 270"/>
                  <a:gd name="T97" fmla="*/ 1142 h 1171"/>
                  <a:gd name="T98" fmla="*/ 57 w 270"/>
                  <a:gd name="T99" fmla="*/ 1133 h 1171"/>
                  <a:gd name="T100" fmla="*/ 30 w 270"/>
                  <a:gd name="T101" fmla="*/ 1122 h 1171"/>
                  <a:gd name="T102" fmla="*/ 5 w 270"/>
                  <a:gd name="T103" fmla="*/ 1110 h 1171"/>
                  <a:gd name="T104" fmla="*/ 0 w 270"/>
                  <a:gd name="T105" fmla="*/ 1108 h 1171"/>
                  <a:gd name="T106" fmla="*/ 0 w 270"/>
                  <a:gd name="T107" fmla="*/ 1108 h 1171"/>
                  <a:gd name="T108" fmla="*/ 0 w 270"/>
                  <a:gd name="T109" fmla="*/ 1110 h 1171"/>
                  <a:gd name="T110" fmla="*/ 0 w 270"/>
                  <a:gd name="T111" fmla="*/ 1112 h 1171"/>
                  <a:gd name="T112" fmla="*/ 0 w 270"/>
                  <a:gd name="T113" fmla="*/ 1114 h 1171"/>
                  <a:gd name="T114" fmla="*/ 0 w 270"/>
                  <a:gd name="T115" fmla="*/ 1114 h 1171"/>
                  <a:gd name="T116" fmla="*/ 0 w 270"/>
                  <a:gd name="T117" fmla="*/ 1115 h 1171"/>
                  <a:gd name="T118" fmla="*/ 0 w 270"/>
                  <a:gd name="T119" fmla="*/ 1117 h 1171"/>
                  <a:gd name="T120" fmla="*/ 0 w 270"/>
                  <a:gd name="T121" fmla="*/ 1119 h 117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70"/>
                  <a:gd name="T184" fmla="*/ 0 h 1171"/>
                  <a:gd name="T185" fmla="*/ 270 w 270"/>
                  <a:gd name="T186" fmla="*/ 1171 h 117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70" h="1171">
                    <a:moveTo>
                      <a:pt x="270" y="2"/>
                    </a:moveTo>
                    <a:lnTo>
                      <a:pt x="255" y="0"/>
                    </a:lnTo>
                    <a:lnTo>
                      <a:pt x="225" y="2"/>
                    </a:lnTo>
                    <a:lnTo>
                      <a:pt x="195" y="4"/>
                    </a:lnTo>
                    <a:lnTo>
                      <a:pt x="166" y="7"/>
                    </a:lnTo>
                    <a:lnTo>
                      <a:pt x="141" y="13"/>
                    </a:lnTo>
                    <a:lnTo>
                      <a:pt x="141" y="14"/>
                    </a:lnTo>
                    <a:lnTo>
                      <a:pt x="139" y="16"/>
                    </a:lnTo>
                    <a:lnTo>
                      <a:pt x="139" y="18"/>
                    </a:lnTo>
                    <a:lnTo>
                      <a:pt x="139" y="20"/>
                    </a:lnTo>
                    <a:lnTo>
                      <a:pt x="137" y="20"/>
                    </a:lnTo>
                    <a:lnTo>
                      <a:pt x="137" y="22"/>
                    </a:lnTo>
                    <a:lnTo>
                      <a:pt x="139" y="22"/>
                    </a:lnTo>
                    <a:lnTo>
                      <a:pt x="168" y="16"/>
                    </a:lnTo>
                    <a:lnTo>
                      <a:pt x="196" y="13"/>
                    </a:lnTo>
                    <a:lnTo>
                      <a:pt x="225" y="11"/>
                    </a:lnTo>
                    <a:lnTo>
                      <a:pt x="255" y="9"/>
                    </a:lnTo>
                    <a:lnTo>
                      <a:pt x="266" y="11"/>
                    </a:lnTo>
                    <a:lnTo>
                      <a:pt x="266" y="9"/>
                    </a:lnTo>
                    <a:lnTo>
                      <a:pt x="268" y="7"/>
                    </a:lnTo>
                    <a:lnTo>
                      <a:pt x="268" y="6"/>
                    </a:lnTo>
                    <a:lnTo>
                      <a:pt x="268" y="4"/>
                    </a:lnTo>
                    <a:lnTo>
                      <a:pt x="268" y="2"/>
                    </a:lnTo>
                    <a:lnTo>
                      <a:pt x="270" y="2"/>
                    </a:lnTo>
                    <a:close/>
                    <a:moveTo>
                      <a:pt x="0" y="1119"/>
                    </a:moveTo>
                    <a:lnTo>
                      <a:pt x="2" y="1119"/>
                    </a:lnTo>
                    <a:lnTo>
                      <a:pt x="27" y="1130"/>
                    </a:lnTo>
                    <a:lnTo>
                      <a:pt x="53" y="1140"/>
                    </a:lnTo>
                    <a:lnTo>
                      <a:pt x="80" y="1149"/>
                    </a:lnTo>
                    <a:lnTo>
                      <a:pt x="109" y="1158"/>
                    </a:lnTo>
                    <a:lnTo>
                      <a:pt x="137" y="1165"/>
                    </a:lnTo>
                    <a:lnTo>
                      <a:pt x="166" y="1169"/>
                    </a:lnTo>
                    <a:lnTo>
                      <a:pt x="177" y="1171"/>
                    </a:lnTo>
                    <a:lnTo>
                      <a:pt x="177" y="1169"/>
                    </a:lnTo>
                    <a:lnTo>
                      <a:pt x="177" y="1167"/>
                    </a:lnTo>
                    <a:lnTo>
                      <a:pt x="177" y="1165"/>
                    </a:lnTo>
                    <a:lnTo>
                      <a:pt x="175" y="1164"/>
                    </a:lnTo>
                    <a:lnTo>
                      <a:pt x="175" y="1162"/>
                    </a:lnTo>
                    <a:lnTo>
                      <a:pt x="168" y="1162"/>
                    </a:lnTo>
                    <a:lnTo>
                      <a:pt x="139" y="1156"/>
                    </a:lnTo>
                    <a:lnTo>
                      <a:pt x="111" y="1149"/>
                    </a:lnTo>
                    <a:lnTo>
                      <a:pt x="84" y="1142"/>
                    </a:lnTo>
                    <a:lnTo>
                      <a:pt x="57" y="1133"/>
                    </a:lnTo>
                    <a:lnTo>
                      <a:pt x="30" y="1122"/>
                    </a:lnTo>
                    <a:lnTo>
                      <a:pt x="5" y="1110"/>
                    </a:lnTo>
                    <a:lnTo>
                      <a:pt x="0" y="1108"/>
                    </a:lnTo>
                    <a:lnTo>
                      <a:pt x="0" y="1110"/>
                    </a:lnTo>
                    <a:lnTo>
                      <a:pt x="0" y="1112"/>
                    </a:lnTo>
                    <a:lnTo>
                      <a:pt x="0" y="1114"/>
                    </a:lnTo>
                    <a:lnTo>
                      <a:pt x="0" y="1115"/>
                    </a:lnTo>
                    <a:lnTo>
                      <a:pt x="0" y="1117"/>
                    </a:lnTo>
                    <a:lnTo>
                      <a:pt x="0" y="1119"/>
                    </a:lnTo>
                    <a:close/>
                  </a:path>
                </a:pathLst>
              </a:custGeom>
              <a:solidFill>
                <a:srgbClr val="7BCAFF"/>
              </a:solidFill>
              <a:ln w="9525">
                <a:noFill/>
                <a:round/>
                <a:headEnd/>
                <a:tailEnd/>
              </a:ln>
            </p:spPr>
            <p:txBody>
              <a:bodyPr/>
              <a:lstStyle/>
              <a:p>
                <a:endParaRPr lang="en-US"/>
              </a:p>
            </p:txBody>
          </p:sp>
          <p:sp>
            <p:nvSpPr>
              <p:cNvPr id="30362" name="Freeform 939"/>
              <p:cNvSpPr>
                <a:spLocks noEditPoints="1"/>
              </p:cNvSpPr>
              <p:nvPr/>
            </p:nvSpPr>
            <p:spPr bwMode="auto">
              <a:xfrm>
                <a:off x="2231" y="1513"/>
                <a:ext cx="270" cy="1161"/>
              </a:xfrm>
              <a:custGeom>
                <a:avLst/>
                <a:gdLst>
                  <a:gd name="T0" fmla="*/ 270 w 270"/>
                  <a:gd name="T1" fmla="*/ 0 h 1161"/>
                  <a:gd name="T2" fmla="*/ 257 w 270"/>
                  <a:gd name="T3" fmla="*/ 0 h 1161"/>
                  <a:gd name="T4" fmla="*/ 227 w 270"/>
                  <a:gd name="T5" fmla="*/ 0 h 1161"/>
                  <a:gd name="T6" fmla="*/ 198 w 270"/>
                  <a:gd name="T7" fmla="*/ 3 h 1161"/>
                  <a:gd name="T8" fmla="*/ 168 w 270"/>
                  <a:gd name="T9" fmla="*/ 7 h 1161"/>
                  <a:gd name="T10" fmla="*/ 141 w 270"/>
                  <a:gd name="T11" fmla="*/ 10 h 1161"/>
                  <a:gd name="T12" fmla="*/ 141 w 270"/>
                  <a:gd name="T13" fmla="*/ 12 h 1161"/>
                  <a:gd name="T14" fmla="*/ 141 w 270"/>
                  <a:gd name="T15" fmla="*/ 14 h 1161"/>
                  <a:gd name="T16" fmla="*/ 139 w 270"/>
                  <a:gd name="T17" fmla="*/ 14 h 1161"/>
                  <a:gd name="T18" fmla="*/ 139 w 270"/>
                  <a:gd name="T19" fmla="*/ 16 h 1161"/>
                  <a:gd name="T20" fmla="*/ 139 w 270"/>
                  <a:gd name="T21" fmla="*/ 17 h 1161"/>
                  <a:gd name="T22" fmla="*/ 139 w 270"/>
                  <a:gd name="T23" fmla="*/ 19 h 1161"/>
                  <a:gd name="T24" fmla="*/ 138 w 270"/>
                  <a:gd name="T25" fmla="*/ 19 h 1161"/>
                  <a:gd name="T26" fmla="*/ 138 w 270"/>
                  <a:gd name="T27" fmla="*/ 21 h 1161"/>
                  <a:gd name="T28" fmla="*/ 141 w 270"/>
                  <a:gd name="T29" fmla="*/ 19 h 1161"/>
                  <a:gd name="T30" fmla="*/ 170 w 270"/>
                  <a:gd name="T31" fmla="*/ 16 h 1161"/>
                  <a:gd name="T32" fmla="*/ 198 w 270"/>
                  <a:gd name="T33" fmla="*/ 12 h 1161"/>
                  <a:gd name="T34" fmla="*/ 229 w 270"/>
                  <a:gd name="T35" fmla="*/ 8 h 1161"/>
                  <a:gd name="T36" fmla="*/ 257 w 270"/>
                  <a:gd name="T37" fmla="*/ 8 h 1161"/>
                  <a:gd name="T38" fmla="*/ 268 w 270"/>
                  <a:gd name="T39" fmla="*/ 8 h 1161"/>
                  <a:gd name="T40" fmla="*/ 268 w 270"/>
                  <a:gd name="T41" fmla="*/ 7 h 1161"/>
                  <a:gd name="T42" fmla="*/ 268 w 270"/>
                  <a:gd name="T43" fmla="*/ 7 h 1161"/>
                  <a:gd name="T44" fmla="*/ 268 w 270"/>
                  <a:gd name="T45" fmla="*/ 5 h 1161"/>
                  <a:gd name="T46" fmla="*/ 268 w 270"/>
                  <a:gd name="T47" fmla="*/ 5 h 1161"/>
                  <a:gd name="T48" fmla="*/ 268 w 270"/>
                  <a:gd name="T49" fmla="*/ 3 h 1161"/>
                  <a:gd name="T50" fmla="*/ 270 w 270"/>
                  <a:gd name="T51" fmla="*/ 1 h 1161"/>
                  <a:gd name="T52" fmla="*/ 270 w 270"/>
                  <a:gd name="T53" fmla="*/ 1 h 1161"/>
                  <a:gd name="T54" fmla="*/ 270 w 270"/>
                  <a:gd name="T55" fmla="*/ 0 h 1161"/>
                  <a:gd name="T56" fmla="*/ 2 w 270"/>
                  <a:gd name="T57" fmla="*/ 1108 h 1161"/>
                  <a:gd name="T58" fmla="*/ 5 w 270"/>
                  <a:gd name="T59" fmla="*/ 1109 h 1161"/>
                  <a:gd name="T60" fmla="*/ 30 w 270"/>
                  <a:gd name="T61" fmla="*/ 1120 h 1161"/>
                  <a:gd name="T62" fmla="*/ 57 w 270"/>
                  <a:gd name="T63" fmla="*/ 1131 h 1161"/>
                  <a:gd name="T64" fmla="*/ 84 w 270"/>
                  <a:gd name="T65" fmla="*/ 1140 h 1161"/>
                  <a:gd name="T66" fmla="*/ 113 w 270"/>
                  <a:gd name="T67" fmla="*/ 1147 h 1161"/>
                  <a:gd name="T68" fmla="*/ 139 w 270"/>
                  <a:gd name="T69" fmla="*/ 1154 h 1161"/>
                  <a:gd name="T70" fmla="*/ 168 w 270"/>
                  <a:gd name="T71" fmla="*/ 1159 h 1161"/>
                  <a:gd name="T72" fmla="*/ 179 w 270"/>
                  <a:gd name="T73" fmla="*/ 1161 h 1161"/>
                  <a:gd name="T74" fmla="*/ 179 w 270"/>
                  <a:gd name="T75" fmla="*/ 1159 h 1161"/>
                  <a:gd name="T76" fmla="*/ 177 w 270"/>
                  <a:gd name="T77" fmla="*/ 1158 h 1161"/>
                  <a:gd name="T78" fmla="*/ 177 w 270"/>
                  <a:gd name="T79" fmla="*/ 1158 h 1161"/>
                  <a:gd name="T80" fmla="*/ 177 w 270"/>
                  <a:gd name="T81" fmla="*/ 1156 h 1161"/>
                  <a:gd name="T82" fmla="*/ 177 w 270"/>
                  <a:gd name="T83" fmla="*/ 1154 h 1161"/>
                  <a:gd name="T84" fmla="*/ 177 w 270"/>
                  <a:gd name="T85" fmla="*/ 1154 h 1161"/>
                  <a:gd name="T86" fmla="*/ 177 w 270"/>
                  <a:gd name="T87" fmla="*/ 1152 h 1161"/>
                  <a:gd name="T88" fmla="*/ 177 w 270"/>
                  <a:gd name="T89" fmla="*/ 1152 h 1161"/>
                  <a:gd name="T90" fmla="*/ 170 w 270"/>
                  <a:gd name="T91" fmla="*/ 1150 h 1161"/>
                  <a:gd name="T92" fmla="*/ 141 w 270"/>
                  <a:gd name="T93" fmla="*/ 1145 h 1161"/>
                  <a:gd name="T94" fmla="*/ 114 w 270"/>
                  <a:gd name="T95" fmla="*/ 1140 h 1161"/>
                  <a:gd name="T96" fmla="*/ 88 w 270"/>
                  <a:gd name="T97" fmla="*/ 1131 h 1161"/>
                  <a:gd name="T98" fmla="*/ 61 w 270"/>
                  <a:gd name="T99" fmla="*/ 1122 h 1161"/>
                  <a:gd name="T100" fmla="*/ 34 w 270"/>
                  <a:gd name="T101" fmla="*/ 1113 h 1161"/>
                  <a:gd name="T102" fmla="*/ 9 w 270"/>
                  <a:gd name="T103" fmla="*/ 1100 h 1161"/>
                  <a:gd name="T104" fmla="*/ 0 w 270"/>
                  <a:gd name="T105" fmla="*/ 1097 h 1161"/>
                  <a:gd name="T106" fmla="*/ 0 w 270"/>
                  <a:gd name="T107" fmla="*/ 1099 h 1161"/>
                  <a:gd name="T108" fmla="*/ 0 w 270"/>
                  <a:gd name="T109" fmla="*/ 1099 h 1161"/>
                  <a:gd name="T110" fmla="*/ 0 w 270"/>
                  <a:gd name="T111" fmla="*/ 1100 h 1161"/>
                  <a:gd name="T112" fmla="*/ 2 w 270"/>
                  <a:gd name="T113" fmla="*/ 1102 h 1161"/>
                  <a:gd name="T114" fmla="*/ 2 w 270"/>
                  <a:gd name="T115" fmla="*/ 1102 h 1161"/>
                  <a:gd name="T116" fmla="*/ 2 w 270"/>
                  <a:gd name="T117" fmla="*/ 1104 h 1161"/>
                  <a:gd name="T118" fmla="*/ 2 w 270"/>
                  <a:gd name="T119" fmla="*/ 1106 h 1161"/>
                  <a:gd name="T120" fmla="*/ 2 w 270"/>
                  <a:gd name="T121" fmla="*/ 1108 h 116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70"/>
                  <a:gd name="T184" fmla="*/ 0 h 1161"/>
                  <a:gd name="T185" fmla="*/ 270 w 270"/>
                  <a:gd name="T186" fmla="*/ 1161 h 116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70" h="1161">
                    <a:moveTo>
                      <a:pt x="270" y="0"/>
                    </a:moveTo>
                    <a:lnTo>
                      <a:pt x="257" y="0"/>
                    </a:lnTo>
                    <a:lnTo>
                      <a:pt x="227" y="0"/>
                    </a:lnTo>
                    <a:lnTo>
                      <a:pt x="198" y="3"/>
                    </a:lnTo>
                    <a:lnTo>
                      <a:pt x="168" y="7"/>
                    </a:lnTo>
                    <a:lnTo>
                      <a:pt x="141" y="10"/>
                    </a:lnTo>
                    <a:lnTo>
                      <a:pt x="141" y="12"/>
                    </a:lnTo>
                    <a:lnTo>
                      <a:pt x="141" y="14"/>
                    </a:lnTo>
                    <a:lnTo>
                      <a:pt x="139" y="14"/>
                    </a:lnTo>
                    <a:lnTo>
                      <a:pt x="139" y="16"/>
                    </a:lnTo>
                    <a:lnTo>
                      <a:pt x="139" y="17"/>
                    </a:lnTo>
                    <a:lnTo>
                      <a:pt x="139" y="19"/>
                    </a:lnTo>
                    <a:lnTo>
                      <a:pt x="138" y="19"/>
                    </a:lnTo>
                    <a:lnTo>
                      <a:pt x="138" y="21"/>
                    </a:lnTo>
                    <a:lnTo>
                      <a:pt x="141" y="19"/>
                    </a:lnTo>
                    <a:lnTo>
                      <a:pt x="170" y="16"/>
                    </a:lnTo>
                    <a:lnTo>
                      <a:pt x="198" y="12"/>
                    </a:lnTo>
                    <a:lnTo>
                      <a:pt x="229" y="8"/>
                    </a:lnTo>
                    <a:lnTo>
                      <a:pt x="257" y="8"/>
                    </a:lnTo>
                    <a:lnTo>
                      <a:pt x="268" y="8"/>
                    </a:lnTo>
                    <a:lnTo>
                      <a:pt x="268" y="7"/>
                    </a:lnTo>
                    <a:lnTo>
                      <a:pt x="268" y="5"/>
                    </a:lnTo>
                    <a:lnTo>
                      <a:pt x="268" y="3"/>
                    </a:lnTo>
                    <a:lnTo>
                      <a:pt x="270" y="1"/>
                    </a:lnTo>
                    <a:lnTo>
                      <a:pt x="270" y="0"/>
                    </a:lnTo>
                    <a:close/>
                    <a:moveTo>
                      <a:pt x="2" y="1108"/>
                    </a:moveTo>
                    <a:lnTo>
                      <a:pt x="5" y="1109"/>
                    </a:lnTo>
                    <a:lnTo>
                      <a:pt x="30" y="1120"/>
                    </a:lnTo>
                    <a:lnTo>
                      <a:pt x="57" y="1131"/>
                    </a:lnTo>
                    <a:lnTo>
                      <a:pt x="84" y="1140"/>
                    </a:lnTo>
                    <a:lnTo>
                      <a:pt x="113" y="1147"/>
                    </a:lnTo>
                    <a:lnTo>
                      <a:pt x="139" y="1154"/>
                    </a:lnTo>
                    <a:lnTo>
                      <a:pt x="168" y="1159"/>
                    </a:lnTo>
                    <a:lnTo>
                      <a:pt x="179" y="1161"/>
                    </a:lnTo>
                    <a:lnTo>
                      <a:pt x="179" y="1159"/>
                    </a:lnTo>
                    <a:lnTo>
                      <a:pt x="177" y="1158"/>
                    </a:lnTo>
                    <a:lnTo>
                      <a:pt x="177" y="1156"/>
                    </a:lnTo>
                    <a:lnTo>
                      <a:pt x="177" y="1154"/>
                    </a:lnTo>
                    <a:lnTo>
                      <a:pt x="177" y="1152"/>
                    </a:lnTo>
                    <a:lnTo>
                      <a:pt x="170" y="1150"/>
                    </a:lnTo>
                    <a:lnTo>
                      <a:pt x="141" y="1145"/>
                    </a:lnTo>
                    <a:lnTo>
                      <a:pt x="114" y="1140"/>
                    </a:lnTo>
                    <a:lnTo>
                      <a:pt x="88" y="1131"/>
                    </a:lnTo>
                    <a:lnTo>
                      <a:pt x="61" y="1122"/>
                    </a:lnTo>
                    <a:lnTo>
                      <a:pt x="34" y="1113"/>
                    </a:lnTo>
                    <a:lnTo>
                      <a:pt x="9" y="1100"/>
                    </a:lnTo>
                    <a:lnTo>
                      <a:pt x="0" y="1097"/>
                    </a:lnTo>
                    <a:lnTo>
                      <a:pt x="0" y="1099"/>
                    </a:lnTo>
                    <a:lnTo>
                      <a:pt x="0" y="1100"/>
                    </a:lnTo>
                    <a:lnTo>
                      <a:pt x="2" y="1102"/>
                    </a:lnTo>
                    <a:lnTo>
                      <a:pt x="2" y="1104"/>
                    </a:lnTo>
                    <a:lnTo>
                      <a:pt x="2" y="1106"/>
                    </a:lnTo>
                    <a:lnTo>
                      <a:pt x="2" y="1108"/>
                    </a:lnTo>
                    <a:close/>
                  </a:path>
                </a:pathLst>
              </a:custGeom>
              <a:solidFill>
                <a:srgbClr val="7CCAFF"/>
              </a:solidFill>
              <a:ln w="9525">
                <a:noFill/>
                <a:round/>
                <a:headEnd/>
                <a:tailEnd/>
              </a:ln>
            </p:spPr>
            <p:txBody>
              <a:bodyPr/>
              <a:lstStyle/>
              <a:p>
                <a:endParaRPr lang="en-US"/>
              </a:p>
            </p:txBody>
          </p:sp>
          <p:sp>
            <p:nvSpPr>
              <p:cNvPr id="30363" name="Freeform 940"/>
              <p:cNvSpPr>
                <a:spLocks noEditPoints="1"/>
              </p:cNvSpPr>
              <p:nvPr/>
            </p:nvSpPr>
            <p:spPr bwMode="auto">
              <a:xfrm>
                <a:off x="2231" y="1516"/>
                <a:ext cx="268" cy="1153"/>
              </a:xfrm>
              <a:custGeom>
                <a:avLst/>
                <a:gdLst>
                  <a:gd name="T0" fmla="*/ 268 w 268"/>
                  <a:gd name="T1" fmla="*/ 2 h 1153"/>
                  <a:gd name="T2" fmla="*/ 257 w 268"/>
                  <a:gd name="T3" fmla="*/ 0 h 1153"/>
                  <a:gd name="T4" fmla="*/ 227 w 268"/>
                  <a:gd name="T5" fmla="*/ 2 h 1153"/>
                  <a:gd name="T6" fmla="*/ 198 w 268"/>
                  <a:gd name="T7" fmla="*/ 4 h 1153"/>
                  <a:gd name="T8" fmla="*/ 170 w 268"/>
                  <a:gd name="T9" fmla="*/ 7 h 1153"/>
                  <a:gd name="T10" fmla="*/ 141 w 268"/>
                  <a:gd name="T11" fmla="*/ 13 h 1153"/>
                  <a:gd name="T12" fmla="*/ 139 w 268"/>
                  <a:gd name="T13" fmla="*/ 13 h 1153"/>
                  <a:gd name="T14" fmla="*/ 139 w 268"/>
                  <a:gd name="T15" fmla="*/ 14 h 1153"/>
                  <a:gd name="T16" fmla="*/ 139 w 268"/>
                  <a:gd name="T17" fmla="*/ 16 h 1153"/>
                  <a:gd name="T18" fmla="*/ 138 w 268"/>
                  <a:gd name="T19" fmla="*/ 16 h 1153"/>
                  <a:gd name="T20" fmla="*/ 138 w 268"/>
                  <a:gd name="T21" fmla="*/ 18 h 1153"/>
                  <a:gd name="T22" fmla="*/ 138 w 268"/>
                  <a:gd name="T23" fmla="*/ 20 h 1153"/>
                  <a:gd name="T24" fmla="*/ 138 w 268"/>
                  <a:gd name="T25" fmla="*/ 20 h 1153"/>
                  <a:gd name="T26" fmla="*/ 136 w 268"/>
                  <a:gd name="T27" fmla="*/ 22 h 1153"/>
                  <a:gd name="T28" fmla="*/ 136 w 268"/>
                  <a:gd name="T29" fmla="*/ 23 h 1153"/>
                  <a:gd name="T30" fmla="*/ 143 w 268"/>
                  <a:gd name="T31" fmla="*/ 22 h 1153"/>
                  <a:gd name="T32" fmla="*/ 172 w 268"/>
                  <a:gd name="T33" fmla="*/ 16 h 1153"/>
                  <a:gd name="T34" fmla="*/ 198 w 268"/>
                  <a:gd name="T35" fmla="*/ 13 h 1153"/>
                  <a:gd name="T36" fmla="*/ 229 w 268"/>
                  <a:gd name="T37" fmla="*/ 11 h 1153"/>
                  <a:gd name="T38" fmla="*/ 257 w 268"/>
                  <a:gd name="T39" fmla="*/ 9 h 1153"/>
                  <a:gd name="T40" fmla="*/ 266 w 268"/>
                  <a:gd name="T41" fmla="*/ 9 h 1153"/>
                  <a:gd name="T42" fmla="*/ 266 w 268"/>
                  <a:gd name="T43" fmla="*/ 9 h 1153"/>
                  <a:gd name="T44" fmla="*/ 266 w 268"/>
                  <a:gd name="T45" fmla="*/ 7 h 1153"/>
                  <a:gd name="T46" fmla="*/ 266 w 268"/>
                  <a:gd name="T47" fmla="*/ 7 h 1153"/>
                  <a:gd name="T48" fmla="*/ 268 w 268"/>
                  <a:gd name="T49" fmla="*/ 5 h 1153"/>
                  <a:gd name="T50" fmla="*/ 268 w 268"/>
                  <a:gd name="T51" fmla="*/ 4 h 1153"/>
                  <a:gd name="T52" fmla="*/ 268 w 268"/>
                  <a:gd name="T53" fmla="*/ 4 h 1153"/>
                  <a:gd name="T54" fmla="*/ 268 w 268"/>
                  <a:gd name="T55" fmla="*/ 2 h 1153"/>
                  <a:gd name="T56" fmla="*/ 268 w 268"/>
                  <a:gd name="T57" fmla="*/ 2 h 1153"/>
                  <a:gd name="T58" fmla="*/ 2 w 268"/>
                  <a:gd name="T59" fmla="*/ 1099 h 1153"/>
                  <a:gd name="T60" fmla="*/ 7 w 268"/>
                  <a:gd name="T61" fmla="*/ 1101 h 1153"/>
                  <a:gd name="T62" fmla="*/ 32 w 268"/>
                  <a:gd name="T63" fmla="*/ 1113 h 1153"/>
                  <a:gd name="T64" fmla="*/ 59 w 268"/>
                  <a:gd name="T65" fmla="*/ 1124 h 1153"/>
                  <a:gd name="T66" fmla="*/ 86 w 268"/>
                  <a:gd name="T67" fmla="*/ 1133 h 1153"/>
                  <a:gd name="T68" fmla="*/ 113 w 268"/>
                  <a:gd name="T69" fmla="*/ 1140 h 1153"/>
                  <a:gd name="T70" fmla="*/ 141 w 268"/>
                  <a:gd name="T71" fmla="*/ 1147 h 1153"/>
                  <a:gd name="T72" fmla="*/ 170 w 268"/>
                  <a:gd name="T73" fmla="*/ 1153 h 1153"/>
                  <a:gd name="T74" fmla="*/ 177 w 268"/>
                  <a:gd name="T75" fmla="*/ 1153 h 1153"/>
                  <a:gd name="T76" fmla="*/ 177 w 268"/>
                  <a:gd name="T77" fmla="*/ 1151 h 1153"/>
                  <a:gd name="T78" fmla="*/ 177 w 268"/>
                  <a:gd name="T79" fmla="*/ 1151 h 1153"/>
                  <a:gd name="T80" fmla="*/ 177 w 268"/>
                  <a:gd name="T81" fmla="*/ 1149 h 1153"/>
                  <a:gd name="T82" fmla="*/ 177 w 268"/>
                  <a:gd name="T83" fmla="*/ 1149 h 1153"/>
                  <a:gd name="T84" fmla="*/ 175 w 268"/>
                  <a:gd name="T85" fmla="*/ 1147 h 1153"/>
                  <a:gd name="T86" fmla="*/ 175 w 268"/>
                  <a:gd name="T87" fmla="*/ 1146 h 1153"/>
                  <a:gd name="T88" fmla="*/ 175 w 268"/>
                  <a:gd name="T89" fmla="*/ 1146 h 1153"/>
                  <a:gd name="T90" fmla="*/ 175 w 268"/>
                  <a:gd name="T91" fmla="*/ 1144 h 1153"/>
                  <a:gd name="T92" fmla="*/ 172 w 268"/>
                  <a:gd name="T93" fmla="*/ 1144 h 1153"/>
                  <a:gd name="T94" fmla="*/ 143 w 268"/>
                  <a:gd name="T95" fmla="*/ 1138 h 1153"/>
                  <a:gd name="T96" fmla="*/ 114 w 268"/>
                  <a:gd name="T97" fmla="*/ 1131 h 1153"/>
                  <a:gd name="T98" fmla="*/ 88 w 268"/>
                  <a:gd name="T99" fmla="*/ 1124 h 1153"/>
                  <a:gd name="T100" fmla="*/ 61 w 268"/>
                  <a:gd name="T101" fmla="*/ 1115 h 1153"/>
                  <a:gd name="T102" fmla="*/ 36 w 268"/>
                  <a:gd name="T103" fmla="*/ 1105 h 1153"/>
                  <a:gd name="T104" fmla="*/ 11 w 268"/>
                  <a:gd name="T105" fmla="*/ 1094 h 1153"/>
                  <a:gd name="T106" fmla="*/ 0 w 268"/>
                  <a:gd name="T107" fmla="*/ 1088 h 1153"/>
                  <a:gd name="T108" fmla="*/ 0 w 268"/>
                  <a:gd name="T109" fmla="*/ 1090 h 1153"/>
                  <a:gd name="T110" fmla="*/ 0 w 268"/>
                  <a:gd name="T111" fmla="*/ 1090 h 1153"/>
                  <a:gd name="T112" fmla="*/ 0 w 268"/>
                  <a:gd name="T113" fmla="*/ 1092 h 1153"/>
                  <a:gd name="T114" fmla="*/ 0 w 268"/>
                  <a:gd name="T115" fmla="*/ 1094 h 1153"/>
                  <a:gd name="T116" fmla="*/ 0 w 268"/>
                  <a:gd name="T117" fmla="*/ 1096 h 1153"/>
                  <a:gd name="T118" fmla="*/ 0 w 268"/>
                  <a:gd name="T119" fmla="*/ 1096 h 1153"/>
                  <a:gd name="T120" fmla="*/ 0 w 268"/>
                  <a:gd name="T121" fmla="*/ 1097 h 1153"/>
                  <a:gd name="T122" fmla="*/ 2 w 268"/>
                  <a:gd name="T123" fmla="*/ 1099 h 115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68"/>
                  <a:gd name="T187" fmla="*/ 0 h 1153"/>
                  <a:gd name="T188" fmla="*/ 268 w 268"/>
                  <a:gd name="T189" fmla="*/ 1153 h 115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68" h="1153">
                    <a:moveTo>
                      <a:pt x="268" y="2"/>
                    </a:moveTo>
                    <a:lnTo>
                      <a:pt x="257" y="0"/>
                    </a:lnTo>
                    <a:lnTo>
                      <a:pt x="227" y="2"/>
                    </a:lnTo>
                    <a:lnTo>
                      <a:pt x="198" y="4"/>
                    </a:lnTo>
                    <a:lnTo>
                      <a:pt x="170" y="7"/>
                    </a:lnTo>
                    <a:lnTo>
                      <a:pt x="141" y="13"/>
                    </a:lnTo>
                    <a:lnTo>
                      <a:pt x="139" y="13"/>
                    </a:lnTo>
                    <a:lnTo>
                      <a:pt x="139" y="14"/>
                    </a:lnTo>
                    <a:lnTo>
                      <a:pt x="139" y="16"/>
                    </a:lnTo>
                    <a:lnTo>
                      <a:pt x="138" y="16"/>
                    </a:lnTo>
                    <a:lnTo>
                      <a:pt x="138" y="18"/>
                    </a:lnTo>
                    <a:lnTo>
                      <a:pt x="138" y="20"/>
                    </a:lnTo>
                    <a:lnTo>
                      <a:pt x="136" y="22"/>
                    </a:lnTo>
                    <a:lnTo>
                      <a:pt x="136" y="23"/>
                    </a:lnTo>
                    <a:lnTo>
                      <a:pt x="143" y="22"/>
                    </a:lnTo>
                    <a:lnTo>
                      <a:pt x="172" y="16"/>
                    </a:lnTo>
                    <a:lnTo>
                      <a:pt x="198" y="13"/>
                    </a:lnTo>
                    <a:lnTo>
                      <a:pt x="229" y="11"/>
                    </a:lnTo>
                    <a:lnTo>
                      <a:pt x="257" y="9"/>
                    </a:lnTo>
                    <a:lnTo>
                      <a:pt x="266" y="9"/>
                    </a:lnTo>
                    <a:lnTo>
                      <a:pt x="266" y="7"/>
                    </a:lnTo>
                    <a:lnTo>
                      <a:pt x="268" y="5"/>
                    </a:lnTo>
                    <a:lnTo>
                      <a:pt x="268" y="4"/>
                    </a:lnTo>
                    <a:lnTo>
                      <a:pt x="268" y="2"/>
                    </a:lnTo>
                    <a:close/>
                    <a:moveTo>
                      <a:pt x="2" y="1099"/>
                    </a:moveTo>
                    <a:lnTo>
                      <a:pt x="7" y="1101"/>
                    </a:lnTo>
                    <a:lnTo>
                      <a:pt x="32" y="1113"/>
                    </a:lnTo>
                    <a:lnTo>
                      <a:pt x="59" y="1124"/>
                    </a:lnTo>
                    <a:lnTo>
                      <a:pt x="86" y="1133"/>
                    </a:lnTo>
                    <a:lnTo>
                      <a:pt x="113" y="1140"/>
                    </a:lnTo>
                    <a:lnTo>
                      <a:pt x="141" y="1147"/>
                    </a:lnTo>
                    <a:lnTo>
                      <a:pt x="170" y="1153"/>
                    </a:lnTo>
                    <a:lnTo>
                      <a:pt x="177" y="1153"/>
                    </a:lnTo>
                    <a:lnTo>
                      <a:pt x="177" y="1151"/>
                    </a:lnTo>
                    <a:lnTo>
                      <a:pt x="177" y="1149"/>
                    </a:lnTo>
                    <a:lnTo>
                      <a:pt x="175" y="1147"/>
                    </a:lnTo>
                    <a:lnTo>
                      <a:pt x="175" y="1146"/>
                    </a:lnTo>
                    <a:lnTo>
                      <a:pt x="175" y="1144"/>
                    </a:lnTo>
                    <a:lnTo>
                      <a:pt x="172" y="1144"/>
                    </a:lnTo>
                    <a:lnTo>
                      <a:pt x="143" y="1138"/>
                    </a:lnTo>
                    <a:lnTo>
                      <a:pt x="114" y="1131"/>
                    </a:lnTo>
                    <a:lnTo>
                      <a:pt x="88" y="1124"/>
                    </a:lnTo>
                    <a:lnTo>
                      <a:pt x="61" y="1115"/>
                    </a:lnTo>
                    <a:lnTo>
                      <a:pt x="36" y="1105"/>
                    </a:lnTo>
                    <a:lnTo>
                      <a:pt x="11" y="1094"/>
                    </a:lnTo>
                    <a:lnTo>
                      <a:pt x="0" y="1088"/>
                    </a:lnTo>
                    <a:lnTo>
                      <a:pt x="0" y="1090"/>
                    </a:lnTo>
                    <a:lnTo>
                      <a:pt x="0" y="1092"/>
                    </a:lnTo>
                    <a:lnTo>
                      <a:pt x="0" y="1094"/>
                    </a:lnTo>
                    <a:lnTo>
                      <a:pt x="0" y="1096"/>
                    </a:lnTo>
                    <a:lnTo>
                      <a:pt x="0" y="1097"/>
                    </a:lnTo>
                    <a:lnTo>
                      <a:pt x="2" y="1099"/>
                    </a:lnTo>
                    <a:close/>
                  </a:path>
                </a:pathLst>
              </a:custGeom>
              <a:solidFill>
                <a:srgbClr val="7DCBFF"/>
              </a:solidFill>
              <a:ln w="9525">
                <a:noFill/>
                <a:round/>
                <a:headEnd/>
                <a:tailEnd/>
              </a:ln>
            </p:spPr>
            <p:txBody>
              <a:bodyPr/>
              <a:lstStyle/>
              <a:p>
                <a:endParaRPr lang="en-US"/>
              </a:p>
            </p:txBody>
          </p:sp>
          <p:sp>
            <p:nvSpPr>
              <p:cNvPr id="30364" name="Freeform 941"/>
              <p:cNvSpPr>
                <a:spLocks noEditPoints="1"/>
              </p:cNvSpPr>
              <p:nvPr/>
            </p:nvSpPr>
            <p:spPr bwMode="auto">
              <a:xfrm>
                <a:off x="2231" y="1521"/>
                <a:ext cx="268" cy="1144"/>
              </a:xfrm>
              <a:custGeom>
                <a:avLst/>
                <a:gdLst>
                  <a:gd name="T0" fmla="*/ 268 w 268"/>
                  <a:gd name="T1" fmla="*/ 0 h 1144"/>
                  <a:gd name="T2" fmla="*/ 257 w 268"/>
                  <a:gd name="T3" fmla="*/ 0 h 1144"/>
                  <a:gd name="T4" fmla="*/ 229 w 268"/>
                  <a:gd name="T5" fmla="*/ 0 h 1144"/>
                  <a:gd name="T6" fmla="*/ 198 w 268"/>
                  <a:gd name="T7" fmla="*/ 4 h 1144"/>
                  <a:gd name="T8" fmla="*/ 170 w 268"/>
                  <a:gd name="T9" fmla="*/ 8 h 1144"/>
                  <a:gd name="T10" fmla="*/ 141 w 268"/>
                  <a:gd name="T11" fmla="*/ 11 h 1144"/>
                  <a:gd name="T12" fmla="*/ 138 w 268"/>
                  <a:gd name="T13" fmla="*/ 13 h 1144"/>
                  <a:gd name="T14" fmla="*/ 138 w 268"/>
                  <a:gd name="T15" fmla="*/ 15 h 1144"/>
                  <a:gd name="T16" fmla="*/ 138 w 268"/>
                  <a:gd name="T17" fmla="*/ 15 h 1144"/>
                  <a:gd name="T18" fmla="*/ 136 w 268"/>
                  <a:gd name="T19" fmla="*/ 17 h 1144"/>
                  <a:gd name="T20" fmla="*/ 136 w 268"/>
                  <a:gd name="T21" fmla="*/ 18 h 1144"/>
                  <a:gd name="T22" fmla="*/ 136 w 268"/>
                  <a:gd name="T23" fmla="*/ 18 h 1144"/>
                  <a:gd name="T24" fmla="*/ 134 w 268"/>
                  <a:gd name="T25" fmla="*/ 20 h 1144"/>
                  <a:gd name="T26" fmla="*/ 134 w 268"/>
                  <a:gd name="T27" fmla="*/ 22 h 1144"/>
                  <a:gd name="T28" fmla="*/ 134 w 268"/>
                  <a:gd name="T29" fmla="*/ 24 h 1144"/>
                  <a:gd name="T30" fmla="*/ 143 w 268"/>
                  <a:gd name="T31" fmla="*/ 20 h 1144"/>
                  <a:gd name="T32" fmla="*/ 172 w 268"/>
                  <a:gd name="T33" fmla="*/ 15 h 1144"/>
                  <a:gd name="T34" fmla="*/ 200 w 268"/>
                  <a:gd name="T35" fmla="*/ 11 h 1144"/>
                  <a:gd name="T36" fmla="*/ 229 w 268"/>
                  <a:gd name="T37" fmla="*/ 9 h 1144"/>
                  <a:gd name="T38" fmla="*/ 257 w 268"/>
                  <a:gd name="T39" fmla="*/ 9 h 1144"/>
                  <a:gd name="T40" fmla="*/ 265 w 268"/>
                  <a:gd name="T41" fmla="*/ 9 h 1144"/>
                  <a:gd name="T42" fmla="*/ 265 w 268"/>
                  <a:gd name="T43" fmla="*/ 8 h 1144"/>
                  <a:gd name="T44" fmla="*/ 266 w 268"/>
                  <a:gd name="T45" fmla="*/ 8 h 1144"/>
                  <a:gd name="T46" fmla="*/ 266 w 268"/>
                  <a:gd name="T47" fmla="*/ 6 h 1144"/>
                  <a:gd name="T48" fmla="*/ 266 w 268"/>
                  <a:gd name="T49" fmla="*/ 4 h 1144"/>
                  <a:gd name="T50" fmla="*/ 266 w 268"/>
                  <a:gd name="T51" fmla="*/ 4 h 1144"/>
                  <a:gd name="T52" fmla="*/ 266 w 268"/>
                  <a:gd name="T53" fmla="*/ 2 h 1144"/>
                  <a:gd name="T54" fmla="*/ 266 w 268"/>
                  <a:gd name="T55" fmla="*/ 2 h 1144"/>
                  <a:gd name="T56" fmla="*/ 268 w 268"/>
                  <a:gd name="T57" fmla="*/ 0 h 1144"/>
                  <a:gd name="T58" fmla="*/ 0 w 268"/>
                  <a:gd name="T59" fmla="*/ 1089 h 1144"/>
                  <a:gd name="T60" fmla="*/ 9 w 268"/>
                  <a:gd name="T61" fmla="*/ 1092 h 1144"/>
                  <a:gd name="T62" fmla="*/ 34 w 268"/>
                  <a:gd name="T63" fmla="*/ 1105 h 1144"/>
                  <a:gd name="T64" fmla="*/ 61 w 268"/>
                  <a:gd name="T65" fmla="*/ 1114 h 1144"/>
                  <a:gd name="T66" fmla="*/ 88 w 268"/>
                  <a:gd name="T67" fmla="*/ 1123 h 1144"/>
                  <a:gd name="T68" fmla="*/ 114 w 268"/>
                  <a:gd name="T69" fmla="*/ 1132 h 1144"/>
                  <a:gd name="T70" fmla="*/ 141 w 268"/>
                  <a:gd name="T71" fmla="*/ 1137 h 1144"/>
                  <a:gd name="T72" fmla="*/ 170 w 268"/>
                  <a:gd name="T73" fmla="*/ 1142 h 1144"/>
                  <a:gd name="T74" fmla="*/ 177 w 268"/>
                  <a:gd name="T75" fmla="*/ 1144 h 1144"/>
                  <a:gd name="T76" fmla="*/ 175 w 268"/>
                  <a:gd name="T77" fmla="*/ 1142 h 1144"/>
                  <a:gd name="T78" fmla="*/ 175 w 268"/>
                  <a:gd name="T79" fmla="*/ 1141 h 1144"/>
                  <a:gd name="T80" fmla="*/ 175 w 268"/>
                  <a:gd name="T81" fmla="*/ 1141 h 1144"/>
                  <a:gd name="T82" fmla="*/ 175 w 268"/>
                  <a:gd name="T83" fmla="*/ 1139 h 1144"/>
                  <a:gd name="T84" fmla="*/ 175 w 268"/>
                  <a:gd name="T85" fmla="*/ 1137 h 1144"/>
                  <a:gd name="T86" fmla="*/ 175 w 268"/>
                  <a:gd name="T87" fmla="*/ 1137 h 1144"/>
                  <a:gd name="T88" fmla="*/ 175 w 268"/>
                  <a:gd name="T89" fmla="*/ 1135 h 1144"/>
                  <a:gd name="T90" fmla="*/ 173 w 268"/>
                  <a:gd name="T91" fmla="*/ 1133 h 1144"/>
                  <a:gd name="T92" fmla="*/ 172 w 268"/>
                  <a:gd name="T93" fmla="*/ 1133 h 1144"/>
                  <a:gd name="T94" fmla="*/ 143 w 268"/>
                  <a:gd name="T95" fmla="*/ 1128 h 1144"/>
                  <a:gd name="T96" fmla="*/ 116 w 268"/>
                  <a:gd name="T97" fmla="*/ 1123 h 1144"/>
                  <a:gd name="T98" fmla="*/ 89 w 268"/>
                  <a:gd name="T99" fmla="*/ 1116 h 1144"/>
                  <a:gd name="T100" fmla="*/ 63 w 268"/>
                  <a:gd name="T101" fmla="*/ 1107 h 1144"/>
                  <a:gd name="T102" fmla="*/ 38 w 268"/>
                  <a:gd name="T103" fmla="*/ 1096 h 1144"/>
                  <a:gd name="T104" fmla="*/ 13 w 268"/>
                  <a:gd name="T105" fmla="*/ 1085 h 1144"/>
                  <a:gd name="T106" fmla="*/ 0 w 268"/>
                  <a:gd name="T107" fmla="*/ 1078 h 1144"/>
                  <a:gd name="T108" fmla="*/ 0 w 268"/>
                  <a:gd name="T109" fmla="*/ 1080 h 1144"/>
                  <a:gd name="T110" fmla="*/ 0 w 268"/>
                  <a:gd name="T111" fmla="*/ 1080 h 1144"/>
                  <a:gd name="T112" fmla="*/ 0 w 268"/>
                  <a:gd name="T113" fmla="*/ 1082 h 1144"/>
                  <a:gd name="T114" fmla="*/ 0 w 268"/>
                  <a:gd name="T115" fmla="*/ 1083 h 1144"/>
                  <a:gd name="T116" fmla="*/ 0 w 268"/>
                  <a:gd name="T117" fmla="*/ 1085 h 1144"/>
                  <a:gd name="T118" fmla="*/ 0 w 268"/>
                  <a:gd name="T119" fmla="*/ 1085 h 1144"/>
                  <a:gd name="T120" fmla="*/ 0 w 268"/>
                  <a:gd name="T121" fmla="*/ 1087 h 1144"/>
                  <a:gd name="T122" fmla="*/ 0 w 268"/>
                  <a:gd name="T123" fmla="*/ 1089 h 114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68"/>
                  <a:gd name="T187" fmla="*/ 0 h 1144"/>
                  <a:gd name="T188" fmla="*/ 268 w 268"/>
                  <a:gd name="T189" fmla="*/ 1144 h 114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68" h="1144">
                    <a:moveTo>
                      <a:pt x="268" y="0"/>
                    </a:moveTo>
                    <a:lnTo>
                      <a:pt x="257" y="0"/>
                    </a:lnTo>
                    <a:lnTo>
                      <a:pt x="229" y="0"/>
                    </a:lnTo>
                    <a:lnTo>
                      <a:pt x="198" y="4"/>
                    </a:lnTo>
                    <a:lnTo>
                      <a:pt x="170" y="8"/>
                    </a:lnTo>
                    <a:lnTo>
                      <a:pt x="141" y="11"/>
                    </a:lnTo>
                    <a:lnTo>
                      <a:pt x="138" y="13"/>
                    </a:lnTo>
                    <a:lnTo>
                      <a:pt x="138" y="15"/>
                    </a:lnTo>
                    <a:lnTo>
                      <a:pt x="136" y="17"/>
                    </a:lnTo>
                    <a:lnTo>
                      <a:pt x="136" y="18"/>
                    </a:lnTo>
                    <a:lnTo>
                      <a:pt x="134" y="20"/>
                    </a:lnTo>
                    <a:lnTo>
                      <a:pt x="134" y="22"/>
                    </a:lnTo>
                    <a:lnTo>
                      <a:pt x="134" y="24"/>
                    </a:lnTo>
                    <a:lnTo>
                      <a:pt x="143" y="20"/>
                    </a:lnTo>
                    <a:lnTo>
                      <a:pt x="172" y="15"/>
                    </a:lnTo>
                    <a:lnTo>
                      <a:pt x="200" y="11"/>
                    </a:lnTo>
                    <a:lnTo>
                      <a:pt x="229" y="9"/>
                    </a:lnTo>
                    <a:lnTo>
                      <a:pt x="257" y="9"/>
                    </a:lnTo>
                    <a:lnTo>
                      <a:pt x="265" y="9"/>
                    </a:lnTo>
                    <a:lnTo>
                      <a:pt x="265" y="8"/>
                    </a:lnTo>
                    <a:lnTo>
                      <a:pt x="266" y="8"/>
                    </a:lnTo>
                    <a:lnTo>
                      <a:pt x="266" y="6"/>
                    </a:lnTo>
                    <a:lnTo>
                      <a:pt x="266" y="4"/>
                    </a:lnTo>
                    <a:lnTo>
                      <a:pt x="266" y="2"/>
                    </a:lnTo>
                    <a:lnTo>
                      <a:pt x="268" y="0"/>
                    </a:lnTo>
                    <a:close/>
                    <a:moveTo>
                      <a:pt x="0" y="1089"/>
                    </a:moveTo>
                    <a:lnTo>
                      <a:pt x="9" y="1092"/>
                    </a:lnTo>
                    <a:lnTo>
                      <a:pt x="34" y="1105"/>
                    </a:lnTo>
                    <a:lnTo>
                      <a:pt x="61" y="1114"/>
                    </a:lnTo>
                    <a:lnTo>
                      <a:pt x="88" y="1123"/>
                    </a:lnTo>
                    <a:lnTo>
                      <a:pt x="114" y="1132"/>
                    </a:lnTo>
                    <a:lnTo>
                      <a:pt x="141" y="1137"/>
                    </a:lnTo>
                    <a:lnTo>
                      <a:pt x="170" y="1142"/>
                    </a:lnTo>
                    <a:lnTo>
                      <a:pt x="177" y="1144"/>
                    </a:lnTo>
                    <a:lnTo>
                      <a:pt x="175" y="1142"/>
                    </a:lnTo>
                    <a:lnTo>
                      <a:pt x="175" y="1141"/>
                    </a:lnTo>
                    <a:lnTo>
                      <a:pt x="175" y="1139"/>
                    </a:lnTo>
                    <a:lnTo>
                      <a:pt x="175" y="1137"/>
                    </a:lnTo>
                    <a:lnTo>
                      <a:pt x="175" y="1135"/>
                    </a:lnTo>
                    <a:lnTo>
                      <a:pt x="173" y="1133"/>
                    </a:lnTo>
                    <a:lnTo>
                      <a:pt x="172" y="1133"/>
                    </a:lnTo>
                    <a:lnTo>
                      <a:pt x="143" y="1128"/>
                    </a:lnTo>
                    <a:lnTo>
                      <a:pt x="116" y="1123"/>
                    </a:lnTo>
                    <a:lnTo>
                      <a:pt x="89" y="1116"/>
                    </a:lnTo>
                    <a:lnTo>
                      <a:pt x="63" y="1107"/>
                    </a:lnTo>
                    <a:lnTo>
                      <a:pt x="38" y="1096"/>
                    </a:lnTo>
                    <a:lnTo>
                      <a:pt x="13" y="1085"/>
                    </a:lnTo>
                    <a:lnTo>
                      <a:pt x="0" y="1078"/>
                    </a:lnTo>
                    <a:lnTo>
                      <a:pt x="0" y="1080"/>
                    </a:lnTo>
                    <a:lnTo>
                      <a:pt x="0" y="1082"/>
                    </a:lnTo>
                    <a:lnTo>
                      <a:pt x="0" y="1083"/>
                    </a:lnTo>
                    <a:lnTo>
                      <a:pt x="0" y="1085"/>
                    </a:lnTo>
                    <a:lnTo>
                      <a:pt x="0" y="1087"/>
                    </a:lnTo>
                    <a:lnTo>
                      <a:pt x="0" y="1089"/>
                    </a:lnTo>
                    <a:close/>
                  </a:path>
                </a:pathLst>
              </a:custGeom>
              <a:solidFill>
                <a:srgbClr val="7ECBFF"/>
              </a:solidFill>
              <a:ln w="9525">
                <a:noFill/>
                <a:round/>
                <a:headEnd/>
                <a:tailEnd/>
              </a:ln>
            </p:spPr>
            <p:txBody>
              <a:bodyPr/>
              <a:lstStyle/>
              <a:p>
                <a:endParaRPr lang="en-US"/>
              </a:p>
            </p:txBody>
          </p:sp>
          <p:sp>
            <p:nvSpPr>
              <p:cNvPr id="30365" name="Freeform 942"/>
              <p:cNvSpPr>
                <a:spLocks noEditPoints="1"/>
              </p:cNvSpPr>
              <p:nvPr/>
            </p:nvSpPr>
            <p:spPr bwMode="auto">
              <a:xfrm>
                <a:off x="2229" y="1525"/>
                <a:ext cx="268" cy="1135"/>
              </a:xfrm>
              <a:custGeom>
                <a:avLst/>
                <a:gdLst>
                  <a:gd name="T0" fmla="*/ 268 w 268"/>
                  <a:gd name="T1" fmla="*/ 0 h 1135"/>
                  <a:gd name="T2" fmla="*/ 259 w 268"/>
                  <a:gd name="T3" fmla="*/ 0 h 1135"/>
                  <a:gd name="T4" fmla="*/ 231 w 268"/>
                  <a:gd name="T5" fmla="*/ 2 h 1135"/>
                  <a:gd name="T6" fmla="*/ 200 w 268"/>
                  <a:gd name="T7" fmla="*/ 4 h 1135"/>
                  <a:gd name="T8" fmla="*/ 174 w 268"/>
                  <a:gd name="T9" fmla="*/ 7 h 1135"/>
                  <a:gd name="T10" fmla="*/ 145 w 268"/>
                  <a:gd name="T11" fmla="*/ 13 h 1135"/>
                  <a:gd name="T12" fmla="*/ 138 w 268"/>
                  <a:gd name="T13" fmla="*/ 14 h 1135"/>
                  <a:gd name="T14" fmla="*/ 138 w 268"/>
                  <a:gd name="T15" fmla="*/ 14 h 1135"/>
                  <a:gd name="T16" fmla="*/ 136 w 268"/>
                  <a:gd name="T17" fmla="*/ 16 h 1135"/>
                  <a:gd name="T18" fmla="*/ 136 w 268"/>
                  <a:gd name="T19" fmla="*/ 18 h 1135"/>
                  <a:gd name="T20" fmla="*/ 136 w 268"/>
                  <a:gd name="T21" fmla="*/ 18 h 1135"/>
                  <a:gd name="T22" fmla="*/ 136 w 268"/>
                  <a:gd name="T23" fmla="*/ 20 h 1135"/>
                  <a:gd name="T24" fmla="*/ 134 w 268"/>
                  <a:gd name="T25" fmla="*/ 21 h 1135"/>
                  <a:gd name="T26" fmla="*/ 134 w 268"/>
                  <a:gd name="T27" fmla="*/ 23 h 1135"/>
                  <a:gd name="T28" fmla="*/ 134 w 268"/>
                  <a:gd name="T29" fmla="*/ 23 h 1135"/>
                  <a:gd name="T30" fmla="*/ 147 w 268"/>
                  <a:gd name="T31" fmla="*/ 21 h 1135"/>
                  <a:gd name="T32" fmla="*/ 174 w 268"/>
                  <a:gd name="T33" fmla="*/ 16 h 1135"/>
                  <a:gd name="T34" fmla="*/ 202 w 268"/>
                  <a:gd name="T35" fmla="*/ 13 h 1135"/>
                  <a:gd name="T36" fmla="*/ 231 w 268"/>
                  <a:gd name="T37" fmla="*/ 11 h 1135"/>
                  <a:gd name="T38" fmla="*/ 259 w 268"/>
                  <a:gd name="T39" fmla="*/ 9 h 1135"/>
                  <a:gd name="T40" fmla="*/ 267 w 268"/>
                  <a:gd name="T41" fmla="*/ 9 h 1135"/>
                  <a:gd name="T42" fmla="*/ 267 w 268"/>
                  <a:gd name="T43" fmla="*/ 9 h 1135"/>
                  <a:gd name="T44" fmla="*/ 267 w 268"/>
                  <a:gd name="T45" fmla="*/ 7 h 1135"/>
                  <a:gd name="T46" fmla="*/ 267 w 268"/>
                  <a:gd name="T47" fmla="*/ 7 h 1135"/>
                  <a:gd name="T48" fmla="*/ 267 w 268"/>
                  <a:gd name="T49" fmla="*/ 5 h 1135"/>
                  <a:gd name="T50" fmla="*/ 267 w 268"/>
                  <a:gd name="T51" fmla="*/ 4 h 1135"/>
                  <a:gd name="T52" fmla="*/ 268 w 268"/>
                  <a:gd name="T53" fmla="*/ 4 h 1135"/>
                  <a:gd name="T54" fmla="*/ 268 w 268"/>
                  <a:gd name="T55" fmla="*/ 2 h 1135"/>
                  <a:gd name="T56" fmla="*/ 268 w 268"/>
                  <a:gd name="T57" fmla="*/ 0 h 1135"/>
                  <a:gd name="T58" fmla="*/ 2 w 268"/>
                  <a:gd name="T59" fmla="*/ 1079 h 1135"/>
                  <a:gd name="T60" fmla="*/ 13 w 268"/>
                  <a:gd name="T61" fmla="*/ 1085 h 1135"/>
                  <a:gd name="T62" fmla="*/ 38 w 268"/>
                  <a:gd name="T63" fmla="*/ 1096 h 1135"/>
                  <a:gd name="T64" fmla="*/ 63 w 268"/>
                  <a:gd name="T65" fmla="*/ 1106 h 1135"/>
                  <a:gd name="T66" fmla="*/ 90 w 268"/>
                  <a:gd name="T67" fmla="*/ 1115 h 1135"/>
                  <a:gd name="T68" fmla="*/ 116 w 268"/>
                  <a:gd name="T69" fmla="*/ 1122 h 1135"/>
                  <a:gd name="T70" fmla="*/ 145 w 268"/>
                  <a:gd name="T71" fmla="*/ 1129 h 1135"/>
                  <a:gd name="T72" fmla="*/ 174 w 268"/>
                  <a:gd name="T73" fmla="*/ 1135 h 1135"/>
                  <a:gd name="T74" fmla="*/ 177 w 268"/>
                  <a:gd name="T75" fmla="*/ 1135 h 1135"/>
                  <a:gd name="T76" fmla="*/ 177 w 268"/>
                  <a:gd name="T77" fmla="*/ 1133 h 1135"/>
                  <a:gd name="T78" fmla="*/ 177 w 268"/>
                  <a:gd name="T79" fmla="*/ 1133 h 1135"/>
                  <a:gd name="T80" fmla="*/ 177 w 268"/>
                  <a:gd name="T81" fmla="*/ 1131 h 1135"/>
                  <a:gd name="T82" fmla="*/ 175 w 268"/>
                  <a:gd name="T83" fmla="*/ 1129 h 1135"/>
                  <a:gd name="T84" fmla="*/ 175 w 268"/>
                  <a:gd name="T85" fmla="*/ 1129 h 1135"/>
                  <a:gd name="T86" fmla="*/ 175 w 268"/>
                  <a:gd name="T87" fmla="*/ 1128 h 1135"/>
                  <a:gd name="T88" fmla="*/ 175 w 268"/>
                  <a:gd name="T89" fmla="*/ 1126 h 1135"/>
                  <a:gd name="T90" fmla="*/ 175 w 268"/>
                  <a:gd name="T91" fmla="*/ 1126 h 1135"/>
                  <a:gd name="T92" fmla="*/ 174 w 268"/>
                  <a:gd name="T93" fmla="*/ 1126 h 1135"/>
                  <a:gd name="T94" fmla="*/ 147 w 268"/>
                  <a:gd name="T95" fmla="*/ 1121 h 1135"/>
                  <a:gd name="T96" fmla="*/ 120 w 268"/>
                  <a:gd name="T97" fmla="*/ 1113 h 1135"/>
                  <a:gd name="T98" fmla="*/ 93 w 268"/>
                  <a:gd name="T99" fmla="*/ 1106 h 1135"/>
                  <a:gd name="T100" fmla="*/ 66 w 268"/>
                  <a:gd name="T101" fmla="*/ 1097 h 1135"/>
                  <a:gd name="T102" fmla="*/ 41 w 268"/>
                  <a:gd name="T103" fmla="*/ 1088 h 1135"/>
                  <a:gd name="T104" fmla="*/ 16 w 268"/>
                  <a:gd name="T105" fmla="*/ 1076 h 1135"/>
                  <a:gd name="T106" fmla="*/ 0 w 268"/>
                  <a:gd name="T107" fmla="*/ 1069 h 1135"/>
                  <a:gd name="T108" fmla="*/ 2 w 268"/>
                  <a:gd name="T109" fmla="*/ 1071 h 1135"/>
                  <a:gd name="T110" fmla="*/ 2 w 268"/>
                  <a:gd name="T111" fmla="*/ 1072 h 1135"/>
                  <a:gd name="T112" fmla="*/ 2 w 268"/>
                  <a:gd name="T113" fmla="*/ 1072 h 1135"/>
                  <a:gd name="T114" fmla="*/ 2 w 268"/>
                  <a:gd name="T115" fmla="*/ 1074 h 1135"/>
                  <a:gd name="T116" fmla="*/ 2 w 268"/>
                  <a:gd name="T117" fmla="*/ 1076 h 1135"/>
                  <a:gd name="T118" fmla="*/ 2 w 268"/>
                  <a:gd name="T119" fmla="*/ 1076 h 1135"/>
                  <a:gd name="T120" fmla="*/ 2 w 268"/>
                  <a:gd name="T121" fmla="*/ 1078 h 1135"/>
                  <a:gd name="T122" fmla="*/ 2 w 268"/>
                  <a:gd name="T123" fmla="*/ 1079 h 113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68"/>
                  <a:gd name="T187" fmla="*/ 0 h 1135"/>
                  <a:gd name="T188" fmla="*/ 268 w 268"/>
                  <a:gd name="T189" fmla="*/ 1135 h 113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68" h="1135">
                    <a:moveTo>
                      <a:pt x="268" y="0"/>
                    </a:moveTo>
                    <a:lnTo>
                      <a:pt x="259" y="0"/>
                    </a:lnTo>
                    <a:lnTo>
                      <a:pt x="231" y="2"/>
                    </a:lnTo>
                    <a:lnTo>
                      <a:pt x="200" y="4"/>
                    </a:lnTo>
                    <a:lnTo>
                      <a:pt x="174" y="7"/>
                    </a:lnTo>
                    <a:lnTo>
                      <a:pt x="145" y="13"/>
                    </a:lnTo>
                    <a:lnTo>
                      <a:pt x="138" y="14"/>
                    </a:lnTo>
                    <a:lnTo>
                      <a:pt x="136" y="16"/>
                    </a:lnTo>
                    <a:lnTo>
                      <a:pt x="136" y="18"/>
                    </a:lnTo>
                    <a:lnTo>
                      <a:pt x="136" y="20"/>
                    </a:lnTo>
                    <a:lnTo>
                      <a:pt x="134" y="21"/>
                    </a:lnTo>
                    <a:lnTo>
                      <a:pt x="134" y="23"/>
                    </a:lnTo>
                    <a:lnTo>
                      <a:pt x="147" y="21"/>
                    </a:lnTo>
                    <a:lnTo>
                      <a:pt x="174" y="16"/>
                    </a:lnTo>
                    <a:lnTo>
                      <a:pt x="202" y="13"/>
                    </a:lnTo>
                    <a:lnTo>
                      <a:pt x="231" y="11"/>
                    </a:lnTo>
                    <a:lnTo>
                      <a:pt x="259" y="9"/>
                    </a:lnTo>
                    <a:lnTo>
                      <a:pt x="267" y="9"/>
                    </a:lnTo>
                    <a:lnTo>
                      <a:pt x="267" y="7"/>
                    </a:lnTo>
                    <a:lnTo>
                      <a:pt x="267" y="5"/>
                    </a:lnTo>
                    <a:lnTo>
                      <a:pt x="267" y="4"/>
                    </a:lnTo>
                    <a:lnTo>
                      <a:pt x="268" y="4"/>
                    </a:lnTo>
                    <a:lnTo>
                      <a:pt x="268" y="2"/>
                    </a:lnTo>
                    <a:lnTo>
                      <a:pt x="268" y="0"/>
                    </a:lnTo>
                    <a:close/>
                    <a:moveTo>
                      <a:pt x="2" y="1079"/>
                    </a:moveTo>
                    <a:lnTo>
                      <a:pt x="13" y="1085"/>
                    </a:lnTo>
                    <a:lnTo>
                      <a:pt x="38" y="1096"/>
                    </a:lnTo>
                    <a:lnTo>
                      <a:pt x="63" y="1106"/>
                    </a:lnTo>
                    <a:lnTo>
                      <a:pt x="90" y="1115"/>
                    </a:lnTo>
                    <a:lnTo>
                      <a:pt x="116" y="1122"/>
                    </a:lnTo>
                    <a:lnTo>
                      <a:pt x="145" y="1129"/>
                    </a:lnTo>
                    <a:lnTo>
                      <a:pt x="174" y="1135"/>
                    </a:lnTo>
                    <a:lnTo>
                      <a:pt x="177" y="1135"/>
                    </a:lnTo>
                    <a:lnTo>
                      <a:pt x="177" y="1133"/>
                    </a:lnTo>
                    <a:lnTo>
                      <a:pt x="177" y="1131"/>
                    </a:lnTo>
                    <a:lnTo>
                      <a:pt x="175" y="1129"/>
                    </a:lnTo>
                    <a:lnTo>
                      <a:pt x="175" y="1128"/>
                    </a:lnTo>
                    <a:lnTo>
                      <a:pt x="175" y="1126"/>
                    </a:lnTo>
                    <a:lnTo>
                      <a:pt x="174" y="1126"/>
                    </a:lnTo>
                    <a:lnTo>
                      <a:pt x="147" y="1121"/>
                    </a:lnTo>
                    <a:lnTo>
                      <a:pt x="120" y="1113"/>
                    </a:lnTo>
                    <a:lnTo>
                      <a:pt x="93" y="1106"/>
                    </a:lnTo>
                    <a:lnTo>
                      <a:pt x="66" y="1097"/>
                    </a:lnTo>
                    <a:lnTo>
                      <a:pt x="41" y="1088"/>
                    </a:lnTo>
                    <a:lnTo>
                      <a:pt x="16" y="1076"/>
                    </a:lnTo>
                    <a:lnTo>
                      <a:pt x="0" y="1069"/>
                    </a:lnTo>
                    <a:lnTo>
                      <a:pt x="2" y="1071"/>
                    </a:lnTo>
                    <a:lnTo>
                      <a:pt x="2" y="1072"/>
                    </a:lnTo>
                    <a:lnTo>
                      <a:pt x="2" y="1074"/>
                    </a:lnTo>
                    <a:lnTo>
                      <a:pt x="2" y="1076"/>
                    </a:lnTo>
                    <a:lnTo>
                      <a:pt x="2" y="1078"/>
                    </a:lnTo>
                    <a:lnTo>
                      <a:pt x="2" y="1079"/>
                    </a:lnTo>
                    <a:close/>
                  </a:path>
                </a:pathLst>
              </a:custGeom>
              <a:solidFill>
                <a:srgbClr val="7FCBFF"/>
              </a:solidFill>
              <a:ln w="9525">
                <a:noFill/>
                <a:round/>
                <a:headEnd/>
                <a:tailEnd/>
              </a:ln>
            </p:spPr>
            <p:txBody>
              <a:bodyPr/>
              <a:lstStyle/>
              <a:p>
                <a:endParaRPr lang="en-US"/>
              </a:p>
            </p:txBody>
          </p:sp>
          <p:sp>
            <p:nvSpPr>
              <p:cNvPr id="30366" name="Freeform 943"/>
              <p:cNvSpPr>
                <a:spLocks noEditPoints="1"/>
              </p:cNvSpPr>
              <p:nvPr/>
            </p:nvSpPr>
            <p:spPr bwMode="auto">
              <a:xfrm>
                <a:off x="2229" y="1530"/>
                <a:ext cx="267" cy="1124"/>
              </a:xfrm>
              <a:custGeom>
                <a:avLst/>
                <a:gdLst>
                  <a:gd name="T0" fmla="*/ 267 w 267"/>
                  <a:gd name="T1" fmla="*/ 0 h 1124"/>
                  <a:gd name="T2" fmla="*/ 259 w 267"/>
                  <a:gd name="T3" fmla="*/ 0 h 1124"/>
                  <a:gd name="T4" fmla="*/ 231 w 267"/>
                  <a:gd name="T5" fmla="*/ 0 h 1124"/>
                  <a:gd name="T6" fmla="*/ 202 w 267"/>
                  <a:gd name="T7" fmla="*/ 2 h 1124"/>
                  <a:gd name="T8" fmla="*/ 174 w 267"/>
                  <a:gd name="T9" fmla="*/ 6 h 1124"/>
                  <a:gd name="T10" fmla="*/ 145 w 267"/>
                  <a:gd name="T11" fmla="*/ 11 h 1124"/>
                  <a:gd name="T12" fmla="*/ 136 w 267"/>
                  <a:gd name="T13" fmla="*/ 15 h 1124"/>
                  <a:gd name="T14" fmla="*/ 136 w 267"/>
                  <a:gd name="T15" fmla="*/ 15 h 1124"/>
                  <a:gd name="T16" fmla="*/ 134 w 267"/>
                  <a:gd name="T17" fmla="*/ 16 h 1124"/>
                  <a:gd name="T18" fmla="*/ 134 w 267"/>
                  <a:gd name="T19" fmla="*/ 18 h 1124"/>
                  <a:gd name="T20" fmla="*/ 134 w 267"/>
                  <a:gd name="T21" fmla="*/ 18 h 1124"/>
                  <a:gd name="T22" fmla="*/ 134 w 267"/>
                  <a:gd name="T23" fmla="*/ 20 h 1124"/>
                  <a:gd name="T24" fmla="*/ 133 w 267"/>
                  <a:gd name="T25" fmla="*/ 22 h 1124"/>
                  <a:gd name="T26" fmla="*/ 133 w 267"/>
                  <a:gd name="T27" fmla="*/ 22 h 1124"/>
                  <a:gd name="T28" fmla="*/ 133 w 267"/>
                  <a:gd name="T29" fmla="*/ 24 h 1124"/>
                  <a:gd name="T30" fmla="*/ 147 w 267"/>
                  <a:gd name="T31" fmla="*/ 20 h 1124"/>
                  <a:gd name="T32" fmla="*/ 175 w 267"/>
                  <a:gd name="T33" fmla="*/ 15 h 1124"/>
                  <a:gd name="T34" fmla="*/ 202 w 267"/>
                  <a:gd name="T35" fmla="*/ 11 h 1124"/>
                  <a:gd name="T36" fmla="*/ 231 w 267"/>
                  <a:gd name="T37" fmla="*/ 9 h 1124"/>
                  <a:gd name="T38" fmla="*/ 259 w 267"/>
                  <a:gd name="T39" fmla="*/ 9 h 1124"/>
                  <a:gd name="T40" fmla="*/ 265 w 267"/>
                  <a:gd name="T41" fmla="*/ 9 h 1124"/>
                  <a:gd name="T42" fmla="*/ 265 w 267"/>
                  <a:gd name="T43" fmla="*/ 8 h 1124"/>
                  <a:gd name="T44" fmla="*/ 265 w 267"/>
                  <a:gd name="T45" fmla="*/ 8 h 1124"/>
                  <a:gd name="T46" fmla="*/ 265 w 267"/>
                  <a:gd name="T47" fmla="*/ 6 h 1124"/>
                  <a:gd name="T48" fmla="*/ 267 w 267"/>
                  <a:gd name="T49" fmla="*/ 4 h 1124"/>
                  <a:gd name="T50" fmla="*/ 267 w 267"/>
                  <a:gd name="T51" fmla="*/ 4 h 1124"/>
                  <a:gd name="T52" fmla="*/ 267 w 267"/>
                  <a:gd name="T53" fmla="*/ 2 h 1124"/>
                  <a:gd name="T54" fmla="*/ 267 w 267"/>
                  <a:gd name="T55" fmla="*/ 2 h 1124"/>
                  <a:gd name="T56" fmla="*/ 267 w 267"/>
                  <a:gd name="T57" fmla="*/ 0 h 1124"/>
                  <a:gd name="T58" fmla="*/ 2 w 267"/>
                  <a:gd name="T59" fmla="*/ 1069 h 1124"/>
                  <a:gd name="T60" fmla="*/ 15 w 267"/>
                  <a:gd name="T61" fmla="*/ 1076 h 1124"/>
                  <a:gd name="T62" fmla="*/ 40 w 267"/>
                  <a:gd name="T63" fmla="*/ 1087 h 1124"/>
                  <a:gd name="T64" fmla="*/ 65 w 267"/>
                  <a:gd name="T65" fmla="*/ 1098 h 1124"/>
                  <a:gd name="T66" fmla="*/ 91 w 267"/>
                  <a:gd name="T67" fmla="*/ 1107 h 1124"/>
                  <a:gd name="T68" fmla="*/ 118 w 267"/>
                  <a:gd name="T69" fmla="*/ 1114 h 1124"/>
                  <a:gd name="T70" fmla="*/ 145 w 267"/>
                  <a:gd name="T71" fmla="*/ 1119 h 1124"/>
                  <a:gd name="T72" fmla="*/ 174 w 267"/>
                  <a:gd name="T73" fmla="*/ 1124 h 1124"/>
                  <a:gd name="T74" fmla="*/ 175 w 267"/>
                  <a:gd name="T75" fmla="*/ 1124 h 1124"/>
                  <a:gd name="T76" fmla="*/ 175 w 267"/>
                  <a:gd name="T77" fmla="*/ 1124 h 1124"/>
                  <a:gd name="T78" fmla="*/ 175 w 267"/>
                  <a:gd name="T79" fmla="*/ 1123 h 1124"/>
                  <a:gd name="T80" fmla="*/ 175 w 267"/>
                  <a:gd name="T81" fmla="*/ 1121 h 1124"/>
                  <a:gd name="T82" fmla="*/ 175 w 267"/>
                  <a:gd name="T83" fmla="*/ 1121 h 1124"/>
                  <a:gd name="T84" fmla="*/ 175 w 267"/>
                  <a:gd name="T85" fmla="*/ 1119 h 1124"/>
                  <a:gd name="T86" fmla="*/ 175 w 267"/>
                  <a:gd name="T87" fmla="*/ 1119 h 1124"/>
                  <a:gd name="T88" fmla="*/ 174 w 267"/>
                  <a:gd name="T89" fmla="*/ 1117 h 1124"/>
                  <a:gd name="T90" fmla="*/ 174 w 267"/>
                  <a:gd name="T91" fmla="*/ 1116 h 1124"/>
                  <a:gd name="T92" fmla="*/ 147 w 267"/>
                  <a:gd name="T93" fmla="*/ 1112 h 1124"/>
                  <a:gd name="T94" fmla="*/ 120 w 267"/>
                  <a:gd name="T95" fmla="*/ 1105 h 1124"/>
                  <a:gd name="T96" fmla="*/ 93 w 267"/>
                  <a:gd name="T97" fmla="*/ 1098 h 1124"/>
                  <a:gd name="T98" fmla="*/ 68 w 267"/>
                  <a:gd name="T99" fmla="*/ 1089 h 1124"/>
                  <a:gd name="T100" fmla="*/ 43 w 267"/>
                  <a:gd name="T101" fmla="*/ 1078 h 1124"/>
                  <a:gd name="T102" fmla="*/ 18 w 267"/>
                  <a:gd name="T103" fmla="*/ 1067 h 1124"/>
                  <a:gd name="T104" fmla="*/ 0 w 267"/>
                  <a:gd name="T105" fmla="*/ 1058 h 1124"/>
                  <a:gd name="T106" fmla="*/ 0 w 267"/>
                  <a:gd name="T107" fmla="*/ 1060 h 1124"/>
                  <a:gd name="T108" fmla="*/ 0 w 267"/>
                  <a:gd name="T109" fmla="*/ 1062 h 1124"/>
                  <a:gd name="T110" fmla="*/ 0 w 267"/>
                  <a:gd name="T111" fmla="*/ 1062 h 1124"/>
                  <a:gd name="T112" fmla="*/ 0 w 267"/>
                  <a:gd name="T113" fmla="*/ 1064 h 1124"/>
                  <a:gd name="T114" fmla="*/ 2 w 267"/>
                  <a:gd name="T115" fmla="*/ 1066 h 1124"/>
                  <a:gd name="T116" fmla="*/ 2 w 267"/>
                  <a:gd name="T117" fmla="*/ 1067 h 1124"/>
                  <a:gd name="T118" fmla="*/ 2 w 267"/>
                  <a:gd name="T119" fmla="*/ 1067 h 1124"/>
                  <a:gd name="T120" fmla="*/ 2 w 267"/>
                  <a:gd name="T121" fmla="*/ 1069 h 112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7"/>
                  <a:gd name="T184" fmla="*/ 0 h 1124"/>
                  <a:gd name="T185" fmla="*/ 267 w 267"/>
                  <a:gd name="T186" fmla="*/ 1124 h 112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7" h="1124">
                    <a:moveTo>
                      <a:pt x="267" y="0"/>
                    </a:moveTo>
                    <a:lnTo>
                      <a:pt x="259" y="0"/>
                    </a:lnTo>
                    <a:lnTo>
                      <a:pt x="231" y="0"/>
                    </a:lnTo>
                    <a:lnTo>
                      <a:pt x="202" y="2"/>
                    </a:lnTo>
                    <a:lnTo>
                      <a:pt x="174" y="6"/>
                    </a:lnTo>
                    <a:lnTo>
                      <a:pt x="145" y="11"/>
                    </a:lnTo>
                    <a:lnTo>
                      <a:pt x="136" y="15"/>
                    </a:lnTo>
                    <a:lnTo>
                      <a:pt x="134" y="16"/>
                    </a:lnTo>
                    <a:lnTo>
                      <a:pt x="134" y="18"/>
                    </a:lnTo>
                    <a:lnTo>
                      <a:pt x="134" y="20"/>
                    </a:lnTo>
                    <a:lnTo>
                      <a:pt x="133" y="22"/>
                    </a:lnTo>
                    <a:lnTo>
                      <a:pt x="133" y="24"/>
                    </a:lnTo>
                    <a:lnTo>
                      <a:pt x="147" y="20"/>
                    </a:lnTo>
                    <a:lnTo>
                      <a:pt x="175" y="15"/>
                    </a:lnTo>
                    <a:lnTo>
                      <a:pt x="202" y="11"/>
                    </a:lnTo>
                    <a:lnTo>
                      <a:pt x="231" y="9"/>
                    </a:lnTo>
                    <a:lnTo>
                      <a:pt x="259" y="9"/>
                    </a:lnTo>
                    <a:lnTo>
                      <a:pt x="265" y="9"/>
                    </a:lnTo>
                    <a:lnTo>
                      <a:pt x="265" y="8"/>
                    </a:lnTo>
                    <a:lnTo>
                      <a:pt x="265" y="6"/>
                    </a:lnTo>
                    <a:lnTo>
                      <a:pt x="267" y="4"/>
                    </a:lnTo>
                    <a:lnTo>
                      <a:pt x="267" y="2"/>
                    </a:lnTo>
                    <a:lnTo>
                      <a:pt x="267" y="0"/>
                    </a:lnTo>
                    <a:close/>
                    <a:moveTo>
                      <a:pt x="2" y="1069"/>
                    </a:moveTo>
                    <a:lnTo>
                      <a:pt x="15" y="1076"/>
                    </a:lnTo>
                    <a:lnTo>
                      <a:pt x="40" y="1087"/>
                    </a:lnTo>
                    <a:lnTo>
                      <a:pt x="65" y="1098"/>
                    </a:lnTo>
                    <a:lnTo>
                      <a:pt x="91" y="1107"/>
                    </a:lnTo>
                    <a:lnTo>
                      <a:pt x="118" y="1114"/>
                    </a:lnTo>
                    <a:lnTo>
                      <a:pt x="145" y="1119"/>
                    </a:lnTo>
                    <a:lnTo>
                      <a:pt x="174" y="1124"/>
                    </a:lnTo>
                    <a:lnTo>
                      <a:pt x="175" y="1124"/>
                    </a:lnTo>
                    <a:lnTo>
                      <a:pt x="175" y="1123"/>
                    </a:lnTo>
                    <a:lnTo>
                      <a:pt x="175" y="1121"/>
                    </a:lnTo>
                    <a:lnTo>
                      <a:pt x="175" y="1119"/>
                    </a:lnTo>
                    <a:lnTo>
                      <a:pt x="174" y="1117"/>
                    </a:lnTo>
                    <a:lnTo>
                      <a:pt x="174" y="1116"/>
                    </a:lnTo>
                    <a:lnTo>
                      <a:pt x="147" y="1112"/>
                    </a:lnTo>
                    <a:lnTo>
                      <a:pt x="120" y="1105"/>
                    </a:lnTo>
                    <a:lnTo>
                      <a:pt x="93" y="1098"/>
                    </a:lnTo>
                    <a:lnTo>
                      <a:pt x="68" y="1089"/>
                    </a:lnTo>
                    <a:lnTo>
                      <a:pt x="43" y="1078"/>
                    </a:lnTo>
                    <a:lnTo>
                      <a:pt x="18" y="1067"/>
                    </a:lnTo>
                    <a:lnTo>
                      <a:pt x="0" y="1058"/>
                    </a:lnTo>
                    <a:lnTo>
                      <a:pt x="0" y="1060"/>
                    </a:lnTo>
                    <a:lnTo>
                      <a:pt x="0" y="1062"/>
                    </a:lnTo>
                    <a:lnTo>
                      <a:pt x="0" y="1064"/>
                    </a:lnTo>
                    <a:lnTo>
                      <a:pt x="2" y="1066"/>
                    </a:lnTo>
                    <a:lnTo>
                      <a:pt x="2" y="1067"/>
                    </a:lnTo>
                    <a:lnTo>
                      <a:pt x="2" y="1069"/>
                    </a:lnTo>
                    <a:close/>
                  </a:path>
                </a:pathLst>
              </a:custGeom>
              <a:solidFill>
                <a:srgbClr val="80CCFF"/>
              </a:solidFill>
              <a:ln w="9525">
                <a:noFill/>
                <a:round/>
                <a:headEnd/>
                <a:tailEnd/>
              </a:ln>
            </p:spPr>
            <p:txBody>
              <a:bodyPr/>
              <a:lstStyle/>
              <a:p>
                <a:endParaRPr lang="en-US"/>
              </a:p>
            </p:txBody>
          </p:sp>
          <p:sp>
            <p:nvSpPr>
              <p:cNvPr id="30367" name="Freeform 944"/>
              <p:cNvSpPr>
                <a:spLocks noEditPoints="1"/>
              </p:cNvSpPr>
              <p:nvPr/>
            </p:nvSpPr>
            <p:spPr bwMode="auto">
              <a:xfrm>
                <a:off x="2229" y="1534"/>
                <a:ext cx="267" cy="1117"/>
              </a:xfrm>
              <a:custGeom>
                <a:avLst/>
                <a:gdLst>
                  <a:gd name="T0" fmla="*/ 267 w 267"/>
                  <a:gd name="T1" fmla="*/ 0 h 1117"/>
                  <a:gd name="T2" fmla="*/ 259 w 267"/>
                  <a:gd name="T3" fmla="*/ 0 h 1117"/>
                  <a:gd name="T4" fmla="*/ 231 w 267"/>
                  <a:gd name="T5" fmla="*/ 2 h 1117"/>
                  <a:gd name="T6" fmla="*/ 202 w 267"/>
                  <a:gd name="T7" fmla="*/ 4 h 1117"/>
                  <a:gd name="T8" fmla="*/ 174 w 267"/>
                  <a:gd name="T9" fmla="*/ 7 h 1117"/>
                  <a:gd name="T10" fmla="*/ 147 w 267"/>
                  <a:gd name="T11" fmla="*/ 12 h 1117"/>
                  <a:gd name="T12" fmla="*/ 134 w 267"/>
                  <a:gd name="T13" fmla="*/ 14 h 1117"/>
                  <a:gd name="T14" fmla="*/ 134 w 267"/>
                  <a:gd name="T15" fmla="*/ 16 h 1117"/>
                  <a:gd name="T16" fmla="*/ 133 w 267"/>
                  <a:gd name="T17" fmla="*/ 18 h 1117"/>
                  <a:gd name="T18" fmla="*/ 133 w 267"/>
                  <a:gd name="T19" fmla="*/ 18 h 1117"/>
                  <a:gd name="T20" fmla="*/ 133 w 267"/>
                  <a:gd name="T21" fmla="*/ 20 h 1117"/>
                  <a:gd name="T22" fmla="*/ 133 w 267"/>
                  <a:gd name="T23" fmla="*/ 21 h 1117"/>
                  <a:gd name="T24" fmla="*/ 131 w 267"/>
                  <a:gd name="T25" fmla="*/ 21 h 1117"/>
                  <a:gd name="T26" fmla="*/ 131 w 267"/>
                  <a:gd name="T27" fmla="*/ 23 h 1117"/>
                  <a:gd name="T28" fmla="*/ 131 w 267"/>
                  <a:gd name="T29" fmla="*/ 25 h 1117"/>
                  <a:gd name="T30" fmla="*/ 149 w 267"/>
                  <a:gd name="T31" fmla="*/ 21 h 1117"/>
                  <a:gd name="T32" fmla="*/ 175 w 267"/>
                  <a:gd name="T33" fmla="*/ 16 h 1117"/>
                  <a:gd name="T34" fmla="*/ 204 w 267"/>
                  <a:gd name="T35" fmla="*/ 12 h 1117"/>
                  <a:gd name="T36" fmla="*/ 231 w 267"/>
                  <a:gd name="T37" fmla="*/ 11 h 1117"/>
                  <a:gd name="T38" fmla="*/ 259 w 267"/>
                  <a:gd name="T39" fmla="*/ 9 h 1117"/>
                  <a:gd name="T40" fmla="*/ 263 w 267"/>
                  <a:gd name="T41" fmla="*/ 9 h 1117"/>
                  <a:gd name="T42" fmla="*/ 263 w 267"/>
                  <a:gd name="T43" fmla="*/ 9 h 1117"/>
                  <a:gd name="T44" fmla="*/ 265 w 267"/>
                  <a:gd name="T45" fmla="*/ 7 h 1117"/>
                  <a:gd name="T46" fmla="*/ 265 w 267"/>
                  <a:gd name="T47" fmla="*/ 5 h 1117"/>
                  <a:gd name="T48" fmla="*/ 265 w 267"/>
                  <a:gd name="T49" fmla="*/ 5 h 1117"/>
                  <a:gd name="T50" fmla="*/ 265 w 267"/>
                  <a:gd name="T51" fmla="*/ 4 h 1117"/>
                  <a:gd name="T52" fmla="*/ 265 w 267"/>
                  <a:gd name="T53" fmla="*/ 4 h 1117"/>
                  <a:gd name="T54" fmla="*/ 265 w 267"/>
                  <a:gd name="T55" fmla="*/ 2 h 1117"/>
                  <a:gd name="T56" fmla="*/ 267 w 267"/>
                  <a:gd name="T57" fmla="*/ 0 h 1117"/>
                  <a:gd name="T58" fmla="*/ 0 w 267"/>
                  <a:gd name="T59" fmla="*/ 1060 h 1117"/>
                  <a:gd name="T60" fmla="*/ 16 w 267"/>
                  <a:gd name="T61" fmla="*/ 1067 h 1117"/>
                  <a:gd name="T62" fmla="*/ 41 w 267"/>
                  <a:gd name="T63" fmla="*/ 1079 h 1117"/>
                  <a:gd name="T64" fmla="*/ 66 w 267"/>
                  <a:gd name="T65" fmla="*/ 1088 h 1117"/>
                  <a:gd name="T66" fmla="*/ 93 w 267"/>
                  <a:gd name="T67" fmla="*/ 1097 h 1117"/>
                  <a:gd name="T68" fmla="*/ 120 w 267"/>
                  <a:gd name="T69" fmla="*/ 1104 h 1117"/>
                  <a:gd name="T70" fmla="*/ 147 w 267"/>
                  <a:gd name="T71" fmla="*/ 1112 h 1117"/>
                  <a:gd name="T72" fmla="*/ 174 w 267"/>
                  <a:gd name="T73" fmla="*/ 1117 h 1117"/>
                  <a:gd name="T74" fmla="*/ 175 w 267"/>
                  <a:gd name="T75" fmla="*/ 1117 h 1117"/>
                  <a:gd name="T76" fmla="*/ 175 w 267"/>
                  <a:gd name="T77" fmla="*/ 1115 h 1117"/>
                  <a:gd name="T78" fmla="*/ 174 w 267"/>
                  <a:gd name="T79" fmla="*/ 1115 h 1117"/>
                  <a:gd name="T80" fmla="*/ 174 w 267"/>
                  <a:gd name="T81" fmla="*/ 1113 h 1117"/>
                  <a:gd name="T82" fmla="*/ 174 w 267"/>
                  <a:gd name="T83" fmla="*/ 1112 h 1117"/>
                  <a:gd name="T84" fmla="*/ 174 w 267"/>
                  <a:gd name="T85" fmla="*/ 1112 h 1117"/>
                  <a:gd name="T86" fmla="*/ 174 w 267"/>
                  <a:gd name="T87" fmla="*/ 1110 h 1117"/>
                  <a:gd name="T88" fmla="*/ 174 w 267"/>
                  <a:gd name="T89" fmla="*/ 1108 h 1117"/>
                  <a:gd name="T90" fmla="*/ 174 w 267"/>
                  <a:gd name="T91" fmla="*/ 1108 h 1117"/>
                  <a:gd name="T92" fmla="*/ 149 w 267"/>
                  <a:gd name="T93" fmla="*/ 1103 h 1117"/>
                  <a:gd name="T94" fmla="*/ 122 w 267"/>
                  <a:gd name="T95" fmla="*/ 1097 h 1117"/>
                  <a:gd name="T96" fmla="*/ 95 w 267"/>
                  <a:gd name="T97" fmla="*/ 1090 h 1117"/>
                  <a:gd name="T98" fmla="*/ 70 w 267"/>
                  <a:gd name="T99" fmla="*/ 1081 h 1117"/>
                  <a:gd name="T100" fmla="*/ 45 w 267"/>
                  <a:gd name="T101" fmla="*/ 1070 h 1117"/>
                  <a:gd name="T102" fmla="*/ 20 w 267"/>
                  <a:gd name="T103" fmla="*/ 1060 h 1117"/>
                  <a:gd name="T104" fmla="*/ 0 w 267"/>
                  <a:gd name="T105" fmla="*/ 1049 h 1117"/>
                  <a:gd name="T106" fmla="*/ 0 w 267"/>
                  <a:gd name="T107" fmla="*/ 1051 h 1117"/>
                  <a:gd name="T108" fmla="*/ 0 w 267"/>
                  <a:gd name="T109" fmla="*/ 1053 h 1117"/>
                  <a:gd name="T110" fmla="*/ 0 w 267"/>
                  <a:gd name="T111" fmla="*/ 1053 h 1117"/>
                  <a:gd name="T112" fmla="*/ 0 w 267"/>
                  <a:gd name="T113" fmla="*/ 1054 h 1117"/>
                  <a:gd name="T114" fmla="*/ 0 w 267"/>
                  <a:gd name="T115" fmla="*/ 1056 h 1117"/>
                  <a:gd name="T116" fmla="*/ 0 w 267"/>
                  <a:gd name="T117" fmla="*/ 1058 h 1117"/>
                  <a:gd name="T118" fmla="*/ 0 w 267"/>
                  <a:gd name="T119" fmla="*/ 1058 h 1117"/>
                  <a:gd name="T120" fmla="*/ 0 w 267"/>
                  <a:gd name="T121" fmla="*/ 1060 h 111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7"/>
                  <a:gd name="T184" fmla="*/ 0 h 1117"/>
                  <a:gd name="T185" fmla="*/ 267 w 267"/>
                  <a:gd name="T186" fmla="*/ 1117 h 111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7" h="1117">
                    <a:moveTo>
                      <a:pt x="267" y="0"/>
                    </a:moveTo>
                    <a:lnTo>
                      <a:pt x="259" y="0"/>
                    </a:lnTo>
                    <a:lnTo>
                      <a:pt x="231" y="2"/>
                    </a:lnTo>
                    <a:lnTo>
                      <a:pt x="202" y="4"/>
                    </a:lnTo>
                    <a:lnTo>
                      <a:pt x="174" y="7"/>
                    </a:lnTo>
                    <a:lnTo>
                      <a:pt x="147" y="12"/>
                    </a:lnTo>
                    <a:lnTo>
                      <a:pt x="134" y="14"/>
                    </a:lnTo>
                    <a:lnTo>
                      <a:pt x="134" y="16"/>
                    </a:lnTo>
                    <a:lnTo>
                      <a:pt x="133" y="18"/>
                    </a:lnTo>
                    <a:lnTo>
                      <a:pt x="133" y="20"/>
                    </a:lnTo>
                    <a:lnTo>
                      <a:pt x="133" y="21"/>
                    </a:lnTo>
                    <a:lnTo>
                      <a:pt x="131" y="21"/>
                    </a:lnTo>
                    <a:lnTo>
                      <a:pt x="131" y="23"/>
                    </a:lnTo>
                    <a:lnTo>
                      <a:pt x="131" y="25"/>
                    </a:lnTo>
                    <a:lnTo>
                      <a:pt x="149" y="21"/>
                    </a:lnTo>
                    <a:lnTo>
                      <a:pt x="175" y="16"/>
                    </a:lnTo>
                    <a:lnTo>
                      <a:pt x="204" y="12"/>
                    </a:lnTo>
                    <a:lnTo>
                      <a:pt x="231" y="11"/>
                    </a:lnTo>
                    <a:lnTo>
                      <a:pt x="259" y="9"/>
                    </a:lnTo>
                    <a:lnTo>
                      <a:pt x="263" y="9"/>
                    </a:lnTo>
                    <a:lnTo>
                      <a:pt x="265" y="7"/>
                    </a:lnTo>
                    <a:lnTo>
                      <a:pt x="265" y="5"/>
                    </a:lnTo>
                    <a:lnTo>
                      <a:pt x="265" y="4"/>
                    </a:lnTo>
                    <a:lnTo>
                      <a:pt x="265" y="2"/>
                    </a:lnTo>
                    <a:lnTo>
                      <a:pt x="267" y="0"/>
                    </a:lnTo>
                    <a:close/>
                    <a:moveTo>
                      <a:pt x="0" y="1060"/>
                    </a:moveTo>
                    <a:lnTo>
                      <a:pt x="16" y="1067"/>
                    </a:lnTo>
                    <a:lnTo>
                      <a:pt x="41" y="1079"/>
                    </a:lnTo>
                    <a:lnTo>
                      <a:pt x="66" y="1088"/>
                    </a:lnTo>
                    <a:lnTo>
                      <a:pt x="93" y="1097"/>
                    </a:lnTo>
                    <a:lnTo>
                      <a:pt x="120" y="1104"/>
                    </a:lnTo>
                    <a:lnTo>
                      <a:pt x="147" y="1112"/>
                    </a:lnTo>
                    <a:lnTo>
                      <a:pt x="174" y="1117"/>
                    </a:lnTo>
                    <a:lnTo>
                      <a:pt x="175" y="1117"/>
                    </a:lnTo>
                    <a:lnTo>
                      <a:pt x="175" y="1115"/>
                    </a:lnTo>
                    <a:lnTo>
                      <a:pt x="174" y="1115"/>
                    </a:lnTo>
                    <a:lnTo>
                      <a:pt x="174" y="1113"/>
                    </a:lnTo>
                    <a:lnTo>
                      <a:pt x="174" y="1112"/>
                    </a:lnTo>
                    <a:lnTo>
                      <a:pt x="174" y="1110"/>
                    </a:lnTo>
                    <a:lnTo>
                      <a:pt x="174" y="1108"/>
                    </a:lnTo>
                    <a:lnTo>
                      <a:pt x="149" y="1103"/>
                    </a:lnTo>
                    <a:lnTo>
                      <a:pt x="122" y="1097"/>
                    </a:lnTo>
                    <a:lnTo>
                      <a:pt x="95" y="1090"/>
                    </a:lnTo>
                    <a:lnTo>
                      <a:pt x="70" y="1081"/>
                    </a:lnTo>
                    <a:lnTo>
                      <a:pt x="45" y="1070"/>
                    </a:lnTo>
                    <a:lnTo>
                      <a:pt x="20" y="1060"/>
                    </a:lnTo>
                    <a:lnTo>
                      <a:pt x="0" y="1049"/>
                    </a:lnTo>
                    <a:lnTo>
                      <a:pt x="0" y="1051"/>
                    </a:lnTo>
                    <a:lnTo>
                      <a:pt x="0" y="1053"/>
                    </a:lnTo>
                    <a:lnTo>
                      <a:pt x="0" y="1054"/>
                    </a:lnTo>
                    <a:lnTo>
                      <a:pt x="0" y="1056"/>
                    </a:lnTo>
                    <a:lnTo>
                      <a:pt x="0" y="1058"/>
                    </a:lnTo>
                    <a:lnTo>
                      <a:pt x="0" y="1060"/>
                    </a:lnTo>
                    <a:close/>
                  </a:path>
                </a:pathLst>
              </a:custGeom>
              <a:solidFill>
                <a:srgbClr val="81CCFF"/>
              </a:solidFill>
              <a:ln w="9525">
                <a:noFill/>
                <a:round/>
                <a:headEnd/>
                <a:tailEnd/>
              </a:ln>
            </p:spPr>
            <p:txBody>
              <a:bodyPr/>
              <a:lstStyle/>
              <a:p>
                <a:endParaRPr lang="en-US"/>
              </a:p>
            </p:txBody>
          </p:sp>
          <p:sp>
            <p:nvSpPr>
              <p:cNvPr id="30368" name="Freeform 945"/>
              <p:cNvSpPr>
                <a:spLocks noEditPoints="1"/>
              </p:cNvSpPr>
              <p:nvPr/>
            </p:nvSpPr>
            <p:spPr bwMode="auto">
              <a:xfrm>
                <a:off x="2229" y="1539"/>
                <a:ext cx="265" cy="1107"/>
              </a:xfrm>
              <a:custGeom>
                <a:avLst/>
                <a:gdLst>
                  <a:gd name="T0" fmla="*/ 265 w 265"/>
                  <a:gd name="T1" fmla="*/ 0 h 1107"/>
                  <a:gd name="T2" fmla="*/ 259 w 265"/>
                  <a:gd name="T3" fmla="*/ 0 h 1107"/>
                  <a:gd name="T4" fmla="*/ 231 w 265"/>
                  <a:gd name="T5" fmla="*/ 0 h 1107"/>
                  <a:gd name="T6" fmla="*/ 202 w 265"/>
                  <a:gd name="T7" fmla="*/ 2 h 1107"/>
                  <a:gd name="T8" fmla="*/ 175 w 265"/>
                  <a:gd name="T9" fmla="*/ 6 h 1107"/>
                  <a:gd name="T10" fmla="*/ 147 w 265"/>
                  <a:gd name="T11" fmla="*/ 11 h 1107"/>
                  <a:gd name="T12" fmla="*/ 133 w 265"/>
                  <a:gd name="T13" fmla="*/ 15 h 1107"/>
                  <a:gd name="T14" fmla="*/ 133 w 265"/>
                  <a:gd name="T15" fmla="*/ 16 h 1107"/>
                  <a:gd name="T16" fmla="*/ 131 w 265"/>
                  <a:gd name="T17" fmla="*/ 16 h 1107"/>
                  <a:gd name="T18" fmla="*/ 131 w 265"/>
                  <a:gd name="T19" fmla="*/ 18 h 1107"/>
                  <a:gd name="T20" fmla="*/ 131 w 265"/>
                  <a:gd name="T21" fmla="*/ 20 h 1107"/>
                  <a:gd name="T22" fmla="*/ 131 w 265"/>
                  <a:gd name="T23" fmla="*/ 22 h 1107"/>
                  <a:gd name="T24" fmla="*/ 129 w 265"/>
                  <a:gd name="T25" fmla="*/ 22 h 1107"/>
                  <a:gd name="T26" fmla="*/ 129 w 265"/>
                  <a:gd name="T27" fmla="*/ 24 h 1107"/>
                  <a:gd name="T28" fmla="*/ 129 w 265"/>
                  <a:gd name="T29" fmla="*/ 25 h 1107"/>
                  <a:gd name="T30" fmla="*/ 149 w 265"/>
                  <a:gd name="T31" fmla="*/ 20 h 1107"/>
                  <a:gd name="T32" fmla="*/ 175 w 265"/>
                  <a:gd name="T33" fmla="*/ 15 h 1107"/>
                  <a:gd name="T34" fmla="*/ 204 w 265"/>
                  <a:gd name="T35" fmla="*/ 11 h 1107"/>
                  <a:gd name="T36" fmla="*/ 231 w 265"/>
                  <a:gd name="T37" fmla="*/ 9 h 1107"/>
                  <a:gd name="T38" fmla="*/ 259 w 265"/>
                  <a:gd name="T39" fmla="*/ 9 h 1107"/>
                  <a:gd name="T40" fmla="*/ 263 w 265"/>
                  <a:gd name="T41" fmla="*/ 9 h 1107"/>
                  <a:gd name="T42" fmla="*/ 263 w 265"/>
                  <a:gd name="T43" fmla="*/ 7 h 1107"/>
                  <a:gd name="T44" fmla="*/ 263 w 265"/>
                  <a:gd name="T45" fmla="*/ 7 h 1107"/>
                  <a:gd name="T46" fmla="*/ 263 w 265"/>
                  <a:gd name="T47" fmla="*/ 6 h 1107"/>
                  <a:gd name="T48" fmla="*/ 263 w 265"/>
                  <a:gd name="T49" fmla="*/ 4 h 1107"/>
                  <a:gd name="T50" fmla="*/ 263 w 265"/>
                  <a:gd name="T51" fmla="*/ 4 h 1107"/>
                  <a:gd name="T52" fmla="*/ 265 w 265"/>
                  <a:gd name="T53" fmla="*/ 2 h 1107"/>
                  <a:gd name="T54" fmla="*/ 265 w 265"/>
                  <a:gd name="T55" fmla="*/ 0 h 1107"/>
                  <a:gd name="T56" fmla="*/ 265 w 265"/>
                  <a:gd name="T57" fmla="*/ 0 h 1107"/>
                  <a:gd name="T58" fmla="*/ 0 w 265"/>
                  <a:gd name="T59" fmla="*/ 1049 h 1107"/>
                  <a:gd name="T60" fmla="*/ 18 w 265"/>
                  <a:gd name="T61" fmla="*/ 1058 h 1107"/>
                  <a:gd name="T62" fmla="*/ 43 w 265"/>
                  <a:gd name="T63" fmla="*/ 1069 h 1107"/>
                  <a:gd name="T64" fmla="*/ 68 w 265"/>
                  <a:gd name="T65" fmla="*/ 1080 h 1107"/>
                  <a:gd name="T66" fmla="*/ 93 w 265"/>
                  <a:gd name="T67" fmla="*/ 1089 h 1107"/>
                  <a:gd name="T68" fmla="*/ 120 w 265"/>
                  <a:gd name="T69" fmla="*/ 1096 h 1107"/>
                  <a:gd name="T70" fmla="*/ 147 w 265"/>
                  <a:gd name="T71" fmla="*/ 1103 h 1107"/>
                  <a:gd name="T72" fmla="*/ 174 w 265"/>
                  <a:gd name="T73" fmla="*/ 1107 h 1107"/>
                  <a:gd name="T74" fmla="*/ 174 w 265"/>
                  <a:gd name="T75" fmla="*/ 1107 h 1107"/>
                  <a:gd name="T76" fmla="*/ 174 w 265"/>
                  <a:gd name="T77" fmla="*/ 1105 h 1107"/>
                  <a:gd name="T78" fmla="*/ 174 w 265"/>
                  <a:gd name="T79" fmla="*/ 1103 h 1107"/>
                  <a:gd name="T80" fmla="*/ 174 w 265"/>
                  <a:gd name="T81" fmla="*/ 1103 h 1107"/>
                  <a:gd name="T82" fmla="*/ 174 w 265"/>
                  <a:gd name="T83" fmla="*/ 1101 h 1107"/>
                  <a:gd name="T84" fmla="*/ 172 w 265"/>
                  <a:gd name="T85" fmla="*/ 1099 h 1107"/>
                  <a:gd name="T86" fmla="*/ 172 w 265"/>
                  <a:gd name="T87" fmla="*/ 1099 h 1107"/>
                  <a:gd name="T88" fmla="*/ 172 w 265"/>
                  <a:gd name="T89" fmla="*/ 1098 h 1107"/>
                  <a:gd name="T90" fmla="*/ 149 w 265"/>
                  <a:gd name="T91" fmla="*/ 1094 h 1107"/>
                  <a:gd name="T92" fmla="*/ 122 w 265"/>
                  <a:gd name="T93" fmla="*/ 1087 h 1107"/>
                  <a:gd name="T94" fmla="*/ 97 w 265"/>
                  <a:gd name="T95" fmla="*/ 1080 h 1107"/>
                  <a:gd name="T96" fmla="*/ 72 w 265"/>
                  <a:gd name="T97" fmla="*/ 1071 h 1107"/>
                  <a:gd name="T98" fmla="*/ 47 w 265"/>
                  <a:gd name="T99" fmla="*/ 1062 h 1107"/>
                  <a:gd name="T100" fmla="*/ 22 w 265"/>
                  <a:gd name="T101" fmla="*/ 1051 h 1107"/>
                  <a:gd name="T102" fmla="*/ 0 w 265"/>
                  <a:gd name="T103" fmla="*/ 1039 h 1107"/>
                  <a:gd name="T104" fmla="*/ 0 w 265"/>
                  <a:gd name="T105" fmla="*/ 1040 h 1107"/>
                  <a:gd name="T106" fmla="*/ 0 w 265"/>
                  <a:gd name="T107" fmla="*/ 1042 h 1107"/>
                  <a:gd name="T108" fmla="*/ 0 w 265"/>
                  <a:gd name="T109" fmla="*/ 1044 h 1107"/>
                  <a:gd name="T110" fmla="*/ 0 w 265"/>
                  <a:gd name="T111" fmla="*/ 1044 h 1107"/>
                  <a:gd name="T112" fmla="*/ 0 w 265"/>
                  <a:gd name="T113" fmla="*/ 1046 h 1107"/>
                  <a:gd name="T114" fmla="*/ 0 w 265"/>
                  <a:gd name="T115" fmla="*/ 1048 h 1107"/>
                  <a:gd name="T116" fmla="*/ 0 w 265"/>
                  <a:gd name="T117" fmla="*/ 1048 h 1107"/>
                  <a:gd name="T118" fmla="*/ 0 w 265"/>
                  <a:gd name="T119" fmla="*/ 1049 h 1107"/>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65"/>
                  <a:gd name="T181" fmla="*/ 0 h 1107"/>
                  <a:gd name="T182" fmla="*/ 265 w 265"/>
                  <a:gd name="T183" fmla="*/ 1107 h 1107"/>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65" h="1107">
                    <a:moveTo>
                      <a:pt x="265" y="0"/>
                    </a:moveTo>
                    <a:lnTo>
                      <a:pt x="259" y="0"/>
                    </a:lnTo>
                    <a:lnTo>
                      <a:pt x="231" y="0"/>
                    </a:lnTo>
                    <a:lnTo>
                      <a:pt x="202" y="2"/>
                    </a:lnTo>
                    <a:lnTo>
                      <a:pt x="175" y="6"/>
                    </a:lnTo>
                    <a:lnTo>
                      <a:pt x="147" y="11"/>
                    </a:lnTo>
                    <a:lnTo>
                      <a:pt x="133" y="15"/>
                    </a:lnTo>
                    <a:lnTo>
                      <a:pt x="133" y="16"/>
                    </a:lnTo>
                    <a:lnTo>
                      <a:pt x="131" y="16"/>
                    </a:lnTo>
                    <a:lnTo>
                      <a:pt x="131" y="18"/>
                    </a:lnTo>
                    <a:lnTo>
                      <a:pt x="131" y="20"/>
                    </a:lnTo>
                    <a:lnTo>
                      <a:pt x="131" y="22"/>
                    </a:lnTo>
                    <a:lnTo>
                      <a:pt x="129" y="22"/>
                    </a:lnTo>
                    <a:lnTo>
                      <a:pt x="129" y="24"/>
                    </a:lnTo>
                    <a:lnTo>
                      <a:pt x="129" y="25"/>
                    </a:lnTo>
                    <a:lnTo>
                      <a:pt x="149" y="20"/>
                    </a:lnTo>
                    <a:lnTo>
                      <a:pt x="175" y="15"/>
                    </a:lnTo>
                    <a:lnTo>
                      <a:pt x="204" y="11"/>
                    </a:lnTo>
                    <a:lnTo>
                      <a:pt x="231" y="9"/>
                    </a:lnTo>
                    <a:lnTo>
                      <a:pt x="259" y="9"/>
                    </a:lnTo>
                    <a:lnTo>
                      <a:pt x="263" y="9"/>
                    </a:lnTo>
                    <a:lnTo>
                      <a:pt x="263" y="7"/>
                    </a:lnTo>
                    <a:lnTo>
                      <a:pt x="263" y="6"/>
                    </a:lnTo>
                    <a:lnTo>
                      <a:pt x="263" y="4"/>
                    </a:lnTo>
                    <a:lnTo>
                      <a:pt x="265" y="2"/>
                    </a:lnTo>
                    <a:lnTo>
                      <a:pt x="265" y="0"/>
                    </a:lnTo>
                    <a:close/>
                    <a:moveTo>
                      <a:pt x="0" y="1049"/>
                    </a:moveTo>
                    <a:lnTo>
                      <a:pt x="18" y="1058"/>
                    </a:lnTo>
                    <a:lnTo>
                      <a:pt x="43" y="1069"/>
                    </a:lnTo>
                    <a:lnTo>
                      <a:pt x="68" y="1080"/>
                    </a:lnTo>
                    <a:lnTo>
                      <a:pt x="93" y="1089"/>
                    </a:lnTo>
                    <a:lnTo>
                      <a:pt x="120" y="1096"/>
                    </a:lnTo>
                    <a:lnTo>
                      <a:pt x="147" y="1103"/>
                    </a:lnTo>
                    <a:lnTo>
                      <a:pt x="174" y="1107"/>
                    </a:lnTo>
                    <a:lnTo>
                      <a:pt x="174" y="1105"/>
                    </a:lnTo>
                    <a:lnTo>
                      <a:pt x="174" y="1103"/>
                    </a:lnTo>
                    <a:lnTo>
                      <a:pt x="174" y="1101"/>
                    </a:lnTo>
                    <a:lnTo>
                      <a:pt x="172" y="1099"/>
                    </a:lnTo>
                    <a:lnTo>
                      <a:pt x="172" y="1098"/>
                    </a:lnTo>
                    <a:lnTo>
                      <a:pt x="149" y="1094"/>
                    </a:lnTo>
                    <a:lnTo>
                      <a:pt x="122" y="1087"/>
                    </a:lnTo>
                    <a:lnTo>
                      <a:pt x="97" y="1080"/>
                    </a:lnTo>
                    <a:lnTo>
                      <a:pt x="72" y="1071"/>
                    </a:lnTo>
                    <a:lnTo>
                      <a:pt x="47" y="1062"/>
                    </a:lnTo>
                    <a:lnTo>
                      <a:pt x="22" y="1051"/>
                    </a:lnTo>
                    <a:lnTo>
                      <a:pt x="0" y="1039"/>
                    </a:lnTo>
                    <a:lnTo>
                      <a:pt x="0" y="1040"/>
                    </a:lnTo>
                    <a:lnTo>
                      <a:pt x="0" y="1042"/>
                    </a:lnTo>
                    <a:lnTo>
                      <a:pt x="0" y="1044"/>
                    </a:lnTo>
                    <a:lnTo>
                      <a:pt x="0" y="1046"/>
                    </a:lnTo>
                    <a:lnTo>
                      <a:pt x="0" y="1048"/>
                    </a:lnTo>
                    <a:lnTo>
                      <a:pt x="0" y="1049"/>
                    </a:lnTo>
                    <a:close/>
                  </a:path>
                </a:pathLst>
              </a:custGeom>
              <a:solidFill>
                <a:srgbClr val="82CDFF"/>
              </a:solidFill>
              <a:ln w="9525">
                <a:noFill/>
                <a:round/>
                <a:headEnd/>
                <a:tailEnd/>
              </a:ln>
            </p:spPr>
            <p:txBody>
              <a:bodyPr/>
              <a:lstStyle/>
              <a:p>
                <a:endParaRPr lang="en-US"/>
              </a:p>
            </p:txBody>
          </p:sp>
          <p:sp>
            <p:nvSpPr>
              <p:cNvPr id="30369" name="Freeform 946"/>
              <p:cNvSpPr>
                <a:spLocks noEditPoints="1"/>
              </p:cNvSpPr>
              <p:nvPr/>
            </p:nvSpPr>
            <p:spPr bwMode="auto">
              <a:xfrm>
                <a:off x="2229" y="1543"/>
                <a:ext cx="263" cy="1099"/>
              </a:xfrm>
              <a:custGeom>
                <a:avLst/>
                <a:gdLst>
                  <a:gd name="T0" fmla="*/ 263 w 263"/>
                  <a:gd name="T1" fmla="*/ 0 h 1099"/>
                  <a:gd name="T2" fmla="*/ 259 w 263"/>
                  <a:gd name="T3" fmla="*/ 0 h 1099"/>
                  <a:gd name="T4" fmla="*/ 231 w 263"/>
                  <a:gd name="T5" fmla="*/ 2 h 1099"/>
                  <a:gd name="T6" fmla="*/ 204 w 263"/>
                  <a:gd name="T7" fmla="*/ 3 h 1099"/>
                  <a:gd name="T8" fmla="*/ 175 w 263"/>
                  <a:gd name="T9" fmla="*/ 7 h 1099"/>
                  <a:gd name="T10" fmla="*/ 149 w 263"/>
                  <a:gd name="T11" fmla="*/ 12 h 1099"/>
                  <a:gd name="T12" fmla="*/ 131 w 263"/>
                  <a:gd name="T13" fmla="*/ 16 h 1099"/>
                  <a:gd name="T14" fmla="*/ 131 w 263"/>
                  <a:gd name="T15" fmla="*/ 18 h 1099"/>
                  <a:gd name="T16" fmla="*/ 129 w 263"/>
                  <a:gd name="T17" fmla="*/ 18 h 1099"/>
                  <a:gd name="T18" fmla="*/ 129 w 263"/>
                  <a:gd name="T19" fmla="*/ 20 h 1099"/>
                  <a:gd name="T20" fmla="*/ 129 w 263"/>
                  <a:gd name="T21" fmla="*/ 21 h 1099"/>
                  <a:gd name="T22" fmla="*/ 129 w 263"/>
                  <a:gd name="T23" fmla="*/ 21 h 1099"/>
                  <a:gd name="T24" fmla="*/ 127 w 263"/>
                  <a:gd name="T25" fmla="*/ 23 h 1099"/>
                  <a:gd name="T26" fmla="*/ 127 w 263"/>
                  <a:gd name="T27" fmla="*/ 25 h 1099"/>
                  <a:gd name="T28" fmla="*/ 127 w 263"/>
                  <a:gd name="T29" fmla="*/ 25 h 1099"/>
                  <a:gd name="T30" fmla="*/ 150 w 263"/>
                  <a:gd name="T31" fmla="*/ 20 h 1099"/>
                  <a:gd name="T32" fmla="*/ 177 w 263"/>
                  <a:gd name="T33" fmla="*/ 16 h 1099"/>
                  <a:gd name="T34" fmla="*/ 204 w 263"/>
                  <a:gd name="T35" fmla="*/ 12 h 1099"/>
                  <a:gd name="T36" fmla="*/ 231 w 263"/>
                  <a:gd name="T37" fmla="*/ 11 h 1099"/>
                  <a:gd name="T38" fmla="*/ 259 w 263"/>
                  <a:gd name="T39" fmla="*/ 9 h 1099"/>
                  <a:gd name="T40" fmla="*/ 261 w 263"/>
                  <a:gd name="T41" fmla="*/ 9 h 1099"/>
                  <a:gd name="T42" fmla="*/ 261 w 263"/>
                  <a:gd name="T43" fmla="*/ 9 h 1099"/>
                  <a:gd name="T44" fmla="*/ 261 w 263"/>
                  <a:gd name="T45" fmla="*/ 7 h 1099"/>
                  <a:gd name="T46" fmla="*/ 261 w 263"/>
                  <a:gd name="T47" fmla="*/ 5 h 1099"/>
                  <a:gd name="T48" fmla="*/ 263 w 263"/>
                  <a:gd name="T49" fmla="*/ 5 h 1099"/>
                  <a:gd name="T50" fmla="*/ 263 w 263"/>
                  <a:gd name="T51" fmla="*/ 3 h 1099"/>
                  <a:gd name="T52" fmla="*/ 263 w 263"/>
                  <a:gd name="T53" fmla="*/ 3 h 1099"/>
                  <a:gd name="T54" fmla="*/ 263 w 263"/>
                  <a:gd name="T55" fmla="*/ 2 h 1099"/>
                  <a:gd name="T56" fmla="*/ 263 w 263"/>
                  <a:gd name="T57" fmla="*/ 0 h 1099"/>
                  <a:gd name="T58" fmla="*/ 0 w 263"/>
                  <a:gd name="T59" fmla="*/ 1040 h 1099"/>
                  <a:gd name="T60" fmla="*/ 20 w 263"/>
                  <a:gd name="T61" fmla="*/ 1051 h 1099"/>
                  <a:gd name="T62" fmla="*/ 45 w 263"/>
                  <a:gd name="T63" fmla="*/ 1061 h 1099"/>
                  <a:gd name="T64" fmla="*/ 70 w 263"/>
                  <a:gd name="T65" fmla="*/ 1072 h 1099"/>
                  <a:gd name="T66" fmla="*/ 95 w 263"/>
                  <a:gd name="T67" fmla="*/ 1081 h 1099"/>
                  <a:gd name="T68" fmla="*/ 122 w 263"/>
                  <a:gd name="T69" fmla="*/ 1088 h 1099"/>
                  <a:gd name="T70" fmla="*/ 149 w 263"/>
                  <a:gd name="T71" fmla="*/ 1094 h 1099"/>
                  <a:gd name="T72" fmla="*/ 174 w 263"/>
                  <a:gd name="T73" fmla="*/ 1099 h 1099"/>
                  <a:gd name="T74" fmla="*/ 174 w 263"/>
                  <a:gd name="T75" fmla="*/ 1097 h 1099"/>
                  <a:gd name="T76" fmla="*/ 172 w 263"/>
                  <a:gd name="T77" fmla="*/ 1095 h 1099"/>
                  <a:gd name="T78" fmla="*/ 172 w 263"/>
                  <a:gd name="T79" fmla="*/ 1095 h 1099"/>
                  <a:gd name="T80" fmla="*/ 172 w 263"/>
                  <a:gd name="T81" fmla="*/ 1094 h 1099"/>
                  <a:gd name="T82" fmla="*/ 172 w 263"/>
                  <a:gd name="T83" fmla="*/ 1092 h 1099"/>
                  <a:gd name="T84" fmla="*/ 172 w 263"/>
                  <a:gd name="T85" fmla="*/ 1092 h 1099"/>
                  <a:gd name="T86" fmla="*/ 172 w 263"/>
                  <a:gd name="T87" fmla="*/ 1090 h 1099"/>
                  <a:gd name="T88" fmla="*/ 172 w 263"/>
                  <a:gd name="T89" fmla="*/ 1088 h 1099"/>
                  <a:gd name="T90" fmla="*/ 150 w 263"/>
                  <a:gd name="T91" fmla="*/ 1085 h 1099"/>
                  <a:gd name="T92" fmla="*/ 124 w 263"/>
                  <a:gd name="T93" fmla="*/ 1079 h 1099"/>
                  <a:gd name="T94" fmla="*/ 99 w 263"/>
                  <a:gd name="T95" fmla="*/ 1072 h 1099"/>
                  <a:gd name="T96" fmla="*/ 74 w 263"/>
                  <a:gd name="T97" fmla="*/ 1063 h 1099"/>
                  <a:gd name="T98" fmla="*/ 49 w 263"/>
                  <a:gd name="T99" fmla="*/ 1054 h 1099"/>
                  <a:gd name="T100" fmla="*/ 23 w 263"/>
                  <a:gd name="T101" fmla="*/ 1044 h 1099"/>
                  <a:gd name="T102" fmla="*/ 0 w 263"/>
                  <a:gd name="T103" fmla="*/ 1031 h 1099"/>
                  <a:gd name="T104" fmla="*/ 0 w 263"/>
                  <a:gd name="T105" fmla="*/ 1029 h 1099"/>
                  <a:gd name="T106" fmla="*/ 0 w 263"/>
                  <a:gd name="T107" fmla="*/ 1031 h 1099"/>
                  <a:gd name="T108" fmla="*/ 0 w 263"/>
                  <a:gd name="T109" fmla="*/ 1033 h 1099"/>
                  <a:gd name="T110" fmla="*/ 0 w 263"/>
                  <a:gd name="T111" fmla="*/ 1035 h 1099"/>
                  <a:gd name="T112" fmla="*/ 0 w 263"/>
                  <a:gd name="T113" fmla="*/ 1035 h 1099"/>
                  <a:gd name="T114" fmla="*/ 0 w 263"/>
                  <a:gd name="T115" fmla="*/ 1036 h 1099"/>
                  <a:gd name="T116" fmla="*/ 0 w 263"/>
                  <a:gd name="T117" fmla="*/ 1038 h 1099"/>
                  <a:gd name="T118" fmla="*/ 0 w 263"/>
                  <a:gd name="T119" fmla="*/ 1040 h 1099"/>
                  <a:gd name="T120" fmla="*/ 0 w 263"/>
                  <a:gd name="T121" fmla="*/ 1040 h 109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63"/>
                  <a:gd name="T184" fmla="*/ 0 h 1099"/>
                  <a:gd name="T185" fmla="*/ 263 w 263"/>
                  <a:gd name="T186" fmla="*/ 1099 h 109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63" h="1099">
                    <a:moveTo>
                      <a:pt x="263" y="0"/>
                    </a:moveTo>
                    <a:lnTo>
                      <a:pt x="259" y="0"/>
                    </a:lnTo>
                    <a:lnTo>
                      <a:pt x="231" y="2"/>
                    </a:lnTo>
                    <a:lnTo>
                      <a:pt x="204" y="3"/>
                    </a:lnTo>
                    <a:lnTo>
                      <a:pt x="175" y="7"/>
                    </a:lnTo>
                    <a:lnTo>
                      <a:pt x="149" y="12"/>
                    </a:lnTo>
                    <a:lnTo>
                      <a:pt x="131" y="16"/>
                    </a:lnTo>
                    <a:lnTo>
                      <a:pt x="131" y="18"/>
                    </a:lnTo>
                    <a:lnTo>
                      <a:pt x="129" y="18"/>
                    </a:lnTo>
                    <a:lnTo>
                      <a:pt x="129" y="20"/>
                    </a:lnTo>
                    <a:lnTo>
                      <a:pt x="129" y="21"/>
                    </a:lnTo>
                    <a:lnTo>
                      <a:pt x="127" y="23"/>
                    </a:lnTo>
                    <a:lnTo>
                      <a:pt x="127" y="25"/>
                    </a:lnTo>
                    <a:lnTo>
                      <a:pt x="150" y="20"/>
                    </a:lnTo>
                    <a:lnTo>
                      <a:pt x="177" y="16"/>
                    </a:lnTo>
                    <a:lnTo>
                      <a:pt x="204" y="12"/>
                    </a:lnTo>
                    <a:lnTo>
                      <a:pt x="231" y="11"/>
                    </a:lnTo>
                    <a:lnTo>
                      <a:pt x="259" y="9"/>
                    </a:lnTo>
                    <a:lnTo>
                      <a:pt x="261" y="9"/>
                    </a:lnTo>
                    <a:lnTo>
                      <a:pt x="261" y="7"/>
                    </a:lnTo>
                    <a:lnTo>
                      <a:pt x="261" y="5"/>
                    </a:lnTo>
                    <a:lnTo>
                      <a:pt x="263" y="5"/>
                    </a:lnTo>
                    <a:lnTo>
                      <a:pt x="263" y="3"/>
                    </a:lnTo>
                    <a:lnTo>
                      <a:pt x="263" y="2"/>
                    </a:lnTo>
                    <a:lnTo>
                      <a:pt x="263" y="0"/>
                    </a:lnTo>
                    <a:close/>
                    <a:moveTo>
                      <a:pt x="0" y="1040"/>
                    </a:moveTo>
                    <a:lnTo>
                      <a:pt x="20" y="1051"/>
                    </a:lnTo>
                    <a:lnTo>
                      <a:pt x="45" y="1061"/>
                    </a:lnTo>
                    <a:lnTo>
                      <a:pt x="70" y="1072"/>
                    </a:lnTo>
                    <a:lnTo>
                      <a:pt x="95" y="1081"/>
                    </a:lnTo>
                    <a:lnTo>
                      <a:pt x="122" y="1088"/>
                    </a:lnTo>
                    <a:lnTo>
                      <a:pt x="149" y="1094"/>
                    </a:lnTo>
                    <a:lnTo>
                      <a:pt x="174" y="1099"/>
                    </a:lnTo>
                    <a:lnTo>
                      <a:pt x="174" y="1097"/>
                    </a:lnTo>
                    <a:lnTo>
                      <a:pt x="172" y="1095"/>
                    </a:lnTo>
                    <a:lnTo>
                      <a:pt x="172" y="1094"/>
                    </a:lnTo>
                    <a:lnTo>
                      <a:pt x="172" y="1092"/>
                    </a:lnTo>
                    <a:lnTo>
                      <a:pt x="172" y="1090"/>
                    </a:lnTo>
                    <a:lnTo>
                      <a:pt x="172" y="1088"/>
                    </a:lnTo>
                    <a:lnTo>
                      <a:pt x="150" y="1085"/>
                    </a:lnTo>
                    <a:lnTo>
                      <a:pt x="124" y="1079"/>
                    </a:lnTo>
                    <a:lnTo>
                      <a:pt x="99" y="1072"/>
                    </a:lnTo>
                    <a:lnTo>
                      <a:pt x="74" y="1063"/>
                    </a:lnTo>
                    <a:lnTo>
                      <a:pt x="49" y="1054"/>
                    </a:lnTo>
                    <a:lnTo>
                      <a:pt x="23" y="1044"/>
                    </a:lnTo>
                    <a:lnTo>
                      <a:pt x="0" y="1031"/>
                    </a:lnTo>
                    <a:lnTo>
                      <a:pt x="0" y="1029"/>
                    </a:lnTo>
                    <a:lnTo>
                      <a:pt x="0" y="1031"/>
                    </a:lnTo>
                    <a:lnTo>
                      <a:pt x="0" y="1033"/>
                    </a:lnTo>
                    <a:lnTo>
                      <a:pt x="0" y="1035"/>
                    </a:lnTo>
                    <a:lnTo>
                      <a:pt x="0" y="1036"/>
                    </a:lnTo>
                    <a:lnTo>
                      <a:pt x="0" y="1038"/>
                    </a:lnTo>
                    <a:lnTo>
                      <a:pt x="0" y="1040"/>
                    </a:lnTo>
                    <a:close/>
                  </a:path>
                </a:pathLst>
              </a:custGeom>
              <a:solidFill>
                <a:srgbClr val="83CDFF"/>
              </a:solidFill>
              <a:ln w="9525">
                <a:noFill/>
                <a:round/>
                <a:headEnd/>
                <a:tailEnd/>
              </a:ln>
            </p:spPr>
            <p:txBody>
              <a:bodyPr/>
              <a:lstStyle/>
              <a:p>
                <a:endParaRPr lang="en-US"/>
              </a:p>
            </p:txBody>
          </p:sp>
          <p:sp>
            <p:nvSpPr>
              <p:cNvPr id="30370" name="Freeform 947"/>
              <p:cNvSpPr>
                <a:spLocks noEditPoints="1"/>
              </p:cNvSpPr>
              <p:nvPr/>
            </p:nvSpPr>
            <p:spPr bwMode="auto">
              <a:xfrm>
                <a:off x="2227" y="1548"/>
                <a:ext cx="265" cy="1089"/>
              </a:xfrm>
              <a:custGeom>
                <a:avLst/>
                <a:gdLst>
                  <a:gd name="T0" fmla="*/ 265 w 265"/>
                  <a:gd name="T1" fmla="*/ 0 h 1089"/>
                  <a:gd name="T2" fmla="*/ 261 w 265"/>
                  <a:gd name="T3" fmla="*/ 0 h 1089"/>
                  <a:gd name="T4" fmla="*/ 233 w 265"/>
                  <a:gd name="T5" fmla="*/ 0 h 1089"/>
                  <a:gd name="T6" fmla="*/ 206 w 265"/>
                  <a:gd name="T7" fmla="*/ 2 h 1089"/>
                  <a:gd name="T8" fmla="*/ 177 w 265"/>
                  <a:gd name="T9" fmla="*/ 6 h 1089"/>
                  <a:gd name="T10" fmla="*/ 151 w 265"/>
                  <a:gd name="T11" fmla="*/ 11 h 1089"/>
                  <a:gd name="T12" fmla="*/ 131 w 265"/>
                  <a:gd name="T13" fmla="*/ 16 h 1089"/>
                  <a:gd name="T14" fmla="*/ 131 w 265"/>
                  <a:gd name="T15" fmla="*/ 16 h 1089"/>
                  <a:gd name="T16" fmla="*/ 129 w 265"/>
                  <a:gd name="T17" fmla="*/ 18 h 1089"/>
                  <a:gd name="T18" fmla="*/ 129 w 265"/>
                  <a:gd name="T19" fmla="*/ 20 h 1089"/>
                  <a:gd name="T20" fmla="*/ 129 w 265"/>
                  <a:gd name="T21" fmla="*/ 20 h 1089"/>
                  <a:gd name="T22" fmla="*/ 127 w 265"/>
                  <a:gd name="T23" fmla="*/ 22 h 1089"/>
                  <a:gd name="T24" fmla="*/ 127 w 265"/>
                  <a:gd name="T25" fmla="*/ 23 h 1089"/>
                  <a:gd name="T26" fmla="*/ 127 w 265"/>
                  <a:gd name="T27" fmla="*/ 23 h 1089"/>
                  <a:gd name="T28" fmla="*/ 127 w 265"/>
                  <a:gd name="T29" fmla="*/ 25 h 1089"/>
                  <a:gd name="T30" fmla="*/ 127 w 265"/>
                  <a:gd name="T31" fmla="*/ 25 h 1089"/>
                  <a:gd name="T32" fmla="*/ 152 w 265"/>
                  <a:gd name="T33" fmla="*/ 20 h 1089"/>
                  <a:gd name="T34" fmla="*/ 179 w 265"/>
                  <a:gd name="T35" fmla="*/ 15 h 1089"/>
                  <a:gd name="T36" fmla="*/ 206 w 265"/>
                  <a:gd name="T37" fmla="*/ 11 h 1089"/>
                  <a:gd name="T38" fmla="*/ 235 w 265"/>
                  <a:gd name="T39" fmla="*/ 9 h 1089"/>
                  <a:gd name="T40" fmla="*/ 261 w 265"/>
                  <a:gd name="T41" fmla="*/ 9 h 1089"/>
                  <a:gd name="T42" fmla="*/ 261 w 265"/>
                  <a:gd name="T43" fmla="*/ 9 h 1089"/>
                  <a:gd name="T44" fmla="*/ 261 w 265"/>
                  <a:gd name="T45" fmla="*/ 7 h 1089"/>
                  <a:gd name="T46" fmla="*/ 263 w 265"/>
                  <a:gd name="T47" fmla="*/ 6 h 1089"/>
                  <a:gd name="T48" fmla="*/ 263 w 265"/>
                  <a:gd name="T49" fmla="*/ 6 h 1089"/>
                  <a:gd name="T50" fmla="*/ 263 w 265"/>
                  <a:gd name="T51" fmla="*/ 4 h 1089"/>
                  <a:gd name="T52" fmla="*/ 263 w 265"/>
                  <a:gd name="T53" fmla="*/ 4 h 1089"/>
                  <a:gd name="T54" fmla="*/ 263 w 265"/>
                  <a:gd name="T55" fmla="*/ 2 h 1089"/>
                  <a:gd name="T56" fmla="*/ 263 w 265"/>
                  <a:gd name="T57" fmla="*/ 0 h 1089"/>
                  <a:gd name="T58" fmla="*/ 265 w 265"/>
                  <a:gd name="T59" fmla="*/ 0 h 1089"/>
                  <a:gd name="T60" fmla="*/ 2 w 265"/>
                  <a:gd name="T61" fmla="*/ 1030 h 1089"/>
                  <a:gd name="T62" fmla="*/ 24 w 265"/>
                  <a:gd name="T63" fmla="*/ 1042 h 1089"/>
                  <a:gd name="T64" fmla="*/ 49 w 265"/>
                  <a:gd name="T65" fmla="*/ 1053 h 1089"/>
                  <a:gd name="T66" fmla="*/ 74 w 265"/>
                  <a:gd name="T67" fmla="*/ 1062 h 1089"/>
                  <a:gd name="T68" fmla="*/ 99 w 265"/>
                  <a:gd name="T69" fmla="*/ 1071 h 1089"/>
                  <a:gd name="T70" fmla="*/ 124 w 265"/>
                  <a:gd name="T71" fmla="*/ 1078 h 1089"/>
                  <a:gd name="T72" fmla="*/ 151 w 265"/>
                  <a:gd name="T73" fmla="*/ 1085 h 1089"/>
                  <a:gd name="T74" fmla="*/ 174 w 265"/>
                  <a:gd name="T75" fmla="*/ 1089 h 1089"/>
                  <a:gd name="T76" fmla="*/ 174 w 265"/>
                  <a:gd name="T77" fmla="*/ 1087 h 1089"/>
                  <a:gd name="T78" fmla="*/ 174 w 265"/>
                  <a:gd name="T79" fmla="*/ 1087 h 1089"/>
                  <a:gd name="T80" fmla="*/ 174 w 265"/>
                  <a:gd name="T81" fmla="*/ 1085 h 1089"/>
                  <a:gd name="T82" fmla="*/ 174 w 265"/>
                  <a:gd name="T83" fmla="*/ 1083 h 1089"/>
                  <a:gd name="T84" fmla="*/ 172 w 265"/>
                  <a:gd name="T85" fmla="*/ 1083 h 1089"/>
                  <a:gd name="T86" fmla="*/ 172 w 265"/>
                  <a:gd name="T87" fmla="*/ 1081 h 1089"/>
                  <a:gd name="T88" fmla="*/ 172 w 265"/>
                  <a:gd name="T89" fmla="*/ 1080 h 1089"/>
                  <a:gd name="T90" fmla="*/ 172 w 265"/>
                  <a:gd name="T91" fmla="*/ 1080 h 1089"/>
                  <a:gd name="T92" fmla="*/ 152 w 265"/>
                  <a:gd name="T93" fmla="*/ 1076 h 1089"/>
                  <a:gd name="T94" fmla="*/ 127 w 265"/>
                  <a:gd name="T95" fmla="*/ 1071 h 1089"/>
                  <a:gd name="T96" fmla="*/ 101 w 265"/>
                  <a:gd name="T97" fmla="*/ 1062 h 1089"/>
                  <a:gd name="T98" fmla="*/ 76 w 265"/>
                  <a:gd name="T99" fmla="*/ 1055 h 1089"/>
                  <a:gd name="T100" fmla="*/ 52 w 265"/>
                  <a:gd name="T101" fmla="*/ 1044 h 1089"/>
                  <a:gd name="T102" fmla="*/ 27 w 265"/>
                  <a:gd name="T103" fmla="*/ 1033 h 1089"/>
                  <a:gd name="T104" fmla="*/ 4 w 265"/>
                  <a:gd name="T105" fmla="*/ 1022 h 1089"/>
                  <a:gd name="T106" fmla="*/ 0 w 265"/>
                  <a:gd name="T107" fmla="*/ 1019 h 1089"/>
                  <a:gd name="T108" fmla="*/ 0 w 265"/>
                  <a:gd name="T109" fmla="*/ 1021 h 1089"/>
                  <a:gd name="T110" fmla="*/ 0 w 265"/>
                  <a:gd name="T111" fmla="*/ 1022 h 1089"/>
                  <a:gd name="T112" fmla="*/ 0 w 265"/>
                  <a:gd name="T113" fmla="*/ 1024 h 1089"/>
                  <a:gd name="T114" fmla="*/ 2 w 265"/>
                  <a:gd name="T115" fmla="*/ 1024 h 1089"/>
                  <a:gd name="T116" fmla="*/ 2 w 265"/>
                  <a:gd name="T117" fmla="*/ 1026 h 1089"/>
                  <a:gd name="T118" fmla="*/ 2 w 265"/>
                  <a:gd name="T119" fmla="*/ 1028 h 1089"/>
                  <a:gd name="T120" fmla="*/ 2 w 265"/>
                  <a:gd name="T121" fmla="*/ 1030 h 1089"/>
                  <a:gd name="T122" fmla="*/ 2 w 265"/>
                  <a:gd name="T123" fmla="*/ 1030 h 108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65"/>
                  <a:gd name="T187" fmla="*/ 0 h 1089"/>
                  <a:gd name="T188" fmla="*/ 265 w 265"/>
                  <a:gd name="T189" fmla="*/ 1089 h 108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65" h="1089">
                    <a:moveTo>
                      <a:pt x="265" y="0"/>
                    </a:moveTo>
                    <a:lnTo>
                      <a:pt x="261" y="0"/>
                    </a:lnTo>
                    <a:lnTo>
                      <a:pt x="233" y="0"/>
                    </a:lnTo>
                    <a:lnTo>
                      <a:pt x="206" y="2"/>
                    </a:lnTo>
                    <a:lnTo>
                      <a:pt x="177" y="6"/>
                    </a:lnTo>
                    <a:lnTo>
                      <a:pt x="151" y="11"/>
                    </a:lnTo>
                    <a:lnTo>
                      <a:pt x="131" y="16"/>
                    </a:lnTo>
                    <a:lnTo>
                      <a:pt x="129" y="18"/>
                    </a:lnTo>
                    <a:lnTo>
                      <a:pt x="129" y="20"/>
                    </a:lnTo>
                    <a:lnTo>
                      <a:pt x="127" y="22"/>
                    </a:lnTo>
                    <a:lnTo>
                      <a:pt x="127" y="23"/>
                    </a:lnTo>
                    <a:lnTo>
                      <a:pt x="127" y="25"/>
                    </a:lnTo>
                    <a:lnTo>
                      <a:pt x="152" y="20"/>
                    </a:lnTo>
                    <a:lnTo>
                      <a:pt x="179" y="15"/>
                    </a:lnTo>
                    <a:lnTo>
                      <a:pt x="206" y="11"/>
                    </a:lnTo>
                    <a:lnTo>
                      <a:pt x="235" y="9"/>
                    </a:lnTo>
                    <a:lnTo>
                      <a:pt x="261" y="9"/>
                    </a:lnTo>
                    <a:lnTo>
                      <a:pt x="261" y="7"/>
                    </a:lnTo>
                    <a:lnTo>
                      <a:pt x="263" y="6"/>
                    </a:lnTo>
                    <a:lnTo>
                      <a:pt x="263" y="4"/>
                    </a:lnTo>
                    <a:lnTo>
                      <a:pt x="263" y="2"/>
                    </a:lnTo>
                    <a:lnTo>
                      <a:pt x="263" y="0"/>
                    </a:lnTo>
                    <a:lnTo>
                      <a:pt x="265" y="0"/>
                    </a:lnTo>
                    <a:close/>
                    <a:moveTo>
                      <a:pt x="2" y="1030"/>
                    </a:moveTo>
                    <a:lnTo>
                      <a:pt x="24" y="1042"/>
                    </a:lnTo>
                    <a:lnTo>
                      <a:pt x="49" y="1053"/>
                    </a:lnTo>
                    <a:lnTo>
                      <a:pt x="74" y="1062"/>
                    </a:lnTo>
                    <a:lnTo>
                      <a:pt x="99" y="1071"/>
                    </a:lnTo>
                    <a:lnTo>
                      <a:pt x="124" y="1078"/>
                    </a:lnTo>
                    <a:lnTo>
                      <a:pt x="151" y="1085"/>
                    </a:lnTo>
                    <a:lnTo>
                      <a:pt x="174" y="1089"/>
                    </a:lnTo>
                    <a:lnTo>
                      <a:pt x="174" y="1087"/>
                    </a:lnTo>
                    <a:lnTo>
                      <a:pt x="174" y="1085"/>
                    </a:lnTo>
                    <a:lnTo>
                      <a:pt x="174" y="1083"/>
                    </a:lnTo>
                    <a:lnTo>
                      <a:pt x="172" y="1083"/>
                    </a:lnTo>
                    <a:lnTo>
                      <a:pt x="172" y="1081"/>
                    </a:lnTo>
                    <a:lnTo>
                      <a:pt x="172" y="1080"/>
                    </a:lnTo>
                    <a:lnTo>
                      <a:pt x="152" y="1076"/>
                    </a:lnTo>
                    <a:lnTo>
                      <a:pt x="127" y="1071"/>
                    </a:lnTo>
                    <a:lnTo>
                      <a:pt x="101" y="1062"/>
                    </a:lnTo>
                    <a:lnTo>
                      <a:pt x="76" y="1055"/>
                    </a:lnTo>
                    <a:lnTo>
                      <a:pt x="52" y="1044"/>
                    </a:lnTo>
                    <a:lnTo>
                      <a:pt x="27" y="1033"/>
                    </a:lnTo>
                    <a:lnTo>
                      <a:pt x="4" y="1022"/>
                    </a:lnTo>
                    <a:lnTo>
                      <a:pt x="0" y="1019"/>
                    </a:lnTo>
                    <a:lnTo>
                      <a:pt x="0" y="1021"/>
                    </a:lnTo>
                    <a:lnTo>
                      <a:pt x="0" y="1022"/>
                    </a:lnTo>
                    <a:lnTo>
                      <a:pt x="0" y="1024"/>
                    </a:lnTo>
                    <a:lnTo>
                      <a:pt x="2" y="1024"/>
                    </a:lnTo>
                    <a:lnTo>
                      <a:pt x="2" y="1026"/>
                    </a:lnTo>
                    <a:lnTo>
                      <a:pt x="2" y="1028"/>
                    </a:lnTo>
                    <a:lnTo>
                      <a:pt x="2" y="1030"/>
                    </a:lnTo>
                    <a:close/>
                  </a:path>
                </a:pathLst>
              </a:custGeom>
              <a:solidFill>
                <a:srgbClr val="84CDFF"/>
              </a:solidFill>
              <a:ln w="9525">
                <a:noFill/>
                <a:round/>
                <a:headEnd/>
                <a:tailEnd/>
              </a:ln>
            </p:spPr>
            <p:txBody>
              <a:bodyPr/>
              <a:lstStyle/>
              <a:p>
                <a:endParaRPr lang="en-US"/>
              </a:p>
            </p:txBody>
          </p:sp>
          <p:sp>
            <p:nvSpPr>
              <p:cNvPr id="30371" name="Freeform 948"/>
              <p:cNvSpPr>
                <a:spLocks noEditPoints="1"/>
              </p:cNvSpPr>
              <p:nvPr/>
            </p:nvSpPr>
            <p:spPr bwMode="auto">
              <a:xfrm>
                <a:off x="2227" y="1552"/>
                <a:ext cx="263" cy="1079"/>
              </a:xfrm>
              <a:custGeom>
                <a:avLst/>
                <a:gdLst>
                  <a:gd name="T0" fmla="*/ 263 w 263"/>
                  <a:gd name="T1" fmla="*/ 0 h 1079"/>
                  <a:gd name="T2" fmla="*/ 261 w 263"/>
                  <a:gd name="T3" fmla="*/ 0 h 1079"/>
                  <a:gd name="T4" fmla="*/ 233 w 263"/>
                  <a:gd name="T5" fmla="*/ 2 h 1079"/>
                  <a:gd name="T6" fmla="*/ 206 w 263"/>
                  <a:gd name="T7" fmla="*/ 3 h 1079"/>
                  <a:gd name="T8" fmla="*/ 179 w 263"/>
                  <a:gd name="T9" fmla="*/ 7 h 1079"/>
                  <a:gd name="T10" fmla="*/ 152 w 263"/>
                  <a:gd name="T11" fmla="*/ 11 h 1079"/>
                  <a:gd name="T12" fmla="*/ 129 w 263"/>
                  <a:gd name="T13" fmla="*/ 16 h 1079"/>
                  <a:gd name="T14" fmla="*/ 127 w 263"/>
                  <a:gd name="T15" fmla="*/ 18 h 1079"/>
                  <a:gd name="T16" fmla="*/ 127 w 263"/>
                  <a:gd name="T17" fmla="*/ 19 h 1079"/>
                  <a:gd name="T18" fmla="*/ 127 w 263"/>
                  <a:gd name="T19" fmla="*/ 21 h 1079"/>
                  <a:gd name="T20" fmla="*/ 127 w 263"/>
                  <a:gd name="T21" fmla="*/ 21 h 1079"/>
                  <a:gd name="T22" fmla="*/ 126 w 263"/>
                  <a:gd name="T23" fmla="*/ 23 h 1079"/>
                  <a:gd name="T24" fmla="*/ 126 w 263"/>
                  <a:gd name="T25" fmla="*/ 25 h 1079"/>
                  <a:gd name="T26" fmla="*/ 126 w 263"/>
                  <a:gd name="T27" fmla="*/ 25 h 1079"/>
                  <a:gd name="T28" fmla="*/ 126 w 263"/>
                  <a:gd name="T29" fmla="*/ 27 h 1079"/>
                  <a:gd name="T30" fmla="*/ 127 w 263"/>
                  <a:gd name="T31" fmla="*/ 27 h 1079"/>
                  <a:gd name="T32" fmla="*/ 154 w 263"/>
                  <a:gd name="T33" fmla="*/ 19 h 1079"/>
                  <a:gd name="T34" fmla="*/ 181 w 263"/>
                  <a:gd name="T35" fmla="*/ 16 h 1079"/>
                  <a:gd name="T36" fmla="*/ 208 w 263"/>
                  <a:gd name="T37" fmla="*/ 12 h 1079"/>
                  <a:gd name="T38" fmla="*/ 235 w 263"/>
                  <a:gd name="T39" fmla="*/ 11 h 1079"/>
                  <a:gd name="T40" fmla="*/ 261 w 263"/>
                  <a:gd name="T41" fmla="*/ 9 h 1079"/>
                  <a:gd name="T42" fmla="*/ 261 w 263"/>
                  <a:gd name="T43" fmla="*/ 9 h 1079"/>
                  <a:gd name="T44" fmla="*/ 261 w 263"/>
                  <a:gd name="T45" fmla="*/ 7 h 1079"/>
                  <a:gd name="T46" fmla="*/ 261 w 263"/>
                  <a:gd name="T47" fmla="*/ 5 h 1079"/>
                  <a:gd name="T48" fmla="*/ 261 w 263"/>
                  <a:gd name="T49" fmla="*/ 5 h 1079"/>
                  <a:gd name="T50" fmla="*/ 261 w 263"/>
                  <a:gd name="T51" fmla="*/ 3 h 1079"/>
                  <a:gd name="T52" fmla="*/ 263 w 263"/>
                  <a:gd name="T53" fmla="*/ 2 h 1079"/>
                  <a:gd name="T54" fmla="*/ 263 w 263"/>
                  <a:gd name="T55" fmla="*/ 2 h 1079"/>
                  <a:gd name="T56" fmla="*/ 263 w 263"/>
                  <a:gd name="T57" fmla="*/ 0 h 1079"/>
                  <a:gd name="T58" fmla="*/ 2 w 263"/>
                  <a:gd name="T59" fmla="*/ 1020 h 1079"/>
                  <a:gd name="T60" fmla="*/ 2 w 263"/>
                  <a:gd name="T61" fmla="*/ 1022 h 1079"/>
                  <a:gd name="T62" fmla="*/ 25 w 263"/>
                  <a:gd name="T63" fmla="*/ 1035 h 1079"/>
                  <a:gd name="T64" fmla="*/ 51 w 263"/>
                  <a:gd name="T65" fmla="*/ 1045 h 1079"/>
                  <a:gd name="T66" fmla="*/ 76 w 263"/>
                  <a:gd name="T67" fmla="*/ 1054 h 1079"/>
                  <a:gd name="T68" fmla="*/ 101 w 263"/>
                  <a:gd name="T69" fmla="*/ 1063 h 1079"/>
                  <a:gd name="T70" fmla="*/ 126 w 263"/>
                  <a:gd name="T71" fmla="*/ 1070 h 1079"/>
                  <a:gd name="T72" fmla="*/ 152 w 263"/>
                  <a:gd name="T73" fmla="*/ 1076 h 1079"/>
                  <a:gd name="T74" fmla="*/ 174 w 263"/>
                  <a:gd name="T75" fmla="*/ 1079 h 1079"/>
                  <a:gd name="T76" fmla="*/ 172 w 263"/>
                  <a:gd name="T77" fmla="*/ 1079 h 1079"/>
                  <a:gd name="T78" fmla="*/ 172 w 263"/>
                  <a:gd name="T79" fmla="*/ 1077 h 1079"/>
                  <a:gd name="T80" fmla="*/ 172 w 263"/>
                  <a:gd name="T81" fmla="*/ 1076 h 1079"/>
                  <a:gd name="T82" fmla="*/ 172 w 263"/>
                  <a:gd name="T83" fmla="*/ 1076 h 1079"/>
                  <a:gd name="T84" fmla="*/ 172 w 263"/>
                  <a:gd name="T85" fmla="*/ 1074 h 1079"/>
                  <a:gd name="T86" fmla="*/ 172 w 263"/>
                  <a:gd name="T87" fmla="*/ 1074 h 1079"/>
                  <a:gd name="T88" fmla="*/ 172 w 263"/>
                  <a:gd name="T89" fmla="*/ 1072 h 1079"/>
                  <a:gd name="T90" fmla="*/ 170 w 263"/>
                  <a:gd name="T91" fmla="*/ 1070 h 1079"/>
                  <a:gd name="T92" fmla="*/ 154 w 263"/>
                  <a:gd name="T93" fmla="*/ 1067 h 1079"/>
                  <a:gd name="T94" fmla="*/ 127 w 263"/>
                  <a:gd name="T95" fmla="*/ 1061 h 1079"/>
                  <a:gd name="T96" fmla="*/ 102 w 263"/>
                  <a:gd name="T97" fmla="*/ 1054 h 1079"/>
                  <a:gd name="T98" fmla="*/ 77 w 263"/>
                  <a:gd name="T99" fmla="*/ 1045 h 1079"/>
                  <a:gd name="T100" fmla="*/ 54 w 263"/>
                  <a:gd name="T101" fmla="*/ 1036 h 1079"/>
                  <a:gd name="T102" fmla="*/ 29 w 263"/>
                  <a:gd name="T103" fmla="*/ 1026 h 1079"/>
                  <a:gd name="T104" fmla="*/ 8 w 263"/>
                  <a:gd name="T105" fmla="*/ 1013 h 1079"/>
                  <a:gd name="T106" fmla="*/ 0 w 263"/>
                  <a:gd name="T107" fmla="*/ 1010 h 1079"/>
                  <a:gd name="T108" fmla="*/ 0 w 263"/>
                  <a:gd name="T109" fmla="*/ 1011 h 1079"/>
                  <a:gd name="T110" fmla="*/ 0 w 263"/>
                  <a:gd name="T111" fmla="*/ 1013 h 1079"/>
                  <a:gd name="T112" fmla="*/ 0 w 263"/>
                  <a:gd name="T113" fmla="*/ 1015 h 1079"/>
                  <a:gd name="T114" fmla="*/ 0 w 263"/>
                  <a:gd name="T115" fmla="*/ 1015 h 1079"/>
                  <a:gd name="T116" fmla="*/ 0 w 263"/>
                  <a:gd name="T117" fmla="*/ 1017 h 1079"/>
                  <a:gd name="T118" fmla="*/ 0 w 263"/>
                  <a:gd name="T119" fmla="*/ 1018 h 1079"/>
                  <a:gd name="T120" fmla="*/ 0 w 263"/>
                  <a:gd name="T121" fmla="*/ 1020 h 1079"/>
                  <a:gd name="T122" fmla="*/ 2 w 263"/>
                  <a:gd name="T123" fmla="*/ 1020 h 107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63"/>
                  <a:gd name="T187" fmla="*/ 0 h 1079"/>
                  <a:gd name="T188" fmla="*/ 263 w 263"/>
                  <a:gd name="T189" fmla="*/ 1079 h 107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63" h="1079">
                    <a:moveTo>
                      <a:pt x="263" y="0"/>
                    </a:moveTo>
                    <a:lnTo>
                      <a:pt x="261" y="0"/>
                    </a:lnTo>
                    <a:lnTo>
                      <a:pt x="233" y="2"/>
                    </a:lnTo>
                    <a:lnTo>
                      <a:pt x="206" y="3"/>
                    </a:lnTo>
                    <a:lnTo>
                      <a:pt x="179" y="7"/>
                    </a:lnTo>
                    <a:lnTo>
                      <a:pt x="152" y="11"/>
                    </a:lnTo>
                    <a:lnTo>
                      <a:pt x="129" y="16"/>
                    </a:lnTo>
                    <a:lnTo>
                      <a:pt x="127" y="18"/>
                    </a:lnTo>
                    <a:lnTo>
                      <a:pt x="127" y="19"/>
                    </a:lnTo>
                    <a:lnTo>
                      <a:pt x="127" y="21"/>
                    </a:lnTo>
                    <a:lnTo>
                      <a:pt x="126" y="23"/>
                    </a:lnTo>
                    <a:lnTo>
                      <a:pt x="126" y="25"/>
                    </a:lnTo>
                    <a:lnTo>
                      <a:pt x="126" y="27"/>
                    </a:lnTo>
                    <a:lnTo>
                      <a:pt x="127" y="27"/>
                    </a:lnTo>
                    <a:lnTo>
                      <a:pt x="154" y="19"/>
                    </a:lnTo>
                    <a:lnTo>
                      <a:pt x="181" y="16"/>
                    </a:lnTo>
                    <a:lnTo>
                      <a:pt x="208" y="12"/>
                    </a:lnTo>
                    <a:lnTo>
                      <a:pt x="235" y="11"/>
                    </a:lnTo>
                    <a:lnTo>
                      <a:pt x="261" y="9"/>
                    </a:lnTo>
                    <a:lnTo>
                      <a:pt x="261" y="7"/>
                    </a:lnTo>
                    <a:lnTo>
                      <a:pt x="261" y="5"/>
                    </a:lnTo>
                    <a:lnTo>
                      <a:pt x="261" y="3"/>
                    </a:lnTo>
                    <a:lnTo>
                      <a:pt x="263" y="2"/>
                    </a:lnTo>
                    <a:lnTo>
                      <a:pt x="263" y="0"/>
                    </a:lnTo>
                    <a:close/>
                    <a:moveTo>
                      <a:pt x="2" y="1020"/>
                    </a:moveTo>
                    <a:lnTo>
                      <a:pt x="2" y="1022"/>
                    </a:lnTo>
                    <a:lnTo>
                      <a:pt x="25" y="1035"/>
                    </a:lnTo>
                    <a:lnTo>
                      <a:pt x="51" y="1045"/>
                    </a:lnTo>
                    <a:lnTo>
                      <a:pt x="76" y="1054"/>
                    </a:lnTo>
                    <a:lnTo>
                      <a:pt x="101" y="1063"/>
                    </a:lnTo>
                    <a:lnTo>
                      <a:pt x="126" y="1070"/>
                    </a:lnTo>
                    <a:lnTo>
                      <a:pt x="152" y="1076"/>
                    </a:lnTo>
                    <a:lnTo>
                      <a:pt x="174" y="1079"/>
                    </a:lnTo>
                    <a:lnTo>
                      <a:pt x="172" y="1079"/>
                    </a:lnTo>
                    <a:lnTo>
                      <a:pt x="172" y="1077"/>
                    </a:lnTo>
                    <a:lnTo>
                      <a:pt x="172" y="1076"/>
                    </a:lnTo>
                    <a:lnTo>
                      <a:pt x="172" y="1074"/>
                    </a:lnTo>
                    <a:lnTo>
                      <a:pt x="172" y="1072"/>
                    </a:lnTo>
                    <a:lnTo>
                      <a:pt x="170" y="1070"/>
                    </a:lnTo>
                    <a:lnTo>
                      <a:pt x="154" y="1067"/>
                    </a:lnTo>
                    <a:lnTo>
                      <a:pt x="127" y="1061"/>
                    </a:lnTo>
                    <a:lnTo>
                      <a:pt x="102" y="1054"/>
                    </a:lnTo>
                    <a:lnTo>
                      <a:pt x="77" y="1045"/>
                    </a:lnTo>
                    <a:lnTo>
                      <a:pt x="54" y="1036"/>
                    </a:lnTo>
                    <a:lnTo>
                      <a:pt x="29" y="1026"/>
                    </a:lnTo>
                    <a:lnTo>
                      <a:pt x="8" y="1013"/>
                    </a:lnTo>
                    <a:lnTo>
                      <a:pt x="0" y="1010"/>
                    </a:lnTo>
                    <a:lnTo>
                      <a:pt x="0" y="1011"/>
                    </a:lnTo>
                    <a:lnTo>
                      <a:pt x="0" y="1013"/>
                    </a:lnTo>
                    <a:lnTo>
                      <a:pt x="0" y="1015"/>
                    </a:lnTo>
                    <a:lnTo>
                      <a:pt x="0" y="1017"/>
                    </a:lnTo>
                    <a:lnTo>
                      <a:pt x="0" y="1018"/>
                    </a:lnTo>
                    <a:lnTo>
                      <a:pt x="0" y="1020"/>
                    </a:lnTo>
                    <a:lnTo>
                      <a:pt x="2" y="1020"/>
                    </a:lnTo>
                    <a:close/>
                  </a:path>
                </a:pathLst>
              </a:custGeom>
              <a:solidFill>
                <a:srgbClr val="85CEFF"/>
              </a:solidFill>
              <a:ln w="9525">
                <a:noFill/>
                <a:round/>
                <a:headEnd/>
                <a:tailEnd/>
              </a:ln>
            </p:spPr>
            <p:txBody>
              <a:bodyPr/>
              <a:lstStyle/>
              <a:p>
                <a:endParaRPr lang="en-US"/>
              </a:p>
            </p:txBody>
          </p:sp>
          <p:sp>
            <p:nvSpPr>
              <p:cNvPr id="30372" name="Freeform 949"/>
              <p:cNvSpPr>
                <a:spLocks noEditPoints="1"/>
              </p:cNvSpPr>
              <p:nvPr/>
            </p:nvSpPr>
            <p:spPr bwMode="auto">
              <a:xfrm>
                <a:off x="2227" y="1557"/>
                <a:ext cx="261" cy="1071"/>
              </a:xfrm>
              <a:custGeom>
                <a:avLst/>
                <a:gdLst>
                  <a:gd name="T0" fmla="*/ 261 w 261"/>
                  <a:gd name="T1" fmla="*/ 0 h 1071"/>
                  <a:gd name="T2" fmla="*/ 261 w 261"/>
                  <a:gd name="T3" fmla="*/ 0 h 1071"/>
                  <a:gd name="T4" fmla="*/ 235 w 261"/>
                  <a:gd name="T5" fmla="*/ 0 h 1071"/>
                  <a:gd name="T6" fmla="*/ 206 w 261"/>
                  <a:gd name="T7" fmla="*/ 2 h 1071"/>
                  <a:gd name="T8" fmla="*/ 179 w 261"/>
                  <a:gd name="T9" fmla="*/ 6 h 1071"/>
                  <a:gd name="T10" fmla="*/ 152 w 261"/>
                  <a:gd name="T11" fmla="*/ 11 h 1071"/>
                  <a:gd name="T12" fmla="*/ 127 w 261"/>
                  <a:gd name="T13" fmla="*/ 16 h 1071"/>
                  <a:gd name="T14" fmla="*/ 127 w 261"/>
                  <a:gd name="T15" fmla="*/ 16 h 1071"/>
                  <a:gd name="T16" fmla="*/ 126 w 261"/>
                  <a:gd name="T17" fmla="*/ 18 h 1071"/>
                  <a:gd name="T18" fmla="*/ 126 w 261"/>
                  <a:gd name="T19" fmla="*/ 20 h 1071"/>
                  <a:gd name="T20" fmla="*/ 126 w 261"/>
                  <a:gd name="T21" fmla="*/ 20 h 1071"/>
                  <a:gd name="T22" fmla="*/ 126 w 261"/>
                  <a:gd name="T23" fmla="*/ 22 h 1071"/>
                  <a:gd name="T24" fmla="*/ 124 w 261"/>
                  <a:gd name="T25" fmla="*/ 23 h 1071"/>
                  <a:gd name="T26" fmla="*/ 124 w 261"/>
                  <a:gd name="T27" fmla="*/ 23 h 1071"/>
                  <a:gd name="T28" fmla="*/ 124 w 261"/>
                  <a:gd name="T29" fmla="*/ 25 h 1071"/>
                  <a:gd name="T30" fmla="*/ 124 w 261"/>
                  <a:gd name="T31" fmla="*/ 27 h 1071"/>
                  <a:gd name="T32" fmla="*/ 129 w 261"/>
                  <a:gd name="T33" fmla="*/ 25 h 1071"/>
                  <a:gd name="T34" fmla="*/ 154 w 261"/>
                  <a:gd name="T35" fmla="*/ 20 h 1071"/>
                  <a:gd name="T36" fmla="*/ 181 w 261"/>
                  <a:gd name="T37" fmla="*/ 14 h 1071"/>
                  <a:gd name="T38" fmla="*/ 208 w 261"/>
                  <a:gd name="T39" fmla="*/ 11 h 1071"/>
                  <a:gd name="T40" fmla="*/ 235 w 261"/>
                  <a:gd name="T41" fmla="*/ 9 h 1071"/>
                  <a:gd name="T42" fmla="*/ 260 w 261"/>
                  <a:gd name="T43" fmla="*/ 9 h 1071"/>
                  <a:gd name="T44" fmla="*/ 260 w 261"/>
                  <a:gd name="T45" fmla="*/ 7 h 1071"/>
                  <a:gd name="T46" fmla="*/ 260 w 261"/>
                  <a:gd name="T47" fmla="*/ 6 h 1071"/>
                  <a:gd name="T48" fmla="*/ 260 w 261"/>
                  <a:gd name="T49" fmla="*/ 6 h 1071"/>
                  <a:gd name="T50" fmla="*/ 261 w 261"/>
                  <a:gd name="T51" fmla="*/ 4 h 1071"/>
                  <a:gd name="T52" fmla="*/ 261 w 261"/>
                  <a:gd name="T53" fmla="*/ 4 h 1071"/>
                  <a:gd name="T54" fmla="*/ 261 w 261"/>
                  <a:gd name="T55" fmla="*/ 2 h 1071"/>
                  <a:gd name="T56" fmla="*/ 261 w 261"/>
                  <a:gd name="T57" fmla="*/ 0 h 1071"/>
                  <a:gd name="T58" fmla="*/ 261 w 261"/>
                  <a:gd name="T59" fmla="*/ 0 h 1071"/>
                  <a:gd name="T60" fmla="*/ 0 w 261"/>
                  <a:gd name="T61" fmla="*/ 1010 h 1071"/>
                  <a:gd name="T62" fmla="*/ 4 w 261"/>
                  <a:gd name="T63" fmla="*/ 1013 h 1071"/>
                  <a:gd name="T64" fmla="*/ 27 w 261"/>
                  <a:gd name="T65" fmla="*/ 1024 h 1071"/>
                  <a:gd name="T66" fmla="*/ 52 w 261"/>
                  <a:gd name="T67" fmla="*/ 1035 h 1071"/>
                  <a:gd name="T68" fmla="*/ 76 w 261"/>
                  <a:gd name="T69" fmla="*/ 1046 h 1071"/>
                  <a:gd name="T70" fmla="*/ 101 w 261"/>
                  <a:gd name="T71" fmla="*/ 1053 h 1071"/>
                  <a:gd name="T72" fmla="*/ 127 w 261"/>
                  <a:gd name="T73" fmla="*/ 1062 h 1071"/>
                  <a:gd name="T74" fmla="*/ 152 w 261"/>
                  <a:gd name="T75" fmla="*/ 1067 h 1071"/>
                  <a:gd name="T76" fmla="*/ 172 w 261"/>
                  <a:gd name="T77" fmla="*/ 1071 h 1071"/>
                  <a:gd name="T78" fmla="*/ 172 w 261"/>
                  <a:gd name="T79" fmla="*/ 1069 h 1071"/>
                  <a:gd name="T80" fmla="*/ 172 w 261"/>
                  <a:gd name="T81" fmla="*/ 1069 h 1071"/>
                  <a:gd name="T82" fmla="*/ 172 w 261"/>
                  <a:gd name="T83" fmla="*/ 1067 h 1071"/>
                  <a:gd name="T84" fmla="*/ 170 w 261"/>
                  <a:gd name="T85" fmla="*/ 1065 h 1071"/>
                  <a:gd name="T86" fmla="*/ 170 w 261"/>
                  <a:gd name="T87" fmla="*/ 1065 h 1071"/>
                  <a:gd name="T88" fmla="*/ 170 w 261"/>
                  <a:gd name="T89" fmla="*/ 1064 h 1071"/>
                  <a:gd name="T90" fmla="*/ 170 w 261"/>
                  <a:gd name="T91" fmla="*/ 1062 h 1071"/>
                  <a:gd name="T92" fmla="*/ 170 w 261"/>
                  <a:gd name="T93" fmla="*/ 1062 h 1071"/>
                  <a:gd name="T94" fmla="*/ 154 w 261"/>
                  <a:gd name="T95" fmla="*/ 1058 h 1071"/>
                  <a:gd name="T96" fmla="*/ 129 w 261"/>
                  <a:gd name="T97" fmla="*/ 1053 h 1071"/>
                  <a:gd name="T98" fmla="*/ 104 w 261"/>
                  <a:gd name="T99" fmla="*/ 1046 h 1071"/>
                  <a:gd name="T100" fmla="*/ 79 w 261"/>
                  <a:gd name="T101" fmla="*/ 1037 h 1071"/>
                  <a:gd name="T102" fmla="*/ 56 w 261"/>
                  <a:gd name="T103" fmla="*/ 1028 h 1071"/>
                  <a:gd name="T104" fmla="*/ 31 w 261"/>
                  <a:gd name="T105" fmla="*/ 1017 h 1071"/>
                  <a:gd name="T106" fmla="*/ 9 w 261"/>
                  <a:gd name="T107" fmla="*/ 1005 h 1071"/>
                  <a:gd name="T108" fmla="*/ 0 w 261"/>
                  <a:gd name="T109" fmla="*/ 999 h 1071"/>
                  <a:gd name="T110" fmla="*/ 0 w 261"/>
                  <a:gd name="T111" fmla="*/ 1001 h 1071"/>
                  <a:gd name="T112" fmla="*/ 0 w 261"/>
                  <a:gd name="T113" fmla="*/ 1003 h 1071"/>
                  <a:gd name="T114" fmla="*/ 0 w 261"/>
                  <a:gd name="T115" fmla="*/ 1005 h 1071"/>
                  <a:gd name="T116" fmla="*/ 0 w 261"/>
                  <a:gd name="T117" fmla="*/ 1005 h 1071"/>
                  <a:gd name="T118" fmla="*/ 0 w 261"/>
                  <a:gd name="T119" fmla="*/ 1006 h 1071"/>
                  <a:gd name="T120" fmla="*/ 0 w 261"/>
                  <a:gd name="T121" fmla="*/ 1008 h 1071"/>
                  <a:gd name="T122" fmla="*/ 0 w 261"/>
                  <a:gd name="T123" fmla="*/ 1010 h 1071"/>
                  <a:gd name="T124" fmla="*/ 0 w 261"/>
                  <a:gd name="T125" fmla="*/ 1010 h 1071"/>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61"/>
                  <a:gd name="T190" fmla="*/ 0 h 1071"/>
                  <a:gd name="T191" fmla="*/ 261 w 261"/>
                  <a:gd name="T192" fmla="*/ 1071 h 1071"/>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61" h="1071">
                    <a:moveTo>
                      <a:pt x="261" y="0"/>
                    </a:moveTo>
                    <a:lnTo>
                      <a:pt x="261" y="0"/>
                    </a:lnTo>
                    <a:lnTo>
                      <a:pt x="235" y="0"/>
                    </a:lnTo>
                    <a:lnTo>
                      <a:pt x="206" y="2"/>
                    </a:lnTo>
                    <a:lnTo>
                      <a:pt x="179" y="6"/>
                    </a:lnTo>
                    <a:lnTo>
                      <a:pt x="152" y="11"/>
                    </a:lnTo>
                    <a:lnTo>
                      <a:pt x="127" y="16"/>
                    </a:lnTo>
                    <a:lnTo>
                      <a:pt x="126" y="18"/>
                    </a:lnTo>
                    <a:lnTo>
                      <a:pt x="126" y="20"/>
                    </a:lnTo>
                    <a:lnTo>
                      <a:pt x="126" y="22"/>
                    </a:lnTo>
                    <a:lnTo>
                      <a:pt x="124" y="23"/>
                    </a:lnTo>
                    <a:lnTo>
                      <a:pt x="124" y="25"/>
                    </a:lnTo>
                    <a:lnTo>
                      <a:pt x="124" y="27"/>
                    </a:lnTo>
                    <a:lnTo>
                      <a:pt x="129" y="25"/>
                    </a:lnTo>
                    <a:lnTo>
                      <a:pt x="154" y="20"/>
                    </a:lnTo>
                    <a:lnTo>
                      <a:pt x="181" y="14"/>
                    </a:lnTo>
                    <a:lnTo>
                      <a:pt x="208" y="11"/>
                    </a:lnTo>
                    <a:lnTo>
                      <a:pt x="235" y="9"/>
                    </a:lnTo>
                    <a:lnTo>
                      <a:pt x="260" y="9"/>
                    </a:lnTo>
                    <a:lnTo>
                      <a:pt x="260" y="7"/>
                    </a:lnTo>
                    <a:lnTo>
                      <a:pt x="260" y="6"/>
                    </a:lnTo>
                    <a:lnTo>
                      <a:pt x="261" y="4"/>
                    </a:lnTo>
                    <a:lnTo>
                      <a:pt x="261" y="2"/>
                    </a:lnTo>
                    <a:lnTo>
                      <a:pt x="261" y="0"/>
                    </a:lnTo>
                    <a:close/>
                    <a:moveTo>
                      <a:pt x="0" y="1010"/>
                    </a:moveTo>
                    <a:lnTo>
                      <a:pt x="4" y="1013"/>
                    </a:lnTo>
                    <a:lnTo>
                      <a:pt x="27" y="1024"/>
                    </a:lnTo>
                    <a:lnTo>
                      <a:pt x="52" y="1035"/>
                    </a:lnTo>
                    <a:lnTo>
                      <a:pt x="76" y="1046"/>
                    </a:lnTo>
                    <a:lnTo>
                      <a:pt x="101" y="1053"/>
                    </a:lnTo>
                    <a:lnTo>
                      <a:pt x="127" y="1062"/>
                    </a:lnTo>
                    <a:lnTo>
                      <a:pt x="152" y="1067"/>
                    </a:lnTo>
                    <a:lnTo>
                      <a:pt x="172" y="1071"/>
                    </a:lnTo>
                    <a:lnTo>
                      <a:pt x="172" y="1069"/>
                    </a:lnTo>
                    <a:lnTo>
                      <a:pt x="172" y="1067"/>
                    </a:lnTo>
                    <a:lnTo>
                      <a:pt x="170" y="1065"/>
                    </a:lnTo>
                    <a:lnTo>
                      <a:pt x="170" y="1064"/>
                    </a:lnTo>
                    <a:lnTo>
                      <a:pt x="170" y="1062"/>
                    </a:lnTo>
                    <a:lnTo>
                      <a:pt x="154" y="1058"/>
                    </a:lnTo>
                    <a:lnTo>
                      <a:pt x="129" y="1053"/>
                    </a:lnTo>
                    <a:lnTo>
                      <a:pt x="104" y="1046"/>
                    </a:lnTo>
                    <a:lnTo>
                      <a:pt x="79" y="1037"/>
                    </a:lnTo>
                    <a:lnTo>
                      <a:pt x="56" y="1028"/>
                    </a:lnTo>
                    <a:lnTo>
                      <a:pt x="31" y="1017"/>
                    </a:lnTo>
                    <a:lnTo>
                      <a:pt x="9" y="1005"/>
                    </a:lnTo>
                    <a:lnTo>
                      <a:pt x="0" y="999"/>
                    </a:lnTo>
                    <a:lnTo>
                      <a:pt x="0" y="1001"/>
                    </a:lnTo>
                    <a:lnTo>
                      <a:pt x="0" y="1003"/>
                    </a:lnTo>
                    <a:lnTo>
                      <a:pt x="0" y="1005"/>
                    </a:lnTo>
                    <a:lnTo>
                      <a:pt x="0" y="1006"/>
                    </a:lnTo>
                    <a:lnTo>
                      <a:pt x="0" y="1008"/>
                    </a:lnTo>
                    <a:lnTo>
                      <a:pt x="0" y="1010"/>
                    </a:lnTo>
                    <a:close/>
                  </a:path>
                </a:pathLst>
              </a:custGeom>
              <a:solidFill>
                <a:srgbClr val="86CEFF"/>
              </a:solidFill>
              <a:ln w="9525">
                <a:noFill/>
                <a:round/>
                <a:headEnd/>
                <a:tailEnd/>
              </a:ln>
            </p:spPr>
            <p:txBody>
              <a:bodyPr/>
              <a:lstStyle/>
              <a:p>
                <a:endParaRPr lang="en-US"/>
              </a:p>
            </p:txBody>
          </p:sp>
          <p:sp>
            <p:nvSpPr>
              <p:cNvPr id="30373" name="Freeform 950"/>
              <p:cNvSpPr>
                <a:spLocks noEditPoints="1"/>
              </p:cNvSpPr>
              <p:nvPr/>
            </p:nvSpPr>
            <p:spPr bwMode="auto">
              <a:xfrm>
                <a:off x="2227" y="1561"/>
                <a:ext cx="261" cy="1061"/>
              </a:xfrm>
              <a:custGeom>
                <a:avLst/>
                <a:gdLst>
                  <a:gd name="T0" fmla="*/ 261 w 261"/>
                  <a:gd name="T1" fmla="*/ 0 h 1061"/>
                  <a:gd name="T2" fmla="*/ 235 w 261"/>
                  <a:gd name="T3" fmla="*/ 2 h 1061"/>
                  <a:gd name="T4" fmla="*/ 208 w 261"/>
                  <a:gd name="T5" fmla="*/ 3 h 1061"/>
                  <a:gd name="T6" fmla="*/ 181 w 261"/>
                  <a:gd name="T7" fmla="*/ 7 h 1061"/>
                  <a:gd name="T8" fmla="*/ 154 w 261"/>
                  <a:gd name="T9" fmla="*/ 10 h 1061"/>
                  <a:gd name="T10" fmla="*/ 127 w 261"/>
                  <a:gd name="T11" fmla="*/ 18 h 1061"/>
                  <a:gd name="T12" fmla="*/ 126 w 261"/>
                  <a:gd name="T13" fmla="*/ 18 h 1061"/>
                  <a:gd name="T14" fmla="*/ 124 w 261"/>
                  <a:gd name="T15" fmla="*/ 19 h 1061"/>
                  <a:gd name="T16" fmla="*/ 124 w 261"/>
                  <a:gd name="T17" fmla="*/ 19 h 1061"/>
                  <a:gd name="T18" fmla="*/ 124 w 261"/>
                  <a:gd name="T19" fmla="*/ 21 h 1061"/>
                  <a:gd name="T20" fmla="*/ 124 w 261"/>
                  <a:gd name="T21" fmla="*/ 23 h 1061"/>
                  <a:gd name="T22" fmla="*/ 122 w 261"/>
                  <a:gd name="T23" fmla="*/ 25 h 1061"/>
                  <a:gd name="T24" fmla="*/ 122 w 261"/>
                  <a:gd name="T25" fmla="*/ 25 h 1061"/>
                  <a:gd name="T26" fmla="*/ 122 w 261"/>
                  <a:gd name="T27" fmla="*/ 27 h 1061"/>
                  <a:gd name="T28" fmla="*/ 122 w 261"/>
                  <a:gd name="T29" fmla="*/ 28 h 1061"/>
                  <a:gd name="T30" fmla="*/ 131 w 261"/>
                  <a:gd name="T31" fmla="*/ 25 h 1061"/>
                  <a:gd name="T32" fmla="*/ 156 w 261"/>
                  <a:gd name="T33" fmla="*/ 19 h 1061"/>
                  <a:gd name="T34" fmla="*/ 181 w 261"/>
                  <a:gd name="T35" fmla="*/ 14 h 1061"/>
                  <a:gd name="T36" fmla="*/ 208 w 261"/>
                  <a:gd name="T37" fmla="*/ 12 h 1061"/>
                  <a:gd name="T38" fmla="*/ 235 w 261"/>
                  <a:gd name="T39" fmla="*/ 9 h 1061"/>
                  <a:gd name="T40" fmla="*/ 258 w 261"/>
                  <a:gd name="T41" fmla="*/ 9 h 1061"/>
                  <a:gd name="T42" fmla="*/ 258 w 261"/>
                  <a:gd name="T43" fmla="*/ 9 h 1061"/>
                  <a:gd name="T44" fmla="*/ 260 w 261"/>
                  <a:gd name="T45" fmla="*/ 7 h 1061"/>
                  <a:gd name="T46" fmla="*/ 260 w 261"/>
                  <a:gd name="T47" fmla="*/ 5 h 1061"/>
                  <a:gd name="T48" fmla="*/ 260 w 261"/>
                  <a:gd name="T49" fmla="*/ 5 h 1061"/>
                  <a:gd name="T50" fmla="*/ 260 w 261"/>
                  <a:gd name="T51" fmla="*/ 3 h 1061"/>
                  <a:gd name="T52" fmla="*/ 260 w 261"/>
                  <a:gd name="T53" fmla="*/ 2 h 1061"/>
                  <a:gd name="T54" fmla="*/ 260 w 261"/>
                  <a:gd name="T55" fmla="*/ 2 h 1061"/>
                  <a:gd name="T56" fmla="*/ 261 w 261"/>
                  <a:gd name="T57" fmla="*/ 0 h 1061"/>
                  <a:gd name="T58" fmla="*/ 0 w 261"/>
                  <a:gd name="T59" fmla="*/ 1001 h 1061"/>
                  <a:gd name="T60" fmla="*/ 8 w 261"/>
                  <a:gd name="T61" fmla="*/ 1004 h 1061"/>
                  <a:gd name="T62" fmla="*/ 29 w 261"/>
                  <a:gd name="T63" fmla="*/ 1017 h 1061"/>
                  <a:gd name="T64" fmla="*/ 54 w 261"/>
                  <a:gd name="T65" fmla="*/ 1027 h 1061"/>
                  <a:gd name="T66" fmla="*/ 77 w 261"/>
                  <a:gd name="T67" fmla="*/ 1036 h 1061"/>
                  <a:gd name="T68" fmla="*/ 102 w 261"/>
                  <a:gd name="T69" fmla="*/ 1045 h 1061"/>
                  <a:gd name="T70" fmla="*/ 127 w 261"/>
                  <a:gd name="T71" fmla="*/ 1052 h 1061"/>
                  <a:gd name="T72" fmla="*/ 154 w 261"/>
                  <a:gd name="T73" fmla="*/ 1058 h 1061"/>
                  <a:gd name="T74" fmla="*/ 170 w 261"/>
                  <a:gd name="T75" fmla="*/ 1061 h 1061"/>
                  <a:gd name="T76" fmla="*/ 170 w 261"/>
                  <a:gd name="T77" fmla="*/ 1061 h 1061"/>
                  <a:gd name="T78" fmla="*/ 170 w 261"/>
                  <a:gd name="T79" fmla="*/ 1060 h 1061"/>
                  <a:gd name="T80" fmla="*/ 170 w 261"/>
                  <a:gd name="T81" fmla="*/ 1058 h 1061"/>
                  <a:gd name="T82" fmla="*/ 170 w 261"/>
                  <a:gd name="T83" fmla="*/ 1058 h 1061"/>
                  <a:gd name="T84" fmla="*/ 170 w 261"/>
                  <a:gd name="T85" fmla="*/ 1056 h 1061"/>
                  <a:gd name="T86" fmla="*/ 170 w 261"/>
                  <a:gd name="T87" fmla="*/ 1054 h 1061"/>
                  <a:gd name="T88" fmla="*/ 170 w 261"/>
                  <a:gd name="T89" fmla="*/ 1054 h 1061"/>
                  <a:gd name="T90" fmla="*/ 168 w 261"/>
                  <a:gd name="T91" fmla="*/ 1052 h 1061"/>
                  <a:gd name="T92" fmla="*/ 156 w 261"/>
                  <a:gd name="T93" fmla="*/ 1051 h 1061"/>
                  <a:gd name="T94" fmla="*/ 131 w 261"/>
                  <a:gd name="T95" fmla="*/ 1043 h 1061"/>
                  <a:gd name="T96" fmla="*/ 106 w 261"/>
                  <a:gd name="T97" fmla="*/ 1036 h 1061"/>
                  <a:gd name="T98" fmla="*/ 81 w 261"/>
                  <a:gd name="T99" fmla="*/ 1029 h 1061"/>
                  <a:gd name="T100" fmla="*/ 58 w 261"/>
                  <a:gd name="T101" fmla="*/ 1018 h 1061"/>
                  <a:gd name="T102" fmla="*/ 34 w 261"/>
                  <a:gd name="T103" fmla="*/ 1009 h 1061"/>
                  <a:gd name="T104" fmla="*/ 11 w 261"/>
                  <a:gd name="T105" fmla="*/ 997 h 1061"/>
                  <a:gd name="T106" fmla="*/ 0 w 261"/>
                  <a:gd name="T107" fmla="*/ 992 h 1061"/>
                  <a:gd name="T108" fmla="*/ 0 w 261"/>
                  <a:gd name="T109" fmla="*/ 992 h 1061"/>
                  <a:gd name="T110" fmla="*/ 0 w 261"/>
                  <a:gd name="T111" fmla="*/ 993 h 1061"/>
                  <a:gd name="T112" fmla="*/ 0 w 261"/>
                  <a:gd name="T113" fmla="*/ 995 h 1061"/>
                  <a:gd name="T114" fmla="*/ 0 w 261"/>
                  <a:gd name="T115" fmla="*/ 995 h 1061"/>
                  <a:gd name="T116" fmla="*/ 0 w 261"/>
                  <a:gd name="T117" fmla="*/ 997 h 1061"/>
                  <a:gd name="T118" fmla="*/ 0 w 261"/>
                  <a:gd name="T119" fmla="*/ 999 h 1061"/>
                  <a:gd name="T120" fmla="*/ 0 w 261"/>
                  <a:gd name="T121" fmla="*/ 1001 h 1061"/>
                  <a:gd name="T122" fmla="*/ 0 w 261"/>
                  <a:gd name="T123" fmla="*/ 1001 h 106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61"/>
                  <a:gd name="T187" fmla="*/ 0 h 1061"/>
                  <a:gd name="T188" fmla="*/ 261 w 261"/>
                  <a:gd name="T189" fmla="*/ 1061 h 106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61" h="1061">
                    <a:moveTo>
                      <a:pt x="261" y="0"/>
                    </a:moveTo>
                    <a:lnTo>
                      <a:pt x="235" y="2"/>
                    </a:lnTo>
                    <a:lnTo>
                      <a:pt x="208" y="3"/>
                    </a:lnTo>
                    <a:lnTo>
                      <a:pt x="181" y="7"/>
                    </a:lnTo>
                    <a:lnTo>
                      <a:pt x="154" y="10"/>
                    </a:lnTo>
                    <a:lnTo>
                      <a:pt x="127" y="18"/>
                    </a:lnTo>
                    <a:lnTo>
                      <a:pt x="126" y="18"/>
                    </a:lnTo>
                    <a:lnTo>
                      <a:pt x="124" y="19"/>
                    </a:lnTo>
                    <a:lnTo>
                      <a:pt x="124" y="21"/>
                    </a:lnTo>
                    <a:lnTo>
                      <a:pt x="124" y="23"/>
                    </a:lnTo>
                    <a:lnTo>
                      <a:pt x="122" y="25"/>
                    </a:lnTo>
                    <a:lnTo>
                      <a:pt x="122" y="27"/>
                    </a:lnTo>
                    <a:lnTo>
                      <a:pt x="122" y="28"/>
                    </a:lnTo>
                    <a:lnTo>
                      <a:pt x="131" y="25"/>
                    </a:lnTo>
                    <a:lnTo>
                      <a:pt x="156" y="19"/>
                    </a:lnTo>
                    <a:lnTo>
                      <a:pt x="181" y="14"/>
                    </a:lnTo>
                    <a:lnTo>
                      <a:pt x="208" y="12"/>
                    </a:lnTo>
                    <a:lnTo>
                      <a:pt x="235" y="9"/>
                    </a:lnTo>
                    <a:lnTo>
                      <a:pt x="258" y="9"/>
                    </a:lnTo>
                    <a:lnTo>
                      <a:pt x="260" y="7"/>
                    </a:lnTo>
                    <a:lnTo>
                      <a:pt x="260" y="5"/>
                    </a:lnTo>
                    <a:lnTo>
                      <a:pt x="260" y="3"/>
                    </a:lnTo>
                    <a:lnTo>
                      <a:pt x="260" y="2"/>
                    </a:lnTo>
                    <a:lnTo>
                      <a:pt x="261" y="0"/>
                    </a:lnTo>
                    <a:close/>
                    <a:moveTo>
                      <a:pt x="0" y="1001"/>
                    </a:moveTo>
                    <a:lnTo>
                      <a:pt x="8" y="1004"/>
                    </a:lnTo>
                    <a:lnTo>
                      <a:pt x="29" y="1017"/>
                    </a:lnTo>
                    <a:lnTo>
                      <a:pt x="54" y="1027"/>
                    </a:lnTo>
                    <a:lnTo>
                      <a:pt x="77" y="1036"/>
                    </a:lnTo>
                    <a:lnTo>
                      <a:pt x="102" y="1045"/>
                    </a:lnTo>
                    <a:lnTo>
                      <a:pt x="127" y="1052"/>
                    </a:lnTo>
                    <a:lnTo>
                      <a:pt x="154" y="1058"/>
                    </a:lnTo>
                    <a:lnTo>
                      <a:pt x="170" y="1061"/>
                    </a:lnTo>
                    <a:lnTo>
                      <a:pt x="170" y="1060"/>
                    </a:lnTo>
                    <a:lnTo>
                      <a:pt x="170" y="1058"/>
                    </a:lnTo>
                    <a:lnTo>
                      <a:pt x="170" y="1056"/>
                    </a:lnTo>
                    <a:lnTo>
                      <a:pt x="170" y="1054"/>
                    </a:lnTo>
                    <a:lnTo>
                      <a:pt x="168" y="1052"/>
                    </a:lnTo>
                    <a:lnTo>
                      <a:pt x="156" y="1051"/>
                    </a:lnTo>
                    <a:lnTo>
                      <a:pt x="131" y="1043"/>
                    </a:lnTo>
                    <a:lnTo>
                      <a:pt x="106" y="1036"/>
                    </a:lnTo>
                    <a:lnTo>
                      <a:pt x="81" y="1029"/>
                    </a:lnTo>
                    <a:lnTo>
                      <a:pt x="58" y="1018"/>
                    </a:lnTo>
                    <a:lnTo>
                      <a:pt x="34" y="1009"/>
                    </a:lnTo>
                    <a:lnTo>
                      <a:pt x="11" y="997"/>
                    </a:lnTo>
                    <a:lnTo>
                      <a:pt x="0" y="992"/>
                    </a:lnTo>
                    <a:lnTo>
                      <a:pt x="0" y="993"/>
                    </a:lnTo>
                    <a:lnTo>
                      <a:pt x="0" y="995"/>
                    </a:lnTo>
                    <a:lnTo>
                      <a:pt x="0" y="997"/>
                    </a:lnTo>
                    <a:lnTo>
                      <a:pt x="0" y="999"/>
                    </a:lnTo>
                    <a:lnTo>
                      <a:pt x="0" y="1001"/>
                    </a:lnTo>
                    <a:close/>
                  </a:path>
                </a:pathLst>
              </a:custGeom>
              <a:solidFill>
                <a:srgbClr val="87CFFF"/>
              </a:solidFill>
              <a:ln w="9525">
                <a:noFill/>
                <a:round/>
                <a:headEnd/>
                <a:tailEnd/>
              </a:ln>
            </p:spPr>
            <p:txBody>
              <a:bodyPr/>
              <a:lstStyle/>
              <a:p>
                <a:endParaRPr lang="en-US"/>
              </a:p>
            </p:txBody>
          </p:sp>
          <p:sp>
            <p:nvSpPr>
              <p:cNvPr id="30374" name="Freeform 951"/>
              <p:cNvSpPr>
                <a:spLocks noEditPoints="1"/>
              </p:cNvSpPr>
              <p:nvPr/>
            </p:nvSpPr>
            <p:spPr bwMode="auto">
              <a:xfrm>
                <a:off x="2226" y="1566"/>
                <a:ext cx="261" cy="1053"/>
              </a:xfrm>
              <a:custGeom>
                <a:avLst/>
                <a:gdLst>
                  <a:gd name="T0" fmla="*/ 261 w 261"/>
                  <a:gd name="T1" fmla="*/ 0 h 1053"/>
                  <a:gd name="T2" fmla="*/ 236 w 261"/>
                  <a:gd name="T3" fmla="*/ 0 h 1053"/>
                  <a:gd name="T4" fmla="*/ 209 w 261"/>
                  <a:gd name="T5" fmla="*/ 2 h 1053"/>
                  <a:gd name="T6" fmla="*/ 182 w 261"/>
                  <a:gd name="T7" fmla="*/ 5 h 1053"/>
                  <a:gd name="T8" fmla="*/ 155 w 261"/>
                  <a:gd name="T9" fmla="*/ 11 h 1053"/>
                  <a:gd name="T10" fmla="*/ 130 w 261"/>
                  <a:gd name="T11" fmla="*/ 16 h 1053"/>
                  <a:gd name="T12" fmla="*/ 125 w 261"/>
                  <a:gd name="T13" fmla="*/ 18 h 1053"/>
                  <a:gd name="T14" fmla="*/ 123 w 261"/>
                  <a:gd name="T15" fmla="*/ 20 h 1053"/>
                  <a:gd name="T16" fmla="*/ 123 w 261"/>
                  <a:gd name="T17" fmla="*/ 20 h 1053"/>
                  <a:gd name="T18" fmla="*/ 123 w 261"/>
                  <a:gd name="T19" fmla="*/ 22 h 1053"/>
                  <a:gd name="T20" fmla="*/ 123 w 261"/>
                  <a:gd name="T21" fmla="*/ 23 h 1053"/>
                  <a:gd name="T22" fmla="*/ 121 w 261"/>
                  <a:gd name="T23" fmla="*/ 25 h 1053"/>
                  <a:gd name="T24" fmla="*/ 121 w 261"/>
                  <a:gd name="T25" fmla="*/ 25 h 1053"/>
                  <a:gd name="T26" fmla="*/ 121 w 261"/>
                  <a:gd name="T27" fmla="*/ 27 h 1053"/>
                  <a:gd name="T28" fmla="*/ 119 w 261"/>
                  <a:gd name="T29" fmla="*/ 29 h 1053"/>
                  <a:gd name="T30" fmla="*/ 132 w 261"/>
                  <a:gd name="T31" fmla="*/ 25 h 1053"/>
                  <a:gd name="T32" fmla="*/ 157 w 261"/>
                  <a:gd name="T33" fmla="*/ 18 h 1053"/>
                  <a:gd name="T34" fmla="*/ 184 w 261"/>
                  <a:gd name="T35" fmla="*/ 14 h 1053"/>
                  <a:gd name="T36" fmla="*/ 209 w 261"/>
                  <a:gd name="T37" fmla="*/ 11 h 1053"/>
                  <a:gd name="T38" fmla="*/ 236 w 261"/>
                  <a:gd name="T39" fmla="*/ 9 h 1053"/>
                  <a:gd name="T40" fmla="*/ 259 w 261"/>
                  <a:gd name="T41" fmla="*/ 9 h 1053"/>
                  <a:gd name="T42" fmla="*/ 259 w 261"/>
                  <a:gd name="T43" fmla="*/ 7 h 1053"/>
                  <a:gd name="T44" fmla="*/ 259 w 261"/>
                  <a:gd name="T45" fmla="*/ 5 h 1053"/>
                  <a:gd name="T46" fmla="*/ 259 w 261"/>
                  <a:gd name="T47" fmla="*/ 5 h 1053"/>
                  <a:gd name="T48" fmla="*/ 259 w 261"/>
                  <a:gd name="T49" fmla="*/ 4 h 1053"/>
                  <a:gd name="T50" fmla="*/ 259 w 261"/>
                  <a:gd name="T51" fmla="*/ 4 h 1053"/>
                  <a:gd name="T52" fmla="*/ 261 w 261"/>
                  <a:gd name="T53" fmla="*/ 2 h 1053"/>
                  <a:gd name="T54" fmla="*/ 261 w 261"/>
                  <a:gd name="T55" fmla="*/ 0 h 1053"/>
                  <a:gd name="T56" fmla="*/ 261 w 261"/>
                  <a:gd name="T57" fmla="*/ 0 h 1053"/>
                  <a:gd name="T58" fmla="*/ 1 w 261"/>
                  <a:gd name="T59" fmla="*/ 990 h 1053"/>
                  <a:gd name="T60" fmla="*/ 10 w 261"/>
                  <a:gd name="T61" fmla="*/ 996 h 1053"/>
                  <a:gd name="T62" fmla="*/ 32 w 261"/>
                  <a:gd name="T63" fmla="*/ 1008 h 1053"/>
                  <a:gd name="T64" fmla="*/ 57 w 261"/>
                  <a:gd name="T65" fmla="*/ 1019 h 1053"/>
                  <a:gd name="T66" fmla="*/ 80 w 261"/>
                  <a:gd name="T67" fmla="*/ 1028 h 1053"/>
                  <a:gd name="T68" fmla="*/ 105 w 261"/>
                  <a:gd name="T69" fmla="*/ 1037 h 1053"/>
                  <a:gd name="T70" fmla="*/ 130 w 261"/>
                  <a:gd name="T71" fmla="*/ 1044 h 1053"/>
                  <a:gd name="T72" fmla="*/ 155 w 261"/>
                  <a:gd name="T73" fmla="*/ 1049 h 1053"/>
                  <a:gd name="T74" fmla="*/ 171 w 261"/>
                  <a:gd name="T75" fmla="*/ 1053 h 1053"/>
                  <a:gd name="T76" fmla="*/ 171 w 261"/>
                  <a:gd name="T77" fmla="*/ 1051 h 1053"/>
                  <a:gd name="T78" fmla="*/ 171 w 261"/>
                  <a:gd name="T79" fmla="*/ 1049 h 1053"/>
                  <a:gd name="T80" fmla="*/ 171 w 261"/>
                  <a:gd name="T81" fmla="*/ 1049 h 1053"/>
                  <a:gd name="T82" fmla="*/ 169 w 261"/>
                  <a:gd name="T83" fmla="*/ 1047 h 1053"/>
                  <a:gd name="T84" fmla="*/ 169 w 261"/>
                  <a:gd name="T85" fmla="*/ 1046 h 1053"/>
                  <a:gd name="T86" fmla="*/ 169 w 261"/>
                  <a:gd name="T87" fmla="*/ 1046 h 1053"/>
                  <a:gd name="T88" fmla="*/ 169 w 261"/>
                  <a:gd name="T89" fmla="*/ 1044 h 1053"/>
                  <a:gd name="T90" fmla="*/ 169 w 261"/>
                  <a:gd name="T91" fmla="*/ 1042 h 1053"/>
                  <a:gd name="T92" fmla="*/ 157 w 261"/>
                  <a:gd name="T93" fmla="*/ 1040 h 1053"/>
                  <a:gd name="T94" fmla="*/ 132 w 261"/>
                  <a:gd name="T95" fmla="*/ 1035 h 1053"/>
                  <a:gd name="T96" fmla="*/ 107 w 261"/>
                  <a:gd name="T97" fmla="*/ 1028 h 1053"/>
                  <a:gd name="T98" fmla="*/ 84 w 261"/>
                  <a:gd name="T99" fmla="*/ 1019 h 1053"/>
                  <a:gd name="T100" fmla="*/ 60 w 261"/>
                  <a:gd name="T101" fmla="*/ 1010 h 1053"/>
                  <a:gd name="T102" fmla="*/ 37 w 261"/>
                  <a:gd name="T103" fmla="*/ 999 h 1053"/>
                  <a:gd name="T104" fmla="*/ 14 w 261"/>
                  <a:gd name="T105" fmla="*/ 988 h 1053"/>
                  <a:gd name="T106" fmla="*/ 0 w 261"/>
                  <a:gd name="T107" fmla="*/ 981 h 1053"/>
                  <a:gd name="T108" fmla="*/ 1 w 261"/>
                  <a:gd name="T109" fmla="*/ 981 h 1053"/>
                  <a:gd name="T110" fmla="*/ 1 w 261"/>
                  <a:gd name="T111" fmla="*/ 983 h 1053"/>
                  <a:gd name="T112" fmla="*/ 1 w 261"/>
                  <a:gd name="T113" fmla="*/ 985 h 1053"/>
                  <a:gd name="T114" fmla="*/ 1 w 261"/>
                  <a:gd name="T115" fmla="*/ 987 h 1053"/>
                  <a:gd name="T116" fmla="*/ 1 w 261"/>
                  <a:gd name="T117" fmla="*/ 987 h 1053"/>
                  <a:gd name="T118" fmla="*/ 1 w 261"/>
                  <a:gd name="T119" fmla="*/ 988 h 1053"/>
                  <a:gd name="T120" fmla="*/ 1 w 261"/>
                  <a:gd name="T121" fmla="*/ 990 h 1053"/>
                  <a:gd name="T122" fmla="*/ 1 w 261"/>
                  <a:gd name="T123" fmla="*/ 990 h 105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61"/>
                  <a:gd name="T187" fmla="*/ 0 h 1053"/>
                  <a:gd name="T188" fmla="*/ 261 w 261"/>
                  <a:gd name="T189" fmla="*/ 1053 h 105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61" h="1053">
                    <a:moveTo>
                      <a:pt x="261" y="0"/>
                    </a:moveTo>
                    <a:lnTo>
                      <a:pt x="236" y="0"/>
                    </a:lnTo>
                    <a:lnTo>
                      <a:pt x="209" y="2"/>
                    </a:lnTo>
                    <a:lnTo>
                      <a:pt x="182" y="5"/>
                    </a:lnTo>
                    <a:lnTo>
                      <a:pt x="155" y="11"/>
                    </a:lnTo>
                    <a:lnTo>
                      <a:pt x="130" y="16"/>
                    </a:lnTo>
                    <a:lnTo>
                      <a:pt x="125" y="18"/>
                    </a:lnTo>
                    <a:lnTo>
                      <a:pt x="123" y="20"/>
                    </a:lnTo>
                    <a:lnTo>
                      <a:pt x="123" y="22"/>
                    </a:lnTo>
                    <a:lnTo>
                      <a:pt x="123" y="23"/>
                    </a:lnTo>
                    <a:lnTo>
                      <a:pt x="121" y="25"/>
                    </a:lnTo>
                    <a:lnTo>
                      <a:pt x="121" y="27"/>
                    </a:lnTo>
                    <a:lnTo>
                      <a:pt x="119" y="29"/>
                    </a:lnTo>
                    <a:lnTo>
                      <a:pt x="132" y="25"/>
                    </a:lnTo>
                    <a:lnTo>
                      <a:pt x="157" y="18"/>
                    </a:lnTo>
                    <a:lnTo>
                      <a:pt x="184" y="14"/>
                    </a:lnTo>
                    <a:lnTo>
                      <a:pt x="209" y="11"/>
                    </a:lnTo>
                    <a:lnTo>
                      <a:pt x="236" y="9"/>
                    </a:lnTo>
                    <a:lnTo>
                      <a:pt x="259" y="9"/>
                    </a:lnTo>
                    <a:lnTo>
                      <a:pt x="259" y="7"/>
                    </a:lnTo>
                    <a:lnTo>
                      <a:pt x="259" y="5"/>
                    </a:lnTo>
                    <a:lnTo>
                      <a:pt x="259" y="4"/>
                    </a:lnTo>
                    <a:lnTo>
                      <a:pt x="261" y="2"/>
                    </a:lnTo>
                    <a:lnTo>
                      <a:pt x="261" y="0"/>
                    </a:lnTo>
                    <a:close/>
                    <a:moveTo>
                      <a:pt x="1" y="990"/>
                    </a:moveTo>
                    <a:lnTo>
                      <a:pt x="10" y="996"/>
                    </a:lnTo>
                    <a:lnTo>
                      <a:pt x="32" y="1008"/>
                    </a:lnTo>
                    <a:lnTo>
                      <a:pt x="57" y="1019"/>
                    </a:lnTo>
                    <a:lnTo>
                      <a:pt x="80" y="1028"/>
                    </a:lnTo>
                    <a:lnTo>
                      <a:pt x="105" y="1037"/>
                    </a:lnTo>
                    <a:lnTo>
                      <a:pt x="130" y="1044"/>
                    </a:lnTo>
                    <a:lnTo>
                      <a:pt x="155" y="1049"/>
                    </a:lnTo>
                    <a:lnTo>
                      <a:pt x="171" y="1053"/>
                    </a:lnTo>
                    <a:lnTo>
                      <a:pt x="171" y="1051"/>
                    </a:lnTo>
                    <a:lnTo>
                      <a:pt x="171" y="1049"/>
                    </a:lnTo>
                    <a:lnTo>
                      <a:pt x="169" y="1047"/>
                    </a:lnTo>
                    <a:lnTo>
                      <a:pt x="169" y="1046"/>
                    </a:lnTo>
                    <a:lnTo>
                      <a:pt x="169" y="1044"/>
                    </a:lnTo>
                    <a:lnTo>
                      <a:pt x="169" y="1042"/>
                    </a:lnTo>
                    <a:lnTo>
                      <a:pt x="157" y="1040"/>
                    </a:lnTo>
                    <a:lnTo>
                      <a:pt x="132" y="1035"/>
                    </a:lnTo>
                    <a:lnTo>
                      <a:pt x="107" y="1028"/>
                    </a:lnTo>
                    <a:lnTo>
                      <a:pt x="84" y="1019"/>
                    </a:lnTo>
                    <a:lnTo>
                      <a:pt x="60" y="1010"/>
                    </a:lnTo>
                    <a:lnTo>
                      <a:pt x="37" y="999"/>
                    </a:lnTo>
                    <a:lnTo>
                      <a:pt x="14" y="988"/>
                    </a:lnTo>
                    <a:lnTo>
                      <a:pt x="0" y="981"/>
                    </a:lnTo>
                    <a:lnTo>
                      <a:pt x="1" y="981"/>
                    </a:lnTo>
                    <a:lnTo>
                      <a:pt x="1" y="983"/>
                    </a:lnTo>
                    <a:lnTo>
                      <a:pt x="1" y="985"/>
                    </a:lnTo>
                    <a:lnTo>
                      <a:pt x="1" y="987"/>
                    </a:lnTo>
                    <a:lnTo>
                      <a:pt x="1" y="988"/>
                    </a:lnTo>
                    <a:lnTo>
                      <a:pt x="1" y="990"/>
                    </a:lnTo>
                    <a:close/>
                  </a:path>
                </a:pathLst>
              </a:custGeom>
              <a:solidFill>
                <a:srgbClr val="88CFFF"/>
              </a:solidFill>
              <a:ln w="9525">
                <a:noFill/>
                <a:round/>
                <a:headEnd/>
                <a:tailEnd/>
              </a:ln>
            </p:spPr>
            <p:txBody>
              <a:bodyPr/>
              <a:lstStyle/>
              <a:p>
                <a:endParaRPr lang="en-US"/>
              </a:p>
            </p:txBody>
          </p:sp>
          <p:sp>
            <p:nvSpPr>
              <p:cNvPr id="30375" name="Freeform 952"/>
              <p:cNvSpPr>
                <a:spLocks noEditPoints="1"/>
              </p:cNvSpPr>
              <p:nvPr/>
            </p:nvSpPr>
            <p:spPr bwMode="auto">
              <a:xfrm>
                <a:off x="2226" y="1570"/>
                <a:ext cx="259" cy="1043"/>
              </a:xfrm>
              <a:custGeom>
                <a:avLst/>
                <a:gdLst>
                  <a:gd name="T0" fmla="*/ 259 w 259"/>
                  <a:gd name="T1" fmla="*/ 0 h 1043"/>
                  <a:gd name="T2" fmla="*/ 236 w 259"/>
                  <a:gd name="T3" fmla="*/ 0 h 1043"/>
                  <a:gd name="T4" fmla="*/ 209 w 259"/>
                  <a:gd name="T5" fmla="*/ 3 h 1043"/>
                  <a:gd name="T6" fmla="*/ 182 w 259"/>
                  <a:gd name="T7" fmla="*/ 5 h 1043"/>
                  <a:gd name="T8" fmla="*/ 157 w 259"/>
                  <a:gd name="T9" fmla="*/ 10 h 1043"/>
                  <a:gd name="T10" fmla="*/ 132 w 259"/>
                  <a:gd name="T11" fmla="*/ 16 h 1043"/>
                  <a:gd name="T12" fmla="*/ 123 w 259"/>
                  <a:gd name="T13" fmla="*/ 19 h 1043"/>
                  <a:gd name="T14" fmla="*/ 121 w 259"/>
                  <a:gd name="T15" fmla="*/ 21 h 1043"/>
                  <a:gd name="T16" fmla="*/ 121 w 259"/>
                  <a:gd name="T17" fmla="*/ 21 h 1043"/>
                  <a:gd name="T18" fmla="*/ 121 w 259"/>
                  <a:gd name="T19" fmla="*/ 23 h 1043"/>
                  <a:gd name="T20" fmla="*/ 119 w 259"/>
                  <a:gd name="T21" fmla="*/ 25 h 1043"/>
                  <a:gd name="T22" fmla="*/ 119 w 259"/>
                  <a:gd name="T23" fmla="*/ 25 h 1043"/>
                  <a:gd name="T24" fmla="*/ 119 w 259"/>
                  <a:gd name="T25" fmla="*/ 27 h 1043"/>
                  <a:gd name="T26" fmla="*/ 119 w 259"/>
                  <a:gd name="T27" fmla="*/ 28 h 1043"/>
                  <a:gd name="T28" fmla="*/ 118 w 259"/>
                  <a:gd name="T29" fmla="*/ 30 h 1043"/>
                  <a:gd name="T30" fmla="*/ 134 w 259"/>
                  <a:gd name="T31" fmla="*/ 25 h 1043"/>
                  <a:gd name="T32" fmla="*/ 159 w 259"/>
                  <a:gd name="T33" fmla="*/ 19 h 1043"/>
                  <a:gd name="T34" fmla="*/ 184 w 259"/>
                  <a:gd name="T35" fmla="*/ 14 h 1043"/>
                  <a:gd name="T36" fmla="*/ 211 w 259"/>
                  <a:gd name="T37" fmla="*/ 12 h 1043"/>
                  <a:gd name="T38" fmla="*/ 236 w 259"/>
                  <a:gd name="T39" fmla="*/ 9 h 1043"/>
                  <a:gd name="T40" fmla="*/ 257 w 259"/>
                  <a:gd name="T41" fmla="*/ 9 h 1043"/>
                  <a:gd name="T42" fmla="*/ 257 w 259"/>
                  <a:gd name="T43" fmla="*/ 7 h 1043"/>
                  <a:gd name="T44" fmla="*/ 257 w 259"/>
                  <a:gd name="T45" fmla="*/ 7 h 1043"/>
                  <a:gd name="T46" fmla="*/ 257 w 259"/>
                  <a:gd name="T47" fmla="*/ 5 h 1043"/>
                  <a:gd name="T48" fmla="*/ 259 w 259"/>
                  <a:gd name="T49" fmla="*/ 5 h 1043"/>
                  <a:gd name="T50" fmla="*/ 259 w 259"/>
                  <a:gd name="T51" fmla="*/ 3 h 1043"/>
                  <a:gd name="T52" fmla="*/ 259 w 259"/>
                  <a:gd name="T53" fmla="*/ 1 h 1043"/>
                  <a:gd name="T54" fmla="*/ 259 w 259"/>
                  <a:gd name="T55" fmla="*/ 1 h 1043"/>
                  <a:gd name="T56" fmla="*/ 259 w 259"/>
                  <a:gd name="T57" fmla="*/ 0 h 1043"/>
                  <a:gd name="T58" fmla="*/ 1 w 259"/>
                  <a:gd name="T59" fmla="*/ 983 h 1043"/>
                  <a:gd name="T60" fmla="*/ 12 w 259"/>
                  <a:gd name="T61" fmla="*/ 988 h 1043"/>
                  <a:gd name="T62" fmla="*/ 35 w 259"/>
                  <a:gd name="T63" fmla="*/ 1000 h 1043"/>
                  <a:gd name="T64" fmla="*/ 59 w 259"/>
                  <a:gd name="T65" fmla="*/ 1009 h 1043"/>
                  <a:gd name="T66" fmla="*/ 82 w 259"/>
                  <a:gd name="T67" fmla="*/ 1020 h 1043"/>
                  <a:gd name="T68" fmla="*/ 107 w 259"/>
                  <a:gd name="T69" fmla="*/ 1027 h 1043"/>
                  <a:gd name="T70" fmla="*/ 132 w 259"/>
                  <a:gd name="T71" fmla="*/ 1034 h 1043"/>
                  <a:gd name="T72" fmla="*/ 157 w 259"/>
                  <a:gd name="T73" fmla="*/ 1042 h 1043"/>
                  <a:gd name="T74" fmla="*/ 169 w 259"/>
                  <a:gd name="T75" fmla="*/ 1043 h 1043"/>
                  <a:gd name="T76" fmla="*/ 169 w 259"/>
                  <a:gd name="T77" fmla="*/ 1042 h 1043"/>
                  <a:gd name="T78" fmla="*/ 169 w 259"/>
                  <a:gd name="T79" fmla="*/ 1042 h 1043"/>
                  <a:gd name="T80" fmla="*/ 169 w 259"/>
                  <a:gd name="T81" fmla="*/ 1040 h 1043"/>
                  <a:gd name="T82" fmla="*/ 169 w 259"/>
                  <a:gd name="T83" fmla="*/ 1038 h 1043"/>
                  <a:gd name="T84" fmla="*/ 169 w 259"/>
                  <a:gd name="T85" fmla="*/ 1038 h 1043"/>
                  <a:gd name="T86" fmla="*/ 169 w 259"/>
                  <a:gd name="T87" fmla="*/ 1036 h 1043"/>
                  <a:gd name="T88" fmla="*/ 169 w 259"/>
                  <a:gd name="T89" fmla="*/ 1034 h 1043"/>
                  <a:gd name="T90" fmla="*/ 168 w 259"/>
                  <a:gd name="T91" fmla="*/ 1034 h 1043"/>
                  <a:gd name="T92" fmla="*/ 159 w 259"/>
                  <a:gd name="T93" fmla="*/ 1033 h 1043"/>
                  <a:gd name="T94" fmla="*/ 134 w 259"/>
                  <a:gd name="T95" fmla="*/ 1027 h 1043"/>
                  <a:gd name="T96" fmla="*/ 109 w 259"/>
                  <a:gd name="T97" fmla="*/ 1020 h 1043"/>
                  <a:gd name="T98" fmla="*/ 85 w 259"/>
                  <a:gd name="T99" fmla="*/ 1011 h 1043"/>
                  <a:gd name="T100" fmla="*/ 62 w 259"/>
                  <a:gd name="T101" fmla="*/ 1002 h 1043"/>
                  <a:gd name="T102" fmla="*/ 39 w 259"/>
                  <a:gd name="T103" fmla="*/ 992 h 1043"/>
                  <a:gd name="T104" fmla="*/ 16 w 259"/>
                  <a:gd name="T105" fmla="*/ 981 h 1043"/>
                  <a:gd name="T106" fmla="*/ 0 w 259"/>
                  <a:gd name="T107" fmla="*/ 972 h 1043"/>
                  <a:gd name="T108" fmla="*/ 0 w 259"/>
                  <a:gd name="T109" fmla="*/ 972 h 1043"/>
                  <a:gd name="T110" fmla="*/ 0 w 259"/>
                  <a:gd name="T111" fmla="*/ 974 h 1043"/>
                  <a:gd name="T112" fmla="*/ 0 w 259"/>
                  <a:gd name="T113" fmla="*/ 975 h 1043"/>
                  <a:gd name="T114" fmla="*/ 0 w 259"/>
                  <a:gd name="T115" fmla="*/ 977 h 1043"/>
                  <a:gd name="T116" fmla="*/ 1 w 259"/>
                  <a:gd name="T117" fmla="*/ 977 h 1043"/>
                  <a:gd name="T118" fmla="*/ 1 w 259"/>
                  <a:gd name="T119" fmla="*/ 979 h 1043"/>
                  <a:gd name="T120" fmla="*/ 1 w 259"/>
                  <a:gd name="T121" fmla="*/ 981 h 1043"/>
                  <a:gd name="T122" fmla="*/ 1 w 259"/>
                  <a:gd name="T123" fmla="*/ 983 h 104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59"/>
                  <a:gd name="T187" fmla="*/ 0 h 1043"/>
                  <a:gd name="T188" fmla="*/ 259 w 259"/>
                  <a:gd name="T189" fmla="*/ 1043 h 104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59" h="1043">
                    <a:moveTo>
                      <a:pt x="259" y="0"/>
                    </a:moveTo>
                    <a:lnTo>
                      <a:pt x="236" y="0"/>
                    </a:lnTo>
                    <a:lnTo>
                      <a:pt x="209" y="3"/>
                    </a:lnTo>
                    <a:lnTo>
                      <a:pt x="182" y="5"/>
                    </a:lnTo>
                    <a:lnTo>
                      <a:pt x="157" y="10"/>
                    </a:lnTo>
                    <a:lnTo>
                      <a:pt x="132" y="16"/>
                    </a:lnTo>
                    <a:lnTo>
                      <a:pt x="123" y="19"/>
                    </a:lnTo>
                    <a:lnTo>
                      <a:pt x="121" y="21"/>
                    </a:lnTo>
                    <a:lnTo>
                      <a:pt x="121" y="23"/>
                    </a:lnTo>
                    <a:lnTo>
                      <a:pt x="119" y="25"/>
                    </a:lnTo>
                    <a:lnTo>
                      <a:pt x="119" y="27"/>
                    </a:lnTo>
                    <a:lnTo>
                      <a:pt x="119" y="28"/>
                    </a:lnTo>
                    <a:lnTo>
                      <a:pt x="118" y="30"/>
                    </a:lnTo>
                    <a:lnTo>
                      <a:pt x="134" y="25"/>
                    </a:lnTo>
                    <a:lnTo>
                      <a:pt x="159" y="19"/>
                    </a:lnTo>
                    <a:lnTo>
                      <a:pt x="184" y="14"/>
                    </a:lnTo>
                    <a:lnTo>
                      <a:pt x="211" y="12"/>
                    </a:lnTo>
                    <a:lnTo>
                      <a:pt x="236" y="9"/>
                    </a:lnTo>
                    <a:lnTo>
                      <a:pt x="257" y="9"/>
                    </a:lnTo>
                    <a:lnTo>
                      <a:pt x="257" y="7"/>
                    </a:lnTo>
                    <a:lnTo>
                      <a:pt x="257" y="5"/>
                    </a:lnTo>
                    <a:lnTo>
                      <a:pt x="259" y="5"/>
                    </a:lnTo>
                    <a:lnTo>
                      <a:pt x="259" y="3"/>
                    </a:lnTo>
                    <a:lnTo>
                      <a:pt x="259" y="1"/>
                    </a:lnTo>
                    <a:lnTo>
                      <a:pt x="259" y="0"/>
                    </a:lnTo>
                    <a:close/>
                    <a:moveTo>
                      <a:pt x="1" y="983"/>
                    </a:moveTo>
                    <a:lnTo>
                      <a:pt x="12" y="988"/>
                    </a:lnTo>
                    <a:lnTo>
                      <a:pt x="35" y="1000"/>
                    </a:lnTo>
                    <a:lnTo>
                      <a:pt x="59" y="1009"/>
                    </a:lnTo>
                    <a:lnTo>
                      <a:pt x="82" y="1020"/>
                    </a:lnTo>
                    <a:lnTo>
                      <a:pt x="107" y="1027"/>
                    </a:lnTo>
                    <a:lnTo>
                      <a:pt x="132" y="1034"/>
                    </a:lnTo>
                    <a:lnTo>
                      <a:pt x="157" y="1042"/>
                    </a:lnTo>
                    <a:lnTo>
                      <a:pt x="169" y="1043"/>
                    </a:lnTo>
                    <a:lnTo>
                      <a:pt x="169" y="1042"/>
                    </a:lnTo>
                    <a:lnTo>
                      <a:pt x="169" y="1040"/>
                    </a:lnTo>
                    <a:lnTo>
                      <a:pt x="169" y="1038"/>
                    </a:lnTo>
                    <a:lnTo>
                      <a:pt x="169" y="1036"/>
                    </a:lnTo>
                    <a:lnTo>
                      <a:pt x="169" y="1034"/>
                    </a:lnTo>
                    <a:lnTo>
                      <a:pt x="168" y="1034"/>
                    </a:lnTo>
                    <a:lnTo>
                      <a:pt x="159" y="1033"/>
                    </a:lnTo>
                    <a:lnTo>
                      <a:pt x="134" y="1027"/>
                    </a:lnTo>
                    <a:lnTo>
                      <a:pt x="109" y="1020"/>
                    </a:lnTo>
                    <a:lnTo>
                      <a:pt x="85" y="1011"/>
                    </a:lnTo>
                    <a:lnTo>
                      <a:pt x="62" y="1002"/>
                    </a:lnTo>
                    <a:lnTo>
                      <a:pt x="39" y="992"/>
                    </a:lnTo>
                    <a:lnTo>
                      <a:pt x="16" y="981"/>
                    </a:lnTo>
                    <a:lnTo>
                      <a:pt x="0" y="972"/>
                    </a:lnTo>
                    <a:lnTo>
                      <a:pt x="0" y="974"/>
                    </a:lnTo>
                    <a:lnTo>
                      <a:pt x="0" y="975"/>
                    </a:lnTo>
                    <a:lnTo>
                      <a:pt x="0" y="977"/>
                    </a:lnTo>
                    <a:lnTo>
                      <a:pt x="1" y="977"/>
                    </a:lnTo>
                    <a:lnTo>
                      <a:pt x="1" y="979"/>
                    </a:lnTo>
                    <a:lnTo>
                      <a:pt x="1" y="981"/>
                    </a:lnTo>
                    <a:lnTo>
                      <a:pt x="1" y="983"/>
                    </a:lnTo>
                    <a:close/>
                  </a:path>
                </a:pathLst>
              </a:custGeom>
              <a:solidFill>
                <a:srgbClr val="89CFFF"/>
              </a:solidFill>
              <a:ln w="9525">
                <a:noFill/>
                <a:round/>
                <a:headEnd/>
                <a:tailEnd/>
              </a:ln>
            </p:spPr>
            <p:txBody>
              <a:bodyPr/>
              <a:lstStyle/>
              <a:p>
                <a:endParaRPr lang="en-US"/>
              </a:p>
            </p:txBody>
          </p:sp>
          <p:sp>
            <p:nvSpPr>
              <p:cNvPr id="30376" name="Freeform 953"/>
              <p:cNvSpPr>
                <a:spLocks noEditPoints="1"/>
              </p:cNvSpPr>
              <p:nvPr/>
            </p:nvSpPr>
            <p:spPr bwMode="auto">
              <a:xfrm>
                <a:off x="2226" y="1575"/>
                <a:ext cx="259" cy="1033"/>
              </a:xfrm>
              <a:custGeom>
                <a:avLst/>
                <a:gdLst>
                  <a:gd name="T0" fmla="*/ 259 w 259"/>
                  <a:gd name="T1" fmla="*/ 0 h 1033"/>
                  <a:gd name="T2" fmla="*/ 236 w 259"/>
                  <a:gd name="T3" fmla="*/ 0 h 1033"/>
                  <a:gd name="T4" fmla="*/ 209 w 259"/>
                  <a:gd name="T5" fmla="*/ 2 h 1033"/>
                  <a:gd name="T6" fmla="*/ 184 w 259"/>
                  <a:gd name="T7" fmla="*/ 5 h 1033"/>
                  <a:gd name="T8" fmla="*/ 157 w 259"/>
                  <a:gd name="T9" fmla="*/ 9 h 1033"/>
                  <a:gd name="T10" fmla="*/ 132 w 259"/>
                  <a:gd name="T11" fmla="*/ 16 h 1033"/>
                  <a:gd name="T12" fmla="*/ 119 w 259"/>
                  <a:gd name="T13" fmla="*/ 20 h 1033"/>
                  <a:gd name="T14" fmla="*/ 119 w 259"/>
                  <a:gd name="T15" fmla="*/ 20 h 1033"/>
                  <a:gd name="T16" fmla="*/ 119 w 259"/>
                  <a:gd name="T17" fmla="*/ 22 h 1033"/>
                  <a:gd name="T18" fmla="*/ 119 w 259"/>
                  <a:gd name="T19" fmla="*/ 23 h 1033"/>
                  <a:gd name="T20" fmla="*/ 118 w 259"/>
                  <a:gd name="T21" fmla="*/ 25 h 1033"/>
                  <a:gd name="T22" fmla="*/ 118 w 259"/>
                  <a:gd name="T23" fmla="*/ 25 h 1033"/>
                  <a:gd name="T24" fmla="*/ 118 w 259"/>
                  <a:gd name="T25" fmla="*/ 27 h 1033"/>
                  <a:gd name="T26" fmla="*/ 118 w 259"/>
                  <a:gd name="T27" fmla="*/ 29 h 1033"/>
                  <a:gd name="T28" fmla="*/ 116 w 259"/>
                  <a:gd name="T29" fmla="*/ 29 h 1033"/>
                  <a:gd name="T30" fmla="*/ 134 w 259"/>
                  <a:gd name="T31" fmla="*/ 25 h 1033"/>
                  <a:gd name="T32" fmla="*/ 159 w 259"/>
                  <a:gd name="T33" fmla="*/ 18 h 1033"/>
                  <a:gd name="T34" fmla="*/ 184 w 259"/>
                  <a:gd name="T35" fmla="*/ 14 h 1033"/>
                  <a:gd name="T36" fmla="*/ 211 w 259"/>
                  <a:gd name="T37" fmla="*/ 11 h 1033"/>
                  <a:gd name="T38" fmla="*/ 236 w 259"/>
                  <a:gd name="T39" fmla="*/ 9 h 1033"/>
                  <a:gd name="T40" fmla="*/ 255 w 259"/>
                  <a:gd name="T41" fmla="*/ 9 h 1033"/>
                  <a:gd name="T42" fmla="*/ 255 w 259"/>
                  <a:gd name="T43" fmla="*/ 7 h 1033"/>
                  <a:gd name="T44" fmla="*/ 257 w 259"/>
                  <a:gd name="T45" fmla="*/ 5 h 1033"/>
                  <a:gd name="T46" fmla="*/ 257 w 259"/>
                  <a:gd name="T47" fmla="*/ 5 h 1033"/>
                  <a:gd name="T48" fmla="*/ 257 w 259"/>
                  <a:gd name="T49" fmla="*/ 4 h 1033"/>
                  <a:gd name="T50" fmla="*/ 257 w 259"/>
                  <a:gd name="T51" fmla="*/ 4 h 1033"/>
                  <a:gd name="T52" fmla="*/ 257 w 259"/>
                  <a:gd name="T53" fmla="*/ 2 h 1033"/>
                  <a:gd name="T54" fmla="*/ 257 w 259"/>
                  <a:gd name="T55" fmla="*/ 0 h 1033"/>
                  <a:gd name="T56" fmla="*/ 259 w 259"/>
                  <a:gd name="T57" fmla="*/ 0 h 1033"/>
                  <a:gd name="T58" fmla="*/ 0 w 259"/>
                  <a:gd name="T59" fmla="*/ 972 h 1033"/>
                  <a:gd name="T60" fmla="*/ 14 w 259"/>
                  <a:gd name="T61" fmla="*/ 979 h 1033"/>
                  <a:gd name="T62" fmla="*/ 37 w 259"/>
                  <a:gd name="T63" fmla="*/ 990 h 1033"/>
                  <a:gd name="T64" fmla="*/ 60 w 259"/>
                  <a:gd name="T65" fmla="*/ 1001 h 1033"/>
                  <a:gd name="T66" fmla="*/ 84 w 259"/>
                  <a:gd name="T67" fmla="*/ 1010 h 1033"/>
                  <a:gd name="T68" fmla="*/ 107 w 259"/>
                  <a:gd name="T69" fmla="*/ 1019 h 1033"/>
                  <a:gd name="T70" fmla="*/ 132 w 259"/>
                  <a:gd name="T71" fmla="*/ 1026 h 1033"/>
                  <a:gd name="T72" fmla="*/ 157 w 259"/>
                  <a:gd name="T73" fmla="*/ 1031 h 1033"/>
                  <a:gd name="T74" fmla="*/ 169 w 259"/>
                  <a:gd name="T75" fmla="*/ 1033 h 1033"/>
                  <a:gd name="T76" fmla="*/ 169 w 259"/>
                  <a:gd name="T77" fmla="*/ 1033 h 1033"/>
                  <a:gd name="T78" fmla="*/ 169 w 259"/>
                  <a:gd name="T79" fmla="*/ 1031 h 1033"/>
                  <a:gd name="T80" fmla="*/ 169 w 259"/>
                  <a:gd name="T81" fmla="*/ 1029 h 1033"/>
                  <a:gd name="T82" fmla="*/ 168 w 259"/>
                  <a:gd name="T83" fmla="*/ 1029 h 1033"/>
                  <a:gd name="T84" fmla="*/ 168 w 259"/>
                  <a:gd name="T85" fmla="*/ 1028 h 1033"/>
                  <a:gd name="T86" fmla="*/ 168 w 259"/>
                  <a:gd name="T87" fmla="*/ 1026 h 1033"/>
                  <a:gd name="T88" fmla="*/ 168 w 259"/>
                  <a:gd name="T89" fmla="*/ 1026 h 1033"/>
                  <a:gd name="T90" fmla="*/ 168 w 259"/>
                  <a:gd name="T91" fmla="*/ 1024 h 1033"/>
                  <a:gd name="T92" fmla="*/ 159 w 259"/>
                  <a:gd name="T93" fmla="*/ 1022 h 1033"/>
                  <a:gd name="T94" fmla="*/ 134 w 259"/>
                  <a:gd name="T95" fmla="*/ 1017 h 1033"/>
                  <a:gd name="T96" fmla="*/ 110 w 259"/>
                  <a:gd name="T97" fmla="*/ 1010 h 1033"/>
                  <a:gd name="T98" fmla="*/ 85 w 259"/>
                  <a:gd name="T99" fmla="*/ 1003 h 1033"/>
                  <a:gd name="T100" fmla="*/ 62 w 259"/>
                  <a:gd name="T101" fmla="*/ 994 h 1033"/>
                  <a:gd name="T102" fmla="*/ 41 w 259"/>
                  <a:gd name="T103" fmla="*/ 983 h 1033"/>
                  <a:gd name="T104" fmla="*/ 18 w 259"/>
                  <a:gd name="T105" fmla="*/ 972 h 1033"/>
                  <a:gd name="T106" fmla="*/ 0 w 259"/>
                  <a:gd name="T107" fmla="*/ 962 h 1033"/>
                  <a:gd name="T108" fmla="*/ 0 w 259"/>
                  <a:gd name="T109" fmla="*/ 962 h 1033"/>
                  <a:gd name="T110" fmla="*/ 0 w 259"/>
                  <a:gd name="T111" fmla="*/ 963 h 1033"/>
                  <a:gd name="T112" fmla="*/ 0 w 259"/>
                  <a:gd name="T113" fmla="*/ 965 h 1033"/>
                  <a:gd name="T114" fmla="*/ 0 w 259"/>
                  <a:gd name="T115" fmla="*/ 967 h 1033"/>
                  <a:gd name="T116" fmla="*/ 0 w 259"/>
                  <a:gd name="T117" fmla="*/ 967 h 1033"/>
                  <a:gd name="T118" fmla="*/ 0 w 259"/>
                  <a:gd name="T119" fmla="*/ 969 h 1033"/>
                  <a:gd name="T120" fmla="*/ 0 w 259"/>
                  <a:gd name="T121" fmla="*/ 970 h 1033"/>
                  <a:gd name="T122" fmla="*/ 0 w 259"/>
                  <a:gd name="T123" fmla="*/ 972 h 1033"/>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59"/>
                  <a:gd name="T187" fmla="*/ 0 h 1033"/>
                  <a:gd name="T188" fmla="*/ 259 w 259"/>
                  <a:gd name="T189" fmla="*/ 1033 h 1033"/>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59" h="1033">
                    <a:moveTo>
                      <a:pt x="259" y="0"/>
                    </a:moveTo>
                    <a:lnTo>
                      <a:pt x="236" y="0"/>
                    </a:lnTo>
                    <a:lnTo>
                      <a:pt x="209" y="2"/>
                    </a:lnTo>
                    <a:lnTo>
                      <a:pt x="184" y="5"/>
                    </a:lnTo>
                    <a:lnTo>
                      <a:pt x="157" y="9"/>
                    </a:lnTo>
                    <a:lnTo>
                      <a:pt x="132" y="16"/>
                    </a:lnTo>
                    <a:lnTo>
                      <a:pt x="119" y="20"/>
                    </a:lnTo>
                    <a:lnTo>
                      <a:pt x="119" y="22"/>
                    </a:lnTo>
                    <a:lnTo>
                      <a:pt x="119" y="23"/>
                    </a:lnTo>
                    <a:lnTo>
                      <a:pt x="118" y="25"/>
                    </a:lnTo>
                    <a:lnTo>
                      <a:pt x="118" y="27"/>
                    </a:lnTo>
                    <a:lnTo>
                      <a:pt x="118" y="29"/>
                    </a:lnTo>
                    <a:lnTo>
                      <a:pt x="116" y="29"/>
                    </a:lnTo>
                    <a:lnTo>
                      <a:pt x="134" y="25"/>
                    </a:lnTo>
                    <a:lnTo>
                      <a:pt x="159" y="18"/>
                    </a:lnTo>
                    <a:lnTo>
                      <a:pt x="184" y="14"/>
                    </a:lnTo>
                    <a:lnTo>
                      <a:pt x="211" y="11"/>
                    </a:lnTo>
                    <a:lnTo>
                      <a:pt x="236" y="9"/>
                    </a:lnTo>
                    <a:lnTo>
                      <a:pt x="255" y="9"/>
                    </a:lnTo>
                    <a:lnTo>
                      <a:pt x="255" y="7"/>
                    </a:lnTo>
                    <a:lnTo>
                      <a:pt x="257" y="5"/>
                    </a:lnTo>
                    <a:lnTo>
                      <a:pt x="257" y="4"/>
                    </a:lnTo>
                    <a:lnTo>
                      <a:pt x="257" y="2"/>
                    </a:lnTo>
                    <a:lnTo>
                      <a:pt x="257" y="0"/>
                    </a:lnTo>
                    <a:lnTo>
                      <a:pt x="259" y="0"/>
                    </a:lnTo>
                    <a:close/>
                    <a:moveTo>
                      <a:pt x="0" y="972"/>
                    </a:moveTo>
                    <a:lnTo>
                      <a:pt x="14" y="979"/>
                    </a:lnTo>
                    <a:lnTo>
                      <a:pt x="37" y="990"/>
                    </a:lnTo>
                    <a:lnTo>
                      <a:pt x="60" y="1001"/>
                    </a:lnTo>
                    <a:lnTo>
                      <a:pt x="84" y="1010"/>
                    </a:lnTo>
                    <a:lnTo>
                      <a:pt x="107" y="1019"/>
                    </a:lnTo>
                    <a:lnTo>
                      <a:pt x="132" y="1026"/>
                    </a:lnTo>
                    <a:lnTo>
                      <a:pt x="157" y="1031"/>
                    </a:lnTo>
                    <a:lnTo>
                      <a:pt x="169" y="1033"/>
                    </a:lnTo>
                    <a:lnTo>
                      <a:pt x="169" y="1031"/>
                    </a:lnTo>
                    <a:lnTo>
                      <a:pt x="169" y="1029"/>
                    </a:lnTo>
                    <a:lnTo>
                      <a:pt x="168" y="1029"/>
                    </a:lnTo>
                    <a:lnTo>
                      <a:pt x="168" y="1028"/>
                    </a:lnTo>
                    <a:lnTo>
                      <a:pt x="168" y="1026"/>
                    </a:lnTo>
                    <a:lnTo>
                      <a:pt x="168" y="1024"/>
                    </a:lnTo>
                    <a:lnTo>
                      <a:pt x="159" y="1022"/>
                    </a:lnTo>
                    <a:lnTo>
                      <a:pt x="134" y="1017"/>
                    </a:lnTo>
                    <a:lnTo>
                      <a:pt x="110" y="1010"/>
                    </a:lnTo>
                    <a:lnTo>
                      <a:pt x="85" y="1003"/>
                    </a:lnTo>
                    <a:lnTo>
                      <a:pt x="62" y="994"/>
                    </a:lnTo>
                    <a:lnTo>
                      <a:pt x="41" y="983"/>
                    </a:lnTo>
                    <a:lnTo>
                      <a:pt x="18" y="972"/>
                    </a:lnTo>
                    <a:lnTo>
                      <a:pt x="0" y="962"/>
                    </a:lnTo>
                    <a:lnTo>
                      <a:pt x="0" y="963"/>
                    </a:lnTo>
                    <a:lnTo>
                      <a:pt x="0" y="965"/>
                    </a:lnTo>
                    <a:lnTo>
                      <a:pt x="0" y="967"/>
                    </a:lnTo>
                    <a:lnTo>
                      <a:pt x="0" y="969"/>
                    </a:lnTo>
                    <a:lnTo>
                      <a:pt x="0" y="970"/>
                    </a:lnTo>
                    <a:lnTo>
                      <a:pt x="0" y="972"/>
                    </a:lnTo>
                    <a:close/>
                  </a:path>
                </a:pathLst>
              </a:custGeom>
              <a:solidFill>
                <a:srgbClr val="8AD0FF"/>
              </a:solidFill>
              <a:ln w="9525">
                <a:noFill/>
                <a:round/>
                <a:headEnd/>
                <a:tailEnd/>
              </a:ln>
            </p:spPr>
            <p:txBody>
              <a:bodyPr/>
              <a:lstStyle/>
              <a:p>
                <a:endParaRPr lang="en-US"/>
              </a:p>
            </p:txBody>
          </p:sp>
          <p:sp>
            <p:nvSpPr>
              <p:cNvPr id="30377" name="Freeform 954"/>
              <p:cNvSpPr>
                <a:spLocks noEditPoints="1"/>
              </p:cNvSpPr>
              <p:nvPr/>
            </p:nvSpPr>
            <p:spPr bwMode="auto">
              <a:xfrm>
                <a:off x="2226" y="1579"/>
                <a:ext cx="257" cy="1025"/>
              </a:xfrm>
              <a:custGeom>
                <a:avLst/>
                <a:gdLst>
                  <a:gd name="T0" fmla="*/ 257 w 257"/>
                  <a:gd name="T1" fmla="*/ 0 h 1025"/>
                  <a:gd name="T2" fmla="*/ 236 w 257"/>
                  <a:gd name="T3" fmla="*/ 0 h 1025"/>
                  <a:gd name="T4" fmla="*/ 211 w 257"/>
                  <a:gd name="T5" fmla="*/ 3 h 1025"/>
                  <a:gd name="T6" fmla="*/ 184 w 257"/>
                  <a:gd name="T7" fmla="*/ 5 h 1025"/>
                  <a:gd name="T8" fmla="*/ 159 w 257"/>
                  <a:gd name="T9" fmla="*/ 10 h 1025"/>
                  <a:gd name="T10" fmla="*/ 134 w 257"/>
                  <a:gd name="T11" fmla="*/ 16 h 1025"/>
                  <a:gd name="T12" fmla="*/ 118 w 257"/>
                  <a:gd name="T13" fmla="*/ 21 h 1025"/>
                  <a:gd name="T14" fmla="*/ 118 w 257"/>
                  <a:gd name="T15" fmla="*/ 21 h 1025"/>
                  <a:gd name="T16" fmla="*/ 118 w 257"/>
                  <a:gd name="T17" fmla="*/ 23 h 1025"/>
                  <a:gd name="T18" fmla="*/ 118 w 257"/>
                  <a:gd name="T19" fmla="*/ 25 h 1025"/>
                  <a:gd name="T20" fmla="*/ 116 w 257"/>
                  <a:gd name="T21" fmla="*/ 25 h 1025"/>
                  <a:gd name="T22" fmla="*/ 116 w 257"/>
                  <a:gd name="T23" fmla="*/ 26 h 1025"/>
                  <a:gd name="T24" fmla="*/ 116 w 257"/>
                  <a:gd name="T25" fmla="*/ 28 h 1025"/>
                  <a:gd name="T26" fmla="*/ 116 w 257"/>
                  <a:gd name="T27" fmla="*/ 30 h 1025"/>
                  <a:gd name="T28" fmla="*/ 114 w 257"/>
                  <a:gd name="T29" fmla="*/ 30 h 1025"/>
                  <a:gd name="T30" fmla="*/ 136 w 257"/>
                  <a:gd name="T31" fmla="*/ 25 h 1025"/>
                  <a:gd name="T32" fmla="*/ 161 w 257"/>
                  <a:gd name="T33" fmla="*/ 19 h 1025"/>
                  <a:gd name="T34" fmla="*/ 186 w 257"/>
                  <a:gd name="T35" fmla="*/ 14 h 1025"/>
                  <a:gd name="T36" fmla="*/ 211 w 257"/>
                  <a:gd name="T37" fmla="*/ 10 h 1025"/>
                  <a:gd name="T38" fmla="*/ 236 w 257"/>
                  <a:gd name="T39" fmla="*/ 9 h 1025"/>
                  <a:gd name="T40" fmla="*/ 253 w 257"/>
                  <a:gd name="T41" fmla="*/ 9 h 1025"/>
                  <a:gd name="T42" fmla="*/ 255 w 257"/>
                  <a:gd name="T43" fmla="*/ 7 h 1025"/>
                  <a:gd name="T44" fmla="*/ 255 w 257"/>
                  <a:gd name="T45" fmla="*/ 7 h 1025"/>
                  <a:gd name="T46" fmla="*/ 255 w 257"/>
                  <a:gd name="T47" fmla="*/ 5 h 1025"/>
                  <a:gd name="T48" fmla="*/ 255 w 257"/>
                  <a:gd name="T49" fmla="*/ 5 h 1025"/>
                  <a:gd name="T50" fmla="*/ 255 w 257"/>
                  <a:gd name="T51" fmla="*/ 3 h 1025"/>
                  <a:gd name="T52" fmla="*/ 257 w 257"/>
                  <a:gd name="T53" fmla="*/ 1 h 1025"/>
                  <a:gd name="T54" fmla="*/ 257 w 257"/>
                  <a:gd name="T55" fmla="*/ 1 h 1025"/>
                  <a:gd name="T56" fmla="*/ 257 w 257"/>
                  <a:gd name="T57" fmla="*/ 0 h 1025"/>
                  <a:gd name="T58" fmla="*/ 0 w 257"/>
                  <a:gd name="T59" fmla="*/ 963 h 1025"/>
                  <a:gd name="T60" fmla="*/ 16 w 257"/>
                  <a:gd name="T61" fmla="*/ 972 h 1025"/>
                  <a:gd name="T62" fmla="*/ 39 w 257"/>
                  <a:gd name="T63" fmla="*/ 983 h 1025"/>
                  <a:gd name="T64" fmla="*/ 62 w 257"/>
                  <a:gd name="T65" fmla="*/ 993 h 1025"/>
                  <a:gd name="T66" fmla="*/ 85 w 257"/>
                  <a:gd name="T67" fmla="*/ 1002 h 1025"/>
                  <a:gd name="T68" fmla="*/ 109 w 257"/>
                  <a:gd name="T69" fmla="*/ 1011 h 1025"/>
                  <a:gd name="T70" fmla="*/ 134 w 257"/>
                  <a:gd name="T71" fmla="*/ 1018 h 1025"/>
                  <a:gd name="T72" fmla="*/ 159 w 257"/>
                  <a:gd name="T73" fmla="*/ 1024 h 1025"/>
                  <a:gd name="T74" fmla="*/ 168 w 257"/>
                  <a:gd name="T75" fmla="*/ 1025 h 1025"/>
                  <a:gd name="T76" fmla="*/ 168 w 257"/>
                  <a:gd name="T77" fmla="*/ 1024 h 1025"/>
                  <a:gd name="T78" fmla="*/ 168 w 257"/>
                  <a:gd name="T79" fmla="*/ 1022 h 1025"/>
                  <a:gd name="T80" fmla="*/ 168 w 257"/>
                  <a:gd name="T81" fmla="*/ 1022 h 1025"/>
                  <a:gd name="T82" fmla="*/ 168 w 257"/>
                  <a:gd name="T83" fmla="*/ 1020 h 1025"/>
                  <a:gd name="T84" fmla="*/ 168 w 257"/>
                  <a:gd name="T85" fmla="*/ 1020 h 1025"/>
                  <a:gd name="T86" fmla="*/ 168 w 257"/>
                  <a:gd name="T87" fmla="*/ 1018 h 1025"/>
                  <a:gd name="T88" fmla="*/ 168 w 257"/>
                  <a:gd name="T89" fmla="*/ 1017 h 1025"/>
                  <a:gd name="T90" fmla="*/ 166 w 257"/>
                  <a:gd name="T91" fmla="*/ 1017 h 1025"/>
                  <a:gd name="T92" fmla="*/ 161 w 257"/>
                  <a:gd name="T93" fmla="*/ 1015 h 1025"/>
                  <a:gd name="T94" fmla="*/ 136 w 257"/>
                  <a:gd name="T95" fmla="*/ 1009 h 1025"/>
                  <a:gd name="T96" fmla="*/ 112 w 257"/>
                  <a:gd name="T97" fmla="*/ 1002 h 1025"/>
                  <a:gd name="T98" fmla="*/ 87 w 257"/>
                  <a:gd name="T99" fmla="*/ 993 h 1025"/>
                  <a:gd name="T100" fmla="*/ 64 w 257"/>
                  <a:gd name="T101" fmla="*/ 984 h 1025"/>
                  <a:gd name="T102" fmla="*/ 43 w 257"/>
                  <a:gd name="T103" fmla="*/ 975 h 1025"/>
                  <a:gd name="T104" fmla="*/ 21 w 257"/>
                  <a:gd name="T105" fmla="*/ 963 h 1025"/>
                  <a:gd name="T106" fmla="*/ 0 w 257"/>
                  <a:gd name="T107" fmla="*/ 952 h 1025"/>
                  <a:gd name="T108" fmla="*/ 0 w 257"/>
                  <a:gd name="T109" fmla="*/ 952 h 1025"/>
                  <a:gd name="T110" fmla="*/ 0 w 257"/>
                  <a:gd name="T111" fmla="*/ 954 h 1025"/>
                  <a:gd name="T112" fmla="*/ 0 w 257"/>
                  <a:gd name="T113" fmla="*/ 956 h 1025"/>
                  <a:gd name="T114" fmla="*/ 0 w 257"/>
                  <a:gd name="T115" fmla="*/ 958 h 1025"/>
                  <a:gd name="T116" fmla="*/ 0 w 257"/>
                  <a:gd name="T117" fmla="*/ 958 h 1025"/>
                  <a:gd name="T118" fmla="*/ 0 w 257"/>
                  <a:gd name="T119" fmla="*/ 959 h 1025"/>
                  <a:gd name="T120" fmla="*/ 0 w 257"/>
                  <a:gd name="T121" fmla="*/ 961 h 1025"/>
                  <a:gd name="T122" fmla="*/ 0 w 257"/>
                  <a:gd name="T123" fmla="*/ 963 h 102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57"/>
                  <a:gd name="T187" fmla="*/ 0 h 1025"/>
                  <a:gd name="T188" fmla="*/ 257 w 257"/>
                  <a:gd name="T189" fmla="*/ 1025 h 102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57" h="1025">
                    <a:moveTo>
                      <a:pt x="257" y="0"/>
                    </a:moveTo>
                    <a:lnTo>
                      <a:pt x="236" y="0"/>
                    </a:lnTo>
                    <a:lnTo>
                      <a:pt x="211" y="3"/>
                    </a:lnTo>
                    <a:lnTo>
                      <a:pt x="184" y="5"/>
                    </a:lnTo>
                    <a:lnTo>
                      <a:pt x="159" y="10"/>
                    </a:lnTo>
                    <a:lnTo>
                      <a:pt x="134" y="16"/>
                    </a:lnTo>
                    <a:lnTo>
                      <a:pt x="118" y="21"/>
                    </a:lnTo>
                    <a:lnTo>
                      <a:pt x="118" y="23"/>
                    </a:lnTo>
                    <a:lnTo>
                      <a:pt x="118" y="25"/>
                    </a:lnTo>
                    <a:lnTo>
                      <a:pt x="116" y="25"/>
                    </a:lnTo>
                    <a:lnTo>
                      <a:pt x="116" y="26"/>
                    </a:lnTo>
                    <a:lnTo>
                      <a:pt x="116" y="28"/>
                    </a:lnTo>
                    <a:lnTo>
                      <a:pt x="116" y="30"/>
                    </a:lnTo>
                    <a:lnTo>
                      <a:pt x="114" y="30"/>
                    </a:lnTo>
                    <a:lnTo>
                      <a:pt x="136" y="25"/>
                    </a:lnTo>
                    <a:lnTo>
                      <a:pt x="161" y="19"/>
                    </a:lnTo>
                    <a:lnTo>
                      <a:pt x="186" y="14"/>
                    </a:lnTo>
                    <a:lnTo>
                      <a:pt x="211" y="10"/>
                    </a:lnTo>
                    <a:lnTo>
                      <a:pt x="236" y="9"/>
                    </a:lnTo>
                    <a:lnTo>
                      <a:pt x="253" y="9"/>
                    </a:lnTo>
                    <a:lnTo>
                      <a:pt x="255" y="7"/>
                    </a:lnTo>
                    <a:lnTo>
                      <a:pt x="255" y="5"/>
                    </a:lnTo>
                    <a:lnTo>
                      <a:pt x="255" y="3"/>
                    </a:lnTo>
                    <a:lnTo>
                      <a:pt x="257" y="1"/>
                    </a:lnTo>
                    <a:lnTo>
                      <a:pt x="257" y="0"/>
                    </a:lnTo>
                    <a:close/>
                    <a:moveTo>
                      <a:pt x="0" y="963"/>
                    </a:moveTo>
                    <a:lnTo>
                      <a:pt x="16" y="972"/>
                    </a:lnTo>
                    <a:lnTo>
                      <a:pt x="39" y="983"/>
                    </a:lnTo>
                    <a:lnTo>
                      <a:pt x="62" y="993"/>
                    </a:lnTo>
                    <a:lnTo>
                      <a:pt x="85" y="1002"/>
                    </a:lnTo>
                    <a:lnTo>
                      <a:pt x="109" y="1011"/>
                    </a:lnTo>
                    <a:lnTo>
                      <a:pt x="134" y="1018"/>
                    </a:lnTo>
                    <a:lnTo>
                      <a:pt x="159" y="1024"/>
                    </a:lnTo>
                    <a:lnTo>
                      <a:pt x="168" y="1025"/>
                    </a:lnTo>
                    <a:lnTo>
                      <a:pt x="168" y="1024"/>
                    </a:lnTo>
                    <a:lnTo>
                      <a:pt x="168" y="1022"/>
                    </a:lnTo>
                    <a:lnTo>
                      <a:pt x="168" y="1020"/>
                    </a:lnTo>
                    <a:lnTo>
                      <a:pt x="168" y="1018"/>
                    </a:lnTo>
                    <a:lnTo>
                      <a:pt x="168" y="1017"/>
                    </a:lnTo>
                    <a:lnTo>
                      <a:pt x="166" y="1017"/>
                    </a:lnTo>
                    <a:lnTo>
                      <a:pt x="161" y="1015"/>
                    </a:lnTo>
                    <a:lnTo>
                      <a:pt x="136" y="1009"/>
                    </a:lnTo>
                    <a:lnTo>
                      <a:pt x="112" y="1002"/>
                    </a:lnTo>
                    <a:lnTo>
                      <a:pt x="87" y="993"/>
                    </a:lnTo>
                    <a:lnTo>
                      <a:pt x="64" y="984"/>
                    </a:lnTo>
                    <a:lnTo>
                      <a:pt x="43" y="975"/>
                    </a:lnTo>
                    <a:lnTo>
                      <a:pt x="21" y="963"/>
                    </a:lnTo>
                    <a:lnTo>
                      <a:pt x="0" y="952"/>
                    </a:lnTo>
                    <a:lnTo>
                      <a:pt x="0" y="954"/>
                    </a:lnTo>
                    <a:lnTo>
                      <a:pt x="0" y="956"/>
                    </a:lnTo>
                    <a:lnTo>
                      <a:pt x="0" y="958"/>
                    </a:lnTo>
                    <a:lnTo>
                      <a:pt x="0" y="959"/>
                    </a:lnTo>
                    <a:lnTo>
                      <a:pt x="0" y="961"/>
                    </a:lnTo>
                    <a:lnTo>
                      <a:pt x="0" y="963"/>
                    </a:lnTo>
                    <a:close/>
                  </a:path>
                </a:pathLst>
              </a:custGeom>
              <a:solidFill>
                <a:srgbClr val="8BD0FF"/>
              </a:solidFill>
              <a:ln w="9525">
                <a:noFill/>
                <a:round/>
                <a:headEnd/>
                <a:tailEnd/>
              </a:ln>
            </p:spPr>
            <p:txBody>
              <a:bodyPr/>
              <a:lstStyle/>
              <a:p>
                <a:endParaRPr lang="en-US"/>
              </a:p>
            </p:txBody>
          </p:sp>
          <p:sp>
            <p:nvSpPr>
              <p:cNvPr id="30378" name="Freeform 955"/>
              <p:cNvSpPr>
                <a:spLocks noEditPoints="1"/>
              </p:cNvSpPr>
              <p:nvPr/>
            </p:nvSpPr>
            <p:spPr bwMode="auto">
              <a:xfrm>
                <a:off x="2226" y="1584"/>
                <a:ext cx="255" cy="1015"/>
              </a:xfrm>
              <a:custGeom>
                <a:avLst/>
                <a:gdLst>
                  <a:gd name="T0" fmla="*/ 255 w 255"/>
                  <a:gd name="T1" fmla="*/ 0 h 1015"/>
                  <a:gd name="T2" fmla="*/ 236 w 255"/>
                  <a:gd name="T3" fmla="*/ 0 h 1015"/>
                  <a:gd name="T4" fmla="*/ 211 w 255"/>
                  <a:gd name="T5" fmla="*/ 2 h 1015"/>
                  <a:gd name="T6" fmla="*/ 184 w 255"/>
                  <a:gd name="T7" fmla="*/ 5 h 1015"/>
                  <a:gd name="T8" fmla="*/ 159 w 255"/>
                  <a:gd name="T9" fmla="*/ 9 h 1015"/>
                  <a:gd name="T10" fmla="*/ 134 w 255"/>
                  <a:gd name="T11" fmla="*/ 16 h 1015"/>
                  <a:gd name="T12" fmla="*/ 116 w 255"/>
                  <a:gd name="T13" fmla="*/ 20 h 1015"/>
                  <a:gd name="T14" fmla="*/ 116 w 255"/>
                  <a:gd name="T15" fmla="*/ 21 h 1015"/>
                  <a:gd name="T16" fmla="*/ 116 w 255"/>
                  <a:gd name="T17" fmla="*/ 23 h 1015"/>
                  <a:gd name="T18" fmla="*/ 116 w 255"/>
                  <a:gd name="T19" fmla="*/ 25 h 1015"/>
                  <a:gd name="T20" fmla="*/ 114 w 255"/>
                  <a:gd name="T21" fmla="*/ 25 h 1015"/>
                  <a:gd name="T22" fmla="*/ 114 w 255"/>
                  <a:gd name="T23" fmla="*/ 27 h 1015"/>
                  <a:gd name="T24" fmla="*/ 114 w 255"/>
                  <a:gd name="T25" fmla="*/ 29 h 1015"/>
                  <a:gd name="T26" fmla="*/ 114 w 255"/>
                  <a:gd name="T27" fmla="*/ 29 h 1015"/>
                  <a:gd name="T28" fmla="*/ 112 w 255"/>
                  <a:gd name="T29" fmla="*/ 30 h 1015"/>
                  <a:gd name="T30" fmla="*/ 137 w 255"/>
                  <a:gd name="T31" fmla="*/ 23 h 1015"/>
                  <a:gd name="T32" fmla="*/ 161 w 255"/>
                  <a:gd name="T33" fmla="*/ 18 h 1015"/>
                  <a:gd name="T34" fmla="*/ 186 w 255"/>
                  <a:gd name="T35" fmla="*/ 14 h 1015"/>
                  <a:gd name="T36" fmla="*/ 211 w 255"/>
                  <a:gd name="T37" fmla="*/ 11 h 1015"/>
                  <a:gd name="T38" fmla="*/ 237 w 255"/>
                  <a:gd name="T39" fmla="*/ 9 h 1015"/>
                  <a:gd name="T40" fmla="*/ 253 w 255"/>
                  <a:gd name="T41" fmla="*/ 9 h 1015"/>
                  <a:gd name="T42" fmla="*/ 253 w 255"/>
                  <a:gd name="T43" fmla="*/ 7 h 1015"/>
                  <a:gd name="T44" fmla="*/ 253 w 255"/>
                  <a:gd name="T45" fmla="*/ 5 h 1015"/>
                  <a:gd name="T46" fmla="*/ 253 w 255"/>
                  <a:gd name="T47" fmla="*/ 5 h 1015"/>
                  <a:gd name="T48" fmla="*/ 253 w 255"/>
                  <a:gd name="T49" fmla="*/ 4 h 1015"/>
                  <a:gd name="T50" fmla="*/ 255 w 255"/>
                  <a:gd name="T51" fmla="*/ 2 h 1015"/>
                  <a:gd name="T52" fmla="*/ 255 w 255"/>
                  <a:gd name="T53" fmla="*/ 2 h 1015"/>
                  <a:gd name="T54" fmla="*/ 255 w 255"/>
                  <a:gd name="T55" fmla="*/ 0 h 1015"/>
                  <a:gd name="T56" fmla="*/ 255 w 255"/>
                  <a:gd name="T57" fmla="*/ 0 h 1015"/>
                  <a:gd name="T58" fmla="*/ 0 w 255"/>
                  <a:gd name="T59" fmla="*/ 953 h 1015"/>
                  <a:gd name="T60" fmla="*/ 18 w 255"/>
                  <a:gd name="T61" fmla="*/ 963 h 1015"/>
                  <a:gd name="T62" fmla="*/ 41 w 255"/>
                  <a:gd name="T63" fmla="*/ 974 h 1015"/>
                  <a:gd name="T64" fmla="*/ 62 w 255"/>
                  <a:gd name="T65" fmla="*/ 985 h 1015"/>
                  <a:gd name="T66" fmla="*/ 85 w 255"/>
                  <a:gd name="T67" fmla="*/ 994 h 1015"/>
                  <a:gd name="T68" fmla="*/ 110 w 255"/>
                  <a:gd name="T69" fmla="*/ 1001 h 1015"/>
                  <a:gd name="T70" fmla="*/ 134 w 255"/>
                  <a:gd name="T71" fmla="*/ 1008 h 1015"/>
                  <a:gd name="T72" fmla="*/ 159 w 255"/>
                  <a:gd name="T73" fmla="*/ 1013 h 1015"/>
                  <a:gd name="T74" fmla="*/ 168 w 255"/>
                  <a:gd name="T75" fmla="*/ 1015 h 1015"/>
                  <a:gd name="T76" fmla="*/ 168 w 255"/>
                  <a:gd name="T77" fmla="*/ 1015 h 1015"/>
                  <a:gd name="T78" fmla="*/ 168 w 255"/>
                  <a:gd name="T79" fmla="*/ 1013 h 1015"/>
                  <a:gd name="T80" fmla="*/ 168 w 255"/>
                  <a:gd name="T81" fmla="*/ 1012 h 1015"/>
                  <a:gd name="T82" fmla="*/ 168 w 255"/>
                  <a:gd name="T83" fmla="*/ 1012 h 1015"/>
                  <a:gd name="T84" fmla="*/ 166 w 255"/>
                  <a:gd name="T85" fmla="*/ 1010 h 1015"/>
                  <a:gd name="T86" fmla="*/ 166 w 255"/>
                  <a:gd name="T87" fmla="*/ 1008 h 1015"/>
                  <a:gd name="T88" fmla="*/ 166 w 255"/>
                  <a:gd name="T89" fmla="*/ 1008 h 1015"/>
                  <a:gd name="T90" fmla="*/ 166 w 255"/>
                  <a:gd name="T91" fmla="*/ 1006 h 1015"/>
                  <a:gd name="T92" fmla="*/ 161 w 255"/>
                  <a:gd name="T93" fmla="*/ 1006 h 1015"/>
                  <a:gd name="T94" fmla="*/ 137 w 255"/>
                  <a:gd name="T95" fmla="*/ 999 h 1015"/>
                  <a:gd name="T96" fmla="*/ 112 w 255"/>
                  <a:gd name="T97" fmla="*/ 994 h 1015"/>
                  <a:gd name="T98" fmla="*/ 89 w 255"/>
                  <a:gd name="T99" fmla="*/ 985 h 1015"/>
                  <a:gd name="T100" fmla="*/ 66 w 255"/>
                  <a:gd name="T101" fmla="*/ 976 h 1015"/>
                  <a:gd name="T102" fmla="*/ 44 w 255"/>
                  <a:gd name="T103" fmla="*/ 965 h 1015"/>
                  <a:gd name="T104" fmla="*/ 23 w 255"/>
                  <a:gd name="T105" fmla="*/ 954 h 1015"/>
                  <a:gd name="T106" fmla="*/ 1 w 255"/>
                  <a:gd name="T107" fmla="*/ 942 h 1015"/>
                  <a:gd name="T108" fmla="*/ 0 w 255"/>
                  <a:gd name="T109" fmla="*/ 942 h 1015"/>
                  <a:gd name="T110" fmla="*/ 0 w 255"/>
                  <a:gd name="T111" fmla="*/ 942 h 1015"/>
                  <a:gd name="T112" fmla="*/ 0 w 255"/>
                  <a:gd name="T113" fmla="*/ 944 h 1015"/>
                  <a:gd name="T114" fmla="*/ 0 w 255"/>
                  <a:gd name="T115" fmla="*/ 945 h 1015"/>
                  <a:gd name="T116" fmla="*/ 0 w 255"/>
                  <a:gd name="T117" fmla="*/ 947 h 1015"/>
                  <a:gd name="T118" fmla="*/ 0 w 255"/>
                  <a:gd name="T119" fmla="*/ 947 h 1015"/>
                  <a:gd name="T120" fmla="*/ 0 w 255"/>
                  <a:gd name="T121" fmla="*/ 949 h 1015"/>
                  <a:gd name="T122" fmla="*/ 0 w 255"/>
                  <a:gd name="T123" fmla="*/ 951 h 1015"/>
                  <a:gd name="T124" fmla="*/ 0 w 255"/>
                  <a:gd name="T125" fmla="*/ 953 h 101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55"/>
                  <a:gd name="T190" fmla="*/ 0 h 1015"/>
                  <a:gd name="T191" fmla="*/ 255 w 255"/>
                  <a:gd name="T192" fmla="*/ 1015 h 101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55" h="1015">
                    <a:moveTo>
                      <a:pt x="255" y="0"/>
                    </a:moveTo>
                    <a:lnTo>
                      <a:pt x="236" y="0"/>
                    </a:lnTo>
                    <a:lnTo>
                      <a:pt x="211" y="2"/>
                    </a:lnTo>
                    <a:lnTo>
                      <a:pt x="184" y="5"/>
                    </a:lnTo>
                    <a:lnTo>
                      <a:pt x="159" y="9"/>
                    </a:lnTo>
                    <a:lnTo>
                      <a:pt x="134" y="16"/>
                    </a:lnTo>
                    <a:lnTo>
                      <a:pt x="116" y="20"/>
                    </a:lnTo>
                    <a:lnTo>
                      <a:pt x="116" y="21"/>
                    </a:lnTo>
                    <a:lnTo>
                      <a:pt x="116" y="23"/>
                    </a:lnTo>
                    <a:lnTo>
                      <a:pt x="116" y="25"/>
                    </a:lnTo>
                    <a:lnTo>
                      <a:pt x="114" y="25"/>
                    </a:lnTo>
                    <a:lnTo>
                      <a:pt x="114" y="27"/>
                    </a:lnTo>
                    <a:lnTo>
                      <a:pt x="114" y="29"/>
                    </a:lnTo>
                    <a:lnTo>
                      <a:pt x="112" y="30"/>
                    </a:lnTo>
                    <a:lnTo>
                      <a:pt x="137" y="23"/>
                    </a:lnTo>
                    <a:lnTo>
                      <a:pt x="161" y="18"/>
                    </a:lnTo>
                    <a:lnTo>
                      <a:pt x="186" y="14"/>
                    </a:lnTo>
                    <a:lnTo>
                      <a:pt x="211" y="11"/>
                    </a:lnTo>
                    <a:lnTo>
                      <a:pt x="237" y="9"/>
                    </a:lnTo>
                    <a:lnTo>
                      <a:pt x="253" y="9"/>
                    </a:lnTo>
                    <a:lnTo>
                      <a:pt x="253" y="7"/>
                    </a:lnTo>
                    <a:lnTo>
                      <a:pt x="253" y="5"/>
                    </a:lnTo>
                    <a:lnTo>
                      <a:pt x="253" y="4"/>
                    </a:lnTo>
                    <a:lnTo>
                      <a:pt x="255" y="2"/>
                    </a:lnTo>
                    <a:lnTo>
                      <a:pt x="255" y="0"/>
                    </a:lnTo>
                    <a:close/>
                    <a:moveTo>
                      <a:pt x="0" y="953"/>
                    </a:moveTo>
                    <a:lnTo>
                      <a:pt x="18" y="963"/>
                    </a:lnTo>
                    <a:lnTo>
                      <a:pt x="41" y="974"/>
                    </a:lnTo>
                    <a:lnTo>
                      <a:pt x="62" y="985"/>
                    </a:lnTo>
                    <a:lnTo>
                      <a:pt x="85" y="994"/>
                    </a:lnTo>
                    <a:lnTo>
                      <a:pt x="110" y="1001"/>
                    </a:lnTo>
                    <a:lnTo>
                      <a:pt x="134" y="1008"/>
                    </a:lnTo>
                    <a:lnTo>
                      <a:pt x="159" y="1013"/>
                    </a:lnTo>
                    <a:lnTo>
                      <a:pt x="168" y="1015"/>
                    </a:lnTo>
                    <a:lnTo>
                      <a:pt x="168" y="1013"/>
                    </a:lnTo>
                    <a:lnTo>
                      <a:pt x="168" y="1012"/>
                    </a:lnTo>
                    <a:lnTo>
                      <a:pt x="166" y="1010"/>
                    </a:lnTo>
                    <a:lnTo>
                      <a:pt x="166" y="1008"/>
                    </a:lnTo>
                    <a:lnTo>
                      <a:pt x="166" y="1006"/>
                    </a:lnTo>
                    <a:lnTo>
                      <a:pt x="161" y="1006"/>
                    </a:lnTo>
                    <a:lnTo>
                      <a:pt x="137" y="999"/>
                    </a:lnTo>
                    <a:lnTo>
                      <a:pt x="112" y="994"/>
                    </a:lnTo>
                    <a:lnTo>
                      <a:pt x="89" y="985"/>
                    </a:lnTo>
                    <a:lnTo>
                      <a:pt x="66" y="976"/>
                    </a:lnTo>
                    <a:lnTo>
                      <a:pt x="44" y="965"/>
                    </a:lnTo>
                    <a:lnTo>
                      <a:pt x="23" y="954"/>
                    </a:lnTo>
                    <a:lnTo>
                      <a:pt x="1" y="942"/>
                    </a:lnTo>
                    <a:lnTo>
                      <a:pt x="0" y="942"/>
                    </a:lnTo>
                    <a:lnTo>
                      <a:pt x="0" y="944"/>
                    </a:lnTo>
                    <a:lnTo>
                      <a:pt x="0" y="945"/>
                    </a:lnTo>
                    <a:lnTo>
                      <a:pt x="0" y="947"/>
                    </a:lnTo>
                    <a:lnTo>
                      <a:pt x="0" y="949"/>
                    </a:lnTo>
                    <a:lnTo>
                      <a:pt x="0" y="951"/>
                    </a:lnTo>
                    <a:lnTo>
                      <a:pt x="0" y="953"/>
                    </a:lnTo>
                    <a:close/>
                  </a:path>
                </a:pathLst>
              </a:custGeom>
              <a:solidFill>
                <a:srgbClr val="8CD1FF"/>
              </a:solidFill>
              <a:ln w="9525">
                <a:noFill/>
                <a:round/>
                <a:headEnd/>
                <a:tailEnd/>
              </a:ln>
            </p:spPr>
            <p:txBody>
              <a:bodyPr/>
              <a:lstStyle/>
              <a:p>
                <a:endParaRPr lang="en-US"/>
              </a:p>
            </p:txBody>
          </p:sp>
          <p:sp>
            <p:nvSpPr>
              <p:cNvPr id="30379" name="Freeform 956"/>
              <p:cNvSpPr>
                <a:spLocks noEditPoints="1"/>
              </p:cNvSpPr>
              <p:nvPr/>
            </p:nvSpPr>
            <p:spPr bwMode="auto">
              <a:xfrm>
                <a:off x="2226" y="1588"/>
                <a:ext cx="253" cy="1008"/>
              </a:xfrm>
              <a:custGeom>
                <a:avLst/>
                <a:gdLst>
                  <a:gd name="T0" fmla="*/ 236 w 253"/>
                  <a:gd name="T1" fmla="*/ 0 h 1008"/>
                  <a:gd name="T2" fmla="*/ 186 w 253"/>
                  <a:gd name="T3" fmla="*/ 5 h 1008"/>
                  <a:gd name="T4" fmla="*/ 136 w 253"/>
                  <a:gd name="T5" fmla="*/ 16 h 1008"/>
                  <a:gd name="T6" fmla="*/ 114 w 253"/>
                  <a:gd name="T7" fmla="*/ 23 h 1008"/>
                  <a:gd name="T8" fmla="*/ 114 w 253"/>
                  <a:gd name="T9" fmla="*/ 25 h 1008"/>
                  <a:gd name="T10" fmla="*/ 112 w 253"/>
                  <a:gd name="T11" fmla="*/ 28 h 1008"/>
                  <a:gd name="T12" fmla="*/ 112 w 253"/>
                  <a:gd name="T13" fmla="*/ 30 h 1008"/>
                  <a:gd name="T14" fmla="*/ 114 w 253"/>
                  <a:gd name="T15" fmla="*/ 30 h 1008"/>
                  <a:gd name="T16" fmla="*/ 162 w 253"/>
                  <a:gd name="T17" fmla="*/ 19 h 1008"/>
                  <a:gd name="T18" fmla="*/ 212 w 253"/>
                  <a:gd name="T19" fmla="*/ 10 h 1008"/>
                  <a:gd name="T20" fmla="*/ 252 w 253"/>
                  <a:gd name="T21" fmla="*/ 9 h 1008"/>
                  <a:gd name="T22" fmla="*/ 252 w 253"/>
                  <a:gd name="T23" fmla="*/ 7 h 1008"/>
                  <a:gd name="T24" fmla="*/ 253 w 253"/>
                  <a:gd name="T25" fmla="*/ 5 h 1008"/>
                  <a:gd name="T26" fmla="*/ 253 w 253"/>
                  <a:gd name="T27" fmla="*/ 1 h 1008"/>
                  <a:gd name="T28" fmla="*/ 253 w 253"/>
                  <a:gd name="T29" fmla="*/ 0 h 1008"/>
                  <a:gd name="T30" fmla="*/ 21 w 253"/>
                  <a:gd name="T31" fmla="*/ 954 h 1008"/>
                  <a:gd name="T32" fmla="*/ 64 w 253"/>
                  <a:gd name="T33" fmla="*/ 975 h 1008"/>
                  <a:gd name="T34" fmla="*/ 112 w 253"/>
                  <a:gd name="T35" fmla="*/ 993 h 1008"/>
                  <a:gd name="T36" fmla="*/ 161 w 253"/>
                  <a:gd name="T37" fmla="*/ 1006 h 1008"/>
                  <a:gd name="T38" fmla="*/ 166 w 253"/>
                  <a:gd name="T39" fmla="*/ 1006 h 1008"/>
                  <a:gd name="T40" fmla="*/ 166 w 253"/>
                  <a:gd name="T41" fmla="*/ 1004 h 1008"/>
                  <a:gd name="T42" fmla="*/ 166 w 253"/>
                  <a:gd name="T43" fmla="*/ 1000 h 1008"/>
                  <a:gd name="T44" fmla="*/ 166 w 253"/>
                  <a:gd name="T45" fmla="*/ 999 h 1008"/>
                  <a:gd name="T46" fmla="*/ 162 w 253"/>
                  <a:gd name="T47" fmla="*/ 997 h 1008"/>
                  <a:gd name="T48" fmla="*/ 114 w 253"/>
                  <a:gd name="T49" fmla="*/ 984 h 1008"/>
                  <a:gd name="T50" fmla="*/ 68 w 253"/>
                  <a:gd name="T51" fmla="*/ 968 h 1008"/>
                  <a:gd name="T52" fmla="*/ 25 w 253"/>
                  <a:gd name="T53" fmla="*/ 947 h 1008"/>
                  <a:gd name="T54" fmla="*/ 0 w 253"/>
                  <a:gd name="T55" fmla="*/ 932 h 1008"/>
                  <a:gd name="T56" fmla="*/ 0 w 253"/>
                  <a:gd name="T57" fmla="*/ 934 h 1008"/>
                  <a:gd name="T58" fmla="*/ 0 w 253"/>
                  <a:gd name="T59" fmla="*/ 938 h 1008"/>
                  <a:gd name="T60" fmla="*/ 0 w 253"/>
                  <a:gd name="T61" fmla="*/ 940 h 1008"/>
                  <a:gd name="T62" fmla="*/ 0 w 253"/>
                  <a:gd name="T63" fmla="*/ 943 h 100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3"/>
                  <a:gd name="T97" fmla="*/ 0 h 1008"/>
                  <a:gd name="T98" fmla="*/ 253 w 253"/>
                  <a:gd name="T99" fmla="*/ 1008 h 100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3" h="1008">
                    <a:moveTo>
                      <a:pt x="253" y="0"/>
                    </a:moveTo>
                    <a:lnTo>
                      <a:pt x="236" y="0"/>
                    </a:lnTo>
                    <a:lnTo>
                      <a:pt x="211" y="1"/>
                    </a:lnTo>
                    <a:lnTo>
                      <a:pt x="186" y="5"/>
                    </a:lnTo>
                    <a:lnTo>
                      <a:pt x="161" y="10"/>
                    </a:lnTo>
                    <a:lnTo>
                      <a:pt x="136" y="16"/>
                    </a:lnTo>
                    <a:lnTo>
                      <a:pt x="114" y="21"/>
                    </a:lnTo>
                    <a:lnTo>
                      <a:pt x="114" y="23"/>
                    </a:lnTo>
                    <a:lnTo>
                      <a:pt x="114" y="25"/>
                    </a:lnTo>
                    <a:lnTo>
                      <a:pt x="112" y="26"/>
                    </a:lnTo>
                    <a:lnTo>
                      <a:pt x="112" y="28"/>
                    </a:lnTo>
                    <a:lnTo>
                      <a:pt x="112" y="30"/>
                    </a:lnTo>
                    <a:lnTo>
                      <a:pt x="110" y="32"/>
                    </a:lnTo>
                    <a:lnTo>
                      <a:pt x="114" y="30"/>
                    </a:lnTo>
                    <a:lnTo>
                      <a:pt x="137" y="25"/>
                    </a:lnTo>
                    <a:lnTo>
                      <a:pt x="162" y="19"/>
                    </a:lnTo>
                    <a:lnTo>
                      <a:pt x="187" y="14"/>
                    </a:lnTo>
                    <a:lnTo>
                      <a:pt x="212" y="10"/>
                    </a:lnTo>
                    <a:lnTo>
                      <a:pt x="237" y="9"/>
                    </a:lnTo>
                    <a:lnTo>
                      <a:pt x="252" y="9"/>
                    </a:lnTo>
                    <a:lnTo>
                      <a:pt x="252" y="7"/>
                    </a:lnTo>
                    <a:lnTo>
                      <a:pt x="253" y="5"/>
                    </a:lnTo>
                    <a:lnTo>
                      <a:pt x="253" y="3"/>
                    </a:lnTo>
                    <a:lnTo>
                      <a:pt x="253" y="1"/>
                    </a:lnTo>
                    <a:lnTo>
                      <a:pt x="253" y="0"/>
                    </a:lnTo>
                    <a:close/>
                    <a:moveTo>
                      <a:pt x="0" y="943"/>
                    </a:moveTo>
                    <a:lnTo>
                      <a:pt x="21" y="954"/>
                    </a:lnTo>
                    <a:lnTo>
                      <a:pt x="43" y="966"/>
                    </a:lnTo>
                    <a:lnTo>
                      <a:pt x="64" y="975"/>
                    </a:lnTo>
                    <a:lnTo>
                      <a:pt x="87" y="984"/>
                    </a:lnTo>
                    <a:lnTo>
                      <a:pt x="112" y="993"/>
                    </a:lnTo>
                    <a:lnTo>
                      <a:pt x="136" y="1000"/>
                    </a:lnTo>
                    <a:lnTo>
                      <a:pt x="161" y="1006"/>
                    </a:lnTo>
                    <a:lnTo>
                      <a:pt x="166" y="1008"/>
                    </a:lnTo>
                    <a:lnTo>
                      <a:pt x="166" y="1006"/>
                    </a:lnTo>
                    <a:lnTo>
                      <a:pt x="166" y="1004"/>
                    </a:lnTo>
                    <a:lnTo>
                      <a:pt x="166" y="1002"/>
                    </a:lnTo>
                    <a:lnTo>
                      <a:pt x="166" y="1000"/>
                    </a:lnTo>
                    <a:lnTo>
                      <a:pt x="166" y="999"/>
                    </a:lnTo>
                    <a:lnTo>
                      <a:pt x="166" y="997"/>
                    </a:lnTo>
                    <a:lnTo>
                      <a:pt x="162" y="997"/>
                    </a:lnTo>
                    <a:lnTo>
                      <a:pt x="137" y="991"/>
                    </a:lnTo>
                    <a:lnTo>
                      <a:pt x="114" y="984"/>
                    </a:lnTo>
                    <a:lnTo>
                      <a:pt x="91" y="977"/>
                    </a:lnTo>
                    <a:lnTo>
                      <a:pt x="68" y="968"/>
                    </a:lnTo>
                    <a:lnTo>
                      <a:pt x="46" y="957"/>
                    </a:lnTo>
                    <a:lnTo>
                      <a:pt x="25" y="947"/>
                    </a:lnTo>
                    <a:lnTo>
                      <a:pt x="3" y="934"/>
                    </a:lnTo>
                    <a:lnTo>
                      <a:pt x="0" y="932"/>
                    </a:lnTo>
                    <a:lnTo>
                      <a:pt x="0" y="934"/>
                    </a:lnTo>
                    <a:lnTo>
                      <a:pt x="0" y="936"/>
                    </a:lnTo>
                    <a:lnTo>
                      <a:pt x="0" y="938"/>
                    </a:lnTo>
                    <a:lnTo>
                      <a:pt x="0" y="940"/>
                    </a:lnTo>
                    <a:lnTo>
                      <a:pt x="0" y="941"/>
                    </a:lnTo>
                    <a:lnTo>
                      <a:pt x="0" y="943"/>
                    </a:lnTo>
                    <a:close/>
                  </a:path>
                </a:pathLst>
              </a:custGeom>
              <a:solidFill>
                <a:srgbClr val="8DD1FF"/>
              </a:solidFill>
              <a:ln w="9525">
                <a:noFill/>
                <a:round/>
                <a:headEnd/>
                <a:tailEnd/>
              </a:ln>
            </p:spPr>
            <p:txBody>
              <a:bodyPr/>
              <a:lstStyle/>
              <a:p>
                <a:endParaRPr lang="en-US"/>
              </a:p>
            </p:txBody>
          </p:sp>
          <p:sp>
            <p:nvSpPr>
              <p:cNvPr id="30380" name="Freeform 957"/>
              <p:cNvSpPr>
                <a:spLocks noEditPoints="1"/>
              </p:cNvSpPr>
              <p:nvPr/>
            </p:nvSpPr>
            <p:spPr bwMode="auto">
              <a:xfrm>
                <a:off x="2224" y="1593"/>
                <a:ext cx="255" cy="997"/>
              </a:xfrm>
              <a:custGeom>
                <a:avLst/>
                <a:gdLst>
                  <a:gd name="T0" fmla="*/ 239 w 255"/>
                  <a:gd name="T1" fmla="*/ 0 h 997"/>
                  <a:gd name="T2" fmla="*/ 188 w 255"/>
                  <a:gd name="T3" fmla="*/ 5 h 997"/>
                  <a:gd name="T4" fmla="*/ 139 w 255"/>
                  <a:gd name="T5" fmla="*/ 14 h 997"/>
                  <a:gd name="T6" fmla="*/ 114 w 255"/>
                  <a:gd name="T7" fmla="*/ 23 h 997"/>
                  <a:gd name="T8" fmla="*/ 114 w 255"/>
                  <a:gd name="T9" fmla="*/ 25 h 997"/>
                  <a:gd name="T10" fmla="*/ 112 w 255"/>
                  <a:gd name="T11" fmla="*/ 29 h 997"/>
                  <a:gd name="T12" fmla="*/ 112 w 255"/>
                  <a:gd name="T13" fmla="*/ 30 h 997"/>
                  <a:gd name="T14" fmla="*/ 118 w 255"/>
                  <a:gd name="T15" fmla="*/ 30 h 997"/>
                  <a:gd name="T16" fmla="*/ 164 w 255"/>
                  <a:gd name="T17" fmla="*/ 18 h 997"/>
                  <a:gd name="T18" fmla="*/ 214 w 255"/>
                  <a:gd name="T19" fmla="*/ 11 h 997"/>
                  <a:gd name="T20" fmla="*/ 252 w 255"/>
                  <a:gd name="T21" fmla="*/ 9 h 997"/>
                  <a:gd name="T22" fmla="*/ 254 w 255"/>
                  <a:gd name="T23" fmla="*/ 5 h 997"/>
                  <a:gd name="T24" fmla="*/ 254 w 255"/>
                  <a:gd name="T25" fmla="*/ 4 h 997"/>
                  <a:gd name="T26" fmla="*/ 254 w 255"/>
                  <a:gd name="T27" fmla="*/ 2 h 997"/>
                  <a:gd name="T28" fmla="*/ 255 w 255"/>
                  <a:gd name="T29" fmla="*/ 0 h 997"/>
                  <a:gd name="T30" fmla="*/ 3 w 255"/>
                  <a:gd name="T31" fmla="*/ 933 h 997"/>
                  <a:gd name="T32" fmla="*/ 46 w 255"/>
                  <a:gd name="T33" fmla="*/ 956 h 997"/>
                  <a:gd name="T34" fmla="*/ 91 w 255"/>
                  <a:gd name="T35" fmla="*/ 976 h 997"/>
                  <a:gd name="T36" fmla="*/ 139 w 255"/>
                  <a:gd name="T37" fmla="*/ 990 h 997"/>
                  <a:gd name="T38" fmla="*/ 168 w 255"/>
                  <a:gd name="T39" fmla="*/ 997 h 997"/>
                  <a:gd name="T40" fmla="*/ 168 w 255"/>
                  <a:gd name="T41" fmla="*/ 995 h 997"/>
                  <a:gd name="T42" fmla="*/ 168 w 255"/>
                  <a:gd name="T43" fmla="*/ 992 h 997"/>
                  <a:gd name="T44" fmla="*/ 166 w 255"/>
                  <a:gd name="T45" fmla="*/ 990 h 997"/>
                  <a:gd name="T46" fmla="*/ 166 w 255"/>
                  <a:gd name="T47" fmla="*/ 988 h 997"/>
                  <a:gd name="T48" fmla="*/ 141 w 255"/>
                  <a:gd name="T49" fmla="*/ 983 h 997"/>
                  <a:gd name="T50" fmla="*/ 95 w 255"/>
                  <a:gd name="T51" fmla="*/ 967 h 997"/>
                  <a:gd name="T52" fmla="*/ 50 w 255"/>
                  <a:gd name="T53" fmla="*/ 949 h 997"/>
                  <a:gd name="T54" fmla="*/ 9 w 255"/>
                  <a:gd name="T55" fmla="*/ 926 h 997"/>
                  <a:gd name="T56" fmla="*/ 0 w 255"/>
                  <a:gd name="T57" fmla="*/ 922 h 997"/>
                  <a:gd name="T58" fmla="*/ 0 w 255"/>
                  <a:gd name="T59" fmla="*/ 926 h 997"/>
                  <a:gd name="T60" fmla="*/ 2 w 255"/>
                  <a:gd name="T61" fmla="*/ 927 h 997"/>
                  <a:gd name="T62" fmla="*/ 2 w 255"/>
                  <a:gd name="T63" fmla="*/ 931 h 99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5"/>
                  <a:gd name="T97" fmla="*/ 0 h 997"/>
                  <a:gd name="T98" fmla="*/ 255 w 255"/>
                  <a:gd name="T99" fmla="*/ 997 h 99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5" h="997">
                    <a:moveTo>
                      <a:pt x="255" y="0"/>
                    </a:moveTo>
                    <a:lnTo>
                      <a:pt x="239" y="0"/>
                    </a:lnTo>
                    <a:lnTo>
                      <a:pt x="213" y="2"/>
                    </a:lnTo>
                    <a:lnTo>
                      <a:pt x="188" y="5"/>
                    </a:lnTo>
                    <a:lnTo>
                      <a:pt x="163" y="9"/>
                    </a:lnTo>
                    <a:lnTo>
                      <a:pt x="139" y="14"/>
                    </a:lnTo>
                    <a:lnTo>
                      <a:pt x="114" y="21"/>
                    </a:lnTo>
                    <a:lnTo>
                      <a:pt x="114" y="23"/>
                    </a:lnTo>
                    <a:lnTo>
                      <a:pt x="114" y="25"/>
                    </a:lnTo>
                    <a:lnTo>
                      <a:pt x="112" y="27"/>
                    </a:lnTo>
                    <a:lnTo>
                      <a:pt x="112" y="29"/>
                    </a:lnTo>
                    <a:lnTo>
                      <a:pt x="112" y="30"/>
                    </a:lnTo>
                    <a:lnTo>
                      <a:pt x="111" y="32"/>
                    </a:lnTo>
                    <a:lnTo>
                      <a:pt x="118" y="30"/>
                    </a:lnTo>
                    <a:lnTo>
                      <a:pt x="141" y="23"/>
                    </a:lnTo>
                    <a:lnTo>
                      <a:pt x="164" y="18"/>
                    </a:lnTo>
                    <a:lnTo>
                      <a:pt x="189" y="14"/>
                    </a:lnTo>
                    <a:lnTo>
                      <a:pt x="214" y="11"/>
                    </a:lnTo>
                    <a:lnTo>
                      <a:pt x="239" y="9"/>
                    </a:lnTo>
                    <a:lnTo>
                      <a:pt x="252" y="9"/>
                    </a:lnTo>
                    <a:lnTo>
                      <a:pt x="254" y="7"/>
                    </a:lnTo>
                    <a:lnTo>
                      <a:pt x="254" y="5"/>
                    </a:lnTo>
                    <a:lnTo>
                      <a:pt x="254" y="4"/>
                    </a:lnTo>
                    <a:lnTo>
                      <a:pt x="254" y="2"/>
                    </a:lnTo>
                    <a:lnTo>
                      <a:pt x="255" y="0"/>
                    </a:lnTo>
                    <a:close/>
                    <a:moveTo>
                      <a:pt x="2" y="933"/>
                    </a:moveTo>
                    <a:lnTo>
                      <a:pt x="3" y="933"/>
                    </a:lnTo>
                    <a:lnTo>
                      <a:pt x="25" y="945"/>
                    </a:lnTo>
                    <a:lnTo>
                      <a:pt x="46" y="956"/>
                    </a:lnTo>
                    <a:lnTo>
                      <a:pt x="68" y="967"/>
                    </a:lnTo>
                    <a:lnTo>
                      <a:pt x="91" y="976"/>
                    </a:lnTo>
                    <a:lnTo>
                      <a:pt x="114" y="985"/>
                    </a:lnTo>
                    <a:lnTo>
                      <a:pt x="139" y="990"/>
                    </a:lnTo>
                    <a:lnTo>
                      <a:pt x="163" y="997"/>
                    </a:lnTo>
                    <a:lnTo>
                      <a:pt x="168" y="997"/>
                    </a:lnTo>
                    <a:lnTo>
                      <a:pt x="168" y="995"/>
                    </a:lnTo>
                    <a:lnTo>
                      <a:pt x="168" y="994"/>
                    </a:lnTo>
                    <a:lnTo>
                      <a:pt x="168" y="992"/>
                    </a:lnTo>
                    <a:lnTo>
                      <a:pt x="166" y="992"/>
                    </a:lnTo>
                    <a:lnTo>
                      <a:pt x="166" y="990"/>
                    </a:lnTo>
                    <a:lnTo>
                      <a:pt x="166" y="988"/>
                    </a:lnTo>
                    <a:lnTo>
                      <a:pt x="164" y="988"/>
                    </a:lnTo>
                    <a:lnTo>
                      <a:pt x="141" y="983"/>
                    </a:lnTo>
                    <a:lnTo>
                      <a:pt x="118" y="976"/>
                    </a:lnTo>
                    <a:lnTo>
                      <a:pt x="95" y="967"/>
                    </a:lnTo>
                    <a:lnTo>
                      <a:pt x="71" y="960"/>
                    </a:lnTo>
                    <a:lnTo>
                      <a:pt x="50" y="949"/>
                    </a:lnTo>
                    <a:lnTo>
                      <a:pt x="28" y="938"/>
                    </a:lnTo>
                    <a:lnTo>
                      <a:pt x="9" y="926"/>
                    </a:lnTo>
                    <a:lnTo>
                      <a:pt x="0" y="922"/>
                    </a:lnTo>
                    <a:lnTo>
                      <a:pt x="0" y="924"/>
                    </a:lnTo>
                    <a:lnTo>
                      <a:pt x="0" y="926"/>
                    </a:lnTo>
                    <a:lnTo>
                      <a:pt x="2" y="927"/>
                    </a:lnTo>
                    <a:lnTo>
                      <a:pt x="2" y="929"/>
                    </a:lnTo>
                    <a:lnTo>
                      <a:pt x="2" y="931"/>
                    </a:lnTo>
                    <a:lnTo>
                      <a:pt x="2" y="933"/>
                    </a:lnTo>
                    <a:close/>
                  </a:path>
                </a:pathLst>
              </a:custGeom>
              <a:solidFill>
                <a:srgbClr val="8ED1FF"/>
              </a:solidFill>
              <a:ln w="9525">
                <a:noFill/>
                <a:round/>
                <a:headEnd/>
                <a:tailEnd/>
              </a:ln>
            </p:spPr>
            <p:txBody>
              <a:bodyPr/>
              <a:lstStyle/>
              <a:p>
                <a:endParaRPr lang="en-US"/>
              </a:p>
            </p:txBody>
          </p:sp>
          <p:sp>
            <p:nvSpPr>
              <p:cNvPr id="30381" name="Freeform 958"/>
              <p:cNvSpPr>
                <a:spLocks noEditPoints="1"/>
              </p:cNvSpPr>
              <p:nvPr/>
            </p:nvSpPr>
            <p:spPr bwMode="auto">
              <a:xfrm>
                <a:off x="2224" y="1597"/>
                <a:ext cx="254" cy="988"/>
              </a:xfrm>
              <a:custGeom>
                <a:avLst/>
                <a:gdLst>
                  <a:gd name="T0" fmla="*/ 239 w 254"/>
                  <a:gd name="T1" fmla="*/ 0 h 988"/>
                  <a:gd name="T2" fmla="*/ 189 w 254"/>
                  <a:gd name="T3" fmla="*/ 5 h 988"/>
                  <a:gd name="T4" fmla="*/ 139 w 254"/>
                  <a:gd name="T5" fmla="*/ 16 h 988"/>
                  <a:gd name="T6" fmla="*/ 112 w 254"/>
                  <a:gd name="T7" fmla="*/ 23 h 988"/>
                  <a:gd name="T8" fmla="*/ 112 w 254"/>
                  <a:gd name="T9" fmla="*/ 26 h 988"/>
                  <a:gd name="T10" fmla="*/ 111 w 254"/>
                  <a:gd name="T11" fmla="*/ 28 h 988"/>
                  <a:gd name="T12" fmla="*/ 111 w 254"/>
                  <a:gd name="T13" fmla="*/ 32 h 988"/>
                  <a:gd name="T14" fmla="*/ 109 w 254"/>
                  <a:gd name="T15" fmla="*/ 33 h 988"/>
                  <a:gd name="T16" fmla="*/ 143 w 254"/>
                  <a:gd name="T17" fmla="*/ 25 h 988"/>
                  <a:gd name="T18" fmla="*/ 189 w 254"/>
                  <a:gd name="T19" fmla="*/ 14 h 988"/>
                  <a:gd name="T20" fmla="*/ 239 w 254"/>
                  <a:gd name="T21" fmla="*/ 8 h 988"/>
                  <a:gd name="T22" fmla="*/ 252 w 254"/>
                  <a:gd name="T23" fmla="*/ 7 h 988"/>
                  <a:gd name="T24" fmla="*/ 252 w 254"/>
                  <a:gd name="T25" fmla="*/ 5 h 988"/>
                  <a:gd name="T26" fmla="*/ 254 w 254"/>
                  <a:gd name="T27" fmla="*/ 3 h 988"/>
                  <a:gd name="T28" fmla="*/ 254 w 254"/>
                  <a:gd name="T29" fmla="*/ 1 h 988"/>
                  <a:gd name="T30" fmla="*/ 2 w 254"/>
                  <a:gd name="T31" fmla="*/ 923 h 988"/>
                  <a:gd name="T32" fmla="*/ 27 w 254"/>
                  <a:gd name="T33" fmla="*/ 938 h 988"/>
                  <a:gd name="T34" fmla="*/ 70 w 254"/>
                  <a:gd name="T35" fmla="*/ 959 h 988"/>
                  <a:gd name="T36" fmla="*/ 116 w 254"/>
                  <a:gd name="T37" fmla="*/ 975 h 988"/>
                  <a:gd name="T38" fmla="*/ 164 w 254"/>
                  <a:gd name="T39" fmla="*/ 988 h 988"/>
                  <a:gd name="T40" fmla="*/ 166 w 254"/>
                  <a:gd name="T41" fmla="*/ 988 h 988"/>
                  <a:gd name="T42" fmla="*/ 166 w 254"/>
                  <a:gd name="T43" fmla="*/ 984 h 988"/>
                  <a:gd name="T44" fmla="*/ 166 w 254"/>
                  <a:gd name="T45" fmla="*/ 982 h 988"/>
                  <a:gd name="T46" fmla="*/ 166 w 254"/>
                  <a:gd name="T47" fmla="*/ 981 h 988"/>
                  <a:gd name="T48" fmla="*/ 143 w 254"/>
                  <a:gd name="T49" fmla="*/ 973 h 988"/>
                  <a:gd name="T50" fmla="*/ 96 w 254"/>
                  <a:gd name="T51" fmla="*/ 959 h 988"/>
                  <a:gd name="T52" fmla="*/ 52 w 254"/>
                  <a:gd name="T53" fmla="*/ 941 h 988"/>
                  <a:gd name="T54" fmla="*/ 11 w 254"/>
                  <a:gd name="T55" fmla="*/ 918 h 988"/>
                  <a:gd name="T56" fmla="*/ 0 w 254"/>
                  <a:gd name="T57" fmla="*/ 913 h 988"/>
                  <a:gd name="T58" fmla="*/ 0 w 254"/>
                  <a:gd name="T59" fmla="*/ 916 h 988"/>
                  <a:gd name="T60" fmla="*/ 0 w 254"/>
                  <a:gd name="T61" fmla="*/ 918 h 988"/>
                  <a:gd name="T62" fmla="*/ 0 w 254"/>
                  <a:gd name="T63" fmla="*/ 922 h 98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4"/>
                  <a:gd name="T97" fmla="*/ 0 h 988"/>
                  <a:gd name="T98" fmla="*/ 254 w 254"/>
                  <a:gd name="T99" fmla="*/ 988 h 98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4" h="988">
                    <a:moveTo>
                      <a:pt x="254" y="0"/>
                    </a:moveTo>
                    <a:lnTo>
                      <a:pt x="239" y="0"/>
                    </a:lnTo>
                    <a:lnTo>
                      <a:pt x="214" y="1"/>
                    </a:lnTo>
                    <a:lnTo>
                      <a:pt x="189" y="5"/>
                    </a:lnTo>
                    <a:lnTo>
                      <a:pt x="164" y="10"/>
                    </a:lnTo>
                    <a:lnTo>
                      <a:pt x="139" y="16"/>
                    </a:lnTo>
                    <a:lnTo>
                      <a:pt x="116" y="21"/>
                    </a:lnTo>
                    <a:lnTo>
                      <a:pt x="112" y="23"/>
                    </a:lnTo>
                    <a:lnTo>
                      <a:pt x="112" y="25"/>
                    </a:lnTo>
                    <a:lnTo>
                      <a:pt x="112" y="26"/>
                    </a:lnTo>
                    <a:lnTo>
                      <a:pt x="111" y="28"/>
                    </a:lnTo>
                    <a:lnTo>
                      <a:pt x="111" y="30"/>
                    </a:lnTo>
                    <a:lnTo>
                      <a:pt x="111" y="32"/>
                    </a:lnTo>
                    <a:lnTo>
                      <a:pt x="109" y="33"/>
                    </a:lnTo>
                    <a:lnTo>
                      <a:pt x="118" y="30"/>
                    </a:lnTo>
                    <a:lnTo>
                      <a:pt x="143" y="25"/>
                    </a:lnTo>
                    <a:lnTo>
                      <a:pt x="166" y="17"/>
                    </a:lnTo>
                    <a:lnTo>
                      <a:pt x="189" y="14"/>
                    </a:lnTo>
                    <a:lnTo>
                      <a:pt x="214" y="10"/>
                    </a:lnTo>
                    <a:lnTo>
                      <a:pt x="239" y="8"/>
                    </a:lnTo>
                    <a:lnTo>
                      <a:pt x="252" y="8"/>
                    </a:lnTo>
                    <a:lnTo>
                      <a:pt x="252" y="7"/>
                    </a:lnTo>
                    <a:lnTo>
                      <a:pt x="252" y="5"/>
                    </a:lnTo>
                    <a:lnTo>
                      <a:pt x="254" y="3"/>
                    </a:lnTo>
                    <a:lnTo>
                      <a:pt x="254" y="1"/>
                    </a:lnTo>
                    <a:lnTo>
                      <a:pt x="254" y="0"/>
                    </a:lnTo>
                    <a:close/>
                    <a:moveTo>
                      <a:pt x="2" y="923"/>
                    </a:moveTo>
                    <a:lnTo>
                      <a:pt x="5" y="925"/>
                    </a:lnTo>
                    <a:lnTo>
                      <a:pt x="27" y="938"/>
                    </a:lnTo>
                    <a:lnTo>
                      <a:pt x="48" y="948"/>
                    </a:lnTo>
                    <a:lnTo>
                      <a:pt x="70" y="959"/>
                    </a:lnTo>
                    <a:lnTo>
                      <a:pt x="93" y="968"/>
                    </a:lnTo>
                    <a:lnTo>
                      <a:pt x="116" y="975"/>
                    </a:lnTo>
                    <a:lnTo>
                      <a:pt x="139" y="982"/>
                    </a:lnTo>
                    <a:lnTo>
                      <a:pt x="164" y="988"/>
                    </a:lnTo>
                    <a:lnTo>
                      <a:pt x="168" y="988"/>
                    </a:lnTo>
                    <a:lnTo>
                      <a:pt x="166" y="988"/>
                    </a:lnTo>
                    <a:lnTo>
                      <a:pt x="166" y="986"/>
                    </a:lnTo>
                    <a:lnTo>
                      <a:pt x="166" y="984"/>
                    </a:lnTo>
                    <a:lnTo>
                      <a:pt x="166" y="982"/>
                    </a:lnTo>
                    <a:lnTo>
                      <a:pt x="166" y="981"/>
                    </a:lnTo>
                    <a:lnTo>
                      <a:pt x="166" y="979"/>
                    </a:lnTo>
                    <a:lnTo>
                      <a:pt x="143" y="973"/>
                    </a:lnTo>
                    <a:lnTo>
                      <a:pt x="118" y="966"/>
                    </a:lnTo>
                    <a:lnTo>
                      <a:pt x="96" y="959"/>
                    </a:lnTo>
                    <a:lnTo>
                      <a:pt x="73" y="950"/>
                    </a:lnTo>
                    <a:lnTo>
                      <a:pt x="52" y="941"/>
                    </a:lnTo>
                    <a:lnTo>
                      <a:pt x="30" y="931"/>
                    </a:lnTo>
                    <a:lnTo>
                      <a:pt x="11" y="918"/>
                    </a:lnTo>
                    <a:lnTo>
                      <a:pt x="0" y="911"/>
                    </a:lnTo>
                    <a:lnTo>
                      <a:pt x="0" y="913"/>
                    </a:lnTo>
                    <a:lnTo>
                      <a:pt x="0" y="915"/>
                    </a:lnTo>
                    <a:lnTo>
                      <a:pt x="0" y="916"/>
                    </a:lnTo>
                    <a:lnTo>
                      <a:pt x="0" y="918"/>
                    </a:lnTo>
                    <a:lnTo>
                      <a:pt x="0" y="920"/>
                    </a:lnTo>
                    <a:lnTo>
                      <a:pt x="0" y="922"/>
                    </a:lnTo>
                    <a:lnTo>
                      <a:pt x="2" y="923"/>
                    </a:lnTo>
                    <a:close/>
                  </a:path>
                </a:pathLst>
              </a:custGeom>
              <a:solidFill>
                <a:srgbClr val="8FD2FF"/>
              </a:solidFill>
              <a:ln w="9525">
                <a:noFill/>
                <a:round/>
                <a:headEnd/>
                <a:tailEnd/>
              </a:ln>
            </p:spPr>
            <p:txBody>
              <a:bodyPr/>
              <a:lstStyle/>
              <a:p>
                <a:endParaRPr lang="en-US"/>
              </a:p>
            </p:txBody>
          </p:sp>
          <p:sp>
            <p:nvSpPr>
              <p:cNvPr id="30382" name="Freeform 959"/>
              <p:cNvSpPr>
                <a:spLocks noEditPoints="1"/>
              </p:cNvSpPr>
              <p:nvPr/>
            </p:nvSpPr>
            <p:spPr bwMode="auto">
              <a:xfrm>
                <a:off x="2224" y="1602"/>
                <a:ext cx="252" cy="979"/>
              </a:xfrm>
              <a:custGeom>
                <a:avLst/>
                <a:gdLst>
                  <a:gd name="T0" fmla="*/ 239 w 252"/>
                  <a:gd name="T1" fmla="*/ 0 h 979"/>
                  <a:gd name="T2" fmla="*/ 189 w 252"/>
                  <a:gd name="T3" fmla="*/ 5 h 979"/>
                  <a:gd name="T4" fmla="*/ 141 w 252"/>
                  <a:gd name="T5" fmla="*/ 14 h 979"/>
                  <a:gd name="T6" fmla="*/ 111 w 252"/>
                  <a:gd name="T7" fmla="*/ 23 h 979"/>
                  <a:gd name="T8" fmla="*/ 111 w 252"/>
                  <a:gd name="T9" fmla="*/ 27 h 979"/>
                  <a:gd name="T10" fmla="*/ 109 w 252"/>
                  <a:gd name="T11" fmla="*/ 28 h 979"/>
                  <a:gd name="T12" fmla="*/ 109 w 252"/>
                  <a:gd name="T13" fmla="*/ 30 h 979"/>
                  <a:gd name="T14" fmla="*/ 107 w 252"/>
                  <a:gd name="T15" fmla="*/ 34 h 979"/>
                  <a:gd name="T16" fmla="*/ 143 w 252"/>
                  <a:gd name="T17" fmla="*/ 23 h 979"/>
                  <a:gd name="T18" fmla="*/ 191 w 252"/>
                  <a:gd name="T19" fmla="*/ 12 h 979"/>
                  <a:gd name="T20" fmla="*/ 239 w 252"/>
                  <a:gd name="T21" fmla="*/ 9 h 979"/>
                  <a:gd name="T22" fmla="*/ 250 w 252"/>
                  <a:gd name="T23" fmla="*/ 7 h 979"/>
                  <a:gd name="T24" fmla="*/ 252 w 252"/>
                  <a:gd name="T25" fmla="*/ 5 h 979"/>
                  <a:gd name="T26" fmla="*/ 252 w 252"/>
                  <a:gd name="T27" fmla="*/ 2 h 979"/>
                  <a:gd name="T28" fmla="*/ 252 w 252"/>
                  <a:gd name="T29" fmla="*/ 0 h 979"/>
                  <a:gd name="T30" fmla="*/ 0 w 252"/>
                  <a:gd name="T31" fmla="*/ 913 h 979"/>
                  <a:gd name="T32" fmla="*/ 28 w 252"/>
                  <a:gd name="T33" fmla="*/ 929 h 979"/>
                  <a:gd name="T34" fmla="*/ 71 w 252"/>
                  <a:gd name="T35" fmla="*/ 951 h 979"/>
                  <a:gd name="T36" fmla="*/ 118 w 252"/>
                  <a:gd name="T37" fmla="*/ 967 h 979"/>
                  <a:gd name="T38" fmla="*/ 164 w 252"/>
                  <a:gd name="T39" fmla="*/ 979 h 979"/>
                  <a:gd name="T40" fmla="*/ 166 w 252"/>
                  <a:gd name="T41" fmla="*/ 977 h 979"/>
                  <a:gd name="T42" fmla="*/ 166 w 252"/>
                  <a:gd name="T43" fmla="*/ 976 h 979"/>
                  <a:gd name="T44" fmla="*/ 166 w 252"/>
                  <a:gd name="T45" fmla="*/ 974 h 979"/>
                  <a:gd name="T46" fmla="*/ 164 w 252"/>
                  <a:gd name="T47" fmla="*/ 970 h 979"/>
                  <a:gd name="T48" fmla="*/ 143 w 252"/>
                  <a:gd name="T49" fmla="*/ 965 h 979"/>
                  <a:gd name="T50" fmla="*/ 98 w 252"/>
                  <a:gd name="T51" fmla="*/ 951 h 979"/>
                  <a:gd name="T52" fmla="*/ 54 w 252"/>
                  <a:gd name="T53" fmla="*/ 933 h 979"/>
                  <a:gd name="T54" fmla="*/ 12 w 252"/>
                  <a:gd name="T55" fmla="*/ 910 h 979"/>
                  <a:gd name="T56" fmla="*/ 0 w 252"/>
                  <a:gd name="T57" fmla="*/ 902 h 979"/>
                  <a:gd name="T58" fmla="*/ 0 w 252"/>
                  <a:gd name="T59" fmla="*/ 906 h 979"/>
                  <a:gd name="T60" fmla="*/ 0 w 252"/>
                  <a:gd name="T61" fmla="*/ 908 h 979"/>
                  <a:gd name="T62" fmla="*/ 0 w 252"/>
                  <a:gd name="T63" fmla="*/ 911 h 979"/>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2"/>
                  <a:gd name="T97" fmla="*/ 0 h 979"/>
                  <a:gd name="T98" fmla="*/ 252 w 252"/>
                  <a:gd name="T99" fmla="*/ 979 h 979"/>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2" h="979">
                    <a:moveTo>
                      <a:pt x="252" y="0"/>
                    </a:moveTo>
                    <a:lnTo>
                      <a:pt x="239" y="0"/>
                    </a:lnTo>
                    <a:lnTo>
                      <a:pt x="214" y="2"/>
                    </a:lnTo>
                    <a:lnTo>
                      <a:pt x="189" y="5"/>
                    </a:lnTo>
                    <a:lnTo>
                      <a:pt x="164" y="9"/>
                    </a:lnTo>
                    <a:lnTo>
                      <a:pt x="141" y="14"/>
                    </a:lnTo>
                    <a:lnTo>
                      <a:pt x="118" y="21"/>
                    </a:lnTo>
                    <a:lnTo>
                      <a:pt x="111" y="23"/>
                    </a:lnTo>
                    <a:lnTo>
                      <a:pt x="111" y="25"/>
                    </a:lnTo>
                    <a:lnTo>
                      <a:pt x="111" y="27"/>
                    </a:lnTo>
                    <a:lnTo>
                      <a:pt x="109" y="28"/>
                    </a:lnTo>
                    <a:lnTo>
                      <a:pt x="109" y="30"/>
                    </a:lnTo>
                    <a:lnTo>
                      <a:pt x="107" y="32"/>
                    </a:lnTo>
                    <a:lnTo>
                      <a:pt x="107" y="34"/>
                    </a:lnTo>
                    <a:lnTo>
                      <a:pt x="120" y="30"/>
                    </a:lnTo>
                    <a:lnTo>
                      <a:pt x="143" y="23"/>
                    </a:lnTo>
                    <a:lnTo>
                      <a:pt x="166" y="18"/>
                    </a:lnTo>
                    <a:lnTo>
                      <a:pt x="191" y="12"/>
                    </a:lnTo>
                    <a:lnTo>
                      <a:pt x="214" y="11"/>
                    </a:lnTo>
                    <a:lnTo>
                      <a:pt x="239" y="9"/>
                    </a:lnTo>
                    <a:lnTo>
                      <a:pt x="250" y="9"/>
                    </a:lnTo>
                    <a:lnTo>
                      <a:pt x="250" y="7"/>
                    </a:lnTo>
                    <a:lnTo>
                      <a:pt x="250" y="5"/>
                    </a:lnTo>
                    <a:lnTo>
                      <a:pt x="252" y="5"/>
                    </a:lnTo>
                    <a:lnTo>
                      <a:pt x="252" y="3"/>
                    </a:lnTo>
                    <a:lnTo>
                      <a:pt x="252" y="2"/>
                    </a:lnTo>
                    <a:lnTo>
                      <a:pt x="252" y="0"/>
                    </a:lnTo>
                    <a:close/>
                    <a:moveTo>
                      <a:pt x="0" y="913"/>
                    </a:moveTo>
                    <a:lnTo>
                      <a:pt x="9" y="917"/>
                    </a:lnTo>
                    <a:lnTo>
                      <a:pt x="28" y="929"/>
                    </a:lnTo>
                    <a:lnTo>
                      <a:pt x="50" y="940"/>
                    </a:lnTo>
                    <a:lnTo>
                      <a:pt x="71" y="951"/>
                    </a:lnTo>
                    <a:lnTo>
                      <a:pt x="95" y="958"/>
                    </a:lnTo>
                    <a:lnTo>
                      <a:pt x="118" y="967"/>
                    </a:lnTo>
                    <a:lnTo>
                      <a:pt x="141" y="974"/>
                    </a:lnTo>
                    <a:lnTo>
                      <a:pt x="164" y="979"/>
                    </a:lnTo>
                    <a:lnTo>
                      <a:pt x="166" y="979"/>
                    </a:lnTo>
                    <a:lnTo>
                      <a:pt x="166" y="977"/>
                    </a:lnTo>
                    <a:lnTo>
                      <a:pt x="166" y="976"/>
                    </a:lnTo>
                    <a:lnTo>
                      <a:pt x="166" y="974"/>
                    </a:lnTo>
                    <a:lnTo>
                      <a:pt x="164" y="972"/>
                    </a:lnTo>
                    <a:lnTo>
                      <a:pt x="164" y="970"/>
                    </a:lnTo>
                    <a:lnTo>
                      <a:pt x="143" y="965"/>
                    </a:lnTo>
                    <a:lnTo>
                      <a:pt x="120" y="958"/>
                    </a:lnTo>
                    <a:lnTo>
                      <a:pt x="98" y="951"/>
                    </a:lnTo>
                    <a:lnTo>
                      <a:pt x="75" y="942"/>
                    </a:lnTo>
                    <a:lnTo>
                      <a:pt x="54" y="933"/>
                    </a:lnTo>
                    <a:lnTo>
                      <a:pt x="32" y="922"/>
                    </a:lnTo>
                    <a:lnTo>
                      <a:pt x="12" y="910"/>
                    </a:lnTo>
                    <a:lnTo>
                      <a:pt x="0" y="901"/>
                    </a:lnTo>
                    <a:lnTo>
                      <a:pt x="0" y="902"/>
                    </a:lnTo>
                    <a:lnTo>
                      <a:pt x="0" y="904"/>
                    </a:lnTo>
                    <a:lnTo>
                      <a:pt x="0" y="906"/>
                    </a:lnTo>
                    <a:lnTo>
                      <a:pt x="0" y="908"/>
                    </a:lnTo>
                    <a:lnTo>
                      <a:pt x="0" y="910"/>
                    </a:lnTo>
                    <a:lnTo>
                      <a:pt x="0" y="911"/>
                    </a:lnTo>
                    <a:lnTo>
                      <a:pt x="0" y="913"/>
                    </a:lnTo>
                    <a:close/>
                  </a:path>
                </a:pathLst>
              </a:custGeom>
              <a:solidFill>
                <a:srgbClr val="90D2FF"/>
              </a:solidFill>
              <a:ln w="9525">
                <a:noFill/>
                <a:round/>
                <a:headEnd/>
                <a:tailEnd/>
              </a:ln>
            </p:spPr>
            <p:txBody>
              <a:bodyPr/>
              <a:lstStyle/>
              <a:p>
                <a:endParaRPr lang="en-US"/>
              </a:p>
            </p:txBody>
          </p:sp>
          <p:sp>
            <p:nvSpPr>
              <p:cNvPr id="30383" name="Freeform 960"/>
              <p:cNvSpPr>
                <a:spLocks noEditPoints="1"/>
              </p:cNvSpPr>
              <p:nvPr/>
            </p:nvSpPr>
            <p:spPr bwMode="auto">
              <a:xfrm>
                <a:off x="2224" y="1605"/>
                <a:ext cx="252" cy="971"/>
              </a:xfrm>
              <a:custGeom>
                <a:avLst/>
                <a:gdLst>
                  <a:gd name="T0" fmla="*/ 239 w 252"/>
                  <a:gd name="T1" fmla="*/ 0 h 971"/>
                  <a:gd name="T2" fmla="*/ 189 w 252"/>
                  <a:gd name="T3" fmla="*/ 6 h 971"/>
                  <a:gd name="T4" fmla="*/ 143 w 252"/>
                  <a:gd name="T5" fmla="*/ 17 h 971"/>
                  <a:gd name="T6" fmla="*/ 109 w 252"/>
                  <a:gd name="T7" fmla="*/ 25 h 971"/>
                  <a:gd name="T8" fmla="*/ 109 w 252"/>
                  <a:gd name="T9" fmla="*/ 27 h 971"/>
                  <a:gd name="T10" fmla="*/ 107 w 252"/>
                  <a:gd name="T11" fmla="*/ 31 h 971"/>
                  <a:gd name="T12" fmla="*/ 107 w 252"/>
                  <a:gd name="T13" fmla="*/ 33 h 971"/>
                  <a:gd name="T14" fmla="*/ 105 w 252"/>
                  <a:gd name="T15" fmla="*/ 36 h 971"/>
                  <a:gd name="T16" fmla="*/ 145 w 252"/>
                  <a:gd name="T17" fmla="*/ 24 h 971"/>
                  <a:gd name="T18" fmla="*/ 191 w 252"/>
                  <a:gd name="T19" fmla="*/ 15 h 971"/>
                  <a:gd name="T20" fmla="*/ 239 w 252"/>
                  <a:gd name="T21" fmla="*/ 9 h 971"/>
                  <a:gd name="T22" fmla="*/ 250 w 252"/>
                  <a:gd name="T23" fmla="*/ 8 h 971"/>
                  <a:gd name="T24" fmla="*/ 250 w 252"/>
                  <a:gd name="T25" fmla="*/ 6 h 971"/>
                  <a:gd name="T26" fmla="*/ 250 w 252"/>
                  <a:gd name="T27" fmla="*/ 4 h 971"/>
                  <a:gd name="T28" fmla="*/ 252 w 252"/>
                  <a:gd name="T29" fmla="*/ 2 h 971"/>
                  <a:gd name="T30" fmla="*/ 0 w 252"/>
                  <a:gd name="T31" fmla="*/ 903 h 971"/>
                  <a:gd name="T32" fmla="*/ 30 w 252"/>
                  <a:gd name="T33" fmla="*/ 923 h 971"/>
                  <a:gd name="T34" fmla="*/ 73 w 252"/>
                  <a:gd name="T35" fmla="*/ 942 h 971"/>
                  <a:gd name="T36" fmla="*/ 118 w 252"/>
                  <a:gd name="T37" fmla="*/ 958 h 971"/>
                  <a:gd name="T38" fmla="*/ 166 w 252"/>
                  <a:gd name="T39" fmla="*/ 971 h 971"/>
                  <a:gd name="T40" fmla="*/ 164 w 252"/>
                  <a:gd name="T41" fmla="*/ 969 h 971"/>
                  <a:gd name="T42" fmla="*/ 164 w 252"/>
                  <a:gd name="T43" fmla="*/ 967 h 971"/>
                  <a:gd name="T44" fmla="*/ 164 w 252"/>
                  <a:gd name="T45" fmla="*/ 964 h 971"/>
                  <a:gd name="T46" fmla="*/ 164 w 252"/>
                  <a:gd name="T47" fmla="*/ 962 h 971"/>
                  <a:gd name="T48" fmla="*/ 121 w 252"/>
                  <a:gd name="T49" fmla="*/ 951 h 971"/>
                  <a:gd name="T50" fmla="*/ 77 w 252"/>
                  <a:gd name="T51" fmla="*/ 935 h 971"/>
                  <a:gd name="T52" fmla="*/ 36 w 252"/>
                  <a:gd name="T53" fmla="*/ 914 h 971"/>
                  <a:gd name="T54" fmla="*/ 0 w 252"/>
                  <a:gd name="T55" fmla="*/ 892 h 971"/>
                  <a:gd name="T56" fmla="*/ 0 w 252"/>
                  <a:gd name="T57" fmla="*/ 896 h 971"/>
                  <a:gd name="T58" fmla="*/ 0 w 252"/>
                  <a:gd name="T59" fmla="*/ 898 h 971"/>
                  <a:gd name="T60" fmla="*/ 0 w 252"/>
                  <a:gd name="T61" fmla="*/ 901 h 971"/>
                  <a:gd name="T62" fmla="*/ 0 w 252"/>
                  <a:gd name="T63" fmla="*/ 903 h 97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2"/>
                  <a:gd name="T97" fmla="*/ 0 h 971"/>
                  <a:gd name="T98" fmla="*/ 252 w 252"/>
                  <a:gd name="T99" fmla="*/ 971 h 97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2" h="971">
                    <a:moveTo>
                      <a:pt x="252" y="0"/>
                    </a:moveTo>
                    <a:lnTo>
                      <a:pt x="239" y="0"/>
                    </a:lnTo>
                    <a:lnTo>
                      <a:pt x="214" y="2"/>
                    </a:lnTo>
                    <a:lnTo>
                      <a:pt x="189" y="6"/>
                    </a:lnTo>
                    <a:lnTo>
                      <a:pt x="166" y="9"/>
                    </a:lnTo>
                    <a:lnTo>
                      <a:pt x="143" y="17"/>
                    </a:lnTo>
                    <a:lnTo>
                      <a:pt x="118" y="22"/>
                    </a:lnTo>
                    <a:lnTo>
                      <a:pt x="109" y="25"/>
                    </a:lnTo>
                    <a:lnTo>
                      <a:pt x="109" y="27"/>
                    </a:lnTo>
                    <a:lnTo>
                      <a:pt x="107" y="29"/>
                    </a:lnTo>
                    <a:lnTo>
                      <a:pt x="107" y="31"/>
                    </a:lnTo>
                    <a:lnTo>
                      <a:pt x="107" y="33"/>
                    </a:lnTo>
                    <a:lnTo>
                      <a:pt x="105" y="34"/>
                    </a:lnTo>
                    <a:lnTo>
                      <a:pt x="105" y="36"/>
                    </a:lnTo>
                    <a:lnTo>
                      <a:pt x="121" y="31"/>
                    </a:lnTo>
                    <a:lnTo>
                      <a:pt x="145" y="24"/>
                    </a:lnTo>
                    <a:lnTo>
                      <a:pt x="168" y="18"/>
                    </a:lnTo>
                    <a:lnTo>
                      <a:pt x="191" y="15"/>
                    </a:lnTo>
                    <a:lnTo>
                      <a:pt x="216" y="11"/>
                    </a:lnTo>
                    <a:lnTo>
                      <a:pt x="239" y="9"/>
                    </a:lnTo>
                    <a:lnTo>
                      <a:pt x="248" y="9"/>
                    </a:lnTo>
                    <a:lnTo>
                      <a:pt x="250" y="8"/>
                    </a:lnTo>
                    <a:lnTo>
                      <a:pt x="250" y="6"/>
                    </a:lnTo>
                    <a:lnTo>
                      <a:pt x="250" y="4"/>
                    </a:lnTo>
                    <a:lnTo>
                      <a:pt x="250" y="2"/>
                    </a:lnTo>
                    <a:lnTo>
                      <a:pt x="252" y="2"/>
                    </a:lnTo>
                    <a:lnTo>
                      <a:pt x="252" y="0"/>
                    </a:lnTo>
                    <a:close/>
                    <a:moveTo>
                      <a:pt x="0" y="903"/>
                    </a:moveTo>
                    <a:lnTo>
                      <a:pt x="11" y="910"/>
                    </a:lnTo>
                    <a:lnTo>
                      <a:pt x="30" y="923"/>
                    </a:lnTo>
                    <a:lnTo>
                      <a:pt x="52" y="933"/>
                    </a:lnTo>
                    <a:lnTo>
                      <a:pt x="73" y="942"/>
                    </a:lnTo>
                    <a:lnTo>
                      <a:pt x="96" y="951"/>
                    </a:lnTo>
                    <a:lnTo>
                      <a:pt x="118" y="958"/>
                    </a:lnTo>
                    <a:lnTo>
                      <a:pt x="143" y="965"/>
                    </a:lnTo>
                    <a:lnTo>
                      <a:pt x="166" y="971"/>
                    </a:lnTo>
                    <a:lnTo>
                      <a:pt x="164" y="969"/>
                    </a:lnTo>
                    <a:lnTo>
                      <a:pt x="164" y="967"/>
                    </a:lnTo>
                    <a:lnTo>
                      <a:pt x="164" y="965"/>
                    </a:lnTo>
                    <a:lnTo>
                      <a:pt x="164" y="964"/>
                    </a:lnTo>
                    <a:lnTo>
                      <a:pt x="164" y="962"/>
                    </a:lnTo>
                    <a:lnTo>
                      <a:pt x="145" y="957"/>
                    </a:lnTo>
                    <a:lnTo>
                      <a:pt x="121" y="951"/>
                    </a:lnTo>
                    <a:lnTo>
                      <a:pt x="98" y="944"/>
                    </a:lnTo>
                    <a:lnTo>
                      <a:pt x="77" y="935"/>
                    </a:lnTo>
                    <a:lnTo>
                      <a:pt x="55" y="924"/>
                    </a:lnTo>
                    <a:lnTo>
                      <a:pt x="36" y="914"/>
                    </a:lnTo>
                    <a:lnTo>
                      <a:pt x="14" y="903"/>
                    </a:lnTo>
                    <a:lnTo>
                      <a:pt x="0" y="892"/>
                    </a:lnTo>
                    <a:lnTo>
                      <a:pt x="0" y="894"/>
                    </a:lnTo>
                    <a:lnTo>
                      <a:pt x="0" y="896"/>
                    </a:lnTo>
                    <a:lnTo>
                      <a:pt x="0" y="898"/>
                    </a:lnTo>
                    <a:lnTo>
                      <a:pt x="0" y="899"/>
                    </a:lnTo>
                    <a:lnTo>
                      <a:pt x="0" y="901"/>
                    </a:lnTo>
                    <a:lnTo>
                      <a:pt x="0" y="903"/>
                    </a:lnTo>
                    <a:close/>
                  </a:path>
                </a:pathLst>
              </a:custGeom>
              <a:solidFill>
                <a:srgbClr val="91D3FF"/>
              </a:solidFill>
              <a:ln w="9525">
                <a:noFill/>
                <a:round/>
                <a:headEnd/>
                <a:tailEnd/>
              </a:ln>
            </p:spPr>
            <p:txBody>
              <a:bodyPr/>
              <a:lstStyle/>
              <a:p>
                <a:endParaRPr lang="en-US"/>
              </a:p>
            </p:txBody>
          </p:sp>
          <p:sp>
            <p:nvSpPr>
              <p:cNvPr id="30384" name="Freeform 961"/>
              <p:cNvSpPr>
                <a:spLocks noEditPoints="1"/>
              </p:cNvSpPr>
              <p:nvPr/>
            </p:nvSpPr>
            <p:spPr bwMode="auto">
              <a:xfrm>
                <a:off x="2224" y="1611"/>
                <a:ext cx="250" cy="961"/>
              </a:xfrm>
              <a:custGeom>
                <a:avLst/>
                <a:gdLst>
                  <a:gd name="T0" fmla="*/ 239 w 250"/>
                  <a:gd name="T1" fmla="*/ 0 h 961"/>
                  <a:gd name="T2" fmla="*/ 191 w 250"/>
                  <a:gd name="T3" fmla="*/ 3 h 961"/>
                  <a:gd name="T4" fmla="*/ 143 w 250"/>
                  <a:gd name="T5" fmla="*/ 14 h 961"/>
                  <a:gd name="T6" fmla="*/ 107 w 250"/>
                  <a:gd name="T7" fmla="*/ 25 h 961"/>
                  <a:gd name="T8" fmla="*/ 107 w 250"/>
                  <a:gd name="T9" fmla="*/ 27 h 961"/>
                  <a:gd name="T10" fmla="*/ 105 w 250"/>
                  <a:gd name="T11" fmla="*/ 30 h 961"/>
                  <a:gd name="T12" fmla="*/ 105 w 250"/>
                  <a:gd name="T13" fmla="*/ 32 h 961"/>
                  <a:gd name="T14" fmla="*/ 104 w 250"/>
                  <a:gd name="T15" fmla="*/ 36 h 961"/>
                  <a:gd name="T16" fmla="*/ 145 w 250"/>
                  <a:gd name="T17" fmla="*/ 23 h 961"/>
                  <a:gd name="T18" fmla="*/ 191 w 250"/>
                  <a:gd name="T19" fmla="*/ 12 h 961"/>
                  <a:gd name="T20" fmla="*/ 239 w 250"/>
                  <a:gd name="T21" fmla="*/ 9 h 961"/>
                  <a:gd name="T22" fmla="*/ 248 w 250"/>
                  <a:gd name="T23" fmla="*/ 7 h 961"/>
                  <a:gd name="T24" fmla="*/ 248 w 250"/>
                  <a:gd name="T25" fmla="*/ 5 h 961"/>
                  <a:gd name="T26" fmla="*/ 250 w 250"/>
                  <a:gd name="T27" fmla="*/ 2 h 961"/>
                  <a:gd name="T28" fmla="*/ 250 w 250"/>
                  <a:gd name="T29" fmla="*/ 0 h 961"/>
                  <a:gd name="T30" fmla="*/ 0 w 250"/>
                  <a:gd name="T31" fmla="*/ 892 h 961"/>
                  <a:gd name="T32" fmla="*/ 32 w 250"/>
                  <a:gd name="T33" fmla="*/ 913 h 961"/>
                  <a:gd name="T34" fmla="*/ 75 w 250"/>
                  <a:gd name="T35" fmla="*/ 933 h 961"/>
                  <a:gd name="T36" fmla="*/ 120 w 250"/>
                  <a:gd name="T37" fmla="*/ 949 h 961"/>
                  <a:gd name="T38" fmla="*/ 164 w 250"/>
                  <a:gd name="T39" fmla="*/ 961 h 961"/>
                  <a:gd name="T40" fmla="*/ 164 w 250"/>
                  <a:gd name="T41" fmla="*/ 958 h 961"/>
                  <a:gd name="T42" fmla="*/ 164 w 250"/>
                  <a:gd name="T43" fmla="*/ 956 h 961"/>
                  <a:gd name="T44" fmla="*/ 164 w 250"/>
                  <a:gd name="T45" fmla="*/ 954 h 961"/>
                  <a:gd name="T46" fmla="*/ 163 w 250"/>
                  <a:gd name="T47" fmla="*/ 951 h 961"/>
                  <a:gd name="T48" fmla="*/ 123 w 250"/>
                  <a:gd name="T49" fmla="*/ 940 h 961"/>
                  <a:gd name="T50" fmla="*/ 79 w 250"/>
                  <a:gd name="T51" fmla="*/ 924 h 961"/>
                  <a:gd name="T52" fmla="*/ 37 w 250"/>
                  <a:gd name="T53" fmla="*/ 904 h 961"/>
                  <a:gd name="T54" fmla="*/ 0 w 250"/>
                  <a:gd name="T55" fmla="*/ 881 h 961"/>
                  <a:gd name="T56" fmla="*/ 0 w 250"/>
                  <a:gd name="T57" fmla="*/ 884 h 961"/>
                  <a:gd name="T58" fmla="*/ 0 w 250"/>
                  <a:gd name="T59" fmla="*/ 886 h 961"/>
                  <a:gd name="T60" fmla="*/ 0 w 250"/>
                  <a:gd name="T61" fmla="*/ 890 h 961"/>
                  <a:gd name="T62" fmla="*/ 0 w 250"/>
                  <a:gd name="T63" fmla="*/ 892 h 961"/>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50"/>
                  <a:gd name="T97" fmla="*/ 0 h 961"/>
                  <a:gd name="T98" fmla="*/ 250 w 250"/>
                  <a:gd name="T99" fmla="*/ 961 h 961"/>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50" h="961">
                    <a:moveTo>
                      <a:pt x="250" y="0"/>
                    </a:moveTo>
                    <a:lnTo>
                      <a:pt x="239" y="0"/>
                    </a:lnTo>
                    <a:lnTo>
                      <a:pt x="214" y="2"/>
                    </a:lnTo>
                    <a:lnTo>
                      <a:pt x="191" y="3"/>
                    </a:lnTo>
                    <a:lnTo>
                      <a:pt x="166" y="9"/>
                    </a:lnTo>
                    <a:lnTo>
                      <a:pt x="143" y="14"/>
                    </a:lnTo>
                    <a:lnTo>
                      <a:pt x="120" y="21"/>
                    </a:lnTo>
                    <a:lnTo>
                      <a:pt x="107" y="25"/>
                    </a:lnTo>
                    <a:lnTo>
                      <a:pt x="107" y="27"/>
                    </a:lnTo>
                    <a:lnTo>
                      <a:pt x="105" y="28"/>
                    </a:lnTo>
                    <a:lnTo>
                      <a:pt x="105" y="30"/>
                    </a:lnTo>
                    <a:lnTo>
                      <a:pt x="105" y="32"/>
                    </a:lnTo>
                    <a:lnTo>
                      <a:pt x="104" y="34"/>
                    </a:lnTo>
                    <a:lnTo>
                      <a:pt x="104" y="36"/>
                    </a:lnTo>
                    <a:lnTo>
                      <a:pt x="123" y="28"/>
                    </a:lnTo>
                    <a:lnTo>
                      <a:pt x="145" y="23"/>
                    </a:lnTo>
                    <a:lnTo>
                      <a:pt x="168" y="18"/>
                    </a:lnTo>
                    <a:lnTo>
                      <a:pt x="191" y="12"/>
                    </a:lnTo>
                    <a:lnTo>
                      <a:pt x="216" y="11"/>
                    </a:lnTo>
                    <a:lnTo>
                      <a:pt x="239" y="9"/>
                    </a:lnTo>
                    <a:lnTo>
                      <a:pt x="248" y="9"/>
                    </a:lnTo>
                    <a:lnTo>
                      <a:pt x="248" y="7"/>
                    </a:lnTo>
                    <a:lnTo>
                      <a:pt x="248" y="5"/>
                    </a:lnTo>
                    <a:lnTo>
                      <a:pt x="248" y="3"/>
                    </a:lnTo>
                    <a:lnTo>
                      <a:pt x="250" y="2"/>
                    </a:lnTo>
                    <a:lnTo>
                      <a:pt x="250" y="0"/>
                    </a:lnTo>
                    <a:close/>
                    <a:moveTo>
                      <a:pt x="0" y="892"/>
                    </a:moveTo>
                    <a:lnTo>
                      <a:pt x="12" y="901"/>
                    </a:lnTo>
                    <a:lnTo>
                      <a:pt x="32" y="913"/>
                    </a:lnTo>
                    <a:lnTo>
                      <a:pt x="54" y="924"/>
                    </a:lnTo>
                    <a:lnTo>
                      <a:pt x="75" y="933"/>
                    </a:lnTo>
                    <a:lnTo>
                      <a:pt x="98" y="942"/>
                    </a:lnTo>
                    <a:lnTo>
                      <a:pt x="120" y="949"/>
                    </a:lnTo>
                    <a:lnTo>
                      <a:pt x="143" y="956"/>
                    </a:lnTo>
                    <a:lnTo>
                      <a:pt x="164" y="961"/>
                    </a:lnTo>
                    <a:lnTo>
                      <a:pt x="164" y="959"/>
                    </a:lnTo>
                    <a:lnTo>
                      <a:pt x="164" y="958"/>
                    </a:lnTo>
                    <a:lnTo>
                      <a:pt x="164" y="956"/>
                    </a:lnTo>
                    <a:lnTo>
                      <a:pt x="164" y="954"/>
                    </a:lnTo>
                    <a:lnTo>
                      <a:pt x="164" y="952"/>
                    </a:lnTo>
                    <a:lnTo>
                      <a:pt x="163" y="951"/>
                    </a:lnTo>
                    <a:lnTo>
                      <a:pt x="145" y="947"/>
                    </a:lnTo>
                    <a:lnTo>
                      <a:pt x="123" y="940"/>
                    </a:lnTo>
                    <a:lnTo>
                      <a:pt x="100" y="933"/>
                    </a:lnTo>
                    <a:lnTo>
                      <a:pt x="79" y="924"/>
                    </a:lnTo>
                    <a:lnTo>
                      <a:pt x="57" y="915"/>
                    </a:lnTo>
                    <a:lnTo>
                      <a:pt x="37" y="904"/>
                    </a:lnTo>
                    <a:lnTo>
                      <a:pt x="18" y="893"/>
                    </a:lnTo>
                    <a:lnTo>
                      <a:pt x="0" y="881"/>
                    </a:lnTo>
                    <a:lnTo>
                      <a:pt x="0" y="883"/>
                    </a:lnTo>
                    <a:lnTo>
                      <a:pt x="0" y="884"/>
                    </a:lnTo>
                    <a:lnTo>
                      <a:pt x="0" y="886"/>
                    </a:lnTo>
                    <a:lnTo>
                      <a:pt x="0" y="888"/>
                    </a:lnTo>
                    <a:lnTo>
                      <a:pt x="0" y="890"/>
                    </a:lnTo>
                    <a:lnTo>
                      <a:pt x="0" y="892"/>
                    </a:lnTo>
                    <a:close/>
                  </a:path>
                </a:pathLst>
              </a:custGeom>
              <a:solidFill>
                <a:srgbClr val="92D3FF"/>
              </a:solidFill>
              <a:ln w="9525">
                <a:noFill/>
                <a:round/>
                <a:headEnd/>
                <a:tailEnd/>
              </a:ln>
            </p:spPr>
            <p:txBody>
              <a:bodyPr/>
              <a:lstStyle/>
              <a:p>
                <a:endParaRPr lang="en-US"/>
              </a:p>
            </p:txBody>
          </p:sp>
          <p:sp>
            <p:nvSpPr>
              <p:cNvPr id="30385" name="Freeform 962"/>
              <p:cNvSpPr>
                <a:spLocks noEditPoints="1"/>
              </p:cNvSpPr>
              <p:nvPr/>
            </p:nvSpPr>
            <p:spPr bwMode="auto">
              <a:xfrm>
                <a:off x="2224" y="1614"/>
                <a:ext cx="248" cy="953"/>
              </a:xfrm>
              <a:custGeom>
                <a:avLst/>
                <a:gdLst>
                  <a:gd name="T0" fmla="*/ 239 w 248"/>
                  <a:gd name="T1" fmla="*/ 0 h 953"/>
                  <a:gd name="T2" fmla="*/ 191 w 248"/>
                  <a:gd name="T3" fmla="*/ 6 h 953"/>
                  <a:gd name="T4" fmla="*/ 145 w 248"/>
                  <a:gd name="T5" fmla="*/ 15 h 953"/>
                  <a:gd name="T6" fmla="*/ 105 w 248"/>
                  <a:gd name="T7" fmla="*/ 27 h 953"/>
                  <a:gd name="T8" fmla="*/ 105 w 248"/>
                  <a:gd name="T9" fmla="*/ 29 h 953"/>
                  <a:gd name="T10" fmla="*/ 104 w 248"/>
                  <a:gd name="T11" fmla="*/ 33 h 953"/>
                  <a:gd name="T12" fmla="*/ 104 w 248"/>
                  <a:gd name="T13" fmla="*/ 34 h 953"/>
                  <a:gd name="T14" fmla="*/ 102 w 248"/>
                  <a:gd name="T15" fmla="*/ 38 h 953"/>
                  <a:gd name="T16" fmla="*/ 146 w 248"/>
                  <a:gd name="T17" fmla="*/ 24 h 953"/>
                  <a:gd name="T18" fmla="*/ 193 w 248"/>
                  <a:gd name="T19" fmla="*/ 15 h 953"/>
                  <a:gd name="T20" fmla="*/ 239 w 248"/>
                  <a:gd name="T21" fmla="*/ 9 h 953"/>
                  <a:gd name="T22" fmla="*/ 247 w 248"/>
                  <a:gd name="T23" fmla="*/ 8 h 953"/>
                  <a:gd name="T24" fmla="*/ 248 w 248"/>
                  <a:gd name="T25" fmla="*/ 6 h 953"/>
                  <a:gd name="T26" fmla="*/ 248 w 248"/>
                  <a:gd name="T27" fmla="*/ 4 h 953"/>
                  <a:gd name="T28" fmla="*/ 248 w 248"/>
                  <a:gd name="T29" fmla="*/ 2 h 953"/>
                  <a:gd name="T30" fmla="*/ 0 w 248"/>
                  <a:gd name="T31" fmla="*/ 883 h 953"/>
                  <a:gd name="T32" fmla="*/ 36 w 248"/>
                  <a:gd name="T33" fmla="*/ 905 h 953"/>
                  <a:gd name="T34" fmla="*/ 77 w 248"/>
                  <a:gd name="T35" fmla="*/ 926 h 953"/>
                  <a:gd name="T36" fmla="*/ 121 w 248"/>
                  <a:gd name="T37" fmla="*/ 942 h 953"/>
                  <a:gd name="T38" fmla="*/ 164 w 248"/>
                  <a:gd name="T39" fmla="*/ 953 h 953"/>
                  <a:gd name="T40" fmla="*/ 164 w 248"/>
                  <a:gd name="T41" fmla="*/ 951 h 953"/>
                  <a:gd name="T42" fmla="*/ 163 w 248"/>
                  <a:gd name="T43" fmla="*/ 948 h 953"/>
                  <a:gd name="T44" fmla="*/ 163 w 248"/>
                  <a:gd name="T45" fmla="*/ 946 h 953"/>
                  <a:gd name="T46" fmla="*/ 163 w 248"/>
                  <a:gd name="T47" fmla="*/ 944 h 953"/>
                  <a:gd name="T48" fmla="*/ 123 w 248"/>
                  <a:gd name="T49" fmla="*/ 933 h 953"/>
                  <a:gd name="T50" fmla="*/ 80 w 248"/>
                  <a:gd name="T51" fmla="*/ 917 h 953"/>
                  <a:gd name="T52" fmla="*/ 39 w 248"/>
                  <a:gd name="T53" fmla="*/ 898 h 953"/>
                  <a:gd name="T54" fmla="*/ 0 w 248"/>
                  <a:gd name="T55" fmla="*/ 874 h 953"/>
                  <a:gd name="T56" fmla="*/ 0 w 248"/>
                  <a:gd name="T57" fmla="*/ 874 h 953"/>
                  <a:gd name="T58" fmla="*/ 0 w 248"/>
                  <a:gd name="T59" fmla="*/ 878 h 953"/>
                  <a:gd name="T60" fmla="*/ 0 w 248"/>
                  <a:gd name="T61" fmla="*/ 880 h 953"/>
                  <a:gd name="T62" fmla="*/ 0 w 248"/>
                  <a:gd name="T63" fmla="*/ 883 h 95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48"/>
                  <a:gd name="T97" fmla="*/ 0 h 953"/>
                  <a:gd name="T98" fmla="*/ 248 w 248"/>
                  <a:gd name="T99" fmla="*/ 953 h 95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48" h="953">
                    <a:moveTo>
                      <a:pt x="248" y="0"/>
                    </a:moveTo>
                    <a:lnTo>
                      <a:pt x="239" y="0"/>
                    </a:lnTo>
                    <a:lnTo>
                      <a:pt x="216" y="2"/>
                    </a:lnTo>
                    <a:lnTo>
                      <a:pt x="191" y="6"/>
                    </a:lnTo>
                    <a:lnTo>
                      <a:pt x="168" y="9"/>
                    </a:lnTo>
                    <a:lnTo>
                      <a:pt x="145" y="15"/>
                    </a:lnTo>
                    <a:lnTo>
                      <a:pt x="121" y="22"/>
                    </a:lnTo>
                    <a:lnTo>
                      <a:pt x="105" y="27"/>
                    </a:lnTo>
                    <a:lnTo>
                      <a:pt x="105" y="29"/>
                    </a:lnTo>
                    <a:lnTo>
                      <a:pt x="104" y="31"/>
                    </a:lnTo>
                    <a:lnTo>
                      <a:pt x="104" y="33"/>
                    </a:lnTo>
                    <a:lnTo>
                      <a:pt x="104" y="34"/>
                    </a:lnTo>
                    <a:lnTo>
                      <a:pt x="102" y="36"/>
                    </a:lnTo>
                    <a:lnTo>
                      <a:pt x="102" y="38"/>
                    </a:lnTo>
                    <a:lnTo>
                      <a:pt x="123" y="31"/>
                    </a:lnTo>
                    <a:lnTo>
                      <a:pt x="146" y="24"/>
                    </a:lnTo>
                    <a:lnTo>
                      <a:pt x="170" y="18"/>
                    </a:lnTo>
                    <a:lnTo>
                      <a:pt x="193" y="15"/>
                    </a:lnTo>
                    <a:lnTo>
                      <a:pt x="216" y="11"/>
                    </a:lnTo>
                    <a:lnTo>
                      <a:pt x="239" y="9"/>
                    </a:lnTo>
                    <a:lnTo>
                      <a:pt x="247" y="9"/>
                    </a:lnTo>
                    <a:lnTo>
                      <a:pt x="247" y="8"/>
                    </a:lnTo>
                    <a:lnTo>
                      <a:pt x="248" y="6"/>
                    </a:lnTo>
                    <a:lnTo>
                      <a:pt x="248" y="4"/>
                    </a:lnTo>
                    <a:lnTo>
                      <a:pt x="248" y="2"/>
                    </a:lnTo>
                    <a:lnTo>
                      <a:pt x="248" y="0"/>
                    </a:lnTo>
                    <a:close/>
                    <a:moveTo>
                      <a:pt x="0" y="883"/>
                    </a:moveTo>
                    <a:lnTo>
                      <a:pt x="14" y="894"/>
                    </a:lnTo>
                    <a:lnTo>
                      <a:pt x="36" y="905"/>
                    </a:lnTo>
                    <a:lnTo>
                      <a:pt x="55" y="915"/>
                    </a:lnTo>
                    <a:lnTo>
                      <a:pt x="77" y="926"/>
                    </a:lnTo>
                    <a:lnTo>
                      <a:pt x="98" y="935"/>
                    </a:lnTo>
                    <a:lnTo>
                      <a:pt x="121" y="942"/>
                    </a:lnTo>
                    <a:lnTo>
                      <a:pt x="145" y="948"/>
                    </a:lnTo>
                    <a:lnTo>
                      <a:pt x="164" y="953"/>
                    </a:lnTo>
                    <a:lnTo>
                      <a:pt x="164" y="951"/>
                    </a:lnTo>
                    <a:lnTo>
                      <a:pt x="164" y="949"/>
                    </a:lnTo>
                    <a:lnTo>
                      <a:pt x="163" y="948"/>
                    </a:lnTo>
                    <a:lnTo>
                      <a:pt x="163" y="946"/>
                    </a:lnTo>
                    <a:lnTo>
                      <a:pt x="163" y="944"/>
                    </a:lnTo>
                    <a:lnTo>
                      <a:pt x="146" y="940"/>
                    </a:lnTo>
                    <a:lnTo>
                      <a:pt x="123" y="933"/>
                    </a:lnTo>
                    <a:lnTo>
                      <a:pt x="102" y="926"/>
                    </a:lnTo>
                    <a:lnTo>
                      <a:pt x="80" y="917"/>
                    </a:lnTo>
                    <a:lnTo>
                      <a:pt x="59" y="908"/>
                    </a:lnTo>
                    <a:lnTo>
                      <a:pt x="39" y="898"/>
                    </a:lnTo>
                    <a:lnTo>
                      <a:pt x="20" y="887"/>
                    </a:lnTo>
                    <a:lnTo>
                      <a:pt x="0" y="874"/>
                    </a:lnTo>
                    <a:lnTo>
                      <a:pt x="0" y="872"/>
                    </a:lnTo>
                    <a:lnTo>
                      <a:pt x="0" y="874"/>
                    </a:lnTo>
                    <a:lnTo>
                      <a:pt x="0" y="876"/>
                    </a:lnTo>
                    <a:lnTo>
                      <a:pt x="0" y="878"/>
                    </a:lnTo>
                    <a:lnTo>
                      <a:pt x="0" y="880"/>
                    </a:lnTo>
                    <a:lnTo>
                      <a:pt x="0" y="881"/>
                    </a:lnTo>
                    <a:lnTo>
                      <a:pt x="0" y="883"/>
                    </a:lnTo>
                    <a:close/>
                  </a:path>
                </a:pathLst>
              </a:custGeom>
              <a:solidFill>
                <a:srgbClr val="93D3FF"/>
              </a:solidFill>
              <a:ln w="9525">
                <a:noFill/>
                <a:round/>
                <a:headEnd/>
                <a:tailEnd/>
              </a:ln>
            </p:spPr>
            <p:txBody>
              <a:bodyPr/>
              <a:lstStyle/>
              <a:p>
                <a:endParaRPr lang="en-US"/>
              </a:p>
            </p:txBody>
          </p:sp>
          <p:sp>
            <p:nvSpPr>
              <p:cNvPr id="30386" name="Freeform 963"/>
              <p:cNvSpPr>
                <a:spLocks noEditPoints="1"/>
              </p:cNvSpPr>
              <p:nvPr/>
            </p:nvSpPr>
            <p:spPr bwMode="auto">
              <a:xfrm>
                <a:off x="2222" y="1620"/>
                <a:ext cx="250" cy="942"/>
              </a:xfrm>
              <a:custGeom>
                <a:avLst/>
                <a:gdLst>
                  <a:gd name="T0" fmla="*/ 241 w 250"/>
                  <a:gd name="T1" fmla="*/ 0 h 942"/>
                  <a:gd name="T2" fmla="*/ 193 w 250"/>
                  <a:gd name="T3" fmla="*/ 3 h 942"/>
                  <a:gd name="T4" fmla="*/ 147 w 250"/>
                  <a:gd name="T5" fmla="*/ 14 h 942"/>
                  <a:gd name="T6" fmla="*/ 106 w 250"/>
                  <a:gd name="T7" fmla="*/ 27 h 942"/>
                  <a:gd name="T8" fmla="*/ 106 w 250"/>
                  <a:gd name="T9" fmla="*/ 28 h 942"/>
                  <a:gd name="T10" fmla="*/ 104 w 250"/>
                  <a:gd name="T11" fmla="*/ 32 h 942"/>
                  <a:gd name="T12" fmla="*/ 104 w 250"/>
                  <a:gd name="T13" fmla="*/ 34 h 942"/>
                  <a:gd name="T14" fmla="*/ 102 w 250"/>
                  <a:gd name="T15" fmla="*/ 37 h 942"/>
                  <a:gd name="T16" fmla="*/ 127 w 250"/>
                  <a:gd name="T17" fmla="*/ 28 h 942"/>
                  <a:gd name="T18" fmla="*/ 172 w 250"/>
                  <a:gd name="T19" fmla="*/ 18 h 942"/>
                  <a:gd name="T20" fmla="*/ 218 w 250"/>
                  <a:gd name="T21" fmla="*/ 10 h 942"/>
                  <a:gd name="T22" fmla="*/ 247 w 250"/>
                  <a:gd name="T23" fmla="*/ 9 h 942"/>
                  <a:gd name="T24" fmla="*/ 249 w 250"/>
                  <a:gd name="T25" fmla="*/ 5 h 942"/>
                  <a:gd name="T26" fmla="*/ 249 w 250"/>
                  <a:gd name="T27" fmla="*/ 3 h 942"/>
                  <a:gd name="T28" fmla="*/ 249 w 250"/>
                  <a:gd name="T29" fmla="*/ 2 h 942"/>
                  <a:gd name="T30" fmla="*/ 250 w 250"/>
                  <a:gd name="T31" fmla="*/ 0 h 942"/>
                  <a:gd name="T32" fmla="*/ 20 w 250"/>
                  <a:gd name="T33" fmla="*/ 884 h 942"/>
                  <a:gd name="T34" fmla="*/ 59 w 250"/>
                  <a:gd name="T35" fmla="*/ 906 h 942"/>
                  <a:gd name="T36" fmla="*/ 102 w 250"/>
                  <a:gd name="T37" fmla="*/ 924 h 942"/>
                  <a:gd name="T38" fmla="*/ 147 w 250"/>
                  <a:gd name="T39" fmla="*/ 938 h 942"/>
                  <a:gd name="T40" fmla="*/ 165 w 250"/>
                  <a:gd name="T41" fmla="*/ 942 h 942"/>
                  <a:gd name="T42" fmla="*/ 165 w 250"/>
                  <a:gd name="T43" fmla="*/ 938 h 942"/>
                  <a:gd name="T44" fmla="*/ 165 w 250"/>
                  <a:gd name="T45" fmla="*/ 936 h 942"/>
                  <a:gd name="T46" fmla="*/ 165 w 250"/>
                  <a:gd name="T47" fmla="*/ 934 h 942"/>
                  <a:gd name="T48" fmla="*/ 150 w 250"/>
                  <a:gd name="T49" fmla="*/ 929 h 942"/>
                  <a:gd name="T50" fmla="*/ 106 w 250"/>
                  <a:gd name="T51" fmla="*/ 917 h 942"/>
                  <a:gd name="T52" fmla="*/ 63 w 250"/>
                  <a:gd name="T53" fmla="*/ 899 h 942"/>
                  <a:gd name="T54" fmla="*/ 23 w 250"/>
                  <a:gd name="T55" fmla="*/ 877 h 942"/>
                  <a:gd name="T56" fmla="*/ 0 w 250"/>
                  <a:gd name="T57" fmla="*/ 861 h 942"/>
                  <a:gd name="T58" fmla="*/ 0 w 250"/>
                  <a:gd name="T59" fmla="*/ 865 h 942"/>
                  <a:gd name="T60" fmla="*/ 2 w 250"/>
                  <a:gd name="T61" fmla="*/ 866 h 942"/>
                  <a:gd name="T62" fmla="*/ 2 w 250"/>
                  <a:gd name="T63" fmla="*/ 870 h 942"/>
                  <a:gd name="T64" fmla="*/ 2 w 250"/>
                  <a:gd name="T65" fmla="*/ 872 h 94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0"/>
                  <a:gd name="T100" fmla="*/ 0 h 942"/>
                  <a:gd name="T101" fmla="*/ 250 w 250"/>
                  <a:gd name="T102" fmla="*/ 942 h 94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0" h="942">
                    <a:moveTo>
                      <a:pt x="250" y="0"/>
                    </a:moveTo>
                    <a:lnTo>
                      <a:pt x="241" y="0"/>
                    </a:lnTo>
                    <a:lnTo>
                      <a:pt x="218" y="2"/>
                    </a:lnTo>
                    <a:lnTo>
                      <a:pt x="193" y="3"/>
                    </a:lnTo>
                    <a:lnTo>
                      <a:pt x="170" y="9"/>
                    </a:lnTo>
                    <a:lnTo>
                      <a:pt x="147" y="14"/>
                    </a:lnTo>
                    <a:lnTo>
                      <a:pt x="125" y="19"/>
                    </a:lnTo>
                    <a:lnTo>
                      <a:pt x="106" y="27"/>
                    </a:lnTo>
                    <a:lnTo>
                      <a:pt x="106" y="28"/>
                    </a:lnTo>
                    <a:lnTo>
                      <a:pt x="104" y="30"/>
                    </a:lnTo>
                    <a:lnTo>
                      <a:pt x="104" y="32"/>
                    </a:lnTo>
                    <a:lnTo>
                      <a:pt x="104" y="34"/>
                    </a:lnTo>
                    <a:lnTo>
                      <a:pt x="102" y="35"/>
                    </a:lnTo>
                    <a:lnTo>
                      <a:pt x="102" y="37"/>
                    </a:lnTo>
                    <a:lnTo>
                      <a:pt x="106" y="35"/>
                    </a:lnTo>
                    <a:lnTo>
                      <a:pt x="127" y="28"/>
                    </a:lnTo>
                    <a:lnTo>
                      <a:pt x="150" y="21"/>
                    </a:lnTo>
                    <a:lnTo>
                      <a:pt x="172" y="18"/>
                    </a:lnTo>
                    <a:lnTo>
                      <a:pt x="195" y="12"/>
                    </a:lnTo>
                    <a:lnTo>
                      <a:pt x="218" y="10"/>
                    </a:lnTo>
                    <a:lnTo>
                      <a:pt x="243" y="9"/>
                    </a:lnTo>
                    <a:lnTo>
                      <a:pt x="247" y="9"/>
                    </a:lnTo>
                    <a:lnTo>
                      <a:pt x="247" y="7"/>
                    </a:lnTo>
                    <a:lnTo>
                      <a:pt x="249" y="5"/>
                    </a:lnTo>
                    <a:lnTo>
                      <a:pt x="249" y="3"/>
                    </a:lnTo>
                    <a:lnTo>
                      <a:pt x="249" y="2"/>
                    </a:lnTo>
                    <a:lnTo>
                      <a:pt x="250" y="0"/>
                    </a:lnTo>
                    <a:close/>
                    <a:moveTo>
                      <a:pt x="2" y="872"/>
                    </a:moveTo>
                    <a:lnTo>
                      <a:pt x="20" y="884"/>
                    </a:lnTo>
                    <a:lnTo>
                      <a:pt x="39" y="895"/>
                    </a:lnTo>
                    <a:lnTo>
                      <a:pt x="59" y="906"/>
                    </a:lnTo>
                    <a:lnTo>
                      <a:pt x="81" y="915"/>
                    </a:lnTo>
                    <a:lnTo>
                      <a:pt x="102" y="924"/>
                    </a:lnTo>
                    <a:lnTo>
                      <a:pt x="125" y="931"/>
                    </a:lnTo>
                    <a:lnTo>
                      <a:pt x="147" y="938"/>
                    </a:lnTo>
                    <a:lnTo>
                      <a:pt x="165" y="942"/>
                    </a:lnTo>
                    <a:lnTo>
                      <a:pt x="165" y="940"/>
                    </a:lnTo>
                    <a:lnTo>
                      <a:pt x="165" y="938"/>
                    </a:lnTo>
                    <a:lnTo>
                      <a:pt x="165" y="936"/>
                    </a:lnTo>
                    <a:lnTo>
                      <a:pt x="165" y="934"/>
                    </a:lnTo>
                    <a:lnTo>
                      <a:pt x="165" y="933"/>
                    </a:lnTo>
                    <a:lnTo>
                      <a:pt x="150" y="929"/>
                    </a:lnTo>
                    <a:lnTo>
                      <a:pt x="127" y="924"/>
                    </a:lnTo>
                    <a:lnTo>
                      <a:pt x="106" y="917"/>
                    </a:lnTo>
                    <a:lnTo>
                      <a:pt x="84" y="908"/>
                    </a:lnTo>
                    <a:lnTo>
                      <a:pt x="63" y="899"/>
                    </a:lnTo>
                    <a:lnTo>
                      <a:pt x="43" y="888"/>
                    </a:lnTo>
                    <a:lnTo>
                      <a:pt x="23" y="877"/>
                    </a:lnTo>
                    <a:lnTo>
                      <a:pt x="5" y="865"/>
                    </a:lnTo>
                    <a:lnTo>
                      <a:pt x="0" y="861"/>
                    </a:lnTo>
                    <a:lnTo>
                      <a:pt x="0" y="863"/>
                    </a:lnTo>
                    <a:lnTo>
                      <a:pt x="0" y="865"/>
                    </a:lnTo>
                    <a:lnTo>
                      <a:pt x="2" y="865"/>
                    </a:lnTo>
                    <a:lnTo>
                      <a:pt x="2" y="866"/>
                    </a:lnTo>
                    <a:lnTo>
                      <a:pt x="2" y="868"/>
                    </a:lnTo>
                    <a:lnTo>
                      <a:pt x="2" y="870"/>
                    </a:lnTo>
                    <a:lnTo>
                      <a:pt x="2" y="872"/>
                    </a:lnTo>
                    <a:close/>
                  </a:path>
                </a:pathLst>
              </a:custGeom>
              <a:solidFill>
                <a:srgbClr val="94D4FF"/>
              </a:solidFill>
              <a:ln w="9525">
                <a:noFill/>
                <a:round/>
                <a:headEnd/>
                <a:tailEnd/>
              </a:ln>
            </p:spPr>
            <p:txBody>
              <a:bodyPr/>
              <a:lstStyle/>
              <a:p>
                <a:endParaRPr lang="en-US"/>
              </a:p>
            </p:txBody>
          </p:sp>
          <p:sp>
            <p:nvSpPr>
              <p:cNvPr id="30387" name="Freeform 964"/>
              <p:cNvSpPr>
                <a:spLocks noEditPoints="1"/>
              </p:cNvSpPr>
              <p:nvPr/>
            </p:nvSpPr>
            <p:spPr bwMode="auto">
              <a:xfrm>
                <a:off x="2222" y="1623"/>
                <a:ext cx="249" cy="935"/>
              </a:xfrm>
              <a:custGeom>
                <a:avLst/>
                <a:gdLst>
                  <a:gd name="T0" fmla="*/ 241 w 249"/>
                  <a:gd name="T1" fmla="*/ 0 h 935"/>
                  <a:gd name="T2" fmla="*/ 195 w 249"/>
                  <a:gd name="T3" fmla="*/ 6 h 935"/>
                  <a:gd name="T4" fmla="*/ 148 w 249"/>
                  <a:gd name="T5" fmla="*/ 15 h 935"/>
                  <a:gd name="T6" fmla="*/ 104 w 249"/>
                  <a:gd name="T7" fmla="*/ 29 h 935"/>
                  <a:gd name="T8" fmla="*/ 104 w 249"/>
                  <a:gd name="T9" fmla="*/ 31 h 935"/>
                  <a:gd name="T10" fmla="*/ 102 w 249"/>
                  <a:gd name="T11" fmla="*/ 34 h 935"/>
                  <a:gd name="T12" fmla="*/ 102 w 249"/>
                  <a:gd name="T13" fmla="*/ 36 h 935"/>
                  <a:gd name="T14" fmla="*/ 100 w 249"/>
                  <a:gd name="T15" fmla="*/ 40 h 935"/>
                  <a:gd name="T16" fmla="*/ 129 w 249"/>
                  <a:gd name="T17" fmla="*/ 29 h 935"/>
                  <a:gd name="T18" fmla="*/ 173 w 249"/>
                  <a:gd name="T19" fmla="*/ 18 h 935"/>
                  <a:gd name="T20" fmla="*/ 220 w 249"/>
                  <a:gd name="T21" fmla="*/ 11 h 935"/>
                  <a:gd name="T22" fmla="*/ 247 w 249"/>
                  <a:gd name="T23" fmla="*/ 9 h 935"/>
                  <a:gd name="T24" fmla="*/ 247 w 249"/>
                  <a:gd name="T25" fmla="*/ 7 h 935"/>
                  <a:gd name="T26" fmla="*/ 247 w 249"/>
                  <a:gd name="T27" fmla="*/ 6 h 935"/>
                  <a:gd name="T28" fmla="*/ 249 w 249"/>
                  <a:gd name="T29" fmla="*/ 2 h 935"/>
                  <a:gd name="T30" fmla="*/ 249 w 249"/>
                  <a:gd name="T31" fmla="*/ 0 h 935"/>
                  <a:gd name="T32" fmla="*/ 2 w 249"/>
                  <a:gd name="T33" fmla="*/ 865 h 935"/>
                  <a:gd name="T34" fmla="*/ 41 w 249"/>
                  <a:gd name="T35" fmla="*/ 889 h 935"/>
                  <a:gd name="T36" fmla="*/ 82 w 249"/>
                  <a:gd name="T37" fmla="*/ 908 h 935"/>
                  <a:gd name="T38" fmla="*/ 125 w 249"/>
                  <a:gd name="T39" fmla="*/ 924 h 935"/>
                  <a:gd name="T40" fmla="*/ 165 w 249"/>
                  <a:gd name="T41" fmla="*/ 935 h 935"/>
                  <a:gd name="T42" fmla="*/ 165 w 249"/>
                  <a:gd name="T43" fmla="*/ 931 h 935"/>
                  <a:gd name="T44" fmla="*/ 165 w 249"/>
                  <a:gd name="T45" fmla="*/ 930 h 935"/>
                  <a:gd name="T46" fmla="*/ 163 w 249"/>
                  <a:gd name="T47" fmla="*/ 928 h 935"/>
                  <a:gd name="T48" fmla="*/ 163 w 249"/>
                  <a:gd name="T49" fmla="*/ 924 h 935"/>
                  <a:gd name="T50" fmla="*/ 129 w 249"/>
                  <a:gd name="T51" fmla="*/ 915 h 935"/>
                  <a:gd name="T52" fmla="*/ 86 w 249"/>
                  <a:gd name="T53" fmla="*/ 901 h 935"/>
                  <a:gd name="T54" fmla="*/ 45 w 249"/>
                  <a:gd name="T55" fmla="*/ 881 h 935"/>
                  <a:gd name="T56" fmla="*/ 7 w 249"/>
                  <a:gd name="T57" fmla="*/ 858 h 935"/>
                  <a:gd name="T58" fmla="*/ 0 w 249"/>
                  <a:gd name="T59" fmla="*/ 855 h 935"/>
                  <a:gd name="T60" fmla="*/ 0 w 249"/>
                  <a:gd name="T61" fmla="*/ 856 h 935"/>
                  <a:gd name="T62" fmla="*/ 0 w 249"/>
                  <a:gd name="T63" fmla="*/ 860 h 935"/>
                  <a:gd name="T64" fmla="*/ 2 w 249"/>
                  <a:gd name="T65" fmla="*/ 863 h 93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9"/>
                  <a:gd name="T100" fmla="*/ 0 h 935"/>
                  <a:gd name="T101" fmla="*/ 249 w 249"/>
                  <a:gd name="T102" fmla="*/ 935 h 93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9" h="935">
                    <a:moveTo>
                      <a:pt x="249" y="0"/>
                    </a:moveTo>
                    <a:lnTo>
                      <a:pt x="241" y="0"/>
                    </a:lnTo>
                    <a:lnTo>
                      <a:pt x="218" y="2"/>
                    </a:lnTo>
                    <a:lnTo>
                      <a:pt x="195" y="6"/>
                    </a:lnTo>
                    <a:lnTo>
                      <a:pt x="172" y="9"/>
                    </a:lnTo>
                    <a:lnTo>
                      <a:pt x="148" y="15"/>
                    </a:lnTo>
                    <a:lnTo>
                      <a:pt x="125" y="22"/>
                    </a:lnTo>
                    <a:lnTo>
                      <a:pt x="104" y="29"/>
                    </a:lnTo>
                    <a:lnTo>
                      <a:pt x="104" y="31"/>
                    </a:lnTo>
                    <a:lnTo>
                      <a:pt x="102" y="32"/>
                    </a:lnTo>
                    <a:lnTo>
                      <a:pt x="102" y="34"/>
                    </a:lnTo>
                    <a:lnTo>
                      <a:pt x="102" y="36"/>
                    </a:lnTo>
                    <a:lnTo>
                      <a:pt x="100" y="38"/>
                    </a:lnTo>
                    <a:lnTo>
                      <a:pt x="100" y="40"/>
                    </a:lnTo>
                    <a:lnTo>
                      <a:pt x="107" y="36"/>
                    </a:lnTo>
                    <a:lnTo>
                      <a:pt x="129" y="29"/>
                    </a:lnTo>
                    <a:lnTo>
                      <a:pt x="150" y="24"/>
                    </a:lnTo>
                    <a:lnTo>
                      <a:pt x="173" y="18"/>
                    </a:lnTo>
                    <a:lnTo>
                      <a:pt x="197" y="15"/>
                    </a:lnTo>
                    <a:lnTo>
                      <a:pt x="220" y="11"/>
                    </a:lnTo>
                    <a:lnTo>
                      <a:pt x="243" y="9"/>
                    </a:lnTo>
                    <a:lnTo>
                      <a:pt x="247" y="9"/>
                    </a:lnTo>
                    <a:lnTo>
                      <a:pt x="247" y="7"/>
                    </a:lnTo>
                    <a:lnTo>
                      <a:pt x="247" y="6"/>
                    </a:lnTo>
                    <a:lnTo>
                      <a:pt x="247" y="4"/>
                    </a:lnTo>
                    <a:lnTo>
                      <a:pt x="249" y="2"/>
                    </a:lnTo>
                    <a:lnTo>
                      <a:pt x="249" y="0"/>
                    </a:lnTo>
                    <a:close/>
                    <a:moveTo>
                      <a:pt x="2" y="863"/>
                    </a:moveTo>
                    <a:lnTo>
                      <a:pt x="2" y="865"/>
                    </a:lnTo>
                    <a:lnTo>
                      <a:pt x="22" y="878"/>
                    </a:lnTo>
                    <a:lnTo>
                      <a:pt x="41" y="889"/>
                    </a:lnTo>
                    <a:lnTo>
                      <a:pt x="61" y="899"/>
                    </a:lnTo>
                    <a:lnTo>
                      <a:pt x="82" y="908"/>
                    </a:lnTo>
                    <a:lnTo>
                      <a:pt x="104" y="917"/>
                    </a:lnTo>
                    <a:lnTo>
                      <a:pt x="125" y="924"/>
                    </a:lnTo>
                    <a:lnTo>
                      <a:pt x="148" y="931"/>
                    </a:lnTo>
                    <a:lnTo>
                      <a:pt x="165" y="935"/>
                    </a:lnTo>
                    <a:lnTo>
                      <a:pt x="165" y="933"/>
                    </a:lnTo>
                    <a:lnTo>
                      <a:pt x="165" y="931"/>
                    </a:lnTo>
                    <a:lnTo>
                      <a:pt x="165" y="930"/>
                    </a:lnTo>
                    <a:lnTo>
                      <a:pt x="165" y="928"/>
                    </a:lnTo>
                    <a:lnTo>
                      <a:pt x="163" y="928"/>
                    </a:lnTo>
                    <a:lnTo>
                      <a:pt x="163" y="926"/>
                    </a:lnTo>
                    <a:lnTo>
                      <a:pt x="163" y="924"/>
                    </a:lnTo>
                    <a:lnTo>
                      <a:pt x="150" y="922"/>
                    </a:lnTo>
                    <a:lnTo>
                      <a:pt x="129" y="915"/>
                    </a:lnTo>
                    <a:lnTo>
                      <a:pt x="107" y="908"/>
                    </a:lnTo>
                    <a:lnTo>
                      <a:pt x="86" y="901"/>
                    </a:lnTo>
                    <a:lnTo>
                      <a:pt x="66" y="890"/>
                    </a:lnTo>
                    <a:lnTo>
                      <a:pt x="45" y="881"/>
                    </a:lnTo>
                    <a:lnTo>
                      <a:pt x="25" y="869"/>
                    </a:lnTo>
                    <a:lnTo>
                      <a:pt x="7" y="858"/>
                    </a:lnTo>
                    <a:lnTo>
                      <a:pt x="0" y="853"/>
                    </a:lnTo>
                    <a:lnTo>
                      <a:pt x="0" y="855"/>
                    </a:lnTo>
                    <a:lnTo>
                      <a:pt x="0" y="856"/>
                    </a:lnTo>
                    <a:lnTo>
                      <a:pt x="0" y="858"/>
                    </a:lnTo>
                    <a:lnTo>
                      <a:pt x="0" y="860"/>
                    </a:lnTo>
                    <a:lnTo>
                      <a:pt x="0" y="862"/>
                    </a:lnTo>
                    <a:lnTo>
                      <a:pt x="2" y="863"/>
                    </a:lnTo>
                    <a:close/>
                  </a:path>
                </a:pathLst>
              </a:custGeom>
              <a:solidFill>
                <a:srgbClr val="95D4FF"/>
              </a:solidFill>
              <a:ln w="9525">
                <a:noFill/>
                <a:round/>
                <a:headEnd/>
                <a:tailEnd/>
              </a:ln>
            </p:spPr>
            <p:txBody>
              <a:bodyPr/>
              <a:lstStyle/>
              <a:p>
                <a:endParaRPr lang="en-US"/>
              </a:p>
            </p:txBody>
          </p:sp>
          <p:sp>
            <p:nvSpPr>
              <p:cNvPr id="30388" name="Freeform 965"/>
              <p:cNvSpPr>
                <a:spLocks noEditPoints="1"/>
              </p:cNvSpPr>
              <p:nvPr/>
            </p:nvSpPr>
            <p:spPr bwMode="auto">
              <a:xfrm>
                <a:off x="2222" y="1629"/>
                <a:ext cx="247" cy="924"/>
              </a:xfrm>
              <a:custGeom>
                <a:avLst/>
                <a:gdLst>
                  <a:gd name="T0" fmla="*/ 243 w 247"/>
                  <a:gd name="T1" fmla="*/ 0 h 924"/>
                  <a:gd name="T2" fmla="*/ 195 w 247"/>
                  <a:gd name="T3" fmla="*/ 3 h 924"/>
                  <a:gd name="T4" fmla="*/ 150 w 247"/>
                  <a:gd name="T5" fmla="*/ 12 h 924"/>
                  <a:gd name="T6" fmla="*/ 106 w 247"/>
                  <a:gd name="T7" fmla="*/ 26 h 924"/>
                  <a:gd name="T8" fmla="*/ 102 w 247"/>
                  <a:gd name="T9" fmla="*/ 30 h 924"/>
                  <a:gd name="T10" fmla="*/ 100 w 247"/>
                  <a:gd name="T11" fmla="*/ 32 h 924"/>
                  <a:gd name="T12" fmla="*/ 100 w 247"/>
                  <a:gd name="T13" fmla="*/ 35 h 924"/>
                  <a:gd name="T14" fmla="*/ 98 w 247"/>
                  <a:gd name="T15" fmla="*/ 37 h 924"/>
                  <a:gd name="T16" fmla="*/ 109 w 247"/>
                  <a:gd name="T17" fmla="*/ 35 h 924"/>
                  <a:gd name="T18" fmla="*/ 152 w 247"/>
                  <a:gd name="T19" fmla="*/ 21 h 924"/>
                  <a:gd name="T20" fmla="*/ 197 w 247"/>
                  <a:gd name="T21" fmla="*/ 12 h 924"/>
                  <a:gd name="T22" fmla="*/ 243 w 247"/>
                  <a:gd name="T23" fmla="*/ 9 h 924"/>
                  <a:gd name="T24" fmla="*/ 245 w 247"/>
                  <a:gd name="T25" fmla="*/ 7 h 924"/>
                  <a:gd name="T26" fmla="*/ 245 w 247"/>
                  <a:gd name="T27" fmla="*/ 5 h 924"/>
                  <a:gd name="T28" fmla="*/ 247 w 247"/>
                  <a:gd name="T29" fmla="*/ 1 h 924"/>
                  <a:gd name="T30" fmla="*/ 247 w 247"/>
                  <a:gd name="T31" fmla="*/ 0 h 924"/>
                  <a:gd name="T32" fmla="*/ 0 w 247"/>
                  <a:gd name="T33" fmla="*/ 852 h 924"/>
                  <a:gd name="T34" fmla="*/ 23 w 247"/>
                  <a:gd name="T35" fmla="*/ 868 h 924"/>
                  <a:gd name="T36" fmla="*/ 63 w 247"/>
                  <a:gd name="T37" fmla="*/ 890 h 924"/>
                  <a:gd name="T38" fmla="*/ 106 w 247"/>
                  <a:gd name="T39" fmla="*/ 908 h 924"/>
                  <a:gd name="T40" fmla="*/ 150 w 247"/>
                  <a:gd name="T41" fmla="*/ 920 h 924"/>
                  <a:gd name="T42" fmla="*/ 165 w 247"/>
                  <a:gd name="T43" fmla="*/ 922 h 924"/>
                  <a:gd name="T44" fmla="*/ 163 w 247"/>
                  <a:gd name="T45" fmla="*/ 920 h 924"/>
                  <a:gd name="T46" fmla="*/ 163 w 247"/>
                  <a:gd name="T47" fmla="*/ 918 h 924"/>
                  <a:gd name="T48" fmla="*/ 163 w 247"/>
                  <a:gd name="T49" fmla="*/ 915 h 924"/>
                  <a:gd name="T50" fmla="*/ 152 w 247"/>
                  <a:gd name="T51" fmla="*/ 911 h 924"/>
                  <a:gd name="T52" fmla="*/ 109 w 247"/>
                  <a:gd name="T53" fmla="*/ 899 h 924"/>
                  <a:gd name="T54" fmla="*/ 68 w 247"/>
                  <a:gd name="T55" fmla="*/ 881 h 924"/>
                  <a:gd name="T56" fmla="*/ 29 w 247"/>
                  <a:gd name="T57" fmla="*/ 859 h 924"/>
                  <a:gd name="T58" fmla="*/ 0 w 247"/>
                  <a:gd name="T59" fmla="*/ 841 h 924"/>
                  <a:gd name="T60" fmla="*/ 0 w 247"/>
                  <a:gd name="T61" fmla="*/ 843 h 924"/>
                  <a:gd name="T62" fmla="*/ 0 w 247"/>
                  <a:gd name="T63" fmla="*/ 847 h 924"/>
                  <a:gd name="T64" fmla="*/ 0 w 247"/>
                  <a:gd name="T65" fmla="*/ 850 h 924"/>
                  <a:gd name="T66" fmla="*/ 0 w 247"/>
                  <a:gd name="T67" fmla="*/ 852 h 92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47"/>
                  <a:gd name="T103" fmla="*/ 0 h 924"/>
                  <a:gd name="T104" fmla="*/ 247 w 247"/>
                  <a:gd name="T105" fmla="*/ 924 h 92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47" h="924">
                    <a:moveTo>
                      <a:pt x="247" y="0"/>
                    </a:moveTo>
                    <a:lnTo>
                      <a:pt x="243" y="0"/>
                    </a:lnTo>
                    <a:lnTo>
                      <a:pt x="218" y="1"/>
                    </a:lnTo>
                    <a:lnTo>
                      <a:pt x="195" y="3"/>
                    </a:lnTo>
                    <a:lnTo>
                      <a:pt x="172" y="9"/>
                    </a:lnTo>
                    <a:lnTo>
                      <a:pt x="150" y="12"/>
                    </a:lnTo>
                    <a:lnTo>
                      <a:pt x="127" y="19"/>
                    </a:lnTo>
                    <a:lnTo>
                      <a:pt x="106" y="26"/>
                    </a:lnTo>
                    <a:lnTo>
                      <a:pt x="102" y="28"/>
                    </a:lnTo>
                    <a:lnTo>
                      <a:pt x="102" y="30"/>
                    </a:lnTo>
                    <a:lnTo>
                      <a:pt x="100" y="32"/>
                    </a:lnTo>
                    <a:lnTo>
                      <a:pt x="100" y="34"/>
                    </a:lnTo>
                    <a:lnTo>
                      <a:pt x="100" y="35"/>
                    </a:lnTo>
                    <a:lnTo>
                      <a:pt x="98" y="37"/>
                    </a:lnTo>
                    <a:lnTo>
                      <a:pt x="98" y="39"/>
                    </a:lnTo>
                    <a:lnTo>
                      <a:pt x="109" y="35"/>
                    </a:lnTo>
                    <a:lnTo>
                      <a:pt x="131" y="28"/>
                    </a:lnTo>
                    <a:lnTo>
                      <a:pt x="152" y="21"/>
                    </a:lnTo>
                    <a:lnTo>
                      <a:pt x="173" y="16"/>
                    </a:lnTo>
                    <a:lnTo>
                      <a:pt x="197" y="12"/>
                    </a:lnTo>
                    <a:lnTo>
                      <a:pt x="220" y="10"/>
                    </a:lnTo>
                    <a:lnTo>
                      <a:pt x="243" y="9"/>
                    </a:lnTo>
                    <a:lnTo>
                      <a:pt x="245" y="7"/>
                    </a:lnTo>
                    <a:lnTo>
                      <a:pt x="245" y="5"/>
                    </a:lnTo>
                    <a:lnTo>
                      <a:pt x="247" y="3"/>
                    </a:lnTo>
                    <a:lnTo>
                      <a:pt x="247" y="1"/>
                    </a:lnTo>
                    <a:lnTo>
                      <a:pt x="247" y="0"/>
                    </a:lnTo>
                    <a:close/>
                    <a:moveTo>
                      <a:pt x="0" y="852"/>
                    </a:moveTo>
                    <a:lnTo>
                      <a:pt x="5" y="856"/>
                    </a:lnTo>
                    <a:lnTo>
                      <a:pt x="23" y="868"/>
                    </a:lnTo>
                    <a:lnTo>
                      <a:pt x="43" y="879"/>
                    </a:lnTo>
                    <a:lnTo>
                      <a:pt x="63" y="890"/>
                    </a:lnTo>
                    <a:lnTo>
                      <a:pt x="84" y="899"/>
                    </a:lnTo>
                    <a:lnTo>
                      <a:pt x="106" y="908"/>
                    </a:lnTo>
                    <a:lnTo>
                      <a:pt x="127" y="915"/>
                    </a:lnTo>
                    <a:lnTo>
                      <a:pt x="150" y="920"/>
                    </a:lnTo>
                    <a:lnTo>
                      <a:pt x="165" y="924"/>
                    </a:lnTo>
                    <a:lnTo>
                      <a:pt x="165" y="922"/>
                    </a:lnTo>
                    <a:lnTo>
                      <a:pt x="163" y="922"/>
                    </a:lnTo>
                    <a:lnTo>
                      <a:pt x="163" y="920"/>
                    </a:lnTo>
                    <a:lnTo>
                      <a:pt x="163" y="918"/>
                    </a:lnTo>
                    <a:lnTo>
                      <a:pt x="163" y="916"/>
                    </a:lnTo>
                    <a:lnTo>
                      <a:pt x="163" y="915"/>
                    </a:lnTo>
                    <a:lnTo>
                      <a:pt x="152" y="911"/>
                    </a:lnTo>
                    <a:lnTo>
                      <a:pt x="131" y="906"/>
                    </a:lnTo>
                    <a:lnTo>
                      <a:pt x="109" y="899"/>
                    </a:lnTo>
                    <a:lnTo>
                      <a:pt x="88" y="890"/>
                    </a:lnTo>
                    <a:lnTo>
                      <a:pt x="68" y="881"/>
                    </a:lnTo>
                    <a:lnTo>
                      <a:pt x="48" y="870"/>
                    </a:lnTo>
                    <a:lnTo>
                      <a:pt x="29" y="859"/>
                    </a:lnTo>
                    <a:lnTo>
                      <a:pt x="9" y="849"/>
                    </a:lnTo>
                    <a:lnTo>
                      <a:pt x="0" y="841"/>
                    </a:lnTo>
                    <a:lnTo>
                      <a:pt x="0" y="843"/>
                    </a:lnTo>
                    <a:lnTo>
                      <a:pt x="0" y="845"/>
                    </a:lnTo>
                    <a:lnTo>
                      <a:pt x="0" y="847"/>
                    </a:lnTo>
                    <a:lnTo>
                      <a:pt x="0" y="849"/>
                    </a:lnTo>
                    <a:lnTo>
                      <a:pt x="0" y="850"/>
                    </a:lnTo>
                    <a:lnTo>
                      <a:pt x="0" y="852"/>
                    </a:lnTo>
                    <a:close/>
                  </a:path>
                </a:pathLst>
              </a:custGeom>
              <a:solidFill>
                <a:srgbClr val="96D5FF"/>
              </a:solidFill>
              <a:ln w="9525">
                <a:noFill/>
                <a:round/>
                <a:headEnd/>
                <a:tailEnd/>
              </a:ln>
            </p:spPr>
            <p:txBody>
              <a:bodyPr/>
              <a:lstStyle/>
              <a:p>
                <a:endParaRPr lang="en-US"/>
              </a:p>
            </p:txBody>
          </p:sp>
          <p:sp>
            <p:nvSpPr>
              <p:cNvPr id="30389" name="Freeform 966"/>
              <p:cNvSpPr>
                <a:spLocks noEditPoints="1"/>
              </p:cNvSpPr>
              <p:nvPr/>
            </p:nvSpPr>
            <p:spPr bwMode="auto">
              <a:xfrm>
                <a:off x="2222" y="1632"/>
                <a:ext cx="247" cy="915"/>
              </a:xfrm>
              <a:custGeom>
                <a:avLst/>
                <a:gdLst>
                  <a:gd name="T0" fmla="*/ 243 w 247"/>
                  <a:gd name="T1" fmla="*/ 0 h 915"/>
                  <a:gd name="T2" fmla="*/ 197 w 247"/>
                  <a:gd name="T3" fmla="*/ 6 h 915"/>
                  <a:gd name="T4" fmla="*/ 150 w 247"/>
                  <a:gd name="T5" fmla="*/ 15 h 915"/>
                  <a:gd name="T6" fmla="*/ 107 w 247"/>
                  <a:gd name="T7" fmla="*/ 27 h 915"/>
                  <a:gd name="T8" fmla="*/ 100 w 247"/>
                  <a:gd name="T9" fmla="*/ 32 h 915"/>
                  <a:gd name="T10" fmla="*/ 98 w 247"/>
                  <a:gd name="T11" fmla="*/ 34 h 915"/>
                  <a:gd name="T12" fmla="*/ 98 w 247"/>
                  <a:gd name="T13" fmla="*/ 38 h 915"/>
                  <a:gd name="T14" fmla="*/ 97 w 247"/>
                  <a:gd name="T15" fmla="*/ 40 h 915"/>
                  <a:gd name="T16" fmla="*/ 111 w 247"/>
                  <a:gd name="T17" fmla="*/ 36 h 915"/>
                  <a:gd name="T18" fmla="*/ 152 w 247"/>
                  <a:gd name="T19" fmla="*/ 23 h 915"/>
                  <a:gd name="T20" fmla="*/ 197 w 247"/>
                  <a:gd name="T21" fmla="*/ 15 h 915"/>
                  <a:gd name="T22" fmla="*/ 243 w 247"/>
                  <a:gd name="T23" fmla="*/ 9 h 915"/>
                  <a:gd name="T24" fmla="*/ 243 w 247"/>
                  <a:gd name="T25" fmla="*/ 7 h 915"/>
                  <a:gd name="T26" fmla="*/ 245 w 247"/>
                  <a:gd name="T27" fmla="*/ 6 h 915"/>
                  <a:gd name="T28" fmla="*/ 245 w 247"/>
                  <a:gd name="T29" fmla="*/ 4 h 915"/>
                  <a:gd name="T30" fmla="*/ 245 w 247"/>
                  <a:gd name="T31" fmla="*/ 2 h 915"/>
                  <a:gd name="T32" fmla="*/ 0 w 247"/>
                  <a:gd name="T33" fmla="*/ 844 h 915"/>
                  <a:gd name="T34" fmla="*/ 25 w 247"/>
                  <a:gd name="T35" fmla="*/ 860 h 915"/>
                  <a:gd name="T36" fmla="*/ 66 w 247"/>
                  <a:gd name="T37" fmla="*/ 881 h 915"/>
                  <a:gd name="T38" fmla="*/ 107 w 247"/>
                  <a:gd name="T39" fmla="*/ 899 h 915"/>
                  <a:gd name="T40" fmla="*/ 150 w 247"/>
                  <a:gd name="T41" fmla="*/ 913 h 915"/>
                  <a:gd name="T42" fmla="*/ 163 w 247"/>
                  <a:gd name="T43" fmla="*/ 915 h 915"/>
                  <a:gd name="T44" fmla="*/ 163 w 247"/>
                  <a:gd name="T45" fmla="*/ 912 h 915"/>
                  <a:gd name="T46" fmla="*/ 163 w 247"/>
                  <a:gd name="T47" fmla="*/ 910 h 915"/>
                  <a:gd name="T48" fmla="*/ 163 w 247"/>
                  <a:gd name="T49" fmla="*/ 908 h 915"/>
                  <a:gd name="T50" fmla="*/ 152 w 247"/>
                  <a:gd name="T51" fmla="*/ 905 h 915"/>
                  <a:gd name="T52" fmla="*/ 111 w 247"/>
                  <a:gd name="T53" fmla="*/ 892 h 915"/>
                  <a:gd name="T54" fmla="*/ 70 w 247"/>
                  <a:gd name="T55" fmla="*/ 874 h 915"/>
                  <a:gd name="T56" fmla="*/ 30 w 247"/>
                  <a:gd name="T57" fmla="*/ 853 h 915"/>
                  <a:gd name="T58" fmla="*/ 0 w 247"/>
                  <a:gd name="T59" fmla="*/ 833 h 915"/>
                  <a:gd name="T60" fmla="*/ 0 w 247"/>
                  <a:gd name="T61" fmla="*/ 835 h 915"/>
                  <a:gd name="T62" fmla="*/ 0 w 247"/>
                  <a:gd name="T63" fmla="*/ 838 h 915"/>
                  <a:gd name="T64" fmla="*/ 0 w 247"/>
                  <a:gd name="T65" fmla="*/ 840 h 915"/>
                  <a:gd name="T66" fmla="*/ 0 w 247"/>
                  <a:gd name="T67" fmla="*/ 844 h 915"/>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47"/>
                  <a:gd name="T103" fmla="*/ 0 h 915"/>
                  <a:gd name="T104" fmla="*/ 247 w 247"/>
                  <a:gd name="T105" fmla="*/ 915 h 915"/>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47" h="915">
                    <a:moveTo>
                      <a:pt x="247" y="0"/>
                    </a:moveTo>
                    <a:lnTo>
                      <a:pt x="243" y="0"/>
                    </a:lnTo>
                    <a:lnTo>
                      <a:pt x="220" y="2"/>
                    </a:lnTo>
                    <a:lnTo>
                      <a:pt x="197" y="6"/>
                    </a:lnTo>
                    <a:lnTo>
                      <a:pt x="173" y="9"/>
                    </a:lnTo>
                    <a:lnTo>
                      <a:pt x="150" y="15"/>
                    </a:lnTo>
                    <a:lnTo>
                      <a:pt x="129" y="20"/>
                    </a:lnTo>
                    <a:lnTo>
                      <a:pt x="107" y="27"/>
                    </a:lnTo>
                    <a:lnTo>
                      <a:pt x="100" y="31"/>
                    </a:lnTo>
                    <a:lnTo>
                      <a:pt x="100" y="32"/>
                    </a:lnTo>
                    <a:lnTo>
                      <a:pt x="98" y="34"/>
                    </a:lnTo>
                    <a:lnTo>
                      <a:pt x="98" y="36"/>
                    </a:lnTo>
                    <a:lnTo>
                      <a:pt x="98" y="38"/>
                    </a:lnTo>
                    <a:lnTo>
                      <a:pt x="98" y="40"/>
                    </a:lnTo>
                    <a:lnTo>
                      <a:pt x="97" y="40"/>
                    </a:lnTo>
                    <a:lnTo>
                      <a:pt x="97" y="41"/>
                    </a:lnTo>
                    <a:lnTo>
                      <a:pt x="111" y="36"/>
                    </a:lnTo>
                    <a:lnTo>
                      <a:pt x="131" y="29"/>
                    </a:lnTo>
                    <a:lnTo>
                      <a:pt x="152" y="23"/>
                    </a:lnTo>
                    <a:lnTo>
                      <a:pt x="175" y="18"/>
                    </a:lnTo>
                    <a:lnTo>
                      <a:pt x="197" y="15"/>
                    </a:lnTo>
                    <a:lnTo>
                      <a:pt x="220" y="11"/>
                    </a:lnTo>
                    <a:lnTo>
                      <a:pt x="243" y="9"/>
                    </a:lnTo>
                    <a:lnTo>
                      <a:pt x="243" y="7"/>
                    </a:lnTo>
                    <a:lnTo>
                      <a:pt x="245" y="7"/>
                    </a:lnTo>
                    <a:lnTo>
                      <a:pt x="245" y="6"/>
                    </a:lnTo>
                    <a:lnTo>
                      <a:pt x="245" y="4"/>
                    </a:lnTo>
                    <a:lnTo>
                      <a:pt x="245" y="2"/>
                    </a:lnTo>
                    <a:lnTo>
                      <a:pt x="247" y="0"/>
                    </a:lnTo>
                    <a:close/>
                    <a:moveTo>
                      <a:pt x="0" y="844"/>
                    </a:moveTo>
                    <a:lnTo>
                      <a:pt x="7" y="849"/>
                    </a:lnTo>
                    <a:lnTo>
                      <a:pt x="25" y="860"/>
                    </a:lnTo>
                    <a:lnTo>
                      <a:pt x="45" y="872"/>
                    </a:lnTo>
                    <a:lnTo>
                      <a:pt x="66" y="881"/>
                    </a:lnTo>
                    <a:lnTo>
                      <a:pt x="86" y="892"/>
                    </a:lnTo>
                    <a:lnTo>
                      <a:pt x="107" y="899"/>
                    </a:lnTo>
                    <a:lnTo>
                      <a:pt x="129" y="906"/>
                    </a:lnTo>
                    <a:lnTo>
                      <a:pt x="150" y="913"/>
                    </a:lnTo>
                    <a:lnTo>
                      <a:pt x="163" y="915"/>
                    </a:lnTo>
                    <a:lnTo>
                      <a:pt x="163" y="913"/>
                    </a:lnTo>
                    <a:lnTo>
                      <a:pt x="163" y="912"/>
                    </a:lnTo>
                    <a:lnTo>
                      <a:pt x="163" y="910"/>
                    </a:lnTo>
                    <a:lnTo>
                      <a:pt x="163" y="908"/>
                    </a:lnTo>
                    <a:lnTo>
                      <a:pt x="161" y="906"/>
                    </a:lnTo>
                    <a:lnTo>
                      <a:pt x="152" y="905"/>
                    </a:lnTo>
                    <a:lnTo>
                      <a:pt x="131" y="899"/>
                    </a:lnTo>
                    <a:lnTo>
                      <a:pt x="111" y="892"/>
                    </a:lnTo>
                    <a:lnTo>
                      <a:pt x="89" y="883"/>
                    </a:lnTo>
                    <a:lnTo>
                      <a:pt x="70" y="874"/>
                    </a:lnTo>
                    <a:lnTo>
                      <a:pt x="50" y="863"/>
                    </a:lnTo>
                    <a:lnTo>
                      <a:pt x="30" y="853"/>
                    </a:lnTo>
                    <a:lnTo>
                      <a:pt x="13" y="842"/>
                    </a:lnTo>
                    <a:lnTo>
                      <a:pt x="0" y="833"/>
                    </a:lnTo>
                    <a:lnTo>
                      <a:pt x="0" y="835"/>
                    </a:lnTo>
                    <a:lnTo>
                      <a:pt x="0" y="837"/>
                    </a:lnTo>
                    <a:lnTo>
                      <a:pt x="0" y="838"/>
                    </a:lnTo>
                    <a:lnTo>
                      <a:pt x="0" y="840"/>
                    </a:lnTo>
                    <a:lnTo>
                      <a:pt x="0" y="842"/>
                    </a:lnTo>
                    <a:lnTo>
                      <a:pt x="0" y="844"/>
                    </a:lnTo>
                    <a:close/>
                  </a:path>
                </a:pathLst>
              </a:custGeom>
              <a:solidFill>
                <a:srgbClr val="97D5FF"/>
              </a:solidFill>
              <a:ln w="9525">
                <a:noFill/>
                <a:round/>
                <a:headEnd/>
                <a:tailEnd/>
              </a:ln>
            </p:spPr>
            <p:txBody>
              <a:bodyPr/>
              <a:lstStyle/>
              <a:p>
                <a:endParaRPr lang="en-US"/>
              </a:p>
            </p:txBody>
          </p:sp>
          <p:sp>
            <p:nvSpPr>
              <p:cNvPr id="30390" name="Freeform 967"/>
              <p:cNvSpPr>
                <a:spLocks noEditPoints="1"/>
              </p:cNvSpPr>
              <p:nvPr/>
            </p:nvSpPr>
            <p:spPr bwMode="auto">
              <a:xfrm>
                <a:off x="2222" y="1636"/>
                <a:ext cx="245" cy="908"/>
              </a:xfrm>
              <a:custGeom>
                <a:avLst/>
                <a:gdLst>
                  <a:gd name="T0" fmla="*/ 243 w 245"/>
                  <a:gd name="T1" fmla="*/ 2 h 908"/>
                  <a:gd name="T2" fmla="*/ 197 w 245"/>
                  <a:gd name="T3" fmla="*/ 5 h 908"/>
                  <a:gd name="T4" fmla="*/ 152 w 245"/>
                  <a:gd name="T5" fmla="*/ 14 h 908"/>
                  <a:gd name="T6" fmla="*/ 109 w 245"/>
                  <a:gd name="T7" fmla="*/ 28 h 908"/>
                  <a:gd name="T8" fmla="*/ 98 w 245"/>
                  <a:gd name="T9" fmla="*/ 34 h 908"/>
                  <a:gd name="T10" fmla="*/ 97 w 245"/>
                  <a:gd name="T11" fmla="*/ 36 h 908"/>
                  <a:gd name="T12" fmla="*/ 97 w 245"/>
                  <a:gd name="T13" fmla="*/ 39 h 908"/>
                  <a:gd name="T14" fmla="*/ 95 w 245"/>
                  <a:gd name="T15" fmla="*/ 41 h 908"/>
                  <a:gd name="T16" fmla="*/ 111 w 245"/>
                  <a:gd name="T17" fmla="*/ 36 h 908"/>
                  <a:gd name="T18" fmla="*/ 154 w 245"/>
                  <a:gd name="T19" fmla="*/ 23 h 908"/>
                  <a:gd name="T20" fmla="*/ 198 w 245"/>
                  <a:gd name="T21" fmla="*/ 14 h 908"/>
                  <a:gd name="T22" fmla="*/ 243 w 245"/>
                  <a:gd name="T23" fmla="*/ 9 h 908"/>
                  <a:gd name="T24" fmla="*/ 243 w 245"/>
                  <a:gd name="T25" fmla="*/ 7 h 908"/>
                  <a:gd name="T26" fmla="*/ 243 w 245"/>
                  <a:gd name="T27" fmla="*/ 5 h 908"/>
                  <a:gd name="T28" fmla="*/ 245 w 245"/>
                  <a:gd name="T29" fmla="*/ 3 h 908"/>
                  <a:gd name="T30" fmla="*/ 245 w 245"/>
                  <a:gd name="T31" fmla="*/ 0 h 908"/>
                  <a:gd name="T32" fmla="*/ 9 w 245"/>
                  <a:gd name="T33" fmla="*/ 842 h 908"/>
                  <a:gd name="T34" fmla="*/ 48 w 245"/>
                  <a:gd name="T35" fmla="*/ 863 h 908"/>
                  <a:gd name="T36" fmla="*/ 88 w 245"/>
                  <a:gd name="T37" fmla="*/ 883 h 908"/>
                  <a:gd name="T38" fmla="*/ 131 w 245"/>
                  <a:gd name="T39" fmla="*/ 899 h 908"/>
                  <a:gd name="T40" fmla="*/ 163 w 245"/>
                  <a:gd name="T41" fmla="*/ 908 h 908"/>
                  <a:gd name="T42" fmla="*/ 163 w 245"/>
                  <a:gd name="T43" fmla="*/ 904 h 908"/>
                  <a:gd name="T44" fmla="*/ 161 w 245"/>
                  <a:gd name="T45" fmla="*/ 902 h 908"/>
                  <a:gd name="T46" fmla="*/ 161 w 245"/>
                  <a:gd name="T47" fmla="*/ 901 h 908"/>
                  <a:gd name="T48" fmla="*/ 161 w 245"/>
                  <a:gd name="T49" fmla="*/ 899 h 908"/>
                  <a:gd name="T50" fmla="*/ 132 w 245"/>
                  <a:gd name="T51" fmla="*/ 890 h 908"/>
                  <a:gd name="T52" fmla="*/ 91 w 245"/>
                  <a:gd name="T53" fmla="*/ 876 h 908"/>
                  <a:gd name="T54" fmla="*/ 52 w 245"/>
                  <a:gd name="T55" fmla="*/ 856 h 908"/>
                  <a:gd name="T56" fmla="*/ 14 w 245"/>
                  <a:gd name="T57" fmla="*/ 833 h 908"/>
                  <a:gd name="T58" fmla="*/ 0 w 245"/>
                  <a:gd name="T59" fmla="*/ 824 h 908"/>
                  <a:gd name="T60" fmla="*/ 0 w 245"/>
                  <a:gd name="T61" fmla="*/ 827 h 908"/>
                  <a:gd name="T62" fmla="*/ 0 w 245"/>
                  <a:gd name="T63" fmla="*/ 831 h 908"/>
                  <a:gd name="T64" fmla="*/ 0 w 245"/>
                  <a:gd name="T65" fmla="*/ 833 h 90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5"/>
                  <a:gd name="T100" fmla="*/ 0 h 908"/>
                  <a:gd name="T101" fmla="*/ 245 w 245"/>
                  <a:gd name="T102" fmla="*/ 908 h 90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5" h="908">
                    <a:moveTo>
                      <a:pt x="245" y="0"/>
                    </a:moveTo>
                    <a:lnTo>
                      <a:pt x="243" y="2"/>
                    </a:lnTo>
                    <a:lnTo>
                      <a:pt x="220" y="3"/>
                    </a:lnTo>
                    <a:lnTo>
                      <a:pt x="197" y="5"/>
                    </a:lnTo>
                    <a:lnTo>
                      <a:pt x="173" y="9"/>
                    </a:lnTo>
                    <a:lnTo>
                      <a:pt x="152" y="14"/>
                    </a:lnTo>
                    <a:lnTo>
                      <a:pt x="131" y="21"/>
                    </a:lnTo>
                    <a:lnTo>
                      <a:pt x="109" y="28"/>
                    </a:lnTo>
                    <a:lnTo>
                      <a:pt x="98" y="32"/>
                    </a:lnTo>
                    <a:lnTo>
                      <a:pt x="98" y="34"/>
                    </a:lnTo>
                    <a:lnTo>
                      <a:pt x="98" y="36"/>
                    </a:lnTo>
                    <a:lnTo>
                      <a:pt x="97" y="36"/>
                    </a:lnTo>
                    <a:lnTo>
                      <a:pt x="97" y="37"/>
                    </a:lnTo>
                    <a:lnTo>
                      <a:pt x="97" y="39"/>
                    </a:lnTo>
                    <a:lnTo>
                      <a:pt x="97" y="41"/>
                    </a:lnTo>
                    <a:lnTo>
                      <a:pt x="95" y="41"/>
                    </a:lnTo>
                    <a:lnTo>
                      <a:pt x="95" y="43"/>
                    </a:lnTo>
                    <a:lnTo>
                      <a:pt x="111" y="36"/>
                    </a:lnTo>
                    <a:lnTo>
                      <a:pt x="132" y="28"/>
                    </a:lnTo>
                    <a:lnTo>
                      <a:pt x="154" y="23"/>
                    </a:lnTo>
                    <a:lnTo>
                      <a:pt x="175" y="18"/>
                    </a:lnTo>
                    <a:lnTo>
                      <a:pt x="198" y="14"/>
                    </a:lnTo>
                    <a:lnTo>
                      <a:pt x="220" y="11"/>
                    </a:lnTo>
                    <a:lnTo>
                      <a:pt x="243" y="9"/>
                    </a:lnTo>
                    <a:lnTo>
                      <a:pt x="243" y="7"/>
                    </a:lnTo>
                    <a:lnTo>
                      <a:pt x="243" y="5"/>
                    </a:lnTo>
                    <a:lnTo>
                      <a:pt x="243" y="3"/>
                    </a:lnTo>
                    <a:lnTo>
                      <a:pt x="245" y="3"/>
                    </a:lnTo>
                    <a:lnTo>
                      <a:pt x="245" y="2"/>
                    </a:lnTo>
                    <a:lnTo>
                      <a:pt x="245" y="0"/>
                    </a:lnTo>
                    <a:close/>
                    <a:moveTo>
                      <a:pt x="0" y="834"/>
                    </a:moveTo>
                    <a:lnTo>
                      <a:pt x="9" y="842"/>
                    </a:lnTo>
                    <a:lnTo>
                      <a:pt x="29" y="852"/>
                    </a:lnTo>
                    <a:lnTo>
                      <a:pt x="48" y="863"/>
                    </a:lnTo>
                    <a:lnTo>
                      <a:pt x="68" y="874"/>
                    </a:lnTo>
                    <a:lnTo>
                      <a:pt x="88" y="883"/>
                    </a:lnTo>
                    <a:lnTo>
                      <a:pt x="109" y="892"/>
                    </a:lnTo>
                    <a:lnTo>
                      <a:pt x="131" y="899"/>
                    </a:lnTo>
                    <a:lnTo>
                      <a:pt x="152" y="904"/>
                    </a:lnTo>
                    <a:lnTo>
                      <a:pt x="163" y="908"/>
                    </a:lnTo>
                    <a:lnTo>
                      <a:pt x="163" y="906"/>
                    </a:lnTo>
                    <a:lnTo>
                      <a:pt x="163" y="904"/>
                    </a:lnTo>
                    <a:lnTo>
                      <a:pt x="161" y="902"/>
                    </a:lnTo>
                    <a:lnTo>
                      <a:pt x="161" y="901"/>
                    </a:lnTo>
                    <a:lnTo>
                      <a:pt x="161" y="899"/>
                    </a:lnTo>
                    <a:lnTo>
                      <a:pt x="154" y="897"/>
                    </a:lnTo>
                    <a:lnTo>
                      <a:pt x="132" y="890"/>
                    </a:lnTo>
                    <a:lnTo>
                      <a:pt x="111" y="883"/>
                    </a:lnTo>
                    <a:lnTo>
                      <a:pt x="91" y="876"/>
                    </a:lnTo>
                    <a:lnTo>
                      <a:pt x="72" y="867"/>
                    </a:lnTo>
                    <a:lnTo>
                      <a:pt x="52" y="856"/>
                    </a:lnTo>
                    <a:lnTo>
                      <a:pt x="32" y="845"/>
                    </a:lnTo>
                    <a:lnTo>
                      <a:pt x="14" y="833"/>
                    </a:lnTo>
                    <a:lnTo>
                      <a:pt x="0" y="824"/>
                    </a:lnTo>
                    <a:lnTo>
                      <a:pt x="0" y="825"/>
                    </a:lnTo>
                    <a:lnTo>
                      <a:pt x="0" y="827"/>
                    </a:lnTo>
                    <a:lnTo>
                      <a:pt x="0" y="829"/>
                    </a:lnTo>
                    <a:lnTo>
                      <a:pt x="0" y="831"/>
                    </a:lnTo>
                    <a:lnTo>
                      <a:pt x="0" y="833"/>
                    </a:lnTo>
                    <a:lnTo>
                      <a:pt x="0" y="834"/>
                    </a:lnTo>
                    <a:close/>
                  </a:path>
                </a:pathLst>
              </a:custGeom>
              <a:solidFill>
                <a:srgbClr val="98D5FF"/>
              </a:solidFill>
              <a:ln w="9525">
                <a:noFill/>
                <a:round/>
                <a:headEnd/>
                <a:tailEnd/>
              </a:ln>
            </p:spPr>
            <p:txBody>
              <a:bodyPr/>
              <a:lstStyle/>
              <a:p>
                <a:endParaRPr lang="en-US"/>
              </a:p>
            </p:txBody>
          </p:sp>
          <p:sp>
            <p:nvSpPr>
              <p:cNvPr id="30391" name="Freeform 968"/>
              <p:cNvSpPr>
                <a:spLocks noEditPoints="1"/>
              </p:cNvSpPr>
              <p:nvPr/>
            </p:nvSpPr>
            <p:spPr bwMode="auto">
              <a:xfrm>
                <a:off x="2222" y="1641"/>
                <a:ext cx="243" cy="897"/>
              </a:xfrm>
              <a:custGeom>
                <a:avLst/>
                <a:gdLst>
                  <a:gd name="T0" fmla="*/ 243 w 243"/>
                  <a:gd name="T1" fmla="*/ 0 h 897"/>
                  <a:gd name="T2" fmla="*/ 197 w 243"/>
                  <a:gd name="T3" fmla="*/ 6 h 897"/>
                  <a:gd name="T4" fmla="*/ 152 w 243"/>
                  <a:gd name="T5" fmla="*/ 14 h 897"/>
                  <a:gd name="T6" fmla="*/ 111 w 243"/>
                  <a:gd name="T7" fmla="*/ 27 h 897"/>
                  <a:gd name="T8" fmla="*/ 97 w 243"/>
                  <a:gd name="T9" fmla="*/ 34 h 897"/>
                  <a:gd name="T10" fmla="*/ 95 w 243"/>
                  <a:gd name="T11" fmla="*/ 36 h 897"/>
                  <a:gd name="T12" fmla="*/ 95 w 243"/>
                  <a:gd name="T13" fmla="*/ 40 h 897"/>
                  <a:gd name="T14" fmla="*/ 93 w 243"/>
                  <a:gd name="T15" fmla="*/ 41 h 897"/>
                  <a:gd name="T16" fmla="*/ 113 w 243"/>
                  <a:gd name="T17" fmla="*/ 36 h 897"/>
                  <a:gd name="T18" fmla="*/ 156 w 243"/>
                  <a:gd name="T19" fmla="*/ 22 h 897"/>
                  <a:gd name="T20" fmla="*/ 198 w 243"/>
                  <a:gd name="T21" fmla="*/ 13 h 897"/>
                  <a:gd name="T22" fmla="*/ 241 w 243"/>
                  <a:gd name="T23" fmla="*/ 9 h 897"/>
                  <a:gd name="T24" fmla="*/ 241 w 243"/>
                  <a:gd name="T25" fmla="*/ 7 h 897"/>
                  <a:gd name="T26" fmla="*/ 243 w 243"/>
                  <a:gd name="T27" fmla="*/ 6 h 897"/>
                  <a:gd name="T28" fmla="*/ 243 w 243"/>
                  <a:gd name="T29" fmla="*/ 2 h 897"/>
                  <a:gd name="T30" fmla="*/ 243 w 243"/>
                  <a:gd name="T31" fmla="*/ 0 h 897"/>
                  <a:gd name="T32" fmla="*/ 13 w 243"/>
                  <a:gd name="T33" fmla="*/ 833 h 897"/>
                  <a:gd name="T34" fmla="*/ 50 w 243"/>
                  <a:gd name="T35" fmla="*/ 854 h 897"/>
                  <a:gd name="T36" fmla="*/ 89 w 243"/>
                  <a:gd name="T37" fmla="*/ 874 h 897"/>
                  <a:gd name="T38" fmla="*/ 131 w 243"/>
                  <a:gd name="T39" fmla="*/ 890 h 897"/>
                  <a:gd name="T40" fmla="*/ 161 w 243"/>
                  <a:gd name="T41" fmla="*/ 897 h 897"/>
                  <a:gd name="T42" fmla="*/ 161 w 243"/>
                  <a:gd name="T43" fmla="*/ 896 h 897"/>
                  <a:gd name="T44" fmla="*/ 161 w 243"/>
                  <a:gd name="T45" fmla="*/ 894 h 897"/>
                  <a:gd name="T46" fmla="*/ 161 w 243"/>
                  <a:gd name="T47" fmla="*/ 890 h 897"/>
                  <a:gd name="T48" fmla="*/ 161 w 243"/>
                  <a:gd name="T49" fmla="*/ 888 h 897"/>
                  <a:gd name="T50" fmla="*/ 134 w 243"/>
                  <a:gd name="T51" fmla="*/ 881 h 897"/>
                  <a:gd name="T52" fmla="*/ 93 w 243"/>
                  <a:gd name="T53" fmla="*/ 865 h 897"/>
                  <a:gd name="T54" fmla="*/ 54 w 243"/>
                  <a:gd name="T55" fmla="*/ 847 h 897"/>
                  <a:gd name="T56" fmla="*/ 16 w 243"/>
                  <a:gd name="T57" fmla="*/ 824 h 897"/>
                  <a:gd name="T58" fmla="*/ 0 w 243"/>
                  <a:gd name="T59" fmla="*/ 813 h 897"/>
                  <a:gd name="T60" fmla="*/ 0 w 243"/>
                  <a:gd name="T61" fmla="*/ 817 h 897"/>
                  <a:gd name="T62" fmla="*/ 0 w 243"/>
                  <a:gd name="T63" fmla="*/ 819 h 897"/>
                  <a:gd name="T64" fmla="*/ 0 w 243"/>
                  <a:gd name="T65" fmla="*/ 822 h 89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43"/>
                  <a:gd name="T100" fmla="*/ 0 h 897"/>
                  <a:gd name="T101" fmla="*/ 243 w 243"/>
                  <a:gd name="T102" fmla="*/ 897 h 89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43" h="897">
                    <a:moveTo>
                      <a:pt x="243" y="0"/>
                    </a:moveTo>
                    <a:lnTo>
                      <a:pt x="243" y="0"/>
                    </a:lnTo>
                    <a:lnTo>
                      <a:pt x="220" y="2"/>
                    </a:lnTo>
                    <a:lnTo>
                      <a:pt x="197" y="6"/>
                    </a:lnTo>
                    <a:lnTo>
                      <a:pt x="175" y="9"/>
                    </a:lnTo>
                    <a:lnTo>
                      <a:pt x="152" y="14"/>
                    </a:lnTo>
                    <a:lnTo>
                      <a:pt x="131" y="20"/>
                    </a:lnTo>
                    <a:lnTo>
                      <a:pt x="111" y="27"/>
                    </a:lnTo>
                    <a:lnTo>
                      <a:pt x="97" y="32"/>
                    </a:lnTo>
                    <a:lnTo>
                      <a:pt x="97" y="34"/>
                    </a:lnTo>
                    <a:lnTo>
                      <a:pt x="97" y="36"/>
                    </a:lnTo>
                    <a:lnTo>
                      <a:pt x="95" y="36"/>
                    </a:lnTo>
                    <a:lnTo>
                      <a:pt x="95" y="38"/>
                    </a:lnTo>
                    <a:lnTo>
                      <a:pt x="95" y="40"/>
                    </a:lnTo>
                    <a:lnTo>
                      <a:pt x="95" y="41"/>
                    </a:lnTo>
                    <a:lnTo>
                      <a:pt x="93" y="41"/>
                    </a:lnTo>
                    <a:lnTo>
                      <a:pt x="93" y="43"/>
                    </a:lnTo>
                    <a:lnTo>
                      <a:pt x="113" y="36"/>
                    </a:lnTo>
                    <a:lnTo>
                      <a:pt x="134" y="29"/>
                    </a:lnTo>
                    <a:lnTo>
                      <a:pt x="156" y="22"/>
                    </a:lnTo>
                    <a:lnTo>
                      <a:pt x="177" y="18"/>
                    </a:lnTo>
                    <a:lnTo>
                      <a:pt x="198" y="13"/>
                    </a:lnTo>
                    <a:lnTo>
                      <a:pt x="222" y="11"/>
                    </a:lnTo>
                    <a:lnTo>
                      <a:pt x="241" y="9"/>
                    </a:lnTo>
                    <a:lnTo>
                      <a:pt x="241" y="7"/>
                    </a:lnTo>
                    <a:lnTo>
                      <a:pt x="241" y="6"/>
                    </a:lnTo>
                    <a:lnTo>
                      <a:pt x="243" y="6"/>
                    </a:lnTo>
                    <a:lnTo>
                      <a:pt x="243" y="4"/>
                    </a:lnTo>
                    <a:lnTo>
                      <a:pt x="243" y="2"/>
                    </a:lnTo>
                    <a:lnTo>
                      <a:pt x="243" y="0"/>
                    </a:lnTo>
                    <a:close/>
                    <a:moveTo>
                      <a:pt x="0" y="824"/>
                    </a:moveTo>
                    <a:lnTo>
                      <a:pt x="13" y="833"/>
                    </a:lnTo>
                    <a:lnTo>
                      <a:pt x="30" y="844"/>
                    </a:lnTo>
                    <a:lnTo>
                      <a:pt x="50" y="854"/>
                    </a:lnTo>
                    <a:lnTo>
                      <a:pt x="70" y="865"/>
                    </a:lnTo>
                    <a:lnTo>
                      <a:pt x="89" y="874"/>
                    </a:lnTo>
                    <a:lnTo>
                      <a:pt x="111" y="883"/>
                    </a:lnTo>
                    <a:lnTo>
                      <a:pt x="131" y="890"/>
                    </a:lnTo>
                    <a:lnTo>
                      <a:pt x="152" y="896"/>
                    </a:lnTo>
                    <a:lnTo>
                      <a:pt x="161" y="897"/>
                    </a:lnTo>
                    <a:lnTo>
                      <a:pt x="161" y="896"/>
                    </a:lnTo>
                    <a:lnTo>
                      <a:pt x="161" y="894"/>
                    </a:lnTo>
                    <a:lnTo>
                      <a:pt x="161" y="892"/>
                    </a:lnTo>
                    <a:lnTo>
                      <a:pt x="161" y="890"/>
                    </a:lnTo>
                    <a:lnTo>
                      <a:pt x="161" y="888"/>
                    </a:lnTo>
                    <a:lnTo>
                      <a:pt x="156" y="887"/>
                    </a:lnTo>
                    <a:lnTo>
                      <a:pt x="134" y="881"/>
                    </a:lnTo>
                    <a:lnTo>
                      <a:pt x="113" y="874"/>
                    </a:lnTo>
                    <a:lnTo>
                      <a:pt x="93" y="865"/>
                    </a:lnTo>
                    <a:lnTo>
                      <a:pt x="73" y="856"/>
                    </a:lnTo>
                    <a:lnTo>
                      <a:pt x="54" y="847"/>
                    </a:lnTo>
                    <a:lnTo>
                      <a:pt x="36" y="837"/>
                    </a:lnTo>
                    <a:lnTo>
                      <a:pt x="16" y="824"/>
                    </a:lnTo>
                    <a:lnTo>
                      <a:pt x="0" y="813"/>
                    </a:lnTo>
                    <a:lnTo>
                      <a:pt x="0" y="815"/>
                    </a:lnTo>
                    <a:lnTo>
                      <a:pt x="0" y="817"/>
                    </a:lnTo>
                    <a:lnTo>
                      <a:pt x="0" y="819"/>
                    </a:lnTo>
                    <a:lnTo>
                      <a:pt x="0" y="820"/>
                    </a:lnTo>
                    <a:lnTo>
                      <a:pt x="0" y="822"/>
                    </a:lnTo>
                    <a:lnTo>
                      <a:pt x="0" y="824"/>
                    </a:lnTo>
                    <a:close/>
                  </a:path>
                </a:pathLst>
              </a:custGeom>
              <a:solidFill>
                <a:srgbClr val="99D6FF"/>
              </a:solidFill>
              <a:ln w="9525">
                <a:noFill/>
                <a:round/>
                <a:headEnd/>
                <a:tailEnd/>
              </a:ln>
            </p:spPr>
            <p:txBody>
              <a:bodyPr/>
              <a:lstStyle/>
              <a:p>
                <a:endParaRPr lang="en-US"/>
              </a:p>
            </p:txBody>
          </p:sp>
          <p:sp>
            <p:nvSpPr>
              <p:cNvPr id="30392" name="Freeform 969"/>
              <p:cNvSpPr>
                <a:spLocks noEditPoints="1"/>
              </p:cNvSpPr>
              <p:nvPr/>
            </p:nvSpPr>
            <p:spPr bwMode="auto">
              <a:xfrm>
                <a:off x="2222" y="1645"/>
                <a:ext cx="243" cy="890"/>
              </a:xfrm>
              <a:custGeom>
                <a:avLst/>
                <a:gdLst>
                  <a:gd name="T0" fmla="*/ 220 w 243"/>
                  <a:gd name="T1" fmla="*/ 2 h 890"/>
                  <a:gd name="T2" fmla="*/ 175 w 243"/>
                  <a:gd name="T3" fmla="*/ 9 h 890"/>
                  <a:gd name="T4" fmla="*/ 132 w 243"/>
                  <a:gd name="T5" fmla="*/ 19 h 890"/>
                  <a:gd name="T6" fmla="*/ 95 w 243"/>
                  <a:gd name="T7" fmla="*/ 34 h 890"/>
                  <a:gd name="T8" fmla="*/ 95 w 243"/>
                  <a:gd name="T9" fmla="*/ 37 h 890"/>
                  <a:gd name="T10" fmla="*/ 93 w 243"/>
                  <a:gd name="T11" fmla="*/ 39 h 890"/>
                  <a:gd name="T12" fmla="*/ 91 w 243"/>
                  <a:gd name="T13" fmla="*/ 43 h 890"/>
                  <a:gd name="T14" fmla="*/ 91 w 243"/>
                  <a:gd name="T15" fmla="*/ 44 h 890"/>
                  <a:gd name="T16" fmla="*/ 114 w 243"/>
                  <a:gd name="T17" fmla="*/ 36 h 890"/>
                  <a:gd name="T18" fmla="*/ 156 w 243"/>
                  <a:gd name="T19" fmla="*/ 23 h 890"/>
                  <a:gd name="T20" fmla="*/ 198 w 243"/>
                  <a:gd name="T21" fmla="*/ 14 h 890"/>
                  <a:gd name="T22" fmla="*/ 240 w 243"/>
                  <a:gd name="T23" fmla="*/ 10 h 890"/>
                  <a:gd name="T24" fmla="*/ 240 w 243"/>
                  <a:gd name="T25" fmla="*/ 7 h 890"/>
                  <a:gd name="T26" fmla="*/ 241 w 243"/>
                  <a:gd name="T27" fmla="*/ 5 h 890"/>
                  <a:gd name="T28" fmla="*/ 241 w 243"/>
                  <a:gd name="T29" fmla="*/ 3 h 890"/>
                  <a:gd name="T30" fmla="*/ 243 w 243"/>
                  <a:gd name="T31" fmla="*/ 0 h 890"/>
                  <a:gd name="T32" fmla="*/ 14 w 243"/>
                  <a:gd name="T33" fmla="*/ 824 h 890"/>
                  <a:gd name="T34" fmla="*/ 52 w 243"/>
                  <a:gd name="T35" fmla="*/ 847 h 890"/>
                  <a:gd name="T36" fmla="*/ 91 w 243"/>
                  <a:gd name="T37" fmla="*/ 867 h 890"/>
                  <a:gd name="T38" fmla="*/ 132 w 243"/>
                  <a:gd name="T39" fmla="*/ 881 h 890"/>
                  <a:gd name="T40" fmla="*/ 161 w 243"/>
                  <a:gd name="T41" fmla="*/ 890 h 890"/>
                  <a:gd name="T42" fmla="*/ 161 w 243"/>
                  <a:gd name="T43" fmla="*/ 886 h 890"/>
                  <a:gd name="T44" fmla="*/ 161 w 243"/>
                  <a:gd name="T45" fmla="*/ 884 h 890"/>
                  <a:gd name="T46" fmla="*/ 161 w 243"/>
                  <a:gd name="T47" fmla="*/ 883 h 890"/>
                  <a:gd name="T48" fmla="*/ 159 w 243"/>
                  <a:gd name="T49" fmla="*/ 879 h 890"/>
                  <a:gd name="T50" fmla="*/ 136 w 243"/>
                  <a:gd name="T51" fmla="*/ 874 h 890"/>
                  <a:gd name="T52" fmla="*/ 95 w 243"/>
                  <a:gd name="T53" fmla="*/ 858 h 890"/>
                  <a:gd name="T54" fmla="*/ 56 w 243"/>
                  <a:gd name="T55" fmla="*/ 840 h 890"/>
                  <a:gd name="T56" fmla="*/ 20 w 243"/>
                  <a:gd name="T57" fmla="*/ 816 h 890"/>
                  <a:gd name="T58" fmla="*/ 0 w 243"/>
                  <a:gd name="T59" fmla="*/ 802 h 890"/>
                  <a:gd name="T60" fmla="*/ 0 w 243"/>
                  <a:gd name="T61" fmla="*/ 806 h 890"/>
                  <a:gd name="T62" fmla="*/ 0 w 243"/>
                  <a:gd name="T63" fmla="*/ 808 h 890"/>
                  <a:gd name="T64" fmla="*/ 0 w 243"/>
                  <a:gd name="T65" fmla="*/ 811 h 890"/>
                  <a:gd name="T66" fmla="*/ 0 w 243"/>
                  <a:gd name="T67" fmla="*/ 815 h 89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43"/>
                  <a:gd name="T103" fmla="*/ 0 h 890"/>
                  <a:gd name="T104" fmla="*/ 243 w 243"/>
                  <a:gd name="T105" fmla="*/ 890 h 89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43" h="890">
                    <a:moveTo>
                      <a:pt x="243" y="0"/>
                    </a:moveTo>
                    <a:lnTo>
                      <a:pt x="220" y="2"/>
                    </a:lnTo>
                    <a:lnTo>
                      <a:pt x="198" y="5"/>
                    </a:lnTo>
                    <a:lnTo>
                      <a:pt x="175" y="9"/>
                    </a:lnTo>
                    <a:lnTo>
                      <a:pt x="154" y="14"/>
                    </a:lnTo>
                    <a:lnTo>
                      <a:pt x="132" y="19"/>
                    </a:lnTo>
                    <a:lnTo>
                      <a:pt x="111" y="27"/>
                    </a:lnTo>
                    <a:lnTo>
                      <a:pt x="95" y="34"/>
                    </a:lnTo>
                    <a:lnTo>
                      <a:pt x="95" y="36"/>
                    </a:lnTo>
                    <a:lnTo>
                      <a:pt x="95" y="37"/>
                    </a:lnTo>
                    <a:lnTo>
                      <a:pt x="93" y="37"/>
                    </a:lnTo>
                    <a:lnTo>
                      <a:pt x="93" y="39"/>
                    </a:lnTo>
                    <a:lnTo>
                      <a:pt x="93" y="41"/>
                    </a:lnTo>
                    <a:lnTo>
                      <a:pt x="91" y="43"/>
                    </a:lnTo>
                    <a:lnTo>
                      <a:pt x="91" y="44"/>
                    </a:lnTo>
                    <a:lnTo>
                      <a:pt x="95" y="44"/>
                    </a:lnTo>
                    <a:lnTo>
                      <a:pt x="114" y="36"/>
                    </a:lnTo>
                    <a:lnTo>
                      <a:pt x="136" y="28"/>
                    </a:lnTo>
                    <a:lnTo>
                      <a:pt x="156" y="23"/>
                    </a:lnTo>
                    <a:lnTo>
                      <a:pt x="177" y="18"/>
                    </a:lnTo>
                    <a:lnTo>
                      <a:pt x="198" y="14"/>
                    </a:lnTo>
                    <a:lnTo>
                      <a:pt x="222" y="10"/>
                    </a:lnTo>
                    <a:lnTo>
                      <a:pt x="240" y="10"/>
                    </a:lnTo>
                    <a:lnTo>
                      <a:pt x="240" y="9"/>
                    </a:lnTo>
                    <a:lnTo>
                      <a:pt x="240" y="7"/>
                    </a:lnTo>
                    <a:lnTo>
                      <a:pt x="241" y="7"/>
                    </a:lnTo>
                    <a:lnTo>
                      <a:pt x="241" y="5"/>
                    </a:lnTo>
                    <a:lnTo>
                      <a:pt x="241" y="3"/>
                    </a:lnTo>
                    <a:lnTo>
                      <a:pt x="241" y="2"/>
                    </a:lnTo>
                    <a:lnTo>
                      <a:pt x="243" y="0"/>
                    </a:lnTo>
                    <a:close/>
                    <a:moveTo>
                      <a:pt x="0" y="815"/>
                    </a:moveTo>
                    <a:lnTo>
                      <a:pt x="14" y="824"/>
                    </a:lnTo>
                    <a:lnTo>
                      <a:pt x="32" y="836"/>
                    </a:lnTo>
                    <a:lnTo>
                      <a:pt x="52" y="847"/>
                    </a:lnTo>
                    <a:lnTo>
                      <a:pt x="72" y="858"/>
                    </a:lnTo>
                    <a:lnTo>
                      <a:pt x="91" y="867"/>
                    </a:lnTo>
                    <a:lnTo>
                      <a:pt x="111" y="874"/>
                    </a:lnTo>
                    <a:lnTo>
                      <a:pt x="132" y="881"/>
                    </a:lnTo>
                    <a:lnTo>
                      <a:pt x="154" y="888"/>
                    </a:lnTo>
                    <a:lnTo>
                      <a:pt x="161" y="890"/>
                    </a:lnTo>
                    <a:lnTo>
                      <a:pt x="161" y="888"/>
                    </a:lnTo>
                    <a:lnTo>
                      <a:pt x="161" y="886"/>
                    </a:lnTo>
                    <a:lnTo>
                      <a:pt x="161" y="884"/>
                    </a:lnTo>
                    <a:lnTo>
                      <a:pt x="161" y="883"/>
                    </a:lnTo>
                    <a:lnTo>
                      <a:pt x="159" y="881"/>
                    </a:lnTo>
                    <a:lnTo>
                      <a:pt x="159" y="879"/>
                    </a:lnTo>
                    <a:lnTo>
                      <a:pt x="156" y="879"/>
                    </a:lnTo>
                    <a:lnTo>
                      <a:pt x="136" y="874"/>
                    </a:lnTo>
                    <a:lnTo>
                      <a:pt x="114" y="867"/>
                    </a:lnTo>
                    <a:lnTo>
                      <a:pt x="95" y="858"/>
                    </a:lnTo>
                    <a:lnTo>
                      <a:pt x="75" y="849"/>
                    </a:lnTo>
                    <a:lnTo>
                      <a:pt x="56" y="840"/>
                    </a:lnTo>
                    <a:lnTo>
                      <a:pt x="38" y="829"/>
                    </a:lnTo>
                    <a:lnTo>
                      <a:pt x="20" y="816"/>
                    </a:lnTo>
                    <a:lnTo>
                      <a:pt x="2" y="804"/>
                    </a:lnTo>
                    <a:lnTo>
                      <a:pt x="0" y="802"/>
                    </a:lnTo>
                    <a:lnTo>
                      <a:pt x="0" y="804"/>
                    </a:lnTo>
                    <a:lnTo>
                      <a:pt x="0" y="806"/>
                    </a:lnTo>
                    <a:lnTo>
                      <a:pt x="0" y="808"/>
                    </a:lnTo>
                    <a:lnTo>
                      <a:pt x="0" y="809"/>
                    </a:lnTo>
                    <a:lnTo>
                      <a:pt x="0" y="811"/>
                    </a:lnTo>
                    <a:lnTo>
                      <a:pt x="0" y="813"/>
                    </a:lnTo>
                    <a:lnTo>
                      <a:pt x="0" y="815"/>
                    </a:lnTo>
                    <a:close/>
                  </a:path>
                </a:pathLst>
              </a:custGeom>
              <a:solidFill>
                <a:srgbClr val="9AD6FF"/>
              </a:solidFill>
              <a:ln w="9525">
                <a:noFill/>
                <a:round/>
                <a:headEnd/>
                <a:tailEnd/>
              </a:ln>
            </p:spPr>
            <p:txBody>
              <a:bodyPr/>
              <a:lstStyle/>
              <a:p>
                <a:endParaRPr lang="en-US"/>
              </a:p>
            </p:txBody>
          </p:sp>
          <p:sp>
            <p:nvSpPr>
              <p:cNvPr id="30393" name="Freeform 970"/>
              <p:cNvSpPr>
                <a:spLocks noEditPoints="1"/>
              </p:cNvSpPr>
              <p:nvPr/>
            </p:nvSpPr>
            <p:spPr bwMode="auto">
              <a:xfrm>
                <a:off x="2222" y="1650"/>
                <a:ext cx="241" cy="879"/>
              </a:xfrm>
              <a:custGeom>
                <a:avLst/>
                <a:gdLst>
                  <a:gd name="T0" fmla="*/ 222 w 241"/>
                  <a:gd name="T1" fmla="*/ 2 h 879"/>
                  <a:gd name="T2" fmla="*/ 177 w 241"/>
                  <a:gd name="T3" fmla="*/ 9 h 879"/>
                  <a:gd name="T4" fmla="*/ 134 w 241"/>
                  <a:gd name="T5" fmla="*/ 20 h 879"/>
                  <a:gd name="T6" fmla="*/ 93 w 241"/>
                  <a:gd name="T7" fmla="*/ 34 h 879"/>
                  <a:gd name="T8" fmla="*/ 91 w 241"/>
                  <a:gd name="T9" fmla="*/ 38 h 879"/>
                  <a:gd name="T10" fmla="*/ 91 w 241"/>
                  <a:gd name="T11" fmla="*/ 39 h 879"/>
                  <a:gd name="T12" fmla="*/ 89 w 241"/>
                  <a:gd name="T13" fmla="*/ 43 h 879"/>
                  <a:gd name="T14" fmla="*/ 89 w 241"/>
                  <a:gd name="T15" fmla="*/ 47 h 879"/>
                  <a:gd name="T16" fmla="*/ 116 w 241"/>
                  <a:gd name="T17" fmla="*/ 34 h 879"/>
                  <a:gd name="T18" fmla="*/ 157 w 241"/>
                  <a:gd name="T19" fmla="*/ 22 h 879"/>
                  <a:gd name="T20" fmla="*/ 200 w 241"/>
                  <a:gd name="T21" fmla="*/ 13 h 879"/>
                  <a:gd name="T22" fmla="*/ 238 w 241"/>
                  <a:gd name="T23" fmla="*/ 9 h 879"/>
                  <a:gd name="T24" fmla="*/ 240 w 241"/>
                  <a:gd name="T25" fmla="*/ 7 h 879"/>
                  <a:gd name="T26" fmla="*/ 240 w 241"/>
                  <a:gd name="T27" fmla="*/ 5 h 879"/>
                  <a:gd name="T28" fmla="*/ 240 w 241"/>
                  <a:gd name="T29" fmla="*/ 2 h 879"/>
                  <a:gd name="T30" fmla="*/ 241 w 241"/>
                  <a:gd name="T31" fmla="*/ 0 h 879"/>
                  <a:gd name="T32" fmla="*/ 16 w 241"/>
                  <a:gd name="T33" fmla="*/ 815 h 879"/>
                  <a:gd name="T34" fmla="*/ 54 w 241"/>
                  <a:gd name="T35" fmla="*/ 838 h 879"/>
                  <a:gd name="T36" fmla="*/ 93 w 241"/>
                  <a:gd name="T37" fmla="*/ 856 h 879"/>
                  <a:gd name="T38" fmla="*/ 134 w 241"/>
                  <a:gd name="T39" fmla="*/ 872 h 879"/>
                  <a:gd name="T40" fmla="*/ 161 w 241"/>
                  <a:gd name="T41" fmla="*/ 879 h 879"/>
                  <a:gd name="T42" fmla="*/ 161 w 241"/>
                  <a:gd name="T43" fmla="*/ 878 h 879"/>
                  <a:gd name="T44" fmla="*/ 159 w 241"/>
                  <a:gd name="T45" fmla="*/ 874 h 879"/>
                  <a:gd name="T46" fmla="*/ 159 w 241"/>
                  <a:gd name="T47" fmla="*/ 872 h 879"/>
                  <a:gd name="T48" fmla="*/ 159 w 241"/>
                  <a:gd name="T49" fmla="*/ 870 h 879"/>
                  <a:gd name="T50" fmla="*/ 136 w 241"/>
                  <a:gd name="T51" fmla="*/ 863 h 879"/>
                  <a:gd name="T52" fmla="*/ 97 w 241"/>
                  <a:gd name="T53" fmla="*/ 849 h 879"/>
                  <a:gd name="T54" fmla="*/ 57 w 241"/>
                  <a:gd name="T55" fmla="*/ 831 h 879"/>
                  <a:gd name="T56" fmla="*/ 22 w 241"/>
                  <a:gd name="T57" fmla="*/ 808 h 879"/>
                  <a:gd name="T58" fmla="*/ 0 w 241"/>
                  <a:gd name="T59" fmla="*/ 792 h 879"/>
                  <a:gd name="T60" fmla="*/ 0 w 241"/>
                  <a:gd name="T61" fmla="*/ 795 h 879"/>
                  <a:gd name="T62" fmla="*/ 0 w 241"/>
                  <a:gd name="T63" fmla="*/ 797 h 879"/>
                  <a:gd name="T64" fmla="*/ 0 w 241"/>
                  <a:gd name="T65" fmla="*/ 801 h 879"/>
                  <a:gd name="T66" fmla="*/ 0 w 241"/>
                  <a:gd name="T67" fmla="*/ 804 h 87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41"/>
                  <a:gd name="T103" fmla="*/ 0 h 879"/>
                  <a:gd name="T104" fmla="*/ 241 w 241"/>
                  <a:gd name="T105" fmla="*/ 879 h 87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41" h="879">
                    <a:moveTo>
                      <a:pt x="241" y="0"/>
                    </a:moveTo>
                    <a:lnTo>
                      <a:pt x="222" y="2"/>
                    </a:lnTo>
                    <a:lnTo>
                      <a:pt x="198" y="4"/>
                    </a:lnTo>
                    <a:lnTo>
                      <a:pt x="177" y="9"/>
                    </a:lnTo>
                    <a:lnTo>
                      <a:pt x="156" y="13"/>
                    </a:lnTo>
                    <a:lnTo>
                      <a:pt x="134" y="20"/>
                    </a:lnTo>
                    <a:lnTo>
                      <a:pt x="113" y="27"/>
                    </a:lnTo>
                    <a:lnTo>
                      <a:pt x="93" y="34"/>
                    </a:lnTo>
                    <a:lnTo>
                      <a:pt x="93" y="36"/>
                    </a:lnTo>
                    <a:lnTo>
                      <a:pt x="91" y="38"/>
                    </a:lnTo>
                    <a:lnTo>
                      <a:pt x="91" y="39"/>
                    </a:lnTo>
                    <a:lnTo>
                      <a:pt x="91" y="41"/>
                    </a:lnTo>
                    <a:lnTo>
                      <a:pt x="89" y="43"/>
                    </a:lnTo>
                    <a:lnTo>
                      <a:pt x="89" y="45"/>
                    </a:lnTo>
                    <a:lnTo>
                      <a:pt x="89" y="47"/>
                    </a:lnTo>
                    <a:lnTo>
                      <a:pt x="97" y="43"/>
                    </a:lnTo>
                    <a:lnTo>
                      <a:pt x="116" y="34"/>
                    </a:lnTo>
                    <a:lnTo>
                      <a:pt x="136" y="29"/>
                    </a:lnTo>
                    <a:lnTo>
                      <a:pt x="157" y="22"/>
                    </a:lnTo>
                    <a:lnTo>
                      <a:pt x="179" y="18"/>
                    </a:lnTo>
                    <a:lnTo>
                      <a:pt x="200" y="13"/>
                    </a:lnTo>
                    <a:lnTo>
                      <a:pt x="222" y="11"/>
                    </a:lnTo>
                    <a:lnTo>
                      <a:pt x="238" y="9"/>
                    </a:lnTo>
                    <a:lnTo>
                      <a:pt x="240" y="7"/>
                    </a:lnTo>
                    <a:lnTo>
                      <a:pt x="240" y="5"/>
                    </a:lnTo>
                    <a:lnTo>
                      <a:pt x="240" y="4"/>
                    </a:lnTo>
                    <a:lnTo>
                      <a:pt x="240" y="2"/>
                    </a:lnTo>
                    <a:lnTo>
                      <a:pt x="241" y="2"/>
                    </a:lnTo>
                    <a:lnTo>
                      <a:pt x="241" y="0"/>
                    </a:lnTo>
                    <a:close/>
                    <a:moveTo>
                      <a:pt x="0" y="804"/>
                    </a:moveTo>
                    <a:lnTo>
                      <a:pt x="16" y="815"/>
                    </a:lnTo>
                    <a:lnTo>
                      <a:pt x="36" y="828"/>
                    </a:lnTo>
                    <a:lnTo>
                      <a:pt x="54" y="838"/>
                    </a:lnTo>
                    <a:lnTo>
                      <a:pt x="73" y="847"/>
                    </a:lnTo>
                    <a:lnTo>
                      <a:pt x="93" y="856"/>
                    </a:lnTo>
                    <a:lnTo>
                      <a:pt x="113" y="865"/>
                    </a:lnTo>
                    <a:lnTo>
                      <a:pt x="134" y="872"/>
                    </a:lnTo>
                    <a:lnTo>
                      <a:pt x="156" y="878"/>
                    </a:lnTo>
                    <a:lnTo>
                      <a:pt x="161" y="879"/>
                    </a:lnTo>
                    <a:lnTo>
                      <a:pt x="161" y="878"/>
                    </a:lnTo>
                    <a:lnTo>
                      <a:pt x="159" y="876"/>
                    </a:lnTo>
                    <a:lnTo>
                      <a:pt x="159" y="874"/>
                    </a:lnTo>
                    <a:lnTo>
                      <a:pt x="159" y="872"/>
                    </a:lnTo>
                    <a:lnTo>
                      <a:pt x="159" y="870"/>
                    </a:lnTo>
                    <a:lnTo>
                      <a:pt x="157" y="869"/>
                    </a:lnTo>
                    <a:lnTo>
                      <a:pt x="136" y="863"/>
                    </a:lnTo>
                    <a:lnTo>
                      <a:pt x="116" y="856"/>
                    </a:lnTo>
                    <a:lnTo>
                      <a:pt x="97" y="849"/>
                    </a:lnTo>
                    <a:lnTo>
                      <a:pt x="77" y="840"/>
                    </a:lnTo>
                    <a:lnTo>
                      <a:pt x="57" y="831"/>
                    </a:lnTo>
                    <a:lnTo>
                      <a:pt x="39" y="820"/>
                    </a:lnTo>
                    <a:lnTo>
                      <a:pt x="22" y="808"/>
                    </a:lnTo>
                    <a:lnTo>
                      <a:pt x="5" y="797"/>
                    </a:lnTo>
                    <a:lnTo>
                      <a:pt x="0" y="792"/>
                    </a:lnTo>
                    <a:lnTo>
                      <a:pt x="0" y="794"/>
                    </a:lnTo>
                    <a:lnTo>
                      <a:pt x="0" y="795"/>
                    </a:lnTo>
                    <a:lnTo>
                      <a:pt x="0" y="797"/>
                    </a:lnTo>
                    <a:lnTo>
                      <a:pt x="0" y="799"/>
                    </a:lnTo>
                    <a:lnTo>
                      <a:pt x="0" y="801"/>
                    </a:lnTo>
                    <a:lnTo>
                      <a:pt x="0" y="803"/>
                    </a:lnTo>
                    <a:lnTo>
                      <a:pt x="0" y="804"/>
                    </a:lnTo>
                    <a:close/>
                  </a:path>
                </a:pathLst>
              </a:custGeom>
              <a:solidFill>
                <a:srgbClr val="9BD7FF"/>
              </a:solidFill>
              <a:ln w="9525">
                <a:noFill/>
                <a:round/>
                <a:headEnd/>
                <a:tailEnd/>
              </a:ln>
            </p:spPr>
            <p:txBody>
              <a:bodyPr/>
              <a:lstStyle/>
              <a:p>
                <a:endParaRPr lang="en-US"/>
              </a:p>
            </p:txBody>
          </p:sp>
          <p:sp>
            <p:nvSpPr>
              <p:cNvPr id="30394" name="Freeform 971"/>
              <p:cNvSpPr>
                <a:spLocks noEditPoints="1"/>
              </p:cNvSpPr>
              <p:nvPr/>
            </p:nvSpPr>
            <p:spPr bwMode="auto">
              <a:xfrm>
                <a:off x="2220" y="1655"/>
                <a:ext cx="242" cy="869"/>
              </a:xfrm>
              <a:custGeom>
                <a:avLst/>
                <a:gdLst>
                  <a:gd name="T0" fmla="*/ 224 w 242"/>
                  <a:gd name="T1" fmla="*/ 0 h 869"/>
                  <a:gd name="T2" fmla="*/ 179 w 242"/>
                  <a:gd name="T3" fmla="*/ 8 h 869"/>
                  <a:gd name="T4" fmla="*/ 138 w 242"/>
                  <a:gd name="T5" fmla="*/ 18 h 869"/>
                  <a:gd name="T6" fmla="*/ 97 w 242"/>
                  <a:gd name="T7" fmla="*/ 34 h 869"/>
                  <a:gd name="T8" fmla="*/ 93 w 242"/>
                  <a:gd name="T9" fmla="*/ 36 h 869"/>
                  <a:gd name="T10" fmla="*/ 91 w 242"/>
                  <a:gd name="T11" fmla="*/ 40 h 869"/>
                  <a:gd name="T12" fmla="*/ 91 w 242"/>
                  <a:gd name="T13" fmla="*/ 42 h 869"/>
                  <a:gd name="T14" fmla="*/ 90 w 242"/>
                  <a:gd name="T15" fmla="*/ 45 h 869"/>
                  <a:gd name="T16" fmla="*/ 100 w 242"/>
                  <a:gd name="T17" fmla="*/ 42 h 869"/>
                  <a:gd name="T18" fmla="*/ 140 w 242"/>
                  <a:gd name="T19" fmla="*/ 27 h 869"/>
                  <a:gd name="T20" fmla="*/ 181 w 242"/>
                  <a:gd name="T21" fmla="*/ 17 h 869"/>
                  <a:gd name="T22" fmla="*/ 224 w 242"/>
                  <a:gd name="T23" fmla="*/ 9 h 869"/>
                  <a:gd name="T24" fmla="*/ 240 w 242"/>
                  <a:gd name="T25" fmla="*/ 8 h 869"/>
                  <a:gd name="T26" fmla="*/ 240 w 242"/>
                  <a:gd name="T27" fmla="*/ 6 h 869"/>
                  <a:gd name="T28" fmla="*/ 242 w 242"/>
                  <a:gd name="T29" fmla="*/ 2 h 869"/>
                  <a:gd name="T30" fmla="*/ 242 w 242"/>
                  <a:gd name="T31" fmla="*/ 0 h 869"/>
                  <a:gd name="T32" fmla="*/ 2 w 242"/>
                  <a:gd name="T33" fmla="*/ 792 h 869"/>
                  <a:gd name="T34" fmla="*/ 22 w 242"/>
                  <a:gd name="T35" fmla="*/ 806 h 869"/>
                  <a:gd name="T36" fmla="*/ 58 w 242"/>
                  <a:gd name="T37" fmla="*/ 830 h 869"/>
                  <a:gd name="T38" fmla="*/ 97 w 242"/>
                  <a:gd name="T39" fmla="*/ 848 h 869"/>
                  <a:gd name="T40" fmla="*/ 138 w 242"/>
                  <a:gd name="T41" fmla="*/ 864 h 869"/>
                  <a:gd name="T42" fmla="*/ 161 w 242"/>
                  <a:gd name="T43" fmla="*/ 869 h 869"/>
                  <a:gd name="T44" fmla="*/ 161 w 242"/>
                  <a:gd name="T45" fmla="*/ 867 h 869"/>
                  <a:gd name="T46" fmla="*/ 161 w 242"/>
                  <a:gd name="T47" fmla="*/ 865 h 869"/>
                  <a:gd name="T48" fmla="*/ 161 w 242"/>
                  <a:gd name="T49" fmla="*/ 862 h 869"/>
                  <a:gd name="T50" fmla="*/ 161 w 242"/>
                  <a:gd name="T51" fmla="*/ 860 h 869"/>
                  <a:gd name="T52" fmla="*/ 140 w 242"/>
                  <a:gd name="T53" fmla="*/ 855 h 869"/>
                  <a:gd name="T54" fmla="*/ 100 w 242"/>
                  <a:gd name="T55" fmla="*/ 840 h 869"/>
                  <a:gd name="T56" fmla="*/ 63 w 242"/>
                  <a:gd name="T57" fmla="*/ 821 h 869"/>
                  <a:gd name="T58" fmla="*/ 27 w 242"/>
                  <a:gd name="T59" fmla="*/ 799 h 869"/>
                  <a:gd name="T60" fmla="*/ 0 w 242"/>
                  <a:gd name="T61" fmla="*/ 781 h 869"/>
                  <a:gd name="T62" fmla="*/ 0 w 242"/>
                  <a:gd name="T63" fmla="*/ 783 h 869"/>
                  <a:gd name="T64" fmla="*/ 2 w 242"/>
                  <a:gd name="T65" fmla="*/ 787 h 869"/>
                  <a:gd name="T66" fmla="*/ 2 w 242"/>
                  <a:gd name="T67" fmla="*/ 790 h 869"/>
                  <a:gd name="T68" fmla="*/ 2 w 242"/>
                  <a:gd name="T69" fmla="*/ 792 h 8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2"/>
                  <a:gd name="T106" fmla="*/ 0 h 869"/>
                  <a:gd name="T107" fmla="*/ 242 w 242"/>
                  <a:gd name="T108" fmla="*/ 869 h 8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2" h="869">
                    <a:moveTo>
                      <a:pt x="242" y="0"/>
                    </a:moveTo>
                    <a:lnTo>
                      <a:pt x="224" y="0"/>
                    </a:lnTo>
                    <a:lnTo>
                      <a:pt x="200" y="4"/>
                    </a:lnTo>
                    <a:lnTo>
                      <a:pt x="179" y="8"/>
                    </a:lnTo>
                    <a:lnTo>
                      <a:pt x="158" y="13"/>
                    </a:lnTo>
                    <a:lnTo>
                      <a:pt x="138" y="18"/>
                    </a:lnTo>
                    <a:lnTo>
                      <a:pt x="116" y="26"/>
                    </a:lnTo>
                    <a:lnTo>
                      <a:pt x="97" y="34"/>
                    </a:lnTo>
                    <a:lnTo>
                      <a:pt x="93" y="34"/>
                    </a:lnTo>
                    <a:lnTo>
                      <a:pt x="93" y="36"/>
                    </a:lnTo>
                    <a:lnTo>
                      <a:pt x="91" y="38"/>
                    </a:lnTo>
                    <a:lnTo>
                      <a:pt x="91" y="40"/>
                    </a:lnTo>
                    <a:lnTo>
                      <a:pt x="91" y="42"/>
                    </a:lnTo>
                    <a:lnTo>
                      <a:pt x="90" y="43"/>
                    </a:lnTo>
                    <a:lnTo>
                      <a:pt x="90" y="45"/>
                    </a:lnTo>
                    <a:lnTo>
                      <a:pt x="90" y="47"/>
                    </a:lnTo>
                    <a:lnTo>
                      <a:pt x="100" y="42"/>
                    </a:lnTo>
                    <a:lnTo>
                      <a:pt x="120" y="34"/>
                    </a:lnTo>
                    <a:lnTo>
                      <a:pt x="140" y="27"/>
                    </a:lnTo>
                    <a:lnTo>
                      <a:pt x="161" y="22"/>
                    </a:lnTo>
                    <a:lnTo>
                      <a:pt x="181" y="17"/>
                    </a:lnTo>
                    <a:lnTo>
                      <a:pt x="202" y="13"/>
                    </a:lnTo>
                    <a:lnTo>
                      <a:pt x="224" y="9"/>
                    </a:lnTo>
                    <a:lnTo>
                      <a:pt x="240" y="9"/>
                    </a:lnTo>
                    <a:lnTo>
                      <a:pt x="240" y="8"/>
                    </a:lnTo>
                    <a:lnTo>
                      <a:pt x="240" y="6"/>
                    </a:lnTo>
                    <a:lnTo>
                      <a:pt x="240" y="4"/>
                    </a:lnTo>
                    <a:lnTo>
                      <a:pt x="242" y="2"/>
                    </a:lnTo>
                    <a:lnTo>
                      <a:pt x="242" y="0"/>
                    </a:lnTo>
                    <a:close/>
                    <a:moveTo>
                      <a:pt x="2" y="792"/>
                    </a:moveTo>
                    <a:lnTo>
                      <a:pt x="4" y="794"/>
                    </a:lnTo>
                    <a:lnTo>
                      <a:pt x="22" y="806"/>
                    </a:lnTo>
                    <a:lnTo>
                      <a:pt x="40" y="819"/>
                    </a:lnTo>
                    <a:lnTo>
                      <a:pt x="58" y="830"/>
                    </a:lnTo>
                    <a:lnTo>
                      <a:pt x="77" y="839"/>
                    </a:lnTo>
                    <a:lnTo>
                      <a:pt x="97" y="848"/>
                    </a:lnTo>
                    <a:lnTo>
                      <a:pt x="116" y="857"/>
                    </a:lnTo>
                    <a:lnTo>
                      <a:pt x="138" y="864"/>
                    </a:lnTo>
                    <a:lnTo>
                      <a:pt x="158" y="869"/>
                    </a:lnTo>
                    <a:lnTo>
                      <a:pt x="161" y="869"/>
                    </a:lnTo>
                    <a:lnTo>
                      <a:pt x="161" y="867"/>
                    </a:lnTo>
                    <a:lnTo>
                      <a:pt x="161" y="865"/>
                    </a:lnTo>
                    <a:lnTo>
                      <a:pt x="161" y="864"/>
                    </a:lnTo>
                    <a:lnTo>
                      <a:pt x="161" y="862"/>
                    </a:lnTo>
                    <a:lnTo>
                      <a:pt x="161" y="860"/>
                    </a:lnTo>
                    <a:lnTo>
                      <a:pt x="140" y="855"/>
                    </a:lnTo>
                    <a:lnTo>
                      <a:pt x="120" y="848"/>
                    </a:lnTo>
                    <a:lnTo>
                      <a:pt x="100" y="840"/>
                    </a:lnTo>
                    <a:lnTo>
                      <a:pt x="81" y="831"/>
                    </a:lnTo>
                    <a:lnTo>
                      <a:pt x="63" y="821"/>
                    </a:lnTo>
                    <a:lnTo>
                      <a:pt x="43" y="812"/>
                    </a:lnTo>
                    <a:lnTo>
                      <a:pt x="27" y="799"/>
                    </a:lnTo>
                    <a:lnTo>
                      <a:pt x="9" y="789"/>
                    </a:lnTo>
                    <a:lnTo>
                      <a:pt x="0" y="781"/>
                    </a:lnTo>
                    <a:lnTo>
                      <a:pt x="0" y="783"/>
                    </a:lnTo>
                    <a:lnTo>
                      <a:pt x="0" y="785"/>
                    </a:lnTo>
                    <a:lnTo>
                      <a:pt x="2" y="787"/>
                    </a:lnTo>
                    <a:lnTo>
                      <a:pt x="2" y="789"/>
                    </a:lnTo>
                    <a:lnTo>
                      <a:pt x="2" y="790"/>
                    </a:lnTo>
                    <a:lnTo>
                      <a:pt x="2" y="792"/>
                    </a:lnTo>
                    <a:close/>
                  </a:path>
                </a:pathLst>
              </a:custGeom>
              <a:solidFill>
                <a:srgbClr val="9CD7FF"/>
              </a:solidFill>
              <a:ln w="9525">
                <a:noFill/>
                <a:round/>
                <a:headEnd/>
                <a:tailEnd/>
              </a:ln>
            </p:spPr>
            <p:txBody>
              <a:bodyPr/>
              <a:lstStyle/>
              <a:p>
                <a:endParaRPr lang="en-US"/>
              </a:p>
            </p:txBody>
          </p:sp>
          <p:sp>
            <p:nvSpPr>
              <p:cNvPr id="30395" name="Freeform 972"/>
              <p:cNvSpPr>
                <a:spLocks noEditPoints="1"/>
              </p:cNvSpPr>
              <p:nvPr/>
            </p:nvSpPr>
            <p:spPr bwMode="auto">
              <a:xfrm>
                <a:off x="2220" y="1659"/>
                <a:ext cx="240" cy="861"/>
              </a:xfrm>
              <a:custGeom>
                <a:avLst/>
                <a:gdLst>
                  <a:gd name="T0" fmla="*/ 224 w 240"/>
                  <a:gd name="T1" fmla="*/ 2 h 861"/>
                  <a:gd name="T2" fmla="*/ 181 w 240"/>
                  <a:gd name="T3" fmla="*/ 9 h 861"/>
                  <a:gd name="T4" fmla="*/ 138 w 240"/>
                  <a:gd name="T5" fmla="*/ 20 h 861"/>
                  <a:gd name="T6" fmla="*/ 99 w 240"/>
                  <a:gd name="T7" fmla="*/ 34 h 861"/>
                  <a:gd name="T8" fmla="*/ 91 w 240"/>
                  <a:gd name="T9" fmla="*/ 38 h 861"/>
                  <a:gd name="T10" fmla="*/ 90 w 240"/>
                  <a:gd name="T11" fmla="*/ 41 h 861"/>
                  <a:gd name="T12" fmla="*/ 90 w 240"/>
                  <a:gd name="T13" fmla="*/ 45 h 861"/>
                  <a:gd name="T14" fmla="*/ 88 w 240"/>
                  <a:gd name="T15" fmla="*/ 47 h 861"/>
                  <a:gd name="T16" fmla="*/ 102 w 240"/>
                  <a:gd name="T17" fmla="*/ 41 h 861"/>
                  <a:gd name="T18" fmla="*/ 142 w 240"/>
                  <a:gd name="T19" fmla="*/ 27 h 861"/>
                  <a:gd name="T20" fmla="*/ 183 w 240"/>
                  <a:gd name="T21" fmla="*/ 16 h 861"/>
                  <a:gd name="T22" fmla="*/ 226 w 240"/>
                  <a:gd name="T23" fmla="*/ 11 h 861"/>
                  <a:gd name="T24" fmla="*/ 238 w 240"/>
                  <a:gd name="T25" fmla="*/ 9 h 861"/>
                  <a:gd name="T26" fmla="*/ 240 w 240"/>
                  <a:gd name="T27" fmla="*/ 5 h 861"/>
                  <a:gd name="T28" fmla="*/ 240 w 240"/>
                  <a:gd name="T29" fmla="*/ 4 h 861"/>
                  <a:gd name="T30" fmla="*/ 240 w 240"/>
                  <a:gd name="T31" fmla="*/ 2 h 861"/>
                  <a:gd name="T32" fmla="*/ 2 w 240"/>
                  <a:gd name="T33" fmla="*/ 783 h 861"/>
                  <a:gd name="T34" fmla="*/ 24 w 240"/>
                  <a:gd name="T35" fmla="*/ 799 h 861"/>
                  <a:gd name="T36" fmla="*/ 59 w 240"/>
                  <a:gd name="T37" fmla="*/ 822 h 861"/>
                  <a:gd name="T38" fmla="*/ 99 w 240"/>
                  <a:gd name="T39" fmla="*/ 840 h 861"/>
                  <a:gd name="T40" fmla="*/ 138 w 240"/>
                  <a:gd name="T41" fmla="*/ 854 h 861"/>
                  <a:gd name="T42" fmla="*/ 161 w 240"/>
                  <a:gd name="T43" fmla="*/ 861 h 861"/>
                  <a:gd name="T44" fmla="*/ 161 w 240"/>
                  <a:gd name="T45" fmla="*/ 858 h 861"/>
                  <a:gd name="T46" fmla="*/ 161 w 240"/>
                  <a:gd name="T47" fmla="*/ 856 h 861"/>
                  <a:gd name="T48" fmla="*/ 161 w 240"/>
                  <a:gd name="T49" fmla="*/ 854 h 861"/>
                  <a:gd name="T50" fmla="*/ 159 w 240"/>
                  <a:gd name="T51" fmla="*/ 851 h 861"/>
                  <a:gd name="T52" fmla="*/ 122 w 240"/>
                  <a:gd name="T53" fmla="*/ 840 h 861"/>
                  <a:gd name="T54" fmla="*/ 83 w 240"/>
                  <a:gd name="T55" fmla="*/ 824 h 861"/>
                  <a:gd name="T56" fmla="*/ 47 w 240"/>
                  <a:gd name="T57" fmla="*/ 802 h 861"/>
                  <a:gd name="T58" fmla="*/ 13 w 240"/>
                  <a:gd name="T59" fmla="*/ 781 h 861"/>
                  <a:gd name="T60" fmla="*/ 0 w 240"/>
                  <a:gd name="T61" fmla="*/ 772 h 861"/>
                  <a:gd name="T62" fmla="*/ 0 w 240"/>
                  <a:gd name="T63" fmla="*/ 776 h 861"/>
                  <a:gd name="T64" fmla="*/ 0 w 240"/>
                  <a:gd name="T65" fmla="*/ 779 h 861"/>
                  <a:gd name="T66" fmla="*/ 0 w 240"/>
                  <a:gd name="T67" fmla="*/ 781 h 86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40"/>
                  <a:gd name="T103" fmla="*/ 0 h 861"/>
                  <a:gd name="T104" fmla="*/ 240 w 240"/>
                  <a:gd name="T105" fmla="*/ 861 h 86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40" h="861">
                    <a:moveTo>
                      <a:pt x="240" y="0"/>
                    </a:moveTo>
                    <a:lnTo>
                      <a:pt x="224" y="2"/>
                    </a:lnTo>
                    <a:lnTo>
                      <a:pt x="202" y="4"/>
                    </a:lnTo>
                    <a:lnTo>
                      <a:pt x="181" y="9"/>
                    </a:lnTo>
                    <a:lnTo>
                      <a:pt x="159" y="13"/>
                    </a:lnTo>
                    <a:lnTo>
                      <a:pt x="138" y="20"/>
                    </a:lnTo>
                    <a:lnTo>
                      <a:pt x="118" y="25"/>
                    </a:lnTo>
                    <a:lnTo>
                      <a:pt x="99" y="34"/>
                    </a:lnTo>
                    <a:lnTo>
                      <a:pt x="91" y="38"/>
                    </a:lnTo>
                    <a:lnTo>
                      <a:pt x="90" y="39"/>
                    </a:lnTo>
                    <a:lnTo>
                      <a:pt x="90" y="41"/>
                    </a:lnTo>
                    <a:lnTo>
                      <a:pt x="90" y="43"/>
                    </a:lnTo>
                    <a:lnTo>
                      <a:pt x="90" y="45"/>
                    </a:lnTo>
                    <a:lnTo>
                      <a:pt x="88" y="45"/>
                    </a:lnTo>
                    <a:lnTo>
                      <a:pt x="88" y="47"/>
                    </a:lnTo>
                    <a:lnTo>
                      <a:pt x="88" y="48"/>
                    </a:lnTo>
                    <a:lnTo>
                      <a:pt x="102" y="41"/>
                    </a:lnTo>
                    <a:lnTo>
                      <a:pt x="122" y="34"/>
                    </a:lnTo>
                    <a:lnTo>
                      <a:pt x="142" y="27"/>
                    </a:lnTo>
                    <a:lnTo>
                      <a:pt x="161" y="22"/>
                    </a:lnTo>
                    <a:lnTo>
                      <a:pt x="183" y="16"/>
                    </a:lnTo>
                    <a:lnTo>
                      <a:pt x="204" y="13"/>
                    </a:lnTo>
                    <a:lnTo>
                      <a:pt x="226" y="11"/>
                    </a:lnTo>
                    <a:lnTo>
                      <a:pt x="238" y="9"/>
                    </a:lnTo>
                    <a:lnTo>
                      <a:pt x="238" y="7"/>
                    </a:lnTo>
                    <a:lnTo>
                      <a:pt x="240" y="5"/>
                    </a:lnTo>
                    <a:lnTo>
                      <a:pt x="240" y="4"/>
                    </a:lnTo>
                    <a:lnTo>
                      <a:pt x="240" y="2"/>
                    </a:lnTo>
                    <a:lnTo>
                      <a:pt x="240" y="0"/>
                    </a:lnTo>
                    <a:close/>
                    <a:moveTo>
                      <a:pt x="2" y="783"/>
                    </a:moveTo>
                    <a:lnTo>
                      <a:pt x="7" y="788"/>
                    </a:lnTo>
                    <a:lnTo>
                      <a:pt x="24" y="799"/>
                    </a:lnTo>
                    <a:lnTo>
                      <a:pt x="41" y="811"/>
                    </a:lnTo>
                    <a:lnTo>
                      <a:pt x="59" y="822"/>
                    </a:lnTo>
                    <a:lnTo>
                      <a:pt x="79" y="831"/>
                    </a:lnTo>
                    <a:lnTo>
                      <a:pt x="99" y="840"/>
                    </a:lnTo>
                    <a:lnTo>
                      <a:pt x="118" y="847"/>
                    </a:lnTo>
                    <a:lnTo>
                      <a:pt x="138" y="854"/>
                    </a:lnTo>
                    <a:lnTo>
                      <a:pt x="159" y="860"/>
                    </a:lnTo>
                    <a:lnTo>
                      <a:pt x="161" y="861"/>
                    </a:lnTo>
                    <a:lnTo>
                      <a:pt x="161" y="860"/>
                    </a:lnTo>
                    <a:lnTo>
                      <a:pt x="161" y="858"/>
                    </a:lnTo>
                    <a:lnTo>
                      <a:pt x="161" y="856"/>
                    </a:lnTo>
                    <a:lnTo>
                      <a:pt x="161" y="854"/>
                    </a:lnTo>
                    <a:lnTo>
                      <a:pt x="159" y="853"/>
                    </a:lnTo>
                    <a:lnTo>
                      <a:pt x="159" y="851"/>
                    </a:lnTo>
                    <a:lnTo>
                      <a:pt x="142" y="845"/>
                    </a:lnTo>
                    <a:lnTo>
                      <a:pt x="122" y="840"/>
                    </a:lnTo>
                    <a:lnTo>
                      <a:pt x="102" y="831"/>
                    </a:lnTo>
                    <a:lnTo>
                      <a:pt x="83" y="824"/>
                    </a:lnTo>
                    <a:lnTo>
                      <a:pt x="65" y="813"/>
                    </a:lnTo>
                    <a:lnTo>
                      <a:pt x="47" y="802"/>
                    </a:lnTo>
                    <a:lnTo>
                      <a:pt x="29" y="792"/>
                    </a:lnTo>
                    <a:lnTo>
                      <a:pt x="13" y="781"/>
                    </a:lnTo>
                    <a:lnTo>
                      <a:pt x="0" y="772"/>
                    </a:lnTo>
                    <a:lnTo>
                      <a:pt x="0" y="774"/>
                    </a:lnTo>
                    <a:lnTo>
                      <a:pt x="0" y="776"/>
                    </a:lnTo>
                    <a:lnTo>
                      <a:pt x="0" y="777"/>
                    </a:lnTo>
                    <a:lnTo>
                      <a:pt x="0" y="779"/>
                    </a:lnTo>
                    <a:lnTo>
                      <a:pt x="0" y="781"/>
                    </a:lnTo>
                    <a:lnTo>
                      <a:pt x="2" y="783"/>
                    </a:lnTo>
                    <a:close/>
                  </a:path>
                </a:pathLst>
              </a:custGeom>
              <a:solidFill>
                <a:srgbClr val="9DD7FF"/>
              </a:solidFill>
              <a:ln w="9525">
                <a:noFill/>
                <a:round/>
                <a:headEnd/>
                <a:tailEnd/>
              </a:ln>
            </p:spPr>
            <p:txBody>
              <a:bodyPr/>
              <a:lstStyle/>
              <a:p>
                <a:endParaRPr lang="en-US"/>
              </a:p>
            </p:txBody>
          </p:sp>
          <p:sp>
            <p:nvSpPr>
              <p:cNvPr id="30396" name="Freeform 973"/>
              <p:cNvSpPr>
                <a:spLocks noEditPoints="1"/>
              </p:cNvSpPr>
              <p:nvPr/>
            </p:nvSpPr>
            <p:spPr bwMode="auto">
              <a:xfrm>
                <a:off x="2220" y="1664"/>
                <a:ext cx="240" cy="851"/>
              </a:xfrm>
              <a:custGeom>
                <a:avLst/>
                <a:gdLst>
                  <a:gd name="T0" fmla="*/ 224 w 240"/>
                  <a:gd name="T1" fmla="*/ 0 h 851"/>
                  <a:gd name="T2" fmla="*/ 181 w 240"/>
                  <a:gd name="T3" fmla="*/ 8 h 851"/>
                  <a:gd name="T4" fmla="*/ 140 w 240"/>
                  <a:gd name="T5" fmla="*/ 18 h 851"/>
                  <a:gd name="T6" fmla="*/ 100 w 240"/>
                  <a:gd name="T7" fmla="*/ 33 h 851"/>
                  <a:gd name="T8" fmla="*/ 90 w 240"/>
                  <a:gd name="T9" fmla="*/ 40 h 851"/>
                  <a:gd name="T10" fmla="*/ 88 w 240"/>
                  <a:gd name="T11" fmla="*/ 42 h 851"/>
                  <a:gd name="T12" fmla="*/ 88 w 240"/>
                  <a:gd name="T13" fmla="*/ 45 h 851"/>
                  <a:gd name="T14" fmla="*/ 86 w 240"/>
                  <a:gd name="T15" fmla="*/ 47 h 851"/>
                  <a:gd name="T16" fmla="*/ 104 w 240"/>
                  <a:gd name="T17" fmla="*/ 42 h 851"/>
                  <a:gd name="T18" fmla="*/ 143 w 240"/>
                  <a:gd name="T19" fmla="*/ 27 h 851"/>
                  <a:gd name="T20" fmla="*/ 183 w 240"/>
                  <a:gd name="T21" fmla="*/ 17 h 851"/>
                  <a:gd name="T22" fmla="*/ 226 w 240"/>
                  <a:gd name="T23" fmla="*/ 9 h 851"/>
                  <a:gd name="T24" fmla="*/ 238 w 240"/>
                  <a:gd name="T25" fmla="*/ 8 h 851"/>
                  <a:gd name="T26" fmla="*/ 238 w 240"/>
                  <a:gd name="T27" fmla="*/ 6 h 851"/>
                  <a:gd name="T28" fmla="*/ 238 w 240"/>
                  <a:gd name="T29" fmla="*/ 4 h 851"/>
                  <a:gd name="T30" fmla="*/ 240 w 240"/>
                  <a:gd name="T31" fmla="*/ 0 h 851"/>
                  <a:gd name="T32" fmla="*/ 0 w 240"/>
                  <a:gd name="T33" fmla="*/ 772 h 851"/>
                  <a:gd name="T34" fmla="*/ 27 w 240"/>
                  <a:gd name="T35" fmla="*/ 790 h 851"/>
                  <a:gd name="T36" fmla="*/ 63 w 240"/>
                  <a:gd name="T37" fmla="*/ 812 h 851"/>
                  <a:gd name="T38" fmla="*/ 100 w 240"/>
                  <a:gd name="T39" fmla="*/ 831 h 851"/>
                  <a:gd name="T40" fmla="*/ 140 w 240"/>
                  <a:gd name="T41" fmla="*/ 846 h 851"/>
                  <a:gd name="T42" fmla="*/ 161 w 240"/>
                  <a:gd name="T43" fmla="*/ 851 h 851"/>
                  <a:gd name="T44" fmla="*/ 161 w 240"/>
                  <a:gd name="T45" fmla="*/ 849 h 851"/>
                  <a:gd name="T46" fmla="*/ 159 w 240"/>
                  <a:gd name="T47" fmla="*/ 846 h 851"/>
                  <a:gd name="T48" fmla="*/ 159 w 240"/>
                  <a:gd name="T49" fmla="*/ 844 h 851"/>
                  <a:gd name="T50" fmla="*/ 159 w 240"/>
                  <a:gd name="T51" fmla="*/ 842 h 851"/>
                  <a:gd name="T52" fmla="*/ 122 w 240"/>
                  <a:gd name="T53" fmla="*/ 830 h 851"/>
                  <a:gd name="T54" fmla="*/ 84 w 240"/>
                  <a:gd name="T55" fmla="*/ 814 h 851"/>
                  <a:gd name="T56" fmla="*/ 49 w 240"/>
                  <a:gd name="T57" fmla="*/ 794 h 851"/>
                  <a:gd name="T58" fmla="*/ 15 w 240"/>
                  <a:gd name="T59" fmla="*/ 772 h 851"/>
                  <a:gd name="T60" fmla="*/ 0 w 240"/>
                  <a:gd name="T61" fmla="*/ 762 h 851"/>
                  <a:gd name="T62" fmla="*/ 0 w 240"/>
                  <a:gd name="T63" fmla="*/ 765 h 851"/>
                  <a:gd name="T64" fmla="*/ 0 w 240"/>
                  <a:gd name="T65" fmla="*/ 767 h 851"/>
                  <a:gd name="T66" fmla="*/ 0 w 240"/>
                  <a:gd name="T67" fmla="*/ 771 h 85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40"/>
                  <a:gd name="T103" fmla="*/ 0 h 851"/>
                  <a:gd name="T104" fmla="*/ 240 w 240"/>
                  <a:gd name="T105" fmla="*/ 851 h 85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40" h="851">
                    <a:moveTo>
                      <a:pt x="240" y="0"/>
                    </a:moveTo>
                    <a:lnTo>
                      <a:pt x="224" y="0"/>
                    </a:lnTo>
                    <a:lnTo>
                      <a:pt x="202" y="4"/>
                    </a:lnTo>
                    <a:lnTo>
                      <a:pt x="181" y="8"/>
                    </a:lnTo>
                    <a:lnTo>
                      <a:pt x="161" y="13"/>
                    </a:lnTo>
                    <a:lnTo>
                      <a:pt x="140" y="18"/>
                    </a:lnTo>
                    <a:lnTo>
                      <a:pt x="120" y="25"/>
                    </a:lnTo>
                    <a:lnTo>
                      <a:pt x="100" y="33"/>
                    </a:lnTo>
                    <a:lnTo>
                      <a:pt x="90" y="38"/>
                    </a:lnTo>
                    <a:lnTo>
                      <a:pt x="90" y="40"/>
                    </a:lnTo>
                    <a:lnTo>
                      <a:pt x="88" y="40"/>
                    </a:lnTo>
                    <a:lnTo>
                      <a:pt x="88" y="42"/>
                    </a:lnTo>
                    <a:lnTo>
                      <a:pt x="88" y="43"/>
                    </a:lnTo>
                    <a:lnTo>
                      <a:pt x="88" y="45"/>
                    </a:lnTo>
                    <a:lnTo>
                      <a:pt x="86" y="45"/>
                    </a:lnTo>
                    <a:lnTo>
                      <a:pt x="86" y="47"/>
                    </a:lnTo>
                    <a:lnTo>
                      <a:pt x="86" y="49"/>
                    </a:lnTo>
                    <a:lnTo>
                      <a:pt x="104" y="42"/>
                    </a:lnTo>
                    <a:lnTo>
                      <a:pt x="122" y="33"/>
                    </a:lnTo>
                    <a:lnTo>
                      <a:pt x="143" y="27"/>
                    </a:lnTo>
                    <a:lnTo>
                      <a:pt x="163" y="20"/>
                    </a:lnTo>
                    <a:lnTo>
                      <a:pt x="183" y="17"/>
                    </a:lnTo>
                    <a:lnTo>
                      <a:pt x="204" y="13"/>
                    </a:lnTo>
                    <a:lnTo>
                      <a:pt x="226" y="9"/>
                    </a:lnTo>
                    <a:lnTo>
                      <a:pt x="236" y="9"/>
                    </a:lnTo>
                    <a:lnTo>
                      <a:pt x="238" y="8"/>
                    </a:lnTo>
                    <a:lnTo>
                      <a:pt x="238" y="6"/>
                    </a:lnTo>
                    <a:lnTo>
                      <a:pt x="238" y="4"/>
                    </a:lnTo>
                    <a:lnTo>
                      <a:pt x="238" y="2"/>
                    </a:lnTo>
                    <a:lnTo>
                      <a:pt x="240" y="0"/>
                    </a:lnTo>
                    <a:close/>
                    <a:moveTo>
                      <a:pt x="0" y="772"/>
                    </a:moveTo>
                    <a:lnTo>
                      <a:pt x="9" y="780"/>
                    </a:lnTo>
                    <a:lnTo>
                      <a:pt x="27" y="790"/>
                    </a:lnTo>
                    <a:lnTo>
                      <a:pt x="43" y="803"/>
                    </a:lnTo>
                    <a:lnTo>
                      <a:pt x="63" y="812"/>
                    </a:lnTo>
                    <a:lnTo>
                      <a:pt x="81" y="822"/>
                    </a:lnTo>
                    <a:lnTo>
                      <a:pt x="100" y="831"/>
                    </a:lnTo>
                    <a:lnTo>
                      <a:pt x="120" y="839"/>
                    </a:lnTo>
                    <a:lnTo>
                      <a:pt x="140" y="846"/>
                    </a:lnTo>
                    <a:lnTo>
                      <a:pt x="161" y="851"/>
                    </a:lnTo>
                    <a:lnTo>
                      <a:pt x="161" y="849"/>
                    </a:lnTo>
                    <a:lnTo>
                      <a:pt x="159" y="848"/>
                    </a:lnTo>
                    <a:lnTo>
                      <a:pt x="159" y="846"/>
                    </a:lnTo>
                    <a:lnTo>
                      <a:pt x="159" y="844"/>
                    </a:lnTo>
                    <a:lnTo>
                      <a:pt x="159" y="842"/>
                    </a:lnTo>
                    <a:lnTo>
                      <a:pt x="143" y="837"/>
                    </a:lnTo>
                    <a:lnTo>
                      <a:pt x="122" y="830"/>
                    </a:lnTo>
                    <a:lnTo>
                      <a:pt x="104" y="822"/>
                    </a:lnTo>
                    <a:lnTo>
                      <a:pt x="84" y="814"/>
                    </a:lnTo>
                    <a:lnTo>
                      <a:pt x="66" y="805"/>
                    </a:lnTo>
                    <a:lnTo>
                      <a:pt x="49" y="794"/>
                    </a:lnTo>
                    <a:lnTo>
                      <a:pt x="31" y="783"/>
                    </a:lnTo>
                    <a:lnTo>
                      <a:pt x="15" y="772"/>
                    </a:lnTo>
                    <a:lnTo>
                      <a:pt x="0" y="760"/>
                    </a:lnTo>
                    <a:lnTo>
                      <a:pt x="0" y="762"/>
                    </a:lnTo>
                    <a:lnTo>
                      <a:pt x="0" y="764"/>
                    </a:lnTo>
                    <a:lnTo>
                      <a:pt x="0" y="765"/>
                    </a:lnTo>
                    <a:lnTo>
                      <a:pt x="0" y="767"/>
                    </a:lnTo>
                    <a:lnTo>
                      <a:pt x="0" y="769"/>
                    </a:lnTo>
                    <a:lnTo>
                      <a:pt x="0" y="771"/>
                    </a:lnTo>
                    <a:lnTo>
                      <a:pt x="0" y="772"/>
                    </a:lnTo>
                    <a:close/>
                  </a:path>
                </a:pathLst>
              </a:custGeom>
              <a:solidFill>
                <a:srgbClr val="9ED8FF"/>
              </a:solidFill>
              <a:ln w="9525">
                <a:noFill/>
                <a:round/>
                <a:headEnd/>
                <a:tailEnd/>
              </a:ln>
            </p:spPr>
            <p:txBody>
              <a:bodyPr/>
              <a:lstStyle/>
              <a:p>
                <a:endParaRPr lang="en-US"/>
              </a:p>
            </p:txBody>
          </p:sp>
          <p:sp>
            <p:nvSpPr>
              <p:cNvPr id="30397" name="Freeform 974"/>
              <p:cNvSpPr>
                <a:spLocks noEditPoints="1"/>
              </p:cNvSpPr>
              <p:nvPr/>
            </p:nvSpPr>
            <p:spPr bwMode="auto">
              <a:xfrm>
                <a:off x="2220" y="1668"/>
                <a:ext cx="238" cy="842"/>
              </a:xfrm>
              <a:custGeom>
                <a:avLst/>
                <a:gdLst>
                  <a:gd name="T0" fmla="*/ 226 w 238"/>
                  <a:gd name="T1" fmla="*/ 2 h 842"/>
                  <a:gd name="T2" fmla="*/ 183 w 238"/>
                  <a:gd name="T3" fmla="*/ 7 h 842"/>
                  <a:gd name="T4" fmla="*/ 142 w 238"/>
                  <a:gd name="T5" fmla="*/ 18 h 842"/>
                  <a:gd name="T6" fmla="*/ 102 w 238"/>
                  <a:gd name="T7" fmla="*/ 32 h 842"/>
                  <a:gd name="T8" fmla="*/ 88 w 238"/>
                  <a:gd name="T9" fmla="*/ 41 h 842"/>
                  <a:gd name="T10" fmla="*/ 86 w 238"/>
                  <a:gd name="T11" fmla="*/ 43 h 842"/>
                  <a:gd name="T12" fmla="*/ 86 w 238"/>
                  <a:gd name="T13" fmla="*/ 46 h 842"/>
                  <a:gd name="T14" fmla="*/ 84 w 238"/>
                  <a:gd name="T15" fmla="*/ 50 h 842"/>
                  <a:gd name="T16" fmla="*/ 86 w 238"/>
                  <a:gd name="T17" fmla="*/ 50 h 842"/>
                  <a:gd name="T18" fmla="*/ 124 w 238"/>
                  <a:gd name="T19" fmla="*/ 34 h 842"/>
                  <a:gd name="T20" fmla="*/ 163 w 238"/>
                  <a:gd name="T21" fmla="*/ 21 h 842"/>
                  <a:gd name="T22" fmla="*/ 204 w 238"/>
                  <a:gd name="T23" fmla="*/ 13 h 842"/>
                  <a:gd name="T24" fmla="*/ 236 w 238"/>
                  <a:gd name="T25" fmla="*/ 9 h 842"/>
                  <a:gd name="T26" fmla="*/ 236 w 238"/>
                  <a:gd name="T27" fmla="*/ 7 h 842"/>
                  <a:gd name="T28" fmla="*/ 236 w 238"/>
                  <a:gd name="T29" fmla="*/ 5 h 842"/>
                  <a:gd name="T30" fmla="*/ 238 w 238"/>
                  <a:gd name="T31" fmla="*/ 2 h 842"/>
                  <a:gd name="T32" fmla="*/ 238 w 238"/>
                  <a:gd name="T33" fmla="*/ 0 h 842"/>
                  <a:gd name="T34" fmla="*/ 13 w 238"/>
                  <a:gd name="T35" fmla="*/ 772 h 842"/>
                  <a:gd name="T36" fmla="*/ 47 w 238"/>
                  <a:gd name="T37" fmla="*/ 793 h 842"/>
                  <a:gd name="T38" fmla="*/ 83 w 238"/>
                  <a:gd name="T39" fmla="*/ 815 h 842"/>
                  <a:gd name="T40" fmla="*/ 122 w 238"/>
                  <a:gd name="T41" fmla="*/ 831 h 842"/>
                  <a:gd name="T42" fmla="*/ 159 w 238"/>
                  <a:gd name="T43" fmla="*/ 842 h 842"/>
                  <a:gd name="T44" fmla="*/ 159 w 238"/>
                  <a:gd name="T45" fmla="*/ 840 h 842"/>
                  <a:gd name="T46" fmla="*/ 159 w 238"/>
                  <a:gd name="T47" fmla="*/ 838 h 842"/>
                  <a:gd name="T48" fmla="*/ 159 w 238"/>
                  <a:gd name="T49" fmla="*/ 835 h 842"/>
                  <a:gd name="T50" fmla="*/ 159 w 238"/>
                  <a:gd name="T51" fmla="*/ 833 h 842"/>
                  <a:gd name="T52" fmla="*/ 124 w 238"/>
                  <a:gd name="T53" fmla="*/ 822 h 842"/>
                  <a:gd name="T54" fmla="*/ 86 w 238"/>
                  <a:gd name="T55" fmla="*/ 806 h 842"/>
                  <a:gd name="T56" fmla="*/ 50 w 238"/>
                  <a:gd name="T57" fmla="*/ 786 h 842"/>
                  <a:gd name="T58" fmla="*/ 18 w 238"/>
                  <a:gd name="T59" fmla="*/ 765 h 842"/>
                  <a:gd name="T60" fmla="*/ 0 w 238"/>
                  <a:gd name="T61" fmla="*/ 751 h 842"/>
                  <a:gd name="T62" fmla="*/ 0 w 238"/>
                  <a:gd name="T63" fmla="*/ 754 h 842"/>
                  <a:gd name="T64" fmla="*/ 0 w 238"/>
                  <a:gd name="T65" fmla="*/ 756 h 842"/>
                  <a:gd name="T66" fmla="*/ 0 w 238"/>
                  <a:gd name="T67" fmla="*/ 760 h 842"/>
                  <a:gd name="T68" fmla="*/ 0 w 238"/>
                  <a:gd name="T69" fmla="*/ 763 h 842"/>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8"/>
                  <a:gd name="T106" fmla="*/ 0 h 842"/>
                  <a:gd name="T107" fmla="*/ 238 w 238"/>
                  <a:gd name="T108" fmla="*/ 842 h 842"/>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8" h="842">
                    <a:moveTo>
                      <a:pt x="238" y="0"/>
                    </a:moveTo>
                    <a:lnTo>
                      <a:pt x="226" y="2"/>
                    </a:lnTo>
                    <a:lnTo>
                      <a:pt x="204" y="4"/>
                    </a:lnTo>
                    <a:lnTo>
                      <a:pt x="183" y="7"/>
                    </a:lnTo>
                    <a:lnTo>
                      <a:pt x="161" y="13"/>
                    </a:lnTo>
                    <a:lnTo>
                      <a:pt x="142" y="18"/>
                    </a:lnTo>
                    <a:lnTo>
                      <a:pt x="122" y="25"/>
                    </a:lnTo>
                    <a:lnTo>
                      <a:pt x="102" y="32"/>
                    </a:lnTo>
                    <a:lnTo>
                      <a:pt x="88" y="39"/>
                    </a:lnTo>
                    <a:lnTo>
                      <a:pt x="88" y="41"/>
                    </a:lnTo>
                    <a:lnTo>
                      <a:pt x="86" y="41"/>
                    </a:lnTo>
                    <a:lnTo>
                      <a:pt x="86" y="43"/>
                    </a:lnTo>
                    <a:lnTo>
                      <a:pt x="86" y="45"/>
                    </a:lnTo>
                    <a:lnTo>
                      <a:pt x="86" y="46"/>
                    </a:lnTo>
                    <a:lnTo>
                      <a:pt x="84" y="48"/>
                    </a:lnTo>
                    <a:lnTo>
                      <a:pt x="84" y="50"/>
                    </a:lnTo>
                    <a:lnTo>
                      <a:pt x="86" y="50"/>
                    </a:lnTo>
                    <a:lnTo>
                      <a:pt x="106" y="41"/>
                    </a:lnTo>
                    <a:lnTo>
                      <a:pt x="124" y="34"/>
                    </a:lnTo>
                    <a:lnTo>
                      <a:pt x="143" y="27"/>
                    </a:lnTo>
                    <a:lnTo>
                      <a:pt x="163" y="21"/>
                    </a:lnTo>
                    <a:lnTo>
                      <a:pt x="184" y="16"/>
                    </a:lnTo>
                    <a:lnTo>
                      <a:pt x="204" y="13"/>
                    </a:lnTo>
                    <a:lnTo>
                      <a:pt x="226" y="11"/>
                    </a:lnTo>
                    <a:lnTo>
                      <a:pt x="236" y="9"/>
                    </a:lnTo>
                    <a:lnTo>
                      <a:pt x="236" y="7"/>
                    </a:lnTo>
                    <a:lnTo>
                      <a:pt x="236" y="5"/>
                    </a:lnTo>
                    <a:lnTo>
                      <a:pt x="238" y="4"/>
                    </a:lnTo>
                    <a:lnTo>
                      <a:pt x="238" y="2"/>
                    </a:lnTo>
                    <a:lnTo>
                      <a:pt x="238" y="0"/>
                    </a:lnTo>
                    <a:close/>
                    <a:moveTo>
                      <a:pt x="0" y="763"/>
                    </a:moveTo>
                    <a:lnTo>
                      <a:pt x="13" y="772"/>
                    </a:lnTo>
                    <a:lnTo>
                      <a:pt x="29" y="783"/>
                    </a:lnTo>
                    <a:lnTo>
                      <a:pt x="47" y="793"/>
                    </a:lnTo>
                    <a:lnTo>
                      <a:pt x="65" y="804"/>
                    </a:lnTo>
                    <a:lnTo>
                      <a:pt x="83" y="815"/>
                    </a:lnTo>
                    <a:lnTo>
                      <a:pt x="102" y="822"/>
                    </a:lnTo>
                    <a:lnTo>
                      <a:pt x="122" y="831"/>
                    </a:lnTo>
                    <a:lnTo>
                      <a:pt x="142" y="836"/>
                    </a:lnTo>
                    <a:lnTo>
                      <a:pt x="159" y="842"/>
                    </a:lnTo>
                    <a:lnTo>
                      <a:pt x="159" y="840"/>
                    </a:lnTo>
                    <a:lnTo>
                      <a:pt x="159" y="838"/>
                    </a:lnTo>
                    <a:lnTo>
                      <a:pt x="159" y="836"/>
                    </a:lnTo>
                    <a:lnTo>
                      <a:pt x="159" y="835"/>
                    </a:lnTo>
                    <a:lnTo>
                      <a:pt x="159" y="833"/>
                    </a:lnTo>
                    <a:lnTo>
                      <a:pt x="143" y="829"/>
                    </a:lnTo>
                    <a:lnTo>
                      <a:pt x="124" y="822"/>
                    </a:lnTo>
                    <a:lnTo>
                      <a:pt x="106" y="815"/>
                    </a:lnTo>
                    <a:lnTo>
                      <a:pt x="86" y="806"/>
                    </a:lnTo>
                    <a:lnTo>
                      <a:pt x="68" y="797"/>
                    </a:lnTo>
                    <a:lnTo>
                      <a:pt x="50" y="786"/>
                    </a:lnTo>
                    <a:lnTo>
                      <a:pt x="34" y="776"/>
                    </a:lnTo>
                    <a:lnTo>
                      <a:pt x="18" y="765"/>
                    </a:lnTo>
                    <a:lnTo>
                      <a:pt x="2" y="752"/>
                    </a:lnTo>
                    <a:lnTo>
                      <a:pt x="0" y="751"/>
                    </a:lnTo>
                    <a:lnTo>
                      <a:pt x="0" y="752"/>
                    </a:lnTo>
                    <a:lnTo>
                      <a:pt x="0" y="754"/>
                    </a:lnTo>
                    <a:lnTo>
                      <a:pt x="0" y="756"/>
                    </a:lnTo>
                    <a:lnTo>
                      <a:pt x="0" y="758"/>
                    </a:lnTo>
                    <a:lnTo>
                      <a:pt x="0" y="760"/>
                    </a:lnTo>
                    <a:lnTo>
                      <a:pt x="0" y="761"/>
                    </a:lnTo>
                    <a:lnTo>
                      <a:pt x="0" y="763"/>
                    </a:lnTo>
                    <a:close/>
                  </a:path>
                </a:pathLst>
              </a:custGeom>
              <a:solidFill>
                <a:srgbClr val="9FD8FF"/>
              </a:solidFill>
              <a:ln w="9525">
                <a:noFill/>
                <a:round/>
                <a:headEnd/>
                <a:tailEnd/>
              </a:ln>
            </p:spPr>
            <p:txBody>
              <a:bodyPr/>
              <a:lstStyle/>
              <a:p>
                <a:endParaRPr lang="en-US"/>
              </a:p>
            </p:txBody>
          </p:sp>
          <p:sp>
            <p:nvSpPr>
              <p:cNvPr id="30398" name="Freeform 975"/>
              <p:cNvSpPr>
                <a:spLocks noEditPoints="1"/>
              </p:cNvSpPr>
              <p:nvPr/>
            </p:nvSpPr>
            <p:spPr bwMode="auto">
              <a:xfrm>
                <a:off x="2220" y="1673"/>
                <a:ext cx="236" cy="833"/>
              </a:xfrm>
              <a:custGeom>
                <a:avLst/>
                <a:gdLst>
                  <a:gd name="T0" fmla="*/ 226 w 236"/>
                  <a:gd name="T1" fmla="*/ 0 h 833"/>
                  <a:gd name="T2" fmla="*/ 183 w 236"/>
                  <a:gd name="T3" fmla="*/ 8 h 833"/>
                  <a:gd name="T4" fmla="*/ 143 w 236"/>
                  <a:gd name="T5" fmla="*/ 18 h 833"/>
                  <a:gd name="T6" fmla="*/ 104 w 236"/>
                  <a:gd name="T7" fmla="*/ 33 h 833"/>
                  <a:gd name="T8" fmla="*/ 86 w 236"/>
                  <a:gd name="T9" fmla="*/ 41 h 833"/>
                  <a:gd name="T10" fmla="*/ 84 w 236"/>
                  <a:gd name="T11" fmla="*/ 45 h 833"/>
                  <a:gd name="T12" fmla="*/ 84 w 236"/>
                  <a:gd name="T13" fmla="*/ 47 h 833"/>
                  <a:gd name="T14" fmla="*/ 83 w 236"/>
                  <a:gd name="T15" fmla="*/ 50 h 833"/>
                  <a:gd name="T16" fmla="*/ 88 w 236"/>
                  <a:gd name="T17" fmla="*/ 49 h 833"/>
                  <a:gd name="T18" fmla="*/ 125 w 236"/>
                  <a:gd name="T19" fmla="*/ 33 h 833"/>
                  <a:gd name="T20" fmla="*/ 165 w 236"/>
                  <a:gd name="T21" fmla="*/ 20 h 833"/>
                  <a:gd name="T22" fmla="*/ 206 w 236"/>
                  <a:gd name="T23" fmla="*/ 13 h 833"/>
                  <a:gd name="T24" fmla="*/ 234 w 236"/>
                  <a:gd name="T25" fmla="*/ 9 h 833"/>
                  <a:gd name="T26" fmla="*/ 234 w 236"/>
                  <a:gd name="T27" fmla="*/ 6 h 833"/>
                  <a:gd name="T28" fmla="*/ 236 w 236"/>
                  <a:gd name="T29" fmla="*/ 4 h 833"/>
                  <a:gd name="T30" fmla="*/ 236 w 236"/>
                  <a:gd name="T31" fmla="*/ 2 h 833"/>
                  <a:gd name="T32" fmla="*/ 236 w 236"/>
                  <a:gd name="T33" fmla="*/ 0 h 833"/>
                  <a:gd name="T34" fmla="*/ 15 w 236"/>
                  <a:gd name="T35" fmla="*/ 763 h 833"/>
                  <a:gd name="T36" fmla="*/ 49 w 236"/>
                  <a:gd name="T37" fmla="*/ 785 h 833"/>
                  <a:gd name="T38" fmla="*/ 84 w 236"/>
                  <a:gd name="T39" fmla="*/ 805 h 833"/>
                  <a:gd name="T40" fmla="*/ 122 w 236"/>
                  <a:gd name="T41" fmla="*/ 821 h 833"/>
                  <a:gd name="T42" fmla="*/ 159 w 236"/>
                  <a:gd name="T43" fmla="*/ 833 h 833"/>
                  <a:gd name="T44" fmla="*/ 159 w 236"/>
                  <a:gd name="T45" fmla="*/ 830 h 833"/>
                  <a:gd name="T46" fmla="*/ 159 w 236"/>
                  <a:gd name="T47" fmla="*/ 828 h 833"/>
                  <a:gd name="T48" fmla="*/ 159 w 236"/>
                  <a:gd name="T49" fmla="*/ 826 h 833"/>
                  <a:gd name="T50" fmla="*/ 158 w 236"/>
                  <a:gd name="T51" fmla="*/ 822 h 833"/>
                  <a:gd name="T52" fmla="*/ 125 w 236"/>
                  <a:gd name="T53" fmla="*/ 813 h 833"/>
                  <a:gd name="T54" fmla="*/ 88 w 236"/>
                  <a:gd name="T55" fmla="*/ 797 h 833"/>
                  <a:gd name="T56" fmla="*/ 54 w 236"/>
                  <a:gd name="T57" fmla="*/ 778 h 833"/>
                  <a:gd name="T58" fmla="*/ 20 w 236"/>
                  <a:gd name="T59" fmla="*/ 756 h 833"/>
                  <a:gd name="T60" fmla="*/ 0 w 236"/>
                  <a:gd name="T61" fmla="*/ 740 h 833"/>
                  <a:gd name="T62" fmla="*/ 0 w 236"/>
                  <a:gd name="T63" fmla="*/ 742 h 833"/>
                  <a:gd name="T64" fmla="*/ 0 w 236"/>
                  <a:gd name="T65" fmla="*/ 746 h 833"/>
                  <a:gd name="T66" fmla="*/ 0 w 236"/>
                  <a:gd name="T67" fmla="*/ 749 h 833"/>
                  <a:gd name="T68" fmla="*/ 0 w 236"/>
                  <a:gd name="T69" fmla="*/ 751 h 83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6"/>
                  <a:gd name="T106" fmla="*/ 0 h 833"/>
                  <a:gd name="T107" fmla="*/ 236 w 236"/>
                  <a:gd name="T108" fmla="*/ 833 h 83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6" h="833">
                    <a:moveTo>
                      <a:pt x="236" y="0"/>
                    </a:moveTo>
                    <a:lnTo>
                      <a:pt x="226" y="0"/>
                    </a:lnTo>
                    <a:lnTo>
                      <a:pt x="204" y="4"/>
                    </a:lnTo>
                    <a:lnTo>
                      <a:pt x="183" y="8"/>
                    </a:lnTo>
                    <a:lnTo>
                      <a:pt x="163" y="11"/>
                    </a:lnTo>
                    <a:lnTo>
                      <a:pt x="143" y="18"/>
                    </a:lnTo>
                    <a:lnTo>
                      <a:pt x="122" y="24"/>
                    </a:lnTo>
                    <a:lnTo>
                      <a:pt x="104" y="33"/>
                    </a:lnTo>
                    <a:lnTo>
                      <a:pt x="86" y="40"/>
                    </a:lnTo>
                    <a:lnTo>
                      <a:pt x="86" y="41"/>
                    </a:lnTo>
                    <a:lnTo>
                      <a:pt x="84" y="43"/>
                    </a:lnTo>
                    <a:lnTo>
                      <a:pt x="84" y="45"/>
                    </a:lnTo>
                    <a:lnTo>
                      <a:pt x="84" y="47"/>
                    </a:lnTo>
                    <a:lnTo>
                      <a:pt x="83" y="49"/>
                    </a:lnTo>
                    <a:lnTo>
                      <a:pt x="83" y="50"/>
                    </a:lnTo>
                    <a:lnTo>
                      <a:pt x="83" y="52"/>
                    </a:lnTo>
                    <a:lnTo>
                      <a:pt x="88" y="49"/>
                    </a:lnTo>
                    <a:lnTo>
                      <a:pt x="108" y="40"/>
                    </a:lnTo>
                    <a:lnTo>
                      <a:pt x="125" y="33"/>
                    </a:lnTo>
                    <a:lnTo>
                      <a:pt x="145" y="25"/>
                    </a:lnTo>
                    <a:lnTo>
                      <a:pt x="165" y="20"/>
                    </a:lnTo>
                    <a:lnTo>
                      <a:pt x="184" y="16"/>
                    </a:lnTo>
                    <a:lnTo>
                      <a:pt x="206" y="13"/>
                    </a:lnTo>
                    <a:lnTo>
                      <a:pt x="226" y="9"/>
                    </a:lnTo>
                    <a:lnTo>
                      <a:pt x="234" y="9"/>
                    </a:lnTo>
                    <a:lnTo>
                      <a:pt x="234" y="8"/>
                    </a:lnTo>
                    <a:lnTo>
                      <a:pt x="234" y="6"/>
                    </a:lnTo>
                    <a:lnTo>
                      <a:pt x="236" y="4"/>
                    </a:lnTo>
                    <a:lnTo>
                      <a:pt x="236" y="2"/>
                    </a:lnTo>
                    <a:lnTo>
                      <a:pt x="236" y="0"/>
                    </a:lnTo>
                    <a:close/>
                    <a:moveTo>
                      <a:pt x="0" y="751"/>
                    </a:moveTo>
                    <a:lnTo>
                      <a:pt x="15" y="763"/>
                    </a:lnTo>
                    <a:lnTo>
                      <a:pt x="31" y="774"/>
                    </a:lnTo>
                    <a:lnTo>
                      <a:pt x="49" y="785"/>
                    </a:lnTo>
                    <a:lnTo>
                      <a:pt x="66" y="796"/>
                    </a:lnTo>
                    <a:lnTo>
                      <a:pt x="84" y="805"/>
                    </a:lnTo>
                    <a:lnTo>
                      <a:pt x="104" y="813"/>
                    </a:lnTo>
                    <a:lnTo>
                      <a:pt x="122" y="821"/>
                    </a:lnTo>
                    <a:lnTo>
                      <a:pt x="143" y="828"/>
                    </a:lnTo>
                    <a:lnTo>
                      <a:pt x="159" y="833"/>
                    </a:lnTo>
                    <a:lnTo>
                      <a:pt x="159" y="831"/>
                    </a:lnTo>
                    <a:lnTo>
                      <a:pt x="159" y="830"/>
                    </a:lnTo>
                    <a:lnTo>
                      <a:pt x="159" y="828"/>
                    </a:lnTo>
                    <a:lnTo>
                      <a:pt x="159" y="826"/>
                    </a:lnTo>
                    <a:lnTo>
                      <a:pt x="158" y="824"/>
                    </a:lnTo>
                    <a:lnTo>
                      <a:pt x="158" y="822"/>
                    </a:lnTo>
                    <a:lnTo>
                      <a:pt x="145" y="819"/>
                    </a:lnTo>
                    <a:lnTo>
                      <a:pt x="125" y="813"/>
                    </a:lnTo>
                    <a:lnTo>
                      <a:pt x="108" y="806"/>
                    </a:lnTo>
                    <a:lnTo>
                      <a:pt x="88" y="797"/>
                    </a:lnTo>
                    <a:lnTo>
                      <a:pt x="70" y="788"/>
                    </a:lnTo>
                    <a:lnTo>
                      <a:pt x="54" y="778"/>
                    </a:lnTo>
                    <a:lnTo>
                      <a:pt x="36" y="767"/>
                    </a:lnTo>
                    <a:lnTo>
                      <a:pt x="20" y="756"/>
                    </a:lnTo>
                    <a:lnTo>
                      <a:pt x="4" y="744"/>
                    </a:lnTo>
                    <a:lnTo>
                      <a:pt x="0" y="740"/>
                    </a:lnTo>
                    <a:lnTo>
                      <a:pt x="0" y="742"/>
                    </a:lnTo>
                    <a:lnTo>
                      <a:pt x="0" y="744"/>
                    </a:lnTo>
                    <a:lnTo>
                      <a:pt x="0" y="746"/>
                    </a:lnTo>
                    <a:lnTo>
                      <a:pt x="0" y="747"/>
                    </a:lnTo>
                    <a:lnTo>
                      <a:pt x="0" y="749"/>
                    </a:lnTo>
                    <a:lnTo>
                      <a:pt x="0" y="751"/>
                    </a:lnTo>
                    <a:close/>
                  </a:path>
                </a:pathLst>
              </a:custGeom>
              <a:solidFill>
                <a:srgbClr val="A0D9FF"/>
              </a:solidFill>
              <a:ln w="9525">
                <a:noFill/>
                <a:round/>
                <a:headEnd/>
                <a:tailEnd/>
              </a:ln>
            </p:spPr>
            <p:txBody>
              <a:bodyPr/>
              <a:lstStyle/>
              <a:p>
                <a:endParaRPr lang="en-US"/>
              </a:p>
            </p:txBody>
          </p:sp>
          <p:sp>
            <p:nvSpPr>
              <p:cNvPr id="30399" name="Freeform 976"/>
              <p:cNvSpPr>
                <a:spLocks noEditPoints="1"/>
              </p:cNvSpPr>
              <p:nvPr/>
            </p:nvSpPr>
            <p:spPr bwMode="auto">
              <a:xfrm>
                <a:off x="2220" y="1677"/>
                <a:ext cx="236" cy="824"/>
              </a:xfrm>
              <a:custGeom>
                <a:avLst/>
                <a:gdLst>
                  <a:gd name="T0" fmla="*/ 226 w 236"/>
                  <a:gd name="T1" fmla="*/ 2 h 824"/>
                  <a:gd name="T2" fmla="*/ 184 w 236"/>
                  <a:gd name="T3" fmla="*/ 7 h 824"/>
                  <a:gd name="T4" fmla="*/ 143 w 236"/>
                  <a:gd name="T5" fmla="*/ 18 h 824"/>
                  <a:gd name="T6" fmla="*/ 106 w 236"/>
                  <a:gd name="T7" fmla="*/ 32 h 824"/>
                  <a:gd name="T8" fmla="*/ 84 w 236"/>
                  <a:gd name="T9" fmla="*/ 41 h 824"/>
                  <a:gd name="T10" fmla="*/ 83 w 236"/>
                  <a:gd name="T11" fmla="*/ 45 h 824"/>
                  <a:gd name="T12" fmla="*/ 83 w 236"/>
                  <a:gd name="T13" fmla="*/ 48 h 824"/>
                  <a:gd name="T14" fmla="*/ 81 w 236"/>
                  <a:gd name="T15" fmla="*/ 50 h 824"/>
                  <a:gd name="T16" fmla="*/ 81 w 236"/>
                  <a:gd name="T17" fmla="*/ 54 h 824"/>
                  <a:gd name="T18" fmla="*/ 109 w 236"/>
                  <a:gd name="T19" fmla="*/ 39 h 824"/>
                  <a:gd name="T20" fmla="*/ 147 w 236"/>
                  <a:gd name="T21" fmla="*/ 27 h 824"/>
                  <a:gd name="T22" fmla="*/ 186 w 236"/>
                  <a:gd name="T23" fmla="*/ 16 h 824"/>
                  <a:gd name="T24" fmla="*/ 227 w 236"/>
                  <a:gd name="T25" fmla="*/ 11 h 824"/>
                  <a:gd name="T26" fmla="*/ 233 w 236"/>
                  <a:gd name="T27" fmla="*/ 9 h 824"/>
                  <a:gd name="T28" fmla="*/ 234 w 236"/>
                  <a:gd name="T29" fmla="*/ 5 h 824"/>
                  <a:gd name="T30" fmla="*/ 234 w 236"/>
                  <a:gd name="T31" fmla="*/ 4 h 824"/>
                  <a:gd name="T32" fmla="*/ 234 w 236"/>
                  <a:gd name="T33" fmla="*/ 2 h 824"/>
                  <a:gd name="T34" fmla="*/ 0 w 236"/>
                  <a:gd name="T35" fmla="*/ 742 h 824"/>
                  <a:gd name="T36" fmla="*/ 18 w 236"/>
                  <a:gd name="T37" fmla="*/ 756 h 824"/>
                  <a:gd name="T38" fmla="*/ 50 w 236"/>
                  <a:gd name="T39" fmla="*/ 777 h 824"/>
                  <a:gd name="T40" fmla="*/ 86 w 236"/>
                  <a:gd name="T41" fmla="*/ 797 h 824"/>
                  <a:gd name="T42" fmla="*/ 124 w 236"/>
                  <a:gd name="T43" fmla="*/ 813 h 824"/>
                  <a:gd name="T44" fmla="*/ 159 w 236"/>
                  <a:gd name="T45" fmla="*/ 824 h 824"/>
                  <a:gd name="T46" fmla="*/ 159 w 236"/>
                  <a:gd name="T47" fmla="*/ 822 h 824"/>
                  <a:gd name="T48" fmla="*/ 158 w 236"/>
                  <a:gd name="T49" fmla="*/ 818 h 824"/>
                  <a:gd name="T50" fmla="*/ 158 w 236"/>
                  <a:gd name="T51" fmla="*/ 817 h 824"/>
                  <a:gd name="T52" fmla="*/ 158 w 236"/>
                  <a:gd name="T53" fmla="*/ 815 h 824"/>
                  <a:gd name="T54" fmla="*/ 127 w 236"/>
                  <a:gd name="T55" fmla="*/ 804 h 824"/>
                  <a:gd name="T56" fmla="*/ 90 w 236"/>
                  <a:gd name="T57" fmla="*/ 790 h 824"/>
                  <a:gd name="T58" fmla="*/ 56 w 236"/>
                  <a:gd name="T59" fmla="*/ 770 h 824"/>
                  <a:gd name="T60" fmla="*/ 24 w 236"/>
                  <a:gd name="T61" fmla="*/ 749 h 824"/>
                  <a:gd name="T62" fmla="*/ 0 w 236"/>
                  <a:gd name="T63" fmla="*/ 729 h 824"/>
                  <a:gd name="T64" fmla="*/ 0 w 236"/>
                  <a:gd name="T65" fmla="*/ 733 h 824"/>
                  <a:gd name="T66" fmla="*/ 0 w 236"/>
                  <a:gd name="T67" fmla="*/ 736 h 824"/>
                  <a:gd name="T68" fmla="*/ 0 w 236"/>
                  <a:gd name="T69" fmla="*/ 738 h 824"/>
                  <a:gd name="T70" fmla="*/ 0 w 236"/>
                  <a:gd name="T71" fmla="*/ 742 h 824"/>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6"/>
                  <a:gd name="T109" fmla="*/ 0 h 824"/>
                  <a:gd name="T110" fmla="*/ 236 w 236"/>
                  <a:gd name="T111" fmla="*/ 824 h 824"/>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6" h="824">
                    <a:moveTo>
                      <a:pt x="236" y="0"/>
                    </a:moveTo>
                    <a:lnTo>
                      <a:pt x="226" y="2"/>
                    </a:lnTo>
                    <a:lnTo>
                      <a:pt x="204" y="4"/>
                    </a:lnTo>
                    <a:lnTo>
                      <a:pt x="184" y="7"/>
                    </a:lnTo>
                    <a:lnTo>
                      <a:pt x="163" y="12"/>
                    </a:lnTo>
                    <a:lnTo>
                      <a:pt x="143" y="18"/>
                    </a:lnTo>
                    <a:lnTo>
                      <a:pt x="124" y="25"/>
                    </a:lnTo>
                    <a:lnTo>
                      <a:pt x="106" y="32"/>
                    </a:lnTo>
                    <a:lnTo>
                      <a:pt x="86" y="41"/>
                    </a:lnTo>
                    <a:lnTo>
                      <a:pt x="84" y="41"/>
                    </a:lnTo>
                    <a:lnTo>
                      <a:pt x="84" y="43"/>
                    </a:lnTo>
                    <a:lnTo>
                      <a:pt x="83" y="45"/>
                    </a:lnTo>
                    <a:lnTo>
                      <a:pt x="83" y="46"/>
                    </a:lnTo>
                    <a:lnTo>
                      <a:pt x="83" y="48"/>
                    </a:lnTo>
                    <a:lnTo>
                      <a:pt x="81" y="50"/>
                    </a:lnTo>
                    <a:lnTo>
                      <a:pt x="81" y="52"/>
                    </a:lnTo>
                    <a:lnTo>
                      <a:pt x="81" y="54"/>
                    </a:lnTo>
                    <a:lnTo>
                      <a:pt x="90" y="48"/>
                    </a:lnTo>
                    <a:lnTo>
                      <a:pt x="109" y="39"/>
                    </a:lnTo>
                    <a:lnTo>
                      <a:pt x="127" y="32"/>
                    </a:lnTo>
                    <a:lnTo>
                      <a:pt x="147" y="27"/>
                    </a:lnTo>
                    <a:lnTo>
                      <a:pt x="167" y="21"/>
                    </a:lnTo>
                    <a:lnTo>
                      <a:pt x="186" y="16"/>
                    </a:lnTo>
                    <a:lnTo>
                      <a:pt x="206" y="12"/>
                    </a:lnTo>
                    <a:lnTo>
                      <a:pt x="227" y="11"/>
                    </a:lnTo>
                    <a:lnTo>
                      <a:pt x="233" y="9"/>
                    </a:lnTo>
                    <a:lnTo>
                      <a:pt x="234" y="7"/>
                    </a:lnTo>
                    <a:lnTo>
                      <a:pt x="234" y="5"/>
                    </a:lnTo>
                    <a:lnTo>
                      <a:pt x="234" y="4"/>
                    </a:lnTo>
                    <a:lnTo>
                      <a:pt x="234" y="2"/>
                    </a:lnTo>
                    <a:lnTo>
                      <a:pt x="236" y="0"/>
                    </a:lnTo>
                    <a:close/>
                    <a:moveTo>
                      <a:pt x="0" y="742"/>
                    </a:moveTo>
                    <a:lnTo>
                      <a:pt x="2" y="743"/>
                    </a:lnTo>
                    <a:lnTo>
                      <a:pt x="18" y="756"/>
                    </a:lnTo>
                    <a:lnTo>
                      <a:pt x="34" y="767"/>
                    </a:lnTo>
                    <a:lnTo>
                      <a:pt x="50" y="777"/>
                    </a:lnTo>
                    <a:lnTo>
                      <a:pt x="68" y="788"/>
                    </a:lnTo>
                    <a:lnTo>
                      <a:pt x="86" y="797"/>
                    </a:lnTo>
                    <a:lnTo>
                      <a:pt x="106" y="806"/>
                    </a:lnTo>
                    <a:lnTo>
                      <a:pt x="124" y="813"/>
                    </a:lnTo>
                    <a:lnTo>
                      <a:pt x="143" y="820"/>
                    </a:lnTo>
                    <a:lnTo>
                      <a:pt x="159" y="824"/>
                    </a:lnTo>
                    <a:lnTo>
                      <a:pt x="159" y="822"/>
                    </a:lnTo>
                    <a:lnTo>
                      <a:pt x="158" y="820"/>
                    </a:lnTo>
                    <a:lnTo>
                      <a:pt x="158" y="818"/>
                    </a:lnTo>
                    <a:lnTo>
                      <a:pt x="158" y="817"/>
                    </a:lnTo>
                    <a:lnTo>
                      <a:pt x="158" y="815"/>
                    </a:lnTo>
                    <a:lnTo>
                      <a:pt x="147" y="811"/>
                    </a:lnTo>
                    <a:lnTo>
                      <a:pt x="127" y="804"/>
                    </a:lnTo>
                    <a:lnTo>
                      <a:pt x="109" y="797"/>
                    </a:lnTo>
                    <a:lnTo>
                      <a:pt x="90" y="790"/>
                    </a:lnTo>
                    <a:lnTo>
                      <a:pt x="74" y="781"/>
                    </a:lnTo>
                    <a:lnTo>
                      <a:pt x="56" y="770"/>
                    </a:lnTo>
                    <a:lnTo>
                      <a:pt x="40" y="759"/>
                    </a:lnTo>
                    <a:lnTo>
                      <a:pt x="24" y="749"/>
                    </a:lnTo>
                    <a:lnTo>
                      <a:pt x="7" y="736"/>
                    </a:lnTo>
                    <a:lnTo>
                      <a:pt x="0" y="729"/>
                    </a:lnTo>
                    <a:lnTo>
                      <a:pt x="0" y="731"/>
                    </a:lnTo>
                    <a:lnTo>
                      <a:pt x="0" y="733"/>
                    </a:lnTo>
                    <a:lnTo>
                      <a:pt x="0" y="734"/>
                    </a:lnTo>
                    <a:lnTo>
                      <a:pt x="0" y="736"/>
                    </a:lnTo>
                    <a:lnTo>
                      <a:pt x="0" y="738"/>
                    </a:lnTo>
                    <a:lnTo>
                      <a:pt x="0" y="740"/>
                    </a:lnTo>
                    <a:lnTo>
                      <a:pt x="0" y="742"/>
                    </a:lnTo>
                    <a:close/>
                  </a:path>
                </a:pathLst>
              </a:custGeom>
              <a:solidFill>
                <a:srgbClr val="A1D9FF"/>
              </a:solidFill>
              <a:ln w="9525">
                <a:noFill/>
                <a:round/>
                <a:headEnd/>
                <a:tailEnd/>
              </a:ln>
            </p:spPr>
            <p:txBody>
              <a:bodyPr/>
              <a:lstStyle/>
              <a:p>
                <a:endParaRPr lang="en-US"/>
              </a:p>
            </p:txBody>
          </p:sp>
          <p:sp>
            <p:nvSpPr>
              <p:cNvPr id="30400" name="Freeform 977"/>
              <p:cNvSpPr>
                <a:spLocks noEditPoints="1"/>
              </p:cNvSpPr>
              <p:nvPr/>
            </p:nvSpPr>
            <p:spPr bwMode="auto">
              <a:xfrm>
                <a:off x="2220" y="1682"/>
                <a:ext cx="234" cy="813"/>
              </a:xfrm>
              <a:custGeom>
                <a:avLst/>
                <a:gdLst>
                  <a:gd name="T0" fmla="*/ 226 w 234"/>
                  <a:gd name="T1" fmla="*/ 0 h 813"/>
                  <a:gd name="T2" fmla="*/ 184 w 234"/>
                  <a:gd name="T3" fmla="*/ 7 h 813"/>
                  <a:gd name="T4" fmla="*/ 145 w 234"/>
                  <a:gd name="T5" fmla="*/ 16 h 813"/>
                  <a:gd name="T6" fmla="*/ 108 w 234"/>
                  <a:gd name="T7" fmla="*/ 31 h 813"/>
                  <a:gd name="T8" fmla="*/ 83 w 234"/>
                  <a:gd name="T9" fmla="*/ 43 h 813"/>
                  <a:gd name="T10" fmla="*/ 81 w 234"/>
                  <a:gd name="T11" fmla="*/ 45 h 813"/>
                  <a:gd name="T12" fmla="*/ 81 w 234"/>
                  <a:gd name="T13" fmla="*/ 49 h 813"/>
                  <a:gd name="T14" fmla="*/ 79 w 234"/>
                  <a:gd name="T15" fmla="*/ 52 h 813"/>
                  <a:gd name="T16" fmla="*/ 79 w 234"/>
                  <a:gd name="T17" fmla="*/ 54 h 813"/>
                  <a:gd name="T18" fmla="*/ 111 w 234"/>
                  <a:gd name="T19" fmla="*/ 40 h 813"/>
                  <a:gd name="T20" fmla="*/ 147 w 234"/>
                  <a:gd name="T21" fmla="*/ 25 h 813"/>
                  <a:gd name="T22" fmla="*/ 186 w 234"/>
                  <a:gd name="T23" fmla="*/ 15 h 813"/>
                  <a:gd name="T24" fmla="*/ 227 w 234"/>
                  <a:gd name="T25" fmla="*/ 9 h 813"/>
                  <a:gd name="T26" fmla="*/ 233 w 234"/>
                  <a:gd name="T27" fmla="*/ 7 h 813"/>
                  <a:gd name="T28" fmla="*/ 233 w 234"/>
                  <a:gd name="T29" fmla="*/ 6 h 813"/>
                  <a:gd name="T30" fmla="*/ 233 w 234"/>
                  <a:gd name="T31" fmla="*/ 4 h 813"/>
                  <a:gd name="T32" fmla="*/ 234 w 234"/>
                  <a:gd name="T33" fmla="*/ 0 h 813"/>
                  <a:gd name="T34" fmla="*/ 0 w 234"/>
                  <a:gd name="T35" fmla="*/ 731 h 813"/>
                  <a:gd name="T36" fmla="*/ 20 w 234"/>
                  <a:gd name="T37" fmla="*/ 747 h 813"/>
                  <a:gd name="T38" fmla="*/ 54 w 234"/>
                  <a:gd name="T39" fmla="*/ 769 h 813"/>
                  <a:gd name="T40" fmla="*/ 88 w 234"/>
                  <a:gd name="T41" fmla="*/ 788 h 813"/>
                  <a:gd name="T42" fmla="*/ 125 w 234"/>
                  <a:gd name="T43" fmla="*/ 804 h 813"/>
                  <a:gd name="T44" fmla="*/ 158 w 234"/>
                  <a:gd name="T45" fmla="*/ 813 h 813"/>
                  <a:gd name="T46" fmla="*/ 158 w 234"/>
                  <a:gd name="T47" fmla="*/ 812 h 813"/>
                  <a:gd name="T48" fmla="*/ 158 w 234"/>
                  <a:gd name="T49" fmla="*/ 810 h 813"/>
                  <a:gd name="T50" fmla="*/ 158 w 234"/>
                  <a:gd name="T51" fmla="*/ 806 h 813"/>
                  <a:gd name="T52" fmla="*/ 158 w 234"/>
                  <a:gd name="T53" fmla="*/ 804 h 813"/>
                  <a:gd name="T54" fmla="*/ 129 w 234"/>
                  <a:gd name="T55" fmla="*/ 796 h 813"/>
                  <a:gd name="T56" fmla="*/ 91 w 234"/>
                  <a:gd name="T57" fmla="*/ 779 h 813"/>
                  <a:gd name="T58" fmla="*/ 58 w 234"/>
                  <a:gd name="T59" fmla="*/ 762 h 813"/>
                  <a:gd name="T60" fmla="*/ 25 w 234"/>
                  <a:gd name="T61" fmla="*/ 740 h 813"/>
                  <a:gd name="T62" fmla="*/ 0 w 234"/>
                  <a:gd name="T63" fmla="*/ 719 h 813"/>
                  <a:gd name="T64" fmla="*/ 0 w 234"/>
                  <a:gd name="T65" fmla="*/ 722 h 813"/>
                  <a:gd name="T66" fmla="*/ 0 w 234"/>
                  <a:gd name="T67" fmla="*/ 724 h 813"/>
                  <a:gd name="T68" fmla="*/ 0 w 234"/>
                  <a:gd name="T69" fmla="*/ 728 h 813"/>
                  <a:gd name="T70" fmla="*/ 0 w 234"/>
                  <a:gd name="T71" fmla="*/ 731 h 81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4"/>
                  <a:gd name="T109" fmla="*/ 0 h 813"/>
                  <a:gd name="T110" fmla="*/ 234 w 234"/>
                  <a:gd name="T111" fmla="*/ 813 h 81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4" h="813">
                    <a:moveTo>
                      <a:pt x="234" y="0"/>
                    </a:moveTo>
                    <a:lnTo>
                      <a:pt x="226" y="0"/>
                    </a:lnTo>
                    <a:lnTo>
                      <a:pt x="206" y="4"/>
                    </a:lnTo>
                    <a:lnTo>
                      <a:pt x="184" y="7"/>
                    </a:lnTo>
                    <a:lnTo>
                      <a:pt x="165" y="11"/>
                    </a:lnTo>
                    <a:lnTo>
                      <a:pt x="145" y="16"/>
                    </a:lnTo>
                    <a:lnTo>
                      <a:pt x="125" y="24"/>
                    </a:lnTo>
                    <a:lnTo>
                      <a:pt x="108" y="31"/>
                    </a:lnTo>
                    <a:lnTo>
                      <a:pt x="88" y="40"/>
                    </a:lnTo>
                    <a:lnTo>
                      <a:pt x="83" y="43"/>
                    </a:lnTo>
                    <a:lnTo>
                      <a:pt x="81" y="45"/>
                    </a:lnTo>
                    <a:lnTo>
                      <a:pt x="81" y="47"/>
                    </a:lnTo>
                    <a:lnTo>
                      <a:pt x="81" y="49"/>
                    </a:lnTo>
                    <a:lnTo>
                      <a:pt x="81" y="50"/>
                    </a:lnTo>
                    <a:lnTo>
                      <a:pt x="79" y="52"/>
                    </a:lnTo>
                    <a:lnTo>
                      <a:pt x="79" y="54"/>
                    </a:lnTo>
                    <a:lnTo>
                      <a:pt x="91" y="47"/>
                    </a:lnTo>
                    <a:lnTo>
                      <a:pt x="111" y="40"/>
                    </a:lnTo>
                    <a:lnTo>
                      <a:pt x="129" y="32"/>
                    </a:lnTo>
                    <a:lnTo>
                      <a:pt x="147" y="25"/>
                    </a:lnTo>
                    <a:lnTo>
                      <a:pt x="167" y="20"/>
                    </a:lnTo>
                    <a:lnTo>
                      <a:pt x="186" y="15"/>
                    </a:lnTo>
                    <a:lnTo>
                      <a:pt x="206" y="11"/>
                    </a:lnTo>
                    <a:lnTo>
                      <a:pt x="227" y="9"/>
                    </a:lnTo>
                    <a:lnTo>
                      <a:pt x="233" y="9"/>
                    </a:lnTo>
                    <a:lnTo>
                      <a:pt x="233" y="7"/>
                    </a:lnTo>
                    <a:lnTo>
                      <a:pt x="233" y="6"/>
                    </a:lnTo>
                    <a:lnTo>
                      <a:pt x="233" y="4"/>
                    </a:lnTo>
                    <a:lnTo>
                      <a:pt x="234" y="2"/>
                    </a:lnTo>
                    <a:lnTo>
                      <a:pt x="234" y="0"/>
                    </a:lnTo>
                    <a:close/>
                    <a:moveTo>
                      <a:pt x="0" y="731"/>
                    </a:moveTo>
                    <a:lnTo>
                      <a:pt x="4" y="735"/>
                    </a:lnTo>
                    <a:lnTo>
                      <a:pt x="20" y="747"/>
                    </a:lnTo>
                    <a:lnTo>
                      <a:pt x="36" y="758"/>
                    </a:lnTo>
                    <a:lnTo>
                      <a:pt x="54" y="769"/>
                    </a:lnTo>
                    <a:lnTo>
                      <a:pt x="70" y="779"/>
                    </a:lnTo>
                    <a:lnTo>
                      <a:pt x="88" y="788"/>
                    </a:lnTo>
                    <a:lnTo>
                      <a:pt x="108" y="797"/>
                    </a:lnTo>
                    <a:lnTo>
                      <a:pt x="125" y="804"/>
                    </a:lnTo>
                    <a:lnTo>
                      <a:pt x="145" y="810"/>
                    </a:lnTo>
                    <a:lnTo>
                      <a:pt x="158" y="813"/>
                    </a:lnTo>
                    <a:lnTo>
                      <a:pt x="158" y="812"/>
                    </a:lnTo>
                    <a:lnTo>
                      <a:pt x="158" y="810"/>
                    </a:lnTo>
                    <a:lnTo>
                      <a:pt x="158" y="808"/>
                    </a:lnTo>
                    <a:lnTo>
                      <a:pt x="158" y="806"/>
                    </a:lnTo>
                    <a:lnTo>
                      <a:pt x="158" y="804"/>
                    </a:lnTo>
                    <a:lnTo>
                      <a:pt x="147" y="803"/>
                    </a:lnTo>
                    <a:lnTo>
                      <a:pt x="129" y="796"/>
                    </a:lnTo>
                    <a:lnTo>
                      <a:pt x="111" y="788"/>
                    </a:lnTo>
                    <a:lnTo>
                      <a:pt x="91" y="779"/>
                    </a:lnTo>
                    <a:lnTo>
                      <a:pt x="75" y="771"/>
                    </a:lnTo>
                    <a:lnTo>
                      <a:pt x="58" y="762"/>
                    </a:lnTo>
                    <a:lnTo>
                      <a:pt x="41" y="751"/>
                    </a:lnTo>
                    <a:lnTo>
                      <a:pt x="25" y="740"/>
                    </a:lnTo>
                    <a:lnTo>
                      <a:pt x="9" y="728"/>
                    </a:lnTo>
                    <a:lnTo>
                      <a:pt x="0" y="719"/>
                    </a:lnTo>
                    <a:lnTo>
                      <a:pt x="0" y="720"/>
                    </a:lnTo>
                    <a:lnTo>
                      <a:pt x="0" y="722"/>
                    </a:lnTo>
                    <a:lnTo>
                      <a:pt x="0" y="724"/>
                    </a:lnTo>
                    <a:lnTo>
                      <a:pt x="0" y="726"/>
                    </a:lnTo>
                    <a:lnTo>
                      <a:pt x="0" y="728"/>
                    </a:lnTo>
                    <a:lnTo>
                      <a:pt x="0" y="729"/>
                    </a:lnTo>
                    <a:lnTo>
                      <a:pt x="0" y="731"/>
                    </a:lnTo>
                    <a:close/>
                  </a:path>
                </a:pathLst>
              </a:custGeom>
              <a:solidFill>
                <a:srgbClr val="A2D9FF"/>
              </a:solidFill>
              <a:ln w="9525">
                <a:noFill/>
                <a:round/>
                <a:headEnd/>
                <a:tailEnd/>
              </a:ln>
            </p:spPr>
            <p:txBody>
              <a:bodyPr/>
              <a:lstStyle/>
              <a:p>
                <a:endParaRPr lang="en-US"/>
              </a:p>
            </p:txBody>
          </p:sp>
          <p:sp>
            <p:nvSpPr>
              <p:cNvPr id="30401" name="Freeform 978"/>
              <p:cNvSpPr>
                <a:spLocks noEditPoints="1"/>
              </p:cNvSpPr>
              <p:nvPr/>
            </p:nvSpPr>
            <p:spPr bwMode="auto">
              <a:xfrm>
                <a:off x="2220" y="1686"/>
                <a:ext cx="233" cy="806"/>
              </a:xfrm>
              <a:custGeom>
                <a:avLst/>
                <a:gdLst>
                  <a:gd name="T0" fmla="*/ 227 w 233"/>
                  <a:gd name="T1" fmla="*/ 2 h 806"/>
                  <a:gd name="T2" fmla="*/ 186 w 233"/>
                  <a:gd name="T3" fmla="*/ 7 h 806"/>
                  <a:gd name="T4" fmla="*/ 147 w 233"/>
                  <a:gd name="T5" fmla="*/ 18 h 806"/>
                  <a:gd name="T6" fmla="*/ 109 w 233"/>
                  <a:gd name="T7" fmla="*/ 30 h 806"/>
                  <a:gd name="T8" fmla="*/ 81 w 233"/>
                  <a:gd name="T9" fmla="*/ 45 h 806"/>
                  <a:gd name="T10" fmla="*/ 79 w 233"/>
                  <a:gd name="T11" fmla="*/ 48 h 806"/>
                  <a:gd name="T12" fmla="*/ 79 w 233"/>
                  <a:gd name="T13" fmla="*/ 50 h 806"/>
                  <a:gd name="T14" fmla="*/ 77 w 233"/>
                  <a:gd name="T15" fmla="*/ 53 h 806"/>
                  <a:gd name="T16" fmla="*/ 77 w 233"/>
                  <a:gd name="T17" fmla="*/ 57 h 806"/>
                  <a:gd name="T18" fmla="*/ 95 w 233"/>
                  <a:gd name="T19" fmla="*/ 48 h 806"/>
                  <a:gd name="T20" fmla="*/ 131 w 233"/>
                  <a:gd name="T21" fmla="*/ 32 h 806"/>
                  <a:gd name="T22" fmla="*/ 168 w 233"/>
                  <a:gd name="T23" fmla="*/ 20 h 806"/>
                  <a:gd name="T24" fmla="*/ 208 w 233"/>
                  <a:gd name="T25" fmla="*/ 12 h 806"/>
                  <a:gd name="T26" fmla="*/ 231 w 233"/>
                  <a:gd name="T27" fmla="*/ 9 h 806"/>
                  <a:gd name="T28" fmla="*/ 231 w 233"/>
                  <a:gd name="T29" fmla="*/ 7 h 806"/>
                  <a:gd name="T30" fmla="*/ 233 w 233"/>
                  <a:gd name="T31" fmla="*/ 5 h 806"/>
                  <a:gd name="T32" fmla="*/ 233 w 233"/>
                  <a:gd name="T33" fmla="*/ 3 h 806"/>
                  <a:gd name="T34" fmla="*/ 233 w 233"/>
                  <a:gd name="T35" fmla="*/ 0 h 806"/>
                  <a:gd name="T36" fmla="*/ 7 w 233"/>
                  <a:gd name="T37" fmla="*/ 727 h 806"/>
                  <a:gd name="T38" fmla="*/ 40 w 233"/>
                  <a:gd name="T39" fmla="*/ 750 h 806"/>
                  <a:gd name="T40" fmla="*/ 74 w 233"/>
                  <a:gd name="T41" fmla="*/ 772 h 806"/>
                  <a:gd name="T42" fmla="*/ 109 w 233"/>
                  <a:gd name="T43" fmla="*/ 788 h 806"/>
                  <a:gd name="T44" fmla="*/ 147 w 233"/>
                  <a:gd name="T45" fmla="*/ 802 h 806"/>
                  <a:gd name="T46" fmla="*/ 158 w 233"/>
                  <a:gd name="T47" fmla="*/ 804 h 806"/>
                  <a:gd name="T48" fmla="*/ 158 w 233"/>
                  <a:gd name="T49" fmla="*/ 802 h 806"/>
                  <a:gd name="T50" fmla="*/ 158 w 233"/>
                  <a:gd name="T51" fmla="*/ 799 h 806"/>
                  <a:gd name="T52" fmla="*/ 158 w 233"/>
                  <a:gd name="T53" fmla="*/ 797 h 806"/>
                  <a:gd name="T54" fmla="*/ 149 w 233"/>
                  <a:gd name="T55" fmla="*/ 793 h 806"/>
                  <a:gd name="T56" fmla="*/ 113 w 233"/>
                  <a:gd name="T57" fmla="*/ 781 h 806"/>
                  <a:gd name="T58" fmla="*/ 77 w 233"/>
                  <a:gd name="T59" fmla="*/ 763 h 806"/>
                  <a:gd name="T60" fmla="*/ 43 w 233"/>
                  <a:gd name="T61" fmla="*/ 743 h 806"/>
                  <a:gd name="T62" fmla="*/ 13 w 233"/>
                  <a:gd name="T63" fmla="*/ 720 h 806"/>
                  <a:gd name="T64" fmla="*/ 0 w 233"/>
                  <a:gd name="T65" fmla="*/ 711 h 806"/>
                  <a:gd name="T66" fmla="*/ 0 w 233"/>
                  <a:gd name="T67" fmla="*/ 713 h 806"/>
                  <a:gd name="T68" fmla="*/ 0 w 233"/>
                  <a:gd name="T69" fmla="*/ 716 h 806"/>
                  <a:gd name="T70" fmla="*/ 0 w 233"/>
                  <a:gd name="T71" fmla="*/ 720 h 80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3"/>
                  <a:gd name="T109" fmla="*/ 0 h 806"/>
                  <a:gd name="T110" fmla="*/ 233 w 233"/>
                  <a:gd name="T111" fmla="*/ 806 h 80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3" h="806">
                    <a:moveTo>
                      <a:pt x="233" y="0"/>
                    </a:moveTo>
                    <a:lnTo>
                      <a:pt x="227" y="2"/>
                    </a:lnTo>
                    <a:lnTo>
                      <a:pt x="206" y="3"/>
                    </a:lnTo>
                    <a:lnTo>
                      <a:pt x="186" y="7"/>
                    </a:lnTo>
                    <a:lnTo>
                      <a:pt x="167" y="12"/>
                    </a:lnTo>
                    <a:lnTo>
                      <a:pt x="147" y="18"/>
                    </a:lnTo>
                    <a:lnTo>
                      <a:pt x="127" y="23"/>
                    </a:lnTo>
                    <a:lnTo>
                      <a:pt x="109" y="30"/>
                    </a:lnTo>
                    <a:lnTo>
                      <a:pt x="90" y="39"/>
                    </a:lnTo>
                    <a:lnTo>
                      <a:pt x="81" y="45"/>
                    </a:lnTo>
                    <a:lnTo>
                      <a:pt x="81" y="46"/>
                    </a:lnTo>
                    <a:lnTo>
                      <a:pt x="79" y="48"/>
                    </a:lnTo>
                    <a:lnTo>
                      <a:pt x="79" y="50"/>
                    </a:lnTo>
                    <a:lnTo>
                      <a:pt x="79" y="52"/>
                    </a:lnTo>
                    <a:lnTo>
                      <a:pt x="77" y="53"/>
                    </a:lnTo>
                    <a:lnTo>
                      <a:pt x="77" y="55"/>
                    </a:lnTo>
                    <a:lnTo>
                      <a:pt x="77" y="57"/>
                    </a:lnTo>
                    <a:lnTo>
                      <a:pt x="77" y="55"/>
                    </a:lnTo>
                    <a:lnTo>
                      <a:pt x="95" y="48"/>
                    </a:lnTo>
                    <a:lnTo>
                      <a:pt x="113" y="39"/>
                    </a:lnTo>
                    <a:lnTo>
                      <a:pt x="131" y="32"/>
                    </a:lnTo>
                    <a:lnTo>
                      <a:pt x="149" y="25"/>
                    </a:lnTo>
                    <a:lnTo>
                      <a:pt x="168" y="20"/>
                    </a:lnTo>
                    <a:lnTo>
                      <a:pt x="188" y="16"/>
                    </a:lnTo>
                    <a:lnTo>
                      <a:pt x="208" y="12"/>
                    </a:lnTo>
                    <a:lnTo>
                      <a:pt x="227" y="9"/>
                    </a:lnTo>
                    <a:lnTo>
                      <a:pt x="231" y="9"/>
                    </a:lnTo>
                    <a:lnTo>
                      <a:pt x="231" y="7"/>
                    </a:lnTo>
                    <a:lnTo>
                      <a:pt x="231" y="5"/>
                    </a:lnTo>
                    <a:lnTo>
                      <a:pt x="233" y="5"/>
                    </a:lnTo>
                    <a:lnTo>
                      <a:pt x="233" y="3"/>
                    </a:lnTo>
                    <a:lnTo>
                      <a:pt x="233" y="2"/>
                    </a:lnTo>
                    <a:lnTo>
                      <a:pt x="233" y="0"/>
                    </a:lnTo>
                    <a:close/>
                    <a:moveTo>
                      <a:pt x="0" y="720"/>
                    </a:moveTo>
                    <a:lnTo>
                      <a:pt x="7" y="727"/>
                    </a:lnTo>
                    <a:lnTo>
                      <a:pt x="24" y="740"/>
                    </a:lnTo>
                    <a:lnTo>
                      <a:pt x="40" y="750"/>
                    </a:lnTo>
                    <a:lnTo>
                      <a:pt x="56" y="761"/>
                    </a:lnTo>
                    <a:lnTo>
                      <a:pt x="74" y="772"/>
                    </a:lnTo>
                    <a:lnTo>
                      <a:pt x="90" y="781"/>
                    </a:lnTo>
                    <a:lnTo>
                      <a:pt x="109" y="788"/>
                    </a:lnTo>
                    <a:lnTo>
                      <a:pt x="127" y="795"/>
                    </a:lnTo>
                    <a:lnTo>
                      <a:pt x="147" y="802"/>
                    </a:lnTo>
                    <a:lnTo>
                      <a:pt x="158" y="806"/>
                    </a:lnTo>
                    <a:lnTo>
                      <a:pt x="158" y="804"/>
                    </a:lnTo>
                    <a:lnTo>
                      <a:pt x="158" y="802"/>
                    </a:lnTo>
                    <a:lnTo>
                      <a:pt x="158" y="800"/>
                    </a:lnTo>
                    <a:lnTo>
                      <a:pt x="158" y="799"/>
                    </a:lnTo>
                    <a:lnTo>
                      <a:pt x="158" y="797"/>
                    </a:lnTo>
                    <a:lnTo>
                      <a:pt x="156" y="795"/>
                    </a:lnTo>
                    <a:lnTo>
                      <a:pt x="149" y="793"/>
                    </a:lnTo>
                    <a:lnTo>
                      <a:pt x="131" y="788"/>
                    </a:lnTo>
                    <a:lnTo>
                      <a:pt x="113" y="781"/>
                    </a:lnTo>
                    <a:lnTo>
                      <a:pt x="95" y="772"/>
                    </a:lnTo>
                    <a:lnTo>
                      <a:pt x="77" y="763"/>
                    </a:lnTo>
                    <a:lnTo>
                      <a:pt x="59" y="754"/>
                    </a:lnTo>
                    <a:lnTo>
                      <a:pt x="43" y="743"/>
                    </a:lnTo>
                    <a:lnTo>
                      <a:pt x="27" y="733"/>
                    </a:lnTo>
                    <a:lnTo>
                      <a:pt x="13" y="720"/>
                    </a:lnTo>
                    <a:lnTo>
                      <a:pt x="0" y="709"/>
                    </a:lnTo>
                    <a:lnTo>
                      <a:pt x="0" y="711"/>
                    </a:lnTo>
                    <a:lnTo>
                      <a:pt x="0" y="713"/>
                    </a:lnTo>
                    <a:lnTo>
                      <a:pt x="0" y="715"/>
                    </a:lnTo>
                    <a:lnTo>
                      <a:pt x="0" y="716"/>
                    </a:lnTo>
                    <a:lnTo>
                      <a:pt x="0" y="718"/>
                    </a:lnTo>
                    <a:lnTo>
                      <a:pt x="0" y="720"/>
                    </a:lnTo>
                    <a:close/>
                  </a:path>
                </a:pathLst>
              </a:custGeom>
              <a:solidFill>
                <a:srgbClr val="A3DAFF"/>
              </a:solidFill>
              <a:ln w="9525">
                <a:noFill/>
                <a:round/>
                <a:headEnd/>
                <a:tailEnd/>
              </a:ln>
            </p:spPr>
            <p:txBody>
              <a:bodyPr/>
              <a:lstStyle/>
              <a:p>
                <a:endParaRPr lang="en-US"/>
              </a:p>
            </p:txBody>
          </p:sp>
          <p:sp>
            <p:nvSpPr>
              <p:cNvPr id="30402" name="Freeform 979"/>
              <p:cNvSpPr>
                <a:spLocks noEditPoints="1"/>
              </p:cNvSpPr>
              <p:nvPr/>
            </p:nvSpPr>
            <p:spPr bwMode="auto">
              <a:xfrm>
                <a:off x="2220" y="1691"/>
                <a:ext cx="233" cy="795"/>
              </a:xfrm>
              <a:custGeom>
                <a:avLst/>
                <a:gdLst>
                  <a:gd name="T0" fmla="*/ 227 w 233"/>
                  <a:gd name="T1" fmla="*/ 0 h 795"/>
                  <a:gd name="T2" fmla="*/ 186 w 233"/>
                  <a:gd name="T3" fmla="*/ 6 h 795"/>
                  <a:gd name="T4" fmla="*/ 147 w 233"/>
                  <a:gd name="T5" fmla="*/ 16 h 795"/>
                  <a:gd name="T6" fmla="*/ 111 w 233"/>
                  <a:gd name="T7" fmla="*/ 31 h 795"/>
                  <a:gd name="T8" fmla="*/ 79 w 233"/>
                  <a:gd name="T9" fmla="*/ 45 h 795"/>
                  <a:gd name="T10" fmla="*/ 77 w 233"/>
                  <a:gd name="T11" fmla="*/ 48 h 795"/>
                  <a:gd name="T12" fmla="*/ 77 w 233"/>
                  <a:gd name="T13" fmla="*/ 52 h 795"/>
                  <a:gd name="T14" fmla="*/ 75 w 233"/>
                  <a:gd name="T15" fmla="*/ 54 h 795"/>
                  <a:gd name="T16" fmla="*/ 75 w 233"/>
                  <a:gd name="T17" fmla="*/ 57 h 795"/>
                  <a:gd name="T18" fmla="*/ 97 w 233"/>
                  <a:gd name="T19" fmla="*/ 47 h 795"/>
                  <a:gd name="T20" fmla="*/ 133 w 233"/>
                  <a:gd name="T21" fmla="*/ 31 h 795"/>
                  <a:gd name="T22" fmla="*/ 168 w 233"/>
                  <a:gd name="T23" fmla="*/ 20 h 795"/>
                  <a:gd name="T24" fmla="*/ 208 w 233"/>
                  <a:gd name="T25" fmla="*/ 11 h 795"/>
                  <a:gd name="T26" fmla="*/ 229 w 233"/>
                  <a:gd name="T27" fmla="*/ 9 h 795"/>
                  <a:gd name="T28" fmla="*/ 231 w 233"/>
                  <a:gd name="T29" fmla="*/ 7 h 795"/>
                  <a:gd name="T30" fmla="*/ 231 w 233"/>
                  <a:gd name="T31" fmla="*/ 4 h 795"/>
                  <a:gd name="T32" fmla="*/ 231 w 233"/>
                  <a:gd name="T33" fmla="*/ 2 h 795"/>
                  <a:gd name="T34" fmla="*/ 233 w 233"/>
                  <a:gd name="T35" fmla="*/ 0 h 795"/>
                  <a:gd name="T36" fmla="*/ 9 w 233"/>
                  <a:gd name="T37" fmla="*/ 719 h 795"/>
                  <a:gd name="T38" fmla="*/ 41 w 233"/>
                  <a:gd name="T39" fmla="*/ 742 h 795"/>
                  <a:gd name="T40" fmla="*/ 75 w 233"/>
                  <a:gd name="T41" fmla="*/ 762 h 795"/>
                  <a:gd name="T42" fmla="*/ 111 w 233"/>
                  <a:gd name="T43" fmla="*/ 779 h 795"/>
                  <a:gd name="T44" fmla="*/ 147 w 233"/>
                  <a:gd name="T45" fmla="*/ 794 h 795"/>
                  <a:gd name="T46" fmla="*/ 158 w 233"/>
                  <a:gd name="T47" fmla="*/ 794 h 795"/>
                  <a:gd name="T48" fmla="*/ 158 w 233"/>
                  <a:gd name="T49" fmla="*/ 792 h 795"/>
                  <a:gd name="T50" fmla="*/ 156 w 233"/>
                  <a:gd name="T51" fmla="*/ 790 h 795"/>
                  <a:gd name="T52" fmla="*/ 156 w 233"/>
                  <a:gd name="T53" fmla="*/ 787 h 795"/>
                  <a:gd name="T54" fmla="*/ 150 w 233"/>
                  <a:gd name="T55" fmla="*/ 785 h 795"/>
                  <a:gd name="T56" fmla="*/ 113 w 233"/>
                  <a:gd name="T57" fmla="*/ 770 h 795"/>
                  <a:gd name="T58" fmla="*/ 79 w 233"/>
                  <a:gd name="T59" fmla="*/ 754 h 795"/>
                  <a:gd name="T60" fmla="*/ 47 w 233"/>
                  <a:gd name="T61" fmla="*/ 735 h 795"/>
                  <a:gd name="T62" fmla="*/ 16 w 233"/>
                  <a:gd name="T63" fmla="*/ 711 h 795"/>
                  <a:gd name="T64" fmla="*/ 0 w 233"/>
                  <a:gd name="T65" fmla="*/ 697 h 795"/>
                  <a:gd name="T66" fmla="*/ 0 w 233"/>
                  <a:gd name="T67" fmla="*/ 701 h 795"/>
                  <a:gd name="T68" fmla="*/ 0 w 233"/>
                  <a:gd name="T69" fmla="*/ 704 h 795"/>
                  <a:gd name="T70" fmla="*/ 0 w 233"/>
                  <a:gd name="T71" fmla="*/ 706 h 795"/>
                  <a:gd name="T72" fmla="*/ 0 w 233"/>
                  <a:gd name="T73" fmla="*/ 710 h 79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3"/>
                  <a:gd name="T112" fmla="*/ 0 h 795"/>
                  <a:gd name="T113" fmla="*/ 233 w 233"/>
                  <a:gd name="T114" fmla="*/ 795 h 79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3" h="795">
                    <a:moveTo>
                      <a:pt x="233" y="0"/>
                    </a:moveTo>
                    <a:lnTo>
                      <a:pt x="227" y="0"/>
                    </a:lnTo>
                    <a:lnTo>
                      <a:pt x="206" y="2"/>
                    </a:lnTo>
                    <a:lnTo>
                      <a:pt x="186" y="6"/>
                    </a:lnTo>
                    <a:lnTo>
                      <a:pt x="167" y="11"/>
                    </a:lnTo>
                    <a:lnTo>
                      <a:pt x="147" y="16"/>
                    </a:lnTo>
                    <a:lnTo>
                      <a:pt x="129" y="23"/>
                    </a:lnTo>
                    <a:lnTo>
                      <a:pt x="111" y="31"/>
                    </a:lnTo>
                    <a:lnTo>
                      <a:pt x="91" y="38"/>
                    </a:lnTo>
                    <a:lnTo>
                      <a:pt x="79" y="45"/>
                    </a:lnTo>
                    <a:lnTo>
                      <a:pt x="79" y="47"/>
                    </a:lnTo>
                    <a:lnTo>
                      <a:pt x="77" y="48"/>
                    </a:lnTo>
                    <a:lnTo>
                      <a:pt x="77" y="50"/>
                    </a:lnTo>
                    <a:lnTo>
                      <a:pt x="77" y="52"/>
                    </a:lnTo>
                    <a:lnTo>
                      <a:pt x="75" y="52"/>
                    </a:lnTo>
                    <a:lnTo>
                      <a:pt x="75" y="54"/>
                    </a:lnTo>
                    <a:lnTo>
                      <a:pt x="75" y="56"/>
                    </a:lnTo>
                    <a:lnTo>
                      <a:pt x="75" y="57"/>
                    </a:lnTo>
                    <a:lnTo>
                      <a:pt x="79" y="56"/>
                    </a:lnTo>
                    <a:lnTo>
                      <a:pt x="97" y="47"/>
                    </a:lnTo>
                    <a:lnTo>
                      <a:pt x="113" y="38"/>
                    </a:lnTo>
                    <a:lnTo>
                      <a:pt x="133" y="31"/>
                    </a:lnTo>
                    <a:lnTo>
                      <a:pt x="150" y="25"/>
                    </a:lnTo>
                    <a:lnTo>
                      <a:pt x="168" y="20"/>
                    </a:lnTo>
                    <a:lnTo>
                      <a:pt x="188" y="15"/>
                    </a:lnTo>
                    <a:lnTo>
                      <a:pt x="208" y="11"/>
                    </a:lnTo>
                    <a:lnTo>
                      <a:pt x="227" y="9"/>
                    </a:lnTo>
                    <a:lnTo>
                      <a:pt x="229" y="9"/>
                    </a:lnTo>
                    <a:lnTo>
                      <a:pt x="229" y="7"/>
                    </a:lnTo>
                    <a:lnTo>
                      <a:pt x="231" y="7"/>
                    </a:lnTo>
                    <a:lnTo>
                      <a:pt x="231" y="6"/>
                    </a:lnTo>
                    <a:lnTo>
                      <a:pt x="231" y="4"/>
                    </a:lnTo>
                    <a:lnTo>
                      <a:pt x="231" y="2"/>
                    </a:lnTo>
                    <a:lnTo>
                      <a:pt x="231" y="0"/>
                    </a:lnTo>
                    <a:lnTo>
                      <a:pt x="233" y="0"/>
                    </a:lnTo>
                    <a:close/>
                    <a:moveTo>
                      <a:pt x="0" y="710"/>
                    </a:moveTo>
                    <a:lnTo>
                      <a:pt x="9" y="719"/>
                    </a:lnTo>
                    <a:lnTo>
                      <a:pt x="25" y="731"/>
                    </a:lnTo>
                    <a:lnTo>
                      <a:pt x="41" y="742"/>
                    </a:lnTo>
                    <a:lnTo>
                      <a:pt x="58" y="753"/>
                    </a:lnTo>
                    <a:lnTo>
                      <a:pt x="75" y="762"/>
                    </a:lnTo>
                    <a:lnTo>
                      <a:pt x="91" y="770"/>
                    </a:lnTo>
                    <a:lnTo>
                      <a:pt x="111" y="779"/>
                    </a:lnTo>
                    <a:lnTo>
                      <a:pt x="129" y="787"/>
                    </a:lnTo>
                    <a:lnTo>
                      <a:pt x="147" y="794"/>
                    </a:lnTo>
                    <a:lnTo>
                      <a:pt x="158" y="795"/>
                    </a:lnTo>
                    <a:lnTo>
                      <a:pt x="158" y="794"/>
                    </a:lnTo>
                    <a:lnTo>
                      <a:pt x="158" y="792"/>
                    </a:lnTo>
                    <a:lnTo>
                      <a:pt x="156" y="790"/>
                    </a:lnTo>
                    <a:lnTo>
                      <a:pt x="156" y="788"/>
                    </a:lnTo>
                    <a:lnTo>
                      <a:pt x="156" y="787"/>
                    </a:lnTo>
                    <a:lnTo>
                      <a:pt x="150" y="785"/>
                    </a:lnTo>
                    <a:lnTo>
                      <a:pt x="133" y="778"/>
                    </a:lnTo>
                    <a:lnTo>
                      <a:pt x="113" y="770"/>
                    </a:lnTo>
                    <a:lnTo>
                      <a:pt x="97" y="763"/>
                    </a:lnTo>
                    <a:lnTo>
                      <a:pt x="79" y="754"/>
                    </a:lnTo>
                    <a:lnTo>
                      <a:pt x="63" y="745"/>
                    </a:lnTo>
                    <a:lnTo>
                      <a:pt x="47" y="735"/>
                    </a:lnTo>
                    <a:lnTo>
                      <a:pt x="31" y="724"/>
                    </a:lnTo>
                    <a:lnTo>
                      <a:pt x="16" y="711"/>
                    </a:lnTo>
                    <a:lnTo>
                      <a:pt x="0" y="699"/>
                    </a:lnTo>
                    <a:lnTo>
                      <a:pt x="0" y="697"/>
                    </a:lnTo>
                    <a:lnTo>
                      <a:pt x="0" y="699"/>
                    </a:lnTo>
                    <a:lnTo>
                      <a:pt x="0" y="701"/>
                    </a:lnTo>
                    <a:lnTo>
                      <a:pt x="0" y="703"/>
                    </a:lnTo>
                    <a:lnTo>
                      <a:pt x="0" y="704"/>
                    </a:lnTo>
                    <a:lnTo>
                      <a:pt x="0" y="706"/>
                    </a:lnTo>
                    <a:lnTo>
                      <a:pt x="0" y="708"/>
                    </a:lnTo>
                    <a:lnTo>
                      <a:pt x="0" y="710"/>
                    </a:lnTo>
                    <a:close/>
                  </a:path>
                </a:pathLst>
              </a:custGeom>
              <a:solidFill>
                <a:srgbClr val="A4DAFF"/>
              </a:solidFill>
              <a:ln w="9525">
                <a:noFill/>
                <a:round/>
                <a:headEnd/>
                <a:tailEnd/>
              </a:ln>
            </p:spPr>
            <p:txBody>
              <a:bodyPr/>
              <a:lstStyle/>
              <a:p>
                <a:endParaRPr lang="en-US"/>
              </a:p>
            </p:txBody>
          </p:sp>
          <p:sp>
            <p:nvSpPr>
              <p:cNvPr id="30403" name="Freeform 980"/>
              <p:cNvSpPr>
                <a:spLocks noEditPoints="1"/>
              </p:cNvSpPr>
              <p:nvPr/>
            </p:nvSpPr>
            <p:spPr bwMode="auto">
              <a:xfrm>
                <a:off x="2220" y="1695"/>
                <a:ext cx="231" cy="786"/>
              </a:xfrm>
              <a:custGeom>
                <a:avLst/>
                <a:gdLst>
                  <a:gd name="T0" fmla="*/ 227 w 231"/>
                  <a:gd name="T1" fmla="*/ 0 h 786"/>
                  <a:gd name="T2" fmla="*/ 188 w 231"/>
                  <a:gd name="T3" fmla="*/ 7 h 786"/>
                  <a:gd name="T4" fmla="*/ 149 w 231"/>
                  <a:gd name="T5" fmla="*/ 16 h 786"/>
                  <a:gd name="T6" fmla="*/ 113 w 231"/>
                  <a:gd name="T7" fmla="*/ 30 h 786"/>
                  <a:gd name="T8" fmla="*/ 77 w 231"/>
                  <a:gd name="T9" fmla="*/ 46 h 786"/>
                  <a:gd name="T10" fmla="*/ 77 w 231"/>
                  <a:gd name="T11" fmla="*/ 48 h 786"/>
                  <a:gd name="T12" fmla="*/ 75 w 231"/>
                  <a:gd name="T13" fmla="*/ 52 h 786"/>
                  <a:gd name="T14" fmla="*/ 74 w 231"/>
                  <a:gd name="T15" fmla="*/ 55 h 786"/>
                  <a:gd name="T16" fmla="*/ 74 w 231"/>
                  <a:gd name="T17" fmla="*/ 59 h 786"/>
                  <a:gd name="T18" fmla="*/ 81 w 231"/>
                  <a:gd name="T19" fmla="*/ 55 h 786"/>
                  <a:gd name="T20" fmla="*/ 115 w 231"/>
                  <a:gd name="T21" fmla="*/ 39 h 786"/>
                  <a:gd name="T22" fmla="*/ 152 w 231"/>
                  <a:gd name="T23" fmla="*/ 25 h 786"/>
                  <a:gd name="T24" fmla="*/ 190 w 231"/>
                  <a:gd name="T25" fmla="*/ 16 h 786"/>
                  <a:gd name="T26" fmla="*/ 227 w 231"/>
                  <a:gd name="T27" fmla="*/ 9 h 786"/>
                  <a:gd name="T28" fmla="*/ 229 w 231"/>
                  <a:gd name="T29" fmla="*/ 7 h 786"/>
                  <a:gd name="T30" fmla="*/ 229 w 231"/>
                  <a:gd name="T31" fmla="*/ 5 h 786"/>
                  <a:gd name="T32" fmla="*/ 231 w 231"/>
                  <a:gd name="T33" fmla="*/ 3 h 786"/>
                  <a:gd name="T34" fmla="*/ 231 w 231"/>
                  <a:gd name="T35" fmla="*/ 0 h 786"/>
                  <a:gd name="T36" fmla="*/ 13 w 231"/>
                  <a:gd name="T37" fmla="*/ 711 h 786"/>
                  <a:gd name="T38" fmla="*/ 43 w 231"/>
                  <a:gd name="T39" fmla="*/ 734 h 786"/>
                  <a:gd name="T40" fmla="*/ 77 w 231"/>
                  <a:gd name="T41" fmla="*/ 754 h 786"/>
                  <a:gd name="T42" fmla="*/ 113 w 231"/>
                  <a:gd name="T43" fmla="*/ 772 h 786"/>
                  <a:gd name="T44" fmla="*/ 149 w 231"/>
                  <a:gd name="T45" fmla="*/ 784 h 786"/>
                  <a:gd name="T46" fmla="*/ 156 w 231"/>
                  <a:gd name="T47" fmla="*/ 786 h 786"/>
                  <a:gd name="T48" fmla="*/ 156 w 231"/>
                  <a:gd name="T49" fmla="*/ 783 h 786"/>
                  <a:gd name="T50" fmla="*/ 156 w 231"/>
                  <a:gd name="T51" fmla="*/ 781 h 786"/>
                  <a:gd name="T52" fmla="*/ 156 w 231"/>
                  <a:gd name="T53" fmla="*/ 779 h 786"/>
                  <a:gd name="T54" fmla="*/ 152 w 231"/>
                  <a:gd name="T55" fmla="*/ 777 h 786"/>
                  <a:gd name="T56" fmla="*/ 115 w 231"/>
                  <a:gd name="T57" fmla="*/ 763 h 786"/>
                  <a:gd name="T58" fmla="*/ 81 w 231"/>
                  <a:gd name="T59" fmla="*/ 747 h 786"/>
                  <a:gd name="T60" fmla="*/ 49 w 231"/>
                  <a:gd name="T61" fmla="*/ 727 h 786"/>
                  <a:gd name="T62" fmla="*/ 18 w 231"/>
                  <a:gd name="T63" fmla="*/ 704 h 786"/>
                  <a:gd name="T64" fmla="*/ 0 w 231"/>
                  <a:gd name="T65" fmla="*/ 688 h 786"/>
                  <a:gd name="T66" fmla="*/ 0 w 231"/>
                  <a:gd name="T67" fmla="*/ 691 h 786"/>
                  <a:gd name="T68" fmla="*/ 0 w 231"/>
                  <a:gd name="T69" fmla="*/ 693 h 786"/>
                  <a:gd name="T70" fmla="*/ 0 w 231"/>
                  <a:gd name="T71" fmla="*/ 697 h 786"/>
                  <a:gd name="T72" fmla="*/ 0 w 231"/>
                  <a:gd name="T73" fmla="*/ 700 h 78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1"/>
                  <a:gd name="T112" fmla="*/ 0 h 786"/>
                  <a:gd name="T113" fmla="*/ 231 w 231"/>
                  <a:gd name="T114" fmla="*/ 786 h 786"/>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1" h="786">
                    <a:moveTo>
                      <a:pt x="231" y="0"/>
                    </a:moveTo>
                    <a:lnTo>
                      <a:pt x="227" y="0"/>
                    </a:lnTo>
                    <a:lnTo>
                      <a:pt x="208" y="3"/>
                    </a:lnTo>
                    <a:lnTo>
                      <a:pt x="188" y="7"/>
                    </a:lnTo>
                    <a:lnTo>
                      <a:pt x="168" y="11"/>
                    </a:lnTo>
                    <a:lnTo>
                      <a:pt x="149" y="16"/>
                    </a:lnTo>
                    <a:lnTo>
                      <a:pt x="131" y="23"/>
                    </a:lnTo>
                    <a:lnTo>
                      <a:pt x="113" y="30"/>
                    </a:lnTo>
                    <a:lnTo>
                      <a:pt x="95" y="39"/>
                    </a:lnTo>
                    <a:lnTo>
                      <a:pt x="77" y="46"/>
                    </a:lnTo>
                    <a:lnTo>
                      <a:pt x="77" y="48"/>
                    </a:lnTo>
                    <a:lnTo>
                      <a:pt x="75" y="50"/>
                    </a:lnTo>
                    <a:lnTo>
                      <a:pt x="75" y="52"/>
                    </a:lnTo>
                    <a:lnTo>
                      <a:pt x="75" y="53"/>
                    </a:lnTo>
                    <a:lnTo>
                      <a:pt x="74" y="55"/>
                    </a:lnTo>
                    <a:lnTo>
                      <a:pt x="74" y="57"/>
                    </a:lnTo>
                    <a:lnTo>
                      <a:pt x="74" y="59"/>
                    </a:lnTo>
                    <a:lnTo>
                      <a:pt x="81" y="55"/>
                    </a:lnTo>
                    <a:lnTo>
                      <a:pt x="99" y="46"/>
                    </a:lnTo>
                    <a:lnTo>
                      <a:pt x="115" y="39"/>
                    </a:lnTo>
                    <a:lnTo>
                      <a:pt x="133" y="32"/>
                    </a:lnTo>
                    <a:lnTo>
                      <a:pt x="152" y="25"/>
                    </a:lnTo>
                    <a:lnTo>
                      <a:pt x="170" y="19"/>
                    </a:lnTo>
                    <a:lnTo>
                      <a:pt x="190" y="16"/>
                    </a:lnTo>
                    <a:lnTo>
                      <a:pt x="209" y="12"/>
                    </a:lnTo>
                    <a:lnTo>
                      <a:pt x="227" y="9"/>
                    </a:lnTo>
                    <a:lnTo>
                      <a:pt x="229" y="9"/>
                    </a:lnTo>
                    <a:lnTo>
                      <a:pt x="229" y="7"/>
                    </a:lnTo>
                    <a:lnTo>
                      <a:pt x="229" y="5"/>
                    </a:lnTo>
                    <a:lnTo>
                      <a:pt x="229" y="3"/>
                    </a:lnTo>
                    <a:lnTo>
                      <a:pt x="231" y="3"/>
                    </a:lnTo>
                    <a:lnTo>
                      <a:pt x="231" y="2"/>
                    </a:lnTo>
                    <a:lnTo>
                      <a:pt x="231" y="0"/>
                    </a:lnTo>
                    <a:close/>
                    <a:moveTo>
                      <a:pt x="0" y="700"/>
                    </a:moveTo>
                    <a:lnTo>
                      <a:pt x="13" y="711"/>
                    </a:lnTo>
                    <a:lnTo>
                      <a:pt x="27" y="724"/>
                    </a:lnTo>
                    <a:lnTo>
                      <a:pt x="43" y="734"/>
                    </a:lnTo>
                    <a:lnTo>
                      <a:pt x="59" y="745"/>
                    </a:lnTo>
                    <a:lnTo>
                      <a:pt x="77" y="754"/>
                    </a:lnTo>
                    <a:lnTo>
                      <a:pt x="95" y="763"/>
                    </a:lnTo>
                    <a:lnTo>
                      <a:pt x="113" y="772"/>
                    </a:lnTo>
                    <a:lnTo>
                      <a:pt x="131" y="779"/>
                    </a:lnTo>
                    <a:lnTo>
                      <a:pt x="149" y="784"/>
                    </a:lnTo>
                    <a:lnTo>
                      <a:pt x="156" y="786"/>
                    </a:lnTo>
                    <a:lnTo>
                      <a:pt x="156" y="784"/>
                    </a:lnTo>
                    <a:lnTo>
                      <a:pt x="156" y="783"/>
                    </a:lnTo>
                    <a:lnTo>
                      <a:pt x="156" y="781"/>
                    </a:lnTo>
                    <a:lnTo>
                      <a:pt x="156" y="779"/>
                    </a:lnTo>
                    <a:lnTo>
                      <a:pt x="156" y="777"/>
                    </a:lnTo>
                    <a:lnTo>
                      <a:pt x="152" y="777"/>
                    </a:lnTo>
                    <a:lnTo>
                      <a:pt x="133" y="770"/>
                    </a:lnTo>
                    <a:lnTo>
                      <a:pt x="115" y="763"/>
                    </a:lnTo>
                    <a:lnTo>
                      <a:pt x="99" y="756"/>
                    </a:lnTo>
                    <a:lnTo>
                      <a:pt x="81" y="747"/>
                    </a:lnTo>
                    <a:lnTo>
                      <a:pt x="65" y="738"/>
                    </a:lnTo>
                    <a:lnTo>
                      <a:pt x="49" y="727"/>
                    </a:lnTo>
                    <a:lnTo>
                      <a:pt x="32" y="716"/>
                    </a:lnTo>
                    <a:lnTo>
                      <a:pt x="18" y="704"/>
                    </a:lnTo>
                    <a:lnTo>
                      <a:pt x="4" y="691"/>
                    </a:lnTo>
                    <a:lnTo>
                      <a:pt x="0" y="688"/>
                    </a:lnTo>
                    <a:lnTo>
                      <a:pt x="0" y="690"/>
                    </a:lnTo>
                    <a:lnTo>
                      <a:pt x="0" y="691"/>
                    </a:lnTo>
                    <a:lnTo>
                      <a:pt x="0" y="693"/>
                    </a:lnTo>
                    <a:lnTo>
                      <a:pt x="0" y="695"/>
                    </a:lnTo>
                    <a:lnTo>
                      <a:pt x="0" y="697"/>
                    </a:lnTo>
                    <a:lnTo>
                      <a:pt x="0" y="699"/>
                    </a:lnTo>
                    <a:lnTo>
                      <a:pt x="0" y="700"/>
                    </a:lnTo>
                    <a:close/>
                  </a:path>
                </a:pathLst>
              </a:custGeom>
              <a:solidFill>
                <a:srgbClr val="A5DBFF"/>
              </a:solidFill>
              <a:ln w="9525">
                <a:noFill/>
                <a:round/>
                <a:headEnd/>
                <a:tailEnd/>
              </a:ln>
            </p:spPr>
            <p:txBody>
              <a:bodyPr/>
              <a:lstStyle/>
              <a:p>
                <a:endParaRPr lang="en-US"/>
              </a:p>
            </p:txBody>
          </p:sp>
          <p:sp>
            <p:nvSpPr>
              <p:cNvPr id="30404" name="Freeform 981"/>
              <p:cNvSpPr>
                <a:spLocks noEditPoints="1"/>
              </p:cNvSpPr>
              <p:nvPr/>
            </p:nvSpPr>
            <p:spPr bwMode="auto">
              <a:xfrm>
                <a:off x="2219" y="1700"/>
                <a:ext cx="230" cy="778"/>
              </a:xfrm>
              <a:custGeom>
                <a:avLst/>
                <a:gdLst>
                  <a:gd name="T0" fmla="*/ 228 w 230"/>
                  <a:gd name="T1" fmla="*/ 0 h 778"/>
                  <a:gd name="T2" fmla="*/ 189 w 230"/>
                  <a:gd name="T3" fmla="*/ 6 h 778"/>
                  <a:gd name="T4" fmla="*/ 151 w 230"/>
                  <a:gd name="T5" fmla="*/ 16 h 778"/>
                  <a:gd name="T6" fmla="*/ 114 w 230"/>
                  <a:gd name="T7" fmla="*/ 29 h 778"/>
                  <a:gd name="T8" fmla="*/ 80 w 230"/>
                  <a:gd name="T9" fmla="*/ 47 h 778"/>
                  <a:gd name="T10" fmla="*/ 75 w 230"/>
                  <a:gd name="T11" fmla="*/ 50 h 778"/>
                  <a:gd name="T12" fmla="*/ 75 w 230"/>
                  <a:gd name="T13" fmla="*/ 54 h 778"/>
                  <a:gd name="T14" fmla="*/ 73 w 230"/>
                  <a:gd name="T15" fmla="*/ 56 h 778"/>
                  <a:gd name="T16" fmla="*/ 73 w 230"/>
                  <a:gd name="T17" fmla="*/ 59 h 778"/>
                  <a:gd name="T18" fmla="*/ 84 w 230"/>
                  <a:gd name="T19" fmla="*/ 54 h 778"/>
                  <a:gd name="T20" fmla="*/ 117 w 230"/>
                  <a:gd name="T21" fmla="*/ 38 h 778"/>
                  <a:gd name="T22" fmla="*/ 153 w 230"/>
                  <a:gd name="T23" fmla="*/ 25 h 778"/>
                  <a:gd name="T24" fmla="*/ 191 w 230"/>
                  <a:gd name="T25" fmla="*/ 14 h 778"/>
                  <a:gd name="T26" fmla="*/ 228 w 230"/>
                  <a:gd name="T27" fmla="*/ 9 h 778"/>
                  <a:gd name="T28" fmla="*/ 228 w 230"/>
                  <a:gd name="T29" fmla="*/ 7 h 778"/>
                  <a:gd name="T30" fmla="*/ 228 w 230"/>
                  <a:gd name="T31" fmla="*/ 4 h 778"/>
                  <a:gd name="T32" fmla="*/ 230 w 230"/>
                  <a:gd name="T33" fmla="*/ 2 h 778"/>
                  <a:gd name="T34" fmla="*/ 230 w 230"/>
                  <a:gd name="T35" fmla="*/ 0 h 778"/>
                  <a:gd name="T36" fmla="*/ 1 w 230"/>
                  <a:gd name="T37" fmla="*/ 690 h 778"/>
                  <a:gd name="T38" fmla="*/ 32 w 230"/>
                  <a:gd name="T39" fmla="*/ 715 h 778"/>
                  <a:gd name="T40" fmla="*/ 64 w 230"/>
                  <a:gd name="T41" fmla="*/ 736 h 778"/>
                  <a:gd name="T42" fmla="*/ 98 w 230"/>
                  <a:gd name="T43" fmla="*/ 754 h 778"/>
                  <a:gd name="T44" fmla="*/ 134 w 230"/>
                  <a:gd name="T45" fmla="*/ 769 h 778"/>
                  <a:gd name="T46" fmla="*/ 157 w 230"/>
                  <a:gd name="T47" fmla="*/ 778 h 778"/>
                  <a:gd name="T48" fmla="*/ 157 w 230"/>
                  <a:gd name="T49" fmla="*/ 774 h 778"/>
                  <a:gd name="T50" fmla="*/ 157 w 230"/>
                  <a:gd name="T51" fmla="*/ 772 h 778"/>
                  <a:gd name="T52" fmla="*/ 157 w 230"/>
                  <a:gd name="T53" fmla="*/ 770 h 778"/>
                  <a:gd name="T54" fmla="*/ 157 w 230"/>
                  <a:gd name="T55" fmla="*/ 769 h 778"/>
                  <a:gd name="T56" fmla="*/ 135 w 230"/>
                  <a:gd name="T57" fmla="*/ 761 h 778"/>
                  <a:gd name="T58" fmla="*/ 101 w 230"/>
                  <a:gd name="T59" fmla="*/ 745 h 778"/>
                  <a:gd name="T60" fmla="*/ 67 w 230"/>
                  <a:gd name="T61" fmla="*/ 728 h 778"/>
                  <a:gd name="T62" fmla="*/ 37 w 230"/>
                  <a:gd name="T63" fmla="*/ 708 h 778"/>
                  <a:gd name="T64" fmla="*/ 8 w 230"/>
                  <a:gd name="T65" fmla="*/ 683 h 778"/>
                  <a:gd name="T66" fmla="*/ 1 w 230"/>
                  <a:gd name="T67" fmla="*/ 677 h 778"/>
                  <a:gd name="T68" fmla="*/ 1 w 230"/>
                  <a:gd name="T69" fmla="*/ 681 h 778"/>
                  <a:gd name="T70" fmla="*/ 1 w 230"/>
                  <a:gd name="T71" fmla="*/ 685 h 778"/>
                  <a:gd name="T72" fmla="*/ 1 w 230"/>
                  <a:gd name="T73" fmla="*/ 686 h 77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230"/>
                  <a:gd name="T112" fmla="*/ 0 h 778"/>
                  <a:gd name="T113" fmla="*/ 230 w 230"/>
                  <a:gd name="T114" fmla="*/ 778 h 77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230" h="778">
                    <a:moveTo>
                      <a:pt x="230" y="0"/>
                    </a:moveTo>
                    <a:lnTo>
                      <a:pt x="228" y="0"/>
                    </a:lnTo>
                    <a:lnTo>
                      <a:pt x="209" y="2"/>
                    </a:lnTo>
                    <a:lnTo>
                      <a:pt x="189" y="6"/>
                    </a:lnTo>
                    <a:lnTo>
                      <a:pt x="169" y="11"/>
                    </a:lnTo>
                    <a:lnTo>
                      <a:pt x="151" y="16"/>
                    </a:lnTo>
                    <a:lnTo>
                      <a:pt x="134" y="22"/>
                    </a:lnTo>
                    <a:lnTo>
                      <a:pt x="114" y="29"/>
                    </a:lnTo>
                    <a:lnTo>
                      <a:pt x="98" y="38"/>
                    </a:lnTo>
                    <a:lnTo>
                      <a:pt x="80" y="47"/>
                    </a:lnTo>
                    <a:lnTo>
                      <a:pt x="76" y="48"/>
                    </a:lnTo>
                    <a:lnTo>
                      <a:pt x="75" y="50"/>
                    </a:lnTo>
                    <a:lnTo>
                      <a:pt x="75" y="52"/>
                    </a:lnTo>
                    <a:lnTo>
                      <a:pt x="75" y="54"/>
                    </a:lnTo>
                    <a:lnTo>
                      <a:pt x="73" y="56"/>
                    </a:lnTo>
                    <a:lnTo>
                      <a:pt x="73" y="57"/>
                    </a:lnTo>
                    <a:lnTo>
                      <a:pt x="73" y="59"/>
                    </a:lnTo>
                    <a:lnTo>
                      <a:pt x="73" y="61"/>
                    </a:lnTo>
                    <a:lnTo>
                      <a:pt x="84" y="54"/>
                    </a:lnTo>
                    <a:lnTo>
                      <a:pt x="101" y="45"/>
                    </a:lnTo>
                    <a:lnTo>
                      <a:pt x="117" y="38"/>
                    </a:lnTo>
                    <a:lnTo>
                      <a:pt x="135" y="31"/>
                    </a:lnTo>
                    <a:lnTo>
                      <a:pt x="153" y="25"/>
                    </a:lnTo>
                    <a:lnTo>
                      <a:pt x="173" y="20"/>
                    </a:lnTo>
                    <a:lnTo>
                      <a:pt x="191" y="14"/>
                    </a:lnTo>
                    <a:lnTo>
                      <a:pt x="210" y="11"/>
                    </a:lnTo>
                    <a:lnTo>
                      <a:pt x="228" y="9"/>
                    </a:lnTo>
                    <a:lnTo>
                      <a:pt x="228" y="7"/>
                    </a:lnTo>
                    <a:lnTo>
                      <a:pt x="228" y="6"/>
                    </a:lnTo>
                    <a:lnTo>
                      <a:pt x="228" y="4"/>
                    </a:lnTo>
                    <a:lnTo>
                      <a:pt x="230" y="4"/>
                    </a:lnTo>
                    <a:lnTo>
                      <a:pt x="230" y="2"/>
                    </a:lnTo>
                    <a:lnTo>
                      <a:pt x="230" y="0"/>
                    </a:lnTo>
                    <a:close/>
                    <a:moveTo>
                      <a:pt x="1" y="688"/>
                    </a:moveTo>
                    <a:lnTo>
                      <a:pt x="1" y="690"/>
                    </a:lnTo>
                    <a:lnTo>
                      <a:pt x="17" y="702"/>
                    </a:lnTo>
                    <a:lnTo>
                      <a:pt x="32" y="715"/>
                    </a:lnTo>
                    <a:lnTo>
                      <a:pt x="48" y="726"/>
                    </a:lnTo>
                    <a:lnTo>
                      <a:pt x="64" y="736"/>
                    </a:lnTo>
                    <a:lnTo>
                      <a:pt x="80" y="745"/>
                    </a:lnTo>
                    <a:lnTo>
                      <a:pt x="98" y="754"/>
                    </a:lnTo>
                    <a:lnTo>
                      <a:pt x="114" y="761"/>
                    </a:lnTo>
                    <a:lnTo>
                      <a:pt x="134" y="769"/>
                    </a:lnTo>
                    <a:lnTo>
                      <a:pt x="151" y="776"/>
                    </a:lnTo>
                    <a:lnTo>
                      <a:pt x="157" y="778"/>
                    </a:lnTo>
                    <a:lnTo>
                      <a:pt x="157" y="776"/>
                    </a:lnTo>
                    <a:lnTo>
                      <a:pt x="157" y="774"/>
                    </a:lnTo>
                    <a:lnTo>
                      <a:pt x="157" y="772"/>
                    </a:lnTo>
                    <a:lnTo>
                      <a:pt x="157" y="770"/>
                    </a:lnTo>
                    <a:lnTo>
                      <a:pt x="157" y="769"/>
                    </a:lnTo>
                    <a:lnTo>
                      <a:pt x="153" y="767"/>
                    </a:lnTo>
                    <a:lnTo>
                      <a:pt x="135" y="761"/>
                    </a:lnTo>
                    <a:lnTo>
                      <a:pt x="117" y="754"/>
                    </a:lnTo>
                    <a:lnTo>
                      <a:pt x="101" y="745"/>
                    </a:lnTo>
                    <a:lnTo>
                      <a:pt x="84" y="738"/>
                    </a:lnTo>
                    <a:lnTo>
                      <a:pt x="67" y="728"/>
                    </a:lnTo>
                    <a:lnTo>
                      <a:pt x="51" y="719"/>
                    </a:lnTo>
                    <a:lnTo>
                      <a:pt x="37" y="708"/>
                    </a:lnTo>
                    <a:lnTo>
                      <a:pt x="23" y="695"/>
                    </a:lnTo>
                    <a:lnTo>
                      <a:pt x="8" y="683"/>
                    </a:lnTo>
                    <a:lnTo>
                      <a:pt x="0" y="676"/>
                    </a:lnTo>
                    <a:lnTo>
                      <a:pt x="1" y="677"/>
                    </a:lnTo>
                    <a:lnTo>
                      <a:pt x="1" y="679"/>
                    </a:lnTo>
                    <a:lnTo>
                      <a:pt x="1" y="681"/>
                    </a:lnTo>
                    <a:lnTo>
                      <a:pt x="1" y="683"/>
                    </a:lnTo>
                    <a:lnTo>
                      <a:pt x="1" y="685"/>
                    </a:lnTo>
                    <a:lnTo>
                      <a:pt x="1" y="686"/>
                    </a:lnTo>
                    <a:lnTo>
                      <a:pt x="1" y="688"/>
                    </a:lnTo>
                    <a:close/>
                  </a:path>
                </a:pathLst>
              </a:custGeom>
              <a:solidFill>
                <a:srgbClr val="A6DBFF"/>
              </a:solidFill>
              <a:ln w="9525">
                <a:noFill/>
                <a:round/>
                <a:headEnd/>
                <a:tailEnd/>
              </a:ln>
            </p:spPr>
            <p:txBody>
              <a:bodyPr/>
              <a:lstStyle/>
              <a:p>
                <a:endParaRPr lang="en-US"/>
              </a:p>
            </p:txBody>
          </p:sp>
          <p:sp>
            <p:nvSpPr>
              <p:cNvPr id="30405" name="Freeform 982"/>
              <p:cNvSpPr>
                <a:spLocks noEditPoints="1"/>
              </p:cNvSpPr>
              <p:nvPr/>
            </p:nvSpPr>
            <p:spPr bwMode="auto">
              <a:xfrm>
                <a:off x="2219" y="1704"/>
                <a:ext cx="228" cy="768"/>
              </a:xfrm>
              <a:custGeom>
                <a:avLst/>
                <a:gdLst>
                  <a:gd name="T0" fmla="*/ 210 w 228"/>
                  <a:gd name="T1" fmla="*/ 3 h 768"/>
                  <a:gd name="T2" fmla="*/ 171 w 228"/>
                  <a:gd name="T3" fmla="*/ 10 h 768"/>
                  <a:gd name="T4" fmla="*/ 134 w 228"/>
                  <a:gd name="T5" fmla="*/ 23 h 768"/>
                  <a:gd name="T6" fmla="*/ 100 w 228"/>
                  <a:gd name="T7" fmla="*/ 37 h 768"/>
                  <a:gd name="T8" fmla="*/ 75 w 228"/>
                  <a:gd name="T9" fmla="*/ 50 h 768"/>
                  <a:gd name="T10" fmla="*/ 73 w 228"/>
                  <a:gd name="T11" fmla="*/ 53 h 768"/>
                  <a:gd name="T12" fmla="*/ 73 w 228"/>
                  <a:gd name="T13" fmla="*/ 57 h 768"/>
                  <a:gd name="T14" fmla="*/ 71 w 228"/>
                  <a:gd name="T15" fmla="*/ 61 h 768"/>
                  <a:gd name="T16" fmla="*/ 71 w 228"/>
                  <a:gd name="T17" fmla="*/ 62 h 768"/>
                  <a:gd name="T18" fmla="*/ 103 w 228"/>
                  <a:gd name="T19" fmla="*/ 44 h 768"/>
                  <a:gd name="T20" fmla="*/ 137 w 228"/>
                  <a:gd name="T21" fmla="*/ 30 h 768"/>
                  <a:gd name="T22" fmla="*/ 173 w 228"/>
                  <a:gd name="T23" fmla="*/ 19 h 768"/>
                  <a:gd name="T24" fmla="*/ 210 w 228"/>
                  <a:gd name="T25" fmla="*/ 12 h 768"/>
                  <a:gd name="T26" fmla="*/ 227 w 228"/>
                  <a:gd name="T27" fmla="*/ 9 h 768"/>
                  <a:gd name="T28" fmla="*/ 228 w 228"/>
                  <a:gd name="T29" fmla="*/ 7 h 768"/>
                  <a:gd name="T30" fmla="*/ 228 w 228"/>
                  <a:gd name="T31" fmla="*/ 3 h 768"/>
                  <a:gd name="T32" fmla="*/ 228 w 228"/>
                  <a:gd name="T33" fmla="*/ 2 h 768"/>
                  <a:gd name="T34" fmla="*/ 1 w 228"/>
                  <a:gd name="T35" fmla="*/ 679 h 768"/>
                  <a:gd name="T36" fmla="*/ 19 w 228"/>
                  <a:gd name="T37" fmla="*/ 695 h 768"/>
                  <a:gd name="T38" fmla="*/ 50 w 228"/>
                  <a:gd name="T39" fmla="*/ 718 h 768"/>
                  <a:gd name="T40" fmla="*/ 82 w 228"/>
                  <a:gd name="T41" fmla="*/ 738 h 768"/>
                  <a:gd name="T42" fmla="*/ 116 w 228"/>
                  <a:gd name="T43" fmla="*/ 754 h 768"/>
                  <a:gd name="T44" fmla="*/ 153 w 228"/>
                  <a:gd name="T45" fmla="*/ 768 h 768"/>
                  <a:gd name="T46" fmla="*/ 157 w 228"/>
                  <a:gd name="T47" fmla="*/ 766 h 768"/>
                  <a:gd name="T48" fmla="*/ 157 w 228"/>
                  <a:gd name="T49" fmla="*/ 765 h 768"/>
                  <a:gd name="T50" fmla="*/ 157 w 228"/>
                  <a:gd name="T51" fmla="*/ 763 h 768"/>
                  <a:gd name="T52" fmla="*/ 155 w 228"/>
                  <a:gd name="T53" fmla="*/ 761 h 768"/>
                  <a:gd name="T54" fmla="*/ 155 w 228"/>
                  <a:gd name="T55" fmla="*/ 759 h 768"/>
                  <a:gd name="T56" fmla="*/ 119 w 228"/>
                  <a:gd name="T57" fmla="*/ 747 h 768"/>
                  <a:gd name="T58" fmla="*/ 87 w 228"/>
                  <a:gd name="T59" fmla="*/ 731 h 768"/>
                  <a:gd name="T60" fmla="*/ 55 w 228"/>
                  <a:gd name="T61" fmla="*/ 711 h 768"/>
                  <a:gd name="T62" fmla="*/ 0 w 228"/>
                  <a:gd name="T63" fmla="*/ 666 h 768"/>
                  <a:gd name="T64" fmla="*/ 0 w 228"/>
                  <a:gd name="T65" fmla="*/ 670 h 768"/>
                  <a:gd name="T66" fmla="*/ 0 w 228"/>
                  <a:gd name="T67" fmla="*/ 672 h 768"/>
                  <a:gd name="T68" fmla="*/ 1 w 228"/>
                  <a:gd name="T69" fmla="*/ 675 h 768"/>
                  <a:gd name="T70" fmla="*/ 1 w 228"/>
                  <a:gd name="T71" fmla="*/ 679 h 76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28"/>
                  <a:gd name="T109" fmla="*/ 0 h 768"/>
                  <a:gd name="T110" fmla="*/ 228 w 228"/>
                  <a:gd name="T111" fmla="*/ 768 h 76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28" h="768">
                    <a:moveTo>
                      <a:pt x="228" y="0"/>
                    </a:moveTo>
                    <a:lnTo>
                      <a:pt x="210" y="3"/>
                    </a:lnTo>
                    <a:lnTo>
                      <a:pt x="191" y="7"/>
                    </a:lnTo>
                    <a:lnTo>
                      <a:pt x="171" y="10"/>
                    </a:lnTo>
                    <a:lnTo>
                      <a:pt x="153" y="16"/>
                    </a:lnTo>
                    <a:lnTo>
                      <a:pt x="134" y="23"/>
                    </a:lnTo>
                    <a:lnTo>
                      <a:pt x="116" y="30"/>
                    </a:lnTo>
                    <a:lnTo>
                      <a:pt x="100" y="37"/>
                    </a:lnTo>
                    <a:lnTo>
                      <a:pt x="82" y="46"/>
                    </a:lnTo>
                    <a:lnTo>
                      <a:pt x="75" y="50"/>
                    </a:lnTo>
                    <a:lnTo>
                      <a:pt x="73" y="52"/>
                    </a:lnTo>
                    <a:lnTo>
                      <a:pt x="73" y="53"/>
                    </a:lnTo>
                    <a:lnTo>
                      <a:pt x="73" y="55"/>
                    </a:lnTo>
                    <a:lnTo>
                      <a:pt x="73" y="57"/>
                    </a:lnTo>
                    <a:lnTo>
                      <a:pt x="71" y="59"/>
                    </a:lnTo>
                    <a:lnTo>
                      <a:pt x="71" y="61"/>
                    </a:lnTo>
                    <a:lnTo>
                      <a:pt x="71" y="62"/>
                    </a:lnTo>
                    <a:lnTo>
                      <a:pt x="87" y="53"/>
                    </a:lnTo>
                    <a:lnTo>
                      <a:pt x="103" y="44"/>
                    </a:lnTo>
                    <a:lnTo>
                      <a:pt x="119" y="37"/>
                    </a:lnTo>
                    <a:lnTo>
                      <a:pt x="137" y="30"/>
                    </a:lnTo>
                    <a:lnTo>
                      <a:pt x="155" y="25"/>
                    </a:lnTo>
                    <a:lnTo>
                      <a:pt x="173" y="19"/>
                    </a:lnTo>
                    <a:lnTo>
                      <a:pt x="193" y="16"/>
                    </a:lnTo>
                    <a:lnTo>
                      <a:pt x="210" y="12"/>
                    </a:lnTo>
                    <a:lnTo>
                      <a:pt x="227" y="10"/>
                    </a:lnTo>
                    <a:lnTo>
                      <a:pt x="227" y="9"/>
                    </a:lnTo>
                    <a:lnTo>
                      <a:pt x="227" y="7"/>
                    </a:lnTo>
                    <a:lnTo>
                      <a:pt x="228" y="7"/>
                    </a:lnTo>
                    <a:lnTo>
                      <a:pt x="228" y="5"/>
                    </a:lnTo>
                    <a:lnTo>
                      <a:pt x="228" y="3"/>
                    </a:lnTo>
                    <a:lnTo>
                      <a:pt x="228" y="2"/>
                    </a:lnTo>
                    <a:lnTo>
                      <a:pt x="228" y="0"/>
                    </a:lnTo>
                    <a:close/>
                    <a:moveTo>
                      <a:pt x="1" y="679"/>
                    </a:moveTo>
                    <a:lnTo>
                      <a:pt x="5" y="682"/>
                    </a:lnTo>
                    <a:lnTo>
                      <a:pt x="19" y="695"/>
                    </a:lnTo>
                    <a:lnTo>
                      <a:pt x="33" y="707"/>
                    </a:lnTo>
                    <a:lnTo>
                      <a:pt x="50" y="718"/>
                    </a:lnTo>
                    <a:lnTo>
                      <a:pt x="66" y="729"/>
                    </a:lnTo>
                    <a:lnTo>
                      <a:pt x="82" y="738"/>
                    </a:lnTo>
                    <a:lnTo>
                      <a:pt x="100" y="747"/>
                    </a:lnTo>
                    <a:lnTo>
                      <a:pt x="116" y="754"/>
                    </a:lnTo>
                    <a:lnTo>
                      <a:pt x="134" y="761"/>
                    </a:lnTo>
                    <a:lnTo>
                      <a:pt x="153" y="768"/>
                    </a:lnTo>
                    <a:lnTo>
                      <a:pt x="157" y="768"/>
                    </a:lnTo>
                    <a:lnTo>
                      <a:pt x="157" y="766"/>
                    </a:lnTo>
                    <a:lnTo>
                      <a:pt x="157" y="765"/>
                    </a:lnTo>
                    <a:lnTo>
                      <a:pt x="157" y="763"/>
                    </a:lnTo>
                    <a:lnTo>
                      <a:pt x="155" y="761"/>
                    </a:lnTo>
                    <a:lnTo>
                      <a:pt x="155" y="759"/>
                    </a:lnTo>
                    <a:lnTo>
                      <a:pt x="137" y="752"/>
                    </a:lnTo>
                    <a:lnTo>
                      <a:pt x="119" y="747"/>
                    </a:lnTo>
                    <a:lnTo>
                      <a:pt x="103" y="738"/>
                    </a:lnTo>
                    <a:lnTo>
                      <a:pt x="87" y="731"/>
                    </a:lnTo>
                    <a:lnTo>
                      <a:pt x="71" y="720"/>
                    </a:lnTo>
                    <a:lnTo>
                      <a:pt x="55" y="711"/>
                    </a:lnTo>
                    <a:lnTo>
                      <a:pt x="25" y="688"/>
                    </a:lnTo>
                    <a:lnTo>
                      <a:pt x="0" y="666"/>
                    </a:lnTo>
                    <a:lnTo>
                      <a:pt x="0" y="668"/>
                    </a:lnTo>
                    <a:lnTo>
                      <a:pt x="0" y="670"/>
                    </a:lnTo>
                    <a:lnTo>
                      <a:pt x="0" y="672"/>
                    </a:lnTo>
                    <a:lnTo>
                      <a:pt x="1" y="673"/>
                    </a:lnTo>
                    <a:lnTo>
                      <a:pt x="1" y="675"/>
                    </a:lnTo>
                    <a:lnTo>
                      <a:pt x="1" y="677"/>
                    </a:lnTo>
                    <a:lnTo>
                      <a:pt x="1" y="679"/>
                    </a:lnTo>
                    <a:close/>
                  </a:path>
                </a:pathLst>
              </a:custGeom>
              <a:solidFill>
                <a:srgbClr val="A7DBFF"/>
              </a:solidFill>
              <a:ln w="9525">
                <a:noFill/>
                <a:round/>
                <a:headEnd/>
                <a:tailEnd/>
              </a:ln>
            </p:spPr>
            <p:txBody>
              <a:bodyPr/>
              <a:lstStyle/>
              <a:p>
                <a:endParaRPr lang="en-US"/>
              </a:p>
            </p:txBody>
          </p:sp>
          <p:sp>
            <p:nvSpPr>
              <p:cNvPr id="30406" name="Freeform 983"/>
              <p:cNvSpPr>
                <a:spLocks noEditPoints="1"/>
              </p:cNvSpPr>
              <p:nvPr/>
            </p:nvSpPr>
            <p:spPr bwMode="auto">
              <a:xfrm>
                <a:off x="2219" y="1709"/>
                <a:ext cx="228" cy="760"/>
              </a:xfrm>
              <a:custGeom>
                <a:avLst/>
                <a:gdLst>
                  <a:gd name="T0" fmla="*/ 210 w 228"/>
                  <a:gd name="T1" fmla="*/ 2 h 760"/>
                  <a:gd name="T2" fmla="*/ 173 w 228"/>
                  <a:gd name="T3" fmla="*/ 11 h 760"/>
                  <a:gd name="T4" fmla="*/ 135 w 228"/>
                  <a:gd name="T5" fmla="*/ 22 h 760"/>
                  <a:gd name="T6" fmla="*/ 101 w 228"/>
                  <a:gd name="T7" fmla="*/ 36 h 760"/>
                  <a:gd name="T8" fmla="*/ 73 w 228"/>
                  <a:gd name="T9" fmla="*/ 52 h 760"/>
                  <a:gd name="T10" fmla="*/ 71 w 228"/>
                  <a:gd name="T11" fmla="*/ 56 h 760"/>
                  <a:gd name="T12" fmla="*/ 71 w 228"/>
                  <a:gd name="T13" fmla="*/ 59 h 760"/>
                  <a:gd name="T14" fmla="*/ 69 w 228"/>
                  <a:gd name="T15" fmla="*/ 61 h 760"/>
                  <a:gd name="T16" fmla="*/ 69 w 228"/>
                  <a:gd name="T17" fmla="*/ 64 h 760"/>
                  <a:gd name="T18" fmla="*/ 121 w 228"/>
                  <a:gd name="T19" fmla="*/ 36 h 760"/>
                  <a:gd name="T20" fmla="*/ 157 w 228"/>
                  <a:gd name="T21" fmla="*/ 23 h 760"/>
                  <a:gd name="T22" fmla="*/ 193 w 228"/>
                  <a:gd name="T23" fmla="*/ 14 h 760"/>
                  <a:gd name="T24" fmla="*/ 225 w 228"/>
                  <a:gd name="T25" fmla="*/ 9 h 760"/>
                  <a:gd name="T26" fmla="*/ 227 w 228"/>
                  <a:gd name="T27" fmla="*/ 7 h 760"/>
                  <a:gd name="T28" fmla="*/ 227 w 228"/>
                  <a:gd name="T29" fmla="*/ 5 h 760"/>
                  <a:gd name="T30" fmla="*/ 227 w 228"/>
                  <a:gd name="T31" fmla="*/ 2 h 760"/>
                  <a:gd name="T32" fmla="*/ 228 w 228"/>
                  <a:gd name="T33" fmla="*/ 0 h 760"/>
                  <a:gd name="T34" fmla="*/ 8 w 228"/>
                  <a:gd name="T35" fmla="*/ 674 h 760"/>
                  <a:gd name="T36" fmla="*/ 37 w 228"/>
                  <a:gd name="T37" fmla="*/ 699 h 760"/>
                  <a:gd name="T38" fmla="*/ 67 w 228"/>
                  <a:gd name="T39" fmla="*/ 719 h 760"/>
                  <a:gd name="T40" fmla="*/ 101 w 228"/>
                  <a:gd name="T41" fmla="*/ 736 h 760"/>
                  <a:gd name="T42" fmla="*/ 135 w 228"/>
                  <a:gd name="T43" fmla="*/ 752 h 760"/>
                  <a:gd name="T44" fmla="*/ 157 w 228"/>
                  <a:gd name="T45" fmla="*/ 760 h 760"/>
                  <a:gd name="T46" fmla="*/ 155 w 228"/>
                  <a:gd name="T47" fmla="*/ 756 h 760"/>
                  <a:gd name="T48" fmla="*/ 155 w 228"/>
                  <a:gd name="T49" fmla="*/ 754 h 760"/>
                  <a:gd name="T50" fmla="*/ 155 w 228"/>
                  <a:gd name="T51" fmla="*/ 752 h 760"/>
                  <a:gd name="T52" fmla="*/ 155 w 228"/>
                  <a:gd name="T53" fmla="*/ 749 h 760"/>
                  <a:gd name="T54" fmla="*/ 121 w 228"/>
                  <a:gd name="T55" fmla="*/ 736 h 760"/>
                  <a:gd name="T56" fmla="*/ 57 w 228"/>
                  <a:gd name="T57" fmla="*/ 702 h 760"/>
                  <a:gd name="T58" fmla="*/ 1 w 228"/>
                  <a:gd name="T59" fmla="*/ 656 h 760"/>
                  <a:gd name="T60" fmla="*/ 0 w 228"/>
                  <a:gd name="T61" fmla="*/ 656 h 760"/>
                  <a:gd name="T62" fmla="*/ 0 w 228"/>
                  <a:gd name="T63" fmla="*/ 660 h 760"/>
                  <a:gd name="T64" fmla="*/ 0 w 228"/>
                  <a:gd name="T65" fmla="*/ 663 h 760"/>
                  <a:gd name="T66" fmla="*/ 0 w 228"/>
                  <a:gd name="T67" fmla="*/ 665 h 76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28"/>
                  <a:gd name="T103" fmla="*/ 0 h 760"/>
                  <a:gd name="T104" fmla="*/ 228 w 228"/>
                  <a:gd name="T105" fmla="*/ 760 h 76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28" h="760">
                    <a:moveTo>
                      <a:pt x="228" y="0"/>
                    </a:moveTo>
                    <a:lnTo>
                      <a:pt x="210" y="2"/>
                    </a:lnTo>
                    <a:lnTo>
                      <a:pt x="191" y="5"/>
                    </a:lnTo>
                    <a:lnTo>
                      <a:pt x="173" y="11"/>
                    </a:lnTo>
                    <a:lnTo>
                      <a:pt x="153" y="16"/>
                    </a:lnTo>
                    <a:lnTo>
                      <a:pt x="135" y="22"/>
                    </a:lnTo>
                    <a:lnTo>
                      <a:pt x="117" y="29"/>
                    </a:lnTo>
                    <a:lnTo>
                      <a:pt x="101" y="36"/>
                    </a:lnTo>
                    <a:lnTo>
                      <a:pt x="84" y="45"/>
                    </a:lnTo>
                    <a:lnTo>
                      <a:pt x="73" y="52"/>
                    </a:lnTo>
                    <a:lnTo>
                      <a:pt x="71" y="54"/>
                    </a:lnTo>
                    <a:lnTo>
                      <a:pt x="71" y="56"/>
                    </a:lnTo>
                    <a:lnTo>
                      <a:pt x="71" y="57"/>
                    </a:lnTo>
                    <a:lnTo>
                      <a:pt x="71" y="59"/>
                    </a:lnTo>
                    <a:lnTo>
                      <a:pt x="69" y="59"/>
                    </a:lnTo>
                    <a:lnTo>
                      <a:pt x="69" y="61"/>
                    </a:lnTo>
                    <a:lnTo>
                      <a:pt x="69" y="63"/>
                    </a:lnTo>
                    <a:lnTo>
                      <a:pt x="69" y="64"/>
                    </a:lnTo>
                    <a:lnTo>
                      <a:pt x="89" y="52"/>
                    </a:lnTo>
                    <a:lnTo>
                      <a:pt x="121" y="36"/>
                    </a:lnTo>
                    <a:lnTo>
                      <a:pt x="139" y="30"/>
                    </a:lnTo>
                    <a:lnTo>
                      <a:pt x="157" y="23"/>
                    </a:lnTo>
                    <a:lnTo>
                      <a:pt x="175" y="18"/>
                    </a:lnTo>
                    <a:lnTo>
                      <a:pt x="193" y="14"/>
                    </a:lnTo>
                    <a:lnTo>
                      <a:pt x="212" y="11"/>
                    </a:lnTo>
                    <a:lnTo>
                      <a:pt x="225" y="9"/>
                    </a:lnTo>
                    <a:lnTo>
                      <a:pt x="227" y="9"/>
                    </a:lnTo>
                    <a:lnTo>
                      <a:pt x="227" y="7"/>
                    </a:lnTo>
                    <a:lnTo>
                      <a:pt x="227" y="5"/>
                    </a:lnTo>
                    <a:lnTo>
                      <a:pt x="227" y="4"/>
                    </a:lnTo>
                    <a:lnTo>
                      <a:pt x="227" y="2"/>
                    </a:lnTo>
                    <a:lnTo>
                      <a:pt x="228" y="2"/>
                    </a:lnTo>
                    <a:lnTo>
                      <a:pt x="228" y="0"/>
                    </a:lnTo>
                    <a:close/>
                    <a:moveTo>
                      <a:pt x="0" y="667"/>
                    </a:moveTo>
                    <a:lnTo>
                      <a:pt x="8" y="674"/>
                    </a:lnTo>
                    <a:lnTo>
                      <a:pt x="23" y="686"/>
                    </a:lnTo>
                    <a:lnTo>
                      <a:pt x="37" y="699"/>
                    </a:lnTo>
                    <a:lnTo>
                      <a:pt x="51" y="710"/>
                    </a:lnTo>
                    <a:lnTo>
                      <a:pt x="67" y="719"/>
                    </a:lnTo>
                    <a:lnTo>
                      <a:pt x="84" y="729"/>
                    </a:lnTo>
                    <a:lnTo>
                      <a:pt x="101" y="736"/>
                    </a:lnTo>
                    <a:lnTo>
                      <a:pt x="117" y="745"/>
                    </a:lnTo>
                    <a:lnTo>
                      <a:pt x="135" y="752"/>
                    </a:lnTo>
                    <a:lnTo>
                      <a:pt x="153" y="758"/>
                    </a:lnTo>
                    <a:lnTo>
                      <a:pt x="157" y="760"/>
                    </a:lnTo>
                    <a:lnTo>
                      <a:pt x="157" y="758"/>
                    </a:lnTo>
                    <a:lnTo>
                      <a:pt x="155" y="756"/>
                    </a:lnTo>
                    <a:lnTo>
                      <a:pt x="155" y="754"/>
                    </a:lnTo>
                    <a:lnTo>
                      <a:pt x="155" y="752"/>
                    </a:lnTo>
                    <a:lnTo>
                      <a:pt x="155" y="751"/>
                    </a:lnTo>
                    <a:lnTo>
                      <a:pt x="155" y="749"/>
                    </a:lnTo>
                    <a:lnTo>
                      <a:pt x="139" y="744"/>
                    </a:lnTo>
                    <a:lnTo>
                      <a:pt x="121" y="736"/>
                    </a:lnTo>
                    <a:lnTo>
                      <a:pt x="89" y="720"/>
                    </a:lnTo>
                    <a:lnTo>
                      <a:pt x="57" y="702"/>
                    </a:lnTo>
                    <a:lnTo>
                      <a:pt x="28" y="679"/>
                    </a:lnTo>
                    <a:lnTo>
                      <a:pt x="1" y="656"/>
                    </a:lnTo>
                    <a:lnTo>
                      <a:pt x="0" y="654"/>
                    </a:lnTo>
                    <a:lnTo>
                      <a:pt x="0" y="656"/>
                    </a:lnTo>
                    <a:lnTo>
                      <a:pt x="0" y="658"/>
                    </a:lnTo>
                    <a:lnTo>
                      <a:pt x="0" y="660"/>
                    </a:lnTo>
                    <a:lnTo>
                      <a:pt x="0" y="661"/>
                    </a:lnTo>
                    <a:lnTo>
                      <a:pt x="0" y="663"/>
                    </a:lnTo>
                    <a:lnTo>
                      <a:pt x="0" y="665"/>
                    </a:lnTo>
                    <a:lnTo>
                      <a:pt x="0" y="667"/>
                    </a:lnTo>
                    <a:close/>
                  </a:path>
                </a:pathLst>
              </a:custGeom>
              <a:solidFill>
                <a:srgbClr val="A8DCFF"/>
              </a:solidFill>
              <a:ln w="9525">
                <a:noFill/>
                <a:round/>
                <a:headEnd/>
                <a:tailEnd/>
              </a:ln>
            </p:spPr>
            <p:txBody>
              <a:bodyPr/>
              <a:lstStyle/>
              <a:p>
                <a:endParaRPr lang="en-US"/>
              </a:p>
            </p:txBody>
          </p:sp>
          <p:sp>
            <p:nvSpPr>
              <p:cNvPr id="30407" name="Freeform 984"/>
              <p:cNvSpPr>
                <a:spLocks noEditPoints="1"/>
              </p:cNvSpPr>
              <p:nvPr/>
            </p:nvSpPr>
            <p:spPr bwMode="auto">
              <a:xfrm>
                <a:off x="2219" y="1714"/>
                <a:ext cx="227" cy="749"/>
              </a:xfrm>
              <a:custGeom>
                <a:avLst/>
                <a:gdLst>
                  <a:gd name="T0" fmla="*/ 210 w 227"/>
                  <a:gd name="T1" fmla="*/ 2 h 749"/>
                  <a:gd name="T2" fmla="*/ 173 w 227"/>
                  <a:gd name="T3" fmla="*/ 9 h 749"/>
                  <a:gd name="T4" fmla="*/ 137 w 227"/>
                  <a:gd name="T5" fmla="*/ 20 h 749"/>
                  <a:gd name="T6" fmla="*/ 103 w 227"/>
                  <a:gd name="T7" fmla="*/ 34 h 749"/>
                  <a:gd name="T8" fmla="*/ 71 w 227"/>
                  <a:gd name="T9" fmla="*/ 52 h 749"/>
                  <a:gd name="T10" fmla="*/ 69 w 227"/>
                  <a:gd name="T11" fmla="*/ 56 h 749"/>
                  <a:gd name="T12" fmla="*/ 69 w 227"/>
                  <a:gd name="T13" fmla="*/ 59 h 749"/>
                  <a:gd name="T14" fmla="*/ 67 w 227"/>
                  <a:gd name="T15" fmla="*/ 63 h 749"/>
                  <a:gd name="T16" fmla="*/ 66 w 227"/>
                  <a:gd name="T17" fmla="*/ 67 h 749"/>
                  <a:gd name="T18" fmla="*/ 123 w 227"/>
                  <a:gd name="T19" fmla="*/ 36 h 749"/>
                  <a:gd name="T20" fmla="*/ 159 w 227"/>
                  <a:gd name="T21" fmla="*/ 24 h 749"/>
                  <a:gd name="T22" fmla="*/ 194 w 227"/>
                  <a:gd name="T23" fmla="*/ 13 h 749"/>
                  <a:gd name="T24" fmla="*/ 225 w 227"/>
                  <a:gd name="T25" fmla="*/ 9 h 749"/>
                  <a:gd name="T26" fmla="*/ 225 w 227"/>
                  <a:gd name="T27" fmla="*/ 6 h 749"/>
                  <a:gd name="T28" fmla="*/ 225 w 227"/>
                  <a:gd name="T29" fmla="*/ 4 h 749"/>
                  <a:gd name="T30" fmla="*/ 227 w 227"/>
                  <a:gd name="T31" fmla="*/ 2 h 749"/>
                  <a:gd name="T32" fmla="*/ 227 w 227"/>
                  <a:gd name="T33" fmla="*/ 0 h 749"/>
                  <a:gd name="T34" fmla="*/ 25 w 227"/>
                  <a:gd name="T35" fmla="*/ 678 h 749"/>
                  <a:gd name="T36" fmla="*/ 71 w 227"/>
                  <a:gd name="T37" fmla="*/ 710 h 749"/>
                  <a:gd name="T38" fmla="*/ 103 w 227"/>
                  <a:gd name="T39" fmla="*/ 728 h 749"/>
                  <a:gd name="T40" fmla="*/ 137 w 227"/>
                  <a:gd name="T41" fmla="*/ 742 h 749"/>
                  <a:gd name="T42" fmla="*/ 155 w 227"/>
                  <a:gd name="T43" fmla="*/ 749 h 749"/>
                  <a:gd name="T44" fmla="*/ 155 w 227"/>
                  <a:gd name="T45" fmla="*/ 747 h 749"/>
                  <a:gd name="T46" fmla="*/ 155 w 227"/>
                  <a:gd name="T47" fmla="*/ 744 h 749"/>
                  <a:gd name="T48" fmla="*/ 155 w 227"/>
                  <a:gd name="T49" fmla="*/ 742 h 749"/>
                  <a:gd name="T50" fmla="*/ 155 w 227"/>
                  <a:gd name="T51" fmla="*/ 739 h 749"/>
                  <a:gd name="T52" fmla="*/ 123 w 227"/>
                  <a:gd name="T53" fmla="*/ 728 h 749"/>
                  <a:gd name="T54" fmla="*/ 60 w 227"/>
                  <a:gd name="T55" fmla="*/ 694 h 749"/>
                  <a:gd name="T56" fmla="*/ 3 w 227"/>
                  <a:gd name="T57" fmla="*/ 647 h 749"/>
                  <a:gd name="T58" fmla="*/ 0 w 227"/>
                  <a:gd name="T59" fmla="*/ 644 h 749"/>
                  <a:gd name="T60" fmla="*/ 0 w 227"/>
                  <a:gd name="T61" fmla="*/ 647 h 749"/>
                  <a:gd name="T62" fmla="*/ 0 w 227"/>
                  <a:gd name="T63" fmla="*/ 651 h 749"/>
                  <a:gd name="T64" fmla="*/ 0 w 227"/>
                  <a:gd name="T65" fmla="*/ 655 h 74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27"/>
                  <a:gd name="T100" fmla="*/ 0 h 749"/>
                  <a:gd name="T101" fmla="*/ 227 w 227"/>
                  <a:gd name="T102" fmla="*/ 749 h 74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27" h="749">
                    <a:moveTo>
                      <a:pt x="227" y="0"/>
                    </a:moveTo>
                    <a:lnTo>
                      <a:pt x="210" y="2"/>
                    </a:lnTo>
                    <a:lnTo>
                      <a:pt x="193" y="6"/>
                    </a:lnTo>
                    <a:lnTo>
                      <a:pt x="173" y="9"/>
                    </a:lnTo>
                    <a:lnTo>
                      <a:pt x="155" y="15"/>
                    </a:lnTo>
                    <a:lnTo>
                      <a:pt x="137" y="20"/>
                    </a:lnTo>
                    <a:lnTo>
                      <a:pt x="119" y="27"/>
                    </a:lnTo>
                    <a:lnTo>
                      <a:pt x="103" y="34"/>
                    </a:lnTo>
                    <a:lnTo>
                      <a:pt x="87" y="43"/>
                    </a:lnTo>
                    <a:lnTo>
                      <a:pt x="71" y="52"/>
                    </a:lnTo>
                    <a:lnTo>
                      <a:pt x="69" y="54"/>
                    </a:lnTo>
                    <a:lnTo>
                      <a:pt x="69" y="56"/>
                    </a:lnTo>
                    <a:lnTo>
                      <a:pt x="69" y="58"/>
                    </a:lnTo>
                    <a:lnTo>
                      <a:pt x="69" y="59"/>
                    </a:lnTo>
                    <a:lnTo>
                      <a:pt x="67" y="61"/>
                    </a:lnTo>
                    <a:lnTo>
                      <a:pt x="67" y="63"/>
                    </a:lnTo>
                    <a:lnTo>
                      <a:pt x="67" y="65"/>
                    </a:lnTo>
                    <a:lnTo>
                      <a:pt x="66" y="67"/>
                    </a:lnTo>
                    <a:lnTo>
                      <a:pt x="91" y="52"/>
                    </a:lnTo>
                    <a:lnTo>
                      <a:pt x="123" y="36"/>
                    </a:lnTo>
                    <a:lnTo>
                      <a:pt x="141" y="29"/>
                    </a:lnTo>
                    <a:lnTo>
                      <a:pt x="159" y="24"/>
                    </a:lnTo>
                    <a:lnTo>
                      <a:pt x="176" y="18"/>
                    </a:lnTo>
                    <a:lnTo>
                      <a:pt x="194" y="13"/>
                    </a:lnTo>
                    <a:lnTo>
                      <a:pt x="212" y="11"/>
                    </a:lnTo>
                    <a:lnTo>
                      <a:pt x="225" y="9"/>
                    </a:lnTo>
                    <a:lnTo>
                      <a:pt x="225" y="8"/>
                    </a:lnTo>
                    <a:lnTo>
                      <a:pt x="225" y="6"/>
                    </a:lnTo>
                    <a:lnTo>
                      <a:pt x="225" y="4"/>
                    </a:lnTo>
                    <a:lnTo>
                      <a:pt x="227" y="4"/>
                    </a:lnTo>
                    <a:lnTo>
                      <a:pt x="227" y="2"/>
                    </a:lnTo>
                    <a:lnTo>
                      <a:pt x="227" y="0"/>
                    </a:lnTo>
                    <a:close/>
                    <a:moveTo>
                      <a:pt x="0" y="656"/>
                    </a:moveTo>
                    <a:lnTo>
                      <a:pt x="25" y="678"/>
                    </a:lnTo>
                    <a:lnTo>
                      <a:pt x="55" y="701"/>
                    </a:lnTo>
                    <a:lnTo>
                      <a:pt x="71" y="710"/>
                    </a:lnTo>
                    <a:lnTo>
                      <a:pt x="87" y="721"/>
                    </a:lnTo>
                    <a:lnTo>
                      <a:pt x="103" y="728"/>
                    </a:lnTo>
                    <a:lnTo>
                      <a:pt x="119" y="737"/>
                    </a:lnTo>
                    <a:lnTo>
                      <a:pt x="137" y="742"/>
                    </a:lnTo>
                    <a:lnTo>
                      <a:pt x="155" y="749"/>
                    </a:lnTo>
                    <a:lnTo>
                      <a:pt x="155" y="747"/>
                    </a:lnTo>
                    <a:lnTo>
                      <a:pt x="155" y="746"/>
                    </a:lnTo>
                    <a:lnTo>
                      <a:pt x="155" y="744"/>
                    </a:lnTo>
                    <a:lnTo>
                      <a:pt x="155" y="742"/>
                    </a:lnTo>
                    <a:lnTo>
                      <a:pt x="155" y="740"/>
                    </a:lnTo>
                    <a:lnTo>
                      <a:pt x="155" y="739"/>
                    </a:lnTo>
                    <a:lnTo>
                      <a:pt x="141" y="735"/>
                    </a:lnTo>
                    <a:lnTo>
                      <a:pt x="123" y="728"/>
                    </a:lnTo>
                    <a:lnTo>
                      <a:pt x="91" y="712"/>
                    </a:lnTo>
                    <a:lnTo>
                      <a:pt x="60" y="694"/>
                    </a:lnTo>
                    <a:lnTo>
                      <a:pt x="30" y="672"/>
                    </a:lnTo>
                    <a:lnTo>
                      <a:pt x="3" y="647"/>
                    </a:lnTo>
                    <a:lnTo>
                      <a:pt x="0" y="644"/>
                    </a:lnTo>
                    <a:lnTo>
                      <a:pt x="0" y="646"/>
                    </a:lnTo>
                    <a:lnTo>
                      <a:pt x="0" y="647"/>
                    </a:lnTo>
                    <a:lnTo>
                      <a:pt x="0" y="649"/>
                    </a:lnTo>
                    <a:lnTo>
                      <a:pt x="0" y="651"/>
                    </a:lnTo>
                    <a:lnTo>
                      <a:pt x="0" y="653"/>
                    </a:lnTo>
                    <a:lnTo>
                      <a:pt x="0" y="655"/>
                    </a:lnTo>
                    <a:lnTo>
                      <a:pt x="0" y="656"/>
                    </a:lnTo>
                    <a:close/>
                  </a:path>
                </a:pathLst>
              </a:custGeom>
              <a:solidFill>
                <a:srgbClr val="A9DCFF"/>
              </a:solidFill>
              <a:ln w="9525">
                <a:noFill/>
                <a:round/>
                <a:headEnd/>
                <a:tailEnd/>
              </a:ln>
            </p:spPr>
            <p:txBody>
              <a:bodyPr/>
              <a:lstStyle/>
              <a:p>
                <a:endParaRPr lang="en-US"/>
              </a:p>
            </p:txBody>
          </p:sp>
          <p:sp>
            <p:nvSpPr>
              <p:cNvPr id="30408" name="Freeform 985"/>
              <p:cNvSpPr>
                <a:spLocks noEditPoints="1"/>
              </p:cNvSpPr>
              <p:nvPr/>
            </p:nvSpPr>
            <p:spPr bwMode="auto">
              <a:xfrm>
                <a:off x="2219" y="1718"/>
                <a:ext cx="225" cy="740"/>
              </a:xfrm>
              <a:custGeom>
                <a:avLst/>
                <a:gdLst>
                  <a:gd name="T0" fmla="*/ 212 w 225"/>
                  <a:gd name="T1" fmla="*/ 2 h 740"/>
                  <a:gd name="T2" fmla="*/ 175 w 225"/>
                  <a:gd name="T3" fmla="*/ 9 h 740"/>
                  <a:gd name="T4" fmla="*/ 139 w 225"/>
                  <a:gd name="T5" fmla="*/ 21 h 740"/>
                  <a:gd name="T6" fmla="*/ 89 w 225"/>
                  <a:gd name="T7" fmla="*/ 43 h 740"/>
                  <a:gd name="T8" fmla="*/ 67 w 225"/>
                  <a:gd name="T9" fmla="*/ 57 h 740"/>
                  <a:gd name="T10" fmla="*/ 67 w 225"/>
                  <a:gd name="T11" fmla="*/ 61 h 740"/>
                  <a:gd name="T12" fmla="*/ 66 w 225"/>
                  <a:gd name="T13" fmla="*/ 64 h 740"/>
                  <a:gd name="T14" fmla="*/ 66 w 225"/>
                  <a:gd name="T15" fmla="*/ 66 h 740"/>
                  <a:gd name="T16" fmla="*/ 92 w 225"/>
                  <a:gd name="T17" fmla="*/ 52 h 740"/>
                  <a:gd name="T18" fmla="*/ 143 w 225"/>
                  <a:gd name="T19" fmla="*/ 29 h 740"/>
                  <a:gd name="T20" fmla="*/ 176 w 225"/>
                  <a:gd name="T21" fmla="*/ 18 h 740"/>
                  <a:gd name="T22" fmla="*/ 212 w 225"/>
                  <a:gd name="T23" fmla="*/ 11 h 740"/>
                  <a:gd name="T24" fmla="*/ 223 w 225"/>
                  <a:gd name="T25" fmla="*/ 9 h 740"/>
                  <a:gd name="T26" fmla="*/ 223 w 225"/>
                  <a:gd name="T27" fmla="*/ 5 h 740"/>
                  <a:gd name="T28" fmla="*/ 225 w 225"/>
                  <a:gd name="T29" fmla="*/ 4 h 740"/>
                  <a:gd name="T30" fmla="*/ 225 w 225"/>
                  <a:gd name="T31" fmla="*/ 2 h 740"/>
                  <a:gd name="T32" fmla="*/ 0 w 225"/>
                  <a:gd name="T33" fmla="*/ 645 h 740"/>
                  <a:gd name="T34" fmla="*/ 28 w 225"/>
                  <a:gd name="T35" fmla="*/ 670 h 740"/>
                  <a:gd name="T36" fmla="*/ 89 w 225"/>
                  <a:gd name="T37" fmla="*/ 711 h 740"/>
                  <a:gd name="T38" fmla="*/ 139 w 225"/>
                  <a:gd name="T39" fmla="*/ 735 h 740"/>
                  <a:gd name="T40" fmla="*/ 155 w 225"/>
                  <a:gd name="T41" fmla="*/ 740 h 740"/>
                  <a:gd name="T42" fmla="*/ 155 w 225"/>
                  <a:gd name="T43" fmla="*/ 736 h 740"/>
                  <a:gd name="T44" fmla="*/ 155 w 225"/>
                  <a:gd name="T45" fmla="*/ 735 h 740"/>
                  <a:gd name="T46" fmla="*/ 155 w 225"/>
                  <a:gd name="T47" fmla="*/ 731 h 740"/>
                  <a:gd name="T48" fmla="*/ 143 w 225"/>
                  <a:gd name="T49" fmla="*/ 726 h 740"/>
                  <a:gd name="T50" fmla="*/ 92 w 225"/>
                  <a:gd name="T51" fmla="*/ 704 h 740"/>
                  <a:gd name="T52" fmla="*/ 33 w 225"/>
                  <a:gd name="T53" fmla="*/ 665 h 740"/>
                  <a:gd name="T54" fmla="*/ 0 w 225"/>
                  <a:gd name="T55" fmla="*/ 633 h 740"/>
                  <a:gd name="T56" fmla="*/ 0 w 225"/>
                  <a:gd name="T57" fmla="*/ 636 h 740"/>
                  <a:gd name="T58" fmla="*/ 0 w 225"/>
                  <a:gd name="T59" fmla="*/ 640 h 740"/>
                  <a:gd name="T60" fmla="*/ 0 w 225"/>
                  <a:gd name="T61" fmla="*/ 642 h 740"/>
                  <a:gd name="T62" fmla="*/ 0 w 225"/>
                  <a:gd name="T63" fmla="*/ 645 h 74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25"/>
                  <a:gd name="T97" fmla="*/ 0 h 740"/>
                  <a:gd name="T98" fmla="*/ 225 w 225"/>
                  <a:gd name="T99" fmla="*/ 740 h 74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25" h="740">
                    <a:moveTo>
                      <a:pt x="225" y="0"/>
                    </a:moveTo>
                    <a:lnTo>
                      <a:pt x="212" y="2"/>
                    </a:lnTo>
                    <a:lnTo>
                      <a:pt x="193" y="5"/>
                    </a:lnTo>
                    <a:lnTo>
                      <a:pt x="175" y="9"/>
                    </a:lnTo>
                    <a:lnTo>
                      <a:pt x="157" y="14"/>
                    </a:lnTo>
                    <a:lnTo>
                      <a:pt x="139" y="21"/>
                    </a:lnTo>
                    <a:lnTo>
                      <a:pt x="121" y="27"/>
                    </a:lnTo>
                    <a:lnTo>
                      <a:pt x="89" y="43"/>
                    </a:lnTo>
                    <a:lnTo>
                      <a:pt x="69" y="55"/>
                    </a:lnTo>
                    <a:lnTo>
                      <a:pt x="67" y="57"/>
                    </a:lnTo>
                    <a:lnTo>
                      <a:pt x="67" y="59"/>
                    </a:lnTo>
                    <a:lnTo>
                      <a:pt x="67" y="61"/>
                    </a:lnTo>
                    <a:lnTo>
                      <a:pt x="66" y="63"/>
                    </a:lnTo>
                    <a:lnTo>
                      <a:pt x="66" y="64"/>
                    </a:lnTo>
                    <a:lnTo>
                      <a:pt x="66" y="66"/>
                    </a:lnTo>
                    <a:lnTo>
                      <a:pt x="64" y="68"/>
                    </a:lnTo>
                    <a:lnTo>
                      <a:pt x="92" y="52"/>
                    </a:lnTo>
                    <a:lnTo>
                      <a:pt x="125" y="36"/>
                    </a:lnTo>
                    <a:lnTo>
                      <a:pt x="143" y="29"/>
                    </a:lnTo>
                    <a:lnTo>
                      <a:pt x="159" y="23"/>
                    </a:lnTo>
                    <a:lnTo>
                      <a:pt x="176" y="18"/>
                    </a:lnTo>
                    <a:lnTo>
                      <a:pt x="194" y="14"/>
                    </a:lnTo>
                    <a:lnTo>
                      <a:pt x="212" y="11"/>
                    </a:lnTo>
                    <a:lnTo>
                      <a:pt x="223" y="9"/>
                    </a:lnTo>
                    <a:lnTo>
                      <a:pt x="223" y="7"/>
                    </a:lnTo>
                    <a:lnTo>
                      <a:pt x="223" y="5"/>
                    </a:lnTo>
                    <a:lnTo>
                      <a:pt x="225" y="5"/>
                    </a:lnTo>
                    <a:lnTo>
                      <a:pt x="225" y="4"/>
                    </a:lnTo>
                    <a:lnTo>
                      <a:pt x="225" y="2"/>
                    </a:lnTo>
                    <a:lnTo>
                      <a:pt x="225" y="0"/>
                    </a:lnTo>
                    <a:close/>
                    <a:moveTo>
                      <a:pt x="0" y="645"/>
                    </a:moveTo>
                    <a:lnTo>
                      <a:pt x="1" y="647"/>
                    </a:lnTo>
                    <a:lnTo>
                      <a:pt x="28" y="670"/>
                    </a:lnTo>
                    <a:lnTo>
                      <a:pt x="57" y="693"/>
                    </a:lnTo>
                    <a:lnTo>
                      <a:pt x="89" y="711"/>
                    </a:lnTo>
                    <a:lnTo>
                      <a:pt x="121" y="727"/>
                    </a:lnTo>
                    <a:lnTo>
                      <a:pt x="139" y="735"/>
                    </a:lnTo>
                    <a:lnTo>
                      <a:pt x="155" y="740"/>
                    </a:lnTo>
                    <a:lnTo>
                      <a:pt x="155" y="738"/>
                    </a:lnTo>
                    <a:lnTo>
                      <a:pt x="155" y="736"/>
                    </a:lnTo>
                    <a:lnTo>
                      <a:pt x="155" y="735"/>
                    </a:lnTo>
                    <a:lnTo>
                      <a:pt x="155" y="733"/>
                    </a:lnTo>
                    <a:lnTo>
                      <a:pt x="155" y="731"/>
                    </a:lnTo>
                    <a:lnTo>
                      <a:pt x="143" y="726"/>
                    </a:lnTo>
                    <a:lnTo>
                      <a:pt x="125" y="720"/>
                    </a:lnTo>
                    <a:lnTo>
                      <a:pt x="92" y="704"/>
                    </a:lnTo>
                    <a:lnTo>
                      <a:pt x="62" y="686"/>
                    </a:lnTo>
                    <a:lnTo>
                      <a:pt x="33" y="665"/>
                    </a:lnTo>
                    <a:lnTo>
                      <a:pt x="7" y="640"/>
                    </a:lnTo>
                    <a:lnTo>
                      <a:pt x="0" y="633"/>
                    </a:lnTo>
                    <a:lnTo>
                      <a:pt x="0" y="634"/>
                    </a:lnTo>
                    <a:lnTo>
                      <a:pt x="0" y="636"/>
                    </a:lnTo>
                    <a:lnTo>
                      <a:pt x="0" y="638"/>
                    </a:lnTo>
                    <a:lnTo>
                      <a:pt x="0" y="640"/>
                    </a:lnTo>
                    <a:lnTo>
                      <a:pt x="0" y="642"/>
                    </a:lnTo>
                    <a:lnTo>
                      <a:pt x="0" y="643"/>
                    </a:lnTo>
                    <a:lnTo>
                      <a:pt x="0" y="645"/>
                    </a:lnTo>
                    <a:close/>
                  </a:path>
                </a:pathLst>
              </a:custGeom>
              <a:solidFill>
                <a:srgbClr val="AADDFF"/>
              </a:solidFill>
              <a:ln w="9525">
                <a:noFill/>
                <a:round/>
                <a:headEnd/>
                <a:tailEnd/>
              </a:ln>
            </p:spPr>
            <p:txBody>
              <a:bodyPr/>
              <a:lstStyle/>
              <a:p>
                <a:endParaRPr lang="en-US"/>
              </a:p>
            </p:txBody>
          </p:sp>
          <p:sp>
            <p:nvSpPr>
              <p:cNvPr id="30409" name="Freeform 986"/>
              <p:cNvSpPr>
                <a:spLocks noEditPoints="1"/>
              </p:cNvSpPr>
              <p:nvPr/>
            </p:nvSpPr>
            <p:spPr bwMode="auto">
              <a:xfrm>
                <a:off x="2219" y="1723"/>
                <a:ext cx="225" cy="730"/>
              </a:xfrm>
              <a:custGeom>
                <a:avLst/>
                <a:gdLst>
                  <a:gd name="T0" fmla="*/ 212 w 225"/>
                  <a:gd name="T1" fmla="*/ 2 h 730"/>
                  <a:gd name="T2" fmla="*/ 176 w 225"/>
                  <a:gd name="T3" fmla="*/ 9 h 730"/>
                  <a:gd name="T4" fmla="*/ 141 w 225"/>
                  <a:gd name="T5" fmla="*/ 20 h 730"/>
                  <a:gd name="T6" fmla="*/ 91 w 225"/>
                  <a:gd name="T7" fmla="*/ 43 h 730"/>
                  <a:gd name="T8" fmla="*/ 66 w 225"/>
                  <a:gd name="T9" fmla="*/ 59 h 730"/>
                  <a:gd name="T10" fmla="*/ 66 w 225"/>
                  <a:gd name="T11" fmla="*/ 61 h 730"/>
                  <a:gd name="T12" fmla="*/ 64 w 225"/>
                  <a:gd name="T13" fmla="*/ 65 h 730"/>
                  <a:gd name="T14" fmla="*/ 64 w 225"/>
                  <a:gd name="T15" fmla="*/ 68 h 730"/>
                  <a:gd name="T16" fmla="*/ 64 w 225"/>
                  <a:gd name="T17" fmla="*/ 68 h 730"/>
                  <a:gd name="T18" fmla="*/ 126 w 225"/>
                  <a:gd name="T19" fmla="*/ 34 h 730"/>
                  <a:gd name="T20" fmla="*/ 160 w 225"/>
                  <a:gd name="T21" fmla="*/ 22 h 730"/>
                  <a:gd name="T22" fmla="*/ 196 w 225"/>
                  <a:gd name="T23" fmla="*/ 13 h 730"/>
                  <a:gd name="T24" fmla="*/ 221 w 225"/>
                  <a:gd name="T25" fmla="*/ 9 h 730"/>
                  <a:gd name="T26" fmla="*/ 223 w 225"/>
                  <a:gd name="T27" fmla="*/ 8 h 730"/>
                  <a:gd name="T28" fmla="*/ 223 w 225"/>
                  <a:gd name="T29" fmla="*/ 4 h 730"/>
                  <a:gd name="T30" fmla="*/ 223 w 225"/>
                  <a:gd name="T31" fmla="*/ 2 h 730"/>
                  <a:gd name="T32" fmla="*/ 225 w 225"/>
                  <a:gd name="T33" fmla="*/ 0 h 730"/>
                  <a:gd name="T34" fmla="*/ 5 w 225"/>
                  <a:gd name="T35" fmla="*/ 638 h 730"/>
                  <a:gd name="T36" fmla="*/ 60 w 225"/>
                  <a:gd name="T37" fmla="*/ 685 h 730"/>
                  <a:gd name="T38" fmla="*/ 123 w 225"/>
                  <a:gd name="T39" fmla="*/ 719 h 730"/>
                  <a:gd name="T40" fmla="*/ 155 w 225"/>
                  <a:gd name="T41" fmla="*/ 730 h 730"/>
                  <a:gd name="T42" fmla="*/ 155 w 225"/>
                  <a:gd name="T43" fmla="*/ 728 h 730"/>
                  <a:gd name="T44" fmla="*/ 155 w 225"/>
                  <a:gd name="T45" fmla="*/ 726 h 730"/>
                  <a:gd name="T46" fmla="*/ 153 w 225"/>
                  <a:gd name="T47" fmla="*/ 722 h 730"/>
                  <a:gd name="T48" fmla="*/ 153 w 225"/>
                  <a:gd name="T49" fmla="*/ 721 h 730"/>
                  <a:gd name="T50" fmla="*/ 126 w 225"/>
                  <a:gd name="T51" fmla="*/ 710 h 730"/>
                  <a:gd name="T52" fmla="*/ 64 w 225"/>
                  <a:gd name="T53" fmla="*/ 678 h 730"/>
                  <a:gd name="T54" fmla="*/ 10 w 225"/>
                  <a:gd name="T55" fmla="*/ 631 h 730"/>
                  <a:gd name="T56" fmla="*/ 0 w 225"/>
                  <a:gd name="T57" fmla="*/ 622 h 730"/>
                  <a:gd name="T58" fmla="*/ 0 w 225"/>
                  <a:gd name="T59" fmla="*/ 626 h 730"/>
                  <a:gd name="T60" fmla="*/ 0 w 225"/>
                  <a:gd name="T61" fmla="*/ 629 h 730"/>
                  <a:gd name="T62" fmla="*/ 0 w 225"/>
                  <a:gd name="T63" fmla="*/ 633 h 73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25"/>
                  <a:gd name="T97" fmla="*/ 0 h 730"/>
                  <a:gd name="T98" fmla="*/ 225 w 225"/>
                  <a:gd name="T99" fmla="*/ 730 h 73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25" h="730">
                    <a:moveTo>
                      <a:pt x="225" y="0"/>
                    </a:moveTo>
                    <a:lnTo>
                      <a:pt x="212" y="2"/>
                    </a:lnTo>
                    <a:lnTo>
                      <a:pt x="194" y="4"/>
                    </a:lnTo>
                    <a:lnTo>
                      <a:pt x="176" y="9"/>
                    </a:lnTo>
                    <a:lnTo>
                      <a:pt x="159" y="15"/>
                    </a:lnTo>
                    <a:lnTo>
                      <a:pt x="141" y="20"/>
                    </a:lnTo>
                    <a:lnTo>
                      <a:pt x="123" y="27"/>
                    </a:lnTo>
                    <a:lnTo>
                      <a:pt x="91" y="43"/>
                    </a:lnTo>
                    <a:lnTo>
                      <a:pt x="66" y="58"/>
                    </a:lnTo>
                    <a:lnTo>
                      <a:pt x="66" y="59"/>
                    </a:lnTo>
                    <a:lnTo>
                      <a:pt x="66" y="61"/>
                    </a:lnTo>
                    <a:lnTo>
                      <a:pt x="64" y="63"/>
                    </a:lnTo>
                    <a:lnTo>
                      <a:pt x="64" y="65"/>
                    </a:lnTo>
                    <a:lnTo>
                      <a:pt x="64" y="67"/>
                    </a:lnTo>
                    <a:lnTo>
                      <a:pt x="64" y="68"/>
                    </a:lnTo>
                    <a:lnTo>
                      <a:pt x="62" y="70"/>
                    </a:lnTo>
                    <a:lnTo>
                      <a:pt x="64" y="68"/>
                    </a:lnTo>
                    <a:lnTo>
                      <a:pt x="94" y="50"/>
                    </a:lnTo>
                    <a:lnTo>
                      <a:pt x="126" y="34"/>
                    </a:lnTo>
                    <a:lnTo>
                      <a:pt x="144" y="29"/>
                    </a:lnTo>
                    <a:lnTo>
                      <a:pt x="160" y="22"/>
                    </a:lnTo>
                    <a:lnTo>
                      <a:pt x="178" y="18"/>
                    </a:lnTo>
                    <a:lnTo>
                      <a:pt x="196" y="13"/>
                    </a:lnTo>
                    <a:lnTo>
                      <a:pt x="214" y="9"/>
                    </a:lnTo>
                    <a:lnTo>
                      <a:pt x="221" y="9"/>
                    </a:lnTo>
                    <a:lnTo>
                      <a:pt x="221" y="8"/>
                    </a:lnTo>
                    <a:lnTo>
                      <a:pt x="223" y="8"/>
                    </a:lnTo>
                    <a:lnTo>
                      <a:pt x="223" y="6"/>
                    </a:lnTo>
                    <a:lnTo>
                      <a:pt x="223" y="4"/>
                    </a:lnTo>
                    <a:lnTo>
                      <a:pt x="223" y="2"/>
                    </a:lnTo>
                    <a:lnTo>
                      <a:pt x="223" y="0"/>
                    </a:lnTo>
                    <a:lnTo>
                      <a:pt x="225" y="0"/>
                    </a:lnTo>
                    <a:close/>
                    <a:moveTo>
                      <a:pt x="0" y="635"/>
                    </a:moveTo>
                    <a:lnTo>
                      <a:pt x="5" y="638"/>
                    </a:lnTo>
                    <a:lnTo>
                      <a:pt x="30" y="663"/>
                    </a:lnTo>
                    <a:lnTo>
                      <a:pt x="60" y="685"/>
                    </a:lnTo>
                    <a:lnTo>
                      <a:pt x="91" y="703"/>
                    </a:lnTo>
                    <a:lnTo>
                      <a:pt x="123" y="719"/>
                    </a:lnTo>
                    <a:lnTo>
                      <a:pt x="141" y="726"/>
                    </a:lnTo>
                    <a:lnTo>
                      <a:pt x="155" y="730"/>
                    </a:lnTo>
                    <a:lnTo>
                      <a:pt x="155" y="728"/>
                    </a:lnTo>
                    <a:lnTo>
                      <a:pt x="155" y="726"/>
                    </a:lnTo>
                    <a:lnTo>
                      <a:pt x="155" y="724"/>
                    </a:lnTo>
                    <a:lnTo>
                      <a:pt x="153" y="722"/>
                    </a:lnTo>
                    <a:lnTo>
                      <a:pt x="153" y="721"/>
                    </a:lnTo>
                    <a:lnTo>
                      <a:pt x="144" y="717"/>
                    </a:lnTo>
                    <a:lnTo>
                      <a:pt x="126" y="710"/>
                    </a:lnTo>
                    <a:lnTo>
                      <a:pt x="94" y="696"/>
                    </a:lnTo>
                    <a:lnTo>
                      <a:pt x="64" y="678"/>
                    </a:lnTo>
                    <a:lnTo>
                      <a:pt x="37" y="656"/>
                    </a:lnTo>
                    <a:lnTo>
                      <a:pt x="10" y="631"/>
                    </a:lnTo>
                    <a:lnTo>
                      <a:pt x="0" y="621"/>
                    </a:lnTo>
                    <a:lnTo>
                      <a:pt x="0" y="622"/>
                    </a:lnTo>
                    <a:lnTo>
                      <a:pt x="0" y="624"/>
                    </a:lnTo>
                    <a:lnTo>
                      <a:pt x="0" y="626"/>
                    </a:lnTo>
                    <a:lnTo>
                      <a:pt x="0" y="628"/>
                    </a:lnTo>
                    <a:lnTo>
                      <a:pt x="0" y="629"/>
                    </a:lnTo>
                    <a:lnTo>
                      <a:pt x="0" y="631"/>
                    </a:lnTo>
                    <a:lnTo>
                      <a:pt x="0" y="633"/>
                    </a:lnTo>
                    <a:lnTo>
                      <a:pt x="0" y="635"/>
                    </a:lnTo>
                    <a:close/>
                  </a:path>
                </a:pathLst>
              </a:custGeom>
              <a:solidFill>
                <a:srgbClr val="ABDDFF"/>
              </a:solidFill>
              <a:ln w="9525">
                <a:noFill/>
                <a:round/>
                <a:headEnd/>
                <a:tailEnd/>
              </a:ln>
            </p:spPr>
            <p:txBody>
              <a:bodyPr/>
              <a:lstStyle/>
              <a:p>
                <a:endParaRPr lang="en-US"/>
              </a:p>
            </p:txBody>
          </p:sp>
          <p:sp>
            <p:nvSpPr>
              <p:cNvPr id="30410" name="Freeform 987"/>
              <p:cNvSpPr>
                <a:spLocks noEditPoints="1"/>
              </p:cNvSpPr>
              <p:nvPr/>
            </p:nvSpPr>
            <p:spPr bwMode="auto">
              <a:xfrm>
                <a:off x="2219" y="1727"/>
                <a:ext cx="223" cy="722"/>
              </a:xfrm>
              <a:custGeom>
                <a:avLst/>
                <a:gdLst>
                  <a:gd name="T0" fmla="*/ 223 w 223"/>
                  <a:gd name="T1" fmla="*/ 0 h 722"/>
                  <a:gd name="T2" fmla="*/ 212 w 223"/>
                  <a:gd name="T3" fmla="*/ 2 h 722"/>
                  <a:gd name="T4" fmla="*/ 194 w 223"/>
                  <a:gd name="T5" fmla="*/ 5 h 722"/>
                  <a:gd name="T6" fmla="*/ 176 w 223"/>
                  <a:gd name="T7" fmla="*/ 9 h 722"/>
                  <a:gd name="T8" fmla="*/ 159 w 223"/>
                  <a:gd name="T9" fmla="*/ 14 h 722"/>
                  <a:gd name="T10" fmla="*/ 143 w 223"/>
                  <a:gd name="T11" fmla="*/ 20 h 722"/>
                  <a:gd name="T12" fmla="*/ 125 w 223"/>
                  <a:gd name="T13" fmla="*/ 27 h 722"/>
                  <a:gd name="T14" fmla="*/ 92 w 223"/>
                  <a:gd name="T15" fmla="*/ 43 h 722"/>
                  <a:gd name="T16" fmla="*/ 64 w 223"/>
                  <a:gd name="T17" fmla="*/ 59 h 722"/>
                  <a:gd name="T18" fmla="*/ 64 w 223"/>
                  <a:gd name="T19" fmla="*/ 61 h 722"/>
                  <a:gd name="T20" fmla="*/ 64 w 223"/>
                  <a:gd name="T21" fmla="*/ 63 h 722"/>
                  <a:gd name="T22" fmla="*/ 64 w 223"/>
                  <a:gd name="T23" fmla="*/ 64 h 722"/>
                  <a:gd name="T24" fmla="*/ 62 w 223"/>
                  <a:gd name="T25" fmla="*/ 66 h 722"/>
                  <a:gd name="T26" fmla="*/ 62 w 223"/>
                  <a:gd name="T27" fmla="*/ 68 h 722"/>
                  <a:gd name="T28" fmla="*/ 62 w 223"/>
                  <a:gd name="T29" fmla="*/ 70 h 722"/>
                  <a:gd name="T30" fmla="*/ 62 w 223"/>
                  <a:gd name="T31" fmla="*/ 71 h 722"/>
                  <a:gd name="T32" fmla="*/ 60 w 223"/>
                  <a:gd name="T33" fmla="*/ 73 h 722"/>
                  <a:gd name="T34" fmla="*/ 67 w 223"/>
                  <a:gd name="T35" fmla="*/ 68 h 722"/>
                  <a:gd name="T36" fmla="*/ 96 w 223"/>
                  <a:gd name="T37" fmla="*/ 50 h 722"/>
                  <a:gd name="T38" fmla="*/ 128 w 223"/>
                  <a:gd name="T39" fmla="*/ 36 h 722"/>
                  <a:gd name="T40" fmla="*/ 162 w 223"/>
                  <a:gd name="T41" fmla="*/ 23 h 722"/>
                  <a:gd name="T42" fmla="*/ 196 w 223"/>
                  <a:gd name="T43" fmla="*/ 14 h 722"/>
                  <a:gd name="T44" fmla="*/ 214 w 223"/>
                  <a:gd name="T45" fmla="*/ 11 h 722"/>
                  <a:gd name="T46" fmla="*/ 221 w 223"/>
                  <a:gd name="T47" fmla="*/ 9 h 722"/>
                  <a:gd name="T48" fmla="*/ 221 w 223"/>
                  <a:gd name="T49" fmla="*/ 9 h 722"/>
                  <a:gd name="T50" fmla="*/ 221 w 223"/>
                  <a:gd name="T51" fmla="*/ 7 h 722"/>
                  <a:gd name="T52" fmla="*/ 221 w 223"/>
                  <a:gd name="T53" fmla="*/ 7 h 722"/>
                  <a:gd name="T54" fmla="*/ 221 w 223"/>
                  <a:gd name="T55" fmla="*/ 5 h 722"/>
                  <a:gd name="T56" fmla="*/ 221 w 223"/>
                  <a:gd name="T57" fmla="*/ 4 h 722"/>
                  <a:gd name="T58" fmla="*/ 223 w 223"/>
                  <a:gd name="T59" fmla="*/ 4 h 722"/>
                  <a:gd name="T60" fmla="*/ 223 w 223"/>
                  <a:gd name="T61" fmla="*/ 2 h 722"/>
                  <a:gd name="T62" fmla="*/ 223 w 223"/>
                  <a:gd name="T63" fmla="*/ 0 h 722"/>
                  <a:gd name="T64" fmla="*/ 0 w 223"/>
                  <a:gd name="T65" fmla="*/ 624 h 722"/>
                  <a:gd name="T66" fmla="*/ 7 w 223"/>
                  <a:gd name="T67" fmla="*/ 631 h 722"/>
                  <a:gd name="T68" fmla="*/ 33 w 223"/>
                  <a:gd name="T69" fmla="*/ 656 h 722"/>
                  <a:gd name="T70" fmla="*/ 62 w 223"/>
                  <a:gd name="T71" fmla="*/ 677 h 722"/>
                  <a:gd name="T72" fmla="*/ 92 w 223"/>
                  <a:gd name="T73" fmla="*/ 695 h 722"/>
                  <a:gd name="T74" fmla="*/ 125 w 223"/>
                  <a:gd name="T75" fmla="*/ 711 h 722"/>
                  <a:gd name="T76" fmla="*/ 143 w 223"/>
                  <a:gd name="T77" fmla="*/ 717 h 722"/>
                  <a:gd name="T78" fmla="*/ 155 w 223"/>
                  <a:gd name="T79" fmla="*/ 722 h 722"/>
                  <a:gd name="T80" fmla="*/ 155 w 223"/>
                  <a:gd name="T81" fmla="*/ 720 h 722"/>
                  <a:gd name="T82" fmla="*/ 153 w 223"/>
                  <a:gd name="T83" fmla="*/ 718 h 722"/>
                  <a:gd name="T84" fmla="*/ 153 w 223"/>
                  <a:gd name="T85" fmla="*/ 718 h 722"/>
                  <a:gd name="T86" fmla="*/ 153 w 223"/>
                  <a:gd name="T87" fmla="*/ 717 h 722"/>
                  <a:gd name="T88" fmla="*/ 153 w 223"/>
                  <a:gd name="T89" fmla="*/ 715 h 722"/>
                  <a:gd name="T90" fmla="*/ 153 w 223"/>
                  <a:gd name="T91" fmla="*/ 715 h 722"/>
                  <a:gd name="T92" fmla="*/ 153 w 223"/>
                  <a:gd name="T93" fmla="*/ 713 h 722"/>
                  <a:gd name="T94" fmla="*/ 153 w 223"/>
                  <a:gd name="T95" fmla="*/ 711 h 722"/>
                  <a:gd name="T96" fmla="*/ 128 w 223"/>
                  <a:gd name="T97" fmla="*/ 702 h 722"/>
                  <a:gd name="T98" fmla="*/ 96 w 223"/>
                  <a:gd name="T99" fmla="*/ 688 h 722"/>
                  <a:gd name="T100" fmla="*/ 67 w 223"/>
                  <a:gd name="T101" fmla="*/ 668 h 722"/>
                  <a:gd name="T102" fmla="*/ 39 w 223"/>
                  <a:gd name="T103" fmla="*/ 649 h 722"/>
                  <a:gd name="T104" fmla="*/ 14 w 223"/>
                  <a:gd name="T105" fmla="*/ 625 h 722"/>
                  <a:gd name="T106" fmla="*/ 0 w 223"/>
                  <a:gd name="T107" fmla="*/ 609 h 722"/>
                  <a:gd name="T108" fmla="*/ 0 w 223"/>
                  <a:gd name="T109" fmla="*/ 611 h 722"/>
                  <a:gd name="T110" fmla="*/ 0 w 223"/>
                  <a:gd name="T111" fmla="*/ 613 h 722"/>
                  <a:gd name="T112" fmla="*/ 0 w 223"/>
                  <a:gd name="T113" fmla="*/ 615 h 722"/>
                  <a:gd name="T114" fmla="*/ 0 w 223"/>
                  <a:gd name="T115" fmla="*/ 617 h 722"/>
                  <a:gd name="T116" fmla="*/ 0 w 223"/>
                  <a:gd name="T117" fmla="*/ 618 h 722"/>
                  <a:gd name="T118" fmla="*/ 0 w 223"/>
                  <a:gd name="T119" fmla="*/ 620 h 722"/>
                  <a:gd name="T120" fmla="*/ 0 w 223"/>
                  <a:gd name="T121" fmla="*/ 622 h 722"/>
                  <a:gd name="T122" fmla="*/ 0 w 223"/>
                  <a:gd name="T123" fmla="*/ 624 h 72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23"/>
                  <a:gd name="T187" fmla="*/ 0 h 722"/>
                  <a:gd name="T188" fmla="*/ 223 w 223"/>
                  <a:gd name="T189" fmla="*/ 722 h 72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23" h="722">
                    <a:moveTo>
                      <a:pt x="223" y="0"/>
                    </a:moveTo>
                    <a:lnTo>
                      <a:pt x="212" y="2"/>
                    </a:lnTo>
                    <a:lnTo>
                      <a:pt x="194" y="5"/>
                    </a:lnTo>
                    <a:lnTo>
                      <a:pt x="176" y="9"/>
                    </a:lnTo>
                    <a:lnTo>
                      <a:pt x="159" y="14"/>
                    </a:lnTo>
                    <a:lnTo>
                      <a:pt x="143" y="20"/>
                    </a:lnTo>
                    <a:lnTo>
                      <a:pt x="125" y="27"/>
                    </a:lnTo>
                    <a:lnTo>
                      <a:pt x="92" y="43"/>
                    </a:lnTo>
                    <a:lnTo>
                      <a:pt x="64" y="59"/>
                    </a:lnTo>
                    <a:lnTo>
                      <a:pt x="64" y="61"/>
                    </a:lnTo>
                    <a:lnTo>
                      <a:pt x="64" y="63"/>
                    </a:lnTo>
                    <a:lnTo>
                      <a:pt x="64" y="64"/>
                    </a:lnTo>
                    <a:lnTo>
                      <a:pt x="62" y="66"/>
                    </a:lnTo>
                    <a:lnTo>
                      <a:pt x="62" y="68"/>
                    </a:lnTo>
                    <a:lnTo>
                      <a:pt x="62" y="70"/>
                    </a:lnTo>
                    <a:lnTo>
                      <a:pt x="62" y="71"/>
                    </a:lnTo>
                    <a:lnTo>
                      <a:pt x="60" y="73"/>
                    </a:lnTo>
                    <a:lnTo>
                      <a:pt x="67" y="68"/>
                    </a:lnTo>
                    <a:lnTo>
                      <a:pt x="96" y="50"/>
                    </a:lnTo>
                    <a:lnTo>
                      <a:pt x="128" y="36"/>
                    </a:lnTo>
                    <a:lnTo>
                      <a:pt x="162" y="23"/>
                    </a:lnTo>
                    <a:lnTo>
                      <a:pt x="196" y="14"/>
                    </a:lnTo>
                    <a:lnTo>
                      <a:pt x="214" y="11"/>
                    </a:lnTo>
                    <a:lnTo>
                      <a:pt x="221" y="9"/>
                    </a:lnTo>
                    <a:lnTo>
                      <a:pt x="221" y="7"/>
                    </a:lnTo>
                    <a:lnTo>
                      <a:pt x="221" y="5"/>
                    </a:lnTo>
                    <a:lnTo>
                      <a:pt x="221" y="4"/>
                    </a:lnTo>
                    <a:lnTo>
                      <a:pt x="223" y="4"/>
                    </a:lnTo>
                    <a:lnTo>
                      <a:pt x="223" y="2"/>
                    </a:lnTo>
                    <a:lnTo>
                      <a:pt x="223" y="0"/>
                    </a:lnTo>
                    <a:close/>
                    <a:moveTo>
                      <a:pt x="0" y="624"/>
                    </a:moveTo>
                    <a:lnTo>
                      <a:pt x="7" y="631"/>
                    </a:lnTo>
                    <a:lnTo>
                      <a:pt x="33" y="656"/>
                    </a:lnTo>
                    <a:lnTo>
                      <a:pt x="62" y="677"/>
                    </a:lnTo>
                    <a:lnTo>
                      <a:pt x="92" y="695"/>
                    </a:lnTo>
                    <a:lnTo>
                      <a:pt x="125" y="711"/>
                    </a:lnTo>
                    <a:lnTo>
                      <a:pt x="143" y="717"/>
                    </a:lnTo>
                    <a:lnTo>
                      <a:pt x="155" y="722"/>
                    </a:lnTo>
                    <a:lnTo>
                      <a:pt x="155" y="720"/>
                    </a:lnTo>
                    <a:lnTo>
                      <a:pt x="153" y="718"/>
                    </a:lnTo>
                    <a:lnTo>
                      <a:pt x="153" y="717"/>
                    </a:lnTo>
                    <a:lnTo>
                      <a:pt x="153" y="715"/>
                    </a:lnTo>
                    <a:lnTo>
                      <a:pt x="153" y="713"/>
                    </a:lnTo>
                    <a:lnTo>
                      <a:pt x="153" y="711"/>
                    </a:lnTo>
                    <a:lnTo>
                      <a:pt x="128" y="702"/>
                    </a:lnTo>
                    <a:lnTo>
                      <a:pt x="96" y="688"/>
                    </a:lnTo>
                    <a:lnTo>
                      <a:pt x="67" y="668"/>
                    </a:lnTo>
                    <a:lnTo>
                      <a:pt x="39" y="649"/>
                    </a:lnTo>
                    <a:lnTo>
                      <a:pt x="14" y="625"/>
                    </a:lnTo>
                    <a:lnTo>
                      <a:pt x="0" y="609"/>
                    </a:lnTo>
                    <a:lnTo>
                      <a:pt x="0" y="611"/>
                    </a:lnTo>
                    <a:lnTo>
                      <a:pt x="0" y="613"/>
                    </a:lnTo>
                    <a:lnTo>
                      <a:pt x="0" y="615"/>
                    </a:lnTo>
                    <a:lnTo>
                      <a:pt x="0" y="617"/>
                    </a:lnTo>
                    <a:lnTo>
                      <a:pt x="0" y="618"/>
                    </a:lnTo>
                    <a:lnTo>
                      <a:pt x="0" y="620"/>
                    </a:lnTo>
                    <a:lnTo>
                      <a:pt x="0" y="622"/>
                    </a:lnTo>
                    <a:lnTo>
                      <a:pt x="0" y="624"/>
                    </a:lnTo>
                    <a:close/>
                  </a:path>
                </a:pathLst>
              </a:custGeom>
              <a:solidFill>
                <a:srgbClr val="ACDDFF"/>
              </a:solidFill>
              <a:ln w="9525">
                <a:noFill/>
                <a:round/>
                <a:headEnd/>
                <a:tailEnd/>
              </a:ln>
            </p:spPr>
            <p:txBody>
              <a:bodyPr/>
              <a:lstStyle/>
              <a:p>
                <a:endParaRPr lang="en-US"/>
              </a:p>
            </p:txBody>
          </p:sp>
          <p:sp>
            <p:nvSpPr>
              <p:cNvPr id="30411" name="Freeform 988"/>
              <p:cNvSpPr>
                <a:spLocks noEditPoints="1"/>
              </p:cNvSpPr>
              <p:nvPr/>
            </p:nvSpPr>
            <p:spPr bwMode="auto">
              <a:xfrm>
                <a:off x="2219" y="1732"/>
                <a:ext cx="221" cy="712"/>
              </a:xfrm>
              <a:custGeom>
                <a:avLst/>
                <a:gdLst>
                  <a:gd name="T0" fmla="*/ 221 w 221"/>
                  <a:gd name="T1" fmla="*/ 0 h 712"/>
                  <a:gd name="T2" fmla="*/ 214 w 221"/>
                  <a:gd name="T3" fmla="*/ 0 h 712"/>
                  <a:gd name="T4" fmla="*/ 196 w 221"/>
                  <a:gd name="T5" fmla="*/ 4 h 712"/>
                  <a:gd name="T6" fmla="*/ 178 w 221"/>
                  <a:gd name="T7" fmla="*/ 9 h 712"/>
                  <a:gd name="T8" fmla="*/ 160 w 221"/>
                  <a:gd name="T9" fmla="*/ 13 h 712"/>
                  <a:gd name="T10" fmla="*/ 144 w 221"/>
                  <a:gd name="T11" fmla="*/ 20 h 712"/>
                  <a:gd name="T12" fmla="*/ 126 w 221"/>
                  <a:gd name="T13" fmla="*/ 25 h 712"/>
                  <a:gd name="T14" fmla="*/ 94 w 221"/>
                  <a:gd name="T15" fmla="*/ 41 h 712"/>
                  <a:gd name="T16" fmla="*/ 64 w 221"/>
                  <a:gd name="T17" fmla="*/ 59 h 712"/>
                  <a:gd name="T18" fmla="*/ 62 w 221"/>
                  <a:gd name="T19" fmla="*/ 61 h 712"/>
                  <a:gd name="T20" fmla="*/ 62 w 221"/>
                  <a:gd name="T21" fmla="*/ 63 h 712"/>
                  <a:gd name="T22" fmla="*/ 62 w 221"/>
                  <a:gd name="T23" fmla="*/ 65 h 712"/>
                  <a:gd name="T24" fmla="*/ 62 w 221"/>
                  <a:gd name="T25" fmla="*/ 66 h 712"/>
                  <a:gd name="T26" fmla="*/ 60 w 221"/>
                  <a:gd name="T27" fmla="*/ 68 h 712"/>
                  <a:gd name="T28" fmla="*/ 60 w 221"/>
                  <a:gd name="T29" fmla="*/ 70 h 712"/>
                  <a:gd name="T30" fmla="*/ 60 w 221"/>
                  <a:gd name="T31" fmla="*/ 72 h 712"/>
                  <a:gd name="T32" fmla="*/ 60 w 221"/>
                  <a:gd name="T33" fmla="*/ 74 h 712"/>
                  <a:gd name="T34" fmla="*/ 59 w 221"/>
                  <a:gd name="T35" fmla="*/ 75 h 712"/>
                  <a:gd name="T36" fmla="*/ 69 w 221"/>
                  <a:gd name="T37" fmla="*/ 66 h 712"/>
                  <a:gd name="T38" fmla="*/ 100 w 221"/>
                  <a:gd name="T39" fmla="*/ 49 h 712"/>
                  <a:gd name="T40" fmla="*/ 130 w 221"/>
                  <a:gd name="T41" fmla="*/ 34 h 712"/>
                  <a:gd name="T42" fmla="*/ 164 w 221"/>
                  <a:gd name="T43" fmla="*/ 22 h 712"/>
                  <a:gd name="T44" fmla="*/ 198 w 221"/>
                  <a:gd name="T45" fmla="*/ 13 h 712"/>
                  <a:gd name="T46" fmla="*/ 216 w 221"/>
                  <a:gd name="T47" fmla="*/ 9 h 712"/>
                  <a:gd name="T48" fmla="*/ 219 w 221"/>
                  <a:gd name="T49" fmla="*/ 9 h 712"/>
                  <a:gd name="T50" fmla="*/ 219 w 221"/>
                  <a:gd name="T51" fmla="*/ 7 h 712"/>
                  <a:gd name="T52" fmla="*/ 219 w 221"/>
                  <a:gd name="T53" fmla="*/ 7 h 712"/>
                  <a:gd name="T54" fmla="*/ 219 w 221"/>
                  <a:gd name="T55" fmla="*/ 6 h 712"/>
                  <a:gd name="T56" fmla="*/ 221 w 221"/>
                  <a:gd name="T57" fmla="*/ 6 h 712"/>
                  <a:gd name="T58" fmla="*/ 221 w 221"/>
                  <a:gd name="T59" fmla="*/ 4 h 712"/>
                  <a:gd name="T60" fmla="*/ 221 w 221"/>
                  <a:gd name="T61" fmla="*/ 2 h 712"/>
                  <a:gd name="T62" fmla="*/ 221 w 221"/>
                  <a:gd name="T63" fmla="*/ 2 h 712"/>
                  <a:gd name="T64" fmla="*/ 221 w 221"/>
                  <a:gd name="T65" fmla="*/ 0 h 712"/>
                  <a:gd name="T66" fmla="*/ 0 w 221"/>
                  <a:gd name="T67" fmla="*/ 612 h 712"/>
                  <a:gd name="T68" fmla="*/ 10 w 221"/>
                  <a:gd name="T69" fmla="*/ 622 h 712"/>
                  <a:gd name="T70" fmla="*/ 37 w 221"/>
                  <a:gd name="T71" fmla="*/ 647 h 712"/>
                  <a:gd name="T72" fmla="*/ 64 w 221"/>
                  <a:gd name="T73" fmla="*/ 669 h 712"/>
                  <a:gd name="T74" fmla="*/ 94 w 221"/>
                  <a:gd name="T75" fmla="*/ 687 h 712"/>
                  <a:gd name="T76" fmla="*/ 126 w 221"/>
                  <a:gd name="T77" fmla="*/ 701 h 712"/>
                  <a:gd name="T78" fmla="*/ 144 w 221"/>
                  <a:gd name="T79" fmla="*/ 708 h 712"/>
                  <a:gd name="T80" fmla="*/ 153 w 221"/>
                  <a:gd name="T81" fmla="*/ 712 h 712"/>
                  <a:gd name="T82" fmla="*/ 153 w 221"/>
                  <a:gd name="T83" fmla="*/ 710 h 712"/>
                  <a:gd name="T84" fmla="*/ 153 w 221"/>
                  <a:gd name="T85" fmla="*/ 710 h 712"/>
                  <a:gd name="T86" fmla="*/ 153 w 221"/>
                  <a:gd name="T87" fmla="*/ 708 h 712"/>
                  <a:gd name="T88" fmla="*/ 153 w 221"/>
                  <a:gd name="T89" fmla="*/ 706 h 712"/>
                  <a:gd name="T90" fmla="*/ 153 w 221"/>
                  <a:gd name="T91" fmla="*/ 706 h 712"/>
                  <a:gd name="T92" fmla="*/ 153 w 221"/>
                  <a:gd name="T93" fmla="*/ 704 h 712"/>
                  <a:gd name="T94" fmla="*/ 153 w 221"/>
                  <a:gd name="T95" fmla="*/ 703 h 712"/>
                  <a:gd name="T96" fmla="*/ 153 w 221"/>
                  <a:gd name="T97" fmla="*/ 703 h 712"/>
                  <a:gd name="T98" fmla="*/ 130 w 221"/>
                  <a:gd name="T99" fmla="*/ 694 h 712"/>
                  <a:gd name="T100" fmla="*/ 100 w 221"/>
                  <a:gd name="T101" fmla="*/ 678 h 712"/>
                  <a:gd name="T102" fmla="*/ 69 w 221"/>
                  <a:gd name="T103" fmla="*/ 660 h 712"/>
                  <a:gd name="T104" fmla="*/ 42 w 221"/>
                  <a:gd name="T105" fmla="*/ 640 h 712"/>
                  <a:gd name="T106" fmla="*/ 16 w 221"/>
                  <a:gd name="T107" fmla="*/ 617 h 712"/>
                  <a:gd name="T108" fmla="*/ 0 w 221"/>
                  <a:gd name="T109" fmla="*/ 599 h 712"/>
                  <a:gd name="T110" fmla="*/ 0 w 221"/>
                  <a:gd name="T111" fmla="*/ 601 h 712"/>
                  <a:gd name="T112" fmla="*/ 0 w 221"/>
                  <a:gd name="T113" fmla="*/ 601 h 712"/>
                  <a:gd name="T114" fmla="*/ 0 w 221"/>
                  <a:gd name="T115" fmla="*/ 603 h 712"/>
                  <a:gd name="T116" fmla="*/ 0 w 221"/>
                  <a:gd name="T117" fmla="*/ 604 h 712"/>
                  <a:gd name="T118" fmla="*/ 0 w 221"/>
                  <a:gd name="T119" fmla="*/ 606 h 712"/>
                  <a:gd name="T120" fmla="*/ 0 w 221"/>
                  <a:gd name="T121" fmla="*/ 608 h 712"/>
                  <a:gd name="T122" fmla="*/ 0 w 221"/>
                  <a:gd name="T123" fmla="*/ 610 h 712"/>
                  <a:gd name="T124" fmla="*/ 0 w 221"/>
                  <a:gd name="T125" fmla="*/ 612 h 71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21"/>
                  <a:gd name="T190" fmla="*/ 0 h 712"/>
                  <a:gd name="T191" fmla="*/ 221 w 221"/>
                  <a:gd name="T192" fmla="*/ 712 h 712"/>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21" h="712">
                    <a:moveTo>
                      <a:pt x="221" y="0"/>
                    </a:moveTo>
                    <a:lnTo>
                      <a:pt x="214" y="0"/>
                    </a:lnTo>
                    <a:lnTo>
                      <a:pt x="196" y="4"/>
                    </a:lnTo>
                    <a:lnTo>
                      <a:pt x="178" y="9"/>
                    </a:lnTo>
                    <a:lnTo>
                      <a:pt x="160" y="13"/>
                    </a:lnTo>
                    <a:lnTo>
                      <a:pt x="144" y="20"/>
                    </a:lnTo>
                    <a:lnTo>
                      <a:pt x="126" y="25"/>
                    </a:lnTo>
                    <a:lnTo>
                      <a:pt x="94" y="41"/>
                    </a:lnTo>
                    <a:lnTo>
                      <a:pt x="64" y="59"/>
                    </a:lnTo>
                    <a:lnTo>
                      <a:pt x="62" y="61"/>
                    </a:lnTo>
                    <a:lnTo>
                      <a:pt x="62" y="63"/>
                    </a:lnTo>
                    <a:lnTo>
                      <a:pt x="62" y="65"/>
                    </a:lnTo>
                    <a:lnTo>
                      <a:pt x="62" y="66"/>
                    </a:lnTo>
                    <a:lnTo>
                      <a:pt x="60" y="68"/>
                    </a:lnTo>
                    <a:lnTo>
                      <a:pt x="60" y="70"/>
                    </a:lnTo>
                    <a:lnTo>
                      <a:pt x="60" y="72"/>
                    </a:lnTo>
                    <a:lnTo>
                      <a:pt x="60" y="74"/>
                    </a:lnTo>
                    <a:lnTo>
                      <a:pt x="59" y="75"/>
                    </a:lnTo>
                    <a:lnTo>
                      <a:pt x="69" y="66"/>
                    </a:lnTo>
                    <a:lnTo>
                      <a:pt x="100" y="49"/>
                    </a:lnTo>
                    <a:lnTo>
                      <a:pt x="130" y="34"/>
                    </a:lnTo>
                    <a:lnTo>
                      <a:pt x="164" y="22"/>
                    </a:lnTo>
                    <a:lnTo>
                      <a:pt x="198" y="13"/>
                    </a:lnTo>
                    <a:lnTo>
                      <a:pt x="216" y="9"/>
                    </a:lnTo>
                    <a:lnTo>
                      <a:pt x="219" y="9"/>
                    </a:lnTo>
                    <a:lnTo>
                      <a:pt x="219" y="7"/>
                    </a:lnTo>
                    <a:lnTo>
                      <a:pt x="219" y="6"/>
                    </a:lnTo>
                    <a:lnTo>
                      <a:pt x="221" y="6"/>
                    </a:lnTo>
                    <a:lnTo>
                      <a:pt x="221" y="4"/>
                    </a:lnTo>
                    <a:lnTo>
                      <a:pt x="221" y="2"/>
                    </a:lnTo>
                    <a:lnTo>
                      <a:pt x="221" y="0"/>
                    </a:lnTo>
                    <a:close/>
                    <a:moveTo>
                      <a:pt x="0" y="612"/>
                    </a:moveTo>
                    <a:lnTo>
                      <a:pt x="10" y="622"/>
                    </a:lnTo>
                    <a:lnTo>
                      <a:pt x="37" y="647"/>
                    </a:lnTo>
                    <a:lnTo>
                      <a:pt x="64" y="669"/>
                    </a:lnTo>
                    <a:lnTo>
                      <a:pt x="94" y="687"/>
                    </a:lnTo>
                    <a:lnTo>
                      <a:pt x="126" y="701"/>
                    </a:lnTo>
                    <a:lnTo>
                      <a:pt x="144" y="708"/>
                    </a:lnTo>
                    <a:lnTo>
                      <a:pt x="153" y="712"/>
                    </a:lnTo>
                    <a:lnTo>
                      <a:pt x="153" y="710"/>
                    </a:lnTo>
                    <a:lnTo>
                      <a:pt x="153" y="708"/>
                    </a:lnTo>
                    <a:lnTo>
                      <a:pt x="153" y="706"/>
                    </a:lnTo>
                    <a:lnTo>
                      <a:pt x="153" y="704"/>
                    </a:lnTo>
                    <a:lnTo>
                      <a:pt x="153" y="703"/>
                    </a:lnTo>
                    <a:lnTo>
                      <a:pt x="130" y="694"/>
                    </a:lnTo>
                    <a:lnTo>
                      <a:pt x="100" y="678"/>
                    </a:lnTo>
                    <a:lnTo>
                      <a:pt x="69" y="660"/>
                    </a:lnTo>
                    <a:lnTo>
                      <a:pt x="42" y="640"/>
                    </a:lnTo>
                    <a:lnTo>
                      <a:pt x="16" y="617"/>
                    </a:lnTo>
                    <a:lnTo>
                      <a:pt x="0" y="599"/>
                    </a:lnTo>
                    <a:lnTo>
                      <a:pt x="0" y="601"/>
                    </a:lnTo>
                    <a:lnTo>
                      <a:pt x="0" y="603"/>
                    </a:lnTo>
                    <a:lnTo>
                      <a:pt x="0" y="604"/>
                    </a:lnTo>
                    <a:lnTo>
                      <a:pt x="0" y="606"/>
                    </a:lnTo>
                    <a:lnTo>
                      <a:pt x="0" y="608"/>
                    </a:lnTo>
                    <a:lnTo>
                      <a:pt x="0" y="610"/>
                    </a:lnTo>
                    <a:lnTo>
                      <a:pt x="0" y="612"/>
                    </a:lnTo>
                    <a:close/>
                  </a:path>
                </a:pathLst>
              </a:custGeom>
              <a:solidFill>
                <a:srgbClr val="ADDEFF"/>
              </a:solidFill>
              <a:ln w="9525">
                <a:noFill/>
                <a:round/>
                <a:headEnd/>
                <a:tailEnd/>
              </a:ln>
            </p:spPr>
            <p:txBody>
              <a:bodyPr/>
              <a:lstStyle/>
              <a:p>
                <a:endParaRPr lang="en-US"/>
              </a:p>
            </p:txBody>
          </p:sp>
          <p:sp>
            <p:nvSpPr>
              <p:cNvPr id="30412" name="Freeform 989"/>
              <p:cNvSpPr>
                <a:spLocks noEditPoints="1"/>
              </p:cNvSpPr>
              <p:nvPr/>
            </p:nvSpPr>
            <p:spPr bwMode="auto">
              <a:xfrm>
                <a:off x="2219" y="1736"/>
                <a:ext cx="221" cy="702"/>
              </a:xfrm>
              <a:custGeom>
                <a:avLst/>
                <a:gdLst>
                  <a:gd name="T0" fmla="*/ 221 w 221"/>
                  <a:gd name="T1" fmla="*/ 0 h 702"/>
                  <a:gd name="T2" fmla="*/ 214 w 221"/>
                  <a:gd name="T3" fmla="*/ 2 h 702"/>
                  <a:gd name="T4" fmla="*/ 196 w 221"/>
                  <a:gd name="T5" fmla="*/ 5 h 702"/>
                  <a:gd name="T6" fmla="*/ 162 w 221"/>
                  <a:gd name="T7" fmla="*/ 14 h 702"/>
                  <a:gd name="T8" fmla="*/ 128 w 221"/>
                  <a:gd name="T9" fmla="*/ 27 h 702"/>
                  <a:gd name="T10" fmla="*/ 96 w 221"/>
                  <a:gd name="T11" fmla="*/ 41 h 702"/>
                  <a:gd name="T12" fmla="*/ 67 w 221"/>
                  <a:gd name="T13" fmla="*/ 59 h 702"/>
                  <a:gd name="T14" fmla="*/ 60 w 221"/>
                  <a:gd name="T15" fmla="*/ 64 h 702"/>
                  <a:gd name="T16" fmla="*/ 60 w 221"/>
                  <a:gd name="T17" fmla="*/ 66 h 702"/>
                  <a:gd name="T18" fmla="*/ 60 w 221"/>
                  <a:gd name="T19" fmla="*/ 68 h 702"/>
                  <a:gd name="T20" fmla="*/ 60 w 221"/>
                  <a:gd name="T21" fmla="*/ 70 h 702"/>
                  <a:gd name="T22" fmla="*/ 59 w 221"/>
                  <a:gd name="T23" fmla="*/ 71 h 702"/>
                  <a:gd name="T24" fmla="*/ 59 w 221"/>
                  <a:gd name="T25" fmla="*/ 73 h 702"/>
                  <a:gd name="T26" fmla="*/ 59 w 221"/>
                  <a:gd name="T27" fmla="*/ 75 h 702"/>
                  <a:gd name="T28" fmla="*/ 57 w 221"/>
                  <a:gd name="T29" fmla="*/ 77 h 702"/>
                  <a:gd name="T30" fmla="*/ 57 w 221"/>
                  <a:gd name="T31" fmla="*/ 79 h 702"/>
                  <a:gd name="T32" fmla="*/ 73 w 221"/>
                  <a:gd name="T33" fmla="*/ 66 h 702"/>
                  <a:gd name="T34" fmla="*/ 101 w 221"/>
                  <a:gd name="T35" fmla="*/ 48 h 702"/>
                  <a:gd name="T36" fmla="*/ 132 w 221"/>
                  <a:gd name="T37" fmla="*/ 34 h 702"/>
                  <a:gd name="T38" fmla="*/ 164 w 221"/>
                  <a:gd name="T39" fmla="*/ 21 h 702"/>
                  <a:gd name="T40" fmla="*/ 198 w 221"/>
                  <a:gd name="T41" fmla="*/ 14 h 702"/>
                  <a:gd name="T42" fmla="*/ 216 w 221"/>
                  <a:gd name="T43" fmla="*/ 11 h 702"/>
                  <a:gd name="T44" fmla="*/ 218 w 221"/>
                  <a:gd name="T45" fmla="*/ 11 h 702"/>
                  <a:gd name="T46" fmla="*/ 218 w 221"/>
                  <a:gd name="T47" fmla="*/ 9 h 702"/>
                  <a:gd name="T48" fmla="*/ 218 w 221"/>
                  <a:gd name="T49" fmla="*/ 7 h 702"/>
                  <a:gd name="T50" fmla="*/ 219 w 221"/>
                  <a:gd name="T51" fmla="*/ 7 h 702"/>
                  <a:gd name="T52" fmla="*/ 219 w 221"/>
                  <a:gd name="T53" fmla="*/ 5 h 702"/>
                  <a:gd name="T54" fmla="*/ 219 w 221"/>
                  <a:gd name="T55" fmla="*/ 3 h 702"/>
                  <a:gd name="T56" fmla="*/ 219 w 221"/>
                  <a:gd name="T57" fmla="*/ 3 h 702"/>
                  <a:gd name="T58" fmla="*/ 219 w 221"/>
                  <a:gd name="T59" fmla="*/ 2 h 702"/>
                  <a:gd name="T60" fmla="*/ 221 w 221"/>
                  <a:gd name="T61" fmla="*/ 0 h 702"/>
                  <a:gd name="T62" fmla="*/ 0 w 221"/>
                  <a:gd name="T63" fmla="*/ 600 h 702"/>
                  <a:gd name="T64" fmla="*/ 14 w 221"/>
                  <a:gd name="T65" fmla="*/ 616 h 702"/>
                  <a:gd name="T66" fmla="*/ 39 w 221"/>
                  <a:gd name="T67" fmla="*/ 640 h 702"/>
                  <a:gd name="T68" fmla="*/ 67 w 221"/>
                  <a:gd name="T69" fmla="*/ 659 h 702"/>
                  <a:gd name="T70" fmla="*/ 96 w 221"/>
                  <a:gd name="T71" fmla="*/ 679 h 702"/>
                  <a:gd name="T72" fmla="*/ 128 w 221"/>
                  <a:gd name="T73" fmla="*/ 693 h 702"/>
                  <a:gd name="T74" fmla="*/ 153 w 221"/>
                  <a:gd name="T75" fmla="*/ 702 h 702"/>
                  <a:gd name="T76" fmla="*/ 153 w 221"/>
                  <a:gd name="T77" fmla="*/ 702 h 702"/>
                  <a:gd name="T78" fmla="*/ 153 w 221"/>
                  <a:gd name="T79" fmla="*/ 700 h 702"/>
                  <a:gd name="T80" fmla="*/ 153 w 221"/>
                  <a:gd name="T81" fmla="*/ 699 h 702"/>
                  <a:gd name="T82" fmla="*/ 153 w 221"/>
                  <a:gd name="T83" fmla="*/ 699 h 702"/>
                  <a:gd name="T84" fmla="*/ 153 w 221"/>
                  <a:gd name="T85" fmla="*/ 697 h 702"/>
                  <a:gd name="T86" fmla="*/ 153 w 221"/>
                  <a:gd name="T87" fmla="*/ 695 h 702"/>
                  <a:gd name="T88" fmla="*/ 153 w 221"/>
                  <a:gd name="T89" fmla="*/ 695 h 702"/>
                  <a:gd name="T90" fmla="*/ 153 w 221"/>
                  <a:gd name="T91" fmla="*/ 693 h 702"/>
                  <a:gd name="T92" fmla="*/ 132 w 221"/>
                  <a:gd name="T93" fmla="*/ 686 h 702"/>
                  <a:gd name="T94" fmla="*/ 101 w 221"/>
                  <a:gd name="T95" fmla="*/ 670 h 702"/>
                  <a:gd name="T96" fmla="*/ 73 w 221"/>
                  <a:gd name="T97" fmla="*/ 652 h 702"/>
                  <a:gd name="T98" fmla="*/ 44 w 221"/>
                  <a:gd name="T99" fmla="*/ 633 h 702"/>
                  <a:gd name="T100" fmla="*/ 19 w 221"/>
                  <a:gd name="T101" fmla="*/ 609 h 702"/>
                  <a:gd name="T102" fmla="*/ 0 w 221"/>
                  <a:gd name="T103" fmla="*/ 588 h 702"/>
                  <a:gd name="T104" fmla="*/ 0 w 221"/>
                  <a:gd name="T105" fmla="*/ 590 h 702"/>
                  <a:gd name="T106" fmla="*/ 0 w 221"/>
                  <a:gd name="T107" fmla="*/ 591 h 702"/>
                  <a:gd name="T108" fmla="*/ 0 w 221"/>
                  <a:gd name="T109" fmla="*/ 593 h 702"/>
                  <a:gd name="T110" fmla="*/ 0 w 221"/>
                  <a:gd name="T111" fmla="*/ 595 h 702"/>
                  <a:gd name="T112" fmla="*/ 0 w 221"/>
                  <a:gd name="T113" fmla="*/ 597 h 702"/>
                  <a:gd name="T114" fmla="*/ 0 w 221"/>
                  <a:gd name="T115" fmla="*/ 597 h 702"/>
                  <a:gd name="T116" fmla="*/ 0 w 221"/>
                  <a:gd name="T117" fmla="*/ 599 h 702"/>
                  <a:gd name="T118" fmla="*/ 0 w 221"/>
                  <a:gd name="T119" fmla="*/ 600 h 70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21"/>
                  <a:gd name="T181" fmla="*/ 0 h 702"/>
                  <a:gd name="T182" fmla="*/ 221 w 221"/>
                  <a:gd name="T183" fmla="*/ 702 h 70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21" h="702">
                    <a:moveTo>
                      <a:pt x="221" y="0"/>
                    </a:moveTo>
                    <a:lnTo>
                      <a:pt x="214" y="2"/>
                    </a:lnTo>
                    <a:lnTo>
                      <a:pt x="196" y="5"/>
                    </a:lnTo>
                    <a:lnTo>
                      <a:pt x="162" y="14"/>
                    </a:lnTo>
                    <a:lnTo>
                      <a:pt x="128" y="27"/>
                    </a:lnTo>
                    <a:lnTo>
                      <a:pt x="96" y="41"/>
                    </a:lnTo>
                    <a:lnTo>
                      <a:pt x="67" y="59"/>
                    </a:lnTo>
                    <a:lnTo>
                      <a:pt x="60" y="64"/>
                    </a:lnTo>
                    <a:lnTo>
                      <a:pt x="60" y="66"/>
                    </a:lnTo>
                    <a:lnTo>
                      <a:pt x="60" y="68"/>
                    </a:lnTo>
                    <a:lnTo>
                      <a:pt x="60" y="70"/>
                    </a:lnTo>
                    <a:lnTo>
                      <a:pt x="59" y="71"/>
                    </a:lnTo>
                    <a:lnTo>
                      <a:pt x="59" y="73"/>
                    </a:lnTo>
                    <a:lnTo>
                      <a:pt x="59" y="75"/>
                    </a:lnTo>
                    <a:lnTo>
                      <a:pt x="57" y="77"/>
                    </a:lnTo>
                    <a:lnTo>
                      <a:pt x="57" y="79"/>
                    </a:lnTo>
                    <a:lnTo>
                      <a:pt x="73" y="66"/>
                    </a:lnTo>
                    <a:lnTo>
                      <a:pt x="101" y="48"/>
                    </a:lnTo>
                    <a:lnTo>
                      <a:pt x="132" y="34"/>
                    </a:lnTo>
                    <a:lnTo>
                      <a:pt x="164" y="21"/>
                    </a:lnTo>
                    <a:lnTo>
                      <a:pt x="198" y="14"/>
                    </a:lnTo>
                    <a:lnTo>
                      <a:pt x="216" y="11"/>
                    </a:lnTo>
                    <a:lnTo>
                      <a:pt x="218" y="11"/>
                    </a:lnTo>
                    <a:lnTo>
                      <a:pt x="218" y="9"/>
                    </a:lnTo>
                    <a:lnTo>
                      <a:pt x="218" y="7"/>
                    </a:lnTo>
                    <a:lnTo>
                      <a:pt x="219" y="7"/>
                    </a:lnTo>
                    <a:lnTo>
                      <a:pt x="219" y="5"/>
                    </a:lnTo>
                    <a:lnTo>
                      <a:pt x="219" y="3"/>
                    </a:lnTo>
                    <a:lnTo>
                      <a:pt x="219" y="2"/>
                    </a:lnTo>
                    <a:lnTo>
                      <a:pt x="221" y="0"/>
                    </a:lnTo>
                    <a:close/>
                    <a:moveTo>
                      <a:pt x="0" y="600"/>
                    </a:moveTo>
                    <a:lnTo>
                      <a:pt x="14" y="616"/>
                    </a:lnTo>
                    <a:lnTo>
                      <a:pt x="39" y="640"/>
                    </a:lnTo>
                    <a:lnTo>
                      <a:pt x="67" y="659"/>
                    </a:lnTo>
                    <a:lnTo>
                      <a:pt x="96" y="679"/>
                    </a:lnTo>
                    <a:lnTo>
                      <a:pt x="128" y="693"/>
                    </a:lnTo>
                    <a:lnTo>
                      <a:pt x="153" y="702"/>
                    </a:lnTo>
                    <a:lnTo>
                      <a:pt x="153" y="700"/>
                    </a:lnTo>
                    <a:lnTo>
                      <a:pt x="153" y="699"/>
                    </a:lnTo>
                    <a:lnTo>
                      <a:pt x="153" y="697"/>
                    </a:lnTo>
                    <a:lnTo>
                      <a:pt x="153" y="695"/>
                    </a:lnTo>
                    <a:lnTo>
                      <a:pt x="153" y="693"/>
                    </a:lnTo>
                    <a:lnTo>
                      <a:pt x="132" y="686"/>
                    </a:lnTo>
                    <a:lnTo>
                      <a:pt x="101" y="670"/>
                    </a:lnTo>
                    <a:lnTo>
                      <a:pt x="73" y="652"/>
                    </a:lnTo>
                    <a:lnTo>
                      <a:pt x="44" y="633"/>
                    </a:lnTo>
                    <a:lnTo>
                      <a:pt x="19" y="609"/>
                    </a:lnTo>
                    <a:lnTo>
                      <a:pt x="0" y="588"/>
                    </a:lnTo>
                    <a:lnTo>
                      <a:pt x="0" y="590"/>
                    </a:lnTo>
                    <a:lnTo>
                      <a:pt x="0" y="591"/>
                    </a:lnTo>
                    <a:lnTo>
                      <a:pt x="0" y="593"/>
                    </a:lnTo>
                    <a:lnTo>
                      <a:pt x="0" y="595"/>
                    </a:lnTo>
                    <a:lnTo>
                      <a:pt x="0" y="597"/>
                    </a:lnTo>
                    <a:lnTo>
                      <a:pt x="0" y="599"/>
                    </a:lnTo>
                    <a:lnTo>
                      <a:pt x="0" y="600"/>
                    </a:lnTo>
                    <a:close/>
                  </a:path>
                </a:pathLst>
              </a:custGeom>
              <a:solidFill>
                <a:srgbClr val="AEDEFF"/>
              </a:solidFill>
              <a:ln w="9525">
                <a:noFill/>
                <a:round/>
                <a:headEnd/>
                <a:tailEnd/>
              </a:ln>
            </p:spPr>
            <p:txBody>
              <a:bodyPr/>
              <a:lstStyle/>
              <a:p>
                <a:endParaRPr lang="en-US"/>
              </a:p>
            </p:txBody>
          </p:sp>
          <p:sp>
            <p:nvSpPr>
              <p:cNvPr id="30413" name="Freeform 990"/>
              <p:cNvSpPr>
                <a:spLocks noEditPoints="1"/>
              </p:cNvSpPr>
              <p:nvPr/>
            </p:nvSpPr>
            <p:spPr bwMode="auto">
              <a:xfrm>
                <a:off x="2219" y="1741"/>
                <a:ext cx="219" cy="694"/>
              </a:xfrm>
              <a:custGeom>
                <a:avLst/>
                <a:gdLst>
                  <a:gd name="T0" fmla="*/ 219 w 219"/>
                  <a:gd name="T1" fmla="*/ 0 h 694"/>
                  <a:gd name="T2" fmla="*/ 216 w 219"/>
                  <a:gd name="T3" fmla="*/ 0 h 694"/>
                  <a:gd name="T4" fmla="*/ 198 w 219"/>
                  <a:gd name="T5" fmla="*/ 4 h 694"/>
                  <a:gd name="T6" fmla="*/ 164 w 219"/>
                  <a:gd name="T7" fmla="*/ 13 h 694"/>
                  <a:gd name="T8" fmla="*/ 130 w 219"/>
                  <a:gd name="T9" fmla="*/ 25 h 694"/>
                  <a:gd name="T10" fmla="*/ 100 w 219"/>
                  <a:gd name="T11" fmla="*/ 40 h 694"/>
                  <a:gd name="T12" fmla="*/ 69 w 219"/>
                  <a:gd name="T13" fmla="*/ 57 h 694"/>
                  <a:gd name="T14" fmla="*/ 59 w 219"/>
                  <a:gd name="T15" fmla="*/ 66 h 694"/>
                  <a:gd name="T16" fmla="*/ 59 w 219"/>
                  <a:gd name="T17" fmla="*/ 68 h 694"/>
                  <a:gd name="T18" fmla="*/ 59 w 219"/>
                  <a:gd name="T19" fmla="*/ 70 h 694"/>
                  <a:gd name="T20" fmla="*/ 57 w 219"/>
                  <a:gd name="T21" fmla="*/ 72 h 694"/>
                  <a:gd name="T22" fmla="*/ 57 w 219"/>
                  <a:gd name="T23" fmla="*/ 74 h 694"/>
                  <a:gd name="T24" fmla="*/ 57 w 219"/>
                  <a:gd name="T25" fmla="*/ 75 h 694"/>
                  <a:gd name="T26" fmla="*/ 57 w 219"/>
                  <a:gd name="T27" fmla="*/ 75 h 694"/>
                  <a:gd name="T28" fmla="*/ 55 w 219"/>
                  <a:gd name="T29" fmla="*/ 77 h 694"/>
                  <a:gd name="T30" fmla="*/ 55 w 219"/>
                  <a:gd name="T31" fmla="*/ 79 h 694"/>
                  <a:gd name="T32" fmla="*/ 75 w 219"/>
                  <a:gd name="T33" fmla="*/ 65 h 694"/>
                  <a:gd name="T34" fmla="*/ 103 w 219"/>
                  <a:gd name="T35" fmla="*/ 49 h 694"/>
                  <a:gd name="T36" fmla="*/ 134 w 219"/>
                  <a:gd name="T37" fmla="*/ 32 h 694"/>
                  <a:gd name="T38" fmla="*/ 166 w 219"/>
                  <a:gd name="T39" fmla="*/ 22 h 694"/>
                  <a:gd name="T40" fmla="*/ 200 w 219"/>
                  <a:gd name="T41" fmla="*/ 13 h 694"/>
                  <a:gd name="T42" fmla="*/ 216 w 219"/>
                  <a:gd name="T43" fmla="*/ 9 h 694"/>
                  <a:gd name="T44" fmla="*/ 218 w 219"/>
                  <a:gd name="T45" fmla="*/ 9 h 694"/>
                  <a:gd name="T46" fmla="*/ 218 w 219"/>
                  <a:gd name="T47" fmla="*/ 7 h 694"/>
                  <a:gd name="T48" fmla="*/ 218 w 219"/>
                  <a:gd name="T49" fmla="*/ 6 h 694"/>
                  <a:gd name="T50" fmla="*/ 218 w 219"/>
                  <a:gd name="T51" fmla="*/ 6 h 694"/>
                  <a:gd name="T52" fmla="*/ 218 w 219"/>
                  <a:gd name="T53" fmla="*/ 4 h 694"/>
                  <a:gd name="T54" fmla="*/ 218 w 219"/>
                  <a:gd name="T55" fmla="*/ 2 h 694"/>
                  <a:gd name="T56" fmla="*/ 219 w 219"/>
                  <a:gd name="T57" fmla="*/ 2 h 694"/>
                  <a:gd name="T58" fmla="*/ 219 w 219"/>
                  <a:gd name="T59" fmla="*/ 0 h 694"/>
                  <a:gd name="T60" fmla="*/ 0 w 219"/>
                  <a:gd name="T61" fmla="*/ 590 h 694"/>
                  <a:gd name="T62" fmla="*/ 16 w 219"/>
                  <a:gd name="T63" fmla="*/ 608 h 694"/>
                  <a:gd name="T64" fmla="*/ 42 w 219"/>
                  <a:gd name="T65" fmla="*/ 631 h 694"/>
                  <a:gd name="T66" fmla="*/ 69 w 219"/>
                  <a:gd name="T67" fmla="*/ 651 h 694"/>
                  <a:gd name="T68" fmla="*/ 100 w 219"/>
                  <a:gd name="T69" fmla="*/ 669 h 694"/>
                  <a:gd name="T70" fmla="*/ 130 w 219"/>
                  <a:gd name="T71" fmla="*/ 685 h 694"/>
                  <a:gd name="T72" fmla="*/ 153 w 219"/>
                  <a:gd name="T73" fmla="*/ 694 h 694"/>
                  <a:gd name="T74" fmla="*/ 153 w 219"/>
                  <a:gd name="T75" fmla="*/ 692 h 694"/>
                  <a:gd name="T76" fmla="*/ 153 w 219"/>
                  <a:gd name="T77" fmla="*/ 690 h 694"/>
                  <a:gd name="T78" fmla="*/ 153 w 219"/>
                  <a:gd name="T79" fmla="*/ 690 h 694"/>
                  <a:gd name="T80" fmla="*/ 153 w 219"/>
                  <a:gd name="T81" fmla="*/ 688 h 694"/>
                  <a:gd name="T82" fmla="*/ 153 w 219"/>
                  <a:gd name="T83" fmla="*/ 687 h 694"/>
                  <a:gd name="T84" fmla="*/ 153 w 219"/>
                  <a:gd name="T85" fmla="*/ 685 h 694"/>
                  <a:gd name="T86" fmla="*/ 151 w 219"/>
                  <a:gd name="T87" fmla="*/ 685 h 694"/>
                  <a:gd name="T88" fmla="*/ 151 w 219"/>
                  <a:gd name="T89" fmla="*/ 683 h 694"/>
                  <a:gd name="T90" fmla="*/ 134 w 219"/>
                  <a:gd name="T91" fmla="*/ 676 h 694"/>
                  <a:gd name="T92" fmla="*/ 103 w 219"/>
                  <a:gd name="T93" fmla="*/ 661 h 694"/>
                  <a:gd name="T94" fmla="*/ 75 w 219"/>
                  <a:gd name="T95" fmla="*/ 644 h 694"/>
                  <a:gd name="T96" fmla="*/ 48 w 219"/>
                  <a:gd name="T97" fmla="*/ 624 h 694"/>
                  <a:gd name="T98" fmla="*/ 23 w 219"/>
                  <a:gd name="T99" fmla="*/ 601 h 694"/>
                  <a:gd name="T100" fmla="*/ 0 w 219"/>
                  <a:gd name="T101" fmla="*/ 578 h 694"/>
                  <a:gd name="T102" fmla="*/ 0 w 219"/>
                  <a:gd name="T103" fmla="*/ 576 h 694"/>
                  <a:gd name="T104" fmla="*/ 0 w 219"/>
                  <a:gd name="T105" fmla="*/ 578 h 694"/>
                  <a:gd name="T106" fmla="*/ 0 w 219"/>
                  <a:gd name="T107" fmla="*/ 579 h 694"/>
                  <a:gd name="T108" fmla="*/ 0 w 219"/>
                  <a:gd name="T109" fmla="*/ 581 h 694"/>
                  <a:gd name="T110" fmla="*/ 0 w 219"/>
                  <a:gd name="T111" fmla="*/ 583 h 694"/>
                  <a:gd name="T112" fmla="*/ 0 w 219"/>
                  <a:gd name="T113" fmla="*/ 585 h 694"/>
                  <a:gd name="T114" fmla="*/ 0 w 219"/>
                  <a:gd name="T115" fmla="*/ 586 h 694"/>
                  <a:gd name="T116" fmla="*/ 0 w 219"/>
                  <a:gd name="T117" fmla="*/ 588 h 694"/>
                  <a:gd name="T118" fmla="*/ 0 w 219"/>
                  <a:gd name="T119" fmla="*/ 590 h 694"/>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19"/>
                  <a:gd name="T181" fmla="*/ 0 h 694"/>
                  <a:gd name="T182" fmla="*/ 219 w 219"/>
                  <a:gd name="T183" fmla="*/ 694 h 694"/>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19" h="694">
                    <a:moveTo>
                      <a:pt x="219" y="0"/>
                    </a:moveTo>
                    <a:lnTo>
                      <a:pt x="216" y="0"/>
                    </a:lnTo>
                    <a:lnTo>
                      <a:pt x="198" y="4"/>
                    </a:lnTo>
                    <a:lnTo>
                      <a:pt x="164" y="13"/>
                    </a:lnTo>
                    <a:lnTo>
                      <a:pt x="130" y="25"/>
                    </a:lnTo>
                    <a:lnTo>
                      <a:pt x="100" y="40"/>
                    </a:lnTo>
                    <a:lnTo>
                      <a:pt x="69" y="57"/>
                    </a:lnTo>
                    <a:lnTo>
                      <a:pt x="59" y="66"/>
                    </a:lnTo>
                    <a:lnTo>
                      <a:pt x="59" y="68"/>
                    </a:lnTo>
                    <a:lnTo>
                      <a:pt x="59" y="70"/>
                    </a:lnTo>
                    <a:lnTo>
                      <a:pt x="57" y="72"/>
                    </a:lnTo>
                    <a:lnTo>
                      <a:pt x="57" y="74"/>
                    </a:lnTo>
                    <a:lnTo>
                      <a:pt x="57" y="75"/>
                    </a:lnTo>
                    <a:lnTo>
                      <a:pt x="55" y="77"/>
                    </a:lnTo>
                    <a:lnTo>
                      <a:pt x="55" y="79"/>
                    </a:lnTo>
                    <a:lnTo>
                      <a:pt x="75" y="65"/>
                    </a:lnTo>
                    <a:lnTo>
                      <a:pt x="103" y="49"/>
                    </a:lnTo>
                    <a:lnTo>
                      <a:pt x="134" y="32"/>
                    </a:lnTo>
                    <a:lnTo>
                      <a:pt x="166" y="22"/>
                    </a:lnTo>
                    <a:lnTo>
                      <a:pt x="200" y="13"/>
                    </a:lnTo>
                    <a:lnTo>
                      <a:pt x="216" y="9"/>
                    </a:lnTo>
                    <a:lnTo>
                      <a:pt x="218" y="9"/>
                    </a:lnTo>
                    <a:lnTo>
                      <a:pt x="218" y="7"/>
                    </a:lnTo>
                    <a:lnTo>
                      <a:pt x="218" y="6"/>
                    </a:lnTo>
                    <a:lnTo>
                      <a:pt x="218" y="4"/>
                    </a:lnTo>
                    <a:lnTo>
                      <a:pt x="218" y="2"/>
                    </a:lnTo>
                    <a:lnTo>
                      <a:pt x="219" y="2"/>
                    </a:lnTo>
                    <a:lnTo>
                      <a:pt x="219" y="0"/>
                    </a:lnTo>
                    <a:close/>
                    <a:moveTo>
                      <a:pt x="0" y="590"/>
                    </a:moveTo>
                    <a:lnTo>
                      <a:pt x="16" y="608"/>
                    </a:lnTo>
                    <a:lnTo>
                      <a:pt x="42" y="631"/>
                    </a:lnTo>
                    <a:lnTo>
                      <a:pt x="69" y="651"/>
                    </a:lnTo>
                    <a:lnTo>
                      <a:pt x="100" y="669"/>
                    </a:lnTo>
                    <a:lnTo>
                      <a:pt x="130" y="685"/>
                    </a:lnTo>
                    <a:lnTo>
                      <a:pt x="153" y="694"/>
                    </a:lnTo>
                    <a:lnTo>
                      <a:pt x="153" y="692"/>
                    </a:lnTo>
                    <a:lnTo>
                      <a:pt x="153" y="690"/>
                    </a:lnTo>
                    <a:lnTo>
                      <a:pt x="153" y="688"/>
                    </a:lnTo>
                    <a:lnTo>
                      <a:pt x="153" y="687"/>
                    </a:lnTo>
                    <a:lnTo>
                      <a:pt x="153" y="685"/>
                    </a:lnTo>
                    <a:lnTo>
                      <a:pt x="151" y="685"/>
                    </a:lnTo>
                    <a:lnTo>
                      <a:pt x="151" y="683"/>
                    </a:lnTo>
                    <a:lnTo>
                      <a:pt x="134" y="676"/>
                    </a:lnTo>
                    <a:lnTo>
                      <a:pt x="103" y="661"/>
                    </a:lnTo>
                    <a:lnTo>
                      <a:pt x="75" y="644"/>
                    </a:lnTo>
                    <a:lnTo>
                      <a:pt x="48" y="624"/>
                    </a:lnTo>
                    <a:lnTo>
                      <a:pt x="23" y="601"/>
                    </a:lnTo>
                    <a:lnTo>
                      <a:pt x="0" y="578"/>
                    </a:lnTo>
                    <a:lnTo>
                      <a:pt x="0" y="576"/>
                    </a:lnTo>
                    <a:lnTo>
                      <a:pt x="0" y="578"/>
                    </a:lnTo>
                    <a:lnTo>
                      <a:pt x="0" y="579"/>
                    </a:lnTo>
                    <a:lnTo>
                      <a:pt x="0" y="581"/>
                    </a:lnTo>
                    <a:lnTo>
                      <a:pt x="0" y="583"/>
                    </a:lnTo>
                    <a:lnTo>
                      <a:pt x="0" y="585"/>
                    </a:lnTo>
                    <a:lnTo>
                      <a:pt x="0" y="586"/>
                    </a:lnTo>
                    <a:lnTo>
                      <a:pt x="0" y="588"/>
                    </a:lnTo>
                    <a:lnTo>
                      <a:pt x="0" y="590"/>
                    </a:lnTo>
                    <a:close/>
                  </a:path>
                </a:pathLst>
              </a:custGeom>
              <a:solidFill>
                <a:srgbClr val="AFDFFF"/>
              </a:solidFill>
              <a:ln w="9525">
                <a:noFill/>
                <a:round/>
                <a:headEnd/>
                <a:tailEnd/>
              </a:ln>
            </p:spPr>
            <p:txBody>
              <a:bodyPr/>
              <a:lstStyle/>
              <a:p>
                <a:endParaRPr lang="en-US"/>
              </a:p>
            </p:txBody>
          </p:sp>
          <p:sp>
            <p:nvSpPr>
              <p:cNvPr id="30414" name="Freeform 991"/>
              <p:cNvSpPr>
                <a:spLocks noEditPoints="1"/>
              </p:cNvSpPr>
              <p:nvPr/>
            </p:nvSpPr>
            <p:spPr bwMode="auto">
              <a:xfrm>
                <a:off x="2219" y="1747"/>
                <a:ext cx="218" cy="682"/>
              </a:xfrm>
              <a:custGeom>
                <a:avLst/>
                <a:gdLst>
                  <a:gd name="T0" fmla="*/ 218 w 218"/>
                  <a:gd name="T1" fmla="*/ 0 h 682"/>
                  <a:gd name="T2" fmla="*/ 216 w 218"/>
                  <a:gd name="T3" fmla="*/ 0 h 682"/>
                  <a:gd name="T4" fmla="*/ 198 w 218"/>
                  <a:gd name="T5" fmla="*/ 3 h 682"/>
                  <a:gd name="T6" fmla="*/ 164 w 218"/>
                  <a:gd name="T7" fmla="*/ 10 h 682"/>
                  <a:gd name="T8" fmla="*/ 132 w 218"/>
                  <a:gd name="T9" fmla="*/ 23 h 682"/>
                  <a:gd name="T10" fmla="*/ 101 w 218"/>
                  <a:gd name="T11" fmla="*/ 37 h 682"/>
                  <a:gd name="T12" fmla="*/ 73 w 218"/>
                  <a:gd name="T13" fmla="*/ 55 h 682"/>
                  <a:gd name="T14" fmla="*/ 57 w 218"/>
                  <a:gd name="T15" fmla="*/ 68 h 682"/>
                  <a:gd name="T16" fmla="*/ 57 w 218"/>
                  <a:gd name="T17" fmla="*/ 69 h 682"/>
                  <a:gd name="T18" fmla="*/ 57 w 218"/>
                  <a:gd name="T19" fmla="*/ 69 h 682"/>
                  <a:gd name="T20" fmla="*/ 55 w 218"/>
                  <a:gd name="T21" fmla="*/ 71 h 682"/>
                  <a:gd name="T22" fmla="*/ 55 w 218"/>
                  <a:gd name="T23" fmla="*/ 73 h 682"/>
                  <a:gd name="T24" fmla="*/ 55 w 218"/>
                  <a:gd name="T25" fmla="*/ 75 h 682"/>
                  <a:gd name="T26" fmla="*/ 55 w 218"/>
                  <a:gd name="T27" fmla="*/ 76 h 682"/>
                  <a:gd name="T28" fmla="*/ 53 w 218"/>
                  <a:gd name="T29" fmla="*/ 78 h 682"/>
                  <a:gd name="T30" fmla="*/ 53 w 218"/>
                  <a:gd name="T31" fmla="*/ 80 h 682"/>
                  <a:gd name="T32" fmla="*/ 76 w 218"/>
                  <a:gd name="T33" fmla="*/ 62 h 682"/>
                  <a:gd name="T34" fmla="*/ 105 w 218"/>
                  <a:gd name="T35" fmla="*/ 46 h 682"/>
                  <a:gd name="T36" fmla="*/ 135 w 218"/>
                  <a:gd name="T37" fmla="*/ 32 h 682"/>
                  <a:gd name="T38" fmla="*/ 168 w 218"/>
                  <a:gd name="T39" fmla="*/ 19 h 682"/>
                  <a:gd name="T40" fmla="*/ 200 w 218"/>
                  <a:gd name="T41" fmla="*/ 10 h 682"/>
                  <a:gd name="T42" fmla="*/ 216 w 218"/>
                  <a:gd name="T43" fmla="*/ 9 h 682"/>
                  <a:gd name="T44" fmla="*/ 216 w 218"/>
                  <a:gd name="T45" fmla="*/ 7 h 682"/>
                  <a:gd name="T46" fmla="*/ 216 w 218"/>
                  <a:gd name="T47" fmla="*/ 7 h 682"/>
                  <a:gd name="T48" fmla="*/ 216 w 218"/>
                  <a:gd name="T49" fmla="*/ 5 h 682"/>
                  <a:gd name="T50" fmla="*/ 216 w 218"/>
                  <a:gd name="T51" fmla="*/ 3 h 682"/>
                  <a:gd name="T52" fmla="*/ 218 w 218"/>
                  <a:gd name="T53" fmla="*/ 3 h 682"/>
                  <a:gd name="T54" fmla="*/ 218 w 218"/>
                  <a:gd name="T55" fmla="*/ 1 h 682"/>
                  <a:gd name="T56" fmla="*/ 218 w 218"/>
                  <a:gd name="T57" fmla="*/ 0 h 682"/>
                  <a:gd name="T58" fmla="*/ 218 w 218"/>
                  <a:gd name="T59" fmla="*/ 0 h 682"/>
                  <a:gd name="T60" fmla="*/ 0 w 218"/>
                  <a:gd name="T61" fmla="*/ 577 h 682"/>
                  <a:gd name="T62" fmla="*/ 19 w 218"/>
                  <a:gd name="T63" fmla="*/ 598 h 682"/>
                  <a:gd name="T64" fmla="*/ 44 w 218"/>
                  <a:gd name="T65" fmla="*/ 622 h 682"/>
                  <a:gd name="T66" fmla="*/ 73 w 218"/>
                  <a:gd name="T67" fmla="*/ 641 h 682"/>
                  <a:gd name="T68" fmla="*/ 101 w 218"/>
                  <a:gd name="T69" fmla="*/ 659 h 682"/>
                  <a:gd name="T70" fmla="*/ 132 w 218"/>
                  <a:gd name="T71" fmla="*/ 675 h 682"/>
                  <a:gd name="T72" fmla="*/ 153 w 218"/>
                  <a:gd name="T73" fmla="*/ 682 h 682"/>
                  <a:gd name="T74" fmla="*/ 153 w 218"/>
                  <a:gd name="T75" fmla="*/ 681 h 682"/>
                  <a:gd name="T76" fmla="*/ 153 w 218"/>
                  <a:gd name="T77" fmla="*/ 679 h 682"/>
                  <a:gd name="T78" fmla="*/ 151 w 218"/>
                  <a:gd name="T79" fmla="*/ 679 h 682"/>
                  <a:gd name="T80" fmla="*/ 151 w 218"/>
                  <a:gd name="T81" fmla="*/ 677 h 682"/>
                  <a:gd name="T82" fmla="*/ 151 w 218"/>
                  <a:gd name="T83" fmla="*/ 675 h 682"/>
                  <a:gd name="T84" fmla="*/ 151 w 218"/>
                  <a:gd name="T85" fmla="*/ 675 h 682"/>
                  <a:gd name="T86" fmla="*/ 151 w 218"/>
                  <a:gd name="T87" fmla="*/ 673 h 682"/>
                  <a:gd name="T88" fmla="*/ 151 w 218"/>
                  <a:gd name="T89" fmla="*/ 672 h 682"/>
                  <a:gd name="T90" fmla="*/ 135 w 218"/>
                  <a:gd name="T91" fmla="*/ 666 h 682"/>
                  <a:gd name="T92" fmla="*/ 105 w 218"/>
                  <a:gd name="T93" fmla="*/ 652 h 682"/>
                  <a:gd name="T94" fmla="*/ 76 w 218"/>
                  <a:gd name="T95" fmla="*/ 634 h 682"/>
                  <a:gd name="T96" fmla="*/ 50 w 218"/>
                  <a:gd name="T97" fmla="*/ 614 h 682"/>
                  <a:gd name="T98" fmla="*/ 26 w 218"/>
                  <a:gd name="T99" fmla="*/ 593 h 682"/>
                  <a:gd name="T100" fmla="*/ 3 w 218"/>
                  <a:gd name="T101" fmla="*/ 568 h 682"/>
                  <a:gd name="T102" fmla="*/ 0 w 218"/>
                  <a:gd name="T103" fmla="*/ 563 h 682"/>
                  <a:gd name="T104" fmla="*/ 0 w 218"/>
                  <a:gd name="T105" fmla="*/ 564 h 682"/>
                  <a:gd name="T106" fmla="*/ 0 w 218"/>
                  <a:gd name="T107" fmla="*/ 566 h 682"/>
                  <a:gd name="T108" fmla="*/ 0 w 218"/>
                  <a:gd name="T109" fmla="*/ 568 h 682"/>
                  <a:gd name="T110" fmla="*/ 0 w 218"/>
                  <a:gd name="T111" fmla="*/ 570 h 682"/>
                  <a:gd name="T112" fmla="*/ 0 w 218"/>
                  <a:gd name="T113" fmla="*/ 572 h 682"/>
                  <a:gd name="T114" fmla="*/ 0 w 218"/>
                  <a:gd name="T115" fmla="*/ 573 h 682"/>
                  <a:gd name="T116" fmla="*/ 0 w 218"/>
                  <a:gd name="T117" fmla="*/ 575 h 682"/>
                  <a:gd name="T118" fmla="*/ 0 w 218"/>
                  <a:gd name="T119" fmla="*/ 577 h 68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18"/>
                  <a:gd name="T181" fmla="*/ 0 h 682"/>
                  <a:gd name="T182" fmla="*/ 218 w 218"/>
                  <a:gd name="T183" fmla="*/ 682 h 68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18" h="682">
                    <a:moveTo>
                      <a:pt x="218" y="0"/>
                    </a:moveTo>
                    <a:lnTo>
                      <a:pt x="216" y="0"/>
                    </a:lnTo>
                    <a:lnTo>
                      <a:pt x="198" y="3"/>
                    </a:lnTo>
                    <a:lnTo>
                      <a:pt x="164" y="10"/>
                    </a:lnTo>
                    <a:lnTo>
                      <a:pt x="132" y="23"/>
                    </a:lnTo>
                    <a:lnTo>
                      <a:pt x="101" y="37"/>
                    </a:lnTo>
                    <a:lnTo>
                      <a:pt x="73" y="55"/>
                    </a:lnTo>
                    <a:lnTo>
                      <a:pt x="57" y="68"/>
                    </a:lnTo>
                    <a:lnTo>
                      <a:pt x="57" y="69"/>
                    </a:lnTo>
                    <a:lnTo>
                      <a:pt x="55" y="71"/>
                    </a:lnTo>
                    <a:lnTo>
                      <a:pt x="55" y="73"/>
                    </a:lnTo>
                    <a:lnTo>
                      <a:pt x="55" y="75"/>
                    </a:lnTo>
                    <a:lnTo>
                      <a:pt x="55" y="76"/>
                    </a:lnTo>
                    <a:lnTo>
                      <a:pt x="53" y="78"/>
                    </a:lnTo>
                    <a:lnTo>
                      <a:pt x="53" y="80"/>
                    </a:lnTo>
                    <a:lnTo>
                      <a:pt x="76" y="62"/>
                    </a:lnTo>
                    <a:lnTo>
                      <a:pt x="105" y="46"/>
                    </a:lnTo>
                    <a:lnTo>
                      <a:pt x="135" y="32"/>
                    </a:lnTo>
                    <a:lnTo>
                      <a:pt x="168" y="19"/>
                    </a:lnTo>
                    <a:lnTo>
                      <a:pt x="200" y="10"/>
                    </a:lnTo>
                    <a:lnTo>
                      <a:pt x="216" y="9"/>
                    </a:lnTo>
                    <a:lnTo>
                      <a:pt x="216" y="7"/>
                    </a:lnTo>
                    <a:lnTo>
                      <a:pt x="216" y="5"/>
                    </a:lnTo>
                    <a:lnTo>
                      <a:pt x="216" y="3"/>
                    </a:lnTo>
                    <a:lnTo>
                      <a:pt x="218" y="3"/>
                    </a:lnTo>
                    <a:lnTo>
                      <a:pt x="218" y="1"/>
                    </a:lnTo>
                    <a:lnTo>
                      <a:pt x="218" y="0"/>
                    </a:lnTo>
                    <a:close/>
                    <a:moveTo>
                      <a:pt x="0" y="577"/>
                    </a:moveTo>
                    <a:lnTo>
                      <a:pt x="19" y="598"/>
                    </a:lnTo>
                    <a:lnTo>
                      <a:pt x="44" y="622"/>
                    </a:lnTo>
                    <a:lnTo>
                      <a:pt x="73" y="641"/>
                    </a:lnTo>
                    <a:lnTo>
                      <a:pt x="101" y="659"/>
                    </a:lnTo>
                    <a:lnTo>
                      <a:pt x="132" y="675"/>
                    </a:lnTo>
                    <a:lnTo>
                      <a:pt x="153" y="682"/>
                    </a:lnTo>
                    <a:lnTo>
                      <a:pt x="153" y="681"/>
                    </a:lnTo>
                    <a:lnTo>
                      <a:pt x="153" y="679"/>
                    </a:lnTo>
                    <a:lnTo>
                      <a:pt x="151" y="679"/>
                    </a:lnTo>
                    <a:lnTo>
                      <a:pt x="151" y="677"/>
                    </a:lnTo>
                    <a:lnTo>
                      <a:pt x="151" y="675"/>
                    </a:lnTo>
                    <a:lnTo>
                      <a:pt x="151" y="673"/>
                    </a:lnTo>
                    <a:lnTo>
                      <a:pt x="151" y="672"/>
                    </a:lnTo>
                    <a:lnTo>
                      <a:pt x="135" y="666"/>
                    </a:lnTo>
                    <a:lnTo>
                      <a:pt x="105" y="652"/>
                    </a:lnTo>
                    <a:lnTo>
                      <a:pt x="76" y="634"/>
                    </a:lnTo>
                    <a:lnTo>
                      <a:pt x="50" y="614"/>
                    </a:lnTo>
                    <a:lnTo>
                      <a:pt x="26" y="593"/>
                    </a:lnTo>
                    <a:lnTo>
                      <a:pt x="3" y="568"/>
                    </a:lnTo>
                    <a:lnTo>
                      <a:pt x="0" y="563"/>
                    </a:lnTo>
                    <a:lnTo>
                      <a:pt x="0" y="564"/>
                    </a:lnTo>
                    <a:lnTo>
                      <a:pt x="0" y="566"/>
                    </a:lnTo>
                    <a:lnTo>
                      <a:pt x="0" y="568"/>
                    </a:lnTo>
                    <a:lnTo>
                      <a:pt x="0" y="570"/>
                    </a:lnTo>
                    <a:lnTo>
                      <a:pt x="0" y="572"/>
                    </a:lnTo>
                    <a:lnTo>
                      <a:pt x="0" y="573"/>
                    </a:lnTo>
                    <a:lnTo>
                      <a:pt x="0" y="575"/>
                    </a:lnTo>
                    <a:lnTo>
                      <a:pt x="0" y="577"/>
                    </a:lnTo>
                    <a:close/>
                  </a:path>
                </a:pathLst>
              </a:custGeom>
              <a:solidFill>
                <a:srgbClr val="B0DFFF"/>
              </a:solidFill>
              <a:ln w="9525">
                <a:noFill/>
                <a:round/>
                <a:headEnd/>
                <a:tailEnd/>
              </a:ln>
            </p:spPr>
            <p:txBody>
              <a:bodyPr/>
              <a:lstStyle/>
              <a:p>
                <a:endParaRPr lang="en-US"/>
              </a:p>
            </p:txBody>
          </p:sp>
          <p:sp>
            <p:nvSpPr>
              <p:cNvPr id="30415" name="Freeform 992"/>
              <p:cNvSpPr>
                <a:spLocks noEditPoints="1"/>
              </p:cNvSpPr>
              <p:nvPr/>
            </p:nvSpPr>
            <p:spPr bwMode="auto">
              <a:xfrm>
                <a:off x="2219" y="1750"/>
                <a:ext cx="216" cy="674"/>
              </a:xfrm>
              <a:custGeom>
                <a:avLst/>
                <a:gdLst>
                  <a:gd name="T0" fmla="*/ 216 w 216"/>
                  <a:gd name="T1" fmla="*/ 0 h 674"/>
                  <a:gd name="T2" fmla="*/ 200 w 216"/>
                  <a:gd name="T3" fmla="*/ 4 h 674"/>
                  <a:gd name="T4" fmla="*/ 166 w 216"/>
                  <a:gd name="T5" fmla="*/ 13 h 674"/>
                  <a:gd name="T6" fmla="*/ 134 w 216"/>
                  <a:gd name="T7" fmla="*/ 23 h 674"/>
                  <a:gd name="T8" fmla="*/ 103 w 216"/>
                  <a:gd name="T9" fmla="*/ 40 h 674"/>
                  <a:gd name="T10" fmla="*/ 75 w 216"/>
                  <a:gd name="T11" fmla="*/ 56 h 674"/>
                  <a:gd name="T12" fmla="*/ 55 w 216"/>
                  <a:gd name="T13" fmla="*/ 70 h 674"/>
                  <a:gd name="T14" fmla="*/ 55 w 216"/>
                  <a:gd name="T15" fmla="*/ 72 h 674"/>
                  <a:gd name="T16" fmla="*/ 55 w 216"/>
                  <a:gd name="T17" fmla="*/ 73 h 674"/>
                  <a:gd name="T18" fmla="*/ 53 w 216"/>
                  <a:gd name="T19" fmla="*/ 75 h 674"/>
                  <a:gd name="T20" fmla="*/ 53 w 216"/>
                  <a:gd name="T21" fmla="*/ 77 h 674"/>
                  <a:gd name="T22" fmla="*/ 53 w 216"/>
                  <a:gd name="T23" fmla="*/ 79 h 674"/>
                  <a:gd name="T24" fmla="*/ 53 w 216"/>
                  <a:gd name="T25" fmla="*/ 81 h 674"/>
                  <a:gd name="T26" fmla="*/ 51 w 216"/>
                  <a:gd name="T27" fmla="*/ 82 h 674"/>
                  <a:gd name="T28" fmla="*/ 51 w 216"/>
                  <a:gd name="T29" fmla="*/ 84 h 674"/>
                  <a:gd name="T30" fmla="*/ 53 w 216"/>
                  <a:gd name="T31" fmla="*/ 82 h 674"/>
                  <a:gd name="T32" fmla="*/ 80 w 216"/>
                  <a:gd name="T33" fmla="*/ 63 h 674"/>
                  <a:gd name="T34" fmla="*/ 107 w 216"/>
                  <a:gd name="T35" fmla="*/ 47 h 674"/>
                  <a:gd name="T36" fmla="*/ 137 w 216"/>
                  <a:gd name="T37" fmla="*/ 32 h 674"/>
                  <a:gd name="T38" fmla="*/ 168 w 216"/>
                  <a:gd name="T39" fmla="*/ 22 h 674"/>
                  <a:gd name="T40" fmla="*/ 201 w 216"/>
                  <a:gd name="T41" fmla="*/ 13 h 674"/>
                  <a:gd name="T42" fmla="*/ 214 w 216"/>
                  <a:gd name="T43" fmla="*/ 11 h 674"/>
                  <a:gd name="T44" fmla="*/ 214 w 216"/>
                  <a:gd name="T45" fmla="*/ 9 h 674"/>
                  <a:gd name="T46" fmla="*/ 214 w 216"/>
                  <a:gd name="T47" fmla="*/ 7 h 674"/>
                  <a:gd name="T48" fmla="*/ 216 w 216"/>
                  <a:gd name="T49" fmla="*/ 7 h 674"/>
                  <a:gd name="T50" fmla="*/ 216 w 216"/>
                  <a:gd name="T51" fmla="*/ 6 h 674"/>
                  <a:gd name="T52" fmla="*/ 216 w 216"/>
                  <a:gd name="T53" fmla="*/ 4 h 674"/>
                  <a:gd name="T54" fmla="*/ 216 w 216"/>
                  <a:gd name="T55" fmla="*/ 4 h 674"/>
                  <a:gd name="T56" fmla="*/ 216 w 216"/>
                  <a:gd name="T57" fmla="*/ 2 h 674"/>
                  <a:gd name="T58" fmla="*/ 216 w 216"/>
                  <a:gd name="T59" fmla="*/ 0 h 674"/>
                  <a:gd name="T60" fmla="*/ 0 w 216"/>
                  <a:gd name="T61" fmla="*/ 567 h 674"/>
                  <a:gd name="T62" fmla="*/ 0 w 216"/>
                  <a:gd name="T63" fmla="*/ 569 h 674"/>
                  <a:gd name="T64" fmla="*/ 23 w 216"/>
                  <a:gd name="T65" fmla="*/ 592 h 674"/>
                  <a:gd name="T66" fmla="*/ 48 w 216"/>
                  <a:gd name="T67" fmla="*/ 615 h 674"/>
                  <a:gd name="T68" fmla="*/ 75 w 216"/>
                  <a:gd name="T69" fmla="*/ 635 h 674"/>
                  <a:gd name="T70" fmla="*/ 103 w 216"/>
                  <a:gd name="T71" fmla="*/ 652 h 674"/>
                  <a:gd name="T72" fmla="*/ 134 w 216"/>
                  <a:gd name="T73" fmla="*/ 667 h 674"/>
                  <a:gd name="T74" fmla="*/ 151 w 216"/>
                  <a:gd name="T75" fmla="*/ 674 h 674"/>
                  <a:gd name="T76" fmla="*/ 151 w 216"/>
                  <a:gd name="T77" fmla="*/ 672 h 674"/>
                  <a:gd name="T78" fmla="*/ 151 w 216"/>
                  <a:gd name="T79" fmla="*/ 672 h 674"/>
                  <a:gd name="T80" fmla="*/ 151 w 216"/>
                  <a:gd name="T81" fmla="*/ 670 h 674"/>
                  <a:gd name="T82" fmla="*/ 151 w 216"/>
                  <a:gd name="T83" fmla="*/ 669 h 674"/>
                  <a:gd name="T84" fmla="*/ 151 w 216"/>
                  <a:gd name="T85" fmla="*/ 669 h 674"/>
                  <a:gd name="T86" fmla="*/ 151 w 216"/>
                  <a:gd name="T87" fmla="*/ 667 h 674"/>
                  <a:gd name="T88" fmla="*/ 151 w 216"/>
                  <a:gd name="T89" fmla="*/ 665 h 674"/>
                  <a:gd name="T90" fmla="*/ 151 w 216"/>
                  <a:gd name="T91" fmla="*/ 665 h 674"/>
                  <a:gd name="T92" fmla="*/ 137 w 216"/>
                  <a:gd name="T93" fmla="*/ 660 h 674"/>
                  <a:gd name="T94" fmla="*/ 107 w 216"/>
                  <a:gd name="T95" fmla="*/ 645 h 674"/>
                  <a:gd name="T96" fmla="*/ 80 w 216"/>
                  <a:gd name="T97" fmla="*/ 627 h 674"/>
                  <a:gd name="T98" fmla="*/ 53 w 216"/>
                  <a:gd name="T99" fmla="*/ 608 h 674"/>
                  <a:gd name="T100" fmla="*/ 28 w 216"/>
                  <a:gd name="T101" fmla="*/ 586 h 674"/>
                  <a:gd name="T102" fmla="*/ 7 w 216"/>
                  <a:gd name="T103" fmla="*/ 561 h 674"/>
                  <a:gd name="T104" fmla="*/ 0 w 216"/>
                  <a:gd name="T105" fmla="*/ 552 h 674"/>
                  <a:gd name="T106" fmla="*/ 0 w 216"/>
                  <a:gd name="T107" fmla="*/ 554 h 674"/>
                  <a:gd name="T108" fmla="*/ 0 w 216"/>
                  <a:gd name="T109" fmla="*/ 556 h 674"/>
                  <a:gd name="T110" fmla="*/ 0 w 216"/>
                  <a:gd name="T111" fmla="*/ 558 h 674"/>
                  <a:gd name="T112" fmla="*/ 0 w 216"/>
                  <a:gd name="T113" fmla="*/ 560 h 674"/>
                  <a:gd name="T114" fmla="*/ 0 w 216"/>
                  <a:gd name="T115" fmla="*/ 561 h 674"/>
                  <a:gd name="T116" fmla="*/ 0 w 216"/>
                  <a:gd name="T117" fmla="*/ 563 h 674"/>
                  <a:gd name="T118" fmla="*/ 0 w 216"/>
                  <a:gd name="T119" fmla="*/ 565 h 674"/>
                  <a:gd name="T120" fmla="*/ 0 w 216"/>
                  <a:gd name="T121" fmla="*/ 567 h 67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6"/>
                  <a:gd name="T184" fmla="*/ 0 h 674"/>
                  <a:gd name="T185" fmla="*/ 216 w 216"/>
                  <a:gd name="T186" fmla="*/ 674 h 67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6" h="674">
                    <a:moveTo>
                      <a:pt x="216" y="0"/>
                    </a:moveTo>
                    <a:lnTo>
                      <a:pt x="200" y="4"/>
                    </a:lnTo>
                    <a:lnTo>
                      <a:pt x="166" y="13"/>
                    </a:lnTo>
                    <a:lnTo>
                      <a:pt x="134" y="23"/>
                    </a:lnTo>
                    <a:lnTo>
                      <a:pt x="103" y="40"/>
                    </a:lnTo>
                    <a:lnTo>
                      <a:pt x="75" y="56"/>
                    </a:lnTo>
                    <a:lnTo>
                      <a:pt x="55" y="70"/>
                    </a:lnTo>
                    <a:lnTo>
                      <a:pt x="55" y="72"/>
                    </a:lnTo>
                    <a:lnTo>
                      <a:pt x="55" y="73"/>
                    </a:lnTo>
                    <a:lnTo>
                      <a:pt x="53" y="75"/>
                    </a:lnTo>
                    <a:lnTo>
                      <a:pt x="53" y="77"/>
                    </a:lnTo>
                    <a:lnTo>
                      <a:pt x="53" y="79"/>
                    </a:lnTo>
                    <a:lnTo>
                      <a:pt x="53" y="81"/>
                    </a:lnTo>
                    <a:lnTo>
                      <a:pt x="51" y="82"/>
                    </a:lnTo>
                    <a:lnTo>
                      <a:pt x="51" y="84"/>
                    </a:lnTo>
                    <a:lnTo>
                      <a:pt x="53" y="82"/>
                    </a:lnTo>
                    <a:lnTo>
                      <a:pt x="80" y="63"/>
                    </a:lnTo>
                    <a:lnTo>
                      <a:pt x="107" y="47"/>
                    </a:lnTo>
                    <a:lnTo>
                      <a:pt x="137" y="32"/>
                    </a:lnTo>
                    <a:lnTo>
                      <a:pt x="168" y="22"/>
                    </a:lnTo>
                    <a:lnTo>
                      <a:pt x="201" y="13"/>
                    </a:lnTo>
                    <a:lnTo>
                      <a:pt x="214" y="11"/>
                    </a:lnTo>
                    <a:lnTo>
                      <a:pt x="214" y="9"/>
                    </a:lnTo>
                    <a:lnTo>
                      <a:pt x="214" y="7"/>
                    </a:lnTo>
                    <a:lnTo>
                      <a:pt x="216" y="7"/>
                    </a:lnTo>
                    <a:lnTo>
                      <a:pt x="216" y="6"/>
                    </a:lnTo>
                    <a:lnTo>
                      <a:pt x="216" y="4"/>
                    </a:lnTo>
                    <a:lnTo>
                      <a:pt x="216" y="2"/>
                    </a:lnTo>
                    <a:lnTo>
                      <a:pt x="216" y="0"/>
                    </a:lnTo>
                    <a:close/>
                    <a:moveTo>
                      <a:pt x="0" y="567"/>
                    </a:moveTo>
                    <a:lnTo>
                      <a:pt x="0" y="569"/>
                    </a:lnTo>
                    <a:lnTo>
                      <a:pt x="23" y="592"/>
                    </a:lnTo>
                    <a:lnTo>
                      <a:pt x="48" y="615"/>
                    </a:lnTo>
                    <a:lnTo>
                      <a:pt x="75" y="635"/>
                    </a:lnTo>
                    <a:lnTo>
                      <a:pt x="103" y="652"/>
                    </a:lnTo>
                    <a:lnTo>
                      <a:pt x="134" y="667"/>
                    </a:lnTo>
                    <a:lnTo>
                      <a:pt x="151" y="674"/>
                    </a:lnTo>
                    <a:lnTo>
                      <a:pt x="151" y="672"/>
                    </a:lnTo>
                    <a:lnTo>
                      <a:pt x="151" y="670"/>
                    </a:lnTo>
                    <a:lnTo>
                      <a:pt x="151" y="669"/>
                    </a:lnTo>
                    <a:lnTo>
                      <a:pt x="151" y="667"/>
                    </a:lnTo>
                    <a:lnTo>
                      <a:pt x="151" y="665"/>
                    </a:lnTo>
                    <a:lnTo>
                      <a:pt x="137" y="660"/>
                    </a:lnTo>
                    <a:lnTo>
                      <a:pt x="107" y="645"/>
                    </a:lnTo>
                    <a:lnTo>
                      <a:pt x="80" y="627"/>
                    </a:lnTo>
                    <a:lnTo>
                      <a:pt x="53" y="608"/>
                    </a:lnTo>
                    <a:lnTo>
                      <a:pt x="28" y="586"/>
                    </a:lnTo>
                    <a:lnTo>
                      <a:pt x="7" y="561"/>
                    </a:lnTo>
                    <a:lnTo>
                      <a:pt x="0" y="552"/>
                    </a:lnTo>
                    <a:lnTo>
                      <a:pt x="0" y="554"/>
                    </a:lnTo>
                    <a:lnTo>
                      <a:pt x="0" y="556"/>
                    </a:lnTo>
                    <a:lnTo>
                      <a:pt x="0" y="558"/>
                    </a:lnTo>
                    <a:lnTo>
                      <a:pt x="0" y="560"/>
                    </a:lnTo>
                    <a:lnTo>
                      <a:pt x="0" y="561"/>
                    </a:lnTo>
                    <a:lnTo>
                      <a:pt x="0" y="563"/>
                    </a:lnTo>
                    <a:lnTo>
                      <a:pt x="0" y="565"/>
                    </a:lnTo>
                    <a:lnTo>
                      <a:pt x="0" y="567"/>
                    </a:lnTo>
                    <a:close/>
                  </a:path>
                </a:pathLst>
              </a:custGeom>
              <a:solidFill>
                <a:srgbClr val="B1DFFF"/>
              </a:solidFill>
              <a:ln w="9525">
                <a:noFill/>
                <a:round/>
                <a:headEnd/>
                <a:tailEnd/>
              </a:ln>
            </p:spPr>
            <p:txBody>
              <a:bodyPr/>
              <a:lstStyle/>
              <a:p>
                <a:endParaRPr lang="en-US"/>
              </a:p>
            </p:txBody>
          </p:sp>
          <p:sp>
            <p:nvSpPr>
              <p:cNvPr id="30416" name="Freeform 993"/>
              <p:cNvSpPr>
                <a:spLocks noEditPoints="1"/>
              </p:cNvSpPr>
              <p:nvPr/>
            </p:nvSpPr>
            <p:spPr bwMode="auto">
              <a:xfrm>
                <a:off x="2219" y="1756"/>
                <a:ext cx="216" cy="663"/>
              </a:xfrm>
              <a:custGeom>
                <a:avLst/>
                <a:gdLst>
                  <a:gd name="T0" fmla="*/ 216 w 216"/>
                  <a:gd name="T1" fmla="*/ 0 h 663"/>
                  <a:gd name="T2" fmla="*/ 200 w 216"/>
                  <a:gd name="T3" fmla="*/ 1 h 663"/>
                  <a:gd name="T4" fmla="*/ 168 w 216"/>
                  <a:gd name="T5" fmla="*/ 10 h 663"/>
                  <a:gd name="T6" fmla="*/ 135 w 216"/>
                  <a:gd name="T7" fmla="*/ 23 h 663"/>
                  <a:gd name="T8" fmla="*/ 105 w 216"/>
                  <a:gd name="T9" fmla="*/ 37 h 663"/>
                  <a:gd name="T10" fmla="*/ 76 w 216"/>
                  <a:gd name="T11" fmla="*/ 53 h 663"/>
                  <a:gd name="T12" fmla="*/ 53 w 216"/>
                  <a:gd name="T13" fmla="*/ 71 h 663"/>
                  <a:gd name="T14" fmla="*/ 53 w 216"/>
                  <a:gd name="T15" fmla="*/ 73 h 663"/>
                  <a:gd name="T16" fmla="*/ 53 w 216"/>
                  <a:gd name="T17" fmla="*/ 75 h 663"/>
                  <a:gd name="T18" fmla="*/ 51 w 216"/>
                  <a:gd name="T19" fmla="*/ 76 h 663"/>
                  <a:gd name="T20" fmla="*/ 51 w 216"/>
                  <a:gd name="T21" fmla="*/ 78 h 663"/>
                  <a:gd name="T22" fmla="*/ 51 w 216"/>
                  <a:gd name="T23" fmla="*/ 82 h 663"/>
                  <a:gd name="T24" fmla="*/ 50 w 216"/>
                  <a:gd name="T25" fmla="*/ 84 h 663"/>
                  <a:gd name="T26" fmla="*/ 50 w 216"/>
                  <a:gd name="T27" fmla="*/ 85 h 663"/>
                  <a:gd name="T28" fmla="*/ 50 w 216"/>
                  <a:gd name="T29" fmla="*/ 87 h 663"/>
                  <a:gd name="T30" fmla="*/ 57 w 216"/>
                  <a:gd name="T31" fmla="*/ 80 h 663"/>
                  <a:gd name="T32" fmla="*/ 82 w 216"/>
                  <a:gd name="T33" fmla="*/ 62 h 663"/>
                  <a:gd name="T34" fmla="*/ 110 w 216"/>
                  <a:gd name="T35" fmla="*/ 44 h 663"/>
                  <a:gd name="T36" fmla="*/ 139 w 216"/>
                  <a:gd name="T37" fmla="*/ 30 h 663"/>
                  <a:gd name="T38" fmla="*/ 169 w 216"/>
                  <a:gd name="T39" fmla="*/ 19 h 663"/>
                  <a:gd name="T40" fmla="*/ 201 w 216"/>
                  <a:gd name="T41" fmla="*/ 10 h 663"/>
                  <a:gd name="T42" fmla="*/ 212 w 216"/>
                  <a:gd name="T43" fmla="*/ 9 h 663"/>
                  <a:gd name="T44" fmla="*/ 212 w 216"/>
                  <a:gd name="T45" fmla="*/ 9 h 663"/>
                  <a:gd name="T46" fmla="*/ 214 w 216"/>
                  <a:gd name="T47" fmla="*/ 7 h 663"/>
                  <a:gd name="T48" fmla="*/ 214 w 216"/>
                  <a:gd name="T49" fmla="*/ 5 h 663"/>
                  <a:gd name="T50" fmla="*/ 214 w 216"/>
                  <a:gd name="T51" fmla="*/ 5 h 663"/>
                  <a:gd name="T52" fmla="*/ 214 w 216"/>
                  <a:gd name="T53" fmla="*/ 3 h 663"/>
                  <a:gd name="T54" fmla="*/ 214 w 216"/>
                  <a:gd name="T55" fmla="*/ 1 h 663"/>
                  <a:gd name="T56" fmla="*/ 216 w 216"/>
                  <a:gd name="T57" fmla="*/ 1 h 663"/>
                  <a:gd name="T58" fmla="*/ 216 w 216"/>
                  <a:gd name="T59" fmla="*/ 0 h 663"/>
                  <a:gd name="T60" fmla="*/ 0 w 216"/>
                  <a:gd name="T61" fmla="*/ 554 h 663"/>
                  <a:gd name="T62" fmla="*/ 3 w 216"/>
                  <a:gd name="T63" fmla="*/ 559 h 663"/>
                  <a:gd name="T64" fmla="*/ 26 w 216"/>
                  <a:gd name="T65" fmla="*/ 584 h 663"/>
                  <a:gd name="T66" fmla="*/ 50 w 216"/>
                  <a:gd name="T67" fmla="*/ 605 h 663"/>
                  <a:gd name="T68" fmla="*/ 76 w 216"/>
                  <a:gd name="T69" fmla="*/ 625 h 663"/>
                  <a:gd name="T70" fmla="*/ 105 w 216"/>
                  <a:gd name="T71" fmla="*/ 643 h 663"/>
                  <a:gd name="T72" fmla="*/ 135 w 216"/>
                  <a:gd name="T73" fmla="*/ 657 h 663"/>
                  <a:gd name="T74" fmla="*/ 151 w 216"/>
                  <a:gd name="T75" fmla="*/ 663 h 663"/>
                  <a:gd name="T76" fmla="*/ 151 w 216"/>
                  <a:gd name="T77" fmla="*/ 663 h 663"/>
                  <a:gd name="T78" fmla="*/ 151 w 216"/>
                  <a:gd name="T79" fmla="*/ 661 h 663"/>
                  <a:gd name="T80" fmla="*/ 151 w 216"/>
                  <a:gd name="T81" fmla="*/ 659 h 663"/>
                  <a:gd name="T82" fmla="*/ 151 w 216"/>
                  <a:gd name="T83" fmla="*/ 659 h 663"/>
                  <a:gd name="T84" fmla="*/ 151 w 216"/>
                  <a:gd name="T85" fmla="*/ 657 h 663"/>
                  <a:gd name="T86" fmla="*/ 151 w 216"/>
                  <a:gd name="T87" fmla="*/ 655 h 663"/>
                  <a:gd name="T88" fmla="*/ 151 w 216"/>
                  <a:gd name="T89" fmla="*/ 655 h 663"/>
                  <a:gd name="T90" fmla="*/ 151 w 216"/>
                  <a:gd name="T91" fmla="*/ 654 h 663"/>
                  <a:gd name="T92" fmla="*/ 139 w 216"/>
                  <a:gd name="T93" fmla="*/ 650 h 663"/>
                  <a:gd name="T94" fmla="*/ 110 w 216"/>
                  <a:gd name="T95" fmla="*/ 636 h 663"/>
                  <a:gd name="T96" fmla="*/ 82 w 216"/>
                  <a:gd name="T97" fmla="*/ 618 h 663"/>
                  <a:gd name="T98" fmla="*/ 57 w 216"/>
                  <a:gd name="T99" fmla="*/ 598 h 663"/>
                  <a:gd name="T100" fmla="*/ 32 w 216"/>
                  <a:gd name="T101" fmla="*/ 577 h 663"/>
                  <a:gd name="T102" fmla="*/ 10 w 216"/>
                  <a:gd name="T103" fmla="*/ 554 h 663"/>
                  <a:gd name="T104" fmla="*/ 0 w 216"/>
                  <a:gd name="T105" fmla="*/ 539 h 663"/>
                  <a:gd name="T106" fmla="*/ 0 w 216"/>
                  <a:gd name="T107" fmla="*/ 541 h 663"/>
                  <a:gd name="T108" fmla="*/ 0 w 216"/>
                  <a:gd name="T109" fmla="*/ 543 h 663"/>
                  <a:gd name="T110" fmla="*/ 0 w 216"/>
                  <a:gd name="T111" fmla="*/ 545 h 663"/>
                  <a:gd name="T112" fmla="*/ 0 w 216"/>
                  <a:gd name="T113" fmla="*/ 546 h 663"/>
                  <a:gd name="T114" fmla="*/ 0 w 216"/>
                  <a:gd name="T115" fmla="*/ 548 h 663"/>
                  <a:gd name="T116" fmla="*/ 0 w 216"/>
                  <a:gd name="T117" fmla="*/ 550 h 663"/>
                  <a:gd name="T118" fmla="*/ 0 w 216"/>
                  <a:gd name="T119" fmla="*/ 552 h 663"/>
                  <a:gd name="T120" fmla="*/ 0 w 216"/>
                  <a:gd name="T121" fmla="*/ 554 h 6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16"/>
                  <a:gd name="T184" fmla="*/ 0 h 663"/>
                  <a:gd name="T185" fmla="*/ 216 w 216"/>
                  <a:gd name="T186" fmla="*/ 663 h 6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16" h="663">
                    <a:moveTo>
                      <a:pt x="216" y="0"/>
                    </a:moveTo>
                    <a:lnTo>
                      <a:pt x="200" y="1"/>
                    </a:lnTo>
                    <a:lnTo>
                      <a:pt x="168" y="10"/>
                    </a:lnTo>
                    <a:lnTo>
                      <a:pt x="135" y="23"/>
                    </a:lnTo>
                    <a:lnTo>
                      <a:pt x="105" y="37"/>
                    </a:lnTo>
                    <a:lnTo>
                      <a:pt x="76" y="53"/>
                    </a:lnTo>
                    <a:lnTo>
                      <a:pt x="53" y="71"/>
                    </a:lnTo>
                    <a:lnTo>
                      <a:pt x="53" y="73"/>
                    </a:lnTo>
                    <a:lnTo>
                      <a:pt x="53" y="75"/>
                    </a:lnTo>
                    <a:lnTo>
                      <a:pt x="51" y="76"/>
                    </a:lnTo>
                    <a:lnTo>
                      <a:pt x="51" y="78"/>
                    </a:lnTo>
                    <a:lnTo>
                      <a:pt x="51" y="82"/>
                    </a:lnTo>
                    <a:lnTo>
                      <a:pt x="50" y="84"/>
                    </a:lnTo>
                    <a:lnTo>
                      <a:pt x="50" y="85"/>
                    </a:lnTo>
                    <a:lnTo>
                      <a:pt x="50" y="87"/>
                    </a:lnTo>
                    <a:lnTo>
                      <a:pt x="57" y="80"/>
                    </a:lnTo>
                    <a:lnTo>
                      <a:pt x="82" y="62"/>
                    </a:lnTo>
                    <a:lnTo>
                      <a:pt x="110" y="44"/>
                    </a:lnTo>
                    <a:lnTo>
                      <a:pt x="139" y="30"/>
                    </a:lnTo>
                    <a:lnTo>
                      <a:pt x="169" y="19"/>
                    </a:lnTo>
                    <a:lnTo>
                      <a:pt x="201" y="10"/>
                    </a:lnTo>
                    <a:lnTo>
                      <a:pt x="212" y="9"/>
                    </a:lnTo>
                    <a:lnTo>
                      <a:pt x="214" y="7"/>
                    </a:lnTo>
                    <a:lnTo>
                      <a:pt x="214" y="5"/>
                    </a:lnTo>
                    <a:lnTo>
                      <a:pt x="214" y="3"/>
                    </a:lnTo>
                    <a:lnTo>
                      <a:pt x="214" y="1"/>
                    </a:lnTo>
                    <a:lnTo>
                      <a:pt x="216" y="1"/>
                    </a:lnTo>
                    <a:lnTo>
                      <a:pt x="216" y="0"/>
                    </a:lnTo>
                    <a:close/>
                    <a:moveTo>
                      <a:pt x="0" y="554"/>
                    </a:moveTo>
                    <a:lnTo>
                      <a:pt x="3" y="559"/>
                    </a:lnTo>
                    <a:lnTo>
                      <a:pt x="26" y="584"/>
                    </a:lnTo>
                    <a:lnTo>
                      <a:pt x="50" y="605"/>
                    </a:lnTo>
                    <a:lnTo>
                      <a:pt x="76" y="625"/>
                    </a:lnTo>
                    <a:lnTo>
                      <a:pt x="105" y="643"/>
                    </a:lnTo>
                    <a:lnTo>
                      <a:pt x="135" y="657"/>
                    </a:lnTo>
                    <a:lnTo>
                      <a:pt x="151" y="663"/>
                    </a:lnTo>
                    <a:lnTo>
                      <a:pt x="151" y="661"/>
                    </a:lnTo>
                    <a:lnTo>
                      <a:pt x="151" y="659"/>
                    </a:lnTo>
                    <a:lnTo>
                      <a:pt x="151" y="657"/>
                    </a:lnTo>
                    <a:lnTo>
                      <a:pt x="151" y="655"/>
                    </a:lnTo>
                    <a:lnTo>
                      <a:pt x="151" y="654"/>
                    </a:lnTo>
                    <a:lnTo>
                      <a:pt x="139" y="650"/>
                    </a:lnTo>
                    <a:lnTo>
                      <a:pt x="110" y="636"/>
                    </a:lnTo>
                    <a:lnTo>
                      <a:pt x="82" y="618"/>
                    </a:lnTo>
                    <a:lnTo>
                      <a:pt x="57" y="598"/>
                    </a:lnTo>
                    <a:lnTo>
                      <a:pt x="32" y="577"/>
                    </a:lnTo>
                    <a:lnTo>
                      <a:pt x="10" y="554"/>
                    </a:lnTo>
                    <a:lnTo>
                      <a:pt x="0" y="539"/>
                    </a:lnTo>
                    <a:lnTo>
                      <a:pt x="0" y="541"/>
                    </a:lnTo>
                    <a:lnTo>
                      <a:pt x="0" y="543"/>
                    </a:lnTo>
                    <a:lnTo>
                      <a:pt x="0" y="545"/>
                    </a:lnTo>
                    <a:lnTo>
                      <a:pt x="0" y="546"/>
                    </a:lnTo>
                    <a:lnTo>
                      <a:pt x="0" y="548"/>
                    </a:lnTo>
                    <a:lnTo>
                      <a:pt x="0" y="550"/>
                    </a:lnTo>
                    <a:lnTo>
                      <a:pt x="0" y="552"/>
                    </a:lnTo>
                    <a:lnTo>
                      <a:pt x="0" y="554"/>
                    </a:lnTo>
                    <a:close/>
                  </a:path>
                </a:pathLst>
              </a:custGeom>
              <a:solidFill>
                <a:srgbClr val="B2E0FF"/>
              </a:solidFill>
              <a:ln w="9525">
                <a:noFill/>
                <a:round/>
                <a:headEnd/>
                <a:tailEnd/>
              </a:ln>
            </p:spPr>
            <p:txBody>
              <a:bodyPr/>
              <a:lstStyle/>
              <a:p>
                <a:endParaRPr lang="en-US"/>
              </a:p>
            </p:txBody>
          </p:sp>
          <p:sp>
            <p:nvSpPr>
              <p:cNvPr id="30417" name="Freeform 994"/>
              <p:cNvSpPr>
                <a:spLocks noEditPoints="1"/>
              </p:cNvSpPr>
              <p:nvPr/>
            </p:nvSpPr>
            <p:spPr bwMode="auto">
              <a:xfrm>
                <a:off x="2219" y="1761"/>
                <a:ext cx="214" cy="654"/>
              </a:xfrm>
              <a:custGeom>
                <a:avLst/>
                <a:gdLst>
                  <a:gd name="T0" fmla="*/ 214 w 214"/>
                  <a:gd name="T1" fmla="*/ 0 h 654"/>
                  <a:gd name="T2" fmla="*/ 201 w 214"/>
                  <a:gd name="T3" fmla="*/ 2 h 654"/>
                  <a:gd name="T4" fmla="*/ 168 w 214"/>
                  <a:gd name="T5" fmla="*/ 11 h 654"/>
                  <a:gd name="T6" fmla="*/ 137 w 214"/>
                  <a:gd name="T7" fmla="*/ 21 h 654"/>
                  <a:gd name="T8" fmla="*/ 107 w 214"/>
                  <a:gd name="T9" fmla="*/ 36 h 654"/>
                  <a:gd name="T10" fmla="*/ 80 w 214"/>
                  <a:gd name="T11" fmla="*/ 52 h 654"/>
                  <a:gd name="T12" fmla="*/ 53 w 214"/>
                  <a:gd name="T13" fmla="*/ 71 h 654"/>
                  <a:gd name="T14" fmla="*/ 51 w 214"/>
                  <a:gd name="T15" fmla="*/ 73 h 654"/>
                  <a:gd name="T16" fmla="*/ 51 w 214"/>
                  <a:gd name="T17" fmla="*/ 75 h 654"/>
                  <a:gd name="T18" fmla="*/ 50 w 214"/>
                  <a:gd name="T19" fmla="*/ 77 h 654"/>
                  <a:gd name="T20" fmla="*/ 50 w 214"/>
                  <a:gd name="T21" fmla="*/ 80 h 654"/>
                  <a:gd name="T22" fmla="*/ 50 w 214"/>
                  <a:gd name="T23" fmla="*/ 82 h 654"/>
                  <a:gd name="T24" fmla="*/ 50 w 214"/>
                  <a:gd name="T25" fmla="*/ 84 h 654"/>
                  <a:gd name="T26" fmla="*/ 48 w 214"/>
                  <a:gd name="T27" fmla="*/ 86 h 654"/>
                  <a:gd name="T28" fmla="*/ 48 w 214"/>
                  <a:gd name="T29" fmla="*/ 87 h 654"/>
                  <a:gd name="T30" fmla="*/ 48 w 214"/>
                  <a:gd name="T31" fmla="*/ 89 h 654"/>
                  <a:gd name="T32" fmla="*/ 59 w 214"/>
                  <a:gd name="T33" fmla="*/ 79 h 654"/>
                  <a:gd name="T34" fmla="*/ 84 w 214"/>
                  <a:gd name="T35" fmla="*/ 61 h 654"/>
                  <a:gd name="T36" fmla="*/ 112 w 214"/>
                  <a:gd name="T37" fmla="*/ 43 h 654"/>
                  <a:gd name="T38" fmla="*/ 141 w 214"/>
                  <a:gd name="T39" fmla="*/ 29 h 654"/>
                  <a:gd name="T40" fmla="*/ 171 w 214"/>
                  <a:gd name="T41" fmla="*/ 18 h 654"/>
                  <a:gd name="T42" fmla="*/ 203 w 214"/>
                  <a:gd name="T43" fmla="*/ 11 h 654"/>
                  <a:gd name="T44" fmla="*/ 212 w 214"/>
                  <a:gd name="T45" fmla="*/ 9 h 654"/>
                  <a:gd name="T46" fmla="*/ 212 w 214"/>
                  <a:gd name="T47" fmla="*/ 7 h 654"/>
                  <a:gd name="T48" fmla="*/ 212 w 214"/>
                  <a:gd name="T49" fmla="*/ 7 h 654"/>
                  <a:gd name="T50" fmla="*/ 212 w 214"/>
                  <a:gd name="T51" fmla="*/ 5 h 654"/>
                  <a:gd name="T52" fmla="*/ 212 w 214"/>
                  <a:gd name="T53" fmla="*/ 4 h 654"/>
                  <a:gd name="T54" fmla="*/ 212 w 214"/>
                  <a:gd name="T55" fmla="*/ 4 h 654"/>
                  <a:gd name="T56" fmla="*/ 214 w 214"/>
                  <a:gd name="T57" fmla="*/ 2 h 654"/>
                  <a:gd name="T58" fmla="*/ 214 w 214"/>
                  <a:gd name="T59" fmla="*/ 0 h 654"/>
                  <a:gd name="T60" fmla="*/ 214 w 214"/>
                  <a:gd name="T61" fmla="*/ 0 h 654"/>
                  <a:gd name="T62" fmla="*/ 0 w 214"/>
                  <a:gd name="T63" fmla="*/ 541 h 654"/>
                  <a:gd name="T64" fmla="*/ 7 w 214"/>
                  <a:gd name="T65" fmla="*/ 550 h 654"/>
                  <a:gd name="T66" fmla="*/ 28 w 214"/>
                  <a:gd name="T67" fmla="*/ 575 h 654"/>
                  <a:gd name="T68" fmla="*/ 53 w 214"/>
                  <a:gd name="T69" fmla="*/ 597 h 654"/>
                  <a:gd name="T70" fmla="*/ 80 w 214"/>
                  <a:gd name="T71" fmla="*/ 616 h 654"/>
                  <a:gd name="T72" fmla="*/ 107 w 214"/>
                  <a:gd name="T73" fmla="*/ 634 h 654"/>
                  <a:gd name="T74" fmla="*/ 137 w 214"/>
                  <a:gd name="T75" fmla="*/ 649 h 654"/>
                  <a:gd name="T76" fmla="*/ 151 w 214"/>
                  <a:gd name="T77" fmla="*/ 654 h 654"/>
                  <a:gd name="T78" fmla="*/ 151 w 214"/>
                  <a:gd name="T79" fmla="*/ 652 h 654"/>
                  <a:gd name="T80" fmla="*/ 151 w 214"/>
                  <a:gd name="T81" fmla="*/ 650 h 654"/>
                  <a:gd name="T82" fmla="*/ 151 w 214"/>
                  <a:gd name="T83" fmla="*/ 650 h 654"/>
                  <a:gd name="T84" fmla="*/ 151 w 214"/>
                  <a:gd name="T85" fmla="*/ 649 h 654"/>
                  <a:gd name="T86" fmla="*/ 151 w 214"/>
                  <a:gd name="T87" fmla="*/ 647 h 654"/>
                  <a:gd name="T88" fmla="*/ 151 w 214"/>
                  <a:gd name="T89" fmla="*/ 647 h 654"/>
                  <a:gd name="T90" fmla="*/ 151 w 214"/>
                  <a:gd name="T91" fmla="*/ 645 h 654"/>
                  <a:gd name="T92" fmla="*/ 151 w 214"/>
                  <a:gd name="T93" fmla="*/ 643 h 654"/>
                  <a:gd name="T94" fmla="*/ 141 w 214"/>
                  <a:gd name="T95" fmla="*/ 640 h 654"/>
                  <a:gd name="T96" fmla="*/ 112 w 214"/>
                  <a:gd name="T97" fmla="*/ 625 h 654"/>
                  <a:gd name="T98" fmla="*/ 84 w 214"/>
                  <a:gd name="T99" fmla="*/ 609 h 654"/>
                  <a:gd name="T100" fmla="*/ 59 w 214"/>
                  <a:gd name="T101" fmla="*/ 590 h 654"/>
                  <a:gd name="T102" fmla="*/ 35 w 214"/>
                  <a:gd name="T103" fmla="*/ 568 h 654"/>
                  <a:gd name="T104" fmla="*/ 14 w 214"/>
                  <a:gd name="T105" fmla="*/ 545 h 654"/>
                  <a:gd name="T106" fmla="*/ 0 w 214"/>
                  <a:gd name="T107" fmla="*/ 525 h 654"/>
                  <a:gd name="T108" fmla="*/ 0 w 214"/>
                  <a:gd name="T109" fmla="*/ 527 h 654"/>
                  <a:gd name="T110" fmla="*/ 0 w 214"/>
                  <a:gd name="T111" fmla="*/ 529 h 654"/>
                  <a:gd name="T112" fmla="*/ 0 w 214"/>
                  <a:gd name="T113" fmla="*/ 531 h 654"/>
                  <a:gd name="T114" fmla="*/ 0 w 214"/>
                  <a:gd name="T115" fmla="*/ 534 h 654"/>
                  <a:gd name="T116" fmla="*/ 0 w 214"/>
                  <a:gd name="T117" fmla="*/ 536 h 654"/>
                  <a:gd name="T118" fmla="*/ 0 w 214"/>
                  <a:gd name="T119" fmla="*/ 538 h 654"/>
                  <a:gd name="T120" fmla="*/ 0 w 214"/>
                  <a:gd name="T121" fmla="*/ 540 h 654"/>
                  <a:gd name="T122" fmla="*/ 0 w 214"/>
                  <a:gd name="T123" fmla="*/ 541 h 65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14"/>
                  <a:gd name="T187" fmla="*/ 0 h 654"/>
                  <a:gd name="T188" fmla="*/ 214 w 214"/>
                  <a:gd name="T189" fmla="*/ 654 h 65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14" h="654">
                    <a:moveTo>
                      <a:pt x="214" y="0"/>
                    </a:moveTo>
                    <a:lnTo>
                      <a:pt x="201" y="2"/>
                    </a:lnTo>
                    <a:lnTo>
                      <a:pt x="168" y="11"/>
                    </a:lnTo>
                    <a:lnTo>
                      <a:pt x="137" y="21"/>
                    </a:lnTo>
                    <a:lnTo>
                      <a:pt x="107" y="36"/>
                    </a:lnTo>
                    <a:lnTo>
                      <a:pt x="80" y="52"/>
                    </a:lnTo>
                    <a:lnTo>
                      <a:pt x="53" y="71"/>
                    </a:lnTo>
                    <a:lnTo>
                      <a:pt x="51" y="73"/>
                    </a:lnTo>
                    <a:lnTo>
                      <a:pt x="51" y="75"/>
                    </a:lnTo>
                    <a:lnTo>
                      <a:pt x="50" y="77"/>
                    </a:lnTo>
                    <a:lnTo>
                      <a:pt x="50" y="80"/>
                    </a:lnTo>
                    <a:lnTo>
                      <a:pt x="50" y="82"/>
                    </a:lnTo>
                    <a:lnTo>
                      <a:pt x="50" y="84"/>
                    </a:lnTo>
                    <a:lnTo>
                      <a:pt x="48" y="86"/>
                    </a:lnTo>
                    <a:lnTo>
                      <a:pt x="48" y="87"/>
                    </a:lnTo>
                    <a:lnTo>
                      <a:pt x="48" y="89"/>
                    </a:lnTo>
                    <a:lnTo>
                      <a:pt x="59" y="79"/>
                    </a:lnTo>
                    <a:lnTo>
                      <a:pt x="84" y="61"/>
                    </a:lnTo>
                    <a:lnTo>
                      <a:pt x="112" y="43"/>
                    </a:lnTo>
                    <a:lnTo>
                      <a:pt x="141" y="29"/>
                    </a:lnTo>
                    <a:lnTo>
                      <a:pt x="171" y="18"/>
                    </a:lnTo>
                    <a:lnTo>
                      <a:pt x="203" y="11"/>
                    </a:lnTo>
                    <a:lnTo>
                      <a:pt x="212" y="9"/>
                    </a:lnTo>
                    <a:lnTo>
                      <a:pt x="212" y="7"/>
                    </a:lnTo>
                    <a:lnTo>
                      <a:pt x="212" y="5"/>
                    </a:lnTo>
                    <a:lnTo>
                      <a:pt x="212" y="4"/>
                    </a:lnTo>
                    <a:lnTo>
                      <a:pt x="214" y="2"/>
                    </a:lnTo>
                    <a:lnTo>
                      <a:pt x="214" y="0"/>
                    </a:lnTo>
                    <a:close/>
                    <a:moveTo>
                      <a:pt x="0" y="541"/>
                    </a:moveTo>
                    <a:lnTo>
                      <a:pt x="7" y="550"/>
                    </a:lnTo>
                    <a:lnTo>
                      <a:pt x="28" y="575"/>
                    </a:lnTo>
                    <a:lnTo>
                      <a:pt x="53" y="597"/>
                    </a:lnTo>
                    <a:lnTo>
                      <a:pt x="80" y="616"/>
                    </a:lnTo>
                    <a:lnTo>
                      <a:pt x="107" y="634"/>
                    </a:lnTo>
                    <a:lnTo>
                      <a:pt x="137" y="649"/>
                    </a:lnTo>
                    <a:lnTo>
                      <a:pt x="151" y="654"/>
                    </a:lnTo>
                    <a:lnTo>
                      <a:pt x="151" y="652"/>
                    </a:lnTo>
                    <a:lnTo>
                      <a:pt x="151" y="650"/>
                    </a:lnTo>
                    <a:lnTo>
                      <a:pt x="151" y="649"/>
                    </a:lnTo>
                    <a:lnTo>
                      <a:pt x="151" y="647"/>
                    </a:lnTo>
                    <a:lnTo>
                      <a:pt x="151" y="645"/>
                    </a:lnTo>
                    <a:lnTo>
                      <a:pt x="151" y="643"/>
                    </a:lnTo>
                    <a:lnTo>
                      <a:pt x="141" y="640"/>
                    </a:lnTo>
                    <a:lnTo>
                      <a:pt x="112" y="625"/>
                    </a:lnTo>
                    <a:lnTo>
                      <a:pt x="84" y="609"/>
                    </a:lnTo>
                    <a:lnTo>
                      <a:pt x="59" y="590"/>
                    </a:lnTo>
                    <a:lnTo>
                      <a:pt x="35" y="568"/>
                    </a:lnTo>
                    <a:lnTo>
                      <a:pt x="14" y="545"/>
                    </a:lnTo>
                    <a:lnTo>
                      <a:pt x="0" y="525"/>
                    </a:lnTo>
                    <a:lnTo>
                      <a:pt x="0" y="527"/>
                    </a:lnTo>
                    <a:lnTo>
                      <a:pt x="0" y="529"/>
                    </a:lnTo>
                    <a:lnTo>
                      <a:pt x="0" y="531"/>
                    </a:lnTo>
                    <a:lnTo>
                      <a:pt x="0" y="534"/>
                    </a:lnTo>
                    <a:lnTo>
                      <a:pt x="0" y="536"/>
                    </a:lnTo>
                    <a:lnTo>
                      <a:pt x="0" y="538"/>
                    </a:lnTo>
                    <a:lnTo>
                      <a:pt x="0" y="540"/>
                    </a:lnTo>
                    <a:lnTo>
                      <a:pt x="0" y="541"/>
                    </a:lnTo>
                    <a:close/>
                  </a:path>
                </a:pathLst>
              </a:custGeom>
              <a:solidFill>
                <a:srgbClr val="B3E0FF"/>
              </a:solidFill>
              <a:ln w="9525">
                <a:noFill/>
                <a:round/>
                <a:headEnd/>
                <a:tailEnd/>
              </a:ln>
            </p:spPr>
            <p:txBody>
              <a:bodyPr/>
              <a:lstStyle/>
              <a:p>
                <a:endParaRPr lang="en-US"/>
              </a:p>
            </p:txBody>
          </p:sp>
          <p:sp>
            <p:nvSpPr>
              <p:cNvPr id="30418" name="Freeform 995"/>
              <p:cNvSpPr>
                <a:spLocks noEditPoints="1"/>
              </p:cNvSpPr>
              <p:nvPr/>
            </p:nvSpPr>
            <p:spPr bwMode="auto">
              <a:xfrm>
                <a:off x="2219" y="1765"/>
                <a:ext cx="212" cy="645"/>
              </a:xfrm>
              <a:custGeom>
                <a:avLst/>
                <a:gdLst>
                  <a:gd name="T0" fmla="*/ 212 w 212"/>
                  <a:gd name="T1" fmla="*/ 0 h 645"/>
                  <a:gd name="T2" fmla="*/ 201 w 212"/>
                  <a:gd name="T3" fmla="*/ 1 h 645"/>
                  <a:gd name="T4" fmla="*/ 169 w 212"/>
                  <a:gd name="T5" fmla="*/ 10 h 645"/>
                  <a:gd name="T6" fmla="*/ 139 w 212"/>
                  <a:gd name="T7" fmla="*/ 21 h 645"/>
                  <a:gd name="T8" fmla="*/ 110 w 212"/>
                  <a:gd name="T9" fmla="*/ 35 h 645"/>
                  <a:gd name="T10" fmla="*/ 82 w 212"/>
                  <a:gd name="T11" fmla="*/ 53 h 645"/>
                  <a:gd name="T12" fmla="*/ 57 w 212"/>
                  <a:gd name="T13" fmla="*/ 71 h 645"/>
                  <a:gd name="T14" fmla="*/ 50 w 212"/>
                  <a:gd name="T15" fmla="*/ 78 h 645"/>
                  <a:gd name="T16" fmla="*/ 50 w 212"/>
                  <a:gd name="T17" fmla="*/ 80 h 645"/>
                  <a:gd name="T18" fmla="*/ 48 w 212"/>
                  <a:gd name="T19" fmla="*/ 82 h 645"/>
                  <a:gd name="T20" fmla="*/ 48 w 212"/>
                  <a:gd name="T21" fmla="*/ 83 h 645"/>
                  <a:gd name="T22" fmla="*/ 48 w 212"/>
                  <a:gd name="T23" fmla="*/ 85 h 645"/>
                  <a:gd name="T24" fmla="*/ 46 w 212"/>
                  <a:gd name="T25" fmla="*/ 87 h 645"/>
                  <a:gd name="T26" fmla="*/ 46 w 212"/>
                  <a:gd name="T27" fmla="*/ 89 h 645"/>
                  <a:gd name="T28" fmla="*/ 46 w 212"/>
                  <a:gd name="T29" fmla="*/ 91 h 645"/>
                  <a:gd name="T30" fmla="*/ 46 w 212"/>
                  <a:gd name="T31" fmla="*/ 92 h 645"/>
                  <a:gd name="T32" fmla="*/ 62 w 212"/>
                  <a:gd name="T33" fmla="*/ 78 h 645"/>
                  <a:gd name="T34" fmla="*/ 87 w 212"/>
                  <a:gd name="T35" fmla="*/ 60 h 645"/>
                  <a:gd name="T36" fmla="*/ 114 w 212"/>
                  <a:gd name="T37" fmla="*/ 42 h 645"/>
                  <a:gd name="T38" fmla="*/ 143 w 212"/>
                  <a:gd name="T39" fmla="*/ 30 h 645"/>
                  <a:gd name="T40" fmla="*/ 173 w 212"/>
                  <a:gd name="T41" fmla="*/ 19 h 645"/>
                  <a:gd name="T42" fmla="*/ 203 w 212"/>
                  <a:gd name="T43" fmla="*/ 10 h 645"/>
                  <a:gd name="T44" fmla="*/ 210 w 212"/>
                  <a:gd name="T45" fmla="*/ 10 h 645"/>
                  <a:gd name="T46" fmla="*/ 210 w 212"/>
                  <a:gd name="T47" fmla="*/ 8 h 645"/>
                  <a:gd name="T48" fmla="*/ 210 w 212"/>
                  <a:gd name="T49" fmla="*/ 7 h 645"/>
                  <a:gd name="T50" fmla="*/ 210 w 212"/>
                  <a:gd name="T51" fmla="*/ 7 h 645"/>
                  <a:gd name="T52" fmla="*/ 212 w 212"/>
                  <a:gd name="T53" fmla="*/ 5 h 645"/>
                  <a:gd name="T54" fmla="*/ 212 w 212"/>
                  <a:gd name="T55" fmla="*/ 3 h 645"/>
                  <a:gd name="T56" fmla="*/ 212 w 212"/>
                  <a:gd name="T57" fmla="*/ 3 h 645"/>
                  <a:gd name="T58" fmla="*/ 212 w 212"/>
                  <a:gd name="T59" fmla="*/ 1 h 645"/>
                  <a:gd name="T60" fmla="*/ 212 w 212"/>
                  <a:gd name="T61" fmla="*/ 0 h 645"/>
                  <a:gd name="T62" fmla="*/ 0 w 212"/>
                  <a:gd name="T63" fmla="*/ 530 h 645"/>
                  <a:gd name="T64" fmla="*/ 10 w 212"/>
                  <a:gd name="T65" fmla="*/ 545 h 645"/>
                  <a:gd name="T66" fmla="*/ 32 w 212"/>
                  <a:gd name="T67" fmla="*/ 568 h 645"/>
                  <a:gd name="T68" fmla="*/ 57 w 212"/>
                  <a:gd name="T69" fmla="*/ 589 h 645"/>
                  <a:gd name="T70" fmla="*/ 82 w 212"/>
                  <a:gd name="T71" fmla="*/ 609 h 645"/>
                  <a:gd name="T72" fmla="*/ 110 w 212"/>
                  <a:gd name="T73" fmla="*/ 627 h 645"/>
                  <a:gd name="T74" fmla="*/ 139 w 212"/>
                  <a:gd name="T75" fmla="*/ 641 h 645"/>
                  <a:gd name="T76" fmla="*/ 151 w 212"/>
                  <a:gd name="T77" fmla="*/ 645 h 645"/>
                  <a:gd name="T78" fmla="*/ 151 w 212"/>
                  <a:gd name="T79" fmla="*/ 643 h 645"/>
                  <a:gd name="T80" fmla="*/ 151 w 212"/>
                  <a:gd name="T81" fmla="*/ 643 h 645"/>
                  <a:gd name="T82" fmla="*/ 151 w 212"/>
                  <a:gd name="T83" fmla="*/ 641 h 645"/>
                  <a:gd name="T84" fmla="*/ 151 w 212"/>
                  <a:gd name="T85" fmla="*/ 639 h 645"/>
                  <a:gd name="T86" fmla="*/ 151 w 212"/>
                  <a:gd name="T87" fmla="*/ 639 h 645"/>
                  <a:gd name="T88" fmla="*/ 150 w 212"/>
                  <a:gd name="T89" fmla="*/ 637 h 645"/>
                  <a:gd name="T90" fmla="*/ 150 w 212"/>
                  <a:gd name="T91" fmla="*/ 636 h 645"/>
                  <a:gd name="T92" fmla="*/ 150 w 212"/>
                  <a:gd name="T93" fmla="*/ 636 h 645"/>
                  <a:gd name="T94" fmla="*/ 143 w 212"/>
                  <a:gd name="T95" fmla="*/ 632 h 645"/>
                  <a:gd name="T96" fmla="*/ 114 w 212"/>
                  <a:gd name="T97" fmla="*/ 618 h 645"/>
                  <a:gd name="T98" fmla="*/ 87 w 212"/>
                  <a:gd name="T99" fmla="*/ 602 h 645"/>
                  <a:gd name="T100" fmla="*/ 62 w 212"/>
                  <a:gd name="T101" fmla="*/ 584 h 645"/>
                  <a:gd name="T102" fmla="*/ 39 w 212"/>
                  <a:gd name="T103" fmla="*/ 562 h 645"/>
                  <a:gd name="T104" fmla="*/ 17 w 212"/>
                  <a:gd name="T105" fmla="*/ 539 h 645"/>
                  <a:gd name="T106" fmla="*/ 0 w 212"/>
                  <a:gd name="T107" fmla="*/ 514 h 645"/>
                  <a:gd name="T108" fmla="*/ 0 w 212"/>
                  <a:gd name="T109" fmla="*/ 516 h 645"/>
                  <a:gd name="T110" fmla="*/ 0 w 212"/>
                  <a:gd name="T111" fmla="*/ 518 h 645"/>
                  <a:gd name="T112" fmla="*/ 0 w 212"/>
                  <a:gd name="T113" fmla="*/ 520 h 645"/>
                  <a:gd name="T114" fmla="*/ 0 w 212"/>
                  <a:gd name="T115" fmla="*/ 521 h 645"/>
                  <a:gd name="T116" fmla="*/ 0 w 212"/>
                  <a:gd name="T117" fmla="*/ 523 h 645"/>
                  <a:gd name="T118" fmla="*/ 0 w 212"/>
                  <a:gd name="T119" fmla="*/ 525 h 645"/>
                  <a:gd name="T120" fmla="*/ 0 w 212"/>
                  <a:gd name="T121" fmla="*/ 527 h 645"/>
                  <a:gd name="T122" fmla="*/ 0 w 212"/>
                  <a:gd name="T123" fmla="*/ 530 h 645"/>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12"/>
                  <a:gd name="T187" fmla="*/ 0 h 645"/>
                  <a:gd name="T188" fmla="*/ 212 w 212"/>
                  <a:gd name="T189" fmla="*/ 645 h 645"/>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12" h="645">
                    <a:moveTo>
                      <a:pt x="212" y="0"/>
                    </a:moveTo>
                    <a:lnTo>
                      <a:pt x="201" y="1"/>
                    </a:lnTo>
                    <a:lnTo>
                      <a:pt x="169" y="10"/>
                    </a:lnTo>
                    <a:lnTo>
                      <a:pt x="139" y="21"/>
                    </a:lnTo>
                    <a:lnTo>
                      <a:pt x="110" y="35"/>
                    </a:lnTo>
                    <a:lnTo>
                      <a:pt x="82" y="53"/>
                    </a:lnTo>
                    <a:lnTo>
                      <a:pt x="57" y="71"/>
                    </a:lnTo>
                    <a:lnTo>
                      <a:pt x="50" y="78"/>
                    </a:lnTo>
                    <a:lnTo>
                      <a:pt x="50" y="80"/>
                    </a:lnTo>
                    <a:lnTo>
                      <a:pt x="48" y="82"/>
                    </a:lnTo>
                    <a:lnTo>
                      <a:pt x="48" y="83"/>
                    </a:lnTo>
                    <a:lnTo>
                      <a:pt x="48" y="85"/>
                    </a:lnTo>
                    <a:lnTo>
                      <a:pt x="46" y="87"/>
                    </a:lnTo>
                    <a:lnTo>
                      <a:pt x="46" y="89"/>
                    </a:lnTo>
                    <a:lnTo>
                      <a:pt x="46" y="91"/>
                    </a:lnTo>
                    <a:lnTo>
                      <a:pt x="46" y="92"/>
                    </a:lnTo>
                    <a:lnTo>
                      <a:pt x="62" y="78"/>
                    </a:lnTo>
                    <a:lnTo>
                      <a:pt x="87" y="60"/>
                    </a:lnTo>
                    <a:lnTo>
                      <a:pt x="114" y="42"/>
                    </a:lnTo>
                    <a:lnTo>
                      <a:pt x="143" y="30"/>
                    </a:lnTo>
                    <a:lnTo>
                      <a:pt x="173" y="19"/>
                    </a:lnTo>
                    <a:lnTo>
                      <a:pt x="203" y="10"/>
                    </a:lnTo>
                    <a:lnTo>
                      <a:pt x="210" y="10"/>
                    </a:lnTo>
                    <a:lnTo>
                      <a:pt x="210" y="8"/>
                    </a:lnTo>
                    <a:lnTo>
                      <a:pt x="210" y="7"/>
                    </a:lnTo>
                    <a:lnTo>
                      <a:pt x="212" y="5"/>
                    </a:lnTo>
                    <a:lnTo>
                      <a:pt x="212" y="3"/>
                    </a:lnTo>
                    <a:lnTo>
                      <a:pt x="212" y="1"/>
                    </a:lnTo>
                    <a:lnTo>
                      <a:pt x="212" y="0"/>
                    </a:lnTo>
                    <a:close/>
                    <a:moveTo>
                      <a:pt x="0" y="530"/>
                    </a:moveTo>
                    <a:lnTo>
                      <a:pt x="10" y="545"/>
                    </a:lnTo>
                    <a:lnTo>
                      <a:pt x="32" y="568"/>
                    </a:lnTo>
                    <a:lnTo>
                      <a:pt x="57" y="589"/>
                    </a:lnTo>
                    <a:lnTo>
                      <a:pt x="82" y="609"/>
                    </a:lnTo>
                    <a:lnTo>
                      <a:pt x="110" y="627"/>
                    </a:lnTo>
                    <a:lnTo>
                      <a:pt x="139" y="641"/>
                    </a:lnTo>
                    <a:lnTo>
                      <a:pt x="151" y="645"/>
                    </a:lnTo>
                    <a:lnTo>
                      <a:pt x="151" y="643"/>
                    </a:lnTo>
                    <a:lnTo>
                      <a:pt x="151" y="641"/>
                    </a:lnTo>
                    <a:lnTo>
                      <a:pt x="151" y="639"/>
                    </a:lnTo>
                    <a:lnTo>
                      <a:pt x="150" y="637"/>
                    </a:lnTo>
                    <a:lnTo>
                      <a:pt x="150" y="636"/>
                    </a:lnTo>
                    <a:lnTo>
                      <a:pt x="143" y="632"/>
                    </a:lnTo>
                    <a:lnTo>
                      <a:pt x="114" y="618"/>
                    </a:lnTo>
                    <a:lnTo>
                      <a:pt x="87" y="602"/>
                    </a:lnTo>
                    <a:lnTo>
                      <a:pt x="62" y="584"/>
                    </a:lnTo>
                    <a:lnTo>
                      <a:pt x="39" y="562"/>
                    </a:lnTo>
                    <a:lnTo>
                      <a:pt x="17" y="539"/>
                    </a:lnTo>
                    <a:lnTo>
                      <a:pt x="0" y="514"/>
                    </a:lnTo>
                    <a:lnTo>
                      <a:pt x="0" y="516"/>
                    </a:lnTo>
                    <a:lnTo>
                      <a:pt x="0" y="518"/>
                    </a:lnTo>
                    <a:lnTo>
                      <a:pt x="0" y="520"/>
                    </a:lnTo>
                    <a:lnTo>
                      <a:pt x="0" y="521"/>
                    </a:lnTo>
                    <a:lnTo>
                      <a:pt x="0" y="523"/>
                    </a:lnTo>
                    <a:lnTo>
                      <a:pt x="0" y="525"/>
                    </a:lnTo>
                    <a:lnTo>
                      <a:pt x="0" y="527"/>
                    </a:lnTo>
                    <a:lnTo>
                      <a:pt x="0" y="530"/>
                    </a:lnTo>
                    <a:close/>
                  </a:path>
                </a:pathLst>
              </a:custGeom>
              <a:solidFill>
                <a:srgbClr val="B4E1FF"/>
              </a:solidFill>
              <a:ln w="9525">
                <a:noFill/>
                <a:round/>
                <a:headEnd/>
                <a:tailEnd/>
              </a:ln>
            </p:spPr>
            <p:txBody>
              <a:bodyPr/>
              <a:lstStyle/>
              <a:p>
                <a:endParaRPr lang="en-US"/>
              </a:p>
            </p:txBody>
          </p:sp>
          <p:sp>
            <p:nvSpPr>
              <p:cNvPr id="30419" name="Freeform 996"/>
              <p:cNvSpPr>
                <a:spLocks noEditPoints="1"/>
              </p:cNvSpPr>
              <p:nvPr/>
            </p:nvSpPr>
            <p:spPr bwMode="auto">
              <a:xfrm>
                <a:off x="2219" y="1770"/>
                <a:ext cx="212" cy="634"/>
              </a:xfrm>
              <a:custGeom>
                <a:avLst/>
                <a:gdLst>
                  <a:gd name="T0" fmla="*/ 212 w 212"/>
                  <a:gd name="T1" fmla="*/ 0 h 634"/>
                  <a:gd name="T2" fmla="*/ 203 w 212"/>
                  <a:gd name="T3" fmla="*/ 2 h 634"/>
                  <a:gd name="T4" fmla="*/ 171 w 212"/>
                  <a:gd name="T5" fmla="*/ 9 h 634"/>
                  <a:gd name="T6" fmla="*/ 141 w 212"/>
                  <a:gd name="T7" fmla="*/ 20 h 634"/>
                  <a:gd name="T8" fmla="*/ 112 w 212"/>
                  <a:gd name="T9" fmla="*/ 34 h 634"/>
                  <a:gd name="T10" fmla="*/ 84 w 212"/>
                  <a:gd name="T11" fmla="*/ 52 h 634"/>
                  <a:gd name="T12" fmla="*/ 59 w 212"/>
                  <a:gd name="T13" fmla="*/ 70 h 634"/>
                  <a:gd name="T14" fmla="*/ 48 w 212"/>
                  <a:gd name="T15" fmla="*/ 80 h 634"/>
                  <a:gd name="T16" fmla="*/ 46 w 212"/>
                  <a:gd name="T17" fmla="*/ 82 h 634"/>
                  <a:gd name="T18" fmla="*/ 46 w 212"/>
                  <a:gd name="T19" fmla="*/ 84 h 634"/>
                  <a:gd name="T20" fmla="*/ 46 w 212"/>
                  <a:gd name="T21" fmla="*/ 86 h 634"/>
                  <a:gd name="T22" fmla="*/ 46 w 212"/>
                  <a:gd name="T23" fmla="*/ 87 h 634"/>
                  <a:gd name="T24" fmla="*/ 44 w 212"/>
                  <a:gd name="T25" fmla="*/ 89 h 634"/>
                  <a:gd name="T26" fmla="*/ 44 w 212"/>
                  <a:gd name="T27" fmla="*/ 93 h 634"/>
                  <a:gd name="T28" fmla="*/ 44 w 212"/>
                  <a:gd name="T29" fmla="*/ 95 h 634"/>
                  <a:gd name="T30" fmla="*/ 44 w 212"/>
                  <a:gd name="T31" fmla="*/ 96 h 634"/>
                  <a:gd name="T32" fmla="*/ 64 w 212"/>
                  <a:gd name="T33" fmla="*/ 77 h 634"/>
                  <a:gd name="T34" fmla="*/ 89 w 212"/>
                  <a:gd name="T35" fmla="*/ 59 h 634"/>
                  <a:gd name="T36" fmla="*/ 116 w 212"/>
                  <a:gd name="T37" fmla="*/ 43 h 634"/>
                  <a:gd name="T38" fmla="*/ 144 w 212"/>
                  <a:gd name="T39" fmla="*/ 28 h 634"/>
                  <a:gd name="T40" fmla="*/ 173 w 212"/>
                  <a:gd name="T41" fmla="*/ 18 h 634"/>
                  <a:gd name="T42" fmla="*/ 205 w 212"/>
                  <a:gd name="T43" fmla="*/ 11 h 634"/>
                  <a:gd name="T44" fmla="*/ 209 w 212"/>
                  <a:gd name="T45" fmla="*/ 9 h 634"/>
                  <a:gd name="T46" fmla="*/ 209 w 212"/>
                  <a:gd name="T47" fmla="*/ 7 h 634"/>
                  <a:gd name="T48" fmla="*/ 210 w 212"/>
                  <a:gd name="T49" fmla="*/ 7 h 634"/>
                  <a:gd name="T50" fmla="*/ 210 w 212"/>
                  <a:gd name="T51" fmla="*/ 5 h 634"/>
                  <a:gd name="T52" fmla="*/ 210 w 212"/>
                  <a:gd name="T53" fmla="*/ 5 h 634"/>
                  <a:gd name="T54" fmla="*/ 210 w 212"/>
                  <a:gd name="T55" fmla="*/ 3 h 634"/>
                  <a:gd name="T56" fmla="*/ 210 w 212"/>
                  <a:gd name="T57" fmla="*/ 2 h 634"/>
                  <a:gd name="T58" fmla="*/ 210 w 212"/>
                  <a:gd name="T59" fmla="*/ 2 h 634"/>
                  <a:gd name="T60" fmla="*/ 212 w 212"/>
                  <a:gd name="T61" fmla="*/ 0 h 634"/>
                  <a:gd name="T62" fmla="*/ 0 w 212"/>
                  <a:gd name="T63" fmla="*/ 516 h 634"/>
                  <a:gd name="T64" fmla="*/ 14 w 212"/>
                  <a:gd name="T65" fmla="*/ 536 h 634"/>
                  <a:gd name="T66" fmla="*/ 35 w 212"/>
                  <a:gd name="T67" fmla="*/ 559 h 634"/>
                  <a:gd name="T68" fmla="*/ 59 w 212"/>
                  <a:gd name="T69" fmla="*/ 581 h 634"/>
                  <a:gd name="T70" fmla="*/ 84 w 212"/>
                  <a:gd name="T71" fmla="*/ 600 h 634"/>
                  <a:gd name="T72" fmla="*/ 112 w 212"/>
                  <a:gd name="T73" fmla="*/ 616 h 634"/>
                  <a:gd name="T74" fmla="*/ 141 w 212"/>
                  <a:gd name="T75" fmla="*/ 631 h 634"/>
                  <a:gd name="T76" fmla="*/ 151 w 212"/>
                  <a:gd name="T77" fmla="*/ 634 h 634"/>
                  <a:gd name="T78" fmla="*/ 151 w 212"/>
                  <a:gd name="T79" fmla="*/ 634 h 634"/>
                  <a:gd name="T80" fmla="*/ 150 w 212"/>
                  <a:gd name="T81" fmla="*/ 632 h 634"/>
                  <a:gd name="T82" fmla="*/ 150 w 212"/>
                  <a:gd name="T83" fmla="*/ 631 h 634"/>
                  <a:gd name="T84" fmla="*/ 150 w 212"/>
                  <a:gd name="T85" fmla="*/ 631 h 634"/>
                  <a:gd name="T86" fmla="*/ 150 w 212"/>
                  <a:gd name="T87" fmla="*/ 629 h 634"/>
                  <a:gd name="T88" fmla="*/ 150 w 212"/>
                  <a:gd name="T89" fmla="*/ 627 h 634"/>
                  <a:gd name="T90" fmla="*/ 150 w 212"/>
                  <a:gd name="T91" fmla="*/ 627 h 634"/>
                  <a:gd name="T92" fmla="*/ 150 w 212"/>
                  <a:gd name="T93" fmla="*/ 625 h 634"/>
                  <a:gd name="T94" fmla="*/ 144 w 212"/>
                  <a:gd name="T95" fmla="*/ 624 h 634"/>
                  <a:gd name="T96" fmla="*/ 116 w 212"/>
                  <a:gd name="T97" fmla="*/ 609 h 634"/>
                  <a:gd name="T98" fmla="*/ 89 w 212"/>
                  <a:gd name="T99" fmla="*/ 593 h 634"/>
                  <a:gd name="T100" fmla="*/ 64 w 212"/>
                  <a:gd name="T101" fmla="*/ 575 h 634"/>
                  <a:gd name="T102" fmla="*/ 41 w 212"/>
                  <a:gd name="T103" fmla="*/ 554 h 634"/>
                  <a:gd name="T104" fmla="*/ 21 w 212"/>
                  <a:gd name="T105" fmla="*/ 531 h 634"/>
                  <a:gd name="T106" fmla="*/ 1 w 212"/>
                  <a:gd name="T107" fmla="*/ 506 h 634"/>
                  <a:gd name="T108" fmla="*/ 0 w 212"/>
                  <a:gd name="T109" fmla="*/ 502 h 634"/>
                  <a:gd name="T110" fmla="*/ 0 w 212"/>
                  <a:gd name="T111" fmla="*/ 504 h 634"/>
                  <a:gd name="T112" fmla="*/ 0 w 212"/>
                  <a:gd name="T113" fmla="*/ 506 h 634"/>
                  <a:gd name="T114" fmla="*/ 0 w 212"/>
                  <a:gd name="T115" fmla="*/ 507 h 634"/>
                  <a:gd name="T116" fmla="*/ 0 w 212"/>
                  <a:gd name="T117" fmla="*/ 509 h 634"/>
                  <a:gd name="T118" fmla="*/ 0 w 212"/>
                  <a:gd name="T119" fmla="*/ 511 h 634"/>
                  <a:gd name="T120" fmla="*/ 0 w 212"/>
                  <a:gd name="T121" fmla="*/ 513 h 634"/>
                  <a:gd name="T122" fmla="*/ 0 w 212"/>
                  <a:gd name="T123" fmla="*/ 515 h 634"/>
                  <a:gd name="T124" fmla="*/ 0 w 212"/>
                  <a:gd name="T125" fmla="*/ 516 h 63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212"/>
                  <a:gd name="T190" fmla="*/ 0 h 634"/>
                  <a:gd name="T191" fmla="*/ 212 w 212"/>
                  <a:gd name="T192" fmla="*/ 634 h 63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212" h="634">
                    <a:moveTo>
                      <a:pt x="212" y="0"/>
                    </a:moveTo>
                    <a:lnTo>
                      <a:pt x="203" y="2"/>
                    </a:lnTo>
                    <a:lnTo>
                      <a:pt x="171" y="9"/>
                    </a:lnTo>
                    <a:lnTo>
                      <a:pt x="141" y="20"/>
                    </a:lnTo>
                    <a:lnTo>
                      <a:pt x="112" y="34"/>
                    </a:lnTo>
                    <a:lnTo>
                      <a:pt x="84" y="52"/>
                    </a:lnTo>
                    <a:lnTo>
                      <a:pt x="59" y="70"/>
                    </a:lnTo>
                    <a:lnTo>
                      <a:pt x="48" y="80"/>
                    </a:lnTo>
                    <a:lnTo>
                      <a:pt x="46" y="82"/>
                    </a:lnTo>
                    <a:lnTo>
                      <a:pt x="46" y="84"/>
                    </a:lnTo>
                    <a:lnTo>
                      <a:pt x="46" y="86"/>
                    </a:lnTo>
                    <a:lnTo>
                      <a:pt x="46" y="87"/>
                    </a:lnTo>
                    <a:lnTo>
                      <a:pt x="44" y="89"/>
                    </a:lnTo>
                    <a:lnTo>
                      <a:pt x="44" y="93"/>
                    </a:lnTo>
                    <a:lnTo>
                      <a:pt x="44" y="95"/>
                    </a:lnTo>
                    <a:lnTo>
                      <a:pt x="44" y="96"/>
                    </a:lnTo>
                    <a:lnTo>
                      <a:pt x="64" y="77"/>
                    </a:lnTo>
                    <a:lnTo>
                      <a:pt x="89" y="59"/>
                    </a:lnTo>
                    <a:lnTo>
                      <a:pt x="116" y="43"/>
                    </a:lnTo>
                    <a:lnTo>
                      <a:pt x="144" y="28"/>
                    </a:lnTo>
                    <a:lnTo>
                      <a:pt x="173" y="18"/>
                    </a:lnTo>
                    <a:lnTo>
                      <a:pt x="205" y="11"/>
                    </a:lnTo>
                    <a:lnTo>
                      <a:pt x="209" y="9"/>
                    </a:lnTo>
                    <a:lnTo>
                      <a:pt x="209" y="7"/>
                    </a:lnTo>
                    <a:lnTo>
                      <a:pt x="210" y="7"/>
                    </a:lnTo>
                    <a:lnTo>
                      <a:pt x="210" y="5"/>
                    </a:lnTo>
                    <a:lnTo>
                      <a:pt x="210" y="3"/>
                    </a:lnTo>
                    <a:lnTo>
                      <a:pt x="210" y="2"/>
                    </a:lnTo>
                    <a:lnTo>
                      <a:pt x="212" y="0"/>
                    </a:lnTo>
                    <a:close/>
                    <a:moveTo>
                      <a:pt x="0" y="516"/>
                    </a:moveTo>
                    <a:lnTo>
                      <a:pt x="14" y="536"/>
                    </a:lnTo>
                    <a:lnTo>
                      <a:pt x="35" y="559"/>
                    </a:lnTo>
                    <a:lnTo>
                      <a:pt x="59" y="581"/>
                    </a:lnTo>
                    <a:lnTo>
                      <a:pt x="84" y="600"/>
                    </a:lnTo>
                    <a:lnTo>
                      <a:pt x="112" y="616"/>
                    </a:lnTo>
                    <a:lnTo>
                      <a:pt x="141" y="631"/>
                    </a:lnTo>
                    <a:lnTo>
                      <a:pt x="151" y="634"/>
                    </a:lnTo>
                    <a:lnTo>
                      <a:pt x="150" y="632"/>
                    </a:lnTo>
                    <a:lnTo>
                      <a:pt x="150" y="631"/>
                    </a:lnTo>
                    <a:lnTo>
                      <a:pt x="150" y="629"/>
                    </a:lnTo>
                    <a:lnTo>
                      <a:pt x="150" y="627"/>
                    </a:lnTo>
                    <a:lnTo>
                      <a:pt x="150" y="625"/>
                    </a:lnTo>
                    <a:lnTo>
                      <a:pt x="144" y="624"/>
                    </a:lnTo>
                    <a:lnTo>
                      <a:pt x="116" y="609"/>
                    </a:lnTo>
                    <a:lnTo>
                      <a:pt x="89" y="593"/>
                    </a:lnTo>
                    <a:lnTo>
                      <a:pt x="64" y="575"/>
                    </a:lnTo>
                    <a:lnTo>
                      <a:pt x="41" y="554"/>
                    </a:lnTo>
                    <a:lnTo>
                      <a:pt x="21" y="531"/>
                    </a:lnTo>
                    <a:lnTo>
                      <a:pt x="1" y="506"/>
                    </a:lnTo>
                    <a:lnTo>
                      <a:pt x="0" y="502"/>
                    </a:lnTo>
                    <a:lnTo>
                      <a:pt x="0" y="504"/>
                    </a:lnTo>
                    <a:lnTo>
                      <a:pt x="0" y="506"/>
                    </a:lnTo>
                    <a:lnTo>
                      <a:pt x="0" y="507"/>
                    </a:lnTo>
                    <a:lnTo>
                      <a:pt x="0" y="509"/>
                    </a:lnTo>
                    <a:lnTo>
                      <a:pt x="0" y="511"/>
                    </a:lnTo>
                    <a:lnTo>
                      <a:pt x="0" y="513"/>
                    </a:lnTo>
                    <a:lnTo>
                      <a:pt x="0" y="515"/>
                    </a:lnTo>
                    <a:lnTo>
                      <a:pt x="0" y="516"/>
                    </a:lnTo>
                    <a:close/>
                  </a:path>
                </a:pathLst>
              </a:custGeom>
              <a:solidFill>
                <a:srgbClr val="B5E1FF"/>
              </a:solidFill>
              <a:ln w="9525">
                <a:noFill/>
                <a:round/>
                <a:headEnd/>
                <a:tailEnd/>
              </a:ln>
            </p:spPr>
            <p:txBody>
              <a:bodyPr/>
              <a:lstStyle/>
              <a:p>
                <a:endParaRPr lang="en-US"/>
              </a:p>
            </p:txBody>
          </p:sp>
          <p:sp>
            <p:nvSpPr>
              <p:cNvPr id="30420" name="Freeform 997"/>
              <p:cNvSpPr>
                <a:spLocks noEditPoints="1"/>
              </p:cNvSpPr>
              <p:nvPr/>
            </p:nvSpPr>
            <p:spPr bwMode="auto">
              <a:xfrm>
                <a:off x="2219" y="1775"/>
                <a:ext cx="210" cy="626"/>
              </a:xfrm>
              <a:custGeom>
                <a:avLst/>
                <a:gdLst>
                  <a:gd name="T0" fmla="*/ 203 w 210"/>
                  <a:gd name="T1" fmla="*/ 0 h 626"/>
                  <a:gd name="T2" fmla="*/ 143 w 210"/>
                  <a:gd name="T3" fmla="*/ 20 h 626"/>
                  <a:gd name="T4" fmla="*/ 87 w 210"/>
                  <a:gd name="T5" fmla="*/ 50 h 626"/>
                  <a:gd name="T6" fmla="*/ 46 w 210"/>
                  <a:gd name="T7" fmla="*/ 82 h 626"/>
                  <a:gd name="T8" fmla="*/ 44 w 210"/>
                  <a:gd name="T9" fmla="*/ 88 h 626"/>
                  <a:gd name="T10" fmla="*/ 44 w 210"/>
                  <a:gd name="T11" fmla="*/ 91 h 626"/>
                  <a:gd name="T12" fmla="*/ 42 w 210"/>
                  <a:gd name="T13" fmla="*/ 95 h 626"/>
                  <a:gd name="T14" fmla="*/ 41 w 210"/>
                  <a:gd name="T15" fmla="*/ 99 h 626"/>
                  <a:gd name="T16" fmla="*/ 67 w 210"/>
                  <a:gd name="T17" fmla="*/ 75 h 626"/>
                  <a:gd name="T18" fmla="*/ 117 w 210"/>
                  <a:gd name="T19" fmla="*/ 41 h 626"/>
                  <a:gd name="T20" fmla="*/ 175 w 210"/>
                  <a:gd name="T21" fmla="*/ 16 h 626"/>
                  <a:gd name="T22" fmla="*/ 209 w 210"/>
                  <a:gd name="T23" fmla="*/ 9 h 626"/>
                  <a:gd name="T24" fmla="*/ 209 w 210"/>
                  <a:gd name="T25" fmla="*/ 6 h 626"/>
                  <a:gd name="T26" fmla="*/ 209 w 210"/>
                  <a:gd name="T27" fmla="*/ 4 h 626"/>
                  <a:gd name="T28" fmla="*/ 210 w 210"/>
                  <a:gd name="T29" fmla="*/ 2 h 626"/>
                  <a:gd name="T30" fmla="*/ 210 w 210"/>
                  <a:gd name="T31" fmla="*/ 0 h 626"/>
                  <a:gd name="T32" fmla="*/ 17 w 210"/>
                  <a:gd name="T33" fmla="*/ 529 h 626"/>
                  <a:gd name="T34" fmla="*/ 62 w 210"/>
                  <a:gd name="T35" fmla="*/ 574 h 626"/>
                  <a:gd name="T36" fmla="*/ 114 w 210"/>
                  <a:gd name="T37" fmla="*/ 608 h 626"/>
                  <a:gd name="T38" fmla="*/ 150 w 210"/>
                  <a:gd name="T39" fmla="*/ 626 h 626"/>
                  <a:gd name="T40" fmla="*/ 150 w 210"/>
                  <a:gd name="T41" fmla="*/ 622 h 626"/>
                  <a:gd name="T42" fmla="*/ 150 w 210"/>
                  <a:gd name="T43" fmla="*/ 620 h 626"/>
                  <a:gd name="T44" fmla="*/ 150 w 210"/>
                  <a:gd name="T45" fmla="*/ 619 h 626"/>
                  <a:gd name="T46" fmla="*/ 150 w 210"/>
                  <a:gd name="T47" fmla="*/ 615 h 626"/>
                  <a:gd name="T48" fmla="*/ 117 w 210"/>
                  <a:gd name="T49" fmla="*/ 601 h 626"/>
                  <a:gd name="T50" fmla="*/ 67 w 210"/>
                  <a:gd name="T51" fmla="*/ 567 h 626"/>
                  <a:gd name="T52" fmla="*/ 25 w 210"/>
                  <a:gd name="T53" fmla="*/ 524 h 626"/>
                  <a:gd name="T54" fmla="*/ 0 w 210"/>
                  <a:gd name="T55" fmla="*/ 488 h 626"/>
                  <a:gd name="T56" fmla="*/ 0 w 210"/>
                  <a:gd name="T57" fmla="*/ 492 h 626"/>
                  <a:gd name="T58" fmla="*/ 0 w 210"/>
                  <a:gd name="T59" fmla="*/ 495 h 626"/>
                  <a:gd name="T60" fmla="*/ 0 w 210"/>
                  <a:gd name="T61" fmla="*/ 501 h 626"/>
                  <a:gd name="T62" fmla="*/ 0 w 210"/>
                  <a:gd name="T63" fmla="*/ 504 h 62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10"/>
                  <a:gd name="T97" fmla="*/ 0 h 626"/>
                  <a:gd name="T98" fmla="*/ 210 w 210"/>
                  <a:gd name="T99" fmla="*/ 626 h 62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10" h="626">
                    <a:moveTo>
                      <a:pt x="210" y="0"/>
                    </a:moveTo>
                    <a:lnTo>
                      <a:pt x="203" y="0"/>
                    </a:lnTo>
                    <a:lnTo>
                      <a:pt x="173" y="9"/>
                    </a:lnTo>
                    <a:lnTo>
                      <a:pt x="143" y="20"/>
                    </a:lnTo>
                    <a:lnTo>
                      <a:pt x="114" y="32"/>
                    </a:lnTo>
                    <a:lnTo>
                      <a:pt x="87" y="50"/>
                    </a:lnTo>
                    <a:lnTo>
                      <a:pt x="62" y="68"/>
                    </a:lnTo>
                    <a:lnTo>
                      <a:pt x="46" y="82"/>
                    </a:lnTo>
                    <a:lnTo>
                      <a:pt x="44" y="86"/>
                    </a:lnTo>
                    <a:lnTo>
                      <a:pt x="44" y="88"/>
                    </a:lnTo>
                    <a:lnTo>
                      <a:pt x="44" y="90"/>
                    </a:lnTo>
                    <a:lnTo>
                      <a:pt x="44" y="91"/>
                    </a:lnTo>
                    <a:lnTo>
                      <a:pt x="42" y="93"/>
                    </a:lnTo>
                    <a:lnTo>
                      <a:pt x="42" y="95"/>
                    </a:lnTo>
                    <a:lnTo>
                      <a:pt x="42" y="97"/>
                    </a:lnTo>
                    <a:lnTo>
                      <a:pt x="41" y="99"/>
                    </a:lnTo>
                    <a:lnTo>
                      <a:pt x="44" y="95"/>
                    </a:lnTo>
                    <a:lnTo>
                      <a:pt x="67" y="75"/>
                    </a:lnTo>
                    <a:lnTo>
                      <a:pt x="92" y="57"/>
                    </a:lnTo>
                    <a:lnTo>
                      <a:pt x="117" y="41"/>
                    </a:lnTo>
                    <a:lnTo>
                      <a:pt x="146" y="27"/>
                    </a:lnTo>
                    <a:lnTo>
                      <a:pt x="175" y="16"/>
                    </a:lnTo>
                    <a:lnTo>
                      <a:pt x="205" y="9"/>
                    </a:lnTo>
                    <a:lnTo>
                      <a:pt x="209" y="9"/>
                    </a:lnTo>
                    <a:lnTo>
                      <a:pt x="209" y="7"/>
                    </a:lnTo>
                    <a:lnTo>
                      <a:pt x="209" y="6"/>
                    </a:lnTo>
                    <a:lnTo>
                      <a:pt x="209" y="4"/>
                    </a:lnTo>
                    <a:lnTo>
                      <a:pt x="209" y="2"/>
                    </a:lnTo>
                    <a:lnTo>
                      <a:pt x="210" y="2"/>
                    </a:lnTo>
                    <a:lnTo>
                      <a:pt x="210" y="0"/>
                    </a:lnTo>
                    <a:close/>
                    <a:moveTo>
                      <a:pt x="0" y="504"/>
                    </a:moveTo>
                    <a:lnTo>
                      <a:pt x="17" y="529"/>
                    </a:lnTo>
                    <a:lnTo>
                      <a:pt x="39" y="552"/>
                    </a:lnTo>
                    <a:lnTo>
                      <a:pt x="62" y="574"/>
                    </a:lnTo>
                    <a:lnTo>
                      <a:pt x="87" y="592"/>
                    </a:lnTo>
                    <a:lnTo>
                      <a:pt x="114" y="608"/>
                    </a:lnTo>
                    <a:lnTo>
                      <a:pt x="143" y="622"/>
                    </a:lnTo>
                    <a:lnTo>
                      <a:pt x="150" y="626"/>
                    </a:lnTo>
                    <a:lnTo>
                      <a:pt x="150" y="624"/>
                    </a:lnTo>
                    <a:lnTo>
                      <a:pt x="150" y="622"/>
                    </a:lnTo>
                    <a:lnTo>
                      <a:pt x="150" y="620"/>
                    </a:lnTo>
                    <a:lnTo>
                      <a:pt x="150" y="619"/>
                    </a:lnTo>
                    <a:lnTo>
                      <a:pt x="150" y="617"/>
                    </a:lnTo>
                    <a:lnTo>
                      <a:pt x="150" y="615"/>
                    </a:lnTo>
                    <a:lnTo>
                      <a:pt x="146" y="613"/>
                    </a:lnTo>
                    <a:lnTo>
                      <a:pt x="117" y="601"/>
                    </a:lnTo>
                    <a:lnTo>
                      <a:pt x="92" y="585"/>
                    </a:lnTo>
                    <a:lnTo>
                      <a:pt x="67" y="567"/>
                    </a:lnTo>
                    <a:lnTo>
                      <a:pt x="44" y="545"/>
                    </a:lnTo>
                    <a:lnTo>
                      <a:pt x="25" y="524"/>
                    </a:lnTo>
                    <a:lnTo>
                      <a:pt x="5" y="499"/>
                    </a:lnTo>
                    <a:lnTo>
                      <a:pt x="0" y="488"/>
                    </a:lnTo>
                    <a:lnTo>
                      <a:pt x="0" y="490"/>
                    </a:lnTo>
                    <a:lnTo>
                      <a:pt x="0" y="492"/>
                    </a:lnTo>
                    <a:lnTo>
                      <a:pt x="0" y="493"/>
                    </a:lnTo>
                    <a:lnTo>
                      <a:pt x="0" y="495"/>
                    </a:lnTo>
                    <a:lnTo>
                      <a:pt x="0" y="499"/>
                    </a:lnTo>
                    <a:lnTo>
                      <a:pt x="0" y="501"/>
                    </a:lnTo>
                    <a:lnTo>
                      <a:pt x="0" y="502"/>
                    </a:lnTo>
                    <a:lnTo>
                      <a:pt x="0" y="504"/>
                    </a:lnTo>
                    <a:close/>
                  </a:path>
                </a:pathLst>
              </a:custGeom>
              <a:solidFill>
                <a:srgbClr val="B6E1FF"/>
              </a:solidFill>
              <a:ln w="9525">
                <a:noFill/>
                <a:round/>
                <a:headEnd/>
                <a:tailEnd/>
              </a:ln>
            </p:spPr>
            <p:txBody>
              <a:bodyPr/>
              <a:lstStyle/>
              <a:p>
                <a:endParaRPr lang="en-US"/>
              </a:p>
            </p:txBody>
          </p:sp>
          <p:sp>
            <p:nvSpPr>
              <p:cNvPr id="30421" name="Freeform 998"/>
              <p:cNvSpPr>
                <a:spLocks noEditPoints="1"/>
              </p:cNvSpPr>
              <p:nvPr/>
            </p:nvSpPr>
            <p:spPr bwMode="auto">
              <a:xfrm>
                <a:off x="2219" y="1779"/>
                <a:ext cx="209" cy="616"/>
              </a:xfrm>
              <a:custGeom>
                <a:avLst/>
                <a:gdLst>
                  <a:gd name="T0" fmla="*/ 205 w 209"/>
                  <a:gd name="T1" fmla="*/ 2 h 616"/>
                  <a:gd name="T2" fmla="*/ 144 w 209"/>
                  <a:gd name="T3" fmla="*/ 19 h 616"/>
                  <a:gd name="T4" fmla="*/ 89 w 209"/>
                  <a:gd name="T5" fmla="*/ 50 h 616"/>
                  <a:gd name="T6" fmla="*/ 44 w 209"/>
                  <a:gd name="T7" fmla="*/ 87 h 616"/>
                  <a:gd name="T8" fmla="*/ 42 w 209"/>
                  <a:gd name="T9" fmla="*/ 91 h 616"/>
                  <a:gd name="T10" fmla="*/ 41 w 209"/>
                  <a:gd name="T11" fmla="*/ 96 h 616"/>
                  <a:gd name="T12" fmla="*/ 41 w 209"/>
                  <a:gd name="T13" fmla="*/ 100 h 616"/>
                  <a:gd name="T14" fmla="*/ 39 w 209"/>
                  <a:gd name="T15" fmla="*/ 103 h 616"/>
                  <a:gd name="T16" fmla="*/ 69 w 209"/>
                  <a:gd name="T17" fmla="*/ 75 h 616"/>
                  <a:gd name="T18" fmla="*/ 119 w 209"/>
                  <a:gd name="T19" fmla="*/ 41 h 616"/>
                  <a:gd name="T20" fmla="*/ 176 w 209"/>
                  <a:gd name="T21" fmla="*/ 18 h 616"/>
                  <a:gd name="T22" fmla="*/ 207 w 209"/>
                  <a:gd name="T23" fmla="*/ 9 h 616"/>
                  <a:gd name="T24" fmla="*/ 207 w 209"/>
                  <a:gd name="T25" fmla="*/ 7 h 616"/>
                  <a:gd name="T26" fmla="*/ 209 w 209"/>
                  <a:gd name="T27" fmla="*/ 5 h 616"/>
                  <a:gd name="T28" fmla="*/ 209 w 209"/>
                  <a:gd name="T29" fmla="*/ 2 h 616"/>
                  <a:gd name="T30" fmla="*/ 209 w 209"/>
                  <a:gd name="T31" fmla="*/ 0 h 616"/>
                  <a:gd name="T32" fmla="*/ 1 w 209"/>
                  <a:gd name="T33" fmla="*/ 497 h 616"/>
                  <a:gd name="T34" fmla="*/ 41 w 209"/>
                  <a:gd name="T35" fmla="*/ 545 h 616"/>
                  <a:gd name="T36" fmla="*/ 89 w 209"/>
                  <a:gd name="T37" fmla="*/ 584 h 616"/>
                  <a:gd name="T38" fmla="*/ 144 w 209"/>
                  <a:gd name="T39" fmla="*/ 615 h 616"/>
                  <a:gd name="T40" fmla="*/ 150 w 209"/>
                  <a:gd name="T41" fmla="*/ 615 h 616"/>
                  <a:gd name="T42" fmla="*/ 150 w 209"/>
                  <a:gd name="T43" fmla="*/ 613 h 616"/>
                  <a:gd name="T44" fmla="*/ 150 w 209"/>
                  <a:gd name="T45" fmla="*/ 611 h 616"/>
                  <a:gd name="T46" fmla="*/ 150 w 209"/>
                  <a:gd name="T47" fmla="*/ 607 h 616"/>
                  <a:gd name="T48" fmla="*/ 148 w 209"/>
                  <a:gd name="T49" fmla="*/ 606 h 616"/>
                  <a:gd name="T50" fmla="*/ 94 w 209"/>
                  <a:gd name="T51" fmla="*/ 577 h 616"/>
                  <a:gd name="T52" fmla="*/ 48 w 209"/>
                  <a:gd name="T53" fmla="*/ 538 h 616"/>
                  <a:gd name="T54" fmla="*/ 10 w 209"/>
                  <a:gd name="T55" fmla="*/ 493 h 616"/>
                  <a:gd name="T56" fmla="*/ 0 w 209"/>
                  <a:gd name="T57" fmla="*/ 477 h 616"/>
                  <a:gd name="T58" fmla="*/ 0 w 209"/>
                  <a:gd name="T59" fmla="*/ 482 h 616"/>
                  <a:gd name="T60" fmla="*/ 0 w 209"/>
                  <a:gd name="T61" fmla="*/ 486 h 616"/>
                  <a:gd name="T62" fmla="*/ 0 w 209"/>
                  <a:gd name="T63" fmla="*/ 489 h 6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09"/>
                  <a:gd name="T97" fmla="*/ 0 h 616"/>
                  <a:gd name="T98" fmla="*/ 209 w 209"/>
                  <a:gd name="T99" fmla="*/ 616 h 6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09" h="616">
                    <a:moveTo>
                      <a:pt x="209" y="0"/>
                    </a:moveTo>
                    <a:lnTo>
                      <a:pt x="205" y="2"/>
                    </a:lnTo>
                    <a:lnTo>
                      <a:pt x="173" y="9"/>
                    </a:lnTo>
                    <a:lnTo>
                      <a:pt x="144" y="19"/>
                    </a:lnTo>
                    <a:lnTo>
                      <a:pt x="116" y="34"/>
                    </a:lnTo>
                    <a:lnTo>
                      <a:pt x="89" y="50"/>
                    </a:lnTo>
                    <a:lnTo>
                      <a:pt x="64" y="68"/>
                    </a:lnTo>
                    <a:lnTo>
                      <a:pt x="44" y="87"/>
                    </a:lnTo>
                    <a:lnTo>
                      <a:pt x="42" y="89"/>
                    </a:lnTo>
                    <a:lnTo>
                      <a:pt x="42" y="91"/>
                    </a:lnTo>
                    <a:lnTo>
                      <a:pt x="42" y="93"/>
                    </a:lnTo>
                    <a:lnTo>
                      <a:pt x="41" y="96"/>
                    </a:lnTo>
                    <a:lnTo>
                      <a:pt x="41" y="98"/>
                    </a:lnTo>
                    <a:lnTo>
                      <a:pt x="41" y="100"/>
                    </a:lnTo>
                    <a:lnTo>
                      <a:pt x="41" y="102"/>
                    </a:lnTo>
                    <a:lnTo>
                      <a:pt x="39" y="103"/>
                    </a:lnTo>
                    <a:lnTo>
                      <a:pt x="48" y="95"/>
                    </a:lnTo>
                    <a:lnTo>
                      <a:pt x="69" y="75"/>
                    </a:lnTo>
                    <a:lnTo>
                      <a:pt x="94" y="57"/>
                    </a:lnTo>
                    <a:lnTo>
                      <a:pt x="119" y="41"/>
                    </a:lnTo>
                    <a:lnTo>
                      <a:pt x="148" y="28"/>
                    </a:lnTo>
                    <a:lnTo>
                      <a:pt x="176" y="18"/>
                    </a:lnTo>
                    <a:lnTo>
                      <a:pt x="207" y="9"/>
                    </a:lnTo>
                    <a:lnTo>
                      <a:pt x="207" y="7"/>
                    </a:lnTo>
                    <a:lnTo>
                      <a:pt x="207" y="5"/>
                    </a:lnTo>
                    <a:lnTo>
                      <a:pt x="209" y="5"/>
                    </a:lnTo>
                    <a:lnTo>
                      <a:pt x="209" y="3"/>
                    </a:lnTo>
                    <a:lnTo>
                      <a:pt x="209" y="2"/>
                    </a:lnTo>
                    <a:lnTo>
                      <a:pt x="209" y="0"/>
                    </a:lnTo>
                    <a:close/>
                    <a:moveTo>
                      <a:pt x="0" y="493"/>
                    </a:moveTo>
                    <a:lnTo>
                      <a:pt x="1" y="497"/>
                    </a:lnTo>
                    <a:lnTo>
                      <a:pt x="21" y="522"/>
                    </a:lnTo>
                    <a:lnTo>
                      <a:pt x="41" y="545"/>
                    </a:lnTo>
                    <a:lnTo>
                      <a:pt x="64" y="566"/>
                    </a:lnTo>
                    <a:lnTo>
                      <a:pt x="89" y="584"/>
                    </a:lnTo>
                    <a:lnTo>
                      <a:pt x="116" y="600"/>
                    </a:lnTo>
                    <a:lnTo>
                      <a:pt x="144" y="615"/>
                    </a:lnTo>
                    <a:lnTo>
                      <a:pt x="150" y="616"/>
                    </a:lnTo>
                    <a:lnTo>
                      <a:pt x="150" y="615"/>
                    </a:lnTo>
                    <a:lnTo>
                      <a:pt x="150" y="613"/>
                    </a:lnTo>
                    <a:lnTo>
                      <a:pt x="150" y="611"/>
                    </a:lnTo>
                    <a:lnTo>
                      <a:pt x="150" y="609"/>
                    </a:lnTo>
                    <a:lnTo>
                      <a:pt x="150" y="607"/>
                    </a:lnTo>
                    <a:lnTo>
                      <a:pt x="148" y="606"/>
                    </a:lnTo>
                    <a:lnTo>
                      <a:pt x="119" y="593"/>
                    </a:lnTo>
                    <a:lnTo>
                      <a:pt x="94" y="577"/>
                    </a:lnTo>
                    <a:lnTo>
                      <a:pt x="69" y="559"/>
                    </a:lnTo>
                    <a:lnTo>
                      <a:pt x="48" y="538"/>
                    </a:lnTo>
                    <a:lnTo>
                      <a:pt x="28" y="516"/>
                    </a:lnTo>
                    <a:lnTo>
                      <a:pt x="10" y="493"/>
                    </a:lnTo>
                    <a:lnTo>
                      <a:pt x="0" y="475"/>
                    </a:lnTo>
                    <a:lnTo>
                      <a:pt x="0" y="477"/>
                    </a:lnTo>
                    <a:lnTo>
                      <a:pt x="0" y="479"/>
                    </a:lnTo>
                    <a:lnTo>
                      <a:pt x="0" y="482"/>
                    </a:lnTo>
                    <a:lnTo>
                      <a:pt x="0" y="484"/>
                    </a:lnTo>
                    <a:lnTo>
                      <a:pt x="0" y="486"/>
                    </a:lnTo>
                    <a:lnTo>
                      <a:pt x="0" y="488"/>
                    </a:lnTo>
                    <a:lnTo>
                      <a:pt x="0" y="489"/>
                    </a:lnTo>
                    <a:lnTo>
                      <a:pt x="0" y="493"/>
                    </a:lnTo>
                    <a:close/>
                  </a:path>
                </a:pathLst>
              </a:custGeom>
              <a:solidFill>
                <a:srgbClr val="B7E2FF"/>
              </a:solidFill>
              <a:ln w="9525">
                <a:noFill/>
                <a:round/>
                <a:headEnd/>
                <a:tailEnd/>
              </a:ln>
            </p:spPr>
            <p:txBody>
              <a:bodyPr/>
              <a:lstStyle/>
              <a:p>
                <a:endParaRPr lang="en-US"/>
              </a:p>
            </p:txBody>
          </p:sp>
          <p:sp>
            <p:nvSpPr>
              <p:cNvPr id="30422" name="Freeform 999"/>
              <p:cNvSpPr>
                <a:spLocks noEditPoints="1"/>
              </p:cNvSpPr>
              <p:nvPr/>
            </p:nvSpPr>
            <p:spPr bwMode="auto">
              <a:xfrm>
                <a:off x="2219" y="1784"/>
                <a:ext cx="209" cy="606"/>
              </a:xfrm>
              <a:custGeom>
                <a:avLst/>
                <a:gdLst>
                  <a:gd name="T0" fmla="*/ 205 w 209"/>
                  <a:gd name="T1" fmla="*/ 0 h 606"/>
                  <a:gd name="T2" fmla="*/ 146 w 209"/>
                  <a:gd name="T3" fmla="*/ 18 h 606"/>
                  <a:gd name="T4" fmla="*/ 92 w 209"/>
                  <a:gd name="T5" fmla="*/ 48 h 606"/>
                  <a:gd name="T6" fmla="*/ 44 w 209"/>
                  <a:gd name="T7" fmla="*/ 86 h 606"/>
                  <a:gd name="T8" fmla="*/ 41 w 209"/>
                  <a:gd name="T9" fmla="*/ 93 h 606"/>
                  <a:gd name="T10" fmla="*/ 41 w 209"/>
                  <a:gd name="T11" fmla="*/ 97 h 606"/>
                  <a:gd name="T12" fmla="*/ 39 w 209"/>
                  <a:gd name="T13" fmla="*/ 102 h 606"/>
                  <a:gd name="T14" fmla="*/ 37 w 209"/>
                  <a:gd name="T15" fmla="*/ 106 h 606"/>
                  <a:gd name="T16" fmla="*/ 51 w 209"/>
                  <a:gd name="T17" fmla="*/ 93 h 606"/>
                  <a:gd name="T18" fmla="*/ 96 w 209"/>
                  <a:gd name="T19" fmla="*/ 56 h 606"/>
                  <a:gd name="T20" fmla="*/ 150 w 209"/>
                  <a:gd name="T21" fmla="*/ 27 h 606"/>
                  <a:gd name="T22" fmla="*/ 205 w 209"/>
                  <a:gd name="T23" fmla="*/ 9 h 606"/>
                  <a:gd name="T24" fmla="*/ 207 w 209"/>
                  <a:gd name="T25" fmla="*/ 7 h 606"/>
                  <a:gd name="T26" fmla="*/ 207 w 209"/>
                  <a:gd name="T27" fmla="*/ 4 h 606"/>
                  <a:gd name="T28" fmla="*/ 207 w 209"/>
                  <a:gd name="T29" fmla="*/ 2 h 606"/>
                  <a:gd name="T30" fmla="*/ 209 w 209"/>
                  <a:gd name="T31" fmla="*/ 0 h 606"/>
                  <a:gd name="T32" fmla="*/ 5 w 209"/>
                  <a:gd name="T33" fmla="*/ 490 h 606"/>
                  <a:gd name="T34" fmla="*/ 44 w 209"/>
                  <a:gd name="T35" fmla="*/ 536 h 606"/>
                  <a:gd name="T36" fmla="*/ 92 w 209"/>
                  <a:gd name="T37" fmla="*/ 576 h 606"/>
                  <a:gd name="T38" fmla="*/ 146 w 209"/>
                  <a:gd name="T39" fmla="*/ 604 h 606"/>
                  <a:gd name="T40" fmla="*/ 150 w 209"/>
                  <a:gd name="T41" fmla="*/ 606 h 606"/>
                  <a:gd name="T42" fmla="*/ 150 w 209"/>
                  <a:gd name="T43" fmla="*/ 602 h 606"/>
                  <a:gd name="T44" fmla="*/ 150 w 209"/>
                  <a:gd name="T45" fmla="*/ 601 h 606"/>
                  <a:gd name="T46" fmla="*/ 150 w 209"/>
                  <a:gd name="T47" fmla="*/ 597 h 606"/>
                  <a:gd name="T48" fmla="*/ 123 w 209"/>
                  <a:gd name="T49" fmla="*/ 585 h 606"/>
                  <a:gd name="T50" fmla="*/ 73 w 209"/>
                  <a:gd name="T51" fmla="*/ 551 h 606"/>
                  <a:gd name="T52" fmla="*/ 32 w 209"/>
                  <a:gd name="T53" fmla="*/ 508 h 606"/>
                  <a:gd name="T54" fmla="*/ 0 w 209"/>
                  <a:gd name="T55" fmla="*/ 461 h 606"/>
                  <a:gd name="T56" fmla="*/ 0 w 209"/>
                  <a:gd name="T57" fmla="*/ 467 h 606"/>
                  <a:gd name="T58" fmla="*/ 0 w 209"/>
                  <a:gd name="T59" fmla="*/ 470 h 606"/>
                  <a:gd name="T60" fmla="*/ 0 w 209"/>
                  <a:gd name="T61" fmla="*/ 474 h 606"/>
                  <a:gd name="T62" fmla="*/ 0 w 209"/>
                  <a:gd name="T63" fmla="*/ 479 h 60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09"/>
                  <a:gd name="T97" fmla="*/ 0 h 606"/>
                  <a:gd name="T98" fmla="*/ 209 w 209"/>
                  <a:gd name="T99" fmla="*/ 606 h 60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09" h="606">
                    <a:moveTo>
                      <a:pt x="209" y="0"/>
                    </a:moveTo>
                    <a:lnTo>
                      <a:pt x="205" y="0"/>
                    </a:lnTo>
                    <a:lnTo>
                      <a:pt x="175" y="7"/>
                    </a:lnTo>
                    <a:lnTo>
                      <a:pt x="146" y="18"/>
                    </a:lnTo>
                    <a:lnTo>
                      <a:pt x="117" y="32"/>
                    </a:lnTo>
                    <a:lnTo>
                      <a:pt x="92" y="48"/>
                    </a:lnTo>
                    <a:lnTo>
                      <a:pt x="67" y="66"/>
                    </a:lnTo>
                    <a:lnTo>
                      <a:pt x="44" y="86"/>
                    </a:lnTo>
                    <a:lnTo>
                      <a:pt x="41" y="90"/>
                    </a:lnTo>
                    <a:lnTo>
                      <a:pt x="41" y="93"/>
                    </a:lnTo>
                    <a:lnTo>
                      <a:pt x="41" y="95"/>
                    </a:lnTo>
                    <a:lnTo>
                      <a:pt x="41" y="97"/>
                    </a:lnTo>
                    <a:lnTo>
                      <a:pt x="39" y="98"/>
                    </a:lnTo>
                    <a:lnTo>
                      <a:pt x="39" y="102"/>
                    </a:lnTo>
                    <a:lnTo>
                      <a:pt x="39" y="104"/>
                    </a:lnTo>
                    <a:lnTo>
                      <a:pt x="37" y="106"/>
                    </a:lnTo>
                    <a:lnTo>
                      <a:pt x="37" y="107"/>
                    </a:lnTo>
                    <a:lnTo>
                      <a:pt x="51" y="93"/>
                    </a:lnTo>
                    <a:lnTo>
                      <a:pt x="73" y="73"/>
                    </a:lnTo>
                    <a:lnTo>
                      <a:pt x="96" y="56"/>
                    </a:lnTo>
                    <a:lnTo>
                      <a:pt x="123" y="39"/>
                    </a:lnTo>
                    <a:lnTo>
                      <a:pt x="150" y="27"/>
                    </a:lnTo>
                    <a:lnTo>
                      <a:pt x="178" y="16"/>
                    </a:lnTo>
                    <a:lnTo>
                      <a:pt x="205" y="9"/>
                    </a:lnTo>
                    <a:lnTo>
                      <a:pt x="205" y="7"/>
                    </a:lnTo>
                    <a:lnTo>
                      <a:pt x="207" y="7"/>
                    </a:lnTo>
                    <a:lnTo>
                      <a:pt x="207" y="6"/>
                    </a:lnTo>
                    <a:lnTo>
                      <a:pt x="207" y="4"/>
                    </a:lnTo>
                    <a:lnTo>
                      <a:pt x="207" y="2"/>
                    </a:lnTo>
                    <a:lnTo>
                      <a:pt x="207" y="0"/>
                    </a:lnTo>
                    <a:lnTo>
                      <a:pt x="209" y="0"/>
                    </a:lnTo>
                    <a:close/>
                    <a:moveTo>
                      <a:pt x="0" y="479"/>
                    </a:moveTo>
                    <a:lnTo>
                      <a:pt x="5" y="490"/>
                    </a:lnTo>
                    <a:lnTo>
                      <a:pt x="25" y="515"/>
                    </a:lnTo>
                    <a:lnTo>
                      <a:pt x="44" y="536"/>
                    </a:lnTo>
                    <a:lnTo>
                      <a:pt x="67" y="558"/>
                    </a:lnTo>
                    <a:lnTo>
                      <a:pt x="92" y="576"/>
                    </a:lnTo>
                    <a:lnTo>
                      <a:pt x="117" y="592"/>
                    </a:lnTo>
                    <a:lnTo>
                      <a:pt x="146" y="604"/>
                    </a:lnTo>
                    <a:lnTo>
                      <a:pt x="150" y="606"/>
                    </a:lnTo>
                    <a:lnTo>
                      <a:pt x="150" y="604"/>
                    </a:lnTo>
                    <a:lnTo>
                      <a:pt x="150" y="602"/>
                    </a:lnTo>
                    <a:lnTo>
                      <a:pt x="150" y="601"/>
                    </a:lnTo>
                    <a:lnTo>
                      <a:pt x="150" y="599"/>
                    </a:lnTo>
                    <a:lnTo>
                      <a:pt x="150" y="597"/>
                    </a:lnTo>
                    <a:lnTo>
                      <a:pt x="123" y="585"/>
                    </a:lnTo>
                    <a:lnTo>
                      <a:pt x="96" y="568"/>
                    </a:lnTo>
                    <a:lnTo>
                      <a:pt x="73" y="551"/>
                    </a:lnTo>
                    <a:lnTo>
                      <a:pt x="51" y="531"/>
                    </a:lnTo>
                    <a:lnTo>
                      <a:pt x="32" y="508"/>
                    </a:lnTo>
                    <a:lnTo>
                      <a:pt x="14" y="484"/>
                    </a:lnTo>
                    <a:lnTo>
                      <a:pt x="0" y="461"/>
                    </a:lnTo>
                    <a:lnTo>
                      <a:pt x="0" y="463"/>
                    </a:lnTo>
                    <a:lnTo>
                      <a:pt x="0" y="467"/>
                    </a:lnTo>
                    <a:lnTo>
                      <a:pt x="0" y="468"/>
                    </a:lnTo>
                    <a:lnTo>
                      <a:pt x="0" y="470"/>
                    </a:lnTo>
                    <a:lnTo>
                      <a:pt x="0" y="472"/>
                    </a:lnTo>
                    <a:lnTo>
                      <a:pt x="0" y="474"/>
                    </a:lnTo>
                    <a:lnTo>
                      <a:pt x="0" y="477"/>
                    </a:lnTo>
                    <a:lnTo>
                      <a:pt x="0" y="479"/>
                    </a:lnTo>
                    <a:close/>
                  </a:path>
                </a:pathLst>
              </a:custGeom>
              <a:solidFill>
                <a:srgbClr val="B8E2FF"/>
              </a:solidFill>
              <a:ln w="9525">
                <a:noFill/>
                <a:round/>
                <a:headEnd/>
                <a:tailEnd/>
              </a:ln>
            </p:spPr>
            <p:txBody>
              <a:bodyPr/>
              <a:lstStyle/>
              <a:p>
                <a:endParaRPr lang="en-US"/>
              </a:p>
            </p:txBody>
          </p:sp>
          <p:sp>
            <p:nvSpPr>
              <p:cNvPr id="30423" name="Freeform 1000"/>
              <p:cNvSpPr>
                <a:spLocks noEditPoints="1"/>
              </p:cNvSpPr>
              <p:nvPr/>
            </p:nvSpPr>
            <p:spPr bwMode="auto">
              <a:xfrm>
                <a:off x="2219" y="1788"/>
                <a:ext cx="207" cy="598"/>
              </a:xfrm>
              <a:custGeom>
                <a:avLst/>
                <a:gdLst>
                  <a:gd name="T0" fmla="*/ 207 w 207"/>
                  <a:gd name="T1" fmla="*/ 0 h 598"/>
                  <a:gd name="T2" fmla="*/ 148 w 207"/>
                  <a:gd name="T3" fmla="*/ 19 h 598"/>
                  <a:gd name="T4" fmla="*/ 94 w 207"/>
                  <a:gd name="T5" fmla="*/ 48 h 598"/>
                  <a:gd name="T6" fmla="*/ 48 w 207"/>
                  <a:gd name="T7" fmla="*/ 86 h 598"/>
                  <a:gd name="T8" fmla="*/ 39 w 207"/>
                  <a:gd name="T9" fmla="*/ 98 h 598"/>
                  <a:gd name="T10" fmla="*/ 37 w 207"/>
                  <a:gd name="T11" fmla="*/ 102 h 598"/>
                  <a:gd name="T12" fmla="*/ 37 w 207"/>
                  <a:gd name="T13" fmla="*/ 107 h 598"/>
                  <a:gd name="T14" fmla="*/ 35 w 207"/>
                  <a:gd name="T15" fmla="*/ 111 h 598"/>
                  <a:gd name="T16" fmla="*/ 53 w 207"/>
                  <a:gd name="T17" fmla="*/ 93 h 598"/>
                  <a:gd name="T18" fmla="*/ 100 w 207"/>
                  <a:gd name="T19" fmla="*/ 55 h 598"/>
                  <a:gd name="T20" fmla="*/ 151 w 207"/>
                  <a:gd name="T21" fmla="*/ 27 h 598"/>
                  <a:gd name="T22" fmla="*/ 203 w 207"/>
                  <a:gd name="T23" fmla="*/ 10 h 598"/>
                  <a:gd name="T24" fmla="*/ 205 w 207"/>
                  <a:gd name="T25" fmla="*/ 7 h 598"/>
                  <a:gd name="T26" fmla="*/ 205 w 207"/>
                  <a:gd name="T27" fmla="*/ 5 h 598"/>
                  <a:gd name="T28" fmla="*/ 207 w 207"/>
                  <a:gd name="T29" fmla="*/ 3 h 598"/>
                  <a:gd name="T30" fmla="*/ 207 w 207"/>
                  <a:gd name="T31" fmla="*/ 0 h 598"/>
                  <a:gd name="T32" fmla="*/ 10 w 207"/>
                  <a:gd name="T33" fmla="*/ 484 h 598"/>
                  <a:gd name="T34" fmla="*/ 48 w 207"/>
                  <a:gd name="T35" fmla="*/ 529 h 598"/>
                  <a:gd name="T36" fmla="*/ 94 w 207"/>
                  <a:gd name="T37" fmla="*/ 568 h 598"/>
                  <a:gd name="T38" fmla="*/ 148 w 207"/>
                  <a:gd name="T39" fmla="*/ 597 h 598"/>
                  <a:gd name="T40" fmla="*/ 150 w 207"/>
                  <a:gd name="T41" fmla="*/ 597 h 598"/>
                  <a:gd name="T42" fmla="*/ 150 w 207"/>
                  <a:gd name="T43" fmla="*/ 593 h 598"/>
                  <a:gd name="T44" fmla="*/ 150 w 207"/>
                  <a:gd name="T45" fmla="*/ 591 h 598"/>
                  <a:gd name="T46" fmla="*/ 150 w 207"/>
                  <a:gd name="T47" fmla="*/ 589 h 598"/>
                  <a:gd name="T48" fmla="*/ 125 w 207"/>
                  <a:gd name="T49" fmla="*/ 575 h 598"/>
                  <a:gd name="T50" fmla="*/ 76 w 207"/>
                  <a:gd name="T51" fmla="*/ 543 h 598"/>
                  <a:gd name="T52" fmla="*/ 33 w 207"/>
                  <a:gd name="T53" fmla="*/ 502 h 598"/>
                  <a:gd name="T54" fmla="*/ 1 w 207"/>
                  <a:gd name="T55" fmla="*/ 454 h 598"/>
                  <a:gd name="T56" fmla="*/ 0 w 207"/>
                  <a:gd name="T57" fmla="*/ 450 h 598"/>
                  <a:gd name="T58" fmla="*/ 0 w 207"/>
                  <a:gd name="T59" fmla="*/ 455 h 598"/>
                  <a:gd name="T60" fmla="*/ 0 w 207"/>
                  <a:gd name="T61" fmla="*/ 459 h 598"/>
                  <a:gd name="T62" fmla="*/ 0 w 207"/>
                  <a:gd name="T63" fmla="*/ 464 h 59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07"/>
                  <a:gd name="T97" fmla="*/ 0 h 598"/>
                  <a:gd name="T98" fmla="*/ 207 w 207"/>
                  <a:gd name="T99" fmla="*/ 598 h 59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07" h="598">
                    <a:moveTo>
                      <a:pt x="207" y="0"/>
                    </a:moveTo>
                    <a:lnTo>
                      <a:pt x="207" y="0"/>
                    </a:lnTo>
                    <a:lnTo>
                      <a:pt x="176" y="9"/>
                    </a:lnTo>
                    <a:lnTo>
                      <a:pt x="148" y="19"/>
                    </a:lnTo>
                    <a:lnTo>
                      <a:pt x="119" y="32"/>
                    </a:lnTo>
                    <a:lnTo>
                      <a:pt x="94" y="48"/>
                    </a:lnTo>
                    <a:lnTo>
                      <a:pt x="69" y="66"/>
                    </a:lnTo>
                    <a:lnTo>
                      <a:pt x="48" y="86"/>
                    </a:lnTo>
                    <a:lnTo>
                      <a:pt x="39" y="94"/>
                    </a:lnTo>
                    <a:lnTo>
                      <a:pt x="39" y="98"/>
                    </a:lnTo>
                    <a:lnTo>
                      <a:pt x="39" y="100"/>
                    </a:lnTo>
                    <a:lnTo>
                      <a:pt x="37" y="102"/>
                    </a:lnTo>
                    <a:lnTo>
                      <a:pt x="37" y="103"/>
                    </a:lnTo>
                    <a:lnTo>
                      <a:pt x="37" y="107"/>
                    </a:lnTo>
                    <a:lnTo>
                      <a:pt x="35" y="109"/>
                    </a:lnTo>
                    <a:lnTo>
                      <a:pt x="35" y="111"/>
                    </a:lnTo>
                    <a:lnTo>
                      <a:pt x="35" y="112"/>
                    </a:lnTo>
                    <a:lnTo>
                      <a:pt x="53" y="93"/>
                    </a:lnTo>
                    <a:lnTo>
                      <a:pt x="76" y="73"/>
                    </a:lnTo>
                    <a:lnTo>
                      <a:pt x="100" y="55"/>
                    </a:lnTo>
                    <a:lnTo>
                      <a:pt x="125" y="39"/>
                    </a:lnTo>
                    <a:lnTo>
                      <a:pt x="151" y="27"/>
                    </a:lnTo>
                    <a:lnTo>
                      <a:pt x="178" y="16"/>
                    </a:lnTo>
                    <a:lnTo>
                      <a:pt x="203" y="10"/>
                    </a:lnTo>
                    <a:lnTo>
                      <a:pt x="205" y="9"/>
                    </a:lnTo>
                    <a:lnTo>
                      <a:pt x="205" y="7"/>
                    </a:lnTo>
                    <a:lnTo>
                      <a:pt x="205" y="5"/>
                    </a:lnTo>
                    <a:lnTo>
                      <a:pt x="205" y="3"/>
                    </a:lnTo>
                    <a:lnTo>
                      <a:pt x="207" y="3"/>
                    </a:lnTo>
                    <a:lnTo>
                      <a:pt x="207" y="2"/>
                    </a:lnTo>
                    <a:lnTo>
                      <a:pt x="207" y="0"/>
                    </a:lnTo>
                    <a:close/>
                    <a:moveTo>
                      <a:pt x="0" y="466"/>
                    </a:moveTo>
                    <a:lnTo>
                      <a:pt x="10" y="484"/>
                    </a:lnTo>
                    <a:lnTo>
                      <a:pt x="28" y="507"/>
                    </a:lnTo>
                    <a:lnTo>
                      <a:pt x="48" y="529"/>
                    </a:lnTo>
                    <a:lnTo>
                      <a:pt x="69" y="550"/>
                    </a:lnTo>
                    <a:lnTo>
                      <a:pt x="94" y="568"/>
                    </a:lnTo>
                    <a:lnTo>
                      <a:pt x="119" y="584"/>
                    </a:lnTo>
                    <a:lnTo>
                      <a:pt x="148" y="597"/>
                    </a:lnTo>
                    <a:lnTo>
                      <a:pt x="150" y="598"/>
                    </a:lnTo>
                    <a:lnTo>
                      <a:pt x="150" y="597"/>
                    </a:lnTo>
                    <a:lnTo>
                      <a:pt x="150" y="595"/>
                    </a:lnTo>
                    <a:lnTo>
                      <a:pt x="150" y="593"/>
                    </a:lnTo>
                    <a:lnTo>
                      <a:pt x="150" y="591"/>
                    </a:lnTo>
                    <a:lnTo>
                      <a:pt x="150" y="589"/>
                    </a:lnTo>
                    <a:lnTo>
                      <a:pt x="150" y="588"/>
                    </a:lnTo>
                    <a:lnTo>
                      <a:pt x="125" y="575"/>
                    </a:lnTo>
                    <a:lnTo>
                      <a:pt x="100" y="561"/>
                    </a:lnTo>
                    <a:lnTo>
                      <a:pt x="76" y="543"/>
                    </a:lnTo>
                    <a:lnTo>
                      <a:pt x="53" y="523"/>
                    </a:lnTo>
                    <a:lnTo>
                      <a:pt x="33" y="502"/>
                    </a:lnTo>
                    <a:lnTo>
                      <a:pt x="17" y="479"/>
                    </a:lnTo>
                    <a:lnTo>
                      <a:pt x="1" y="454"/>
                    </a:lnTo>
                    <a:lnTo>
                      <a:pt x="0" y="448"/>
                    </a:lnTo>
                    <a:lnTo>
                      <a:pt x="0" y="450"/>
                    </a:lnTo>
                    <a:lnTo>
                      <a:pt x="0" y="452"/>
                    </a:lnTo>
                    <a:lnTo>
                      <a:pt x="0" y="455"/>
                    </a:lnTo>
                    <a:lnTo>
                      <a:pt x="0" y="457"/>
                    </a:lnTo>
                    <a:lnTo>
                      <a:pt x="0" y="459"/>
                    </a:lnTo>
                    <a:lnTo>
                      <a:pt x="0" y="461"/>
                    </a:lnTo>
                    <a:lnTo>
                      <a:pt x="0" y="464"/>
                    </a:lnTo>
                    <a:lnTo>
                      <a:pt x="0" y="466"/>
                    </a:lnTo>
                    <a:close/>
                  </a:path>
                </a:pathLst>
              </a:custGeom>
              <a:solidFill>
                <a:srgbClr val="B9E3FF"/>
              </a:solidFill>
              <a:ln w="9525">
                <a:noFill/>
                <a:round/>
                <a:headEnd/>
                <a:tailEnd/>
              </a:ln>
            </p:spPr>
            <p:txBody>
              <a:bodyPr/>
              <a:lstStyle/>
              <a:p>
                <a:endParaRPr lang="en-US"/>
              </a:p>
            </p:txBody>
          </p:sp>
          <p:sp>
            <p:nvSpPr>
              <p:cNvPr id="30424" name="Freeform 1001"/>
              <p:cNvSpPr>
                <a:spLocks noEditPoints="1"/>
              </p:cNvSpPr>
              <p:nvPr/>
            </p:nvSpPr>
            <p:spPr bwMode="auto">
              <a:xfrm>
                <a:off x="2219" y="1793"/>
                <a:ext cx="205" cy="588"/>
              </a:xfrm>
              <a:custGeom>
                <a:avLst/>
                <a:gdLst>
                  <a:gd name="T0" fmla="*/ 178 w 205"/>
                  <a:gd name="T1" fmla="*/ 7 h 588"/>
                  <a:gd name="T2" fmla="*/ 123 w 205"/>
                  <a:gd name="T3" fmla="*/ 30 h 588"/>
                  <a:gd name="T4" fmla="*/ 73 w 205"/>
                  <a:gd name="T5" fmla="*/ 64 h 588"/>
                  <a:gd name="T6" fmla="*/ 37 w 205"/>
                  <a:gd name="T7" fmla="*/ 98 h 588"/>
                  <a:gd name="T8" fmla="*/ 35 w 205"/>
                  <a:gd name="T9" fmla="*/ 104 h 588"/>
                  <a:gd name="T10" fmla="*/ 35 w 205"/>
                  <a:gd name="T11" fmla="*/ 109 h 588"/>
                  <a:gd name="T12" fmla="*/ 33 w 205"/>
                  <a:gd name="T13" fmla="*/ 113 h 588"/>
                  <a:gd name="T14" fmla="*/ 33 w 205"/>
                  <a:gd name="T15" fmla="*/ 118 h 588"/>
                  <a:gd name="T16" fmla="*/ 57 w 205"/>
                  <a:gd name="T17" fmla="*/ 89 h 588"/>
                  <a:gd name="T18" fmla="*/ 101 w 205"/>
                  <a:gd name="T19" fmla="*/ 54 h 588"/>
                  <a:gd name="T20" fmla="*/ 153 w 205"/>
                  <a:gd name="T21" fmla="*/ 25 h 588"/>
                  <a:gd name="T22" fmla="*/ 203 w 205"/>
                  <a:gd name="T23" fmla="*/ 11 h 588"/>
                  <a:gd name="T24" fmla="*/ 203 w 205"/>
                  <a:gd name="T25" fmla="*/ 7 h 588"/>
                  <a:gd name="T26" fmla="*/ 203 w 205"/>
                  <a:gd name="T27" fmla="*/ 5 h 588"/>
                  <a:gd name="T28" fmla="*/ 205 w 205"/>
                  <a:gd name="T29" fmla="*/ 2 h 588"/>
                  <a:gd name="T30" fmla="*/ 205 w 205"/>
                  <a:gd name="T31" fmla="*/ 0 h 588"/>
                  <a:gd name="T32" fmla="*/ 14 w 205"/>
                  <a:gd name="T33" fmla="*/ 475 h 588"/>
                  <a:gd name="T34" fmla="*/ 51 w 205"/>
                  <a:gd name="T35" fmla="*/ 522 h 588"/>
                  <a:gd name="T36" fmla="*/ 96 w 205"/>
                  <a:gd name="T37" fmla="*/ 559 h 588"/>
                  <a:gd name="T38" fmla="*/ 150 w 205"/>
                  <a:gd name="T39" fmla="*/ 588 h 588"/>
                  <a:gd name="T40" fmla="*/ 150 w 205"/>
                  <a:gd name="T41" fmla="*/ 584 h 588"/>
                  <a:gd name="T42" fmla="*/ 150 w 205"/>
                  <a:gd name="T43" fmla="*/ 583 h 588"/>
                  <a:gd name="T44" fmla="*/ 148 w 205"/>
                  <a:gd name="T45" fmla="*/ 581 h 588"/>
                  <a:gd name="T46" fmla="*/ 148 w 205"/>
                  <a:gd name="T47" fmla="*/ 577 h 588"/>
                  <a:gd name="T48" fmla="*/ 101 w 205"/>
                  <a:gd name="T49" fmla="*/ 552 h 588"/>
                  <a:gd name="T50" fmla="*/ 57 w 205"/>
                  <a:gd name="T51" fmla="*/ 515 h 588"/>
                  <a:gd name="T52" fmla="*/ 21 w 205"/>
                  <a:gd name="T53" fmla="*/ 470 h 588"/>
                  <a:gd name="T54" fmla="*/ 0 w 205"/>
                  <a:gd name="T55" fmla="*/ 433 h 588"/>
                  <a:gd name="T56" fmla="*/ 0 w 205"/>
                  <a:gd name="T57" fmla="*/ 438 h 588"/>
                  <a:gd name="T58" fmla="*/ 0 w 205"/>
                  <a:gd name="T59" fmla="*/ 443 h 588"/>
                  <a:gd name="T60" fmla="*/ 0 w 205"/>
                  <a:gd name="T61" fmla="*/ 447 h 588"/>
                  <a:gd name="T62" fmla="*/ 0 w 205"/>
                  <a:gd name="T63" fmla="*/ 452 h 58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05"/>
                  <a:gd name="T97" fmla="*/ 0 h 588"/>
                  <a:gd name="T98" fmla="*/ 205 w 205"/>
                  <a:gd name="T99" fmla="*/ 588 h 58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05" h="588">
                    <a:moveTo>
                      <a:pt x="205" y="0"/>
                    </a:moveTo>
                    <a:lnTo>
                      <a:pt x="178" y="7"/>
                    </a:lnTo>
                    <a:lnTo>
                      <a:pt x="150" y="18"/>
                    </a:lnTo>
                    <a:lnTo>
                      <a:pt x="123" y="30"/>
                    </a:lnTo>
                    <a:lnTo>
                      <a:pt x="96" y="47"/>
                    </a:lnTo>
                    <a:lnTo>
                      <a:pt x="73" y="64"/>
                    </a:lnTo>
                    <a:lnTo>
                      <a:pt x="51" y="84"/>
                    </a:lnTo>
                    <a:lnTo>
                      <a:pt x="37" y="98"/>
                    </a:lnTo>
                    <a:lnTo>
                      <a:pt x="37" y="102"/>
                    </a:lnTo>
                    <a:lnTo>
                      <a:pt x="35" y="104"/>
                    </a:lnTo>
                    <a:lnTo>
                      <a:pt x="35" y="106"/>
                    </a:lnTo>
                    <a:lnTo>
                      <a:pt x="35" y="109"/>
                    </a:lnTo>
                    <a:lnTo>
                      <a:pt x="35" y="111"/>
                    </a:lnTo>
                    <a:lnTo>
                      <a:pt x="33" y="113"/>
                    </a:lnTo>
                    <a:lnTo>
                      <a:pt x="33" y="116"/>
                    </a:lnTo>
                    <a:lnTo>
                      <a:pt x="33" y="118"/>
                    </a:lnTo>
                    <a:lnTo>
                      <a:pt x="37" y="111"/>
                    </a:lnTo>
                    <a:lnTo>
                      <a:pt x="57" y="89"/>
                    </a:lnTo>
                    <a:lnTo>
                      <a:pt x="78" y="72"/>
                    </a:lnTo>
                    <a:lnTo>
                      <a:pt x="101" y="54"/>
                    </a:lnTo>
                    <a:lnTo>
                      <a:pt x="126" y="38"/>
                    </a:lnTo>
                    <a:lnTo>
                      <a:pt x="153" y="25"/>
                    </a:lnTo>
                    <a:lnTo>
                      <a:pt x="180" y="16"/>
                    </a:lnTo>
                    <a:lnTo>
                      <a:pt x="203" y="11"/>
                    </a:lnTo>
                    <a:lnTo>
                      <a:pt x="203" y="9"/>
                    </a:lnTo>
                    <a:lnTo>
                      <a:pt x="203" y="7"/>
                    </a:lnTo>
                    <a:lnTo>
                      <a:pt x="203" y="5"/>
                    </a:lnTo>
                    <a:lnTo>
                      <a:pt x="205" y="4"/>
                    </a:lnTo>
                    <a:lnTo>
                      <a:pt x="205" y="2"/>
                    </a:lnTo>
                    <a:lnTo>
                      <a:pt x="205" y="0"/>
                    </a:lnTo>
                    <a:close/>
                    <a:moveTo>
                      <a:pt x="0" y="452"/>
                    </a:moveTo>
                    <a:lnTo>
                      <a:pt x="14" y="475"/>
                    </a:lnTo>
                    <a:lnTo>
                      <a:pt x="32" y="499"/>
                    </a:lnTo>
                    <a:lnTo>
                      <a:pt x="51" y="522"/>
                    </a:lnTo>
                    <a:lnTo>
                      <a:pt x="73" y="542"/>
                    </a:lnTo>
                    <a:lnTo>
                      <a:pt x="96" y="559"/>
                    </a:lnTo>
                    <a:lnTo>
                      <a:pt x="123" y="576"/>
                    </a:lnTo>
                    <a:lnTo>
                      <a:pt x="150" y="588"/>
                    </a:lnTo>
                    <a:lnTo>
                      <a:pt x="150" y="586"/>
                    </a:lnTo>
                    <a:lnTo>
                      <a:pt x="150" y="584"/>
                    </a:lnTo>
                    <a:lnTo>
                      <a:pt x="150" y="583"/>
                    </a:lnTo>
                    <a:lnTo>
                      <a:pt x="148" y="581"/>
                    </a:lnTo>
                    <a:lnTo>
                      <a:pt x="148" y="579"/>
                    </a:lnTo>
                    <a:lnTo>
                      <a:pt x="148" y="577"/>
                    </a:lnTo>
                    <a:lnTo>
                      <a:pt x="126" y="567"/>
                    </a:lnTo>
                    <a:lnTo>
                      <a:pt x="101" y="552"/>
                    </a:lnTo>
                    <a:lnTo>
                      <a:pt x="78" y="534"/>
                    </a:lnTo>
                    <a:lnTo>
                      <a:pt x="57" y="515"/>
                    </a:lnTo>
                    <a:lnTo>
                      <a:pt x="37" y="493"/>
                    </a:lnTo>
                    <a:lnTo>
                      <a:pt x="21" y="470"/>
                    </a:lnTo>
                    <a:lnTo>
                      <a:pt x="5" y="445"/>
                    </a:lnTo>
                    <a:lnTo>
                      <a:pt x="0" y="433"/>
                    </a:lnTo>
                    <a:lnTo>
                      <a:pt x="0" y="434"/>
                    </a:lnTo>
                    <a:lnTo>
                      <a:pt x="0" y="438"/>
                    </a:lnTo>
                    <a:lnTo>
                      <a:pt x="0" y="440"/>
                    </a:lnTo>
                    <a:lnTo>
                      <a:pt x="0" y="443"/>
                    </a:lnTo>
                    <a:lnTo>
                      <a:pt x="0" y="445"/>
                    </a:lnTo>
                    <a:lnTo>
                      <a:pt x="0" y="447"/>
                    </a:lnTo>
                    <a:lnTo>
                      <a:pt x="0" y="450"/>
                    </a:lnTo>
                    <a:lnTo>
                      <a:pt x="0" y="452"/>
                    </a:lnTo>
                    <a:close/>
                  </a:path>
                </a:pathLst>
              </a:custGeom>
              <a:solidFill>
                <a:srgbClr val="BAE3FF"/>
              </a:solidFill>
              <a:ln w="9525">
                <a:noFill/>
                <a:round/>
                <a:headEnd/>
                <a:tailEnd/>
              </a:ln>
            </p:spPr>
            <p:txBody>
              <a:bodyPr/>
              <a:lstStyle/>
              <a:p>
                <a:endParaRPr lang="en-US"/>
              </a:p>
            </p:txBody>
          </p:sp>
          <p:sp>
            <p:nvSpPr>
              <p:cNvPr id="30425" name="Freeform 1002"/>
              <p:cNvSpPr>
                <a:spLocks noEditPoints="1"/>
              </p:cNvSpPr>
              <p:nvPr/>
            </p:nvSpPr>
            <p:spPr bwMode="auto">
              <a:xfrm>
                <a:off x="2219" y="1798"/>
                <a:ext cx="203" cy="578"/>
              </a:xfrm>
              <a:custGeom>
                <a:avLst/>
                <a:gdLst>
                  <a:gd name="T0" fmla="*/ 178 w 203"/>
                  <a:gd name="T1" fmla="*/ 6 h 578"/>
                  <a:gd name="T2" fmla="*/ 125 w 203"/>
                  <a:gd name="T3" fmla="*/ 29 h 578"/>
                  <a:gd name="T4" fmla="*/ 76 w 203"/>
                  <a:gd name="T5" fmla="*/ 63 h 578"/>
                  <a:gd name="T6" fmla="*/ 35 w 203"/>
                  <a:gd name="T7" fmla="*/ 102 h 578"/>
                  <a:gd name="T8" fmla="*/ 33 w 203"/>
                  <a:gd name="T9" fmla="*/ 108 h 578"/>
                  <a:gd name="T10" fmla="*/ 33 w 203"/>
                  <a:gd name="T11" fmla="*/ 113 h 578"/>
                  <a:gd name="T12" fmla="*/ 32 w 203"/>
                  <a:gd name="T13" fmla="*/ 118 h 578"/>
                  <a:gd name="T14" fmla="*/ 30 w 203"/>
                  <a:gd name="T15" fmla="*/ 124 h 578"/>
                  <a:gd name="T16" fmla="*/ 60 w 203"/>
                  <a:gd name="T17" fmla="*/ 88 h 578"/>
                  <a:gd name="T18" fmla="*/ 103 w 203"/>
                  <a:gd name="T19" fmla="*/ 52 h 578"/>
                  <a:gd name="T20" fmla="*/ 155 w 203"/>
                  <a:gd name="T21" fmla="*/ 25 h 578"/>
                  <a:gd name="T22" fmla="*/ 201 w 203"/>
                  <a:gd name="T23" fmla="*/ 9 h 578"/>
                  <a:gd name="T24" fmla="*/ 201 w 203"/>
                  <a:gd name="T25" fmla="*/ 8 h 578"/>
                  <a:gd name="T26" fmla="*/ 203 w 203"/>
                  <a:gd name="T27" fmla="*/ 6 h 578"/>
                  <a:gd name="T28" fmla="*/ 203 w 203"/>
                  <a:gd name="T29" fmla="*/ 2 h 578"/>
                  <a:gd name="T30" fmla="*/ 203 w 203"/>
                  <a:gd name="T31" fmla="*/ 0 h 578"/>
                  <a:gd name="T32" fmla="*/ 1 w 203"/>
                  <a:gd name="T33" fmla="*/ 444 h 578"/>
                  <a:gd name="T34" fmla="*/ 33 w 203"/>
                  <a:gd name="T35" fmla="*/ 492 h 578"/>
                  <a:gd name="T36" fmla="*/ 76 w 203"/>
                  <a:gd name="T37" fmla="*/ 533 h 578"/>
                  <a:gd name="T38" fmla="*/ 125 w 203"/>
                  <a:gd name="T39" fmla="*/ 565 h 578"/>
                  <a:gd name="T40" fmla="*/ 148 w 203"/>
                  <a:gd name="T41" fmla="*/ 576 h 578"/>
                  <a:gd name="T42" fmla="*/ 148 w 203"/>
                  <a:gd name="T43" fmla="*/ 574 h 578"/>
                  <a:gd name="T44" fmla="*/ 148 w 203"/>
                  <a:gd name="T45" fmla="*/ 571 h 578"/>
                  <a:gd name="T46" fmla="*/ 148 w 203"/>
                  <a:gd name="T47" fmla="*/ 569 h 578"/>
                  <a:gd name="T48" fmla="*/ 128 w 203"/>
                  <a:gd name="T49" fmla="*/ 558 h 578"/>
                  <a:gd name="T50" fmla="*/ 82 w 203"/>
                  <a:gd name="T51" fmla="*/ 526 h 578"/>
                  <a:gd name="T52" fmla="*/ 41 w 203"/>
                  <a:gd name="T53" fmla="*/ 487 h 578"/>
                  <a:gd name="T54" fmla="*/ 8 w 203"/>
                  <a:gd name="T55" fmla="*/ 438 h 578"/>
                  <a:gd name="T56" fmla="*/ 0 w 203"/>
                  <a:gd name="T57" fmla="*/ 420 h 578"/>
                  <a:gd name="T58" fmla="*/ 0 w 203"/>
                  <a:gd name="T59" fmla="*/ 426 h 578"/>
                  <a:gd name="T60" fmla="*/ 0 w 203"/>
                  <a:gd name="T61" fmla="*/ 431 h 578"/>
                  <a:gd name="T62" fmla="*/ 0 w 203"/>
                  <a:gd name="T63" fmla="*/ 435 h 5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203"/>
                  <a:gd name="T97" fmla="*/ 0 h 578"/>
                  <a:gd name="T98" fmla="*/ 203 w 203"/>
                  <a:gd name="T99" fmla="*/ 578 h 5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203" h="578">
                    <a:moveTo>
                      <a:pt x="203" y="0"/>
                    </a:moveTo>
                    <a:lnTo>
                      <a:pt x="178" y="6"/>
                    </a:lnTo>
                    <a:lnTo>
                      <a:pt x="151" y="17"/>
                    </a:lnTo>
                    <a:lnTo>
                      <a:pt x="125" y="29"/>
                    </a:lnTo>
                    <a:lnTo>
                      <a:pt x="100" y="45"/>
                    </a:lnTo>
                    <a:lnTo>
                      <a:pt x="76" y="63"/>
                    </a:lnTo>
                    <a:lnTo>
                      <a:pt x="53" y="83"/>
                    </a:lnTo>
                    <a:lnTo>
                      <a:pt x="35" y="102"/>
                    </a:lnTo>
                    <a:lnTo>
                      <a:pt x="35" y="106"/>
                    </a:lnTo>
                    <a:lnTo>
                      <a:pt x="33" y="108"/>
                    </a:lnTo>
                    <a:lnTo>
                      <a:pt x="33" y="111"/>
                    </a:lnTo>
                    <a:lnTo>
                      <a:pt x="33" y="113"/>
                    </a:lnTo>
                    <a:lnTo>
                      <a:pt x="32" y="117"/>
                    </a:lnTo>
                    <a:lnTo>
                      <a:pt x="32" y="118"/>
                    </a:lnTo>
                    <a:lnTo>
                      <a:pt x="32" y="120"/>
                    </a:lnTo>
                    <a:lnTo>
                      <a:pt x="30" y="124"/>
                    </a:lnTo>
                    <a:lnTo>
                      <a:pt x="41" y="109"/>
                    </a:lnTo>
                    <a:lnTo>
                      <a:pt x="60" y="88"/>
                    </a:lnTo>
                    <a:lnTo>
                      <a:pt x="82" y="70"/>
                    </a:lnTo>
                    <a:lnTo>
                      <a:pt x="103" y="52"/>
                    </a:lnTo>
                    <a:lnTo>
                      <a:pt x="128" y="38"/>
                    </a:lnTo>
                    <a:lnTo>
                      <a:pt x="155" y="25"/>
                    </a:lnTo>
                    <a:lnTo>
                      <a:pt x="182" y="15"/>
                    </a:lnTo>
                    <a:lnTo>
                      <a:pt x="201" y="9"/>
                    </a:lnTo>
                    <a:lnTo>
                      <a:pt x="201" y="8"/>
                    </a:lnTo>
                    <a:lnTo>
                      <a:pt x="203" y="6"/>
                    </a:lnTo>
                    <a:lnTo>
                      <a:pt x="203" y="4"/>
                    </a:lnTo>
                    <a:lnTo>
                      <a:pt x="203" y="2"/>
                    </a:lnTo>
                    <a:lnTo>
                      <a:pt x="203" y="0"/>
                    </a:lnTo>
                    <a:close/>
                    <a:moveTo>
                      <a:pt x="0" y="438"/>
                    </a:moveTo>
                    <a:lnTo>
                      <a:pt x="1" y="444"/>
                    </a:lnTo>
                    <a:lnTo>
                      <a:pt x="17" y="469"/>
                    </a:lnTo>
                    <a:lnTo>
                      <a:pt x="33" y="492"/>
                    </a:lnTo>
                    <a:lnTo>
                      <a:pt x="53" y="513"/>
                    </a:lnTo>
                    <a:lnTo>
                      <a:pt x="76" y="533"/>
                    </a:lnTo>
                    <a:lnTo>
                      <a:pt x="100" y="551"/>
                    </a:lnTo>
                    <a:lnTo>
                      <a:pt x="125" y="565"/>
                    </a:lnTo>
                    <a:lnTo>
                      <a:pt x="150" y="578"/>
                    </a:lnTo>
                    <a:lnTo>
                      <a:pt x="148" y="576"/>
                    </a:lnTo>
                    <a:lnTo>
                      <a:pt x="148" y="574"/>
                    </a:lnTo>
                    <a:lnTo>
                      <a:pt x="148" y="572"/>
                    </a:lnTo>
                    <a:lnTo>
                      <a:pt x="148" y="571"/>
                    </a:lnTo>
                    <a:lnTo>
                      <a:pt x="148" y="569"/>
                    </a:lnTo>
                    <a:lnTo>
                      <a:pt x="148" y="567"/>
                    </a:lnTo>
                    <a:lnTo>
                      <a:pt x="128" y="558"/>
                    </a:lnTo>
                    <a:lnTo>
                      <a:pt x="103" y="544"/>
                    </a:lnTo>
                    <a:lnTo>
                      <a:pt x="82" y="526"/>
                    </a:lnTo>
                    <a:lnTo>
                      <a:pt x="60" y="506"/>
                    </a:lnTo>
                    <a:lnTo>
                      <a:pt x="41" y="487"/>
                    </a:lnTo>
                    <a:lnTo>
                      <a:pt x="25" y="463"/>
                    </a:lnTo>
                    <a:lnTo>
                      <a:pt x="8" y="438"/>
                    </a:lnTo>
                    <a:lnTo>
                      <a:pt x="0" y="417"/>
                    </a:lnTo>
                    <a:lnTo>
                      <a:pt x="0" y="420"/>
                    </a:lnTo>
                    <a:lnTo>
                      <a:pt x="0" y="422"/>
                    </a:lnTo>
                    <a:lnTo>
                      <a:pt x="0" y="426"/>
                    </a:lnTo>
                    <a:lnTo>
                      <a:pt x="0" y="428"/>
                    </a:lnTo>
                    <a:lnTo>
                      <a:pt x="0" y="431"/>
                    </a:lnTo>
                    <a:lnTo>
                      <a:pt x="0" y="433"/>
                    </a:lnTo>
                    <a:lnTo>
                      <a:pt x="0" y="435"/>
                    </a:lnTo>
                    <a:lnTo>
                      <a:pt x="0" y="438"/>
                    </a:lnTo>
                    <a:close/>
                  </a:path>
                </a:pathLst>
              </a:custGeom>
              <a:solidFill>
                <a:srgbClr val="BBE3FF"/>
              </a:solidFill>
              <a:ln w="9525">
                <a:noFill/>
                <a:round/>
                <a:headEnd/>
                <a:tailEnd/>
              </a:ln>
            </p:spPr>
            <p:txBody>
              <a:bodyPr/>
              <a:lstStyle/>
              <a:p>
                <a:endParaRPr lang="en-US"/>
              </a:p>
            </p:txBody>
          </p:sp>
          <p:sp>
            <p:nvSpPr>
              <p:cNvPr id="30426" name="Freeform 1003"/>
              <p:cNvSpPr>
                <a:spLocks noEditPoints="1"/>
              </p:cNvSpPr>
              <p:nvPr/>
            </p:nvSpPr>
            <p:spPr bwMode="auto">
              <a:xfrm>
                <a:off x="2219" y="1804"/>
                <a:ext cx="203" cy="566"/>
              </a:xfrm>
              <a:custGeom>
                <a:avLst/>
                <a:gdLst>
                  <a:gd name="T0" fmla="*/ 180 w 203"/>
                  <a:gd name="T1" fmla="*/ 5 h 566"/>
                  <a:gd name="T2" fmla="*/ 126 w 203"/>
                  <a:gd name="T3" fmla="*/ 27 h 566"/>
                  <a:gd name="T4" fmla="*/ 78 w 203"/>
                  <a:gd name="T5" fmla="*/ 61 h 566"/>
                  <a:gd name="T6" fmla="*/ 37 w 203"/>
                  <a:gd name="T7" fmla="*/ 100 h 566"/>
                  <a:gd name="T8" fmla="*/ 32 w 203"/>
                  <a:gd name="T9" fmla="*/ 111 h 566"/>
                  <a:gd name="T10" fmla="*/ 32 w 203"/>
                  <a:gd name="T11" fmla="*/ 114 h 566"/>
                  <a:gd name="T12" fmla="*/ 30 w 203"/>
                  <a:gd name="T13" fmla="*/ 120 h 566"/>
                  <a:gd name="T14" fmla="*/ 28 w 203"/>
                  <a:gd name="T15" fmla="*/ 125 h 566"/>
                  <a:gd name="T16" fmla="*/ 44 w 203"/>
                  <a:gd name="T17" fmla="*/ 107 h 566"/>
                  <a:gd name="T18" fmla="*/ 84 w 203"/>
                  <a:gd name="T19" fmla="*/ 66 h 566"/>
                  <a:gd name="T20" fmla="*/ 130 w 203"/>
                  <a:gd name="T21" fmla="*/ 36 h 566"/>
                  <a:gd name="T22" fmla="*/ 184 w 203"/>
                  <a:gd name="T23" fmla="*/ 12 h 566"/>
                  <a:gd name="T24" fmla="*/ 201 w 203"/>
                  <a:gd name="T25" fmla="*/ 7 h 566"/>
                  <a:gd name="T26" fmla="*/ 201 w 203"/>
                  <a:gd name="T27" fmla="*/ 5 h 566"/>
                  <a:gd name="T28" fmla="*/ 201 w 203"/>
                  <a:gd name="T29" fmla="*/ 3 h 566"/>
                  <a:gd name="T30" fmla="*/ 203 w 203"/>
                  <a:gd name="T31" fmla="*/ 0 h 566"/>
                  <a:gd name="T32" fmla="*/ 0 w 203"/>
                  <a:gd name="T33" fmla="*/ 422 h 566"/>
                  <a:gd name="T34" fmla="*/ 21 w 203"/>
                  <a:gd name="T35" fmla="*/ 459 h 566"/>
                  <a:gd name="T36" fmla="*/ 57 w 203"/>
                  <a:gd name="T37" fmla="*/ 504 h 566"/>
                  <a:gd name="T38" fmla="*/ 101 w 203"/>
                  <a:gd name="T39" fmla="*/ 541 h 566"/>
                  <a:gd name="T40" fmla="*/ 148 w 203"/>
                  <a:gd name="T41" fmla="*/ 566 h 566"/>
                  <a:gd name="T42" fmla="*/ 148 w 203"/>
                  <a:gd name="T43" fmla="*/ 565 h 566"/>
                  <a:gd name="T44" fmla="*/ 148 w 203"/>
                  <a:gd name="T45" fmla="*/ 561 h 566"/>
                  <a:gd name="T46" fmla="*/ 148 w 203"/>
                  <a:gd name="T47" fmla="*/ 559 h 566"/>
                  <a:gd name="T48" fmla="*/ 148 w 203"/>
                  <a:gd name="T49" fmla="*/ 557 h 566"/>
                  <a:gd name="T50" fmla="*/ 107 w 203"/>
                  <a:gd name="T51" fmla="*/ 534 h 566"/>
                  <a:gd name="T52" fmla="*/ 64 w 203"/>
                  <a:gd name="T53" fmla="*/ 498 h 566"/>
                  <a:gd name="T54" fmla="*/ 28 w 203"/>
                  <a:gd name="T55" fmla="*/ 456 h 566"/>
                  <a:gd name="T56" fmla="*/ 1 w 203"/>
                  <a:gd name="T57" fmla="*/ 405 h 566"/>
                  <a:gd name="T58" fmla="*/ 0 w 203"/>
                  <a:gd name="T59" fmla="*/ 404 h 566"/>
                  <a:gd name="T60" fmla="*/ 0 w 203"/>
                  <a:gd name="T61" fmla="*/ 409 h 566"/>
                  <a:gd name="T62" fmla="*/ 0 w 203"/>
                  <a:gd name="T63" fmla="*/ 414 h 566"/>
                  <a:gd name="T64" fmla="*/ 0 w 203"/>
                  <a:gd name="T65" fmla="*/ 420 h 5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3"/>
                  <a:gd name="T100" fmla="*/ 0 h 566"/>
                  <a:gd name="T101" fmla="*/ 203 w 203"/>
                  <a:gd name="T102" fmla="*/ 566 h 56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3" h="566">
                    <a:moveTo>
                      <a:pt x="203" y="0"/>
                    </a:moveTo>
                    <a:lnTo>
                      <a:pt x="180" y="5"/>
                    </a:lnTo>
                    <a:lnTo>
                      <a:pt x="153" y="14"/>
                    </a:lnTo>
                    <a:lnTo>
                      <a:pt x="126" y="27"/>
                    </a:lnTo>
                    <a:lnTo>
                      <a:pt x="101" y="43"/>
                    </a:lnTo>
                    <a:lnTo>
                      <a:pt x="78" y="61"/>
                    </a:lnTo>
                    <a:lnTo>
                      <a:pt x="57" y="78"/>
                    </a:lnTo>
                    <a:lnTo>
                      <a:pt x="37" y="100"/>
                    </a:lnTo>
                    <a:lnTo>
                      <a:pt x="33" y="107"/>
                    </a:lnTo>
                    <a:lnTo>
                      <a:pt x="32" y="111"/>
                    </a:lnTo>
                    <a:lnTo>
                      <a:pt x="32" y="112"/>
                    </a:lnTo>
                    <a:lnTo>
                      <a:pt x="32" y="114"/>
                    </a:lnTo>
                    <a:lnTo>
                      <a:pt x="30" y="118"/>
                    </a:lnTo>
                    <a:lnTo>
                      <a:pt x="30" y="120"/>
                    </a:lnTo>
                    <a:lnTo>
                      <a:pt x="30" y="123"/>
                    </a:lnTo>
                    <a:lnTo>
                      <a:pt x="28" y="125"/>
                    </a:lnTo>
                    <a:lnTo>
                      <a:pt x="28" y="128"/>
                    </a:lnTo>
                    <a:lnTo>
                      <a:pt x="44" y="107"/>
                    </a:lnTo>
                    <a:lnTo>
                      <a:pt x="64" y="86"/>
                    </a:lnTo>
                    <a:lnTo>
                      <a:pt x="84" y="66"/>
                    </a:lnTo>
                    <a:lnTo>
                      <a:pt x="107" y="50"/>
                    </a:lnTo>
                    <a:lnTo>
                      <a:pt x="130" y="36"/>
                    </a:lnTo>
                    <a:lnTo>
                      <a:pt x="157" y="23"/>
                    </a:lnTo>
                    <a:lnTo>
                      <a:pt x="184" y="12"/>
                    </a:lnTo>
                    <a:lnTo>
                      <a:pt x="200" y="9"/>
                    </a:lnTo>
                    <a:lnTo>
                      <a:pt x="201" y="7"/>
                    </a:lnTo>
                    <a:lnTo>
                      <a:pt x="201" y="5"/>
                    </a:lnTo>
                    <a:lnTo>
                      <a:pt x="201" y="3"/>
                    </a:lnTo>
                    <a:lnTo>
                      <a:pt x="201" y="2"/>
                    </a:lnTo>
                    <a:lnTo>
                      <a:pt x="203" y="0"/>
                    </a:lnTo>
                    <a:close/>
                    <a:moveTo>
                      <a:pt x="0" y="422"/>
                    </a:moveTo>
                    <a:lnTo>
                      <a:pt x="5" y="434"/>
                    </a:lnTo>
                    <a:lnTo>
                      <a:pt x="21" y="459"/>
                    </a:lnTo>
                    <a:lnTo>
                      <a:pt x="37" y="482"/>
                    </a:lnTo>
                    <a:lnTo>
                      <a:pt x="57" y="504"/>
                    </a:lnTo>
                    <a:lnTo>
                      <a:pt x="78" y="523"/>
                    </a:lnTo>
                    <a:lnTo>
                      <a:pt x="101" y="541"/>
                    </a:lnTo>
                    <a:lnTo>
                      <a:pt x="126" y="556"/>
                    </a:lnTo>
                    <a:lnTo>
                      <a:pt x="148" y="566"/>
                    </a:lnTo>
                    <a:lnTo>
                      <a:pt x="148" y="565"/>
                    </a:lnTo>
                    <a:lnTo>
                      <a:pt x="148" y="563"/>
                    </a:lnTo>
                    <a:lnTo>
                      <a:pt x="148" y="561"/>
                    </a:lnTo>
                    <a:lnTo>
                      <a:pt x="148" y="559"/>
                    </a:lnTo>
                    <a:lnTo>
                      <a:pt x="148" y="557"/>
                    </a:lnTo>
                    <a:lnTo>
                      <a:pt x="130" y="548"/>
                    </a:lnTo>
                    <a:lnTo>
                      <a:pt x="107" y="534"/>
                    </a:lnTo>
                    <a:lnTo>
                      <a:pt x="84" y="516"/>
                    </a:lnTo>
                    <a:lnTo>
                      <a:pt x="64" y="498"/>
                    </a:lnTo>
                    <a:lnTo>
                      <a:pt x="44" y="477"/>
                    </a:lnTo>
                    <a:lnTo>
                      <a:pt x="28" y="456"/>
                    </a:lnTo>
                    <a:lnTo>
                      <a:pt x="14" y="431"/>
                    </a:lnTo>
                    <a:lnTo>
                      <a:pt x="1" y="405"/>
                    </a:lnTo>
                    <a:lnTo>
                      <a:pt x="0" y="400"/>
                    </a:lnTo>
                    <a:lnTo>
                      <a:pt x="0" y="404"/>
                    </a:lnTo>
                    <a:lnTo>
                      <a:pt x="0" y="405"/>
                    </a:lnTo>
                    <a:lnTo>
                      <a:pt x="0" y="409"/>
                    </a:lnTo>
                    <a:lnTo>
                      <a:pt x="0" y="411"/>
                    </a:lnTo>
                    <a:lnTo>
                      <a:pt x="0" y="414"/>
                    </a:lnTo>
                    <a:lnTo>
                      <a:pt x="0" y="416"/>
                    </a:lnTo>
                    <a:lnTo>
                      <a:pt x="0" y="420"/>
                    </a:lnTo>
                    <a:lnTo>
                      <a:pt x="0" y="422"/>
                    </a:lnTo>
                    <a:close/>
                  </a:path>
                </a:pathLst>
              </a:custGeom>
              <a:solidFill>
                <a:srgbClr val="BCE4FF"/>
              </a:solidFill>
              <a:ln w="9525">
                <a:noFill/>
                <a:round/>
                <a:headEnd/>
                <a:tailEnd/>
              </a:ln>
            </p:spPr>
            <p:txBody>
              <a:bodyPr/>
              <a:lstStyle/>
              <a:p>
                <a:endParaRPr lang="en-US"/>
              </a:p>
            </p:txBody>
          </p:sp>
          <p:sp>
            <p:nvSpPr>
              <p:cNvPr id="30427" name="Freeform 1004"/>
              <p:cNvSpPr>
                <a:spLocks noEditPoints="1"/>
              </p:cNvSpPr>
              <p:nvPr/>
            </p:nvSpPr>
            <p:spPr bwMode="auto">
              <a:xfrm>
                <a:off x="2219" y="1807"/>
                <a:ext cx="201" cy="558"/>
              </a:xfrm>
              <a:custGeom>
                <a:avLst/>
                <a:gdLst>
                  <a:gd name="T0" fmla="*/ 182 w 201"/>
                  <a:gd name="T1" fmla="*/ 6 h 558"/>
                  <a:gd name="T2" fmla="*/ 128 w 201"/>
                  <a:gd name="T3" fmla="*/ 29 h 558"/>
                  <a:gd name="T4" fmla="*/ 82 w 201"/>
                  <a:gd name="T5" fmla="*/ 61 h 558"/>
                  <a:gd name="T6" fmla="*/ 41 w 201"/>
                  <a:gd name="T7" fmla="*/ 100 h 558"/>
                  <a:gd name="T8" fmla="*/ 30 w 201"/>
                  <a:gd name="T9" fmla="*/ 118 h 558"/>
                  <a:gd name="T10" fmla="*/ 28 w 201"/>
                  <a:gd name="T11" fmla="*/ 124 h 558"/>
                  <a:gd name="T12" fmla="*/ 28 w 201"/>
                  <a:gd name="T13" fmla="*/ 129 h 558"/>
                  <a:gd name="T14" fmla="*/ 26 w 201"/>
                  <a:gd name="T15" fmla="*/ 134 h 558"/>
                  <a:gd name="T16" fmla="*/ 32 w 201"/>
                  <a:gd name="T17" fmla="*/ 127 h 558"/>
                  <a:gd name="T18" fmla="*/ 66 w 201"/>
                  <a:gd name="T19" fmla="*/ 86 h 558"/>
                  <a:gd name="T20" fmla="*/ 109 w 201"/>
                  <a:gd name="T21" fmla="*/ 50 h 558"/>
                  <a:gd name="T22" fmla="*/ 159 w 201"/>
                  <a:gd name="T23" fmla="*/ 24 h 558"/>
                  <a:gd name="T24" fmla="*/ 200 w 201"/>
                  <a:gd name="T25" fmla="*/ 11 h 558"/>
                  <a:gd name="T26" fmla="*/ 200 w 201"/>
                  <a:gd name="T27" fmla="*/ 8 h 558"/>
                  <a:gd name="T28" fmla="*/ 200 w 201"/>
                  <a:gd name="T29" fmla="*/ 6 h 558"/>
                  <a:gd name="T30" fmla="*/ 201 w 201"/>
                  <a:gd name="T31" fmla="*/ 4 h 558"/>
                  <a:gd name="T32" fmla="*/ 201 w 201"/>
                  <a:gd name="T33" fmla="*/ 0 h 558"/>
                  <a:gd name="T34" fmla="*/ 8 w 201"/>
                  <a:gd name="T35" fmla="*/ 429 h 558"/>
                  <a:gd name="T36" fmla="*/ 41 w 201"/>
                  <a:gd name="T37" fmla="*/ 478 h 558"/>
                  <a:gd name="T38" fmla="*/ 82 w 201"/>
                  <a:gd name="T39" fmla="*/ 517 h 558"/>
                  <a:gd name="T40" fmla="*/ 128 w 201"/>
                  <a:gd name="T41" fmla="*/ 549 h 558"/>
                  <a:gd name="T42" fmla="*/ 148 w 201"/>
                  <a:gd name="T43" fmla="*/ 558 h 558"/>
                  <a:gd name="T44" fmla="*/ 148 w 201"/>
                  <a:gd name="T45" fmla="*/ 554 h 558"/>
                  <a:gd name="T46" fmla="*/ 148 w 201"/>
                  <a:gd name="T47" fmla="*/ 553 h 558"/>
                  <a:gd name="T48" fmla="*/ 148 w 201"/>
                  <a:gd name="T49" fmla="*/ 549 h 558"/>
                  <a:gd name="T50" fmla="*/ 134 w 201"/>
                  <a:gd name="T51" fmla="*/ 542 h 558"/>
                  <a:gd name="T52" fmla="*/ 87 w 201"/>
                  <a:gd name="T53" fmla="*/ 510 h 558"/>
                  <a:gd name="T54" fmla="*/ 48 w 201"/>
                  <a:gd name="T55" fmla="*/ 472 h 558"/>
                  <a:gd name="T56" fmla="*/ 17 w 201"/>
                  <a:gd name="T57" fmla="*/ 426 h 558"/>
                  <a:gd name="T58" fmla="*/ 0 w 201"/>
                  <a:gd name="T59" fmla="*/ 385 h 558"/>
                  <a:gd name="T60" fmla="*/ 0 w 201"/>
                  <a:gd name="T61" fmla="*/ 390 h 558"/>
                  <a:gd name="T62" fmla="*/ 0 w 201"/>
                  <a:gd name="T63" fmla="*/ 397 h 558"/>
                  <a:gd name="T64" fmla="*/ 0 w 201"/>
                  <a:gd name="T65" fmla="*/ 402 h 558"/>
                  <a:gd name="T66" fmla="*/ 0 w 201"/>
                  <a:gd name="T67" fmla="*/ 408 h 5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1"/>
                  <a:gd name="T103" fmla="*/ 0 h 558"/>
                  <a:gd name="T104" fmla="*/ 201 w 201"/>
                  <a:gd name="T105" fmla="*/ 558 h 5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1" h="558">
                    <a:moveTo>
                      <a:pt x="201" y="0"/>
                    </a:moveTo>
                    <a:lnTo>
                      <a:pt x="182" y="6"/>
                    </a:lnTo>
                    <a:lnTo>
                      <a:pt x="155" y="16"/>
                    </a:lnTo>
                    <a:lnTo>
                      <a:pt x="128" y="29"/>
                    </a:lnTo>
                    <a:lnTo>
                      <a:pt x="103" y="43"/>
                    </a:lnTo>
                    <a:lnTo>
                      <a:pt x="82" y="61"/>
                    </a:lnTo>
                    <a:lnTo>
                      <a:pt x="60" y="79"/>
                    </a:lnTo>
                    <a:lnTo>
                      <a:pt x="41" y="100"/>
                    </a:lnTo>
                    <a:lnTo>
                      <a:pt x="30" y="115"/>
                    </a:lnTo>
                    <a:lnTo>
                      <a:pt x="30" y="118"/>
                    </a:lnTo>
                    <a:lnTo>
                      <a:pt x="30" y="120"/>
                    </a:lnTo>
                    <a:lnTo>
                      <a:pt x="28" y="124"/>
                    </a:lnTo>
                    <a:lnTo>
                      <a:pt x="28" y="125"/>
                    </a:lnTo>
                    <a:lnTo>
                      <a:pt x="28" y="129"/>
                    </a:lnTo>
                    <a:lnTo>
                      <a:pt x="26" y="133"/>
                    </a:lnTo>
                    <a:lnTo>
                      <a:pt x="26" y="134"/>
                    </a:lnTo>
                    <a:lnTo>
                      <a:pt x="26" y="138"/>
                    </a:lnTo>
                    <a:lnTo>
                      <a:pt x="32" y="127"/>
                    </a:lnTo>
                    <a:lnTo>
                      <a:pt x="48" y="106"/>
                    </a:lnTo>
                    <a:lnTo>
                      <a:pt x="66" y="86"/>
                    </a:lnTo>
                    <a:lnTo>
                      <a:pt x="87" y="67"/>
                    </a:lnTo>
                    <a:lnTo>
                      <a:pt x="109" y="50"/>
                    </a:lnTo>
                    <a:lnTo>
                      <a:pt x="134" y="36"/>
                    </a:lnTo>
                    <a:lnTo>
                      <a:pt x="159" y="24"/>
                    </a:lnTo>
                    <a:lnTo>
                      <a:pt x="184" y="15"/>
                    </a:lnTo>
                    <a:lnTo>
                      <a:pt x="200" y="11"/>
                    </a:lnTo>
                    <a:lnTo>
                      <a:pt x="200" y="9"/>
                    </a:lnTo>
                    <a:lnTo>
                      <a:pt x="200" y="8"/>
                    </a:lnTo>
                    <a:lnTo>
                      <a:pt x="200" y="6"/>
                    </a:lnTo>
                    <a:lnTo>
                      <a:pt x="201" y="4"/>
                    </a:lnTo>
                    <a:lnTo>
                      <a:pt x="201" y="2"/>
                    </a:lnTo>
                    <a:lnTo>
                      <a:pt x="201" y="0"/>
                    </a:lnTo>
                    <a:close/>
                    <a:moveTo>
                      <a:pt x="0" y="408"/>
                    </a:moveTo>
                    <a:lnTo>
                      <a:pt x="8" y="429"/>
                    </a:lnTo>
                    <a:lnTo>
                      <a:pt x="25" y="454"/>
                    </a:lnTo>
                    <a:lnTo>
                      <a:pt x="41" y="478"/>
                    </a:lnTo>
                    <a:lnTo>
                      <a:pt x="60" y="497"/>
                    </a:lnTo>
                    <a:lnTo>
                      <a:pt x="82" y="517"/>
                    </a:lnTo>
                    <a:lnTo>
                      <a:pt x="103" y="535"/>
                    </a:lnTo>
                    <a:lnTo>
                      <a:pt x="128" y="549"/>
                    </a:lnTo>
                    <a:lnTo>
                      <a:pt x="148" y="558"/>
                    </a:lnTo>
                    <a:lnTo>
                      <a:pt x="148" y="556"/>
                    </a:lnTo>
                    <a:lnTo>
                      <a:pt x="148" y="554"/>
                    </a:lnTo>
                    <a:lnTo>
                      <a:pt x="148" y="553"/>
                    </a:lnTo>
                    <a:lnTo>
                      <a:pt x="148" y="551"/>
                    </a:lnTo>
                    <a:lnTo>
                      <a:pt x="148" y="549"/>
                    </a:lnTo>
                    <a:lnTo>
                      <a:pt x="134" y="542"/>
                    </a:lnTo>
                    <a:lnTo>
                      <a:pt x="109" y="528"/>
                    </a:lnTo>
                    <a:lnTo>
                      <a:pt x="87" y="510"/>
                    </a:lnTo>
                    <a:lnTo>
                      <a:pt x="66" y="492"/>
                    </a:lnTo>
                    <a:lnTo>
                      <a:pt x="48" y="472"/>
                    </a:lnTo>
                    <a:lnTo>
                      <a:pt x="32" y="449"/>
                    </a:lnTo>
                    <a:lnTo>
                      <a:pt x="17" y="426"/>
                    </a:lnTo>
                    <a:lnTo>
                      <a:pt x="5" y="401"/>
                    </a:lnTo>
                    <a:lnTo>
                      <a:pt x="0" y="385"/>
                    </a:lnTo>
                    <a:lnTo>
                      <a:pt x="0" y="388"/>
                    </a:lnTo>
                    <a:lnTo>
                      <a:pt x="0" y="390"/>
                    </a:lnTo>
                    <a:lnTo>
                      <a:pt x="0" y="394"/>
                    </a:lnTo>
                    <a:lnTo>
                      <a:pt x="0" y="397"/>
                    </a:lnTo>
                    <a:lnTo>
                      <a:pt x="0" y="399"/>
                    </a:lnTo>
                    <a:lnTo>
                      <a:pt x="0" y="402"/>
                    </a:lnTo>
                    <a:lnTo>
                      <a:pt x="0" y="406"/>
                    </a:lnTo>
                    <a:lnTo>
                      <a:pt x="0" y="408"/>
                    </a:lnTo>
                    <a:close/>
                  </a:path>
                </a:pathLst>
              </a:custGeom>
              <a:solidFill>
                <a:srgbClr val="BDE4FF"/>
              </a:solidFill>
              <a:ln w="9525">
                <a:noFill/>
                <a:round/>
                <a:headEnd/>
                <a:tailEnd/>
              </a:ln>
            </p:spPr>
            <p:txBody>
              <a:bodyPr/>
              <a:lstStyle/>
              <a:p>
                <a:endParaRPr lang="en-US"/>
              </a:p>
            </p:txBody>
          </p:sp>
          <p:sp>
            <p:nvSpPr>
              <p:cNvPr id="30428" name="Freeform 1005"/>
              <p:cNvSpPr>
                <a:spLocks noEditPoints="1"/>
              </p:cNvSpPr>
              <p:nvPr/>
            </p:nvSpPr>
            <p:spPr bwMode="auto">
              <a:xfrm>
                <a:off x="2219" y="1813"/>
                <a:ext cx="200" cy="548"/>
              </a:xfrm>
              <a:custGeom>
                <a:avLst/>
                <a:gdLst>
                  <a:gd name="T0" fmla="*/ 184 w 200"/>
                  <a:gd name="T1" fmla="*/ 3 h 548"/>
                  <a:gd name="T2" fmla="*/ 130 w 200"/>
                  <a:gd name="T3" fmla="*/ 27 h 548"/>
                  <a:gd name="T4" fmla="*/ 84 w 200"/>
                  <a:gd name="T5" fmla="*/ 57 h 548"/>
                  <a:gd name="T6" fmla="*/ 44 w 200"/>
                  <a:gd name="T7" fmla="*/ 98 h 548"/>
                  <a:gd name="T8" fmla="*/ 28 w 200"/>
                  <a:gd name="T9" fmla="*/ 123 h 548"/>
                  <a:gd name="T10" fmla="*/ 26 w 200"/>
                  <a:gd name="T11" fmla="*/ 128 h 548"/>
                  <a:gd name="T12" fmla="*/ 25 w 200"/>
                  <a:gd name="T13" fmla="*/ 136 h 548"/>
                  <a:gd name="T14" fmla="*/ 25 w 200"/>
                  <a:gd name="T15" fmla="*/ 141 h 548"/>
                  <a:gd name="T16" fmla="*/ 35 w 200"/>
                  <a:gd name="T17" fmla="*/ 125 h 548"/>
                  <a:gd name="T18" fmla="*/ 69 w 200"/>
                  <a:gd name="T19" fmla="*/ 82 h 548"/>
                  <a:gd name="T20" fmla="*/ 112 w 200"/>
                  <a:gd name="T21" fmla="*/ 48 h 548"/>
                  <a:gd name="T22" fmla="*/ 160 w 200"/>
                  <a:gd name="T23" fmla="*/ 23 h 548"/>
                  <a:gd name="T24" fmla="*/ 198 w 200"/>
                  <a:gd name="T25" fmla="*/ 9 h 548"/>
                  <a:gd name="T26" fmla="*/ 198 w 200"/>
                  <a:gd name="T27" fmla="*/ 7 h 548"/>
                  <a:gd name="T28" fmla="*/ 200 w 200"/>
                  <a:gd name="T29" fmla="*/ 5 h 548"/>
                  <a:gd name="T30" fmla="*/ 200 w 200"/>
                  <a:gd name="T31" fmla="*/ 2 h 548"/>
                  <a:gd name="T32" fmla="*/ 200 w 200"/>
                  <a:gd name="T33" fmla="*/ 0 h 548"/>
                  <a:gd name="T34" fmla="*/ 1 w 200"/>
                  <a:gd name="T35" fmla="*/ 396 h 548"/>
                  <a:gd name="T36" fmla="*/ 28 w 200"/>
                  <a:gd name="T37" fmla="*/ 447 h 548"/>
                  <a:gd name="T38" fmla="*/ 64 w 200"/>
                  <a:gd name="T39" fmla="*/ 489 h 548"/>
                  <a:gd name="T40" fmla="*/ 107 w 200"/>
                  <a:gd name="T41" fmla="*/ 525 h 548"/>
                  <a:gd name="T42" fmla="*/ 148 w 200"/>
                  <a:gd name="T43" fmla="*/ 548 h 548"/>
                  <a:gd name="T44" fmla="*/ 148 w 200"/>
                  <a:gd name="T45" fmla="*/ 545 h 548"/>
                  <a:gd name="T46" fmla="*/ 148 w 200"/>
                  <a:gd name="T47" fmla="*/ 543 h 548"/>
                  <a:gd name="T48" fmla="*/ 148 w 200"/>
                  <a:gd name="T49" fmla="*/ 539 h 548"/>
                  <a:gd name="T50" fmla="*/ 148 w 200"/>
                  <a:gd name="T51" fmla="*/ 538 h 548"/>
                  <a:gd name="T52" fmla="*/ 112 w 200"/>
                  <a:gd name="T53" fmla="*/ 518 h 548"/>
                  <a:gd name="T54" fmla="*/ 69 w 200"/>
                  <a:gd name="T55" fmla="*/ 482 h 548"/>
                  <a:gd name="T56" fmla="*/ 35 w 200"/>
                  <a:gd name="T57" fmla="*/ 441 h 548"/>
                  <a:gd name="T58" fmla="*/ 8 w 200"/>
                  <a:gd name="T59" fmla="*/ 393 h 548"/>
                  <a:gd name="T60" fmla="*/ 0 w 200"/>
                  <a:gd name="T61" fmla="*/ 364 h 548"/>
                  <a:gd name="T62" fmla="*/ 0 w 200"/>
                  <a:gd name="T63" fmla="*/ 371 h 548"/>
                  <a:gd name="T64" fmla="*/ 0 w 200"/>
                  <a:gd name="T65" fmla="*/ 379 h 548"/>
                  <a:gd name="T66" fmla="*/ 0 w 200"/>
                  <a:gd name="T67" fmla="*/ 384 h 548"/>
                  <a:gd name="T68" fmla="*/ 0 w 200"/>
                  <a:gd name="T69" fmla="*/ 391 h 54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00"/>
                  <a:gd name="T106" fmla="*/ 0 h 548"/>
                  <a:gd name="T107" fmla="*/ 200 w 200"/>
                  <a:gd name="T108" fmla="*/ 548 h 54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00" h="548">
                    <a:moveTo>
                      <a:pt x="200" y="0"/>
                    </a:moveTo>
                    <a:lnTo>
                      <a:pt x="184" y="3"/>
                    </a:lnTo>
                    <a:lnTo>
                      <a:pt x="157" y="14"/>
                    </a:lnTo>
                    <a:lnTo>
                      <a:pt x="130" y="27"/>
                    </a:lnTo>
                    <a:lnTo>
                      <a:pt x="107" y="41"/>
                    </a:lnTo>
                    <a:lnTo>
                      <a:pt x="84" y="57"/>
                    </a:lnTo>
                    <a:lnTo>
                      <a:pt x="64" y="77"/>
                    </a:lnTo>
                    <a:lnTo>
                      <a:pt x="44" y="98"/>
                    </a:lnTo>
                    <a:lnTo>
                      <a:pt x="28" y="119"/>
                    </a:lnTo>
                    <a:lnTo>
                      <a:pt x="28" y="123"/>
                    </a:lnTo>
                    <a:lnTo>
                      <a:pt x="26" y="125"/>
                    </a:lnTo>
                    <a:lnTo>
                      <a:pt x="26" y="128"/>
                    </a:lnTo>
                    <a:lnTo>
                      <a:pt x="26" y="132"/>
                    </a:lnTo>
                    <a:lnTo>
                      <a:pt x="25" y="136"/>
                    </a:lnTo>
                    <a:lnTo>
                      <a:pt x="25" y="137"/>
                    </a:lnTo>
                    <a:lnTo>
                      <a:pt x="25" y="141"/>
                    </a:lnTo>
                    <a:lnTo>
                      <a:pt x="23" y="145"/>
                    </a:lnTo>
                    <a:lnTo>
                      <a:pt x="35" y="125"/>
                    </a:lnTo>
                    <a:lnTo>
                      <a:pt x="51" y="103"/>
                    </a:lnTo>
                    <a:lnTo>
                      <a:pt x="69" y="82"/>
                    </a:lnTo>
                    <a:lnTo>
                      <a:pt x="89" y="64"/>
                    </a:lnTo>
                    <a:lnTo>
                      <a:pt x="112" y="48"/>
                    </a:lnTo>
                    <a:lnTo>
                      <a:pt x="135" y="34"/>
                    </a:lnTo>
                    <a:lnTo>
                      <a:pt x="160" y="23"/>
                    </a:lnTo>
                    <a:lnTo>
                      <a:pt x="185" y="12"/>
                    </a:lnTo>
                    <a:lnTo>
                      <a:pt x="198" y="9"/>
                    </a:lnTo>
                    <a:lnTo>
                      <a:pt x="198" y="7"/>
                    </a:lnTo>
                    <a:lnTo>
                      <a:pt x="200" y="5"/>
                    </a:lnTo>
                    <a:lnTo>
                      <a:pt x="200" y="3"/>
                    </a:lnTo>
                    <a:lnTo>
                      <a:pt x="200" y="2"/>
                    </a:lnTo>
                    <a:lnTo>
                      <a:pt x="200" y="0"/>
                    </a:lnTo>
                    <a:close/>
                    <a:moveTo>
                      <a:pt x="0" y="391"/>
                    </a:moveTo>
                    <a:lnTo>
                      <a:pt x="1" y="396"/>
                    </a:lnTo>
                    <a:lnTo>
                      <a:pt x="14" y="422"/>
                    </a:lnTo>
                    <a:lnTo>
                      <a:pt x="28" y="447"/>
                    </a:lnTo>
                    <a:lnTo>
                      <a:pt x="44" y="468"/>
                    </a:lnTo>
                    <a:lnTo>
                      <a:pt x="64" y="489"/>
                    </a:lnTo>
                    <a:lnTo>
                      <a:pt x="84" y="507"/>
                    </a:lnTo>
                    <a:lnTo>
                      <a:pt x="107" y="525"/>
                    </a:lnTo>
                    <a:lnTo>
                      <a:pt x="130" y="539"/>
                    </a:lnTo>
                    <a:lnTo>
                      <a:pt x="148" y="548"/>
                    </a:lnTo>
                    <a:lnTo>
                      <a:pt x="148" y="547"/>
                    </a:lnTo>
                    <a:lnTo>
                      <a:pt x="148" y="545"/>
                    </a:lnTo>
                    <a:lnTo>
                      <a:pt x="148" y="543"/>
                    </a:lnTo>
                    <a:lnTo>
                      <a:pt x="148" y="541"/>
                    </a:lnTo>
                    <a:lnTo>
                      <a:pt x="148" y="539"/>
                    </a:lnTo>
                    <a:lnTo>
                      <a:pt x="148" y="538"/>
                    </a:lnTo>
                    <a:lnTo>
                      <a:pt x="135" y="531"/>
                    </a:lnTo>
                    <a:lnTo>
                      <a:pt x="112" y="518"/>
                    </a:lnTo>
                    <a:lnTo>
                      <a:pt x="89" y="500"/>
                    </a:lnTo>
                    <a:lnTo>
                      <a:pt x="69" y="482"/>
                    </a:lnTo>
                    <a:lnTo>
                      <a:pt x="51" y="463"/>
                    </a:lnTo>
                    <a:lnTo>
                      <a:pt x="35" y="441"/>
                    </a:lnTo>
                    <a:lnTo>
                      <a:pt x="21" y="418"/>
                    </a:lnTo>
                    <a:lnTo>
                      <a:pt x="8" y="393"/>
                    </a:lnTo>
                    <a:lnTo>
                      <a:pt x="0" y="366"/>
                    </a:lnTo>
                    <a:lnTo>
                      <a:pt x="0" y="364"/>
                    </a:lnTo>
                    <a:lnTo>
                      <a:pt x="0" y="368"/>
                    </a:lnTo>
                    <a:lnTo>
                      <a:pt x="0" y="371"/>
                    </a:lnTo>
                    <a:lnTo>
                      <a:pt x="0" y="375"/>
                    </a:lnTo>
                    <a:lnTo>
                      <a:pt x="0" y="379"/>
                    </a:lnTo>
                    <a:lnTo>
                      <a:pt x="0" y="382"/>
                    </a:lnTo>
                    <a:lnTo>
                      <a:pt x="0" y="384"/>
                    </a:lnTo>
                    <a:lnTo>
                      <a:pt x="0" y="388"/>
                    </a:lnTo>
                    <a:lnTo>
                      <a:pt x="0" y="391"/>
                    </a:lnTo>
                    <a:close/>
                  </a:path>
                </a:pathLst>
              </a:custGeom>
              <a:solidFill>
                <a:srgbClr val="BEE5FF"/>
              </a:solidFill>
              <a:ln w="9525">
                <a:noFill/>
                <a:round/>
                <a:headEnd/>
                <a:tailEnd/>
              </a:ln>
            </p:spPr>
            <p:txBody>
              <a:bodyPr/>
              <a:lstStyle/>
              <a:p>
                <a:endParaRPr lang="en-US"/>
              </a:p>
            </p:txBody>
          </p:sp>
          <p:sp>
            <p:nvSpPr>
              <p:cNvPr id="30429" name="Freeform 1006"/>
              <p:cNvSpPr>
                <a:spLocks noEditPoints="1"/>
              </p:cNvSpPr>
              <p:nvPr/>
            </p:nvSpPr>
            <p:spPr bwMode="auto">
              <a:xfrm>
                <a:off x="2219" y="1818"/>
                <a:ext cx="200" cy="538"/>
              </a:xfrm>
              <a:custGeom>
                <a:avLst/>
                <a:gdLst>
                  <a:gd name="T0" fmla="*/ 184 w 200"/>
                  <a:gd name="T1" fmla="*/ 4 h 538"/>
                  <a:gd name="T2" fmla="*/ 134 w 200"/>
                  <a:gd name="T3" fmla="*/ 25 h 538"/>
                  <a:gd name="T4" fmla="*/ 87 w 200"/>
                  <a:gd name="T5" fmla="*/ 56 h 538"/>
                  <a:gd name="T6" fmla="*/ 48 w 200"/>
                  <a:gd name="T7" fmla="*/ 95 h 538"/>
                  <a:gd name="T8" fmla="*/ 26 w 200"/>
                  <a:gd name="T9" fmla="*/ 127 h 538"/>
                  <a:gd name="T10" fmla="*/ 25 w 200"/>
                  <a:gd name="T11" fmla="*/ 134 h 538"/>
                  <a:gd name="T12" fmla="*/ 23 w 200"/>
                  <a:gd name="T13" fmla="*/ 141 h 538"/>
                  <a:gd name="T14" fmla="*/ 21 w 200"/>
                  <a:gd name="T15" fmla="*/ 148 h 538"/>
                  <a:gd name="T16" fmla="*/ 21 w 200"/>
                  <a:gd name="T17" fmla="*/ 154 h 538"/>
                  <a:gd name="T18" fmla="*/ 39 w 200"/>
                  <a:gd name="T19" fmla="*/ 122 h 538"/>
                  <a:gd name="T20" fmla="*/ 73 w 200"/>
                  <a:gd name="T21" fmla="*/ 81 h 538"/>
                  <a:gd name="T22" fmla="*/ 114 w 200"/>
                  <a:gd name="T23" fmla="*/ 47 h 538"/>
                  <a:gd name="T24" fmla="*/ 160 w 200"/>
                  <a:gd name="T25" fmla="*/ 22 h 538"/>
                  <a:gd name="T26" fmla="*/ 196 w 200"/>
                  <a:gd name="T27" fmla="*/ 9 h 538"/>
                  <a:gd name="T28" fmla="*/ 198 w 200"/>
                  <a:gd name="T29" fmla="*/ 7 h 538"/>
                  <a:gd name="T30" fmla="*/ 198 w 200"/>
                  <a:gd name="T31" fmla="*/ 4 h 538"/>
                  <a:gd name="T32" fmla="*/ 198 w 200"/>
                  <a:gd name="T33" fmla="*/ 2 h 538"/>
                  <a:gd name="T34" fmla="*/ 200 w 200"/>
                  <a:gd name="T35" fmla="*/ 0 h 538"/>
                  <a:gd name="T36" fmla="*/ 5 w 200"/>
                  <a:gd name="T37" fmla="*/ 390 h 538"/>
                  <a:gd name="T38" fmla="*/ 32 w 200"/>
                  <a:gd name="T39" fmla="*/ 438 h 538"/>
                  <a:gd name="T40" fmla="*/ 66 w 200"/>
                  <a:gd name="T41" fmla="*/ 481 h 538"/>
                  <a:gd name="T42" fmla="*/ 109 w 200"/>
                  <a:gd name="T43" fmla="*/ 517 h 538"/>
                  <a:gd name="T44" fmla="*/ 148 w 200"/>
                  <a:gd name="T45" fmla="*/ 538 h 538"/>
                  <a:gd name="T46" fmla="*/ 148 w 200"/>
                  <a:gd name="T47" fmla="*/ 534 h 538"/>
                  <a:gd name="T48" fmla="*/ 148 w 200"/>
                  <a:gd name="T49" fmla="*/ 533 h 538"/>
                  <a:gd name="T50" fmla="*/ 148 w 200"/>
                  <a:gd name="T51" fmla="*/ 531 h 538"/>
                  <a:gd name="T52" fmla="*/ 148 w 200"/>
                  <a:gd name="T53" fmla="*/ 527 h 538"/>
                  <a:gd name="T54" fmla="*/ 114 w 200"/>
                  <a:gd name="T55" fmla="*/ 509 h 538"/>
                  <a:gd name="T56" fmla="*/ 73 w 200"/>
                  <a:gd name="T57" fmla="*/ 474 h 538"/>
                  <a:gd name="T58" fmla="*/ 39 w 200"/>
                  <a:gd name="T59" fmla="*/ 433 h 538"/>
                  <a:gd name="T60" fmla="*/ 14 w 200"/>
                  <a:gd name="T61" fmla="*/ 386 h 538"/>
                  <a:gd name="T62" fmla="*/ 0 w 200"/>
                  <a:gd name="T63" fmla="*/ 343 h 538"/>
                  <a:gd name="T64" fmla="*/ 0 w 200"/>
                  <a:gd name="T65" fmla="*/ 347 h 538"/>
                  <a:gd name="T66" fmla="*/ 0 w 200"/>
                  <a:gd name="T67" fmla="*/ 349 h 538"/>
                  <a:gd name="T68" fmla="*/ 0 w 200"/>
                  <a:gd name="T69" fmla="*/ 352 h 538"/>
                  <a:gd name="T70" fmla="*/ 0 w 200"/>
                  <a:gd name="T71" fmla="*/ 356 h 538"/>
                  <a:gd name="T72" fmla="*/ 0 w 200"/>
                  <a:gd name="T73" fmla="*/ 359 h 538"/>
                  <a:gd name="T74" fmla="*/ 0 w 200"/>
                  <a:gd name="T75" fmla="*/ 365 h 538"/>
                  <a:gd name="T76" fmla="*/ 0 w 200"/>
                  <a:gd name="T77" fmla="*/ 368 h 538"/>
                  <a:gd name="T78" fmla="*/ 0 w 200"/>
                  <a:gd name="T79" fmla="*/ 374 h 538"/>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200"/>
                  <a:gd name="T121" fmla="*/ 0 h 538"/>
                  <a:gd name="T122" fmla="*/ 200 w 200"/>
                  <a:gd name="T123" fmla="*/ 538 h 538"/>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200" h="538">
                    <a:moveTo>
                      <a:pt x="200" y="0"/>
                    </a:moveTo>
                    <a:lnTo>
                      <a:pt x="184" y="4"/>
                    </a:lnTo>
                    <a:lnTo>
                      <a:pt x="159" y="13"/>
                    </a:lnTo>
                    <a:lnTo>
                      <a:pt x="134" y="25"/>
                    </a:lnTo>
                    <a:lnTo>
                      <a:pt x="109" y="39"/>
                    </a:lnTo>
                    <a:lnTo>
                      <a:pt x="87" y="56"/>
                    </a:lnTo>
                    <a:lnTo>
                      <a:pt x="66" y="75"/>
                    </a:lnTo>
                    <a:lnTo>
                      <a:pt x="48" y="95"/>
                    </a:lnTo>
                    <a:lnTo>
                      <a:pt x="32" y="116"/>
                    </a:lnTo>
                    <a:lnTo>
                      <a:pt x="26" y="127"/>
                    </a:lnTo>
                    <a:lnTo>
                      <a:pt x="25" y="131"/>
                    </a:lnTo>
                    <a:lnTo>
                      <a:pt x="25" y="134"/>
                    </a:lnTo>
                    <a:lnTo>
                      <a:pt x="23" y="138"/>
                    </a:lnTo>
                    <a:lnTo>
                      <a:pt x="23" y="141"/>
                    </a:lnTo>
                    <a:lnTo>
                      <a:pt x="23" y="145"/>
                    </a:lnTo>
                    <a:lnTo>
                      <a:pt x="21" y="148"/>
                    </a:lnTo>
                    <a:lnTo>
                      <a:pt x="21" y="152"/>
                    </a:lnTo>
                    <a:lnTo>
                      <a:pt x="21" y="154"/>
                    </a:lnTo>
                    <a:lnTo>
                      <a:pt x="25" y="145"/>
                    </a:lnTo>
                    <a:lnTo>
                      <a:pt x="39" y="122"/>
                    </a:lnTo>
                    <a:lnTo>
                      <a:pt x="55" y="100"/>
                    </a:lnTo>
                    <a:lnTo>
                      <a:pt x="73" y="81"/>
                    </a:lnTo>
                    <a:lnTo>
                      <a:pt x="92" y="63"/>
                    </a:lnTo>
                    <a:lnTo>
                      <a:pt x="114" y="47"/>
                    </a:lnTo>
                    <a:lnTo>
                      <a:pt x="137" y="32"/>
                    </a:lnTo>
                    <a:lnTo>
                      <a:pt x="160" y="22"/>
                    </a:lnTo>
                    <a:lnTo>
                      <a:pt x="187" y="13"/>
                    </a:lnTo>
                    <a:lnTo>
                      <a:pt x="196" y="9"/>
                    </a:lnTo>
                    <a:lnTo>
                      <a:pt x="196" y="7"/>
                    </a:lnTo>
                    <a:lnTo>
                      <a:pt x="198" y="7"/>
                    </a:lnTo>
                    <a:lnTo>
                      <a:pt x="198" y="5"/>
                    </a:lnTo>
                    <a:lnTo>
                      <a:pt x="198" y="4"/>
                    </a:lnTo>
                    <a:lnTo>
                      <a:pt x="198" y="2"/>
                    </a:lnTo>
                    <a:lnTo>
                      <a:pt x="200" y="0"/>
                    </a:lnTo>
                    <a:close/>
                    <a:moveTo>
                      <a:pt x="0" y="374"/>
                    </a:moveTo>
                    <a:lnTo>
                      <a:pt x="5" y="390"/>
                    </a:lnTo>
                    <a:lnTo>
                      <a:pt x="17" y="415"/>
                    </a:lnTo>
                    <a:lnTo>
                      <a:pt x="32" y="438"/>
                    </a:lnTo>
                    <a:lnTo>
                      <a:pt x="48" y="461"/>
                    </a:lnTo>
                    <a:lnTo>
                      <a:pt x="66" y="481"/>
                    </a:lnTo>
                    <a:lnTo>
                      <a:pt x="87" y="499"/>
                    </a:lnTo>
                    <a:lnTo>
                      <a:pt x="109" y="517"/>
                    </a:lnTo>
                    <a:lnTo>
                      <a:pt x="134" y="531"/>
                    </a:lnTo>
                    <a:lnTo>
                      <a:pt x="148" y="538"/>
                    </a:lnTo>
                    <a:lnTo>
                      <a:pt x="148" y="536"/>
                    </a:lnTo>
                    <a:lnTo>
                      <a:pt x="148" y="534"/>
                    </a:lnTo>
                    <a:lnTo>
                      <a:pt x="148" y="533"/>
                    </a:lnTo>
                    <a:lnTo>
                      <a:pt x="148" y="531"/>
                    </a:lnTo>
                    <a:lnTo>
                      <a:pt x="148" y="529"/>
                    </a:lnTo>
                    <a:lnTo>
                      <a:pt x="148" y="527"/>
                    </a:lnTo>
                    <a:lnTo>
                      <a:pt x="137" y="522"/>
                    </a:lnTo>
                    <a:lnTo>
                      <a:pt x="114" y="509"/>
                    </a:lnTo>
                    <a:lnTo>
                      <a:pt x="92" y="493"/>
                    </a:lnTo>
                    <a:lnTo>
                      <a:pt x="73" y="474"/>
                    </a:lnTo>
                    <a:lnTo>
                      <a:pt x="55" y="454"/>
                    </a:lnTo>
                    <a:lnTo>
                      <a:pt x="39" y="433"/>
                    </a:lnTo>
                    <a:lnTo>
                      <a:pt x="25" y="411"/>
                    </a:lnTo>
                    <a:lnTo>
                      <a:pt x="14" y="386"/>
                    </a:lnTo>
                    <a:lnTo>
                      <a:pt x="3" y="361"/>
                    </a:lnTo>
                    <a:lnTo>
                      <a:pt x="0" y="343"/>
                    </a:lnTo>
                    <a:lnTo>
                      <a:pt x="0" y="345"/>
                    </a:lnTo>
                    <a:lnTo>
                      <a:pt x="0" y="347"/>
                    </a:lnTo>
                    <a:lnTo>
                      <a:pt x="0" y="349"/>
                    </a:lnTo>
                    <a:lnTo>
                      <a:pt x="0" y="350"/>
                    </a:lnTo>
                    <a:lnTo>
                      <a:pt x="0" y="352"/>
                    </a:lnTo>
                    <a:lnTo>
                      <a:pt x="0" y="354"/>
                    </a:lnTo>
                    <a:lnTo>
                      <a:pt x="0" y="356"/>
                    </a:lnTo>
                    <a:lnTo>
                      <a:pt x="0" y="358"/>
                    </a:lnTo>
                    <a:lnTo>
                      <a:pt x="0" y="359"/>
                    </a:lnTo>
                    <a:lnTo>
                      <a:pt x="0" y="363"/>
                    </a:lnTo>
                    <a:lnTo>
                      <a:pt x="0" y="365"/>
                    </a:lnTo>
                    <a:lnTo>
                      <a:pt x="0" y="366"/>
                    </a:lnTo>
                    <a:lnTo>
                      <a:pt x="0" y="368"/>
                    </a:lnTo>
                    <a:lnTo>
                      <a:pt x="0" y="372"/>
                    </a:lnTo>
                    <a:lnTo>
                      <a:pt x="0" y="374"/>
                    </a:lnTo>
                    <a:close/>
                  </a:path>
                </a:pathLst>
              </a:custGeom>
              <a:solidFill>
                <a:srgbClr val="BFE5FF"/>
              </a:solidFill>
              <a:ln w="9525">
                <a:noFill/>
                <a:round/>
                <a:headEnd/>
                <a:tailEnd/>
              </a:ln>
            </p:spPr>
            <p:txBody>
              <a:bodyPr/>
              <a:lstStyle/>
              <a:p>
                <a:endParaRPr lang="en-US"/>
              </a:p>
            </p:txBody>
          </p:sp>
          <p:sp>
            <p:nvSpPr>
              <p:cNvPr id="30430" name="Freeform 1007"/>
              <p:cNvSpPr>
                <a:spLocks noEditPoints="1"/>
              </p:cNvSpPr>
              <p:nvPr/>
            </p:nvSpPr>
            <p:spPr bwMode="auto">
              <a:xfrm>
                <a:off x="2219" y="1822"/>
                <a:ext cx="198" cy="529"/>
              </a:xfrm>
              <a:custGeom>
                <a:avLst/>
                <a:gdLst>
                  <a:gd name="T0" fmla="*/ 185 w 198"/>
                  <a:gd name="T1" fmla="*/ 3 h 529"/>
                  <a:gd name="T2" fmla="*/ 135 w 198"/>
                  <a:gd name="T3" fmla="*/ 25 h 529"/>
                  <a:gd name="T4" fmla="*/ 89 w 198"/>
                  <a:gd name="T5" fmla="*/ 55 h 529"/>
                  <a:gd name="T6" fmla="*/ 51 w 198"/>
                  <a:gd name="T7" fmla="*/ 94 h 529"/>
                  <a:gd name="T8" fmla="*/ 23 w 198"/>
                  <a:gd name="T9" fmla="*/ 136 h 529"/>
                  <a:gd name="T10" fmla="*/ 21 w 198"/>
                  <a:gd name="T11" fmla="*/ 143 h 529"/>
                  <a:gd name="T12" fmla="*/ 19 w 198"/>
                  <a:gd name="T13" fmla="*/ 152 h 529"/>
                  <a:gd name="T14" fmla="*/ 19 w 198"/>
                  <a:gd name="T15" fmla="*/ 159 h 529"/>
                  <a:gd name="T16" fmla="*/ 17 w 198"/>
                  <a:gd name="T17" fmla="*/ 168 h 529"/>
                  <a:gd name="T18" fmla="*/ 42 w 198"/>
                  <a:gd name="T19" fmla="*/ 121 h 529"/>
                  <a:gd name="T20" fmla="*/ 76 w 198"/>
                  <a:gd name="T21" fmla="*/ 80 h 529"/>
                  <a:gd name="T22" fmla="*/ 116 w 198"/>
                  <a:gd name="T23" fmla="*/ 46 h 529"/>
                  <a:gd name="T24" fmla="*/ 162 w 198"/>
                  <a:gd name="T25" fmla="*/ 21 h 529"/>
                  <a:gd name="T26" fmla="*/ 196 w 198"/>
                  <a:gd name="T27" fmla="*/ 10 h 529"/>
                  <a:gd name="T28" fmla="*/ 196 w 198"/>
                  <a:gd name="T29" fmla="*/ 9 h 529"/>
                  <a:gd name="T30" fmla="*/ 196 w 198"/>
                  <a:gd name="T31" fmla="*/ 5 h 529"/>
                  <a:gd name="T32" fmla="*/ 198 w 198"/>
                  <a:gd name="T33" fmla="*/ 3 h 529"/>
                  <a:gd name="T34" fmla="*/ 198 w 198"/>
                  <a:gd name="T35" fmla="*/ 0 h 529"/>
                  <a:gd name="T36" fmla="*/ 0 w 198"/>
                  <a:gd name="T37" fmla="*/ 357 h 529"/>
                  <a:gd name="T38" fmla="*/ 21 w 198"/>
                  <a:gd name="T39" fmla="*/ 409 h 529"/>
                  <a:gd name="T40" fmla="*/ 51 w 198"/>
                  <a:gd name="T41" fmla="*/ 454 h 529"/>
                  <a:gd name="T42" fmla="*/ 89 w 198"/>
                  <a:gd name="T43" fmla="*/ 491 h 529"/>
                  <a:gd name="T44" fmla="*/ 135 w 198"/>
                  <a:gd name="T45" fmla="*/ 522 h 529"/>
                  <a:gd name="T46" fmla="*/ 148 w 198"/>
                  <a:gd name="T47" fmla="*/ 527 h 529"/>
                  <a:gd name="T48" fmla="*/ 148 w 198"/>
                  <a:gd name="T49" fmla="*/ 525 h 529"/>
                  <a:gd name="T50" fmla="*/ 148 w 198"/>
                  <a:gd name="T51" fmla="*/ 522 h 529"/>
                  <a:gd name="T52" fmla="*/ 148 w 198"/>
                  <a:gd name="T53" fmla="*/ 520 h 529"/>
                  <a:gd name="T54" fmla="*/ 139 w 198"/>
                  <a:gd name="T55" fmla="*/ 514 h 529"/>
                  <a:gd name="T56" fmla="*/ 96 w 198"/>
                  <a:gd name="T57" fmla="*/ 486 h 529"/>
                  <a:gd name="T58" fmla="*/ 59 w 198"/>
                  <a:gd name="T59" fmla="*/ 448 h 529"/>
                  <a:gd name="T60" fmla="*/ 28 w 198"/>
                  <a:gd name="T61" fmla="*/ 404 h 529"/>
                  <a:gd name="T62" fmla="*/ 8 w 198"/>
                  <a:gd name="T63" fmla="*/ 355 h 529"/>
                  <a:gd name="T64" fmla="*/ 0 w 198"/>
                  <a:gd name="T65" fmla="*/ 320 h 529"/>
                  <a:gd name="T66" fmla="*/ 0 w 198"/>
                  <a:gd name="T67" fmla="*/ 329 h 529"/>
                  <a:gd name="T68" fmla="*/ 0 w 198"/>
                  <a:gd name="T69" fmla="*/ 336 h 529"/>
                  <a:gd name="T70" fmla="*/ 0 w 198"/>
                  <a:gd name="T71" fmla="*/ 345 h 529"/>
                  <a:gd name="T72" fmla="*/ 0 w 198"/>
                  <a:gd name="T73" fmla="*/ 352 h 529"/>
                  <a:gd name="T74" fmla="*/ 0 w 198"/>
                  <a:gd name="T75" fmla="*/ 354 h 529"/>
                  <a:gd name="T76" fmla="*/ 0 w 198"/>
                  <a:gd name="T77" fmla="*/ 354 h 529"/>
                  <a:gd name="T78" fmla="*/ 0 w 198"/>
                  <a:gd name="T79" fmla="*/ 355 h 529"/>
                  <a:gd name="T80" fmla="*/ 0 w 198"/>
                  <a:gd name="T81" fmla="*/ 355 h 52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98"/>
                  <a:gd name="T124" fmla="*/ 0 h 529"/>
                  <a:gd name="T125" fmla="*/ 198 w 198"/>
                  <a:gd name="T126" fmla="*/ 529 h 52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98" h="529">
                    <a:moveTo>
                      <a:pt x="198" y="0"/>
                    </a:moveTo>
                    <a:lnTo>
                      <a:pt x="185" y="3"/>
                    </a:lnTo>
                    <a:lnTo>
                      <a:pt x="160" y="14"/>
                    </a:lnTo>
                    <a:lnTo>
                      <a:pt x="135" y="25"/>
                    </a:lnTo>
                    <a:lnTo>
                      <a:pt x="112" y="39"/>
                    </a:lnTo>
                    <a:lnTo>
                      <a:pt x="89" y="55"/>
                    </a:lnTo>
                    <a:lnTo>
                      <a:pt x="69" y="73"/>
                    </a:lnTo>
                    <a:lnTo>
                      <a:pt x="51" y="94"/>
                    </a:lnTo>
                    <a:lnTo>
                      <a:pt x="35" y="116"/>
                    </a:lnTo>
                    <a:lnTo>
                      <a:pt x="23" y="136"/>
                    </a:lnTo>
                    <a:lnTo>
                      <a:pt x="23" y="139"/>
                    </a:lnTo>
                    <a:lnTo>
                      <a:pt x="21" y="143"/>
                    </a:lnTo>
                    <a:lnTo>
                      <a:pt x="21" y="148"/>
                    </a:lnTo>
                    <a:lnTo>
                      <a:pt x="19" y="152"/>
                    </a:lnTo>
                    <a:lnTo>
                      <a:pt x="19" y="155"/>
                    </a:lnTo>
                    <a:lnTo>
                      <a:pt x="19" y="159"/>
                    </a:lnTo>
                    <a:lnTo>
                      <a:pt x="17" y="162"/>
                    </a:lnTo>
                    <a:lnTo>
                      <a:pt x="17" y="168"/>
                    </a:lnTo>
                    <a:lnTo>
                      <a:pt x="28" y="143"/>
                    </a:lnTo>
                    <a:lnTo>
                      <a:pt x="42" y="121"/>
                    </a:lnTo>
                    <a:lnTo>
                      <a:pt x="59" y="100"/>
                    </a:lnTo>
                    <a:lnTo>
                      <a:pt x="76" y="80"/>
                    </a:lnTo>
                    <a:lnTo>
                      <a:pt x="96" y="62"/>
                    </a:lnTo>
                    <a:lnTo>
                      <a:pt x="116" y="46"/>
                    </a:lnTo>
                    <a:lnTo>
                      <a:pt x="139" y="34"/>
                    </a:lnTo>
                    <a:lnTo>
                      <a:pt x="162" y="21"/>
                    </a:lnTo>
                    <a:lnTo>
                      <a:pt x="189" y="12"/>
                    </a:lnTo>
                    <a:lnTo>
                      <a:pt x="196" y="10"/>
                    </a:lnTo>
                    <a:lnTo>
                      <a:pt x="196" y="9"/>
                    </a:lnTo>
                    <a:lnTo>
                      <a:pt x="196" y="7"/>
                    </a:lnTo>
                    <a:lnTo>
                      <a:pt x="196" y="5"/>
                    </a:lnTo>
                    <a:lnTo>
                      <a:pt x="196" y="3"/>
                    </a:lnTo>
                    <a:lnTo>
                      <a:pt x="198" y="3"/>
                    </a:lnTo>
                    <a:lnTo>
                      <a:pt x="198" y="1"/>
                    </a:lnTo>
                    <a:lnTo>
                      <a:pt x="198" y="0"/>
                    </a:lnTo>
                    <a:close/>
                    <a:moveTo>
                      <a:pt x="0" y="355"/>
                    </a:moveTo>
                    <a:lnTo>
                      <a:pt x="0" y="357"/>
                    </a:lnTo>
                    <a:lnTo>
                      <a:pt x="8" y="384"/>
                    </a:lnTo>
                    <a:lnTo>
                      <a:pt x="21" y="409"/>
                    </a:lnTo>
                    <a:lnTo>
                      <a:pt x="35" y="432"/>
                    </a:lnTo>
                    <a:lnTo>
                      <a:pt x="51" y="454"/>
                    </a:lnTo>
                    <a:lnTo>
                      <a:pt x="69" y="473"/>
                    </a:lnTo>
                    <a:lnTo>
                      <a:pt x="89" y="491"/>
                    </a:lnTo>
                    <a:lnTo>
                      <a:pt x="112" y="509"/>
                    </a:lnTo>
                    <a:lnTo>
                      <a:pt x="135" y="522"/>
                    </a:lnTo>
                    <a:lnTo>
                      <a:pt x="148" y="529"/>
                    </a:lnTo>
                    <a:lnTo>
                      <a:pt x="148" y="527"/>
                    </a:lnTo>
                    <a:lnTo>
                      <a:pt x="148" y="525"/>
                    </a:lnTo>
                    <a:lnTo>
                      <a:pt x="148" y="523"/>
                    </a:lnTo>
                    <a:lnTo>
                      <a:pt x="148" y="522"/>
                    </a:lnTo>
                    <a:lnTo>
                      <a:pt x="148" y="520"/>
                    </a:lnTo>
                    <a:lnTo>
                      <a:pt x="146" y="518"/>
                    </a:lnTo>
                    <a:lnTo>
                      <a:pt x="139" y="514"/>
                    </a:lnTo>
                    <a:lnTo>
                      <a:pt x="116" y="500"/>
                    </a:lnTo>
                    <a:lnTo>
                      <a:pt x="96" y="486"/>
                    </a:lnTo>
                    <a:lnTo>
                      <a:pt x="76" y="468"/>
                    </a:lnTo>
                    <a:lnTo>
                      <a:pt x="59" y="448"/>
                    </a:lnTo>
                    <a:lnTo>
                      <a:pt x="42" y="427"/>
                    </a:lnTo>
                    <a:lnTo>
                      <a:pt x="28" y="404"/>
                    </a:lnTo>
                    <a:lnTo>
                      <a:pt x="17" y="380"/>
                    </a:lnTo>
                    <a:lnTo>
                      <a:pt x="8" y="355"/>
                    </a:lnTo>
                    <a:lnTo>
                      <a:pt x="1" y="329"/>
                    </a:lnTo>
                    <a:lnTo>
                      <a:pt x="0" y="320"/>
                    </a:lnTo>
                    <a:lnTo>
                      <a:pt x="0" y="323"/>
                    </a:lnTo>
                    <a:lnTo>
                      <a:pt x="0" y="329"/>
                    </a:lnTo>
                    <a:lnTo>
                      <a:pt x="0" y="332"/>
                    </a:lnTo>
                    <a:lnTo>
                      <a:pt x="0" y="336"/>
                    </a:lnTo>
                    <a:lnTo>
                      <a:pt x="0" y="339"/>
                    </a:lnTo>
                    <a:lnTo>
                      <a:pt x="0" y="345"/>
                    </a:lnTo>
                    <a:lnTo>
                      <a:pt x="0" y="348"/>
                    </a:lnTo>
                    <a:lnTo>
                      <a:pt x="0" y="352"/>
                    </a:lnTo>
                    <a:lnTo>
                      <a:pt x="0" y="354"/>
                    </a:lnTo>
                    <a:lnTo>
                      <a:pt x="0" y="355"/>
                    </a:lnTo>
                    <a:close/>
                  </a:path>
                </a:pathLst>
              </a:custGeom>
              <a:solidFill>
                <a:srgbClr val="C0E5FF"/>
              </a:solidFill>
              <a:ln w="9525">
                <a:noFill/>
                <a:round/>
                <a:headEnd/>
                <a:tailEnd/>
              </a:ln>
            </p:spPr>
            <p:txBody>
              <a:bodyPr/>
              <a:lstStyle/>
              <a:p>
                <a:endParaRPr lang="en-US"/>
              </a:p>
            </p:txBody>
          </p:sp>
          <p:sp>
            <p:nvSpPr>
              <p:cNvPr id="30431" name="Freeform 1008"/>
              <p:cNvSpPr>
                <a:spLocks noEditPoints="1"/>
              </p:cNvSpPr>
              <p:nvPr/>
            </p:nvSpPr>
            <p:spPr bwMode="auto">
              <a:xfrm>
                <a:off x="2219" y="1827"/>
                <a:ext cx="196" cy="518"/>
              </a:xfrm>
              <a:custGeom>
                <a:avLst/>
                <a:gdLst>
                  <a:gd name="T0" fmla="*/ 187 w 196"/>
                  <a:gd name="T1" fmla="*/ 4 h 518"/>
                  <a:gd name="T2" fmla="*/ 137 w 196"/>
                  <a:gd name="T3" fmla="*/ 23 h 518"/>
                  <a:gd name="T4" fmla="*/ 92 w 196"/>
                  <a:gd name="T5" fmla="*/ 54 h 518"/>
                  <a:gd name="T6" fmla="*/ 55 w 196"/>
                  <a:gd name="T7" fmla="*/ 91 h 518"/>
                  <a:gd name="T8" fmla="*/ 25 w 196"/>
                  <a:gd name="T9" fmla="*/ 136 h 518"/>
                  <a:gd name="T10" fmla="*/ 19 w 196"/>
                  <a:gd name="T11" fmla="*/ 150 h 518"/>
                  <a:gd name="T12" fmla="*/ 17 w 196"/>
                  <a:gd name="T13" fmla="*/ 161 h 518"/>
                  <a:gd name="T14" fmla="*/ 16 w 196"/>
                  <a:gd name="T15" fmla="*/ 170 h 518"/>
                  <a:gd name="T16" fmla="*/ 14 w 196"/>
                  <a:gd name="T17" fmla="*/ 181 h 518"/>
                  <a:gd name="T18" fmla="*/ 21 w 196"/>
                  <a:gd name="T19" fmla="*/ 164 h 518"/>
                  <a:gd name="T20" fmla="*/ 46 w 196"/>
                  <a:gd name="T21" fmla="*/ 118 h 518"/>
                  <a:gd name="T22" fmla="*/ 78 w 196"/>
                  <a:gd name="T23" fmla="*/ 79 h 518"/>
                  <a:gd name="T24" fmla="*/ 119 w 196"/>
                  <a:gd name="T25" fmla="*/ 45 h 518"/>
                  <a:gd name="T26" fmla="*/ 164 w 196"/>
                  <a:gd name="T27" fmla="*/ 20 h 518"/>
                  <a:gd name="T28" fmla="*/ 194 w 196"/>
                  <a:gd name="T29" fmla="*/ 11 h 518"/>
                  <a:gd name="T30" fmla="*/ 194 w 196"/>
                  <a:gd name="T31" fmla="*/ 7 h 518"/>
                  <a:gd name="T32" fmla="*/ 196 w 196"/>
                  <a:gd name="T33" fmla="*/ 5 h 518"/>
                  <a:gd name="T34" fmla="*/ 196 w 196"/>
                  <a:gd name="T35" fmla="*/ 4 h 518"/>
                  <a:gd name="T36" fmla="*/ 196 w 196"/>
                  <a:gd name="T37" fmla="*/ 0 h 518"/>
                  <a:gd name="T38" fmla="*/ 3 w 196"/>
                  <a:gd name="T39" fmla="*/ 352 h 518"/>
                  <a:gd name="T40" fmla="*/ 25 w 196"/>
                  <a:gd name="T41" fmla="*/ 402 h 518"/>
                  <a:gd name="T42" fmla="*/ 55 w 196"/>
                  <a:gd name="T43" fmla="*/ 445 h 518"/>
                  <a:gd name="T44" fmla="*/ 92 w 196"/>
                  <a:gd name="T45" fmla="*/ 484 h 518"/>
                  <a:gd name="T46" fmla="*/ 137 w 196"/>
                  <a:gd name="T47" fmla="*/ 513 h 518"/>
                  <a:gd name="T48" fmla="*/ 148 w 196"/>
                  <a:gd name="T49" fmla="*/ 517 h 518"/>
                  <a:gd name="T50" fmla="*/ 148 w 196"/>
                  <a:gd name="T51" fmla="*/ 515 h 518"/>
                  <a:gd name="T52" fmla="*/ 146 w 196"/>
                  <a:gd name="T53" fmla="*/ 513 h 518"/>
                  <a:gd name="T54" fmla="*/ 146 w 196"/>
                  <a:gd name="T55" fmla="*/ 509 h 518"/>
                  <a:gd name="T56" fmla="*/ 141 w 196"/>
                  <a:gd name="T57" fmla="*/ 506 h 518"/>
                  <a:gd name="T58" fmla="*/ 98 w 196"/>
                  <a:gd name="T59" fmla="*/ 477 h 518"/>
                  <a:gd name="T60" fmla="*/ 62 w 196"/>
                  <a:gd name="T61" fmla="*/ 440 h 518"/>
                  <a:gd name="T62" fmla="*/ 32 w 196"/>
                  <a:gd name="T63" fmla="*/ 397 h 518"/>
                  <a:gd name="T64" fmla="*/ 12 w 196"/>
                  <a:gd name="T65" fmla="*/ 349 h 518"/>
                  <a:gd name="T66" fmla="*/ 1 w 196"/>
                  <a:gd name="T67" fmla="*/ 297 h 518"/>
                  <a:gd name="T68" fmla="*/ 1 w 196"/>
                  <a:gd name="T69" fmla="*/ 295 h 518"/>
                  <a:gd name="T70" fmla="*/ 0 w 196"/>
                  <a:gd name="T71" fmla="*/ 307 h 518"/>
                  <a:gd name="T72" fmla="*/ 0 w 196"/>
                  <a:gd name="T73" fmla="*/ 318 h 518"/>
                  <a:gd name="T74" fmla="*/ 0 w 196"/>
                  <a:gd name="T75" fmla="*/ 329 h 518"/>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196"/>
                  <a:gd name="T115" fmla="*/ 0 h 518"/>
                  <a:gd name="T116" fmla="*/ 196 w 196"/>
                  <a:gd name="T117" fmla="*/ 518 h 518"/>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196" h="518">
                    <a:moveTo>
                      <a:pt x="196" y="0"/>
                    </a:moveTo>
                    <a:lnTo>
                      <a:pt x="187" y="4"/>
                    </a:lnTo>
                    <a:lnTo>
                      <a:pt x="160" y="13"/>
                    </a:lnTo>
                    <a:lnTo>
                      <a:pt x="137" y="23"/>
                    </a:lnTo>
                    <a:lnTo>
                      <a:pt x="114" y="38"/>
                    </a:lnTo>
                    <a:lnTo>
                      <a:pt x="92" y="54"/>
                    </a:lnTo>
                    <a:lnTo>
                      <a:pt x="73" y="72"/>
                    </a:lnTo>
                    <a:lnTo>
                      <a:pt x="55" y="91"/>
                    </a:lnTo>
                    <a:lnTo>
                      <a:pt x="39" y="113"/>
                    </a:lnTo>
                    <a:lnTo>
                      <a:pt x="25" y="136"/>
                    </a:lnTo>
                    <a:lnTo>
                      <a:pt x="21" y="145"/>
                    </a:lnTo>
                    <a:lnTo>
                      <a:pt x="19" y="150"/>
                    </a:lnTo>
                    <a:lnTo>
                      <a:pt x="19" y="156"/>
                    </a:lnTo>
                    <a:lnTo>
                      <a:pt x="17" y="161"/>
                    </a:lnTo>
                    <a:lnTo>
                      <a:pt x="17" y="166"/>
                    </a:lnTo>
                    <a:lnTo>
                      <a:pt x="16" y="170"/>
                    </a:lnTo>
                    <a:lnTo>
                      <a:pt x="16" y="175"/>
                    </a:lnTo>
                    <a:lnTo>
                      <a:pt x="14" y="181"/>
                    </a:lnTo>
                    <a:lnTo>
                      <a:pt x="14" y="186"/>
                    </a:lnTo>
                    <a:lnTo>
                      <a:pt x="21" y="164"/>
                    </a:lnTo>
                    <a:lnTo>
                      <a:pt x="32" y="139"/>
                    </a:lnTo>
                    <a:lnTo>
                      <a:pt x="46" y="118"/>
                    </a:lnTo>
                    <a:lnTo>
                      <a:pt x="62" y="97"/>
                    </a:lnTo>
                    <a:lnTo>
                      <a:pt x="78" y="79"/>
                    </a:lnTo>
                    <a:lnTo>
                      <a:pt x="98" y="61"/>
                    </a:lnTo>
                    <a:lnTo>
                      <a:pt x="119" y="45"/>
                    </a:lnTo>
                    <a:lnTo>
                      <a:pt x="141" y="32"/>
                    </a:lnTo>
                    <a:lnTo>
                      <a:pt x="164" y="20"/>
                    </a:lnTo>
                    <a:lnTo>
                      <a:pt x="189" y="11"/>
                    </a:lnTo>
                    <a:lnTo>
                      <a:pt x="194" y="11"/>
                    </a:lnTo>
                    <a:lnTo>
                      <a:pt x="194" y="9"/>
                    </a:lnTo>
                    <a:lnTo>
                      <a:pt x="194" y="7"/>
                    </a:lnTo>
                    <a:lnTo>
                      <a:pt x="196" y="5"/>
                    </a:lnTo>
                    <a:lnTo>
                      <a:pt x="196" y="4"/>
                    </a:lnTo>
                    <a:lnTo>
                      <a:pt x="196" y="2"/>
                    </a:lnTo>
                    <a:lnTo>
                      <a:pt x="196" y="0"/>
                    </a:lnTo>
                    <a:close/>
                    <a:moveTo>
                      <a:pt x="0" y="334"/>
                    </a:moveTo>
                    <a:lnTo>
                      <a:pt x="3" y="352"/>
                    </a:lnTo>
                    <a:lnTo>
                      <a:pt x="14" y="377"/>
                    </a:lnTo>
                    <a:lnTo>
                      <a:pt x="25" y="402"/>
                    </a:lnTo>
                    <a:lnTo>
                      <a:pt x="39" y="424"/>
                    </a:lnTo>
                    <a:lnTo>
                      <a:pt x="55" y="445"/>
                    </a:lnTo>
                    <a:lnTo>
                      <a:pt x="73" y="465"/>
                    </a:lnTo>
                    <a:lnTo>
                      <a:pt x="92" y="484"/>
                    </a:lnTo>
                    <a:lnTo>
                      <a:pt x="114" y="500"/>
                    </a:lnTo>
                    <a:lnTo>
                      <a:pt x="137" y="513"/>
                    </a:lnTo>
                    <a:lnTo>
                      <a:pt x="148" y="518"/>
                    </a:lnTo>
                    <a:lnTo>
                      <a:pt x="148" y="517"/>
                    </a:lnTo>
                    <a:lnTo>
                      <a:pt x="148" y="515"/>
                    </a:lnTo>
                    <a:lnTo>
                      <a:pt x="146" y="513"/>
                    </a:lnTo>
                    <a:lnTo>
                      <a:pt x="146" y="511"/>
                    </a:lnTo>
                    <a:lnTo>
                      <a:pt x="146" y="509"/>
                    </a:lnTo>
                    <a:lnTo>
                      <a:pt x="141" y="506"/>
                    </a:lnTo>
                    <a:lnTo>
                      <a:pt x="119" y="492"/>
                    </a:lnTo>
                    <a:lnTo>
                      <a:pt x="98" y="477"/>
                    </a:lnTo>
                    <a:lnTo>
                      <a:pt x="78" y="459"/>
                    </a:lnTo>
                    <a:lnTo>
                      <a:pt x="62" y="440"/>
                    </a:lnTo>
                    <a:lnTo>
                      <a:pt x="46" y="420"/>
                    </a:lnTo>
                    <a:lnTo>
                      <a:pt x="32" y="397"/>
                    </a:lnTo>
                    <a:lnTo>
                      <a:pt x="21" y="374"/>
                    </a:lnTo>
                    <a:lnTo>
                      <a:pt x="12" y="349"/>
                    </a:lnTo>
                    <a:lnTo>
                      <a:pt x="5" y="324"/>
                    </a:lnTo>
                    <a:lnTo>
                      <a:pt x="1" y="297"/>
                    </a:lnTo>
                    <a:lnTo>
                      <a:pt x="1" y="290"/>
                    </a:lnTo>
                    <a:lnTo>
                      <a:pt x="1" y="295"/>
                    </a:lnTo>
                    <a:lnTo>
                      <a:pt x="0" y="300"/>
                    </a:lnTo>
                    <a:lnTo>
                      <a:pt x="0" y="307"/>
                    </a:lnTo>
                    <a:lnTo>
                      <a:pt x="0" y="313"/>
                    </a:lnTo>
                    <a:lnTo>
                      <a:pt x="0" y="318"/>
                    </a:lnTo>
                    <a:lnTo>
                      <a:pt x="0" y="324"/>
                    </a:lnTo>
                    <a:lnTo>
                      <a:pt x="0" y="329"/>
                    </a:lnTo>
                    <a:lnTo>
                      <a:pt x="0" y="334"/>
                    </a:lnTo>
                    <a:close/>
                  </a:path>
                </a:pathLst>
              </a:custGeom>
              <a:solidFill>
                <a:srgbClr val="C1E6FF"/>
              </a:solidFill>
              <a:ln w="9525">
                <a:noFill/>
                <a:round/>
                <a:headEnd/>
                <a:tailEnd/>
              </a:ln>
            </p:spPr>
            <p:txBody>
              <a:bodyPr/>
              <a:lstStyle/>
              <a:p>
                <a:endParaRPr lang="en-US"/>
              </a:p>
            </p:txBody>
          </p:sp>
          <p:sp>
            <p:nvSpPr>
              <p:cNvPr id="30432" name="Freeform 1009"/>
              <p:cNvSpPr>
                <a:spLocks/>
              </p:cNvSpPr>
              <p:nvPr/>
            </p:nvSpPr>
            <p:spPr bwMode="auto">
              <a:xfrm>
                <a:off x="2219" y="1832"/>
                <a:ext cx="196" cy="508"/>
              </a:xfrm>
              <a:custGeom>
                <a:avLst/>
                <a:gdLst>
                  <a:gd name="T0" fmla="*/ 189 w 196"/>
                  <a:gd name="T1" fmla="*/ 2 h 508"/>
                  <a:gd name="T2" fmla="*/ 139 w 196"/>
                  <a:gd name="T3" fmla="*/ 24 h 508"/>
                  <a:gd name="T4" fmla="*/ 96 w 196"/>
                  <a:gd name="T5" fmla="*/ 52 h 508"/>
                  <a:gd name="T6" fmla="*/ 59 w 196"/>
                  <a:gd name="T7" fmla="*/ 90 h 508"/>
                  <a:gd name="T8" fmla="*/ 28 w 196"/>
                  <a:gd name="T9" fmla="*/ 133 h 508"/>
                  <a:gd name="T10" fmla="*/ 14 w 196"/>
                  <a:gd name="T11" fmla="*/ 177 h 508"/>
                  <a:gd name="T12" fmla="*/ 8 w 196"/>
                  <a:gd name="T13" fmla="*/ 217 h 508"/>
                  <a:gd name="T14" fmla="*/ 3 w 196"/>
                  <a:gd name="T15" fmla="*/ 254 h 508"/>
                  <a:gd name="T16" fmla="*/ 1 w 196"/>
                  <a:gd name="T17" fmla="*/ 292 h 508"/>
                  <a:gd name="T18" fmla="*/ 1 w 196"/>
                  <a:gd name="T19" fmla="*/ 319 h 508"/>
                  <a:gd name="T20" fmla="*/ 17 w 196"/>
                  <a:gd name="T21" fmla="*/ 370 h 508"/>
                  <a:gd name="T22" fmla="*/ 42 w 196"/>
                  <a:gd name="T23" fmla="*/ 417 h 508"/>
                  <a:gd name="T24" fmla="*/ 76 w 196"/>
                  <a:gd name="T25" fmla="*/ 458 h 508"/>
                  <a:gd name="T26" fmla="*/ 116 w 196"/>
                  <a:gd name="T27" fmla="*/ 490 h 508"/>
                  <a:gd name="T28" fmla="*/ 146 w 196"/>
                  <a:gd name="T29" fmla="*/ 508 h 508"/>
                  <a:gd name="T30" fmla="*/ 146 w 196"/>
                  <a:gd name="T31" fmla="*/ 506 h 508"/>
                  <a:gd name="T32" fmla="*/ 146 w 196"/>
                  <a:gd name="T33" fmla="*/ 504 h 508"/>
                  <a:gd name="T34" fmla="*/ 146 w 196"/>
                  <a:gd name="T35" fmla="*/ 501 h 508"/>
                  <a:gd name="T36" fmla="*/ 146 w 196"/>
                  <a:gd name="T37" fmla="*/ 499 h 508"/>
                  <a:gd name="T38" fmla="*/ 121 w 196"/>
                  <a:gd name="T39" fmla="*/ 483 h 508"/>
                  <a:gd name="T40" fmla="*/ 82 w 196"/>
                  <a:gd name="T41" fmla="*/ 451 h 508"/>
                  <a:gd name="T42" fmla="*/ 50 w 196"/>
                  <a:gd name="T43" fmla="*/ 411 h 508"/>
                  <a:gd name="T44" fmla="*/ 25 w 196"/>
                  <a:gd name="T45" fmla="*/ 367 h 508"/>
                  <a:gd name="T46" fmla="*/ 10 w 196"/>
                  <a:gd name="T47" fmla="*/ 317 h 508"/>
                  <a:gd name="T48" fmla="*/ 5 w 196"/>
                  <a:gd name="T49" fmla="*/ 263 h 508"/>
                  <a:gd name="T50" fmla="*/ 10 w 196"/>
                  <a:gd name="T51" fmla="*/ 210 h 508"/>
                  <a:gd name="T52" fmla="*/ 25 w 196"/>
                  <a:gd name="T53" fmla="*/ 161 h 508"/>
                  <a:gd name="T54" fmla="*/ 50 w 196"/>
                  <a:gd name="T55" fmla="*/ 115 h 508"/>
                  <a:gd name="T56" fmla="*/ 82 w 196"/>
                  <a:gd name="T57" fmla="*/ 75 h 508"/>
                  <a:gd name="T58" fmla="*/ 121 w 196"/>
                  <a:gd name="T59" fmla="*/ 43 h 508"/>
                  <a:gd name="T60" fmla="*/ 166 w 196"/>
                  <a:gd name="T61" fmla="*/ 20 h 508"/>
                  <a:gd name="T62" fmla="*/ 193 w 196"/>
                  <a:gd name="T63" fmla="*/ 9 h 508"/>
                  <a:gd name="T64" fmla="*/ 194 w 196"/>
                  <a:gd name="T65" fmla="*/ 8 h 508"/>
                  <a:gd name="T66" fmla="*/ 194 w 196"/>
                  <a:gd name="T67" fmla="*/ 6 h 508"/>
                  <a:gd name="T68" fmla="*/ 194 w 196"/>
                  <a:gd name="T69" fmla="*/ 2 h 508"/>
                  <a:gd name="T70" fmla="*/ 196 w 196"/>
                  <a:gd name="T71" fmla="*/ 0 h 50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6"/>
                  <a:gd name="T109" fmla="*/ 0 h 508"/>
                  <a:gd name="T110" fmla="*/ 196 w 196"/>
                  <a:gd name="T111" fmla="*/ 508 h 50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6" h="508">
                    <a:moveTo>
                      <a:pt x="196" y="0"/>
                    </a:moveTo>
                    <a:lnTo>
                      <a:pt x="189" y="2"/>
                    </a:lnTo>
                    <a:lnTo>
                      <a:pt x="162" y="11"/>
                    </a:lnTo>
                    <a:lnTo>
                      <a:pt x="139" y="24"/>
                    </a:lnTo>
                    <a:lnTo>
                      <a:pt x="116" y="36"/>
                    </a:lnTo>
                    <a:lnTo>
                      <a:pt x="96" y="52"/>
                    </a:lnTo>
                    <a:lnTo>
                      <a:pt x="76" y="70"/>
                    </a:lnTo>
                    <a:lnTo>
                      <a:pt x="59" y="90"/>
                    </a:lnTo>
                    <a:lnTo>
                      <a:pt x="42" y="111"/>
                    </a:lnTo>
                    <a:lnTo>
                      <a:pt x="28" y="133"/>
                    </a:lnTo>
                    <a:lnTo>
                      <a:pt x="17" y="158"/>
                    </a:lnTo>
                    <a:lnTo>
                      <a:pt x="14" y="177"/>
                    </a:lnTo>
                    <a:lnTo>
                      <a:pt x="10" y="197"/>
                    </a:lnTo>
                    <a:lnTo>
                      <a:pt x="8" y="217"/>
                    </a:lnTo>
                    <a:lnTo>
                      <a:pt x="5" y="235"/>
                    </a:lnTo>
                    <a:lnTo>
                      <a:pt x="3" y="254"/>
                    </a:lnTo>
                    <a:lnTo>
                      <a:pt x="1" y="274"/>
                    </a:lnTo>
                    <a:lnTo>
                      <a:pt x="1" y="292"/>
                    </a:lnTo>
                    <a:lnTo>
                      <a:pt x="0" y="310"/>
                    </a:lnTo>
                    <a:lnTo>
                      <a:pt x="1" y="319"/>
                    </a:lnTo>
                    <a:lnTo>
                      <a:pt x="8" y="345"/>
                    </a:lnTo>
                    <a:lnTo>
                      <a:pt x="17" y="370"/>
                    </a:lnTo>
                    <a:lnTo>
                      <a:pt x="28" y="394"/>
                    </a:lnTo>
                    <a:lnTo>
                      <a:pt x="42" y="417"/>
                    </a:lnTo>
                    <a:lnTo>
                      <a:pt x="59" y="438"/>
                    </a:lnTo>
                    <a:lnTo>
                      <a:pt x="76" y="458"/>
                    </a:lnTo>
                    <a:lnTo>
                      <a:pt x="96" y="476"/>
                    </a:lnTo>
                    <a:lnTo>
                      <a:pt x="116" y="490"/>
                    </a:lnTo>
                    <a:lnTo>
                      <a:pt x="139" y="504"/>
                    </a:lnTo>
                    <a:lnTo>
                      <a:pt x="146" y="508"/>
                    </a:lnTo>
                    <a:lnTo>
                      <a:pt x="146" y="506"/>
                    </a:lnTo>
                    <a:lnTo>
                      <a:pt x="146" y="504"/>
                    </a:lnTo>
                    <a:lnTo>
                      <a:pt x="146" y="503"/>
                    </a:lnTo>
                    <a:lnTo>
                      <a:pt x="146" y="501"/>
                    </a:lnTo>
                    <a:lnTo>
                      <a:pt x="146" y="499"/>
                    </a:lnTo>
                    <a:lnTo>
                      <a:pt x="143" y="497"/>
                    </a:lnTo>
                    <a:lnTo>
                      <a:pt x="121" y="483"/>
                    </a:lnTo>
                    <a:lnTo>
                      <a:pt x="101" y="469"/>
                    </a:lnTo>
                    <a:lnTo>
                      <a:pt x="82" y="451"/>
                    </a:lnTo>
                    <a:lnTo>
                      <a:pt x="66" y="433"/>
                    </a:lnTo>
                    <a:lnTo>
                      <a:pt x="50" y="411"/>
                    </a:lnTo>
                    <a:lnTo>
                      <a:pt x="37" y="390"/>
                    </a:lnTo>
                    <a:lnTo>
                      <a:pt x="25" y="367"/>
                    </a:lnTo>
                    <a:lnTo>
                      <a:pt x="16" y="342"/>
                    </a:lnTo>
                    <a:lnTo>
                      <a:pt x="10" y="317"/>
                    </a:lnTo>
                    <a:lnTo>
                      <a:pt x="7" y="292"/>
                    </a:lnTo>
                    <a:lnTo>
                      <a:pt x="5" y="263"/>
                    </a:lnTo>
                    <a:lnTo>
                      <a:pt x="7" y="236"/>
                    </a:lnTo>
                    <a:lnTo>
                      <a:pt x="10" y="210"/>
                    </a:lnTo>
                    <a:lnTo>
                      <a:pt x="16" y="184"/>
                    </a:lnTo>
                    <a:lnTo>
                      <a:pt x="25" y="161"/>
                    </a:lnTo>
                    <a:lnTo>
                      <a:pt x="37" y="138"/>
                    </a:lnTo>
                    <a:lnTo>
                      <a:pt x="50" y="115"/>
                    </a:lnTo>
                    <a:lnTo>
                      <a:pt x="66" y="95"/>
                    </a:lnTo>
                    <a:lnTo>
                      <a:pt x="82" y="75"/>
                    </a:lnTo>
                    <a:lnTo>
                      <a:pt x="101" y="59"/>
                    </a:lnTo>
                    <a:lnTo>
                      <a:pt x="121" y="43"/>
                    </a:lnTo>
                    <a:lnTo>
                      <a:pt x="143" y="31"/>
                    </a:lnTo>
                    <a:lnTo>
                      <a:pt x="166" y="20"/>
                    </a:lnTo>
                    <a:lnTo>
                      <a:pt x="191" y="11"/>
                    </a:lnTo>
                    <a:lnTo>
                      <a:pt x="193" y="9"/>
                    </a:lnTo>
                    <a:lnTo>
                      <a:pt x="194" y="8"/>
                    </a:lnTo>
                    <a:lnTo>
                      <a:pt x="194" y="6"/>
                    </a:lnTo>
                    <a:lnTo>
                      <a:pt x="194" y="4"/>
                    </a:lnTo>
                    <a:lnTo>
                      <a:pt x="194" y="2"/>
                    </a:lnTo>
                    <a:lnTo>
                      <a:pt x="196" y="0"/>
                    </a:lnTo>
                    <a:close/>
                  </a:path>
                </a:pathLst>
              </a:custGeom>
              <a:solidFill>
                <a:srgbClr val="C2E6FF"/>
              </a:solidFill>
              <a:ln w="9525">
                <a:noFill/>
                <a:round/>
                <a:headEnd/>
                <a:tailEnd/>
              </a:ln>
            </p:spPr>
            <p:txBody>
              <a:bodyPr/>
              <a:lstStyle/>
              <a:p>
                <a:endParaRPr lang="en-US"/>
              </a:p>
            </p:txBody>
          </p:sp>
          <p:sp>
            <p:nvSpPr>
              <p:cNvPr id="30433" name="Freeform 1010"/>
              <p:cNvSpPr>
                <a:spLocks/>
              </p:cNvSpPr>
              <p:nvPr/>
            </p:nvSpPr>
            <p:spPr bwMode="auto">
              <a:xfrm>
                <a:off x="2220" y="1838"/>
                <a:ext cx="193" cy="498"/>
              </a:xfrm>
              <a:custGeom>
                <a:avLst/>
                <a:gdLst>
                  <a:gd name="T0" fmla="*/ 188 w 193"/>
                  <a:gd name="T1" fmla="*/ 0 h 498"/>
                  <a:gd name="T2" fmla="*/ 140 w 193"/>
                  <a:gd name="T3" fmla="*/ 21 h 498"/>
                  <a:gd name="T4" fmla="*/ 97 w 193"/>
                  <a:gd name="T5" fmla="*/ 50 h 498"/>
                  <a:gd name="T6" fmla="*/ 61 w 193"/>
                  <a:gd name="T7" fmla="*/ 86 h 498"/>
                  <a:gd name="T8" fmla="*/ 31 w 193"/>
                  <a:gd name="T9" fmla="*/ 128 h 498"/>
                  <a:gd name="T10" fmla="*/ 13 w 193"/>
                  <a:gd name="T11" fmla="*/ 175 h 498"/>
                  <a:gd name="T12" fmla="*/ 7 w 193"/>
                  <a:gd name="T13" fmla="*/ 202 h 498"/>
                  <a:gd name="T14" fmla="*/ 6 w 193"/>
                  <a:gd name="T15" fmla="*/ 229 h 498"/>
                  <a:gd name="T16" fmla="*/ 2 w 193"/>
                  <a:gd name="T17" fmla="*/ 254 h 498"/>
                  <a:gd name="T18" fmla="*/ 0 w 193"/>
                  <a:gd name="T19" fmla="*/ 279 h 498"/>
                  <a:gd name="T20" fmla="*/ 4 w 193"/>
                  <a:gd name="T21" fmla="*/ 313 h 498"/>
                  <a:gd name="T22" fmla="*/ 20 w 193"/>
                  <a:gd name="T23" fmla="*/ 363 h 498"/>
                  <a:gd name="T24" fmla="*/ 45 w 193"/>
                  <a:gd name="T25" fmla="*/ 409 h 498"/>
                  <a:gd name="T26" fmla="*/ 77 w 193"/>
                  <a:gd name="T27" fmla="*/ 448 h 498"/>
                  <a:gd name="T28" fmla="*/ 118 w 193"/>
                  <a:gd name="T29" fmla="*/ 481 h 498"/>
                  <a:gd name="T30" fmla="*/ 145 w 193"/>
                  <a:gd name="T31" fmla="*/ 498 h 498"/>
                  <a:gd name="T32" fmla="*/ 145 w 193"/>
                  <a:gd name="T33" fmla="*/ 495 h 498"/>
                  <a:gd name="T34" fmla="*/ 145 w 193"/>
                  <a:gd name="T35" fmla="*/ 493 h 498"/>
                  <a:gd name="T36" fmla="*/ 145 w 193"/>
                  <a:gd name="T37" fmla="*/ 489 h 498"/>
                  <a:gd name="T38" fmla="*/ 145 w 193"/>
                  <a:gd name="T39" fmla="*/ 488 h 498"/>
                  <a:gd name="T40" fmla="*/ 124 w 193"/>
                  <a:gd name="T41" fmla="*/ 473 h 498"/>
                  <a:gd name="T42" fmla="*/ 84 w 193"/>
                  <a:gd name="T43" fmla="*/ 443 h 498"/>
                  <a:gd name="T44" fmla="*/ 52 w 193"/>
                  <a:gd name="T45" fmla="*/ 404 h 498"/>
                  <a:gd name="T46" fmla="*/ 29 w 193"/>
                  <a:gd name="T47" fmla="*/ 359 h 498"/>
                  <a:gd name="T48" fmla="*/ 13 w 193"/>
                  <a:gd name="T49" fmla="*/ 311 h 498"/>
                  <a:gd name="T50" fmla="*/ 7 w 193"/>
                  <a:gd name="T51" fmla="*/ 257 h 498"/>
                  <a:gd name="T52" fmla="*/ 13 w 193"/>
                  <a:gd name="T53" fmla="*/ 205 h 498"/>
                  <a:gd name="T54" fmla="*/ 29 w 193"/>
                  <a:gd name="T55" fmla="*/ 157 h 498"/>
                  <a:gd name="T56" fmla="*/ 52 w 193"/>
                  <a:gd name="T57" fmla="*/ 112 h 498"/>
                  <a:gd name="T58" fmla="*/ 84 w 193"/>
                  <a:gd name="T59" fmla="*/ 73 h 498"/>
                  <a:gd name="T60" fmla="*/ 124 w 193"/>
                  <a:gd name="T61" fmla="*/ 41 h 498"/>
                  <a:gd name="T62" fmla="*/ 167 w 193"/>
                  <a:gd name="T63" fmla="*/ 18 h 498"/>
                  <a:gd name="T64" fmla="*/ 192 w 193"/>
                  <a:gd name="T65" fmla="*/ 7 h 498"/>
                  <a:gd name="T66" fmla="*/ 192 w 193"/>
                  <a:gd name="T67" fmla="*/ 5 h 498"/>
                  <a:gd name="T68" fmla="*/ 192 w 193"/>
                  <a:gd name="T69" fmla="*/ 3 h 498"/>
                  <a:gd name="T70" fmla="*/ 193 w 193"/>
                  <a:gd name="T71" fmla="*/ 0 h 49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193"/>
                  <a:gd name="T109" fmla="*/ 0 h 498"/>
                  <a:gd name="T110" fmla="*/ 193 w 193"/>
                  <a:gd name="T111" fmla="*/ 498 h 49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193" h="498">
                    <a:moveTo>
                      <a:pt x="193" y="0"/>
                    </a:moveTo>
                    <a:lnTo>
                      <a:pt x="188" y="0"/>
                    </a:lnTo>
                    <a:lnTo>
                      <a:pt x="163" y="9"/>
                    </a:lnTo>
                    <a:lnTo>
                      <a:pt x="140" y="21"/>
                    </a:lnTo>
                    <a:lnTo>
                      <a:pt x="118" y="34"/>
                    </a:lnTo>
                    <a:lnTo>
                      <a:pt x="97" y="50"/>
                    </a:lnTo>
                    <a:lnTo>
                      <a:pt x="77" y="68"/>
                    </a:lnTo>
                    <a:lnTo>
                      <a:pt x="61" y="86"/>
                    </a:lnTo>
                    <a:lnTo>
                      <a:pt x="45" y="107"/>
                    </a:lnTo>
                    <a:lnTo>
                      <a:pt x="31" y="128"/>
                    </a:lnTo>
                    <a:lnTo>
                      <a:pt x="20" y="153"/>
                    </a:lnTo>
                    <a:lnTo>
                      <a:pt x="13" y="175"/>
                    </a:lnTo>
                    <a:lnTo>
                      <a:pt x="11" y="187"/>
                    </a:lnTo>
                    <a:lnTo>
                      <a:pt x="7" y="202"/>
                    </a:lnTo>
                    <a:lnTo>
                      <a:pt x="6" y="214"/>
                    </a:lnTo>
                    <a:lnTo>
                      <a:pt x="6" y="229"/>
                    </a:lnTo>
                    <a:lnTo>
                      <a:pt x="4" y="241"/>
                    </a:lnTo>
                    <a:lnTo>
                      <a:pt x="2" y="254"/>
                    </a:lnTo>
                    <a:lnTo>
                      <a:pt x="0" y="266"/>
                    </a:lnTo>
                    <a:lnTo>
                      <a:pt x="0" y="279"/>
                    </a:lnTo>
                    <a:lnTo>
                      <a:pt x="0" y="286"/>
                    </a:lnTo>
                    <a:lnTo>
                      <a:pt x="4" y="313"/>
                    </a:lnTo>
                    <a:lnTo>
                      <a:pt x="11" y="338"/>
                    </a:lnTo>
                    <a:lnTo>
                      <a:pt x="20" y="363"/>
                    </a:lnTo>
                    <a:lnTo>
                      <a:pt x="31" y="386"/>
                    </a:lnTo>
                    <a:lnTo>
                      <a:pt x="45" y="409"/>
                    </a:lnTo>
                    <a:lnTo>
                      <a:pt x="61" y="429"/>
                    </a:lnTo>
                    <a:lnTo>
                      <a:pt x="77" y="448"/>
                    </a:lnTo>
                    <a:lnTo>
                      <a:pt x="97" y="466"/>
                    </a:lnTo>
                    <a:lnTo>
                      <a:pt x="118" y="481"/>
                    </a:lnTo>
                    <a:lnTo>
                      <a:pt x="140" y="495"/>
                    </a:lnTo>
                    <a:lnTo>
                      <a:pt x="145" y="498"/>
                    </a:lnTo>
                    <a:lnTo>
                      <a:pt x="145" y="497"/>
                    </a:lnTo>
                    <a:lnTo>
                      <a:pt x="145" y="495"/>
                    </a:lnTo>
                    <a:lnTo>
                      <a:pt x="145" y="493"/>
                    </a:lnTo>
                    <a:lnTo>
                      <a:pt x="145" y="491"/>
                    </a:lnTo>
                    <a:lnTo>
                      <a:pt x="145" y="489"/>
                    </a:lnTo>
                    <a:lnTo>
                      <a:pt x="145" y="488"/>
                    </a:lnTo>
                    <a:lnTo>
                      <a:pt x="124" y="473"/>
                    </a:lnTo>
                    <a:lnTo>
                      <a:pt x="102" y="459"/>
                    </a:lnTo>
                    <a:lnTo>
                      <a:pt x="84" y="443"/>
                    </a:lnTo>
                    <a:lnTo>
                      <a:pt x="68" y="423"/>
                    </a:lnTo>
                    <a:lnTo>
                      <a:pt x="52" y="404"/>
                    </a:lnTo>
                    <a:lnTo>
                      <a:pt x="40" y="382"/>
                    </a:lnTo>
                    <a:lnTo>
                      <a:pt x="29" y="359"/>
                    </a:lnTo>
                    <a:lnTo>
                      <a:pt x="20" y="336"/>
                    </a:lnTo>
                    <a:lnTo>
                      <a:pt x="13" y="311"/>
                    </a:lnTo>
                    <a:lnTo>
                      <a:pt x="9" y="284"/>
                    </a:lnTo>
                    <a:lnTo>
                      <a:pt x="7" y="257"/>
                    </a:lnTo>
                    <a:lnTo>
                      <a:pt x="9" y="230"/>
                    </a:lnTo>
                    <a:lnTo>
                      <a:pt x="13" y="205"/>
                    </a:lnTo>
                    <a:lnTo>
                      <a:pt x="20" y="180"/>
                    </a:lnTo>
                    <a:lnTo>
                      <a:pt x="29" y="157"/>
                    </a:lnTo>
                    <a:lnTo>
                      <a:pt x="40" y="134"/>
                    </a:lnTo>
                    <a:lnTo>
                      <a:pt x="52" y="112"/>
                    </a:lnTo>
                    <a:lnTo>
                      <a:pt x="68" y="93"/>
                    </a:lnTo>
                    <a:lnTo>
                      <a:pt x="84" y="73"/>
                    </a:lnTo>
                    <a:lnTo>
                      <a:pt x="102" y="57"/>
                    </a:lnTo>
                    <a:lnTo>
                      <a:pt x="124" y="41"/>
                    </a:lnTo>
                    <a:lnTo>
                      <a:pt x="145" y="28"/>
                    </a:lnTo>
                    <a:lnTo>
                      <a:pt x="167" y="18"/>
                    </a:lnTo>
                    <a:lnTo>
                      <a:pt x="192" y="9"/>
                    </a:lnTo>
                    <a:lnTo>
                      <a:pt x="192" y="7"/>
                    </a:lnTo>
                    <a:lnTo>
                      <a:pt x="192" y="5"/>
                    </a:lnTo>
                    <a:lnTo>
                      <a:pt x="192" y="3"/>
                    </a:lnTo>
                    <a:lnTo>
                      <a:pt x="193" y="2"/>
                    </a:lnTo>
                    <a:lnTo>
                      <a:pt x="193" y="0"/>
                    </a:lnTo>
                    <a:close/>
                  </a:path>
                </a:pathLst>
              </a:custGeom>
              <a:solidFill>
                <a:srgbClr val="C3E7FF"/>
              </a:solidFill>
              <a:ln w="9525">
                <a:noFill/>
                <a:round/>
                <a:headEnd/>
                <a:tailEnd/>
              </a:ln>
            </p:spPr>
            <p:txBody>
              <a:bodyPr/>
              <a:lstStyle/>
              <a:p>
                <a:endParaRPr lang="en-US"/>
              </a:p>
            </p:txBody>
          </p:sp>
          <p:sp>
            <p:nvSpPr>
              <p:cNvPr id="30434" name="Freeform 1011"/>
              <p:cNvSpPr>
                <a:spLocks/>
              </p:cNvSpPr>
              <p:nvPr/>
            </p:nvSpPr>
            <p:spPr bwMode="auto">
              <a:xfrm>
                <a:off x="2224" y="1841"/>
                <a:ext cx="188" cy="490"/>
              </a:xfrm>
              <a:custGeom>
                <a:avLst/>
                <a:gdLst>
                  <a:gd name="T0" fmla="*/ 186 w 188"/>
                  <a:gd name="T1" fmla="*/ 2 h 490"/>
                  <a:gd name="T2" fmla="*/ 138 w 188"/>
                  <a:gd name="T3" fmla="*/ 22 h 490"/>
                  <a:gd name="T4" fmla="*/ 96 w 188"/>
                  <a:gd name="T5" fmla="*/ 50 h 490"/>
                  <a:gd name="T6" fmla="*/ 61 w 188"/>
                  <a:gd name="T7" fmla="*/ 86 h 490"/>
                  <a:gd name="T8" fmla="*/ 32 w 188"/>
                  <a:gd name="T9" fmla="*/ 129 h 490"/>
                  <a:gd name="T10" fmla="*/ 11 w 188"/>
                  <a:gd name="T11" fmla="*/ 175 h 490"/>
                  <a:gd name="T12" fmla="*/ 2 w 188"/>
                  <a:gd name="T13" fmla="*/ 227 h 490"/>
                  <a:gd name="T14" fmla="*/ 2 w 188"/>
                  <a:gd name="T15" fmla="*/ 283 h 490"/>
                  <a:gd name="T16" fmla="*/ 11 w 188"/>
                  <a:gd name="T17" fmla="*/ 333 h 490"/>
                  <a:gd name="T18" fmla="*/ 32 w 188"/>
                  <a:gd name="T19" fmla="*/ 381 h 490"/>
                  <a:gd name="T20" fmla="*/ 61 w 188"/>
                  <a:gd name="T21" fmla="*/ 424 h 490"/>
                  <a:gd name="T22" fmla="*/ 96 w 188"/>
                  <a:gd name="T23" fmla="*/ 460 h 490"/>
                  <a:gd name="T24" fmla="*/ 138 w 188"/>
                  <a:gd name="T25" fmla="*/ 488 h 490"/>
                  <a:gd name="T26" fmla="*/ 141 w 188"/>
                  <a:gd name="T27" fmla="*/ 488 h 490"/>
                  <a:gd name="T28" fmla="*/ 141 w 188"/>
                  <a:gd name="T29" fmla="*/ 486 h 490"/>
                  <a:gd name="T30" fmla="*/ 141 w 188"/>
                  <a:gd name="T31" fmla="*/ 483 h 490"/>
                  <a:gd name="T32" fmla="*/ 141 w 188"/>
                  <a:gd name="T33" fmla="*/ 481 h 490"/>
                  <a:gd name="T34" fmla="*/ 121 w 188"/>
                  <a:gd name="T35" fmla="*/ 467 h 490"/>
                  <a:gd name="T36" fmla="*/ 84 w 188"/>
                  <a:gd name="T37" fmla="*/ 436 h 490"/>
                  <a:gd name="T38" fmla="*/ 52 w 188"/>
                  <a:gd name="T39" fmla="*/ 399 h 490"/>
                  <a:gd name="T40" fmla="*/ 28 w 188"/>
                  <a:gd name="T41" fmla="*/ 354 h 490"/>
                  <a:gd name="T42" fmla="*/ 14 w 188"/>
                  <a:gd name="T43" fmla="*/ 306 h 490"/>
                  <a:gd name="T44" fmla="*/ 9 w 188"/>
                  <a:gd name="T45" fmla="*/ 254 h 490"/>
                  <a:gd name="T46" fmla="*/ 14 w 188"/>
                  <a:gd name="T47" fmla="*/ 202 h 490"/>
                  <a:gd name="T48" fmla="*/ 28 w 188"/>
                  <a:gd name="T49" fmla="*/ 156 h 490"/>
                  <a:gd name="T50" fmla="*/ 52 w 188"/>
                  <a:gd name="T51" fmla="*/ 111 h 490"/>
                  <a:gd name="T52" fmla="*/ 84 w 188"/>
                  <a:gd name="T53" fmla="*/ 74 h 490"/>
                  <a:gd name="T54" fmla="*/ 121 w 188"/>
                  <a:gd name="T55" fmla="*/ 41 h 490"/>
                  <a:gd name="T56" fmla="*/ 164 w 188"/>
                  <a:gd name="T57" fmla="*/ 18 h 490"/>
                  <a:gd name="T58" fmla="*/ 186 w 188"/>
                  <a:gd name="T59" fmla="*/ 9 h 490"/>
                  <a:gd name="T60" fmla="*/ 186 w 188"/>
                  <a:gd name="T61" fmla="*/ 7 h 490"/>
                  <a:gd name="T62" fmla="*/ 188 w 188"/>
                  <a:gd name="T63" fmla="*/ 4 h 490"/>
                  <a:gd name="T64" fmla="*/ 188 w 188"/>
                  <a:gd name="T65" fmla="*/ 2 h 49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8"/>
                  <a:gd name="T100" fmla="*/ 0 h 490"/>
                  <a:gd name="T101" fmla="*/ 188 w 188"/>
                  <a:gd name="T102" fmla="*/ 490 h 49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8" h="490">
                    <a:moveTo>
                      <a:pt x="188" y="0"/>
                    </a:moveTo>
                    <a:lnTo>
                      <a:pt x="186" y="2"/>
                    </a:lnTo>
                    <a:lnTo>
                      <a:pt x="161" y="11"/>
                    </a:lnTo>
                    <a:lnTo>
                      <a:pt x="138" y="22"/>
                    </a:lnTo>
                    <a:lnTo>
                      <a:pt x="116" y="34"/>
                    </a:lnTo>
                    <a:lnTo>
                      <a:pt x="96" y="50"/>
                    </a:lnTo>
                    <a:lnTo>
                      <a:pt x="77" y="66"/>
                    </a:lnTo>
                    <a:lnTo>
                      <a:pt x="61" y="86"/>
                    </a:lnTo>
                    <a:lnTo>
                      <a:pt x="45" y="106"/>
                    </a:lnTo>
                    <a:lnTo>
                      <a:pt x="32" y="129"/>
                    </a:lnTo>
                    <a:lnTo>
                      <a:pt x="20" y="152"/>
                    </a:lnTo>
                    <a:lnTo>
                      <a:pt x="11" y="175"/>
                    </a:lnTo>
                    <a:lnTo>
                      <a:pt x="5" y="201"/>
                    </a:lnTo>
                    <a:lnTo>
                      <a:pt x="2" y="227"/>
                    </a:lnTo>
                    <a:lnTo>
                      <a:pt x="0" y="254"/>
                    </a:lnTo>
                    <a:lnTo>
                      <a:pt x="2" y="283"/>
                    </a:lnTo>
                    <a:lnTo>
                      <a:pt x="5" y="308"/>
                    </a:lnTo>
                    <a:lnTo>
                      <a:pt x="11" y="333"/>
                    </a:lnTo>
                    <a:lnTo>
                      <a:pt x="20" y="358"/>
                    </a:lnTo>
                    <a:lnTo>
                      <a:pt x="32" y="381"/>
                    </a:lnTo>
                    <a:lnTo>
                      <a:pt x="45" y="402"/>
                    </a:lnTo>
                    <a:lnTo>
                      <a:pt x="61" y="424"/>
                    </a:lnTo>
                    <a:lnTo>
                      <a:pt x="77" y="442"/>
                    </a:lnTo>
                    <a:lnTo>
                      <a:pt x="96" y="460"/>
                    </a:lnTo>
                    <a:lnTo>
                      <a:pt x="116" y="474"/>
                    </a:lnTo>
                    <a:lnTo>
                      <a:pt x="138" y="488"/>
                    </a:lnTo>
                    <a:lnTo>
                      <a:pt x="141" y="490"/>
                    </a:lnTo>
                    <a:lnTo>
                      <a:pt x="141" y="488"/>
                    </a:lnTo>
                    <a:lnTo>
                      <a:pt x="141" y="486"/>
                    </a:lnTo>
                    <a:lnTo>
                      <a:pt x="141" y="485"/>
                    </a:lnTo>
                    <a:lnTo>
                      <a:pt x="141" y="483"/>
                    </a:lnTo>
                    <a:lnTo>
                      <a:pt x="141" y="481"/>
                    </a:lnTo>
                    <a:lnTo>
                      <a:pt x="141" y="479"/>
                    </a:lnTo>
                    <a:lnTo>
                      <a:pt x="121" y="467"/>
                    </a:lnTo>
                    <a:lnTo>
                      <a:pt x="102" y="452"/>
                    </a:lnTo>
                    <a:lnTo>
                      <a:pt x="84" y="436"/>
                    </a:lnTo>
                    <a:lnTo>
                      <a:pt x="66" y="419"/>
                    </a:lnTo>
                    <a:lnTo>
                      <a:pt x="52" y="399"/>
                    </a:lnTo>
                    <a:lnTo>
                      <a:pt x="39" y="377"/>
                    </a:lnTo>
                    <a:lnTo>
                      <a:pt x="28" y="354"/>
                    </a:lnTo>
                    <a:lnTo>
                      <a:pt x="20" y="331"/>
                    </a:lnTo>
                    <a:lnTo>
                      <a:pt x="14" y="306"/>
                    </a:lnTo>
                    <a:lnTo>
                      <a:pt x="9" y="281"/>
                    </a:lnTo>
                    <a:lnTo>
                      <a:pt x="9" y="254"/>
                    </a:lnTo>
                    <a:lnTo>
                      <a:pt x="9" y="229"/>
                    </a:lnTo>
                    <a:lnTo>
                      <a:pt x="14" y="202"/>
                    </a:lnTo>
                    <a:lnTo>
                      <a:pt x="20" y="179"/>
                    </a:lnTo>
                    <a:lnTo>
                      <a:pt x="28" y="156"/>
                    </a:lnTo>
                    <a:lnTo>
                      <a:pt x="39" y="133"/>
                    </a:lnTo>
                    <a:lnTo>
                      <a:pt x="52" y="111"/>
                    </a:lnTo>
                    <a:lnTo>
                      <a:pt x="66" y="91"/>
                    </a:lnTo>
                    <a:lnTo>
                      <a:pt x="84" y="74"/>
                    </a:lnTo>
                    <a:lnTo>
                      <a:pt x="102" y="58"/>
                    </a:lnTo>
                    <a:lnTo>
                      <a:pt x="121" y="41"/>
                    </a:lnTo>
                    <a:lnTo>
                      <a:pt x="143" y="29"/>
                    </a:lnTo>
                    <a:lnTo>
                      <a:pt x="164" y="18"/>
                    </a:lnTo>
                    <a:lnTo>
                      <a:pt x="186" y="11"/>
                    </a:lnTo>
                    <a:lnTo>
                      <a:pt x="186" y="9"/>
                    </a:lnTo>
                    <a:lnTo>
                      <a:pt x="186" y="7"/>
                    </a:lnTo>
                    <a:lnTo>
                      <a:pt x="188" y="6"/>
                    </a:lnTo>
                    <a:lnTo>
                      <a:pt x="188" y="4"/>
                    </a:lnTo>
                    <a:lnTo>
                      <a:pt x="188" y="2"/>
                    </a:lnTo>
                    <a:lnTo>
                      <a:pt x="188" y="0"/>
                    </a:lnTo>
                    <a:close/>
                  </a:path>
                </a:pathLst>
              </a:custGeom>
              <a:solidFill>
                <a:srgbClr val="C4E7FF"/>
              </a:solidFill>
              <a:ln w="9525">
                <a:noFill/>
                <a:round/>
                <a:headEnd/>
                <a:tailEnd/>
              </a:ln>
            </p:spPr>
            <p:txBody>
              <a:bodyPr/>
              <a:lstStyle/>
              <a:p>
                <a:endParaRPr lang="en-US"/>
              </a:p>
            </p:txBody>
          </p:sp>
          <p:sp>
            <p:nvSpPr>
              <p:cNvPr id="30435" name="Freeform 1012"/>
              <p:cNvSpPr>
                <a:spLocks/>
              </p:cNvSpPr>
              <p:nvPr/>
            </p:nvSpPr>
            <p:spPr bwMode="auto">
              <a:xfrm>
                <a:off x="2227" y="1847"/>
                <a:ext cx="185" cy="479"/>
              </a:xfrm>
              <a:custGeom>
                <a:avLst/>
                <a:gdLst>
                  <a:gd name="T0" fmla="*/ 160 w 185"/>
                  <a:gd name="T1" fmla="*/ 9 h 479"/>
                  <a:gd name="T2" fmla="*/ 117 w 185"/>
                  <a:gd name="T3" fmla="*/ 32 h 479"/>
                  <a:gd name="T4" fmla="*/ 77 w 185"/>
                  <a:gd name="T5" fmla="*/ 64 h 479"/>
                  <a:gd name="T6" fmla="*/ 45 w 185"/>
                  <a:gd name="T7" fmla="*/ 103 h 479"/>
                  <a:gd name="T8" fmla="*/ 22 w 185"/>
                  <a:gd name="T9" fmla="*/ 148 h 479"/>
                  <a:gd name="T10" fmla="*/ 6 w 185"/>
                  <a:gd name="T11" fmla="*/ 196 h 479"/>
                  <a:gd name="T12" fmla="*/ 0 w 185"/>
                  <a:gd name="T13" fmla="*/ 248 h 479"/>
                  <a:gd name="T14" fmla="*/ 6 w 185"/>
                  <a:gd name="T15" fmla="*/ 302 h 479"/>
                  <a:gd name="T16" fmla="*/ 22 w 185"/>
                  <a:gd name="T17" fmla="*/ 350 h 479"/>
                  <a:gd name="T18" fmla="*/ 45 w 185"/>
                  <a:gd name="T19" fmla="*/ 395 h 479"/>
                  <a:gd name="T20" fmla="*/ 77 w 185"/>
                  <a:gd name="T21" fmla="*/ 434 h 479"/>
                  <a:gd name="T22" fmla="*/ 117 w 185"/>
                  <a:gd name="T23" fmla="*/ 464 h 479"/>
                  <a:gd name="T24" fmla="*/ 138 w 185"/>
                  <a:gd name="T25" fmla="*/ 479 h 479"/>
                  <a:gd name="T26" fmla="*/ 138 w 185"/>
                  <a:gd name="T27" fmla="*/ 475 h 479"/>
                  <a:gd name="T28" fmla="*/ 138 w 185"/>
                  <a:gd name="T29" fmla="*/ 473 h 479"/>
                  <a:gd name="T30" fmla="*/ 138 w 185"/>
                  <a:gd name="T31" fmla="*/ 472 h 479"/>
                  <a:gd name="T32" fmla="*/ 138 w 185"/>
                  <a:gd name="T33" fmla="*/ 468 h 479"/>
                  <a:gd name="T34" fmla="*/ 101 w 185"/>
                  <a:gd name="T35" fmla="*/ 443 h 479"/>
                  <a:gd name="T36" fmla="*/ 67 w 185"/>
                  <a:gd name="T37" fmla="*/ 409 h 479"/>
                  <a:gd name="T38" fmla="*/ 40 w 185"/>
                  <a:gd name="T39" fmla="*/ 370 h 479"/>
                  <a:gd name="T40" fmla="*/ 22 w 185"/>
                  <a:gd name="T41" fmla="*/ 323 h 479"/>
                  <a:gd name="T42" fmla="*/ 11 w 185"/>
                  <a:gd name="T43" fmla="*/ 275 h 479"/>
                  <a:gd name="T44" fmla="*/ 11 w 185"/>
                  <a:gd name="T45" fmla="*/ 223 h 479"/>
                  <a:gd name="T46" fmla="*/ 22 w 185"/>
                  <a:gd name="T47" fmla="*/ 173 h 479"/>
                  <a:gd name="T48" fmla="*/ 40 w 185"/>
                  <a:gd name="T49" fmla="*/ 128 h 479"/>
                  <a:gd name="T50" fmla="*/ 67 w 185"/>
                  <a:gd name="T51" fmla="*/ 89 h 479"/>
                  <a:gd name="T52" fmla="*/ 101 w 185"/>
                  <a:gd name="T53" fmla="*/ 55 h 479"/>
                  <a:gd name="T54" fmla="*/ 142 w 185"/>
                  <a:gd name="T55" fmla="*/ 27 h 479"/>
                  <a:gd name="T56" fmla="*/ 181 w 185"/>
                  <a:gd name="T57" fmla="*/ 10 h 479"/>
                  <a:gd name="T58" fmla="*/ 183 w 185"/>
                  <a:gd name="T59" fmla="*/ 7 h 479"/>
                  <a:gd name="T60" fmla="*/ 183 w 185"/>
                  <a:gd name="T61" fmla="*/ 5 h 479"/>
                  <a:gd name="T62" fmla="*/ 183 w 185"/>
                  <a:gd name="T63" fmla="*/ 1 h 479"/>
                  <a:gd name="T64" fmla="*/ 185 w 185"/>
                  <a:gd name="T65" fmla="*/ 0 h 47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85"/>
                  <a:gd name="T100" fmla="*/ 0 h 479"/>
                  <a:gd name="T101" fmla="*/ 185 w 185"/>
                  <a:gd name="T102" fmla="*/ 479 h 47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85" h="479">
                    <a:moveTo>
                      <a:pt x="185" y="0"/>
                    </a:moveTo>
                    <a:lnTo>
                      <a:pt x="160" y="9"/>
                    </a:lnTo>
                    <a:lnTo>
                      <a:pt x="138" y="19"/>
                    </a:lnTo>
                    <a:lnTo>
                      <a:pt x="117" y="32"/>
                    </a:lnTo>
                    <a:lnTo>
                      <a:pt x="95" y="48"/>
                    </a:lnTo>
                    <a:lnTo>
                      <a:pt x="77" y="64"/>
                    </a:lnTo>
                    <a:lnTo>
                      <a:pt x="61" y="84"/>
                    </a:lnTo>
                    <a:lnTo>
                      <a:pt x="45" y="103"/>
                    </a:lnTo>
                    <a:lnTo>
                      <a:pt x="33" y="125"/>
                    </a:lnTo>
                    <a:lnTo>
                      <a:pt x="22" y="148"/>
                    </a:lnTo>
                    <a:lnTo>
                      <a:pt x="13" y="171"/>
                    </a:lnTo>
                    <a:lnTo>
                      <a:pt x="6" y="196"/>
                    </a:lnTo>
                    <a:lnTo>
                      <a:pt x="2" y="221"/>
                    </a:lnTo>
                    <a:lnTo>
                      <a:pt x="0" y="248"/>
                    </a:lnTo>
                    <a:lnTo>
                      <a:pt x="2" y="275"/>
                    </a:lnTo>
                    <a:lnTo>
                      <a:pt x="6" y="302"/>
                    </a:lnTo>
                    <a:lnTo>
                      <a:pt x="13" y="327"/>
                    </a:lnTo>
                    <a:lnTo>
                      <a:pt x="22" y="350"/>
                    </a:lnTo>
                    <a:lnTo>
                      <a:pt x="33" y="373"/>
                    </a:lnTo>
                    <a:lnTo>
                      <a:pt x="45" y="395"/>
                    </a:lnTo>
                    <a:lnTo>
                      <a:pt x="61" y="414"/>
                    </a:lnTo>
                    <a:lnTo>
                      <a:pt x="77" y="434"/>
                    </a:lnTo>
                    <a:lnTo>
                      <a:pt x="95" y="450"/>
                    </a:lnTo>
                    <a:lnTo>
                      <a:pt x="117" y="464"/>
                    </a:lnTo>
                    <a:lnTo>
                      <a:pt x="138" y="479"/>
                    </a:lnTo>
                    <a:lnTo>
                      <a:pt x="138" y="477"/>
                    </a:lnTo>
                    <a:lnTo>
                      <a:pt x="138" y="475"/>
                    </a:lnTo>
                    <a:lnTo>
                      <a:pt x="138" y="473"/>
                    </a:lnTo>
                    <a:lnTo>
                      <a:pt x="138" y="472"/>
                    </a:lnTo>
                    <a:lnTo>
                      <a:pt x="138" y="470"/>
                    </a:lnTo>
                    <a:lnTo>
                      <a:pt x="138" y="468"/>
                    </a:lnTo>
                    <a:lnTo>
                      <a:pt x="120" y="457"/>
                    </a:lnTo>
                    <a:lnTo>
                      <a:pt x="101" y="443"/>
                    </a:lnTo>
                    <a:lnTo>
                      <a:pt x="83" y="427"/>
                    </a:lnTo>
                    <a:lnTo>
                      <a:pt x="67" y="409"/>
                    </a:lnTo>
                    <a:lnTo>
                      <a:pt x="52" y="389"/>
                    </a:lnTo>
                    <a:lnTo>
                      <a:pt x="40" y="370"/>
                    </a:lnTo>
                    <a:lnTo>
                      <a:pt x="29" y="346"/>
                    </a:lnTo>
                    <a:lnTo>
                      <a:pt x="22" y="323"/>
                    </a:lnTo>
                    <a:lnTo>
                      <a:pt x="15" y="300"/>
                    </a:lnTo>
                    <a:lnTo>
                      <a:pt x="11" y="275"/>
                    </a:lnTo>
                    <a:lnTo>
                      <a:pt x="9" y="248"/>
                    </a:lnTo>
                    <a:lnTo>
                      <a:pt x="11" y="223"/>
                    </a:lnTo>
                    <a:lnTo>
                      <a:pt x="15" y="198"/>
                    </a:lnTo>
                    <a:lnTo>
                      <a:pt x="22" y="173"/>
                    </a:lnTo>
                    <a:lnTo>
                      <a:pt x="29" y="150"/>
                    </a:lnTo>
                    <a:lnTo>
                      <a:pt x="40" y="128"/>
                    </a:lnTo>
                    <a:lnTo>
                      <a:pt x="52" y="109"/>
                    </a:lnTo>
                    <a:lnTo>
                      <a:pt x="67" y="89"/>
                    </a:lnTo>
                    <a:lnTo>
                      <a:pt x="83" y="71"/>
                    </a:lnTo>
                    <a:lnTo>
                      <a:pt x="101" y="55"/>
                    </a:lnTo>
                    <a:lnTo>
                      <a:pt x="120" y="39"/>
                    </a:lnTo>
                    <a:lnTo>
                      <a:pt x="142" y="27"/>
                    </a:lnTo>
                    <a:lnTo>
                      <a:pt x="163" y="16"/>
                    </a:lnTo>
                    <a:lnTo>
                      <a:pt x="181" y="10"/>
                    </a:lnTo>
                    <a:lnTo>
                      <a:pt x="181" y="9"/>
                    </a:lnTo>
                    <a:lnTo>
                      <a:pt x="183" y="7"/>
                    </a:lnTo>
                    <a:lnTo>
                      <a:pt x="183" y="5"/>
                    </a:lnTo>
                    <a:lnTo>
                      <a:pt x="183" y="3"/>
                    </a:lnTo>
                    <a:lnTo>
                      <a:pt x="183" y="1"/>
                    </a:lnTo>
                    <a:lnTo>
                      <a:pt x="185" y="0"/>
                    </a:lnTo>
                    <a:close/>
                  </a:path>
                </a:pathLst>
              </a:custGeom>
              <a:solidFill>
                <a:srgbClr val="C5E7FF"/>
              </a:solidFill>
              <a:ln w="9525">
                <a:noFill/>
                <a:round/>
                <a:headEnd/>
                <a:tailEnd/>
              </a:ln>
            </p:spPr>
            <p:txBody>
              <a:bodyPr/>
              <a:lstStyle/>
              <a:p>
                <a:endParaRPr lang="en-US"/>
              </a:p>
            </p:txBody>
          </p:sp>
          <p:sp>
            <p:nvSpPr>
              <p:cNvPr id="30436" name="Freeform 1013"/>
              <p:cNvSpPr>
                <a:spLocks/>
              </p:cNvSpPr>
              <p:nvPr/>
            </p:nvSpPr>
            <p:spPr bwMode="auto">
              <a:xfrm>
                <a:off x="2233" y="1852"/>
                <a:ext cx="177" cy="468"/>
              </a:xfrm>
              <a:custGeom>
                <a:avLst/>
                <a:gdLst>
                  <a:gd name="T0" fmla="*/ 155 w 177"/>
                  <a:gd name="T1" fmla="*/ 7 h 468"/>
                  <a:gd name="T2" fmla="*/ 112 w 177"/>
                  <a:gd name="T3" fmla="*/ 30 h 468"/>
                  <a:gd name="T4" fmla="*/ 75 w 177"/>
                  <a:gd name="T5" fmla="*/ 63 h 468"/>
                  <a:gd name="T6" fmla="*/ 43 w 177"/>
                  <a:gd name="T7" fmla="*/ 100 h 468"/>
                  <a:gd name="T8" fmla="*/ 19 w 177"/>
                  <a:gd name="T9" fmla="*/ 145 h 468"/>
                  <a:gd name="T10" fmla="*/ 5 w 177"/>
                  <a:gd name="T11" fmla="*/ 191 h 468"/>
                  <a:gd name="T12" fmla="*/ 0 w 177"/>
                  <a:gd name="T13" fmla="*/ 243 h 468"/>
                  <a:gd name="T14" fmla="*/ 5 w 177"/>
                  <a:gd name="T15" fmla="*/ 295 h 468"/>
                  <a:gd name="T16" fmla="*/ 19 w 177"/>
                  <a:gd name="T17" fmla="*/ 343 h 468"/>
                  <a:gd name="T18" fmla="*/ 43 w 177"/>
                  <a:gd name="T19" fmla="*/ 388 h 468"/>
                  <a:gd name="T20" fmla="*/ 75 w 177"/>
                  <a:gd name="T21" fmla="*/ 425 h 468"/>
                  <a:gd name="T22" fmla="*/ 112 w 177"/>
                  <a:gd name="T23" fmla="*/ 456 h 468"/>
                  <a:gd name="T24" fmla="*/ 132 w 177"/>
                  <a:gd name="T25" fmla="*/ 467 h 468"/>
                  <a:gd name="T26" fmla="*/ 132 w 177"/>
                  <a:gd name="T27" fmla="*/ 465 h 468"/>
                  <a:gd name="T28" fmla="*/ 132 w 177"/>
                  <a:gd name="T29" fmla="*/ 461 h 468"/>
                  <a:gd name="T30" fmla="*/ 132 w 177"/>
                  <a:gd name="T31" fmla="*/ 459 h 468"/>
                  <a:gd name="T32" fmla="*/ 118 w 177"/>
                  <a:gd name="T33" fmla="*/ 449 h 468"/>
                  <a:gd name="T34" fmla="*/ 80 w 177"/>
                  <a:gd name="T35" fmla="*/ 418 h 468"/>
                  <a:gd name="T36" fmla="*/ 50 w 177"/>
                  <a:gd name="T37" fmla="*/ 383 h 468"/>
                  <a:gd name="T38" fmla="*/ 28 w 177"/>
                  <a:gd name="T39" fmla="*/ 340 h 468"/>
                  <a:gd name="T40" fmla="*/ 12 w 177"/>
                  <a:gd name="T41" fmla="*/ 293 h 468"/>
                  <a:gd name="T42" fmla="*/ 9 w 177"/>
                  <a:gd name="T43" fmla="*/ 243 h 468"/>
                  <a:gd name="T44" fmla="*/ 12 w 177"/>
                  <a:gd name="T45" fmla="*/ 193 h 468"/>
                  <a:gd name="T46" fmla="*/ 28 w 177"/>
                  <a:gd name="T47" fmla="*/ 147 h 468"/>
                  <a:gd name="T48" fmla="*/ 50 w 177"/>
                  <a:gd name="T49" fmla="*/ 106 h 468"/>
                  <a:gd name="T50" fmla="*/ 80 w 177"/>
                  <a:gd name="T51" fmla="*/ 68 h 468"/>
                  <a:gd name="T52" fmla="*/ 118 w 177"/>
                  <a:gd name="T53" fmla="*/ 39 h 468"/>
                  <a:gd name="T54" fmla="*/ 159 w 177"/>
                  <a:gd name="T55" fmla="*/ 16 h 468"/>
                  <a:gd name="T56" fmla="*/ 175 w 177"/>
                  <a:gd name="T57" fmla="*/ 9 h 468"/>
                  <a:gd name="T58" fmla="*/ 175 w 177"/>
                  <a:gd name="T59" fmla="*/ 7 h 468"/>
                  <a:gd name="T60" fmla="*/ 175 w 177"/>
                  <a:gd name="T61" fmla="*/ 4 h 468"/>
                  <a:gd name="T62" fmla="*/ 177 w 177"/>
                  <a:gd name="T63" fmla="*/ 2 h 46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7"/>
                  <a:gd name="T97" fmla="*/ 0 h 468"/>
                  <a:gd name="T98" fmla="*/ 177 w 177"/>
                  <a:gd name="T99" fmla="*/ 468 h 46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7" h="468">
                    <a:moveTo>
                      <a:pt x="177" y="0"/>
                    </a:moveTo>
                    <a:lnTo>
                      <a:pt x="155" y="7"/>
                    </a:lnTo>
                    <a:lnTo>
                      <a:pt x="134" y="18"/>
                    </a:lnTo>
                    <a:lnTo>
                      <a:pt x="112" y="30"/>
                    </a:lnTo>
                    <a:lnTo>
                      <a:pt x="93" y="47"/>
                    </a:lnTo>
                    <a:lnTo>
                      <a:pt x="75" y="63"/>
                    </a:lnTo>
                    <a:lnTo>
                      <a:pt x="57" y="80"/>
                    </a:lnTo>
                    <a:lnTo>
                      <a:pt x="43" y="100"/>
                    </a:lnTo>
                    <a:lnTo>
                      <a:pt x="30" y="122"/>
                    </a:lnTo>
                    <a:lnTo>
                      <a:pt x="19" y="145"/>
                    </a:lnTo>
                    <a:lnTo>
                      <a:pt x="11" y="168"/>
                    </a:lnTo>
                    <a:lnTo>
                      <a:pt x="5" y="191"/>
                    </a:lnTo>
                    <a:lnTo>
                      <a:pt x="0" y="218"/>
                    </a:lnTo>
                    <a:lnTo>
                      <a:pt x="0" y="243"/>
                    </a:lnTo>
                    <a:lnTo>
                      <a:pt x="0" y="270"/>
                    </a:lnTo>
                    <a:lnTo>
                      <a:pt x="5" y="295"/>
                    </a:lnTo>
                    <a:lnTo>
                      <a:pt x="11" y="320"/>
                    </a:lnTo>
                    <a:lnTo>
                      <a:pt x="19" y="343"/>
                    </a:lnTo>
                    <a:lnTo>
                      <a:pt x="30" y="366"/>
                    </a:lnTo>
                    <a:lnTo>
                      <a:pt x="43" y="388"/>
                    </a:lnTo>
                    <a:lnTo>
                      <a:pt x="57" y="408"/>
                    </a:lnTo>
                    <a:lnTo>
                      <a:pt x="75" y="425"/>
                    </a:lnTo>
                    <a:lnTo>
                      <a:pt x="93" y="441"/>
                    </a:lnTo>
                    <a:lnTo>
                      <a:pt x="112" y="456"/>
                    </a:lnTo>
                    <a:lnTo>
                      <a:pt x="132" y="468"/>
                    </a:lnTo>
                    <a:lnTo>
                      <a:pt x="132" y="467"/>
                    </a:lnTo>
                    <a:lnTo>
                      <a:pt x="132" y="465"/>
                    </a:lnTo>
                    <a:lnTo>
                      <a:pt x="132" y="463"/>
                    </a:lnTo>
                    <a:lnTo>
                      <a:pt x="132" y="461"/>
                    </a:lnTo>
                    <a:lnTo>
                      <a:pt x="132" y="459"/>
                    </a:lnTo>
                    <a:lnTo>
                      <a:pt x="132" y="458"/>
                    </a:lnTo>
                    <a:lnTo>
                      <a:pt x="118" y="449"/>
                    </a:lnTo>
                    <a:lnTo>
                      <a:pt x="98" y="434"/>
                    </a:lnTo>
                    <a:lnTo>
                      <a:pt x="80" y="418"/>
                    </a:lnTo>
                    <a:lnTo>
                      <a:pt x="64" y="400"/>
                    </a:lnTo>
                    <a:lnTo>
                      <a:pt x="50" y="383"/>
                    </a:lnTo>
                    <a:lnTo>
                      <a:pt x="37" y="361"/>
                    </a:lnTo>
                    <a:lnTo>
                      <a:pt x="28" y="340"/>
                    </a:lnTo>
                    <a:lnTo>
                      <a:pt x="19" y="318"/>
                    </a:lnTo>
                    <a:lnTo>
                      <a:pt x="12" y="293"/>
                    </a:lnTo>
                    <a:lnTo>
                      <a:pt x="9" y="270"/>
                    </a:lnTo>
                    <a:lnTo>
                      <a:pt x="9" y="243"/>
                    </a:lnTo>
                    <a:lnTo>
                      <a:pt x="9" y="218"/>
                    </a:lnTo>
                    <a:lnTo>
                      <a:pt x="12" y="193"/>
                    </a:lnTo>
                    <a:lnTo>
                      <a:pt x="19" y="170"/>
                    </a:lnTo>
                    <a:lnTo>
                      <a:pt x="28" y="147"/>
                    </a:lnTo>
                    <a:lnTo>
                      <a:pt x="37" y="125"/>
                    </a:lnTo>
                    <a:lnTo>
                      <a:pt x="50" y="106"/>
                    </a:lnTo>
                    <a:lnTo>
                      <a:pt x="64" y="86"/>
                    </a:lnTo>
                    <a:lnTo>
                      <a:pt x="80" y="68"/>
                    </a:lnTo>
                    <a:lnTo>
                      <a:pt x="98" y="52"/>
                    </a:lnTo>
                    <a:lnTo>
                      <a:pt x="118" y="39"/>
                    </a:lnTo>
                    <a:lnTo>
                      <a:pt x="137" y="27"/>
                    </a:lnTo>
                    <a:lnTo>
                      <a:pt x="159" y="16"/>
                    </a:lnTo>
                    <a:lnTo>
                      <a:pt x="175" y="11"/>
                    </a:lnTo>
                    <a:lnTo>
                      <a:pt x="175" y="9"/>
                    </a:lnTo>
                    <a:lnTo>
                      <a:pt x="175" y="7"/>
                    </a:lnTo>
                    <a:lnTo>
                      <a:pt x="175" y="5"/>
                    </a:lnTo>
                    <a:lnTo>
                      <a:pt x="175" y="4"/>
                    </a:lnTo>
                    <a:lnTo>
                      <a:pt x="177" y="2"/>
                    </a:lnTo>
                    <a:lnTo>
                      <a:pt x="177" y="0"/>
                    </a:lnTo>
                    <a:close/>
                  </a:path>
                </a:pathLst>
              </a:custGeom>
              <a:solidFill>
                <a:srgbClr val="C6E8FF"/>
              </a:solidFill>
              <a:ln w="9525">
                <a:noFill/>
                <a:round/>
                <a:headEnd/>
                <a:tailEnd/>
              </a:ln>
            </p:spPr>
            <p:txBody>
              <a:bodyPr/>
              <a:lstStyle/>
              <a:p>
                <a:endParaRPr lang="en-US"/>
              </a:p>
            </p:txBody>
          </p:sp>
          <p:sp>
            <p:nvSpPr>
              <p:cNvPr id="30437" name="Freeform 1014"/>
              <p:cNvSpPr>
                <a:spLocks/>
              </p:cNvSpPr>
              <p:nvPr/>
            </p:nvSpPr>
            <p:spPr bwMode="auto">
              <a:xfrm>
                <a:off x="2236" y="1857"/>
                <a:ext cx="172" cy="458"/>
              </a:xfrm>
              <a:custGeom>
                <a:avLst/>
                <a:gdLst>
                  <a:gd name="T0" fmla="*/ 154 w 172"/>
                  <a:gd name="T1" fmla="*/ 6 h 458"/>
                  <a:gd name="T2" fmla="*/ 111 w 172"/>
                  <a:gd name="T3" fmla="*/ 29 h 458"/>
                  <a:gd name="T4" fmla="*/ 74 w 172"/>
                  <a:gd name="T5" fmla="*/ 61 h 458"/>
                  <a:gd name="T6" fmla="*/ 43 w 172"/>
                  <a:gd name="T7" fmla="*/ 99 h 458"/>
                  <a:gd name="T8" fmla="*/ 20 w 172"/>
                  <a:gd name="T9" fmla="*/ 140 h 458"/>
                  <a:gd name="T10" fmla="*/ 6 w 172"/>
                  <a:gd name="T11" fmla="*/ 188 h 458"/>
                  <a:gd name="T12" fmla="*/ 0 w 172"/>
                  <a:gd name="T13" fmla="*/ 238 h 458"/>
                  <a:gd name="T14" fmla="*/ 6 w 172"/>
                  <a:gd name="T15" fmla="*/ 290 h 458"/>
                  <a:gd name="T16" fmla="*/ 20 w 172"/>
                  <a:gd name="T17" fmla="*/ 336 h 458"/>
                  <a:gd name="T18" fmla="*/ 43 w 172"/>
                  <a:gd name="T19" fmla="*/ 379 h 458"/>
                  <a:gd name="T20" fmla="*/ 74 w 172"/>
                  <a:gd name="T21" fmla="*/ 417 h 458"/>
                  <a:gd name="T22" fmla="*/ 111 w 172"/>
                  <a:gd name="T23" fmla="*/ 447 h 458"/>
                  <a:gd name="T24" fmla="*/ 129 w 172"/>
                  <a:gd name="T25" fmla="*/ 456 h 458"/>
                  <a:gd name="T26" fmla="*/ 129 w 172"/>
                  <a:gd name="T27" fmla="*/ 454 h 458"/>
                  <a:gd name="T28" fmla="*/ 129 w 172"/>
                  <a:gd name="T29" fmla="*/ 451 h 458"/>
                  <a:gd name="T30" fmla="*/ 129 w 172"/>
                  <a:gd name="T31" fmla="*/ 449 h 458"/>
                  <a:gd name="T32" fmla="*/ 117 w 172"/>
                  <a:gd name="T33" fmla="*/ 440 h 458"/>
                  <a:gd name="T34" fmla="*/ 81 w 172"/>
                  <a:gd name="T35" fmla="*/ 411 h 458"/>
                  <a:gd name="T36" fmla="*/ 50 w 172"/>
                  <a:gd name="T37" fmla="*/ 374 h 458"/>
                  <a:gd name="T38" fmla="*/ 29 w 172"/>
                  <a:gd name="T39" fmla="*/ 333 h 458"/>
                  <a:gd name="T40" fmla="*/ 15 w 172"/>
                  <a:gd name="T41" fmla="*/ 288 h 458"/>
                  <a:gd name="T42" fmla="*/ 9 w 172"/>
                  <a:gd name="T43" fmla="*/ 238 h 458"/>
                  <a:gd name="T44" fmla="*/ 15 w 172"/>
                  <a:gd name="T45" fmla="*/ 190 h 458"/>
                  <a:gd name="T46" fmla="*/ 29 w 172"/>
                  <a:gd name="T47" fmla="*/ 143 h 458"/>
                  <a:gd name="T48" fmla="*/ 50 w 172"/>
                  <a:gd name="T49" fmla="*/ 102 h 458"/>
                  <a:gd name="T50" fmla="*/ 81 w 172"/>
                  <a:gd name="T51" fmla="*/ 67 h 458"/>
                  <a:gd name="T52" fmla="*/ 117 w 172"/>
                  <a:gd name="T53" fmla="*/ 38 h 458"/>
                  <a:gd name="T54" fmla="*/ 158 w 172"/>
                  <a:gd name="T55" fmla="*/ 15 h 458"/>
                  <a:gd name="T56" fmla="*/ 170 w 172"/>
                  <a:gd name="T57" fmla="*/ 9 h 458"/>
                  <a:gd name="T58" fmla="*/ 170 w 172"/>
                  <a:gd name="T59" fmla="*/ 6 h 458"/>
                  <a:gd name="T60" fmla="*/ 172 w 172"/>
                  <a:gd name="T61" fmla="*/ 4 h 458"/>
                  <a:gd name="T62" fmla="*/ 172 w 172"/>
                  <a:gd name="T63" fmla="*/ 2 h 45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72"/>
                  <a:gd name="T97" fmla="*/ 0 h 458"/>
                  <a:gd name="T98" fmla="*/ 172 w 172"/>
                  <a:gd name="T99" fmla="*/ 458 h 45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72" h="458">
                    <a:moveTo>
                      <a:pt x="172" y="0"/>
                    </a:moveTo>
                    <a:lnTo>
                      <a:pt x="154" y="6"/>
                    </a:lnTo>
                    <a:lnTo>
                      <a:pt x="133" y="17"/>
                    </a:lnTo>
                    <a:lnTo>
                      <a:pt x="111" y="29"/>
                    </a:lnTo>
                    <a:lnTo>
                      <a:pt x="92" y="45"/>
                    </a:lnTo>
                    <a:lnTo>
                      <a:pt x="74" y="61"/>
                    </a:lnTo>
                    <a:lnTo>
                      <a:pt x="58" y="79"/>
                    </a:lnTo>
                    <a:lnTo>
                      <a:pt x="43" y="99"/>
                    </a:lnTo>
                    <a:lnTo>
                      <a:pt x="31" y="118"/>
                    </a:lnTo>
                    <a:lnTo>
                      <a:pt x="20" y="140"/>
                    </a:lnTo>
                    <a:lnTo>
                      <a:pt x="13" y="163"/>
                    </a:lnTo>
                    <a:lnTo>
                      <a:pt x="6" y="188"/>
                    </a:lnTo>
                    <a:lnTo>
                      <a:pt x="2" y="213"/>
                    </a:lnTo>
                    <a:lnTo>
                      <a:pt x="0" y="238"/>
                    </a:lnTo>
                    <a:lnTo>
                      <a:pt x="2" y="265"/>
                    </a:lnTo>
                    <a:lnTo>
                      <a:pt x="6" y="290"/>
                    </a:lnTo>
                    <a:lnTo>
                      <a:pt x="13" y="313"/>
                    </a:lnTo>
                    <a:lnTo>
                      <a:pt x="20" y="336"/>
                    </a:lnTo>
                    <a:lnTo>
                      <a:pt x="31" y="360"/>
                    </a:lnTo>
                    <a:lnTo>
                      <a:pt x="43" y="379"/>
                    </a:lnTo>
                    <a:lnTo>
                      <a:pt x="58" y="399"/>
                    </a:lnTo>
                    <a:lnTo>
                      <a:pt x="74" y="417"/>
                    </a:lnTo>
                    <a:lnTo>
                      <a:pt x="92" y="433"/>
                    </a:lnTo>
                    <a:lnTo>
                      <a:pt x="111" y="447"/>
                    </a:lnTo>
                    <a:lnTo>
                      <a:pt x="129" y="458"/>
                    </a:lnTo>
                    <a:lnTo>
                      <a:pt x="129" y="456"/>
                    </a:lnTo>
                    <a:lnTo>
                      <a:pt x="129" y="454"/>
                    </a:lnTo>
                    <a:lnTo>
                      <a:pt x="129" y="453"/>
                    </a:lnTo>
                    <a:lnTo>
                      <a:pt x="129" y="451"/>
                    </a:lnTo>
                    <a:lnTo>
                      <a:pt x="129" y="449"/>
                    </a:lnTo>
                    <a:lnTo>
                      <a:pt x="129" y="447"/>
                    </a:lnTo>
                    <a:lnTo>
                      <a:pt x="117" y="440"/>
                    </a:lnTo>
                    <a:lnTo>
                      <a:pt x="99" y="426"/>
                    </a:lnTo>
                    <a:lnTo>
                      <a:pt x="81" y="411"/>
                    </a:lnTo>
                    <a:lnTo>
                      <a:pt x="65" y="394"/>
                    </a:lnTo>
                    <a:lnTo>
                      <a:pt x="50" y="374"/>
                    </a:lnTo>
                    <a:lnTo>
                      <a:pt x="40" y="354"/>
                    </a:lnTo>
                    <a:lnTo>
                      <a:pt x="29" y="333"/>
                    </a:lnTo>
                    <a:lnTo>
                      <a:pt x="20" y="311"/>
                    </a:lnTo>
                    <a:lnTo>
                      <a:pt x="15" y="288"/>
                    </a:lnTo>
                    <a:lnTo>
                      <a:pt x="11" y="263"/>
                    </a:lnTo>
                    <a:lnTo>
                      <a:pt x="9" y="238"/>
                    </a:lnTo>
                    <a:lnTo>
                      <a:pt x="11" y="213"/>
                    </a:lnTo>
                    <a:lnTo>
                      <a:pt x="15" y="190"/>
                    </a:lnTo>
                    <a:lnTo>
                      <a:pt x="20" y="167"/>
                    </a:lnTo>
                    <a:lnTo>
                      <a:pt x="29" y="143"/>
                    </a:lnTo>
                    <a:lnTo>
                      <a:pt x="40" y="124"/>
                    </a:lnTo>
                    <a:lnTo>
                      <a:pt x="50" y="102"/>
                    </a:lnTo>
                    <a:lnTo>
                      <a:pt x="65" y="84"/>
                    </a:lnTo>
                    <a:lnTo>
                      <a:pt x="81" y="67"/>
                    </a:lnTo>
                    <a:lnTo>
                      <a:pt x="99" y="50"/>
                    </a:lnTo>
                    <a:lnTo>
                      <a:pt x="117" y="38"/>
                    </a:lnTo>
                    <a:lnTo>
                      <a:pt x="136" y="25"/>
                    </a:lnTo>
                    <a:lnTo>
                      <a:pt x="158" y="15"/>
                    </a:lnTo>
                    <a:lnTo>
                      <a:pt x="170" y="11"/>
                    </a:lnTo>
                    <a:lnTo>
                      <a:pt x="170" y="9"/>
                    </a:lnTo>
                    <a:lnTo>
                      <a:pt x="170" y="8"/>
                    </a:lnTo>
                    <a:lnTo>
                      <a:pt x="170" y="6"/>
                    </a:lnTo>
                    <a:lnTo>
                      <a:pt x="172" y="6"/>
                    </a:lnTo>
                    <a:lnTo>
                      <a:pt x="172" y="4"/>
                    </a:lnTo>
                    <a:lnTo>
                      <a:pt x="172" y="2"/>
                    </a:lnTo>
                    <a:lnTo>
                      <a:pt x="172" y="0"/>
                    </a:lnTo>
                    <a:close/>
                  </a:path>
                </a:pathLst>
              </a:custGeom>
              <a:solidFill>
                <a:srgbClr val="C7E8FF"/>
              </a:solidFill>
              <a:ln w="9525">
                <a:noFill/>
                <a:round/>
                <a:headEnd/>
                <a:tailEnd/>
              </a:ln>
            </p:spPr>
            <p:txBody>
              <a:bodyPr/>
              <a:lstStyle/>
              <a:p>
                <a:endParaRPr lang="en-US"/>
              </a:p>
            </p:txBody>
          </p:sp>
          <p:sp>
            <p:nvSpPr>
              <p:cNvPr id="30438" name="Freeform 1015"/>
              <p:cNvSpPr>
                <a:spLocks/>
              </p:cNvSpPr>
              <p:nvPr/>
            </p:nvSpPr>
            <p:spPr bwMode="auto">
              <a:xfrm>
                <a:off x="2242" y="1863"/>
                <a:ext cx="166" cy="447"/>
              </a:xfrm>
              <a:custGeom>
                <a:avLst/>
                <a:gdLst>
                  <a:gd name="T0" fmla="*/ 150 w 166"/>
                  <a:gd name="T1" fmla="*/ 5 h 447"/>
                  <a:gd name="T2" fmla="*/ 109 w 166"/>
                  <a:gd name="T3" fmla="*/ 28 h 447"/>
                  <a:gd name="T4" fmla="*/ 71 w 166"/>
                  <a:gd name="T5" fmla="*/ 57 h 447"/>
                  <a:gd name="T6" fmla="*/ 41 w 166"/>
                  <a:gd name="T7" fmla="*/ 95 h 447"/>
                  <a:gd name="T8" fmla="*/ 19 w 166"/>
                  <a:gd name="T9" fmla="*/ 136 h 447"/>
                  <a:gd name="T10" fmla="*/ 3 w 166"/>
                  <a:gd name="T11" fmla="*/ 182 h 447"/>
                  <a:gd name="T12" fmla="*/ 0 w 166"/>
                  <a:gd name="T13" fmla="*/ 232 h 447"/>
                  <a:gd name="T14" fmla="*/ 3 w 166"/>
                  <a:gd name="T15" fmla="*/ 282 h 447"/>
                  <a:gd name="T16" fmla="*/ 19 w 166"/>
                  <a:gd name="T17" fmla="*/ 329 h 447"/>
                  <a:gd name="T18" fmla="*/ 41 w 166"/>
                  <a:gd name="T19" fmla="*/ 372 h 447"/>
                  <a:gd name="T20" fmla="*/ 71 w 166"/>
                  <a:gd name="T21" fmla="*/ 407 h 447"/>
                  <a:gd name="T22" fmla="*/ 109 w 166"/>
                  <a:gd name="T23" fmla="*/ 438 h 447"/>
                  <a:gd name="T24" fmla="*/ 123 w 166"/>
                  <a:gd name="T25" fmla="*/ 445 h 447"/>
                  <a:gd name="T26" fmla="*/ 123 w 166"/>
                  <a:gd name="T27" fmla="*/ 443 h 447"/>
                  <a:gd name="T28" fmla="*/ 123 w 166"/>
                  <a:gd name="T29" fmla="*/ 439 h 447"/>
                  <a:gd name="T30" fmla="*/ 123 w 166"/>
                  <a:gd name="T31" fmla="*/ 438 h 447"/>
                  <a:gd name="T32" fmla="*/ 112 w 166"/>
                  <a:gd name="T33" fmla="*/ 430 h 447"/>
                  <a:gd name="T34" fmla="*/ 78 w 166"/>
                  <a:gd name="T35" fmla="*/ 402 h 447"/>
                  <a:gd name="T36" fmla="*/ 48 w 166"/>
                  <a:gd name="T37" fmla="*/ 366 h 447"/>
                  <a:gd name="T38" fmla="*/ 27 w 166"/>
                  <a:gd name="T39" fmla="*/ 325 h 447"/>
                  <a:gd name="T40" fmla="*/ 12 w 166"/>
                  <a:gd name="T41" fmla="*/ 280 h 447"/>
                  <a:gd name="T42" fmla="*/ 9 w 166"/>
                  <a:gd name="T43" fmla="*/ 232 h 447"/>
                  <a:gd name="T44" fmla="*/ 12 w 166"/>
                  <a:gd name="T45" fmla="*/ 184 h 447"/>
                  <a:gd name="T46" fmla="*/ 27 w 166"/>
                  <a:gd name="T47" fmla="*/ 139 h 447"/>
                  <a:gd name="T48" fmla="*/ 48 w 166"/>
                  <a:gd name="T49" fmla="*/ 100 h 447"/>
                  <a:gd name="T50" fmla="*/ 78 w 166"/>
                  <a:gd name="T51" fmla="*/ 64 h 447"/>
                  <a:gd name="T52" fmla="*/ 112 w 166"/>
                  <a:gd name="T53" fmla="*/ 36 h 447"/>
                  <a:gd name="T54" fmla="*/ 153 w 166"/>
                  <a:gd name="T55" fmla="*/ 12 h 447"/>
                  <a:gd name="T56" fmla="*/ 162 w 166"/>
                  <a:gd name="T57" fmla="*/ 9 h 447"/>
                  <a:gd name="T58" fmla="*/ 164 w 166"/>
                  <a:gd name="T59" fmla="*/ 5 h 447"/>
                  <a:gd name="T60" fmla="*/ 164 w 166"/>
                  <a:gd name="T61" fmla="*/ 3 h 447"/>
                  <a:gd name="T62" fmla="*/ 164 w 166"/>
                  <a:gd name="T63" fmla="*/ 0 h 44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6"/>
                  <a:gd name="T97" fmla="*/ 0 h 447"/>
                  <a:gd name="T98" fmla="*/ 166 w 166"/>
                  <a:gd name="T99" fmla="*/ 447 h 44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6" h="447">
                    <a:moveTo>
                      <a:pt x="166" y="0"/>
                    </a:moveTo>
                    <a:lnTo>
                      <a:pt x="150" y="5"/>
                    </a:lnTo>
                    <a:lnTo>
                      <a:pt x="128" y="16"/>
                    </a:lnTo>
                    <a:lnTo>
                      <a:pt x="109" y="28"/>
                    </a:lnTo>
                    <a:lnTo>
                      <a:pt x="89" y="41"/>
                    </a:lnTo>
                    <a:lnTo>
                      <a:pt x="71" y="57"/>
                    </a:lnTo>
                    <a:lnTo>
                      <a:pt x="55" y="75"/>
                    </a:lnTo>
                    <a:lnTo>
                      <a:pt x="41" y="95"/>
                    </a:lnTo>
                    <a:lnTo>
                      <a:pt x="28" y="114"/>
                    </a:lnTo>
                    <a:lnTo>
                      <a:pt x="19" y="136"/>
                    </a:lnTo>
                    <a:lnTo>
                      <a:pt x="10" y="159"/>
                    </a:lnTo>
                    <a:lnTo>
                      <a:pt x="3" y="182"/>
                    </a:lnTo>
                    <a:lnTo>
                      <a:pt x="0" y="207"/>
                    </a:lnTo>
                    <a:lnTo>
                      <a:pt x="0" y="232"/>
                    </a:lnTo>
                    <a:lnTo>
                      <a:pt x="0" y="259"/>
                    </a:lnTo>
                    <a:lnTo>
                      <a:pt x="3" y="282"/>
                    </a:lnTo>
                    <a:lnTo>
                      <a:pt x="10" y="307"/>
                    </a:lnTo>
                    <a:lnTo>
                      <a:pt x="19" y="329"/>
                    </a:lnTo>
                    <a:lnTo>
                      <a:pt x="28" y="350"/>
                    </a:lnTo>
                    <a:lnTo>
                      <a:pt x="41" y="372"/>
                    </a:lnTo>
                    <a:lnTo>
                      <a:pt x="55" y="389"/>
                    </a:lnTo>
                    <a:lnTo>
                      <a:pt x="71" y="407"/>
                    </a:lnTo>
                    <a:lnTo>
                      <a:pt x="89" y="423"/>
                    </a:lnTo>
                    <a:lnTo>
                      <a:pt x="109" y="438"/>
                    </a:lnTo>
                    <a:lnTo>
                      <a:pt x="123" y="447"/>
                    </a:lnTo>
                    <a:lnTo>
                      <a:pt x="123" y="445"/>
                    </a:lnTo>
                    <a:lnTo>
                      <a:pt x="123" y="443"/>
                    </a:lnTo>
                    <a:lnTo>
                      <a:pt x="123" y="441"/>
                    </a:lnTo>
                    <a:lnTo>
                      <a:pt x="123" y="439"/>
                    </a:lnTo>
                    <a:lnTo>
                      <a:pt x="123" y="438"/>
                    </a:lnTo>
                    <a:lnTo>
                      <a:pt x="123" y="436"/>
                    </a:lnTo>
                    <a:lnTo>
                      <a:pt x="112" y="430"/>
                    </a:lnTo>
                    <a:lnTo>
                      <a:pt x="94" y="416"/>
                    </a:lnTo>
                    <a:lnTo>
                      <a:pt x="78" y="402"/>
                    </a:lnTo>
                    <a:lnTo>
                      <a:pt x="62" y="384"/>
                    </a:lnTo>
                    <a:lnTo>
                      <a:pt x="48" y="366"/>
                    </a:lnTo>
                    <a:lnTo>
                      <a:pt x="37" y="346"/>
                    </a:lnTo>
                    <a:lnTo>
                      <a:pt x="27" y="325"/>
                    </a:lnTo>
                    <a:lnTo>
                      <a:pt x="19" y="304"/>
                    </a:lnTo>
                    <a:lnTo>
                      <a:pt x="12" y="280"/>
                    </a:lnTo>
                    <a:lnTo>
                      <a:pt x="9" y="257"/>
                    </a:lnTo>
                    <a:lnTo>
                      <a:pt x="9" y="232"/>
                    </a:lnTo>
                    <a:lnTo>
                      <a:pt x="9" y="209"/>
                    </a:lnTo>
                    <a:lnTo>
                      <a:pt x="12" y="184"/>
                    </a:lnTo>
                    <a:lnTo>
                      <a:pt x="19" y="162"/>
                    </a:lnTo>
                    <a:lnTo>
                      <a:pt x="27" y="139"/>
                    </a:lnTo>
                    <a:lnTo>
                      <a:pt x="37" y="120"/>
                    </a:lnTo>
                    <a:lnTo>
                      <a:pt x="48" y="100"/>
                    </a:lnTo>
                    <a:lnTo>
                      <a:pt x="62" y="80"/>
                    </a:lnTo>
                    <a:lnTo>
                      <a:pt x="78" y="64"/>
                    </a:lnTo>
                    <a:lnTo>
                      <a:pt x="94" y="48"/>
                    </a:lnTo>
                    <a:lnTo>
                      <a:pt x="112" y="36"/>
                    </a:lnTo>
                    <a:lnTo>
                      <a:pt x="132" y="23"/>
                    </a:lnTo>
                    <a:lnTo>
                      <a:pt x="153" y="12"/>
                    </a:lnTo>
                    <a:lnTo>
                      <a:pt x="162" y="9"/>
                    </a:lnTo>
                    <a:lnTo>
                      <a:pt x="164" y="7"/>
                    </a:lnTo>
                    <a:lnTo>
                      <a:pt x="164" y="5"/>
                    </a:lnTo>
                    <a:lnTo>
                      <a:pt x="164" y="3"/>
                    </a:lnTo>
                    <a:lnTo>
                      <a:pt x="164" y="2"/>
                    </a:lnTo>
                    <a:lnTo>
                      <a:pt x="164" y="0"/>
                    </a:lnTo>
                    <a:lnTo>
                      <a:pt x="166" y="0"/>
                    </a:lnTo>
                    <a:close/>
                  </a:path>
                </a:pathLst>
              </a:custGeom>
              <a:solidFill>
                <a:srgbClr val="C8E9FF"/>
              </a:solidFill>
              <a:ln w="9525">
                <a:noFill/>
                <a:round/>
                <a:headEnd/>
                <a:tailEnd/>
              </a:ln>
            </p:spPr>
            <p:txBody>
              <a:bodyPr/>
              <a:lstStyle/>
              <a:p>
                <a:endParaRPr lang="en-US"/>
              </a:p>
            </p:txBody>
          </p:sp>
          <p:sp>
            <p:nvSpPr>
              <p:cNvPr id="30439" name="Freeform 1016"/>
              <p:cNvSpPr>
                <a:spLocks/>
              </p:cNvSpPr>
              <p:nvPr/>
            </p:nvSpPr>
            <p:spPr bwMode="auto">
              <a:xfrm>
                <a:off x="2245" y="1868"/>
                <a:ext cx="161" cy="436"/>
              </a:xfrm>
              <a:custGeom>
                <a:avLst/>
                <a:gdLst>
                  <a:gd name="T0" fmla="*/ 149 w 161"/>
                  <a:gd name="T1" fmla="*/ 4 h 436"/>
                  <a:gd name="T2" fmla="*/ 108 w 161"/>
                  <a:gd name="T3" fmla="*/ 27 h 436"/>
                  <a:gd name="T4" fmla="*/ 72 w 161"/>
                  <a:gd name="T5" fmla="*/ 56 h 436"/>
                  <a:gd name="T6" fmla="*/ 41 w 161"/>
                  <a:gd name="T7" fmla="*/ 91 h 436"/>
                  <a:gd name="T8" fmla="*/ 20 w 161"/>
                  <a:gd name="T9" fmla="*/ 132 h 436"/>
                  <a:gd name="T10" fmla="*/ 6 w 161"/>
                  <a:gd name="T11" fmla="*/ 179 h 436"/>
                  <a:gd name="T12" fmla="*/ 0 w 161"/>
                  <a:gd name="T13" fmla="*/ 227 h 436"/>
                  <a:gd name="T14" fmla="*/ 6 w 161"/>
                  <a:gd name="T15" fmla="*/ 277 h 436"/>
                  <a:gd name="T16" fmla="*/ 20 w 161"/>
                  <a:gd name="T17" fmla="*/ 322 h 436"/>
                  <a:gd name="T18" fmla="*/ 41 w 161"/>
                  <a:gd name="T19" fmla="*/ 363 h 436"/>
                  <a:gd name="T20" fmla="*/ 72 w 161"/>
                  <a:gd name="T21" fmla="*/ 400 h 436"/>
                  <a:gd name="T22" fmla="*/ 108 w 161"/>
                  <a:gd name="T23" fmla="*/ 429 h 436"/>
                  <a:gd name="T24" fmla="*/ 120 w 161"/>
                  <a:gd name="T25" fmla="*/ 434 h 436"/>
                  <a:gd name="T26" fmla="*/ 120 w 161"/>
                  <a:gd name="T27" fmla="*/ 433 h 436"/>
                  <a:gd name="T28" fmla="*/ 120 w 161"/>
                  <a:gd name="T29" fmla="*/ 431 h 436"/>
                  <a:gd name="T30" fmla="*/ 120 w 161"/>
                  <a:gd name="T31" fmla="*/ 427 h 436"/>
                  <a:gd name="T32" fmla="*/ 113 w 161"/>
                  <a:gd name="T33" fmla="*/ 422 h 436"/>
                  <a:gd name="T34" fmla="*/ 77 w 161"/>
                  <a:gd name="T35" fmla="*/ 393 h 436"/>
                  <a:gd name="T36" fmla="*/ 49 w 161"/>
                  <a:gd name="T37" fmla="*/ 359 h 436"/>
                  <a:gd name="T38" fmla="*/ 27 w 161"/>
                  <a:gd name="T39" fmla="*/ 318 h 436"/>
                  <a:gd name="T40" fmla="*/ 15 w 161"/>
                  <a:gd name="T41" fmla="*/ 275 h 436"/>
                  <a:gd name="T42" fmla="*/ 9 w 161"/>
                  <a:gd name="T43" fmla="*/ 227 h 436"/>
                  <a:gd name="T44" fmla="*/ 15 w 161"/>
                  <a:gd name="T45" fmla="*/ 181 h 436"/>
                  <a:gd name="T46" fmla="*/ 27 w 161"/>
                  <a:gd name="T47" fmla="*/ 136 h 436"/>
                  <a:gd name="T48" fmla="*/ 49 w 161"/>
                  <a:gd name="T49" fmla="*/ 97 h 436"/>
                  <a:gd name="T50" fmla="*/ 77 w 161"/>
                  <a:gd name="T51" fmla="*/ 63 h 436"/>
                  <a:gd name="T52" fmla="*/ 113 w 161"/>
                  <a:gd name="T53" fmla="*/ 34 h 436"/>
                  <a:gd name="T54" fmla="*/ 152 w 161"/>
                  <a:gd name="T55" fmla="*/ 13 h 436"/>
                  <a:gd name="T56" fmla="*/ 159 w 161"/>
                  <a:gd name="T57" fmla="*/ 9 h 436"/>
                  <a:gd name="T58" fmla="*/ 159 w 161"/>
                  <a:gd name="T59" fmla="*/ 6 h 436"/>
                  <a:gd name="T60" fmla="*/ 159 w 161"/>
                  <a:gd name="T61" fmla="*/ 4 h 436"/>
                  <a:gd name="T62" fmla="*/ 161 w 161"/>
                  <a:gd name="T63" fmla="*/ 0 h 4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61"/>
                  <a:gd name="T97" fmla="*/ 0 h 436"/>
                  <a:gd name="T98" fmla="*/ 161 w 161"/>
                  <a:gd name="T99" fmla="*/ 436 h 43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61" h="436">
                    <a:moveTo>
                      <a:pt x="161" y="0"/>
                    </a:moveTo>
                    <a:lnTo>
                      <a:pt x="149" y="4"/>
                    </a:lnTo>
                    <a:lnTo>
                      <a:pt x="127" y="14"/>
                    </a:lnTo>
                    <a:lnTo>
                      <a:pt x="108" y="27"/>
                    </a:lnTo>
                    <a:lnTo>
                      <a:pt x="90" y="39"/>
                    </a:lnTo>
                    <a:lnTo>
                      <a:pt x="72" y="56"/>
                    </a:lnTo>
                    <a:lnTo>
                      <a:pt x="56" y="73"/>
                    </a:lnTo>
                    <a:lnTo>
                      <a:pt x="41" y="91"/>
                    </a:lnTo>
                    <a:lnTo>
                      <a:pt x="31" y="113"/>
                    </a:lnTo>
                    <a:lnTo>
                      <a:pt x="20" y="132"/>
                    </a:lnTo>
                    <a:lnTo>
                      <a:pt x="11" y="156"/>
                    </a:lnTo>
                    <a:lnTo>
                      <a:pt x="6" y="179"/>
                    </a:lnTo>
                    <a:lnTo>
                      <a:pt x="2" y="202"/>
                    </a:lnTo>
                    <a:lnTo>
                      <a:pt x="0" y="227"/>
                    </a:lnTo>
                    <a:lnTo>
                      <a:pt x="2" y="252"/>
                    </a:lnTo>
                    <a:lnTo>
                      <a:pt x="6" y="277"/>
                    </a:lnTo>
                    <a:lnTo>
                      <a:pt x="11" y="300"/>
                    </a:lnTo>
                    <a:lnTo>
                      <a:pt x="20" y="322"/>
                    </a:lnTo>
                    <a:lnTo>
                      <a:pt x="31" y="343"/>
                    </a:lnTo>
                    <a:lnTo>
                      <a:pt x="41" y="363"/>
                    </a:lnTo>
                    <a:lnTo>
                      <a:pt x="56" y="383"/>
                    </a:lnTo>
                    <a:lnTo>
                      <a:pt x="72" y="400"/>
                    </a:lnTo>
                    <a:lnTo>
                      <a:pt x="90" y="415"/>
                    </a:lnTo>
                    <a:lnTo>
                      <a:pt x="108" y="429"/>
                    </a:lnTo>
                    <a:lnTo>
                      <a:pt x="120" y="436"/>
                    </a:lnTo>
                    <a:lnTo>
                      <a:pt x="120" y="434"/>
                    </a:lnTo>
                    <a:lnTo>
                      <a:pt x="120" y="433"/>
                    </a:lnTo>
                    <a:lnTo>
                      <a:pt x="120" y="431"/>
                    </a:lnTo>
                    <a:lnTo>
                      <a:pt x="120" y="429"/>
                    </a:lnTo>
                    <a:lnTo>
                      <a:pt x="120" y="427"/>
                    </a:lnTo>
                    <a:lnTo>
                      <a:pt x="120" y="425"/>
                    </a:lnTo>
                    <a:lnTo>
                      <a:pt x="113" y="422"/>
                    </a:lnTo>
                    <a:lnTo>
                      <a:pt x="95" y="408"/>
                    </a:lnTo>
                    <a:lnTo>
                      <a:pt x="77" y="393"/>
                    </a:lnTo>
                    <a:lnTo>
                      <a:pt x="63" y="377"/>
                    </a:lnTo>
                    <a:lnTo>
                      <a:pt x="49" y="359"/>
                    </a:lnTo>
                    <a:lnTo>
                      <a:pt x="38" y="340"/>
                    </a:lnTo>
                    <a:lnTo>
                      <a:pt x="27" y="318"/>
                    </a:lnTo>
                    <a:lnTo>
                      <a:pt x="20" y="297"/>
                    </a:lnTo>
                    <a:lnTo>
                      <a:pt x="15" y="275"/>
                    </a:lnTo>
                    <a:lnTo>
                      <a:pt x="11" y="252"/>
                    </a:lnTo>
                    <a:lnTo>
                      <a:pt x="9" y="227"/>
                    </a:lnTo>
                    <a:lnTo>
                      <a:pt x="11" y="204"/>
                    </a:lnTo>
                    <a:lnTo>
                      <a:pt x="15" y="181"/>
                    </a:lnTo>
                    <a:lnTo>
                      <a:pt x="20" y="157"/>
                    </a:lnTo>
                    <a:lnTo>
                      <a:pt x="27" y="136"/>
                    </a:lnTo>
                    <a:lnTo>
                      <a:pt x="38" y="116"/>
                    </a:lnTo>
                    <a:lnTo>
                      <a:pt x="49" y="97"/>
                    </a:lnTo>
                    <a:lnTo>
                      <a:pt x="63" y="79"/>
                    </a:lnTo>
                    <a:lnTo>
                      <a:pt x="77" y="63"/>
                    </a:lnTo>
                    <a:lnTo>
                      <a:pt x="95" y="47"/>
                    </a:lnTo>
                    <a:lnTo>
                      <a:pt x="113" y="34"/>
                    </a:lnTo>
                    <a:lnTo>
                      <a:pt x="133" y="22"/>
                    </a:lnTo>
                    <a:lnTo>
                      <a:pt x="152" y="13"/>
                    </a:lnTo>
                    <a:lnTo>
                      <a:pt x="159" y="9"/>
                    </a:lnTo>
                    <a:lnTo>
                      <a:pt x="159" y="7"/>
                    </a:lnTo>
                    <a:lnTo>
                      <a:pt x="159" y="6"/>
                    </a:lnTo>
                    <a:lnTo>
                      <a:pt x="159" y="4"/>
                    </a:lnTo>
                    <a:lnTo>
                      <a:pt x="161" y="2"/>
                    </a:lnTo>
                    <a:lnTo>
                      <a:pt x="161" y="0"/>
                    </a:lnTo>
                    <a:close/>
                  </a:path>
                </a:pathLst>
              </a:custGeom>
              <a:solidFill>
                <a:srgbClr val="C9E9FF"/>
              </a:solidFill>
              <a:ln w="9525">
                <a:noFill/>
                <a:round/>
                <a:headEnd/>
                <a:tailEnd/>
              </a:ln>
            </p:spPr>
            <p:txBody>
              <a:bodyPr/>
              <a:lstStyle/>
              <a:p>
                <a:endParaRPr lang="en-US"/>
              </a:p>
            </p:txBody>
          </p:sp>
          <p:sp>
            <p:nvSpPr>
              <p:cNvPr id="30440" name="Freeform 1017"/>
              <p:cNvSpPr>
                <a:spLocks/>
              </p:cNvSpPr>
              <p:nvPr/>
            </p:nvSpPr>
            <p:spPr bwMode="auto">
              <a:xfrm>
                <a:off x="2251" y="1872"/>
                <a:ext cx="153" cy="427"/>
              </a:xfrm>
              <a:custGeom>
                <a:avLst/>
                <a:gdLst>
                  <a:gd name="T0" fmla="*/ 144 w 153"/>
                  <a:gd name="T1" fmla="*/ 3 h 427"/>
                  <a:gd name="T2" fmla="*/ 103 w 153"/>
                  <a:gd name="T3" fmla="*/ 27 h 427"/>
                  <a:gd name="T4" fmla="*/ 69 w 153"/>
                  <a:gd name="T5" fmla="*/ 55 h 427"/>
                  <a:gd name="T6" fmla="*/ 39 w 153"/>
                  <a:gd name="T7" fmla="*/ 91 h 427"/>
                  <a:gd name="T8" fmla="*/ 18 w 153"/>
                  <a:gd name="T9" fmla="*/ 130 h 427"/>
                  <a:gd name="T10" fmla="*/ 3 w 153"/>
                  <a:gd name="T11" fmla="*/ 175 h 427"/>
                  <a:gd name="T12" fmla="*/ 0 w 153"/>
                  <a:gd name="T13" fmla="*/ 223 h 427"/>
                  <a:gd name="T14" fmla="*/ 3 w 153"/>
                  <a:gd name="T15" fmla="*/ 271 h 427"/>
                  <a:gd name="T16" fmla="*/ 18 w 153"/>
                  <a:gd name="T17" fmla="*/ 316 h 427"/>
                  <a:gd name="T18" fmla="*/ 39 w 153"/>
                  <a:gd name="T19" fmla="*/ 357 h 427"/>
                  <a:gd name="T20" fmla="*/ 69 w 153"/>
                  <a:gd name="T21" fmla="*/ 393 h 427"/>
                  <a:gd name="T22" fmla="*/ 103 w 153"/>
                  <a:gd name="T23" fmla="*/ 421 h 427"/>
                  <a:gd name="T24" fmla="*/ 114 w 153"/>
                  <a:gd name="T25" fmla="*/ 425 h 427"/>
                  <a:gd name="T26" fmla="*/ 114 w 153"/>
                  <a:gd name="T27" fmla="*/ 423 h 427"/>
                  <a:gd name="T28" fmla="*/ 114 w 153"/>
                  <a:gd name="T29" fmla="*/ 421 h 427"/>
                  <a:gd name="T30" fmla="*/ 114 w 153"/>
                  <a:gd name="T31" fmla="*/ 418 h 427"/>
                  <a:gd name="T32" fmla="*/ 109 w 153"/>
                  <a:gd name="T33" fmla="*/ 414 h 427"/>
                  <a:gd name="T34" fmla="*/ 75 w 153"/>
                  <a:gd name="T35" fmla="*/ 386 h 427"/>
                  <a:gd name="T36" fmla="*/ 46 w 153"/>
                  <a:gd name="T37" fmla="*/ 352 h 427"/>
                  <a:gd name="T38" fmla="*/ 27 w 153"/>
                  <a:gd name="T39" fmla="*/ 312 h 427"/>
                  <a:gd name="T40" fmla="*/ 12 w 153"/>
                  <a:gd name="T41" fmla="*/ 270 h 427"/>
                  <a:gd name="T42" fmla="*/ 9 w 153"/>
                  <a:gd name="T43" fmla="*/ 223 h 427"/>
                  <a:gd name="T44" fmla="*/ 12 w 153"/>
                  <a:gd name="T45" fmla="*/ 177 h 427"/>
                  <a:gd name="T46" fmla="*/ 27 w 153"/>
                  <a:gd name="T47" fmla="*/ 134 h 427"/>
                  <a:gd name="T48" fmla="*/ 46 w 153"/>
                  <a:gd name="T49" fmla="*/ 94 h 427"/>
                  <a:gd name="T50" fmla="*/ 75 w 153"/>
                  <a:gd name="T51" fmla="*/ 60 h 427"/>
                  <a:gd name="T52" fmla="*/ 109 w 153"/>
                  <a:gd name="T53" fmla="*/ 34 h 427"/>
                  <a:gd name="T54" fmla="*/ 148 w 153"/>
                  <a:gd name="T55" fmla="*/ 12 h 427"/>
                  <a:gd name="T56" fmla="*/ 152 w 153"/>
                  <a:gd name="T57" fmla="*/ 9 h 427"/>
                  <a:gd name="T58" fmla="*/ 152 w 153"/>
                  <a:gd name="T59" fmla="*/ 7 h 427"/>
                  <a:gd name="T60" fmla="*/ 153 w 153"/>
                  <a:gd name="T61" fmla="*/ 5 h 427"/>
                  <a:gd name="T62" fmla="*/ 153 w 153"/>
                  <a:gd name="T63" fmla="*/ 2 h 427"/>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3"/>
                  <a:gd name="T97" fmla="*/ 0 h 427"/>
                  <a:gd name="T98" fmla="*/ 153 w 153"/>
                  <a:gd name="T99" fmla="*/ 427 h 427"/>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3" h="427">
                    <a:moveTo>
                      <a:pt x="153" y="0"/>
                    </a:moveTo>
                    <a:lnTo>
                      <a:pt x="144" y="3"/>
                    </a:lnTo>
                    <a:lnTo>
                      <a:pt x="123" y="14"/>
                    </a:lnTo>
                    <a:lnTo>
                      <a:pt x="103" y="27"/>
                    </a:lnTo>
                    <a:lnTo>
                      <a:pt x="85" y="39"/>
                    </a:lnTo>
                    <a:lnTo>
                      <a:pt x="69" y="55"/>
                    </a:lnTo>
                    <a:lnTo>
                      <a:pt x="53" y="71"/>
                    </a:lnTo>
                    <a:lnTo>
                      <a:pt x="39" y="91"/>
                    </a:lnTo>
                    <a:lnTo>
                      <a:pt x="28" y="111"/>
                    </a:lnTo>
                    <a:lnTo>
                      <a:pt x="18" y="130"/>
                    </a:lnTo>
                    <a:lnTo>
                      <a:pt x="10" y="153"/>
                    </a:lnTo>
                    <a:lnTo>
                      <a:pt x="3" y="175"/>
                    </a:lnTo>
                    <a:lnTo>
                      <a:pt x="0" y="200"/>
                    </a:lnTo>
                    <a:lnTo>
                      <a:pt x="0" y="223"/>
                    </a:lnTo>
                    <a:lnTo>
                      <a:pt x="0" y="248"/>
                    </a:lnTo>
                    <a:lnTo>
                      <a:pt x="3" y="271"/>
                    </a:lnTo>
                    <a:lnTo>
                      <a:pt x="10" y="295"/>
                    </a:lnTo>
                    <a:lnTo>
                      <a:pt x="18" y="316"/>
                    </a:lnTo>
                    <a:lnTo>
                      <a:pt x="28" y="337"/>
                    </a:lnTo>
                    <a:lnTo>
                      <a:pt x="39" y="357"/>
                    </a:lnTo>
                    <a:lnTo>
                      <a:pt x="53" y="375"/>
                    </a:lnTo>
                    <a:lnTo>
                      <a:pt x="69" y="393"/>
                    </a:lnTo>
                    <a:lnTo>
                      <a:pt x="85" y="407"/>
                    </a:lnTo>
                    <a:lnTo>
                      <a:pt x="103" y="421"/>
                    </a:lnTo>
                    <a:lnTo>
                      <a:pt x="114" y="427"/>
                    </a:lnTo>
                    <a:lnTo>
                      <a:pt x="114" y="425"/>
                    </a:lnTo>
                    <a:lnTo>
                      <a:pt x="114" y="423"/>
                    </a:lnTo>
                    <a:lnTo>
                      <a:pt x="114" y="421"/>
                    </a:lnTo>
                    <a:lnTo>
                      <a:pt x="114" y="420"/>
                    </a:lnTo>
                    <a:lnTo>
                      <a:pt x="114" y="418"/>
                    </a:lnTo>
                    <a:lnTo>
                      <a:pt x="112" y="416"/>
                    </a:lnTo>
                    <a:lnTo>
                      <a:pt x="109" y="414"/>
                    </a:lnTo>
                    <a:lnTo>
                      <a:pt x="91" y="402"/>
                    </a:lnTo>
                    <a:lnTo>
                      <a:pt x="75" y="386"/>
                    </a:lnTo>
                    <a:lnTo>
                      <a:pt x="60" y="370"/>
                    </a:lnTo>
                    <a:lnTo>
                      <a:pt x="46" y="352"/>
                    </a:lnTo>
                    <a:lnTo>
                      <a:pt x="35" y="334"/>
                    </a:lnTo>
                    <a:lnTo>
                      <a:pt x="27" y="312"/>
                    </a:lnTo>
                    <a:lnTo>
                      <a:pt x="18" y="293"/>
                    </a:lnTo>
                    <a:lnTo>
                      <a:pt x="12" y="270"/>
                    </a:lnTo>
                    <a:lnTo>
                      <a:pt x="9" y="246"/>
                    </a:lnTo>
                    <a:lnTo>
                      <a:pt x="9" y="223"/>
                    </a:lnTo>
                    <a:lnTo>
                      <a:pt x="9" y="200"/>
                    </a:lnTo>
                    <a:lnTo>
                      <a:pt x="12" y="177"/>
                    </a:lnTo>
                    <a:lnTo>
                      <a:pt x="18" y="155"/>
                    </a:lnTo>
                    <a:lnTo>
                      <a:pt x="27" y="134"/>
                    </a:lnTo>
                    <a:lnTo>
                      <a:pt x="35" y="114"/>
                    </a:lnTo>
                    <a:lnTo>
                      <a:pt x="46" y="94"/>
                    </a:lnTo>
                    <a:lnTo>
                      <a:pt x="60" y="78"/>
                    </a:lnTo>
                    <a:lnTo>
                      <a:pt x="75" y="60"/>
                    </a:lnTo>
                    <a:lnTo>
                      <a:pt x="91" y="46"/>
                    </a:lnTo>
                    <a:lnTo>
                      <a:pt x="109" y="34"/>
                    </a:lnTo>
                    <a:lnTo>
                      <a:pt x="128" y="21"/>
                    </a:lnTo>
                    <a:lnTo>
                      <a:pt x="148" y="12"/>
                    </a:lnTo>
                    <a:lnTo>
                      <a:pt x="152" y="10"/>
                    </a:lnTo>
                    <a:lnTo>
                      <a:pt x="152" y="9"/>
                    </a:lnTo>
                    <a:lnTo>
                      <a:pt x="152" y="7"/>
                    </a:lnTo>
                    <a:lnTo>
                      <a:pt x="153" y="5"/>
                    </a:lnTo>
                    <a:lnTo>
                      <a:pt x="153" y="3"/>
                    </a:lnTo>
                    <a:lnTo>
                      <a:pt x="153" y="2"/>
                    </a:lnTo>
                    <a:lnTo>
                      <a:pt x="153" y="0"/>
                    </a:lnTo>
                    <a:close/>
                  </a:path>
                </a:pathLst>
              </a:custGeom>
              <a:solidFill>
                <a:srgbClr val="CAE9FF"/>
              </a:solidFill>
              <a:ln w="9525">
                <a:noFill/>
                <a:round/>
                <a:headEnd/>
                <a:tailEnd/>
              </a:ln>
            </p:spPr>
            <p:txBody>
              <a:bodyPr/>
              <a:lstStyle/>
              <a:p>
                <a:endParaRPr lang="en-US"/>
              </a:p>
            </p:txBody>
          </p:sp>
          <p:sp>
            <p:nvSpPr>
              <p:cNvPr id="30441" name="Freeform 1018"/>
              <p:cNvSpPr>
                <a:spLocks/>
              </p:cNvSpPr>
              <p:nvPr/>
            </p:nvSpPr>
            <p:spPr bwMode="auto">
              <a:xfrm>
                <a:off x="2254" y="1877"/>
                <a:ext cx="150" cy="416"/>
              </a:xfrm>
              <a:custGeom>
                <a:avLst/>
                <a:gdLst>
                  <a:gd name="T0" fmla="*/ 143 w 150"/>
                  <a:gd name="T1" fmla="*/ 4 h 416"/>
                  <a:gd name="T2" fmla="*/ 104 w 150"/>
                  <a:gd name="T3" fmla="*/ 25 h 416"/>
                  <a:gd name="T4" fmla="*/ 68 w 150"/>
                  <a:gd name="T5" fmla="*/ 54 h 416"/>
                  <a:gd name="T6" fmla="*/ 40 w 150"/>
                  <a:gd name="T7" fmla="*/ 88 h 416"/>
                  <a:gd name="T8" fmla="*/ 18 w 150"/>
                  <a:gd name="T9" fmla="*/ 127 h 416"/>
                  <a:gd name="T10" fmla="*/ 6 w 150"/>
                  <a:gd name="T11" fmla="*/ 172 h 416"/>
                  <a:gd name="T12" fmla="*/ 0 w 150"/>
                  <a:gd name="T13" fmla="*/ 218 h 416"/>
                  <a:gd name="T14" fmla="*/ 6 w 150"/>
                  <a:gd name="T15" fmla="*/ 266 h 416"/>
                  <a:gd name="T16" fmla="*/ 18 w 150"/>
                  <a:gd name="T17" fmla="*/ 309 h 416"/>
                  <a:gd name="T18" fmla="*/ 40 w 150"/>
                  <a:gd name="T19" fmla="*/ 350 h 416"/>
                  <a:gd name="T20" fmla="*/ 68 w 150"/>
                  <a:gd name="T21" fmla="*/ 384 h 416"/>
                  <a:gd name="T22" fmla="*/ 104 w 150"/>
                  <a:gd name="T23" fmla="*/ 413 h 416"/>
                  <a:gd name="T24" fmla="*/ 111 w 150"/>
                  <a:gd name="T25" fmla="*/ 416 h 416"/>
                  <a:gd name="T26" fmla="*/ 111 w 150"/>
                  <a:gd name="T27" fmla="*/ 413 h 416"/>
                  <a:gd name="T28" fmla="*/ 109 w 150"/>
                  <a:gd name="T29" fmla="*/ 411 h 416"/>
                  <a:gd name="T30" fmla="*/ 109 w 150"/>
                  <a:gd name="T31" fmla="*/ 408 h 416"/>
                  <a:gd name="T32" fmla="*/ 109 w 150"/>
                  <a:gd name="T33" fmla="*/ 406 h 416"/>
                  <a:gd name="T34" fmla="*/ 75 w 150"/>
                  <a:gd name="T35" fmla="*/ 379 h 416"/>
                  <a:gd name="T36" fmla="*/ 49 w 150"/>
                  <a:gd name="T37" fmla="*/ 345 h 416"/>
                  <a:gd name="T38" fmla="*/ 27 w 150"/>
                  <a:gd name="T39" fmla="*/ 306 h 416"/>
                  <a:gd name="T40" fmla="*/ 15 w 150"/>
                  <a:gd name="T41" fmla="*/ 265 h 416"/>
                  <a:gd name="T42" fmla="*/ 9 w 150"/>
                  <a:gd name="T43" fmla="*/ 218 h 416"/>
                  <a:gd name="T44" fmla="*/ 15 w 150"/>
                  <a:gd name="T45" fmla="*/ 173 h 416"/>
                  <a:gd name="T46" fmla="*/ 27 w 150"/>
                  <a:gd name="T47" fmla="*/ 131 h 416"/>
                  <a:gd name="T48" fmla="*/ 49 w 150"/>
                  <a:gd name="T49" fmla="*/ 93 h 416"/>
                  <a:gd name="T50" fmla="*/ 75 w 150"/>
                  <a:gd name="T51" fmla="*/ 59 h 416"/>
                  <a:gd name="T52" fmla="*/ 109 w 150"/>
                  <a:gd name="T53" fmla="*/ 32 h 416"/>
                  <a:gd name="T54" fmla="*/ 147 w 150"/>
                  <a:gd name="T55" fmla="*/ 11 h 416"/>
                  <a:gd name="T56" fmla="*/ 149 w 150"/>
                  <a:gd name="T57" fmla="*/ 9 h 416"/>
                  <a:gd name="T58" fmla="*/ 149 w 150"/>
                  <a:gd name="T59" fmla="*/ 7 h 416"/>
                  <a:gd name="T60" fmla="*/ 149 w 150"/>
                  <a:gd name="T61" fmla="*/ 4 h 416"/>
                  <a:gd name="T62" fmla="*/ 149 w 150"/>
                  <a:gd name="T63" fmla="*/ 2 h 41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0"/>
                  <a:gd name="T97" fmla="*/ 0 h 416"/>
                  <a:gd name="T98" fmla="*/ 150 w 150"/>
                  <a:gd name="T99" fmla="*/ 416 h 416"/>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0" h="416">
                    <a:moveTo>
                      <a:pt x="150" y="0"/>
                    </a:moveTo>
                    <a:lnTo>
                      <a:pt x="143" y="4"/>
                    </a:lnTo>
                    <a:lnTo>
                      <a:pt x="124" y="13"/>
                    </a:lnTo>
                    <a:lnTo>
                      <a:pt x="104" y="25"/>
                    </a:lnTo>
                    <a:lnTo>
                      <a:pt x="86" y="38"/>
                    </a:lnTo>
                    <a:lnTo>
                      <a:pt x="68" y="54"/>
                    </a:lnTo>
                    <a:lnTo>
                      <a:pt x="54" y="70"/>
                    </a:lnTo>
                    <a:lnTo>
                      <a:pt x="40" y="88"/>
                    </a:lnTo>
                    <a:lnTo>
                      <a:pt x="29" y="107"/>
                    </a:lnTo>
                    <a:lnTo>
                      <a:pt x="18" y="127"/>
                    </a:lnTo>
                    <a:lnTo>
                      <a:pt x="11" y="148"/>
                    </a:lnTo>
                    <a:lnTo>
                      <a:pt x="6" y="172"/>
                    </a:lnTo>
                    <a:lnTo>
                      <a:pt x="2" y="195"/>
                    </a:lnTo>
                    <a:lnTo>
                      <a:pt x="0" y="218"/>
                    </a:lnTo>
                    <a:lnTo>
                      <a:pt x="2" y="243"/>
                    </a:lnTo>
                    <a:lnTo>
                      <a:pt x="6" y="266"/>
                    </a:lnTo>
                    <a:lnTo>
                      <a:pt x="11" y="288"/>
                    </a:lnTo>
                    <a:lnTo>
                      <a:pt x="18" y="309"/>
                    </a:lnTo>
                    <a:lnTo>
                      <a:pt x="29" y="331"/>
                    </a:lnTo>
                    <a:lnTo>
                      <a:pt x="40" y="350"/>
                    </a:lnTo>
                    <a:lnTo>
                      <a:pt x="54" y="368"/>
                    </a:lnTo>
                    <a:lnTo>
                      <a:pt x="68" y="384"/>
                    </a:lnTo>
                    <a:lnTo>
                      <a:pt x="86" y="399"/>
                    </a:lnTo>
                    <a:lnTo>
                      <a:pt x="104" y="413"/>
                    </a:lnTo>
                    <a:lnTo>
                      <a:pt x="111" y="416"/>
                    </a:lnTo>
                    <a:lnTo>
                      <a:pt x="111" y="415"/>
                    </a:lnTo>
                    <a:lnTo>
                      <a:pt x="111" y="413"/>
                    </a:lnTo>
                    <a:lnTo>
                      <a:pt x="109" y="411"/>
                    </a:lnTo>
                    <a:lnTo>
                      <a:pt x="109" y="409"/>
                    </a:lnTo>
                    <a:lnTo>
                      <a:pt x="109" y="408"/>
                    </a:lnTo>
                    <a:lnTo>
                      <a:pt x="109" y="406"/>
                    </a:lnTo>
                    <a:lnTo>
                      <a:pt x="91" y="393"/>
                    </a:lnTo>
                    <a:lnTo>
                      <a:pt x="75" y="379"/>
                    </a:lnTo>
                    <a:lnTo>
                      <a:pt x="61" y="363"/>
                    </a:lnTo>
                    <a:lnTo>
                      <a:pt x="49" y="345"/>
                    </a:lnTo>
                    <a:lnTo>
                      <a:pt x="36" y="325"/>
                    </a:lnTo>
                    <a:lnTo>
                      <a:pt x="27" y="306"/>
                    </a:lnTo>
                    <a:lnTo>
                      <a:pt x="20" y="286"/>
                    </a:lnTo>
                    <a:lnTo>
                      <a:pt x="15" y="265"/>
                    </a:lnTo>
                    <a:lnTo>
                      <a:pt x="11" y="241"/>
                    </a:lnTo>
                    <a:lnTo>
                      <a:pt x="9" y="218"/>
                    </a:lnTo>
                    <a:lnTo>
                      <a:pt x="11" y="195"/>
                    </a:lnTo>
                    <a:lnTo>
                      <a:pt x="15" y="173"/>
                    </a:lnTo>
                    <a:lnTo>
                      <a:pt x="20" y="152"/>
                    </a:lnTo>
                    <a:lnTo>
                      <a:pt x="27" y="131"/>
                    </a:lnTo>
                    <a:lnTo>
                      <a:pt x="36" y="111"/>
                    </a:lnTo>
                    <a:lnTo>
                      <a:pt x="49" y="93"/>
                    </a:lnTo>
                    <a:lnTo>
                      <a:pt x="61" y="75"/>
                    </a:lnTo>
                    <a:lnTo>
                      <a:pt x="75" y="59"/>
                    </a:lnTo>
                    <a:lnTo>
                      <a:pt x="91" y="45"/>
                    </a:lnTo>
                    <a:lnTo>
                      <a:pt x="109" y="32"/>
                    </a:lnTo>
                    <a:lnTo>
                      <a:pt x="127" y="20"/>
                    </a:lnTo>
                    <a:lnTo>
                      <a:pt x="147" y="11"/>
                    </a:lnTo>
                    <a:lnTo>
                      <a:pt x="149" y="9"/>
                    </a:lnTo>
                    <a:lnTo>
                      <a:pt x="149" y="7"/>
                    </a:lnTo>
                    <a:lnTo>
                      <a:pt x="149" y="5"/>
                    </a:lnTo>
                    <a:lnTo>
                      <a:pt x="149" y="4"/>
                    </a:lnTo>
                    <a:lnTo>
                      <a:pt x="149" y="2"/>
                    </a:lnTo>
                    <a:lnTo>
                      <a:pt x="150" y="0"/>
                    </a:lnTo>
                    <a:close/>
                  </a:path>
                </a:pathLst>
              </a:custGeom>
              <a:solidFill>
                <a:srgbClr val="CBEAFF"/>
              </a:solidFill>
              <a:ln w="9525">
                <a:noFill/>
                <a:round/>
                <a:headEnd/>
                <a:tailEnd/>
              </a:ln>
            </p:spPr>
            <p:txBody>
              <a:bodyPr/>
              <a:lstStyle/>
              <a:p>
                <a:endParaRPr lang="en-US"/>
              </a:p>
            </p:txBody>
          </p:sp>
        </p:grpSp>
        <p:grpSp>
          <p:nvGrpSpPr>
            <p:cNvPr id="4" name="Group 1220"/>
            <p:cNvGrpSpPr>
              <a:grpSpLocks/>
            </p:cNvGrpSpPr>
            <p:nvPr/>
          </p:nvGrpSpPr>
          <p:grpSpPr bwMode="auto">
            <a:xfrm>
              <a:off x="979810" y="1225572"/>
              <a:ext cx="6959600" cy="3792537"/>
              <a:chOff x="715" y="991"/>
              <a:chExt cx="4932" cy="2389"/>
            </a:xfrm>
          </p:grpSpPr>
          <p:sp>
            <p:nvSpPr>
              <p:cNvPr id="30042" name="Freeform 1020"/>
              <p:cNvSpPr>
                <a:spLocks/>
              </p:cNvSpPr>
              <p:nvPr/>
            </p:nvSpPr>
            <p:spPr bwMode="auto">
              <a:xfrm>
                <a:off x="2260" y="1882"/>
                <a:ext cx="143" cy="406"/>
              </a:xfrm>
              <a:custGeom>
                <a:avLst/>
                <a:gdLst>
                  <a:gd name="T0" fmla="*/ 143 w 143"/>
                  <a:gd name="T1" fmla="*/ 0 h 406"/>
                  <a:gd name="T2" fmla="*/ 139 w 143"/>
                  <a:gd name="T3" fmla="*/ 2 h 406"/>
                  <a:gd name="T4" fmla="*/ 119 w 143"/>
                  <a:gd name="T5" fmla="*/ 11 h 406"/>
                  <a:gd name="T6" fmla="*/ 100 w 143"/>
                  <a:gd name="T7" fmla="*/ 24 h 406"/>
                  <a:gd name="T8" fmla="*/ 82 w 143"/>
                  <a:gd name="T9" fmla="*/ 36 h 406"/>
                  <a:gd name="T10" fmla="*/ 66 w 143"/>
                  <a:gd name="T11" fmla="*/ 50 h 406"/>
                  <a:gd name="T12" fmla="*/ 51 w 143"/>
                  <a:gd name="T13" fmla="*/ 68 h 406"/>
                  <a:gd name="T14" fmla="*/ 37 w 143"/>
                  <a:gd name="T15" fmla="*/ 84 h 406"/>
                  <a:gd name="T16" fmla="*/ 26 w 143"/>
                  <a:gd name="T17" fmla="*/ 104 h 406"/>
                  <a:gd name="T18" fmla="*/ 18 w 143"/>
                  <a:gd name="T19" fmla="*/ 124 h 406"/>
                  <a:gd name="T20" fmla="*/ 9 w 143"/>
                  <a:gd name="T21" fmla="*/ 145 h 406"/>
                  <a:gd name="T22" fmla="*/ 3 w 143"/>
                  <a:gd name="T23" fmla="*/ 167 h 406"/>
                  <a:gd name="T24" fmla="*/ 0 w 143"/>
                  <a:gd name="T25" fmla="*/ 190 h 406"/>
                  <a:gd name="T26" fmla="*/ 0 w 143"/>
                  <a:gd name="T27" fmla="*/ 213 h 406"/>
                  <a:gd name="T28" fmla="*/ 0 w 143"/>
                  <a:gd name="T29" fmla="*/ 236 h 406"/>
                  <a:gd name="T30" fmla="*/ 3 w 143"/>
                  <a:gd name="T31" fmla="*/ 260 h 406"/>
                  <a:gd name="T32" fmla="*/ 9 w 143"/>
                  <a:gd name="T33" fmla="*/ 283 h 406"/>
                  <a:gd name="T34" fmla="*/ 18 w 143"/>
                  <a:gd name="T35" fmla="*/ 302 h 406"/>
                  <a:gd name="T36" fmla="*/ 26 w 143"/>
                  <a:gd name="T37" fmla="*/ 324 h 406"/>
                  <a:gd name="T38" fmla="*/ 37 w 143"/>
                  <a:gd name="T39" fmla="*/ 342 h 406"/>
                  <a:gd name="T40" fmla="*/ 51 w 143"/>
                  <a:gd name="T41" fmla="*/ 360 h 406"/>
                  <a:gd name="T42" fmla="*/ 66 w 143"/>
                  <a:gd name="T43" fmla="*/ 376 h 406"/>
                  <a:gd name="T44" fmla="*/ 82 w 143"/>
                  <a:gd name="T45" fmla="*/ 392 h 406"/>
                  <a:gd name="T46" fmla="*/ 100 w 143"/>
                  <a:gd name="T47" fmla="*/ 404 h 406"/>
                  <a:gd name="T48" fmla="*/ 103 w 143"/>
                  <a:gd name="T49" fmla="*/ 406 h 406"/>
                  <a:gd name="T50" fmla="*/ 103 w 143"/>
                  <a:gd name="T51" fmla="*/ 406 h 406"/>
                  <a:gd name="T52" fmla="*/ 103 w 143"/>
                  <a:gd name="T53" fmla="*/ 404 h 406"/>
                  <a:gd name="T54" fmla="*/ 103 w 143"/>
                  <a:gd name="T55" fmla="*/ 403 h 406"/>
                  <a:gd name="T56" fmla="*/ 103 w 143"/>
                  <a:gd name="T57" fmla="*/ 401 h 406"/>
                  <a:gd name="T58" fmla="*/ 103 w 143"/>
                  <a:gd name="T59" fmla="*/ 401 h 406"/>
                  <a:gd name="T60" fmla="*/ 103 w 143"/>
                  <a:gd name="T61" fmla="*/ 399 h 406"/>
                  <a:gd name="T62" fmla="*/ 103 w 143"/>
                  <a:gd name="T63" fmla="*/ 397 h 406"/>
                  <a:gd name="T64" fmla="*/ 103 w 143"/>
                  <a:gd name="T65" fmla="*/ 395 h 406"/>
                  <a:gd name="T66" fmla="*/ 87 w 143"/>
                  <a:gd name="T67" fmla="*/ 385 h 406"/>
                  <a:gd name="T68" fmla="*/ 73 w 143"/>
                  <a:gd name="T69" fmla="*/ 370 h 406"/>
                  <a:gd name="T70" fmla="*/ 59 w 143"/>
                  <a:gd name="T71" fmla="*/ 354 h 406"/>
                  <a:gd name="T72" fmla="*/ 46 w 143"/>
                  <a:gd name="T73" fmla="*/ 336 h 406"/>
                  <a:gd name="T74" fmla="*/ 34 w 143"/>
                  <a:gd name="T75" fmla="*/ 319 h 406"/>
                  <a:gd name="T76" fmla="*/ 25 w 143"/>
                  <a:gd name="T77" fmla="*/ 299 h 406"/>
                  <a:gd name="T78" fmla="*/ 18 w 143"/>
                  <a:gd name="T79" fmla="*/ 279 h 406"/>
                  <a:gd name="T80" fmla="*/ 12 w 143"/>
                  <a:gd name="T81" fmla="*/ 258 h 406"/>
                  <a:gd name="T82" fmla="*/ 9 w 143"/>
                  <a:gd name="T83" fmla="*/ 236 h 406"/>
                  <a:gd name="T84" fmla="*/ 7 w 143"/>
                  <a:gd name="T85" fmla="*/ 213 h 406"/>
                  <a:gd name="T86" fmla="*/ 9 w 143"/>
                  <a:gd name="T87" fmla="*/ 192 h 406"/>
                  <a:gd name="T88" fmla="*/ 12 w 143"/>
                  <a:gd name="T89" fmla="*/ 168 h 406"/>
                  <a:gd name="T90" fmla="*/ 18 w 143"/>
                  <a:gd name="T91" fmla="*/ 149 h 406"/>
                  <a:gd name="T92" fmla="*/ 25 w 143"/>
                  <a:gd name="T93" fmla="*/ 127 h 406"/>
                  <a:gd name="T94" fmla="*/ 34 w 143"/>
                  <a:gd name="T95" fmla="*/ 108 h 406"/>
                  <a:gd name="T96" fmla="*/ 46 w 143"/>
                  <a:gd name="T97" fmla="*/ 90 h 406"/>
                  <a:gd name="T98" fmla="*/ 59 w 143"/>
                  <a:gd name="T99" fmla="*/ 74 h 406"/>
                  <a:gd name="T100" fmla="*/ 73 w 143"/>
                  <a:gd name="T101" fmla="*/ 58 h 406"/>
                  <a:gd name="T102" fmla="*/ 87 w 143"/>
                  <a:gd name="T103" fmla="*/ 43 h 406"/>
                  <a:gd name="T104" fmla="*/ 105 w 143"/>
                  <a:gd name="T105" fmla="*/ 31 h 406"/>
                  <a:gd name="T106" fmla="*/ 123 w 143"/>
                  <a:gd name="T107" fmla="*/ 20 h 406"/>
                  <a:gd name="T108" fmla="*/ 141 w 143"/>
                  <a:gd name="T109" fmla="*/ 11 h 406"/>
                  <a:gd name="T110" fmla="*/ 141 w 143"/>
                  <a:gd name="T111" fmla="*/ 9 h 406"/>
                  <a:gd name="T112" fmla="*/ 141 w 143"/>
                  <a:gd name="T113" fmla="*/ 9 h 406"/>
                  <a:gd name="T114" fmla="*/ 141 w 143"/>
                  <a:gd name="T115" fmla="*/ 8 h 406"/>
                  <a:gd name="T116" fmla="*/ 141 w 143"/>
                  <a:gd name="T117" fmla="*/ 6 h 406"/>
                  <a:gd name="T118" fmla="*/ 143 w 143"/>
                  <a:gd name="T119" fmla="*/ 4 h 406"/>
                  <a:gd name="T120" fmla="*/ 143 w 143"/>
                  <a:gd name="T121" fmla="*/ 4 h 406"/>
                  <a:gd name="T122" fmla="*/ 143 w 143"/>
                  <a:gd name="T123" fmla="*/ 2 h 406"/>
                  <a:gd name="T124" fmla="*/ 143 w 143"/>
                  <a:gd name="T125" fmla="*/ 0 h 40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43"/>
                  <a:gd name="T190" fmla="*/ 0 h 406"/>
                  <a:gd name="T191" fmla="*/ 143 w 143"/>
                  <a:gd name="T192" fmla="*/ 406 h 40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43" h="406">
                    <a:moveTo>
                      <a:pt x="143" y="0"/>
                    </a:moveTo>
                    <a:lnTo>
                      <a:pt x="139" y="2"/>
                    </a:lnTo>
                    <a:lnTo>
                      <a:pt x="119" y="11"/>
                    </a:lnTo>
                    <a:lnTo>
                      <a:pt x="100" y="24"/>
                    </a:lnTo>
                    <a:lnTo>
                      <a:pt x="82" y="36"/>
                    </a:lnTo>
                    <a:lnTo>
                      <a:pt x="66" y="50"/>
                    </a:lnTo>
                    <a:lnTo>
                      <a:pt x="51" y="68"/>
                    </a:lnTo>
                    <a:lnTo>
                      <a:pt x="37" y="84"/>
                    </a:lnTo>
                    <a:lnTo>
                      <a:pt x="26" y="104"/>
                    </a:lnTo>
                    <a:lnTo>
                      <a:pt x="18" y="124"/>
                    </a:lnTo>
                    <a:lnTo>
                      <a:pt x="9" y="145"/>
                    </a:lnTo>
                    <a:lnTo>
                      <a:pt x="3" y="167"/>
                    </a:lnTo>
                    <a:lnTo>
                      <a:pt x="0" y="190"/>
                    </a:lnTo>
                    <a:lnTo>
                      <a:pt x="0" y="213"/>
                    </a:lnTo>
                    <a:lnTo>
                      <a:pt x="0" y="236"/>
                    </a:lnTo>
                    <a:lnTo>
                      <a:pt x="3" y="260"/>
                    </a:lnTo>
                    <a:lnTo>
                      <a:pt x="9" y="283"/>
                    </a:lnTo>
                    <a:lnTo>
                      <a:pt x="18" y="302"/>
                    </a:lnTo>
                    <a:lnTo>
                      <a:pt x="26" y="324"/>
                    </a:lnTo>
                    <a:lnTo>
                      <a:pt x="37" y="342"/>
                    </a:lnTo>
                    <a:lnTo>
                      <a:pt x="51" y="360"/>
                    </a:lnTo>
                    <a:lnTo>
                      <a:pt x="66" y="376"/>
                    </a:lnTo>
                    <a:lnTo>
                      <a:pt x="82" y="392"/>
                    </a:lnTo>
                    <a:lnTo>
                      <a:pt x="100" y="404"/>
                    </a:lnTo>
                    <a:lnTo>
                      <a:pt x="103" y="406"/>
                    </a:lnTo>
                    <a:lnTo>
                      <a:pt x="103" y="404"/>
                    </a:lnTo>
                    <a:lnTo>
                      <a:pt x="103" y="403"/>
                    </a:lnTo>
                    <a:lnTo>
                      <a:pt x="103" y="401"/>
                    </a:lnTo>
                    <a:lnTo>
                      <a:pt x="103" y="399"/>
                    </a:lnTo>
                    <a:lnTo>
                      <a:pt x="103" y="397"/>
                    </a:lnTo>
                    <a:lnTo>
                      <a:pt x="103" y="395"/>
                    </a:lnTo>
                    <a:lnTo>
                      <a:pt x="87" y="385"/>
                    </a:lnTo>
                    <a:lnTo>
                      <a:pt x="73" y="370"/>
                    </a:lnTo>
                    <a:lnTo>
                      <a:pt x="59" y="354"/>
                    </a:lnTo>
                    <a:lnTo>
                      <a:pt x="46" y="336"/>
                    </a:lnTo>
                    <a:lnTo>
                      <a:pt x="34" y="319"/>
                    </a:lnTo>
                    <a:lnTo>
                      <a:pt x="25" y="299"/>
                    </a:lnTo>
                    <a:lnTo>
                      <a:pt x="18" y="279"/>
                    </a:lnTo>
                    <a:lnTo>
                      <a:pt x="12" y="258"/>
                    </a:lnTo>
                    <a:lnTo>
                      <a:pt x="9" y="236"/>
                    </a:lnTo>
                    <a:lnTo>
                      <a:pt x="7" y="213"/>
                    </a:lnTo>
                    <a:lnTo>
                      <a:pt x="9" y="192"/>
                    </a:lnTo>
                    <a:lnTo>
                      <a:pt x="12" y="168"/>
                    </a:lnTo>
                    <a:lnTo>
                      <a:pt x="18" y="149"/>
                    </a:lnTo>
                    <a:lnTo>
                      <a:pt x="25" y="127"/>
                    </a:lnTo>
                    <a:lnTo>
                      <a:pt x="34" y="108"/>
                    </a:lnTo>
                    <a:lnTo>
                      <a:pt x="46" y="90"/>
                    </a:lnTo>
                    <a:lnTo>
                      <a:pt x="59" y="74"/>
                    </a:lnTo>
                    <a:lnTo>
                      <a:pt x="73" y="58"/>
                    </a:lnTo>
                    <a:lnTo>
                      <a:pt x="87" y="43"/>
                    </a:lnTo>
                    <a:lnTo>
                      <a:pt x="105" y="31"/>
                    </a:lnTo>
                    <a:lnTo>
                      <a:pt x="123" y="20"/>
                    </a:lnTo>
                    <a:lnTo>
                      <a:pt x="141" y="11"/>
                    </a:lnTo>
                    <a:lnTo>
                      <a:pt x="141" y="9"/>
                    </a:lnTo>
                    <a:lnTo>
                      <a:pt x="141" y="8"/>
                    </a:lnTo>
                    <a:lnTo>
                      <a:pt x="141" y="6"/>
                    </a:lnTo>
                    <a:lnTo>
                      <a:pt x="143" y="4"/>
                    </a:lnTo>
                    <a:lnTo>
                      <a:pt x="143" y="2"/>
                    </a:lnTo>
                    <a:lnTo>
                      <a:pt x="143" y="0"/>
                    </a:lnTo>
                    <a:close/>
                  </a:path>
                </a:pathLst>
              </a:custGeom>
              <a:solidFill>
                <a:srgbClr val="CCEAFF"/>
              </a:solidFill>
              <a:ln w="9525">
                <a:noFill/>
                <a:round/>
                <a:headEnd/>
                <a:tailEnd/>
              </a:ln>
            </p:spPr>
            <p:txBody>
              <a:bodyPr/>
              <a:lstStyle/>
              <a:p>
                <a:endParaRPr lang="en-US"/>
              </a:p>
            </p:txBody>
          </p:sp>
          <p:sp>
            <p:nvSpPr>
              <p:cNvPr id="30043" name="Freeform 1021"/>
              <p:cNvSpPr>
                <a:spLocks/>
              </p:cNvSpPr>
              <p:nvPr/>
            </p:nvSpPr>
            <p:spPr bwMode="auto">
              <a:xfrm>
                <a:off x="2263" y="1888"/>
                <a:ext cx="138" cy="395"/>
              </a:xfrm>
              <a:custGeom>
                <a:avLst/>
                <a:gdLst>
                  <a:gd name="T0" fmla="*/ 138 w 138"/>
                  <a:gd name="T1" fmla="*/ 0 h 395"/>
                  <a:gd name="T2" fmla="*/ 138 w 138"/>
                  <a:gd name="T3" fmla="*/ 0 h 395"/>
                  <a:gd name="T4" fmla="*/ 118 w 138"/>
                  <a:gd name="T5" fmla="*/ 9 h 395"/>
                  <a:gd name="T6" fmla="*/ 100 w 138"/>
                  <a:gd name="T7" fmla="*/ 21 h 395"/>
                  <a:gd name="T8" fmla="*/ 82 w 138"/>
                  <a:gd name="T9" fmla="*/ 34 h 395"/>
                  <a:gd name="T10" fmla="*/ 66 w 138"/>
                  <a:gd name="T11" fmla="*/ 48 h 395"/>
                  <a:gd name="T12" fmla="*/ 52 w 138"/>
                  <a:gd name="T13" fmla="*/ 64 h 395"/>
                  <a:gd name="T14" fmla="*/ 40 w 138"/>
                  <a:gd name="T15" fmla="*/ 82 h 395"/>
                  <a:gd name="T16" fmla="*/ 27 w 138"/>
                  <a:gd name="T17" fmla="*/ 100 h 395"/>
                  <a:gd name="T18" fmla="*/ 18 w 138"/>
                  <a:gd name="T19" fmla="*/ 120 h 395"/>
                  <a:gd name="T20" fmla="*/ 11 w 138"/>
                  <a:gd name="T21" fmla="*/ 141 h 395"/>
                  <a:gd name="T22" fmla="*/ 6 w 138"/>
                  <a:gd name="T23" fmla="*/ 162 h 395"/>
                  <a:gd name="T24" fmla="*/ 2 w 138"/>
                  <a:gd name="T25" fmla="*/ 184 h 395"/>
                  <a:gd name="T26" fmla="*/ 0 w 138"/>
                  <a:gd name="T27" fmla="*/ 207 h 395"/>
                  <a:gd name="T28" fmla="*/ 2 w 138"/>
                  <a:gd name="T29" fmla="*/ 230 h 395"/>
                  <a:gd name="T30" fmla="*/ 6 w 138"/>
                  <a:gd name="T31" fmla="*/ 254 h 395"/>
                  <a:gd name="T32" fmla="*/ 11 w 138"/>
                  <a:gd name="T33" fmla="*/ 275 h 395"/>
                  <a:gd name="T34" fmla="*/ 18 w 138"/>
                  <a:gd name="T35" fmla="*/ 295 h 395"/>
                  <a:gd name="T36" fmla="*/ 27 w 138"/>
                  <a:gd name="T37" fmla="*/ 314 h 395"/>
                  <a:gd name="T38" fmla="*/ 40 w 138"/>
                  <a:gd name="T39" fmla="*/ 334 h 395"/>
                  <a:gd name="T40" fmla="*/ 52 w 138"/>
                  <a:gd name="T41" fmla="*/ 352 h 395"/>
                  <a:gd name="T42" fmla="*/ 66 w 138"/>
                  <a:gd name="T43" fmla="*/ 368 h 395"/>
                  <a:gd name="T44" fmla="*/ 82 w 138"/>
                  <a:gd name="T45" fmla="*/ 382 h 395"/>
                  <a:gd name="T46" fmla="*/ 100 w 138"/>
                  <a:gd name="T47" fmla="*/ 395 h 395"/>
                  <a:gd name="T48" fmla="*/ 100 w 138"/>
                  <a:gd name="T49" fmla="*/ 395 h 395"/>
                  <a:gd name="T50" fmla="*/ 100 w 138"/>
                  <a:gd name="T51" fmla="*/ 395 h 395"/>
                  <a:gd name="T52" fmla="*/ 100 w 138"/>
                  <a:gd name="T53" fmla="*/ 393 h 395"/>
                  <a:gd name="T54" fmla="*/ 100 w 138"/>
                  <a:gd name="T55" fmla="*/ 391 h 395"/>
                  <a:gd name="T56" fmla="*/ 100 w 138"/>
                  <a:gd name="T57" fmla="*/ 389 h 395"/>
                  <a:gd name="T58" fmla="*/ 100 w 138"/>
                  <a:gd name="T59" fmla="*/ 389 h 395"/>
                  <a:gd name="T60" fmla="*/ 100 w 138"/>
                  <a:gd name="T61" fmla="*/ 388 h 395"/>
                  <a:gd name="T62" fmla="*/ 100 w 138"/>
                  <a:gd name="T63" fmla="*/ 386 h 395"/>
                  <a:gd name="T64" fmla="*/ 100 w 138"/>
                  <a:gd name="T65" fmla="*/ 384 h 395"/>
                  <a:gd name="T66" fmla="*/ 88 w 138"/>
                  <a:gd name="T67" fmla="*/ 375 h 395"/>
                  <a:gd name="T68" fmla="*/ 72 w 138"/>
                  <a:gd name="T69" fmla="*/ 361 h 395"/>
                  <a:gd name="T70" fmla="*/ 59 w 138"/>
                  <a:gd name="T71" fmla="*/ 345 h 395"/>
                  <a:gd name="T72" fmla="*/ 47 w 138"/>
                  <a:gd name="T73" fmla="*/ 329 h 395"/>
                  <a:gd name="T74" fmla="*/ 36 w 138"/>
                  <a:gd name="T75" fmla="*/ 311 h 395"/>
                  <a:gd name="T76" fmla="*/ 25 w 138"/>
                  <a:gd name="T77" fmla="*/ 293 h 395"/>
                  <a:gd name="T78" fmla="*/ 18 w 138"/>
                  <a:gd name="T79" fmla="*/ 271 h 395"/>
                  <a:gd name="T80" fmla="*/ 13 w 138"/>
                  <a:gd name="T81" fmla="*/ 252 h 395"/>
                  <a:gd name="T82" fmla="*/ 11 w 138"/>
                  <a:gd name="T83" fmla="*/ 230 h 395"/>
                  <a:gd name="T84" fmla="*/ 9 w 138"/>
                  <a:gd name="T85" fmla="*/ 207 h 395"/>
                  <a:gd name="T86" fmla="*/ 11 w 138"/>
                  <a:gd name="T87" fmla="*/ 186 h 395"/>
                  <a:gd name="T88" fmla="*/ 13 w 138"/>
                  <a:gd name="T89" fmla="*/ 164 h 395"/>
                  <a:gd name="T90" fmla="*/ 18 w 138"/>
                  <a:gd name="T91" fmla="*/ 143 h 395"/>
                  <a:gd name="T92" fmla="*/ 25 w 138"/>
                  <a:gd name="T93" fmla="*/ 123 h 395"/>
                  <a:gd name="T94" fmla="*/ 36 w 138"/>
                  <a:gd name="T95" fmla="*/ 105 h 395"/>
                  <a:gd name="T96" fmla="*/ 47 w 138"/>
                  <a:gd name="T97" fmla="*/ 87 h 395"/>
                  <a:gd name="T98" fmla="*/ 59 w 138"/>
                  <a:gd name="T99" fmla="*/ 70 h 395"/>
                  <a:gd name="T100" fmla="*/ 72 w 138"/>
                  <a:gd name="T101" fmla="*/ 55 h 395"/>
                  <a:gd name="T102" fmla="*/ 88 w 138"/>
                  <a:gd name="T103" fmla="*/ 41 h 395"/>
                  <a:gd name="T104" fmla="*/ 104 w 138"/>
                  <a:gd name="T105" fmla="*/ 28 h 395"/>
                  <a:gd name="T106" fmla="*/ 122 w 138"/>
                  <a:gd name="T107" fmla="*/ 18 h 395"/>
                  <a:gd name="T108" fmla="*/ 136 w 138"/>
                  <a:gd name="T109" fmla="*/ 11 h 395"/>
                  <a:gd name="T110" fmla="*/ 136 w 138"/>
                  <a:gd name="T111" fmla="*/ 9 h 395"/>
                  <a:gd name="T112" fmla="*/ 136 w 138"/>
                  <a:gd name="T113" fmla="*/ 9 h 395"/>
                  <a:gd name="T114" fmla="*/ 138 w 138"/>
                  <a:gd name="T115" fmla="*/ 7 h 395"/>
                  <a:gd name="T116" fmla="*/ 138 w 138"/>
                  <a:gd name="T117" fmla="*/ 5 h 395"/>
                  <a:gd name="T118" fmla="*/ 138 w 138"/>
                  <a:gd name="T119" fmla="*/ 3 h 395"/>
                  <a:gd name="T120" fmla="*/ 138 w 138"/>
                  <a:gd name="T121" fmla="*/ 3 h 395"/>
                  <a:gd name="T122" fmla="*/ 138 w 138"/>
                  <a:gd name="T123" fmla="*/ 2 h 395"/>
                  <a:gd name="T124" fmla="*/ 138 w 138"/>
                  <a:gd name="T125" fmla="*/ 0 h 395"/>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38"/>
                  <a:gd name="T190" fmla="*/ 0 h 395"/>
                  <a:gd name="T191" fmla="*/ 138 w 138"/>
                  <a:gd name="T192" fmla="*/ 395 h 395"/>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38" h="395">
                    <a:moveTo>
                      <a:pt x="138" y="0"/>
                    </a:moveTo>
                    <a:lnTo>
                      <a:pt x="138" y="0"/>
                    </a:lnTo>
                    <a:lnTo>
                      <a:pt x="118" y="9"/>
                    </a:lnTo>
                    <a:lnTo>
                      <a:pt x="100" y="21"/>
                    </a:lnTo>
                    <a:lnTo>
                      <a:pt x="82" y="34"/>
                    </a:lnTo>
                    <a:lnTo>
                      <a:pt x="66" y="48"/>
                    </a:lnTo>
                    <a:lnTo>
                      <a:pt x="52" y="64"/>
                    </a:lnTo>
                    <a:lnTo>
                      <a:pt x="40" y="82"/>
                    </a:lnTo>
                    <a:lnTo>
                      <a:pt x="27" y="100"/>
                    </a:lnTo>
                    <a:lnTo>
                      <a:pt x="18" y="120"/>
                    </a:lnTo>
                    <a:lnTo>
                      <a:pt x="11" y="141"/>
                    </a:lnTo>
                    <a:lnTo>
                      <a:pt x="6" y="162"/>
                    </a:lnTo>
                    <a:lnTo>
                      <a:pt x="2" y="184"/>
                    </a:lnTo>
                    <a:lnTo>
                      <a:pt x="0" y="207"/>
                    </a:lnTo>
                    <a:lnTo>
                      <a:pt x="2" y="230"/>
                    </a:lnTo>
                    <a:lnTo>
                      <a:pt x="6" y="254"/>
                    </a:lnTo>
                    <a:lnTo>
                      <a:pt x="11" y="275"/>
                    </a:lnTo>
                    <a:lnTo>
                      <a:pt x="18" y="295"/>
                    </a:lnTo>
                    <a:lnTo>
                      <a:pt x="27" y="314"/>
                    </a:lnTo>
                    <a:lnTo>
                      <a:pt x="40" y="334"/>
                    </a:lnTo>
                    <a:lnTo>
                      <a:pt x="52" y="352"/>
                    </a:lnTo>
                    <a:lnTo>
                      <a:pt x="66" y="368"/>
                    </a:lnTo>
                    <a:lnTo>
                      <a:pt x="82" y="382"/>
                    </a:lnTo>
                    <a:lnTo>
                      <a:pt x="100" y="395"/>
                    </a:lnTo>
                    <a:lnTo>
                      <a:pt x="100" y="393"/>
                    </a:lnTo>
                    <a:lnTo>
                      <a:pt x="100" y="391"/>
                    </a:lnTo>
                    <a:lnTo>
                      <a:pt x="100" y="389"/>
                    </a:lnTo>
                    <a:lnTo>
                      <a:pt x="100" y="388"/>
                    </a:lnTo>
                    <a:lnTo>
                      <a:pt x="100" y="386"/>
                    </a:lnTo>
                    <a:lnTo>
                      <a:pt x="100" y="384"/>
                    </a:lnTo>
                    <a:lnTo>
                      <a:pt x="88" y="375"/>
                    </a:lnTo>
                    <a:lnTo>
                      <a:pt x="72" y="361"/>
                    </a:lnTo>
                    <a:lnTo>
                      <a:pt x="59" y="345"/>
                    </a:lnTo>
                    <a:lnTo>
                      <a:pt x="47" y="329"/>
                    </a:lnTo>
                    <a:lnTo>
                      <a:pt x="36" y="311"/>
                    </a:lnTo>
                    <a:lnTo>
                      <a:pt x="25" y="293"/>
                    </a:lnTo>
                    <a:lnTo>
                      <a:pt x="18" y="271"/>
                    </a:lnTo>
                    <a:lnTo>
                      <a:pt x="13" y="252"/>
                    </a:lnTo>
                    <a:lnTo>
                      <a:pt x="11" y="230"/>
                    </a:lnTo>
                    <a:lnTo>
                      <a:pt x="9" y="207"/>
                    </a:lnTo>
                    <a:lnTo>
                      <a:pt x="11" y="186"/>
                    </a:lnTo>
                    <a:lnTo>
                      <a:pt x="13" y="164"/>
                    </a:lnTo>
                    <a:lnTo>
                      <a:pt x="18" y="143"/>
                    </a:lnTo>
                    <a:lnTo>
                      <a:pt x="25" y="123"/>
                    </a:lnTo>
                    <a:lnTo>
                      <a:pt x="36" y="105"/>
                    </a:lnTo>
                    <a:lnTo>
                      <a:pt x="47" y="87"/>
                    </a:lnTo>
                    <a:lnTo>
                      <a:pt x="59" y="70"/>
                    </a:lnTo>
                    <a:lnTo>
                      <a:pt x="72" y="55"/>
                    </a:lnTo>
                    <a:lnTo>
                      <a:pt x="88" y="41"/>
                    </a:lnTo>
                    <a:lnTo>
                      <a:pt x="104" y="28"/>
                    </a:lnTo>
                    <a:lnTo>
                      <a:pt x="122" y="18"/>
                    </a:lnTo>
                    <a:lnTo>
                      <a:pt x="136" y="11"/>
                    </a:lnTo>
                    <a:lnTo>
                      <a:pt x="136" y="9"/>
                    </a:lnTo>
                    <a:lnTo>
                      <a:pt x="138" y="7"/>
                    </a:lnTo>
                    <a:lnTo>
                      <a:pt x="138" y="5"/>
                    </a:lnTo>
                    <a:lnTo>
                      <a:pt x="138" y="3"/>
                    </a:lnTo>
                    <a:lnTo>
                      <a:pt x="138" y="2"/>
                    </a:lnTo>
                    <a:lnTo>
                      <a:pt x="138" y="0"/>
                    </a:lnTo>
                    <a:close/>
                  </a:path>
                </a:pathLst>
              </a:custGeom>
              <a:solidFill>
                <a:srgbClr val="CDEBFF"/>
              </a:solidFill>
              <a:ln w="9525">
                <a:noFill/>
                <a:round/>
                <a:headEnd/>
                <a:tailEnd/>
              </a:ln>
            </p:spPr>
            <p:txBody>
              <a:bodyPr/>
              <a:lstStyle/>
              <a:p>
                <a:endParaRPr lang="en-US"/>
              </a:p>
            </p:txBody>
          </p:sp>
          <p:sp>
            <p:nvSpPr>
              <p:cNvPr id="30044" name="Freeform 1022"/>
              <p:cNvSpPr>
                <a:spLocks/>
              </p:cNvSpPr>
              <p:nvPr/>
            </p:nvSpPr>
            <p:spPr bwMode="auto">
              <a:xfrm>
                <a:off x="2267" y="1893"/>
                <a:ext cx="134" cy="384"/>
              </a:xfrm>
              <a:custGeom>
                <a:avLst/>
                <a:gdLst>
                  <a:gd name="T0" fmla="*/ 134 w 134"/>
                  <a:gd name="T1" fmla="*/ 0 h 384"/>
                  <a:gd name="T2" fmla="*/ 116 w 134"/>
                  <a:gd name="T3" fmla="*/ 9 h 384"/>
                  <a:gd name="T4" fmla="*/ 98 w 134"/>
                  <a:gd name="T5" fmla="*/ 20 h 384"/>
                  <a:gd name="T6" fmla="*/ 80 w 134"/>
                  <a:gd name="T7" fmla="*/ 32 h 384"/>
                  <a:gd name="T8" fmla="*/ 66 w 134"/>
                  <a:gd name="T9" fmla="*/ 47 h 384"/>
                  <a:gd name="T10" fmla="*/ 52 w 134"/>
                  <a:gd name="T11" fmla="*/ 63 h 384"/>
                  <a:gd name="T12" fmla="*/ 39 w 134"/>
                  <a:gd name="T13" fmla="*/ 79 h 384"/>
                  <a:gd name="T14" fmla="*/ 27 w 134"/>
                  <a:gd name="T15" fmla="*/ 97 h 384"/>
                  <a:gd name="T16" fmla="*/ 18 w 134"/>
                  <a:gd name="T17" fmla="*/ 116 h 384"/>
                  <a:gd name="T18" fmla="*/ 11 w 134"/>
                  <a:gd name="T19" fmla="*/ 138 h 384"/>
                  <a:gd name="T20" fmla="*/ 5 w 134"/>
                  <a:gd name="T21" fmla="*/ 157 h 384"/>
                  <a:gd name="T22" fmla="*/ 2 w 134"/>
                  <a:gd name="T23" fmla="*/ 181 h 384"/>
                  <a:gd name="T24" fmla="*/ 0 w 134"/>
                  <a:gd name="T25" fmla="*/ 202 h 384"/>
                  <a:gd name="T26" fmla="*/ 2 w 134"/>
                  <a:gd name="T27" fmla="*/ 225 h 384"/>
                  <a:gd name="T28" fmla="*/ 5 w 134"/>
                  <a:gd name="T29" fmla="*/ 247 h 384"/>
                  <a:gd name="T30" fmla="*/ 11 w 134"/>
                  <a:gd name="T31" fmla="*/ 268 h 384"/>
                  <a:gd name="T32" fmla="*/ 18 w 134"/>
                  <a:gd name="T33" fmla="*/ 288 h 384"/>
                  <a:gd name="T34" fmla="*/ 27 w 134"/>
                  <a:gd name="T35" fmla="*/ 308 h 384"/>
                  <a:gd name="T36" fmla="*/ 39 w 134"/>
                  <a:gd name="T37" fmla="*/ 325 h 384"/>
                  <a:gd name="T38" fmla="*/ 52 w 134"/>
                  <a:gd name="T39" fmla="*/ 343 h 384"/>
                  <a:gd name="T40" fmla="*/ 66 w 134"/>
                  <a:gd name="T41" fmla="*/ 359 h 384"/>
                  <a:gd name="T42" fmla="*/ 80 w 134"/>
                  <a:gd name="T43" fmla="*/ 374 h 384"/>
                  <a:gd name="T44" fmla="*/ 96 w 134"/>
                  <a:gd name="T45" fmla="*/ 384 h 384"/>
                  <a:gd name="T46" fmla="*/ 96 w 134"/>
                  <a:gd name="T47" fmla="*/ 384 h 384"/>
                  <a:gd name="T48" fmla="*/ 96 w 134"/>
                  <a:gd name="T49" fmla="*/ 383 h 384"/>
                  <a:gd name="T50" fmla="*/ 96 w 134"/>
                  <a:gd name="T51" fmla="*/ 381 h 384"/>
                  <a:gd name="T52" fmla="*/ 96 w 134"/>
                  <a:gd name="T53" fmla="*/ 379 h 384"/>
                  <a:gd name="T54" fmla="*/ 96 w 134"/>
                  <a:gd name="T55" fmla="*/ 377 h 384"/>
                  <a:gd name="T56" fmla="*/ 96 w 134"/>
                  <a:gd name="T57" fmla="*/ 377 h 384"/>
                  <a:gd name="T58" fmla="*/ 96 w 134"/>
                  <a:gd name="T59" fmla="*/ 375 h 384"/>
                  <a:gd name="T60" fmla="*/ 96 w 134"/>
                  <a:gd name="T61" fmla="*/ 374 h 384"/>
                  <a:gd name="T62" fmla="*/ 87 w 134"/>
                  <a:gd name="T63" fmla="*/ 367 h 384"/>
                  <a:gd name="T64" fmla="*/ 71 w 134"/>
                  <a:gd name="T65" fmla="*/ 352 h 384"/>
                  <a:gd name="T66" fmla="*/ 59 w 134"/>
                  <a:gd name="T67" fmla="*/ 338 h 384"/>
                  <a:gd name="T68" fmla="*/ 46 w 134"/>
                  <a:gd name="T69" fmla="*/ 322 h 384"/>
                  <a:gd name="T70" fmla="*/ 36 w 134"/>
                  <a:gd name="T71" fmla="*/ 304 h 384"/>
                  <a:gd name="T72" fmla="*/ 27 w 134"/>
                  <a:gd name="T73" fmla="*/ 286 h 384"/>
                  <a:gd name="T74" fmla="*/ 19 w 134"/>
                  <a:gd name="T75" fmla="*/ 266 h 384"/>
                  <a:gd name="T76" fmla="*/ 14 w 134"/>
                  <a:gd name="T77" fmla="*/ 245 h 384"/>
                  <a:gd name="T78" fmla="*/ 11 w 134"/>
                  <a:gd name="T79" fmla="*/ 224 h 384"/>
                  <a:gd name="T80" fmla="*/ 9 w 134"/>
                  <a:gd name="T81" fmla="*/ 202 h 384"/>
                  <a:gd name="T82" fmla="*/ 11 w 134"/>
                  <a:gd name="T83" fmla="*/ 181 h 384"/>
                  <a:gd name="T84" fmla="*/ 14 w 134"/>
                  <a:gd name="T85" fmla="*/ 159 h 384"/>
                  <a:gd name="T86" fmla="*/ 19 w 134"/>
                  <a:gd name="T87" fmla="*/ 140 h 384"/>
                  <a:gd name="T88" fmla="*/ 27 w 134"/>
                  <a:gd name="T89" fmla="*/ 120 h 384"/>
                  <a:gd name="T90" fmla="*/ 36 w 134"/>
                  <a:gd name="T91" fmla="*/ 102 h 384"/>
                  <a:gd name="T92" fmla="*/ 46 w 134"/>
                  <a:gd name="T93" fmla="*/ 84 h 384"/>
                  <a:gd name="T94" fmla="*/ 59 w 134"/>
                  <a:gd name="T95" fmla="*/ 68 h 384"/>
                  <a:gd name="T96" fmla="*/ 71 w 134"/>
                  <a:gd name="T97" fmla="*/ 52 h 384"/>
                  <a:gd name="T98" fmla="*/ 87 w 134"/>
                  <a:gd name="T99" fmla="*/ 39 h 384"/>
                  <a:gd name="T100" fmla="*/ 103 w 134"/>
                  <a:gd name="T101" fmla="*/ 27 h 384"/>
                  <a:gd name="T102" fmla="*/ 121 w 134"/>
                  <a:gd name="T103" fmla="*/ 16 h 384"/>
                  <a:gd name="T104" fmla="*/ 130 w 134"/>
                  <a:gd name="T105" fmla="*/ 11 h 384"/>
                  <a:gd name="T106" fmla="*/ 132 w 134"/>
                  <a:gd name="T107" fmla="*/ 9 h 384"/>
                  <a:gd name="T108" fmla="*/ 132 w 134"/>
                  <a:gd name="T109" fmla="*/ 9 h 384"/>
                  <a:gd name="T110" fmla="*/ 132 w 134"/>
                  <a:gd name="T111" fmla="*/ 7 h 384"/>
                  <a:gd name="T112" fmla="*/ 132 w 134"/>
                  <a:gd name="T113" fmla="*/ 6 h 384"/>
                  <a:gd name="T114" fmla="*/ 132 w 134"/>
                  <a:gd name="T115" fmla="*/ 4 h 384"/>
                  <a:gd name="T116" fmla="*/ 132 w 134"/>
                  <a:gd name="T117" fmla="*/ 4 h 384"/>
                  <a:gd name="T118" fmla="*/ 134 w 134"/>
                  <a:gd name="T119" fmla="*/ 2 h 384"/>
                  <a:gd name="T120" fmla="*/ 134 w 134"/>
                  <a:gd name="T121" fmla="*/ 0 h 3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34"/>
                  <a:gd name="T184" fmla="*/ 0 h 384"/>
                  <a:gd name="T185" fmla="*/ 134 w 134"/>
                  <a:gd name="T186" fmla="*/ 384 h 3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34" h="384">
                    <a:moveTo>
                      <a:pt x="134" y="0"/>
                    </a:moveTo>
                    <a:lnTo>
                      <a:pt x="116" y="9"/>
                    </a:lnTo>
                    <a:lnTo>
                      <a:pt x="98" y="20"/>
                    </a:lnTo>
                    <a:lnTo>
                      <a:pt x="80" y="32"/>
                    </a:lnTo>
                    <a:lnTo>
                      <a:pt x="66" y="47"/>
                    </a:lnTo>
                    <a:lnTo>
                      <a:pt x="52" y="63"/>
                    </a:lnTo>
                    <a:lnTo>
                      <a:pt x="39" y="79"/>
                    </a:lnTo>
                    <a:lnTo>
                      <a:pt x="27" y="97"/>
                    </a:lnTo>
                    <a:lnTo>
                      <a:pt x="18" y="116"/>
                    </a:lnTo>
                    <a:lnTo>
                      <a:pt x="11" y="138"/>
                    </a:lnTo>
                    <a:lnTo>
                      <a:pt x="5" y="157"/>
                    </a:lnTo>
                    <a:lnTo>
                      <a:pt x="2" y="181"/>
                    </a:lnTo>
                    <a:lnTo>
                      <a:pt x="0" y="202"/>
                    </a:lnTo>
                    <a:lnTo>
                      <a:pt x="2" y="225"/>
                    </a:lnTo>
                    <a:lnTo>
                      <a:pt x="5" y="247"/>
                    </a:lnTo>
                    <a:lnTo>
                      <a:pt x="11" y="268"/>
                    </a:lnTo>
                    <a:lnTo>
                      <a:pt x="18" y="288"/>
                    </a:lnTo>
                    <a:lnTo>
                      <a:pt x="27" y="308"/>
                    </a:lnTo>
                    <a:lnTo>
                      <a:pt x="39" y="325"/>
                    </a:lnTo>
                    <a:lnTo>
                      <a:pt x="52" y="343"/>
                    </a:lnTo>
                    <a:lnTo>
                      <a:pt x="66" y="359"/>
                    </a:lnTo>
                    <a:lnTo>
                      <a:pt x="80" y="374"/>
                    </a:lnTo>
                    <a:lnTo>
                      <a:pt x="96" y="384"/>
                    </a:lnTo>
                    <a:lnTo>
                      <a:pt x="96" y="383"/>
                    </a:lnTo>
                    <a:lnTo>
                      <a:pt x="96" y="381"/>
                    </a:lnTo>
                    <a:lnTo>
                      <a:pt x="96" y="379"/>
                    </a:lnTo>
                    <a:lnTo>
                      <a:pt x="96" y="377"/>
                    </a:lnTo>
                    <a:lnTo>
                      <a:pt x="96" y="375"/>
                    </a:lnTo>
                    <a:lnTo>
                      <a:pt x="96" y="374"/>
                    </a:lnTo>
                    <a:lnTo>
                      <a:pt x="87" y="367"/>
                    </a:lnTo>
                    <a:lnTo>
                      <a:pt x="71" y="352"/>
                    </a:lnTo>
                    <a:lnTo>
                      <a:pt x="59" y="338"/>
                    </a:lnTo>
                    <a:lnTo>
                      <a:pt x="46" y="322"/>
                    </a:lnTo>
                    <a:lnTo>
                      <a:pt x="36" y="304"/>
                    </a:lnTo>
                    <a:lnTo>
                      <a:pt x="27" y="286"/>
                    </a:lnTo>
                    <a:lnTo>
                      <a:pt x="19" y="266"/>
                    </a:lnTo>
                    <a:lnTo>
                      <a:pt x="14" y="245"/>
                    </a:lnTo>
                    <a:lnTo>
                      <a:pt x="11" y="224"/>
                    </a:lnTo>
                    <a:lnTo>
                      <a:pt x="9" y="202"/>
                    </a:lnTo>
                    <a:lnTo>
                      <a:pt x="11" y="181"/>
                    </a:lnTo>
                    <a:lnTo>
                      <a:pt x="14" y="159"/>
                    </a:lnTo>
                    <a:lnTo>
                      <a:pt x="19" y="140"/>
                    </a:lnTo>
                    <a:lnTo>
                      <a:pt x="27" y="120"/>
                    </a:lnTo>
                    <a:lnTo>
                      <a:pt x="36" y="102"/>
                    </a:lnTo>
                    <a:lnTo>
                      <a:pt x="46" y="84"/>
                    </a:lnTo>
                    <a:lnTo>
                      <a:pt x="59" y="68"/>
                    </a:lnTo>
                    <a:lnTo>
                      <a:pt x="71" y="52"/>
                    </a:lnTo>
                    <a:lnTo>
                      <a:pt x="87" y="39"/>
                    </a:lnTo>
                    <a:lnTo>
                      <a:pt x="103" y="27"/>
                    </a:lnTo>
                    <a:lnTo>
                      <a:pt x="121" y="16"/>
                    </a:lnTo>
                    <a:lnTo>
                      <a:pt x="130" y="11"/>
                    </a:lnTo>
                    <a:lnTo>
                      <a:pt x="132" y="9"/>
                    </a:lnTo>
                    <a:lnTo>
                      <a:pt x="132" y="7"/>
                    </a:lnTo>
                    <a:lnTo>
                      <a:pt x="132" y="6"/>
                    </a:lnTo>
                    <a:lnTo>
                      <a:pt x="132" y="4"/>
                    </a:lnTo>
                    <a:lnTo>
                      <a:pt x="134" y="2"/>
                    </a:lnTo>
                    <a:lnTo>
                      <a:pt x="134" y="0"/>
                    </a:lnTo>
                    <a:close/>
                  </a:path>
                </a:pathLst>
              </a:custGeom>
              <a:solidFill>
                <a:srgbClr val="CEEBFF"/>
              </a:solidFill>
              <a:ln w="9525">
                <a:noFill/>
                <a:round/>
                <a:headEnd/>
                <a:tailEnd/>
              </a:ln>
            </p:spPr>
            <p:txBody>
              <a:bodyPr/>
              <a:lstStyle/>
              <a:p>
                <a:endParaRPr lang="en-US"/>
              </a:p>
            </p:txBody>
          </p:sp>
          <p:sp>
            <p:nvSpPr>
              <p:cNvPr id="30045" name="Freeform 1023"/>
              <p:cNvSpPr>
                <a:spLocks/>
              </p:cNvSpPr>
              <p:nvPr/>
            </p:nvSpPr>
            <p:spPr bwMode="auto">
              <a:xfrm>
                <a:off x="2272" y="1899"/>
                <a:ext cx="127" cy="373"/>
              </a:xfrm>
              <a:custGeom>
                <a:avLst/>
                <a:gdLst>
                  <a:gd name="T0" fmla="*/ 127 w 127"/>
                  <a:gd name="T1" fmla="*/ 0 h 373"/>
                  <a:gd name="T2" fmla="*/ 113 w 127"/>
                  <a:gd name="T3" fmla="*/ 7 h 373"/>
                  <a:gd name="T4" fmla="*/ 95 w 127"/>
                  <a:gd name="T5" fmla="*/ 17 h 373"/>
                  <a:gd name="T6" fmla="*/ 79 w 127"/>
                  <a:gd name="T7" fmla="*/ 30 h 373"/>
                  <a:gd name="T8" fmla="*/ 63 w 127"/>
                  <a:gd name="T9" fmla="*/ 44 h 373"/>
                  <a:gd name="T10" fmla="*/ 50 w 127"/>
                  <a:gd name="T11" fmla="*/ 59 h 373"/>
                  <a:gd name="T12" fmla="*/ 38 w 127"/>
                  <a:gd name="T13" fmla="*/ 76 h 373"/>
                  <a:gd name="T14" fmla="*/ 27 w 127"/>
                  <a:gd name="T15" fmla="*/ 94 h 373"/>
                  <a:gd name="T16" fmla="*/ 16 w 127"/>
                  <a:gd name="T17" fmla="*/ 112 h 373"/>
                  <a:gd name="T18" fmla="*/ 9 w 127"/>
                  <a:gd name="T19" fmla="*/ 132 h 373"/>
                  <a:gd name="T20" fmla="*/ 4 w 127"/>
                  <a:gd name="T21" fmla="*/ 153 h 373"/>
                  <a:gd name="T22" fmla="*/ 2 w 127"/>
                  <a:gd name="T23" fmla="*/ 175 h 373"/>
                  <a:gd name="T24" fmla="*/ 0 w 127"/>
                  <a:gd name="T25" fmla="*/ 196 h 373"/>
                  <a:gd name="T26" fmla="*/ 2 w 127"/>
                  <a:gd name="T27" fmla="*/ 219 h 373"/>
                  <a:gd name="T28" fmla="*/ 4 w 127"/>
                  <a:gd name="T29" fmla="*/ 241 h 373"/>
                  <a:gd name="T30" fmla="*/ 9 w 127"/>
                  <a:gd name="T31" fmla="*/ 260 h 373"/>
                  <a:gd name="T32" fmla="*/ 16 w 127"/>
                  <a:gd name="T33" fmla="*/ 282 h 373"/>
                  <a:gd name="T34" fmla="*/ 27 w 127"/>
                  <a:gd name="T35" fmla="*/ 300 h 373"/>
                  <a:gd name="T36" fmla="*/ 38 w 127"/>
                  <a:gd name="T37" fmla="*/ 318 h 373"/>
                  <a:gd name="T38" fmla="*/ 50 w 127"/>
                  <a:gd name="T39" fmla="*/ 334 h 373"/>
                  <a:gd name="T40" fmla="*/ 63 w 127"/>
                  <a:gd name="T41" fmla="*/ 350 h 373"/>
                  <a:gd name="T42" fmla="*/ 79 w 127"/>
                  <a:gd name="T43" fmla="*/ 364 h 373"/>
                  <a:gd name="T44" fmla="*/ 91 w 127"/>
                  <a:gd name="T45" fmla="*/ 373 h 373"/>
                  <a:gd name="T46" fmla="*/ 91 w 127"/>
                  <a:gd name="T47" fmla="*/ 371 h 373"/>
                  <a:gd name="T48" fmla="*/ 91 w 127"/>
                  <a:gd name="T49" fmla="*/ 371 h 373"/>
                  <a:gd name="T50" fmla="*/ 91 w 127"/>
                  <a:gd name="T51" fmla="*/ 369 h 373"/>
                  <a:gd name="T52" fmla="*/ 91 w 127"/>
                  <a:gd name="T53" fmla="*/ 368 h 373"/>
                  <a:gd name="T54" fmla="*/ 91 w 127"/>
                  <a:gd name="T55" fmla="*/ 366 h 373"/>
                  <a:gd name="T56" fmla="*/ 91 w 127"/>
                  <a:gd name="T57" fmla="*/ 366 h 373"/>
                  <a:gd name="T58" fmla="*/ 91 w 127"/>
                  <a:gd name="T59" fmla="*/ 364 h 373"/>
                  <a:gd name="T60" fmla="*/ 91 w 127"/>
                  <a:gd name="T61" fmla="*/ 362 h 373"/>
                  <a:gd name="T62" fmla="*/ 84 w 127"/>
                  <a:gd name="T63" fmla="*/ 357 h 373"/>
                  <a:gd name="T64" fmla="*/ 70 w 127"/>
                  <a:gd name="T65" fmla="*/ 344 h 373"/>
                  <a:gd name="T66" fmla="*/ 56 w 127"/>
                  <a:gd name="T67" fmla="*/ 328 h 373"/>
                  <a:gd name="T68" fmla="*/ 45 w 127"/>
                  <a:gd name="T69" fmla="*/ 312 h 373"/>
                  <a:gd name="T70" fmla="*/ 34 w 127"/>
                  <a:gd name="T71" fmla="*/ 296 h 373"/>
                  <a:gd name="T72" fmla="*/ 25 w 127"/>
                  <a:gd name="T73" fmla="*/ 278 h 373"/>
                  <a:gd name="T74" fmla="*/ 18 w 127"/>
                  <a:gd name="T75" fmla="*/ 259 h 373"/>
                  <a:gd name="T76" fmla="*/ 13 w 127"/>
                  <a:gd name="T77" fmla="*/ 239 h 373"/>
                  <a:gd name="T78" fmla="*/ 9 w 127"/>
                  <a:gd name="T79" fmla="*/ 218 h 373"/>
                  <a:gd name="T80" fmla="*/ 9 w 127"/>
                  <a:gd name="T81" fmla="*/ 196 h 373"/>
                  <a:gd name="T82" fmla="*/ 9 w 127"/>
                  <a:gd name="T83" fmla="*/ 175 h 373"/>
                  <a:gd name="T84" fmla="*/ 13 w 127"/>
                  <a:gd name="T85" fmla="*/ 155 h 373"/>
                  <a:gd name="T86" fmla="*/ 18 w 127"/>
                  <a:gd name="T87" fmla="*/ 135 h 373"/>
                  <a:gd name="T88" fmla="*/ 25 w 127"/>
                  <a:gd name="T89" fmla="*/ 116 h 373"/>
                  <a:gd name="T90" fmla="*/ 34 w 127"/>
                  <a:gd name="T91" fmla="*/ 98 h 373"/>
                  <a:gd name="T92" fmla="*/ 45 w 127"/>
                  <a:gd name="T93" fmla="*/ 80 h 373"/>
                  <a:gd name="T94" fmla="*/ 56 w 127"/>
                  <a:gd name="T95" fmla="*/ 64 h 373"/>
                  <a:gd name="T96" fmla="*/ 70 w 127"/>
                  <a:gd name="T97" fmla="*/ 50 h 373"/>
                  <a:gd name="T98" fmla="*/ 84 w 127"/>
                  <a:gd name="T99" fmla="*/ 37 h 373"/>
                  <a:gd name="T100" fmla="*/ 100 w 127"/>
                  <a:gd name="T101" fmla="*/ 25 h 373"/>
                  <a:gd name="T102" fmla="*/ 118 w 127"/>
                  <a:gd name="T103" fmla="*/ 14 h 373"/>
                  <a:gd name="T104" fmla="*/ 125 w 127"/>
                  <a:gd name="T105" fmla="*/ 10 h 373"/>
                  <a:gd name="T106" fmla="*/ 125 w 127"/>
                  <a:gd name="T107" fmla="*/ 8 h 373"/>
                  <a:gd name="T108" fmla="*/ 125 w 127"/>
                  <a:gd name="T109" fmla="*/ 8 h 373"/>
                  <a:gd name="T110" fmla="*/ 125 w 127"/>
                  <a:gd name="T111" fmla="*/ 7 h 373"/>
                  <a:gd name="T112" fmla="*/ 125 w 127"/>
                  <a:gd name="T113" fmla="*/ 5 h 373"/>
                  <a:gd name="T114" fmla="*/ 127 w 127"/>
                  <a:gd name="T115" fmla="*/ 3 h 373"/>
                  <a:gd name="T116" fmla="*/ 127 w 127"/>
                  <a:gd name="T117" fmla="*/ 3 h 373"/>
                  <a:gd name="T118" fmla="*/ 127 w 127"/>
                  <a:gd name="T119" fmla="*/ 1 h 373"/>
                  <a:gd name="T120" fmla="*/ 127 w 127"/>
                  <a:gd name="T121" fmla="*/ 0 h 37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7"/>
                  <a:gd name="T184" fmla="*/ 0 h 373"/>
                  <a:gd name="T185" fmla="*/ 127 w 127"/>
                  <a:gd name="T186" fmla="*/ 373 h 37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7" h="373">
                    <a:moveTo>
                      <a:pt x="127" y="0"/>
                    </a:moveTo>
                    <a:lnTo>
                      <a:pt x="113" y="7"/>
                    </a:lnTo>
                    <a:lnTo>
                      <a:pt x="95" y="17"/>
                    </a:lnTo>
                    <a:lnTo>
                      <a:pt x="79" y="30"/>
                    </a:lnTo>
                    <a:lnTo>
                      <a:pt x="63" y="44"/>
                    </a:lnTo>
                    <a:lnTo>
                      <a:pt x="50" y="59"/>
                    </a:lnTo>
                    <a:lnTo>
                      <a:pt x="38" y="76"/>
                    </a:lnTo>
                    <a:lnTo>
                      <a:pt x="27" y="94"/>
                    </a:lnTo>
                    <a:lnTo>
                      <a:pt x="16" y="112"/>
                    </a:lnTo>
                    <a:lnTo>
                      <a:pt x="9" y="132"/>
                    </a:lnTo>
                    <a:lnTo>
                      <a:pt x="4" y="153"/>
                    </a:lnTo>
                    <a:lnTo>
                      <a:pt x="2" y="175"/>
                    </a:lnTo>
                    <a:lnTo>
                      <a:pt x="0" y="196"/>
                    </a:lnTo>
                    <a:lnTo>
                      <a:pt x="2" y="219"/>
                    </a:lnTo>
                    <a:lnTo>
                      <a:pt x="4" y="241"/>
                    </a:lnTo>
                    <a:lnTo>
                      <a:pt x="9" y="260"/>
                    </a:lnTo>
                    <a:lnTo>
                      <a:pt x="16" y="282"/>
                    </a:lnTo>
                    <a:lnTo>
                      <a:pt x="27" y="300"/>
                    </a:lnTo>
                    <a:lnTo>
                      <a:pt x="38" y="318"/>
                    </a:lnTo>
                    <a:lnTo>
                      <a:pt x="50" y="334"/>
                    </a:lnTo>
                    <a:lnTo>
                      <a:pt x="63" y="350"/>
                    </a:lnTo>
                    <a:lnTo>
                      <a:pt x="79" y="364"/>
                    </a:lnTo>
                    <a:lnTo>
                      <a:pt x="91" y="373"/>
                    </a:lnTo>
                    <a:lnTo>
                      <a:pt x="91" y="371"/>
                    </a:lnTo>
                    <a:lnTo>
                      <a:pt x="91" y="369"/>
                    </a:lnTo>
                    <a:lnTo>
                      <a:pt x="91" y="368"/>
                    </a:lnTo>
                    <a:lnTo>
                      <a:pt x="91" y="366"/>
                    </a:lnTo>
                    <a:lnTo>
                      <a:pt x="91" y="364"/>
                    </a:lnTo>
                    <a:lnTo>
                      <a:pt x="91" y="362"/>
                    </a:lnTo>
                    <a:lnTo>
                      <a:pt x="84" y="357"/>
                    </a:lnTo>
                    <a:lnTo>
                      <a:pt x="70" y="344"/>
                    </a:lnTo>
                    <a:lnTo>
                      <a:pt x="56" y="328"/>
                    </a:lnTo>
                    <a:lnTo>
                      <a:pt x="45" y="312"/>
                    </a:lnTo>
                    <a:lnTo>
                      <a:pt x="34" y="296"/>
                    </a:lnTo>
                    <a:lnTo>
                      <a:pt x="25" y="278"/>
                    </a:lnTo>
                    <a:lnTo>
                      <a:pt x="18" y="259"/>
                    </a:lnTo>
                    <a:lnTo>
                      <a:pt x="13" y="239"/>
                    </a:lnTo>
                    <a:lnTo>
                      <a:pt x="9" y="218"/>
                    </a:lnTo>
                    <a:lnTo>
                      <a:pt x="9" y="196"/>
                    </a:lnTo>
                    <a:lnTo>
                      <a:pt x="9" y="175"/>
                    </a:lnTo>
                    <a:lnTo>
                      <a:pt x="13" y="155"/>
                    </a:lnTo>
                    <a:lnTo>
                      <a:pt x="18" y="135"/>
                    </a:lnTo>
                    <a:lnTo>
                      <a:pt x="25" y="116"/>
                    </a:lnTo>
                    <a:lnTo>
                      <a:pt x="34" y="98"/>
                    </a:lnTo>
                    <a:lnTo>
                      <a:pt x="45" y="80"/>
                    </a:lnTo>
                    <a:lnTo>
                      <a:pt x="56" y="64"/>
                    </a:lnTo>
                    <a:lnTo>
                      <a:pt x="70" y="50"/>
                    </a:lnTo>
                    <a:lnTo>
                      <a:pt x="84" y="37"/>
                    </a:lnTo>
                    <a:lnTo>
                      <a:pt x="100" y="25"/>
                    </a:lnTo>
                    <a:lnTo>
                      <a:pt x="118" y="14"/>
                    </a:lnTo>
                    <a:lnTo>
                      <a:pt x="125" y="10"/>
                    </a:lnTo>
                    <a:lnTo>
                      <a:pt x="125" y="8"/>
                    </a:lnTo>
                    <a:lnTo>
                      <a:pt x="125" y="7"/>
                    </a:lnTo>
                    <a:lnTo>
                      <a:pt x="125" y="5"/>
                    </a:lnTo>
                    <a:lnTo>
                      <a:pt x="127" y="3"/>
                    </a:lnTo>
                    <a:lnTo>
                      <a:pt x="127" y="1"/>
                    </a:lnTo>
                    <a:lnTo>
                      <a:pt x="127" y="0"/>
                    </a:lnTo>
                    <a:close/>
                  </a:path>
                </a:pathLst>
              </a:custGeom>
              <a:solidFill>
                <a:srgbClr val="CFEBFF"/>
              </a:solidFill>
              <a:ln w="9525">
                <a:noFill/>
                <a:round/>
                <a:headEnd/>
                <a:tailEnd/>
              </a:ln>
            </p:spPr>
            <p:txBody>
              <a:bodyPr/>
              <a:lstStyle/>
              <a:p>
                <a:endParaRPr lang="en-US"/>
              </a:p>
            </p:txBody>
          </p:sp>
          <p:sp>
            <p:nvSpPr>
              <p:cNvPr id="30046" name="Freeform 1024"/>
              <p:cNvSpPr>
                <a:spLocks/>
              </p:cNvSpPr>
              <p:nvPr/>
            </p:nvSpPr>
            <p:spPr bwMode="auto">
              <a:xfrm>
                <a:off x="2276" y="1904"/>
                <a:ext cx="121" cy="363"/>
              </a:xfrm>
              <a:custGeom>
                <a:avLst/>
                <a:gdLst>
                  <a:gd name="T0" fmla="*/ 121 w 121"/>
                  <a:gd name="T1" fmla="*/ 0 h 363"/>
                  <a:gd name="T2" fmla="*/ 112 w 121"/>
                  <a:gd name="T3" fmla="*/ 5 h 363"/>
                  <a:gd name="T4" fmla="*/ 94 w 121"/>
                  <a:gd name="T5" fmla="*/ 16 h 363"/>
                  <a:gd name="T6" fmla="*/ 78 w 121"/>
                  <a:gd name="T7" fmla="*/ 28 h 363"/>
                  <a:gd name="T8" fmla="*/ 62 w 121"/>
                  <a:gd name="T9" fmla="*/ 41 h 363"/>
                  <a:gd name="T10" fmla="*/ 50 w 121"/>
                  <a:gd name="T11" fmla="*/ 57 h 363"/>
                  <a:gd name="T12" fmla="*/ 37 w 121"/>
                  <a:gd name="T13" fmla="*/ 73 h 363"/>
                  <a:gd name="T14" fmla="*/ 27 w 121"/>
                  <a:gd name="T15" fmla="*/ 91 h 363"/>
                  <a:gd name="T16" fmla="*/ 18 w 121"/>
                  <a:gd name="T17" fmla="*/ 109 h 363"/>
                  <a:gd name="T18" fmla="*/ 10 w 121"/>
                  <a:gd name="T19" fmla="*/ 129 h 363"/>
                  <a:gd name="T20" fmla="*/ 5 w 121"/>
                  <a:gd name="T21" fmla="*/ 148 h 363"/>
                  <a:gd name="T22" fmla="*/ 2 w 121"/>
                  <a:gd name="T23" fmla="*/ 170 h 363"/>
                  <a:gd name="T24" fmla="*/ 0 w 121"/>
                  <a:gd name="T25" fmla="*/ 191 h 363"/>
                  <a:gd name="T26" fmla="*/ 2 w 121"/>
                  <a:gd name="T27" fmla="*/ 213 h 363"/>
                  <a:gd name="T28" fmla="*/ 5 w 121"/>
                  <a:gd name="T29" fmla="*/ 234 h 363"/>
                  <a:gd name="T30" fmla="*/ 10 w 121"/>
                  <a:gd name="T31" fmla="*/ 255 h 363"/>
                  <a:gd name="T32" fmla="*/ 18 w 121"/>
                  <a:gd name="T33" fmla="*/ 275 h 363"/>
                  <a:gd name="T34" fmla="*/ 27 w 121"/>
                  <a:gd name="T35" fmla="*/ 293 h 363"/>
                  <a:gd name="T36" fmla="*/ 37 w 121"/>
                  <a:gd name="T37" fmla="*/ 311 h 363"/>
                  <a:gd name="T38" fmla="*/ 50 w 121"/>
                  <a:gd name="T39" fmla="*/ 327 h 363"/>
                  <a:gd name="T40" fmla="*/ 62 w 121"/>
                  <a:gd name="T41" fmla="*/ 341 h 363"/>
                  <a:gd name="T42" fmla="*/ 78 w 121"/>
                  <a:gd name="T43" fmla="*/ 356 h 363"/>
                  <a:gd name="T44" fmla="*/ 87 w 121"/>
                  <a:gd name="T45" fmla="*/ 363 h 363"/>
                  <a:gd name="T46" fmla="*/ 87 w 121"/>
                  <a:gd name="T47" fmla="*/ 361 h 363"/>
                  <a:gd name="T48" fmla="*/ 87 w 121"/>
                  <a:gd name="T49" fmla="*/ 361 h 363"/>
                  <a:gd name="T50" fmla="*/ 87 w 121"/>
                  <a:gd name="T51" fmla="*/ 359 h 363"/>
                  <a:gd name="T52" fmla="*/ 87 w 121"/>
                  <a:gd name="T53" fmla="*/ 357 h 363"/>
                  <a:gd name="T54" fmla="*/ 87 w 121"/>
                  <a:gd name="T55" fmla="*/ 356 h 363"/>
                  <a:gd name="T56" fmla="*/ 87 w 121"/>
                  <a:gd name="T57" fmla="*/ 354 h 363"/>
                  <a:gd name="T58" fmla="*/ 87 w 121"/>
                  <a:gd name="T59" fmla="*/ 354 h 363"/>
                  <a:gd name="T60" fmla="*/ 87 w 121"/>
                  <a:gd name="T61" fmla="*/ 352 h 363"/>
                  <a:gd name="T62" fmla="*/ 84 w 121"/>
                  <a:gd name="T63" fmla="*/ 348 h 363"/>
                  <a:gd name="T64" fmla="*/ 69 w 121"/>
                  <a:gd name="T65" fmla="*/ 336 h 363"/>
                  <a:gd name="T66" fmla="*/ 55 w 121"/>
                  <a:gd name="T67" fmla="*/ 322 h 363"/>
                  <a:gd name="T68" fmla="*/ 44 w 121"/>
                  <a:gd name="T69" fmla="*/ 305 h 363"/>
                  <a:gd name="T70" fmla="*/ 34 w 121"/>
                  <a:gd name="T71" fmla="*/ 289 h 363"/>
                  <a:gd name="T72" fmla="*/ 25 w 121"/>
                  <a:gd name="T73" fmla="*/ 272 h 363"/>
                  <a:gd name="T74" fmla="*/ 18 w 121"/>
                  <a:gd name="T75" fmla="*/ 252 h 363"/>
                  <a:gd name="T76" fmla="*/ 14 w 121"/>
                  <a:gd name="T77" fmla="*/ 232 h 363"/>
                  <a:gd name="T78" fmla="*/ 10 w 121"/>
                  <a:gd name="T79" fmla="*/ 213 h 363"/>
                  <a:gd name="T80" fmla="*/ 9 w 121"/>
                  <a:gd name="T81" fmla="*/ 191 h 363"/>
                  <a:gd name="T82" fmla="*/ 10 w 121"/>
                  <a:gd name="T83" fmla="*/ 171 h 363"/>
                  <a:gd name="T84" fmla="*/ 14 w 121"/>
                  <a:gd name="T85" fmla="*/ 150 h 363"/>
                  <a:gd name="T86" fmla="*/ 18 w 121"/>
                  <a:gd name="T87" fmla="*/ 132 h 363"/>
                  <a:gd name="T88" fmla="*/ 25 w 121"/>
                  <a:gd name="T89" fmla="*/ 112 h 363"/>
                  <a:gd name="T90" fmla="*/ 34 w 121"/>
                  <a:gd name="T91" fmla="*/ 95 h 363"/>
                  <a:gd name="T92" fmla="*/ 44 w 121"/>
                  <a:gd name="T93" fmla="*/ 79 h 363"/>
                  <a:gd name="T94" fmla="*/ 55 w 121"/>
                  <a:gd name="T95" fmla="*/ 62 h 363"/>
                  <a:gd name="T96" fmla="*/ 69 w 121"/>
                  <a:gd name="T97" fmla="*/ 48 h 363"/>
                  <a:gd name="T98" fmla="*/ 84 w 121"/>
                  <a:gd name="T99" fmla="*/ 36 h 363"/>
                  <a:gd name="T100" fmla="*/ 100 w 121"/>
                  <a:gd name="T101" fmla="*/ 23 h 363"/>
                  <a:gd name="T102" fmla="*/ 116 w 121"/>
                  <a:gd name="T103" fmla="*/ 12 h 363"/>
                  <a:gd name="T104" fmla="*/ 119 w 121"/>
                  <a:gd name="T105" fmla="*/ 11 h 363"/>
                  <a:gd name="T106" fmla="*/ 119 w 121"/>
                  <a:gd name="T107" fmla="*/ 9 h 363"/>
                  <a:gd name="T108" fmla="*/ 119 w 121"/>
                  <a:gd name="T109" fmla="*/ 9 h 363"/>
                  <a:gd name="T110" fmla="*/ 121 w 121"/>
                  <a:gd name="T111" fmla="*/ 7 h 363"/>
                  <a:gd name="T112" fmla="*/ 121 w 121"/>
                  <a:gd name="T113" fmla="*/ 5 h 363"/>
                  <a:gd name="T114" fmla="*/ 121 w 121"/>
                  <a:gd name="T115" fmla="*/ 3 h 363"/>
                  <a:gd name="T116" fmla="*/ 121 w 121"/>
                  <a:gd name="T117" fmla="*/ 3 h 363"/>
                  <a:gd name="T118" fmla="*/ 121 w 121"/>
                  <a:gd name="T119" fmla="*/ 2 h 363"/>
                  <a:gd name="T120" fmla="*/ 121 w 121"/>
                  <a:gd name="T121" fmla="*/ 0 h 36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21"/>
                  <a:gd name="T184" fmla="*/ 0 h 363"/>
                  <a:gd name="T185" fmla="*/ 121 w 121"/>
                  <a:gd name="T186" fmla="*/ 363 h 363"/>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21" h="363">
                    <a:moveTo>
                      <a:pt x="121" y="0"/>
                    </a:moveTo>
                    <a:lnTo>
                      <a:pt x="112" y="5"/>
                    </a:lnTo>
                    <a:lnTo>
                      <a:pt x="94" y="16"/>
                    </a:lnTo>
                    <a:lnTo>
                      <a:pt x="78" y="28"/>
                    </a:lnTo>
                    <a:lnTo>
                      <a:pt x="62" y="41"/>
                    </a:lnTo>
                    <a:lnTo>
                      <a:pt x="50" y="57"/>
                    </a:lnTo>
                    <a:lnTo>
                      <a:pt x="37" y="73"/>
                    </a:lnTo>
                    <a:lnTo>
                      <a:pt x="27" y="91"/>
                    </a:lnTo>
                    <a:lnTo>
                      <a:pt x="18" y="109"/>
                    </a:lnTo>
                    <a:lnTo>
                      <a:pt x="10" y="129"/>
                    </a:lnTo>
                    <a:lnTo>
                      <a:pt x="5" y="148"/>
                    </a:lnTo>
                    <a:lnTo>
                      <a:pt x="2" y="170"/>
                    </a:lnTo>
                    <a:lnTo>
                      <a:pt x="0" y="191"/>
                    </a:lnTo>
                    <a:lnTo>
                      <a:pt x="2" y="213"/>
                    </a:lnTo>
                    <a:lnTo>
                      <a:pt x="5" y="234"/>
                    </a:lnTo>
                    <a:lnTo>
                      <a:pt x="10" y="255"/>
                    </a:lnTo>
                    <a:lnTo>
                      <a:pt x="18" y="275"/>
                    </a:lnTo>
                    <a:lnTo>
                      <a:pt x="27" y="293"/>
                    </a:lnTo>
                    <a:lnTo>
                      <a:pt x="37" y="311"/>
                    </a:lnTo>
                    <a:lnTo>
                      <a:pt x="50" y="327"/>
                    </a:lnTo>
                    <a:lnTo>
                      <a:pt x="62" y="341"/>
                    </a:lnTo>
                    <a:lnTo>
                      <a:pt x="78" y="356"/>
                    </a:lnTo>
                    <a:lnTo>
                      <a:pt x="87" y="363"/>
                    </a:lnTo>
                    <a:lnTo>
                      <a:pt x="87" y="361"/>
                    </a:lnTo>
                    <a:lnTo>
                      <a:pt x="87" y="359"/>
                    </a:lnTo>
                    <a:lnTo>
                      <a:pt x="87" y="357"/>
                    </a:lnTo>
                    <a:lnTo>
                      <a:pt x="87" y="356"/>
                    </a:lnTo>
                    <a:lnTo>
                      <a:pt x="87" y="354"/>
                    </a:lnTo>
                    <a:lnTo>
                      <a:pt x="87" y="352"/>
                    </a:lnTo>
                    <a:lnTo>
                      <a:pt x="84" y="348"/>
                    </a:lnTo>
                    <a:lnTo>
                      <a:pt x="69" y="336"/>
                    </a:lnTo>
                    <a:lnTo>
                      <a:pt x="55" y="322"/>
                    </a:lnTo>
                    <a:lnTo>
                      <a:pt x="44" y="305"/>
                    </a:lnTo>
                    <a:lnTo>
                      <a:pt x="34" y="289"/>
                    </a:lnTo>
                    <a:lnTo>
                      <a:pt x="25" y="272"/>
                    </a:lnTo>
                    <a:lnTo>
                      <a:pt x="18" y="252"/>
                    </a:lnTo>
                    <a:lnTo>
                      <a:pt x="14" y="232"/>
                    </a:lnTo>
                    <a:lnTo>
                      <a:pt x="10" y="213"/>
                    </a:lnTo>
                    <a:lnTo>
                      <a:pt x="9" y="191"/>
                    </a:lnTo>
                    <a:lnTo>
                      <a:pt x="10" y="171"/>
                    </a:lnTo>
                    <a:lnTo>
                      <a:pt x="14" y="150"/>
                    </a:lnTo>
                    <a:lnTo>
                      <a:pt x="18" y="132"/>
                    </a:lnTo>
                    <a:lnTo>
                      <a:pt x="25" y="112"/>
                    </a:lnTo>
                    <a:lnTo>
                      <a:pt x="34" y="95"/>
                    </a:lnTo>
                    <a:lnTo>
                      <a:pt x="44" y="79"/>
                    </a:lnTo>
                    <a:lnTo>
                      <a:pt x="55" y="62"/>
                    </a:lnTo>
                    <a:lnTo>
                      <a:pt x="69" y="48"/>
                    </a:lnTo>
                    <a:lnTo>
                      <a:pt x="84" y="36"/>
                    </a:lnTo>
                    <a:lnTo>
                      <a:pt x="100" y="23"/>
                    </a:lnTo>
                    <a:lnTo>
                      <a:pt x="116" y="12"/>
                    </a:lnTo>
                    <a:lnTo>
                      <a:pt x="119" y="11"/>
                    </a:lnTo>
                    <a:lnTo>
                      <a:pt x="119" y="9"/>
                    </a:lnTo>
                    <a:lnTo>
                      <a:pt x="121" y="7"/>
                    </a:lnTo>
                    <a:lnTo>
                      <a:pt x="121" y="5"/>
                    </a:lnTo>
                    <a:lnTo>
                      <a:pt x="121" y="3"/>
                    </a:lnTo>
                    <a:lnTo>
                      <a:pt x="121" y="2"/>
                    </a:lnTo>
                    <a:lnTo>
                      <a:pt x="121" y="0"/>
                    </a:lnTo>
                    <a:close/>
                  </a:path>
                </a:pathLst>
              </a:custGeom>
              <a:solidFill>
                <a:srgbClr val="D0ECFF"/>
              </a:solidFill>
              <a:ln w="9525">
                <a:noFill/>
                <a:round/>
                <a:headEnd/>
                <a:tailEnd/>
              </a:ln>
            </p:spPr>
            <p:txBody>
              <a:bodyPr/>
              <a:lstStyle/>
              <a:p>
                <a:endParaRPr lang="en-US"/>
              </a:p>
            </p:txBody>
          </p:sp>
          <p:sp>
            <p:nvSpPr>
              <p:cNvPr id="30047" name="Freeform 1025"/>
              <p:cNvSpPr>
                <a:spLocks/>
              </p:cNvSpPr>
              <p:nvPr/>
            </p:nvSpPr>
            <p:spPr bwMode="auto">
              <a:xfrm>
                <a:off x="2281" y="1909"/>
                <a:ext cx="116" cy="352"/>
              </a:xfrm>
              <a:custGeom>
                <a:avLst/>
                <a:gdLst>
                  <a:gd name="T0" fmla="*/ 116 w 116"/>
                  <a:gd name="T1" fmla="*/ 0 h 352"/>
                  <a:gd name="T2" fmla="*/ 109 w 116"/>
                  <a:gd name="T3" fmla="*/ 4 h 352"/>
                  <a:gd name="T4" fmla="*/ 91 w 116"/>
                  <a:gd name="T5" fmla="*/ 15 h 352"/>
                  <a:gd name="T6" fmla="*/ 75 w 116"/>
                  <a:gd name="T7" fmla="*/ 27 h 352"/>
                  <a:gd name="T8" fmla="*/ 61 w 116"/>
                  <a:gd name="T9" fmla="*/ 40 h 352"/>
                  <a:gd name="T10" fmla="*/ 47 w 116"/>
                  <a:gd name="T11" fmla="*/ 54 h 352"/>
                  <a:gd name="T12" fmla="*/ 36 w 116"/>
                  <a:gd name="T13" fmla="*/ 70 h 352"/>
                  <a:gd name="T14" fmla="*/ 25 w 116"/>
                  <a:gd name="T15" fmla="*/ 88 h 352"/>
                  <a:gd name="T16" fmla="*/ 16 w 116"/>
                  <a:gd name="T17" fmla="*/ 106 h 352"/>
                  <a:gd name="T18" fmla="*/ 9 w 116"/>
                  <a:gd name="T19" fmla="*/ 125 h 352"/>
                  <a:gd name="T20" fmla="*/ 4 w 116"/>
                  <a:gd name="T21" fmla="*/ 145 h 352"/>
                  <a:gd name="T22" fmla="*/ 0 w 116"/>
                  <a:gd name="T23" fmla="*/ 165 h 352"/>
                  <a:gd name="T24" fmla="*/ 0 w 116"/>
                  <a:gd name="T25" fmla="*/ 186 h 352"/>
                  <a:gd name="T26" fmla="*/ 0 w 116"/>
                  <a:gd name="T27" fmla="*/ 208 h 352"/>
                  <a:gd name="T28" fmla="*/ 4 w 116"/>
                  <a:gd name="T29" fmla="*/ 229 h 352"/>
                  <a:gd name="T30" fmla="*/ 9 w 116"/>
                  <a:gd name="T31" fmla="*/ 249 h 352"/>
                  <a:gd name="T32" fmla="*/ 16 w 116"/>
                  <a:gd name="T33" fmla="*/ 268 h 352"/>
                  <a:gd name="T34" fmla="*/ 25 w 116"/>
                  <a:gd name="T35" fmla="*/ 286 h 352"/>
                  <a:gd name="T36" fmla="*/ 36 w 116"/>
                  <a:gd name="T37" fmla="*/ 302 h 352"/>
                  <a:gd name="T38" fmla="*/ 47 w 116"/>
                  <a:gd name="T39" fmla="*/ 318 h 352"/>
                  <a:gd name="T40" fmla="*/ 61 w 116"/>
                  <a:gd name="T41" fmla="*/ 334 h 352"/>
                  <a:gd name="T42" fmla="*/ 75 w 116"/>
                  <a:gd name="T43" fmla="*/ 347 h 352"/>
                  <a:gd name="T44" fmla="*/ 82 w 116"/>
                  <a:gd name="T45" fmla="*/ 352 h 352"/>
                  <a:gd name="T46" fmla="*/ 82 w 116"/>
                  <a:gd name="T47" fmla="*/ 351 h 352"/>
                  <a:gd name="T48" fmla="*/ 82 w 116"/>
                  <a:gd name="T49" fmla="*/ 349 h 352"/>
                  <a:gd name="T50" fmla="*/ 82 w 116"/>
                  <a:gd name="T51" fmla="*/ 349 h 352"/>
                  <a:gd name="T52" fmla="*/ 82 w 116"/>
                  <a:gd name="T53" fmla="*/ 347 h 352"/>
                  <a:gd name="T54" fmla="*/ 82 w 116"/>
                  <a:gd name="T55" fmla="*/ 345 h 352"/>
                  <a:gd name="T56" fmla="*/ 82 w 116"/>
                  <a:gd name="T57" fmla="*/ 343 h 352"/>
                  <a:gd name="T58" fmla="*/ 82 w 116"/>
                  <a:gd name="T59" fmla="*/ 343 h 352"/>
                  <a:gd name="T60" fmla="*/ 82 w 116"/>
                  <a:gd name="T61" fmla="*/ 342 h 352"/>
                  <a:gd name="T62" fmla="*/ 81 w 116"/>
                  <a:gd name="T63" fmla="*/ 340 h 352"/>
                  <a:gd name="T64" fmla="*/ 66 w 116"/>
                  <a:gd name="T65" fmla="*/ 327 h 352"/>
                  <a:gd name="T66" fmla="*/ 54 w 116"/>
                  <a:gd name="T67" fmla="*/ 313 h 352"/>
                  <a:gd name="T68" fmla="*/ 43 w 116"/>
                  <a:gd name="T69" fmla="*/ 299 h 352"/>
                  <a:gd name="T70" fmla="*/ 32 w 116"/>
                  <a:gd name="T71" fmla="*/ 281 h 352"/>
                  <a:gd name="T72" fmla="*/ 25 w 116"/>
                  <a:gd name="T73" fmla="*/ 265 h 352"/>
                  <a:gd name="T74" fmla="*/ 18 w 116"/>
                  <a:gd name="T75" fmla="*/ 245 h 352"/>
                  <a:gd name="T76" fmla="*/ 13 w 116"/>
                  <a:gd name="T77" fmla="*/ 227 h 352"/>
                  <a:gd name="T78" fmla="*/ 9 w 116"/>
                  <a:gd name="T79" fmla="*/ 208 h 352"/>
                  <a:gd name="T80" fmla="*/ 9 w 116"/>
                  <a:gd name="T81" fmla="*/ 186 h 352"/>
                  <a:gd name="T82" fmla="*/ 9 w 116"/>
                  <a:gd name="T83" fmla="*/ 166 h 352"/>
                  <a:gd name="T84" fmla="*/ 13 w 116"/>
                  <a:gd name="T85" fmla="*/ 147 h 352"/>
                  <a:gd name="T86" fmla="*/ 18 w 116"/>
                  <a:gd name="T87" fmla="*/ 127 h 352"/>
                  <a:gd name="T88" fmla="*/ 25 w 116"/>
                  <a:gd name="T89" fmla="*/ 109 h 352"/>
                  <a:gd name="T90" fmla="*/ 32 w 116"/>
                  <a:gd name="T91" fmla="*/ 91 h 352"/>
                  <a:gd name="T92" fmla="*/ 43 w 116"/>
                  <a:gd name="T93" fmla="*/ 75 h 352"/>
                  <a:gd name="T94" fmla="*/ 54 w 116"/>
                  <a:gd name="T95" fmla="*/ 61 h 352"/>
                  <a:gd name="T96" fmla="*/ 66 w 116"/>
                  <a:gd name="T97" fmla="*/ 47 h 352"/>
                  <a:gd name="T98" fmla="*/ 81 w 116"/>
                  <a:gd name="T99" fmla="*/ 32 h 352"/>
                  <a:gd name="T100" fmla="*/ 97 w 116"/>
                  <a:gd name="T101" fmla="*/ 22 h 352"/>
                  <a:gd name="T102" fmla="*/ 113 w 116"/>
                  <a:gd name="T103" fmla="*/ 13 h 352"/>
                  <a:gd name="T104" fmla="*/ 114 w 116"/>
                  <a:gd name="T105" fmla="*/ 11 h 352"/>
                  <a:gd name="T106" fmla="*/ 114 w 116"/>
                  <a:gd name="T107" fmla="*/ 11 h 352"/>
                  <a:gd name="T108" fmla="*/ 114 w 116"/>
                  <a:gd name="T109" fmla="*/ 9 h 352"/>
                  <a:gd name="T110" fmla="*/ 114 w 116"/>
                  <a:gd name="T111" fmla="*/ 7 h 352"/>
                  <a:gd name="T112" fmla="*/ 114 w 116"/>
                  <a:gd name="T113" fmla="*/ 6 h 352"/>
                  <a:gd name="T114" fmla="*/ 114 w 116"/>
                  <a:gd name="T115" fmla="*/ 4 h 352"/>
                  <a:gd name="T116" fmla="*/ 114 w 116"/>
                  <a:gd name="T117" fmla="*/ 4 h 352"/>
                  <a:gd name="T118" fmla="*/ 116 w 116"/>
                  <a:gd name="T119" fmla="*/ 2 h 352"/>
                  <a:gd name="T120" fmla="*/ 116 w 116"/>
                  <a:gd name="T121" fmla="*/ 0 h 35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16"/>
                  <a:gd name="T184" fmla="*/ 0 h 352"/>
                  <a:gd name="T185" fmla="*/ 116 w 116"/>
                  <a:gd name="T186" fmla="*/ 352 h 35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16" h="352">
                    <a:moveTo>
                      <a:pt x="116" y="0"/>
                    </a:moveTo>
                    <a:lnTo>
                      <a:pt x="109" y="4"/>
                    </a:lnTo>
                    <a:lnTo>
                      <a:pt x="91" y="15"/>
                    </a:lnTo>
                    <a:lnTo>
                      <a:pt x="75" y="27"/>
                    </a:lnTo>
                    <a:lnTo>
                      <a:pt x="61" y="40"/>
                    </a:lnTo>
                    <a:lnTo>
                      <a:pt x="47" y="54"/>
                    </a:lnTo>
                    <a:lnTo>
                      <a:pt x="36" y="70"/>
                    </a:lnTo>
                    <a:lnTo>
                      <a:pt x="25" y="88"/>
                    </a:lnTo>
                    <a:lnTo>
                      <a:pt x="16" y="106"/>
                    </a:lnTo>
                    <a:lnTo>
                      <a:pt x="9" y="125"/>
                    </a:lnTo>
                    <a:lnTo>
                      <a:pt x="4" y="145"/>
                    </a:lnTo>
                    <a:lnTo>
                      <a:pt x="0" y="165"/>
                    </a:lnTo>
                    <a:lnTo>
                      <a:pt x="0" y="186"/>
                    </a:lnTo>
                    <a:lnTo>
                      <a:pt x="0" y="208"/>
                    </a:lnTo>
                    <a:lnTo>
                      <a:pt x="4" y="229"/>
                    </a:lnTo>
                    <a:lnTo>
                      <a:pt x="9" y="249"/>
                    </a:lnTo>
                    <a:lnTo>
                      <a:pt x="16" y="268"/>
                    </a:lnTo>
                    <a:lnTo>
                      <a:pt x="25" y="286"/>
                    </a:lnTo>
                    <a:lnTo>
                      <a:pt x="36" y="302"/>
                    </a:lnTo>
                    <a:lnTo>
                      <a:pt x="47" y="318"/>
                    </a:lnTo>
                    <a:lnTo>
                      <a:pt x="61" y="334"/>
                    </a:lnTo>
                    <a:lnTo>
                      <a:pt x="75" y="347"/>
                    </a:lnTo>
                    <a:lnTo>
                      <a:pt x="82" y="352"/>
                    </a:lnTo>
                    <a:lnTo>
                      <a:pt x="82" y="351"/>
                    </a:lnTo>
                    <a:lnTo>
                      <a:pt x="82" y="349"/>
                    </a:lnTo>
                    <a:lnTo>
                      <a:pt x="82" y="347"/>
                    </a:lnTo>
                    <a:lnTo>
                      <a:pt x="82" y="345"/>
                    </a:lnTo>
                    <a:lnTo>
                      <a:pt x="82" y="343"/>
                    </a:lnTo>
                    <a:lnTo>
                      <a:pt x="82" y="342"/>
                    </a:lnTo>
                    <a:lnTo>
                      <a:pt x="81" y="340"/>
                    </a:lnTo>
                    <a:lnTo>
                      <a:pt x="66" y="327"/>
                    </a:lnTo>
                    <a:lnTo>
                      <a:pt x="54" y="313"/>
                    </a:lnTo>
                    <a:lnTo>
                      <a:pt x="43" y="299"/>
                    </a:lnTo>
                    <a:lnTo>
                      <a:pt x="32" y="281"/>
                    </a:lnTo>
                    <a:lnTo>
                      <a:pt x="25" y="265"/>
                    </a:lnTo>
                    <a:lnTo>
                      <a:pt x="18" y="245"/>
                    </a:lnTo>
                    <a:lnTo>
                      <a:pt x="13" y="227"/>
                    </a:lnTo>
                    <a:lnTo>
                      <a:pt x="9" y="208"/>
                    </a:lnTo>
                    <a:lnTo>
                      <a:pt x="9" y="186"/>
                    </a:lnTo>
                    <a:lnTo>
                      <a:pt x="9" y="166"/>
                    </a:lnTo>
                    <a:lnTo>
                      <a:pt x="13" y="147"/>
                    </a:lnTo>
                    <a:lnTo>
                      <a:pt x="18" y="127"/>
                    </a:lnTo>
                    <a:lnTo>
                      <a:pt x="25" y="109"/>
                    </a:lnTo>
                    <a:lnTo>
                      <a:pt x="32" y="91"/>
                    </a:lnTo>
                    <a:lnTo>
                      <a:pt x="43" y="75"/>
                    </a:lnTo>
                    <a:lnTo>
                      <a:pt x="54" y="61"/>
                    </a:lnTo>
                    <a:lnTo>
                      <a:pt x="66" y="47"/>
                    </a:lnTo>
                    <a:lnTo>
                      <a:pt x="81" y="32"/>
                    </a:lnTo>
                    <a:lnTo>
                      <a:pt x="97" y="22"/>
                    </a:lnTo>
                    <a:lnTo>
                      <a:pt x="113" y="13"/>
                    </a:lnTo>
                    <a:lnTo>
                      <a:pt x="114" y="11"/>
                    </a:lnTo>
                    <a:lnTo>
                      <a:pt x="114" y="9"/>
                    </a:lnTo>
                    <a:lnTo>
                      <a:pt x="114" y="7"/>
                    </a:lnTo>
                    <a:lnTo>
                      <a:pt x="114" y="6"/>
                    </a:lnTo>
                    <a:lnTo>
                      <a:pt x="114" y="4"/>
                    </a:lnTo>
                    <a:lnTo>
                      <a:pt x="116" y="2"/>
                    </a:lnTo>
                    <a:lnTo>
                      <a:pt x="116" y="0"/>
                    </a:lnTo>
                    <a:close/>
                  </a:path>
                </a:pathLst>
              </a:custGeom>
              <a:solidFill>
                <a:srgbClr val="D1ECFF"/>
              </a:solidFill>
              <a:ln w="9525">
                <a:noFill/>
                <a:round/>
                <a:headEnd/>
                <a:tailEnd/>
              </a:ln>
            </p:spPr>
            <p:txBody>
              <a:bodyPr/>
              <a:lstStyle/>
              <a:p>
                <a:endParaRPr lang="en-US"/>
              </a:p>
            </p:txBody>
          </p:sp>
          <p:sp>
            <p:nvSpPr>
              <p:cNvPr id="30048" name="Freeform 1026"/>
              <p:cNvSpPr>
                <a:spLocks/>
              </p:cNvSpPr>
              <p:nvPr/>
            </p:nvSpPr>
            <p:spPr bwMode="auto">
              <a:xfrm>
                <a:off x="2285" y="1915"/>
                <a:ext cx="110" cy="341"/>
              </a:xfrm>
              <a:custGeom>
                <a:avLst/>
                <a:gdLst>
                  <a:gd name="T0" fmla="*/ 110 w 110"/>
                  <a:gd name="T1" fmla="*/ 0 h 341"/>
                  <a:gd name="T2" fmla="*/ 107 w 110"/>
                  <a:gd name="T3" fmla="*/ 1 h 341"/>
                  <a:gd name="T4" fmla="*/ 91 w 110"/>
                  <a:gd name="T5" fmla="*/ 12 h 341"/>
                  <a:gd name="T6" fmla="*/ 75 w 110"/>
                  <a:gd name="T7" fmla="*/ 25 h 341"/>
                  <a:gd name="T8" fmla="*/ 60 w 110"/>
                  <a:gd name="T9" fmla="*/ 37 h 341"/>
                  <a:gd name="T10" fmla="*/ 46 w 110"/>
                  <a:gd name="T11" fmla="*/ 51 h 341"/>
                  <a:gd name="T12" fmla="*/ 35 w 110"/>
                  <a:gd name="T13" fmla="*/ 68 h 341"/>
                  <a:gd name="T14" fmla="*/ 25 w 110"/>
                  <a:gd name="T15" fmla="*/ 84 h 341"/>
                  <a:gd name="T16" fmla="*/ 16 w 110"/>
                  <a:gd name="T17" fmla="*/ 101 h 341"/>
                  <a:gd name="T18" fmla="*/ 9 w 110"/>
                  <a:gd name="T19" fmla="*/ 121 h 341"/>
                  <a:gd name="T20" fmla="*/ 5 w 110"/>
                  <a:gd name="T21" fmla="*/ 139 h 341"/>
                  <a:gd name="T22" fmla="*/ 1 w 110"/>
                  <a:gd name="T23" fmla="*/ 160 h 341"/>
                  <a:gd name="T24" fmla="*/ 0 w 110"/>
                  <a:gd name="T25" fmla="*/ 180 h 341"/>
                  <a:gd name="T26" fmla="*/ 1 w 110"/>
                  <a:gd name="T27" fmla="*/ 202 h 341"/>
                  <a:gd name="T28" fmla="*/ 5 w 110"/>
                  <a:gd name="T29" fmla="*/ 221 h 341"/>
                  <a:gd name="T30" fmla="*/ 9 w 110"/>
                  <a:gd name="T31" fmla="*/ 241 h 341"/>
                  <a:gd name="T32" fmla="*/ 16 w 110"/>
                  <a:gd name="T33" fmla="*/ 261 h 341"/>
                  <a:gd name="T34" fmla="*/ 25 w 110"/>
                  <a:gd name="T35" fmla="*/ 278 h 341"/>
                  <a:gd name="T36" fmla="*/ 35 w 110"/>
                  <a:gd name="T37" fmla="*/ 294 h 341"/>
                  <a:gd name="T38" fmla="*/ 46 w 110"/>
                  <a:gd name="T39" fmla="*/ 311 h 341"/>
                  <a:gd name="T40" fmla="*/ 60 w 110"/>
                  <a:gd name="T41" fmla="*/ 325 h 341"/>
                  <a:gd name="T42" fmla="*/ 75 w 110"/>
                  <a:gd name="T43" fmla="*/ 337 h 341"/>
                  <a:gd name="T44" fmla="*/ 78 w 110"/>
                  <a:gd name="T45" fmla="*/ 341 h 341"/>
                  <a:gd name="T46" fmla="*/ 78 w 110"/>
                  <a:gd name="T47" fmla="*/ 339 h 341"/>
                  <a:gd name="T48" fmla="*/ 78 w 110"/>
                  <a:gd name="T49" fmla="*/ 337 h 341"/>
                  <a:gd name="T50" fmla="*/ 78 w 110"/>
                  <a:gd name="T51" fmla="*/ 337 h 341"/>
                  <a:gd name="T52" fmla="*/ 78 w 110"/>
                  <a:gd name="T53" fmla="*/ 336 h 341"/>
                  <a:gd name="T54" fmla="*/ 78 w 110"/>
                  <a:gd name="T55" fmla="*/ 334 h 341"/>
                  <a:gd name="T56" fmla="*/ 78 w 110"/>
                  <a:gd name="T57" fmla="*/ 332 h 341"/>
                  <a:gd name="T58" fmla="*/ 78 w 110"/>
                  <a:gd name="T59" fmla="*/ 330 h 341"/>
                  <a:gd name="T60" fmla="*/ 78 w 110"/>
                  <a:gd name="T61" fmla="*/ 330 h 341"/>
                  <a:gd name="T62" fmla="*/ 66 w 110"/>
                  <a:gd name="T63" fmla="*/ 318 h 341"/>
                  <a:gd name="T64" fmla="*/ 53 w 110"/>
                  <a:gd name="T65" fmla="*/ 305 h 341"/>
                  <a:gd name="T66" fmla="*/ 43 w 110"/>
                  <a:gd name="T67" fmla="*/ 289 h 341"/>
                  <a:gd name="T68" fmla="*/ 32 w 110"/>
                  <a:gd name="T69" fmla="*/ 273 h 341"/>
                  <a:gd name="T70" fmla="*/ 25 w 110"/>
                  <a:gd name="T71" fmla="*/ 257 h 341"/>
                  <a:gd name="T72" fmla="*/ 18 w 110"/>
                  <a:gd name="T73" fmla="*/ 239 h 341"/>
                  <a:gd name="T74" fmla="*/ 14 w 110"/>
                  <a:gd name="T75" fmla="*/ 219 h 341"/>
                  <a:gd name="T76" fmla="*/ 10 w 110"/>
                  <a:gd name="T77" fmla="*/ 200 h 341"/>
                  <a:gd name="T78" fmla="*/ 9 w 110"/>
                  <a:gd name="T79" fmla="*/ 180 h 341"/>
                  <a:gd name="T80" fmla="*/ 10 w 110"/>
                  <a:gd name="T81" fmla="*/ 160 h 341"/>
                  <a:gd name="T82" fmla="*/ 14 w 110"/>
                  <a:gd name="T83" fmla="*/ 141 h 341"/>
                  <a:gd name="T84" fmla="*/ 18 w 110"/>
                  <a:gd name="T85" fmla="*/ 123 h 341"/>
                  <a:gd name="T86" fmla="*/ 25 w 110"/>
                  <a:gd name="T87" fmla="*/ 105 h 341"/>
                  <a:gd name="T88" fmla="*/ 32 w 110"/>
                  <a:gd name="T89" fmla="*/ 87 h 341"/>
                  <a:gd name="T90" fmla="*/ 43 w 110"/>
                  <a:gd name="T91" fmla="*/ 73 h 341"/>
                  <a:gd name="T92" fmla="*/ 53 w 110"/>
                  <a:gd name="T93" fmla="*/ 57 h 341"/>
                  <a:gd name="T94" fmla="*/ 66 w 110"/>
                  <a:gd name="T95" fmla="*/ 43 h 341"/>
                  <a:gd name="T96" fmla="*/ 80 w 110"/>
                  <a:gd name="T97" fmla="*/ 30 h 341"/>
                  <a:gd name="T98" fmla="*/ 94 w 110"/>
                  <a:gd name="T99" fmla="*/ 19 h 341"/>
                  <a:gd name="T100" fmla="*/ 109 w 110"/>
                  <a:gd name="T101" fmla="*/ 10 h 341"/>
                  <a:gd name="T102" fmla="*/ 109 w 110"/>
                  <a:gd name="T103" fmla="*/ 10 h 341"/>
                  <a:gd name="T104" fmla="*/ 109 w 110"/>
                  <a:gd name="T105" fmla="*/ 9 h 341"/>
                  <a:gd name="T106" fmla="*/ 109 w 110"/>
                  <a:gd name="T107" fmla="*/ 7 h 341"/>
                  <a:gd name="T108" fmla="*/ 110 w 110"/>
                  <a:gd name="T109" fmla="*/ 5 h 341"/>
                  <a:gd name="T110" fmla="*/ 110 w 110"/>
                  <a:gd name="T111" fmla="*/ 5 h 341"/>
                  <a:gd name="T112" fmla="*/ 110 w 110"/>
                  <a:gd name="T113" fmla="*/ 3 h 341"/>
                  <a:gd name="T114" fmla="*/ 110 w 110"/>
                  <a:gd name="T115" fmla="*/ 1 h 341"/>
                  <a:gd name="T116" fmla="*/ 110 w 110"/>
                  <a:gd name="T117" fmla="*/ 0 h 34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0"/>
                  <a:gd name="T178" fmla="*/ 0 h 341"/>
                  <a:gd name="T179" fmla="*/ 110 w 110"/>
                  <a:gd name="T180" fmla="*/ 341 h 34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0" h="341">
                    <a:moveTo>
                      <a:pt x="110" y="0"/>
                    </a:moveTo>
                    <a:lnTo>
                      <a:pt x="107" y="1"/>
                    </a:lnTo>
                    <a:lnTo>
                      <a:pt x="91" y="12"/>
                    </a:lnTo>
                    <a:lnTo>
                      <a:pt x="75" y="25"/>
                    </a:lnTo>
                    <a:lnTo>
                      <a:pt x="60" y="37"/>
                    </a:lnTo>
                    <a:lnTo>
                      <a:pt x="46" y="51"/>
                    </a:lnTo>
                    <a:lnTo>
                      <a:pt x="35" y="68"/>
                    </a:lnTo>
                    <a:lnTo>
                      <a:pt x="25" y="84"/>
                    </a:lnTo>
                    <a:lnTo>
                      <a:pt x="16" y="101"/>
                    </a:lnTo>
                    <a:lnTo>
                      <a:pt x="9" y="121"/>
                    </a:lnTo>
                    <a:lnTo>
                      <a:pt x="5" y="139"/>
                    </a:lnTo>
                    <a:lnTo>
                      <a:pt x="1" y="160"/>
                    </a:lnTo>
                    <a:lnTo>
                      <a:pt x="0" y="180"/>
                    </a:lnTo>
                    <a:lnTo>
                      <a:pt x="1" y="202"/>
                    </a:lnTo>
                    <a:lnTo>
                      <a:pt x="5" y="221"/>
                    </a:lnTo>
                    <a:lnTo>
                      <a:pt x="9" y="241"/>
                    </a:lnTo>
                    <a:lnTo>
                      <a:pt x="16" y="261"/>
                    </a:lnTo>
                    <a:lnTo>
                      <a:pt x="25" y="278"/>
                    </a:lnTo>
                    <a:lnTo>
                      <a:pt x="35" y="294"/>
                    </a:lnTo>
                    <a:lnTo>
                      <a:pt x="46" y="311"/>
                    </a:lnTo>
                    <a:lnTo>
                      <a:pt x="60" y="325"/>
                    </a:lnTo>
                    <a:lnTo>
                      <a:pt x="75" y="337"/>
                    </a:lnTo>
                    <a:lnTo>
                      <a:pt x="78" y="341"/>
                    </a:lnTo>
                    <a:lnTo>
                      <a:pt x="78" y="339"/>
                    </a:lnTo>
                    <a:lnTo>
                      <a:pt x="78" y="337"/>
                    </a:lnTo>
                    <a:lnTo>
                      <a:pt x="78" y="336"/>
                    </a:lnTo>
                    <a:lnTo>
                      <a:pt x="78" y="334"/>
                    </a:lnTo>
                    <a:lnTo>
                      <a:pt x="78" y="332"/>
                    </a:lnTo>
                    <a:lnTo>
                      <a:pt x="78" y="330"/>
                    </a:lnTo>
                    <a:lnTo>
                      <a:pt x="66" y="318"/>
                    </a:lnTo>
                    <a:lnTo>
                      <a:pt x="53" y="305"/>
                    </a:lnTo>
                    <a:lnTo>
                      <a:pt x="43" y="289"/>
                    </a:lnTo>
                    <a:lnTo>
                      <a:pt x="32" y="273"/>
                    </a:lnTo>
                    <a:lnTo>
                      <a:pt x="25" y="257"/>
                    </a:lnTo>
                    <a:lnTo>
                      <a:pt x="18" y="239"/>
                    </a:lnTo>
                    <a:lnTo>
                      <a:pt x="14" y="219"/>
                    </a:lnTo>
                    <a:lnTo>
                      <a:pt x="10" y="200"/>
                    </a:lnTo>
                    <a:lnTo>
                      <a:pt x="9" y="180"/>
                    </a:lnTo>
                    <a:lnTo>
                      <a:pt x="10" y="160"/>
                    </a:lnTo>
                    <a:lnTo>
                      <a:pt x="14" y="141"/>
                    </a:lnTo>
                    <a:lnTo>
                      <a:pt x="18" y="123"/>
                    </a:lnTo>
                    <a:lnTo>
                      <a:pt x="25" y="105"/>
                    </a:lnTo>
                    <a:lnTo>
                      <a:pt x="32" y="87"/>
                    </a:lnTo>
                    <a:lnTo>
                      <a:pt x="43" y="73"/>
                    </a:lnTo>
                    <a:lnTo>
                      <a:pt x="53" y="57"/>
                    </a:lnTo>
                    <a:lnTo>
                      <a:pt x="66" y="43"/>
                    </a:lnTo>
                    <a:lnTo>
                      <a:pt x="80" y="30"/>
                    </a:lnTo>
                    <a:lnTo>
                      <a:pt x="94" y="19"/>
                    </a:lnTo>
                    <a:lnTo>
                      <a:pt x="109" y="10"/>
                    </a:lnTo>
                    <a:lnTo>
                      <a:pt x="109" y="9"/>
                    </a:lnTo>
                    <a:lnTo>
                      <a:pt x="109" y="7"/>
                    </a:lnTo>
                    <a:lnTo>
                      <a:pt x="110" y="5"/>
                    </a:lnTo>
                    <a:lnTo>
                      <a:pt x="110" y="3"/>
                    </a:lnTo>
                    <a:lnTo>
                      <a:pt x="110" y="1"/>
                    </a:lnTo>
                    <a:lnTo>
                      <a:pt x="110" y="0"/>
                    </a:lnTo>
                    <a:close/>
                  </a:path>
                </a:pathLst>
              </a:custGeom>
              <a:solidFill>
                <a:srgbClr val="D2EDFF"/>
              </a:solidFill>
              <a:ln w="9525">
                <a:noFill/>
                <a:round/>
                <a:headEnd/>
                <a:tailEnd/>
              </a:ln>
            </p:spPr>
            <p:txBody>
              <a:bodyPr/>
              <a:lstStyle/>
              <a:p>
                <a:endParaRPr lang="en-US"/>
              </a:p>
            </p:txBody>
          </p:sp>
          <p:sp>
            <p:nvSpPr>
              <p:cNvPr id="30049" name="Freeform 1027"/>
              <p:cNvSpPr>
                <a:spLocks/>
              </p:cNvSpPr>
              <p:nvPr/>
            </p:nvSpPr>
            <p:spPr bwMode="auto">
              <a:xfrm>
                <a:off x="2290" y="1920"/>
                <a:ext cx="105" cy="331"/>
              </a:xfrm>
              <a:custGeom>
                <a:avLst/>
                <a:gdLst>
                  <a:gd name="T0" fmla="*/ 105 w 105"/>
                  <a:gd name="T1" fmla="*/ 0 h 331"/>
                  <a:gd name="T2" fmla="*/ 104 w 105"/>
                  <a:gd name="T3" fmla="*/ 2 h 331"/>
                  <a:gd name="T4" fmla="*/ 88 w 105"/>
                  <a:gd name="T5" fmla="*/ 11 h 331"/>
                  <a:gd name="T6" fmla="*/ 72 w 105"/>
                  <a:gd name="T7" fmla="*/ 21 h 331"/>
                  <a:gd name="T8" fmla="*/ 57 w 105"/>
                  <a:gd name="T9" fmla="*/ 36 h 331"/>
                  <a:gd name="T10" fmla="*/ 45 w 105"/>
                  <a:gd name="T11" fmla="*/ 50 h 331"/>
                  <a:gd name="T12" fmla="*/ 34 w 105"/>
                  <a:gd name="T13" fmla="*/ 64 h 331"/>
                  <a:gd name="T14" fmla="*/ 23 w 105"/>
                  <a:gd name="T15" fmla="*/ 80 h 331"/>
                  <a:gd name="T16" fmla="*/ 16 w 105"/>
                  <a:gd name="T17" fmla="*/ 98 h 331"/>
                  <a:gd name="T18" fmla="*/ 9 w 105"/>
                  <a:gd name="T19" fmla="*/ 116 h 331"/>
                  <a:gd name="T20" fmla="*/ 4 w 105"/>
                  <a:gd name="T21" fmla="*/ 136 h 331"/>
                  <a:gd name="T22" fmla="*/ 0 w 105"/>
                  <a:gd name="T23" fmla="*/ 155 h 331"/>
                  <a:gd name="T24" fmla="*/ 0 w 105"/>
                  <a:gd name="T25" fmla="*/ 175 h 331"/>
                  <a:gd name="T26" fmla="*/ 0 w 105"/>
                  <a:gd name="T27" fmla="*/ 197 h 331"/>
                  <a:gd name="T28" fmla="*/ 4 w 105"/>
                  <a:gd name="T29" fmla="*/ 216 h 331"/>
                  <a:gd name="T30" fmla="*/ 9 w 105"/>
                  <a:gd name="T31" fmla="*/ 234 h 331"/>
                  <a:gd name="T32" fmla="*/ 16 w 105"/>
                  <a:gd name="T33" fmla="*/ 254 h 331"/>
                  <a:gd name="T34" fmla="*/ 23 w 105"/>
                  <a:gd name="T35" fmla="*/ 270 h 331"/>
                  <a:gd name="T36" fmla="*/ 34 w 105"/>
                  <a:gd name="T37" fmla="*/ 288 h 331"/>
                  <a:gd name="T38" fmla="*/ 45 w 105"/>
                  <a:gd name="T39" fmla="*/ 302 h 331"/>
                  <a:gd name="T40" fmla="*/ 57 w 105"/>
                  <a:gd name="T41" fmla="*/ 316 h 331"/>
                  <a:gd name="T42" fmla="*/ 72 w 105"/>
                  <a:gd name="T43" fmla="*/ 329 h 331"/>
                  <a:gd name="T44" fmla="*/ 73 w 105"/>
                  <a:gd name="T45" fmla="*/ 331 h 331"/>
                  <a:gd name="T46" fmla="*/ 73 w 105"/>
                  <a:gd name="T47" fmla="*/ 329 h 331"/>
                  <a:gd name="T48" fmla="*/ 73 w 105"/>
                  <a:gd name="T49" fmla="*/ 327 h 331"/>
                  <a:gd name="T50" fmla="*/ 73 w 105"/>
                  <a:gd name="T51" fmla="*/ 325 h 331"/>
                  <a:gd name="T52" fmla="*/ 73 w 105"/>
                  <a:gd name="T53" fmla="*/ 323 h 331"/>
                  <a:gd name="T54" fmla="*/ 73 w 105"/>
                  <a:gd name="T55" fmla="*/ 323 h 331"/>
                  <a:gd name="T56" fmla="*/ 73 w 105"/>
                  <a:gd name="T57" fmla="*/ 322 h 331"/>
                  <a:gd name="T58" fmla="*/ 73 w 105"/>
                  <a:gd name="T59" fmla="*/ 320 h 331"/>
                  <a:gd name="T60" fmla="*/ 73 w 105"/>
                  <a:gd name="T61" fmla="*/ 318 h 331"/>
                  <a:gd name="T62" fmla="*/ 64 w 105"/>
                  <a:gd name="T63" fmla="*/ 311 h 331"/>
                  <a:gd name="T64" fmla="*/ 52 w 105"/>
                  <a:gd name="T65" fmla="*/ 297 h 331"/>
                  <a:gd name="T66" fmla="*/ 41 w 105"/>
                  <a:gd name="T67" fmla="*/ 282 h 331"/>
                  <a:gd name="T68" fmla="*/ 32 w 105"/>
                  <a:gd name="T69" fmla="*/ 266 h 331"/>
                  <a:gd name="T70" fmla="*/ 23 w 105"/>
                  <a:gd name="T71" fmla="*/ 250 h 331"/>
                  <a:gd name="T72" fmla="*/ 18 w 105"/>
                  <a:gd name="T73" fmla="*/ 232 h 331"/>
                  <a:gd name="T74" fmla="*/ 13 w 105"/>
                  <a:gd name="T75" fmla="*/ 214 h 331"/>
                  <a:gd name="T76" fmla="*/ 9 w 105"/>
                  <a:gd name="T77" fmla="*/ 195 h 331"/>
                  <a:gd name="T78" fmla="*/ 9 w 105"/>
                  <a:gd name="T79" fmla="*/ 175 h 331"/>
                  <a:gd name="T80" fmla="*/ 9 w 105"/>
                  <a:gd name="T81" fmla="*/ 155 h 331"/>
                  <a:gd name="T82" fmla="*/ 13 w 105"/>
                  <a:gd name="T83" fmla="*/ 138 h 331"/>
                  <a:gd name="T84" fmla="*/ 18 w 105"/>
                  <a:gd name="T85" fmla="*/ 120 h 331"/>
                  <a:gd name="T86" fmla="*/ 23 w 105"/>
                  <a:gd name="T87" fmla="*/ 102 h 331"/>
                  <a:gd name="T88" fmla="*/ 32 w 105"/>
                  <a:gd name="T89" fmla="*/ 86 h 331"/>
                  <a:gd name="T90" fmla="*/ 41 w 105"/>
                  <a:gd name="T91" fmla="*/ 70 h 331"/>
                  <a:gd name="T92" fmla="*/ 52 w 105"/>
                  <a:gd name="T93" fmla="*/ 55 h 331"/>
                  <a:gd name="T94" fmla="*/ 64 w 105"/>
                  <a:gd name="T95" fmla="*/ 41 h 331"/>
                  <a:gd name="T96" fmla="*/ 77 w 105"/>
                  <a:gd name="T97" fmla="*/ 29 h 331"/>
                  <a:gd name="T98" fmla="*/ 93 w 105"/>
                  <a:gd name="T99" fmla="*/ 18 h 331"/>
                  <a:gd name="T100" fmla="*/ 102 w 105"/>
                  <a:gd name="T101" fmla="*/ 12 h 331"/>
                  <a:gd name="T102" fmla="*/ 102 w 105"/>
                  <a:gd name="T103" fmla="*/ 11 h 331"/>
                  <a:gd name="T104" fmla="*/ 104 w 105"/>
                  <a:gd name="T105" fmla="*/ 9 h 331"/>
                  <a:gd name="T106" fmla="*/ 104 w 105"/>
                  <a:gd name="T107" fmla="*/ 7 h 331"/>
                  <a:gd name="T108" fmla="*/ 104 w 105"/>
                  <a:gd name="T109" fmla="*/ 7 h 331"/>
                  <a:gd name="T110" fmla="*/ 104 w 105"/>
                  <a:gd name="T111" fmla="*/ 5 h 331"/>
                  <a:gd name="T112" fmla="*/ 104 w 105"/>
                  <a:gd name="T113" fmla="*/ 4 h 331"/>
                  <a:gd name="T114" fmla="*/ 104 w 105"/>
                  <a:gd name="T115" fmla="*/ 2 h 331"/>
                  <a:gd name="T116" fmla="*/ 105 w 105"/>
                  <a:gd name="T117" fmla="*/ 0 h 33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5"/>
                  <a:gd name="T178" fmla="*/ 0 h 331"/>
                  <a:gd name="T179" fmla="*/ 105 w 105"/>
                  <a:gd name="T180" fmla="*/ 331 h 33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5" h="331">
                    <a:moveTo>
                      <a:pt x="105" y="0"/>
                    </a:moveTo>
                    <a:lnTo>
                      <a:pt x="104" y="2"/>
                    </a:lnTo>
                    <a:lnTo>
                      <a:pt x="88" y="11"/>
                    </a:lnTo>
                    <a:lnTo>
                      <a:pt x="72" y="21"/>
                    </a:lnTo>
                    <a:lnTo>
                      <a:pt x="57" y="36"/>
                    </a:lnTo>
                    <a:lnTo>
                      <a:pt x="45" y="50"/>
                    </a:lnTo>
                    <a:lnTo>
                      <a:pt x="34" y="64"/>
                    </a:lnTo>
                    <a:lnTo>
                      <a:pt x="23" y="80"/>
                    </a:lnTo>
                    <a:lnTo>
                      <a:pt x="16" y="98"/>
                    </a:lnTo>
                    <a:lnTo>
                      <a:pt x="9" y="116"/>
                    </a:lnTo>
                    <a:lnTo>
                      <a:pt x="4" y="136"/>
                    </a:lnTo>
                    <a:lnTo>
                      <a:pt x="0" y="155"/>
                    </a:lnTo>
                    <a:lnTo>
                      <a:pt x="0" y="175"/>
                    </a:lnTo>
                    <a:lnTo>
                      <a:pt x="0" y="197"/>
                    </a:lnTo>
                    <a:lnTo>
                      <a:pt x="4" y="216"/>
                    </a:lnTo>
                    <a:lnTo>
                      <a:pt x="9" y="234"/>
                    </a:lnTo>
                    <a:lnTo>
                      <a:pt x="16" y="254"/>
                    </a:lnTo>
                    <a:lnTo>
                      <a:pt x="23" y="270"/>
                    </a:lnTo>
                    <a:lnTo>
                      <a:pt x="34" y="288"/>
                    </a:lnTo>
                    <a:lnTo>
                      <a:pt x="45" y="302"/>
                    </a:lnTo>
                    <a:lnTo>
                      <a:pt x="57" y="316"/>
                    </a:lnTo>
                    <a:lnTo>
                      <a:pt x="72" y="329"/>
                    </a:lnTo>
                    <a:lnTo>
                      <a:pt x="73" y="331"/>
                    </a:lnTo>
                    <a:lnTo>
                      <a:pt x="73" y="329"/>
                    </a:lnTo>
                    <a:lnTo>
                      <a:pt x="73" y="327"/>
                    </a:lnTo>
                    <a:lnTo>
                      <a:pt x="73" y="325"/>
                    </a:lnTo>
                    <a:lnTo>
                      <a:pt x="73" y="323"/>
                    </a:lnTo>
                    <a:lnTo>
                      <a:pt x="73" y="322"/>
                    </a:lnTo>
                    <a:lnTo>
                      <a:pt x="73" y="320"/>
                    </a:lnTo>
                    <a:lnTo>
                      <a:pt x="73" y="318"/>
                    </a:lnTo>
                    <a:lnTo>
                      <a:pt x="64" y="311"/>
                    </a:lnTo>
                    <a:lnTo>
                      <a:pt x="52" y="297"/>
                    </a:lnTo>
                    <a:lnTo>
                      <a:pt x="41" y="282"/>
                    </a:lnTo>
                    <a:lnTo>
                      <a:pt x="32" y="266"/>
                    </a:lnTo>
                    <a:lnTo>
                      <a:pt x="23" y="250"/>
                    </a:lnTo>
                    <a:lnTo>
                      <a:pt x="18" y="232"/>
                    </a:lnTo>
                    <a:lnTo>
                      <a:pt x="13" y="214"/>
                    </a:lnTo>
                    <a:lnTo>
                      <a:pt x="9" y="195"/>
                    </a:lnTo>
                    <a:lnTo>
                      <a:pt x="9" y="175"/>
                    </a:lnTo>
                    <a:lnTo>
                      <a:pt x="9" y="155"/>
                    </a:lnTo>
                    <a:lnTo>
                      <a:pt x="13" y="138"/>
                    </a:lnTo>
                    <a:lnTo>
                      <a:pt x="18" y="120"/>
                    </a:lnTo>
                    <a:lnTo>
                      <a:pt x="23" y="102"/>
                    </a:lnTo>
                    <a:lnTo>
                      <a:pt x="32" y="86"/>
                    </a:lnTo>
                    <a:lnTo>
                      <a:pt x="41" y="70"/>
                    </a:lnTo>
                    <a:lnTo>
                      <a:pt x="52" y="55"/>
                    </a:lnTo>
                    <a:lnTo>
                      <a:pt x="64" y="41"/>
                    </a:lnTo>
                    <a:lnTo>
                      <a:pt x="77" y="29"/>
                    </a:lnTo>
                    <a:lnTo>
                      <a:pt x="93" y="18"/>
                    </a:lnTo>
                    <a:lnTo>
                      <a:pt x="102" y="12"/>
                    </a:lnTo>
                    <a:lnTo>
                      <a:pt x="102" y="11"/>
                    </a:lnTo>
                    <a:lnTo>
                      <a:pt x="104" y="9"/>
                    </a:lnTo>
                    <a:lnTo>
                      <a:pt x="104" y="7"/>
                    </a:lnTo>
                    <a:lnTo>
                      <a:pt x="104" y="5"/>
                    </a:lnTo>
                    <a:lnTo>
                      <a:pt x="104" y="4"/>
                    </a:lnTo>
                    <a:lnTo>
                      <a:pt x="104" y="2"/>
                    </a:lnTo>
                    <a:lnTo>
                      <a:pt x="105" y="0"/>
                    </a:lnTo>
                    <a:close/>
                  </a:path>
                </a:pathLst>
              </a:custGeom>
              <a:solidFill>
                <a:srgbClr val="D3EDFF"/>
              </a:solidFill>
              <a:ln w="9525">
                <a:noFill/>
                <a:round/>
                <a:headEnd/>
                <a:tailEnd/>
              </a:ln>
            </p:spPr>
            <p:txBody>
              <a:bodyPr/>
              <a:lstStyle/>
              <a:p>
                <a:endParaRPr lang="en-US"/>
              </a:p>
            </p:txBody>
          </p:sp>
          <p:sp>
            <p:nvSpPr>
              <p:cNvPr id="30050" name="Freeform 1028"/>
              <p:cNvSpPr>
                <a:spLocks/>
              </p:cNvSpPr>
              <p:nvPr/>
            </p:nvSpPr>
            <p:spPr bwMode="auto">
              <a:xfrm>
                <a:off x="2294" y="1925"/>
                <a:ext cx="100" cy="320"/>
              </a:xfrm>
              <a:custGeom>
                <a:avLst/>
                <a:gdLst>
                  <a:gd name="T0" fmla="*/ 100 w 100"/>
                  <a:gd name="T1" fmla="*/ 0 h 320"/>
                  <a:gd name="T2" fmla="*/ 85 w 100"/>
                  <a:gd name="T3" fmla="*/ 9 h 320"/>
                  <a:gd name="T4" fmla="*/ 71 w 100"/>
                  <a:gd name="T5" fmla="*/ 20 h 320"/>
                  <a:gd name="T6" fmla="*/ 57 w 100"/>
                  <a:gd name="T7" fmla="*/ 33 h 320"/>
                  <a:gd name="T8" fmla="*/ 44 w 100"/>
                  <a:gd name="T9" fmla="*/ 47 h 320"/>
                  <a:gd name="T10" fmla="*/ 34 w 100"/>
                  <a:gd name="T11" fmla="*/ 63 h 320"/>
                  <a:gd name="T12" fmla="*/ 23 w 100"/>
                  <a:gd name="T13" fmla="*/ 77 h 320"/>
                  <a:gd name="T14" fmla="*/ 16 w 100"/>
                  <a:gd name="T15" fmla="*/ 95 h 320"/>
                  <a:gd name="T16" fmla="*/ 9 w 100"/>
                  <a:gd name="T17" fmla="*/ 113 h 320"/>
                  <a:gd name="T18" fmla="*/ 5 w 100"/>
                  <a:gd name="T19" fmla="*/ 131 h 320"/>
                  <a:gd name="T20" fmla="*/ 1 w 100"/>
                  <a:gd name="T21" fmla="*/ 150 h 320"/>
                  <a:gd name="T22" fmla="*/ 0 w 100"/>
                  <a:gd name="T23" fmla="*/ 170 h 320"/>
                  <a:gd name="T24" fmla="*/ 1 w 100"/>
                  <a:gd name="T25" fmla="*/ 190 h 320"/>
                  <a:gd name="T26" fmla="*/ 5 w 100"/>
                  <a:gd name="T27" fmla="*/ 209 h 320"/>
                  <a:gd name="T28" fmla="*/ 9 w 100"/>
                  <a:gd name="T29" fmla="*/ 229 h 320"/>
                  <a:gd name="T30" fmla="*/ 16 w 100"/>
                  <a:gd name="T31" fmla="*/ 247 h 320"/>
                  <a:gd name="T32" fmla="*/ 23 w 100"/>
                  <a:gd name="T33" fmla="*/ 263 h 320"/>
                  <a:gd name="T34" fmla="*/ 34 w 100"/>
                  <a:gd name="T35" fmla="*/ 279 h 320"/>
                  <a:gd name="T36" fmla="*/ 44 w 100"/>
                  <a:gd name="T37" fmla="*/ 295 h 320"/>
                  <a:gd name="T38" fmla="*/ 57 w 100"/>
                  <a:gd name="T39" fmla="*/ 308 h 320"/>
                  <a:gd name="T40" fmla="*/ 69 w 100"/>
                  <a:gd name="T41" fmla="*/ 320 h 320"/>
                  <a:gd name="T42" fmla="*/ 69 w 100"/>
                  <a:gd name="T43" fmla="*/ 318 h 320"/>
                  <a:gd name="T44" fmla="*/ 69 w 100"/>
                  <a:gd name="T45" fmla="*/ 317 h 320"/>
                  <a:gd name="T46" fmla="*/ 69 w 100"/>
                  <a:gd name="T47" fmla="*/ 315 h 320"/>
                  <a:gd name="T48" fmla="*/ 69 w 100"/>
                  <a:gd name="T49" fmla="*/ 313 h 320"/>
                  <a:gd name="T50" fmla="*/ 69 w 100"/>
                  <a:gd name="T51" fmla="*/ 311 h 320"/>
                  <a:gd name="T52" fmla="*/ 69 w 100"/>
                  <a:gd name="T53" fmla="*/ 310 h 320"/>
                  <a:gd name="T54" fmla="*/ 69 w 100"/>
                  <a:gd name="T55" fmla="*/ 310 h 320"/>
                  <a:gd name="T56" fmla="*/ 69 w 100"/>
                  <a:gd name="T57" fmla="*/ 308 h 320"/>
                  <a:gd name="T58" fmla="*/ 64 w 100"/>
                  <a:gd name="T59" fmla="*/ 302 h 320"/>
                  <a:gd name="T60" fmla="*/ 51 w 100"/>
                  <a:gd name="T61" fmla="*/ 288 h 320"/>
                  <a:gd name="T62" fmla="*/ 41 w 100"/>
                  <a:gd name="T63" fmla="*/ 274 h 320"/>
                  <a:gd name="T64" fmla="*/ 32 w 100"/>
                  <a:gd name="T65" fmla="*/ 259 h 320"/>
                  <a:gd name="T66" fmla="*/ 23 w 100"/>
                  <a:gd name="T67" fmla="*/ 243 h 320"/>
                  <a:gd name="T68" fmla="*/ 17 w 100"/>
                  <a:gd name="T69" fmla="*/ 226 h 320"/>
                  <a:gd name="T70" fmla="*/ 12 w 100"/>
                  <a:gd name="T71" fmla="*/ 208 h 320"/>
                  <a:gd name="T72" fmla="*/ 10 w 100"/>
                  <a:gd name="T73" fmla="*/ 190 h 320"/>
                  <a:gd name="T74" fmla="*/ 9 w 100"/>
                  <a:gd name="T75" fmla="*/ 170 h 320"/>
                  <a:gd name="T76" fmla="*/ 10 w 100"/>
                  <a:gd name="T77" fmla="*/ 152 h 320"/>
                  <a:gd name="T78" fmla="*/ 12 w 100"/>
                  <a:gd name="T79" fmla="*/ 133 h 320"/>
                  <a:gd name="T80" fmla="*/ 17 w 100"/>
                  <a:gd name="T81" fmla="*/ 115 h 320"/>
                  <a:gd name="T82" fmla="*/ 23 w 100"/>
                  <a:gd name="T83" fmla="*/ 99 h 320"/>
                  <a:gd name="T84" fmla="*/ 32 w 100"/>
                  <a:gd name="T85" fmla="*/ 83 h 320"/>
                  <a:gd name="T86" fmla="*/ 41 w 100"/>
                  <a:gd name="T87" fmla="*/ 66 h 320"/>
                  <a:gd name="T88" fmla="*/ 51 w 100"/>
                  <a:gd name="T89" fmla="*/ 52 h 320"/>
                  <a:gd name="T90" fmla="*/ 64 w 100"/>
                  <a:gd name="T91" fmla="*/ 40 h 320"/>
                  <a:gd name="T92" fmla="*/ 76 w 100"/>
                  <a:gd name="T93" fmla="*/ 27 h 320"/>
                  <a:gd name="T94" fmla="*/ 91 w 100"/>
                  <a:gd name="T95" fmla="*/ 16 h 320"/>
                  <a:gd name="T96" fmla="*/ 98 w 100"/>
                  <a:gd name="T97" fmla="*/ 13 h 320"/>
                  <a:gd name="T98" fmla="*/ 98 w 100"/>
                  <a:gd name="T99" fmla="*/ 11 h 320"/>
                  <a:gd name="T100" fmla="*/ 98 w 100"/>
                  <a:gd name="T101" fmla="*/ 9 h 320"/>
                  <a:gd name="T102" fmla="*/ 98 w 100"/>
                  <a:gd name="T103" fmla="*/ 9 h 320"/>
                  <a:gd name="T104" fmla="*/ 98 w 100"/>
                  <a:gd name="T105" fmla="*/ 7 h 320"/>
                  <a:gd name="T106" fmla="*/ 98 w 100"/>
                  <a:gd name="T107" fmla="*/ 6 h 320"/>
                  <a:gd name="T108" fmla="*/ 100 w 100"/>
                  <a:gd name="T109" fmla="*/ 4 h 320"/>
                  <a:gd name="T110" fmla="*/ 100 w 100"/>
                  <a:gd name="T111" fmla="*/ 2 h 320"/>
                  <a:gd name="T112" fmla="*/ 100 w 100"/>
                  <a:gd name="T113" fmla="*/ 0 h 32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0"/>
                  <a:gd name="T172" fmla="*/ 0 h 320"/>
                  <a:gd name="T173" fmla="*/ 100 w 100"/>
                  <a:gd name="T174" fmla="*/ 320 h 32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0" h="320">
                    <a:moveTo>
                      <a:pt x="100" y="0"/>
                    </a:moveTo>
                    <a:lnTo>
                      <a:pt x="85" y="9"/>
                    </a:lnTo>
                    <a:lnTo>
                      <a:pt x="71" y="20"/>
                    </a:lnTo>
                    <a:lnTo>
                      <a:pt x="57" y="33"/>
                    </a:lnTo>
                    <a:lnTo>
                      <a:pt x="44" y="47"/>
                    </a:lnTo>
                    <a:lnTo>
                      <a:pt x="34" y="63"/>
                    </a:lnTo>
                    <a:lnTo>
                      <a:pt x="23" y="77"/>
                    </a:lnTo>
                    <a:lnTo>
                      <a:pt x="16" y="95"/>
                    </a:lnTo>
                    <a:lnTo>
                      <a:pt x="9" y="113"/>
                    </a:lnTo>
                    <a:lnTo>
                      <a:pt x="5" y="131"/>
                    </a:lnTo>
                    <a:lnTo>
                      <a:pt x="1" y="150"/>
                    </a:lnTo>
                    <a:lnTo>
                      <a:pt x="0" y="170"/>
                    </a:lnTo>
                    <a:lnTo>
                      <a:pt x="1" y="190"/>
                    </a:lnTo>
                    <a:lnTo>
                      <a:pt x="5" y="209"/>
                    </a:lnTo>
                    <a:lnTo>
                      <a:pt x="9" y="229"/>
                    </a:lnTo>
                    <a:lnTo>
                      <a:pt x="16" y="247"/>
                    </a:lnTo>
                    <a:lnTo>
                      <a:pt x="23" y="263"/>
                    </a:lnTo>
                    <a:lnTo>
                      <a:pt x="34" y="279"/>
                    </a:lnTo>
                    <a:lnTo>
                      <a:pt x="44" y="295"/>
                    </a:lnTo>
                    <a:lnTo>
                      <a:pt x="57" y="308"/>
                    </a:lnTo>
                    <a:lnTo>
                      <a:pt x="69" y="320"/>
                    </a:lnTo>
                    <a:lnTo>
                      <a:pt x="69" y="318"/>
                    </a:lnTo>
                    <a:lnTo>
                      <a:pt x="69" y="317"/>
                    </a:lnTo>
                    <a:lnTo>
                      <a:pt x="69" y="315"/>
                    </a:lnTo>
                    <a:lnTo>
                      <a:pt x="69" y="313"/>
                    </a:lnTo>
                    <a:lnTo>
                      <a:pt x="69" y="311"/>
                    </a:lnTo>
                    <a:lnTo>
                      <a:pt x="69" y="310"/>
                    </a:lnTo>
                    <a:lnTo>
                      <a:pt x="69" y="308"/>
                    </a:lnTo>
                    <a:lnTo>
                      <a:pt x="64" y="302"/>
                    </a:lnTo>
                    <a:lnTo>
                      <a:pt x="51" y="288"/>
                    </a:lnTo>
                    <a:lnTo>
                      <a:pt x="41" y="274"/>
                    </a:lnTo>
                    <a:lnTo>
                      <a:pt x="32" y="259"/>
                    </a:lnTo>
                    <a:lnTo>
                      <a:pt x="23" y="243"/>
                    </a:lnTo>
                    <a:lnTo>
                      <a:pt x="17" y="226"/>
                    </a:lnTo>
                    <a:lnTo>
                      <a:pt x="12" y="208"/>
                    </a:lnTo>
                    <a:lnTo>
                      <a:pt x="10" y="190"/>
                    </a:lnTo>
                    <a:lnTo>
                      <a:pt x="9" y="170"/>
                    </a:lnTo>
                    <a:lnTo>
                      <a:pt x="10" y="152"/>
                    </a:lnTo>
                    <a:lnTo>
                      <a:pt x="12" y="133"/>
                    </a:lnTo>
                    <a:lnTo>
                      <a:pt x="17" y="115"/>
                    </a:lnTo>
                    <a:lnTo>
                      <a:pt x="23" y="99"/>
                    </a:lnTo>
                    <a:lnTo>
                      <a:pt x="32" y="83"/>
                    </a:lnTo>
                    <a:lnTo>
                      <a:pt x="41" y="66"/>
                    </a:lnTo>
                    <a:lnTo>
                      <a:pt x="51" y="52"/>
                    </a:lnTo>
                    <a:lnTo>
                      <a:pt x="64" y="40"/>
                    </a:lnTo>
                    <a:lnTo>
                      <a:pt x="76" y="27"/>
                    </a:lnTo>
                    <a:lnTo>
                      <a:pt x="91" y="16"/>
                    </a:lnTo>
                    <a:lnTo>
                      <a:pt x="98" y="13"/>
                    </a:lnTo>
                    <a:lnTo>
                      <a:pt x="98" y="11"/>
                    </a:lnTo>
                    <a:lnTo>
                      <a:pt x="98" y="9"/>
                    </a:lnTo>
                    <a:lnTo>
                      <a:pt x="98" y="7"/>
                    </a:lnTo>
                    <a:lnTo>
                      <a:pt x="98" y="6"/>
                    </a:lnTo>
                    <a:lnTo>
                      <a:pt x="100" y="4"/>
                    </a:lnTo>
                    <a:lnTo>
                      <a:pt x="100" y="2"/>
                    </a:lnTo>
                    <a:lnTo>
                      <a:pt x="100" y="0"/>
                    </a:lnTo>
                    <a:close/>
                  </a:path>
                </a:pathLst>
              </a:custGeom>
              <a:solidFill>
                <a:srgbClr val="D4EDFF"/>
              </a:solidFill>
              <a:ln w="9525">
                <a:noFill/>
                <a:round/>
                <a:headEnd/>
                <a:tailEnd/>
              </a:ln>
            </p:spPr>
            <p:txBody>
              <a:bodyPr/>
              <a:lstStyle/>
              <a:p>
                <a:endParaRPr lang="en-US"/>
              </a:p>
            </p:txBody>
          </p:sp>
          <p:sp>
            <p:nvSpPr>
              <p:cNvPr id="30051" name="Freeform 1029"/>
              <p:cNvSpPr>
                <a:spLocks/>
              </p:cNvSpPr>
              <p:nvPr/>
            </p:nvSpPr>
            <p:spPr bwMode="auto">
              <a:xfrm>
                <a:off x="2299" y="1932"/>
                <a:ext cx="93" cy="306"/>
              </a:xfrm>
              <a:custGeom>
                <a:avLst/>
                <a:gdLst>
                  <a:gd name="T0" fmla="*/ 93 w 93"/>
                  <a:gd name="T1" fmla="*/ 0 h 306"/>
                  <a:gd name="T2" fmla="*/ 84 w 93"/>
                  <a:gd name="T3" fmla="*/ 6 h 306"/>
                  <a:gd name="T4" fmla="*/ 68 w 93"/>
                  <a:gd name="T5" fmla="*/ 17 h 306"/>
                  <a:gd name="T6" fmla="*/ 55 w 93"/>
                  <a:gd name="T7" fmla="*/ 29 h 306"/>
                  <a:gd name="T8" fmla="*/ 43 w 93"/>
                  <a:gd name="T9" fmla="*/ 43 h 306"/>
                  <a:gd name="T10" fmla="*/ 32 w 93"/>
                  <a:gd name="T11" fmla="*/ 58 h 306"/>
                  <a:gd name="T12" fmla="*/ 23 w 93"/>
                  <a:gd name="T13" fmla="*/ 74 h 306"/>
                  <a:gd name="T14" fmla="*/ 14 w 93"/>
                  <a:gd name="T15" fmla="*/ 90 h 306"/>
                  <a:gd name="T16" fmla="*/ 9 w 93"/>
                  <a:gd name="T17" fmla="*/ 108 h 306"/>
                  <a:gd name="T18" fmla="*/ 4 w 93"/>
                  <a:gd name="T19" fmla="*/ 126 h 306"/>
                  <a:gd name="T20" fmla="*/ 0 w 93"/>
                  <a:gd name="T21" fmla="*/ 143 h 306"/>
                  <a:gd name="T22" fmla="*/ 0 w 93"/>
                  <a:gd name="T23" fmla="*/ 163 h 306"/>
                  <a:gd name="T24" fmla="*/ 0 w 93"/>
                  <a:gd name="T25" fmla="*/ 183 h 306"/>
                  <a:gd name="T26" fmla="*/ 4 w 93"/>
                  <a:gd name="T27" fmla="*/ 202 h 306"/>
                  <a:gd name="T28" fmla="*/ 9 w 93"/>
                  <a:gd name="T29" fmla="*/ 220 h 306"/>
                  <a:gd name="T30" fmla="*/ 14 w 93"/>
                  <a:gd name="T31" fmla="*/ 238 h 306"/>
                  <a:gd name="T32" fmla="*/ 23 w 93"/>
                  <a:gd name="T33" fmla="*/ 254 h 306"/>
                  <a:gd name="T34" fmla="*/ 32 w 93"/>
                  <a:gd name="T35" fmla="*/ 270 h 306"/>
                  <a:gd name="T36" fmla="*/ 43 w 93"/>
                  <a:gd name="T37" fmla="*/ 285 h 306"/>
                  <a:gd name="T38" fmla="*/ 55 w 93"/>
                  <a:gd name="T39" fmla="*/ 299 h 306"/>
                  <a:gd name="T40" fmla="*/ 64 w 93"/>
                  <a:gd name="T41" fmla="*/ 306 h 306"/>
                  <a:gd name="T42" fmla="*/ 64 w 93"/>
                  <a:gd name="T43" fmla="*/ 304 h 306"/>
                  <a:gd name="T44" fmla="*/ 64 w 93"/>
                  <a:gd name="T45" fmla="*/ 303 h 306"/>
                  <a:gd name="T46" fmla="*/ 64 w 93"/>
                  <a:gd name="T47" fmla="*/ 303 h 306"/>
                  <a:gd name="T48" fmla="*/ 64 w 93"/>
                  <a:gd name="T49" fmla="*/ 301 h 306"/>
                  <a:gd name="T50" fmla="*/ 64 w 93"/>
                  <a:gd name="T51" fmla="*/ 299 h 306"/>
                  <a:gd name="T52" fmla="*/ 64 w 93"/>
                  <a:gd name="T53" fmla="*/ 297 h 306"/>
                  <a:gd name="T54" fmla="*/ 64 w 93"/>
                  <a:gd name="T55" fmla="*/ 295 h 306"/>
                  <a:gd name="T56" fmla="*/ 64 w 93"/>
                  <a:gd name="T57" fmla="*/ 294 h 306"/>
                  <a:gd name="T58" fmla="*/ 61 w 93"/>
                  <a:gd name="T59" fmla="*/ 292 h 306"/>
                  <a:gd name="T60" fmla="*/ 50 w 93"/>
                  <a:gd name="T61" fmla="*/ 279 h 306"/>
                  <a:gd name="T62" fmla="*/ 39 w 93"/>
                  <a:gd name="T63" fmla="*/ 265 h 306"/>
                  <a:gd name="T64" fmla="*/ 30 w 93"/>
                  <a:gd name="T65" fmla="*/ 251 h 306"/>
                  <a:gd name="T66" fmla="*/ 23 w 93"/>
                  <a:gd name="T67" fmla="*/ 235 h 306"/>
                  <a:gd name="T68" fmla="*/ 16 w 93"/>
                  <a:gd name="T69" fmla="*/ 217 h 306"/>
                  <a:gd name="T70" fmla="*/ 12 w 93"/>
                  <a:gd name="T71" fmla="*/ 201 h 306"/>
                  <a:gd name="T72" fmla="*/ 9 w 93"/>
                  <a:gd name="T73" fmla="*/ 183 h 306"/>
                  <a:gd name="T74" fmla="*/ 9 w 93"/>
                  <a:gd name="T75" fmla="*/ 163 h 306"/>
                  <a:gd name="T76" fmla="*/ 9 w 93"/>
                  <a:gd name="T77" fmla="*/ 145 h 306"/>
                  <a:gd name="T78" fmla="*/ 12 w 93"/>
                  <a:gd name="T79" fmla="*/ 127 h 306"/>
                  <a:gd name="T80" fmla="*/ 16 w 93"/>
                  <a:gd name="T81" fmla="*/ 110 h 306"/>
                  <a:gd name="T82" fmla="*/ 23 w 93"/>
                  <a:gd name="T83" fmla="*/ 93 h 306"/>
                  <a:gd name="T84" fmla="*/ 30 w 93"/>
                  <a:gd name="T85" fmla="*/ 77 h 306"/>
                  <a:gd name="T86" fmla="*/ 39 w 93"/>
                  <a:gd name="T87" fmla="*/ 63 h 306"/>
                  <a:gd name="T88" fmla="*/ 50 w 93"/>
                  <a:gd name="T89" fmla="*/ 49 h 306"/>
                  <a:gd name="T90" fmla="*/ 61 w 93"/>
                  <a:gd name="T91" fmla="*/ 36 h 306"/>
                  <a:gd name="T92" fmla="*/ 75 w 93"/>
                  <a:gd name="T93" fmla="*/ 24 h 306"/>
                  <a:gd name="T94" fmla="*/ 88 w 93"/>
                  <a:gd name="T95" fmla="*/ 13 h 306"/>
                  <a:gd name="T96" fmla="*/ 91 w 93"/>
                  <a:gd name="T97" fmla="*/ 11 h 306"/>
                  <a:gd name="T98" fmla="*/ 91 w 93"/>
                  <a:gd name="T99" fmla="*/ 9 h 306"/>
                  <a:gd name="T100" fmla="*/ 91 w 93"/>
                  <a:gd name="T101" fmla="*/ 9 h 306"/>
                  <a:gd name="T102" fmla="*/ 93 w 93"/>
                  <a:gd name="T103" fmla="*/ 8 h 306"/>
                  <a:gd name="T104" fmla="*/ 93 w 93"/>
                  <a:gd name="T105" fmla="*/ 6 h 306"/>
                  <a:gd name="T106" fmla="*/ 93 w 93"/>
                  <a:gd name="T107" fmla="*/ 4 h 306"/>
                  <a:gd name="T108" fmla="*/ 93 w 93"/>
                  <a:gd name="T109" fmla="*/ 2 h 306"/>
                  <a:gd name="T110" fmla="*/ 93 w 93"/>
                  <a:gd name="T111" fmla="*/ 2 h 306"/>
                  <a:gd name="T112" fmla="*/ 93 w 93"/>
                  <a:gd name="T113" fmla="*/ 0 h 3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3"/>
                  <a:gd name="T172" fmla="*/ 0 h 306"/>
                  <a:gd name="T173" fmla="*/ 93 w 93"/>
                  <a:gd name="T174" fmla="*/ 306 h 3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3" h="306">
                    <a:moveTo>
                      <a:pt x="93" y="0"/>
                    </a:moveTo>
                    <a:lnTo>
                      <a:pt x="84" y="6"/>
                    </a:lnTo>
                    <a:lnTo>
                      <a:pt x="68" y="17"/>
                    </a:lnTo>
                    <a:lnTo>
                      <a:pt x="55" y="29"/>
                    </a:lnTo>
                    <a:lnTo>
                      <a:pt x="43" y="43"/>
                    </a:lnTo>
                    <a:lnTo>
                      <a:pt x="32" y="58"/>
                    </a:lnTo>
                    <a:lnTo>
                      <a:pt x="23" y="74"/>
                    </a:lnTo>
                    <a:lnTo>
                      <a:pt x="14" y="90"/>
                    </a:lnTo>
                    <a:lnTo>
                      <a:pt x="9" y="108"/>
                    </a:lnTo>
                    <a:lnTo>
                      <a:pt x="4" y="126"/>
                    </a:lnTo>
                    <a:lnTo>
                      <a:pt x="0" y="143"/>
                    </a:lnTo>
                    <a:lnTo>
                      <a:pt x="0" y="163"/>
                    </a:lnTo>
                    <a:lnTo>
                      <a:pt x="0" y="183"/>
                    </a:lnTo>
                    <a:lnTo>
                      <a:pt x="4" y="202"/>
                    </a:lnTo>
                    <a:lnTo>
                      <a:pt x="9" y="220"/>
                    </a:lnTo>
                    <a:lnTo>
                      <a:pt x="14" y="238"/>
                    </a:lnTo>
                    <a:lnTo>
                      <a:pt x="23" y="254"/>
                    </a:lnTo>
                    <a:lnTo>
                      <a:pt x="32" y="270"/>
                    </a:lnTo>
                    <a:lnTo>
                      <a:pt x="43" y="285"/>
                    </a:lnTo>
                    <a:lnTo>
                      <a:pt x="55" y="299"/>
                    </a:lnTo>
                    <a:lnTo>
                      <a:pt x="64" y="306"/>
                    </a:lnTo>
                    <a:lnTo>
                      <a:pt x="64" y="304"/>
                    </a:lnTo>
                    <a:lnTo>
                      <a:pt x="64" y="303"/>
                    </a:lnTo>
                    <a:lnTo>
                      <a:pt x="64" y="301"/>
                    </a:lnTo>
                    <a:lnTo>
                      <a:pt x="64" y="299"/>
                    </a:lnTo>
                    <a:lnTo>
                      <a:pt x="64" y="297"/>
                    </a:lnTo>
                    <a:lnTo>
                      <a:pt x="64" y="295"/>
                    </a:lnTo>
                    <a:lnTo>
                      <a:pt x="64" y="294"/>
                    </a:lnTo>
                    <a:lnTo>
                      <a:pt x="61" y="292"/>
                    </a:lnTo>
                    <a:lnTo>
                      <a:pt x="50" y="279"/>
                    </a:lnTo>
                    <a:lnTo>
                      <a:pt x="39" y="265"/>
                    </a:lnTo>
                    <a:lnTo>
                      <a:pt x="30" y="251"/>
                    </a:lnTo>
                    <a:lnTo>
                      <a:pt x="23" y="235"/>
                    </a:lnTo>
                    <a:lnTo>
                      <a:pt x="16" y="217"/>
                    </a:lnTo>
                    <a:lnTo>
                      <a:pt x="12" y="201"/>
                    </a:lnTo>
                    <a:lnTo>
                      <a:pt x="9" y="183"/>
                    </a:lnTo>
                    <a:lnTo>
                      <a:pt x="9" y="163"/>
                    </a:lnTo>
                    <a:lnTo>
                      <a:pt x="9" y="145"/>
                    </a:lnTo>
                    <a:lnTo>
                      <a:pt x="12" y="127"/>
                    </a:lnTo>
                    <a:lnTo>
                      <a:pt x="16" y="110"/>
                    </a:lnTo>
                    <a:lnTo>
                      <a:pt x="23" y="93"/>
                    </a:lnTo>
                    <a:lnTo>
                      <a:pt x="30" y="77"/>
                    </a:lnTo>
                    <a:lnTo>
                      <a:pt x="39" y="63"/>
                    </a:lnTo>
                    <a:lnTo>
                      <a:pt x="50" y="49"/>
                    </a:lnTo>
                    <a:lnTo>
                      <a:pt x="61" y="36"/>
                    </a:lnTo>
                    <a:lnTo>
                      <a:pt x="75" y="24"/>
                    </a:lnTo>
                    <a:lnTo>
                      <a:pt x="88" y="13"/>
                    </a:lnTo>
                    <a:lnTo>
                      <a:pt x="91" y="11"/>
                    </a:lnTo>
                    <a:lnTo>
                      <a:pt x="91" y="9"/>
                    </a:lnTo>
                    <a:lnTo>
                      <a:pt x="93" y="8"/>
                    </a:lnTo>
                    <a:lnTo>
                      <a:pt x="93" y="6"/>
                    </a:lnTo>
                    <a:lnTo>
                      <a:pt x="93" y="4"/>
                    </a:lnTo>
                    <a:lnTo>
                      <a:pt x="93" y="2"/>
                    </a:lnTo>
                    <a:lnTo>
                      <a:pt x="93" y="0"/>
                    </a:lnTo>
                    <a:close/>
                  </a:path>
                </a:pathLst>
              </a:custGeom>
              <a:solidFill>
                <a:srgbClr val="D5EEFF"/>
              </a:solidFill>
              <a:ln w="9525">
                <a:noFill/>
                <a:round/>
                <a:headEnd/>
                <a:tailEnd/>
              </a:ln>
            </p:spPr>
            <p:txBody>
              <a:bodyPr/>
              <a:lstStyle/>
              <a:p>
                <a:endParaRPr lang="en-US"/>
              </a:p>
            </p:txBody>
          </p:sp>
          <p:sp>
            <p:nvSpPr>
              <p:cNvPr id="30052" name="Freeform 1030"/>
              <p:cNvSpPr>
                <a:spLocks/>
              </p:cNvSpPr>
              <p:nvPr/>
            </p:nvSpPr>
            <p:spPr bwMode="auto">
              <a:xfrm>
                <a:off x="2303" y="1938"/>
                <a:ext cx="89" cy="295"/>
              </a:xfrm>
              <a:custGeom>
                <a:avLst/>
                <a:gdLst>
                  <a:gd name="T0" fmla="*/ 89 w 89"/>
                  <a:gd name="T1" fmla="*/ 0 h 295"/>
                  <a:gd name="T2" fmla="*/ 82 w 89"/>
                  <a:gd name="T3" fmla="*/ 3 h 295"/>
                  <a:gd name="T4" fmla="*/ 67 w 89"/>
                  <a:gd name="T5" fmla="*/ 14 h 295"/>
                  <a:gd name="T6" fmla="*/ 55 w 89"/>
                  <a:gd name="T7" fmla="*/ 27 h 295"/>
                  <a:gd name="T8" fmla="*/ 42 w 89"/>
                  <a:gd name="T9" fmla="*/ 39 h 295"/>
                  <a:gd name="T10" fmla="*/ 32 w 89"/>
                  <a:gd name="T11" fmla="*/ 53 h 295"/>
                  <a:gd name="T12" fmla="*/ 23 w 89"/>
                  <a:gd name="T13" fmla="*/ 70 h 295"/>
                  <a:gd name="T14" fmla="*/ 14 w 89"/>
                  <a:gd name="T15" fmla="*/ 86 h 295"/>
                  <a:gd name="T16" fmla="*/ 8 w 89"/>
                  <a:gd name="T17" fmla="*/ 102 h 295"/>
                  <a:gd name="T18" fmla="*/ 3 w 89"/>
                  <a:gd name="T19" fmla="*/ 120 h 295"/>
                  <a:gd name="T20" fmla="*/ 1 w 89"/>
                  <a:gd name="T21" fmla="*/ 139 h 295"/>
                  <a:gd name="T22" fmla="*/ 0 w 89"/>
                  <a:gd name="T23" fmla="*/ 157 h 295"/>
                  <a:gd name="T24" fmla="*/ 1 w 89"/>
                  <a:gd name="T25" fmla="*/ 177 h 295"/>
                  <a:gd name="T26" fmla="*/ 3 w 89"/>
                  <a:gd name="T27" fmla="*/ 195 h 295"/>
                  <a:gd name="T28" fmla="*/ 8 w 89"/>
                  <a:gd name="T29" fmla="*/ 213 h 295"/>
                  <a:gd name="T30" fmla="*/ 14 w 89"/>
                  <a:gd name="T31" fmla="*/ 230 h 295"/>
                  <a:gd name="T32" fmla="*/ 23 w 89"/>
                  <a:gd name="T33" fmla="*/ 246 h 295"/>
                  <a:gd name="T34" fmla="*/ 32 w 89"/>
                  <a:gd name="T35" fmla="*/ 261 h 295"/>
                  <a:gd name="T36" fmla="*/ 42 w 89"/>
                  <a:gd name="T37" fmla="*/ 275 h 295"/>
                  <a:gd name="T38" fmla="*/ 55 w 89"/>
                  <a:gd name="T39" fmla="*/ 289 h 295"/>
                  <a:gd name="T40" fmla="*/ 60 w 89"/>
                  <a:gd name="T41" fmla="*/ 295 h 295"/>
                  <a:gd name="T42" fmla="*/ 60 w 89"/>
                  <a:gd name="T43" fmla="*/ 293 h 295"/>
                  <a:gd name="T44" fmla="*/ 60 w 89"/>
                  <a:gd name="T45" fmla="*/ 291 h 295"/>
                  <a:gd name="T46" fmla="*/ 60 w 89"/>
                  <a:gd name="T47" fmla="*/ 289 h 295"/>
                  <a:gd name="T48" fmla="*/ 60 w 89"/>
                  <a:gd name="T49" fmla="*/ 288 h 295"/>
                  <a:gd name="T50" fmla="*/ 60 w 89"/>
                  <a:gd name="T51" fmla="*/ 288 h 295"/>
                  <a:gd name="T52" fmla="*/ 60 w 89"/>
                  <a:gd name="T53" fmla="*/ 286 h 295"/>
                  <a:gd name="T54" fmla="*/ 60 w 89"/>
                  <a:gd name="T55" fmla="*/ 284 h 295"/>
                  <a:gd name="T56" fmla="*/ 60 w 89"/>
                  <a:gd name="T57" fmla="*/ 282 h 295"/>
                  <a:gd name="T58" fmla="*/ 50 w 89"/>
                  <a:gd name="T59" fmla="*/ 270 h 295"/>
                  <a:gd name="T60" fmla="*/ 39 w 89"/>
                  <a:gd name="T61" fmla="*/ 257 h 295"/>
                  <a:gd name="T62" fmla="*/ 30 w 89"/>
                  <a:gd name="T63" fmla="*/ 241 h 295"/>
                  <a:gd name="T64" fmla="*/ 23 w 89"/>
                  <a:gd name="T65" fmla="*/ 227 h 295"/>
                  <a:gd name="T66" fmla="*/ 17 w 89"/>
                  <a:gd name="T67" fmla="*/ 211 h 295"/>
                  <a:gd name="T68" fmla="*/ 12 w 89"/>
                  <a:gd name="T69" fmla="*/ 193 h 295"/>
                  <a:gd name="T70" fmla="*/ 10 w 89"/>
                  <a:gd name="T71" fmla="*/ 175 h 295"/>
                  <a:gd name="T72" fmla="*/ 8 w 89"/>
                  <a:gd name="T73" fmla="*/ 157 h 295"/>
                  <a:gd name="T74" fmla="*/ 10 w 89"/>
                  <a:gd name="T75" fmla="*/ 139 h 295"/>
                  <a:gd name="T76" fmla="*/ 12 w 89"/>
                  <a:gd name="T77" fmla="*/ 121 h 295"/>
                  <a:gd name="T78" fmla="*/ 17 w 89"/>
                  <a:gd name="T79" fmla="*/ 105 h 295"/>
                  <a:gd name="T80" fmla="*/ 23 w 89"/>
                  <a:gd name="T81" fmla="*/ 89 h 295"/>
                  <a:gd name="T82" fmla="*/ 30 w 89"/>
                  <a:gd name="T83" fmla="*/ 73 h 295"/>
                  <a:gd name="T84" fmla="*/ 39 w 89"/>
                  <a:gd name="T85" fmla="*/ 59 h 295"/>
                  <a:gd name="T86" fmla="*/ 50 w 89"/>
                  <a:gd name="T87" fmla="*/ 45 h 295"/>
                  <a:gd name="T88" fmla="*/ 60 w 89"/>
                  <a:gd name="T89" fmla="*/ 32 h 295"/>
                  <a:gd name="T90" fmla="*/ 73 w 89"/>
                  <a:gd name="T91" fmla="*/ 21 h 295"/>
                  <a:gd name="T92" fmla="*/ 85 w 89"/>
                  <a:gd name="T93" fmla="*/ 12 h 295"/>
                  <a:gd name="T94" fmla="*/ 87 w 89"/>
                  <a:gd name="T95" fmla="*/ 11 h 295"/>
                  <a:gd name="T96" fmla="*/ 87 w 89"/>
                  <a:gd name="T97" fmla="*/ 9 h 295"/>
                  <a:gd name="T98" fmla="*/ 87 w 89"/>
                  <a:gd name="T99" fmla="*/ 7 h 295"/>
                  <a:gd name="T100" fmla="*/ 87 w 89"/>
                  <a:gd name="T101" fmla="*/ 5 h 295"/>
                  <a:gd name="T102" fmla="*/ 87 w 89"/>
                  <a:gd name="T103" fmla="*/ 3 h 295"/>
                  <a:gd name="T104" fmla="*/ 87 w 89"/>
                  <a:gd name="T105" fmla="*/ 3 h 295"/>
                  <a:gd name="T106" fmla="*/ 89 w 89"/>
                  <a:gd name="T107" fmla="*/ 2 h 295"/>
                  <a:gd name="T108" fmla="*/ 89 w 89"/>
                  <a:gd name="T109" fmla="*/ 0 h 29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9"/>
                  <a:gd name="T166" fmla="*/ 0 h 295"/>
                  <a:gd name="T167" fmla="*/ 89 w 89"/>
                  <a:gd name="T168" fmla="*/ 295 h 29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9" h="295">
                    <a:moveTo>
                      <a:pt x="89" y="0"/>
                    </a:moveTo>
                    <a:lnTo>
                      <a:pt x="82" y="3"/>
                    </a:lnTo>
                    <a:lnTo>
                      <a:pt x="67" y="14"/>
                    </a:lnTo>
                    <a:lnTo>
                      <a:pt x="55" y="27"/>
                    </a:lnTo>
                    <a:lnTo>
                      <a:pt x="42" y="39"/>
                    </a:lnTo>
                    <a:lnTo>
                      <a:pt x="32" y="53"/>
                    </a:lnTo>
                    <a:lnTo>
                      <a:pt x="23" y="70"/>
                    </a:lnTo>
                    <a:lnTo>
                      <a:pt x="14" y="86"/>
                    </a:lnTo>
                    <a:lnTo>
                      <a:pt x="8" y="102"/>
                    </a:lnTo>
                    <a:lnTo>
                      <a:pt x="3" y="120"/>
                    </a:lnTo>
                    <a:lnTo>
                      <a:pt x="1" y="139"/>
                    </a:lnTo>
                    <a:lnTo>
                      <a:pt x="0" y="157"/>
                    </a:lnTo>
                    <a:lnTo>
                      <a:pt x="1" y="177"/>
                    </a:lnTo>
                    <a:lnTo>
                      <a:pt x="3" y="195"/>
                    </a:lnTo>
                    <a:lnTo>
                      <a:pt x="8" y="213"/>
                    </a:lnTo>
                    <a:lnTo>
                      <a:pt x="14" y="230"/>
                    </a:lnTo>
                    <a:lnTo>
                      <a:pt x="23" y="246"/>
                    </a:lnTo>
                    <a:lnTo>
                      <a:pt x="32" y="261"/>
                    </a:lnTo>
                    <a:lnTo>
                      <a:pt x="42" y="275"/>
                    </a:lnTo>
                    <a:lnTo>
                      <a:pt x="55" y="289"/>
                    </a:lnTo>
                    <a:lnTo>
                      <a:pt x="60" y="295"/>
                    </a:lnTo>
                    <a:lnTo>
                      <a:pt x="60" y="293"/>
                    </a:lnTo>
                    <a:lnTo>
                      <a:pt x="60" y="291"/>
                    </a:lnTo>
                    <a:lnTo>
                      <a:pt x="60" y="289"/>
                    </a:lnTo>
                    <a:lnTo>
                      <a:pt x="60" y="288"/>
                    </a:lnTo>
                    <a:lnTo>
                      <a:pt x="60" y="286"/>
                    </a:lnTo>
                    <a:lnTo>
                      <a:pt x="60" y="284"/>
                    </a:lnTo>
                    <a:lnTo>
                      <a:pt x="60" y="282"/>
                    </a:lnTo>
                    <a:lnTo>
                      <a:pt x="50" y="270"/>
                    </a:lnTo>
                    <a:lnTo>
                      <a:pt x="39" y="257"/>
                    </a:lnTo>
                    <a:lnTo>
                      <a:pt x="30" y="241"/>
                    </a:lnTo>
                    <a:lnTo>
                      <a:pt x="23" y="227"/>
                    </a:lnTo>
                    <a:lnTo>
                      <a:pt x="17" y="211"/>
                    </a:lnTo>
                    <a:lnTo>
                      <a:pt x="12" y="193"/>
                    </a:lnTo>
                    <a:lnTo>
                      <a:pt x="10" y="175"/>
                    </a:lnTo>
                    <a:lnTo>
                      <a:pt x="8" y="157"/>
                    </a:lnTo>
                    <a:lnTo>
                      <a:pt x="10" y="139"/>
                    </a:lnTo>
                    <a:lnTo>
                      <a:pt x="12" y="121"/>
                    </a:lnTo>
                    <a:lnTo>
                      <a:pt x="17" y="105"/>
                    </a:lnTo>
                    <a:lnTo>
                      <a:pt x="23" y="89"/>
                    </a:lnTo>
                    <a:lnTo>
                      <a:pt x="30" y="73"/>
                    </a:lnTo>
                    <a:lnTo>
                      <a:pt x="39" y="59"/>
                    </a:lnTo>
                    <a:lnTo>
                      <a:pt x="50" y="45"/>
                    </a:lnTo>
                    <a:lnTo>
                      <a:pt x="60" y="32"/>
                    </a:lnTo>
                    <a:lnTo>
                      <a:pt x="73" y="21"/>
                    </a:lnTo>
                    <a:lnTo>
                      <a:pt x="85" y="12"/>
                    </a:lnTo>
                    <a:lnTo>
                      <a:pt x="87" y="11"/>
                    </a:lnTo>
                    <a:lnTo>
                      <a:pt x="87" y="9"/>
                    </a:lnTo>
                    <a:lnTo>
                      <a:pt x="87" y="7"/>
                    </a:lnTo>
                    <a:lnTo>
                      <a:pt x="87" y="5"/>
                    </a:lnTo>
                    <a:lnTo>
                      <a:pt x="87" y="3"/>
                    </a:lnTo>
                    <a:lnTo>
                      <a:pt x="89" y="2"/>
                    </a:lnTo>
                    <a:lnTo>
                      <a:pt x="89" y="0"/>
                    </a:lnTo>
                    <a:close/>
                  </a:path>
                </a:pathLst>
              </a:custGeom>
              <a:solidFill>
                <a:srgbClr val="D6EEFF"/>
              </a:solidFill>
              <a:ln w="9525">
                <a:noFill/>
                <a:round/>
                <a:headEnd/>
                <a:tailEnd/>
              </a:ln>
            </p:spPr>
            <p:txBody>
              <a:bodyPr/>
              <a:lstStyle/>
              <a:p>
                <a:endParaRPr lang="en-US"/>
              </a:p>
            </p:txBody>
          </p:sp>
          <p:sp>
            <p:nvSpPr>
              <p:cNvPr id="30053" name="Freeform 1031"/>
              <p:cNvSpPr>
                <a:spLocks/>
              </p:cNvSpPr>
              <p:nvPr/>
            </p:nvSpPr>
            <p:spPr bwMode="auto">
              <a:xfrm>
                <a:off x="2308" y="1943"/>
                <a:ext cx="82" cy="283"/>
              </a:xfrm>
              <a:custGeom>
                <a:avLst/>
                <a:gdLst>
                  <a:gd name="T0" fmla="*/ 82 w 82"/>
                  <a:gd name="T1" fmla="*/ 0 h 283"/>
                  <a:gd name="T2" fmla="*/ 79 w 82"/>
                  <a:gd name="T3" fmla="*/ 2 h 283"/>
                  <a:gd name="T4" fmla="*/ 66 w 82"/>
                  <a:gd name="T5" fmla="*/ 13 h 283"/>
                  <a:gd name="T6" fmla="*/ 52 w 82"/>
                  <a:gd name="T7" fmla="*/ 25 h 283"/>
                  <a:gd name="T8" fmla="*/ 41 w 82"/>
                  <a:gd name="T9" fmla="*/ 38 h 283"/>
                  <a:gd name="T10" fmla="*/ 30 w 82"/>
                  <a:gd name="T11" fmla="*/ 52 h 283"/>
                  <a:gd name="T12" fmla="*/ 21 w 82"/>
                  <a:gd name="T13" fmla="*/ 66 h 283"/>
                  <a:gd name="T14" fmla="*/ 14 w 82"/>
                  <a:gd name="T15" fmla="*/ 82 h 283"/>
                  <a:gd name="T16" fmla="*/ 7 w 82"/>
                  <a:gd name="T17" fmla="*/ 99 h 283"/>
                  <a:gd name="T18" fmla="*/ 3 w 82"/>
                  <a:gd name="T19" fmla="*/ 116 h 283"/>
                  <a:gd name="T20" fmla="*/ 0 w 82"/>
                  <a:gd name="T21" fmla="*/ 134 h 283"/>
                  <a:gd name="T22" fmla="*/ 0 w 82"/>
                  <a:gd name="T23" fmla="*/ 152 h 283"/>
                  <a:gd name="T24" fmla="*/ 0 w 82"/>
                  <a:gd name="T25" fmla="*/ 172 h 283"/>
                  <a:gd name="T26" fmla="*/ 3 w 82"/>
                  <a:gd name="T27" fmla="*/ 190 h 283"/>
                  <a:gd name="T28" fmla="*/ 7 w 82"/>
                  <a:gd name="T29" fmla="*/ 206 h 283"/>
                  <a:gd name="T30" fmla="*/ 14 w 82"/>
                  <a:gd name="T31" fmla="*/ 224 h 283"/>
                  <a:gd name="T32" fmla="*/ 21 w 82"/>
                  <a:gd name="T33" fmla="*/ 240 h 283"/>
                  <a:gd name="T34" fmla="*/ 30 w 82"/>
                  <a:gd name="T35" fmla="*/ 254 h 283"/>
                  <a:gd name="T36" fmla="*/ 41 w 82"/>
                  <a:gd name="T37" fmla="*/ 268 h 283"/>
                  <a:gd name="T38" fmla="*/ 52 w 82"/>
                  <a:gd name="T39" fmla="*/ 281 h 283"/>
                  <a:gd name="T40" fmla="*/ 55 w 82"/>
                  <a:gd name="T41" fmla="*/ 283 h 283"/>
                  <a:gd name="T42" fmla="*/ 55 w 82"/>
                  <a:gd name="T43" fmla="*/ 283 h 283"/>
                  <a:gd name="T44" fmla="*/ 55 w 82"/>
                  <a:gd name="T45" fmla="*/ 281 h 283"/>
                  <a:gd name="T46" fmla="*/ 55 w 82"/>
                  <a:gd name="T47" fmla="*/ 279 h 283"/>
                  <a:gd name="T48" fmla="*/ 55 w 82"/>
                  <a:gd name="T49" fmla="*/ 277 h 283"/>
                  <a:gd name="T50" fmla="*/ 55 w 82"/>
                  <a:gd name="T51" fmla="*/ 275 h 283"/>
                  <a:gd name="T52" fmla="*/ 55 w 82"/>
                  <a:gd name="T53" fmla="*/ 274 h 283"/>
                  <a:gd name="T54" fmla="*/ 55 w 82"/>
                  <a:gd name="T55" fmla="*/ 272 h 283"/>
                  <a:gd name="T56" fmla="*/ 55 w 82"/>
                  <a:gd name="T57" fmla="*/ 270 h 283"/>
                  <a:gd name="T58" fmla="*/ 48 w 82"/>
                  <a:gd name="T59" fmla="*/ 263 h 283"/>
                  <a:gd name="T60" fmla="*/ 37 w 82"/>
                  <a:gd name="T61" fmla="*/ 249 h 283"/>
                  <a:gd name="T62" fmla="*/ 28 w 82"/>
                  <a:gd name="T63" fmla="*/ 234 h 283"/>
                  <a:gd name="T64" fmla="*/ 21 w 82"/>
                  <a:gd name="T65" fmla="*/ 220 h 283"/>
                  <a:gd name="T66" fmla="*/ 16 w 82"/>
                  <a:gd name="T67" fmla="*/ 204 h 283"/>
                  <a:gd name="T68" fmla="*/ 12 w 82"/>
                  <a:gd name="T69" fmla="*/ 188 h 283"/>
                  <a:gd name="T70" fmla="*/ 9 w 82"/>
                  <a:gd name="T71" fmla="*/ 170 h 283"/>
                  <a:gd name="T72" fmla="*/ 9 w 82"/>
                  <a:gd name="T73" fmla="*/ 152 h 283"/>
                  <a:gd name="T74" fmla="*/ 9 w 82"/>
                  <a:gd name="T75" fmla="*/ 134 h 283"/>
                  <a:gd name="T76" fmla="*/ 12 w 82"/>
                  <a:gd name="T77" fmla="*/ 118 h 283"/>
                  <a:gd name="T78" fmla="*/ 16 w 82"/>
                  <a:gd name="T79" fmla="*/ 102 h 283"/>
                  <a:gd name="T80" fmla="*/ 21 w 82"/>
                  <a:gd name="T81" fmla="*/ 86 h 283"/>
                  <a:gd name="T82" fmla="*/ 28 w 82"/>
                  <a:gd name="T83" fmla="*/ 70 h 283"/>
                  <a:gd name="T84" fmla="*/ 37 w 82"/>
                  <a:gd name="T85" fmla="*/ 56 h 283"/>
                  <a:gd name="T86" fmla="*/ 48 w 82"/>
                  <a:gd name="T87" fmla="*/ 43 h 283"/>
                  <a:gd name="T88" fmla="*/ 59 w 82"/>
                  <a:gd name="T89" fmla="*/ 31 h 283"/>
                  <a:gd name="T90" fmla="*/ 71 w 82"/>
                  <a:gd name="T91" fmla="*/ 20 h 283"/>
                  <a:gd name="T92" fmla="*/ 80 w 82"/>
                  <a:gd name="T93" fmla="*/ 13 h 283"/>
                  <a:gd name="T94" fmla="*/ 80 w 82"/>
                  <a:gd name="T95" fmla="*/ 11 h 283"/>
                  <a:gd name="T96" fmla="*/ 80 w 82"/>
                  <a:gd name="T97" fmla="*/ 9 h 283"/>
                  <a:gd name="T98" fmla="*/ 80 w 82"/>
                  <a:gd name="T99" fmla="*/ 9 h 283"/>
                  <a:gd name="T100" fmla="*/ 80 w 82"/>
                  <a:gd name="T101" fmla="*/ 7 h 283"/>
                  <a:gd name="T102" fmla="*/ 82 w 82"/>
                  <a:gd name="T103" fmla="*/ 6 h 283"/>
                  <a:gd name="T104" fmla="*/ 82 w 82"/>
                  <a:gd name="T105" fmla="*/ 4 h 283"/>
                  <a:gd name="T106" fmla="*/ 82 w 82"/>
                  <a:gd name="T107" fmla="*/ 2 h 283"/>
                  <a:gd name="T108" fmla="*/ 82 w 82"/>
                  <a:gd name="T109" fmla="*/ 0 h 283"/>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82"/>
                  <a:gd name="T166" fmla="*/ 0 h 283"/>
                  <a:gd name="T167" fmla="*/ 82 w 82"/>
                  <a:gd name="T168" fmla="*/ 283 h 283"/>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82" h="283">
                    <a:moveTo>
                      <a:pt x="82" y="0"/>
                    </a:moveTo>
                    <a:lnTo>
                      <a:pt x="79" y="2"/>
                    </a:lnTo>
                    <a:lnTo>
                      <a:pt x="66" y="13"/>
                    </a:lnTo>
                    <a:lnTo>
                      <a:pt x="52" y="25"/>
                    </a:lnTo>
                    <a:lnTo>
                      <a:pt x="41" y="38"/>
                    </a:lnTo>
                    <a:lnTo>
                      <a:pt x="30" y="52"/>
                    </a:lnTo>
                    <a:lnTo>
                      <a:pt x="21" y="66"/>
                    </a:lnTo>
                    <a:lnTo>
                      <a:pt x="14" y="82"/>
                    </a:lnTo>
                    <a:lnTo>
                      <a:pt x="7" y="99"/>
                    </a:lnTo>
                    <a:lnTo>
                      <a:pt x="3" y="116"/>
                    </a:lnTo>
                    <a:lnTo>
                      <a:pt x="0" y="134"/>
                    </a:lnTo>
                    <a:lnTo>
                      <a:pt x="0" y="152"/>
                    </a:lnTo>
                    <a:lnTo>
                      <a:pt x="0" y="172"/>
                    </a:lnTo>
                    <a:lnTo>
                      <a:pt x="3" y="190"/>
                    </a:lnTo>
                    <a:lnTo>
                      <a:pt x="7" y="206"/>
                    </a:lnTo>
                    <a:lnTo>
                      <a:pt x="14" y="224"/>
                    </a:lnTo>
                    <a:lnTo>
                      <a:pt x="21" y="240"/>
                    </a:lnTo>
                    <a:lnTo>
                      <a:pt x="30" y="254"/>
                    </a:lnTo>
                    <a:lnTo>
                      <a:pt x="41" y="268"/>
                    </a:lnTo>
                    <a:lnTo>
                      <a:pt x="52" y="281"/>
                    </a:lnTo>
                    <a:lnTo>
                      <a:pt x="55" y="283"/>
                    </a:lnTo>
                    <a:lnTo>
                      <a:pt x="55" y="281"/>
                    </a:lnTo>
                    <a:lnTo>
                      <a:pt x="55" y="279"/>
                    </a:lnTo>
                    <a:lnTo>
                      <a:pt x="55" y="277"/>
                    </a:lnTo>
                    <a:lnTo>
                      <a:pt x="55" y="275"/>
                    </a:lnTo>
                    <a:lnTo>
                      <a:pt x="55" y="274"/>
                    </a:lnTo>
                    <a:lnTo>
                      <a:pt x="55" y="272"/>
                    </a:lnTo>
                    <a:lnTo>
                      <a:pt x="55" y="270"/>
                    </a:lnTo>
                    <a:lnTo>
                      <a:pt x="48" y="263"/>
                    </a:lnTo>
                    <a:lnTo>
                      <a:pt x="37" y="249"/>
                    </a:lnTo>
                    <a:lnTo>
                      <a:pt x="28" y="234"/>
                    </a:lnTo>
                    <a:lnTo>
                      <a:pt x="21" y="220"/>
                    </a:lnTo>
                    <a:lnTo>
                      <a:pt x="16" y="204"/>
                    </a:lnTo>
                    <a:lnTo>
                      <a:pt x="12" y="188"/>
                    </a:lnTo>
                    <a:lnTo>
                      <a:pt x="9" y="170"/>
                    </a:lnTo>
                    <a:lnTo>
                      <a:pt x="9" y="152"/>
                    </a:lnTo>
                    <a:lnTo>
                      <a:pt x="9" y="134"/>
                    </a:lnTo>
                    <a:lnTo>
                      <a:pt x="12" y="118"/>
                    </a:lnTo>
                    <a:lnTo>
                      <a:pt x="16" y="102"/>
                    </a:lnTo>
                    <a:lnTo>
                      <a:pt x="21" y="86"/>
                    </a:lnTo>
                    <a:lnTo>
                      <a:pt x="28" y="70"/>
                    </a:lnTo>
                    <a:lnTo>
                      <a:pt x="37" y="56"/>
                    </a:lnTo>
                    <a:lnTo>
                      <a:pt x="48" y="43"/>
                    </a:lnTo>
                    <a:lnTo>
                      <a:pt x="59" y="31"/>
                    </a:lnTo>
                    <a:lnTo>
                      <a:pt x="71" y="20"/>
                    </a:lnTo>
                    <a:lnTo>
                      <a:pt x="80" y="13"/>
                    </a:lnTo>
                    <a:lnTo>
                      <a:pt x="80" y="11"/>
                    </a:lnTo>
                    <a:lnTo>
                      <a:pt x="80" y="9"/>
                    </a:lnTo>
                    <a:lnTo>
                      <a:pt x="80" y="7"/>
                    </a:lnTo>
                    <a:lnTo>
                      <a:pt x="82" y="6"/>
                    </a:lnTo>
                    <a:lnTo>
                      <a:pt x="82" y="4"/>
                    </a:lnTo>
                    <a:lnTo>
                      <a:pt x="82" y="2"/>
                    </a:lnTo>
                    <a:lnTo>
                      <a:pt x="82" y="0"/>
                    </a:lnTo>
                    <a:close/>
                  </a:path>
                </a:pathLst>
              </a:custGeom>
              <a:solidFill>
                <a:srgbClr val="D7EFFF"/>
              </a:solidFill>
              <a:ln w="9525">
                <a:noFill/>
                <a:round/>
                <a:headEnd/>
                <a:tailEnd/>
              </a:ln>
            </p:spPr>
            <p:txBody>
              <a:bodyPr/>
              <a:lstStyle/>
              <a:p>
                <a:endParaRPr lang="en-US"/>
              </a:p>
            </p:txBody>
          </p:sp>
          <p:sp>
            <p:nvSpPr>
              <p:cNvPr id="30054" name="Freeform 1032"/>
              <p:cNvSpPr>
                <a:spLocks/>
              </p:cNvSpPr>
              <p:nvPr/>
            </p:nvSpPr>
            <p:spPr bwMode="auto">
              <a:xfrm>
                <a:off x="2311" y="1950"/>
                <a:ext cx="77" cy="270"/>
              </a:xfrm>
              <a:custGeom>
                <a:avLst/>
                <a:gdLst>
                  <a:gd name="T0" fmla="*/ 77 w 77"/>
                  <a:gd name="T1" fmla="*/ 0 h 270"/>
                  <a:gd name="T2" fmla="*/ 65 w 77"/>
                  <a:gd name="T3" fmla="*/ 9 h 270"/>
                  <a:gd name="T4" fmla="*/ 52 w 77"/>
                  <a:gd name="T5" fmla="*/ 20 h 270"/>
                  <a:gd name="T6" fmla="*/ 42 w 77"/>
                  <a:gd name="T7" fmla="*/ 33 h 270"/>
                  <a:gd name="T8" fmla="*/ 31 w 77"/>
                  <a:gd name="T9" fmla="*/ 47 h 270"/>
                  <a:gd name="T10" fmla="*/ 22 w 77"/>
                  <a:gd name="T11" fmla="*/ 61 h 270"/>
                  <a:gd name="T12" fmla="*/ 15 w 77"/>
                  <a:gd name="T13" fmla="*/ 77 h 270"/>
                  <a:gd name="T14" fmla="*/ 9 w 77"/>
                  <a:gd name="T15" fmla="*/ 93 h 270"/>
                  <a:gd name="T16" fmla="*/ 4 w 77"/>
                  <a:gd name="T17" fmla="*/ 109 h 270"/>
                  <a:gd name="T18" fmla="*/ 2 w 77"/>
                  <a:gd name="T19" fmla="*/ 127 h 270"/>
                  <a:gd name="T20" fmla="*/ 0 w 77"/>
                  <a:gd name="T21" fmla="*/ 145 h 270"/>
                  <a:gd name="T22" fmla="*/ 2 w 77"/>
                  <a:gd name="T23" fmla="*/ 163 h 270"/>
                  <a:gd name="T24" fmla="*/ 4 w 77"/>
                  <a:gd name="T25" fmla="*/ 181 h 270"/>
                  <a:gd name="T26" fmla="*/ 9 w 77"/>
                  <a:gd name="T27" fmla="*/ 199 h 270"/>
                  <a:gd name="T28" fmla="*/ 15 w 77"/>
                  <a:gd name="T29" fmla="*/ 215 h 270"/>
                  <a:gd name="T30" fmla="*/ 22 w 77"/>
                  <a:gd name="T31" fmla="*/ 229 h 270"/>
                  <a:gd name="T32" fmla="*/ 31 w 77"/>
                  <a:gd name="T33" fmla="*/ 245 h 270"/>
                  <a:gd name="T34" fmla="*/ 42 w 77"/>
                  <a:gd name="T35" fmla="*/ 258 h 270"/>
                  <a:gd name="T36" fmla="*/ 52 w 77"/>
                  <a:gd name="T37" fmla="*/ 270 h 270"/>
                  <a:gd name="T38" fmla="*/ 52 w 77"/>
                  <a:gd name="T39" fmla="*/ 270 h 270"/>
                  <a:gd name="T40" fmla="*/ 52 w 77"/>
                  <a:gd name="T41" fmla="*/ 268 h 270"/>
                  <a:gd name="T42" fmla="*/ 52 w 77"/>
                  <a:gd name="T43" fmla="*/ 267 h 270"/>
                  <a:gd name="T44" fmla="*/ 52 w 77"/>
                  <a:gd name="T45" fmla="*/ 267 h 270"/>
                  <a:gd name="T46" fmla="*/ 52 w 77"/>
                  <a:gd name="T47" fmla="*/ 265 h 270"/>
                  <a:gd name="T48" fmla="*/ 52 w 77"/>
                  <a:gd name="T49" fmla="*/ 265 h 270"/>
                  <a:gd name="T50" fmla="*/ 52 w 77"/>
                  <a:gd name="T51" fmla="*/ 263 h 270"/>
                  <a:gd name="T52" fmla="*/ 52 w 77"/>
                  <a:gd name="T53" fmla="*/ 263 h 270"/>
                  <a:gd name="T54" fmla="*/ 52 w 77"/>
                  <a:gd name="T55" fmla="*/ 261 h 270"/>
                  <a:gd name="T56" fmla="*/ 52 w 77"/>
                  <a:gd name="T57" fmla="*/ 261 h 270"/>
                  <a:gd name="T58" fmla="*/ 52 w 77"/>
                  <a:gd name="T59" fmla="*/ 261 h 270"/>
                  <a:gd name="T60" fmla="*/ 52 w 77"/>
                  <a:gd name="T61" fmla="*/ 259 h 270"/>
                  <a:gd name="T62" fmla="*/ 52 w 77"/>
                  <a:gd name="T63" fmla="*/ 259 h 270"/>
                  <a:gd name="T64" fmla="*/ 52 w 77"/>
                  <a:gd name="T65" fmla="*/ 259 h 270"/>
                  <a:gd name="T66" fmla="*/ 52 w 77"/>
                  <a:gd name="T67" fmla="*/ 258 h 270"/>
                  <a:gd name="T68" fmla="*/ 52 w 77"/>
                  <a:gd name="T69" fmla="*/ 258 h 270"/>
                  <a:gd name="T70" fmla="*/ 49 w 77"/>
                  <a:gd name="T71" fmla="*/ 252 h 270"/>
                  <a:gd name="T72" fmla="*/ 38 w 77"/>
                  <a:gd name="T73" fmla="*/ 240 h 270"/>
                  <a:gd name="T74" fmla="*/ 29 w 77"/>
                  <a:gd name="T75" fmla="*/ 226 h 270"/>
                  <a:gd name="T76" fmla="*/ 24 w 77"/>
                  <a:gd name="T77" fmla="*/ 211 h 270"/>
                  <a:gd name="T78" fmla="*/ 17 w 77"/>
                  <a:gd name="T79" fmla="*/ 195 h 270"/>
                  <a:gd name="T80" fmla="*/ 13 w 77"/>
                  <a:gd name="T81" fmla="*/ 179 h 270"/>
                  <a:gd name="T82" fmla="*/ 11 w 77"/>
                  <a:gd name="T83" fmla="*/ 163 h 270"/>
                  <a:gd name="T84" fmla="*/ 9 w 77"/>
                  <a:gd name="T85" fmla="*/ 145 h 270"/>
                  <a:gd name="T86" fmla="*/ 11 w 77"/>
                  <a:gd name="T87" fmla="*/ 129 h 270"/>
                  <a:gd name="T88" fmla="*/ 13 w 77"/>
                  <a:gd name="T89" fmla="*/ 111 h 270"/>
                  <a:gd name="T90" fmla="*/ 17 w 77"/>
                  <a:gd name="T91" fmla="*/ 95 h 270"/>
                  <a:gd name="T92" fmla="*/ 24 w 77"/>
                  <a:gd name="T93" fmla="*/ 81 h 270"/>
                  <a:gd name="T94" fmla="*/ 29 w 77"/>
                  <a:gd name="T95" fmla="*/ 66 h 270"/>
                  <a:gd name="T96" fmla="*/ 38 w 77"/>
                  <a:gd name="T97" fmla="*/ 52 h 270"/>
                  <a:gd name="T98" fmla="*/ 49 w 77"/>
                  <a:gd name="T99" fmla="*/ 40 h 270"/>
                  <a:gd name="T100" fmla="*/ 59 w 77"/>
                  <a:gd name="T101" fmla="*/ 27 h 270"/>
                  <a:gd name="T102" fmla="*/ 70 w 77"/>
                  <a:gd name="T103" fmla="*/ 16 h 270"/>
                  <a:gd name="T104" fmla="*/ 76 w 77"/>
                  <a:gd name="T105" fmla="*/ 13 h 270"/>
                  <a:gd name="T106" fmla="*/ 76 w 77"/>
                  <a:gd name="T107" fmla="*/ 11 h 270"/>
                  <a:gd name="T108" fmla="*/ 77 w 77"/>
                  <a:gd name="T109" fmla="*/ 9 h 270"/>
                  <a:gd name="T110" fmla="*/ 77 w 77"/>
                  <a:gd name="T111" fmla="*/ 8 h 270"/>
                  <a:gd name="T112" fmla="*/ 77 w 77"/>
                  <a:gd name="T113" fmla="*/ 6 h 270"/>
                  <a:gd name="T114" fmla="*/ 77 w 77"/>
                  <a:gd name="T115" fmla="*/ 4 h 270"/>
                  <a:gd name="T116" fmla="*/ 77 w 77"/>
                  <a:gd name="T117" fmla="*/ 2 h 270"/>
                  <a:gd name="T118" fmla="*/ 77 w 77"/>
                  <a:gd name="T119" fmla="*/ 0 h 270"/>
                  <a:gd name="T120" fmla="*/ 77 w 77"/>
                  <a:gd name="T121" fmla="*/ 0 h 27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7"/>
                  <a:gd name="T184" fmla="*/ 0 h 270"/>
                  <a:gd name="T185" fmla="*/ 77 w 77"/>
                  <a:gd name="T186" fmla="*/ 270 h 27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7" h="270">
                    <a:moveTo>
                      <a:pt x="77" y="0"/>
                    </a:moveTo>
                    <a:lnTo>
                      <a:pt x="65" y="9"/>
                    </a:lnTo>
                    <a:lnTo>
                      <a:pt x="52" y="20"/>
                    </a:lnTo>
                    <a:lnTo>
                      <a:pt x="42" y="33"/>
                    </a:lnTo>
                    <a:lnTo>
                      <a:pt x="31" y="47"/>
                    </a:lnTo>
                    <a:lnTo>
                      <a:pt x="22" y="61"/>
                    </a:lnTo>
                    <a:lnTo>
                      <a:pt x="15" y="77"/>
                    </a:lnTo>
                    <a:lnTo>
                      <a:pt x="9" y="93"/>
                    </a:lnTo>
                    <a:lnTo>
                      <a:pt x="4" y="109"/>
                    </a:lnTo>
                    <a:lnTo>
                      <a:pt x="2" y="127"/>
                    </a:lnTo>
                    <a:lnTo>
                      <a:pt x="0" y="145"/>
                    </a:lnTo>
                    <a:lnTo>
                      <a:pt x="2" y="163"/>
                    </a:lnTo>
                    <a:lnTo>
                      <a:pt x="4" y="181"/>
                    </a:lnTo>
                    <a:lnTo>
                      <a:pt x="9" y="199"/>
                    </a:lnTo>
                    <a:lnTo>
                      <a:pt x="15" y="215"/>
                    </a:lnTo>
                    <a:lnTo>
                      <a:pt x="22" y="229"/>
                    </a:lnTo>
                    <a:lnTo>
                      <a:pt x="31" y="245"/>
                    </a:lnTo>
                    <a:lnTo>
                      <a:pt x="42" y="258"/>
                    </a:lnTo>
                    <a:lnTo>
                      <a:pt x="52" y="270"/>
                    </a:lnTo>
                    <a:lnTo>
                      <a:pt x="52" y="268"/>
                    </a:lnTo>
                    <a:lnTo>
                      <a:pt x="52" y="267"/>
                    </a:lnTo>
                    <a:lnTo>
                      <a:pt x="52" y="265"/>
                    </a:lnTo>
                    <a:lnTo>
                      <a:pt x="52" y="263"/>
                    </a:lnTo>
                    <a:lnTo>
                      <a:pt x="52" y="261"/>
                    </a:lnTo>
                    <a:lnTo>
                      <a:pt x="52" y="259"/>
                    </a:lnTo>
                    <a:lnTo>
                      <a:pt x="52" y="258"/>
                    </a:lnTo>
                    <a:lnTo>
                      <a:pt x="49" y="252"/>
                    </a:lnTo>
                    <a:lnTo>
                      <a:pt x="38" y="240"/>
                    </a:lnTo>
                    <a:lnTo>
                      <a:pt x="29" y="226"/>
                    </a:lnTo>
                    <a:lnTo>
                      <a:pt x="24" y="211"/>
                    </a:lnTo>
                    <a:lnTo>
                      <a:pt x="17" y="195"/>
                    </a:lnTo>
                    <a:lnTo>
                      <a:pt x="13" y="179"/>
                    </a:lnTo>
                    <a:lnTo>
                      <a:pt x="11" y="163"/>
                    </a:lnTo>
                    <a:lnTo>
                      <a:pt x="9" y="145"/>
                    </a:lnTo>
                    <a:lnTo>
                      <a:pt x="11" y="129"/>
                    </a:lnTo>
                    <a:lnTo>
                      <a:pt x="13" y="111"/>
                    </a:lnTo>
                    <a:lnTo>
                      <a:pt x="17" y="95"/>
                    </a:lnTo>
                    <a:lnTo>
                      <a:pt x="24" y="81"/>
                    </a:lnTo>
                    <a:lnTo>
                      <a:pt x="29" y="66"/>
                    </a:lnTo>
                    <a:lnTo>
                      <a:pt x="38" y="52"/>
                    </a:lnTo>
                    <a:lnTo>
                      <a:pt x="49" y="40"/>
                    </a:lnTo>
                    <a:lnTo>
                      <a:pt x="59" y="27"/>
                    </a:lnTo>
                    <a:lnTo>
                      <a:pt x="70" y="16"/>
                    </a:lnTo>
                    <a:lnTo>
                      <a:pt x="76" y="13"/>
                    </a:lnTo>
                    <a:lnTo>
                      <a:pt x="76" y="11"/>
                    </a:lnTo>
                    <a:lnTo>
                      <a:pt x="77" y="9"/>
                    </a:lnTo>
                    <a:lnTo>
                      <a:pt x="77" y="8"/>
                    </a:lnTo>
                    <a:lnTo>
                      <a:pt x="77" y="6"/>
                    </a:lnTo>
                    <a:lnTo>
                      <a:pt x="77" y="4"/>
                    </a:lnTo>
                    <a:lnTo>
                      <a:pt x="77" y="2"/>
                    </a:lnTo>
                    <a:lnTo>
                      <a:pt x="77" y="0"/>
                    </a:lnTo>
                    <a:close/>
                  </a:path>
                </a:pathLst>
              </a:custGeom>
              <a:solidFill>
                <a:srgbClr val="D8EFFF"/>
              </a:solidFill>
              <a:ln w="9525">
                <a:noFill/>
                <a:round/>
                <a:headEnd/>
                <a:tailEnd/>
              </a:ln>
            </p:spPr>
            <p:txBody>
              <a:bodyPr/>
              <a:lstStyle/>
              <a:p>
                <a:endParaRPr lang="en-US"/>
              </a:p>
            </p:txBody>
          </p:sp>
          <p:sp>
            <p:nvSpPr>
              <p:cNvPr id="30055" name="Freeform 1033"/>
              <p:cNvSpPr>
                <a:spLocks/>
              </p:cNvSpPr>
              <p:nvPr/>
            </p:nvSpPr>
            <p:spPr bwMode="auto">
              <a:xfrm>
                <a:off x="2317" y="1956"/>
                <a:ext cx="71" cy="257"/>
              </a:xfrm>
              <a:custGeom>
                <a:avLst/>
                <a:gdLst>
                  <a:gd name="T0" fmla="*/ 71 w 71"/>
                  <a:gd name="T1" fmla="*/ 0 h 257"/>
                  <a:gd name="T2" fmla="*/ 62 w 71"/>
                  <a:gd name="T3" fmla="*/ 7 h 257"/>
                  <a:gd name="T4" fmla="*/ 50 w 71"/>
                  <a:gd name="T5" fmla="*/ 18 h 257"/>
                  <a:gd name="T6" fmla="*/ 39 w 71"/>
                  <a:gd name="T7" fmla="*/ 30 h 257"/>
                  <a:gd name="T8" fmla="*/ 28 w 71"/>
                  <a:gd name="T9" fmla="*/ 43 h 257"/>
                  <a:gd name="T10" fmla="*/ 19 w 71"/>
                  <a:gd name="T11" fmla="*/ 57 h 257"/>
                  <a:gd name="T12" fmla="*/ 12 w 71"/>
                  <a:gd name="T13" fmla="*/ 73 h 257"/>
                  <a:gd name="T14" fmla="*/ 7 w 71"/>
                  <a:gd name="T15" fmla="*/ 89 h 257"/>
                  <a:gd name="T16" fmla="*/ 3 w 71"/>
                  <a:gd name="T17" fmla="*/ 105 h 257"/>
                  <a:gd name="T18" fmla="*/ 0 w 71"/>
                  <a:gd name="T19" fmla="*/ 121 h 257"/>
                  <a:gd name="T20" fmla="*/ 0 w 71"/>
                  <a:gd name="T21" fmla="*/ 139 h 257"/>
                  <a:gd name="T22" fmla="*/ 0 w 71"/>
                  <a:gd name="T23" fmla="*/ 157 h 257"/>
                  <a:gd name="T24" fmla="*/ 3 w 71"/>
                  <a:gd name="T25" fmla="*/ 175 h 257"/>
                  <a:gd name="T26" fmla="*/ 7 w 71"/>
                  <a:gd name="T27" fmla="*/ 191 h 257"/>
                  <a:gd name="T28" fmla="*/ 12 w 71"/>
                  <a:gd name="T29" fmla="*/ 207 h 257"/>
                  <a:gd name="T30" fmla="*/ 19 w 71"/>
                  <a:gd name="T31" fmla="*/ 221 h 257"/>
                  <a:gd name="T32" fmla="*/ 28 w 71"/>
                  <a:gd name="T33" fmla="*/ 236 h 257"/>
                  <a:gd name="T34" fmla="*/ 39 w 71"/>
                  <a:gd name="T35" fmla="*/ 250 h 257"/>
                  <a:gd name="T36" fmla="*/ 46 w 71"/>
                  <a:gd name="T37" fmla="*/ 257 h 257"/>
                  <a:gd name="T38" fmla="*/ 46 w 71"/>
                  <a:gd name="T39" fmla="*/ 257 h 257"/>
                  <a:gd name="T40" fmla="*/ 46 w 71"/>
                  <a:gd name="T41" fmla="*/ 257 h 257"/>
                  <a:gd name="T42" fmla="*/ 46 w 71"/>
                  <a:gd name="T43" fmla="*/ 257 h 257"/>
                  <a:gd name="T44" fmla="*/ 46 w 71"/>
                  <a:gd name="T45" fmla="*/ 257 h 257"/>
                  <a:gd name="T46" fmla="*/ 46 w 71"/>
                  <a:gd name="T47" fmla="*/ 257 h 257"/>
                  <a:gd name="T48" fmla="*/ 46 w 71"/>
                  <a:gd name="T49" fmla="*/ 257 h 257"/>
                  <a:gd name="T50" fmla="*/ 46 w 71"/>
                  <a:gd name="T51" fmla="*/ 257 h 257"/>
                  <a:gd name="T52" fmla="*/ 46 w 71"/>
                  <a:gd name="T53" fmla="*/ 257 h 257"/>
                  <a:gd name="T54" fmla="*/ 46 w 71"/>
                  <a:gd name="T55" fmla="*/ 255 h 257"/>
                  <a:gd name="T56" fmla="*/ 46 w 71"/>
                  <a:gd name="T57" fmla="*/ 253 h 257"/>
                  <a:gd name="T58" fmla="*/ 46 w 71"/>
                  <a:gd name="T59" fmla="*/ 252 h 257"/>
                  <a:gd name="T60" fmla="*/ 46 w 71"/>
                  <a:gd name="T61" fmla="*/ 252 h 257"/>
                  <a:gd name="T62" fmla="*/ 46 w 71"/>
                  <a:gd name="T63" fmla="*/ 250 h 257"/>
                  <a:gd name="T64" fmla="*/ 46 w 71"/>
                  <a:gd name="T65" fmla="*/ 248 h 257"/>
                  <a:gd name="T66" fmla="*/ 46 w 71"/>
                  <a:gd name="T67" fmla="*/ 246 h 257"/>
                  <a:gd name="T68" fmla="*/ 46 w 71"/>
                  <a:gd name="T69" fmla="*/ 245 h 257"/>
                  <a:gd name="T70" fmla="*/ 46 w 71"/>
                  <a:gd name="T71" fmla="*/ 245 h 257"/>
                  <a:gd name="T72" fmla="*/ 36 w 71"/>
                  <a:gd name="T73" fmla="*/ 230 h 257"/>
                  <a:gd name="T74" fmla="*/ 28 w 71"/>
                  <a:gd name="T75" fmla="*/ 218 h 257"/>
                  <a:gd name="T76" fmla="*/ 21 w 71"/>
                  <a:gd name="T77" fmla="*/ 203 h 257"/>
                  <a:gd name="T78" fmla="*/ 16 w 71"/>
                  <a:gd name="T79" fmla="*/ 189 h 257"/>
                  <a:gd name="T80" fmla="*/ 11 w 71"/>
                  <a:gd name="T81" fmla="*/ 173 h 257"/>
                  <a:gd name="T82" fmla="*/ 9 w 71"/>
                  <a:gd name="T83" fmla="*/ 157 h 257"/>
                  <a:gd name="T84" fmla="*/ 9 w 71"/>
                  <a:gd name="T85" fmla="*/ 139 h 257"/>
                  <a:gd name="T86" fmla="*/ 9 w 71"/>
                  <a:gd name="T87" fmla="*/ 123 h 257"/>
                  <a:gd name="T88" fmla="*/ 11 w 71"/>
                  <a:gd name="T89" fmla="*/ 107 h 257"/>
                  <a:gd name="T90" fmla="*/ 16 w 71"/>
                  <a:gd name="T91" fmla="*/ 91 h 257"/>
                  <a:gd name="T92" fmla="*/ 21 w 71"/>
                  <a:gd name="T93" fmla="*/ 77 h 257"/>
                  <a:gd name="T94" fmla="*/ 28 w 71"/>
                  <a:gd name="T95" fmla="*/ 62 h 257"/>
                  <a:gd name="T96" fmla="*/ 36 w 71"/>
                  <a:gd name="T97" fmla="*/ 48 h 257"/>
                  <a:gd name="T98" fmla="*/ 46 w 71"/>
                  <a:gd name="T99" fmla="*/ 35 h 257"/>
                  <a:gd name="T100" fmla="*/ 55 w 71"/>
                  <a:gd name="T101" fmla="*/ 25 h 257"/>
                  <a:gd name="T102" fmla="*/ 68 w 71"/>
                  <a:gd name="T103" fmla="*/ 14 h 257"/>
                  <a:gd name="T104" fmla="*/ 70 w 71"/>
                  <a:gd name="T105" fmla="*/ 12 h 257"/>
                  <a:gd name="T106" fmla="*/ 70 w 71"/>
                  <a:gd name="T107" fmla="*/ 10 h 257"/>
                  <a:gd name="T108" fmla="*/ 70 w 71"/>
                  <a:gd name="T109" fmla="*/ 9 h 257"/>
                  <a:gd name="T110" fmla="*/ 70 w 71"/>
                  <a:gd name="T111" fmla="*/ 9 h 257"/>
                  <a:gd name="T112" fmla="*/ 70 w 71"/>
                  <a:gd name="T113" fmla="*/ 7 h 257"/>
                  <a:gd name="T114" fmla="*/ 70 w 71"/>
                  <a:gd name="T115" fmla="*/ 5 h 257"/>
                  <a:gd name="T116" fmla="*/ 71 w 71"/>
                  <a:gd name="T117" fmla="*/ 3 h 257"/>
                  <a:gd name="T118" fmla="*/ 71 w 71"/>
                  <a:gd name="T119" fmla="*/ 2 h 257"/>
                  <a:gd name="T120" fmla="*/ 71 w 71"/>
                  <a:gd name="T121" fmla="*/ 0 h 257"/>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71"/>
                  <a:gd name="T184" fmla="*/ 0 h 257"/>
                  <a:gd name="T185" fmla="*/ 71 w 71"/>
                  <a:gd name="T186" fmla="*/ 257 h 257"/>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71" h="257">
                    <a:moveTo>
                      <a:pt x="71" y="0"/>
                    </a:moveTo>
                    <a:lnTo>
                      <a:pt x="62" y="7"/>
                    </a:lnTo>
                    <a:lnTo>
                      <a:pt x="50" y="18"/>
                    </a:lnTo>
                    <a:lnTo>
                      <a:pt x="39" y="30"/>
                    </a:lnTo>
                    <a:lnTo>
                      <a:pt x="28" y="43"/>
                    </a:lnTo>
                    <a:lnTo>
                      <a:pt x="19" y="57"/>
                    </a:lnTo>
                    <a:lnTo>
                      <a:pt x="12" y="73"/>
                    </a:lnTo>
                    <a:lnTo>
                      <a:pt x="7" y="89"/>
                    </a:lnTo>
                    <a:lnTo>
                      <a:pt x="3" y="105"/>
                    </a:lnTo>
                    <a:lnTo>
                      <a:pt x="0" y="121"/>
                    </a:lnTo>
                    <a:lnTo>
                      <a:pt x="0" y="139"/>
                    </a:lnTo>
                    <a:lnTo>
                      <a:pt x="0" y="157"/>
                    </a:lnTo>
                    <a:lnTo>
                      <a:pt x="3" y="175"/>
                    </a:lnTo>
                    <a:lnTo>
                      <a:pt x="7" y="191"/>
                    </a:lnTo>
                    <a:lnTo>
                      <a:pt x="12" y="207"/>
                    </a:lnTo>
                    <a:lnTo>
                      <a:pt x="19" y="221"/>
                    </a:lnTo>
                    <a:lnTo>
                      <a:pt x="28" y="236"/>
                    </a:lnTo>
                    <a:lnTo>
                      <a:pt x="39" y="250"/>
                    </a:lnTo>
                    <a:lnTo>
                      <a:pt x="46" y="257"/>
                    </a:lnTo>
                    <a:lnTo>
                      <a:pt x="46" y="255"/>
                    </a:lnTo>
                    <a:lnTo>
                      <a:pt x="46" y="253"/>
                    </a:lnTo>
                    <a:lnTo>
                      <a:pt x="46" y="252"/>
                    </a:lnTo>
                    <a:lnTo>
                      <a:pt x="46" y="250"/>
                    </a:lnTo>
                    <a:lnTo>
                      <a:pt x="46" y="248"/>
                    </a:lnTo>
                    <a:lnTo>
                      <a:pt x="46" y="246"/>
                    </a:lnTo>
                    <a:lnTo>
                      <a:pt x="46" y="245"/>
                    </a:lnTo>
                    <a:lnTo>
                      <a:pt x="36" y="230"/>
                    </a:lnTo>
                    <a:lnTo>
                      <a:pt x="28" y="218"/>
                    </a:lnTo>
                    <a:lnTo>
                      <a:pt x="21" y="203"/>
                    </a:lnTo>
                    <a:lnTo>
                      <a:pt x="16" y="189"/>
                    </a:lnTo>
                    <a:lnTo>
                      <a:pt x="11" y="173"/>
                    </a:lnTo>
                    <a:lnTo>
                      <a:pt x="9" y="157"/>
                    </a:lnTo>
                    <a:lnTo>
                      <a:pt x="9" y="139"/>
                    </a:lnTo>
                    <a:lnTo>
                      <a:pt x="9" y="123"/>
                    </a:lnTo>
                    <a:lnTo>
                      <a:pt x="11" y="107"/>
                    </a:lnTo>
                    <a:lnTo>
                      <a:pt x="16" y="91"/>
                    </a:lnTo>
                    <a:lnTo>
                      <a:pt x="21" y="77"/>
                    </a:lnTo>
                    <a:lnTo>
                      <a:pt x="28" y="62"/>
                    </a:lnTo>
                    <a:lnTo>
                      <a:pt x="36" y="48"/>
                    </a:lnTo>
                    <a:lnTo>
                      <a:pt x="46" y="35"/>
                    </a:lnTo>
                    <a:lnTo>
                      <a:pt x="55" y="25"/>
                    </a:lnTo>
                    <a:lnTo>
                      <a:pt x="68" y="14"/>
                    </a:lnTo>
                    <a:lnTo>
                      <a:pt x="70" y="12"/>
                    </a:lnTo>
                    <a:lnTo>
                      <a:pt x="70" y="10"/>
                    </a:lnTo>
                    <a:lnTo>
                      <a:pt x="70" y="9"/>
                    </a:lnTo>
                    <a:lnTo>
                      <a:pt x="70" y="7"/>
                    </a:lnTo>
                    <a:lnTo>
                      <a:pt x="70" y="5"/>
                    </a:lnTo>
                    <a:lnTo>
                      <a:pt x="71" y="3"/>
                    </a:lnTo>
                    <a:lnTo>
                      <a:pt x="71" y="2"/>
                    </a:lnTo>
                    <a:lnTo>
                      <a:pt x="71" y="0"/>
                    </a:lnTo>
                    <a:close/>
                  </a:path>
                </a:pathLst>
              </a:custGeom>
              <a:solidFill>
                <a:srgbClr val="D9EFFF"/>
              </a:solidFill>
              <a:ln w="9525">
                <a:noFill/>
                <a:round/>
                <a:headEnd/>
                <a:tailEnd/>
              </a:ln>
            </p:spPr>
            <p:txBody>
              <a:bodyPr/>
              <a:lstStyle/>
              <a:p>
                <a:endParaRPr lang="en-US"/>
              </a:p>
            </p:txBody>
          </p:sp>
          <p:sp>
            <p:nvSpPr>
              <p:cNvPr id="30056" name="Freeform 1034"/>
              <p:cNvSpPr>
                <a:spLocks/>
              </p:cNvSpPr>
              <p:nvPr/>
            </p:nvSpPr>
            <p:spPr bwMode="auto">
              <a:xfrm>
                <a:off x="2320" y="1963"/>
                <a:ext cx="67" cy="245"/>
              </a:xfrm>
              <a:custGeom>
                <a:avLst/>
                <a:gdLst>
                  <a:gd name="T0" fmla="*/ 67 w 67"/>
                  <a:gd name="T1" fmla="*/ 0 h 245"/>
                  <a:gd name="T2" fmla="*/ 61 w 67"/>
                  <a:gd name="T3" fmla="*/ 3 h 245"/>
                  <a:gd name="T4" fmla="*/ 50 w 67"/>
                  <a:gd name="T5" fmla="*/ 14 h 245"/>
                  <a:gd name="T6" fmla="*/ 40 w 67"/>
                  <a:gd name="T7" fmla="*/ 27 h 245"/>
                  <a:gd name="T8" fmla="*/ 29 w 67"/>
                  <a:gd name="T9" fmla="*/ 39 h 245"/>
                  <a:gd name="T10" fmla="*/ 20 w 67"/>
                  <a:gd name="T11" fmla="*/ 53 h 245"/>
                  <a:gd name="T12" fmla="*/ 15 w 67"/>
                  <a:gd name="T13" fmla="*/ 68 h 245"/>
                  <a:gd name="T14" fmla="*/ 8 w 67"/>
                  <a:gd name="T15" fmla="*/ 82 h 245"/>
                  <a:gd name="T16" fmla="*/ 4 w 67"/>
                  <a:gd name="T17" fmla="*/ 98 h 245"/>
                  <a:gd name="T18" fmla="*/ 2 w 67"/>
                  <a:gd name="T19" fmla="*/ 116 h 245"/>
                  <a:gd name="T20" fmla="*/ 0 w 67"/>
                  <a:gd name="T21" fmla="*/ 132 h 245"/>
                  <a:gd name="T22" fmla="*/ 2 w 67"/>
                  <a:gd name="T23" fmla="*/ 150 h 245"/>
                  <a:gd name="T24" fmla="*/ 4 w 67"/>
                  <a:gd name="T25" fmla="*/ 166 h 245"/>
                  <a:gd name="T26" fmla="*/ 8 w 67"/>
                  <a:gd name="T27" fmla="*/ 182 h 245"/>
                  <a:gd name="T28" fmla="*/ 15 w 67"/>
                  <a:gd name="T29" fmla="*/ 198 h 245"/>
                  <a:gd name="T30" fmla="*/ 20 w 67"/>
                  <a:gd name="T31" fmla="*/ 213 h 245"/>
                  <a:gd name="T32" fmla="*/ 29 w 67"/>
                  <a:gd name="T33" fmla="*/ 227 h 245"/>
                  <a:gd name="T34" fmla="*/ 40 w 67"/>
                  <a:gd name="T35" fmla="*/ 239 h 245"/>
                  <a:gd name="T36" fmla="*/ 43 w 67"/>
                  <a:gd name="T37" fmla="*/ 245 h 245"/>
                  <a:gd name="T38" fmla="*/ 43 w 67"/>
                  <a:gd name="T39" fmla="*/ 243 h 245"/>
                  <a:gd name="T40" fmla="*/ 43 w 67"/>
                  <a:gd name="T41" fmla="*/ 241 h 245"/>
                  <a:gd name="T42" fmla="*/ 43 w 67"/>
                  <a:gd name="T43" fmla="*/ 239 h 245"/>
                  <a:gd name="T44" fmla="*/ 43 w 67"/>
                  <a:gd name="T45" fmla="*/ 238 h 245"/>
                  <a:gd name="T46" fmla="*/ 43 w 67"/>
                  <a:gd name="T47" fmla="*/ 236 h 245"/>
                  <a:gd name="T48" fmla="*/ 43 w 67"/>
                  <a:gd name="T49" fmla="*/ 234 h 245"/>
                  <a:gd name="T50" fmla="*/ 43 w 67"/>
                  <a:gd name="T51" fmla="*/ 232 h 245"/>
                  <a:gd name="T52" fmla="*/ 43 w 67"/>
                  <a:gd name="T53" fmla="*/ 232 h 245"/>
                  <a:gd name="T54" fmla="*/ 36 w 67"/>
                  <a:gd name="T55" fmla="*/ 221 h 245"/>
                  <a:gd name="T56" fmla="*/ 29 w 67"/>
                  <a:gd name="T57" fmla="*/ 209 h 245"/>
                  <a:gd name="T58" fmla="*/ 22 w 67"/>
                  <a:gd name="T59" fmla="*/ 195 h 245"/>
                  <a:gd name="T60" fmla="*/ 16 w 67"/>
                  <a:gd name="T61" fmla="*/ 180 h 245"/>
                  <a:gd name="T62" fmla="*/ 13 w 67"/>
                  <a:gd name="T63" fmla="*/ 164 h 245"/>
                  <a:gd name="T64" fmla="*/ 11 w 67"/>
                  <a:gd name="T65" fmla="*/ 148 h 245"/>
                  <a:gd name="T66" fmla="*/ 9 w 67"/>
                  <a:gd name="T67" fmla="*/ 132 h 245"/>
                  <a:gd name="T68" fmla="*/ 11 w 67"/>
                  <a:gd name="T69" fmla="*/ 116 h 245"/>
                  <a:gd name="T70" fmla="*/ 13 w 67"/>
                  <a:gd name="T71" fmla="*/ 100 h 245"/>
                  <a:gd name="T72" fmla="*/ 16 w 67"/>
                  <a:gd name="T73" fmla="*/ 86 h 245"/>
                  <a:gd name="T74" fmla="*/ 22 w 67"/>
                  <a:gd name="T75" fmla="*/ 71 h 245"/>
                  <a:gd name="T76" fmla="*/ 29 w 67"/>
                  <a:gd name="T77" fmla="*/ 57 h 245"/>
                  <a:gd name="T78" fmla="*/ 36 w 67"/>
                  <a:gd name="T79" fmla="*/ 45 h 245"/>
                  <a:gd name="T80" fmla="*/ 45 w 67"/>
                  <a:gd name="T81" fmla="*/ 32 h 245"/>
                  <a:gd name="T82" fmla="*/ 56 w 67"/>
                  <a:gd name="T83" fmla="*/ 20 h 245"/>
                  <a:gd name="T84" fmla="*/ 65 w 67"/>
                  <a:gd name="T85" fmla="*/ 12 h 245"/>
                  <a:gd name="T86" fmla="*/ 65 w 67"/>
                  <a:gd name="T87" fmla="*/ 11 h 245"/>
                  <a:gd name="T88" fmla="*/ 65 w 67"/>
                  <a:gd name="T89" fmla="*/ 9 h 245"/>
                  <a:gd name="T90" fmla="*/ 65 w 67"/>
                  <a:gd name="T91" fmla="*/ 7 h 245"/>
                  <a:gd name="T92" fmla="*/ 67 w 67"/>
                  <a:gd name="T93" fmla="*/ 5 h 245"/>
                  <a:gd name="T94" fmla="*/ 67 w 67"/>
                  <a:gd name="T95" fmla="*/ 3 h 245"/>
                  <a:gd name="T96" fmla="*/ 67 w 67"/>
                  <a:gd name="T97" fmla="*/ 3 h 245"/>
                  <a:gd name="T98" fmla="*/ 67 w 67"/>
                  <a:gd name="T99" fmla="*/ 2 h 245"/>
                  <a:gd name="T100" fmla="*/ 67 w 67"/>
                  <a:gd name="T101" fmla="*/ 0 h 245"/>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7"/>
                  <a:gd name="T154" fmla="*/ 0 h 245"/>
                  <a:gd name="T155" fmla="*/ 67 w 67"/>
                  <a:gd name="T156" fmla="*/ 245 h 245"/>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7" h="245">
                    <a:moveTo>
                      <a:pt x="67" y="0"/>
                    </a:moveTo>
                    <a:lnTo>
                      <a:pt x="61" y="3"/>
                    </a:lnTo>
                    <a:lnTo>
                      <a:pt x="50" y="14"/>
                    </a:lnTo>
                    <a:lnTo>
                      <a:pt x="40" y="27"/>
                    </a:lnTo>
                    <a:lnTo>
                      <a:pt x="29" y="39"/>
                    </a:lnTo>
                    <a:lnTo>
                      <a:pt x="20" y="53"/>
                    </a:lnTo>
                    <a:lnTo>
                      <a:pt x="15" y="68"/>
                    </a:lnTo>
                    <a:lnTo>
                      <a:pt x="8" y="82"/>
                    </a:lnTo>
                    <a:lnTo>
                      <a:pt x="4" y="98"/>
                    </a:lnTo>
                    <a:lnTo>
                      <a:pt x="2" y="116"/>
                    </a:lnTo>
                    <a:lnTo>
                      <a:pt x="0" y="132"/>
                    </a:lnTo>
                    <a:lnTo>
                      <a:pt x="2" y="150"/>
                    </a:lnTo>
                    <a:lnTo>
                      <a:pt x="4" y="166"/>
                    </a:lnTo>
                    <a:lnTo>
                      <a:pt x="8" y="182"/>
                    </a:lnTo>
                    <a:lnTo>
                      <a:pt x="15" y="198"/>
                    </a:lnTo>
                    <a:lnTo>
                      <a:pt x="20" y="213"/>
                    </a:lnTo>
                    <a:lnTo>
                      <a:pt x="29" y="227"/>
                    </a:lnTo>
                    <a:lnTo>
                      <a:pt x="40" y="239"/>
                    </a:lnTo>
                    <a:lnTo>
                      <a:pt x="43" y="245"/>
                    </a:lnTo>
                    <a:lnTo>
                      <a:pt x="43" y="243"/>
                    </a:lnTo>
                    <a:lnTo>
                      <a:pt x="43" y="241"/>
                    </a:lnTo>
                    <a:lnTo>
                      <a:pt x="43" y="239"/>
                    </a:lnTo>
                    <a:lnTo>
                      <a:pt x="43" y="238"/>
                    </a:lnTo>
                    <a:lnTo>
                      <a:pt x="43" y="236"/>
                    </a:lnTo>
                    <a:lnTo>
                      <a:pt x="43" y="234"/>
                    </a:lnTo>
                    <a:lnTo>
                      <a:pt x="43" y="232"/>
                    </a:lnTo>
                    <a:lnTo>
                      <a:pt x="36" y="221"/>
                    </a:lnTo>
                    <a:lnTo>
                      <a:pt x="29" y="209"/>
                    </a:lnTo>
                    <a:lnTo>
                      <a:pt x="22" y="195"/>
                    </a:lnTo>
                    <a:lnTo>
                      <a:pt x="16" y="180"/>
                    </a:lnTo>
                    <a:lnTo>
                      <a:pt x="13" y="164"/>
                    </a:lnTo>
                    <a:lnTo>
                      <a:pt x="11" y="148"/>
                    </a:lnTo>
                    <a:lnTo>
                      <a:pt x="9" y="132"/>
                    </a:lnTo>
                    <a:lnTo>
                      <a:pt x="11" y="116"/>
                    </a:lnTo>
                    <a:lnTo>
                      <a:pt x="13" y="100"/>
                    </a:lnTo>
                    <a:lnTo>
                      <a:pt x="16" y="86"/>
                    </a:lnTo>
                    <a:lnTo>
                      <a:pt x="22" y="71"/>
                    </a:lnTo>
                    <a:lnTo>
                      <a:pt x="29" y="57"/>
                    </a:lnTo>
                    <a:lnTo>
                      <a:pt x="36" y="45"/>
                    </a:lnTo>
                    <a:lnTo>
                      <a:pt x="45" y="32"/>
                    </a:lnTo>
                    <a:lnTo>
                      <a:pt x="56" y="20"/>
                    </a:lnTo>
                    <a:lnTo>
                      <a:pt x="65" y="12"/>
                    </a:lnTo>
                    <a:lnTo>
                      <a:pt x="65" y="11"/>
                    </a:lnTo>
                    <a:lnTo>
                      <a:pt x="65" y="9"/>
                    </a:lnTo>
                    <a:lnTo>
                      <a:pt x="65" y="7"/>
                    </a:lnTo>
                    <a:lnTo>
                      <a:pt x="67" y="5"/>
                    </a:lnTo>
                    <a:lnTo>
                      <a:pt x="67" y="3"/>
                    </a:lnTo>
                    <a:lnTo>
                      <a:pt x="67" y="2"/>
                    </a:lnTo>
                    <a:lnTo>
                      <a:pt x="67" y="0"/>
                    </a:lnTo>
                    <a:close/>
                  </a:path>
                </a:pathLst>
              </a:custGeom>
              <a:solidFill>
                <a:srgbClr val="DAF0FF"/>
              </a:solidFill>
              <a:ln w="9525">
                <a:noFill/>
                <a:round/>
                <a:headEnd/>
                <a:tailEnd/>
              </a:ln>
            </p:spPr>
            <p:txBody>
              <a:bodyPr/>
              <a:lstStyle/>
              <a:p>
                <a:endParaRPr lang="en-US"/>
              </a:p>
            </p:txBody>
          </p:sp>
          <p:sp>
            <p:nvSpPr>
              <p:cNvPr id="30057" name="Freeform 1035"/>
              <p:cNvSpPr>
                <a:spLocks/>
              </p:cNvSpPr>
              <p:nvPr/>
            </p:nvSpPr>
            <p:spPr bwMode="auto">
              <a:xfrm>
                <a:off x="2326" y="1968"/>
                <a:ext cx="61" cy="233"/>
              </a:xfrm>
              <a:custGeom>
                <a:avLst/>
                <a:gdLst>
                  <a:gd name="T0" fmla="*/ 61 w 61"/>
                  <a:gd name="T1" fmla="*/ 0 h 233"/>
                  <a:gd name="T2" fmla="*/ 59 w 61"/>
                  <a:gd name="T3" fmla="*/ 2 h 233"/>
                  <a:gd name="T4" fmla="*/ 46 w 61"/>
                  <a:gd name="T5" fmla="*/ 13 h 233"/>
                  <a:gd name="T6" fmla="*/ 37 w 61"/>
                  <a:gd name="T7" fmla="*/ 23 h 233"/>
                  <a:gd name="T8" fmla="*/ 27 w 61"/>
                  <a:gd name="T9" fmla="*/ 36 h 233"/>
                  <a:gd name="T10" fmla="*/ 19 w 61"/>
                  <a:gd name="T11" fmla="*/ 50 h 233"/>
                  <a:gd name="T12" fmla="*/ 12 w 61"/>
                  <a:gd name="T13" fmla="*/ 65 h 233"/>
                  <a:gd name="T14" fmla="*/ 7 w 61"/>
                  <a:gd name="T15" fmla="*/ 79 h 233"/>
                  <a:gd name="T16" fmla="*/ 2 w 61"/>
                  <a:gd name="T17" fmla="*/ 95 h 233"/>
                  <a:gd name="T18" fmla="*/ 0 w 61"/>
                  <a:gd name="T19" fmla="*/ 111 h 233"/>
                  <a:gd name="T20" fmla="*/ 0 w 61"/>
                  <a:gd name="T21" fmla="*/ 127 h 233"/>
                  <a:gd name="T22" fmla="*/ 0 w 61"/>
                  <a:gd name="T23" fmla="*/ 145 h 233"/>
                  <a:gd name="T24" fmla="*/ 2 w 61"/>
                  <a:gd name="T25" fmla="*/ 161 h 233"/>
                  <a:gd name="T26" fmla="*/ 7 w 61"/>
                  <a:gd name="T27" fmla="*/ 177 h 233"/>
                  <a:gd name="T28" fmla="*/ 12 w 61"/>
                  <a:gd name="T29" fmla="*/ 191 h 233"/>
                  <a:gd name="T30" fmla="*/ 19 w 61"/>
                  <a:gd name="T31" fmla="*/ 206 h 233"/>
                  <a:gd name="T32" fmla="*/ 27 w 61"/>
                  <a:gd name="T33" fmla="*/ 218 h 233"/>
                  <a:gd name="T34" fmla="*/ 37 w 61"/>
                  <a:gd name="T35" fmla="*/ 233 h 233"/>
                  <a:gd name="T36" fmla="*/ 37 w 61"/>
                  <a:gd name="T37" fmla="*/ 233 h 233"/>
                  <a:gd name="T38" fmla="*/ 37 w 61"/>
                  <a:gd name="T39" fmla="*/ 231 h 233"/>
                  <a:gd name="T40" fmla="*/ 37 w 61"/>
                  <a:gd name="T41" fmla="*/ 229 h 233"/>
                  <a:gd name="T42" fmla="*/ 37 w 61"/>
                  <a:gd name="T43" fmla="*/ 227 h 233"/>
                  <a:gd name="T44" fmla="*/ 37 w 61"/>
                  <a:gd name="T45" fmla="*/ 225 h 233"/>
                  <a:gd name="T46" fmla="*/ 37 w 61"/>
                  <a:gd name="T47" fmla="*/ 224 h 233"/>
                  <a:gd name="T48" fmla="*/ 37 w 61"/>
                  <a:gd name="T49" fmla="*/ 224 h 233"/>
                  <a:gd name="T50" fmla="*/ 37 w 61"/>
                  <a:gd name="T51" fmla="*/ 222 h 233"/>
                  <a:gd name="T52" fmla="*/ 39 w 61"/>
                  <a:gd name="T53" fmla="*/ 220 h 233"/>
                  <a:gd name="T54" fmla="*/ 34 w 61"/>
                  <a:gd name="T55" fmla="*/ 215 h 233"/>
                  <a:gd name="T56" fmla="*/ 27 w 61"/>
                  <a:gd name="T57" fmla="*/ 202 h 233"/>
                  <a:gd name="T58" fmla="*/ 19 w 61"/>
                  <a:gd name="T59" fmla="*/ 188 h 233"/>
                  <a:gd name="T60" fmla="*/ 14 w 61"/>
                  <a:gd name="T61" fmla="*/ 174 h 233"/>
                  <a:gd name="T62" fmla="*/ 10 w 61"/>
                  <a:gd name="T63" fmla="*/ 159 h 233"/>
                  <a:gd name="T64" fmla="*/ 9 w 61"/>
                  <a:gd name="T65" fmla="*/ 143 h 233"/>
                  <a:gd name="T66" fmla="*/ 9 w 61"/>
                  <a:gd name="T67" fmla="*/ 127 h 233"/>
                  <a:gd name="T68" fmla="*/ 9 w 61"/>
                  <a:gd name="T69" fmla="*/ 111 h 233"/>
                  <a:gd name="T70" fmla="*/ 10 w 61"/>
                  <a:gd name="T71" fmla="*/ 97 h 233"/>
                  <a:gd name="T72" fmla="*/ 14 w 61"/>
                  <a:gd name="T73" fmla="*/ 82 h 233"/>
                  <a:gd name="T74" fmla="*/ 19 w 61"/>
                  <a:gd name="T75" fmla="*/ 68 h 233"/>
                  <a:gd name="T76" fmla="*/ 27 w 61"/>
                  <a:gd name="T77" fmla="*/ 54 h 233"/>
                  <a:gd name="T78" fmla="*/ 34 w 61"/>
                  <a:gd name="T79" fmla="*/ 41 h 233"/>
                  <a:gd name="T80" fmla="*/ 43 w 61"/>
                  <a:gd name="T81" fmla="*/ 29 h 233"/>
                  <a:gd name="T82" fmla="*/ 53 w 61"/>
                  <a:gd name="T83" fmla="*/ 18 h 233"/>
                  <a:gd name="T84" fmla="*/ 57 w 61"/>
                  <a:gd name="T85" fmla="*/ 15 h 233"/>
                  <a:gd name="T86" fmla="*/ 57 w 61"/>
                  <a:gd name="T87" fmla="*/ 13 h 233"/>
                  <a:gd name="T88" fmla="*/ 59 w 61"/>
                  <a:gd name="T89" fmla="*/ 11 h 233"/>
                  <a:gd name="T90" fmla="*/ 59 w 61"/>
                  <a:gd name="T91" fmla="*/ 9 h 233"/>
                  <a:gd name="T92" fmla="*/ 59 w 61"/>
                  <a:gd name="T93" fmla="*/ 7 h 233"/>
                  <a:gd name="T94" fmla="*/ 59 w 61"/>
                  <a:gd name="T95" fmla="*/ 6 h 233"/>
                  <a:gd name="T96" fmla="*/ 59 w 61"/>
                  <a:gd name="T97" fmla="*/ 4 h 233"/>
                  <a:gd name="T98" fmla="*/ 59 w 61"/>
                  <a:gd name="T99" fmla="*/ 2 h 233"/>
                  <a:gd name="T100" fmla="*/ 61 w 61"/>
                  <a:gd name="T101" fmla="*/ 0 h 233"/>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61"/>
                  <a:gd name="T154" fmla="*/ 0 h 233"/>
                  <a:gd name="T155" fmla="*/ 61 w 61"/>
                  <a:gd name="T156" fmla="*/ 233 h 233"/>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61" h="233">
                    <a:moveTo>
                      <a:pt x="61" y="0"/>
                    </a:moveTo>
                    <a:lnTo>
                      <a:pt x="59" y="2"/>
                    </a:lnTo>
                    <a:lnTo>
                      <a:pt x="46" y="13"/>
                    </a:lnTo>
                    <a:lnTo>
                      <a:pt x="37" y="23"/>
                    </a:lnTo>
                    <a:lnTo>
                      <a:pt x="27" y="36"/>
                    </a:lnTo>
                    <a:lnTo>
                      <a:pt x="19" y="50"/>
                    </a:lnTo>
                    <a:lnTo>
                      <a:pt x="12" y="65"/>
                    </a:lnTo>
                    <a:lnTo>
                      <a:pt x="7" y="79"/>
                    </a:lnTo>
                    <a:lnTo>
                      <a:pt x="2" y="95"/>
                    </a:lnTo>
                    <a:lnTo>
                      <a:pt x="0" y="111"/>
                    </a:lnTo>
                    <a:lnTo>
                      <a:pt x="0" y="127"/>
                    </a:lnTo>
                    <a:lnTo>
                      <a:pt x="0" y="145"/>
                    </a:lnTo>
                    <a:lnTo>
                      <a:pt x="2" y="161"/>
                    </a:lnTo>
                    <a:lnTo>
                      <a:pt x="7" y="177"/>
                    </a:lnTo>
                    <a:lnTo>
                      <a:pt x="12" y="191"/>
                    </a:lnTo>
                    <a:lnTo>
                      <a:pt x="19" y="206"/>
                    </a:lnTo>
                    <a:lnTo>
                      <a:pt x="27" y="218"/>
                    </a:lnTo>
                    <a:lnTo>
                      <a:pt x="37" y="233"/>
                    </a:lnTo>
                    <a:lnTo>
                      <a:pt x="37" y="231"/>
                    </a:lnTo>
                    <a:lnTo>
                      <a:pt x="37" y="229"/>
                    </a:lnTo>
                    <a:lnTo>
                      <a:pt x="37" y="227"/>
                    </a:lnTo>
                    <a:lnTo>
                      <a:pt x="37" y="225"/>
                    </a:lnTo>
                    <a:lnTo>
                      <a:pt x="37" y="224"/>
                    </a:lnTo>
                    <a:lnTo>
                      <a:pt x="37" y="222"/>
                    </a:lnTo>
                    <a:lnTo>
                      <a:pt x="39" y="220"/>
                    </a:lnTo>
                    <a:lnTo>
                      <a:pt x="34" y="215"/>
                    </a:lnTo>
                    <a:lnTo>
                      <a:pt x="27" y="202"/>
                    </a:lnTo>
                    <a:lnTo>
                      <a:pt x="19" y="188"/>
                    </a:lnTo>
                    <a:lnTo>
                      <a:pt x="14" y="174"/>
                    </a:lnTo>
                    <a:lnTo>
                      <a:pt x="10" y="159"/>
                    </a:lnTo>
                    <a:lnTo>
                      <a:pt x="9" y="143"/>
                    </a:lnTo>
                    <a:lnTo>
                      <a:pt x="9" y="127"/>
                    </a:lnTo>
                    <a:lnTo>
                      <a:pt x="9" y="111"/>
                    </a:lnTo>
                    <a:lnTo>
                      <a:pt x="10" y="97"/>
                    </a:lnTo>
                    <a:lnTo>
                      <a:pt x="14" y="82"/>
                    </a:lnTo>
                    <a:lnTo>
                      <a:pt x="19" y="68"/>
                    </a:lnTo>
                    <a:lnTo>
                      <a:pt x="27" y="54"/>
                    </a:lnTo>
                    <a:lnTo>
                      <a:pt x="34" y="41"/>
                    </a:lnTo>
                    <a:lnTo>
                      <a:pt x="43" y="29"/>
                    </a:lnTo>
                    <a:lnTo>
                      <a:pt x="53" y="18"/>
                    </a:lnTo>
                    <a:lnTo>
                      <a:pt x="57" y="15"/>
                    </a:lnTo>
                    <a:lnTo>
                      <a:pt x="57" y="13"/>
                    </a:lnTo>
                    <a:lnTo>
                      <a:pt x="59" y="11"/>
                    </a:lnTo>
                    <a:lnTo>
                      <a:pt x="59" y="9"/>
                    </a:lnTo>
                    <a:lnTo>
                      <a:pt x="59" y="7"/>
                    </a:lnTo>
                    <a:lnTo>
                      <a:pt x="59" y="6"/>
                    </a:lnTo>
                    <a:lnTo>
                      <a:pt x="59" y="4"/>
                    </a:lnTo>
                    <a:lnTo>
                      <a:pt x="59" y="2"/>
                    </a:lnTo>
                    <a:lnTo>
                      <a:pt x="61" y="0"/>
                    </a:lnTo>
                    <a:close/>
                  </a:path>
                </a:pathLst>
              </a:custGeom>
              <a:solidFill>
                <a:srgbClr val="DBF0FF"/>
              </a:solidFill>
              <a:ln w="9525">
                <a:noFill/>
                <a:round/>
                <a:headEnd/>
                <a:tailEnd/>
              </a:ln>
            </p:spPr>
            <p:txBody>
              <a:bodyPr/>
              <a:lstStyle/>
              <a:p>
                <a:endParaRPr lang="en-US"/>
              </a:p>
            </p:txBody>
          </p:sp>
          <p:sp>
            <p:nvSpPr>
              <p:cNvPr id="30058" name="Freeform 1036"/>
              <p:cNvSpPr>
                <a:spLocks/>
              </p:cNvSpPr>
              <p:nvPr/>
            </p:nvSpPr>
            <p:spPr bwMode="auto">
              <a:xfrm>
                <a:off x="2329" y="1975"/>
                <a:ext cx="56" cy="220"/>
              </a:xfrm>
              <a:custGeom>
                <a:avLst/>
                <a:gdLst>
                  <a:gd name="T0" fmla="*/ 56 w 56"/>
                  <a:gd name="T1" fmla="*/ 0 h 220"/>
                  <a:gd name="T2" fmla="*/ 47 w 56"/>
                  <a:gd name="T3" fmla="*/ 8 h 220"/>
                  <a:gd name="T4" fmla="*/ 36 w 56"/>
                  <a:gd name="T5" fmla="*/ 20 h 220"/>
                  <a:gd name="T6" fmla="*/ 27 w 56"/>
                  <a:gd name="T7" fmla="*/ 33 h 220"/>
                  <a:gd name="T8" fmla="*/ 20 w 56"/>
                  <a:gd name="T9" fmla="*/ 45 h 220"/>
                  <a:gd name="T10" fmla="*/ 13 w 56"/>
                  <a:gd name="T11" fmla="*/ 59 h 220"/>
                  <a:gd name="T12" fmla="*/ 7 w 56"/>
                  <a:gd name="T13" fmla="*/ 74 h 220"/>
                  <a:gd name="T14" fmla="*/ 4 w 56"/>
                  <a:gd name="T15" fmla="*/ 88 h 220"/>
                  <a:gd name="T16" fmla="*/ 2 w 56"/>
                  <a:gd name="T17" fmla="*/ 104 h 220"/>
                  <a:gd name="T18" fmla="*/ 0 w 56"/>
                  <a:gd name="T19" fmla="*/ 120 h 220"/>
                  <a:gd name="T20" fmla="*/ 2 w 56"/>
                  <a:gd name="T21" fmla="*/ 136 h 220"/>
                  <a:gd name="T22" fmla="*/ 4 w 56"/>
                  <a:gd name="T23" fmla="*/ 152 h 220"/>
                  <a:gd name="T24" fmla="*/ 7 w 56"/>
                  <a:gd name="T25" fmla="*/ 168 h 220"/>
                  <a:gd name="T26" fmla="*/ 13 w 56"/>
                  <a:gd name="T27" fmla="*/ 183 h 220"/>
                  <a:gd name="T28" fmla="*/ 20 w 56"/>
                  <a:gd name="T29" fmla="*/ 197 h 220"/>
                  <a:gd name="T30" fmla="*/ 27 w 56"/>
                  <a:gd name="T31" fmla="*/ 209 h 220"/>
                  <a:gd name="T32" fmla="*/ 34 w 56"/>
                  <a:gd name="T33" fmla="*/ 220 h 220"/>
                  <a:gd name="T34" fmla="*/ 34 w 56"/>
                  <a:gd name="T35" fmla="*/ 218 h 220"/>
                  <a:gd name="T36" fmla="*/ 34 w 56"/>
                  <a:gd name="T37" fmla="*/ 217 h 220"/>
                  <a:gd name="T38" fmla="*/ 34 w 56"/>
                  <a:gd name="T39" fmla="*/ 215 h 220"/>
                  <a:gd name="T40" fmla="*/ 36 w 56"/>
                  <a:gd name="T41" fmla="*/ 213 h 220"/>
                  <a:gd name="T42" fmla="*/ 36 w 56"/>
                  <a:gd name="T43" fmla="*/ 211 h 220"/>
                  <a:gd name="T44" fmla="*/ 36 w 56"/>
                  <a:gd name="T45" fmla="*/ 209 h 220"/>
                  <a:gd name="T46" fmla="*/ 36 w 56"/>
                  <a:gd name="T47" fmla="*/ 208 h 220"/>
                  <a:gd name="T48" fmla="*/ 36 w 56"/>
                  <a:gd name="T49" fmla="*/ 206 h 220"/>
                  <a:gd name="T50" fmla="*/ 34 w 56"/>
                  <a:gd name="T51" fmla="*/ 204 h 220"/>
                  <a:gd name="T52" fmla="*/ 27 w 56"/>
                  <a:gd name="T53" fmla="*/ 192 h 220"/>
                  <a:gd name="T54" fmla="*/ 22 w 56"/>
                  <a:gd name="T55" fmla="*/ 179 h 220"/>
                  <a:gd name="T56" fmla="*/ 16 w 56"/>
                  <a:gd name="T57" fmla="*/ 165 h 220"/>
                  <a:gd name="T58" fmla="*/ 13 w 56"/>
                  <a:gd name="T59" fmla="*/ 150 h 220"/>
                  <a:gd name="T60" fmla="*/ 9 w 56"/>
                  <a:gd name="T61" fmla="*/ 136 h 220"/>
                  <a:gd name="T62" fmla="*/ 9 w 56"/>
                  <a:gd name="T63" fmla="*/ 120 h 220"/>
                  <a:gd name="T64" fmla="*/ 9 w 56"/>
                  <a:gd name="T65" fmla="*/ 106 h 220"/>
                  <a:gd name="T66" fmla="*/ 13 w 56"/>
                  <a:gd name="T67" fmla="*/ 90 h 220"/>
                  <a:gd name="T68" fmla="*/ 16 w 56"/>
                  <a:gd name="T69" fmla="*/ 75 h 220"/>
                  <a:gd name="T70" fmla="*/ 22 w 56"/>
                  <a:gd name="T71" fmla="*/ 63 h 220"/>
                  <a:gd name="T72" fmla="*/ 27 w 56"/>
                  <a:gd name="T73" fmla="*/ 49 h 220"/>
                  <a:gd name="T74" fmla="*/ 34 w 56"/>
                  <a:gd name="T75" fmla="*/ 36 h 220"/>
                  <a:gd name="T76" fmla="*/ 43 w 56"/>
                  <a:gd name="T77" fmla="*/ 25 h 220"/>
                  <a:gd name="T78" fmla="*/ 54 w 56"/>
                  <a:gd name="T79" fmla="*/ 15 h 220"/>
                  <a:gd name="T80" fmla="*/ 54 w 56"/>
                  <a:gd name="T81" fmla="*/ 15 h 220"/>
                  <a:gd name="T82" fmla="*/ 54 w 56"/>
                  <a:gd name="T83" fmla="*/ 13 h 220"/>
                  <a:gd name="T84" fmla="*/ 54 w 56"/>
                  <a:gd name="T85" fmla="*/ 11 h 220"/>
                  <a:gd name="T86" fmla="*/ 54 w 56"/>
                  <a:gd name="T87" fmla="*/ 9 h 220"/>
                  <a:gd name="T88" fmla="*/ 54 w 56"/>
                  <a:gd name="T89" fmla="*/ 8 h 220"/>
                  <a:gd name="T90" fmla="*/ 54 w 56"/>
                  <a:gd name="T91" fmla="*/ 6 h 220"/>
                  <a:gd name="T92" fmla="*/ 56 w 56"/>
                  <a:gd name="T93" fmla="*/ 4 h 220"/>
                  <a:gd name="T94" fmla="*/ 56 w 56"/>
                  <a:gd name="T95" fmla="*/ 2 h 220"/>
                  <a:gd name="T96" fmla="*/ 56 w 56"/>
                  <a:gd name="T97" fmla="*/ 0 h 22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56"/>
                  <a:gd name="T148" fmla="*/ 0 h 220"/>
                  <a:gd name="T149" fmla="*/ 56 w 56"/>
                  <a:gd name="T150" fmla="*/ 220 h 22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56" h="220">
                    <a:moveTo>
                      <a:pt x="56" y="0"/>
                    </a:moveTo>
                    <a:lnTo>
                      <a:pt x="47" y="8"/>
                    </a:lnTo>
                    <a:lnTo>
                      <a:pt x="36" y="20"/>
                    </a:lnTo>
                    <a:lnTo>
                      <a:pt x="27" y="33"/>
                    </a:lnTo>
                    <a:lnTo>
                      <a:pt x="20" y="45"/>
                    </a:lnTo>
                    <a:lnTo>
                      <a:pt x="13" y="59"/>
                    </a:lnTo>
                    <a:lnTo>
                      <a:pt x="7" y="74"/>
                    </a:lnTo>
                    <a:lnTo>
                      <a:pt x="4" y="88"/>
                    </a:lnTo>
                    <a:lnTo>
                      <a:pt x="2" y="104"/>
                    </a:lnTo>
                    <a:lnTo>
                      <a:pt x="0" y="120"/>
                    </a:lnTo>
                    <a:lnTo>
                      <a:pt x="2" y="136"/>
                    </a:lnTo>
                    <a:lnTo>
                      <a:pt x="4" y="152"/>
                    </a:lnTo>
                    <a:lnTo>
                      <a:pt x="7" y="168"/>
                    </a:lnTo>
                    <a:lnTo>
                      <a:pt x="13" y="183"/>
                    </a:lnTo>
                    <a:lnTo>
                      <a:pt x="20" y="197"/>
                    </a:lnTo>
                    <a:lnTo>
                      <a:pt x="27" y="209"/>
                    </a:lnTo>
                    <a:lnTo>
                      <a:pt x="34" y="220"/>
                    </a:lnTo>
                    <a:lnTo>
                      <a:pt x="34" y="218"/>
                    </a:lnTo>
                    <a:lnTo>
                      <a:pt x="34" y="217"/>
                    </a:lnTo>
                    <a:lnTo>
                      <a:pt x="34" y="215"/>
                    </a:lnTo>
                    <a:lnTo>
                      <a:pt x="36" y="213"/>
                    </a:lnTo>
                    <a:lnTo>
                      <a:pt x="36" y="211"/>
                    </a:lnTo>
                    <a:lnTo>
                      <a:pt x="36" y="209"/>
                    </a:lnTo>
                    <a:lnTo>
                      <a:pt x="36" y="208"/>
                    </a:lnTo>
                    <a:lnTo>
                      <a:pt x="36" y="206"/>
                    </a:lnTo>
                    <a:lnTo>
                      <a:pt x="34" y="204"/>
                    </a:lnTo>
                    <a:lnTo>
                      <a:pt x="27" y="192"/>
                    </a:lnTo>
                    <a:lnTo>
                      <a:pt x="22" y="179"/>
                    </a:lnTo>
                    <a:lnTo>
                      <a:pt x="16" y="165"/>
                    </a:lnTo>
                    <a:lnTo>
                      <a:pt x="13" y="150"/>
                    </a:lnTo>
                    <a:lnTo>
                      <a:pt x="9" y="136"/>
                    </a:lnTo>
                    <a:lnTo>
                      <a:pt x="9" y="120"/>
                    </a:lnTo>
                    <a:lnTo>
                      <a:pt x="9" y="106"/>
                    </a:lnTo>
                    <a:lnTo>
                      <a:pt x="13" y="90"/>
                    </a:lnTo>
                    <a:lnTo>
                      <a:pt x="16" y="75"/>
                    </a:lnTo>
                    <a:lnTo>
                      <a:pt x="22" y="63"/>
                    </a:lnTo>
                    <a:lnTo>
                      <a:pt x="27" y="49"/>
                    </a:lnTo>
                    <a:lnTo>
                      <a:pt x="34" y="36"/>
                    </a:lnTo>
                    <a:lnTo>
                      <a:pt x="43" y="25"/>
                    </a:lnTo>
                    <a:lnTo>
                      <a:pt x="54" y="15"/>
                    </a:lnTo>
                    <a:lnTo>
                      <a:pt x="54" y="13"/>
                    </a:lnTo>
                    <a:lnTo>
                      <a:pt x="54" y="11"/>
                    </a:lnTo>
                    <a:lnTo>
                      <a:pt x="54" y="9"/>
                    </a:lnTo>
                    <a:lnTo>
                      <a:pt x="54" y="8"/>
                    </a:lnTo>
                    <a:lnTo>
                      <a:pt x="54" y="6"/>
                    </a:lnTo>
                    <a:lnTo>
                      <a:pt x="56" y="4"/>
                    </a:lnTo>
                    <a:lnTo>
                      <a:pt x="56" y="2"/>
                    </a:lnTo>
                    <a:lnTo>
                      <a:pt x="56" y="0"/>
                    </a:lnTo>
                    <a:close/>
                  </a:path>
                </a:pathLst>
              </a:custGeom>
              <a:solidFill>
                <a:srgbClr val="DCF1FF"/>
              </a:solidFill>
              <a:ln w="9525">
                <a:noFill/>
                <a:round/>
                <a:headEnd/>
                <a:tailEnd/>
              </a:ln>
            </p:spPr>
            <p:txBody>
              <a:bodyPr/>
              <a:lstStyle/>
              <a:p>
                <a:endParaRPr lang="en-US"/>
              </a:p>
            </p:txBody>
          </p:sp>
          <p:sp>
            <p:nvSpPr>
              <p:cNvPr id="30059" name="Freeform 1037"/>
              <p:cNvSpPr>
                <a:spLocks/>
              </p:cNvSpPr>
              <p:nvPr/>
            </p:nvSpPr>
            <p:spPr bwMode="auto">
              <a:xfrm>
                <a:off x="2335" y="1983"/>
                <a:ext cx="48" cy="205"/>
              </a:xfrm>
              <a:custGeom>
                <a:avLst/>
                <a:gdLst>
                  <a:gd name="T0" fmla="*/ 48 w 48"/>
                  <a:gd name="T1" fmla="*/ 0 h 205"/>
                  <a:gd name="T2" fmla="*/ 44 w 48"/>
                  <a:gd name="T3" fmla="*/ 3 h 205"/>
                  <a:gd name="T4" fmla="*/ 34 w 48"/>
                  <a:gd name="T5" fmla="*/ 14 h 205"/>
                  <a:gd name="T6" fmla="*/ 25 w 48"/>
                  <a:gd name="T7" fmla="*/ 26 h 205"/>
                  <a:gd name="T8" fmla="*/ 18 w 48"/>
                  <a:gd name="T9" fmla="*/ 39 h 205"/>
                  <a:gd name="T10" fmla="*/ 10 w 48"/>
                  <a:gd name="T11" fmla="*/ 53 h 205"/>
                  <a:gd name="T12" fmla="*/ 5 w 48"/>
                  <a:gd name="T13" fmla="*/ 67 h 205"/>
                  <a:gd name="T14" fmla="*/ 1 w 48"/>
                  <a:gd name="T15" fmla="*/ 82 h 205"/>
                  <a:gd name="T16" fmla="*/ 0 w 48"/>
                  <a:gd name="T17" fmla="*/ 96 h 205"/>
                  <a:gd name="T18" fmla="*/ 0 w 48"/>
                  <a:gd name="T19" fmla="*/ 112 h 205"/>
                  <a:gd name="T20" fmla="*/ 0 w 48"/>
                  <a:gd name="T21" fmla="*/ 128 h 205"/>
                  <a:gd name="T22" fmla="*/ 1 w 48"/>
                  <a:gd name="T23" fmla="*/ 144 h 205"/>
                  <a:gd name="T24" fmla="*/ 5 w 48"/>
                  <a:gd name="T25" fmla="*/ 159 h 205"/>
                  <a:gd name="T26" fmla="*/ 10 w 48"/>
                  <a:gd name="T27" fmla="*/ 173 h 205"/>
                  <a:gd name="T28" fmla="*/ 18 w 48"/>
                  <a:gd name="T29" fmla="*/ 187 h 205"/>
                  <a:gd name="T30" fmla="*/ 25 w 48"/>
                  <a:gd name="T31" fmla="*/ 200 h 205"/>
                  <a:gd name="T32" fmla="*/ 30 w 48"/>
                  <a:gd name="T33" fmla="*/ 205 h 205"/>
                  <a:gd name="T34" fmla="*/ 30 w 48"/>
                  <a:gd name="T35" fmla="*/ 203 h 205"/>
                  <a:gd name="T36" fmla="*/ 30 w 48"/>
                  <a:gd name="T37" fmla="*/ 201 h 205"/>
                  <a:gd name="T38" fmla="*/ 30 w 48"/>
                  <a:gd name="T39" fmla="*/ 200 h 205"/>
                  <a:gd name="T40" fmla="*/ 30 w 48"/>
                  <a:gd name="T41" fmla="*/ 196 h 205"/>
                  <a:gd name="T42" fmla="*/ 30 w 48"/>
                  <a:gd name="T43" fmla="*/ 194 h 205"/>
                  <a:gd name="T44" fmla="*/ 30 w 48"/>
                  <a:gd name="T45" fmla="*/ 193 h 205"/>
                  <a:gd name="T46" fmla="*/ 30 w 48"/>
                  <a:gd name="T47" fmla="*/ 191 h 205"/>
                  <a:gd name="T48" fmla="*/ 30 w 48"/>
                  <a:gd name="T49" fmla="*/ 189 h 205"/>
                  <a:gd name="T50" fmla="*/ 25 w 48"/>
                  <a:gd name="T51" fmla="*/ 182 h 205"/>
                  <a:gd name="T52" fmla="*/ 19 w 48"/>
                  <a:gd name="T53" fmla="*/ 169 h 205"/>
                  <a:gd name="T54" fmla="*/ 14 w 48"/>
                  <a:gd name="T55" fmla="*/ 157 h 205"/>
                  <a:gd name="T56" fmla="*/ 10 w 48"/>
                  <a:gd name="T57" fmla="*/ 142 h 205"/>
                  <a:gd name="T58" fmla="*/ 9 w 48"/>
                  <a:gd name="T59" fmla="*/ 128 h 205"/>
                  <a:gd name="T60" fmla="*/ 9 w 48"/>
                  <a:gd name="T61" fmla="*/ 112 h 205"/>
                  <a:gd name="T62" fmla="*/ 9 w 48"/>
                  <a:gd name="T63" fmla="*/ 98 h 205"/>
                  <a:gd name="T64" fmla="*/ 10 w 48"/>
                  <a:gd name="T65" fmla="*/ 84 h 205"/>
                  <a:gd name="T66" fmla="*/ 14 w 48"/>
                  <a:gd name="T67" fmla="*/ 69 h 205"/>
                  <a:gd name="T68" fmla="*/ 19 w 48"/>
                  <a:gd name="T69" fmla="*/ 57 h 205"/>
                  <a:gd name="T70" fmla="*/ 25 w 48"/>
                  <a:gd name="T71" fmla="*/ 42 h 205"/>
                  <a:gd name="T72" fmla="*/ 32 w 48"/>
                  <a:gd name="T73" fmla="*/ 32 h 205"/>
                  <a:gd name="T74" fmla="*/ 41 w 48"/>
                  <a:gd name="T75" fmla="*/ 19 h 205"/>
                  <a:gd name="T76" fmla="*/ 46 w 48"/>
                  <a:gd name="T77" fmla="*/ 14 h 205"/>
                  <a:gd name="T78" fmla="*/ 46 w 48"/>
                  <a:gd name="T79" fmla="*/ 12 h 205"/>
                  <a:gd name="T80" fmla="*/ 46 w 48"/>
                  <a:gd name="T81" fmla="*/ 10 h 205"/>
                  <a:gd name="T82" fmla="*/ 48 w 48"/>
                  <a:gd name="T83" fmla="*/ 8 h 205"/>
                  <a:gd name="T84" fmla="*/ 48 w 48"/>
                  <a:gd name="T85" fmla="*/ 7 h 205"/>
                  <a:gd name="T86" fmla="*/ 48 w 48"/>
                  <a:gd name="T87" fmla="*/ 5 h 205"/>
                  <a:gd name="T88" fmla="*/ 48 w 48"/>
                  <a:gd name="T89" fmla="*/ 3 h 205"/>
                  <a:gd name="T90" fmla="*/ 48 w 48"/>
                  <a:gd name="T91" fmla="*/ 1 h 205"/>
                  <a:gd name="T92" fmla="*/ 48 w 48"/>
                  <a:gd name="T93" fmla="*/ 0 h 20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8"/>
                  <a:gd name="T142" fmla="*/ 0 h 205"/>
                  <a:gd name="T143" fmla="*/ 48 w 48"/>
                  <a:gd name="T144" fmla="*/ 205 h 20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8" h="205">
                    <a:moveTo>
                      <a:pt x="48" y="0"/>
                    </a:moveTo>
                    <a:lnTo>
                      <a:pt x="44" y="3"/>
                    </a:lnTo>
                    <a:lnTo>
                      <a:pt x="34" y="14"/>
                    </a:lnTo>
                    <a:lnTo>
                      <a:pt x="25" y="26"/>
                    </a:lnTo>
                    <a:lnTo>
                      <a:pt x="18" y="39"/>
                    </a:lnTo>
                    <a:lnTo>
                      <a:pt x="10" y="53"/>
                    </a:lnTo>
                    <a:lnTo>
                      <a:pt x="5" y="67"/>
                    </a:lnTo>
                    <a:lnTo>
                      <a:pt x="1" y="82"/>
                    </a:lnTo>
                    <a:lnTo>
                      <a:pt x="0" y="96"/>
                    </a:lnTo>
                    <a:lnTo>
                      <a:pt x="0" y="112"/>
                    </a:lnTo>
                    <a:lnTo>
                      <a:pt x="0" y="128"/>
                    </a:lnTo>
                    <a:lnTo>
                      <a:pt x="1" y="144"/>
                    </a:lnTo>
                    <a:lnTo>
                      <a:pt x="5" y="159"/>
                    </a:lnTo>
                    <a:lnTo>
                      <a:pt x="10" y="173"/>
                    </a:lnTo>
                    <a:lnTo>
                      <a:pt x="18" y="187"/>
                    </a:lnTo>
                    <a:lnTo>
                      <a:pt x="25" y="200"/>
                    </a:lnTo>
                    <a:lnTo>
                      <a:pt x="30" y="205"/>
                    </a:lnTo>
                    <a:lnTo>
                      <a:pt x="30" y="203"/>
                    </a:lnTo>
                    <a:lnTo>
                      <a:pt x="30" y="201"/>
                    </a:lnTo>
                    <a:lnTo>
                      <a:pt x="30" y="200"/>
                    </a:lnTo>
                    <a:lnTo>
                      <a:pt x="30" y="196"/>
                    </a:lnTo>
                    <a:lnTo>
                      <a:pt x="30" y="194"/>
                    </a:lnTo>
                    <a:lnTo>
                      <a:pt x="30" y="193"/>
                    </a:lnTo>
                    <a:lnTo>
                      <a:pt x="30" y="191"/>
                    </a:lnTo>
                    <a:lnTo>
                      <a:pt x="30" y="189"/>
                    </a:lnTo>
                    <a:lnTo>
                      <a:pt x="25" y="182"/>
                    </a:lnTo>
                    <a:lnTo>
                      <a:pt x="19" y="169"/>
                    </a:lnTo>
                    <a:lnTo>
                      <a:pt x="14" y="157"/>
                    </a:lnTo>
                    <a:lnTo>
                      <a:pt x="10" y="142"/>
                    </a:lnTo>
                    <a:lnTo>
                      <a:pt x="9" y="128"/>
                    </a:lnTo>
                    <a:lnTo>
                      <a:pt x="9" y="112"/>
                    </a:lnTo>
                    <a:lnTo>
                      <a:pt x="9" y="98"/>
                    </a:lnTo>
                    <a:lnTo>
                      <a:pt x="10" y="84"/>
                    </a:lnTo>
                    <a:lnTo>
                      <a:pt x="14" y="69"/>
                    </a:lnTo>
                    <a:lnTo>
                      <a:pt x="19" y="57"/>
                    </a:lnTo>
                    <a:lnTo>
                      <a:pt x="25" y="42"/>
                    </a:lnTo>
                    <a:lnTo>
                      <a:pt x="32" y="32"/>
                    </a:lnTo>
                    <a:lnTo>
                      <a:pt x="41" y="19"/>
                    </a:lnTo>
                    <a:lnTo>
                      <a:pt x="46" y="14"/>
                    </a:lnTo>
                    <a:lnTo>
                      <a:pt x="46" y="12"/>
                    </a:lnTo>
                    <a:lnTo>
                      <a:pt x="46" y="10"/>
                    </a:lnTo>
                    <a:lnTo>
                      <a:pt x="48" y="8"/>
                    </a:lnTo>
                    <a:lnTo>
                      <a:pt x="48" y="7"/>
                    </a:lnTo>
                    <a:lnTo>
                      <a:pt x="48" y="5"/>
                    </a:lnTo>
                    <a:lnTo>
                      <a:pt x="48" y="3"/>
                    </a:lnTo>
                    <a:lnTo>
                      <a:pt x="48" y="1"/>
                    </a:lnTo>
                    <a:lnTo>
                      <a:pt x="48" y="0"/>
                    </a:lnTo>
                    <a:close/>
                  </a:path>
                </a:pathLst>
              </a:custGeom>
              <a:solidFill>
                <a:srgbClr val="DDF1FF"/>
              </a:solidFill>
              <a:ln w="9525">
                <a:noFill/>
                <a:round/>
                <a:headEnd/>
                <a:tailEnd/>
              </a:ln>
            </p:spPr>
            <p:txBody>
              <a:bodyPr/>
              <a:lstStyle/>
              <a:p>
                <a:endParaRPr lang="en-US"/>
              </a:p>
            </p:txBody>
          </p:sp>
          <p:sp>
            <p:nvSpPr>
              <p:cNvPr id="30060" name="Freeform 1038"/>
              <p:cNvSpPr>
                <a:spLocks/>
              </p:cNvSpPr>
              <p:nvPr/>
            </p:nvSpPr>
            <p:spPr bwMode="auto">
              <a:xfrm>
                <a:off x="2338" y="1990"/>
                <a:ext cx="45" cy="191"/>
              </a:xfrm>
              <a:custGeom>
                <a:avLst/>
                <a:gdLst>
                  <a:gd name="T0" fmla="*/ 45 w 45"/>
                  <a:gd name="T1" fmla="*/ 0 h 191"/>
                  <a:gd name="T2" fmla="*/ 45 w 45"/>
                  <a:gd name="T3" fmla="*/ 0 h 191"/>
                  <a:gd name="T4" fmla="*/ 34 w 45"/>
                  <a:gd name="T5" fmla="*/ 10 h 191"/>
                  <a:gd name="T6" fmla="*/ 25 w 45"/>
                  <a:gd name="T7" fmla="*/ 21 h 191"/>
                  <a:gd name="T8" fmla="*/ 18 w 45"/>
                  <a:gd name="T9" fmla="*/ 34 h 191"/>
                  <a:gd name="T10" fmla="*/ 13 w 45"/>
                  <a:gd name="T11" fmla="*/ 48 h 191"/>
                  <a:gd name="T12" fmla="*/ 7 w 45"/>
                  <a:gd name="T13" fmla="*/ 60 h 191"/>
                  <a:gd name="T14" fmla="*/ 4 w 45"/>
                  <a:gd name="T15" fmla="*/ 75 h 191"/>
                  <a:gd name="T16" fmla="*/ 0 w 45"/>
                  <a:gd name="T17" fmla="*/ 91 h 191"/>
                  <a:gd name="T18" fmla="*/ 0 w 45"/>
                  <a:gd name="T19" fmla="*/ 105 h 191"/>
                  <a:gd name="T20" fmla="*/ 0 w 45"/>
                  <a:gd name="T21" fmla="*/ 121 h 191"/>
                  <a:gd name="T22" fmla="*/ 4 w 45"/>
                  <a:gd name="T23" fmla="*/ 135 h 191"/>
                  <a:gd name="T24" fmla="*/ 7 w 45"/>
                  <a:gd name="T25" fmla="*/ 150 h 191"/>
                  <a:gd name="T26" fmla="*/ 13 w 45"/>
                  <a:gd name="T27" fmla="*/ 164 h 191"/>
                  <a:gd name="T28" fmla="*/ 18 w 45"/>
                  <a:gd name="T29" fmla="*/ 177 h 191"/>
                  <a:gd name="T30" fmla="*/ 25 w 45"/>
                  <a:gd name="T31" fmla="*/ 189 h 191"/>
                  <a:gd name="T32" fmla="*/ 27 w 45"/>
                  <a:gd name="T33" fmla="*/ 191 h 191"/>
                  <a:gd name="T34" fmla="*/ 27 w 45"/>
                  <a:gd name="T35" fmla="*/ 189 h 191"/>
                  <a:gd name="T36" fmla="*/ 27 w 45"/>
                  <a:gd name="T37" fmla="*/ 187 h 191"/>
                  <a:gd name="T38" fmla="*/ 27 w 45"/>
                  <a:gd name="T39" fmla="*/ 184 h 191"/>
                  <a:gd name="T40" fmla="*/ 27 w 45"/>
                  <a:gd name="T41" fmla="*/ 182 h 191"/>
                  <a:gd name="T42" fmla="*/ 27 w 45"/>
                  <a:gd name="T43" fmla="*/ 180 h 191"/>
                  <a:gd name="T44" fmla="*/ 27 w 45"/>
                  <a:gd name="T45" fmla="*/ 178 h 191"/>
                  <a:gd name="T46" fmla="*/ 27 w 45"/>
                  <a:gd name="T47" fmla="*/ 177 h 191"/>
                  <a:gd name="T48" fmla="*/ 27 w 45"/>
                  <a:gd name="T49" fmla="*/ 175 h 191"/>
                  <a:gd name="T50" fmla="*/ 27 w 45"/>
                  <a:gd name="T51" fmla="*/ 173 h 191"/>
                  <a:gd name="T52" fmla="*/ 20 w 45"/>
                  <a:gd name="T53" fmla="*/ 161 h 191"/>
                  <a:gd name="T54" fmla="*/ 16 w 45"/>
                  <a:gd name="T55" fmla="*/ 148 h 191"/>
                  <a:gd name="T56" fmla="*/ 13 w 45"/>
                  <a:gd name="T57" fmla="*/ 134 h 191"/>
                  <a:gd name="T58" fmla="*/ 9 w 45"/>
                  <a:gd name="T59" fmla="*/ 119 h 191"/>
                  <a:gd name="T60" fmla="*/ 9 w 45"/>
                  <a:gd name="T61" fmla="*/ 105 h 191"/>
                  <a:gd name="T62" fmla="*/ 9 w 45"/>
                  <a:gd name="T63" fmla="*/ 91 h 191"/>
                  <a:gd name="T64" fmla="*/ 13 w 45"/>
                  <a:gd name="T65" fmla="*/ 77 h 191"/>
                  <a:gd name="T66" fmla="*/ 16 w 45"/>
                  <a:gd name="T67" fmla="*/ 64 h 191"/>
                  <a:gd name="T68" fmla="*/ 20 w 45"/>
                  <a:gd name="T69" fmla="*/ 52 h 191"/>
                  <a:gd name="T70" fmla="*/ 27 w 45"/>
                  <a:gd name="T71" fmla="*/ 39 h 191"/>
                  <a:gd name="T72" fmla="*/ 32 w 45"/>
                  <a:gd name="T73" fmla="*/ 26 h 191"/>
                  <a:gd name="T74" fmla="*/ 41 w 45"/>
                  <a:gd name="T75" fmla="*/ 16 h 191"/>
                  <a:gd name="T76" fmla="*/ 41 w 45"/>
                  <a:gd name="T77" fmla="*/ 16 h 191"/>
                  <a:gd name="T78" fmla="*/ 43 w 45"/>
                  <a:gd name="T79" fmla="*/ 12 h 191"/>
                  <a:gd name="T80" fmla="*/ 43 w 45"/>
                  <a:gd name="T81" fmla="*/ 10 h 191"/>
                  <a:gd name="T82" fmla="*/ 43 w 45"/>
                  <a:gd name="T83" fmla="*/ 9 h 191"/>
                  <a:gd name="T84" fmla="*/ 43 w 45"/>
                  <a:gd name="T85" fmla="*/ 7 h 191"/>
                  <a:gd name="T86" fmla="*/ 43 w 45"/>
                  <a:gd name="T87" fmla="*/ 5 h 191"/>
                  <a:gd name="T88" fmla="*/ 43 w 45"/>
                  <a:gd name="T89" fmla="*/ 3 h 191"/>
                  <a:gd name="T90" fmla="*/ 45 w 45"/>
                  <a:gd name="T91" fmla="*/ 1 h 191"/>
                  <a:gd name="T92" fmla="*/ 45 w 45"/>
                  <a:gd name="T93" fmla="*/ 0 h 191"/>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5"/>
                  <a:gd name="T142" fmla="*/ 0 h 191"/>
                  <a:gd name="T143" fmla="*/ 45 w 45"/>
                  <a:gd name="T144" fmla="*/ 191 h 191"/>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5" h="191">
                    <a:moveTo>
                      <a:pt x="45" y="0"/>
                    </a:moveTo>
                    <a:lnTo>
                      <a:pt x="45" y="0"/>
                    </a:lnTo>
                    <a:lnTo>
                      <a:pt x="34" y="10"/>
                    </a:lnTo>
                    <a:lnTo>
                      <a:pt x="25" y="21"/>
                    </a:lnTo>
                    <a:lnTo>
                      <a:pt x="18" y="34"/>
                    </a:lnTo>
                    <a:lnTo>
                      <a:pt x="13" y="48"/>
                    </a:lnTo>
                    <a:lnTo>
                      <a:pt x="7" y="60"/>
                    </a:lnTo>
                    <a:lnTo>
                      <a:pt x="4" y="75"/>
                    </a:lnTo>
                    <a:lnTo>
                      <a:pt x="0" y="91"/>
                    </a:lnTo>
                    <a:lnTo>
                      <a:pt x="0" y="105"/>
                    </a:lnTo>
                    <a:lnTo>
                      <a:pt x="0" y="121"/>
                    </a:lnTo>
                    <a:lnTo>
                      <a:pt x="4" y="135"/>
                    </a:lnTo>
                    <a:lnTo>
                      <a:pt x="7" y="150"/>
                    </a:lnTo>
                    <a:lnTo>
                      <a:pt x="13" y="164"/>
                    </a:lnTo>
                    <a:lnTo>
                      <a:pt x="18" y="177"/>
                    </a:lnTo>
                    <a:lnTo>
                      <a:pt x="25" y="189"/>
                    </a:lnTo>
                    <a:lnTo>
                      <a:pt x="27" y="191"/>
                    </a:lnTo>
                    <a:lnTo>
                      <a:pt x="27" y="189"/>
                    </a:lnTo>
                    <a:lnTo>
                      <a:pt x="27" y="187"/>
                    </a:lnTo>
                    <a:lnTo>
                      <a:pt x="27" y="184"/>
                    </a:lnTo>
                    <a:lnTo>
                      <a:pt x="27" y="182"/>
                    </a:lnTo>
                    <a:lnTo>
                      <a:pt x="27" y="180"/>
                    </a:lnTo>
                    <a:lnTo>
                      <a:pt x="27" y="178"/>
                    </a:lnTo>
                    <a:lnTo>
                      <a:pt x="27" y="177"/>
                    </a:lnTo>
                    <a:lnTo>
                      <a:pt x="27" y="175"/>
                    </a:lnTo>
                    <a:lnTo>
                      <a:pt x="27" y="173"/>
                    </a:lnTo>
                    <a:lnTo>
                      <a:pt x="20" y="161"/>
                    </a:lnTo>
                    <a:lnTo>
                      <a:pt x="16" y="148"/>
                    </a:lnTo>
                    <a:lnTo>
                      <a:pt x="13" y="134"/>
                    </a:lnTo>
                    <a:lnTo>
                      <a:pt x="9" y="119"/>
                    </a:lnTo>
                    <a:lnTo>
                      <a:pt x="9" y="105"/>
                    </a:lnTo>
                    <a:lnTo>
                      <a:pt x="9" y="91"/>
                    </a:lnTo>
                    <a:lnTo>
                      <a:pt x="13" y="77"/>
                    </a:lnTo>
                    <a:lnTo>
                      <a:pt x="16" y="64"/>
                    </a:lnTo>
                    <a:lnTo>
                      <a:pt x="20" y="52"/>
                    </a:lnTo>
                    <a:lnTo>
                      <a:pt x="27" y="39"/>
                    </a:lnTo>
                    <a:lnTo>
                      <a:pt x="32" y="26"/>
                    </a:lnTo>
                    <a:lnTo>
                      <a:pt x="41" y="16"/>
                    </a:lnTo>
                    <a:lnTo>
                      <a:pt x="43" y="12"/>
                    </a:lnTo>
                    <a:lnTo>
                      <a:pt x="43" y="10"/>
                    </a:lnTo>
                    <a:lnTo>
                      <a:pt x="43" y="9"/>
                    </a:lnTo>
                    <a:lnTo>
                      <a:pt x="43" y="7"/>
                    </a:lnTo>
                    <a:lnTo>
                      <a:pt x="43" y="5"/>
                    </a:lnTo>
                    <a:lnTo>
                      <a:pt x="43" y="3"/>
                    </a:lnTo>
                    <a:lnTo>
                      <a:pt x="45" y="1"/>
                    </a:lnTo>
                    <a:lnTo>
                      <a:pt x="45" y="0"/>
                    </a:lnTo>
                    <a:close/>
                  </a:path>
                </a:pathLst>
              </a:custGeom>
              <a:solidFill>
                <a:srgbClr val="DEF1FF"/>
              </a:solidFill>
              <a:ln w="9525">
                <a:noFill/>
                <a:round/>
                <a:headEnd/>
                <a:tailEnd/>
              </a:ln>
            </p:spPr>
            <p:txBody>
              <a:bodyPr/>
              <a:lstStyle/>
              <a:p>
                <a:endParaRPr lang="en-US"/>
              </a:p>
            </p:txBody>
          </p:sp>
          <p:sp>
            <p:nvSpPr>
              <p:cNvPr id="30061" name="Freeform 1039"/>
              <p:cNvSpPr>
                <a:spLocks/>
              </p:cNvSpPr>
              <p:nvPr/>
            </p:nvSpPr>
            <p:spPr bwMode="auto">
              <a:xfrm>
                <a:off x="2344" y="1997"/>
                <a:ext cx="37" cy="175"/>
              </a:xfrm>
              <a:custGeom>
                <a:avLst/>
                <a:gdLst>
                  <a:gd name="T0" fmla="*/ 37 w 37"/>
                  <a:gd name="T1" fmla="*/ 0 h 175"/>
                  <a:gd name="T2" fmla="*/ 32 w 37"/>
                  <a:gd name="T3" fmla="*/ 5 h 175"/>
                  <a:gd name="T4" fmla="*/ 23 w 37"/>
                  <a:gd name="T5" fmla="*/ 18 h 175"/>
                  <a:gd name="T6" fmla="*/ 16 w 37"/>
                  <a:gd name="T7" fmla="*/ 28 h 175"/>
                  <a:gd name="T8" fmla="*/ 10 w 37"/>
                  <a:gd name="T9" fmla="*/ 43 h 175"/>
                  <a:gd name="T10" fmla="*/ 5 w 37"/>
                  <a:gd name="T11" fmla="*/ 55 h 175"/>
                  <a:gd name="T12" fmla="*/ 1 w 37"/>
                  <a:gd name="T13" fmla="*/ 70 h 175"/>
                  <a:gd name="T14" fmla="*/ 0 w 37"/>
                  <a:gd name="T15" fmla="*/ 84 h 175"/>
                  <a:gd name="T16" fmla="*/ 0 w 37"/>
                  <a:gd name="T17" fmla="*/ 98 h 175"/>
                  <a:gd name="T18" fmla="*/ 0 w 37"/>
                  <a:gd name="T19" fmla="*/ 114 h 175"/>
                  <a:gd name="T20" fmla="*/ 1 w 37"/>
                  <a:gd name="T21" fmla="*/ 128 h 175"/>
                  <a:gd name="T22" fmla="*/ 5 w 37"/>
                  <a:gd name="T23" fmla="*/ 143 h 175"/>
                  <a:gd name="T24" fmla="*/ 10 w 37"/>
                  <a:gd name="T25" fmla="*/ 155 h 175"/>
                  <a:gd name="T26" fmla="*/ 16 w 37"/>
                  <a:gd name="T27" fmla="*/ 168 h 175"/>
                  <a:gd name="T28" fmla="*/ 21 w 37"/>
                  <a:gd name="T29" fmla="*/ 175 h 175"/>
                  <a:gd name="T30" fmla="*/ 21 w 37"/>
                  <a:gd name="T31" fmla="*/ 173 h 175"/>
                  <a:gd name="T32" fmla="*/ 21 w 37"/>
                  <a:gd name="T33" fmla="*/ 171 h 175"/>
                  <a:gd name="T34" fmla="*/ 21 w 37"/>
                  <a:gd name="T35" fmla="*/ 170 h 175"/>
                  <a:gd name="T36" fmla="*/ 21 w 37"/>
                  <a:gd name="T37" fmla="*/ 168 h 175"/>
                  <a:gd name="T38" fmla="*/ 21 w 37"/>
                  <a:gd name="T39" fmla="*/ 166 h 175"/>
                  <a:gd name="T40" fmla="*/ 21 w 37"/>
                  <a:gd name="T41" fmla="*/ 162 h 175"/>
                  <a:gd name="T42" fmla="*/ 21 w 37"/>
                  <a:gd name="T43" fmla="*/ 161 h 175"/>
                  <a:gd name="T44" fmla="*/ 21 w 37"/>
                  <a:gd name="T45" fmla="*/ 159 h 175"/>
                  <a:gd name="T46" fmla="*/ 18 w 37"/>
                  <a:gd name="T47" fmla="*/ 152 h 175"/>
                  <a:gd name="T48" fmla="*/ 14 w 37"/>
                  <a:gd name="T49" fmla="*/ 139 h 175"/>
                  <a:gd name="T50" fmla="*/ 10 w 37"/>
                  <a:gd name="T51" fmla="*/ 127 h 175"/>
                  <a:gd name="T52" fmla="*/ 9 w 37"/>
                  <a:gd name="T53" fmla="*/ 112 h 175"/>
                  <a:gd name="T54" fmla="*/ 7 w 37"/>
                  <a:gd name="T55" fmla="*/ 98 h 175"/>
                  <a:gd name="T56" fmla="*/ 9 w 37"/>
                  <a:gd name="T57" fmla="*/ 86 h 175"/>
                  <a:gd name="T58" fmla="*/ 10 w 37"/>
                  <a:gd name="T59" fmla="*/ 71 h 175"/>
                  <a:gd name="T60" fmla="*/ 14 w 37"/>
                  <a:gd name="T61" fmla="*/ 59 h 175"/>
                  <a:gd name="T62" fmla="*/ 18 w 37"/>
                  <a:gd name="T63" fmla="*/ 46 h 175"/>
                  <a:gd name="T64" fmla="*/ 25 w 37"/>
                  <a:gd name="T65" fmla="*/ 34 h 175"/>
                  <a:gd name="T66" fmla="*/ 32 w 37"/>
                  <a:gd name="T67" fmla="*/ 21 h 175"/>
                  <a:gd name="T68" fmla="*/ 35 w 37"/>
                  <a:gd name="T69" fmla="*/ 18 h 175"/>
                  <a:gd name="T70" fmla="*/ 35 w 37"/>
                  <a:gd name="T71" fmla="*/ 14 h 175"/>
                  <a:gd name="T72" fmla="*/ 35 w 37"/>
                  <a:gd name="T73" fmla="*/ 12 h 175"/>
                  <a:gd name="T74" fmla="*/ 35 w 37"/>
                  <a:gd name="T75" fmla="*/ 11 h 175"/>
                  <a:gd name="T76" fmla="*/ 35 w 37"/>
                  <a:gd name="T77" fmla="*/ 9 h 175"/>
                  <a:gd name="T78" fmla="*/ 37 w 37"/>
                  <a:gd name="T79" fmla="*/ 7 h 175"/>
                  <a:gd name="T80" fmla="*/ 37 w 37"/>
                  <a:gd name="T81" fmla="*/ 5 h 175"/>
                  <a:gd name="T82" fmla="*/ 37 w 37"/>
                  <a:gd name="T83" fmla="*/ 2 h 175"/>
                  <a:gd name="T84" fmla="*/ 37 w 37"/>
                  <a:gd name="T85" fmla="*/ 0 h 1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
                  <a:gd name="T130" fmla="*/ 0 h 175"/>
                  <a:gd name="T131" fmla="*/ 37 w 37"/>
                  <a:gd name="T132" fmla="*/ 175 h 1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 h="175">
                    <a:moveTo>
                      <a:pt x="37" y="0"/>
                    </a:moveTo>
                    <a:lnTo>
                      <a:pt x="32" y="5"/>
                    </a:lnTo>
                    <a:lnTo>
                      <a:pt x="23" y="18"/>
                    </a:lnTo>
                    <a:lnTo>
                      <a:pt x="16" y="28"/>
                    </a:lnTo>
                    <a:lnTo>
                      <a:pt x="10" y="43"/>
                    </a:lnTo>
                    <a:lnTo>
                      <a:pt x="5" y="55"/>
                    </a:lnTo>
                    <a:lnTo>
                      <a:pt x="1" y="70"/>
                    </a:lnTo>
                    <a:lnTo>
                      <a:pt x="0" y="84"/>
                    </a:lnTo>
                    <a:lnTo>
                      <a:pt x="0" y="98"/>
                    </a:lnTo>
                    <a:lnTo>
                      <a:pt x="0" y="114"/>
                    </a:lnTo>
                    <a:lnTo>
                      <a:pt x="1" y="128"/>
                    </a:lnTo>
                    <a:lnTo>
                      <a:pt x="5" y="143"/>
                    </a:lnTo>
                    <a:lnTo>
                      <a:pt x="10" y="155"/>
                    </a:lnTo>
                    <a:lnTo>
                      <a:pt x="16" y="168"/>
                    </a:lnTo>
                    <a:lnTo>
                      <a:pt x="21" y="175"/>
                    </a:lnTo>
                    <a:lnTo>
                      <a:pt x="21" y="173"/>
                    </a:lnTo>
                    <a:lnTo>
                      <a:pt x="21" y="171"/>
                    </a:lnTo>
                    <a:lnTo>
                      <a:pt x="21" y="170"/>
                    </a:lnTo>
                    <a:lnTo>
                      <a:pt x="21" y="168"/>
                    </a:lnTo>
                    <a:lnTo>
                      <a:pt x="21" y="166"/>
                    </a:lnTo>
                    <a:lnTo>
                      <a:pt x="21" y="162"/>
                    </a:lnTo>
                    <a:lnTo>
                      <a:pt x="21" y="161"/>
                    </a:lnTo>
                    <a:lnTo>
                      <a:pt x="21" y="159"/>
                    </a:lnTo>
                    <a:lnTo>
                      <a:pt x="18" y="152"/>
                    </a:lnTo>
                    <a:lnTo>
                      <a:pt x="14" y="139"/>
                    </a:lnTo>
                    <a:lnTo>
                      <a:pt x="10" y="127"/>
                    </a:lnTo>
                    <a:lnTo>
                      <a:pt x="9" y="112"/>
                    </a:lnTo>
                    <a:lnTo>
                      <a:pt x="7" y="98"/>
                    </a:lnTo>
                    <a:lnTo>
                      <a:pt x="9" y="86"/>
                    </a:lnTo>
                    <a:lnTo>
                      <a:pt x="10" y="71"/>
                    </a:lnTo>
                    <a:lnTo>
                      <a:pt x="14" y="59"/>
                    </a:lnTo>
                    <a:lnTo>
                      <a:pt x="18" y="46"/>
                    </a:lnTo>
                    <a:lnTo>
                      <a:pt x="25" y="34"/>
                    </a:lnTo>
                    <a:lnTo>
                      <a:pt x="32" y="21"/>
                    </a:lnTo>
                    <a:lnTo>
                      <a:pt x="35" y="18"/>
                    </a:lnTo>
                    <a:lnTo>
                      <a:pt x="35" y="14"/>
                    </a:lnTo>
                    <a:lnTo>
                      <a:pt x="35" y="12"/>
                    </a:lnTo>
                    <a:lnTo>
                      <a:pt x="35" y="11"/>
                    </a:lnTo>
                    <a:lnTo>
                      <a:pt x="35" y="9"/>
                    </a:lnTo>
                    <a:lnTo>
                      <a:pt x="37" y="7"/>
                    </a:lnTo>
                    <a:lnTo>
                      <a:pt x="37" y="5"/>
                    </a:lnTo>
                    <a:lnTo>
                      <a:pt x="37" y="2"/>
                    </a:lnTo>
                    <a:lnTo>
                      <a:pt x="37" y="0"/>
                    </a:lnTo>
                    <a:close/>
                  </a:path>
                </a:pathLst>
              </a:custGeom>
              <a:solidFill>
                <a:srgbClr val="DFF2FF"/>
              </a:solidFill>
              <a:ln w="9525">
                <a:noFill/>
                <a:round/>
                <a:headEnd/>
                <a:tailEnd/>
              </a:ln>
            </p:spPr>
            <p:txBody>
              <a:bodyPr/>
              <a:lstStyle/>
              <a:p>
                <a:endParaRPr lang="en-US"/>
              </a:p>
            </p:txBody>
          </p:sp>
          <p:sp>
            <p:nvSpPr>
              <p:cNvPr id="30062" name="Freeform 1040"/>
              <p:cNvSpPr>
                <a:spLocks/>
              </p:cNvSpPr>
              <p:nvPr/>
            </p:nvSpPr>
            <p:spPr bwMode="auto">
              <a:xfrm>
                <a:off x="2347" y="2006"/>
                <a:ext cx="32" cy="159"/>
              </a:xfrm>
              <a:custGeom>
                <a:avLst/>
                <a:gdLst>
                  <a:gd name="T0" fmla="*/ 32 w 32"/>
                  <a:gd name="T1" fmla="*/ 0 h 159"/>
                  <a:gd name="T2" fmla="*/ 32 w 32"/>
                  <a:gd name="T3" fmla="*/ 0 h 159"/>
                  <a:gd name="T4" fmla="*/ 23 w 32"/>
                  <a:gd name="T5" fmla="*/ 10 h 159"/>
                  <a:gd name="T6" fmla="*/ 18 w 32"/>
                  <a:gd name="T7" fmla="*/ 23 h 159"/>
                  <a:gd name="T8" fmla="*/ 11 w 32"/>
                  <a:gd name="T9" fmla="*/ 36 h 159"/>
                  <a:gd name="T10" fmla="*/ 7 w 32"/>
                  <a:gd name="T11" fmla="*/ 48 h 159"/>
                  <a:gd name="T12" fmla="*/ 4 w 32"/>
                  <a:gd name="T13" fmla="*/ 61 h 159"/>
                  <a:gd name="T14" fmla="*/ 0 w 32"/>
                  <a:gd name="T15" fmla="*/ 75 h 159"/>
                  <a:gd name="T16" fmla="*/ 0 w 32"/>
                  <a:gd name="T17" fmla="*/ 89 h 159"/>
                  <a:gd name="T18" fmla="*/ 0 w 32"/>
                  <a:gd name="T19" fmla="*/ 103 h 159"/>
                  <a:gd name="T20" fmla="*/ 4 w 32"/>
                  <a:gd name="T21" fmla="*/ 118 h 159"/>
                  <a:gd name="T22" fmla="*/ 7 w 32"/>
                  <a:gd name="T23" fmla="*/ 132 h 159"/>
                  <a:gd name="T24" fmla="*/ 11 w 32"/>
                  <a:gd name="T25" fmla="*/ 145 h 159"/>
                  <a:gd name="T26" fmla="*/ 18 w 32"/>
                  <a:gd name="T27" fmla="*/ 157 h 159"/>
                  <a:gd name="T28" fmla="*/ 18 w 32"/>
                  <a:gd name="T29" fmla="*/ 159 h 159"/>
                  <a:gd name="T30" fmla="*/ 18 w 32"/>
                  <a:gd name="T31" fmla="*/ 157 h 159"/>
                  <a:gd name="T32" fmla="*/ 18 w 32"/>
                  <a:gd name="T33" fmla="*/ 153 h 159"/>
                  <a:gd name="T34" fmla="*/ 18 w 32"/>
                  <a:gd name="T35" fmla="*/ 152 h 159"/>
                  <a:gd name="T36" fmla="*/ 18 w 32"/>
                  <a:gd name="T37" fmla="*/ 150 h 159"/>
                  <a:gd name="T38" fmla="*/ 18 w 32"/>
                  <a:gd name="T39" fmla="*/ 148 h 159"/>
                  <a:gd name="T40" fmla="*/ 20 w 32"/>
                  <a:gd name="T41" fmla="*/ 145 h 159"/>
                  <a:gd name="T42" fmla="*/ 20 w 32"/>
                  <a:gd name="T43" fmla="*/ 143 h 159"/>
                  <a:gd name="T44" fmla="*/ 20 w 32"/>
                  <a:gd name="T45" fmla="*/ 141 h 159"/>
                  <a:gd name="T46" fmla="*/ 15 w 32"/>
                  <a:gd name="T47" fmla="*/ 128 h 159"/>
                  <a:gd name="T48" fmla="*/ 11 w 32"/>
                  <a:gd name="T49" fmla="*/ 116 h 159"/>
                  <a:gd name="T50" fmla="*/ 9 w 32"/>
                  <a:gd name="T51" fmla="*/ 103 h 159"/>
                  <a:gd name="T52" fmla="*/ 9 w 32"/>
                  <a:gd name="T53" fmla="*/ 89 h 159"/>
                  <a:gd name="T54" fmla="*/ 9 w 32"/>
                  <a:gd name="T55" fmla="*/ 77 h 159"/>
                  <a:gd name="T56" fmla="*/ 11 w 32"/>
                  <a:gd name="T57" fmla="*/ 62 h 159"/>
                  <a:gd name="T58" fmla="*/ 15 w 32"/>
                  <a:gd name="T59" fmla="*/ 50 h 159"/>
                  <a:gd name="T60" fmla="*/ 20 w 32"/>
                  <a:gd name="T61" fmla="*/ 37 h 159"/>
                  <a:gd name="T62" fmla="*/ 25 w 32"/>
                  <a:gd name="T63" fmla="*/ 27 h 159"/>
                  <a:gd name="T64" fmla="*/ 31 w 32"/>
                  <a:gd name="T65" fmla="*/ 18 h 159"/>
                  <a:gd name="T66" fmla="*/ 31 w 32"/>
                  <a:gd name="T67" fmla="*/ 14 h 159"/>
                  <a:gd name="T68" fmla="*/ 31 w 32"/>
                  <a:gd name="T69" fmla="*/ 12 h 159"/>
                  <a:gd name="T70" fmla="*/ 32 w 32"/>
                  <a:gd name="T71" fmla="*/ 10 h 159"/>
                  <a:gd name="T72" fmla="*/ 32 w 32"/>
                  <a:gd name="T73" fmla="*/ 9 h 159"/>
                  <a:gd name="T74" fmla="*/ 32 w 32"/>
                  <a:gd name="T75" fmla="*/ 5 h 159"/>
                  <a:gd name="T76" fmla="*/ 32 w 32"/>
                  <a:gd name="T77" fmla="*/ 3 h 159"/>
                  <a:gd name="T78" fmla="*/ 32 w 32"/>
                  <a:gd name="T79" fmla="*/ 2 h 159"/>
                  <a:gd name="T80" fmla="*/ 32 w 32"/>
                  <a:gd name="T81" fmla="*/ 0 h 159"/>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32"/>
                  <a:gd name="T124" fmla="*/ 0 h 159"/>
                  <a:gd name="T125" fmla="*/ 32 w 32"/>
                  <a:gd name="T126" fmla="*/ 159 h 159"/>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32" h="159">
                    <a:moveTo>
                      <a:pt x="32" y="0"/>
                    </a:moveTo>
                    <a:lnTo>
                      <a:pt x="32" y="0"/>
                    </a:lnTo>
                    <a:lnTo>
                      <a:pt x="23" y="10"/>
                    </a:lnTo>
                    <a:lnTo>
                      <a:pt x="18" y="23"/>
                    </a:lnTo>
                    <a:lnTo>
                      <a:pt x="11" y="36"/>
                    </a:lnTo>
                    <a:lnTo>
                      <a:pt x="7" y="48"/>
                    </a:lnTo>
                    <a:lnTo>
                      <a:pt x="4" y="61"/>
                    </a:lnTo>
                    <a:lnTo>
                      <a:pt x="0" y="75"/>
                    </a:lnTo>
                    <a:lnTo>
                      <a:pt x="0" y="89"/>
                    </a:lnTo>
                    <a:lnTo>
                      <a:pt x="0" y="103"/>
                    </a:lnTo>
                    <a:lnTo>
                      <a:pt x="4" y="118"/>
                    </a:lnTo>
                    <a:lnTo>
                      <a:pt x="7" y="132"/>
                    </a:lnTo>
                    <a:lnTo>
                      <a:pt x="11" y="145"/>
                    </a:lnTo>
                    <a:lnTo>
                      <a:pt x="18" y="157"/>
                    </a:lnTo>
                    <a:lnTo>
                      <a:pt x="18" y="159"/>
                    </a:lnTo>
                    <a:lnTo>
                      <a:pt x="18" y="157"/>
                    </a:lnTo>
                    <a:lnTo>
                      <a:pt x="18" y="153"/>
                    </a:lnTo>
                    <a:lnTo>
                      <a:pt x="18" y="152"/>
                    </a:lnTo>
                    <a:lnTo>
                      <a:pt x="18" y="150"/>
                    </a:lnTo>
                    <a:lnTo>
                      <a:pt x="18" y="148"/>
                    </a:lnTo>
                    <a:lnTo>
                      <a:pt x="20" y="145"/>
                    </a:lnTo>
                    <a:lnTo>
                      <a:pt x="20" y="143"/>
                    </a:lnTo>
                    <a:lnTo>
                      <a:pt x="20" y="141"/>
                    </a:lnTo>
                    <a:lnTo>
                      <a:pt x="15" y="128"/>
                    </a:lnTo>
                    <a:lnTo>
                      <a:pt x="11" y="116"/>
                    </a:lnTo>
                    <a:lnTo>
                      <a:pt x="9" y="103"/>
                    </a:lnTo>
                    <a:lnTo>
                      <a:pt x="9" y="89"/>
                    </a:lnTo>
                    <a:lnTo>
                      <a:pt x="9" y="77"/>
                    </a:lnTo>
                    <a:lnTo>
                      <a:pt x="11" y="62"/>
                    </a:lnTo>
                    <a:lnTo>
                      <a:pt x="15" y="50"/>
                    </a:lnTo>
                    <a:lnTo>
                      <a:pt x="20" y="37"/>
                    </a:lnTo>
                    <a:lnTo>
                      <a:pt x="25" y="27"/>
                    </a:lnTo>
                    <a:lnTo>
                      <a:pt x="31" y="18"/>
                    </a:lnTo>
                    <a:lnTo>
                      <a:pt x="31" y="14"/>
                    </a:lnTo>
                    <a:lnTo>
                      <a:pt x="31" y="12"/>
                    </a:lnTo>
                    <a:lnTo>
                      <a:pt x="32" y="10"/>
                    </a:lnTo>
                    <a:lnTo>
                      <a:pt x="32" y="9"/>
                    </a:lnTo>
                    <a:lnTo>
                      <a:pt x="32" y="5"/>
                    </a:lnTo>
                    <a:lnTo>
                      <a:pt x="32" y="3"/>
                    </a:lnTo>
                    <a:lnTo>
                      <a:pt x="32" y="2"/>
                    </a:lnTo>
                    <a:lnTo>
                      <a:pt x="32" y="0"/>
                    </a:lnTo>
                    <a:close/>
                  </a:path>
                </a:pathLst>
              </a:custGeom>
              <a:solidFill>
                <a:srgbClr val="E0F2FF"/>
              </a:solidFill>
              <a:ln w="9525">
                <a:noFill/>
                <a:round/>
                <a:headEnd/>
                <a:tailEnd/>
              </a:ln>
            </p:spPr>
            <p:txBody>
              <a:bodyPr/>
              <a:lstStyle/>
              <a:p>
                <a:endParaRPr lang="en-US"/>
              </a:p>
            </p:txBody>
          </p:sp>
          <p:sp>
            <p:nvSpPr>
              <p:cNvPr id="30063" name="Freeform 1041"/>
              <p:cNvSpPr>
                <a:spLocks/>
              </p:cNvSpPr>
              <p:nvPr/>
            </p:nvSpPr>
            <p:spPr bwMode="auto">
              <a:xfrm>
                <a:off x="2351" y="2015"/>
                <a:ext cx="28" cy="141"/>
              </a:xfrm>
              <a:custGeom>
                <a:avLst/>
                <a:gdLst>
                  <a:gd name="T0" fmla="*/ 28 w 28"/>
                  <a:gd name="T1" fmla="*/ 0 h 141"/>
                  <a:gd name="T2" fmla="*/ 25 w 28"/>
                  <a:gd name="T3" fmla="*/ 3 h 141"/>
                  <a:gd name="T4" fmla="*/ 18 w 28"/>
                  <a:gd name="T5" fmla="*/ 16 h 141"/>
                  <a:gd name="T6" fmla="*/ 11 w 28"/>
                  <a:gd name="T7" fmla="*/ 28 h 141"/>
                  <a:gd name="T8" fmla="*/ 7 w 28"/>
                  <a:gd name="T9" fmla="*/ 41 h 141"/>
                  <a:gd name="T10" fmla="*/ 3 w 28"/>
                  <a:gd name="T11" fmla="*/ 53 h 141"/>
                  <a:gd name="T12" fmla="*/ 2 w 28"/>
                  <a:gd name="T13" fmla="*/ 68 h 141"/>
                  <a:gd name="T14" fmla="*/ 0 w 28"/>
                  <a:gd name="T15" fmla="*/ 80 h 141"/>
                  <a:gd name="T16" fmla="*/ 2 w 28"/>
                  <a:gd name="T17" fmla="*/ 94 h 141"/>
                  <a:gd name="T18" fmla="*/ 3 w 28"/>
                  <a:gd name="T19" fmla="*/ 109 h 141"/>
                  <a:gd name="T20" fmla="*/ 7 w 28"/>
                  <a:gd name="T21" fmla="*/ 121 h 141"/>
                  <a:gd name="T22" fmla="*/ 11 w 28"/>
                  <a:gd name="T23" fmla="*/ 134 h 141"/>
                  <a:gd name="T24" fmla="*/ 14 w 28"/>
                  <a:gd name="T25" fmla="*/ 141 h 141"/>
                  <a:gd name="T26" fmla="*/ 14 w 28"/>
                  <a:gd name="T27" fmla="*/ 139 h 141"/>
                  <a:gd name="T28" fmla="*/ 16 w 28"/>
                  <a:gd name="T29" fmla="*/ 136 h 141"/>
                  <a:gd name="T30" fmla="*/ 16 w 28"/>
                  <a:gd name="T31" fmla="*/ 134 h 141"/>
                  <a:gd name="T32" fmla="*/ 16 w 28"/>
                  <a:gd name="T33" fmla="*/ 130 h 141"/>
                  <a:gd name="T34" fmla="*/ 16 w 28"/>
                  <a:gd name="T35" fmla="*/ 128 h 141"/>
                  <a:gd name="T36" fmla="*/ 16 w 28"/>
                  <a:gd name="T37" fmla="*/ 127 h 141"/>
                  <a:gd name="T38" fmla="*/ 16 w 28"/>
                  <a:gd name="T39" fmla="*/ 123 h 141"/>
                  <a:gd name="T40" fmla="*/ 16 w 28"/>
                  <a:gd name="T41" fmla="*/ 121 h 141"/>
                  <a:gd name="T42" fmla="*/ 16 w 28"/>
                  <a:gd name="T43" fmla="*/ 119 h 141"/>
                  <a:gd name="T44" fmla="*/ 12 w 28"/>
                  <a:gd name="T45" fmla="*/ 107 h 141"/>
                  <a:gd name="T46" fmla="*/ 11 w 28"/>
                  <a:gd name="T47" fmla="*/ 94 h 141"/>
                  <a:gd name="T48" fmla="*/ 9 w 28"/>
                  <a:gd name="T49" fmla="*/ 80 h 141"/>
                  <a:gd name="T50" fmla="*/ 11 w 28"/>
                  <a:gd name="T51" fmla="*/ 68 h 141"/>
                  <a:gd name="T52" fmla="*/ 12 w 28"/>
                  <a:gd name="T53" fmla="*/ 55 h 141"/>
                  <a:gd name="T54" fmla="*/ 16 w 28"/>
                  <a:gd name="T55" fmla="*/ 43 h 141"/>
                  <a:gd name="T56" fmla="*/ 19 w 28"/>
                  <a:gd name="T57" fmla="*/ 30 h 141"/>
                  <a:gd name="T58" fmla="*/ 25 w 28"/>
                  <a:gd name="T59" fmla="*/ 19 h 141"/>
                  <a:gd name="T60" fmla="*/ 25 w 28"/>
                  <a:gd name="T61" fmla="*/ 19 h 141"/>
                  <a:gd name="T62" fmla="*/ 25 w 28"/>
                  <a:gd name="T63" fmla="*/ 16 h 141"/>
                  <a:gd name="T64" fmla="*/ 27 w 28"/>
                  <a:gd name="T65" fmla="*/ 14 h 141"/>
                  <a:gd name="T66" fmla="*/ 27 w 28"/>
                  <a:gd name="T67" fmla="*/ 12 h 141"/>
                  <a:gd name="T68" fmla="*/ 27 w 28"/>
                  <a:gd name="T69" fmla="*/ 9 h 141"/>
                  <a:gd name="T70" fmla="*/ 27 w 28"/>
                  <a:gd name="T71" fmla="*/ 7 h 141"/>
                  <a:gd name="T72" fmla="*/ 27 w 28"/>
                  <a:gd name="T73" fmla="*/ 3 h 141"/>
                  <a:gd name="T74" fmla="*/ 28 w 28"/>
                  <a:gd name="T75" fmla="*/ 1 h 141"/>
                  <a:gd name="T76" fmla="*/ 28 w 28"/>
                  <a:gd name="T77" fmla="*/ 0 h 14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8"/>
                  <a:gd name="T118" fmla="*/ 0 h 141"/>
                  <a:gd name="T119" fmla="*/ 28 w 28"/>
                  <a:gd name="T120" fmla="*/ 141 h 14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8" h="141">
                    <a:moveTo>
                      <a:pt x="28" y="0"/>
                    </a:moveTo>
                    <a:lnTo>
                      <a:pt x="25" y="3"/>
                    </a:lnTo>
                    <a:lnTo>
                      <a:pt x="18" y="16"/>
                    </a:lnTo>
                    <a:lnTo>
                      <a:pt x="11" y="28"/>
                    </a:lnTo>
                    <a:lnTo>
                      <a:pt x="7" y="41"/>
                    </a:lnTo>
                    <a:lnTo>
                      <a:pt x="3" y="53"/>
                    </a:lnTo>
                    <a:lnTo>
                      <a:pt x="2" y="68"/>
                    </a:lnTo>
                    <a:lnTo>
                      <a:pt x="0" y="80"/>
                    </a:lnTo>
                    <a:lnTo>
                      <a:pt x="2" y="94"/>
                    </a:lnTo>
                    <a:lnTo>
                      <a:pt x="3" y="109"/>
                    </a:lnTo>
                    <a:lnTo>
                      <a:pt x="7" y="121"/>
                    </a:lnTo>
                    <a:lnTo>
                      <a:pt x="11" y="134"/>
                    </a:lnTo>
                    <a:lnTo>
                      <a:pt x="14" y="141"/>
                    </a:lnTo>
                    <a:lnTo>
                      <a:pt x="14" y="139"/>
                    </a:lnTo>
                    <a:lnTo>
                      <a:pt x="16" y="136"/>
                    </a:lnTo>
                    <a:lnTo>
                      <a:pt x="16" y="134"/>
                    </a:lnTo>
                    <a:lnTo>
                      <a:pt x="16" y="130"/>
                    </a:lnTo>
                    <a:lnTo>
                      <a:pt x="16" y="128"/>
                    </a:lnTo>
                    <a:lnTo>
                      <a:pt x="16" y="127"/>
                    </a:lnTo>
                    <a:lnTo>
                      <a:pt x="16" y="123"/>
                    </a:lnTo>
                    <a:lnTo>
                      <a:pt x="16" y="121"/>
                    </a:lnTo>
                    <a:lnTo>
                      <a:pt x="16" y="119"/>
                    </a:lnTo>
                    <a:lnTo>
                      <a:pt x="12" y="107"/>
                    </a:lnTo>
                    <a:lnTo>
                      <a:pt x="11" y="94"/>
                    </a:lnTo>
                    <a:lnTo>
                      <a:pt x="9" y="80"/>
                    </a:lnTo>
                    <a:lnTo>
                      <a:pt x="11" y="68"/>
                    </a:lnTo>
                    <a:lnTo>
                      <a:pt x="12" y="55"/>
                    </a:lnTo>
                    <a:lnTo>
                      <a:pt x="16" y="43"/>
                    </a:lnTo>
                    <a:lnTo>
                      <a:pt x="19" y="30"/>
                    </a:lnTo>
                    <a:lnTo>
                      <a:pt x="25" y="19"/>
                    </a:lnTo>
                    <a:lnTo>
                      <a:pt x="25" y="16"/>
                    </a:lnTo>
                    <a:lnTo>
                      <a:pt x="27" y="14"/>
                    </a:lnTo>
                    <a:lnTo>
                      <a:pt x="27" y="12"/>
                    </a:lnTo>
                    <a:lnTo>
                      <a:pt x="27" y="9"/>
                    </a:lnTo>
                    <a:lnTo>
                      <a:pt x="27" y="7"/>
                    </a:lnTo>
                    <a:lnTo>
                      <a:pt x="27" y="3"/>
                    </a:lnTo>
                    <a:lnTo>
                      <a:pt x="28" y="1"/>
                    </a:lnTo>
                    <a:lnTo>
                      <a:pt x="28" y="0"/>
                    </a:lnTo>
                    <a:close/>
                  </a:path>
                </a:pathLst>
              </a:custGeom>
              <a:solidFill>
                <a:srgbClr val="E1F3FF"/>
              </a:solidFill>
              <a:ln w="9525">
                <a:noFill/>
                <a:round/>
                <a:headEnd/>
                <a:tailEnd/>
              </a:ln>
            </p:spPr>
            <p:txBody>
              <a:bodyPr/>
              <a:lstStyle/>
              <a:p>
                <a:endParaRPr lang="en-US"/>
              </a:p>
            </p:txBody>
          </p:sp>
          <p:sp>
            <p:nvSpPr>
              <p:cNvPr id="30064" name="Freeform 1042"/>
              <p:cNvSpPr>
                <a:spLocks/>
              </p:cNvSpPr>
              <p:nvPr/>
            </p:nvSpPr>
            <p:spPr bwMode="auto">
              <a:xfrm>
                <a:off x="2356" y="2024"/>
                <a:ext cx="22" cy="123"/>
              </a:xfrm>
              <a:custGeom>
                <a:avLst/>
                <a:gdLst>
                  <a:gd name="T0" fmla="*/ 22 w 22"/>
                  <a:gd name="T1" fmla="*/ 0 h 123"/>
                  <a:gd name="T2" fmla="*/ 16 w 22"/>
                  <a:gd name="T3" fmla="*/ 9 h 123"/>
                  <a:gd name="T4" fmla="*/ 11 w 22"/>
                  <a:gd name="T5" fmla="*/ 19 h 123"/>
                  <a:gd name="T6" fmla="*/ 6 w 22"/>
                  <a:gd name="T7" fmla="*/ 32 h 123"/>
                  <a:gd name="T8" fmla="*/ 2 w 22"/>
                  <a:gd name="T9" fmla="*/ 44 h 123"/>
                  <a:gd name="T10" fmla="*/ 0 w 22"/>
                  <a:gd name="T11" fmla="*/ 59 h 123"/>
                  <a:gd name="T12" fmla="*/ 0 w 22"/>
                  <a:gd name="T13" fmla="*/ 71 h 123"/>
                  <a:gd name="T14" fmla="*/ 0 w 22"/>
                  <a:gd name="T15" fmla="*/ 85 h 123"/>
                  <a:gd name="T16" fmla="*/ 2 w 22"/>
                  <a:gd name="T17" fmla="*/ 98 h 123"/>
                  <a:gd name="T18" fmla="*/ 6 w 22"/>
                  <a:gd name="T19" fmla="*/ 110 h 123"/>
                  <a:gd name="T20" fmla="*/ 11 w 22"/>
                  <a:gd name="T21" fmla="*/ 123 h 123"/>
                  <a:gd name="T22" fmla="*/ 11 w 22"/>
                  <a:gd name="T23" fmla="*/ 119 h 123"/>
                  <a:gd name="T24" fmla="*/ 11 w 22"/>
                  <a:gd name="T25" fmla="*/ 116 h 123"/>
                  <a:gd name="T26" fmla="*/ 11 w 22"/>
                  <a:gd name="T27" fmla="*/ 114 h 123"/>
                  <a:gd name="T28" fmla="*/ 11 w 22"/>
                  <a:gd name="T29" fmla="*/ 110 h 123"/>
                  <a:gd name="T30" fmla="*/ 11 w 22"/>
                  <a:gd name="T31" fmla="*/ 107 h 123"/>
                  <a:gd name="T32" fmla="*/ 11 w 22"/>
                  <a:gd name="T33" fmla="*/ 105 h 123"/>
                  <a:gd name="T34" fmla="*/ 11 w 22"/>
                  <a:gd name="T35" fmla="*/ 101 h 123"/>
                  <a:gd name="T36" fmla="*/ 13 w 22"/>
                  <a:gd name="T37" fmla="*/ 98 h 123"/>
                  <a:gd name="T38" fmla="*/ 11 w 22"/>
                  <a:gd name="T39" fmla="*/ 96 h 123"/>
                  <a:gd name="T40" fmla="*/ 9 w 22"/>
                  <a:gd name="T41" fmla="*/ 84 h 123"/>
                  <a:gd name="T42" fmla="*/ 9 w 22"/>
                  <a:gd name="T43" fmla="*/ 71 h 123"/>
                  <a:gd name="T44" fmla="*/ 9 w 22"/>
                  <a:gd name="T45" fmla="*/ 59 h 123"/>
                  <a:gd name="T46" fmla="*/ 11 w 22"/>
                  <a:gd name="T47" fmla="*/ 46 h 123"/>
                  <a:gd name="T48" fmla="*/ 14 w 22"/>
                  <a:gd name="T49" fmla="*/ 35 h 123"/>
                  <a:gd name="T50" fmla="*/ 18 w 22"/>
                  <a:gd name="T51" fmla="*/ 23 h 123"/>
                  <a:gd name="T52" fmla="*/ 18 w 22"/>
                  <a:gd name="T53" fmla="*/ 23 h 123"/>
                  <a:gd name="T54" fmla="*/ 20 w 22"/>
                  <a:gd name="T55" fmla="*/ 19 h 123"/>
                  <a:gd name="T56" fmla="*/ 20 w 22"/>
                  <a:gd name="T57" fmla="*/ 18 h 123"/>
                  <a:gd name="T58" fmla="*/ 20 w 22"/>
                  <a:gd name="T59" fmla="*/ 14 h 123"/>
                  <a:gd name="T60" fmla="*/ 20 w 22"/>
                  <a:gd name="T61" fmla="*/ 10 h 123"/>
                  <a:gd name="T62" fmla="*/ 20 w 22"/>
                  <a:gd name="T63" fmla="*/ 9 h 123"/>
                  <a:gd name="T64" fmla="*/ 22 w 22"/>
                  <a:gd name="T65" fmla="*/ 5 h 123"/>
                  <a:gd name="T66" fmla="*/ 22 w 22"/>
                  <a:gd name="T67" fmla="*/ 1 h 123"/>
                  <a:gd name="T68" fmla="*/ 22 w 22"/>
                  <a:gd name="T69" fmla="*/ 0 h 12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2"/>
                  <a:gd name="T106" fmla="*/ 0 h 123"/>
                  <a:gd name="T107" fmla="*/ 22 w 22"/>
                  <a:gd name="T108" fmla="*/ 123 h 12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2" h="123">
                    <a:moveTo>
                      <a:pt x="22" y="0"/>
                    </a:moveTo>
                    <a:lnTo>
                      <a:pt x="16" y="9"/>
                    </a:lnTo>
                    <a:lnTo>
                      <a:pt x="11" y="19"/>
                    </a:lnTo>
                    <a:lnTo>
                      <a:pt x="6" y="32"/>
                    </a:lnTo>
                    <a:lnTo>
                      <a:pt x="2" y="44"/>
                    </a:lnTo>
                    <a:lnTo>
                      <a:pt x="0" y="59"/>
                    </a:lnTo>
                    <a:lnTo>
                      <a:pt x="0" y="71"/>
                    </a:lnTo>
                    <a:lnTo>
                      <a:pt x="0" y="85"/>
                    </a:lnTo>
                    <a:lnTo>
                      <a:pt x="2" y="98"/>
                    </a:lnTo>
                    <a:lnTo>
                      <a:pt x="6" y="110"/>
                    </a:lnTo>
                    <a:lnTo>
                      <a:pt x="11" y="123"/>
                    </a:lnTo>
                    <a:lnTo>
                      <a:pt x="11" y="119"/>
                    </a:lnTo>
                    <a:lnTo>
                      <a:pt x="11" y="116"/>
                    </a:lnTo>
                    <a:lnTo>
                      <a:pt x="11" y="114"/>
                    </a:lnTo>
                    <a:lnTo>
                      <a:pt x="11" y="110"/>
                    </a:lnTo>
                    <a:lnTo>
                      <a:pt x="11" y="107"/>
                    </a:lnTo>
                    <a:lnTo>
                      <a:pt x="11" y="105"/>
                    </a:lnTo>
                    <a:lnTo>
                      <a:pt x="11" y="101"/>
                    </a:lnTo>
                    <a:lnTo>
                      <a:pt x="13" y="98"/>
                    </a:lnTo>
                    <a:lnTo>
                      <a:pt x="11" y="96"/>
                    </a:lnTo>
                    <a:lnTo>
                      <a:pt x="9" y="84"/>
                    </a:lnTo>
                    <a:lnTo>
                      <a:pt x="9" y="71"/>
                    </a:lnTo>
                    <a:lnTo>
                      <a:pt x="9" y="59"/>
                    </a:lnTo>
                    <a:lnTo>
                      <a:pt x="11" y="46"/>
                    </a:lnTo>
                    <a:lnTo>
                      <a:pt x="14" y="35"/>
                    </a:lnTo>
                    <a:lnTo>
                      <a:pt x="18" y="23"/>
                    </a:lnTo>
                    <a:lnTo>
                      <a:pt x="20" y="19"/>
                    </a:lnTo>
                    <a:lnTo>
                      <a:pt x="20" y="18"/>
                    </a:lnTo>
                    <a:lnTo>
                      <a:pt x="20" y="14"/>
                    </a:lnTo>
                    <a:lnTo>
                      <a:pt x="20" y="10"/>
                    </a:lnTo>
                    <a:lnTo>
                      <a:pt x="20" y="9"/>
                    </a:lnTo>
                    <a:lnTo>
                      <a:pt x="22" y="5"/>
                    </a:lnTo>
                    <a:lnTo>
                      <a:pt x="22" y="1"/>
                    </a:lnTo>
                    <a:lnTo>
                      <a:pt x="22" y="0"/>
                    </a:lnTo>
                    <a:close/>
                  </a:path>
                </a:pathLst>
              </a:custGeom>
              <a:solidFill>
                <a:srgbClr val="E2F3FF"/>
              </a:solidFill>
              <a:ln w="9525">
                <a:noFill/>
                <a:round/>
                <a:headEnd/>
                <a:tailEnd/>
              </a:ln>
            </p:spPr>
            <p:txBody>
              <a:bodyPr/>
              <a:lstStyle/>
              <a:p>
                <a:endParaRPr lang="en-US"/>
              </a:p>
            </p:txBody>
          </p:sp>
          <p:sp>
            <p:nvSpPr>
              <p:cNvPr id="30065" name="Freeform 1043"/>
              <p:cNvSpPr>
                <a:spLocks/>
              </p:cNvSpPr>
              <p:nvPr/>
            </p:nvSpPr>
            <p:spPr bwMode="auto">
              <a:xfrm>
                <a:off x="2360" y="2034"/>
                <a:ext cx="16" cy="102"/>
              </a:xfrm>
              <a:custGeom>
                <a:avLst/>
                <a:gdLst>
                  <a:gd name="T0" fmla="*/ 16 w 16"/>
                  <a:gd name="T1" fmla="*/ 0 h 102"/>
                  <a:gd name="T2" fmla="*/ 16 w 16"/>
                  <a:gd name="T3" fmla="*/ 0 h 102"/>
                  <a:gd name="T4" fmla="*/ 10 w 16"/>
                  <a:gd name="T5" fmla="*/ 11 h 102"/>
                  <a:gd name="T6" fmla="*/ 7 w 16"/>
                  <a:gd name="T7" fmla="*/ 24 h 102"/>
                  <a:gd name="T8" fmla="*/ 3 w 16"/>
                  <a:gd name="T9" fmla="*/ 36 h 102"/>
                  <a:gd name="T10" fmla="*/ 2 w 16"/>
                  <a:gd name="T11" fmla="*/ 49 h 102"/>
                  <a:gd name="T12" fmla="*/ 0 w 16"/>
                  <a:gd name="T13" fmla="*/ 61 h 102"/>
                  <a:gd name="T14" fmla="*/ 2 w 16"/>
                  <a:gd name="T15" fmla="*/ 75 h 102"/>
                  <a:gd name="T16" fmla="*/ 3 w 16"/>
                  <a:gd name="T17" fmla="*/ 88 h 102"/>
                  <a:gd name="T18" fmla="*/ 7 w 16"/>
                  <a:gd name="T19" fmla="*/ 100 h 102"/>
                  <a:gd name="T20" fmla="*/ 7 w 16"/>
                  <a:gd name="T21" fmla="*/ 102 h 102"/>
                  <a:gd name="T22" fmla="*/ 7 w 16"/>
                  <a:gd name="T23" fmla="*/ 97 h 102"/>
                  <a:gd name="T24" fmla="*/ 7 w 16"/>
                  <a:gd name="T25" fmla="*/ 93 h 102"/>
                  <a:gd name="T26" fmla="*/ 9 w 16"/>
                  <a:gd name="T27" fmla="*/ 88 h 102"/>
                  <a:gd name="T28" fmla="*/ 9 w 16"/>
                  <a:gd name="T29" fmla="*/ 84 h 102"/>
                  <a:gd name="T30" fmla="*/ 9 w 16"/>
                  <a:gd name="T31" fmla="*/ 79 h 102"/>
                  <a:gd name="T32" fmla="*/ 9 w 16"/>
                  <a:gd name="T33" fmla="*/ 75 h 102"/>
                  <a:gd name="T34" fmla="*/ 9 w 16"/>
                  <a:gd name="T35" fmla="*/ 70 h 102"/>
                  <a:gd name="T36" fmla="*/ 9 w 16"/>
                  <a:gd name="T37" fmla="*/ 66 h 102"/>
                  <a:gd name="T38" fmla="*/ 9 w 16"/>
                  <a:gd name="T39" fmla="*/ 61 h 102"/>
                  <a:gd name="T40" fmla="*/ 10 w 16"/>
                  <a:gd name="T41" fmla="*/ 50 h 102"/>
                  <a:gd name="T42" fmla="*/ 12 w 16"/>
                  <a:gd name="T43" fmla="*/ 38 h 102"/>
                  <a:gd name="T44" fmla="*/ 12 w 16"/>
                  <a:gd name="T45" fmla="*/ 34 h 102"/>
                  <a:gd name="T46" fmla="*/ 12 w 16"/>
                  <a:gd name="T47" fmla="*/ 31 h 102"/>
                  <a:gd name="T48" fmla="*/ 14 w 16"/>
                  <a:gd name="T49" fmla="*/ 25 h 102"/>
                  <a:gd name="T50" fmla="*/ 14 w 16"/>
                  <a:gd name="T51" fmla="*/ 22 h 102"/>
                  <a:gd name="T52" fmla="*/ 14 w 16"/>
                  <a:gd name="T53" fmla="*/ 16 h 102"/>
                  <a:gd name="T54" fmla="*/ 14 w 16"/>
                  <a:gd name="T55" fmla="*/ 13 h 102"/>
                  <a:gd name="T56" fmla="*/ 16 w 16"/>
                  <a:gd name="T57" fmla="*/ 9 h 102"/>
                  <a:gd name="T58" fmla="*/ 16 w 16"/>
                  <a:gd name="T59" fmla="*/ 4 h 102"/>
                  <a:gd name="T60" fmla="*/ 16 w 16"/>
                  <a:gd name="T61" fmla="*/ 0 h 102"/>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
                  <a:gd name="T94" fmla="*/ 0 h 102"/>
                  <a:gd name="T95" fmla="*/ 16 w 16"/>
                  <a:gd name="T96" fmla="*/ 102 h 102"/>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 h="102">
                    <a:moveTo>
                      <a:pt x="16" y="0"/>
                    </a:moveTo>
                    <a:lnTo>
                      <a:pt x="16" y="0"/>
                    </a:lnTo>
                    <a:lnTo>
                      <a:pt x="10" y="11"/>
                    </a:lnTo>
                    <a:lnTo>
                      <a:pt x="7" y="24"/>
                    </a:lnTo>
                    <a:lnTo>
                      <a:pt x="3" y="36"/>
                    </a:lnTo>
                    <a:lnTo>
                      <a:pt x="2" y="49"/>
                    </a:lnTo>
                    <a:lnTo>
                      <a:pt x="0" y="61"/>
                    </a:lnTo>
                    <a:lnTo>
                      <a:pt x="2" y="75"/>
                    </a:lnTo>
                    <a:lnTo>
                      <a:pt x="3" y="88"/>
                    </a:lnTo>
                    <a:lnTo>
                      <a:pt x="7" y="100"/>
                    </a:lnTo>
                    <a:lnTo>
                      <a:pt x="7" y="102"/>
                    </a:lnTo>
                    <a:lnTo>
                      <a:pt x="7" y="97"/>
                    </a:lnTo>
                    <a:lnTo>
                      <a:pt x="7" y="93"/>
                    </a:lnTo>
                    <a:lnTo>
                      <a:pt x="9" y="88"/>
                    </a:lnTo>
                    <a:lnTo>
                      <a:pt x="9" y="84"/>
                    </a:lnTo>
                    <a:lnTo>
                      <a:pt x="9" y="79"/>
                    </a:lnTo>
                    <a:lnTo>
                      <a:pt x="9" y="75"/>
                    </a:lnTo>
                    <a:lnTo>
                      <a:pt x="9" y="70"/>
                    </a:lnTo>
                    <a:lnTo>
                      <a:pt x="9" y="66"/>
                    </a:lnTo>
                    <a:lnTo>
                      <a:pt x="9" y="61"/>
                    </a:lnTo>
                    <a:lnTo>
                      <a:pt x="10" y="50"/>
                    </a:lnTo>
                    <a:lnTo>
                      <a:pt x="12" y="38"/>
                    </a:lnTo>
                    <a:lnTo>
                      <a:pt x="12" y="34"/>
                    </a:lnTo>
                    <a:lnTo>
                      <a:pt x="12" y="31"/>
                    </a:lnTo>
                    <a:lnTo>
                      <a:pt x="14" y="25"/>
                    </a:lnTo>
                    <a:lnTo>
                      <a:pt x="14" y="22"/>
                    </a:lnTo>
                    <a:lnTo>
                      <a:pt x="14" y="16"/>
                    </a:lnTo>
                    <a:lnTo>
                      <a:pt x="14" y="13"/>
                    </a:lnTo>
                    <a:lnTo>
                      <a:pt x="16" y="9"/>
                    </a:lnTo>
                    <a:lnTo>
                      <a:pt x="16" y="4"/>
                    </a:lnTo>
                    <a:lnTo>
                      <a:pt x="16" y="0"/>
                    </a:lnTo>
                    <a:close/>
                  </a:path>
                </a:pathLst>
              </a:custGeom>
              <a:solidFill>
                <a:srgbClr val="E3F3FF"/>
              </a:solidFill>
              <a:ln w="9525">
                <a:noFill/>
                <a:round/>
                <a:headEnd/>
                <a:tailEnd/>
              </a:ln>
            </p:spPr>
            <p:txBody>
              <a:bodyPr/>
              <a:lstStyle/>
              <a:p>
                <a:endParaRPr lang="en-US"/>
              </a:p>
            </p:txBody>
          </p:sp>
          <p:sp>
            <p:nvSpPr>
              <p:cNvPr id="30066" name="Freeform 1044"/>
              <p:cNvSpPr>
                <a:spLocks/>
              </p:cNvSpPr>
              <p:nvPr/>
            </p:nvSpPr>
            <p:spPr bwMode="auto">
              <a:xfrm>
                <a:off x="2365" y="2047"/>
                <a:ext cx="9" cy="75"/>
              </a:xfrm>
              <a:custGeom>
                <a:avLst/>
                <a:gdLst>
                  <a:gd name="T0" fmla="*/ 9 w 9"/>
                  <a:gd name="T1" fmla="*/ 0 h 75"/>
                  <a:gd name="T2" fmla="*/ 9 w 9"/>
                  <a:gd name="T3" fmla="*/ 0 h 75"/>
                  <a:gd name="T4" fmla="*/ 5 w 9"/>
                  <a:gd name="T5" fmla="*/ 12 h 75"/>
                  <a:gd name="T6" fmla="*/ 2 w 9"/>
                  <a:gd name="T7" fmla="*/ 23 h 75"/>
                  <a:gd name="T8" fmla="*/ 0 w 9"/>
                  <a:gd name="T9" fmla="*/ 36 h 75"/>
                  <a:gd name="T10" fmla="*/ 0 w 9"/>
                  <a:gd name="T11" fmla="*/ 48 h 75"/>
                  <a:gd name="T12" fmla="*/ 0 w 9"/>
                  <a:gd name="T13" fmla="*/ 61 h 75"/>
                  <a:gd name="T14" fmla="*/ 2 w 9"/>
                  <a:gd name="T15" fmla="*/ 73 h 75"/>
                  <a:gd name="T16" fmla="*/ 4 w 9"/>
                  <a:gd name="T17" fmla="*/ 75 h 75"/>
                  <a:gd name="T18" fmla="*/ 4 w 9"/>
                  <a:gd name="T19" fmla="*/ 66 h 75"/>
                  <a:gd name="T20" fmla="*/ 4 w 9"/>
                  <a:gd name="T21" fmla="*/ 55 h 75"/>
                  <a:gd name="T22" fmla="*/ 5 w 9"/>
                  <a:gd name="T23" fmla="*/ 46 h 75"/>
                  <a:gd name="T24" fmla="*/ 5 w 9"/>
                  <a:gd name="T25" fmla="*/ 37 h 75"/>
                  <a:gd name="T26" fmla="*/ 7 w 9"/>
                  <a:gd name="T27" fmla="*/ 28 h 75"/>
                  <a:gd name="T28" fmla="*/ 7 w 9"/>
                  <a:gd name="T29" fmla="*/ 18 h 75"/>
                  <a:gd name="T30" fmla="*/ 9 w 9"/>
                  <a:gd name="T31" fmla="*/ 9 h 75"/>
                  <a:gd name="T32" fmla="*/ 9 w 9"/>
                  <a:gd name="T33" fmla="*/ 0 h 75"/>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9"/>
                  <a:gd name="T52" fmla="*/ 0 h 75"/>
                  <a:gd name="T53" fmla="*/ 9 w 9"/>
                  <a:gd name="T54" fmla="*/ 75 h 75"/>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9" h="75">
                    <a:moveTo>
                      <a:pt x="9" y="0"/>
                    </a:moveTo>
                    <a:lnTo>
                      <a:pt x="9" y="0"/>
                    </a:lnTo>
                    <a:lnTo>
                      <a:pt x="5" y="12"/>
                    </a:lnTo>
                    <a:lnTo>
                      <a:pt x="2" y="23"/>
                    </a:lnTo>
                    <a:lnTo>
                      <a:pt x="0" y="36"/>
                    </a:lnTo>
                    <a:lnTo>
                      <a:pt x="0" y="48"/>
                    </a:lnTo>
                    <a:lnTo>
                      <a:pt x="0" y="61"/>
                    </a:lnTo>
                    <a:lnTo>
                      <a:pt x="2" y="73"/>
                    </a:lnTo>
                    <a:lnTo>
                      <a:pt x="4" y="75"/>
                    </a:lnTo>
                    <a:lnTo>
                      <a:pt x="4" y="66"/>
                    </a:lnTo>
                    <a:lnTo>
                      <a:pt x="4" y="55"/>
                    </a:lnTo>
                    <a:lnTo>
                      <a:pt x="5" y="46"/>
                    </a:lnTo>
                    <a:lnTo>
                      <a:pt x="5" y="37"/>
                    </a:lnTo>
                    <a:lnTo>
                      <a:pt x="7" y="28"/>
                    </a:lnTo>
                    <a:lnTo>
                      <a:pt x="7" y="18"/>
                    </a:lnTo>
                    <a:lnTo>
                      <a:pt x="9" y="9"/>
                    </a:lnTo>
                    <a:lnTo>
                      <a:pt x="9" y="0"/>
                    </a:lnTo>
                    <a:close/>
                  </a:path>
                </a:pathLst>
              </a:custGeom>
              <a:solidFill>
                <a:srgbClr val="E4F4FF"/>
              </a:solidFill>
              <a:ln w="9525">
                <a:noFill/>
                <a:round/>
                <a:headEnd/>
                <a:tailEnd/>
              </a:ln>
            </p:spPr>
            <p:txBody>
              <a:bodyPr/>
              <a:lstStyle/>
              <a:p>
                <a:endParaRPr lang="en-US"/>
              </a:p>
            </p:txBody>
          </p:sp>
          <p:sp>
            <p:nvSpPr>
              <p:cNvPr id="30067" name="Freeform 1045"/>
              <p:cNvSpPr>
                <a:spLocks/>
              </p:cNvSpPr>
              <p:nvPr/>
            </p:nvSpPr>
            <p:spPr bwMode="auto">
              <a:xfrm>
                <a:off x="2369" y="2068"/>
                <a:ext cx="3" cy="32"/>
              </a:xfrm>
              <a:custGeom>
                <a:avLst/>
                <a:gdLst>
                  <a:gd name="T0" fmla="*/ 3 w 3"/>
                  <a:gd name="T1" fmla="*/ 0 h 32"/>
                  <a:gd name="T2" fmla="*/ 3 w 3"/>
                  <a:gd name="T3" fmla="*/ 4 h 32"/>
                  <a:gd name="T4" fmla="*/ 1 w 3"/>
                  <a:gd name="T5" fmla="*/ 16 h 32"/>
                  <a:gd name="T6" fmla="*/ 0 w 3"/>
                  <a:gd name="T7" fmla="*/ 27 h 32"/>
                  <a:gd name="T8" fmla="*/ 0 w 3"/>
                  <a:gd name="T9" fmla="*/ 32 h 32"/>
                  <a:gd name="T10" fmla="*/ 1 w 3"/>
                  <a:gd name="T11" fmla="*/ 29 h 32"/>
                  <a:gd name="T12" fmla="*/ 1 w 3"/>
                  <a:gd name="T13" fmla="*/ 25 h 32"/>
                  <a:gd name="T14" fmla="*/ 1 w 3"/>
                  <a:gd name="T15" fmla="*/ 20 h 32"/>
                  <a:gd name="T16" fmla="*/ 1 w 3"/>
                  <a:gd name="T17" fmla="*/ 16 h 32"/>
                  <a:gd name="T18" fmla="*/ 1 w 3"/>
                  <a:gd name="T19" fmla="*/ 13 h 32"/>
                  <a:gd name="T20" fmla="*/ 3 w 3"/>
                  <a:gd name="T21" fmla="*/ 9 h 32"/>
                  <a:gd name="T22" fmla="*/ 3 w 3"/>
                  <a:gd name="T23" fmla="*/ 4 h 32"/>
                  <a:gd name="T24" fmla="*/ 3 w 3"/>
                  <a:gd name="T25" fmla="*/ 0 h 3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3"/>
                  <a:gd name="T40" fmla="*/ 0 h 32"/>
                  <a:gd name="T41" fmla="*/ 3 w 3"/>
                  <a:gd name="T42" fmla="*/ 32 h 32"/>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3" h="32">
                    <a:moveTo>
                      <a:pt x="3" y="0"/>
                    </a:moveTo>
                    <a:lnTo>
                      <a:pt x="3" y="4"/>
                    </a:lnTo>
                    <a:lnTo>
                      <a:pt x="1" y="16"/>
                    </a:lnTo>
                    <a:lnTo>
                      <a:pt x="0" y="27"/>
                    </a:lnTo>
                    <a:lnTo>
                      <a:pt x="0" y="32"/>
                    </a:lnTo>
                    <a:lnTo>
                      <a:pt x="1" y="29"/>
                    </a:lnTo>
                    <a:lnTo>
                      <a:pt x="1" y="25"/>
                    </a:lnTo>
                    <a:lnTo>
                      <a:pt x="1" y="20"/>
                    </a:lnTo>
                    <a:lnTo>
                      <a:pt x="1" y="16"/>
                    </a:lnTo>
                    <a:lnTo>
                      <a:pt x="1" y="13"/>
                    </a:lnTo>
                    <a:lnTo>
                      <a:pt x="3" y="9"/>
                    </a:lnTo>
                    <a:lnTo>
                      <a:pt x="3" y="4"/>
                    </a:lnTo>
                    <a:lnTo>
                      <a:pt x="3" y="0"/>
                    </a:lnTo>
                    <a:close/>
                  </a:path>
                </a:pathLst>
              </a:custGeom>
              <a:solidFill>
                <a:srgbClr val="E5F4FF"/>
              </a:solidFill>
              <a:ln w="9525">
                <a:noFill/>
                <a:round/>
                <a:headEnd/>
                <a:tailEnd/>
              </a:ln>
            </p:spPr>
            <p:txBody>
              <a:bodyPr/>
              <a:lstStyle/>
              <a:p>
                <a:endParaRPr lang="en-US"/>
              </a:p>
            </p:txBody>
          </p:sp>
          <p:sp>
            <p:nvSpPr>
              <p:cNvPr id="30068" name="Freeform 1046"/>
              <p:cNvSpPr>
                <a:spLocks/>
              </p:cNvSpPr>
              <p:nvPr/>
            </p:nvSpPr>
            <p:spPr bwMode="auto">
              <a:xfrm>
                <a:off x="2499" y="1001"/>
                <a:ext cx="206" cy="499"/>
              </a:xfrm>
              <a:custGeom>
                <a:avLst/>
                <a:gdLst>
                  <a:gd name="T0" fmla="*/ 13 w 206"/>
                  <a:gd name="T1" fmla="*/ 499 h 499"/>
                  <a:gd name="T2" fmla="*/ 36 w 206"/>
                  <a:gd name="T3" fmla="*/ 444 h 499"/>
                  <a:gd name="T4" fmla="*/ 70 w 206"/>
                  <a:gd name="T5" fmla="*/ 370 h 499"/>
                  <a:gd name="T6" fmla="*/ 109 w 206"/>
                  <a:gd name="T7" fmla="*/ 288 h 499"/>
                  <a:gd name="T8" fmla="*/ 147 w 206"/>
                  <a:gd name="T9" fmla="*/ 206 h 499"/>
                  <a:gd name="T10" fmla="*/ 165 w 206"/>
                  <a:gd name="T11" fmla="*/ 165 h 499"/>
                  <a:gd name="T12" fmla="*/ 179 w 206"/>
                  <a:gd name="T13" fmla="*/ 127 h 499"/>
                  <a:gd name="T14" fmla="*/ 191 w 206"/>
                  <a:gd name="T15" fmla="*/ 93 h 499"/>
                  <a:gd name="T16" fmla="*/ 200 w 206"/>
                  <a:gd name="T17" fmla="*/ 63 h 499"/>
                  <a:gd name="T18" fmla="*/ 204 w 206"/>
                  <a:gd name="T19" fmla="*/ 50 h 499"/>
                  <a:gd name="T20" fmla="*/ 204 w 206"/>
                  <a:gd name="T21" fmla="*/ 38 h 499"/>
                  <a:gd name="T22" fmla="*/ 206 w 206"/>
                  <a:gd name="T23" fmla="*/ 27 h 499"/>
                  <a:gd name="T24" fmla="*/ 204 w 206"/>
                  <a:gd name="T25" fmla="*/ 18 h 499"/>
                  <a:gd name="T26" fmla="*/ 202 w 206"/>
                  <a:gd name="T27" fmla="*/ 11 h 499"/>
                  <a:gd name="T28" fmla="*/ 197 w 206"/>
                  <a:gd name="T29" fmla="*/ 4 h 499"/>
                  <a:gd name="T30" fmla="*/ 188 w 206"/>
                  <a:gd name="T31" fmla="*/ 0 h 499"/>
                  <a:gd name="T32" fmla="*/ 179 w 206"/>
                  <a:gd name="T33" fmla="*/ 0 h 499"/>
                  <a:gd name="T34" fmla="*/ 181 w 206"/>
                  <a:gd name="T35" fmla="*/ 13 h 499"/>
                  <a:gd name="T36" fmla="*/ 186 w 206"/>
                  <a:gd name="T37" fmla="*/ 13 h 499"/>
                  <a:gd name="T38" fmla="*/ 188 w 206"/>
                  <a:gd name="T39" fmla="*/ 15 h 499"/>
                  <a:gd name="T40" fmla="*/ 190 w 206"/>
                  <a:gd name="T41" fmla="*/ 16 h 499"/>
                  <a:gd name="T42" fmla="*/ 191 w 206"/>
                  <a:gd name="T43" fmla="*/ 22 h 499"/>
                  <a:gd name="T44" fmla="*/ 193 w 206"/>
                  <a:gd name="T45" fmla="*/ 27 h 499"/>
                  <a:gd name="T46" fmla="*/ 191 w 206"/>
                  <a:gd name="T47" fmla="*/ 38 h 499"/>
                  <a:gd name="T48" fmla="*/ 190 w 206"/>
                  <a:gd name="T49" fmla="*/ 49 h 499"/>
                  <a:gd name="T50" fmla="*/ 188 w 206"/>
                  <a:gd name="T51" fmla="*/ 61 h 499"/>
                  <a:gd name="T52" fmla="*/ 179 w 206"/>
                  <a:gd name="T53" fmla="*/ 90 h 499"/>
                  <a:gd name="T54" fmla="*/ 168 w 206"/>
                  <a:gd name="T55" fmla="*/ 124 h 499"/>
                  <a:gd name="T56" fmla="*/ 152 w 206"/>
                  <a:gd name="T57" fmla="*/ 159 h 499"/>
                  <a:gd name="T58" fmla="*/ 136 w 206"/>
                  <a:gd name="T59" fmla="*/ 201 h 499"/>
                  <a:gd name="T60" fmla="*/ 98 w 206"/>
                  <a:gd name="T61" fmla="*/ 283 h 499"/>
                  <a:gd name="T62" fmla="*/ 59 w 206"/>
                  <a:gd name="T63" fmla="*/ 365 h 499"/>
                  <a:gd name="T64" fmla="*/ 25 w 206"/>
                  <a:gd name="T65" fmla="*/ 438 h 499"/>
                  <a:gd name="T66" fmla="*/ 0 w 206"/>
                  <a:gd name="T67" fmla="*/ 494 h 499"/>
                  <a:gd name="T68" fmla="*/ 0 w 206"/>
                  <a:gd name="T69" fmla="*/ 495 h 499"/>
                  <a:gd name="T70" fmla="*/ 13 w 206"/>
                  <a:gd name="T71" fmla="*/ 499 h 49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06"/>
                  <a:gd name="T109" fmla="*/ 0 h 499"/>
                  <a:gd name="T110" fmla="*/ 206 w 206"/>
                  <a:gd name="T111" fmla="*/ 499 h 49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06" h="499">
                    <a:moveTo>
                      <a:pt x="13" y="499"/>
                    </a:moveTo>
                    <a:lnTo>
                      <a:pt x="36" y="444"/>
                    </a:lnTo>
                    <a:lnTo>
                      <a:pt x="70" y="370"/>
                    </a:lnTo>
                    <a:lnTo>
                      <a:pt x="109" y="288"/>
                    </a:lnTo>
                    <a:lnTo>
                      <a:pt x="147" y="206"/>
                    </a:lnTo>
                    <a:lnTo>
                      <a:pt x="165" y="165"/>
                    </a:lnTo>
                    <a:lnTo>
                      <a:pt x="179" y="127"/>
                    </a:lnTo>
                    <a:lnTo>
                      <a:pt x="191" y="93"/>
                    </a:lnTo>
                    <a:lnTo>
                      <a:pt x="200" y="63"/>
                    </a:lnTo>
                    <a:lnTo>
                      <a:pt x="204" y="50"/>
                    </a:lnTo>
                    <a:lnTo>
                      <a:pt x="204" y="38"/>
                    </a:lnTo>
                    <a:lnTo>
                      <a:pt x="206" y="27"/>
                    </a:lnTo>
                    <a:lnTo>
                      <a:pt x="204" y="18"/>
                    </a:lnTo>
                    <a:lnTo>
                      <a:pt x="202" y="11"/>
                    </a:lnTo>
                    <a:lnTo>
                      <a:pt x="197" y="4"/>
                    </a:lnTo>
                    <a:lnTo>
                      <a:pt x="188" y="0"/>
                    </a:lnTo>
                    <a:lnTo>
                      <a:pt x="179" y="0"/>
                    </a:lnTo>
                    <a:lnTo>
                      <a:pt x="181" y="13"/>
                    </a:lnTo>
                    <a:lnTo>
                      <a:pt x="186" y="13"/>
                    </a:lnTo>
                    <a:lnTo>
                      <a:pt x="188" y="15"/>
                    </a:lnTo>
                    <a:lnTo>
                      <a:pt x="190" y="16"/>
                    </a:lnTo>
                    <a:lnTo>
                      <a:pt x="191" y="22"/>
                    </a:lnTo>
                    <a:lnTo>
                      <a:pt x="193" y="27"/>
                    </a:lnTo>
                    <a:lnTo>
                      <a:pt x="191" y="38"/>
                    </a:lnTo>
                    <a:lnTo>
                      <a:pt x="190" y="49"/>
                    </a:lnTo>
                    <a:lnTo>
                      <a:pt x="188" y="61"/>
                    </a:lnTo>
                    <a:lnTo>
                      <a:pt x="179" y="90"/>
                    </a:lnTo>
                    <a:lnTo>
                      <a:pt x="168" y="124"/>
                    </a:lnTo>
                    <a:lnTo>
                      <a:pt x="152" y="159"/>
                    </a:lnTo>
                    <a:lnTo>
                      <a:pt x="136" y="201"/>
                    </a:lnTo>
                    <a:lnTo>
                      <a:pt x="98" y="283"/>
                    </a:lnTo>
                    <a:lnTo>
                      <a:pt x="59" y="365"/>
                    </a:lnTo>
                    <a:lnTo>
                      <a:pt x="25" y="438"/>
                    </a:lnTo>
                    <a:lnTo>
                      <a:pt x="0" y="494"/>
                    </a:lnTo>
                    <a:lnTo>
                      <a:pt x="0" y="495"/>
                    </a:lnTo>
                    <a:lnTo>
                      <a:pt x="13" y="499"/>
                    </a:lnTo>
                    <a:close/>
                  </a:path>
                </a:pathLst>
              </a:custGeom>
              <a:solidFill>
                <a:srgbClr val="000000"/>
              </a:solidFill>
              <a:ln w="9525">
                <a:noFill/>
                <a:round/>
                <a:headEnd/>
                <a:tailEnd/>
              </a:ln>
            </p:spPr>
            <p:txBody>
              <a:bodyPr/>
              <a:lstStyle/>
              <a:p>
                <a:endParaRPr lang="en-US"/>
              </a:p>
            </p:txBody>
          </p:sp>
          <p:sp>
            <p:nvSpPr>
              <p:cNvPr id="30069" name="Freeform 1047"/>
              <p:cNvSpPr>
                <a:spLocks/>
              </p:cNvSpPr>
              <p:nvPr/>
            </p:nvSpPr>
            <p:spPr bwMode="auto">
              <a:xfrm>
                <a:off x="2356" y="1496"/>
                <a:ext cx="156" cy="717"/>
              </a:xfrm>
              <a:custGeom>
                <a:avLst/>
                <a:gdLst>
                  <a:gd name="T0" fmla="*/ 14 w 156"/>
                  <a:gd name="T1" fmla="*/ 717 h 717"/>
                  <a:gd name="T2" fmla="*/ 16 w 156"/>
                  <a:gd name="T3" fmla="*/ 667 h 717"/>
                  <a:gd name="T4" fmla="*/ 18 w 156"/>
                  <a:gd name="T5" fmla="*/ 622 h 717"/>
                  <a:gd name="T6" fmla="*/ 22 w 156"/>
                  <a:gd name="T7" fmla="*/ 579 h 717"/>
                  <a:gd name="T8" fmla="*/ 27 w 156"/>
                  <a:gd name="T9" fmla="*/ 538 h 717"/>
                  <a:gd name="T10" fmla="*/ 32 w 156"/>
                  <a:gd name="T11" fmla="*/ 499 h 717"/>
                  <a:gd name="T12" fmla="*/ 38 w 156"/>
                  <a:gd name="T13" fmla="*/ 462 h 717"/>
                  <a:gd name="T14" fmla="*/ 45 w 156"/>
                  <a:gd name="T15" fmla="*/ 424 h 717"/>
                  <a:gd name="T16" fmla="*/ 54 w 156"/>
                  <a:gd name="T17" fmla="*/ 386 h 717"/>
                  <a:gd name="T18" fmla="*/ 72 w 156"/>
                  <a:gd name="T19" fmla="*/ 306 h 717"/>
                  <a:gd name="T20" fmla="*/ 95 w 156"/>
                  <a:gd name="T21" fmla="*/ 220 h 717"/>
                  <a:gd name="T22" fmla="*/ 123 w 156"/>
                  <a:gd name="T23" fmla="*/ 120 h 717"/>
                  <a:gd name="T24" fmla="*/ 156 w 156"/>
                  <a:gd name="T25" fmla="*/ 4 h 717"/>
                  <a:gd name="T26" fmla="*/ 143 w 156"/>
                  <a:gd name="T27" fmla="*/ 0 h 717"/>
                  <a:gd name="T28" fmla="*/ 111 w 156"/>
                  <a:gd name="T29" fmla="*/ 117 h 717"/>
                  <a:gd name="T30" fmla="*/ 82 w 156"/>
                  <a:gd name="T31" fmla="*/ 217 h 717"/>
                  <a:gd name="T32" fmla="*/ 61 w 156"/>
                  <a:gd name="T33" fmla="*/ 304 h 717"/>
                  <a:gd name="T34" fmla="*/ 41 w 156"/>
                  <a:gd name="T35" fmla="*/ 383 h 717"/>
                  <a:gd name="T36" fmla="*/ 32 w 156"/>
                  <a:gd name="T37" fmla="*/ 420 h 717"/>
                  <a:gd name="T38" fmla="*/ 25 w 156"/>
                  <a:gd name="T39" fmla="*/ 460 h 717"/>
                  <a:gd name="T40" fmla="*/ 20 w 156"/>
                  <a:gd name="T41" fmla="*/ 497 h 717"/>
                  <a:gd name="T42" fmla="*/ 14 w 156"/>
                  <a:gd name="T43" fmla="*/ 537 h 717"/>
                  <a:gd name="T44" fmla="*/ 9 w 156"/>
                  <a:gd name="T45" fmla="*/ 578 h 717"/>
                  <a:gd name="T46" fmla="*/ 6 w 156"/>
                  <a:gd name="T47" fmla="*/ 621 h 717"/>
                  <a:gd name="T48" fmla="*/ 4 w 156"/>
                  <a:gd name="T49" fmla="*/ 667 h 717"/>
                  <a:gd name="T50" fmla="*/ 0 w 156"/>
                  <a:gd name="T51" fmla="*/ 717 h 717"/>
                  <a:gd name="T52" fmla="*/ 14 w 156"/>
                  <a:gd name="T53" fmla="*/ 717 h 71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156"/>
                  <a:gd name="T82" fmla="*/ 0 h 717"/>
                  <a:gd name="T83" fmla="*/ 156 w 156"/>
                  <a:gd name="T84" fmla="*/ 717 h 717"/>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156" h="717">
                    <a:moveTo>
                      <a:pt x="14" y="717"/>
                    </a:moveTo>
                    <a:lnTo>
                      <a:pt x="16" y="667"/>
                    </a:lnTo>
                    <a:lnTo>
                      <a:pt x="18" y="622"/>
                    </a:lnTo>
                    <a:lnTo>
                      <a:pt x="22" y="579"/>
                    </a:lnTo>
                    <a:lnTo>
                      <a:pt x="27" y="538"/>
                    </a:lnTo>
                    <a:lnTo>
                      <a:pt x="32" y="499"/>
                    </a:lnTo>
                    <a:lnTo>
                      <a:pt x="38" y="462"/>
                    </a:lnTo>
                    <a:lnTo>
                      <a:pt x="45" y="424"/>
                    </a:lnTo>
                    <a:lnTo>
                      <a:pt x="54" y="386"/>
                    </a:lnTo>
                    <a:lnTo>
                      <a:pt x="72" y="306"/>
                    </a:lnTo>
                    <a:lnTo>
                      <a:pt x="95" y="220"/>
                    </a:lnTo>
                    <a:lnTo>
                      <a:pt x="123" y="120"/>
                    </a:lnTo>
                    <a:lnTo>
                      <a:pt x="156" y="4"/>
                    </a:lnTo>
                    <a:lnTo>
                      <a:pt x="143" y="0"/>
                    </a:lnTo>
                    <a:lnTo>
                      <a:pt x="111" y="117"/>
                    </a:lnTo>
                    <a:lnTo>
                      <a:pt x="82" y="217"/>
                    </a:lnTo>
                    <a:lnTo>
                      <a:pt x="61" y="304"/>
                    </a:lnTo>
                    <a:lnTo>
                      <a:pt x="41" y="383"/>
                    </a:lnTo>
                    <a:lnTo>
                      <a:pt x="32" y="420"/>
                    </a:lnTo>
                    <a:lnTo>
                      <a:pt x="25" y="460"/>
                    </a:lnTo>
                    <a:lnTo>
                      <a:pt x="20" y="497"/>
                    </a:lnTo>
                    <a:lnTo>
                      <a:pt x="14" y="537"/>
                    </a:lnTo>
                    <a:lnTo>
                      <a:pt x="9" y="578"/>
                    </a:lnTo>
                    <a:lnTo>
                      <a:pt x="6" y="621"/>
                    </a:lnTo>
                    <a:lnTo>
                      <a:pt x="4" y="667"/>
                    </a:lnTo>
                    <a:lnTo>
                      <a:pt x="0" y="717"/>
                    </a:lnTo>
                    <a:lnTo>
                      <a:pt x="14" y="717"/>
                    </a:lnTo>
                    <a:close/>
                  </a:path>
                </a:pathLst>
              </a:custGeom>
              <a:solidFill>
                <a:srgbClr val="000000"/>
              </a:solidFill>
              <a:ln w="9525">
                <a:noFill/>
                <a:round/>
                <a:headEnd/>
                <a:tailEnd/>
              </a:ln>
            </p:spPr>
            <p:txBody>
              <a:bodyPr/>
              <a:lstStyle/>
              <a:p>
                <a:endParaRPr lang="en-US"/>
              </a:p>
            </p:txBody>
          </p:sp>
          <p:sp>
            <p:nvSpPr>
              <p:cNvPr id="30070" name="Freeform 1048"/>
              <p:cNvSpPr>
                <a:spLocks/>
              </p:cNvSpPr>
              <p:nvPr/>
            </p:nvSpPr>
            <p:spPr bwMode="auto">
              <a:xfrm>
                <a:off x="2356" y="2213"/>
                <a:ext cx="327" cy="911"/>
              </a:xfrm>
              <a:custGeom>
                <a:avLst/>
                <a:gdLst>
                  <a:gd name="T0" fmla="*/ 313 w 327"/>
                  <a:gd name="T1" fmla="*/ 911 h 911"/>
                  <a:gd name="T2" fmla="*/ 316 w 327"/>
                  <a:gd name="T3" fmla="*/ 901 h 911"/>
                  <a:gd name="T4" fmla="*/ 288 w 327"/>
                  <a:gd name="T5" fmla="*/ 872 h 911"/>
                  <a:gd name="T6" fmla="*/ 261 w 327"/>
                  <a:gd name="T7" fmla="*/ 844 h 911"/>
                  <a:gd name="T8" fmla="*/ 232 w 327"/>
                  <a:gd name="T9" fmla="*/ 811 h 911"/>
                  <a:gd name="T10" fmla="*/ 206 w 327"/>
                  <a:gd name="T11" fmla="*/ 777 h 911"/>
                  <a:gd name="T12" fmla="*/ 181 w 327"/>
                  <a:gd name="T13" fmla="*/ 742 h 911"/>
                  <a:gd name="T14" fmla="*/ 156 w 327"/>
                  <a:gd name="T15" fmla="*/ 702 h 911"/>
                  <a:gd name="T16" fmla="*/ 132 w 327"/>
                  <a:gd name="T17" fmla="*/ 660 h 911"/>
                  <a:gd name="T18" fmla="*/ 109 w 327"/>
                  <a:gd name="T19" fmla="*/ 611 h 911"/>
                  <a:gd name="T20" fmla="*/ 98 w 327"/>
                  <a:gd name="T21" fmla="*/ 586 h 911"/>
                  <a:gd name="T22" fmla="*/ 90 w 327"/>
                  <a:gd name="T23" fmla="*/ 558 h 911"/>
                  <a:gd name="T24" fmla="*/ 79 w 327"/>
                  <a:gd name="T25" fmla="*/ 529 h 911"/>
                  <a:gd name="T26" fmla="*/ 70 w 327"/>
                  <a:gd name="T27" fmla="*/ 500 h 911"/>
                  <a:gd name="T28" fmla="*/ 63 w 327"/>
                  <a:gd name="T29" fmla="*/ 468 h 911"/>
                  <a:gd name="T30" fmla="*/ 54 w 327"/>
                  <a:gd name="T31" fmla="*/ 434 h 911"/>
                  <a:gd name="T32" fmla="*/ 47 w 327"/>
                  <a:gd name="T33" fmla="*/ 400 h 911"/>
                  <a:gd name="T34" fmla="*/ 39 w 327"/>
                  <a:gd name="T35" fmla="*/ 363 h 911"/>
                  <a:gd name="T36" fmla="*/ 34 w 327"/>
                  <a:gd name="T37" fmla="*/ 325 h 911"/>
                  <a:gd name="T38" fmla="*/ 29 w 327"/>
                  <a:gd name="T39" fmla="*/ 284 h 911"/>
                  <a:gd name="T40" fmla="*/ 25 w 327"/>
                  <a:gd name="T41" fmla="*/ 243 h 911"/>
                  <a:gd name="T42" fmla="*/ 20 w 327"/>
                  <a:gd name="T43" fmla="*/ 198 h 911"/>
                  <a:gd name="T44" fmla="*/ 18 w 327"/>
                  <a:gd name="T45" fmla="*/ 152 h 911"/>
                  <a:gd name="T46" fmla="*/ 16 w 327"/>
                  <a:gd name="T47" fmla="*/ 104 h 911"/>
                  <a:gd name="T48" fmla="*/ 14 w 327"/>
                  <a:gd name="T49" fmla="*/ 52 h 911"/>
                  <a:gd name="T50" fmla="*/ 14 w 327"/>
                  <a:gd name="T51" fmla="*/ 0 h 911"/>
                  <a:gd name="T52" fmla="*/ 0 w 327"/>
                  <a:gd name="T53" fmla="*/ 0 h 911"/>
                  <a:gd name="T54" fmla="*/ 2 w 327"/>
                  <a:gd name="T55" fmla="*/ 54 h 911"/>
                  <a:gd name="T56" fmla="*/ 2 w 327"/>
                  <a:gd name="T57" fmla="*/ 104 h 911"/>
                  <a:gd name="T58" fmla="*/ 6 w 327"/>
                  <a:gd name="T59" fmla="*/ 152 h 911"/>
                  <a:gd name="T60" fmla="*/ 7 w 327"/>
                  <a:gd name="T61" fmla="*/ 198 h 911"/>
                  <a:gd name="T62" fmla="*/ 11 w 327"/>
                  <a:gd name="T63" fmla="*/ 243 h 911"/>
                  <a:gd name="T64" fmla="*/ 16 w 327"/>
                  <a:gd name="T65" fmla="*/ 286 h 911"/>
                  <a:gd name="T66" fmla="*/ 22 w 327"/>
                  <a:gd name="T67" fmla="*/ 327 h 911"/>
                  <a:gd name="T68" fmla="*/ 27 w 327"/>
                  <a:gd name="T69" fmla="*/ 366 h 911"/>
                  <a:gd name="T70" fmla="*/ 34 w 327"/>
                  <a:gd name="T71" fmla="*/ 402 h 911"/>
                  <a:gd name="T72" fmla="*/ 41 w 327"/>
                  <a:gd name="T73" fmla="*/ 438 h 911"/>
                  <a:gd name="T74" fmla="*/ 50 w 327"/>
                  <a:gd name="T75" fmla="*/ 472 h 911"/>
                  <a:gd name="T76" fmla="*/ 57 w 327"/>
                  <a:gd name="T77" fmla="*/ 504 h 911"/>
                  <a:gd name="T78" fmla="*/ 66 w 327"/>
                  <a:gd name="T79" fmla="*/ 534 h 911"/>
                  <a:gd name="T80" fmla="*/ 77 w 327"/>
                  <a:gd name="T81" fmla="*/ 563 h 911"/>
                  <a:gd name="T82" fmla="*/ 88 w 327"/>
                  <a:gd name="T83" fmla="*/ 590 h 911"/>
                  <a:gd name="T84" fmla="*/ 97 w 327"/>
                  <a:gd name="T85" fmla="*/ 617 h 911"/>
                  <a:gd name="T86" fmla="*/ 120 w 327"/>
                  <a:gd name="T87" fmla="*/ 665 h 911"/>
                  <a:gd name="T88" fmla="*/ 145 w 327"/>
                  <a:gd name="T89" fmla="*/ 710 h 911"/>
                  <a:gd name="T90" fmla="*/ 170 w 327"/>
                  <a:gd name="T91" fmla="*/ 749 h 911"/>
                  <a:gd name="T92" fmla="*/ 197 w 327"/>
                  <a:gd name="T93" fmla="*/ 786 h 911"/>
                  <a:gd name="T94" fmla="*/ 224 w 327"/>
                  <a:gd name="T95" fmla="*/ 820 h 911"/>
                  <a:gd name="T96" fmla="*/ 252 w 327"/>
                  <a:gd name="T97" fmla="*/ 851 h 911"/>
                  <a:gd name="T98" fmla="*/ 279 w 327"/>
                  <a:gd name="T99" fmla="*/ 881 h 911"/>
                  <a:gd name="T100" fmla="*/ 308 w 327"/>
                  <a:gd name="T101" fmla="*/ 910 h 911"/>
                  <a:gd name="T102" fmla="*/ 313 w 327"/>
                  <a:gd name="T103" fmla="*/ 899 h 911"/>
                  <a:gd name="T104" fmla="*/ 313 w 327"/>
                  <a:gd name="T105" fmla="*/ 911 h 911"/>
                  <a:gd name="T106" fmla="*/ 327 w 327"/>
                  <a:gd name="T107" fmla="*/ 911 h 911"/>
                  <a:gd name="T108" fmla="*/ 316 w 327"/>
                  <a:gd name="T109" fmla="*/ 901 h 911"/>
                  <a:gd name="T110" fmla="*/ 313 w 327"/>
                  <a:gd name="T111" fmla="*/ 911 h 91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7"/>
                  <a:gd name="T169" fmla="*/ 0 h 911"/>
                  <a:gd name="T170" fmla="*/ 327 w 327"/>
                  <a:gd name="T171" fmla="*/ 911 h 91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7" h="911">
                    <a:moveTo>
                      <a:pt x="313" y="911"/>
                    </a:moveTo>
                    <a:lnTo>
                      <a:pt x="316" y="901"/>
                    </a:lnTo>
                    <a:lnTo>
                      <a:pt x="288" y="872"/>
                    </a:lnTo>
                    <a:lnTo>
                      <a:pt x="261" y="844"/>
                    </a:lnTo>
                    <a:lnTo>
                      <a:pt x="232" y="811"/>
                    </a:lnTo>
                    <a:lnTo>
                      <a:pt x="206" y="777"/>
                    </a:lnTo>
                    <a:lnTo>
                      <a:pt x="181" y="742"/>
                    </a:lnTo>
                    <a:lnTo>
                      <a:pt x="156" y="702"/>
                    </a:lnTo>
                    <a:lnTo>
                      <a:pt x="132" y="660"/>
                    </a:lnTo>
                    <a:lnTo>
                      <a:pt x="109" y="611"/>
                    </a:lnTo>
                    <a:lnTo>
                      <a:pt x="98" y="586"/>
                    </a:lnTo>
                    <a:lnTo>
                      <a:pt x="90" y="558"/>
                    </a:lnTo>
                    <a:lnTo>
                      <a:pt x="79" y="529"/>
                    </a:lnTo>
                    <a:lnTo>
                      <a:pt x="70" y="500"/>
                    </a:lnTo>
                    <a:lnTo>
                      <a:pt x="63" y="468"/>
                    </a:lnTo>
                    <a:lnTo>
                      <a:pt x="54" y="434"/>
                    </a:lnTo>
                    <a:lnTo>
                      <a:pt x="47" y="400"/>
                    </a:lnTo>
                    <a:lnTo>
                      <a:pt x="39" y="363"/>
                    </a:lnTo>
                    <a:lnTo>
                      <a:pt x="34" y="325"/>
                    </a:lnTo>
                    <a:lnTo>
                      <a:pt x="29" y="284"/>
                    </a:lnTo>
                    <a:lnTo>
                      <a:pt x="25" y="243"/>
                    </a:lnTo>
                    <a:lnTo>
                      <a:pt x="20" y="198"/>
                    </a:lnTo>
                    <a:lnTo>
                      <a:pt x="18" y="152"/>
                    </a:lnTo>
                    <a:lnTo>
                      <a:pt x="16" y="104"/>
                    </a:lnTo>
                    <a:lnTo>
                      <a:pt x="14" y="52"/>
                    </a:lnTo>
                    <a:lnTo>
                      <a:pt x="14" y="0"/>
                    </a:lnTo>
                    <a:lnTo>
                      <a:pt x="0" y="0"/>
                    </a:lnTo>
                    <a:lnTo>
                      <a:pt x="2" y="54"/>
                    </a:lnTo>
                    <a:lnTo>
                      <a:pt x="2" y="104"/>
                    </a:lnTo>
                    <a:lnTo>
                      <a:pt x="6" y="152"/>
                    </a:lnTo>
                    <a:lnTo>
                      <a:pt x="7" y="198"/>
                    </a:lnTo>
                    <a:lnTo>
                      <a:pt x="11" y="243"/>
                    </a:lnTo>
                    <a:lnTo>
                      <a:pt x="16" y="286"/>
                    </a:lnTo>
                    <a:lnTo>
                      <a:pt x="22" y="327"/>
                    </a:lnTo>
                    <a:lnTo>
                      <a:pt x="27" y="366"/>
                    </a:lnTo>
                    <a:lnTo>
                      <a:pt x="34" y="402"/>
                    </a:lnTo>
                    <a:lnTo>
                      <a:pt x="41" y="438"/>
                    </a:lnTo>
                    <a:lnTo>
                      <a:pt x="50" y="472"/>
                    </a:lnTo>
                    <a:lnTo>
                      <a:pt x="57" y="504"/>
                    </a:lnTo>
                    <a:lnTo>
                      <a:pt x="66" y="534"/>
                    </a:lnTo>
                    <a:lnTo>
                      <a:pt x="77" y="563"/>
                    </a:lnTo>
                    <a:lnTo>
                      <a:pt x="88" y="590"/>
                    </a:lnTo>
                    <a:lnTo>
                      <a:pt x="97" y="617"/>
                    </a:lnTo>
                    <a:lnTo>
                      <a:pt x="120" y="665"/>
                    </a:lnTo>
                    <a:lnTo>
                      <a:pt x="145" y="710"/>
                    </a:lnTo>
                    <a:lnTo>
                      <a:pt x="170" y="749"/>
                    </a:lnTo>
                    <a:lnTo>
                      <a:pt x="197" y="786"/>
                    </a:lnTo>
                    <a:lnTo>
                      <a:pt x="224" y="820"/>
                    </a:lnTo>
                    <a:lnTo>
                      <a:pt x="252" y="851"/>
                    </a:lnTo>
                    <a:lnTo>
                      <a:pt x="279" y="881"/>
                    </a:lnTo>
                    <a:lnTo>
                      <a:pt x="308" y="910"/>
                    </a:lnTo>
                    <a:lnTo>
                      <a:pt x="313" y="899"/>
                    </a:lnTo>
                    <a:lnTo>
                      <a:pt x="313" y="911"/>
                    </a:lnTo>
                    <a:lnTo>
                      <a:pt x="327" y="911"/>
                    </a:lnTo>
                    <a:lnTo>
                      <a:pt x="316" y="901"/>
                    </a:lnTo>
                    <a:lnTo>
                      <a:pt x="313" y="911"/>
                    </a:lnTo>
                    <a:close/>
                  </a:path>
                </a:pathLst>
              </a:custGeom>
              <a:solidFill>
                <a:srgbClr val="000000"/>
              </a:solidFill>
              <a:ln w="9525">
                <a:noFill/>
                <a:round/>
                <a:headEnd/>
                <a:tailEnd/>
              </a:ln>
            </p:spPr>
            <p:txBody>
              <a:bodyPr/>
              <a:lstStyle/>
              <a:p>
                <a:endParaRPr lang="en-US"/>
              </a:p>
            </p:txBody>
          </p:sp>
          <p:sp>
            <p:nvSpPr>
              <p:cNvPr id="30071" name="Freeform 1049"/>
              <p:cNvSpPr>
                <a:spLocks/>
              </p:cNvSpPr>
              <p:nvPr/>
            </p:nvSpPr>
            <p:spPr bwMode="auto">
              <a:xfrm>
                <a:off x="2265" y="2878"/>
                <a:ext cx="404" cy="259"/>
              </a:xfrm>
              <a:custGeom>
                <a:avLst/>
                <a:gdLst>
                  <a:gd name="T0" fmla="*/ 0 w 404"/>
                  <a:gd name="T1" fmla="*/ 2 h 259"/>
                  <a:gd name="T2" fmla="*/ 14 w 404"/>
                  <a:gd name="T3" fmla="*/ 57 h 259"/>
                  <a:gd name="T4" fmla="*/ 27 w 404"/>
                  <a:gd name="T5" fmla="*/ 104 h 259"/>
                  <a:gd name="T6" fmla="*/ 39 w 404"/>
                  <a:gd name="T7" fmla="*/ 143 h 259"/>
                  <a:gd name="T8" fmla="*/ 52 w 404"/>
                  <a:gd name="T9" fmla="*/ 175 h 259"/>
                  <a:gd name="T10" fmla="*/ 59 w 404"/>
                  <a:gd name="T11" fmla="*/ 189 h 259"/>
                  <a:gd name="T12" fmla="*/ 66 w 404"/>
                  <a:gd name="T13" fmla="*/ 202 h 259"/>
                  <a:gd name="T14" fmla="*/ 73 w 404"/>
                  <a:gd name="T15" fmla="*/ 213 h 259"/>
                  <a:gd name="T16" fmla="*/ 80 w 404"/>
                  <a:gd name="T17" fmla="*/ 221 h 259"/>
                  <a:gd name="T18" fmla="*/ 89 w 404"/>
                  <a:gd name="T19" fmla="*/ 230 h 259"/>
                  <a:gd name="T20" fmla="*/ 97 w 404"/>
                  <a:gd name="T21" fmla="*/ 238 h 259"/>
                  <a:gd name="T22" fmla="*/ 107 w 404"/>
                  <a:gd name="T23" fmla="*/ 245 h 259"/>
                  <a:gd name="T24" fmla="*/ 116 w 404"/>
                  <a:gd name="T25" fmla="*/ 248 h 259"/>
                  <a:gd name="T26" fmla="*/ 127 w 404"/>
                  <a:gd name="T27" fmla="*/ 252 h 259"/>
                  <a:gd name="T28" fmla="*/ 138 w 404"/>
                  <a:gd name="T29" fmla="*/ 255 h 259"/>
                  <a:gd name="T30" fmla="*/ 150 w 404"/>
                  <a:gd name="T31" fmla="*/ 257 h 259"/>
                  <a:gd name="T32" fmla="*/ 163 w 404"/>
                  <a:gd name="T33" fmla="*/ 259 h 259"/>
                  <a:gd name="T34" fmla="*/ 191 w 404"/>
                  <a:gd name="T35" fmla="*/ 259 h 259"/>
                  <a:gd name="T36" fmla="*/ 223 w 404"/>
                  <a:gd name="T37" fmla="*/ 259 h 259"/>
                  <a:gd name="T38" fmla="*/ 302 w 404"/>
                  <a:gd name="T39" fmla="*/ 252 h 259"/>
                  <a:gd name="T40" fmla="*/ 404 w 404"/>
                  <a:gd name="T41" fmla="*/ 246 h 259"/>
                  <a:gd name="T42" fmla="*/ 404 w 404"/>
                  <a:gd name="T43" fmla="*/ 234 h 259"/>
                  <a:gd name="T44" fmla="*/ 302 w 404"/>
                  <a:gd name="T45" fmla="*/ 239 h 259"/>
                  <a:gd name="T46" fmla="*/ 223 w 404"/>
                  <a:gd name="T47" fmla="*/ 245 h 259"/>
                  <a:gd name="T48" fmla="*/ 191 w 404"/>
                  <a:gd name="T49" fmla="*/ 246 h 259"/>
                  <a:gd name="T50" fmla="*/ 164 w 404"/>
                  <a:gd name="T51" fmla="*/ 246 h 259"/>
                  <a:gd name="T52" fmla="*/ 152 w 404"/>
                  <a:gd name="T53" fmla="*/ 245 h 259"/>
                  <a:gd name="T54" fmla="*/ 141 w 404"/>
                  <a:gd name="T55" fmla="*/ 243 h 259"/>
                  <a:gd name="T56" fmla="*/ 130 w 404"/>
                  <a:gd name="T57" fmla="*/ 241 h 259"/>
                  <a:gd name="T58" fmla="*/ 122 w 404"/>
                  <a:gd name="T59" fmla="*/ 238 h 259"/>
                  <a:gd name="T60" fmla="*/ 113 w 404"/>
                  <a:gd name="T61" fmla="*/ 232 h 259"/>
                  <a:gd name="T62" fmla="*/ 105 w 404"/>
                  <a:gd name="T63" fmla="*/ 227 h 259"/>
                  <a:gd name="T64" fmla="*/ 97 w 404"/>
                  <a:gd name="T65" fmla="*/ 221 h 259"/>
                  <a:gd name="T66" fmla="*/ 89 w 404"/>
                  <a:gd name="T67" fmla="*/ 214 h 259"/>
                  <a:gd name="T68" fmla="*/ 82 w 404"/>
                  <a:gd name="T69" fmla="*/ 205 h 259"/>
                  <a:gd name="T70" fmla="*/ 77 w 404"/>
                  <a:gd name="T71" fmla="*/ 195 h 259"/>
                  <a:gd name="T72" fmla="*/ 70 w 404"/>
                  <a:gd name="T73" fmla="*/ 184 h 259"/>
                  <a:gd name="T74" fmla="*/ 64 w 404"/>
                  <a:gd name="T75" fmla="*/ 170 h 259"/>
                  <a:gd name="T76" fmla="*/ 52 w 404"/>
                  <a:gd name="T77" fmla="*/ 139 h 259"/>
                  <a:gd name="T78" fmla="*/ 39 w 404"/>
                  <a:gd name="T79" fmla="*/ 100 h 259"/>
                  <a:gd name="T80" fmla="*/ 27 w 404"/>
                  <a:gd name="T81" fmla="*/ 53 h 259"/>
                  <a:gd name="T82" fmla="*/ 13 w 404"/>
                  <a:gd name="T83" fmla="*/ 0 h 259"/>
                  <a:gd name="T84" fmla="*/ 0 w 404"/>
                  <a:gd name="T85" fmla="*/ 2 h 25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04"/>
                  <a:gd name="T130" fmla="*/ 0 h 259"/>
                  <a:gd name="T131" fmla="*/ 404 w 404"/>
                  <a:gd name="T132" fmla="*/ 259 h 25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04" h="259">
                    <a:moveTo>
                      <a:pt x="0" y="2"/>
                    </a:moveTo>
                    <a:lnTo>
                      <a:pt x="14" y="57"/>
                    </a:lnTo>
                    <a:lnTo>
                      <a:pt x="27" y="104"/>
                    </a:lnTo>
                    <a:lnTo>
                      <a:pt x="39" y="143"/>
                    </a:lnTo>
                    <a:lnTo>
                      <a:pt x="52" y="175"/>
                    </a:lnTo>
                    <a:lnTo>
                      <a:pt x="59" y="189"/>
                    </a:lnTo>
                    <a:lnTo>
                      <a:pt x="66" y="202"/>
                    </a:lnTo>
                    <a:lnTo>
                      <a:pt x="73" y="213"/>
                    </a:lnTo>
                    <a:lnTo>
                      <a:pt x="80" y="221"/>
                    </a:lnTo>
                    <a:lnTo>
                      <a:pt x="89" y="230"/>
                    </a:lnTo>
                    <a:lnTo>
                      <a:pt x="97" y="238"/>
                    </a:lnTo>
                    <a:lnTo>
                      <a:pt x="107" y="245"/>
                    </a:lnTo>
                    <a:lnTo>
                      <a:pt x="116" y="248"/>
                    </a:lnTo>
                    <a:lnTo>
                      <a:pt x="127" y="252"/>
                    </a:lnTo>
                    <a:lnTo>
                      <a:pt x="138" y="255"/>
                    </a:lnTo>
                    <a:lnTo>
                      <a:pt x="150" y="257"/>
                    </a:lnTo>
                    <a:lnTo>
                      <a:pt x="163" y="259"/>
                    </a:lnTo>
                    <a:lnTo>
                      <a:pt x="191" y="259"/>
                    </a:lnTo>
                    <a:lnTo>
                      <a:pt x="223" y="259"/>
                    </a:lnTo>
                    <a:lnTo>
                      <a:pt x="302" y="252"/>
                    </a:lnTo>
                    <a:lnTo>
                      <a:pt x="404" y="246"/>
                    </a:lnTo>
                    <a:lnTo>
                      <a:pt x="404" y="234"/>
                    </a:lnTo>
                    <a:lnTo>
                      <a:pt x="302" y="239"/>
                    </a:lnTo>
                    <a:lnTo>
                      <a:pt x="223" y="245"/>
                    </a:lnTo>
                    <a:lnTo>
                      <a:pt x="191" y="246"/>
                    </a:lnTo>
                    <a:lnTo>
                      <a:pt x="164" y="246"/>
                    </a:lnTo>
                    <a:lnTo>
                      <a:pt x="152" y="245"/>
                    </a:lnTo>
                    <a:lnTo>
                      <a:pt x="141" y="243"/>
                    </a:lnTo>
                    <a:lnTo>
                      <a:pt x="130" y="241"/>
                    </a:lnTo>
                    <a:lnTo>
                      <a:pt x="122" y="238"/>
                    </a:lnTo>
                    <a:lnTo>
                      <a:pt x="113" y="232"/>
                    </a:lnTo>
                    <a:lnTo>
                      <a:pt x="105" y="227"/>
                    </a:lnTo>
                    <a:lnTo>
                      <a:pt x="97" y="221"/>
                    </a:lnTo>
                    <a:lnTo>
                      <a:pt x="89" y="214"/>
                    </a:lnTo>
                    <a:lnTo>
                      <a:pt x="82" y="205"/>
                    </a:lnTo>
                    <a:lnTo>
                      <a:pt x="77" y="195"/>
                    </a:lnTo>
                    <a:lnTo>
                      <a:pt x="70" y="184"/>
                    </a:lnTo>
                    <a:lnTo>
                      <a:pt x="64" y="170"/>
                    </a:lnTo>
                    <a:lnTo>
                      <a:pt x="52" y="139"/>
                    </a:lnTo>
                    <a:lnTo>
                      <a:pt x="39" y="100"/>
                    </a:lnTo>
                    <a:lnTo>
                      <a:pt x="27" y="53"/>
                    </a:lnTo>
                    <a:lnTo>
                      <a:pt x="13" y="0"/>
                    </a:lnTo>
                    <a:lnTo>
                      <a:pt x="0" y="2"/>
                    </a:lnTo>
                    <a:close/>
                  </a:path>
                </a:pathLst>
              </a:custGeom>
              <a:solidFill>
                <a:srgbClr val="000000"/>
              </a:solidFill>
              <a:ln w="9525">
                <a:noFill/>
                <a:round/>
                <a:headEnd/>
                <a:tailEnd/>
              </a:ln>
            </p:spPr>
            <p:txBody>
              <a:bodyPr/>
              <a:lstStyle/>
              <a:p>
                <a:endParaRPr lang="en-US"/>
              </a:p>
            </p:txBody>
          </p:sp>
          <p:sp>
            <p:nvSpPr>
              <p:cNvPr id="30072" name="Freeform 1050"/>
              <p:cNvSpPr>
                <a:spLocks/>
              </p:cNvSpPr>
              <p:nvPr/>
            </p:nvSpPr>
            <p:spPr bwMode="auto">
              <a:xfrm>
                <a:off x="2211" y="2174"/>
                <a:ext cx="67" cy="706"/>
              </a:xfrm>
              <a:custGeom>
                <a:avLst/>
                <a:gdLst>
                  <a:gd name="T0" fmla="*/ 0 w 67"/>
                  <a:gd name="T1" fmla="*/ 0 h 706"/>
                  <a:gd name="T2" fmla="*/ 0 w 67"/>
                  <a:gd name="T3" fmla="*/ 103 h 706"/>
                  <a:gd name="T4" fmla="*/ 2 w 67"/>
                  <a:gd name="T5" fmla="*/ 200 h 706"/>
                  <a:gd name="T6" fmla="*/ 4 w 67"/>
                  <a:gd name="T7" fmla="*/ 289 h 706"/>
                  <a:gd name="T8" fmla="*/ 9 w 67"/>
                  <a:gd name="T9" fmla="*/ 373 h 706"/>
                  <a:gd name="T10" fmla="*/ 16 w 67"/>
                  <a:gd name="T11" fmla="*/ 455 h 706"/>
                  <a:gd name="T12" fmla="*/ 25 w 67"/>
                  <a:gd name="T13" fmla="*/ 538 h 706"/>
                  <a:gd name="T14" fmla="*/ 38 w 67"/>
                  <a:gd name="T15" fmla="*/ 620 h 706"/>
                  <a:gd name="T16" fmla="*/ 54 w 67"/>
                  <a:gd name="T17" fmla="*/ 706 h 706"/>
                  <a:gd name="T18" fmla="*/ 67 w 67"/>
                  <a:gd name="T19" fmla="*/ 704 h 706"/>
                  <a:gd name="T20" fmla="*/ 50 w 67"/>
                  <a:gd name="T21" fmla="*/ 618 h 706"/>
                  <a:gd name="T22" fmla="*/ 38 w 67"/>
                  <a:gd name="T23" fmla="*/ 536 h 706"/>
                  <a:gd name="T24" fmla="*/ 29 w 67"/>
                  <a:gd name="T25" fmla="*/ 454 h 706"/>
                  <a:gd name="T26" fmla="*/ 22 w 67"/>
                  <a:gd name="T27" fmla="*/ 373 h 706"/>
                  <a:gd name="T28" fmla="*/ 18 w 67"/>
                  <a:gd name="T29" fmla="*/ 289 h 706"/>
                  <a:gd name="T30" fmla="*/ 15 w 67"/>
                  <a:gd name="T31" fmla="*/ 200 h 706"/>
                  <a:gd name="T32" fmla="*/ 13 w 67"/>
                  <a:gd name="T33" fmla="*/ 103 h 706"/>
                  <a:gd name="T34" fmla="*/ 13 w 67"/>
                  <a:gd name="T35" fmla="*/ 0 h 706"/>
                  <a:gd name="T36" fmla="*/ 0 w 67"/>
                  <a:gd name="T37" fmla="*/ 0 h 70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7"/>
                  <a:gd name="T58" fmla="*/ 0 h 706"/>
                  <a:gd name="T59" fmla="*/ 67 w 67"/>
                  <a:gd name="T60" fmla="*/ 706 h 70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7" h="706">
                    <a:moveTo>
                      <a:pt x="0" y="0"/>
                    </a:moveTo>
                    <a:lnTo>
                      <a:pt x="0" y="103"/>
                    </a:lnTo>
                    <a:lnTo>
                      <a:pt x="2" y="200"/>
                    </a:lnTo>
                    <a:lnTo>
                      <a:pt x="4" y="289"/>
                    </a:lnTo>
                    <a:lnTo>
                      <a:pt x="9" y="373"/>
                    </a:lnTo>
                    <a:lnTo>
                      <a:pt x="16" y="455"/>
                    </a:lnTo>
                    <a:lnTo>
                      <a:pt x="25" y="538"/>
                    </a:lnTo>
                    <a:lnTo>
                      <a:pt x="38" y="620"/>
                    </a:lnTo>
                    <a:lnTo>
                      <a:pt x="54" y="706"/>
                    </a:lnTo>
                    <a:lnTo>
                      <a:pt x="67" y="704"/>
                    </a:lnTo>
                    <a:lnTo>
                      <a:pt x="50" y="618"/>
                    </a:lnTo>
                    <a:lnTo>
                      <a:pt x="38" y="536"/>
                    </a:lnTo>
                    <a:lnTo>
                      <a:pt x="29" y="454"/>
                    </a:lnTo>
                    <a:lnTo>
                      <a:pt x="22" y="373"/>
                    </a:lnTo>
                    <a:lnTo>
                      <a:pt x="18" y="289"/>
                    </a:lnTo>
                    <a:lnTo>
                      <a:pt x="15" y="200"/>
                    </a:lnTo>
                    <a:lnTo>
                      <a:pt x="13" y="103"/>
                    </a:lnTo>
                    <a:lnTo>
                      <a:pt x="13" y="0"/>
                    </a:lnTo>
                    <a:lnTo>
                      <a:pt x="0" y="0"/>
                    </a:lnTo>
                    <a:close/>
                  </a:path>
                </a:pathLst>
              </a:custGeom>
              <a:solidFill>
                <a:srgbClr val="000000"/>
              </a:solidFill>
              <a:ln w="9525">
                <a:noFill/>
                <a:round/>
                <a:headEnd/>
                <a:tailEnd/>
              </a:ln>
            </p:spPr>
            <p:txBody>
              <a:bodyPr/>
              <a:lstStyle/>
              <a:p>
                <a:endParaRPr lang="en-US"/>
              </a:p>
            </p:txBody>
          </p:sp>
          <p:sp>
            <p:nvSpPr>
              <p:cNvPr id="30073" name="Freeform 1051"/>
              <p:cNvSpPr>
                <a:spLocks/>
              </p:cNvSpPr>
              <p:nvPr/>
            </p:nvSpPr>
            <p:spPr bwMode="auto">
              <a:xfrm>
                <a:off x="2211" y="1489"/>
                <a:ext cx="181" cy="685"/>
              </a:xfrm>
              <a:custGeom>
                <a:avLst/>
                <a:gdLst>
                  <a:gd name="T0" fmla="*/ 168 w 181"/>
                  <a:gd name="T1" fmla="*/ 0 h 685"/>
                  <a:gd name="T2" fmla="*/ 134 w 181"/>
                  <a:gd name="T3" fmla="*/ 86 h 685"/>
                  <a:gd name="T4" fmla="*/ 104 w 181"/>
                  <a:gd name="T5" fmla="*/ 175 h 685"/>
                  <a:gd name="T6" fmla="*/ 75 w 181"/>
                  <a:gd name="T7" fmla="*/ 265 h 685"/>
                  <a:gd name="T8" fmla="*/ 50 w 181"/>
                  <a:gd name="T9" fmla="*/ 352 h 685"/>
                  <a:gd name="T10" fmla="*/ 40 w 181"/>
                  <a:gd name="T11" fmla="*/ 397 h 685"/>
                  <a:gd name="T12" fmla="*/ 31 w 181"/>
                  <a:gd name="T13" fmla="*/ 442 h 685"/>
                  <a:gd name="T14" fmla="*/ 22 w 181"/>
                  <a:gd name="T15" fmla="*/ 485 h 685"/>
                  <a:gd name="T16" fmla="*/ 15 w 181"/>
                  <a:gd name="T17" fmla="*/ 526 h 685"/>
                  <a:gd name="T18" fmla="*/ 9 w 181"/>
                  <a:gd name="T19" fmla="*/ 567 h 685"/>
                  <a:gd name="T20" fmla="*/ 4 w 181"/>
                  <a:gd name="T21" fmla="*/ 608 h 685"/>
                  <a:gd name="T22" fmla="*/ 2 w 181"/>
                  <a:gd name="T23" fmla="*/ 647 h 685"/>
                  <a:gd name="T24" fmla="*/ 0 w 181"/>
                  <a:gd name="T25" fmla="*/ 685 h 685"/>
                  <a:gd name="T26" fmla="*/ 13 w 181"/>
                  <a:gd name="T27" fmla="*/ 685 h 685"/>
                  <a:gd name="T28" fmla="*/ 15 w 181"/>
                  <a:gd name="T29" fmla="*/ 647 h 685"/>
                  <a:gd name="T30" fmla="*/ 16 w 181"/>
                  <a:gd name="T31" fmla="*/ 610 h 685"/>
                  <a:gd name="T32" fmla="*/ 22 w 181"/>
                  <a:gd name="T33" fmla="*/ 569 h 685"/>
                  <a:gd name="T34" fmla="*/ 27 w 181"/>
                  <a:gd name="T35" fmla="*/ 527 h 685"/>
                  <a:gd name="T36" fmla="*/ 34 w 181"/>
                  <a:gd name="T37" fmla="*/ 486 h 685"/>
                  <a:gd name="T38" fmla="*/ 43 w 181"/>
                  <a:gd name="T39" fmla="*/ 443 h 685"/>
                  <a:gd name="T40" fmla="*/ 52 w 181"/>
                  <a:gd name="T41" fmla="*/ 401 h 685"/>
                  <a:gd name="T42" fmla="*/ 63 w 181"/>
                  <a:gd name="T43" fmla="*/ 356 h 685"/>
                  <a:gd name="T44" fmla="*/ 88 w 181"/>
                  <a:gd name="T45" fmla="*/ 268 h 685"/>
                  <a:gd name="T46" fmla="*/ 117 w 181"/>
                  <a:gd name="T47" fmla="*/ 179 h 685"/>
                  <a:gd name="T48" fmla="*/ 147 w 181"/>
                  <a:gd name="T49" fmla="*/ 91 h 685"/>
                  <a:gd name="T50" fmla="*/ 181 w 181"/>
                  <a:gd name="T51" fmla="*/ 6 h 685"/>
                  <a:gd name="T52" fmla="*/ 179 w 181"/>
                  <a:gd name="T53" fmla="*/ 6 h 685"/>
                  <a:gd name="T54" fmla="*/ 168 w 181"/>
                  <a:gd name="T55" fmla="*/ 0 h 68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81"/>
                  <a:gd name="T85" fmla="*/ 0 h 685"/>
                  <a:gd name="T86" fmla="*/ 181 w 181"/>
                  <a:gd name="T87" fmla="*/ 685 h 68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81" h="685">
                    <a:moveTo>
                      <a:pt x="168" y="0"/>
                    </a:moveTo>
                    <a:lnTo>
                      <a:pt x="134" y="86"/>
                    </a:lnTo>
                    <a:lnTo>
                      <a:pt x="104" y="175"/>
                    </a:lnTo>
                    <a:lnTo>
                      <a:pt x="75" y="265"/>
                    </a:lnTo>
                    <a:lnTo>
                      <a:pt x="50" y="352"/>
                    </a:lnTo>
                    <a:lnTo>
                      <a:pt x="40" y="397"/>
                    </a:lnTo>
                    <a:lnTo>
                      <a:pt x="31" y="442"/>
                    </a:lnTo>
                    <a:lnTo>
                      <a:pt x="22" y="485"/>
                    </a:lnTo>
                    <a:lnTo>
                      <a:pt x="15" y="526"/>
                    </a:lnTo>
                    <a:lnTo>
                      <a:pt x="9" y="567"/>
                    </a:lnTo>
                    <a:lnTo>
                      <a:pt x="4" y="608"/>
                    </a:lnTo>
                    <a:lnTo>
                      <a:pt x="2" y="647"/>
                    </a:lnTo>
                    <a:lnTo>
                      <a:pt x="0" y="685"/>
                    </a:lnTo>
                    <a:lnTo>
                      <a:pt x="13" y="685"/>
                    </a:lnTo>
                    <a:lnTo>
                      <a:pt x="15" y="647"/>
                    </a:lnTo>
                    <a:lnTo>
                      <a:pt x="16" y="610"/>
                    </a:lnTo>
                    <a:lnTo>
                      <a:pt x="22" y="569"/>
                    </a:lnTo>
                    <a:lnTo>
                      <a:pt x="27" y="527"/>
                    </a:lnTo>
                    <a:lnTo>
                      <a:pt x="34" y="486"/>
                    </a:lnTo>
                    <a:lnTo>
                      <a:pt x="43" y="443"/>
                    </a:lnTo>
                    <a:lnTo>
                      <a:pt x="52" y="401"/>
                    </a:lnTo>
                    <a:lnTo>
                      <a:pt x="63" y="356"/>
                    </a:lnTo>
                    <a:lnTo>
                      <a:pt x="88" y="268"/>
                    </a:lnTo>
                    <a:lnTo>
                      <a:pt x="117" y="179"/>
                    </a:lnTo>
                    <a:lnTo>
                      <a:pt x="147" y="91"/>
                    </a:lnTo>
                    <a:lnTo>
                      <a:pt x="181" y="6"/>
                    </a:lnTo>
                    <a:lnTo>
                      <a:pt x="179" y="6"/>
                    </a:lnTo>
                    <a:lnTo>
                      <a:pt x="168" y="0"/>
                    </a:lnTo>
                    <a:close/>
                  </a:path>
                </a:pathLst>
              </a:custGeom>
              <a:solidFill>
                <a:srgbClr val="000000"/>
              </a:solidFill>
              <a:ln w="9525">
                <a:noFill/>
                <a:round/>
                <a:headEnd/>
                <a:tailEnd/>
              </a:ln>
            </p:spPr>
            <p:txBody>
              <a:bodyPr/>
              <a:lstStyle/>
              <a:p>
                <a:endParaRPr lang="en-US"/>
              </a:p>
            </p:txBody>
          </p:sp>
          <p:sp>
            <p:nvSpPr>
              <p:cNvPr id="30074" name="Freeform 1052"/>
              <p:cNvSpPr>
                <a:spLocks/>
              </p:cNvSpPr>
              <p:nvPr/>
            </p:nvSpPr>
            <p:spPr bwMode="auto">
              <a:xfrm>
                <a:off x="2379" y="1001"/>
                <a:ext cx="302" cy="494"/>
              </a:xfrm>
              <a:custGeom>
                <a:avLst/>
                <a:gdLst>
                  <a:gd name="T0" fmla="*/ 299 w 302"/>
                  <a:gd name="T1" fmla="*/ 0 h 494"/>
                  <a:gd name="T2" fmla="*/ 288 w 302"/>
                  <a:gd name="T3" fmla="*/ 6 h 494"/>
                  <a:gd name="T4" fmla="*/ 277 w 302"/>
                  <a:gd name="T5" fmla="*/ 15 h 494"/>
                  <a:gd name="T6" fmla="*/ 265 w 302"/>
                  <a:gd name="T7" fmla="*/ 29 h 494"/>
                  <a:gd name="T8" fmla="*/ 251 w 302"/>
                  <a:gd name="T9" fmla="*/ 47 h 494"/>
                  <a:gd name="T10" fmla="*/ 220 w 302"/>
                  <a:gd name="T11" fmla="*/ 93 h 494"/>
                  <a:gd name="T12" fmla="*/ 184 w 302"/>
                  <a:gd name="T13" fmla="*/ 152 h 494"/>
                  <a:gd name="T14" fmla="*/ 143 w 302"/>
                  <a:gd name="T15" fmla="*/ 224 h 494"/>
                  <a:gd name="T16" fmla="*/ 99 w 302"/>
                  <a:gd name="T17" fmla="*/ 306 h 494"/>
                  <a:gd name="T18" fmla="*/ 50 w 302"/>
                  <a:gd name="T19" fmla="*/ 394 h 494"/>
                  <a:gd name="T20" fmla="*/ 0 w 302"/>
                  <a:gd name="T21" fmla="*/ 488 h 494"/>
                  <a:gd name="T22" fmla="*/ 11 w 302"/>
                  <a:gd name="T23" fmla="*/ 494 h 494"/>
                  <a:gd name="T24" fmla="*/ 63 w 302"/>
                  <a:gd name="T25" fmla="*/ 401 h 494"/>
                  <a:gd name="T26" fmla="*/ 109 w 302"/>
                  <a:gd name="T27" fmla="*/ 311 h 494"/>
                  <a:gd name="T28" fmla="*/ 154 w 302"/>
                  <a:gd name="T29" fmla="*/ 231 h 494"/>
                  <a:gd name="T30" fmla="*/ 195 w 302"/>
                  <a:gd name="T31" fmla="*/ 159 h 494"/>
                  <a:gd name="T32" fmla="*/ 231 w 302"/>
                  <a:gd name="T33" fmla="*/ 99 h 494"/>
                  <a:gd name="T34" fmla="*/ 261 w 302"/>
                  <a:gd name="T35" fmla="*/ 54 h 494"/>
                  <a:gd name="T36" fmla="*/ 274 w 302"/>
                  <a:gd name="T37" fmla="*/ 36 h 494"/>
                  <a:gd name="T38" fmla="*/ 286 w 302"/>
                  <a:gd name="T39" fmla="*/ 24 h 494"/>
                  <a:gd name="T40" fmla="*/ 295 w 302"/>
                  <a:gd name="T41" fmla="*/ 16 h 494"/>
                  <a:gd name="T42" fmla="*/ 302 w 302"/>
                  <a:gd name="T43" fmla="*/ 13 h 494"/>
                  <a:gd name="T44" fmla="*/ 301 w 302"/>
                  <a:gd name="T45" fmla="*/ 13 h 494"/>
                  <a:gd name="T46" fmla="*/ 299 w 302"/>
                  <a:gd name="T47" fmla="*/ 0 h 494"/>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302"/>
                  <a:gd name="T73" fmla="*/ 0 h 494"/>
                  <a:gd name="T74" fmla="*/ 302 w 302"/>
                  <a:gd name="T75" fmla="*/ 494 h 494"/>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302" h="494">
                    <a:moveTo>
                      <a:pt x="299" y="0"/>
                    </a:moveTo>
                    <a:lnTo>
                      <a:pt x="288" y="6"/>
                    </a:lnTo>
                    <a:lnTo>
                      <a:pt x="277" y="15"/>
                    </a:lnTo>
                    <a:lnTo>
                      <a:pt x="265" y="29"/>
                    </a:lnTo>
                    <a:lnTo>
                      <a:pt x="251" y="47"/>
                    </a:lnTo>
                    <a:lnTo>
                      <a:pt x="220" y="93"/>
                    </a:lnTo>
                    <a:lnTo>
                      <a:pt x="184" y="152"/>
                    </a:lnTo>
                    <a:lnTo>
                      <a:pt x="143" y="224"/>
                    </a:lnTo>
                    <a:lnTo>
                      <a:pt x="99" y="306"/>
                    </a:lnTo>
                    <a:lnTo>
                      <a:pt x="50" y="394"/>
                    </a:lnTo>
                    <a:lnTo>
                      <a:pt x="0" y="488"/>
                    </a:lnTo>
                    <a:lnTo>
                      <a:pt x="11" y="494"/>
                    </a:lnTo>
                    <a:lnTo>
                      <a:pt x="63" y="401"/>
                    </a:lnTo>
                    <a:lnTo>
                      <a:pt x="109" y="311"/>
                    </a:lnTo>
                    <a:lnTo>
                      <a:pt x="154" y="231"/>
                    </a:lnTo>
                    <a:lnTo>
                      <a:pt x="195" y="159"/>
                    </a:lnTo>
                    <a:lnTo>
                      <a:pt x="231" y="99"/>
                    </a:lnTo>
                    <a:lnTo>
                      <a:pt x="261" y="54"/>
                    </a:lnTo>
                    <a:lnTo>
                      <a:pt x="274" y="36"/>
                    </a:lnTo>
                    <a:lnTo>
                      <a:pt x="286" y="24"/>
                    </a:lnTo>
                    <a:lnTo>
                      <a:pt x="295" y="16"/>
                    </a:lnTo>
                    <a:lnTo>
                      <a:pt x="302" y="13"/>
                    </a:lnTo>
                    <a:lnTo>
                      <a:pt x="301" y="13"/>
                    </a:lnTo>
                    <a:lnTo>
                      <a:pt x="299" y="0"/>
                    </a:lnTo>
                    <a:close/>
                  </a:path>
                </a:pathLst>
              </a:custGeom>
              <a:solidFill>
                <a:srgbClr val="000000"/>
              </a:solidFill>
              <a:ln w="9525">
                <a:noFill/>
                <a:round/>
                <a:headEnd/>
                <a:tailEnd/>
              </a:ln>
            </p:spPr>
            <p:txBody>
              <a:bodyPr/>
              <a:lstStyle/>
              <a:p>
                <a:endParaRPr lang="en-US"/>
              </a:p>
            </p:txBody>
          </p:sp>
          <p:sp>
            <p:nvSpPr>
              <p:cNvPr id="30075" name="Freeform 1053"/>
              <p:cNvSpPr>
                <a:spLocks/>
              </p:cNvSpPr>
              <p:nvPr/>
            </p:nvSpPr>
            <p:spPr bwMode="auto">
              <a:xfrm>
                <a:off x="3169" y="991"/>
                <a:ext cx="2386" cy="2385"/>
              </a:xfrm>
              <a:custGeom>
                <a:avLst/>
                <a:gdLst>
                  <a:gd name="T0" fmla="*/ 1316 w 2386"/>
                  <a:gd name="T1" fmla="*/ 7 h 2385"/>
                  <a:gd name="T2" fmla="*/ 1491 w 2386"/>
                  <a:gd name="T3" fmla="*/ 37 h 2385"/>
                  <a:gd name="T4" fmla="*/ 1657 w 2386"/>
                  <a:gd name="T5" fmla="*/ 94 h 2385"/>
                  <a:gd name="T6" fmla="*/ 1811 w 2386"/>
                  <a:gd name="T7" fmla="*/ 173 h 2385"/>
                  <a:gd name="T8" fmla="*/ 1952 w 2386"/>
                  <a:gd name="T9" fmla="*/ 273 h 2385"/>
                  <a:gd name="T10" fmla="*/ 2075 w 2386"/>
                  <a:gd name="T11" fmla="*/ 391 h 2385"/>
                  <a:gd name="T12" fmla="*/ 2183 w 2386"/>
                  <a:gd name="T13" fmla="*/ 527 h 2385"/>
                  <a:gd name="T14" fmla="*/ 2268 w 2386"/>
                  <a:gd name="T15" fmla="*/ 677 h 2385"/>
                  <a:gd name="T16" fmla="*/ 2333 w 2386"/>
                  <a:gd name="T17" fmla="*/ 840 h 2385"/>
                  <a:gd name="T18" fmla="*/ 2372 w 2386"/>
                  <a:gd name="T19" fmla="*/ 1011 h 2385"/>
                  <a:gd name="T20" fmla="*/ 2386 w 2386"/>
                  <a:gd name="T21" fmla="*/ 1193 h 2385"/>
                  <a:gd name="T22" fmla="*/ 2372 w 2386"/>
                  <a:gd name="T23" fmla="*/ 1374 h 2385"/>
                  <a:gd name="T24" fmla="*/ 2333 w 2386"/>
                  <a:gd name="T25" fmla="*/ 1547 h 2385"/>
                  <a:gd name="T26" fmla="*/ 2268 w 2386"/>
                  <a:gd name="T27" fmla="*/ 1710 h 2385"/>
                  <a:gd name="T28" fmla="*/ 2183 w 2386"/>
                  <a:gd name="T29" fmla="*/ 1860 h 2385"/>
                  <a:gd name="T30" fmla="*/ 2075 w 2386"/>
                  <a:gd name="T31" fmla="*/ 1994 h 2385"/>
                  <a:gd name="T32" fmla="*/ 1952 w 2386"/>
                  <a:gd name="T33" fmla="*/ 2114 h 2385"/>
                  <a:gd name="T34" fmla="*/ 1811 w 2386"/>
                  <a:gd name="T35" fmla="*/ 2214 h 2385"/>
                  <a:gd name="T36" fmla="*/ 1657 w 2386"/>
                  <a:gd name="T37" fmla="*/ 2293 h 2385"/>
                  <a:gd name="T38" fmla="*/ 1491 w 2386"/>
                  <a:gd name="T39" fmla="*/ 2348 h 2385"/>
                  <a:gd name="T40" fmla="*/ 1316 w 2386"/>
                  <a:gd name="T41" fmla="*/ 2380 h 2385"/>
                  <a:gd name="T42" fmla="*/ 1132 w 2386"/>
                  <a:gd name="T43" fmla="*/ 2385 h 2385"/>
                  <a:gd name="T44" fmla="*/ 953 w 2386"/>
                  <a:gd name="T45" fmla="*/ 2362 h 2385"/>
                  <a:gd name="T46" fmla="*/ 783 w 2386"/>
                  <a:gd name="T47" fmla="*/ 2314 h 2385"/>
                  <a:gd name="T48" fmla="*/ 626 w 2386"/>
                  <a:gd name="T49" fmla="*/ 2243 h 2385"/>
                  <a:gd name="T50" fmla="*/ 479 w 2386"/>
                  <a:gd name="T51" fmla="*/ 2150 h 2385"/>
                  <a:gd name="T52" fmla="*/ 351 w 2386"/>
                  <a:gd name="T53" fmla="*/ 2037 h 2385"/>
                  <a:gd name="T54" fmla="*/ 238 w 2386"/>
                  <a:gd name="T55" fmla="*/ 1907 h 2385"/>
                  <a:gd name="T56" fmla="*/ 145 w 2386"/>
                  <a:gd name="T57" fmla="*/ 1762 h 2385"/>
                  <a:gd name="T58" fmla="*/ 74 w 2386"/>
                  <a:gd name="T59" fmla="*/ 1603 h 2385"/>
                  <a:gd name="T60" fmla="*/ 24 w 2386"/>
                  <a:gd name="T61" fmla="*/ 1433 h 2385"/>
                  <a:gd name="T62" fmla="*/ 2 w 2386"/>
                  <a:gd name="T63" fmla="*/ 1254 h 2385"/>
                  <a:gd name="T64" fmla="*/ 6 w 2386"/>
                  <a:gd name="T65" fmla="*/ 1072 h 2385"/>
                  <a:gd name="T66" fmla="*/ 38 w 2386"/>
                  <a:gd name="T67" fmla="*/ 895 h 2385"/>
                  <a:gd name="T68" fmla="*/ 93 w 2386"/>
                  <a:gd name="T69" fmla="*/ 729 h 2385"/>
                  <a:gd name="T70" fmla="*/ 174 w 2386"/>
                  <a:gd name="T71" fmla="*/ 575 h 2385"/>
                  <a:gd name="T72" fmla="*/ 274 w 2386"/>
                  <a:gd name="T73" fmla="*/ 436 h 2385"/>
                  <a:gd name="T74" fmla="*/ 392 w 2386"/>
                  <a:gd name="T75" fmla="*/ 311 h 2385"/>
                  <a:gd name="T76" fmla="*/ 528 w 2386"/>
                  <a:gd name="T77" fmla="*/ 205 h 2385"/>
                  <a:gd name="T78" fmla="*/ 676 w 2386"/>
                  <a:gd name="T79" fmla="*/ 118 h 2385"/>
                  <a:gd name="T80" fmla="*/ 839 w 2386"/>
                  <a:gd name="T81" fmla="*/ 53 h 2385"/>
                  <a:gd name="T82" fmla="*/ 1012 w 2386"/>
                  <a:gd name="T83" fmla="*/ 14 h 2385"/>
                  <a:gd name="T84" fmla="*/ 1192 w 2386"/>
                  <a:gd name="T85" fmla="*/ 0 h 238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86"/>
                  <a:gd name="T130" fmla="*/ 0 h 2385"/>
                  <a:gd name="T131" fmla="*/ 2386 w 2386"/>
                  <a:gd name="T132" fmla="*/ 2385 h 238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86" h="2385">
                    <a:moveTo>
                      <a:pt x="1192" y="0"/>
                    </a:moveTo>
                    <a:lnTo>
                      <a:pt x="1255" y="1"/>
                    </a:lnTo>
                    <a:lnTo>
                      <a:pt x="1316" y="7"/>
                    </a:lnTo>
                    <a:lnTo>
                      <a:pt x="1375" y="14"/>
                    </a:lnTo>
                    <a:lnTo>
                      <a:pt x="1434" y="25"/>
                    </a:lnTo>
                    <a:lnTo>
                      <a:pt x="1491" y="37"/>
                    </a:lnTo>
                    <a:lnTo>
                      <a:pt x="1548" y="53"/>
                    </a:lnTo>
                    <a:lnTo>
                      <a:pt x="1604" y="73"/>
                    </a:lnTo>
                    <a:lnTo>
                      <a:pt x="1657" y="94"/>
                    </a:lnTo>
                    <a:lnTo>
                      <a:pt x="1709" y="118"/>
                    </a:lnTo>
                    <a:lnTo>
                      <a:pt x="1761" y="144"/>
                    </a:lnTo>
                    <a:lnTo>
                      <a:pt x="1811" y="173"/>
                    </a:lnTo>
                    <a:lnTo>
                      <a:pt x="1859" y="205"/>
                    </a:lnTo>
                    <a:lnTo>
                      <a:pt x="1906" y="237"/>
                    </a:lnTo>
                    <a:lnTo>
                      <a:pt x="1952" y="273"/>
                    </a:lnTo>
                    <a:lnTo>
                      <a:pt x="1995" y="311"/>
                    </a:lnTo>
                    <a:lnTo>
                      <a:pt x="2036" y="350"/>
                    </a:lnTo>
                    <a:lnTo>
                      <a:pt x="2075" y="391"/>
                    </a:lnTo>
                    <a:lnTo>
                      <a:pt x="2113" y="436"/>
                    </a:lnTo>
                    <a:lnTo>
                      <a:pt x="2149" y="480"/>
                    </a:lnTo>
                    <a:lnTo>
                      <a:pt x="2183" y="527"/>
                    </a:lnTo>
                    <a:lnTo>
                      <a:pt x="2213" y="575"/>
                    </a:lnTo>
                    <a:lnTo>
                      <a:pt x="2242" y="625"/>
                    </a:lnTo>
                    <a:lnTo>
                      <a:pt x="2268" y="677"/>
                    </a:lnTo>
                    <a:lnTo>
                      <a:pt x="2292" y="729"/>
                    </a:lnTo>
                    <a:lnTo>
                      <a:pt x="2313" y="784"/>
                    </a:lnTo>
                    <a:lnTo>
                      <a:pt x="2333" y="840"/>
                    </a:lnTo>
                    <a:lnTo>
                      <a:pt x="2349" y="895"/>
                    </a:lnTo>
                    <a:lnTo>
                      <a:pt x="2361" y="954"/>
                    </a:lnTo>
                    <a:lnTo>
                      <a:pt x="2372" y="1011"/>
                    </a:lnTo>
                    <a:lnTo>
                      <a:pt x="2381" y="1072"/>
                    </a:lnTo>
                    <a:lnTo>
                      <a:pt x="2385" y="1133"/>
                    </a:lnTo>
                    <a:lnTo>
                      <a:pt x="2386" y="1193"/>
                    </a:lnTo>
                    <a:lnTo>
                      <a:pt x="2385" y="1254"/>
                    </a:lnTo>
                    <a:lnTo>
                      <a:pt x="2381" y="1315"/>
                    </a:lnTo>
                    <a:lnTo>
                      <a:pt x="2372" y="1374"/>
                    </a:lnTo>
                    <a:lnTo>
                      <a:pt x="2361" y="1433"/>
                    </a:lnTo>
                    <a:lnTo>
                      <a:pt x="2349" y="1490"/>
                    </a:lnTo>
                    <a:lnTo>
                      <a:pt x="2333" y="1547"/>
                    </a:lnTo>
                    <a:lnTo>
                      <a:pt x="2313" y="1603"/>
                    </a:lnTo>
                    <a:lnTo>
                      <a:pt x="2292" y="1656"/>
                    </a:lnTo>
                    <a:lnTo>
                      <a:pt x="2268" y="1710"/>
                    </a:lnTo>
                    <a:lnTo>
                      <a:pt x="2242" y="1762"/>
                    </a:lnTo>
                    <a:lnTo>
                      <a:pt x="2213" y="1812"/>
                    </a:lnTo>
                    <a:lnTo>
                      <a:pt x="2183" y="1860"/>
                    </a:lnTo>
                    <a:lnTo>
                      <a:pt x="2149" y="1907"/>
                    </a:lnTo>
                    <a:lnTo>
                      <a:pt x="2113" y="1951"/>
                    </a:lnTo>
                    <a:lnTo>
                      <a:pt x="2075" y="1994"/>
                    </a:lnTo>
                    <a:lnTo>
                      <a:pt x="2036" y="2037"/>
                    </a:lnTo>
                    <a:lnTo>
                      <a:pt x="1995" y="2076"/>
                    </a:lnTo>
                    <a:lnTo>
                      <a:pt x="1952" y="2114"/>
                    </a:lnTo>
                    <a:lnTo>
                      <a:pt x="1906" y="2150"/>
                    </a:lnTo>
                    <a:lnTo>
                      <a:pt x="1859" y="2182"/>
                    </a:lnTo>
                    <a:lnTo>
                      <a:pt x="1811" y="2214"/>
                    </a:lnTo>
                    <a:lnTo>
                      <a:pt x="1761" y="2243"/>
                    </a:lnTo>
                    <a:lnTo>
                      <a:pt x="1709" y="2268"/>
                    </a:lnTo>
                    <a:lnTo>
                      <a:pt x="1657" y="2293"/>
                    </a:lnTo>
                    <a:lnTo>
                      <a:pt x="1604" y="2314"/>
                    </a:lnTo>
                    <a:lnTo>
                      <a:pt x="1548" y="2332"/>
                    </a:lnTo>
                    <a:lnTo>
                      <a:pt x="1491" y="2348"/>
                    </a:lnTo>
                    <a:lnTo>
                      <a:pt x="1434" y="2362"/>
                    </a:lnTo>
                    <a:lnTo>
                      <a:pt x="1375" y="2373"/>
                    </a:lnTo>
                    <a:lnTo>
                      <a:pt x="1316" y="2380"/>
                    </a:lnTo>
                    <a:lnTo>
                      <a:pt x="1255" y="2385"/>
                    </a:lnTo>
                    <a:lnTo>
                      <a:pt x="1192" y="2385"/>
                    </a:lnTo>
                    <a:lnTo>
                      <a:pt x="1132" y="2385"/>
                    </a:lnTo>
                    <a:lnTo>
                      <a:pt x="1071" y="2380"/>
                    </a:lnTo>
                    <a:lnTo>
                      <a:pt x="1012" y="2373"/>
                    </a:lnTo>
                    <a:lnTo>
                      <a:pt x="953" y="2362"/>
                    </a:lnTo>
                    <a:lnTo>
                      <a:pt x="896" y="2348"/>
                    </a:lnTo>
                    <a:lnTo>
                      <a:pt x="839" y="2332"/>
                    </a:lnTo>
                    <a:lnTo>
                      <a:pt x="783" y="2314"/>
                    </a:lnTo>
                    <a:lnTo>
                      <a:pt x="730" y="2293"/>
                    </a:lnTo>
                    <a:lnTo>
                      <a:pt x="676" y="2268"/>
                    </a:lnTo>
                    <a:lnTo>
                      <a:pt x="626" y="2243"/>
                    </a:lnTo>
                    <a:lnTo>
                      <a:pt x="576" y="2214"/>
                    </a:lnTo>
                    <a:lnTo>
                      <a:pt x="528" y="2182"/>
                    </a:lnTo>
                    <a:lnTo>
                      <a:pt x="479" y="2150"/>
                    </a:lnTo>
                    <a:lnTo>
                      <a:pt x="435" y="2114"/>
                    </a:lnTo>
                    <a:lnTo>
                      <a:pt x="392" y="2076"/>
                    </a:lnTo>
                    <a:lnTo>
                      <a:pt x="351" y="2037"/>
                    </a:lnTo>
                    <a:lnTo>
                      <a:pt x="311" y="1994"/>
                    </a:lnTo>
                    <a:lnTo>
                      <a:pt x="274" y="1951"/>
                    </a:lnTo>
                    <a:lnTo>
                      <a:pt x="238" y="1907"/>
                    </a:lnTo>
                    <a:lnTo>
                      <a:pt x="204" y="1860"/>
                    </a:lnTo>
                    <a:lnTo>
                      <a:pt x="174" y="1812"/>
                    </a:lnTo>
                    <a:lnTo>
                      <a:pt x="145" y="1762"/>
                    </a:lnTo>
                    <a:lnTo>
                      <a:pt x="118" y="1710"/>
                    </a:lnTo>
                    <a:lnTo>
                      <a:pt x="93" y="1656"/>
                    </a:lnTo>
                    <a:lnTo>
                      <a:pt x="74" y="1603"/>
                    </a:lnTo>
                    <a:lnTo>
                      <a:pt x="54" y="1547"/>
                    </a:lnTo>
                    <a:lnTo>
                      <a:pt x="38" y="1490"/>
                    </a:lnTo>
                    <a:lnTo>
                      <a:pt x="24" y="1433"/>
                    </a:lnTo>
                    <a:lnTo>
                      <a:pt x="15" y="1374"/>
                    </a:lnTo>
                    <a:lnTo>
                      <a:pt x="6" y="1315"/>
                    </a:lnTo>
                    <a:lnTo>
                      <a:pt x="2" y="1254"/>
                    </a:lnTo>
                    <a:lnTo>
                      <a:pt x="0" y="1193"/>
                    </a:lnTo>
                    <a:lnTo>
                      <a:pt x="2" y="1133"/>
                    </a:lnTo>
                    <a:lnTo>
                      <a:pt x="6" y="1072"/>
                    </a:lnTo>
                    <a:lnTo>
                      <a:pt x="15" y="1011"/>
                    </a:lnTo>
                    <a:lnTo>
                      <a:pt x="24" y="954"/>
                    </a:lnTo>
                    <a:lnTo>
                      <a:pt x="38" y="895"/>
                    </a:lnTo>
                    <a:lnTo>
                      <a:pt x="54" y="840"/>
                    </a:lnTo>
                    <a:lnTo>
                      <a:pt x="74" y="784"/>
                    </a:lnTo>
                    <a:lnTo>
                      <a:pt x="93" y="729"/>
                    </a:lnTo>
                    <a:lnTo>
                      <a:pt x="118" y="677"/>
                    </a:lnTo>
                    <a:lnTo>
                      <a:pt x="145" y="625"/>
                    </a:lnTo>
                    <a:lnTo>
                      <a:pt x="174" y="575"/>
                    </a:lnTo>
                    <a:lnTo>
                      <a:pt x="204" y="527"/>
                    </a:lnTo>
                    <a:lnTo>
                      <a:pt x="238" y="480"/>
                    </a:lnTo>
                    <a:lnTo>
                      <a:pt x="274" y="436"/>
                    </a:lnTo>
                    <a:lnTo>
                      <a:pt x="311" y="391"/>
                    </a:lnTo>
                    <a:lnTo>
                      <a:pt x="351" y="350"/>
                    </a:lnTo>
                    <a:lnTo>
                      <a:pt x="392" y="311"/>
                    </a:lnTo>
                    <a:lnTo>
                      <a:pt x="435" y="273"/>
                    </a:lnTo>
                    <a:lnTo>
                      <a:pt x="479" y="237"/>
                    </a:lnTo>
                    <a:lnTo>
                      <a:pt x="528" y="205"/>
                    </a:lnTo>
                    <a:lnTo>
                      <a:pt x="576" y="173"/>
                    </a:lnTo>
                    <a:lnTo>
                      <a:pt x="626" y="144"/>
                    </a:lnTo>
                    <a:lnTo>
                      <a:pt x="676" y="118"/>
                    </a:lnTo>
                    <a:lnTo>
                      <a:pt x="730" y="94"/>
                    </a:lnTo>
                    <a:lnTo>
                      <a:pt x="783" y="73"/>
                    </a:lnTo>
                    <a:lnTo>
                      <a:pt x="839" y="53"/>
                    </a:lnTo>
                    <a:lnTo>
                      <a:pt x="896" y="37"/>
                    </a:lnTo>
                    <a:lnTo>
                      <a:pt x="953" y="25"/>
                    </a:lnTo>
                    <a:lnTo>
                      <a:pt x="1012" y="14"/>
                    </a:lnTo>
                    <a:lnTo>
                      <a:pt x="1071" y="7"/>
                    </a:lnTo>
                    <a:lnTo>
                      <a:pt x="1132" y="1"/>
                    </a:lnTo>
                    <a:lnTo>
                      <a:pt x="1192" y="0"/>
                    </a:lnTo>
                    <a:close/>
                  </a:path>
                </a:pathLst>
              </a:custGeom>
              <a:solidFill>
                <a:srgbClr val="FFFFFF"/>
              </a:solidFill>
              <a:ln w="9525">
                <a:noFill/>
                <a:round/>
                <a:headEnd/>
                <a:tailEnd/>
              </a:ln>
            </p:spPr>
            <p:txBody>
              <a:bodyPr/>
              <a:lstStyle/>
              <a:p>
                <a:endParaRPr lang="en-US"/>
              </a:p>
            </p:txBody>
          </p:sp>
          <p:sp>
            <p:nvSpPr>
              <p:cNvPr id="30076" name="Freeform 1054"/>
              <p:cNvSpPr>
                <a:spLocks/>
              </p:cNvSpPr>
              <p:nvPr/>
            </p:nvSpPr>
            <p:spPr bwMode="auto">
              <a:xfrm>
                <a:off x="3162" y="2184"/>
                <a:ext cx="384" cy="869"/>
              </a:xfrm>
              <a:custGeom>
                <a:avLst/>
                <a:gdLst>
                  <a:gd name="T0" fmla="*/ 0 w 384"/>
                  <a:gd name="T1" fmla="*/ 0 h 869"/>
                  <a:gd name="T2" fmla="*/ 2 w 384"/>
                  <a:gd name="T3" fmla="*/ 63 h 869"/>
                  <a:gd name="T4" fmla="*/ 7 w 384"/>
                  <a:gd name="T5" fmla="*/ 124 h 869"/>
                  <a:gd name="T6" fmla="*/ 15 w 384"/>
                  <a:gd name="T7" fmla="*/ 185 h 869"/>
                  <a:gd name="T8" fmla="*/ 25 w 384"/>
                  <a:gd name="T9" fmla="*/ 244 h 869"/>
                  <a:gd name="T10" fmla="*/ 40 w 384"/>
                  <a:gd name="T11" fmla="*/ 302 h 869"/>
                  <a:gd name="T12" fmla="*/ 57 w 384"/>
                  <a:gd name="T13" fmla="*/ 361 h 869"/>
                  <a:gd name="T14" fmla="*/ 77 w 384"/>
                  <a:gd name="T15" fmla="*/ 419 h 869"/>
                  <a:gd name="T16" fmla="*/ 100 w 384"/>
                  <a:gd name="T17" fmla="*/ 474 h 869"/>
                  <a:gd name="T18" fmla="*/ 125 w 384"/>
                  <a:gd name="T19" fmla="*/ 529 h 869"/>
                  <a:gd name="T20" fmla="*/ 154 w 384"/>
                  <a:gd name="T21" fmla="*/ 583 h 869"/>
                  <a:gd name="T22" fmla="*/ 184 w 384"/>
                  <a:gd name="T23" fmla="*/ 635 h 869"/>
                  <a:gd name="T24" fmla="*/ 218 w 384"/>
                  <a:gd name="T25" fmla="*/ 685 h 869"/>
                  <a:gd name="T26" fmla="*/ 254 w 384"/>
                  <a:gd name="T27" fmla="*/ 735 h 869"/>
                  <a:gd name="T28" fmla="*/ 292 w 384"/>
                  <a:gd name="T29" fmla="*/ 781 h 869"/>
                  <a:gd name="T30" fmla="*/ 333 w 384"/>
                  <a:gd name="T31" fmla="*/ 826 h 869"/>
                  <a:gd name="T32" fmla="*/ 376 w 384"/>
                  <a:gd name="T33" fmla="*/ 869 h 869"/>
                  <a:gd name="T34" fmla="*/ 384 w 384"/>
                  <a:gd name="T35" fmla="*/ 860 h 869"/>
                  <a:gd name="T36" fmla="*/ 342 w 384"/>
                  <a:gd name="T37" fmla="*/ 817 h 869"/>
                  <a:gd name="T38" fmla="*/ 302 w 384"/>
                  <a:gd name="T39" fmla="*/ 773 h 869"/>
                  <a:gd name="T40" fmla="*/ 263 w 384"/>
                  <a:gd name="T41" fmla="*/ 726 h 869"/>
                  <a:gd name="T42" fmla="*/ 229 w 384"/>
                  <a:gd name="T43" fmla="*/ 678 h 869"/>
                  <a:gd name="T44" fmla="*/ 195 w 384"/>
                  <a:gd name="T45" fmla="*/ 628 h 869"/>
                  <a:gd name="T46" fmla="*/ 165 w 384"/>
                  <a:gd name="T47" fmla="*/ 578 h 869"/>
                  <a:gd name="T48" fmla="*/ 136 w 384"/>
                  <a:gd name="T49" fmla="*/ 524 h 869"/>
                  <a:gd name="T50" fmla="*/ 111 w 384"/>
                  <a:gd name="T51" fmla="*/ 470 h 869"/>
                  <a:gd name="T52" fmla="*/ 90 w 384"/>
                  <a:gd name="T53" fmla="*/ 415 h 869"/>
                  <a:gd name="T54" fmla="*/ 70 w 384"/>
                  <a:gd name="T55" fmla="*/ 358 h 869"/>
                  <a:gd name="T56" fmla="*/ 52 w 384"/>
                  <a:gd name="T57" fmla="*/ 301 h 869"/>
                  <a:gd name="T58" fmla="*/ 40 w 384"/>
                  <a:gd name="T59" fmla="*/ 242 h 869"/>
                  <a:gd name="T60" fmla="*/ 27 w 384"/>
                  <a:gd name="T61" fmla="*/ 183 h 869"/>
                  <a:gd name="T62" fmla="*/ 20 w 384"/>
                  <a:gd name="T63" fmla="*/ 122 h 869"/>
                  <a:gd name="T64" fmla="*/ 15 w 384"/>
                  <a:gd name="T65" fmla="*/ 61 h 869"/>
                  <a:gd name="T66" fmla="*/ 13 w 384"/>
                  <a:gd name="T67" fmla="*/ 0 h 869"/>
                  <a:gd name="T68" fmla="*/ 0 w 384"/>
                  <a:gd name="T69" fmla="*/ 0 h 86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384"/>
                  <a:gd name="T106" fmla="*/ 0 h 869"/>
                  <a:gd name="T107" fmla="*/ 384 w 384"/>
                  <a:gd name="T108" fmla="*/ 869 h 86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384" h="869">
                    <a:moveTo>
                      <a:pt x="0" y="0"/>
                    </a:moveTo>
                    <a:lnTo>
                      <a:pt x="2" y="63"/>
                    </a:lnTo>
                    <a:lnTo>
                      <a:pt x="7" y="124"/>
                    </a:lnTo>
                    <a:lnTo>
                      <a:pt x="15" y="185"/>
                    </a:lnTo>
                    <a:lnTo>
                      <a:pt x="25" y="244"/>
                    </a:lnTo>
                    <a:lnTo>
                      <a:pt x="40" y="302"/>
                    </a:lnTo>
                    <a:lnTo>
                      <a:pt x="57" y="361"/>
                    </a:lnTo>
                    <a:lnTo>
                      <a:pt x="77" y="419"/>
                    </a:lnTo>
                    <a:lnTo>
                      <a:pt x="100" y="474"/>
                    </a:lnTo>
                    <a:lnTo>
                      <a:pt x="125" y="529"/>
                    </a:lnTo>
                    <a:lnTo>
                      <a:pt x="154" y="583"/>
                    </a:lnTo>
                    <a:lnTo>
                      <a:pt x="184" y="635"/>
                    </a:lnTo>
                    <a:lnTo>
                      <a:pt x="218" y="685"/>
                    </a:lnTo>
                    <a:lnTo>
                      <a:pt x="254" y="735"/>
                    </a:lnTo>
                    <a:lnTo>
                      <a:pt x="292" y="781"/>
                    </a:lnTo>
                    <a:lnTo>
                      <a:pt x="333" y="826"/>
                    </a:lnTo>
                    <a:lnTo>
                      <a:pt x="376" y="869"/>
                    </a:lnTo>
                    <a:lnTo>
                      <a:pt x="384" y="860"/>
                    </a:lnTo>
                    <a:lnTo>
                      <a:pt x="342" y="817"/>
                    </a:lnTo>
                    <a:lnTo>
                      <a:pt x="302" y="773"/>
                    </a:lnTo>
                    <a:lnTo>
                      <a:pt x="263" y="726"/>
                    </a:lnTo>
                    <a:lnTo>
                      <a:pt x="229" y="678"/>
                    </a:lnTo>
                    <a:lnTo>
                      <a:pt x="195" y="628"/>
                    </a:lnTo>
                    <a:lnTo>
                      <a:pt x="165" y="578"/>
                    </a:lnTo>
                    <a:lnTo>
                      <a:pt x="136" y="524"/>
                    </a:lnTo>
                    <a:lnTo>
                      <a:pt x="111" y="470"/>
                    </a:lnTo>
                    <a:lnTo>
                      <a:pt x="90" y="415"/>
                    </a:lnTo>
                    <a:lnTo>
                      <a:pt x="70" y="358"/>
                    </a:lnTo>
                    <a:lnTo>
                      <a:pt x="52" y="301"/>
                    </a:lnTo>
                    <a:lnTo>
                      <a:pt x="40" y="242"/>
                    </a:lnTo>
                    <a:lnTo>
                      <a:pt x="27" y="183"/>
                    </a:lnTo>
                    <a:lnTo>
                      <a:pt x="20" y="122"/>
                    </a:lnTo>
                    <a:lnTo>
                      <a:pt x="15" y="61"/>
                    </a:lnTo>
                    <a:lnTo>
                      <a:pt x="13" y="0"/>
                    </a:lnTo>
                    <a:lnTo>
                      <a:pt x="0" y="0"/>
                    </a:lnTo>
                    <a:close/>
                  </a:path>
                </a:pathLst>
              </a:custGeom>
              <a:solidFill>
                <a:srgbClr val="000000"/>
              </a:solidFill>
              <a:ln w="9525">
                <a:noFill/>
                <a:round/>
                <a:headEnd/>
                <a:tailEnd/>
              </a:ln>
            </p:spPr>
            <p:txBody>
              <a:bodyPr/>
              <a:lstStyle/>
              <a:p>
                <a:endParaRPr lang="en-US"/>
              </a:p>
            </p:txBody>
          </p:sp>
          <p:sp>
            <p:nvSpPr>
              <p:cNvPr id="30077" name="Freeform 1055"/>
              <p:cNvSpPr>
                <a:spLocks/>
              </p:cNvSpPr>
              <p:nvPr/>
            </p:nvSpPr>
            <p:spPr bwMode="auto">
              <a:xfrm>
                <a:off x="3162" y="1496"/>
                <a:ext cx="231" cy="688"/>
              </a:xfrm>
              <a:custGeom>
                <a:avLst/>
                <a:gdLst>
                  <a:gd name="T0" fmla="*/ 220 w 231"/>
                  <a:gd name="T1" fmla="*/ 0 h 688"/>
                  <a:gd name="T2" fmla="*/ 195 w 231"/>
                  <a:gd name="T3" fmla="*/ 38 h 688"/>
                  <a:gd name="T4" fmla="*/ 170 w 231"/>
                  <a:gd name="T5" fmla="*/ 77 h 688"/>
                  <a:gd name="T6" fmla="*/ 149 w 231"/>
                  <a:gd name="T7" fmla="*/ 117 h 688"/>
                  <a:gd name="T8" fmla="*/ 127 w 231"/>
                  <a:gd name="T9" fmla="*/ 158 h 688"/>
                  <a:gd name="T10" fmla="*/ 107 w 231"/>
                  <a:gd name="T11" fmla="*/ 199 h 688"/>
                  <a:gd name="T12" fmla="*/ 90 w 231"/>
                  <a:gd name="T13" fmla="*/ 240 h 688"/>
                  <a:gd name="T14" fmla="*/ 72 w 231"/>
                  <a:gd name="T15" fmla="*/ 283 h 688"/>
                  <a:gd name="T16" fmla="*/ 57 w 231"/>
                  <a:gd name="T17" fmla="*/ 327 h 688"/>
                  <a:gd name="T18" fmla="*/ 45 w 231"/>
                  <a:gd name="T19" fmla="*/ 370 h 688"/>
                  <a:gd name="T20" fmla="*/ 32 w 231"/>
                  <a:gd name="T21" fmla="*/ 415 h 688"/>
                  <a:gd name="T22" fmla="*/ 23 w 231"/>
                  <a:gd name="T23" fmla="*/ 460 h 688"/>
                  <a:gd name="T24" fmla="*/ 15 w 231"/>
                  <a:gd name="T25" fmla="*/ 504 h 688"/>
                  <a:gd name="T26" fmla="*/ 9 w 231"/>
                  <a:gd name="T27" fmla="*/ 551 h 688"/>
                  <a:gd name="T28" fmla="*/ 4 w 231"/>
                  <a:gd name="T29" fmla="*/ 596 h 688"/>
                  <a:gd name="T30" fmla="*/ 2 w 231"/>
                  <a:gd name="T31" fmla="*/ 642 h 688"/>
                  <a:gd name="T32" fmla="*/ 0 w 231"/>
                  <a:gd name="T33" fmla="*/ 688 h 688"/>
                  <a:gd name="T34" fmla="*/ 13 w 231"/>
                  <a:gd name="T35" fmla="*/ 688 h 688"/>
                  <a:gd name="T36" fmla="*/ 15 w 231"/>
                  <a:gd name="T37" fmla="*/ 642 h 688"/>
                  <a:gd name="T38" fmla="*/ 18 w 231"/>
                  <a:gd name="T39" fmla="*/ 597 h 688"/>
                  <a:gd name="T40" fmla="*/ 22 w 231"/>
                  <a:gd name="T41" fmla="*/ 553 h 688"/>
                  <a:gd name="T42" fmla="*/ 29 w 231"/>
                  <a:gd name="T43" fmla="*/ 506 h 688"/>
                  <a:gd name="T44" fmla="*/ 36 w 231"/>
                  <a:gd name="T45" fmla="*/ 462 h 688"/>
                  <a:gd name="T46" fmla="*/ 45 w 231"/>
                  <a:gd name="T47" fmla="*/ 419 h 688"/>
                  <a:gd name="T48" fmla="*/ 57 w 231"/>
                  <a:gd name="T49" fmla="*/ 374 h 688"/>
                  <a:gd name="T50" fmla="*/ 70 w 231"/>
                  <a:gd name="T51" fmla="*/ 331 h 688"/>
                  <a:gd name="T52" fmla="*/ 84 w 231"/>
                  <a:gd name="T53" fmla="*/ 288 h 688"/>
                  <a:gd name="T54" fmla="*/ 100 w 231"/>
                  <a:gd name="T55" fmla="*/ 245 h 688"/>
                  <a:gd name="T56" fmla="*/ 118 w 231"/>
                  <a:gd name="T57" fmla="*/ 204 h 688"/>
                  <a:gd name="T58" fmla="*/ 138 w 231"/>
                  <a:gd name="T59" fmla="*/ 163 h 688"/>
                  <a:gd name="T60" fmla="*/ 159 w 231"/>
                  <a:gd name="T61" fmla="*/ 124 h 688"/>
                  <a:gd name="T62" fmla="*/ 181 w 231"/>
                  <a:gd name="T63" fmla="*/ 84 h 688"/>
                  <a:gd name="T64" fmla="*/ 206 w 231"/>
                  <a:gd name="T65" fmla="*/ 45 h 688"/>
                  <a:gd name="T66" fmla="*/ 231 w 231"/>
                  <a:gd name="T67" fmla="*/ 9 h 688"/>
                  <a:gd name="T68" fmla="*/ 220 w 231"/>
                  <a:gd name="T69" fmla="*/ 0 h 68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31"/>
                  <a:gd name="T106" fmla="*/ 0 h 688"/>
                  <a:gd name="T107" fmla="*/ 231 w 231"/>
                  <a:gd name="T108" fmla="*/ 688 h 68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31" h="688">
                    <a:moveTo>
                      <a:pt x="220" y="0"/>
                    </a:moveTo>
                    <a:lnTo>
                      <a:pt x="195" y="38"/>
                    </a:lnTo>
                    <a:lnTo>
                      <a:pt x="170" y="77"/>
                    </a:lnTo>
                    <a:lnTo>
                      <a:pt x="149" y="117"/>
                    </a:lnTo>
                    <a:lnTo>
                      <a:pt x="127" y="158"/>
                    </a:lnTo>
                    <a:lnTo>
                      <a:pt x="107" y="199"/>
                    </a:lnTo>
                    <a:lnTo>
                      <a:pt x="90" y="240"/>
                    </a:lnTo>
                    <a:lnTo>
                      <a:pt x="72" y="283"/>
                    </a:lnTo>
                    <a:lnTo>
                      <a:pt x="57" y="327"/>
                    </a:lnTo>
                    <a:lnTo>
                      <a:pt x="45" y="370"/>
                    </a:lnTo>
                    <a:lnTo>
                      <a:pt x="32" y="415"/>
                    </a:lnTo>
                    <a:lnTo>
                      <a:pt x="23" y="460"/>
                    </a:lnTo>
                    <a:lnTo>
                      <a:pt x="15" y="504"/>
                    </a:lnTo>
                    <a:lnTo>
                      <a:pt x="9" y="551"/>
                    </a:lnTo>
                    <a:lnTo>
                      <a:pt x="4" y="596"/>
                    </a:lnTo>
                    <a:lnTo>
                      <a:pt x="2" y="642"/>
                    </a:lnTo>
                    <a:lnTo>
                      <a:pt x="0" y="688"/>
                    </a:lnTo>
                    <a:lnTo>
                      <a:pt x="13" y="688"/>
                    </a:lnTo>
                    <a:lnTo>
                      <a:pt x="15" y="642"/>
                    </a:lnTo>
                    <a:lnTo>
                      <a:pt x="18" y="597"/>
                    </a:lnTo>
                    <a:lnTo>
                      <a:pt x="22" y="553"/>
                    </a:lnTo>
                    <a:lnTo>
                      <a:pt x="29" y="506"/>
                    </a:lnTo>
                    <a:lnTo>
                      <a:pt x="36" y="462"/>
                    </a:lnTo>
                    <a:lnTo>
                      <a:pt x="45" y="419"/>
                    </a:lnTo>
                    <a:lnTo>
                      <a:pt x="57" y="374"/>
                    </a:lnTo>
                    <a:lnTo>
                      <a:pt x="70" y="331"/>
                    </a:lnTo>
                    <a:lnTo>
                      <a:pt x="84" y="288"/>
                    </a:lnTo>
                    <a:lnTo>
                      <a:pt x="100" y="245"/>
                    </a:lnTo>
                    <a:lnTo>
                      <a:pt x="118" y="204"/>
                    </a:lnTo>
                    <a:lnTo>
                      <a:pt x="138" y="163"/>
                    </a:lnTo>
                    <a:lnTo>
                      <a:pt x="159" y="124"/>
                    </a:lnTo>
                    <a:lnTo>
                      <a:pt x="181" y="84"/>
                    </a:lnTo>
                    <a:lnTo>
                      <a:pt x="206" y="45"/>
                    </a:lnTo>
                    <a:lnTo>
                      <a:pt x="231" y="9"/>
                    </a:lnTo>
                    <a:lnTo>
                      <a:pt x="220" y="0"/>
                    </a:lnTo>
                    <a:close/>
                  </a:path>
                </a:pathLst>
              </a:custGeom>
              <a:solidFill>
                <a:srgbClr val="000000"/>
              </a:solidFill>
              <a:ln w="9525">
                <a:noFill/>
                <a:round/>
                <a:headEnd/>
                <a:tailEnd/>
              </a:ln>
            </p:spPr>
            <p:txBody>
              <a:bodyPr/>
              <a:lstStyle/>
              <a:p>
                <a:endParaRPr lang="en-US"/>
              </a:p>
            </p:txBody>
          </p:sp>
          <p:sp>
            <p:nvSpPr>
              <p:cNvPr id="30078" name="Freeform 1056"/>
              <p:cNvSpPr>
                <a:spLocks/>
              </p:cNvSpPr>
              <p:nvPr/>
            </p:nvSpPr>
            <p:spPr bwMode="auto">
              <a:xfrm>
                <a:off x="5348" y="1520"/>
                <a:ext cx="215" cy="664"/>
              </a:xfrm>
              <a:custGeom>
                <a:avLst/>
                <a:gdLst>
                  <a:gd name="T0" fmla="*/ 215 w 215"/>
                  <a:gd name="T1" fmla="*/ 664 h 664"/>
                  <a:gd name="T2" fmla="*/ 213 w 215"/>
                  <a:gd name="T3" fmla="*/ 620 h 664"/>
                  <a:gd name="T4" fmla="*/ 211 w 215"/>
                  <a:gd name="T5" fmla="*/ 577 h 664"/>
                  <a:gd name="T6" fmla="*/ 207 w 215"/>
                  <a:gd name="T7" fmla="*/ 532 h 664"/>
                  <a:gd name="T8" fmla="*/ 200 w 215"/>
                  <a:gd name="T9" fmla="*/ 489 h 664"/>
                  <a:gd name="T10" fmla="*/ 193 w 215"/>
                  <a:gd name="T11" fmla="*/ 446 h 664"/>
                  <a:gd name="T12" fmla="*/ 184 w 215"/>
                  <a:gd name="T13" fmla="*/ 402 h 664"/>
                  <a:gd name="T14" fmla="*/ 173 w 215"/>
                  <a:gd name="T15" fmla="*/ 361 h 664"/>
                  <a:gd name="T16" fmla="*/ 161 w 215"/>
                  <a:gd name="T17" fmla="*/ 318 h 664"/>
                  <a:gd name="T18" fmla="*/ 147 w 215"/>
                  <a:gd name="T19" fmla="*/ 275 h 664"/>
                  <a:gd name="T20" fmla="*/ 132 w 215"/>
                  <a:gd name="T21" fmla="*/ 234 h 664"/>
                  <a:gd name="T22" fmla="*/ 114 w 215"/>
                  <a:gd name="T23" fmla="*/ 193 h 664"/>
                  <a:gd name="T24" fmla="*/ 97 w 215"/>
                  <a:gd name="T25" fmla="*/ 153 h 664"/>
                  <a:gd name="T26" fmla="*/ 77 w 215"/>
                  <a:gd name="T27" fmla="*/ 114 h 664"/>
                  <a:gd name="T28" fmla="*/ 55 w 215"/>
                  <a:gd name="T29" fmla="*/ 75 h 664"/>
                  <a:gd name="T30" fmla="*/ 34 w 215"/>
                  <a:gd name="T31" fmla="*/ 37 h 664"/>
                  <a:gd name="T32" fmla="*/ 11 w 215"/>
                  <a:gd name="T33" fmla="*/ 0 h 664"/>
                  <a:gd name="T34" fmla="*/ 0 w 215"/>
                  <a:gd name="T35" fmla="*/ 7 h 664"/>
                  <a:gd name="T36" fmla="*/ 23 w 215"/>
                  <a:gd name="T37" fmla="*/ 43 h 664"/>
                  <a:gd name="T38" fmla="*/ 45 w 215"/>
                  <a:gd name="T39" fmla="*/ 80 h 664"/>
                  <a:gd name="T40" fmla="*/ 66 w 215"/>
                  <a:gd name="T41" fmla="*/ 119 h 664"/>
                  <a:gd name="T42" fmla="*/ 86 w 215"/>
                  <a:gd name="T43" fmla="*/ 159 h 664"/>
                  <a:gd name="T44" fmla="*/ 104 w 215"/>
                  <a:gd name="T45" fmla="*/ 198 h 664"/>
                  <a:gd name="T46" fmla="*/ 120 w 215"/>
                  <a:gd name="T47" fmla="*/ 239 h 664"/>
                  <a:gd name="T48" fmla="*/ 134 w 215"/>
                  <a:gd name="T49" fmla="*/ 280 h 664"/>
                  <a:gd name="T50" fmla="*/ 148 w 215"/>
                  <a:gd name="T51" fmla="*/ 321 h 664"/>
                  <a:gd name="T52" fmla="*/ 161 w 215"/>
                  <a:gd name="T53" fmla="*/ 362 h 664"/>
                  <a:gd name="T54" fmla="*/ 172 w 215"/>
                  <a:gd name="T55" fmla="*/ 405 h 664"/>
                  <a:gd name="T56" fmla="*/ 181 w 215"/>
                  <a:gd name="T57" fmla="*/ 448 h 664"/>
                  <a:gd name="T58" fmla="*/ 188 w 215"/>
                  <a:gd name="T59" fmla="*/ 491 h 664"/>
                  <a:gd name="T60" fmla="*/ 193 w 215"/>
                  <a:gd name="T61" fmla="*/ 534 h 664"/>
                  <a:gd name="T62" fmla="*/ 198 w 215"/>
                  <a:gd name="T63" fmla="*/ 577 h 664"/>
                  <a:gd name="T64" fmla="*/ 200 w 215"/>
                  <a:gd name="T65" fmla="*/ 622 h 664"/>
                  <a:gd name="T66" fmla="*/ 202 w 215"/>
                  <a:gd name="T67" fmla="*/ 664 h 664"/>
                  <a:gd name="T68" fmla="*/ 215 w 215"/>
                  <a:gd name="T69" fmla="*/ 664 h 6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15"/>
                  <a:gd name="T106" fmla="*/ 0 h 664"/>
                  <a:gd name="T107" fmla="*/ 215 w 215"/>
                  <a:gd name="T108" fmla="*/ 664 h 664"/>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15" h="664">
                    <a:moveTo>
                      <a:pt x="215" y="664"/>
                    </a:moveTo>
                    <a:lnTo>
                      <a:pt x="213" y="620"/>
                    </a:lnTo>
                    <a:lnTo>
                      <a:pt x="211" y="577"/>
                    </a:lnTo>
                    <a:lnTo>
                      <a:pt x="207" y="532"/>
                    </a:lnTo>
                    <a:lnTo>
                      <a:pt x="200" y="489"/>
                    </a:lnTo>
                    <a:lnTo>
                      <a:pt x="193" y="446"/>
                    </a:lnTo>
                    <a:lnTo>
                      <a:pt x="184" y="402"/>
                    </a:lnTo>
                    <a:lnTo>
                      <a:pt x="173" y="361"/>
                    </a:lnTo>
                    <a:lnTo>
                      <a:pt x="161" y="318"/>
                    </a:lnTo>
                    <a:lnTo>
                      <a:pt x="147" y="275"/>
                    </a:lnTo>
                    <a:lnTo>
                      <a:pt x="132" y="234"/>
                    </a:lnTo>
                    <a:lnTo>
                      <a:pt x="114" y="193"/>
                    </a:lnTo>
                    <a:lnTo>
                      <a:pt x="97" y="153"/>
                    </a:lnTo>
                    <a:lnTo>
                      <a:pt x="77" y="114"/>
                    </a:lnTo>
                    <a:lnTo>
                      <a:pt x="55" y="75"/>
                    </a:lnTo>
                    <a:lnTo>
                      <a:pt x="34" y="37"/>
                    </a:lnTo>
                    <a:lnTo>
                      <a:pt x="11" y="0"/>
                    </a:lnTo>
                    <a:lnTo>
                      <a:pt x="0" y="7"/>
                    </a:lnTo>
                    <a:lnTo>
                      <a:pt x="23" y="43"/>
                    </a:lnTo>
                    <a:lnTo>
                      <a:pt x="45" y="80"/>
                    </a:lnTo>
                    <a:lnTo>
                      <a:pt x="66" y="119"/>
                    </a:lnTo>
                    <a:lnTo>
                      <a:pt x="86" y="159"/>
                    </a:lnTo>
                    <a:lnTo>
                      <a:pt x="104" y="198"/>
                    </a:lnTo>
                    <a:lnTo>
                      <a:pt x="120" y="239"/>
                    </a:lnTo>
                    <a:lnTo>
                      <a:pt x="134" y="280"/>
                    </a:lnTo>
                    <a:lnTo>
                      <a:pt x="148" y="321"/>
                    </a:lnTo>
                    <a:lnTo>
                      <a:pt x="161" y="362"/>
                    </a:lnTo>
                    <a:lnTo>
                      <a:pt x="172" y="405"/>
                    </a:lnTo>
                    <a:lnTo>
                      <a:pt x="181" y="448"/>
                    </a:lnTo>
                    <a:lnTo>
                      <a:pt x="188" y="491"/>
                    </a:lnTo>
                    <a:lnTo>
                      <a:pt x="193" y="534"/>
                    </a:lnTo>
                    <a:lnTo>
                      <a:pt x="198" y="577"/>
                    </a:lnTo>
                    <a:lnTo>
                      <a:pt x="200" y="622"/>
                    </a:lnTo>
                    <a:lnTo>
                      <a:pt x="202" y="664"/>
                    </a:lnTo>
                    <a:lnTo>
                      <a:pt x="215" y="664"/>
                    </a:lnTo>
                    <a:close/>
                  </a:path>
                </a:pathLst>
              </a:custGeom>
              <a:solidFill>
                <a:srgbClr val="000000"/>
              </a:solidFill>
              <a:ln w="9525">
                <a:noFill/>
                <a:round/>
                <a:headEnd/>
                <a:tailEnd/>
              </a:ln>
            </p:spPr>
            <p:txBody>
              <a:bodyPr/>
              <a:lstStyle/>
              <a:p>
                <a:endParaRPr lang="en-US"/>
              </a:p>
            </p:txBody>
          </p:sp>
          <p:sp>
            <p:nvSpPr>
              <p:cNvPr id="30079" name="Freeform 1057"/>
              <p:cNvSpPr>
                <a:spLocks/>
              </p:cNvSpPr>
              <p:nvPr/>
            </p:nvSpPr>
            <p:spPr bwMode="auto">
              <a:xfrm>
                <a:off x="5212" y="2184"/>
                <a:ext cx="351" cy="835"/>
              </a:xfrm>
              <a:custGeom>
                <a:avLst/>
                <a:gdLst>
                  <a:gd name="T0" fmla="*/ 7 w 351"/>
                  <a:gd name="T1" fmla="*/ 835 h 835"/>
                  <a:gd name="T2" fmla="*/ 9 w 351"/>
                  <a:gd name="T3" fmla="*/ 833 h 835"/>
                  <a:gd name="T4" fmla="*/ 50 w 351"/>
                  <a:gd name="T5" fmla="*/ 790 h 835"/>
                  <a:gd name="T6" fmla="*/ 90 w 351"/>
                  <a:gd name="T7" fmla="*/ 747 h 835"/>
                  <a:gd name="T8" fmla="*/ 125 w 351"/>
                  <a:gd name="T9" fmla="*/ 701 h 835"/>
                  <a:gd name="T10" fmla="*/ 158 w 351"/>
                  <a:gd name="T11" fmla="*/ 655 h 835"/>
                  <a:gd name="T12" fmla="*/ 188 w 351"/>
                  <a:gd name="T13" fmla="*/ 606 h 835"/>
                  <a:gd name="T14" fmla="*/ 216 w 351"/>
                  <a:gd name="T15" fmla="*/ 556 h 835"/>
                  <a:gd name="T16" fmla="*/ 242 w 351"/>
                  <a:gd name="T17" fmla="*/ 506 h 835"/>
                  <a:gd name="T18" fmla="*/ 265 w 351"/>
                  <a:gd name="T19" fmla="*/ 454 h 835"/>
                  <a:gd name="T20" fmla="*/ 284 w 351"/>
                  <a:gd name="T21" fmla="*/ 401 h 835"/>
                  <a:gd name="T22" fmla="*/ 302 w 351"/>
                  <a:gd name="T23" fmla="*/ 345 h 835"/>
                  <a:gd name="T24" fmla="*/ 317 w 351"/>
                  <a:gd name="T25" fmla="*/ 290 h 835"/>
                  <a:gd name="T26" fmla="*/ 329 w 351"/>
                  <a:gd name="T27" fmla="*/ 235 h 835"/>
                  <a:gd name="T28" fmla="*/ 338 w 351"/>
                  <a:gd name="T29" fmla="*/ 177 h 835"/>
                  <a:gd name="T30" fmla="*/ 345 w 351"/>
                  <a:gd name="T31" fmla="*/ 118 h 835"/>
                  <a:gd name="T32" fmla="*/ 349 w 351"/>
                  <a:gd name="T33" fmla="*/ 59 h 835"/>
                  <a:gd name="T34" fmla="*/ 351 w 351"/>
                  <a:gd name="T35" fmla="*/ 0 h 835"/>
                  <a:gd name="T36" fmla="*/ 338 w 351"/>
                  <a:gd name="T37" fmla="*/ 0 h 835"/>
                  <a:gd name="T38" fmla="*/ 336 w 351"/>
                  <a:gd name="T39" fmla="*/ 59 h 835"/>
                  <a:gd name="T40" fmla="*/ 333 w 351"/>
                  <a:gd name="T41" fmla="*/ 118 h 835"/>
                  <a:gd name="T42" fmla="*/ 326 w 351"/>
                  <a:gd name="T43" fmla="*/ 176 h 835"/>
                  <a:gd name="T44" fmla="*/ 317 w 351"/>
                  <a:gd name="T45" fmla="*/ 231 h 835"/>
                  <a:gd name="T46" fmla="*/ 304 w 351"/>
                  <a:gd name="T47" fmla="*/ 288 h 835"/>
                  <a:gd name="T48" fmla="*/ 290 w 351"/>
                  <a:gd name="T49" fmla="*/ 342 h 835"/>
                  <a:gd name="T50" fmla="*/ 272 w 351"/>
                  <a:gd name="T51" fmla="*/ 395 h 835"/>
                  <a:gd name="T52" fmla="*/ 252 w 351"/>
                  <a:gd name="T53" fmla="*/ 449 h 835"/>
                  <a:gd name="T54" fmla="*/ 231 w 351"/>
                  <a:gd name="T55" fmla="*/ 501 h 835"/>
                  <a:gd name="T56" fmla="*/ 206 w 351"/>
                  <a:gd name="T57" fmla="*/ 551 h 835"/>
                  <a:gd name="T58" fmla="*/ 177 w 351"/>
                  <a:gd name="T59" fmla="*/ 599 h 835"/>
                  <a:gd name="T60" fmla="*/ 147 w 351"/>
                  <a:gd name="T61" fmla="*/ 647 h 835"/>
                  <a:gd name="T62" fmla="*/ 115 w 351"/>
                  <a:gd name="T63" fmla="*/ 694 h 835"/>
                  <a:gd name="T64" fmla="*/ 79 w 351"/>
                  <a:gd name="T65" fmla="*/ 739 h 835"/>
                  <a:gd name="T66" fmla="*/ 41 w 351"/>
                  <a:gd name="T67" fmla="*/ 781 h 835"/>
                  <a:gd name="T68" fmla="*/ 0 w 351"/>
                  <a:gd name="T69" fmla="*/ 824 h 835"/>
                  <a:gd name="T70" fmla="*/ 4 w 351"/>
                  <a:gd name="T71" fmla="*/ 823 h 835"/>
                  <a:gd name="T72" fmla="*/ 7 w 351"/>
                  <a:gd name="T73" fmla="*/ 835 h 835"/>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351"/>
                  <a:gd name="T112" fmla="*/ 0 h 835"/>
                  <a:gd name="T113" fmla="*/ 351 w 351"/>
                  <a:gd name="T114" fmla="*/ 835 h 835"/>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351" h="835">
                    <a:moveTo>
                      <a:pt x="7" y="835"/>
                    </a:moveTo>
                    <a:lnTo>
                      <a:pt x="9" y="833"/>
                    </a:lnTo>
                    <a:lnTo>
                      <a:pt x="50" y="790"/>
                    </a:lnTo>
                    <a:lnTo>
                      <a:pt x="90" y="747"/>
                    </a:lnTo>
                    <a:lnTo>
                      <a:pt x="125" y="701"/>
                    </a:lnTo>
                    <a:lnTo>
                      <a:pt x="158" y="655"/>
                    </a:lnTo>
                    <a:lnTo>
                      <a:pt x="188" y="606"/>
                    </a:lnTo>
                    <a:lnTo>
                      <a:pt x="216" y="556"/>
                    </a:lnTo>
                    <a:lnTo>
                      <a:pt x="242" y="506"/>
                    </a:lnTo>
                    <a:lnTo>
                      <a:pt x="265" y="454"/>
                    </a:lnTo>
                    <a:lnTo>
                      <a:pt x="284" y="401"/>
                    </a:lnTo>
                    <a:lnTo>
                      <a:pt x="302" y="345"/>
                    </a:lnTo>
                    <a:lnTo>
                      <a:pt x="317" y="290"/>
                    </a:lnTo>
                    <a:lnTo>
                      <a:pt x="329" y="235"/>
                    </a:lnTo>
                    <a:lnTo>
                      <a:pt x="338" y="177"/>
                    </a:lnTo>
                    <a:lnTo>
                      <a:pt x="345" y="118"/>
                    </a:lnTo>
                    <a:lnTo>
                      <a:pt x="349" y="59"/>
                    </a:lnTo>
                    <a:lnTo>
                      <a:pt x="351" y="0"/>
                    </a:lnTo>
                    <a:lnTo>
                      <a:pt x="338" y="0"/>
                    </a:lnTo>
                    <a:lnTo>
                      <a:pt x="336" y="59"/>
                    </a:lnTo>
                    <a:lnTo>
                      <a:pt x="333" y="118"/>
                    </a:lnTo>
                    <a:lnTo>
                      <a:pt x="326" y="176"/>
                    </a:lnTo>
                    <a:lnTo>
                      <a:pt x="317" y="231"/>
                    </a:lnTo>
                    <a:lnTo>
                      <a:pt x="304" y="288"/>
                    </a:lnTo>
                    <a:lnTo>
                      <a:pt x="290" y="342"/>
                    </a:lnTo>
                    <a:lnTo>
                      <a:pt x="272" y="395"/>
                    </a:lnTo>
                    <a:lnTo>
                      <a:pt x="252" y="449"/>
                    </a:lnTo>
                    <a:lnTo>
                      <a:pt x="231" y="501"/>
                    </a:lnTo>
                    <a:lnTo>
                      <a:pt x="206" y="551"/>
                    </a:lnTo>
                    <a:lnTo>
                      <a:pt x="177" y="599"/>
                    </a:lnTo>
                    <a:lnTo>
                      <a:pt x="147" y="647"/>
                    </a:lnTo>
                    <a:lnTo>
                      <a:pt x="115" y="694"/>
                    </a:lnTo>
                    <a:lnTo>
                      <a:pt x="79" y="739"/>
                    </a:lnTo>
                    <a:lnTo>
                      <a:pt x="41" y="781"/>
                    </a:lnTo>
                    <a:lnTo>
                      <a:pt x="0" y="824"/>
                    </a:lnTo>
                    <a:lnTo>
                      <a:pt x="4" y="823"/>
                    </a:lnTo>
                    <a:lnTo>
                      <a:pt x="7" y="835"/>
                    </a:lnTo>
                    <a:close/>
                  </a:path>
                </a:pathLst>
              </a:custGeom>
              <a:solidFill>
                <a:srgbClr val="000000"/>
              </a:solidFill>
              <a:ln w="9525">
                <a:noFill/>
                <a:round/>
                <a:headEnd/>
                <a:tailEnd/>
              </a:ln>
            </p:spPr>
            <p:txBody>
              <a:bodyPr/>
              <a:lstStyle/>
              <a:p>
                <a:endParaRPr lang="en-US"/>
              </a:p>
            </p:txBody>
          </p:sp>
          <p:sp>
            <p:nvSpPr>
              <p:cNvPr id="30080" name="Freeform 1058"/>
              <p:cNvSpPr>
                <a:spLocks/>
              </p:cNvSpPr>
              <p:nvPr/>
            </p:nvSpPr>
            <p:spPr bwMode="auto">
              <a:xfrm>
                <a:off x="3538" y="3007"/>
                <a:ext cx="1681" cy="130"/>
              </a:xfrm>
              <a:custGeom>
                <a:avLst/>
                <a:gdLst>
                  <a:gd name="T0" fmla="*/ 0 w 1681"/>
                  <a:gd name="T1" fmla="*/ 44 h 130"/>
                  <a:gd name="T2" fmla="*/ 46 w 1681"/>
                  <a:gd name="T3" fmla="*/ 55 h 130"/>
                  <a:gd name="T4" fmla="*/ 94 w 1681"/>
                  <a:gd name="T5" fmla="*/ 66 h 130"/>
                  <a:gd name="T6" fmla="*/ 143 w 1681"/>
                  <a:gd name="T7" fmla="*/ 76 h 130"/>
                  <a:gd name="T8" fmla="*/ 193 w 1681"/>
                  <a:gd name="T9" fmla="*/ 85 h 130"/>
                  <a:gd name="T10" fmla="*/ 244 w 1681"/>
                  <a:gd name="T11" fmla="*/ 92 h 130"/>
                  <a:gd name="T12" fmla="*/ 296 w 1681"/>
                  <a:gd name="T13" fmla="*/ 100 h 130"/>
                  <a:gd name="T14" fmla="*/ 350 w 1681"/>
                  <a:gd name="T15" fmla="*/ 107 h 130"/>
                  <a:gd name="T16" fmla="*/ 403 w 1681"/>
                  <a:gd name="T17" fmla="*/ 112 h 130"/>
                  <a:gd name="T18" fmla="*/ 512 w 1681"/>
                  <a:gd name="T19" fmla="*/ 121 h 130"/>
                  <a:gd name="T20" fmla="*/ 625 w 1681"/>
                  <a:gd name="T21" fmla="*/ 126 h 130"/>
                  <a:gd name="T22" fmla="*/ 738 w 1681"/>
                  <a:gd name="T23" fmla="*/ 130 h 130"/>
                  <a:gd name="T24" fmla="*/ 850 w 1681"/>
                  <a:gd name="T25" fmla="*/ 128 h 130"/>
                  <a:gd name="T26" fmla="*/ 963 w 1681"/>
                  <a:gd name="T27" fmla="*/ 125 h 130"/>
                  <a:gd name="T28" fmla="*/ 1075 w 1681"/>
                  <a:gd name="T29" fmla="*/ 119 h 130"/>
                  <a:gd name="T30" fmla="*/ 1185 w 1681"/>
                  <a:gd name="T31" fmla="*/ 109 h 130"/>
                  <a:gd name="T32" fmla="*/ 1292 w 1681"/>
                  <a:gd name="T33" fmla="*/ 96 h 130"/>
                  <a:gd name="T34" fmla="*/ 1345 w 1681"/>
                  <a:gd name="T35" fmla="*/ 87 h 130"/>
                  <a:gd name="T36" fmla="*/ 1397 w 1681"/>
                  <a:gd name="T37" fmla="*/ 80 h 130"/>
                  <a:gd name="T38" fmla="*/ 1447 w 1681"/>
                  <a:gd name="T39" fmla="*/ 69 h 130"/>
                  <a:gd name="T40" fmla="*/ 1495 w 1681"/>
                  <a:gd name="T41" fmla="*/ 60 h 130"/>
                  <a:gd name="T42" fmla="*/ 1544 w 1681"/>
                  <a:gd name="T43" fmla="*/ 50 h 130"/>
                  <a:gd name="T44" fmla="*/ 1592 w 1681"/>
                  <a:gd name="T45" fmla="*/ 37 h 130"/>
                  <a:gd name="T46" fmla="*/ 1637 w 1681"/>
                  <a:gd name="T47" fmla="*/ 25 h 130"/>
                  <a:gd name="T48" fmla="*/ 1681 w 1681"/>
                  <a:gd name="T49" fmla="*/ 12 h 130"/>
                  <a:gd name="T50" fmla="*/ 1678 w 1681"/>
                  <a:gd name="T51" fmla="*/ 0 h 130"/>
                  <a:gd name="T52" fmla="*/ 1633 w 1681"/>
                  <a:gd name="T53" fmla="*/ 12 h 130"/>
                  <a:gd name="T54" fmla="*/ 1588 w 1681"/>
                  <a:gd name="T55" fmla="*/ 25 h 130"/>
                  <a:gd name="T56" fmla="*/ 1542 w 1681"/>
                  <a:gd name="T57" fmla="*/ 37 h 130"/>
                  <a:gd name="T58" fmla="*/ 1494 w 1681"/>
                  <a:gd name="T59" fmla="*/ 48 h 130"/>
                  <a:gd name="T60" fmla="*/ 1445 w 1681"/>
                  <a:gd name="T61" fmla="*/ 57 h 130"/>
                  <a:gd name="T62" fmla="*/ 1394 w 1681"/>
                  <a:gd name="T63" fmla="*/ 67 h 130"/>
                  <a:gd name="T64" fmla="*/ 1344 w 1681"/>
                  <a:gd name="T65" fmla="*/ 75 h 130"/>
                  <a:gd name="T66" fmla="*/ 1290 w 1681"/>
                  <a:gd name="T67" fmla="*/ 84 h 130"/>
                  <a:gd name="T68" fmla="*/ 1185 w 1681"/>
                  <a:gd name="T69" fmla="*/ 96 h 130"/>
                  <a:gd name="T70" fmla="*/ 1074 w 1681"/>
                  <a:gd name="T71" fmla="*/ 105 h 130"/>
                  <a:gd name="T72" fmla="*/ 963 w 1681"/>
                  <a:gd name="T73" fmla="*/ 112 h 130"/>
                  <a:gd name="T74" fmla="*/ 850 w 1681"/>
                  <a:gd name="T75" fmla="*/ 116 h 130"/>
                  <a:gd name="T76" fmla="*/ 738 w 1681"/>
                  <a:gd name="T77" fmla="*/ 117 h 130"/>
                  <a:gd name="T78" fmla="*/ 625 w 1681"/>
                  <a:gd name="T79" fmla="*/ 114 h 130"/>
                  <a:gd name="T80" fmla="*/ 514 w 1681"/>
                  <a:gd name="T81" fmla="*/ 109 h 130"/>
                  <a:gd name="T82" fmla="*/ 405 w 1681"/>
                  <a:gd name="T83" fmla="*/ 100 h 130"/>
                  <a:gd name="T84" fmla="*/ 352 w 1681"/>
                  <a:gd name="T85" fmla="*/ 94 h 130"/>
                  <a:gd name="T86" fmla="*/ 298 w 1681"/>
                  <a:gd name="T87" fmla="*/ 87 h 130"/>
                  <a:gd name="T88" fmla="*/ 246 w 1681"/>
                  <a:gd name="T89" fmla="*/ 80 h 130"/>
                  <a:gd name="T90" fmla="*/ 194 w 1681"/>
                  <a:gd name="T91" fmla="*/ 71 h 130"/>
                  <a:gd name="T92" fmla="*/ 144 w 1681"/>
                  <a:gd name="T93" fmla="*/ 64 h 130"/>
                  <a:gd name="T94" fmla="*/ 96 w 1681"/>
                  <a:gd name="T95" fmla="*/ 53 h 130"/>
                  <a:gd name="T96" fmla="*/ 48 w 1681"/>
                  <a:gd name="T97" fmla="*/ 42 h 130"/>
                  <a:gd name="T98" fmla="*/ 3 w 1681"/>
                  <a:gd name="T99" fmla="*/ 32 h 130"/>
                  <a:gd name="T100" fmla="*/ 0 w 1681"/>
                  <a:gd name="T101" fmla="*/ 44 h 13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681"/>
                  <a:gd name="T154" fmla="*/ 0 h 130"/>
                  <a:gd name="T155" fmla="*/ 1681 w 1681"/>
                  <a:gd name="T156" fmla="*/ 130 h 13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681" h="130">
                    <a:moveTo>
                      <a:pt x="0" y="44"/>
                    </a:moveTo>
                    <a:lnTo>
                      <a:pt x="46" y="55"/>
                    </a:lnTo>
                    <a:lnTo>
                      <a:pt x="94" y="66"/>
                    </a:lnTo>
                    <a:lnTo>
                      <a:pt x="143" y="76"/>
                    </a:lnTo>
                    <a:lnTo>
                      <a:pt x="193" y="85"/>
                    </a:lnTo>
                    <a:lnTo>
                      <a:pt x="244" y="92"/>
                    </a:lnTo>
                    <a:lnTo>
                      <a:pt x="296" y="100"/>
                    </a:lnTo>
                    <a:lnTo>
                      <a:pt x="350" y="107"/>
                    </a:lnTo>
                    <a:lnTo>
                      <a:pt x="403" y="112"/>
                    </a:lnTo>
                    <a:lnTo>
                      <a:pt x="512" y="121"/>
                    </a:lnTo>
                    <a:lnTo>
                      <a:pt x="625" y="126"/>
                    </a:lnTo>
                    <a:lnTo>
                      <a:pt x="738" y="130"/>
                    </a:lnTo>
                    <a:lnTo>
                      <a:pt x="850" y="128"/>
                    </a:lnTo>
                    <a:lnTo>
                      <a:pt x="963" y="125"/>
                    </a:lnTo>
                    <a:lnTo>
                      <a:pt x="1075" y="119"/>
                    </a:lnTo>
                    <a:lnTo>
                      <a:pt x="1185" y="109"/>
                    </a:lnTo>
                    <a:lnTo>
                      <a:pt x="1292" y="96"/>
                    </a:lnTo>
                    <a:lnTo>
                      <a:pt x="1345" y="87"/>
                    </a:lnTo>
                    <a:lnTo>
                      <a:pt x="1397" y="80"/>
                    </a:lnTo>
                    <a:lnTo>
                      <a:pt x="1447" y="69"/>
                    </a:lnTo>
                    <a:lnTo>
                      <a:pt x="1495" y="60"/>
                    </a:lnTo>
                    <a:lnTo>
                      <a:pt x="1544" y="50"/>
                    </a:lnTo>
                    <a:lnTo>
                      <a:pt x="1592" y="37"/>
                    </a:lnTo>
                    <a:lnTo>
                      <a:pt x="1637" y="25"/>
                    </a:lnTo>
                    <a:lnTo>
                      <a:pt x="1681" y="12"/>
                    </a:lnTo>
                    <a:lnTo>
                      <a:pt x="1678" y="0"/>
                    </a:lnTo>
                    <a:lnTo>
                      <a:pt x="1633" y="12"/>
                    </a:lnTo>
                    <a:lnTo>
                      <a:pt x="1588" y="25"/>
                    </a:lnTo>
                    <a:lnTo>
                      <a:pt x="1542" y="37"/>
                    </a:lnTo>
                    <a:lnTo>
                      <a:pt x="1494" y="48"/>
                    </a:lnTo>
                    <a:lnTo>
                      <a:pt x="1445" y="57"/>
                    </a:lnTo>
                    <a:lnTo>
                      <a:pt x="1394" y="67"/>
                    </a:lnTo>
                    <a:lnTo>
                      <a:pt x="1344" y="75"/>
                    </a:lnTo>
                    <a:lnTo>
                      <a:pt x="1290" y="84"/>
                    </a:lnTo>
                    <a:lnTo>
                      <a:pt x="1185" y="96"/>
                    </a:lnTo>
                    <a:lnTo>
                      <a:pt x="1074" y="105"/>
                    </a:lnTo>
                    <a:lnTo>
                      <a:pt x="963" y="112"/>
                    </a:lnTo>
                    <a:lnTo>
                      <a:pt x="850" y="116"/>
                    </a:lnTo>
                    <a:lnTo>
                      <a:pt x="738" y="117"/>
                    </a:lnTo>
                    <a:lnTo>
                      <a:pt x="625" y="114"/>
                    </a:lnTo>
                    <a:lnTo>
                      <a:pt x="514" y="109"/>
                    </a:lnTo>
                    <a:lnTo>
                      <a:pt x="405" y="100"/>
                    </a:lnTo>
                    <a:lnTo>
                      <a:pt x="352" y="94"/>
                    </a:lnTo>
                    <a:lnTo>
                      <a:pt x="298" y="87"/>
                    </a:lnTo>
                    <a:lnTo>
                      <a:pt x="246" y="80"/>
                    </a:lnTo>
                    <a:lnTo>
                      <a:pt x="194" y="71"/>
                    </a:lnTo>
                    <a:lnTo>
                      <a:pt x="144" y="64"/>
                    </a:lnTo>
                    <a:lnTo>
                      <a:pt x="96" y="53"/>
                    </a:lnTo>
                    <a:lnTo>
                      <a:pt x="48" y="42"/>
                    </a:lnTo>
                    <a:lnTo>
                      <a:pt x="3" y="32"/>
                    </a:lnTo>
                    <a:lnTo>
                      <a:pt x="0" y="44"/>
                    </a:lnTo>
                    <a:close/>
                  </a:path>
                </a:pathLst>
              </a:custGeom>
              <a:solidFill>
                <a:srgbClr val="000000"/>
              </a:solidFill>
              <a:ln w="9525">
                <a:noFill/>
                <a:round/>
                <a:headEnd/>
                <a:tailEnd/>
              </a:ln>
            </p:spPr>
            <p:txBody>
              <a:bodyPr/>
              <a:lstStyle/>
              <a:p>
                <a:endParaRPr lang="en-US"/>
              </a:p>
            </p:txBody>
          </p:sp>
          <p:sp>
            <p:nvSpPr>
              <p:cNvPr id="30081" name="Freeform 1059"/>
              <p:cNvSpPr>
                <a:spLocks/>
              </p:cNvSpPr>
              <p:nvPr/>
            </p:nvSpPr>
            <p:spPr bwMode="auto">
              <a:xfrm>
                <a:off x="3429" y="1252"/>
                <a:ext cx="1865" cy="1865"/>
              </a:xfrm>
              <a:custGeom>
                <a:avLst/>
                <a:gdLst>
                  <a:gd name="T0" fmla="*/ 1027 w 1865"/>
                  <a:gd name="T1" fmla="*/ 1860 h 1865"/>
                  <a:gd name="T2" fmla="*/ 1165 w 1865"/>
                  <a:gd name="T3" fmla="*/ 1835 h 1865"/>
                  <a:gd name="T4" fmla="*/ 1295 w 1865"/>
                  <a:gd name="T5" fmla="*/ 1792 h 1865"/>
                  <a:gd name="T6" fmla="*/ 1417 w 1865"/>
                  <a:gd name="T7" fmla="*/ 1730 h 1865"/>
                  <a:gd name="T8" fmla="*/ 1526 w 1865"/>
                  <a:gd name="T9" fmla="*/ 1653 h 1865"/>
                  <a:gd name="T10" fmla="*/ 1622 w 1865"/>
                  <a:gd name="T11" fmla="*/ 1560 h 1865"/>
                  <a:gd name="T12" fmla="*/ 1706 w 1865"/>
                  <a:gd name="T13" fmla="*/ 1454 h 1865"/>
                  <a:gd name="T14" fmla="*/ 1774 w 1865"/>
                  <a:gd name="T15" fmla="*/ 1336 h 1865"/>
                  <a:gd name="T16" fmla="*/ 1824 w 1865"/>
                  <a:gd name="T17" fmla="*/ 1209 h 1865"/>
                  <a:gd name="T18" fmla="*/ 1855 w 1865"/>
                  <a:gd name="T19" fmla="*/ 1074 h 1865"/>
                  <a:gd name="T20" fmla="*/ 1865 w 1865"/>
                  <a:gd name="T21" fmla="*/ 932 h 1865"/>
                  <a:gd name="T22" fmla="*/ 1855 w 1865"/>
                  <a:gd name="T23" fmla="*/ 790 h 1865"/>
                  <a:gd name="T24" fmla="*/ 1824 w 1865"/>
                  <a:gd name="T25" fmla="*/ 655 h 1865"/>
                  <a:gd name="T26" fmla="*/ 1774 w 1865"/>
                  <a:gd name="T27" fmla="*/ 529 h 1865"/>
                  <a:gd name="T28" fmla="*/ 1706 w 1865"/>
                  <a:gd name="T29" fmla="*/ 411 h 1865"/>
                  <a:gd name="T30" fmla="*/ 1622 w 1865"/>
                  <a:gd name="T31" fmla="*/ 305 h 1865"/>
                  <a:gd name="T32" fmla="*/ 1526 w 1865"/>
                  <a:gd name="T33" fmla="*/ 212 h 1865"/>
                  <a:gd name="T34" fmla="*/ 1417 w 1865"/>
                  <a:gd name="T35" fmla="*/ 135 h 1865"/>
                  <a:gd name="T36" fmla="*/ 1295 w 1865"/>
                  <a:gd name="T37" fmla="*/ 73 h 1865"/>
                  <a:gd name="T38" fmla="*/ 1165 w 1865"/>
                  <a:gd name="T39" fmla="*/ 30 h 1865"/>
                  <a:gd name="T40" fmla="*/ 1027 w 1865"/>
                  <a:gd name="T41" fmla="*/ 5 h 1865"/>
                  <a:gd name="T42" fmla="*/ 882 w 1865"/>
                  <a:gd name="T43" fmla="*/ 1 h 1865"/>
                  <a:gd name="T44" fmla="*/ 743 w 1865"/>
                  <a:gd name="T45" fmla="*/ 19 h 1865"/>
                  <a:gd name="T46" fmla="*/ 611 w 1865"/>
                  <a:gd name="T47" fmla="*/ 57 h 1865"/>
                  <a:gd name="T48" fmla="*/ 486 w 1865"/>
                  <a:gd name="T49" fmla="*/ 112 h 1865"/>
                  <a:gd name="T50" fmla="*/ 373 w 1865"/>
                  <a:gd name="T51" fmla="*/ 185 h 1865"/>
                  <a:gd name="T52" fmla="*/ 271 w 1865"/>
                  <a:gd name="T53" fmla="*/ 273 h 1865"/>
                  <a:gd name="T54" fmla="*/ 184 w 1865"/>
                  <a:gd name="T55" fmla="*/ 375 h 1865"/>
                  <a:gd name="T56" fmla="*/ 110 w 1865"/>
                  <a:gd name="T57" fmla="*/ 487 h 1865"/>
                  <a:gd name="T58" fmla="*/ 55 w 1865"/>
                  <a:gd name="T59" fmla="*/ 611 h 1865"/>
                  <a:gd name="T60" fmla="*/ 17 w 1865"/>
                  <a:gd name="T61" fmla="*/ 745 h 1865"/>
                  <a:gd name="T62" fmla="*/ 0 w 1865"/>
                  <a:gd name="T63" fmla="*/ 884 h 1865"/>
                  <a:gd name="T64" fmla="*/ 3 w 1865"/>
                  <a:gd name="T65" fmla="*/ 1027 h 1865"/>
                  <a:gd name="T66" fmla="*/ 28 w 1865"/>
                  <a:gd name="T67" fmla="*/ 1165 h 1865"/>
                  <a:gd name="T68" fmla="*/ 71 w 1865"/>
                  <a:gd name="T69" fmla="*/ 1295 h 1865"/>
                  <a:gd name="T70" fmla="*/ 134 w 1865"/>
                  <a:gd name="T71" fmla="*/ 1417 h 1865"/>
                  <a:gd name="T72" fmla="*/ 212 w 1865"/>
                  <a:gd name="T73" fmla="*/ 1526 h 1865"/>
                  <a:gd name="T74" fmla="*/ 303 w 1865"/>
                  <a:gd name="T75" fmla="*/ 1622 h 1865"/>
                  <a:gd name="T76" fmla="*/ 409 w 1865"/>
                  <a:gd name="T77" fmla="*/ 1706 h 1865"/>
                  <a:gd name="T78" fmla="*/ 527 w 1865"/>
                  <a:gd name="T79" fmla="*/ 1772 h 1865"/>
                  <a:gd name="T80" fmla="*/ 654 w 1865"/>
                  <a:gd name="T81" fmla="*/ 1822 h 1865"/>
                  <a:gd name="T82" fmla="*/ 789 w 1865"/>
                  <a:gd name="T83" fmla="*/ 1855 h 1865"/>
                  <a:gd name="T84" fmla="*/ 931 w 1865"/>
                  <a:gd name="T85" fmla="*/ 1865 h 186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865"/>
                  <a:gd name="T130" fmla="*/ 0 h 1865"/>
                  <a:gd name="T131" fmla="*/ 1865 w 1865"/>
                  <a:gd name="T132" fmla="*/ 1865 h 186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865" h="1865">
                    <a:moveTo>
                      <a:pt x="931" y="1865"/>
                    </a:moveTo>
                    <a:lnTo>
                      <a:pt x="979" y="1864"/>
                    </a:lnTo>
                    <a:lnTo>
                      <a:pt x="1027" y="1860"/>
                    </a:lnTo>
                    <a:lnTo>
                      <a:pt x="1074" y="1855"/>
                    </a:lnTo>
                    <a:lnTo>
                      <a:pt x="1120" y="1846"/>
                    </a:lnTo>
                    <a:lnTo>
                      <a:pt x="1165" y="1835"/>
                    </a:lnTo>
                    <a:lnTo>
                      <a:pt x="1210" y="1822"/>
                    </a:lnTo>
                    <a:lnTo>
                      <a:pt x="1252" y="1808"/>
                    </a:lnTo>
                    <a:lnTo>
                      <a:pt x="1295" y="1792"/>
                    </a:lnTo>
                    <a:lnTo>
                      <a:pt x="1336" y="1772"/>
                    </a:lnTo>
                    <a:lnTo>
                      <a:pt x="1378" y="1753"/>
                    </a:lnTo>
                    <a:lnTo>
                      <a:pt x="1417" y="1730"/>
                    </a:lnTo>
                    <a:lnTo>
                      <a:pt x="1454" y="1706"/>
                    </a:lnTo>
                    <a:lnTo>
                      <a:pt x="1490" y="1679"/>
                    </a:lnTo>
                    <a:lnTo>
                      <a:pt x="1526" y="1653"/>
                    </a:lnTo>
                    <a:lnTo>
                      <a:pt x="1560" y="1622"/>
                    </a:lnTo>
                    <a:lnTo>
                      <a:pt x="1592" y="1592"/>
                    </a:lnTo>
                    <a:lnTo>
                      <a:pt x="1622" y="1560"/>
                    </a:lnTo>
                    <a:lnTo>
                      <a:pt x="1653" y="1526"/>
                    </a:lnTo>
                    <a:lnTo>
                      <a:pt x="1680" y="1490"/>
                    </a:lnTo>
                    <a:lnTo>
                      <a:pt x="1706" y="1454"/>
                    </a:lnTo>
                    <a:lnTo>
                      <a:pt x="1730" y="1417"/>
                    </a:lnTo>
                    <a:lnTo>
                      <a:pt x="1753" y="1377"/>
                    </a:lnTo>
                    <a:lnTo>
                      <a:pt x="1774" y="1336"/>
                    </a:lnTo>
                    <a:lnTo>
                      <a:pt x="1792" y="1295"/>
                    </a:lnTo>
                    <a:lnTo>
                      <a:pt x="1808" y="1252"/>
                    </a:lnTo>
                    <a:lnTo>
                      <a:pt x="1824" y="1209"/>
                    </a:lnTo>
                    <a:lnTo>
                      <a:pt x="1837" y="1165"/>
                    </a:lnTo>
                    <a:lnTo>
                      <a:pt x="1846" y="1120"/>
                    </a:lnTo>
                    <a:lnTo>
                      <a:pt x="1855" y="1074"/>
                    </a:lnTo>
                    <a:lnTo>
                      <a:pt x="1860" y="1027"/>
                    </a:lnTo>
                    <a:lnTo>
                      <a:pt x="1864" y="981"/>
                    </a:lnTo>
                    <a:lnTo>
                      <a:pt x="1865" y="932"/>
                    </a:lnTo>
                    <a:lnTo>
                      <a:pt x="1864" y="884"/>
                    </a:lnTo>
                    <a:lnTo>
                      <a:pt x="1860" y="838"/>
                    </a:lnTo>
                    <a:lnTo>
                      <a:pt x="1855" y="790"/>
                    </a:lnTo>
                    <a:lnTo>
                      <a:pt x="1846" y="745"/>
                    </a:lnTo>
                    <a:lnTo>
                      <a:pt x="1837" y="698"/>
                    </a:lnTo>
                    <a:lnTo>
                      <a:pt x="1824" y="655"/>
                    </a:lnTo>
                    <a:lnTo>
                      <a:pt x="1808" y="611"/>
                    </a:lnTo>
                    <a:lnTo>
                      <a:pt x="1792" y="570"/>
                    </a:lnTo>
                    <a:lnTo>
                      <a:pt x="1774" y="529"/>
                    </a:lnTo>
                    <a:lnTo>
                      <a:pt x="1753" y="487"/>
                    </a:lnTo>
                    <a:lnTo>
                      <a:pt x="1730" y="448"/>
                    </a:lnTo>
                    <a:lnTo>
                      <a:pt x="1706" y="411"/>
                    </a:lnTo>
                    <a:lnTo>
                      <a:pt x="1680" y="375"/>
                    </a:lnTo>
                    <a:lnTo>
                      <a:pt x="1653" y="339"/>
                    </a:lnTo>
                    <a:lnTo>
                      <a:pt x="1622" y="305"/>
                    </a:lnTo>
                    <a:lnTo>
                      <a:pt x="1592" y="273"/>
                    </a:lnTo>
                    <a:lnTo>
                      <a:pt x="1560" y="243"/>
                    </a:lnTo>
                    <a:lnTo>
                      <a:pt x="1526" y="212"/>
                    </a:lnTo>
                    <a:lnTo>
                      <a:pt x="1490" y="185"/>
                    </a:lnTo>
                    <a:lnTo>
                      <a:pt x="1454" y="159"/>
                    </a:lnTo>
                    <a:lnTo>
                      <a:pt x="1417" y="135"/>
                    </a:lnTo>
                    <a:lnTo>
                      <a:pt x="1378" y="112"/>
                    </a:lnTo>
                    <a:lnTo>
                      <a:pt x="1336" y="93"/>
                    </a:lnTo>
                    <a:lnTo>
                      <a:pt x="1295" y="73"/>
                    </a:lnTo>
                    <a:lnTo>
                      <a:pt x="1252" y="57"/>
                    </a:lnTo>
                    <a:lnTo>
                      <a:pt x="1210" y="42"/>
                    </a:lnTo>
                    <a:lnTo>
                      <a:pt x="1165" y="30"/>
                    </a:lnTo>
                    <a:lnTo>
                      <a:pt x="1120" y="19"/>
                    </a:lnTo>
                    <a:lnTo>
                      <a:pt x="1074" y="10"/>
                    </a:lnTo>
                    <a:lnTo>
                      <a:pt x="1027" y="5"/>
                    </a:lnTo>
                    <a:lnTo>
                      <a:pt x="979" y="1"/>
                    </a:lnTo>
                    <a:lnTo>
                      <a:pt x="931" y="0"/>
                    </a:lnTo>
                    <a:lnTo>
                      <a:pt x="882" y="1"/>
                    </a:lnTo>
                    <a:lnTo>
                      <a:pt x="836" y="5"/>
                    </a:lnTo>
                    <a:lnTo>
                      <a:pt x="789" y="10"/>
                    </a:lnTo>
                    <a:lnTo>
                      <a:pt x="743" y="19"/>
                    </a:lnTo>
                    <a:lnTo>
                      <a:pt x="698" y="30"/>
                    </a:lnTo>
                    <a:lnTo>
                      <a:pt x="654" y="42"/>
                    </a:lnTo>
                    <a:lnTo>
                      <a:pt x="611" y="57"/>
                    </a:lnTo>
                    <a:lnTo>
                      <a:pt x="568" y="73"/>
                    </a:lnTo>
                    <a:lnTo>
                      <a:pt x="527" y="93"/>
                    </a:lnTo>
                    <a:lnTo>
                      <a:pt x="486" y="112"/>
                    </a:lnTo>
                    <a:lnTo>
                      <a:pt x="448" y="135"/>
                    </a:lnTo>
                    <a:lnTo>
                      <a:pt x="409" y="159"/>
                    </a:lnTo>
                    <a:lnTo>
                      <a:pt x="373" y="185"/>
                    </a:lnTo>
                    <a:lnTo>
                      <a:pt x="337" y="212"/>
                    </a:lnTo>
                    <a:lnTo>
                      <a:pt x="303" y="243"/>
                    </a:lnTo>
                    <a:lnTo>
                      <a:pt x="271" y="273"/>
                    </a:lnTo>
                    <a:lnTo>
                      <a:pt x="241" y="305"/>
                    </a:lnTo>
                    <a:lnTo>
                      <a:pt x="212" y="339"/>
                    </a:lnTo>
                    <a:lnTo>
                      <a:pt x="184" y="375"/>
                    </a:lnTo>
                    <a:lnTo>
                      <a:pt x="159" y="411"/>
                    </a:lnTo>
                    <a:lnTo>
                      <a:pt x="134" y="448"/>
                    </a:lnTo>
                    <a:lnTo>
                      <a:pt x="110" y="487"/>
                    </a:lnTo>
                    <a:lnTo>
                      <a:pt x="91" y="529"/>
                    </a:lnTo>
                    <a:lnTo>
                      <a:pt x="71" y="570"/>
                    </a:lnTo>
                    <a:lnTo>
                      <a:pt x="55" y="611"/>
                    </a:lnTo>
                    <a:lnTo>
                      <a:pt x="41" y="655"/>
                    </a:lnTo>
                    <a:lnTo>
                      <a:pt x="28" y="698"/>
                    </a:lnTo>
                    <a:lnTo>
                      <a:pt x="17" y="745"/>
                    </a:lnTo>
                    <a:lnTo>
                      <a:pt x="10" y="790"/>
                    </a:lnTo>
                    <a:lnTo>
                      <a:pt x="3" y="838"/>
                    </a:lnTo>
                    <a:lnTo>
                      <a:pt x="0" y="884"/>
                    </a:lnTo>
                    <a:lnTo>
                      <a:pt x="0" y="932"/>
                    </a:lnTo>
                    <a:lnTo>
                      <a:pt x="0" y="981"/>
                    </a:lnTo>
                    <a:lnTo>
                      <a:pt x="3" y="1027"/>
                    </a:lnTo>
                    <a:lnTo>
                      <a:pt x="10" y="1074"/>
                    </a:lnTo>
                    <a:lnTo>
                      <a:pt x="17" y="1120"/>
                    </a:lnTo>
                    <a:lnTo>
                      <a:pt x="28" y="1165"/>
                    </a:lnTo>
                    <a:lnTo>
                      <a:pt x="41" y="1209"/>
                    </a:lnTo>
                    <a:lnTo>
                      <a:pt x="55" y="1252"/>
                    </a:lnTo>
                    <a:lnTo>
                      <a:pt x="71" y="1295"/>
                    </a:lnTo>
                    <a:lnTo>
                      <a:pt x="91" y="1336"/>
                    </a:lnTo>
                    <a:lnTo>
                      <a:pt x="110" y="1377"/>
                    </a:lnTo>
                    <a:lnTo>
                      <a:pt x="134" y="1417"/>
                    </a:lnTo>
                    <a:lnTo>
                      <a:pt x="159" y="1454"/>
                    </a:lnTo>
                    <a:lnTo>
                      <a:pt x="184" y="1490"/>
                    </a:lnTo>
                    <a:lnTo>
                      <a:pt x="212" y="1526"/>
                    </a:lnTo>
                    <a:lnTo>
                      <a:pt x="241" y="1560"/>
                    </a:lnTo>
                    <a:lnTo>
                      <a:pt x="271" y="1592"/>
                    </a:lnTo>
                    <a:lnTo>
                      <a:pt x="303" y="1622"/>
                    </a:lnTo>
                    <a:lnTo>
                      <a:pt x="337" y="1653"/>
                    </a:lnTo>
                    <a:lnTo>
                      <a:pt x="373" y="1679"/>
                    </a:lnTo>
                    <a:lnTo>
                      <a:pt x="409" y="1706"/>
                    </a:lnTo>
                    <a:lnTo>
                      <a:pt x="448" y="1730"/>
                    </a:lnTo>
                    <a:lnTo>
                      <a:pt x="486" y="1753"/>
                    </a:lnTo>
                    <a:lnTo>
                      <a:pt x="527" y="1772"/>
                    </a:lnTo>
                    <a:lnTo>
                      <a:pt x="568" y="1792"/>
                    </a:lnTo>
                    <a:lnTo>
                      <a:pt x="611" y="1808"/>
                    </a:lnTo>
                    <a:lnTo>
                      <a:pt x="654" y="1822"/>
                    </a:lnTo>
                    <a:lnTo>
                      <a:pt x="698" y="1835"/>
                    </a:lnTo>
                    <a:lnTo>
                      <a:pt x="743" y="1846"/>
                    </a:lnTo>
                    <a:lnTo>
                      <a:pt x="789" y="1855"/>
                    </a:lnTo>
                    <a:lnTo>
                      <a:pt x="836" y="1860"/>
                    </a:lnTo>
                    <a:lnTo>
                      <a:pt x="882" y="1864"/>
                    </a:lnTo>
                    <a:lnTo>
                      <a:pt x="931" y="1865"/>
                    </a:lnTo>
                    <a:close/>
                  </a:path>
                </a:pathLst>
              </a:custGeom>
              <a:solidFill>
                <a:srgbClr val="B2B2B2"/>
              </a:solidFill>
              <a:ln w="9525">
                <a:noFill/>
                <a:round/>
                <a:headEnd/>
                <a:tailEnd/>
              </a:ln>
            </p:spPr>
            <p:txBody>
              <a:bodyPr/>
              <a:lstStyle/>
              <a:p>
                <a:endParaRPr lang="en-US"/>
              </a:p>
            </p:txBody>
          </p:sp>
          <p:sp>
            <p:nvSpPr>
              <p:cNvPr id="30082" name="Freeform 1060"/>
              <p:cNvSpPr>
                <a:spLocks/>
              </p:cNvSpPr>
              <p:nvPr/>
            </p:nvSpPr>
            <p:spPr bwMode="auto">
              <a:xfrm>
                <a:off x="4217" y="2265"/>
                <a:ext cx="159" cy="695"/>
              </a:xfrm>
              <a:custGeom>
                <a:avLst/>
                <a:gdLst>
                  <a:gd name="T0" fmla="*/ 137 w 159"/>
                  <a:gd name="T1" fmla="*/ 18 h 695"/>
                  <a:gd name="T2" fmla="*/ 132 w 159"/>
                  <a:gd name="T3" fmla="*/ 61 h 695"/>
                  <a:gd name="T4" fmla="*/ 125 w 159"/>
                  <a:gd name="T5" fmla="*/ 104 h 695"/>
                  <a:gd name="T6" fmla="*/ 116 w 159"/>
                  <a:gd name="T7" fmla="*/ 146 h 695"/>
                  <a:gd name="T8" fmla="*/ 105 w 159"/>
                  <a:gd name="T9" fmla="*/ 189 h 695"/>
                  <a:gd name="T10" fmla="*/ 80 w 159"/>
                  <a:gd name="T11" fmla="*/ 273 h 695"/>
                  <a:gd name="T12" fmla="*/ 53 w 159"/>
                  <a:gd name="T13" fmla="*/ 356 h 695"/>
                  <a:gd name="T14" fmla="*/ 41 w 159"/>
                  <a:gd name="T15" fmla="*/ 397 h 695"/>
                  <a:gd name="T16" fmla="*/ 30 w 159"/>
                  <a:gd name="T17" fmla="*/ 440 h 695"/>
                  <a:gd name="T18" fmla="*/ 19 w 159"/>
                  <a:gd name="T19" fmla="*/ 481 h 695"/>
                  <a:gd name="T20" fmla="*/ 10 w 159"/>
                  <a:gd name="T21" fmla="*/ 522 h 695"/>
                  <a:gd name="T22" fmla="*/ 5 w 159"/>
                  <a:gd name="T23" fmla="*/ 565 h 695"/>
                  <a:gd name="T24" fmla="*/ 1 w 159"/>
                  <a:gd name="T25" fmla="*/ 608 h 695"/>
                  <a:gd name="T26" fmla="*/ 0 w 159"/>
                  <a:gd name="T27" fmla="*/ 650 h 695"/>
                  <a:gd name="T28" fmla="*/ 3 w 159"/>
                  <a:gd name="T29" fmla="*/ 693 h 695"/>
                  <a:gd name="T30" fmla="*/ 5 w 159"/>
                  <a:gd name="T31" fmla="*/ 695 h 695"/>
                  <a:gd name="T32" fmla="*/ 9 w 159"/>
                  <a:gd name="T33" fmla="*/ 695 h 695"/>
                  <a:gd name="T34" fmla="*/ 14 w 159"/>
                  <a:gd name="T35" fmla="*/ 692 h 695"/>
                  <a:gd name="T36" fmla="*/ 21 w 159"/>
                  <a:gd name="T37" fmla="*/ 684 h 695"/>
                  <a:gd name="T38" fmla="*/ 27 w 159"/>
                  <a:gd name="T39" fmla="*/ 679 h 695"/>
                  <a:gd name="T40" fmla="*/ 32 w 159"/>
                  <a:gd name="T41" fmla="*/ 672 h 695"/>
                  <a:gd name="T42" fmla="*/ 37 w 159"/>
                  <a:gd name="T43" fmla="*/ 665 h 695"/>
                  <a:gd name="T44" fmla="*/ 39 w 159"/>
                  <a:gd name="T45" fmla="*/ 658 h 695"/>
                  <a:gd name="T46" fmla="*/ 60 w 159"/>
                  <a:gd name="T47" fmla="*/ 575 h 695"/>
                  <a:gd name="T48" fmla="*/ 84 w 159"/>
                  <a:gd name="T49" fmla="*/ 493 h 695"/>
                  <a:gd name="T50" fmla="*/ 107 w 159"/>
                  <a:gd name="T51" fmla="*/ 413 h 695"/>
                  <a:gd name="T52" fmla="*/ 127 w 159"/>
                  <a:gd name="T53" fmla="*/ 332 h 695"/>
                  <a:gd name="T54" fmla="*/ 136 w 159"/>
                  <a:gd name="T55" fmla="*/ 291 h 695"/>
                  <a:gd name="T56" fmla="*/ 144 w 159"/>
                  <a:gd name="T57" fmla="*/ 250 h 695"/>
                  <a:gd name="T58" fmla="*/ 150 w 159"/>
                  <a:gd name="T59" fmla="*/ 209 h 695"/>
                  <a:gd name="T60" fmla="*/ 155 w 159"/>
                  <a:gd name="T61" fmla="*/ 168 h 695"/>
                  <a:gd name="T62" fmla="*/ 159 w 159"/>
                  <a:gd name="T63" fmla="*/ 127 h 695"/>
                  <a:gd name="T64" fmla="*/ 159 w 159"/>
                  <a:gd name="T65" fmla="*/ 86 h 695"/>
                  <a:gd name="T66" fmla="*/ 157 w 159"/>
                  <a:gd name="T67" fmla="*/ 43 h 695"/>
                  <a:gd name="T68" fmla="*/ 153 w 159"/>
                  <a:gd name="T69" fmla="*/ 0 h 695"/>
                  <a:gd name="T70" fmla="*/ 150 w 159"/>
                  <a:gd name="T71" fmla="*/ 2 h 695"/>
                  <a:gd name="T72" fmla="*/ 148 w 159"/>
                  <a:gd name="T73" fmla="*/ 5 h 695"/>
                  <a:gd name="T74" fmla="*/ 144 w 159"/>
                  <a:gd name="T75" fmla="*/ 7 h 695"/>
                  <a:gd name="T76" fmla="*/ 143 w 159"/>
                  <a:gd name="T77" fmla="*/ 9 h 695"/>
                  <a:gd name="T78" fmla="*/ 141 w 159"/>
                  <a:gd name="T79" fmla="*/ 11 h 695"/>
                  <a:gd name="T80" fmla="*/ 139 w 159"/>
                  <a:gd name="T81" fmla="*/ 12 h 695"/>
                  <a:gd name="T82" fmla="*/ 137 w 159"/>
                  <a:gd name="T83" fmla="*/ 16 h 695"/>
                  <a:gd name="T84" fmla="*/ 137 w 159"/>
                  <a:gd name="T85" fmla="*/ 18 h 69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59"/>
                  <a:gd name="T130" fmla="*/ 0 h 695"/>
                  <a:gd name="T131" fmla="*/ 159 w 159"/>
                  <a:gd name="T132" fmla="*/ 695 h 69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59" h="695">
                    <a:moveTo>
                      <a:pt x="137" y="18"/>
                    </a:moveTo>
                    <a:lnTo>
                      <a:pt x="132" y="61"/>
                    </a:lnTo>
                    <a:lnTo>
                      <a:pt x="125" y="104"/>
                    </a:lnTo>
                    <a:lnTo>
                      <a:pt x="116" y="146"/>
                    </a:lnTo>
                    <a:lnTo>
                      <a:pt x="105" y="189"/>
                    </a:lnTo>
                    <a:lnTo>
                      <a:pt x="80" y="273"/>
                    </a:lnTo>
                    <a:lnTo>
                      <a:pt x="53" y="356"/>
                    </a:lnTo>
                    <a:lnTo>
                      <a:pt x="41" y="397"/>
                    </a:lnTo>
                    <a:lnTo>
                      <a:pt x="30" y="440"/>
                    </a:lnTo>
                    <a:lnTo>
                      <a:pt x="19" y="481"/>
                    </a:lnTo>
                    <a:lnTo>
                      <a:pt x="10" y="522"/>
                    </a:lnTo>
                    <a:lnTo>
                      <a:pt x="5" y="565"/>
                    </a:lnTo>
                    <a:lnTo>
                      <a:pt x="1" y="608"/>
                    </a:lnTo>
                    <a:lnTo>
                      <a:pt x="0" y="650"/>
                    </a:lnTo>
                    <a:lnTo>
                      <a:pt x="3" y="693"/>
                    </a:lnTo>
                    <a:lnTo>
                      <a:pt x="5" y="695"/>
                    </a:lnTo>
                    <a:lnTo>
                      <a:pt x="9" y="695"/>
                    </a:lnTo>
                    <a:lnTo>
                      <a:pt x="14" y="692"/>
                    </a:lnTo>
                    <a:lnTo>
                      <a:pt x="21" y="684"/>
                    </a:lnTo>
                    <a:lnTo>
                      <a:pt x="27" y="679"/>
                    </a:lnTo>
                    <a:lnTo>
                      <a:pt x="32" y="672"/>
                    </a:lnTo>
                    <a:lnTo>
                      <a:pt x="37" y="665"/>
                    </a:lnTo>
                    <a:lnTo>
                      <a:pt x="39" y="658"/>
                    </a:lnTo>
                    <a:lnTo>
                      <a:pt x="60" y="575"/>
                    </a:lnTo>
                    <a:lnTo>
                      <a:pt x="84" y="493"/>
                    </a:lnTo>
                    <a:lnTo>
                      <a:pt x="107" y="413"/>
                    </a:lnTo>
                    <a:lnTo>
                      <a:pt x="127" y="332"/>
                    </a:lnTo>
                    <a:lnTo>
                      <a:pt x="136" y="291"/>
                    </a:lnTo>
                    <a:lnTo>
                      <a:pt x="144" y="250"/>
                    </a:lnTo>
                    <a:lnTo>
                      <a:pt x="150" y="209"/>
                    </a:lnTo>
                    <a:lnTo>
                      <a:pt x="155" y="168"/>
                    </a:lnTo>
                    <a:lnTo>
                      <a:pt x="159" y="127"/>
                    </a:lnTo>
                    <a:lnTo>
                      <a:pt x="159" y="86"/>
                    </a:lnTo>
                    <a:lnTo>
                      <a:pt x="157" y="43"/>
                    </a:lnTo>
                    <a:lnTo>
                      <a:pt x="153" y="0"/>
                    </a:lnTo>
                    <a:lnTo>
                      <a:pt x="150" y="2"/>
                    </a:lnTo>
                    <a:lnTo>
                      <a:pt x="148" y="5"/>
                    </a:lnTo>
                    <a:lnTo>
                      <a:pt x="144" y="7"/>
                    </a:lnTo>
                    <a:lnTo>
                      <a:pt x="143" y="9"/>
                    </a:lnTo>
                    <a:lnTo>
                      <a:pt x="141" y="11"/>
                    </a:lnTo>
                    <a:lnTo>
                      <a:pt x="139" y="12"/>
                    </a:lnTo>
                    <a:lnTo>
                      <a:pt x="137" y="16"/>
                    </a:lnTo>
                    <a:lnTo>
                      <a:pt x="137" y="18"/>
                    </a:lnTo>
                    <a:close/>
                  </a:path>
                </a:pathLst>
              </a:custGeom>
              <a:solidFill>
                <a:srgbClr val="A6A6A6"/>
              </a:solidFill>
              <a:ln w="9525">
                <a:noFill/>
                <a:round/>
                <a:headEnd/>
                <a:tailEnd/>
              </a:ln>
            </p:spPr>
            <p:txBody>
              <a:bodyPr/>
              <a:lstStyle/>
              <a:p>
                <a:endParaRPr lang="en-US"/>
              </a:p>
            </p:txBody>
          </p:sp>
          <p:sp>
            <p:nvSpPr>
              <p:cNvPr id="30083" name="Freeform 1061"/>
              <p:cNvSpPr>
                <a:spLocks/>
              </p:cNvSpPr>
              <p:nvPr/>
            </p:nvSpPr>
            <p:spPr bwMode="auto">
              <a:xfrm>
                <a:off x="4063" y="1355"/>
                <a:ext cx="309" cy="785"/>
              </a:xfrm>
              <a:custGeom>
                <a:avLst/>
                <a:gdLst>
                  <a:gd name="T0" fmla="*/ 307 w 309"/>
                  <a:gd name="T1" fmla="*/ 785 h 785"/>
                  <a:gd name="T2" fmla="*/ 307 w 309"/>
                  <a:gd name="T3" fmla="*/ 774 h 785"/>
                  <a:gd name="T4" fmla="*/ 307 w 309"/>
                  <a:gd name="T5" fmla="*/ 762 h 785"/>
                  <a:gd name="T6" fmla="*/ 307 w 309"/>
                  <a:gd name="T7" fmla="*/ 751 h 785"/>
                  <a:gd name="T8" fmla="*/ 309 w 309"/>
                  <a:gd name="T9" fmla="*/ 740 h 785"/>
                  <a:gd name="T10" fmla="*/ 307 w 309"/>
                  <a:gd name="T11" fmla="*/ 728 h 785"/>
                  <a:gd name="T12" fmla="*/ 307 w 309"/>
                  <a:gd name="T13" fmla="*/ 717 h 785"/>
                  <a:gd name="T14" fmla="*/ 306 w 309"/>
                  <a:gd name="T15" fmla="*/ 706 h 785"/>
                  <a:gd name="T16" fmla="*/ 302 w 309"/>
                  <a:gd name="T17" fmla="*/ 697 h 785"/>
                  <a:gd name="T18" fmla="*/ 297 w 309"/>
                  <a:gd name="T19" fmla="*/ 679 h 785"/>
                  <a:gd name="T20" fmla="*/ 290 w 309"/>
                  <a:gd name="T21" fmla="*/ 663 h 785"/>
                  <a:gd name="T22" fmla="*/ 281 w 309"/>
                  <a:gd name="T23" fmla="*/ 647 h 785"/>
                  <a:gd name="T24" fmla="*/ 273 w 309"/>
                  <a:gd name="T25" fmla="*/ 631 h 785"/>
                  <a:gd name="T26" fmla="*/ 265 w 309"/>
                  <a:gd name="T27" fmla="*/ 615 h 785"/>
                  <a:gd name="T28" fmla="*/ 256 w 309"/>
                  <a:gd name="T29" fmla="*/ 599 h 785"/>
                  <a:gd name="T30" fmla="*/ 248 w 309"/>
                  <a:gd name="T31" fmla="*/ 583 h 785"/>
                  <a:gd name="T32" fmla="*/ 241 w 309"/>
                  <a:gd name="T33" fmla="*/ 569 h 785"/>
                  <a:gd name="T34" fmla="*/ 214 w 309"/>
                  <a:gd name="T35" fmla="*/ 497 h 785"/>
                  <a:gd name="T36" fmla="*/ 188 w 309"/>
                  <a:gd name="T37" fmla="*/ 426 h 785"/>
                  <a:gd name="T38" fmla="*/ 163 w 309"/>
                  <a:gd name="T39" fmla="*/ 354 h 785"/>
                  <a:gd name="T40" fmla="*/ 136 w 309"/>
                  <a:gd name="T41" fmla="*/ 283 h 785"/>
                  <a:gd name="T42" fmla="*/ 109 w 309"/>
                  <a:gd name="T43" fmla="*/ 211 h 785"/>
                  <a:gd name="T44" fmla="*/ 82 w 309"/>
                  <a:gd name="T45" fmla="*/ 140 h 785"/>
                  <a:gd name="T46" fmla="*/ 52 w 309"/>
                  <a:gd name="T47" fmla="*/ 70 h 785"/>
                  <a:gd name="T48" fmla="*/ 20 w 309"/>
                  <a:gd name="T49" fmla="*/ 0 h 785"/>
                  <a:gd name="T50" fmla="*/ 11 w 309"/>
                  <a:gd name="T51" fmla="*/ 15 h 785"/>
                  <a:gd name="T52" fmla="*/ 5 w 309"/>
                  <a:gd name="T53" fmla="*/ 31 h 785"/>
                  <a:gd name="T54" fmla="*/ 2 w 309"/>
                  <a:gd name="T55" fmla="*/ 47 h 785"/>
                  <a:gd name="T56" fmla="*/ 0 w 309"/>
                  <a:gd name="T57" fmla="*/ 61 h 785"/>
                  <a:gd name="T58" fmla="*/ 0 w 309"/>
                  <a:gd name="T59" fmla="*/ 77 h 785"/>
                  <a:gd name="T60" fmla="*/ 2 w 309"/>
                  <a:gd name="T61" fmla="*/ 93 h 785"/>
                  <a:gd name="T62" fmla="*/ 5 w 309"/>
                  <a:gd name="T63" fmla="*/ 109 h 785"/>
                  <a:gd name="T64" fmla="*/ 9 w 309"/>
                  <a:gd name="T65" fmla="*/ 124 h 785"/>
                  <a:gd name="T66" fmla="*/ 13 w 309"/>
                  <a:gd name="T67" fmla="*/ 141 h 785"/>
                  <a:gd name="T68" fmla="*/ 20 w 309"/>
                  <a:gd name="T69" fmla="*/ 158 h 785"/>
                  <a:gd name="T70" fmla="*/ 27 w 309"/>
                  <a:gd name="T71" fmla="*/ 172 h 785"/>
                  <a:gd name="T72" fmla="*/ 34 w 309"/>
                  <a:gd name="T73" fmla="*/ 186 h 785"/>
                  <a:gd name="T74" fmla="*/ 54 w 309"/>
                  <a:gd name="T75" fmla="*/ 215 h 785"/>
                  <a:gd name="T76" fmla="*/ 73 w 309"/>
                  <a:gd name="T77" fmla="*/ 243 h 785"/>
                  <a:gd name="T78" fmla="*/ 93 w 309"/>
                  <a:gd name="T79" fmla="*/ 270 h 785"/>
                  <a:gd name="T80" fmla="*/ 113 w 309"/>
                  <a:gd name="T81" fmla="*/ 297 h 785"/>
                  <a:gd name="T82" fmla="*/ 122 w 309"/>
                  <a:gd name="T83" fmla="*/ 311 h 785"/>
                  <a:gd name="T84" fmla="*/ 129 w 309"/>
                  <a:gd name="T85" fmla="*/ 327 h 785"/>
                  <a:gd name="T86" fmla="*/ 134 w 309"/>
                  <a:gd name="T87" fmla="*/ 342 h 785"/>
                  <a:gd name="T88" fmla="*/ 139 w 309"/>
                  <a:gd name="T89" fmla="*/ 358 h 785"/>
                  <a:gd name="T90" fmla="*/ 147 w 309"/>
                  <a:gd name="T91" fmla="*/ 388 h 785"/>
                  <a:gd name="T92" fmla="*/ 155 w 309"/>
                  <a:gd name="T93" fmla="*/ 415 h 785"/>
                  <a:gd name="T94" fmla="*/ 166 w 309"/>
                  <a:gd name="T95" fmla="*/ 443 h 785"/>
                  <a:gd name="T96" fmla="*/ 179 w 309"/>
                  <a:gd name="T97" fmla="*/ 470 h 785"/>
                  <a:gd name="T98" fmla="*/ 204 w 309"/>
                  <a:gd name="T99" fmla="*/ 522 h 785"/>
                  <a:gd name="T100" fmla="*/ 229 w 309"/>
                  <a:gd name="T101" fmla="*/ 572 h 785"/>
                  <a:gd name="T102" fmla="*/ 256 w 309"/>
                  <a:gd name="T103" fmla="*/ 624 h 785"/>
                  <a:gd name="T104" fmla="*/ 277 w 309"/>
                  <a:gd name="T105" fmla="*/ 676 h 785"/>
                  <a:gd name="T106" fmla="*/ 288 w 309"/>
                  <a:gd name="T107" fmla="*/ 701 h 785"/>
                  <a:gd name="T108" fmla="*/ 295 w 309"/>
                  <a:gd name="T109" fmla="*/ 729 h 785"/>
                  <a:gd name="T110" fmla="*/ 302 w 309"/>
                  <a:gd name="T111" fmla="*/ 756 h 785"/>
                  <a:gd name="T112" fmla="*/ 307 w 309"/>
                  <a:gd name="T113" fmla="*/ 785 h 7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09"/>
                  <a:gd name="T172" fmla="*/ 0 h 785"/>
                  <a:gd name="T173" fmla="*/ 309 w 309"/>
                  <a:gd name="T174" fmla="*/ 785 h 7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09" h="785">
                    <a:moveTo>
                      <a:pt x="307" y="785"/>
                    </a:moveTo>
                    <a:lnTo>
                      <a:pt x="307" y="774"/>
                    </a:lnTo>
                    <a:lnTo>
                      <a:pt x="307" y="762"/>
                    </a:lnTo>
                    <a:lnTo>
                      <a:pt x="307" y="751"/>
                    </a:lnTo>
                    <a:lnTo>
                      <a:pt x="309" y="740"/>
                    </a:lnTo>
                    <a:lnTo>
                      <a:pt x="307" y="728"/>
                    </a:lnTo>
                    <a:lnTo>
                      <a:pt x="307" y="717"/>
                    </a:lnTo>
                    <a:lnTo>
                      <a:pt x="306" y="706"/>
                    </a:lnTo>
                    <a:lnTo>
                      <a:pt x="302" y="697"/>
                    </a:lnTo>
                    <a:lnTo>
                      <a:pt x="297" y="679"/>
                    </a:lnTo>
                    <a:lnTo>
                      <a:pt x="290" y="663"/>
                    </a:lnTo>
                    <a:lnTo>
                      <a:pt x="281" y="647"/>
                    </a:lnTo>
                    <a:lnTo>
                      <a:pt x="273" y="631"/>
                    </a:lnTo>
                    <a:lnTo>
                      <a:pt x="265" y="615"/>
                    </a:lnTo>
                    <a:lnTo>
                      <a:pt x="256" y="599"/>
                    </a:lnTo>
                    <a:lnTo>
                      <a:pt x="248" y="583"/>
                    </a:lnTo>
                    <a:lnTo>
                      <a:pt x="241" y="569"/>
                    </a:lnTo>
                    <a:lnTo>
                      <a:pt x="214" y="497"/>
                    </a:lnTo>
                    <a:lnTo>
                      <a:pt x="188" y="426"/>
                    </a:lnTo>
                    <a:lnTo>
                      <a:pt x="163" y="354"/>
                    </a:lnTo>
                    <a:lnTo>
                      <a:pt x="136" y="283"/>
                    </a:lnTo>
                    <a:lnTo>
                      <a:pt x="109" y="211"/>
                    </a:lnTo>
                    <a:lnTo>
                      <a:pt x="82" y="140"/>
                    </a:lnTo>
                    <a:lnTo>
                      <a:pt x="52" y="70"/>
                    </a:lnTo>
                    <a:lnTo>
                      <a:pt x="20" y="0"/>
                    </a:lnTo>
                    <a:lnTo>
                      <a:pt x="11" y="15"/>
                    </a:lnTo>
                    <a:lnTo>
                      <a:pt x="5" y="31"/>
                    </a:lnTo>
                    <a:lnTo>
                      <a:pt x="2" y="47"/>
                    </a:lnTo>
                    <a:lnTo>
                      <a:pt x="0" y="61"/>
                    </a:lnTo>
                    <a:lnTo>
                      <a:pt x="0" y="77"/>
                    </a:lnTo>
                    <a:lnTo>
                      <a:pt x="2" y="93"/>
                    </a:lnTo>
                    <a:lnTo>
                      <a:pt x="5" y="109"/>
                    </a:lnTo>
                    <a:lnTo>
                      <a:pt x="9" y="124"/>
                    </a:lnTo>
                    <a:lnTo>
                      <a:pt x="13" y="141"/>
                    </a:lnTo>
                    <a:lnTo>
                      <a:pt x="20" y="158"/>
                    </a:lnTo>
                    <a:lnTo>
                      <a:pt x="27" y="172"/>
                    </a:lnTo>
                    <a:lnTo>
                      <a:pt x="34" y="186"/>
                    </a:lnTo>
                    <a:lnTo>
                      <a:pt x="54" y="215"/>
                    </a:lnTo>
                    <a:lnTo>
                      <a:pt x="73" y="243"/>
                    </a:lnTo>
                    <a:lnTo>
                      <a:pt x="93" y="270"/>
                    </a:lnTo>
                    <a:lnTo>
                      <a:pt x="113" y="297"/>
                    </a:lnTo>
                    <a:lnTo>
                      <a:pt x="122" y="311"/>
                    </a:lnTo>
                    <a:lnTo>
                      <a:pt x="129" y="327"/>
                    </a:lnTo>
                    <a:lnTo>
                      <a:pt x="134" y="342"/>
                    </a:lnTo>
                    <a:lnTo>
                      <a:pt x="139" y="358"/>
                    </a:lnTo>
                    <a:lnTo>
                      <a:pt x="147" y="388"/>
                    </a:lnTo>
                    <a:lnTo>
                      <a:pt x="155" y="415"/>
                    </a:lnTo>
                    <a:lnTo>
                      <a:pt x="166" y="443"/>
                    </a:lnTo>
                    <a:lnTo>
                      <a:pt x="179" y="470"/>
                    </a:lnTo>
                    <a:lnTo>
                      <a:pt x="204" y="522"/>
                    </a:lnTo>
                    <a:lnTo>
                      <a:pt x="229" y="572"/>
                    </a:lnTo>
                    <a:lnTo>
                      <a:pt x="256" y="624"/>
                    </a:lnTo>
                    <a:lnTo>
                      <a:pt x="277" y="676"/>
                    </a:lnTo>
                    <a:lnTo>
                      <a:pt x="288" y="701"/>
                    </a:lnTo>
                    <a:lnTo>
                      <a:pt x="295" y="729"/>
                    </a:lnTo>
                    <a:lnTo>
                      <a:pt x="302" y="756"/>
                    </a:lnTo>
                    <a:lnTo>
                      <a:pt x="307" y="785"/>
                    </a:lnTo>
                    <a:close/>
                  </a:path>
                </a:pathLst>
              </a:custGeom>
              <a:solidFill>
                <a:srgbClr val="A6A6A6"/>
              </a:solidFill>
              <a:ln w="9525">
                <a:noFill/>
                <a:round/>
                <a:headEnd/>
                <a:tailEnd/>
              </a:ln>
            </p:spPr>
            <p:txBody>
              <a:bodyPr/>
              <a:lstStyle/>
              <a:p>
                <a:endParaRPr lang="en-US"/>
              </a:p>
            </p:txBody>
          </p:sp>
          <p:sp>
            <p:nvSpPr>
              <p:cNvPr id="30084" name="Freeform 1062"/>
              <p:cNvSpPr>
                <a:spLocks/>
              </p:cNvSpPr>
              <p:nvPr/>
            </p:nvSpPr>
            <p:spPr bwMode="auto">
              <a:xfrm>
                <a:off x="4420" y="1840"/>
                <a:ext cx="783" cy="287"/>
              </a:xfrm>
              <a:custGeom>
                <a:avLst/>
                <a:gdLst>
                  <a:gd name="T0" fmla="*/ 0 w 783"/>
                  <a:gd name="T1" fmla="*/ 287 h 287"/>
                  <a:gd name="T2" fmla="*/ 29 w 783"/>
                  <a:gd name="T3" fmla="*/ 284 h 287"/>
                  <a:gd name="T4" fmla="*/ 59 w 783"/>
                  <a:gd name="T5" fmla="*/ 280 h 287"/>
                  <a:gd name="T6" fmla="*/ 88 w 783"/>
                  <a:gd name="T7" fmla="*/ 275 h 287"/>
                  <a:gd name="T8" fmla="*/ 118 w 783"/>
                  <a:gd name="T9" fmla="*/ 268 h 287"/>
                  <a:gd name="T10" fmla="*/ 145 w 783"/>
                  <a:gd name="T11" fmla="*/ 259 h 287"/>
                  <a:gd name="T12" fmla="*/ 174 w 783"/>
                  <a:gd name="T13" fmla="*/ 250 h 287"/>
                  <a:gd name="T14" fmla="*/ 201 w 783"/>
                  <a:gd name="T15" fmla="*/ 237 h 287"/>
                  <a:gd name="T16" fmla="*/ 229 w 783"/>
                  <a:gd name="T17" fmla="*/ 221 h 287"/>
                  <a:gd name="T18" fmla="*/ 286 w 783"/>
                  <a:gd name="T19" fmla="*/ 189 h 287"/>
                  <a:gd name="T20" fmla="*/ 345 w 783"/>
                  <a:gd name="T21" fmla="*/ 159 h 287"/>
                  <a:gd name="T22" fmla="*/ 404 w 783"/>
                  <a:gd name="T23" fmla="*/ 132 h 287"/>
                  <a:gd name="T24" fmla="*/ 463 w 783"/>
                  <a:gd name="T25" fmla="*/ 107 h 287"/>
                  <a:gd name="T26" fmla="*/ 524 w 783"/>
                  <a:gd name="T27" fmla="*/ 85 h 287"/>
                  <a:gd name="T28" fmla="*/ 585 w 783"/>
                  <a:gd name="T29" fmla="*/ 66 h 287"/>
                  <a:gd name="T30" fmla="*/ 647 w 783"/>
                  <a:gd name="T31" fmla="*/ 48 h 287"/>
                  <a:gd name="T32" fmla="*/ 712 w 783"/>
                  <a:gd name="T33" fmla="*/ 34 h 287"/>
                  <a:gd name="T34" fmla="*/ 714 w 783"/>
                  <a:gd name="T35" fmla="*/ 32 h 287"/>
                  <a:gd name="T36" fmla="*/ 717 w 783"/>
                  <a:gd name="T37" fmla="*/ 28 h 287"/>
                  <a:gd name="T38" fmla="*/ 719 w 783"/>
                  <a:gd name="T39" fmla="*/ 25 h 287"/>
                  <a:gd name="T40" fmla="*/ 721 w 783"/>
                  <a:gd name="T41" fmla="*/ 19 h 287"/>
                  <a:gd name="T42" fmla="*/ 724 w 783"/>
                  <a:gd name="T43" fmla="*/ 14 h 287"/>
                  <a:gd name="T44" fmla="*/ 726 w 783"/>
                  <a:gd name="T45" fmla="*/ 10 h 287"/>
                  <a:gd name="T46" fmla="*/ 730 w 783"/>
                  <a:gd name="T47" fmla="*/ 7 h 287"/>
                  <a:gd name="T48" fmla="*/ 731 w 783"/>
                  <a:gd name="T49" fmla="*/ 5 h 287"/>
                  <a:gd name="T50" fmla="*/ 737 w 783"/>
                  <a:gd name="T51" fmla="*/ 1 h 287"/>
                  <a:gd name="T52" fmla="*/ 744 w 783"/>
                  <a:gd name="T53" fmla="*/ 1 h 287"/>
                  <a:gd name="T54" fmla="*/ 749 w 783"/>
                  <a:gd name="T55" fmla="*/ 0 h 287"/>
                  <a:gd name="T56" fmla="*/ 756 w 783"/>
                  <a:gd name="T57" fmla="*/ 0 h 287"/>
                  <a:gd name="T58" fmla="*/ 764 w 783"/>
                  <a:gd name="T59" fmla="*/ 1 h 287"/>
                  <a:gd name="T60" fmla="*/ 771 w 783"/>
                  <a:gd name="T61" fmla="*/ 1 h 287"/>
                  <a:gd name="T62" fmla="*/ 778 w 783"/>
                  <a:gd name="T63" fmla="*/ 1 h 287"/>
                  <a:gd name="T64" fmla="*/ 783 w 783"/>
                  <a:gd name="T65" fmla="*/ 1 h 287"/>
                  <a:gd name="T66" fmla="*/ 762 w 783"/>
                  <a:gd name="T67" fmla="*/ 21 h 287"/>
                  <a:gd name="T68" fmla="*/ 739 w 783"/>
                  <a:gd name="T69" fmla="*/ 35 h 287"/>
                  <a:gd name="T70" fmla="*/ 714 w 783"/>
                  <a:gd name="T71" fmla="*/ 48 h 287"/>
                  <a:gd name="T72" fmla="*/ 690 w 783"/>
                  <a:gd name="T73" fmla="*/ 59 h 287"/>
                  <a:gd name="T74" fmla="*/ 664 w 783"/>
                  <a:gd name="T75" fmla="*/ 67 h 287"/>
                  <a:gd name="T76" fmla="*/ 639 w 783"/>
                  <a:gd name="T77" fmla="*/ 75 h 287"/>
                  <a:gd name="T78" fmla="*/ 612 w 783"/>
                  <a:gd name="T79" fmla="*/ 80 h 287"/>
                  <a:gd name="T80" fmla="*/ 585 w 783"/>
                  <a:gd name="T81" fmla="*/ 87 h 287"/>
                  <a:gd name="T82" fmla="*/ 531 w 783"/>
                  <a:gd name="T83" fmla="*/ 98 h 287"/>
                  <a:gd name="T84" fmla="*/ 478 w 783"/>
                  <a:gd name="T85" fmla="*/ 110 h 287"/>
                  <a:gd name="T86" fmla="*/ 451 w 783"/>
                  <a:gd name="T87" fmla="*/ 119 h 287"/>
                  <a:gd name="T88" fmla="*/ 426 w 783"/>
                  <a:gd name="T89" fmla="*/ 130 h 287"/>
                  <a:gd name="T90" fmla="*/ 401 w 783"/>
                  <a:gd name="T91" fmla="*/ 143 h 287"/>
                  <a:gd name="T92" fmla="*/ 376 w 783"/>
                  <a:gd name="T93" fmla="*/ 159 h 287"/>
                  <a:gd name="T94" fmla="*/ 354 w 783"/>
                  <a:gd name="T95" fmla="*/ 173 h 287"/>
                  <a:gd name="T96" fmla="*/ 331 w 783"/>
                  <a:gd name="T97" fmla="*/ 185 h 287"/>
                  <a:gd name="T98" fmla="*/ 308 w 783"/>
                  <a:gd name="T99" fmla="*/ 196 h 287"/>
                  <a:gd name="T100" fmla="*/ 285 w 783"/>
                  <a:gd name="T101" fmla="*/ 205 h 287"/>
                  <a:gd name="T102" fmla="*/ 238 w 783"/>
                  <a:gd name="T103" fmla="*/ 221 h 287"/>
                  <a:gd name="T104" fmla="*/ 190 w 783"/>
                  <a:gd name="T105" fmla="*/ 234 h 287"/>
                  <a:gd name="T106" fmla="*/ 142 w 783"/>
                  <a:gd name="T107" fmla="*/ 246 h 287"/>
                  <a:gd name="T108" fmla="*/ 93 w 783"/>
                  <a:gd name="T109" fmla="*/ 257 h 287"/>
                  <a:gd name="T110" fmla="*/ 47 w 783"/>
                  <a:gd name="T111" fmla="*/ 271 h 287"/>
                  <a:gd name="T112" fmla="*/ 0 w 783"/>
                  <a:gd name="T113" fmla="*/ 287 h 287"/>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783"/>
                  <a:gd name="T172" fmla="*/ 0 h 287"/>
                  <a:gd name="T173" fmla="*/ 783 w 783"/>
                  <a:gd name="T174" fmla="*/ 287 h 287"/>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783" h="287">
                    <a:moveTo>
                      <a:pt x="0" y="287"/>
                    </a:moveTo>
                    <a:lnTo>
                      <a:pt x="29" y="284"/>
                    </a:lnTo>
                    <a:lnTo>
                      <a:pt x="59" y="280"/>
                    </a:lnTo>
                    <a:lnTo>
                      <a:pt x="88" y="275"/>
                    </a:lnTo>
                    <a:lnTo>
                      <a:pt x="118" y="268"/>
                    </a:lnTo>
                    <a:lnTo>
                      <a:pt x="145" y="259"/>
                    </a:lnTo>
                    <a:lnTo>
                      <a:pt x="174" y="250"/>
                    </a:lnTo>
                    <a:lnTo>
                      <a:pt x="201" y="237"/>
                    </a:lnTo>
                    <a:lnTo>
                      <a:pt x="229" y="221"/>
                    </a:lnTo>
                    <a:lnTo>
                      <a:pt x="286" y="189"/>
                    </a:lnTo>
                    <a:lnTo>
                      <a:pt x="345" y="159"/>
                    </a:lnTo>
                    <a:lnTo>
                      <a:pt x="404" y="132"/>
                    </a:lnTo>
                    <a:lnTo>
                      <a:pt x="463" y="107"/>
                    </a:lnTo>
                    <a:lnTo>
                      <a:pt x="524" y="85"/>
                    </a:lnTo>
                    <a:lnTo>
                      <a:pt x="585" y="66"/>
                    </a:lnTo>
                    <a:lnTo>
                      <a:pt x="647" y="48"/>
                    </a:lnTo>
                    <a:lnTo>
                      <a:pt x="712" y="34"/>
                    </a:lnTo>
                    <a:lnTo>
                      <a:pt x="714" y="32"/>
                    </a:lnTo>
                    <a:lnTo>
                      <a:pt x="717" y="28"/>
                    </a:lnTo>
                    <a:lnTo>
                      <a:pt x="719" y="25"/>
                    </a:lnTo>
                    <a:lnTo>
                      <a:pt x="721" y="19"/>
                    </a:lnTo>
                    <a:lnTo>
                      <a:pt x="724" y="14"/>
                    </a:lnTo>
                    <a:lnTo>
                      <a:pt x="726" y="10"/>
                    </a:lnTo>
                    <a:lnTo>
                      <a:pt x="730" y="7"/>
                    </a:lnTo>
                    <a:lnTo>
                      <a:pt x="731" y="5"/>
                    </a:lnTo>
                    <a:lnTo>
                      <a:pt x="737" y="1"/>
                    </a:lnTo>
                    <a:lnTo>
                      <a:pt x="744" y="1"/>
                    </a:lnTo>
                    <a:lnTo>
                      <a:pt x="749" y="0"/>
                    </a:lnTo>
                    <a:lnTo>
                      <a:pt x="756" y="0"/>
                    </a:lnTo>
                    <a:lnTo>
                      <a:pt x="764" y="1"/>
                    </a:lnTo>
                    <a:lnTo>
                      <a:pt x="771" y="1"/>
                    </a:lnTo>
                    <a:lnTo>
                      <a:pt x="778" y="1"/>
                    </a:lnTo>
                    <a:lnTo>
                      <a:pt x="783" y="1"/>
                    </a:lnTo>
                    <a:lnTo>
                      <a:pt x="762" y="21"/>
                    </a:lnTo>
                    <a:lnTo>
                      <a:pt x="739" y="35"/>
                    </a:lnTo>
                    <a:lnTo>
                      <a:pt x="714" y="48"/>
                    </a:lnTo>
                    <a:lnTo>
                      <a:pt x="690" y="59"/>
                    </a:lnTo>
                    <a:lnTo>
                      <a:pt x="664" y="67"/>
                    </a:lnTo>
                    <a:lnTo>
                      <a:pt x="639" y="75"/>
                    </a:lnTo>
                    <a:lnTo>
                      <a:pt x="612" y="80"/>
                    </a:lnTo>
                    <a:lnTo>
                      <a:pt x="585" y="87"/>
                    </a:lnTo>
                    <a:lnTo>
                      <a:pt x="531" y="98"/>
                    </a:lnTo>
                    <a:lnTo>
                      <a:pt x="478" y="110"/>
                    </a:lnTo>
                    <a:lnTo>
                      <a:pt x="451" y="119"/>
                    </a:lnTo>
                    <a:lnTo>
                      <a:pt x="426" y="130"/>
                    </a:lnTo>
                    <a:lnTo>
                      <a:pt x="401" y="143"/>
                    </a:lnTo>
                    <a:lnTo>
                      <a:pt x="376" y="159"/>
                    </a:lnTo>
                    <a:lnTo>
                      <a:pt x="354" y="173"/>
                    </a:lnTo>
                    <a:lnTo>
                      <a:pt x="331" y="185"/>
                    </a:lnTo>
                    <a:lnTo>
                      <a:pt x="308" y="196"/>
                    </a:lnTo>
                    <a:lnTo>
                      <a:pt x="285" y="205"/>
                    </a:lnTo>
                    <a:lnTo>
                      <a:pt x="238" y="221"/>
                    </a:lnTo>
                    <a:lnTo>
                      <a:pt x="190" y="234"/>
                    </a:lnTo>
                    <a:lnTo>
                      <a:pt x="142" y="246"/>
                    </a:lnTo>
                    <a:lnTo>
                      <a:pt x="93" y="257"/>
                    </a:lnTo>
                    <a:lnTo>
                      <a:pt x="47" y="271"/>
                    </a:lnTo>
                    <a:lnTo>
                      <a:pt x="0" y="287"/>
                    </a:lnTo>
                    <a:close/>
                  </a:path>
                </a:pathLst>
              </a:custGeom>
              <a:solidFill>
                <a:srgbClr val="A6A6A6"/>
              </a:solidFill>
              <a:ln w="9525">
                <a:noFill/>
                <a:round/>
                <a:headEnd/>
                <a:tailEnd/>
              </a:ln>
            </p:spPr>
            <p:txBody>
              <a:bodyPr/>
              <a:lstStyle/>
              <a:p>
                <a:endParaRPr lang="en-US"/>
              </a:p>
            </p:txBody>
          </p:sp>
          <p:sp>
            <p:nvSpPr>
              <p:cNvPr id="30085" name="Freeform 1063"/>
              <p:cNvSpPr>
                <a:spLocks/>
              </p:cNvSpPr>
              <p:nvPr/>
            </p:nvSpPr>
            <p:spPr bwMode="auto">
              <a:xfrm>
                <a:off x="4437" y="2197"/>
                <a:ext cx="625" cy="531"/>
              </a:xfrm>
              <a:custGeom>
                <a:avLst/>
                <a:gdLst>
                  <a:gd name="T0" fmla="*/ 19 w 625"/>
                  <a:gd name="T1" fmla="*/ 18 h 531"/>
                  <a:gd name="T2" fmla="*/ 60 w 625"/>
                  <a:gd name="T3" fmla="*/ 48 h 531"/>
                  <a:gd name="T4" fmla="*/ 126 w 625"/>
                  <a:gd name="T5" fmla="*/ 88 h 531"/>
                  <a:gd name="T6" fmla="*/ 214 w 625"/>
                  <a:gd name="T7" fmla="*/ 138 h 531"/>
                  <a:gd name="T8" fmla="*/ 277 w 625"/>
                  <a:gd name="T9" fmla="*/ 179 h 531"/>
                  <a:gd name="T10" fmla="*/ 312 w 625"/>
                  <a:gd name="T11" fmla="*/ 213 h 531"/>
                  <a:gd name="T12" fmla="*/ 348 w 625"/>
                  <a:gd name="T13" fmla="*/ 256 h 531"/>
                  <a:gd name="T14" fmla="*/ 393 w 625"/>
                  <a:gd name="T15" fmla="*/ 300 h 531"/>
                  <a:gd name="T16" fmla="*/ 441 w 625"/>
                  <a:gd name="T17" fmla="*/ 343 h 531"/>
                  <a:gd name="T18" fmla="*/ 489 w 625"/>
                  <a:gd name="T19" fmla="*/ 386 h 531"/>
                  <a:gd name="T20" fmla="*/ 529 w 625"/>
                  <a:gd name="T21" fmla="*/ 420 h 531"/>
                  <a:gd name="T22" fmla="*/ 559 w 625"/>
                  <a:gd name="T23" fmla="*/ 447 h 531"/>
                  <a:gd name="T24" fmla="*/ 588 w 625"/>
                  <a:gd name="T25" fmla="*/ 477 h 531"/>
                  <a:gd name="T26" fmla="*/ 613 w 625"/>
                  <a:gd name="T27" fmla="*/ 509 h 531"/>
                  <a:gd name="T28" fmla="*/ 604 w 625"/>
                  <a:gd name="T29" fmla="*/ 529 h 531"/>
                  <a:gd name="T30" fmla="*/ 568 w 625"/>
                  <a:gd name="T31" fmla="*/ 529 h 531"/>
                  <a:gd name="T32" fmla="*/ 534 w 625"/>
                  <a:gd name="T33" fmla="*/ 518 h 531"/>
                  <a:gd name="T34" fmla="*/ 505 w 625"/>
                  <a:gd name="T35" fmla="*/ 500 h 531"/>
                  <a:gd name="T36" fmla="*/ 466 w 625"/>
                  <a:gd name="T37" fmla="*/ 465 h 531"/>
                  <a:gd name="T38" fmla="*/ 420 w 625"/>
                  <a:gd name="T39" fmla="*/ 407 h 531"/>
                  <a:gd name="T40" fmla="*/ 393 w 625"/>
                  <a:gd name="T41" fmla="*/ 372 h 531"/>
                  <a:gd name="T42" fmla="*/ 378 w 625"/>
                  <a:gd name="T43" fmla="*/ 363 h 531"/>
                  <a:gd name="T44" fmla="*/ 364 w 625"/>
                  <a:gd name="T45" fmla="*/ 356 h 531"/>
                  <a:gd name="T46" fmla="*/ 355 w 625"/>
                  <a:gd name="T47" fmla="*/ 347 h 531"/>
                  <a:gd name="T48" fmla="*/ 348 w 625"/>
                  <a:gd name="T49" fmla="*/ 322 h 531"/>
                  <a:gd name="T50" fmla="*/ 334 w 625"/>
                  <a:gd name="T51" fmla="*/ 289 h 531"/>
                  <a:gd name="T52" fmla="*/ 314 w 625"/>
                  <a:gd name="T53" fmla="*/ 263 h 531"/>
                  <a:gd name="T54" fmla="*/ 291 w 625"/>
                  <a:gd name="T55" fmla="*/ 239 h 531"/>
                  <a:gd name="T56" fmla="*/ 250 w 625"/>
                  <a:gd name="T57" fmla="*/ 209 h 531"/>
                  <a:gd name="T58" fmla="*/ 191 w 625"/>
                  <a:gd name="T59" fmla="*/ 173 h 531"/>
                  <a:gd name="T60" fmla="*/ 139 w 625"/>
                  <a:gd name="T61" fmla="*/ 139 h 531"/>
                  <a:gd name="T62" fmla="*/ 87 w 625"/>
                  <a:gd name="T63" fmla="*/ 107 h 531"/>
                  <a:gd name="T64" fmla="*/ 51 w 625"/>
                  <a:gd name="T65" fmla="*/ 82 h 531"/>
                  <a:gd name="T66" fmla="*/ 32 w 625"/>
                  <a:gd name="T67" fmla="*/ 63 h 531"/>
                  <a:gd name="T68" fmla="*/ 14 w 625"/>
                  <a:gd name="T69" fmla="*/ 41 h 531"/>
                  <a:gd name="T70" fmla="*/ 3 w 625"/>
                  <a:gd name="T71" fmla="*/ 16 h 531"/>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625"/>
                  <a:gd name="T109" fmla="*/ 0 h 531"/>
                  <a:gd name="T110" fmla="*/ 625 w 625"/>
                  <a:gd name="T111" fmla="*/ 531 h 531"/>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625" h="531">
                    <a:moveTo>
                      <a:pt x="0" y="0"/>
                    </a:moveTo>
                    <a:lnTo>
                      <a:pt x="19" y="18"/>
                    </a:lnTo>
                    <a:lnTo>
                      <a:pt x="41" y="32"/>
                    </a:lnTo>
                    <a:lnTo>
                      <a:pt x="60" y="48"/>
                    </a:lnTo>
                    <a:lnTo>
                      <a:pt x="82" y="61"/>
                    </a:lnTo>
                    <a:lnTo>
                      <a:pt x="126" y="88"/>
                    </a:lnTo>
                    <a:lnTo>
                      <a:pt x="171" y="113"/>
                    </a:lnTo>
                    <a:lnTo>
                      <a:pt x="214" y="138"/>
                    </a:lnTo>
                    <a:lnTo>
                      <a:pt x="255" y="164"/>
                    </a:lnTo>
                    <a:lnTo>
                      <a:pt x="277" y="179"/>
                    </a:lnTo>
                    <a:lnTo>
                      <a:pt x="294" y="195"/>
                    </a:lnTo>
                    <a:lnTo>
                      <a:pt x="312" y="213"/>
                    </a:lnTo>
                    <a:lnTo>
                      <a:pt x="328" y="232"/>
                    </a:lnTo>
                    <a:lnTo>
                      <a:pt x="348" y="256"/>
                    </a:lnTo>
                    <a:lnTo>
                      <a:pt x="371" y="279"/>
                    </a:lnTo>
                    <a:lnTo>
                      <a:pt x="393" y="300"/>
                    </a:lnTo>
                    <a:lnTo>
                      <a:pt x="416" y="322"/>
                    </a:lnTo>
                    <a:lnTo>
                      <a:pt x="441" y="343"/>
                    </a:lnTo>
                    <a:lnTo>
                      <a:pt x="464" y="365"/>
                    </a:lnTo>
                    <a:lnTo>
                      <a:pt x="489" y="386"/>
                    </a:lnTo>
                    <a:lnTo>
                      <a:pt x="512" y="406"/>
                    </a:lnTo>
                    <a:lnTo>
                      <a:pt x="529" y="420"/>
                    </a:lnTo>
                    <a:lnTo>
                      <a:pt x="545" y="432"/>
                    </a:lnTo>
                    <a:lnTo>
                      <a:pt x="559" y="447"/>
                    </a:lnTo>
                    <a:lnTo>
                      <a:pt x="573" y="461"/>
                    </a:lnTo>
                    <a:lnTo>
                      <a:pt x="588" y="477"/>
                    </a:lnTo>
                    <a:lnTo>
                      <a:pt x="600" y="493"/>
                    </a:lnTo>
                    <a:lnTo>
                      <a:pt x="613" y="509"/>
                    </a:lnTo>
                    <a:lnTo>
                      <a:pt x="625" y="525"/>
                    </a:lnTo>
                    <a:lnTo>
                      <a:pt x="604" y="529"/>
                    </a:lnTo>
                    <a:lnTo>
                      <a:pt x="586" y="531"/>
                    </a:lnTo>
                    <a:lnTo>
                      <a:pt x="568" y="529"/>
                    </a:lnTo>
                    <a:lnTo>
                      <a:pt x="550" y="524"/>
                    </a:lnTo>
                    <a:lnTo>
                      <a:pt x="534" y="518"/>
                    </a:lnTo>
                    <a:lnTo>
                      <a:pt x="520" y="511"/>
                    </a:lnTo>
                    <a:lnTo>
                      <a:pt x="505" y="500"/>
                    </a:lnTo>
                    <a:lnTo>
                      <a:pt x="491" y="490"/>
                    </a:lnTo>
                    <a:lnTo>
                      <a:pt x="466" y="465"/>
                    </a:lnTo>
                    <a:lnTo>
                      <a:pt x="443" y="436"/>
                    </a:lnTo>
                    <a:lnTo>
                      <a:pt x="420" y="407"/>
                    </a:lnTo>
                    <a:lnTo>
                      <a:pt x="398" y="377"/>
                    </a:lnTo>
                    <a:lnTo>
                      <a:pt x="393" y="372"/>
                    </a:lnTo>
                    <a:lnTo>
                      <a:pt x="386" y="366"/>
                    </a:lnTo>
                    <a:lnTo>
                      <a:pt x="378" y="363"/>
                    </a:lnTo>
                    <a:lnTo>
                      <a:pt x="371" y="359"/>
                    </a:lnTo>
                    <a:lnTo>
                      <a:pt x="364" y="356"/>
                    </a:lnTo>
                    <a:lnTo>
                      <a:pt x="359" y="352"/>
                    </a:lnTo>
                    <a:lnTo>
                      <a:pt x="355" y="347"/>
                    </a:lnTo>
                    <a:lnTo>
                      <a:pt x="352" y="340"/>
                    </a:lnTo>
                    <a:lnTo>
                      <a:pt x="348" y="322"/>
                    </a:lnTo>
                    <a:lnTo>
                      <a:pt x="341" y="304"/>
                    </a:lnTo>
                    <a:lnTo>
                      <a:pt x="334" y="289"/>
                    </a:lnTo>
                    <a:lnTo>
                      <a:pt x="325" y="275"/>
                    </a:lnTo>
                    <a:lnTo>
                      <a:pt x="314" y="263"/>
                    </a:lnTo>
                    <a:lnTo>
                      <a:pt x="303" y="250"/>
                    </a:lnTo>
                    <a:lnTo>
                      <a:pt x="291" y="239"/>
                    </a:lnTo>
                    <a:lnTo>
                      <a:pt x="278" y="229"/>
                    </a:lnTo>
                    <a:lnTo>
                      <a:pt x="250" y="209"/>
                    </a:lnTo>
                    <a:lnTo>
                      <a:pt x="221" y="191"/>
                    </a:lnTo>
                    <a:lnTo>
                      <a:pt x="191" y="173"/>
                    </a:lnTo>
                    <a:lnTo>
                      <a:pt x="164" y="154"/>
                    </a:lnTo>
                    <a:lnTo>
                      <a:pt x="139" y="139"/>
                    </a:lnTo>
                    <a:lnTo>
                      <a:pt x="112" y="123"/>
                    </a:lnTo>
                    <a:lnTo>
                      <a:pt x="87" y="107"/>
                    </a:lnTo>
                    <a:lnTo>
                      <a:pt x="62" y="91"/>
                    </a:lnTo>
                    <a:lnTo>
                      <a:pt x="51" y="82"/>
                    </a:lnTo>
                    <a:lnTo>
                      <a:pt x="41" y="73"/>
                    </a:lnTo>
                    <a:lnTo>
                      <a:pt x="32" y="63"/>
                    </a:lnTo>
                    <a:lnTo>
                      <a:pt x="23" y="52"/>
                    </a:lnTo>
                    <a:lnTo>
                      <a:pt x="14" y="41"/>
                    </a:lnTo>
                    <a:lnTo>
                      <a:pt x="8" y="29"/>
                    </a:lnTo>
                    <a:lnTo>
                      <a:pt x="3" y="16"/>
                    </a:lnTo>
                    <a:lnTo>
                      <a:pt x="0" y="0"/>
                    </a:lnTo>
                    <a:close/>
                  </a:path>
                </a:pathLst>
              </a:custGeom>
              <a:solidFill>
                <a:srgbClr val="A6A6A6"/>
              </a:solidFill>
              <a:ln w="9525">
                <a:noFill/>
                <a:round/>
                <a:headEnd/>
                <a:tailEnd/>
              </a:ln>
            </p:spPr>
            <p:txBody>
              <a:bodyPr/>
              <a:lstStyle/>
              <a:p>
                <a:endParaRPr lang="en-US"/>
              </a:p>
            </p:txBody>
          </p:sp>
          <p:sp>
            <p:nvSpPr>
              <p:cNvPr id="30086" name="Freeform 1064"/>
              <p:cNvSpPr>
                <a:spLocks/>
              </p:cNvSpPr>
              <p:nvPr/>
            </p:nvSpPr>
            <p:spPr bwMode="auto">
              <a:xfrm>
                <a:off x="4356" y="1280"/>
                <a:ext cx="152" cy="758"/>
              </a:xfrm>
              <a:custGeom>
                <a:avLst/>
                <a:gdLst>
                  <a:gd name="T0" fmla="*/ 140 w 152"/>
                  <a:gd name="T1" fmla="*/ 36 h 758"/>
                  <a:gd name="T2" fmla="*/ 131 w 152"/>
                  <a:gd name="T3" fmla="*/ 54 h 758"/>
                  <a:gd name="T4" fmla="*/ 123 w 152"/>
                  <a:gd name="T5" fmla="*/ 72 h 758"/>
                  <a:gd name="T6" fmla="*/ 118 w 152"/>
                  <a:gd name="T7" fmla="*/ 90 h 758"/>
                  <a:gd name="T8" fmla="*/ 116 w 152"/>
                  <a:gd name="T9" fmla="*/ 134 h 758"/>
                  <a:gd name="T10" fmla="*/ 116 w 152"/>
                  <a:gd name="T11" fmla="*/ 202 h 758"/>
                  <a:gd name="T12" fmla="*/ 118 w 152"/>
                  <a:gd name="T13" fmla="*/ 270 h 758"/>
                  <a:gd name="T14" fmla="*/ 116 w 152"/>
                  <a:gd name="T15" fmla="*/ 340 h 758"/>
                  <a:gd name="T16" fmla="*/ 109 w 152"/>
                  <a:gd name="T17" fmla="*/ 397 h 758"/>
                  <a:gd name="T18" fmla="*/ 102 w 152"/>
                  <a:gd name="T19" fmla="*/ 445 h 758"/>
                  <a:gd name="T20" fmla="*/ 95 w 152"/>
                  <a:gd name="T21" fmla="*/ 492 h 758"/>
                  <a:gd name="T22" fmla="*/ 84 w 152"/>
                  <a:gd name="T23" fmla="*/ 538 h 758"/>
                  <a:gd name="T24" fmla="*/ 66 w 152"/>
                  <a:gd name="T25" fmla="*/ 585 h 758"/>
                  <a:gd name="T26" fmla="*/ 43 w 152"/>
                  <a:gd name="T27" fmla="*/ 633 h 758"/>
                  <a:gd name="T28" fmla="*/ 20 w 152"/>
                  <a:gd name="T29" fmla="*/ 681 h 758"/>
                  <a:gd name="T30" fmla="*/ 4 w 152"/>
                  <a:gd name="T31" fmla="*/ 731 h 758"/>
                  <a:gd name="T32" fmla="*/ 9 w 152"/>
                  <a:gd name="T33" fmla="*/ 731 h 758"/>
                  <a:gd name="T34" fmla="*/ 32 w 152"/>
                  <a:gd name="T35" fmla="*/ 681 h 758"/>
                  <a:gd name="T36" fmla="*/ 56 w 152"/>
                  <a:gd name="T37" fmla="*/ 629 h 758"/>
                  <a:gd name="T38" fmla="*/ 70 w 152"/>
                  <a:gd name="T39" fmla="*/ 579 h 758"/>
                  <a:gd name="T40" fmla="*/ 77 w 152"/>
                  <a:gd name="T41" fmla="*/ 499 h 758"/>
                  <a:gd name="T42" fmla="*/ 86 w 152"/>
                  <a:gd name="T43" fmla="*/ 395 h 758"/>
                  <a:gd name="T44" fmla="*/ 95 w 152"/>
                  <a:gd name="T45" fmla="*/ 290 h 758"/>
                  <a:gd name="T46" fmla="*/ 104 w 152"/>
                  <a:gd name="T47" fmla="*/ 186 h 758"/>
                  <a:gd name="T48" fmla="*/ 118 w 152"/>
                  <a:gd name="T49" fmla="*/ 127 h 758"/>
                  <a:gd name="T50" fmla="*/ 132 w 152"/>
                  <a:gd name="T51" fmla="*/ 113 h 758"/>
                  <a:gd name="T52" fmla="*/ 140 w 152"/>
                  <a:gd name="T53" fmla="*/ 97 h 758"/>
                  <a:gd name="T54" fmla="*/ 141 w 152"/>
                  <a:gd name="T55" fmla="*/ 81 h 758"/>
                  <a:gd name="T56" fmla="*/ 141 w 152"/>
                  <a:gd name="T57" fmla="*/ 54 h 758"/>
                  <a:gd name="T58" fmla="*/ 143 w 152"/>
                  <a:gd name="T59" fmla="*/ 27 h 758"/>
                  <a:gd name="T60" fmla="*/ 148 w 152"/>
                  <a:gd name="T61" fmla="*/ 9 h 758"/>
                  <a:gd name="T62" fmla="*/ 143 w 152"/>
                  <a:gd name="T63" fmla="*/ 25 h 75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152"/>
                  <a:gd name="T97" fmla="*/ 0 h 758"/>
                  <a:gd name="T98" fmla="*/ 152 w 152"/>
                  <a:gd name="T99" fmla="*/ 758 h 75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152" h="758">
                    <a:moveTo>
                      <a:pt x="143" y="25"/>
                    </a:moveTo>
                    <a:lnTo>
                      <a:pt x="140" y="36"/>
                    </a:lnTo>
                    <a:lnTo>
                      <a:pt x="134" y="45"/>
                    </a:lnTo>
                    <a:lnTo>
                      <a:pt x="131" y="54"/>
                    </a:lnTo>
                    <a:lnTo>
                      <a:pt x="127" y="63"/>
                    </a:lnTo>
                    <a:lnTo>
                      <a:pt x="123" y="72"/>
                    </a:lnTo>
                    <a:lnTo>
                      <a:pt x="122" y="81"/>
                    </a:lnTo>
                    <a:lnTo>
                      <a:pt x="118" y="90"/>
                    </a:lnTo>
                    <a:lnTo>
                      <a:pt x="118" y="98"/>
                    </a:lnTo>
                    <a:lnTo>
                      <a:pt x="116" y="134"/>
                    </a:lnTo>
                    <a:lnTo>
                      <a:pt x="116" y="168"/>
                    </a:lnTo>
                    <a:lnTo>
                      <a:pt x="116" y="202"/>
                    </a:lnTo>
                    <a:lnTo>
                      <a:pt x="118" y="236"/>
                    </a:lnTo>
                    <a:lnTo>
                      <a:pt x="118" y="270"/>
                    </a:lnTo>
                    <a:lnTo>
                      <a:pt x="118" y="304"/>
                    </a:lnTo>
                    <a:lnTo>
                      <a:pt x="116" y="340"/>
                    </a:lnTo>
                    <a:lnTo>
                      <a:pt x="111" y="374"/>
                    </a:lnTo>
                    <a:lnTo>
                      <a:pt x="109" y="397"/>
                    </a:lnTo>
                    <a:lnTo>
                      <a:pt x="106" y="422"/>
                    </a:lnTo>
                    <a:lnTo>
                      <a:pt x="102" y="445"/>
                    </a:lnTo>
                    <a:lnTo>
                      <a:pt x="98" y="468"/>
                    </a:lnTo>
                    <a:lnTo>
                      <a:pt x="95" y="492"/>
                    </a:lnTo>
                    <a:lnTo>
                      <a:pt x="89" y="515"/>
                    </a:lnTo>
                    <a:lnTo>
                      <a:pt x="84" y="538"/>
                    </a:lnTo>
                    <a:lnTo>
                      <a:pt x="77" y="560"/>
                    </a:lnTo>
                    <a:lnTo>
                      <a:pt x="66" y="585"/>
                    </a:lnTo>
                    <a:lnTo>
                      <a:pt x="56" y="610"/>
                    </a:lnTo>
                    <a:lnTo>
                      <a:pt x="43" y="633"/>
                    </a:lnTo>
                    <a:lnTo>
                      <a:pt x="32" y="656"/>
                    </a:lnTo>
                    <a:lnTo>
                      <a:pt x="20" y="681"/>
                    </a:lnTo>
                    <a:lnTo>
                      <a:pt x="11" y="704"/>
                    </a:lnTo>
                    <a:lnTo>
                      <a:pt x="4" y="731"/>
                    </a:lnTo>
                    <a:lnTo>
                      <a:pt x="0" y="758"/>
                    </a:lnTo>
                    <a:lnTo>
                      <a:pt x="9" y="731"/>
                    </a:lnTo>
                    <a:lnTo>
                      <a:pt x="22" y="706"/>
                    </a:lnTo>
                    <a:lnTo>
                      <a:pt x="32" y="681"/>
                    </a:lnTo>
                    <a:lnTo>
                      <a:pt x="45" y="656"/>
                    </a:lnTo>
                    <a:lnTo>
                      <a:pt x="56" y="629"/>
                    </a:lnTo>
                    <a:lnTo>
                      <a:pt x="64" y="604"/>
                    </a:lnTo>
                    <a:lnTo>
                      <a:pt x="70" y="579"/>
                    </a:lnTo>
                    <a:lnTo>
                      <a:pt x="73" y="552"/>
                    </a:lnTo>
                    <a:lnTo>
                      <a:pt x="77" y="499"/>
                    </a:lnTo>
                    <a:lnTo>
                      <a:pt x="81" y="447"/>
                    </a:lnTo>
                    <a:lnTo>
                      <a:pt x="86" y="395"/>
                    </a:lnTo>
                    <a:lnTo>
                      <a:pt x="91" y="342"/>
                    </a:lnTo>
                    <a:lnTo>
                      <a:pt x="95" y="290"/>
                    </a:lnTo>
                    <a:lnTo>
                      <a:pt x="100" y="238"/>
                    </a:lnTo>
                    <a:lnTo>
                      <a:pt x="104" y="186"/>
                    </a:lnTo>
                    <a:lnTo>
                      <a:pt x="107" y="134"/>
                    </a:lnTo>
                    <a:lnTo>
                      <a:pt x="118" y="127"/>
                    </a:lnTo>
                    <a:lnTo>
                      <a:pt x="125" y="120"/>
                    </a:lnTo>
                    <a:lnTo>
                      <a:pt x="132" y="113"/>
                    </a:lnTo>
                    <a:lnTo>
                      <a:pt x="136" y="106"/>
                    </a:lnTo>
                    <a:lnTo>
                      <a:pt x="140" y="97"/>
                    </a:lnTo>
                    <a:lnTo>
                      <a:pt x="141" y="90"/>
                    </a:lnTo>
                    <a:lnTo>
                      <a:pt x="141" y="81"/>
                    </a:lnTo>
                    <a:lnTo>
                      <a:pt x="143" y="72"/>
                    </a:lnTo>
                    <a:lnTo>
                      <a:pt x="141" y="54"/>
                    </a:lnTo>
                    <a:lnTo>
                      <a:pt x="143" y="36"/>
                    </a:lnTo>
                    <a:lnTo>
                      <a:pt x="143" y="27"/>
                    </a:lnTo>
                    <a:lnTo>
                      <a:pt x="145" y="18"/>
                    </a:lnTo>
                    <a:lnTo>
                      <a:pt x="148" y="9"/>
                    </a:lnTo>
                    <a:lnTo>
                      <a:pt x="152" y="0"/>
                    </a:lnTo>
                    <a:lnTo>
                      <a:pt x="143" y="25"/>
                    </a:lnTo>
                    <a:close/>
                  </a:path>
                </a:pathLst>
              </a:custGeom>
              <a:solidFill>
                <a:srgbClr val="A6A6A6"/>
              </a:solidFill>
              <a:ln w="9525">
                <a:noFill/>
                <a:round/>
                <a:headEnd/>
                <a:tailEnd/>
              </a:ln>
            </p:spPr>
            <p:txBody>
              <a:bodyPr/>
              <a:lstStyle/>
              <a:p>
                <a:endParaRPr lang="en-US"/>
              </a:p>
            </p:txBody>
          </p:sp>
          <p:sp>
            <p:nvSpPr>
              <p:cNvPr id="30087" name="Freeform 1065"/>
              <p:cNvSpPr>
                <a:spLocks/>
              </p:cNvSpPr>
              <p:nvPr/>
            </p:nvSpPr>
            <p:spPr bwMode="auto">
              <a:xfrm>
                <a:off x="4410" y="1396"/>
                <a:ext cx="348" cy="721"/>
              </a:xfrm>
              <a:custGeom>
                <a:avLst/>
                <a:gdLst>
                  <a:gd name="T0" fmla="*/ 18 w 348"/>
                  <a:gd name="T1" fmla="*/ 676 h 721"/>
                  <a:gd name="T2" fmla="*/ 18 w 348"/>
                  <a:gd name="T3" fmla="*/ 674 h 721"/>
                  <a:gd name="T4" fmla="*/ 18 w 348"/>
                  <a:gd name="T5" fmla="*/ 672 h 721"/>
                  <a:gd name="T6" fmla="*/ 18 w 348"/>
                  <a:gd name="T7" fmla="*/ 669 h 721"/>
                  <a:gd name="T8" fmla="*/ 18 w 348"/>
                  <a:gd name="T9" fmla="*/ 674 h 721"/>
                  <a:gd name="T10" fmla="*/ 14 w 348"/>
                  <a:gd name="T11" fmla="*/ 688 h 721"/>
                  <a:gd name="T12" fmla="*/ 9 w 348"/>
                  <a:gd name="T13" fmla="*/ 703 h 721"/>
                  <a:gd name="T14" fmla="*/ 2 w 348"/>
                  <a:gd name="T15" fmla="*/ 715 h 721"/>
                  <a:gd name="T16" fmla="*/ 14 w 348"/>
                  <a:gd name="T17" fmla="*/ 687 h 721"/>
                  <a:gd name="T18" fmla="*/ 37 w 348"/>
                  <a:gd name="T19" fmla="*/ 617 h 721"/>
                  <a:gd name="T20" fmla="*/ 62 w 348"/>
                  <a:gd name="T21" fmla="*/ 549 h 721"/>
                  <a:gd name="T22" fmla="*/ 94 w 348"/>
                  <a:gd name="T23" fmla="*/ 481 h 721"/>
                  <a:gd name="T24" fmla="*/ 143 w 348"/>
                  <a:gd name="T25" fmla="*/ 406 h 721"/>
                  <a:gd name="T26" fmla="*/ 195 w 348"/>
                  <a:gd name="T27" fmla="*/ 318 h 721"/>
                  <a:gd name="T28" fmla="*/ 237 w 348"/>
                  <a:gd name="T29" fmla="*/ 229 h 721"/>
                  <a:gd name="T30" fmla="*/ 279 w 348"/>
                  <a:gd name="T31" fmla="*/ 136 h 721"/>
                  <a:gd name="T32" fmla="*/ 304 w 348"/>
                  <a:gd name="T33" fmla="*/ 79 h 721"/>
                  <a:gd name="T34" fmla="*/ 313 w 348"/>
                  <a:gd name="T35" fmla="*/ 56 h 721"/>
                  <a:gd name="T36" fmla="*/ 325 w 348"/>
                  <a:gd name="T37" fmla="*/ 31 h 721"/>
                  <a:gd name="T38" fmla="*/ 339 w 348"/>
                  <a:gd name="T39" fmla="*/ 9 h 721"/>
                  <a:gd name="T40" fmla="*/ 346 w 348"/>
                  <a:gd name="T41" fmla="*/ 27 h 721"/>
                  <a:gd name="T42" fmla="*/ 339 w 348"/>
                  <a:gd name="T43" fmla="*/ 79 h 721"/>
                  <a:gd name="T44" fmla="*/ 323 w 348"/>
                  <a:gd name="T45" fmla="*/ 129 h 721"/>
                  <a:gd name="T46" fmla="*/ 304 w 348"/>
                  <a:gd name="T47" fmla="*/ 177 h 721"/>
                  <a:gd name="T48" fmla="*/ 266 w 348"/>
                  <a:gd name="T49" fmla="*/ 249 h 721"/>
                  <a:gd name="T50" fmla="*/ 214 w 348"/>
                  <a:gd name="T51" fmla="*/ 342 h 721"/>
                  <a:gd name="T52" fmla="*/ 182 w 348"/>
                  <a:gd name="T53" fmla="*/ 410 h 721"/>
                  <a:gd name="T54" fmla="*/ 157 w 348"/>
                  <a:gd name="T55" fmla="*/ 447 h 721"/>
                  <a:gd name="T56" fmla="*/ 128 w 348"/>
                  <a:gd name="T57" fmla="*/ 481 h 721"/>
                  <a:gd name="T58" fmla="*/ 102 w 348"/>
                  <a:gd name="T59" fmla="*/ 517 h 721"/>
                  <a:gd name="T60" fmla="*/ 84 w 348"/>
                  <a:gd name="T61" fmla="*/ 554 h 721"/>
                  <a:gd name="T62" fmla="*/ 64 w 348"/>
                  <a:gd name="T63" fmla="*/ 588 h 721"/>
                  <a:gd name="T64" fmla="*/ 41 w 348"/>
                  <a:gd name="T65" fmla="*/ 622 h 721"/>
                  <a:gd name="T66" fmla="*/ 23 w 348"/>
                  <a:gd name="T67" fmla="*/ 658 h 721"/>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48"/>
                  <a:gd name="T103" fmla="*/ 0 h 721"/>
                  <a:gd name="T104" fmla="*/ 348 w 348"/>
                  <a:gd name="T105" fmla="*/ 721 h 721"/>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48" h="721">
                    <a:moveTo>
                      <a:pt x="18" y="678"/>
                    </a:moveTo>
                    <a:lnTo>
                      <a:pt x="18" y="676"/>
                    </a:lnTo>
                    <a:lnTo>
                      <a:pt x="18" y="674"/>
                    </a:lnTo>
                    <a:lnTo>
                      <a:pt x="18" y="672"/>
                    </a:lnTo>
                    <a:lnTo>
                      <a:pt x="18" y="671"/>
                    </a:lnTo>
                    <a:lnTo>
                      <a:pt x="18" y="669"/>
                    </a:lnTo>
                    <a:lnTo>
                      <a:pt x="18" y="667"/>
                    </a:lnTo>
                    <a:lnTo>
                      <a:pt x="18" y="674"/>
                    </a:lnTo>
                    <a:lnTo>
                      <a:pt x="18" y="681"/>
                    </a:lnTo>
                    <a:lnTo>
                      <a:pt x="14" y="688"/>
                    </a:lnTo>
                    <a:lnTo>
                      <a:pt x="12" y="696"/>
                    </a:lnTo>
                    <a:lnTo>
                      <a:pt x="9" y="703"/>
                    </a:lnTo>
                    <a:lnTo>
                      <a:pt x="5" y="708"/>
                    </a:lnTo>
                    <a:lnTo>
                      <a:pt x="2" y="715"/>
                    </a:lnTo>
                    <a:lnTo>
                      <a:pt x="0" y="721"/>
                    </a:lnTo>
                    <a:lnTo>
                      <a:pt x="14" y="687"/>
                    </a:lnTo>
                    <a:lnTo>
                      <a:pt x="27" y="653"/>
                    </a:lnTo>
                    <a:lnTo>
                      <a:pt x="37" y="617"/>
                    </a:lnTo>
                    <a:lnTo>
                      <a:pt x="50" y="583"/>
                    </a:lnTo>
                    <a:lnTo>
                      <a:pt x="62" y="549"/>
                    </a:lnTo>
                    <a:lnTo>
                      <a:pt x="77" y="515"/>
                    </a:lnTo>
                    <a:lnTo>
                      <a:pt x="94" y="481"/>
                    </a:lnTo>
                    <a:lnTo>
                      <a:pt x="114" y="451"/>
                    </a:lnTo>
                    <a:lnTo>
                      <a:pt x="143" y="406"/>
                    </a:lnTo>
                    <a:lnTo>
                      <a:pt x="171" y="361"/>
                    </a:lnTo>
                    <a:lnTo>
                      <a:pt x="195" y="318"/>
                    </a:lnTo>
                    <a:lnTo>
                      <a:pt x="218" y="274"/>
                    </a:lnTo>
                    <a:lnTo>
                      <a:pt x="237" y="229"/>
                    </a:lnTo>
                    <a:lnTo>
                      <a:pt x="259" y="183"/>
                    </a:lnTo>
                    <a:lnTo>
                      <a:pt x="279" y="136"/>
                    </a:lnTo>
                    <a:lnTo>
                      <a:pt x="298" y="90"/>
                    </a:lnTo>
                    <a:lnTo>
                      <a:pt x="304" y="79"/>
                    </a:lnTo>
                    <a:lnTo>
                      <a:pt x="307" y="66"/>
                    </a:lnTo>
                    <a:lnTo>
                      <a:pt x="313" y="56"/>
                    </a:lnTo>
                    <a:lnTo>
                      <a:pt x="318" y="43"/>
                    </a:lnTo>
                    <a:lnTo>
                      <a:pt x="325" y="31"/>
                    </a:lnTo>
                    <a:lnTo>
                      <a:pt x="332" y="20"/>
                    </a:lnTo>
                    <a:lnTo>
                      <a:pt x="339" y="9"/>
                    </a:lnTo>
                    <a:lnTo>
                      <a:pt x="348" y="0"/>
                    </a:lnTo>
                    <a:lnTo>
                      <a:pt x="346" y="27"/>
                    </a:lnTo>
                    <a:lnTo>
                      <a:pt x="345" y="54"/>
                    </a:lnTo>
                    <a:lnTo>
                      <a:pt x="339" y="79"/>
                    </a:lnTo>
                    <a:lnTo>
                      <a:pt x="332" y="104"/>
                    </a:lnTo>
                    <a:lnTo>
                      <a:pt x="323" y="129"/>
                    </a:lnTo>
                    <a:lnTo>
                      <a:pt x="314" y="154"/>
                    </a:lnTo>
                    <a:lnTo>
                      <a:pt x="304" y="177"/>
                    </a:lnTo>
                    <a:lnTo>
                      <a:pt x="291" y="201"/>
                    </a:lnTo>
                    <a:lnTo>
                      <a:pt x="266" y="249"/>
                    </a:lnTo>
                    <a:lnTo>
                      <a:pt x="241" y="295"/>
                    </a:lnTo>
                    <a:lnTo>
                      <a:pt x="214" y="342"/>
                    </a:lnTo>
                    <a:lnTo>
                      <a:pt x="193" y="390"/>
                    </a:lnTo>
                    <a:lnTo>
                      <a:pt x="182" y="410"/>
                    </a:lnTo>
                    <a:lnTo>
                      <a:pt x="171" y="429"/>
                    </a:lnTo>
                    <a:lnTo>
                      <a:pt x="157" y="447"/>
                    </a:lnTo>
                    <a:lnTo>
                      <a:pt x="143" y="463"/>
                    </a:lnTo>
                    <a:lnTo>
                      <a:pt x="128" y="481"/>
                    </a:lnTo>
                    <a:lnTo>
                      <a:pt x="114" y="497"/>
                    </a:lnTo>
                    <a:lnTo>
                      <a:pt x="102" y="517"/>
                    </a:lnTo>
                    <a:lnTo>
                      <a:pt x="93" y="536"/>
                    </a:lnTo>
                    <a:lnTo>
                      <a:pt x="84" y="554"/>
                    </a:lnTo>
                    <a:lnTo>
                      <a:pt x="75" y="572"/>
                    </a:lnTo>
                    <a:lnTo>
                      <a:pt x="64" y="588"/>
                    </a:lnTo>
                    <a:lnTo>
                      <a:pt x="52" y="604"/>
                    </a:lnTo>
                    <a:lnTo>
                      <a:pt x="41" y="622"/>
                    </a:lnTo>
                    <a:lnTo>
                      <a:pt x="32" y="638"/>
                    </a:lnTo>
                    <a:lnTo>
                      <a:pt x="23" y="658"/>
                    </a:lnTo>
                    <a:lnTo>
                      <a:pt x="18" y="678"/>
                    </a:lnTo>
                    <a:close/>
                  </a:path>
                </a:pathLst>
              </a:custGeom>
              <a:solidFill>
                <a:srgbClr val="A6A6A6"/>
              </a:solidFill>
              <a:ln w="9525">
                <a:noFill/>
                <a:round/>
                <a:headEnd/>
                <a:tailEnd/>
              </a:ln>
            </p:spPr>
            <p:txBody>
              <a:bodyPr/>
              <a:lstStyle/>
              <a:p>
                <a:endParaRPr lang="en-US"/>
              </a:p>
            </p:txBody>
          </p:sp>
          <p:sp>
            <p:nvSpPr>
              <p:cNvPr id="30088" name="Freeform 1066"/>
              <p:cNvSpPr>
                <a:spLocks/>
              </p:cNvSpPr>
              <p:nvPr/>
            </p:nvSpPr>
            <p:spPr bwMode="auto">
              <a:xfrm>
                <a:off x="3589" y="1763"/>
                <a:ext cx="696" cy="314"/>
              </a:xfrm>
              <a:custGeom>
                <a:avLst/>
                <a:gdLst>
                  <a:gd name="T0" fmla="*/ 696 w 696"/>
                  <a:gd name="T1" fmla="*/ 302 h 314"/>
                  <a:gd name="T2" fmla="*/ 694 w 696"/>
                  <a:gd name="T3" fmla="*/ 286 h 314"/>
                  <a:gd name="T4" fmla="*/ 680 w 696"/>
                  <a:gd name="T5" fmla="*/ 266 h 314"/>
                  <a:gd name="T6" fmla="*/ 651 w 696"/>
                  <a:gd name="T7" fmla="*/ 243 h 314"/>
                  <a:gd name="T8" fmla="*/ 619 w 696"/>
                  <a:gd name="T9" fmla="*/ 225 h 314"/>
                  <a:gd name="T10" fmla="*/ 581 w 696"/>
                  <a:gd name="T11" fmla="*/ 207 h 314"/>
                  <a:gd name="T12" fmla="*/ 538 w 696"/>
                  <a:gd name="T13" fmla="*/ 184 h 314"/>
                  <a:gd name="T14" fmla="*/ 495 w 696"/>
                  <a:gd name="T15" fmla="*/ 162 h 314"/>
                  <a:gd name="T16" fmla="*/ 451 w 696"/>
                  <a:gd name="T17" fmla="*/ 143 h 314"/>
                  <a:gd name="T18" fmla="*/ 399 w 696"/>
                  <a:gd name="T19" fmla="*/ 127 h 314"/>
                  <a:gd name="T20" fmla="*/ 345 w 696"/>
                  <a:gd name="T21" fmla="*/ 107 h 314"/>
                  <a:gd name="T22" fmla="*/ 268 w 696"/>
                  <a:gd name="T23" fmla="*/ 73 h 314"/>
                  <a:gd name="T24" fmla="*/ 192 w 696"/>
                  <a:gd name="T25" fmla="*/ 39 h 314"/>
                  <a:gd name="T26" fmla="*/ 142 w 696"/>
                  <a:gd name="T27" fmla="*/ 21 h 314"/>
                  <a:gd name="T28" fmla="*/ 90 w 696"/>
                  <a:gd name="T29" fmla="*/ 7 h 314"/>
                  <a:gd name="T30" fmla="*/ 36 w 696"/>
                  <a:gd name="T31" fmla="*/ 0 h 314"/>
                  <a:gd name="T32" fmla="*/ 6 w 696"/>
                  <a:gd name="T33" fmla="*/ 2 h 314"/>
                  <a:gd name="T34" fmla="*/ 0 w 696"/>
                  <a:gd name="T35" fmla="*/ 3 h 314"/>
                  <a:gd name="T36" fmla="*/ 4 w 696"/>
                  <a:gd name="T37" fmla="*/ 12 h 314"/>
                  <a:gd name="T38" fmla="*/ 18 w 696"/>
                  <a:gd name="T39" fmla="*/ 27 h 314"/>
                  <a:gd name="T40" fmla="*/ 38 w 696"/>
                  <a:gd name="T41" fmla="*/ 37 h 314"/>
                  <a:gd name="T42" fmla="*/ 65 w 696"/>
                  <a:gd name="T43" fmla="*/ 39 h 314"/>
                  <a:gd name="T44" fmla="*/ 102 w 696"/>
                  <a:gd name="T45" fmla="*/ 46 h 314"/>
                  <a:gd name="T46" fmla="*/ 154 w 696"/>
                  <a:gd name="T47" fmla="*/ 68 h 314"/>
                  <a:gd name="T48" fmla="*/ 220 w 696"/>
                  <a:gd name="T49" fmla="*/ 103 h 314"/>
                  <a:gd name="T50" fmla="*/ 270 w 696"/>
                  <a:gd name="T51" fmla="*/ 132 h 314"/>
                  <a:gd name="T52" fmla="*/ 306 w 696"/>
                  <a:gd name="T53" fmla="*/ 148 h 314"/>
                  <a:gd name="T54" fmla="*/ 354 w 696"/>
                  <a:gd name="T55" fmla="*/ 164 h 314"/>
                  <a:gd name="T56" fmla="*/ 419 w 696"/>
                  <a:gd name="T57" fmla="*/ 182 h 314"/>
                  <a:gd name="T58" fmla="*/ 483 w 696"/>
                  <a:gd name="T59" fmla="*/ 202 h 314"/>
                  <a:gd name="T60" fmla="*/ 547 w 696"/>
                  <a:gd name="T61" fmla="*/ 221 h 314"/>
                  <a:gd name="T62" fmla="*/ 588 w 696"/>
                  <a:gd name="T63" fmla="*/ 236 h 314"/>
                  <a:gd name="T64" fmla="*/ 606 w 696"/>
                  <a:gd name="T65" fmla="*/ 250 h 314"/>
                  <a:gd name="T66" fmla="*/ 622 w 696"/>
                  <a:gd name="T67" fmla="*/ 264 h 314"/>
                  <a:gd name="T68" fmla="*/ 638 w 696"/>
                  <a:gd name="T69" fmla="*/ 280 h 314"/>
                  <a:gd name="T70" fmla="*/ 653 w 696"/>
                  <a:gd name="T71" fmla="*/ 291 h 314"/>
                  <a:gd name="T72" fmla="*/ 667 w 696"/>
                  <a:gd name="T73" fmla="*/ 304 h 314"/>
                  <a:gd name="T74" fmla="*/ 683 w 696"/>
                  <a:gd name="T75" fmla="*/ 312 h 314"/>
                  <a:gd name="T76" fmla="*/ 692 w 696"/>
                  <a:gd name="T77" fmla="*/ 314 h 314"/>
                  <a:gd name="T78" fmla="*/ 696 w 696"/>
                  <a:gd name="T79" fmla="*/ 312 h 314"/>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696"/>
                  <a:gd name="T121" fmla="*/ 0 h 314"/>
                  <a:gd name="T122" fmla="*/ 696 w 696"/>
                  <a:gd name="T123" fmla="*/ 314 h 314"/>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696" h="314">
                    <a:moveTo>
                      <a:pt x="696" y="311"/>
                    </a:moveTo>
                    <a:lnTo>
                      <a:pt x="696" y="302"/>
                    </a:lnTo>
                    <a:lnTo>
                      <a:pt x="696" y="295"/>
                    </a:lnTo>
                    <a:lnTo>
                      <a:pt x="694" y="286"/>
                    </a:lnTo>
                    <a:lnTo>
                      <a:pt x="690" y="280"/>
                    </a:lnTo>
                    <a:lnTo>
                      <a:pt x="680" y="266"/>
                    </a:lnTo>
                    <a:lnTo>
                      <a:pt x="667" y="253"/>
                    </a:lnTo>
                    <a:lnTo>
                      <a:pt x="651" y="243"/>
                    </a:lnTo>
                    <a:lnTo>
                      <a:pt x="635" y="234"/>
                    </a:lnTo>
                    <a:lnTo>
                      <a:pt x="619" y="225"/>
                    </a:lnTo>
                    <a:lnTo>
                      <a:pt x="604" y="218"/>
                    </a:lnTo>
                    <a:lnTo>
                      <a:pt x="581" y="207"/>
                    </a:lnTo>
                    <a:lnTo>
                      <a:pt x="560" y="196"/>
                    </a:lnTo>
                    <a:lnTo>
                      <a:pt x="538" y="184"/>
                    </a:lnTo>
                    <a:lnTo>
                      <a:pt x="517" y="173"/>
                    </a:lnTo>
                    <a:lnTo>
                      <a:pt x="495" y="162"/>
                    </a:lnTo>
                    <a:lnTo>
                      <a:pt x="474" y="152"/>
                    </a:lnTo>
                    <a:lnTo>
                      <a:pt x="451" y="143"/>
                    </a:lnTo>
                    <a:lnTo>
                      <a:pt x="428" y="136"/>
                    </a:lnTo>
                    <a:lnTo>
                      <a:pt x="399" y="127"/>
                    </a:lnTo>
                    <a:lnTo>
                      <a:pt x="372" y="118"/>
                    </a:lnTo>
                    <a:lnTo>
                      <a:pt x="345" y="107"/>
                    </a:lnTo>
                    <a:lnTo>
                      <a:pt x="320" y="96"/>
                    </a:lnTo>
                    <a:lnTo>
                      <a:pt x="268" y="73"/>
                    </a:lnTo>
                    <a:lnTo>
                      <a:pt x="218" y="50"/>
                    </a:lnTo>
                    <a:lnTo>
                      <a:pt x="192" y="39"/>
                    </a:lnTo>
                    <a:lnTo>
                      <a:pt x="167" y="30"/>
                    </a:lnTo>
                    <a:lnTo>
                      <a:pt x="142" y="21"/>
                    </a:lnTo>
                    <a:lnTo>
                      <a:pt x="117" y="12"/>
                    </a:lnTo>
                    <a:lnTo>
                      <a:pt x="90" y="7"/>
                    </a:lnTo>
                    <a:lnTo>
                      <a:pt x="63" y="2"/>
                    </a:lnTo>
                    <a:lnTo>
                      <a:pt x="36" y="0"/>
                    </a:lnTo>
                    <a:lnTo>
                      <a:pt x="9" y="0"/>
                    </a:lnTo>
                    <a:lnTo>
                      <a:pt x="6" y="2"/>
                    </a:lnTo>
                    <a:lnTo>
                      <a:pt x="2" y="2"/>
                    </a:lnTo>
                    <a:lnTo>
                      <a:pt x="0" y="3"/>
                    </a:lnTo>
                    <a:lnTo>
                      <a:pt x="0" y="7"/>
                    </a:lnTo>
                    <a:lnTo>
                      <a:pt x="4" y="12"/>
                    </a:lnTo>
                    <a:lnTo>
                      <a:pt x="9" y="19"/>
                    </a:lnTo>
                    <a:lnTo>
                      <a:pt x="18" y="27"/>
                    </a:lnTo>
                    <a:lnTo>
                      <a:pt x="29" y="32"/>
                    </a:lnTo>
                    <a:lnTo>
                      <a:pt x="38" y="37"/>
                    </a:lnTo>
                    <a:lnTo>
                      <a:pt x="45" y="39"/>
                    </a:lnTo>
                    <a:lnTo>
                      <a:pt x="65" y="39"/>
                    </a:lnTo>
                    <a:lnTo>
                      <a:pt x="83" y="43"/>
                    </a:lnTo>
                    <a:lnTo>
                      <a:pt x="102" y="46"/>
                    </a:lnTo>
                    <a:lnTo>
                      <a:pt x="120" y="53"/>
                    </a:lnTo>
                    <a:lnTo>
                      <a:pt x="154" y="68"/>
                    </a:lnTo>
                    <a:lnTo>
                      <a:pt x="188" y="85"/>
                    </a:lnTo>
                    <a:lnTo>
                      <a:pt x="220" y="103"/>
                    </a:lnTo>
                    <a:lnTo>
                      <a:pt x="254" y="123"/>
                    </a:lnTo>
                    <a:lnTo>
                      <a:pt x="270" y="132"/>
                    </a:lnTo>
                    <a:lnTo>
                      <a:pt x="288" y="141"/>
                    </a:lnTo>
                    <a:lnTo>
                      <a:pt x="306" y="148"/>
                    </a:lnTo>
                    <a:lnTo>
                      <a:pt x="324" y="153"/>
                    </a:lnTo>
                    <a:lnTo>
                      <a:pt x="354" y="164"/>
                    </a:lnTo>
                    <a:lnTo>
                      <a:pt x="386" y="173"/>
                    </a:lnTo>
                    <a:lnTo>
                      <a:pt x="419" y="182"/>
                    </a:lnTo>
                    <a:lnTo>
                      <a:pt x="451" y="191"/>
                    </a:lnTo>
                    <a:lnTo>
                      <a:pt x="483" y="202"/>
                    </a:lnTo>
                    <a:lnTo>
                      <a:pt x="515" y="211"/>
                    </a:lnTo>
                    <a:lnTo>
                      <a:pt x="547" y="221"/>
                    </a:lnTo>
                    <a:lnTo>
                      <a:pt x="579" y="230"/>
                    </a:lnTo>
                    <a:lnTo>
                      <a:pt x="588" y="236"/>
                    </a:lnTo>
                    <a:lnTo>
                      <a:pt x="599" y="243"/>
                    </a:lnTo>
                    <a:lnTo>
                      <a:pt x="606" y="250"/>
                    </a:lnTo>
                    <a:lnTo>
                      <a:pt x="615" y="257"/>
                    </a:lnTo>
                    <a:lnTo>
                      <a:pt x="622" y="264"/>
                    </a:lnTo>
                    <a:lnTo>
                      <a:pt x="629" y="273"/>
                    </a:lnTo>
                    <a:lnTo>
                      <a:pt x="638" y="280"/>
                    </a:lnTo>
                    <a:lnTo>
                      <a:pt x="646" y="287"/>
                    </a:lnTo>
                    <a:lnTo>
                      <a:pt x="653" y="291"/>
                    </a:lnTo>
                    <a:lnTo>
                      <a:pt x="660" y="298"/>
                    </a:lnTo>
                    <a:lnTo>
                      <a:pt x="667" y="304"/>
                    </a:lnTo>
                    <a:lnTo>
                      <a:pt x="676" y="309"/>
                    </a:lnTo>
                    <a:lnTo>
                      <a:pt x="683" y="312"/>
                    </a:lnTo>
                    <a:lnTo>
                      <a:pt x="688" y="314"/>
                    </a:lnTo>
                    <a:lnTo>
                      <a:pt x="692" y="314"/>
                    </a:lnTo>
                    <a:lnTo>
                      <a:pt x="694" y="314"/>
                    </a:lnTo>
                    <a:lnTo>
                      <a:pt x="696" y="312"/>
                    </a:lnTo>
                    <a:lnTo>
                      <a:pt x="696" y="311"/>
                    </a:lnTo>
                    <a:close/>
                  </a:path>
                </a:pathLst>
              </a:custGeom>
              <a:solidFill>
                <a:srgbClr val="A6A6A6"/>
              </a:solidFill>
              <a:ln w="9525">
                <a:noFill/>
                <a:round/>
                <a:headEnd/>
                <a:tailEnd/>
              </a:ln>
            </p:spPr>
            <p:txBody>
              <a:bodyPr/>
              <a:lstStyle/>
              <a:p>
                <a:endParaRPr lang="en-US"/>
              </a:p>
            </p:txBody>
          </p:sp>
          <p:sp>
            <p:nvSpPr>
              <p:cNvPr id="30089" name="Freeform 1067"/>
              <p:cNvSpPr>
                <a:spLocks/>
              </p:cNvSpPr>
              <p:nvPr/>
            </p:nvSpPr>
            <p:spPr bwMode="auto">
              <a:xfrm>
                <a:off x="3722" y="2188"/>
                <a:ext cx="988" cy="840"/>
              </a:xfrm>
              <a:custGeom>
                <a:avLst/>
                <a:gdLst>
                  <a:gd name="T0" fmla="*/ 684 w 988"/>
                  <a:gd name="T1" fmla="*/ 41 h 840"/>
                  <a:gd name="T2" fmla="*/ 716 w 988"/>
                  <a:gd name="T3" fmla="*/ 109 h 840"/>
                  <a:gd name="T4" fmla="*/ 775 w 988"/>
                  <a:gd name="T5" fmla="*/ 259 h 840"/>
                  <a:gd name="T6" fmla="*/ 893 w 988"/>
                  <a:gd name="T7" fmla="*/ 504 h 840"/>
                  <a:gd name="T8" fmla="*/ 965 w 988"/>
                  <a:gd name="T9" fmla="*/ 695 h 840"/>
                  <a:gd name="T10" fmla="*/ 988 w 988"/>
                  <a:gd name="T11" fmla="*/ 833 h 840"/>
                  <a:gd name="T12" fmla="*/ 972 w 988"/>
                  <a:gd name="T13" fmla="*/ 840 h 840"/>
                  <a:gd name="T14" fmla="*/ 917 w 988"/>
                  <a:gd name="T15" fmla="*/ 761 h 840"/>
                  <a:gd name="T16" fmla="*/ 868 w 988"/>
                  <a:gd name="T17" fmla="*/ 622 h 840"/>
                  <a:gd name="T18" fmla="*/ 772 w 988"/>
                  <a:gd name="T19" fmla="*/ 356 h 840"/>
                  <a:gd name="T20" fmla="*/ 713 w 988"/>
                  <a:gd name="T21" fmla="*/ 168 h 840"/>
                  <a:gd name="T22" fmla="*/ 713 w 988"/>
                  <a:gd name="T23" fmla="*/ 102 h 840"/>
                  <a:gd name="T24" fmla="*/ 704 w 988"/>
                  <a:gd name="T25" fmla="*/ 91 h 840"/>
                  <a:gd name="T26" fmla="*/ 702 w 988"/>
                  <a:gd name="T27" fmla="*/ 164 h 840"/>
                  <a:gd name="T28" fmla="*/ 707 w 988"/>
                  <a:gd name="T29" fmla="*/ 266 h 840"/>
                  <a:gd name="T30" fmla="*/ 732 w 988"/>
                  <a:gd name="T31" fmla="*/ 374 h 840"/>
                  <a:gd name="T32" fmla="*/ 757 w 988"/>
                  <a:gd name="T33" fmla="*/ 593 h 840"/>
                  <a:gd name="T34" fmla="*/ 774 w 988"/>
                  <a:gd name="T35" fmla="*/ 802 h 840"/>
                  <a:gd name="T36" fmla="*/ 740 w 988"/>
                  <a:gd name="T37" fmla="*/ 822 h 840"/>
                  <a:gd name="T38" fmla="*/ 718 w 988"/>
                  <a:gd name="T39" fmla="*/ 785 h 840"/>
                  <a:gd name="T40" fmla="*/ 702 w 988"/>
                  <a:gd name="T41" fmla="*/ 606 h 840"/>
                  <a:gd name="T42" fmla="*/ 684 w 988"/>
                  <a:gd name="T43" fmla="*/ 431 h 840"/>
                  <a:gd name="T44" fmla="*/ 654 w 988"/>
                  <a:gd name="T45" fmla="*/ 327 h 840"/>
                  <a:gd name="T46" fmla="*/ 657 w 988"/>
                  <a:gd name="T47" fmla="*/ 198 h 840"/>
                  <a:gd name="T48" fmla="*/ 670 w 988"/>
                  <a:gd name="T49" fmla="*/ 72 h 840"/>
                  <a:gd name="T50" fmla="*/ 664 w 988"/>
                  <a:gd name="T51" fmla="*/ 70 h 840"/>
                  <a:gd name="T52" fmla="*/ 631 w 988"/>
                  <a:gd name="T53" fmla="*/ 86 h 840"/>
                  <a:gd name="T54" fmla="*/ 527 w 988"/>
                  <a:gd name="T55" fmla="*/ 168 h 840"/>
                  <a:gd name="T56" fmla="*/ 243 w 988"/>
                  <a:gd name="T57" fmla="*/ 436 h 840"/>
                  <a:gd name="T58" fmla="*/ 44 w 988"/>
                  <a:gd name="T59" fmla="*/ 575 h 840"/>
                  <a:gd name="T60" fmla="*/ 193 w 988"/>
                  <a:gd name="T61" fmla="*/ 422 h 840"/>
                  <a:gd name="T62" fmla="*/ 423 w 988"/>
                  <a:gd name="T63" fmla="*/ 240 h 840"/>
                  <a:gd name="T64" fmla="*/ 518 w 988"/>
                  <a:gd name="T65" fmla="*/ 136 h 840"/>
                  <a:gd name="T66" fmla="*/ 591 w 988"/>
                  <a:gd name="T67" fmla="*/ 82 h 840"/>
                  <a:gd name="T68" fmla="*/ 634 w 988"/>
                  <a:gd name="T69" fmla="*/ 54 h 840"/>
                  <a:gd name="T70" fmla="*/ 586 w 988"/>
                  <a:gd name="T71" fmla="*/ 100 h 840"/>
                  <a:gd name="T72" fmla="*/ 461 w 988"/>
                  <a:gd name="T73" fmla="*/ 166 h 840"/>
                  <a:gd name="T74" fmla="*/ 248 w 988"/>
                  <a:gd name="T75" fmla="*/ 300 h 840"/>
                  <a:gd name="T76" fmla="*/ 144 w 988"/>
                  <a:gd name="T77" fmla="*/ 359 h 840"/>
                  <a:gd name="T78" fmla="*/ 119 w 988"/>
                  <a:gd name="T79" fmla="*/ 366 h 840"/>
                  <a:gd name="T80" fmla="*/ 303 w 988"/>
                  <a:gd name="T81" fmla="*/ 268 h 840"/>
                  <a:gd name="T82" fmla="*/ 396 w 988"/>
                  <a:gd name="T83" fmla="*/ 225 h 840"/>
                  <a:gd name="T84" fmla="*/ 468 w 988"/>
                  <a:gd name="T85" fmla="*/ 157 h 840"/>
                  <a:gd name="T86" fmla="*/ 609 w 988"/>
                  <a:gd name="T87" fmla="*/ 84 h 840"/>
                  <a:gd name="T88" fmla="*/ 639 w 988"/>
                  <a:gd name="T89" fmla="*/ 95 h 840"/>
                  <a:gd name="T90" fmla="*/ 632 w 988"/>
                  <a:gd name="T91" fmla="*/ 152 h 840"/>
                  <a:gd name="T92" fmla="*/ 563 w 988"/>
                  <a:gd name="T93" fmla="*/ 277 h 840"/>
                  <a:gd name="T94" fmla="*/ 505 w 988"/>
                  <a:gd name="T95" fmla="*/ 402 h 840"/>
                  <a:gd name="T96" fmla="*/ 486 w 988"/>
                  <a:gd name="T97" fmla="*/ 529 h 840"/>
                  <a:gd name="T98" fmla="*/ 400 w 988"/>
                  <a:gd name="T99" fmla="*/ 786 h 840"/>
                  <a:gd name="T100" fmla="*/ 468 w 988"/>
                  <a:gd name="T101" fmla="*/ 701 h 840"/>
                  <a:gd name="T102" fmla="*/ 545 w 988"/>
                  <a:gd name="T103" fmla="*/ 474 h 840"/>
                  <a:gd name="T104" fmla="*/ 598 w 988"/>
                  <a:gd name="T105" fmla="*/ 211 h 840"/>
                  <a:gd name="T106" fmla="*/ 620 w 988"/>
                  <a:gd name="T107" fmla="*/ 163 h 840"/>
                  <a:gd name="T108" fmla="*/ 632 w 988"/>
                  <a:gd name="T109" fmla="*/ 86 h 840"/>
                  <a:gd name="T110" fmla="*/ 670 w 988"/>
                  <a:gd name="T111" fmla="*/ 0 h 84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88"/>
                  <a:gd name="T169" fmla="*/ 0 h 840"/>
                  <a:gd name="T170" fmla="*/ 988 w 988"/>
                  <a:gd name="T171" fmla="*/ 840 h 84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88" h="840">
                    <a:moveTo>
                      <a:pt x="670" y="0"/>
                    </a:moveTo>
                    <a:lnTo>
                      <a:pt x="673" y="11"/>
                    </a:lnTo>
                    <a:lnTo>
                      <a:pt x="677" y="20"/>
                    </a:lnTo>
                    <a:lnTo>
                      <a:pt x="681" y="30"/>
                    </a:lnTo>
                    <a:lnTo>
                      <a:pt x="684" y="41"/>
                    </a:lnTo>
                    <a:lnTo>
                      <a:pt x="688" y="52"/>
                    </a:lnTo>
                    <a:lnTo>
                      <a:pt x="691" y="61"/>
                    </a:lnTo>
                    <a:lnTo>
                      <a:pt x="697" y="70"/>
                    </a:lnTo>
                    <a:lnTo>
                      <a:pt x="702" y="79"/>
                    </a:lnTo>
                    <a:lnTo>
                      <a:pt x="716" y="109"/>
                    </a:lnTo>
                    <a:lnTo>
                      <a:pt x="731" y="139"/>
                    </a:lnTo>
                    <a:lnTo>
                      <a:pt x="743" y="168"/>
                    </a:lnTo>
                    <a:lnTo>
                      <a:pt x="754" y="198"/>
                    </a:lnTo>
                    <a:lnTo>
                      <a:pt x="765" y="229"/>
                    </a:lnTo>
                    <a:lnTo>
                      <a:pt x="775" y="259"/>
                    </a:lnTo>
                    <a:lnTo>
                      <a:pt x="788" y="288"/>
                    </a:lnTo>
                    <a:lnTo>
                      <a:pt x="802" y="318"/>
                    </a:lnTo>
                    <a:lnTo>
                      <a:pt x="833" y="379"/>
                    </a:lnTo>
                    <a:lnTo>
                      <a:pt x="863" y="441"/>
                    </a:lnTo>
                    <a:lnTo>
                      <a:pt x="893" y="504"/>
                    </a:lnTo>
                    <a:lnTo>
                      <a:pt x="920" y="567"/>
                    </a:lnTo>
                    <a:lnTo>
                      <a:pt x="933" y="599"/>
                    </a:lnTo>
                    <a:lnTo>
                      <a:pt x="945" y="631"/>
                    </a:lnTo>
                    <a:lnTo>
                      <a:pt x="956" y="663"/>
                    </a:lnTo>
                    <a:lnTo>
                      <a:pt x="965" y="695"/>
                    </a:lnTo>
                    <a:lnTo>
                      <a:pt x="974" y="729"/>
                    </a:lnTo>
                    <a:lnTo>
                      <a:pt x="979" y="763"/>
                    </a:lnTo>
                    <a:lnTo>
                      <a:pt x="984" y="797"/>
                    </a:lnTo>
                    <a:lnTo>
                      <a:pt x="988" y="831"/>
                    </a:lnTo>
                    <a:lnTo>
                      <a:pt x="988" y="833"/>
                    </a:lnTo>
                    <a:lnTo>
                      <a:pt x="986" y="835"/>
                    </a:lnTo>
                    <a:lnTo>
                      <a:pt x="983" y="836"/>
                    </a:lnTo>
                    <a:lnTo>
                      <a:pt x="979" y="838"/>
                    </a:lnTo>
                    <a:lnTo>
                      <a:pt x="975" y="838"/>
                    </a:lnTo>
                    <a:lnTo>
                      <a:pt x="972" y="840"/>
                    </a:lnTo>
                    <a:lnTo>
                      <a:pt x="970" y="838"/>
                    </a:lnTo>
                    <a:lnTo>
                      <a:pt x="967" y="836"/>
                    </a:lnTo>
                    <a:lnTo>
                      <a:pt x="947" y="813"/>
                    </a:lnTo>
                    <a:lnTo>
                      <a:pt x="931" y="786"/>
                    </a:lnTo>
                    <a:lnTo>
                      <a:pt x="917" y="761"/>
                    </a:lnTo>
                    <a:lnTo>
                      <a:pt x="906" y="733"/>
                    </a:lnTo>
                    <a:lnTo>
                      <a:pt x="895" y="706"/>
                    </a:lnTo>
                    <a:lnTo>
                      <a:pt x="886" y="677"/>
                    </a:lnTo>
                    <a:lnTo>
                      <a:pt x="877" y="649"/>
                    </a:lnTo>
                    <a:lnTo>
                      <a:pt x="868" y="622"/>
                    </a:lnTo>
                    <a:lnTo>
                      <a:pt x="850" y="567"/>
                    </a:lnTo>
                    <a:lnTo>
                      <a:pt x="833" y="513"/>
                    </a:lnTo>
                    <a:lnTo>
                      <a:pt x="813" y="461"/>
                    </a:lnTo>
                    <a:lnTo>
                      <a:pt x="793" y="409"/>
                    </a:lnTo>
                    <a:lnTo>
                      <a:pt x="772" y="356"/>
                    </a:lnTo>
                    <a:lnTo>
                      <a:pt x="752" y="304"/>
                    </a:lnTo>
                    <a:lnTo>
                      <a:pt x="734" y="250"/>
                    </a:lnTo>
                    <a:lnTo>
                      <a:pt x="715" y="197"/>
                    </a:lnTo>
                    <a:lnTo>
                      <a:pt x="713" y="182"/>
                    </a:lnTo>
                    <a:lnTo>
                      <a:pt x="713" y="168"/>
                    </a:lnTo>
                    <a:lnTo>
                      <a:pt x="715" y="152"/>
                    </a:lnTo>
                    <a:lnTo>
                      <a:pt x="716" y="138"/>
                    </a:lnTo>
                    <a:lnTo>
                      <a:pt x="716" y="123"/>
                    </a:lnTo>
                    <a:lnTo>
                      <a:pt x="715" y="109"/>
                    </a:lnTo>
                    <a:lnTo>
                      <a:pt x="713" y="102"/>
                    </a:lnTo>
                    <a:lnTo>
                      <a:pt x="709" y="95"/>
                    </a:lnTo>
                    <a:lnTo>
                      <a:pt x="704" y="88"/>
                    </a:lnTo>
                    <a:lnTo>
                      <a:pt x="698" y="80"/>
                    </a:lnTo>
                    <a:lnTo>
                      <a:pt x="700" y="86"/>
                    </a:lnTo>
                    <a:lnTo>
                      <a:pt x="704" y="91"/>
                    </a:lnTo>
                    <a:lnTo>
                      <a:pt x="706" y="97"/>
                    </a:lnTo>
                    <a:lnTo>
                      <a:pt x="706" y="105"/>
                    </a:lnTo>
                    <a:lnTo>
                      <a:pt x="706" y="123"/>
                    </a:lnTo>
                    <a:lnTo>
                      <a:pt x="704" y="143"/>
                    </a:lnTo>
                    <a:lnTo>
                      <a:pt x="702" y="164"/>
                    </a:lnTo>
                    <a:lnTo>
                      <a:pt x="700" y="184"/>
                    </a:lnTo>
                    <a:lnTo>
                      <a:pt x="698" y="206"/>
                    </a:lnTo>
                    <a:lnTo>
                      <a:pt x="700" y="223"/>
                    </a:lnTo>
                    <a:lnTo>
                      <a:pt x="704" y="245"/>
                    </a:lnTo>
                    <a:lnTo>
                      <a:pt x="707" y="266"/>
                    </a:lnTo>
                    <a:lnTo>
                      <a:pt x="713" y="288"/>
                    </a:lnTo>
                    <a:lnTo>
                      <a:pt x="718" y="309"/>
                    </a:lnTo>
                    <a:lnTo>
                      <a:pt x="723" y="331"/>
                    </a:lnTo>
                    <a:lnTo>
                      <a:pt x="729" y="352"/>
                    </a:lnTo>
                    <a:lnTo>
                      <a:pt x="732" y="374"/>
                    </a:lnTo>
                    <a:lnTo>
                      <a:pt x="736" y="395"/>
                    </a:lnTo>
                    <a:lnTo>
                      <a:pt x="741" y="443"/>
                    </a:lnTo>
                    <a:lnTo>
                      <a:pt x="747" y="493"/>
                    </a:lnTo>
                    <a:lnTo>
                      <a:pt x="754" y="543"/>
                    </a:lnTo>
                    <a:lnTo>
                      <a:pt x="757" y="593"/>
                    </a:lnTo>
                    <a:lnTo>
                      <a:pt x="763" y="643"/>
                    </a:lnTo>
                    <a:lnTo>
                      <a:pt x="768" y="693"/>
                    </a:lnTo>
                    <a:lnTo>
                      <a:pt x="772" y="743"/>
                    </a:lnTo>
                    <a:lnTo>
                      <a:pt x="775" y="794"/>
                    </a:lnTo>
                    <a:lnTo>
                      <a:pt x="774" y="802"/>
                    </a:lnTo>
                    <a:lnTo>
                      <a:pt x="768" y="810"/>
                    </a:lnTo>
                    <a:lnTo>
                      <a:pt x="763" y="817"/>
                    </a:lnTo>
                    <a:lnTo>
                      <a:pt x="756" y="820"/>
                    </a:lnTo>
                    <a:lnTo>
                      <a:pt x="747" y="822"/>
                    </a:lnTo>
                    <a:lnTo>
                      <a:pt x="740" y="822"/>
                    </a:lnTo>
                    <a:lnTo>
                      <a:pt x="736" y="820"/>
                    </a:lnTo>
                    <a:lnTo>
                      <a:pt x="732" y="819"/>
                    </a:lnTo>
                    <a:lnTo>
                      <a:pt x="729" y="815"/>
                    </a:lnTo>
                    <a:lnTo>
                      <a:pt x="727" y="810"/>
                    </a:lnTo>
                    <a:lnTo>
                      <a:pt x="718" y="785"/>
                    </a:lnTo>
                    <a:lnTo>
                      <a:pt x="711" y="760"/>
                    </a:lnTo>
                    <a:lnTo>
                      <a:pt x="707" y="735"/>
                    </a:lnTo>
                    <a:lnTo>
                      <a:pt x="704" y="708"/>
                    </a:lnTo>
                    <a:lnTo>
                      <a:pt x="702" y="658"/>
                    </a:lnTo>
                    <a:lnTo>
                      <a:pt x="702" y="606"/>
                    </a:lnTo>
                    <a:lnTo>
                      <a:pt x="702" y="554"/>
                    </a:lnTo>
                    <a:lnTo>
                      <a:pt x="698" y="504"/>
                    </a:lnTo>
                    <a:lnTo>
                      <a:pt x="695" y="479"/>
                    </a:lnTo>
                    <a:lnTo>
                      <a:pt x="691" y="454"/>
                    </a:lnTo>
                    <a:lnTo>
                      <a:pt x="684" y="431"/>
                    </a:lnTo>
                    <a:lnTo>
                      <a:pt x="675" y="408"/>
                    </a:lnTo>
                    <a:lnTo>
                      <a:pt x="666" y="388"/>
                    </a:lnTo>
                    <a:lnTo>
                      <a:pt x="661" y="368"/>
                    </a:lnTo>
                    <a:lnTo>
                      <a:pt x="657" y="349"/>
                    </a:lnTo>
                    <a:lnTo>
                      <a:pt x="654" y="327"/>
                    </a:lnTo>
                    <a:lnTo>
                      <a:pt x="652" y="306"/>
                    </a:lnTo>
                    <a:lnTo>
                      <a:pt x="652" y="284"/>
                    </a:lnTo>
                    <a:lnTo>
                      <a:pt x="652" y="263"/>
                    </a:lnTo>
                    <a:lnTo>
                      <a:pt x="654" y="241"/>
                    </a:lnTo>
                    <a:lnTo>
                      <a:pt x="657" y="198"/>
                    </a:lnTo>
                    <a:lnTo>
                      <a:pt x="663" y="156"/>
                    </a:lnTo>
                    <a:lnTo>
                      <a:pt x="666" y="113"/>
                    </a:lnTo>
                    <a:lnTo>
                      <a:pt x="670" y="72"/>
                    </a:lnTo>
                    <a:lnTo>
                      <a:pt x="670" y="70"/>
                    </a:lnTo>
                    <a:lnTo>
                      <a:pt x="668" y="70"/>
                    </a:lnTo>
                    <a:lnTo>
                      <a:pt x="666" y="68"/>
                    </a:lnTo>
                    <a:lnTo>
                      <a:pt x="664" y="70"/>
                    </a:lnTo>
                    <a:lnTo>
                      <a:pt x="661" y="72"/>
                    </a:lnTo>
                    <a:lnTo>
                      <a:pt x="654" y="77"/>
                    </a:lnTo>
                    <a:lnTo>
                      <a:pt x="647" y="80"/>
                    </a:lnTo>
                    <a:lnTo>
                      <a:pt x="639" y="84"/>
                    </a:lnTo>
                    <a:lnTo>
                      <a:pt x="631" y="86"/>
                    </a:lnTo>
                    <a:lnTo>
                      <a:pt x="622" y="89"/>
                    </a:lnTo>
                    <a:lnTo>
                      <a:pt x="614" y="91"/>
                    </a:lnTo>
                    <a:lnTo>
                      <a:pt x="607" y="95"/>
                    </a:lnTo>
                    <a:lnTo>
                      <a:pt x="600" y="100"/>
                    </a:lnTo>
                    <a:lnTo>
                      <a:pt x="527" y="168"/>
                    </a:lnTo>
                    <a:lnTo>
                      <a:pt x="457" y="238"/>
                    </a:lnTo>
                    <a:lnTo>
                      <a:pt x="387" y="306"/>
                    </a:lnTo>
                    <a:lnTo>
                      <a:pt x="316" y="374"/>
                    </a:lnTo>
                    <a:lnTo>
                      <a:pt x="280" y="406"/>
                    </a:lnTo>
                    <a:lnTo>
                      <a:pt x="243" y="436"/>
                    </a:lnTo>
                    <a:lnTo>
                      <a:pt x="205" y="468"/>
                    </a:lnTo>
                    <a:lnTo>
                      <a:pt x="168" y="497"/>
                    </a:lnTo>
                    <a:lnTo>
                      <a:pt x="128" y="525"/>
                    </a:lnTo>
                    <a:lnTo>
                      <a:pt x="87" y="550"/>
                    </a:lnTo>
                    <a:lnTo>
                      <a:pt x="44" y="575"/>
                    </a:lnTo>
                    <a:lnTo>
                      <a:pt x="0" y="599"/>
                    </a:lnTo>
                    <a:lnTo>
                      <a:pt x="50" y="554"/>
                    </a:lnTo>
                    <a:lnTo>
                      <a:pt x="96" y="509"/>
                    </a:lnTo>
                    <a:lnTo>
                      <a:pt x="144" y="466"/>
                    </a:lnTo>
                    <a:lnTo>
                      <a:pt x="193" y="422"/>
                    </a:lnTo>
                    <a:lnTo>
                      <a:pt x="241" y="379"/>
                    </a:lnTo>
                    <a:lnTo>
                      <a:pt x="291" y="336"/>
                    </a:lnTo>
                    <a:lnTo>
                      <a:pt x="345" y="295"/>
                    </a:lnTo>
                    <a:lnTo>
                      <a:pt x="400" y="256"/>
                    </a:lnTo>
                    <a:lnTo>
                      <a:pt x="423" y="240"/>
                    </a:lnTo>
                    <a:lnTo>
                      <a:pt x="445" y="220"/>
                    </a:lnTo>
                    <a:lnTo>
                      <a:pt x="463" y="198"/>
                    </a:lnTo>
                    <a:lnTo>
                      <a:pt x="482" y="177"/>
                    </a:lnTo>
                    <a:lnTo>
                      <a:pt x="500" y="156"/>
                    </a:lnTo>
                    <a:lnTo>
                      <a:pt x="518" y="136"/>
                    </a:lnTo>
                    <a:lnTo>
                      <a:pt x="539" y="116"/>
                    </a:lnTo>
                    <a:lnTo>
                      <a:pt x="563" y="98"/>
                    </a:lnTo>
                    <a:lnTo>
                      <a:pt x="572" y="93"/>
                    </a:lnTo>
                    <a:lnTo>
                      <a:pt x="582" y="88"/>
                    </a:lnTo>
                    <a:lnTo>
                      <a:pt x="591" y="82"/>
                    </a:lnTo>
                    <a:lnTo>
                      <a:pt x="600" y="77"/>
                    </a:lnTo>
                    <a:lnTo>
                      <a:pt x="607" y="72"/>
                    </a:lnTo>
                    <a:lnTo>
                      <a:pt x="616" y="64"/>
                    </a:lnTo>
                    <a:lnTo>
                      <a:pt x="625" y="59"/>
                    </a:lnTo>
                    <a:lnTo>
                      <a:pt x="634" y="54"/>
                    </a:lnTo>
                    <a:lnTo>
                      <a:pt x="623" y="63"/>
                    </a:lnTo>
                    <a:lnTo>
                      <a:pt x="614" y="72"/>
                    </a:lnTo>
                    <a:lnTo>
                      <a:pt x="604" y="82"/>
                    </a:lnTo>
                    <a:lnTo>
                      <a:pt x="595" y="91"/>
                    </a:lnTo>
                    <a:lnTo>
                      <a:pt x="586" y="100"/>
                    </a:lnTo>
                    <a:lnTo>
                      <a:pt x="575" y="109"/>
                    </a:lnTo>
                    <a:lnTo>
                      <a:pt x="564" y="118"/>
                    </a:lnTo>
                    <a:lnTo>
                      <a:pt x="554" y="123"/>
                    </a:lnTo>
                    <a:lnTo>
                      <a:pt x="507" y="143"/>
                    </a:lnTo>
                    <a:lnTo>
                      <a:pt x="461" y="166"/>
                    </a:lnTo>
                    <a:lnTo>
                      <a:pt x="418" y="191"/>
                    </a:lnTo>
                    <a:lnTo>
                      <a:pt x="375" y="218"/>
                    </a:lnTo>
                    <a:lnTo>
                      <a:pt x="332" y="247"/>
                    </a:lnTo>
                    <a:lnTo>
                      <a:pt x="291" y="273"/>
                    </a:lnTo>
                    <a:lnTo>
                      <a:pt x="248" y="300"/>
                    </a:lnTo>
                    <a:lnTo>
                      <a:pt x="203" y="327"/>
                    </a:lnTo>
                    <a:lnTo>
                      <a:pt x="189" y="336"/>
                    </a:lnTo>
                    <a:lnTo>
                      <a:pt x="175" y="345"/>
                    </a:lnTo>
                    <a:lnTo>
                      <a:pt x="159" y="352"/>
                    </a:lnTo>
                    <a:lnTo>
                      <a:pt x="144" y="359"/>
                    </a:lnTo>
                    <a:lnTo>
                      <a:pt x="128" y="368"/>
                    </a:lnTo>
                    <a:lnTo>
                      <a:pt x="112" y="374"/>
                    </a:lnTo>
                    <a:lnTo>
                      <a:pt x="96" y="379"/>
                    </a:lnTo>
                    <a:lnTo>
                      <a:pt x="80" y="384"/>
                    </a:lnTo>
                    <a:lnTo>
                      <a:pt x="119" y="366"/>
                    </a:lnTo>
                    <a:lnTo>
                      <a:pt x="157" y="347"/>
                    </a:lnTo>
                    <a:lnTo>
                      <a:pt x="193" y="325"/>
                    </a:lnTo>
                    <a:lnTo>
                      <a:pt x="230" y="306"/>
                    </a:lnTo>
                    <a:lnTo>
                      <a:pt x="266" y="286"/>
                    </a:lnTo>
                    <a:lnTo>
                      <a:pt x="303" y="268"/>
                    </a:lnTo>
                    <a:lnTo>
                      <a:pt x="323" y="261"/>
                    </a:lnTo>
                    <a:lnTo>
                      <a:pt x="343" y="254"/>
                    </a:lnTo>
                    <a:lnTo>
                      <a:pt x="364" y="247"/>
                    </a:lnTo>
                    <a:lnTo>
                      <a:pt x="384" y="243"/>
                    </a:lnTo>
                    <a:lnTo>
                      <a:pt x="396" y="225"/>
                    </a:lnTo>
                    <a:lnTo>
                      <a:pt x="409" y="209"/>
                    </a:lnTo>
                    <a:lnTo>
                      <a:pt x="421" y="195"/>
                    </a:lnTo>
                    <a:lnTo>
                      <a:pt x="438" y="181"/>
                    </a:lnTo>
                    <a:lnTo>
                      <a:pt x="452" y="170"/>
                    </a:lnTo>
                    <a:lnTo>
                      <a:pt x="468" y="157"/>
                    </a:lnTo>
                    <a:lnTo>
                      <a:pt x="486" y="148"/>
                    </a:lnTo>
                    <a:lnTo>
                      <a:pt x="502" y="139"/>
                    </a:lnTo>
                    <a:lnTo>
                      <a:pt x="538" y="122"/>
                    </a:lnTo>
                    <a:lnTo>
                      <a:pt x="573" y="104"/>
                    </a:lnTo>
                    <a:lnTo>
                      <a:pt x="609" y="84"/>
                    </a:lnTo>
                    <a:lnTo>
                      <a:pt x="643" y="64"/>
                    </a:lnTo>
                    <a:lnTo>
                      <a:pt x="641" y="68"/>
                    </a:lnTo>
                    <a:lnTo>
                      <a:pt x="639" y="75"/>
                    </a:lnTo>
                    <a:lnTo>
                      <a:pt x="639" y="84"/>
                    </a:lnTo>
                    <a:lnTo>
                      <a:pt x="639" y="95"/>
                    </a:lnTo>
                    <a:lnTo>
                      <a:pt x="641" y="105"/>
                    </a:lnTo>
                    <a:lnTo>
                      <a:pt x="641" y="116"/>
                    </a:lnTo>
                    <a:lnTo>
                      <a:pt x="641" y="125"/>
                    </a:lnTo>
                    <a:lnTo>
                      <a:pt x="639" y="132"/>
                    </a:lnTo>
                    <a:lnTo>
                      <a:pt x="632" y="152"/>
                    </a:lnTo>
                    <a:lnTo>
                      <a:pt x="625" y="172"/>
                    </a:lnTo>
                    <a:lnTo>
                      <a:pt x="616" y="189"/>
                    </a:lnTo>
                    <a:lnTo>
                      <a:pt x="606" y="207"/>
                    </a:lnTo>
                    <a:lnTo>
                      <a:pt x="584" y="243"/>
                    </a:lnTo>
                    <a:lnTo>
                      <a:pt x="563" y="277"/>
                    </a:lnTo>
                    <a:lnTo>
                      <a:pt x="541" y="313"/>
                    </a:lnTo>
                    <a:lnTo>
                      <a:pt x="523" y="347"/>
                    </a:lnTo>
                    <a:lnTo>
                      <a:pt x="516" y="365"/>
                    </a:lnTo>
                    <a:lnTo>
                      <a:pt x="511" y="382"/>
                    </a:lnTo>
                    <a:lnTo>
                      <a:pt x="505" y="402"/>
                    </a:lnTo>
                    <a:lnTo>
                      <a:pt x="504" y="422"/>
                    </a:lnTo>
                    <a:lnTo>
                      <a:pt x="500" y="449"/>
                    </a:lnTo>
                    <a:lnTo>
                      <a:pt x="496" y="477"/>
                    </a:lnTo>
                    <a:lnTo>
                      <a:pt x="491" y="504"/>
                    </a:lnTo>
                    <a:lnTo>
                      <a:pt x="486" y="529"/>
                    </a:lnTo>
                    <a:lnTo>
                      <a:pt x="471" y="583"/>
                    </a:lnTo>
                    <a:lnTo>
                      <a:pt x="455" y="633"/>
                    </a:lnTo>
                    <a:lnTo>
                      <a:pt x="438" y="685"/>
                    </a:lnTo>
                    <a:lnTo>
                      <a:pt x="418" y="735"/>
                    </a:lnTo>
                    <a:lnTo>
                      <a:pt x="400" y="786"/>
                    </a:lnTo>
                    <a:lnTo>
                      <a:pt x="384" y="838"/>
                    </a:lnTo>
                    <a:lnTo>
                      <a:pt x="409" y="806"/>
                    </a:lnTo>
                    <a:lnTo>
                      <a:pt x="430" y="772"/>
                    </a:lnTo>
                    <a:lnTo>
                      <a:pt x="450" y="736"/>
                    </a:lnTo>
                    <a:lnTo>
                      <a:pt x="468" y="701"/>
                    </a:lnTo>
                    <a:lnTo>
                      <a:pt x="484" y="665"/>
                    </a:lnTo>
                    <a:lnTo>
                      <a:pt x="498" y="627"/>
                    </a:lnTo>
                    <a:lnTo>
                      <a:pt x="511" y="590"/>
                    </a:lnTo>
                    <a:lnTo>
                      <a:pt x="523" y="552"/>
                    </a:lnTo>
                    <a:lnTo>
                      <a:pt x="545" y="474"/>
                    </a:lnTo>
                    <a:lnTo>
                      <a:pt x="561" y="395"/>
                    </a:lnTo>
                    <a:lnTo>
                      <a:pt x="577" y="315"/>
                    </a:lnTo>
                    <a:lnTo>
                      <a:pt x="591" y="232"/>
                    </a:lnTo>
                    <a:lnTo>
                      <a:pt x="595" y="222"/>
                    </a:lnTo>
                    <a:lnTo>
                      <a:pt x="598" y="211"/>
                    </a:lnTo>
                    <a:lnTo>
                      <a:pt x="604" y="202"/>
                    </a:lnTo>
                    <a:lnTo>
                      <a:pt x="609" y="191"/>
                    </a:lnTo>
                    <a:lnTo>
                      <a:pt x="613" y="182"/>
                    </a:lnTo>
                    <a:lnTo>
                      <a:pt x="616" y="172"/>
                    </a:lnTo>
                    <a:lnTo>
                      <a:pt x="620" y="163"/>
                    </a:lnTo>
                    <a:lnTo>
                      <a:pt x="622" y="152"/>
                    </a:lnTo>
                    <a:lnTo>
                      <a:pt x="622" y="136"/>
                    </a:lnTo>
                    <a:lnTo>
                      <a:pt x="625" y="118"/>
                    </a:lnTo>
                    <a:lnTo>
                      <a:pt x="629" y="102"/>
                    </a:lnTo>
                    <a:lnTo>
                      <a:pt x="632" y="86"/>
                    </a:lnTo>
                    <a:lnTo>
                      <a:pt x="634" y="70"/>
                    </a:lnTo>
                    <a:lnTo>
                      <a:pt x="636" y="52"/>
                    </a:lnTo>
                    <a:lnTo>
                      <a:pt x="636" y="36"/>
                    </a:lnTo>
                    <a:lnTo>
                      <a:pt x="634" y="20"/>
                    </a:lnTo>
                    <a:lnTo>
                      <a:pt x="670" y="0"/>
                    </a:lnTo>
                    <a:close/>
                  </a:path>
                </a:pathLst>
              </a:custGeom>
              <a:solidFill>
                <a:srgbClr val="D9D9D9"/>
              </a:solidFill>
              <a:ln w="9525">
                <a:noFill/>
                <a:round/>
                <a:headEnd/>
                <a:tailEnd/>
              </a:ln>
            </p:spPr>
            <p:txBody>
              <a:bodyPr/>
              <a:lstStyle/>
              <a:p>
                <a:endParaRPr lang="en-US"/>
              </a:p>
            </p:txBody>
          </p:sp>
          <p:sp>
            <p:nvSpPr>
              <p:cNvPr id="30090" name="Freeform 1068"/>
              <p:cNvSpPr>
                <a:spLocks/>
              </p:cNvSpPr>
              <p:nvPr/>
            </p:nvSpPr>
            <p:spPr bwMode="auto">
              <a:xfrm>
                <a:off x="4392" y="1546"/>
                <a:ext cx="606" cy="615"/>
              </a:xfrm>
              <a:custGeom>
                <a:avLst/>
                <a:gdLst>
                  <a:gd name="T0" fmla="*/ 0 w 606"/>
                  <a:gd name="T1" fmla="*/ 615 h 615"/>
                  <a:gd name="T2" fmla="*/ 5 w 606"/>
                  <a:gd name="T3" fmla="*/ 596 h 615"/>
                  <a:gd name="T4" fmla="*/ 12 w 606"/>
                  <a:gd name="T5" fmla="*/ 576 h 615"/>
                  <a:gd name="T6" fmla="*/ 21 w 606"/>
                  <a:gd name="T7" fmla="*/ 560 h 615"/>
                  <a:gd name="T8" fmla="*/ 32 w 606"/>
                  <a:gd name="T9" fmla="*/ 544 h 615"/>
                  <a:gd name="T10" fmla="*/ 45 w 606"/>
                  <a:gd name="T11" fmla="*/ 528 h 615"/>
                  <a:gd name="T12" fmla="*/ 59 w 606"/>
                  <a:gd name="T13" fmla="*/ 513 h 615"/>
                  <a:gd name="T14" fmla="*/ 73 w 606"/>
                  <a:gd name="T15" fmla="*/ 501 h 615"/>
                  <a:gd name="T16" fmla="*/ 87 w 606"/>
                  <a:gd name="T17" fmla="*/ 488 h 615"/>
                  <a:gd name="T18" fmla="*/ 120 w 606"/>
                  <a:gd name="T19" fmla="*/ 458 h 615"/>
                  <a:gd name="T20" fmla="*/ 152 w 606"/>
                  <a:gd name="T21" fmla="*/ 426 h 615"/>
                  <a:gd name="T22" fmla="*/ 184 w 606"/>
                  <a:gd name="T23" fmla="*/ 395 h 615"/>
                  <a:gd name="T24" fmla="*/ 216 w 606"/>
                  <a:gd name="T25" fmla="*/ 365 h 615"/>
                  <a:gd name="T26" fmla="*/ 248 w 606"/>
                  <a:gd name="T27" fmla="*/ 333 h 615"/>
                  <a:gd name="T28" fmla="*/ 280 w 606"/>
                  <a:gd name="T29" fmla="*/ 301 h 615"/>
                  <a:gd name="T30" fmla="*/ 311 w 606"/>
                  <a:gd name="T31" fmla="*/ 269 h 615"/>
                  <a:gd name="T32" fmla="*/ 343 w 606"/>
                  <a:gd name="T33" fmla="*/ 236 h 615"/>
                  <a:gd name="T34" fmla="*/ 370 w 606"/>
                  <a:gd name="T35" fmla="*/ 206 h 615"/>
                  <a:gd name="T36" fmla="*/ 397 w 606"/>
                  <a:gd name="T37" fmla="*/ 176 h 615"/>
                  <a:gd name="T38" fmla="*/ 422 w 606"/>
                  <a:gd name="T39" fmla="*/ 145 h 615"/>
                  <a:gd name="T40" fmla="*/ 448 w 606"/>
                  <a:gd name="T41" fmla="*/ 117 h 615"/>
                  <a:gd name="T42" fmla="*/ 473 w 606"/>
                  <a:gd name="T43" fmla="*/ 86 h 615"/>
                  <a:gd name="T44" fmla="*/ 502 w 606"/>
                  <a:gd name="T45" fmla="*/ 58 h 615"/>
                  <a:gd name="T46" fmla="*/ 532 w 606"/>
                  <a:gd name="T47" fmla="*/ 31 h 615"/>
                  <a:gd name="T48" fmla="*/ 565 w 606"/>
                  <a:gd name="T49" fmla="*/ 4 h 615"/>
                  <a:gd name="T50" fmla="*/ 568 w 606"/>
                  <a:gd name="T51" fmla="*/ 2 h 615"/>
                  <a:gd name="T52" fmla="*/ 572 w 606"/>
                  <a:gd name="T53" fmla="*/ 0 h 615"/>
                  <a:gd name="T54" fmla="*/ 577 w 606"/>
                  <a:gd name="T55" fmla="*/ 0 h 615"/>
                  <a:gd name="T56" fmla="*/ 583 w 606"/>
                  <a:gd name="T57" fmla="*/ 0 h 615"/>
                  <a:gd name="T58" fmla="*/ 588 w 606"/>
                  <a:gd name="T59" fmla="*/ 0 h 615"/>
                  <a:gd name="T60" fmla="*/ 595 w 606"/>
                  <a:gd name="T61" fmla="*/ 0 h 615"/>
                  <a:gd name="T62" fmla="*/ 600 w 606"/>
                  <a:gd name="T63" fmla="*/ 2 h 615"/>
                  <a:gd name="T64" fmla="*/ 606 w 606"/>
                  <a:gd name="T65" fmla="*/ 2 h 615"/>
                  <a:gd name="T66" fmla="*/ 579 w 606"/>
                  <a:gd name="T67" fmla="*/ 38 h 615"/>
                  <a:gd name="T68" fmla="*/ 550 w 606"/>
                  <a:gd name="T69" fmla="*/ 70 h 615"/>
                  <a:gd name="T70" fmla="*/ 522 w 606"/>
                  <a:gd name="T71" fmla="*/ 102 h 615"/>
                  <a:gd name="T72" fmla="*/ 490 w 606"/>
                  <a:gd name="T73" fmla="*/ 133 h 615"/>
                  <a:gd name="T74" fmla="*/ 457 w 606"/>
                  <a:gd name="T75" fmla="*/ 163 h 615"/>
                  <a:gd name="T76" fmla="*/ 427 w 606"/>
                  <a:gd name="T77" fmla="*/ 193 h 615"/>
                  <a:gd name="T78" fmla="*/ 395 w 606"/>
                  <a:gd name="T79" fmla="*/ 227 h 615"/>
                  <a:gd name="T80" fmla="*/ 366 w 606"/>
                  <a:gd name="T81" fmla="*/ 261 h 615"/>
                  <a:gd name="T82" fmla="*/ 338 w 606"/>
                  <a:gd name="T83" fmla="*/ 295 h 615"/>
                  <a:gd name="T84" fmla="*/ 307 w 606"/>
                  <a:gd name="T85" fmla="*/ 326 h 615"/>
                  <a:gd name="T86" fmla="*/ 277 w 606"/>
                  <a:gd name="T87" fmla="*/ 356 h 615"/>
                  <a:gd name="T88" fmla="*/ 245 w 606"/>
                  <a:gd name="T89" fmla="*/ 385 h 615"/>
                  <a:gd name="T90" fmla="*/ 209 w 606"/>
                  <a:gd name="T91" fmla="*/ 410 h 615"/>
                  <a:gd name="T92" fmla="*/ 173 w 606"/>
                  <a:gd name="T93" fmla="*/ 437 h 615"/>
                  <a:gd name="T94" fmla="*/ 137 w 606"/>
                  <a:gd name="T95" fmla="*/ 460 h 615"/>
                  <a:gd name="T96" fmla="*/ 98 w 606"/>
                  <a:gd name="T97" fmla="*/ 485 h 615"/>
                  <a:gd name="T98" fmla="*/ 80 w 606"/>
                  <a:gd name="T99" fmla="*/ 497 h 615"/>
                  <a:gd name="T100" fmla="*/ 66 w 606"/>
                  <a:gd name="T101" fmla="*/ 512 h 615"/>
                  <a:gd name="T102" fmla="*/ 53 w 606"/>
                  <a:gd name="T103" fmla="*/ 528 h 615"/>
                  <a:gd name="T104" fmla="*/ 43 w 606"/>
                  <a:gd name="T105" fmla="*/ 546 h 615"/>
                  <a:gd name="T106" fmla="*/ 32 w 606"/>
                  <a:gd name="T107" fmla="*/ 563 h 615"/>
                  <a:gd name="T108" fmla="*/ 23 w 606"/>
                  <a:gd name="T109" fmla="*/ 581 h 615"/>
                  <a:gd name="T110" fmla="*/ 12 w 606"/>
                  <a:gd name="T111" fmla="*/ 599 h 615"/>
                  <a:gd name="T112" fmla="*/ 0 w 606"/>
                  <a:gd name="T113" fmla="*/ 615 h 61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606"/>
                  <a:gd name="T172" fmla="*/ 0 h 615"/>
                  <a:gd name="T173" fmla="*/ 606 w 606"/>
                  <a:gd name="T174" fmla="*/ 615 h 61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606" h="615">
                    <a:moveTo>
                      <a:pt x="0" y="615"/>
                    </a:moveTo>
                    <a:lnTo>
                      <a:pt x="5" y="596"/>
                    </a:lnTo>
                    <a:lnTo>
                      <a:pt x="12" y="576"/>
                    </a:lnTo>
                    <a:lnTo>
                      <a:pt x="21" y="560"/>
                    </a:lnTo>
                    <a:lnTo>
                      <a:pt x="32" y="544"/>
                    </a:lnTo>
                    <a:lnTo>
                      <a:pt x="45" y="528"/>
                    </a:lnTo>
                    <a:lnTo>
                      <a:pt x="59" y="513"/>
                    </a:lnTo>
                    <a:lnTo>
                      <a:pt x="73" y="501"/>
                    </a:lnTo>
                    <a:lnTo>
                      <a:pt x="87" y="488"/>
                    </a:lnTo>
                    <a:lnTo>
                      <a:pt x="120" y="458"/>
                    </a:lnTo>
                    <a:lnTo>
                      <a:pt x="152" y="426"/>
                    </a:lnTo>
                    <a:lnTo>
                      <a:pt x="184" y="395"/>
                    </a:lnTo>
                    <a:lnTo>
                      <a:pt x="216" y="365"/>
                    </a:lnTo>
                    <a:lnTo>
                      <a:pt x="248" y="333"/>
                    </a:lnTo>
                    <a:lnTo>
                      <a:pt x="280" y="301"/>
                    </a:lnTo>
                    <a:lnTo>
                      <a:pt x="311" y="269"/>
                    </a:lnTo>
                    <a:lnTo>
                      <a:pt x="343" y="236"/>
                    </a:lnTo>
                    <a:lnTo>
                      <a:pt x="370" y="206"/>
                    </a:lnTo>
                    <a:lnTo>
                      <a:pt x="397" y="176"/>
                    </a:lnTo>
                    <a:lnTo>
                      <a:pt x="422" y="145"/>
                    </a:lnTo>
                    <a:lnTo>
                      <a:pt x="448" y="117"/>
                    </a:lnTo>
                    <a:lnTo>
                      <a:pt x="473" y="86"/>
                    </a:lnTo>
                    <a:lnTo>
                      <a:pt x="502" y="58"/>
                    </a:lnTo>
                    <a:lnTo>
                      <a:pt x="532" y="31"/>
                    </a:lnTo>
                    <a:lnTo>
                      <a:pt x="565" y="4"/>
                    </a:lnTo>
                    <a:lnTo>
                      <a:pt x="568" y="2"/>
                    </a:lnTo>
                    <a:lnTo>
                      <a:pt x="572" y="0"/>
                    </a:lnTo>
                    <a:lnTo>
                      <a:pt x="577" y="0"/>
                    </a:lnTo>
                    <a:lnTo>
                      <a:pt x="583" y="0"/>
                    </a:lnTo>
                    <a:lnTo>
                      <a:pt x="588" y="0"/>
                    </a:lnTo>
                    <a:lnTo>
                      <a:pt x="595" y="0"/>
                    </a:lnTo>
                    <a:lnTo>
                      <a:pt x="600" y="2"/>
                    </a:lnTo>
                    <a:lnTo>
                      <a:pt x="606" y="2"/>
                    </a:lnTo>
                    <a:lnTo>
                      <a:pt x="579" y="38"/>
                    </a:lnTo>
                    <a:lnTo>
                      <a:pt x="550" y="70"/>
                    </a:lnTo>
                    <a:lnTo>
                      <a:pt x="522" y="102"/>
                    </a:lnTo>
                    <a:lnTo>
                      <a:pt x="490" y="133"/>
                    </a:lnTo>
                    <a:lnTo>
                      <a:pt x="457" y="163"/>
                    </a:lnTo>
                    <a:lnTo>
                      <a:pt x="427" y="193"/>
                    </a:lnTo>
                    <a:lnTo>
                      <a:pt x="395" y="227"/>
                    </a:lnTo>
                    <a:lnTo>
                      <a:pt x="366" y="261"/>
                    </a:lnTo>
                    <a:lnTo>
                      <a:pt x="338" y="295"/>
                    </a:lnTo>
                    <a:lnTo>
                      <a:pt x="307" y="326"/>
                    </a:lnTo>
                    <a:lnTo>
                      <a:pt x="277" y="356"/>
                    </a:lnTo>
                    <a:lnTo>
                      <a:pt x="245" y="385"/>
                    </a:lnTo>
                    <a:lnTo>
                      <a:pt x="209" y="410"/>
                    </a:lnTo>
                    <a:lnTo>
                      <a:pt x="173" y="437"/>
                    </a:lnTo>
                    <a:lnTo>
                      <a:pt x="137" y="460"/>
                    </a:lnTo>
                    <a:lnTo>
                      <a:pt x="98" y="485"/>
                    </a:lnTo>
                    <a:lnTo>
                      <a:pt x="80" y="497"/>
                    </a:lnTo>
                    <a:lnTo>
                      <a:pt x="66" y="512"/>
                    </a:lnTo>
                    <a:lnTo>
                      <a:pt x="53" y="528"/>
                    </a:lnTo>
                    <a:lnTo>
                      <a:pt x="43" y="546"/>
                    </a:lnTo>
                    <a:lnTo>
                      <a:pt x="32" y="563"/>
                    </a:lnTo>
                    <a:lnTo>
                      <a:pt x="23" y="581"/>
                    </a:lnTo>
                    <a:lnTo>
                      <a:pt x="12" y="599"/>
                    </a:lnTo>
                    <a:lnTo>
                      <a:pt x="0" y="615"/>
                    </a:lnTo>
                    <a:close/>
                  </a:path>
                </a:pathLst>
              </a:custGeom>
              <a:solidFill>
                <a:srgbClr val="A6A6A6"/>
              </a:solidFill>
              <a:ln w="9525">
                <a:noFill/>
                <a:round/>
                <a:headEnd/>
                <a:tailEnd/>
              </a:ln>
            </p:spPr>
            <p:txBody>
              <a:bodyPr/>
              <a:lstStyle/>
              <a:p>
                <a:endParaRPr lang="en-US"/>
              </a:p>
            </p:txBody>
          </p:sp>
          <p:sp>
            <p:nvSpPr>
              <p:cNvPr id="30091" name="Freeform 1069"/>
              <p:cNvSpPr>
                <a:spLocks/>
              </p:cNvSpPr>
              <p:nvPr/>
            </p:nvSpPr>
            <p:spPr bwMode="auto">
              <a:xfrm>
                <a:off x="4463" y="1484"/>
                <a:ext cx="508" cy="534"/>
              </a:xfrm>
              <a:custGeom>
                <a:avLst/>
                <a:gdLst>
                  <a:gd name="T0" fmla="*/ 49 w 508"/>
                  <a:gd name="T1" fmla="*/ 527 h 534"/>
                  <a:gd name="T2" fmla="*/ 54 w 508"/>
                  <a:gd name="T3" fmla="*/ 511 h 534"/>
                  <a:gd name="T4" fmla="*/ 61 w 508"/>
                  <a:gd name="T5" fmla="*/ 497 h 534"/>
                  <a:gd name="T6" fmla="*/ 68 w 508"/>
                  <a:gd name="T7" fmla="*/ 482 h 534"/>
                  <a:gd name="T8" fmla="*/ 86 w 508"/>
                  <a:gd name="T9" fmla="*/ 459 h 534"/>
                  <a:gd name="T10" fmla="*/ 109 w 508"/>
                  <a:gd name="T11" fmla="*/ 425 h 534"/>
                  <a:gd name="T12" fmla="*/ 133 w 508"/>
                  <a:gd name="T13" fmla="*/ 393 h 534"/>
                  <a:gd name="T14" fmla="*/ 154 w 508"/>
                  <a:gd name="T15" fmla="*/ 359 h 534"/>
                  <a:gd name="T16" fmla="*/ 190 w 508"/>
                  <a:gd name="T17" fmla="*/ 304 h 534"/>
                  <a:gd name="T18" fmla="*/ 247 w 508"/>
                  <a:gd name="T19" fmla="*/ 236 h 534"/>
                  <a:gd name="T20" fmla="*/ 304 w 508"/>
                  <a:gd name="T21" fmla="*/ 171 h 534"/>
                  <a:gd name="T22" fmla="*/ 340 w 508"/>
                  <a:gd name="T23" fmla="*/ 118 h 534"/>
                  <a:gd name="T24" fmla="*/ 360 w 508"/>
                  <a:gd name="T25" fmla="*/ 80 h 534"/>
                  <a:gd name="T26" fmla="*/ 370 w 508"/>
                  <a:gd name="T27" fmla="*/ 54 h 534"/>
                  <a:gd name="T28" fmla="*/ 379 w 508"/>
                  <a:gd name="T29" fmla="*/ 34 h 534"/>
                  <a:gd name="T30" fmla="*/ 386 w 508"/>
                  <a:gd name="T31" fmla="*/ 16 h 534"/>
                  <a:gd name="T32" fmla="*/ 386 w 508"/>
                  <a:gd name="T33" fmla="*/ 5 h 534"/>
                  <a:gd name="T34" fmla="*/ 381 w 508"/>
                  <a:gd name="T35" fmla="*/ 2 h 534"/>
                  <a:gd name="T36" fmla="*/ 370 w 508"/>
                  <a:gd name="T37" fmla="*/ 0 h 534"/>
                  <a:gd name="T38" fmla="*/ 360 w 508"/>
                  <a:gd name="T39" fmla="*/ 4 h 534"/>
                  <a:gd name="T40" fmla="*/ 347 w 508"/>
                  <a:gd name="T41" fmla="*/ 16 h 534"/>
                  <a:gd name="T42" fmla="*/ 331 w 508"/>
                  <a:gd name="T43" fmla="*/ 37 h 534"/>
                  <a:gd name="T44" fmla="*/ 315 w 508"/>
                  <a:gd name="T45" fmla="*/ 62 h 534"/>
                  <a:gd name="T46" fmla="*/ 276 w 508"/>
                  <a:gd name="T47" fmla="*/ 123 h 534"/>
                  <a:gd name="T48" fmla="*/ 218 w 508"/>
                  <a:gd name="T49" fmla="*/ 222 h 534"/>
                  <a:gd name="T50" fmla="*/ 167 w 508"/>
                  <a:gd name="T51" fmla="*/ 320 h 534"/>
                  <a:gd name="T52" fmla="*/ 113 w 508"/>
                  <a:gd name="T53" fmla="*/ 420 h 534"/>
                  <a:gd name="T54" fmla="*/ 79 w 508"/>
                  <a:gd name="T55" fmla="*/ 479 h 534"/>
                  <a:gd name="T56" fmla="*/ 68 w 508"/>
                  <a:gd name="T57" fmla="*/ 497 h 534"/>
                  <a:gd name="T58" fmla="*/ 52 w 508"/>
                  <a:gd name="T59" fmla="*/ 515 h 534"/>
                  <a:gd name="T60" fmla="*/ 31 w 508"/>
                  <a:gd name="T61" fmla="*/ 525 h 534"/>
                  <a:gd name="T62" fmla="*/ 13 w 508"/>
                  <a:gd name="T63" fmla="*/ 527 h 534"/>
                  <a:gd name="T64" fmla="*/ 6 w 508"/>
                  <a:gd name="T65" fmla="*/ 524 h 534"/>
                  <a:gd name="T66" fmla="*/ 0 w 508"/>
                  <a:gd name="T67" fmla="*/ 515 h 534"/>
                  <a:gd name="T68" fmla="*/ 2 w 508"/>
                  <a:gd name="T69" fmla="*/ 497 h 534"/>
                  <a:gd name="T70" fmla="*/ 13 w 508"/>
                  <a:gd name="T71" fmla="*/ 472 h 534"/>
                  <a:gd name="T72" fmla="*/ 40 w 508"/>
                  <a:gd name="T73" fmla="*/ 432 h 534"/>
                  <a:gd name="T74" fmla="*/ 83 w 508"/>
                  <a:gd name="T75" fmla="*/ 382 h 534"/>
                  <a:gd name="T76" fmla="*/ 138 w 508"/>
                  <a:gd name="T77" fmla="*/ 336 h 534"/>
                  <a:gd name="T78" fmla="*/ 208 w 508"/>
                  <a:gd name="T79" fmla="*/ 279 h 534"/>
                  <a:gd name="T80" fmla="*/ 277 w 508"/>
                  <a:gd name="T81" fmla="*/ 223 h 534"/>
                  <a:gd name="T82" fmla="*/ 351 w 508"/>
                  <a:gd name="T83" fmla="*/ 170 h 534"/>
                  <a:gd name="T84" fmla="*/ 406 w 508"/>
                  <a:gd name="T85" fmla="*/ 134 h 534"/>
                  <a:gd name="T86" fmla="*/ 436 w 508"/>
                  <a:gd name="T87" fmla="*/ 109 h 534"/>
                  <a:gd name="T88" fmla="*/ 467 w 508"/>
                  <a:gd name="T89" fmla="*/ 82 h 534"/>
                  <a:gd name="T90" fmla="*/ 495 w 508"/>
                  <a:gd name="T91" fmla="*/ 52 h 534"/>
                  <a:gd name="T92" fmla="*/ 504 w 508"/>
                  <a:gd name="T93" fmla="*/ 48 h 534"/>
                  <a:gd name="T94" fmla="*/ 495 w 508"/>
                  <a:gd name="T95" fmla="*/ 68 h 534"/>
                  <a:gd name="T96" fmla="*/ 483 w 508"/>
                  <a:gd name="T97" fmla="*/ 87 h 534"/>
                  <a:gd name="T98" fmla="*/ 469 w 508"/>
                  <a:gd name="T99" fmla="*/ 105 h 534"/>
                  <a:gd name="T100" fmla="*/ 431 w 508"/>
                  <a:gd name="T101" fmla="*/ 146 h 534"/>
                  <a:gd name="T102" fmla="*/ 374 w 508"/>
                  <a:gd name="T103" fmla="*/ 211 h 534"/>
                  <a:gd name="T104" fmla="*/ 320 w 508"/>
                  <a:gd name="T105" fmla="*/ 277 h 534"/>
                  <a:gd name="T106" fmla="*/ 267 w 508"/>
                  <a:gd name="T107" fmla="*/ 347 h 534"/>
                  <a:gd name="T108" fmla="*/ 234 w 508"/>
                  <a:gd name="T109" fmla="*/ 388 h 534"/>
                  <a:gd name="T110" fmla="*/ 220 w 508"/>
                  <a:gd name="T111" fmla="*/ 395 h 534"/>
                  <a:gd name="T112" fmla="*/ 206 w 508"/>
                  <a:gd name="T113" fmla="*/ 402 h 534"/>
                  <a:gd name="T114" fmla="*/ 192 w 508"/>
                  <a:gd name="T115" fmla="*/ 413 h 534"/>
                  <a:gd name="T116" fmla="*/ 45 w 508"/>
                  <a:gd name="T117" fmla="*/ 534 h 53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08"/>
                  <a:gd name="T178" fmla="*/ 0 h 534"/>
                  <a:gd name="T179" fmla="*/ 508 w 508"/>
                  <a:gd name="T180" fmla="*/ 534 h 53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08" h="534">
                    <a:moveTo>
                      <a:pt x="45" y="534"/>
                    </a:moveTo>
                    <a:lnTo>
                      <a:pt x="49" y="527"/>
                    </a:lnTo>
                    <a:lnTo>
                      <a:pt x="50" y="520"/>
                    </a:lnTo>
                    <a:lnTo>
                      <a:pt x="54" y="511"/>
                    </a:lnTo>
                    <a:lnTo>
                      <a:pt x="58" y="504"/>
                    </a:lnTo>
                    <a:lnTo>
                      <a:pt x="61" y="497"/>
                    </a:lnTo>
                    <a:lnTo>
                      <a:pt x="65" y="490"/>
                    </a:lnTo>
                    <a:lnTo>
                      <a:pt x="68" y="482"/>
                    </a:lnTo>
                    <a:lnTo>
                      <a:pt x="74" y="475"/>
                    </a:lnTo>
                    <a:lnTo>
                      <a:pt x="86" y="459"/>
                    </a:lnTo>
                    <a:lnTo>
                      <a:pt x="99" y="443"/>
                    </a:lnTo>
                    <a:lnTo>
                      <a:pt x="109" y="425"/>
                    </a:lnTo>
                    <a:lnTo>
                      <a:pt x="122" y="409"/>
                    </a:lnTo>
                    <a:lnTo>
                      <a:pt x="133" y="393"/>
                    </a:lnTo>
                    <a:lnTo>
                      <a:pt x="143" y="375"/>
                    </a:lnTo>
                    <a:lnTo>
                      <a:pt x="154" y="359"/>
                    </a:lnTo>
                    <a:lnTo>
                      <a:pt x="165" y="341"/>
                    </a:lnTo>
                    <a:lnTo>
                      <a:pt x="190" y="304"/>
                    </a:lnTo>
                    <a:lnTo>
                      <a:pt x="218" y="270"/>
                    </a:lnTo>
                    <a:lnTo>
                      <a:pt x="247" y="236"/>
                    </a:lnTo>
                    <a:lnTo>
                      <a:pt x="276" y="204"/>
                    </a:lnTo>
                    <a:lnTo>
                      <a:pt x="304" y="171"/>
                    </a:lnTo>
                    <a:lnTo>
                      <a:pt x="329" y="138"/>
                    </a:lnTo>
                    <a:lnTo>
                      <a:pt x="340" y="118"/>
                    </a:lnTo>
                    <a:lnTo>
                      <a:pt x="351" y="100"/>
                    </a:lnTo>
                    <a:lnTo>
                      <a:pt x="360" y="80"/>
                    </a:lnTo>
                    <a:lnTo>
                      <a:pt x="369" y="61"/>
                    </a:lnTo>
                    <a:lnTo>
                      <a:pt x="370" y="54"/>
                    </a:lnTo>
                    <a:lnTo>
                      <a:pt x="376" y="45"/>
                    </a:lnTo>
                    <a:lnTo>
                      <a:pt x="379" y="34"/>
                    </a:lnTo>
                    <a:lnTo>
                      <a:pt x="385" y="25"/>
                    </a:lnTo>
                    <a:lnTo>
                      <a:pt x="386" y="16"/>
                    </a:lnTo>
                    <a:lnTo>
                      <a:pt x="386" y="7"/>
                    </a:lnTo>
                    <a:lnTo>
                      <a:pt x="386" y="5"/>
                    </a:lnTo>
                    <a:lnTo>
                      <a:pt x="383" y="2"/>
                    </a:lnTo>
                    <a:lnTo>
                      <a:pt x="381" y="2"/>
                    </a:lnTo>
                    <a:lnTo>
                      <a:pt x="376" y="0"/>
                    </a:lnTo>
                    <a:lnTo>
                      <a:pt x="370" y="0"/>
                    </a:lnTo>
                    <a:lnTo>
                      <a:pt x="365" y="2"/>
                    </a:lnTo>
                    <a:lnTo>
                      <a:pt x="360" y="4"/>
                    </a:lnTo>
                    <a:lnTo>
                      <a:pt x="356" y="7"/>
                    </a:lnTo>
                    <a:lnTo>
                      <a:pt x="347" y="16"/>
                    </a:lnTo>
                    <a:lnTo>
                      <a:pt x="338" y="25"/>
                    </a:lnTo>
                    <a:lnTo>
                      <a:pt x="331" y="37"/>
                    </a:lnTo>
                    <a:lnTo>
                      <a:pt x="322" y="50"/>
                    </a:lnTo>
                    <a:lnTo>
                      <a:pt x="315" y="62"/>
                    </a:lnTo>
                    <a:lnTo>
                      <a:pt x="306" y="73"/>
                    </a:lnTo>
                    <a:lnTo>
                      <a:pt x="276" y="123"/>
                    </a:lnTo>
                    <a:lnTo>
                      <a:pt x="247" y="173"/>
                    </a:lnTo>
                    <a:lnTo>
                      <a:pt x="218" y="222"/>
                    </a:lnTo>
                    <a:lnTo>
                      <a:pt x="192" y="272"/>
                    </a:lnTo>
                    <a:lnTo>
                      <a:pt x="167" y="320"/>
                    </a:lnTo>
                    <a:lnTo>
                      <a:pt x="140" y="370"/>
                    </a:lnTo>
                    <a:lnTo>
                      <a:pt x="113" y="420"/>
                    </a:lnTo>
                    <a:lnTo>
                      <a:pt x="84" y="470"/>
                    </a:lnTo>
                    <a:lnTo>
                      <a:pt x="79" y="479"/>
                    </a:lnTo>
                    <a:lnTo>
                      <a:pt x="74" y="488"/>
                    </a:lnTo>
                    <a:lnTo>
                      <a:pt x="68" y="497"/>
                    </a:lnTo>
                    <a:lnTo>
                      <a:pt x="61" y="506"/>
                    </a:lnTo>
                    <a:lnTo>
                      <a:pt x="52" y="515"/>
                    </a:lnTo>
                    <a:lnTo>
                      <a:pt x="43" y="522"/>
                    </a:lnTo>
                    <a:lnTo>
                      <a:pt x="31" y="525"/>
                    </a:lnTo>
                    <a:lnTo>
                      <a:pt x="18" y="527"/>
                    </a:lnTo>
                    <a:lnTo>
                      <a:pt x="13" y="527"/>
                    </a:lnTo>
                    <a:lnTo>
                      <a:pt x="9" y="525"/>
                    </a:lnTo>
                    <a:lnTo>
                      <a:pt x="6" y="524"/>
                    </a:lnTo>
                    <a:lnTo>
                      <a:pt x="2" y="522"/>
                    </a:lnTo>
                    <a:lnTo>
                      <a:pt x="0" y="515"/>
                    </a:lnTo>
                    <a:lnTo>
                      <a:pt x="0" y="506"/>
                    </a:lnTo>
                    <a:lnTo>
                      <a:pt x="2" y="497"/>
                    </a:lnTo>
                    <a:lnTo>
                      <a:pt x="6" y="484"/>
                    </a:lnTo>
                    <a:lnTo>
                      <a:pt x="13" y="472"/>
                    </a:lnTo>
                    <a:lnTo>
                      <a:pt x="20" y="459"/>
                    </a:lnTo>
                    <a:lnTo>
                      <a:pt x="40" y="432"/>
                    </a:lnTo>
                    <a:lnTo>
                      <a:pt x="61" y="406"/>
                    </a:lnTo>
                    <a:lnTo>
                      <a:pt x="83" y="382"/>
                    </a:lnTo>
                    <a:lnTo>
                      <a:pt x="102" y="364"/>
                    </a:lnTo>
                    <a:lnTo>
                      <a:pt x="138" y="336"/>
                    </a:lnTo>
                    <a:lnTo>
                      <a:pt x="174" y="307"/>
                    </a:lnTo>
                    <a:lnTo>
                      <a:pt x="208" y="279"/>
                    </a:lnTo>
                    <a:lnTo>
                      <a:pt x="242" y="252"/>
                    </a:lnTo>
                    <a:lnTo>
                      <a:pt x="277" y="223"/>
                    </a:lnTo>
                    <a:lnTo>
                      <a:pt x="313" y="197"/>
                    </a:lnTo>
                    <a:lnTo>
                      <a:pt x="351" y="170"/>
                    </a:lnTo>
                    <a:lnTo>
                      <a:pt x="390" y="145"/>
                    </a:lnTo>
                    <a:lnTo>
                      <a:pt x="406" y="134"/>
                    </a:lnTo>
                    <a:lnTo>
                      <a:pt x="422" y="121"/>
                    </a:lnTo>
                    <a:lnTo>
                      <a:pt x="436" y="109"/>
                    </a:lnTo>
                    <a:lnTo>
                      <a:pt x="453" y="96"/>
                    </a:lnTo>
                    <a:lnTo>
                      <a:pt x="467" y="82"/>
                    </a:lnTo>
                    <a:lnTo>
                      <a:pt x="481" y="68"/>
                    </a:lnTo>
                    <a:lnTo>
                      <a:pt x="495" y="52"/>
                    </a:lnTo>
                    <a:lnTo>
                      <a:pt x="508" y="37"/>
                    </a:lnTo>
                    <a:lnTo>
                      <a:pt x="504" y="48"/>
                    </a:lnTo>
                    <a:lnTo>
                      <a:pt x="501" y="59"/>
                    </a:lnTo>
                    <a:lnTo>
                      <a:pt x="495" y="68"/>
                    </a:lnTo>
                    <a:lnTo>
                      <a:pt x="490" y="79"/>
                    </a:lnTo>
                    <a:lnTo>
                      <a:pt x="483" y="87"/>
                    </a:lnTo>
                    <a:lnTo>
                      <a:pt x="476" y="96"/>
                    </a:lnTo>
                    <a:lnTo>
                      <a:pt x="469" y="105"/>
                    </a:lnTo>
                    <a:lnTo>
                      <a:pt x="461" y="114"/>
                    </a:lnTo>
                    <a:lnTo>
                      <a:pt x="431" y="146"/>
                    </a:lnTo>
                    <a:lnTo>
                      <a:pt x="402" y="179"/>
                    </a:lnTo>
                    <a:lnTo>
                      <a:pt x="374" y="211"/>
                    </a:lnTo>
                    <a:lnTo>
                      <a:pt x="347" y="245"/>
                    </a:lnTo>
                    <a:lnTo>
                      <a:pt x="320" y="277"/>
                    </a:lnTo>
                    <a:lnTo>
                      <a:pt x="293" y="311"/>
                    </a:lnTo>
                    <a:lnTo>
                      <a:pt x="267" y="347"/>
                    </a:lnTo>
                    <a:lnTo>
                      <a:pt x="240" y="381"/>
                    </a:lnTo>
                    <a:lnTo>
                      <a:pt x="234" y="388"/>
                    </a:lnTo>
                    <a:lnTo>
                      <a:pt x="227" y="391"/>
                    </a:lnTo>
                    <a:lnTo>
                      <a:pt x="220" y="395"/>
                    </a:lnTo>
                    <a:lnTo>
                      <a:pt x="213" y="398"/>
                    </a:lnTo>
                    <a:lnTo>
                      <a:pt x="206" y="402"/>
                    </a:lnTo>
                    <a:lnTo>
                      <a:pt x="199" y="406"/>
                    </a:lnTo>
                    <a:lnTo>
                      <a:pt x="192" y="413"/>
                    </a:lnTo>
                    <a:lnTo>
                      <a:pt x="188" y="420"/>
                    </a:lnTo>
                    <a:lnTo>
                      <a:pt x="45" y="534"/>
                    </a:lnTo>
                    <a:close/>
                  </a:path>
                </a:pathLst>
              </a:custGeom>
              <a:solidFill>
                <a:srgbClr val="BFBFBF"/>
              </a:solidFill>
              <a:ln w="9525">
                <a:noFill/>
                <a:round/>
                <a:headEnd/>
                <a:tailEnd/>
              </a:ln>
            </p:spPr>
            <p:txBody>
              <a:bodyPr/>
              <a:lstStyle/>
              <a:p>
                <a:endParaRPr lang="en-US"/>
              </a:p>
            </p:txBody>
          </p:sp>
          <p:sp>
            <p:nvSpPr>
              <p:cNvPr id="30092" name="Freeform 1070"/>
              <p:cNvSpPr>
                <a:spLocks/>
              </p:cNvSpPr>
              <p:nvPr/>
            </p:nvSpPr>
            <p:spPr bwMode="auto">
              <a:xfrm>
                <a:off x="4342" y="1316"/>
                <a:ext cx="801" cy="767"/>
              </a:xfrm>
              <a:custGeom>
                <a:avLst/>
                <a:gdLst>
                  <a:gd name="T0" fmla="*/ 50 w 801"/>
                  <a:gd name="T1" fmla="*/ 522 h 767"/>
                  <a:gd name="T2" fmla="*/ 43 w 801"/>
                  <a:gd name="T3" fmla="*/ 373 h 767"/>
                  <a:gd name="T4" fmla="*/ 36 w 801"/>
                  <a:gd name="T5" fmla="*/ 223 h 767"/>
                  <a:gd name="T6" fmla="*/ 32 w 801"/>
                  <a:gd name="T7" fmla="*/ 75 h 767"/>
                  <a:gd name="T8" fmla="*/ 23 w 801"/>
                  <a:gd name="T9" fmla="*/ 20 h 767"/>
                  <a:gd name="T10" fmla="*/ 11 w 801"/>
                  <a:gd name="T11" fmla="*/ 62 h 767"/>
                  <a:gd name="T12" fmla="*/ 2 w 801"/>
                  <a:gd name="T13" fmla="*/ 104 h 767"/>
                  <a:gd name="T14" fmla="*/ 0 w 801"/>
                  <a:gd name="T15" fmla="*/ 146 h 767"/>
                  <a:gd name="T16" fmla="*/ 2 w 801"/>
                  <a:gd name="T17" fmla="*/ 211 h 767"/>
                  <a:gd name="T18" fmla="*/ 7 w 801"/>
                  <a:gd name="T19" fmla="*/ 295 h 767"/>
                  <a:gd name="T20" fmla="*/ 14 w 801"/>
                  <a:gd name="T21" fmla="*/ 391 h 767"/>
                  <a:gd name="T22" fmla="*/ 21 w 801"/>
                  <a:gd name="T23" fmla="*/ 499 h 767"/>
                  <a:gd name="T24" fmla="*/ 30 w 801"/>
                  <a:gd name="T25" fmla="*/ 606 h 767"/>
                  <a:gd name="T26" fmla="*/ 37 w 801"/>
                  <a:gd name="T27" fmla="*/ 713 h 767"/>
                  <a:gd name="T28" fmla="*/ 46 w 801"/>
                  <a:gd name="T29" fmla="*/ 767 h 767"/>
                  <a:gd name="T30" fmla="*/ 75 w 801"/>
                  <a:gd name="T31" fmla="*/ 759 h 767"/>
                  <a:gd name="T32" fmla="*/ 121 w 801"/>
                  <a:gd name="T33" fmla="*/ 743 h 767"/>
                  <a:gd name="T34" fmla="*/ 171 w 801"/>
                  <a:gd name="T35" fmla="*/ 729 h 767"/>
                  <a:gd name="T36" fmla="*/ 214 w 801"/>
                  <a:gd name="T37" fmla="*/ 720 h 767"/>
                  <a:gd name="T38" fmla="*/ 257 w 801"/>
                  <a:gd name="T39" fmla="*/ 717 h 767"/>
                  <a:gd name="T40" fmla="*/ 298 w 801"/>
                  <a:gd name="T41" fmla="*/ 715 h 767"/>
                  <a:gd name="T42" fmla="*/ 341 w 801"/>
                  <a:gd name="T43" fmla="*/ 711 h 767"/>
                  <a:gd name="T44" fmla="*/ 418 w 801"/>
                  <a:gd name="T45" fmla="*/ 697 h 767"/>
                  <a:gd name="T46" fmla="*/ 527 w 801"/>
                  <a:gd name="T47" fmla="*/ 674 h 767"/>
                  <a:gd name="T48" fmla="*/ 634 w 801"/>
                  <a:gd name="T49" fmla="*/ 650 h 767"/>
                  <a:gd name="T50" fmla="*/ 717 w 801"/>
                  <a:gd name="T51" fmla="*/ 638 h 767"/>
                  <a:gd name="T52" fmla="*/ 772 w 801"/>
                  <a:gd name="T53" fmla="*/ 633 h 767"/>
                  <a:gd name="T54" fmla="*/ 772 w 801"/>
                  <a:gd name="T55" fmla="*/ 636 h 767"/>
                  <a:gd name="T56" fmla="*/ 717 w 801"/>
                  <a:gd name="T57" fmla="*/ 645 h 767"/>
                  <a:gd name="T58" fmla="*/ 661 w 801"/>
                  <a:gd name="T59" fmla="*/ 654 h 767"/>
                  <a:gd name="T60" fmla="*/ 606 w 801"/>
                  <a:gd name="T61" fmla="*/ 665 h 767"/>
                  <a:gd name="T62" fmla="*/ 554 w 801"/>
                  <a:gd name="T63" fmla="*/ 675 h 767"/>
                  <a:gd name="T64" fmla="*/ 509 w 801"/>
                  <a:gd name="T65" fmla="*/ 683 h 767"/>
                  <a:gd name="T66" fmla="*/ 441 w 801"/>
                  <a:gd name="T67" fmla="*/ 686 h 767"/>
                  <a:gd name="T68" fmla="*/ 352 w 801"/>
                  <a:gd name="T69" fmla="*/ 686 h 767"/>
                  <a:gd name="T70" fmla="*/ 286 w 801"/>
                  <a:gd name="T71" fmla="*/ 692 h 767"/>
                  <a:gd name="T72" fmla="*/ 243 w 801"/>
                  <a:gd name="T73" fmla="*/ 699 h 767"/>
                  <a:gd name="T74" fmla="*/ 195 w 801"/>
                  <a:gd name="T75" fmla="*/ 711 h 767"/>
                  <a:gd name="T76" fmla="*/ 141 w 801"/>
                  <a:gd name="T77" fmla="*/ 722 h 767"/>
                  <a:gd name="T78" fmla="*/ 87 w 801"/>
                  <a:gd name="T79" fmla="*/ 729 h 767"/>
                  <a:gd name="T80" fmla="*/ 32 w 801"/>
                  <a:gd name="T81" fmla="*/ 734 h 767"/>
                  <a:gd name="T82" fmla="*/ 50 w 801"/>
                  <a:gd name="T83" fmla="*/ 597 h 76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01"/>
                  <a:gd name="T127" fmla="*/ 0 h 767"/>
                  <a:gd name="T128" fmla="*/ 801 w 801"/>
                  <a:gd name="T129" fmla="*/ 767 h 76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01" h="767">
                    <a:moveTo>
                      <a:pt x="50" y="597"/>
                    </a:moveTo>
                    <a:lnTo>
                      <a:pt x="50" y="522"/>
                    </a:lnTo>
                    <a:lnTo>
                      <a:pt x="46" y="447"/>
                    </a:lnTo>
                    <a:lnTo>
                      <a:pt x="43" y="373"/>
                    </a:lnTo>
                    <a:lnTo>
                      <a:pt x="39" y="298"/>
                    </a:lnTo>
                    <a:lnTo>
                      <a:pt x="36" y="223"/>
                    </a:lnTo>
                    <a:lnTo>
                      <a:pt x="34" y="148"/>
                    </a:lnTo>
                    <a:lnTo>
                      <a:pt x="32" y="75"/>
                    </a:lnTo>
                    <a:lnTo>
                      <a:pt x="32" y="0"/>
                    </a:lnTo>
                    <a:lnTo>
                      <a:pt x="23" y="20"/>
                    </a:lnTo>
                    <a:lnTo>
                      <a:pt x="16" y="41"/>
                    </a:lnTo>
                    <a:lnTo>
                      <a:pt x="11" y="62"/>
                    </a:lnTo>
                    <a:lnTo>
                      <a:pt x="5" y="82"/>
                    </a:lnTo>
                    <a:lnTo>
                      <a:pt x="2" y="104"/>
                    </a:lnTo>
                    <a:lnTo>
                      <a:pt x="0" y="125"/>
                    </a:lnTo>
                    <a:lnTo>
                      <a:pt x="0" y="146"/>
                    </a:lnTo>
                    <a:lnTo>
                      <a:pt x="0" y="168"/>
                    </a:lnTo>
                    <a:lnTo>
                      <a:pt x="2" y="211"/>
                    </a:lnTo>
                    <a:lnTo>
                      <a:pt x="3" y="254"/>
                    </a:lnTo>
                    <a:lnTo>
                      <a:pt x="7" y="295"/>
                    </a:lnTo>
                    <a:lnTo>
                      <a:pt x="11" y="338"/>
                    </a:lnTo>
                    <a:lnTo>
                      <a:pt x="14" y="391"/>
                    </a:lnTo>
                    <a:lnTo>
                      <a:pt x="18" y="445"/>
                    </a:lnTo>
                    <a:lnTo>
                      <a:pt x="21" y="499"/>
                    </a:lnTo>
                    <a:lnTo>
                      <a:pt x="27" y="552"/>
                    </a:lnTo>
                    <a:lnTo>
                      <a:pt x="30" y="606"/>
                    </a:lnTo>
                    <a:lnTo>
                      <a:pt x="34" y="659"/>
                    </a:lnTo>
                    <a:lnTo>
                      <a:pt x="37" y="713"/>
                    </a:lnTo>
                    <a:lnTo>
                      <a:pt x="41" y="767"/>
                    </a:lnTo>
                    <a:lnTo>
                      <a:pt x="46" y="767"/>
                    </a:lnTo>
                    <a:lnTo>
                      <a:pt x="57" y="765"/>
                    </a:lnTo>
                    <a:lnTo>
                      <a:pt x="75" y="759"/>
                    </a:lnTo>
                    <a:lnTo>
                      <a:pt x="98" y="752"/>
                    </a:lnTo>
                    <a:lnTo>
                      <a:pt x="121" y="743"/>
                    </a:lnTo>
                    <a:lnTo>
                      <a:pt x="148" y="736"/>
                    </a:lnTo>
                    <a:lnTo>
                      <a:pt x="171" y="729"/>
                    </a:lnTo>
                    <a:lnTo>
                      <a:pt x="193" y="724"/>
                    </a:lnTo>
                    <a:lnTo>
                      <a:pt x="214" y="720"/>
                    </a:lnTo>
                    <a:lnTo>
                      <a:pt x="236" y="718"/>
                    </a:lnTo>
                    <a:lnTo>
                      <a:pt x="257" y="717"/>
                    </a:lnTo>
                    <a:lnTo>
                      <a:pt x="277" y="717"/>
                    </a:lnTo>
                    <a:lnTo>
                      <a:pt x="298" y="715"/>
                    </a:lnTo>
                    <a:lnTo>
                      <a:pt x="320" y="713"/>
                    </a:lnTo>
                    <a:lnTo>
                      <a:pt x="341" y="711"/>
                    </a:lnTo>
                    <a:lnTo>
                      <a:pt x="363" y="709"/>
                    </a:lnTo>
                    <a:lnTo>
                      <a:pt x="418" y="697"/>
                    </a:lnTo>
                    <a:lnTo>
                      <a:pt x="473" y="686"/>
                    </a:lnTo>
                    <a:lnTo>
                      <a:pt x="527" y="674"/>
                    </a:lnTo>
                    <a:lnTo>
                      <a:pt x="581" y="661"/>
                    </a:lnTo>
                    <a:lnTo>
                      <a:pt x="634" y="650"/>
                    </a:lnTo>
                    <a:lnTo>
                      <a:pt x="690" y="642"/>
                    </a:lnTo>
                    <a:lnTo>
                      <a:pt x="717" y="638"/>
                    </a:lnTo>
                    <a:lnTo>
                      <a:pt x="743" y="634"/>
                    </a:lnTo>
                    <a:lnTo>
                      <a:pt x="772" y="633"/>
                    </a:lnTo>
                    <a:lnTo>
                      <a:pt x="801" y="633"/>
                    </a:lnTo>
                    <a:lnTo>
                      <a:pt x="772" y="636"/>
                    </a:lnTo>
                    <a:lnTo>
                      <a:pt x="745" y="642"/>
                    </a:lnTo>
                    <a:lnTo>
                      <a:pt x="717" y="645"/>
                    </a:lnTo>
                    <a:lnTo>
                      <a:pt x="690" y="650"/>
                    </a:lnTo>
                    <a:lnTo>
                      <a:pt x="661" y="654"/>
                    </a:lnTo>
                    <a:lnTo>
                      <a:pt x="634" y="659"/>
                    </a:lnTo>
                    <a:lnTo>
                      <a:pt x="606" y="665"/>
                    </a:lnTo>
                    <a:lnTo>
                      <a:pt x="577" y="670"/>
                    </a:lnTo>
                    <a:lnTo>
                      <a:pt x="554" y="675"/>
                    </a:lnTo>
                    <a:lnTo>
                      <a:pt x="532" y="679"/>
                    </a:lnTo>
                    <a:lnTo>
                      <a:pt x="509" y="683"/>
                    </a:lnTo>
                    <a:lnTo>
                      <a:pt x="486" y="684"/>
                    </a:lnTo>
                    <a:lnTo>
                      <a:pt x="441" y="686"/>
                    </a:lnTo>
                    <a:lnTo>
                      <a:pt x="397" y="686"/>
                    </a:lnTo>
                    <a:lnTo>
                      <a:pt x="352" y="686"/>
                    </a:lnTo>
                    <a:lnTo>
                      <a:pt x="307" y="690"/>
                    </a:lnTo>
                    <a:lnTo>
                      <a:pt x="286" y="692"/>
                    </a:lnTo>
                    <a:lnTo>
                      <a:pt x="264" y="695"/>
                    </a:lnTo>
                    <a:lnTo>
                      <a:pt x="243" y="699"/>
                    </a:lnTo>
                    <a:lnTo>
                      <a:pt x="221" y="704"/>
                    </a:lnTo>
                    <a:lnTo>
                      <a:pt x="195" y="711"/>
                    </a:lnTo>
                    <a:lnTo>
                      <a:pt x="168" y="717"/>
                    </a:lnTo>
                    <a:lnTo>
                      <a:pt x="141" y="722"/>
                    </a:lnTo>
                    <a:lnTo>
                      <a:pt x="114" y="726"/>
                    </a:lnTo>
                    <a:lnTo>
                      <a:pt x="87" y="729"/>
                    </a:lnTo>
                    <a:lnTo>
                      <a:pt x="59" y="731"/>
                    </a:lnTo>
                    <a:lnTo>
                      <a:pt x="32" y="734"/>
                    </a:lnTo>
                    <a:lnTo>
                      <a:pt x="5" y="740"/>
                    </a:lnTo>
                    <a:lnTo>
                      <a:pt x="50" y="597"/>
                    </a:lnTo>
                    <a:close/>
                  </a:path>
                </a:pathLst>
              </a:custGeom>
              <a:solidFill>
                <a:srgbClr val="BFBFBF"/>
              </a:solidFill>
              <a:ln w="9525">
                <a:noFill/>
                <a:round/>
                <a:headEnd/>
                <a:tailEnd/>
              </a:ln>
            </p:spPr>
            <p:txBody>
              <a:bodyPr/>
              <a:lstStyle/>
              <a:p>
                <a:endParaRPr lang="en-US"/>
              </a:p>
            </p:txBody>
          </p:sp>
          <p:sp>
            <p:nvSpPr>
              <p:cNvPr id="30093" name="Freeform 1071"/>
              <p:cNvSpPr>
                <a:spLocks/>
              </p:cNvSpPr>
              <p:nvPr/>
            </p:nvSpPr>
            <p:spPr bwMode="auto">
              <a:xfrm>
                <a:off x="3840" y="1477"/>
                <a:ext cx="480" cy="579"/>
              </a:xfrm>
              <a:custGeom>
                <a:avLst/>
                <a:gdLst>
                  <a:gd name="T0" fmla="*/ 480 w 480"/>
                  <a:gd name="T1" fmla="*/ 579 h 579"/>
                  <a:gd name="T2" fmla="*/ 464 w 480"/>
                  <a:gd name="T3" fmla="*/ 565 h 579"/>
                  <a:gd name="T4" fmla="*/ 450 w 480"/>
                  <a:gd name="T5" fmla="*/ 548 h 579"/>
                  <a:gd name="T6" fmla="*/ 436 w 480"/>
                  <a:gd name="T7" fmla="*/ 532 h 579"/>
                  <a:gd name="T8" fmla="*/ 421 w 480"/>
                  <a:gd name="T9" fmla="*/ 516 h 579"/>
                  <a:gd name="T10" fmla="*/ 409 w 480"/>
                  <a:gd name="T11" fmla="*/ 500 h 579"/>
                  <a:gd name="T12" fmla="*/ 396 w 480"/>
                  <a:gd name="T13" fmla="*/ 482 h 579"/>
                  <a:gd name="T14" fmla="*/ 384 w 480"/>
                  <a:gd name="T15" fmla="*/ 464 h 579"/>
                  <a:gd name="T16" fmla="*/ 370 w 480"/>
                  <a:gd name="T17" fmla="*/ 448 h 579"/>
                  <a:gd name="T18" fmla="*/ 346 w 480"/>
                  <a:gd name="T19" fmla="*/ 418 h 579"/>
                  <a:gd name="T20" fmla="*/ 323 w 480"/>
                  <a:gd name="T21" fmla="*/ 389 h 579"/>
                  <a:gd name="T22" fmla="*/ 296 w 480"/>
                  <a:gd name="T23" fmla="*/ 361 h 579"/>
                  <a:gd name="T24" fmla="*/ 269 w 480"/>
                  <a:gd name="T25" fmla="*/ 336 h 579"/>
                  <a:gd name="T26" fmla="*/ 255 w 480"/>
                  <a:gd name="T27" fmla="*/ 323 h 579"/>
                  <a:gd name="T28" fmla="*/ 241 w 480"/>
                  <a:gd name="T29" fmla="*/ 311 h 579"/>
                  <a:gd name="T30" fmla="*/ 225 w 480"/>
                  <a:gd name="T31" fmla="*/ 302 h 579"/>
                  <a:gd name="T32" fmla="*/ 210 w 480"/>
                  <a:gd name="T33" fmla="*/ 291 h 579"/>
                  <a:gd name="T34" fmla="*/ 194 w 480"/>
                  <a:gd name="T35" fmla="*/ 284 h 579"/>
                  <a:gd name="T36" fmla="*/ 177 w 480"/>
                  <a:gd name="T37" fmla="*/ 277 h 579"/>
                  <a:gd name="T38" fmla="*/ 159 w 480"/>
                  <a:gd name="T39" fmla="*/ 271 h 579"/>
                  <a:gd name="T40" fmla="*/ 141 w 480"/>
                  <a:gd name="T41" fmla="*/ 268 h 579"/>
                  <a:gd name="T42" fmla="*/ 134 w 480"/>
                  <a:gd name="T43" fmla="*/ 250 h 579"/>
                  <a:gd name="T44" fmla="*/ 125 w 480"/>
                  <a:gd name="T45" fmla="*/ 232 h 579"/>
                  <a:gd name="T46" fmla="*/ 114 w 480"/>
                  <a:gd name="T47" fmla="*/ 216 h 579"/>
                  <a:gd name="T48" fmla="*/ 103 w 480"/>
                  <a:gd name="T49" fmla="*/ 200 h 579"/>
                  <a:gd name="T50" fmla="*/ 78 w 480"/>
                  <a:gd name="T51" fmla="*/ 170 h 579"/>
                  <a:gd name="T52" fmla="*/ 53 w 480"/>
                  <a:gd name="T53" fmla="*/ 137 h 579"/>
                  <a:gd name="T54" fmla="*/ 42 w 480"/>
                  <a:gd name="T55" fmla="*/ 123 h 579"/>
                  <a:gd name="T56" fmla="*/ 30 w 480"/>
                  <a:gd name="T57" fmla="*/ 107 h 579"/>
                  <a:gd name="T58" fmla="*/ 21 w 480"/>
                  <a:gd name="T59" fmla="*/ 91 h 579"/>
                  <a:gd name="T60" fmla="*/ 12 w 480"/>
                  <a:gd name="T61" fmla="*/ 73 h 579"/>
                  <a:gd name="T62" fmla="*/ 5 w 480"/>
                  <a:gd name="T63" fmla="*/ 57 h 579"/>
                  <a:gd name="T64" fmla="*/ 1 w 480"/>
                  <a:gd name="T65" fmla="*/ 39 h 579"/>
                  <a:gd name="T66" fmla="*/ 0 w 480"/>
                  <a:gd name="T67" fmla="*/ 19 h 579"/>
                  <a:gd name="T68" fmla="*/ 0 w 480"/>
                  <a:gd name="T69" fmla="*/ 0 h 579"/>
                  <a:gd name="T70" fmla="*/ 34 w 480"/>
                  <a:gd name="T71" fmla="*/ 28 h 579"/>
                  <a:gd name="T72" fmla="*/ 68 w 480"/>
                  <a:gd name="T73" fmla="*/ 57 h 579"/>
                  <a:gd name="T74" fmla="*/ 100 w 480"/>
                  <a:gd name="T75" fmla="*/ 87 h 579"/>
                  <a:gd name="T76" fmla="*/ 132 w 480"/>
                  <a:gd name="T77" fmla="*/ 118 h 579"/>
                  <a:gd name="T78" fmla="*/ 164 w 480"/>
                  <a:gd name="T79" fmla="*/ 148 h 579"/>
                  <a:gd name="T80" fmla="*/ 194 w 480"/>
                  <a:gd name="T81" fmla="*/ 180 h 579"/>
                  <a:gd name="T82" fmla="*/ 225 w 480"/>
                  <a:gd name="T83" fmla="*/ 212 h 579"/>
                  <a:gd name="T84" fmla="*/ 253 w 480"/>
                  <a:gd name="T85" fmla="*/ 246 h 579"/>
                  <a:gd name="T86" fmla="*/ 282 w 480"/>
                  <a:gd name="T87" fmla="*/ 280 h 579"/>
                  <a:gd name="T88" fmla="*/ 311 w 480"/>
                  <a:gd name="T89" fmla="*/ 314 h 579"/>
                  <a:gd name="T90" fmla="*/ 337 w 480"/>
                  <a:gd name="T91" fmla="*/ 350 h 579"/>
                  <a:gd name="T92" fmla="*/ 364 w 480"/>
                  <a:gd name="T93" fmla="*/ 386 h 579"/>
                  <a:gd name="T94" fmla="*/ 389 w 480"/>
                  <a:gd name="T95" fmla="*/ 422 h 579"/>
                  <a:gd name="T96" fmla="*/ 414 w 480"/>
                  <a:gd name="T97" fmla="*/ 459 h 579"/>
                  <a:gd name="T98" fmla="*/ 439 w 480"/>
                  <a:gd name="T99" fmla="*/ 497 h 579"/>
                  <a:gd name="T100" fmla="*/ 462 w 480"/>
                  <a:gd name="T101" fmla="*/ 534 h 579"/>
                  <a:gd name="T102" fmla="*/ 480 w 480"/>
                  <a:gd name="T103" fmla="*/ 579 h 579"/>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480"/>
                  <a:gd name="T157" fmla="*/ 0 h 579"/>
                  <a:gd name="T158" fmla="*/ 480 w 480"/>
                  <a:gd name="T159" fmla="*/ 579 h 579"/>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480" h="579">
                    <a:moveTo>
                      <a:pt x="480" y="579"/>
                    </a:moveTo>
                    <a:lnTo>
                      <a:pt x="464" y="565"/>
                    </a:lnTo>
                    <a:lnTo>
                      <a:pt x="450" y="548"/>
                    </a:lnTo>
                    <a:lnTo>
                      <a:pt x="436" y="532"/>
                    </a:lnTo>
                    <a:lnTo>
                      <a:pt x="421" y="516"/>
                    </a:lnTo>
                    <a:lnTo>
                      <a:pt x="409" y="500"/>
                    </a:lnTo>
                    <a:lnTo>
                      <a:pt x="396" y="482"/>
                    </a:lnTo>
                    <a:lnTo>
                      <a:pt x="384" y="464"/>
                    </a:lnTo>
                    <a:lnTo>
                      <a:pt x="370" y="448"/>
                    </a:lnTo>
                    <a:lnTo>
                      <a:pt x="346" y="418"/>
                    </a:lnTo>
                    <a:lnTo>
                      <a:pt x="323" y="389"/>
                    </a:lnTo>
                    <a:lnTo>
                      <a:pt x="296" y="361"/>
                    </a:lnTo>
                    <a:lnTo>
                      <a:pt x="269" y="336"/>
                    </a:lnTo>
                    <a:lnTo>
                      <a:pt x="255" y="323"/>
                    </a:lnTo>
                    <a:lnTo>
                      <a:pt x="241" y="311"/>
                    </a:lnTo>
                    <a:lnTo>
                      <a:pt x="225" y="302"/>
                    </a:lnTo>
                    <a:lnTo>
                      <a:pt x="210" y="291"/>
                    </a:lnTo>
                    <a:lnTo>
                      <a:pt x="194" y="284"/>
                    </a:lnTo>
                    <a:lnTo>
                      <a:pt x="177" y="277"/>
                    </a:lnTo>
                    <a:lnTo>
                      <a:pt x="159" y="271"/>
                    </a:lnTo>
                    <a:lnTo>
                      <a:pt x="141" y="268"/>
                    </a:lnTo>
                    <a:lnTo>
                      <a:pt x="134" y="250"/>
                    </a:lnTo>
                    <a:lnTo>
                      <a:pt x="125" y="232"/>
                    </a:lnTo>
                    <a:lnTo>
                      <a:pt x="114" y="216"/>
                    </a:lnTo>
                    <a:lnTo>
                      <a:pt x="103" y="200"/>
                    </a:lnTo>
                    <a:lnTo>
                      <a:pt x="78" y="170"/>
                    </a:lnTo>
                    <a:lnTo>
                      <a:pt x="53" y="137"/>
                    </a:lnTo>
                    <a:lnTo>
                      <a:pt x="42" y="123"/>
                    </a:lnTo>
                    <a:lnTo>
                      <a:pt x="30" y="107"/>
                    </a:lnTo>
                    <a:lnTo>
                      <a:pt x="21" y="91"/>
                    </a:lnTo>
                    <a:lnTo>
                      <a:pt x="12" y="73"/>
                    </a:lnTo>
                    <a:lnTo>
                      <a:pt x="5" y="57"/>
                    </a:lnTo>
                    <a:lnTo>
                      <a:pt x="1" y="39"/>
                    </a:lnTo>
                    <a:lnTo>
                      <a:pt x="0" y="19"/>
                    </a:lnTo>
                    <a:lnTo>
                      <a:pt x="0" y="0"/>
                    </a:lnTo>
                    <a:lnTo>
                      <a:pt x="34" y="28"/>
                    </a:lnTo>
                    <a:lnTo>
                      <a:pt x="68" y="57"/>
                    </a:lnTo>
                    <a:lnTo>
                      <a:pt x="100" y="87"/>
                    </a:lnTo>
                    <a:lnTo>
                      <a:pt x="132" y="118"/>
                    </a:lnTo>
                    <a:lnTo>
                      <a:pt x="164" y="148"/>
                    </a:lnTo>
                    <a:lnTo>
                      <a:pt x="194" y="180"/>
                    </a:lnTo>
                    <a:lnTo>
                      <a:pt x="225" y="212"/>
                    </a:lnTo>
                    <a:lnTo>
                      <a:pt x="253" y="246"/>
                    </a:lnTo>
                    <a:lnTo>
                      <a:pt x="282" y="280"/>
                    </a:lnTo>
                    <a:lnTo>
                      <a:pt x="311" y="314"/>
                    </a:lnTo>
                    <a:lnTo>
                      <a:pt x="337" y="350"/>
                    </a:lnTo>
                    <a:lnTo>
                      <a:pt x="364" y="386"/>
                    </a:lnTo>
                    <a:lnTo>
                      <a:pt x="389" y="422"/>
                    </a:lnTo>
                    <a:lnTo>
                      <a:pt x="414" y="459"/>
                    </a:lnTo>
                    <a:lnTo>
                      <a:pt x="439" y="497"/>
                    </a:lnTo>
                    <a:lnTo>
                      <a:pt x="462" y="534"/>
                    </a:lnTo>
                    <a:lnTo>
                      <a:pt x="480" y="579"/>
                    </a:lnTo>
                    <a:close/>
                  </a:path>
                </a:pathLst>
              </a:custGeom>
              <a:solidFill>
                <a:srgbClr val="BFBFBF"/>
              </a:solidFill>
              <a:ln w="9525">
                <a:noFill/>
                <a:round/>
                <a:headEnd/>
                <a:tailEnd/>
              </a:ln>
            </p:spPr>
            <p:txBody>
              <a:bodyPr/>
              <a:lstStyle/>
              <a:p>
                <a:endParaRPr lang="en-US"/>
              </a:p>
            </p:txBody>
          </p:sp>
          <p:sp>
            <p:nvSpPr>
              <p:cNvPr id="30094" name="Freeform 1072"/>
              <p:cNvSpPr>
                <a:spLocks/>
              </p:cNvSpPr>
              <p:nvPr/>
            </p:nvSpPr>
            <p:spPr bwMode="auto">
              <a:xfrm>
                <a:off x="3491" y="2242"/>
                <a:ext cx="838" cy="284"/>
              </a:xfrm>
              <a:custGeom>
                <a:avLst/>
                <a:gdLst>
                  <a:gd name="T0" fmla="*/ 770 w 838"/>
                  <a:gd name="T1" fmla="*/ 14 h 284"/>
                  <a:gd name="T2" fmla="*/ 720 w 838"/>
                  <a:gd name="T3" fmla="*/ 21 h 284"/>
                  <a:gd name="T4" fmla="*/ 669 w 838"/>
                  <a:gd name="T5" fmla="*/ 30 h 284"/>
                  <a:gd name="T6" fmla="*/ 533 w 838"/>
                  <a:gd name="T7" fmla="*/ 82 h 284"/>
                  <a:gd name="T8" fmla="*/ 400 w 838"/>
                  <a:gd name="T9" fmla="*/ 143 h 284"/>
                  <a:gd name="T10" fmla="*/ 304 w 838"/>
                  <a:gd name="T11" fmla="*/ 194 h 284"/>
                  <a:gd name="T12" fmla="*/ 281 w 838"/>
                  <a:gd name="T13" fmla="*/ 214 h 284"/>
                  <a:gd name="T14" fmla="*/ 256 w 838"/>
                  <a:gd name="T15" fmla="*/ 234 h 284"/>
                  <a:gd name="T16" fmla="*/ 234 w 838"/>
                  <a:gd name="T17" fmla="*/ 246 h 284"/>
                  <a:gd name="T18" fmla="*/ 213 w 838"/>
                  <a:gd name="T19" fmla="*/ 257 h 284"/>
                  <a:gd name="T20" fmla="*/ 186 w 838"/>
                  <a:gd name="T21" fmla="*/ 259 h 284"/>
                  <a:gd name="T22" fmla="*/ 186 w 838"/>
                  <a:gd name="T23" fmla="*/ 268 h 284"/>
                  <a:gd name="T24" fmla="*/ 186 w 838"/>
                  <a:gd name="T25" fmla="*/ 273 h 284"/>
                  <a:gd name="T26" fmla="*/ 200 w 838"/>
                  <a:gd name="T27" fmla="*/ 280 h 284"/>
                  <a:gd name="T28" fmla="*/ 236 w 838"/>
                  <a:gd name="T29" fmla="*/ 284 h 284"/>
                  <a:gd name="T30" fmla="*/ 270 w 838"/>
                  <a:gd name="T31" fmla="*/ 275 h 284"/>
                  <a:gd name="T32" fmla="*/ 322 w 838"/>
                  <a:gd name="T33" fmla="*/ 248 h 284"/>
                  <a:gd name="T34" fmla="*/ 391 w 838"/>
                  <a:gd name="T35" fmla="*/ 216 h 284"/>
                  <a:gd name="T36" fmla="*/ 470 w 838"/>
                  <a:gd name="T37" fmla="*/ 171 h 284"/>
                  <a:gd name="T38" fmla="*/ 547 w 838"/>
                  <a:gd name="T39" fmla="*/ 119 h 284"/>
                  <a:gd name="T40" fmla="*/ 585 w 838"/>
                  <a:gd name="T41" fmla="*/ 98 h 284"/>
                  <a:gd name="T42" fmla="*/ 606 w 838"/>
                  <a:gd name="T43" fmla="*/ 98 h 284"/>
                  <a:gd name="T44" fmla="*/ 620 w 838"/>
                  <a:gd name="T45" fmla="*/ 96 h 284"/>
                  <a:gd name="T46" fmla="*/ 660 w 838"/>
                  <a:gd name="T47" fmla="*/ 71 h 284"/>
                  <a:gd name="T48" fmla="*/ 727 w 838"/>
                  <a:gd name="T49" fmla="*/ 46 h 284"/>
                  <a:gd name="T50" fmla="*/ 811 w 838"/>
                  <a:gd name="T51" fmla="*/ 21 h 284"/>
                  <a:gd name="T52" fmla="*/ 792 w 838"/>
                  <a:gd name="T53" fmla="*/ 30 h 284"/>
                  <a:gd name="T54" fmla="*/ 717 w 838"/>
                  <a:gd name="T55" fmla="*/ 53 h 284"/>
                  <a:gd name="T56" fmla="*/ 635 w 838"/>
                  <a:gd name="T57" fmla="*/ 69 h 284"/>
                  <a:gd name="T58" fmla="*/ 593 w 838"/>
                  <a:gd name="T59" fmla="*/ 85 h 284"/>
                  <a:gd name="T60" fmla="*/ 552 w 838"/>
                  <a:gd name="T61" fmla="*/ 116 h 284"/>
                  <a:gd name="T62" fmla="*/ 518 w 838"/>
                  <a:gd name="T63" fmla="*/ 134 h 284"/>
                  <a:gd name="T64" fmla="*/ 495 w 838"/>
                  <a:gd name="T65" fmla="*/ 134 h 284"/>
                  <a:gd name="T66" fmla="*/ 472 w 838"/>
                  <a:gd name="T67" fmla="*/ 134 h 284"/>
                  <a:gd name="T68" fmla="*/ 399 w 838"/>
                  <a:gd name="T69" fmla="*/ 160 h 284"/>
                  <a:gd name="T70" fmla="*/ 297 w 838"/>
                  <a:gd name="T71" fmla="*/ 186 h 284"/>
                  <a:gd name="T72" fmla="*/ 197 w 838"/>
                  <a:gd name="T73" fmla="*/ 223 h 284"/>
                  <a:gd name="T74" fmla="*/ 159 w 838"/>
                  <a:gd name="T75" fmla="*/ 237 h 284"/>
                  <a:gd name="T76" fmla="*/ 98 w 838"/>
                  <a:gd name="T77" fmla="*/ 243 h 284"/>
                  <a:gd name="T78" fmla="*/ 25 w 838"/>
                  <a:gd name="T79" fmla="*/ 239 h 284"/>
                  <a:gd name="T80" fmla="*/ 41 w 838"/>
                  <a:gd name="T81" fmla="*/ 218 h 284"/>
                  <a:gd name="T82" fmla="*/ 106 w 838"/>
                  <a:gd name="T83" fmla="*/ 189 h 284"/>
                  <a:gd name="T84" fmla="*/ 172 w 838"/>
                  <a:gd name="T85" fmla="*/ 166 h 284"/>
                  <a:gd name="T86" fmla="*/ 236 w 838"/>
                  <a:gd name="T87" fmla="*/ 159 h 284"/>
                  <a:gd name="T88" fmla="*/ 304 w 838"/>
                  <a:gd name="T89" fmla="*/ 160 h 284"/>
                  <a:gd name="T90" fmla="*/ 358 w 838"/>
                  <a:gd name="T91" fmla="*/ 157 h 284"/>
                  <a:gd name="T92" fmla="*/ 388 w 838"/>
                  <a:gd name="T93" fmla="*/ 150 h 284"/>
                  <a:gd name="T94" fmla="*/ 418 w 838"/>
                  <a:gd name="T95" fmla="*/ 144 h 28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38"/>
                  <a:gd name="T145" fmla="*/ 0 h 284"/>
                  <a:gd name="T146" fmla="*/ 838 w 838"/>
                  <a:gd name="T147" fmla="*/ 284 h 28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38" h="284">
                    <a:moveTo>
                      <a:pt x="804" y="0"/>
                    </a:moveTo>
                    <a:lnTo>
                      <a:pt x="788" y="9"/>
                    </a:lnTo>
                    <a:lnTo>
                      <a:pt x="770" y="14"/>
                    </a:lnTo>
                    <a:lnTo>
                      <a:pt x="754" y="18"/>
                    </a:lnTo>
                    <a:lnTo>
                      <a:pt x="736" y="19"/>
                    </a:lnTo>
                    <a:lnTo>
                      <a:pt x="720" y="21"/>
                    </a:lnTo>
                    <a:lnTo>
                      <a:pt x="702" y="23"/>
                    </a:lnTo>
                    <a:lnTo>
                      <a:pt x="686" y="26"/>
                    </a:lnTo>
                    <a:lnTo>
                      <a:pt x="669" y="30"/>
                    </a:lnTo>
                    <a:lnTo>
                      <a:pt x="622" y="46"/>
                    </a:lnTo>
                    <a:lnTo>
                      <a:pt x="577" y="64"/>
                    </a:lnTo>
                    <a:lnTo>
                      <a:pt x="533" y="82"/>
                    </a:lnTo>
                    <a:lnTo>
                      <a:pt x="488" y="102"/>
                    </a:lnTo>
                    <a:lnTo>
                      <a:pt x="445" y="123"/>
                    </a:lnTo>
                    <a:lnTo>
                      <a:pt x="400" y="143"/>
                    </a:lnTo>
                    <a:lnTo>
                      <a:pt x="358" y="166"/>
                    </a:lnTo>
                    <a:lnTo>
                      <a:pt x="313" y="189"/>
                    </a:lnTo>
                    <a:lnTo>
                      <a:pt x="304" y="194"/>
                    </a:lnTo>
                    <a:lnTo>
                      <a:pt x="297" y="200"/>
                    </a:lnTo>
                    <a:lnTo>
                      <a:pt x="288" y="207"/>
                    </a:lnTo>
                    <a:lnTo>
                      <a:pt x="281" y="214"/>
                    </a:lnTo>
                    <a:lnTo>
                      <a:pt x="272" y="219"/>
                    </a:lnTo>
                    <a:lnTo>
                      <a:pt x="265" y="227"/>
                    </a:lnTo>
                    <a:lnTo>
                      <a:pt x="256" y="234"/>
                    </a:lnTo>
                    <a:lnTo>
                      <a:pt x="249" y="239"/>
                    </a:lnTo>
                    <a:lnTo>
                      <a:pt x="241" y="243"/>
                    </a:lnTo>
                    <a:lnTo>
                      <a:pt x="234" y="246"/>
                    </a:lnTo>
                    <a:lnTo>
                      <a:pt x="227" y="250"/>
                    </a:lnTo>
                    <a:lnTo>
                      <a:pt x="220" y="253"/>
                    </a:lnTo>
                    <a:lnTo>
                      <a:pt x="213" y="257"/>
                    </a:lnTo>
                    <a:lnTo>
                      <a:pt x="204" y="259"/>
                    </a:lnTo>
                    <a:lnTo>
                      <a:pt x="195" y="261"/>
                    </a:lnTo>
                    <a:lnTo>
                      <a:pt x="186" y="259"/>
                    </a:lnTo>
                    <a:lnTo>
                      <a:pt x="186" y="262"/>
                    </a:lnTo>
                    <a:lnTo>
                      <a:pt x="186" y="264"/>
                    </a:lnTo>
                    <a:lnTo>
                      <a:pt x="186" y="268"/>
                    </a:lnTo>
                    <a:lnTo>
                      <a:pt x="186" y="270"/>
                    </a:lnTo>
                    <a:lnTo>
                      <a:pt x="186" y="271"/>
                    </a:lnTo>
                    <a:lnTo>
                      <a:pt x="186" y="273"/>
                    </a:lnTo>
                    <a:lnTo>
                      <a:pt x="188" y="275"/>
                    </a:lnTo>
                    <a:lnTo>
                      <a:pt x="200" y="280"/>
                    </a:lnTo>
                    <a:lnTo>
                      <a:pt x="213" y="282"/>
                    </a:lnTo>
                    <a:lnTo>
                      <a:pt x="225" y="284"/>
                    </a:lnTo>
                    <a:lnTo>
                      <a:pt x="236" y="284"/>
                    </a:lnTo>
                    <a:lnTo>
                      <a:pt x="249" y="282"/>
                    </a:lnTo>
                    <a:lnTo>
                      <a:pt x="259" y="278"/>
                    </a:lnTo>
                    <a:lnTo>
                      <a:pt x="270" y="275"/>
                    </a:lnTo>
                    <a:lnTo>
                      <a:pt x="281" y="271"/>
                    </a:lnTo>
                    <a:lnTo>
                      <a:pt x="302" y="261"/>
                    </a:lnTo>
                    <a:lnTo>
                      <a:pt x="322" y="248"/>
                    </a:lnTo>
                    <a:lnTo>
                      <a:pt x="343" y="237"/>
                    </a:lnTo>
                    <a:lnTo>
                      <a:pt x="363" y="227"/>
                    </a:lnTo>
                    <a:lnTo>
                      <a:pt x="391" y="216"/>
                    </a:lnTo>
                    <a:lnTo>
                      <a:pt x="418" y="202"/>
                    </a:lnTo>
                    <a:lnTo>
                      <a:pt x="443" y="187"/>
                    </a:lnTo>
                    <a:lnTo>
                      <a:pt x="470" y="171"/>
                    </a:lnTo>
                    <a:lnTo>
                      <a:pt x="495" y="153"/>
                    </a:lnTo>
                    <a:lnTo>
                      <a:pt x="520" y="137"/>
                    </a:lnTo>
                    <a:lnTo>
                      <a:pt x="547" y="119"/>
                    </a:lnTo>
                    <a:lnTo>
                      <a:pt x="574" y="102"/>
                    </a:lnTo>
                    <a:lnTo>
                      <a:pt x="579" y="100"/>
                    </a:lnTo>
                    <a:lnTo>
                      <a:pt x="585" y="98"/>
                    </a:lnTo>
                    <a:lnTo>
                      <a:pt x="592" y="98"/>
                    </a:lnTo>
                    <a:lnTo>
                      <a:pt x="599" y="98"/>
                    </a:lnTo>
                    <a:lnTo>
                      <a:pt x="606" y="98"/>
                    </a:lnTo>
                    <a:lnTo>
                      <a:pt x="611" y="100"/>
                    </a:lnTo>
                    <a:lnTo>
                      <a:pt x="617" y="98"/>
                    </a:lnTo>
                    <a:lnTo>
                      <a:pt x="620" y="96"/>
                    </a:lnTo>
                    <a:lnTo>
                      <a:pt x="633" y="87"/>
                    </a:lnTo>
                    <a:lnTo>
                      <a:pt x="647" y="78"/>
                    </a:lnTo>
                    <a:lnTo>
                      <a:pt x="660" y="71"/>
                    </a:lnTo>
                    <a:lnTo>
                      <a:pt x="672" y="66"/>
                    </a:lnTo>
                    <a:lnTo>
                      <a:pt x="699" y="55"/>
                    </a:lnTo>
                    <a:lnTo>
                      <a:pt x="727" y="46"/>
                    </a:lnTo>
                    <a:lnTo>
                      <a:pt x="756" y="37"/>
                    </a:lnTo>
                    <a:lnTo>
                      <a:pt x="783" y="30"/>
                    </a:lnTo>
                    <a:lnTo>
                      <a:pt x="811" y="21"/>
                    </a:lnTo>
                    <a:lnTo>
                      <a:pt x="838" y="10"/>
                    </a:lnTo>
                    <a:lnTo>
                      <a:pt x="815" y="19"/>
                    </a:lnTo>
                    <a:lnTo>
                      <a:pt x="792" y="30"/>
                    </a:lnTo>
                    <a:lnTo>
                      <a:pt x="767" y="39"/>
                    </a:lnTo>
                    <a:lnTo>
                      <a:pt x="742" y="46"/>
                    </a:lnTo>
                    <a:lnTo>
                      <a:pt x="717" y="53"/>
                    </a:lnTo>
                    <a:lnTo>
                      <a:pt x="690" y="60"/>
                    </a:lnTo>
                    <a:lnTo>
                      <a:pt x="663" y="66"/>
                    </a:lnTo>
                    <a:lnTo>
                      <a:pt x="635" y="69"/>
                    </a:lnTo>
                    <a:lnTo>
                      <a:pt x="620" y="73"/>
                    </a:lnTo>
                    <a:lnTo>
                      <a:pt x="606" y="78"/>
                    </a:lnTo>
                    <a:lnTo>
                      <a:pt x="593" y="85"/>
                    </a:lnTo>
                    <a:lnTo>
                      <a:pt x="579" y="96"/>
                    </a:lnTo>
                    <a:lnTo>
                      <a:pt x="567" y="105"/>
                    </a:lnTo>
                    <a:lnTo>
                      <a:pt x="552" y="116"/>
                    </a:lnTo>
                    <a:lnTo>
                      <a:pt x="540" y="123"/>
                    </a:lnTo>
                    <a:lnTo>
                      <a:pt x="526" y="130"/>
                    </a:lnTo>
                    <a:lnTo>
                      <a:pt x="518" y="134"/>
                    </a:lnTo>
                    <a:lnTo>
                      <a:pt x="511" y="134"/>
                    </a:lnTo>
                    <a:lnTo>
                      <a:pt x="502" y="134"/>
                    </a:lnTo>
                    <a:lnTo>
                      <a:pt x="495" y="134"/>
                    </a:lnTo>
                    <a:lnTo>
                      <a:pt x="488" y="134"/>
                    </a:lnTo>
                    <a:lnTo>
                      <a:pt x="479" y="134"/>
                    </a:lnTo>
                    <a:lnTo>
                      <a:pt x="472" y="134"/>
                    </a:lnTo>
                    <a:lnTo>
                      <a:pt x="465" y="137"/>
                    </a:lnTo>
                    <a:lnTo>
                      <a:pt x="433" y="150"/>
                    </a:lnTo>
                    <a:lnTo>
                      <a:pt x="399" y="160"/>
                    </a:lnTo>
                    <a:lnTo>
                      <a:pt x="365" y="169"/>
                    </a:lnTo>
                    <a:lnTo>
                      <a:pt x="331" y="178"/>
                    </a:lnTo>
                    <a:lnTo>
                      <a:pt x="297" y="186"/>
                    </a:lnTo>
                    <a:lnTo>
                      <a:pt x="263" y="196"/>
                    </a:lnTo>
                    <a:lnTo>
                      <a:pt x="229" y="209"/>
                    </a:lnTo>
                    <a:lnTo>
                      <a:pt x="197" y="223"/>
                    </a:lnTo>
                    <a:lnTo>
                      <a:pt x="184" y="228"/>
                    </a:lnTo>
                    <a:lnTo>
                      <a:pt x="172" y="234"/>
                    </a:lnTo>
                    <a:lnTo>
                      <a:pt x="159" y="237"/>
                    </a:lnTo>
                    <a:lnTo>
                      <a:pt x="147" y="239"/>
                    </a:lnTo>
                    <a:lnTo>
                      <a:pt x="123" y="243"/>
                    </a:lnTo>
                    <a:lnTo>
                      <a:pt x="98" y="243"/>
                    </a:lnTo>
                    <a:lnTo>
                      <a:pt x="73" y="241"/>
                    </a:lnTo>
                    <a:lnTo>
                      <a:pt x="48" y="239"/>
                    </a:lnTo>
                    <a:lnTo>
                      <a:pt x="25" y="239"/>
                    </a:lnTo>
                    <a:lnTo>
                      <a:pt x="0" y="241"/>
                    </a:lnTo>
                    <a:lnTo>
                      <a:pt x="20" y="228"/>
                    </a:lnTo>
                    <a:lnTo>
                      <a:pt x="41" y="218"/>
                    </a:lnTo>
                    <a:lnTo>
                      <a:pt x="63" y="207"/>
                    </a:lnTo>
                    <a:lnTo>
                      <a:pt x="84" y="198"/>
                    </a:lnTo>
                    <a:lnTo>
                      <a:pt x="106" y="189"/>
                    </a:lnTo>
                    <a:lnTo>
                      <a:pt x="127" y="180"/>
                    </a:lnTo>
                    <a:lnTo>
                      <a:pt x="148" y="173"/>
                    </a:lnTo>
                    <a:lnTo>
                      <a:pt x="172" y="166"/>
                    </a:lnTo>
                    <a:lnTo>
                      <a:pt x="193" y="160"/>
                    </a:lnTo>
                    <a:lnTo>
                      <a:pt x="215" y="159"/>
                    </a:lnTo>
                    <a:lnTo>
                      <a:pt x="236" y="159"/>
                    </a:lnTo>
                    <a:lnTo>
                      <a:pt x="257" y="159"/>
                    </a:lnTo>
                    <a:lnTo>
                      <a:pt x="281" y="159"/>
                    </a:lnTo>
                    <a:lnTo>
                      <a:pt x="304" y="160"/>
                    </a:lnTo>
                    <a:lnTo>
                      <a:pt x="325" y="159"/>
                    </a:lnTo>
                    <a:lnTo>
                      <a:pt x="349" y="157"/>
                    </a:lnTo>
                    <a:lnTo>
                      <a:pt x="358" y="157"/>
                    </a:lnTo>
                    <a:lnTo>
                      <a:pt x="368" y="155"/>
                    </a:lnTo>
                    <a:lnTo>
                      <a:pt x="379" y="153"/>
                    </a:lnTo>
                    <a:lnTo>
                      <a:pt x="388" y="150"/>
                    </a:lnTo>
                    <a:lnTo>
                      <a:pt x="399" y="148"/>
                    </a:lnTo>
                    <a:lnTo>
                      <a:pt x="409" y="146"/>
                    </a:lnTo>
                    <a:lnTo>
                      <a:pt x="418" y="144"/>
                    </a:lnTo>
                    <a:lnTo>
                      <a:pt x="429" y="143"/>
                    </a:lnTo>
                    <a:lnTo>
                      <a:pt x="804" y="0"/>
                    </a:lnTo>
                    <a:close/>
                  </a:path>
                </a:pathLst>
              </a:custGeom>
              <a:solidFill>
                <a:srgbClr val="BFBFBF"/>
              </a:solidFill>
              <a:ln w="9525">
                <a:noFill/>
                <a:round/>
                <a:headEnd/>
                <a:tailEnd/>
              </a:ln>
            </p:spPr>
            <p:txBody>
              <a:bodyPr/>
              <a:lstStyle/>
              <a:p>
                <a:endParaRPr lang="en-US"/>
              </a:p>
            </p:txBody>
          </p:sp>
          <p:sp>
            <p:nvSpPr>
              <p:cNvPr id="30095" name="Freeform 1073"/>
              <p:cNvSpPr>
                <a:spLocks/>
              </p:cNvSpPr>
              <p:nvPr/>
            </p:nvSpPr>
            <p:spPr bwMode="auto">
              <a:xfrm>
                <a:off x="3965" y="2235"/>
                <a:ext cx="427" cy="809"/>
              </a:xfrm>
              <a:custGeom>
                <a:avLst/>
                <a:gdLst>
                  <a:gd name="T0" fmla="*/ 357 w 427"/>
                  <a:gd name="T1" fmla="*/ 105 h 809"/>
                  <a:gd name="T2" fmla="*/ 320 w 427"/>
                  <a:gd name="T3" fmla="*/ 137 h 809"/>
                  <a:gd name="T4" fmla="*/ 284 w 427"/>
                  <a:gd name="T5" fmla="*/ 169 h 809"/>
                  <a:gd name="T6" fmla="*/ 250 w 427"/>
                  <a:gd name="T7" fmla="*/ 205 h 809"/>
                  <a:gd name="T8" fmla="*/ 202 w 427"/>
                  <a:gd name="T9" fmla="*/ 273 h 809"/>
                  <a:gd name="T10" fmla="*/ 143 w 427"/>
                  <a:gd name="T11" fmla="*/ 371 h 809"/>
                  <a:gd name="T12" fmla="*/ 85 w 427"/>
                  <a:gd name="T13" fmla="*/ 468 h 809"/>
                  <a:gd name="T14" fmla="*/ 28 w 427"/>
                  <a:gd name="T15" fmla="*/ 564 h 809"/>
                  <a:gd name="T16" fmla="*/ 5 w 427"/>
                  <a:gd name="T17" fmla="*/ 612 h 809"/>
                  <a:gd name="T18" fmla="*/ 19 w 427"/>
                  <a:gd name="T19" fmla="*/ 614 h 809"/>
                  <a:gd name="T20" fmla="*/ 34 w 427"/>
                  <a:gd name="T21" fmla="*/ 614 h 809"/>
                  <a:gd name="T22" fmla="*/ 46 w 427"/>
                  <a:gd name="T23" fmla="*/ 609 h 809"/>
                  <a:gd name="T24" fmla="*/ 85 w 427"/>
                  <a:gd name="T25" fmla="*/ 541 h 809"/>
                  <a:gd name="T26" fmla="*/ 152 w 427"/>
                  <a:gd name="T27" fmla="*/ 418 h 809"/>
                  <a:gd name="T28" fmla="*/ 223 w 427"/>
                  <a:gd name="T29" fmla="*/ 300 h 809"/>
                  <a:gd name="T30" fmla="*/ 284 w 427"/>
                  <a:gd name="T31" fmla="*/ 216 h 809"/>
                  <a:gd name="T32" fmla="*/ 329 w 427"/>
                  <a:gd name="T33" fmla="*/ 162 h 809"/>
                  <a:gd name="T34" fmla="*/ 359 w 427"/>
                  <a:gd name="T35" fmla="*/ 132 h 809"/>
                  <a:gd name="T36" fmla="*/ 373 w 427"/>
                  <a:gd name="T37" fmla="*/ 119 h 809"/>
                  <a:gd name="T38" fmla="*/ 389 w 427"/>
                  <a:gd name="T39" fmla="*/ 103 h 809"/>
                  <a:gd name="T40" fmla="*/ 404 w 427"/>
                  <a:gd name="T41" fmla="*/ 87 h 809"/>
                  <a:gd name="T42" fmla="*/ 400 w 427"/>
                  <a:gd name="T43" fmla="*/ 94 h 809"/>
                  <a:gd name="T44" fmla="*/ 388 w 427"/>
                  <a:gd name="T45" fmla="*/ 125 h 809"/>
                  <a:gd name="T46" fmla="*/ 375 w 427"/>
                  <a:gd name="T47" fmla="*/ 175 h 809"/>
                  <a:gd name="T48" fmla="*/ 371 w 427"/>
                  <a:gd name="T49" fmla="*/ 243 h 809"/>
                  <a:gd name="T50" fmla="*/ 375 w 427"/>
                  <a:gd name="T51" fmla="*/ 314 h 809"/>
                  <a:gd name="T52" fmla="*/ 388 w 427"/>
                  <a:gd name="T53" fmla="*/ 421 h 809"/>
                  <a:gd name="T54" fmla="*/ 393 w 427"/>
                  <a:gd name="T55" fmla="*/ 527 h 809"/>
                  <a:gd name="T56" fmla="*/ 388 w 427"/>
                  <a:gd name="T57" fmla="*/ 577 h 809"/>
                  <a:gd name="T58" fmla="*/ 379 w 427"/>
                  <a:gd name="T59" fmla="*/ 611 h 809"/>
                  <a:gd name="T60" fmla="*/ 368 w 427"/>
                  <a:gd name="T61" fmla="*/ 646 h 809"/>
                  <a:gd name="T62" fmla="*/ 359 w 427"/>
                  <a:gd name="T63" fmla="*/ 691 h 809"/>
                  <a:gd name="T64" fmla="*/ 359 w 427"/>
                  <a:gd name="T65" fmla="*/ 738 h 809"/>
                  <a:gd name="T66" fmla="*/ 366 w 427"/>
                  <a:gd name="T67" fmla="*/ 786 h 809"/>
                  <a:gd name="T68" fmla="*/ 379 w 427"/>
                  <a:gd name="T69" fmla="*/ 798 h 809"/>
                  <a:gd name="T70" fmla="*/ 386 w 427"/>
                  <a:gd name="T71" fmla="*/ 777 h 809"/>
                  <a:gd name="T72" fmla="*/ 391 w 427"/>
                  <a:gd name="T73" fmla="*/ 754 h 809"/>
                  <a:gd name="T74" fmla="*/ 395 w 427"/>
                  <a:gd name="T75" fmla="*/ 730 h 809"/>
                  <a:gd name="T76" fmla="*/ 398 w 427"/>
                  <a:gd name="T77" fmla="*/ 679 h 809"/>
                  <a:gd name="T78" fmla="*/ 402 w 427"/>
                  <a:gd name="T79" fmla="*/ 596 h 809"/>
                  <a:gd name="T80" fmla="*/ 402 w 427"/>
                  <a:gd name="T81" fmla="*/ 514 h 809"/>
                  <a:gd name="T82" fmla="*/ 400 w 427"/>
                  <a:gd name="T83" fmla="*/ 432 h 809"/>
                  <a:gd name="T84" fmla="*/ 395 w 427"/>
                  <a:gd name="T85" fmla="*/ 341 h 809"/>
                  <a:gd name="T86" fmla="*/ 398 w 427"/>
                  <a:gd name="T87" fmla="*/ 243 h 809"/>
                  <a:gd name="T88" fmla="*/ 409 w 427"/>
                  <a:gd name="T89" fmla="*/ 144 h 809"/>
                  <a:gd name="T90" fmla="*/ 421 w 427"/>
                  <a:gd name="T91" fmla="*/ 48 h 809"/>
                  <a:gd name="T92" fmla="*/ 373 w 427"/>
                  <a:gd name="T93" fmla="*/ 87 h 809"/>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427"/>
                  <a:gd name="T142" fmla="*/ 0 h 809"/>
                  <a:gd name="T143" fmla="*/ 427 w 427"/>
                  <a:gd name="T144" fmla="*/ 809 h 809"/>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427" h="809">
                    <a:moveTo>
                      <a:pt x="373" y="87"/>
                    </a:moveTo>
                    <a:lnTo>
                      <a:pt x="357" y="105"/>
                    </a:lnTo>
                    <a:lnTo>
                      <a:pt x="337" y="121"/>
                    </a:lnTo>
                    <a:lnTo>
                      <a:pt x="320" y="137"/>
                    </a:lnTo>
                    <a:lnTo>
                      <a:pt x="302" y="153"/>
                    </a:lnTo>
                    <a:lnTo>
                      <a:pt x="284" y="169"/>
                    </a:lnTo>
                    <a:lnTo>
                      <a:pt x="266" y="185"/>
                    </a:lnTo>
                    <a:lnTo>
                      <a:pt x="250" y="205"/>
                    </a:lnTo>
                    <a:lnTo>
                      <a:pt x="236" y="225"/>
                    </a:lnTo>
                    <a:lnTo>
                      <a:pt x="202" y="273"/>
                    </a:lnTo>
                    <a:lnTo>
                      <a:pt x="171" y="323"/>
                    </a:lnTo>
                    <a:lnTo>
                      <a:pt x="143" y="371"/>
                    </a:lnTo>
                    <a:lnTo>
                      <a:pt x="114" y="419"/>
                    </a:lnTo>
                    <a:lnTo>
                      <a:pt x="85" y="468"/>
                    </a:lnTo>
                    <a:lnTo>
                      <a:pt x="59" y="516"/>
                    </a:lnTo>
                    <a:lnTo>
                      <a:pt x="28" y="564"/>
                    </a:lnTo>
                    <a:lnTo>
                      <a:pt x="0" y="612"/>
                    </a:lnTo>
                    <a:lnTo>
                      <a:pt x="5" y="612"/>
                    </a:lnTo>
                    <a:lnTo>
                      <a:pt x="12" y="614"/>
                    </a:lnTo>
                    <a:lnTo>
                      <a:pt x="19" y="614"/>
                    </a:lnTo>
                    <a:lnTo>
                      <a:pt x="27" y="614"/>
                    </a:lnTo>
                    <a:lnTo>
                      <a:pt x="34" y="614"/>
                    </a:lnTo>
                    <a:lnTo>
                      <a:pt x="41" y="612"/>
                    </a:lnTo>
                    <a:lnTo>
                      <a:pt x="46" y="609"/>
                    </a:lnTo>
                    <a:lnTo>
                      <a:pt x="52" y="604"/>
                    </a:lnTo>
                    <a:lnTo>
                      <a:pt x="85" y="541"/>
                    </a:lnTo>
                    <a:lnTo>
                      <a:pt x="119" y="478"/>
                    </a:lnTo>
                    <a:lnTo>
                      <a:pt x="152" y="418"/>
                    </a:lnTo>
                    <a:lnTo>
                      <a:pt x="187" y="359"/>
                    </a:lnTo>
                    <a:lnTo>
                      <a:pt x="223" y="300"/>
                    </a:lnTo>
                    <a:lnTo>
                      <a:pt x="262" y="243"/>
                    </a:lnTo>
                    <a:lnTo>
                      <a:pt x="284" y="216"/>
                    </a:lnTo>
                    <a:lnTo>
                      <a:pt x="305" y="189"/>
                    </a:lnTo>
                    <a:lnTo>
                      <a:pt x="329" y="162"/>
                    </a:lnTo>
                    <a:lnTo>
                      <a:pt x="354" y="137"/>
                    </a:lnTo>
                    <a:lnTo>
                      <a:pt x="359" y="132"/>
                    </a:lnTo>
                    <a:lnTo>
                      <a:pt x="366" y="126"/>
                    </a:lnTo>
                    <a:lnTo>
                      <a:pt x="373" y="119"/>
                    </a:lnTo>
                    <a:lnTo>
                      <a:pt x="382" y="112"/>
                    </a:lnTo>
                    <a:lnTo>
                      <a:pt x="389" y="103"/>
                    </a:lnTo>
                    <a:lnTo>
                      <a:pt x="396" y="96"/>
                    </a:lnTo>
                    <a:lnTo>
                      <a:pt x="404" y="87"/>
                    </a:lnTo>
                    <a:lnTo>
                      <a:pt x="409" y="78"/>
                    </a:lnTo>
                    <a:lnTo>
                      <a:pt x="400" y="94"/>
                    </a:lnTo>
                    <a:lnTo>
                      <a:pt x="393" y="109"/>
                    </a:lnTo>
                    <a:lnTo>
                      <a:pt x="388" y="125"/>
                    </a:lnTo>
                    <a:lnTo>
                      <a:pt x="382" y="141"/>
                    </a:lnTo>
                    <a:lnTo>
                      <a:pt x="375" y="175"/>
                    </a:lnTo>
                    <a:lnTo>
                      <a:pt x="371" y="209"/>
                    </a:lnTo>
                    <a:lnTo>
                      <a:pt x="371" y="243"/>
                    </a:lnTo>
                    <a:lnTo>
                      <a:pt x="373" y="278"/>
                    </a:lnTo>
                    <a:lnTo>
                      <a:pt x="375" y="314"/>
                    </a:lnTo>
                    <a:lnTo>
                      <a:pt x="380" y="350"/>
                    </a:lnTo>
                    <a:lnTo>
                      <a:pt x="388" y="421"/>
                    </a:lnTo>
                    <a:lnTo>
                      <a:pt x="393" y="491"/>
                    </a:lnTo>
                    <a:lnTo>
                      <a:pt x="393" y="527"/>
                    </a:lnTo>
                    <a:lnTo>
                      <a:pt x="389" y="561"/>
                    </a:lnTo>
                    <a:lnTo>
                      <a:pt x="388" y="577"/>
                    </a:lnTo>
                    <a:lnTo>
                      <a:pt x="384" y="595"/>
                    </a:lnTo>
                    <a:lnTo>
                      <a:pt x="379" y="611"/>
                    </a:lnTo>
                    <a:lnTo>
                      <a:pt x="373" y="627"/>
                    </a:lnTo>
                    <a:lnTo>
                      <a:pt x="368" y="646"/>
                    </a:lnTo>
                    <a:lnTo>
                      <a:pt x="363" y="668"/>
                    </a:lnTo>
                    <a:lnTo>
                      <a:pt x="359" y="691"/>
                    </a:lnTo>
                    <a:lnTo>
                      <a:pt x="359" y="714"/>
                    </a:lnTo>
                    <a:lnTo>
                      <a:pt x="359" y="738"/>
                    </a:lnTo>
                    <a:lnTo>
                      <a:pt x="361" y="761"/>
                    </a:lnTo>
                    <a:lnTo>
                      <a:pt x="366" y="786"/>
                    </a:lnTo>
                    <a:lnTo>
                      <a:pt x="373" y="809"/>
                    </a:lnTo>
                    <a:lnTo>
                      <a:pt x="379" y="798"/>
                    </a:lnTo>
                    <a:lnTo>
                      <a:pt x="382" y="788"/>
                    </a:lnTo>
                    <a:lnTo>
                      <a:pt x="386" y="777"/>
                    </a:lnTo>
                    <a:lnTo>
                      <a:pt x="389" y="764"/>
                    </a:lnTo>
                    <a:lnTo>
                      <a:pt x="391" y="754"/>
                    </a:lnTo>
                    <a:lnTo>
                      <a:pt x="393" y="743"/>
                    </a:lnTo>
                    <a:lnTo>
                      <a:pt x="395" y="730"/>
                    </a:lnTo>
                    <a:lnTo>
                      <a:pt x="395" y="720"/>
                    </a:lnTo>
                    <a:lnTo>
                      <a:pt x="398" y="679"/>
                    </a:lnTo>
                    <a:lnTo>
                      <a:pt x="400" y="638"/>
                    </a:lnTo>
                    <a:lnTo>
                      <a:pt x="402" y="596"/>
                    </a:lnTo>
                    <a:lnTo>
                      <a:pt x="402" y="555"/>
                    </a:lnTo>
                    <a:lnTo>
                      <a:pt x="402" y="514"/>
                    </a:lnTo>
                    <a:lnTo>
                      <a:pt x="402" y="473"/>
                    </a:lnTo>
                    <a:lnTo>
                      <a:pt x="400" y="432"/>
                    </a:lnTo>
                    <a:lnTo>
                      <a:pt x="396" y="389"/>
                    </a:lnTo>
                    <a:lnTo>
                      <a:pt x="395" y="341"/>
                    </a:lnTo>
                    <a:lnTo>
                      <a:pt x="395" y="291"/>
                    </a:lnTo>
                    <a:lnTo>
                      <a:pt x="398" y="243"/>
                    </a:lnTo>
                    <a:lnTo>
                      <a:pt x="404" y="194"/>
                    </a:lnTo>
                    <a:lnTo>
                      <a:pt x="409" y="144"/>
                    </a:lnTo>
                    <a:lnTo>
                      <a:pt x="414" y="96"/>
                    </a:lnTo>
                    <a:lnTo>
                      <a:pt x="421" y="48"/>
                    </a:lnTo>
                    <a:lnTo>
                      <a:pt x="427" y="0"/>
                    </a:lnTo>
                    <a:lnTo>
                      <a:pt x="373" y="87"/>
                    </a:lnTo>
                    <a:close/>
                  </a:path>
                </a:pathLst>
              </a:custGeom>
              <a:solidFill>
                <a:srgbClr val="BFBFBF"/>
              </a:solidFill>
              <a:ln w="9525">
                <a:noFill/>
                <a:round/>
                <a:headEnd/>
                <a:tailEnd/>
              </a:ln>
            </p:spPr>
            <p:txBody>
              <a:bodyPr/>
              <a:lstStyle/>
              <a:p>
                <a:endParaRPr lang="en-US"/>
              </a:p>
            </p:txBody>
          </p:sp>
          <p:sp>
            <p:nvSpPr>
              <p:cNvPr id="30096" name="Freeform 1074"/>
              <p:cNvSpPr>
                <a:spLocks/>
              </p:cNvSpPr>
              <p:nvPr/>
            </p:nvSpPr>
            <p:spPr bwMode="auto">
              <a:xfrm>
                <a:off x="4499" y="2235"/>
                <a:ext cx="787" cy="285"/>
              </a:xfrm>
              <a:custGeom>
                <a:avLst/>
                <a:gdLst>
                  <a:gd name="T0" fmla="*/ 182 w 787"/>
                  <a:gd name="T1" fmla="*/ 57 h 285"/>
                  <a:gd name="T2" fmla="*/ 318 w 787"/>
                  <a:gd name="T3" fmla="*/ 94 h 285"/>
                  <a:gd name="T4" fmla="*/ 459 w 787"/>
                  <a:gd name="T5" fmla="*/ 121 h 285"/>
                  <a:gd name="T6" fmla="*/ 613 w 787"/>
                  <a:gd name="T7" fmla="*/ 132 h 285"/>
                  <a:gd name="T8" fmla="*/ 787 w 787"/>
                  <a:gd name="T9" fmla="*/ 123 h 285"/>
                  <a:gd name="T10" fmla="*/ 760 w 787"/>
                  <a:gd name="T11" fmla="*/ 117 h 285"/>
                  <a:gd name="T12" fmla="*/ 740 w 787"/>
                  <a:gd name="T13" fmla="*/ 101 h 285"/>
                  <a:gd name="T14" fmla="*/ 642 w 787"/>
                  <a:gd name="T15" fmla="*/ 80 h 285"/>
                  <a:gd name="T16" fmla="*/ 399 w 787"/>
                  <a:gd name="T17" fmla="*/ 51 h 285"/>
                  <a:gd name="T18" fmla="*/ 161 w 787"/>
                  <a:gd name="T19" fmla="*/ 26 h 285"/>
                  <a:gd name="T20" fmla="*/ 129 w 787"/>
                  <a:gd name="T21" fmla="*/ 26 h 285"/>
                  <a:gd name="T22" fmla="*/ 197 w 787"/>
                  <a:gd name="T23" fmla="*/ 53 h 285"/>
                  <a:gd name="T24" fmla="*/ 257 w 787"/>
                  <a:gd name="T25" fmla="*/ 91 h 285"/>
                  <a:gd name="T26" fmla="*/ 374 w 787"/>
                  <a:gd name="T27" fmla="*/ 180 h 285"/>
                  <a:gd name="T28" fmla="*/ 459 w 787"/>
                  <a:gd name="T29" fmla="*/ 237 h 285"/>
                  <a:gd name="T30" fmla="*/ 531 w 787"/>
                  <a:gd name="T31" fmla="*/ 269 h 285"/>
                  <a:gd name="T32" fmla="*/ 608 w 787"/>
                  <a:gd name="T33" fmla="*/ 278 h 285"/>
                  <a:gd name="T34" fmla="*/ 649 w 787"/>
                  <a:gd name="T35" fmla="*/ 284 h 285"/>
                  <a:gd name="T36" fmla="*/ 676 w 787"/>
                  <a:gd name="T37" fmla="*/ 285 h 285"/>
                  <a:gd name="T38" fmla="*/ 688 w 787"/>
                  <a:gd name="T39" fmla="*/ 280 h 285"/>
                  <a:gd name="T40" fmla="*/ 686 w 787"/>
                  <a:gd name="T41" fmla="*/ 260 h 285"/>
                  <a:gd name="T42" fmla="*/ 670 w 787"/>
                  <a:gd name="T43" fmla="*/ 230 h 285"/>
                  <a:gd name="T44" fmla="*/ 633 w 787"/>
                  <a:gd name="T45" fmla="*/ 194 h 285"/>
                  <a:gd name="T46" fmla="*/ 570 w 787"/>
                  <a:gd name="T47" fmla="*/ 167 h 285"/>
                  <a:gd name="T48" fmla="*/ 450 w 787"/>
                  <a:gd name="T49" fmla="*/ 144 h 285"/>
                  <a:gd name="T50" fmla="*/ 379 w 787"/>
                  <a:gd name="T51" fmla="*/ 130 h 285"/>
                  <a:gd name="T52" fmla="*/ 333 w 787"/>
                  <a:gd name="T53" fmla="*/ 110 h 285"/>
                  <a:gd name="T54" fmla="*/ 297 w 787"/>
                  <a:gd name="T55" fmla="*/ 85 h 285"/>
                  <a:gd name="T56" fmla="*/ 259 w 787"/>
                  <a:gd name="T57" fmla="*/ 75 h 285"/>
                  <a:gd name="T58" fmla="*/ 211 w 787"/>
                  <a:gd name="T59" fmla="*/ 69 h 285"/>
                  <a:gd name="T60" fmla="*/ 138 w 787"/>
                  <a:gd name="T61" fmla="*/ 50 h 285"/>
                  <a:gd name="T62" fmla="*/ 64 w 787"/>
                  <a:gd name="T63" fmla="*/ 28 h 285"/>
                  <a:gd name="T64" fmla="*/ 18 w 787"/>
                  <a:gd name="T65" fmla="*/ 25 h 285"/>
                  <a:gd name="T66" fmla="*/ 107 w 787"/>
                  <a:gd name="T67" fmla="*/ 26 h 285"/>
                  <a:gd name="T68" fmla="*/ 198 w 787"/>
                  <a:gd name="T69" fmla="*/ 32 h 285"/>
                  <a:gd name="T70" fmla="*/ 316 w 787"/>
                  <a:gd name="T71" fmla="*/ 50 h 285"/>
                  <a:gd name="T72" fmla="*/ 486 w 787"/>
                  <a:gd name="T73" fmla="*/ 89 h 285"/>
                  <a:gd name="T74" fmla="*/ 651 w 787"/>
                  <a:gd name="T75" fmla="*/ 146 h 285"/>
                  <a:gd name="T76" fmla="*/ 686 w 787"/>
                  <a:gd name="T77" fmla="*/ 175 h 285"/>
                  <a:gd name="T78" fmla="*/ 654 w 787"/>
                  <a:gd name="T79" fmla="*/ 178 h 285"/>
                  <a:gd name="T80" fmla="*/ 624 w 787"/>
                  <a:gd name="T81" fmla="*/ 175 h 285"/>
                  <a:gd name="T82" fmla="*/ 504 w 787"/>
                  <a:gd name="T83" fmla="*/ 142 h 285"/>
                  <a:gd name="T84" fmla="*/ 386 w 787"/>
                  <a:gd name="T85" fmla="*/ 112 h 285"/>
                  <a:gd name="T86" fmla="*/ 286 w 787"/>
                  <a:gd name="T87" fmla="*/ 98 h 285"/>
                  <a:gd name="T88" fmla="*/ 234 w 787"/>
                  <a:gd name="T89" fmla="*/ 76 h 285"/>
                  <a:gd name="T90" fmla="*/ 190 w 787"/>
                  <a:gd name="T91" fmla="*/ 66 h 285"/>
                  <a:gd name="T92" fmla="*/ 161 w 787"/>
                  <a:gd name="T93" fmla="*/ 71 h 285"/>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87"/>
                  <a:gd name="T142" fmla="*/ 0 h 285"/>
                  <a:gd name="T143" fmla="*/ 787 w 787"/>
                  <a:gd name="T144" fmla="*/ 285 h 285"/>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87" h="285">
                    <a:moveTo>
                      <a:pt x="0" y="0"/>
                    </a:moveTo>
                    <a:lnTo>
                      <a:pt x="93" y="28"/>
                    </a:lnTo>
                    <a:lnTo>
                      <a:pt x="182" y="57"/>
                    </a:lnTo>
                    <a:lnTo>
                      <a:pt x="227" y="69"/>
                    </a:lnTo>
                    <a:lnTo>
                      <a:pt x="274" y="84"/>
                    </a:lnTo>
                    <a:lnTo>
                      <a:pt x="318" y="94"/>
                    </a:lnTo>
                    <a:lnTo>
                      <a:pt x="365" y="105"/>
                    </a:lnTo>
                    <a:lnTo>
                      <a:pt x="411" y="114"/>
                    </a:lnTo>
                    <a:lnTo>
                      <a:pt x="459" y="121"/>
                    </a:lnTo>
                    <a:lnTo>
                      <a:pt x="509" y="126"/>
                    </a:lnTo>
                    <a:lnTo>
                      <a:pt x="561" y="132"/>
                    </a:lnTo>
                    <a:lnTo>
                      <a:pt x="613" y="132"/>
                    </a:lnTo>
                    <a:lnTo>
                      <a:pt x="669" y="132"/>
                    </a:lnTo>
                    <a:lnTo>
                      <a:pt x="726" y="128"/>
                    </a:lnTo>
                    <a:lnTo>
                      <a:pt x="787" y="123"/>
                    </a:lnTo>
                    <a:lnTo>
                      <a:pt x="776" y="123"/>
                    </a:lnTo>
                    <a:lnTo>
                      <a:pt x="767" y="121"/>
                    </a:lnTo>
                    <a:lnTo>
                      <a:pt x="760" y="117"/>
                    </a:lnTo>
                    <a:lnTo>
                      <a:pt x="754" y="112"/>
                    </a:lnTo>
                    <a:lnTo>
                      <a:pt x="747" y="107"/>
                    </a:lnTo>
                    <a:lnTo>
                      <a:pt x="740" y="101"/>
                    </a:lnTo>
                    <a:lnTo>
                      <a:pt x="733" y="96"/>
                    </a:lnTo>
                    <a:lnTo>
                      <a:pt x="724" y="94"/>
                    </a:lnTo>
                    <a:lnTo>
                      <a:pt x="642" y="80"/>
                    </a:lnTo>
                    <a:lnTo>
                      <a:pt x="560" y="69"/>
                    </a:lnTo>
                    <a:lnTo>
                      <a:pt x="479" y="60"/>
                    </a:lnTo>
                    <a:lnTo>
                      <a:pt x="399" y="51"/>
                    </a:lnTo>
                    <a:lnTo>
                      <a:pt x="320" y="42"/>
                    </a:lnTo>
                    <a:lnTo>
                      <a:pt x="240" y="35"/>
                    </a:lnTo>
                    <a:lnTo>
                      <a:pt x="161" y="26"/>
                    </a:lnTo>
                    <a:lnTo>
                      <a:pt x="81" y="17"/>
                    </a:lnTo>
                    <a:lnTo>
                      <a:pt x="106" y="21"/>
                    </a:lnTo>
                    <a:lnTo>
                      <a:pt x="129" y="26"/>
                    </a:lnTo>
                    <a:lnTo>
                      <a:pt x="152" y="33"/>
                    </a:lnTo>
                    <a:lnTo>
                      <a:pt x="175" y="42"/>
                    </a:lnTo>
                    <a:lnTo>
                      <a:pt x="197" y="53"/>
                    </a:lnTo>
                    <a:lnTo>
                      <a:pt x="216" y="66"/>
                    </a:lnTo>
                    <a:lnTo>
                      <a:pt x="238" y="76"/>
                    </a:lnTo>
                    <a:lnTo>
                      <a:pt x="257" y="91"/>
                    </a:lnTo>
                    <a:lnTo>
                      <a:pt x="297" y="119"/>
                    </a:lnTo>
                    <a:lnTo>
                      <a:pt x="334" y="150"/>
                    </a:lnTo>
                    <a:lnTo>
                      <a:pt x="374" y="180"/>
                    </a:lnTo>
                    <a:lnTo>
                      <a:pt x="413" y="209"/>
                    </a:lnTo>
                    <a:lnTo>
                      <a:pt x="436" y="223"/>
                    </a:lnTo>
                    <a:lnTo>
                      <a:pt x="459" y="237"/>
                    </a:lnTo>
                    <a:lnTo>
                      <a:pt x="483" y="250"/>
                    </a:lnTo>
                    <a:lnTo>
                      <a:pt x="506" y="260"/>
                    </a:lnTo>
                    <a:lnTo>
                      <a:pt x="531" y="269"/>
                    </a:lnTo>
                    <a:lnTo>
                      <a:pt x="556" y="275"/>
                    </a:lnTo>
                    <a:lnTo>
                      <a:pt x="581" y="278"/>
                    </a:lnTo>
                    <a:lnTo>
                      <a:pt x="608" y="278"/>
                    </a:lnTo>
                    <a:lnTo>
                      <a:pt x="619" y="278"/>
                    </a:lnTo>
                    <a:lnTo>
                      <a:pt x="635" y="282"/>
                    </a:lnTo>
                    <a:lnTo>
                      <a:pt x="649" y="284"/>
                    </a:lnTo>
                    <a:lnTo>
                      <a:pt x="663" y="285"/>
                    </a:lnTo>
                    <a:lnTo>
                      <a:pt x="670" y="285"/>
                    </a:lnTo>
                    <a:lnTo>
                      <a:pt x="676" y="285"/>
                    </a:lnTo>
                    <a:lnTo>
                      <a:pt x="681" y="285"/>
                    </a:lnTo>
                    <a:lnTo>
                      <a:pt x="685" y="282"/>
                    </a:lnTo>
                    <a:lnTo>
                      <a:pt x="688" y="280"/>
                    </a:lnTo>
                    <a:lnTo>
                      <a:pt x="688" y="275"/>
                    </a:lnTo>
                    <a:lnTo>
                      <a:pt x="688" y="269"/>
                    </a:lnTo>
                    <a:lnTo>
                      <a:pt x="686" y="260"/>
                    </a:lnTo>
                    <a:lnTo>
                      <a:pt x="681" y="250"/>
                    </a:lnTo>
                    <a:lnTo>
                      <a:pt x="676" y="241"/>
                    </a:lnTo>
                    <a:lnTo>
                      <a:pt x="670" y="230"/>
                    </a:lnTo>
                    <a:lnTo>
                      <a:pt x="663" y="223"/>
                    </a:lnTo>
                    <a:lnTo>
                      <a:pt x="649" y="207"/>
                    </a:lnTo>
                    <a:lnTo>
                      <a:pt x="633" y="194"/>
                    </a:lnTo>
                    <a:lnTo>
                      <a:pt x="613" y="184"/>
                    </a:lnTo>
                    <a:lnTo>
                      <a:pt x="593" y="175"/>
                    </a:lnTo>
                    <a:lnTo>
                      <a:pt x="570" y="167"/>
                    </a:lnTo>
                    <a:lnTo>
                      <a:pt x="549" y="162"/>
                    </a:lnTo>
                    <a:lnTo>
                      <a:pt x="501" y="153"/>
                    </a:lnTo>
                    <a:lnTo>
                      <a:pt x="450" y="144"/>
                    </a:lnTo>
                    <a:lnTo>
                      <a:pt x="427" y="141"/>
                    </a:lnTo>
                    <a:lnTo>
                      <a:pt x="402" y="135"/>
                    </a:lnTo>
                    <a:lnTo>
                      <a:pt x="379" y="130"/>
                    </a:lnTo>
                    <a:lnTo>
                      <a:pt x="358" y="123"/>
                    </a:lnTo>
                    <a:lnTo>
                      <a:pt x="345" y="117"/>
                    </a:lnTo>
                    <a:lnTo>
                      <a:pt x="333" y="110"/>
                    </a:lnTo>
                    <a:lnTo>
                      <a:pt x="320" y="101"/>
                    </a:lnTo>
                    <a:lnTo>
                      <a:pt x="309" y="92"/>
                    </a:lnTo>
                    <a:lnTo>
                      <a:pt x="297" y="85"/>
                    </a:lnTo>
                    <a:lnTo>
                      <a:pt x="284" y="80"/>
                    </a:lnTo>
                    <a:lnTo>
                      <a:pt x="272" y="75"/>
                    </a:lnTo>
                    <a:lnTo>
                      <a:pt x="259" y="75"/>
                    </a:lnTo>
                    <a:lnTo>
                      <a:pt x="243" y="75"/>
                    </a:lnTo>
                    <a:lnTo>
                      <a:pt x="227" y="73"/>
                    </a:lnTo>
                    <a:lnTo>
                      <a:pt x="211" y="69"/>
                    </a:lnTo>
                    <a:lnTo>
                      <a:pt x="197" y="66"/>
                    </a:lnTo>
                    <a:lnTo>
                      <a:pt x="166" y="58"/>
                    </a:lnTo>
                    <a:lnTo>
                      <a:pt x="138" y="50"/>
                    </a:lnTo>
                    <a:lnTo>
                      <a:pt x="109" y="41"/>
                    </a:lnTo>
                    <a:lnTo>
                      <a:pt x="79" y="32"/>
                    </a:lnTo>
                    <a:lnTo>
                      <a:pt x="64" y="28"/>
                    </a:lnTo>
                    <a:lnTo>
                      <a:pt x="50" y="26"/>
                    </a:lnTo>
                    <a:lnTo>
                      <a:pt x="34" y="25"/>
                    </a:lnTo>
                    <a:lnTo>
                      <a:pt x="18" y="25"/>
                    </a:lnTo>
                    <a:lnTo>
                      <a:pt x="48" y="25"/>
                    </a:lnTo>
                    <a:lnTo>
                      <a:pt x="79" y="25"/>
                    </a:lnTo>
                    <a:lnTo>
                      <a:pt x="107" y="26"/>
                    </a:lnTo>
                    <a:lnTo>
                      <a:pt x="140" y="28"/>
                    </a:lnTo>
                    <a:lnTo>
                      <a:pt x="168" y="30"/>
                    </a:lnTo>
                    <a:lnTo>
                      <a:pt x="198" y="32"/>
                    </a:lnTo>
                    <a:lnTo>
                      <a:pt x="229" y="35"/>
                    </a:lnTo>
                    <a:lnTo>
                      <a:pt x="257" y="39"/>
                    </a:lnTo>
                    <a:lnTo>
                      <a:pt x="316" y="50"/>
                    </a:lnTo>
                    <a:lnTo>
                      <a:pt x="374" y="62"/>
                    </a:lnTo>
                    <a:lnTo>
                      <a:pt x="431" y="75"/>
                    </a:lnTo>
                    <a:lnTo>
                      <a:pt x="486" y="89"/>
                    </a:lnTo>
                    <a:lnTo>
                      <a:pt x="542" y="107"/>
                    </a:lnTo>
                    <a:lnTo>
                      <a:pt x="597" y="125"/>
                    </a:lnTo>
                    <a:lnTo>
                      <a:pt x="651" y="146"/>
                    </a:lnTo>
                    <a:lnTo>
                      <a:pt x="704" y="169"/>
                    </a:lnTo>
                    <a:lnTo>
                      <a:pt x="695" y="173"/>
                    </a:lnTo>
                    <a:lnTo>
                      <a:pt x="686" y="175"/>
                    </a:lnTo>
                    <a:lnTo>
                      <a:pt x="676" y="176"/>
                    </a:lnTo>
                    <a:lnTo>
                      <a:pt x="665" y="178"/>
                    </a:lnTo>
                    <a:lnTo>
                      <a:pt x="654" y="178"/>
                    </a:lnTo>
                    <a:lnTo>
                      <a:pt x="645" y="178"/>
                    </a:lnTo>
                    <a:lnTo>
                      <a:pt x="635" y="176"/>
                    </a:lnTo>
                    <a:lnTo>
                      <a:pt x="624" y="175"/>
                    </a:lnTo>
                    <a:lnTo>
                      <a:pt x="585" y="164"/>
                    </a:lnTo>
                    <a:lnTo>
                      <a:pt x="543" y="153"/>
                    </a:lnTo>
                    <a:lnTo>
                      <a:pt x="504" y="142"/>
                    </a:lnTo>
                    <a:lnTo>
                      <a:pt x="465" y="132"/>
                    </a:lnTo>
                    <a:lnTo>
                      <a:pt x="425" y="121"/>
                    </a:lnTo>
                    <a:lnTo>
                      <a:pt x="386" y="112"/>
                    </a:lnTo>
                    <a:lnTo>
                      <a:pt x="345" y="107"/>
                    </a:lnTo>
                    <a:lnTo>
                      <a:pt x="304" y="101"/>
                    </a:lnTo>
                    <a:lnTo>
                      <a:pt x="286" y="98"/>
                    </a:lnTo>
                    <a:lnTo>
                      <a:pt x="270" y="92"/>
                    </a:lnTo>
                    <a:lnTo>
                      <a:pt x="252" y="84"/>
                    </a:lnTo>
                    <a:lnTo>
                      <a:pt x="234" y="76"/>
                    </a:lnTo>
                    <a:lnTo>
                      <a:pt x="216" y="69"/>
                    </a:lnTo>
                    <a:lnTo>
                      <a:pt x="198" y="66"/>
                    </a:lnTo>
                    <a:lnTo>
                      <a:pt x="190" y="66"/>
                    </a:lnTo>
                    <a:lnTo>
                      <a:pt x="181" y="66"/>
                    </a:lnTo>
                    <a:lnTo>
                      <a:pt x="170" y="67"/>
                    </a:lnTo>
                    <a:lnTo>
                      <a:pt x="161" y="71"/>
                    </a:lnTo>
                    <a:lnTo>
                      <a:pt x="0" y="0"/>
                    </a:lnTo>
                    <a:close/>
                  </a:path>
                </a:pathLst>
              </a:custGeom>
              <a:solidFill>
                <a:srgbClr val="BFBFBF"/>
              </a:solidFill>
              <a:ln w="9525">
                <a:noFill/>
                <a:round/>
                <a:headEnd/>
                <a:tailEnd/>
              </a:ln>
            </p:spPr>
            <p:txBody>
              <a:bodyPr/>
              <a:lstStyle/>
              <a:p>
                <a:endParaRPr lang="en-US"/>
              </a:p>
            </p:txBody>
          </p:sp>
          <p:sp>
            <p:nvSpPr>
              <p:cNvPr id="30097" name="Freeform 1075"/>
              <p:cNvSpPr>
                <a:spLocks/>
              </p:cNvSpPr>
              <p:nvPr/>
            </p:nvSpPr>
            <p:spPr bwMode="auto">
              <a:xfrm>
                <a:off x="3552" y="1852"/>
                <a:ext cx="733" cy="231"/>
              </a:xfrm>
              <a:custGeom>
                <a:avLst/>
                <a:gdLst>
                  <a:gd name="T0" fmla="*/ 733 w 733"/>
                  <a:gd name="T1" fmla="*/ 211 h 231"/>
                  <a:gd name="T2" fmla="*/ 692 w 733"/>
                  <a:gd name="T3" fmla="*/ 190 h 231"/>
                  <a:gd name="T4" fmla="*/ 649 w 733"/>
                  <a:gd name="T5" fmla="*/ 168 h 231"/>
                  <a:gd name="T6" fmla="*/ 606 w 733"/>
                  <a:gd name="T7" fmla="*/ 148 h 231"/>
                  <a:gd name="T8" fmla="*/ 563 w 733"/>
                  <a:gd name="T9" fmla="*/ 132 h 231"/>
                  <a:gd name="T10" fmla="*/ 518 w 733"/>
                  <a:gd name="T11" fmla="*/ 116 h 231"/>
                  <a:gd name="T12" fmla="*/ 473 w 733"/>
                  <a:gd name="T13" fmla="*/ 100 h 231"/>
                  <a:gd name="T14" fmla="*/ 429 w 733"/>
                  <a:gd name="T15" fmla="*/ 88 h 231"/>
                  <a:gd name="T16" fmla="*/ 384 w 733"/>
                  <a:gd name="T17" fmla="*/ 75 h 231"/>
                  <a:gd name="T18" fmla="*/ 293 w 733"/>
                  <a:gd name="T19" fmla="*/ 54 h 231"/>
                  <a:gd name="T20" fmla="*/ 200 w 733"/>
                  <a:gd name="T21" fmla="*/ 34 h 231"/>
                  <a:gd name="T22" fmla="*/ 105 w 733"/>
                  <a:gd name="T23" fmla="*/ 16 h 231"/>
                  <a:gd name="T24" fmla="*/ 11 w 733"/>
                  <a:gd name="T25" fmla="*/ 0 h 231"/>
                  <a:gd name="T26" fmla="*/ 9 w 733"/>
                  <a:gd name="T27" fmla="*/ 0 h 231"/>
                  <a:gd name="T28" fmla="*/ 5 w 733"/>
                  <a:gd name="T29" fmla="*/ 2 h 231"/>
                  <a:gd name="T30" fmla="*/ 3 w 733"/>
                  <a:gd name="T31" fmla="*/ 4 h 231"/>
                  <a:gd name="T32" fmla="*/ 2 w 733"/>
                  <a:gd name="T33" fmla="*/ 5 h 231"/>
                  <a:gd name="T34" fmla="*/ 2 w 733"/>
                  <a:gd name="T35" fmla="*/ 7 h 231"/>
                  <a:gd name="T36" fmla="*/ 0 w 733"/>
                  <a:gd name="T37" fmla="*/ 11 h 231"/>
                  <a:gd name="T38" fmla="*/ 2 w 733"/>
                  <a:gd name="T39" fmla="*/ 13 h 231"/>
                  <a:gd name="T40" fmla="*/ 3 w 733"/>
                  <a:gd name="T41" fmla="*/ 13 h 231"/>
                  <a:gd name="T42" fmla="*/ 59 w 733"/>
                  <a:gd name="T43" fmla="*/ 34 h 231"/>
                  <a:gd name="T44" fmla="*/ 116 w 733"/>
                  <a:gd name="T45" fmla="*/ 54 h 231"/>
                  <a:gd name="T46" fmla="*/ 173 w 733"/>
                  <a:gd name="T47" fmla="*/ 72 h 231"/>
                  <a:gd name="T48" fmla="*/ 230 w 733"/>
                  <a:gd name="T49" fmla="*/ 89 h 231"/>
                  <a:gd name="T50" fmla="*/ 288 w 733"/>
                  <a:gd name="T51" fmla="*/ 107 h 231"/>
                  <a:gd name="T52" fmla="*/ 345 w 733"/>
                  <a:gd name="T53" fmla="*/ 123 h 231"/>
                  <a:gd name="T54" fmla="*/ 404 w 733"/>
                  <a:gd name="T55" fmla="*/ 139 h 231"/>
                  <a:gd name="T56" fmla="*/ 465 w 733"/>
                  <a:gd name="T57" fmla="*/ 156 h 231"/>
                  <a:gd name="T58" fmla="*/ 488 w 733"/>
                  <a:gd name="T59" fmla="*/ 161 h 231"/>
                  <a:gd name="T60" fmla="*/ 509 w 733"/>
                  <a:gd name="T61" fmla="*/ 166 h 231"/>
                  <a:gd name="T62" fmla="*/ 532 w 733"/>
                  <a:gd name="T63" fmla="*/ 172 h 231"/>
                  <a:gd name="T64" fmla="*/ 556 w 733"/>
                  <a:gd name="T65" fmla="*/ 179 h 231"/>
                  <a:gd name="T66" fmla="*/ 579 w 733"/>
                  <a:gd name="T67" fmla="*/ 186 h 231"/>
                  <a:gd name="T68" fmla="*/ 600 w 733"/>
                  <a:gd name="T69" fmla="*/ 195 h 231"/>
                  <a:gd name="T70" fmla="*/ 624 w 733"/>
                  <a:gd name="T71" fmla="*/ 207 h 231"/>
                  <a:gd name="T72" fmla="*/ 645 w 733"/>
                  <a:gd name="T73" fmla="*/ 222 h 231"/>
                  <a:gd name="T74" fmla="*/ 652 w 733"/>
                  <a:gd name="T75" fmla="*/ 225 h 231"/>
                  <a:gd name="T76" fmla="*/ 661 w 733"/>
                  <a:gd name="T77" fmla="*/ 229 h 231"/>
                  <a:gd name="T78" fmla="*/ 670 w 733"/>
                  <a:gd name="T79" fmla="*/ 231 h 231"/>
                  <a:gd name="T80" fmla="*/ 679 w 733"/>
                  <a:gd name="T81" fmla="*/ 231 h 231"/>
                  <a:gd name="T82" fmla="*/ 688 w 733"/>
                  <a:gd name="T83" fmla="*/ 231 h 231"/>
                  <a:gd name="T84" fmla="*/ 697 w 733"/>
                  <a:gd name="T85" fmla="*/ 231 h 231"/>
                  <a:gd name="T86" fmla="*/ 706 w 733"/>
                  <a:gd name="T87" fmla="*/ 231 h 231"/>
                  <a:gd name="T88" fmla="*/ 717 w 733"/>
                  <a:gd name="T89" fmla="*/ 231 h 231"/>
                  <a:gd name="T90" fmla="*/ 715 w 733"/>
                  <a:gd name="T91" fmla="*/ 229 h 231"/>
                  <a:gd name="T92" fmla="*/ 713 w 733"/>
                  <a:gd name="T93" fmla="*/ 227 h 231"/>
                  <a:gd name="T94" fmla="*/ 711 w 733"/>
                  <a:gd name="T95" fmla="*/ 227 h 231"/>
                  <a:gd name="T96" fmla="*/ 711 w 733"/>
                  <a:gd name="T97" fmla="*/ 225 h 231"/>
                  <a:gd name="T98" fmla="*/ 709 w 733"/>
                  <a:gd name="T99" fmla="*/ 225 h 231"/>
                  <a:gd name="T100" fmla="*/ 709 w 733"/>
                  <a:gd name="T101" fmla="*/ 223 h 231"/>
                  <a:gd name="T102" fmla="*/ 708 w 733"/>
                  <a:gd name="T103" fmla="*/ 222 h 231"/>
                  <a:gd name="T104" fmla="*/ 706 w 733"/>
                  <a:gd name="T105" fmla="*/ 222 h 231"/>
                  <a:gd name="T106" fmla="*/ 733 w 733"/>
                  <a:gd name="T107" fmla="*/ 211 h 231"/>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33"/>
                  <a:gd name="T163" fmla="*/ 0 h 231"/>
                  <a:gd name="T164" fmla="*/ 733 w 733"/>
                  <a:gd name="T165" fmla="*/ 231 h 231"/>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33" h="231">
                    <a:moveTo>
                      <a:pt x="733" y="211"/>
                    </a:moveTo>
                    <a:lnTo>
                      <a:pt x="692" y="190"/>
                    </a:lnTo>
                    <a:lnTo>
                      <a:pt x="649" y="168"/>
                    </a:lnTo>
                    <a:lnTo>
                      <a:pt x="606" y="148"/>
                    </a:lnTo>
                    <a:lnTo>
                      <a:pt x="563" y="132"/>
                    </a:lnTo>
                    <a:lnTo>
                      <a:pt x="518" y="116"/>
                    </a:lnTo>
                    <a:lnTo>
                      <a:pt x="473" y="100"/>
                    </a:lnTo>
                    <a:lnTo>
                      <a:pt x="429" y="88"/>
                    </a:lnTo>
                    <a:lnTo>
                      <a:pt x="384" y="75"/>
                    </a:lnTo>
                    <a:lnTo>
                      <a:pt x="293" y="54"/>
                    </a:lnTo>
                    <a:lnTo>
                      <a:pt x="200" y="34"/>
                    </a:lnTo>
                    <a:lnTo>
                      <a:pt x="105" y="16"/>
                    </a:lnTo>
                    <a:lnTo>
                      <a:pt x="11" y="0"/>
                    </a:lnTo>
                    <a:lnTo>
                      <a:pt x="9" y="0"/>
                    </a:lnTo>
                    <a:lnTo>
                      <a:pt x="5" y="2"/>
                    </a:lnTo>
                    <a:lnTo>
                      <a:pt x="3" y="4"/>
                    </a:lnTo>
                    <a:lnTo>
                      <a:pt x="2" y="5"/>
                    </a:lnTo>
                    <a:lnTo>
                      <a:pt x="2" y="7"/>
                    </a:lnTo>
                    <a:lnTo>
                      <a:pt x="0" y="11"/>
                    </a:lnTo>
                    <a:lnTo>
                      <a:pt x="2" y="13"/>
                    </a:lnTo>
                    <a:lnTo>
                      <a:pt x="3" y="13"/>
                    </a:lnTo>
                    <a:lnTo>
                      <a:pt x="59" y="34"/>
                    </a:lnTo>
                    <a:lnTo>
                      <a:pt x="116" y="54"/>
                    </a:lnTo>
                    <a:lnTo>
                      <a:pt x="173" y="72"/>
                    </a:lnTo>
                    <a:lnTo>
                      <a:pt x="230" y="89"/>
                    </a:lnTo>
                    <a:lnTo>
                      <a:pt x="288" y="107"/>
                    </a:lnTo>
                    <a:lnTo>
                      <a:pt x="345" y="123"/>
                    </a:lnTo>
                    <a:lnTo>
                      <a:pt x="404" y="139"/>
                    </a:lnTo>
                    <a:lnTo>
                      <a:pt x="465" y="156"/>
                    </a:lnTo>
                    <a:lnTo>
                      <a:pt x="488" y="161"/>
                    </a:lnTo>
                    <a:lnTo>
                      <a:pt x="509" y="166"/>
                    </a:lnTo>
                    <a:lnTo>
                      <a:pt x="532" y="172"/>
                    </a:lnTo>
                    <a:lnTo>
                      <a:pt x="556" y="179"/>
                    </a:lnTo>
                    <a:lnTo>
                      <a:pt x="579" y="186"/>
                    </a:lnTo>
                    <a:lnTo>
                      <a:pt x="600" y="195"/>
                    </a:lnTo>
                    <a:lnTo>
                      <a:pt x="624" y="207"/>
                    </a:lnTo>
                    <a:lnTo>
                      <a:pt x="645" y="222"/>
                    </a:lnTo>
                    <a:lnTo>
                      <a:pt x="652" y="225"/>
                    </a:lnTo>
                    <a:lnTo>
                      <a:pt x="661" y="229"/>
                    </a:lnTo>
                    <a:lnTo>
                      <a:pt x="670" y="231"/>
                    </a:lnTo>
                    <a:lnTo>
                      <a:pt x="679" y="231"/>
                    </a:lnTo>
                    <a:lnTo>
                      <a:pt x="688" y="231"/>
                    </a:lnTo>
                    <a:lnTo>
                      <a:pt x="697" y="231"/>
                    </a:lnTo>
                    <a:lnTo>
                      <a:pt x="706" y="231"/>
                    </a:lnTo>
                    <a:lnTo>
                      <a:pt x="717" y="231"/>
                    </a:lnTo>
                    <a:lnTo>
                      <a:pt x="715" y="229"/>
                    </a:lnTo>
                    <a:lnTo>
                      <a:pt x="713" y="227"/>
                    </a:lnTo>
                    <a:lnTo>
                      <a:pt x="711" y="227"/>
                    </a:lnTo>
                    <a:lnTo>
                      <a:pt x="711" y="225"/>
                    </a:lnTo>
                    <a:lnTo>
                      <a:pt x="709" y="225"/>
                    </a:lnTo>
                    <a:lnTo>
                      <a:pt x="709" y="223"/>
                    </a:lnTo>
                    <a:lnTo>
                      <a:pt x="708" y="222"/>
                    </a:lnTo>
                    <a:lnTo>
                      <a:pt x="706" y="222"/>
                    </a:lnTo>
                    <a:lnTo>
                      <a:pt x="733" y="211"/>
                    </a:lnTo>
                    <a:close/>
                  </a:path>
                </a:pathLst>
              </a:custGeom>
              <a:solidFill>
                <a:srgbClr val="BFBFBF"/>
              </a:solidFill>
              <a:ln w="9525">
                <a:noFill/>
                <a:round/>
                <a:headEnd/>
                <a:tailEnd/>
              </a:ln>
            </p:spPr>
            <p:txBody>
              <a:bodyPr/>
              <a:lstStyle/>
              <a:p>
                <a:endParaRPr lang="en-US"/>
              </a:p>
            </p:txBody>
          </p:sp>
          <p:sp>
            <p:nvSpPr>
              <p:cNvPr id="30098" name="Freeform 1076"/>
              <p:cNvSpPr>
                <a:spLocks/>
              </p:cNvSpPr>
              <p:nvPr/>
            </p:nvSpPr>
            <p:spPr bwMode="auto">
              <a:xfrm>
                <a:off x="3750" y="1414"/>
                <a:ext cx="508" cy="588"/>
              </a:xfrm>
              <a:custGeom>
                <a:avLst/>
                <a:gdLst>
                  <a:gd name="T0" fmla="*/ 460 w 508"/>
                  <a:gd name="T1" fmla="*/ 508 h 588"/>
                  <a:gd name="T2" fmla="*/ 429 w 508"/>
                  <a:gd name="T3" fmla="*/ 472 h 588"/>
                  <a:gd name="T4" fmla="*/ 397 w 508"/>
                  <a:gd name="T5" fmla="*/ 440 h 588"/>
                  <a:gd name="T6" fmla="*/ 363 w 508"/>
                  <a:gd name="T7" fmla="*/ 409 h 588"/>
                  <a:gd name="T8" fmla="*/ 338 w 508"/>
                  <a:gd name="T9" fmla="*/ 390 h 588"/>
                  <a:gd name="T10" fmla="*/ 322 w 508"/>
                  <a:gd name="T11" fmla="*/ 379 h 588"/>
                  <a:gd name="T12" fmla="*/ 304 w 508"/>
                  <a:gd name="T13" fmla="*/ 367 h 588"/>
                  <a:gd name="T14" fmla="*/ 288 w 508"/>
                  <a:gd name="T15" fmla="*/ 356 h 588"/>
                  <a:gd name="T16" fmla="*/ 245 w 508"/>
                  <a:gd name="T17" fmla="*/ 327 h 588"/>
                  <a:gd name="T18" fmla="*/ 181 w 508"/>
                  <a:gd name="T19" fmla="*/ 277 h 588"/>
                  <a:gd name="T20" fmla="*/ 116 w 508"/>
                  <a:gd name="T21" fmla="*/ 231 h 588"/>
                  <a:gd name="T22" fmla="*/ 50 w 508"/>
                  <a:gd name="T23" fmla="*/ 184 h 588"/>
                  <a:gd name="T24" fmla="*/ 13 w 508"/>
                  <a:gd name="T25" fmla="*/ 161 h 588"/>
                  <a:gd name="T26" fmla="*/ 6 w 508"/>
                  <a:gd name="T27" fmla="*/ 166 h 588"/>
                  <a:gd name="T28" fmla="*/ 2 w 508"/>
                  <a:gd name="T29" fmla="*/ 174 h 588"/>
                  <a:gd name="T30" fmla="*/ 0 w 508"/>
                  <a:gd name="T31" fmla="*/ 183 h 588"/>
                  <a:gd name="T32" fmla="*/ 18 w 508"/>
                  <a:gd name="T33" fmla="*/ 208 h 588"/>
                  <a:gd name="T34" fmla="*/ 50 w 508"/>
                  <a:gd name="T35" fmla="*/ 247 h 588"/>
                  <a:gd name="T36" fmla="*/ 106 w 508"/>
                  <a:gd name="T37" fmla="*/ 295 h 588"/>
                  <a:gd name="T38" fmla="*/ 186 w 508"/>
                  <a:gd name="T39" fmla="*/ 354 h 588"/>
                  <a:gd name="T40" fmla="*/ 268 w 508"/>
                  <a:gd name="T41" fmla="*/ 409 h 588"/>
                  <a:gd name="T42" fmla="*/ 333 w 508"/>
                  <a:gd name="T43" fmla="*/ 461 h 588"/>
                  <a:gd name="T44" fmla="*/ 383 w 508"/>
                  <a:gd name="T45" fmla="*/ 499 h 588"/>
                  <a:gd name="T46" fmla="*/ 431 w 508"/>
                  <a:gd name="T47" fmla="*/ 535 h 588"/>
                  <a:gd name="T48" fmla="*/ 483 w 508"/>
                  <a:gd name="T49" fmla="*/ 570 h 588"/>
                  <a:gd name="T50" fmla="*/ 476 w 508"/>
                  <a:gd name="T51" fmla="*/ 561 h 588"/>
                  <a:gd name="T52" fmla="*/ 415 w 508"/>
                  <a:gd name="T53" fmla="*/ 504 h 588"/>
                  <a:gd name="T54" fmla="*/ 363 w 508"/>
                  <a:gd name="T55" fmla="*/ 438 h 588"/>
                  <a:gd name="T56" fmla="*/ 317 w 508"/>
                  <a:gd name="T57" fmla="*/ 365 h 588"/>
                  <a:gd name="T58" fmla="*/ 274 w 508"/>
                  <a:gd name="T59" fmla="*/ 286 h 588"/>
                  <a:gd name="T60" fmla="*/ 236 w 508"/>
                  <a:gd name="T61" fmla="*/ 206 h 588"/>
                  <a:gd name="T62" fmla="*/ 184 w 508"/>
                  <a:gd name="T63" fmla="*/ 81 h 588"/>
                  <a:gd name="T64" fmla="*/ 158 w 508"/>
                  <a:gd name="T65" fmla="*/ 0 h 588"/>
                  <a:gd name="T66" fmla="*/ 166 w 508"/>
                  <a:gd name="T67" fmla="*/ 7 h 588"/>
                  <a:gd name="T68" fmla="*/ 174 w 508"/>
                  <a:gd name="T69" fmla="*/ 18 h 588"/>
                  <a:gd name="T70" fmla="*/ 179 w 508"/>
                  <a:gd name="T71" fmla="*/ 27 h 588"/>
                  <a:gd name="T72" fmla="*/ 193 w 508"/>
                  <a:gd name="T73" fmla="*/ 47 h 588"/>
                  <a:gd name="T74" fmla="*/ 215 w 508"/>
                  <a:gd name="T75" fmla="*/ 81 h 588"/>
                  <a:gd name="T76" fmla="*/ 240 w 508"/>
                  <a:gd name="T77" fmla="*/ 134 h 588"/>
                  <a:gd name="T78" fmla="*/ 272 w 508"/>
                  <a:gd name="T79" fmla="*/ 206 h 588"/>
                  <a:gd name="T80" fmla="*/ 300 w 508"/>
                  <a:gd name="T81" fmla="*/ 258 h 588"/>
                  <a:gd name="T82" fmla="*/ 326 w 508"/>
                  <a:gd name="T83" fmla="*/ 288 h 588"/>
                  <a:gd name="T84" fmla="*/ 472 w 508"/>
                  <a:gd name="T85" fmla="*/ 526 h 5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8"/>
                  <a:gd name="T130" fmla="*/ 0 h 588"/>
                  <a:gd name="T131" fmla="*/ 508 w 508"/>
                  <a:gd name="T132" fmla="*/ 588 h 5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8" h="588">
                    <a:moveTo>
                      <a:pt x="472" y="526"/>
                    </a:moveTo>
                    <a:lnTo>
                      <a:pt x="460" y="508"/>
                    </a:lnTo>
                    <a:lnTo>
                      <a:pt x="445" y="490"/>
                    </a:lnTo>
                    <a:lnTo>
                      <a:pt x="429" y="472"/>
                    </a:lnTo>
                    <a:lnTo>
                      <a:pt x="413" y="456"/>
                    </a:lnTo>
                    <a:lnTo>
                      <a:pt x="397" y="440"/>
                    </a:lnTo>
                    <a:lnTo>
                      <a:pt x="381" y="426"/>
                    </a:lnTo>
                    <a:lnTo>
                      <a:pt x="363" y="409"/>
                    </a:lnTo>
                    <a:lnTo>
                      <a:pt x="345" y="395"/>
                    </a:lnTo>
                    <a:lnTo>
                      <a:pt x="338" y="390"/>
                    </a:lnTo>
                    <a:lnTo>
                      <a:pt x="329" y="384"/>
                    </a:lnTo>
                    <a:lnTo>
                      <a:pt x="322" y="379"/>
                    </a:lnTo>
                    <a:lnTo>
                      <a:pt x="313" y="372"/>
                    </a:lnTo>
                    <a:lnTo>
                      <a:pt x="304" y="367"/>
                    </a:lnTo>
                    <a:lnTo>
                      <a:pt x="295" y="361"/>
                    </a:lnTo>
                    <a:lnTo>
                      <a:pt x="288" y="356"/>
                    </a:lnTo>
                    <a:lnTo>
                      <a:pt x="279" y="351"/>
                    </a:lnTo>
                    <a:lnTo>
                      <a:pt x="245" y="327"/>
                    </a:lnTo>
                    <a:lnTo>
                      <a:pt x="213" y="302"/>
                    </a:lnTo>
                    <a:lnTo>
                      <a:pt x="181" y="277"/>
                    </a:lnTo>
                    <a:lnTo>
                      <a:pt x="149" y="254"/>
                    </a:lnTo>
                    <a:lnTo>
                      <a:pt x="116" y="231"/>
                    </a:lnTo>
                    <a:lnTo>
                      <a:pt x="84" y="208"/>
                    </a:lnTo>
                    <a:lnTo>
                      <a:pt x="50" y="184"/>
                    </a:lnTo>
                    <a:lnTo>
                      <a:pt x="16" y="163"/>
                    </a:lnTo>
                    <a:lnTo>
                      <a:pt x="13" y="161"/>
                    </a:lnTo>
                    <a:lnTo>
                      <a:pt x="9" y="163"/>
                    </a:lnTo>
                    <a:lnTo>
                      <a:pt x="6" y="166"/>
                    </a:lnTo>
                    <a:lnTo>
                      <a:pt x="4" y="170"/>
                    </a:lnTo>
                    <a:lnTo>
                      <a:pt x="2" y="174"/>
                    </a:lnTo>
                    <a:lnTo>
                      <a:pt x="0" y="179"/>
                    </a:lnTo>
                    <a:lnTo>
                      <a:pt x="0" y="183"/>
                    </a:lnTo>
                    <a:lnTo>
                      <a:pt x="2" y="186"/>
                    </a:lnTo>
                    <a:lnTo>
                      <a:pt x="18" y="208"/>
                    </a:lnTo>
                    <a:lnTo>
                      <a:pt x="32" y="227"/>
                    </a:lnTo>
                    <a:lnTo>
                      <a:pt x="50" y="247"/>
                    </a:lnTo>
                    <a:lnTo>
                      <a:pt x="68" y="263"/>
                    </a:lnTo>
                    <a:lnTo>
                      <a:pt x="106" y="295"/>
                    </a:lnTo>
                    <a:lnTo>
                      <a:pt x="145" y="325"/>
                    </a:lnTo>
                    <a:lnTo>
                      <a:pt x="186" y="354"/>
                    </a:lnTo>
                    <a:lnTo>
                      <a:pt x="227" y="381"/>
                    </a:lnTo>
                    <a:lnTo>
                      <a:pt x="268" y="409"/>
                    </a:lnTo>
                    <a:lnTo>
                      <a:pt x="308" y="442"/>
                    </a:lnTo>
                    <a:lnTo>
                      <a:pt x="333" y="461"/>
                    </a:lnTo>
                    <a:lnTo>
                      <a:pt x="358" y="481"/>
                    </a:lnTo>
                    <a:lnTo>
                      <a:pt x="383" y="499"/>
                    </a:lnTo>
                    <a:lnTo>
                      <a:pt x="406" y="517"/>
                    </a:lnTo>
                    <a:lnTo>
                      <a:pt x="431" y="535"/>
                    </a:lnTo>
                    <a:lnTo>
                      <a:pt x="458" y="552"/>
                    </a:lnTo>
                    <a:lnTo>
                      <a:pt x="483" y="570"/>
                    </a:lnTo>
                    <a:lnTo>
                      <a:pt x="508" y="588"/>
                    </a:lnTo>
                    <a:lnTo>
                      <a:pt x="476" y="561"/>
                    </a:lnTo>
                    <a:lnTo>
                      <a:pt x="445" y="535"/>
                    </a:lnTo>
                    <a:lnTo>
                      <a:pt x="415" y="504"/>
                    </a:lnTo>
                    <a:lnTo>
                      <a:pt x="388" y="472"/>
                    </a:lnTo>
                    <a:lnTo>
                      <a:pt x="363" y="438"/>
                    </a:lnTo>
                    <a:lnTo>
                      <a:pt x="340" y="402"/>
                    </a:lnTo>
                    <a:lnTo>
                      <a:pt x="317" y="365"/>
                    </a:lnTo>
                    <a:lnTo>
                      <a:pt x="295" y="325"/>
                    </a:lnTo>
                    <a:lnTo>
                      <a:pt x="274" y="286"/>
                    </a:lnTo>
                    <a:lnTo>
                      <a:pt x="256" y="247"/>
                    </a:lnTo>
                    <a:lnTo>
                      <a:pt x="236" y="206"/>
                    </a:lnTo>
                    <a:lnTo>
                      <a:pt x="218" y="165"/>
                    </a:lnTo>
                    <a:lnTo>
                      <a:pt x="184" y="81"/>
                    </a:lnTo>
                    <a:lnTo>
                      <a:pt x="150" y="0"/>
                    </a:lnTo>
                    <a:lnTo>
                      <a:pt x="158" y="0"/>
                    </a:lnTo>
                    <a:lnTo>
                      <a:pt x="161" y="4"/>
                    </a:lnTo>
                    <a:lnTo>
                      <a:pt x="166" y="7"/>
                    </a:lnTo>
                    <a:lnTo>
                      <a:pt x="170" y="13"/>
                    </a:lnTo>
                    <a:lnTo>
                      <a:pt x="174" y="18"/>
                    </a:lnTo>
                    <a:lnTo>
                      <a:pt x="177" y="22"/>
                    </a:lnTo>
                    <a:lnTo>
                      <a:pt x="179" y="27"/>
                    </a:lnTo>
                    <a:lnTo>
                      <a:pt x="181" y="31"/>
                    </a:lnTo>
                    <a:lnTo>
                      <a:pt x="193" y="47"/>
                    </a:lnTo>
                    <a:lnTo>
                      <a:pt x="204" y="63"/>
                    </a:lnTo>
                    <a:lnTo>
                      <a:pt x="215" y="81"/>
                    </a:lnTo>
                    <a:lnTo>
                      <a:pt x="224" y="99"/>
                    </a:lnTo>
                    <a:lnTo>
                      <a:pt x="240" y="134"/>
                    </a:lnTo>
                    <a:lnTo>
                      <a:pt x="256" y="170"/>
                    </a:lnTo>
                    <a:lnTo>
                      <a:pt x="272" y="206"/>
                    </a:lnTo>
                    <a:lnTo>
                      <a:pt x="290" y="241"/>
                    </a:lnTo>
                    <a:lnTo>
                      <a:pt x="300" y="258"/>
                    </a:lnTo>
                    <a:lnTo>
                      <a:pt x="313" y="274"/>
                    </a:lnTo>
                    <a:lnTo>
                      <a:pt x="326" y="288"/>
                    </a:lnTo>
                    <a:lnTo>
                      <a:pt x="340" y="304"/>
                    </a:lnTo>
                    <a:lnTo>
                      <a:pt x="472" y="526"/>
                    </a:lnTo>
                    <a:close/>
                  </a:path>
                </a:pathLst>
              </a:custGeom>
              <a:solidFill>
                <a:srgbClr val="BFBFBF"/>
              </a:solidFill>
              <a:ln w="9525">
                <a:noFill/>
                <a:round/>
                <a:headEnd/>
                <a:tailEnd/>
              </a:ln>
            </p:spPr>
            <p:txBody>
              <a:bodyPr/>
              <a:lstStyle/>
              <a:p>
                <a:endParaRPr lang="en-US"/>
              </a:p>
            </p:txBody>
          </p:sp>
          <p:sp>
            <p:nvSpPr>
              <p:cNvPr id="30099" name="Freeform 1077"/>
              <p:cNvSpPr>
                <a:spLocks/>
              </p:cNvSpPr>
              <p:nvPr/>
            </p:nvSpPr>
            <p:spPr bwMode="auto">
              <a:xfrm>
                <a:off x="3427" y="2088"/>
                <a:ext cx="943" cy="223"/>
              </a:xfrm>
              <a:custGeom>
                <a:avLst/>
                <a:gdLst>
                  <a:gd name="T0" fmla="*/ 783 w 943"/>
                  <a:gd name="T1" fmla="*/ 127 h 223"/>
                  <a:gd name="T2" fmla="*/ 863 w 943"/>
                  <a:gd name="T3" fmla="*/ 121 h 223"/>
                  <a:gd name="T4" fmla="*/ 943 w 943"/>
                  <a:gd name="T5" fmla="*/ 123 h 223"/>
                  <a:gd name="T6" fmla="*/ 661 w 943"/>
                  <a:gd name="T7" fmla="*/ 186 h 223"/>
                  <a:gd name="T8" fmla="*/ 491 w 943"/>
                  <a:gd name="T9" fmla="*/ 211 h 223"/>
                  <a:gd name="T10" fmla="*/ 320 w 943"/>
                  <a:gd name="T11" fmla="*/ 223 h 223"/>
                  <a:gd name="T12" fmla="*/ 148 w 943"/>
                  <a:gd name="T13" fmla="*/ 214 h 223"/>
                  <a:gd name="T14" fmla="*/ 82 w 943"/>
                  <a:gd name="T15" fmla="*/ 184 h 223"/>
                  <a:gd name="T16" fmla="*/ 227 w 943"/>
                  <a:gd name="T17" fmla="*/ 159 h 223"/>
                  <a:gd name="T18" fmla="*/ 522 w 943"/>
                  <a:gd name="T19" fmla="*/ 129 h 223"/>
                  <a:gd name="T20" fmla="*/ 818 w 943"/>
                  <a:gd name="T21" fmla="*/ 105 h 223"/>
                  <a:gd name="T22" fmla="*/ 820 w 943"/>
                  <a:gd name="T23" fmla="*/ 102 h 223"/>
                  <a:gd name="T24" fmla="*/ 817 w 943"/>
                  <a:gd name="T25" fmla="*/ 95 h 223"/>
                  <a:gd name="T26" fmla="*/ 804 w 943"/>
                  <a:gd name="T27" fmla="*/ 91 h 223"/>
                  <a:gd name="T28" fmla="*/ 783 w 943"/>
                  <a:gd name="T29" fmla="*/ 98 h 223"/>
                  <a:gd name="T30" fmla="*/ 759 w 943"/>
                  <a:gd name="T31" fmla="*/ 109 h 223"/>
                  <a:gd name="T32" fmla="*/ 681 w 943"/>
                  <a:gd name="T33" fmla="*/ 109 h 223"/>
                  <a:gd name="T34" fmla="*/ 579 w 943"/>
                  <a:gd name="T35" fmla="*/ 107 h 223"/>
                  <a:gd name="T36" fmla="*/ 475 w 943"/>
                  <a:gd name="T37" fmla="*/ 116 h 223"/>
                  <a:gd name="T38" fmla="*/ 407 w 943"/>
                  <a:gd name="T39" fmla="*/ 134 h 223"/>
                  <a:gd name="T40" fmla="*/ 341 w 943"/>
                  <a:gd name="T41" fmla="*/ 157 h 223"/>
                  <a:gd name="T42" fmla="*/ 277 w 943"/>
                  <a:gd name="T43" fmla="*/ 173 h 223"/>
                  <a:gd name="T44" fmla="*/ 220 w 943"/>
                  <a:gd name="T45" fmla="*/ 177 h 223"/>
                  <a:gd name="T46" fmla="*/ 164 w 943"/>
                  <a:gd name="T47" fmla="*/ 173 h 223"/>
                  <a:gd name="T48" fmla="*/ 107 w 943"/>
                  <a:gd name="T49" fmla="*/ 163 h 223"/>
                  <a:gd name="T50" fmla="*/ 53 w 943"/>
                  <a:gd name="T51" fmla="*/ 155 h 223"/>
                  <a:gd name="T52" fmla="*/ 2 w 943"/>
                  <a:gd name="T53" fmla="*/ 154 h 223"/>
                  <a:gd name="T54" fmla="*/ 0 w 943"/>
                  <a:gd name="T55" fmla="*/ 139 h 223"/>
                  <a:gd name="T56" fmla="*/ 2 w 943"/>
                  <a:gd name="T57" fmla="*/ 125 h 223"/>
                  <a:gd name="T58" fmla="*/ 18 w 943"/>
                  <a:gd name="T59" fmla="*/ 118 h 223"/>
                  <a:gd name="T60" fmla="*/ 64 w 943"/>
                  <a:gd name="T61" fmla="*/ 111 h 223"/>
                  <a:gd name="T62" fmla="*/ 144 w 943"/>
                  <a:gd name="T63" fmla="*/ 109 h 223"/>
                  <a:gd name="T64" fmla="*/ 191 w 943"/>
                  <a:gd name="T65" fmla="*/ 100 h 223"/>
                  <a:gd name="T66" fmla="*/ 230 w 943"/>
                  <a:gd name="T67" fmla="*/ 77 h 223"/>
                  <a:gd name="T68" fmla="*/ 316 w 943"/>
                  <a:gd name="T69" fmla="*/ 59 h 223"/>
                  <a:gd name="T70" fmla="*/ 466 w 943"/>
                  <a:gd name="T71" fmla="*/ 30 h 223"/>
                  <a:gd name="T72" fmla="*/ 615 w 943"/>
                  <a:gd name="T73" fmla="*/ 4 h 223"/>
                  <a:gd name="T74" fmla="*/ 702 w 943"/>
                  <a:gd name="T75" fmla="*/ 2 h 223"/>
                  <a:gd name="T76" fmla="*/ 752 w 943"/>
                  <a:gd name="T77" fmla="*/ 11 h 223"/>
                  <a:gd name="T78" fmla="*/ 799 w 943"/>
                  <a:gd name="T79" fmla="*/ 30 h 223"/>
                  <a:gd name="T80" fmla="*/ 836 w 943"/>
                  <a:gd name="T81" fmla="*/ 46 h 223"/>
                  <a:gd name="T82" fmla="*/ 872 w 943"/>
                  <a:gd name="T83" fmla="*/ 48 h 223"/>
                  <a:gd name="T84" fmla="*/ 893 w 943"/>
                  <a:gd name="T85" fmla="*/ 57 h 223"/>
                  <a:gd name="T86" fmla="*/ 802 w 943"/>
                  <a:gd name="T87" fmla="*/ 63 h 223"/>
                  <a:gd name="T88" fmla="*/ 504 w 943"/>
                  <a:gd name="T89" fmla="*/ 68 h 223"/>
                  <a:gd name="T90" fmla="*/ 257 w 943"/>
                  <a:gd name="T91" fmla="*/ 64 h 223"/>
                  <a:gd name="T92" fmla="*/ 109 w 943"/>
                  <a:gd name="T93" fmla="*/ 48 h 223"/>
                  <a:gd name="T94" fmla="*/ 143 w 943"/>
                  <a:gd name="T95" fmla="*/ 29 h 223"/>
                  <a:gd name="T96" fmla="*/ 180 w 943"/>
                  <a:gd name="T97" fmla="*/ 23 h 223"/>
                  <a:gd name="T98" fmla="*/ 241 w 943"/>
                  <a:gd name="T99" fmla="*/ 14 h 223"/>
                  <a:gd name="T100" fmla="*/ 341 w 943"/>
                  <a:gd name="T101" fmla="*/ 5 h 223"/>
                  <a:gd name="T102" fmla="*/ 441 w 943"/>
                  <a:gd name="T103" fmla="*/ 7 h 223"/>
                  <a:gd name="T104" fmla="*/ 557 w 943"/>
                  <a:gd name="T105" fmla="*/ 16 h 223"/>
                  <a:gd name="T106" fmla="*/ 681 w 943"/>
                  <a:gd name="T107" fmla="*/ 25 h 223"/>
                  <a:gd name="T108" fmla="*/ 804 w 943"/>
                  <a:gd name="T109" fmla="*/ 30 h 223"/>
                  <a:gd name="T110" fmla="*/ 836 w 943"/>
                  <a:gd name="T111" fmla="*/ 39 h 223"/>
                  <a:gd name="T112" fmla="*/ 865 w 943"/>
                  <a:gd name="T113" fmla="*/ 55 h 223"/>
                  <a:gd name="T114" fmla="*/ 729 w 943"/>
                  <a:gd name="T115" fmla="*/ 141 h 22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943"/>
                  <a:gd name="T175" fmla="*/ 0 h 223"/>
                  <a:gd name="T176" fmla="*/ 943 w 943"/>
                  <a:gd name="T177" fmla="*/ 223 h 22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943" h="223">
                    <a:moveTo>
                      <a:pt x="729" y="141"/>
                    </a:moveTo>
                    <a:lnTo>
                      <a:pt x="756" y="132"/>
                    </a:lnTo>
                    <a:lnTo>
                      <a:pt x="783" y="127"/>
                    </a:lnTo>
                    <a:lnTo>
                      <a:pt x="808" y="123"/>
                    </a:lnTo>
                    <a:lnTo>
                      <a:pt x="834" y="121"/>
                    </a:lnTo>
                    <a:lnTo>
                      <a:pt x="863" y="121"/>
                    </a:lnTo>
                    <a:lnTo>
                      <a:pt x="890" y="121"/>
                    </a:lnTo>
                    <a:lnTo>
                      <a:pt x="917" y="123"/>
                    </a:lnTo>
                    <a:lnTo>
                      <a:pt x="943" y="123"/>
                    </a:lnTo>
                    <a:lnTo>
                      <a:pt x="831" y="150"/>
                    </a:lnTo>
                    <a:lnTo>
                      <a:pt x="718" y="173"/>
                    </a:lnTo>
                    <a:lnTo>
                      <a:pt x="661" y="186"/>
                    </a:lnTo>
                    <a:lnTo>
                      <a:pt x="606" y="195"/>
                    </a:lnTo>
                    <a:lnTo>
                      <a:pt x="548" y="204"/>
                    </a:lnTo>
                    <a:lnTo>
                      <a:pt x="491" y="211"/>
                    </a:lnTo>
                    <a:lnTo>
                      <a:pt x="434" y="218"/>
                    </a:lnTo>
                    <a:lnTo>
                      <a:pt x="377" y="222"/>
                    </a:lnTo>
                    <a:lnTo>
                      <a:pt x="320" y="223"/>
                    </a:lnTo>
                    <a:lnTo>
                      <a:pt x="262" y="222"/>
                    </a:lnTo>
                    <a:lnTo>
                      <a:pt x="205" y="220"/>
                    </a:lnTo>
                    <a:lnTo>
                      <a:pt x="148" y="214"/>
                    </a:lnTo>
                    <a:lnTo>
                      <a:pt x="91" y="205"/>
                    </a:lnTo>
                    <a:lnTo>
                      <a:pt x="34" y="195"/>
                    </a:lnTo>
                    <a:lnTo>
                      <a:pt x="82" y="184"/>
                    </a:lnTo>
                    <a:lnTo>
                      <a:pt x="130" y="175"/>
                    </a:lnTo>
                    <a:lnTo>
                      <a:pt x="178" y="166"/>
                    </a:lnTo>
                    <a:lnTo>
                      <a:pt x="227" y="159"/>
                    </a:lnTo>
                    <a:lnTo>
                      <a:pt x="325" y="147"/>
                    </a:lnTo>
                    <a:lnTo>
                      <a:pt x="423" y="136"/>
                    </a:lnTo>
                    <a:lnTo>
                      <a:pt x="522" y="129"/>
                    </a:lnTo>
                    <a:lnTo>
                      <a:pt x="620" y="120"/>
                    </a:lnTo>
                    <a:lnTo>
                      <a:pt x="718" y="113"/>
                    </a:lnTo>
                    <a:lnTo>
                      <a:pt x="818" y="105"/>
                    </a:lnTo>
                    <a:lnTo>
                      <a:pt x="820" y="105"/>
                    </a:lnTo>
                    <a:lnTo>
                      <a:pt x="820" y="104"/>
                    </a:lnTo>
                    <a:lnTo>
                      <a:pt x="820" y="102"/>
                    </a:lnTo>
                    <a:lnTo>
                      <a:pt x="818" y="100"/>
                    </a:lnTo>
                    <a:lnTo>
                      <a:pt x="818" y="96"/>
                    </a:lnTo>
                    <a:lnTo>
                      <a:pt x="817" y="95"/>
                    </a:lnTo>
                    <a:lnTo>
                      <a:pt x="815" y="93"/>
                    </a:lnTo>
                    <a:lnTo>
                      <a:pt x="811" y="93"/>
                    </a:lnTo>
                    <a:lnTo>
                      <a:pt x="804" y="91"/>
                    </a:lnTo>
                    <a:lnTo>
                      <a:pt x="797" y="91"/>
                    </a:lnTo>
                    <a:lnTo>
                      <a:pt x="790" y="95"/>
                    </a:lnTo>
                    <a:lnTo>
                      <a:pt x="783" y="98"/>
                    </a:lnTo>
                    <a:lnTo>
                      <a:pt x="774" y="102"/>
                    </a:lnTo>
                    <a:lnTo>
                      <a:pt x="766" y="105"/>
                    </a:lnTo>
                    <a:lnTo>
                      <a:pt x="759" y="109"/>
                    </a:lnTo>
                    <a:lnTo>
                      <a:pt x="750" y="109"/>
                    </a:lnTo>
                    <a:lnTo>
                      <a:pt x="716" y="109"/>
                    </a:lnTo>
                    <a:lnTo>
                      <a:pt x="681" y="109"/>
                    </a:lnTo>
                    <a:lnTo>
                      <a:pt x="647" y="107"/>
                    </a:lnTo>
                    <a:lnTo>
                      <a:pt x="613" y="107"/>
                    </a:lnTo>
                    <a:lnTo>
                      <a:pt x="579" y="107"/>
                    </a:lnTo>
                    <a:lnTo>
                      <a:pt x="545" y="109"/>
                    </a:lnTo>
                    <a:lnTo>
                      <a:pt x="511" y="111"/>
                    </a:lnTo>
                    <a:lnTo>
                      <a:pt x="475" y="116"/>
                    </a:lnTo>
                    <a:lnTo>
                      <a:pt x="452" y="120"/>
                    </a:lnTo>
                    <a:lnTo>
                      <a:pt x="429" y="127"/>
                    </a:lnTo>
                    <a:lnTo>
                      <a:pt x="407" y="134"/>
                    </a:lnTo>
                    <a:lnTo>
                      <a:pt x="386" y="141"/>
                    </a:lnTo>
                    <a:lnTo>
                      <a:pt x="363" y="150"/>
                    </a:lnTo>
                    <a:lnTo>
                      <a:pt x="341" y="157"/>
                    </a:lnTo>
                    <a:lnTo>
                      <a:pt x="318" y="164"/>
                    </a:lnTo>
                    <a:lnTo>
                      <a:pt x="295" y="170"/>
                    </a:lnTo>
                    <a:lnTo>
                      <a:pt x="277" y="173"/>
                    </a:lnTo>
                    <a:lnTo>
                      <a:pt x="257" y="175"/>
                    </a:lnTo>
                    <a:lnTo>
                      <a:pt x="239" y="177"/>
                    </a:lnTo>
                    <a:lnTo>
                      <a:pt x="220" y="177"/>
                    </a:lnTo>
                    <a:lnTo>
                      <a:pt x="202" y="177"/>
                    </a:lnTo>
                    <a:lnTo>
                      <a:pt x="182" y="175"/>
                    </a:lnTo>
                    <a:lnTo>
                      <a:pt x="164" y="173"/>
                    </a:lnTo>
                    <a:lnTo>
                      <a:pt x="144" y="170"/>
                    </a:lnTo>
                    <a:lnTo>
                      <a:pt x="125" y="166"/>
                    </a:lnTo>
                    <a:lnTo>
                      <a:pt x="107" y="163"/>
                    </a:lnTo>
                    <a:lnTo>
                      <a:pt x="89" y="159"/>
                    </a:lnTo>
                    <a:lnTo>
                      <a:pt x="71" y="157"/>
                    </a:lnTo>
                    <a:lnTo>
                      <a:pt x="53" y="155"/>
                    </a:lnTo>
                    <a:lnTo>
                      <a:pt x="35" y="154"/>
                    </a:lnTo>
                    <a:lnTo>
                      <a:pt x="19" y="154"/>
                    </a:lnTo>
                    <a:lnTo>
                      <a:pt x="2" y="154"/>
                    </a:lnTo>
                    <a:lnTo>
                      <a:pt x="0" y="150"/>
                    </a:lnTo>
                    <a:lnTo>
                      <a:pt x="0" y="145"/>
                    </a:lnTo>
                    <a:lnTo>
                      <a:pt x="0" y="139"/>
                    </a:lnTo>
                    <a:lnTo>
                      <a:pt x="0" y="134"/>
                    </a:lnTo>
                    <a:lnTo>
                      <a:pt x="0" y="129"/>
                    </a:lnTo>
                    <a:lnTo>
                      <a:pt x="2" y="125"/>
                    </a:lnTo>
                    <a:lnTo>
                      <a:pt x="2" y="123"/>
                    </a:lnTo>
                    <a:lnTo>
                      <a:pt x="3" y="121"/>
                    </a:lnTo>
                    <a:lnTo>
                      <a:pt x="18" y="118"/>
                    </a:lnTo>
                    <a:lnTo>
                      <a:pt x="34" y="114"/>
                    </a:lnTo>
                    <a:lnTo>
                      <a:pt x="48" y="113"/>
                    </a:lnTo>
                    <a:lnTo>
                      <a:pt x="64" y="111"/>
                    </a:lnTo>
                    <a:lnTo>
                      <a:pt x="96" y="111"/>
                    </a:lnTo>
                    <a:lnTo>
                      <a:pt x="128" y="111"/>
                    </a:lnTo>
                    <a:lnTo>
                      <a:pt x="144" y="109"/>
                    </a:lnTo>
                    <a:lnTo>
                      <a:pt x="161" y="107"/>
                    </a:lnTo>
                    <a:lnTo>
                      <a:pt x="175" y="105"/>
                    </a:lnTo>
                    <a:lnTo>
                      <a:pt x="191" y="100"/>
                    </a:lnTo>
                    <a:lnTo>
                      <a:pt x="205" y="95"/>
                    </a:lnTo>
                    <a:lnTo>
                      <a:pt x="218" y="88"/>
                    </a:lnTo>
                    <a:lnTo>
                      <a:pt x="230" y="77"/>
                    </a:lnTo>
                    <a:lnTo>
                      <a:pt x="243" y="66"/>
                    </a:lnTo>
                    <a:lnTo>
                      <a:pt x="279" y="64"/>
                    </a:lnTo>
                    <a:lnTo>
                      <a:pt x="316" y="59"/>
                    </a:lnTo>
                    <a:lnTo>
                      <a:pt x="354" y="54"/>
                    </a:lnTo>
                    <a:lnTo>
                      <a:pt x="391" y="46"/>
                    </a:lnTo>
                    <a:lnTo>
                      <a:pt x="466" y="30"/>
                    </a:lnTo>
                    <a:lnTo>
                      <a:pt x="541" y="14"/>
                    </a:lnTo>
                    <a:lnTo>
                      <a:pt x="577" y="7"/>
                    </a:lnTo>
                    <a:lnTo>
                      <a:pt x="615" y="4"/>
                    </a:lnTo>
                    <a:lnTo>
                      <a:pt x="650" y="0"/>
                    </a:lnTo>
                    <a:lnTo>
                      <a:pt x="684" y="2"/>
                    </a:lnTo>
                    <a:lnTo>
                      <a:pt x="702" y="2"/>
                    </a:lnTo>
                    <a:lnTo>
                      <a:pt x="718" y="4"/>
                    </a:lnTo>
                    <a:lnTo>
                      <a:pt x="734" y="7"/>
                    </a:lnTo>
                    <a:lnTo>
                      <a:pt x="752" y="11"/>
                    </a:lnTo>
                    <a:lnTo>
                      <a:pt x="768" y="16"/>
                    </a:lnTo>
                    <a:lnTo>
                      <a:pt x="783" y="23"/>
                    </a:lnTo>
                    <a:lnTo>
                      <a:pt x="799" y="30"/>
                    </a:lnTo>
                    <a:lnTo>
                      <a:pt x="815" y="39"/>
                    </a:lnTo>
                    <a:lnTo>
                      <a:pt x="824" y="43"/>
                    </a:lnTo>
                    <a:lnTo>
                      <a:pt x="836" y="46"/>
                    </a:lnTo>
                    <a:lnTo>
                      <a:pt x="847" y="46"/>
                    </a:lnTo>
                    <a:lnTo>
                      <a:pt x="859" y="46"/>
                    </a:lnTo>
                    <a:lnTo>
                      <a:pt x="872" y="48"/>
                    </a:lnTo>
                    <a:lnTo>
                      <a:pt x="883" y="50"/>
                    </a:lnTo>
                    <a:lnTo>
                      <a:pt x="888" y="54"/>
                    </a:lnTo>
                    <a:lnTo>
                      <a:pt x="893" y="57"/>
                    </a:lnTo>
                    <a:lnTo>
                      <a:pt x="897" y="61"/>
                    </a:lnTo>
                    <a:lnTo>
                      <a:pt x="902" y="66"/>
                    </a:lnTo>
                    <a:lnTo>
                      <a:pt x="802" y="63"/>
                    </a:lnTo>
                    <a:lnTo>
                      <a:pt x="704" y="64"/>
                    </a:lnTo>
                    <a:lnTo>
                      <a:pt x="604" y="66"/>
                    </a:lnTo>
                    <a:lnTo>
                      <a:pt x="504" y="68"/>
                    </a:lnTo>
                    <a:lnTo>
                      <a:pt x="405" y="68"/>
                    </a:lnTo>
                    <a:lnTo>
                      <a:pt x="305" y="66"/>
                    </a:lnTo>
                    <a:lnTo>
                      <a:pt x="257" y="64"/>
                    </a:lnTo>
                    <a:lnTo>
                      <a:pt x="207" y="61"/>
                    </a:lnTo>
                    <a:lnTo>
                      <a:pt x="157" y="55"/>
                    </a:lnTo>
                    <a:lnTo>
                      <a:pt x="109" y="48"/>
                    </a:lnTo>
                    <a:lnTo>
                      <a:pt x="119" y="39"/>
                    </a:lnTo>
                    <a:lnTo>
                      <a:pt x="130" y="34"/>
                    </a:lnTo>
                    <a:lnTo>
                      <a:pt x="143" y="29"/>
                    </a:lnTo>
                    <a:lnTo>
                      <a:pt x="155" y="27"/>
                    </a:lnTo>
                    <a:lnTo>
                      <a:pt x="168" y="23"/>
                    </a:lnTo>
                    <a:lnTo>
                      <a:pt x="180" y="23"/>
                    </a:lnTo>
                    <a:lnTo>
                      <a:pt x="193" y="21"/>
                    </a:lnTo>
                    <a:lnTo>
                      <a:pt x="207" y="20"/>
                    </a:lnTo>
                    <a:lnTo>
                      <a:pt x="241" y="14"/>
                    </a:lnTo>
                    <a:lnTo>
                      <a:pt x="273" y="11"/>
                    </a:lnTo>
                    <a:lnTo>
                      <a:pt x="307" y="7"/>
                    </a:lnTo>
                    <a:lnTo>
                      <a:pt x="341" y="5"/>
                    </a:lnTo>
                    <a:lnTo>
                      <a:pt x="373" y="5"/>
                    </a:lnTo>
                    <a:lnTo>
                      <a:pt x="407" y="5"/>
                    </a:lnTo>
                    <a:lnTo>
                      <a:pt x="441" y="7"/>
                    </a:lnTo>
                    <a:lnTo>
                      <a:pt x="473" y="11"/>
                    </a:lnTo>
                    <a:lnTo>
                      <a:pt x="514" y="12"/>
                    </a:lnTo>
                    <a:lnTo>
                      <a:pt x="557" y="16"/>
                    </a:lnTo>
                    <a:lnTo>
                      <a:pt x="598" y="20"/>
                    </a:lnTo>
                    <a:lnTo>
                      <a:pt x="640" y="23"/>
                    </a:lnTo>
                    <a:lnTo>
                      <a:pt x="681" y="25"/>
                    </a:lnTo>
                    <a:lnTo>
                      <a:pt x="722" y="27"/>
                    </a:lnTo>
                    <a:lnTo>
                      <a:pt x="763" y="29"/>
                    </a:lnTo>
                    <a:lnTo>
                      <a:pt x="804" y="30"/>
                    </a:lnTo>
                    <a:lnTo>
                      <a:pt x="815" y="32"/>
                    </a:lnTo>
                    <a:lnTo>
                      <a:pt x="825" y="36"/>
                    </a:lnTo>
                    <a:lnTo>
                      <a:pt x="836" y="39"/>
                    </a:lnTo>
                    <a:lnTo>
                      <a:pt x="845" y="45"/>
                    </a:lnTo>
                    <a:lnTo>
                      <a:pt x="856" y="50"/>
                    </a:lnTo>
                    <a:lnTo>
                      <a:pt x="865" y="55"/>
                    </a:lnTo>
                    <a:lnTo>
                      <a:pt x="875" y="61"/>
                    </a:lnTo>
                    <a:lnTo>
                      <a:pt x="884" y="66"/>
                    </a:lnTo>
                    <a:lnTo>
                      <a:pt x="729" y="141"/>
                    </a:lnTo>
                    <a:close/>
                  </a:path>
                </a:pathLst>
              </a:custGeom>
              <a:solidFill>
                <a:srgbClr val="A6A6A6"/>
              </a:solidFill>
              <a:ln w="9525">
                <a:noFill/>
                <a:round/>
                <a:headEnd/>
                <a:tailEnd/>
              </a:ln>
            </p:spPr>
            <p:txBody>
              <a:bodyPr/>
              <a:lstStyle/>
              <a:p>
                <a:endParaRPr lang="en-US"/>
              </a:p>
            </p:txBody>
          </p:sp>
          <p:sp>
            <p:nvSpPr>
              <p:cNvPr id="30100" name="Freeform 1078"/>
              <p:cNvSpPr>
                <a:spLocks/>
              </p:cNvSpPr>
              <p:nvPr/>
            </p:nvSpPr>
            <p:spPr bwMode="auto">
              <a:xfrm>
                <a:off x="3697" y="2306"/>
                <a:ext cx="561" cy="340"/>
              </a:xfrm>
              <a:custGeom>
                <a:avLst/>
                <a:gdLst>
                  <a:gd name="T0" fmla="*/ 534 w 561"/>
                  <a:gd name="T1" fmla="*/ 7 h 340"/>
                  <a:gd name="T2" fmla="*/ 461 w 561"/>
                  <a:gd name="T3" fmla="*/ 38 h 340"/>
                  <a:gd name="T4" fmla="*/ 389 w 561"/>
                  <a:gd name="T5" fmla="*/ 70 h 340"/>
                  <a:gd name="T6" fmla="*/ 353 w 561"/>
                  <a:gd name="T7" fmla="*/ 88 h 340"/>
                  <a:gd name="T8" fmla="*/ 318 w 561"/>
                  <a:gd name="T9" fmla="*/ 105 h 340"/>
                  <a:gd name="T10" fmla="*/ 282 w 561"/>
                  <a:gd name="T11" fmla="*/ 123 h 340"/>
                  <a:gd name="T12" fmla="*/ 248 w 561"/>
                  <a:gd name="T13" fmla="*/ 143 h 340"/>
                  <a:gd name="T14" fmla="*/ 214 w 561"/>
                  <a:gd name="T15" fmla="*/ 164 h 340"/>
                  <a:gd name="T16" fmla="*/ 182 w 561"/>
                  <a:gd name="T17" fmla="*/ 186 h 340"/>
                  <a:gd name="T18" fmla="*/ 150 w 561"/>
                  <a:gd name="T19" fmla="*/ 207 h 340"/>
                  <a:gd name="T20" fmla="*/ 118 w 561"/>
                  <a:gd name="T21" fmla="*/ 232 h 340"/>
                  <a:gd name="T22" fmla="*/ 87 w 561"/>
                  <a:gd name="T23" fmla="*/ 256 h 340"/>
                  <a:gd name="T24" fmla="*/ 57 w 561"/>
                  <a:gd name="T25" fmla="*/ 282 h 340"/>
                  <a:gd name="T26" fmla="*/ 28 w 561"/>
                  <a:gd name="T27" fmla="*/ 309 h 340"/>
                  <a:gd name="T28" fmla="*/ 0 w 561"/>
                  <a:gd name="T29" fmla="*/ 338 h 340"/>
                  <a:gd name="T30" fmla="*/ 9 w 561"/>
                  <a:gd name="T31" fmla="*/ 338 h 340"/>
                  <a:gd name="T32" fmla="*/ 17 w 561"/>
                  <a:gd name="T33" fmla="*/ 340 h 340"/>
                  <a:gd name="T34" fmla="*/ 26 w 561"/>
                  <a:gd name="T35" fmla="*/ 340 h 340"/>
                  <a:gd name="T36" fmla="*/ 37 w 561"/>
                  <a:gd name="T37" fmla="*/ 340 h 340"/>
                  <a:gd name="T38" fmla="*/ 44 w 561"/>
                  <a:gd name="T39" fmla="*/ 340 h 340"/>
                  <a:gd name="T40" fmla="*/ 53 w 561"/>
                  <a:gd name="T41" fmla="*/ 340 h 340"/>
                  <a:gd name="T42" fmla="*/ 60 w 561"/>
                  <a:gd name="T43" fmla="*/ 338 h 340"/>
                  <a:gd name="T44" fmla="*/ 68 w 561"/>
                  <a:gd name="T45" fmla="*/ 334 h 340"/>
                  <a:gd name="T46" fmla="*/ 78 w 561"/>
                  <a:gd name="T47" fmla="*/ 325 h 340"/>
                  <a:gd name="T48" fmla="*/ 91 w 561"/>
                  <a:gd name="T49" fmla="*/ 318 h 340"/>
                  <a:gd name="T50" fmla="*/ 105 w 561"/>
                  <a:gd name="T51" fmla="*/ 311 h 340"/>
                  <a:gd name="T52" fmla="*/ 118 w 561"/>
                  <a:gd name="T53" fmla="*/ 306 h 340"/>
                  <a:gd name="T54" fmla="*/ 132 w 561"/>
                  <a:gd name="T55" fmla="*/ 300 h 340"/>
                  <a:gd name="T56" fmla="*/ 146 w 561"/>
                  <a:gd name="T57" fmla="*/ 293 h 340"/>
                  <a:gd name="T58" fmla="*/ 159 w 561"/>
                  <a:gd name="T59" fmla="*/ 286 h 340"/>
                  <a:gd name="T60" fmla="*/ 171 w 561"/>
                  <a:gd name="T61" fmla="*/ 277 h 340"/>
                  <a:gd name="T62" fmla="*/ 218 w 561"/>
                  <a:gd name="T63" fmla="*/ 236 h 340"/>
                  <a:gd name="T64" fmla="*/ 264 w 561"/>
                  <a:gd name="T65" fmla="*/ 197 h 340"/>
                  <a:gd name="T66" fmla="*/ 311 w 561"/>
                  <a:gd name="T67" fmla="*/ 157 h 340"/>
                  <a:gd name="T68" fmla="*/ 357 w 561"/>
                  <a:gd name="T69" fmla="*/ 122 h 340"/>
                  <a:gd name="T70" fmla="*/ 405 w 561"/>
                  <a:gd name="T71" fmla="*/ 88 h 340"/>
                  <a:gd name="T72" fmla="*/ 455 w 561"/>
                  <a:gd name="T73" fmla="*/ 55 h 340"/>
                  <a:gd name="T74" fmla="*/ 507 w 561"/>
                  <a:gd name="T75" fmla="*/ 27 h 340"/>
                  <a:gd name="T76" fmla="*/ 561 w 561"/>
                  <a:gd name="T77" fmla="*/ 0 h 340"/>
                  <a:gd name="T78" fmla="*/ 534 w 561"/>
                  <a:gd name="T79" fmla="*/ 7 h 340"/>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561"/>
                  <a:gd name="T121" fmla="*/ 0 h 340"/>
                  <a:gd name="T122" fmla="*/ 561 w 561"/>
                  <a:gd name="T123" fmla="*/ 340 h 340"/>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561" h="340">
                    <a:moveTo>
                      <a:pt x="534" y="7"/>
                    </a:moveTo>
                    <a:lnTo>
                      <a:pt x="461" y="38"/>
                    </a:lnTo>
                    <a:lnTo>
                      <a:pt x="389" y="70"/>
                    </a:lnTo>
                    <a:lnTo>
                      <a:pt x="353" y="88"/>
                    </a:lnTo>
                    <a:lnTo>
                      <a:pt x="318" y="105"/>
                    </a:lnTo>
                    <a:lnTo>
                      <a:pt x="282" y="123"/>
                    </a:lnTo>
                    <a:lnTo>
                      <a:pt x="248" y="143"/>
                    </a:lnTo>
                    <a:lnTo>
                      <a:pt x="214" y="164"/>
                    </a:lnTo>
                    <a:lnTo>
                      <a:pt x="182" y="186"/>
                    </a:lnTo>
                    <a:lnTo>
                      <a:pt x="150" y="207"/>
                    </a:lnTo>
                    <a:lnTo>
                      <a:pt x="118" y="232"/>
                    </a:lnTo>
                    <a:lnTo>
                      <a:pt x="87" y="256"/>
                    </a:lnTo>
                    <a:lnTo>
                      <a:pt x="57" y="282"/>
                    </a:lnTo>
                    <a:lnTo>
                      <a:pt x="28" y="309"/>
                    </a:lnTo>
                    <a:lnTo>
                      <a:pt x="0" y="338"/>
                    </a:lnTo>
                    <a:lnTo>
                      <a:pt x="9" y="338"/>
                    </a:lnTo>
                    <a:lnTo>
                      <a:pt x="17" y="340"/>
                    </a:lnTo>
                    <a:lnTo>
                      <a:pt x="26" y="340"/>
                    </a:lnTo>
                    <a:lnTo>
                      <a:pt x="37" y="340"/>
                    </a:lnTo>
                    <a:lnTo>
                      <a:pt x="44" y="340"/>
                    </a:lnTo>
                    <a:lnTo>
                      <a:pt x="53" y="340"/>
                    </a:lnTo>
                    <a:lnTo>
                      <a:pt x="60" y="338"/>
                    </a:lnTo>
                    <a:lnTo>
                      <a:pt x="68" y="334"/>
                    </a:lnTo>
                    <a:lnTo>
                      <a:pt x="78" y="325"/>
                    </a:lnTo>
                    <a:lnTo>
                      <a:pt x="91" y="318"/>
                    </a:lnTo>
                    <a:lnTo>
                      <a:pt x="105" y="311"/>
                    </a:lnTo>
                    <a:lnTo>
                      <a:pt x="118" y="306"/>
                    </a:lnTo>
                    <a:lnTo>
                      <a:pt x="132" y="300"/>
                    </a:lnTo>
                    <a:lnTo>
                      <a:pt x="146" y="293"/>
                    </a:lnTo>
                    <a:lnTo>
                      <a:pt x="159" y="286"/>
                    </a:lnTo>
                    <a:lnTo>
                      <a:pt x="171" y="277"/>
                    </a:lnTo>
                    <a:lnTo>
                      <a:pt x="218" y="236"/>
                    </a:lnTo>
                    <a:lnTo>
                      <a:pt x="264" y="197"/>
                    </a:lnTo>
                    <a:lnTo>
                      <a:pt x="311" y="157"/>
                    </a:lnTo>
                    <a:lnTo>
                      <a:pt x="357" y="122"/>
                    </a:lnTo>
                    <a:lnTo>
                      <a:pt x="405" y="88"/>
                    </a:lnTo>
                    <a:lnTo>
                      <a:pt x="455" y="55"/>
                    </a:lnTo>
                    <a:lnTo>
                      <a:pt x="507" y="27"/>
                    </a:lnTo>
                    <a:lnTo>
                      <a:pt x="561" y="0"/>
                    </a:lnTo>
                    <a:lnTo>
                      <a:pt x="534" y="7"/>
                    </a:lnTo>
                    <a:close/>
                  </a:path>
                </a:pathLst>
              </a:custGeom>
              <a:solidFill>
                <a:srgbClr val="BFBFBF"/>
              </a:solidFill>
              <a:ln w="9525">
                <a:noFill/>
                <a:round/>
                <a:headEnd/>
                <a:tailEnd/>
              </a:ln>
            </p:spPr>
            <p:txBody>
              <a:bodyPr/>
              <a:lstStyle/>
              <a:p>
                <a:endParaRPr lang="en-US"/>
              </a:p>
            </p:txBody>
          </p:sp>
          <p:sp>
            <p:nvSpPr>
              <p:cNvPr id="30101" name="Freeform 1079"/>
              <p:cNvSpPr>
                <a:spLocks/>
              </p:cNvSpPr>
              <p:nvPr/>
            </p:nvSpPr>
            <p:spPr bwMode="auto">
              <a:xfrm>
                <a:off x="4420" y="2279"/>
                <a:ext cx="376" cy="577"/>
              </a:xfrm>
              <a:custGeom>
                <a:avLst/>
                <a:gdLst>
                  <a:gd name="T0" fmla="*/ 70 w 376"/>
                  <a:gd name="T1" fmla="*/ 27 h 577"/>
                  <a:gd name="T2" fmla="*/ 76 w 376"/>
                  <a:gd name="T3" fmla="*/ 40 h 577"/>
                  <a:gd name="T4" fmla="*/ 84 w 376"/>
                  <a:gd name="T5" fmla="*/ 52 h 577"/>
                  <a:gd name="T6" fmla="*/ 93 w 376"/>
                  <a:gd name="T7" fmla="*/ 63 h 577"/>
                  <a:gd name="T8" fmla="*/ 102 w 376"/>
                  <a:gd name="T9" fmla="*/ 73 h 577"/>
                  <a:gd name="T10" fmla="*/ 113 w 376"/>
                  <a:gd name="T11" fmla="*/ 84 h 577"/>
                  <a:gd name="T12" fmla="*/ 122 w 376"/>
                  <a:gd name="T13" fmla="*/ 95 h 577"/>
                  <a:gd name="T14" fmla="*/ 131 w 376"/>
                  <a:gd name="T15" fmla="*/ 106 h 577"/>
                  <a:gd name="T16" fmla="*/ 138 w 376"/>
                  <a:gd name="T17" fmla="*/ 116 h 577"/>
                  <a:gd name="T18" fmla="*/ 158 w 376"/>
                  <a:gd name="T19" fmla="*/ 152 h 577"/>
                  <a:gd name="T20" fmla="*/ 179 w 376"/>
                  <a:gd name="T21" fmla="*/ 188 h 577"/>
                  <a:gd name="T22" fmla="*/ 199 w 376"/>
                  <a:gd name="T23" fmla="*/ 222 h 577"/>
                  <a:gd name="T24" fmla="*/ 220 w 376"/>
                  <a:gd name="T25" fmla="*/ 256 h 577"/>
                  <a:gd name="T26" fmla="*/ 242 w 376"/>
                  <a:gd name="T27" fmla="*/ 290 h 577"/>
                  <a:gd name="T28" fmla="*/ 263 w 376"/>
                  <a:gd name="T29" fmla="*/ 324 h 577"/>
                  <a:gd name="T30" fmla="*/ 286 w 376"/>
                  <a:gd name="T31" fmla="*/ 358 h 577"/>
                  <a:gd name="T32" fmla="*/ 308 w 376"/>
                  <a:gd name="T33" fmla="*/ 393 h 577"/>
                  <a:gd name="T34" fmla="*/ 320 w 376"/>
                  <a:gd name="T35" fmla="*/ 415 h 577"/>
                  <a:gd name="T36" fmla="*/ 335 w 376"/>
                  <a:gd name="T37" fmla="*/ 436 h 577"/>
                  <a:gd name="T38" fmla="*/ 349 w 376"/>
                  <a:gd name="T39" fmla="*/ 459 h 577"/>
                  <a:gd name="T40" fmla="*/ 361 w 376"/>
                  <a:gd name="T41" fmla="*/ 484 h 577"/>
                  <a:gd name="T42" fmla="*/ 367 w 376"/>
                  <a:gd name="T43" fmla="*/ 495 h 577"/>
                  <a:gd name="T44" fmla="*/ 372 w 376"/>
                  <a:gd name="T45" fmla="*/ 508 h 577"/>
                  <a:gd name="T46" fmla="*/ 374 w 376"/>
                  <a:gd name="T47" fmla="*/ 520 h 577"/>
                  <a:gd name="T48" fmla="*/ 376 w 376"/>
                  <a:gd name="T49" fmla="*/ 531 h 577"/>
                  <a:gd name="T50" fmla="*/ 376 w 376"/>
                  <a:gd name="T51" fmla="*/ 543 h 577"/>
                  <a:gd name="T52" fmla="*/ 374 w 376"/>
                  <a:gd name="T53" fmla="*/ 556 h 577"/>
                  <a:gd name="T54" fmla="*/ 370 w 376"/>
                  <a:gd name="T55" fmla="*/ 567 h 577"/>
                  <a:gd name="T56" fmla="*/ 365 w 376"/>
                  <a:gd name="T57" fmla="*/ 577 h 577"/>
                  <a:gd name="T58" fmla="*/ 335 w 376"/>
                  <a:gd name="T59" fmla="*/ 531 h 577"/>
                  <a:gd name="T60" fmla="*/ 304 w 376"/>
                  <a:gd name="T61" fmla="*/ 484 h 577"/>
                  <a:gd name="T62" fmla="*/ 276 w 376"/>
                  <a:gd name="T63" fmla="*/ 438 h 577"/>
                  <a:gd name="T64" fmla="*/ 247 w 376"/>
                  <a:gd name="T65" fmla="*/ 390 h 577"/>
                  <a:gd name="T66" fmla="*/ 217 w 376"/>
                  <a:gd name="T67" fmla="*/ 343 h 577"/>
                  <a:gd name="T68" fmla="*/ 186 w 376"/>
                  <a:gd name="T69" fmla="*/ 295 h 577"/>
                  <a:gd name="T70" fmla="*/ 154 w 376"/>
                  <a:gd name="T71" fmla="*/ 247 h 577"/>
                  <a:gd name="T72" fmla="*/ 120 w 376"/>
                  <a:gd name="T73" fmla="*/ 199 h 577"/>
                  <a:gd name="T74" fmla="*/ 104 w 376"/>
                  <a:gd name="T75" fmla="*/ 175 h 577"/>
                  <a:gd name="T76" fmla="*/ 86 w 376"/>
                  <a:gd name="T77" fmla="*/ 150 h 577"/>
                  <a:gd name="T78" fmla="*/ 70 w 376"/>
                  <a:gd name="T79" fmla="*/ 127 h 577"/>
                  <a:gd name="T80" fmla="*/ 56 w 376"/>
                  <a:gd name="T81" fmla="*/ 102 h 577"/>
                  <a:gd name="T82" fmla="*/ 40 w 376"/>
                  <a:gd name="T83" fmla="*/ 77 h 577"/>
                  <a:gd name="T84" fmla="*/ 25 w 376"/>
                  <a:gd name="T85" fmla="*/ 52 h 577"/>
                  <a:gd name="T86" fmla="*/ 13 w 376"/>
                  <a:gd name="T87" fmla="*/ 25 h 577"/>
                  <a:gd name="T88" fmla="*/ 0 w 376"/>
                  <a:gd name="T89" fmla="*/ 0 h 577"/>
                  <a:gd name="T90" fmla="*/ 70 w 376"/>
                  <a:gd name="T91" fmla="*/ 27 h 577"/>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376"/>
                  <a:gd name="T139" fmla="*/ 0 h 577"/>
                  <a:gd name="T140" fmla="*/ 376 w 376"/>
                  <a:gd name="T141" fmla="*/ 577 h 577"/>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376" h="577">
                    <a:moveTo>
                      <a:pt x="70" y="27"/>
                    </a:moveTo>
                    <a:lnTo>
                      <a:pt x="76" y="40"/>
                    </a:lnTo>
                    <a:lnTo>
                      <a:pt x="84" y="52"/>
                    </a:lnTo>
                    <a:lnTo>
                      <a:pt x="93" y="63"/>
                    </a:lnTo>
                    <a:lnTo>
                      <a:pt x="102" y="73"/>
                    </a:lnTo>
                    <a:lnTo>
                      <a:pt x="113" y="84"/>
                    </a:lnTo>
                    <a:lnTo>
                      <a:pt x="122" y="95"/>
                    </a:lnTo>
                    <a:lnTo>
                      <a:pt x="131" y="106"/>
                    </a:lnTo>
                    <a:lnTo>
                      <a:pt x="138" y="116"/>
                    </a:lnTo>
                    <a:lnTo>
                      <a:pt x="158" y="152"/>
                    </a:lnTo>
                    <a:lnTo>
                      <a:pt x="179" y="188"/>
                    </a:lnTo>
                    <a:lnTo>
                      <a:pt x="199" y="222"/>
                    </a:lnTo>
                    <a:lnTo>
                      <a:pt x="220" y="256"/>
                    </a:lnTo>
                    <a:lnTo>
                      <a:pt x="242" y="290"/>
                    </a:lnTo>
                    <a:lnTo>
                      <a:pt x="263" y="324"/>
                    </a:lnTo>
                    <a:lnTo>
                      <a:pt x="286" y="358"/>
                    </a:lnTo>
                    <a:lnTo>
                      <a:pt x="308" y="393"/>
                    </a:lnTo>
                    <a:lnTo>
                      <a:pt x="320" y="415"/>
                    </a:lnTo>
                    <a:lnTo>
                      <a:pt x="335" y="436"/>
                    </a:lnTo>
                    <a:lnTo>
                      <a:pt x="349" y="459"/>
                    </a:lnTo>
                    <a:lnTo>
                      <a:pt x="361" y="484"/>
                    </a:lnTo>
                    <a:lnTo>
                      <a:pt x="367" y="495"/>
                    </a:lnTo>
                    <a:lnTo>
                      <a:pt x="372" y="508"/>
                    </a:lnTo>
                    <a:lnTo>
                      <a:pt x="374" y="520"/>
                    </a:lnTo>
                    <a:lnTo>
                      <a:pt x="376" y="531"/>
                    </a:lnTo>
                    <a:lnTo>
                      <a:pt x="376" y="543"/>
                    </a:lnTo>
                    <a:lnTo>
                      <a:pt x="374" y="556"/>
                    </a:lnTo>
                    <a:lnTo>
                      <a:pt x="370" y="567"/>
                    </a:lnTo>
                    <a:lnTo>
                      <a:pt x="365" y="577"/>
                    </a:lnTo>
                    <a:lnTo>
                      <a:pt x="335" y="531"/>
                    </a:lnTo>
                    <a:lnTo>
                      <a:pt x="304" y="484"/>
                    </a:lnTo>
                    <a:lnTo>
                      <a:pt x="276" y="438"/>
                    </a:lnTo>
                    <a:lnTo>
                      <a:pt x="247" y="390"/>
                    </a:lnTo>
                    <a:lnTo>
                      <a:pt x="217" y="343"/>
                    </a:lnTo>
                    <a:lnTo>
                      <a:pt x="186" y="295"/>
                    </a:lnTo>
                    <a:lnTo>
                      <a:pt x="154" y="247"/>
                    </a:lnTo>
                    <a:lnTo>
                      <a:pt x="120" y="199"/>
                    </a:lnTo>
                    <a:lnTo>
                      <a:pt x="104" y="175"/>
                    </a:lnTo>
                    <a:lnTo>
                      <a:pt x="86" y="150"/>
                    </a:lnTo>
                    <a:lnTo>
                      <a:pt x="70" y="127"/>
                    </a:lnTo>
                    <a:lnTo>
                      <a:pt x="56" y="102"/>
                    </a:lnTo>
                    <a:lnTo>
                      <a:pt x="40" y="77"/>
                    </a:lnTo>
                    <a:lnTo>
                      <a:pt x="25" y="52"/>
                    </a:lnTo>
                    <a:lnTo>
                      <a:pt x="13" y="25"/>
                    </a:lnTo>
                    <a:lnTo>
                      <a:pt x="0" y="0"/>
                    </a:lnTo>
                    <a:lnTo>
                      <a:pt x="70" y="27"/>
                    </a:lnTo>
                    <a:close/>
                  </a:path>
                </a:pathLst>
              </a:custGeom>
              <a:solidFill>
                <a:srgbClr val="D9D9D9"/>
              </a:solidFill>
              <a:ln w="9525">
                <a:noFill/>
                <a:round/>
                <a:headEnd/>
                <a:tailEnd/>
              </a:ln>
            </p:spPr>
            <p:txBody>
              <a:bodyPr/>
              <a:lstStyle/>
              <a:p>
                <a:endParaRPr lang="en-US"/>
              </a:p>
            </p:txBody>
          </p:sp>
          <p:sp>
            <p:nvSpPr>
              <p:cNvPr id="30102" name="Freeform 1080"/>
              <p:cNvSpPr>
                <a:spLocks/>
              </p:cNvSpPr>
              <p:nvPr/>
            </p:nvSpPr>
            <p:spPr bwMode="auto">
              <a:xfrm>
                <a:off x="4412" y="1566"/>
                <a:ext cx="863" cy="1330"/>
              </a:xfrm>
              <a:custGeom>
                <a:avLst/>
                <a:gdLst>
                  <a:gd name="T0" fmla="*/ 67 w 863"/>
                  <a:gd name="T1" fmla="*/ 599 h 1330"/>
                  <a:gd name="T2" fmla="*/ 187 w 863"/>
                  <a:gd name="T3" fmla="*/ 677 h 1330"/>
                  <a:gd name="T4" fmla="*/ 441 w 863"/>
                  <a:gd name="T5" fmla="*/ 899 h 1330"/>
                  <a:gd name="T6" fmla="*/ 691 w 863"/>
                  <a:gd name="T7" fmla="*/ 1021 h 1330"/>
                  <a:gd name="T8" fmla="*/ 655 w 863"/>
                  <a:gd name="T9" fmla="*/ 956 h 1330"/>
                  <a:gd name="T10" fmla="*/ 405 w 863"/>
                  <a:gd name="T11" fmla="*/ 804 h 1330"/>
                  <a:gd name="T12" fmla="*/ 100 w 863"/>
                  <a:gd name="T13" fmla="*/ 649 h 1330"/>
                  <a:gd name="T14" fmla="*/ 32 w 863"/>
                  <a:gd name="T15" fmla="*/ 597 h 1330"/>
                  <a:gd name="T16" fmla="*/ 571 w 863"/>
                  <a:gd name="T17" fmla="*/ 631 h 1330"/>
                  <a:gd name="T18" fmla="*/ 852 w 863"/>
                  <a:gd name="T19" fmla="*/ 683 h 1330"/>
                  <a:gd name="T20" fmla="*/ 704 w 863"/>
                  <a:gd name="T21" fmla="*/ 699 h 1330"/>
                  <a:gd name="T22" fmla="*/ 143 w 863"/>
                  <a:gd name="T23" fmla="*/ 642 h 1330"/>
                  <a:gd name="T24" fmla="*/ 185 w 863"/>
                  <a:gd name="T25" fmla="*/ 626 h 1330"/>
                  <a:gd name="T26" fmla="*/ 382 w 863"/>
                  <a:gd name="T27" fmla="*/ 581 h 1330"/>
                  <a:gd name="T28" fmla="*/ 516 w 863"/>
                  <a:gd name="T29" fmla="*/ 559 h 1330"/>
                  <a:gd name="T30" fmla="*/ 564 w 863"/>
                  <a:gd name="T31" fmla="*/ 549 h 1330"/>
                  <a:gd name="T32" fmla="*/ 745 w 863"/>
                  <a:gd name="T33" fmla="*/ 543 h 1330"/>
                  <a:gd name="T34" fmla="*/ 825 w 863"/>
                  <a:gd name="T35" fmla="*/ 529 h 1330"/>
                  <a:gd name="T36" fmla="*/ 761 w 863"/>
                  <a:gd name="T37" fmla="*/ 502 h 1330"/>
                  <a:gd name="T38" fmla="*/ 566 w 863"/>
                  <a:gd name="T39" fmla="*/ 538 h 1330"/>
                  <a:gd name="T40" fmla="*/ 352 w 863"/>
                  <a:gd name="T41" fmla="*/ 576 h 1330"/>
                  <a:gd name="T42" fmla="*/ 64 w 863"/>
                  <a:gd name="T43" fmla="*/ 620 h 1330"/>
                  <a:gd name="T44" fmla="*/ 159 w 863"/>
                  <a:gd name="T45" fmla="*/ 581 h 1330"/>
                  <a:gd name="T46" fmla="*/ 350 w 863"/>
                  <a:gd name="T47" fmla="*/ 434 h 1330"/>
                  <a:gd name="T48" fmla="*/ 666 w 863"/>
                  <a:gd name="T49" fmla="*/ 315 h 1330"/>
                  <a:gd name="T50" fmla="*/ 373 w 863"/>
                  <a:gd name="T51" fmla="*/ 404 h 1330"/>
                  <a:gd name="T52" fmla="*/ 194 w 863"/>
                  <a:gd name="T53" fmla="*/ 508 h 1330"/>
                  <a:gd name="T54" fmla="*/ 416 w 863"/>
                  <a:gd name="T55" fmla="*/ 395 h 1330"/>
                  <a:gd name="T56" fmla="*/ 702 w 863"/>
                  <a:gd name="T57" fmla="*/ 241 h 1330"/>
                  <a:gd name="T58" fmla="*/ 716 w 863"/>
                  <a:gd name="T59" fmla="*/ 250 h 1330"/>
                  <a:gd name="T60" fmla="*/ 382 w 863"/>
                  <a:gd name="T61" fmla="*/ 397 h 1330"/>
                  <a:gd name="T62" fmla="*/ 160 w 863"/>
                  <a:gd name="T63" fmla="*/ 508 h 1330"/>
                  <a:gd name="T64" fmla="*/ 109 w 863"/>
                  <a:gd name="T65" fmla="*/ 522 h 1330"/>
                  <a:gd name="T66" fmla="*/ 357 w 863"/>
                  <a:gd name="T67" fmla="*/ 229 h 1330"/>
                  <a:gd name="T68" fmla="*/ 548 w 863"/>
                  <a:gd name="T69" fmla="*/ 4 h 1330"/>
                  <a:gd name="T70" fmla="*/ 321 w 863"/>
                  <a:gd name="T71" fmla="*/ 284 h 1330"/>
                  <a:gd name="T72" fmla="*/ 234 w 863"/>
                  <a:gd name="T73" fmla="*/ 393 h 1330"/>
                  <a:gd name="T74" fmla="*/ 48 w 863"/>
                  <a:gd name="T75" fmla="*/ 674 h 1330"/>
                  <a:gd name="T76" fmla="*/ 82 w 863"/>
                  <a:gd name="T77" fmla="*/ 758 h 1330"/>
                  <a:gd name="T78" fmla="*/ 348 w 863"/>
                  <a:gd name="T79" fmla="*/ 1028 h 1330"/>
                  <a:gd name="T80" fmla="*/ 564 w 863"/>
                  <a:gd name="T81" fmla="*/ 1258 h 1330"/>
                  <a:gd name="T82" fmla="*/ 530 w 863"/>
                  <a:gd name="T83" fmla="*/ 1298 h 1330"/>
                  <a:gd name="T84" fmla="*/ 293 w 863"/>
                  <a:gd name="T85" fmla="*/ 1037 h 1330"/>
                  <a:gd name="T86" fmla="*/ 112 w 863"/>
                  <a:gd name="T87" fmla="*/ 835 h 1330"/>
                  <a:gd name="T88" fmla="*/ 96 w 863"/>
                  <a:gd name="T89" fmla="*/ 810 h 1330"/>
                  <a:gd name="T90" fmla="*/ 495 w 863"/>
                  <a:gd name="T91" fmla="*/ 1192 h 1330"/>
                  <a:gd name="T92" fmla="*/ 532 w 863"/>
                  <a:gd name="T93" fmla="*/ 1162 h 1330"/>
                  <a:gd name="T94" fmla="*/ 346 w 863"/>
                  <a:gd name="T95" fmla="*/ 1001 h 1330"/>
                  <a:gd name="T96" fmla="*/ 155 w 863"/>
                  <a:gd name="T97" fmla="*/ 845 h 1330"/>
                  <a:gd name="T98" fmla="*/ 21 w 863"/>
                  <a:gd name="T99" fmla="*/ 733 h 1330"/>
                  <a:gd name="T100" fmla="*/ 135 w 863"/>
                  <a:gd name="T101" fmla="*/ 874 h 1330"/>
                  <a:gd name="T102" fmla="*/ 314 w 863"/>
                  <a:gd name="T103" fmla="*/ 1105 h 1330"/>
                  <a:gd name="T104" fmla="*/ 369 w 863"/>
                  <a:gd name="T105" fmla="*/ 1147 h 1330"/>
                  <a:gd name="T106" fmla="*/ 400 w 863"/>
                  <a:gd name="T107" fmla="*/ 1217 h 1330"/>
                  <a:gd name="T108" fmla="*/ 446 w 863"/>
                  <a:gd name="T109" fmla="*/ 1285 h 1330"/>
                  <a:gd name="T110" fmla="*/ 396 w 863"/>
                  <a:gd name="T111" fmla="*/ 1281 h 1330"/>
                  <a:gd name="T112" fmla="*/ 305 w 863"/>
                  <a:gd name="T113" fmla="*/ 1156 h 1330"/>
                  <a:gd name="T114" fmla="*/ 250 w 863"/>
                  <a:gd name="T115" fmla="*/ 1094 h 1330"/>
                  <a:gd name="T116" fmla="*/ 157 w 863"/>
                  <a:gd name="T117" fmla="*/ 988 h 1330"/>
                  <a:gd name="T118" fmla="*/ 125 w 863"/>
                  <a:gd name="T119" fmla="*/ 929 h 1330"/>
                  <a:gd name="T120" fmla="*/ 59 w 863"/>
                  <a:gd name="T121" fmla="*/ 801 h 133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63"/>
                  <a:gd name="T184" fmla="*/ 0 h 1330"/>
                  <a:gd name="T185" fmla="*/ 863 w 863"/>
                  <a:gd name="T186" fmla="*/ 1330 h 133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63" h="1330">
                    <a:moveTo>
                      <a:pt x="33" y="604"/>
                    </a:moveTo>
                    <a:lnTo>
                      <a:pt x="37" y="604"/>
                    </a:lnTo>
                    <a:lnTo>
                      <a:pt x="42" y="604"/>
                    </a:lnTo>
                    <a:lnTo>
                      <a:pt x="48" y="602"/>
                    </a:lnTo>
                    <a:lnTo>
                      <a:pt x="51" y="601"/>
                    </a:lnTo>
                    <a:lnTo>
                      <a:pt x="57" y="599"/>
                    </a:lnTo>
                    <a:lnTo>
                      <a:pt x="60" y="597"/>
                    </a:lnTo>
                    <a:lnTo>
                      <a:pt x="64" y="597"/>
                    </a:lnTo>
                    <a:lnTo>
                      <a:pt x="67" y="599"/>
                    </a:lnTo>
                    <a:lnTo>
                      <a:pt x="76" y="608"/>
                    </a:lnTo>
                    <a:lnTo>
                      <a:pt x="87" y="617"/>
                    </a:lnTo>
                    <a:lnTo>
                      <a:pt x="100" y="624"/>
                    </a:lnTo>
                    <a:lnTo>
                      <a:pt x="110" y="631"/>
                    </a:lnTo>
                    <a:lnTo>
                      <a:pt x="134" y="643"/>
                    </a:lnTo>
                    <a:lnTo>
                      <a:pt x="157" y="656"/>
                    </a:lnTo>
                    <a:lnTo>
                      <a:pt x="168" y="661"/>
                    </a:lnTo>
                    <a:lnTo>
                      <a:pt x="176" y="670"/>
                    </a:lnTo>
                    <a:lnTo>
                      <a:pt x="187" y="677"/>
                    </a:lnTo>
                    <a:lnTo>
                      <a:pt x="194" y="686"/>
                    </a:lnTo>
                    <a:lnTo>
                      <a:pt x="201" y="697"/>
                    </a:lnTo>
                    <a:lnTo>
                      <a:pt x="207" y="710"/>
                    </a:lnTo>
                    <a:lnTo>
                      <a:pt x="210" y="724"/>
                    </a:lnTo>
                    <a:lnTo>
                      <a:pt x="212" y="740"/>
                    </a:lnTo>
                    <a:lnTo>
                      <a:pt x="269" y="778"/>
                    </a:lnTo>
                    <a:lnTo>
                      <a:pt x="327" y="819"/>
                    </a:lnTo>
                    <a:lnTo>
                      <a:pt x="384" y="860"/>
                    </a:lnTo>
                    <a:lnTo>
                      <a:pt x="441" y="899"/>
                    </a:lnTo>
                    <a:lnTo>
                      <a:pt x="470" y="919"/>
                    </a:lnTo>
                    <a:lnTo>
                      <a:pt x="500" y="937"/>
                    </a:lnTo>
                    <a:lnTo>
                      <a:pt x="529" y="954"/>
                    </a:lnTo>
                    <a:lnTo>
                      <a:pt x="559" y="971"/>
                    </a:lnTo>
                    <a:lnTo>
                      <a:pt x="591" y="985"/>
                    </a:lnTo>
                    <a:lnTo>
                      <a:pt x="621" y="999"/>
                    </a:lnTo>
                    <a:lnTo>
                      <a:pt x="655" y="1010"/>
                    </a:lnTo>
                    <a:lnTo>
                      <a:pt x="688" y="1021"/>
                    </a:lnTo>
                    <a:lnTo>
                      <a:pt x="691" y="1021"/>
                    </a:lnTo>
                    <a:lnTo>
                      <a:pt x="693" y="1019"/>
                    </a:lnTo>
                    <a:lnTo>
                      <a:pt x="695" y="1017"/>
                    </a:lnTo>
                    <a:lnTo>
                      <a:pt x="695" y="1015"/>
                    </a:lnTo>
                    <a:lnTo>
                      <a:pt x="691" y="1006"/>
                    </a:lnTo>
                    <a:lnTo>
                      <a:pt x="686" y="996"/>
                    </a:lnTo>
                    <a:lnTo>
                      <a:pt x="679" y="985"/>
                    </a:lnTo>
                    <a:lnTo>
                      <a:pt x="672" y="974"/>
                    </a:lnTo>
                    <a:lnTo>
                      <a:pt x="663" y="963"/>
                    </a:lnTo>
                    <a:lnTo>
                      <a:pt x="655" y="956"/>
                    </a:lnTo>
                    <a:lnTo>
                      <a:pt x="634" y="937"/>
                    </a:lnTo>
                    <a:lnTo>
                      <a:pt x="611" y="917"/>
                    </a:lnTo>
                    <a:lnTo>
                      <a:pt x="586" y="901"/>
                    </a:lnTo>
                    <a:lnTo>
                      <a:pt x="561" y="883"/>
                    </a:lnTo>
                    <a:lnTo>
                      <a:pt x="536" y="869"/>
                    </a:lnTo>
                    <a:lnTo>
                      <a:pt x="509" y="854"/>
                    </a:lnTo>
                    <a:lnTo>
                      <a:pt x="484" y="840"/>
                    </a:lnTo>
                    <a:lnTo>
                      <a:pt x="457" y="828"/>
                    </a:lnTo>
                    <a:lnTo>
                      <a:pt x="405" y="804"/>
                    </a:lnTo>
                    <a:lnTo>
                      <a:pt x="353" y="781"/>
                    </a:lnTo>
                    <a:lnTo>
                      <a:pt x="300" y="760"/>
                    </a:lnTo>
                    <a:lnTo>
                      <a:pt x="246" y="738"/>
                    </a:lnTo>
                    <a:lnTo>
                      <a:pt x="221" y="726"/>
                    </a:lnTo>
                    <a:lnTo>
                      <a:pt x="196" y="711"/>
                    </a:lnTo>
                    <a:lnTo>
                      <a:pt x="171" y="699"/>
                    </a:lnTo>
                    <a:lnTo>
                      <a:pt x="146" y="683"/>
                    </a:lnTo>
                    <a:lnTo>
                      <a:pt x="123" y="667"/>
                    </a:lnTo>
                    <a:lnTo>
                      <a:pt x="100" y="649"/>
                    </a:lnTo>
                    <a:lnTo>
                      <a:pt x="78" y="629"/>
                    </a:lnTo>
                    <a:lnTo>
                      <a:pt x="59" y="606"/>
                    </a:lnTo>
                    <a:lnTo>
                      <a:pt x="57" y="606"/>
                    </a:lnTo>
                    <a:lnTo>
                      <a:pt x="53" y="604"/>
                    </a:lnTo>
                    <a:lnTo>
                      <a:pt x="51" y="602"/>
                    </a:lnTo>
                    <a:lnTo>
                      <a:pt x="48" y="601"/>
                    </a:lnTo>
                    <a:lnTo>
                      <a:pt x="42" y="599"/>
                    </a:lnTo>
                    <a:lnTo>
                      <a:pt x="37" y="599"/>
                    </a:lnTo>
                    <a:lnTo>
                      <a:pt x="32" y="597"/>
                    </a:lnTo>
                    <a:lnTo>
                      <a:pt x="25" y="595"/>
                    </a:lnTo>
                    <a:lnTo>
                      <a:pt x="71" y="602"/>
                    </a:lnTo>
                    <a:lnTo>
                      <a:pt x="116" y="610"/>
                    </a:lnTo>
                    <a:lnTo>
                      <a:pt x="160" y="615"/>
                    </a:lnTo>
                    <a:lnTo>
                      <a:pt x="207" y="618"/>
                    </a:lnTo>
                    <a:lnTo>
                      <a:pt x="298" y="624"/>
                    </a:lnTo>
                    <a:lnTo>
                      <a:pt x="389" y="626"/>
                    </a:lnTo>
                    <a:lnTo>
                      <a:pt x="480" y="629"/>
                    </a:lnTo>
                    <a:lnTo>
                      <a:pt x="571" y="631"/>
                    </a:lnTo>
                    <a:lnTo>
                      <a:pt x="663" y="635"/>
                    </a:lnTo>
                    <a:lnTo>
                      <a:pt x="756" y="643"/>
                    </a:lnTo>
                    <a:lnTo>
                      <a:pt x="772" y="645"/>
                    </a:lnTo>
                    <a:lnTo>
                      <a:pt x="786" y="649"/>
                    </a:lnTo>
                    <a:lnTo>
                      <a:pt x="800" y="654"/>
                    </a:lnTo>
                    <a:lnTo>
                      <a:pt x="815" y="660"/>
                    </a:lnTo>
                    <a:lnTo>
                      <a:pt x="827" y="667"/>
                    </a:lnTo>
                    <a:lnTo>
                      <a:pt x="840" y="674"/>
                    </a:lnTo>
                    <a:lnTo>
                      <a:pt x="852" y="683"/>
                    </a:lnTo>
                    <a:lnTo>
                      <a:pt x="863" y="694"/>
                    </a:lnTo>
                    <a:lnTo>
                      <a:pt x="843" y="699"/>
                    </a:lnTo>
                    <a:lnTo>
                      <a:pt x="823" y="704"/>
                    </a:lnTo>
                    <a:lnTo>
                      <a:pt x="804" y="706"/>
                    </a:lnTo>
                    <a:lnTo>
                      <a:pt x="784" y="706"/>
                    </a:lnTo>
                    <a:lnTo>
                      <a:pt x="764" y="706"/>
                    </a:lnTo>
                    <a:lnTo>
                      <a:pt x="745" y="704"/>
                    </a:lnTo>
                    <a:lnTo>
                      <a:pt x="723" y="702"/>
                    </a:lnTo>
                    <a:lnTo>
                      <a:pt x="704" y="699"/>
                    </a:lnTo>
                    <a:lnTo>
                      <a:pt x="632" y="688"/>
                    </a:lnTo>
                    <a:lnTo>
                      <a:pt x="563" y="679"/>
                    </a:lnTo>
                    <a:lnTo>
                      <a:pt x="491" y="669"/>
                    </a:lnTo>
                    <a:lnTo>
                      <a:pt x="421" y="660"/>
                    </a:lnTo>
                    <a:lnTo>
                      <a:pt x="352" y="652"/>
                    </a:lnTo>
                    <a:lnTo>
                      <a:pt x="282" y="647"/>
                    </a:lnTo>
                    <a:lnTo>
                      <a:pt x="212" y="643"/>
                    </a:lnTo>
                    <a:lnTo>
                      <a:pt x="141" y="642"/>
                    </a:lnTo>
                    <a:lnTo>
                      <a:pt x="143" y="642"/>
                    </a:lnTo>
                    <a:lnTo>
                      <a:pt x="144" y="642"/>
                    </a:lnTo>
                    <a:lnTo>
                      <a:pt x="144" y="640"/>
                    </a:lnTo>
                    <a:lnTo>
                      <a:pt x="146" y="640"/>
                    </a:lnTo>
                    <a:lnTo>
                      <a:pt x="144" y="640"/>
                    </a:lnTo>
                    <a:lnTo>
                      <a:pt x="141" y="642"/>
                    </a:lnTo>
                    <a:lnTo>
                      <a:pt x="162" y="633"/>
                    </a:lnTo>
                    <a:lnTo>
                      <a:pt x="185" y="626"/>
                    </a:lnTo>
                    <a:lnTo>
                      <a:pt x="209" y="620"/>
                    </a:lnTo>
                    <a:lnTo>
                      <a:pt x="230" y="617"/>
                    </a:lnTo>
                    <a:lnTo>
                      <a:pt x="253" y="613"/>
                    </a:lnTo>
                    <a:lnTo>
                      <a:pt x="277" y="610"/>
                    </a:lnTo>
                    <a:lnTo>
                      <a:pt x="300" y="602"/>
                    </a:lnTo>
                    <a:lnTo>
                      <a:pt x="323" y="595"/>
                    </a:lnTo>
                    <a:lnTo>
                      <a:pt x="341" y="588"/>
                    </a:lnTo>
                    <a:lnTo>
                      <a:pt x="362" y="585"/>
                    </a:lnTo>
                    <a:lnTo>
                      <a:pt x="382" y="581"/>
                    </a:lnTo>
                    <a:lnTo>
                      <a:pt x="403" y="579"/>
                    </a:lnTo>
                    <a:lnTo>
                      <a:pt x="425" y="577"/>
                    </a:lnTo>
                    <a:lnTo>
                      <a:pt x="448" y="574"/>
                    </a:lnTo>
                    <a:lnTo>
                      <a:pt x="470" y="570"/>
                    </a:lnTo>
                    <a:lnTo>
                      <a:pt x="491" y="563"/>
                    </a:lnTo>
                    <a:lnTo>
                      <a:pt x="496" y="561"/>
                    </a:lnTo>
                    <a:lnTo>
                      <a:pt x="502" y="559"/>
                    </a:lnTo>
                    <a:lnTo>
                      <a:pt x="509" y="559"/>
                    </a:lnTo>
                    <a:lnTo>
                      <a:pt x="516" y="559"/>
                    </a:lnTo>
                    <a:lnTo>
                      <a:pt x="521" y="559"/>
                    </a:lnTo>
                    <a:lnTo>
                      <a:pt x="529" y="559"/>
                    </a:lnTo>
                    <a:lnTo>
                      <a:pt x="536" y="559"/>
                    </a:lnTo>
                    <a:lnTo>
                      <a:pt x="543" y="559"/>
                    </a:lnTo>
                    <a:lnTo>
                      <a:pt x="546" y="558"/>
                    </a:lnTo>
                    <a:lnTo>
                      <a:pt x="552" y="556"/>
                    </a:lnTo>
                    <a:lnTo>
                      <a:pt x="555" y="554"/>
                    </a:lnTo>
                    <a:lnTo>
                      <a:pt x="561" y="551"/>
                    </a:lnTo>
                    <a:lnTo>
                      <a:pt x="564" y="549"/>
                    </a:lnTo>
                    <a:lnTo>
                      <a:pt x="570" y="547"/>
                    </a:lnTo>
                    <a:lnTo>
                      <a:pt x="573" y="545"/>
                    </a:lnTo>
                    <a:lnTo>
                      <a:pt x="579" y="545"/>
                    </a:lnTo>
                    <a:lnTo>
                      <a:pt x="605" y="543"/>
                    </a:lnTo>
                    <a:lnTo>
                      <a:pt x="634" y="543"/>
                    </a:lnTo>
                    <a:lnTo>
                      <a:pt x="661" y="543"/>
                    </a:lnTo>
                    <a:lnTo>
                      <a:pt x="689" y="543"/>
                    </a:lnTo>
                    <a:lnTo>
                      <a:pt x="718" y="543"/>
                    </a:lnTo>
                    <a:lnTo>
                      <a:pt x="745" y="543"/>
                    </a:lnTo>
                    <a:lnTo>
                      <a:pt x="773" y="542"/>
                    </a:lnTo>
                    <a:lnTo>
                      <a:pt x="802" y="542"/>
                    </a:lnTo>
                    <a:lnTo>
                      <a:pt x="806" y="542"/>
                    </a:lnTo>
                    <a:lnTo>
                      <a:pt x="809" y="540"/>
                    </a:lnTo>
                    <a:lnTo>
                      <a:pt x="815" y="538"/>
                    </a:lnTo>
                    <a:lnTo>
                      <a:pt x="818" y="536"/>
                    </a:lnTo>
                    <a:lnTo>
                      <a:pt x="822" y="533"/>
                    </a:lnTo>
                    <a:lnTo>
                      <a:pt x="823" y="531"/>
                    </a:lnTo>
                    <a:lnTo>
                      <a:pt x="825" y="529"/>
                    </a:lnTo>
                    <a:lnTo>
                      <a:pt x="825" y="526"/>
                    </a:lnTo>
                    <a:lnTo>
                      <a:pt x="822" y="518"/>
                    </a:lnTo>
                    <a:lnTo>
                      <a:pt x="818" y="513"/>
                    </a:lnTo>
                    <a:lnTo>
                      <a:pt x="815" y="509"/>
                    </a:lnTo>
                    <a:lnTo>
                      <a:pt x="809" y="506"/>
                    </a:lnTo>
                    <a:lnTo>
                      <a:pt x="798" y="502"/>
                    </a:lnTo>
                    <a:lnTo>
                      <a:pt x="786" y="501"/>
                    </a:lnTo>
                    <a:lnTo>
                      <a:pt x="773" y="501"/>
                    </a:lnTo>
                    <a:lnTo>
                      <a:pt x="761" y="502"/>
                    </a:lnTo>
                    <a:lnTo>
                      <a:pt x="748" y="504"/>
                    </a:lnTo>
                    <a:lnTo>
                      <a:pt x="738" y="504"/>
                    </a:lnTo>
                    <a:lnTo>
                      <a:pt x="713" y="504"/>
                    </a:lnTo>
                    <a:lnTo>
                      <a:pt x="688" y="506"/>
                    </a:lnTo>
                    <a:lnTo>
                      <a:pt x="664" y="511"/>
                    </a:lnTo>
                    <a:lnTo>
                      <a:pt x="639" y="515"/>
                    </a:lnTo>
                    <a:lnTo>
                      <a:pt x="614" y="522"/>
                    </a:lnTo>
                    <a:lnTo>
                      <a:pt x="589" y="529"/>
                    </a:lnTo>
                    <a:lnTo>
                      <a:pt x="566" y="538"/>
                    </a:lnTo>
                    <a:lnTo>
                      <a:pt x="541" y="545"/>
                    </a:lnTo>
                    <a:lnTo>
                      <a:pt x="518" y="551"/>
                    </a:lnTo>
                    <a:lnTo>
                      <a:pt x="495" y="556"/>
                    </a:lnTo>
                    <a:lnTo>
                      <a:pt x="471" y="559"/>
                    </a:lnTo>
                    <a:lnTo>
                      <a:pt x="448" y="561"/>
                    </a:lnTo>
                    <a:lnTo>
                      <a:pt x="423" y="563"/>
                    </a:lnTo>
                    <a:lnTo>
                      <a:pt x="400" y="567"/>
                    </a:lnTo>
                    <a:lnTo>
                      <a:pt x="375" y="570"/>
                    </a:lnTo>
                    <a:lnTo>
                      <a:pt x="352" y="576"/>
                    </a:lnTo>
                    <a:lnTo>
                      <a:pt x="314" y="585"/>
                    </a:lnTo>
                    <a:lnTo>
                      <a:pt x="278" y="592"/>
                    </a:lnTo>
                    <a:lnTo>
                      <a:pt x="241" y="597"/>
                    </a:lnTo>
                    <a:lnTo>
                      <a:pt x="203" y="602"/>
                    </a:lnTo>
                    <a:lnTo>
                      <a:pt x="164" y="606"/>
                    </a:lnTo>
                    <a:lnTo>
                      <a:pt x="126" y="611"/>
                    </a:lnTo>
                    <a:lnTo>
                      <a:pt x="89" y="617"/>
                    </a:lnTo>
                    <a:lnTo>
                      <a:pt x="51" y="622"/>
                    </a:lnTo>
                    <a:lnTo>
                      <a:pt x="64" y="620"/>
                    </a:lnTo>
                    <a:lnTo>
                      <a:pt x="76" y="617"/>
                    </a:lnTo>
                    <a:lnTo>
                      <a:pt x="89" y="613"/>
                    </a:lnTo>
                    <a:lnTo>
                      <a:pt x="101" y="610"/>
                    </a:lnTo>
                    <a:lnTo>
                      <a:pt x="114" y="604"/>
                    </a:lnTo>
                    <a:lnTo>
                      <a:pt x="125" y="601"/>
                    </a:lnTo>
                    <a:lnTo>
                      <a:pt x="137" y="595"/>
                    </a:lnTo>
                    <a:lnTo>
                      <a:pt x="148" y="592"/>
                    </a:lnTo>
                    <a:lnTo>
                      <a:pt x="153" y="586"/>
                    </a:lnTo>
                    <a:lnTo>
                      <a:pt x="159" y="581"/>
                    </a:lnTo>
                    <a:lnTo>
                      <a:pt x="162" y="572"/>
                    </a:lnTo>
                    <a:lnTo>
                      <a:pt x="168" y="561"/>
                    </a:lnTo>
                    <a:lnTo>
                      <a:pt x="171" y="552"/>
                    </a:lnTo>
                    <a:lnTo>
                      <a:pt x="176" y="542"/>
                    </a:lnTo>
                    <a:lnTo>
                      <a:pt x="182" y="534"/>
                    </a:lnTo>
                    <a:lnTo>
                      <a:pt x="189" y="527"/>
                    </a:lnTo>
                    <a:lnTo>
                      <a:pt x="243" y="495"/>
                    </a:lnTo>
                    <a:lnTo>
                      <a:pt x="296" y="463"/>
                    </a:lnTo>
                    <a:lnTo>
                      <a:pt x="350" y="434"/>
                    </a:lnTo>
                    <a:lnTo>
                      <a:pt x="405" y="408"/>
                    </a:lnTo>
                    <a:lnTo>
                      <a:pt x="462" y="384"/>
                    </a:lnTo>
                    <a:lnTo>
                      <a:pt x="520" y="363"/>
                    </a:lnTo>
                    <a:lnTo>
                      <a:pt x="579" y="343"/>
                    </a:lnTo>
                    <a:lnTo>
                      <a:pt x="639" y="325"/>
                    </a:lnTo>
                    <a:lnTo>
                      <a:pt x="647" y="324"/>
                    </a:lnTo>
                    <a:lnTo>
                      <a:pt x="654" y="322"/>
                    </a:lnTo>
                    <a:lnTo>
                      <a:pt x="661" y="318"/>
                    </a:lnTo>
                    <a:lnTo>
                      <a:pt x="666" y="315"/>
                    </a:lnTo>
                    <a:lnTo>
                      <a:pt x="672" y="309"/>
                    </a:lnTo>
                    <a:lnTo>
                      <a:pt x="675" y="302"/>
                    </a:lnTo>
                    <a:lnTo>
                      <a:pt x="677" y="293"/>
                    </a:lnTo>
                    <a:lnTo>
                      <a:pt x="677" y="284"/>
                    </a:lnTo>
                    <a:lnTo>
                      <a:pt x="616" y="309"/>
                    </a:lnTo>
                    <a:lnTo>
                      <a:pt x="555" y="333"/>
                    </a:lnTo>
                    <a:lnTo>
                      <a:pt x="495" y="356"/>
                    </a:lnTo>
                    <a:lnTo>
                      <a:pt x="434" y="379"/>
                    </a:lnTo>
                    <a:lnTo>
                      <a:pt x="373" y="404"/>
                    </a:lnTo>
                    <a:lnTo>
                      <a:pt x="316" y="431"/>
                    </a:lnTo>
                    <a:lnTo>
                      <a:pt x="287" y="445"/>
                    </a:lnTo>
                    <a:lnTo>
                      <a:pt x="259" y="461"/>
                    </a:lnTo>
                    <a:lnTo>
                      <a:pt x="230" y="479"/>
                    </a:lnTo>
                    <a:lnTo>
                      <a:pt x="203" y="497"/>
                    </a:lnTo>
                    <a:lnTo>
                      <a:pt x="205" y="497"/>
                    </a:lnTo>
                    <a:lnTo>
                      <a:pt x="203" y="499"/>
                    </a:lnTo>
                    <a:lnTo>
                      <a:pt x="198" y="502"/>
                    </a:lnTo>
                    <a:lnTo>
                      <a:pt x="194" y="508"/>
                    </a:lnTo>
                    <a:lnTo>
                      <a:pt x="191" y="511"/>
                    </a:lnTo>
                    <a:lnTo>
                      <a:pt x="191" y="513"/>
                    </a:lnTo>
                    <a:lnTo>
                      <a:pt x="196" y="513"/>
                    </a:lnTo>
                    <a:lnTo>
                      <a:pt x="209" y="509"/>
                    </a:lnTo>
                    <a:lnTo>
                      <a:pt x="253" y="490"/>
                    </a:lnTo>
                    <a:lnTo>
                      <a:pt x="294" y="470"/>
                    </a:lnTo>
                    <a:lnTo>
                      <a:pt x="336" y="447"/>
                    </a:lnTo>
                    <a:lnTo>
                      <a:pt x="377" y="422"/>
                    </a:lnTo>
                    <a:lnTo>
                      <a:pt x="416" y="395"/>
                    </a:lnTo>
                    <a:lnTo>
                      <a:pt x="457" y="370"/>
                    </a:lnTo>
                    <a:lnTo>
                      <a:pt x="496" y="343"/>
                    </a:lnTo>
                    <a:lnTo>
                      <a:pt x="537" y="318"/>
                    </a:lnTo>
                    <a:lnTo>
                      <a:pt x="564" y="304"/>
                    </a:lnTo>
                    <a:lnTo>
                      <a:pt x="591" y="291"/>
                    </a:lnTo>
                    <a:lnTo>
                      <a:pt x="620" y="279"/>
                    </a:lnTo>
                    <a:lnTo>
                      <a:pt x="647" y="266"/>
                    </a:lnTo>
                    <a:lnTo>
                      <a:pt x="675" y="254"/>
                    </a:lnTo>
                    <a:lnTo>
                      <a:pt x="702" y="241"/>
                    </a:lnTo>
                    <a:lnTo>
                      <a:pt x="729" y="227"/>
                    </a:lnTo>
                    <a:lnTo>
                      <a:pt x="756" y="213"/>
                    </a:lnTo>
                    <a:lnTo>
                      <a:pt x="752" y="220"/>
                    </a:lnTo>
                    <a:lnTo>
                      <a:pt x="747" y="227"/>
                    </a:lnTo>
                    <a:lnTo>
                      <a:pt x="741" y="232"/>
                    </a:lnTo>
                    <a:lnTo>
                      <a:pt x="736" y="238"/>
                    </a:lnTo>
                    <a:lnTo>
                      <a:pt x="729" y="243"/>
                    </a:lnTo>
                    <a:lnTo>
                      <a:pt x="723" y="247"/>
                    </a:lnTo>
                    <a:lnTo>
                      <a:pt x="716" y="250"/>
                    </a:lnTo>
                    <a:lnTo>
                      <a:pt x="709" y="254"/>
                    </a:lnTo>
                    <a:lnTo>
                      <a:pt x="668" y="270"/>
                    </a:lnTo>
                    <a:lnTo>
                      <a:pt x="627" y="288"/>
                    </a:lnTo>
                    <a:lnTo>
                      <a:pt x="588" y="308"/>
                    </a:lnTo>
                    <a:lnTo>
                      <a:pt x="548" y="327"/>
                    </a:lnTo>
                    <a:lnTo>
                      <a:pt x="509" y="349"/>
                    </a:lnTo>
                    <a:lnTo>
                      <a:pt x="470" y="366"/>
                    </a:lnTo>
                    <a:lnTo>
                      <a:pt x="427" y="383"/>
                    </a:lnTo>
                    <a:lnTo>
                      <a:pt x="382" y="397"/>
                    </a:lnTo>
                    <a:lnTo>
                      <a:pt x="364" y="402"/>
                    </a:lnTo>
                    <a:lnTo>
                      <a:pt x="346" y="409"/>
                    </a:lnTo>
                    <a:lnTo>
                      <a:pt x="328" y="417"/>
                    </a:lnTo>
                    <a:lnTo>
                      <a:pt x="312" y="425"/>
                    </a:lnTo>
                    <a:lnTo>
                      <a:pt x="278" y="443"/>
                    </a:lnTo>
                    <a:lnTo>
                      <a:pt x="246" y="463"/>
                    </a:lnTo>
                    <a:lnTo>
                      <a:pt x="212" y="483"/>
                    </a:lnTo>
                    <a:lnTo>
                      <a:pt x="178" y="501"/>
                    </a:lnTo>
                    <a:lnTo>
                      <a:pt x="160" y="508"/>
                    </a:lnTo>
                    <a:lnTo>
                      <a:pt x="143" y="515"/>
                    </a:lnTo>
                    <a:lnTo>
                      <a:pt x="125" y="520"/>
                    </a:lnTo>
                    <a:lnTo>
                      <a:pt x="105" y="524"/>
                    </a:lnTo>
                    <a:lnTo>
                      <a:pt x="107" y="526"/>
                    </a:lnTo>
                    <a:lnTo>
                      <a:pt x="109" y="524"/>
                    </a:lnTo>
                    <a:lnTo>
                      <a:pt x="109" y="522"/>
                    </a:lnTo>
                    <a:lnTo>
                      <a:pt x="110" y="522"/>
                    </a:lnTo>
                    <a:lnTo>
                      <a:pt x="109" y="522"/>
                    </a:lnTo>
                    <a:lnTo>
                      <a:pt x="105" y="524"/>
                    </a:lnTo>
                    <a:lnTo>
                      <a:pt x="134" y="497"/>
                    </a:lnTo>
                    <a:lnTo>
                      <a:pt x="160" y="468"/>
                    </a:lnTo>
                    <a:lnTo>
                      <a:pt x="187" y="440"/>
                    </a:lnTo>
                    <a:lnTo>
                      <a:pt x="212" y="411"/>
                    </a:lnTo>
                    <a:lnTo>
                      <a:pt x="262" y="352"/>
                    </a:lnTo>
                    <a:lnTo>
                      <a:pt x="311" y="291"/>
                    </a:lnTo>
                    <a:lnTo>
                      <a:pt x="357" y="229"/>
                    </a:lnTo>
                    <a:lnTo>
                      <a:pt x="405" y="166"/>
                    </a:lnTo>
                    <a:lnTo>
                      <a:pt x="452" y="102"/>
                    </a:lnTo>
                    <a:lnTo>
                      <a:pt x="500" y="38"/>
                    </a:lnTo>
                    <a:lnTo>
                      <a:pt x="505" y="31"/>
                    </a:lnTo>
                    <a:lnTo>
                      <a:pt x="512" y="23"/>
                    </a:lnTo>
                    <a:lnTo>
                      <a:pt x="521" y="16"/>
                    </a:lnTo>
                    <a:lnTo>
                      <a:pt x="529" y="11"/>
                    </a:lnTo>
                    <a:lnTo>
                      <a:pt x="539" y="7"/>
                    </a:lnTo>
                    <a:lnTo>
                      <a:pt x="548" y="4"/>
                    </a:lnTo>
                    <a:lnTo>
                      <a:pt x="559" y="0"/>
                    </a:lnTo>
                    <a:lnTo>
                      <a:pt x="570" y="0"/>
                    </a:lnTo>
                    <a:lnTo>
                      <a:pt x="527" y="32"/>
                    </a:lnTo>
                    <a:lnTo>
                      <a:pt x="487" y="68"/>
                    </a:lnTo>
                    <a:lnTo>
                      <a:pt x="450" y="107"/>
                    </a:lnTo>
                    <a:lnTo>
                      <a:pt x="414" y="148"/>
                    </a:lnTo>
                    <a:lnTo>
                      <a:pt x="380" y="191"/>
                    </a:lnTo>
                    <a:lnTo>
                      <a:pt x="350" y="238"/>
                    </a:lnTo>
                    <a:lnTo>
                      <a:pt x="321" y="284"/>
                    </a:lnTo>
                    <a:lnTo>
                      <a:pt x="296" y="336"/>
                    </a:lnTo>
                    <a:lnTo>
                      <a:pt x="291" y="345"/>
                    </a:lnTo>
                    <a:lnTo>
                      <a:pt x="284" y="352"/>
                    </a:lnTo>
                    <a:lnTo>
                      <a:pt x="275" y="358"/>
                    </a:lnTo>
                    <a:lnTo>
                      <a:pt x="266" y="365"/>
                    </a:lnTo>
                    <a:lnTo>
                      <a:pt x="257" y="370"/>
                    </a:lnTo>
                    <a:lnTo>
                      <a:pt x="248" y="377"/>
                    </a:lnTo>
                    <a:lnTo>
                      <a:pt x="241" y="384"/>
                    </a:lnTo>
                    <a:lnTo>
                      <a:pt x="234" y="393"/>
                    </a:lnTo>
                    <a:lnTo>
                      <a:pt x="216" y="431"/>
                    </a:lnTo>
                    <a:lnTo>
                      <a:pt x="196" y="468"/>
                    </a:lnTo>
                    <a:lnTo>
                      <a:pt x="175" y="504"/>
                    </a:lnTo>
                    <a:lnTo>
                      <a:pt x="153" y="538"/>
                    </a:lnTo>
                    <a:lnTo>
                      <a:pt x="130" y="572"/>
                    </a:lnTo>
                    <a:lnTo>
                      <a:pt x="105" y="604"/>
                    </a:lnTo>
                    <a:lnTo>
                      <a:pt x="80" y="636"/>
                    </a:lnTo>
                    <a:lnTo>
                      <a:pt x="51" y="669"/>
                    </a:lnTo>
                    <a:lnTo>
                      <a:pt x="48" y="674"/>
                    </a:lnTo>
                    <a:lnTo>
                      <a:pt x="44" y="679"/>
                    </a:lnTo>
                    <a:lnTo>
                      <a:pt x="42" y="685"/>
                    </a:lnTo>
                    <a:lnTo>
                      <a:pt x="41" y="690"/>
                    </a:lnTo>
                    <a:lnTo>
                      <a:pt x="41" y="694"/>
                    </a:lnTo>
                    <a:lnTo>
                      <a:pt x="41" y="697"/>
                    </a:lnTo>
                    <a:lnTo>
                      <a:pt x="41" y="701"/>
                    </a:lnTo>
                    <a:lnTo>
                      <a:pt x="42" y="702"/>
                    </a:lnTo>
                    <a:lnTo>
                      <a:pt x="62" y="731"/>
                    </a:lnTo>
                    <a:lnTo>
                      <a:pt x="82" y="758"/>
                    </a:lnTo>
                    <a:lnTo>
                      <a:pt x="103" y="785"/>
                    </a:lnTo>
                    <a:lnTo>
                      <a:pt x="125" y="810"/>
                    </a:lnTo>
                    <a:lnTo>
                      <a:pt x="148" y="835"/>
                    </a:lnTo>
                    <a:lnTo>
                      <a:pt x="171" y="860"/>
                    </a:lnTo>
                    <a:lnTo>
                      <a:pt x="196" y="883"/>
                    </a:lnTo>
                    <a:lnTo>
                      <a:pt x="221" y="906"/>
                    </a:lnTo>
                    <a:lnTo>
                      <a:pt x="264" y="947"/>
                    </a:lnTo>
                    <a:lnTo>
                      <a:pt x="307" y="988"/>
                    </a:lnTo>
                    <a:lnTo>
                      <a:pt x="348" y="1028"/>
                    </a:lnTo>
                    <a:lnTo>
                      <a:pt x="389" y="1069"/>
                    </a:lnTo>
                    <a:lnTo>
                      <a:pt x="430" y="1110"/>
                    </a:lnTo>
                    <a:lnTo>
                      <a:pt x="470" y="1151"/>
                    </a:lnTo>
                    <a:lnTo>
                      <a:pt x="509" y="1196"/>
                    </a:lnTo>
                    <a:lnTo>
                      <a:pt x="546" y="1240"/>
                    </a:lnTo>
                    <a:lnTo>
                      <a:pt x="550" y="1246"/>
                    </a:lnTo>
                    <a:lnTo>
                      <a:pt x="554" y="1249"/>
                    </a:lnTo>
                    <a:lnTo>
                      <a:pt x="559" y="1253"/>
                    </a:lnTo>
                    <a:lnTo>
                      <a:pt x="564" y="1258"/>
                    </a:lnTo>
                    <a:lnTo>
                      <a:pt x="568" y="1264"/>
                    </a:lnTo>
                    <a:lnTo>
                      <a:pt x="570" y="1269"/>
                    </a:lnTo>
                    <a:lnTo>
                      <a:pt x="570" y="1276"/>
                    </a:lnTo>
                    <a:lnTo>
                      <a:pt x="568" y="1281"/>
                    </a:lnTo>
                    <a:lnTo>
                      <a:pt x="561" y="1290"/>
                    </a:lnTo>
                    <a:lnTo>
                      <a:pt x="554" y="1296"/>
                    </a:lnTo>
                    <a:lnTo>
                      <a:pt x="546" y="1299"/>
                    </a:lnTo>
                    <a:lnTo>
                      <a:pt x="539" y="1299"/>
                    </a:lnTo>
                    <a:lnTo>
                      <a:pt x="530" y="1298"/>
                    </a:lnTo>
                    <a:lnTo>
                      <a:pt x="523" y="1294"/>
                    </a:lnTo>
                    <a:lnTo>
                      <a:pt x="516" y="1289"/>
                    </a:lnTo>
                    <a:lnTo>
                      <a:pt x="507" y="1281"/>
                    </a:lnTo>
                    <a:lnTo>
                      <a:pt x="468" y="1242"/>
                    </a:lnTo>
                    <a:lnTo>
                      <a:pt x="432" y="1203"/>
                    </a:lnTo>
                    <a:lnTo>
                      <a:pt x="396" y="1162"/>
                    </a:lnTo>
                    <a:lnTo>
                      <a:pt x="362" y="1119"/>
                    </a:lnTo>
                    <a:lnTo>
                      <a:pt x="328" y="1078"/>
                    </a:lnTo>
                    <a:lnTo>
                      <a:pt x="293" y="1037"/>
                    </a:lnTo>
                    <a:lnTo>
                      <a:pt x="255" y="997"/>
                    </a:lnTo>
                    <a:lnTo>
                      <a:pt x="216" y="958"/>
                    </a:lnTo>
                    <a:lnTo>
                      <a:pt x="200" y="942"/>
                    </a:lnTo>
                    <a:lnTo>
                      <a:pt x="184" y="924"/>
                    </a:lnTo>
                    <a:lnTo>
                      <a:pt x="169" y="906"/>
                    </a:lnTo>
                    <a:lnTo>
                      <a:pt x="155" y="888"/>
                    </a:lnTo>
                    <a:lnTo>
                      <a:pt x="143" y="870"/>
                    </a:lnTo>
                    <a:lnTo>
                      <a:pt x="128" y="853"/>
                    </a:lnTo>
                    <a:lnTo>
                      <a:pt x="112" y="835"/>
                    </a:lnTo>
                    <a:lnTo>
                      <a:pt x="96" y="819"/>
                    </a:lnTo>
                    <a:lnTo>
                      <a:pt x="98" y="820"/>
                    </a:lnTo>
                    <a:lnTo>
                      <a:pt x="98" y="819"/>
                    </a:lnTo>
                    <a:lnTo>
                      <a:pt x="98" y="817"/>
                    </a:lnTo>
                    <a:lnTo>
                      <a:pt x="98" y="815"/>
                    </a:lnTo>
                    <a:lnTo>
                      <a:pt x="96" y="813"/>
                    </a:lnTo>
                    <a:lnTo>
                      <a:pt x="96" y="810"/>
                    </a:lnTo>
                    <a:lnTo>
                      <a:pt x="128" y="835"/>
                    </a:lnTo>
                    <a:lnTo>
                      <a:pt x="159" y="858"/>
                    </a:lnTo>
                    <a:lnTo>
                      <a:pt x="189" y="885"/>
                    </a:lnTo>
                    <a:lnTo>
                      <a:pt x="218" y="910"/>
                    </a:lnTo>
                    <a:lnTo>
                      <a:pt x="275" y="965"/>
                    </a:lnTo>
                    <a:lnTo>
                      <a:pt x="330" y="1022"/>
                    </a:lnTo>
                    <a:lnTo>
                      <a:pt x="386" y="1080"/>
                    </a:lnTo>
                    <a:lnTo>
                      <a:pt x="439" y="1137"/>
                    </a:lnTo>
                    <a:lnTo>
                      <a:pt x="495" y="1192"/>
                    </a:lnTo>
                    <a:lnTo>
                      <a:pt x="552" y="1248"/>
                    </a:lnTo>
                    <a:lnTo>
                      <a:pt x="554" y="1235"/>
                    </a:lnTo>
                    <a:lnTo>
                      <a:pt x="554" y="1223"/>
                    </a:lnTo>
                    <a:lnTo>
                      <a:pt x="552" y="1212"/>
                    </a:lnTo>
                    <a:lnTo>
                      <a:pt x="550" y="1201"/>
                    </a:lnTo>
                    <a:lnTo>
                      <a:pt x="546" y="1190"/>
                    </a:lnTo>
                    <a:lnTo>
                      <a:pt x="543" y="1181"/>
                    </a:lnTo>
                    <a:lnTo>
                      <a:pt x="537" y="1171"/>
                    </a:lnTo>
                    <a:lnTo>
                      <a:pt x="532" y="1162"/>
                    </a:lnTo>
                    <a:lnTo>
                      <a:pt x="520" y="1146"/>
                    </a:lnTo>
                    <a:lnTo>
                      <a:pt x="505" y="1130"/>
                    </a:lnTo>
                    <a:lnTo>
                      <a:pt x="489" y="1115"/>
                    </a:lnTo>
                    <a:lnTo>
                      <a:pt x="475" y="1101"/>
                    </a:lnTo>
                    <a:lnTo>
                      <a:pt x="450" y="1080"/>
                    </a:lnTo>
                    <a:lnTo>
                      <a:pt x="425" y="1058"/>
                    </a:lnTo>
                    <a:lnTo>
                      <a:pt x="400" y="1038"/>
                    </a:lnTo>
                    <a:lnTo>
                      <a:pt x="373" y="1019"/>
                    </a:lnTo>
                    <a:lnTo>
                      <a:pt x="346" y="1001"/>
                    </a:lnTo>
                    <a:lnTo>
                      <a:pt x="318" y="983"/>
                    </a:lnTo>
                    <a:lnTo>
                      <a:pt x="289" y="965"/>
                    </a:lnTo>
                    <a:lnTo>
                      <a:pt x="259" y="947"/>
                    </a:lnTo>
                    <a:lnTo>
                      <a:pt x="244" y="937"/>
                    </a:lnTo>
                    <a:lnTo>
                      <a:pt x="228" y="926"/>
                    </a:lnTo>
                    <a:lnTo>
                      <a:pt x="216" y="913"/>
                    </a:lnTo>
                    <a:lnTo>
                      <a:pt x="201" y="901"/>
                    </a:lnTo>
                    <a:lnTo>
                      <a:pt x="178" y="874"/>
                    </a:lnTo>
                    <a:lnTo>
                      <a:pt x="155" y="845"/>
                    </a:lnTo>
                    <a:lnTo>
                      <a:pt x="132" y="815"/>
                    </a:lnTo>
                    <a:lnTo>
                      <a:pt x="110" y="786"/>
                    </a:lnTo>
                    <a:lnTo>
                      <a:pt x="85" y="760"/>
                    </a:lnTo>
                    <a:lnTo>
                      <a:pt x="59" y="733"/>
                    </a:lnTo>
                    <a:lnTo>
                      <a:pt x="53" y="731"/>
                    </a:lnTo>
                    <a:lnTo>
                      <a:pt x="46" y="731"/>
                    </a:lnTo>
                    <a:lnTo>
                      <a:pt x="37" y="731"/>
                    </a:lnTo>
                    <a:lnTo>
                      <a:pt x="30" y="733"/>
                    </a:lnTo>
                    <a:lnTo>
                      <a:pt x="21" y="733"/>
                    </a:lnTo>
                    <a:lnTo>
                      <a:pt x="14" y="733"/>
                    </a:lnTo>
                    <a:lnTo>
                      <a:pt x="7" y="731"/>
                    </a:lnTo>
                    <a:lnTo>
                      <a:pt x="0" y="727"/>
                    </a:lnTo>
                    <a:lnTo>
                      <a:pt x="23" y="753"/>
                    </a:lnTo>
                    <a:lnTo>
                      <a:pt x="46" y="776"/>
                    </a:lnTo>
                    <a:lnTo>
                      <a:pt x="69" y="799"/>
                    </a:lnTo>
                    <a:lnTo>
                      <a:pt x="91" y="824"/>
                    </a:lnTo>
                    <a:lnTo>
                      <a:pt x="114" y="849"/>
                    </a:lnTo>
                    <a:lnTo>
                      <a:pt x="135" y="874"/>
                    </a:lnTo>
                    <a:lnTo>
                      <a:pt x="157" y="901"/>
                    </a:lnTo>
                    <a:lnTo>
                      <a:pt x="176" y="929"/>
                    </a:lnTo>
                    <a:lnTo>
                      <a:pt x="194" y="956"/>
                    </a:lnTo>
                    <a:lnTo>
                      <a:pt x="214" y="983"/>
                    </a:lnTo>
                    <a:lnTo>
                      <a:pt x="234" y="1008"/>
                    </a:lnTo>
                    <a:lnTo>
                      <a:pt x="253" y="1033"/>
                    </a:lnTo>
                    <a:lnTo>
                      <a:pt x="273" y="1056"/>
                    </a:lnTo>
                    <a:lnTo>
                      <a:pt x="294" y="1080"/>
                    </a:lnTo>
                    <a:lnTo>
                      <a:pt x="314" y="1105"/>
                    </a:lnTo>
                    <a:lnTo>
                      <a:pt x="336" y="1128"/>
                    </a:lnTo>
                    <a:lnTo>
                      <a:pt x="339" y="1131"/>
                    </a:lnTo>
                    <a:lnTo>
                      <a:pt x="344" y="1133"/>
                    </a:lnTo>
                    <a:lnTo>
                      <a:pt x="348" y="1135"/>
                    </a:lnTo>
                    <a:lnTo>
                      <a:pt x="353" y="1137"/>
                    </a:lnTo>
                    <a:lnTo>
                      <a:pt x="357" y="1139"/>
                    </a:lnTo>
                    <a:lnTo>
                      <a:pt x="362" y="1142"/>
                    </a:lnTo>
                    <a:lnTo>
                      <a:pt x="366" y="1144"/>
                    </a:lnTo>
                    <a:lnTo>
                      <a:pt x="369" y="1147"/>
                    </a:lnTo>
                    <a:lnTo>
                      <a:pt x="375" y="1155"/>
                    </a:lnTo>
                    <a:lnTo>
                      <a:pt x="378" y="1162"/>
                    </a:lnTo>
                    <a:lnTo>
                      <a:pt x="382" y="1169"/>
                    </a:lnTo>
                    <a:lnTo>
                      <a:pt x="386" y="1176"/>
                    </a:lnTo>
                    <a:lnTo>
                      <a:pt x="387" y="1185"/>
                    </a:lnTo>
                    <a:lnTo>
                      <a:pt x="389" y="1192"/>
                    </a:lnTo>
                    <a:lnTo>
                      <a:pt x="393" y="1201"/>
                    </a:lnTo>
                    <a:lnTo>
                      <a:pt x="396" y="1208"/>
                    </a:lnTo>
                    <a:lnTo>
                      <a:pt x="400" y="1217"/>
                    </a:lnTo>
                    <a:lnTo>
                      <a:pt x="405" y="1224"/>
                    </a:lnTo>
                    <a:lnTo>
                      <a:pt x="411" y="1233"/>
                    </a:lnTo>
                    <a:lnTo>
                      <a:pt x="416" y="1240"/>
                    </a:lnTo>
                    <a:lnTo>
                      <a:pt x="421" y="1249"/>
                    </a:lnTo>
                    <a:lnTo>
                      <a:pt x="428" y="1256"/>
                    </a:lnTo>
                    <a:lnTo>
                      <a:pt x="434" y="1264"/>
                    </a:lnTo>
                    <a:lnTo>
                      <a:pt x="441" y="1273"/>
                    </a:lnTo>
                    <a:lnTo>
                      <a:pt x="443" y="1278"/>
                    </a:lnTo>
                    <a:lnTo>
                      <a:pt x="446" y="1285"/>
                    </a:lnTo>
                    <a:lnTo>
                      <a:pt x="448" y="1292"/>
                    </a:lnTo>
                    <a:lnTo>
                      <a:pt x="450" y="1299"/>
                    </a:lnTo>
                    <a:lnTo>
                      <a:pt x="452" y="1307"/>
                    </a:lnTo>
                    <a:lnTo>
                      <a:pt x="452" y="1314"/>
                    </a:lnTo>
                    <a:lnTo>
                      <a:pt x="452" y="1323"/>
                    </a:lnTo>
                    <a:lnTo>
                      <a:pt x="450" y="1330"/>
                    </a:lnTo>
                    <a:lnTo>
                      <a:pt x="430" y="1315"/>
                    </a:lnTo>
                    <a:lnTo>
                      <a:pt x="412" y="1299"/>
                    </a:lnTo>
                    <a:lnTo>
                      <a:pt x="396" y="1281"/>
                    </a:lnTo>
                    <a:lnTo>
                      <a:pt x="382" y="1262"/>
                    </a:lnTo>
                    <a:lnTo>
                      <a:pt x="368" y="1242"/>
                    </a:lnTo>
                    <a:lnTo>
                      <a:pt x="353" y="1223"/>
                    </a:lnTo>
                    <a:lnTo>
                      <a:pt x="339" y="1205"/>
                    </a:lnTo>
                    <a:lnTo>
                      <a:pt x="323" y="1185"/>
                    </a:lnTo>
                    <a:lnTo>
                      <a:pt x="318" y="1178"/>
                    </a:lnTo>
                    <a:lnTo>
                      <a:pt x="312" y="1172"/>
                    </a:lnTo>
                    <a:lnTo>
                      <a:pt x="309" y="1164"/>
                    </a:lnTo>
                    <a:lnTo>
                      <a:pt x="305" y="1156"/>
                    </a:lnTo>
                    <a:lnTo>
                      <a:pt x="300" y="1149"/>
                    </a:lnTo>
                    <a:lnTo>
                      <a:pt x="296" y="1142"/>
                    </a:lnTo>
                    <a:lnTo>
                      <a:pt x="291" y="1135"/>
                    </a:lnTo>
                    <a:lnTo>
                      <a:pt x="284" y="1130"/>
                    </a:lnTo>
                    <a:lnTo>
                      <a:pt x="277" y="1122"/>
                    </a:lnTo>
                    <a:lnTo>
                      <a:pt x="269" y="1115"/>
                    </a:lnTo>
                    <a:lnTo>
                      <a:pt x="262" y="1108"/>
                    </a:lnTo>
                    <a:lnTo>
                      <a:pt x="257" y="1101"/>
                    </a:lnTo>
                    <a:lnTo>
                      <a:pt x="250" y="1094"/>
                    </a:lnTo>
                    <a:lnTo>
                      <a:pt x="243" y="1087"/>
                    </a:lnTo>
                    <a:lnTo>
                      <a:pt x="237" y="1078"/>
                    </a:lnTo>
                    <a:lnTo>
                      <a:pt x="228" y="1071"/>
                    </a:lnTo>
                    <a:lnTo>
                      <a:pt x="216" y="1056"/>
                    </a:lnTo>
                    <a:lnTo>
                      <a:pt x="203" y="1044"/>
                    </a:lnTo>
                    <a:lnTo>
                      <a:pt x="191" y="1030"/>
                    </a:lnTo>
                    <a:lnTo>
                      <a:pt x="180" y="1017"/>
                    </a:lnTo>
                    <a:lnTo>
                      <a:pt x="168" y="1003"/>
                    </a:lnTo>
                    <a:lnTo>
                      <a:pt x="157" y="988"/>
                    </a:lnTo>
                    <a:lnTo>
                      <a:pt x="146" y="974"/>
                    </a:lnTo>
                    <a:lnTo>
                      <a:pt x="135" y="958"/>
                    </a:lnTo>
                    <a:lnTo>
                      <a:pt x="134" y="954"/>
                    </a:lnTo>
                    <a:lnTo>
                      <a:pt x="132" y="951"/>
                    </a:lnTo>
                    <a:lnTo>
                      <a:pt x="130" y="946"/>
                    </a:lnTo>
                    <a:lnTo>
                      <a:pt x="130" y="940"/>
                    </a:lnTo>
                    <a:lnTo>
                      <a:pt x="128" y="937"/>
                    </a:lnTo>
                    <a:lnTo>
                      <a:pt x="126" y="931"/>
                    </a:lnTo>
                    <a:lnTo>
                      <a:pt x="125" y="929"/>
                    </a:lnTo>
                    <a:lnTo>
                      <a:pt x="123" y="926"/>
                    </a:lnTo>
                    <a:lnTo>
                      <a:pt x="110" y="912"/>
                    </a:lnTo>
                    <a:lnTo>
                      <a:pt x="100" y="897"/>
                    </a:lnTo>
                    <a:lnTo>
                      <a:pt x="92" y="881"/>
                    </a:lnTo>
                    <a:lnTo>
                      <a:pt x="85" y="865"/>
                    </a:lnTo>
                    <a:lnTo>
                      <a:pt x="80" y="849"/>
                    </a:lnTo>
                    <a:lnTo>
                      <a:pt x="73" y="833"/>
                    </a:lnTo>
                    <a:lnTo>
                      <a:pt x="66" y="817"/>
                    </a:lnTo>
                    <a:lnTo>
                      <a:pt x="59" y="801"/>
                    </a:lnTo>
                    <a:lnTo>
                      <a:pt x="33" y="604"/>
                    </a:lnTo>
                    <a:close/>
                  </a:path>
                </a:pathLst>
              </a:custGeom>
              <a:solidFill>
                <a:srgbClr val="666666"/>
              </a:solidFill>
              <a:ln w="9525">
                <a:noFill/>
                <a:round/>
                <a:headEnd/>
                <a:tailEnd/>
              </a:ln>
            </p:spPr>
            <p:txBody>
              <a:bodyPr/>
              <a:lstStyle/>
              <a:p>
                <a:endParaRPr lang="en-US"/>
              </a:p>
            </p:txBody>
          </p:sp>
          <p:sp>
            <p:nvSpPr>
              <p:cNvPr id="30103" name="Freeform 1081"/>
              <p:cNvSpPr>
                <a:spLocks/>
              </p:cNvSpPr>
              <p:nvPr/>
            </p:nvSpPr>
            <p:spPr bwMode="auto">
              <a:xfrm>
                <a:off x="4544" y="2108"/>
                <a:ext cx="695" cy="623"/>
              </a:xfrm>
              <a:custGeom>
                <a:avLst/>
                <a:gdLst>
                  <a:gd name="T0" fmla="*/ 368 w 695"/>
                  <a:gd name="T1" fmla="*/ 530 h 623"/>
                  <a:gd name="T2" fmla="*/ 409 w 695"/>
                  <a:gd name="T3" fmla="*/ 555 h 623"/>
                  <a:gd name="T4" fmla="*/ 447 w 695"/>
                  <a:gd name="T5" fmla="*/ 586 h 623"/>
                  <a:gd name="T6" fmla="*/ 486 w 695"/>
                  <a:gd name="T7" fmla="*/ 613 h 623"/>
                  <a:gd name="T8" fmla="*/ 504 w 695"/>
                  <a:gd name="T9" fmla="*/ 613 h 623"/>
                  <a:gd name="T10" fmla="*/ 493 w 695"/>
                  <a:gd name="T11" fmla="*/ 593 h 623"/>
                  <a:gd name="T12" fmla="*/ 470 w 695"/>
                  <a:gd name="T13" fmla="*/ 568 h 623"/>
                  <a:gd name="T14" fmla="*/ 432 w 695"/>
                  <a:gd name="T15" fmla="*/ 543 h 623"/>
                  <a:gd name="T16" fmla="*/ 395 w 695"/>
                  <a:gd name="T17" fmla="*/ 520 h 623"/>
                  <a:gd name="T18" fmla="*/ 330 w 695"/>
                  <a:gd name="T19" fmla="*/ 457 h 623"/>
                  <a:gd name="T20" fmla="*/ 236 w 695"/>
                  <a:gd name="T21" fmla="*/ 361 h 623"/>
                  <a:gd name="T22" fmla="*/ 145 w 695"/>
                  <a:gd name="T23" fmla="*/ 264 h 623"/>
                  <a:gd name="T24" fmla="*/ 53 w 695"/>
                  <a:gd name="T25" fmla="*/ 166 h 623"/>
                  <a:gd name="T26" fmla="*/ 9 w 695"/>
                  <a:gd name="T27" fmla="*/ 118 h 623"/>
                  <a:gd name="T28" fmla="*/ 9 w 695"/>
                  <a:gd name="T29" fmla="*/ 116 h 623"/>
                  <a:gd name="T30" fmla="*/ 9 w 695"/>
                  <a:gd name="T31" fmla="*/ 116 h 623"/>
                  <a:gd name="T32" fmla="*/ 5 w 695"/>
                  <a:gd name="T33" fmla="*/ 116 h 623"/>
                  <a:gd name="T34" fmla="*/ 18 w 695"/>
                  <a:gd name="T35" fmla="*/ 112 h 623"/>
                  <a:gd name="T36" fmla="*/ 48 w 695"/>
                  <a:gd name="T37" fmla="*/ 105 h 623"/>
                  <a:gd name="T38" fmla="*/ 78 w 695"/>
                  <a:gd name="T39" fmla="*/ 98 h 623"/>
                  <a:gd name="T40" fmla="*/ 109 w 695"/>
                  <a:gd name="T41" fmla="*/ 91 h 623"/>
                  <a:gd name="T42" fmla="*/ 139 w 695"/>
                  <a:gd name="T43" fmla="*/ 82 h 623"/>
                  <a:gd name="T44" fmla="*/ 164 w 695"/>
                  <a:gd name="T45" fmla="*/ 76 h 623"/>
                  <a:gd name="T46" fmla="*/ 191 w 695"/>
                  <a:gd name="T47" fmla="*/ 73 h 623"/>
                  <a:gd name="T48" fmla="*/ 218 w 695"/>
                  <a:gd name="T49" fmla="*/ 68 h 623"/>
                  <a:gd name="T50" fmla="*/ 239 w 695"/>
                  <a:gd name="T51" fmla="*/ 64 h 623"/>
                  <a:gd name="T52" fmla="*/ 259 w 695"/>
                  <a:gd name="T53" fmla="*/ 62 h 623"/>
                  <a:gd name="T54" fmla="*/ 277 w 695"/>
                  <a:gd name="T55" fmla="*/ 64 h 623"/>
                  <a:gd name="T56" fmla="*/ 295 w 695"/>
                  <a:gd name="T57" fmla="*/ 64 h 623"/>
                  <a:gd name="T58" fmla="*/ 350 w 695"/>
                  <a:gd name="T59" fmla="*/ 43 h 623"/>
                  <a:gd name="T60" fmla="*/ 447 w 695"/>
                  <a:gd name="T61" fmla="*/ 14 h 623"/>
                  <a:gd name="T62" fmla="*/ 520 w 695"/>
                  <a:gd name="T63" fmla="*/ 3 h 623"/>
                  <a:gd name="T64" fmla="*/ 570 w 695"/>
                  <a:gd name="T65" fmla="*/ 0 h 623"/>
                  <a:gd name="T66" fmla="*/ 618 w 695"/>
                  <a:gd name="T67" fmla="*/ 0 h 623"/>
                  <a:gd name="T68" fmla="*/ 668 w 695"/>
                  <a:gd name="T69" fmla="*/ 7 h 623"/>
                  <a:gd name="T70" fmla="*/ 695 w 695"/>
                  <a:gd name="T71" fmla="*/ 14 h 623"/>
                  <a:gd name="T72" fmla="*/ 690 w 695"/>
                  <a:gd name="T73" fmla="*/ 23 h 623"/>
                  <a:gd name="T74" fmla="*/ 677 w 695"/>
                  <a:gd name="T75" fmla="*/ 37 h 623"/>
                  <a:gd name="T76" fmla="*/ 659 w 695"/>
                  <a:gd name="T77" fmla="*/ 48 h 623"/>
                  <a:gd name="T78" fmla="*/ 618 w 695"/>
                  <a:gd name="T79" fmla="*/ 53 h 623"/>
                  <a:gd name="T80" fmla="*/ 554 w 695"/>
                  <a:gd name="T81" fmla="*/ 55 h 623"/>
                  <a:gd name="T82" fmla="*/ 489 w 695"/>
                  <a:gd name="T83" fmla="*/ 55 h 623"/>
                  <a:gd name="T84" fmla="*/ 425 w 695"/>
                  <a:gd name="T85" fmla="*/ 55 h 623"/>
                  <a:gd name="T86" fmla="*/ 388 w 695"/>
                  <a:gd name="T87" fmla="*/ 57 h 623"/>
                  <a:gd name="T88" fmla="*/ 379 w 695"/>
                  <a:gd name="T89" fmla="*/ 60 h 623"/>
                  <a:gd name="T90" fmla="*/ 370 w 695"/>
                  <a:gd name="T91" fmla="*/ 66 h 623"/>
                  <a:gd name="T92" fmla="*/ 361 w 695"/>
                  <a:gd name="T93" fmla="*/ 69 h 623"/>
                  <a:gd name="T94" fmla="*/ 327 w 695"/>
                  <a:gd name="T95" fmla="*/ 71 h 623"/>
                  <a:gd name="T96" fmla="*/ 271 w 695"/>
                  <a:gd name="T97" fmla="*/ 76 h 623"/>
                  <a:gd name="T98" fmla="*/ 214 w 695"/>
                  <a:gd name="T99" fmla="*/ 89 h 623"/>
                  <a:gd name="T100" fmla="*/ 161 w 695"/>
                  <a:gd name="T101" fmla="*/ 107 h 623"/>
                  <a:gd name="T102" fmla="*/ 347 w 695"/>
                  <a:gd name="T103" fmla="*/ 521 h 623"/>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695"/>
                  <a:gd name="T157" fmla="*/ 0 h 623"/>
                  <a:gd name="T158" fmla="*/ 695 w 695"/>
                  <a:gd name="T159" fmla="*/ 623 h 623"/>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695" h="623">
                    <a:moveTo>
                      <a:pt x="347" y="521"/>
                    </a:moveTo>
                    <a:lnTo>
                      <a:pt x="368" y="530"/>
                    </a:lnTo>
                    <a:lnTo>
                      <a:pt x="389" y="543"/>
                    </a:lnTo>
                    <a:lnTo>
                      <a:pt x="409" y="555"/>
                    </a:lnTo>
                    <a:lnTo>
                      <a:pt x="429" y="570"/>
                    </a:lnTo>
                    <a:lnTo>
                      <a:pt x="447" y="586"/>
                    </a:lnTo>
                    <a:lnTo>
                      <a:pt x="466" y="600"/>
                    </a:lnTo>
                    <a:lnTo>
                      <a:pt x="486" y="613"/>
                    </a:lnTo>
                    <a:lnTo>
                      <a:pt x="507" y="623"/>
                    </a:lnTo>
                    <a:lnTo>
                      <a:pt x="504" y="613"/>
                    </a:lnTo>
                    <a:lnTo>
                      <a:pt x="498" y="602"/>
                    </a:lnTo>
                    <a:lnTo>
                      <a:pt x="493" y="593"/>
                    </a:lnTo>
                    <a:lnTo>
                      <a:pt x="486" y="584"/>
                    </a:lnTo>
                    <a:lnTo>
                      <a:pt x="470" y="568"/>
                    </a:lnTo>
                    <a:lnTo>
                      <a:pt x="452" y="555"/>
                    </a:lnTo>
                    <a:lnTo>
                      <a:pt x="432" y="543"/>
                    </a:lnTo>
                    <a:lnTo>
                      <a:pt x="413" y="532"/>
                    </a:lnTo>
                    <a:lnTo>
                      <a:pt x="395" y="520"/>
                    </a:lnTo>
                    <a:lnTo>
                      <a:pt x="377" y="505"/>
                    </a:lnTo>
                    <a:lnTo>
                      <a:pt x="330" y="457"/>
                    </a:lnTo>
                    <a:lnTo>
                      <a:pt x="282" y="409"/>
                    </a:lnTo>
                    <a:lnTo>
                      <a:pt x="236" y="361"/>
                    </a:lnTo>
                    <a:lnTo>
                      <a:pt x="189" y="312"/>
                    </a:lnTo>
                    <a:lnTo>
                      <a:pt x="145" y="264"/>
                    </a:lnTo>
                    <a:lnTo>
                      <a:pt x="98" y="214"/>
                    </a:lnTo>
                    <a:lnTo>
                      <a:pt x="53" y="166"/>
                    </a:lnTo>
                    <a:lnTo>
                      <a:pt x="9" y="118"/>
                    </a:lnTo>
                    <a:lnTo>
                      <a:pt x="9" y="116"/>
                    </a:lnTo>
                    <a:lnTo>
                      <a:pt x="7" y="116"/>
                    </a:lnTo>
                    <a:lnTo>
                      <a:pt x="5" y="116"/>
                    </a:lnTo>
                    <a:lnTo>
                      <a:pt x="0" y="118"/>
                    </a:lnTo>
                    <a:lnTo>
                      <a:pt x="18" y="112"/>
                    </a:lnTo>
                    <a:lnTo>
                      <a:pt x="32" y="109"/>
                    </a:lnTo>
                    <a:lnTo>
                      <a:pt x="48" y="105"/>
                    </a:lnTo>
                    <a:lnTo>
                      <a:pt x="62" y="101"/>
                    </a:lnTo>
                    <a:lnTo>
                      <a:pt x="78" y="98"/>
                    </a:lnTo>
                    <a:lnTo>
                      <a:pt x="95" y="94"/>
                    </a:lnTo>
                    <a:lnTo>
                      <a:pt x="109" y="91"/>
                    </a:lnTo>
                    <a:lnTo>
                      <a:pt x="125" y="85"/>
                    </a:lnTo>
                    <a:lnTo>
                      <a:pt x="139" y="82"/>
                    </a:lnTo>
                    <a:lnTo>
                      <a:pt x="152" y="78"/>
                    </a:lnTo>
                    <a:lnTo>
                      <a:pt x="164" y="76"/>
                    </a:lnTo>
                    <a:lnTo>
                      <a:pt x="179" y="75"/>
                    </a:lnTo>
                    <a:lnTo>
                      <a:pt x="191" y="73"/>
                    </a:lnTo>
                    <a:lnTo>
                      <a:pt x="204" y="71"/>
                    </a:lnTo>
                    <a:lnTo>
                      <a:pt x="218" y="68"/>
                    </a:lnTo>
                    <a:lnTo>
                      <a:pt x="232" y="64"/>
                    </a:lnTo>
                    <a:lnTo>
                      <a:pt x="239" y="64"/>
                    </a:lnTo>
                    <a:lnTo>
                      <a:pt x="250" y="62"/>
                    </a:lnTo>
                    <a:lnTo>
                      <a:pt x="259" y="62"/>
                    </a:lnTo>
                    <a:lnTo>
                      <a:pt x="268" y="64"/>
                    </a:lnTo>
                    <a:lnTo>
                      <a:pt x="277" y="64"/>
                    </a:lnTo>
                    <a:lnTo>
                      <a:pt x="286" y="64"/>
                    </a:lnTo>
                    <a:lnTo>
                      <a:pt x="295" y="64"/>
                    </a:lnTo>
                    <a:lnTo>
                      <a:pt x="302" y="60"/>
                    </a:lnTo>
                    <a:lnTo>
                      <a:pt x="350" y="43"/>
                    </a:lnTo>
                    <a:lnTo>
                      <a:pt x="398" y="26"/>
                    </a:lnTo>
                    <a:lnTo>
                      <a:pt x="447" y="14"/>
                    </a:lnTo>
                    <a:lnTo>
                      <a:pt x="495" y="5"/>
                    </a:lnTo>
                    <a:lnTo>
                      <a:pt x="520" y="3"/>
                    </a:lnTo>
                    <a:lnTo>
                      <a:pt x="545" y="0"/>
                    </a:lnTo>
                    <a:lnTo>
                      <a:pt x="570" y="0"/>
                    </a:lnTo>
                    <a:lnTo>
                      <a:pt x="595" y="0"/>
                    </a:lnTo>
                    <a:lnTo>
                      <a:pt x="618" y="0"/>
                    </a:lnTo>
                    <a:lnTo>
                      <a:pt x="643" y="3"/>
                    </a:lnTo>
                    <a:lnTo>
                      <a:pt x="668" y="7"/>
                    </a:lnTo>
                    <a:lnTo>
                      <a:pt x="693" y="10"/>
                    </a:lnTo>
                    <a:lnTo>
                      <a:pt x="695" y="14"/>
                    </a:lnTo>
                    <a:lnTo>
                      <a:pt x="693" y="17"/>
                    </a:lnTo>
                    <a:lnTo>
                      <a:pt x="690" y="23"/>
                    </a:lnTo>
                    <a:lnTo>
                      <a:pt x="684" y="30"/>
                    </a:lnTo>
                    <a:lnTo>
                      <a:pt x="677" y="37"/>
                    </a:lnTo>
                    <a:lnTo>
                      <a:pt x="668" y="44"/>
                    </a:lnTo>
                    <a:lnTo>
                      <a:pt x="659" y="48"/>
                    </a:lnTo>
                    <a:lnTo>
                      <a:pt x="650" y="51"/>
                    </a:lnTo>
                    <a:lnTo>
                      <a:pt x="618" y="53"/>
                    </a:lnTo>
                    <a:lnTo>
                      <a:pt x="586" y="55"/>
                    </a:lnTo>
                    <a:lnTo>
                      <a:pt x="554" y="55"/>
                    </a:lnTo>
                    <a:lnTo>
                      <a:pt x="522" y="55"/>
                    </a:lnTo>
                    <a:lnTo>
                      <a:pt x="489" y="55"/>
                    </a:lnTo>
                    <a:lnTo>
                      <a:pt x="457" y="55"/>
                    </a:lnTo>
                    <a:lnTo>
                      <a:pt x="425" y="55"/>
                    </a:lnTo>
                    <a:lnTo>
                      <a:pt x="393" y="55"/>
                    </a:lnTo>
                    <a:lnTo>
                      <a:pt x="388" y="57"/>
                    </a:lnTo>
                    <a:lnTo>
                      <a:pt x="382" y="59"/>
                    </a:lnTo>
                    <a:lnTo>
                      <a:pt x="379" y="60"/>
                    </a:lnTo>
                    <a:lnTo>
                      <a:pt x="373" y="64"/>
                    </a:lnTo>
                    <a:lnTo>
                      <a:pt x="370" y="66"/>
                    </a:lnTo>
                    <a:lnTo>
                      <a:pt x="364" y="68"/>
                    </a:lnTo>
                    <a:lnTo>
                      <a:pt x="361" y="69"/>
                    </a:lnTo>
                    <a:lnTo>
                      <a:pt x="355" y="71"/>
                    </a:lnTo>
                    <a:lnTo>
                      <a:pt x="327" y="71"/>
                    </a:lnTo>
                    <a:lnTo>
                      <a:pt x="298" y="73"/>
                    </a:lnTo>
                    <a:lnTo>
                      <a:pt x="271" y="76"/>
                    </a:lnTo>
                    <a:lnTo>
                      <a:pt x="243" y="82"/>
                    </a:lnTo>
                    <a:lnTo>
                      <a:pt x="214" y="89"/>
                    </a:lnTo>
                    <a:lnTo>
                      <a:pt x="187" y="98"/>
                    </a:lnTo>
                    <a:lnTo>
                      <a:pt x="161" y="107"/>
                    </a:lnTo>
                    <a:lnTo>
                      <a:pt x="134" y="118"/>
                    </a:lnTo>
                    <a:lnTo>
                      <a:pt x="347" y="521"/>
                    </a:lnTo>
                    <a:close/>
                  </a:path>
                </a:pathLst>
              </a:custGeom>
              <a:solidFill>
                <a:srgbClr val="666666"/>
              </a:solidFill>
              <a:ln w="9525">
                <a:noFill/>
                <a:round/>
                <a:headEnd/>
                <a:tailEnd/>
              </a:ln>
            </p:spPr>
            <p:txBody>
              <a:bodyPr/>
              <a:lstStyle/>
              <a:p>
                <a:endParaRPr lang="en-US"/>
              </a:p>
            </p:txBody>
          </p:sp>
          <p:sp>
            <p:nvSpPr>
              <p:cNvPr id="30104" name="Freeform 1082"/>
              <p:cNvSpPr>
                <a:spLocks/>
              </p:cNvSpPr>
              <p:nvPr/>
            </p:nvSpPr>
            <p:spPr bwMode="auto">
              <a:xfrm>
                <a:off x="4463" y="1931"/>
                <a:ext cx="740" cy="232"/>
              </a:xfrm>
              <a:custGeom>
                <a:avLst/>
                <a:gdLst>
                  <a:gd name="T0" fmla="*/ 18 w 740"/>
                  <a:gd name="T1" fmla="*/ 230 h 232"/>
                  <a:gd name="T2" fmla="*/ 54 w 740"/>
                  <a:gd name="T3" fmla="*/ 216 h 232"/>
                  <a:gd name="T4" fmla="*/ 92 w 740"/>
                  <a:gd name="T5" fmla="*/ 205 h 232"/>
                  <a:gd name="T6" fmla="*/ 129 w 740"/>
                  <a:gd name="T7" fmla="*/ 194 h 232"/>
                  <a:gd name="T8" fmla="*/ 167 w 740"/>
                  <a:gd name="T9" fmla="*/ 186 h 232"/>
                  <a:gd name="T10" fmla="*/ 204 w 740"/>
                  <a:gd name="T11" fmla="*/ 177 h 232"/>
                  <a:gd name="T12" fmla="*/ 242 w 740"/>
                  <a:gd name="T13" fmla="*/ 166 h 232"/>
                  <a:gd name="T14" fmla="*/ 279 w 740"/>
                  <a:gd name="T15" fmla="*/ 152 h 232"/>
                  <a:gd name="T16" fmla="*/ 318 w 740"/>
                  <a:gd name="T17" fmla="*/ 136 h 232"/>
                  <a:gd name="T18" fmla="*/ 369 w 740"/>
                  <a:gd name="T19" fmla="*/ 114 h 232"/>
                  <a:gd name="T20" fmla="*/ 420 w 740"/>
                  <a:gd name="T21" fmla="*/ 93 h 232"/>
                  <a:gd name="T22" fmla="*/ 472 w 740"/>
                  <a:gd name="T23" fmla="*/ 75 h 232"/>
                  <a:gd name="T24" fmla="*/ 524 w 740"/>
                  <a:gd name="T25" fmla="*/ 57 h 232"/>
                  <a:gd name="T26" fmla="*/ 578 w 740"/>
                  <a:gd name="T27" fmla="*/ 41 h 232"/>
                  <a:gd name="T28" fmla="*/ 631 w 740"/>
                  <a:gd name="T29" fmla="*/ 25 h 232"/>
                  <a:gd name="T30" fmla="*/ 687 w 740"/>
                  <a:gd name="T31" fmla="*/ 12 h 232"/>
                  <a:gd name="T32" fmla="*/ 740 w 740"/>
                  <a:gd name="T33" fmla="*/ 0 h 232"/>
                  <a:gd name="T34" fmla="*/ 688 w 740"/>
                  <a:gd name="T35" fmla="*/ 30 h 232"/>
                  <a:gd name="T36" fmla="*/ 635 w 740"/>
                  <a:gd name="T37" fmla="*/ 59 h 232"/>
                  <a:gd name="T38" fmla="*/ 579 w 740"/>
                  <a:gd name="T39" fmla="*/ 84 h 232"/>
                  <a:gd name="T40" fmla="*/ 522 w 740"/>
                  <a:gd name="T41" fmla="*/ 107 h 232"/>
                  <a:gd name="T42" fmla="*/ 465 w 740"/>
                  <a:gd name="T43" fmla="*/ 128 h 232"/>
                  <a:gd name="T44" fmla="*/ 408 w 740"/>
                  <a:gd name="T45" fmla="*/ 148 h 232"/>
                  <a:gd name="T46" fmla="*/ 351 w 740"/>
                  <a:gd name="T47" fmla="*/ 169 h 232"/>
                  <a:gd name="T48" fmla="*/ 293 w 740"/>
                  <a:gd name="T49" fmla="*/ 189 h 232"/>
                  <a:gd name="T50" fmla="*/ 258 w 740"/>
                  <a:gd name="T51" fmla="*/ 202 h 232"/>
                  <a:gd name="T52" fmla="*/ 222 w 740"/>
                  <a:gd name="T53" fmla="*/ 211 h 232"/>
                  <a:gd name="T54" fmla="*/ 186 w 740"/>
                  <a:gd name="T55" fmla="*/ 218 h 232"/>
                  <a:gd name="T56" fmla="*/ 150 w 740"/>
                  <a:gd name="T57" fmla="*/ 225 h 232"/>
                  <a:gd name="T58" fmla="*/ 113 w 740"/>
                  <a:gd name="T59" fmla="*/ 228 h 232"/>
                  <a:gd name="T60" fmla="*/ 75 w 740"/>
                  <a:gd name="T61" fmla="*/ 230 h 232"/>
                  <a:gd name="T62" fmla="*/ 38 w 740"/>
                  <a:gd name="T63" fmla="*/ 232 h 232"/>
                  <a:gd name="T64" fmla="*/ 0 w 740"/>
                  <a:gd name="T65" fmla="*/ 230 h 232"/>
                  <a:gd name="T66" fmla="*/ 4 w 740"/>
                  <a:gd name="T67" fmla="*/ 230 h 232"/>
                  <a:gd name="T68" fmla="*/ 6 w 740"/>
                  <a:gd name="T69" fmla="*/ 230 h 232"/>
                  <a:gd name="T70" fmla="*/ 8 w 740"/>
                  <a:gd name="T71" fmla="*/ 230 h 232"/>
                  <a:gd name="T72" fmla="*/ 9 w 740"/>
                  <a:gd name="T73" fmla="*/ 230 h 232"/>
                  <a:gd name="T74" fmla="*/ 11 w 740"/>
                  <a:gd name="T75" fmla="*/ 230 h 232"/>
                  <a:gd name="T76" fmla="*/ 15 w 740"/>
                  <a:gd name="T77" fmla="*/ 230 h 232"/>
                  <a:gd name="T78" fmla="*/ 16 w 740"/>
                  <a:gd name="T79" fmla="*/ 230 h 232"/>
                  <a:gd name="T80" fmla="*/ 18 w 740"/>
                  <a:gd name="T81" fmla="*/ 230 h 23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40"/>
                  <a:gd name="T124" fmla="*/ 0 h 232"/>
                  <a:gd name="T125" fmla="*/ 740 w 740"/>
                  <a:gd name="T126" fmla="*/ 232 h 23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40" h="232">
                    <a:moveTo>
                      <a:pt x="18" y="230"/>
                    </a:moveTo>
                    <a:lnTo>
                      <a:pt x="54" y="216"/>
                    </a:lnTo>
                    <a:lnTo>
                      <a:pt x="92" y="205"/>
                    </a:lnTo>
                    <a:lnTo>
                      <a:pt x="129" y="194"/>
                    </a:lnTo>
                    <a:lnTo>
                      <a:pt x="167" y="186"/>
                    </a:lnTo>
                    <a:lnTo>
                      <a:pt x="204" y="177"/>
                    </a:lnTo>
                    <a:lnTo>
                      <a:pt x="242" y="166"/>
                    </a:lnTo>
                    <a:lnTo>
                      <a:pt x="279" y="152"/>
                    </a:lnTo>
                    <a:lnTo>
                      <a:pt x="318" y="136"/>
                    </a:lnTo>
                    <a:lnTo>
                      <a:pt x="369" y="114"/>
                    </a:lnTo>
                    <a:lnTo>
                      <a:pt x="420" y="93"/>
                    </a:lnTo>
                    <a:lnTo>
                      <a:pt x="472" y="75"/>
                    </a:lnTo>
                    <a:lnTo>
                      <a:pt x="524" y="57"/>
                    </a:lnTo>
                    <a:lnTo>
                      <a:pt x="578" y="41"/>
                    </a:lnTo>
                    <a:lnTo>
                      <a:pt x="631" y="25"/>
                    </a:lnTo>
                    <a:lnTo>
                      <a:pt x="687" y="12"/>
                    </a:lnTo>
                    <a:lnTo>
                      <a:pt x="740" y="0"/>
                    </a:lnTo>
                    <a:lnTo>
                      <a:pt x="688" y="30"/>
                    </a:lnTo>
                    <a:lnTo>
                      <a:pt x="635" y="59"/>
                    </a:lnTo>
                    <a:lnTo>
                      <a:pt x="579" y="84"/>
                    </a:lnTo>
                    <a:lnTo>
                      <a:pt x="522" y="107"/>
                    </a:lnTo>
                    <a:lnTo>
                      <a:pt x="465" y="128"/>
                    </a:lnTo>
                    <a:lnTo>
                      <a:pt x="408" y="148"/>
                    </a:lnTo>
                    <a:lnTo>
                      <a:pt x="351" y="169"/>
                    </a:lnTo>
                    <a:lnTo>
                      <a:pt x="293" y="189"/>
                    </a:lnTo>
                    <a:lnTo>
                      <a:pt x="258" y="202"/>
                    </a:lnTo>
                    <a:lnTo>
                      <a:pt x="222" y="211"/>
                    </a:lnTo>
                    <a:lnTo>
                      <a:pt x="186" y="218"/>
                    </a:lnTo>
                    <a:lnTo>
                      <a:pt x="150" y="225"/>
                    </a:lnTo>
                    <a:lnTo>
                      <a:pt x="113" y="228"/>
                    </a:lnTo>
                    <a:lnTo>
                      <a:pt x="75" y="230"/>
                    </a:lnTo>
                    <a:lnTo>
                      <a:pt x="38" y="232"/>
                    </a:lnTo>
                    <a:lnTo>
                      <a:pt x="0" y="230"/>
                    </a:lnTo>
                    <a:lnTo>
                      <a:pt x="4" y="230"/>
                    </a:lnTo>
                    <a:lnTo>
                      <a:pt x="6" y="230"/>
                    </a:lnTo>
                    <a:lnTo>
                      <a:pt x="8" y="230"/>
                    </a:lnTo>
                    <a:lnTo>
                      <a:pt x="9" y="230"/>
                    </a:lnTo>
                    <a:lnTo>
                      <a:pt x="11" y="230"/>
                    </a:lnTo>
                    <a:lnTo>
                      <a:pt x="15" y="230"/>
                    </a:lnTo>
                    <a:lnTo>
                      <a:pt x="16" y="230"/>
                    </a:lnTo>
                    <a:lnTo>
                      <a:pt x="18" y="230"/>
                    </a:lnTo>
                    <a:close/>
                  </a:path>
                </a:pathLst>
              </a:custGeom>
              <a:solidFill>
                <a:srgbClr val="D9D9D9"/>
              </a:solidFill>
              <a:ln w="9525">
                <a:noFill/>
                <a:round/>
                <a:headEnd/>
                <a:tailEnd/>
              </a:ln>
            </p:spPr>
            <p:txBody>
              <a:bodyPr/>
              <a:lstStyle/>
              <a:p>
                <a:endParaRPr lang="en-US"/>
              </a:p>
            </p:txBody>
          </p:sp>
          <p:sp>
            <p:nvSpPr>
              <p:cNvPr id="30105" name="Freeform 1083"/>
              <p:cNvSpPr>
                <a:spLocks/>
              </p:cNvSpPr>
              <p:nvPr/>
            </p:nvSpPr>
            <p:spPr bwMode="auto">
              <a:xfrm>
                <a:off x="4481" y="1761"/>
                <a:ext cx="687" cy="356"/>
              </a:xfrm>
              <a:custGeom>
                <a:avLst/>
                <a:gdLst>
                  <a:gd name="T0" fmla="*/ 179 w 687"/>
                  <a:gd name="T1" fmla="*/ 255 h 356"/>
                  <a:gd name="T2" fmla="*/ 197 w 687"/>
                  <a:gd name="T3" fmla="*/ 252 h 356"/>
                  <a:gd name="T4" fmla="*/ 215 w 687"/>
                  <a:gd name="T5" fmla="*/ 245 h 356"/>
                  <a:gd name="T6" fmla="*/ 233 w 687"/>
                  <a:gd name="T7" fmla="*/ 236 h 356"/>
                  <a:gd name="T8" fmla="*/ 263 w 687"/>
                  <a:gd name="T9" fmla="*/ 213 h 356"/>
                  <a:gd name="T10" fmla="*/ 311 w 687"/>
                  <a:gd name="T11" fmla="*/ 182 h 356"/>
                  <a:gd name="T12" fmla="*/ 384 w 687"/>
                  <a:gd name="T13" fmla="*/ 148 h 356"/>
                  <a:gd name="T14" fmla="*/ 488 w 687"/>
                  <a:gd name="T15" fmla="*/ 109 h 356"/>
                  <a:gd name="T16" fmla="*/ 563 w 687"/>
                  <a:gd name="T17" fmla="*/ 80 h 356"/>
                  <a:gd name="T18" fmla="*/ 613 w 687"/>
                  <a:gd name="T19" fmla="*/ 57 h 356"/>
                  <a:gd name="T20" fmla="*/ 644 w 687"/>
                  <a:gd name="T21" fmla="*/ 43 h 356"/>
                  <a:gd name="T22" fmla="*/ 662 w 687"/>
                  <a:gd name="T23" fmla="*/ 37 h 356"/>
                  <a:gd name="T24" fmla="*/ 678 w 687"/>
                  <a:gd name="T25" fmla="*/ 29 h 356"/>
                  <a:gd name="T26" fmla="*/ 687 w 687"/>
                  <a:gd name="T27" fmla="*/ 18 h 356"/>
                  <a:gd name="T28" fmla="*/ 687 w 687"/>
                  <a:gd name="T29" fmla="*/ 7 h 356"/>
                  <a:gd name="T30" fmla="*/ 601 w 687"/>
                  <a:gd name="T31" fmla="*/ 45 h 356"/>
                  <a:gd name="T32" fmla="*/ 429 w 687"/>
                  <a:gd name="T33" fmla="*/ 132 h 356"/>
                  <a:gd name="T34" fmla="*/ 256 w 687"/>
                  <a:gd name="T35" fmla="*/ 218 h 356"/>
                  <a:gd name="T36" fmla="*/ 84 w 687"/>
                  <a:gd name="T37" fmla="*/ 309 h 356"/>
                  <a:gd name="T38" fmla="*/ 45 w 687"/>
                  <a:gd name="T39" fmla="*/ 331 h 356"/>
                  <a:gd name="T40" fmla="*/ 136 w 687"/>
                  <a:gd name="T41" fmla="*/ 279 h 356"/>
                  <a:gd name="T42" fmla="*/ 227 w 687"/>
                  <a:gd name="T43" fmla="*/ 230 h 356"/>
                  <a:gd name="T44" fmla="*/ 320 w 687"/>
                  <a:gd name="T45" fmla="*/ 182 h 356"/>
                  <a:gd name="T46" fmla="*/ 372 w 687"/>
                  <a:gd name="T47" fmla="*/ 145 h 356"/>
                  <a:gd name="T48" fmla="*/ 388 w 687"/>
                  <a:gd name="T49" fmla="*/ 114 h 356"/>
                  <a:gd name="T50" fmla="*/ 411 w 687"/>
                  <a:gd name="T51" fmla="*/ 89 h 356"/>
                  <a:gd name="T52" fmla="*/ 438 w 687"/>
                  <a:gd name="T53" fmla="*/ 70 h 356"/>
                  <a:gd name="T54" fmla="*/ 467 w 687"/>
                  <a:gd name="T55" fmla="*/ 52 h 356"/>
                  <a:gd name="T56" fmla="*/ 499 w 687"/>
                  <a:gd name="T57" fmla="*/ 37 h 356"/>
                  <a:gd name="T58" fmla="*/ 549 w 687"/>
                  <a:gd name="T59" fmla="*/ 23 h 356"/>
                  <a:gd name="T60" fmla="*/ 572 w 687"/>
                  <a:gd name="T61" fmla="*/ 30 h 356"/>
                  <a:gd name="T62" fmla="*/ 551 w 687"/>
                  <a:gd name="T63" fmla="*/ 50 h 356"/>
                  <a:gd name="T64" fmla="*/ 515 w 687"/>
                  <a:gd name="T65" fmla="*/ 75 h 356"/>
                  <a:gd name="T66" fmla="*/ 465 w 687"/>
                  <a:gd name="T67" fmla="*/ 102 h 356"/>
                  <a:gd name="T68" fmla="*/ 413 w 687"/>
                  <a:gd name="T69" fmla="*/ 130 h 356"/>
                  <a:gd name="T70" fmla="*/ 383 w 687"/>
                  <a:gd name="T71" fmla="*/ 154 h 356"/>
                  <a:gd name="T72" fmla="*/ 367 w 687"/>
                  <a:gd name="T73" fmla="*/ 159 h 356"/>
                  <a:gd name="T74" fmla="*/ 347 w 687"/>
                  <a:gd name="T75" fmla="*/ 163 h 356"/>
                  <a:gd name="T76" fmla="*/ 331 w 687"/>
                  <a:gd name="T77" fmla="*/ 168 h 356"/>
                  <a:gd name="T78" fmla="*/ 302 w 687"/>
                  <a:gd name="T79" fmla="*/ 189 h 356"/>
                  <a:gd name="T80" fmla="*/ 256 w 687"/>
                  <a:gd name="T81" fmla="*/ 214 h 356"/>
                  <a:gd name="T82" fmla="*/ 209 w 687"/>
                  <a:gd name="T83" fmla="*/ 236 h 356"/>
                  <a:gd name="T84" fmla="*/ 163 w 687"/>
                  <a:gd name="T85" fmla="*/ 261 h 356"/>
                  <a:gd name="T86" fmla="*/ 170 w 687"/>
                  <a:gd name="T87" fmla="*/ 257 h 35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687"/>
                  <a:gd name="T133" fmla="*/ 0 h 356"/>
                  <a:gd name="T134" fmla="*/ 687 w 687"/>
                  <a:gd name="T135" fmla="*/ 356 h 35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687" h="356">
                    <a:moveTo>
                      <a:pt x="170" y="257"/>
                    </a:moveTo>
                    <a:lnTo>
                      <a:pt x="179" y="255"/>
                    </a:lnTo>
                    <a:lnTo>
                      <a:pt x="188" y="254"/>
                    </a:lnTo>
                    <a:lnTo>
                      <a:pt x="197" y="252"/>
                    </a:lnTo>
                    <a:lnTo>
                      <a:pt x="206" y="248"/>
                    </a:lnTo>
                    <a:lnTo>
                      <a:pt x="215" y="245"/>
                    </a:lnTo>
                    <a:lnTo>
                      <a:pt x="224" y="241"/>
                    </a:lnTo>
                    <a:lnTo>
                      <a:pt x="233" y="236"/>
                    </a:lnTo>
                    <a:lnTo>
                      <a:pt x="240" y="230"/>
                    </a:lnTo>
                    <a:lnTo>
                      <a:pt x="263" y="213"/>
                    </a:lnTo>
                    <a:lnTo>
                      <a:pt x="286" y="197"/>
                    </a:lnTo>
                    <a:lnTo>
                      <a:pt x="311" y="182"/>
                    </a:lnTo>
                    <a:lnTo>
                      <a:pt x="334" y="170"/>
                    </a:lnTo>
                    <a:lnTo>
                      <a:pt x="384" y="148"/>
                    </a:lnTo>
                    <a:lnTo>
                      <a:pt x="436" y="129"/>
                    </a:lnTo>
                    <a:lnTo>
                      <a:pt x="488" y="109"/>
                    </a:lnTo>
                    <a:lnTo>
                      <a:pt x="538" y="91"/>
                    </a:lnTo>
                    <a:lnTo>
                      <a:pt x="563" y="80"/>
                    </a:lnTo>
                    <a:lnTo>
                      <a:pt x="590" y="70"/>
                    </a:lnTo>
                    <a:lnTo>
                      <a:pt x="613" y="57"/>
                    </a:lnTo>
                    <a:lnTo>
                      <a:pt x="638" y="45"/>
                    </a:lnTo>
                    <a:lnTo>
                      <a:pt x="644" y="43"/>
                    </a:lnTo>
                    <a:lnTo>
                      <a:pt x="653" y="41"/>
                    </a:lnTo>
                    <a:lnTo>
                      <a:pt x="662" y="37"/>
                    </a:lnTo>
                    <a:lnTo>
                      <a:pt x="670" y="34"/>
                    </a:lnTo>
                    <a:lnTo>
                      <a:pt x="678" y="29"/>
                    </a:lnTo>
                    <a:lnTo>
                      <a:pt x="683" y="21"/>
                    </a:lnTo>
                    <a:lnTo>
                      <a:pt x="687" y="18"/>
                    </a:lnTo>
                    <a:lnTo>
                      <a:pt x="687" y="12"/>
                    </a:lnTo>
                    <a:lnTo>
                      <a:pt x="687" y="7"/>
                    </a:lnTo>
                    <a:lnTo>
                      <a:pt x="687" y="0"/>
                    </a:lnTo>
                    <a:lnTo>
                      <a:pt x="601" y="45"/>
                    </a:lnTo>
                    <a:lnTo>
                      <a:pt x="515" y="87"/>
                    </a:lnTo>
                    <a:lnTo>
                      <a:pt x="429" y="132"/>
                    </a:lnTo>
                    <a:lnTo>
                      <a:pt x="342" y="175"/>
                    </a:lnTo>
                    <a:lnTo>
                      <a:pt x="256" y="218"/>
                    </a:lnTo>
                    <a:lnTo>
                      <a:pt x="170" y="263"/>
                    </a:lnTo>
                    <a:lnTo>
                      <a:pt x="84" y="309"/>
                    </a:lnTo>
                    <a:lnTo>
                      <a:pt x="0" y="356"/>
                    </a:lnTo>
                    <a:lnTo>
                      <a:pt x="45" y="331"/>
                    </a:lnTo>
                    <a:lnTo>
                      <a:pt x="91" y="304"/>
                    </a:lnTo>
                    <a:lnTo>
                      <a:pt x="136" y="279"/>
                    </a:lnTo>
                    <a:lnTo>
                      <a:pt x="183" y="254"/>
                    </a:lnTo>
                    <a:lnTo>
                      <a:pt x="227" y="230"/>
                    </a:lnTo>
                    <a:lnTo>
                      <a:pt x="274" y="205"/>
                    </a:lnTo>
                    <a:lnTo>
                      <a:pt x="320" y="182"/>
                    </a:lnTo>
                    <a:lnTo>
                      <a:pt x="365" y="161"/>
                    </a:lnTo>
                    <a:lnTo>
                      <a:pt x="372" y="145"/>
                    </a:lnTo>
                    <a:lnTo>
                      <a:pt x="379" y="129"/>
                    </a:lnTo>
                    <a:lnTo>
                      <a:pt x="388" y="114"/>
                    </a:lnTo>
                    <a:lnTo>
                      <a:pt x="399" y="102"/>
                    </a:lnTo>
                    <a:lnTo>
                      <a:pt x="411" y="89"/>
                    </a:lnTo>
                    <a:lnTo>
                      <a:pt x="424" y="79"/>
                    </a:lnTo>
                    <a:lnTo>
                      <a:pt x="438" y="70"/>
                    </a:lnTo>
                    <a:lnTo>
                      <a:pt x="452" y="61"/>
                    </a:lnTo>
                    <a:lnTo>
                      <a:pt x="467" y="52"/>
                    </a:lnTo>
                    <a:lnTo>
                      <a:pt x="483" y="45"/>
                    </a:lnTo>
                    <a:lnTo>
                      <a:pt x="499" y="37"/>
                    </a:lnTo>
                    <a:lnTo>
                      <a:pt x="515" y="32"/>
                    </a:lnTo>
                    <a:lnTo>
                      <a:pt x="549" y="23"/>
                    </a:lnTo>
                    <a:lnTo>
                      <a:pt x="581" y="18"/>
                    </a:lnTo>
                    <a:lnTo>
                      <a:pt x="572" y="30"/>
                    </a:lnTo>
                    <a:lnTo>
                      <a:pt x="561" y="41"/>
                    </a:lnTo>
                    <a:lnTo>
                      <a:pt x="551" y="50"/>
                    </a:lnTo>
                    <a:lnTo>
                      <a:pt x="540" y="59"/>
                    </a:lnTo>
                    <a:lnTo>
                      <a:pt x="515" y="75"/>
                    </a:lnTo>
                    <a:lnTo>
                      <a:pt x="490" y="89"/>
                    </a:lnTo>
                    <a:lnTo>
                      <a:pt x="465" y="102"/>
                    </a:lnTo>
                    <a:lnTo>
                      <a:pt x="438" y="116"/>
                    </a:lnTo>
                    <a:lnTo>
                      <a:pt x="413" y="130"/>
                    </a:lnTo>
                    <a:lnTo>
                      <a:pt x="390" y="148"/>
                    </a:lnTo>
                    <a:lnTo>
                      <a:pt x="383" y="154"/>
                    </a:lnTo>
                    <a:lnTo>
                      <a:pt x="376" y="157"/>
                    </a:lnTo>
                    <a:lnTo>
                      <a:pt x="367" y="159"/>
                    </a:lnTo>
                    <a:lnTo>
                      <a:pt x="358" y="161"/>
                    </a:lnTo>
                    <a:lnTo>
                      <a:pt x="347" y="163"/>
                    </a:lnTo>
                    <a:lnTo>
                      <a:pt x="338" y="164"/>
                    </a:lnTo>
                    <a:lnTo>
                      <a:pt x="331" y="168"/>
                    </a:lnTo>
                    <a:lnTo>
                      <a:pt x="324" y="171"/>
                    </a:lnTo>
                    <a:lnTo>
                      <a:pt x="302" y="189"/>
                    </a:lnTo>
                    <a:lnTo>
                      <a:pt x="279" y="202"/>
                    </a:lnTo>
                    <a:lnTo>
                      <a:pt x="256" y="214"/>
                    </a:lnTo>
                    <a:lnTo>
                      <a:pt x="233" y="225"/>
                    </a:lnTo>
                    <a:lnTo>
                      <a:pt x="209" y="236"/>
                    </a:lnTo>
                    <a:lnTo>
                      <a:pt x="186" y="248"/>
                    </a:lnTo>
                    <a:lnTo>
                      <a:pt x="163" y="261"/>
                    </a:lnTo>
                    <a:lnTo>
                      <a:pt x="143" y="277"/>
                    </a:lnTo>
                    <a:lnTo>
                      <a:pt x="170" y="257"/>
                    </a:lnTo>
                    <a:close/>
                  </a:path>
                </a:pathLst>
              </a:custGeom>
              <a:solidFill>
                <a:srgbClr val="D9D9D9"/>
              </a:solidFill>
              <a:ln w="9525">
                <a:noFill/>
                <a:round/>
                <a:headEnd/>
                <a:tailEnd/>
              </a:ln>
            </p:spPr>
            <p:txBody>
              <a:bodyPr/>
              <a:lstStyle/>
              <a:p>
                <a:endParaRPr lang="en-US"/>
              </a:p>
            </p:txBody>
          </p:sp>
          <p:sp>
            <p:nvSpPr>
              <p:cNvPr id="30106" name="Freeform 1084"/>
              <p:cNvSpPr>
                <a:spLocks/>
              </p:cNvSpPr>
              <p:nvPr/>
            </p:nvSpPr>
            <p:spPr bwMode="auto">
              <a:xfrm>
                <a:off x="4229" y="1325"/>
                <a:ext cx="109" cy="516"/>
              </a:xfrm>
              <a:custGeom>
                <a:avLst/>
                <a:gdLst>
                  <a:gd name="T0" fmla="*/ 2 w 109"/>
                  <a:gd name="T1" fmla="*/ 0 h 516"/>
                  <a:gd name="T2" fmla="*/ 15 w 109"/>
                  <a:gd name="T3" fmla="*/ 64 h 516"/>
                  <a:gd name="T4" fmla="*/ 29 w 109"/>
                  <a:gd name="T5" fmla="*/ 129 h 516"/>
                  <a:gd name="T6" fmla="*/ 43 w 109"/>
                  <a:gd name="T7" fmla="*/ 193 h 516"/>
                  <a:gd name="T8" fmla="*/ 57 w 109"/>
                  <a:gd name="T9" fmla="*/ 257 h 516"/>
                  <a:gd name="T10" fmla="*/ 73 w 109"/>
                  <a:gd name="T11" fmla="*/ 322 h 516"/>
                  <a:gd name="T12" fmla="*/ 86 w 109"/>
                  <a:gd name="T13" fmla="*/ 388 h 516"/>
                  <a:gd name="T14" fmla="*/ 99 w 109"/>
                  <a:gd name="T15" fmla="*/ 452 h 516"/>
                  <a:gd name="T16" fmla="*/ 109 w 109"/>
                  <a:gd name="T17" fmla="*/ 516 h 516"/>
                  <a:gd name="T18" fmla="*/ 100 w 109"/>
                  <a:gd name="T19" fmla="*/ 516 h 516"/>
                  <a:gd name="T20" fmla="*/ 91 w 109"/>
                  <a:gd name="T21" fmla="*/ 513 h 516"/>
                  <a:gd name="T22" fmla="*/ 84 w 109"/>
                  <a:gd name="T23" fmla="*/ 509 h 516"/>
                  <a:gd name="T24" fmla="*/ 79 w 109"/>
                  <a:gd name="T25" fmla="*/ 504 h 516"/>
                  <a:gd name="T26" fmla="*/ 73 w 109"/>
                  <a:gd name="T27" fmla="*/ 498 h 516"/>
                  <a:gd name="T28" fmla="*/ 70 w 109"/>
                  <a:gd name="T29" fmla="*/ 493 h 516"/>
                  <a:gd name="T30" fmla="*/ 68 w 109"/>
                  <a:gd name="T31" fmla="*/ 486 h 516"/>
                  <a:gd name="T32" fmla="*/ 66 w 109"/>
                  <a:gd name="T33" fmla="*/ 481 h 516"/>
                  <a:gd name="T34" fmla="*/ 65 w 109"/>
                  <a:gd name="T35" fmla="*/ 466 h 516"/>
                  <a:gd name="T36" fmla="*/ 65 w 109"/>
                  <a:gd name="T37" fmla="*/ 452 h 516"/>
                  <a:gd name="T38" fmla="*/ 65 w 109"/>
                  <a:gd name="T39" fmla="*/ 438 h 516"/>
                  <a:gd name="T40" fmla="*/ 65 w 109"/>
                  <a:gd name="T41" fmla="*/ 427 h 516"/>
                  <a:gd name="T42" fmla="*/ 56 w 109"/>
                  <a:gd name="T43" fmla="*/ 372 h 516"/>
                  <a:gd name="T44" fmla="*/ 45 w 109"/>
                  <a:gd name="T45" fmla="*/ 320 h 516"/>
                  <a:gd name="T46" fmla="*/ 32 w 109"/>
                  <a:gd name="T47" fmla="*/ 266 h 516"/>
                  <a:gd name="T48" fmla="*/ 22 w 109"/>
                  <a:gd name="T49" fmla="*/ 213 h 516"/>
                  <a:gd name="T50" fmla="*/ 11 w 109"/>
                  <a:gd name="T51" fmla="*/ 161 h 516"/>
                  <a:gd name="T52" fmla="*/ 4 w 109"/>
                  <a:gd name="T53" fmla="*/ 107 h 516"/>
                  <a:gd name="T54" fmla="*/ 2 w 109"/>
                  <a:gd name="T55" fmla="*/ 80 h 516"/>
                  <a:gd name="T56" fmla="*/ 0 w 109"/>
                  <a:gd name="T57" fmla="*/ 53 h 516"/>
                  <a:gd name="T58" fmla="*/ 0 w 109"/>
                  <a:gd name="T59" fmla="*/ 27 h 516"/>
                  <a:gd name="T60" fmla="*/ 2 w 109"/>
                  <a:gd name="T61" fmla="*/ 0 h 51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09"/>
                  <a:gd name="T94" fmla="*/ 0 h 516"/>
                  <a:gd name="T95" fmla="*/ 109 w 109"/>
                  <a:gd name="T96" fmla="*/ 516 h 51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09" h="516">
                    <a:moveTo>
                      <a:pt x="2" y="0"/>
                    </a:moveTo>
                    <a:lnTo>
                      <a:pt x="15" y="64"/>
                    </a:lnTo>
                    <a:lnTo>
                      <a:pt x="29" y="129"/>
                    </a:lnTo>
                    <a:lnTo>
                      <a:pt x="43" y="193"/>
                    </a:lnTo>
                    <a:lnTo>
                      <a:pt x="57" y="257"/>
                    </a:lnTo>
                    <a:lnTo>
                      <a:pt x="73" y="322"/>
                    </a:lnTo>
                    <a:lnTo>
                      <a:pt x="86" y="388"/>
                    </a:lnTo>
                    <a:lnTo>
                      <a:pt x="99" y="452"/>
                    </a:lnTo>
                    <a:lnTo>
                      <a:pt x="109" y="516"/>
                    </a:lnTo>
                    <a:lnTo>
                      <a:pt x="100" y="516"/>
                    </a:lnTo>
                    <a:lnTo>
                      <a:pt x="91" y="513"/>
                    </a:lnTo>
                    <a:lnTo>
                      <a:pt x="84" y="509"/>
                    </a:lnTo>
                    <a:lnTo>
                      <a:pt x="79" y="504"/>
                    </a:lnTo>
                    <a:lnTo>
                      <a:pt x="73" y="498"/>
                    </a:lnTo>
                    <a:lnTo>
                      <a:pt x="70" y="493"/>
                    </a:lnTo>
                    <a:lnTo>
                      <a:pt x="68" y="486"/>
                    </a:lnTo>
                    <a:lnTo>
                      <a:pt x="66" y="481"/>
                    </a:lnTo>
                    <a:lnTo>
                      <a:pt x="65" y="466"/>
                    </a:lnTo>
                    <a:lnTo>
                      <a:pt x="65" y="452"/>
                    </a:lnTo>
                    <a:lnTo>
                      <a:pt x="65" y="438"/>
                    </a:lnTo>
                    <a:lnTo>
                      <a:pt x="65" y="427"/>
                    </a:lnTo>
                    <a:lnTo>
                      <a:pt x="56" y="372"/>
                    </a:lnTo>
                    <a:lnTo>
                      <a:pt x="45" y="320"/>
                    </a:lnTo>
                    <a:lnTo>
                      <a:pt x="32" y="266"/>
                    </a:lnTo>
                    <a:lnTo>
                      <a:pt x="22" y="213"/>
                    </a:lnTo>
                    <a:lnTo>
                      <a:pt x="11" y="161"/>
                    </a:lnTo>
                    <a:lnTo>
                      <a:pt x="4" y="107"/>
                    </a:lnTo>
                    <a:lnTo>
                      <a:pt x="2" y="80"/>
                    </a:lnTo>
                    <a:lnTo>
                      <a:pt x="0" y="53"/>
                    </a:lnTo>
                    <a:lnTo>
                      <a:pt x="0" y="27"/>
                    </a:lnTo>
                    <a:lnTo>
                      <a:pt x="2" y="0"/>
                    </a:lnTo>
                    <a:close/>
                  </a:path>
                </a:pathLst>
              </a:custGeom>
              <a:solidFill>
                <a:srgbClr val="D9D9D9"/>
              </a:solidFill>
              <a:ln w="9525">
                <a:noFill/>
                <a:round/>
                <a:headEnd/>
                <a:tailEnd/>
              </a:ln>
            </p:spPr>
            <p:txBody>
              <a:bodyPr/>
              <a:lstStyle/>
              <a:p>
                <a:endParaRPr lang="en-US"/>
              </a:p>
            </p:txBody>
          </p:sp>
          <p:sp>
            <p:nvSpPr>
              <p:cNvPr id="30107" name="Freeform 1085"/>
              <p:cNvSpPr>
                <a:spLocks/>
              </p:cNvSpPr>
              <p:nvPr/>
            </p:nvSpPr>
            <p:spPr bwMode="auto">
              <a:xfrm>
                <a:off x="3589" y="1891"/>
                <a:ext cx="615" cy="226"/>
              </a:xfrm>
              <a:custGeom>
                <a:avLst/>
                <a:gdLst>
                  <a:gd name="T0" fmla="*/ 571 w 615"/>
                  <a:gd name="T1" fmla="*/ 226 h 226"/>
                  <a:gd name="T2" fmla="*/ 545 w 615"/>
                  <a:gd name="T3" fmla="*/ 204 h 226"/>
                  <a:gd name="T4" fmla="*/ 519 w 615"/>
                  <a:gd name="T5" fmla="*/ 184 h 226"/>
                  <a:gd name="T6" fmla="*/ 492 w 615"/>
                  <a:gd name="T7" fmla="*/ 168 h 226"/>
                  <a:gd name="T8" fmla="*/ 463 w 615"/>
                  <a:gd name="T9" fmla="*/ 152 h 226"/>
                  <a:gd name="T10" fmla="*/ 433 w 615"/>
                  <a:gd name="T11" fmla="*/ 138 h 226"/>
                  <a:gd name="T12" fmla="*/ 404 w 615"/>
                  <a:gd name="T13" fmla="*/ 125 h 226"/>
                  <a:gd name="T14" fmla="*/ 374 w 615"/>
                  <a:gd name="T15" fmla="*/ 115 h 226"/>
                  <a:gd name="T16" fmla="*/ 344 w 615"/>
                  <a:gd name="T17" fmla="*/ 104 h 226"/>
                  <a:gd name="T18" fmla="*/ 281 w 615"/>
                  <a:gd name="T19" fmla="*/ 83 h 226"/>
                  <a:gd name="T20" fmla="*/ 218 w 615"/>
                  <a:gd name="T21" fmla="*/ 63 h 226"/>
                  <a:gd name="T22" fmla="*/ 188 w 615"/>
                  <a:gd name="T23" fmla="*/ 52 h 226"/>
                  <a:gd name="T24" fmla="*/ 158 w 615"/>
                  <a:gd name="T25" fmla="*/ 41 h 226"/>
                  <a:gd name="T26" fmla="*/ 127 w 615"/>
                  <a:gd name="T27" fmla="*/ 29 h 226"/>
                  <a:gd name="T28" fmla="*/ 97 w 615"/>
                  <a:gd name="T29" fmla="*/ 16 h 226"/>
                  <a:gd name="T30" fmla="*/ 86 w 615"/>
                  <a:gd name="T31" fmla="*/ 13 h 226"/>
                  <a:gd name="T32" fmla="*/ 74 w 615"/>
                  <a:gd name="T33" fmla="*/ 9 h 226"/>
                  <a:gd name="T34" fmla="*/ 63 w 615"/>
                  <a:gd name="T35" fmla="*/ 6 h 226"/>
                  <a:gd name="T36" fmla="*/ 50 w 615"/>
                  <a:gd name="T37" fmla="*/ 4 h 226"/>
                  <a:gd name="T38" fmla="*/ 38 w 615"/>
                  <a:gd name="T39" fmla="*/ 2 h 226"/>
                  <a:gd name="T40" fmla="*/ 25 w 615"/>
                  <a:gd name="T41" fmla="*/ 0 h 226"/>
                  <a:gd name="T42" fmla="*/ 13 w 615"/>
                  <a:gd name="T43" fmla="*/ 2 h 226"/>
                  <a:gd name="T44" fmla="*/ 0 w 615"/>
                  <a:gd name="T45" fmla="*/ 2 h 226"/>
                  <a:gd name="T46" fmla="*/ 25 w 615"/>
                  <a:gd name="T47" fmla="*/ 15 h 226"/>
                  <a:gd name="T48" fmla="*/ 52 w 615"/>
                  <a:gd name="T49" fmla="*/ 25 h 226"/>
                  <a:gd name="T50" fmla="*/ 77 w 615"/>
                  <a:gd name="T51" fmla="*/ 36 h 226"/>
                  <a:gd name="T52" fmla="*/ 104 w 615"/>
                  <a:gd name="T53" fmla="*/ 47 h 226"/>
                  <a:gd name="T54" fmla="*/ 129 w 615"/>
                  <a:gd name="T55" fmla="*/ 56 h 226"/>
                  <a:gd name="T56" fmla="*/ 156 w 615"/>
                  <a:gd name="T57" fmla="*/ 67 h 226"/>
                  <a:gd name="T58" fmla="*/ 181 w 615"/>
                  <a:gd name="T59" fmla="*/ 77 h 226"/>
                  <a:gd name="T60" fmla="*/ 208 w 615"/>
                  <a:gd name="T61" fmla="*/ 88 h 226"/>
                  <a:gd name="T62" fmla="*/ 233 w 615"/>
                  <a:gd name="T63" fmla="*/ 95 h 226"/>
                  <a:gd name="T64" fmla="*/ 260 w 615"/>
                  <a:gd name="T65" fmla="*/ 100 h 226"/>
                  <a:gd name="T66" fmla="*/ 288 w 615"/>
                  <a:gd name="T67" fmla="*/ 104 h 226"/>
                  <a:gd name="T68" fmla="*/ 315 w 615"/>
                  <a:gd name="T69" fmla="*/ 104 h 226"/>
                  <a:gd name="T70" fmla="*/ 344 w 615"/>
                  <a:gd name="T71" fmla="*/ 106 h 226"/>
                  <a:gd name="T72" fmla="*/ 372 w 615"/>
                  <a:gd name="T73" fmla="*/ 108 h 226"/>
                  <a:gd name="T74" fmla="*/ 399 w 615"/>
                  <a:gd name="T75" fmla="*/ 111 h 226"/>
                  <a:gd name="T76" fmla="*/ 428 w 615"/>
                  <a:gd name="T77" fmla="*/ 117 h 226"/>
                  <a:gd name="T78" fmla="*/ 453 w 615"/>
                  <a:gd name="T79" fmla="*/ 122 h 226"/>
                  <a:gd name="T80" fmla="*/ 476 w 615"/>
                  <a:gd name="T81" fmla="*/ 129 h 226"/>
                  <a:gd name="T82" fmla="*/ 501 w 615"/>
                  <a:gd name="T83" fmla="*/ 136 h 226"/>
                  <a:gd name="T84" fmla="*/ 524 w 615"/>
                  <a:gd name="T85" fmla="*/ 145 h 226"/>
                  <a:gd name="T86" fmla="*/ 547 w 615"/>
                  <a:gd name="T87" fmla="*/ 156 h 226"/>
                  <a:gd name="T88" fmla="*/ 571 w 615"/>
                  <a:gd name="T89" fmla="*/ 167 h 226"/>
                  <a:gd name="T90" fmla="*/ 594 w 615"/>
                  <a:gd name="T91" fmla="*/ 179 h 226"/>
                  <a:gd name="T92" fmla="*/ 615 w 615"/>
                  <a:gd name="T93" fmla="*/ 192 h 226"/>
                  <a:gd name="T94" fmla="*/ 571 w 615"/>
                  <a:gd name="T95" fmla="*/ 226 h 22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15"/>
                  <a:gd name="T145" fmla="*/ 0 h 226"/>
                  <a:gd name="T146" fmla="*/ 615 w 615"/>
                  <a:gd name="T147" fmla="*/ 226 h 22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15" h="226">
                    <a:moveTo>
                      <a:pt x="571" y="226"/>
                    </a:moveTo>
                    <a:lnTo>
                      <a:pt x="545" y="204"/>
                    </a:lnTo>
                    <a:lnTo>
                      <a:pt x="519" y="184"/>
                    </a:lnTo>
                    <a:lnTo>
                      <a:pt x="492" y="168"/>
                    </a:lnTo>
                    <a:lnTo>
                      <a:pt x="463" y="152"/>
                    </a:lnTo>
                    <a:lnTo>
                      <a:pt x="433" y="138"/>
                    </a:lnTo>
                    <a:lnTo>
                      <a:pt x="404" y="125"/>
                    </a:lnTo>
                    <a:lnTo>
                      <a:pt x="374" y="115"/>
                    </a:lnTo>
                    <a:lnTo>
                      <a:pt x="344" y="104"/>
                    </a:lnTo>
                    <a:lnTo>
                      <a:pt x="281" y="83"/>
                    </a:lnTo>
                    <a:lnTo>
                      <a:pt x="218" y="63"/>
                    </a:lnTo>
                    <a:lnTo>
                      <a:pt x="188" y="52"/>
                    </a:lnTo>
                    <a:lnTo>
                      <a:pt x="158" y="41"/>
                    </a:lnTo>
                    <a:lnTo>
                      <a:pt x="127" y="29"/>
                    </a:lnTo>
                    <a:lnTo>
                      <a:pt x="97" y="16"/>
                    </a:lnTo>
                    <a:lnTo>
                      <a:pt x="86" y="13"/>
                    </a:lnTo>
                    <a:lnTo>
                      <a:pt x="74" y="9"/>
                    </a:lnTo>
                    <a:lnTo>
                      <a:pt x="63" y="6"/>
                    </a:lnTo>
                    <a:lnTo>
                      <a:pt x="50" y="4"/>
                    </a:lnTo>
                    <a:lnTo>
                      <a:pt x="38" y="2"/>
                    </a:lnTo>
                    <a:lnTo>
                      <a:pt x="25" y="0"/>
                    </a:lnTo>
                    <a:lnTo>
                      <a:pt x="13" y="2"/>
                    </a:lnTo>
                    <a:lnTo>
                      <a:pt x="0" y="2"/>
                    </a:lnTo>
                    <a:lnTo>
                      <a:pt x="25" y="15"/>
                    </a:lnTo>
                    <a:lnTo>
                      <a:pt x="52" y="25"/>
                    </a:lnTo>
                    <a:lnTo>
                      <a:pt x="77" y="36"/>
                    </a:lnTo>
                    <a:lnTo>
                      <a:pt x="104" y="47"/>
                    </a:lnTo>
                    <a:lnTo>
                      <a:pt x="129" y="56"/>
                    </a:lnTo>
                    <a:lnTo>
                      <a:pt x="156" y="67"/>
                    </a:lnTo>
                    <a:lnTo>
                      <a:pt x="181" y="77"/>
                    </a:lnTo>
                    <a:lnTo>
                      <a:pt x="208" y="88"/>
                    </a:lnTo>
                    <a:lnTo>
                      <a:pt x="233" y="95"/>
                    </a:lnTo>
                    <a:lnTo>
                      <a:pt x="260" y="100"/>
                    </a:lnTo>
                    <a:lnTo>
                      <a:pt x="288" y="104"/>
                    </a:lnTo>
                    <a:lnTo>
                      <a:pt x="315" y="104"/>
                    </a:lnTo>
                    <a:lnTo>
                      <a:pt x="344" y="106"/>
                    </a:lnTo>
                    <a:lnTo>
                      <a:pt x="372" y="108"/>
                    </a:lnTo>
                    <a:lnTo>
                      <a:pt x="399" y="111"/>
                    </a:lnTo>
                    <a:lnTo>
                      <a:pt x="428" y="117"/>
                    </a:lnTo>
                    <a:lnTo>
                      <a:pt x="453" y="122"/>
                    </a:lnTo>
                    <a:lnTo>
                      <a:pt x="476" y="129"/>
                    </a:lnTo>
                    <a:lnTo>
                      <a:pt x="501" y="136"/>
                    </a:lnTo>
                    <a:lnTo>
                      <a:pt x="524" y="145"/>
                    </a:lnTo>
                    <a:lnTo>
                      <a:pt x="547" y="156"/>
                    </a:lnTo>
                    <a:lnTo>
                      <a:pt x="571" y="167"/>
                    </a:lnTo>
                    <a:lnTo>
                      <a:pt x="594" y="179"/>
                    </a:lnTo>
                    <a:lnTo>
                      <a:pt x="615" y="192"/>
                    </a:lnTo>
                    <a:lnTo>
                      <a:pt x="571" y="226"/>
                    </a:lnTo>
                    <a:close/>
                  </a:path>
                </a:pathLst>
              </a:custGeom>
              <a:solidFill>
                <a:srgbClr val="D9D9D9"/>
              </a:solidFill>
              <a:ln w="9525">
                <a:noFill/>
                <a:round/>
                <a:headEnd/>
                <a:tailEnd/>
              </a:ln>
            </p:spPr>
            <p:txBody>
              <a:bodyPr/>
              <a:lstStyle/>
              <a:p>
                <a:endParaRPr lang="en-US"/>
              </a:p>
            </p:txBody>
          </p:sp>
          <p:sp>
            <p:nvSpPr>
              <p:cNvPr id="30108" name="Freeform 1086"/>
              <p:cNvSpPr>
                <a:spLocks/>
              </p:cNvSpPr>
              <p:nvPr/>
            </p:nvSpPr>
            <p:spPr bwMode="auto">
              <a:xfrm>
                <a:off x="3829" y="2333"/>
                <a:ext cx="500" cy="666"/>
              </a:xfrm>
              <a:custGeom>
                <a:avLst/>
                <a:gdLst>
                  <a:gd name="T0" fmla="*/ 393 w 500"/>
                  <a:gd name="T1" fmla="*/ 112 h 666"/>
                  <a:gd name="T2" fmla="*/ 348 w 500"/>
                  <a:gd name="T3" fmla="*/ 159 h 666"/>
                  <a:gd name="T4" fmla="*/ 302 w 500"/>
                  <a:gd name="T5" fmla="*/ 202 h 666"/>
                  <a:gd name="T6" fmla="*/ 257 w 500"/>
                  <a:gd name="T7" fmla="*/ 246 h 666"/>
                  <a:gd name="T8" fmla="*/ 209 w 500"/>
                  <a:gd name="T9" fmla="*/ 300 h 666"/>
                  <a:gd name="T10" fmla="*/ 154 w 500"/>
                  <a:gd name="T11" fmla="*/ 352 h 666"/>
                  <a:gd name="T12" fmla="*/ 95 w 500"/>
                  <a:gd name="T13" fmla="*/ 402 h 666"/>
                  <a:gd name="T14" fmla="*/ 37 w 500"/>
                  <a:gd name="T15" fmla="*/ 452 h 666"/>
                  <a:gd name="T16" fmla="*/ 9 w 500"/>
                  <a:gd name="T17" fmla="*/ 475 h 666"/>
                  <a:gd name="T18" fmla="*/ 11 w 500"/>
                  <a:gd name="T19" fmla="*/ 466 h 666"/>
                  <a:gd name="T20" fmla="*/ 14 w 500"/>
                  <a:gd name="T21" fmla="*/ 457 h 666"/>
                  <a:gd name="T22" fmla="*/ 18 w 500"/>
                  <a:gd name="T23" fmla="*/ 448 h 666"/>
                  <a:gd name="T24" fmla="*/ 18 w 500"/>
                  <a:gd name="T25" fmla="*/ 450 h 666"/>
                  <a:gd name="T26" fmla="*/ 16 w 500"/>
                  <a:gd name="T27" fmla="*/ 456 h 666"/>
                  <a:gd name="T28" fmla="*/ 11 w 500"/>
                  <a:gd name="T29" fmla="*/ 456 h 666"/>
                  <a:gd name="T30" fmla="*/ 3 w 500"/>
                  <a:gd name="T31" fmla="*/ 454 h 666"/>
                  <a:gd name="T32" fmla="*/ 7 w 500"/>
                  <a:gd name="T33" fmla="*/ 447 h 666"/>
                  <a:gd name="T34" fmla="*/ 23 w 500"/>
                  <a:gd name="T35" fmla="*/ 438 h 666"/>
                  <a:gd name="T36" fmla="*/ 39 w 500"/>
                  <a:gd name="T37" fmla="*/ 432 h 666"/>
                  <a:gd name="T38" fmla="*/ 53 w 500"/>
                  <a:gd name="T39" fmla="*/ 427 h 666"/>
                  <a:gd name="T40" fmla="*/ 70 w 500"/>
                  <a:gd name="T41" fmla="*/ 411 h 666"/>
                  <a:gd name="T42" fmla="*/ 89 w 500"/>
                  <a:gd name="T43" fmla="*/ 393 h 666"/>
                  <a:gd name="T44" fmla="*/ 107 w 500"/>
                  <a:gd name="T45" fmla="*/ 379 h 666"/>
                  <a:gd name="T46" fmla="*/ 123 w 500"/>
                  <a:gd name="T47" fmla="*/ 364 h 666"/>
                  <a:gd name="T48" fmla="*/ 171 w 500"/>
                  <a:gd name="T49" fmla="*/ 309 h 666"/>
                  <a:gd name="T50" fmla="*/ 257 w 500"/>
                  <a:gd name="T51" fmla="*/ 212 h 666"/>
                  <a:gd name="T52" fmla="*/ 348 w 500"/>
                  <a:gd name="T53" fmla="*/ 125 h 666"/>
                  <a:gd name="T54" fmla="*/ 443 w 500"/>
                  <a:gd name="T55" fmla="*/ 41 h 666"/>
                  <a:gd name="T56" fmla="*/ 479 w 500"/>
                  <a:gd name="T57" fmla="*/ 11 h 666"/>
                  <a:gd name="T58" fmla="*/ 459 w 500"/>
                  <a:gd name="T59" fmla="*/ 37 h 666"/>
                  <a:gd name="T60" fmla="*/ 436 w 500"/>
                  <a:gd name="T61" fmla="*/ 89 h 666"/>
                  <a:gd name="T62" fmla="*/ 413 w 500"/>
                  <a:gd name="T63" fmla="*/ 166 h 666"/>
                  <a:gd name="T64" fmla="*/ 388 w 500"/>
                  <a:gd name="T65" fmla="*/ 246 h 666"/>
                  <a:gd name="T66" fmla="*/ 370 w 500"/>
                  <a:gd name="T67" fmla="*/ 291 h 666"/>
                  <a:gd name="T68" fmla="*/ 359 w 500"/>
                  <a:gd name="T69" fmla="*/ 307 h 666"/>
                  <a:gd name="T70" fmla="*/ 347 w 500"/>
                  <a:gd name="T71" fmla="*/ 321 h 666"/>
                  <a:gd name="T72" fmla="*/ 336 w 500"/>
                  <a:gd name="T73" fmla="*/ 336 h 666"/>
                  <a:gd name="T74" fmla="*/ 309 w 500"/>
                  <a:gd name="T75" fmla="*/ 379 h 666"/>
                  <a:gd name="T76" fmla="*/ 268 w 500"/>
                  <a:gd name="T77" fmla="*/ 457 h 666"/>
                  <a:gd name="T78" fmla="*/ 236 w 500"/>
                  <a:gd name="T79" fmla="*/ 540 h 666"/>
                  <a:gd name="T80" fmla="*/ 214 w 500"/>
                  <a:gd name="T81" fmla="*/ 624 h 666"/>
                  <a:gd name="T82" fmla="*/ 221 w 500"/>
                  <a:gd name="T83" fmla="*/ 641 h 666"/>
                  <a:gd name="T84" fmla="*/ 252 w 500"/>
                  <a:gd name="T85" fmla="*/ 590 h 666"/>
                  <a:gd name="T86" fmla="*/ 282 w 500"/>
                  <a:gd name="T87" fmla="*/ 536 h 666"/>
                  <a:gd name="T88" fmla="*/ 313 w 500"/>
                  <a:gd name="T89" fmla="*/ 482 h 666"/>
                  <a:gd name="T90" fmla="*/ 327 w 500"/>
                  <a:gd name="T91" fmla="*/ 452 h 666"/>
                  <a:gd name="T92" fmla="*/ 336 w 500"/>
                  <a:gd name="T93" fmla="*/ 447 h 666"/>
                  <a:gd name="T94" fmla="*/ 345 w 500"/>
                  <a:gd name="T95" fmla="*/ 443 h 666"/>
                  <a:gd name="T96" fmla="*/ 354 w 500"/>
                  <a:gd name="T97" fmla="*/ 438 h 666"/>
                  <a:gd name="T98" fmla="*/ 381 w 500"/>
                  <a:gd name="T99" fmla="*/ 384 h 666"/>
                  <a:gd name="T100" fmla="*/ 425 w 500"/>
                  <a:gd name="T101" fmla="*/ 284 h 666"/>
                  <a:gd name="T102" fmla="*/ 459 w 500"/>
                  <a:gd name="T103" fmla="*/ 182 h 666"/>
                  <a:gd name="T104" fmla="*/ 488 w 500"/>
                  <a:gd name="T105" fmla="*/ 77 h 666"/>
                  <a:gd name="T106" fmla="*/ 413 w 500"/>
                  <a:gd name="T107" fmla="*/ 87 h 66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00"/>
                  <a:gd name="T163" fmla="*/ 0 h 666"/>
                  <a:gd name="T164" fmla="*/ 500 w 500"/>
                  <a:gd name="T165" fmla="*/ 666 h 666"/>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00" h="666">
                    <a:moveTo>
                      <a:pt x="413" y="87"/>
                    </a:moveTo>
                    <a:lnTo>
                      <a:pt x="393" y="112"/>
                    </a:lnTo>
                    <a:lnTo>
                      <a:pt x="372" y="137"/>
                    </a:lnTo>
                    <a:lnTo>
                      <a:pt x="348" y="159"/>
                    </a:lnTo>
                    <a:lnTo>
                      <a:pt x="325" y="180"/>
                    </a:lnTo>
                    <a:lnTo>
                      <a:pt x="302" y="202"/>
                    </a:lnTo>
                    <a:lnTo>
                      <a:pt x="279" y="223"/>
                    </a:lnTo>
                    <a:lnTo>
                      <a:pt x="257" y="246"/>
                    </a:lnTo>
                    <a:lnTo>
                      <a:pt x="236" y="270"/>
                    </a:lnTo>
                    <a:lnTo>
                      <a:pt x="209" y="300"/>
                    </a:lnTo>
                    <a:lnTo>
                      <a:pt x="182" y="327"/>
                    </a:lnTo>
                    <a:lnTo>
                      <a:pt x="154" y="352"/>
                    </a:lnTo>
                    <a:lnTo>
                      <a:pt x="125" y="377"/>
                    </a:lnTo>
                    <a:lnTo>
                      <a:pt x="95" y="402"/>
                    </a:lnTo>
                    <a:lnTo>
                      <a:pt x="66" y="427"/>
                    </a:lnTo>
                    <a:lnTo>
                      <a:pt x="37" y="452"/>
                    </a:lnTo>
                    <a:lnTo>
                      <a:pt x="11" y="481"/>
                    </a:lnTo>
                    <a:lnTo>
                      <a:pt x="9" y="475"/>
                    </a:lnTo>
                    <a:lnTo>
                      <a:pt x="9" y="470"/>
                    </a:lnTo>
                    <a:lnTo>
                      <a:pt x="11" y="466"/>
                    </a:lnTo>
                    <a:lnTo>
                      <a:pt x="12" y="461"/>
                    </a:lnTo>
                    <a:lnTo>
                      <a:pt x="14" y="457"/>
                    </a:lnTo>
                    <a:lnTo>
                      <a:pt x="16" y="454"/>
                    </a:lnTo>
                    <a:lnTo>
                      <a:pt x="18" y="448"/>
                    </a:lnTo>
                    <a:lnTo>
                      <a:pt x="18" y="443"/>
                    </a:lnTo>
                    <a:lnTo>
                      <a:pt x="18" y="450"/>
                    </a:lnTo>
                    <a:lnTo>
                      <a:pt x="18" y="454"/>
                    </a:lnTo>
                    <a:lnTo>
                      <a:pt x="16" y="456"/>
                    </a:lnTo>
                    <a:lnTo>
                      <a:pt x="12" y="456"/>
                    </a:lnTo>
                    <a:lnTo>
                      <a:pt x="11" y="456"/>
                    </a:lnTo>
                    <a:lnTo>
                      <a:pt x="7" y="454"/>
                    </a:lnTo>
                    <a:lnTo>
                      <a:pt x="3" y="454"/>
                    </a:lnTo>
                    <a:lnTo>
                      <a:pt x="0" y="454"/>
                    </a:lnTo>
                    <a:lnTo>
                      <a:pt x="7" y="447"/>
                    </a:lnTo>
                    <a:lnTo>
                      <a:pt x="14" y="441"/>
                    </a:lnTo>
                    <a:lnTo>
                      <a:pt x="23" y="438"/>
                    </a:lnTo>
                    <a:lnTo>
                      <a:pt x="30" y="434"/>
                    </a:lnTo>
                    <a:lnTo>
                      <a:pt x="39" y="432"/>
                    </a:lnTo>
                    <a:lnTo>
                      <a:pt x="46" y="429"/>
                    </a:lnTo>
                    <a:lnTo>
                      <a:pt x="53" y="427"/>
                    </a:lnTo>
                    <a:lnTo>
                      <a:pt x="59" y="422"/>
                    </a:lnTo>
                    <a:lnTo>
                      <a:pt x="70" y="411"/>
                    </a:lnTo>
                    <a:lnTo>
                      <a:pt x="79" y="402"/>
                    </a:lnTo>
                    <a:lnTo>
                      <a:pt x="89" y="393"/>
                    </a:lnTo>
                    <a:lnTo>
                      <a:pt x="98" y="386"/>
                    </a:lnTo>
                    <a:lnTo>
                      <a:pt x="107" y="379"/>
                    </a:lnTo>
                    <a:lnTo>
                      <a:pt x="116" y="372"/>
                    </a:lnTo>
                    <a:lnTo>
                      <a:pt x="123" y="364"/>
                    </a:lnTo>
                    <a:lnTo>
                      <a:pt x="129" y="359"/>
                    </a:lnTo>
                    <a:lnTo>
                      <a:pt x="171" y="309"/>
                    </a:lnTo>
                    <a:lnTo>
                      <a:pt x="214" y="259"/>
                    </a:lnTo>
                    <a:lnTo>
                      <a:pt x="257" y="212"/>
                    </a:lnTo>
                    <a:lnTo>
                      <a:pt x="302" y="168"/>
                    </a:lnTo>
                    <a:lnTo>
                      <a:pt x="348" y="125"/>
                    </a:lnTo>
                    <a:lnTo>
                      <a:pt x="395" y="82"/>
                    </a:lnTo>
                    <a:lnTo>
                      <a:pt x="443" y="41"/>
                    </a:lnTo>
                    <a:lnTo>
                      <a:pt x="491" y="0"/>
                    </a:lnTo>
                    <a:lnTo>
                      <a:pt x="479" y="11"/>
                    </a:lnTo>
                    <a:lnTo>
                      <a:pt x="468" y="23"/>
                    </a:lnTo>
                    <a:lnTo>
                      <a:pt x="459" y="37"/>
                    </a:lnTo>
                    <a:lnTo>
                      <a:pt x="450" y="53"/>
                    </a:lnTo>
                    <a:lnTo>
                      <a:pt x="436" y="89"/>
                    </a:lnTo>
                    <a:lnTo>
                      <a:pt x="423" y="127"/>
                    </a:lnTo>
                    <a:lnTo>
                      <a:pt x="413" y="166"/>
                    </a:lnTo>
                    <a:lnTo>
                      <a:pt x="400" y="207"/>
                    </a:lnTo>
                    <a:lnTo>
                      <a:pt x="388" y="246"/>
                    </a:lnTo>
                    <a:lnTo>
                      <a:pt x="373" y="282"/>
                    </a:lnTo>
                    <a:lnTo>
                      <a:pt x="370" y="291"/>
                    </a:lnTo>
                    <a:lnTo>
                      <a:pt x="364" y="298"/>
                    </a:lnTo>
                    <a:lnTo>
                      <a:pt x="359" y="307"/>
                    </a:lnTo>
                    <a:lnTo>
                      <a:pt x="352" y="314"/>
                    </a:lnTo>
                    <a:lnTo>
                      <a:pt x="347" y="321"/>
                    </a:lnTo>
                    <a:lnTo>
                      <a:pt x="341" y="329"/>
                    </a:lnTo>
                    <a:lnTo>
                      <a:pt x="336" y="336"/>
                    </a:lnTo>
                    <a:lnTo>
                      <a:pt x="331" y="341"/>
                    </a:lnTo>
                    <a:lnTo>
                      <a:pt x="309" y="379"/>
                    </a:lnTo>
                    <a:lnTo>
                      <a:pt x="288" y="418"/>
                    </a:lnTo>
                    <a:lnTo>
                      <a:pt x="268" y="457"/>
                    </a:lnTo>
                    <a:lnTo>
                      <a:pt x="252" y="498"/>
                    </a:lnTo>
                    <a:lnTo>
                      <a:pt x="236" y="540"/>
                    </a:lnTo>
                    <a:lnTo>
                      <a:pt x="223" y="581"/>
                    </a:lnTo>
                    <a:lnTo>
                      <a:pt x="214" y="624"/>
                    </a:lnTo>
                    <a:lnTo>
                      <a:pt x="205" y="666"/>
                    </a:lnTo>
                    <a:lnTo>
                      <a:pt x="221" y="641"/>
                    </a:lnTo>
                    <a:lnTo>
                      <a:pt x="238" y="615"/>
                    </a:lnTo>
                    <a:lnTo>
                      <a:pt x="252" y="590"/>
                    </a:lnTo>
                    <a:lnTo>
                      <a:pt x="268" y="563"/>
                    </a:lnTo>
                    <a:lnTo>
                      <a:pt x="282" y="536"/>
                    </a:lnTo>
                    <a:lnTo>
                      <a:pt x="298" y="509"/>
                    </a:lnTo>
                    <a:lnTo>
                      <a:pt x="313" y="482"/>
                    </a:lnTo>
                    <a:lnTo>
                      <a:pt x="325" y="456"/>
                    </a:lnTo>
                    <a:lnTo>
                      <a:pt x="327" y="452"/>
                    </a:lnTo>
                    <a:lnTo>
                      <a:pt x="331" y="448"/>
                    </a:lnTo>
                    <a:lnTo>
                      <a:pt x="336" y="447"/>
                    </a:lnTo>
                    <a:lnTo>
                      <a:pt x="339" y="445"/>
                    </a:lnTo>
                    <a:lnTo>
                      <a:pt x="345" y="443"/>
                    </a:lnTo>
                    <a:lnTo>
                      <a:pt x="350" y="439"/>
                    </a:lnTo>
                    <a:lnTo>
                      <a:pt x="354" y="438"/>
                    </a:lnTo>
                    <a:lnTo>
                      <a:pt x="356" y="434"/>
                    </a:lnTo>
                    <a:lnTo>
                      <a:pt x="381" y="384"/>
                    </a:lnTo>
                    <a:lnTo>
                      <a:pt x="404" y="334"/>
                    </a:lnTo>
                    <a:lnTo>
                      <a:pt x="425" y="284"/>
                    </a:lnTo>
                    <a:lnTo>
                      <a:pt x="443" y="234"/>
                    </a:lnTo>
                    <a:lnTo>
                      <a:pt x="459" y="182"/>
                    </a:lnTo>
                    <a:lnTo>
                      <a:pt x="473" y="130"/>
                    </a:lnTo>
                    <a:lnTo>
                      <a:pt x="488" y="77"/>
                    </a:lnTo>
                    <a:lnTo>
                      <a:pt x="500" y="25"/>
                    </a:lnTo>
                    <a:lnTo>
                      <a:pt x="413" y="87"/>
                    </a:lnTo>
                    <a:close/>
                  </a:path>
                </a:pathLst>
              </a:custGeom>
              <a:solidFill>
                <a:srgbClr val="D9D9D9"/>
              </a:solidFill>
              <a:ln w="9525">
                <a:noFill/>
                <a:round/>
                <a:headEnd/>
                <a:tailEnd/>
              </a:ln>
            </p:spPr>
            <p:txBody>
              <a:bodyPr/>
              <a:lstStyle/>
              <a:p>
                <a:endParaRPr lang="en-US"/>
              </a:p>
            </p:txBody>
          </p:sp>
          <p:sp>
            <p:nvSpPr>
              <p:cNvPr id="30109" name="Freeform 1087"/>
              <p:cNvSpPr>
                <a:spLocks/>
              </p:cNvSpPr>
              <p:nvPr/>
            </p:nvSpPr>
            <p:spPr bwMode="auto">
              <a:xfrm>
                <a:off x="3972" y="1396"/>
                <a:ext cx="491" cy="839"/>
              </a:xfrm>
              <a:custGeom>
                <a:avLst/>
                <a:gdLst>
                  <a:gd name="T0" fmla="*/ 16 w 491"/>
                  <a:gd name="T1" fmla="*/ 27 h 839"/>
                  <a:gd name="T2" fmla="*/ 45 w 491"/>
                  <a:gd name="T3" fmla="*/ 86 h 839"/>
                  <a:gd name="T4" fmla="*/ 70 w 491"/>
                  <a:gd name="T5" fmla="*/ 143 h 839"/>
                  <a:gd name="T6" fmla="*/ 100 w 491"/>
                  <a:gd name="T7" fmla="*/ 199 h 839"/>
                  <a:gd name="T8" fmla="*/ 127 w 491"/>
                  <a:gd name="T9" fmla="*/ 238 h 839"/>
                  <a:gd name="T10" fmla="*/ 148 w 491"/>
                  <a:gd name="T11" fmla="*/ 263 h 839"/>
                  <a:gd name="T12" fmla="*/ 171 w 491"/>
                  <a:gd name="T13" fmla="*/ 290 h 839"/>
                  <a:gd name="T14" fmla="*/ 191 w 491"/>
                  <a:gd name="T15" fmla="*/ 318 h 839"/>
                  <a:gd name="T16" fmla="*/ 209 w 491"/>
                  <a:gd name="T17" fmla="*/ 351 h 839"/>
                  <a:gd name="T18" fmla="*/ 225 w 491"/>
                  <a:gd name="T19" fmla="*/ 390 h 839"/>
                  <a:gd name="T20" fmla="*/ 243 w 491"/>
                  <a:gd name="T21" fmla="*/ 427 h 839"/>
                  <a:gd name="T22" fmla="*/ 261 w 491"/>
                  <a:gd name="T23" fmla="*/ 467 h 839"/>
                  <a:gd name="T24" fmla="*/ 279 w 491"/>
                  <a:gd name="T25" fmla="*/ 506 h 839"/>
                  <a:gd name="T26" fmla="*/ 305 w 491"/>
                  <a:gd name="T27" fmla="*/ 545 h 839"/>
                  <a:gd name="T28" fmla="*/ 336 w 491"/>
                  <a:gd name="T29" fmla="*/ 585 h 839"/>
                  <a:gd name="T30" fmla="*/ 377 w 491"/>
                  <a:gd name="T31" fmla="*/ 619 h 839"/>
                  <a:gd name="T32" fmla="*/ 411 w 491"/>
                  <a:gd name="T33" fmla="*/ 646 h 839"/>
                  <a:gd name="T34" fmla="*/ 429 w 491"/>
                  <a:gd name="T35" fmla="*/ 667 h 839"/>
                  <a:gd name="T36" fmla="*/ 447 w 491"/>
                  <a:gd name="T37" fmla="*/ 704 h 839"/>
                  <a:gd name="T38" fmla="*/ 461 w 491"/>
                  <a:gd name="T39" fmla="*/ 760 h 839"/>
                  <a:gd name="T40" fmla="*/ 472 w 491"/>
                  <a:gd name="T41" fmla="*/ 801 h 839"/>
                  <a:gd name="T42" fmla="*/ 484 w 491"/>
                  <a:gd name="T43" fmla="*/ 826 h 839"/>
                  <a:gd name="T44" fmla="*/ 475 w 491"/>
                  <a:gd name="T45" fmla="*/ 813 h 839"/>
                  <a:gd name="T46" fmla="*/ 438 w 491"/>
                  <a:gd name="T47" fmla="*/ 771 h 839"/>
                  <a:gd name="T48" fmla="*/ 397 w 491"/>
                  <a:gd name="T49" fmla="*/ 731 h 839"/>
                  <a:gd name="T50" fmla="*/ 359 w 491"/>
                  <a:gd name="T51" fmla="*/ 688 h 839"/>
                  <a:gd name="T52" fmla="*/ 323 w 491"/>
                  <a:gd name="T53" fmla="*/ 626 h 839"/>
                  <a:gd name="T54" fmla="*/ 288 w 491"/>
                  <a:gd name="T55" fmla="*/ 547 h 839"/>
                  <a:gd name="T56" fmla="*/ 254 w 491"/>
                  <a:gd name="T57" fmla="*/ 467 h 839"/>
                  <a:gd name="T58" fmla="*/ 216 w 491"/>
                  <a:gd name="T59" fmla="*/ 388 h 839"/>
                  <a:gd name="T60" fmla="*/ 164 w 491"/>
                  <a:gd name="T61" fmla="*/ 308 h 839"/>
                  <a:gd name="T62" fmla="*/ 114 w 491"/>
                  <a:gd name="T63" fmla="*/ 220 h 839"/>
                  <a:gd name="T64" fmla="*/ 68 w 491"/>
                  <a:gd name="T65" fmla="*/ 133 h 839"/>
                  <a:gd name="T66" fmla="*/ 23 w 491"/>
                  <a:gd name="T67" fmla="*/ 45 h 83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491"/>
                  <a:gd name="T103" fmla="*/ 0 h 839"/>
                  <a:gd name="T104" fmla="*/ 491 w 491"/>
                  <a:gd name="T105" fmla="*/ 839 h 83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491" h="839">
                    <a:moveTo>
                      <a:pt x="0" y="0"/>
                    </a:moveTo>
                    <a:lnTo>
                      <a:pt x="16" y="27"/>
                    </a:lnTo>
                    <a:lnTo>
                      <a:pt x="30" y="56"/>
                    </a:lnTo>
                    <a:lnTo>
                      <a:pt x="45" y="86"/>
                    </a:lnTo>
                    <a:lnTo>
                      <a:pt x="57" y="115"/>
                    </a:lnTo>
                    <a:lnTo>
                      <a:pt x="70" y="143"/>
                    </a:lnTo>
                    <a:lnTo>
                      <a:pt x="84" y="172"/>
                    </a:lnTo>
                    <a:lnTo>
                      <a:pt x="100" y="199"/>
                    </a:lnTo>
                    <a:lnTo>
                      <a:pt x="118" y="226"/>
                    </a:lnTo>
                    <a:lnTo>
                      <a:pt x="127" y="238"/>
                    </a:lnTo>
                    <a:lnTo>
                      <a:pt x="137" y="251"/>
                    </a:lnTo>
                    <a:lnTo>
                      <a:pt x="148" y="263"/>
                    </a:lnTo>
                    <a:lnTo>
                      <a:pt x="161" y="277"/>
                    </a:lnTo>
                    <a:lnTo>
                      <a:pt x="171" y="290"/>
                    </a:lnTo>
                    <a:lnTo>
                      <a:pt x="182" y="304"/>
                    </a:lnTo>
                    <a:lnTo>
                      <a:pt x="191" y="318"/>
                    </a:lnTo>
                    <a:lnTo>
                      <a:pt x="200" y="333"/>
                    </a:lnTo>
                    <a:lnTo>
                      <a:pt x="209" y="351"/>
                    </a:lnTo>
                    <a:lnTo>
                      <a:pt x="216" y="370"/>
                    </a:lnTo>
                    <a:lnTo>
                      <a:pt x="225" y="390"/>
                    </a:lnTo>
                    <a:lnTo>
                      <a:pt x="234" y="408"/>
                    </a:lnTo>
                    <a:lnTo>
                      <a:pt x="243" y="427"/>
                    </a:lnTo>
                    <a:lnTo>
                      <a:pt x="252" y="447"/>
                    </a:lnTo>
                    <a:lnTo>
                      <a:pt x="261" y="467"/>
                    </a:lnTo>
                    <a:lnTo>
                      <a:pt x="270" y="485"/>
                    </a:lnTo>
                    <a:lnTo>
                      <a:pt x="279" y="506"/>
                    </a:lnTo>
                    <a:lnTo>
                      <a:pt x="291" y="526"/>
                    </a:lnTo>
                    <a:lnTo>
                      <a:pt x="305" y="545"/>
                    </a:lnTo>
                    <a:lnTo>
                      <a:pt x="320" y="565"/>
                    </a:lnTo>
                    <a:lnTo>
                      <a:pt x="336" y="585"/>
                    </a:lnTo>
                    <a:lnTo>
                      <a:pt x="356" y="603"/>
                    </a:lnTo>
                    <a:lnTo>
                      <a:pt x="377" y="619"/>
                    </a:lnTo>
                    <a:lnTo>
                      <a:pt x="400" y="637"/>
                    </a:lnTo>
                    <a:lnTo>
                      <a:pt x="411" y="646"/>
                    </a:lnTo>
                    <a:lnTo>
                      <a:pt x="422" y="656"/>
                    </a:lnTo>
                    <a:lnTo>
                      <a:pt x="429" y="667"/>
                    </a:lnTo>
                    <a:lnTo>
                      <a:pt x="436" y="679"/>
                    </a:lnTo>
                    <a:lnTo>
                      <a:pt x="447" y="704"/>
                    </a:lnTo>
                    <a:lnTo>
                      <a:pt x="454" y="733"/>
                    </a:lnTo>
                    <a:lnTo>
                      <a:pt x="461" y="760"/>
                    </a:lnTo>
                    <a:lnTo>
                      <a:pt x="468" y="787"/>
                    </a:lnTo>
                    <a:lnTo>
                      <a:pt x="472" y="801"/>
                    </a:lnTo>
                    <a:lnTo>
                      <a:pt x="477" y="813"/>
                    </a:lnTo>
                    <a:lnTo>
                      <a:pt x="484" y="826"/>
                    </a:lnTo>
                    <a:lnTo>
                      <a:pt x="491" y="839"/>
                    </a:lnTo>
                    <a:lnTo>
                      <a:pt x="475" y="813"/>
                    </a:lnTo>
                    <a:lnTo>
                      <a:pt x="457" y="792"/>
                    </a:lnTo>
                    <a:lnTo>
                      <a:pt x="438" y="771"/>
                    </a:lnTo>
                    <a:lnTo>
                      <a:pt x="416" y="751"/>
                    </a:lnTo>
                    <a:lnTo>
                      <a:pt x="397" y="731"/>
                    </a:lnTo>
                    <a:lnTo>
                      <a:pt x="377" y="710"/>
                    </a:lnTo>
                    <a:lnTo>
                      <a:pt x="359" y="688"/>
                    </a:lnTo>
                    <a:lnTo>
                      <a:pt x="343" y="665"/>
                    </a:lnTo>
                    <a:lnTo>
                      <a:pt x="323" y="626"/>
                    </a:lnTo>
                    <a:lnTo>
                      <a:pt x="304" y="587"/>
                    </a:lnTo>
                    <a:lnTo>
                      <a:pt x="288" y="547"/>
                    </a:lnTo>
                    <a:lnTo>
                      <a:pt x="272" y="506"/>
                    </a:lnTo>
                    <a:lnTo>
                      <a:pt x="254" y="467"/>
                    </a:lnTo>
                    <a:lnTo>
                      <a:pt x="236" y="427"/>
                    </a:lnTo>
                    <a:lnTo>
                      <a:pt x="216" y="388"/>
                    </a:lnTo>
                    <a:lnTo>
                      <a:pt x="191" y="351"/>
                    </a:lnTo>
                    <a:lnTo>
                      <a:pt x="164" y="308"/>
                    </a:lnTo>
                    <a:lnTo>
                      <a:pt x="139" y="265"/>
                    </a:lnTo>
                    <a:lnTo>
                      <a:pt x="114" y="220"/>
                    </a:lnTo>
                    <a:lnTo>
                      <a:pt x="91" y="177"/>
                    </a:lnTo>
                    <a:lnTo>
                      <a:pt x="68" y="133"/>
                    </a:lnTo>
                    <a:lnTo>
                      <a:pt x="45" y="88"/>
                    </a:lnTo>
                    <a:lnTo>
                      <a:pt x="23" y="45"/>
                    </a:lnTo>
                    <a:lnTo>
                      <a:pt x="0" y="0"/>
                    </a:lnTo>
                    <a:close/>
                  </a:path>
                </a:pathLst>
              </a:custGeom>
              <a:solidFill>
                <a:srgbClr val="CCCCCC"/>
              </a:solidFill>
              <a:ln w="9525">
                <a:noFill/>
                <a:round/>
                <a:headEnd/>
                <a:tailEnd/>
              </a:ln>
            </p:spPr>
            <p:txBody>
              <a:bodyPr/>
              <a:lstStyle/>
              <a:p>
                <a:endParaRPr lang="en-US"/>
              </a:p>
            </p:txBody>
          </p:sp>
          <p:sp>
            <p:nvSpPr>
              <p:cNvPr id="30110" name="Freeform 1088"/>
              <p:cNvSpPr>
                <a:spLocks/>
              </p:cNvSpPr>
              <p:nvPr/>
            </p:nvSpPr>
            <p:spPr bwMode="auto">
              <a:xfrm>
                <a:off x="4437" y="2349"/>
                <a:ext cx="135" cy="650"/>
              </a:xfrm>
              <a:custGeom>
                <a:avLst/>
                <a:gdLst>
                  <a:gd name="T0" fmla="*/ 0 w 135"/>
                  <a:gd name="T1" fmla="*/ 0 h 650"/>
                  <a:gd name="T2" fmla="*/ 12 w 135"/>
                  <a:gd name="T3" fmla="*/ 30 h 650"/>
                  <a:gd name="T4" fmla="*/ 23 w 135"/>
                  <a:gd name="T5" fmla="*/ 61 h 650"/>
                  <a:gd name="T6" fmla="*/ 32 w 135"/>
                  <a:gd name="T7" fmla="*/ 91 h 650"/>
                  <a:gd name="T8" fmla="*/ 41 w 135"/>
                  <a:gd name="T9" fmla="*/ 121 h 650"/>
                  <a:gd name="T10" fmla="*/ 55 w 135"/>
                  <a:gd name="T11" fmla="*/ 182 h 650"/>
                  <a:gd name="T12" fmla="*/ 66 w 135"/>
                  <a:gd name="T13" fmla="*/ 245 h 650"/>
                  <a:gd name="T14" fmla="*/ 73 w 135"/>
                  <a:gd name="T15" fmla="*/ 307 h 650"/>
                  <a:gd name="T16" fmla="*/ 80 w 135"/>
                  <a:gd name="T17" fmla="*/ 372 h 650"/>
                  <a:gd name="T18" fmla="*/ 85 w 135"/>
                  <a:gd name="T19" fmla="*/ 434 h 650"/>
                  <a:gd name="T20" fmla="*/ 92 w 135"/>
                  <a:gd name="T21" fmla="*/ 498 h 650"/>
                  <a:gd name="T22" fmla="*/ 94 w 135"/>
                  <a:gd name="T23" fmla="*/ 518 h 650"/>
                  <a:gd name="T24" fmla="*/ 100 w 135"/>
                  <a:gd name="T25" fmla="*/ 536 h 650"/>
                  <a:gd name="T26" fmla="*/ 105 w 135"/>
                  <a:gd name="T27" fmla="*/ 556 h 650"/>
                  <a:gd name="T28" fmla="*/ 110 w 135"/>
                  <a:gd name="T29" fmla="*/ 574 h 650"/>
                  <a:gd name="T30" fmla="*/ 116 w 135"/>
                  <a:gd name="T31" fmla="*/ 593 h 650"/>
                  <a:gd name="T32" fmla="*/ 121 w 135"/>
                  <a:gd name="T33" fmla="*/ 611 h 650"/>
                  <a:gd name="T34" fmla="*/ 125 w 135"/>
                  <a:gd name="T35" fmla="*/ 631 h 650"/>
                  <a:gd name="T36" fmla="*/ 125 w 135"/>
                  <a:gd name="T37" fmla="*/ 650 h 650"/>
                  <a:gd name="T38" fmla="*/ 126 w 135"/>
                  <a:gd name="T39" fmla="*/ 634 h 650"/>
                  <a:gd name="T40" fmla="*/ 130 w 135"/>
                  <a:gd name="T41" fmla="*/ 620 h 650"/>
                  <a:gd name="T42" fmla="*/ 132 w 135"/>
                  <a:gd name="T43" fmla="*/ 604 h 650"/>
                  <a:gd name="T44" fmla="*/ 134 w 135"/>
                  <a:gd name="T45" fmla="*/ 588 h 650"/>
                  <a:gd name="T46" fmla="*/ 135 w 135"/>
                  <a:gd name="T47" fmla="*/ 572 h 650"/>
                  <a:gd name="T48" fmla="*/ 135 w 135"/>
                  <a:gd name="T49" fmla="*/ 557 h 650"/>
                  <a:gd name="T50" fmla="*/ 134 w 135"/>
                  <a:gd name="T51" fmla="*/ 541 h 650"/>
                  <a:gd name="T52" fmla="*/ 130 w 135"/>
                  <a:gd name="T53" fmla="*/ 527 h 650"/>
                  <a:gd name="T54" fmla="*/ 121 w 135"/>
                  <a:gd name="T55" fmla="*/ 497 h 650"/>
                  <a:gd name="T56" fmla="*/ 112 w 135"/>
                  <a:gd name="T57" fmla="*/ 465 h 650"/>
                  <a:gd name="T58" fmla="*/ 105 w 135"/>
                  <a:gd name="T59" fmla="*/ 434 h 650"/>
                  <a:gd name="T60" fmla="*/ 100 w 135"/>
                  <a:gd name="T61" fmla="*/ 402 h 650"/>
                  <a:gd name="T62" fmla="*/ 89 w 135"/>
                  <a:gd name="T63" fmla="*/ 339 h 650"/>
                  <a:gd name="T64" fmla="*/ 80 w 135"/>
                  <a:gd name="T65" fmla="*/ 277 h 650"/>
                  <a:gd name="T66" fmla="*/ 75 w 135"/>
                  <a:gd name="T67" fmla="*/ 245 h 650"/>
                  <a:gd name="T68" fmla="*/ 69 w 135"/>
                  <a:gd name="T69" fmla="*/ 214 h 650"/>
                  <a:gd name="T70" fmla="*/ 62 w 135"/>
                  <a:gd name="T71" fmla="*/ 184 h 650"/>
                  <a:gd name="T72" fmla="*/ 55 w 135"/>
                  <a:gd name="T73" fmla="*/ 154 h 650"/>
                  <a:gd name="T74" fmla="*/ 46 w 135"/>
                  <a:gd name="T75" fmla="*/ 123 h 650"/>
                  <a:gd name="T76" fmla="*/ 35 w 135"/>
                  <a:gd name="T77" fmla="*/ 93 h 650"/>
                  <a:gd name="T78" fmla="*/ 23 w 135"/>
                  <a:gd name="T79" fmla="*/ 64 h 650"/>
                  <a:gd name="T80" fmla="*/ 8 w 135"/>
                  <a:gd name="T81" fmla="*/ 36 h 650"/>
                  <a:gd name="T82" fmla="*/ 0 w 135"/>
                  <a:gd name="T83" fmla="*/ 0 h 65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135"/>
                  <a:gd name="T127" fmla="*/ 0 h 650"/>
                  <a:gd name="T128" fmla="*/ 135 w 135"/>
                  <a:gd name="T129" fmla="*/ 650 h 65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135" h="650">
                    <a:moveTo>
                      <a:pt x="0" y="0"/>
                    </a:moveTo>
                    <a:lnTo>
                      <a:pt x="12" y="30"/>
                    </a:lnTo>
                    <a:lnTo>
                      <a:pt x="23" y="61"/>
                    </a:lnTo>
                    <a:lnTo>
                      <a:pt x="32" y="91"/>
                    </a:lnTo>
                    <a:lnTo>
                      <a:pt x="41" y="121"/>
                    </a:lnTo>
                    <a:lnTo>
                      <a:pt x="55" y="182"/>
                    </a:lnTo>
                    <a:lnTo>
                      <a:pt x="66" y="245"/>
                    </a:lnTo>
                    <a:lnTo>
                      <a:pt x="73" y="307"/>
                    </a:lnTo>
                    <a:lnTo>
                      <a:pt x="80" y="372"/>
                    </a:lnTo>
                    <a:lnTo>
                      <a:pt x="85" y="434"/>
                    </a:lnTo>
                    <a:lnTo>
                      <a:pt x="92" y="498"/>
                    </a:lnTo>
                    <a:lnTo>
                      <a:pt x="94" y="518"/>
                    </a:lnTo>
                    <a:lnTo>
                      <a:pt x="100" y="536"/>
                    </a:lnTo>
                    <a:lnTo>
                      <a:pt x="105" y="556"/>
                    </a:lnTo>
                    <a:lnTo>
                      <a:pt x="110" y="574"/>
                    </a:lnTo>
                    <a:lnTo>
                      <a:pt x="116" y="593"/>
                    </a:lnTo>
                    <a:lnTo>
                      <a:pt x="121" y="611"/>
                    </a:lnTo>
                    <a:lnTo>
                      <a:pt x="125" y="631"/>
                    </a:lnTo>
                    <a:lnTo>
                      <a:pt x="125" y="650"/>
                    </a:lnTo>
                    <a:lnTo>
                      <a:pt x="126" y="634"/>
                    </a:lnTo>
                    <a:lnTo>
                      <a:pt x="130" y="620"/>
                    </a:lnTo>
                    <a:lnTo>
                      <a:pt x="132" y="604"/>
                    </a:lnTo>
                    <a:lnTo>
                      <a:pt x="134" y="588"/>
                    </a:lnTo>
                    <a:lnTo>
                      <a:pt x="135" y="572"/>
                    </a:lnTo>
                    <a:lnTo>
                      <a:pt x="135" y="557"/>
                    </a:lnTo>
                    <a:lnTo>
                      <a:pt x="134" y="541"/>
                    </a:lnTo>
                    <a:lnTo>
                      <a:pt x="130" y="527"/>
                    </a:lnTo>
                    <a:lnTo>
                      <a:pt x="121" y="497"/>
                    </a:lnTo>
                    <a:lnTo>
                      <a:pt x="112" y="465"/>
                    </a:lnTo>
                    <a:lnTo>
                      <a:pt x="105" y="434"/>
                    </a:lnTo>
                    <a:lnTo>
                      <a:pt x="100" y="402"/>
                    </a:lnTo>
                    <a:lnTo>
                      <a:pt x="89" y="339"/>
                    </a:lnTo>
                    <a:lnTo>
                      <a:pt x="80" y="277"/>
                    </a:lnTo>
                    <a:lnTo>
                      <a:pt x="75" y="245"/>
                    </a:lnTo>
                    <a:lnTo>
                      <a:pt x="69" y="214"/>
                    </a:lnTo>
                    <a:lnTo>
                      <a:pt x="62" y="184"/>
                    </a:lnTo>
                    <a:lnTo>
                      <a:pt x="55" y="154"/>
                    </a:lnTo>
                    <a:lnTo>
                      <a:pt x="46" y="123"/>
                    </a:lnTo>
                    <a:lnTo>
                      <a:pt x="35" y="93"/>
                    </a:lnTo>
                    <a:lnTo>
                      <a:pt x="23" y="64"/>
                    </a:lnTo>
                    <a:lnTo>
                      <a:pt x="8" y="36"/>
                    </a:lnTo>
                    <a:lnTo>
                      <a:pt x="0" y="0"/>
                    </a:lnTo>
                    <a:close/>
                  </a:path>
                </a:pathLst>
              </a:custGeom>
              <a:solidFill>
                <a:srgbClr val="CCCCCC"/>
              </a:solidFill>
              <a:ln w="9525">
                <a:noFill/>
                <a:round/>
                <a:headEnd/>
                <a:tailEnd/>
              </a:ln>
            </p:spPr>
            <p:txBody>
              <a:bodyPr/>
              <a:lstStyle/>
              <a:p>
                <a:endParaRPr lang="en-US"/>
              </a:p>
            </p:txBody>
          </p:sp>
          <p:sp>
            <p:nvSpPr>
              <p:cNvPr id="30111" name="Freeform 1089"/>
              <p:cNvSpPr>
                <a:spLocks/>
              </p:cNvSpPr>
              <p:nvPr/>
            </p:nvSpPr>
            <p:spPr bwMode="auto">
              <a:xfrm>
                <a:off x="3650" y="1600"/>
                <a:ext cx="520" cy="438"/>
              </a:xfrm>
              <a:custGeom>
                <a:avLst/>
                <a:gdLst>
                  <a:gd name="T0" fmla="*/ 520 w 520"/>
                  <a:gd name="T1" fmla="*/ 434 h 438"/>
                  <a:gd name="T2" fmla="*/ 520 w 520"/>
                  <a:gd name="T3" fmla="*/ 427 h 438"/>
                  <a:gd name="T4" fmla="*/ 520 w 520"/>
                  <a:gd name="T5" fmla="*/ 420 h 438"/>
                  <a:gd name="T6" fmla="*/ 518 w 520"/>
                  <a:gd name="T7" fmla="*/ 413 h 438"/>
                  <a:gd name="T8" fmla="*/ 504 w 520"/>
                  <a:gd name="T9" fmla="*/ 395 h 438"/>
                  <a:gd name="T10" fmla="*/ 472 w 520"/>
                  <a:gd name="T11" fmla="*/ 368 h 438"/>
                  <a:gd name="T12" fmla="*/ 438 w 520"/>
                  <a:gd name="T13" fmla="*/ 345 h 438"/>
                  <a:gd name="T14" fmla="*/ 404 w 520"/>
                  <a:gd name="T15" fmla="*/ 324 h 438"/>
                  <a:gd name="T16" fmla="*/ 359 w 520"/>
                  <a:gd name="T17" fmla="*/ 281 h 438"/>
                  <a:gd name="T18" fmla="*/ 300 w 520"/>
                  <a:gd name="T19" fmla="*/ 223 h 438"/>
                  <a:gd name="T20" fmla="*/ 243 w 520"/>
                  <a:gd name="T21" fmla="*/ 165 h 438"/>
                  <a:gd name="T22" fmla="*/ 188 w 520"/>
                  <a:gd name="T23" fmla="*/ 106 h 438"/>
                  <a:gd name="T24" fmla="*/ 150 w 520"/>
                  <a:gd name="T25" fmla="*/ 66 h 438"/>
                  <a:gd name="T26" fmla="*/ 131 w 520"/>
                  <a:gd name="T27" fmla="*/ 50 h 438"/>
                  <a:gd name="T28" fmla="*/ 107 w 520"/>
                  <a:gd name="T29" fmla="*/ 39 h 438"/>
                  <a:gd name="T30" fmla="*/ 81 w 520"/>
                  <a:gd name="T31" fmla="*/ 34 h 438"/>
                  <a:gd name="T32" fmla="*/ 59 w 520"/>
                  <a:gd name="T33" fmla="*/ 32 h 438"/>
                  <a:gd name="T34" fmla="*/ 50 w 520"/>
                  <a:gd name="T35" fmla="*/ 25 h 438"/>
                  <a:gd name="T36" fmla="*/ 41 w 520"/>
                  <a:gd name="T37" fmla="*/ 14 h 438"/>
                  <a:gd name="T38" fmla="*/ 32 w 520"/>
                  <a:gd name="T39" fmla="*/ 5 h 438"/>
                  <a:gd name="T40" fmla="*/ 25 w 520"/>
                  <a:gd name="T41" fmla="*/ 0 h 438"/>
                  <a:gd name="T42" fmla="*/ 18 w 520"/>
                  <a:gd name="T43" fmla="*/ 0 h 438"/>
                  <a:gd name="T44" fmla="*/ 11 w 520"/>
                  <a:gd name="T45" fmla="*/ 0 h 438"/>
                  <a:gd name="T46" fmla="*/ 4 w 520"/>
                  <a:gd name="T47" fmla="*/ 0 h 438"/>
                  <a:gd name="T48" fmla="*/ 29 w 520"/>
                  <a:gd name="T49" fmla="*/ 14 h 438"/>
                  <a:gd name="T50" fmla="*/ 84 w 520"/>
                  <a:gd name="T51" fmla="*/ 39 h 438"/>
                  <a:gd name="T52" fmla="*/ 141 w 520"/>
                  <a:gd name="T53" fmla="*/ 64 h 438"/>
                  <a:gd name="T54" fmla="*/ 197 w 520"/>
                  <a:gd name="T55" fmla="*/ 93 h 438"/>
                  <a:gd name="T56" fmla="*/ 254 w 520"/>
                  <a:gd name="T57" fmla="*/ 138 h 438"/>
                  <a:gd name="T58" fmla="*/ 313 w 520"/>
                  <a:gd name="T59" fmla="*/ 191 h 438"/>
                  <a:gd name="T60" fmla="*/ 368 w 520"/>
                  <a:gd name="T61" fmla="*/ 248 h 438"/>
                  <a:gd name="T62" fmla="*/ 426 w 520"/>
                  <a:gd name="T63" fmla="*/ 304 h 438"/>
                  <a:gd name="T64" fmla="*/ 520 w 520"/>
                  <a:gd name="T65" fmla="*/ 438 h 43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20"/>
                  <a:gd name="T100" fmla="*/ 0 h 438"/>
                  <a:gd name="T101" fmla="*/ 520 w 520"/>
                  <a:gd name="T102" fmla="*/ 438 h 43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20" h="438">
                    <a:moveTo>
                      <a:pt x="520" y="438"/>
                    </a:moveTo>
                    <a:lnTo>
                      <a:pt x="520" y="434"/>
                    </a:lnTo>
                    <a:lnTo>
                      <a:pt x="520" y="431"/>
                    </a:lnTo>
                    <a:lnTo>
                      <a:pt x="520" y="427"/>
                    </a:lnTo>
                    <a:lnTo>
                      <a:pt x="520" y="424"/>
                    </a:lnTo>
                    <a:lnTo>
                      <a:pt x="520" y="420"/>
                    </a:lnTo>
                    <a:lnTo>
                      <a:pt x="520" y="416"/>
                    </a:lnTo>
                    <a:lnTo>
                      <a:pt x="518" y="413"/>
                    </a:lnTo>
                    <a:lnTo>
                      <a:pt x="518" y="411"/>
                    </a:lnTo>
                    <a:lnTo>
                      <a:pt x="504" y="395"/>
                    </a:lnTo>
                    <a:lnTo>
                      <a:pt x="488" y="381"/>
                    </a:lnTo>
                    <a:lnTo>
                      <a:pt x="472" y="368"/>
                    </a:lnTo>
                    <a:lnTo>
                      <a:pt x="454" y="358"/>
                    </a:lnTo>
                    <a:lnTo>
                      <a:pt x="438" y="345"/>
                    </a:lnTo>
                    <a:lnTo>
                      <a:pt x="420" y="334"/>
                    </a:lnTo>
                    <a:lnTo>
                      <a:pt x="404" y="324"/>
                    </a:lnTo>
                    <a:lnTo>
                      <a:pt x="390" y="309"/>
                    </a:lnTo>
                    <a:lnTo>
                      <a:pt x="359" y="281"/>
                    </a:lnTo>
                    <a:lnTo>
                      <a:pt x="329" y="252"/>
                    </a:lnTo>
                    <a:lnTo>
                      <a:pt x="300" y="223"/>
                    </a:lnTo>
                    <a:lnTo>
                      <a:pt x="272" y="195"/>
                    </a:lnTo>
                    <a:lnTo>
                      <a:pt x="243" y="165"/>
                    </a:lnTo>
                    <a:lnTo>
                      <a:pt x="215" y="136"/>
                    </a:lnTo>
                    <a:lnTo>
                      <a:pt x="188" y="106"/>
                    </a:lnTo>
                    <a:lnTo>
                      <a:pt x="159" y="75"/>
                    </a:lnTo>
                    <a:lnTo>
                      <a:pt x="150" y="66"/>
                    </a:lnTo>
                    <a:lnTo>
                      <a:pt x="141" y="57"/>
                    </a:lnTo>
                    <a:lnTo>
                      <a:pt x="131" y="50"/>
                    </a:lnTo>
                    <a:lnTo>
                      <a:pt x="120" y="45"/>
                    </a:lnTo>
                    <a:lnTo>
                      <a:pt x="107" y="39"/>
                    </a:lnTo>
                    <a:lnTo>
                      <a:pt x="95" y="36"/>
                    </a:lnTo>
                    <a:lnTo>
                      <a:pt x="81" y="34"/>
                    </a:lnTo>
                    <a:lnTo>
                      <a:pt x="64" y="32"/>
                    </a:lnTo>
                    <a:lnTo>
                      <a:pt x="59" y="32"/>
                    </a:lnTo>
                    <a:lnTo>
                      <a:pt x="54" y="29"/>
                    </a:lnTo>
                    <a:lnTo>
                      <a:pt x="50" y="25"/>
                    </a:lnTo>
                    <a:lnTo>
                      <a:pt x="47" y="20"/>
                    </a:lnTo>
                    <a:lnTo>
                      <a:pt x="41" y="14"/>
                    </a:lnTo>
                    <a:lnTo>
                      <a:pt x="38" y="9"/>
                    </a:lnTo>
                    <a:lnTo>
                      <a:pt x="32" y="5"/>
                    </a:lnTo>
                    <a:lnTo>
                      <a:pt x="27" y="2"/>
                    </a:lnTo>
                    <a:lnTo>
                      <a:pt x="25" y="0"/>
                    </a:lnTo>
                    <a:lnTo>
                      <a:pt x="22" y="0"/>
                    </a:lnTo>
                    <a:lnTo>
                      <a:pt x="18" y="0"/>
                    </a:lnTo>
                    <a:lnTo>
                      <a:pt x="14" y="0"/>
                    </a:lnTo>
                    <a:lnTo>
                      <a:pt x="11" y="0"/>
                    </a:lnTo>
                    <a:lnTo>
                      <a:pt x="7" y="0"/>
                    </a:lnTo>
                    <a:lnTo>
                      <a:pt x="4" y="0"/>
                    </a:lnTo>
                    <a:lnTo>
                      <a:pt x="0" y="0"/>
                    </a:lnTo>
                    <a:lnTo>
                      <a:pt x="29" y="14"/>
                    </a:lnTo>
                    <a:lnTo>
                      <a:pt x="57" y="27"/>
                    </a:lnTo>
                    <a:lnTo>
                      <a:pt x="84" y="39"/>
                    </a:lnTo>
                    <a:lnTo>
                      <a:pt x="113" y="52"/>
                    </a:lnTo>
                    <a:lnTo>
                      <a:pt x="141" y="64"/>
                    </a:lnTo>
                    <a:lnTo>
                      <a:pt x="170" y="77"/>
                    </a:lnTo>
                    <a:lnTo>
                      <a:pt x="197" y="93"/>
                    </a:lnTo>
                    <a:lnTo>
                      <a:pt x="222" y="111"/>
                    </a:lnTo>
                    <a:lnTo>
                      <a:pt x="254" y="138"/>
                    </a:lnTo>
                    <a:lnTo>
                      <a:pt x="283" y="165"/>
                    </a:lnTo>
                    <a:lnTo>
                      <a:pt x="313" y="191"/>
                    </a:lnTo>
                    <a:lnTo>
                      <a:pt x="340" y="220"/>
                    </a:lnTo>
                    <a:lnTo>
                      <a:pt x="368" y="248"/>
                    </a:lnTo>
                    <a:lnTo>
                      <a:pt x="397" y="277"/>
                    </a:lnTo>
                    <a:lnTo>
                      <a:pt x="426" y="304"/>
                    </a:lnTo>
                    <a:lnTo>
                      <a:pt x="456" y="331"/>
                    </a:lnTo>
                    <a:lnTo>
                      <a:pt x="520" y="438"/>
                    </a:lnTo>
                    <a:close/>
                  </a:path>
                </a:pathLst>
              </a:custGeom>
              <a:solidFill>
                <a:srgbClr val="CCCCCC"/>
              </a:solidFill>
              <a:ln w="9525">
                <a:noFill/>
                <a:round/>
                <a:headEnd/>
                <a:tailEnd/>
              </a:ln>
            </p:spPr>
            <p:txBody>
              <a:bodyPr/>
              <a:lstStyle/>
              <a:p>
                <a:endParaRPr lang="en-US"/>
              </a:p>
            </p:txBody>
          </p:sp>
          <p:sp>
            <p:nvSpPr>
              <p:cNvPr id="30112" name="Freeform 1090"/>
              <p:cNvSpPr>
                <a:spLocks/>
              </p:cNvSpPr>
              <p:nvPr/>
            </p:nvSpPr>
            <p:spPr bwMode="auto">
              <a:xfrm>
                <a:off x="3947" y="1423"/>
                <a:ext cx="230" cy="356"/>
              </a:xfrm>
              <a:custGeom>
                <a:avLst/>
                <a:gdLst>
                  <a:gd name="T0" fmla="*/ 230 w 230"/>
                  <a:gd name="T1" fmla="*/ 356 h 356"/>
                  <a:gd name="T2" fmla="*/ 229 w 230"/>
                  <a:gd name="T3" fmla="*/ 349 h 356"/>
                  <a:gd name="T4" fmla="*/ 229 w 230"/>
                  <a:gd name="T5" fmla="*/ 340 h 356"/>
                  <a:gd name="T6" fmla="*/ 227 w 230"/>
                  <a:gd name="T7" fmla="*/ 333 h 356"/>
                  <a:gd name="T8" fmla="*/ 225 w 230"/>
                  <a:gd name="T9" fmla="*/ 324 h 356"/>
                  <a:gd name="T10" fmla="*/ 223 w 230"/>
                  <a:gd name="T11" fmla="*/ 316 h 356"/>
                  <a:gd name="T12" fmla="*/ 223 w 230"/>
                  <a:gd name="T13" fmla="*/ 309 h 356"/>
                  <a:gd name="T14" fmla="*/ 221 w 230"/>
                  <a:gd name="T15" fmla="*/ 302 h 356"/>
                  <a:gd name="T16" fmla="*/ 220 w 230"/>
                  <a:gd name="T17" fmla="*/ 295 h 356"/>
                  <a:gd name="T18" fmla="*/ 216 w 230"/>
                  <a:gd name="T19" fmla="*/ 290 h 356"/>
                  <a:gd name="T20" fmla="*/ 214 w 230"/>
                  <a:gd name="T21" fmla="*/ 284 h 356"/>
                  <a:gd name="T22" fmla="*/ 209 w 230"/>
                  <a:gd name="T23" fmla="*/ 281 h 356"/>
                  <a:gd name="T24" fmla="*/ 205 w 230"/>
                  <a:gd name="T25" fmla="*/ 275 h 356"/>
                  <a:gd name="T26" fmla="*/ 200 w 230"/>
                  <a:gd name="T27" fmla="*/ 272 h 356"/>
                  <a:gd name="T28" fmla="*/ 196 w 230"/>
                  <a:gd name="T29" fmla="*/ 266 h 356"/>
                  <a:gd name="T30" fmla="*/ 191 w 230"/>
                  <a:gd name="T31" fmla="*/ 263 h 356"/>
                  <a:gd name="T32" fmla="*/ 187 w 230"/>
                  <a:gd name="T33" fmla="*/ 258 h 356"/>
                  <a:gd name="T34" fmla="*/ 170 w 230"/>
                  <a:gd name="T35" fmla="*/ 222 h 356"/>
                  <a:gd name="T36" fmla="*/ 154 w 230"/>
                  <a:gd name="T37" fmla="*/ 182 h 356"/>
                  <a:gd name="T38" fmla="*/ 136 w 230"/>
                  <a:gd name="T39" fmla="*/ 145 h 356"/>
                  <a:gd name="T40" fmla="*/ 118 w 230"/>
                  <a:gd name="T41" fmla="*/ 107 h 356"/>
                  <a:gd name="T42" fmla="*/ 107 w 230"/>
                  <a:gd name="T43" fmla="*/ 90 h 356"/>
                  <a:gd name="T44" fmla="*/ 95 w 230"/>
                  <a:gd name="T45" fmla="*/ 73 h 356"/>
                  <a:gd name="T46" fmla="*/ 82 w 230"/>
                  <a:gd name="T47" fmla="*/ 57 h 356"/>
                  <a:gd name="T48" fmla="*/ 70 w 230"/>
                  <a:gd name="T49" fmla="*/ 43 h 356"/>
                  <a:gd name="T50" fmla="*/ 53 w 230"/>
                  <a:gd name="T51" fmla="*/ 31 h 356"/>
                  <a:gd name="T52" fmla="*/ 37 w 230"/>
                  <a:gd name="T53" fmla="*/ 18 h 356"/>
                  <a:gd name="T54" fmla="*/ 19 w 230"/>
                  <a:gd name="T55" fmla="*/ 9 h 356"/>
                  <a:gd name="T56" fmla="*/ 0 w 230"/>
                  <a:gd name="T57" fmla="*/ 0 h 356"/>
                  <a:gd name="T58" fmla="*/ 21 w 230"/>
                  <a:gd name="T59" fmla="*/ 36 h 356"/>
                  <a:gd name="T60" fmla="*/ 45 w 230"/>
                  <a:gd name="T61" fmla="*/ 70 h 356"/>
                  <a:gd name="T62" fmla="*/ 68 w 230"/>
                  <a:gd name="T63" fmla="*/ 104 h 356"/>
                  <a:gd name="T64" fmla="*/ 91 w 230"/>
                  <a:gd name="T65" fmla="*/ 138 h 356"/>
                  <a:gd name="T66" fmla="*/ 116 w 230"/>
                  <a:gd name="T67" fmla="*/ 172 h 356"/>
                  <a:gd name="T68" fmla="*/ 141 w 230"/>
                  <a:gd name="T69" fmla="*/ 204 h 356"/>
                  <a:gd name="T70" fmla="*/ 168 w 230"/>
                  <a:gd name="T71" fmla="*/ 236 h 356"/>
                  <a:gd name="T72" fmla="*/ 196 w 230"/>
                  <a:gd name="T73" fmla="*/ 266 h 356"/>
                  <a:gd name="T74" fmla="*/ 230 w 230"/>
                  <a:gd name="T75" fmla="*/ 356 h 35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230"/>
                  <a:gd name="T115" fmla="*/ 0 h 356"/>
                  <a:gd name="T116" fmla="*/ 230 w 230"/>
                  <a:gd name="T117" fmla="*/ 356 h 356"/>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230" h="356">
                    <a:moveTo>
                      <a:pt x="230" y="356"/>
                    </a:moveTo>
                    <a:lnTo>
                      <a:pt x="229" y="349"/>
                    </a:lnTo>
                    <a:lnTo>
                      <a:pt x="229" y="340"/>
                    </a:lnTo>
                    <a:lnTo>
                      <a:pt x="227" y="333"/>
                    </a:lnTo>
                    <a:lnTo>
                      <a:pt x="225" y="324"/>
                    </a:lnTo>
                    <a:lnTo>
                      <a:pt x="223" y="316"/>
                    </a:lnTo>
                    <a:lnTo>
                      <a:pt x="223" y="309"/>
                    </a:lnTo>
                    <a:lnTo>
                      <a:pt x="221" y="302"/>
                    </a:lnTo>
                    <a:lnTo>
                      <a:pt x="220" y="295"/>
                    </a:lnTo>
                    <a:lnTo>
                      <a:pt x="216" y="290"/>
                    </a:lnTo>
                    <a:lnTo>
                      <a:pt x="214" y="284"/>
                    </a:lnTo>
                    <a:lnTo>
                      <a:pt x="209" y="281"/>
                    </a:lnTo>
                    <a:lnTo>
                      <a:pt x="205" y="275"/>
                    </a:lnTo>
                    <a:lnTo>
                      <a:pt x="200" y="272"/>
                    </a:lnTo>
                    <a:lnTo>
                      <a:pt x="196" y="266"/>
                    </a:lnTo>
                    <a:lnTo>
                      <a:pt x="191" y="263"/>
                    </a:lnTo>
                    <a:lnTo>
                      <a:pt x="187" y="258"/>
                    </a:lnTo>
                    <a:lnTo>
                      <a:pt x="170" y="222"/>
                    </a:lnTo>
                    <a:lnTo>
                      <a:pt x="154" y="182"/>
                    </a:lnTo>
                    <a:lnTo>
                      <a:pt x="136" y="145"/>
                    </a:lnTo>
                    <a:lnTo>
                      <a:pt x="118" y="107"/>
                    </a:lnTo>
                    <a:lnTo>
                      <a:pt x="107" y="90"/>
                    </a:lnTo>
                    <a:lnTo>
                      <a:pt x="95" y="73"/>
                    </a:lnTo>
                    <a:lnTo>
                      <a:pt x="82" y="57"/>
                    </a:lnTo>
                    <a:lnTo>
                      <a:pt x="70" y="43"/>
                    </a:lnTo>
                    <a:lnTo>
                      <a:pt x="53" y="31"/>
                    </a:lnTo>
                    <a:lnTo>
                      <a:pt x="37" y="18"/>
                    </a:lnTo>
                    <a:lnTo>
                      <a:pt x="19" y="9"/>
                    </a:lnTo>
                    <a:lnTo>
                      <a:pt x="0" y="0"/>
                    </a:lnTo>
                    <a:lnTo>
                      <a:pt x="21" y="36"/>
                    </a:lnTo>
                    <a:lnTo>
                      <a:pt x="45" y="70"/>
                    </a:lnTo>
                    <a:lnTo>
                      <a:pt x="68" y="104"/>
                    </a:lnTo>
                    <a:lnTo>
                      <a:pt x="91" y="138"/>
                    </a:lnTo>
                    <a:lnTo>
                      <a:pt x="116" y="172"/>
                    </a:lnTo>
                    <a:lnTo>
                      <a:pt x="141" y="204"/>
                    </a:lnTo>
                    <a:lnTo>
                      <a:pt x="168" y="236"/>
                    </a:lnTo>
                    <a:lnTo>
                      <a:pt x="196" y="266"/>
                    </a:lnTo>
                    <a:lnTo>
                      <a:pt x="230" y="356"/>
                    </a:lnTo>
                    <a:close/>
                  </a:path>
                </a:pathLst>
              </a:custGeom>
              <a:solidFill>
                <a:srgbClr val="CCCCCC"/>
              </a:solidFill>
              <a:ln w="9525">
                <a:noFill/>
                <a:round/>
                <a:headEnd/>
                <a:tailEnd/>
              </a:ln>
            </p:spPr>
            <p:txBody>
              <a:bodyPr/>
              <a:lstStyle/>
              <a:p>
                <a:endParaRPr lang="en-US"/>
              </a:p>
            </p:txBody>
          </p:sp>
          <p:sp>
            <p:nvSpPr>
              <p:cNvPr id="30113" name="Freeform 1091"/>
              <p:cNvSpPr>
                <a:spLocks/>
              </p:cNvSpPr>
              <p:nvPr/>
            </p:nvSpPr>
            <p:spPr bwMode="auto">
              <a:xfrm>
                <a:off x="4437" y="1529"/>
                <a:ext cx="625" cy="534"/>
              </a:xfrm>
              <a:custGeom>
                <a:avLst/>
                <a:gdLst>
                  <a:gd name="T0" fmla="*/ 3 w 625"/>
                  <a:gd name="T1" fmla="*/ 518 h 534"/>
                  <a:gd name="T2" fmla="*/ 10 w 625"/>
                  <a:gd name="T3" fmla="*/ 500 h 534"/>
                  <a:gd name="T4" fmla="*/ 19 w 625"/>
                  <a:gd name="T5" fmla="*/ 484 h 534"/>
                  <a:gd name="T6" fmla="*/ 32 w 625"/>
                  <a:gd name="T7" fmla="*/ 473 h 534"/>
                  <a:gd name="T8" fmla="*/ 76 w 625"/>
                  <a:gd name="T9" fmla="*/ 446 h 534"/>
                  <a:gd name="T10" fmla="*/ 141 w 625"/>
                  <a:gd name="T11" fmla="*/ 398 h 534"/>
                  <a:gd name="T12" fmla="*/ 194 w 625"/>
                  <a:gd name="T13" fmla="*/ 343 h 534"/>
                  <a:gd name="T14" fmla="*/ 241 w 625"/>
                  <a:gd name="T15" fmla="*/ 280 h 534"/>
                  <a:gd name="T16" fmla="*/ 287 w 625"/>
                  <a:gd name="T17" fmla="*/ 212 h 534"/>
                  <a:gd name="T18" fmla="*/ 334 w 625"/>
                  <a:gd name="T19" fmla="*/ 148 h 534"/>
                  <a:gd name="T20" fmla="*/ 384 w 625"/>
                  <a:gd name="T21" fmla="*/ 87 h 534"/>
                  <a:gd name="T22" fmla="*/ 436 w 625"/>
                  <a:gd name="T23" fmla="*/ 28 h 534"/>
                  <a:gd name="T24" fmla="*/ 452 w 625"/>
                  <a:gd name="T25" fmla="*/ 26 h 534"/>
                  <a:gd name="T26" fmla="*/ 421 w 625"/>
                  <a:gd name="T27" fmla="*/ 76 h 534"/>
                  <a:gd name="T28" fmla="*/ 386 w 625"/>
                  <a:gd name="T29" fmla="*/ 121 h 534"/>
                  <a:gd name="T30" fmla="*/ 350 w 625"/>
                  <a:gd name="T31" fmla="*/ 169 h 534"/>
                  <a:gd name="T32" fmla="*/ 319 w 625"/>
                  <a:gd name="T33" fmla="*/ 219 h 534"/>
                  <a:gd name="T34" fmla="*/ 286 w 625"/>
                  <a:gd name="T35" fmla="*/ 266 h 534"/>
                  <a:gd name="T36" fmla="*/ 232 w 625"/>
                  <a:gd name="T37" fmla="*/ 330 h 534"/>
                  <a:gd name="T38" fmla="*/ 153 w 625"/>
                  <a:gd name="T39" fmla="*/ 412 h 534"/>
                  <a:gd name="T40" fmla="*/ 73 w 625"/>
                  <a:gd name="T41" fmla="*/ 493 h 534"/>
                  <a:gd name="T42" fmla="*/ 53 w 625"/>
                  <a:gd name="T43" fmla="*/ 516 h 534"/>
                  <a:gd name="T44" fmla="*/ 91 w 625"/>
                  <a:gd name="T45" fmla="*/ 482 h 534"/>
                  <a:gd name="T46" fmla="*/ 157 w 625"/>
                  <a:gd name="T47" fmla="*/ 441 h 534"/>
                  <a:gd name="T48" fmla="*/ 250 w 625"/>
                  <a:gd name="T49" fmla="*/ 396 h 534"/>
                  <a:gd name="T50" fmla="*/ 321 w 625"/>
                  <a:gd name="T51" fmla="*/ 361 h 534"/>
                  <a:gd name="T52" fmla="*/ 366 w 625"/>
                  <a:gd name="T53" fmla="*/ 332 h 534"/>
                  <a:gd name="T54" fmla="*/ 414 w 625"/>
                  <a:gd name="T55" fmla="*/ 298 h 534"/>
                  <a:gd name="T56" fmla="*/ 470 w 625"/>
                  <a:gd name="T57" fmla="*/ 268 h 534"/>
                  <a:gd name="T58" fmla="*/ 529 w 625"/>
                  <a:gd name="T59" fmla="*/ 244 h 534"/>
                  <a:gd name="T60" fmla="*/ 577 w 625"/>
                  <a:gd name="T61" fmla="*/ 234 h 534"/>
                  <a:gd name="T62" fmla="*/ 609 w 625"/>
                  <a:gd name="T63" fmla="*/ 232 h 534"/>
                  <a:gd name="T64" fmla="*/ 566 w 625"/>
                  <a:gd name="T65" fmla="*/ 257 h 534"/>
                  <a:gd name="T66" fmla="*/ 448 w 625"/>
                  <a:gd name="T67" fmla="*/ 309 h 534"/>
                  <a:gd name="T68" fmla="*/ 337 w 625"/>
                  <a:gd name="T69" fmla="*/ 368 h 534"/>
                  <a:gd name="T70" fmla="*/ 230 w 625"/>
                  <a:gd name="T71" fmla="*/ 436 h 534"/>
                  <a:gd name="T72" fmla="*/ 0 w 625"/>
                  <a:gd name="T73" fmla="*/ 527 h 534"/>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625"/>
                  <a:gd name="T112" fmla="*/ 0 h 534"/>
                  <a:gd name="T113" fmla="*/ 625 w 625"/>
                  <a:gd name="T114" fmla="*/ 534 h 534"/>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625" h="534">
                    <a:moveTo>
                      <a:pt x="0" y="527"/>
                    </a:moveTo>
                    <a:lnTo>
                      <a:pt x="3" y="518"/>
                    </a:lnTo>
                    <a:lnTo>
                      <a:pt x="5" y="509"/>
                    </a:lnTo>
                    <a:lnTo>
                      <a:pt x="10" y="500"/>
                    </a:lnTo>
                    <a:lnTo>
                      <a:pt x="14" y="491"/>
                    </a:lnTo>
                    <a:lnTo>
                      <a:pt x="19" y="484"/>
                    </a:lnTo>
                    <a:lnTo>
                      <a:pt x="25" y="477"/>
                    </a:lnTo>
                    <a:lnTo>
                      <a:pt x="32" y="473"/>
                    </a:lnTo>
                    <a:lnTo>
                      <a:pt x="39" y="470"/>
                    </a:lnTo>
                    <a:lnTo>
                      <a:pt x="76" y="446"/>
                    </a:lnTo>
                    <a:lnTo>
                      <a:pt x="109" y="423"/>
                    </a:lnTo>
                    <a:lnTo>
                      <a:pt x="141" y="398"/>
                    </a:lnTo>
                    <a:lnTo>
                      <a:pt x="168" y="371"/>
                    </a:lnTo>
                    <a:lnTo>
                      <a:pt x="194" y="343"/>
                    </a:lnTo>
                    <a:lnTo>
                      <a:pt x="218" y="312"/>
                    </a:lnTo>
                    <a:lnTo>
                      <a:pt x="241" y="280"/>
                    </a:lnTo>
                    <a:lnTo>
                      <a:pt x="264" y="248"/>
                    </a:lnTo>
                    <a:lnTo>
                      <a:pt x="287" y="212"/>
                    </a:lnTo>
                    <a:lnTo>
                      <a:pt x="311" y="180"/>
                    </a:lnTo>
                    <a:lnTo>
                      <a:pt x="334" y="148"/>
                    </a:lnTo>
                    <a:lnTo>
                      <a:pt x="359" y="116"/>
                    </a:lnTo>
                    <a:lnTo>
                      <a:pt x="384" y="87"/>
                    </a:lnTo>
                    <a:lnTo>
                      <a:pt x="411" y="57"/>
                    </a:lnTo>
                    <a:lnTo>
                      <a:pt x="436" y="28"/>
                    </a:lnTo>
                    <a:lnTo>
                      <a:pt x="462" y="0"/>
                    </a:lnTo>
                    <a:lnTo>
                      <a:pt x="452" y="26"/>
                    </a:lnTo>
                    <a:lnTo>
                      <a:pt x="437" y="51"/>
                    </a:lnTo>
                    <a:lnTo>
                      <a:pt x="421" y="76"/>
                    </a:lnTo>
                    <a:lnTo>
                      <a:pt x="403" y="100"/>
                    </a:lnTo>
                    <a:lnTo>
                      <a:pt x="386" y="121"/>
                    </a:lnTo>
                    <a:lnTo>
                      <a:pt x="368" y="144"/>
                    </a:lnTo>
                    <a:lnTo>
                      <a:pt x="350" y="169"/>
                    </a:lnTo>
                    <a:lnTo>
                      <a:pt x="334" y="194"/>
                    </a:lnTo>
                    <a:lnTo>
                      <a:pt x="319" y="219"/>
                    </a:lnTo>
                    <a:lnTo>
                      <a:pt x="303" y="243"/>
                    </a:lnTo>
                    <a:lnTo>
                      <a:pt x="286" y="266"/>
                    </a:lnTo>
                    <a:lnTo>
                      <a:pt x="268" y="287"/>
                    </a:lnTo>
                    <a:lnTo>
                      <a:pt x="232" y="330"/>
                    </a:lnTo>
                    <a:lnTo>
                      <a:pt x="193" y="371"/>
                    </a:lnTo>
                    <a:lnTo>
                      <a:pt x="153" y="412"/>
                    </a:lnTo>
                    <a:lnTo>
                      <a:pt x="112" y="452"/>
                    </a:lnTo>
                    <a:lnTo>
                      <a:pt x="73" y="493"/>
                    </a:lnTo>
                    <a:lnTo>
                      <a:pt x="35" y="534"/>
                    </a:lnTo>
                    <a:lnTo>
                      <a:pt x="53" y="516"/>
                    </a:lnTo>
                    <a:lnTo>
                      <a:pt x="71" y="498"/>
                    </a:lnTo>
                    <a:lnTo>
                      <a:pt x="91" y="482"/>
                    </a:lnTo>
                    <a:lnTo>
                      <a:pt x="112" y="468"/>
                    </a:lnTo>
                    <a:lnTo>
                      <a:pt x="157" y="441"/>
                    </a:lnTo>
                    <a:lnTo>
                      <a:pt x="203" y="418"/>
                    </a:lnTo>
                    <a:lnTo>
                      <a:pt x="250" y="396"/>
                    </a:lnTo>
                    <a:lnTo>
                      <a:pt x="298" y="373"/>
                    </a:lnTo>
                    <a:lnTo>
                      <a:pt x="321" y="361"/>
                    </a:lnTo>
                    <a:lnTo>
                      <a:pt x="344" y="346"/>
                    </a:lnTo>
                    <a:lnTo>
                      <a:pt x="366" y="332"/>
                    </a:lnTo>
                    <a:lnTo>
                      <a:pt x="389" y="318"/>
                    </a:lnTo>
                    <a:lnTo>
                      <a:pt x="414" y="298"/>
                    </a:lnTo>
                    <a:lnTo>
                      <a:pt x="443" y="282"/>
                    </a:lnTo>
                    <a:lnTo>
                      <a:pt x="470" y="268"/>
                    </a:lnTo>
                    <a:lnTo>
                      <a:pt x="500" y="255"/>
                    </a:lnTo>
                    <a:lnTo>
                      <a:pt x="529" y="244"/>
                    </a:lnTo>
                    <a:lnTo>
                      <a:pt x="561" y="237"/>
                    </a:lnTo>
                    <a:lnTo>
                      <a:pt x="577" y="234"/>
                    </a:lnTo>
                    <a:lnTo>
                      <a:pt x="593" y="234"/>
                    </a:lnTo>
                    <a:lnTo>
                      <a:pt x="609" y="232"/>
                    </a:lnTo>
                    <a:lnTo>
                      <a:pt x="625" y="232"/>
                    </a:lnTo>
                    <a:lnTo>
                      <a:pt x="566" y="257"/>
                    </a:lnTo>
                    <a:lnTo>
                      <a:pt x="507" y="282"/>
                    </a:lnTo>
                    <a:lnTo>
                      <a:pt x="448" y="309"/>
                    </a:lnTo>
                    <a:lnTo>
                      <a:pt x="393" y="337"/>
                    </a:lnTo>
                    <a:lnTo>
                      <a:pt x="337" y="368"/>
                    </a:lnTo>
                    <a:lnTo>
                      <a:pt x="282" y="400"/>
                    </a:lnTo>
                    <a:lnTo>
                      <a:pt x="230" y="436"/>
                    </a:lnTo>
                    <a:lnTo>
                      <a:pt x="178" y="473"/>
                    </a:lnTo>
                    <a:lnTo>
                      <a:pt x="0" y="527"/>
                    </a:lnTo>
                    <a:close/>
                  </a:path>
                </a:pathLst>
              </a:custGeom>
              <a:solidFill>
                <a:srgbClr val="CCCCCC"/>
              </a:solidFill>
              <a:ln w="9525">
                <a:noFill/>
                <a:round/>
                <a:headEnd/>
                <a:tailEnd/>
              </a:ln>
            </p:spPr>
            <p:txBody>
              <a:bodyPr/>
              <a:lstStyle/>
              <a:p>
                <a:endParaRPr lang="en-US"/>
              </a:p>
            </p:txBody>
          </p:sp>
          <p:sp>
            <p:nvSpPr>
              <p:cNvPr id="30114" name="Freeform 1092"/>
              <p:cNvSpPr>
                <a:spLocks/>
              </p:cNvSpPr>
              <p:nvPr/>
            </p:nvSpPr>
            <p:spPr bwMode="auto">
              <a:xfrm>
                <a:off x="3491" y="2197"/>
                <a:ext cx="767" cy="188"/>
              </a:xfrm>
              <a:custGeom>
                <a:avLst/>
                <a:gdLst>
                  <a:gd name="T0" fmla="*/ 740 w 767"/>
                  <a:gd name="T1" fmla="*/ 12 h 188"/>
                  <a:gd name="T2" fmla="*/ 686 w 767"/>
                  <a:gd name="T3" fmla="*/ 16 h 188"/>
                  <a:gd name="T4" fmla="*/ 635 w 767"/>
                  <a:gd name="T5" fmla="*/ 18 h 188"/>
                  <a:gd name="T6" fmla="*/ 581 w 767"/>
                  <a:gd name="T7" fmla="*/ 20 h 188"/>
                  <a:gd name="T8" fmla="*/ 545 w 767"/>
                  <a:gd name="T9" fmla="*/ 23 h 188"/>
                  <a:gd name="T10" fmla="*/ 527 w 767"/>
                  <a:gd name="T11" fmla="*/ 30 h 188"/>
                  <a:gd name="T12" fmla="*/ 509 w 767"/>
                  <a:gd name="T13" fmla="*/ 41 h 188"/>
                  <a:gd name="T14" fmla="*/ 490 w 767"/>
                  <a:gd name="T15" fmla="*/ 48 h 188"/>
                  <a:gd name="T16" fmla="*/ 461 w 767"/>
                  <a:gd name="T17" fmla="*/ 54 h 188"/>
                  <a:gd name="T18" fmla="*/ 424 w 767"/>
                  <a:gd name="T19" fmla="*/ 54 h 188"/>
                  <a:gd name="T20" fmla="*/ 386 w 767"/>
                  <a:gd name="T21" fmla="*/ 54 h 188"/>
                  <a:gd name="T22" fmla="*/ 350 w 767"/>
                  <a:gd name="T23" fmla="*/ 55 h 188"/>
                  <a:gd name="T24" fmla="*/ 313 w 767"/>
                  <a:gd name="T25" fmla="*/ 63 h 188"/>
                  <a:gd name="T26" fmla="*/ 277 w 767"/>
                  <a:gd name="T27" fmla="*/ 70 h 188"/>
                  <a:gd name="T28" fmla="*/ 241 w 767"/>
                  <a:gd name="T29" fmla="*/ 80 h 188"/>
                  <a:gd name="T30" fmla="*/ 206 w 767"/>
                  <a:gd name="T31" fmla="*/ 89 h 188"/>
                  <a:gd name="T32" fmla="*/ 163 w 767"/>
                  <a:gd name="T33" fmla="*/ 102 h 188"/>
                  <a:gd name="T34" fmla="*/ 113 w 767"/>
                  <a:gd name="T35" fmla="*/ 120 h 188"/>
                  <a:gd name="T36" fmla="*/ 64 w 767"/>
                  <a:gd name="T37" fmla="*/ 141 h 188"/>
                  <a:gd name="T38" fmla="*/ 20 w 767"/>
                  <a:gd name="T39" fmla="*/ 170 h 188"/>
                  <a:gd name="T40" fmla="*/ 9 w 767"/>
                  <a:gd name="T41" fmla="*/ 188 h 188"/>
                  <a:gd name="T42" fmla="*/ 27 w 767"/>
                  <a:gd name="T43" fmla="*/ 188 h 188"/>
                  <a:gd name="T44" fmla="*/ 45 w 767"/>
                  <a:gd name="T45" fmla="*/ 188 h 188"/>
                  <a:gd name="T46" fmla="*/ 63 w 767"/>
                  <a:gd name="T47" fmla="*/ 184 h 188"/>
                  <a:gd name="T48" fmla="*/ 95 w 767"/>
                  <a:gd name="T49" fmla="*/ 166 h 188"/>
                  <a:gd name="T50" fmla="*/ 143 w 767"/>
                  <a:gd name="T51" fmla="*/ 141 h 188"/>
                  <a:gd name="T52" fmla="*/ 216 w 767"/>
                  <a:gd name="T53" fmla="*/ 113 h 188"/>
                  <a:gd name="T54" fmla="*/ 316 w 767"/>
                  <a:gd name="T55" fmla="*/ 79 h 188"/>
                  <a:gd name="T56" fmla="*/ 417 w 767"/>
                  <a:gd name="T57" fmla="*/ 43 h 188"/>
                  <a:gd name="T58" fmla="*/ 477 w 767"/>
                  <a:gd name="T59" fmla="*/ 16 h 188"/>
                  <a:gd name="T60" fmla="*/ 502 w 767"/>
                  <a:gd name="T61" fmla="*/ 11 h 188"/>
                  <a:gd name="T62" fmla="*/ 529 w 767"/>
                  <a:gd name="T63" fmla="*/ 5 h 188"/>
                  <a:gd name="T64" fmla="*/ 558 w 767"/>
                  <a:gd name="T65" fmla="*/ 4 h 188"/>
                  <a:gd name="T66" fmla="*/ 767 w 767"/>
                  <a:gd name="T67" fmla="*/ 11 h 18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767"/>
                  <a:gd name="T103" fmla="*/ 0 h 188"/>
                  <a:gd name="T104" fmla="*/ 767 w 767"/>
                  <a:gd name="T105" fmla="*/ 188 h 18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767" h="188">
                    <a:moveTo>
                      <a:pt x="767" y="11"/>
                    </a:moveTo>
                    <a:lnTo>
                      <a:pt x="740" y="12"/>
                    </a:lnTo>
                    <a:lnTo>
                      <a:pt x="713" y="14"/>
                    </a:lnTo>
                    <a:lnTo>
                      <a:pt x="686" y="16"/>
                    </a:lnTo>
                    <a:lnTo>
                      <a:pt x="661" y="16"/>
                    </a:lnTo>
                    <a:lnTo>
                      <a:pt x="635" y="18"/>
                    </a:lnTo>
                    <a:lnTo>
                      <a:pt x="608" y="18"/>
                    </a:lnTo>
                    <a:lnTo>
                      <a:pt x="581" y="20"/>
                    </a:lnTo>
                    <a:lnTo>
                      <a:pt x="554" y="21"/>
                    </a:lnTo>
                    <a:lnTo>
                      <a:pt x="545" y="23"/>
                    </a:lnTo>
                    <a:lnTo>
                      <a:pt x="536" y="27"/>
                    </a:lnTo>
                    <a:lnTo>
                      <a:pt x="527" y="30"/>
                    </a:lnTo>
                    <a:lnTo>
                      <a:pt x="518" y="36"/>
                    </a:lnTo>
                    <a:lnTo>
                      <a:pt x="509" y="41"/>
                    </a:lnTo>
                    <a:lnTo>
                      <a:pt x="501" y="45"/>
                    </a:lnTo>
                    <a:lnTo>
                      <a:pt x="490" y="48"/>
                    </a:lnTo>
                    <a:lnTo>
                      <a:pt x="481" y="50"/>
                    </a:lnTo>
                    <a:lnTo>
                      <a:pt x="461" y="54"/>
                    </a:lnTo>
                    <a:lnTo>
                      <a:pt x="443" y="54"/>
                    </a:lnTo>
                    <a:lnTo>
                      <a:pt x="424" y="54"/>
                    </a:lnTo>
                    <a:lnTo>
                      <a:pt x="406" y="54"/>
                    </a:lnTo>
                    <a:lnTo>
                      <a:pt x="386" y="54"/>
                    </a:lnTo>
                    <a:lnTo>
                      <a:pt x="368" y="54"/>
                    </a:lnTo>
                    <a:lnTo>
                      <a:pt x="350" y="55"/>
                    </a:lnTo>
                    <a:lnTo>
                      <a:pt x="331" y="59"/>
                    </a:lnTo>
                    <a:lnTo>
                      <a:pt x="313" y="63"/>
                    </a:lnTo>
                    <a:lnTo>
                      <a:pt x="295" y="66"/>
                    </a:lnTo>
                    <a:lnTo>
                      <a:pt x="277" y="70"/>
                    </a:lnTo>
                    <a:lnTo>
                      <a:pt x="259" y="75"/>
                    </a:lnTo>
                    <a:lnTo>
                      <a:pt x="241" y="80"/>
                    </a:lnTo>
                    <a:lnTo>
                      <a:pt x="223" y="84"/>
                    </a:lnTo>
                    <a:lnTo>
                      <a:pt x="206" y="89"/>
                    </a:lnTo>
                    <a:lnTo>
                      <a:pt x="188" y="95"/>
                    </a:lnTo>
                    <a:lnTo>
                      <a:pt x="163" y="102"/>
                    </a:lnTo>
                    <a:lnTo>
                      <a:pt x="138" y="111"/>
                    </a:lnTo>
                    <a:lnTo>
                      <a:pt x="113" y="120"/>
                    </a:lnTo>
                    <a:lnTo>
                      <a:pt x="88" y="129"/>
                    </a:lnTo>
                    <a:lnTo>
                      <a:pt x="64" y="141"/>
                    </a:lnTo>
                    <a:lnTo>
                      <a:pt x="41" y="154"/>
                    </a:lnTo>
                    <a:lnTo>
                      <a:pt x="20" y="170"/>
                    </a:lnTo>
                    <a:lnTo>
                      <a:pt x="0" y="188"/>
                    </a:lnTo>
                    <a:lnTo>
                      <a:pt x="9" y="188"/>
                    </a:lnTo>
                    <a:lnTo>
                      <a:pt x="18" y="188"/>
                    </a:lnTo>
                    <a:lnTo>
                      <a:pt x="27" y="188"/>
                    </a:lnTo>
                    <a:lnTo>
                      <a:pt x="36" y="188"/>
                    </a:lnTo>
                    <a:lnTo>
                      <a:pt x="45" y="188"/>
                    </a:lnTo>
                    <a:lnTo>
                      <a:pt x="54" y="186"/>
                    </a:lnTo>
                    <a:lnTo>
                      <a:pt x="63" y="184"/>
                    </a:lnTo>
                    <a:lnTo>
                      <a:pt x="72" y="179"/>
                    </a:lnTo>
                    <a:lnTo>
                      <a:pt x="95" y="166"/>
                    </a:lnTo>
                    <a:lnTo>
                      <a:pt x="120" y="154"/>
                    </a:lnTo>
                    <a:lnTo>
                      <a:pt x="143" y="141"/>
                    </a:lnTo>
                    <a:lnTo>
                      <a:pt x="168" y="130"/>
                    </a:lnTo>
                    <a:lnTo>
                      <a:pt x="216" y="113"/>
                    </a:lnTo>
                    <a:lnTo>
                      <a:pt x="266" y="95"/>
                    </a:lnTo>
                    <a:lnTo>
                      <a:pt x="316" y="79"/>
                    </a:lnTo>
                    <a:lnTo>
                      <a:pt x="366" y="63"/>
                    </a:lnTo>
                    <a:lnTo>
                      <a:pt x="417" y="43"/>
                    </a:lnTo>
                    <a:lnTo>
                      <a:pt x="465" y="21"/>
                    </a:lnTo>
                    <a:lnTo>
                      <a:pt x="477" y="16"/>
                    </a:lnTo>
                    <a:lnTo>
                      <a:pt x="490" y="12"/>
                    </a:lnTo>
                    <a:lnTo>
                      <a:pt x="502" y="11"/>
                    </a:lnTo>
                    <a:lnTo>
                      <a:pt x="517" y="7"/>
                    </a:lnTo>
                    <a:lnTo>
                      <a:pt x="529" y="5"/>
                    </a:lnTo>
                    <a:lnTo>
                      <a:pt x="543" y="4"/>
                    </a:lnTo>
                    <a:lnTo>
                      <a:pt x="558" y="4"/>
                    </a:lnTo>
                    <a:lnTo>
                      <a:pt x="570" y="0"/>
                    </a:lnTo>
                    <a:lnTo>
                      <a:pt x="767" y="11"/>
                    </a:lnTo>
                    <a:close/>
                  </a:path>
                </a:pathLst>
              </a:custGeom>
              <a:solidFill>
                <a:srgbClr val="CCCCCC"/>
              </a:solidFill>
              <a:ln w="9525">
                <a:noFill/>
                <a:round/>
                <a:headEnd/>
                <a:tailEnd/>
              </a:ln>
            </p:spPr>
            <p:txBody>
              <a:bodyPr/>
              <a:lstStyle/>
              <a:p>
                <a:endParaRPr lang="en-US"/>
              </a:p>
            </p:txBody>
          </p:sp>
          <p:sp>
            <p:nvSpPr>
              <p:cNvPr id="30115" name="Freeform 1093"/>
              <p:cNvSpPr>
                <a:spLocks/>
              </p:cNvSpPr>
              <p:nvPr/>
            </p:nvSpPr>
            <p:spPr bwMode="auto">
              <a:xfrm>
                <a:off x="3840" y="2127"/>
                <a:ext cx="686" cy="740"/>
              </a:xfrm>
              <a:custGeom>
                <a:avLst/>
                <a:gdLst>
                  <a:gd name="T0" fmla="*/ 364 w 686"/>
                  <a:gd name="T1" fmla="*/ 293 h 740"/>
                  <a:gd name="T2" fmla="*/ 330 w 686"/>
                  <a:gd name="T3" fmla="*/ 326 h 740"/>
                  <a:gd name="T4" fmla="*/ 300 w 686"/>
                  <a:gd name="T5" fmla="*/ 359 h 740"/>
                  <a:gd name="T6" fmla="*/ 269 w 686"/>
                  <a:gd name="T7" fmla="*/ 395 h 740"/>
                  <a:gd name="T8" fmla="*/ 239 w 686"/>
                  <a:gd name="T9" fmla="*/ 431 h 740"/>
                  <a:gd name="T10" fmla="*/ 210 w 686"/>
                  <a:gd name="T11" fmla="*/ 467 h 740"/>
                  <a:gd name="T12" fmla="*/ 182 w 686"/>
                  <a:gd name="T13" fmla="*/ 502 h 740"/>
                  <a:gd name="T14" fmla="*/ 152 w 686"/>
                  <a:gd name="T15" fmla="*/ 538 h 740"/>
                  <a:gd name="T16" fmla="*/ 119 w 686"/>
                  <a:gd name="T17" fmla="*/ 574 h 740"/>
                  <a:gd name="T18" fmla="*/ 105 w 686"/>
                  <a:gd name="T19" fmla="*/ 594 h 740"/>
                  <a:gd name="T20" fmla="*/ 89 w 686"/>
                  <a:gd name="T21" fmla="*/ 615 h 740"/>
                  <a:gd name="T22" fmla="*/ 75 w 686"/>
                  <a:gd name="T23" fmla="*/ 636 h 740"/>
                  <a:gd name="T24" fmla="*/ 60 w 686"/>
                  <a:gd name="T25" fmla="*/ 658 h 740"/>
                  <a:gd name="T26" fmla="*/ 46 w 686"/>
                  <a:gd name="T27" fmla="*/ 679 h 740"/>
                  <a:gd name="T28" fmla="*/ 32 w 686"/>
                  <a:gd name="T29" fmla="*/ 701 h 740"/>
                  <a:gd name="T30" fmla="*/ 16 w 686"/>
                  <a:gd name="T31" fmla="*/ 720 h 740"/>
                  <a:gd name="T32" fmla="*/ 0 w 686"/>
                  <a:gd name="T33" fmla="*/ 740 h 740"/>
                  <a:gd name="T34" fmla="*/ 35 w 686"/>
                  <a:gd name="T35" fmla="*/ 713 h 740"/>
                  <a:gd name="T36" fmla="*/ 69 w 686"/>
                  <a:gd name="T37" fmla="*/ 685 h 740"/>
                  <a:gd name="T38" fmla="*/ 103 w 686"/>
                  <a:gd name="T39" fmla="*/ 654 h 740"/>
                  <a:gd name="T40" fmla="*/ 135 w 686"/>
                  <a:gd name="T41" fmla="*/ 624 h 740"/>
                  <a:gd name="T42" fmla="*/ 168 w 686"/>
                  <a:gd name="T43" fmla="*/ 592 h 740"/>
                  <a:gd name="T44" fmla="*/ 198 w 686"/>
                  <a:gd name="T45" fmla="*/ 560 h 740"/>
                  <a:gd name="T46" fmla="*/ 232 w 686"/>
                  <a:gd name="T47" fmla="*/ 527 h 740"/>
                  <a:gd name="T48" fmla="*/ 264 w 686"/>
                  <a:gd name="T49" fmla="*/ 495 h 740"/>
                  <a:gd name="T50" fmla="*/ 271 w 686"/>
                  <a:gd name="T51" fmla="*/ 488 h 740"/>
                  <a:gd name="T52" fmla="*/ 277 w 686"/>
                  <a:gd name="T53" fmla="*/ 481 h 740"/>
                  <a:gd name="T54" fmla="*/ 280 w 686"/>
                  <a:gd name="T55" fmla="*/ 472 h 740"/>
                  <a:gd name="T56" fmla="*/ 284 w 686"/>
                  <a:gd name="T57" fmla="*/ 463 h 740"/>
                  <a:gd name="T58" fmla="*/ 289 w 686"/>
                  <a:gd name="T59" fmla="*/ 454 h 740"/>
                  <a:gd name="T60" fmla="*/ 293 w 686"/>
                  <a:gd name="T61" fmla="*/ 445 h 740"/>
                  <a:gd name="T62" fmla="*/ 298 w 686"/>
                  <a:gd name="T63" fmla="*/ 438 h 740"/>
                  <a:gd name="T64" fmla="*/ 305 w 686"/>
                  <a:gd name="T65" fmla="*/ 431 h 740"/>
                  <a:gd name="T66" fmla="*/ 359 w 686"/>
                  <a:gd name="T67" fmla="*/ 379 h 740"/>
                  <a:gd name="T68" fmla="*/ 409 w 686"/>
                  <a:gd name="T69" fmla="*/ 327 h 740"/>
                  <a:gd name="T70" fmla="*/ 457 w 686"/>
                  <a:gd name="T71" fmla="*/ 275 h 740"/>
                  <a:gd name="T72" fmla="*/ 504 w 686"/>
                  <a:gd name="T73" fmla="*/ 220 h 740"/>
                  <a:gd name="T74" fmla="*/ 550 w 686"/>
                  <a:gd name="T75" fmla="*/ 166 h 740"/>
                  <a:gd name="T76" fmla="*/ 595 w 686"/>
                  <a:gd name="T77" fmla="*/ 111 h 740"/>
                  <a:gd name="T78" fmla="*/ 639 w 686"/>
                  <a:gd name="T79" fmla="*/ 56 h 740"/>
                  <a:gd name="T80" fmla="*/ 686 w 686"/>
                  <a:gd name="T81" fmla="*/ 0 h 740"/>
                  <a:gd name="T82" fmla="*/ 364 w 686"/>
                  <a:gd name="T83" fmla="*/ 293 h 74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86"/>
                  <a:gd name="T127" fmla="*/ 0 h 740"/>
                  <a:gd name="T128" fmla="*/ 686 w 686"/>
                  <a:gd name="T129" fmla="*/ 740 h 740"/>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86" h="740">
                    <a:moveTo>
                      <a:pt x="364" y="293"/>
                    </a:moveTo>
                    <a:lnTo>
                      <a:pt x="330" y="326"/>
                    </a:lnTo>
                    <a:lnTo>
                      <a:pt x="300" y="359"/>
                    </a:lnTo>
                    <a:lnTo>
                      <a:pt x="269" y="395"/>
                    </a:lnTo>
                    <a:lnTo>
                      <a:pt x="239" y="431"/>
                    </a:lnTo>
                    <a:lnTo>
                      <a:pt x="210" y="467"/>
                    </a:lnTo>
                    <a:lnTo>
                      <a:pt x="182" y="502"/>
                    </a:lnTo>
                    <a:lnTo>
                      <a:pt x="152" y="538"/>
                    </a:lnTo>
                    <a:lnTo>
                      <a:pt x="119" y="574"/>
                    </a:lnTo>
                    <a:lnTo>
                      <a:pt x="105" y="594"/>
                    </a:lnTo>
                    <a:lnTo>
                      <a:pt x="89" y="615"/>
                    </a:lnTo>
                    <a:lnTo>
                      <a:pt x="75" y="636"/>
                    </a:lnTo>
                    <a:lnTo>
                      <a:pt x="60" y="658"/>
                    </a:lnTo>
                    <a:lnTo>
                      <a:pt x="46" y="679"/>
                    </a:lnTo>
                    <a:lnTo>
                      <a:pt x="32" y="701"/>
                    </a:lnTo>
                    <a:lnTo>
                      <a:pt x="16" y="720"/>
                    </a:lnTo>
                    <a:lnTo>
                      <a:pt x="0" y="740"/>
                    </a:lnTo>
                    <a:lnTo>
                      <a:pt x="35" y="713"/>
                    </a:lnTo>
                    <a:lnTo>
                      <a:pt x="69" y="685"/>
                    </a:lnTo>
                    <a:lnTo>
                      <a:pt x="103" y="654"/>
                    </a:lnTo>
                    <a:lnTo>
                      <a:pt x="135" y="624"/>
                    </a:lnTo>
                    <a:lnTo>
                      <a:pt x="168" y="592"/>
                    </a:lnTo>
                    <a:lnTo>
                      <a:pt x="198" y="560"/>
                    </a:lnTo>
                    <a:lnTo>
                      <a:pt x="232" y="527"/>
                    </a:lnTo>
                    <a:lnTo>
                      <a:pt x="264" y="495"/>
                    </a:lnTo>
                    <a:lnTo>
                      <a:pt x="271" y="488"/>
                    </a:lnTo>
                    <a:lnTo>
                      <a:pt x="277" y="481"/>
                    </a:lnTo>
                    <a:lnTo>
                      <a:pt x="280" y="472"/>
                    </a:lnTo>
                    <a:lnTo>
                      <a:pt x="284" y="463"/>
                    </a:lnTo>
                    <a:lnTo>
                      <a:pt x="289" y="454"/>
                    </a:lnTo>
                    <a:lnTo>
                      <a:pt x="293" y="445"/>
                    </a:lnTo>
                    <a:lnTo>
                      <a:pt x="298" y="438"/>
                    </a:lnTo>
                    <a:lnTo>
                      <a:pt x="305" y="431"/>
                    </a:lnTo>
                    <a:lnTo>
                      <a:pt x="359" y="379"/>
                    </a:lnTo>
                    <a:lnTo>
                      <a:pt x="409" y="327"/>
                    </a:lnTo>
                    <a:lnTo>
                      <a:pt x="457" y="275"/>
                    </a:lnTo>
                    <a:lnTo>
                      <a:pt x="504" y="220"/>
                    </a:lnTo>
                    <a:lnTo>
                      <a:pt x="550" y="166"/>
                    </a:lnTo>
                    <a:lnTo>
                      <a:pt x="595" y="111"/>
                    </a:lnTo>
                    <a:lnTo>
                      <a:pt x="639" y="56"/>
                    </a:lnTo>
                    <a:lnTo>
                      <a:pt x="686" y="0"/>
                    </a:lnTo>
                    <a:lnTo>
                      <a:pt x="364" y="293"/>
                    </a:lnTo>
                    <a:close/>
                  </a:path>
                </a:pathLst>
              </a:custGeom>
              <a:solidFill>
                <a:srgbClr val="999999"/>
              </a:solidFill>
              <a:ln w="9525">
                <a:noFill/>
                <a:round/>
                <a:headEnd/>
                <a:tailEnd/>
              </a:ln>
            </p:spPr>
            <p:txBody>
              <a:bodyPr/>
              <a:lstStyle/>
              <a:p>
                <a:endParaRPr lang="en-US"/>
              </a:p>
            </p:txBody>
          </p:sp>
          <p:sp>
            <p:nvSpPr>
              <p:cNvPr id="30116" name="Freeform 1094"/>
              <p:cNvSpPr>
                <a:spLocks/>
              </p:cNvSpPr>
              <p:nvPr/>
            </p:nvSpPr>
            <p:spPr bwMode="auto">
              <a:xfrm>
                <a:off x="3471" y="2016"/>
                <a:ext cx="787" cy="111"/>
              </a:xfrm>
              <a:custGeom>
                <a:avLst/>
                <a:gdLst>
                  <a:gd name="T0" fmla="*/ 787 w 787"/>
                  <a:gd name="T1" fmla="*/ 111 h 111"/>
                  <a:gd name="T2" fmla="*/ 769 w 787"/>
                  <a:gd name="T3" fmla="*/ 101 h 111"/>
                  <a:gd name="T4" fmla="*/ 751 w 787"/>
                  <a:gd name="T5" fmla="*/ 92 h 111"/>
                  <a:gd name="T6" fmla="*/ 731 w 787"/>
                  <a:gd name="T7" fmla="*/ 83 h 111"/>
                  <a:gd name="T8" fmla="*/ 714 w 787"/>
                  <a:gd name="T9" fmla="*/ 76 h 111"/>
                  <a:gd name="T10" fmla="*/ 694 w 787"/>
                  <a:gd name="T11" fmla="*/ 68 h 111"/>
                  <a:gd name="T12" fmla="*/ 674 w 787"/>
                  <a:gd name="T13" fmla="*/ 61 h 111"/>
                  <a:gd name="T14" fmla="*/ 655 w 787"/>
                  <a:gd name="T15" fmla="*/ 56 h 111"/>
                  <a:gd name="T16" fmla="*/ 635 w 787"/>
                  <a:gd name="T17" fmla="*/ 51 h 111"/>
                  <a:gd name="T18" fmla="*/ 619 w 787"/>
                  <a:gd name="T19" fmla="*/ 49 h 111"/>
                  <a:gd name="T20" fmla="*/ 603 w 787"/>
                  <a:gd name="T21" fmla="*/ 45 h 111"/>
                  <a:gd name="T22" fmla="*/ 587 w 787"/>
                  <a:gd name="T23" fmla="*/ 40 h 111"/>
                  <a:gd name="T24" fmla="*/ 569 w 787"/>
                  <a:gd name="T25" fmla="*/ 36 h 111"/>
                  <a:gd name="T26" fmla="*/ 553 w 787"/>
                  <a:gd name="T27" fmla="*/ 33 h 111"/>
                  <a:gd name="T28" fmla="*/ 537 w 787"/>
                  <a:gd name="T29" fmla="*/ 29 h 111"/>
                  <a:gd name="T30" fmla="*/ 519 w 787"/>
                  <a:gd name="T31" fmla="*/ 27 h 111"/>
                  <a:gd name="T32" fmla="*/ 501 w 787"/>
                  <a:gd name="T33" fmla="*/ 24 h 111"/>
                  <a:gd name="T34" fmla="*/ 438 w 787"/>
                  <a:gd name="T35" fmla="*/ 17 h 111"/>
                  <a:gd name="T36" fmla="*/ 376 w 787"/>
                  <a:gd name="T37" fmla="*/ 9 h 111"/>
                  <a:gd name="T38" fmla="*/ 311 w 787"/>
                  <a:gd name="T39" fmla="*/ 4 h 111"/>
                  <a:gd name="T40" fmla="*/ 247 w 787"/>
                  <a:gd name="T41" fmla="*/ 0 h 111"/>
                  <a:gd name="T42" fmla="*/ 215 w 787"/>
                  <a:gd name="T43" fmla="*/ 0 h 111"/>
                  <a:gd name="T44" fmla="*/ 183 w 787"/>
                  <a:gd name="T45" fmla="*/ 2 h 111"/>
                  <a:gd name="T46" fmla="*/ 151 w 787"/>
                  <a:gd name="T47" fmla="*/ 6 h 111"/>
                  <a:gd name="T48" fmla="*/ 120 w 787"/>
                  <a:gd name="T49" fmla="*/ 9 h 111"/>
                  <a:gd name="T50" fmla="*/ 90 w 787"/>
                  <a:gd name="T51" fmla="*/ 17 h 111"/>
                  <a:gd name="T52" fmla="*/ 59 w 787"/>
                  <a:gd name="T53" fmla="*/ 24 h 111"/>
                  <a:gd name="T54" fmla="*/ 29 w 787"/>
                  <a:gd name="T55" fmla="*/ 34 h 111"/>
                  <a:gd name="T56" fmla="*/ 0 w 787"/>
                  <a:gd name="T57" fmla="*/ 47 h 111"/>
                  <a:gd name="T58" fmla="*/ 27 w 787"/>
                  <a:gd name="T59" fmla="*/ 51 h 111"/>
                  <a:gd name="T60" fmla="*/ 54 w 787"/>
                  <a:gd name="T61" fmla="*/ 54 h 111"/>
                  <a:gd name="T62" fmla="*/ 83 w 787"/>
                  <a:gd name="T63" fmla="*/ 56 h 111"/>
                  <a:gd name="T64" fmla="*/ 109 w 787"/>
                  <a:gd name="T65" fmla="*/ 56 h 111"/>
                  <a:gd name="T66" fmla="*/ 163 w 787"/>
                  <a:gd name="T67" fmla="*/ 56 h 111"/>
                  <a:gd name="T68" fmla="*/ 215 w 787"/>
                  <a:gd name="T69" fmla="*/ 56 h 111"/>
                  <a:gd name="T70" fmla="*/ 269 w 787"/>
                  <a:gd name="T71" fmla="*/ 54 h 111"/>
                  <a:gd name="T72" fmla="*/ 322 w 787"/>
                  <a:gd name="T73" fmla="*/ 56 h 111"/>
                  <a:gd name="T74" fmla="*/ 349 w 787"/>
                  <a:gd name="T75" fmla="*/ 58 h 111"/>
                  <a:gd name="T76" fmla="*/ 376 w 787"/>
                  <a:gd name="T77" fmla="*/ 61 h 111"/>
                  <a:gd name="T78" fmla="*/ 401 w 787"/>
                  <a:gd name="T79" fmla="*/ 65 h 111"/>
                  <a:gd name="T80" fmla="*/ 428 w 787"/>
                  <a:gd name="T81" fmla="*/ 70 h 111"/>
                  <a:gd name="T82" fmla="*/ 458 w 787"/>
                  <a:gd name="T83" fmla="*/ 77 h 111"/>
                  <a:gd name="T84" fmla="*/ 488 w 787"/>
                  <a:gd name="T85" fmla="*/ 81 h 111"/>
                  <a:gd name="T86" fmla="*/ 519 w 787"/>
                  <a:gd name="T87" fmla="*/ 84 h 111"/>
                  <a:gd name="T88" fmla="*/ 549 w 787"/>
                  <a:gd name="T89" fmla="*/ 86 h 111"/>
                  <a:gd name="T90" fmla="*/ 579 w 787"/>
                  <a:gd name="T91" fmla="*/ 88 h 111"/>
                  <a:gd name="T92" fmla="*/ 610 w 787"/>
                  <a:gd name="T93" fmla="*/ 90 h 111"/>
                  <a:gd name="T94" fmla="*/ 640 w 787"/>
                  <a:gd name="T95" fmla="*/ 92 h 111"/>
                  <a:gd name="T96" fmla="*/ 672 w 787"/>
                  <a:gd name="T97" fmla="*/ 93 h 111"/>
                  <a:gd name="T98" fmla="*/ 787 w 787"/>
                  <a:gd name="T99" fmla="*/ 111 h 11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787"/>
                  <a:gd name="T151" fmla="*/ 0 h 111"/>
                  <a:gd name="T152" fmla="*/ 787 w 787"/>
                  <a:gd name="T153" fmla="*/ 111 h 11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787" h="111">
                    <a:moveTo>
                      <a:pt x="787" y="111"/>
                    </a:moveTo>
                    <a:lnTo>
                      <a:pt x="769" y="101"/>
                    </a:lnTo>
                    <a:lnTo>
                      <a:pt x="751" y="92"/>
                    </a:lnTo>
                    <a:lnTo>
                      <a:pt x="731" y="83"/>
                    </a:lnTo>
                    <a:lnTo>
                      <a:pt x="714" y="76"/>
                    </a:lnTo>
                    <a:lnTo>
                      <a:pt x="694" y="68"/>
                    </a:lnTo>
                    <a:lnTo>
                      <a:pt x="674" y="61"/>
                    </a:lnTo>
                    <a:lnTo>
                      <a:pt x="655" y="56"/>
                    </a:lnTo>
                    <a:lnTo>
                      <a:pt x="635" y="51"/>
                    </a:lnTo>
                    <a:lnTo>
                      <a:pt x="619" y="49"/>
                    </a:lnTo>
                    <a:lnTo>
                      <a:pt x="603" y="45"/>
                    </a:lnTo>
                    <a:lnTo>
                      <a:pt x="587" y="40"/>
                    </a:lnTo>
                    <a:lnTo>
                      <a:pt x="569" y="36"/>
                    </a:lnTo>
                    <a:lnTo>
                      <a:pt x="553" y="33"/>
                    </a:lnTo>
                    <a:lnTo>
                      <a:pt x="537" y="29"/>
                    </a:lnTo>
                    <a:lnTo>
                      <a:pt x="519" y="27"/>
                    </a:lnTo>
                    <a:lnTo>
                      <a:pt x="501" y="24"/>
                    </a:lnTo>
                    <a:lnTo>
                      <a:pt x="438" y="17"/>
                    </a:lnTo>
                    <a:lnTo>
                      <a:pt x="376" y="9"/>
                    </a:lnTo>
                    <a:lnTo>
                      <a:pt x="311" y="4"/>
                    </a:lnTo>
                    <a:lnTo>
                      <a:pt x="247" y="0"/>
                    </a:lnTo>
                    <a:lnTo>
                      <a:pt x="215" y="0"/>
                    </a:lnTo>
                    <a:lnTo>
                      <a:pt x="183" y="2"/>
                    </a:lnTo>
                    <a:lnTo>
                      <a:pt x="151" y="6"/>
                    </a:lnTo>
                    <a:lnTo>
                      <a:pt x="120" y="9"/>
                    </a:lnTo>
                    <a:lnTo>
                      <a:pt x="90" y="17"/>
                    </a:lnTo>
                    <a:lnTo>
                      <a:pt x="59" y="24"/>
                    </a:lnTo>
                    <a:lnTo>
                      <a:pt x="29" y="34"/>
                    </a:lnTo>
                    <a:lnTo>
                      <a:pt x="0" y="47"/>
                    </a:lnTo>
                    <a:lnTo>
                      <a:pt x="27" y="51"/>
                    </a:lnTo>
                    <a:lnTo>
                      <a:pt x="54" y="54"/>
                    </a:lnTo>
                    <a:lnTo>
                      <a:pt x="83" y="56"/>
                    </a:lnTo>
                    <a:lnTo>
                      <a:pt x="109" y="56"/>
                    </a:lnTo>
                    <a:lnTo>
                      <a:pt x="163" y="56"/>
                    </a:lnTo>
                    <a:lnTo>
                      <a:pt x="215" y="56"/>
                    </a:lnTo>
                    <a:lnTo>
                      <a:pt x="269" y="54"/>
                    </a:lnTo>
                    <a:lnTo>
                      <a:pt x="322" y="56"/>
                    </a:lnTo>
                    <a:lnTo>
                      <a:pt x="349" y="58"/>
                    </a:lnTo>
                    <a:lnTo>
                      <a:pt x="376" y="61"/>
                    </a:lnTo>
                    <a:lnTo>
                      <a:pt x="401" y="65"/>
                    </a:lnTo>
                    <a:lnTo>
                      <a:pt x="428" y="70"/>
                    </a:lnTo>
                    <a:lnTo>
                      <a:pt x="458" y="77"/>
                    </a:lnTo>
                    <a:lnTo>
                      <a:pt x="488" y="81"/>
                    </a:lnTo>
                    <a:lnTo>
                      <a:pt x="519" y="84"/>
                    </a:lnTo>
                    <a:lnTo>
                      <a:pt x="549" y="86"/>
                    </a:lnTo>
                    <a:lnTo>
                      <a:pt x="579" y="88"/>
                    </a:lnTo>
                    <a:lnTo>
                      <a:pt x="610" y="90"/>
                    </a:lnTo>
                    <a:lnTo>
                      <a:pt x="640" y="92"/>
                    </a:lnTo>
                    <a:lnTo>
                      <a:pt x="672" y="93"/>
                    </a:lnTo>
                    <a:lnTo>
                      <a:pt x="787" y="111"/>
                    </a:lnTo>
                    <a:close/>
                  </a:path>
                </a:pathLst>
              </a:custGeom>
              <a:solidFill>
                <a:srgbClr val="999999"/>
              </a:solidFill>
              <a:ln w="9525">
                <a:noFill/>
                <a:round/>
                <a:headEnd/>
                <a:tailEnd/>
              </a:ln>
            </p:spPr>
            <p:txBody>
              <a:bodyPr/>
              <a:lstStyle/>
              <a:p>
                <a:endParaRPr lang="en-US"/>
              </a:p>
            </p:txBody>
          </p:sp>
          <p:sp>
            <p:nvSpPr>
              <p:cNvPr id="30117" name="Freeform 1095"/>
              <p:cNvSpPr>
                <a:spLocks/>
              </p:cNvSpPr>
              <p:nvPr/>
            </p:nvSpPr>
            <p:spPr bwMode="auto">
              <a:xfrm>
                <a:off x="3568" y="2322"/>
                <a:ext cx="575" cy="304"/>
              </a:xfrm>
              <a:custGeom>
                <a:avLst/>
                <a:gdLst>
                  <a:gd name="T0" fmla="*/ 575 w 575"/>
                  <a:gd name="T1" fmla="*/ 0 h 304"/>
                  <a:gd name="T2" fmla="*/ 520 w 575"/>
                  <a:gd name="T3" fmla="*/ 30 h 304"/>
                  <a:gd name="T4" fmla="*/ 465 w 575"/>
                  <a:gd name="T5" fmla="*/ 61 h 304"/>
                  <a:gd name="T6" fmla="*/ 409 w 575"/>
                  <a:gd name="T7" fmla="*/ 89 h 304"/>
                  <a:gd name="T8" fmla="*/ 354 w 575"/>
                  <a:gd name="T9" fmla="*/ 120 h 304"/>
                  <a:gd name="T10" fmla="*/ 298 w 575"/>
                  <a:gd name="T11" fmla="*/ 147 h 304"/>
                  <a:gd name="T12" fmla="*/ 241 w 575"/>
                  <a:gd name="T13" fmla="*/ 173 h 304"/>
                  <a:gd name="T14" fmla="*/ 213 w 575"/>
                  <a:gd name="T15" fmla="*/ 184 h 304"/>
                  <a:gd name="T16" fmla="*/ 184 w 575"/>
                  <a:gd name="T17" fmla="*/ 197 h 304"/>
                  <a:gd name="T18" fmla="*/ 154 w 575"/>
                  <a:gd name="T19" fmla="*/ 207 h 304"/>
                  <a:gd name="T20" fmla="*/ 123 w 575"/>
                  <a:gd name="T21" fmla="*/ 216 h 304"/>
                  <a:gd name="T22" fmla="*/ 105 w 575"/>
                  <a:gd name="T23" fmla="*/ 222 h 304"/>
                  <a:gd name="T24" fmla="*/ 87 w 575"/>
                  <a:gd name="T25" fmla="*/ 227 h 304"/>
                  <a:gd name="T26" fmla="*/ 70 w 575"/>
                  <a:gd name="T27" fmla="*/ 234 h 304"/>
                  <a:gd name="T28" fmla="*/ 50 w 575"/>
                  <a:gd name="T29" fmla="*/ 241 h 304"/>
                  <a:gd name="T30" fmla="*/ 34 w 575"/>
                  <a:gd name="T31" fmla="*/ 250 h 304"/>
                  <a:gd name="T32" fmla="*/ 20 w 575"/>
                  <a:gd name="T33" fmla="*/ 263 h 304"/>
                  <a:gd name="T34" fmla="*/ 12 w 575"/>
                  <a:gd name="T35" fmla="*/ 270 h 304"/>
                  <a:gd name="T36" fmla="*/ 7 w 575"/>
                  <a:gd name="T37" fmla="*/ 279 h 304"/>
                  <a:gd name="T38" fmla="*/ 3 w 575"/>
                  <a:gd name="T39" fmla="*/ 288 h 304"/>
                  <a:gd name="T40" fmla="*/ 0 w 575"/>
                  <a:gd name="T41" fmla="*/ 297 h 304"/>
                  <a:gd name="T42" fmla="*/ 0 w 575"/>
                  <a:gd name="T43" fmla="*/ 299 h 304"/>
                  <a:gd name="T44" fmla="*/ 3 w 575"/>
                  <a:gd name="T45" fmla="*/ 302 h 304"/>
                  <a:gd name="T46" fmla="*/ 7 w 575"/>
                  <a:gd name="T47" fmla="*/ 304 h 304"/>
                  <a:gd name="T48" fmla="*/ 14 w 575"/>
                  <a:gd name="T49" fmla="*/ 304 h 304"/>
                  <a:gd name="T50" fmla="*/ 20 w 575"/>
                  <a:gd name="T51" fmla="*/ 304 h 304"/>
                  <a:gd name="T52" fmla="*/ 27 w 575"/>
                  <a:gd name="T53" fmla="*/ 304 h 304"/>
                  <a:gd name="T54" fmla="*/ 32 w 575"/>
                  <a:gd name="T55" fmla="*/ 304 h 304"/>
                  <a:gd name="T56" fmla="*/ 39 w 575"/>
                  <a:gd name="T57" fmla="*/ 302 h 304"/>
                  <a:gd name="T58" fmla="*/ 91 w 575"/>
                  <a:gd name="T59" fmla="*/ 282 h 304"/>
                  <a:gd name="T60" fmla="*/ 143 w 575"/>
                  <a:gd name="T61" fmla="*/ 261 h 304"/>
                  <a:gd name="T62" fmla="*/ 193 w 575"/>
                  <a:gd name="T63" fmla="*/ 238 h 304"/>
                  <a:gd name="T64" fmla="*/ 243 w 575"/>
                  <a:gd name="T65" fmla="*/ 215 h 304"/>
                  <a:gd name="T66" fmla="*/ 293 w 575"/>
                  <a:gd name="T67" fmla="*/ 188 h 304"/>
                  <a:gd name="T68" fmla="*/ 343 w 575"/>
                  <a:gd name="T69" fmla="*/ 161 h 304"/>
                  <a:gd name="T70" fmla="*/ 391 w 575"/>
                  <a:gd name="T71" fmla="*/ 132 h 304"/>
                  <a:gd name="T72" fmla="*/ 441 w 575"/>
                  <a:gd name="T73" fmla="*/ 100 h 304"/>
                  <a:gd name="T74" fmla="*/ 445 w 575"/>
                  <a:gd name="T75" fmla="*/ 98 h 304"/>
                  <a:gd name="T76" fmla="*/ 449 w 575"/>
                  <a:gd name="T77" fmla="*/ 98 h 304"/>
                  <a:gd name="T78" fmla="*/ 454 w 575"/>
                  <a:gd name="T79" fmla="*/ 98 h 304"/>
                  <a:gd name="T80" fmla="*/ 457 w 575"/>
                  <a:gd name="T81" fmla="*/ 98 h 304"/>
                  <a:gd name="T82" fmla="*/ 463 w 575"/>
                  <a:gd name="T83" fmla="*/ 98 h 304"/>
                  <a:gd name="T84" fmla="*/ 466 w 575"/>
                  <a:gd name="T85" fmla="*/ 98 h 304"/>
                  <a:gd name="T86" fmla="*/ 472 w 575"/>
                  <a:gd name="T87" fmla="*/ 98 h 304"/>
                  <a:gd name="T88" fmla="*/ 475 w 575"/>
                  <a:gd name="T89" fmla="*/ 97 h 304"/>
                  <a:gd name="T90" fmla="*/ 488 w 575"/>
                  <a:gd name="T91" fmla="*/ 88 h 304"/>
                  <a:gd name="T92" fmla="*/ 500 w 575"/>
                  <a:gd name="T93" fmla="*/ 79 h 304"/>
                  <a:gd name="T94" fmla="*/ 513 w 575"/>
                  <a:gd name="T95" fmla="*/ 70 h 304"/>
                  <a:gd name="T96" fmla="*/ 524 w 575"/>
                  <a:gd name="T97" fmla="*/ 61 h 304"/>
                  <a:gd name="T98" fmla="*/ 536 w 575"/>
                  <a:gd name="T99" fmla="*/ 52 h 304"/>
                  <a:gd name="T100" fmla="*/ 549 w 575"/>
                  <a:gd name="T101" fmla="*/ 43 h 304"/>
                  <a:gd name="T102" fmla="*/ 561 w 575"/>
                  <a:gd name="T103" fmla="*/ 36 h 304"/>
                  <a:gd name="T104" fmla="*/ 575 w 575"/>
                  <a:gd name="T105" fmla="*/ 27 h 304"/>
                  <a:gd name="T106" fmla="*/ 575 w 575"/>
                  <a:gd name="T107" fmla="*/ 0 h 30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75"/>
                  <a:gd name="T163" fmla="*/ 0 h 304"/>
                  <a:gd name="T164" fmla="*/ 575 w 575"/>
                  <a:gd name="T165" fmla="*/ 304 h 30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75" h="304">
                    <a:moveTo>
                      <a:pt x="575" y="0"/>
                    </a:moveTo>
                    <a:lnTo>
                      <a:pt x="520" y="30"/>
                    </a:lnTo>
                    <a:lnTo>
                      <a:pt x="465" y="61"/>
                    </a:lnTo>
                    <a:lnTo>
                      <a:pt x="409" y="89"/>
                    </a:lnTo>
                    <a:lnTo>
                      <a:pt x="354" y="120"/>
                    </a:lnTo>
                    <a:lnTo>
                      <a:pt x="298" y="147"/>
                    </a:lnTo>
                    <a:lnTo>
                      <a:pt x="241" y="173"/>
                    </a:lnTo>
                    <a:lnTo>
                      <a:pt x="213" y="184"/>
                    </a:lnTo>
                    <a:lnTo>
                      <a:pt x="184" y="197"/>
                    </a:lnTo>
                    <a:lnTo>
                      <a:pt x="154" y="207"/>
                    </a:lnTo>
                    <a:lnTo>
                      <a:pt x="123" y="216"/>
                    </a:lnTo>
                    <a:lnTo>
                      <a:pt x="105" y="222"/>
                    </a:lnTo>
                    <a:lnTo>
                      <a:pt x="87" y="227"/>
                    </a:lnTo>
                    <a:lnTo>
                      <a:pt x="70" y="234"/>
                    </a:lnTo>
                    <a:lnTo>
                      <a:pt x="50" y="241"/>
                    </a:lnTo>
                    <a:lnTo>
                      <a:pt x="34" y="250"/>
                    </a:lnTo>
                    <a:lnTo>
                      <a:pt x="20" y="263"/>
                    </a:lnTo>
                    <a:lnTo>
                      <a:pt x="12" y="270"/>
                    </a:lnTo>
                    <a:lnTo>
                      <a:pt x="7" y="279"/>
                    </a:lnTo>
                    <a:lnTo>
                      <a:pt x="3" y="288"/>
                    </a:lnTo>
                    <a:lnTo>
                      <a:pt x="0" y="297"/>
                    </a:lnTo>
                    <a:lnTo>
                      <a:pt x="0" y="299"/>
                    </a:lnTo>
                    <a:lnTo>
                      <a:pt x="3" y="302"/>
                    </a:lnTo>
                    <a:lnTo>
                      <a:pt x="7" y="304"/>
                    </a:lnTo>
                    <a:lnTo>
                      <a:pt x="14" y="304"/>
                    </a:lnTo>
                    <a:lnTo>
                      <a:pt x="20" y="304"/>
                    </a:lnTo>
                    <a:lnTo>
                      <a:pt x="27" y="304"/>
                    </a:lnTo>
                    <a:lnTo>
                      <a:pt x="32" y="304"/>
                    </a:lnTo>
                    <a:lnTo>
                      <a:pt x="39" y="302"/>
                    </a:lnTo>
                    <a:lnTo>
                      <a:pt x="91" y="282"/>
                    </a:lnTo>
                    <a:lnTo>
                      <a:pt x="143" y="261"/>
                    </a:lnTo>
                    <a:lnTo>
                      <a:pt x="193" y="238"/>
                    </a:lnTo>
                    <a:lnTo>
                      <a:pt x="243" y="215"/>
                    </a:lnTo>
                    <a:lnTo>
                      <a:pt x="293" y="188"/>
                    </a:lnTo>
                    <a:lnTo>
                      <a:pt x="343" y="161"/>
                    </a:lnTo>
                    <a:lnTo>
                      <a:pt x="391" y="132"/>
                    </a:lnTo>
                    <a:lnTo>
                      <a:pt x="441" y="100"/>
                    </a:lnTo>
                    <a:lnTo>
                      <a:pt x="445" y="98"/>
                    </a:lnTo>
                    <a:lnTo>
                      <a:pt x="449" y="98"/>
                    </a:lnTo>
                    <a:lnTo>
                      <a:pt x="454" y="98"/>
                    </a:lnTo>
                    <a:lnTo>
                      <a:pt x="457" y="98"/>
                    </a:lnTo>
                    <a:lnTo>
                      <a:pt x="463" y="98"/>
                    </a:lnTo>
                    <a:lnTo>
                      <a:pt x="466" y="98"/>
                    </a:lnTo>
                    <a:lnTo>
                      <a:pt x="472" y="98"/>
                    </a:lnTo>
                    <a:lnTo>
                      <a:pt x="475" y="97"/>
                    </a:lnTo>
                    <a:lnTo>
                      <a:pt x="488" y="88"/>
                    </a:lnTo>
                    <a:lnTo>
                      <a:pt x="500" y="79"/>
                    </a:lnTo>
                    <a:lnTo>
                      <a:pt x="513" y="70"/>
                    </a:lnTo>
                    <a:lnTo>
                      <a:pt x="524" y="61"/>
                    </a:lnTo>
                    <a:lnTo>
                      <a:pt x="536" y="52"/>
                    </a:lnTo>
                    <a:lnTo>
                      <a:pt x="549" y="43"/>
                    </a:lnTo>
                    <a:lnTo>
                      <a:pt x="561" y="36"/>
                    </a:lnTo>
                    <a:lnTo>
                      <a:pt x="575" y="27"/>
                    </a:lnTo>
                    <a:lnTo>
                      <a:pt x="575" y="0"/>
                    </a:lnTo>
                    <a:close/>
                  </a:path>
                </a:pathLst>
              </a:custGeom>
              <a:solidFill>
                <a:srgbClr val="999999"/>
              </a:solidFill>
              <a:ln w="9525">
                <a:noFill/>
                <a:round/>
                <a:headEnd/>
                <a:tailEnd/>
              </a:ln>
            </p:spPr>
            <p:txBody>
              <a:bodyPr/>
              <a:lstStyle/>
              <a:p>
                <a:endParaRPr lang="en-US"/>
              </a:p>
            </p:txBody>
          </p:sp>
          <p:sp>
            <p:nvSpPr>
              <p:cNvPr id="30118" name="Freeform 1096"/>
              <p:cNvSpPr>
                <a:spLocks/>
              </p:cNvSpPr>
              <p:nvPr/>
            </p:nvSpPr>
            <p:spPr bwMode="auto">
              <a:xfrm>
                <a:off x="3650" y="2367"/>
                <a:ext cx="538" cy="384"/>
              </a:xfrm>
              <a:custGeom>
                <a:avLst/>
                <a:gdLst>
                  <a:gd name="T0" fmla="*/ 536 w 538"/>
                  <a:gd name="T1" fmla="*/ 0 h 384"/>
                  <a:gd name="T2" fmla="*/ 488 w 538"/>
                  <a:gd name="T3" fmla="*/ 27 h 384"/>
                  <a:gd name="T4" fmla="*/ 438 w 538"/>
                  <a:gd name="T5" fmla="*/ 53 h 384"/>
                  <a:gd name="T6" fmla="*/ 388 w 538"/>
                  <a:gd name="T7" fmla="*/ 78 h 384"/>
                  <a:gd name="T8" fmla="*/ 338 w 538"/>
                  <a:gd name="T9" fmla="*/ 103 h 384"/>
                  <a:gd name="T10" fmla="*/ 315 w 538"/>
                  <a:gd name="T11" fmla="*/ 116 h 384"/>
                  <a:gd name="T12" fmla="*/ 290 w 538"/>
                  <a:gd name="T13" fmla="*/ 130 h 384"/>
                  <a:gd name="T14" fmla="*/ 266 w 538"/>
                  <a:gd name="T15" fmla="*/ 145 h 384"/>
                  <a:gd name="T16" fmla="*/ 245 w 538"/>
                  <a:gd name="T17" fmla="*/ 161 h 384"/>
                  <a:gd name="T18" fmla="*/ 222 w 538"/>
                  <a:gd name="T19" fmla="*/ 177 h 384"/>
                  <a:gd name="T20" fmla="*/ 202 w 538"/>
                  <a:gd name="T21" fmla="*/ 195 h 384"/>
                  <a:gd name="T22" fmla="*/ 182 w 538"/>
                  <a:gd name="T23" fmla="*/ 212 h 384"/>
                  <a:gd name="T24" fmla="*/ 165 w 538"/>
                  <a:gd name="T25" fmla="*/ 232 h 384"/>
                  <a:gd name="T26" fmla="*/ 145 w 538"/>
                  <a:gd name="T27" fmla="*/ 252 h 384"/>
                  <a:gd name="T28" fmla="*/ 123 w 538"/>
                  <a:gd name="T29" fmla="*/ 270 h 384"/>
                  <a:gd name="T30" fmla="*/ 102 w 538"/>
                  <a:gd name="T31" fmla="*/ 287 h 384"/>
                  <a:gd name="T32" fmla="*/ 81 w 538"/>
                  <a:gd name="T33" fmla="*/ 304 h 384"/>
                  <a:gd name="T34" fmla="*/ 59 w 538"/>
                  <a:gd name="T35" fmla="*/ 321 h 384"/>
                  <a:gd name="T36" fmla="*/ 38 w 538"/>
                  <a:gd name="T37" fmla="*/ 339 h 384"/>
                  <a:gd name="T38" fmla="*/ 18 w 538"/>
                  <a:gd name="T39" fmla="*/ 359 h 384"/>
                  <a:gd name="T40" fmla="*/ 0 w 538"/>
                  <a:gd name="T41" fmla="*/ 382 h 384"/>
                  <a:gd name="T42" fmla="*/ 23 w 538"/>
                  <a:gd name="T43" fmla="*/ 384 h 384"/>
                  <a:gd name="T44" fmla="*/ 45 w 538"/>
                  <a:gd name="T45" fmla="*/ 382 h 384"/>
                  <a:gd name="T46" fmla="*/ 66 w 538"/>
                  <a:gd name="T47" fmla="*/ 380 h 384"/>
                  <a:gd name="T48" fmla="*/ 86 w 538"/>
                  <a:gd name="T49" fmla="*/ 375 h 384"/>
                  <a:gd name="T50" fmla="*/ 106 w 538"/>
                  <a:gd name="T51" fmla="*/ 366 h 384"/>
                  <a:gd name="T52" fmla="*/ 125 w 538"/>
                  <a:gd name="T53" fmla="*/ 357 h 384"/>
                  <a:gd name="T54" fmla="*/ 143 w 538"/>
                  <a:gd name="T55" fmla="*/ 346 h 384"/>
                  <a:gd name="T56" fmla="*/ 161 w 538"/>
                  <a:gd name="T57" fmla="*/ 336 h 384"/>
                  <a:gd name="T58" fmla="*/ 195 w 538"/>
                  <a:gd name="T59" fmla="*/ 307 h 384"/>
                  <a:gd name="T60" fmla="*/ 227 w 538"/>
                  <a:gd name="T61" fmla="*/ 277 h 384"/>
                  <a:gd name="T62" fmla="*/ 259 w 538"/>
                  <a:gd name="T63" fmla="*/ 246 h 384"/>
                  <a:gd name="T64" fmla="*/ 290 w 538"/>
                  <a:gd name="T65" fmla="*/ 216 h 384"/>
                  <a:gd name="T66" fmla="*/ 295 w 538"/>
                  <a:gd name="T67" fmla="*/ 211 h 384"/>
                  <a:gd name="T68" fmla="*/ 300 w 538"/>
                  <a:gd name="T69" fmla="*/ 207 h 384"/>
                  <a:gd name="T70" fmla="*/ 308 w 538"/>
                  <a:gd name="T71" fmla="*/ 203 h 384"/>
                  <a:gd name="T72" fmla="*/ 315 w 538"/>
                  <a:gd name="T73" fmla="*/ 200 h 384"/>
                  <a:gd name="T74" fmla="*/ 322 w 538"/>
                  <a:gd name="T75" fmla="*/ 198 h 384"/>
                  <a:gd name="T76" fmla="*/ 329 w 538"/>
                  <a:gd name="T77" fmla="*/ 195 h 384"/>
                  <a:gd name="T78" fmla="*/ 333 w 538"/>
                  <a:gd name="T79" fmla="*/ 189 h 384"/>
                  <a:gd name="T80" fmla="*/ 338 w 538"/>
                  <a:gd name="T81" fmla="*/ 184 h 384"/>
                  <a:gd name="T82" fmla="*/ 345 w 538"/>
                  <a:gd name="T83" fmla="*/ 171 h 384"/>
                  <a:gd name="T84" fmla="*/ 354 w 538"/>
                  <a:gd name="T85" fmla="*/ 159 h 384"/>
                  <a:gd name="T86" fmla="*/ 363 w 538"/>
                  <a:gd name="T87" fmla="*/ 146 h 384"/>
                  <a:gd name="T88" fmla="*/ 374 w 538"/>
                  <a:gd name="T89" fmla="*/ 134 h 384"/>
                  <a:gd name="T90" fmla="*/ 395 w 538"/>
                  <a:gd name="T91" fmla="*/ 112 h 384"/>
                  <a:gd name="T92" fmla="*/ 420 w 538"/>
                  <a:gd name="T93" fmla="*/ 91 h 384"/>
                  <a:gd name="T94" fmla="*/ 447 w 538"/>
                  <a:gd name="T95" fmla="*/ 73 h 384"/>
                  <a:gd name="T96" fmla="*/ 474 w 538"/>
                  <a:gd name="T97" fmla="*/ 55 h 384"/>
                  <a:gd name="T98" fmla="*/ 501 w 538"/>
                  <a:gd name="T99" fmla="*/ 41 h 384"/>
                  <a:gd name="T100" fmla="*/ 527 w 538"/>
                  <a:gd name="T101" fmla="*/ 27 h 384"/>
                  <a:gd name="T102" fmla="*/ 531 w 538"/>
                  <a:gd name="T103" fmla="*/ 25 h 384"/>
                  <a:gd name="T104" fmla="*/ 535 w 538"/>
                  <a:gd name="T105" fmla="*/ 21 h 384"/>
                  <a:gd name="T106" fmla="*/ 536 w 538"/>
                  <a:gd name="T107" fmla="*/ 19 h 384"/>
                  <a:gd name="T108" fmla="*/ 538 w 538"/>
                  <a:gd name="T109" fmla="*/ 16 h 384"/>
                  <a:gd name="T110" fmla="*/ 538 w 538"/>
                  <a:gd name="T111" fmla="*/ 12 h 384"/>
                  <a:gd name="T112" fmla="*/ 538 w 538"/>
                  <a:gd name="T113" fmla="*/ 9 h 384"/>
                  <a:gd name="T114" fmla="*/ 538 w 538"/>
                  <a:gd name="T115" fmla="*/ 3 h 384"/>
                  <a:gd name="T116" fmla="*/ 536 w 538"/>
                  <a:gd name="T117" fmla="*/ 0 h 38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538"/>
                  <a:gd name="T178" fmla="*/ 0 h 384"/>
                  <a:gd name="T179" fmla="*/ 538 w 538"/>
                  <a:gd name="T180" fmla="*/ 384 h 38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538" h="384">
                    <a:moveTo>
                      <a:pt x="536" y="0"/>
                    </a:moveTo>
                    <a:lnTo>
                      <a:pt x="488" y="27"/>
                    </a:lnTo>
                    <a:lnTo>
                      <a:pt x="438" y="53"/>
                    </a:lnTo>
                    <a:lnTo>
                      <a:pt x="388" y="78"/>
                    </a:lnTo>
                    <a:lnTo>
                      <a:pt x="338" y="103"/>
                    </a:lnTo>
                    <a:lnTo>
                      <a:pt x="315" y="116"/>
                    </a:lnTo>
                    <a:lnTo>
                      <a:pt x="290" y="130"/>
                    </a:lnTo>
                    <a:lnTo>
                      <a:pt x="266" y="145"/>
                    </a:lnTo>
                    <a:lnTo>
                      <a:pt x="245" y="161"/>
                    </a:lnTo>
                    <a:lnTo>
                      <a:pt x="222" y="177"/>
                    </a:lnTo>
                    <a:lnTo>
                      <a:pt x="202" y="195"/>
                    </a:lnTo>
                    <a:lnTo>
                      <a:pt x="182" y="212"/>
                    </a:lnTo>
                    <a:lnTo>
                      <a:pt x="165" y="232"/>
                    </a:lnTo>
                    <a:lnTo>
                      <a:pt x="145" y="252"/>
                    </a:lnTo>
                    <a:lnTo>
                      <a:pt x="123" y="270"/>
                    </a:lnTo>
                    <a:lnTo>
                      <a:pt x="102" y="287"/>
                    </a:lnTo>
                    <a:lnTo>
                      <a:pt x="81" y="304"/>
                    </a:lnTo>
                    <a:lnTo>
                      <a:pt x="59" y="321"/>
                    </a:lnTo>
                    <a:lnTo>
                      <a:pt x="38" y="339"/>
                    </a:lnTo>
                    <a:lnTo>
                      <a:pt x="18" y="359"/>
                    </a:lnTo>
                    <a:lnTo>
                      <a:pt x="0" y="382"/>
                    </a:lnTo>
                    <a:lnTo>
                      <a:pt x="23" y="384"/>
                    </a:lnTo>
                    <a:lnTo>
                      <a:pt x="45" y="382"/>
                    </a:lnTo>
                    <a:lnTo>
                      <a:pt x="66" y="380"/>
                    </a:lnTo>
                    <a:lnTo>
                      <a:pt x="86" y="375"/>
                    </a:lnTo>
                    <a:lnTo>
                      <a:pt x="106" y="366"/>
                    </a:lnTo>
                    <a:lnTo>
                      <a:pt x="125" y="357"/>
                    </a:lnTo>
                    <a:lnTo>
                      <a:pt x="143" y="346"/>
                    </a:lnTo>
                    <a:lnTo>
                      <a:pt x="161" y="336"/>
                    </a:lnTo>
                    <a:lnTo>
                      <a:pt x="195" y="307"/>
                    </a:lnTo>
                    <a:lnTo>
                      <a:pt x="227" y="277"/>
                    </a:lnTo>
                    <a:lnTo>
                      <a:pt x="259" y="246"/>
                    </a:lnTo>
                    <a:lnTo>
                      <a:pt x="290" y="216"/>
                    </a:lnTo>
                    <a:lnTo>
                      <a:pt x="295" y="211"/>
                    </a:lnTo>
                    <a:lnTo>
                      <a:pt x="300" y="207"/>
                    </a:lnTo>
                    <a:lnTo>
                      <a:pt x="308" y="203"/>
                    </a:lnTo>
                    <a:lnTo>
                      <a:pt x="315" y="200"/>
                    </a:lnTo>
                    <a:lnTo>
                      <a:pt x="322" y="198"/>
                    </a:lnTo>
                    <a:lnTo>
                      <a:pt x="329" y="195"/>
                    </a:lnTo>
                    <a:lnTo>
                      <a:pt x="333" y="189"/>
                    </a:lnTo>
                    <a:lnTo>
                      <a:pt x="338" y="184"/>
                    </a:lnTo>
                    <a:lnTo>
                      <a:pt x="345" y="171"/>
                    </a:lnTo>
                    <a:lnTo>
                      <a:pt x="354" y="159"/>
                    </a:lnTo>
                    <a:lnTo>
                      <a:pt x="363" y="146"/>
                    </a:lnTo>
                    <a:lnTo>
                      <a:pt x="374" y="134"/>
                    </a:lnTo>
                    <a:lnTo>
                      <a:pt x="395" y="112"/>
                    </a:lnTo>
                    <a:lnTo>
                      <a:pt x="420" y="91"/>
                    </a:lnTo>
                    <a:lnTo>
                      <a:pt x="447" y="73"/>
                    </a:lnTo>
                    <a:lnTo>
                      <a:pt x="474" y="55"/>
                    </a:lnTo>
                    <a:lnTo>
                      <a:pt x="501" y="41"/>
                    </a:lnTo>
                    <a:lnTo>
                      <a:pt x="527" y="27"/>
                    </a:lnTo>
                    <a:lnTo>
                      <a:pt x="531" y="25"/>
                    </a:lnTo>
                    <a:lnTo>
                      <a:pt x="535" y="21"/>
                    </a:lnTo>
                    <a:lnTo>
                      <a:pt x="536" y="19"/>
                    </a:lnTo>
                    <a:lnTo>
                      <a:pt x="538" y="16"/>
                    </a:lnTo>
                    <a:lnTo>
                      <a:pt x="538" y="12"/>
                    </a:lnTo>
                    <a:lnTo>
                      <a:pt x="538" y="9"/>
                    </a:lnTo>
                    <a:lnTo>
                      <a:pt x="538" y="3"/>
                    </a:lnTo>
                    <a:lnTo>
                      <a:pt x="536" y="0"/>
                    </a:lnTo>
                    <a:close/>
                  </a:path>
                </a:pathLst>
              </a:custGeom>
              <a:solidFill>
                <a:srgbClr val="999999"/>
              </a:solidFill>
              <a:ln w="9525">
                <a:noFill/>
                <a:round/>
                <a:headEnd/>
                <a:tailEnd/>
              </a:ln>
            </p:spPr>
            <p:txBody>
              <a:bodyPr/>
              <a:lstStyle/>
              <a:p>
                <a:endParaRPr lang="en-US"/>
              </a:p>
            </p:txBody>
          </p:sp>
          <p:sp>
            <p:nvSpPr>
              <p:cNvPr id="30119" name="Freeform 1097"/>
              <p:cNvSpPr>
                <a:spLocks/>
              </p:cNvSpPr>
              <p:nvPr/>
            </p:nvSpPr>
            <p:spPr bwMode="auto">
              <a:xfrm>
                <a:off x="4420" y="1280"/>
                <a:ext cx="27" cy="810"/>
              </a:xfrm>
              <a:custGeom>
                <a:avLst/>
                <a:gdLst>
                  <a:gd name="T0" fmla="*/ 0 w 27"/>
                  <a:gd name="T1" fmla="*/ 810 h 810"/>
                  <a:gd name="T2" fmla="*/ 2 w 27"/>
                  <a:gd name="T3" fmla="*/ 742 h 810"/>
                  <a:gd name="T4" fmla="*/ 4 w 27"/>
                  <a:gd name="T5" fmla="*/ 672 h 810"/>
                  <a:gd name="T6" fmla="*/ 8 w 27"/>
                  <a:gd name="T7" fmla="*/ 602 h 810"/>
                  <a:gd name="T8" fmla="*/ 11 w 27"/>
                  <a:gd name="T9" fmla="*/ 535 h 810"/>
                  <a:gd name="T10" fmla="*/ 15 w 27"/>
                  <a:gd name="T11" fmla="*/ 465 h 810"/>
                  <a:gd name="T12" fmla="*/ 18 w 27"/>
                  <a:gd name="T13" fmla="*/ 397 h 810"/>
                  <a:gd name="T14" fmla="*/ 22 w 27"/>
                  <a:gd name="T15" fmla="*/ 327 h 810"/>
                  <a:gd name="T16" fmla="*/ 25 w 27"/>
                  <a:gd name="T17" fmla="*/ 258 h 810"/>
                  <a:gd name="T18" fmla="*/ 25 w 27"/>
                  <a:gd name="T19" fmla="*/ 225 h 810"/>
                  <a:gd name="T20" fmla="*/ 27 w 27"/>
                  <a:gd name="T21" fmla="*/ 193 h 810"/>
                  <a:gd name="T22" fmla="*/ 27 w 27"/>
                  <a:gd name="T23" fmla="*/ 161 h 810"/>
                  <a:gd name="T24" fmla="*/ 25 w 27"/>
                  <a:gd name="T25" fmla="*/ 129 h 810"/>
                  <a:gd name="T26" fmla="*/ 24 w 27"/>
                  <a:gd name="T27" fmla="*/ 95 h 810"/>
                  <a:gd name="T28" fmla="*/ 18 w 27"/>
                  <a:gd name="T29" fmla="*/ 65 h 810"/>
                  <a:gd name="T30" fmla="*/ 9 w 27"/>
                  <a:gd name="T31" fmla="*/ 32 h 810"/>
                  <a:gd name="T32" fmla="*/ 0 w 27"/>
                  <a:gd name="T33" fmla="*/ 0 h 810"/>
                  <a:gd name="T34" fmla="*/ 0 w 27"/>
                  <a:gd name="T35" fmla="*/ 810 h 810"/>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27"/>
                  <a:gd name="T55" fmla="*/ 0 h 810"/>
                  <a:gd name="T56" fmla="*/ 27 w 27"/>
                  <a:gd name="T57" fmla="*/ 810 h 810"/>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27" h="810">
                    <a:moveTo>
                      <a:pt x="0" y="810"/>
                    </a:moveTo>
                    <a:lnTo>
                      <a:pt x="2" y="742"/>
                    </a:lnTo>
                    <a:lnTo>
                      <a:pt x="4" y="672"/>
                    </a:lnTo>
                    <a:lnTo>
                      <a:pt x="8" y="602"/>
                    </a:lnTo>
                    <a:lnTo>
                      <a:pt x="11" y="535"/>
                    </a:lnTo>
                    <a:lnTo>
                      <a:pt x="15" y="465"/>
                    </a:lnTo>
                    <a:lnTo>
                      <a:pt x="18" y="397"/>
                    </a:lnTo>
                    <a:lnTo>
                      <a:pt x="22" y="327"/>
                    </a:lnTo>
                    <a:lnTo>
                      <a:pt x="25" y="258"/>
                    </a:lnTo>
                    <a:lnTo>
                      <a:pt x="25" y="225"/>
                    </a:lnTo>
                    <a:lnTo>
                      <a:pt x="27" y="193"/>
                    </a:lnTo>
                    <a:lnTo>
                      <a:pt x="27" y="161"/>
                    </a:lnTo>
                    <a:lnTo>
                      <a:pt x="25" y="129"/>
                    </a:lnTo>
                    <a:lnTo>
                      <a:pt x="24" y="95"/>
                    </a:lnTo>
                    <a:lnTo>
                      <a:pt x="18" y="65"/>
                    </a:lnTo>
                    <a:lnTo>
                      <a:pt x="9" y="32"/>
                    </a:lnTo>
                    <a:lnTo>
                      <a:pt x="0" y="0"/>
                    </a:lnTo>
                    <a:lnTo>
                      <a:pt x="0" y="810"/>
                    </a:lnTo>
                    <a:close/>
                  </a:path>
                </a:pathLst>
              </a:custGeom>
              <a:solidFill>
                <a:srgbClr val="999999"/>
              </a:solidFill>
              <a:ln w="9525">
                <a:noFill/>
                <a:round/>
                <a:headEnd/>
                <a:tailEnd/>
              </a:ln>
            </p:spPr>
            <p:txBody>
              <a:bodyPr/>
              <a:lstStyle/>
              <a:p>
                <a:endParaRPr lang="en-US"/>
              </a:p>
            </p:txBody>
          </p:sp>
          <p:sp>
            <p:nvSpPr>
              <p:cNvPr id="30120" name="Freeform 1098"/>
              <p:cNvSpPr>
                <a:spLocks/>
              </p:cNvSpPr>
              <p:nvPr/>
            </p:nvSpPr>
            <p:spPr bwMode="auto">
              <a:xfrm>
                <a:off x="4460" y="1312"/>
                <a:ext cx="254" cy="610"/>
              </a:xfrm>
              <a:custGeom>
                <a:avLst/>
                <a:gdLst>
                  <a:gd name="T0" fmla="*/ 241 w 254"/>
                  <a:gd name="T1" fmla="*/ 92 h 610"/>
                  <a:gd name="T2" fmla="*/ 218 w 254"/>
                  <a:gd name="T3" fmla="*/ 125 h 610"/>
                  <a:gd name="T4" fmla="*/ 195 w 254"/>
                  <a:gd name="T5" fmla="*/ 159 h 610"/>
                  <a:gd name="T6" fmla="*/ 171 w 254"/>
                  <a:gd name="T7" fmla="*/ 193 h 610"/>
                  <a:gd name="T8" fmla="*/ 145 w 254"/>
                  <a:gd name="T9" fmla="*/ 234 h 610"/>
                  <a:gd name="T10" fmla="*/ 120 w 254"/>
                  <a:gd name="T11" fmla="*/ 283 h 610"/>
                  <a:gd name="T12" fmla="*/ 91 w 254"/>
                  <a:gd name="T13" fmla="*/ 360 h 610"/>
                  <a:gd name="T14" fmla="*/ 62 w 254"/>
                  <a:gd name="T15" fmla="*/ 461 h 610"/>
                  <a:gd name="T16" fmla="*/ 39 w 254"/>
                  <a:gd name="T17" fmla="*/ 536 h 610"/>
                  <a:gd name="T18" fmla="*/ 18 w 254"/>
                  <a:gd name="T19" fmla="*/ 585 h 610"/>
                  <a:gd name="T20" fmla="*/ 3 w 254"/>
                  <a:gd name="T21" fmla="*/ 590 h 610"/>
                  <a:gd name="T22" fmla="*/ 2 w 254"/>
                  <a:gd name="T23" fmla="*/ 553 h 610"/>
                  <a:gd name="T24" fmla="*/ 0 w 254"/>
                  <a:gd name="T25" fmla="*/ 513 h 610"/>
                  <a:gd name="T26" fmla="*/ 5 w 254"/>
                  <a:gd name="T27" fmla="*/ 478 h 610"/>
                  <a:gd name="T28" fmla="*/ 18 w 254"/>
                  <a:gd name="T29" fmla="*/ 431 h 610"/>
                  <a:gd name="T30" fmla="*/ 27 w 254"/>
                  <a:gd name="T31" fmla="*/ 374 h 610"/>
                  <a:gd name="T32" fmla="*/ 34 w 254"/>
                  <a:gd name="T33" fmla="*/ 318 h 610"/>
                  <a:gd name="T34" fmla="*/ 44 w 254"/>
                  <a:gd name="T35" fmla="*/ 263 h 610"/>
                  <a:gd name="T36" fmla="*/ 61 w 254"/>
                  <a:gd name="T37" fmla="*/ 208 h 610"/>
                  <a:gd name="T38" fmla="*/ 75 w 254"/>
                  <a:gd name="T39" fmla="*/ 149 h 610"/>
                  <a:gd name="T40" fmla="*/ 87 w 254"/>
                  <a:gd name="T41" fmla="*/ 90 h 610"/>
                  <a:gd name="T42" fmla="*/ 102 w 254"/>
                  <a:gd name="T43" fmla="*/ 47 h 610"/>
                  <a:gd name="T44" fmla="*/ 114 w 254"/>
                  <a:gd name="T45" fmla="*/ 18 h 610"/>
                  <a:gd name="T46" fmla="*/ 125 w 254"/>
                  <a:gd name="T47" fmla="*/ 4 h 610"/>
                  <a:gd name="T48" fmla="*/ 132 w 254"/>
                  <a:gd name="T49" fmla="*/ 2 h 610"/>
                  <a:gd name="T50" fmla="*/ 143 w 254"/>
                  <a:gd name="T51" fmla="*/ 2 h 610"/>
                  <a:gd name="T52" fmla="*/ 152 w 254"/>
                  <a:gd name="T53" fmla="*/ 8 h 610"/>
                  <a:gd name="T54" fmla="*/ 159 w 254"/>
                  <a:gd name="T55" fmla="*/ 27 h 610"/>
                  <a:gd name="T56" fmla="*/ 164 w 254"/>
                  <a:gd name="T57" fmla="*/ 56 h 610"/>
                  <a:gd name="T58" fmla="*/ 162 w 254"/>
                  <a:gd name="T59" fmla="*/ 97 h 610"/>
                  <a:gd name="T60" fmla="*/ 146 w 254"/>
                  <a:gd name="T61" fmla="*/ 150 h 610"/>
                  <a:gd name="T62" fmla="*/ 134 w 254"/>
                  <a:gd name="T63" fmla="*/ 193 h 610"/>
                  <a:gd name="T64" fmla="*/ 130 w 254"/>
                  <a:gd name="T65" fmla="*/ 222 h 610"/>
                  <a:gd name="T66" fmla="*/ 254 w 254"/>
                  <a:gd name="T67" fmla="*/ 74 h 61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54"/>
                  <a:gd name="T103" fmla="*/ 0 h 610"/>
                  <a:gd name="T104" fmla="*/ 254 w 254"/>
                  <a:gd name="T105" fmla="*/ 610 h 61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54" h="610">
                    <a:moveTo>
                      <a:pt x="254" y="74"/>
                    </a:moveTo>
                    <a:lnTo>
                      <a:pt x="241" y="92"/>
                    </a:lnTo>
                    <a:lnTo>
                      <a:pt x="230" y="109"/>
                    </a:lnTo>
                    <a:lnTo>
                      <a:pt x="218" y="125"/>
                    </a:lnTo>
                    <a:lnTo>
                      <a:pt x="207" y="142"/>
                    </a:lnTo>
                    <a:lnTo>
                      <a:pt x="195" y="159"/>
                    </a:lnTo>
                    <a:lnTo>
                      <a:pt x="184" y="176"/>
                    </a:lnTo>
                    <a:lnTo>
                      <a:pt x="171" y="193"/>
                    </a:lnTo>
                    <a:lnTo>
                      <a:pt x="159" y="211"/>
                    </a:lnTo>
                    <a:lnTo>
                      <a:pt x="145" y="234"/>
                    </a:lnTo>
                    <a:lnTo>
                      <a:pt x="130" y="259"/>
                    </a:lnTo>
                    <a:lnTo>
                      <a:pt x="120" y="283"/>
                    </a:lnTo>
                    <a:lnTo>
                      <a:pt x="109" y="308"/>
                    </a:lnTo>
                    <a:lnTo>
                      <a:pt x="91" y="360"/>
                    </a:lnTo>
                    <a:lnTo>
                      <a:pt x="77" y="411"/>
                    </a:lnTo>
                    <a:lnTo>
                      <a:pt x="62" y="461"/>
                    </a:lnTo>
                    <a:lnTo>
                      <a:pt x="48" y="513"/>
                    </a:lnTo>
                    <a:lnTo>
                      <a:pt x="39" y="536"/>
                    </a:lnTo>
                    <a:lnTo>
                      <a:pt x="28" y="562"/>
                    </a:lnTo>
                    <a:lnTo>
                      <a:pt x="18" y="585"/>
                    </a:lnTo>
                    <a:lnTo>
                      <a:pt x="3" y="610"/>
                    </a:lnTo>
                    <a:lnTo>
                      <a:pt x="3" y="590"/>
                    </a:lnTo>
                    <a:lnTo>
                      <a:pt x="2" y="570"/>
                    </a:lnTo>
                    <a:lnTo>
                      <a:pt x="2" y="553"/>
                    </a:lnTo>
                    <a:lnTo>
                      <a:pt x="0" y="533"/>
                    </a:lnTo>
                    <a:lnTo>
                      <a:pt x="0" y="513"/>
                    </a:lnTo>
                    <a:lnTo>
                      <a:pt x="2" y="495"/>
                    </a:lnTo>
                    <a:lnTo>
                      <a:pt x="5" y="478"/>
                    </a:lnTo>
                    <a:lnTo>
                      <a:pt x="11" y="460"/>
                    </a:lnTo>
                    <a:lnTo>
                      <a:pt x="18" y="431"/>
                    </a:lnTo>
                    <a:lnTo>
                      <a:pt x="23" y="402"/>
                    </a:lnTo>
                    <a:lnTo>
                      <a:pt x="27" y="374"/>
                    </a:lnTo>
                    <a:lnTo>
                      <a:pt x="30" y="347"/>
                    </a:lnTo>
                    <a:lnTo>
                      <a:pt x="34" y="318"/>
                    </a:lnTo>
                    <a:lnTo>
                      <a:pt x="39" y="292"/>
                    </a:lnTo>
                    <a:lnTo>
                      <a:pt x="44" y="263"/>
                    </a:lnTo>
                    <a:lnTo>
                      <a:pt x="52" y="236"/>
                    </a:lnTo>
                    <a:lnTo>
                      <a:pt x="61" y="208"/>
                    </a:lnTo>
                    <a:lnTo>
                      <a:pt x="68" y="177"/>
                    </a:lnTo>
                    <a:lnTo>
                      <a:pt x="75" y="149"/>
                    </a:lnTo>
                    <a:lnTo>
                      <a:pt x="80" y="118"/>
                    </a:lnTo>
                    <a:lnTo>
                      <a:pt x="87" y="90"/>
                    </a:lnTo>
                    <a:lnTo>
                      <a:pt x="96" y="61"/>
                    </a:lnTo>
                    <a:lnTo>
                      <a:pt x="102" y="47"/>
                    </a:lnTo>
                    <a:lnTo>
                      <a:pt x="107" y="33"/>
                    </a:lnTo>
                    <a:lnTo>
                      <a:pt x="114" y="18"/>
                    </a:lnTo>
                    <a:lnTo>
                      <a:pt x="123" y="6"/>
                    </a:lnTo>
                    <a:lnTo>
                      <a:pt x="125" y="4"/>
                    </a:lnTo>
                    <a:lnTo>
                      <a:pt x="128" y="2"/>
                    </a:lnTo>
                    <a:lnTo>
                      <a:pt x="132" y="2"/>
                    </a:lnTo>
                    <a:lnTo>
                      <a:pt x="137" y="0"/>
                    </a:lnTo>
                    <a:lnTo>
                      <a:pt x="143" y="2"/>
                    </a:lnTo>
                    <a:lnTo>
                      <a:pt x="146" y="4"/>
                    </a:lnTo>
                    <a:lnTo>
                      <a:pt x="152" y="8"/>
                    </a:lnTo>
                    <a:lnTo>
                      <a:pt x="153" y="13"/>
                    </a:lnTo>
                    <a:lnTo>
                      <a:pt x="159" y="27"/>
                    </a:lnTo>
                    <a:lnTo>
                      <a:pt x="162" y="41"/>
                    </a:lnTo>
                    <a:lnTo>
                      <a:pt x="164" y="56"/>
                    </a:lnTo>
                    <a:lnTo>
                      <a:pt x="166" y="70"/>
                    </a:lnTo>
                    <a:lnTo>
                      <a:pt x="162" y="97"/>
                    </a:lnTo>
                    <a:lnTo>
                      <a:pt x="155" y="124"/>
                    </a:lnTo>
                    <a:lnTo>
                      <a:pt x="146" y="150"/>
                    </a:lnTo>
                    <a:lnTo>
                      <a:pt x="137" y="179"/>
                    </a:lnTo>
                    <a:lnTo>
                      <a:pt x="134" y="193"/>
                    </a:lnTo>
                    <a:lnTo>
                      <a:pt x="132" y="208"/>
                    </a:lnTo>
                    <a:lnTo>
                      <a:pt x="130" y="222"/>
                    </a:lnTo>
                    <a:lnTo>
                      <a:pt x="128" y="236"/>
                    </a:lnTo>
                    <a:lnTo>
                      <a:pt x="254" y="74"/>
                    </a:lnTo>
                    <a:close/>
                  </a:path>
                </a:pathLst>
              </a:custGeom>
              <a:solidFill>
                <a:srgbClr val="999999"/>
              </a:solidFill>
              <a:ln w="9525">
                <a:noFill/>
                <a:round/>
                <a:headEnd/>
                <a:tailEnd/>
              </a:ln>
            </p:spPr>
            <p:txBody>
              <a:bodyPr/>
              <a:lstStyle/>
              <a:p>
                <a:endParaRPr lang="en-US"/>
              </a:p>
            </p:txBody>
          </p:sp>
          <p:sp>
            <p:nvSpPr>
              <p:cNvPr id="30121" name="Freeform 1099"/>
              <p:cNvSpPr>
                <a:spLocks/>
              </p:cNvSpPr>
              <p:nvPr/>
            </p:nvSpPr>
            <p:spPr bwMode="auto">
              <a:xfrm>
                <a:off x="4544" y="1386"/>
                <a:ext cx="123" cy="429"/>
              </a:xfrm>
              <a:custGeom>
                <a:avLst/>
                <a:gdLst>
                  <a:gd name="T0" fmla="*/ 123 w 123"/>
                  <a:gd name="T1" fmla="*/ 0 h 429"/>
                  <a:gd name="T2" fmla="*/ 114 w 123"/>
                  <a:gd name="T3" fmla="*/ 32 h 429"/>
                  <a:gd name="T4" fmla="*/ 103 w 123"/>
                  <a:gd name="T5" fmla="*/ 62 h 429"/>
                  <a:gd name="T6" fmla="*/ 89 w 123"/>
                  <a:gd name="T7" fmla="*/ 91 h 429"/>
                  <a:gd name="T8" fmla="*/ 77 w 123"/>
                  <a:gd name="T9" fmla="*/ 119 h 429"/>
                  <a:gd name="T10" fmla="*/ 62 w 123"/>
                  <a:gd name="T11" fmla="*/ 150 h 429"/>
                  <a:gd name="T12" fmla="*/ 50 w 123"/>
                  <a:gd name="T13" fmla="*/ 180 h 429"/>
                  <a:gd name="T14" fmla="*/ 37 w 123"/>
                  <a:gd name="T15" fmla="*/ 211 h 429"/>
                  <a:gd name="T16" fmla="*/ 30 w 123"/>
                  <a:gd name="T17" fmla="*/ 243 h 429"/>
                  <a:gd name="T18" fmla="*/ 25 w 123"/>
                  <a:gd name="T19" fmla="*/ 266 h 429"/>
                  <a:gd name="T20" fmla="*/ 19 w 123"/>
                  <a:gd name="T21" fmla="*/ 289 h 429"/>
                  <a:gd name="T22" fmla="*/ 16 w 123"/>
                  <a:gd name="T23" fmla="*/ 312 h 429"/>
                  <a:gd name="T24" fmla="*/ 12 w 123"/>
                  <a:gd name="T25" fmla="*/ 336 h 429"/>
                  <a:gd name="T26" fmla="*/ 11 w 123"/>
                  <a:gd name="T27" fmla="*/ 359 h 429"/>
                  <a:gd name="T28" fmla="*/ 7 w 123"/>
                  <a:gd name="T29" fmla="*/ 382 h 429"/>
                  <a:gd name="T30" fmla="*/ 3 w 123"/>
                  <a:gd name="T31" fmla="*/ 405 h 429"/>
                  <a:gd name="T32" fmla="*/ 0 w 123"/>
                  <a:gd name="T33" fmla="*/ 429 h 429"/>
                  <a:gd name="T34" fmla="*/ 7 w 123"/>
                  <a:gd name="T35" fmla="*/ 420 h 429"/>
                  <a:gd name="T36" fmla="*/ 11 w 123"/>
                  <a:gd name="T37" fmla="*/ 411 h 429"/>
                  <a:gd name="T38" fmla="*/ 14 w 123"/>
                  <a:gd name="T39" fmla="*/ 402 h 429"/>
                  <a:gd name="T40" fmla="*/ 18 w 123"/>
                  <a:gd name="T41" fmla="*/ 391 h 429"/>
                  <a:gd name="T42" fmla="*/ 21 w 123"/>
                  <a:gd name="T43" fmla="*/ 371 h 429"/>
                  <a:gd name="T44" fmla="*/ 25 w 123"/>
                  <a:gd name="T45" fmla="*/ 350 h 429"/>
                  <a:gd name="T46" fmla="*/ 27 w 123"/>
                  <a:gd name="T47" fmla="*/ 330 h 429"/>
                  <a:gd name="T48" fmla="*/ 30 w 123"/>
                  <a:gd name="T49" fmla="*/ 311 h 429"/>
                  <a:gd name="T50" fmla="*/ 34 w 123"/>
                  <a:gd name="T51" fmla="*/ 291 h 429"/>
                  <a:gd name="T52" fmla="*/ 41 w 123"/>
                  <a:gd name="T53" fmla="*/ 271 h 429"/>
                  <a:gd name="T54" fmla="*/ 55 w 123"/>
                  <a:gd name="T55" fmla="*/ 239 h 429"/>
                  <a:gd name="T56" fmla="*/ 69 w 123"/>
                  <a:gd name="T57" fmla="*/ 207 h 429"/>
                  <a:gd name="T58" fmla="*/ 84 w 123"/>
                  <a:gd name="T59" fmla="*/ 173 h 429"/>
                  <a:gd name="T60" fmla="*/ 95 w 123"/>
                  <a:gd name="T61" fmla="*/ 139 h 429"/>
                  <a:gd name="T62" fmla="*/ 105 w 123"/>
                  <a:gd name="T63" fmla="*/ 105 h 429"/>
                  <a:gd name="T64" fmla="*/ 114 w 123"/>
                  <a:gd name="T65" fmla="*/ 71 h 429"/>
                  <a:gd name="T66" fmla="*/ 120 w 123"/>
                  <a:gd name="T67" fmla="*/ 35 h 429"/>
                  <a:gd name="T68" fmla="*/ 123 w 123"/>
                  <a:gd name="T69" fmla="*/ 0 h 42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23"/>
                  <a:gd name="T106" fmla="*/ 0 h 429"/>
                  <a:gd name="T107" fmla="*/ 123 w 123"/>
                  <a:gd name="T108" fmla="*/ 429 h 42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23" h="429">
                    <a:moveTo>
                      <a:pt x="123" y="0"/>
                    </a:moveTo>
                    <a:lnTo>
                      <a:pt x="114" y="32"/>
                    </a:lnTo>
                    <a:lnTo>
                      <a:pt x="103" y="62"/>
                    </a:lnTo>
                    <a:lnTo>
                      <a:pt x="89" y="91"/>
                    </a:lnTo>
                    <a:lnTo>
                      <a:pt x="77" y="119"/>
                    </a:lnTo>
                    <a:lnTo>
                      <a:pt x="62" y="150"/>
                    </a:lnTo>
                    <a:lnTo>
                      <a:pt x="50" y="180"/>
                    </a:lnTo>
                    <a:lnTo>
                      <a:pt x="37" y="211"/>
                    </a:lnTo>
                    <a:lnTo>
                      <a:pt x="30" y="243"/>
                    </a:lnTo>
                    <a:lnTo>
                      <a:pt x="25" y="266"/>
                    </a:lnTo>
                    <a:lnTo>
                      <a:pt x="19" y="289"/>
                    </a:lnTo>
                    <a:lnTo>
                      <a:pt x="16" y="312"/>
                    </a:lnTo>
                    <a:lnTo>
                      <a:pt x="12" y="336"/>
                    </a:lnTo>
                    <a:lnTo>
                      <a:pt x="11" y="359"/>
                    </a:lnTo>
                    <a:lnTo>
                      <a:pt x="7" y="382"/>
                    </a:lnTo>
                    <a:lnTo>
                      <a:pt x="3" y="405"/>
                    </a:lnTo>
                    <a:lnTo>
                      <a:pt x="0" y="429"/>
                    </a:lnTo>
                    <a:lnTo>
                      <a:pt x="7" y="420"/>
                    </a:lnTo>
                    <a:lnTo>
                      <a:pt x="11" y="411"/>
                    </a:lnTo>
                    <a:lnTo>
                      <a:pt x="14" y="402"/>
                    </a:lnTo>
                    <a:lnTo>
                      <a:pt x="18" y="391"/>
                    </a:lnTo>
                    <a:lnTo>
                      <a:pt x="21" y="371"/>
                    </a:lnTo>
                    <a:lnTo>
                      <a:pt x="25" y="350"/>
                    </a:lnTo>
                    <a:lnTo>
                      <a:pt x="27" y="330"/>
                    </a:lnTo>
                    <a:lnTo>
                      <a:pt x="30" y="311"/>
                    </a:lnTo>
                    <a:lnTo>
                      <a:pt x="34" y="291"/>
                    </a:lnTo>
                    <a:lnTo>
                      <a:pt x="41" y="271"/>
                    </a:lnTo>
                    <a:lnTo>
                      <a:pt x="55" y="239"/>
                    </a:lnTo>
                    <a:lnTo>
                      <a:pt x="69" y="207"/>
                    </a:lnTo>
                    <a:lnTo>
                      <a:pt x="84" y="173"/>
                    </a:lnTo>
                    <a:lnTo>
                      <a:pt x="95" y="139"/>
                    </a:lnTo>
                    <a:lnTo>
                      <a:pt x="105" y="105"/>
                    </a:lnTo>
                    <a:lnTo>
                      <a:pt x="114" y="71"/>
                    </a:lnTo>
                    <a:lnTo>
                      <a:pt x="120" y="35"/>
                    </a:lnTo>
                    <a:lnTo>
                      <a:pt x="123" y="0"/>
                    </a:lnTo>
                    <a:close/>
                  </a:path>
                </a:pathLst>
              </a:custGeom>
              <a:solidFill>
                <a:srgbClr val="999999"/>
              </a:solidFill>
              <a:ln w="9525">
                <a:noFill/>
                <a:round/>
                <a:headEnd/>
                <a:tailEnd/>
              </a:ln>
            </p:spPr>
            <p:txBody>
              <a:bodyPr/>
              <a:lstStyle/>
              <a:p>
                <a:endParaRPr lang="en-US"/>
              </a:p>
            </p:txBody>
          </p:sp>
          <p:sp>
            <p:nvSpPr>
              <p:cNvPr id="30122" name="Freeform 1100"/>
              <p:cNvSpPr>
                <a:spLocks/>
              </p:cNvSpPr>
              <p:nvPr/>
            </p:nvSpPr>
            <p:spPr bwMode="auto">
              <a:xfrm>
                <a:off x="4687" y="1441"/>
                <a:ext cx="116" cy="222"/>
              </a:xfrm>
              <a:custGeom>
                <a:avLst/>
                <a:gdLst>
                  <a:gd name="T0" fmla="*/ 98 w 116"/>
                  <a:gd name="T1" fmla="*/ 27 h 222"/>
                  <a:gd name="T2" fmla="*/ 80 w 116"/>
                  <a:gd name="T3" fmla="*/ 47 h 222"/>
                  <a:gd name="T4" fmla="*/ 62 w 116"/>
                  <a:gd name="T5" fmla="*/ 70 h 222"/>
                  <a:gd name="T6" fmla="*/ 46 w 116"/>
                  <a:gd name="T7" fmla="*/ 93 h 222"/>
                  <a:gd name="T8" fmla="*/ 30 w 116"/>
                  <a:gd name="T9" fmla="*/ 116 h 222"/>
                  <a:gd name="T10" fmla="*/ 19 w 116"/>
                  <a:gd name="T11" fmla="*/ 143 h 222"/>
                  <a:gd name="T12" fmla="*/ 9 w 116"/>
                  <a:gd name="T13" fmla="*/ 168 h 222"/>
                  <a:gd name="T14" fmla="*/ 5 w 116"/>
                  <a:gd name="T15" fmla="*/ 182 h 222"/>
                  <a:gd name="T16" fmla="*/ 3 w 116"/>
                  <a:gd name="T17" fmla="*/ 195 h 222"/>
                  <a:gd name="T18" fmla="*/ 2 w 116"/>
                  <a:gd name="T19" fmla="*/ 209 h 222"/>
                  <a:gd name="T20" fmla="*/ 0 w 116"/>
                  <a:gd name="T21" fmla="*/ 222 h 222"/>
                  <a:gd name="T22" fmla="*/ 10 w 116"/>
                  <a:gd name="T23" fmla="*/ 193 h 222"/>
                  <a:gd name="T24" fmla="*/ 25 w 116"/>
                  <a:gd name="T25" fmla="*/ 164 h 222"/>
                  <a:gd name="T26" fmla="*/ 41 w 116"/>
                  <a:gd name="T27" fmla="*/ 136 h 222"/>
                  <a:gd name="T28" fmla="*/ 57 w 116"/>
                  <a:gd name="T29" fmla="*/ 111 h 222"/>
                  <a:gd name="T30" fmla="*/ 73 w 116"/>
                  <a:gd name="T31" fmla="*/ 84 h 222"/>
                  <a:gd name="T32" fmla="*/ 89 w 116"/>
                  <a:gd name="T33" fmla="*/ 57 h 222"/>
                  <a:gd name="T34" fmla="*/ 103 w 116"/>
                  <a:gd name="T35" fmla="*/ 29 h 222"/>
                  <a:gd name="T36" fmla="*/ 116 w 116"/>
                  <a:gd name="T37" fmla="*/ 0 h 222"/>
                  <a:gd name="T38" fmla="*/ 98 w 116"/>
                  <a:gd name="T39" fmla="*/ 27 h 222"/>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16"/>
                  <a:gd name="T61" fmla="*/ 0 h 222"/>
                  <a:gd name="T62" fmla="*/ 116 w 116"/>
                  <a:gd name="T63" fmla="*/ 222 h 222"/>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16" h="222">
                    <a:moveTo>
                      <a:pt x="98" y="27"/>
                    </a:moveTo>
                    <a:lnTo>
                      <a:pt x="80" y="47"/>
                    </a:lnTo>
                    <a:lnTo>
                      <a:pt x="62" y="70"/>
                    </a:lnTo>
                    <a:lnTo>
                      <a:pt x="46" y="93"/>
                    </a:lnTo>
                    <a:lnTo>
                      <a:pt x="30" y="116"/>
                    </a:lnTo>
                    <a:lnTo>
                      <a:pt x="19" y="143"/>
                    </a:lnTo>
                    <a:lnTo>
                      <a:pt x="9" y="168"/>
                    </a:lnTo>
                    <a:lnTo>
                      <a:pt x="5" y="182"/>
                    </a:lnTo>
                    <a:lnTo>
                      <a:pt x="3" y="195"/>
                    </a:lnTo>
                    <a:lnTo>
                      <a:pt x="2" y="209"/>
                    </a:lnTo>
                    <a:lnTo>
                      <a:pt x="0" y="222"/>
                    </a:lnTo>
                    <a:lnTo>
                      <a:pt x="10" y="193"/>
                    </a:lnTo>
                    <a:lnTo>
                      <a:pt x="25" y="164"/>
                    </a:lnTo>
                    <a:lnTo>
                      <a:pt x="41" y="136"/>
                    </a:lnTo>
                    <a:lnTo>
                      <a:pt x="57" y="111"/>
                    </a:lnTo>
                    <a:lnTo>
                      <a:pt x="73" y="84"/>
                    </a:lnTo>
                    <a:lnTo>
                      <a:pt x="89" y="57"/>
                    </a:lnTo>
                    <a:lnTo>
                      <a:pt x="103" y="29"/>
                    </a:lnTo>
                    <a:lnTo>
                      <a:pt x="116" y="0"/>
                    </a:lnTo>
                    <a:lnTo>
                      <a:pt x="98" y="27"/>
                    </a:lnTo>
                    <a:close/>
                  </a:path>
                </a:pathLst>
              </a:custGeom>
              <a:solidFill>
                <a:srgbClr val="999999"/>
              </a:solidFill>
              <a:ln w="9525">
                <a:noFill/>
                <a:round/>
                <a:headEnd/>
                <a:tailEnd/>
              </a:ln>
            </p:spPr>
            <p:txBody>
              <a:bodyPr/>
              <a:lstStyle/>
              <a:p>
                <a:endParaRPr lang="en-US"/>
              </a:p>
            </p:txBody>
          </p:sp>
          <p:sp>
            <p:nvSpPr>
              <p:cNvPr id="30123" name="Freeform 1101"/>
              <p:cNvSpPr>
                <a:spLocks/>
              </p:cNvSpPr>
              <p:nvPr/>
            </p:nvSpPr>
            <p:spPr bwMode="auto">
              <a:xfrm>
                <a:off x="4588" y="1620"/>
                <a:ext cx="429" cy="311"/>
              </a:xfrm>
              <a:custGeom>
                <a:avLst/>
                <a:gdLst>
                  <a:gd name="T0" fmla="*/ 394 w 429"/>
                  <a:gd name="T1" fmla="*/ 7 h 311"/>
                  <a:gd name="T2" fmla="*/ 340 w 429"/>
                  <a:gd name="T3" fmla="*/ 41 h 311"/>
                  <a:gd name="T4" fmla="*/ 288 w 429"/>
                  <a:gd name="T5" fmla="*/ 75 h 311"/>
                  <a:gd name="T6" fmla="*/ 236 w 429"/>
                  <a:gd name="T7" fmla="*/ 111 h 311"/>
                  <a:gd name="T8" fmla="*/ 186 w 429"/>
                  <a:gd name="T9" fmla="*/ 146 h 311"/>
                  <a:gd name="T10" fmla="*/ 138 w 429"/>
                  <a:gd name="T11" fmla="*/ 186 h 311"/>
                  <a:gd name="T12" fmla="*/ 90 w 429"/>
                  <a:gd name="T13" fmla="*/ 225 h 311"/>
                  <a:gd name="T14" fmla="*/ 45 w 429"/>
                  <a:gd name="T15" fmla="*/ 266 h 311"/>
                  <a:gd name="T16" fmla="*/ 0 w 429"/>
                  <a:gd name="T17" fmla="*/ 311 h 311"/>
                  <a:gd name="T18" fmla="*/ 54 w 429"/>
                  <a:gd name="T19" fmla="*/ 273 h 311"/>
                  <a:gd name="T20" fmla="*/ 108 w 429"/>
                  <a:gd name="T21" fmla="*/ 234 h 311"/>
                  <a:gd name="T22" fmla="*/ 160 w 429"/>
                  <a:gd name="T23" fmla="*/ 193 h 311"/>
                  <a:gd name="T24" fmla="*/ 213 w 429"/>
                  <a:gd name="T25" fmla="*/ 153 h 311"/>
                  <a:gd name="T26" fmla="*/ 267 w 429"/>
                  <a:gd name="T27" fmla="*/ 112 h 311"/>
                  <a:gd name="T28" fmla="*/ 320 w 429"/>
                  <a:gd name="T29" fmla="*/ 73 h 311"/>
                  <a:gd name="T30" fmla="*/ 374 w 429"/>
                  <a:gd name="T31" fmla="*/ 35 h 311"/>
                  <a:gd name="T32" fmla="*/ 429 w 429"/>
                  <a:gd name="T33" fmla="*/ 0 h 311"/>
                  <a:gd name="T34" fmla="*/ 429 w 429"/>
                  <a:gd name="T35" fmla="*/ 0 h 311"/>
                  <a:gd name="T36" fmla="*/ 429 w 429"/>
                  <a:gd name="T37" fmla="*/ 2 h 311"/>
                  <a:gd name="T38" fmla="*/ 429 w 429"/>
                  <a:gd name="T39" fmla="*/ 2 h 311"/>
                  <a:gd name="T40" fmla="*/ 429 w 429"/>
                  <a:gd name="T41" fmla="*/ 3 h 311"/>
                  <a:gd name="T42" fmla="*/ 429 w 429"/>
                  <a:gd name="T43" fmla="*/ 3 h 311"/>
                  <a:gd name="T44" fmla="*/ 429 w 429"/>
                  <a:gd name="T45" fmla="*/ 5 h 311"/>
                  <a:gd name="T46" fmla="*/ 429 w 429"/>
                  <a:gd name="T47" fmla="*/ 7 h 311"/>
                  <a:gd name="T48" fmla="*/ 429 w 429"/>
                  <a:gd name="T49" fmla="*/ 7 h 311"/>
                  <a:gd name="T50" fmla="*/ 394 w 429"/>
                  <a:gd name="T51" fmla="*/ 7 h 311"/>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429"/>
                  <a:gd name="T79" fmla="*/ 0 h 311"/>
                  <a:gd name="T80" fmla="*/ 429 w 429"/>
                  <a:gd name="T81" fmla="*/ 311 h 311"/>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429" h="311">
                    <a:moveTo>
                      <a:pt x="394" y="7"/>
                    </a:moveTo>
                    <a:lnTo>
                      <a:pt x="340" y="41"/>
                    </a:lnTo>
                    <a:lnTo>
                      <a:pt x="288" y="75"/>
                    </a:lnTo>
                    <a:lnTo>
                      <a:pt x="236" y="111"/>
                    </a:lnTo>
                    <a:lnTo>
                      <a:pt x="186" y="146"/>
                    </a:lnTo>
                    <a:lnTo>
                      <a:pt x="138" y="186"/>
                    </a:lnTo>
                    <a:lnTo>
                      <a:pt x="90" y="225"/>
                    </a:lnTo>
                    <a:lnTo>
                      <a:pt x="45" y="266"/>
                    </a:lnTo>
                    <a:lnTo>
                      <a:pt x="0" y="311"/>
                    </a:lnTo>
                    <a:lnTo>
                      <a:pt x="54" y="273"/>
                    </a:lnTo>
                    <a:lnTo>
                      <a:pt x="108" y="234"/>
                    </a:lnTo>
                    <a:lnTo>
                      <a:pt x="160" y="193"/>
                    </a:lnTo>
                    <a:lnTo>
                      <a:pt x="213" y="153"/>
                    </a:lnTo>
                    <a:lnTo>
                      <a:pt x="267" y="112"/>
                    </a:lnTo>
                    <a:lnTo>
                      <a:pt x="320" y="73"/>
                    </a:lnTo>
                    <a:lnTo>
                      <a:pt x="374" y="35"/>
                    </a:lnTo>
                    <a:lnTo>
                      <a:pt x="429" y="0"/>
                    </a:lnTo>
                    <a:lnTo>
                      <a:pt x="429" y="2"/>
                    </a:lnTo>
                    <a:lnTo>
                      <a:pt x="429" y="3"/>
                    </a:lnTo>
                    <a:lnTo>
                      <a:pt x="429" y="5"/>
                    </a:lnTo>
                    <a:lnTo>
                      <a:pt x="429" y="7"/>
                    </a:lnTo>
                    <a:lnTo>
                      <a:pt x="394" y="7"/>
                    </a:lnTo>
                    <a:close/>
                  </a:path>
                </a:pathLst>
              </a:custGeom>
              <a:solidFill>
                <a:srgbClr val="999999"/>
              </a:solidFill>
              <a:ln w="9525">
                <a:noFill/>
                <a:round/>
                <a:headEnd/>
                <a:tailEnd/>
              </a:ln>
            </p:spPr>
            <p:txBody>
              <a:bodyPr/>
              <a:lstStyle/>
              <a:p>
                <a:endParaRPr lang="en-US"/>
              </a:p>
            </p:txBody>
          </p:sp>
          <p:sp>
            <p:nvSpPr>
              <p:cNvPr id="30124" name="Freeform 1102"/>
              <p:cNvSpPr>
                <a:spLocks/>
              </p:cNvSpPr>
              <p:nvPr/>
            </p:nvSpPr>
            <p:spPr bwMode="auto">
              <a:xfrm>
                <a:off x="3482" y="1965"/>
                <a:ext cx="1686" cy="482"/>
              </a:xfrm>
              <a:custGeom>
                <a:avLst/>
                <a:gdLst>
                  <a:gd name="T0" fmla="*/ 729 w 1686"/>
                  <a:gd name="T1" fmla="*/ 146 h 482"/>
                  <a:gd name="T2" fmla="*/ 599 w 1686"/>
                  <a:gd name="T3" fmla="*/ 123 h 482"/>
                  <a:gd name="T4" fmla="*/ 399 w 1686"/>
                  <a:gd name="T5" fmla="*/ 98 h 482"/>
                  <a:gd name="T6" fmla="*/ 299 w 1686"/>
                  <a:gd name="T7" fmla="*/ 80 h 482"/>
                  <a:gd name="T8" fmla="*/ 216 w 1686"/>
                  <a:gd name="T9" fmla="*/ 62 h 482"/>
                  <a:gd name="T10" fmla="*/ 140 w 1686"/>
                  <a:gd name="T11" fmla="*/ 57 h 482"/>
                  <a:gd name="T12" fmla="*/ 63 w 1686"/>
                  <a:gd name="T13" fmla="*/ 51 h 482"/>
                  <a:gd name="T14" fmla="*/ 32 w 1686"/>
                  <a:gd name="T15" fmla="*/ 43 h 482"/>
                  <a:gd name="T16" fmla="*/ 9 w 1686"/>
                  <a:gd name="T17" fmla="*/ 21 h 482"/>
                  <a:gd name="T18" fmla="*/ 14 w 1686"/>
                  <a:gd name="T19" fmla="*/ 0 h 482"/>
                  <a:gd name="T20" fmla="*/ 57 w 1686"/>
                  <a:gd name="T21" fmla="*/ 0 h 482"/>
                  <a:gd name="T22" fmla="*/ 100 w 1686"/>
                  <a:gd name="T23" fmla="*/ 1 h 482"/>
                  <a:gd name="T24" fmla="*/ 232 w 1686"/>
                  <a:gd name="T25" fmla="*/ 25 h 482"/>
                  <a:gd name="T26" fmla="*/ 404 w 1686"/>
                  <a:gd name="T27" fmla="*/ 53 h 482"/>
                  <a:gd name="T28" fmla="*/ 577 w 1686"/>
                  <a:gd name="T29" fmla="*/ 87 h 482"/>
                  <a:gd name="T30" fmla="*/ 642 w 1686"/>
                  <a:gd name="T31" fmla="*/ 105 h 482"/>
                  <a:gd name="T32" fmla="*/ 704 w 1686"/>
                  <a:gd name="T33" fmla="*/ 125 h 482"/>
                  <a:gd name="T34" fmla="*/ 763 w 1686"/>
                  <a:gd name="T35" fmla="*/ 141 h 482"/>
                  <a:gd name="T36" fmla="*/ 797 w 1686"/>
                  <a:gd name="T37" fmla="*/ 164 h 482"/>
                  <a:gd name="T38" fmla="*/ 833 w 1686"/>
                  <a:gd name="T39" fmla="*/ 186 h 482"/>
                  <a:gd name="T40" fmla="*/ 903 w 1686"/>
                  <a:gd name="T41" fmla="*/ 198 h 482"/>
                  <a:gd name="T42" fmla="*/ 1010 w 1686"/>
                  <a:gd name="T43" fmla="*/ 232 h 482"/>
                  <a:gd name="T44" fmla="*/ 1164 w 1686"/>
                  <a:gd name="T45" fmla="*/ 305 h 482"/>
                  <a:gd name="T46" fmla="*/ 1282 w 1686"/>
                  <a:gd name="T47" fmla="*/ 370 h 482"/>
                  <a:gd name="T48" fmla="*/ 1337 w 1686"/>
                  <a:gd name="T49" fmla="*/ 391 h 482"/>
                  <a:gd name="T50" fmla="*/ 1457 w 1686"/>
                  <a:gd name="T51" fmla="*/ 425 h 482"/>
                  <a:gd name="T52" fmla="*/ 1535 w 1686"/>
                  <a:gd name="T53" fmla="*/ 450 h 482"/>
                  <a:gd name="T54" fmla="*/ 1585 w 1686"/>
                  <a:gd name="T55" fmla="*/ 475 h 482"/>
                  <a:gd name="T56" fmla="*/ 1627 w 1686"/>
                  <a:gd name="T57" fmla="*/ 475 h 482"/>
                  <a:gd name="T58" fmla="*/ 1671 w 1686"/>
                  <a:gd name="T59" fmla="*/ 477 h 482"/>
                  <a:gd name="T60" fmla="*/ 1653 w 1686"/>
                  <a:gd name="T61" fmla="*/ 459 h 482"/>
                  <a:gd name="T62" fmla="*/ 1584 w 1686"/>
                  <a:gd name="T63" fmla="*/ 430 h 482"/>
                  <a:gd name="T64" fmla="*/ 1473 w 1686"/>
                  <a:gd name="T65" fmla="*/ 398 h 482"/>
                  <a:gd name="T66" fmla="*/ 1419 w 1686"/>
                  <a:gd name="T67" fmla="*/ 375 h 482"/>
                  <a:gd name="T68" fmla="*/ 1375 w 1686"/>
                  <a:gd name="T69" fmla="*/ 346 h 482"/>
                  <a:gd name="T70" fmla="*/ 1333 w 1686"/>
                  <a:gd name="T71" fmla="*/ 320 h 482"/>
                  <a:gd name="T72" fmla="*/ 1291 w 1686"/>
                  <a:gd name="T73" fmla="*/ 300 h 482"/>
                  <a:gd name="T74" fmla="*/ 1210 w 1686"/>
                  <a:gd name="T75" fmla="*/ 270 h 482"/>
                  <a:gd name="T76" fmla="*/ 1128 w 1686"/>
                  <a:gd name="T77" fmla="*/ 243 h 482"/>
                  <a:gd name="T78" fmla="*/ 1085 w 1686"/>
                  <a:gd name="T79" fmla="*/ 239 h 482"/>
                  <a:gd name="T80" fmla="*/ 1065 w 1686"/>
                  <a:gd name="T81" fmla="*/ 236 h 482"/>
                  <a:gd name="T82" fmla="*/ 1058 w 1686"/>
                  <a:gd name="T83" fmla="*/ 223 h 482"/>
                  <a:gd name="T84" fmla="*/ 1044 w 1686"/>
                  <a:gd name="T85" fmla="*/ 216 h 482"/>
                  <a:gd name="T86" fmla="*/ 1115 w 1686"/>
                  <a:gd name="T87" fmla="*/ 207 h 482"/>
                  <a:gd name="T88" fmla="*/ 1185 w 1686"/>
                  <a:gd name="T89" fmla="*/ 194 h 482"/>
                  <a:gd name="T90" fmla="*/ 1283 w 1686"/>
                  <a:gd name="T91" fmla="*/ 164 h 482"/>
                  <a:gd name="T92" fmla="*/ 1446 w 1686"/>
                  <a:gd name="T93" fmla="*/ 98 h 482"/>
                  <a:gd name="T94" fmla="*/ 1528 w 1686"/>
                  <a:gd name="T95" fmla="*/ 71 h 482"/>
                  <a:gd name="T96" fmla="*/ 1610 w 1686"/>
                  <a:gd name="T97" fmla="*/ 59 h 482"/>
                  <a:gd name="T98" fmla="*/ 1653 w 1686"/>
                  <a:gd name="T99" fmla="*/ 73 h 482"/>
                  <a:gd name="T100" fmla="*/ 1605 w 1686"/>
                  <a:gd name="T101" fmla="*/ 93 h 482"/>
                  <a:gd name="T102" fmla="*/ 1501 w 1686"/>
                  <a:gd name="T103" fmla="*/ 116 h 482"/>
                  <a:gd name="T104" fmla="*/ 1400 w 1686"/>
                  <a:gd name="T105" fmla="*/ 141 h 482"/>
                  <a:gd name="T106" fmla="*/ 1355 w 1686"/>
                  <a:gd name="T107" fmla="*/ 148 h 482"/>
                  <a:gd name="T108" fmla="*/ 1308 w 1686"/>
                  <a:gd name="T109" fmla="*/ 146 h 482"/>
                  <a:gd name="T110" fmla="*/ 1264 w 1686"/>
                  <a:gd name="T111" fmla="*/ 153 h 482"/>
                  <a:gd name="T112" fmla="*/ 1230 w 1686"/>
                  <a:gd name="T113" fmla="*/ 162 h 482"/>
                  <a:gd name="T114" fmla="*/ 1196 w 1686"/>
                  <a:gd name="T115" fmla="*/ 175 h 48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686"/>
                  <a:gd name="T175" fmla="*/ 0 h 482"/>
                  <a:gd name="T176" fmla="*/ 1686 w 1686"/>
                  <a:gd name="T177" fmla="*/ 482 h 48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686" h="482">
                    <a:moveTo>
                      <a:pt x="794" y="162"/>
                    </a:moveTo>
                    <a:lnTo>
                      <a:pt x="762" y="153"/>
                    </a:lnTo>
                    <a:lnTo>
                      <a:pt x="729" y="146"/>
                    </a:lnTo>
                    <a:lnTo>
                      <a:pt x="697" y="139"/>
                    </a:lnTo>
                    <a:lnTo>
                      <a:pt x="663" y="134"/>
                    </a:lnTo>
                    <a:lnTo>
                      <a:pt x="599" y="123"/>
                    </a:lnTo>
                    <a:lnTo>
                      <a:pt x="533" y="116"/>
                    </a:lnTo>
                    <a:lnTo>
                      <a:pt x="465" y="109"/>
                    </a:lnTo>
                    <a:lnTo>
                      <a:pt x="399" y="98"/>
                    </a:lnTo>
                    <a:lnTo>
                      <a:pt x="365" y="93"/>
                    </a:lnTo>
                    <a:lnTo>
                      <a:pt x="333" y="87"/>
                    </a:lnTo>
                    <a:lnTo>
                      <a:pt x="299" y="80"/>
                    </a:lnTo>
                    <a:lnTo>
                      <a:pt x="265" y="71"/>
                    </a:lnTo>
                    <a:lnTo>
                      <a:pt x="241" y="66"/>
                    </a:lnTo>
                    <a:lnTo>
                      <a:pt x="216" y="62"/>
                    </a:lnTo>
                    <a:lnTo>
                      <a:pt x="191" y="59"/>
                    </a:lnTo>
                    <a:lnTo>
                      <a:pt x="165" y="57"/>
                    </a:lnTo>
                    <a:lnTo>
                      <a:pt x="140" y="57"/>
                    </a:lnTo>
                    <a:lnTo>
                      <a:pt x="115" y="55"/>
                    </a:lnTo>
                    <a:lnTo>
                      <a:pt x="88" y="53"/>
                    </a:lnTo>
                    <a:lnTo>
                      <a:pt x="63" y="51"/>
                    </a:lnTo>
                    <a:lnTo>
                      <a:pt x="52" y="50"/>
                    </a:lnTo>
                    <a:lnTo>
                      <a:pt x="41" y="46"/>
                    </a:lnTo>
                    <a:lnTo>
                      <a:pt x="32" y="43"/>
                    </a:lnTo>
                    <a:lnTo>
                      <a:pt x="23" y="37"/>
                    </a:lnTo>
                    <a:lnTo>
                      <a:pt x="16" y="30"/>
                    </a:lnTo>
                    <a:lnTo>
                      <a:pt x="9" y="21"/>
                    </a:lnTo>
                    <a:lnTo>
                      <a:pt x="4" y="12"/>
                    </a:lnTo>
                    <a:lnTo>
                      <a:pt x="0" y="0"/>
                    </a:lnTo>
                    <a:lnTo>
                      <a:pt x="14" y="0"/>
                    </a:lnTo>
                    <a:lnTo>
                      <a:pt x="29" y="0"/>
                    </a:lnTo>
                    <a:lnTo>
                      <a:pt x="43" y="0"/>
                    </a:lnTo>
                    <a:lnTo>
                      <a:pt x="57" y="0"/>
                    </a:lnTo>
                    <a:lnTo>
                      <a:pt x="72" y="0"/>
                    </a:lnTo>
                    <a:lnTo>
                      <a:pt x="86" y="0"/>
                    </a:lnTo>
                    <a:lnTo>
                      <a:pt x="100" y="1"/>
                    </a:lnTo>
                    <a:lnTo>
                      <a:pt x="115" y="3"/>
                    </a:lnTo>
                    <a:lnTo>
                      <a:pt x="175" y="16"/>
                    </a:lnTo>
                    <a:lnTo>
                      <a:pt x="232" y="25"/>
                    </a:lnTo>
                    <a:lnTo>
                      <a:pt x="291" y="34"/>
                    </a:lnTo>
                    <a:lnTo>
                      <a:pt x="349" y="43"/>
                    </a:lnTo>
                    <a:lnTo>
                      <a:pt x="404" y="53"/>
                    </a:lnTo>
                    <a:lnTo>
                      <a:pt x="461" y="62"/>
                    </a:lnTo>
                    <a:lnTo>
                      <a:pt x="520" y="75"/>
                    </a:lnTo>
                    <a:lnTo>
                      <a:pt x="577" y="87"/>
                    </a:lnTo>
                    <a:lnTo>
                      <a:pt x="601" y="93"/>
                    </a:lnTo>
                    <a:lnTo>
                      <a:pt x="622" y="98"/>
                    </a:lnTo>
                    <a:lnTo>
                      <a:pt x="642" y="105"/>
                    </a:lnTo>
                    <a:lnTo>
                      <a:pt x="663" y="112"/>
                    </a:lnTo>
                    <a:lnTo>
                      <a:pt x="685" y="118"/>
                    </a:lnTo>
                    <a:lnTo>
                      <a:pt x="704" y="125"/>
                    </a:lnTo>
                    <a:lnTo>
                      <a:pt x="728" y="132"/>
                    </a:lnTo>
                    <a:lnTo>
                      <a:pt x="749" y="137"/>
                    </a:lnTo>
                    <a:lnTo>
                      <a:pt x="763" y="141"/>
                    </a:lnTo>
                    <a:lnTo>
                      <a:pt x="776" y="148"/>
                    </a:lnTo>
                    <a:lnTo>
                      <a:pt x="787" y="155"/>
                    </a:lnTo>
                    <a:lnTo>
                      <a:pt x="797" y="164"/>
                    </a:lnTo>
                    <a:lnTo>
                      <a:pt x="808" y="171"/>
                    </a:lnTo>
                    <a:lnTo>
                      <a:pt x="820" y="178"/>
                    </a:lnTo>
                    <a:lnTo>
                      <a:pt x="833" y="186"/>
                    </a:lnTo>
                    <a:lnTo>
                      <a:pt x="847" y="189"/>
                    </a:lnTo>
                    <a:lnTo>
                      <a:pt x="874" y="193"/>
                    </a:lnTo>
                    <a:lnTo>
                      <a:pt x="903" y="198"/>
                    </a:lnTo>
                    <a:lnTo>
                      <a:pt x="930" y="205"/>
                    </a:lnTo>
                    <a:lnTo>
                      <a:pt x="956" y="212"/>
                    </a:lnTo>
                    <a:lnTo>
                      <a:pt x="1010" y="232"/>
                    </a:lnTo>
                    <a:lnTo>
                      <a:pt x="1062" y="253"/>
                    </a:lnTo>
                    <a:lnTo>
                      <a:pt x="1114" y="278"/>
                    </a:lnTo>
                    <a:lnTo>
                      <a:pt x="1164" y="305"/>
                    </a:lnTo>
                    <a:lnTo>
                      <a:pt x="1214" y="332"/>
                    </a:lnTo>
                    <a:lnTo>
                      <a:pt x="1262" y="359"/>
                    </a:lnTo>
                    <a:lnTo>
                      <a:pt x="1282" y="370"/>
                    </a:lnTo>
                    <a:lnTo>
                      <a:pt x="1299" y="377"/>
                    </a:lnTo>
                    <a:lnTo>
                      <a:pt x="1319" y="386"/>
                    </a:lnTo>
                    <a:lnTo>
                      <a:pt x="1337" y="391"/>
                    </a:lnTo>
                    <a:lnTo>
                      <a:pt x="1376" y="404"/>
                    </a:lnTo>
                    <a:lnTo>
                      <a:pt x="1417" y="414"/>
                    </a:lnTo>
                    <a:lnTo>
                      <a:pt x="1457" y="425"/>
                    </a:lnTo>
                    <a:lnTo>
                      <a:pt x="1496" y="436"/>
                    </a:lnTo>
                    <a:lnTo>
                      <a:pt x="1516" y="443"/>
                    </a:lnTo>
                    <a:lnTo>
                      <a:pt x="1535" y="450"/>
                    </a:lnTo>
                    <a:lnTo>
                      <a:pt x="1553" y="459"/>
                    </a:lnTo>
                    <a:lnTo>
                      <a:pt x="1573" y="470"/>
                    </a:lnTo>
                    <a:lnTo>
                      <a:pt x="1585" y="475"/>
                    </a:lnTo>
                    <a:lnTo>
                      <a:pt x="1598" y="477"/>
                    </a:lnTo>
                    <a:lnTo>
                      <a:pt x="1612" y="477"/>
                    </a:lnTo>
                    <a:lnTo>
                      <a:pt x="1627" y="475"/>
                    </a:lnTo>
                    <a:lnTo>
                      <a:pt x="1643" y="475"/>
                    </a:lnTo>
                    <a:lnTo>
                      <a:pt x="1657" y="475"/>
                    </a:lnTo>
                    <a:lnTo>
                      <a:pt x="1671" y="477"/>
                    </a:lnTo>
                    <a:lnTo>
                      <a:pt x="1686" y="482"/>
                    </a:lnTo>
                    <a:lnTo>
                      <a:pt x="1669" y="470"/>
                    </a:lnTo>
                    <a:lnTo>
                      <a:pt x="1653" y="459"/>
                    </a:lnTo>
                    <a:lnTo>
                      <a:pt x="1637" y="450"/>
                    </a:lnTo>
                    <a:lnTo>
                      <a:pt x="1619" y="443"/>
                    </a:lnTo>
                    <a:lnTo>
                      <a:pt x="1584" y="430"/>
                    </a:lnTo>
                    <a:lnTo>
                      <a:pt x="1548" y="420"/>
                    </a:lnTo>
                    <a:lnTo>
                      <a:pt x="1510" y="409"/>
                    </a:lnTo>
                    <a:lnTo>
                      <a:pt x="1473" y="398"/>
                    </a:lnTo>
                    <a:lnTo>
                      <a:pt x="1455" y="391"/>
                    </a:lnTo>
                    <a:lnTo>
                      <a:pt x="1437" y="384"/>
                    </a:lnTo>
                    <a:lnTo>
                      <a:pt x="1419" y="375"/>
                    </a:lnTo>
                    <a:lnTo>
                      <a:pt x="1401" y="366"/>
                    </a:lnTo>
                    <a:lnTo>
                      <a:pt x="1387" y="355"/>
                    </a:lnTo>
                    <a:lnTo>
                      <a:pt x="1375" y="346"/>
                    </a:lnTo>
                    <a:lnTo>
                      <a:pt x="1360" y="337"/>
                    </a:lnTo>
                    <a:lnTo>
                      <a:pt x="1348" y="328"/>
                    </a:lnTo>
                    <a:lnTo>
                      <a:pt x="1333" y="320"/>
                    </a:lnTo>
                    <a:lnTo>
                      <a:pt x="1321" y="312"/>
                    </a:lnTo>
                    <a:lnTo>
                      <a:pt x="1307" y="305"/>
                    </a:lnTo>
                    <a:lnTo>
                      <a:pt x="1291" y="300"/>
                    </a:lnTo>
                    <a:lnTo>
                      <a:pt x="1264" y="291"/>
                    </a:lnTo>
                    <a:lnTo>
                      <a:pt x="1237" y="280"/>
                    </a:lnTo>
                    <a:lnTo>
                      <a:pt x="1210" y="270"/>
                    </a:lnTo>
                    <a:lnTo>
                      <a:pt x="1183" y="259"/>
                    </a:lnTo>
                    <a:lnTo>
                      <a:pt x="1157" y="250"/>
                    </a:lnTo>
                    <a:lnTo>
                      <a:pt x="1128" y="243"/>
                    </a:lnTo>
                    <a:lnTo>
                      <a:pt x="1114" y="241"/>
                    </a:lnTo>
                    <a:lnTo>
                      <a:pt x="1099" y="239"/>
                    </a:lnTo>
                    <a:lnTo>
                      <a:pt x="1085" y="239"/>
                    </a:lnTo>
                    <a:lnTo>
                      <a:pt x="1071" y="241"/>
                    </a:lnTo>
                    <a:lnTo>
                      <a:pt x="1069" y="239"/>
                    </a:lnTo>
                    <a:lnTo>
                      <a:pt x="1065" y="236"/>
                    </a:lnTo>
                    <a:lnTo>
                      <a:pt x="1064" y="232"/>
                    </a:lnTo>
                    <a:lnTo>
                      <a:pt x="1062" y="227"/>
                    </a:lnTo>
                    <a:lnTo>
                      <a:pt x="1058" y="223"/>
                    </a:lnTo>
                    <a:lnTo>
                      <a:pt x="1055" y="218"/>
                    </a:lnTo>
                    <a:lnTo>
                      <a:pt x="1049" y="216"/>
                    </a:lnTo>
                    <a:lnTo>
                      <a:pt x="1044" y="216"/>
                    </a:lnTo>
                    <a:lnTo>
                      <a:pt x="1067" y="212"/>
                    </a:lnTo>
                    <a:lnTo>
                      <a:pt x="1090" y="211"/>
                    </a:lnTo>
                    <a:lnTo>
                      <a:pt x="1115" y="207"/>
                    </a:lnTo>
                    <a:lnTo>
                      <a:pt x="1139" y="203"/>
                    </a:lnTo>
                    <a:lnTo>
                      <a:pt x="1162" y="200"/>
                    </a:lnTo>
                    <a:lnTo>
                      <a:pt x="1185" y="194"/>
                    </a:lnTo>
                    <a:lnTo>
                      <a:pt x="1207" y="189"/>
                    </a:lnTo>
                    <a:lnTo>
                      <a:pt x="1230" y="182"/>
                    </a:lnTo>
                    <a:lnTo>
                      <a:pt x="1283" y="164"/>
                    </a:lnTo>
                    <a:lnTo>
                      <a:pt x="1337" y="143"/>
                    </a:lnTo>
                    <a:lnTo>
                      <a:pt x="1391" y="119"/>
                    </a:lnTo>
                    <a:lnTo>
                      <a:pt x="1446" y="98"/>
                    </a:lnTo>
                    <a:lnTo>
                      <a:pt x="1473" y="87"/>
                    </a:lnTo>
                    <a:lnTo>
                      <a:pt x="1500" y="78"/>
                    </a:lnTo>
                    <a:lnTo>
                      <a:pt x="1528" y="71"/>
                    </a:lnTo>
                    <a:lnTo>
                      <a:pt x="1555" y="66"/>
                    </a:lnTo>
                    <a:lnTo>
                      <a:pt x="1584" y="60"/>
                    </a:lnTo>
                    <a:lnTo>
                      <a:pt x="1610" y="59"/>
                    </a:lnTo>
                    <a:lnTo>
                      <a:pt x="1639" y="60"/>
                    </a:lnTo>
                    <a:lnTo>
                      <a:pt x="1668" y="64"/>
                    </a:lnTo>
                    <a:lnTo>
                      <a:pt x="1653" y="73"/>
                    </a:lnTo>
                    <a:lnTo>
                      <a:pt x="1637" y="80"/>
                    </a:lnTo>
                    <a:lnTo>
                      <a:pt x="1621" y="87"/>
                    </a:lnTo>
                    <a:lnTo>
                      <a:pt x="1605" y="93"/>
                    </a:lnTo>
                    <a:lnTo>
                      <a:pt x="1571" y="103"/>
                    </a:lnTo>
                    <a:lnTo>
                      <a:pt x="1537" y="109"/>
                    </a:lnTo>
                    <a:lnTo>
                      <a:pt x="1501" y="116"/>
                    </a:lnTo>
                    <a:lnTo>
                      <a:pt x="1467" y="121"/>
                    </a:lnTo>
                    <a:lnTo>
                      <a:pt x="1434" y="130"/>
                    </a:lnTo>
                    <a:lnTo>
                      <a:pt x="1400" y="141"/>
                    </a:lnTo>
                    <a:lnTo>
                      <a:pt x="1385" y="144"/>
                    </a:lnTo>
                    <a:lnTo>
                      <a:pt x="1369" y="146"/>
                    </a:lnTo>
                    <a:lnTo>
                      <a:pt x="1355" y="148"/>
                    </a:lnTo>
                    <a:lnTo>
                      <a:pt x="1339" y="146"/>
                    </a:lnTo>
                    <a:lnTo>
                      <a:pt x="1323" y="146"/>
                    </a:lnTo>
                    <a:lnTo>
                      <a:pt x="1308" y="146"/>
                    </a:lnTo>
                    <a:lnTo>
                      <a:pt x="1292" y="146"/>
                    </a:lnTo>
                    <a:lnTo>
                      <a:pt x="1276" y="150"/>
                    </a:lnTo>
                    <a:lnTo>
                      <a:pt x="1264" y="153"/>
                    </a:lnTo>
                    <a:lnTo>
                      <a:pt x="1253" y="157"/>
                    </a:lnTo>
                    <a:lnTo>
                      <a:pt x="1242" y="160"/>
                    </a:lnTo>
                    <a:lnTo>
                      <a:pt x="1230" y="162"/>
                    </a:lnTo>
                    <a:lnTo>
                      <a:pt x="1219" y="166"/>
                    </a:lnTo>
                    <a:lnTo>
                      <a:pt x="1208" y="169"/>
                    </a:lnTo>
                    <a:lnTo>
                      <a:pt x="1196" y="175"/>
                    </a:lnTo>
                    <a:lnTo>
                      <a:pt x="1185" y="178"/>
                    </a:lnTo>
                    <a:lnTo>
                      <a:pt x="794" y="162"/>
                    </a:lnTo>
                    <a:close/>
                  </a:path>
                </a:pathLst>
              </a:custGeom>
              <a:solidFill>
                <a:srgbClr val="A6A6A6"/>
              </a:solidFill>
              <a:ln w="9525">
                <a:noFill/>
                <a:round/>
                <a:headEnd/>
                <a:tailEnd/>
              </a:ln>
            </p:spPr>
            <p:txBody>
              <a:bodyPr/>
              <a:lstStyle/>
              <a:p>
                <a:endParaRPr lang="en-US"/>
              </a:p>
            </p:txBody>
          </p:sp>
          <p:sp>
            <p:nvSpPr>
              <p:cNvPr id="30125" name="Freeform 1103"/>
              <p:cNvSpPr>
                <a:spLocks/>
              </p:cNvSpPr>
              <p:nvPr/>
            </p:nvSpPr>
            <p:spPr bwMode="auto">
              <a:xfrm>
                <a:off x="4497" y="2322"/>
                <a:ext cx="458" cy="383"/>
              </a:xfrm>
              <a:custGeom>
                <a:avLst/>
                <a:gdLst>
                  <a:gd name="T0" fmla="*/ 29 w 458"/>
                  <a:gd name="T1" fmla="*/ 0 h 383"/>
                  <a:gd name="T2" fmla="*/ 36 w 458"/>
                  <a:gd name="T3" fmla="*/ 4 h 383"/>
                  <a:gd name="T4" fmla="*/ 45 w 458"/>
                  <a:gd name="T5" fmla="*/ 5 h 383"/>
                  <a:gd name="T6" fmla="*/ 54 w 458"/>
                  <a:gd name="T7" fmla="*/ 9 h 383"/>
                  <a:gd name="T8" fmla="*/ 61 w 458"/>
                  <a:gd name="T9" fmla="*/ 11 h 383"/>
                  <a:gd name="T10" fmla="*/ 68 w 458"/>
                  <a:gd name="T11" fmla="*/ 14 h 383"/>
                  <a:gd name="T12" fmla="*/ 75 w 458"/>
                  <a:gd name="T13" fmla="*/ 20 h 383"/>
                  <a:gd name="T14" fmla="*/ 83 w 458"/>
                  <a:gd name="T15" fmla="*/ 23 h 383"/>
                  <a:gd name="T16" fmla="*/ 90 w 458"/>
                  <a:gd name="T17" fmla="*/ 29 h 383"/>
                  <a:gd name="T18" fmla="*/ 138 w 458"/>
                  <a:gd name="T19" fmla="*/ 73 h 383"/>
                  <a:gd name="T20" fmla="*/ 186 w 458"/>
                  <a:gd name="T21" fmla="*/ 116 h 383"/>
                  <a:gd name="T22" fmla="*/ 231 w 458"/>
                  <a:gd name="T23" fmla="*/ 161 h 383"/>
                  <a:gd name="T24" fmla="*/ 276 w 458"/>
                  <a:gd name="T25" fmla="*/ 206 h 383"/>
                  <a:gd name="T26" fmla="*/ 320 w 458"/>
                  <a:gd name="T27" fmla="*/ 250 h 383"/>
                  <a:gd name="T28" fmla="*/ 365 w 458"/>
                  <a:gd name="T29" fmla="*/ 295 h 383"/>
                  <a:gd name="T30" fmla="*/ 411 w 458"/>
                  <a:gd name="T31" fmla="*/ 340 h 383"/>
                  <a:gd name="T32" fmla="*/ 458 w 458"/>
                  <a:gd name="T33" fmla="*/ 383 h 383"/>
                  <a:gd name="T34" fmla="*/ 449 w 458"/>
                  <a:gd name="T35" fmla="*/ 381 h 383"/>
                  <a:gd name="T36" fmla="*/ 440 w 458"/>
                  <a:gd name="T37" fmla="*/ 379 h 383"/>
                  <a:gd name="T38" fmla="*/ 433 w 458"/>
                  <a:gd name="T39" fmla="*/ 377 h 383"/>
                  <a:gd name="T40" fmla="*/ 424 w 458"/>
                  <a:gd name="T41" fmla="*/ 374 h 383"/>
                  <a:gd name="T42" fmla="*/ 417 w 458"/>
                  <a:gd name="T43" fmla="*/ 370 h 383"/>
                  <a:gd name="T44" fmla="*/ 410 w 458"/>
                  <a:gd name="T45" fmla="*/ 366 h 383"/>
                  <a:gd name="T46" fmla="*/ 402 w 458"/>
                  <a:gd name="T47" fmla="*/ 361 h 383"/>
                  <a:gd name="T48" fmla="*/ 395 w 458"/>
                  <a:gd name="T49" fmla="*/ 356 h 383"/>
                  <a:gd name="T50" fmla="*/ 379 w 458"/>
                  <a:gd name="T51" fmla="*/ 341 h 383"/>
                  <a:gd name="T52" fmla="*/ 363 w 458"/>
                  <a:gd name="T53" fmla="*/ 327 h 383"/>
                  <a:gd name="T54" fmla="*/ 347 w 458"/>
                  <a:gd name="T55" fmla="*/ 313 h 383"/>
                  <a:gd name="T56" fmla="*/ 331 w 458"/>
                  <a:gd name="T57" fmla="*/ 299 h 383"/>
                  <a:gd name="T58" fmla="*/ 315 w 458"/>
                  <a:gd name="T59" fmla="*/ 286 h 383"/>
                  <a:gd name="T60" fmla="*/ 299 w 458"/>
                  <a:gd name="T61" fmla="*/ 272 h 383"/>
                  <a:gd name="T62" fmla="*/ 281 w 458"/>
                  <a:gd name="T63" fmla="*/ 257 h 383"/>
                  <a:gd name="T64" fmla="*/ 263 w 458"/>
                  <a:gd name="T65" fmla="*/ 245 h 383"/>
                  <a:gd name="T66" fmla="*/ 233 w 458"/>
                  <a:gd name="T67" fmla="*/ 222 h 383"/>
                  <a:gd name="T68" fmla="*/ 204 w 458"/>
                  <a:gd name="T69" fmla="*/ 197 h 383"/>
                  <a:gd name="T70" fmla="*/ 175 w 458"/>
                  <a:gd name="T71" fmla="*/ 172 h 383"/>
                  <a:gd name="T72" fmla="*/ 150 w 458"/>
                  <a:gd name="T73" fmla="*/ 145 h 383"/>
                  <a:gd name="T74" fmla="*/ 124 w 458"/>
                  <a:gd name="T75" fmla="*/ 118 h 383"/>
                  <a:gd name="T76" fmla="*/ 99 w 458"/>
                  <a:gd name="T77" fmla="*/ 91 h 383"/>
                  <a:gd name="T78" fmla="*/ 72 w 458"/>
                  <a:gd name="T79" fmla="*/ 64 h 383"/>
                  <a:gd name="T80" fmla="*/ 41 w 458"/>
                  <a:gd name="T81" fmla="*/ 39 h 383"/>
                  <a:gd name="T82" fmla="*/ 38 w 458"/>
                  <a:gd name="T83" fmla="*/ 36 h 383"/>
                  <a:gd name="T84" fmla="*/ 34 w 458"/>
                  <a:gd name="T85" fmla="*/ 34 h 383"/>
                  <a:gd name="T86" fmla="*/ 29 w 458"/>
                  <a:gd name="T87" fmla="*/ 30 h 383"/>
                  <a:gd name="T88" fmla="*/ 22 w 458"/>
                  <a:gd name="T89" fmla="*/ 27 h 383"/>
                  <a:gd name="T90" fmla="*/ 16 w 458"/>
                  <a:gd name="T91" fmla="*/ 22 h 383"/>
                  <a:gd name="T92" fmla="*/ 13 w 458"/>
                  <a:gd name="T93" fmla="*/ 16 h 383"/>
                  <a:gd name="T94" fmla="*/ 9 w 458"/>
                  <a:gd name="T95" fmla="*/ 9 h 383"/>
                  <a:gd name="T96" fmla="*/ 7 w 458"/>
                  <a:gd name="T97" fmla="*/ 0 h 383"/>
                  <a:gd name="T98" fmla="*/ 7 w 458"/>
                  <a:gd name="T99" fmla="*/ 0 h 383"/>
                  <a:gd name="T100" fmla="*/ 6 w 458"/>
                  <a:gd name="T101" fmla="*/ 0 h 383"/>
                  <a:gd name="T102" fmla="*/ 6 w 458"/>
                  <a:gd name="T103" fmla="*/ 0 h 383"/>
                  <a:gd name="T104" fmla="*/ 4 w 458"/>
                  <a:gd name="T105" fmla="*/ 0 h 383"/>
                  <a:gd name="T106" fmla="*/ 2 w 458"/>
                  <a:gd name="T107" fmla="*/ 2 h 383"/>
                  <a:gd name="T108" fmla="*/ 2 w 458"/>
                  <a:gd name="T109" fmla="*/ 4 h 383"/>
                  <a:gd name="T110" fmla="*/ 0 w 458"/>
                  <a:gd name="T111" fmla="*/ 7 h 383"/>
                  <a:gd name="T112" fmla="*/ 2 w 458"/>
                  <a:gd name="T113" fmla="*/ 11 h 383"/>
                  <a:gd name="T114" fmla="*/ 29 w 458"/>
                  <a:gd name="T115" fmla="*/ 0 h 38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458"/>
                  <a:gd name="T175" fmla="*/ 0 h 383"/>
                  <a:gd name="T176" fmla="*/ 458 w 458"/>
                  <a:gd name="T177" fmla="*/ 383 h 38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458" h="383">
                    <a:moveTo>
                      <a:pt x="29" y="0"/>
                    </a:moveTo>
                    <a:lnTo>
                      <a:pt x="36" y="4"/>
                    </a:lnTo>
                    <a:lnTo>
                      <a:pt x="45" y="5"/>
                    </a:lnTo>
                    <a:lnTo>
                      <a:pt x="54" y="9"/>
                    </a:lnTo>
                    <a:lnTo>
                      <a:pt x="61" y="11"/>
                    </a:lnTo>
                    <a:lnTo>
                      <a:pt x="68" y="14"/>
                    </a:lnTo>
                    <a:lnTo>
                      <a:pt x="75" y="20"/>
                    </a:lnTo>
                    <a:lnTo>
                      <a:pt x="83" y="23"/>
                    </a:lnTo>
                    <a:lnTo>
                      <a:pt x="90" y="29"/>
                    </a:lnTo>
                    <a:lnTo>
                      <a:pt x="138" y="73"/>
                    </a:lnTo>
                    <a:lnTo>
                      <a:pt x="186" y="116"/>
                    </a:lnTo>
                    <a:lnTo>
                      <a:pt x="231" y="161"/>
                    </a:lnTo>
                    <a:lnTo>
                      <a:pt x="276" y="206"/>
                    </a:lnTo>
                    <a:lnTo>
                      <a:pt x="320" y="250"/>
                    </a:lnTo>
                    <a:lnTo>
                      <a:pt x="365" y="295"/>
                    </a:lnTo>
                    <a:lnTo>
                      <a:pt x="411" y="340"/>
                    </a:lnTo>
                    <a:lnTo>
                      <a:pt x="458" y="383"/>
                    </a:lnTo>
                    <a:lnTo>
                      <a:pt x="449" y="381"/>
                    </a:lnTo>
                    <a:lnTo>
                      <a:pt x="440" y="379"/>
                    </a:lnTo>
                    <a:lnTo>
                      <a:pt x="433" y="377"/>
                    </a:lnTo>
                    <a:lnTo>
                      <a:pt x="424" y="374"/>
                    </a:lnTo>
                    <a:lnTo>
                      <a:pt x="417" y="370"/>
                    </a:lnTo>
                    <a:lnTo>
                      <a:pt x="410" y="366"/>
                    </a:lnTo>
                    <a:lnTo>
                      <a:pt x="402" y="361"/>
                    </a:lnTo>
                    <a:lnTo>
                      <a:pt x="395" y="356"/>
                    </a:lnTo>
                    <a:lnTo>
                      <a:pt x="379" y="341"/>
                    </a:lnTo>
                    <a:lnTo>
                      <a:pt x="363" y="327"/>
                    </a:lnTo>
                    <a:lnTo>
                      <a:pt x="347" y="313"/>
                    </a:lnTo>
                    <a:lnTo>
                      <a:pt x="331" y="299"/>
                    </a:lnTo>
                    <a:lnTo>
                      <a:pt x="315" y="286"/>
                    </a:lnTo>
                    <a:lnTo>
                      <a:pt x="299" y="272"/>
                    </a:lnTo>
                    <a:lnTo>
                      <a:pt x="281" y="257"/>
                    </a:lnTo>
                    <a:lnTo>
                      <a:pt x="263" y="245"/>
                    </a:lnTo>
                    <a:lnTo>
                      <a:pt x="233" y="222"/>
                    </a:lnTo>
                    <a:lnTo>
                      <a:pt x="204" y="197"/>
                    </a:lnTo>
                    <a:lnTo>
                      <a:pt x="175" y="172"/>
                    </a:lnTo>
                    <a:lnTo>
                      <a:pt x="150" y="145"/>
                    </a:lnTo>
                    <a:lnTo>
                      <a:pt x="124" y="118"/>
                    </a:lnTo>
                    <a:lnTo>
                      <a:pt x="99" y="91"/>
                    </a:lnTo>
                    <a:lnTo>
                      <a:pt x="72" y="64"/>
                    </a:lnTo>
                    <a:lnTo>
                      <a:pt x="41" y="39"/>
                    </a:lnTo>
                    <a:lnTo>
                      <a:pt x="38" y="36"/>
                    </a:lnTo>
                    <a:lnTo>
                      <a:pt x="34" y="34"/>
                    </a:lnTo>
                    <a:lnTo>
                      <a:pt x="29" y="30"/>
                    </a:lnTo>
                    <a:lnTo>
                      <a:pt x="22" y="27"/>
                    </a:lnTo>
                    <a:lnTo>
                      <a:pt x="16" y="22"/>
                    </a:lnTo>
                    <a:lnTo>
                      <a:pt x="13" y="16"/>
                    </a:lnTo>
                    <a:lnTo>
                      <a:pt x="9" y="9"/>
                    </a:lnTo>
                    <a:lnTo>
                      <a:pt x="7" y="0"/>
                    </a:lnTo>
                    <a:lnTo>
                      <a:pt x="6" y="0"/>
                    </a:lnTo>
                    <a:lnTo>
                      <a:pt x="4" y="0"/>
                    </a:lnTo>
                    <a:lnTo>
                      <a:pt x="2" y="2"/>
                    </a:lnTo>
                    <a:lnTo>
                      <a:pt x="2" y="4"/>
                    </a:lnTo>
                    <a:lnTo>
                      <a:pt x="0" y="7"/>
                    </a:lnTo>
                    <a:lnTo>
                      <a:pt x="2" y="11"/>
                    </a:lnTo>
                    <a:lnTo>
                      <a:pt x="29" y="0"/>
                    </a:lnTo>
                    <a:close/>
                  </a:path>
                </a:pathLst>
              </a:custGeom>
              <a:solidFill>
                <a:srgbClr val="999999"/>
              </a:solidFill>
              <a:ln w="9525">
                <a:noFill/>
                <a:round/>
                <a:headEnd/>
                <a:tailEnd/>
              </a:ln>
            </p:spPr>
            <p:txBody>
              <a:bodyPr/>
              <a:lstStyle/>
              <a:p>
                <a:endParaRPr lang="en-US"/>
              </a:p>
            </p:txBody>
          </p:sp>
          <p:sp>
            <p:nvSpPr>
              <p:cNvPr id="30126" name="Freeform 1104"/>
              <p:cNvSpPr>
                <a:spLocks/>
              </p:cNvSpPr>
              <p:nvPr/>
            </p:nvSpPr>
            <p:spPr bwMode="auto">
              <a:xfrm>
                <a:off x="4544" y="2420"/>
                <a:ext cx="313" cy="367"/>
              </a:xfrm>
              <a:custGeom>
                <a:avLst/>
                <a:gdLst>
                  <a:gd name="T0" fmla="*/ 0 w 313"/>
                  <a:gd name="T1" fmla="*/ 0 h 367"/>
                  <a:gd name="T2" fmla="*/ 14 w 313"/>
                  <a:gd name="T3" fmla="*/ 9 h 367"/>
                  <a:gd name="T4" fmla="*/ 27 w 313"/>
                  <a:gd name="T5" fmla="*/ 18 h 367"/>
                  <a:gd name="T6" fmla="*/ 39 w 313"/>
                  <a:gd name="T7" fmla="*/ 27 h 367"/>
                  <a:gd name="T8" fmla="*/ 52 w 313"/>
                  <a:gd name="T9" fmla="*/ 38 h 367"/>
                  <a:gd name="T10" fmla="*/ 62 w 313"/>
                  <a:gd name="T11" fmla="*/ 50 h 367"/>
                  <a:gd name="T12" fmla="*/ 73 w 313"/>
                  <a:gd name="T13" fmla="*/ 61 h 367"/>
                  <a:gd name="T14" fmla="*/ 82 w 313"/>
                  <a:gd name="T15" fmla="*/ 74 h 367"/>
                  <a:gd name="T16" fmla="*/ 93 w 313"/>
                  <a:gd name="T17" fmla="*/ 86 h 367"/>
                  <a:gd name="T18" fmla="*/ 123 w 313"/>
                  <a:gd name="T19" fmla="*/ 118 h 367"/>
                  <a:gd name="T20" fmla="*/ 153 w 313"/>
                  <a:gd name="T21" fmla="*/ 152 h 367"/>
                  <a:gd name="T22" fmla="*/ 182 w 313"/>
                  <a:gd name="T23" fmla="*/ 186 h 367"/>
                  <a:gd name="T24" fmla="*/ 211 w 313"/>
                  <a:gd name="T25" fmla="*/ 220 h 367"/>
                  <a:gd name="T26" fmla="*/ 237 w 313"/>
                  <a:gd name="T27" fmla="*/ 256 h 367"/>
                  <a:gd name="T28" fmla="*/ 264 w 313"/>
                  <a:gd name="T29" fmla="*/ 292 h 367"/>
                  <a:gd name="T30" fmla="*/ 289 w 313"/>
                  <a:gd name="T31" fmla="*/ 327 h 367"/>
                  <a:gd name="T32" fmla="*/ 313 w 313"/>
                  <a:gd name="T33" fmla="*/ 367 h 367"/>
                  <a:gd name="T34" fmla="*/ 307 w 313"/>
                  <a:gd name="T35" fmla="*/ 360 h 367"/>
                  <a:gd name="T36" fmla="*/ 300 w 313"/>
                  <a:gd name="T37" fmla="*/ 356 h 367"/>
                  <a:gd name="T38" fmla="*/ 293 w 313"/>
                  <a:gd name="T39" fmla="*/ 352 h 367"/>
                  <a:gd name="T40" fmla="*/ 286 w 313"/>
                  <a:gd name="T41" fmla="*/ 349 h 367"/>
                  <a:gd name="T42" fmla="*/ 279 w 313"/>
                  <a:gd name="T43" fmla="*/ 345 h 367"/>
                  <a:gd name="T44" fmla="*/ 271 w 313"/>
                  <a:gd name="T45" fmla="*/ 342 h 367"/>
                  <a:gd name="T46" fmla="*/ 264 w 313"/>
                  <a:gd name="T47" fmla="*/ 336 h 367"/>
                  <a:gd name="T48" fmla="*/ 261 w 313"/>
                  <a:gd name="T49" fmla="*/ 329 h 367"/>
                  <a:gd name="T50" fmla="*/ 255 w 313"/>
                  <a:gd name="T51" fmla="*/ 320 h 367"/>
                  <a:gd name="T52" fmla="*/ 250 w 313"/>
                  <a:gd name="T53" fmla="*/ 311 h 367"/>
                  <a:gd name="T54" fmla="*/ 246 w 313"/>
                  <a:gd name="T55" fmla="*/ 302 h 367"/>
                  <a:gd name="T56" fmla="*/ 241 w 313"/>
                  <a:gd name="T57" fmla="*/ 293 h 367"/>
                  <a:gd name="T58" fmla="*/ 237 w 313"/>
                  <a:gd name="T59" fmla="*/ 285 h 367"/>
                  <a:gd name="T60" fmla="*/ 232 w 313"/>
                  <a:gd name="T61" fmla="*/ 276 h 367"/>
                  <a:gd name="T62" fmla="*/ 227 w 313"/>
                  <a:gd name="T63" fmla="*/ 268 h 367"/>
                  <a:gd name="T64" fmla="*/ 220 w 313"/>
                  <a:gd name="T65" fmla="*/ 263 h 367"/>
                  <a:gd name="T66" fmla="*/ 193 w 313"/>
                  <a:gd name="T67" fmla="*/ 238 h 367"/>
                  <a:gd name="T68" fmla="*/ 168 w 313"/>
                  <a:gd name="T69" fmla="*/ 213 h 367"/>
                  <a:gd name="T70" fmla="*/ 145 w 313"/>
                  <a:gd name="T71" fmla="*/ 186 h 367"/>
                  <a:gd name="T72" fmla="*/ 121 w 313"/>
                  <a:gd name="T73" fmla="*/ 159 h 367"/>
                  <a:gd name="T74" fmla="*/ 100 w 313"/>
                  <a:gd name="T75" fmla="*/ 133 h 367"/>
                  <a:gd name="T76" fmla="*/ 80 w 313"/>
                  <a:gd name="T77" fmla="*/ 104 h 367"/>
                  <a:gd name="T78" fmla="*/ 62 w 313"/>
                  <a:gd name="T79" fmla="*/ 75 h 367"/>
                  <a:gd name="T80" fmla="*/ 44 w 313"/>
                  <a:gd name="T81" fmla="*/ 45 h 367"/>
                  <a:gd name="T82" fmla="*/ 0 w 313"/>
                  <a:gd name="T83" fmla="*/ 0 h 367"/>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313"/>
                  <a:gd name="T127" fmla="*/ 0 h 367"/>
                  <a:gd name="T128" fmla="*/ 313 w 313"/>
                  <a:gd name="T129" fmla="*/ 367 h 367"/>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313" h="367">
                    <a:moveTo>
                      <a:pt x="0" y="0"/>
                    </a:moveTo>
                    <a:lnTo>
                      <a:pt x="14" y="9"/>
                    </a:lnTo>
                    <a:lnTo>
                      <a:pt x="27" y="18"/>
                    </a:lnTo>
                    <a:lnTo>
                      <a:pt x="39" y="27"/>
                    </a:lnTo>
                    <a:lnTo>
                      <a:pt x="52" y="38"/>
                    </a:lnTo>
                    <a:lnTo>
                      <a:pt x="62" y="50"/>
                    </a:lnTo>
                    <a:lnTo>
                      <a:pt x="73" y="61"/>
                    </a:lnTo>
                    <a:lnTo>
                      <a:pt x="82" y="74"/>
                    </a:lnTo>
                    <a:lnTo>
                      <a:pt x="93" y="86"/>
                    </a:lnTo>
                    <a:lnTo>
                      <a:pt x="123" y="118"/>
                    </a:lnTo>
                    <a:lnTo>
                      <a:pt x="153" y="152"/>
                    </a:lnTo>
                    <a:lnTo>
                      <a:pt x="182" y="186"/>
                    </a:lnTo>
                    <a:lnTo>
                      <a:pt x="211" y="220"/>
                    </a:lnTo>
                    <a:lnTo>
                      <a:pt x="237" y="256"/>
                    </a:lnTo>
                    <a:lnTo>
                      <a:pt x="264" y="292"/>
                    </a:lnTo>
                    <a:lnTo>
                      <a:pt x="289" y="327"/>
                    </a:lnTo>
                    <a:lnTo>
                      <a:pt x="313" y="367"/>
                    </a:lnTo>
                    <a:lnTo>
                      <a:pt x="307" y="360"/>
                    </a:lnTo>
                    <a:lnTo>
                      <a:pt x="300" y="356"/>
                    </a:lnTo>
                    <a:lnTo>
                      <a:pt x="293" y="352"/>
                    </a:lnTo>
                    <a:lnTo>
                      <a:pt x="286" y="349"/>
                    </a:lnTo>
                    <a:lnTo>
                      <a:pt x="279" y="345"/>
                    </a:lnTo>
                    <a:lnTo>
                      <a:pt x="271" y="342"/>
                    </a:lnTo>
                    <a:lnTo>
                      <a:pt x="264" y="336"/>
                    </a:lnTo>
                    <a:lnTo>
                      <a:pt x="261" y="329"/>
                    </a:lnTo>
                    <a:lnTo>
                      <a:pt x="255" y="320"/>
                    </a:lnTo>
                    <a:lnTo>
                      <a:pt x="250" y="311"/>
                    </a:lnTo>
                    <a:lnTo>
                      <a:pt x="246" y="302"/>
                    </a:lnTo>
                    <a:lnTo>
                      <a:pt x="241" y="293"/>
                    </a:lnTo>
                    <a:lnTo>
                      <a:pt x="237" y="285"/>
                    </a:lnTo>
                    <a:lnTo>
                      <a:pt x="232" y="276"/>
                    </a:lnTo>
                    <a:lnTo>
                      <a:pt x="227" y="268"/>
                    </a:lnTo>
                    <a:lnTo>
                      <a:pt x="220" y="263"/>
                    </a:lnTo>
                    <a:lnTo>
                      <a:pt x="193" y="238"/>
                    </a:lnTo>
                    <a:lnTo>
                      <a:pt x="168" y="213"/>
                    </a:lnTo>
                    <a:lnTo>
                      <a:pt x="145" y="186"/>
                    </a:lnTo>
                    <a:lnTo>
                      <a:pt x="121" y="159"/>
                    </a:lnTo>
                    <a:lnTo>
                      <a:pt x="100" y="133"/>
                    </a:lnTo>
                    <a:lnTo>
                      <a:pt x="80" y="104"/>
                    </a:lnTo>
                    <a:lnTo>
                      <a:pt x="62" y="75"/>
                    </a:lnTo>
                    <a:lnTo>
                      <a:pt x="44" y="45"/>
                    </a:lnTo>
                    <a:lnTo>
                      <a:pt x="0" y="0"/>
                    </a:lnTo>
                    <a:close/>
                  </a:path>
                </a:pathLst>
              </a:custGeom>
              <a:solidFill>
                <a:srgbClr val="999999"/>
              </a:solidFill>
              <a:ln w="9525">
                <a:noFill/>
                <a:round/>
                <a:headEnd/>
                <a:tailEnd/>
              </a:ln>
            </p:spPr>
            <p:txBody>
              <a:bodyPr/>
              <a:lstStyle/>
              <a:p>
                <a:endParaRPr lang="en-US"/>
              </a:p>
            </p:txBody>
          </p:sp>
          <p:sp>
            <p:nvSpPr>
              <p:cNvPr id="30127" name="Freeform 1105"/>
              <p:cNvSpPr>
                <a:spLocks/>
              </p:cNvSpPr>
              <p:nvPr/>
            </p:nvSpPr>
            <p:spPr bwMode="auto">
              <a:xfrm>
                <a:off x="4481" y="2394"/>
                <a:ext cx="261" cy="462"/>
              </a:xfrm>
              <a:custGeom>
                <a:avLst/>
                <a:gdLst>
                  <a:gd name="T0" fmla="*/ 0 w 261"/>
                  <a:gd name="T1" fmla="*/ 0 h 462"/>
                  <a:gd name="T2" fmla="*/ 20 w 261"/>
                  <a:gd name="T3" fmla="*/ 23 h 462"/>
                  <a:gd name="T4" fmla="*/ 38 w 261"/>
                  <a:gd name="T5" fmla="*/ 48 h 462"/>
                  <a:gd name="T6" fmla="*/ 56 w 261"/>
                  <a:gd name="T7" fmla="*/ 71 h 462"/>
                  <a:gd name="T8" fmla="*/ 72 w 261"/>
                  <a:gd name="T9" fmla="*/ 96 h 462"/>
                  <a:gd name="T10" fmla="*/ 104 w 261"/>
                  <a:gd name="T11" fmla="*/ 146 h 462"/>
                  <a:gd name="T12" fmla="*/ 134 w 261"/>
                  <a:gd name="T13" fmla="*/ 198 h 462"/>
                  <a:gd name="T14" fmla="*/ 165 w 261"/>
                  <a:gd name="T15" fmla="*/ 252 h 462"/>
                  <a:gd name="T16" fmla="*/ 193 w 261"/>
                  <a:gd name="T17" fmla="*/ 303 h 462"/>
                  <a:gd name="T18" fmla="*/ 224 w 261"/>
                  <a:gd name="T19" fmla="*/ 357 h 462"/>
                  <a:gd name="T20" fmla="*/ 256 w 261"/>
                  <a:gd name="T21" fmla="*/ 411 h 462"/>
                  <a:gd name="T22" fmla="*/ 259 w 261"/>
                  <a:gd name="T23" fmla="*/ 416 h 462"/>
                  <a:gd name="T24" fmla="*/ 261 w 261"/>
                  <a:gd name="T25" fmla="*/ 423 h 462"/>
                  <a:gd name="T26" fmla="*/ 261 w 261"/>
                  <a:gd name="T27" fmla="*/ 428 h 462"/>
                  <a:gd name="T28" fmla="*/ 261 w 261"/>
                  <a:gd name="T29" fmla="*/ 436 h 462"/>
                  <a:gd name="T30" fmla="*/ 261 w 261"/>
                  <a:gd name="T31" fmla="*/ 443 h 462"/>
                  <a:gd name="T32" fmla="*/ 261 w 261"/>
                  <a:gd name="T33" fmla="*/ 450 h 462"/>
                  <a:gd name="T34" fmla="*/ 259 w 261"/>
                  <a:gd name="T35" fmla="*/ 457 h 462"/>
                  <a:gd name="T36" fmla="*/ 259 w 261"/>
                  <a:gd name="T37" fmla="*/ 462 h 462"/>
                  <a:gd name="T38" fmla="*/ 249 w 261"/>
                  <a:gd name="T39" fmla="*/ 448 h 462"/>
                  <a:gd name="T40" fmla="*/ 240 w 261"/>
                  <a:gd name="T41" fmla="*/ 434 h 462"/>
                  <a:gd name="T42" fmla="*/ 233 w 261"/>
                  <a:gd name="T43" fmla="*/ 418 h 462"/>
                  <a:gd name="T44" fmla="*/ 224 w 261"/>
                  <a:gd name="T45" fmla="*/ 402 h 462"/>
                  <a:gd name="T46" fmla="*/ 209 w 261"/>
                  <a:gd name="T47" fmla="*/ 369 h 462"/>
                  <a:gd name="T48" fmla="*/ 197 w 261"/>
                  <a:gd name="T49" fmla="*/ 337 h 462"/>
                  <a:gd name="T50" fmla="*/ 183 w 261"/>
                  <a:gd name="T51" fmla="*/ 305 h 462"/>
                  <a:gd name="T52" fmla="*/ 168 w 261"/>
                  <a:gd name="T53" fmla="*/ 275 h 462"/>
                  <a:gd name="T54" fmla="*/ 159 w 261"/>
                  <a:gd name="T55" fmla="*/ 260 h 462"/>
                  <a:gd name="T56" fmla="*/ 150 w 261"/>
                  <a:gd name="T57" fmla="*/ 246 h 462"/>
                  <a:gd name="T58" fmla="*/ 140 w 261"/>
                  <a:gd name="T59" fmla="*/ 234 h 462"/>
                  <a:gd name="T60" fmla="*/ 127 w 261"/>
                  <a:gd name="T61" fmla="*/ 223 h 462"/>
                  <a:gd name="T62" fmla="*/ 116 w 261"/>
                  <a:gd name="T63" fmla="*/ 214 h 462"/>
                  <a:gd name="T64" fmla="*/ 107 w 261"/>
                  <a:gd name="T65" fmla="*/ 203 h 462"/>
                  <a:gd name="T66" fmla="*/ 99 w 261"/>
                  <a:gd name="T67" fmla="*/ 193 h 462"/>
                  <a:gd name="T68" fmla="*/ 91 w 261"/>
                  <a:gd name="T69" fmla="*/ 182 h 462"/>
                  <a:gd name="T70" fmla="*/ 77 w 261"/>
                  <a:gd name="T71" fmla="*/ 155 h 462"/>
                  <a:gd name="T72" fmla="*/ 65 w 261"/>
                  <a:gd name="T73" fmla="*/ 128 h 462"/>
                  <a:gd name="T74" fmla="*/ 56 w 261"/>
                  <a:gd name="T75" fmla="*/ 100 h 462"/>
                  <a:gd name="T76" fmla="*/ 50 w 261"/>
                  <a:gd name="T77" fmla="*/ 73 h 462"/>
                  <a:gd name="T78" fmla="*/ 45 w 261"/>
                  <a:gd name="T79" fmla="*/ 44 h 462"/>
                  <a:gd name="T80" fmla="*/ 45 w 261"/>
                  <a:gd name="T81" fmla="*/ 17 h 462"/>
                  <a:gd name="T82" fmla="*/ 0 w 261"/>
                  <a:gd name="T83" fmla="*/ 0 h 462"/>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261"/>
                  <a:gd name="T127" fmla="*/ 0 h 462"/>
                  <a:gd name="T128" fmla="*/ 261 w 261"/>
                  <a:gd name="T129" fmla="*/ 462 h 462"/>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261" h="462">
                    <a:moveTo>
                      <a:pt x="0" y="0"/>
                    </a:moveTo>
                    <a:lnTo>
                      <a:pt x="20" y="23"/>
                    </a:lnTo>
                    <a:lnTo>
                      <a:pt x="38" y="48"/>
                    </a:lnTo>
                    <a:lnTo>
                      <a:pt x="56" y="71"/>
                    </a:lnTo>
                    <a:lnTo>
                      <a:pt x="72" y="96"/>
                    </a:lnTo>
                    <a:lnTo>
                      <a:pt x="104" y="146"/>
                    </a:lnTo>
                    <a:lnTo>
                      <a:pt x="134" y="198"/>
                    </a:lnTo>
                    <a:lnTo>
                      <a:pt x="165" y="252"/>
                    </a:lnTo>
                    <a:lnTo>
                      <a:pt x="193" y="303"/>
                    </a:lnTo>
                    <a:lnTo>
                      <a:pt x="224" y="357"/>
                    </a:lnTo>
                    <a:lnTo>
                      <a:pt x="256" y="411"/>
                    </a:lnTo>
                    <a:lnTo>
                      <a:pt x="259" y="416"/>
                    </a:lnTo>
                    <a:lnTo>
                      <a:pt x="261" y="423"/>
                    </a:lnTo>
                    <a:lnTo>
                      <a:pt x="261" y="428"/>
                    </a:lnTo>
                    <a:lnTo>
                      <a:pt x="261" y="436"/>
                    </a:lnTo>
                    <a:lnTo>
                      <a:pt x="261" y="443"/>
                    </a:lnTo>
                    <a:lnTo>
                      <a:pt x="261" y="450"/>
                    </a:lnTo>
                    <a:lnTo>
                      <a:pt x="259" y="457"/>
                    </a:lnTo>
                    <a:lnTo>
                      <a:pt x="259" y="462"/>
                    </a:lnTo>
                    <a:lnTo>
                      <a:pt x="249" y="448"/>
                    </a:lnTo>
                    <a:lnTo>
                      <a:pt x="240" y="434"/>
                    </a:lnTo>
                    <a:lnTo>
                      <a:pt x="233" y="418"/>
                    </a:lnTo>
                    <a:lnTo>
                      <a:pt x="224" y="402"/>
                    </a:lnTo>
                    <a:lnTo>
                      <a:pt x="209" y="369"/>
                    </a:lnTo>
                    <a:lnTo>
                      <a:pt x="197" y="337"/>
                    </a:lnTo>
                    <a:lnTo>
                      <a:pt x="183" y="305"/>
                    </a:lnTo>
                    <a:lnTo>
                      <a:pt x="168" y="275"/>
                    </a:lnTo>
                    <a:lnTo>
                      <a:pt x="159" y="260"/>
                    </a:lnTo>
                    <a:lnTo>
                      <a:pt x="150" y="246"/>
                    </a:lnTo>
                    <a:lnTo>
                      <a:pt x="140" y="234"/>
                    </a:lnTo>
                    <a:lnTo>
                      <a:pt x="127" y="223"/>
                    </a:lnTo>
                    <a:lnTo>
                      <a:pt x="116" y="214"/>
                    </a:lnTo>
                    <a:lnTo>
                      <a:pt x="107" y="203"/>
                    </a:lnTo>
                    <a:lnTo>
                      <a:pt x="99" y="193"/>
                    </a:lnTo>
                    <a:lnTo>
                      <a:pt x="91" y="182"/>
                    </a:lnTo>
                    <a:lnTo>
                      <a:pt x="77" y="155"/>
                    </a:lnTo>
                    <a:lnTo>
                      <a:pt x="65" y="128"/>
                    </a:lnTo>
                    <a:lnTo>
                      <a:pt x="56" y="100"/>
                    </a:lnTo>
                    <a:lnTo>
                      <a:pt x="50" y="73"/>
                    </a:lnTo>
                    <a:lnTo>
                      <a:pt x="45" y="44"/>
                    </a:lnTo>
                    <a:lnTo>
                      <a:pt x="45" y="17"/>
                    </a:lnTo>
                    <a:lnTo>
                      <a:pt x="0" y="0"/>
                    </a:lnTo>
                    <a:close/>
                  </a:path>
                </a:pathLst>
              </a:custGeom>
              <a:solidFill>
                <a:srgbClr val="999999"/>
              </a:solidFill>
              <a:ln w="9525">
                <a:noFill/>
                <a:round/>
                <a:headEnd/>
                <a:tailEnd/>
              </a:ln>
            </p:spPr>
            <p:txBody>
              <a:bodyPr/>
              <a:lstStyle/>
              <a:p>
                <a:endParaRPr lang="en-US"/>
              </a:p>
            </p:txBody>
          </p:sp>
          <p:sp>
            <p:nvSpPr>
              <p:cNvPr id="30128" name="Freeform 1106"/>
              <p:cNvSpPr>
                <a:spLocks/>
              </p:cNvSpPr>
              <p:nvPr/>
            </p:nvSpPr>
            <p:spPr bwMode="auto">
              <a:xfrm>
                <a:off x="4633" y="2644"/>
                <a:ext cx="143" cy="329"/>
              </a:xfrm>
              <a:custGeom>
                <a:avLst/>
                <a:gdLst>
                  <a:gd name="T0" fmla="*/ 81 w 143"/>
                  <a:gd name="T1" fmla="*/ 143 h 329"/>
                  <a:gd name="T2" fmla="*/ 84 w 143"/>
                  <a:gd name="T3" fmla="*/ 150 h 329"/>
                  <a:gd name="T4" fmla="*/ 88 w 143"/>
                  <a:gd name="T5" fmla="*/ 159 h 329"/>
                  <a:gd name="T6" fmla="*/ 93 w 143"/>
                  <a:gd name="T7" fmla="*/ 168 h 329"/>
                  <a:gd name="T8" fmla="*/ 97 w 143"/>
                  <a:gd name="T9" fmla="*/ 175 h 329"/>
                  <a:gd name="T10" fmla="*/ 102 w 143"/>
                  <a:gd name="T11" fmla="*/ 184 h 329"/>
                  <a:gd name="T12" fmla="*/ 106 w 143"/>
                  <a:gd name="T13" fmla="*/ 191 h 329"/>
                  <a:gd name="T14" fmla="*/ 107 w 143"/>
                  <a:gd name="T15" fmla="*/ 198 h 329"/>
                  <a:gd name="T16" fmla="*/ 109 w 143"/>
                  <a:gd name="T17" fmla="*/ 205 h 329"/>
                  <a:gd name="T18" fmla="*/ 113 w 143"/>
                  <a:gd name="T19" fmla="*/ 221 h 329"/>
                  <a:gd name="T20" fmla="*/ 116 w 143"/>
                  <a:gd name="T21" fmla="*/ 237 h 329"/>
                  <a:gd name="T22" fmla="*/ 122 w 143"/>
                  <a:gd name="T23" fmla="*/ 252 h 329"/>
                  <a:gd name="T24" fmla="*/ 127 w 143"/>
                  <a:gd name="T25" fmla="*/ 268 h 329"/>
                  <a:gd name="T26" fmla="*/ 132 w 143"/>
                  <a:gd name="T27" fmla="*/ 282 h 329"/>
                  <a:gd name="T28" fmla="*/ 136 w 143"/>
                  <a:gd name="T29" fmla="*/ 296 h 329"/>
                  <a:gd name="T30" fmla="*/ 140 w 143"/>
                  <a:gd name="T31" fmla="*/ 313 h 329"/>
                  <a:gd name="T32" fmla="*/ 143 w 143"/>
                  <a:gd name="T33" fmla="*/ 329 h 329"/>
                  <a:gd name="T34" fmla="*/ 136 w 143"/>
                  <a:gd name="T35" fmla="*/ 321 h 329"/>
                  <a:gd name="T36" fmla="*/ 129 w 143"/>
                  <a:gd name="T37" fmla="*/ 316 h 329"/>
                  <a:gd name="T38" fmla="*/ 122 w 143"/>
                  <a:gd name="T39" fmla="*/ 309 h 329"/>
                  <a:gd name="T40" fmla="*/ 115 w 143"/>
                  <a:gd name="T41" fmla="*/ 304 h 329"/>
                  <a:gd name="T42" fmla="*/ 107 w 143"/>
                  <a:gd name="T43" fmla="*/ 296 h 329"/>
                  <a:gd name="T44" fmla="*/ 102 w 143"/>
                  <a:gd name="T45" fmla="*/ 289 h 329"/>
                  <a:gd name="T46" fmla="*/ 97 w 143"/>
                  <a:gd name="T47" fmla="*/ 282 h 329"/>
                  <a:gd name="T48" fmla="*/ 93 w 143"/>
                  <a:gd name="T49" fmla="*/ 275 h 329"/>
                  <a:gd name="T50" fmla="*/ 86 w 143"/>
                  <a:gd name="T51" fmla="*/ 255 h 329"/>
                  <a:gd name="T52" fmla="*/ 79 w 143"/>
                  <a:gd name="T53" fmla="*/ 236 h 329"/>
                  <a:gd name="T54" fmla="*/ 75 w 143"/>
                  <a:gd name="T55" fmla="*/ 216 h 329"/>
                  <a:gd name="T56" fmla="*/ 70 w 143"/>
                  <a:gd name="T57" fmla="*/ 196 h 329"/>
                  <a:gd name="T58" fmla="*/ 66 w 143"/>
                  <a:gd name="T59" fmla="*/ 175 h 329"/>
                  <a:gd name="T60" fmla="*/ 61 w 143"/>
                  <a:gd name="T61" fmla="*/ 155 h 329"/>
                  <a:gd name="T62" fmla="*/ 57 w 143"/>
                  <a:gd name="T63" fmla="*/ 136 h 329"/>
                  <a:gd name="T64" fmla="*/ 50 w 143"/>
                  <a:gd name="T65" fmla="*/ 118 h 329"/>
                  <a:gd name="T66" fmla="*/ 45 w 143"/>
                  <a:gd name="T67" fmla="*/ 102 h 329"/>
                  <a:gd name="T68" fmla="*/ 38 w 143"/>
                  <a:gd name="T69" fmla="*/ 87 h 329"/>
                  <a:gd name="T70" fmla="*/ 31 w 143"/>
                  <a:gd name="T71" fmla="*/ 73 h 329"/>
                  <a:gd name="T72" fmla="*/ 25 w 143"/>
                  <a:gd name="T73" fmla="*/ 59 h 329"/>
                  <a:gd name="T74" fmla="*/ 18 w 143"/>
                  <a:gd name="T75" fmla="*/ 44 h 329"/>
                  <a:gd name="T76" fmla="*/ 11 w 143"/>
                  <a:gd name="T77" fmla="*/ 30 h 329"/>
                  <a:gd name="T78" fmla="*/ 6 w 143"/>
                  <a:gd name="T79" fmla="*/ 14 h 329"/>
                  <a:gd name="T80" fmla="*/ 0 w 143"/>
                  <a:gd name="T81" fmla="*/ 0 h 329"/>
                  <a:gd name="T82" fmla="*/ 6 w 143"/>
                  <a:gd name="T83" fmla="*/ 5 h 329"/>
                  <a:gd name="T84" fmla="*/ 13 w 143"/>
                  <a:gd name="T85" fmla="*/ 9 h 329"/>
                  <a:gd name="T86" fmla="*/ 18 w 143"/>
                  <a:gd name="T87" fmla="*/ 14 h 329"/>
                  <a:gd name="T88" fmla="*/ 25 w 143"/>
                  <a:gd name="T89" fmla="*/ 19 h 329"/>
                  <a:gd name="T90" fmla="*/ 31 w 143"/>
                  <a:gd name="T91" fmla="*/ 25 h 329"/>
                  <a:gd name="T92" fmla="*/ 36 w 143"/>
                  <a:gd name="T93" fmla="*/ 30 h 329"/>
                  <a:gd name="T94" fmla="*/ 41 w 143"/>
                  <a:gd name="T95" fmla="*/ 37 h 329"/>
                  <a:gd name="T96" fmla="*/ 45 w 143"/>
                  <a:gd name="T97" fmla="*/ 44 h 329"/>
                  <a:gd name="T98" fmla="*/ 81 w 143"/>
                  <a:gd name="T99" fmla="*/ 143 h 32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43"/>
                  <a:gd name="T151" fmla="*/ 0 h 329"/>
                  <a:gd name="T152" fmla="*/ 143 w 143"/>
                  <a:gd name="T153" fmla="*/ 329 h 32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43" h="329">
                    <a:moveTo>
                      <a:pt x="81" y="143"/>
                    </a:moveTo>
                    <a:lnTo>
                      <a:pt x="84" y="150"/>
                    </a:lnTo>
                    <a:lnTo>
                      <a:pt x="88" y="159"/>
                    </a:lnTo>
                    <a:lnTo>
                      <a:pt x="93" y="168"/>
                    </a:lnTo>
                    <a:lnTo>
                      <a:pt x="97" y="175"/>
                    </a:lnTo>
                    <a:lnTo>
                      <a:pt x="102" y="184"/>
                    </a:lnTo>
                    <a:lnTo>
                      <a:pt x="106" y="191"/>
                    </a:lnTo>
                    <a:lnTo>
                      <a:pt x="107" y="198"/>
                    </a:lnTo>
                    <a:lnTo>
                      <a:pt x="109" y="205"/>
                    </a:lnTo>
                    <a:lnTo>
                      <a:pt x="113" y="221"/>
                    </a:lnTo>
                    <a:lnTo>
                      <a:pt x="116" y="237"/>
                    </a:lnTo>
                    <a:lnTo>
                      <a:pt x="122" y="252"/>
                    </a:lnTo>
                    <a:lnTo>
                      <a:pt x="127" y="268"/>
                    </a:lnTo>
                    <a:lnTo>
                      <a:pt x="132" y="282"/>
                    </a:lnTo>
                    <a:lnTo>
                      <a:pt x="136" y="296"/>
                    </a:lnTo>
                    <a:lnTo>
                      <a:pt x="140" y="313"/>
                    </a:lnTo>
                    <a:lnTo>
                      <a:pt x="143" y="329"/>
                    </a:lnTo>
                    <a:lnTo>
                      <a:pt x="136" y="321"/>
                    </a:lnTo>
                    <a:lnTo>
                      <a:pt x="129" y="316"/>
                    </a:lnTo>
                    <a:lnTo>
                      <a:pt x="122" y="309"/>
                    </a:lnTo>
                    <a:lnTo>
                      <a:pt x="115" y="304"/>
                    </a:lnTo>
                    <a:lnTo>
                      <a:pt x="107" y="296"/>
                    </a:lnTo>
                    <a:lnTo>
                      <a:pt x="102" y="289"/>
                    </a:lnTo>
                    <a:lnTo>
                      <a:pt x="97" y="282"/>
                    </a:lnTo>
                    <a:lnTo>
                      <a:pt x="93" y="275"/>
                    </a:lnTo>
                    <a:lnTo>
                      <a:pt x="86" y="255"/>
                    </a:lnTo>
                    <a:lnTo>
                      <a:pt x="79" y="236"/>
                    </a:lnTo>
                    <a:lnTo>
                      <a:pt x="75" y="216"/>
                    </a:lnTo>
                    <a:lnTo>
                      <a:pt x="70" y="196"/>
                    </a:lnTo>
                    <a:lnTo>
                      <a:pt x="66" y="175"/>
                    </a:lnTo>
                    <a:lnTo>
                      <a:pt x="61" y="155"/>
                    </a:lnTo>
                    <a:lnTo>
                      <a:pt x="57" y="136"/>
                    </a:lnTo>
                    <a:lnTo>
                      <a:pt x="50" y="118"/>
                    </a:lnTo>
                    <a:lnTo>
                      <a:pt x="45" y="102"/>
                    </a:lnTo>
                    <a:lnTo>
                      <a:pt x="38" y="87"/>
                    </a:lnTo>
                    <a:lnTo>
                      <a:pt x="31" y="73"/>
                    </a:lnTo>
                    <a:lnTo>
                      <a:pt x="25" y="59"/>
                    </a:lnTo>
                    <a:lnTo>
                      <a:pt x="18" y="44"/>
                    </a:lnTo>
                    <a:lnTo>
                      <a:pt x="11" y="30"/>
                    </a:lnTo>
                    <a:lnTo>
                      <a:pt x="6" y="14"/>
                    </a:lnTo>
                    <a:lnTo>
                      <a:pt x="0" y="0"/>
                    </a:lnTo>
                    <a:lnTo>
                      <a:pt x="6" y="5"/>
                    </a:lnTo>
                    <a:lnTo>
                      <a:pt x="13" y="9"/>
                    </a:lnTo>
                    <a:lnTo>
                      <a:pt x="18" y="14"/>
                    </a:lnTo>
                    <a:lnTo>
                      <a:pt x="25" y="19"/>
                    </a:lnTo>
                    <a:lnTo>
                      <a:pt x="31" y="25"/>
                    </a:lnTo>
                    <a:lnTo>
                      <a:pt x="36" y="30"/>
                    </a:lnTo>
                    <a:lnTo>
                      <a:pt x="41" y="37"/>
                    </a:lnTo>
                    <a:lnTo>
                      <a:pt x="45" y="44"/>
                    </a:lnTo>
                    <a:lnTo>
                      <a:pt x="81" y="143"/>
                    </a:lnTo>
                    <a:close/>
                  </a:path>
                </a:pathLst>
              </a:custGeom>
              <a:solidFill>
                <a:srgbClr val="999999"/>
              </a:solidFill>
              <a:ln w="9525">
                <a:noFill/>
                <a:round/>
                <a:headEnd/>
                <a:tailEnd/>
              </a:ln>
            </p:spPr>
            <p:txBody>
              <a:bodyPr/>
              <a:lstStyle/>
              <a:p>
                <a:endParaRPr lang="en-US"/>
              </a:p>
            </p:txBody>
          </p:sp>
          <p:sp>
            <p:nvSpPr>
              <p:cNvPr id="30129" name="Freeform 1107"/>
              <p:cNvSpPr>
                <a:spLocks/>
              </p:cNvSpPr>
              <p:nvPr/>
            </p:nvSpPr>
            <p:spPr bwMode="auto">
              <a:xfrm>
                <a:off x="4113" y="2465"/>
                <a:ext cx="182" cy="579"/>
              </a:xfrm>
              <a:custGeom>
                <a:avLst/>
                <a:gdLst>
                  <a:gd name="T0" fmla="*/ 182 w 182"/>
                  <a:gd name="T1" fmla="*/ 0 h 579"/>
                  <a:gd name="T2" fmla="*/ 179 w 182"/>
                  <a:gd name="T3" fmla="*/ 45 h 579"/>
                  <a:gd name="T4" fmla="*/ 173 w 182"/>
                  <a:gd name="T5" fmla="*/ 89 h 579"/>
                  <a:gd name="T6" fmla="*/ 166 w 182"/>
                  <a:gd name="T7" fmla="*/ 134 h 579"/>
                  <a:gd name="T8" fmla="*/ 157 w 182"/>
                  <a:gd name="T9" fmla="*/ 177 h 579"/>
                  <a:gd name="T10" fmla="*/ 148 w 182"/>
                  <a:gd name="T11" fmla="*/ 222 h 579"/>
                  <a:gd name="T12" fmla="*/ 138 w 182"/>
                  <a:gd name="T13" fmla="*/ 266 h 579"/>
                  <a:gd name="T14" fmla="*/ 129 w 182"/>
                  <a:gd name="T15" fmla="*/ 311 h 579"/>
                  <a:gd name="T16" fmla="*/ 120 w 182"/>
                  <a:gd name="T17" fmla="*/ 356 h 579"/>
                  <a:gd name="T18" fmla="*/ 113 w 182"/>
                  <a:gd name="T19" fmla="*/ 386 h 579"/>
                  <a:gd name="T20" fmla="*/ 105 w 182"/>
                  <a:gd name="T21" fmla="*/ 416 h 579"/>
                  <a:gd name="T22" fmla="*/ 95 w 182"/>
                  <a:gd name="T23" fmla="*/ 447 h 579"/>
                  <a:gd name="T24" fmla="*/ 80 w 182"/>
                  <a:gd name="T25" fmla="*/ 475 h 579"/>
                  <a:gd name="T26" fmla="*/ 66 w 182"/>
                  <a:gd name="T27" fmla="*/ 504 h 579"/>
                  <a:gd name="T28" fmla="*/ 48 w 182"/>
                  <a:gd name="T29" fmla="*/ 531 h 579"/>
                  <a:gd name="T30" fmla="*/ 27 w 182"/>
                  <a:gd name="T31" fmla="*/ 556 h 579"/>
                  <a:gd name="T32" fmla="*/ 4 w 182"/>
                  <a:gd name="T33" fmla="*/ 579 h 579"/>
                  <a:gd name="T34" fmla="*/ 0 w 182"/>
                  <a:gd name="T35" fmla="*/ 550 h 579"/>
                  <a:gd name="T36" fmla="*/ 2 w 182"/>
                  <a:gd name="T37" fmla="*/ 522 h 579"/>
                  <a:gd name="T38" fmla="*/ 5 w 182"/>
                  <a:gd name="T39" fmla="*/ 495 h 579"/>
                  <a:gd name="T40" fmla="*/ 11 w 182"/>
                  <a:gd name="T41" fmla="*/ 468 h 579"/>
                  <a:gd name="T42" fmla="*/ 18 w 182"/>
                  <a:gd name="T43" fmla="*/ 441 h 579"/>
                  <a:gd name="T44" fmla="*/ 29 w 182"/>
                  <a:gd name="T45" fmla="*/ 416 h 579"/>
                  <a:gd name="T46" fmla="*/ 39 w 182"/>
                  <a:gd name="T47" fmla="*/ 391 h 579"/>
                  <a:gd name="T48" fmla="*/ 50 w 182"/>
                  <a:gd name="T49" fmla="*/ 366 h 579"/>
                  <a:gd name="T50" fmla="*/ 77 w 182"/>
                  <a:gd name="T51" fmla="*/ 318 h 579"/>
                  <a:gd name="T52" fmla="*/ 105 w 182"/>
                  <a:gd name="T53" fmla="*/ 268 h 579"/>
                  <a:gd name="T54" fmla="*/ 132 w 182"/>
                  <a:gd name="T55" fmla="*/ 220 h 579"/>
                  <a:gd name="T56" fmla="*/ 156 w 182"/>
                  <a:gd name="T57" fmla="*/ 170 h 579"/>
                  <a:gd name="T58" fmla="*/ 182 w 182"/>
                  <a:gd name="T59" fmla="*/ 0 h 579"/>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182"/>
                  <a:gd name="T91" fmla="*/ 0 h 579"/>
                  <a:gd name="T92" fmla="*/ 182 w 182"/>
                  <a:gd name="T93" fmla="*/ 579 h 579"/>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182" h="579">
                    <a:moveTo>
                      <a:pt x="182" y="0"/>
                    </a:moveTo>
                    <a:lnTo>
                      <a:pt x="179" y="45"/>
                    </a:lnTo>
                    <a:lnTo>
                      <a:pt x="173" y="89"/>
                    </a:lnTo>
                    <a:lnTo>
                      <a:pt x="166" y="134"/>
                    </a:lnTo>
                    <a:lnTo>
                      <a:pt x="157" y="177"/>
                    </a:lnTo>
                    <a:lnTo>
                      <a:pt x="148" y="222"/>
                    </a:lnTo>
                    <a:lnTo>
                      <a:pt x="138" y="266"/>
                    </a:lnTo>
                    <a:lnTo>
                      <a:pt x="129" y="311"/>
                    </a:lnTo>
                    <a:lnTo>
                      <a:pt x="120" y="356"/>
                    </a:lnTo>
                    <a:lnTo>
                      <a:pt x="113" y="386"/>
                    </a:lnTo>
                    <a:lnTo>
                      <a:pt x="105" y="416"/>
                    </a:lnTo>
                    <a:lnTo>
                      <a:pt x="95" y="447"/>
                    </a:lnTo>
                    <a:lnTo>
                      <a:pt x="80" y="475"/>
                    </a:lnTo>
                    <a:lnTo>
                      <a:pt x="66" y="504"/>
                    </a:lnTo>
                    <a:lnTo>
                      <a:pt x="48" y="531"/>
                    </a:lnTo>
                    <a:lnTo>
                      <a:pt x="27" y="556"/>
                    </a:lnTo>
                    <a:lnTo>
                      <a:pt x="4" y="579"/>
                    </a:lnTo>
                    <a:lnTo>
                      <a:pt x="0" y="550"/>
                    </a:lnTo>
                    <a:lnTo>
                      <a:pt x="2" y="522"/>
                    </a:lnTo>
                    <a:lnTo>
                      <a:pt x="5" y="495"/>
                    </a:lnTo>
                    <a:lnTo>
                      <a:pt x="11" y="468"/>
                    </a:lnTo>
                    <a:lnTo>
                      <a:pt x="18" y="441"/>
                    </a:lnTo>
                    <a:lnTo>
                      <a:pt x="29" y="416"/>
                    </a:lnTo>
                    <a:lnTo>
                      <a:pt x="39" y="391"/>
                    </a:lnTo>
                    <a:lnTo>
                      <a:pt x="50" y="366"/>
                    </a:lnTo>
                    <a:lnTo>
                      <a:pt x="77" y="318"/>
                    </a:lnTo>
                    <a:lnTo>
                      <a:pt x="105" y="268"/>
                    </a:lnTo>
                    <a:lnTo>
                      <a:pt x="132" y="220"/>
                    </a:lnTo>
                    <a:lnTo>
                      <a:pt x="156" y="170"/>
                    </a:lnTo>
                    <a:lnTo>
                      <a:pt x="182" y="0"/>
                    </a:lnTo>
                    <a:close/>
                  </a:path>
                </a:pathLst>
              </a:custGeom>
              <a:solidFill>
                <a:srgbClr val="999999"/>
              </a:solidFill>
              <a:ln w="9525">
                <a:noFill/>
                <a:round/>
                <a:headEnd/>
                <a:tailEnd/>
              </a:ln>
            </p:spPr>
            <p:txBody>
              <a:bodyPr/>
              <a:lstStyle/>
              <a:p>
                <a:endParaRPr lang="en-US"/>
              </a:p>
            </p:txBody>
          </p:sp>
          <p:sp>
            <p:nvSpPr>
              <p:cNvPr id="30130" name="Freeform 1108"/>
              <p:cNvSpPr>
                <a:spLocks/>
              </p:cNvSpPr>
              <p:nvPr/>
            </p:nvSpPr>
            <p:spPr bwMode="auto">
              <a:xfrm>
                <a:off x="4378" y="2608"/>
                <a:ext cx="50" cy="472"/>
              </a:xfrm>
              <a:custGeom>
                <a:avLst/>
                <a:gdLst>
                  <a:gd name="T0" fmla="*/ 14 w 50"/>
                  <a:gd name="T1" fmla="*/ 0 h 472"/>
                  <a:gd name="T2" fmla="*/ 16 w 50"/>
                  <a:gd name="T3" fmla="*/ 55 h 472"/>
                  <a:gd name="T4" fmla="*/ 14 w 50"/>
                  <a:gd name="T5" fmla="*/ 111 h 472"/>
                  <a:gd name="T6" fmla="*/ 10 w 50"/>
                  <a:gd name="T7" fmla="*/ 166 h 472"/>
                  <a:gd name="T8" fmla="*/ 7 w 50"/>
                  <a:gd name="T9" fmla="*/ 222 h 472"/>
                  <a:gd name="T10" fmla="*/ 1 w 50"/>
                  <a:gd name="T11" fmla="*/ 277 h 472"/>
                  <a:gd name="T12" fmla="*/ 0 w 50"/>
                  <a:gd name="T13" fmla="*/ 332 h 472"/>
                  <a:gd name="T14" fmla="*/ 0 w 50"/>
                  <a:gd name="T15" fmla="*/ 361 h 472"/>
                  <a:gd name="T16" fmla="*/ 1 w 50"/>
                  <a:gd name="T17" fmla="*/ 388 h 472"/>
                  <a:gd name="T18" fmla="*/ 3 w 50"/>
                  <a:gd name="T19" fmla="*/ 416 h 472"/>
                  <a:gd name="T20" fmla="*/ 7 w 50"/>
                  <a:gd name="T21" fmla="*/ 445 h 472"/>
                  <a:gd name="T22" fmla="*/ 8 w 50"/>
                  <a:gd name="T23" fmla="*/ 450 h 472"/>
                  <a:gd name="T24" fmla="*/ 14 w 50"/>
                  <a:gd name="T25" fmla="*/ 452 h 472"/>
                  <a:gd name="T26" fmla="*/ 19 w 50"/>
                  <a:gd name="T27" fmla="*/ 454 h 472"/>
                  <a:gd name="T28" fmla="*/ 25 w 50"/>
                  <a:gd name="T29" fmla="*/ 456 h 472"/>
                  <a:gd name="T30" fmla="*/ 32 w 50"/>
                  <a:gd name="T31" fmla="*/ 456 h 472"/>
                  <a:gd name="T32" fmla="*/ 37 w 50"/>
                  <a:gd name="T33" fmla="*/ 459 h 472"/>
                  <a:gd name="T34" fmla="*/ 41 w 50"/>
                  <a:gd name="T35" fmla="*/ 465 h 472"/>
                  <a:gd name="T36" fmla="*/ 42 w 50"/>
                  <a:gd name="T37" fmla="*/ 472 h 472"/>
                  <a:gd name="T38" fmla="*/ 46 w 50"/>
                  <a:gd name="T39" fmla="*/ 461 h 472"/>
                  <a:gd name="T40" fmla="*/ 48 w 50"/>
                  <a:gd name="T41" fmla="*/ 449 h 472"/>
                  <a:gd name="T42" fmla="*/ 50 w 50"/>
                  <a:gd name="T43" fmla="*/ 438 h 472"/>
                  <a:gd name="T44" fmla="*/ 50 w 50"/>
                  <a:gd name="T45" fmla="*/ 427 h 472"/>
                  <a:gd name="T46" fmla="*/ 48 w 50"/>
                  <a:gd name="T47" fmla="*/ 404 h 472"/>
                  <a:gd name="T48" fmla="*/ 42 w 50"/>
                  <a:gd name="T49" fmla="*/ 381 h 472"/>
                  <a:gd name="T50" fmla="*/ 35 w 50"/>
                  <a:gd name="T51" fmla="*/ 359 h 472"/>
                  <a:gd name="T52" fmla="*/ 28 w 50"/>
                  <a:gd name="T53" fmla="*/ 338 h 472"/>
                  <a:gd name="T54" fmla="*/ 23 w 50"/>
                  <a:gd name="T55" fmla="*/ 315 h 472"/>
                  <a:gd name="T56" fmla="*/ 19 w 50"/>
                  <a:gd name="T57" fmla="*/ 293 h 472"/>
                  <a:gd name="T58" fmla="*/ 14 w 50"/>
                  <a:gd name="T59" fmla="*/ 257 h 472"/>
                  <a:gd name="T60" fmla="*/ 8 w 50"/>
                  <a:gd name="T61" fmla="*/ 220 h 472"/>
                  <a:gd name="T62" fmla="*/ 5 w 50"/>
                  <a:gd name="T63" fmla="*/ 182 h 472"/>
                  <a:gd name="T64" fmla="*/ 1 w 50"/>
                  <a:gd name="T65" fmla="*/ 147 h 472"/>
                  <a:gd name="T66" fmla="*/ 0 w 50"/>
                  <a:gd name="T67" fmla="*/ 109 h 472"/>
                  <a:gd name="T68" fmla="*/ 1 w 50"/>
                  <a:gd name="T69" fmla="*/ 73 h 472"/>
                  <a:gd name="T70" fmla="*/ 3 w 50"/>
                  <a:gd name="T71" fmla="*/ 54 h 472"/>
                  <a:gd name="T72" fmla="*/ 7 w 50"/>
                  <a:gd name="T73" fmla="*/ 36 h 472"/>
                  <a:gd name="T74" fmla="*/ 10 w 50"/>
                  <a:gd name="T75" fmla="*/ 18 h 472"/>
                  <a:gd name="T76" fmla="*/ 14 w 50"/>
                  <a:gd name="T77" fmla="*/ 0 h 472"/>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0"/>
                  <a:gd name="T118" fmla="*/ 0 h 472"/>
                  <a:gd name="T119" fmla="*/ 50 w 50"/>
                  <a:gd name="T120" fmla="*/ 472 h 472"/>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0" h="472">
                    <a:moveTo>
                      <a:pt x="14" y="0"/>
                    </a:moveTo>
                    <a:lnTo>
                      <a:pt x="16" y="55"/>
                    </a:lnTo>
                    <a:lnTo>
                      <a:pt x="14" y="111"/>
                    </a:lnTo>
                    <a:lnTo>
                      <a:pt x="10" y="166"/>
                    </a:lnTo>
                    <a:lnTo>
                      <a:pt x="7" y="222"/>
                    </a:lnTo>
                    <a:lnTo>
                      <a:pt x="1" y="277"/>
                    </a:lnTo>
                    <a:lnTo>
                      <a:pt x="0" y="332"/>
                    </a:lnTo>
                    <a:lnTo>
                      <a:pt x="0" y="361"/>
                    </a:lnTo>
                    <a:lnTo>
                      <a:pt x="1" y="388"/>
                    </a:lnTo>
                    <a:lnTo>
                      <a:pt x="3" y="416"/>
                    </a:lnTo>
                    <a:lnTo>
                      <a:pt x="7" y="445"/>
                    </a:lnTo>
                    <a:lnTo>
                      <a:pt x="8" y="450"/>
                    </a:lnTo>
                    <a:lnTo>
                      <a:pt x="14" y="452"/>
                    </a:lnTo>
                    <a:lnTo>
                      <a:pt x="19" y="454"/>
                    </a:lnTo>
                    <a:lnTo>
                      <a:pt x="25" y="456"/>
                    </a:lnTo>
                    <a:lnTo>
                      <a:pt x="32" y="456"/>
                    </a:lnTo>
                    <a:lnTo>
                      <a:pt x="37" y="459"/>
                    </a:lnTo>
                    <a:lnTo>
                      <a:pt x="41" y="465"/>
                    </a:lnTo>
                    <a:lnTo>
                      <a:pt x="42" y="472"/>
                    </a:lnTo>
                    <a:lnTo>
                      <a:pt x="46" y="461"/>
                    </a:lnTo>
                    <a:lnTo>
                      <a:pt x="48" y="449"/>
                    </a:lnTo>
                    <a:lnTo>
                      <a:pt x="50" y="438"/>
                    </a:lnTo>
                    <a:lnTo>
                      <a:pt x="50" y="427"/>
                    </a:lnTo>
                    <a:lnTo>
                      <a:pt x="48" y="404"/>
                    </a:lnTo>
                    <a:lnTo>
                      <a:pt x="42" y="381"/>
                    </a:lnTo>
                    <a:lnTo>
                      <a:pt x="35" y="359"/>
                    </a:lnTo>
                    <a:lnTo>
                      <a:pt x="28" y="338"/>
                    </a:lnTo>
                    <a:lnTo>
                      <a:pt x="23" y="315"/>
                    </a:lnTo>
                    <a:lnTo>
                      <a:pt x="19" y="293"/>
                    </a:lnTo>
                    <a:lnTo>
                      <a:pt x="14" y="257"/>
                    </a:lnTo>
                    <a:lnTo>
                      <a:pt x="8" y="220"/>
                    </a:lnTo>
                    <a:lnTo>
                      <a:pt x="5" y="182"/>
                    </a:lnTo>
                    <a:lnTo>
                      <a:pt x="1" y="147"/>
                    </a:lnTo>
                    <a:lnTo>
                      <a:pt x="0" y="109"/>
                    </a:lnTo>
                    <a:lnTo>
                      <a:pt x="1" y="73"/>
                    </a:lnTo>
                    <a:lnTo>
                      <a:pt x="3" y="54"/>
                    </a:lnTo>
                    <a:lnTo>
                      <a:pt x="7" y="36"/>
                    </a:lnTo>
                    <a:lnTo>
                      <a:pt x="10" y="18"/>
                    </a:lnTo>
                    <a:lnTo>
                      <a:pt x="14" y="0"/>
                    </a:lnTo>
                    <a:close/>
                  </a:path>
                </a:pathLst>
              </a:custGeom>
              <a:solidFill>
                <a:srgbClr val="999999"/>
              </a:solidFill>
              <a:ln w="9525">
                <a:noFill/>
                <a:round/>
                <a:headEnd/>
                <a:tailEnd/>
              </a:ln>
            </p:spPr>
            <p:txBody>
              <a:bodyPr/>
              <a:lstStyle/>
              <a:p>
                <a:endParaRPr lang="en-US"/>
              </a:p>
            </p:txBody>
          </p:sp>
          <p:sp>
            <p:nvSpPr>
              <p:cNvPr id="30131" name="Freeform 1109"/>
              <p:cNvSpPr>
                <a:spLocks/>
              </p:cNvSpPr>
              <p:nvPr/>
            </p:nvSpPr>
            <p:spPr bwMode="auto">
              <a:xfrm>
                <a:off x="4481" y="2617"/>
                <a:ext cx="54" cy="447"/>
              </a:xfrm>
              <a:custGeom>
                <a:avLst/>
                <a:gdLst>
                  <a:gd name="T0" fmla="*/ 0 w 54"/>
                  <a:gd name="T1" fmla="*/ 105 h 447"/>
                  <a:gd name="T2" fmla="*/ 9 w 54"/>
                  <a:gd name="T3" fmla="*/ 123 h 447"/>
                  <a:gd name="T4" fmla="*/ 16 w 54"/>
                  <a:gd name="T5" fmla="*/ 141 h 447"/>
                  <a:gd name="T6" fmla="*/ 22 w 54"/>
                  <a:gd name="T7" fmla="*/ 159 h 447"/>
                  <a:gd name="T8" fmla="*/ 27 w 54"/>
                  <a:gd name="T9" fmla="*/ 177 h 447"/>
                  <a:gd name="T10" fmla="*/ 32 w 54"/>
                  <a:gd name="T11" fmla="*/ 213 h 447"/>
                  <a:gd name="T12" fmla="*/ 36 w 54"/>
                  <a:gd name="T13" fmla="*/ 250 h 447"/>
                  <a:gd name="T14" fmla="*/ 36 w 54"/>
                  <a:gd name="T15" fmla="*/ 288 h 447"/>
                  <a:gd name="T16" fmla="*/ 36 w 54"/>
                  <a:gd name="T17" fmla="*/ 325 h 447"/>
                  <a:gd name="T18" fmla="*/ 36 w 54"/>
                  <a:gd name="T19" fmla="*/ 363 h 447"/>
                  <a:gd name="T20" fmla="*/ 36 w 54"/>
                  <a:gd name="T21" fmla="*/ 400 h 447"/>
                  <a:gd name="T22" fmla="*/ 38 w 54"/>
                  <a:gd name="T23" fmla="*/ 406 h 447"/>
                  <a:gd name="T24" fmla="*/ 40 w 54"/>
                  <a:gd name="T25" fmla="*/ 411 h 447"/>
                  <a:gd name="T26" fmla="*/ 43 w 54"/>
                  <a:gd name="T27" fmla="*/ 418 h 447"/>
                  <a:gd name="T28" fmla="*/ 45 w 54"/>
                  <a:gd name="T29" fmla="*/ 423 h 447"/>
                  <a:gd name="T30" fmla="*/ 48 w 54"/>
                  <a:gd name="T31" fmla="*/ 429 h 447"/>
                  <a:gd name="T32" fmla="*/ 50 w 54"/>
                  <a:gd name="T33" fmla="*/ 434 h 447"/>
                  <a:gd name="T34" fmla="*/ 52 w 54"/>
                  <a:gd name="T35" fmla="*/ 440 h 447"/>
                  <a:gd name="T36" fmla="*/ 54 w 54"/>
                  <a:gd name="T37" fmla="*/ 447 h 447"/>
                  <a:gd name="T38" fmla="*/ 48 w 54"/>
                  <a:gd name="T39" fmla="*/ 402 h 447"/>
                  <a:gd name="T40" fmla="*/ 40 w 54"/>
                  <a:gd name="T41" fmla="*/ 359 h 447"/>
                  <a:gd name="T42" fmla="*/ 31 w 54"/>
                  <a:gd name="T43" fmla="*/ 314 h 447"/>
                  <a:gd name="T44" fmla="*/ 22 w 54"/>
                  <a:gd name="T45" fmla="*/ 272 h 447"/>
                  <a:gd name="T46" fmla="*/ 16 w 54"/>
                  <a:gd name="T47" fmla="*/ 229 h 447"/>
                  <a:gd name="T48" fmla="*/ 13 w 54"/>
                  <a:gd name="T49" fmla="*/ 186 h 447"/>
                  <a:gd name="T50" fmla="*/ 13 w 54"/>
                  <a:gd name="T51" fmla="*/ 164 h 447"/>
                  <a:gd name="T52" fmla="*/ 15 w 54"/>
                  <a:gd name="T53" fmla="*/ 143 h 447"/>
                  <a:gd name="T54" fmla="*/ 18 w 54"/>
                  <a:gd name="T55" fmla="*/ 121 h 447"/>
                  <a:gd name="T56" fmla="*/ 23 w 54"/>
                  <a:gd name="T57" fmla="*/ 100 h 447"/>
                  <a:gd name="T58" fmla="*/ 27 w 54"/>
                  <a:gd name="T59" fmla="*/ 88 h 447"/>
                  <a:gd name="T60" fmla="*/ 29 w 54"/>
                  <a:gd name="T61" fmla="*/ 73 h 447"/>
                  <a:gd name="T62" fmla="*/ 29 w 54"/>
                  <a:gd name="T63" fmla="*/ 61 h 447"/>
                  <a:gd name="T64" fmla="*/ 31 w 54"/>
                  <a:gd name="T65" fmla="*/ 48 h 447"/>
                  <a:gd name="T66" fmla="*/ 32 w 54"/>
                  <a:gd name="T67" fmla="*/ 36 h 447"/>
                  <a:gd name="T68" fmla="*/ 36 w 54"/>
                  <a:gd name="T69" fmla="*/ 23 h 447"/>
                  <a:gd name="T70" fmla="*/ 40 w 54"/>
                  <a:gd name="T71" fmla="*/ 11 h 447"/>
                  <a:gd name="T72" fmla="*/ 45 w 54"/>
                  <a:gd name="T73" fmla="*/ 0 h 447"/>
                  <a:gd name="T74" fmla="*/ 0 w 54"/>
                  <a:gd name="T75" fmla="*/ 105 h 447"/>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54"/>
                  <a:gd name="T115" fmla="*/ 0 h 447"/>
                  <a:gd name="T116" fmla="*/ 54 w 54"/>
                  <a:gd name="T117" fmla="*/ 447 h 447"/>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54" h="447">
                    <a:moveTo>
                      <a:pt x="0" y="105"/>
                    </a:moveTo>
                    <a:lnTo>
                      <a:pt x="9" y="123"/>
                    </a:lnTo>
                    <a:lnTo>
                      <a:pt x="16" y="141"/>
                    </a:lnTo>
                    <a:lnTo>
                      <a:pt x="22" y="159"/>
                    </a:lnTo>
                    <a:lnTo>
                      <a:pt x="27" y="177"/>
                    </a:lnTo>
                    <a:lnTo>
                      <a:pt x="32" y="213"/>
                    </a:lnTo>
                    <a:lnTo>
                      <a:pt x="36" y="250"/>
                    </a:lnTo>
                    <a:lnTo>
                      <a:pt x="36" y="288"/>
                    </a:lnTo>
                    <a:lnTo>
                      <a:pt x="36" y="325"/>
                    </a:lnTo>
                    <a:lnTo>
                      <a:pt x="36" y="363"/>
                    </a:lnTo>
                    <a:lnTo>
                      <a:pt x="36" y="400"/>
                    </a:lnTo>
                    <a:lnTo>
                      <a:pt x="38" y="406"/>
                    </a:lnTo>
                    <a:lnTo>
                      <a:pt x="40" y="411"/>
                    </a:lnTo>
                    <a:lnTo>
                      <a:pt x="43" y="418"/>
                    </a:lnTo>
                    <a:lnTo>
                      <a:pt x="45" y="423"/>
                    </a:lnTo>
                    <a:lnTo>
                      <a:pt x="48" y="429"/>
                    </a:lnTo>
                    <a:lnTo>
                      <a:pt x="50" y="434"/>
                    </a:lnTo>
                    <a:lnTo>
                      <a:pt x="52" y="440"/>
                    </a:lnTo>
                    <a:lnTo>
                      <a:pt x="54" y="447"/>
                    </a:lnTo>
                    <a:lnTo>
                      <a:pt x="48" y="402"/>
                    </a:lnTo>
                    <a:lnTo>
                      <a:pt x="40" y="359"/>
                    </a:lnTo>
                    <a:lnTo>
                      <a:pt x="31" y="314"/>
                    </a:lnTo>
                    <a:lnTo>
                      <a:pt x="22" y="272"/>
                    </a:lnTo>
                    <a:lnTo>
                      <a:pt x="16" y="229"/>
                    </a:lnTo>
                    <a:lnTo>
                      <a:pt x="13" y="186"/>
                    </a:lnTo>
                    <a:lnTo>
                      <a:pt x="13" y="164"/>
                    </a:lnTo>
                    <a:lnTo>
                      <a:pt x="15" y="143"/>
                    </a:lnTo>
                    <a:lnTo>
                      <a:pt x="18" y="121"/>
                    </a:lnTo>
                    <a:lnTo>
                      <a:pt x="23" y="100"/>
                    </a:lnTo>
                    <a:lnTo>
                      <a:pt x="27" y="88"/>
                    </a:lnTo>
                    <a:lnTo>
                      <a:pt x="29" y="73"/>
                    </a:lnTo>
                    <a:lnTo>
                      <a:pt x="29" y="61"/>
                    </a:lnTo>
                    <a:lnTo>
                      <a:pt x="31" y="48"/>
                    </a:lnTo>
                    <a:lnTo>
                      <a:pt x="32" y="36"/>
                    </a:lnTo>
                    <a:lnTo>
                      <a:pt x="36" y="23"/>
                    </a:lnTo>
                    <a:lnTo>
                      <a:pt x="40" y="11"/>
                    </a:lnTo>
                    <a:lnTo>
                      <a:pt x="45" y="0"/>
                    </a:lnTo>
                    <a:lnTo>
                      <a:pt x="0" y="105"/>
                    </a:lnTo>
                    <a:close/>
                  </a:path>
                </a:pathLst>
              </a:custGeom>
              <a:solidFill>
                <a:srgbClr val="999999"/>
              </a:solidFill>
              <a:ln w="9525">
                <a:noFill/>
                <a:round/>
                <a:headEnd/>
                <a:tailEnd/>
              </a:ln>
            </p:spPr>
            <p:txBody>
              <a:bodyPr/>
              <a:lstStyle/>
              <a:p>
                <a:endParaRPr lang="en-US"/>
              </a:p>
            </p:txBody>
          </p:sp>
          <p:sp>
            <p:nvSpPr>
              <p:cNvPr id="30132" name="Freeform 1110"/>
              <p:cNvSpPr>
                <a:spLocks/>
              </p:cNvSpPr>
              <p:nvPr/>
            </p:nvSpPr>
            <p:spPr bwMode="auto">
              <a:xfrm>
                <a:off x="3654" y="1672"/>
                <a:ext cx="416" cy="268"/>
              </a:xfrm>
              <a:custGeom>
                <a:avLst/>
                <a:gdLst>
                  <a:gd name="T0" fmla="*/ 416 w 416"/>
                  <a:gd name="T1" fmla="*/ 268 h 268"/>
                  <a:gd name="T2" fmla="*/ 371 w 416"/>
                  <a:gd name="T3" fmla="*/ 230 h 268"/>
                  <a:gd name="T4" fmla="*/ 327 w 416"/>
                  <a:gd name="T5" fmla="*/ 193 h 268"/>
                  <a:gd name="T6" fmla="*/ 280 w 416"/>
                  <a:gd name="T7" fmla="*/ 159 h 268"/>
                  <a:gd name="T8" fmla="*/ 232 w 416"/>
                  <a:gd name="T9" fmla="*/ 125 h 268"/>
                  <a:gd name="T10" fmla="*/ 184 w 416"/>
                  <a:gd name="T11" fmla="*/ 94 h 268"/>
                  <a:gd name="T12" fmla="*/ 134 w 416"/>
                  <a:gd name="T13" fmla="*/ 62 h 268"/>
                  <a:gd name="T14" fmla="*/ 84 w 416"/>
                  <a:gd name="T15" fmla="*/ 32 h 268"/>
                  <a:gd name="T16" fmla="*/ 32 w 416"/>
                  <a:gd name="T17" fmla="*/ 3 h 268"/>
                  <a:gd name="T18" fmla="*/ 28 w 416"/>
                  <a:gd name="T19" fmla="*/ 1 h 268"/>
                  <a:gd name="T20" fmla="*/ 23 w 416"/>
                  <a:gd name="T21" fmla="*/ 0 h 268"/>
                  <a:gd name="T22" fmla="*/ 18 w 416"/>
                  <a:gd name="T23" fmla="*/ 0 h 268"/>
                  <a:gd name="T24" fmla="*/ 12 w 416"/>
                  <a:gd name="T25" fmla="*/ 0 h 268"/>
                  <a:gd name="T26" fmla="*/ 7 w 416"/>
                  <a:gd name="T27" fmla="*/ 1 h 268"/>
                  <a:gd name="T28" fmla="*/ 3 w 416"/>
                  <a:gd name="T29" fmla="*/ 1 h 268"/>
                  <a:gd name="T30" fmla="*/ 1 w 416"/>
                  <a:gd name="T31" fmla="*/ 3 h 268"/>
                  <a:gd name="T32" fmla="*/ 0 w 416"/>
                  <a:gd name="T33" fmla="*/ 5 h 268"/>
                  <a:gd name="T34" fmla="*/ 19 w 416"/>
                  <a:gd name="T35" fmla="*/ 25 h 268"/>
                  <a:gd name="T36" fmla="*/ 39 w 416"/>
                  <a:gd name="T37" fmla="*/ 42 h 268"/>
                  <a:gd name="T38" fmla="*/ 60 w 416"/>
                  <a:gd name="T39" fmla="*/ 59 h 268"/>
                  <a:gd name="T40" fmla="*/ 82 w 416"/>
                  <a:gd name="T41" fmla="*/ 75 h 268"/>
                  <a:gd name="T42" fmla="*/ 127 w 416"/>
                  <a:gd name="T43" fmla="*/ 103 h 268"/>
                  <a:gd name="T44" fmla="*/ 171 w 416"/>
                  <a:gd name="T45" fmla="*/ 132 h 268"/>
                  <a:gd name="T46" fmla="*/ 218 w 416"/>
                  <a:gd name="T47" fmla="*/ 157 h 268"/>
                  <a:gd name="T48" fmla="*/ 264 w 416"/>
                  <a:gd name="T49" fmla="*/ 184 h 268"/>
                  <a:gd name="T50" fmla="*/ 311 w 416"/>
                  <a:gd name="T51" fmla="*/ 210 h 268"/>
                  <a:gd name="T52" fmla="*/ 354 w 416"/>
                  <a:gd name="T53" fmla="*/ 241 h 268"/>
                  <a:gd name="T54" fmla="*/ 416 w 416"/>
                  <a:gd name="T55" fmla="*/ 268 h 268"/>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16"/>
                  <a:gd name="T85" fmla="*/ 0 h 268"/>
                  <a:gd name="T86" fmla="*/ 416 w 416"/>
                  <a:gd name="T87" fmla="*/ 268 h 268"/>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16" h="268">
                    <a:moveTo>
                      <a:pt x="416" y="268"/>
                    </a:moveTo>
                    <a:lnTo>
                      <a:pt x="371" y="230"/>
                    </a:lnTo>
                    <a:lnTo>
                      <a:pt x="327" y="193"/>
                    </a:lnTo>
                    <a:lnTo>
                      <a:pt x="280" y="159"/>
                    </a:lnTo>
                    <a:lnTo>
                      <a:pt x="232" y="125"/>
                    </a:lnTo>
                    <a:lnTo>
                      <a:pt x="184" y="94"/>
                    </a:lnTo>
                    <a:lnTo>
                      <a:pt x="134" y="62"/>
                    </a:lnTo>
                    <a:lnTo>
                      <a:pt x="84" y="32"/>
                    </a:lnTo>
                    <a:lnTo>
                      <a:pt x="32" y="3"/>
                    </a:lnTo>
                    <a:lnTo>
                      <a:pt x="28" y="1"/>
                    </a:lnTo>
                    <a:lnTo>
                      <a:pt x="23" y="0"/>
                    </a:lnTo>
                    <a:lnTo>
                      <a:pt x="18" y="0"/>
                    </a:lnTo>
                    <a:lnTo>
                      <a:pt x="12" y="0"/>
                    </a:lnTo>
                    <a:lnTo>
                      <a:pt x="7" y="1"/>
                    </a:lnTo>
                    <a:lnTo>
                      <a:pt x="3" y="1"/>
                    </a:lnTo>
                    <a:lnTo>
                      <a:pt x="1" y="3"/>
                    </a:lnTo>
                    <a:lnTo>
                      <a:pt x="0" y="5"/>
                    </a:lnTo>
                    <a:lnTo>
                      <a:pt x="19" y="25"/>
                    </a:lnTo>
                    <a:lnTo>
                      <a:pt x="39" y="42"/>
                    </a:lnTo>
                    <a:lnTo>
                      <a:pt x="60" y="59"/>
                    </a:lnTo>
                    <a:lnTo>
                      <a:pt x="82" y="75"/>
                    </a:lnTo>
                    <a:lnTo>
                      <a:pt x="127" y="103"/>
                    </a:lnTo>
                    <a:lnTo>
                      <a:pt x="171" y="132"/>
                    </a:lnTo>
                    <a:lnTo>
                      <a:pt x="218" y="157"/>
                    </a:lnTo>
                    <a:lnTo>
                      <a:pt x="264" y="184"/>
                    </a:lnTo>
                    <a:lnTo>
                      <a:pt x="311" y="210"/>
                    </a:lnTo>
                    <a:lnTo>
                      <a:pt x="354" y="241"/>
                    </a:lnTo>
                    <a:lnTo>
                      <a:pt x="416" y="268"/>
                    </a:lnTo>
                    <a:close/>
                  </a:path>
                </a:pathLst>
              </a:custGeom>
              <a:solidFill>
                <a:srgbClr val="999999"/>
              </a:solidFill>
              <a:ln w="9525">
                <a:noFill/>
                <a:round/>
                <a:headEnd/>
                <a:tailEnd/>
              </a:ln>
            </p:spPr>
            <p:txBody>
              <a:bodyPr/>
              <a:lstStyle/>
              <a:p>
                <a:endParaRPr lang="en-US"/>
              </a:p>
            </p:txBody>
          </p:sp>
          <p:sp>
            <p:nvSpPr>
              <p:cNvPr id="30133" name="Freeform 1111"/>
              <p:cNvSpPr>
                <a:spLocks/>
              </p:cNvSpPr>
              <p:nvPr/>
            </p:nvSpPr>
            <p:spPr bwMode="auto">
              <a:xfrm>
                <a:off x="3963" y="2581"/>
                <a:ext cx="223" cy="411"/>
              </a:xfrm>
              <a:custGeom>
                <a:avLst/>
                <a:gdLst>
                  <a:gd name="T0" fmla="*/ 197 w 223"/>
                  <a:gd name="T1" fmla="*/ 45 h 411"/>
                  <a:gd name="T2" fmla="*/ 163 w 223"/>
                  <a:gd name="T3" fmla="*/ 84 h 411"/>
                  <a:gd name="T4" fmla="*/ 127 w 223"/>
                  <a:gd name="T5" fmla="*/ 125 h 411"/>
                  <a:gd name="T6" fmla="*/ 93 w 223"/>
                  <a:gd name="T7" fmla="*/ 166 h 411"/>
                  <a:gd name="T8" fmla="*/ 61 w 223"/>
                  <a:gd name="T9" fmla="*/ 211 h 411"/>
                  <a:gd name="T10" fmla="*/ 46 w 223"/>
                  <a:gd name="T11" fmla="*/ 233 h 411"/>
                  <a:gd name="T12" fmla="*/ 34 w 223"/>
                  <a:gd name="T13" fmla="*/ 256 h 411"/>
                  <a:gd name="T14" fmla="*/ 23 w 223"/>
                  <a:gd name="T15" fmla="*/ 281 h 411"/>
                  <a:gd name="T16" fmla="*/ 14 w 223"/>
                  <a:gd name="T17" fmla="*/ 306 h 411"/>
                  <a:gd name="T18" fmla="*/ 7 w 223"/>
                  <a:gd name="T19" fmla="*/ 331 h 411"/>
                  <a:gd name="T20" fmla="*/ 2 w 223"/>
                  <a:gd name="T21" fmla="*/ 356 h 411"/>
                  <a:gd name="T22" fmla="*/ 0 w 223"/>
                  <a:gd name="T23" fmla="*/ 383 h 411"/>
                  <a:gd name="T24" fmla="*/ 2 w 223"/>
                  <a:gd name="T25" fmla="*/ 411 h 411"/>
                  <a:gd name="T26" fmla="*/ 7 w 223"/>
                  <a:gd name="T27" fmla="*/ 406 h 411"/>
                  <a:gd name="T28" fmla="*/ 12 w 223"/>
                  <a:gd name="T29" fmla="*/ 399 h 411"/>
                  <a:gd name="T30" fmla="*/ 20 w 223"/>
                  <a:gd name="T31" fmla="*/ 393 h 411"/>
                  <a:gd name="T32" fmla="*/ 25 w 223"/>
                  <a:gd name="T33" fmla="*/ 388 h 411"/>
                  <a:gd name="T34" fmla="*/ 30 w 223"/>
                  <a:gd name="T35" fmla="*/ 383 h 411"/>
                  <a:gd name="T36" fmla="*/ 36 w 223"/>
                  <a:gd name="T37" fmla="*/ 377 h 411"/>
                  <a:gd name="T38" fmla="*/ 39 w 223"/>
                  <a:gd name="T39" fmla="*/ 370 h 411"/>
                  <a:gd name="T40" fmla="*/ 43 w 223"/>
                  <a:gd name="T41" fmla="*/ 365 h 411"/>
                  <a:gd name="T42" fmla="*/ 61 w 223"/>
                  <a:gd name="T43" fmla="*/ 327 h 411"/>
                  <a:gd name="T44" fmla="*/ 77 w 223"/>
                  <a:gd name="T45" fmla="*/ 292 h 411"/>
                  <a:gd name="T46" fmla="*/ 96 w 223"/>
                  <a:gd name="T47" fmla="*/ 256 h 411"/>
                  <a:gd name="T48" fmla="*/ 114 w 223"/>
                  <a:gd name="T49" fmla="*/ 220 h 411"/>
                  <a:gd name="T50" fmla="*/ 136 w 223"/>
                  <a:gd name="T51" fmla="*/ 186 h 411"/>
                  <a:gd name="T52" fmla="*/ 155 w 223"/>
                  <a:gd name="T53" fmla="*/ 150 h 411"/>
                  <a:gd name="T54" fmla="*/ 177 w 223"/>
                  <a:gd name="T55" fmla="*/ 116 h 411"/>
                  <a:gd name="T56" fmla="*/ 197 w 223"/>
                  <a:gd name="T57" fmla="*/ 81 h 411"/>
                  <a:gd name="T58" fmla="*/ 202 w 223"/>
                  <a:gd name="T59" fmla="*/ 70 h 411"/>
                  <a:gd name="T60" fmla="*/ 204 w 223"/>
                  <a:gd name="T61" fmla="*/ 59 h 411"/>
                  <a:gd name="T62" fmla="*/ 204 w 223"/>
                  <a:gd name="T63" fmla="*/ 48 h 411"/>
                  <a:gd name="T64" fmla="*/ 205 w 223"/>
                  <a:gd name="T65" fmla="*/ 38 h 411"/>
                  <a:gd name="T66" fmla="*/ 207 w 223"/>
                  <a:gd name="T67" fmla="*/ 27 h 411"/>
                  <a:gd name="T68" fmla="*/ 211 w 223"/>
                  <a:gd name="T69" fmla="*/ 18 h 411"/>
                  <a:gd name="T70" fmla="*/ 216 w 223"/>
                  <a:gd name="T71" fmla="*/ 7 h 411"/>
                  <a:gd name="T72" fmla="*/ 223 w 223"/>
                  <a:gd name="T73" fmla="*/ 0 h 411"/>
                  <a:gd name="T74" fmla="*/ 220 w 223"/>
                  <a:gd name="T75" fmla="*/ 11 h 411"/>
                  <a:gd name="T76" fmla="*/ 214 w 223"/>
                  <a:gd name="T77" fmla="*/ 22 h 411"/>
                  <a:gd name="T78" fmla="*/ 205 w 223"/>
                  <a:gd name="T79" fmla="*/ 31 h 411"/>
                  <a:gd name="T80" fmla="*/ 198 w 223"/>
                  <a:gd name="T81" fmla="*/ 41 h 411"/>
                  <a:gd name="T82" fmla="*/ 189 w 223"/>
                  <a:gd name="T83" fmla="*/ 48 h 411"/>
                  <a:gd name="T84" fmla="*/ 182 w 223"/>
                  <a:gd name="T85" fmla="*/ 59 h 411"/>
                  <a:gd name="T86" fmla="*/ 175 w 223"/>
                  <a:gd name="T87" fmla="*/ 68 h 411"/>
                  <a:gd name="T88" fmla="*/ 170 w 223"/>
                  <a:gd name="T89" fmla="*/ 81 h 411"/>
                  <a:gd name="T90" fmla="*/ 197 w 223"/>
                  <a:gd name="T91" fmla="*/ 45 h 411"/>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3"/>
                  <a:gd name="T139" fmla="*/ 0 h 411"/>
                  <a:gd name="T140" fmla="*/ 223 w 223"/>
                  <a:gd name="T141" fmla="*/ 411 h 411"/>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3" h="411">
                    <a:moveTo>
                      <a:pt x="197" y="45"/>
                    </a:moveTo>
                    <a:lnTo>
                      <a:pt x="163" y="84"/>
                    </a:lnTo>
                    <a:lnTo>
                      <a:pt x="127" y="125"/>
                    </a:lnTo>
                    <a:lnTo>
                      <a:pt x="93" y="166"/>
                    </a:lnTo>
                    <a:lnTo>
                      <a:pt x="61" y="211"/>
                    </a:lnTo>
                    <a:lnTo>
                      <a:pt x="46" y="233"/>
                    </a:lnTo>
                    <a:lnTo>
                      <a:pt x="34" y="256"/>
                    </a:lnTo>
                    <a:lnTo>
                      <a:pt x="23" y="281"/>
                    </a:lnTo>
                    <a:lnTo>
                      <a:pt x="14" y="306"/>
                    </a:lnTo>
                    <a:lnTo>
                      <a:pt x="7" y="331"/>
                    </a:lnTo>
                    <a:lnTo>
                      <a:pt x="2" y="356"/>
                    </a:lnTo>
                    <a:lnTo>
                      <a:pt x="0" y="383"/>
                    </a:lnTo>
                    <a:lnTo>
                      <a:pt x="2" y="411"/>
                    </a:lnTo>
                    <a:lnTo>
                      <a:pt x="7" y="406"/>
                    </a:lnTo>
                    <a:lnTo>
                      <a:pt x="12" y="399"/>
                    </a:lnTo>
                    <a:lnTo>
                      <a:pt x="20" y="393"/>
                    </a:lnTo>
                    <a:lnTo>
                      <a:pt x="25" y="388"/>
                    </a:lnTo>
                    <a:lnTo>
                      <a:pt x="30" y="383"/>
                    </a:lnTo>
                    <a:lnTo>
                      <a:pt x="36" y="377"/>
                    </a:lnTo>
                    <a:lnTo>
                      <a:pt x="39" y="370"/>
                    </a:lnTo>
                    <a:lnTo>
                      <a:pt x="43" y="365"/>
                    </a:lnTo>
                    <a:lnTo>
                      <a:pt x="61" y="327"/>
                    </a:lnTo>
                    <a:lnTo>
                      <a:pt x="77" y="292"/>
                    </a:lnTo>
                    <a:lnTo>
                      <a:pt x="96" y="256"/>
                    </a:lnTo>
                    <a:lnTo>
                      <a:pt x="114" y="220"/>
                    </a:lnTo>
                    <a:lnTo>
                      <a:pt x="136" y="186"/>
                    </a:lnTo>
                    <a:lnTo>
                      <a:pt x="155" y="150"/>
                    </a:lnTo>
                    <a:lnTo>
                      <a:pt x="177" y="116"/>
                    </a:lnTo>
                    <a:lnTo>
                      <a:pt x="197" y="81"/>
                    </a:lnTo>
                    <a:lnTo>
                      <a:pt x="202" y="70"/>
                    </a:lnTo>
                    <a:lnTo>
                      <a:pt x="204" y="59"/>
                    </a:lnTo>
                    <a:lnTo>
                      <a:pt x="204" y="48"/>
                    </a:lnTo>
                    <a:lnTo>
                      <a:pt x="205" y="38"/>
                    </a:lnTo>
                    <a:lnTo>
                      <a:pt x="207" y="27"/>
                    </a:lnTo>
                    <a:lnTo>
                      <a:pt x="211" y="18"/>
                    </a:lnTo>
                    <a:lnTo>
                      <a:pt x="216" y="7"/>
                    </a:lnTo>
                    <a:lnTo>
                      <a:pt x="223" y="0"/>
                    </a:lnTo>
                    <a:lnTo>
                      <a:pt x="220" y="11"/>
                    </a:lnTo>
                    <a:lnTo>
                      <a:pt x="214" y="22"/>
                    </a:lnTo>
                    <a:lnTo>
                      <a:pt x="205" y="31"/>
                    </a:lnTo>
                    <a:lnTo>
                      <a:pt x="198" y="41"/>
                    </a:lnTo>
                    <a:lnTo>
                      <a:pt x="189" y="48"/>
                    </a:lnTo>
                    <a:lnTo>
                      <a:pt x="182" y="59"/>
                    </a:lnTo>
                    <a:lnTo>
                      <a:pt x="175" y="68"/>
                    </a:lnTo>
                    <a:lnTo>
                      <a:pt x="170" y="81"/>
                    </a:lnTo>
                    <a:lnTo>
                      <a:pt x="197" y="45"/>
                    </a:lnTo>
                    <a:close/>
                  </a:path>
                </a:pathLst>
              </a:custGeom>
              <a:solidFill>
                <a:srgbClr val="999999"/>
              </a:solidFill>
              <a:ln w="9525">
                <a:noFill/>
                <a:round/>
                <a:headEnd/>
                <a:tailEnd/>
              </a:ln>
            </p:spPr>
            <p:txBody>
              <a:bodyPr/>
              <a:lstStyle/>
              <a:p>
                <a:endParaRPr lang="en-US"/>
              </a:p>
            </p:txBody>
          </p:sp>
          <p:sp>
            <p:nvSpPr>
              <p:cNvPr id="30134" name="Freeform 1112"/>
              <p:cNvSpPr>
                <a:spLocks/>
              </p:cNvSpPr>
              <p:nvPr/>
            </p:nvSpPr>
            <p:spPr bwMode="auto">
              <a:xfrm>
                <a:off x="3555" y="2235"/>
                <a:ext cx="554" cy="184"/>
              </a:xfrm>
              <a:custGeom>
                <a:avLst/>
                <a:gdLst>
                  <a:gd name="T0" fmla="*/ 537 w 554"/>
                  <a:gd name="T1" fmla="*/ 1 h 184"/>
                  <a:gd name="T2" fmla="*/ 513 w 554"/>
                  <a:gd name="T3" fmla="*/ 7 h 184"/>
                  <a:gd name="T4" fmla="*/ 490 w 554"/>
                  <a:gd name="T5" fmla="*/ 16 h 184"/>
                  <a:gd name="T6" fmla="*/ 467 w 554"/>
                  <a:gd name="T7" fmla="*/ 26 h 184"/>
                  <a:gd name="T8" fmla="*/ 451 w 554"/>
                  <a:gd name="T9" fmla="*/ 32 h 184"/>
                  <a:gd name="T10" fmla="*/ 442 w 554"/>
                  <a:gd name="T11" fmla="*/ 32 h 184"/>
                  <a:gd name="T12" fmla="*/ 433 w 554"/>
                  <a:gd name="T13" fmla="*/ 32 h 184"/>
                  <a:gd name="T14" fmla="*/ 424 w 554"/>
                  <a:gd name="T15" fmla="*/ 33 h 184"/>
                  <a:gd name="T16" fmla="*/ 413 w 554"/>
                  <a:gd name="T17" fmla="*/ 37 h 184"/>
                  <a:gd name="T18" fmla="*/ 399 w 554"/>
                  <a:gd name="T19" fmla="*/ 42 h 184"/>
                  <a:gd name="T20" fmla="*/ 386 w 554"/>
                  <a:gd name="T21" fmla="*/ 50 h 184"/>
                  <a:gd name="T22" fmla="*/ 374 w 554"/>
                  <a:gd name="T23" fmla="*/ 55 h 184"/>
                  <a:gd name="T24" fmla="*/ 338 w 554"/>
                  <a:gd name="T25" fmla="*/ 60 h 184"/>
                  <a:gd name="T26" fmla="*/ 285 w 554"/>
                  <a:gd name="T27" fmla="*/ 73 h 184"/>
                  <a:gd name="T28" fmla="*/ 231 w 554"/>
                  <a:gd name="T29" fmla="*/ 89 h 184"/>
                  <a:gd name="T30" fmla="*/ 179 w 554"/>
                  <a:gd name="T31" fmla="*/ 107 h 184"/>
                  <a:gd name="T32" fmla="*/ 147 w 554"/>
                  <a:gd name="T33" fmla="*/ 116 h 184"/>
                  <a:gd name="T34" fmla="*/ 138 w 554"/>
                  <a:gd name="T35" fmla="*/ 116 h 184"/>
                  <a:gd name="T36" fmla="*/ 129 w 554"/>
                  <a:gd name="T37" fmla="*/ 117 h 184"/>
                  <a:gd name="T38" fmla="*/ 122 w 554"/>
                  <a:gd name="T39" fmla="*/ 117 h 184"/>
                  <a:gd name="T40" fmla="*/ 102 w 554"/>
                  <a:gd name="T41" fmla="*/ 123 h 184"/>
                  <a:gd name="T42" fmla="*/ 72 w 554"/>
                  <a:gd name="T43" fmla="*/ 134 h 184"/>
                  <a:gd name="T44" fmla="*/ 43 w 554"/>
                  <a:gd name="T45" fmla="*/ 146 h 184"/>
                  <a:gd name="T46" fmla="*/ 15 w 554"/>
                  <a:gd name="T47" fmla="*/ 160 h 184"/>
                  <a:gd name="T48" fmla="*/ 0 w 554"/>
                  <a:gd name="T49" fmla="*/ 171 h 184"/>
                  <a:gd name="T50" fmla="*/ 0 w 554"/>
                  <a:gd name="T51" fmla="*/ 175 h 184"/>
                  <a:gd name="T52" fmla="*/ 0 w 554"/>
                  <a:gd name="T53" fmla="*/ 178 h 184"/>
                  <a:gd name="T54" fmla="*/ 0 w 554"/>
                  <a:gd name="T55" fmla="*/ 182 h 184"/>
                  <a:gd name="T56" fmla="*/ 31 w 554"/>
                  <a:gd name="T57" fmla="*/ 175 h 184"/>
                  <a:gd name="T58" fmla="*/ 92 w 554"/>
                  <a:gd name="T59" fmla="*/ 157 h 184"/>
                  <a:gd name="T60" fmla="*/ 154 w 554"/>
                  <a:gd name="T61" fmla="*/ 139 h 184"/>
                  <a:gd name="T62" fmla="*/ 217 w 554"/>
                  <a:gd name="T63" fmla="*/ 126 h 184"/>
                  <a:gd name="T64" fmla="*/ 258 w 554"/>
                  <a:gd name="T65" fmla="*/ 121 h 184"/>
                  <a:gd name="T66" fmla="*/ 272 w 554"/>
                  <a:gd name="T67" fmla="*/ 116 h 184"/>
                  <a:gd name="T68" fmla="*/ 286 w 554"/>
                  <a:gd name="T69" fmla="*/ 109 h 184"/>
                  <a:gd name="T70" fmla="*/ 301 w 554"/>
                  <a:gd name="T71" fmla="*/ 103 h 184"/>
                  <a:gd name="T72" fmla="*/ 342 w 554"/>
                  <a:gd name="T73" fmla="*/ 96 h 184"/>
                  <a:gd name="T74" fmla="*/ 403 w 554"/>
                  <a:gd name="T75" fmla="*/ 80 h 184"/>
                  <a:gd name="T76" fmla="*/ 462 w 554"/>
                  <a:gd name="T77" fmla="*/ 57 h 184"/>
                  <a:gd name="T78" fmla="*/ 519 w 554"/>
                  <a:gd name="T79" fmla="*/ 30 h 184"/>
                  <a:gd name="T80" fmla="*/ 549 w 554"/>
                  <a:gd name="T81" fmla="*/ 16 h 184"/>
                  <a:gd name="T82" fmla="*/ 553 w 554"/>
                  <a:gd name="T83" fmla="*/ 10 h 184"/>
                  <a:gd name="T84" fmla="*/ 554 w 554"/>
                  <a:gd name="T85" fmla="*/ 5 h 184"/>
                  <a:gd name="T86" fmla="*/ 553 w 554"/>
                  <a:gd name="T87" fmla="*/ 0 h 184"/>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554"/>
                  <a:gd name="T133" fmla="*/ 0 h 184"/>
                  <a:gd name="T134" fmla="*/ 554 w 554"/>
                  <a:gd name="T135" fmla="*/ 184 h 184"/>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554" h="184">
                    <a:moveTo>
                      <a:pt x="549" y="0"/>
                    </a:moveTo>
                    <a:lnTo>
                      <a:pt x="537" y="1"/>
                    </a:lnTo>
                    <a:lnTo>
                      <a:pt x="526" y="3"/>
                    </a:lnTo>
                    <a:lnTo>
                      <a:pt x="513" y="7"/>
                    </a:lnTo>
                    <a:lnTo>
                      <a:pt x="501" y="10"/>
                    </a:lnTo>
                    <a:lnTo>
                      <a:pt x="490" y="16"/>
                    </a:lnTo>
                    <a:lnTo>
                      <a:pt x="478" y="21"/>
                    </a:lnTo>
                    <a:lnTo>
                      <a:pt x="467" y="26"/>
                    </a:lnTo>
                    <a:lnTo>
                      <a:pt x="454" y="30"/>
                    </a:lnTo>
                    <a:lnTo>
                      <a:pt x="451" y="32"/>
                    </a:lnTo>
                    <a:lnTo>
                      <a:pt x="447" y="32"/>
                    </a:lnTo>
                    <a:lnTo>
                      <a:pt x="442" y="32"/>
                    </a:lnTo>
                    <a:lnTo>
                      <a:pt x="438" y="32"/>
                    </a:lnTo>
                    <a:lnTo>
                      <a:pt x="433" y="32"/>
                    </a:lnTo>
                    <a:lnTo>
                      <a:pt x="429" y="32"/>
                    </a:lnTo>
                    <a:lnTo>
                      <a:pt x="424" y="33"/>
                    </a:lnTo>
                    <a:lnTo>
                      <a:pt x="420" y="33"/>
                    </a:lnTo>
                    <a:lnTo>
                      <a:pt x="413" y="37"/>
                    </a:lnTo>
                    <a:lnTo>
                      <a:pt x="406" y="39"/>
                    </a:lnTo>
                    <a:lnTo>
                      <a:pt x="399" y="42"/>
                    </a:lnTo>
                    <a:lnTo>
                      <a:pt x="394" y="48"/>
                    </a:lnTo>
                    <a:lnTo>
                      <a:pt x="386" y="50"/>
                    </a:lnTo>
                    <a:lnTo>
                      <a:pt x="379" y="53"/>
                    </a:lnTo>
                    <a:lnTo>
                      <a:pt x="374" y="55"/>
                    </a:lnTo>
                    <a:lnTo>
                      <a:pt x="367" y="57"/>
                    </a:lnTo>
                    <a:lnTo>
                      <a:pt x="338" y="60"/>
                    </a:lnTo>
                    <a:lnTo>
                      <a:pt x="311" y="66"/>
                    </a:lnTo>
                    <a:lnTo>
                      <a:pt x="285" y="73"/>
                    </a:lnTo>
                    <a:lnTo>
                      <a:pt x="258" y="80"/>
                    </a:lnTo>
                    <a:lnTo>
                      <a:pt x="231" y="89"/>
                    </a:lnTo>
                    <a:lnTo>
                      <a:pt x="206" y="98"/>
                    </a:lnTo>
                    <a:lnTo>
                      <a:pt x="179" y="107"/>
                    </a:lnTo>
                    <a:lnTo>
                      <a:pt x="151" y="114"/>
                    </a:lnTo>
                    <a:lnTo>
                      <a:pt x="147" y="116"/>
                    </a:lnTo>
                    <a:lnTo>
                      <a:pt x="143" y="116"/>
                    </a:lnTo>
                    <a:lnTo>
                      <a:pt x="138" y="116"/>
                    </a:lnTo>
                    <a:lnTo>
                      <a:pt x="134" y="116"/>
                    </a:lnTo>
                    <a:lnTo>
                      <a:pt x="129" y="117"/>
                    </a:lnTo>
                    <a:lnTo>
                      <a:pt x="126" y="117"/>
                    </a:lnTo>
                    <a:lnTo>
                      <a:pt x="122" y="117"/>
                    </a:lnTo>
                    <a:lnTo>
                      <a:pt x="117" y="119"/>
                    </a:lnTo>
                    <a:lnTo>
                      <a:pt x="102" y="123"/>
                    </a:lnTo>
                    <a:lnTo>
                      <a:pt x="86" y="128"/>
                    </a:lnTo>
                    <a:lnTo>
                      <a:pt x="72" y="134"/>
                    </a:lnTo>
                    <a:lnTo>
                      <a:pt x="58" y="139"/>
                    </a:lnTo>
                    <a:lnTo>
                      <a:pt x="43" y="146"/>
                    </a:lnTo>
                    <a:lnTo>
                      <a:pt x="29" y="153"/>
                    </a:lnTo>
                    <a:lnTo>
                      <a:pt x="15" y="160"/>
                    </a:lnTo>
                    <a:lnTo>
                      <a:pt x="2" y="171"/>
                    </a:lnTo>
                    <a:lnTo>
                      <a:pt x="0" y="171"/>
                    </a:lnTo>
                    <a:lnTo>
                      <a:pt x="0" y="173"/>
                    </a:lnTo>
                    <a:lnTo>
                      <a:pt x="0" y="175"/>
                    </a:lnTo>
                    <a:lnTo>
                      <a:pt x="0" y="176"/>
                    </a:lnTo>
                    <a:lnTo>
                      <a:pt x="0" y="178"/>
                    </a:lnTo>
                    <a:lnTo>
                      <a:pt x="0" y="180"/>
                    </a:lnTo>
                    <a:lnTo>
                      <a:pt x="0" y="182"/>
                    </a:lnTo>
                    <a:lnTo>
                      <a:pt x="0" y="184"/>
                    </a:lnTo>
                    <a:lnTo>
                      <a:pt x="31" y="175"/>
                    </a:lnTo>
                    <a:lnTo>
                      <a:pt x="61" y="166"/>
                    </a:lnTo>
                    <a:lnTo>
                      <a:pt x="92" y="157"/>
                    </a:lnTo>
                    <a:lnTo>
                      <a:pt x="124" y="148"/>
                    </a:lnTo>
                    <a:lnTo>
                      <a:pt x="154" y="139"/>
                    </a:lnTo>
                    <a:lnTo>
                      <a:pt x="186" y="132"/>
                    </a:lnTo>
                    <a:lnTo>
                      <a:pt x="217" y="126"/>
                    </a:lnTo>
                    <a:lnTo>
                      <a:pt x="249" y="123"/>
                    </a:lnTo>
                    <a:lnTo>
                      <a:pt x="258" y="121"/>
                    </a:lnTo>
                    <a:lnTo>
                      <a:pt x="265" y="119"/>
                    </a:lnTo>
                    <a:lnTo>
                      <a:pt x="272" y="116"/>
                    </a:lnTo>
                    <a:lnTo>
                      <a:pt x="279" y="112"/>
                    </a:lnTo>
                    <a:lnTo>
                      <a:pt x="286" y="109"/>
                    </a:lnTo>
                    <a:lnTo>
                      <a:pt x="294" y="105"/>
                    </a:lnTo>
                    <a:lnTo>
                      <a:pt x="301" y="103"/>
                    </a:lnTo>
                    <a:lnTo>
                      <a:pt x="310" y="101"/>
                    </a:lnTo>
                    <a:lnTo>
                      <a:pt x="342" y="96"/>
                    </a:lnTo>
                    <a:lnTo>
                      <a:pt x="372" y="89"/>
                    </a:lnTo>
                    <a:lnTo>
                      <a:pt x="403" y="80"/>
                    </a:lnTo>
                    <a:lnTo>
                      <a:pt x="431" y="69"/>
                    </a:lnTo>
                    <a:lnTo>
                      <a:pt x="462" y="57"/>
                    </a:lnTo>
                    <a:lnTo>
                      <a:pt x="490" y="44"/>
                    </a:lnTo>
                    <a:lnTo>
                      <a:pt x="519" y="30"/>
                    </a:lnTo>
                    <a:lnTo>
                      <a:pt x="547" y="17"/>
                    </a:lnTo>
                    <a:lnTo>
                      <a:pt x="549" y="16"/>
                    </a:lnTo>
                    <a:lnTo>
                      <a:pt x="551" y="14"/>
                    </a:lnTo>
                    <a:lnTo>
                      <a:pt x="553" y="10"/>
                    </a:lnTo>
                    <a:lnTo>
                      <a:pt x="554" y="7"/>
                    </a:lnTo>
                    <a:lnTo>
                      <a:pt x="554" y="5"/>
                    </a:lnTo>
                    <a:lnTo>
                      <a:pt x="554" y="1"/>
                    </a:lnTo>
                    <a:lnTo>
                      <a:pt x="553" y="0"/>
                    </a:lnTo>
                    <a:lnTo>
                      <a:pt x="549" y="0"/>
                    </a:lnTo>
                    <a:close/>
                  </a:path>
                </a:pathLst>
              </a:custGeom>
              <a:solidFill>
                <a:srgbClr val="666666"/>
              </a:solidFill>
              <a:ln w="9525">
                <a:noFill/>
                <a:round/>
                <a:headEnd/>
                <a:tailEnd/>
              </a:ln>
            </p:spPr>
            <p:txBody>
              <a:bodyPr/>
              <a:lstStyle/>
              <a:p>
                <a:endParaRPr lang="en-US"/>
              </a:p>
            </p:txBody>
          </p:sp>
          <p:sp>
            <p:nvSpPr>
              <p:cNvPr id="30135" name="Freeform 1113"/>
              <p:cNvSpPr>
                <a:spLocks/>
              </p:cNvSpPr>
              <p:nvPr/>
            </p:nvSpPr>
            <p:spPr bwMode="auto">
              <a:xfrm>
                <a:off x="3670" y="2258"/>
                <a:ext cx="675" cy="455"/>
              </a:xfrm>
              <a:custGeom>
                <a:avLst/>
                <a:gdLst>
                  <a:gd name="T0" fmla="*/ 629 w 675"/>
                  <a:gd name="T1" fmla="*/ 19 h 455"/>
                  <a:gd name="T2" fmla="*/ 545 w 675"/>
                  <a:gd name="T3" fmla="*/ 57 h 455"/>
                  <a:gd name="T4" fmla="*/ 461 w 675"/>
                  <a:gd name="T5" fmla="*/ 96 h 455"/>
                  <a:gd name="T6" fmla="*/ 379 w 675"/>
                  <a:gd name="T7" fmla="*/ 139 h 455"/>
                  <a:gd name="T8" fmla="*/ 309 w 675"/>
                  <a:gd name="T9" fmla="*/ 180 h 455"/>
                  <a:gd name="T10" fmla="*/ 250 w 675"/>
                  <a:gd name="T11" fmla="*/ 216 h 455"/>
                  <a:gd name="T12" fmla="*/ 191 w 675"/>
                  <a:gd name="T13" fmla="*/ 252 h 455"/>
                  <a:gd name="T14" fmla="*/ 134 w 675"/>
                  <a:gd name="T15" fmla="*/ 289 h 455"/>
                  <a:gd name="T16" fmla="*/ 93 w 675"/>
                  <a:gd name="T17" fmla="*/ 321 h 455"/>
                  <a:gd name="T18" fmla="*/ 68 w 675"/>
                  <a:gd name="T19" fmla="*/ 346 h 455"/>
                  <a:gd name="T20" fmla="*/ 46 w 675"/>
                  <a:gd name="T21" fmla="*/ 375 h 455"/>
                  <a:gd name="T22" fmla="*/ 23 w 675"/>
                  <a:gd name="T23" fmla="*/ 402 h 455"/>
                  <a:gd name="T24" fmla="*/ 11 w 675"/>
                  <a:gd name="T25" fmla="*/ 416 h 455"/>
                  <a:gd name="T26" fmla="*/ 11 w 675"/>
                  <a:gd name="T27" fmla="*/ 421 h 455"/>
                  <a:gd name="T28" fmla="*/ 11 w 675"/>
                  <a:gd name="T29" fmla="*/ 425 h 455"/>
                  <a:gd name="T30" fmla="*/ 11 w 675"/>
                  <a:gd name="T31" fmla="*/ 430 h 455"/>
                  <a:gd name="T32" fmla="*/ 7 w 675"/>
                  <a:gd name="T33" fmla="*/ 434 h 455"/>
                  <a:gd name="T34" fmla="*/ 3 w 675"/>
                  <a:gd name="T35" fmla="*/ 441 h 455"/>
                  <a:gd name="T36" fmla="*/ 2 w 675"/>
                  <a:gd name="T37" fmla="*/ 447 h 455"/>
                  <a:gd name="T38" fmla="*/ 2 w 675"/>
                  <a:gd name="T39" fmla="*/ 452 h 455"/>
                  <a:gd name="T40" fmla="*/ 9 w 675"/>
                  <a:gd name="T41" fmla="*/ 455 h 455"/>
                  <a:gd name="T42" fmla="*/ 23 w 675"/>
                  <a:gd name="T43" fmla="*/ 454 h 455"/>
                  <a:gd name="T44" fmla="*/ 37 w 675"/>
                  <a:gd name="T45" fmla="*/ 447 h 455"/>
                  <a:gd name="T46" fmla="*/ 52 w 675"/>
                  <a:gd name="T47" fmla="*/ 436 h 455"/>
                  <a:gd name="T48" fmla="*/ 80 w 675"/>
                  <a:gd name="T49" fmla="*/ 413 h 455"/>
                  <a:gd name="T50" fmla="*/ 123 w 675"/>
                  <a:gd name="T51" fmla="*/ 377 h 455"/>
                  <a:gd name="T52" fmla="*/ 164 w 675"/>
                  <a:gd name="T53" fmla="*/ 339 h 455"/>
                  <a:gd name="T54" fmla="*/ 207 w 675"/>
                  <a:gd name="T55" fmla="*/ 305 h 455"/>
                  <a:gd name="T56" fmla="*/ 241 w 675"/>
                  <a:gd name="T57" fmla="*/ 286 h 455"/>
                  <a:gd name="T58" fmla="*/ 263 w 675"/>
                  <a:gd name="T59" fmla="*/ 277 h 455"/>
                  <a:gd name="T60" fmla="*/ 286 w 675"/>
                  <a:gd name="T61" fmla="*/ 266 h 455"/>
                  <a:gd name="T62" fmla="*/ 307 w 675"/>
                  <a:gd name="T63" fmla="*/ 254 h 455"/>
                  <a:gd name="T64" fmla="*/ 323 w 675"/>
                  <a:gd name="T65" fmla="*/ 243 h 455"/>
                  <a:gd name="T66" fmla="*/ 332 w 675"/>
                  <a:gd name="T67" fmla="*/ 241 h 455"/>
                  <a:gd name="T68" fmla="*/ 341 w 675"/>
                  <a:gd name="T69" fmla="*/ 239 h 455"/>
                  <a:gd name="T70" fmla="*/ 350 w 675"/>
                  <a:gd name="T71" fmla="*/ 236 h 455"/>
                  <a:gd name="T72" fmla="*/ 370 w 675"/>
                  <a:gd name="T73" fmla="*/ 223 h 455"/>
                  <a:gd name="T74" fmla="*/ 400 w 675"/>
                  <a:gd name="T75" fmla="*/ 205 h 455"/>
                  <a:gd name="T76" fmla="*/ 432 w 675"/>
                  <a:gd name="T77" fmla="*/ 187 h 455"/>
                  <a:gd name="T78" fmla="*/ 464 w 675"/>
                  <a:gd name="T79" fmla="*/ 168 h 455"/>
                  <a:gd name="T80" fmla="*/ 484 w 675"/>
                  <a:gd name="T81" fmla="*/ 155 h 455"/>
                  <a:gd name="T82" fmla="*/ 491 w 675"/>
                  <a:gd name="T83" fmla="*/ 152 h 455"/>
                  <a:gd name="T84" fmla="*/ 500 w 675"/>
                  <a:gd name="T85" fmla="*/ 150 h 455"/>
                  <a:gd name="T86" fmla="*/ 509 w 675"/>
                  <a:gd name="T87" fmla="*/ 148 h 455"/>
                  <a:gd name="T88" fmla="*/ 536 w 675"/>
                  <a:gd name="T89" fmla="*/ 128 h 455"/>
                  <a:gd name="T90" fmla="*/ 579 w 675"/>
                  <a:gd name="T91" fmla="*/ 94 h 455"/>
                  <a:gd name="T92" fmla="*/ 618 w 675"/>
                  <a:gd name="T93" fmla="*/ 59 h 455"/>
                  <a:gd name="T94" fmla="*/ 656 w 675"/>
                  <a:gd name="T95" fmla="*/ 23 h 455"/>
                  <a:gd name="T96" fmla="*/ 672 w 675"/>
                  <a:gd name="T97" fmla="*/ 7 h 455"/>
                  <a:gd name="T98" fmla="*/ 666 w 675"/>
                  <a:gd name="T99" fmla="*/ 12 h 455"/>
                  <a:gd name="T100" fmla="*/ 659 w 675"/>
                  <a:gd name="T101" fmla="*/ 18 h 455"/>
                  <a:gd name="T102" fmla="*/ 652 w 675"/>
                  <a:gd name="T103" fmla="*/ 21 h 455"/>
                  <a:gd name="T104" fmla="*/ 670 w 675"/>
                  <a:gd name="T105" fmla="*/ 0 h 45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75"/>
                  <a:gd name="T160" fmla="*/ 0 h 455"/>
                  <a:gd name="T161" fmla="*/ 675 w 675"/>
                  <a:gd name="T162" fmla="*/ 455 h 455"/>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75" h="455">
                    <a:moveTo>
                      <a:pt x="670" y="0"/>
                    </a:moveTo>
                    <a:lnTo>
                      <a:pt x="629" y="19"/>
                    </a:lnTo>
                    <a:lnTo>
                      <a:pt x="588" y="39"/>
                    </a:lnTo>
                    <a:lnTo>
                      <a:pt x="545" y="57"/>
                    </a:lnTo>
                    <a:lnTo>
                      <a:pt x="504" y="77"/>
                    </a:lnTo>
                    <a:lnTo>
                      <a:pt x="461" y="96"/>
                    </a:lnTo>
                    <a:lnTo>
                      <a:pt x="420" y="118"/>
                    </a:lnTo>
                    <a:lnTo>
                      <a:pt x="379" y="139"/>
                    </a:lnTo>
                    <a:lnTo>
                      <a:pt x="338" y="162"/>
                    </a:lnTo>
                    <a:lnTo>
                      <a:pt x="309" y="180"/>
                    </a:lnTo>
                    <a:lnTo>
                      <a:pt x="279" y="198"/>
                    </a:lnTo>
                    <a:lnTo>
                      <a:pt x="250" y="216"/>
                    </a:lnTo>
                    <a:lnTo>
                      <a:pt x="220" y="234"/>
                    </a:lnTo>
                    <a:lnTo>
                      <a:pt x="191" y="252"/>
                    </a:lnTo>
                    <a:lnTo>
                      <a:pt x="162" y="270"/>
                    </a:lnTo>
                    <a:lnTo>
                      <a:pt x="134" y="289"/>
                    </a:lnTo>
                    <a:lnTo>
                      <a:pt x="105" y="311"/>
                    </a:lnTo>
                    <a:lnTo>
                      <a:pt x="93" y="321"/>
                    </a:lnTo>
                    <a:lnTo>
                      <a:pt x="78" y="334"/>
                    </a:lnTo>
                    <a:lnTo>
                      <a:pt x="68" y="346"/>
                    </a:lnTo>
                    <a:lnTo>
                      <a:pt x="57" y="361"/>
                    </a:lnTo>
                    <a:lnTo>
                      <a:pt x="46" y="375"/>
                    </a:lnTo>
                    <a:lnTo>
                      <a:pt x="34" y="388"/>
                    </a:lnTo>
                    <a:lnTo>
                      <a:pt x="23" y="402"/>
                    </a:lnTo>
                    <a:lnTo>
                      <a:pt x="12" y="414"/>
                    </a:lnTo>
                    <a:lnTo>
                      <a:pt x="11" y="416"/>
                    </a:lnTo>
                    <a:lnTo>
                      <a:pt x="11" y="418"/>
                    </a:lnTo>
                    <a:lnTo>
                      <a:pt x="11" y="421"/>
                    </a:lnTo>
                    <a:lnTo>
                      <a:pt x="11" y="423"/>
                    </a:lnTo>
                    <a:lnTo>
                      <a:pt x="11" y="425"/>
                    </a:lnTo>
                    <a:lnTo>
                      <a:pt x="11" y="429"/>
                    </a:lnTo>
                    <a:lnTo>
                      <a:pt x="11" y="430"/>
                    </a:lnTo>
                    <a:lnTo>
                      <a:pt x="9" y="432"/>
                    </a:lnTo>
                    <a:lnTo>
                      <a:pt x="7" y="434"/>
                    </a:lnTo>
                    <a:lnTo>
                      <a:pt x="5" y="438"/>
                    </a:lnTo>
                    <a:lnTo>
                      <a:pt x="3" y="441"/>
                    </a:lnTo>
                    <a:lnTo>
                      <a:pt x="2" y="445"/>
                    </a:lnTo>
                    <a:lnTo>
                      <a:pt x="2" y="447"/>
                    </a:lnTo>
                    <a:lnTo>
                      <a:pt x="0" y="450"/>
                    </a:lnTo>
                    <a:lnTo>
                      <a:pt x="2" y="452"/>
                    </a:lnTo>
                    <a:lnTo>
                      <a:pt x="2" y="454"/>
                    </a:lnTo>
                    <a:lnTo>
                      <a:pt x="9" y="455"/>
                    </a:lnTo>
                    <a:lnTo>
                      <a:pt x="16" y="455"/>
                    </a:lnTo>
                    <a:lnTo>
                      <a:pt x="23" y="454"/>
                    </a:lnTo>
                    <a:lnTo>
                      <a:pt x="30" y="450"/>
                    </a:lnTo>
                    <a:lnTo>
                      <a:pt x="37" y="447"/>
                    </a:lnTo>
                    <a:lnTo>
                      <a:pt x="44" y="441"/>
                    </a:lnTo>
                    <a:lnTo>
                      <a:pt x="52" y="436"/>
                    </a:lnTo>
                    <a:lnTo>
                      <a:pt x="57" y="430"/>
                    </a:lnTo>
                    <a:lnTo>
                      <a:pt x="80" y="413"/>
                    </a:lnTo>
                    <a:lnTo>
                      <a:pt x="102" y="395"/>
                    </a:lnTo>
                    <a:lnTo>
                      <a:pt x="123" y="377"/>
                    </a:lnTo>
                    <a:lnTo>
                      <a:pt x="143" y="357"/>
                    </a:lnTo>
                    <a:lnTo>
                      <a:pt x="164" y="339"/>
                    </a:lnTo>
                    <a:lnTo>
                      <a:pt x="186" y="323"/>
                    </a:lnTo>
                    <a:lnTo>
                      <a:pt x="207" y="305"/>
                    </a:lnTo>
                    <a:lnTo>
                      <a:pt x="230" y="291"/>
                    </a:lnTo>
                    <a:lnTo>
                      <a:pt x="241" y="286"/>
                    </a:lnTo>
                    <a:lnTo>
                      <a:pt x="252" y="280"/>
                    </a:lnTo>
                    <a:lnTo>
                      <a:pt x="263" y="277"/>
                    </a:lnTo>
                    <a:lnTo>
                      <a:pt x="273" y="271"/>
                    </a:lnTo>
                    <a:lnTo>
                      <a:pt x="286" y="266"/>
                    </a:lnTo>
                    <a:lnTo>
                      <a:pt x="296" y="261"/>
                    </a:lnTo>
                    <a:lnTo>
                      <a:pt x="307" y="254"/>
                    </a:lnTo>
                    <a:lnTo>
                      <a:pt x="320" y="245"/>
                    </a:lnTo>
                    <a:lnTo>
                      <a:pt x="323" y="243"/>
                    </a:lnTo>
                    <a:lnTo>
                      <a:pt x="327" y="243"/>
                    </a:lnTo>
                    <a:lnTo>
                      <a:pt x="332" y="241"/>
                    </a:lnTo>
                    <a:lnTo>
                      <a:pt x="336" y="241"/>
                    </a:lnTo>
                    <a:lnTo>
                      <a:pt x="341" y="239"/>
                    </a:lnTo>
                    <a:lnTo>
                      <a:pt x="345" y="237"/>
                    </a:lnTo>
                    <a:lnTo>
                      <a:pt x="350" y="236"/>
                    </a:lnTo>
                    <a:lnTo>
                      <a:pt x="354" y="234"/>
                    </a:lnTo>
                    <a:lnTo>
                      <a:pt x="370" y="223"/>
                    </a:lnTo>
                    <a:lnTo>
                      <a:pt x="384" y="214"/>
                    </a:lnTo>
                    <a:lnTo>
                      <a:pt x="400" y="205"/>
                    </a:lnTo>
                    <a:lnTo>
                      <a:pt x="416" y="196"/>
                    </a:lnTo>
                    <a:lnTo>
                      <a:pt x="432" y="187"/>
                    </a:lnTo>
                    <a:lnTo>
                      <a:pt x="448" y="178"/>
                    </a:lnTo>
                    <a:lnTo>
                      <a:pt x="464" y="168"/>
                    </a:lnTo>
                    <a:lnTo>
                      <a:pt x="481" y="157"/>
                    </a:lnTo>
                    <a:lnTo>
                      <a:pt x="484" y="155"/>
                    </a:lnTo>
                    <a:lnTo>
                      <a:pt x="488" y="153"/>
                    </a:lnTo>
                    <a:lnTo>
                      <a:pt x="491" y="152"/>
                    </a:lnTo>
                    <a:lnTo>
                      <a:pt x="497" y="152"/>
                    </a:lnTo>
                    <a:lnTo>
                      <a:pt x="500" y="150"/>
                    </a:lnTo>
                    <a:lnTo>
                      <a:pt x="506" y="150"/>
                    </a:lnTo>
                    <a:lnTo>
                      <a:pt x="509" y="148"/>
                    </a:lnTo>
                    <a:lnTo>
                      <a:pt x="513" y="146"/>
                    </a:lnTo>
                    <a:lnTo>
                      <a:pt x="536" y="128"/>
                    </a:lnTo>
                    <a:lnTo>
                      <a:pt x="557" y="112"/>
                    </a:lnTo>
                    <a:lnTo>
                      <a:pt x="579" y="94"/>
                    </a:lnTo>
                    <a:lnTo>
                      <a:pt x="599" y="77"/>
                    </a:lnTo>
                    <a:lnTo>
                      <a:pt x="618" y="59"/>
                    </a:lnTo>
                    <a:lnTo>
                      <a:pt x="636" y="41"/>
                    </a:lnTo>
                    <a:lnTo>
                      <a:pt x="656" y="23"/>
                    </a:lnTo>
                    <a:lnTo>
                      <a:pt x="675" y="5"/>
                    </a:lnTo>
                    <a:lnTo>
                      <a:pt x="672" y="7"/>
                    </a:lnTo>
                    <a:lnTo>
                      <a:pt x="668" y="10"/>
                    </a:lnTo>
                    <a:lnTo>
                      <a:pt x="666" y="12"/>
                    </a:lnTo>
                    <a:lnTo>
                      <a:pt x="663" y="14"/>
                    </a:lnTo>
                    <a:lnTo>
                      <a:pt x="659" y="18"/>
                    </a:lnTo>
                    <a:lnTo>
                      <a:pt x="656" y="19"/>
                    </a:lnTo>
                    <a:lnTo>
                      <a:pt x="652" y="21"/>
                    </a:lnTo>
                    <a:lnTo>
                      <a:pt x="649" y="23"/>
                    </a:lnTo>
                    <a:lnTo>
                      <a:pt x="670" y="0"/>
                    </a:lnTo>
                    <a:close/>
                  </a:path>
                </a:pathLst>
              </a:custGeom>
              <a:solidFill>
                <a:srgbClr val="666666"/>
              </a:solidFill>
              <a:ln w="9525">
                <a:noFill/>
                <a:round/>
                <a:headEnd/>
                <a:tailEnd/>
              </a:ln>
            </p:spPr>
            <p:txBody>
              <a:bodyPr/>
              <a:lstStyle/>
              <a:p>
                <a:endParaRPr lang="en-US"/>
              </a:p>
            </p:txBody>
          </p:sp>
          <p:sp>
            <p:nvSpPr>
              <p:cNvPr id="30136" name="Freeform 1114"/>
              <p:cNvSpPr>
                <a:spLocks/>
              </p:cNvSpPr>
              <p:nvPr/>
            </p:nvSpPr>
            <p:spPr bwMode="auto">
              <a:xfrm>
                <a:off x="4081" y="2315"/>
                <a:ext cx="295" cy="711"/>
              </a:xfrm>
              <a:custGeom>
                <a:avLst/>
                <a:gdLst>
                  <a:gd name="T0" fmla="*/ 282 w 295"/>
                  <a:gd name="T1" fmla="*/ 43 h 711"/>
                  <a:gd name="T2" fmla="*/ 255 w 295"/>
                  <a:gd name="T3" fmla="*/ 125 h 711"/>
                  <a:gd name="T4" fmla="*/ 223 w 295"/>
                  <a:gd name="T5" fmla="*/ 204 h 711"/>
                  <a:gd name="T6" fmla="*/ 186 w 295"/>
                  <a:gd name="T7" fmla="*/ 281 h 711"/>
                  <a:gd name="T8" fmla="*/ 155 w 295"/>
                  <a:gd name="T9" fmla="*/ 345 h 711"/>
                  <a:gd name="T10" fmla="*/ 127 w 295"/>
                  <a:gd name="T11" fmla="*/ 391 h 711"/>
                  <a:gd name="T12" fmla="*/ 96 w 295"/>
                  <a:gd name="T13" fmla="*/ 436 h 711"/>
                  <a:gd name="T14" fmla="*/ 61 w 295"/>
                  <a:gd name="T15" fmla="*/ 481 h 711"/>
                  <a:gd name="T16" fmla="*/ 41 w 295"/>
                  <a:gd name="T17" fmla="*/ 504 h 711"/>
                  <a:gd name="T18" fmla="*/ 41 w 295"/>
                  <a:gd name="T19" fmla="*/ 513 h 711"/>
                  <a:gd name="T20" fmla="*/ 41 w 295"/>
                  <a:gd name="T21" fmla="*/ 522 h 711"/>
                  <a:gd name="T22" fmla="*/ 41 w 295"/>
                  <a:gd name="T23" fmla="*/ 531 h 711"/>
                  <a:gd name="T24" fmla="*/ 30 w 295"/>
                  <a:gd name="T25" fmla="*/ 556 h 711"/>
                  <a:gd name="T26" fmla="*/ 11 w 295"/>
                  <a:gd name="T27" fmla="*/ 602 h 711"/>
                  <a:gd name="T28" fmla="*/ 2 w 295"/>
                  <a:gd name="T29" fmla="*/ 636 h 711"/>
                  <a:gd name="T30" fmla="*/ 0 w 295"/>
                  <a:gd name="T31" fmla="*/ 659 h 711"/>
                  <a:gd name="T32" fmla="*/ 2 w 295"/>
                  <a:gd name="T33" fmla="*/ 681 h 711"/>
                  <a:gd name="T34" fmla="*/ 11 w 295"/>
                  <a:gd name="T35" fmla="*/ 700 h 711"/>
                  <a:gd name="T36" fmla="*/ 20 w 295"/>
                  <a:gd name="T37" fmla="*/ 711 h 711"/>
                  <a:gd name="T38" fmla="*/ 30 w 295"/>
                  <a:gd name="T39" fmla="*/ 709 h 711"/>
                  <a:gd name="T40" fmla="*/ 43 w 295"/>
                  <a:gd name="T41" fmla="*/ 706 h 711"/>
                  <a:gd name="T42" fmla="*/ 53 w 295"/>
                  <a:gd name="T43" fmla="*/ 699 h 711"/>
                  <a:gd name="T44" fmla="*/ 68 w 295"/>
                  <a:gd name="T45" fmla="*/ 668 h 711"/>
                  <a:gd name="T46" fmla="*/ 86 w 295"/>
                  <a:gd name="T47" fmla="*/ 615 h 711"/>
                  <a:gd name="T48" fmla="*/ 102 w 295"/>
                  <a:gd name="T49" fmla="*/ 561 h 711"/>
                  <a:gd name="T50" fmla="*/ 123 w 295"/>
                  <a:gd name="T51" fmla="*/ 509 h 711"/>
                  <a:gd name="T52" fmla="*/ 137 w 295"/>
                  <a:gd name="T53" fmla="*/ 477 h 711"/>
                  <a:gd name="T54" fmla="*/ 143 w 295"/>
                  <a:gd name="T55" fmla="*/ 465 h 711"/>
                  <a:gd name="T56" fmla="*/ 148 w 295"/>
                  <a:gd name="T57" fmla="*/ 450 h 711"/>
                  <a:gd name="T58" fmla="*/ 155 w 295"/>
                  <a:gd name="T59" fmla="*/ 440 h 711"/>
                  <a:gd name="T60" fmla="*/ 170 w 295"/>
                  <a:gd name="T61" fmla="*/ 429 h 711"/>
                  <a:gd name="T62" fmla="*/ 186 w 295"/>
                  <a:gd name="T63" fmla="*/ 416 h 711"/>
                  <a:gd name="T64" fmla="*/ 198 w 295"/>
                  <a:gd name="T65" fmla="*/ 404 h 711"/>
                  <a:gd name="T66" fmla="*/ 209 w 295"/>
                  <a:gd name="T67" fmla="*/ 388 h 711"/>
                  <a:gd name="T68" fmla="*/ 223 w 295"/>
                  <a:gd name="T69" fmla="*/ 350 h 711"/>
                  <a:gd name="T70" fmla="*/ 245 w 295"/>
                  <a:gd name="T71" fmla="*/ 295 h 711"/>
                  <a:gd name="T72" fmla="*/ 264 w 295"/>
                  <a:gd name="T73" fmla="*/ 239 h 711"/>
                  <a:gd name="T74" fmla="*/ 279 w 295"/>
                  <a:gd name="T75" fmla="*/ 182 h 711"/>
                  <a:gd name="T76" fmla="*/ 284 w 295"/>
                  <a:gd name="T77" fmla="*/ 141 h 711"/>
                  <a:gd name="T78" fmla="*/ 289 w 295"/>
                  <a:gd name="T79" fmla="*/ 116 h 711"/>
                  <a:gd name="T80" fmla="*/ 295 w 295"/>
                  <a:gd name="T81" fmla="*/ 93 h 711"/>
                  <a:gd name="T82" fmla="*/ 295 w 295"/>
                  <a:gd name="T83" fmla="*/ 68 h 711"/>
                  <a:gd name="T84" fmla="*/ 291 w 295"/>
                  <a:gd name="T85" fmla="*/ 50 h 711"/>
                  <a:gd name="T86" fmla="*/ 286 w 295"/>
                  <a:gd name="T87" fmla="*/ 39 h 711"/>
                  <a:gd name="T88" fmla="*/ 279 w 295"/>
                  <a:gd name="T89" fmla="*/ 29 h 711"/>
                  <a:gd name="T90" fmla="*/ 275 w 295"/>
                  <a:gd name="T91" fmla="*/ 16 h 711"/>
                  <a:gd name="T92" fmla="*/ 270 w 295"/>
                  <a:gd name="T93" fmla="*/ 16 h 711"/>
                  <a:gd name="T94" fmla="*/ 261 w 295"/>
                  <a:gd name="T95" fmla="*/ 30 h 711"/>
                  <a:gd name="T96" fmla="*/ 254 w 295"/>
                  <a:gd name="T97" fmla="*/ 45 h 711"/>
                  <a:gd name="T98" fmla="*/ 250 w 295"/>
                  <a:gd name="T99" fmla="*/ 59 h 711"/>
                  <a:gd name="T100" fmla="*/ 291 w 295"/>
                  <a:gd name="T101" fmla="*/ 0 h 71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95"/>
                  <a:gd name="T154" fmla="*/ 0 h 711"/>
                  <a:gd name="T155" fmla="*/ 295 w 295"/>
                  <a:gd name="T156" fmla="*/ 711 h 71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95" h="711">
                    <a:moveTo>
                      <a:pt x="291" y="0"/>
                    </a:moveTo>
                    <a:lnTo>
                      <a:pt x="282" y="43"/>
                    </a:lnTo>
                    <a:lnTo>
                      <a:pt x="270" y="84"/>
                    </a:lnTo>
                    <a:lnTo>
                      <a:pt x="255" y="125"/>
                    </a:lnTo>
                    <a:lnTo>
                      <a:pt x="239" y="164"/>
                    </a:lnTo>
                    <a:lnTo>
                      <a:pt x="223" y="204"/>
                    </a:lnTo>
                    <a:lnTo>
                      <a:pt x="204" y="241"/>
                    </a:lnTo>
                    <a:lnTo>
                      <a:pt x="186" y="281"/>
                    </a:lnTo>
                    <a:lnTo>
                      <a:pt x="168" y="320"/>
                    </a:lnTo>
                    <a:lnTo>
                      <a:pt x="155" y="345"/>
                    </a:lnTo>
                    <a:lnTo>
                      <a:pt x="141" y="368"/>
                    </a:lnTo>
                    <a:lnTo>
                      <a:pt x="127" y="391"/>
                    </a:lnTo>
                    <a:lnTo>
                      <a:pt x="112" y="415"/>
                    </a:lnTo>
                    <a:lnTo>
                      <a:pt x="96" y="436"/>
                    </a:lnTo>
                    <a:lnTo>
                      <a:pt x="80" y="459"/>
                    </a:lnTo>
                    <a:lnTo>
                      <a:pt x="61" y="481"/>
                    </a:lnTo>
                    <a:lnTo>
                      <a:pt x="43" y="502"/>
                    </a:lnTo>
                    <a:lnTo>
                      <a:pt x="41" y="504"/>
                    </a:lnTo>
                    <a:lnTo>
                      <a:pt x="41" y="507"/>
                    </a:lnTo>
                    <a:lnTo>
                      <a:pt x="41" y="513"/>
                    </a:lnTo>
                    <a:lnTo>
                      <a:pt x="41" y="516"/>
                    </a:lnTo>
                    <a:lnTo>
                      <a:pt x="41" y="522"/>
                    </a:lnTo>
                    <a:lnTo>
                      <a:pt x="41" y="525"/>
                    </a:lnTo>
                    <a:lnTo>
                      <a:pt x="41" y="531"/>
                    </a:lnTo>
                    <a:lnTo>
                      <a:pt x="39" y="534"/>
                    </a:lnTo>
                    <a:lnTo>
                      <a:pt x="30" y="556"/>
                    </a:lnTo>
                    <a:lnTo>
                      <a:pt x="20" y="579"/>
                    </a:lnTo>
                    <a:lnTo>
                      <a:pt x="11" y="602"/>
                    </a:lnTo>
                    <a:lnTo>
                      <a:pt x="3" y="625"/>
                    </a:lnTo>
                    <a:lnTo>
                      <a:pt x="2" y="636"/>
                    </a:lnTo>
                    <a:lnTo>
                      <a:pt x="0" y="647"/>
                    </a:lnTo>
                    <a:lnTo>
                      <a:pt x="0" y="659"/>
                    </a:lnTo>
                    <a:lnTo>
                      <a:pt x="0" y="670"/>
                    </a:lnTo>
                    <a:lnTo>
                      <a:pt x="2" y="681"/>
                    </a:lnTo>
                    <a:lnTo>
                      <a:pt x="5" y="690"/>
                    </a:lnTo>
                    <a:lnTo>
                      <a:pt x="11" y="700"/>
                    </a:lnTo>
                    <a:lnTo>
                      <a:pt x="18" y="709"/>
                    </a:lnTo>
                    <a:lnTo>
                      <a:pt x="20" y="711"/>
                    </a:lnTo>
                    <a:lnTo>
                      <a:pt x="25" y="711"/>
                    </a:lnTo>
                    <a:lnTo>
                      <a:pt x="30" y="709"/>
                    </a:lnTo>
                    <a:lnTo>
                      <a:pt x="36" y="708"/>
                    </a:lnTo>
                    <a:lnTo>
                      <a:pt x="43" y="706"/>
                    </a:lnTo>
                    <a:lnTo>
                      <a:pt x="48" y="702"/>
                    </a:lnTo>
                    <a:lnTo>
                      <a:pt x="53" y="699"/>
                    </a:lnTo>
                    <a:lnTo>
                      <a:pt x="55" y="693"/>
                    </a:lnTo>
                    <a:lnTo>
                      <a:pt x="68" y="668"/>
                    </a:lnTo>
                    <a:lnTo>
                      <a:pt x="77" y="642"/>
                    </a:lnTo>
                    <a:lnTo>
                      <a:pt x="86" y="615"/>
                    </a:lnTo>
                    <a:lnTo>
                      <a:pt x="95" y="588"/>
                    </a:lnTo>
                    <a:lnTo>
                      <a:pt x="102" y="561"/>
                    </a:lnTo>
                    <a:lnTo>
                      <a:pt x="112" y="536"/>
                    </a:lnTo>
                    <a:lnTo>
                      <a:pt x="123" y="509"/>
                    </a:lnTo>
                    <a:lnTo>
                      <a:pt x="136" y="484"/>
                    </a:lnTo>
                    <a:lnTo>
                      <a:pt x="137" y="477"/>
                    </a:lnTo>
                    <a:lnTo>
                      <a:pt x="139" y="472"/>
                    </a:lnTo>
                    <a:lnTo>
                      <a:pt x="143" y="465"/>
                    </a:lnTo>
                    <a:lnTo>
                      <a:pt x="145" y="457"/>
                    </a:lnTo>
                    <a:lnTo>
                      <a:pt x="148" y="450"/>
                    </a:lnTo>
                    <a:lnTo>
                      <a:pt x="152" y="445"/>
                    </a:lnTo>
                    <a:lnTo>
                      <a:pt x="155" y="440"/>
                    </a:lnTo>
                    <a:lnTo>
                      <a:pt x="163" y="434"/>
                    </a:lnTo>
                    <a:lnTo>
                      <a:pt x="170" y="429"/>
                    </a:lnTo>
                    <a:lnTo>
                      <a:pt x="179" y="423"/>
                    </a:lnTo>
                    <a:lnTo>
                      <a:pt x="186" y="416"/>
                    </a:lnTo>
                    <a:lnTo>
                      <a:pt x="193" y="411"/>
                    </a:lnTo>
                    <a:lnTo>
                      <a:pt x="198" y="404"/>
                    </a:lnTo>
                    <a:lnTo>
                      <a:pt x="205" y="397"/>
                    </a:lnTo>
                    <a:lnTo>
                      <a:pt x="209" y="388"/>
                    </a:lnTo>
                    <a:lnTo>
                      <a:pt x="214" y="379"/>
                    </a:lnTo>
                    <a:lnTo>
                      <a:pt x="223" y="350"/>
                    </a:lnTo>
                    <a:lnTo>
                      <a:pt x="234" y="322"/>
                    </a:lnTo>
                    <a:lnTo>
                      <a:pt x="245" y="295"/>
                    </a:lnTo>
                    <a:lnTo>
                      <a:pt x="255" y="268"/>
                    </a:lnTo>
                    <a:lnTo>
                      <a:pt x="264" y="239"/>
                    </a:lnTo>
                    <a:lnTo>
                      <a:pt x="272" y="211"/>
                    </a:lnTo>
                    <a:lnTo>
                      <a:pt x="279" y="182"/>
                    </a:lnTo>
                    <a:lnTo>
                      <a:pt x="282" y="152"/>
                    </a:lnTo>
                    <a:lnTo>
                      <a:pt x="284" y="141"/>
                    </a:lnTo>
                    <a:lnTo>
                      <a:pt x="286" y="129"/>
                    </a:lnTo>
                    <a:lnTo>
                      <a:pt x="289" y="116"/>
                    </a:lnTo>
                    <a:lnTo>
                      <a:pt x="291" y="105"/>
                    </a:lnTo>
                    <a:lnTo>
                      <a:pt x="295" y="93"/>
                    </a:lnTo>
                    <a:lnTo>
                      <a:pt x="295" y="80"/>
                    </a:lnTo>
                    <a:lnTo>
                      <a:pt x="295" y="68"/>
                    </a:lnTo>
                    <a:lnTo>
                      <a:pt x="293" y="55"/>
                    </a:lnTo>
                    <a:lnTo>
                      <a:pt x="291" y="50"/>
                    </a:lnTo>
                    <a:lnTo>
                      <a:pt x="288" y="45"/>
                    </a:lnTo>
                    <a:lnTo>
                      <a:pt x="286" y="39"/>
                    </a:lnTo>
                    <a:lnTo>
                      <a:pt x="282" y="34"/>
                    </a:lnTo>
                    <a:lnTo>
                      <a:pt x="279" y="29"/>
                    </a:lnTo>
                    <a:lnTo>
                      <a:pt x="277" y="21"/>
                    </a:lnTo>
                    <a:lnTo>
                      <a:pt x="275" y="16"/>
                    </a:lnTo>
                    <a:lnTo>
                      <a:pt x="273" y="9"/>
                    </a:lnTo>
                    <a:lnTo>
                      <a:pt x="270" y="16"/>
                    </a:lnTo>
                    <a:lnTo>
                      <a:pt x="264" y="23"/>
                    </a:lnTo>
                    <a:lnTo>
                      <a:pt x="261" y="30"/>
                    </a:lnTo>
                    <a:lnTo>
                      <a:pt x="257" y="37"/>
                    </a:lnTo>
                    <a:lnTo>
                      <a:pt x="254" y="45"/>
                    </a:lnTo>
                    <a:lnTo>
                      <a:pt x="252" y="52"/>
                    </a:lnTo>
                    <a:lnTo>
                      <a:pt x="250" y="59"/>
                    </a:lnTo>
                    <a:lnTo>
                      <a:pt x="250" y="68"/>
                    </a:lnTo>
                    <a:lnTo>
                      <a:pt x="291" y="0"/>
                    </a:lnTo>
                    <a:close/>
                  </a:path>
                </a:pathLst>
              </a:custGeom>
              <a:solidFill>
                <a:srgbClr val="666666"/>
              </a:solidFill>
              <a:ln w="9525">
                <a:noFill/>
                <a:round/>
                <a:headEnd/>
                <a:tailEnd/>
              </a:ln>
            </p:spPr>
            <p:txBody>
              <a:bodyPr/>
              <a:lstStyle/>
              <a:p>
                <a:endParaRPr lang="en-US"/>
              </a:p>
            </p:txBody>
          </p:sp>
          <p:sp>
            <p:nvSpPr>
              <p:cNvPr id="30137" name="Freeform 1115"/>
              <p:cNvSpPr>
                <a:spLocks/>
              </p:cNvSpPr>
              <p:nvPr/>
            </p:nvSpPr>
            <p:spPr bwMode="auto">
              <a:xfrm>
                <a:off x="4417" y="1890"/>
                <a:ext cx="795" cy="307"/>
              </a:xfrm>
              <a:custGeom>
                <a:avLst/>
                <a:gdLst>
                  <a:gd name="T0" fmla="*/ 18 w 795"/>
                  <a:gd name="T1" fmla="*/ 257 h 307"/>
                  <a:gd name="T2" fmla="*/ 43 w 795"/>
                  <a:gd name="T3" fmla="*/ 246 h 307"/>
                  <a:gd name="T4" fmla="*/ 68 w 795"/>
                  <a:gd name="T5" fmla="*/ 234 h 307"/>
                  <a:gd name="T6" fmla="*/ 93 w 795"/>
                  <a:gd name="T7" fmla="*/ 223 h 307"/>
                  <a:gd name="T8" fmla="*/ 111 w 795"/>
                  <a:gd name="T9" fmla="*/ 218 h 307"/>
                  <a:gd name="T10" fmla="*/ 120 w 795"/>
                  <a:gd name="T11" fmla="*/ 210 h 307"/>
                  <a:gd name="T12" fmla="*/ 129 w 795"/>
                  <a:gd name="T13" fmla="*/ 205 h 307"/>
                  <a:gd name="T14" fmla="*/ 138 w 795"/>
                  <a:gd name="T15" fmla="*/ 198 h 307"/>
                  <a:gd name="T16" fmla="*/ 159 w 795"/>
                  <a:gd name="T17" fmla="*/ 191 h 307"/>
                  <a:gd name="T18" fmla="*/ 189 w 795"/>
                  <a:gd name="T19" fmla="*/ 180 h 307"/>
                  <a:gd name="T20" fmla="*/ 222 w 795"/>
                  <a:gd name="T21" fmla="*/ 168 h 307"/>
                  <a:gd name="T22" fmla="*/ 252 w 795"/>
                  <a:gd name="T23" fmla="*/ 157 h 307"/>
                  <a:gd name="T24" fmla="*/ 293 w 795"/>
                  <a:gd name="T25" fmla="*/ 143 h 307"/>
                  <a:gd name="T26" fmla="*/ 345 w 795"/>
                  <a:gd name="T27" fmla="*/ 130 h 307"/>
                  <a:gd name="T28" fmla="*/ 395 w 795"/>
                  <a:gd name="T29" fmla="*/ 118 h 307"/>
                  <a:gd name="T30" fmla="*/ 447 w 795"/>
                  <a:gd name="T31" fmla="*/ 103 h 307"/>
                  <a:gd name="T32" fmla="*/ 482 w 795"/>
                  <a:gd name="T33" fmla="*/ 89 h 307"/>
                  <a:gd name="T34" fmla="*/ 506 w 795"/>
                  <a:gd name="T35" fmla="*/ 80 h 307"/>
                  <a:gd name="T36" fmla="*/ 529 w 795"/>
                  <a:gd name="T37" fmla="*/ 68 h 307"/>
                  <a:gd name="T38" fmla="*/ 550 w 795"/>
                  <a:gd name="T39" fmla="*/ 57 h 307"/>
                  <a:gd name="T40" fmla="*/ 579 w 795"/>
                  <a:gd name="T41" fmla="*/ 46 h 307"/>
                  <a:gd name="T42" fmla="*/ 611 w 795"/>
                  <a:gd name="T43" fmla="*/ 41 h 307"/>
                  <a:gd name="T44" fmla="*/ 645 w 795"/>
                  <a:gd name="T45" fmla="*/ 34 h 307"/>
                  <a:gd name="T46" fmla="*/ 677 w 795"/>
                  <a:gd name="T47" fmla="*/ 23 h 307"/>
                  <a:gd name="T48" fmla="*/ 701 w 795"/>
                  <a:gd name="T49" fmla="*/ 9 h 307"/>
                  <a:gd name="T50" fmla="*/ 715 w 795"/>
                  <a:gd name="T51" fmla="*/ 1 h 307"/>
                  <a:gd name="T52" fmla="*/ 733 w 795"/>
                  <a:gd name="T53" fmla="*/ 0 h 307"/>
                  <a:gd name="T54" fmla="*/ 749 w 795"/>
                  <a:gd name="T55" fmla="*/ 3 h 307"/>
                  <a:gd name="T56" fmla="*/ 763 w 795"/>
                  <a:gd name="T57" fmla="*/ 9 h 307"/>
                  <a:gd name="T58" fmla="*/ 777 w 795"/>
                  <a:gd name="T59" fmla="*/ 16 h 307"/>
                  <a:gd name="T60" fmla="*/ 792 w 795"/>
                  <a:gd name="T61" fmla="*/ 23 h 307"/>
                  <a:gd name="T62" fmla="*/ 795 w 795"/>
                  <a:gd name="T63" fmla="*/ 28 h 307"/>
                  <a:gd name="T64" fmla="*/ 793 w 795"/>
                  <a:gd name="T65" fmla="*/ 32 h 307"/>
                  <a:gd name="T66" fmla="*/ 770 w 795"/>
                  <a:gd name="T67" fmla="*/ 46 h 307"/>
                  <a:gd name="T68" fmla="*/ 729 w 795"/>
                  <a:gd name="T69" fmla="*/ 66 h 307"/>
                  <a:gd name="T70" fmla="*/ 665 w 795"/>
                  <a:gd name="T71" fmla="*/ 87 h 307"/>
                  <a:gd name="T72" fmla="*/ 577 w 795"/>
                  <a:gd name="T73" fmla="*/ 110 h 307"/>
                  <a:gd name="T74" fmla="*/ 490 w 795"/>
                  <a:gd name="T75" fmla="*/ 135 h 307"/>
                  <a:gd name="T76" fmla="*/ 438 w 795"/>
                  <a:gd name="T77" fmla="*/ 155 h 307"/>
                  <a:gd name="T78" fmla="*/ 420 w 795"/>
                  <a:gd name="T79" fmla="*/ 162 h 307"/>
                  <a:gd name="T80" fmla="*/ 402 w 795"/>
                  <a:gd name="T81" fmla="*/ 171 h 307"/>
                  <a:gd name="T82" fmla="*/ 384 w 795"/>
                  <a:gd name="T83" fmla="*/ 180 h 307"/>
                  <a:gd name="T84" fmla="*/ 368 w 795"/>
                  <a:gd name="T85" fmla="*/ 191 h 307"/>
                  <a:gd name="T86" fmla="*/ 350 w 795"/>
                  <a:gd name="T87" fmla="*/ 203 h 307"/>
                  <a:gd name="T88" fmla="*/ 334 w 795"/>
                  <a:gd name="T89" fmla="*/ 218 h 307"/>
                  <a:gd name="T90" fmla="*/ 314 w 795"/>
                  <a:gd name="T91" fmla="*/ 228 h 307"/>
                  <a:gd name="T92" fmla="*/ 288 w 795"/>
                  <a:gd name="T93" fmla="*/ 235 h 307"/>
                  <a:gd name="T94" fmla="*/ 261 w 795"/>
                  <a:gd name="T95" fmla="*/ 246 h 307"/>
                  <a:gd name="T96" fmla="*/ 234 w 795"/>
                  <a:gd name="T97" fmla="*/ 257 h 307"/>
                  <a:gd name="T98" fmla="*/ 209 w 795"/>
                  <a:gd name="T99" fmla="*/ 268 h 307"/>
                  <a:gd name="T100" fmla="*/ 171 w 795"/>
                  <a:gd name="T101" fmla="*/ 278 h 307"/>
                  <a:gd name="T102" fmla="*/ 123 w 795"/>
                  <a:gd name="T103" fmla="*/ 293 h 307"/>
                  <a:gd name="T104" fmla="*/ 77 w 795"/>
                  <a:gd name="T105" fmla="*/ 303 h 307"/>
                  <a:gd name="T106" fmla="*/ 28 w 795"/>
                  <a:gd name="T107" fmla="*/ 307 h 307"/>
                  <a:gd name="T108" fmla="*/ 0 w 795"/>
                  <a:gd name="T109" fmla="*/ 303 h 307"/>
                  <a:gd name="T110" fmla="*/ 2 w 795"/>
                  <a:gd name="T111" fmla="*/ 296 h 307"/>
                  <a:gd name="T112" fmla="*/ 11 w 795"/>
                  <a:gd name="T113" fmla="*/ 286 h 307"/>
                  <a:gd name="T114" fmla="*/ 21 w 795"/>
                  <a:gd name="T115" fmla="*/ 277 h 307"/>
                  <a:gd name="T116" fmla="*/ 37 w 795"/>
                  <a:gd name="T117" fmla="*/ 275 h 307"/>
                  <a:gd name="T118" fmla="*/ 61 w 795"/>
                  <a:gd name="T119" fmla="*/ 273 h 307"/>
                  <a:gd name="T120" fmla="*/ 82 w 795"/>
                  <a:gd name="T121" fmla="*/ 266 h 307"/>
                  <a:gd name="T122" fmla="*/ 100 w 795"/>
                  <a:gd name="T123" fmla="*/ 253 h 307"/>
                  <a:gd name="T124" fmla="*/ 5 w 795"/>
                  <a:gd name="T125" fmla="*/ 262 h 307"/>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795"/>
                  <a:gd name="T190" fmla="*/ 0 h 307"/>
                  <a:gd name="T191" fmla="*/ 795 w 795"/>
                  <a:gd name="T192" fmla="*/ 307 h 307"/>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795" h="307">
                    <a:moveTo>
                      <a:pt x="5" y="262"/>
                    </a:moveTo>
                    <a:lnTo>
                      <a:pt x="18" y="257"/>
                    </a:lnTo>
                    <a:lnTo>
                      <a:pt x="30" y="252"/>
                    </a:lnTo>
                    <a:lnTo>
                      <a:pt x="43" y="246"/>
                    </a:lnTo>
                    <a:lnTo>
                      <a:pt x="55" y="239"/>
                    </a:lnTo>
                    <a:lnTo>
                      <a:pt x="68" y="234"/>
                    </a:lnTo>
                    <a:lnTo>
                      <a:pt x="80" y="228"/>
                    </a:lnTo>
                    <a:lnTo>
                      <a:pt x="93" y="223"/>
                    </a:lnTo>
                    <a:lnTo>
                      <a:pt x="107" y="219"/>
                    </a:lnTo>
                    <a:lnTo>
                      <a:pt x="111" y="218"/>
                    </a:lnTo>
                    <a:lnTo>
                      <a:pt x="116" y="214"/>
                    </a:lnTo>
                    <a:lnTo>
                      <a:pt x="120" y="210"/>
                    </a:lnTo>
                    <a:lnTo>
                      <a:pt x="125" y="209"/>
                    </a:lnTo>
                    <a:lnTo>
                      <a:pt x="129" y="205"/>
                    </a:lnTo>
                    <a:lnTo>
                      <a:pt x="134" y="202"/>
                    </a:lnTo>
                    <a:lnTo>
                      <a:pt x="138" y="198"/>
                    </a:lnTo>
                    <a:lnTo>
                      <a:pt x="143" y="196"/>
                    </a:lnTo>
                    <a:lnTo>
                      <a:pt x="159" y="191"/>
                    </a:lnTo>
                    <a:lnTo>
                      <a:pt x="175" y="185"/>
                    </a:lnTo>
                    <a:lnTo>
                      <a:pt x="189" y="180"/>
                    </a:lnTo>
                    <a:lnTo>
                      <a:pt x="205" y="175"/>
                    </a:lnTo>
                    <a:lnTo>
                      <a:pt x="222" y="168"/>
                    </a:lnTo>
                    <a:lnTo>
                      <a:pt x="236" y="162"/>
                    </a:lnTo>
                    <a:lnTo>
                      <a:pt x="252" y="157"/>
                    </a:lnTo>
                    <a:lnTo>
                      <a:pt x="268" y="152"/>
                    </a:lnTo>
                    <a:lnTo>
                      <a:pt x="293" y="143"/>
                    </a:lnTo>
                    <a:lnTo>
                      <a:pt x="318" y="135"/>
                    </a:lnTo>
                    <a:lnTo>
                      <a:pt x="345" y="130"/>
                    </a:lnTo>
                    <a:lnTo>
                      <a:pt x="370" y="123"/>
                    </a:lnTo>
                    <a:lnTo>
                      <a:pt x="395" y="118"/>
                    </a:lnTo>
                    <a:lnTo>
                      <a:pt x="422" y="110"/>
                    </a:lnTo>
                    <a:lnTo>
                      <a:pt x="447" y="103"/>
                    </a:lnTo>
                    <a:lnTo>
                      <a:pt x="472" y="94"/>
                    </a:lnTo>
                    <a:lnTo>
                      <a:pt x="482" y="89"/>
                    </a:lnTo>
                    <a:lnTo>
                      <a:pt x="495" y="85"/>
                    </a:lnTo>
                    <a:lnTo>
                      <a:pt x="506" y="80"/>
                    </a:lnTo>
                    <a:lnTo>
                      <a:pt x="516" y="75"/>
                    </a:lnTo>
                    <a:lnTo>
                      <a:pt x="529" y="68"/>
                    </a:lnTo>
                    <a:lnTo>
                      <a:pt x="540" y="62"/>
                    </a:lnTo>
                    <a:lnTo>
                      <a:pt x="550" y="57"/>
                    </a:lnTo>
                    <a:lnTo>
                      <a:pt x="563" y="51"/>
                    </a:lnTo>
                    <a:lnTo>
                      <a:pt x="579" y="46"/>
                    </a:lnTo>
                    <a:lnTo>
                      <a:pt x="595" y="42"/>
                    </a:lnTo>
                    <a:lnTo>
                      <a:pt x="611" y="41"/>
                    </a:lnTo>
                    <a:lnTo>
                      <a:pt x="627" y="37"/>
                    </a:lnTo>
                    <a:lnTo>
                      <a:pt x="645" y="34"/>
                    </a:lnTo>
                    <a:lnTo>
                      <a:pt x="661" y="30"/>
                    </a:lnTo>
                    <a:lnTo>
                      <a:pt x="677" y="23"/>
                    </a:lnTo>
                    <a:lnTo>
                      <a:pt x="695" y="12"/>
                    </a:lnTo>
                    <a:lnTo>
                      <a:pt x="701" y="9"/>
                    </a:lnTo>
                    <a:lnTo>
                      <a:pt x="708" y="5"/>
                    </a:lnTo>
                    <a:lnTo>
                      <a:pt x="715" y="1"/>
                    </a:lnTo>
                    <a:lnTo>
                      <a:pt x="724" y="0"/>
                    </a:lnTo>
                    <a:lnTo>
                      <a:pt x="733" y="0"/>
                    </a:lnTo>
                    <a:lnTo>
                      <a:pt x="742" y="0"/>
                    </a:lnTo>
                    <a:lnTo>
                      <a:pt x="749" y="3"/>
                    </a:lnTo>
                    <a:lnTo>
                      <a:pt x="756" y="7"/>
                    </a:lnTo>
                    <a:lnTo>
                      <a:pt x="763" y="9"/>
                    </a:lnTo>
                    <a:lnTo>
                      <a:pt x="770" y="12"/>
                    </a:lnTo>
                    <a:lnTo>
                      <a:pt x="777" y="16"/>
                    </a:lnTo>
                    <a:lnTo>
                      <a:pt x="785" y="19"/>
                    </a:lnTo>
                    <a:lnTo>
                      <a:pt x="792" y="23"/>
                    </a:lnTo>
                    <a:lnTo>
                      <a:pt x="795" y="26"/>
                    </a:lnTo>
                    <a:lnTo>
                      <a:pt x="795" y="28"/>
                    </a:lnTo>
                    <a:lnTo>
                      <a:pt x="795" y="30"/>
                    </a:lnTo>
                    <a:lnTo>
                      <a:pt x="793" y="32"/>
                    </a:lnTo>
                    <a:lnTo>
                      <a:pt x="792" y="35"/>
                    </a:lnTo>
                    <a:lnTo>
                      <a:pt x="770" y="46"/>
                    </a:lnTo>
                    <a:lnTo>
                      <a:pt x="751" y="57"/>
                    </a:lnTo>
                    <a:lnTo>
                      <a:pt x="729" y="66"/>
                    </a:lnTo>
                    <a:lnTo>
                      <a:pt x="708" y="75"/>
                    </a:lnTo>
                    <a:lnTo>
                      <a:pt x="665" y="87"/>
                    </a:lnTo>
                    <a:lnTo>
                      <a:pt x="622" y="100"/>
                    </a:lnTo>
                    <a:lnTo>
                      <a:pt x="577" y="110"/>
                    </a:lnTo>
                    <a:lnTo>
                      <a:pt x="532" y="123"/>
                    </a:lnTo>
                    <a:lnTo>
                      <a:pt x="490" y="135"/>
                    </a:lnTo>
                    <a:lnTo>
                      <a:pt x="447" y="152"/>
                    </a:lnTo>
                    <a:lnTo>
                      <a:pt x="438" y="155"/>
                    </a:lnTo>
                    <a:lnTo>
                      <a:pt x="429" y="159"/>
                    </a:lnTo>
                    <a:lnTo>
                      <a:pt x="420" y="162"/>
                    </a:lnTo>
                    <a:lnTo>
                      <a:pt x="411" y="168"/>
                    </a:lnTo>
                    <a:lnTo>
                      <a:pt x="402" y="171"/>
                    </a:lnTo>
                    <a:lnTo>
                      <a:pt x="393" y="175"/>
                    </a:lnTo>
                    <a:lnTo>
                      <a:pt x="384" y="180"/>
                    </a:lnTo>
                    <a:lnTo>
                      <a:pt x="375" y="185"/>
                    </a:lnTo>
                    <a:lnTo>
                      <a:pt x="368" y="191"/>
                    </a:lnTo>
                    <a:lnTo>
                      <a:pt x="359" y="196"/>
                    </a:lnTo>
                    <a:lnTo>
                      <a:pt x="350" y="203"/>
                    </a:lnTo>
                    <a:lnTo>
                      <a:pt x="343" y="210"/>
                    </a:lnTo>
                    <a:lnTo>
                      <a:pt x="334" y="218"/>
                    </a:lnTo>
                    <a:lnTo>
                      <a:pt x="325" y="225"/>
                    </a:lnTo>
                    <a:lnTo>
                      <a:pt x="314" y="228"/>
                    </a:lnTo>
                    <a:lnTo>
                      <a:pt x="302" y="232"/>
                    </a:lnTo>
                    <a:lnTo>
                      <a:pt x="288" y="235"/>
                    </a:lnTo>
                    <a:lnTo>
                      <a:pt x="273" y="241"/>
                    </a:lnTo>
                    <a:lnTo>
                      <a:pt x="261" y="246"/>
                    </a:lnTo>
                    <a:lnTo>
                      <a:pt x="247" y="252"/>
                    </a:lnTo>
                    <a:lnTo>
                      <a:pt x="234" y="257"/>
                    </a:lnTo>
                    <a:lnTo>
                      <a:pt x="222" y="262"/>
                    </a:lnTo>
                    <a:lnTo>
                      <a:pt x="209" y="268"/>
                    </a:lnTo>
                    <a:lnTo>
                      <a:pt x="195" y="271"/>
                    </a:lnTo>
                    <a:lnTo>
                      <a:pt x="171" y="278"/>
                    </a:lnTo>
                    <a:lnTo>
                      <a:pt x="146" y="286"/>
                    </a:lnTo>
                    <a:lnTo>
                      <a:pt x="123" y="293"/>
                    </a:lnTo>
                    <a:lnTo>
                      <a:pt x="100" y="298"/>
                    </a:lnTo>
                    <a:lnTo>
                      <a:pt x="77" y="303"/>
                    </a:lnTo>
                    <a:lnTo>
                      <a:pt x="52" y="307"/>
                    </a:lnTo>
                    <a:lnTo>
                      <a:pt x="28" y="307"/>
                    </a:lnTo>
                    <a:lnTo>
                      <a:pt x="5" y="305"/>
                    </a:lnTo>
                    <a:lnTo>
                      <a:pt x="0" y="303"/>
                    </a:lnTo>
                    <a:lnTo>
                      <a:pt x="0" y="300"/>
                    </a:lnTo>
                    <a:lnTo>
                      <a:pt x="2" y="296"/>
                    </a:lnTo>
                    <a:lnTo>
                      <a:pt x="5" y="291"/>
                    </a:lnTo>
                    <a:lnTo>
                      <a:pt x="11" y="286"/>
                    </a:lnTo>
                    <a:lnTo>
                      <a:pt x="16" y="280"/>
                    </a:lnTo>
                    <a:lnTo>
                      <a:pt x="21" y="277"/>
                    </a:lnTo>
                    <a:lnTo>
                      <a:pt x="25" y="275"/>
                    </a:lnTo>
                    <a:lnTo>
                      <a:pt x="37" y="275"/>
                    </a:lnTo>
                    <a:lnTo>
                      <a:pt x="48" y="273"/>
                    </a:lnTo>
                    <a:lnTo>
                      <a:pt x="61" y="273"/>
                    </a:lnTo>
                    <a:lnTo>
                      <a:pt x="71" y="269"/>
                    </a:lnTo>
                    <a:lnTo>
                      <a:pt x="82" y="266"/>
                    </a:lnTo>
                    <a:lnTo>
                      <a:pt x="91" y="261"/>
                    </a:lnTo>
                    <a:lnTo>
                      <a:pt x="100" y="253"/>
                    </a:lnTo>
                    <a:lnTo>
                      <a:pt x="107" y="243"/>
                    </a:lnTo>
                    <a:lnTo>
                      <a:pt x="5" y="262"/>
                    </a:lnTo>
                    <a:close/>
                  </a:path>
                </a:pathLst>
              </a:custGeom>
              <a:solidFill>
                <a:srgbClr val="666666"/>
              </a:solidFill>
              <a:ln w="9525">
                <a:noFill/>
                <a:round/>
                <a:headEnd/>
                <a:tailEnd/>
              </a:ln>
            </p:spPr>
            <p:txBody>
              <a:bodyPr/>
              <a:lstStyle/>
              <a:p>
                <a:endParaRPr lang="en-US"/>
              </a:p>
            </p:txBody>
          </p:sp>
          <p:sp>
            <p:nvSpPr>
              <p:cNvPr id="30138" name="Freeform 1116"/>
              <p:cNvSpPr>
                <a:spLocks/>
              </p:cNvSpPr>
              <p:nvPr/>
            </p:nvSpPr>
            <p:spPr bwMode="auto">
              <a:xfrm>
                <a:off x="4471" y="2145"/>
                <a:ext cx="798" cy="157"/>
              </a:xfrm>
              <a:custGeom>
                <a:avLst/>
                <a:gdLst>
                  <a:gd name="T0" fmla="*/ 722 w 798"/>
                  <a:gd name="T1" fmla="*/ 64 h 157"/>
                  <a:gd name="T2" fmla="*/ 605 w 798"/>
                  <a:gd name="T3" fmla="*/ 75 h 157"/>
                  <a:gd name="T4" fmla="*/ 489 w 798"/>
                  <a:gd name="T5" fmla="*/ 86 h 157"/>
                  <a:gd name="T6" fmla="*/ 446 w 798"/>
                  <a:gd name="T7" fmla="*/ 86 h 157"/>
                  <a:gd name="T8" fmla="*/ 402 w 798"/>
                  <a:gd name="T9" fmla="*/ 86 h 157"/>
                  <a:gd name="T10" fmla="*/ 361 w 798"/>
                  <a:gd name="T11" fmla="*/ 90 h 157"/>
                  <a:gd name="T12" fmla="*/ 325 w 798"/>
                  <a:gd name="T13" fmla="*/ 97 h 157"/>
                  <a:gd name="T14" fmla="*/ 289 w 798"/>
                  <a:gd name="T15" fmla="*/ 100 h 157"/>
                  <a:gd name="T16" fmla="*/ 262 w 798"/>
                  <a:gd name="T17" fmla="*/ 104 h 157"/>
                  <a:gd name="T18" fmla="*/ 243 w 798"/>
                  <a:gd name="T19" fmla="*/ 111 h 157"/>
                  <a:gd name="T20" fmla="*/ 221 w 798"/>
                  <a:gd name="T21" fmla="*/ 116 h 157"/>
                  <a:gd name="T22" fmla="*/ 196 w 798"/>
                  <a:gd name="T23" fmla="*/ 118 h 157"/>
                  <a:gd name="T24" fmla="*/ 169 w 798"/>
                  <a:gd name="T25" fmla="*/ 122 h 157"/>
                  <a:gd name="T26" fmla="*/ 146 w 798"/>
                  <a:gd name="T27" fmla="*/ 127 h 157"/>
                  <a:gd name="T28" fmla="*/ 134 w 798"/>
                  <a:gd name="T29" fmla="*/ 127 h 157"/>
                  <a:gd name="T30" fmla="*/ 121 w 798"/>
                  <a:gd name="T31" fmla="*/ 127 h 157"/>
                  <a:gd name="T32" fmla="*/ 85 w 798"/>
                  <a:gd name="T33" fmla="*/ 134 h 157"/>
                  <a:gd name="T34" fmla="*/ 42 w 798"/>
                  <a:gd name="T35" fmla="*/ 147 h 157"/>
                  <a:gd name="T36" fmla="*/ 0 w 798"/>
                  <a:gd name="T37" fmla="*/ 157 h 157"/>
                  <a:gd name="T38" fmla="*/ 7 w 798"/>
                  <a:gd name="T39" fmla="*/ 152 h 157"/>
                  <a:gd name="T40" fmla="*/ 16 w 798"/>
                  <a:gd name="T41" fmla="*/ 147 h 157"/>
                  <a:gd name="T42" fmla="*/ 58 w 798"/>
                  <a:gd name="T43" fmla="*/ 141 h 157"/>
                  <a:gd name="T44" fmla="*/ 164 w 798"/>
                  <a:gd name="T45" fmla="*/ 136 h 157"/>
                  <a:gd name="T46" fmla="*/ 271 w 798"/>
                  <a:gd name="T47" fmla="*/ 127 h 157"/>
                  <a:gd name="T48" fmla="*/ 319 w 798"/>
                  <a:gd name="T49" fmla="*/ 120 h 157"/>
                  <a:gd name="T50" fmla="*/ 339 w 798"/>
                  <a:gd name="T51" fmla="*/ 109 h 157"/>
                  <a:gd name="T52" fmla="*/ 361 w 798"/>
                  <a:gd name="T53" fmla="*/ 100 h 157"/>
                  <a:gd name="T54" fmla="*/ 425 w 798"/>
                  <a:gd name="T55" fmla="*/ 81 h 157"/>
                  <a:gd name="T56" fmla="*/ 487 w 798"/>
                  <a:gd name="T57" fmla="*/ 54 h 157"/>
                  <a:gd name="T58" fmla="*/ 534 w 798"/>
                  <a:gd name="T59" fmla="*/ 38 h 157"/>
                  <a:gd name="T60" fmla="*/ 548 w 798"/>
                  <a:gd name="T61" fmla="*/ 27 h 157"/>
                  <a:gd name="T62" fmla="*/ 561 w 798"/>
                  <a:gd name="T63" fmla="*/ 18 h 157"/>
                  <a:gd name="T64" fmla="*/ 605 w 798"/>
                  <a:gd name="T65" fmla="*/ 6 h 157"/>
                  <a:gd name="T66" fmla="*/ 663 w 798"/>
                  <a:gd name="T67" fmla="*/ 0 h 157"/>
                  <a:gd name="T68" fmla="*/ 722 w 798"/>
                  <a:gd name="T69" fmla="*/ 9 h 157"/>
                  <a:gd name="T70" fmla="*/ 748 w 798"/>
                  <a:gd name="T71" fmla="*/ 14 h 157"/>
                  <a:gd name="T72" fmla="*/ 768 w 798"/>
                  <a:gd name="T73" fmla="*/ 27 h 157"/>
                  <a:gd name="T74" fmla="*/ 770 w 798"/>
                  <a:gd name="T75" fmla="*/ 47 h 157"/>
                  <a:gd name="T76" fmla="*/ 759 w 798"/>
                  <a:gd name="T77" fmla="*/ 56 h 157"/>
                  <a:gd name="T78" fmla="*/ 741 w 798"/>
                  <a:gd name="T79" fmla="*/ 61 h 157"/>
                  <a:gd name="T80" fmla="*/ 695 w 798"/>
                  <a:gd name="T81" fmla="*/ 72 h 157"/>
                  <a:gd name="T82" fmla="*/ 636 w 798"/>
                  <a:gd name="T83" fmla="*/ 75 h 157"/>
                  <a:gd name="T84" fmla="*/ 575 w 798"/>
                  <a:gd name="T85" fmla="*/ 86 h 15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98"/>
                  <a:gd name="T130" fmla="*/ 0 h 157"/>
                  <a:gd name="T131" fmla="*/ 798 w 798"/>
                  <a:gd name="T132" fmla="*/ 157 h 15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98" h="157">
                    <a:moveTo>
                      <a:pt x="798" y="56"/>
                    </a:moveTo>
                    <a:lnTo>
                      <a:pt x="759" y="59"/>
                    </a:lnTo>
                    <a:lnTo>
                      <a:pt x="722" y="64"/>
                    </a:lnTo>
                    <a:lnTo>
                      <a:pt x="682" y="68"/>
                    </a:lnTo>
                    <a:lnTo>
                      <a:pt x="643" y="72"/>
                    </a:lnTo>
                    <a:lnTo>
                      <a:pt x="605" y="75"/>
                    </a:lnTo>
                    <a:lnTo>
                      <a:pt x="566" y="79"/>
                    </a:lnTo>
                    <a:lnTo>
                      <a:pt x="529" y="81"/>
                    </a:lnTo>
                    <a:lnTo>
                      <a:pt x="489" y="86"/>
                    </a:lnTo>
                    <a:lnTo>
                      <a:pt x="475" y="86"/>
                    </a:lnTo>
                    <a:lnTo>
                      <a:pt x="461" y="86"/>
                    </a:lnTo>
                    <a:lnTo>
                      <a:pt x="446" y="86"/>
                    </a:lnTo>
                    <a:lnTo>
                      <a:pt x="432" y="86"/>
                    </a:lnTo>
                    <a:lnTo>
                      <a:pt x="416" y="86"/>
                    </a:lnTo>
                    <a:lnTo>
                      <a:pt x="402" y="86"/>
                    </a:lnTo>
                    <a:lnTo>
                      <a:pt x="387" y="86"/>
                    </a:lnTo>
                    <a:lnTo>
                      <a:pt x="373" y="88"/>
                    </a:lnTo>
                    <a:lnTo>
                      <a:pt x="361" y="90"/>
                    </a:lnTo>
                    <a:lnTo>
                      <a:pt x="350" y="91"/>
                    </a:lnTo>
                    <a:lnTo>
                      <a:pt x="337" y="95"/>
                    </a:lnTo>
                    <a:lnTo>
                      <a:pt x="325" y="97"/>
                    </a:lnTo>
                    <a:lnTo>
                      <a:pt x="312" y="98"/>
                    </a:lnTo>
                    <a:lnTo>
                      <a:pt x="302" y="100"/>
                    </a:lnTo>
                    <a:lnTo>
                      <a:pt x="289" y="100"/>
                    </a:lnTo>
                    <a:lnTo>
                      <a:pt x="275" y="100"/>
                    </a:lnTo>
                    <a:lnTo>
                      <a:pt x="269" y="102"/>
                    </a:lnTo>
                    <a:lnTo>
                      <a:pt x="262" y="104"/>
                    </a:lnTo>
                    <a:lnTo>
                      <a:pt x="255" y="106"/>
                    </a:lnTo>
                    <a:lnTo>
                      <a:pt x="250" y="109"/>
                    </a:lnTo>
                    <a:lnTo>
                      <a:pt x="243" y="111"/>
                    </a:lnTo>
                    <a:lnTo>
                      <a:pt x="235" y="113"/>
                    </a:lnTo>
                    <a:lnTo>
                      <a:pt x="228" y="115"/>
                    </a:lnTo>
                    <a:lnTo>
                      <a:pt x="221" y="116"/>
                    </a:lnTo>
                    <a:lnTo>
                      <a:pt x="212" y="116"/>
                    </a:lnTo>
                    <a:lnTo>
                      <a:pt x="205" y="118"/>
                    </a:lnTo>
                    <a:lnTo>
                      <a:pt x="196" y="118"/>
                    </a:lnTo>
                    <a:lnTo>
                      <a:pt x="187" y="120"/>
                    </a:lnTo>
                    <a:lnTo>
                      <a:pt x="178" y="120"/>
                    </a:lnTo>
                    <a:lnTo>
                      <a:pt x="169" y="122"/>
                    </a:lnTo>
                    <a:lnTo>
                      <a:pt x="160" y="123"/>
                    </a:lnTo>
                    <a:lnTo>
                      <a:pt x="150" y="125"/>
                    </a:lnTo>
                    <a:lnTo>
                      <a:pt x="146" y="127"/>
                    </a:lnTo>
                    <a:lnTo>
                      <a:pt x="142" y="127"/>
                    </a:lnTo>
                    <a:lnTo>
                      <a:pt x="137" y="127"/>
                    </a:lnTo>
                    <a:lnTo>
                      <a:pt x="134" y="127"/>
                    </a:lnTo>
                    <a:lnTo>
                      <a:pt x="128" y="127"/>
                    </a:lnTo>
                    <a:lnTo>
                      <a:pt x="125" y="127"/>
                    </a:lnTo>
                    <a:lnTo>
                      <a:pt x="121" y="127"/>
                    </a:lnTo>
                    <a:lnTo>
                      <a:pt x="116" y="127"/>
                    </a:lnTo>
                    <a:lnTo>
                      <a:pt x="100" y="131"/>
                    </a:lnTo>
                    <a:lnTo>
                      <a:pt x="85" y="134"/>
                    </a:lnTo>
                    <a:lnTo>
                      <a:pt x="71" y="138"/>
                    </a:lnTo>
                    <a:lnTo>
                      <a:pt x="57" y="141"/>
                    </a:lnTo>
                    <a:lnTo>
                      <a:pt x="42" y="147"/>
                    </a:lnTo>
                    <a:lnTo>
                      <a:pt x="28" y="150"/>
                    </a:lnTo>
                    <a:lnTo>
                      <a:pt x="14" y="154"/>
                    </a:lnTo>
                    <a:lnTo>
                      <a:pt x="0" y="157"/>
                    </a:lnTo>
                    <a:lnTo>
                      <a:pt x="1" y="156"/>
                    </a:lnTo>
                    <a:lnTo>
                      <a:pt x="5" y="154"/>
                    </a:lnTo>
                    <a:lnTo>
                      <a:pt x="7" y="152"/>
                    </a:lnTo>
                    <a:lnTo>
                      <a:pt x="10" y="148"/>
                    </a:lnTo>
                    <a:lnTo>
                      <a:pt x="12" y="148"/>
                    </a:lnTo>
                    <a:lnTo>
                      <a:pt x="16" y="147"/>
                    </a:lnTo>
                    <a:lnTo>
                      <a:pt x="19" y="145"/>
                    </a:lnTo>
                    <a:lnTo>
                      <a:pt x="21" y="145"/>
                    </a:lnTo>
                    <a:lnTo>
                      <a:pt x="58" y="141"/>
                    </a:lnTo>
                    <a:lnTo>
                      <a:pt x="92" y="140"/>
                    </a:lnTo>
                    <a:lnTo>
                      <a:pt x="128" y="138"/>
                    </a:lnTo>
                    <a:lnTo>
                      <a:pt x="164" y="136"/>
                    </a:lnTo>
                    <a:lnTo>
                      <a:pt x="200" y="132"/>
                    </a:lnTo>
                    <a:lnTo>
                      <a:pt x="235" y="131"/>
                    </a:lnTo>
                    <a:lnTo>
                      <a:pt x="271" y="127"/>
                    </a:lnTo>
                    <a:lnTo>
                      <a:pt x="307" y="123"/>
                    </a:lnTo>
                    <a:lnTo>
                      <a:pt x="314" y="122"/>
                    </a:lnTo>
                    <a:lnTo>
                      <a:pt x="319" y="120"/>
                    </a:lnTo>
                    <a:lnTo>
                      <a:pt x="327" y="116"/>
                    </a:lnTo>
                    <a:lnTo>
                      <a:pt x="334" y="113"/>
                    </a:lnTo>
                    <a:lnTo>
                      <a:pt x="339" y="109"/>
                    </a:lnTo>
                    <a:lnTo>
                      <a:pt x="346" y="106"/>
                    </a:lnTo>
                    <a:lnTo>
                      <a:pt x="353" y="102"/>
                    </a:lnTo>
                    <a:lnTo>
                      <a:pt x="361" y="100"/>
                    </a:lnTo>
                    <a:lnTo>
                      <a:pt x="384" y="95"/>
                    </a:lnTo>
                    <a:lnTo>
                      <a:pt x="405" y="90"/>
                    </a:lnTo>
                    <a:lnTo>
                      <a:pt x="425" y="81"/>
                    </a:lnTo>
                    <a:lnTo>
                      <a:pt x="446" y="72"/>
                    </a:lnTo>
                    <a:lnTo>
                      <a:pt x="466" y="63"/>
                    </a:lnTo>
                    <a:lnTo>
                      <a:pt x="487" y="54"/>
                    </a:lnTo>
                    <a:lnTo>
                      <a:pt x="507" y="47"/>
                    </a:lnTo>
                    <a:lnTo>
                      <a:pt x="529" y="39"/>
                    </a:lnTo>
                    <a:lnTo>
                      <a:pt x="534" y="38"/>
                    </a:lnTo>
                    <a:lnTo>
                      <a:pt x="539" y="34"/>
                    </a:lnTo>
                    <a:lnTo>
                      <a:pt x="543" y="31"/>
                    </a:lnTo>
                    <a:lnTo>
                      <a:pt x="548" y="27"/>
                    </a:lnTo>
                    <a:lnTo>
                      <a:pt x="552" y="23"/>
                    </a:lnTo>
                    <a:lnTo>
                      <a:pt x="557" y="22"/>
                    </a:lnTo>
                    <a:lnTo>
                      <a:pt x="561" y="18"/>
                    </a:lnTo>
                    <a:lnTo>
                      <a:pt x="566" y="16"/>
                    </a:lnTo>
                    <a:lnTo>
                      <a:pt x="586" y="11"/>
                    </a:lnTo>
                    <a:lnTo>
                      <a:pt x="605" y="6"/>
                    </a:lnTo>
                    <a:lnTo>
                      <a:pt x="625" y="2"/>
                    </a:lnTo>
                    <a:lnTo>
                      <a:pt x="643" y="0"/>
                    </a:lnTo>
                    <a:lnTo>
                      <a:pt x="663" y="0"/>
                    </a:lnTo>
                    <a:lnTo>
                      <a:pt x="682" y="0"/>
                    </a:lnTo>
                    <a:lnTo>
                      <a:pt x="702" y="4"/>
                    </a:lnTo>
                    <a:lnTo>
                      <a:pt x="722" y="9"/>
                    </a:lnTo>
                    <a:lnTo>
                      <a:pt x="731" y="11"/>
                    </a:lnTo>
                    <a:lnTo>
                      <a:pt x="739" y="13"/>
                    </a:lnTo>
                    <a:lnTo>
                      <a:pt x="748" y="14"/>
                    </a:lnTo>
                    <a:lnTo>
                      <a:pt x="756" y="18"/>
                    </a:lnTo>
                    <a:lnTo>
                      <a:pt x="763" y="22"/>
                    </a:lnTo>
                    <a:lnTo>
                      <a:pt x="768" y="27"/>
                    </a:lnTo>
                    <a:lnTo>
                      <a:pt x="772" y="32"/>
                    </a:lnTo>
                    <a:lnTo>
                      <a:pt x="772" y="41"/>
                    </a:lnTo>
                    <a:lnTo>
                      <a:pt x="770" y="47"/>
                    </a:lnTo>
                    <a:lnTo>
                      <a:pt x="768" y="50"/>
                    </a:lnTo>
                    <a:lnTo>
                      <a:pt x="764" y="52"/>
                    </a:lnTo>
                    <a:lnTo>
                      <a:pt x="759" y="56"/>
                    </a:lnTo>
                    <a:lnTo>
                      <a:pt x="754" y="57"/>
                    </a:lnTo>
                    <a:lnTo>
                      <a:pt x="747" y="59"/>
                    </a:lnTo>
                    <a:lnTo>
                      <a:pt x="741" y="61"/>
                    </a:lnTo>
                    <a:lnTo>
                      <a:pt x="734" y="63"/>
                    </a:lnTo>
                    <a:lnTo>
                      <a:pt x="716" y="68"/>
                    </a:lnTo>
                    <a:lnTo>
                      <a:pt x="695" y="72"/>
                    </a:lnTo>
                    <a:lnTo>
                      <a:pt x="675" y="73"/>
                    </a:lnTo>
                    <a:lnTo>
                      <a:pt x="655" y="75"/>
                    </a:lnTo>
                    <a:lnTo>
                      <a:pt x="636" y="75"/>
                    </a:lnTo>
                    <a:lnTo>
                      <a:pt x="614" y="77"/>
                    </a:lnTo>
                    <a:lnTo>
                      <a:pt x="595" y="81"/>
                    </a:lnTo>
                    <a:lnTo>
                      <a:pt x="575" y="86"/>
                    </a:lnTo>
                    <a:lnTo>
                      <a:pt x="798" y="56"/>
                    </a:lnTo>
                    <a:close/>
                  </a:path>
                </a:pathLst>
              </a:custGeom>
              <a:solidFill>
                <a:srgbClr val="666666"/>
              </a:solidFill>
              <a:ln w="9525">
                <a:noFill/>
                <a:round/>
                <a:headEnd/>
                <a:tailEnd/>
              </a:ln>
            </p:spPr>
            <p:txBody>
              <a:bodyPr/>
              <a:lstStyle/>
              <a:p>
                <a:endParaRPr lang="en-US"/>
              </a:p>
            </p:txBody>
          </p:sp>
          <p:sp>
            <p:nvSpPr>
              <p:cNvPr id="30139" name="Freeform 1117"/>
              <p:cNvSpPr>
                <a:spLocks/>
              </p:cNvSpPr>
              <p:nvPr/>
            </p:nvSpPr>
            <p:spPr bwMode="auto">
              <a:xfrm>
                <a:off x="4555" y="2290"/>
                <a:ext cx="530" cy="263"/>
              </a:xfrm>
              <a:custGeom>
                <a:avLst/>
                <a:gdLst>
                  <a:gd name="T0" fmla="*/ 46 w 530"/>
                  <a:gd name="T1" fmla="*/ 21 h 263"/>
                  <a:gd name="T2" fmla="*/ 139 w 530"/>
                  <a:gd name="T3" fmla="*/ 62 h 263"/>
                  <a:gd name="T4" fmla="*/ 232 w 530"/>
                  <a:gd name="T5" fmla="*/ 107 h 263"/>
                  <a:gd name="T6" fmla="*/ 325 w 530"/>
                  <a:gd name="T7" fmla="*/ 152 h 263"/>
                  <a:gd name="T8" fmla="*/ 375 w 530"/>
                  <a:gd name="T9" fmla="*/ 179 h 263"/>
                  <a:gd name="T10" fmla="*/ 384 w 530"/>
                  <a:gd name="T11" fmla="*/ 188 h 263"/>
                  <a:gd name="T12" fmla="*/ 393 w 530"/>
                  <a:gd name="T13" fmla="*/ 196 h 263"/>
                  <a:gd name="T14" fmla="*/ 402 w 530"/>
                  <a:gd name="T15" fmla="*/ 204 h 263"/>
                  <a:gd name="T16" fmla="*/ 411 w 530"/>
                  <a:gd name="T17" fmla="*/ 209 h 263"/>
                  <a:gd name="T18" fmla="*/ 420 w 530"/>
                  <a:gd name="T19" fmla="*/ 211 h 263"/>
                  <a:gd name="T20" fmla="*/ 428 w 530"/>
                  <a:gd name="T21" fmla="*/ 211 h 263"/>
                  <a:gd name="T22" fmla="*/ 437 w 530"/>
                  <a:gd name="T23" fmla="*/ 213 h 263"/>
                  <a:gd name="T24" fmla="*/ 445 w 530"/>
                  <a:gd name="T25" fmla="*/ 214 h 263"/>
                  <a:gd name="T26" fmla="*/ 450 w 530"/>
                  <a:gd name="T27" fmla="*/ 220 h 263"/>
                  <a:gd name="T28" fmla="*/ 455 w 530"/>
                  <a:gd name="T29" fmla="*/ 223 h 263"/>
                  <a:gd name="T30" fmla="*/ 461 w 530"/>
                  <a:gd name="T31" fmla="*/ 227 h 263"/>
                  <a:gd name="T32" fmla="*/ 475 w 530"/>
                  <a:gd name="T33" fmla="*/ 232 h 263"/>
                  <a:gd name="T34" fmla="*/ 493 w 530"/>
                  <a:gd name="T35" fmla="*/ 238 h 263"/>
                  <a:gd name="T36" fmla="*/ 507 w 530"/>
                  <a:gd name="T37" fmla="*/ 245 h 263"/>
                  <a:gd name="T38" fmla="*/ 523 w 530"/>
                  <a:gd name="T39" fmla="*/ 255 h 263"/>
                  <a:gd name="T40" fmla="*/ 518 w 530"/>
                  <a:gd name="T41" fmla="*/ 263 h 263"/>
                  <a:gd name="T42" fmla="*/ 493 w 530"/>
                  <a:gd name="T43" fmla="*/ 261 h 263"/>
                  <a:gd name="T44" fmla="*/ 457 w 530"/>
                  <a:gd name="T45" fmla="*/ 250 h 263"/>
                  <a:gd name="T46" fmla="*/ 411 w 530"/>
                  <a:gd name="T47" fmla="*/ 229 h 263"/>
                  <a:gd name="T48" fmla="*/ 364 w 530"/>
                  <a:gd name="T49" fmla="*/ 205 h 263"/>
                  <a:gd name="T50" fmla="*/ 310 w 530"/>
                  <a:gd name="T51" fmla="*/ 186 h 263"/>
                  <a:gd name="T52" fmla="*/ 252 w 530"/>
                  <a:gd name="T53" fmla="*/ 159 h 263"/>
                  <a:gd name="T54" fmla="*/ 196 w 530"/>
                  <a:gd name="T55" fmla="*/ 130 h 263"/>
                  <a:gd name="T56" fmla="*/ 142 w 530"/>
                  <a:gd name="T57" fmla="*/ 98 h 263"/>
                  <a:gd name="T58" fmla="*/ 101 w 530"/>
                  <a:gd name="T59" fmla="*/ 73 h 263"/>
                  <a:gd name="T60" fmla="*/ 75 w 530"/>
                  <a:gd name="T61" fmla="*/ 55 h 263"/>
                  <a:gd name="T62" fmla="*/ 50 w 530"/>
                  <a:gd name="T63" fmla="*/ 37 h 263"/>
                  <a:gd name="T64" fmla="*/ 28 w 530"/>
                  <a:gd name="T65" fmla="*/ 16 h 263"/>
                  <a:gd name="T66" fmla="*/ 0 w 530"/>
                  <a:gd name="T67" fmla="*/ 0 h 263"/>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530"/>
                  <a:gd name="T103" fmla="*/ 0 h 263"/>
                  <a:gd name="T104" fmla="*/ 530 w 530"/>
                  <a:gd name="T105" fmla="*/ 263 h 263"/>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530" h="263">
                    <a:moveTo>
                      <a:pt x="0" y="0"/>
                    </a:moveTo>
                    <a:lnTo>
                      <a:pt x="46" y="21"/>
                    </a:lnTo>
                    <a:lnTo>
                      <a:pt x="92" y="43"/>
                    </a:lnTo>
                    <a:lnTo>
                      <a:pt x="139" y="62"/>
                    </a:lnTo>
                    <a:lnTo>
                      <a:pt x="185" y="84"/>
                    </a:lnTo>
                    <a:lnTo>
                      <a:pt x="232" y="107"/>
                    </a:lnTo>
                    <a:lnTo>
                      <a:pt x="278" y="129"/>
                    </a:lnTo>
                    <a:lnTo>
                      <a:pt x="325" y="152"/>
                    </a:lnTo>
                    <a:lnTo>
                      <a:pt x="369" y="175"/>
                    </a:lnTo>
                    <a:lnTo>
                      <a:pt x="375" y="179"/>
                    </a:lnTo>
                    <a:lnTo>
                      <a:pt x="380" y="182"/>
                    </a:lnTo>
                    <a:lnTo>
                      <a:pt x="384" y="188"/>
                    </a:lnTo>
                    <a:lnTo>
                      <a:pt x="387" y="191"/>
                    </a:lnTo>
                    <a:lnTo>
                      <a:pt x="393" y="196"/>
                    </a:lnTo>
                    <a:lnTo>
                      <a:pt x="396" y="200"/>
                    </a:lnTo>
                    <a:lnTo>
                      <a:pt x="402" y="204"/>
                    </a:lnTo>
                    <a:lnTo>
                      <a:pt x="407" y="207"/>
                    </a:lnTo>
                    <a:lnTo>
                      <a:pt x="411" y="209"/>
                    </a:lnTo>
                    <a:lnTo>
                      <a:pt x="414" y="211"/>
                    </a:lnTo>
                    <a:lnTo>
                      <a:pt x="420" y="211"/>
                    </a:lnTo>
                    <a:lnTo>
                      <a:pt x="423" y="211"/>
                    </a:lnTo>
                    <a:lnTo>
                      <a:pt x="428" y="211"/>
                    </a:lnTo>
                    <a:lnTo>
                      <a:pt x="432" y="213"/>
                    </a:lnTo>
                    <a:lnTo>
                      <a:pt x="437" y="213"/>
                    </a:lnTo>
                    <a:lnTo>
                      <a:pt x="441" y="213"/>
                    </a:lnTo>
                    <a:lnTo>
                      <a:pt x="445" y="214"/>
                    </a:lnTo>
                    <a:lnTo>
                      <a:pt x="446" y="218"/>
                    </a:lnTo>
                    <a:lnTo>
                      <a:pt x="450" y="220"/>
                    </a:lnTo>
                    <a:lnTo>
                      <a:pt x="452" y="222"/>
                    </a:lnTo>
                    <a:lnTo>
                      <a:pt x="455" y="223"/>
                    </a:lnTo>
                    <a:lnTo>
                      <a:pt x="457" y="227"/>
                    </a:lnTo>
                    <a:lnTo>
                      <a:pt x="461" y="227"/>
                    </a:lnTo>
                    <a:lnTo>
                      <a:pt x="464" y="229"/>
                    </a:lnTo>
                    <a:lnTo>
                      <a:pt x="475" y="232"/>
                    </a:lnTo>
                    <a:lnTo>
                      <a:pt x="484" y="234"/>
                    </a:lnTo>
                    <a:lnTo>
                      <a:pt x="493" y="238"/>
                    </a:lnTo>
                    <a:lnTo>
                      <a:pt x="500" y="241"/>
                    </a:lnTo>
                    <a:lnTo>
                      <a:pt x="507" y="245"/>
                    </a:lnTo>
                    <a:lnTo>
                      <a:pt x="516" y="250"/>
                    </a:lnTo>
                    <a:lnTo>
                      <a:pt x="523" y="255"/>
                    </a:lnTo>
                    <a:lnTo>
                      <a:pt x="530" y="261"/>
                    </a:lnTo>
                    <a:lnTo>
                      <a:pt x="518" y="263"/>
                    </a:lnTo>
                    <a:lnTo>
                      <a:pt x="505" y="263"/>
                    </a:lnTo>
                    <a:lnTo>
                      <a:pt x="493" y="261"/>
                    </a:lnTo>
                    <a:lnTo>
                      <a:pt x="480" y="257"/>
                    </a:lnTo>
                    <a:lnTo>
                      <a:pt x="457" y="250"/>
                    </a:lnTo>
                    <a:lnTo>
                      <a:pt x="434" y="239"/>
                    </a:lnTo>
                    <a:lnTo>
                      <a:pt x="411" y="229"/>
                    </a:lnTo>
                    <a:lnTo>
                      <a:pt x="387" y="216"/>
                    </a:lnTo>
                    <a:lnTo>
                      <a:pt x="364" y="205"/>
                    </a:lnTo>
                    <a:lnTo>
                      <a:pt x="339" y="196"/>
                    </a:lnTo>
                    <a:lnTo>
                      <a:pt x="310" y="186"/>
                    </a:lnTo>
                    <a:lnTo>
                      <a:pt x="280" y="173"/>
                    </a:lnTo>
                    <a:lnTo>
                      <a:pt x="252" y="159"/>
                    </a:lnTo>
                    <a:lnTo>
                      <a:pt x="225" y="145"/>
                    </a:lnTo>
                    <a:lnTo>
                      <a:pt x="196" y="130"/>
                    </a:lnTo>
                    <a:lnTo>
                      <a:pt x="169" y="114"/>
                    </a:lnTo>
                    <a:lnTo>
                      <a:pt x="142" y="98"/>
                    </a:lnTo>
                    <a:lnTo>
                      <a:pt x="114" y="80"/>
                    </a:lnTo>
                    <a:lnTo>
                      <a:pt x="101" y="73"/>
                    </a:lnTo>
                    <a:lnTo>
                      <a:pt x="87" y="64"/>
                    </a:lnTo>
                    <a:lnTo>
                      <a:pt x="75" y="55"/>
                    </a:lnTo>
                    <a:lnTo>
                      <a:pt x="62" y="46"/>
                    </a:lnTo>
                    <a:lnTo>
                      <a:pt x="50" y="37"/>
                    </a:lnTo>
                    <a:lnTo>
                      <a:pt x="39" y="27"/>
                    </a:lnTo>
                    <a:lnTo>
                      <a:pt x="28" y="16"/>
                    </a:lnTo>
                    <a:lnTo>
                      <a:pt x="19" y="3"/>
                    </a:lnTo>
                    <a:lnTo>
                      <a:pt x="0" y="0"/>
                    </a:lnTo>
                    <a:close/>
                  </a:path>
                </a:pathLst>
              </a:custGeom>
              <a:solidFill>
                <a:srgbClr val="666666"/>
              </a:solidFill>
              <a:ln w="9525">
                <a:noFill/>
                <a:round/>
                <a:headEnd/>
                <a:tailEnd/>
              </a:ln>
            </p:spPr>
            <p:txBody>
              <a:bodyPr/>
              <a:lstStyle/>
              <a:p>
                <a:endParaRPr lang="en-US"/>
              </a:p>
            </p:txBody>
          </p:sp>
          <p:sp>
            <p:nvSpPr>
              <p:cNvPr id="30140" name="Freeform 1118"/>
              <p:cNvSpPr>
                <a:spLocks/>
              </p:cNvSpPr>
              <p:nvPr/>
            </p:nvSpPr>
            <p:spPr bwMode="auto">
              <a:xfrm>
                <a:off x="4006" y="1362"/>
                <a:ext cx="296" cy="588"/>
              </a:xfrm>
              <a:custGeom>
                <a:avLst/>
                <a:gdLst>
                  <a:gd name="T0" fmla="*/ 295 w 296"/>
                  <a:gd name="T1" fmla="*/ 540 h 588"/>
                  <a:gd name="T2" fmla="*/ 295 w 296"/>
                  <a:gd name="T3" fmla="*/ 533 h 588"/>
                  <a:gd name="T4" fmla="*/ 296 w 296"/>
                  <a:gd name="T5" fmla="*/ 524 h 588"/>
                  <a:gd name="T6" fmla="*/ 295 w 296"/>
                  <a:gd name="T7" fmla="*/ 519 h 588"/>
                  <a:gd name="T8" fmla="*/ 282 w 296"/>
                  <a:gd name="T9" fmla="*/ 497 h 588"/>
                  <a:gd name="T10" fmla="*/ 264 w 296"/>
                  <a:gd name="T11" fmla="*/ 461 h 588"/>
                  <a:gd name="T12" fmla="*/ 246 w 296"/>
                  <a:gd name="T13" fmla="*/ 426 h 588"/>
                  <a:gd name="T14" fmla="*/ 227 w 296"/>
                  <a:gd name="T15" fmla="*/ 390 h 588"/>
                  <a:gd name="T16" fmla="*/ 212 w 296"/>
                  <a:gd name="T17" fmla="*/ 369 h 588"/>
                  <a:gd name="T18" fmla="*/ 209 w 296"/>
                  <a:gd name="T19" fmla="*/ 358 h 588"/>
                  <a:gd name="T20" fmla="*/ 205 w 296"/>
                  <a:gd name="T21" fmla="*/ 345 h 588"/>
                  <a:gd name="T22" fmla="*/ 202 w 296"/>
                  <a:gd name="T23" fmla="*/ 336 h 588"/>
                  <a:gd name="T24" fmla="*/ 180 w 296"/>
                  <a:gd name="T25" fmla="*/ 311 h 588"/>
                  <a:gd name="T26" fmla="*/ 148 w 296"/>
                  <a:gd name="T27" fmla="*/ 270 h 588"/>
                  <a:gd name="T28" fmla="*/ 116 w 296"/>
                  <a:gd name="T29" fmla="*/ 229 h 588"/>
                  <a:gd name="T30" fmla="*/ 84 w 296"/>
                  <a:gd name="T31" fmla="*/ 188 h 588"/>
                  <a:gd name="T32" fmla="*/ 57 w 296"/>
                  <a:gd name="T33" fmla="*/ 156 h 588"/>
                  <a:gd name="T34" fmla="*/ 50 w 296"/>
                  <a:gd name="T35" fmla="*/ 131 h 588"/>
                  <a:gd name="T36" fmla="*/ 48 w 296"/>
                  <a:gd name="T37" fmla="*/ 102 h 588"/>
                  <a:gd name="T38" fmla="*/ 48 w 296"/>
                  <a:gd name="T39" fmla="*/ 74 h 588"/>
                  <a:gd name="T40" fmla="*/ 44 w 296"/>
                  <a:gd name="T41" fmla="*/ 52 h 588"/>
                  <a:gd name="T42" fmla="*/ 37 w 296"/>
                  <a:gd name="T43" fmla="*/ 38 h 588"/>
                  <a:gd name="T44" fmla="*/ 27 w 296"/>
                  <a:gd name="T45" fmla="*/ 27 h 588"/>
                  <a:gd name="T46" fmla="*/ 12 w 296"/>
                  <a:gd name="T47" fmla="*/ 18 h 588"/>
                  <a:gd name="T48" fmla="*/ 5 w 296"/>
                  <a:gd name="T49" fmla="*/ 11 h 588"/>
                  <a:gd name="T50" fmla="*/ 5 w 296"/>
                  <a:gd name="T51" fmla="*/ 9 h 588"/>
                  <a:gd name="T52" fmla="*/ 3 w 296"/>
                  <a:gd name="T53" fmla="*/ 6 h 588"/>
                  <a:gd name="T54" fmla="*/ 2 w 296"/>
                  <a:gd name="T55" fmla="*/ 0 h 588"/>
                  <a:gd name="T56" fmla="*/ 0 w 296"/>
                  <a:gd name="T57" fmla="*/ 8 h 588"/>
                  <a:gd name="T58" fmla="*/ 0 w 296"/>
                  <a:gd name="T59" fmla="*/ 22 h 588"/>
                  <a:gd name="T60" fmla="*/ 3 w 296"/>
                  <a:gd name="T61" fmla="*/ 34 h 588"/>
                  <a:gd name="T62" fmla="*/ 11 w 296"/>
                  <a:gd name="T63" fmla="*/ 47 h 588"/>
                  <a:gd name="T64" fmla="*/ 28 w 296"/>
                  <a:gd name="T65" fmla="*/ 75 h 588"/>
                  <a:gd name="T66" fmla="*/ 53 w 296"/>
                  <a:gd name="T67" fmla="*/ 122 h 588"/>
                  <a:gd name="T68" fmla="*/ 75 w 296"/>
                  <a:gd name="T69" fmla="*/ 168 h 588"/>
                  <a:gd name="T70" fmla="*/ 96 w 296"/>
                  <a:gd name="T71" fmla="*/ 215 h 588"/>
                  <a:gd name="T72" fmla="*/ 116 w 296"/>
                  <a:gd name="T73" fmla="*/ 251 h 588"/>
                  <a:gd name="T74" fmla="*/ 132 w 296"/>
                  <a:gd name="T75" fmla="*/ 276 h 588"/>
                  <a:gd name="T76" fmla="*/ 145 w 296"/>
                  <a:gd name="T77" fmla="*/ 301 h 588"/>
                  <a:gd name="T78" fmla="*/ 152 w 296"/>
                  <a:gd name="T79" fmla="*/ 331 h 588"/>
                  <a:gd name="T80" fmla="*/ 166 w 296"/>
                  <a:gd name="T81" fmla="*/ 358 h 588"/>
                  <a:gd name="T82" fmla="*/ 187 w 296"/>
                  <a:gd name="T83" fmla="*/ 385 h 588"/>
                  <a:gd name="T84" fmla="*/ 202 w 296"/>
                  <a:gd name="T85" fmla="*/ 417 h 588"/>
                  <a:gd name="T86" fmla="*/ 214 w 296"/>
                  <a:gd name="T87" fmla="*/ 451 h 588"/>
                  <a:gd name="T88" fmla="*/ 221 w 296"/>
                  <a:gd name="T89" fmla="*/ 474 h 588"/>
                  <a:gd name="T90" fmla="*/ 229 w 296"/>
                  <a:gd name="T91" fmla="*/ 486 h 588"/>
                  <a:gd name="T92" fmla="*/ 238 w 296"/>
                  <a:gd name="T93" fmla="*/ 497 h 588"/>
                  <a:gd name="T94" fmla="*/ 245 w 296"/>
                  <a:gd name="T95" fmla="*/ 508 h 588"/>
                  <a:gd name="T96" fmla="*/ 250 w 296"/>
                  <a:gd name="T97" fmla="*/ 517 h 588"/>
                  <a:gd name="T98" fmla="*/ 252 w 296"/>
                  <a:gd name="T99" fmla="*/ 524 h 588"/>
                  <a:gd name="T100" fmla="*/ 254 w 296"/>
                  <a:gd name="T101" fmla="*/ 533 h 588"/>
                  <a:gd name="T102" fmla="*/ 257 w 296"/>
                  <a:gd name="T103" fmla="*/ 540 h 588"/>
                  <a:gd name="T104" fmla="*/ 264 w 296"/>
                  <a:gd name="T105" fmla="*/ 547 h 588"/>
                  <a:gd name="T106" fmla="*/ 271 w 296"/>
                  <a:gd name="T107" fmla="*/ 556 h 588"/>
                  <a:gd name="T108" fmla="*/ 279 w 296"/>
                  <a:gd name="T109" fmla="*/ 565 h 588"/>
                  <a:gd name="T110" fmla="*/ 284 w 296"/>
                  <a:gd name="T111" fmla="*/ 574 h 588"/>
                  <a:gd name="T112" fmla="*/ 284 w 296"/>
                  <a:gd name="T113" fmla="*/ 581 h 588"/>
                  <a:gd name="T114" fmla="*/ 284 w 296"/>
                  <a:gd name="T115" fmla="*/ 583 h 588"/>
                  <a:gd name="T116" fmla="*/ 282 w 296"/>
                  <a:gd name="T117" fmla="*/ 585 h 588"/>
                  <a:gd name="T118" fmla="*/ 280 w 296"/>
                  <a:gd name="T119" fmla="*/ 587 h 588"/>
                  <a:gd name="T120" fmla="*/ 295 w 296"/>
                  <a:gd name="T121" fmla="*/ 544 h 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96"/>
                  <a:gd name="T184" fmla="*/ 0 h 588"/>
                  <a:gd name="T185" fmla="*/ 296 w 296"/>
                  <a:gd name="T186" fmla="*/ 588 h 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96" h="588">
                    <a:moveTo>
                      <a:pt x="295" y="544"/>
                    </a:moveTo>
                    <a:lnTo>
                      <a:pt x="295" y="540"/>
                    </a:lnTo>
                    <a:lnTo>
                      <a:pt x="295" y="537"/>
                    </a:lnTo>
                    <a:lnTo>
                      <a:pt x="295" y="533"/>
                    </a:lnTo>
                    <a:lnTo>
                      <a:pt x="296" y="528"/>
                    </a:lnTo>
                    <a:lnTo>
                      <a:pt x="296" y="524"/>
                    </a:lnTo>
                    <a:lnTo>
                      <a:pt x="295" y="520"/>
                    </a:lnTo>
                    <a:lnTo>
                      <a:pt x="295" y="519"/>
                    </a:lnTo>
                    <a:lnTo>
                      <a:pt x="293" y="515"/>
                    </a:lnTo>
                    <a:lnTo>
                      <a:pt x="282" y="497"/>
                    </a:lnTo>
                    <a:lnTo>
                      <a:pt x="273" y="479"/>
                    </a:lnTo>
                    <a:lnTo>
                      <a:pt x="264" y="461"/>
                    </a:lnTo>
                    <a:lnTo>
                      <a:pt x="255" y="444"/>
                    </a:lnTo>
                    <a:lnTo>
                      <a:pt x="246" y="426"/>
                    </a:lnTo>
                    <a:lnTo>
                      <a:pt x="238" y="408"/>
                    </a:lnTo>
                    <a:lnTo>
                      <a:pt x="227" y="390"/>
                    </a:lnTo>
                    <a:lnTo>
                      <a:pt x="216" y="372"/>
                    </a:lnTo>
                    <a:lnTo>
                      <a:pt x="212" y="369"/>
                    </a:lnTo>
                    <a:lnTo>
                      <a:pt x="211" y="363"/>
                    </a:lnTo>
                    <a:lnTo>
                      <a:pt x="209" y="358"/>
                    </a:lnTo>
                    <a:lnTo>
                      <a:pt x="207" y="351"/>
                    </a:lnTo>
                    <a:lnTo>
                      <a:pt x="205" y="345"/>
                    </a:lnTo>
                    <a:lnTo>
                      <a:pt x="204" y="340"/>
                    </a:lnTo>
                    <a:lnTo>
                      <a:pt x="202" y="336"/>
                    </a:lnTo>
                    <a:lnTo>
                      <a:pt x="198" y="333"/>
                    </a:lnTo>
                    <a:lnTo>
                      <a:pt x="180" y="311"/>
                    </a:lnTo>
                    <a:lnTo>
                      <a:pt x="164" y="292"/>
                    </a:lnTo>
                    <a:lnTo>
                      <a:pt x="148" y="270"/>
                    </a:lnTo>
                    <a:lnTo>
                      <a:pt x="132" y="251"/>
                    </a:lnTo>
                    <a:lnTo>
                      <a:pt x="116" y="229"/>
                    </a:lnTo>
                    <a:lnTo>
                      <a:pt x="100" y="208"/>
                    </a:lnTo>
                    <a:lnTo>
                      <a:pt x="84" y="188"/>
                    </a:lnTo>
                    <a:lnTo>
                      <a:pt x="66" y="167"/>
                    </a:lnTo>
                    <a:lnTo>
                      <a:pt x="57" y="156"/>
                    </a:lnTo>
                    <a:lnTo>
                      <a:pt x="52" y="143"/>
                    </a:lnTo>
                    <a:lnTo>
                      <a:pt x="50" y="131"/>
                    </a:lnTo>
                    <a:lnTo>
                      <a:pt x="48" y="117"/>
                    </a:lnTo>
                    <a:lnTo>
                      <a:pt x="48" y="102"/>
                    </a:lnTo>
                    <a:lnTo>
                      <a:pt x="48" y="88"/>
                    </a:lnTo>
                    <a:lnTo>
                      <a:pt x="48" y="74"/>
                    </a:lnTo>
                    <a:lnTo>
                      <a:pt x="46" y="59"/>
                    </a:lnTo>
                    <a:lnTo>
                      <a:pt x="44" y="52"/>
                    </a:lnTo>
                    <a:lnTo>
                      <a:pt x="41" y="45"/>
                    </a:lnTo>
                    <a:lnTo>
                      <a:pt x="37" y="38"/>
                    </a:lnTo>
                    <a:lnTo>
                      <a:pt x="32" y="33"/>
                    </a:lnTo>
                    <a:lnTo>
                      <a:pt x="27" y="27"/>
                    </a:lnTo>
                    <a:lnTo>
                      <a:pt x="19" y="22"/>
                    </a:lnTo>
                    <a:lnTo>
                      <a:pt x="12" y="18"/>
                    </a:lnTo>
                    <a:lnTo>
                      <a:pt x="7" y="13"/>
                    </a:lnTo>
                    <a:lnTo>
                      <a:pt x="5" y="11"/>
                    </a:lnTo>
                    <a:lnTo>
                      <a:pt x="5" y="9"/>
                    </a:lnTo>
                    <a:lnTo>
                      <a:pt x="5" y="8"/>
                    </a:lnTo>
                    <a:lnTo>
                      <a:pt x="3" y="6"/>
                    </a:lnTo>
                    <a:lnTo>
                      <a:pt x="3" y="2"/>
                    </a:lnTo>
                    <a:lnTo>
                      <a:pt x="2" y="0"/>
                    </a:lnTo>
                    <a:lnTo>
                      <a:pt x="0" y="0"/>
                    </a:lnTo>
                    <a:lnTo>
                      <a:pt x="0" y="8"/>
                    </a:lnTo>
                    <a:lnTo>
                      <a:pt x="0" y="15"/>
                    </a:lnTo>
                    <a:lnTo>
                      <a:pt x="0" y="22"/>
                    </a:lnTo>
                    <a:lnTo>
                      <a:pt x="2" y="29"/>
                    </a:lnTo>
                    <a:lnTo>
                      <a:pt x="3" y="34"/>
                    </a:lnTo>
                    <a:lnTo>
                      <a:pt x="7" y="42"/>
                    </a:lnTo>
                    <a:lnTo>
                      <a:pt x="11" y="47"/>
                    </a:lnTo>
                    <a:lnTo>
                      <a:pt x="14" y="54"/>
                    </a:lnTo>
                    <a:lnTo>
                      <a:pt x="28" y="75"/>
                    </a:lnTo>
                    <a:lnTo>
                      <a:pt x="41" y="99"/>
                    </a:lnTo>
                    <a:lnTo>
                      <a:pt x="53" y="122"/>
                    </a:lnTo>
                    <a:lnTo>
                      <a:pt x="64" y="145"/>
                    </a:lnTo>
                    <a:lnTo>
                      <a:pt x="75" y="168"/>
                    </a:lnTo>
                    <a:lnTo>
                      <a:pt x="84" y="192"/>
                    </a:lnTo>
                    <a:lnTo>
                      <a:pt x="96" y="215"/>
                    </a:lnTo>
                    <a:lnTo>
                      <a:pt x="109" y="238"/>
                    </a:lnTo>
                    <a:lnTo>
                      <a:pt x="116" y="251"/>
                    </a:lnTo>
                    <a:lnTo>
                      <a:pt x="123" y="263"/>
                    </a:lnTo>
                    <a:lnTo>
                      <a:pt x="132" y="276"/>
                    </a:lnTo>
                    <a:lnTo>
                      <a:pt x="139" y="288"/>
                    </a:lnTo>
                    <a:lnTo>
                      <a:pt x="145" y="301"/>
                    </a:lnTo>
                    <a:lnTo>
                      <a:pt x="150" y="315"/>
                    </a:lnTo>
                    <a:lnTo>
                      <a:pt x="152" y="331"/>
                    </a:lnTo>
                    <a:lnTo>
                      <a:pt x="152" y="347"/>
                    </a:lnTo>
                    <a:lnTo>
                      <a:pt x="166" y="358"/>
                    </a:lnTo>
                    <a:lnTo>
                      <a:pt x="179" y="370"/>
                    </a:lnTo>
                    <a:lnTo>
                      <a:pt x="187" y="385"/>
                    </a:lnTo>
                    <a:lnTo>
                      <a:pt x="196" y="401"/>
                    </a:lnTo>
                    <a:lnTo>
                      <a:pt x="202" y="417"/>
                    </a:lnTo>
                    <a:lnTo>
                      <a:pt x="209" y="435"/>
                    </a:lnTo>
                    <a:lnTo>
                      <a:pt x="214" y="451"/>
                    </a:lnTo>
                    <a:lnTo>
                      <a:pt x="220" y="469"/>
                    </a:lnTo>
                    <a:lnTo>
                      <a:pt x="221" y="474"/>
                    </a:lnTo>
                    <a:lnTo>
                      <a:pt x="225" y="481"/>
                    </a:lnTo>
                    <a:lnTo>
                      <a:pt x="229" y="486"/>
                    </a:lnTo>
                    <a:lnTo>
                      <a:pt x="234" y="492"/>
                    </a:lnTo>
                    <a:lnTo>
                      <a:pt x="238" y="497"/>
                    </a:lnTo>
                    <a:lnTo>
                      <a:pt x="241" y="503"/>
                    </a:lnTo>
                    <a:lnTo>
                      <a:pt x="245" y="508"/>
                    </a:lnTo>
                    <a:lnTo>
                      <a:pt x="248" y="513"/>
                    </a:lnTo>
                    <a:lnTo>
                      <a:pt x="250" y="517"/>
                    </a:lnTo>
                    <a:lnTo>
                      <a:pt x="252" y="520"/>
                    </a:lnTo>
                    <a:lnTo>
                      <a:pt x="252" y="524"/>
                    </a:lnTo>
                    <a:lnTo>
                      <a:pt x="254" y="529"/>
                    </a:lnTo>
                    <a:lnTo>
                      <a:pt x="254" y="533"/>
                    </a:lnTo>
                    <a:lnTo>
                      <a:pt x="255" y="537"/>
                    </a:lnTo>
                    <a:lnTo>
                      <a:pt x="257" y="540"/>
                    </a:lnTo>
                    <a:lnTo>
                      <a:pt x="261" y="544"/>
                    </a:lnTo>
                    <a:lnTo>
                      <a:pt x="264" y="547"/>
                    </a:lnTo>
                    <a:lnTo>
                      <a:pt x="268" y="553"/>
                    </a:lnTo>
                    <a:lnTo>
                      <a:pt x="271" y="556"/>
                    </a:lnTo>
                    <a:lnTo>
                      <a:pt x="275" y="560"/>
                    </a:lnTo>
                    <a:lnTo>
                      <a:pt x="279" y="565"/>
                    </a:lnTo>
                    <a:lnTo>
                      <a:pt x="282" y="569"/>
                    </a:lnTo>
                    <a:lnTo>
                      <a:pt x="284" y="574"/>
                    </a:lnTo>
                    <a:lnTo>
                      <a:pt x="284" y="579"/>
                    </a:lnTo>
                    <a:lnTo>
                      <a:pt x="284" y="581"/>
                    </a:lnTo>
                    <a:lnTo>
                      <a:pt x="284" y="583"/>
                    </a:lnTo>
                    <a:lnTo>
                      <a:pt x="282" y="583"/>
                    </a:lnTo>
                    <a:lnTo>
                      <a:pt x="282" y="585"/>
                    </a:lnTo>
                    <a:lnTo>
                      <a:pt x="280" y="585"/>
                    </a:lnTo>
                    <a:lnTo>
                      <a:pt x="280" y="587"/>
                    </a:lnTo>
                    <a:lnTo>
                      <a:pt x="280" y="588"/>
                    </a:lnTo>
                    <a:lnTo>
                      <a:pt x="295" y="544"/>
                    </a:lnTo>
                    <a:close/>
                  </a:path>
                </a:pathLst>
              </a:custGeom>
              <a:solidFill>
                <a:srgbClr val="666666"/>
              </a:solidFill>
              <a:ln w="9525">
                <a:noFill/>
                <a:round/>
                <a:headEnd/>
                <a:tailEnd/>
              </a:ln>
            </p:spPr>
            <p:txBody>
              <a:bodyPr/>
              <a:lstStyle/>
              <a:p>
                <a:endParaRPr lang="en-US"/>
              </a:p>
            </p:txBody>
          </p:sp>
          <p:sp>
            <p:nvSpPr>
              <p:cNvPr id="30141" name="Freeform 1119"/>
              <p:cNvSpPr>
                <a:spLocks/>
              </p:cNvSpPr>
              <p:nvPr/>
            </p:nvSpPr>
            <p:spPr bwMode="auto">
              <a:xfrm>
                <a:off x="3657" y="1604"/>
                <a:ext cx="567" cy="448"/>
              </a:xfrm>
              <a:custGeom>
                <a:avLst/>
                <a:gdLst>
                  <a:gd name="T0" fmla="*/ 561 w 567"/>
                  <a:gd name="T1" fmla="*/ 427 h 448"/>
                  <a:gd name="T2" fmla="*/ 544 w 567"/>
                  <a:gd name="T3" fmla="*/ 398 h 448"/>
                  <a:gd name="T4" fmla="*/ 520 w 567"/>
                  <a:gd name="T5" fmla="*/ 373 h 448"/>
                  <a:gd name="T6" fmla="*/ 490 w 567"/>
                  <a:gd name="T7" fmla="*/ 350 h 448"/>
                  <a:gd name="T8" fmla="*/ 474 w 567"/>
                  <a:gd name="T9" fmla="*/ 339 h 448"/>
                  <a:gd name="T10" fmla="*/ 472 w 567"/>
                  <a:gd name="T11" fmla="*/ 334 h 448"/>
                  <a:gd name="T12" fmla="*/ 470 w 567"/>
                  <a:gd name="T13" fmla="*/ 328 h 448"/>
                  <a:gd name="T14" fmla="*/ 470 w 567"/>
                  <a:gd name="T15" fmla="*/ 323 h 448"/>
                  <a:gd name="T16" fmla="*/ 451 w 567"/>
                  <a:gd name="T17" fmla="*/ 307 h 448"/>
                  <a:gd name="T18" fmla="*/ 417 w 567"/>
                  <a:gd name="T19" fmla="*/ 280 h 448"/>
                  <a:gd name="T20" fmla="*/ 383 w 567"/>
                  <a:gd name="T21" fmla="*/ 255 h 448"/>
                  <a:gd name="T22" fmla="*/ 347 w 567"/>
                  <a:gd name="T23" fmla="*/ 230 h 448"/>
                  <a:gd name="T24" fmla="*/ 308 w 567"/>
                  <a:gd name="T25" fmla="*/ 207 h 448"/>
                  <a:gd name="T26" fmla="*/ 268 w 567"/>
                  <a:gd name="T27" fmla="*/ 180 h 448"/>
                  <a:gd name="T28" fmla="*/ 213 w 567"/>
                  <a:gd name="T29" fmla="*/ 137 h 448"/>
                  <a:gd name="T30" fmla="*/ 159 w 567"/>
                  <a:gd name="T31" fmla="*/ 93 h 448"/>
                  <a:gd name="T32" fmla="*/ 120 w 567"/>
                  <a:gd name="T33" fmla="*/ 66 h 448"/>
                  <a:gd name="T34" fmla="*/ 81 w 567"/>
                  <a:gd name="T35" fmla="*/ 44 h 448"/>
                  <a:gd name="T36" fmla="*/ 36 w 567"/>
                  <a:gd name="T37" fmla="*/ 26 h 448"/>
                  <a:gd name="T38" fmla="*/ 9 w 567"/>
                  <a:gd name="T39" fmla="*/ 18 h 448"/>
                  <a:gd name="T40" fmla="*/ 6 w 567"/>
                  <a:gd name="T41" fmla="*/ 14 h 448"/>
                  <a:gd name="T42" fmla="*/ 2 w 567"/>
                  <a:gd name="T43" fmla="*/ 9 h 448"/>
                  <a:gd name="T44" fmla="*/ 0 w 567"/>
                  <a:gd name="T45" fmla="*/ 3 h 448"/>
                  <a:gd name="T46" fmla="*/ 27 w 567"/>
                  <a:gd name="T47" fmla="*/ 12 h 448"/>
                  <a:gd name="T48" fmla="*/ 79 w 567"/>
                  <a:gd name="T49" fmla="*/ 35 h 448"/>
                  <a:gd name="T50" fmla="*/ 131 w 567"/>
                  <a:gd name="T51" fmla="*/ 60 h 448"/>
                  <a:gd name="T52" fmla="*/ 167 w 567"/>
                  <a:gd name="T53" fmla="*/ 82 h 448"/>
                  <a:gd name="T54" fmla="*/ 188 w 567"/>
                  <a:gd name="T55" fmla="*/ 102 h 448"/>
                  <a:gd name="T56" fmla="*/ 233 w 567"/>
                  <a:gd name="T57" fmla="*/ 152 h 448"/>
                  <a:gd name="T58" fmla="*/ 304 w 567"/>
                  <a:gd name="T59" fmla="*/ 228 h 448"/>
                  <a:gd name="T60" fmla="*/ 377 w 567"/>
                  <a:gd name="T61" fmla="*/ 300 h 448"/>
                  <a:gd name="T62" fmla="*/ 456 w 567"/>
                  <a:gd name="T63" fmla="*/ 368 h 448"/>
                  <a:gd name="T64" fmla="*/ 503 w 567"/>
                  <a:gd name="T65" fmla="*/ 405 h 448"/>
                  <a:gd name="T66" fmla="*/ 508 w 567"/>
                  <a:gd name="T67" fmla="*/ 414 h 448"/>
                  <a:gd name="T68" fmla="*/ 511 w 567"/>
                  <a:gd name="T69" fmla="*/ 423 h 448"/>
                  <a:gd name="T70" fmla="*/ 515 w 567"/>
                  <a:gd name="T71" fmla="*/ 430 h 448"/>
                  <a:gd name="T72" fmla="*/ 526 w 567"/>
                  <a:gd name="T73" fmla="*/ 434 h 448"/>
                  <a:gd name="T74" fmla="*/ 542 w 567"/>
                  <a:gd name="T75" fmla="*/ 441 h 448"/>
                  <a:gd name="T76" fmla="*/ 558 w 567"/>
                  <a:gd name="T77" fmla="*/ 448 h 448"/>
                  <a:gd name="T78" fmla="*/ 565 w 567"/>
                  <a:gd name="T79" fmla="*/ 448 h 448"/>
                  <a:gd name="T80" fmla="*/ 567 w 567"/>
                  <a:gd name="T81" fmla="*/ 445 h 44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567"/>
                  <a:gd name="T124" fmla="*/ 0 h 448"/>
                  <a:gd name="T125" fmla="*/ 567 w 567"/>
                  <a:gd name="T126" fmla="*/ 448 h 44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567" h="448">
                    <a:moveTo>
                      <a:pt x="567" y="441"/>
                    </a:moveTo>
                    <a:lnTo>
                      <a:pt x="561" y="427"/>
                    </a:lnTo>
                    <a:lnTo>
                      <a:pt x="554" y="411"/>
                    </a:lnTo>
                    <a:lnTo>
                      <a:pt x="544" y="398"/>
                    </a:lnTo>
                    <a:lnTo>
                      <a:pt x="533" y="384"/>
                    </a:lnTo>
                    <a:lnTo>
                      <a:pt x="520" y="373"/>
                    </a:lnTo>
                    <a:lnTo>
                      <a:pt x="506" y="361"/>
                    </a:lnTo>
                    <a:lnTo>
                      <a:pt x="490" y="350"/>
                    </a:lnTo>
                    <a:lnTo>
                      <a:pt x="474" y="339"/>
                    </a:lnTo>
                    <a:lnTo>
                      <a:pt x="472" y="337"/>
                    </a:lnTo>
                    <a:lnTo>
                      <a:pt x="472" y="334"/>
                    </a:lnTo>
                    <a:lnTo>
                      <a:pt x="472" y="330"/>
                    </a:lnTo>
                    <a:lnTo>
                      <a:pt x="470" y="328"/>
                    </a:lnTo>
                    <a:lnTo>
                      <a:pt x="470" y="325"/>
                    </a:lnTo>
                    <a:lnTo>
                      <a:pt x="470" y="323"/>
                    </a:lnTo>
                    <a:lnTo>
                      <a:pt x="469" y="321"/>
                    </a:lnTo>
                    <a:lnTo>
                      <a:pt x="451" y="307"/>
                    </a:lnTo>
                    <a:lnTo>
                      <a:pt x="435" y="295"/>
                    </a:lnTo>
                    <a:lnTo>
                      <a:pt x="417" y="280"/>
                    </a:lnTo>
                    <a:lnTo>
                      <a:pt x="401" y="268"/>
                    </a:lnTo>
                    <a:lnTo>
                      <a:pt x="383" y="255"/>
                    </a:lnTo>
                    <a:lnTo>
                      <a:pt x="367" y="243"/>
                    </a:lnTo>
                    <a:lnTo>
                      <a:pt x="347" y="230"/>
                    </a:lnTo>
                    <a:lnTo>
                      <a:pt x="327" y="219"/>
                    </a:lnTo>
                    <a:lnTo>
                      <a:pt x="308" y="207"/>
                    </a:lnTo>
                    <a:lnTo>
                      <a:pt x="288" y="194"/>
                    </a:lnTo>
                    <a:lnTo>
                      <a:pt x="268" y="180"/>
                    </a:lnTo>
                    <a:lnTo>
                      <a:pt x="251" y="166"/>
                    </a:lnTo>
                    <a:lnTo>
                      <a:pt x="213" y="137"/>
                    </a:lnTo>
                    <a:lnTo>
                      <a:pt x="177" y="107"/>
                    </a:lnTo>
                    <a:lnTo>
                      <a:pt x="159" y="93"/>
                    </a:lnTo>
                    <a:lnTo>
                      <a:pt x="140" y="80"/>
                    </a:lnTo>
                    <a:lnTo>
                      <a:pt x="120" y="66"/>
                    </a:lnTo>
                    <a:lnTo>
                      <a:pt x="100" y="55"/>
                    </a:lnTo>
                    <a:lnTo>
                      <a:pt x="81" y="44"/>
                    </a:lnTo>
                    <a:lnTo>
                      <a:pt x="57" y="34"/>
                    </a:lnTo>
                    <a:lnTo>
                      <a:pt x="36" y="26"/>
                    </a:lnTo>
                    <a:lnTo>
                      <a:pt x="11" y="19"/>
                    </a:lnTo>
                    <a:lnTo>
                      <a:pt x="9" y="18"/>
                    </a:lnTo>
                    <a:lnTo>
                      <a:pt x="7" y="16"/>
                    </a:lnTo>
                    <a:lnTo>
                      <a:pt x="6" y="14"/>
                    </a:lnTo>
                    <a:lnTo>
                      <a:pt x="4" y="12"/>
                    </a:lnTo>
                    <a:lnTo>
                      <a:pt x="2" y="9"/>
                    </a:lnTo>
                    <a:lnTo>
                      <a:pt x="2" y="5"/>
                    </a:lnTo>
                    <a:lnTo>
                      <a:pt x="0" y="3"/>
                    </a:lnTo>
                    <a:lnTo>
                      <a:pt x="2" y="0"/>
                    </a:lnTo>
                    <a:lnTo>
                      <a:pt x="27" y="12"/>
                    </a:lnTo>
                    <a:lnTo>
                      <a:pt x="54" y="23"/>
                    </a:lnTo>
                    <a:lnTo>
                      <a:pt x="79" y="35"/>
                    </a:lnTo>
                    <a:lnTo>
                      <a:pt x="106" y="46"/>
                    </a:lnTo>
                    <a:lnTo>
                      <a:pt x="131" y="60"/>
                    </a:lnTo>
                    <a:lnTo>
                      <a:pt x="156" y="75"/>
                    </a:lnTo>
                    <a:lnTo>
                      <a:pt x="167" y="82"/>
                    </a:lnTo>
                    <a:lnTo>
                      <a:pt x="177" y="91"/>
                    </a:lnTo>
                    <a:lnTo>
                      <a:pt x="188" y="102"/>
                    </a:lnTo>
                    <a:lnTo>
                      <a:pt x="197" y="110"/>
                    </a:lnTo>
                    <a:lnTo>
                      <a:pt x="233" y="152"/>
                    </a:lnTo>
                    <a:lnTo>
                      <a:pt x="268" y="189"/>
                    </a:lnTo>
                    <a:lnTo>
                      <a:pt x="304" y="228"/>
                    </a:lnTo>
                    <a:lnTo>
                      <a:pt x="340" y="264"/>
                    </a:lnTo>
                    <a:lnTo>
                      <a:pt x="377" y="300"/>
                    </a:lnTo>
                    <a:lnTo>
                      <a:pt x="417" y="336"/>
                    </a:lnTo>
                    <a:lnTo>
                      <a:pt x="456" y="368"/>
                    </a:lnTo>
                    <a:lnTo>
                      <a:pt x="499" y="402"/>
                    </a:lnTo>
                    <a:lnTo>
                      <a:pt x="503" y="405"/>
                    </a:lnTo>
                    <a:lnTo>
                      <a:pt x="506" y="409"/>
                    </a:lnTo>
                    <a:lnTo>
                      <a:pt x="508" y="414"/>
                    </a:lnTo>
                    <a:lnTo>
                      <a:pt x="510" y="420"/>
                    </a:lnTo>
                    <a:lnTo>
                      <a:pt x="511" y="423"/>
                    </a:lnTo>
                    <a:lnTo>
                      <a:pt x="513" y="429"/>
                    </a:lnTo>
                    <a:lnTo>
                      <a:pt x="515" y="430"/>
                    </a:lnTo>
                    <a:lnTo>
                      <a:pt x="519" y="432"/>
                    </a:lnTo>
                    <a:lnTo>
                      <a:pt x="526" y="434"/>
                    </a:lnTo>
                    <a:lnTo>
                      <a:pt x="535" y="438"/>
                    </a:lnTo>
                    <a:lnTo>
                      <a:pt x="542" y="441"/>
                    </a:lnTo>
                    <a:lnTo>
                      <a:pt x="551" y="445"/>
                    </a:lnTo>
                    <a:lnTo>
                      <a:pt x="558" y="448"/>
                    </a:lnTo>
                    <a:lnTo>
                      <a:pt x="563" y="448"/>
                    </a:lnTo>
                    <a:lnTo>
                      <a:pt x="565" y="448"/>
                    </a:lnTo>
                    <a:lnTo>
                      <a:pt x="567" y="446"/>
                    </a:lnTo>
                    <a:lnTo>
                      <a:pt x="567" y="445"/>
                    </a:lnTo>
                    <a:lnTo>
                      <a:pt x="567" y="441"/>
                    </a:lnTo>
                    <a:close/>
                  </a:path>
                </a:pathLst>
              </a:custGeom>
              <a:solidFill>
                <a:srgbClr val="666666"/>
              </a:solidFill>
              <a:ln w="9525">
                <a:noFill/>
                <a:round/>
                <a:headEnd/>
                <a:tailEnd/>
              </a:ln>
            </p:spPr>
            <p:txBody>
              <a:bodyPr/>
              <a:lstStyle/>
              <a:p>
                <a:endParaRPr lang="en-US"/>
              </a:p>
            </p:txBody>
          </p:sp>
          <p:sp>
            <p:nvSpPr>
              <p:cNvPr id="30142" name="Freeform 1120"/>
              <p:cNvSpPr>
                <a:spLocks/>
              </p:cNvSpPr>
              <p:nvPr/>
            </p:nvSpPr>
            <p:spPr bwMode="auto">
              <a:xfrm>
                <a:off x="3520" y="1865"/>
                <a:ext cx="743" cy="219"/>
              </a:xfrm>
              <a:custGeom>
                <a:avLst/>
                <a:gdLst>
                  <a:gd name="T0" fmla="*/ 604 w 743"/>
                  <a:gd name="T1" fmla="*/ 209 h 219"/>
                  <a:gd name="T2" fmla="*/ 579 w 743"/>
                  <a:gd name="T3" fmla="*/ 191 h 219"/>
                  <a:gd name="T4" fmla="*/ 554 w 743"/>
                  <a:gd name="T5" fmla="*/ 177 h 219"/>
                  <a:gd name="T6" fmla="*/ 527 w 743"/>
                  <a:gd name="T7" fmla="*/ 164 h 219"/>
                  <a:gd name="T8" fmla="*/ 498 w 743"/>
                  <a:gd name="T9" fmla="*/ 155 h 219"/>
                  <a:gd name="T10" fmla="*/ 473 w 743"/>
                  <a:gd name="T11" fmla="*/ 143 h 219"/>
                  <a:gd name="T12" fmla="*/ 448 w 743"/>
                  <a:gd name="T13" fmla="*/ 132 h 219"/>
                  <a:gd name="T14" fmla="*/ 421 w 743"/>
                  <a:gd name="T15" fmla="*/ 128 h 219"/>
                  <a:gd name="T16" fmla="*/ 364 w 743"/>
                  <a:gd name="T17" fmla="*/ 110 h 219"/>
                  <a:gd name="T18" fmla="*/ 278 w 743"/>
                  <a:gd name="T19" fmla="*/ 76 h 219"/>
                  <a:gd name="T20" fmla="*/ 191 w 743"/>
                  <a:gd name="T21" fmla="*/ 46 h 219"/>
                  <a:gd name="T22" fmla="*/ 103 w 743"/>
                  <a:gd name="T23" fmla="*/ 21 h 219"/>
                  <a:gd name="T24" fmla="*/ 50 w 743"/>
                  <a:gd name="T25" fmla="*/ 7 h 219"/>
                  <a:gd name="T26" fmla="*/ 35 w 743"/>
                  <a:gd name="T27" fmla="*/ 1 h 219"/>
                  <a:gd name="T28" fmla="*/ 21 w 743"/>
                  <a:gd name="T29" fmla="*/ 0 h 219"/>
                  <a:gd name="T30" fmla="*/ 7 w 743"/>
                  <a:gd name="T31" fmla="*/ 1 h 219"/>
                  <a:gd name="T32" fmla="*/ 0 w 743"/>
                  <a:gd name="T33" fmla="*/ 7 h 219"/>
                  <a:gd name="T34" fmla="*/ 0 w 743"/>
                  <a:gd name="T35" fmla="*/ 14 h 219"/>
                  <a:gd name="T36" fmla="*/ 5 w 743"/>
                  <a:gd name="T37" fmla="*/ 21 h 219"/>
                  <a:gd name="T38" fmla="*/ 10 w 743"/>
                  <a:gd name="T39" fmla="*/ 28 h 219"/>
                  <a:gd name="T40" fmla="*/ 60 w 743"/>
                  <a:gd name="T41" fmla="*/ 44 h 219"/>
                  <a:gd name="T42" fmla="*/ 152 w 743"/>
                  <a:gd name="T43" fmla="*/ 78 h 219"/>
                  <a:gd name="T44" fmla="*/ 243 w 743"/>
                  <a:gd name="T45" fmla="*/ 110 h 219"/>
                  <a:gd name="T46" fmla="*/ 337 w 743"/>
                  <a:gd name="T47" fmla="*/ 139 h 219"/>
                  <a:gd name="T48" fmla="*/ 393 w 743"/>
                  <a:gd name="T49" fmla="*/ 157 h 219"/>
                  <a:gd name="T50" fmla="*/ 409 w 743"/>
                  <a:gd name="T51" fmla="*/ 160 h 219"/>
                  <a:gd name="T52" fmla="*/ 427 w 743"/>
                  <a:gd name="T53" fmla="*/ 164 h 219"/>
                  <a:gd name="T54" fmla="*/ 446 w 743"/>
                  <a:gd name="T55" fmla="*/ 166 h 219"/>
                  <a:gd name="T56" fmla="*/ 480 w 743"/>
                  <a:gd name="T57" fmla="*/ 169 h 219"/>
                  <a:gd name="T58" fmla="*/ 529 w 743"/>
                  <a:gd name="T59" fmla="*/ 175 h 219"/>
                  <a:gd name="T60" fmla="*/ 577 w 743"/>
                  <a:gd name="T61" fmla="*/ 184 h 219"/>
                  <a:gd name="T62" fmla="*/ 625 w 743"/>
                  <a:gd name="T63" fmla="*/ 193 h 219"/>
                  <a:gd name="T64" fmla="*/ 663 w 743"/>
                  <a:gd name="T65" fmla="*/ 200 h 219"/>
                  <a:gd name="T66" fmla="*/ 686 w 743"/>
                  <a:gd name="T67" fmla="*/ 203 h 219"/>
                  <a:gd name="T68" fmla="*/ 709 w 743"/>
                  <a:gd name="T69" fmla="*/ 207 h 219"/>
                  <a:gd name="T70" fmla="*/ 732 w 743"/>
                  <a:gd name="T71" fmla="*/ 210 h 219"/>
                  <a:gd name="T72" fmla="*/ 614 w 743"/>
                  <a:gd name="T73" fmla="*/ 219 h 21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43"/>
                  <a:gd name="T112" fmla="*/ 0 h 219"/>
                  <a:gd name="T113" fmla="*/ 743 w 743"/>
                  <a:gd name="T114" fmla="*/ 219 h 21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43" h="219">
                    <a:moveTo>
                      <a:pt x="614" y="219"/>
                    </a:moveTo>
                    <a:lnTo>
                      <a:pt x="604" y="209"/>
                    </a:lnTo>
                    <a:lnTo>
                      <a:pt x="591" y="200"/>
                    </a:lnTo>
                    <a:lnTo>
                      <a:pt x="579" y="191"/>
                    </a:lnTo>
                    <a:lnTo>
                      <a:pt x="566" y="184"/>
                    </a:lnTo>
                    <a:lnTo>
                      <a:pt x="554" y="177"/>
                    </a:lnTo>
                    <a:lnTo>
                      <a:pt x="539" y="169"/>
                    </a:lnTo>
                    <a:lnTo>
                      <a:pt x="527" y="164"/>
                    </a:lnTo>
                    <a:lnTo>
                      <a:pt x="511" y="160"/>
                    </a:lnTo>
                    <a:lnTo>
                      <a:pt x="498" y="155"/>
                    </a:lnTo>
                    <a:lnTo>
                      <a:pt x="486" y="150"/>
                    </a:lnTo>
                    <a:lnTo>
                      <a:pt x="473" y="143"/>
                    </a:lnTo>
                    <a:lnTo>
                      <a:pt x="461" y="137"/>
                    </a:lnTo>
                    <a:lnTo>
                      <a:pt x="448" y="132"/>
                    </a:lnTo>
                    <a:lnTo>
                      <a:pt x="434" y="130"/>
                    </a:lnTo>
                    <a:lnTo>
                      <a:pt x="421" y="128"/>
                    </a:lnTo>
                    <a:lnTo>
                      <a:pt x="405" y="130"/>
                    </a:lnTo>
                    <a:lnTo>
                      <a:pt x="364" y="110"/>
                    </a:lnTo>
                    <a:lnTo>
                      <a:pt x="321" y="93"/>
                    </a:lnTo>
                    <a:lnTo>
                      <a:pt x="278" y="76"/>
                    </a:lnTo>
                    <a:lnTo>
                      <a:pt x="236" y="60"/>
                    </a:lnTo>
                    <a:lnTo>
                      <a:pt x="191" y="46"/>
                    </a:lnTo>
                    <a:lnTo>
                      <a:pt x="148" y="34"/>
                    </a:lnTo>
                    <a:lnTo>
                      <a:pt x="103" y="21"/>
                    </a:lnTo>
                    <a:lnTo>
                      <a:pt x="57" y="9"/>
                    </a:lnTo>
                    <a:lnTo>
                      <a:pt x="50" y="7"/>
                    </a:lnTo>
                    <a:lnTo>
                      <a:pt x="43" y="3"/>
                    </a:lnTo>
                    <a:lnTo>
                      <a:pt x="35" y="1"/>
                    </a:lnTo>
                    <a:lnTo>
                      <a:pt x="28" y="0"/>
                    </a:lnTo>
                    <a:lnTo>
                      <a:pt x="21" y="0"/>
                    </a:lnTo>
                    <a:lnTo>
                      <a:pt x="14" y="0"/>
                    </a:lnTo>
                    <a:lnTo>
                      <a:pt x="7" y="1"/>
                    </a:lnTo>
                    <a:lnTo>
                      <a:pt x="1" y="3"/>
                    </a:lnTo>
                    <a:lnTo>
                      <a:pt x="0" y="7"/>
                    </a:lnTo>
                    <a:lnTo>
                      <a:pt x="0" y="9"/>
                    </a:lnTo>
                    <a:lnTo>
                      <a:pt x="0" y="14"/>
                    </a:lnTo>
                    <a:lnTo>
                      <a:pt x="1" y="17"/>
                    </a:lnTo>
                    <a:lnTo>
                      <a:pt x="5" y="21"/>
                    </a:lnTo>
                    <a:lnTo>
                      <a:pt x="7" y="25"/>
                    </a:lnTo>
                    <a:lnTo>
                      <a:pt x="10" y="28"/>
                    </a:lnTo>
                    <a:lnTo>
                      <a:pt x="14" y="28"/>
                    </a:lnTo>
                    <a:lnTo>
                      <a:pt x="60" y="44"/>
                    </a:lnTo>
                    <a:lnTo>
                      <a:pt x="105" y="62"/>
                    </a:lnTo>
                    <a:lnTo>
                      <a:pt x="152" y="78"/>
                    </a:lnTo>
                    <a:lnTo>
                      <a:pt x="198" y="94"/>
                    </a:lnTo>
                    <a:lnTo>
                      <a:pt x="243" y="110"/>
                    </a:lnTo>
                    <a:lnTo>
                      <a:pt x="289" y="125"/>
                    </a:lnTo>
                    <a:lnTo>
                      <a:pt x="337" y="139"/>
                    </a:lnTo>
                    <a:lnTo>
                      <a:pt x="384" y="153"/>
                    </a:lnTo>
                    <a:lnTo>
                      <a:pt x="393" y="157"/>
                    </a:lnTo>
                    <a:lnTo>
                      <a:pt x="402" y="159"/>
                    </a:lnTo>
                    <a:lnTo>
                      <a:pt x="409" y="160"/>
                    </a:lnTo>
                    <a:lnTo>
                      <a:pt x="418" y="162"/>
                    </a:lnTo>
                    <a:lnTo>
                      <a:pt x="427" y="164"/>
                    </a:lnTo>
                    <a:lnTo>
                      <a:pt x="438" y="166"/>
                    </a:lnTo>
                    <a:lnTo>
                      <a:pt x="446" y="166"/>
                    </a:lnTo>
                    <a:lnTo>
                      <a:pt x="455" y="168"/>
                    </a:lnTo>
                    <a:lnTo>
                      <a:pt x="480" y="169"/>
                    </a:lnTo>
                    <a:lnTo>
                      <a:pt x="504" y="171"/>
                    </a:lnTo>
                    <a:lnTo>
                      <a:pt x="529" y="175"/>
                    </a:lnTo>
                    <a:lnTo>
                      <a:pt x="552" y="180"/>
                    </a:lnTo>
                    <a:lnTo>
                      <a:pt x="577" y="184"/>
                    </a:lnTo>
                    <a:lnTo>
                      <a:pt x="600" y="189"/>
                    </a:lnTo>
                    <a:lnTo>
                      <a:pt x="625" y="193"/>
                    </a:lnTo>
                    <a:lnTo>
                      <a:pt x="650" y="198"/>
                    </a:lnTo>
                    <a:lnTo>
                      <a:pt x="663" y="200"/>
                    </a:lnTo>
                    <a:lnTo>
                      <a:pt x="673" y="202"/>
                    </a:lnTo>
                    <a:lnTo>
                      <a:pt x="686" y="203"/>
                    </a:lnTo>
                    <a:lnTo>
                      <a:pt x="698" y="205"/>
                    </a:lnTo>
                    <a:lnTo>
                      <a:pt x="709" y="207"/>
                    </a:lnTo>
                    <a:lnTo>
                      <a:pt x="722" y="209"/>
                    </a:lnTo>
                    <a:lnTo>
                      <a:pt x="732" y="210"/>
                    </a:lnTo>
                    <a:lnTo>
                      <a:pt x="743" y="216"/>
                    </a:lnTo>
                    <a:lnTo>
                      <a:pt x="614" y="219"/>
                    </a:lnTo>
                    <a:close/>
                  </a:path>
                </a:pathLst>
              </a:custGeom>
              <a:solidFill>
                <a:srgbClr val="666666"/>
              </a:solidFill>
              <a:ln w="9525">
                <a:noFill/>
                <a:round/>
                <a:headEnd/>
                <a:tailEnd/>
              </a:ln>
            </p:spPr>
            <p:txBody>
              <a:bodyPr/>
              <a:lstStyle/>
              <a:p>
                <a:endParaRPr lang="en-US"/>
              </a:p>
            </p:txBody>
          </p:sp>
          <p:sp>
            <p:nvSpPr>
              <p:cNvPr id="30143" name="Freeform 1121"/>
              <p:cNvSpPr>
                <a:spLocks/>
              </p:cNvSpPr>
              <p:nvPr/>
            </p:nvSpPr>
            <p:spPr bwMode="auto">
              <a:xfrm>
                <a:off x="3462" y="2081"/>
                <a:ext cx="764" cy="87"/>
              </a:xfrm>
              <a:custGeom>
                <a:avLst/>
                <a:gdLst>
                  <a:gd name="T0" fmla="*/ 717 w 764"/>
                  <a:gd name="T1" fmla="*/ 86 h 87"/>
                  <a:gd name="T2" fmla="*/ 698 w 764"/>
                  <a:gd name="T3" fmla="*/ 80 h 87"/>
                  <a:gd name="T4" fmla="*/ 678 w 764"/>
                  <a:gd name="T5" fmla="*/ 77 h 87"/>
                  <a:gd name="T6" fmla="*/ 656 w 764"/>
                  <a:gd name="T7" fmla="*/ 75 h 87"/>
                  <a:gd name="T8" fmla="*/ 622 w 764"/>
                  <a:gd name="T9" fmla="*/ 68 h 87"/>
                  <a:gd name="T10" fmla="*/ 572 w 764"/>
                  <a:gd name="T11" fmla="*/ 59 h 87"/>
                  <a:gd name="T12" fmla="*/ 524 w 764"/>
                  <a:gd name="T13" fmla="*/ 52 h 87"/>
                  <a:gd name="T14" fmla="*/ 476 w 764"/>
                  <a:gd name="T15" fmla="*/ 46 h 87"/>
                  <a:gd name="T16" fmla="*/ 444 w 764"/>
                  <a:gd name="T17" fmla="*/ 44 h 87"/>
                  <a:gd name="T18" fmla="*/ 433 w 764"/>
                  <a:gd name="T19" fmla="*/ 41 h 87"/>
                  <a:gd name="T20" fmla="*/ 422 w 764"/>
                  <a:gd name="T21" fmla="*/ 37 h 87"/>
                  <a:gd name="T22" fmla="*/ 412 w 764"/>
                  <a:gd name="T23" fmla="*/ 32 h 87"/>
                  <a:gd name="T24" fmla="*/ 401 w 764"/>
                  <a:gd name="T25" fmla="*/ 30 h 87"/>
                  <a:gd name="T26" fmla="*/ 392 w 764"/>
                  <a:gd name="T27" fmla="*/ 30 h 87"/>
                  <a:gd name="T28" fmla="*/ 383 w 764"/>
                  <a:gd name="T29" fmla="*/ 30 h 87"/>
                  <a:gd name="T30" fmla="*/ 376 w 764"/>
                  <a:gd name="T31" fmla="*/ 30 h 87"/>
                  <a:gd name="T32" fmla="*/ 347 w 764"/>
                  <a:gd name="T33" fmla="*/ 18 h 87"/>
                  <a:gd name="T34" fmla="*/ 297 w 764"/>
                  <a:gd name="T35" fmla="*/ 3 h 87"/>
                  <a:gd name="T36" fmla="*/ 245 w 764"/>
                  <a:gd name="T37" fmla="*/ 0 h 87"/>
                  <a:gd name="T38" fmla="*/ 195 w 764"/>
                  <a:gd name="T39" fmla="*/ 3 h 87"/>
                  <a:gd name="T40" fmla="*/ 149 w 764"/>
                  <a:gd name="T41" fmla="*/ 14 h 87"/>
                  <a:gd name="T42" fmla="*/ 106 w 764"/>
                  <a:gd name="T43" fmla="*/ 18 h 87"/>
                  <a:gd name="T44" fmla="*/ 63 w 764"/>
                  <a:gd name="T45" fmla="*/ 21 h 87"/>
                  <a:gd name="T46" fmla="*/ 20 w 764"/>
                  <a:gd name="T47" fmla="*/ 30 h 87"/>
                  <a:gd name="T48" fmla="*/ 9 w 764"/>
                  <a:gd name="T49" fmla="*/ 39 h 87"/>
                  <a:gd name="T50" fmla="*/ 29 w 764"/>
                  <a:gd name="T51" fmla="*/ 43 h 87"/>
                  <a:gd name="T52" fmla="*/ 49 w 764"/>
                  <a:gd name="T53" fmla="*/ 48 h 87"/>
                  <a:gd name="T54" fmla="*/ 68 w 764"/>
                  <a:gd name="T55" fmla="*/ 53 h 87"/>
                  <a:gd name="T56" fmla="*/ 149 w 764"/>
                  <a:gd name="T57" fmla="*/ 59 h 87"/>
                  <a:gd name="T58" fmla="*/ 290 w 764"/>
                  <a:gd name="T59" fmla="*/ 62 h 87"/>
                  <a:gd name="T60" fmla="*/ 431 w 764"/>
                  <a:gd name="T61" fmla="*/ 62 h 87"/>
                  <a:gd name="T62" fmla="*/ 572 w 764"/>
                  <a:gd name="T63" fmla="*/ 59 h 87"/>
                  <a:gd name="T64" fmla="*/ 658 w 764"/>
                  <a:gd name="T65" fmla="*/ 53 h 87"/>
                  <a:gd name="T66" fmla="*/ 687 w 764"/>
                  <a:gd name="T67" fmla="*/ 48 h 87"/>
                  <a:gd name="T68" fmla="*/ 717 w 764"/>
                  <a:gd name="T69" fmla="*/ 43 h 87"/>
                  <a:gd name="T70" fmla="*/ 748 w 764"/>
                  <a:gd name="T71" fmla="*/ 37 h 87"/>
                  <a:gd name="T72" fmla="*/ 726 w 764"/>
                  <a:gd name="T73" fmla="*/ 87 h 8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764"/>
                  <a:gd name="T112" fmla="*/ 0 h 87"/>
                  <a:gd name="T113" fmla="*/ 764 w 764"/>
                  <a:gd name="T114" fmla="*/ 87 h 8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764" h="87">
                    <a:moveTo>
                      <a:pt x="726" y="87"/>
                    </a:moveTo>
                    <a:lnTo>
                      <a:pt x="717" y="86"/>
                    </a:lnTo>
                    <a:lnTo>
                      <a:pt x="706" y="82"/>
                    </a:lnTo>
                    <a:lnTo>
                      <a:pt x="698" y="80"/>
                    </a:lnTo>
                    <a:lnTo>
                      <a:pt x="687" y="78"/>
                    </a:lnTo>
                    <a:lnTo>
                      <a:pt x="678" y="77"/>
                    </a:lnTo>
                    <a:lnTo>
                      <a:pt x="667" y="77"/>
                    </a:lnTo>
                    <a:lnTo>
                      <a:pt x="656" y="75"/>
                    </a:lnTo>
                    <a:lnTo>
                      <a:pt x="646" y="73"/>
                    </a:lnTo>
                    <a:lnTo>
                      <a:pt x="622" y="68"/>
                    </a:lnTo>
                    <a:lnTo>
                      <a:pt x="597" y="64"/>
                    </a:lnTo>
                    <a:lnTo>
                      <a:pt x="572" y="59"/>
                    </a:lnTo>
                    <a:lnTo>
                      <a:pt x="549" y="55"/>
                    </a:lnTo>
                    <a:lnTo>
                      <a:pt x="524" y="52"/>
                    </a:lnTo>
                    <a:lnTo>
                      <a:pt x="499" y="50"/>
                    </a:lnTo>
                    <a:lnTo>
                      <a:pt x="476" y="46"/>
                    </a:lnTo>
                    <a:lnTo>
                      <a:pt x="451" y="46"/>
                    </a:lnTo>
                    <a:lnTo>
                      <a:pt x="444" y="44"/>
                    </a:lnTo>
                    <a:lnTo>
                      <a:pt x="438" y="44"/>
                    </a:lnTo>
                    <a:lnTo>
                      <a:pt x="433" y="41"/>
                    </a:lnTo>
                    <a:lnTo>
                      <a:pt x="428" y="39"/>
                    </a:lnTo>
                    <a:lnTo>
                      <a:pt x="422" y="37"/>
                    </a:lnTo>
                    <a:lnTo>
                      <a:pt x="417" y="34"/>
                    </a:lnTo>
                    <a:lnTo>
                      <a:pt x="412" y="32"/>
                    </a:lnTo>
                    <a:lnTo>
                      <a:pt x="406" y="30"/>
                    </a:lnTo>
                    <a:lnTo>
                      <a:pt x="401" y="30"/>
                    </a:lnTo>
                    <a:lnTo>
                      <a:pt x="397" y="30"/>
                    </a:lnTo>
                    <a:lnTo>
                      <a:pt x="392" y="30"/>
                    </a:lnTo>
                    <a:lnTo>
                      <a:pt x="388" y="30"/>
                    </a:lnTo>
                    <a:lnTo>
                      <a:pt x="383" y="30"/>
                    </a:lnTo>
                    <a:lnTo>
                      <a:pt x="379" y="30"/>
                    </a:lnTo>
                    <a:lnTo>
                      <a:pt x="376" y="30"/>
                    </a:lnTo>
                    <a:lnTo>
                      <a:pt x="370" y="28"/>
                    </a:lnTo>
                    <a:lnTo>
                      <a:pt x="347" y="18"/>
                    </a:lnTo>
                    <a:lnTo>
                      <a:pt x="322" y="9"/>
                    </a:lnTo>
                    <a:lnTo>
                      <a:pt x="297" y="3"/>
                    </a:lnTo>
                    <a:lnTo>
                      <a:pt x="272" y="0"/>
                    </a:lnTo>
                    <a:lnTo>
                      <a:pt x="245" y="0"/>
                    </a:lnTo>
                    <a:lnTo>
                      <a:pt x="220" y="2"/>
                    </a:lnTo>
                    <a:lnTo>
                      <a:pt x="195" y="3"/>
                    </a:lnTo>
                    <a:lnTo>
                      <a:pt x="172" y="9"/>
                    </a:lnTo>
                    <a:lnTo>
                      <a:pt x="149" y="14"/>
                    </a:lnTo>
                    <a:lnTo>
                      <a:pt x="127" y="16"/>
                    </a:lnTo>
                    <a:lnTo>
                      <a:pt x="106" y="18"/>
                    </a:lnTo>
                    <a:lnTo>
                      <a:pt x="84" y="19"/>
                    </a:lnTo>
                    <a:lnTo>
                      <a:pt x="63" y="21"/>
                    </a:lnTo>
                    <a:lnTo>
                      <a:pt x="42" y="25"/>
                    </a:lnTo>
                    <a:lnTo>
                      <a:pt x="20" y="30"/>
                    </a:lnTo>
                    <a:lnTo>
                      <a:pt x="0" y="37"/>
                    </a:lnTo>
                    <a:lnTo>
                      <a:pt x="9" y="39"/>
                    </a:lnTo>
                    <a:lnTo>
                      <a:pt x="20" y="41"/>
                    </a:lnTo>
                    <a:lnTo>
                      <a:pt x="29" y="43"/>
                    </a:lnTo>
                    <a:lnTo>
                      <a:pt x="40" y="46"/>
                    </a:lnTo>
                    <a:lnTo>
                      <a:pt x="49" y="48"/>
                    </a:lnTo>
                    <a:lnTo>
                      <a:pt x="59" y="52"/>
                    </a:lnTo>
                    <a:lnTo>
                      <a:pt x="68" y="53"/>
                    </a:lnTo>
                    <a:lnTo>
                      <a:pt x="79" y="55"/>
                    </a:lnTo>
                    <a:lnTo>
                      <a:pt x="149" y="59"/>
                    </a:lnTo>
                    <a:lnTo>
                      <a:pt x="220" y="62"/>
                    </a:lnTo>
                    <a:lnTo>
                      <a:pt x="290" y="62"/>
                    </a:lnTo>
                    <a:lnTo>
                      <a:pt x="362" y="62"/>
                    </a:lnTo>
                    <a:lnTo>
                      <a:pt x="431" y="62"/>
                    </a:lnTo>
                    <a:lnTo>
                      <a:pt x="501" y="61"/>
                    </a:lnTo>
                    <a:lnTo>
                      <a:pt x="572" y="59"/>
                    </a:lnTo>
                    <a:lnTo>
                      <a:pt x="642" y="55"/>
                    </a:lnTo>
                    <a:lnTo>
                      <a:pt x="658" y="53"/>
                    </a:lnTo>
                    <a:lnTo>
                      <a:pt x="672" y="52"/>
                    </a:lnTo>
                    <a:lnTo>
                      <a:pt x="687" y="48"/>
                    </a:lnTo>
                    <a:lnTo>
                      <a:pt x="703" y="44"/>
                    </a:lnTo>
                    <a:lnTo>
                      <a:pt x="717" y="43"/>
                    </a:lnTo>
                    <a:lnTo>
                      <a:pt x="733" y="39"/>
                    </a:lnTo>
                    <a:lnTo>
                      <a:pt x="748" y="37"/>
                    </a:lnTo>
                    <a:lnTo>
                      <a:pt x="764" y="37"/>
                    </a:lnTo>
                    <a:lnTo>
                      <a:pt x="726" y="87"/>
                    </a:lnTo>
                    <a:close/>
                  </a:path>
                </a:pathLst>
              </a:custGeom>
              <a:solidFill>
                <a:srgbClr val="666666"/>
              </a:solidFill>
              <a:ln w="9525">
                <a:noFill/>
                <a:round/>
                <a:headEnd/>
                <a:tailEnd/>
              </a:ln>
            </p:spPr>
            <p:txBody>
              <a:bodyPr/>
              <a:lstStyle/>
              <a:p>
                <a:endParaRPr lang="en-US"/>
              </a:p>
            </p:txBody>
          </p:sp>
          <p:sp>
            <p:nvSpPr>
              <p:cNvPr id="30144" name="Freeform 1122"/>
              <p:cNvSpPr>
                <a:spLocks/>
              </p:cNvSpPr>
              <p:nvPr/>
            </p:nvSpPr>
            <p:spPr bwMode="auto">
              <a:xfrm>
                <a:off x="3484" y="2172"/>
                <a:ext cx="745" cy="175"/>
              </a:xfrm>
              <a:custGeom>
                <a:avLst/>
                <a:gdLst>
                  <a:gd name="T0" fmla="*/ 597 w 745"/>
                  <a:gd name="T1" fmla="*/ 37 h 175"/>
                  <a:gd name="T2" fmla="*/ 543 w 745"/>
                  <a:gd name="T3" fmla="*/ 41 h 175"/>
                  <a:gd name="T4" fmla="*/ 490 w 745"/>
                  <a:gd name="T5" fmla="*/ 39 h 175"/>
                  <a:gd name="T6" fmla="*/ 434 w 745"/>
                  <a:gd name="T7" fmla="*/ 43 h 175"/>
                  <a:gd name="T8" fmla="*/ 365 w 745"/>
                  <a:gd name="T9" fmla="*/ 57 h 175"/>
                  <a:gd name="T10" fmla="*/ 282 w 745"/>
                  <a:gd name="T11" fmla="*/ 79 h 175"/>
                  <a:gd name="T12" fmla="*/ 202 w 745"/>
                  <a:gd name="T13" fmla="*/ 104 h 175"/>
                  <a:gd name="T14" fmla="*/ 121 w 745"/>
                  <a:gd name="T15" fmla="*/ 127 h 175"/>
                  <a:gd name="T16" fmla="*/ 70 w 745"/>
                  <a:gd name="T17" fmla="*/ 143 h 175"/>
                  <a:gd name="T18" fmla="*/ 48 w 745"/>
                  <a:gd name="T19" fmla="*/ 148 h 175"/>
                  <a:gd name="T20" fmla="*/ 27 w 745"/>
                  <a:gd name="T21" fmla="*/ 157 h 175"/>
                  <a:gd name="T22" fmla="*/ 9 w 745"/>
                  <a:gd name="T23" fmla="*/ 168 h 175"/>
                  <a:gd name="T24" fmla="*/ 5 w 745"/>
                  <a:gd name="T25" fmla="*/ 175 h 175"/>
                  <a:gd name="T26" fmla="*/ 20 w 745"/>
                  <a:gd name="T27" fmla="*/ 175 h 175"/>
                  <a:gd name="T28" fmla="*/ 32 w 745"/>
                  <a:gd name="T29" fmla="*/ 175 h 175"/>
                  <a:gd name="T30" fmla="*/ 43 w 745"/>
                  <a:gd name="T31" fmla="*/ 172 h 175"/>
                  <a:gd name="T32" fmla="*/ 61 w 745"/>
                  <a:gd name="T33" fmla="*/ 164 h 175"/>
                  <a:gd name="T34" fmla="*/ 82 w 745"/>
                  <a:gd name="T35" fmla="*/ 154 h 175"/>
                  <a:gd name="T36" fmla="*/ 104 w 745"/>
                  <a:gd name="T37" fmla="*/ 145 h 175"/>
                  <a:gd name="T38" fmla="*/ 127 w 745"/>
                  <a:gd name="T39" fmla="*/ 136 h 175"/>
                  <a:gd name="T40" fmla="*/ 179 w 745"/>
                  <a:gd name="T41" fmla="*/ 127 h 175"/>
                  <a:gd name="T42" fmla="*/ 257 w 745"/>
                  <a:gd name="T43" fmla="*/ 113 h 175"/>
                  <a:gd name="T44" fmla="*/ 336 w 745"/>
                  <a:gd name="T45" fmla="*/ 98 h 175"/>
                  <a:gd name="T46" fmla="*/ 415 w 745"/>
                  <a:gd name="T47" fmla="*/ 89 h 175"/>
                  <a:gd name="T48" fmla="*/ 463 w 745"/>
                  <a:gd name="T49" fmla="*/ 84 h 175"/>
                  <a:gd name="T50" fmla="*/ 475 w 745"/>
                  <a:gd name="T51" fmla="*/ 80 h 175"/>
                  <a:gd name="T52" fmla="*/ 488 w 745"/>
                  <a:gd name="T53" fmla="*/ 75 h 175"/>
                  <a:gd name="T54" fmla="*/ 502 w 745"/>
                  <a:gd name="T55" fmla="*/ 70 h 175"/>
                  <a:gd name="T56" fmla="*/ 513 w 745"/>
                  <a:gd name="T57" fmla="*/ 68 h 175"/>
                  <a:gd name="T58" fmla="*/ 522 w 745"/>
                  <a:gd name="T59" fmla="*/ 68 h 175"/>
                  <a:gd name="T60" fmla="*/ 531 w 745"/>
                  <a:gd name="T61" fmla="*/ 68 h 175"/>
                  <a:gd name="T62" fmla="*/ 540 w 745"/>
                  <a:gd name="T63" fmla="*/ 68 h 175"/>
                  <a:gd name="T64" fmla="*/ 565 w 745"/>
                  <a:gd name="T65" fmla="*/ 59 h 175"/>
                  <a:gd name="T66" fmla="*/ 608 w 745"/>
                  <a:gd name="T67" fmla="*/ 41 h 175"/>
                  <a:gd name="T68" fmla="*/ 649 w 745"/>
                  <a:gd name="T69" fmla="*/ 25 h 175"/>
                  <a:gd name="T70" fmla="*/ 692 w 745"/>
                  <a:gd name="T71" fmla="*/ 9 h 175"/>
                  <a:gd name="T72" fmla="*/ 718 w 745"/>
                  <a:gd name="T73" fmla="*/ 2 h 175"/>
                  <a:gd name="T74" fmla="*/ 726 w 745"/>
                  <a:gd name="T75" fmla="*/ 0 h 175"/>
                  <a:gd name="T76" fmla="*/ 733 w 745"/>
                  <a:gd name="T77" fmla="*/ 0 h 175"/>
                  <a:gd name="T78" fmla="*/ 742 w 745"/>
                  <a:gd name="T79" fmla="*/ 0 h 175"/>
                  <a:gd name="T80" fmla="*/ 624 w 745"/>
                  <a:gd name="T81" fmla="*/ 32 h 17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745"/>
                  <a:gd name="T124" fmla="*/ 0 h 175"/>
                  <a:gd name="T125" fmla="*/ 745 w 745"/>
                  <a:gd name="T126" fmla="*/ 175 h 175"/>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745" h="175">
                    <a:moveTo>
                      <a:pt x="624" y="32"/>
                    </a:moveTo>
                    <a:lnTo>
                      <a:pt x="597" y="37"/>
                    </a:lnTo>
                    <a:lnTo>
                      <a:pt x="570" y="41"/>
                    </a:lnTo>
                    <a:lnTo>
                      <a:pt x="543" y="41"/>
                    </a:lnTo>
                    <a:lnTo>
                      <a:pt x="516" y="41"/>
                    </a:lnTo>
                    <a:lnTo>
                      <a:pt x="490" y="39"/>
                    </a:lnTo>
                    <a:lnTo>
                      <a:pt x="461" y="41"/>
                    </a:lnTo>
                    <a:lnTo>
                      <a:pt x="434" y="43"/>
                    </a:lnTo>
                    <a:lnTo>
                      <a:pt x="407" y="46"/>
                    </a:lnTo>
                    <a:lnTo>
                      <a:pt x="365" y="57"/>
                    </a:lnTo>
                    <a:lnTo>
                      <a:pt x="323" y="68"/>
                    </a:lnTo>
                    <a:lnTo>
                      <a:pt x="282" y="79"/>
                    </a:lnTo>
                    <a:lnTo>
                      <a:pt x="243" y="91"/>
                    </a:lnTo>
                    <a:lnTo>
                      <a:pt x="202" y="104"/>
                    </a:lnTo>
                    <a:lnTo>
                      <a:pt x="163" y="116"/>
                    </a:lnTo>
                    <a:lnTo>
                      <a:pt x="121" y="127"/>
                    </a:lnTo>
                    <a:lnTo>
                      <a:pt x="80" y="139"/>
                    </a:lnTo>
                    <a:lnTo>
                      <a:pt x="70" y="143"/>
                    </a:lnTo>
                    <a:lnTo>
                      <a:pt x="59" y="145"/>
                    </a:lnTo>
                    <a:lnTo>
                      <a:pt x="48" y="148"/>
                    </a:lnTo>
                    <a:lnTo>
                      <a:pt x="37" y="152"/>
                    </a:lnTo>
                    <a:lnTo>
                      <a:pt x="27" y="157"/>
                    </a:lnTo>
                    <a:lnTo>
                      <a:pt x="18" y="163"/>
                    </a:lnTo>
                    <a:lnTo>
                      <a:pt x="9" y="168"/>
                    </a:lnTo>
                    <a:lnTo>
                      <a:pt x="0" y="175"/>
                    </a:lnTo>
                    <a:lnTo>
                      <a:pt x="5" y="175"/>
                    </a:lnTo>
                    <a:lnTo>
                      <a:pt x="12" y="175"/>
                    </a:lnTo>
                    <a:lnTo>
                      <a:pt x="20" y="175"/>
                    </a:lnTo>
                    <a:lnTo>
                      <a:pt x="25" y="175"/>
                    </a:lnTo>
                    <a:lnTo>
                      <a:pt x="32" y="175"/>
                    </a:lnTo>
                    <a:lnTo>
                      <a:pt x="37" y="173"/>
                    </a:lnTo>
                    <a:lnTo>
                      <a:pt x="43" y="172"/>
                    </a:lnTo>
                    <a:lnTo>
                      <a:pt x="50" y="170"/>
                    </a:lnTo>
                    <a:lnTo>
                      <a:pt x="61" y="164"/>
                    </a:lnTo>
                    <a:lnTo>
                      <a:pt x="71" y="159"/>
                    </a:lnTo>
                    <a:lnTo>
                      <a:pt x="82" y="154"/>
                    </a:lnTo>
                    <a:lnTo>
                      <a:pt x="93" y="148"/>
                    </a:lnTo>
                    <a:lnTo>
                      <a:pt x="104" y="145"/>
                    </a:lnTo>
                    <a:lnTo>
                      <a:pt x="114" y="139"/>
                    </a:lnTo>
                    <a:lnTo>
                      <a:pt x="127" y="136"/>
                    </a:lnTo>
                    <a:lnTo>
                      <a:pt x="138" y="134"/>
                    </a:lnTo>
                    <a:lnTo>
                      <a:pt x="179" y="127"/>
                    </a:lnTo>
                    <a:lnTo>
                      <a:pt x="218" y="120"/>
                    </a:lnTo>
                    <a:lnTo>
                      <a:pt x="257" y="113"/>
                    </a:lnTo>
                    <a:lnTo>
                      <a:pt x="297" y="105"/>
                    </a:lnTo>
                    <a:lnTo>
                      <a:pt x="336" y="98"/>
                    </a:lnTo>
                    <a:lnTo>
                      <a:pt x="375" y="93"/>
                    </a:lnTo>
                    <a:lnTo>
                      <a:pt x="415" y="89"/>
                    </a:lnTo>
                    <a:lnTo>
                      <a:pt x="456" y="86"/>
                    </a:lnTo>
                    <a:lnTo>
                      <a:pt x="463" y="84"/>
                    </a:lnTo>
                    <a:lnTo>
                      <a:pt x="468" y="82"/>
                    </a:lnTo>
                    <a:lnTo>
                      <a:pt x="475" y="80"/>
                    </a:lnTo>
                    <a:lnTo>
                      <a:pt x="482" y="77"/>
                    </a:lnTo>
                    <a:lnTo>
                      <a:pt x="488" y="75"/>
                    </a:lnTo>
                    <a:lnTo>
                      <a:pt x="495" y="71"/>
                    </a:lnTo>
                    <a:lnTo>
                      <a:pt x="502" y="70"/>
                    </a:lnTo>
                    <a:lnTo>
                      <a:pt x="509" y="68"/>
                    </a:lnTo>
                    <a:lnTo>
                      <a:pt x="513" y="68"/>
                    </a:lnTo>
                    <a:lnTo>
                      <a:pt x="518" y="68"/>
                    </a:lnTo>
                    <a:lnTo>
                      <a:pt x="522" y="68"/>
                    </a:lnTo>
                    <a:lnTo>
                      <a:pt x="527" y="68"/>
                    </a:lnTo>
                    <a:lnTo>
                      <a:pt x="531" y="68"/>
                    </a:lnTo>
                    <a:lnTo>
                      <a:pt x="536" y="68"/>
                    </a:lnTo>
                    <a:lnTo>
                      <a:pt x="540" y="68"/>
                    </a:lnTo>
                    <a:lnTo>
                      <a:pt x="543" y="66"/>
                    </a:lnTo>
                    <a:lnTo>
                      <a:pt x="565" y="59"/>
                    </a:lnTo>
                    <a:lnTo>
                      <a:pt x="586" y="50"/>
                    </a:lnTo>
                    <a:lnTo>
                      <a:pt x="608" y="41"/>
                    </a:lnTo>
                    <a:lnTo>
                      <a:pt x="629" y="32"/>
                    </a:lnTo>
                    <a:lnTo>
                      <a:pt x="649" y="25"/>
                    </a:lnTo>
                    <a:lnTo>
                      <a:pt x="670" y="18"/>
                    </a:lnTo>
                    <a:lnTo>
                      <a:pt x="692" y="9"/>
                    </a:lnTo>
                    <a:lnTo>
                      <a:pt x="715" y="4"/>
                    </a:lnTo>
                    <a:lnTo>
                      <a:pt x="718" y="2"/>
                    </a:lnTo>
                    <a:lnTo>
                      <a:pt x="722" y="0"/>
                    </a:lnTo>
                    <a:lnTo>
                      <a:pt x="726" y="0"/>
                    </a:lnTo>
                    <a:lnTo>
                      <a:pt x="729" y="0"/>
                    </a:lnTo>
                    <a:lnTo>
                      <a:pt x="733" y="0"/>
                    </a:lnTo>
                    <a:lnTo>
                      <a:pt x="736" y="0"/>
                    </a:lnTo>
                    <a:lnTo>
                      <a:pt x="742" y="0"/>
                    </a:lnTo>
                    <a:lnTo>
                      <a:pt x="745" y="0"/>
                    </a:lnTo>
                    <a:lnTo>
                      <a:pt x="624" y="32"/>
                    </a:lnTo>
                    <a:close/>
                  </a:path>
                </a:pathLst>
              </a:custGeom>
              <a:solidFill>
                <a:srgbClr val="666666"/>
              </a:solidFill>
              <a:ln w="9525">
                <a:noFill/>
                <a:round/>
                <a:headEnd/>
                <a:tailEnd/>
              </a:ln>
            </p:spPr>
            <p:txBody>
              <a:bodyPr/>
              <a:lstStyle/>
              <a:p>
                <a:endParaRPr lang="en-US"/>
              </a:p>
            </p:txBody>
          </p:sp>
          <p:sp>
            <p:nvSpPr>
              <p:cNvPr id="30145" name="Freeform 1123"/>
              <p:cNvSpPr>
                <a:spLocks/>
              </p:cNvSpPr>
              <p:nvPr/>
            </p:nvSpPr>
            <p:spPr bwMode="auto">
              <a:xfrm>
                <a:off x="3564" y="2277"/>
                <a:ext cx="638" cy="270"/>
              </a:xfrm>
              <a:custGeom>
                <a:avLst/>
                <a:gdLst>
                  <a:gd name="T0" fmla="*/ 544 w 638"/>
                  <a:gd name="T1" fmla="*/ 27 h 270"/>
                  <a:gd name="T2" fmla="*/ 485 w 638"/>
                  <a:gd name="T3" fmla="*/ 49 h 270"/>
                  <a:gd name="T4" fmla="*/ 426 w 638"/>
                  <a:gd name="T5" fmla="*/ 75 h 270"/>
                  <a:gd name="T6" fmla="*/ 369 w 638"/>
                  <a:gd name="T7" fmla="*/ 102 h 270"/>
                  <a:gd name="T8" fmla="*/ 308 w 638"/>
                  <a:gd name="T9" fmla="*/ 124 h 270"/>
                  <a:gd name="T10" fmla="*/ 243 w 638"/>
                  <a:gd name="T11" fmla="*/ 147 h 270"/>
                  <a:gd name="T12" fmla="*/ 183 w 638"/>
                  <a:gd name="T13" fmla="*/ 170 h 270"/>
                  <a:gd name="T14" fmla="*/ 120 w 638"/>
                  <a:gd name="T15" fmla="*/ 199 h 270"/>
                  <a:gd name="T16" fmla="*/ 84 w 638"/>
                  <a:gd name="T17" fmla="*/ 218 h 270"/>
                  <a:gd name="T18" fmla="*/ 75 w 638"/>
                  <a:gd name="T19" fmla="*/ 226 h 270"/>
                  <a:gd name="T20" fmla="*/ 68 w 638"/>
                  <a:gd name="T21" fmla="*/ 235 h 270"/>
                  <a:gd name="T22" fmla="*/ 59 w 638"/>
                  <a:gd name="T23" fmla="*/ 243 h 270"/>
                  <a:gd name="T24" fmla="*/ 50 w 638"/>
                  <a:gd name="T25" fmla="*/ 249 h 270"/>
                  <a:gd name="T26" fmla="*/ 40 w 638"/>
                  <a:gd name="T27" fmla="*/ 252 h 270"/>
                  <a:gd name="T28" fmla="*/ 31 w 638"/>
                  <a:gd name="T29" fmla="*/ 252 h 270"/>
                  <a:gd name="T30" fmla="*/ 24 w 638"/>
                  <a:gd name="T31" fmla="*/ 256 h 270"/>
                  <a:gd name="T32" fmla="*/ 16 w 638"/>
                  <a:gd name="T33" fmla="*/ 260 h 270"/>
                  <a:gd name="T34" fmla="*/ 11 w 638"/>
                  <a:gd name="T35" fmla="*/ 263 h 270"/>
                  <a:gd name="T36" fmla="*/ 6 w 638"/>
                  <a:gd name="T37" fmla="*/ 265 h 270"/>
                  <a:gd name="T38" fmla="*/ 2 w 638"/>
                  <a:gd name="T39" fmla="*/ 268 h 270"/>
                  <a:gd name="T40" fmla="*/ 36 w 638"/>
                  <a:gd name="T41" fmla="*/ 256 h 270"/>
                  <a:gd name="T42" fmla="*/ 106 w 638"/>
                  <a:gd name="T43" fmla="*/ 227 h 270"/>
                  <a:gd name="T44" fmla="*/ 177 w 638"/>
                  <a:gd name="T45" fmla="*/ 199 h 270"/>
                  <a:gd name="T46" fmla="*/ 247 w 638"/>
                  <a:gd name="T47" fmla="*/ 168 h 270"/>
                  <a:gd name="T48" fmla="*/ 290 w 638"/>
                  <a:gd name="T49" fmla="*/ 149 h 270"/>
                  <a:gd name="T50" fmla="*/ 304 w 638"/>
                  <a:gd name="T51" fmla="*/ 143 h 270"/>
                  <a:gd name="T52" fmla="*/ 320 w 638"/>
                  <a:gd name="T53" fmla="*/ 142 h 270"/>
                  <a:gd name="T54" fmla="*/ 336 w 638"/>
                  <a:gd name="T55" fmla="*/ 138 h 270"/>
                  <a:gd name="T56" fmla="*/ 354 w 638"/>
                  <a:gd name="T57" fmla="*/ 133 h 270"/>
                  <a:gd name="T58" fmla="*/ 374 w 638"/>
                  <a:gd name="T59" fmla="*/ 122 h 270"/>
                  <a:gd name="T60" fmla="*/ 390 w 638"/>
                  <a:gd name="T61" fmla="*/ 108 h 270"/>
                  <a:gd name="T62" fmla="*/ 408 w 638"/>
                  <a:gd name="T63" fmla="*/ 92 h 270"/>
                  <a:gd name="T64" fmla="*/ 420 w 638"/>
                  <a:gd name="T65" fmla="*/ 83 h 270"/>
                  <a:gd name="T66" fmla="*/ 429 w 638"/>
                  <a:gd name="T67" fmla="*/ 81 h 270"/>
                  <a:gd name="T68" fmla="*/ 438 w 638"/>
                  <a:gd name="T69" fmla="*/ 79 h 270"/>
                  <a:gd name="T70" fmla="*/ 445 w 638"/>
                  <a:gd name="T71" fmla="*/ 75 h 270"/>
                  <a:gd name="T72" fmla="*/ 472 w 638"/>
                  <a:gd name="T73" fmla="*/ 58 h 270"/>
                  <a:gd name="T74" fmla="*/ 517 w 638"/>
                  <a:gd name="T75" fmla="*/ 33 h 270"/>
                  <a:gd name="T76" fmla="*/ 565 w 638"/>
                  <a:gd name="T77" fmla="*/ 15 h 270"/>
                  <a:gd name="T78" fmla="*/ 613 w 638"/>
                  <a:gd name="T79" fmla="*/ 4 h 270"/>
                  <a:gd name="T80" fmla="*/ 576 w 638"/>
                  <a:gd name="T81" fmla="*/ 20 h 27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638"/>
                  <a:gd name="T124" fmla="*/ 0 h 270"/>
                  <a:gd name="T125" fmla="*/ 638 w 638"/>
                  <a:gd name="T126" fmla="*/ 270 h 27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638" h="270">
                    <a:moveTo>
                      <a:pt x="576" y="20"/>
                    </a:moveTo>
                    <a:lnTo>
                      <a:pt x="544" y="27"/>
                    </a:lnTo>
                    <a:lnTo>
                      <a:pt x="513" y="38"/>
                    </a:lnTo>
                    <a:lnTo>
                      <a:pt x="485" y="49"/>
                    </a:lnTo>
                    <a:lnTo>
                      <a:pt x="456" y="61"/>
                    </a:lnTo>
                    <a:lnTo>
                      <a:pt x="426" y="75"/>
                    </a:lnTo>
                    <a:lnTo>
                      <a:pt x="397" y="90"/>
                    </a:lnTo>
                    <a:lnTo>
                      <a:pt x="369" y="102"/>
                    </a:lnTo>
                    <a:lnTo>
                      <a:pt x="338" y="113"/>
                    </a:lnTo>
                    <a:lnTo>
                      <a:pt x="308" y="124"/>
                    </a:lnTo>
                    <a:lnTo>
                      <a:pt x="276" y="134"/>
                    </a:lnTo>
                    <a:lnTo>
                      <a:pt x="243" y="147"/>
                    </a:lnTo>
                    <a:lnTo>
                      <a:pt x="213" y="158"/>
                    </a:lnTo>
                    <a:lnTo>
                      <a:pt x="183" y="170"/>
                    </a:lnTo>
                    <a:lnTo>
                      <a:pt x="152" y="184"/>
                    </a:lnTo>
                    <a:lnTo>
                      <a:pt x="120" y="199"/>
                    </a:lnTo>
                    <a:lnTo>
                      <a:pt x="90" y="215"/>
                    </a:lnTo>
                    <a:lnTo>
                      <a:pt x="84" y="218"/>
                    </a:lnTo>
                    <a:lnTo>
                      <a:pt x="81" y="222"/>
                    </a:lnTo>
                    <a:lnTo>
                      <a:pt x="75" y="226"/>
                    </a:lnTo>
                    <a:lnTo>
                      <a:pt x="72" y="231"/>
                    </a:lnTo>
                    <a:lnTo>
                      <a:pt x="68" y="235"/>
                    </a:lnTo>
                    <a:lnTo>
                      <a:pt x="63" y="240"/>
                    </a:lnTo>
                    <a:lnTo>
                      <a:pt x="59" y="243"/>
                    </a:lnTo>
                    <a:lnTo>
                      <a:pt x="54" y="247"/>
                    </a:lnTo>
                    <a:lnTo>
                      <a:pt x="50" y="249"/>
                    </a:lnTo>
                    <a:lnTo>
                      <a:pt x="45" y="251"/>
                    </a:lnTo>
                    <a:lnTo>
                      <a:pt x="40" y="252"/>
                    </a:lnTo>
                    <a:lnTo>
                      <a:pt x="36" y="252"/>
                    </a:lnTo>
                    <a:lnTo>
                      <a:pt x="31" y="252"/>
                    </a:lnTo>
                    <a:lnTo>
                      <a:pt x="27" y="254"/>
                    </a:lnTo>
                    <a:lnTo>
                      <a:pt x="24" y="256"/>
                    </a:lnTo>
                    <a:lnTo>
                      <a:pt x="20" y="258"/>
                    </a:lnTo>
                    <a:lnTo>
                      <a:pt x="16" y="260"/>
                    </a:lnTo>
                    <a:lnTo>
                      <a:pt x="13" y="261"/>
                    </a:lnTo>
                    <a:lnTo>
                      <a:pt x="11" y="263"/>
                    </a:lnTo>
                    <a:lnTo>
                      <a:pt x="7" y="263"/>
                    </a:lnTo>
                    <a:lnTo>
                      <a:pt x="6" y="265"/>
                    </a:lnTo>
                    <a:lnTo>
                      <a:pt x="4" y="267"/>
                    </a:lnTo>
                    <a:lnTo>
                      <a:pt x="2" y="268"/>
                    </a:lnTo>
                    <a:lnTo>
                      <a:pt x="0" y="270"/>
                    </a:lnTo>
                    <a:lnTo>
                      <a:pt x="36" y="256"/>
                    </a:lnTo>
                    <a:lnTo>
                      <a:pt x="70" y="242"/>
                    </a:lnTo>
                    <a:lnTo>
                      <a:pt x="106" y="227"/>
                    </a:lnTo>
                    <a:lnTo>
                      <a:pt x="142" y="213"/>
                    </a:lnTo>
                    <a:lnTo>
                      <a:pt x="177" y="199"/>
                    </a:lnTo>
                    <a:lnTo>
                      <a:pt x="211" y="183"/>
                    </a:lnTo>
                    <a:lnTo>
                      <a:pt x="247" y="168"/>
                    </a:lnTo>
                    <a:lnTo>
                      <a:pt x="283" y="152"/>
                    </a:lnTo>
                    <a:lnTo>
                      <a:pt x="290" y="149"/>
                    </a:lnTo>
                    <a:lnTo>
                      <a:pt x="297" y="145"/>
                    </a:lnTo>
                    <a:lnTo>
                      <a:pt x="304" y="143"/>
                    </a:lnTo>
                    <a:lnTo>
                      <a:pt x="311" y="142"/>
                    </a:lnTo>
                    <a:lnTo>
                      <a:pt x="320" y="142"/>
                    </a:lnTo>
                    <a:lnTo>
                      <a:pt x="327" y="140"/>
                    </a:lnTo>
                    <a:lnTo>
                      <a:pt x="336" y="138"/>
                    </a:lnTo>
                    <a:lnTo>
                      <a:pt x="344" y="136"/>
                    </a:lnTo>
                    <a:lnTo>
                      <a:pt x="354" y="133"/>
                    </a:lnTo>
                    <a:lnTo>
                      <a:pt x="365" y="127"/>
                    </a:lnTo>
                    <a:lnTo>
                      <a:pt x="374" y="122"/>
                    </a:lnTo>
                    <a:lnTo>
                      <a:pt x="383" y="115"/>
                    </a:lnTo>
                    <a:lnTo>
                      <a:pt x="390" y="108"/>
                    </a:lnTo>
                    <a:lnTo>
                      <a:pt x="399" y="100"/>
                    </a:lnTo>
                    <a:lnTo>
                      <a:pt x="408" y="92"/>
                    </a:lnTo>
                    <a:lnTo>
                      <a:pt x="417" y="84"/>
                    </a:lnTo>
                    <a:lnTo>
                      <a:pt x="420" y="83"/>
                    </a:lnTo>
                    <a:lnTo>
                      <a:pt x="424" y="81"/>
                    </a:lnTo>
                    <a:lnTo>
                      <a:pt x="429" y="81"/>
                    </a:lnTo>
                    <a:lnTo>
                      <a:pt x="433" y="79"/>
                    </a:lnTo>
                    <a:lnTo>
                      <a:pt x="438" y="79"/>
                    </a:lnTo>
                    <a:lnTo>
                      <a:pt x="442" y="77"/>
                    </a:lnTo>
                    <a:lnTo>
                      <a:pt x="445" y="75"/>
                    </a:lnTo>
                    <a:lnTo>
                      <a:pt x="451" y="72"/>
                    </a:lnTo>
                    <a:lnTo>
                      <a:pt x="472" y="58"/>
                    </a:lnTo>
                    <a:lnTo>
                      <a:pt x="494" y="45"/>
                    </a:lnTo>
                    <a:lnTo>
                      <a:pt x="517" y="33"/>
                    </a:lnTo>
                    <a:lnTo>
                      <a:pt x="540" y="24"/>
                    </a:lnTo>
                    <a:lnTo>
                      <a:pt x="565" y="15"/>
                    </a:lnTo>
                    <a:lnTo>
                      <a:pt x="588" y="8"/>
                    </a:lnTo>
                    <a:lnTo>
                      <a:pt x="613" y="4"/>
                    </a:lnTo>
                    <a:lnTo>
                      <a:pt x="638" y="0"/>
                    </a:lnTo>
                    <a:lnTo>
                      <a:pt x="576" y="20"/>
                    </a:lnTo>
                    <a:close/>
                  </a:path>
                </a:pathLst>
              </a:custGeom>
              <a:solidFill>
                <a:srgbClr val="666666"/>
              </a:solidFill>
              <a:ln w="9525">
                <a:noFill/>
                <a:round/>
                <a:headEnd/>
                <a:tailEnd/>
              </a:ln>
            </p:spPr>
            <p:txBody>
              <a:bodyPr/>
              <a:lstStyle/>
              <a:p>
                <a:endParaRPr lang="en-US"/>
              </a:p>
            </p:txBody>
          </p:sp>
          <p:sp>
            <p:nvSpPr>
              <p:cNvPr id="30146" name="Freeform 1124"/>
              <p:cNvSpPr>
                <a:spLocks/>
              </p:cNvSpPr>
              <p:nvPr/>
            </p:nvSpPr>
            <p:spPr bwMode="auto">
              <a:xfrm>
                <a:off x="4403" y="1314"/>
                <a:ext cx="375" cy="788"/>
              </a:xfrm>
              <a:custGeom>
                <a:avLst/>
                <a:gdLst>
                  <a:gd name="T0" fmla="*/ 71 w 375"/>
                  <a:gd name="T1" fmla="*/ 590 h 788"/>
                  <a:gd name="T2" fmla="*/ 64 w 375"/>
                  <a:gd name="T3" fmla="*/ 592 h 788"/>
                  <a:gd name="T4" fmla="*/ 68 w 375"/>
                  <a:gd name="T5" fmla="*/ 574 h 788"/>
                  <a:gd name="T6" fmla="*/ 68 w 375"/>
                  <a:gd name="T7" fmla="*/ 549 h 788"/>
                  <a:gd name="T8" fmla="*/ 96 w 375"/>
                  <a:gd name="T9" fmla="*/ 486 h 788"/>
                  <a:gd name="T10" fmla="*/ 114 w 375"/>
                  <a:gd name="T11" fmla="*/ 404 h 788"/>
                  <a:gd name="T12" fmla="*/ 141 w 375"/>
                  <a:gd name="T13" fmla="*/ 300 h 788"/>
                  <a:gd name="T14" fmla="*/ 178 w 375"/>
                  <a:gd name="T15" fmla="*/ 191 h 788"/>
                  <a:gd name="T16" fmla="*/ 187 w 375"/>
                  <a:gd name="T17" fmla="*/ 102 h 788"/>
                  <a:gd name="T18" fmla="*/ 193 w 375"/>
                  <a:gd name="T19" fmla="*/ 20 h 788"/>
                  <a:gd name="T20" fmla="*/ 164 w 375"/>
                  <a:gd name="T21" fmla="*/ 48 h 788"/>
                  <a:gd name="T22" fmla="*/ 139 w 375"/>
                  <a:gd name="T23" fmla="*/ 120 h 788"/>
                  <a:gd name="T24" fmla="*/ 119 w 375"/>
                  <a:gd name="T25" fmla="*/ 224 h 788"/>
                  <a:gd name="T26" fmla="*/ 103 w 375"/>
                  <a:gd name="T27" fmla="*/ 336 h 788"/>
                  <a:gd name="T28" fmla="*/ 85 w 375"/>
                  <a:gd name="T29" fmla="*/ 388 h 788"/>
                  <a:gd name="T30" fmla="*/ 69 w 375"/>
                  <a:gd name="T31" fmla="*/ 417 h 788"/>
                  <a:gd name="T32" fmla="*/ 51 w 375"/>
                  <a:gd name="T33" fmla="*/ 481 h 788"/>
                  <a:gd name="T34" fmla="*/ 26 w 375"/>
                  <a:gd name="T35" fmla="*/ 554 h 788"/>
                  <a:gd name="T36" fmla="*/ 23 w 375"/>
                  <a:gd name="T37" fmla="*/ 588 h 788"/>
                  <a:gd name="T38" fmla="*/ 21 w 375"/>
                  <a:gd name="T39" fmla="*/ 604 h 788"/>
                  <a:gd name="T40" fmla="*/ 14 w 375"/>
                  <a:gd name="T41" fmla="*/ 627 h 788"/>
                  <a:gd name="T42" fmla="*/ 3 w 375"/>
                  <a:gd name="T43" fmla="*/ 649 h 788"/>
                  <a:gd name="T44" fmla="*/ 1 w 375"/>
                  <a:gd name="T45" fmla="*/ 660 h 788"/>
                  <a:gd name="T46" fmla="*/ 1 w 375"/>
                  <a:gd name="T47" fmla="*/ 667 h 788"/>
                  <a:gd name="T48" fmla="*/ 21 w 375"/>
                  <a:gd name="T49" fmla="*/ 658 h 788"/>
                  <a:gd name="T50" fmla="*/ 37 w 375"/>
                  <a:gd name="T51" fmla="*/ 627 h 788"/>
                  <a:gd name="T52" fmla="*/ 55 w 375"/>
                  <a:gd name="T53" fmla="*/ 590 h 788"/>
                  <a:gd name="T54" fmla="*/ 71 w 375"/>
                  <a:gd name="T55" fmla="*/ 545 h 788"/>
                  <a:gd name="T56" fmla="*/ 87 w 375"/>
                  <a:gd name="T57" fmla="*/ 520 h 788"/>
                  <a:gd name="T58" fmla="*/ 101 w 375"/>
                  <a:gd name="T59" fmla="*/ 502 h 788"/>
                  <a:gd name="T60" fmla="*/ 121 w 375"/>
                  <a:gd name="T61" fmla="*/ 470 h 788"/>
                  <a:gd name="T62" fmla="*/ 137 w 375"/>
                  <a:gd name="T63" fmla="*/ 433 h 788"/>
                  <a:gd name="T64" fmla="*/ 194 w 375"/>
                  <a:gd name="T65" fmla="*/ 354 h 788"/>
                  <a:gd name="T66" fmla="*/ 259 w 375"/>
                  <a:gd name="T67" fmla="*/ 259 h 788"/>
                  <a:gd name="T68" fmla="*/ 289 w 375"/>
                  <a:gd name="T69" fmla="*/ 211 h 788"/>
                  <a:gd name="T70" fmla="*/ 302 w 375"/>
                  <a:gd name="T71" fmla="*/ 177 h 788"/>
                  <a:gd name="T72" fmla="*/ 327 w 375"/>
                  <a:gd name="T73" fmla="*/ 136 h 788"/>
                  <a:gd name="T74" fmla="*/ 366 w 375"/>
                  <a:gd name="T75" fmla="*/ 98 h 788"/>
                  <a:gd name="T76" fmla="*/ 371 w 375"/>
                  <a:gd name="T77" fmla="*/ 111 h 788"/>
                  <a:gd name="T78" fmla="*/ 370 w 375"/>
                  <a:gd name="T79" fmla="*/ 143 h 788"/>
                  <a:gd name="T80" fmla="*/ 350 w 375"/>
                  <a:gd name="T81" fmla="*/ 218 h 788"/>
                  <a:gd name="T82" fmla="*/ 323 w 375"/>
                  <a:gd name="T83" fmla="*/ 306 h 788"/>
                  <a:gd name="T84" fmla="*/ 303 w 375"/>
                  <a:gd name="T85" fmla="*/ 358 h 788"/>
                  <a:gd name="T86" fmla="*/ 278 w 375"/>
                  <a:gd name="T87" fmla="*/ 392 h 788"/>
                  <a:gd name="T88" fmla="*/ 244 w 375"/>
                  <a:gd name="T89" fmla="*/ 474 h 788"/>
                  <a:gd name="T90" fmla="*/ 193 w 375"/>
                  <a:gd name="T91" fmla="*/ 563 h 788"/>
                  <a:gd name="T92" fmla="*/ 171 w 375"/>
                  <a:gd name="T93" fmla="*/ 597 h 788"/>
                  <a:gd name="T94" fmla="*/ 166 w 375"/>
                  <a:gd name="T95" fmla="*/ 618 h 788"/>
                  <a:gd name="T96" fmla="*/ 152 w 375"/>
                  <a:gd name="T97" fmla="*/ 636 h 788"/>
                  <a:gd name="T98" fmla="*/ 134 w 375"/>
                  <a:gd name="T99" fmla="*/ 654 h 788"/>
                  <a:gd name="T100" fmla="*/ 100 w 375"/>
                  <a:gd name="T101" fmla="*/ 710 h 788"/>
                  <a:gd name="T102" fmla="*/ 59 w 375"/>
                  <a:gd name="T103" fmla="*/ 774 h 788"/>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375"/>
                  <a:gd name="T157" fmla="*/ 0 h 788"/>
                  <a:gd name="T158" fmla="*/ 375 w 375"/>
                  <a:gd name="T159" fmla="*/ 788 h 788"/>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375" h="788">
                    <a:moveTo>
                      <a:pt x="76" y="588"/>
                    </a:moveTo>
                    <a:lnTo>
                      <a:pt x="75" y="588"/>
                    </a:lnTo>
                    <a:lnTo>
                      <a:pt x="73" y="588"/>
                    </a:lnTo>
                    <a:lnTo>
                      <a:pt x="71" y="590"/>
                    </a:lnTo>
                    <a:lnTo>
                      <a:pt x="69" y="590"/>
                    </a:lnTo>
                    <a:lnTo>
                      <a:pt x="68" y="590"/>
                    </a:lnTo>
                    <a:lnTo>
                      <a:pt x="66" y="590"/>
                    </a:lnTo>
                    <a:lnTo>
                      <a:pt x="64" y="592"/>
                    </a:lnTo>
                    <a:lnTo>
                      <a:pt x="62" y="592"/>
                    </a:lnTo>
                    <a:lnTo>
                      <a:pt x="66" y="586"/>
                    </a:lnTo>
                    <a:lnTo>
                      <a:pt x="68" y="581"/>
                    </a:lnTo>
                    <a:lnTo>
                      <a:pt x="68" y="574"/>
                    </a:lnTo>
                    <a:lnTo>
                      <a:pt x="68" y="568"/>
                    </a:lnTo>
                    <a:lnTo>
                      <a:pt x="68" y="561"/>
                    </a:lnTo>
                    <a:lnTo>
                      <a:pt x="68" y="556"/>
                    </a:lnTo>
                    <a:lnTo>
                      <a:pt x="68" y="549"/>
                    </a:lnTo>
                    <a:lnTo>
                      <a:pt x="71" y="543"/>
                    </a:lnTo>
                    <a:lnTo>
                      <a:pt x="80" y="524"/>
                    </a:lnTo>
                    <a:lnTo>
                      <a:pt x="89" y="506"/>
                    </a:lnTo>
                    <a:lnTo>
                      <a:pt x="96" y="486"/>
                    </a:lnTo>
                    <a:lnTo>
                      <a:pt x="101" y="467"/>
                    </a:lnTo>
                    <a:lnTo>
                      <a:pt x="105" y="445"/>
                    </a:lnTo>
                    <a:lnTo>
                      <a:pt x="110" y="425"/>
                    </a:lnTo>
                    <a:lnTo>
                      <a:pt x="114" y="404"/>
                    </a:lnTo>
                    <a:lnTo>
                      <a:pt x="116" y="384"/>
                    </a:lnTo>
                    <a:lnTo>
                      <a:pt x="123" y="356"/>
                    </a:lnTo>
                    <a:lnTo>
                      <a:pt x="132" y="327"/>
                    </a:lnTo>
                    <a:lnTo>
                      <a:pt x="141" y="300"/>
                    </a:lnTo>
                    <a:lnTo>
                      <a:pt x="152" y="274"/>
                    </a:lnTo>
                    <a:lnTo>
                      <a:pt x="160" y="247"/>
                    </a:lnTo>
                    <a:lnTo>
                      <a:pt x="171" y="220"/>
                    </a:lnTo>
                    <a:lnTo>
                      <a:pt x="178" y="191"/>
                    </a:lnTo>
                    <a:lnTo>
                      <a:pt x="184" y="163"/>
                    </a:lnTo>
                    <a:lnTo>
                      <a:pt x="185" y="141"/>
                    </a:lnTo>
                    <a:lnTo>
                      <a:pt x="187" y="122"/>
                    </a:lnTo>
                    <a:lnTo>
                      <a:pt x="187" y="102"/>
                    </a:lnTo>
                    <a:lnTo>
                      <a:pt x="187" y="81"/>
                    </a:lnTo>
                    <a:lnTo>
                      <a:pt x="189" y="61"/>
                    </a:lnTo>
                    <a:lnTo>
                      <a:pt x="189" y="41"/>
                    </a:lnTo>
                    <a:lnTo>
                      <a:pt x="193" y="20"/>
                    </a:lnTo>
                    <a:lnTo>
                      <a:pt x="198" y="0"/>
                    </a:lnTo>
                    <a:lnTo>
                      <a:pt x="185" y="14"/>
                    </a:lnTo>
                    <a:lnTo>
                      <a:pt x="173" y="31"/>
                    </a:lnTo>
                    <a:lnTo>
                      <a:pt x="164" y="48"/>
                    </a:lnTo>
                    <a:lnTo>
                      <a:pt x="157" y="64"/>
                    </a:lnTo>
                    <a:lnTo>
                      <a:pt x="150" y="82"/>
                    </a:lnTo>
                    <a:lnTo>
                      <a:pt x="144" y="100"/>
                    </a:lnTo>
                    <a:lnTo>
                      <a:pt x="139" y="120"/>
                    </a:lnTo>
                    <a:lnTo>
                      <a:pt x="135" y="138"/>
                    </a:lnTo>
                    <a:lnTo>
                      <a:pt x="130" y="166"/>
                    </a:lnTo>
                    <a:lnTo>
                      <a:pt x="125" y="195"/>
                    </a:lnTo>
                    <a:lnTo>
                      <a:pt x="119" y="224"/>
                    </a:lnTo>
                    <a:lnTo>
                      <a:pt x="116" y="252"/>
                    </a:lnTo>
                    <a:lnTo>
                      <a:pt x="112" y="279"/>
                    </a:lnTo>
                    <a:lnTo>
                      <a:pt x="107" y="308"/>
                    </a:lnTo>
                    <a:lnTo>
                      <a:pt x="103" y="336"/>
                    </a:lnTo>
                    <a:lnTo>
                      <a:pt x="98" y="365"/>
                    </a:lnTo>
                    <a:lnTo>
                      <a:pt x="94" y="374"/>
                    </a:lnTo>
                    <a:lnTo>
                      <a:pt x="91" y="381"/>
                    </a:lnTo>
                    <a:lnTo>
                      <a:pt x="85" y="388"/>
                    </a:lnTo>
                    <a:lnTo>
                      <a:pt x="82" y="395"/>
                    </a:lnTo>
                    <a:lnTo>
                      <a:pt x="76" y="402"/>
                    </a:lnTo>
                    <a:lnTo>
                      <a:pt x="73" y="409"/>
                    </a:lnTo>
                    <a:lnTo>
                      <a:pt x="69" y="417"/>
                    </a:lnTo>
                    <a:lnTo>
                      <a:pt x="68" y="424"/>
                    </a:lnTo>
                    <a:lnTo>
                      <a:pt x="62" y="443"/>
                    </a:lnTo>
                    <a:lnTo>
                      <a:pt x="57" y="461"/>
                    </a:lnTo>
                    <a:lnTo>
                      <a:pt x="51" y="481"/>
                    </a:lnTo>
                    <a:lnTo>
                      <a:pt x="44" y="499"/>
                    </a:lnTo>
                    <a:lnTo>
                      <a:pt x="39" y="517"/>
                    </a:lnTo>
                    <a:lnTo>
                      <a:pt x="32" y="536"/>
                    </a:lnTo>
                    <a:lnTo>
                      <a:pt x="26" y="554"/>
                    </a:lnTo>
                    <a:lnTo>
                      <a:pt x="23" y="574"/>
                    </a:lnTo>
                    <a:lnTo>
                      <a:pt x="23" y="579"/>
                    </a:lnTo>
                    <a:lnTo>
                      <a:pt x="21" y="583"/>
                    </a:lnTo>
                    <a:lnTo>
                      <a:pt x="23" y="588"/>
                    </a:lnTo>
                    <a:lnTo>
                      <a:pt x="23" y="592"/>
                    </a:lnTo>
                    <a:lnTo>
                      <a:pt x="23" y="595"/>
                    </a:lnTo>
                    <a:lnTo>
                      <a:pt x="23" y="601"/>
                    </a:lnTo>
                    <a:lnTo>
                      <a:pt x="21" y="604"/>
                    </a:lnTo>
                    <a:lnTo>
                      <a:pt x="21" y="610"/>
                    </a:lnTo>
                    <a:lnTo>
                      <a:pt x="19" y="615"/>
                    </a:lnTo>
                    <a:lnTo>
                      <a:pt x="17" y="622"/>
                    </a:lnTo>
                    <a:lnTo>
                      <a:pt x="14" y="627"/>
                    </a:lnTo>
                    <a:lnTo>
                      <a:pt x="12" y="633"/>
                    </a:lnTo>
                    <a:lnTo>
                      <a:pt x="9" y="638"/>
                    </a:lnTo>
                    <a:lnTo>
                      <a:pt x="5" y="644"/>
                    </a:lnTo>
                    <a:lnTo>
                      <a:pt x="3" y="649"/>
                    </a:lnTo>
                    <a:lnTo>
                      <a:pt x="0" y="654"/>
                    </a:lnTo>
                    <a:lnTo>
                      <a:pt x="1" y="656"/>
                    </a:lnTo>
                    <a:lnTo>
                      <a:pt x="1" y="658"/>
                    </a:lnTo>
                    <a:lnTo>
                      <a:pt x="1" y="660"/>
                    </a:lnTo>
                    <a:lnTo>
                      <a:pt x="0" y="661"/>
                    </a:lnTo>
                    <a:lnTo>
                      <a:pt x="0" y="663"/>
                    </a:lnTo>
                    <a:lnTo>
                      <a:pt x="0" y="665"/>
                    </a:lnTo>
                    <a:lnTo>
                      <a:pt x="1" y="667"/>
                    </a:lnTo>
                    <a:lnTo>
                      <a:pt x="5" y="669"/>
                    </a:lnTo>
                    <a:lnTo>
                      <a:pt x="12" y="667"/>
                    </a:lnTo>
                    <a:lnTo>
                      <a:pt x="17" y="663"/>
                    </a:lnTo>
                    <a:lnTo>
                      <a:pt x="21" y="658"/>
                    </a:lnTo>
                    <a:lnTo>
                      <a:pt x="26" y="651"/>
                    </a:lnTo>
                    <a:lnTo>
                      <a:pt x="28" y="644"/>
                    </a:lnTo>
                    <a:lnTo>
                      <a:pt x="32" y="635"/>
                    </a:lnTo>
                    <a:lnTo>
                      <a:pt x="37" y="627"/>
                    </a:lnTo>
                    <a:lnTo>
                      <a:pt x="42" y="620"/>
                    </a:lnTo>
                    <a:lnTo>
                      <a:pt x="48" y="611"/>
                    </a:lnTo>
                    <a:lnTo>
                      <a:pt x="51" y="601"/>
                    </a:lnTo>
                    <a:lnTo>
                      <a:pt x="55" y="590"/>
                    </a:lnTo>
                    <a:lnTo>
                      <a:pt x="59" y="579"/>
                    </a:lnTo>
                    <a:lnTo>
                      <a:pt x="62" y="568"/>
                    </a:lnTo>
                    <a:lnTo>
                      <a:pt x="66" y="556"/>
                    </a:lnTo>
                    <a:lnTo>
                      <a:pt x="71" y="545"/>
                    </a:lnTo>
                    <a:lnTo>
                      <a:pt x="76" y="534"/>
                    </a:lnTo>
                    <a:lnTo>
                      <a:pt x="80" y="529"/>
                    </a:lnTo>
                    <a:lnTo>
                      <a:pt x="84" y="524"/>
                    </a:lnTo>
                    <a:lnTo>
                      <a:pt x="87" y="520"/>
                    </a:lnTo>
                    <a:lnTo>
                      <a:pt x="91" y="515"/>
                    </a:lnTo>
                    <a:lnTo>
                      <a:pt x="94" y="511"/>
                    </a:lnTo>
                    <a:lnTo>
                      <a:pt x="98" y="506"/>
                    </a:lnTo>
                    <a:lnTo>
                      <a:pt x="101" y="502"/>
                    </a:lnTo>
                    <a:lnTo>
                      <a:pt x="105" y="497"/>
                    </a:lnTo>
                    <a:lnTo>
                      <a:pt x="110" y="488"/>
                    </a:lnTo>
                    <a:lnTo>
                      <a:pt x="116" y="479"/>
                    </a:lnTo>
                    <a:lnTo>
                      <a:pt x="121" y="470"/>
                    </a:lnTo>
                    <a:lnTo>
                      <a:pt x="125" y="461"/>
                    </a:lnTo>
                    <a:lnTo>
                      <a:pt x="128" y="452"/>
                    </a:lnTo>
                    <a:lnTo>
                      <a:pt x="132" y="442"/>
                    </a:lnTo>
                    <a:lnTo>
                      <a:pt x="137" y="433"/>
                    </a:lnTo>
                    <a:lnTo>
                      <a:pt x="144" y="424"/>
                    </a:lnTo>
                    <a:lnTo>
                      <a:pt x="160" y="400"/>
                    </a:lnTo>
                    <a:lnTo>
                      <a:pt x="178" y="377"/>
                    </a:lnTo>
                    <a:lnTo>
                      <a:pt x="194" y="354"/>
                    </a:lnTo>
                    <a:lnTo>
                      <a:pt x="210" y="331"/>
                    </a:lnTo>
                    <a:lnTo>
                      <a:pt x="227" y="306"/>
                    </a:lnTo>
                    <a:lnTo>
                      <a:pt x="243" y="283"/>
                    </a:lnTo>
                    <a:lnTo>
                      <a:pt x="259" y="259"/>
                    </a:lnTo>
                    <a:lnTo>
                      <a:pt x="277" y="234"/>
                    </a:lnTo>
                    <a:lnTo>
                      <a:pt x="280" y="227"/>
                    </a:lnTo>
                    <a:lnTo>
                      <a:pt x="286" y="220"/>
                    </a:lnTo>
                    <a:lnTo>
                      <a:pt x="289" y="211"/>
                    </a:lnTo>
                    <a:lnTo>
                      <a:pt x="293" y="204"/>
                    </a:lnTo>
                    <a:lnTo>
                      <a:pt x="296" y="195"/>
                    </a:lnTo>
                    <a:lnTo>
                      <a:pt x="300" y="186"/>
                    </a:lnTo>
                    <a:lnTo>
                      <a:pt x="302" y="177"/>
                    </a:lnTo>
                    <a:lnTo>
                      <a:pt x="305" y="168"/>
                    </a:lnTo>
                    <a:lnTo>
                      <a:pt x="311" y="156"/>
                    </a:lnTo>
                    <a:lnTo>
                      <a:pt x="318" y="145"/>
                    </a:lnTo>
                    <a:lnTo>
                      <a:pt x="327" y="136"/>
                    </a:lnTo>
                    <a:lnTo>
                      <a:pt x="336" y="125"/>
                    </a:lnTo>
                    <a:lnTo>
                      <a:pt x="346" y="116"/>
                    </a:lnTo>
                    <a:lnTo>
                      <a:pt x="355" y="107"/>
                    </a:lnTo>
                    <a:lnTo>
                      <a:pt x="366" y="98"/>
                    </a:lnTo>
                    <a:lnTo>
                      <a:pt x="375" y="88"/>
                    </a:lnTo>
                    <a:lnTo>
                      <a:pt x="373" y="97"/>
                    </a:lnTo>
                    <a:lnTo>
                      <a:pt x="371" y="104"/>
                    </a:lnTo>
                    <a:lnTo>
                      <a:pt x="371" y="111"/>
                    </a:lnTo>
                    <a:lnTo>
                      <a:pt x="371" y="120"/>
                    </a:lnTo>
                    <a:lnTo>
                      <a:pt x="371" y="127"/>
                    </a:lnTo>
                    <a:lnTo>
                      <a:pt x="371" y="136"/>
                    </a:lnTo>
                    <a:lnTo>
                      <a:pt x="370" y="143"/>
                    </a:lnTo>
                    <a:lnTo>
                      <a:pt x="368" y="152"/>
                    </a:lnTo>
                    <a:lnTo>
                      <a:pt x="362" y="174"/>
                    </a:lnTo>
                    <a:lnTo>
                      <a:pt x="355" y="197"/>
                    </a:lnTo>
                    <a:lnTo>
                      <a:pt x="350" y="218"/>
                    </a:lnTo>
                    <a:lnTo>
                      <a:pt x="343" y="240"/>
                    </a:lnTo>
                    <a:lnTo>
                      <a:pt x="336" y="261"/>
                    </a:lnTo>
                    <a:lnTo>
                      <a:pt x="328" y="283"/>
                    </a:lnTo>
                    <a:lnTo>
                      <a:pt x="323" y="306"/>
                    </a:lnTo>
                    <a:lnTo>
                      <a:pt x="316" y="329"/>
                    </a:lnTo>
                    <a:lnTo>
                      <a:pt x="312" y="338"/>
                    </a:lnTo>
                    <a:lnTo>
                      <a:pt x="309" y="349"/>
                    </a:lnTo>
                    <a:lnTo>
                      <a:pt x="303" y="358"/>
                    </a:lnTo>
                    <a:lnTo>
                      <a:pt x="296" y="367"/>
                    </a:lnTo>
                    <a:lnTo>
                      <a:pt x="291" y="375"/>
                    </a:lnTo>
                    <a:lnTo>
                      <a:pt x="286" y="383"/>
                    </a:lnTo>
                    <a:lnTo>
                      <a:pt x="278" y="392"/>
                    </a:lnTo>
                    <a:lnTo>
                      <a:pt x="275" y="400"/>
                    </a:lnTo>
                    <a:lnTo>
                      <a:pt x="264" y="425"/>
                    </a:lnTo>
                    <a:lnTo>
                      <a:pt x="255" y="451"/>
                    </a:lnTo>
                    <a:lnTo>
                      <a:pt x="244" y="474"/>
                    </a:lnTo>
                    <a:lnTo>
                      <a:pt x="234" y="497"/>
                    </a:lnTo>
                    <a:lnTo>
                      <a:pt x="221" y="520"/>
                    </a:lnTo>
                    <a:lnTo>
                      <a:pt x="207" y="543"/>
                    </a:lnTo>
                    <a:lnTo>
                      <a:pt x="193" y="563"/>
                    </a:lnTo>
                    <a:lnTo>
                      <a:pt x="177" y="585"/>
                    </a:lnTo>
                    <a:lnTo>
                      <a:pt x="173" y="588"/>
                    </a:lnTo>
                    <a:lnTo>
                      <a:pt x="171" y="592"/>
                    </a:lnTo>
                    <a:lnTo>
                      <a:pt x="171" y="597"/>
                    </a:lnTo>
                    <a:lnTo>
                      <a:pt x="169" y="602"/>
                    </a:lnTo>
                    <a:lnTo>
                      <a:pt x="169" y="608"/>
                    </a:lnTo>
                    <a:lnTo>
                      <a:pt x="168" y="613"/>
                    </a:lnTo>
                    <a:lnTo>
                      <a:pt x="166" y="618"/>
                    </a:lnTo>
                    <a:lnTo>
                      <a:pt x="164" y="622"/>
                    </a:lnTo>
                    <a:lnTo>
                      <a:pt x="160" y="627"/>
                    </a:lnTo>
                    <a:lnTo>
                      <a:pt x="157" y="633"/>
                    </a:lnTo>
                    <a:lnTo>
                      <a:pt x="152" y="636"/>
                    </a:lnTo>
                    <a:lnTo>
                      <a:pt x="148" y="642"/>
                    </a:lnTo>
                    <a:lnTo>
                      <a:pt x="143" y="645"/>
                    </a:lnTo>
                    <a:lnTo>
                      <a:pt x="139" y="649"/>
                    </a:lnTo>
                    <a:lnTo>
                      <a:pt x="134" y="654"/>
                    </a:lnTo>
                    <a:lnTo>
                      <a:pt x="130" y="660"/>
                    </a:lnTo>
                    <a:lnTo>
                      <a:pt x="119" y="676"/>
                    </a:lnTo>
                    <a:lnTo>
                      <a:pt x="110" y="694"/>
                    </a:lnTo>
                    <a:lnTo>
                      <a:pt x="100" y="710"/>
                    </a:lnTo>
                    <a:lnTo>
                      <a:pt x="91" y="728"/>
                    </a:lnTo>
                    <a:lnTo>
                      <a:pt x="80" y="744"/>
                    </a:lnTo>
                    <a:lnTo>
                      <a:pt x="69" y="758"/>
                    </a:lnTo>
                    <a:lnTo>
                      <a:pt x="59" y="774"/>
                    </a:lnTo>
                    <a:lnTo>
                      <a:pt x="46" y="788"/>
                    </a:lnTo>
                    <a:lnTo>
                      <a:pt x="76" y="588"/>
                    </a:lnTo>
                    <a:close/>
                  </a:path>
                </a:pathLst>
              </a:custGeom>
              <a:solidFill>
                <a:srgbClr val="666666"/>
              </a:solidFill>
              <a:ln w="9525">
                <a:noFill/>
                <a:round/>
                <a:headEnd/>
                <a:tailEnd/>
              </a:ln>
            </p:spPr>
            <p:txBody>
              <a:bodyPr/>
              <a:lstStyle/>
              <a:p>
                <a:endParaRPr lang="en-US"/>
              </a:p>
            </p:txBody>
          </p:sp>
          <p:sp>
            <p:nvSpPr>
              <p:cNvPr id="30147" name="Freeform 1125"/>
              <p:cNvSpPr>
                <a:spLocks/>
              </p:cNvSpPr>
              <p:nvPr/>
            </p:nvSpPr>
            <p:spPr bwMode="auto">
              <a:xfrm>
                <a:off x="4295" y="2170"/>
                <a:ext cx="898" cy="549"/>
              </a:xfrm>
              <a:custGeom>
                <a:avLst/>
                <a:gdLst>
                  <a:gd name="T0" fmla="*/ 340 w 898"/>
                  <a:gd name="T1" fmla="*/ 109 h 549"/>
                  <a:gd name="T2" fmla="*/ 503 w 898"/>
                  <a:gd name="T3" fmla="*/ 115 h 549"/>
                  <a:gd name="T4" fmla="*/ 665 w 898"/>
                  <a:gd name="T5" fmla="*/ 98 h 549"/>
                  <a:gd name="T6" fmla="*/ 755 w 898"/>
                  <a:gd name="T7" fmla="*/ 90 h 549"/>
                  <a:gd name="T8" fmla="*/ 842 w 898"/>
                  <a:gd name="T9" fmla="*/ 97 h 549"/>
                  <a:gd name="T10" fmla="*/ 881 w 898"/>
                  <a:gd name="T11" fmla="*/ 120 h 549"/>
                  <a:gd name="T12" fmla="*/ 830 w 898"/>
                  <a:gd name="T13" fmla="*/ 125 h 549"/>
                  <a:gd name="T14" fmla="*/ 778 w 898"/>
                  <a:gd name="T15" fmla="*/ 123 h 549"/>
                  <a:gd name="T16" fmla="*/ 733 w 898"/>
                  <a:gd name="T17" fmla="*/ 120 h 549"/>
                  <a:gd name="T18" fmla="*/ 694 w 898"/>
                  <a:gd name="T19" fmla="*/ 116 h 549"/>
                  <a:gd name="T20" fmla="*/ 653 w 898"/>
                  <a:gd name="T21" fmla="*/ 115 h 549"/>
                  <a:gd name="T22" fmla="*/ 633 w 898"/>
                  <a:gd name="T23" fmla="*/ 109 h 549"/>
                  <a:gd name="T24" fmla="*/ 613 w 898"/>
                  <a:gd name="T25" fmla="*/ 104 h 549"/>
                  <a:gd name="T26" fmla="*/ 567 w 898"/>
                  <a:gd name="T27" fmla="*/ 102 h 549"/>
                  <a:gd name="T28" fmla="*/ 470 w 898"/>
                  <a:gd name="T29" fmla="*/ 104 h 549"/>
                  <a:gd name="T30" fmla="*/ 372 w 898"/>
                  <a:gd name="T31" fmla="*/ 104 h 549"/>
                  <a:gd name="T32" fmla="*/ 288 w 898"/>
                  <a:gd name="T33" fmla="*/ 98 h 549"/>
                  <a:gd name="T34" fmla="*/ 211 w 898"/>
                  <a:gd name="T35" fmla="*/ 95 h 549"/>
                  <a:gd name="T36" fmla="*/ 134 w 898"/>
                  <a:gd name="T37" fmla="*/ 75 h 549"/>
                  <a:gd name="T38" fmla="*/ 124 w 898"/>
                  <a:gd name="T39" fmla="*/ 73 h 549"/>
                  <a:gd name="T40" fmla="*/ 111 w 898"/>
                  <a:gd name="T41" fmla="*/ 73 h 549"/>
                  <a:gd name="T42" fmla="*/ 106 w 898"/>
                  <a:gd name="T43" fmla="*/ 75 h 549"/>
                  <a:gd name="T44" fmla="*/ 113 w 898"/>
                  <a:gd name="T45" fmla="*/ 88 h 549"/>
                  <a:gd name="T46" fmla="*/ 117 w 898"/>
                  <a:gd name="T47" fmla="*/ 104 h 549"/>
                  <a:gd name="T48" fmla="*/ 159 w 898"/>
                  <a:gd name="T49" fmla="*/ 141 h 549"/>
                  <a:gd name="T50" fmla="*/ 229 w 898"/>
                  <a:gd name="T51" fmla="*/ 184 h 549"/>
                  <a:gd name="T52" fmla="*/ 304 w 898"/>
                  <a:gd name="T53" fmla="*/ 220 h 549"/>
                  <a:gd name="T54" fmla="*/ 365 w 898"/>
                  <a:gd name="T55" fmla="*/ 243 h 549"/>
                  <a:gd name="T56" fmla="*/ 424 w 898"/>
                  <a:gd name="T57" fmla="*/ 272 h 549"/>
                  <a:gd name="T58" fmla="*/ 449 w 898"/>
                  <a:gd name="T59" fmla="*/ 299 h 549"/>
                  <a:gd name="T60" fmla="*/ 465 w 898"/>
                  <a:gd name="T61" fmla="*/ 315 h 549"/>
                  <a:gd name="T62" fmla="*/ 481 w 898"/>
                  <a:gd name="T63" fmla="*/ 318 h 549"/>
                  <a:gd name="T64" fmla="*/ 497 w 898"/>
                  <a:gd name="T65" fmla="*/ 324 h 549"/>
                  <a:gd name="T66" fmla="*/ 547 w 898"/>
                  <a:gd name="T67" fmla="*/ 367 h 549"/>
                  <a:gd name="T68" fmla="*/ 587 w 898"/>
                  <a:gd name="T69" fmla="*/ 417 h 549"/>
                  <a:gd name="T70" fmla="*/ 624 w 898"/>
                  <a:gd name="T71" fmla="*/ 472 h 549"/>
                  <a:gd name="T72" fmla="*/ 674 w 898"/>
                  <a:gd name="T73" fmla="*/ 526 h 549"/>
                  <a:gd name="T74" fmla="*/ 705 w 898"/>
                  <a:gd name="T75" fmla="*/ 543 h 549"/>
                  <a:gd name="T76" fmla="*/ 740 w 898"/>
                  <a:gd name="T77" fmla="*/ 549 h 549"/>
                  <a:gd name="T78" fmla="*/ 733 w 898"/>
                  <a:gd name="T79" fmla="*/ 520 h 549"/>
                  <a:gd name="T80" fmla="*/ 629 w 898"/>
                  <a:gd name="T81" fmla="*/ 458 h 549"/>
                  <a:gd name="T82" fmla="*/ 524 w 898"/>
                  <a:gd name="T83" fmla="*/ 392 h 549"/>
                  <a:gd name="T84" fmla="*/ 478 w 898"/>
                  <a:gd name="T85" fmla="*/ 354 h 549"/>
                  <a:gd name="T86" fmla="*/ 460 w 898"/>
                  <a:gd name="T87" fmla="*/ 334 h 549"/>
                  <a:gd name="T88" fmla="*/ 442 w 898"/>
                  <a:gd name="T89" fmla="*/ 316 h 549"/>
                  <a:gd name="T90" fmla="*/ 276 w 898"/>
                  <a:gd name="T91" fmla="*/ 193 h 549"/>
                  <a:gd name="T92" fmla="*/ 111 w 898"/>
                  <a:gd name="T93" fmla="*/ 77 h 549"/>
                  <a:gd name="T94" fmla="*/ 233 w 898"/>
                  <a:gd name="T95" fmla="*/ 97 h 549"/>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98"/>
                  <a:gd name="T145" fmla="*/ 0 h 549"/>
                  <a:gd name="T146" fmla="*/ 898 w 898"/>
                  <a:gd name="T147" fmla="*/ 549 h 549"/>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98" h="549">
                    <a:moveTo>
                      <a:pt x="233" y="97"/>
                    </a:moveTo>
                    <a:lnTo>
                      <a:pt x="286" y="104"/>
                    </a:lnTo>
                    <a:lnTo>
                      <a:pt x="340" y="109"/>
                    </a:lnTo>
                    <a:lnTo>
                      <a:pt x="394" y="113"/>
                    </a:lnTo>
                    <a:lnTo>
                      <a:pt x="447" y="115"/>
                    </a:lnTo>
                    <a:lnTo>
                      <a:pt x="503" y="115"/>
                    </a:lnTo>
                    <a:lnTo>
                      <a:pt x="556" y="113"/>
                    </a:lnTo>
                    <a:lnTo>
                      <a:pt x="610" y="107"/>
                    </a:lnTo>
                    <a:lnTo>
                      <a:pt x="665" y="98"/>
                    </a:lnTo>
                    <a:lnTo>
                      <a:pt x="694" y="95"/>
                    </a:lnTo>
                    <a:lnTo>
                      <a:pt x="724" y="91"/>
                    </a:lnTo>
                    <a:lnTo>
                      <a:pt x="755" y="90"/>
                    </a:lnTo>
                    <a:lnTo>
                      <a:pt x="783" y="90"/>
                    </a:lnTo>
                    <a:lnTo>
                      <a:pt x="814" y="91"/>
                    </a:lnTo>
                    <a:lnTo>
                      <a:pt x="842" y="97"/>
                    </a:lnTo>
                    <a:lnTo>
                      <a:pt x="871" y="104"/>
                    </a:lnTo>
                    <a:lnTo>
                      <a:pt x="898" y="115"/>
                    </a:lnTo>
                    <a:lnTo>
                      <a:pt x="881" y="120"/>
                    </a:lnTo>
                    <a:lnTo>
                      <a:pt x="864" y="123"/>
                    </a:lnTo>
                    <a:lnTo>
                      <a:pt x="848" y="125"/>
                    </a:lnTo>
                    <a:lnTo>
                      <a:pt x="830" y="125"/>
                    </a:lnTo>
                    <a:lnTo>
                      <a:pt x="812" y="125"/>
                    </a:lnTo>
                    <a:lnTo>
                      <a:pt x="794" y="125"/>
                    </a:lnTo>
                    <a:lnTo>
                      <a:pt x="778" y="123"/>
                    </a:lnTo>
                    <a:lnTo>
                      <a:pt x="760" y="122"/>
                    </a:lnTo>
                    <a:lnTo>
                      <a:pt x="746" y="120"/>
                    </a:lnTo>
                    <a:lnTo>
                      <a:pt x="733" y="120"/>
                    </a:lnTo>
                    <a:lnTo>
                      <a:pt x="721" y="118"/>
                    </a:lnTo>
                    <a:lnTo>
                      <a:pt x="706" y="116"/>
                    </a:lnTo>
                    <a:lnTo>
                      <a:pt x="694" y="116"/>
                    </a:lnTo>
                    <a:lnTo>
                      <a:pt x="680" y="115"/>
                    </a:lnTo>
                    <a:lnTo>
                      <a:pt x="667" y="115"/>
                    </a:lnTo>
                    <a:lnTo>
                      <a:pt x="653" y="115"/>
                    </a:lnTo>
                    <a:lnTo>
                      <a:pt x="646" y="113"/>
                    </a:lnTo>
                    <a:lnTo>
                      <a:pt x="638" y="111"/>
                    </a:lnTo>
                    <a:lnTo>
                      <a:pt x="633" y="109"/>
                    </a:lnTo>
                    <a:lnTo>
                      <a:pt x="626" y="107"/>
                    </a:lnTo>
                    <a:lnTo>
                      <a:pt x="619" y="106"/>
                    </a:lnTo>
                    <a:lnTo>
                      <a:pt x="613" y="104"/>
                    </a:lnTo>
                    <a:lnTo>
                      <a:pt x="606" y="104"/>
                    </a:lnTo>
                    <a:lnTo>
                      <a:pt x="599" y="102"/>
                    </a:lnTo>
                    <a:lnTo>
                      <a:pt x="567" y="102"/>
                    </a:lnTo>
                    <a:lnTo>
                      <a:pt x="535" y="102"/>
                    </a:lnTo>
                    <a:lnTo>
                      <a:pt x="503" y="102"/>
                    </a:lnTo>
                    <a:lnTo>
                      <a:pt x="470" y="104"/>
                    </a:lnTo>
                    <a:lnTo>
                      <a:pt x="436" y="106"/>
                    </a:lnTo>
                    <a:lnTo>
                      <a:pt x="404" y="106"/>
                    </a:lnTo>
                    <a:lnTo>
                      <a:pt x="372" y="104"/>
                    </a:lnTo>
                    <a:lnTo>
                      <a:pt x="340" y="100"/>
                    </a:lnTo>
                    <a:lnTo>
                      <a:pt x="315" y="98"/>
                    </a:lnTo>
                    <a:lnTo>
                      <a:pt x="288" y="98"/>
                    </a:lnTo>
                    <a:lnTo>
                      <a:pt x="263" y="97"/>
                    </a:lnTo>
                    <a:lnTo>
                      <a:pt x="236" y="97"/>
                    </a:lnTo>
                    <a:lnTo>
                      <a:pt x="211" y="95"/>
                    </a:lnTo>
                    <a:lnTo>
                      <a:pt x="186" y="91"/>
                    </a:lnTo>
                    <a:lnTo>
                      <a:pt x="159" y="84"/>
                    </a:lnTo>
                    <a:lnTo>
                      <a:pt x="134" y="75"/>
                    </a:lnTo>
                    <a:lnTo>
                      <a:pt x="131" y="75"/>
                    </a:lnTo>
                    <a:lnTo>
                      <a:pt x="127" y="73"/>
                    </a:lnTo>
                    <a:lnTo>
                      <a:pt x="124" y="73"/>
                    </a:lnTo>
                    <a:lnTo>
                      <a:pt x="118" y="73"/>
                    </a:lnTo>
                    <a:lnTo>
                      <a:pt x="115" y="73"/>
                    </a:lnTo>
                    <a:lnTo>
                      <a:pt x="111" y="73"/>
                    </a:lnTo>
                    <a:lnTo>
                      <a:pt x="108" y="73"/>
                    </a:lnTo>
                    <a:lnTo>
                      <a:pt x="104" y="73"/>
                    </a:lnTo>
                    <a:lnTo>
                      <a:pt x="106" y="75"/>
                    </a:lnTo>
                    <a:lnTo>
                      <a:pt x="109" y="79"/>
                    </a:lnTo>
                    <a:lnTo>
                      <a:pt x="111" y="82"/>
                    </a:lnTo>
                    <a:lnTo>
                      <a:pt x="113" y="88"/>
                    </a:lnTo>
                    <a:lnTo>
                      <a:pt x="113" y="93"/>
                    </a:lnTo>
                    <a:lnTo>
                      <a:pt x="115" y="98"/>
                    </a:lnTo>
                    <a:lnTo>
                      <a:pt x="117" y="104"/>
                    </a:lnTo>
                    <a:lnTo>
                      <a:pt x="117" y="107"/>
                    </a:lnTo>
                    <a:lnTo>
                      <a:pt x="138" y="125"/>
                    </a:lnTo>
                    <a:lnTo>
                      <a:pt x="159" y="141"/>
                    </a:lnTo>
                    <a:lnTo>
                      <a:pt x="183" y="157"/>
                    </a:lnTo>
                    <a:lnTo>
                      <a:pt x="206" y="172"/>
                    </a:lnTo>
                    <a:lnTo>
                      <a:pt x="229" y="184"/>
                    </a:lnTo>
                    <a:lnTo>
                      <a:pt x="254" y="197"/>
                    </a:lnTo>
                    <a:lnTo>
                      <a:pt x="279" y="209"/>
                    </a:lnTo>
                    <a:lnTo>
                      <a:pt x="304" y="220"/>
                    </a:lnTo>
                    <a:lnTo>
                      <a:pt x="324" y="229"/>
                    </a:lnTo>
                    <a:lnTo>
                      <a:pt x="345" y="236"/>
                    </a:lnTo>
                    <a:lnTo>
                      <a:pt x="365" y="243"/>
                    </a:lnTo>
                    <a:lnTo>
                      <a:pt x="385" y="250"/>
                    </a:lnTo>
                    <a:lnTo>
                      <a:pt x="404" y="259"/>
                    </a:lnTo>
                    <a:lnTo>
                      <a:pt x="424" y="272"/>
                    </a:lnTo>
                    <a:lnTo>
                      <a:pt x="433" y="279"/>
                    </a:lnTo>
                    <a:lnTo>
                      <a:pt x="440" y="288"/>
                    </a:lnTo>
                    <a:lnTo>
                      <a:pt x="449" y="299"/>
                    </a:lnTo>
                    <a:lnTo>
                      <a:pt x="458" y="311"/>
                    </a:lnTo>
                    <a:lnTo>
                      <a:pt x="460" y="313"/>
                    </a:lnTo>
                    <a:lnTo>
                      <a:pt x="465" y="315"/>
                    </a:lnTo>
                    <a:lnTo>
                      <a:pt x="469" y="316"/>
                    </a:lnTo>
                    <a:lnTo>
                      <a:pt x="476" y="316"/>
                    </a:lnTo>
                    <a:lnTo>
                      <a:pt x="481" y="318"/>
                    </a:lnTo>
                    <a:lnTo>
                      <a:pt x="486" y="318"/>
                    </a:lnTo>
                    <a:lnTo>
                      <a:pt x="494" y="320"/>
                    </a:lnTo>
                    <a:lnTo>
                      <a:pt x="497" y="324"/>
                    </a:lnTo>
                    <a:lnTo>
                      <a:pt x="515" y="338"/>
                    </a:lnTo>
                    <a:lnTo>
                      <a:pt x="531" y="352"/>
                    </a:lnTo>
                    <a:lnTo>
                      <a:pt x="547" y="367"/>
                    </a:lnTo>
                    <a:lnTo>
                      <a:pt x="562" y="383"/>
                    </a:lnTo>
                    <a:lnTo>
                      <a:pt x="574" y="399"/>
                    </a:lnTo>
                    <a:lnTo>
                      <a:pt x="587" y="417"/>
                    </a:lnTo>
                    <a:lnTo>
                      <a:pt x="599" y="434"/>
                    </a:lnTo>
                    <a:lnTo>
                      <a:pt x="612" y="452"/>
                    </a:lnTo>
                    <a:lnTo>
                      <a:pt x="624" y="472"/>
                    </a:lnTo>
                    <a:lnTo>
                      <a:pt x="638" y="492"/>
                    </a:lnTo>
                    <a:lnTo>
                      <a:pt x="654" y="509"/>
                    </a:lnTo>
                    <a:lnTo>
                      <a:pt x="674" y="526"/>
                    </a:lnTo>
                    <a:lnTo>
                      <a:pt x="683" y="533"/>
                    </a:lnTo>
                    <a:lnTo>
                      <a:pt x="694" y="538"/>
                    </a:lnTo>
                    <a:lnTo>
                      <a:pt x="705" y="543"/>
                    </a:lnTo>
                    <a:lnTo>
                      <a:pt x="717" y="547"/>
                    </a:lnTo>
                    <a:lnTo>
                      <a:pt x="728" y="549"/>
                    </a:lnTo>
                    <a:lnTo>
                      <a:pt x="740" y="549"/>
                    </a:lnTo>
                    <a:lnTo>
                      <a:pt x="753" y="547"/>
                    </a:lnTo>
                    <a:lnTo>
                      <a:pt x="767" y="545"/>
                    </a:lnTo>
                    <a:lnTo>
                      <a:pt x="733" y="520"/>
                    </a:lnTo>
                    <a:lnTo>
                      <a:pt x="699" y="499"/>
                    </a:lnTo>
                    <a:lnTo>
                      <a:pt x="665" y="477"/>
                    </a:lnTo>
                    <a:lnTo>
                      <a:pt x="629" y="458"/>
                    </a:lnTo>
                    <a:lnTo>
                      <a:pt x="594" y="436"/>
                    </a:lnTo>
                    <a:lnTo>
                      <a:pt x="558" y="415"/>
                    </a:lnTo>
                    <a:lnTo>
                      <a:pt x="524" y="392"/>
                    </a:lnTo>
                    <a:lnTo>
                      <a:pt x="490" y="367"/>
                    </a:lnTo>
                    <a:lnTo>
                      <a:pt x="483" y="359"/>
                    </a:lnTo>
                    <a:lnTo>
                      <a:pt x="478" y="354"/>
                    </a:lnTo>
                    <a:lnTo>
                      <a:pt x="470" y="347"/>
                    </a:lnTo>
                    <a:lnTo>
                      <a:pt x="465" y="340"/>
                    </a:lnTo>
                    <a:lnTo>
                      <a:pt x="460" y="334"/>
                    </a:lnTo>
                    <a:lnTo>
                      <a:pt x="454" y="327"/>
                    </a:lnTo>
                    <a:lnTo>
                      <a:pt x="449" y="322"/>
                    </a:lnTo>
                    <a:lnTo>
                      <a:pt x="442" y="316"/>
                    </a:lnTo>
                    <a:lnTo>
                      <a:pt x="385" y="275"/>
                    </a:lnTo>
                    <a:lnTo>
                      <a:pt x="329" y="234"/>
                    </a:lnTo>
                    <a:lnTo>
                      <a:pt x="276" y="193"/>
                    </a:lnTo>
                    <a:lnTo>
                      <a:pt x="220" y="154"/>
                    </a:lnTo>
                    <a:lnTo>
                      <a:pt x="165" y="115"/>
                    </a:lnTo>
                    <a:lnTo>
                      <a:pt x="111" y="77"/>
                    </a:lnTo>
                    <a:lnTo>
                      <a:pt x="56" y="38"/>
                    </a:lnTo>
                    <a:lnTo>
                      <a:pt x="0" y="0"/>
                    </a:lnTo>
                    <a:lnTo>
                      <a:pt x="233" y="97"/>
                    </a:lnTo>
                    <a:close/>
                  </a:path>
                </a:pathLst>
              </a:custGeom>
              <a:solidFill>
                <a:srgbClr val="666666"/>
              </a:solidFill>
              <a:ln w="9525">
                <a:noFill/>
                <a:round/>
                <a:headEnd/>
                <a:tailEnd/>
              </a:ln>
            </p:spPr>
            <p:txBody>
              <a:bodyPr/>
              <a:lstStyle/>
              <a:p>
                <a:endParaRPr lang="en-US"/>
              </a:p>
            </p:txBody>
          </p:sp>
          <p:sp>
            <p:nvSpPr>
              <p:cNvPr id="30148" name="Freeform 1126"/>
              <p:cNvSpPr>
                <a:spLocks/>
              </p:cNvSpPr>
              <p:nvPr/>
            </p:nvSpPr>
            <p:spPr bwMode="auto">
              <a:xfrm>
                <a:off x="4412" y="2231"/>
                <a:ext cx="563" cy="629"/>
              </a:xfrm>
              <a:custGeom>
                <a:avLst/>
                <a:gdLst>
                  <a:gd name="T0" fmla="*/ 51 w 563"/>
                  <a:gd name="T1" fmla="*/ 70 h 629"/>
                  <a:gd name="T2" fmla="*/ 73 w 563"/>
                  <a:gd name="T3" fmla="*/ 84 h 629"/>
                  <a:gd name="T4" fmla="*/ 94 w 563"/>
                  <a:gd name="T5" fmla="*/ 98 h 629"/>
                  <a:gd name="T6" fmla="*/ 114 w 563"/>
                  <a:gd name="T7" fmla="*/ 114 h 629"/>
                  <a:gd name="T8" fmla="*/ 139 w 563"/>
                  <a:gd name="T9" fmla="*/ 141 h 629"/>
                  <a:gd name="T10" fmla="*/ 169 w 563"/>
                  <a:gd name="T11" fmla="*/ 180 h 629"/>
                  <a:gd name="T12" fmla="*/ 198 w 563"/>
                  <a:gd name="T13" fmla="*/ 222 h 629"/>
                  <a:gd name="T14" fmla="*/ 227 w 563"/>
                  <a:gd name="T15" fmla="*/ 264 h 629"/>
                  <a:gd name="T16" fmla="*/ 252 w 563"/>
                  <a:gd name="T17" fmla="*/ 295 h 629"/>
                  <a:gd name="T18" fmla="*/ 266 w 563"/>
                  <a:gd name="T19" fmla="*/ 320 h 629"/>
                  <a:gd name="T20" fmla="*/ 282 w 563"/>
                  <a:gd name="T21" fmla="*/ 345 h 629"/>
                  <a:gd name="T22" fmla="*/ 298 w 563"/>
                  <a:gd name="T23" fmla="*/ 366 h 629"/>
                  <a:gd name="T24" fmla="*/ 319 w 563"/>
                  <a:gd name="T25" fmla="*/ 382 h 629"/>
                  <a:gd name="T26" fmla="*/ 336 w 563"/>
                  <a:gd name="T27" fmla="*/ 397 h 629"/>
                  <a:gd name="T28" fmla="*/ 353 w 563"/>
                  <a:gd name="T29" fmla="*/ 413 h 629"/>
                  <a:gd name="T30" fmla="*/ 369 w 563"/>
                  <a:gd name="T31" fmla="*/ 425 h 629"/>
                  <a:gd name="T32" fmla="*/ 391 w 563"/>
                  <a:gd name="T33" fmla="*/ 441 h 629"/>
                  <a:gd name="T34" fmla="*/ 416 w 563"/>
                  <a:gd name="T35" fmla="*/ 457 h 629"/>
                  <a:gd name="T36" fmla="*/ 441 w 563"/>
                  <a:gd name="T37" fmla="*/ 475 h 629"/>
                  <a:gd name="T38" fmla="*/ 464 w 563"/>
                  <a:gd name="T39" fmla="*/ 493 h 629"/>
                  <a:gd name="T40" fmla="*/ 486 w 563"/>
                  <a:gd name="T41" fmla="*/ 515 h 629"/>
                  <a:gd name="T42" fmla="*/ 507 w 563"/>
                  <a:gd name="T43" fmla="*/ 538 h 629"/>
                  <a:gd name="T44" fmla="*/ 529 w 563"/>
                  <a:gd name="T45" fmla="*/ 563 h 629"/>
                  <a:gd name="T46" fmla="*/ 550 w 563"/>
                  <a:gd name="T47" fmla="*/ 590 h 629"/>
                  <a:gd name="T48" fmla="*/ 563 w 563"/>
                  <a:gd name="T49" fmla="*/ 606 h 629"/>
                  <a:gd name="T50" fmla="*/ 563 w 563"/>
                  <a:gd name="T51" fmla="*/ 613 h 629"/>
                  <a:gd name="T52" fmla="*/ 561 w 563"/>
                  <a:gd name="T53" fmla="*/ 620 h 629"/>
                  <a:gd name="T54" fmla="*/ 557 w 563"/>
                  <a:gd name="T55" fmla="*/ 625 h 629"/>
                  <a:gd name="T56" fmla="*/ 545 w 563"/>
                  <a:gd name="T57" fmla="*/ 629 h 629"/>
                  <a:gd name="T58" fmla="*/ 530 w 563"/>
                  <a:gd name="T59" fmla="*/ 625 h 629"/>
                  <a:gd name="T60" fmla="*/ 520 w 563"/>
                  <a:gd name="T61" fmla="*/ 616 h 629"/>
                  <a:gd name="T62" fmla="*/ 507 w 563"/>
                  <a:gd name="T63" fmla="*/ 608 h 629"/>
                  <a:gd name="T64" fmla="*/ 487 w 563"/>
                  <a:gd name="T65" fmla="*/ 593 h 629"/>
                  <a:gd name="T66" fmla="*/ 462 w 563"/>
                  <a:gd name="T67" fmla="*/ 570 h 629"/>
                  <a:gd name="T68" fmla="*/ 441 w 563"/>
                  <a:gd name="T69" fmla="*/ 543 h 629"/>
                  <a:gd name="T70" fmla="*/ 420 w 563"/>
                  <a:gd name="T71" fmla="*/ 516 h 629"/>
                  <a:gd name="T72" fmla="*/ 393 w 563"/>
                  <a:gd name="T73" fmla="*/ 479 h 629"/>
                  <a:gd name="T74" fmla="*/ 357 w 563"/>
                  <a:gd name="T75" fmla="*/ 441 h 629"/>
                  <a:gd name="T76" fmla="*/ 319 w 563"/>
                  <a:gd name="T77" fmla="*/ 407 h 629"/>
                  <a:gd name="T78" fmla="*/ 278 w 563"/>
                  <a:gd name="T79" fmla="*/ 375 h 629"/>
                  <a:gd name="T80" fmla="*/ 244 w 563"/>
                  <a:gd name="T81" fmla="*/ 352 h 629"/>
                  <a:gd name="T82" fmla="*/ 221 w 563"/>
                  <a:gd name="T83" fmla="*/ 336 h 629"/>
                  <a:gd name="T84" fmla="*/ 200 w 563"/>
                  <a:gd name="T85" fmla="*/ 318 h 629"/>
                  <a:gd name="T86" fmla="*/ 182 w 563"/>
                  <a:gd name="T87" fmla="*/ 297 h 629"/>
                  <a:gd name="T88" fmla="*/ 160 w 563"/>
                  <a:gd name="T89" fmla="*/ 252 h 629"/>
                  <a:gd name="T90" fmla="*/ 130 w 563"/>
                  <a:gd name="T91" fmla="*/ 189 h 629"/>
                  <a:gd name="T92" fmla="*/ 96 w 563"/>
                  <a:gd name="T93" fmla="*/ 129 h 629"/>
                  <a:gd name="T94" fmla="*/ 59 w 563"/>
                  <a:gd name="T95" fmla="*/ 68 h 629"/>
                  <a:gd name="T96" fmla="*/ 35 w 563"/>
                  <a:gd name="T97" fmla="*/ 34 h 629"/>
                  <a:gd name="T98" fmla="*/ 28 w 563"/>
                  <a:gd name="T99" fmla="*/ 29 h 629"/>
                  <a:gd name="T100" fmla="*/ 19 w 563"/>
                  <a:gd name="T101" fmla="*/ 25 h 629"/>
                  <a:gd name="T102" fmla="*/ 10 w 563"/>
                  <a:gd name="T103" fmla="*/ 20 h 629"/>
                  <a:gd name="T104" fmla="*/ 5 w 563"/>
                  <a:gd name="T105" fmla="*/ 16 h 629"/>
                  <a:gd name="T106" fmla="*/ 3 w 563"/>
                  <a:gd name="T107" fmla="*/ 11 h 629"/>
                  <a:gd name="T108" fmla="*/ 1 w 563"/>
                  <a:gd name="T109" fmla="*/ 7 h 629"/>
                  <a:gd name="T110" fmla="*/ 1 w 563"/>
                  <a:gd name="T111" fmla="*/ 2 h 629"/>
                  <a:gd name="T112" fmla="*/ 41 w 563"/>
                  <a:gd name="T113" fmla="*/ 62 h 629"/>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563"/>
                  <a:gd name="T172" fmla="*/ 0 h 629"/>
                  <a:gd name="T173" fmla="*/ 563 w 563"/>
                  <a:gd name="T174" fmla="*/ 629 h 629"/>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563" h="629">
                    <a:moveTo>
                      <a:pt x="41" y="62"/>
                    </a:moveTo>
                    <a:lnTo>
                      <a:pt x="51" y="70"/>
                    </a:lnTo>
                    <a:lnTo>
                      <a:pt x="62" y="77"/>
                    </a:lnTo>
                    <a:lnTo>
                      <a:pt x="73" y="84"/>
                    </a:lnTo>
                    <a:lnTo>
                      <a:pt x="84" y="91"/>
                    </a:lnTo>
                    <a:lnTo>
                      <a:pt x="94" y="98"/>
                    </a:lnTo>
                    <a:lnTo>
                      <a:pt x="105" y="105"/>
                    </a:lnTo>
                    <a:lnTo>
                      <a:pt x="114" y="114"/>
                    </a:lnTo>
                    <a:lnTo>
                      <a:pt x="123" y="123"/>
                    </a:lnTo>
                    <a:lnTo>
                      <a:pt x="139" y="141"/>
                    </a:lnTo>
                    <a:lnTo>
                      <a:pt x="155" y="161"/>
                    </a:lnTo>
                    <a:lnTo>
                      <a:pt x="169" y="180"/>
                    </a:lnTo>
                    <a:lnTo>
                      <a:pt x="184" y="202"/>
                    </a:lnTo>
                    <a:lnTo>
                      <a:pt x="198" y="222"/>
                    </a:lnTo>
                    <a:lnTo>
                      <a:pt x="212" y="243"/>
                    </a:lnTo>
                    <a:lnTo>
                      <a:pt x="227" y="264"/>
                    </a:lnTo>
                    <a:lnTo>
                      <a:pt x="243" y="284"/>
                    </a:lnTo>
                    <a:lnTo>
                      <a:pt x="252" y="295"/>
                    </a:lnTo>
                    <a:lnTo>
                      <a:pt x="259" y="307"/>
                    </a:lnTo>
                    <a:lnTo>
                      <a:pt x="266" y="320"/>
                    </a:lnTo>
                    <a:lnTo>
                      <a:pt x="273" y="332"/>
                    </a:lnTo>
                    <a:lnTo>
                      <a:pt x="282" y="345"/>
                    </a:lnTo>
                    <a:lnTo>
                      <a:pt x="289" y="356"/>
                    </a:lnTo>
                    <a:lnTo>
                      <a:pt x="298" y="366"/>
                    </a:lnTo>
                    <a:lnTo>
                      <a:pt x="309" y="377"/>
                    </a:lnTo>
                    <a:lnTo>
                      <a:pt x="319" y="382"/>
                    </a:lnTo>
                    <a:lnTo>
                      <a:pt x="328" y="390"/>
                    </a:lnTo>
                    <a:lnTo>
                      <a:pt x="336" y="397"/>
                    </a:lnTo>
                    <a:lnTo>
                      <a:pt x="344" y="406"/>
                    </a:lnTo>
                    <a:lnTo>
                      <a:pt x="353" y="413"/>
                    </a:lnTo>
                    <a:lnTo>
                      <a:pt x="362" y="420"/>
                    </a:lnTo>
                    <a:lnTo>
                      <a:pt x="369" y="425"/>
                    </a:lnTo>
                    <a:lnTo>
                      <a:pt x="378" y="432"/>
                    </a:lnTo>
                    <a:lnTo>
                      <a:pt x="391" y="441"/>
                    </a:lnTo>
                    <a:lnTo>
                      <a:pt x="403" y="450"/>
                    </a:lnTo>
                    <a:lnTo>
                      <a:pt x="416" y="457"/>
                    </a:lnTo>
                    <a:lnTo>
                      <a:pt x="428" y="466"/>
                    </a:lnTo>
                    <a:lnTo>
                      <a:pt x="441" y="475"/>
                    </a:lnTo>
                    <a:lnTo>
                      <a:pt x="453" y="484"/>
                    </a:lnTo>
                    <a:lnTo>
                      <a:pt x="464" y="493"/>
                    </a:lnTo>
                    <a:lnTo>
                      <a:pt x="475" y="504"/>
                    </a:lnTo>
                    <a:lnTo>
                      <a:pt x="486" y="515"/>
                    </a:lnTo>
                    <a:lnTo>
                      <a:pt x="496" y="527"/>
                    </a:lnTo>
                    <a:lnTo>
                      <a:pt x="507" y="538"/>
                    </a:lnTo>
                    <a:lnTo>
                      <a:pt x="518" y="550"/>
                    </a:lnTo>
                    <a:lnTo>
                      <a:pt x="529" y="563"/>
                    </a:lnTo>
                    <a:lnTo>
                      <a:pt x="539" y="577"/>
                    </a:lnTo>
                    <a:lnTo>
                      <a:pt x="550" y="590"/>
                    </a:lnTo>
                    <a:lnTo>
                      <a:pt x="561" y="604"/>
                    </a:lnTo>
                    <a:lnTo>
                      <a:pt x="563" y="606"/>
                    </a:lnTo>
                    <a:lnTo>
                      <a:pt x="563" y="609"/>
                    </a:lnTo>
                    <a:lnTo>
                      <a:pt x="563" y="613"/>
                    </a:lnTo>
                    <a:lnTo>
                      <a:pt x="563" y="616"/>
                    </a:lnTo>
                    <a:lnTo>
                      <a:pt x="561" y="620"/>
                    </a:lnTo>
                    <a:lnTo>
                      <a:pt x="559" y="624"/>
                    </a:lnTo>
                    <a:lnTo>
                      <a:pt x="557" y="625"/>
                    </a:lnTo>
                    <a:lnTo>
                      <a:pt x="554" y="627"/>
                    </a:lnTo>
                    <a:lnTo>
                      <a:pt x="545" y="629"/>
                    </a:lnTo>
                    <a:lnTo>
                      <a:pt x="537" y="629"/>
                    </a:lnTo>
                    <a:lnTo>
                      <a:pt x="530" y="625"/>
                    </a:lnTo>
                    <a:lnTo>
                      <a:pt x="525" y="622"/>
                    </a:lnTo>
                    <a:lnTo>
                      <a:pt x="520" y="616"/>
                    </a:lnTo>
                    <a:lnTo>
                      <a:pt x="512" y="613"/>
                    </a:lnTo>
                    <a:lnTo>
                      <a:pt x="507" y="608"/>
                    </a:lnTo>
                    <a:lnTo>
                      <a:pt x="502" y="604"/>
                    </a:lnTo>
                    <a:lnTo>
                      <a:pt x="487" y="593"/>
                    </a:lnTo>
                    <a:lnTo>
                      <a:pt x="475" y="581"/>
                    </a:lnTo>
                    <a:lnTo>
                      <a:pt x="462" y="570"/>
                    </a:lnTo>
                    <a:lnTo>
                      <a:pt x="452" y="558"/>
                    </a:lnTo>
                    <a:lnTo>
                      <a:pt x="441" y="543"/>
                    </a:lnTo>
                    <a:lnTo>
                      <a:pt x="430" y="531"/>
                    </a:lnTo>
                    <a:lnTo>
                      <a:pt x="420" y="516"/>
                    </a:lnTo>
                    <a:lnTo>
                      <a:pt x="409" y="500"/>
                    </a:lnTo>
                    <a:lnTo>
                      <a:pt x="393" y="479"/>
                    </a:lnTo>
                    <a:lnTo>
                      <a:pt x="375" y="459"/>
                    </a:lnTo>
                    <a:lnTo>
                      <a:pt x="357" y="441"/>
                    </a:lnTo>
                    <a:lnTo>
                      <a:pt x="339" y="423"/>
                    </a:lnTo>
                    <a:lnTo>
                      <a:pt x="319" y="407"/>
                    </a:lnTo>
                    <a:lnTo>
                      <a:pt x="298" y="391"/>
                    </a:lnTo>
                    <a:lnTo>
                      <a:pt x="278" y="375"/>
                    </a:lnTo>
                    <a:lnTo>
                      <a:pt x="255" y="359"/>
                    </a:lnTo>
                    <a:lnTo>
                      <a:pt x="244" y="352"/>
                    </a:lnTo>
                    <a:lnTo>
                      <a:pt x="232" y="343"/>
                    </a:lnTo>
                    <a:lnTo>
                      <a:pt x="221" y="336"/>
                    </a:lnTo>
                    <a:lnTo>
                      <a:pt x="209" y="327"/>
                    </a:lnTo>
                    <a:lnTo>
                      <a:pt x="200" y="318"/>
                    </a:lnTo>
                    <a:lnTo>
                      <a:pt x="189" y="307"/>
                    </a:lnTo>
                    <a:lnTo>
                      <a:pt x="182" y="297"/>
                    </a:lnTo>
                    <a:lnTo>
                      <a:pt x="175" y="284"/>
                    </a:lnTo>
                    <a:lnTo>
                      <a:pt x="160" y="252"/>
                    </a:lnTo>
                    <a:lnTo>
                      <a:pt x="146" y="220"/>
                    </a:lnTo>
                    <a:lnTo>
                      <a:pt x="130" y="189"/>
                    </a:lnTo>
                    <a:lnTo>
                      <a:pt x="114" y="159"/>
                    </a:lnTo>
                    <a:lnTo>
                      <a:pt x="96" y="129"/>
                    </a:lnTo>
                    <a:lnTo>
                      <a:pt x="78" y="98"/>
                    </a:lnTo>
                    <a:lnTo>
                      <a:pt x="59" y="68"/>
                    </a:lnTo>
                    <a:lnTo>
                      <a:pt x="39" y="37"/>
                    </a:lnTo>
                    <a:lnTo>
                      <a:pt x="35" y="34"/>
                    </a:lnTo>
                    <a:lnTo>
                      <a:pt x="32" y="30"/>
                    </a:lnTo>
                    <a:lnTo>
                      <a:pt x="28" y="29"/>
                    </a:lnTo>
                    <a:lnTo>
                      <a:pt x="23" y="27"/>
                    </a:lnTo>
                    <a:lnTo>
                      <a:pt x="19" y="25"/>
                    </a:lnTo>
                    <a:lnTo>
                      <a:pt x="14" y="23"/>
                    </a:lnTo>
                    <a:lnTo>
                      <a:pt x="10" y="20"/>
                    </a:lnTo>
                    <a:lnTo>
                      <a:pt x="5" y="16"/>
                    </a:lnTo>
                    <a:lnTo>
                      <a:pt x="3" y="12"/>
                    </a:lnTo>
                    <a:lnTo>
                      <a:pt x="3" y="11"/>
                    </a:lnTo>
                    <a:lnTo>
                      <a:pt x="1" y="9"/>
                    </a:lnTo>
                    <a:lnTo>
                      <a:pt x="1" y="7"/>
                    </a:lnTo>
                    <a:lnTo>
                      <a:pt x="1" y="4"/>
                    </a:lnTo>
                    <a:lnTo>
                      <a:pt x="1" y="2"/>
                    </a:lnTo>
                    <a:lnTo>
                      <a:pt x="0" y="0"/>
                    </a:lnTo>
                    <a:lnTo>
                      <a:pt x="41" y="62"/>
                    </a:lnTo>
                    <a:close/>
                  </a:path>
                </a:pathLst>
              </a:custGeom>
              <a:solidFill>
                <a:srgbClr val="666666"/>
              </a:solidFill>
              <a:ln w="9525">
                <a:noFill/>
                <a:round/>
                <a:headEnd/>
                <a:tailEnd/>
              </a:ln>
            </p:spPr>
            <p:txBody>
              <a:bodyPr/>
              <a:lstStyle/>
              <a:p>
                <a:endParaRPr lang="en-US"/>
              </a:p>
            </p:txBody>
          </p:sp>
          <p:sp>
            <p:nvSpPr>
              <p:cNvPr id="30149" name="Freeform 1127"/>
              <p:cNvSpPr>
                <a:spLocks/>
              </p:cNvSpPr>
              <p:nvPr/>
            </p:nvSpPr>
            <p:spPr bwMode="auto">
              <a:xfrm>
                <a:off x="4429" y="1341"/>
                <a:ext cx="487" cy="740"/>
              </a:xfrm>
              <a:custGeom>
                <a:avLst/>
                <a:gdLst>
                  <a:gd name="T0" fmla="*/ 61 w 487"/>
                  <a:gd name="T1" fmla="*/ 511 h 740"/>
                  <a:gd name="T2" fmla="*/ 84 w 487"/>
                  <a:gd name="T3" fmla="*/ 454 h 740"/>
                  <a:gd name="T4" fmla="*/ 113 w 487"/>
                  <a:gd name="T5" fmla="*/ 397 h 740"/>
                  <a:gd name="T6" fmla="*/ 127 w 487"/>
                  <a:gd name="T7" fmla="*/ 368 h 740"/>
                  <a:gd name="T8" fmla="*/ 136 w 487"/>
                  <a:gd name="T9" fmla="*/ 332 h 740"/>
                  <a:gd name="T10" fmla="*/ 147 w 487"/>
                  <a:gd name="T11" fmla="*/ 306 h 740"/>
                  <a:gd name="T12" fmla="*/ 158 w 487"/>
                  <a:gd name="T13" fmla="*/ 293 h 740"/>
                  <a:gd name="T14" fmla="*/ 167 w 487"/>
                  <a:gd name="T15" fmla="*/ 279 h 740"/>
                  <a:gd name="T16" fmla="*/ 176 w 487"/>
                  <a:gd name="T17" fmla="*/ 256 h 740"/>
                  <a:gd name="T18" fmla="*/ 181 w 487"/>
                  <a:gd name="T19" fmla="*/ 223 h 740"/>
                  <a:gd name="T20" fmla="*/ 192 w 487"/>
                  <a:gd name="T21" fmla="*/ 195 h 740"/>
                  <a:gd name="T22" fmla="*/ 208 w 487"/>
                  <a:gd name="T23" fmla="*/ 182 h 740"/>
                  <a:gd name="T24" fmla="*/ 220 w 487"/>
                  <a:gd name="T25" fmla="*/ 168 h 740"/>
                  <a:gd name="T26" fmla="*/ 235 w 487"/>
                  <a:gd name="T27" fmla="*/ 139 h 740"/>
                  <a:gd name="T28" fmla="*/ 258 w 487"/>
                  <a:gd name="T29" fmla="*/ 80 h 740"/>
                  <a:gd name="T30" fmla="*/ 274 w 487"/>
                  <a:gd name="T31" fmla="*/ 20 h 740"/>
                  <a:gd name="T32" fmla="*/ 265 w 487"/>
                  <a:gd name="T33" fmla="*/ 4 h 740"/>
                  <a:gd name="T34" fmla="*/ 252 w 487"/>
                  <a:gd name="T35" fmla="*/ 20 h 740"/>
                  <a:gd name="T36" fmla="*/ 245 w 487"/>
                  <a:gd name="T37" fmla="*/ 36 h 740"/>
                  <a:gd name="T38" fmla="*/ 236 w 487"/>
                  <a:gd name="T39" fmla="*/ 61 h 740"/>
                  <a:gd name="T40" fmla="*/ 233 w 487"/>
                  <a:gd name="T41" fmla="*/ 88 h 740"/>
                  <a:gd name="T42" fmla="*/ 218 w 487"/>
                  <a:gd name="T43" fmla="*/ 125 h 740"/>
                  <a:gd name="T44" fmla="*/ 190 w 487"/>
                  <a:gd name="T45" fmla="*/ 184 h 740"/>
                  <a:gd name="T46" fmla="*/ 163 w 487"/>
                  <a:gd name="T47" fmla="*/ 245 h 740"/>
                  <a:gd name="T48" fmla="*/ 147 w 487"/>
                  <a:gd name="T49" fmla="*/ 289 h 740"/>
                  <a:gd name="T50" fmla="*/ 126 w 487"/>
                  <a:gd name="T51" fmla="*/ 323 h 740"/>
                  <a:gd name="T52" fmla="*/ 106 w 487"/>
                  <a:gd name="T53" fmla="*/ 357 h 740"/>
                  <a:gd name="T54" fmla="*/ 84 w 487"/>
                  <a:gd name="T55" fmla="*/ 427 h 740"/>
                  <a:gd name="T56" fmla="*/ 70 w 487"/>
                  <a:gd name="T57" fmla="*/ 499 h 740"/>
                  <a:gd name="T58" fmla="*/ 50 w 487"/>
                  <a:gd name="T59" fmla="*/ 558 h 740"/>
                  <a:gd name="T60" fmla="*/ 40 w 487"/>
                  <a:gd name="T61" fmla="*/ 599 h 740"/>
                  <a:gd name="T62" fmla="*/ 29 w 487"/>
                  <a:gd name="T63" fmla="*/ 636 h 740"/>
                  <a:gd name="T64" fmla="*/ 36 w 487"/>
                  <a:gd name="T65" fmla="*/ 631 h 740"/>
                  <a:gd name="T66" fmla="*/ 61 w 487"/>
                  <a:gd name="T67" fmla="*/ 606 h 740"/>
                  <a:gd name="T68" fmla="*/ 84 w 487"/>
                  <a:gd name="T69" fmla="*/ 583 h 740"/>
                  <a:gd name="T70" fmla="*/ 138 w 487"/>
                  <a:gd name="T71" fmla="*/ 534 h 740"/>
                  <a:gd name="T72" fmla="*/ 197 w 487"/>
                  <a:gd name="T73" fmla="*/ 493 h 740"/>
                  <a:gd name="T74" fmla="*/ 254 w 487"/>
                  <a:gd name="T75" fmla="*/ 440 h 740"/>
                  <a:gd name="T76" fmla="*/ 310 w 487"/>
                  <a:gd name="T77" fmla="*/ 377 h 740"/>
                  <a:gd name="T78" fmla="*/ 363 w 487"/>
                  <a:gd name="T79" fmla="*/ 313 h 740"/>
                  <a:gd name="T80" fmla="*/ 397 w 487"/>
                  <a:gd name="T81" fmla="*/ 273 h 740"/>
                  <a:gd name="T82" fmla="*/ 415 w 487"/>
                  <a:gd name="T83" fmla="*/ 245 h 740"/>
                  <a:gd name="T84" fmla="*/ 431 w 487"/>
                  <a:gd name="T85" fmla="*/ 213 h 740"/>
                  <a:gd name="T86" fmla="*/ 453 w 487"/>
                  <a:gd name="T87" fmla="*/ 189 h 740"/>
                  <a:gd name="T88" fmla="*/ 476 w 487"/>
                  <a:gd name="T89" fmla="*/ 166 h 740"/>
                  <a:gd name="T90" fmla="*/ 474 w 487"/>
                  <a:gd name="T91" fmla="*/ 155 h 740"/>
                  <a:gd name="T92" fmla="*/ 440 w 487"/>
                  <a:gd name="T93" fmla="*/ 191 h 740"/>
                  <a:gd name="T94" fmla="*/ 410 w 487"/>
                  <a:gd name="T95" fmla="*/ 229 h 740"/>
                  <a:gd name="T96" fmla="*/ 390 w 487"/>
                  <a:gd name="T97" fmla="*/ 247 h 740"/>
                  <a:gd name="T98" fmla="*/ 376 w 487"/>
                  <a:gd name="T99" fmla="*/ 256 h 740"/>
                  <a:gd name="T100" fmla="*/ 363 w 487"/>
                  <a:gd name="T101" fmla="*/ 266 h 740"/>
                  <a:gd name="T102" fmla="*/ 254 w 487"/>
                  <a:gd name="T103" fmla="*/ 398 h 740"/>
                  <a:gd name="T104" fmla="*/ 145 w 487"/>
                  <a:gd name="T105" fmla="*/ 524 h 740"/>
                  <a:gd name="T106" fmla="*/ 63 w 487"/>
                  <a:gd name="T107" fmla="*/ 631 h 740"/>
                  <a:gd name="T108" fmla="*/ 38 w 487"/>
                  <a:gd name="T109" fmla="*/ 679 h 740"/>
                  <a:gd name="T110" fmla="*/ 11 w 487"/>
                  <a:gd name="T111" fmla="*/ 726 h 74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487"/>
                  <a:gd name="T169" fmla="*/ 0 h 740"/>
                  <a:gd name="T170" fmla="*/ 487 w 487"/>
                  <a:gd name="T171" fmla="*/ 740 h 74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487" h="740">
                    <a:moveTo>
                      <a:pt x="42" y="547"/>
                    </a:moveTo>
                    <a:lnTo>
                      <a:pt x="52" y="529"/>
                    </a:lnTo>
                    <a:lnTo>
                      <a:pt x="61" y="511"/>
                    </a:lnTo>
                    <a:lnTo>
                      <a:pt x="70" y="491"/>
                    </a:lnTo>
                    <a:lnTo>
                      <a:pt x="77" y="474"/>
                    </a:lnTo>
                    <a:lnTo>
                      <a:pt x="84" y="454"/>
                    </a:lnTo>
                    <a:lnTo>
                      <a:pt x="92" y="434"/>
                    </a:lnTo>
                    <a:lnTo>
                      <a:pt x="102" y="416"/>
                    </a:lnTo>
                    <a:lnTo>
                      <a:pt x="113" y="397"/>
                    </a:lnTo>
                    <a:lnTo>
                      <a:pt x="120" y="388"/>
                    </a:lnTo>
                    <a:lnTo>
                      <a:pt x="124" y="379"/>
                    </a:lnTo>
                    <a:lnTo>
                      <a:pt x="127" y="368"/>
                    </a:lnTo>
                    <a:lnTo>
                      <a:pt x="131" y="356"/>
                    </a:lnTo>
                    <a:lnTo>
                      <a:pt x="133" y="345"/>
                    </a:lnTo>
                    <a:lnTo>
                      <a:pt x="136" y="332"/>
                    </a:lnTo>
                    <a:lnTo>
                      <a:pt x="140" y="322"/>
                    </a:lnTo>
                    <a:lnTo>
                      <a:pt x="145" y="311"/>
                    </a:lnTo>
                    <a:lnTo>
                      <a:pt x="147" y="306"/>
                    </a:lnTo>
                    <a:lnTo>
                      <a:pt x="151" y="302"/>
                    </a:lnTo>
                    <a:lnTo>
                      <a:pt x="154" y="297"/>
                    </a:lnTo>
                    <a:lnTo>
                      <a:pt x="158" y="293"/>
                    </a:lnTo>
                    <a:lnTo>
                      <a:pt x="161" y="288"/>
                    </a:lnTo>
                    <a:lnTo>
                      <a:pt x="163" y="284"/>
                    </a:lnTo>
                    <a:lnTo>
                      <a:pt x="167" y="279"/>
                    </a:lnTo>
                    <a:lnTo>
                      <a:pt x="170" y="273"/>
                    </a:lnTo>
                    <a:lnTo>
                      <a:pt x="174" y="264"/>
                    </a:lnTo>
                    <a:lnTo>
                      <a:pt x="176" y="256"/>
                    </a:lnTo>
                    <a:lnTo>
                      <a:pt x="177" y="245"/>
                    </a:lnTo>
                    <a:lnTo>
                      <a:pt x="179" y="234"/>
                    </a:lnTo>
                    <a:lnTo>
                      <a:pt x="181" y="223"/>
                    </a:lnTo>
                    <a:lnTo>
                      <a:pt x="183" y="214"/>
                    </a:lnTo>
                    <a:lnTo>
                      <a:pt x="186" y="204"/>
                    </a:lnTo>
                    <a:lnTo>
                      <a:pt x="192" y="195"/>
                    </a:lnTo>
                    <a:lnTo>
                      <a:pt x="197" y="191"/>
                    </a:lnTo>
                    <a:lnTo>
                      <a:pt x="202" y="186"/>
                    </a:lnTo>
                    <a:lnTo>
                      <a:pt x="208" y="182"/>
                    </a:lnTo>
                    <a:lnTo>
                      <a:pt x="211" y="177"/>
                    </a:lnTo>
                    <a:lnTo>
                      <a:pt x="217" y="173"/>
                    </a:lnTo>
                    <a:lnTo>
                      <a:pt x="220" y="168"/>
                    </a:lnTo>
                    <a:lnTo>
                      <a:pt x="224" y="164"/>
                    </a:lnTo>
                    <a:lnTo>
                      <a:pt x="227" y="159"/>
                    </a:lnTo>
                    <a:lnTo>
                      <a:pt x="235" y="139"/>
                    </a:lnTo>
                    <a:lnTo>
                      <a:pt x="242" y="120"/>
                    </a:lnTo>
                    <a:lnTo>
                      <a:pt x="251" y="100"/>
                    </a:lnTo>
                    <a:lnTo>
                      <a:pt x="258" y="80"/>
                    </a:lnTo>
                    <a:lnTo>
                      <a:pt x="263" y="61"/>
                    </a:lnTo>
                    <a:lnTo>
                      <a:pt x="270" y="41"/>
                    </a:lnTo>
                    <a:lnTo>
                      <a:pt x="274" y="20"/>
                    </a:lnTo>
                    <a:lnTo>
                      <a:pt x="277" y="0"/>
                    </a:lnTo>
                    <a:lnTo>
                      <a:pt x="270" y="0"/>
                    </a:lnTo>
                    <a:lnTo>
                      <a:pt x="265" y="4"/>
                    </a:lnTo>
                    <a:lnTo>
                      <a:pt x="260" y="7"/>
                    </a:lnTo>
                    <a:lnTo>
                      <a:pt x="256" y="12"/>
                    </a:lnTo>
                    <a:lnTo>
                      <a:pt x="252" y="20"/>
                    </a:lnTo>
                    <a:lnTo>
                      <a:pt x="251" y="25"/>
                    </a:lnTo>
                    <a:lnTo>
                      <a:pt x="247" y="30"/>
                    </a:lnTo>
                    <a:lnTo>
                      <a:pt x="245" y="36"/>
                    </a:lnTo>
                    <a:lnTo>
                      <a:pt x="240" y="45"/>
                    </a:lnTo>
                    <a:lnTo>
                      <a:pt x="238" y="52"/>
                    </a:lnTo>
                    <a:lnTo>
                      <a:pt x="236" y="61"/>
                    </a:lnTo>
                    <a:lnTo>
                      <a:pt x="235" y="70"/>
                    </a:lnTo>
                    <a:lnTo>
                      <a:pt x="235" y="79"/>
                    </a:lnTo>
                    <a:lnTo>
                      <a:pt x="233" y="88"/>
                    </a:lnTo>
                    <a:lnTo>
                      <a:pt x="231" y="96"/>
                    </a:lnTo>
                    <a:lnTo>
                      <a:pt x="227" y="105"/>
                    </a:lnTo>
                    <a:lnTo>
                      <a:pt x="218" y="125"/>
                    </a:lnTo>
                    <a:lnTo>
                      <a:pt x="210" y="145"/>
                    </a:lnTo>
                    <a:lnTo>
                      <a:pt x="199" y="164"/>
                    </a:lnTo>
                    <a:lnTo>
                      <a:pt x="190" y="184"/>
                    </a:lnTo>
                    <a:lnTo>
                      <a:pt x="179" y="204"/>
                    </a:lnTo>
                    <a:lnTo>
                      <a:pt x="170" y="223"/>
                    </a:lnTo>
                    <a:lnTo>
                      <a:pt x="163" y="245"/>
                    </a:lnTo>
                    <a:lnTo>
                      <a:pt x="156" y="266"/>
                    </a:lnTo>
                    <a:lnTo>
                      <a:pt x="152" y="279"/>
                    </a:lnTo>
                    <a:lnTo>
                      <a:pt x="147" y="289"/>
                    </a:lnTo>
                    <a:lnTo>
                      <a:pt x="140" y="302"/>
                    </a:lnTo>
                    <a:lnTo>
                      <a:pt x="133" y="313"/>
                    </a:lnTo>
                    <a:lnTo>
                      <a:pt x="126" y="323"/>
                    </a:lnTo>
                    <a:lnTo>
                      <a:pt x="118" y="334"/>
                    </a:lnTo>
                    <a:lnTo>
                      <a:pt x="113" y="345"/>
                    </a:lnTo>
                    <a:lnTo>
                      <a:pt x="106" y="357"/>
                    </a:lnTo>
                    <a:lnTo>
                      <a:pt x="97" y="379"/>
                    </a:lnTo>
                    <a:lnTo>
                      <a:pt x="90" y="404"/>
                    </a:lnTo>
                    <a:lnTo>
                      <a:pt x="84" y="427"/>
                    </a:lnTo>
                    <a:lnTo>
                      <a:pt x="81" y="450"/>
                    </a:lnTo>
                    <a:lnTo>
                      <a:pt x="75" y="475"/>
                    </a:lnTo>
                    <a:lnTo>
                      <a:pt x="70" y="499"/>
                    </a:lnTo>
                    <a:lnTo>
                      <a:pt x="63" y="522"/>
                    </a:lnTo>
                    <a:lnTo>
                      <a:pt x="54" y="545"/>
                    </a:lnTo>
                    <a:lnTo>
                      <a:pt x="50" y="558"/>
                    </a:lnTo>
                    <a:lnTo>
                      <a:pt x="45" y="572"/>
                    </a:lnTo>
                    <a:lnTo>
                      <a:pt x="43" y="584"/>
                    </a:lnTo>
                    <a:lnTo>
                      <a:pt x="40" y="599"/>
                    </a:lnTo>
                    <a:lnTo>
                      <a:pt x="36" y="611"/>
                    </a:lnTo>
                    <a:lnTo>
                      <a:pt x="33" y="624"/>
                    </a:lnTo>
                    <a:lnTo>
                      <a:pt x="29" y="636"/>
                    </a:lnTo>
                    <a:lnTo>
                      <a:pt x="24" y="649"/>
                    </a:lnTo>
                    <a:lnTo>
                      <a:pt x="29" y="640"/>
                    </a:lnTo>
                    <a:lnTo>
                      <a:pt x="36" y="631"/>
                    </a:lnTo>
                    <a:lnTo>
                      <a:pt x="43" y="622"/>
                    </a:lnTo>
                    <a:lnTo>
                      <a:pt x="52" y="615"/>
                    </a:lnTo>
                    <a:lnTo>
                      <a:pt x="61" y="606"/>
                    </a:lnTo>
                    <a:lnTo>
                      <a:pt x="68" y="599"/>
                    </a:lnTo>
                    <a:lnTo>
                      <a:pt x="77" y="590"/>
                    </a:lnTo>
                    <a:lnTo>
                      <a:pt x="84" y="583"/>
                    </a:lnTo>
                    <a:lnTo>
                      <a:pt x="102" y="565"/>
                    </a:lnTo>
                    <a:lnTo>
                      <a:pt x="120" y="549"/>
                    </a:lnTo>
                    <a:lnTo>
                      <a:pt x="138" y="534"/>
                    </a:lnTo>
                    <a:lnTo>
                      <a:pt x="158" y="520"/>
                    </a:lnTo>
                    <a:lnTo>
                      <a:pt x="179" y="507"/>
                    </a:lnTo>
                    <a:lnTo>
                      <a:pt x="197" y="493"/>
                    </a:lnTo>
                    <a:lnTo>
                      <a:pt x="217" y="477"/>
                    </a:lnTo>
                    <a:lnTo>
                      <a:pt x="235" y="461"/>
                    </a:lnTo>
                    <a:lnTo>
                      <a:pt x="254" y="440"/>
                    </a:lnTo>
                    <a:lnTo>
                      <a:pt x="274" y="420"/>
                    </a:lnTo>
                    <a:lnTo>
                      <a:pt x="292" y="398"/>
                    </a:lnTo>
                    <a:lnTo>
                      <a:pt x="310" y="377"/>
                    </a:lnTo>
                    <a:lnTo>
                      <a:pt x="327" y="354"/>
                    </a:lnTo>
                    <a:lnTo>
                      <a:pt x="345" y="332"/>
                    </a:lnTo>
                    <a:lnTo>
                      <a:pt x="363" y="313"/>
                    </a:lnTo>
                    <a:lnTo>
                      <a:pt x="383" y="291"/>
                    </a:lnTo>
                    <a:lnTo>
                      <a:pt x="390" y="284"/>
                    </a:lnTo>
                    <a:lnTo>
                      <a:pt x="397" y="273"/>
                    </a:lnTo>
                    <a:lnTo>
                      <a:pt x="404" y="264"/>
                    </a:lnTo>
                    <a:lnTo>
                      <a:pt x="410" y="254"/>
                    </a:lnTo>
                    <a:lnTo>
                      <a:pt x="415" y="245"/>
                    </a:lnTo>
                    <a:lnTo>
                      <a:pt x="419" y="234"/>
                    </a:lnTo>
                    <a:lnTo>
                      <a:pt x="424" y="223"/>
                    </a:lnTo>
                    <a:lnTo>
                      <a:pt x="431" y="213"/>
                    </a:lnTo>
                    <a:lnTo>
                      <a:pt x="436" y="204"/>
                    </a:lnTo>
                    <a:lnTo>
                      <a:pt x="444" y="197"/>
                    </a:lnTo>
                    <a:lnTo>
                      <a:pt x="453" y="189"/>
                    </a:lnTo>
                    <a:lnTo>
                      <a:pt x="462" y="182"/>
                    </a:lnTo>
                    <a:lnTo>
                      <a:pt x="469" y="175"/>
                    </a:lnTo>
                    <a:lnTo>
                      <a:pt x="476" y="166"/>
                    </a:lnTo>
                    <a:lnTo>
                      <a:pt x="483" y="157"/>
                    </a:lnTo>
                    <a:lnTo>
                      <a:pt x="487" y="145"/>
                    </a:lnTo>
                    <a:lnTo>
                      <a:pt x="474" y="155"/>
                    </a:lnTo>
                    <a:lnTo>
                      <a:pt x="462" y="166"/>
                    </a:lnTo>
                    <a:lnTo>
                      <a:pt x="451" y="179"/>
                    </a:lnTo>
                    <a:lnTo>
                      <a:pt x="440" y="191"/>
                    </a:lnTo>
                    <a:lnTo>
                      <a:pt x="429" y="204"/>
                    </a:lnTo>
                    <a:lnTo>
                      <a:pt x="420" y="216"/>
                    </a:lnTo>
                    <a:lnTo>
                      <a:pt x="410" y="229"/>
                    </a:lnTo>
                    <a:lnTo>
                      <a:pt x="399" y="239"/>
                    </a:lnTo>
                    <a:lnTo>
                      <a:pt x="394" y="243"/>
                    </a:lnTo>
                    <a:lnTo>
                      <a:pt x="390" y="247"/>
                    </a:lnTo>
                    <a:lnTo>
                      <a:pt x="385" y="250"/>
                    </a:lnTo>
                    <a:lnTo>
                      <a:pt x="381" y="252"/>
                    </a:lnTo>
                    <a:lnTo>
                      <a:pt x="376" y="256"/>
                    </a:lnTo>
                    <a:lnTo>
                      <a:pt x="372" y="259"/>
                    </a:lnTo>
                    <a:lnTo>
                      <a:pt x="367" y="263"/>
                    </a:lnTo>
                    <a:lnTo>
                      <a:pt x="363" y="266"/>
                    </a:lnTo>
                    <a:lnTo>
                      <a:pt x="327" y="313"/>
                    </a:lnTo>
                    <a:lnTo>
                      <a:pt x="292" y="356"/>
                    </a:lnTo>
                    <a:lnTo>
                      <a:pt x="254" y="398"/>
                    </a:lnTo>
                    <a:lnTo>
                      <a:pt x="218" y="440"/>
                    </a:lnTo>
                    <a:lnTo>
                      <a:pt x="181" y="482"/>
                    </a:lnTo>
                    <a:lnTo>
                      <a:pt x="145" y="524"/>
                    </a:lnTo>
                    <a:lnTo>
                      <a:pt x="109" y="568"/>
                    </a:lnTo>
                    <a:lnTo>
                      <a:pt x="74" y="615"/>
                    </a:lnTo>
                    <a:lnTo>
                      <a:pt x="63" y="631"/>
                    </a:lnTo>
                    <a:lnTo>
                      <a:pt x="54" y="645"/>
                    </a:lnTo>
                    <a:lnTo>
                      <a:pt x="47" y="663"/>
                    </a:lnTo>
                    <a:lnTo>
                      <a:pt x="38" y="679"/>
                    </a:lnTo>
                    <a:lnTo>
                      <a:pt x="31" y="695"/>
                    </a:lnTo>
                    <a:lnTo>
                      <a:pt x="22" y="709"/>
                    </a:lnTo>
                    <a:lnTo>
                      <a:pt x="11" y="726"/>
                    </a:lnTo>
                    <a:lnTo>
                      <a:pt x="0" y="740"/>
                    </a:lnTo>
                    <a:lnTo>
                      <a:pt x="42" y="547"/>
                    </a:lnTo>
                    <a:close/>
                  </a:path>
                </a:pathLst>
              </a:custGeom>
              <a:solidFill>
                <a:srgbClr val="7F7F7F"/>
              </a:solidFill>
              <a:ln w="9525">
                <a:noFill/>
                <a:round/>
                <a:headEnd/>
                <a:tailEnd/>
              </a:ln>
            </p:spPr>
            <p:txBody>
              <a:bodyPr/>
              <a:lstStyle/>
              <a:p>
                <a:endParaRPr lang="en-US"/>
              </a:p>
            </p:txBody>
          </p:sp>
          <p:sp>
            <p:nvSpPr>
              <p:cNvPr id="30150" name="Freeform 1128"/>
              <p:cNvSpPr>
                <a:spLocks/>
              </p:cNvSpPr>
              <p:nvPr/>
            </p:nvSpPr>
            <p:spPr bwMode="auto">
              <a:xfrm>
                <a:off x="4442" y="1990"/>
                <a:ext cx="810" cy="182"/>
              </a:xfrm>
              <a:custGeom>
                <a:avLst/>
                <a:gdLst>
                  <a:gd name="T0" fmla="*/ 41 w 810"/>
                  <a:gd name="T1" fmla="*/ 119 h 182"/>
                  <a:gd name="T2" fmla="*/ 120 w 810"/>
                  <a:gd name="T3" fmla="*/ 110 h 182"/>
                  <a:gd name="T4" fmla="*/ 198 w 810"/>
                  <a:gd name="T5" fmla="*/ 96 h 182"/>
                  <a:gd name="T6" fmla="*/ 275 w 810"/>
                  <a:gd name="T7" fmla="*/ 75 h 182"/>
                  <a:gd name="T8" fmla="*/ 318 w 810"/>
                  <a:gd name="T9" fmla="*/ 59 h 182"/>
                  <a:gd name="T10" fmla="*/ 327 w 810"/>
                  <a:gd name="T11" fmla="*/ 59 h 182"/>
                  <a:gd name="T12" fmla="*/ 336 w 810"/>
                  <a:gd name="T13" fmla="*/ 59 h 182"/>
                  <a:gd name="T14" fmla="*/ 345 w 810"/>
                  <a:gd name="T15" fmla="*/ 59 h 182"/>
                  <a:gd name="T16" fmla="*/ 354 w 810"/>
                  <a:gd name="T17" fmla="*/ 57 h 182"/>
                  <a:gd name="T18" fmla="*/ 363 w 810"/>
                  <a:gd name="T19" fmla="*/ 52 h 182"/>
                  <a:gd name="T20" fmla="*/ 372 w 810"/>
                  <a:gd name="T21" fmla="*/ 46 h 182"/>
                  <a:gd name="T22" fmla="*/ 381 w 810"/>
                  <a:gd name="T23" fmla="*/ 43 h 182"/>
                  <a:gd name="T24" fmla="*/ 406 w 810"/>
                  <a:gd name="T25" fmla="*/ 41 h 182"/>
                  <a:gd name="T26" fmla="*/ 445 w 810"/>
                  <a:gd name="T27" fmla="*/ 35 h 182"/>
                  <a:gd name="T28" fmla="*/ 486 w 810"/>
                  <a:gd name="T29" fmla="*/ 30 h 182"/>
                  <a:gd name="T30" fmla="*/ 525 w 810"/>
                  <a:gd name="T31" fmla="*/ 23 h 182"/>
                  <a:gd name="T32" fmla="*/ 579 w 810"/>
                  <a:gd name="T33" fmla="*/ 18 h 182"/>
                  <a:gd name="T34" fmla="*/ 645 w 810"/>
                  <a:gd name="T35" fmla="*/ 12 h 182"/>
                  <a:gd name="T36" fmla="*/ 709 w 810"/>
                  <a:gd name="T37" fmla="*/ 7 h 182"/>
                  <a:gd name="T38" fmla="*/ 776 w 810"/>
                  <a:gd name="T39" fmla="*/ 1 h 182"/>
                  <a:gd name="T40" fmla="*/ 808 w 810"/>
                  <a:gd name="T41" fmla="*/ 1 h 182"/>
                  <a:gd name="T42" fmla="*/ 810 w 810"/>
                  <a:gd name="T43" fmla="*/ 7 h 182"/>
                  <a:gd name="T44" fmla="*/ 810 w 810"/>
                  <a:gd name="T45" fmla="*/ 10 h 182"/>
                  <a:gd name="T46" fmla="*/ 810 w 810"/>
                  <a:gd name="T47" fmla="*/ 12 h 182"/>
                  <a:gd name="T48" fmla="*/ 793 w 810"/>
                  <a:gd name="T49" fmla="*/ 18 h 182"/>
                  <a:gd name="T50" fmla="*/ 765 w 810"/>
                  <a:gd name="T51" fmla="*/ 21 h 182"/>
                  <a:gd name="T52" fmla="*/ 734 w 810"/>
                  <a:gd name="T53" fmla="*/ 21 h 182"/>
                  <a:gd name="T54" fmla="*/ 704 w 810"/>
                  <a:gd name="T55" fmla="*/ 26 h 182"/>
                  <a:gd name="T56" fmla="*/ 679 w 810"/>
                  <a:gd name="T57" fmla="*/ 35 h 182"/>
                  <a:gd name="T58" fmla="*/ 661 w 810"/>
                  <a:gd name="T59" fmla="*/ 37 h 182"/>
                  <a:gd name="T60" fmla="*/ 643 w 810"/>
                  <a:gd name="T61" fmla="*/ 35 h 182"/>
                  <a:gd name="T62" fmla="*/ 625 w 810"/>
                  <a:gd name="T63" fmla="*/ 35 h 182"/>
                  <a:gd name="T64" fmla="*/ 602 w 810"/>
                  <a:gd name="T65" fmla="*/ 46 h 182"/>
                  <a:gd name="T66" fmla="*/ 572 w 810"/>
                  <a:gd name="T67" fmla="*/ 59 h 182"/>
                  <a:gd name="T68" fmla="*/ 540 w 810"/>
                  <a:gd name="T69" fmla="*/ 71 h 182"/>
                  <a:gd name="T70" fmla="*/ 507 w 810"/>
                  <a:gd name="T71" fmla="*/ 82 h 182"/>
                  <a:gd name="T72" fmla="*/ 470 w 810"/>
                  <a:gd name="T73" fmla="*/ 94 h 182"/>
                  <a:gd name="T74" fmla="*/ 429 w 810"/>
                  <a:gd name="T75" fmla="*/ 109 h 182"/>
                  <a:gd name="T76" fmla="*/ 386 w 810"/>
                  <a:gd name="T77" fmla="*/ 121 h 182"/>
                  <a:gd name="T78" fmla="*/ 343 w 810"/>
                  <a:gd name="T79" fmla="*/ 132 h 182"/>
                  <a:gd name="T80" fmla="*/ 289 w 810"/>
                  <a:gd name="T81" fmla="*/ 141 h 182"/>
                  <a:gd name="T82" fmla="*/ 223 w 810"/>
                  <a:gd name="T83" fmla="*/ 152 h 182"/>
                  <a:gd name="T84" fmla="*/ 159 w 810"/>
                  <a:gd name="T85" fmla="*/ 159 h 182"/>
                  <a:gd name="T86" fmla="*/ 93 w 810"/>
                  <a:gd name="T87" fmla="*/ 166 h 182"/>
                  <a:gd name="T88" fmla="*/ 55 w 810"/>
                  <a:gd name="T89" fmla="*/ 168 h 182"/>
                  <a:gd name="T90" fmla="*/ 50 w 810"/>
                  <a:gd name="T91" fmla="*/ 173 h 182"/>
                  <a:gd name="T92" fmla="*/ 45 w 810"/>
                  <a:gd name="T93" fmla="*/ 178 h 182"/>
                  <a:gd name="T94" fmla="*/ 37 w 810"/>
                  <a:gd name="T95" fmla="*/ 182 h 182"/>
                  <a:gd name="T96" fmla="*/ 0 w 810"/>
                  <a:gd name="T97" fmla="*/ 121 h 18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10"/>
                  <a:gd name="T148" fmla="*/ 0 h 182"/>
                  <a:gd name="T149" fmla="*/ 810 w 810"/>
                  <a:gd name="T150" fmla="*/ 182 h 18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10" h="182">
                    <a:moveTo>
                      <a:pt x="0" y="121"/>
                    </a:moveTo>
                    <a:lnTo>
                      <a:pt x="41" y="119"/>
                    </a:lnTo>
                    <a:lnTo>
                      <a:pt x="80" y="116"/>
                    </a:lnTo>
                    <a:lnTo>
                      <a:pt x="120" y="110"/>
                    </a:lnTo>
                    <a:lnTo>
                      <a:pt x="159" y="103"/>
                    </a:lnTo>
                    <a:lnTo>
                      <a:pt x="198" y="96"/>
                    </a:lnTo>
                    <a:lnTo>
                      <a:pt x="238" y="87"/>
                    </a:lnTo>
                    <a:lnTo>
                      <a:pt x="275" y="75"/>
                    </a:lnTo>
                    <a:lnTo>
                      <a:pt x="314" y="60"/>
                    </a:lnTo>
                    <a:lnTo>
                      <a:pt x="318" y="59"/>
                    </a:lnTo>
                    <a:lnTo>
                      <a:pt x="322" y="59"/>
                    </a:lnTo>
                    <a:lnTo>
                      <a:pt x="327" y="59"/>
                    </a:lnTo>
                    <a:lnTo>
                      <a:pt x="331" y="59"/>
                    </a:lnTo>
                    <a:lnTo>
                      <a:pt x="336" y="59"/>
                    </a:lnTo>
                    <a:lnTo>
                      <a:pt x="339" y="59"/>
                    </a:lnTo>
                    <a:lnTo>
                      <a:pt x="345" y="59"/>
                    </a:lnTo>
                    <a:lnTo>
                      <a:pt x="348" y="59"/>
                    </a:lnTo>
                    <a:lnTo>
                      <a:pt x="354" y="57"/>
                    </a:lnTo>
                    <a:lnTo>
                      <a:pt x="359" y="53"/>
                    </a:lnTo>
                    <a:lnTo>
                      <a:pt x="363" y="52"/>
                    </a:lnTo>
                    <a:lnTo>
                      <a:pt x="368" y="48"/>
                    </a:lnTo>
                    <a:lnTo>
                      <a:pt x="372" y="46"/>
                    </a:lnTo>
                    <a:lnTo>
                      <a:pt x="377" y="44"/>
                    </a:lnTo>
                    <a:lnTo>
                      <a:pt x="381" y="43"/>
                    </a:lnTo>
                    <a:lnTo>
                      <a:pt x="386" y="43"/>
                    </a:lnTo>
                    <a:lnTo>
                      <a:pt x="406" y="41"/>
                    </a:lnTo>
                    <a:lnTo>
                      <a:pt x="425" y="39"/>
                    </a:lnTo>
                    <a:lnTo>
                      <a:pt x="445" y="35"/>
                    </a:lnTo>
                    <a:lnTo>
                      <a:pt x="465" y="32"/>
                    </a:lnTo>
                    <a:lnTo>
                      <a:pt x="486" y="30"/>
                    </a:lnTo>
                    <a:lnTo>
                      <a:pt x="506" y="26"/>
                    </a:lnTo>
                    <a:lnTo>
                      <a:pt x="525" y="23"/>
                    </a:lnTo>
                    <a:lnTo>
                      <a:pt x="547" y="21"/>
                    </a:lnTo>
                    <a:lnTo>
                      <a:pt x="579" y="18"/>
                    </a:lnTo>
                    <a:lnTo>
                      <a:pt x="611" y="16"/>
                    </a:lnTo>
                    <a:lnTo>
                      <a:pt x="645" y="12"/>
                    </a:lnTo>
                    <a:lnTo>
                      <a:pt x="677" y="9"/>
                    </a:lnTo>
                    <a:lnTo>
                      <a:pt x="709" y="7"/>
                    </a:lnTo>
                    <a:lnTo>
                      <a:pt x="743" y="3"/>
                    </a:lnTo>
                    <a:lnTo>
                      <a:pt x="776" y="1"/>
                    </a:lnTo>
                    <a:lnTo>
                      <a:pt x="808" y="0"/>
                    </a:lnTo>
                    <a:lnTo>
                      <a:pt x="808" y="1"/>
                    </a:lnTo>
                    <a:lnTo>
                      <a:pt x="808" y="5"/>
                    </a:lnTo>
                    <a:lnTo>
                      <a:pt x="810" y="7"/>
                    </a:lnTo>
                    <a:lnTo>
                      <a:pt x="810" y="9"/>
                    </a:lnTo>
                    <a:lnTo>
                      <a:pt x="810" y="10"/>
                    </a:lnTo>
                    <a:lnTo>
                      <a:pt x="810" y="12"/>
                    </a:lnTo>
                    <a:lnTo>
                      <a:pt x="808" y="14"/>
                    </a:lnTo>
                    <a:lnTo>
                      <a:pt x="793" y="18"/>
                    </a:lnTo>
                    <a:lnTo>
                      <a:pt x="779" y="19"/>
                    </a:lnTo>
                    <a:lnTo>
                      <a:pt x="765" y="21"/>
                    </a:lnTo>
                    <a:lnTo>
                      <a:pt x="751" y="21"/>
                    </a:lnTo>
                    <a:lnTo>
                      <a:pt x="734" y="21"/>
                    </a:lnTo>
                    <a:lnTo>
                      <a:pt x="718" y="23"/>
                    </a:lnTo>
                    <a:lnTo>
                      <a:pt x="704" y="26"/>
                    </a:lnTo>
                    <a:lnTo>
                      <a:pt x="686" y="34"/>
                    </a:lnTo>
                    <a:lnTo>
                      <a:pt x="679" y="35"/>
                    </a:lnTo>
                    <a:lnTo>
                      <a:pt x="670" y="37"/>
                    </a:lnTo>
                    <a:lnTo>
                      <a:pt x="661" y="37"/>
                    </a:lnTo>
                    <a:lnTo>
                      <a:pt x="652" y="35"/>
                    </a:lnTo>
                    <a:lnTo>
                      <a:pt x="643" y="35"/>
                    </a:lnTo>
                    <a:lnTo>
                      <a:pt x="634" y="35"/>
                    </a:lnTo>
                    <a:lnTo>
                      <a:pt x="625" y="35"/>
                    </a:lnTo>
                    <a:lnTo>
                      <a:pt x="618" y="39"/>
                    </a:lnTo>
                    <a:lnTo>
                      <a:pt x="602" y="46"/>
                    </a:lnTo>
                    <a:lnTo>
                      <a:pt x="586" y="53"/>
                    </a:lnTo>
                    <a:lnTo>
                      <a:pt x="572" y="59"/>
                    </a:lnTo>
                    <a:lnTo>
                      <a:pt x="556" y="64"/>
                    </a:lnTo>
                    <a:lnTo>
                      <a:pt x="540" y="71"/>
                    </a:lnTo>
                    <a:lnTo>
                      <a:pt x="524" y="77"/>
                    </a:lnTo>
                    <a:lnTo>
                      <a:pt x="507" y="82"/>
                    </a:lnTo>
                    <a:lnTo>
                      <a:pt x="491" y="87"/>
                    </a:lnTo>
                    <a:lnTo>
                      <a:pt x="470" y="94"/>
                    </a:lnTo>
                    <a:lnTo>
                      <a:pt x="449" y="102"/>
                    </a:lnTo>
                    <a:lnTo>
                      <a:pt x="429" y="109"/>
                    </a:lnTo>
                    <a:lnTo>
                      <a:pt x="407" y="116"/>
                    </a:lnTo>
                    <a:lnTo>
                      <a:pt x="386" y="121"/>
                    </a:lnTo>
                    <a:lnTo>
                      <a:pt x="366" y="127"/>
                    </a:lnTo>
                    <a:lnTo>
                      <a:pt x="343" y="132"/>
                    </a:lnTo>
                    <a:lnTo>
                      <a:pt x="322" y="137"/>
                    </a:lnTo>
                    <a:lnTo>
                      <a:pt x="289" y="141"/>
                    </a:lnTo>
                    <a:lnTo>
                      <a:pt x="255" y="146"/>
                    </a:lnTo>
                    <a:lnTo>
                      <a:pt x="223" y="152"/>
                    </a:lnTo>
                    <a:lnTo>
                      <a:pt x="191" y="155"/>
                    </a:lnTo>
                    <a:lnTo>
                      <a:pt x="159" y="159"/>
                    </a:lnTo>
                    <a:lnTo>
                      <a:pt x="125" y="162"/>
                    </a:lnTo>
                    <a:lnTo>
                      <a:pt x="93" y="166"/>
                    </a:lnTo>
                    <a:lnTo>
                      <a:pt x="59" y="168"/>
                    </a:lnTo>
                    <a:lnTo>
                      <a:pt x="55" y="168"/>
                    </a:lnTo>
                    <a:lnTo>
                      <a:pt x="54" y="169"/>
                    </a:lnTo>
                    <a:lnTo>
                      <a:pt x="50" y="173"/>
                    </a:lnTo>
                    <a:lnTo>
                      <a:pt x="48" y="177"/>
                    </a:lnTo>
                    <a:lnTo>
                      <a:pt x="45" y="178"/>
                    </a:lnTo>
                    <a:lnTo>
                      <a:pt x="43" y="182"/>
                    </a:lnTo>
                    <a:lnTo>
                      <a:pt x="37" y="182"/>
                    </a:lnTo>
                    <a:lnTo>
                      <a:pt x="34" y="182"/>
                    </a:lnTo>
                    <a:lnTo>
                      <a:pt x="0" y="121"/>
                    </a:lnTo>
                    <a:close/>
                  </a:path>
                </a:pathLst>
              </a:custGeom>
              <a:solidFill>
                <a:srgbClr val="7F7F7F"/>
              </a:solidFill>
              <a:ln w="9525">
                <a:noFill/>
                <a:round/>
                <a:headEnd/>
                <a:tailEnd/>
              </a:ln>
            </p:spPr>
            <p:txBody>
              <a:bodyPr/>
              <a:lstStyle/>
              <a:p>
                <a:endParaRPr lang="en-US"/>
              </a:p>
            </p:txBody>
          </p:sp>
          <p:sp>
            <p:nvSpPr>
              <p:cNvPr id="30151" name="Freeform 1129"/>
              <p:cNvSpPr>
                <a:spLocks/>
              </p:cNvSpPr>
              <p:nvPr/>
            </p:nvSpPr>
            <p:spPr bwMode="auto">
              <a:xfrm>
                <a:off x="4437" y="2109"/>
                <a:ext cx="827" cy="563"/>
              </a:xfrm>
              <a:custGeom>
                <a:avLst/>
                <a:gdLst>
                  <a:gd name="T0" fmla="*/ 71 w 827"/>
                  <a:gd name="T1" fmla="*/ 184 h 563"/>
                  <a:gd name="T2" fmla="*/ 100 w 827"/>
                  <a:gd name="T3" fmla="*/ 210 h 563"/>
                  <a:gd name="T4" fmla="*/ 150 w 827"/>
                  <a:gd name="T5" fmla="*/ 251 h 563"/>
                  <a:gd name="T6" fmla="*/ 216 w 827"/>
                  <a:gd name="T7" fmla="*/ 286 h 563"/>
                  <a:gd name="T8" fmla="*/ 337 w 827"/>
                  <a:gd name="T9" fmla="*/ 356 h 563"/>
                  <a:gd name="T10" fmla="*/ 477 w 827"/>
                  <a:gd name="T11" fmla="*/ 433 h 563"/>
                  <a:gd name="T12" fmla="*/ 554 w 827"/>
                  <a:gd name="T13" fmla="*/ 483 h 563"/>
                  <a:gd name="T14" fmla="*/ 604 w 827"/>
                  <a:gd name="T15" fmla="*/ 531 h 563"/>
                  <a:gd name="T16" fmla="*/ 645 w 827"/>
                  <a:gd name="T17" fmla="*/ 554 h 563"/>
                  <a:gd name="T18" fmla="*/ 672 w 827"/>
                  <a:gd name="T19" fmla="*/ 563 h 563"/>
                  <a:gd name="T20" fmla="*/ 672 w 827"/>
                  <a:gd name="T21" fmla="*/ 549 h 563"/>
                  <a:gd name="T22" fmla="*/ 632 w 827"/>
                  <a:gd name="T23" fmla="*/ 519 h 563"/>
                  <a:gd name="T24" fmla="*/ 571 w 827"/>
                  <a:gd name="T25" fmla="*/ 478 h 563"/>
                  <a:gd name="T26" fmla="*/ 461 w 827"/>
                  <a:gd name="T27" fmla="*/ 411 h 563"/>
                  <a:gd name="T28" fmla="*/ 357 w 827"/>
                  <a:gd name="T29" fmla="*/ 352 h 563"/>
                  <a:gd name="T30" fmla="*/ 294 w 827"/>
                  <a:gd name="T31" fmla="*/ 311 h 563"/>
                  <a:gd name="T32" fmla="*/ 239 w 827"/>
                  <a:gd name="T33" fmla="*/ 283 h 563"/>
                  <a:gd name="T34" fmla="*/ 221 w 827"/>
                  <a:gd name="T35" fmla="*/ 265 h 563"/>
                  <a:gd name="T36" fmla="*/ 191 w 827"/>
                  <a:gd name="T37" fmla="*/ 236 h 563"/>
                  <a:gd name="T38" fmla="*/ 134 w 827"/>
                  <a:gd name="T39" fmla="*/ 170 h 563"/>
                  <a:gd name="T40" fmla="*/ 85 w 827"/>
                  <a:gd name="T41" fmla="*/ 145 h 563"/>
                  <a:gd name="T42" fmla="*/ 112 w 827"/>
                  <a:gd name="T43" fmla="*/ 145 h 563"/>
                  <a:gd name="T44" fmla="*/ 164 w 827"/>
                  <a:gd name="T45" fmla="*/ 149 h 563"/>
                  <a:gd name="T46" fmla="*/ 312 w 827"/>
                  <a:gd name="T47" fmla="*/ 154 h 563"/>
                  <a:gd name="T48" fmla="*/ 496 w 827"/>
                  <a:gd name="T49" fmla="*/ 159 h 563"/>
                  <a:gd name="T50" fmla="*/ 586 w 827"/>
                  <a:gd name="T51" fmla="*/ 170 h 563"/>
                  <a:gd name="T52" fmla="*/ 643 w 827"/>
                  <a:gd name="T53" fmla="*/ 177 h 563"/>
                  <a:gd name="T54" fmla="*/ 677 w 827"/>
                  <a:gd name="T55" fmla="*/ 181 h 563"/>
                  <a:gd name="T56" fmla="*/ 706 w 827"/>
                  <a:gd name="T57" fmla="*/ 188 h 563"/>
                  <a:gd name="T58" fmla="*/ 754 w 827"/>
                  <a:gd name="T59" fmla="*/ 190 h 563"/>
                  <a:gd name="T60" fmla="*/ 813 w 827"/>
                  <a:gd name="T61" fmla="*/ 188 h 563"/>
                  <a:gd name="T62" fmla="*/ 800 w 827"/>
                  <a:gd name="T63" fmla="*/ 170 h 563"/>
                  <a:gd name="T64" fmla="*/ 757 w 827"/>
                  <a:gd name="T65" fmla="*/ 163 h 563"/>
                  <a:gd name="T66" fmla="*/ 677 w 827"/>
                  <a:gd name="T67" fmla="*/ 152 h 563"/>
                  <a:gd name="T68" fmla="*/ 586 w 827"/>
                  <a:gd name="T69" fmla="*/ 142 h 563"/>
                  <a:gd name="T70" fmla="*/ 470 w 827"/>
                  <a:gd name="T71" fmla="*/ 127 h 563"/>
                  <a:gd name="T72" fmla="*/ 346 w 827"/>
                  <a:gd name="T73" fmla="*/ 117 h 563"/>
                  <a:gd name="T74" fmla="*/ 237 w 827"/>
                  <a:gd name="T75" fmla="*/ 108 h 563"/>
                  <a:gd name="T76" fmla="*/ 134 w 827"/>
                  <a:gd name="T77" fmla="*/ 108 h 563"/>
                  <a:gd name="T78" fmla="*/ 78 w 827"/>
                  <a:gd name="T79" fmla="*/ 113 h 563"/>
                  <a:gd name="T80" fmla="*/ 39 w 827"/>
                  <a:gd name="T81" fmla="*/ 108 h 563"/>
                  <a:gd name="T82" fmla="*/ 125 w 827"/>
                  <a:gd name="T83" fmla="*/ 109 h 563"/>
                  <a:gd name="T84" fmla="*/ 246 w 827"/>
                  <a:gd name="T85" fmla="*/ 104 h 563"/>
                  <a:gd name="T86" fmla="*/ 382 w 827"/>
                  <a:gd name="T87" fmla="*/ 81 h 563"/>
                  <a:gd name="T88" fmla="*/ 518 w 827"/>
                  <a:gd name="T89" fmla="*/ 72 h 563"/>
                  <a:gd name="T90" fmla="*/ 593 w 827"/>
                  <a:gd name="T91" fmla="*/ 61 h 563"/>
                  <a:gd name="T92" fmla="*/ 648 w 827"/>
                  <a:gd name="T93" fmla="*/ 50 h 563"/>
                  <a:gd name="T94" fmla="*/ 691 w 827"/>
                  <a:gd name="T95" fmla="*/ 43 h 563"/>
                  <a:gd name="T96" fmla="*/ 729 w 827"/>
                  <a:gd name="T97" fmla="*/ 43 h 563"/>
                  <a:gd name="T98" fmla="*/ 770 w 827"/>
                  <a:gd name="T99" fmla="*/ 33 h 563"/>
                  <a:gd name="T100" fmla="*/ 806 w 827"/>
                  <a:gd name="T101" fmla="*/ 13 h 563"/>
                  <a:gd name="T102" fmla="*/ 650 w 827"/>
                  <a:gd name="T103" fmla="*/ 22 h 563"/>
                  <a:gd name="T104" fmla="*/ 437 w 827"/>
                  <a:gd name="T105" fmla="*/ 52 h 563"/>
                  <a:gd name="T106" fmla="*/ 366 w 827"/>
                  <a:gd name="T107" fmla="*/ 65 h 563"/>
                  <a:gd name="T108" fmla="*/ 344 w 827"/>
                  <a:gd name="T109" fmla="*/ 84 h 563"/>
                  <a:gd name="T110" fmla="*/ 210 w 827"/>
                  <a:gd name="T111" fmla="*/ 111 h 563"/>
                  <a:gd name="T112" fmla="*/ 42 w 827"/>
                  <a:gd name="T113" fmla="*/ 129 h 56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27"/>
                  <a:gd name="T172" fmla="*/ 0 h 563"/>
                  <a:gd name="T173" fmla="*/ 827 w 827"/>
                  <a:gd name="T174" fmla="*/ 563 h 56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27" h="563">
                    <a:moveTo>
                      <a:pt x="50" y="168"/>
                    </a:moveTo>
                    <a:lnTo>
                      <a:pt x="57" y="174"/>
                    </a:lnTo>
                    <a:lnTo>
                      <a:pt x="64" y="179"/>
                    </a:lnTo>
                    <a:lnTo>
                      <a:pt x="71" y="184"/>
                    </a:lnTo>
                    <a:lnTo>
                      <a:pt x="78" y="190"/>
                    </a:lnTo>
                    <a:lnTo>
                      <a:pt x="85" y="195"/>
                    </a:lnTo>
                    <a:lnTo>
                      <a:pt x="92" y="202"/>
                    </a:lnTo>
                    <a:lnTo>
                      <a:pt x="100" y="210"/>
                    </a:lnTo>
                    <a:lnTo>
                      <a:pt x="105" y="215"/>
                    </a:lnTo>
                    <a:lnTo>
                      <a:pt x="119" y="229"/>
                    </a:lnTo>
                    <a:lnTo>
                      <a:pt x="134" y="240"/>
                    </a:lnTo>
                    <a:lnTo>
                      <a:pt x="150" y="251"/>
                    </a:lnTo>
                    <a:lnTo>
                      <a:pt x="166" y="260"/>
                    </a:lnTo>
                    <a:lnTo>
                      <a:pt x="182" y="268"/>
                    </a:lnTo>
                    <a:lnTo>
                      <a:pt x="200" y="277"/>
                    </a:lnTo>
                    <a:lnTo>
                      <a:pt x="216" y="286"/>
                    </a:lnTo>
                    <a:lnTo>
                      <a:pt x="232" y="297"/>
                    </a:lnTo>
                    <a:lnTo>
                      <a:pt x="268" y="317"/>
                    </a:lnTo>
                    <a:lnTo>
                      <a:pt x="303" y="336"/>
                    </a:lnTo>
                    <a:lnTo>
                      <a:pt x="337" y="356"/>
                    </a:lnTo>
                    <a:lnTo>
                      <a:pt x="373" y="376"/>
                    </a:lnTo>
                    <a:lnTo>
                      <a:pt x="407" y="395"/>
                    </a:lnTo>
                    <a:lnTo>
                      <a:pt x="443" y="413"/>
                    </a:lnTo>
                    <a:lnTo>
                      <a:pt x="477" y="433"/>
                    </a:lnTo>
                    <a:lnTo>
                      <a:pt x="512" y="453"/>
                    </a:lnTo>
                    <a:lnTo>
                      <a:pt x="527" y="461"/>
                    </a:lnTo>
                    <a:lnTo>
                      <a:pt x="541" y="472"/>
                    </a:lnTo>
                    <a:lnTo>
                      <a:pt x="554" y="483"/>
                    </a:lnTo>
                    <a:lnTo>
                      <a:pt x="566" y="495"/>
                    </a:lnTo>
                    <a:lnTo>
                      <a:pt x="577" y="508"/>
                    </a:lnTo>
                    <a:lnTo>
                      <a:pt x="591" y="520"/>
                    </a:lnTo>
                    <a:lnTo>
                      <a:pt x="604" y="531"/>
                    </a:lnTo>
                    <a:lnTo>
                      <a:pt x="620" y="540"/>
                    </a:lnTo>
                    <a:lnTo>
                      <a:pt x="627" y="545"/>
                    </a:lnTo>
                    <a:lnTo>
                      <a:pt x="636" y="549"/>
                    </a:lnTo>
                    <a:lnTo>
                      <a:pt x="645" y="554"/>
                    </a:lnTo>
                    <a:lnTo>
                      <a:pt x="655" y="558"/>
                    </a:lnTo>
                    <a:lnTo>
                      <a:pt x="663" y="562"/>
                    </a:lnTo>
                    <a:lnTo>
                      <a:pt x="670" y="563"/>
                    </a:lnTo>
                    <a:lnTo>
                      <a:pt x="672" y="563"/>
                    </a:lnTo>
                    <a:lnTo>
                      <a:pt x="673" y="563"/>
                    </a:lnTo>
                    <a:lnTo>
                      <a:pt x="675" y="562"/>
                    </a:lnTo>
                    <a:lnTo>
                      <a:pt x="675" y="560"/>
                    </a:lnTo>
                    <a:lnTo>
                      <a:pt x="672" y="549"/>
                    </a:lnTo>
                    <a:lnTo>
                      <a:pt x="664" y="540"/>
                    </a:lnTo>
                    <a:lnTo>
                      <a:pt x="655" y="533"/>
                    </a:lnTo>
                    <a:lnTo>
                      <a:pt x="645" y="526"/>
                    </a:lnTo>
                    <a:lnTo>
                      <a:pt x="632" y="519"/>
                    </a:lnTo>
                    <a:lnTo>
                      <a:pt x="620" y="513"/>
                    </a:lnTo>
                    <a:lnTo>
                      <a:pt x="609" y="506"/>
                    </a:lnTo>
                    <a:lnTo>
                      <a:pt x="598" y="499"/>
                    </a:lnTo>
                    <a:lnTo>
                      <a:pt x="571" y="478"/>
                    </a:lnTo>
                    <a:lnTo>
                      <a:pt x="545" y="460"/>
                    </a:lnTo>
                    <a:lnTo>
                      <a:pt x="516" y="444"/>
                    </a:lnTo>
                    <a:lnTo>
                      <a:pt x="487" y="426"/>
                    </a:lnTo>
                    <a:lnTo>
                      <a:pt x="461" y="411"/>
                    </a:lnTo>
                    <a:lnTo>
                      <a:pt x="432" y="395"/>
                    </a:lnTo>
                    <a:lnTo>
                      <a:pt x="402" y="379"/>
                    </a:lnTo>
                    <a:lnTo>
                      <a:pt x="373" y="363"/>
                    </a:lnTo>
                    <a:lnTo>
                      <a:pt x="357" y="352"/>
                    </a:lnTo>
                    <a:lnTo>
                      <a:pt x="341" y="344"/>
                    </a:lnTo>
                    <a:lnTo>
                      <a:pt x="325" y="333"/>
                    </a:lnTo>
                    <a:lnTo>
                      <a:pt x="311" y="322"/>
                    </a:lnTo>
                    <a:lnTo>
                      <a:pt x="294" y="311"/>
                    </a:lnTo>
                    <a:lnTo>
                      <a:pt x="278" y="301"/>
                    </a:lnTo>
                    <a:lnTo>
                      <a:pt x="262" y="293"/>
                    </a:lnTo>
                    <a:lnTo>
                      <a:pt x="244" y="285"/>
                    </a:lnTo>
                    <a:lnTo>
                      <a:pt x="239" y="283"/>
                    </a:lnTo>
                    <a:lnTo>
                      <a:pt x="234" y="279"/>
                    </a:lnTo>
                    <a:lnTo>
                      <a:pt x="230" y="274"/>
                    </a:lnTo>
                    <a:lnTo>
                      <a:pt x="225" y="270"/>
                    </a:lnTo>
                    <a:lnTo>
                      <a:pt x="221" y="265"/>
                    </a:lnTo>
                    <a:lnTo>
                      <a:pt x="218" y="261"/>
                    </a:lnTo>
                    <a:lnTo>
                      <a:pt x="212" y="256"/>
                    </a:lnTo>
                    <a:lnTo>
                      <a:pt x="207" y="252"/>
                    </a:lnTo>
                    <a:lnTo>
                      <a:pt x="191" y="236"/>
                    </a:lnTo>
                    <a:lnTo>
                      <a:pt x="176" y="220"/>
                    </a:lnTo>
                    <a:lnTo>
                      <a:pt x="162" y="202"/>
                    </a:lnTo>
                    <a:lnTo>
                      <a:pt x="150" y="184"/>
                    </a:lnTo>
                    <a:lnTo>
                      <a:pt x="134" y="170"/>
                    </a:lnTo>
                    <a:lnTo>
                      <a:pt x="118" y="158"/>
                    </a:lnTo>
                    <a:lnTo>
                      <a:pt x="107" y="152"/>
                    </a:lnTo>
                    <a:lnTo>
                      <a:pt x="96" y="149"/>
                    </a:lnTo>
                    <a:lnTo>
                      <a:pt x="85" y="145"/>
                    </a:lnTo>
                    <a:lnTo>
                      <a:pt x="73" y="145"/>
                    </a:lnTo>
                    <a:lnTo>
                      <a:pt x="85" y="145"/>
                    </a:lnTo>
                    <a:lnTo>
                      <a:pt x="100" y="145"/>
                    </a:lnTo>
                    <a:lnTo>
                      <a:pt x="112" y="145"/>
                    </a:lnTo>
                    <a:lnTo>
                      <a:pt x="125" y="145"/>
                    </a:lnTo>
                    <a:lnTo>
                      <a:pt x="137" y="147"/>
                    </a:lnTo>
                    <a:lnTo>
                      <a:pt x="151" y="147"/>
                    </a:lnTo>
                    <a:lnTo>
                      <a:pt x="164" y="149"/>
                    </a:lnTo>
                    <a:lnTo>
                      <a:pt x="176" y="151"/>
                    </a:lnTo>
                    <a:lnTo>
                      <a:pt x="223" y="152"/>
                    </a:lnTo>
                    <a:lnTo>
                      <a:pt x="268" y="154"/>
                    </a:lnTo>
                    <a:lnTo>
                      <a:pt x="312" y="154"/>
                    </a:lnTo>
                    <a:lnTo>
                      <a:pt x="359" y="154"/>
                    </a:lnTo>
                    <a:lnTo>
                      <a:pt x="405" y="156"/>
                    </a:lnTo>
                    <a:lnTo>
                      <a:pt x="450" y="158"/>
                    </a:lnTo>
                    <a:lnTo>
                      <a:pt x="496" y="159"/>
                    </a:lnTo>
                    <a:lnTo>
                      <a:pt x="543" y="163"/>
                    </a:lnTo>
                    <a:lnTo>
                      <a:pt x="557" y="167"/>
                    </a:lnTo>
                    <a:lnTo>
                      <a:pt x="571" y="168"/>
                    </a:lnTo>
                    <a:lnTo>
                      <a:pt x="586" y="170"/>
                    </a:lnTo>
                    <a:lnTo>
                      <a:pt x="600" y="172"/>
                    </a:lnTo>
                    <a:lnTo>
                      <a:pt x="614" y="174"/>
                    </a:lnTo>
                    <a:lnTo>
                      <a:pt x="629" y="176"/>
                    </a:lnTo>
                    <a:lnTo>
                      <a:pt x="643" y="177"/>
                    </a:lnTo>
                    <a:lnTo>
                      <a:pt x="657" y="177"/>
                    </a:lnTo>
                    <a:lnTo>
                      <a:pt x="664" y="177"/>
                    </a:lnTo>
                    <a:lnTo>
                      <a:pt x="672" y="179"/>
                    </a:lnTo>
                    <a:lnTo>
                      <a:pt x="677" y="181"/>
                    </a:lnTo>
                    <a:lnTo>
                      <a:pt x="684" y="183"/>
                    </a:lnTo>
                    <a:lnTo>
                      <a:pt x="691" y="184"/>
                    </a:lnTo>
                    <a:lnTo>
                      <a:pt x="698" y="186"/>
                    </a:lnTo>
                    <a:lnTo>
                      <a:pt x="706" y="188"/>
                    </a:lnTo>
                    <a:lnTo>
                      <a:pt x="711" y="188"/>
                    </a:lnTo>
                    <a:lnTo>
                      <a:pt x="725" y="190"/>
                    </a:lnTo>
                    <a:lnTo>
                      <a:pt x="739" y="190"/>
                    </a:lnTo>
                    <a:lnTo>
                      <a:pt x="754" y="190"/>
                    </a:lnTo>
                    <a:lnTo>
                      <a:pt x="768" y="190"/>
                    </a:lnTo>
                    <a:lnTo>
                      <a:pt x="784" y="190"/>
                    </a:lnTo>
                    <a:lnTo>
                      <a:pt x="798" y="190"/>
                    </a:lnTo>
                    <a:lnTo>
                      <a:pt x="813" y="188"/>
                    </a:lnTo>
                    <a:lnTo>
                      <a:pt x="827" y="188"/>
                    </a:lnTo>
                    <a:lnTo>
                      <a:pt x="818" y="179"/>
                    </a:lnTo>
                    <a:lnTo>
                      <a:pt x="809" y="174"/>
                    </a:lnTo>
                    <a:lnTo>
                      <a:pt x="800" y="170"/>
                    </a:lnTo>
                    <a:lnTo>
                      <a:pt x="790" y="167"/>
                    </a:lnTo>
                    <a:lnTo>
                      <a:pt x="779" y="165"/>
                    </a:lnTo>
                    <a:lnTo>
                      <a:pt x="768" y="163"/>
                    </a:lnTo>
                    <a:lnTo>
                      <a:pt x="757" y="163"/>
                    </a:lnTo>
                    <a:lnTo>
                      <a:pt x="747" y="161"/>
                    </a:lnTo>
                    <a:lnTo>
                      <a:pt x="723" y="158"/>
                    </a:lnTo>
                    <a:lnTo>
                      <a:pt x="700" y="154"/>
                    </a:lnTo>
                    <a:lnTo>
                      <a:pt x="677" y="152"/>
                    </a:lnTo>
                    <a:lnTo>
                      <a:pt x="654" y="149"/>
                    </a:lnTo>
                    <a:lnTo>
                      <a:pt x="630" y="147"/>
                    </a:lnTo>
                    <a:lnTo>
                      <a:pt x="609" y="145"/>
                    </a:lnTo>
                    <a:lnTo>
                      <a:pt x="586" y="142"/>
                    </a:lnTo>
                    <a:lnTo>
                      <a:pt x="563" y="138"/>
                    </a:lnTo>
                    <a:lnTo>
                      <a:pt x="532" y="134"/>
                    </a:lnTo>
                    <a:lnTo>
                      <a:pt x="502" y="131"/>
                    </a:lnTo>
                    <a:lnTo>
                      <a:pt x="470" y="127"/>
                    </a:lnTo>
                    <a:lnTo>
                      <a:pt x="439" y="124"/>
                    </a:lnTo>
                    <a:lnTo>
                      <a:pt x="409" y="120"/>
                    </a:lnTo>
                    <a:lnTo>
                      <a:pt x="377" y="118"/>
                    </a:lnTo>
                    <a:lnTo>
                      <a:pt x="346" y="117"/>
                    </a:lnTo>
                    <a:lnTo>
                      <a:pt x="316" y="113"/>
                    </a:lnTo>
                    <a:lnTo>
                      <a:pt x="289" y="111"/>
                    </a:lnTo>
                    <a:lnTo>
                      <a:pt x="264" y="109"/>
                    </a:lnTo>
                    <a:lnTo>
                      <a:pt x="237" y="108"/>
                    </a:lnTo>
                    <a:lnTo>
                      <a:pt x="212" y="108"/>
                    </a:lnTo>
                    <a:lnTo>
                      <a:pt x="187" y="106"/>
                    </a:lnTo>
                    <a:lnTo>
                      <a:pt x="160" y="106"/>
                    </a:lnTo>
                    <a:lnTo>
                      <a:pt x="134" y="108"/>
                    </a:lnTo>
                    <a:lnTo>
                      <a:pt x="107" y="111"/>
                    </a:lnTo>
                    <a:lnTo>
                      <a:pt x="98" y="113"/>
                    </a:lnTo>
                    <a:lnTo>
                      <a:pt x="89" y="113"/>
                    </a:lnTo>
                    <a:lnTo>
                      <a:pt x="78" y="113"/>
                    </a:lnTo>
                    <a:lnTo>
                      <a:pt x="69" y="111"/>
                    </a:lnTo>
                    <a:lnTo>
                      <a:pt x="59" y="109"/>
                    </a:lnTo>
                    <a:lnTo>
                      <a:pt x="50" y="109"/>
                    </a:lnTo>
                    <a:lnTo>
                      <a:pt x="39" y="108"/>
                    </a:lnTo>
                    <a:lnTo>
                      <a:pt x="28" y="108"/>
                    </a:lnTo>
                    <a:lnTo>
                      <a:pt x="60" y="108"/>
                    </a:lnTo>
                    <a:lnTo>
                      <a:pt x="92" y="108"/>
                    </a:lnTo>
                    <a:lnTo>
                      <a:pt x="125" y="109"/>
                    </a:lnTo>
                    <a:lnTo>
                      <a:pt x="155" y="109"/>
                    </a:lnTo>
                    <a:lnTo>
                      <a:pt x="185" y="109"/>
                    </a:lnTo>
                    <a:lnTo>
                      <a:pt x="216" y="108"/>
                    </a:lnTo>
                    <a:lnTo>
                      <a:pt x="246" y="104"/>
                    </a:lnTo>
                    <a:lnTo>
                      <a:pt x="275" y="99"/>
                    </a:lnTo>
                    <a:lnTo>
                      <a:pt x="312" y="90"/>
                    </a:lnTo>
                    <a:lnTo>
                      <a:pt x="348" y="84"/>
                    </a:lnTo>
                    <a:lnTo>
                      <a:pt x="382" y="81"/>
                    </a:lnTo>
                    <a:lnTo>
                      <a:pt x="416" y="79"/>
                    </a:lnTo>
                    <a:lnTo>
                      <a:pt x="450" y="77"/>
                    </a:lnTo>
                    <a:lnTo>
                      <a:pt x="484" y="75"/>
                    </a:lnTo>
                    <a:lnTo>
                      <a:pt x="518" y="72"/>
                    </a:lnTo>
                    <a:lnTo>
                      <a:pt x="552" y="68"/>
                    </a:lnTo>
                    <a:lnTo>
                      <a:pt x="566" y="65"/>
                    </a:lnTo>
                    <a:lnTo>
                      <a:pt x="579" y="63"/>
                    </a:lnTo>
                    <a:lnTo>
                      <a:pt x="593" y="61"/>
                    </a:lnTo>
                    <a:lnTo>
                      <a:pt x="607" y="58"/>
                    </a:lnTo>
                    <a:lnTo>
                      <a:pt x="620" y="56"/>
                    </a:lnTo>
                    <a:lnTo>
                      <a:pt x="634" y="54"/>
                    </a:lnTo>
                    <a:lnTo>
                      <a:pt x="648" y="50"/>
                    </a:lnTo>
                    <a:lnTo>
                      <a:pt x="661" y="47"/>
                    </a:lnTo>
                    <a:lnTo>
                      <a:pt x="672" y="45"/>
                    </a:lnTo>
                    <a:lnTo>
                      <a:pt x="681" y="43"/>
                    </a:lnTo>
                    <a:lnTo>
                      <a:pt x="691" y="43"/>
                    </a:lnTo>
                    <a:lnTo>
                      <a:pt x="700" y="45"/>
                    </a:lnTo>
                    <a:lnTo>
                      <a:pt x="711" y="45"/>
                    </a:lnTo>
                    <a:lnTo>
                      <a:pt x="720" y="45"/>
                    </a:lnTo>
                    <a:lnTo>
                      <a:pt x="729" y="43"/>
                    </a:lnTo>
                    <a:lnTo>
                      <a:pt x="738" y="42"/>
                    </a:lnTo>
                    <a:lnTo>
                      <a:pt x="748" y="38"/>
                    </a:lnTo>
                    <a:lnTo>
                      <a:pt x="759" y="36"/>
                    </a:lnTo>
                    <a:lnTo>
                      <a:pt x="770" y="33"/>
                    </a:lnTo>
                    <a:lnTo>
                      <a:pt x="781" y="31"/>
                    </a:lnTo>
                    <a:lnTo>
                      <a:pt x="791" y="27"/>
                    </a:lnTo>
                    <a:lnTo>
                      <a:pt x="798" y="20"/>
                    </a:lnTo>
                    <a:lnTo>
                      <a:pt x="806" y="13"/>
                    </a:lnTo>
                    <a:lnTo>
                      <a:pt x="811" y="0"/>
                    </a:lnTo>
                    <a:lnTo>
                      <a:pt x="757" y="6"/>
                    </a:lnTo>
                    <a:lnTo>
                      <a:pt x="704" y="15"/>
                    </a:lnTo>
                    <a:lnTo>
                      <a:pt x="650" y="22"/>
                    </a:lnTo>
                    <a:lnTo>
                      <a:pt x="598" y="31"/>
                    </a:lnTo>
                    <a:lnTo>
                      <a:pt x="545" y="40"/>
                    </a:lnTo>
                    <a:lnTo>
                      <a:pt x="491" y="47"/>
                    </a:lnTo>
                    <a:lnTo>
                      <a:pt x="437" y="52"/>
                    </a:lnTo>
                    <a:lnTo>
                      <a:pt x="382" y="56"/>
                    </a:lnTo>
                    <a:lnTo>
                      <a:pt x="377" y="58"/>
                    </a:lnTo>
                    <a:lnTo>
                      <a:pt x="371" y="61"/>
                    </a:lnTo>
                    <a:lnTo>
                      <a:pt x="366" y="65"/>
                    </a:lnTo>
                    <a:lnTo>
                      <a:pt x="361" y="70"/>
                    </a:lnTo>
                    <a:lnTo>
                      <a:pt x="355" y="75"/>
                    </a:lnTo>
                    <a:lnTo>
                      <a:pt x="350" y="79"/>
                    </a:lnTo>
                    <a:lnTo>
                      <a:pt x="344" y="84"/>
                    </a:lnTo>
                    <a:lnTo>
                      <a:pt x="339" y="86"/>
                    </a:lnTo>
                    <a:lnTo>
                      <a:pt x="296" y="97"/>
                    </a:lnTo>
                    <a:lnTo>
                      <a:pt x="253" y="104"/>
                    </a:lnTo>
                    <a:lnTo>
                      <a:pt x="210" y="111"/>
                    </a:lnTo>
                    <a:lnTo>
                      <a:pt x="169" y="117"/>
                    </a:lnTo>
                    <a:lnTo>
                      <a:pt x="126" y="120"/>
                    </a:lnTo>
                    <a:lnTo>
                      <a:pt x="85" y="126"/>
                    </a:lnTo>
                    <a:lnTo>
                      <a:pt x="42" y="129"/>
                    </a:lnTo>
                    <a:lnTo>
                      <a:pt x="0" y="133"/>
                    </a:lnTo>
                    <a:lnTo>
                      <a:pt x="50" y="168"/>
                    </a:lnTo>
                    <a:close/>
                  </a:path>
                </a:pathLst>
              </a:custGeom>
              <a:solidFill>
                <a:srgbClr val="7F7F7F"/>
              </a:solidFill>
              <a:ln w="9525">
                <a:noFill/>
                <a:round/>
                <a:headEnd/>
                <a:tailEnd/>
              </a:ln>
            </p:spPr>
            <p:txBody>
              <a:bodyPr/>
              <a:lstStyle/>
              <a:p>
                <a:endParaRPr lang="en-US"/>
              </a:p>
            </p:txBody>
          </p:sp>
          <p:sp>
            <p:nvSpPr>
              <p:cNvPr id="30152" name="Freeform 1130"/>
              <p:cNvSpPr>
                <a:spLocks/>
              </p:cNvSpPr>
              <p:nvPr/>
            </p:nvSpPr>
            <p:spPr bwMode="auto">
              <a:xfrm>
                <a:off x="4403" y="2329"/>
                <a:ext cx="402" cy="651"/>
              </a:xfrm>
              <a:custGeom>
                <a:avLst/>
                <a:gdLst>
                  <a:gd name="T0" fmla="*/ 46 w 402"/>
                  <a:gd name="T1" fmla="*/ 41 h 651"/>
                  <a:gd name="T2" fmla="*/ 57 w 402"/>
                  <a:gd name="T3" fmla="*/ 61 h 651"/>
                  <a:gd name="T4" fmla="*/ 66 w 402"/>
                  <a:gd name="T5" fmla="*/ 82 h 651"/>
                  <a:gd name="T6" fmla="*/ 75 w 402"/>
                  <a:gd name="T7" fmla="*/ 104 h 651"/>
                  <a:gd name="T8" fmla="*/ 89 w 402"/>
                  <a:gd name="T9" fmla="*/ 147 h 651"/>
                  <a:gd name="T10" fmla="*/ 118 w 402"/>
                  <a:gd name="T11" fmla="*/ 204 h 651"/>
                  <a:gd name="T12" fmla="*/ 150 w 402"/>
                  <a:gd name="T13" fmla="*/ 261 h 651"/>
                  <a:gd name="T14" fmla="*/ 185 w 402"/>
                  <a:gd name="T15" fmla="*/ 318 h 651"/>
                  <a:gd name="T16" fmla="*/ 205 w 402"/>
                  <a:gd name="T17" fmla="*/ 352 h 651"/>
                  <a:gd name="T18" fmla="*/ 214 w 402"/>
                  <a:gd name="T19" fmla="*/ 358 h 651"/>
                  <a:gd name="T20" fmla="*/ 223 w 402"/>
                  <a:gd name="T21" fmla="*/ 365 h 651"/>
                  <a:gd name="T22" fmla="*/ 232 w 402"/>
                  <a:gd name="T23" fmla="*/ 372 h 651"/>
                  <a:gd name="T24" fmla="*/ 241 w 402"/>
                  <a:gd name="T25" fmla="*/ 388 h 651"/>
                  <a:gd name="T26" fmla="*/ 257 w 402"/>
                  <a:gd name="T27" fmla="*/ 409 h 651"/>
                  <a:gd name="T28" fmla="*/ 273 w 402"/>
                  <a:gd name="T29" fmla="*/ 429 h 651"/>
                  <a:gd name="T30" fmla="*/ 291 w 402"/>
                  <a:gd name="T31" fmla="*/ 449 h 651"/>
                  <a:gd name="T32" fmla="*/ 302 w 402"/>
                  <a:gd name="T33" fmla="*/ 463 h 651"/>
                  <a:gd name="T34" fmla="*/ 303 w 402"/>
                  <a:gd name="T35" fmla="*/ 470 h 651"/>
                  <a:gd name="T36" fmla="*/ 305 w 402"/>
                  <a:gd name="T37" fmla="*/ 479 h 651"/>
                  <a:gd name="T38" fmla="*/ 307 w 402"/>
                  <a:gd name="T39" fmla="*/ 486 h 651"/>
                  <a:gd name="T40" fmla="*/ 314 w 402"/>
                  <a:gd name="T41" fmla="*/ 497 h 651"/>
                  <a:gd name="T42" fmla="*/ 323 w 402"/>
                  <a:gd name="T43" fmla="*/ 513 h 651"/>
                  <a:gd name="T44" fmla="*/ 332 w 402"/>
                  <a:gd name="T45" fmla="*/ 531 h 651"/>
                  <a:gd name="T46" fmla="*/ 341 w 402"/>
                  <a:gd name="T47" fmla="*/ 547 h 651"/>
                  <a:gd name="T48" fmla="*/ 348 w 402"/>
                  <a:gd name="T49" fmla="*/ 561 h 651"/>
                  <a:gd name="T50" fmla="*/ 357 w 402"/>
                  <a:gd name="T51" fmla="*/ 570 h 651"/>
                  <a:gd name="T52" fmla="*/ 366 w 402"/>
                  <a:gd name="T53" fmla="*/ 579 h 651"/>
                  <a:gd name="T54" fmla="*/ 375 w 402"/>
                  <a:gd name="T55" fmla="*/ 588 h 651"/>
                  <a:gd name="T56" fmla="*/ 380 w 402"/>
                  <a:gd name="T57" fmla="*/ 597 h 651"/>
                  <a:gd name="T58" fmla="*/ 384 w 402"/>
                  <a:gd name="T59" fmla="*/ 608 h 651"/>
                  <a:gd name="T60" fmla="*/ 386 w 402"/>
                  <a:gd name="T61" fmla="*/ 619 h 651"/>
                  <a:gd name="T62" fmla="*/ 387 w 402"/>
                  <a:gd name="T63" fmla="*/ 628 h 651"/>
                  <a:gd name="T64" fmla="*/ 391 w 402"/>
                  <a:gd name="T65" fmla="*/ 635 h 651"/>
                  <a:gd name="T66" fmla="*/ 393 w 402"/>
                  <a:gd name="T67" fmla="*/ 640 h 651"/>
                  <a:gd name="T68" fmla="*/ 396 w 402"/>
                  <a:gd name="T69" fmla="*/ 645 h 651"/>
                  <a:gd name="T70" fmla="*/ 400 w 402"/>
                  <a:gd name="T71" fmla="*/ 649 h 651"/>
                  <a:gd name="T72" fmla="*/ 391 w 402"/>
                  <a:gd name="T73" fmla="*/ 647 h 651"/>
                  <a:gd name="T74" fmla="*/ 370 w 402"/>
                  <a:gd name="T75" fmla="*/ 640 h 651"/>
                  <a:gd name="T76" fmla="*/ 352 w 402"/>
                  <a:gd name="T77" fmla="*/ 629 h 651"/>
                  <a:gd name="T78" fmla="*/ 334 w 402"/>
                  <a:gd name="T79" fmla="*/ 615 h 651"/>
                  <a:gd name="T80" fmla="*/ 320 w 402"/>
                  <a:gd name="T81" fmla="*/ 590 h 651"/>
                  <a:gd name="T82" fmla="*/ 300 w 402"/>
                  <a:gd name="T83" fmla="*/ 561 h 651"/>
                  <a:gd name="T84" fmla="*/ 282 w 402"/>
                  <a:gd name="T85" fmla="*/ 531 h 651"/>
                  <a:gd name="T86" fmla="*/ 266 w 402"/>
                  <a:gd name="T87" fmla="*/ 501 h 651"/>
                  <a:gd name="T88" fmla="*/ 257 w 402"/>
                  <a:gd name="T89" fmla="*/ 472 h 651"/>
                  <a:gd name="T90" fmla="*/ 243 w 402"/>
                  <a:gd name="T91" fmla="*/ 452 h 651"/>
                  <a:gd name="T92" fmla="*/ 227 w 402"/>
                  <a:gd name="T93" fmla="*/ 436 h 651"/>
                  <a:gd name="T94" fmla="*/ 209 w 402"/>
                  <a:gd name="T95" fmla="*/ 418 h 651"/>
                  <a:gd name="T96" fmla="*/ 200 w 402"/>
                  <a:gd name="T97" fmla="*/ 406 h 651"/>
                  <a:gd name="T98" fmla="*/ 198 w 402"/>
                  <a:gd name="T99" fmla="*/ 401 h 651"/>
                  <a:gd name="T100" fmla="*/ 196 w 402"/>
                  <a:gd name="T101" fmla="*/ 393 h 651"/>
                  <a:gd name="T102" fmla="*/ 193 w 402"/>
                  <a:gd name="T103" fmla="*/ 386 h 651"/>
                  <a:gd name="T104" fmla="*/ 171 w 402"/>
                  <a:gd name="T105" fmla="*/ 365 h 651"/>
                  <a:gd name="T106" fmla="*/ 135 w 402"/>
                  <a:gd name="T107" fmla="*/ 324 h 651"/>
                  <a:gd name="T108" fmla="*/ 103 w 402"/>
                  <a:gd name="T109" fmla="*/ 279 h 651"/>
                  <a:gd name="T110" fmla="*/ 76 w 402"/>
                  <a:gd name="T111" fmla="*/ 233 h 651"/>
                  <a:gd name="T112" fmla="*/ 53 w 402"/>
                  <a:gd name="T113" fmla="*/ 183 h 651"/>
                  <a:gd name="T114" fmla="*/ 34 w 402"/>
                  <a:gd name="T115" fmla="*/ 132 h 651"/>
                  <a:gd name="T116" fmla="*/ 10 w 402"/>
                  <a:gd name="T117" fmla="*/ 54 h 651"/>
                  <a:gd name="T118" fmla="*/ 39 w 402"/>
                  <a:gd name="T119" fmla="*/ 32 h 651"/>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402"/>
                  <a:gd name="T181" fmla="*/ 0 h 651"/>
                  <a:gd name="T182" fmla="*/ 402 w 402"/>
                  <a:gd name="T183" fmla="*/ 651 h 651"/>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402" h="651">
                    <a:moveTo>
                      <a:pt x="39" y="32"/>
                    </a:moveTo>
                    <a:lnTo>
                      <a:pt x="46" y="41"/>
                    </a:lnTo>
                    <a:lnTo>
                      <a:pt x="51" y="52"/>
                    </a:lnTo>
                    <a:lnTo>
                      <a:pt x="57" y="61"/>
                    </a:lnTo>
                    <a:lnTo>
                      <a:pt x="62" y="72"/>
                    </a:lnTo>
                    <a:lnTo>
                      <a:pt x="66" y="82"/>
                    </a:lnTo>
                    <a:lnTo>
                      <a:pt x="71" y="93"/>
                    </a:lnTo>
                    <a:lnTo>
                      <a:pt x="75" y="104"/>
                    </a:lnTo>
                    <a:lnTo>
                      <a:pt x="78" y="115"/>
                    </a:lnTo>
                    <a:lnTo>
                      <a:pt x="89" y="147"/>
                    </a:lnTo>
                    <a:lnTo>
                      <a:pt x="103" y="175"/>
                    </a:lnTo>
                    <a:lnTo>
                      <a:pt x="118" y="204"/>
                    </a:lnTo>
                    <a:lnTo>
                      <a:pt x="134" y="233"/>
                    </a:lnTo>
                    <a:lnTo>
                      <a:pt x="150" y="261"/>
                    </a:lnTo>
                    <a:lnTo>
                      <a:pt x="168" y="290"/>
                    </a:lnTo>
                    <a:lnTo>
                      <a:pt x="185" y="318"/>
                    </a:lnTo>
                    <a:lnTo>
                      <a:pt x="203" y="347"/>
                    </a:lnTo>
                    <a:lnTo>
                      <a:pt x="205" y="352"/>
                    </a:lnTo>
                    <a:lnTo>
                      <a:pt x="209" y="354"/>
                    </a:lnTo>
                    <a:lnTo>
                      <a:pt x="214" y="358"/>
                    </a:lnTo>
                    <a:lnTo>
                      <a:pt x="218" y="361"/>
                    </a:lnTo>
                    <a:lnTo>
                      <a:pt x="223" y="365"/>
                    </a:lnTo>
                    <a:lnTo>
                      <a:pt x="228" y="368"/>
                    </a:lnTo>
                    <a:lnTo>
                      <a:pt x="232" y="372"/>
                    </a:lnTo>
                    <a:lnTo>
                      <a:pt x="234" y="376"/>
                    </a:lnTo>
                    <a:lnTo>
                      <a:pt x="241" y="388"/>
                    </a:lnTo>
                    <a:lnTo>
                      <a:pt x="248" y="399"/>
                    </a:lnTo>
                    <a:lnTo>
                      <a:pt x="257" y="409"/>
                    </a:lnTo>
                    <a:lnTo>
                      <a:pt x="264" y="418"/>
                    </a:lnTo>
                    <a:lnTo>
                      <a:pt x="273" y="429"/>
                    </a:lnTo>
                    <a:lnTo>
                      <a:pt x="282" y="440"/>
                    </a:lnTo>
                    <a:lnTo>
                      <a:pt x="291" y="449"/>
                    </a:lnTo>
                    <a:lnTo>
                      <a:pt x="300" y="460"/>
                    </a:lnTo>
                    <a:lnTo>
                      <a:pt x="302" y="463"/>
                    </a:lnTo>
                    <a:lnTo>
                      <a:pt x="303" y="467"/>
                    </a:lnTo>
                    <a:lnTo>
                      <a:pt x="303" y="470"/>
                    </a:lnTo>
                    <a:lnTo>
                      <a:pt x="305" y="474"/>
                    </a:lnTo>
                    <a:lnTo>
                      <a:pt x="305" y="479"/>
                    </a:lnTo>
                    <a:lnTo>
                      <a:pt x="305" y="483"/>
                    </a:lnTo>
                    <a:lnTo>
                      <a:pt x="307" y="486"/>
                    </a:lnTo>
                    <a:lnTo>
                      <a:pt x="309" y="490"/>
                    </a:lnTo>
                    <a:lnTo>
                      <a:pt x="314" y="497"/>
                    </a:lnTo>
                    <a:lnTo>
                      <a:pt x="320" y="506"/>
                    </a:lnTo>
                    <a:lnTo>
                      <a:pt x="323" y="513"/>
                    </a:lnTo>
                    <a:lnTo>
                      <a:pt x="328" y="522"/>
                    </a:lnTo>
                    <a:lnTo>
                      <a:pt x="332" y="531"/>
                    </a:lnTo>
                    <a:lnTo>
                      <a:pt x="337" y="538"/>
                    </a:lnTo>
                    <a:lnTo>
                      <a:pt x="341" y="547"/>
                    </a:lnTo>
                    <a:lnTo>
                      <a:pt x="345" y="558"/>
                    </a:lnTo>
                    <a:lnTo>
                      <a:pt x="348" y="561"/>
                    </a:lnTo>
                    <a:lnTo>
                      <a:pt x="352" y="567"/>
                    </a:lnTo>
                    <a:lnTo>
                      <a:pt x="357" y="570"/>
                    </a:lnTo>
                    <a:lnTo>
                      <a:pt x="361" y="576"/>
                    </a:lnTo>
                    <a:lnTo>
                      <a:pt x="366" y="579"/>
                    </a:lnTo>
                    <a:lnTo>
                      <a:pt x="370" y="585"/>
                    </a:lnTo>
                    <a:lnTo>
                      <a:pt x="375" y="588"/>
                    </a:lnTo>
                    <a:lnTo>
                      <a:pt x="378" y="594"/>
                    </a:lnTo>
                    <a:lnTo>
                      <a:pt x="380" y="597"/>
                    </a:lnTo>
                    <a:lnTo>
                      <a:pt x="382" y="602"/>
                    </a:lnTo>
                    <a:lnTo>
                      <a:pt x="384" y="608"/>
                    </a:lnTo>
                    <a:lnTo>
                      <a:pt x="384" y="613"/>
                    </a:lnTo>
                    <a:lnTo>
                      <a:pt x="386" y="619"/>
                    </a:lnTo>
                    <a:lnTo>
                      <a:pt x="386" y="622"/>
                    </a:lnTo>
                    <a:lnTo>
                      <a:pt x="387" y="628"/>
                    </a:lnTo>
                    <a:lnTo>
                      <a:pt x="389" y="631"/>
                    </a:lnTo>
                    <a:lnTo>
                      <a:pt x="391" y="635"/>
                    </a:lnTo>
                    <a:lnTo>
                      <a:pt x="391" y="638"/>
                    </a:lnTo>
                    <a:lnTo>
                      <a:pt x="393" y="640"/>
                    </a:lnTo>
                    <a:lnTo>
                      <a:pt x="395" y="642"/>
                    </a:lnTo>
                    <a:lnTo>
                      <a:pt x="396" y="645"/>
                    </a:lnTo>
                    <a:lnTo>
                      <a:pt x="396" y="647"/>
                    </a:lnTo>
                    <a:lnTo>
                      <a:pt x="400" y="649"/>
                    </a:lnTo>
                    <a:lnTo>
                      <a:pt x="402" y="651"/>
                    </a:lnTo>
                    <a:lnTo>
                      <a:pt x="391" y="647"/>
                    </a:lnTo>
                    <a:lnTo>
                      <a:pt x="380" y="644"/>
                    </a:lnTo>
                    <a:lnTo>
                      <a:pt x="370" y="640"/>
                    </a:lnTo>
                    <a:lnTo>
                      <a:pt x="361" y="635"/>
                    </a:lnTo>
                    <a:lnTo>
                      <a:pt x="352" y="629"/>
                    </a:lnTo>
                    <a:lnTo>
                      <a:pt x="343" y="624"/>
                    </a:lnTo>
                    <a:lnTo>
                      <a:pt x="334" y="615"/>
                    </a:lnTo>
                    <a:lnTo>
                      <a:pt x="328" y="604"/>
                    </a:lnTo>
                    <a:lnTo>
                      <a:pt x="320" y="590"/>
                    </a:lnTo>
                    <a:lnTo>
                      <a:pt x="311" y="576"/>
                    </a:lnTo>
                    <a:lnTo>
                      <a:pt x="300" y="561"/>
                    </a:lnTo>
                    <a:lnTo>
                      <a:pt x="291" y="547"/>
                    </a:lnTo>
                    <a:lnTo>
                      <a:pt x="282" y="531"/>
                    </a:lnTo>
                    <a:lnTo>
                      <a:pt x="273" y="517"/>
                    </a:lnTo>
                    <a:lnTo>
                      <a:pt x="266" y="501"/>
                    </a:lnTo>
                    <a:lnTo>
                      <a:pt x="261" y="483"/>
                    </a:lnTo>
                    <a:lnTo>
                      <a:pt x="257" y="472"/>
                    </a:lnTo>
                    <a:lnTo>
                      <a:pt x="250" y="461"/>
                    </a:lnTo>
                    <a:lnTo>
                      <a:pt x="243" y="452"/>
                    </a:lnTo>
                    <a:lnTo>
                      <a:pt x="236" y="443"/>
                    </a:lnTo>
                    <a:lnTo>
                      <a:pt x="227" y="436"/>
                    </a:lnTo>
                    <a:lnTo>
                      <a:pt x="218" y="427"/>
                    </a:lnTo>
                    <a:lnTo>
                      <a:pt x="209" y="418"/>
                    </a:lnTo>
                    <a:lnTo>
                      <a:pt x="202" y="409"/>
                    </a:lnTo>
                    <a:lnTo>
                      <a:pt x="200" y="406"/>
                    </a:lnTo>
                    <a:lnTo>
                      <a:pt x="198" y="404"/>
                    </a:lnTo>
                    <a:lnTo>
                      <a:pt x="198" y="401"/>
                    </a:lnTo>
                    <a:lnTo>
                      <a:pt x="196" y="397"/>
                    </a:lnTo>
                    <a:lnTo>
                      <a:pt x="196" y="393"/>
                    </a:lnTo>
                    <a:lnTo>
                      <a:pt x="194" y="390"/>
                    </a:lnTo>
                    <a:lnTo>
                      <a:pt x="193" y="386"/>
                    </a:lnTo>
                    <a:lnTo>
                      <a:pt x="191" y="384"/>
                    </a:lnTo>
                    <a:lnTo>
                      <a:pt x="171" y="365"/>
                    </a:lnTo>
                    <a:lnTo>
                      <a:pt x="153" y="343"/>
                    </a:lnTo>
                    <a:lnTo>
                      <a:pt x="135" y="324"/>
                    </a:lnTo>
                    <a:lnTo>
                      <a:pt x="118" y="300"/>
                    </a:lnTo>
                    <a:lnTo>
                      <a:pt x="103" y="279"/>
                    </a:lnTo>
                    <a:lnTo>
                      <a:pt x="89" y="256"/>
                    </a:lnTo>
                    <a:lnTo>
                      <a:pt x="76" y="233"/>
                    </a:lnTo>
                    <a:lnTo>
                      <a:pt x="64" y="208"/>
                    </a:lnTo>
                    <a:lnTo>
                      <a:pt x="53" y="183"/>
                    </a:lnTo>
                    <a:lnTo>
                      <a:pt x="42" y="157"/>
                    </a:lnTo>
                    <a:lnTo>
                      <a:pt x="34" y="132"/>
                    </a:lnTo>
                    <a:lnTo>
                      <a:pt x="25" y="106"/>
                    </a:lnTo>
                    <a:lnTo>
                      <a:pt x="10" y="54"/>
                    </a:lnTo>
                    <a:lnTo>
                      <a:pt x="0" y="0"/>
                    </a:lnTo>
                    <a:lnTo>
                      <a:pt x="39" y="32"/>
                    </a:lnTo>
                    <a:close/>
                  </a:path>
                </a:pathLst>
              </a:custGeom>
              <a:solidFill>
                <a:srgbClr val="7F7F7F"/>
              </a:solidFill>
              <a:ln w="9525">
                <a:noFill/>
                <a:round/>
                <a:headEnd/>
                <a:tailEnd/>
              </a:ln>
            </p:spPr>
            <p:txBody>
              <a:bodyPr/>
              <a:lstStyle/>
              <a:p>
                <a:endParaRPr lang="en-US"/>
              </a:p>
            </p:txBody>
          </p:sp>
          <p:sp>
            <p:nvSpPr>
              <p:cNvPr id="30153" name="Freeform 1131"/>
              <p:cNvSpPr>
                <a:spLocks/>
              </p:cNvSpPr>
              <p:nvPr/>
            </p:nvSpPr>
            <p:spPr bwMode="auto">
              <a:xfrm>
                <a:off x="4270" y="2335"/>
                <a:ext cx="149" cy="731"/>
              </a:xfrm>
              <a:custGeom>
                <a:avLst/>
                <a:gdLst>
                  <a:gd name="T0" fmla="*/ 113 w 149"/>
                  <a:gd name="T1" fmla="*/ 71 h 731"/>
                  <a:gd name="T2" fmla="*/ 111 w 149"/>
                  <a:gd name="T3" fmla="*/ 214 h 731"/>
                  <a:gd name="T4" fmla="*/ 108 w 149"/>
                  <a:gd name="T5" fmla="*/ 321 h 731"/>
                  <a:gd name="T6" fmla="*/ 102 w 149"/>
                  <a:gd name="T7" fmla="*/ 393 h 731"/>
                  <a:gd name="T8" fmla="*/ 93 w 149"/>
                  <a:gd name="T9" fmla="*/ 464 h 731"/>
                  <a:gd name="T10" fmla="*/ 77 w 149"/>
                  <a:gd name="T11" fmla="*/ 536 h 731"/>
                  <a:gd name="T12" fmla="*/ 66 w 149"/>
                  <a:gd name="T13" fmla="*/ 573 h 731"/>
                  <a:gd name="T14" fmla="*/ 66 w 149"/>
                  <a:gd name="T15" fmla="*/ 582 h 731"/>
                  <a:gd name="T16" fmla="*/ 66 w 149"/>
                  <a:gd name="T17" fmla="*/ 591 h 731"/>
                  <a:gd name="T18" fmla="*/ 66 w 149"/>
                  <a:gd name="T19" fmla="*/ 600 h 731"/>
                  <a:gd name="T20" fmla="*/ 58 w 149"/>
                  <a:gd name="T21" fmla="*/ 622 h 731"/>
                  <a:gd name="T22" fmla="*/ 43 w 149"/>
                  <a:gd name="T23" fmla="*/ 654 h 731"/>
                  <a:gd name="T24" fmla="*/ 27 w 149"/>
                  <a:gd name="T25" fmla="*/ 684 h 731"/>
                  <a:gd name="T26" fmla="*/ 9 w 149"/>
                  <a:gd name="T27" fmla="*/ 714 h 731"/>
                  <a:gd name="T28" fmla="*/ 13 w 149"/>
                  <a:gd name="T29" fmla="*/ 684 h 731"/>
                  <a:gd name="T30" fmla="*/ 34 w 149"/>
                  <a:gd name="T31" fmla="*/ 593 h 731"/>
                  <a:gd name="T32" fmla="*/ 50 w 149"/>
                  <a:gd name="T33" fmla="*/ 502 h 731"/>
                  <a:gd name="T34" fmla="*/ 61 w 149"/>
                  <a:gd name="T35" fmla="*/ 407 h 731"/>
                  <a:gd name="T36" fmla="*/ 66 w 149"/>
                  <a:gd name="T37" fmla="*/ 353 h 731"/>
                  <a:gd name="T38" fmla="*/ 70 w 149"/>
                  <a:gd name="T39" fmla="*/ 337 h 731"/>
                  <a:gd name="T40" fmla="*/ 75 w 149"/>
                  <a:gd name="T41" fmla="*/ 319 h 731"/>
                  <a:gd name="T42" fmla="*/ 81 w 149"/>
                  <a:gd name="T43" fmla="*/ 300 h 731"/>
                  <a:gd name="T44" fmla="*/ 84 w 149"/>
                  <a:gd name="T45" fmla="*/ 282 h 731"/>
                  <a:gd name="T46" fmla="*/ 91 w 149"/>
                  <a:gd name="T47" fmla="*/ 268 h 731"/>
                  <a:gd name="T48" fmla="*/ 100 w 149"/>
                  <a:gd name="T49" fmla="*/ 255 h 731"/>
                  <a:gd name="T50" fmla="*/ 109 w 149"/>
                  <a:gd name="T51" fmla="*/ 241 h 731"/>
                  <a:gd name="T52" fmla="*/ 115 w 149"/>
                  <a:gd name="T53" fmla="*/ 230 h 731"/>
                  <a:gd name="T54" fmla="*/ 116 w 149"/>
                  <a:gd name="T55" fmla="*/ 221 h 731"/>
                  <a:gd name="T56" fmla="*/ 116 w 149"/>
                  <a:gd name="T57" fmla="*/ 212 h 731"/>
                  <a:gd name="T58" fmla="*/ 115 w 149"/>
                  <a:gd name="T59" fmla="*/ 203 h 731"/>
                  <a:gd name="T60" fmla="*/ 116 w 149"/>
                  <a:gd name="T61" fmla="*/ 189 h 731"/>
                  <a:gd name="T62" fmla="*/ 124 w 149"/>
                  <a:gd name="T63" fmla="*/ 171 h 731"/>
                  <a:gd name="T64" fmla="*/ 131 w 149"/>
                  <a:gd name="T65" fmla="*/ 153 h 731"/>
                  <a:gd name="T66" fmla="*/ 136 w 149"/>
                  <a:gd name="T67" fmla="*/ 137 h 731"/>
                  <a:gd name="T68" fmla="*/ 142 w 149"/>
                  <a:gd name="T69" fmla="*/ 116 h 731"/>
                  <a:gd name="T70" fmla="*/ 147 w 149"/>
                  <a:gd name="T71" fmla="*/ 89 h 731"/>
                  <a:gd name="T72" fmla="*/ 149 w 149"/>
                  <a:gd name="T73" fmla="*/ 64 h 731"/>
                  <a:gd name="T74" fmla="*/ 145 w 149"/>
                  <a:gd name="T75" fmla="*/ 39 h 731"/>
                  <a:gd name="T76" fmla="*/ 115 w 149"/>
                  <a:gd name="T77" fmla="*/ 0 h 731"/>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49"/>
                  <a:gd name="T118" fmla="*/ 0 h 731"/>
                  <a:gd name="T119" fmla="*/ 149 w 149"/>
                  <a:gd name="T120" fmla="*/ 731 h 731"/>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49" h="731">
                    <a:moveTo>
                      <a:pt x="115" y="0"/>
                    </a:moveTo>
                    <a:lnTo>
                      <a:pt x="113" y="71"/>
                    </a:lnTo>
                    <a:lnTo>
                      <a:pt x="111" y="143"/>
                    </a:lnTo>
                    <a:lnTo>
                      <a:pt x="111" y="214"/>
                    </a:lnTo>
                    <a:lnTo>
                      <a:pt x="109" y="286"/>
                    </a:lnTo>
                    <a:lnTo>
                      <a:pt x="108" y="321"/>
                    </a:lnTo>
                    <a:lnTo>
                      <a:pt x="106" y="357"/>
                    </a:lnTo>
                    <a:lnTo>
                      <a:pt x="102" y="393"/>
                    </a:lnTo>
                    <a:lnTo>
                      <a:pt x="99" y="428"/>
                    </a:lnTo>
                    <a:lnTo>
                      <a:pt x="93" y="464"/>
                    </a:lnTo>
                    <a:lnTo>
                      <a:pt x="86" y="500"/>
                    </a:lnTo>
                    <a:lnTo>
                      <a:pt x="77" y="536"/>
                    </a:lnTo>
                    <a:lnTo>
                      <a:pt x="66" y="570"/>
                    </a:lnTo>
                    <a:lnTo>
                      <a:pt x="66" y="573"/>
                    </a:lnTo>
                    <a:lnTo>
                      <a:pt x="66" y="579"/>
                    </a:lnTo>
                    <a:lnTo>
                      <a:pt x="66" y="582"/>
                    </a:lnTo>
                    <a:lnTo>
                      <a:pt x="66" y="588"/>
                    </a:lnTo>
                    <a:lnTo>
                      <a:pt x="66" y="591"/>
                    </a:lnTo>
                    <a:lnTo>
                      <a:pt x="66" y="596"/>
                    </a:lnTo>
                    <a:lnTo>
                      <a:pt x="66" y="600"/>
                    </a:lnTo>
                    <a:lnTo>
                      <a:pt x="65" y="605"/>
                    </a:lnTo>
                    <a:lnTo>
                      <a:pt x="58" y="622"/>
                    </a:lnTo>
                    <a:lnTo>
                      <a:pt x="52" y="638"/>
                    </a:lnTo>
                    <a:lnTo>
                      <a:pt x="43" y="654"/>
                    </a:lnTo>
                    <a:lnTo>
                      <a:pt x="36" y="668"/>
                    </a:lnTo>
                    <a:lnTo>
                      <a:pt x="27" y="684"/>
                    </a:lnTo>
                    <a:lnTo>
                      <a:pt x="18" y="700"/>
                    </a:lnTo>
                    <a:lnTo>
                      <a:pt x="9" y="714"/>
                    </a:lnTo>
                    <a:lnTo>
                      <a:pt x="0" y="731"/>
                    </a:lnTo>
                    <a:lnTo>
                      <a:pt x="13" y="684"/>
                    </a:lnTo>
                    <a:lnTo>
                      <a:pt x="24" y="639"/>
                    </a:lnTo>
                    <a:lnTo>
                      <a:pt x="34" y="593"/>
                    </a:lnTo>
                    <a:lnTo>
                      <a:pt x="43" y="548"/>
                    </a:lnTo>
                    <a:lnTo>
                      <a:pt x="50" y="502"/>
                    </a:lnTo>
                    <a:lnTo>
                      <a:pt x="58" y="454"/>
                    </a:lnTo>
                    <a:lnTo>
                      <a:pt x="61" y="407"/>
                    </a:lnTo>
                    <a:lnTo>
                      <a:pt x="65" y="361"/>
                    </a:lnTo>
                    <a:lnTo>
                      <a:pt x="66" y="353"/>
                    </a:lnTo>
                    <a:lnTo>
                      <a:pt x="68" y="344"/>
                    </a:lnTo>
                    <a:lnTo>
                      <a:pt x="70" y="337"/>
                    </a:lnTo>
                    <a:lnTo>
                      <a:pt x="74" y="328"/>
                    </a:lnTo>
                    <a:lnTo>
                      <a:pt x="75" y="319"/>
                    </a:lnTo>
                    <a:lnTo>
                      <a:pt x="79" y="311"/>
                    </a:lnTo>
                    <a:lnTo>
                      <a:pt x="81" y="300"/>
                    </a:lnTo>
                    <a:lnTo>
                      <a:pt x="83" y="289"/>
                    </a:lnTo>
                    <a:lnTo>
                      <a:pt x="84" y="282"/>
                    </a:lnTo>
                    <a:lnTo>
                      <a:pt x="88" y="275"/>
                    </a:lnTo>
                    <a:lnTo>
                      <a:pt x="91" y="268"/>
                    </a:lnTo>
                    <a:lnTo>
                      <a:pt x="97" y="261"/>
                    </a:lnTo>
                    <a:lnTo>
                      <a:pt x="100" y="255"/>
                    </a:lnTo>
                    <a:lnTo>
                      <a:pt x="106" y="248"/>
                    </a:lnTo>
                    <a:lnTo>
                      <a:pt x="109" y="241"/>
                    </a:lnTo>
                    <a:lnTo>
                      <a:pt x="113" y="234"/>
                    </a:lnTo>
                    <a:lnTo>
                      <a:pt x="115" y="230"/>
                    </a:lnTo>
                    <a:lnTo>
                      <a:pt x="116" y="227"/>
                    </a:lnTo>
                    <a:lnTo>
                      <a:pt x="116" y="221"/>
                    </a:lnTo>
                    <a:lnTo>
                      <a:pt x="116" y="218"/>
                    </a:lnTo>
                    <a:lnTo>
                      <a:pt x="116" y="212"/>
                    </a:lnTo>
                    <a:lnTo>
                      <a:pt x="115" y="209"/>
                    </a:lnTo>
                    <a:lnTo>
                      <a:pt x="115" y="203"/>
                    </a:lnTo>
                    <a:lnTo>
                      <a:pt x="115" y="200"/>
                    </a:lnTo>
                    <a:lnTo>
                      <a:pt x="116" y="189"/>
                    </a:lnTo>
                    <a:lnTo>
                      <a:pt x="120" y="180"/>
                    </a:lnTo>
                    <a:lnTo>
                      <a:pt x="124" y="171"/>
                    </a:lnTo>
                    <a:lnTo>
                      <a:pt x="127" y="162"/>
                    </a:lnTo>
                    <a:lnTo>
                      <a:pt x="131" y="153"/>
                    </a:lnTo>
                    <a:lnTo>
                      <a:pt x="133" y="144"/>
                    </a:lnTo>
                    <a:lnTo>
                      <a:pt x="136" y="137"/>
                    </a:lnTo>
                    <a:lnTo>
                      <a:pt x="138" y="128"/>
                    </a:lnTo>
                    <a:lnTo>
                      <a:pt x="142" y="116"/>
                    </a:lnTo>
                    <a:lnTo>
                      <a:pt x="143" y="101"/>
                    </a:lnTo>
                    <a:lnTo>
                      <a:pt x="147" y="89"/>
                    </a:lnTo>
                    <a:lnTo>
                      <a:pt x="149" y="76"/>
                    </a:lnTo>
                    <a:lnTo>
                      <a:pt x="149" y="64"/>
                    </a:lnTo>
                    <a:lnTo>
                      <a:pt x="149" y="51"/>
                    </a:lnTo>
                    <a:lnTo>
                      <a:pt x="145" y="39"/>
                    </a:lnTo>
                    <a:lnTo>
                      <a:pt x="142" y="26"/>
                    </a:lnTo>
                    <a:lnTo>
                      <a:pt x="115" y="0"/>
                    </a:lnTo>
                    <a:close/>
                  </a:path>
                </a:pathLst>
              </a:custGeom>
              <a:solidFill>
                <a:srgbClr val="7F7F7F"/>
              </a:solidFill>
              <a:ln w="9525">
                <a:noFill/>
                <a:round/>
                <a:headEnd/>
                <a:tailEnd/>
              </a:ln>
            </p:spPr>
            <p:txBody>
              <a:bodyPr/>
              <a:lstStyle/>
              <a:p>
                <a:endParaRPr lang="en-US"/>
              </a:p>
            </p:txBody>
          </p:sp>
          <p:sp>
            <p:nvSpPr>
              <p:cNvPr id="30154" name="Freeform 1132"/>
              <p:cNvSpPr>
                <a:spLocks/>
              </p:cNvSpPr>
              <p:nvPr/>
            </p:nvSpPr>
            <p:spPr bwMode="auto">
              <a:xfrm>
                <a:off x="3908" y="2297"/>
                <a:ext cx="428" cy="640"/>
              </a:xfrm>
              <a:custGeom>
                <a:avLst/>
                <a:gdLst>
                  <a:gd name="T0" fmla="*/ 361 w 428"/>
                  <a:gd name="T1" fmla="*/ 79 h 640"/>
                  <a:gd name="T2" fmla="*/ 318 w 428"/>
                  <a:gd name="T3" fmla="*/ 134 h 640"/>
                  <a:gd name="T4" fmla="*/ 275 w 428"/>
                  <a:gd name="T5" fmla="*/ 193 h 640"/>
                  <a:gd name="T6" fmla="*/ 234 w 428"/>
                  <a:gd name="T7" fmla="*/ 252 h 640"/>
                  <a:gd name="T8" fmla="*/ 209 w 428"/>
                  <a:gd name="T9" fmla="*/ 288 h 640"/>
                  <a:gd name="T10" fmla="*/ 207 w 428"/>
                  <a:gd name="T11" fmla="*/ 297 h 640"/>
                  <a:gd name="T12" fmla="*/ 203 w 428"/>
                  <a:gd name="T13" fmla="*/ 306 h 640"/>
                  <a:gd name="T14" fmla="*/ 201 w 428"/>
                  <a:gd name="T15" fmla="*/ 313 h 640"/>
                  <a:gd name="T16" fmla="*/ 191 w 428"/>
                  <a:gd name="T17" fmla="*/ 324 h 640"/>
                  <a:gd name="T18" fmla="*/ 180 w 428"/>
                  <a:gd name="T19" fmla="*/ 341 h 640"/>
                  <a:gd name="T20" fmla="*/ 169 w 428"/>
                  <a:gd name="T21" fmla="*/ 359 h 640"/>
                  <a:gd name="T22" fmla="*/ 157 w 428"/>
                  <a:gd name="T23" fmla="*/ 379 h 640"/>
                  <a:gd name="T24" fmla="*/ 142 w 428"/>
                  <a:gd name="T25" fmla="*/ 402 h 640"/>
                  <a:gd name="T26" fmla="*/ 121 w 428"/>
                  <a:gd name="T27" fmla="*/ 427 h 640"/>
                  <a:gd name="T28" fmla="*/ 101 w 428"/>
                  <a:gd name="T29" fmla="*/ 452 h 640"/>
                  <a:gd name="T30" fmla="*/ 82 w 428"/>
                  <a:gd name="T31" fmla="*/ 475 h 640"/>
                  <a:gd name="T32" fmla="*/ 64 w 428"/>
                  <a:gd name="T33" fmla="*/ 508 h 640"/>
                  <a:gd name="T34" fmla="*/ 44 w 428"/>
                  <a:gd name="T35" fmla="*/ 543 h 640"/>
                  <a:gd name="T36" fmla="*/ 26 w 428"/>
                  <a:gd name="T37" fmla="*/ 581 h 640"/>
                  <a:gd name="T38" fmla="*/ 8 w 428"/>
                  <a:gd name="T39" fmla="*/ 620 h 640"/>
                  <a:gd name="T40" fmla="*/ 7 w 428"/>
                  <a:gd name="T41" fmla="*/ 626 h 640"/>
                  <a:gd name="T42" fmla="*/ 21 w 428"/>
                  <a:gd name="T43" fmla="*/ 601 h 640"/>
                  <a:gd name="T44" fmla="*/ 37 w 428"/>
                  <a:gd name="T45" fmla="*/ 576 h 640"/>
                  <a:gd name="T46" fmla="*/ 53 w 428"/>
                  <a:gd name="T47" fmla="*/ 550 h 640"/>
                  <a:gd name="T48" fmla="*/ 75 w 428"/>
                  <a:gd name="T49" fmla="*/ 522 h 640"/>
                  <a:gd name="T50" fmla="*/ 101 w 428"/>
                  <a:gd name="T51" fmla="*/ 492 h 640"/>
                  <a:gd name="T52" fmla="*/ 128 w 428"/>
                  <a:gd name="T53" fmla="*/ 461 h 640"/>
                  <a:gd name="T54" fmla="*/ 155 w 428"/>
                  <a:gd name="T55" fmla="*/ 431 h 640"/>
                  <a:gd name="T56" fmla="*/ 193 w 428"/>
                  <a:gd name="T57" fmla="*/ 390 h 640"/>
                  <a:gd name="T58" fmla="*/ 237 w 428"/>
                  <a:gd name="T59" fmla="*/ 336 h 640"/>
                  <a:gd name="T60" fmla="*/ 277 w 428"/>
                  <a:gd name="T61" fmla="*/ 277 h 640"/>
                  <a:gd name="T62" fmla="*/ 309 w 428"/>
                  <a:gd name="T63" fmla="*/ 213 h 640"/>
                  <a:gd name="T64" fmla="*/ 328 w 428"/>
                  <a:gd name="T65" fmla="*/ 170 h 640"/>
                  <a:gd name="T66" fmla="*/ 343 w 428"/>
                  <a:gd name="T67" fmla="*/ 152 h 640"/>
                  <a:gd name="T68" fmla="*/ 357 w 428"/>
                  <a:gd name="T69" fmla="*/ 134 h 640"/>
                  <a:gd name="T70" fmla="*/ 366 w 428"/>
                  <a:gd name="T71" fmla="*/ 116 h 640"/>
                  <a:gd name="T72" fmla="*/ 373 w 428"/>
                  <a:gd name="T73" fmla="*/ 91 h 640"/>
                  <a:gd name="T74" fmla="*/ 387 w 428"/>
                  <a:gd name="T75" fmla="*/ 64 h 640"/>
                  <a:gd name="T76" fmla="*/ 405 w 428"/>
                  <a:gd name="T77" fmla="*/ 39 h 640"/>
                  <a:gd name="T78" fmla="*/ 423 w 428"/>
                  <a:gd name="T79" fmla="*/ 14 h 640"/>
                  <a:gd name="T80" fmla="*/ 382 w 428"/>
                  <a:gd name="T81" fmla="*/ 50 h 640"/>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428"/>
                  <a:gd name="T124" fmla="*/ 0 h 640"/>
                  <a:gd name="T125" fmla="*/ 428 w 428"/>
                  <a:gd name="T126" fmla="*/ 640 h 640"/>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428" h="640">
                    <a:moveTo>
                      <a:pt x="382" y="50"/>
                    </a:moveTo>
                    <a:lnTo>
                      <a:pt x="361" y="79"/>
                    </a:lnTo>
                    <a:lnTo>
                      <a:pt x="339" y="105"/>
                    </a:lnTo>
                    <a:lnTo>
                      <a:pt x="318" y="134"/>
                    </a:lnTo>
                    <a:lnTo>
                      <a:pt x="296" y="163"/>
                    </a:lnTo>
                    <a:lnTo>
                      <a:pt x="275" y="193"/>
                    </a:lnTo>
                    <a:lnTo>
                      <a:pt x="253" y="222"/>
                    </a:lnTo>
                    <a:lnTo>
                      <a:pt x="234" y="252"/>
                    </a:lnTo>
                    <a:lnTo>
                      <a:pt x="212" y="284"/>
                    </a:lnTo>
                    <a:lnTo>
                      <a:pt x="209" y="288"/>
                    </a:lnTo>
                    <a:lnTo>
                      <a:pt x="207" y="291"/>
                    </a:lnTo>
                    <a:lnTo>
                      <a:pt x="207" y="297"/>
                    </a:lnTo>
                    <a:lnTo>
                      <a:pt x="205" y="300"/>
                    </a:lnTo>
                    <a:lnTo>
                      <a:pt x="203" y="306"/>
                    </a:lnTo>
                    <a:lnTo>
                      <a:pt x="203" y="309"/>
                    </a:lnTo>
                    <a:lnTo>
                      <a:pt x="201" y="313"/>
                    </a:lnTo>
                    <a:lnTo>
                      <a:pt x="198" y="316"/>
                    </a:lnTo>
                    <a:lnTo>
                      <a:pt x="191" y="324"/>
                    </a:lnTo>
                    <a:lnTo>
                      <a:pt x="185" y="332"/>
                    </a:lnTo>
                    <a:lnTo>
                      <a:pt x="180" y="341"/>
                    </a:lnTo>
                    <a:lnTo>
                      <a:pt x="175" y="350"/>
                    </a:lnTo>
                    <a:lnTo>
                      <a:pt x="169" y="359"/>
                    </a:lnTo>
                    <a:lnTo>
                      <a:pt x="164" y="368"/>
                    </a:lnTo>
                    <a:lnTo>
                      <a:pt x="157" y="379"/>
                    </a:lnTo>
                    <a:lnTo>
                      <a:pt x="150" y="390"/>
                    </a:lnTo>
                    <a:lnTo>
                      <a:pt x="142" y="402"/>
                    </a:lnTo>
                    <a:lnTo>
                      <a:pt x="132" y="415"/>
                    </a:lnTo>
                    <a:lnTo>
                      <a:pt x="121" y="427"/>
                    </a:lnTo>
                    <a:lnTo>
                      <a:pt x="110" y="440"/>
                    </a:lnTo>
                    <a:lnTo>
                      <a:pt x="101" y="452"/>
                    </a:lnTo>
                    <a:lnTo>
                      <a:pt x="91" y="465"/>
                    </a:lnTo>
                    <a:lnTo>
                      <a:pt x="82" y="475"/>
                    </a:lnTo>
                    <a:lnTo>
                      <a:pt x="73" y="490"/>
                    </a:lnTo>
                    <a:lnTo>
                      <a:pt x="64" y="508"/>
                    </a:lnTo>
                    <a:lnTo>
                      <a:pt x="53" y="525"/>
                    </a:lnTo>
                    <a:lnTo>
                      <a:pt x="44" y="543"/>
                    </a:lnTo>
                    <a:lnTo>
                      <a:pt x="35" y="563"/>
                    </a:lnTo>
                    <a:lnTo>
                      <a:pt x="26" y="581"/>
                    </a:lnTo>
                    <a:lnTo>
                      <a:pt x="17" y="601"/>
                    </a:lnTo>
                    <a:lnTo>
                      <a:pt x="8" y="620"/>
                    </a:lnTo>
                    <a:lnTo>
                      <a:pt x="0" y="640"/>
                    </a:lnTo>
                    <a:lnTo>
                      <a:pt x="7" y="626"/>
                    </a:lnTo>
                    <a:lnTo>
                      <a:pt x="14" y="613"/>
                    </a:lnTo>
                    <a:lnTo>
                      <a:pt x="21" y="601"/>
                    </a:lnTo>
                    <a:lnTo>
                      <a:pt x="28" y="588"/>
                    </a:lnTo>
                    <a:lnTo>
                      <a:pt x="37" y="576"/>
                    </a:lnTo>
                    <a:lnTo>
                      <a:pt x="44" y="563"/>
                    </a:lnTo>
                    <a:lnTo>
                      <a:pt x="53" y="550"/>
                    </a:lnTo>
                    <a:lnTo>
                      <a:pt x="62" y="540"/>
                    </a:lnTo>
                    <a:lnTo>
                      <a:pt x="75" y="522"/>
                    </a:lnTo>
                    <a:lnTo>
                      <a:pt x="87" y="508"/>
                    </a:lnTo>
                    <a:lnTo>
                      <a:pt x="101" y="492"/>
                    </a:lnTo>
                    <a:lnTo>
                      <a:pt x="114" y="475"/>
                    </a:lnTo>
                    <a:lnTo>
                      <a:pt x="128" y="461"/>
                    </a:lnTo>
                    <a:lnTo>
                      <a:pt x="141" y="447"/>
                    </a:lnTo>
                    <a:lnTo>
                      <a:pt x="155" y="431"/>
                    </a:lnTo>
                    <a:lnTo>
                      <a:pt x="169" y="416"/>
                    </a:lnTo>
                    <a:lnTo>
                      <a:pt x="193" y="390"/>
                    </a:lnTo>
                    <a:lnTo>
                      <a:pt x="216" y="363"/>
                    </a:lnTo>
                    <a:lnTo>
                      <a:pt x="237" y="336"/>
                    </a:lnTo>
                    <a:lnTo>
                      <a:pt x="257" y="307"/>
                    </a:lnTo>
                    <a:lnTo>
                      <a:pt x="277" y="277"/>
                    </a:lnTo>
                    <a:lnTo>
                      <a:pt x="293" y="247"/>
                    </a:lnTo>
                    <a:lnTo>
                      <a:pt x="309" y="213"/>
                    </a:lnTo>
                    <a:lnTo>
                      <a:pt x="323" y="179"/>
                    </a:lnTo>
                    <a:lnTo>
                      <a:pt x="328" y="170"/>
                    </a:lnTo>
                    <a:lnTo>
                      <a:pt x="336" y="161"/>
                    </a:lnTo>
                    <a:lnTo>
                      <a:pt x="343" y="152"/>
                    </a:lnTo>
                    <a:lnTo>
                      <a:pt x="350" y="143"/>
                    </a:lnTo>
                    <a:lnTo>
                      <a:pt x="357" y="134"/>
                    </a:lnTo>
                    <a:lnTo>
                      <a:pt x="362" y="125"/>
                    </a:lnTo>
                    <a:lnTo>
                      <a:pt x="366" y="116"/>
                    </a:lnTo>
                    <a:lnTo>
                      <a:pt x="369" y="107"/>
                    </a:lnTo>
                    <a:lnTo>
                      <a:pt x="373" y="91"/>
                    </a:lnTo>
                    <a:lnTo>
                      <a:pt x="380" y="77"/>
                    </a:lnTo>
                    <a:lnTo>
                      <a:pt x="387" y="64"/>
                    </a:lnTo>
                    <a:lnTo>
                      <a:pt x="396" y="52"/>
                    </a:lnTo>
                    <a:lnTo>
                      <a:pt x="405" y="39"/>
                    </a:lnTo>
                    <a:lnTo>
                      <a:pt x="414" y="27"/>
                    </a:lnTo>
                    <a:lnTo>
                      <a:pt x="423" y="14"/>
                    </a:lnTo>
                    <a:lnTo>
                      <a:pt x="428" y="0"/>
                    </a:lnTo>
                    <a:lnTo>
                      <a:pt x="382" y="50"/>
                    </a:lnTo>
                    <a:close/>
                  </a:path>
                </a:pathLst>
              </a:custGeom>
              <a:solidFill>
                <a:srgbClr val="7F7F7F"/>
              </a:solidFill>
              <a:ln w="9525">
                <a:noFill/>
                <a:round/>
                <a:headEnd/>
                <a:tailEnd/>
              </a:ln>
            </p:spPr>
            <p:txBody>
              <a:bodyPr/>
              <a:lstStyle/>
              <a:p>
                <a:endParaRPr lang="en-US"/>
              </a:p>
            </p:txBody>
          </p:sp>
          <p:sp>
            <p:nvSpPr>
              <p:cNvPr id="30155" name="Freeform 1133"/>
              <p:cNvSpPr>
                <a:spLocks/>
              </p:cNvSpPr>
              <p:nvPr/>
            </p:nvSpPr>
            <p:spPr bwMode="auto">
              <a:xfrm>
                <a:off x="3555" y="2222"/>
                <a:ext cx="746" cy="618"/>
              </a:xfrm>
              <a:custGeom>
                <a:avLst/>
                <a:gdLst>
                  <a:gd name="T0" fmla="*/ 687 w 746"/>
                  <a:gd name="T1" fmla="*/ 170 h 618"/>
                  <a:gd name="T2" fmla="*/ 655 w 746"/>
                  <a:gd name="T3" fmla="*/ 193 h 618"/>
                  <a:gd name="T4" fmla="*/ 565 w 746"/>
                  <a:gd name="T5" fmla="*/ 238 h 618"/>
                  <a:gd name="T6" fmla="*/ 469 w 746"/>
                  <a:gd name="T7" fmla="*/ 309 h 618"/>
                  <a:gd name="T8" fmla="*/ 437 w 746"/>
                  <a:gd name="T9" fmla="*/ 334 h 618"/>
                  <a:gd name="T10" fmla="*/ 431 w 746"/>
                  <a:gd name="T11" fmla="*/ 348 h 618"/>
                  <a:gd name="T12" fmla="*/ 365 w 746"/>
                  <a:gd name="T13" fmla="*/ 409 h 618"/>
                  <a:gd name="T14" fmla="*/ 286 w 746"/>
                  <a:gd name="T15" fmla="*/ 490 h 618"/>
                  <a:gd name="T16" fmla="*/ 258 w 746"/>
                  <a:gd name="T17" fmla="*/ 527 h 618"/>
                  <a:gd name="T18" fmla="*/ 243 w 746"/>
                  <a:gd name="T19" fmla="*/ 550 h 618"/>
                  <a:gd name="T20" fmla="*/ 226 w 746"/>
                  <a:gd name="T21" fmla="*/ 565 h 618"/>
                  <a:gd name="T22" fmla="*/ 208 w 746"/>
                  <a:gd name="T23" fmla="*/ 583 h 618"/>
                  <a:gd name="T24" fmla="*/ 215 w 746"/>
                  <a:gd name="T25" fmla="*/ 581 h 618"/>
                  <a:gd name="T26" fmla="*/ 229 w 746"/>
                  <a:gd name="T27" fmla="*/ 574 h 618"/>
                  <a:gd name="T28" fmla="*/ 252 w 746"/>
                  <a:gd name="T29" fmla="*/ 549 h 618"/>
                  <a:gd name="T30" fmla="*/ 277 w 746"/>
                  <a:gd name="T31" fmla="*/ 515 h 618"/>
                  <a:gd name="T32" fmla="*/ 388 w 746"/>
                  <a:gd name="T33" fmla="*/ 438 h 618"/>
                  <a:gd name="T34" fmla="*/ 506 w 746"/>
                  <a:gd name="T35" fmla="*/ 329 h 618"/>
                  <a:gd name="T36" fmla="*/ 558 w 746"/>
                  <a:gd name="T37" fmla="*/ 266 h 618"/>
                  <a:gd name="T38" fmla="*/ 581 w 746"/>
                  <a:gd name="T39" fmla="*/ 216 h 618"/>
                  <a:gd name="T40" fmla="*/ 592 w 746"/>
                  <a:gd name="T41" fmla="*/ 179 h 618"/>
                  <a:gd name="T42" fmla="*/ 612 w 746"/>
                  <a:gd name="T43" fmla="*/ 154 h 618"/>
                  <a:gd name="T44" fmla="*/ 662 w 746"/>
                  <a:gd name="T45" fmla="*/ 113 h 618"/>
                  <a:gd name="T46" fmla="*/ 726 w 746"/>
                  <a:gd name="T47" fmla="*/ 77 h 618"/>
                  <a:gd name="T48" fmla="*/ 730 w 746"/>
                  <a:gd name="T49" fmla="*/ 93 h 618"/>
                  <a:gd name="T50" fmla="*/ 699 w 746"/>
                  <a:gd name="T51" fmla="*/ 143 h 618"/>
                  <a:gd name="T52" fmla="*/ 535 w 746"/>
                  <a:gd name="T53" fmla="*/ 318 h 618"/>
                  <a:gd name="T54" fmla="*/ 372 w 746"/>
                  <a:gd name="T55" fmla="*/ 522 h 618"/>
                  <a:gd name="T56" fmla="*/ 335 w 746"/>
                  <a:gd name="T57" fmla="*/ 572 h 618"/>
                  <a:gd name="T58" fmla="*/ 422 w 746"/>
                  <a:gd name="T59" fmla="*/ 384 h 618"/>
                  <a:gd name="T60" fmla="*/ 495 w 746"/>
                  <a:gd name="T61" fmla="*/ 277 h 618"/>
                  <a:gd name="T62" fmla="*/ 524 w 746"/>
                  <a:gd name="T63" fmla="*/ 236 h 618"/>
                  <a:gd name="T64" fmla="*/ 531 w 746"/>
                  <a:gd name="T65" fmla="*/ 198 h 618"/>
                  <a:gd name="T66" fmla="*/ 560 w 746"/>
                  <a:gd name="T67" fmla="*/ 154 h 618"/>
                  <a:gd name="T68" fmla="*/ 597 w 746"/>
                  <a:gd name="T69" fmla="*/ 71 h 618"/>
                  <a:gd name="T70" fmla="*/ 630 w 746"/>
                  <a:gd name="T71" fmla="*/ 25 h 618"/>
                  <a:gd name="T72" fmla="*/ 662 w 746"/>
                  <a:gd name="T73" fmla="*/ 4 h 618"/>
                  <a:gd name="T74" fmla="*/ 622 w 746"/>
                  <a:gd name="T75" fmla="*/ 18 h 618"/>
                  <a:gd name="T76" fmla="*/ 585 w 746"/>
                  <a:gd name="T77" fmla="*/ 36 h 618"/>
                  <a:gd name="T78" fmla="*/ 549 w 746"/>
                  <a:gd name="T79" fmla="*/ 71 h 618"/>
                  <a:gd name="T80" fmla="*/ 481 w 746"/>
                  <a:gd name="T81" fmla="*/ 122 h 618"/>
                  <a:gd name="T82" fmla="*/ 322 w 746"/>
                  <a:gd name="T83" fmla="*/ 213 h 618"/>
                  <a:gd name="T84" fmla="*/ 177 w 746"/>
                  <a:gd name="T85" fmla="*/ 290 h 618"/>
                  <a:gd name="T86" fmla="*/ 83 w 746"/>
                  <a:gd name="T87" fmla="*/ 318 h 618"/>
                  <a:gd name="T88" fmla="*/ 8 w 746"/>
                  <a:gd name="T89" fmla="*/ 336 h 618"/>
                  <a:gd name="T90" fmla="*/ 0 w 746"/>
                  <a:gd name="T91" fmla="*/ 341 h 618"/>
                  <a:gd name="T92" fmla="*/ 4 w 746"/>
                  <a:gd name="T93" fmla="*/ 350 h 618"/>
                  <a:gd name="T94" fmla="*/ 18 w 746"/>
                  <a:gd name="T95" fmla="*/ 354 h 618"/>
                  <a:gd name="T96" fmla="*/ 47 w 746"/>
                  <a:gd name="T97" fmla="*/ 338 h 618"/>
                  <a:gd name="T98" fmla="*/ 127 w 746"/>
                  <a:gd name="T99" fmla="*/ 295 h 618"/>
                  <a:gd name="T100" fmla="*/ 211 w 746"/>
                  <a:gd name="T101" fmla="*/ 259 h 618"/>
                  <a:gd name="T102" fmla="*/ 299 w 746"/>
                  <a:gd name="T103" fmla="*/ 229 h 618"/>
                  <a:gd name="T104" fmla="*/ 395 w 746"/>
                  <a:gd name="T105" fmla="*/ 195 h 618"/>
                  <a:gd name="T106" fmla="*/ 522 w 746"/>
                  <a:gd name="T107" fmla="*/ 157 h 618"/>
                  <a:gd name="T108" fmla="*/ 708 w 746"/>
                  <a:gd name="T109" fmla="*/ 147 h 61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746"/>
                  <a:gd name="T166" fmla="*/ 0 h 618"/>
                  <a:gd name="T167" fmla="*/ 746 w 746"/>
                  <a:gd name="T168" fmla="*/ 618 h 61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746" h="618">
                    <a:moveTo>
                      <a:pt x="708" y="147"/>
                    </a:moveTo>
                    <a:lnTo>
                      <a:pt x="703" y="155"/>
                    </a:lnTo>
                    <a:lnTo>
                      <a:pt x="696" y="163"/>
                    </a:lnTo>
                    <a:lnTo>
                      <a:pt x="687" y="170"/>
                    </a:lnTo>
                    <a:lnTo>
                      <a:pt x="680" y="177"/>
                    </a:lnTo>
                    <a:lnTo>
                      <a:pt x="671" y="184"/>
                    </a:lnTo>
                    <a:lnTo>
                      <a:pt x="663" y="189"/>
                    </a:lnTo>
                    <a:lnTo>
                      <a:pt x="655" y="193"/>
                    </a:lnTo>
                    <a:lnTo>
                      <a:pt x="646" y="197"/>
                    </a:lnTo>
                    <a:lnTo>
                      <a:pt x="617" y="207"/>
                    </a:lnTo>
                    <a:lnTo>
                      <a:pt x="590" y="222"/>
                    </a:lnTo>
                    <a:lnTo>
                      <a:pt x="565" y="238"/>
                    </a:lnTo>
                    <a:lnTo>
                      <a:pt x="540" y="254"/>
                    </a:lnTo>
                    <a:lnTo>
                      <a:pt x="517" y="272"/>
                    </a:lnTo>
                    <a:lnTo>
                      <a:pt x="492" y="290"/>
                    </a:lnTo>
                    <a:lnTo>
                      <a:pt x="469" y="309"/>
                    </a:lnTo>
                    <a:lnTo>
                      <a:pt x="444" y="327"/>
                    </a:lnTo>
                    <a:lnTo>
                      <a:pt x="442" y="329"/>
                    </a:lnTo>
                    <a:lnTo>
                      <a:pt x="438" y="332"/>
                    </a:lnTo>
                    <a:lnTo>
                      <a:pt x="437" y="334"/>
                    </a:lnTo>
                    <a:lnTo>
                      <a:pt x="435" y="338"/>
                    </a:lnTo>
                    <a:lnTo>
                      <a:pt x="433" y="341"/>
                    </a:lnTo>
                    <a:lnTo>
                      <a:pt x="431" y="345"/>
                    </a:lnTo>
                    <a:lnTo>
                      <a:pt x="431" y="348"/>
                    </a:lnTo>
                    <a:lnTo>
                      <a:pt x="428" y="350"/>
                    </a:lnTo>
                    <a:lnTo>
                      <a:pt x="406" y="370"/>
                    </a:lnTo>
                    <a:lnTo>
                      <a:pt x="385" y="390"/>
                    </a:lnTo>
                    <a:lnTo>
                      <a:pt x="365" y="409"/>
                    </a:lnTo>
                    <a:lnTo>
                      <a:pt x="345" y="429"/>
                    </a:lnTo>
                    <a:lnTo>
                      <a:pt x="326" y="449"/>
                    </a:lnTo>
                    <a:lnTo>
                      <a:pt x="306" y="468"/>
                    </a:lnTo>
                    <a:lnTo>
                      <a:pt x="286" y="490"/>
                    </a:lnTo>
                    <a:lnTo>
                      <a:pt x="267" y="509"/>
                    </a:lnTo>
                    <a:lnTo>
                      <a:pt x="263" y="515"/>
                    </a:lnTo>
                    <a:lnTo>
                      <a:pt x="260" y="520"/>
                    </a:lnTo>
                    <a:lnTo>
                      <a:pt x="258" y="527"/>
                    </a:lnTo>
                    <a:lnTo>
                      <a:pt x="254" y="533"/>
                    </a:lnTo>
                    <a:lnTo>
                      <a:pt x="251" y="540"/>
                    </a:lnTo>
                    <a:lnTo>
                      <a:pt x="247" y="545"/>
                    </a:lnTo>
                    <a:lnTo>
                      <a:pt x="243" y="550"/>
                    </a:lnTo>
                    <a:lnTo>
                      <a:pt x="240" y="554"/>
                    </a:lnTo>
                    <a:lnTo>
                      <a:pt x="235" y="558"/>
                    </a:lnTo>
                    <a:lnTo>
                      <a:pt x="231" y="561"/>
                    </a:lnTo>
                    <a:lnTo>
                      <a:pt x="226" y="565"/>
                    </a:lnTo>
                    <a:lnTo>
                      <a:pt x="220" y="568"/>
                    </a:lnTo>
                    <a:lnTo>
                      <a:pt x="215" y="574"/>
                    </a:lnTo>
                    <a:lnTo>
                      <a:pt x="211" y="577"/>
                    </a:lnTo>
                    <a:lnTo>
                      <a:pt x="208" y="583"/>
                    </a:lnTo>
                    <a:lnTo>
                      <a:pt x="206" y="590"/>
                    </a:lnTo>
                    <a:lnTo>
                      <a:pt x="208" y="586"/>
                    </a:lnTo>
                    <a:lnTo>
                      <a:pt x="211" y="583"/>
                    </a:lnTo>
                    <a:lnTo>
                      <a:pt x="215" y="581"/>
                    </a:lnTo>
                    <a:lnTo>
                      <a:pt x="218" y="579"/>
                    </a:lnTo>
                    <a:lnTo>
                      <a:pt x="222" y="577"/>
                    </a:lnTo>
                    <a:lnTo>
                      <a:pt x="226" y="575"/>
                    </a:lnTo>
                    <a:lnTo>
                      <a:pt x="229" y="574"/>
                    </a:lnTo>
                    <a:lnTo>
                      <a:pt x="233" y="572"/>
                    </a:lnTo>
                    <a:lnTo>
                      <a:pt x="240" y="565"/>
                    </a:lnTo>
                    <a:lnTo>
                      <a:pt x="245" y="556"/>
                    </a:lnTo>
                    <a:lnTo>
                      <a:pt x="252" y="549"/>
                    </a:lnTo>
                    <a:lnTo>
                      <a:pt x="258" y="540"/>
                    </a:lnTo>
                    <a:lnTo>
                      <a:pt x="263" y="531"/>
                    </a:lnTo>
                    <a:lnTo>
                      <a:pt x="270" y="524"/>
                    </a:lnTo>
                    <a:lnTo>
                      <a:pt x="277" y="515"/>
                    </a:lnTo>
                    <a:lnTo>
                      <a:pt x="286" y="508"/>
                    </a:lnTo>
                    <a:lnTo>
                      <a:pt x="322" y="484"/>
                    </a:lnTo>
                    <a:lnTo>
                      <a:pt x="354" y="461"/>
                    </a:lnTo>
                    <a:lnTo>
                      <a:pt x="388" y="438"/>
                    </a:lnTo>
                    <a:lnTo>
                      <a:pt x="419" y="411"/>
                    </a:lnTo>
                    <a:lnTo>
                      <a:pt x="449" y="386"/>
                    </a:lnTo>
                    <a:lnTo>
                      <a:pt x="478" y="357"/>
                    </a:lnTo>
                    <a:lnTo>
                      <a:pt x="506" y="329"/>
                    </a:lnTo>
                    <a:lnTo>
                      <a:pt x="535" y="297"/>
                    </a:lnTo>
                    <a:lnTo>
                      <a:pt x="542" y="286"/>
                    </a:lnTo>
                    <a:lnTo>
                      <a:pt x="551" y="277"/>
                    </a:lnTo>
                    <a:lnTo>
                      <a:pt x="558" y="266"/>
                    </a:lnTo>
                    <a:lnTo>
                      <a:pt x="565" y="256"/>
                    </a:lnTo>
                    <a:lnTo>
                      <a:pt x="571" y="243"/>
                    </a:lnTo>
                    <a:lnTo>
                      <a:pt x="576" y="231"/>
                    </a:lnTo>
                    <a:lnTo>
                      <a:pt x="581" y="216"/>
                    </a:lnTo>
                    <a:lnTo>
                      <a:pt x="585" y="200"/>
                    </a:lnTo>
                    <a:lnTo>
                      <a:pt x="587" y="193"/>
                    </a:lnTo>
                    <a:lnTo>
                      <a:pt x="588" y="186"/>
                    </a:lnTo>
                    <a:lnTo>
                      <a:pt x="592" y="179"/>
                    </a:lnTo>
                    <a:lnTo>
                      <a:pt x="596" y="173"/>
                    </a:lnTo>
                    <a:lnTo>
                      <a:pt x="601" y="166"/>
                    </a:lnTo>
                    <a:lnTo>
                      <a:pt x="606" y="159"/>
                    </a:lnTo>
                    <a:lnTo>
                      <a:pt x="612" y="154"/>
                    </a:lnTo>
                    <a:lnTo>
                      <a:pt x="617" y="148"/>
                    </a:lnTo>
                    <a:lnTo>
                      <a:pt x="631" y="138"/>
                    </a:lnTo>
                    <a:lnTo>
                      <a:pt x="646" y="125"/>
                    </a:lnTo>
                    <a:lnTo>
                      <a:pt x="662" y="113"/>
                    </a:lnTo>
                    <a:lnTo>
                      <a:pt x="676" y="102"/>
                    </a:lnTo>
                    <a:lnTo>
                      <a:pt x="692" y="91"/>
                    </a:lnTo>
                    <a:lnTo>
                      <a:pt x="710" y="82"/>
                    </a:lnTo>
                    <a:lnTo>
                      <a:pt x="726" y="77"/>
                    </a:lnTo>
                    <a:lnTo>
                      <a:pt x="746" y="71"/>
                    </a:lnTo>
                    <a:lnTo>
                      <a:pt x="740" y="75"/>
                    </a:lnTo>
                    <a:lnTo>
                      <a:pt x="735" y="82"/>
                    </a:lnTo>
                    <a:lnTo>
                      <a:pt x="730" y="93"/>
                    </a:lnTo>
                    <a:lnTo>
                      <a:pt x="722" y="104"/>
                    </a:lnTo>
                    <a:lnTo>
                      <a:pt x="715" y="118"/>
                    </a:lnTo>
                    <a:lnTo>
                      <a:pt x="708" y="130"/>
                    </a:lnTo>
                    <a:lnTo>
                      <a:pt x="699" y="143"/>
                    </a:lnTo>
                    <a:lnTo>
                      <a:pt x="692" y="152"/>
                    </a:lnTo>
                    <a:lnTo>
                      <a:pt x="638" y="207"/>
                    </a:lnTo>
                    <a:lnTo>
                      <a:pt x="587" y="263"/>
                    </a:lnTo>
                    <a:lnTo>
                      <a:pt x="535" y="318"/>
                    </a:lnTo>
                    <a:lnTo>
                      <a:pt x="487" y="375"/>
                    </a:lnTo>
                    <a:lnTo>
                      <a:pt x="438" y="432"/>
                    </a:lnTo>
                    <a:lnTo>
                      <a:pt x="394" y="491"/>
                    </a:lnTo>
                    <a:lnTo>
                      <a:pt x="372" y="522"/>
                    </a:lnTo>
                    <a:lnTo>
                      <a:pt x="351" y="554"/>
                    </a:lnTo>
                    <a:lnTo>
                      <a:pt x="331" y="586"/>
                    </a:lnTo>
                    <a:lnTo>
                      <a:pt x="311" y="618"/>
                    </a:lnTo>
                    <a:lnTo>
                      <a:pt x="335" y="572"/>
                    </a:lnTo>
                    <a:lnTo>
                      <a:pt x="356" y="525"/>
                    </a:lnTo>
                    <a:lnTo>
                      <a:pt x="376" y="477"/>
                    </a:lnTo>
                    <a:lnTo>
                      <a:pt x="399" y="431"/>
                    </a:lnTo>
                    <a:lnTo>
                      <a:pt x="422" y="384"/>
                    </a:lnTo>
                    <a:lnTo>
                      <a:pt x="447" y="341"/>
                    </a:lnTo>
                    <a:lnTo>
                      <a:pt x="463" y="320"/>
                    </a:lnTo>
                    <a:lnTo>
                      <a:pt x="478" y="298"/>
                    </a:lnTo>
                    <a:lnTo>
                      <a:pt x="495" y="277"/>
                    </a:lnTo>
                    <a:lnTo>
                      <a:pt x="513" y="259"/>
                    </a:lnTo>
                    <a:lnTo>
                      <a:pt x="517" y="252"/>
                    </a:lnTo>
                    <a:lnTo>
                      <a:pt x="521" y="245"/>
                    </a:lnTo>
                    <a:lnTo>
                      <a:pt x="524" y="236"/>
                    </a:lnTo>
                    <a:lnTo>
                      <a:pt x="526" y="227"/>
                    </a:lnTo>
                    <a:lnTo>
                      <a:pt x="526" y="216"/>
                    </a:lnTo>
                    <a:lnTo>
                      <a:pt x="529" y="207"/>
                    </a:lnTo>
                    <a:lnTo>
                      <a:pt x="531" y="198"/>
                    </a:lnTo>
                    <a:lnTo>
                      <a:pt x="537" y="191"/>
                    </a:lnTo>
                    <a:lnTo>
                      <a:pt x="546" y="179"/>
                    </a:lnTo>
                    <a:lnTo>
                      <a:pt x="553" y="166"/>
                    </a:lnTo>
                    <a:lnTo>
                      <a:pt x="560" y="154"/>
                    </a:lnTo>
                    <a:lnTo>
                      <a:pt x="567" y="139"/>
                    </a:lnTo>
                    <a:lnTo>
                      <a:pt x="578" y="113"/>
                    </a:lnTo>
                    <a:lnTo>
                      <a:pt x="590" y="86"/>
                    </a:lnTo>
                    <a:lnTo>
                      <a:pt x="597" y="71"/>
                    </a:lnTo>
                    <a:lnTo>
                      <a:pt x="603" y="59"/>
                    </a:lnTo>
                    <a:lnTo>
                      <a:pt x="612" y="46"/>
                    </a:lnTo>
                    <a:lnTo>
                      <a:pt x="621" y="36"/>
                    </a:lnTo>
                    <a:lnTo>
                      <a:pt x="630" y="25"/>
                    </a:lnTo>
                    <a:lnTo>
                      <a:pt x="642" y="16"/>
                    </a:lnTo>
                    <a:lnTo>
                      <a:pt x="655" y="7"/>
                    </a:lnTo>
                    <a:lnTo>
                      <a:pt x="671" y="0"/>
                    </a:lnTo>
                    <a:lnTo>
                      <a:pt x="662" y="4"/>
                    </a:lnTo>
                    <a:lnTo>
                      <a:pt x="651" y="7"/>
                    </a:lnTo>
                    <a:lnTo>
                      <a:pt x="642" y="11"/>
                    </a:lnTo>
                    <a:lnTo>
                      <a:pt x="633" y="14"/>
                    </a:lnTo>
                    <a:lnTo>
                      <a:pt x="622" y="18"/>
                    </a:lnTo>
                    <a:lnTo>
                      <a:pt x="613" y="21"/>
                    </a:lnTo>
                    <a:lnTo>
                      <a:pt x="605" y="25"/>
                    </a:lnTo>
                    <a:lnTo>
                      <a:pt x="596" y="30"/>
                    </a:lnTo>
                    <a:lnTo>
                      <a:pt x="585" y="36"/>
                    </a:lnTo>
                    <a:lnTo>
                      <a:pt x="576" y="45"/>
                    </a:lnTo>
                    <a:lnTo>
                      <a:pt x="567" y="52"/>
                    </a:lnTo>
                    <a:lnTo>
                      <a:pt x="558" y="63"/>
                    </a:lnTo>
                    <a:lnTo>
                      <a:pt x="549" y="71"/>
                    </a:lnTo>
                    <a:lnTo>
                      <a:pt x="540" y="80"/>
                    </a:lnTo>
                    <a:lnTo>
                      <a:pt x="531" y="89"/>
                    </a:lnTo>
                    <a:lnTo>
                      <a:pt x="521" y="97"/>
                    </a:lnTo>
                    <a:lnTo>
                      <a:pt x="481" y="122"/>
                    </a:lnTo>
                    <a:lnTo>
                      <a:pt x="440" y="145"/>
                    </a:lnTo>
                    <a:lnTo>
                      <a:pt x="401" y="168"/>
                    </a:lnTo>
                    <a:lnTo>
                      <a:pt x="361" y="189"/>
                    </a:lnTo>
                    <a:lnTo>
                      <a:pt x="322" y="213"/>
                    </a:lnTo>
                    <a:lnTo>
                      <a:pt x="281" y="234"/>
                    </a:lnTo>
                    <a:lnTo>
                      <a:pt x="242" y="256"/>
                    </a:lnTo>
                    <a:lnTo>
                      <a:pt x="199" y="277"/>
                    </a:lnTo>
                    <a:lnTo>
                      <a:pt x="177" y="290"/>
                    </a:lnTo>
                    <a:lnTo>
                      <a:pt x="154" y="298"/>
                    </a:lnTo>
                    <a:lnTo>
                      <a:pt x="131" y="306"/>
                    </a:lnTo>
                    <a:lnTo>
                      <a:pt x="108" y="313"/>
                    </a:lnTo>
                    <a:lnTo>
                      <a:pt x="83" y="318"/>
                    </a:lnTo>
                    <a:lnTo>
                      <a:pt x="59" y="323"/>
                    </a:lnTo>
                    <a:lnTo>
                      <a:pt x="34" y="329"/>
                    </a:lnTo>
                    <a:lnTo>
                      <a:pt x="9" y="336"/>
                    </a:lnTo>
                    <a:lnTo>
                      <a:pt x="8" y="336"/>
                    </a:lnTo>
                    <a:lnTo>
                      <a:pt x="6" y="338"/>
                    </a:lnTo>
                    <a:lnTo>
                      <a:pt x="4" y="338"/>
                    </a:lnTo>
                    <a:lnTo>
                      <a:pt x="2" y="340"/>
                    </a:lnTo>
                    <a:lnTo>
                      <a:pt x="0" y="341"/>
                    </a:lnTo>
                    <a:lnTo>
                      <a:pt x="0" y="343"/>
                    </a:lnTo>
                    <a:lnTo>
                      <a:pt x="0" y="345"/>
                    </a:lnTo>
                    <a:lnTo>
                      <a:pt x="2" y="347"/>
                    </a:lnTo>
                    <a:lnTo>
                      <a:pt x="4" y="350"/>
                    </a:lnTo>
                    <a:lnTo>
                      <a:pt x="8" y="352"/>
                    </a:lnTo>
                    <a:lnTo>
                      <a:pt x="11" y="354"/>
                    </a:lnTo>
                    <a:lnTo>
                      <a:pt x="15" y="354"/>
                    </a:lnTo>
                    <a:lnTo>
                      <a:pt x="18" y="354"/>
                    </a:lnTo>
                    <a:lnTo>
                      <a:pt x="20" y="354"/>
                    </a:lnTo>
                    <a:lnTo>
                      <a:pt x="24" y="352"/>
                    </a:lnTo>
                    <a:lnTo>
                      <a:pt x="27" y="350"/>
                    </a:lnTo>
                    <a:lnTo>
                      <a:pt x="47" y="338"/>
                    </a:lnTo>
                    <a:lnTo>
                      <a:pt x="67" y="325"/>
                    </a:lnTo>
                    <a:lnTo>
                      <a:pt x="88" y="315"/>
                    </a:lnTo>
                    <a:lnTo>
                      <a:pt x="108" y="306"/>
                    </a:lnTo>
                    <a:lnTo>
                      <a:pt x="127" y="295"/>
                    </a:lnTo>
                    <a:lnTo>
                      <a:pt x="149" y="286"/>
                    </a:lnTo>
                    <a:lnTo>
                      <a:pt x="168" y="277"/>
                    </a:lnTo>
                    <a:lnTo>
                      <a:pt x="190" y="268"/>
                    </a:lnTo>
                    <a:lnTo>
                      <a:pt x="211" y="259"/>
                    </a:lnTo>
                    <a:lnTo>
                      <a:pt x="233" y="250"/>
                    </a:lnTo>
                    <a:lnTo>
                      <a:pt x="254" y="243"/>
                    </a:lnTo>
                    <a:lnTo>
                      <a:pt x="277" y="236"/>
                    </a:lnTo>
                    <a:lnTo>
                      <a:pt x="299" y="229"/>
                    </a:lnTo>
                    <a:lnTo>
                      <a:pt x="320" y="222"/>
                    </a:lnTo>
                    <a:lnTo>
                      <a:pt x="344" y="214"/>
                    </a:lnTo>
                    <a:lnTo>
                      <a:pt x="365" y="207"/>
                    </a:lnTo>
                    <a:lnTo>
                      <a:pt x="395" y="195"/>
                    </a:lnTo>
                    <a:lnTo>
                      <a:pt x="428" y="184"/>
                    </a:lnTo>
                    <a:lnTo>
                      <a:pt x="460" y="175"/>
                    </a:lnTo>
                    <a:lnTo>
                      <a:pt x="490" y="166"/>
                    </a:lnTo>
                    <a:lnTo>
                      <a:pt x="522" y="157"/>
                    </a:lnTo>
                    <a:lnTo>
                      <a:pt x="554" y="147"/>
                    </a:lnTo>
                    <a:lnTo>
                      <a:pt x="585" y="138"/>
                    </a:lnTo>
                    <a:lnTo>
                      <a:pt x="617" y="125"/>
                    </a:lnTo>
                    <a:lnTo>
                      <a:pt x="708" y="147"/>
                    </a:lnTo>
                    <a:close/>
                  </a:path>
                </a:pathLst>
              </a:custGeom>
              <a:solidFill>
                <a:srgbClr val="666666"/>
              </a:solidFill>
              <a:ln w="9525">
                <a:noFill/>
                <a:round/>
                <a:headEnd/>
                <a:tailEnd/>
              </a:ln>
            </p:spPr>
            <p:txBody>
              <a:bodyPr/>
              <a:lstStyle/>
              <a:p>
                <a:endParaRPr lang="en-US"/>
              </a:p>
            </p:txBody>
          </p:sp>
          <p:sp>
            <p:nvSpPr>
              <p:cNvPr id="30156" name="Freeform 1134"/>
              <p:cNvSpPr>
                <a:spLocks/>
              </p:cNvSpPr>
              <p:nvPr/>
            </p:nvSpPr>
            <p:spPr bwMode="auto">
              <a:xfrm>
                <a:off x="3480" y="2097"/>
                <a:ext cx="713" cy="71"/>
              </a:xfrm>
              <a:custGeom>
                <a:avLst/>
                <a:gdLst>
                  <a:gd name="T0" fmla="*/ 713 w 713"/>
                  <a:gd name="T1" fmla="*/ 62 h 71"/>
                  <a:gd name="T2" fmla="*/ 701 w 713"/>
                  <a:gd name="T3" fmla="*/ 62 h 71"/>
                  <a:gd name="T4" fmla="*/ 688 w 713"/>
                  <a:gd name="T5" fmla="*/ 62 h 71"/>
                  <a:gd name="T6" fmla="*/ 676 w 713"/>
                  <a:gd name="T7" fmla="*/ 62 h 71"/>
                  <a:gd name="T8" fmla="*/ 663 w 713"/>
                  <a:gd name="T9" fmla="*/ 62 h 71"/>
                  <a:gd name="T10" fmla="*/ 651 w 713"/>
                  <a:gd name="T11" fmla="*/ 62 h 71"/>
                  <a:gd name="T12" fmla="*/ 638 w 713"/>
                  <a:gd name="T13" fmla="*/ 62 h 71"/>
                  <a:gd name="T14" fmla="*/ 628 w 713"/>
                  <a:gd name="T15" fmla="*/ 62 h 71"/>
                  <a:gd name="T16" fmla="*/ 615 w 713"/>
                  <a:gd name="T17" fmla="*/ 64 h 71"/>
                  <a:gd name="T18" fmla="*/ 601 w 713"/>
                  <a:gd name="T19" fmla="*/ 66 h 71"/>
                  <a:gd name="T20" fmla="*/ 588 w 713"/>
                  <a:gd name="T21" fmla="*/ 70 h 71"/>
                  <a:gd name="T22" fmla="*/ 576 w 713"/>
                  <a:gd name="T23" fmla="*/ 71 h 71"/>
                  <a:gd name="T24" fmla="*/ 562 w 713"/>
                  <a:gd name="T25" fmla="*/ 71 h 71"/>
                  <a:gd name="T26" fmla="*/ 549 w 713"/>
                  <a:gd name="T27" fmla="*/ 71 h 71"/>
                  <a:gd name="T28" fmla="*/ 535 w 713"/>
                  <a:gd name="T29" fmla="*/ 68 h 71"/>
                  <a:gd name="T30" fmla="*/ 522 w 713"/>
                  <a:gd name="T31" fmla="*/ 62 h 71"/>
                  <a:gd name="T32" fmla="*/ 510 w 713"/>
                  <a:gd name="T33" fmla="*/ 55 h 71"/>
                  <a:gd name="T34" fmla="*/ 445 w 713"/>
                  <a:gd name="T35" fmla="*/ 54 h 71"/>
                  <a:gd name="T36" fmla="*/ 381 w 713"/>
                  <a:gd name="T37" fmla="*/ 54 h 71"/>
                  <a:gd name="T38" fmla="*/ 317 w 713"/>
                  <a:gd name="T39" fmla="*/ 55 h 71"/>
                  <a:gd name="T40" fmla="*/ 254 w 713"/>
                  <a:gd name="T41" fmla="*/ 55 h 71"/>
                  <a:gd name="T42" fmla="*/ 190 w 713"/>
                  <a:gd name="T43" fmla="*/ 55 h 71"/>
                  <a:gd name="T44" fmla="*/ 127 w 713"/>
                  <a:gd name="T45" fmla="*/ 54 h 71"/>
                  <a:gd name="T46" fmla="*/ 63 w 713"/>
                  <a:gd name="T47" fmla="*/ 50 h 71"/>
                  <a:gd name="T48" fmla="*/ 0 w 713"/>
                  <a:gd name="T49" fmla="*/ 41 h 71"/>
                  <a:gd name="T50" fmla="*/ 27 w 713"/>
                  <a:gd name="T51" fmla="*/ 36 h 71"/>
                  <a:gd name="T52" fmla="*/ 56 w 713"/>
                  <a:gd name="T53" fmla="*/ 32 h 71"/>
                  <a:gd name="T54" fmla="*/ 84 w 713"/>
                  <a:gd name="T55" fmla="*/ 30 h 71"/>
                  <a:gd name="T56" fmla="*/ 113 w 713"/>
                  <a:gd name="T57" fmla="*/ 28 h 71"/>
                  <a:gd name="T58" fmla="*/ 168 w 713"/>
                  <a:gd name="T59" fmla="*/ 25 h 71"/>
                  <a:gd name="T60" fmla="*/ 226 w 713"/>
                  <a:gd name="T61" fmla="*/ 25 h 71"/>
                  <a:gd name="T62" fmla="*/ 283 w 713"/>
                  <a:gd name="T63" fmla="*/ 25 h 71"/>
                  <a:gd name="T64" fmla="*/ 340 w 713"/>
                  <a:gd name="T65" fmla="*/ 25 h 71"/>
                  <a:gd name="T66" fmla="*/ 397 w 713"/>
                  <a:gd name="T67" fmla="*/ 23 h 71"/>
                  <a:gd name="T68" fmla="*/ 454 w 713"/>
                  <a:gd name="T69" fmla="*/ 18 h 71"/>
                  <a:gd name="T70" fmla="*/ 474 w 713"/>
                  <a:gd name="T71" fmla="*/ 16 h 71"/>
                  <a:gd name="T72" fmla="*/ 492 w 713"/>
                  <a:gd name="T73" fmla="*/ 14 h 71"/>
                  <a:gd name="T74" fmla="*/ 512 w 713"/>
                  <a:gd name="T75" fmla="*/ 12 h 71"/>
                  <a:gd name="T76" fmla="*/ 531 w 713"/>
                  <a:gd name="T77" fmla="*/ 9 h 71"/>
                  <a:gd name="T78" fmla="*/ 549 w 713"/>
                  <a:gd name="T79" fmla="*/ 7 h 71"/>
                  <a:gd name="T80" fmla="*/ 569 w 713"/>
                  <a:gd name="T81" fmla="*/ 5 h 71"/>
                  <a:gd name="T82" fmla="*/ 588 w 713"/>
                  <a:gd name="T83" fmla="*/ 3 h 71"/>
                  <a:gd name="T84" fmla="*/ 606 w 713"/>
                  <a:gd name="T85" fmla="*/ 2 h 71"/>
                  <a:gd name="T86" fmla="*/ 617 w 713"/>
                  <a:gd name="T87" fmla="*/ 0 h 71"/>
                  <a:gd name="T88" fmla="*/ 628 w 713"/>
                  <a:gd name="T89" fmla="*/ 0 h 71"/>
                  <a:gd name="T90" fmla="*/ 637 w 713"/>
                  <a:gd name="T91" fmla="*/ 0 h 71"/>
                  <a:gd name="T92" fmla="*/ 647 w 713"/>
                  <a:gd name="T93" fmla="*/ 0 h 71"/>
                  <a:gd name="T94" fmla="*/ 656 w 713"/>
                  <a:gd name="T95" fmla="*/ 0 h 71"/>
                  <a:gd name="T96" fmla="*/ 665 w 713"/>
                  <a:gd name="T97" fmla="*/ 0 h 71"/>
                  <a:gd name="T98" fmla="*/ 676 w 713"/>
                  <a:gd name="T99" fmla="*/ 0 h 71"/>
                  <a:gd name="T100" fmla="*/ 687 w 713"/>
                  <a:gd name="T101" fmla="*/ 2 h 71"/>
                  <a:gd name="T102" fmla="*/ 713 w 713"/>
                  <a:gd name="T103" fmla="*/ 62 h 71"/>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13"/>
                  <a:gd name="T157" fmla="*/ 0 h 71"/>
                  <a:gd name="T158" fmla="*/ 713 w 713"/>
                  <a:gd name="T159" fmla="*/ 71 h 71"/>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13" h="71">
                    <a:moveTo>
                      <a:pt x="713" y="62"/>
                    </a:moveTo>
                    <a:lnTo>
                      <a:pt x="701" y="62"/>
                    </a:lnTo>
                    <a:lnTo>
                      <a:pt x="688" y="62"/>
                    </a:lnTo>
                    <a:lnTo>
                      <a:pt x="676" y="62"/>
                    </a:lnTo>
                    <a:lnTo>
                      <a:pt x="663" y="62"/>
                    </a:lnTo>
                    <a:lnTo>
                      <a:pt x="651" y="62"/>
                    </a:lnTo>
                    <a:lnTo>
                      <a:pt x="638" y="62"/>
                    </a:lnTo>
                    <a:lnTo>
                      <a:pt x="628" y="62"/>
                    </a:lnTo>
                    <a:lnTo>
                      <a:pt x="615" y="64"/>
                    </a:lnTo>
                    <a:lnTo>
                      <a:pt x="601" y="66"/>
                    </a:lnTo>
                    <a:lnTo>
                      <a:pt x="588" y="70"/>
                    </a:lnTo>
                    <a:lnTo>
                      <a:pt x="576" y="71"/>
                    </a:lnTo>
                    <a:lnTo>
                      <a:pt x="562" y="71"/>
                    </a:lnTo>
                    <a:lnTo>
                      <a:pt x="549" y="71"/>
                    </a:lnTo>
                    <a:lnTo>
                      <a:pt x="535" y="68"/>
                    </a:lnTo>
                    <a:lnTo>
                      <a:pt x="522" y="62"/>
                    </a:lnTo>
                    <a:lnTo>
                      <a:pt x="510" y="55"/>
                    </a:lnTo>
                    <a:lnTo>
                      <a:pt x="445" y="54"/>
                    </a:lnTo>
                    <a:lnTo>
                      <a:pt x="381" y="54"/>
                    </a:lnTo>
                    <a:lnTo>
                      <a:pt x="317" y="55"/>
                    </a:lnTo>
                    <a:lnTo>
                      <a:pt x="254" y="55"/>
                    </a:lnTo>
                    <a:lnTo>
                      <a:pt x="190" y="55"/>
                    </a:lnTo>
                    <a:lnTo>
                      <a:pt x="127" y="54"/>
                    </a:lnTo>
                    <a:lnTo>
                      <a:pt x="63" y="50"/>
                    </a:lnTo>
                    <a:lnTo>
                      <a:pt x="0" y="41"/>
                    </a:lnTo>
                    <a:lnTo>
                      <a:pt x="27" y="36"/>
                    </a:lnTo>
                    <a:lnTo>
                      <a:pt x="56" y="32"/>
                    </a:lnTo>
                    <a:lnTo>
                      <a:pt x="84" y="30"/>
                    </a:lnTo>
                    <a:lnTo>
                      <a:pt x="113" y="28"/>
                    </a:lnTo>
                    <a:lnTo>
                      <a:pt x="168" y="25"/>
                    </a:lnTo>
                    <a:lnTo>
                      <a:pt x="226" y="25"/>
                    </a:lnTo>
                    <a:lnTo>
                      <a:pt x="283" y="25"/>
                    </a:lnTo>
                    <a:lnTo>
                      <a:pt x="340" y="25"/>
                    </a:lnTo>
                    <a:lnTo>
                      <a:pt x="397" y="23"/>
                    </a:lnTo>
                    <a:lnTo>
                      <a:pt x="454" y="18"/>
                    </a:lnTo>
                    <a:lnTo>
                      <a:pt x="474" y="16"/>
                    </a:lnTo>
                    <a:lnTo>
                      <a:pt x="492" y="14"/>
                    </a:lnTo>
                    <a:lnTo>
                      <a:pt x="512" y="12"/>
                    </a:lnTo>
                    <a:lnTo>
                      <a:pt x="531" y="9"/>
                    </a:lnTo>
                    <a:lnTo>
                      <a:pt x="549" y="7"/>
                    </a:lnTo>
                    <a:lnTo>
                      <a:pt x="569" y="5"/>
                    </a:lnTo>
                    <a:lnTo>
                      <a:pt x="588" y="3"/>
                    </a:lnTo>
                    <a:lnTo>
                      <a:pt x="606" y="2"/>
                    </a:lnTo>
                    <a:lnTo>
                      <a:pt x="617" y="0"/>
                    </a:lnTo>
                    <a:lnTo>
                      <a:pt x="628" y="0"/>
                    </a:lnTo>
                    <a:lnTo>
                      <a:pt x="637" y="0"/>
                    </a:lnTo>
                    <a:lnTo>
                      <a:pt x="647" y="0"/>
                    </a:lnTo>
                    <a:lnTo>
                      <a:pt x="656" y="0"/>
                    </a:lnTo>
                    <a:lnTo>
                      <a:pt x="665" y="0"/>
                    </a:lnTo>
                    <a:lnTo>
                      <a:pt x="676" y="0"/>
                    </a:lnTo>
                    <a:lnTo>
                      <a:pt x="687" y="2"/>
                    </a:lnTo>
                    <a:lnTo>
                      <a:pt x="713" y="62"/>
                    </a:lnTo>
                    <a:close/>
                  </a:path>
                </a:pathLst>
              </a:custGeom>
              <a:solidFill>
                <a:srgbClr val="7F7F7F"/>
              </a:solidFill>
              <a:ln w="9525">
                <a:noFill/>
                <a:round/>
                <a:headEnd/>
                <a:tailEnd/>
              </a:ln>
            </p:spPr>
            <p:txBody>
              <a:bodyPr/>
              <a:lstStyle/>
              <a:p>
                <a:endParaRPr lang="en-US"/>
              </a:p>
            </p:txBody>
          </p:sp>
          <p:sp>
            <p:nvSpPr>
              <p:cNvPr id="30157" name="Freeform 1135"/>
              <p:cNvSpPr>
                <a:spLocks/>
              </p:cNvSpPr>
              <p:nvPr/>
            </p:nvSpPr>
            <p:spPr bwMode="auto">
              <a:xfrm>
                <a:off x="3561" y="1793"/>
                <a:ext cx="740" cy="274"/>
              </a:xfrm>
              <a:custGeom>
                <a:avLst/>
                <a:gdLst>
                  <a:gd name="T0" fmla="*/ 616 w 740"/>
                  <a:gd name="T1" fmla="*/ 272 h 274"/>
                  <a:gd name="T2" fmla="*/ 595 w 740"/>
                  <a:gd name="T3" fmla="*/ 266 h 274"/>
                  <a:gd name="T4" fmla="*/ 573 w 740"/>
                  <a:gd name="T5" fmla="*/ 259 h 274"/>
                  <a:gd name="T6" fmla="*/ 552 w 740"/>
                  <a:gd name="T7" fmla="*/ 252 h 274"/>
                  <a:gd name="T8" fmla="*/ 518 w 740"/>
                  <a:gd name="T9" fmla="*/ 249 h 274"/>
                  <a:gd name="T10" fmla="*/ 475 w 740"/>
                  <a:gd name="T11" fmla="*/ 241 h 274"/>
                  <a:gd name="T12" fmla="*/ 434 w 740"/>
                  <a:gd name="T13" fmla="*/ 227 h 274"/>
                  <a:gd name="T14" fmla="*/ 395 w 740"/>
                  <a:gd name="T15" fmla="*/ 211 h 274"/>
                  <a:gd name="T16" fmla="*/ 352 w 740"/>
                  <a:gd name="T17" fmla="*/ 190 h 274"/>
                  <a:gd name="T18" fmla="*/ 311 w 740"/>
                  <a:gd name="T19" fmla="*/ 165 h 274"/>
                  <a:gd name="T20" fmla="*/ 268 w 740"/>
                  <a:gd name="T21" fmla="*/ 138 h 274"/>
                  <a:gd name="T22" fmla="*/ 225 w 740"/>
                  <a:gd name="T23" fmla="*/ 116 h 274"/>
                  <a:gd name="T24" fmla="*/ 182 w 740"/>
                  <a:gd name="T25" fmla="*/ 98 h 274"/>
                  <a:gd name="T26" fmla="*/ 139 w 740"/>
                  <a:gd name="T27" fmla="*/ 82 h 274"/>
                  <a:gd name="T28" fmla="*/ 98 w 740"/>
                  <a:gd name="T29" fmla="*/ 64 h 274"/>
                  <a:gd name="T30" fmla="*/ 57 w 740"/>
                  <a:gd name="T31" fmla="*/ 48 h 274"/>
                  <a:gd name="T32" fmla="*/ 30 w 740"/>
                  <a:gd name="T33" fmla="*/ 38 h 274"/>
                  <a:gd name="T34" fmla="*/ 18 w 740"/>
                  <a:gd name="T35" fmla="*/ 32 h 274"/>
                  <a:gd name="T36" fmla="*/ 7 w 740"/>
                  <a:gd name="T37" fmla="*/ 25 h 274"/>
                  <a:gd name="T38" fmla="*/ 0 w 740"/>
                  <a:gd name="T39" fmla="*/ 14 h 274"/>
                  <a:gd name="T40" fmla="*/ 3 w 740"/>
                  <a:gd name="T41" fmla="*/ 4 h 274"/>
                  <a:gd name="T42" fmla="*/ 10 w 740"/>
                  <a:gd name="T43" fmla="*/ 0 h 274"/>
                  <a:gd name="T44" fmla="*/ 19 w 740"/>
                  <a:gd name="T45" fmla="*/ 0 h 274"/>
                  <a:gd name="T46" fmla="*/ 27 w 740"/>
                  <a:gd name="T47" fmla="*/ 2 h 274"/>
                  <a:gd name="T48" fmla="*/ 52 w 740"/>
                  <a:gd name="T49" fmla="*/ 9 h 274"/>
                  <a:gd name="T50" fmla="*/ 94 w 740"/>
                  <a:gd name="T51" fmla="*/ 22 h 274"/>
                  <a:gd name="T52" fmla="*/ 136 w 740"/>
                  <a:gd name="T53" fmla="*/ 38 h 274"/>
                  <a:gd name="T54" fmla="*/ 177 w 740"/>
                  <a:gd name="T55" fmla="*/ 54 h 274"/>
                  <a:gd name="T56" fmla="*/ 227 w 740"/>
                  <a:gd name="T57" fmla="*/ 75 h 274"/>
                  <a:gd name="T58" fmla="*/ 286 w 740"/>
                  <a:gd name="T59" fmla="*/ 102 h 274"/>
                  <a:gd name="T60" fmla="*/ 345 w 740"/>
                  <a:gd name="T61" fmla="*/ 127 h 274"/>
                  <a:gd name="T62" fmla="*/ 404 w 740"/>
                  <a:gd name="T63" fmla="*/ 154 h 274"/>
                  <a:gd name="T64" fmla="*/ 454 w 740"/>
                  <a:gd name="T65" fmla="*/ 177 h 274"/>
                  <a:gd name="T66" fmla="*/ 495 w 740"/>
                  <a:gd name="T67" fmla="*/ 190 h 274"/>
                  <a:gd name="T68" fmla="*/ 538 w 740"/>
                  <a:gd name="T69" fmla="*/ 200 h 274"/>
                  <a:gd name="T70" fmla="*/ 581 w 740"/>
                  <a:gd name="T71" fmla="*/ 211 h 274"/>
                  <a:gd name="T72" fmla="*/ 613 w 740"/>
                  <a:gd name="T73" fmla="*/ 222 h 274"/>
                  <a:gd name="T74" fmla="*/ 634 w 740"/>
                  <a:gd name="T75" fmla="*/ 232 h 274"/>
                  <a:gd name="T76" fmla="*/ 656 w 740"/>
                  <a:gd name="T77" fmla="*/ 241 h 274"/>
                  <a:gd name="T78" fmla="*/ 679 w 740"/>
                  <a:gd name="T79" fmla="*/ 247 h 274"/>
                  <a:gd name="T80" fmla="*/ 697 w 740"/>
                  <a:gd name="T81" fmla="*/ 250 h 274"/>
                  <a:gd name="T82" fmla="*/ 709 w 740"/>
                  <a:gd name="T83" fmla="*/ 254 h 274"/>
                  <a:gd name="T84" fmla="*/ 722 w 740"/>
                  <a:gd name="T85" fmla="*/ 256 h 274"/>
                  <a:gd name="T86" fmla="*/ 734 w 740"/>
                  <a:gd name="T87" fmla="*/ 254 h 274"/>
                  <a:gd name="T88" fmla="*/ 627 w 740"/>
                  <a:gd name="T89" fmla="*/ 274 h 274"/>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740"/>
                  <a:gd name="T136" fmla="*/ 0 h 274"/>
                  <a:gd name="T137" fmla="*/ 740 w 740"/>
                  <a:gd name="T138" fmla="*/ 274 h 274"/>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740" h="274">
                    <a:moveTo>
                      <a:pt x="627" y="274"/>
                    </a:moveTo>
                    <a:lnTo>
                      <a:pt x="616" y="272"/>
                    </a:lnTo>
                    <a:lnTo>
                      <a:pt x="606" y="270"/>
                    </a:lnTo>
                    <a:lnTo>
                      <a:pt x="595" y="266"/>
                    </a:lnTo>
                    <a:lnTo>
                      <a:pt x="584" y="263"/>
                    </a:lnTo>
                    <a:lnTo>
                      <a:pt x="573" y="259"/>
                    </a:lnTo>
                    <a:lnTo>
                      <a:pt x="563" y="256"/>
                    </a:lnTo>
                    <a:lnTo>
                      <a:pt x="552" y="252"/>
                    </a:lnTo>
                    <a:lnTo>
                      <a:pt x="540" y="250"/>
                    </a:lnTo>
                    <a:lnTo>
                      <a:pt x="518" y="249"/>
                    </a:lnTo>
                    <a:lnTo>
                      <a:pt x="497" y="247"/>
                    </a:lnTo>
                    <a:lnTo>
                      <a:pt x="475" y="241"/>
                    </a:lnTo>
                    <a:lnTo>
                      <a:pt x="456" y="234"/>
                    </a:lnTo>
                    <a:lnTo>
                      <a:pt x="434" y="227"/>
                    </a:lnTo>
                    <a:lnTo>
                      <a:pt x="414" y="220"/>
                    </a:lnTo>
                    <a:lnTo>
                      <a:pt x="395" y="211"/>
                    </a:lnTo>
                    <a:lnTo>
                      <a:pt x="373" y="200"/>
                    </a:lnTo>
                    <a:lnTo>
                      <a:pt x="352" y="190"/>
                    </a:lnTo>
                    <a:lnTo>
                      <a:pt x="330" y="177"/>
                    </a:lnTo>
                    <a:lnTo>
                      <a:pt x="311" y="165"/>
                    </a:lnTo>
                    <a:lnTo>
                      <a:pt x="289" y="150"/>
                    </a:lnTo>
                    <a:lnTo>
                      <a:pt x="268" y="138"/>
                    </a:lnTo>
                    <a:lnTo>
                      <a:pt x="248" y="127"/>
                    </a:lnTo>
                    <a:lnTo>
                      <a:pt x="225" y="116"/>
                    </a:lnTo>
                    <a:lnTo>
                      <a:pt x="204" y="107"/>
                    </a:lnTo>
                    <a:lnTo>
                      <a:pt x="182" y="98"/>
                    </a:lnTo>
                    <a:lnTo>
                      <a:pt x="161" y="91"/>
                    </a:lnTo>
                    <a:lnTo>
                      <a:pt x="139" y="82"/>
                    </a:lnTo>
                    <a:lnTo>
                      <a:pt x="120" y="73"/>
                    </a:lnTo>
                    <a:lnTo>
                      <a:pt x="98" y="64"/>
                    </a:lnTo>
                    <a:lnTo>
                      <a:pt x="78" y="55"/>
                    </a:lnTo>
                    <a:lnTo>
                      <a:pt x="57" y="48"/>
                    </a:lnTo>
                    <a:lnTo>
                      <a:pt x="36" y="39"/>
                    </a:lnTo>
                    <a:lnTo>
                      <a:pt x="30" y="38"/>
                    </a:lnTo>
                    <a:lnTo>
                      <a:pt x="23" y="36"/>
                    </a:lnTo>
                    <a:lnTo>
                      <a:pt x="18" y="32"/>
                    </a:lnTo>
                    <a:lnTo>
                      <a:pt x="12" y="29"/>
                    </a:lnTo>
                    <a:lnTo>
                      <a:pt x="7" y="25"/>
                    </a:lnTo>
                    <a:lnTo>
                      <a:pt x="3" y="20"/>
                    </a:lnTo>
                    <a:lnTo>
                      <a:pt x="0" y="14"/>
                    </a:lnTo>
                    <a:lnTo>
                      <a:pt x="0" y="7"/>
                    </a:lnTo>
                    <a:lnTo>
                      <a:pt x="3" y="4"/>
                    </a:lnTo>
                    <a:lnTo>
                      <a:pt x="7" y="2"/>
                    </a:lnTo>
                    <a:lnTo>
                      <a:pt x="10" y="0"/>
                    </a:lnTo>
                    <a:lnTo>
                      <a:pt x="14" y="0"/>
                    </a:lnTo>
                    <a:lnTo>
                      <a:pt x="19" y="0"/>
                    </a:lnTo>
                    <a:lnTo>
                      <a:pt x="23" y="2"/>
                    </a:lnTo>
                    <a:lnTo>
                      <a:pt x="27" y="2"/>
                    </a:lnTo>
                    <a:lnTo>
                      <a:pt x="30" y="4"/>
                    </a:lnTo>
                    <a:lnTo>
                      <a:pt x="52" y="9"/>
                    </a:lnTo>
                    <a:lnTo>
                      <a:pt x="73" y="14"/>
                    </a:lnTo>
                    <a:lnTo>
                      <a:pt x="94" y="22"/>
                    </a:lnTo>
                    <a:lnTo>
                      <a:pt x="116" y="29"/>
                    </a:lnTo>
                    <a:lnTo>
                      <a:pt x="136" y="38"/>
                    </a:lnTo>
                    <a:lnTo>
                      <a:pt x="157" y="45"/>
                    </a:lnTo>
                    <a:lnTo>
                      <a:pt x="177" y="54"/>
                    </a:lnTo>
                    <a:lnTo>
                      <a:pt x="198" y="63"/>
                    </a:lnTo>
                    <a:lnTo>
                      <a:pt x="227" y="75"/>
                    </a:lnTo>
                    <a:lnTo>
                      <a:pt x="257" y="88"/>
                    </a:lnTo>
                    <a:lnTo>
                      <a:pt x="286" y="102"/>
                    </a:lnTo>
                    <a:lnTo>
                      <a:pt x="316" y="114"/>
                    </a:lnTo>
                    <a:lnTo>
                      <a:pt x="345" y="127"/>
                    </a:lnTo>
                    <a:lnTo>
                      <a:pt x="375" y="141"/>
                    </a:lnTo>
                    <a:lnTo>
                      <a:pt x="404" y="154"/>
                    </a:lnTo>
                    <a:lnTo>
                      <a:pt x="434" y="168"/>
                    </a:lnTo>
                    <a:lnTo>
                      <a:pt x="454" y="177"/>
                    </a:lnTo>
                    <a:lnTo>
                      <a:pt x="473" y="184"/>
                    </a:lnTo>
                    <a:lnTo>
                      <a:pt x="495" y="190"/>
                    </a:lnTo>
                    <a:lnTo>
                      <a:pt x="516" y="195"/>
                    </a:lnTo>
                    <a:lnTo>
                      <a:pt x="538" y="200"/>
                    </a:lnTo>
                    <a:lnTo>
                      <a:pt x="559" y="206"/>
                    </a:lnTo>
                    <a:lnTo>
                      <a:pt x="581" y="211"/>
                    </a:lnTo>
                    <a:lnTo>
                      <a:pt x="600" y="218"/>
                    </a:lnTo>
                    <a:lnTo>
                      <a:pt x="613" y="222"/>
                    </a:lnTo>
                    <a:lnTo>
                      <a:pt x="624" y="227"/>
                    </a:lnTo>
                    <a:lnTo>
                      <a:pt x="634" y="232"/>
                    </a:lnTo>
                    <a:lnTo>
                      <a:pt x="645" y="236"/>
                    </a:lnTo>
                    <a:lnTo>
                      <a:pt x="656" y="241"/>
                    </a:lnTo>
                    <a:lnTo>
                      <a:pt x="666" y="245"/>
                    </a:lnTo>
                    <a:lnTo>
                      <a:pt x="679" y="247"/>
                    </a:lnTo>
                    <a:lnTo>
                      <a:pt x="690" y="249"/>
                    </a:lnTo>
                    <a:lnTo>
                      <a:pt x="697" y="250"/>
                    </a:lnTo>
                    <a:lnTo>
                      <a:pt x="702" y="252"/>
                    </a:lnTo>
                    <a:lnTo>
                      <a:pt x="709" y="254"/>
                    </a:lnTo>
                    <a:lnTo>
                      <a:pt x="715" y="256"/>
                    </a:lnTo>
                    <a:lnTo>
                      <a:pt x="722" y="256"/>
                    </a:lnTo>
                    <a:lnTo>
                      <a:pt x="727" y="256"/>
                    </a:lnTo>
                    <a:lnTo>
                      <a:pt x="734" y="254"/>
                    </a:lnTo>
                    <a:lnTo>
                      <a:pt x="740" y="250"/>
                    </a:lnTo>
                    <a:lnTo>
                      <a:pt x="627" y="274"/>
                    </a:lnTo>
                    <a:close/>
                  </a:path>
                </a:pathLst>
              </a:custGeom>
              <a:solidFill>
                <a:srgbClr val="7F7F7F"/>
              </a:solidFill>
              <a:ln w="9525">
                <a:noFill/>
                <a:round/>
                <a:headEnd/>
                <a:tailEnd/>
              </a:ln>
            </p:spPr>
            <p:txBody>
              <a:bodyPr/>
              <a:lstStyle/>
              <a:p>
                <a:endParaRPr lang="en-US"/>
              </a:p>
            </p:txBody>
          </p:sp>
          <p:sp>
            <p:nvSpPr>
              <p:cNvPr id="30158" name="Freeform 1136"/>
              <p:cNvSpPr>
                <a:spLocks/>
              </p:cNvSpPr>
              <p:nvPr/>
            </p:nvSpPr>
            <p:spPr bwMode="auto">
              <a:xfrm>
                <a:off x="4083" y="1244"/>
                <a:ext cx="861" cy="785"/>
              </a:xfrm>
              <a:custGeom>
                <a:avLst/>
                <a:gdLst>
                  <a:gd name="T0" fmla="*/ 493 w 861"/>
                  <a:gd name="T1" fmla="*/ 674 h 785"/>
                  <a:gd name="T2" fmla="*/ 595 w 861"/>
                  <a:gd name="T3" fmla="*/ 544 h 785"/>
                  <a:gd name="T4" fmla="*/ 722 w 861"/>
                  <a:gd name="T5" fmla="*/ 401 h 785"/>
                  <a:gd name="T6" fmla="*/ 822 w 861"/>
                  <a:gd name="T7" fmla="*/ 286 h 785"/>
                  <a:gd name="T8" fmla="*/ 607 w 861"/>
                  <a:gd name="T9" fmla="*/ 524 h 785"/>
                  <a:gd name="T10" fmla="*/ 466 w 861"/>
                  <a:gd name="T11" fmla="*/ 678 h 785"/>
                  <a:gd name="T12" fmla="*/ 539 w 861"/>
                  <a:gd name="T13" fmla="*/ 554 h 785"/>
                  <a:gd name="T14" fmla="*/ 697 w 861"/>
                  <a:gd name="T15" fmla="*/ 254 h 785"/>
                  <a:gd name="T16" fmla="*/ 497 w 861"/>
                  <a:gd name="T17" fmla="*/ 528 h 785"/>
                  <a:gd name="T18" fmla="*/ 446 w 861"/>
                  <a:gd name="T19" fmla="*/ 601 h 785"/>
                  <a:gd name="T20" fmla="*/ 393 w 861"/>
                  <a:gd name="T21" fmla="*/ 681 h 785"/>
                  <a:gd name="T22" fmla="*/ 345 w 861"/>
                  <a:gd name="T23" fmla="*/ 742 h 785"/>
                  <a:gd name="T24" fmla="*/ 327 w 861"/>
                  <a:gd name="T25" fmla="*/ 549 h 785"/>
                  <a:gd name="T26" fmla="*/ 243 w 861"/>
                  <a:gd name="T27" fmla="*/ 242 h 785"/>
                  <a:gd name="T28" fmla="*/ 227 w 861"/>
                  <a:gd name="T29" fmla="*/ 97 h 785"/>
                  <a:gd name="T30" fmla="*/ 221 w 861"/>
                  <a:gd name="T31" fmla="*/ 149 h 785"/>
                  <a:gd name="T32" fmla="*/ 230 w 861"/>
                  <a:gd name="T33" fmla="*/ 301 h 785"/>
                  <a:gd name="T34" fmla="*/ 200 w 861"/>
                  <a:gd name="T35" fmla="*/ 428 h 785"/>
                  <a:gd name="T36" fmla="*/ 243 w 861"/>
                  <a:gd name="T37" fmla="*/ 519 h 785"/>
                  <a:gd name="T38" fmla="*/ 296 w 861"/>
                  <a:gd name="T39" fmla="*/ 739 h 785"/>
                  <a:gd name="T40" fmla="*/ 300 w 861"/>
                  <a:gd name="T41" fmla="*/ 694 h 785"/>
                  <a:gd name="T42" fmla="*/ 284 w 861"/>
                  <a:gd name="T43" fmla="*/ 631 h 785"/>
                  <a:gd name="T44" fmla="*/ 282 w 861"/>
                  <a:gd name="T45" fmla="*/ 606 h 785"/>
                  <a:gd name="T46" fmla="*/ 270 w 861"/>
                  <a:gd name="T47" fmla="*/ 590 h 785"/>
                  <a:gd name="T48" fmla="*/ 255 w 861"/>
                  <a:gd name="T49" fmla="*/ 456 h 785"/>
                  <a:gd name="T50" fmla="*/ 236 w 861"/>
                  <a:gd name="T51" fmla="*/ 251 h 785"/>
                  <a:gd name="T52" fmla="*/ 207 w 861"/>
                  <a:gd name="T53" fmla="*/ 65 h 785"/>
                  <a:gd name="T54" fmla="*/ 198 w 861"/>
                  <a:gd name="T55" fmla="*/ 27 h 785"/>
                  <a:gd name="T56" fmla="*/ 187 w 861"/>
                  <a:gd name="T57" fmla="*/ 56 h 785"/>
                  <a:gd name="T58" fmla="*/ 207 w 861"/>
                  <a:gd name="T59" fmla="*/ 149 h 785"/>
                  <a:gd name="T60" fmla="*/ 218 w 861"/>
                  <a:gd name="T61" fmla="*/ 360 h 785"/>
                  <a:gd name="T62" fmla="*/ 228 w 861"/>
                  <a:gd name="T63" fmla="*/ 433 h 785"/>
                  <a:gd name="T64" fmla="*/ 236 w 861"/>
                  <a:gd name="T65" fmla="*/ 470 h 785"/>
                  <a:gd name="T66" fmla="*/ 243 w 861"/>
                  <a:gd name="T67" fmla="*/ 521 h 785"/>
                  <a:gd name="T68" fmla="*/ 268 w 861"/>
                  <a:gd name="T69" fmla="*/ 690 h 785"/>
                  <a:gd name="T70" fmla="*/ 275 w 861"/>
                  <a:gd name="T71" fmla="*/ 719 h 785"/>
                  <a:gd name="T72" fmla="*/ 266 w 861"/>
                  <a:gd name="T73" fmla="*/ 642 h 785"/>
                  <a:gd name="T74" fmla="*/ 241 w 861"/>
                  <a:gd name="T75" fmla="*/ 483 h 785"/>
                  <a:gd name="T76" fmla="*/ 228 w 861"/>
                  <a:gd name="T77" fmla="*/ 283 h 785"/>
                  <a:gd name="T78" fmla="*/ 212 w 861"/>
                  <a:gd name="T79" fmla="*/ 106 h 785"/>
                  <a:gd name="T80" fmla="*/ 207 w 861"/>
                  <a:gd name="T81" fmla="*/ 11 h 785"/>
                  <a:gd name="T82" fmla="*/ 225 w 861"/>
                  <a:gd name="T83" fmla="*/ 4 h 785"/>
                  <a:gd name="T84" fmla="*/ 253 w 861"/>
                  <a:gd name="T85" fmla="*/ 29 h 785"/>
                  <a:gd name="T86" fmla="*/ 246 w 861"/>
                  <a:gd name="T87" fmla="*/ 226 h 785"/>
                  <a:gd name="T88" fmla="*/ 219 w 861"/>
                  <a:gd name="T89" fmla="*/ 474 h 785"/>
                  <a:gd name="T90" fmla="*/ 241 w 861"/>
                  <a:gd name="T91" fmla="*/ 658 h 785"/>
                  <a:gd name="T92" fmla="*/ 166 w 861"/>
                  <a:gd name="T93" fmla="*/ 504 h 785"/>
                  <a:gd name="T94" fmla="*/ 135 w 861"/>
                  <a:gd name="T95" fmla="*/ 381 h 785"/>
                  <a:gd name="T96" fmla="*/ 114 w 861"/>
                  <a:gd name="T97" fmla="*/ 319 h 785"/>
                  <a:gd name="T98" fmla="*/ 51 w 861"/>
                  <a:gd name="T99" fmla="*/ 151 h 785"/>
                  <a:gd name="T100" fmla="*/ 0 w 861"/>
                  <a:gd name="T101" fmla="*/ 99 h 785"/>
                  <a:gd name="T102" fmla="*/ 18 w 861"/>
                  <a:gd name="T103" fmla="*/ 167 h 785"/>
                  <a:gd name="T104" fmla="*/ 37 w 861"/>
                  <a:gd name="T105" fmla="*/ 199 h 785"/>
                  <a:gd name="T106" fmla="*/ 91 w 861"/>
                  <a:gd name="T107" fmla="*/ 301 h 785"/>
                  <a:gd name="T108" fmla="*/ 127 w 861"/>
                  <a:gd name="T109" fmla="*/ 385 h 785"/>
                  <a:gd name="T110" fmla="*/ 166 w 861"/>
                  <a:gd name="T111" fmla="*/ 454 h 785"/>
                  <a:gd name="T112" fmla="*/ 262 w 861"/>
                  <a:gd name="T113" fmla="*/ 642 h 7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61"/>
                  <a:gd name="T172" fmla="*/ 0 h 785"/>
                  <a:gd name="T173" fmla="*/ 861 w 861"/>
                  <a:gd name="T174" fmla="*/ 785 h 785"/>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61" h="785">
                    <a:moveTo>
                      <a:pt x="398" y="785"/>
                    </a:moveTo>
                    <a:lnTo>
                      <a:pt x="416" y="769"/>
                    </a:lnTo>
                    <a:lnTo>
                      <a:pt x="434" y="753"/>
                    </a:lnTo>
                    <a:lnTo>
                      <a:pt x="450" y="733"/>
                    </a:lnTo>
                    <a:lnTo>
                      <a:pt x="464" y="715"/>
                    </a:lnTo>
                    <a:lnTo>
                      <a:pt x="493" y="674"/>
                    </a:lnTo>
                    <a:lnTo>
                      <a:pt x="520" y="633"/>
                    </a:lnTo>
                    <a:lnTo>
                      <a:pt x="532" y="613"/>
                    </a:lnTo>
                    <a:lnTo>
                      <a:pt x="547" y="596"/>
                    </a:lnTo>
                    <a:lnTo>
                      <a:pt x="563" y="576"/>
                    </a:lnTo>
                    <a:lnTo>
                      <a:pt x="579" y="560"/>
                    </a:lnTo>
                    <a:lnTo>
                      <a:pt x="595" y="544"/>
                    </a:lnTo>
                    <a:lnTo>
                      <a:pt x="614" y="529"/>
                    </a:lnTo>
                    <a:lnTo>
                      <a:pt x="634" y="517"/>
                    </a:lnTo>
                    <a:lnTo>
                      <a:pt x="657" y="508"/>
                    </a:lnTo>
                    <a:lnTo>
                      <a:pt x="677" y="470"/>
                    </a:lnTo>
                    <a:lnTo>
                      <a:pt x="698" y="435"/>
                    </a:lnTo>
                    <a:lnTo>
                      <a:pt x="722" y="401"/>
                    </a:lnTo>
                    <a:lnTo>
                      <a:pt x="747" y="369"/>
                    </a:lnTo>
                    <a:lnTo>
                      <a:pt x="772" y="336"/>
                    </a:lnTo>
                    <a:lnTo>
                      <a:pt x="800" y="306"/>
                    </a:lnTo>
                    <a:lnTo>
                      <a:pt x="831" y="277"/>
                    </a:lnTo>
                    <a:lnTo>
                      <a:pt x="861" y="251"/>
                    </a:lnTo>
                    <a:lnTo>
                      <a:pt x="822" y="286"/>
                    </a:lnTo>
                    <a:lnTo>
                      <a:pt x="784" y="324"/>
                    </a:lnTo>
                    <a:lnTo>
                      <a:pt x="747" y="361"/>
                    </a:lnTo>
                    <a:lnTo>
                      <a:pt x="713" y="403"/>
                    </a:lnTo>
                    <a:lnTo>
                      <a:pt x="677" y="442"/>
                    </a:lnTo>
                    <a:lnTo>
                      <a:pt x="643" y="483"/>
                    </a:lnTo>
                    <a:lnTo>
                      <a:pt x="607" y="524"/>
                    </a:lnTo>
                    <a:lnTo>
                      <a:pt x="572" y="565"/>
                    </a:lnTo>
                    <a:lnTo>
                      <a:pt x="550" y="588"/>
                    </a:lnTo>
                    <a:lnTo>
                      <a:pt x="529" y="610"/>
                    </a:lnTo>
                    <a:lnTo>
                      <a:pt x="507" y="633"/>
                    </a:lnTo>
                    <a:lnTo>
                      <a:pt x="486" y="655"/>
                    </a:lnTo>
                    <a:lnTo>
                      <a:pt x="466" y="678"/>
                    </a:lnTo>
                    <a:lnTo>
                      <a:pt x="446" y="701"/>
                    </a:lnTo>
                    <a:lnTo>
                      <a:pt x="427" y="724"/>
                    </a:lnTo>
                    <a:lnTo>
                      <a:pt x="407" y="747"/>
                    </a:lnTo>
                    <a:lnTo>
                      <a:pt x="454" y="685"/>
                    </a:lnTo>
                    <a:lnTo>
                      <a:pt x="497" y="619"/>
                    </a:lnTo>
                    <a:lnTo>
                      <a:pt x="539" y="554"/>
                    </a:lnTo>
                    <a:lnTo>
                      <a:pt x="582" y="487"/>
                    </a:lnTo>
                    <a:lnTo>
                      <a:pt x="622" y="420"/>
                    </a:lnTo>
                    <a:lnTo>
                      <a:pt x="661" y="353"/>
                    </a:lnTo>
                    <a:lnTo>
                      <a:pt x="698" y="283"/>
                    </a:lnTo>
                    <a:lnTo>
                      <a:pt x="736" y="213"/>
                    </a:lnTo>
                    <a:lnTo>
                      <a:pt x="697" y="254"/>
                    </a:lnTo>
                    <a:lnTo>
                      <a:pt x="659" y="295"/>
                    </a:lnTo>
                    <a:lnTo>
                      <a:pt x="623" y="338"/>
                    </a:lnTo>
                    <a:lnTo>
                      <a:pt x="589" y="383"/>
                    </a:lnTo>
                    <a:lnTo>
                      <a:pt x="557" y="431"/>
                    </a:lnTo>
                    <a:lnTo>
                      <a:pt x="527" y="478"/>
                    </a:lnTo>
                    <a:lnTo>
                      <a:pt x="497" y="528"/>
                    </a:lnTo>
                    <a:lnTo>
                      <a:pt x="466" y="578"/>
                    </a:lnTo>
                    <a:lnTo>
                      <a:pt x="463" y="581"/>
                    </a:lnTo>
                    <a:lnTo>
                      <a:pt x="459" y="587"/>
                    </a:lnTo>
                    <a:lnTo>
                      <a:pt x="455" y="592"/>
                    </a:lnTo>
                    <a:lnTo>
                      <a:pt x="452" y="596"/>
                    </a:lnTo>
                    <a:lnTo>
                      <a:pt x="446" y="601"/>
                    </a:lnTo>
                    <a:lnTo>
                      <a:pt x="443" y="606"/>
                    </a:lnTo>
                    <a:lnTo>
                      <a:pt x="439" y="612"/>
                    </a:lnTo>
                    <a:lnTo>
                      <a:pt x="436" y="617"/>
                    </a:lnTo>
                    <a:lnTo>
                      <a:pt x="423" y="638"/>
                    </a:lnTo>
                    <a:lnTo>
                      <a:pt x="409" y="660"/>
                    </a:lnTo>
                    <a:lnTo>
                      <a:pt x="393" y="681"/>
                    </a:lnTo>
                    <a:lnTo>
                      <a:pt x="379" y="703"/>
                    </a:lnTo>
                    <a:lnTo>
                      <a:pt x="366" y="722"/>
                    </a:lnTo>
                    <a:lnTo>
                      <a:pt x="355" y="742"/>
                    </a:lnTo>
                    <a:lnTo>
                      <a:pt x="348" y="760"/>
                    </a:lnTo>
                    <a:lnTo>
                      <a:pt x="345" y="774"/>
                    </a:lnTo>
                    <a:lnTo>
                      <a:pt x="345" y="742"/>
                    </a:lnTo>
                    <a:lnTo>
                      <a:pt x="345" y="710"/>
                    </a:lnTo>
                    <a:lnTo>
                      <a:pt x="345" y="678"/>
                    </a:lnTo>
                    <a:lnTo>
                      <a:pt x="341" y="646"/>
                    </a:lnTo>
                    <a:lnTo>
                      <a:pt x="337" y="613"/>
                    </a:lnTo>
                    <a:lnTo>
                      <a:pt x="332" y="581"/>
                    </a:lnTo>
                    <a:lnTo>
                      <a:pt x="327" y="549"/>
                    </a:lnTo>
                    <a:lnTo>
                      <a:pt x="321" y="519"/>
                    </a:lnTo>
                    <a:lnTo>
                      <a:pt x="305" y="454"/>
                    </a:lnTo>
                    <a:lnTo>
                      <a:pt x="289" y="392"/>
                    </a:lnTo>
                    <a:lnTo>
                      <a:pt x="270" y="329"/>
                    </a:lnTo>
                    <a:lnTo>
                      <a:pt x="250" y="265"/>
                    </a:lnTo>
                    <a:lnTo>
                      <a:pt x="243" y="242"/>
                    </a:lnTo>
                    <a:lnTo>
                      <a:pt x="237" y="218"/>
                    </a:lnTo>
                    <a:lnTo>
                      <a:pt x="234" y="195"/>
                    </a:lnTo>
                    <a:lnTo>
                      <a:pt x="230" y="170"/>
                    </a:lnTo>
                    <a:lnTo>
                      <a:pt x="227" y="147"/>
                    </a:lnTo>
                    <a:lnTo>
                      <a:pt x="227" y="122"/>
                    </a:lnTo>
                    <a:lnTo>
                      <a:pt x="227" y="97"/>
                    </a:lnTo>
                    <a:lnTo>
                      <a:pt x="228" y="72"/>
                    </a:lnTo>
                    <a:lnTo>
                      <a:pt x="225" y="84"/>
                    </a:lnTo>
                    <a:lnTo>
                      <a:pt x="221" y="97"/>
                    </a:lnTo>
                    <a:lnTo>
                      <a:pt x="219" y="109"/>
                    </a:lnTo>
                    <a:lnTo>
                      <a:pt x="219" y="124"/>
                    </a:lnTo>
                    <a:lnTo>
                      <a:pt x="221" y="149"/>
                    </a:lnTo>
                    <a:lnTo>
                      <a:pt x="225" y="174"/>
                    </a:lnTo>
                    <a:lnTo>
                      <a:pt x="228" y="201"/>
                    </a:lnTo>
                    <a:lnTo>
                      <a:pt x="234" y="226"/>
                    </a:lnTo>
                    <a:lnTo>
                      <a:pt x="236" y="251"/>
                    </a:lnTo>
                    <a:lnTo>
                      <a:pt x="236" y="277"/>
                    </a:lnTo>
                    <a:lnTo>
                      <a:pt x="230" y="301"/>
                    </a:lnTo>
                    <a:lnTo>
                      <a:pt x="223" y="326"/>
                    </a:lnTo>
                    <a:lnTo>
                      <a:pt x="216" y="349"/>
                    </a:lnTo>
                    <a:lnTo>
                      <a:pt x="209" y="372"/>
                    </a:lnTo>
                    <a:lnTo>
                      <a:pt x="202" y="395"/>
                    </a:lnTo>
                    <a:lnTo>
                      <a:pt x="200" y="417"/>
                    </a:lnTo>
                    <a:lnTo>
                      <a:pt x="200" y="428"/>
                    </a:lnTo>
                    <a:lnTo>
                      <a:pt x="202" y="438"/>
                    </a:lnTo>
                    <a:lnTo>
                      <a:pt x="207" y="449"/>
                    </a:lnTo>
                    <a:lnTo>
                      <a:pt x="212" y="458"/>
                    </a:lnTo>
                    <a:lnTo>
                      <a:pt x="223" y="478"/>
                    </a:lnTo>
                    <a:lnTo>
                      <a:pt x="234" y="497"/>
                    </a:lnTo>
                    <a:lnTo>
                      <a:pt x="243" y="519"/>
                    </a:lnTo>
                    <a:lnTo>
                      <a:pt x="250" y="538"/>
                    </a:lnTo>
                    <a:lnTo>
                      <a:pt x="264" y="579"/>
                    </a:lnTo>
                    <a:lnTo>
                      <a:pt x="273" y="619"/>
                    </a:lnTo>
                    <a:lnTo>
                      <a:pt x="282" y="660"/>
                    </a:lnTo>
                    <a:lnTo>
                      <a:pt x="289" y="699"/>
                    </a:lnTo>
                    <a:lnTo>
                      <a:pt x="296" y="739"/>
                    </a:lnTo>
                    <a:lnTo>
                      <a:pt x="305" y="776"/>
                    </a:lnTo>
                    <a:lnTo>
                      <a:pt x="303" y="760"/>
                    </a:lnTo>
                    <a:lnTo>
                      <a:pt x="302" y="744"/>
                    </a:lnTo>
                    <a:lnTo>
                      <a:pt x="302" y="728"/>
                    </a:lnTo>
                    <a:lnTo>
                      <a:pt x="302" y="712"/>
                    </a:lnTo>
                    <a:lnTo>
                      <a:pt x="300" y="694"/>
                    </a:lnTo>
                    <a:lnTo>
                      <a:pt x="298" y="678"/>
                    </a:lnTo>
                    <a:lnTo>
                      <a:pt x="295" y="660"/>
                    </a:lnTo>
                    <a:lnTo>
                      <a:pt x="287" y="642"/>
                    </a:lnTo>
                    <a:lnTo>
                      <a:pt x="286" y="638"/>
                    </a:lnTo>
                    <a:lnTo>
                      <a:pt x="284" y="635"/>
                    </a:lnTo>
                    <a:lnTo>
                      <a:pt x="284" y="631"/>
                    </a:lnTo>
                    <a:lnTo>
                      <a:pt x="284" y="626"/>
                    </a:lnTo>
                    <a:lnTo>
                      <a:pt x="284" y="622"/>
                    </a:lnTo>
                    <a:lnTo>
                      <a:pt x="284" y="617"/>
                    </a:lnTo>
                    <a:lnTo>
                      <a:pt x="284" y="613"/>
                    </a:lnTo>
                    <a:lnTo>
                      <a:pt x="282" y="610"/>
                    </a:lnTo>
                    <a:lnTo>
                      <a:pt x="282" y="606"/>
                    </a:lnTo>
                    <a:lnTo>
                      <a:pt x="280" y="603"/>
                    </a:lnTo>
                    <a:lnTo>
                      <a:pt x="278" y="601"/>
                    </a:lnTo>
                    <a:lnTo>
                      <a:pt x="277" y="597"/>
                    </a:lnTo>
                    <a:lnTo>
                      <a:pt x="273" y="596"/>
                    </a:lnTo>
                    <a:lnTo>
                      <a:pt x="271" y="592"/>
                    </a:lnTo>
                    <a:lnTo>
                      <a:pt x="270" y="590"/>
                    </a:lnTo>
                    <a:lnTo>
                      <a:pt x="268" y="587"/>
                    </a:lnTo>
                    <a:lnTo>
                      <a:pt x="261" y="560"/>
                    </a:lnTo>
                    <a:lnTo>
                      <a:pt x="257" y="535"/>
                    </a:lnTo>
                    <a:lnTo>
                      <a:pt x="255" y="508"/>
                    </a:lnTo>
                    <a:lnTo>
                      <a:pt x="255" y="483"/>
                    </a:lnTo>
                    <a:lnTo>
                      <a:pt x="255" y="456"/>
                    </a:lnTo>
                    <a:lnTo>
                      <a:pt x="255" y="429"/>
                    </a:lnTo>
                    <a:lnTo>
                      <a:pt x="253" y="404"/>
                    </a:lnTo>
                    <a:lnTo>
                      <a:pt x="250" y="378"/>
                    </a:lnTo>
                    <a:lnTo>
                      <a:pt x="243" y="335"/>
                    </a:lnTo>
                    <a:lnTo>
                      <a:pt x="239" y="292"/>
                    </a:lnTo>
                    <a:lnTo>
                      <a:pt x="236" y="251"/>
                    </a:lnTo>
                    <a:lnTo>
                      <a:pt x="232" y="208"/>
                    </a:lnTo>
                    <a:lnTo>
                      <a:pt x="227" y="167"/>
                    </a:lnTo>
                    <a:lnTo>
                      <a:pt x="221" y="126"/>
                    </a:lnTo>
                    <a:lnTo>
                      <a:pt x="218" y="104"/>
                    </a:lnTo>
                    <a:lnTo>
                      <a:pt x="212" y="84"/>
                    </a:lnTo>
                    <a:lnTo>
                      <a:pt x="207" y="65"/>
                    </a:lnTo>
                    <a:lnTo>
                      <a:pt x="200" y="45"/>
                    </a:lnTo>
                    <a:lnTo>
                      <a:pt x="200" y="42"/>
                    </a:lnTo>
                    <a:lnTo>
                      <a:pt x="200" y="38"/>
                    </a:lnTo>
                    <a:lnTo>
                      <a:pt x="198" y="34"/>
                    </a:lnTo>
                    <a:lnTo>
                      <a:pt x="198" y="31"/>
                    </a:lnTo>
                    <a:lnTo>
                      <a:pt x="198" y="27"/>
                    </a:lnTo>
                    <a:lnTo>
                      <a:pt x="196" y="25"/>
                    </a:lnTo>
                    <a:lnTo>
                      <a:pt x="194" y="22"/>
                    </a:lnTo>
                    <a:lnTo>
                      <a:pt x="191" y="20"/>
                    </a:lnTo>
                    <a:lnTo>
                      <a:pt x="189" y="31"/>
                    </a:lnTo>
                    <a:lnTo>
                      <a:pt x="187" y="43"/>
                    </a:lnTo>
                    <a:lnTo>
                      <a:pt x="187" y="56"/>
                    </a:lnTo>
                    <a:lnTo>
                      <a:pt x="189" y="67"/>
                    </a:lnTo>
                    <a:lnTo>
                      <a:pt x="191" y="79"/>
                    </a:lnTo>
                    <a:lnTo>
                      <a:pt x="194" y="90"/>
                    </a:lnTo>
                    <a:lnTo>
                      <a:pt x="198" y="102"/>
                    </a:lnTo>
                    <a:lnTo>
                      <a:pt x="200" y="113"/>
                    </a:lnTo>
                    <a:lnTo>
                      <a:pt x="207" y="149"/>
                    </a:lnTo>
                    <a:lnTo>
                      <a:pt x="211" y="185"/>
                    </a:lnTo>
                    <a:lnTo>
                      <a:pt x="212" y="220"/>
                    </a:lnTo>
                    <a:lnTo>
                      <a:pt x="214" y="254"/>
                    </a:lnTo>
                    <a:lnTo>
                      <a:pt x="216" y="290"/>
                    </a:lnTo>
                    <a:lnTo>
                      <a:pt x="216" y="324"/>
                    </a:lnTo>
                    <a:lnTo>
                      <a:pt x="218" y="360"/>
                    </a:lnTo>
                    <a:lnTo>
                      <a:pt x="219" y="394"/>
                    </a:lnTo>
                    <a:lnTo>
                      <a:pt x="221" y="403"/>
                    </a:lnTo>
                    <a:lnTo>
                      <a:pt x="221" y="410"/>
                    </a:lnTo>
                    <a:lnTo>
                      <a:pt x="225" y="417"/>
                    </a:lnTo>
                    <a:lnTo>
                      <a:pt x="227" y="426"/>
                    </a:lnTo>
                    <a:lnTo>
                      <a:pt x="228" y="433"/>
                    </a:lnTo>
                    <a:lnTo>
                      <a:pt x="230" y="442"/>
                    </a:lnTo>
                    <a:lnTo>
                      <a:pt x="234" y="449"/>
                    </a:lnTo>
                    <a:lnTo>
                      <a:pt x="236" y="458"/>
                    </a:lnTo>
                    <a:lnTo>
                      <a:pt x="236" y="462"/>
                    </a:lnTo>
                    <a:lnTo>
                      <a:pt x="236" y="467"/>
                    </a:lnTo>
                    <a:lnTo>
                      <a:pt x="236" y="470"/>
                    </a:lnTo>
                    <a:lnTo>
                      <a:pt x="236" y="476"/>
                    </a:lnTo>
                    <a:lnTo>
                      <a:pt x="236" y="479"/>
                    </a:lnTo>
                    <a:lnTo>
                      <a:pt x="236" y="483"/>
                    </a:lnTo>
                    <a:lnTo>
                      <a:pt x="236" y="488"/>
                    </a:lnTo>
                    <a:lnTo>
                      <a:pt x="237" y="492"/>
                    </a:lnTo>
                    <a:lnTo>
                      <a:pt x="243" y="521"/>
                    </a:lnTo>
                    <a:lnTo>
                      <a:pt x="248" y="549"/>
                    </a:lnTo>
                    <a:lnTo>
                      <a:pt x="252" y="578"/>
                    </a:lnTo>
                    <a:lnTo>
                      <a:pt x="257" y="606"/>
                    </a:lnTo>
                    <a:lnTo>
                      <a:pt x="261" y="633"/>
                    </a:lnTo>
                    <a:lnTo>
                      <a:pt x="264" y="662"/>
                    </a:lnTo>
                    <a:lnTo>
                      <a:pt x="268" y="690"/>
                    </a:lnTo>
                    <a:lnTo>
                      <a:pt x="273" y="719"/>
                    </a:lnTo>
                    <a:lnTo>
                      <a:pt x="273" y="721"/>
                    </a:lnTo>
                    <a:lnTo>
                      <a:pt x="275" y="721"/>
                    </a:lnTo>
                    <a:lnTo>
                      <a:pt x="275" y="719"/>
                    </a:lnTo>
                    <a:lnTo>
                      <a:pt x="275" y="717"/>
                    </a:lnTo>
                    <a:lnTo>
                      <a:pt x="275" y="715"/>
                    </a:lnTo>
                    <a:lnTo>
                      <a:pt x="271" y="692"/>
                    </a:lnTo>
                    <a:lnTo>
                      <a:pt x="268" y="667"/>
                    </a:lnTo>
                    <a:lnTo>
                      <a:pt x="266" y="642"/>
                    </a:lnTo>
                    <a:lnTo>
                      <a:pt x="264" y="615"/>
                    </a:lnTo>
                    <a:lnTo>
                      <a:pt x="264" y="590"/>
                    </a:lnTo>
                    <a:lnTo>
                      <a:pt x="261" y="563"/>
                    </a:lnTo>
                    <a:lnTo>
                      <a:pt x="257" y="538"/>
                    </a:lnTo>
                    <a:lnTo>
                      <a:pt x="250" y="513"/>
                    </a:lnTo>
                    <a:lnTo>
                      <a:pt x="241" y="483"/>
                    </a:lnTo>
                    <a:lnTo>
                      <a:pt x="234" y="453"/>
                    </a:lnTo>
                    <a:lnTo>
                      <a:pt x="230" y="419"/>
                    </a:lnTo>
                    <a:lnTo>
                      <a:pt x="227" y="386"/>
                    </a:lnTo>
                    <a:lnTo>
                      <a:pt x="225" y="353"/>
                    </a:lnTo>
                    <a:lnTo>
                      <a:pt x="227" y="317"/>
                    </a:lnTo>
                    <a:lnTo>
                      <a:pt x="228" y="283"/>
                    </a:lnTo>
                    <a:lnTo>
                      <a:pt x="230" y="249"/>
                    </a:lnTo>
                    <a:lnTo>
                      <a:pt x="232" y="220"/>
                    </a:lnTo>
                    <a:lnTo>
                      <a:pt x="228" y="192"/>
                    </a:lnTo>
                    <a:lnTo>
                      <a:pt x="225" y="163"/>
                    </a:lnTo>
                    <a:lnTo>
                      <a:pt x="218" y="134"/>
                    </a:lnTo>
                    <a:lnTo>
                      <a:pt x="212" y="106"/>
                    </a:lnTo>
                    <a:lnTo>
                      <a:pt x="207" y="76"/>
                    </a:lnTo>
                    <a:lnTo>
                      <a:pt x="203" y="47"/>
                    </a:lnTo>
                    <a:lnTo>
                      <a:pt x="203" y="18"/>
                    </a:lnTo>
                    <a:lnTo>
                      <a:pt x="205" y="15"/>
                    </a:lnTo>
                    <a:lnTo>
                      <a:pt x="205" y="13"/>
                    </a:lnTo>
                    <a:lnTo>
                      <a:pt x="207" y="11"/>
                    </a:lnTo>
                    <a:lnTo>
                      <a:pt x="209" y="9"/>
                    </a:lnTo>
                    <a:lnTo>
                      <a:pt x="212" y="8"/>
                    </a:lnTo>
                    <a:lnTo>
                      <a:pt x="214" y="4"/>
                    </a:lnTo>
                    <a:lnTo>
                      <a:pt x="218" y="2"/>
                    </a:lnTo>
                    <a:lnTo>
                      <a:pt x="219" y="0"/>
                    </a:lnTo>
                    <a:lnTo>
                      <a:pt x="225" y="4"/>
                    </a:lnTo>
                    <a:lnTo>
                      <a:pt x="230" y="8"/>
                    </a:lnTo>
                    <a:lnTo>
                      <a:pt x="236" y="11"/>
                    </a:lnTo>
                    <a:lnTo>
                      <a:pt x="241" y="15"/>
                    </a:lnTo>
                    <a:lnTo>
                      <a:pt x="246" y="18"/>
                    </a:lnTo>
                    <a:lnTo>
                      <a:pt x="252" y="24"/>
                    </a:lnTo>
                    <a:lnTo>
                      <a:pt x="253" y="29"/>
                    </a:lnTo>
                    <a:lnTo>
                      <a:pt x="253" y="36"/>
                    </a:lnTo>
                    <a:lnTo>
                      <a:pt x="253" y="74"/>
                    </a:lnTo>
                    <a:lnTo>
                      <a:pt x="252" y="111"/>
                    </a:lnTo>
                    <a:lnTo>
                      <a:pt x="252" y="149"/>
                    </a:lnTo>
                    <a:lnTo>
                      <a:pt x="250" y="188"/>
                    </a:lnTo>
                    <a:lnTo>
                      <a:pt x="246" y="226"/>
                    </a:lnTo>
                    <a:lnTo>
                      <a:pt x="245" y="263"/>
                    </a:lnTo>
                    <a:lnTo>
                      <a:pt x="239" y="302"/>
                    </a:lnTo>
                    <a:lnTo>
                      <a:pt x="236" y="340"/>
                    </a:lnTo>
                    <a:lnTo>
                      <a:pt x="228" y="385"/>
                    </a:lnTo>
                    <a:lnTo>
                      <a:pt x="223" y="429"/>
                    </a:lnTo>
                    <a:lnTo>
                      <a:pt x="219" y="474"/>
                    </a:lnTo>
                    <a:lnTo>
                      <a:pt x="219" y="519"/>
                    </a:lnTo>
                    <a:lnTo>
                      <a:pt x="221" y="562"/>
                    </a:lnTo>
                    <a:lnTo>
                      <a:pt x="227" y="603"/>
                    </a:lnTo>
                    <a:lnTo>
                      <a:pt x="230" y="622"/>
                    </a:lnTo>
                    <a:lnTo>
                      <a:pt x="236" y="640"/>
                    </a:lnTo>
                    <a:lnTo>
                      <a:pt x="241" y="658"/>
                    </a:lnTo>
                    <a:lnTo>
                      <a:pt x="248" y="674"/>
                    </a:lnTo>
                    <a:lnTo>
                      <a:pt x="232" y="642"/>
                    </a:lnTo>
                    <a:lnTo>
                      <a:pt x="214" y="608"/>
                    </a:lnTo>
                    <a:lnTo>
                      <a:pt x="196" y="574"/>
                    </a:lnTo>
                    <a:lnTo>
                      <a:pt x="180" y="538"/>
                    </a:lnTo>
                    <a:lnTo>
                      <a:pt x="166" y="504"/>
                    </a:lnTo>
                    <a:lnTo>
                      <a:pt x="153" y="467"/>
                    </a:lnTo>
                    <a:lnTo>
                      <a:pt x="148" y="449"/>
                    </a:lnTo>
                    <a:lnTo>
                      <a:pt x="143" y="429"/>
                    </a:lnTo>
                    <a:lnTo>
                      <a:pt x="139" y="410"/>
                    </a:lnTo>
                    <a:lnTo>
                      <a:pt x="137" y="390"/>
                    </a:lnTo>
                    <a:lnTo>
                      <a:pt x="135" y="381"/>
                    </a:lnTo>
                    <a:lnTo>
                      <a:pt x="132" y="370"/>
                    </a:lnTo>
                    <a:lnTo>
                      <a:pt x="130" y="361"/>
                    </a:lnTo>
                    <a:lnTo>
                      <a:pt x="127" y="351"/>
                    </a:lnTo>
                    <a:lnTo>
                      <a:pt x="123" y="340"/>
                    </a:lnTo>
                    <a:lnTo>
                      <a:pt x="118" y="329"/>
                    </a:lnTo>
                    <a:lnTo>
                      <a:pt x="114" y="319"/>
                    </a:lnTo>
                    <a:lnTo>
                      <a:pt x="110" y="308"/>
                    </a:lnTo>
                    <a:lnTo>
                      <a:pt x="98" y="274"/>
                    </a:lnTo>
                    <a:lnTo>
                      <a:pt x="87" y="242"/>
                    </a:lnTo>
                    <a:lnTo>
                      <a:pt x="75" y="211"/>
                    </a:lnTo>
                    <a:lnTo>
                      <a:pt x="64" y="181"/>
                    </a:lnTo>
                    <a:lnTo>
                      <a:pt x="51" y="151"/>
                    </a:lnTo>
                    <a:lnTo>
                      <a:pt x="39" y="120"/>
                    </a:lnTo>
                    <a:lnTo>
                      <a:pt x="25" y="90"/>
                    </a:lnTo>
                    <a:lnTo>
                      <a:pt x="10" y="58"/>
                    </a:lnTo>
                    <a:lnTo>
                      <a:pt x="3" y="72"/>
                    </a:lnTo>
                    <a:lnTo>
                      <a:pt x="1" y="86"/>
                    </a:lnTo>
                    <a:lnTo>
                      <a:pt x="0" y="99"/>
                    </a:lnTo>
                    <a:lnTo>
                      <a:pt x="0" y="109"/>
                    </a:lnTo>
                    <a:lnTo>
                      <a:pt x="3" y="122"/>
                    </a:lnTo>
                    <a:lnTo>
                      <a:pt x="7" y="134"/>
                    </a:lnTo>
                    <a:lnTo>
                      <a:pt x="10" y="147"/>
                    </a:lnTo>
                    <a:lnTo>
                      <a:pt x="16" y="161"/>
                    </a:lnTo>
                    <a:lnTo>
                      <a:pt x="18" y="167"/>
                    </a:lnTo>
                    <a:lnTo>
                      <a:pt x="21" y="172"/>
                    </a:lnTo>
                    <a:lnTo>
                      <a:pt x="23" y="177"/>
                    </a:lnTo>
                    <a:lnTo>
                      <a:pt x="28" y="183"/>
                    </a:lnTo>
                    <a:lnTo>
                      <a:pt x="32" y="188"/>
                    </a:lnTo>
                    <a:lnTo>
                      <a:pt x="35" y="193"/>
                    </a:lnTo>
                    <a:lnTo>
                      <a:pt x="37" y="199"/>
                    </a:lnTo>
                    <a:lnTo>
                      <a:pt x="41" y="204"/>
                    </a:lnTo>
                    <a:lnTo>
                      <a:pt x="50" y="224"/>
                    </a:lnTo>
                    <a:lnTo>
                      <a:pt x="59" y="244"/>
                    </a:lnTo>
                    <a:lnTo>
                      <a:pt x="69" y="263"/>
                    </a:lnTo>
                    <a:lnTo>
                      <a:pt x="80" y="283"/>
                    </a:lnTo>
                    <a:lnTo>
                      <a:pt x="91" y="301"/>
                    </a:lnTo>
                    <a:lnTo>
                      <a:pt x="100" y="320"/>
                    </a:lnTo>
                    <a:lnTo>
                      <a:pt x="107" y="340"/>
                    </a:lnTo>
                    <a:lnTo>
                      <a:pt x="114" y="361"/>
                    </a:lnTo>
                    <a:lnTo>
                      <a:pt x="116" y="370"/>
                    </a:lnTo>
                    <a:lnTo>
                      <a:pt x="121" y="378"/>
                    </a:lnTo>
                    <a:lnTo>
                      <a:pt x="127" y="385"/>
                    </a:lnTo>
                    <a:lnTo>
                      <a:pt x="132" y="392"/>
                    </a:lnTo>
                    <a:lnTo>
                      <a:pt x="137" y="399"/>
                    </a:lnTo>
                    <a:lnTo>
                      <a:pt x="144" y="406"/>
                    </a:lnTo>
                    <a:lnTo>
                      <a:pt x="148" y="413"/>
                    </a:lnTo>
                    <a:lnTo>
                      <a:pt x="152" y="420"/>
                    </a:lnTo>
                    <a:lnTo>
                      <a:pt x="166" y="454"/>
                    </a:lnTo>
                    <a:lnTo>
                      <a:pt x="180" y="487"/>
                    </a:lnTo>
                    <a:lnTo>
                      <a:pt x="194" y="519"/>
                    </a:lnTo>
                    <a:lnTo>
                      <a:pt x="211" y="549"/>
                    </a:lnTo>
                    <a:lnTo>
                      <a:pt x="227" y="581"/>
                    </a:lnTo>
                    <a:lnTo>
                      <a:pt x="245" y="612"/>
                    </a:lnTo>
                    <a:lnTo>
                      <a:pt x="262" y="642"/>
                    </a:lnTo>
                    <a:lnTo>
                      <a:pt x="280" y="671"/>
                    </a:lnTo>
                    <a:lnTo>
                      <a:pt x="398" y="785"/>
                    </a:lnTo>
                    <a:close/>
                  </a:path>
                </a:pathLst>
              </a:custGeom>
              <a:solidFill>
                <a:srgbClr val="666666"/>
              </a:solidFill>
              <a:ln w="9525">
                <a:noFill/>
                <a:round/>
                <a:headEnd/>
                <a:tailEnd/>
              </a:ln>
            </p:spPr>
            <p:txBody>
              <a:bodyPr/>
              <a:lstStyle/>
              <a:p>
                <a:endParaRPr lang="en-US"/>
              </a:p>
            </p:txBody>
          </p:sp>
          <p:sp>
            <p:nvSpPr>
              <p:cNvPr id="30159" name="Freeform 1137"/>
              <p:cNvSpPr>
                <a:spLocks/>
              </p:cNvSpPr>
              <p:nvPr/>
            </p:nvSpPr>
            <p:spPr bwMode="auto">
              <a:xfrm>
                <a:off x="4308" y="1264"/>
                <a:ext cx="82" cy="736"/>
              </a:xfrm>
              <a:custGeom>
                <a:avLst/>
                <a:gdLst>
                  <a:gd name="T0" fmla="*/ 37 w 82"/>
                  <a:gd name="T1" fmla="*/ 679 h 736"/>
                  <a:gd name="T2" fmla="*/ 37 w 82"/>
                  <a:gd name="T3" fmla="*/ 668 h 736"/>
                  <a:gd name="T4" fmla="*/ 39 w 82"/>
                  <a:gd name="T5" fmla="*/ 656 h 736"/>
                  <a:gd name="T6" fmla="*/ 39 w 82"/>
                  <a:gd name="T7" fmla="*/ 643 h 736"/>
                  <a:gd name="T8" fmla="*/ 41 w 82"/>
                  <a:gd name="T9" fmla="*/ 622 h 736"/>
                  <a:gd name="T10" fmla="*/ 39 w 82"/>
                  <a:gd name="T11" fmla="*/ 588 h 736"/>
                  <a:gd name="T12" fmla="*/ 32 w 82"/>
                  <a:gd name="T13" fmla="*/ 556 h 736"/>
                  <a:gd name="T14" fmla="*/ 27 w 82"/>
                  <a:gd name="T15" fmla="*/ 526 h 736"/>
                  <a:gd name="T16" fmla="*/ 21 w 82"/>
                  <a:gd name="T17" fmla="*/ 447 h 736"/>
                  <a:gd name="T18" fmla="*/ 11 w 82"/>
                  <a:gd name="T19" fmla="*/ 324 h 736"/>
                  <a:gd name="T20" fmla="*/ 2 w 82"/>
                  <a:gd name="T21" fmla="*/ 200 h 736"/>
                  <a:gd name="T22" fmla="*/ 2 w 82"/>
                  <a:gd name="T23" fmla="*/ 107 h 736"/>
                  <a:gd name="T24" fmla="*/ 5 w 82"/>
                  <a:gd name="T25" fmla="*/ 47 h 736"/>
                  <a:gd name="T26" fmla="*/ 7 w 82"/>
                  <a:gd name="T27" fmla="*/ 13 h 736"/>
                  <a:gd name="T28" fmla="*/ 9 w 82"/>
                  <a:gd name="T29" fmla="*/ 7 h 736"/>
                  <a:gd name="T30" fmla="*/ 11 w 82"/>
                  <a:gd name="T31" fmla="*/ 2 h 736"/>
                  <a:gd name="T32" fmla="*/ 16 w 82"/>
                  <a:gd name="T33" fmla="*/ 0 h 736"/>
                  <a:gd name="T34" fmla="*/ 16 w 82"/>
                  <a:gd name="T35" fmla="*/ 4 h 736"/>
                  <a:gd name="T36" fmla="*/ 12 w 82"/>
                  <a:gd name="T37" fmla="*/ 13 h 736"/>
                  <a:gd name="T38" fmla="*/ 12 w 82"/>
                  <a:gd name="T39" fmla="*/ 22 h 736"/>
                  <a:gd name="T40" fmla="*/ 9 w 82"/>
                  <a:gd name="T41" fmla="*/ 32 h 736"/>
                  <a:gd name="T42" fmla="*/ 7 w 82"/>
                  <a:gd name="T43" fmla="*/ 45 h 736"/>
                  <a:gd name="T44" fmla="*/ 9 w 82"/>
                  <a:gd name="T45" fmla="*/ 64 h 736"/>
                  <a:gd name="T46" fmla="*/ 14 w 82"/>
                  <a:gd name="T47" fmla="*/ 82 h 736"/>
                  <a:gd name="T48" fmla="*/ 20 w 82"/>
                  <a:gd name="T49" fmla="*/ 102 h 736"/>
                  <a:gd name="T50" fmla="*/ 21 w 82"/>
                  <a:gd name="T51" fmla="*/ 145 h 736"/>
                  <a:gd name="T52" fmla="*/ 27 w 82"/>
                  <a:gd name="T53" fmla="*/ 213 h 736"/>
                  <a:gd name="T54" fmla="*/ 32 w 82"/>
                  <a:gd name="T55" fmla="*/ 279 h 736"/>
                  <a:gd name="T56" fmla="*/ 37 w 82"/>
                  <a:gd name="T57" fmla="*/ 345 h 736"/>
                  <a:gd name="T58" fmla="*/ 39 w 82"/>
                  <a:gd name="T59" fmla="*/ 388 h 736"/>
                  <a:gd name="T60" fmla="*/ 43 w 82"/>
                  <a:gd name="T61" fmla="*/ 406 h 736"/>
                  <a:gd name="T62" fmla="*/ 48 w 82"/>
                  <a:gd name="T63" fmla="*/ 424 h 736"/>
                  <a:gd name="T64" fmla="*/ 52 w 82"/>
                  <a:gd name="T65" fmla="*/ 442 h 736"/>
                  <a:gd name="T66" fmla="*/ 59 w 82"/>
                  <a:gd name="T67" fmla="*/ 481 h 736"/>
                  <a:gd name="T68" fmla="*/ 64 w 82"/>
                  <a:gd name="T69" fmla="*/ 542 h 736"/>
                  <a:gd name="T70" fmla="*/ 68 w 82"/>
                  <a:gd name="T71" fmla="*/ 601 h 736"/>
                  <a:gd name="T72" fmla="*/ 75 w 82"/>
                  <a:gd name="T73" fmla="*/ 661 h 736"/>
                  <a:gd name="T74" fmla="*/ 82 w 82"/>
                  <a:gd name="T75" fmla="*/ 697 h 736"/>
                  <a:gd name="T76" fmla="*/ 82 w 82"/>
                  <a:gd name="T77" fmla="*/ 708 h 736"/>
                  <a:gd name="T78" fmla="*/ 82 w 82"/>
                  <a:gd name="T79" fmla="*/ 719 h 736"/>
                  <a:gd name="T80" fmla="*/ 80 w 82"/>
                  <a:gd name="T81" fmla="*/ 729 h 736"/>
                  <a:gd name="T82" fmla="*/ 37 w 82"/>
                  <a:gd name="T83" fmla="*/ 686 h 7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82"/>
                  <a:gd name="T127" fmla="*/ 0 h 736"/>
                  <a:gd name="T128" fmla="*/ 82 w 82"/>
                  <a:gd name="T129" fmla="*/ 736 h 7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82" h="736">
                    <a:moveTo>
                      <a:pt x="37" y="686"/>
                    </a:moveTo>
                    <a:lnTo>
                      <a:pt x="37" y="679"/>
                    </a:lnTo>
                    <a:lnTo>
                      <a:pt x="37" y="674"/>
                    </a:lnTo>
                    <a:lnTo>
                      <a:pt x="37" y="668"/>
                    </a:lnTo>
                    <a:lnTo>
                      <a:pt x="37" y="663"/>
                    </a:lnTo>
                    <a:lnTo>
                      <a:pt x="39" y="656"/>
                    </a:lnTo>
                    <a:lnTo>
                      <a:pt x="39" y="651"/>
                    </a:lnTo>
                    <a:lnTo>
                      <a:pt x="39" y="643"/>
                    </a:lnTo>
                    <a:lnTo>
                      <a:pt x="41" y="638"/>
                    </a:lnTo>
                    <a:lnTo>
                      <a:pt x="41" y="622"/>
                    </a:lnTo>
                    <a:lnTo>
                      <a:pt x="41" y="604"/>
                    </a:lnTo>
                    <a:lnTo>
                      <a:pt x="39" y="588"/>
                    </a:lnTo>
                    <a:lnTo>
                      <a:pt x="36" y="572"/>
                    </a:lnTo>
                    <a:lnTo>
                      <a:pt x="32" y="556"/>
                    </a:lnTo>
                    <a:lnTo>
                      <a:pt x="28" y="540"/>
                    </a:lnTo>
                    <a:lnTo>
                      <a:pt x="27" y="526"/>
                    </a:lnTo>
                    <a:lnTo>
                      <a:pt x="25" y="509"/>
                    </a:lnTo>
                    <a:lnTo>
                      <a:pt x="21" y="447"/>
                    </a:lnTo>
                    <a:lnTo>
                      <a:pt x="16" y="384"/>
                    </a:lnTo>
                    <a:lnTo>
                      <a:pt x="11" y="324"/>
                    </a:lnTo>
                    <a:lnTo>
                      <a:pt x="5" y="261"/>
                    </a:lnTo>
                    <a:lnTo>
                      <a:pt x="2" y="200"/>
                    </a:lnTo>
                    <a:lnTo>
                      <a:pt x="0" y="138"/>
                    </a:lnTo>
                    <a:lnTo>
                      <a:pt x="2" y="107"/>
                    </a:lnTo>
                    <a:lnTo>
                      <a:pt x="2" y="77"/>
                    </a:lnTo>
                    <a:lnTo>
                      <a:pt x="5" y="47"/>
                    </a:lnTo>
                    <a:lnTo>
                      <a:pt x="7" y="14"/>
                    </a:lnTo>
                    <a:lnTo>
                      <a:pt x="7" y="13"/>
                    </a:lnTo>
                    <a:lnTo>
                      <a:pt x="9" y="11"/>
                    </a:lnTo>
                    <a:lnTo>
                      <a:pt x="9" y="7"/>
                    </a:lnTo>
                    <a:lnTo>
                      <a:pt x="9" y="5"/>
                    </a:lnTo>
                    <a:lnTo>
                      <a:pt x="11" y="2"/>
                    </a:lnTo>
                    <a:lnTo>
                      <a:pt x="12" y="0"/>
                    </a:lnTo>
                    <a:lnTo>
                      <a:pt x="16" y="0"/>
                    </a:lnTo>
                    <a:lnTo>
                      <a:pt x="20" y="0"/>
                    </a:lnTo>
                    <a:lnTo>
                      <a:pt x="16" y="4"/>
                    </a:lnTo>
                    <a:lnTo>
                      <a:pt x="14" y="9"/>
                    </a:lnTo>
                    <a:lnTo>
                      <a:pt x="12" y="13"/>
                    </a:lnTo>
                    <a:lnTo>
                      <a:pt x="12" y="18"/>
                    </a:lnTo>
                    <a:lnTo>
                      <a:pt x="12" y="22"/>
                    </a:lnTo>
                    <a:lnTo>
                      <a:pt x="11" y="27"/>
                    </a:lnTo>
                    <a:lnTo>
                      <a:pt x="9" y="32"/>
                    </a:lnTo>
                    <a:lnTo>
                      <a:pt x="7" y="36"/>
                    </a:lnTo>
                    <a:lnTo>
                      <a:pt x="7" y="45"/>
                    </a:lnTo>
                    <a:lnTo>
                      <a:pt x="7" y="56"/>
                    </a:lnTo>
                    <a:lnTo>
                      <a:pt x="9" y="64"/>
                    </a:lnTo>
                    <a:lnTo>
                      <a:pt x="12" y="73"/>
                    </a:lnTo>
                    <a:lnTo>
                      <a:pt x="14" y="82"/>
                    </a:lnTo>
                    <a:lnTo>
                      <a:pt x="18" y="93"/>
                    </a:lnTo>
                    <a:lnTo>
                      <a:pt x="20" y="102"/>
                    </a:lnTo>
                    <a:lnTo>
                      <a:pt x="21" y="111"/>
                    </a:lnTo>
                    <a:lnTo>
                      <a:pt x="21" y="145"/>
                    </a:lnTo>
                    <a:lnTo>
                      <a:pt x="23" y="179"/>
                    </a:lnTo>
                    <a:lnTo>
                      <a:pt x="27" y="213"/>
                    </a:lnTo>
                    <a:lnTo>
                      <a:pt x="28" y="245"/>
                    </a:lnTo>
                    <a:lnTo>
                      <a:pt x="32" y="279"/>
                    </a:lnTo>
                    <a:lnTo>
                      <a:pt x="36" y="311"/>
                    </a:lnTo>
                    <a:lnTo>
                      <a:pt x="37" y="345"/>
                    </a:lnTo>
                    <a:lnTo>
                      <a:pt x="39" y="379"/>
                    </a:lnTo>
                    <a:lnTo>
                      <a:pt x="39" y="388"/>
                    </a:lnTo>
                    <a:lnTo>
                      <a:pt x="41" y="397"/>
                    </a:lnTo>
                    <a:lnTo>
                      <a:pt x="43" y="406"/>
                    </a:lnTo>
                    <a:lnTo>
                      <a:pt x="45" y="415"/>
                    </a:lnTo>
                    <a:lnTo>
                      <a:pt x="48" y="424"/>
                    </a:lnTo>
                    <a:lnTo>
                      <a:pt x="50" y="433"/>
                    </a:lnTo>
                    <a:lnTo>
                      <a:pt x="52" y="442"/>
                    </a:lnTo>
                    <a:lnTo>
                      <a:pt x="53" y="450"/>
                    </a:lnTo>
                    <a:lnTo>
                      <a:pt x="59" y="481"/>
                    </a:lnTo>
                    <a:lnTo>
                      <a:pt x="62" y="511"/>
                    </a:lnTo>
                    <a:lnTo>
                      <a:pt x="64" y="542"/>
                    </a:lnTo>
                    <a:lnTo>
                      <a:pt x="66" y="570"/>
                    </a:lnTo>
                    <a:lnTo>
                      <a:pt x="68" y="601"/>
                    </a:lnTo>
                    <a:lnTo>
                      <a:pt x="71" y="631"/>
                    </a:lnTo>
                    <a:lnTo>
                      <a:pt x="75" y="661"/>
                    </a:lnTo>
                    <a:lnTo>
                      <a:pt x="80" y="692"/>
                    </a:lnTo>
                    <a:lnTo>
                      <a:pt x="82" y="697"/>
                    </a:lnTo>
                    <a:lnTo>
                      <a:pt x="82" y="702"/>
                    </a:lnTo>
                    <a:lnTo>
                      <a:pt x="82" y="708"/>
                    </a:lnTo>
                    <a:lnTo>
                      <a:pt x="82" y="713"/>
                    </a:lnTo>
                    <a:lnTo>
                      <a:pt x="82" y="719"/>
                    </a:lnTo>
                    <a:lnTo>
                      <a:pt x="82" y="724"/>
                    </a:lnTo>
                    <a:lnTo>
                      <a:pt x="80" y="729"/>
                    </a:lnTo>
                    <a:lnTo>
                      <a:pt x="80" y="736"/>
                    </a:lnTo>
                    <a:lnTo>
                      <a:pt x="37" y="686"/>
                    </a:lnTo>
                    <a:close/>
                  </a:path>
                </a:pathLst>
              </a:custGeom>
              <a:solidFill>
                <a:srgbClr val="7F7F7F"/>
              </a:solidFill>
              <a:ln w="9525">
                <a:noFill/>
                <a:round/>
                <a:headEnd/>
                <a:tailEnd/>
              </a:ln>
            </p:spPr>
            <p:txBody>
              <a:bodyPr/>
              <a:lstStyle/>
              <a:p>
                <a:endParaRPr lang="en-US"/>
              </a:p>
            </p:txBody>
          </p:sp>
          <p:sp>
            <p:nvSpPr>
              <p:cNvPr id="30160" name="Freeform 1138"/>
              <p:cNvSpPr>
                <a:spLocks/>
              </p:cNvSpPr>
              <p:nvPr/>
            </p:nvSpPr>
            <p:spPr bwMode="auto">
              <a:xfrm>
                <a:off x="4435" y="1287"/>
                <a:ext cx="107" cy="649"/>
              </a:xfrm>
              <a:custGeom>
                <a:avLst/>
                <a:gdLst>
                  <a:gd name="T0" fmla="*/ 2 w 107"/>
                  <a:gd name="T1" fmla="*/ 626 h 649"/>
                  <a:gd name="T2" fmla="*/ 3 w 107"/>
                  <a:gd name="T3" fmla="*/ 578 h 649"/>
                  <a:gd name="T4" fmla="*/ 3 w 107"/>
                  <a:gd name="T5" fmla="*/ 529 h 649"/>
                  <a:gd name="T6" fmla="*/ 9 w 107"/>
                  <a:gd name="T7" fmla="*/ 483 h 649"/>
                  <a:gd name="T8" fmla="*/ 16 w 107"/>
                  <a:gd name="T9" fmla="*/ 449 h 649"/>
                  <a:gd name="T10" fmla="*/ 23 w 107"/>
                  <a:gd name="T11" fmla="*/ 426 h 649"/>
                  <a:gd name="T12" fmla="*/ 27 w 107"/>
                  <a:gd name="T13" fmla="*/ 402 h 649"/>
                  <a:gd name="T14" fmla="*/ 30 w 107"/>
                  <a:gd name="T15" fmla="*/ 381 h 649"/>
                  <a:gd name="T16" fmla="*/ 34 w 107"/>
                  <a:gd name="T17" fmla="*/ 322 h 649"/>
                  <a:gd name="T18" fmla="*/ 43 w 107"/>
                  <a:gd name="T19" fmla="*/ 227 h 649"/>
                  <a:gd name="T20" fmla="*/ 61 w 107"/>
                  <a:gd name="T21" fmla="*/ 134 h 649"/>
                  <a:gd name="T22" fmla="*/ 84 w 107"/>
                  <a:gd name="T23" fmla="*/ 45 h 649"/>
                  <a:gd name="T24" fmla="*/ 102 w 107"/>
                  <a:gd name="T25" fmla="*/ 4 h 649"/>
                  <a:gd name="T26" fmla="*/ 105 w 107"/>
                  <a:gd name="T27" fmla="*/ 15 h 649"/>
                  <a:gd name="T28" fmla="*/ 107 w 107"/>
                  <a:gd name="T29" fmla="*/ 27 h 649"/>
                  <a:gd name="T30" fmla="*/ 107 w 107"/>
                  <a:gd name="T31" fmla="*/ 38 h 649"/>
                  <a:gd name="T32" fmla="*/ 102 w 107"/>
                  <a:gd name="T33" fmla="*/ 66 h 649"/>
                  <a:gd name="T34" fmla="*/ 93 w 107"/>
                  <a:gd name="T35" fmla="*/ 111 h 649"/>
                  <a:gd name="T36" fmla="*/ 82 w 107"/>
                  <a:gd name="T37" fmla="*/ 156 h 649"/>
                  <a:gd name="T38" fmla="*/ 73 w 107"/>
                  <a:gd name="T39" fmla="*/ 201 h 649"/>
                  <a:gd name="T40" fmla="*/ 68 w 107"/>
                  <a:gd name="T41" fmla="*/ 226 h 649"/>
                  <a:gd name="T42" fmla="*/ 64 w 107"/>
                  <a:gd name="T43" fmla="*/ 231 h 649"/>
                  <a:gd name="T44" fmla="*/ 59 w 107"/>
                  <a:gd name="T45" fmla="*/ 236 h 649"/>
                  <a:gd name="T46" fmla="*/ 55 w 107"/>
                  <a:gd name="T47" fmla="*/ 243 h 649"/>
                  <a:gd name="T48" fmla="*/ 53 w 107"/>
                  <a:gd name="T49" fmla="*/ 267 h 649"/>
                  <a:gd name="T50" fmla="*/ 50 w 107"/>
                  <a:gd name="T51" fmla="*/ 306 h 649"/>
                  <a:gd name="T52" fmla="*/ 44 w 107"/>
                  <a:gd name="T53" fmla="*/ 347 h 649"/>
                  <a:gd name="T54" fmla="*/ 41 w 107"/>
                  <a:gd name="T55" fmla="*/ 388 h 649"/>
                  <a:gd name="T56" fmla="*/ 37 w 107"/>
                  <a:gd name="T57" fmla="*/ 413 h 649"/>
                  <a:gd name="T58" fmla="*/ 32 w 107"/>
                  <a:gd name="T59" fmla="*/ 424 h 649"/>
                  <a:gd name="T60" fmla="*/ 28 w 107"/>
                  <a:gd name="T61" fmla="*/ 433 h 649"/>
                  <a:gd name="T62" fmla="*/ 23 w 107"/>
                  <a:gd name="T63" fmla="*/ 442 h 649"/>
                  <a:gd name="T64" fmla="*/ 23 w 107"/>
                  <a:gd name="T65" fmla="*/ 467 h 649"/>
                  <a:gd name="T66" fmla="*/ 19 w 107"/>
                  <a:gd name="T67" fmla="*/ 508 h 649"/>
                  <a:gd name="T68" fmla="*/ 16 w 107"/>
                  <a:gd name="T69" fmla="*/ 549 h 649"/>
                  <a:gd name="T70" fmla="*/ 14 w 107"/>
                  <a:gd name="T71" fmla="*/ 590 h 649"/>
                  <a:gd name="T72" fmla="*/ 0 w 107"/>
                  <a:gd name="T73" fmla="*/ 649 h 649"/>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07"/>
                  <a:gd name="T112" fmla="*/ 0 h 649"/>
                  <a:gd name="T113" fmla="*/ 107 w 107"/>
                  <a:gd name="T114" fmla="*/ 649 h 649"/>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07" h="649">
                    <a:moveTo>
                      <a:pt x="0" y="649"/>
                    </a:moveTo>
                    <a:lnTo>
                      <a:pt x="2" y="626"/>
                    </a:lnTo>
                    <a:lnTo>
                      <a:pt x="2" y="601"/>
                    </a:lnTo>
                    <a:lnTo>
                      <a:pt x="3" y="578"/>
                    </a:lnTo>
                    <a:lnTo>
                      <a:pt x="3" y="554"/>
                    </a:lnTo>
                    <a:lnTo>
                      <a:pt x="3" y="529"/>
                    </a:lnTo>
                    <a:lnTo>
                      <a:pt x="5" y="506"/>
                    </a:lnTo>
                    <a:lnTo>
                      <a:pt x="9" y="483"/>
                    </a:lnTo>
                    <a:lnTo>
                      <a:pt x="14" y="461"/>
                    </a:lnTo>
                    <a:lnTo>
                      <a:pt x="16" y="449"/>
                    </a:lnTo>
                    <a:lnTo>
                      <a:pt x="19" y="438"/>
                    </a:lnTo>
                    <a:lnTo>
                      <a:pt x="23" y="426"/>
                    </a:lnTo>
                    <a:lnTo>
                      <a:pt x="25" y="415"/>
                    </a:lnTo>
                    <a:lnTo>
                      <a:pt x="27" y="402"/>
                    </a:lnTo>
                    <a:lnTo>
                      <a:pt x="28" y="392"/>
                    </a:lnTo>
                    <a:lnTo>
                      <a:pt x="30" y="381"/>
                    </a:lnTo>
                    <a:lnTo>
                      <a:pt x="30" y="368"/>
                    </a:lnTo>
                    <a:lnTo>
                      <a:pt x="34" y="322"/>
                    </a:lnTo>
                    <a:lnTo>
                      <a:pt x="37" y="274"/>
                    </a:lnTo>
                    <a:lnTo>
                      <a:pt x="43" y="227"/>
                    </a:lnTo>
                    <a:lnTo>
                      <a:pt x="52" y="181"/>
                    </a:lnTo>
                    <a:lnTo>
                      <a:pt x="61" y="134"/>
                    </a:lnTo>
                    <a:lnTo>
                      <a:pt x="71" y="90"/>
                    </a:lnTo>
                    <a:lnTo>
                      <a:pt x="84" y="45"/>
                    </a:lnTo>
                    <a:lnTo>
                      <a:pt x="98" y="0"/>
                    </a:lnTo>
                    <a:lnTo>
                      <a:pt x="102" y="4"/>
                    </a:lnTo>
                    <a:lnTo>
                      <a:pt x="103" y="9"/>
                    </a:lnTo>
                    <a:lnTo>
                      <a:pt x="105" y="15"/>
                    </a:lnTo>
                    <a:lnTo>
                      <a:pt x="107" y="22"/>
                    </a:lnTo>
                    <a:lnTo>
                      <a:pt x="107" y="27"/>
                    </a:lnTo>
                    <a:lnTo>
                      <a:pt x="107" y="33"/>
                    </a:lnTo>
                    <a:lnTo>
                      <a:pt x="107" y="38"/>
                    </a:lnTo>
                    <a:lnTo>
                      <a:pt x="105" y="43"/>
                    </a:lnTo>
                    <a:lnTo>
                      <a:pt x="102" y="66"/>
                    </a:lnTo>
                    <a:lnTo>
                      <a:pt x="98" y="90"/>
                    </a:lnTo>
                    <a:lnTo>
                      <a:pt x="93" y="111"/>
                    </a:lnTo>
                    <a:lnTo>
                      <a:pt x="87" y="133"/>
                    </a:lnTo>
                    <a:lnTo>
                      <a:pt x="82" y="156"/>
                    </a:lnTo>
                    <a:lnTo>
                      <a:pt x="78" y="177"/>
                    </a:lnTo>
                    <a:lnTo>
                      <a:pt x="73" y="201"/>
                    </a:lnTo>
                    <a:lnTo>
                      <a:pt x="69" y="222"/>
                    </a:lnTo>
                    <a:lnTo>
                      <a:pt x="68" y="226"/>
                    </a:lnTo>
                    <a:lnTo>
                      <a:pt x="66" y="229"/>
                    </a:lnTo>
                    <a:lnTo>
                      <a:pt x="64" y="231"/>
                    </a:lnTo>
                    <a:lnTo>
                      <a:pt x="62" y="234"/>
                    </a:lnTo>
                    <a:lnTo>
                      <a:pt x="59" y="236"/>
                    </a:lnTo>
                    <a:lnTo>
                      <a:pt x="57" y="240"/>
                    </a:lnTo>
                    <a:lnTo>
                      <a:pt x="55" y="243"/>
                    </a:lnTo>
                    <a:lnTo>
                      <a:pt x="53" y="245"/>
                    </a:lnTo>
                    <a:lnTo>
                      <a:pt x="53" y="267"/>
                    </a:lnTo>
                    <a:lnTo>
                      <a:pt x="52" y="286"/>
                    </a:lnTo>
                    <a:lnTo>
                      <a:pt x="50" y="306"/>
                    </a:lnTo>
                    <a:lnTo>
                      <a:pt x="46" y="327"/>
                    </a:lnTo>
                    <a:lnTo>
                      <a:pt x="44" y="347"/>
                    </a:lnTo>
                    <a:lnTo>
                      <a:pt x="43" y="367"/>
                    </a:lnTo>
                    <a:lnTo>
                      <a:pt x="41" y="388"/>
                    </a:lnTo>
                    <a:lnTo>
                      <a:pt x="39" y="410"/>
                    </a:lnTo>
                    <a:lnTo>
                      <a:pt x="37" y="413"/>
                    </a:lnTo>
                    <a:lnTo>
                      <a:pt x="36" y="419"/>
                    </a:lnTo>
                    <a:lnTo>
                      <a:pt x="32" y="424"/>
                    </a:lnTo>
                    <a:lnTo>
                      <a:pt x="30" y="427"/>
                    </a:lnTo>
                    <a:lnTo>
                      <a:pt x="28" y="433"/>
                    </a:lnTo>
                    <a:lnTo>
                      <a:pt x="25" y="436"/>
                    </a:lnTo>
                    <a:lnTo>
                      <a:pt x="23" y="442"/>
                    </a:lnTo>
                    <a:lnTo>
                      <a:pt x="23" y="445"/>
                    </a:lnTo>
                    <a:lnTo>
                      <a:pt x="23" y="467"/>
                    </a:lnTo>
                    <a:lnTo>
                      <a:pt x="21" y="486"/>
                    </a:lnTo>
                    <a:lnTo>
                      <a:pt x="19" y="508"/>
                    </a:lnTo>
                    <a:lnTo>
                      <a:pt x="18" y="528"/>
                    </a:lnTo>
                    <a:lnTo>
                      <a:pt x="16" y="549"/>
                    </a:lnTo>
                    <a:lnTo>
                      <a:pt x="14" y="569"/>
                    </a:lnTo>
                    <a:lnTo>
                      <a:pt x="14" y="590"/>
                    </a:lnTo>
                    <a:lnTo>
                      <a:pt x="14" y="612"/>
                    </a:lnTo>
                    <a:lnTo>
                      <a:pt x="0" y="649"/>
                    </a:lnTo>
                    <a:close/>
                  </a:path>
                </a:pathLst>
              </a:custGeom>
              <a:solidFill>
                <a:srgbClr val="7F7F7F"/>
              </a:solidFill>
              <a:ln w="9525">
                <a:noFill/>
                <a:round/>
                <a:headEnd/>
                <a:tailEnd/>
              </a:ln>
            </p:spPr>
            <p:txBody>
              <a:bodyPr/>
              <a:lstStyle/>
              <a:p>
                <a:endParaRPr lang="en-US"/>
              </a:p>
            </p:txBody>
          </p:sp>
          <p:sp>
            <p:nvSpPr>
              <p:cNvPr id="30161" name="Freeform 1139"/>
              <p:cNvSpPr>
                <a:spLocks/>
              </p:cNvSpPr>
              <p:nvPr/>
            </p:nvSpPr>
            <p:spPr bwMode="auto">
              <a:xfrm>
                <a:off x="3466" y="2156"/>
                <a:ext cx="865" cy="62"/>
              </a:xfrm>
              <a:custGeom>
                <a:avLst/>
                <a:gdLst>
                  <a:gd name="T0" fmla="*/ 824 w 865"/>
                  <a:gd name="T1" fmla="*/ 37 h 62"/>
                  <a:gd name="T2" fmla="*/ 744 w 865"/>
                  <a:gd name="T3" fmla="*/ 32 h 62"/>
                  <a:gd name="T4" fmla="*/ 661 w 865"/>
                  <a:gd name="T5" fmla="*/ 32 h 62"/>
                  <a:gd name="T6" fmla="*/ 577 w 865"/>
                  <a:gd name="T7" fmla="*/ 27 h 62"/>
                  <a:gd name="T8" fmla="*/ 506 w 865"/>
                  <a:gd name="T9" fmla="*/ 16 h 62"/>
                  <a:gd name="T10" fmla="*/ 443 w 865"/>
                  <a:gd name="T11" fmla="*/ 12 h 62"/>
                  <a:gd name="T12" fmla="*/ 384 w 865"/>
                  <a:gd name="T13" fmla="*/ 18 h 62"/>
                  <a:gd name="T14" fmla="*/ 324 w 865"/>
                  <a:gd name="T15" fmla="*/ 25 h 62"/>
                  <a:gd name="T16" fmla="*/ 279 w 865"/>
                  <a:gd name="T17" fmla="*/ 30 h 62"/>
                  <a:gd name="T18" fmla="*/ 250 w 865"/>
                  <a:gd name="T19" fmla="*/ 30 h 62"/>
                  <a:gd name="T20" fmla="*/ 220 w 865"/>
                  <a:gd name="T21" fmla="*/ 30 h 62"/>
                  <a:gd name="T22" fmla="*/ 189 w 865"/>
                  <a:gd name="T23" fmla="*/ 30 h 62"/>
                  <a:gd name="T24" fmla="*/ 152 w 865"/>
                  <a:gd name="T25" fmla="*/ 36 h 62"/>
                  <a:gd name="T26" fmla="*/ 109 w 865"/>
                  <a:gd name="T27" fmla="*/ 39 h 62"/>
                  <a:gd name="T28" fmla="*/ 64 w 865"/>
                  <a:gd name="T29" fmla="*/ 45 h 62"/>
                  <a:gd name="T30" fmla="*/ 21 w 865"/>
                  <a:gd name="T31" fmla="*/ 52 h 62"/>
                  <a:gd name="T32" fmla="*/ 25 w 865"/>
                  <a:gd name="T33" fmla="*/ 61 h 62"/>
                  <a:gd name="T34" fmla="*/ 77 w 865"/>
                  <a:gd name="T35" fmla="*/ 61 h 62"/>
                  <a:gd name="T36" fmla="*/ 129 w 865"/>
                  <a:gd name="T37" fmla="*/ 55 h 62"/>
                  <a:gd name="T38" fmla="*/ 181 w 865"/>
                  <a:gd name="T39" fmla="*/ 48 h 62"/>
                  <a:gd name="T40" fmla="*/ 211 w 865"/>
                  <a:gd name="T41" fmla="*/ 45 h 62"/>
                  <a:gd name="T42" fmla="*/ 223 w 865"/>
                  <a:gd name="T43" fmla="*/ 41 h 62"/>
                  <a:gd name="T44" fmla="*/ 236 w 865"/>
                  <a:gd name="T45" fmla="*/ 34 h 62"/>
                  <a:gd name="T46" fmla="*/ 248 w 865"/>
                  <a:gd name="T47" fmla="*/ 30 h 62"/>
                  <a:gd name="T48" fmla="*/ 299 w 865"/>
                  <a:gd name="T49" fmla="*/ 25 h 62"/>
                  <a:gd name="T50" fmla="*/ 386 w 865"/>
                  <a:gd name="T51" fmla="*/ 21 h 62"/>
                  <a:gd name="T52" fmla="*/ 475 w 865"/>
                  <a:gd name="T53" fmla="*/ 20 h 62"/>
                  <a:gd name="T54" fmla="*/ 563 w 865"/>
                  <a:gd name="T55" fmla="*/ 16 h 62"/>
                  <a:gd name="T56" fmla="*/ 613 w 865"/>
                  <a:gd name="T57" fmla="*/ 11 h 62"/>
                  <a:gd name="T58" fmla="*/ 624 w 865"/>
                  <a:gd name="T59" fmla="*/ 9 h 62"/>
                  <a:gd name="T60" fmla="*/ 635 w 865"/>
                  <a:gd name="T61" fmla="*/ 5 h 62"/>
                  <a:gd name="T62" fmla="*/ 645 w 865"/>
                  <a:gd name="T63" fmla="*/ 2 h 62"/>
                  <a:gd name="T64" fmla="*/ 865 w 865"/>
                  <a:gd name="T65" fmla="*/ 45 h 6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65"/>
                  <a:gd name="T100" fmla="*/ 0 h 62"/>
                  <a:gd name="T101" fmla="*/ 865 w 865"/>
                  <a:gd name="T102" fmla="*/ 62 h 6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65" h="62">
                    <a:moveTo>
                      <a:pt x="865" y="45"/>
                    </a:moveTo>
                    <a:lnTo>
                      <a:pt x="824" y="37"/>
                    </a:lnTo>
                    <a:lnTo>
                      <a:pt x="785" y="34"/>
                    </a:lnTo>
                    <a:lnTo>
                      <a:pt x="744" y="32"/>
                    </a:lnTo>
                    <a:lnTo>
                      <a:pt x="702" y="32"/>
                    </a:lnTo>
                    <a:lnTo>
                      <a:pt x="661" y="32"/>
                    </a:lnTo>
                    <a:lnTo>
                      <a:pt x="620" y="30"/>
                    </a:lnTo>
                    <a:lnTo>
                      <a:pt x="577" y="27"/>
                    </a:lnTo>
                    <a:lnTo>
                      <a:pt x="536" y="21"/>
                    </a:lnTo>
                    <a:lnTo>
                      <a:pt x="506" y="16"/>
                    </a:lnTo>
                    <a:lnTo>
                      <a:pt x="474" y="12"/>
                    </a:lnTo>
                    <a:lnTo>
                      <a:pt x="443" y="12"/>
                    </a:lnTo>
                    <a:lnTo>
                      <a:pt x="415" y="14"/>
                    </a:lnTo>
                    <a:lnTo>
                      <a:pt x="384" y="18"/>
                    </a:lnTo>
                    <a:lnTo>
                      <a:pt x="354" y="21"/>
                    </a:lnTo>
                    <a:lnTo>
                      <a:pt x="324" y="25"/>
                    </a:lnTo>
                    <a:lnTo>
                      <a:pt x="295" y="28"/>
                    </a:lnTo>
                    <a:lnTo>
                      <a:pt x="279" y="30"/>
                    </a:lnTo>
                    <a:lnTo>
                      <a:pt x="265" y="30"/>
                    </a:lnTo>
                    <a:lnTo>
                      <a:pt x="250" y="30"/>
                    </a:lnTo>
                    <a:lnTo>
                      <a:pt x="234" y="30"/>
                    </a:lnTo>
                    <a:lnTo>
                      <a:pt x="220" y="30"/>
                    </a:lnTo>
                    <a:lnTo>
                      <a:pt x="206" y="30"/>
                    </a:lnTo>
                    <a:lnTo>
                      <a:pt x="189" y="30"/>
                    </a:lnTo>
                    <a:lnTo>
                      <a:pt x="175" y="32"/>
                    </a:lnTo>
                    <a:lnTo>
                      <a:pt x="152" y="36"/>
                    </a:lnTo>
                    <a:lnTo>
                      <a:pt x="131" y="37"/>
                    </a:lnTo>
                    <a:lnTo>
                      <a:pt x="109" y="39"/>
                    </a:lnTo>
                    <a:lnTo>
                      <a:pt x="86" y="41"/>
                    </a:lnTo>
                    <a:lnTo>
                      <a:pt x="64" y="45"/>
                    </a:lnTo>
                    <a:lnTo>
                      <a:pt x="43" y="46"/>
                    </a:lnTo>
                    <a:lnTo>
                      <a:pt x="21" y="52"/>
                    </a:lnTo>
                    <a:lnTo>
                      <a:pt x="0" y="57"/>
                    </a:lnTo>
                    <a:lnTo>
                      <a:pt x="25" y="61"/>
                    </a:lnTo>
                    <a:lnTo>
                      <a:pt x="50" y="62"/>
                    </a:lnTo>
                    <a:lnTo>
                      <a:pt x="77" y="61"/>
                    </a:lnTo>
                    <a:lnTo>
                      <a:pt x="102" y="57"/>
                    </a:lnTo>
                    <a:lnTo>
                      <a:pt x="129" y="55"/>
                    </a:lnTo>
                    <a:lnTo>
                      <a:pt x="154" y="52"/>
                    </a:lnTo>
                    <a:lnTo>
                      <a:pt x="181" y="48"/>
                    </a:lnTo>
                    <a:lnTo>
                      <a:pt x="206" y="46"/>
                    </a:lnTo>
                    <a:lnTo>
                      <a:pt x="211" y="45"/>
                    </a:lnTo>
                    <a:lnTo>
                      <a:pt x="218" y="43"/>
                    </a:lnTo>
                    <a:lnTo>
                      <a:pt x="223" y="41"/>
                    </a:lnTo>
                    <a:lnTo>
                      <a:pt x="231" y="37"/>
                    </a:lnTo>
                    <a:lnTo>
                      <a:pt x="236" y="34"/>
                    </a:lnTo>
                    <a:lnTo>
                      <a:pt x="241" y="32"/>
                    </a:lnTo>
                    <a:lnTo>
                      <a:pt x="248" y="30"/>
                    </a:lnTo>
                    <a:lnTo>
                      <a:pt x="254" y="28"/>
                    </a:lnTo>
                    <a:lnTo>
                      <a:pt x="299" y="25"/>
                    </a:lnTo>
                    <a:lnTo>
                      <a:pt x="343" y="23"/>
                    </a:lnTo>
                    <a:lnTo>
                      <a:pt x="386" y="21"/>
                    </a:lnTo>
                    <a:lnTo>
                      <a:pt x="431" y="21"/>
                    </a:lnTo>
                    <a:lnTo>
                      <a:pt x="475" y="20"/>
                    </a:lnTo>
                    <a:lnTo>
                      <a:pt x="518" y="18"/>
                    </a:lnTo>
                    <a:lnTo>
                      <a:pt x="563" y="16"/>
                    </a:lnTo>
                    <a:lnTo>
                      <a:pt x="608" y="11"/>
                    </a:lnTo>
                    <a:lnTo>
                      <a:pt x="613" y="11"/>
                    </a:lnTo>
                    <a:lnTo>
                      <a:pt x="618" y="11"/>
                    </a:lnTo>
                    <a:lnTo>
                      <a:pt x="624" y="9"/>
                    </a:lnTo>
                    <a:lnTo>
                      <a:pt x="629" y="7"/>
                    </a:lnTo>
                    <a:lnTo>
                      <a:pt x="635" y="5"/>
                    </a:lnTo>
                    <a:lnTo>
                      <a:pt x="640" y="3"/>
                    </a:lnTo>
                    <a:lnTo>
                      <a:pt x="645" y="2"/>
                    </a:lnTo>
                    <a:lnTo>
                      <a:pt x="652" y="0"/>
                    </a:lnTo>
                    <a:lnTo>
                      <a:pt x="865" y="45"/>
                    </a:lnTo>
                    <a:close/>
                  </a:path>
                </a:pathLst>
              </a:custGeom>
              <a:solidFill>
                <a:srgbClr val="7F7F7F"/>
              </a:solidFill>
              <a:ln w="9525">
                <a:noFill/>
                <a:round/>
                <a:headEnd/>
                <a:tailEnd/>
              </a:ln>
            </p:spPr>
            <p:txBody>
              <a:bodyPr/>
              <a:lstStyle/>
              <a:p>
                <a:endParaRPr lang="en-US"/>
              </a:p>
            </p:txBody>
          </p:sp>
          <p:sp>
            <p:nvSpPr>
              <p:cNvPr id="30162" name="Freeform 1140"/>
              <p:cNvSpPr>
                <a:spLocks/>
              </p:cNvSpPr>
              <p:nvPr/>
            </p:nvSpPr>
            <p:spPr bwMode="auto">
              <a:xfrm>
                <a:off x="3639" y="1554"/>
                <a:ext cx="681" cy="529"/>
              </a:xfrm>
              <a:custGeom>
                <a:avLst/>
                <a:gdLst>
                  <a:gd name="T0" fmla="*/ 563 w 681"/>
                  <a:gd name="T1" fmla="*/ 455 h 529"/>
                  <a:gd name="T2" fmla="*/ 487 w 681"/>
                  <a:gd name="T3" fmla="*/ 425 h 529"/>
                  <a:gd name="T4" fmla="*/ 413 w 681"/>
                  <a:gd name="T5" fmla="*/ 386 h 529"/>
                  <a:gd name="T6" fmla="*/ 336 w 681"/>
                  <a:gd name="T7" fmla="*/ 361 h 529"/>
                  <a:gd name="T8" fmla="*/ 301 w 681"/>
                  <a:gd name="T9" fmla="*/ 339 h 529"/>
                  <a:gd name="T10" fmla="*/ 279 w 681"/>
                  <a:gd name="T11" fmla="*/ 325 h 529"/>
                  <a:gd name="T12" fmla="*/ 242 w 681"/>
                  <a:gd name="T13" fmla="*/ 312 h 529"/>
                  <a:gd name="T14" fmla="*/ 201 w 681"/>
                  <a:gd name="T15" fmla="*/ 302 h 529"/>
                  <a:gd name="T16" fmla="*/ 174 w 681"/>
                  <a:gd name="T17" fmla="*/ 293 h 529"/>
                  <a:gd name="T18" fmla="*/ 158 w 681"/>
                  <a:gd name="T19" fmla="*/ 278 h 529"/>
                  <a:gd name="T20" fmla="*/ 140 w 681"/>
                  <a:gd name="T21" fmla="*/ 275 h 529"/>
                  <a:gd name="T22" fmla="*/ 122 w 681"/>
                  <a:gd name="T23" fmla="*/ 275 h 529"/>
                  <a:gd name="T24" fmla="*/ 83 w 681"/>
                  <a:gd name="T25" fmla="*/ 253 h 529"/>
                  <a:gd name="T26" fmla="*/ 43 w 681"/>
                  <a:gd name="T27" fmla="*/ 218 h 529"/>
                  <a:gd name="T28" fmla="*/ 20 w 681"/>
                  <a:gd name="T29" fmla="*/ 203 h 529"/>
                  <a:gd name="T30" fmla="*/ 4 w 681"/>
                  <a:gd name="T31" fmla="*/ 196 h 529"/>
                  <a:gd name="T32" fmla="*/ 0 w 681"/>
                  <a:gd name="T33" fmla="*/ 185 h 529"/>
                  <a:gd name="T34" fmla="*/ 4 w 681"/>
                  <a:gd name="T35" fmla="*/ 178 h 529"/>
                  <a:gd name="T36" fmla="*/ 42 w 681"/>
                  <a:gd name="T37" fmla="*/ 184 h 529"/>
                  <a:gd name="T38" fmla="*/ 88 w 681"/>
                  <a:gd name="T39" fmla="*/ 203 h 529"/>
                  <a:gd name="T40" fmla="*/ 106 w 681"/>
                  <a:gd name="T41" fmla="*/ 219 h 529"/>
                  <a:gd name="T42" fmla="*/ 115 w 681"/>
                  <a:gd name="T43" fmla="*/ 232 h 529"/>
                  <a:gd name="T44" fmla="*/ 131 w 681"/>
                  <a:gd name="T45" fmla="*/ 239 h 529"/>
                  <a:gd name="T46" fmla="*/ 149 w 681"/>
                  <a:gd name="T47" fmla="*/ 244 h 529"/>
                  <a:gd name="T48" fmla="*/ 202 w 681"/>
                  <a:gd name="T49" fmla="*/ 282 h 529"/>
                  <a:gd name="T50" fmla="*/ 270 w 681"/>
                  <a:gd name="T51" fmla="*/ 321 h 529"/>
                  <a:gd name="T52" fmla="*/ 313 w 681"/>
                  <a:gd name="T53" fmla="*/ 345 h 529"/>
                  <a:gd name="T54" fmla="*/ 349 w 681"/>
                  <a:gd name="T55" fmla="*/ 359 h 529"/>
                  <a:gd name="T56" fmla="*/ 428 w 681"/>
                  <a:gd name="T57" fmla="*/ 386 h 529"/>
                  <a:gd name="T58" fmla="*/ 513 w 681"/>
                  <a:gd name="T59" fmla="*/ 425 h 529"/>
                  <a:gd name="T60" fmla="*/ 560 w 681"/>
                  <a:gd name="T61" fmla="*/ 434 h 529"/>
                  <a:gd name="T62" fmla="*/ 590 w 681"/>
                  <a:gd name="T63" fmla="*/ 441 h 529"/>
                  <a:gd name="T64" fmla="*/ 608 w 681"/>
                  <a:gd name="T65" fmla="*/ 445 h 529"/>
                  <a:gd name="T66" fmla="*/ 619 w 681"/>
                  <a:gd name="T67" fmla="*/ 454 h 529"/>
                  <a:gd name="T68" fmla="*/ 587 w 681"/>
                  <a:gd name="T69" fmla="*/ 437 h 529"/>
                  <a:gd name="T70" fmla="*/ 544 w 681"/>
                  <a:gd name="T71" fmla="*/ 407 h 529"/>
                  <a:gd name="T72" fmla="*/ 510 w 681"/>
                  <a:gd name="T73" fmla="*/ 382 h 529"/>
                  <a:gd name="T74" fmla="*/ 490 w 681"/>
                  <a:gd name="T75" fmla="*/ 350 h 529"/>
                  <a:gd name="T76" fmla="*/ 345 w 681"/>
                  <a:gd name="T77" fmla="*/ 219 h 529"/>
                  <a:gd name="T78" fmla="*/ 168 w 681"/>
                  <a:gd name="T79" fmla="*/ 50 h 529"/>
                  <a:gd name="T80" fmla="*/ 118 w 681"/>
                  <a:gd name="T81" fmla="*/ 1 h 529"/>
                  <a:gd name="T82" fmla="*/ 111 w 681"/>
                  <a:gd name="T83" fmla="*/ 5 h 529"/>
                  <a:gd name="T84" fmla="*/ 193 w 681"/>
                  <a:gd name="T85" fmla="*/ 91 h 529"/>
                  <a:gd name="T86" fmla="*/ 306 w 681"/>
                  <a:gd name="T87" fmla="*/ 191 h 529"/>
                  <a:gd name="T88" fmla="*/ 383 w 681"/>
                  <a:gd name="T89" fmla="*/ 243 h 529"/>
                  <a:gd name="T90" fmla="*/ 470 w 681"/>
                  <a:gd name="T91" fmla="*/ 330 h 529"/>
                  <a:gd name="T92" fmla="*/ 538 w 681"/>
                  <a:gd name="T93" fmla="*/ 387 h 529"/>
                  <a:gd name="T94" fmla="*/ 606 w 681"/>
                  <a:gd name="T95" fmla="*/ 441 h 529"/>
                  <a:gd name="T96" fmla="*/ 665 w 681"/>
                  <a:gd name="T97" fmla="*/ 513 h 529"/>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681"/>
                  <a:gd name="T148" fmla="*/ 0 h 529"/>
                  <a:gd name="T149" fmla="*/ 681 w 681"/>
                  <a:gd name="T150" fmla="*/ 529 h 529"/>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681" h="529">
                    <a:moveTo>
                      <a:pt x="617" y="480"/>
                    </a:moveTo>
                    <a:lnTo>
                      <a:pt x="599" y="470"/>
                    </a:lnTo>
                    <a:lnTo>
                      <a:pt x="581" y="461"/>
                    </a:lnTo>
                    <a:lnTo>
                      <a:pt x="563" y="455"/>
                    </a:lnTo>
                    <a:lnTo>
                      <a:pt x="544" y="448"/>
                    </a:lnTo>
                    <a:lnTo>
                      <a:pt x="524" y="443"/>
                    </a:lnTo>
                    <a:lnTo>
                      <a:pt x="506" y="436"/>
                    </a:lnTo>
                    <a:lnTo>
                      <a:pt x="487" y="425"/>
                    </a:lnTo>
                    <a:lnTo>
                      <a:pt x="467" y="412"/>
                    </a:lnTo>
                    <a:lnTo>
                      <a:pt x="451" y="402"/>
                    </a:lnTo>
                    <a:lnTo>
                      <a:pt x="433" y="393"/>
                    </a:lnTo>
                    <a:lnTo>
                      <a:pt x="413" y="386"/>
                    </a:lnTo>
                    <a:lnTo>
                      <a:pt x="394" y="380"/>
                    </a:lnTo>
                    <a:lnTo>
                      <a:pt x="376" y="373"/>
                    </a:lnTo>
                    <a:lnTo>
                      <a:pt x="356" y="368"/>
                    </a:lnTo>
                    <a:lnTo>
                      <a:pt x="336" y="361"/>
                    </a:lnTo>
                    <a:lnTo>
                      <a:pt x="317" y="352"/>
                    </a:lnTo>
                    <a:lnTo>
                      <a:pt x="311" y="348"/>
                    </a:lnTo>
                    <a:lnTo>
                      <a:pt x="306" y="345"/>
                    </a:lnTo>
                    <a:lnTo>
                      <a:pt x="301" y="339"/>
                    </a:lnTo>
                    <a:lnTo>
                      <a:pt x="295" y="336"/>
                    </a:lnTo>
                    <a:lnTo>
                      <a:pt x="290" y="332"/>
                    </a:lnTo>
                    <a:lnTo>
                      <a:pt x="285" y="328"/>
                    </a:lnTo>
                    <a:lnTo>
                      <a:pt x="279" y="325"/>
                    </a:lnTo>
                    <a:lnTo>
                      <a:pt x="274" y="323"/>
                    </a:lnTo>
                    <a:lnTo>
                      <a:pt x="263" y="320"/>
                    </a:lnTo>
                    <a:lnTo>
                      <a:pt x="252" y="316"/>
                    </a:lnTo>
                    <a:lnTo>
                      <a:pt x="242" y="312"/>
                    </a:lnTo>
                    <a:lnTo>
                      <a:pt x="231" y="311"/>
                    </a:lnTo>
                    <a:lnTo>
                      <a:pt x="222" y="307"/>
                    </a:lnTo>
                    <a:lnTo>
                      <a:pt x="211" y="305"/>
                    </a:lnTo>
                    <a:lnTo>
                      <a:pt x="201" y="302"/>
                    </a:lnTo>
                    <a:lnTo>
                      <a:pt x="188" y="300"/>
                    </a:lnTo>
                    <a:lnTo>
                      <a:pt x="185" y="298"/>
                    </a:lnTo>
                    <a:lnTo>
                      <a:pt x="179" y="296"/>
                    </a:lnTo>
                    <a:lnTo>
                      <a:pt x="174" y="293"/>
                    </a:lnTo>
                    <a:lnTo>
                      <a:pt x="170" y="289"/>
                    </a:lnTo>
                    <a:lnTo>
                      <a:pt x="167" y="286"/>
                    </a:lnTo>
                    <a:lnTo>
                      <a:pt x="161" y="282"/>
                    </a:lnTo>
                    <a:lnTo>
                      <a:pt x="158" y="278"/>
                    </a:lnTo>
                    <a:lnTo>
                      <a:pt x="152" y="277"/>
                    </a:lnTo>
                    <a:lnTo>
                      <a:pt x="149" y="275"/>
                    </a:lnTo>
                    <a:lnTo>
                      <a:pt x="143" y="275"/>
                    </a:lnTo>
                    <a:lnTo>
                      <a:pt x="140" y="275"/>
                    </a:lnTo>
                    <a:lnTo>
                      <a:pt x="136" y="275"/>
                    </a:lnTo>
                    <a:lnTo>
                      <a:pt x="131" y="277"/>
                    </a:lnTo>
                    <a:lnTo>
                      <a:pt x="126" y="277"/>
                    </a:lnTo>
                    <a:lnTo>
                      <a:pt x="122" y="275"/>
                    </a:lnTo>
                    <a:lnTo>
                      <a:pt x="117" y="275"/>
                    </a:lnTo>
                    <a:lnTo>
                      <a:pt x="106" y="269"/>
                    </a:lnTo>
                    <a:lnTo>
                      <a:pt x="93" y="262"/>
                    </a:lnTo>
                    <a:lnTo>
                      <a:pt x="83" y="253"/>
                    </a:lnTo>
                    <a:lnTo>
                      <a:pt x="74" y="246"/>
                    </a:lnTo>
                    <a:lnTo>
                      <a:pt x="63" y="237"/>
                    </a:lnTo>
                    <a:lnTo>
                      <a:pt x="54" y="227"/>
                    </a:lnTo>
                    <a:lnTo>
                      <a:pt x="43" y="218"/>
                    </a:lnTo>
                    <a:lnTo>
                      <a:pt x="33" y="209"/>
                    </a:lnTo>
                    <a:lnTo>
                      <a:pt x="29" y="207"/>
                    </a:lnTo>
                    <a:lnTo>
                      <a:pt x="24" y="205"/>
                    </a:lnTo>
                    <a:lnTo>
                      <a:pt x="20" y="203"/>
                    </a:lnTo>
                    <a:lnTo>
                      <a:pt x="15" y="203"/>
                    </a:lnTo>
                    <a:lnTo>
                      <a:pt x="11" y="202"/>
                    </a:lnTo>
                    <a:lnTo>
                      <a:pt x="8" y="200"/>
                    </a:lnTo>
                    <a:lnTo>
                      <a:pt x="4" y="196"/>
                    </a:lnTo>
                    <a:lnTo>
                      <a:pt x="2" y="193"/>
                    </a:lnTo>
                    <a:lnTo>
                      <a:pt x="2" y="189"/>
                    </a:lnTo>
                    <a:lnTo>
                      <a:pt x="0" y="187"/>
                    </a:lnTo>
                    <a:lnTo>
                      <a:pt x="0" y="185"/>
                    </a:lnTo>
                    <a:lnTo>
                      <a:pt x="0" y="184"/>
                    </a:lnTo>
                    <a:lnTo>
                      <a:pt x="2" y="182"/>
                    </a:lnTo>
                    <a:lnTo>
                      <a:pt x="2" y="180"/>
                    </a:lnTo>
                    <a:lnTo>
                      <a:pt x="4" y="178"/>
                    </a:lnTo>
                    <a:lnTo>
                      <a:pt x="6" y="178"/>
                    </a:lnTo>
                    <a:lnTo>
                      <a:pt x="18" y="180"/>
                    </a:lnTo>
                    <a:lnTo>
                      <a:pt x="31" y="182"/>
                    </a:lnTo>
                    <a:lnTo>
                      <a:pt x="42" y="184"/>
                    </a:lnTo>
                    <a:lnTo>
                      <a:pt x="54" y="187"/>
                    </a:lnTo>
                    <a:lnTo>
                      <a:pt x="67" y="193"/>
                    </a:lnTo>
                    <a:lnTo>
                      <a:pt x="77" y="196"/>
                    </a:lnTo>
                    <a:lnTo>
                      <a:pt x="88" y="203"/>
                    </a:lnTo>
                    <a:lnTo>
                      <a:pt x="99" y="211"/>
                    </a:lnTo>
                    <a:lnTo>
                      <a:pt x="102" y="214"/>
                    </a:lnTo>
                    <a:lnTo>
                      <a:pt x="104" y="216"/>
                    </a:lnTo>
                    <a:lnTo>
                      <a:pt x="106" y="219"/>
                    </a:lnTo>
                    <a:lnTo>
                      <a:pt x="108" y="223"/>
                    </a:lnTo>
                    <a:lnTo>
                      <a:pt x="111" y="227"/>
                    </a:lnTo>
                    <a:lnTo>
                      <a:pt x="113" y="228"/>
                    </a:lnTo>
                    <a:lnTo>
                      <a:pt x="115" y="232"/>
                    </a:lnTo>
                    <a:lnTo>
                      <a:pt x="117" y="234"/>
                    </a:lnTo>
                    <a:lnTo>
                      <a:pt x="122" y="237"/>
                    </a:lnTo>
                    <a:lnTo>
                      <a:pt x="126" y="239"/>
                    </a:lnTo>
                    <a:lnTo>
                      <a:pt x="131" y="239"/>
                    </a:lnTo>
                    <a:lnTo>
                      <a:pt x="136" y="241"/>
                    </a:lnTo>
                    <a:lnTo>
                      <a:pt x="140" y="241"/>
                    </a:lnTo>
                    <a:lnTo>
                      <a:pt x="143" y="243"/>
                    </a:lnTo>
                    <a:lnTo>
                      <a:pt x="149" y="244"/>
                    </a:lnTo>
                    <a:lnTo>
                      <a:pt x="152" y="246"/>
                    </a:lnTo>
                    <a:lnTo>
                      <a:pt x="168" y="259"/>
                    </a:lnTo>
                    <a:lnTo>
                      <a:pt x="185" y="271"/>
                    </a:lnTo>
                    <a:lnTo>
                      <a:pt x="202" y="282"/>
                    </a:lnTo>
                    <a:lnTo>
                      <a:pt x="218" y="291"/>
                    </a:lnTo>
                    <a:lnTo>
                      <a:pt x="236" y="302"/>
                    </a:lnTo>
                    <a:lnTo>
                      <a:pt x="254" y="311"/>
                    </a:lnTo>
                    <a:lnTo>
                      <a:pt x="270" y="321"/>
                    </a:lnTo>
                    <a:lnTo>
                      <a:pt x="288" y="330"/>
                    </a:lnTo>
                    <a:lnTo>
                      <a:pt x="297" y="336"/>
                    </a:lnTo>
                    <a:lnTo>
                      <a:pt x="304" y="341"/>
                    </a:lnTo>
                    <a:lnTo>
                      <a:pt x="313" y="345"/>
                    </a:lnTo>
                    <a:lnTo>
                      <a:pt x="322" y="348"/>
                    </a:lnTo>
                    <a:lnTo>
                      <a:pt x="331" y="352"/>
                    </a:lnTo>
                    <a:lnTo>
                      <a:pt x="340" y="355"/>
                    </a:lnTo>
                    <a:lnTo>
                      <a:pt x="349" y="359"/>
                    </a:lnTo>
                    <a:lnTo>
                      <a:pt x="360" y="361"/>
                    </a:lnTo>
                    <a:lnTo>
                      <a:pt x="383" y="368"/>
                    </a:lnTo>
                    <a:lnTo>
                      <a:pt x="406" y="377"/>
                    </a:lnTo>
                    <a:lnTo>
                      <a:pt x="428" y="386"/>
                    </a:lnTo>
                    <a:lnTo>
                      <a:pt x="449" y="396"/>
                    </a:lnTo>
                    <a:lnTo>
                      <a:pt x="470" y="407"/>
                    </a:lnTo>
                    <a:lnTo>
                      <a:pt x="492" y="416"/>
                    </a:lnTo>
                    <a:lnTo>
                      <a:pt x="513" y="425"/>
                    </a:lnTo>
                    <a:lnTo>
                      <a:pt x="537" y="430"/>
                    </a:lnTo>
                    <a:lnTo>
                      <a:pt x="544" y="432"/>
                    </a:lnTo>
                    <a:lnTo>
                      <a:pt x="553" y="434"/>
                    </a:lnTo>
                    <a:lnTo>
                      <a:pt x="560" y="434"/>
                    </a:lnTo>
                    <a:lnTo>
                      <a:pt x="567" y="436"/>
                    </a:lnTo>
                    <a:lnTo>
                      <a:pt x="574" y="437"/>
                    </a:lnTo>
                    <a:lnTo>
                      <a:pt x="583" y="439"/>
                    </a:lnTo>
                    <a:lnTo>
                      <a:pt x="590" y="441"/>
                    </a:lnTo>
                    <a:lnTo>
                      <a:pt x="597" y="441"/>
                    </a:lnTo>
                    <a:lnTo>
                      <a:pt x="601" y="443"/>
                    </a:lnTo>
                    <a:lnTo>
                      <a:pt x="605" y="443"/>
                    </a:lnTo>
                    <a:lnTo>
                      <a:pt x="608" y="445"/>
                    </a:lnTo>
                    <a:lnTo>
                      <a:pt x="610" y="446"/>
                    </a:lnTo>
                    <a:lnTo>
                      <a:pt x="613" y="450"/>
                    </a:lnTo>
                    <a:lnTo>
                      <a:pt x="615" y="452"/>
                    </a:lnTo>
                    <a:lnTo>
                      <a:pt x="619" y="454"/>
                    </a:lnTo>
                    <a:lnTo>
                      <a:pt x="621" y="455"/>
                    </a:lnTo>
                    <a:lnTo>
                      <a:pt x="610" y="450"/>
                    </a:lnTo>
                    <a:lnTo>
                      <a:pt x="597" y="445"/>
                    </a:lnTo>
                    <a:lnTo>
                      <a:pt x="587" y="437"/>
                    </a:lnTo>
                    <a:lnTo>
                      <a:pt x="576" y="430"/>
                    </a:lnTo>
                    <a:lnTo>
                      <a:pt x="565" y="423"/>
                    </a:lnTo>
                    <a:lnTo>
                      <a:pt x="554" y="414"/>
                    </a:lnTo>
                    <a:lnTo>
                      <a:pt x="544" y="407"/>
                    </a:lnTo>
                    <a:lnTo>
                      <a:pt x="531" y="402"/>
                    </a:lnTo>
                    <a:lnTo>
                      <a:pt x="522" y="396"/>
                    </a:lnTo>
                    <a:lnTo>
                      <a:pt x="517" y="389"/>
                    </a:lnTo>
                    <a:lnTo>
                      <a:pt x="510" y="382"/>
                    </a:lnTo>
                    <a:lnTo>
                      <a:pt x="506" y="373"/>
                    </a:lnTo>
                    <a:lnTo>
                      <a:pt x="501" y="366"/>
                    </a:lnTo>
                    <a:lnTo>
                      <a:pt x="495" y="357"/>
                    </a:lnTo>
                    <a:lnTo>
                      <a:pt x="490" y="350"/>
                    </a:lnTo>
                    <a:lnTo>
                      <a:pt x="485" y="343"/>
                    </a:lnTo>
                    <a:lnTo>
                      <a:pt x="438" y="300"/>
                    </a:lnTo>
                    <a:lnTo>
                      <a:pt x="392" y="259"/>
                    </a:lnTo>
                    <a:lnTo>
                      <a:pt x="345" y="219"/>
                    </a:lnTo>
                    <a:lnTo>
                      <a:pt x="301" y="178"/>
                    </a:lnTo>
                    <a:lnTo>
                      <a:pt x="256" y="137"/>
                    </a:lnTo>
                    <a:lnTo>
                      <a:pt x="211" y="94"/>
                    </a:lnTo>
                    <a:lnTo>
                      <a:pt x="168" y="50"/>
                    </a:lnTo>
                    <a:lnTo>
                      <a:pt x="127" y="3"/>
                    </a:lnTo>
                    <a:lnTo>
                      <a:pt x="126" y="1"/>
                    </a:lnTo>
                    <a:lnTo>
                      <a:pt x="122" y="1"/>
                    </a:lnTo>
                    <a:lnTo>
                      <a:pt x="118" y="1"/>
                    </a:lnTo>
                    <a:lnTo>
                      <a:pt x="115" y="0"/>
                    </a:lnTo>
                    <a:lnTo>
                      <a:pt x="111" y="1"/>
                    </a:lnTo>
                    <a:lnTo>
                      <a:pt x="109" y="1"/>
                    </a:lnTo>
                    <a:lnTo>
                      <a:pt x="111" y="5"/>
                    </a:lnTo>
                    <a:lnTo>
                      <a:pt x="113" y="7"/>
                    </a:lnTo>
                    <a:lnTo>
                      <a:pt x="140" y="35"/>
                    </a:lnTo>
                    <a:lnTo>
                      <a:pt x="167" y="62"/>
                    </a:lnTo>
                    <a:lnTo>
                      <a:pt x="193" y="91"/>
                    </a:lnTo>
                    <a:lnTo>
                      <a:pt x="218" y="118"/>
                    </a:lnTo>
                    <a:lnTo>
                      <a:pt x="247" y="143"/>
                    </a:lnTo>
                    <a:lnTo>
                      <a:pt x="276" y="168"/>
                    </a:lnTo>
                    <a:lnTo>
                      <a:pt x="306" y="191"/>
                    </a:lnTo>
                    <a:lnTo>
                      <a:pt x="340" y="211"/>
                    </a:lnTo>
                    <a:lnTo>
                      <a:pt x="356" y="221"/>
                    </a:lnTo>
                    <a:lnTo>
                      <a:pt x="370" y="230"/>
                    </a:lnTo>
                    <a:lnTo>
                      <a:pt x="383" y="243"/>
                    </a:lnTo>
                    <a:lnTo>
                      <a:pt x="397" y="253"/>
                    </a:lnTo>
                    <a:lnTo>
                      <a:pt x="422" y="278"/>
                    </a:lnTo>
                    <a:lnTo>
                      <a:pt x="447" y="303"/>
                    </a:lnTo>
                    <a:lnTo>
                      <a:pt x="470" y="330"/>
                    </a:lnTo>
                    <a:lnTo>
                      <a:pt x="497" y="353"/>
                    </a:lnTo>
                    <a:lnTo>
                      <a:pt x="510" y="366"/>
                    </a:lnTo>
                    <a:lnTo>
                      <a:pt x="524" y="377"/>
                    </a:lnTo>
                    <a:lnTo>
                      <a:pt x="538" y="387"/>
                    </a:lnTo>
                    <a:lnTo>
                      <a:pt x="554" y="398"/>
                    </a:lnTo>
                    <a:lnTo>
                      <a:pt x="572" y="411"/>
                    </a:lnTo>
                    <a:lnTo>
                      <a:pt x="590" y="425"/>
                    </a:lnTo>
                    <a:lnTo>
                      <a:pt x="606" y="441"/>
                    </a:lnTo>
                    <a:lnTo>
                      <a:pt x="621" y="459"/>
                    </a:lnTo>
                    <a:lnTo>
                      <a:pt x="635" y="477"/>
                    </a:lnTo>
                    <a:lnTo>
                      <a:pt x="649" y="495"/>
                    </a:lnTo>
                    <a:lnTo>
                      <a:pt x="665" y="513"/>
                    </a:lnTo>
                    <a:lnTo>
                      <a:pt x="681" y="529"/>
                    </a:lnTo>
                    <a:lnTo>
                      <a:pt x="617" y="480"/>
                    </a:lnTo>
                    <a:close/>
                  </a:path>
                </a:pathLst>
              </a:custGeom>
              <a:solidFill>
                <a:srgbClr val="999999"/>
              </a:solidFill>
              <a:ln w="9525">
                <a:noFill/>
                <a:round/>
                <a:headEnd/>
                <a:tailEnd/>
              </a:ln>
            </p:spPr>
            <p:txBody>
              <a:bodyPr/>
              <a:lstStyle/>
              <a:p>
                <a:endParaRPr lang="en-US"/>
              </a:p>
            </p:txBody>
          </p:sp>
          <p:sp>
            <p:nvSpPr>
              <p:cNvPr id="30163" name="Freeform 1141"/>
              <p:cNvSpPr>
                <a:spLocks/>
              </p:cNvSpPr>
              <p:nvPr/>
            </p:nvSpPr>
            <p:spPr bwMode="auto">
              <a:xfrm>
                <a:off x="4374" y="1264"/>
                <a:ext cx="38" cy="633"/>
              </a:xfrm>
              <a:custGeom>
                <a:avLst/>
                <a:gdLst>
                  <a:gd name="T0" fmla="*/ 29 w 38"/>
                  <a:gd name="T1" fmla="*/ 620 h 633"/>
                  <a:gd name="T2" fmla="*/ 29 w 38"/>
                  <a:gd name="T3" fmla="*/ 615 h 633"/>
                  <a:gd name="T4" fmla="*/ 30 w 38"/>
                  <a:gd name="T5" fmla="*/ 611 h 633"/>
                  <a:gd name="T6" fmla="*/ 30 w 38"/>
                  <a:gd name="T7" fmla="*/ 606 h 633"/>
                  <a:gd name="T8" fmla="*/ 32 w 38"/>
                  <a:gd name="T9" fmla="*/ 601 h 633"/>
                  <a:gd name="T10" fmla="*/ 34 w 38"/>
                  <a:gd name="T11" fmla="*/ 597 h 633"/>
                  <a:gd name="T12" fmla="*/ 36 w 38"/>
                  <a:gd name="T13" fmla="*/ 593 h 633"/>
                  <a:gd name="T14" fmla="*/ 36 w 38"/>
                  <a:gd name="T15" fmla="*/ 588 h 633"/>
                  <a:gd name="T16" fmla="*/ 36 w 38"/>
                  <a:gd name="T17" fmla="*/ 584 h 633"/>
                  <a:gd name="T18" fmla="*/ 38 w 38"/>
                  <a:gd name="T19" fmla="*/ 559 h 633"/>
                  <a:gd name="T20" fmla="*/ 38 w 38"/>
                  <a:gd name="T21" fmla="*/ 534 h 633"/>
                  <a:gd name="T22" fmla="*/ 38 w 38"/>
                  <a:gd name="T23" fmla="*/ 509 h 633"/>
                  <a:gd name="T24" fmla="*/ 38 w 38"/>
                  <a:gd name="T25" fmla="*/ 484 h 633"/>
                  <a:gd name="T26" fmla="*/ 38 w 38"/>
                  <a:gd name="T27" fmla="*/ 459 h 633"/>
                  <a:gd name="T28" fmla="*/ 36 w 38"/>
                  <a:gd name="T29" fmla="*/ 434 h 633"/>
                  <a:gd name="T30" fmla="*/ 34 w 38"/>
                  <a:gd name="T31" fmla="*/ 409 h 633"/>
                  <a:gd name="T32" fmla="*/ 32 w 38"/>
                  <a:gd name="T33" fmla="*/ 384 h 633"/>
                  <a:gd name="T34" fmla="*/ 29 w 38"/>
                  <a:gd name="T35" fmla="*/ 336 h 633"/>
                  <a:gd name="T36" fmla="*/ 29 w 38"/>
                  <a:gd name="T37" fmla="*/ 290 h 633"/>
                  <a:gd name="T38" fmla="*/ 29 w 38"/>
                  <a:gd name="T39" fmla="*/ 241 h 633"/>
                  <a:gd name="T40" fmla="*/ 29 w 38"/>
                  <a:gd name="T41" fmla="*/ 195 h 633"/>
                  <a:gd name="T42" fmla="*/ 30 w 38"/>
                  <a:gd name="T43" fmla="*/ 147 h 633"/>
                  <a:gd name="T44" fmla="*/ 30 w 38"/>
                  <a:gd name="T45" fmla="*/ 100 h 633"/>
                  <a:gd name="T46" fmla="*/ 30 w 38"/>
                  <a:gd name="T47" fmla="*/ 52 h 633"/>
                  <a:gd name="T48" fmla="*/ 29 w 38"/>
                  <a:gd name="T49" fmla="*/ 5 h 633"/>
                  <a:gd name="T50" fmla="*/ 29 w 38"/>
                  <a:gd name="T51" fmla="*/ 4 h 633"/>
                  <a:gd name="T52" fmla="*/ 27 w 38"/>
                  <a:gd name="T53" fmla="*/ 2 h 633"/>
                  <a:gd name="T54" fmla="*/ 27 w 38"/>
                  <a:gd name="T55" fmla="*/ 2 h 633"/>
                  <a:gd name="T56" fmla="*/ 25 w 38"/>
                  <a:gd name="T57" fmla="*/ 2 h 633"/>
                  <a:gd name="T58" fmla="*/ 23 w 38"/>
                  <a:gd name="T59" fmla="*/ 0 h 633"/>
                  <a:gd name="T60" fmla="*/ 23 w 38"/>
                  <a:gd name="T61" fmla="*/ 0 h 633"/>
                  <a:gd name="T62" fmla="*/ 21 w 38"/>
                  <a:gd name="T63" fmla="*/ 0 h 633"/>
                  <a:gd name="T64" fmla="*/ 21 w 38"/>
                  <a:gd name="T65" fmla="*/ 2 h 633"/>
                  <a:gd name="T66" fmla="*/ 16 w 38"/>
                  <a:gd name="T67" fmla="*/ 30 h 633"/>
                  <a:gd name="T68" fmla="*/ 12 w 38"/>
                  <a:gd name="T69" fmla="*/ 61 h 633"/>
                  <a:gd name="T70" fmla="*/ 9 w 38"/>
                  <a:gd name="T71" fmla="*/ 89 h 633"/>
                  <a:gd name="T72" fmla="*/ 7 w 38"/>
                  <a:gd name="T73" fmla="*/ 118 h 633"/>
                  <a:gd name="T74" fmla="*/ 5 w 38"/>
                  <a:gd name="T75" fmla="*/ 175 h 633"/>
                  <a:gd name="T76" fmla="*/ 7 w 38"/>
                  <a:gd name="T77" fmla="*/ 234 h 633"/>
                  <a:gd name="T78" fmla="*/ 9 w 38"/>
                  <a:gd name="T79" fmla="*/ 291 h 633"/>
                  <a:gd name="T80" fmla="*/ 11 w 38"/>
                  <a:gd name="T81" fmla="*/ 349 h 633"/>
                  <a:gd name="T82" fmla="*/ 12 w 38"/>
                  <a:gd name="T83" fmla="*/ 406 h 633"/>
                  <a:gd name="T84" fmla="*/ 11 w 38"/>
                  <a:gd name="T85" fmla="*/ 463 h 633"/>
                  <a:gd name="T86" fmla="*/ 11 w 38"/>
                  <a:gd name="T87" fmla="*/ 465 h 633"/>
                  <a:gd name="T88" fmla="*/ 9 w 38"/>
                  <a:gd name="T89" fmla="*/ 468 h 633"/>
                  <a:gd name="T90" fmla="*/ 7 w 38"/>
                  <a:gd name="T91" fmla="*/ 470 h 633"/>
                  <a:gd name="T92" fmla="*/ 7 w 38"/>
                  <a:gd name="T93" fmla="*/ 474 h 633"/>
                  <a:gd name="T94" fmla="*/ 5 w 38"/>
                  <a:gd name="T95" fmla="*/ 475 h 633"/>
                  <a:gd name="T96" fmla="*/ 4 w 38"/>
                  <a:gd name="T97" fmla="*/ 477 h 633"/>
                  <a:gd name="T98" fmla="*/ 4 w 38"/>
                  <a:gd name="T99" fmla="*/ 479 h 633"/>
                  <a:gd name="T100" fmla="*/ 4 w 38"/>
                  <a:gd name="T101" fmla="*/ 483 h 633"/>
                  <a:gd name="T102" fmla="*/ 2 w 38"/>
                  <a:gd name="T103" fmla="*/ 501 h 633"/>
                  <a:gd name="T104" fmla="*/ 2 w 38"/>
                  <a:gd name="T105" fmla="*/ 520 h 633"/>
                  <a:gd name="T106" fmla="*/ 2 w 38"/>
                  <a:gd name="T107" fmla="*/ 538 h 633"/>
                  <a:gd name="T108" fmla="*/ 0 w 38"/>
                  <a:gd name="T109" fmla="*/ 558 h 633"/>
                  <a:gd name="T110" fmla="*/ 0 w 38"/>
                  <a:gd name="T111" fmla="*/ 576 h 633"/>
                  <a:gd name="T112" fmla="*/ 2 w 38"/>
                  <a:gd name="T113" fmla="*/ 595 h 633"/>
                  <a:gd name="T114" fmla="*/ 4 w 38"/>
                  <a:gd name="T115" fmla="*/ 613 h 633"/>
                  <a:gd name="T116" fmla="*/ 5 w 38"/>
                  <a:gd name="T117" fmla="*/ 633 h 633"/>
                  <a:gd name="T118" fmla="*/ 29 w 38"/>
                  <a:gd name="T119" fmla="*/ 620 h 63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8"/>
                  <a:gd name="T181" fmla="*/ 0 h 633"/>
                  <a:gd name="T182" fmla="*/ 38 w 38"/>
                  <a:gd name="T183" fmla="*/ 633 h 63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8" h="633">
                    <a:moveTo>
                      <a:pt x="29" y="620"/>
                    </a:moveTo>
                    <a:lnTo>
                      <a:pt x="29" y="615"/>
                    </a:lnTo>
                    <a:lnTo>
                      <a:pt x="30" y="611"/>
                    </a:lnTo>
                    <a:lnTo>
                      <a:pt x="30" y="606"/>
                    </a:lnTo>
                    <a:lnTo>
                      <a:pt x="32" y="601"/>
                    </a:lnTo>
                    <a:lnTo>
                      <a:pt x="34" y="597"/>
                    </a:lnTo>
                    <a:lnTo>
                      <a:pt x="36" y="593"/>
                    </a:lnTo>
                    <a:lnTo>
                      <a:pt x="36" y="588"/>
                    </a:lnTo>
                    <a:lnTo>
                      <a:pt x="36" y="584"/>
                    </a:lnTo>
                    <a:lnTo>
                      <a:pt x="38" y="559"/>
                    </a:lnTo>
                    <a:lnTo>
                      <a:pt x="38" y="534"/>
                    </a:lnTo>
                    <a:lnTo>
                      <a:pt x="38" y="509"/>
                    </a:lnTo>
                    <a:lnTo>
                      <a:pt x="38" y="484"/>
                    </a:lnTo>
                    <a:lnTo>
                      <a:pt x="38" y="459"/>
                    </a:lnTo>
                    <a:lnTo>
                      <a:pt x="36" y="434"/>
                    </a:lnTo>
                    <a:lnTo>
                      <a:pt x="34" y="409"/>
                    </a:lnTo>
                    <a:lnTo>
                      <a:pt x="32" y="384"/>
                    </a:lnTo>
                    <a:lnTo>
                      <a:pt x="29" y="336"/>
                    </a:lnTo>
                    <a:lnTo>
                      <a:pt x="29" y="290"/>
                    </a:lnTo>
                    <a:lnTo>
                      <a:pt x="29" y="241"/>
                    </a:lnTo>
                    <a:lnTo>
                      <a:pt x="29" y="195"/>
                    </a:lnTo>
                    <a:lnTo>
                      <a:pt x="30" y="147"/>
                    </a:lnTo>
                    <a:lnTo>
                      <a:pt x="30" y="100"/>
                    </a:lnTo>
                    <a:lnTo>
                      <a:pt x="30" y="52"/>
                    </a:lnTo>
                    <a:lnTo>
                      <a:pt x="29" y="5"/>
                    </a:lnTo>
                    <a:lnTo>
                      <a:pt x="29" y="4"/>
                    </a:lnTo>
                    <a:lnTo>
                      <a:pt x="27" y="2"/>
                    </a:lnTo>
                    <a:lnTo>
                      <a:pt x="25" y="2"/>
                    </a:lnTo>
                    <a:lnTo>
                      <a:pt x="23" y="0"/>
                    </a:lnTo>
                    <a:lnTo>
                      <a:pt x="21" y="0"/>
                    </a:lnTo>
                    <a:lnTo>
                      <a:pt x="21" y="2"/>
                    </a:lnTo>
                    <a:lnTo>
                      <a:pt x="16" y="30"/>
                    </a:lnTo>
                    <a:lnTo>
                      <a:pt x="12" y="61"/>
                    </a:lnTo>
                    <a:lnTo>
                      <a:pt x="9" y="89"/>
                    </a:lnTo>
                    <a:lnTo>
                      <a:pt x="7" y="118"/>
                    </a:lnTo>
                    <a:lnTo>
                      <a:pt x="5" y="175"/>
                    </a:lnTo>
                    <a:lnTo>
                      <a:pt x="7" y="234"/>
                    </a:lnTo>
                    <a:lnTo>
                      <a:pt x="9" y="291"/>
                    </a:lnTo>
                    <a:lnTo>
                      <a:pt x="11" y="349"/>
                    </a:lnTo>
                    <a:lnTo>
                      <a:pt x="12" y="406"/>
                    </a:lnTo>
                    <a:lnTo>
                      <a:pt x="11" y="463"/>
                    </a:lnTo>
                    <a:lnTo>
                      <a:pt x="11" y="465"/>
                    </a:lnTo>
                    <a:lnTo>
                      <a:pt x="9" y="468"/>
                    </a:lnTo>
                    <a:lnTo>
                      <a:pt x="7" y="470"/>
                    </a:lnTo>
                    <a:lnTo>
                      <a:pt x="7" y="474"/>
                    </a:lnTo>
                    <a:lnTo>
                      <a:pt x="5" y="475"/>
                    </a:lnTo>
                    <a:lnTo>
                      <a:pt x="4" y="477"/>
                    </a:lnTo>
                    <a:lnTo>
                      <a:pt x="4" y="479"/>
                    </a:lnTo>
                    <a:lnTo>
                      <a:pt x="4" y="483"/>
                    </a:lnTo>
                    <a:lnTo>
                      <a:pt x="2" y="501"/>
                    </a:lnTo>
                    <a:lnTo>
                      <a:pt x="2" y="520"/>
                    </a:lnTo>
                    <a:lnTo>
                      <a:pt x="2" y="538"/>
                    </a:lnTo>
                    <a:lnTo>
                      <a:pt x="0" y="558"/>
                    </a:lnTo>
                    <a:lnTo>
                      <a:pt x="0" y="576"/>
                    </a:lnTo>
                    <a:lnTo>
                      <a:pt x="2" y="595"/>
                    </a:lnTo>
                    <a:lnTo>
                      <a:pt x="4" y="613"/>
                    </a:lnTo>
                    <a:lnTo>
                      <a:pt x="5" y="633"/>
                    </a:lnTo>
                    <a:lnTo>
                      <a:pt x="29" y="620"/>
                    </a:lnTo>
                    <a:close/>
                  </a:path>
                </a:pathLst>
              </a:custGeom>
              <a:solidFill>
                <a:srgbClr val="999999"/>
              </a:solidFill>
              <a:ln w="9525">
                <a:noFill/>
                <a:round/>
                <a:headEnd/>
                <a:tailEnd/>
              </a:ln>
            </p:spPr>
            <p:txBody>
              <a:bodyPr/>
              <a:lstStyle/>
              <a:p>
                <a:endParaRPr lang="en-US"/>
              </a:p>
            </p:txBody>
          </p:sp>
          <p:sp>
            <p:nvSpPr>
              <p:cNvPr id="30164" name="Freeform 1142"/>
              <p:cNvSpPr>
                <a:spLocks/>
              </p:cNvSpPr>
              <p:nvPr/>
            </p:nvSpPr>
            <p:spPr bwMode="auto">
              <a:xfrm>
                <a:off x="3541" y="1370"/>
                <a:ext cx="1180" cy="863"/>
              </a:xfrm>
              <a:custGeom>
                <a:avLst/>
                <a:gdLst>
                  <a:gd name="T0" fmla="*/ 887 w 1180"/>
                  <a:gd name="T1" fmla="*/ 679 h 863"/>
                  <a:gd name="T2" fmla="*/ 901 w 1180"/>
                  <a:gd name="T3" fmla="*/ 663 h 863"/>
                  <a:gd name="T4" fmla="*/ 912 w 1180"/>
                  <a:gd name="T5" fmla="*/ 643 h 863"/>
                  <a:gd name="T6" fmla="*/ 915 w 1180"/>
                  <a:gd name="T7" fmla="*/ 623 h 863"/>
                  <a:gd name="T8" fmla="*/ 921 w 1180"/>
                  <a:gd name="T9" fmla="*/ 598 h 863"/>
                  <a:gd name="T10" fmla="*/ 928 w 1180"/>
                  <a:gd name="T11" fmla="*/ 568 h 863"/>
                  <a:gd name="T12" fmla="*/ 938 w 1180"/>
                  <a:gd name="T13" fmla="*/ 541 h 863"/>
                  <a:gd name="T14" fmla="*/ 949 w 1180"/>
                  <a:gd name="T15" fmla="*/ 512 h 863"/>
                  <a:gd name="T16" fmla="*/ 969 w 1180"/>
                  <a:gd name="T17" fmla="*/ 464 h 863"/>
                  <a:gd name="T18" fmla="*/ 999 w 1180"/>
                  <a:gd name="T19" fmla="*/ 393 h 863"/>
                  <a:gd name="T20" fmla="*/ 1035 w 1180"/>
                  <a:gd name="T21" fmla="*/ 325 h 863"/>
                  <a:gd name="T22" fmla="*/ 1071 w 1180"/>
                  <a:gd name="T23" fmla="*/ 255 h 863"/>
                  <a:gd name="T24" fmla="*/ 1101 w 1180"/>
                  <a:gd name="T25" fmla="*/ 193 h 863"/>
                  <a:gd name="T26" fmla="*/ 1126 w 1180"/>
                  <a:gd name="T27" fmla="*/ 137 h 863"/>
                  <a:gd name="T28" fmla="*/ 1148 w 1180"/>
                  <a:gd name="T29" fmla="*/ 82 h 863"/>
                  <a:gd name="T30" fmla="*/ 1169 w 1180"/>
                  <a:gd name="T31" fmla="*/ 26 h 863"/>
                  <a:gd name="T32" fmla="*/ 1176 w 1180"/>
                  <a:gd name="T33" fmla="*/ 32 h 863"/>
                  <a:gd name="T34" fmla="*/ 1162 w 1180"/>
                  <a:gd name="T35" fmla="*/ 94 h 863"/>
                  <a:gd name="T36" fmla="*/ 1142 w 1180"/>
                  <a:gd name="T37" fmla="*/ 155 h 863"/>
                  <a:gd name="T38" fmla="*/ 1121 w 1180"/>
                  <a:gd name="T39" fmla="*/ 216 h 863"/>
                  <a:gd name="T40" fmla="*/ 1089 w 1180"/>
                  <a:gd name="T41" fmla="*/ 318 h 863"/>
                  <a:gd name="T42" fmla="*/ 1055 w 1180"/>
                  <a:gd name="T43" fmla="*/ 434 h 863"/>
                  <a:gd name="T44" fmla="*/ 1028 w 1180"/>
                  <a:gd name="T45" fmla="*/ 512 h 863"/>
                  <a:gd name="T46" fmla="*/ 996 w 1180"/>
                  <a:gd name="T47" fmla="*/ 584 h 863"/>
                  <a:gd name="T48" fmla="*/ 967 w 1180"/>
                  <a:gd name="T49" fmla="*/ 630 h 863"/>
                  <a:gd name="T50" fmla="*/ 946 w 1180"/>
                  <a:gd name="T51" fmla="*/ 659 h 863"/>
                  <a:gd name="T52" fmla="*/ 922 w 1180"/>
                  <a:gd name="T53" fmla="*/ 682 h 863"/>
                  <a:gd name="T54" fmla="*/ 896 w 1180"/>
                  <a:gd name="T55" fmla="*/ 700 h 863"/>
                  <a:gd name="T56" fmla="*/ 867 w 1180"/>
                  <a:gd name="T57" fmla="*/ 714 h 863"/>
                  <a:gd name="T58" fmla="*/ 835 w 1180"/>
                  <a:gd name="T59" fmla="*/ 722 h 863"/>
                  <a:gd name="T60" fmla="*/ 804 w 1180"/>
                  <a:gd name="T61" fmla="*/ 725 h 863"/>
                  <a:gd name="T62" fmla="*/ 783 w 1180"/>
                  <a:gd name="T63" fmla="*/ 734 h 863"/>
                  <a:gd name="T64" fmla="*/ 763 w 1180"/>
                  <a:gd name="T65" fmla="*/ 748 h 863"/>
                  <a:gd name="T66" fmla="*/ 744 w 1180"/>
                  <a:gd name="T67" fmla="*/ 761 h 863"/>
                  <a:gd name="T68" fmla="*/ 722 w 1180"/>
                  <a:gd name="T69" fmla="*/ 766 h 863"/>
                  <a:gd name="T70" fmla="*/ 703 w 1180"/>
                  <a:gd name="T71" fmla="*/ 772 h 863"/>
                  <a:gd name="T72" fmla="*/ 686 w 1180"/>
                  <a:gd name="T73" fmla="*/ 775 h 863"/>
                  <a:gd name="T74" fmla="*/ 669 w 1180"/>
                  <a:gd name="T75" fmla="*/ 781 h 863"/>
                  <a:gd name="T76" fmla="*/ 649 w 1180"/>
                  <a:gd name="T77" fmla="*/ 784 h 863"/>
                  <a:gd name="T78" fmla="*/ 624 w 1180"/>
                  <a:gd name="T79" fmla="*/ 786 h 863"/>
                  <a:gd name="T80" fmla="*/ 601 w 1180"/>
                  <a:gd name="T81" fmla="*/ 788 h 863"/>
                  <a:gd name="T82" fmla="*/ 576 w 1180"/>
                  <a:gd name="T83" fmla="*/ 789 h 863"/>
                  <a:gd name="T84" fmla="*/ 508 w 1180"/>
                  <a:gd name="T85" fmla="*/ 804 h 863"/>
                  <a:gd name="T86" fmla="*/ 397 w 1180"/>
                  <a:gd name="T87" fmla="*/ 822 h 863"/>
                  <a:gd name="T88" fmla="*/ 286 w 1180"/>
                  <a:gd name="T89" fmla="*/ 834 h 863"/>
                  <a:gd name="T90" fmla="*/ 177 w 1180"/>
                  <a:gd name="T91" fmla="*/ 843 h 863"/>
                  <a:gd name="T92" fmla="*/ 116 w 1180"/>
                  <a:gd name="T93" fmla="*/ 845 h 863"/>
                  <a:gd name="T94" fmla="*/ 107 w 1180"/>
                  <a:gd name="T95" fmla="*/ 850 h 863"/>
                  <a:gd name="T96" fmla="*/ 100 w 1180"/>
                  <a:gd name="T97" fmla="*/ 854 h 863"/>
                  <a:gd name="T98" fmla="*/ 91 w 1180"/>
                  <a:gd name="T99" fmla="*/ 857 h 863"/>
                  <a:gd name="T100" fmla="*/ 75 w 1180"/>
                  <a:gd name="T101" fmla="*/ 859 h 863"/>
                  <a:gd name="T102" fmla="*/ 54 w 1180"/>
                  <a:gd name="T103" fmla="*/ 861 h 863"/>
                  <a:gd name="T104" fmla="*/ 32 w 1180"/>
                  <a:gd name="T105" fmla="*/ 863 h 863"/>
                  <a:gd name="T106" fmla="*/ 11 w 1180"/>
                  <a:gd name="T107" fmla="*/ 861 h 863"/>
                  <a:gd name="T108" fmla="*/ 36 w 1180"/>
                  <a:gd name="T109" fmla="*/ 845 h 863"/>
                  <a:gd name="T110" fmla="*/ 107 w 1180"/>
                  <a:gd name="T111" fmla="*/ 832 h 863"/>
                  <a:gd name="T112" fmla="*/ 182 w 1180"/>
                  <a:gd name="T113" fmla="*/ 827 h 863"/>
                  <a:gd name="T114" fmla="*/ 256 w 1180"/>
                  <a:gd name="T115" fmla="*/ 823 h 863"/>
                  <a:gd name="T116" fmla="*/ 347 w 1180"/>
                  <a:gd name="T117" fmla="*/ 820 h 863"/>
                  <a:gd name="T118" fmla="*/ 456 w 1180"/>
                  <a:gd name="T119" fmla="*/ 813 h 863"/>
                  <a:gd name="T120" fmla="*/ 565 w 1180"/>
                  <a:gd name="T121" fmla="*/ 804 h 863"/>
                  <a:gd name="T122" fmla="*/ 674 w 1180"/>
                  <a:gd name="T123" fmla="*/ 795 h 863"/>
                  <a:gd name="T124" fmla="*/ 876 w 1180"/>
                  <a:gd name="T125" fmla="*/ 684 h 86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180"/>
                  <a:gd name="T190" fmla="*/ 0 h 863"/>
                  <a:gd name="T191" fmla="*/ 1180 w 1180"/>
                  <a:gd name="T192" fmla="*/ 863 h 86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180" h="863">
                    <a:moveTo>
                      <a:pt x="876" y="684"/>
                    </a:moveTo>
                    <a:lnTo>
                      <a:pt x="887" y="679"/>
                    </a:lnTo>
                    <a:lnTo>
                      <a:pt x="896" y="670"/>
                    </a:lnTo>
                    <a:lnTo>
                      <a:pt x="901" y="663"/>
                    </a:lnTo>
                    <a:lnTo>
                      <a:pt x="906" y="654"/>
                    </a:lnTo>
                    <a:lnTo>
                      <a:pt x="912" y="643"/>
                    </a:lnTo>
                    <a:lnTo>
                      <a:pt x="913" y="632"/>
                    </a:lnTo>
                    <a:lnTo>
                      <a:pt x="915" y="623"/>
                    </a:lnTo>
                    <a:lnTo>
                      <a:pt x="917" y="613"/>
                    </a:lnTo>
                    <a:lnTo>
                      <a:pt x="921" y="598"/>
                    </a:lnTo>
                    <a:lnTo>
                      <a:pt x="924" y="582"/>
                    </a:lnTo>
                    <a:lnTo>
                      <a:pt x="928" y="568"/>
                    </a:lnTo>
                    <a:lnTo>
                      <a:pt x="933" y="554"/>
                    </a:lnTo>
                    <a:lnTo>
                      <a:pt x="938" y="541"/>
                    </a:lnTo>
                    <a:lnTo>
                      <a:pt x="944" y="527"/>
                    </a:lnTo>
                    <a:lnTo>
                      <a:pt x="949" y="512"/>
                    </a:lnTo>
                    <a:lnTo>
                      <a:pt x="955" y="498"/>
                    </a:lnTo>
                    <a:lnTo>
                      <a:pt x="969" y="464"/>
                    </a:lnTo>
                    <a:lnTo>
                      <a:pt x="983" y="428"/>
                    </a:lnTo>
                    <a:lnTo>
                      <a:pt x="999" y="393"/>
                    </a:lnTo>
                    <a:lnTo>
                      <a:pt x="1017" y="359"/>
                    </a:lnTo>
                    <a:lnTo>
                      <a:pt x="1035" y="325"/>
                    </a:lnTo>
                    <a:lnTo>
                      <a:pt x="1053" y="291"/>
                    </a:lnTo>
                    <a:lnTo>
                      <a:pt x="1071" y="255"/>
                    </a:lnTo>
                    <a:lnTo>
                      <a:pt x="1089" y="221"/>
                    </a:lnTo>
                    <a:lnTo>
                      <a:pt x="1101" y="193"/>
                    </a:lnTo>
                    <a:lnTo>
                      <a:pt x="1114" y="166"/>
                    </a:lnTo>
                    <a:lnTo>
                      <a:pt x="1126" y="137"/>
                    </a:lnTo>
                    <a:lnTo>
                      <a:pt x="1137" y="110"/>
                    </a:lnTo>
                    <a:lnTo>
                      <a:pt x="1148" y="82"/>
                    </a:lnTo>
                    <a:lnTo>
                      <a:pt x="1158" y="55"/>
                    </a:lnTo>
                    <a:lnTo>
                      <a:pt x="1169" y="26"/>
                    </a:lnTo>
                    <a:lnTo>
                      <a:pt x="1180" y="0"/>
                    </a:lnTo>
                    <a:lnTo>
                      <a:pt x="1176" y="32"/>
                    </a:lnTo>
                    <a:lnTo>
                      <a:pt x="1171" y="62"/>
                    </a:lnTo>
                    <a:lnTo>
                      <a:pt x="1162" y="94"/>
                    </a:lnTo>
                    <a:lnTo>
                      <a:pt x="1153" y="125"/>
                    </a:lnTo>
                    <a:lnTo>
                      <a:pt x="1142" y="155"/>
                    </a:lnTo>
                    <a:lnTo>
                      <a:pt x="1131" y="185"/>
                    </a:lnTo>
                    <a:lnTo>
                      <a:pt x="1121" y="216"/>
                    </a:lnTo>
                    <a:lnTo>
                      <a:pt x="1112" y="244"/>
                    </a:lnTo>
                    <a:lnTo>
                      <a:pt x="1089" y="318"/>
                    </a:lnTo>
                    <a:lnTo>
                      <a:pt x="1067" y="395"/>
                    </a:lnTo>
                    <a:lnTo>
                      <a:pt x="1055" y="434"/>
                    </a:lnTo>
                    <a:lnTo>
                      <a:pt x="1042" y="473"/>
                    </a:lnTo>
                    <a:lnTo>
                      <a:pt x="1028" y="512"/>
                    </a:lnTo>
                    <a:lnTo>
                      <a:pt x="1012" y="548"/>
                    </a:lnTo>
                    <a:lnTo>
                      <a:pt x="996" y="584"/>
                    </a:lnTo>
                    <a:lnTo>
                      <a:pt x="978" y="616"/>
                    </a:lnTo>
                    <a:lnTo>
                      <a:pt x="967" y="630"/>
                    </a:lnTo>
                    <a:lnTo>
                      <a:pt x="956" y="645"/>
                    </a:lnTo>
                    <a:lnTo>
                      <a:pt x="946" y="659"/>
                    </a:lnTo>
                    <a:lnTo>
                      <a:pt x="935" y="670"/>
                    </a:lnTo>
                    <a:lnTo>
                      <a:pt x="922" y="682"/>
                    </a:lnTo>
                    <a:lnTo>
                      <a:pt x="910" y="691"/>
                    </a:lnTo>
                    <a:lnTo>
                      <a:pt x="896" y="700"/>
                    </a:lnTo>
                    <a:lnTo>
                      <a:pt x="881" y="707"/>
                    </a:lnTo>
                    <a:lnTo>
                      <a:pt x="867" y="714"/>
                    </a:lnTo>
                    <a:lnTo>
                      <a:pt x="851" y="720"/>
                    </a:lnTo>
                    <a:lnTo>
                      <a:pt x="835" y="722"/>
                    </a:lnTo>
                    <a:lnTo>
                      <a:pt x="817" y="723"/>
                    </a:lnTo>
                    <a:lnTo>
                      <a:pt x="804" y="725"/>
                    </a:lnTo>
                    <a:lnTo>
                      <a:pt x="794" y="729"/>
                    </a:lnTo>
                    <a:lnTo>
                      <a:pt x="783" y="734"/>
                    </a:lnTo>
                    <a:lnTo>
                      <a:pt x="772" y="741"/>
                    </a:lnTo>
                    <a:lnTo>
                      <a:pt x="763" y="748"/>
                    </a:lnTo>
                    <a:lnTo>
                      <a:pt x="753" y="755"/>
                    </a:lnTo>
                    <a:lnTo>
                      <a:pt x="744" y="761"/>
                    </a:lnTo>
                    <a:lnTo>
                      <a:pt x="733" y="764"/>
                    </a:lnTo>
                    <a:lnTo>
                      <a:pt x="722" y="766"/>
                    </a:lnTo>
                    <a:lnTo>
                      <a:pt x="711" y="770"/>
                    </a:lnTo>
                    <a:lnTo>
                      <a:pt x="703" y="772"/>
                    </a:lnTo>
                    <a:lnTo>
                      <a:pt x="694" y="773"/>
                    </a:lnTo>
                    <a:lnTo>
                      <a:pt x="686" y="775"/>
                    </a:lnTo>
                    <a:lnTo>
                      <a:pt x="677" y="779"/>
                    </a:lnTo>
                    <a:lnTo>
                      <a:pt x="669" y="781"/>
                    </a:lnTo>
                    <a:lnTo>
                      <a:pt x="661" y="782"/>
                    </a:lnTo>
                    <a:lnTo>
                      <a:pt x="649" y="784"/>
                    </a:lnTo>
                    <a:lnTo>
                      <a:pt x="636" y="786"/>
                    </a:lnTo>
                    <a:lnTo>
                      <a:pt x="624" y="786"/>
                    </a:lnTo>
                    <a:lnTo>
                      <a:pt x="613" y="786"/>
                    </a:lnTo>
                    <a:lnTo>
                      <a:pt x="601" y="788"/>
                    </a:lnTo>
                    <a:lnTo>
                      <a:pt x="588" y="788"/>
                    </a:lnTo>
                    <a:lnTo>
                      <a:pt x="576" y="789"/>
                    </a:lnTo>
                    <a:lnTo>
                      <a:pt x="563" y="791"/>
                    </a:lnTo>
                    <a:lnTo>
                      <a:pt x="508" y="804"/>
                    </a:lnTo>
                    <a:lnTo>
                      <a:pt x="452" y="813"/>
                    </a:lnTo>
                    <a:lnTo>
                      <a:pt x="397" y="822"/>
                    </a:lnTo>
                    <a:lnTo>
                      <a:pt x="341" y="829"/>
                    </a:lnTo>
                    <a:lnTo>
                      <a:pt x="286" y="834"/>
                    </a:lnTo>
                    <a:lnTo>
                      <a:pt x="232" y="839"/>
                    </a:lnTo>
                    <a:lnTo>
                      <a:pt x="177" y="843"/>
                    </a:lnTo>
                    <a:lnTo>
                      <a:pt x="122" y="845"/>
                    </a:lnTo>
                    <a:lnTo>
                      <a:pt x="116" y="845"/>
                    </a:lnTo>
                    <a:lnTo>
                      <a:pt x="113" y="847"/>
                    </a:lnTo>
                    <a:lnTo>
                      <a:pt x="107" y="850"/>
                    </a:lnTo>
                    <a:lnTo>
                      <a:pt x="104" y="852"/>
                    </a:lnTo>
                    <a:lnTo>
                      <a:pt x="100" y="854"/>
                    </a:lnTo>
                    <a:lnTo>
                      <a:pt x="95" y="856"/>
                    </a:lnTo>
                    <a:lnTo>
                      <a:pt x="91" y="857"/>
                    </a:lnTo>
                    <a:lnTo>
                      <a:pt x="86" y="859"/>
                    </a:lnTo>
                    <a:lnTo>
                      <a:pt x="75" y="859"/>
                    </a:lnTo>
                    <a:lnTo>
                      <a:pt x="64" y="861"/>
                    </a:lnTo>
                    <a:lnTo>
                      <a:pt x="54" y="861"/>
                    </a:lnTo>
                    <a:lnTo>
                      <a:pt x="43" y="863"/>
                    </a:lnTo>
                    <a:lnTo>
                      <a:pt x="32" y="863"/>
                    </a:lnTo>
                    <a:lnTo>
                      <a:pt x="22" y="863"/>
                    </a:lnTo>
                    <a:lnTo>
                      <a:pt x="11" y="861"/>
                    </a:lnTo>
                    <a:lnTo>
                      <a:pt x="0" y="857"/>
                    </a:lnTo>
                    <a:lnTo>
                      <a:pt x="36" y="845"/>
                    </a:lnTo>
                    <a:lnTo>
                      <a:pt x="72" y="838"/>
                    </a:lnTo>
                    <a:lnTo>
                      <a:pt x="107" y="832"/>
                    </a:lnTo>
                    <a:lnTo>
                      <a:pt x="145" y="829"/>
                    </a:lnTo>
                    <a:lnTo>
                      <a:pt x="182" y="827"/>
                    </a:lnTo>
                    <a:lnTo>
                      <a:pt x="218" y="825"/>
                    </a:lnTo>
                    <a:lnTo>
                      <a:pt x="256" y="823"/>
                    </a:lnTo>
                    <a:lnTo>
                      <a:pt x="291" y="822"/>
                    </a:lnTo>
                    <a:lnTo>
                      <a:pt x="347" y="820"/>
                    </a:lnTo>
                    <a:lnTo>
                      <a:pt x="402" y="816"/>
                    </a:lnTo>
                    <a:lnTo>
                      <a:pt x="456" y="813"/>
                    </a:lnTo>
                    <a:lnTo>
                      <a:pt x="511" y="807"/>
                    </a:lnTo>
                    <a:lnTo>
                      <a:pt x="565" y="804"/>
                    </a:lnTo>
                    <a:lnTo>
                      <a:pt x="620" y="798"/>
                    </a:lnTo>
                    <a:lnTo>
                      <a:pt x="674" y="795"/>
                    </a:lnTo>
                    <a:lnTo>
                      <a:pt x="729" y="789"/>
                    </a:lnTo>
                    <a:lnTo>
                      <a:pt x="876" y="684"/>
                    </a:lnTo>
                    <a:close/>
                  </a:path>
                </a:pathLst>
              </a:custGeom>
              <a:solidFill>
                <a:srgbClr val="999999"/>
              </a:solidFill>
              <a:ln w="9525">
                <a:noFill/>
                <a:round/>
                <a:headEnd/>
                <a:tailEnd/>
              </a:ln>
            </p:spPr>
            <p:txBody>
              <a:bodyPr/>
              <a:lstStyle/>
              <a:p>
                <a:endParaRPr lang="en-US"/>
              </a:p>
            </p:txBody>
          </p:sp>
          <p:sp>
            <p:nvSpPr>
              <p:cNvPr id="30165" name="Freeform 1143"/>
              <p:cNvSpPr>
                <a:spLocks/>
              </p:cNvSpPr>
              <p:nvPr/>
            </p:nvSpPr>
            <p:spPr bwMode="auto">
              <a:xfrm>
                <a:off x="3872" y="1555"/>
                <a:ext cx="1092" cy="1375"/>
              </a:xfrm>
              <a:custGeom>
                <a:avLst/>
                <a:gdLst>
                  <a:gd name="T0" fmla="*/ 495 w 1092"/>
                  <a:gd name="T1" fmla="*/ 665 h 1375"/>
                  <a:gd name="T2" fmla="*/ 439 w 1092"/>
                  <a:gd name="T3" fmla="*/ 717 h 1375"/>
                  <a:gd name="T4" fmla="*/ 386 w 1092"/>
                  <a:gd name="T5" fmla="*/ 776 h 1375"/>
                  <a:gd name="T6" fmla="*/ 329 w 1092"/>
                  <a:gd name="T7" fmla="*/ 856 h 1375"/>
                  <a:gd name="T8" fmla="*/ 280 w 1092"/>
                  <a:gd name="T9" fmla="*/ 942 h 1375"/>
                  <a:gd name="T10" fmla="*/ 243 w 1092"/>
                  <a:gd name="T11" fmla="*/ 1008 h 1375"/>
                  <a:gd name="T12" fmla="*/ 227 w 1092"/>
                  <a:gd name="T13" fmla="*/ 1030 h 1375"/>
                  <a:gd name="T14" fmla="*/ 211 w 1092"/>
                  <a:gd name="T15" fmla="*/ 1053 h 1375"/>
                  <a:gd name="T16" fmla="*/ 166 w 1092"/>
                  <a:gd name="T17" fmla="*/ 1126 h 1375"/>
                  <a:gd name="T18" fmla="*/ 102 w 1092"/>
                  <a:gd name="T19" fmla="*/ 1219 h 1375"/>
                  <a:gd name="T20" fmla="*/ 34 w 1092"/>
                  <a:gd name="T21" fmla="*/ 1316 h 1375"/>
                  <a:gd name="T22" fmla="*/ 19 w 1092"/>
                  <a:gd name="T23" fmla="*/ 1337 h 1375"/>
                  <a:gd name="T24" fmla="*/ 7 w 1092"/>
                  <a:gd name="T25" fmla="*/ 1360 h 1375"/>
                  <a:gd name="T26" fmla="*/ 3 w 1092"/>
                  <a:gd name="T27" fmla="*/ 1375 h 1375"/>
                  <a:gd name="T28" fmla="*/ 14 w 1092"/>
                  <a:gd name="T29" fmla="*/ 1369 h 1375"/>
                  <a:gd name="T30" fmla="*/ 23 w 1092"/>
                  <a:gd name="T31" fmla="*/ 1362 h 1375"/>
                  <a:gd name="T32" fmla="*/ 30 w 1092"/>
                  <a:gd name="T33" fmla="*/ 1357 h 1375"/>
                  <a:gd name="T34" fmla="*/ 32 w 1092"/>
                  <a:gd name="T35" fmla="*/ 1346 h 1375"/>
                  <a:gd name="T36" fmla="*/ 36 w 1092"/>
                  <a:gd name="T37" fmla="*/ 1337 h 1375"/>
                  <a:gd name="T38" fmla="*/ 61 w 1092"/>
                  <a:gd name="T39" fmla="*/ 1310 h 1375"/>
                  <a:gd name="T40" fmla="*/ 84 w 1092"/>
                  <a:gd name="T41" fmla="*/ 1284 h 1375"/>
                  <a:gd name="T42" fmla="*/ 107 w 1092"/>
                  <a:gd name="T43" fmla="*/ 1242 h 1375"/>
                  <a:gd name="T44" fmla="*/ 145 w 1092"/>
                  <a:gd name="T45" fmla="*/ 1187 h 1375"/>
                  <a:gd name="T46" fmla="*/ 186 w 1092"/>
                  <a:gd name="T47" fmla="*/ 1132 h 1375"/>
                  <a:gd name="T48" fmla="*/ 212 w 1092"/>
                  <a:gd name="T49" fmla="*/ 1085 h 1375"/>
                  <a:gd name="T50" fmla="*/ 234 w 1092"/>
                  <a:gd name="T51" fmla="*/ 1048 h 1375"/>
                  <a:gd name="T52" fmla="*/ 254 w 1092"/>
                  <a:gd name="T53" fmla="*/ 1008 h 1375"/>
                  <a:gd name="T54" fmla="*/ 311 w 1092"/>
                  <a:gd name="T55" fmla="*/ 924 h 1375"/>
                  <a:gd name="T56" fmla="*/ 375 w 1092"/>
                  <a:gd name="T57" fmla="*/ 847 h 1375"/>
                  <a:gd name="T58" fmla="*/ 422 w 1092"/>
                  <a:gd name="T59" fmla="*/ 769 h 1375"/>
                  <a:gd name="T60" fmla="*/ 457 w 1092"/>
                  <a:gd name="T61" fmla="*/ 706 h 1375"/>
                  <a:gd name="T62" fmla="*/ 497 w 1092"/>
                  <a:gd name="T63" fmla="*/ 647 h 1375"/>
                  <a:gd name="T64" fmla="*/ 541 w 1092"/>
                  <a:gd name="T65" fmla="*/ 581 h 1375"/>
                  <a:gd name="T66" fmla="*/ 618 w 1092"/>
                  <a:gd name="T67" fmla="*/ 495 h 1375"/>
                  <a:gd name="T68" fmla="*/ 749 w 1092"/>
                  <a:gd name="T69" fmla="*/ 377 h 1375"/>
                  <a:gd name="T70" fmla="*/ 858 w 1092"/>
                  <a:gd name="T71" fmla="*/ 288 h 1375"/>
                  <a:gd name="T72" fmla="*/ 909 w 1092"/>
                  <a:gd name="T73" fmla="*/ 240 h 1375"/>
                  <a:gd name="T74" fmla="*/ 951 w 1092"/>
                  <a:gd name="T75" fmla="*/ 188 h 1375"/>
                  <a:gd name="T76" fmla="*/ 992 w 1092"/>
                  <a:gd name="T77" fmla="*/ 124 h 1375"/>
                  <a:gd name="T78" fmla="*/ 1040 w 1092"/>
                  <a:gd name="T79" fmla="*/ 61 h 1375"/>
                  <a:gd name="T80" fmla="*/ 1092 w 1092"/>
                  <a:gd name="T81" fmla="*/ 0 h 1375"/>
                  <a:gd name="T82" fmla="*/ 1031 w 1092"/>
                  <a:gd name="T83" fmla="*/ 33 h 1375"/>
                  <a:gd name="T84" fmla="*/ 949 w 1092"/>
                  <a:gd name="T85" fmla="*/ 108 h 1375"/>
                  <a:gd name="T86" fmla="*/ 867 w 1092"/>
                  <a:gd name="T87" fmla="*/ 183 h 1375"/>
                  <a:gd name="T88" fmla="*/ 808 w 1092"/>
                  <a:gd name="T89" fmla="*/ 218 h 1375"/>
                  <a:gd name="T90" fmla="*/ 802 w 1092"/>
                  <a:gd name="T91" fmla="*/ 229 h 1375"/>
                  <a:gd name="T92" fmla="*/ 800 w 1092"/>
                  <a:gd name="T93" fmla="*/ 247 h 1375"/>
                  <a:gd name="T94" fmla="*/ 761 w 1092"/>
                  <a:gd name="T95" fmla="*/ 301 h 1375"/>
                  <a:gd name="T96" fmla="*/ 652 w 1092"/>
                  <a:gd name="T97" fmla="*/ 417 h 1375"/>
                  <a:gd name="T98" fmla="*/ 540 w 1092"/>
                  <a:gd name="T99" fmla="*/ 526 h 1375"/>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1092"/>
                  <a:gd name="T151" fmla="*/ 0 h 1375"/>
                  <a:gd name="T152" fmla="*/ 1092 w 1092"/>
                  <a:gd name="T153" fmla="*/ 1375 h 1375"/>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1092" h="1375">
                    <a:moveTo>
                      <a:pt x="531" y="628"/>
                    </a:moveTo>
                    <a:lnTo>
                      <a:pt x="513" y="646"/>
                    </a:lnTo>
                    <a:lnTo>
                      <a:pt x="495" y="665"/>
                    </a:lnTo>
                    <a:lnTo>
                      <a:pt x="477" y="683"/>
                    </a:lnTo>
                    <a:lnTo>
                      <a:pt x="459" y="699"/>
                    </a:lnTo>
                    <a:lnTo>
                      <a:pt x="439" y="717"/>
                    </a:lnTo>
                    <a:lnTo>
                      <a:pt x="422" y="737"/>
                    </a:lnTo>
                    <a:lnTo>
                      <a:pt x="404" y="755"/>
                    </a:lnTo>
                    <a:lnTo>
                      <a:pt x="386" y="776"/>
                    </a:lnTo>
                    <a:lnTo>
                      <a:pt x="366" y="803"/>
                    </a:lnTo>
                    <a:lnTo>
                      <a:pt x="346" y="830"/>
                    </a:lnTo>
                    <a:lnTo>
                      <a:pt x="329" y="856"/>
                    </a:lnTo>
                    <a:lnTo>
                      <a:pt x="313" y="885"/>
                    </a:lnTo>
                    <a:lnTo>
                      <a:pt x="296" y="914"/>
                    </a:lnTo>
                    <a:lnTo>
                      <a:pt x="280" y="942"/>
                    </a:lnTo>
                    <a:lnTo>
                      <a:pt x="264" y="971"/>
                    </a:lnTo>
                    <a:lnTo>
                      <a:pt x="248" y="1001"/>
                    </a:lnTo>
                    <a:lnTo>
                      <a:pt x="243" y="1008"/>
                    </a:lnTo>
                    <a:lnTo>
                      <a:pt x="237" y="1015"/>
                    </a:lnTo>
                    <a:lnTo>
                      <a:pt x="232" y="1023"/>
                    </a:lnTo>
                    <a:lnTo>
                      <a:pt x="227" y="1030"/>
                    </a:lnTo>
                    <a:lnTo>
                      <a:pt x="221" y="1037"/>
                    </a:lnTo>
                    <a:lnTo>
                      <a:pt x="216" y="1044"/>
                    </a:lnTo>
                    <a:lnTo>
                      <a:pt x="211" y="1053"/>
                    </a:lnTo>
                    <a:lnTo>
                      <a:pt x="205" y="1060"/>
                    </a:lnTo>
                    <a:lnTo>
                      <a:pt x="186" y="1094"/>
                    </a:lnTo>
                    <a:lnTo>
                      <a:pt x="166" y="1126"/>
                    </a:lnTo>
                    <a:lnTo>
                      <a:pt x="145" y="1157"/>
                    </a:lnTo>
                    <a:lnTo>
                      <a:pt x="123" y="1189"/>
                    </a:lnTo>
                    <a:lnTo>
                      <a:pt x="102" y="1219"/>
                    </a:lnTo>
                    <a:lnTo>
                      <a:pt x="80" y="1251"/>
                    </a:lnTo>
                    <a:lnTo>
                      <a:pt x="57" y="1284"/>
                    </a:lnTo>
                    <a:lnTo>
                      <a:pt x="34" y="1316"/>
                    </a:lnTo>
                    <a:lnTo>
                      <a:pt x="30" y="1323"/>
                    </a:lnTo>
                    <a:lnTo>
                      <a:pt x="25" y="1330"/>
                    </a:lnTo>
                    <a:lnTo>
                      <a:pt x="19" y="1337"/>
                    </a:lnTo>
                    <a:lnTo>
                      <a:pt x="16" y="1344"/>
                    </a:lnTo>
                    <a:lnTo>
                      <a:pt x="10" y="1351"/>
                    </a:lnTo>
                    <a:lnTo>
                      <a:pt x="7" y="1360"/>
                    </a:lnTo>
                    <a:lnTo>
                      <a:pt x="3" y="1368"/>
                    </a:lnTo>
                    <a:lnTo>
                      <a:pt x="0" y="1375"/>
                    </a:lnTo>
                    <a:lnTo>
                      <a:pt x="3" y="1375"/>
                    </a:lnTo>
                    <a:lnTo>
                      <a:pt x="7" y="1373"/>
                    </a:lnTo>
                    <a:lnTo>
                      <a:pt x="10" y="1371"/>
                    </a:lnTo>
                    <a:lnTo>
                      <a:pt x="14" y="1369"/>
                    </a:lnTo>
                    <a:lnTo>
                      <a:pt x="18" y="1368"/>
                    </a:lnTo>
                    <a:lnTo>
                      <a:pt x="19" y="1364"/>
                    </a:lnTo>
                    <a:lnTo>
                      <a:pt x="23" y="1362"/>
                    </a:lnTo>
                    <a:lnTo>
                      <a:pt x="27" y="1360"/>
                    </a:lnTo>
                    <a:lnTo>
                      <a:pt x="28" y="1359"/>
                    </a:lnTo>
                    <a:lnTo>
                      <a:pt x="30" y="1357"/>
                    </a:lnTo>
                    <a:lnTo>
                      <a:pt x="30" y="1353"/>
                    </a:lnTo>
                    <a:lnTo>
                      <a:pt x="32" y="1350"/>
                    </a:lnTo>
                    <a:lnTo>
                      <a:pt x="32" y="1346"/>
                    </a:lnTo>
                    <a:lnTo>
                      <a:pt x="34" y="1343"/>
                    </a:lnTo>
                    <a:lnTo>
                      <a:pt x="34" y="1339"/>
                    </a:lnTo>
                    <a:lnTo>
                      <a:pt x="36" y="1337"/>
                    </a:lnTo>
                    <a:lnTo>
                      <a:pt x="44" y="1328"/>
                    </a:lnTo>
                    <a:lnTo>
                      <a:pt x="53" y="1319"/>
                    </a:lnTo>
                    <a:lnTo>
                      <a:pt x="61" y="1310"/>
                    </a:lnTo>
                    <a:lnTo>
                      <a:pt x="69" y="1301"/>
                    </a:lnTo>
                    <a:lnTo>
                      <a:pt x="77" y="1292"/>
                    </a:lnTo>
                    <a:lnTo>
                      <a:pt x="84" y="1284"/>
                    </a:lnTo>
                    <a:lnTo>
                      <a:pt x="91" y="1275"/>
                    </a:lnTo>
                    <a:lnTo>
                      <a:pt x="96" y="1264"/>
                    </a:lnTo>
                    <a:lnTo>
                      <a:pt x="107" y="1242"/>
                    </a:lnTo>
                    <a:lnTo>
                      <a:pt x="120" y="1223"/>
                    </a:lnTo>
                    <a:lnTo>
                      <a:pt x="132" y="1205"/>
                    </a:lnTo>
                    <a:lnTo>
                      <a:pt x="145" y="1187"/>
                    </a:lnTo>
                    <a:lnTo>
                      <a:pt x="159" y="1169"/>
                    </a:lnTo>
                    <a:lnTo>
                      <a:pt x="173" y="1150"/>
                    </a:lnTo>
                    <a:lnTo>
                      <a:pt x="186" y="1132"/>
                    </a:lnTo>
                    <a:lnTo>
                      <a:pt x="198" y="1112"/>
                    </a:lnTo>
                    <a:lnTo>
                      <a:pt x="205" y="1099"/>
                    </a:lnTo>
                    <a:lnTo>
                      <a:pt x="212" y="1085"/>
                    </a:lnTo>
                    <a:lnTo>
                      <a:pt x="220" y="1073"/>
                    </a:lnTo>
                    <a:lnTo>
                      <a:pt x="227" y="1060"/>
                    </a:lnTo>
                    <a:lnTo>
                      <a:pt x="234" y="1048"/>
                    </a:lnTo>
                    <a:lnTo>
                      <a:pt x="241" y="1033"/>
                    </a:lnTo>
                    <a:lnTo>
                      <a:pt x="246" y="1021"/>
                    </a:lnTo>
                    <a:lnTo>
                      <a:pt x="254" y="1008"/>
                    </a:lnTo>
                    <a:lnTo>
                      <a:pt x="271" y="978"/>
                    </a:lnTo>
                    <a:lnTo>
                      <a:pt x="291" y="951"/>
                    </a:lnTo>
                    <a:lnTo>
                      <a:pt x="311" y="924"/>
                    </a:lnTo>
                    <a:lnTo>
                      <a:pt x="332" y="899"/>
                    </a:lnTo>
                    <a:lnTo>
                      <a:pt x="355" y="874"/>
                    </a:lnTo>
                    <a:lnTo>
                      <a:pt x="375" y="847"/>
                    </a:lnTo>
                    <a:lnTo>
                      <a:pt x="395" y="821"/>
                    </a:lnTo>
                    <a:lnTo>
                      <a:pt x="411" y="790"/>
                    </a:lnTo>
                    <a:lnTo>
                      <a:pt x="422" y="769"/>
                    </a:lnTo>
                    <a:lnTo>
                      <a:pt x="432" y="747"/>
                    </a:lnTo>
                    <a:lnTo>
                      <a:pt x="445" y="728"/>
                    </a:lnTo>
                    <a:lnTo>
                      <a:pt x="457" y="706"/>
                    </a:lnTo>
                    <a:lnTo>
                      <a:pt x="470" y="687"/>
                    </a:lnTo>
                    <a:lnTo>
                      <a:pt x="482" y="667"/>
                    </a:lnTo>
                    <a:lnTo>
                      <a:pt x="497" y="647"/>
                    </a:lnTo>
                    <a:lnTo>
                      <a:pt x="509" y="628"/>
                    </a:lnTo>
                    <a:lnTo>
                      <a:pt x="525" y="604"/>
                    </a:lnTo>
                    <a:lnTo>
                      <a:pt x="541" y="581"/>
                    </a:lnTo>
                    <a:lnTo>
                      <a:pt x="559" y="558"/>
                    </a:lnTo>
                    <a:lnTo>
                      <a:pt x="579" y="537"/>
                    </a:lnTo>
                    <a:lnTo>
                      <a:pt x="618" y="495"/>
                    </a:lnTo>
                    <a:lnTo>
                      <a:pt x="659" y="454"/>
                    </a:lnTo>
                    <a:lnTo>
                      <a:pt x="702" y="417"/>
                    </a:lnTo>
                    <a:lnTo>
                      <a:pt x="749" y="377"/>
                    </a:lnTo>
                    <a:lnTo>
                      <a:pt x="793" y="340"/>
                    </a:lnTo>
                    <a:lnTo>
                      <a:pt x="840" y="302"/>
                    </a:lnTo>
                    <a:lnTo>
                      <a:pt x="858" y="288"/>
                    </a:lnTo>
                    <a:lnTo>
                      <a:pt x="876" y="272"/>
                    </a:lnTo>
                    <a:lnTo>
                      <a:pt x="892" y="256"/>
                    </a:lnTo>
                    <a:lnTo>
                      <a:pt x="909" y="240"/>
                    </a:lnTo>
                    <a:lnTo>
                      <a:pt x="924" y="224"/>
                    </a:lnTo>
                    <a:lnTo>
                      <a:pt x="938" y="206"/>
                    </a:lnTo>
                    <a:lnTo>
                      <a:pt x="951" y="188"/>
                    </a:lnTo>
                    <a:lnTo>
                      <a:pt x="963" y="168"/>
                    </a:lnTo>
                    <a:lnTo>
                      <a:pt x="977" y="145"/>
                    </a:lnTo>
                    <a:lnTo>
                      <a:pt x="992" y="124"/>
                    </a:lnTo>
                    <a:lnTo>
                      <a:pt x="1008" y="102"/>
                    </a:lnTo>
                    <a:lnTo>
                      <a:pt x="1024" y="81"/>
                    </a:lnTo>
                    <a:lnTo>
                      <a:pt x="1040" y="61"/>
                    </a:lnTo>
                    <a:lnTo>
                      <a:pt x="1058" y="42"/>
                    </a:lnTo>
                    <a:lnTo>
                      <a:pt x="1076" y="22"/>
                    </a:lnTo>
                    <a:lnTo>
                      <a:pt x="1092" y="0"/>
                    </a:lnTo>
                    <a:lnTo>
                      <a:pt x="1070" y="9"/>
                    </a:lnTo>
                    <a:lnTo>
                      <a:pt x="1051" y="22"/>
                    </a:lnTo>
                    <a:lnTo>
                      <a:pt x="1031" y="33"/>
                    </a:lnTo>
                    <a:lnTo>
                      <a:pt x="1013" y="47"/>
                    </a:lnTo>
                    <a:lnTo>
                      <a:pt x="981" y="75"/>
                    </a:lnTo>
                    <a:lnTo>
                      <a:pt x="949" y="108"/>
                    </a:lnTo>
                    <a:lnTo>
                      <a:pt x="917" y="138"/>
                    </a:lnTo>
                    <a:lnTo>
                      <a:pt x="884" y="168"/>
                    </a:lnTo>
                    <a:lnTo>
                      <a:pt x="867" y="183"/>
                    </a:lnTo>
                    <a:lnTo>
                      <a:pt x="847" y="195"/>
                    </a:lnTo>
                    <a:lnTo>
                      <a:pt x="827" y="208"/>
                    </a:lnTo>
                    <a:lnTo>
                      <a:pt x="808" y="218"/>
                    </a:lnTo>
                    <a:lnTo>
                      <a:pt x="804" y="220"/>
                    </a:lnTo>
                    <a:lnTo>
                      <a:pt x="804" y="224"/>
                    </a:lnTo>
                    <a:lnTo>
                      <a:pt x="802" y="229"/>
                    </a:lnTo>
                    <a:lnTo>
                      <a:pt x="802" y="235"/>
                    </a:lnTo>
                    <a:lnTo>
                      <a:pt x="800" y="242"/>
                    </a:lnTo>
                    <a:lnTo>
                      <a:pt x="800" y="247"/>
                    </a:lnTo>
                    <a:lnTo>
                      <a:pt x="799" y="254"/>
                    </a:lnTo>
                    <a:lnTo>
                      <a:pt x="795" y="258"/>
                    </a:lnTo>
                    <a:lnTo>
                      <a:pt x="761" y="301"/>
                    </a:lnTo>
                    <a:lnTo>
                      <a:pt x="725" y="340"/>
                    </a:lnTo>
                    <a:lnTo>
                      <a:pt x="690" y="379"/>
                    </a:lnTo>
                    <a:lnTo>
                      <a:pt x="652" y="417"/>
                    </a:lnTo>
                    <a:lnTo>
                      <a:pt x="616" y="454"/>
                    </a:lnTo>
                    <a:lnTo>
                      <a:pt x="579" y="490"/>
                    </a:lnTo>
                    <a:lnTo>
                      <a:pt x="540" y="526"/>
                    </a:lnTo>
                    <a:lnTo>
                      <a:pt x="502" y="562"/>
                    </a:lnTo>
                    <a:lnTo>
                      <a:pt x="531" y="628"/>
                    </a:lnTo>
                    <a:close/>
                  </a:path>
                </a:pathLst>
              </a:custGeom>
              <a:solidFill>
                <a:srgbClr val="999999"/>
              </a:solidFill>
              <a:ln w="9525">
                <a:noFill/>
                <a:round/>
                <a:headEnd/>
                <a:tailEnd/>
              </a:ln>
            </p:spPr>
            <p:txBody>
              <a:bodyPr/>
              <a:lstStyle/>
              <a:p>
                <a:endParaRPr lang="en-US"/>
              </a:p>
            </p:txBody>
          </p:sp>
          <p:sp>
            <p:nvSpPr>
              <p:cNvPr id="30166" name="Freeform 1144"/>
              <p:cNvSpPr>
                <a:spLocks/>
              </p:cNvSpPr>
              <p:nvPr/>
            </p:nvSpPr>
            <p:spPr bwMode="auto">
              <a:xfrm>
                <a:off x="4385" y="2195"/>
                <a:ext cx="127" cy="888"/>
              </a:xfrm>
              <a:custGeom>
                <a:avLst/>
                <a:gdLst>
                  <a:gd name="T0" fmla="*/ 9 w 127"/>
                  <a:gd name="T1" fmla="*/ 29 h 888"/>
                  <a:gd name="T2" fmla="*/ 10 w 127"/>
                  <a:gd name="T3" fmla="*/ 86 h 888"/>
                  <a:gd name="T4" fmla="*/ 18 w 127"/>
                  <a:gd name="T5" fmla="*/ 143 h 888"/>
                  <a:gd name="T6" fmla="*/ 25 w 127"/>
                  <a:gd name="T7" fmla="*/ 199 h 888"/>
                  <a:gd name="T8" fmla="*/ 28 w 127"/>
                  <a:gd name="T9" fmla="*/ 238 h 888"/>
                  <a:gd name="T10" fmla="*/ 34 w 127"/>
                  <a:gd name="T11" fmla="*/ 258 h 888"/>
                  <a:gd name="T12" fmla="*/ 41 w 127"/>
                  <a:gd name="T13" fmla="*/ 275 h 888"/>
                  <a:gd name="T14" fmla="*/ 48 w 127"/>
                  <a:gd name="T15" fmla="*/ 295 h 888"/>
                  <a:gd name="T16" fmla="*/ 53 w 127"/>
                  <a:gd name="T17" fmla="*/ 313 h 888"/>
                  <a:gd name="T18" fmla="*/ 53 w 127"/>
                  <a:gd name="T19" fmla="*/ 331 h 888"/>
                  <a:gd name="T20" fmla="*/ 53 w 127"/>
                  <a:gd name="T21" fmla="*/ 349 h 888"/>
                  <a:gd name="T22" fmla="*/ 53 w 127"/>
                  <a:gd name="T23" fmla="*/ 367 h 888"/>
                  <a:gd name="T24" fmla="*/ 66 w 127"/>
                  <a:gd name="T25" fmla="*/ 402 h 888"/>
                  <a:gd name="T26" fmla="*/ 78 w 127"/>
                  <a:gd name="T27" fmla="*/ 463 h 888"/>
                  <a:gd name="T28" fmla="*/ 86 w 127"/>
                  <a:gd name="T29" fmla="*/ 524 h 888"/>
                  <a:gd name="T30" fmla="*/ 87 w 127"/>
                  <a:gd name="T31" fmla="*/ 585 h 888"/>
                  <a:gd name="T32" fmla="*/ 91 w 127"/>
                  <a:gd name="T33" fmla="*/ 620 h 888"/>
                  <a:gd name="T34" fmla="*/ 96 w 127"/>
                  <a:gd name="T35" fmla="*/ 629 h 888"/>
                  <a:gd name="T36" fmla="*/ 100 w 127"/>
                  <a:gd name="T37" fmla="*/ 638 h 888"/>
                  <a:gd name="T38" fmla="*/ 105 w 127"/>
                  <a:gd name="T39" fmla="*/ 647 h 888"/>
                  <a:gd name="T40" fmla="*/ 109 w 127"/>
                  <a:gd name="T41" fmla="*/ 676 h 888"/>
                  <a:gd name="T42" fmla="*/ 118 w 127"/>
                  <a:gd name="T43" fmla="*/ 726 h 888"/>
                  <a:gd name="T44" fmla="*/ 125 w 127"/>
                  <a:gd name="T45" fmla="*/ 774 h 888"/>
                  <a:gd name="T46" fmla="*/ 125 w 127"/>
                  <a:gd name="T47" fmla="*/ 822 h 888"/>
                  <a:gd name="T48" fmla="*/ 118 w 127"/>
                  <a:gd name="T49" fmla="*/ 853 h 888"/>
                  <a:gd name="T50" fmla="*/ 114 w 127"/>
                  <a:gd name="T51" fmla="*/ 863 h 888"/>
                  <a:gd name="T52" fmla="*/ 111 w 127"/>
                  <a:gd name="T53" fmla="*/ 872 h 888"/>
                  <a:gd name="T54" fmla="*/ 107 w 127"/>
                  <a:gd name="T55" fmla="*/ 881 h 888"/>
                  <a:gd name="T56" fmla="*/ 100 w 127"/>
                  <a:gd name="T57" fmla="*/ 888 h 888"/>
                  <a:gd name="T58" fmla="*/ 93 w 127"/>
                  <a:gd name="T59" fmla="*/ 888 h 888"/>
                  <a:gd name="T60" fmla="*/ 86 w 127"/>
                  <a:gd name="T61" fmla="*/ 885 h 888"/>
                  <a:gd name="T62" fmla="*/ 78 w 127"/>
                  <a:gd name="T63" fmla="*/ 876 h 888"/>
                  <a:gd name="T64" fmla="*/ 77 w 127"/>
                  <a:gd name="T65" fmla="*/ 860 h 888"/>
                  <a:gd name="T66" fmla="*/ 77 w 127"/>
                  <a:gd name="T67" fmla="*/ 840 h 888"/>
                  <a:gd name="T68" fmla="*/ 77 w 127"/>
                  <a:gd name="T69" fmla="*/ 822 h 888"/>
                  <a:gd name="T70" fmla="*/ 68 w 127"/>
                  <a:gd name="T71" fmla="*/ 803 h 888"/>
                  <a:gd name="T72" fmla="*/ 55 w 127"/>
                  <a:gd name="T73" fmla="*/ 744 h 888"/>
                  <a:gd name="T74" fmla="*/ 53 w 127"/>
                  <a:gd name="T75" fmla="*/ 644 h 888"/>
                  <a:gd name="T76" fmla="*/ 50 w 127"/>
                  <a:gd name="T77" fmla="*/ 543 h 888"/>
                  <a:gd name="T78" fmla="*/ 43 w 127"/>
                  <a:gd name="T79" fmla="*/ 443 h 888"/>
                  <a:gd name="T80" fmla="*/ 34 w 127"/>
                  <a:gd name="T81" fmla="*/ 383 h 888"/>
                  <a:gd name="T82" fmla="*/ 28 w 127"/>
                  <a:gd name="T83" fmla="*/ 363 h 888"/>
                  <a:gd name="T84" fmla="*/ 25 w 127"/>
                  <a:gd name="T85" fmla="*/ 342 h 888"/>
                  <a:gd name="T86" fmla="*/ 21 w 127"/>
                  <a:gd name="T87" fmla="*/ 317 h 888"/>
                  <a:gd name="T88" fmla="*/ 21 w 127"/>
                  <a:gd name="T89" fmla="*/ 299 h 888"/>
                  <a:gd name="T90" fmla="*/ 18 w 127"/>
                  <a:gd name="T91" fmla="*/ 290 h 888"/>
                  <a:gd name="T92" fmla="*/ 12 w 127"/>
                  <a:gd name="T93" fmla="*/ 281 h 888"/>
                  <a:gd name="T94" fmla="*/ 7 w 127"/>
                  <a:gd name="T95" fmla="*/ 272 h 888"/>
                  <a:gd name="T96" fmla="*/ 5 w 127"/>
                  <a:gd name="T97" fmla="*/ 261 h 888"/>
                  <a:gd name="T98" fmla="*/ 3 w 127"/>
                  <a:gd name="T99" fmla="*/ 249 h 888"/>
                  <a:gd name="T100" fmla="*/ 0 w 127"/>
                  <a:gd name="T101" fmla="*/ 236 h 888"/>
                  <a:gd name="T102" fmla="*/ 0 w 127"/>
                  <a:gd name="T103" fmla="*/ 225 h 888"/>
                  <a:gd name="T104" fmla="*/ 10 w 127"/>
                  <a:gd name="T105" fmla="*/ 0 h 88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27"/>
                  <a:gd name="T160" fmla="*/ 0 h 888"/>
                  <a:gd name="T161" fmla="*/ 127 w 127"/>
                  <a:gd name="T162" fmla="*/ 888 h 88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27" h="888">
                    <a:moveTo>
                      <a:pt x="10" y="0"/>
                    </a:moveTo>
                    <a:lnTo>
                      <a:pt x="9" y="29"/>
                    </a:lnTo>
                    <a:lnTo>
                      <a:pt x="9" y="57"/>
                    </a:lnTo>
                    <a:lnTo>
                      <a:pt x="10" y="86"/>
                    </a:lnTo>
                    <a:lnTo>
                      <a:pt x="14" y="115"/>
                    </a:lnTo>
                    <a:lnTo>
                      <a:pt x="18" y="143"/>
                    </a:lnTo>
                    <a:lnTo>
                      <a:pt x="21" y="170"/>
                    </a:lnTo>
                    <a:lnTo>
                      <a:pt x="25" y="199"/>
                    </a:lnTo>
                    <a:lnTo>
                      <a:pt x="27" y="227"/>
                    </a:lnTo>
                    <a:lnTo>
                      <a:pt x="28" y="238"/>
                    </a:lnTo>
                    <a:lnTo>
                      <a:pt x="32" y="247"/>
                    </a:lnTo>
                    <a:lnTo>
                      <a:pt x="34" y="258"/>
                    </a:lnTo>
                    <a:lnTo>
                      <a:pt x="37" y="266"/>
                    </a:lnTo>
                    <a:lnTo>
                      <a:pt x="41" y="275"/>
                    </a:lnTo>
                    <a:lnTo>
                      <a:pt x="46" y="284"/>
                    </a:lnTo>
                    <a:lnTo>
                      <a:pt x="48" y="295"/>
                    </a:lnTo>
                    <a:lnTo>
                      <a:pt x="52" y="304"/>
                    </a:lnTo>
                    <a:lnTo>
                      <a:pt x="53" y="313"/>
                    </a:lnTo>
                    <a:lnTo>
                      <a:pt x="53" y="322"/>
                    </a:lnTo>
                    <a:lnTo>
                      <a:pt x="53" y="331"/>
                    </a:lnTo>
                    <a:lnTo>
                      <a:pt x="53" y="340"/>
                    </a:lnTo>
                    <a:lnTo>
                      <a:pt x="53" y="349"/>
                    </a:lnTo>
                    <a:lnTo>
                      <a:pt x="53" y="358"/>
                    </a:lnTo>
                    <a:lnTo>
                      <a:pt x="53" y="367"/>
                    </a:lnTo>
                    <a:lnTo>
                      <a:pt x="55" y="374"/>
                    </a:lnTo>
                    <a:lnTo>
                      <a:pt x="66" y="402"/>
                    </a:lnTo>
                    <a:lnTo>
                      <a:pt x="75" y="433"/>
                    </a:lnTo>
                    <a:lnTo>
                      <a:pt x="78" y="463"/>
                    </a:lnTo>
                    <a:lnTo>
                      <a:pt x="82" y="493"/>
                    </a:lnTo>
                    <a:lnTo>
                      <a:pt x="86" y="524"/>
                    </a:lnTo>
                    <a:lnTo>
                      <a:pt x="86" y="554"/>
                    </a:lnTo>
                    <a:lnTo>
                      <a:pt x="87" y="585"/>
                    </a:lnTo>
                    <a:lnTo>
                      <a:pt x="91" y="617"/>
                    </a:lnTo>
                    <a:lnTo>
                      <a:pt x="91" y="620"/>
                    </a:lnTo>
                    <a:lnTo>
                      <a:pt x="93" y="624"/>
                    </a:lnTo>
                    <a:lnTo>
                      <a:pt x="96" y="629"/>
                    </a:lnTo>
                    <a:lnTo>
                      <a:pt x="98" y="633"/>
                    </a:lnTo>
                    <a:lnTo>
                      <a:pt x="100" y="638"/>
                    </a:lnTo>
                    <a:lnTo>
                      <a:pt x="103" y="642"/>
                    </a:lnTo>
                    <a:lnTo>
                      <a:pt x="105" y="647"/>
                    </a:lnTo>
                    <a:lnTo>
                      <a:pt x="105" y="651"/>
                    </a:lnTo>
                    <a:lnTo>
                      <a:pt x="109" y="676"/>
                    </a:lnTo>
                    <a:lnTo>
                      <a:pt x="114" y="701"/>
                    </a:lnTo>
                    <a:lnTo>
                      <a:pt x="118" y="726"/>
                    </a:lnTo>
                    <a:lnTo>
                      <a:pt x="123" y="749"/>
                    </a:lnTo>
                    <a:lnTo>
                      <a:pt x="125" y="774"/>
                    </a:lnTo>
                    <a:lnTo>
                      <a:pt x="127" y="797"/>
                    </a:lnTo>
                    <a:lnTo>
                      <a:pt x="125" y="822"/>
                    </a:lnTo>
                    <a:lnTo>
                      <a:pt x="119" y="847"/>
                    </a:lnTo>
                    <a:lnTo>
                      <a:pt x="118" y="853"/>
                    </a:lnTo>
                    <a:lnTo>
                      <a:pt x="116" y="858"/>
                    </a:lnTo>
                    <a:lnTo>
                      <a:pt x="114" y="863"/>
                    </a:lnTo>
                    <a:lnTo>
                      <a:pt x="112" y="867"/>
                    </a:lnTo>
                    <a:lnTo>
                      <a:pt x="111" y="872"/>
                    </a:lnTo>
                    <a:lnTo>
                      <a:pt x="109" y="876"/>
                    </a:lnTo>
                    <a:lnTo>
                      <a:pt x="107" y="881"/>
                    </a:lnTo>
                    <a:lnTo>
                      <a:pt x="103" y="885"/>
                    </a:lnTo>
                    <a:lnTo>
                      <a:pt x="100" y="888"/>
                    </a:lnTo>
                    <a:lnTo>
                      <a:pt x="96" y="888"/>
                    </a:lnTo>
                    <a:lnTo>
                      <a:pt x="93" y="888"/>
                    </a:lnTo>
                    <a:lnTo>
                      <a:pt x="89" y="888"/>
                    </a:lnTo>
                    <a:lnTo>
                      <a:pt x="86" y="885"/>
                    </a:lnTo>
                    <a:lnTo>
                      <a:pt x="82" y="881"/>
                    </a:lnTo>
                    <a:lnTo>
                      <a:pt x="78" y="876"/>
                    </a:lnTo>
                    <a:lnTo>
                      <a:pt x="77" y="871"/>
                    </a:lnTo>
                    <a:lnTo>
                      <a:pt x="77" y="860"/>
                    </a:lnTo>
                    <a:lnTo>
                      <a:pt x="77" y="851"/>
                    </a:lnTo>
                    <a:lnTo>
                      <a:pt x="77" y="840"/>
                    </a:lnTo>
                    <a:lnTo>
                      <a:pt x="77" y="831"/>
                    </a:lnTo>
                    <a:lnTo>
                      <a:pt x="77" y="822"/>
                    </a:lnTo>
                    <a:lnTo>
                      <a:pt x="73" y="813"/>
                    </a:lnTo>
                    <a:lnTo>
                      <a:pt x="68" y="803"/>
                    </a:lnTo>
                    <a:lnTo>
                      <a:pt x="57" y="794"/>
                    </a:lnTo>
                    <a:lnTo>
                      <a:pt x="55" y="744"/>
                    </a:lnTo>
                    <a:lnTo>
                      <a:pt x="53" y="694"/>
                    </a:lnTo>
                    <a:lnTo>
                      <a:pt x="53" y="644"/>
                    </a:lnTo>
                    <a:lnTo>
                      <a:pt x="52" y="594"/>
                    </a:lnTo>
                    <a:lnTo>
                      <a:pt x="50" y="543"/>
                    </a:lnTo>
                    <a:lnTo>
                      <a:pt x="46" y="493"/>
                    </a:lnTo>
                    <a:lnTo>
                      <a:pt x="43" y="443"/>
                    </a:lnTo>
                    <a:lnTo>
                      <a:pt x="35" y="393"/>
                    </a:lnTo>
                    <a:lnTo>
                      <a:pt x="34" y="383"/>
                    </a:lnTo>
                    <a:lnTo>
                      <a:pt x="30" y="374"/>
                    </a:lnTo>
                    <a:lnTo>
                      <a:pt x="28" y="363"/>
                    </a:lnTo>
                    <a:lnTo>
                      <a:pt x="27" y="352"/>
                    </a:lnTo>
                    <a:lnTo>
                      <a:pt x="25" y="342"/>
                    </a:lnTo>
                    <a:lnTo>
                      <a:pt x="23" y="329"/>
                    </a:lnTo>
                    <a:lnTo>
                      <a:pt x="21" y="317"/>
                    </a:lnTo>
                    <a:lnTo>
                      <a:pt x="21" y="302"/>
                    </a:lnTo>
                    <a:lnTo>
                      <a:pt x="21" y="299"/>
                    </a:lnTo>
                    <a:lnTo>
                      <a:pt x="19" y="293"/>
                    </a:lnTo>
                    <a:lnTo>
                      <a:pt x="18" y="290"/>
                    </a:lnTo>
                    <a:lnTo>
                      <a:pt x="14" y="286"/>
                    </a:lnTo>
                    <a:lnTo>
                      <a:pt x="12" y="281"/>
                    </a:lnTo>
                    <a:lnTo>
                      <a:pt x="9" y="277"/>
                    </a:lnTo>
                    <a:lnTo>
                      <a:pt x="7" y="272"/>
                    </a:lnTo>
                    <a:lnTo>
                      <a:pt x="5" y="268"/>
                    </a:lnTo>
                    <a:lnTo>
                      <a:pt x="5" y="261"/>
                    </a:lnTo>
                    <a:lnTo>
                      <a:pt x="5" y="256"/>
                    </a:lnTo>
                    <a:lnTo>
                      <a:pt x="3" y="249"/>
                    </a:lnTo>
                    <a:lnTo>
                      <a:pt x="1" y="243"/>
                    </a:lnTo>
                    <a:lnTo>
                      <a:pt x="0" y="236"/>
                    </a:lnTo>
                    <a:lnTo>
                      <a:pt x="0" y="231"/>
                    </a:lnTo>
                    <a:lnTo>
                      <a:pt x="0" y="225"/>
                    </a:lnTo>
                    <a:lnTo>
                      <a:pt x="0" y="218"/>
                    </a:lnTo>
                    <a:lnTo>
                      <a:pt x="10" y="0"/>
                    </a:lnTo>
                    <a:close/>
                  </a:path>
                </a:pathLst>
              </a:custGeom>
              <a:solidFill>
                <a:srgbClr val="999999"/>
              </a:solidFill>
              <a:ln w="9525">
                <a:noFill/>
                <a:round/>
                <a:headEnd/>
                <a:tailEnd/>
              </a:ln>
            </p:spPr>
            <p:txBody>
              <a:bodyPr/>
              <a:lstStyle/>
              <a:p>
                <a:endParaRPr lang="en-US"/>
              </a:p>
            </p:txBody>
          </p:sp>
          <p:sp>
            <p:nvSpPr>
              <p:cNvPr id="30167" name="Freeform 1145"/>
              <p:cNvSpPr>
                <a:spLocks/>
              </p:cNvSpPr>
              <p:nvPr/>
            </p:nvSpPr>
            <p:spPr bwMode="auto">
              <a:xfrm>
                <a:off x="4220" y="2374"/>
                <a:ext cx="152" cy="717"/>
              </a:xfrm>
              <a:custGeom>
                <a:avLst/>
                <a:gdLst>
                  <a:gd name="T0" fmla="*/ 152 w 152"/>
                  <a:gd name="T1" fmla="*/ 34 h 717"/>
                  <a:gd name="T2" fmla="*/ 150 w 152"/>
                  <a:gd name="T3" fmla="*/ 55 h 717"/>
                  <a:gd name="T4" fmla="*/ 150 w 152"/>
                  <a:gd name="T5" fmla="*/ 79 h 717"/>
                  <a:gd name="T6" fmla="*/ 147 w 152"/>
                  <a:gd name="T7" fmla="*/ 100 h 717"/>
                  <a:gd name="T8" fmla="*/ 136 w 152"/>
                  <a:gd name="T9" fmla="*/ 139 h 717"/>
                  <a:gd name="T10" fmla="*/ 116 w 152"/>
                  <a:gd name="T11" fmla="*/ 191 h 717"/>
                  <a:gd name="T12" fmla="*/ 99 w 152"/>
                  <a:gd name="T13" fmla="*/ 243 h 717"/>
                  <a:gd name="T14" fmla="*/ 82 w 152"/>
                  <a:gd name="T15" fmla="*/ 295 h 717"/>
                  <a:gd name="T16" fmla="*/ 77 w 152"/>
                  <a:gd name="T17" fmla="*/ 345 h 717"/>
                  <a:gd name="T18" fmla="*/ 74 w 152"/>
                  <a:gd name="T19" fmla="*/ 388 h 717"/>
                  <a:gd name="T20" fmla="*/ 68 w 152"/>
                  <a:gd name="T21" fmla="*/ 432 h 717"/>
                  <a:gd name="T22" fmla="*/ 61 w 152"/>
                  <a:gd name="T23" fmla="*/ 475 h 717"/>
                  <a:gd name="T24" fmla="*/ 50 w 152"/>
                  <a:gd name="T25" fmla="*/ 518 h 717"/>
                  <a:gd name="T26" fmla="*/ 41 w 152"/>
                  <a:gd name="T27" fmla="*/ 557 h 717"/>
                  <a:gd name="T28" fmla="*/ 31 w 152"/>
                  <a:gd name="T29" fmla="*/ 599 h 717"/>
                  <a:gd name="T30" fmla="*/ 22 w 152"/>
                  <a:gd name="T31" fmla="*/ 640 h 717"/>
                  <a:gd name="T32" fmla="*/ 15 w 152"/>
                  <a:gd name="T33" fmla="*/ 668 h 717"/>
                  <a:gd name="T34" fmla="*/ 7 w 152"/>
                  <a:gd name="T35" fmla="*/ 681 h 717"/>
                  <a:gd name="T36" fmla="*/ 2 w 152"/>
                  <a:gd name="T37" fmla="*/ 697 h 717"/>
                  <a:gd name="T38" fmla="*/ 0 w 152"/>
                  <a:gd name="T39" fmla="*/ 709 h 717"/>
                  <a:gd name="T40" fmla="*/ 6 w 152"/>
                  <a:gd name="T41" fmla="*/ 717 h 717"/>
                  <a:gd name="T42" fmla="*/ 7 w 152"/>
                  <a:gd name="T43" fmla="*/ 715 h 717"/>
                  <a:gd name="T44" fmla="*/ 9 w 152"/>
                  <a:gd name="T45" fmla="*/ 708 h 717"/>
                  <a:gd name="T46" fmla="*/ 11 w 152"/>
                  <a:gd name="T47" fmla="*/ 700 h 717"/>
                  <a:gd name="T48" fmla="*/ 24 w 152"/>
                  <a:gd name="T49" fmla="*/ 645 h 717"/>
                  <a:gd name="T50" fmla="*/ 45 w 152"/>
                  <a:gd name="T51" fmla="*/ 541 h 717"/>
                  <a:gd name="T52" fmla="*/ 63 w 152"/>
                  <a:gd name="T53" fmla="*/ 438 h 717"/>
                  <a:gd name="T54" fmla="*/ 75 w 152"/>
                  <a:gd name="T55" fmla="*/ 334 h 717"/>
                  <a:gd name="T56" fmla="*/ 81 w 152"/>
                  <a:gd name="T57" fmla="*/ 273 h 717"/>
                  <a:gd name="T58" fmla="*/ 84 w 152"/>
                  <a:gd name="T59" fmla="*/ 255 h 717"/>
                  <a:gd name="T60" fmla="*/ 90 w 152"/>
                  <a:gd name="T61" fmla="*/ 238 h 717"/>
                  <a:gd name="T62" fmla="*/ 95 w 152"/>
                  <a:gd name="T63" fmla="*/ 220 h 717"/>
                  <a:gd name="T64" fmla="*/ 106 w 152"/>
                  <a:gd name="T65" fmla="*/ 184 h 717"/>
                  <a:gd name="T66" fmla="*/ 115 w 152"/>
                  <a:gd name="T67" fmla="*/ 130 h 717"/>
                  <a:gd name="T68" fmla="*/ 118 w 152"/>
                  <a:gd name="T69" fmla="*/ 79 h 717"/>
                  <a:gd name="T70" fmla="*/ 124 w 152"/>
                  <a:gd name="T71" fmla="*/ 27 h 717"/>
                  <a:gd name="T72" fmla="*/ 152 w 152"/>
                  <a:gd name="T73" fmla="*/ 21 h 717"/>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152"/>
                  <a:gd name="T112" fmla="*/ 0 h 717"/>
                  <a:gd name="T113" fmla="*/ 152 w 152"/>
                  <a:gd name="T114" fmla="*/ 717 h 717"/>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152" h="717">
                    <a:moveTo>
                      <a:pt x="152" y="21"/>
                    </a:moveTo>
                    <a:lnTo>
                      <a:pt x="152" y="34"/>
                    </a:lnTo>
                    <a:lnTo>
                      <a:pt x="152" y="45"/>
                    </a:lnTo>
                    <a:lnTo>
                      <a:pt x="150" y="55"/>
                    </a:lnTo>
                    <a:lnTo>
                      <a:pt x="150" y="68"/>
                    </a:lnTo>
                    <a:lnTo>
                      <a:pt x="150" y="79"/>
                    </a:lnTo>
                    <a:lnTo>
                      <a:pt x="149" y="89"/>
                    </a:lnTo>
                    <a:lnTo>
                      <a:pt x="147" y="100"/>
                    </a:lnTo>
                    <a:lnTo>
                      <a:pt x="143" y="112"/>
                    </a:lnTo>
                    <a:lnTo>
                      <a:pt x="136" y="139"/>
                    </a:lnTo>
                    <a:lnTo>
                      <a:pt x="127" y="166"/>
                    </a:lnTo>
                    <a:lnTo>
                      <a:pt x="116" y="191"/>
                    </a:lnTo>
                    <a:lnTo>
                      <a:pt x="108" y="216"/>
                    </a:lnTo>
                    <a:lnTo>
                      <a:pt x="99" y="243"/>
                    </a:lnTo>
                    <a:lnTo>
                      <a:pt x="90" y="268"/>
                    </a:lnTo>
                    <a:lnTo>
                      <a:pt x="82" y="295"/>
                    </a:lnTo>
                    <a:lnTo>
                      <a:pt x="79" y="322"/>
                    </a:lnTo>
                    <a:lnTo>
                      <a:pt x="77" y="345"/>
                    </a:lnTo>
                    <a:lnTo>
                      <a:pt x="75" y="366"/>
                    </a:lnTo>
                    <a:lnTo>
                      <a:pt x="74" y="388"/>
                    </a:lnTo>
                    <a:lnTo>
                      <a:pt x="70" y="411"/>
                    </a:lnTo>
                    <a:lnTo>
                      <a:pt x="68" y="432"/>
                    </a:lnTo>
                    <a:lnTo>
                      <a:pt x="65" y="454"/>
                    </a:lnTo>
                    <a:lnTo>
                      <a:pt x="61" y="475"/>
                    </a:lnTo>
                    <a:lnTo>
                      <a:pt x="56" y="497"/>
                    </a:lnTo>
                    <a:lnTo>
                      <a:pt x="50" y="518"/>
                    </a:lnTo>
                    <a:lnTo>
                      <a:pt x="45" y="538"/>
                    </a:lnTo>
                    <a:lnTo>
                      <a:pt x="41" y="557"/>
                    </a:lnTo>
                    <a:lnTo>
                      <a:pt x="36" y="579"/>
                    </a:lnTo>
                    <a:lnTo>
                      <a:pt x="31" y="599"/>
                    </a:lnTo>
                    <a:lnTo>
                      <a:pt x="27" y="620"/>
                    </a:lnTo>
                    <a:lnTo>
                      <a:pt x="22" y="640"/>
                    </a:lnTo>
                    <a:lnTo>
                      <a:pt x="16" y="661"/>
                    </a:lnTo>
                    <a:lnTo>
                      <a:pt x="15" y="668"/>
                    </a:lnTo>
                    <a:lnTo>
                      <a:pt x="11" y="675"/>
                    </a:lnTo>
                    <a:lnTo>
                      <a:pt x="7" y="681"/>
                    </a:lnTo>
                    <a:lnTo>
                      <a:pt x="4" y="690"/>
                    </a:lnTo>
                    <a:lnTo>
                      <a:pt x="2" y="697"/>
                    </a:lnTo>
                    <a:lnTo>
                      <a:pt x="0" y="702"/>
                    </a:lnTo>
                    <a:lnTo>
                      <a:pt x="0" y="709"/>
                    </a:lnTo>
                    <a:lnTo>
                      <a:pt x="4" y="717"/>
                    </a:lnTo>
                    <a:lnTo>
                      <a:pt x="6" y="717"/>
                    </a:lnTo>
                    <a:lnTo>
                      <a:pt x="7" y="715"/>
                    </a:lnTo>
                    <a:lnTo>
                      <a:pt x="7" y="711"/>
                    </a:lnTo>
                    <a:lnTo>
                      <a:pt x="9" y="708"/>
                    </a:lnTo>
                    <a:lnTo>
                      <a:pt x="9" y="704"/>
                    </a:lnTo>
                    <a:lnTo>
                      <a:pt x="11" y="700"/>
                    </a:lnTo>
                    <a:lnTo>
                      <a:pt x="11" y="699"/>
                    </a:lnTo>
                    <a:lnTo>
                      <a:pt x="24" y="645"/>
                    </a:lnTo>
                    <a:lnTo>
                      <a:pt x="34" y="593"/>
                    </a:lnTo>
                    <a:lnTo>
                      <a:pt x="45" y="541"/>
                    </a:lnTo>
                    <a:lnTo>
                      <a:pt x="54" y="490"/>
                    </a:lnTo>
                    <a:lnTo>
                      <a:pt x="63" y="438"/>
                    </a:lnTo>
                    <a:lnTo>
                      <a:pt x="70" y="386"/>
                    </a:lnTo>
                    <a:lnTo>
                      <a:pt x="75" y="334"/>
                    </a:lnTo>
                    <a:lnTo>
                      <a:pt x="81" y="280"/>
                    </a:lnTo>
                    <a:lnTo>
                      <a:pt x="81" y="273"/>
                    </a:lnTo>
                    <a:lnTo>
                      <a:pt x="82" y="264"/>
                    </a:lnTo>
                    <a:lnTo>
                      <a:pt x="84" y="255"/>
                    </a:lnTo>
                    <a:lnTo>
                      <a:pt x="86" y="247"/>
                    </a:lnTo>
                    <a:lnTo>
                      <a:pt x="90" y="238"/>
                    </a:lnTo>
                    <a:lnTo>
                      <a:pt x="91" y="229"/>
                    </a:lnTo>
                    <a:lnTo>
                      <a:pt x="95" y="220"/>
                    </a:lnTo>
                    <a:lnTo>
                      <a:pt x="99" y="211"/>
                    </a:lnTo>
                    <a:lnTo>
                      <a:pt x="106" y="184"/>
                    </a:lnTo>
                    <a:lnTo>
                      <a:pt x="111" y="157"/>
                    </a:lnTo>
                    <a:lnTo>
                      <a:pt x="115" y="130"/>
                    </a:lnTo>
                    <a:lnTo>
                      <a:pt x="116" y="105"/>
                    </a:lnTo>
                    <a:lnTo>
                      <a:pt x="118" y="79"/>
                    </a:lnTo>
                    <a:lnTo>
                      <a:pt x="120" y="52"/>
                    </a:lnTo>
                    <a:lnTo>
                      <a:pt x="124" y="27"/>
                    </a:lnTo>
                    <a:lnTo>
                      <a:pt x="131" y="0"/>
                    </a:lnTo>
                    <a:lnTo>
                      <a:pt x="152" y="21"/>
                    </a:lnTo>
                    <a:close/>
                  </a:path>
                </a:pathLst>
              </a:custGeom>
              <a:solidFill>
                <a:srgbClr val="999999"/>
              </a:solidFill>
              <a:ln w="9525">
                <a:noFill/>
                <a:round/>
                <a:headEnd/>
                <a:tailEnd/>
              </a:ln>
            </p:spPr>
            <p:txBody>
              <a:bodyPr/>
              <a:lstStyle/>
              <a:p>
                <a:endParaRPr lang="en-US"/>
              </a:p>
            </p:txBody>
          </p:sp>
          <p:sp>
            <p:nvSpPr>
              <p:cNvPr id="30168" name="Freeform 1146"/>
              <p:cNvSpPr>
                <a:spLocks/>
              </p:cNvSpPr>
              <p:nvPr/>
            </p:nvSpPr>
            <p:spPr bwMode="auto">
              <a:xfrm>
                <a:off x="4513" y="2286"/>
                <a:ext cx="603" cy="513"/>
              </a:xfrm>
              <a:custGeom>
                <a:avLst/>
                <a:gdLst>
                  <a:gd name="T0" fmla="*/ 11 w 603"/>
                  <a:gd name="T1" fmla="*/ 97 h 513"/>
                  <a:gd name="T2" fmla="*/ 25 w 603"/>
                  <a:gd name="T3" fmla="*/ 118 h 513"/>
                  <a:gd name="T4" fmla="*/ 40 w 603"/>
                  <a:gd name="T5" fmla="*/ 134 h 513"/>
                  <a:gd name="T6" fmla="*/ 106 w 603"/>
                  <a:gd name="T7" fmla="*/ 197 h 513"/>
                  <a:gd name="T8" fmla="*/ 172 w 603"/>
                  <a:gd name="T9" fmla="*/ 256 h 513"/>
                  <a:gd name="T10" fmla="*/ 231 w 603"/>
                  <a:gd name="T11" fmla="*/ 292 h 513"/>
                  <a:gd name="T12" fmla="*/ 251 w 603"/>
                  <a:gd name="T13" fmla="*/ 310 h 513"/>
                  <a:gd name="T14" fmla="*/ 268 w 603"/>
                  <a:gd name="T15" fmla="*/ 329 h 513"/>
                  <a:gd name="T16" fmla="*/ 283 w 603"/>
                  <a:gd name="T17" fmla="*/ 343 h 513"/>
                  <a:gd name="T18" fmla="*/ 295 w 603"/>
                  <a:gd name="T19" fmla="*/ 349 h 513"/>
                  <a:gd name="T20" fmla="*/ 308 w 603"/>
                  <a:gd name="T21" fmla="*/ 356 h 513"/>
                  <a:gd name="T22" fmla="*/ 317 w 603"/>
                  <a:gd name="T23" fmla="*/ 367 h 513"/>
                  <a:gd name="T24" fmla="*/ 326 w 603"/>
                  <a:gd name="T25" fmla="*/ 376 h 513"/>
                  <a:gd name="T26" fmla="*/ 347 w 603"/>
                  <a:gd name="T27" fmla="*/ 386 h 513"/>
                  <a:gd name="T28" fmla="*/ 394 w 603"/>
                  <a:gd name="T29" fmla="*/ 408 h 513"/>
                  <a:gd name="T30" fmla="*/ 424 w 603"/>
                  <a:gd name="T31" fmla="*/ 436 h 513"/>
                  <a:gd name="T32" fmla="*/ 435 w 603"/>
                  <a:gd name="T33" fmla="*/ 461 h 513"/>
                  <a:gd name="T34" fmla="*/ 463 w 603"/>
                  <a:gd name="T35" fmla="*/ 470 h 513"/>
                  <a:gd name="T36" fmla="*/ 485 w 603"/>
                  <a:gd name="T37" fmla="*/ 485 h 513"/>
                  <a:gd name="T38" fmla="*/ 503 w 603"/>
                  <a:gd name="T39" fmla="*/ 499 h 513"/>
                  <a:gd name="T40" fmla="*/ 513 w 603"/>
                  <a:gd name="T41" fmla="*/ 510 h 513"/>
                  <a:gd name="T42" fmla="*/ 522 w 603"/>
                  <a:gd name="T43" fmla="*/ 513 h 513"/>
                  <a:gd name="T44" fmla="*/ 515 w 603"/>
                  <a:gd name="T45" fmla="*/ 488 h 513"/>
                  <a:gd name="T46" fmla="*/ 487 w 603"/>
                  <a:gd name="T47" fmla="*/ 461 h 513"/>
                  <a:gd name="T48" fmla="*/ 451 w 603"/>
                  <a:gd name="T49" fmla="*/ 440 h 513"/>
                  <a:gd name="T50" fmla="*/ 410 w 603"/>
                  <a:gd name="T51" fmla="*/ 415 h 513"/>
                  <a:gd name="T52" fmla="*/ 370 w 603"/>
                  <a:gd name="T53" fmla="*/ 386 h 513"/>
                  <a:gd name="T54" fmla="*/ 320 w 603"/>
                  <a:gd name="T55" fmla="*/ 349 h 513"/>
                  <a:gd name="T56" fmla="*/ 251 w 603"/>
                  <a:gd name="T57" fmla="*/ 299 h 513"/>
                  <a:gd name="T58" fmla="*/ 188 w 603"/>
                  <a:gd name="T59" fmla="*/ 243 h 513"/>
                  <a:gd name="T60" fmla="*/ 140 w 603"/>
                  <a:gd name="T61" fmla="*/ 192 h 513"/>
                  <a:gd name="T62" fmla="*/ 95 w 603"/>
                  <a:gd name="T63" fmla="*/ 145 h 513"/>
                  <a:gd name="T64" fmla="*/ 54 w 603"/>
                  <a:gd name="T65" fmla="*/ 95 h 513"/>
                  <a:gd name="T66" fmla="*/ 36 w 603"/>
                  <a:gd name="T67" fmla="*/ 70 h 513"/>
                  <a:gd name="T68" fmla="*/ 18 w 603"/>
                  <a:gd name="T69" fmla="*/ 47 h 513"/>
                  <a:gd name="T70" fmla="*/ 16 w 603"/>
                  <a:gd name="T71" fmla="*/ 45 h 513"/>
                  <a:gd name="T72" fmla="*/ 56 w 603"/>
                  <a:gd name="T73" fmla="*/ 77 h 513"/>
                  <a:gd name="T74" fmla="*/ 102 w 603"/>
                  <a:gd name="T75" fmla="*/ 99 h 513"/>
                  <a:gd name="T76" fmla="*/ 192 w 603"/>
                  <a:gd name="T77" fmla="*/ 115 h 513"/>
                  <a:gd name="T78" fmla="*/ 306 w 603"/>
                  <a:gd name="T79" fmla="*/ 134 h 513"/>
                  <a:gd name="T80" fmla="*/ 433 w 603"/>
                  <a:gd name="T81" fmla="*/ 159 h 513"/>
                  <a:gd name="T82" fmla="*/ 560 w 603"/>
                  <a:gd name="T83" fmla="*/ 170 h 513"/>
                  <a:gd name="T84" fmla="*/ 571 w 603"/>
                  <a:gd name="T85" fmla="*/ 149 h 513"/>
                  <a:gd name="T86" fmla="*/ 520 w 603"/>
                  <a:gd name="T87" fmla="*/ 125 h 513"/>
                  <a:gd name="T88" fmla="*/ 469 w 603"/>
                  <a:gd name="T89" fmla="*/ 113 h 513"/>
                  <a:gd name="T90" fmla="*/ 394 w 603"/>
                  <a:gd name="T91" fmla="*/ 99 h 513"/>
                  <a:gd name="T92" fmla="*/ 322 w 603"/>
                  <a:gd name="T93" fmla="*/ 75 h 513"/>
                  <a:gd name="T94" fmla="*/ 247 w 603"/>
                  <a:gd name="T95" fmla="*/ 63 h 513"/>
                  <a:gd name="T96" fmla="*/ 176 w 603"/>
                  <a:gd name="T97" fmla="*/ 41 h 513"/>
                  <a:gd name="T98" fmla="*/ 106 w 603"/>
                  <a:gd name="T99" fmla="*/ 11 h 513"/>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03"/>
                  <a:gd name="T151" fmla="*/ 0 h 513"/>
                  <a:gd name="T152" fmla="*/ 603 w 603"/>
                  <a:gd name="T153" fmla="*/ 513 h 513"/>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03" h="513">
                    <a:moveTo>
                      <a:pt x="0" y="83"/>
                    </a:moveTo>
                    <a:lnTo>
                      <a:pt x="6" y="90"/>
                    </a:lnTo>
                    <a:lnTo>
                      <a:pt x="11" y="97"/>
                    </a:lnTo>
                    <a:lnTo>
                      <a:pt x="15" y="104"/>
                    </a:lnTo>
                    <a:lnTo>
                      <a:pt x="20" y="111"/>
                    </a:lnTo>
                    <a:lnTo>
                      <a:pt x="25" y="118"/>
                    </a:lnTo>
                    <a:lnTo>
                      <a:pt x="29" y="124"/>
                    </a:lnTo>
                    <a:lnTo>
                      <a:pt x="34" y="129"/>
                    </a:lnTo>
                    <a:lnTo>
                      <a:pt x="40" y="134"/>
                    </a:lnTo>
                    <a:lnTo>
                      <a:pt x="61" y="156"/>
                    </a:lnTo>
                    <a:lnTo>
                      <a:pt x="84" y="175"/>
                    </a:lnTo>
                    <a:lnTo>
                      <a:pt x="106" y="197"/>
                    </a:lnTo>
                    <a:lnTo>
                      <a:pt x="127" y="217"/>
                    </a:lnTo>
                    <a:lnTo>
                      <a:pt x="149" y="236"/>
                    </a:lnTo>
                    <a:lnTo>
                      <a:pt x="172" y="256"/>
                    </a:lnTo>
                    <a:lnTo>
                      <a:pt x="197" y="272"/>
                    </a:lnTo>
                    <a:lnTo>
                      <a:pt x="224" y="286"/>
                    </a:lnTo>
                    <a:lnTo>
                      <a:pt x="231" y="292"/>
                    </a:lnTo>
                    <a:lnTo>
                      <a:pt x="238" y="295"/>
                    </a:lnTo>
                    <a:lnTo>
                      <a:pt x="245" y="302"/>
                    </a:lnTo>
                    <a:lnTo>
                      <a:pt x="251" y="310"/>
                    </a:lnTo>
                    <a:lnTo>
                      <a:pt x="256" y="315"/>
                    </a:lnTo>
                    <a:lnTo>
                      <a:pt x="261" y="322"/>
                    </a:lnTo>
                    <a:lnTo>
                      <a:pt x="268" y="329"/>
                    </a:lnTo>
                    <a:lnTo>
                      <a:pt x="274" y="336"/>
                    </a:lnTo>
                    <a:lnTo>
                      <a:pt x="277" y="340"/>
                    </a:lnTo>
                    <a:lnTo>
                      <a:pt x="283" y="343"/>
                    </a:lnTo>
                    <a:lnTo>
                      <a:pt x="286" y="345"/>
                    </a:lnTo>
                    <a:lnTo>
                      <a:pt x="292" y="347"/>
                    </a:lnTo>
                    <a:lnTo>
                      <a:pt x="295" y="349"/>
                    </a:lnTo>
                    <a:lnTo>
                      <a:pt x="301" y="351"/>
                    </a:lnTo>
                    <a:lnTo>
                      <a:pt x="304" y="352"/>
                    </a:lnTo>
                    <a:lnTo>
                      <a:pt x="308" y="356"/>
                    </a:lnTo>
                    <a:lnTo>
                      <a:pt x="311" y="360"/>
                    </a:lnTo>
                    <a:lnTo>
                      <a:pt x="315" y="363"/>
                    </a:lnTo>
                    <a:lnTo>
                      <a:pt x="317" y="367"/>
                    </a:lnTo>
                    <a:lnTo>
                      <a:pt x="320" y="370"/>
                    </a:lnTo>
                    <a:lnTo>
                      <a:pt x="322" y="374"/>
                    </a:lnTo>
                    <a:lnTo>
                      <a:pt x="326" y="376"/>
                    </a:lnTo>
                    <a:lnTo>
                      <a:pt x="327" y="379"/>
                    </a:lnTo>
                    <a:lnTo>
                      <a:pt x="331" y="381"/>
                    </a:lnTo>
                    <a:lnTo>
                      <a:pt x="347" y="386"/>
                    </a:lnTo>
                    <a:lnTo>
                      <a:pt x="363" y="393"/>
                    </a:lnTo>
                    <a:lnTo>
                      <a:pt x="379" y="401"/>
                    </a:lnTo>
                    <a:lnTo>
                      <a:pt x="394" y="408"/>
                    </a:lnTo>
                    <a:lnTo>
                      <a:pt x="408" y="419"/>
                    </a:lnTo>
                    <a:lnTo>
                      <a:pt x="419" y="429"/>
                    </a:lnTo>
                    <a:lnTo>
                      <a:pt x="424" y="436"/>
                    </a:lnTo>
                    <a:lnTo>
                      <a:pt x="429" y="444"/>
                    </a:lnTo>
                    <a:lnTo>
                      <a:pt x="433" y="452"/>
                    </a:lnTo>
                    <a:lnTo>
                      <a:pt x="435" y="461"/>
                    </a:lnTo>
                    <a:lnTo>
                      <a:pt x="445" y="463"/>
                    </a:lnTo>
                    <a:lnTo>
                      <a:pt x="456" y="467"/>
                    </a:lnTo>
                    <a:lnTo>
                      <a:pt x="463" y="470"/>
                    </a:lnTo>
                    <a:lnTo>
                      <a:pt x="472" y="474"/>
                    </a:lnTo>
                    <a:lnTo>
                      <a:pt x="478" y="479"/>
                    </a:lnTo>
                    <a:lnTo>
                      <a:pt x="485" y="485"/>
                    </a:lnTo>
                    <a:lnTo>
                      <a:pt x="492" y="492"/>
                    </a:lnTo>
                    <a:lnTo>
                      <a:pt x="499" y="495"/>
                    </a:lnTo>
                    <a:lnTo>
                      <a:pt x="503" y="499"/>
                    </a:lnTo>
                    <a:lnTo>
                      <a:pt x="506" y="503"/>
                    </a:lnTo>
                    <a:lnTo>
                      <a:pt x="510" y="506"/>
                    </a:lnTo>
                    <a:lnTo>
                      <a:pt x="513" y="510"/>
                    </a:lnTo>
                    <a:lnTo>
                      <a:pt x="517" y="511"/>
                    </a:lnTo>
                    <a:lnTo>
                      <a:pt x="520" y="513"/>
                    </a:lnTo>
                    <a:lnTo>
                      <a:pt x="522" y="513"/>
                    </a:lnTo>
                    <a:lnTo>
                      <a:pt x="522" y="511"/>
                    </a:lnTo>
                    <a:lnTo>
                      <a:pt x="520" y="501"/>
                    </a:lnTo>
                    <a:lnTo>
                      <a:pt x="515" y="488"/>
                    </a:lnTo>
                    <a:lnTo>
                      <a:pt x="508" y="479"/>
                    </a:lnTo>
                    <a:lnTo>
                      <a:pt x="497" y="470"/>
                    </a:lnTo>
                    <a:lnTo>
                      <a:pt x="487" y="461"/>
                    </a:lnTo>
                    <a:lnTo>
                      <a:pt x="474" y="454"/>
                    </a:lnTo>
                    <a:lnTo>
                      <a:pt x="463" y="447"/>
                    </a:lnTo>
                    <a:lnTo>
                      <a:pt x="451" y="440"/>
                    </a:lnTo>
                    <a:lnTo>
                      <a:pt x="436" y="433"/>
                    </a:lnTo>
                    <a:lnTo>
                      <a:pt x="422" y="424"/>
                    </a:lnTo>
                    <a:lnTo>
                      <a:pt x="410" y="415"/>
                    </a:lnTo>
                    <a:lnTo>
                      <a:pt x="395" y="404"/>
                    </a:lnTo>
                    <a:lnTo>
                      <a:pt x="383" y="395"/>
                    </a:lnTo>
                    <a:lnTo>
                      <a:pt x="370" y="386"/>
                    </a:lnTo>
                    <a:lnTo>
                      <a:pt x="356" y="376"/>
                    </a:lnTo>
                    <a:lnTo>
                      <a:pt x="344" y="365"/>
                    </a:lnTo>
                    <a:lnTo>
                      <a:pt x="320" y="349"/>
                    </a:lnTo>
                    <a:lnTo>
                      <a:pt x="297" y="331"/>
                    </a:lnTo>
                    <a:lnTo>
                      <a:pt x="274" y="315"/>
                    </a:lnTo>
                    <a:lnTo>
                      <a:pt x="251" y="299"/>
                    </a:lnTo>
                    <a:lnTo>
                      <a:pt x="229" y="281"/>
                    </a:lnTo>
                    <a:lnTo>
                      <a:pt x="208" y="263"/>
                    </a:lnTo>
                    <a:lnTo>
                      <a:pt x="188" y="243"/>
                    </a:lnTo>
                    <a:lnTo>
                      <a:pt x="168" y="224"/>
                    </a:lnTo>
                    <a:lnTo>
                      <a:pt x="154" y="208"/>
                    </a:lnTo>
                    <a:lnTo>
                      <a:pt x="140" y="192"/>
                    </a:lnTo>
                    <a:lnTo>
                      <a:pt x="124" y="175"/>
                    </a:lnTo>
                    <a:lnTo>
                      <a:pt x="109" y="159"/>
                    </a:lnTo>
                    <a:lnTo>
                      <a:pt x="95" y="145"/>
                    </a:lnTo>
                    <a:lnTo>
                      <a:pt x="81" y="127"/>
                    </a:lnTo>
                    <a:lnTo>
                      <a:pt x="68" y="111"/>
                    </a:lnTo>
                    <a:lnTo>
                      <a:pt x="54" y="95"/>
                    </a:lnTo>
                    <a:lnTo>
                      <a:pt x="49" y="86"/>
                    </a:lnTo>
                    <a:lnTo>
                      <a:pt x="42" y="77"/>
                    </a:lnTo>
                    <a:lnTo>
                      <a:pt x="36" y="70"/>
                    </a:lnTo>
                    <a:lnTo>
                      <a:pt x="29" y="63"/>
                    </a:lnTo>
                    <a:lnTo>
                      <a:pt x="24" y="54"/>
                    </a:lnTo>
                    <a:lnTo>
                      <a:pt x="18" y="47"/>
                    </a:lnTo>
                    <a:lnTo>
                      <a:pt x="11" y="38"/>
                    </a:lnTo>
                    <a:lnTo>
                      <a:pt x="6" y="29"/>
                    </a:lnTo>
                    <a:lnTo>
                      <a:pt x="16" y="45"/>
                    </a:lnTo>
                    <a:lnTo>
                      <a:pt x="29" y="58"/>
                    </a:lnTo>
                    <a:lnTo>
                      <a:pt x="42" y="68"/>
                    </a:lnTo>
                    <a:lnTo>
                      <a:pt x="56" y="77"/>
                    </a:lnTo>
                    <a:lnTo>
                      <a:pt x="70" y="86"/>
                    </a:lnTo>
                    <a:lnTo>
                      <a:pt x="86" y="93"/>
                    </a:lnTo>
                    <a:lnTo>
                      <a:pt x="102" y="99"/>
                    </a:lnTo>
                    <a:lnTo>
                      <a:pt x="120" y="102"/>
                    </a:lnTo>
                    <a:lnTo>
                      <a:pt x="154" y="109"/>
                    </a:lnTo>
                    <a:lnTo>
                      <a:pt x="192" y="115"/>
                    </a:lnTo>
                    <a:lnTo>
                      <a:pt x="227" y="118"/>
                    </a:lnTo>
                    <a:lnTo>
                      <a:pt x="263" y="125"/>
                    </a:lnTo>
                    <a:lnTo>
                      <a:pt x="306" y="134"/>
                    </a:lnTo>
                    <a:lnTo>
                      <a:pt x="349" y="143"/>
                    </a:lnTo>
                    <a:lnTo>
                      <a:pt x="390" y="150"/>
                    </a:lnTo>
                    <a:lnTo>
                      <a:pt x="433" y="159"/>
                    </a:lnTo>
                    <a:lnTo>
                      <a:pt x="474" y="165"/>
                    </a:lnTo>
                    <a:lnTo>
                      <a:pt x="517" y="168"/>
                    </a:lnTo>
                    <a:lnTo>
                      <a:pt x="560" y="170"/>
                    </a:lnTo>
                    <a:lnTo>
                      <a:pt x="603" y="170"/>
                    </a:lnTo>
                    <a:lnTo>
                      <a:pt x="587" y="159"/>
                    </a:lnTo>
                    <a:lnTo>
                      <a:pt x="571" y="149"/>
                    </a:lnTo>
                    <a:lnTo>
                      <a:pt x="554" y="140"/>
                    </a:lnTo>
                    <a:lnTo>
                      <a:pt x="537" y="133"/>
                    </a:lnTo>
                    <a:lnTo>
                      <a:pt x="520" y="125"/>
                    </a:lnTo>
                    <a:lnTo>
                      <a:pt x="503" y="120"/>
                    </a:lnTo>
                    <a:lnTo>
                      <a:pt x="485" y="116"/>
                    </a:lnTo>
                    <a:lnTo>
                      <a:pt x="469" y="113"/>
                    </a:lnTo>
                    <a:lnTo>
                      <a:pt x="442" y="109"/>
                    </a:lnTo>
                    <a:lnTo>
                      <a:pt x="419" y="104"/>
                    </a:lnTo>
                    <a:lnTo>
                      <a:pt x="394" y="99"/>
                    </a:lnTo>
                    <a:lnTo>
                      <a:pt x="370" y="90"/>
                    </a:lnTo>
                    <a:lnTo>
                      <a:pt x="345" y="83"/>
                    </a:lnTo>
                    <a:lnTo>
                      <a:pt x="322" y="75"/>
                    </a:lnTo>
                    <a:lnTo>
                      <a:pt x="297" y="70"/>
                    </a:lnTo>
                    <a:lnTo>
                      <a:pt x="272" y="65"/>
                    </a:lnTo>
                    <a:lnTo>
                      <a:pt x="247" y="63"/>
                    </a:lnTo>
                    <a:lnTo>
                      <a:pt x="224" y="58"/>
                    </a:lnTo>
                    <a:lnTo>
                      <a:pt x="201" y="50"/>
                    </a:lnTo>
                    <a:lnTo>
                      <a:pt x="176" y="41"/>
                    </a:lnTo>
                    <a:lnTo>
                      <a:pt x="152" y="33"/>
                    </a:lnTo>
                    <a:lnTo>
                      <a:pt x="129" y="22"/>
                    </a:lnTo>
                    <a:lnTo>
                      <a:pt x="106" y="11"/>
                    </a:lnTo>
                    <a:lnTo>
                      <a:pt x="84" y="0"/>
                    </a:lnTo>
                    <a:lnTo>
                      <a:pt x="0" y="83"/>
                    </a:lnTo>
                    <a:close/>
                  </a:path>
                </a:pathLst>
              </a:custGeom>
              <a:solidFill>
                <a:srgbClr val="999999"/>
              </a:solidFill>
              <a:ln w="9525">
                <a:noFill/>
                <a:round/>
                <a:headEnd/>
                <a:tailEnd/>
              </a:ln>
            </p:spPr>
            <p:txBody>
              <a:bodyPr/>
              <a:lstStyle/>
              <a:p>
                <a:endParaRPr lang="en-US"/>
              </a:p>
            </p:txBody>
          </p:sp>
          <p:sp>
            <p:nvSpPr>
              <p:cNvPr id="30169" name="Freeform 1147"/>
              <p:cNvSpPr>
                <a:spLocks/>
              </p:cNvSpPr>
              <p:nvPr/>
            </p:nvSpPr>
            <p:spPr bwMode="auto">
              <a:xfrm>
                <a:off x="4435" y="1848"/>
                <a:ext cx="743" cy="708"/>
              </a:xfrm>
              <a:custGeom>
                <a:avLst/>
                <a:gdLst>
                  <a:gd name="T0" fmla="*/ 103 w 743"/>
                  <a:gd name="T1" fmla="*/ 374 h 708"/>
                  <a:gd name="T2" fmla="*/ 128 w 743"/>
                  <a:gd name="T3" fmla="*/ 349 h 708"/>
                  <a:gd name="T4" fmla="*/ 153 w 743"/>
                  <a:gd name="T5" fmla="*/ 326 h 708"/>
                  <a:gd name="T6" fmla="*/ 182 w 743"/>
                  <a:gd name="T7" fmla="*/ 306 h 708"/>
                  <a:gd name="T8" fmla="*/ 209 w 743"/>
                  <a:gd name="T9" fmla="*/ 288 h 708"/>
                  <a:gd name="T10" fmla="*/ 236 w 743"/>
                  <a:gd name="T11" fmla="*/ 274 h 708"/>
                  <a:gd name="T12" fmla="*/ 262 w 743"/>
                  <a:gd name="T13" fmla="*/ 260 h 708"/>
                  <a:gd name="T14" fmla="*/ 288 w 743"/>
                  <a:gd name="T15" fmla="*/ 244 h 708"/>
                  <a:gd name="T16" fmla="*/ 304 w 743"/>
                  <a:gd name="T17" fmla="*/ 229 h 708"/>
                  <a:gd name="T18" fmla="*/ 311 w 743"/>
                  <a:gd name="T19" fmla="*/ 227 h 708"/>
                  <a:gd name="T20" fmla="*/ 320 w 743"/>
                  <a:gd name="T21" fmla="*/ 226 h 708"/>
                  <a:gd name="T22" fmla="*/ 329 w 743"/>
                  <a:gd name="T23" fmla="*/ 224 h 708"/>
                  <a:gd name="T24" fmla="*/ 339 w 743"/>
                  <a:gd name="T25" fmla="*/ 217 h 708"/>
                  <a:gd name="T26" fmla="*/ 354 w 743"/>
                  <a:gd name="T27" fmla="*/ 206 h 708"/>
                  <a:gd name="T28" fmla="*/ 366 w 743"/>
                  <a:gd name="T29" fmla="*/ 194 h 708"/>
                  <a:gd name="T30" fmla="*/ 380 w 743"/>
                  <a:gd name="T31" fmla="*/ 185 h 708"/>
                  <a:gd name="T32" fmla="*/ 400 w 743"/>
                  <a:gd name="T33" fmla="*/ 176 h 708"/>
                  <a:gd name="T34" fmla="*/ 422 w 743"/>
                  <a:gd name="T35" fmla="*/ 168 h 708"/>
                  <a:gd name="T36" fmla="*/ 443 w 743"/>
                  <a:gd name="T37" fmla="*/ 161 h 708"/>
                  <a:gd name="T38" fmla="*/ 466 w 743"/>
                  <a:gd name="T39" fmla="*/ 151 h 708"/>
                  <a:gd name="T40" fmla="*/ 511 w 743"/>
                  <a:gd name="T41" fmla="*/ 127 h 708"/>
                  <a:gd name="T42" fmla="*/ 579 w 743"/>
                  <a:gd name="T43" fmla="*/ 92 h 708"/>
                  <a:gd name="T44" fmla="*/ 647 w 743"/>
                  <a:gd name="T45" fmla="*/ 58 h 708"/>
                  <a:gd name="T46" fmla="*/ 711 w 743"/>
                  <a:gd name="T47" fmla="*/ 20 h 708"/>
                  <a:gd name="T48" fmla="*/ 711 w 743"/>
                  <a:gd name="T49" fmla="*/ 13 h 708"/>
                  <a:gd name="T50" fmla="*/ 645 w 743"/>
                  <a:gd name="T51" fmla="*/ 42 h 708"/>
                  <a:gd name="T52" fmla="*/ 582 w 743"/>
                  <a:gd name="T53" fmla="*/ 74 h 708"/>
                  <a:gd name="T54" fmla="*/ 520 w 743"/>
                  <a:gd name="T55" fmla="*/ 110 h 708"/>
                  <a:gd name="T56" fmla="*/ 466 w 743"/>
                  <a:gd name="T57" fmla="*/ 145 h 708"/>
                  <a:gd name="T58" fmla="*/ 418 w 743"/>
                  <a:gd name="T59" fmla="*/ 170 h 708"/>
                  <a:gd name="T60" fmla="*/ 370 w 743"/>
                  <a:gd name="T61" fmla="*/ 194 h 708"/>
                  <a:gd name="T62" fmla="*/ 321 w 743"/>
                  <a:gd name="T63" fmla="*/ 219 h 708"/>
                  <a:gd name="T64" fmla="*/ 259 w 743"/>
                  <a:gd name="T65" fmla="*/ 235 h 708"/>
                  <a:gd name="T66" fmla="*/ 184 w 743"/>
                  <a:gd name="T67" fmla="*/ 247 h 708"/>
                  <a:gd name="T68" fmla="*/ 109 w 743"/>
                  <a:gd name="T69" fmla="*/ 267 h 708"/>
                  <a:gd name="T70" fmla="*/ 36 w 743"/>
                  <a:gd name="T71" fmla="*/ 290 h 708"/>
                  <a:gd name="T72" fmla="*/ 25 w 743"/>
                  <a:gd name="T73" fmla="*/ 295 h 708"/>
                  <a:gd name="T74" fmla="*/ 75 w 743"/>
                  <a:gd name="T75" fmla="*/ 288 h 708"/>
                  <a:gd name="T76" fmla="*/ 123 w 743"/>
                  <a:gd name="T77" fmla="*/ 288 h 708"/>
                  <a:gd name="T78" fmla="*/ 171 w 743"/>
                  <a:gd name="T79" fmla="*/ 295 h 708"/>
                  <a:gd name="T80" fmla="*/ 220 w 743"/>
                  <a:gd name="T81" fmla="*/ 311 h 708"/>
                  <a:gd name="T82" fmla="*/ 266 w 743"/>
                  <a:gd name="T83" fmla="*/ 333 h 708"/>
                  <a:gd name="T84" fmla="*/ 336 w 743"/>
                  <a:gd name="T85" fmla="*/ 374 h 708"/>
                  <a:gd name="T86" fmla="*/ 427 w 743"/>
                  <a:gd name="T87" fmla="*/ 444 h 708"/>
                  <a:gd name="T88" fmla="*/ 516 w 743"/>
                  <a:gd name="T89" fmla="*/ 521 h 708"/>
                  <a:gd name="T90" fmla="*/ 604 w 743"/>
                  <a:gd name="T91" fmla="*/ 599 h 708"/>
                  <a:gd name="T92" fmla="*/ 690 w 743"/>
                  <a:gd name="T93" fmla="*/ 672 h 708"/>
                  <a:gd name="T94" fmla="*/ 720 w 743"/>
                  <a:gd name="T95" fmla="*/ 706 h 708"/>
                  <a:gd name="T96" fmla="*/ 695 w 743"/>
                  <a:gd name="T97" fmla="*/ 708 h 708"/>
                  <a:gd name="T98" fmla="*/ 670 w 743"/>
                  <a:gd name="T99" fmla="*/ 706 h 708"/>
                  <a:gd name="T100" fmla="*/ 647 w 743"/>
                  <a:gd name="T101" fmla="*/ 699 h 708"/>
                  <a:gd name="T102" fmla="*/ 620 w 743"/>
                  <a:gd name="T103" fmla="*/ 680 h 708"/>
                  <a:gd name="T104" fmla="*/ 582 w 743"/>
                  <a:gd name="T105" fmla="*/ 656 h 708"/>
                  <a:gd name="T106" fmla="*/ 523 w 743"/>
                  <a:gd name="T107" fmla="*/ 626 h 708"/>
                  <a:gd name="T108" fmla="*/ 445 w 743"/>
                  <a:gd name="T109" fmla="*/ 590 h 708"/>
                  <a:gd name="T110" fmla="*/ 386 w 743"/>
                  <a:gd name="T111" fmla="*/ 560 h 708"/>
                  <a:gd name="T112" fmla="*/ 348 w 743"/>
                  <a:gd name="T113" fmla="*/ 537 h 708"/>
                  <a:gd name="T114" fmla="*/ 313 w 743"/>
                  <a:gd name="T115" fmla="*/ 512 h 708"/>
                  <a:gd name="T116" fmla="*/ 280 w 743"/>
                  <a:gd name="T117" fmla="*/ 494 h 708"/>
                  <a:gd name="T118" fmla="*/ 245 w 743"/>
                  <a:gd name="T119" fmla="*/ 481 h 708"/>
                  <a:gd name="T120" fmla="*/ 207 w 743"/>
                  <a:gd name="T121" fmla="*/ 476 h 708"/>
                  <a:gd name="T122" fmla="*/ 93 w 743"/>
                  <a:gd name="T123" fmla="*/ 388 h 70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743"/>
                  <a:gd name="T187" fmla="*/ 0 h 708"/>
                  <a:gd name="T188" fmla="*/ 743 w 743"/>
                  <a:gd name="T189" fmla="*/ 708 h 70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743" h="708">
                    <a:moveTo>
                      <a:pt x="93" y="388"/>
                    </a:moveTo>
                    <a:lnTo>
                      <a:pt x="103" y="374"/>
                    </a:lnTo>
                    <a:lnTo>
                      <a:pt x="116" y="361"/>
                    </a:lnTo>
                    <a:lnTo>
                      <a:pt x="128" y="349"/>
                    </a:lnTo>
                    <a:lnTo>
                      <a:pt x="141" y="338"/>
                    </a:lnTo>
                    <a:lnTo>
                      <a:pt x="153" y="326"/>
                    </a:lnTo>
                    <a:lnTo>
                      <a:pt x="168" y="315"/>
                    </a:lnTo>
                    <a:lnTo>
                      <a:pt x="182" y="306"/>
                    </a:lnTo>
                    <a:lnTo>
                      <a:pt x="196" y="295"/>
                    </a:lnTo>
                    <a:lnTo>
                      <a:pt x="209" y="288"/>
                    </a:lnTo>
                    <a:lnTo>
                      <a:pt x="223" y="281"/>
                    </a:lnTo>
                    <a:lnTo>
                      <a:pt x="236" y="274"/>
                    </a:lnTo>
                    <a:lnTo>
                      <a:pt x="248" y="269"/>
                    </a:lnTo>
                    <a:lnTo>
                      <a:pt x="262" y="260"/>
                    </a:lnTo>
                    <a:lnTo>
                      <a:pt x="275" y="252"/>
                    </a:lnTo>
                    <a:lnTo>
                      <a:pt x="288" y="244"/>
                    </a:lnTo>
                    <a:lnTo>
                      <a:pt x="300" y="233"/>
                    </a:lnTo>
                    <a:lnTo>
                      <a:pt x="304" y="229"/>
                    </a:lnTo>
                    <a:lnTo>
                      <a:pt x="307" y="229"/>
                    </a:lnTo>
                    <a:lnTo>
                      <a:pt x="311" y="227"/>
                    </a:lnTo>
                    <a:lnTo>
                      <a:pt x="316" y="227"/>
                    </a:lnTo>
                    <a:lnTo>
                      <a:pt x="320" y="226"/>
                    </a:lnTo>
                    <a:lnTo>
                      <a:pt x="325" y="226"/>
                    </a:lnTo>
                    <a:lnTo>
                      <a:pt x="329" y="224"/>
                    </a:lnTo>
                    <a:lnTo>
                      <a:pt x="332" y="220"/>
                    </a:lnTo>
                    <a:lnTo>
                      <a:pt x="339" y="217"/>
                    </a:lnTo>
                    <a:lnTo>
                      <a:pt x="346" y="211"/>
                    </a:lnTo>
                    <a:lnTo>
                      <a:pt x="354" y="206"/>
                    </a:lnTo>
                    <a:lnTo>
                      <a:pt x="361" y="199"/>
                    </a:lnTo>
                    <a:lnTo>
                      <a:pt x="366" y="194"/>
                    </a:lnTo>
                    <a:lnTo>
                      <a:pt x="373" y="188"/>
                    </a:lnTo>
                    <a:lnTo>
                      <a:pt x="380" y="185"/>
                    </a:lnTo>
                    <a:lnTo>
                      <a:pt x="388" y="181"/>
                    </a:lnTo>
                    <a:lnTo>
                      <a:pt x="400" y="176"/>
                    </a:lnTo>
                    <a:lnTo>
                      <a:pt x="411" y="172"/>
                    </a:lnTo>
                    <a:lnTo>
                      <a:pt x="422" y="168"/>
                    </a:lnTo>
                    <a:lnTo>
                      <a:pt x="432" y="165"/>
                    </a:lnTo>
                    <a:lnTo>
                      <a:pt x="443" y="161"/>
                    </a:lnTo>
                    <a:lnTo>
                      <a:pt x="456" y="156"/>
                    </a:lnTo>
                    <a:lnTo>
                      <a:pt x="466" y="151"/>
                    </a:lnTo>
                    <a:lnTo>
                      <a:pt x="477" y="145"/>
                    </a:lnTo>
                    <a:lnTo>
                      <a:pt x="511" y="127"/>
                    </a:lnTo>
                    <a:lnTo>
                      <a:pt x="545" y="110"/>
                    </a:lnTo>
                    <a:lnTo>
                      <a:pt x="579" y="92"/>
                    </a:lnTo>
                    <a:lnTo>
                      <a:pt x="613" y="76"/>
                    </a:lnTo>
                    <a:lnTo>
                      <a:pt x="647" y="58"/>
                    </a:lnTo>
                    <a:lnTo>
                      <a:pt x="679" y="40"/>
                    </a:lnTo>
                    <a:lnTo>
                      <a:pt x="711" y="20"/>
                    </a:lnTo>
                    <a:lnTo>
                      <a:pt x="743" y="0"/>
                    </a:lnTo>
                    <a:lnTo>
                      <a:pt x="711" y="13"/>
                    </a:lnTo>
                    <a:lnTo>
                      <a:pt x="679" y="27"/>
                    </a:lnTo>
                    <a:lnTo>
                      <a:pt x="645" y="42"/>
                    </a:lnTo>
                    <a:lnTo>
                      <a:pt x="613" y="56"/>
                    </a:lnTo>
                    <a:lnTo>
                      <a:pt x="582" y="74"/>
                    </a:lnTo>
                    <a:lnTo>
                      <a:pt x="550" y="90"/>
                    </a:lnTo>
                    <a:lnTo>
                      <a:pt x="520" y="110"/>
                    </a:lnTo>
                    <a:lnTo>
                      <a:pt x="489" y="131"/>
                    </a:lnTo>
                    <a:lnTo>
                      <a:pt x="466" y="145"/>
                    </a:lnTo>
                    <a:lnTo>
                      <a:pt x="443" y="160"/>
                    </a:lnTo>
                    <a:lnTo>
                      <a:pt x="418" y="170"/>
                    </a:lnTo>
                    <a:lnTo>
                      <a:pt x="395" y="183"/>
                    </a:lnTo>
                    <a:lnTo>
                      <a:pt x="370" y="194"/>
                    </a:lnTo>
                    <a:lnTo>
                      <a:pt x="345" y="206"/>
                    </a:lnTo>
                    <a:lnTo>
                      <a:pt x="321" y="219"/>
                    </a:lnTo>
                    <a:lnTo>
                      <a:pt x="298" y="233"/>
                    </a:lnTo>
                    <a:lnTo>
                      <a:pt x="259" y="235"/>
                    </a:lnTo>
                    <a:lnTo>
                      <a:pt x="221" y="240"/>
                    </a:lnTo>
                    <a:lnTo>
                      <a:pt x="184" y="247"/>
                    </a:lnTo>
                    <a:lnTo>
                      <a:pt x="146" y="256"/>
                    </a:lnTo>
                    <a:lnTo>
                      <a:pt x="109" y="267"/>
                    </a:lnTo>
                    <a:lnTo>
                      <a:pt x="73" y="279"/>
                    </a:lnTo>
                    <a:lnTo>
                      <a:pt x="36" y="290"/>
                    </a:lnTo>
                    <a:lnTo>
                      <a:pt x="0" y="304"/>
                    </a:lnTo>
                    <a:lnTo>
                      <a:pt x="25" y="295"/>
                    </a:lnTo>
                    <a:lnTo>
                      <a:pt x="50" y="290"/>
                    </a:lnTo>
                    <a:lnTo>
                      <a:pt x="75" y="288"/>
                    </a:lnTo>
                    <a:lnTo>
                      <a:pt x="100" y="286"/>
                    </a:lnTo>
                    <a:lnTo>
                      <a:pt x="123" y="288"/>
                    </a:lnTo>
                    <a:lnTo>
                      <a:pt x="148" y="292"/>
                    </a:lnTo>
                    <a:lnTo>
                      <a:pt x="171" y="295"/>
                    </a:lnTo>
                    <a:lnTo>
                      <a:pt x="196" y="303"/>
                    </a:lnTo>
                    <a:lnTo>
                      <a:pt x="220" y="311"/>
                    </a:lnTo>
                    <a:lnTo>
                      <a:pt x="243" y="322"/>
                    </a:lnTo>
                    <a:lnTo>
                      <a:pt x="266" y="333"/>
                    </a:lnTo>
                    <a:lnTo>
                      <a:pt x="291" y="345"/>
                    </a:lnTo>
                    <a:lnTo>
                      <a:pt x="336" y="374"/>
                    </a:lnTo>
                    <a:lnTo>
                      <a:pt x="382" y="408"/>
                    </a:lnTo>
                    <a:lnTo>
                      <a:pt x="427" y="444"/>
                    </a:lnTo>
                    <a:lnTo>
                      <a:pt x="472" y="481"/>
                    </a:lnTo>
                    <a:lnTo>
                      <a:pt x="516" y="521"/>
                    </a:lnTo>
                    <a:lnTo>
                      <a:pt x="561" y="560"/>
                    </a:lnTo>
                    <a:lnTo>
                      <a:pt x="604" y="599"/>
                    </a:lnTo>
                    <a:lnTo>
                      <a:pt x="647" y="637"/>
                    </a:lnTo>
                    <a:lnTo>
                      <a:pt x="690" y="672"/>
                    </a:lnTo>
                    <a:lnTo>
                      <a:pt x="733" y="705"/>
                    </a:lnTo>
                    <a:lnTo>
                      <a:pt x="720" y="706"/>
                    </a:lnTo>
                    <a:lnTo>
                      <a:pt x="708" y="708"/>
                    </a:lnTo>
                    <a:lnTo>
                      <a:pt x="695" y="708"/>
                    </a:lnTo>
                    <a:lnTo>
                      <a:pt x="683" y="708"/>
                    </a:lnTo>
                    <a:lnTo>
                      <a:pt x="670" y="706"/>
                    </a:lnTo>
                    <a:lnTo>
                      <a:pt x="657" y="703"/>
                    </a:lnTo>
                    <a:lnTo>
                      <a:pt x="647" y="699"/>
                    </a:lnTo>
                    <a:lnTo>
                      <a:pt x="638" y="694"/>
                    </a:lnTo>
                    <a:lnTo>
                      <a:pt x="620" y="680"/>
                    </a:lnTo>
                    <a:lnTo>
                      <a:pt x="600" y="667"/>
                    </a:lnTo>
                    <a:lnTo>
                      <a:pt x="582" y="656"/>
                    </a:lnTo>
                    <a:lnTo>
                      <a:pt x="563" y="646"/>
                    </a:lnTo>
                    <a:lnTo>
                      <a:pt x="523" y="626"/>
                    </a:lnTo>
                    <a:lnTo>
                      <a:pt x="484" y="608"/>
                    </a:lnTo>
                    <a:lnTo>
                      <a:pt x="445" y="590"/>
                    </a:lnTo>
                    <a:lnTo>
                      <a:pt x="405" y="571"/>
                    </a:lnTo>
                    <a:lnTo>
                      <a:pt x="386" y="560"/>
                    </a:lnTo>
                    <a:lnTo>
                      <a:pt x="366" y="549"/>
                    </a:lnTo>
                    <a:lnTo>
                      <a:pt x="348" y="537"/>
                    </a:lnTo>
                    <a:lnTo>
                      <a:pt x="329" y="522"/>
                    </a:lnTo>
                    <a:lnTo>
                      <a:pt x="313" y="512"/>
                    </a:lnTo>
                    <a:lnTo>
                      <a:pt x="296" y="501"/>
                    </a:lnTo>
                    <a:lnTo>
                      <a:pt x="280" y="494"/>
                    </a:lnTo>
                    <a:lnTo>
                      <a:pt x="262" y="487"/>
                    </a:lnTo>
                    <a:lnTo>
                      <a:pt x="245" y="481"/>
                    </a:lnTo>
                    <a:lnTo>
                      <a:pt x="227" y="478"/>
                    </a:lnTo>
                    <a:lnTo>
                      <a:pt x="207" y="476"/>
                    </a:lnTo>
                    <a:lnTo>
                      <a:pt x="189" y="474"/>
                    </a:lnTo>
                    <a:lnTo>
                      <a:pt x="93" y="388"/>
                    </a:lnTo>
                    <a:close/>
                  </a:path>
                </a:pathLst>
              </a:custGeom>
              <a:solidFill>
                <a:srgbClr val="666666"/>
              </a:solidFill>
              <a:ln w="9525">
                <a:noFill/>
                <a:round/>
                <a:headEnd/>
                <a:tailEnd/>
              </a:ln>
            </p:spPr>
            <p:txBody>
              <a:bodyPr/>
              <a:lstStyle/>
              <a:p>
                <a:endParaRPr lang="en-US"/>
              </a:p>
            </p:txBody>
          </p:sp>
          <p:sp>
            <p:nvSpPr>
              <p:cNvPr id="30170" name="Freeform 1148"/>
              <p:cNvSpPr>
                <a:spLocks/>
              </p:cNvSpPr>
              <p:nvPr/>
            </p:nvSpPr>
            <p:spPr bwMode="auto">
              <a:xfrm>
                <a:off x="4492" y="2147"/>
                <a:ext cx="785" cy="693"/>
              </a:xfrm>
              <a:custGeom>
                <a:avLst/>
                <a:gdLst>
                  <a:gd name="T0" fmla="*/ 59 w 785"/>
                  <a:gd name="T1" fmla="*/ 207 h 693"/>
                  <a:gd name="T2" fmla="*/ 61 w 785"/>
                  <a:gd name="T3" fmla="*/ 195 h 693"/>
                  <a:gd name="T4" fmla="*/ 88 w 785"/>
                  <a:gd name="T5" fmla="*/ 214 h 693"/>
                  <a:gd name="T6" fmla="*/ 120 w 785"/>
                  <a:gd name="T7" fmla="*/ 243 h 693"/>
                  <a:gd name="T8" fmla="*/ 261 w 785"/>
                  <a:gd name="T9" fmla="*/ 404 h 693"/>
                  <a:gd name="T10" fmla="*/ 406 w 785"/>
                  <a:gd name="T11" fmla="*/ 633 h 693"/>
                  <a:gd name="T12" fmla="*/ 400 w 785"/>
                  <a:gd name="T13" fmla="*/ 677 h 693"/>
                  <a:gd name="T14" fmla="*/ 341 w 785"/>
                  <a:gd name="T15" fmla="*/ 616 h 693"/>
                  <a:gd name="T16" fmla="*/ 272 w 785"/>
                  <a:gd name="T17" fmla="*/ 549 h 693"/>
                  <a:gd name="T18" fmla="*/ 207 w 785"/>
                  <a:gd name="T19" fmla="*/ 481 h 693"/>
                  <a:gd name="T20" fmla="*/ 157 w 785"/>
                  <a:gd name="T21" fmla="*/ 386 h 693"/>
                  <a:gd name="T22" fmla="*/ 95 w 785"/>
                  <a:gd name="T23" fmla="*/ 259 h 693"/>
                  <a:gd name="T24" fmla="*/ 75 w 785"/>
                  <a:gd name="T25" fmla="*/ 184 h 693"/>
                  <a:gd name="T26" fmla="*/ 84 w 785"/>
                  <a:gd name="T27" fmla="*/ 102 h 693"/>
                  <a:gd name="T28" fmla="*/ 127 w 785"/>
                  <a:gd name="T29" fmla="*/ 45 h 693"/>
                  <a:gd name="T30" fmla="*/ 197 w 785"/>
                  <a:gd name="T31" fmla="*/ 21 h 693"/>
                  <a:gd name="T32" fmla="*/ 311 w 785"/>
                  <a:gd name="T33" fmla="*/ 29 h 693"/>
                  <a:gd name="T34" fmla="*/ 636 w 785"/>
                  <a:gd name="T35" fmla="*/ 107 h 693"/>
                  <a:gd name="T36" fmla="*/ 761 w 785"/>
                  <a:gd name="T37" fmla="*/ 121 h 693"/>
                  <a:gd name="T38" fmla="*/ 783 w 785"/>
                  <a:gd name="T39" fmla="*/ 116 h 693"/>
                  <a:gd name="T40" fmla="*/ 785 w 785"/>
                  <a:gd name="T41" fmla="*/ 107 h 693"/>
                  <a:gd name="T42" fmla="*/ 770 w 785"/>
                  <a:gd name="T43" fmla="*/ 96 h 693"/>
                  <a:gd name="T44" fmla="*/ 751 w 785"/>
                  <a:gd name="T45" fmla="*/ 91 h 693"/>
                  <a:gd name="T46" fmla="*/ 629 w 785"/>
                  <a:gd name="T47" fmla="*/ 86 h 693"/>
                  <a:gd name="T48" fmla="*/ 474 w 785"/>
                  <a:gd name="T49" fmla="*/ 86 h 693"/>
                  <a:gd name="T50" fmla="*/ 407 w 785"/>
                  <a:gd name="T51" fmla="*/ 73 h 693"/>
                  <a:gd name="T52" fmla="*/ 373 w 785"/>
                  <a:gd name="T53" fmla="*/ 57 h 693"/>
                  <a:gd name="T54" fmla="*/ 309 w 785"/>
                  <a:gd name="T55" fmla="*/ 48 h 693"/>
                  <a:gd name="T56" fmla="*/ 238 w 785"/>
                  <a:gd name="T57" fmla="*/ 39 h 693"/>
                  <a:gd name="T58" fmla="*/ 139 w 785"/>
                  <a:gd name="T59" fmla="*/ 36 h 693"/>
                  <a:gd name="T60" fmla="*/ 29 w 785"/>
                  <a:gd name="T61" fmla="*/ 39 h 693"/>
                  <a:gd name="T62" fmla="*/ 118 w 785"/>
                  <a:gd name="T63" fmla="*/ 54 h 693"/>
                  <a:gd name="T64" fmla="*/ 277 w 785"/>
                  <a:gd name="T65" fmla="*/ 59 h 693"/>
                  <a:gd name="T66" fmla="*/ 395 w 785"/>
                  <a:gd name="T67" fmla="*/ 41 h 693"/>
                  <a:gd name="T68" fmla="*/ 499 w 785"/>
                  <a:gd name="T69" fmla="*/ 25 h 693"/>
                  <a:gd name="T70" fmla="*/ 617 w 785"/>
                  <a:gd name="T71" fmla="*/ 20 h 693"/>
                  <a:gd name="T72" fmla="*/ 740 w 785"/>
                  <a:gd name="T73" fmla="*/ 20 h 693"/>
                  <a:gd name="T74" fmla="*/ 777 w 785"/>
                  <a:gd name="T75" fmla="*/ 14 h 693"/>
                  <a:gd name="T76" fmla="*/ 785 w 785"/>
                  <a:gd name="T77" fmla="*/ 11 h 693"/>
                  <a:gd name="T78" fmla="*/ 629 w 785"/>
                  <a:gd name="T79" fmla="*/ 0 h 693"/>
                  <a:gd name="T80" fmla="*/ 418 w 785"/>
                  <a:gd name="T81" fmla="*/ 11 h 693"/>
                  <a:gd name="T82" fmla="*/ 354 w 785"/>
                  <a:gd name="T83" fmla="*/ 20 h 693"/>
                  <a:gd name="T84" fmla="*/ 336 w 785"/>
                  <a:gd name="T85" fmla="*/ 29 h 693"/>
                  <a:gd name="T86" fmla="*/ 225 w 785"/>
                  <a:gd name="T87" fmla="*/ 37 h 693"/>
                  <a:gd name="T88" fmla="*/ 84 w 785"/>
                  <a:gd name="T89" fmla="*/ 48 h 693"/>
                  <a:gd name="T90" fmla="*/ 147 w 785"/>
                  <a:gd name="T91" fmla="*/ 62 h 693"/>
                  <a:gd name="T92" fmla="*/ 270 w 785"/>
                  <a:gd name="T93" fmla="*/ 109 h 693"/>
                  <a:gd name="T94" fmla="*/ 474 w 785"/>
                  <a:gd name="T95" fmla="*/ 225 h 693"/>
                  <a:gd name="T96" fmla="*/ 574 w 785"/>
                  <a:gd name="T97" fmla="*/ 284 h 693"/>
                  <a:gd name="T98" fmla="*/ 629 w 785"/>
                  <a:gd name="T99" fmla="*/ 316 h 693"/>
                  <a:gd name="T100" fmla="*/ 672 w 785"/>
                  <a:gd name="T101" fmla="*/ 331 h 693"/>
                  <a:gd name="T102" fmla="*/ 706 w 785"/>
                  <a:gd name="T103" fmla="*/ 309 h 693"/>
                  <a:gd name="T104" fmla="*/ 511 w 785"/>
                  <a:gd name="T105" fmla="*/ 227 h 693"/>
                  <a:gd name="T106" fmla="*/ 248 w 785"/>
                  <a:gd name="T107" fmla="*/ 111 h 693"/>
                  <a:gd name="T108" fmla="*/ 159 w 785"/>
                  <a:gd name="T109" fmla="*/ 71 h 693"/>
                  <a:gd name="T110" fmla="*/ 123 w 785"/>
                  <a:gd name="T111" fmla="*/ 66 h 69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85"/>
                  <a:gd name="T169" fmla="*/ 0 h 693"/>
                  <a:gd name="T170" fmla="*/ 785 w 785"/>
                  <a:gd name="T171" fmla="*/ 693 h 69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85" h="693">
                    <a:moveTo>
                      <a:pt x="70" y="211"/>
                    </a:moveTo>
                    <a:lnTo>
                      <a:pt x="64" y="211"/>
                    </a:lnTo>
                    <a:lnTo>
                      <a:pt x="61" y="211"/>
                    </a:lnTo>
                    <a:lnTo>
                      <a:pt x="59" y="207"/>
                    </a:lnTo>
                    <a:lnTo>
                      <a:pt x="59" y="205"/>
                    </a:lnTo>
                    <a:lnTo>
                      <a:pt x="61" y="202"/>
                    </a:lnTo>
                    <a:lnTo>
                      <a:pt x="61" y="198"/>
                    </a:lnTo>
                    <a:lnTo>
                      <a:pt x="61" y="195"/>
                    </a:lnTo>
                    <a:lnTo>
                      <a:pt x="61" y="193"/>
                    </a:lnTo>
                    <a:lnTo>
                      <a:pt x="70" y="200"/>
                    </a:lnTo>
                    <a:lnTo>
                      <a:pt x="79" y="207"/>
                    </a:lnTo>
                    <a:lnTo>
                      <a:pt x="88" y="214"/>
                    </a:lnTo>
                    <a:lnTo>
                      <a:pt x="96" y="222"/>
                    </a:lnTo>
                    <a:lnTo>
                      <a:pt x="104" y="229"/>
                    </a:lnTo>
                    <a:lnTo>
                      <a:pt x="113" y="236"/>
                    </a:lnTo>
                    <a:lnTo>
                      <a:pt x="120" y="243"/>
                    </a:lnTo>
                    <a:lnTo>
                      <a:pt x="127" y="250"/>
                    </a:lnTo>
                    <a:lnTo>
                      <a:pt x="175" y="300"/>
                    </a:lnTo>
                    <a:lnTo>
                      <a:pt x="220" y="352"/>
                    </a:lnTo>
                    <a:lnTo>
                      <a:pt x="261" y="404"/>
                    </a:lnTo>
                    <a:lnTo>
                      <a:pt x="302" y="459"/>
                    </a:lnTo>
                    <a:lnTo>
                      <a:pt x="340" y="515"/>
                    </a:lnTo>
                    <a:lnTo>
                      <a:pt x="373" y="572"/>
                    </a:lnTo>
                    <a:lnTo>
                      <a:pt x="406" y="633"/>
                    </a:lnTo>
                    <a:lnTo>
                      <a:pt x="436" y="693"/>
                    </a:lnTo>
                    <a:lnTo>
                      <a:pt x="424" y="688"/>
                    </a:lnTo>
                    <a:lnTo>
                      <a:pt x="411" y="683"/>
                    </a:lnTo>
                    <a:lnTo>
                      <a:pt x="400" y="677"/>
                    </a:lnTo>
                    <a:lnTo>
                      <a:pt x="391" y="670"/>
                    </a:lnTo>
                    <a:lnTo>
                      <a:pt x="373" y="654"/>
                    </a:lnTo>
                    <a:lnTo>
                      <a:pt x="356" y="636"/>
                    </a:lnTo>
                    <a:lnTo>
                      <a:pt x="341" y="616"/>
                    </a:lnTo>
                    <a:lnTo>
                      <a:pt x="325" y="597"/>
                    </a:lnTo>
                    <a:lnTo>
                      <a:pt x="307" y="579"/>
                    </a:lnTo>
                    <a:lnTo>
                      <a:pt x="289" y="563"/>
                    </a:lnTo>
                    <a:lnTo>
                      <a:pt x="272" y="549"/>
                    </a:lnTo>
                    <a:lnTo>
                      <a:pt x="254" y="532"/>
                    </a:lnTo>
                    <a:lnTo>
                      <a:pt x="238" y="516"/>
                    </a:lnTo>
                    <a:lnTo>
                      <a:pt x="222" y="499"/>
                    </a:lnTo>
                    <a:lnTo>
                      <a:pt x="207" y="481"/>
                    </a:lnTo>
                    <a:lnTo>
                      <a:pt x="195" y="461"/>
                    </a:lnTo>
                    <a:lnTo>
                      <a:pt x="184" y="441"/>
                    </a:lnTo>
                    <a:lnTo>
                      <a:pt x="173" y="422"/>
                    </a:lnTo>
                    <a:lnTo>
                      <a:pt x="157" y="386"/>
                    </a:lnTo>
                    <a:lnTo>
                      <a:pt x="139" y="350"/>
                    </a:lnTo>
                    <a:lnTo>
                      <a:pt x="120" y="314"/>
                    </a:lnTo>
                    <a:lnTo>
                      <a:pt x="102" y="277"/>
                    </a:lnTo>
                    <a:lnTo>
                      <a:pt x="95" y="259"/>
                    </a:lnTo>
                    <a:lnTo>
                      <a:pt x="88" y="241"/>
                    </a:lnTo>
                    <a:lnTo>
                      <a:pt x="82" y="222"/>
                    </a:lnTo>
                    <a:lnTo>
                      <a:pt x="77" y="204"/>
                    </a:lnTo>
                    <a:lnTo>
                      <a:pt x="75" y="184"/>
                    </a:lnTo>
                    <a:lnTo>
                      <a:pt x="73" y="163"/>
                    </a:lnTo>
                    <a:lnTo>
                      <a:pt x="75" y="143"/>
                    </a:lnTo>
                    <a:lnTo>
                      <a:pt x="77" y="121"/>
                    </a:lnTo>
                    <a:lnTo>
                      <a:pt x="84" y="102"/>
                    </a:lnTo>
                    <a:lnTo>
                      <a:pt x="91" y="84"/>
                    </a:lnTo>
                    <a:lnTo>
                      <a:pt x="102" y="68"/>
                    </a:lnTo>
                    <a:lnTo>
                      <a:pt x="113" y="55"/>
                    </a:lnTo>
                    <a:lnTo>
                      <a:pt x="127" y="45"/>
                    </a:lnTo>
                    <a:lnTo>
                      <a:pt x="141" y="36"/>
                    </a:lnTo>
                    <a:lnTo>
                      <a:pt x="157" y="29"/>
                    </a:lnTo>
                    <a:lnTo>
                      <a:pt x="177" y="25"/>
                    </a:lnTo>
                    <a:lnTo>
                      <a:pt x="197" y="21"/>
                    </a:lnTo>
                    <a:lnTo>
                      <a:pt x="216" y="21"/>
                    </a:lnTo>
                    <a:lnTo>
                      <a:pt x="238" y="21"/>
                    </a:lnTo>
                    <a:lnTo>
                      <a:pt x="261" y="23"/>
                    </a:lnTo>
                    <a:lnTo>
                      <a:pt x="311" y="29"/>
                    </a:lnTo>
                    <a:lnTo>
                      <a:pt x="363" y="39"/>
                    </a:lnTo>
                    <a:lnTo>
                      <a:pt x="470" y="66"/>
                    </a:lnTo>
                    <a:lnTo>
                      <a:pt x="583" y="95"/>
                    </a:lnTo>
                    <a:lnTo>
                      <a:pt x="636" y="107"/>
                    </a:lnTo>
                    <a:lnTo>
                      <a:pt x="688" y="116"/>
                    </a:lnTo>
                    <a:lnTo>
                      <a:pt x="713" y="120"/>
                    </a:lnTo>
                    <a:lnTo>
                      <a:pt x="738" y="120"/>
                    </a:lnTo>
                    <a:lnTo>
                      <a:pt x="761" y="121"/>
                    </a:lnTo>
                    <a:lnTo>
                      <a:pt x="783" y="120"/>
                    </a:lnTo>
                    <a:lnTo>
                      <a:pt x="783" y="118"/>
                    </a:lnTo>
                    <a:lnTo>
                      <a:pt x="783" y="116"/>
                    </a:lnTo>
                    <a:lnTo>
                      <a:pt x="785" y="114"/>
                    </a:lnTo>
                    <a:lnTo>
                      <a:pt x="785" y="111"/>
                    </a:lnTo>
                    <a:lnTo>
                      <a:pt x="785" y="109"/>
                    </a:lnTo>
                    <a:lnTo>
                      <a:pt x="785" y="107"/>
                    </a:lnTo>
                    <a:lnTo>
                      <a:pt x="783" y="105"/>
                    </a:lnTo>
                    <a:lnTo>
                      <a:pt x="779" y="102"/>
                    </a:lnTo>
                    <a:lnTo>
                      <a:pt x="776" y="98"/>
                    </a:lnTo>
                    <a:lnTo>
                      <a:pt x="770" y="96"/>
                    </a:lnTo>
                    <a:lnTo>
                      <a:pt x="765" y="95"/>
                    </a:lnTo>
                    <a:lnTo>
                      <a:pt x="761" y="93"/>
                    </a:lnTo>
                    <a:lnTo>
                      <a:pt x="756" y="91"/>
                    </a:lnTo>
                    <a:lnTo>
                      <a:pt x="751" y="91"/>
                    </a:lnTo>
                    <a:lnTo>
                      <a:pt x="747" y="91"/>
                    </a:lnTo>
                    <a:lnTo>
                      <a:pt x="708" y="88"/>
                    </a:lnTo>
                    <a:lnTo>
                      <a:pt x="668" y="86"/>
                    </a:lnTo>
                    <a:lnTo>
                      <a:pt x="629" y="86"/>
                    </a:lnTo>
                    <a:lnTo>
                      <a:pt x="592" y="86"/>
                    </a:lnTo>
                    <a:lnTo>
                      <a:pt x="552" y="88"/>
                    </a:lnTo>
                    <a:lnTo>
                      <a:pt x="513" y="88"/>
                    </a:lnTo>
                    <a:lnTo>
                      <a:pt x="474" y="86"/>
                    </a:lnTo>
                    <a:lnTo>
                      <a:pt x="436" y="84"/>
                    </a:lnTo>
                    <a:lnTo>
                      <a:pt x="425" y="82"/>
                    </a:lnTo>
                    <a:lnTo>
                      <a:pt x="416" y="79"/>
                    </a:lnTo>
                    <a:lnTo>
                      <a:pt x="407" y="73"/>
                    </a:lnTo>
                    <a:lnTo>
                      <a:pt x="400" y="70"/>
                    </a:lnTo>
                    <a:lnTo>
                      <a:pt x="391" y="64"/>
                    </a:lnTo>
                    <a:lnTo>
                      <a:pt x="382" y="59"/>
                    </a:lnTo>
                    <a:lnTo>
                      <a:pt x="373" y="57"/>
                    </a:lnTo>
                    <a:lnTo>
                      <a:pt x="365" y="55"/>
                    </a:lnTo>
                    <a:lnTo>
                      <a:pt x="345" y="52"/>
                    </a:lnTo>
                    <a:lnTo>
                      <a:pt x="327" y="50"/>
                    </a:lnTo>
                    <a:lnTo>
                      <a:pt x="309" y="48"/>
                    </a:lnTo>
                    <a:lnTo>
                      <a:pt x="291" y="46"/>
                    </a:lnTo>
                    <a:lnTo>
                      <a:pt x="273" y="45"/>
                    </a:lnTo>
                    <a:lnTo>
                      <a:pt x="256" y="41"/>
                    </a:lnTo>
                    <a:lnTo>
                      <a:pt x="238" y="39"/>
                    </a:lnTo>
                    <a:lnTo>
                      <a:pt x="220" y="37"/>
                    </a:lnTo>
                    <a:lnTo>
                      <a:pt x="193" y="34"/>
                    </a:lnTo>
                    <a:lnTo>
                      <a:pt x="166" y="34"/>
                    </a:lnTo>
                    <a:lnTo>
                      <a:pt x="139" y="36"/>
                    </a:lnTo>
                    <a:lnTo>
                      <a:pt x="111" y="37"/>
                    </a:lnTo>
                    <a:lnTo>
                      <a:pt x="84" y="39"/>
                    </a:lnTo>
                    <a:lnTo>
                      <a:pt x="55" y="39"/>
                    </a:lnTo>
                    <a:lnTo>
                      <a:pt x="29" y="39"/>
                    </a:lnTo>
                    <a:lnTo>
                      <a:pt x="0" y="36"/>
                    </a:lnTo>
                    <a:lnTo>
                      <a:pt x="39" y="43"/>
                    </a:lnTo>
                    <a:lnTo>
                      <a:pt x="79" y="48"/>
                    </a:lnTo>
                    <a:lnTo>
                      <a:pt x="118" y="54"/>
                    </a:lnTo>
                    <a:lnTo>
                      <a:pt x="157" y="57"/>
                    </a:lnTo>
                    <a:lnTo>
                      <a:pt x="197" y="61"/>
                    </a:lnTo>
                    <a:lnTo>
                      <a:pt x="236" y="61"/>
                    </a:lnTo>
                    <a:lnTo>
                      <a:pt x="277" y="59"/>
                    </a:lnTo>
                    <a:lnTo>
                      <a:pt x="316" y="55"/>
                    </a:lnTo>
                    <a:lnTo>
                      <a:pt x="343" y="50"/>
                    </a:lnTo>
                    <a:lnTo>
                      <a:pt x="368" y="45"/>
                    </a:lnTo>
                    <a:lnTo>
                      <a:pt x="395" y="41"/>
                    </a:lnTo>
                    <a:lnTo>
                      <a:pt x="420" y="36"/>
                    </a:lnTo>
                    <a:lnTo>
                      <a:pt x="447" y="32"/>
                    </a:lnTo>
                    <a:lnTo>
                      <a:pt x="472" y="29"/>
                    </a:lnTo>
                    <a:lnTo>
                      <a:pt x="499" y="25"/>
                    </a:lnTo>
                    <a:lnTo>
                      <a:pt x="524" y="21"/>
                    </a:lnTo>
                    <a:lnTo>
                      <a:pt x="554" y="20"/>
                    </a:lnTo>
                    <a:lnTo>
                      <a:pt x="586" y="20"/>
                    </a:lnTo>
                    <a:lnTo>
                      <a:pt x="617" y="20"/>
                    </a:lnTo>
                    <a:lnTo>
                      <a:pt x="647" y="20"/>
                    </a:lnTo>
                    <a:lnTo>
                      <a:pt x="679" y="20"/>
                    </a:lnTo>
                    <a:lnTo>
                      <a:pt x="710" y="20"/>
                    </a:lnTo>
                    <a:lnTo>
                      <a:pt x="740" y="20"/>
                    </a:lnTo>
                    <a:lnTo>
                      <a:pt x="772" y="16"/>
                    </a:lnTo>
                    <a:lnTo>
                      <a:pt x="774" y="16"/>
                    </a:lnTo>
                    <a:lnTo>
                      <a:pt x="776" y="16"/>
                    </a:lnTo>
                    <a:lnTo>
                      <a:pt x="777" y="14"/>
                    </a:lnTo>
                    <a:lnTo>
                      <a:pt x="779" y="14"/>
                    </a:lnTo>
                    <a:lnTo>
                      <a:pt x="781" y="12"/>
                    </a:lnTo>
                    <a:lnTo>
                      <a:pt x="783" y="11"/>
                    </a:lnTo>
                    <a:lnTo>
                      <a:pt x="785" y="11"/>
                    </a:lnTo>
                    <a:lnTo>
                      <a:pt x="785" y="9"/>
                    </a:lnTo>
                    <a:lnTo>
                      <a:pt x="733" y="4"/>
                    </a:lnTo>
                    <a:lnTo>
                      <a:pt x="681" y="0"/>
                    </a:lnTo>
                    <a:lnTo>
                      <a:pt x="629" y="0"/>
                    </a:lnTo>
                    <a:lnTo>
                      <a:pt x="575" y="0"/>
                    </a:lnTo>
                    <a:lnTo>
                      <a:pt x="524" y="4"/>
                    </a:lnTo>
                    <a:lnTo>
                      <a:pt x="472" y="7"/>
                    </a:lnTo>
                    <a:lnTo>
                      <a:pt x="418" y="11"/>
                    </a:lnTo>
                    <a:lnTo>
                      <a:pt x="366" y="14"/>
                    </a:lnTo>
                    <a:lnTo>
                      <a:pt x="361" y="16"/>
                    </a:lnTo>
                    <a:lnTo>
                      <a:pt x="357" y="18"/>
                    </a:lnTo>
                    <a:lnTo>
                      <a:pt x="354" y="20"/>
                    </a:lnTo>
                    <a:lnTo>
                      <a:pt x="348" y="21"/>
                    </a:lnTo>
                    <a:lnTo>
                      <a:pt x="345" y="25"/>
                    </a:lnTo>
                    <a:lnTo>
                      <a:pt x="340" y="27"/>
                    </a:lnTo>
                    <a:lnTo>
                      <a:pt x="336" y="29"/>
                    </a:lnTo>
                    <a:lnTo>
                      <a:pt x="331" y="30"/>
                    </a:lnTo>
                    <a:lnTo>
                      <a:pt x="297" y="30"/>
                    </a:lnTo>
                    <a:lnTo>
                      <a:pt x="261" y="34"/>
                    </a:lnTo>
                    <a:lnTo>
                      <a:pt x="225" y="37"/>
                    </a:lnTo>
                    <a:lnTo>
                      <a:pt x="189" y="41"/>
                    </a:lnTo>
                    <a:lnTo>
                      <a:pt x="155" y="45"/>
                    </a:lnTo>
                    <a:lnTo>
                      <a:pt x="120" y="46"/>
                    </a:lnTo>
                    <a:lnTo>
                      <a:pt x="84" y="48"/>
                    </a:lnTo>
                    <a:lnTo>
                      <a:pt x="48" y="48"/>
                    </a:lnTo>
                    <a:lnTo>
                      <a:pt x="82" y="52"/>
                    </a:lnTo>
                    <a:lnTo>
                      <a:pt x="114" y="55"/>
                    </a:lnTo>
                    <a:lnTo>
                      <a:pt x="147" y="62"/>
                    </a:lnTo>
                    <a:lnTo>
                      <a:pt x="177" y="71"/>
                    </a:lnTo>
                    <a:lnTo>
                      <a:pt x="209" y="82"/>
                    </a:lnTo>
                    <a:lnTo>
                      <a:pt x="239" y="95"/>
                    </a:lnTo>
                    <a:lnTo>
                      <a:pt x="270" y="109"/>
                    </a:lnTo>
                    <a:lnTo>
                      <a:pt x="298" y="123"/>
                    </a:lnTo>
                    <a:lnTo>
                      <a:pt x="357" y="155"/>
                    </a:lnTo>
                    <a:lnTo>
                      <a:pt x="415" y="191"/>
                    </a:lnTo>
                    <a:lnTo>
                      <a:pt x="474" y="225"/>
                    </a:lnTo>
                    <a:lnTo>
                      <a:pt x="531" y="259"/>
                    </a:lnTo>
                    <a:lnTo>
                      <a:pt x="545" y="266"/>
                    </a:lnTo>
                    <a:lnTo>
                      <a:pt x="559" y="275"/>
                    </a:lnTo>
                    <a:lnTo>
                      <a:pt x="574" y="284"/>
                    </a:lnTo>
                    <a:lnTo>
                      <a:pt x="586" y="291"/>
                    </a:lnTo>
                    <a:lnTo>
                      <a:pt x="600" y="300"/>
                    </a:lnTo>
                    <a:lnTo>
                      <a:pt x="615" y="309"/>
                    </a:lnTo>
                    <a:lnTo>
                      <a:pt x="629" y="316"/>
                    </a:lnTo>
                    <a:lnTo>
                      <a:pt x="643" y="323"/>
                    </a:lnTo>
                    <a:lnTo>
                      <a:pt x="652" y="329"/>
                    </a:lnTo>
                    <a:lnTo>
                      <a:pt x="661" y="331"/>
                    </a:lnTo>
                    <a:lnTo>
                      <a:pt x="672" y="331"/>
                    </a:lnTo>
                    <a:lnTo>
                      <a:pt x="681" y="327"/>
                    </a:lnTo>
                    <a:lnTo>
                      <a:pt x="690" y="323"/>
                    </a:lnTo>
                    <a:lnTo>
                      <a:pt x="697" y="316"/>
                    </a:lnTo>
                    <a:lnTo>
                      <a:pt x="706" y="309"/>
                    </a:lnTo>
                    <a:lnTo>
                      <a:pt x="711" y="300"/>
                    </a:lnTo>
                    <a:lnTo>
                      <a:pt x="643" y="279"/>
                    </a:lnTo>
                    <a:lnTo>
                      <a:pt x="577" y="254"/>
                    </a:lnTo>
                    <a:lnTo>
                      <a:pt x="511" y="227"/>
                    </a:lnTo>
                    <a:lnTo>
                      <a:pt x="445" y="200"/>
                    </a:lnTo>
                    <a:lnTo>
                      <a:pt x="379" y="172"/>
                    </a:lnTo>
                    <a:lnTo>
                      <a:pt x="315" y="141"/>
                    </a:lnTo>
                    <a:lnTo>
                      <a:pt x="248" y="111"/>
                    </a:lnTo>
                    <a:lnTo>
                      <a:pt x="184" y="82"/>
                    </a:lnTo>
                    <a:lnTo>
                      <a:pt x="175" y="79"/>
                    </a:lnTo>
                    <a:lnTo>
                      <a:pt x="168" y="75"/>
                    </a:lnTo>
                    <a:lnTo>
                      <a:pt x="159" y="71"/>
                    </a:lnTo>
                    <a:lnTo>
                      <a:pt x="150" y="68"/>
                    </a:lnTo>
                    <a:lnTo>
                      <a:pt x="141" y="66"/>
                    </a:lnTo>
                    <a:lnTo>
                      <a:pt x="132" y="66"/>
                    </a:lnTo>
                    <a:lnTo>
                      <a:pt x="123" y="66"/>
                    </a:lnTo>
                    <a:lnTo>
                      <a:pt x="114" y="68"/>
                    </a:lnTo>
                    <a:lnTo>
                      <a:pt x="70" y="211"/>
                    </a:lnTo>
                    <a:close/>
                  </a:path>
                </a:pathLst>
              </a:custGeom>
              <a:solidFill>
                <a:srgbClr val="999999"/>
              </a:solidFill>
              <a:ln w="9525">
                <a:noFill/>
                <a:round/>
                <a:headEnd/>
                <a:tailEnd/>
              </a:ln>
            </p:spPr>
            <p:txBody>
              <a:bodyPr/>
              <a:lstStyle/>
              <a:p>
                <a:endParaRPr lang="en-US"/>
              </a:p>
            </p:txBody>
          </p:sp>
          <p:sp>
            <p:nvSpPr>
              <p:cNvPr id="30171" name="Freeform 1149"/>
              <p:cNvSpPr>
                <a:spLocks/>
              </p:cNvSpPr>
              <p:nvPr/>
            </p:nvSpPr>
            <p:spPr bwMode="auto">
              <a:xfrm>
                <a:off x="3925" y="1411"/>
                <a:ext cx="361" cy="545"/>
              </a:xfrm>
              <a:custGeom>
                <a:avLst/>
                <a:gdLst>
                  <a:gd name="T0" fmla="*/ 345 w 361"/>
                  <a:gd name="T1" fmla="*/ 525 h 545"/>
                  <a:gd name="T2" fmla="*/ 329 w 361"/>
                  <a:gd name="T3" fmla="*/ 489 h 545"/>
                  <a:gd name="T4" fmla="*/ 311 w 361"/>
                  <a:gd name="T5" fmla="*/ 454 h 545"/>
                  <a:gd name="T6" fmla="*/ 292 w 361"/>
                  <a:gd name="T7" fmla="*/ 418 h 545"/>
                  <a:gd name="T8" fmla="*/ 272 w 361"/>
                  <a:gd name="T9" fmla="*/ 384 h 545"/>
                  <a:gd name="T10" fmla="*/ 254 w 361"/>
                  <a:gd name="T11" fmla="*/ 355 h 545"/>
                  <a:gd name="T12" fmla="*/ 236 w 361"/>
                  <a:gd name="T13" fmla="*/ 325 h 545"/>
                  <a:gd name="T14" fmla="*/ 218 w 361"/>
                  <a:gd name="T15" fmla="*/ 295 h 545"/>
                  <a:gd name="T16" fmla="*/ 209 w 361"/>
                  <a:gd name="T17" fmla="*/ 273 h 545"/>
                  <a:gd name="T18" fmla="*/ 202 w 361"/>
                  <a:gd name="T19" fmla="*/ 264 h 545"/>
                  <a:gd name="T20" fmla="*/ 193 w 361"/>
                  <a:gd name="T21" fmla="*/ 255 h 545"/>
                  <a:gd name="T22" fmla="*/ 184 w 361"/>
                  <a:gd name="T23" fmla="*/ 246 h 545"/>
                  <a:gd name="T24" fmla="*/ 174 w 361"/>
                  <a:gd name="T25" fmla="*/ 232 h 545"/>
                  <a:gd name="T26" fmla="*/ 165 w 361"/>
                  <a:gd name="T27" fmla="*/ 212 h 545"/>
                  <a:gd name="T28" fmla="*/ 158 w 361"/>
                  <a:gd name="T29" fmla="*/ 191 h 545"/>
                  <a:gd name="T30" fmla="*/ 149 w 361"/>
                  <a:gd name="T31" fmla="*/ 171 h 545"/>
                  <a:gd name="T32" fmla="*/ 131 w 361"/>
                  <a:gd name="T33" fmla="*/ 139 h 545"/>
                  <a:gd name="T34" fmla="*/ 99 w 361"/>
                  <a:gd name="T35" fmla="*/ 94 h 545"/>
                  <a:gd name="T36" fmla="*/ 61 w 361"/>
                  <a:gd name="T37" fmla="*/ 55 h 545"/>
                  <a:gd name="T38" fmla="*/ 22 w 361"/>
                  <a:gd name="T39" fmla="*/ 18 h 545"/>
                  <a:gd name="T40" fmla="*/ 6 w 361"/>
                  <a:gd name="T41" fmla="*/ 12 h 545"/>
                  <a:gd name="T42" fmla="*/ 22 w 361"/>
                  <a:gd name="T43" fmla="*/ 32 h 545"/>
                  <a:gd name="T44" fmla="*/ 40 w 361"/>
                  <a:gd name="T45" fmla="*/ 50 h 545"/>
                  <a:gd name="T46" fmla="*/ 58 w 361"/>
                  <a:gd name="T47" fmla="*/ 68 h 545"/>
                  <a:gd name="T48" fmla="*/ 84 w 361"/>
                  <a:gd name="T49" fmla="*/ 103 h 545"/>
                  <a:gd name="T50" fmla="*/ 120 w 361"/>
                  <a:gd name="T51" fmla="*/ 155 h 545"/>
                  <a:gd name="T52" fmla="*/ 154 w 361"/>
                  <a:gd name="T53" fmla="*/ 207 h 545"/>
                  <a:gd name="T54" fmla="*/ 186 w 361"/>
                  <a:gd name="T55" fmla="*/ 261 h 545"/>
                  <a:gd name="T56" fmla="*/ 208 w 361"/>
                  <a:gd name="T57" fmla="*/ 296 h 545"/>
                  <a:gd name="T58" fmla="*/ 218 w 361"/>
                  <a:gd name="T59" fmla="*/ 312 h 545"/>
                  <a:gd name="T60" fmla="*/ 231 w 361"/>
                  <a:gd name="T61" fmla="*/ 327 h 545"/>
                  <a:gd name="T62" fmla="*/ 243 w 361"/>
                  <a:gd name="T63" fmla="*/ 341 h 545"/>
                  <a:gd name="T64" fmla="*/ 251 w 361"/>
                  <a:gd name="T65" fmla="*/ 352 h 545"/>
                  <a:gd name="T66" fmla="*/ 252 w 361"/>
                  <a:gd name="T67" fmla="*/ 361 h 545"/>
                  <a:gd name="T68" fmla="*/ 254 w 361"/>
                  <a:gd name="T69" fmla="*/ 371 h 545"/>
                  <a:gd name="T70" fmla="*/ 254 w 361"/>
                  <a:gd name="T71" fmla="*/ 379 h 545"/>
                  <a:gd name="T72" fmla="*/ 272 w 361"/>
                  <a:gd name="T73" fmla="*/ 398 h 545"/>
                  <a:gd name="T74" fmla="*/ 297 w 361"/>
                  <a:gd name="T75" fmla="*/ 436 h 545"/>
                  <a:gd name="T76" fmla="*/ 320 w 361"/>
                  <a:gd name="T77" fmla="*/ 475 h 545"/>
                  <a:gd name="T78" fmla="*/ 344 w 361"/>
                  <a:gd name="T79" fmla="*/ 513 h 545"/>
                  <a:gd name="T80" fmla="*/ 360 w 361"/>
                  <a:gd name="T81" fmla="*/ 530 h 545"/>
                  <a:gd name="T82" fmla="*/ 360 w 361"/>
                  <a:gd name="T83" fmla="*/ 529 h 545"/>
                  <a:gd name="T84" fmla="*/ 360 w 361"/>
                  <a:gd name="T85" fmla="*/ 527 h 545"/>
                  <a:gd name="T86" fmla="*/ 361 w 361"/>
                  <a:gd name="T87" fmla="*/ 527 h 545"/>
                  <a:gd name="T88" fmla="*/ 352 w 361"/>
                  <a:gd name="T89" fmla="*/ 545 h 545"/>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361"/>
                  <a:gd name="T136" fmla="*/ 0 h 545"/>
                  <a:gd name="T137" fmla="*/ 361 w 361"/>
                  <a:gd name="T138" fmla="*/ 545 h 545"/>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361" h="545">
                    <a:moveTo>
                      <a:pt x="352" y="545"/>
                    </a:moveTo>
                    <a:lnTo>
                      <a:pt x="345" y="525"/>
                    </a:lnTo>
                    <a:lnTo>
                      <a:pt x="338" y="507"/>
                    </a:lnTo>
                    <a:lnTo>
                      <a:pt x="329" y="489"/>
                    </a:lnTo>
                    <a:lnTo>
                      <a:pt x="320" y="471"/>
                    </a:lnTo>
                    <a:lnTo>
                      <a:pt x="311" y="454"/>
                    </a:lnTo>
                    <a:lnTo>
                      <a:pt x="302" y="436"/>
                    </a:lnTo>
                    <a:lnTo>
                      <a:pt x="292" y="418"/>
                    </a:lnTo>
                    <a:lnTo>
                      <a:pt x="281" y="398"/>
                    </a:lnTo>
                    <a:lnTo>
                      <a:pt x="272" y="384"/>
                    </a:lnTo>
                    <a:lnTo>
                      <a:pt x="263" y="370"/>
                    </a:lnTo>
                    <a:lnTo>
                      <a:pt x="254" y="355"/>
                    </a:lnTo>
                    <a:lnTo>
                      <a:pt x="245" y="339"/>
                    </a:lnTo>
                    <a:lnTo>
                      <a:pt x="236" y="325"/>
                    </a:lnTo>
                    <a:lnTo>
                      <a:pt x="227" y="311"/>
                    </a:lnTo>
                    <a:lnTo>
                      <a:pt x="218" y="295"/>
                    </a:lnTo>
                    <a:lnTo>
                      <a:pt x="211" y="277"/>
                    </a:lnTo>
                    <a:lnTo>
                      <a:pt x="209" y="273"/>
                    </a:lnTo>
                    <a:lnTo>
                      <a:pt x="208" y="268"/>
                    </a:lnTo>
                    <a:lnTo>
                      <a:pt x="202" y="264"/>
                    </a:lnTo>
                    <a:lnTo>
                      <a:pt x="199" y="259"/>
                    </a:lnTo>
                    <a:lnTo>
                      <a:pt x="193" y="255"/>
                    </a:lnTo>
                    <a:lnTo>
                      <a:pt x="188" y="250"/>
                    </a:lnTo>
                    <a:lnTo>
                      <a:pt x="184" y="246"/>
                    </a:lnTo>
                    <a:lnTo>
                      <a:pt x="179" y="241"/>
                    </a:lnTo>
                    <a:lnTo>
                      <a:pt x="174" y="232"/>
                    </a:lnTo>
                    <a:lnTo>
                      <a:pt x="168" y="221"/>
                    </a:lnTo>
                    <a:lnTo>
                      <a:pt x="165" y="212"/>
                    </a:lnTo>
                    <a:lnTo>
                      <a:pt x="161" y="202"/>
                    </a:lnTo>
                    <a:lnTo>
                      <a:pt x="158" y="191"/>
                    </a:lnTo>
                    <a:lnTo>
                      <a:pt x="154" y="182"/>
                    </a:lnTo>
                    <a:lnTo>
                      <a:pt x="149" y="171"/>
                    </a:lnTo>
                    <a:lnTo>
                      <a:pt x="145" y="162"/>
                    </a:lnTo>
                    <a:lnTo>
                      <a:pt x="131" y="139"/>
                    </a:lnTo>
                    <a:lnTo>
                      <a:pt x="115" y="116"/>
                    </a:lnTo>
                    <a:lnTo>
                      <a:pt x="99" y="94"/>
                    </a:lnTo>
                    <a:lnTo>
                      <a:pt x="81" y="75"/>
                    </a:lnTo>
                    <a:lnTo>
                      <a:pt x="61" y="55"/>
                    </a:lnTo>
                    <a:lnTo>
                      <a:pt x="41" y="35"/>
                    </a:lnTo>
                    <a:lnTo>
                      <a:pt x="22" y="18"/>
                    </a:lnTo>
                    <a:lnTo>
                      <a:pt x="0" y="0"/>
                    </a:lnTo>
                    <a:lnTo>
                      <a:pt x="6" y="12"/>
                    </a:lnTo>
                    <a:lnTo>
                      <a:pt x="13" y="23"/>
                    </a:lnTo>
                    <a:lnTo>
                      <a:pt x="22" y="32"/>
                    </a:lnTo>
                    <a:lnTo>
                      <a:pt x="31" y="41"/>
                    </a:lnTo>
                    <a:lnTo>
                      <a:pt x="40" y="50"/>
                    </a:lnTo>
                    <a:lnTo>
                      <a:pt x="49" y="59"/>
                    </a:lnTo>
                    <a:lnTo>
                      <a:pt x="58" y="68"/>
                    </a:lnTo>
                    <a:lnTo>
                      <a:pt x="67" y="78"/>
                    </a:lnTo>
                    <a:lnTo>
                      <a:pt x="84" y="103"/>
                    </a:lnTo>
                    <a:lnTo>
                      <a:pt x="102" y="130"/>
                    </a:lnTo>
                    <a:lnTo>
                      <a:pt x="120" y="155"/>
                    </a:lnTo>
                    <a:lnTo>
                      <a:pt x="136" y="182"/>
                    </a:lnTo>
                    <a:lnTo>
                      <a:pt x="154" y="207"/>
                    </a:lnTo>
                    <a:lnTo>
                      <a:pt x="170" y="234"/>
                    </a:lnTo>
                    <a:lnTo>
                      <a:pt x="186" y="261"/>
                    </a:lnTo>
                    <a:lnTo>
                      <a:pt x="202" y="289"/>
                    </a:lnTo>
                    <a:lnTo>
                      <a:pt x="208" y="296"/>
                    </a:lnTo>
                    <a:lnTo>
                      <a:pt x="213" y="305"/>
                    </a:lnTo>
                    <a:lnTo>
                      <a:pt x="218" y="312"/>
                    </a:lnTo>
                    <a:lnTo>
                      <a:pt x="226" y="320"/>
                    </a:lnTo>
                    <a:lnTo>
                      <a:pt x="231" y="327"/>
                    </a:lnTo>
                    <a:lnTo>
                      <a:pt x="236" y="334"/>
                    </a:lnTo>
                    <a:lnTo>
                      <a:pt x="243" y="341"/>
                    </a:lnTo>
                    <a:lnTo>
                      <a:pt x="249" y="348"/>
                    </a:lnTo>
                    <a:lnTo>
                      <a:pt x="251" y="352"/>
                    </a:lnTo>
                    <a:lnTo>
                      <a:pt x="252" y="357"/>
                    </a:lnTo>
                    <a:lnTo>
                      <a:pt x="252" y="361"/>
                    </a:lnTo>
                    <a:lnTo>
                      <a:pt x="252" y="366"/>
                    </a:lnTo>
                    <a:lnTo>
                      <a:pt x="254" y="371"/>
                    </a:lnTo>
                    <a:lnTo>
                      <a:pt x="254" y="375"/>
                    </a:lnTo>
                    <a:lnTo>
                      <a:pt x="254" y="379"/>
                    </a:lnTo>
                    <a:lnTo>
                      <a:pt x="256" y="380"/>
                    </a:lnTo>
                    <a:lnTo>
                      <a:pt x="272" y="398"/>
                    </a:lnTo>
                    <a:lnTo>
                      <a:pt x="286" y="416"/>
                    </a:lnTo>
                    <a:lnTo>
                      <a:pt x="297" y="436"/>
                    </a:lnTo>
                    <a:lnTo>
                      <a:pt x="308" y="455"/>
                    </a:lnTo>
                    <a:lnTo>
                      <a:pt x="320" y="475"/>
                    </a:lnTo>
                    <a:lnTo>
                      <a:pt x="331" y="495"/>
                    </a:lnTo>
                    <a:lnTo>
                      <a:pt x="344" y="513"/>
                    </a:lnTo>
                    <a:lnTo>
                      <a:pt x="358" y="530"/>
                    </a:lnTo>
                    <a:lnTo>
                      <a:pt x="360" y="530"/>
                    </a:lnTo>
                    <a:lnTo>
                      <a:pt x="360" y="529"/>
                    </a:lnTo>
                    <a:lnTo>
                      <a:pt x="360" y="527"/>
                    </a:lnTo>
                    <a:lnTo>
                      <a:pt x="361" y="527"/>
                    </a:lnTo>
                    <a:lnTo>
                      <a:pt x="361" y="525"/>
                    </a:lnTo>
                    <a:lnTo>
                      <a:pt x="352" y="545"/>
                    </a:lnTo>
                    <a:close/>
                  </a:path>
                </a:pathLst>
              </a:custGeom>
              <a:solidFill>
                <a:srgbClr val="999999"/>
              </a:solidFill>
              <a:ln w="9525">
                <a:noFill/>
                <a:round/>
                <a:headEnd/>
                <a:tailEnd/>
              </a:ln>
            </p:spPr>
            <p:txBody>
              <a:bodyPr/>
              <a:lstStyle/>
              <a:p>
                <a:endParaRPr lang="en-US"/>
              </a:p>
            </p:txBody>
          </p:sp>
          <p:sp>
            <p:nvSpPr>
              <p:cNvPr id="30172" name="Freeform 1150"/>
              <p:cNvSpPr>
                <a:spLocks/>
              </p:cNvSpPr>
              <p:nvPr/>
            </p:nvSpPr>
            <p:spPr bwMode="auto">
              <a:xfrm>
                <a:off x="3622" y="1629"/>
                <a:ext cx="595" cy="441"/>
              </a:xfrm>
              <a:custGeom>
                <a:avLst/>
                <a:gdLst>
                  <a:gd name="T0" fmla="*/ 546 w 595"/>
                  <a:gd name="T1" fmla="*/ 373 h 441"/>
                  <a:gd name="T2" fmla="*/ 502 w 595"/>
                  <a:gd name="T3" fmla="*/ 339 h 441"/>
                  <a:gd name="T4" fmla="*/ 455 w 595"/>
                  <a:gd name="T5" fmla="*/ 309 h 441"/>
                  <a:gd name="T6" fmla="*/ 405 w 595"/>
                  <a:gd name="T7" fmla="*/ 280 h 441"/>
                  <a:gd name="T8" fmla="*/ 361 w 595"/>
                  <a:gd name="T9" fmla="*/ 255 h 441"/>
                  <a:gd name="T10" fmla="*/ 328 w 595"/>
                  <a:gd name="T11" fmla="*/ 225 h 441"/>
                  <a:gd name="T12" fmla="*/ 298 w 595"/>
                  <a:gd name="T13" fmla="*/ 191 h 441"/>
                  <a:gd name="T14" fmla="*/ 266 w 595"/>
                  <a:gd name="T15" fmla="*/ 161 h 441"/>
                  <a:gd name="T16" fmla="*/ 241 w 595"/>
                  <a:gd name="T17" fmla="*/ 141 h 441"/>
                  <a:gd name="T18" fmla="*/ 225 w 595"/>
                  <a:gd name="T19" fmla="*/ 128 h 441"/>
                  <a:gd name="T20" fmla="*/ 209 w 595"/>
                  <a:gd name="T21" fmla="*/ 118 h 441"/>
                  <a:gd name="T22" fmla="*/ 193 w 595"/>
                  <a:gd name="T23" fmla="*/ 107 h 441"/>
                  <a:gd name="T24" fmla="*/ 178 w 595"/>
                  <a:gd name="T25" fmla="*/ 98 h 441"/>
                  <a:gd name="T26" fmla="*/ 169 w 595"/>
                  <a:gd name="T27" fmla="*/ 91 h 441"/>
                  <a:gd name="T28" fmla="*/ 160 w 595"/>
                  <a:gd name="T29" fmla="*/ 82 h 441"/>
                  <a:gd name="T30" fmla="*/ 151 w 595"/>
                  <a:gd name="T31" fmla="*/ 73 h 441"/>
                  <a:gd name="T32" fmla="*/ 128 w 595"/>
                  <a:gd name="T33" fmla="*/ 57 h 441"/>
                  <a:gd name="T34" fmla="*/ 94 w 595"/>
                  <a:gd name="T35" fmla="*/ 37 h 441"/>
                  <a:gd name="T36" fmla="*/ 59 w 595"/>
                  <a:gd name="T37" fmla="*/ 19 h 441"/>
                  <a:gd name="T38" fmla="*/ 21 w 595"/>
                  <a:gd name="T39" fmla="*/ 5 h 441"/>
                  <a:gd name="T40" fmla="*/ 10 w 595"/>
                  <a:gd name="T41" fmla="*/ 10 h 441"/>
                  <a:gd name="T42" fmla="*/ 32 w 595"/>
                  <a:gd name="T43" fmla="*/ 28 h 441"/>
                  <a:gd name="T44" fmla="*/ 57 w 595"/>
                  <a:gd name="T45" fmla="*/ 44 h 441"/>
                  <a:gd name="T46" fmla="*/ 80 w 595"/>
                  <a:gd name="T47" fmla="*/ 60 h 441"/>
                  <a:gd name="T48" fmla="*/ 92 w 595"/>
                  <a:gd name="T49" fmla="*/ 73 h 441"/>
                  <a:gd name="T50" fmla="*/ 100 w 595"/>
                  <a:gd name="T51" fmla="*/ 75 h 441"/>
                  <a:gd name="T52" fmla="*/ 107 w 595"/>
                  <a:gd name="T53" fmla="*/ 78 h 441"/>
                  <a:gd name="T54" fmla="*/ 112 w 595"/>
                  <a:gd name="T55" fmla="*/ 80 h 441"/>
                  <a:gd name="T56" fmla="*/ 153 w 595"/>
                  <a:gd name="T57" fmla="*/ 112 h 441"/>
                  <a:gd name="T58" fmla="*/ 227 w 595"/>
                  <a:gd name="T59" fmla="*/ 173 h 441"/>
                  <a:gd name="T60" fmla="*/ 300 w 595"/>
                  <a:gd name="T61" fmla="*/ 230 h 441"/>
                  <a:gd name="T62" fmla="*/ 375 w 595"/>
                  <a:gd name="T63" fmla="*/ 287 h 441"/>
                  <a:gd name="T64" fmla="*/ 427 w 595"/>
                  <a:gd name="T65" fmla="*/ 329 h 441"/>
                  <a:gd name="T66" fmla="*/ 455 w 595"/>
                  <a:gd name="T67" fmla="*/ 350 h 441"/>
                  <a:gd name="T68" fmla="*/ 484 w 595"/>
                  <a:gd name="T69" fmla="*/ 370 h 441"/>
                  <a:gd name="T70" fmla="*/ 514 w 595"/>
                  <a:gd name="T71" fmla="*/ 386 h 441"/>
                  <a:gd name="T72" fmla="*/ 530 w 595"/>
                  <a:gd name="T73" fmla="*/ 400 h 441"/>
                  <a:gd name="T74" fmla="*/ 534 w 595"/>
                  <a:gd name="T75" fmla="*/ 413 h 441"/>
                  <a:gd name="T76" fmla="*/ 545 w 595"/>
                  <a:gd name="T77" fmla="*/ 423 h 441"/>
                  <a:gd name="T78" fmla="*/ 563 w 595"/>
                  <a:gd name="T79" fmla="*/ 432 h 441"/>
                  <a:gd name="T80" fmla="*/ 584 w 595"/>
                  <a:gd name="T81" fmla="*/ 438 h 441"/>
                  <a:gd name="T82" fmla="*/ 566 w 595"/>
                  <a:gd name="T83" fmla="*/ 391 h 441"/>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595"/>
                  <a:gd name="T127" fmla="*/ 0 h 441"/>
                  <a:gd name="T128" fmla="*/ 595 w 595"/>
                  <a:gd name="T129" fmla="*/ 441 h 441"/>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595" h="441">
                    <a:moveTo>
                      <a:pt x="566" y="391"/>
                    </a:moveTo>
                    <a:lnTo>
                      <a:pt x="546" y="373"/>
                    </a:lnTo>
                    <a:lnTo>
                      <a:pt x="523" y="355"/>
                    </a:lnTo>
                    <a:lnTo>
                      <a:pt x="502" y="339"/>
                    </a:lnTo>
                    <a:lnTo>
                      <a:pt x="479" y="323"/>
                    </a:lnTo>
                    <a:lnTo>
                      <a:pt x="455" y="309"/>
                    </a:lnTo>
                    <a:lnTo>
                      <a:pt x="430" y="295"/>
                    </a:lnTo>
                    <a:lnTo>
                      <a:pt x="405" y="280"/>
                    </a:lnTo>
                    <a:lnTo>
                      <a:pt x="380" y="268"/>
                    </a:lnTo>
                    <a:lnTo>
                      <a:pt x="361" y="255"/>
                    </a:lnTo>
                    <a:lnTo>
                      <a:pt x="343" y="241"/>
                    </a:lnTo>
                    <a:lnTo>
                      <a:pt x="328" y="225"/>
                    </a:lnTo>
                    <a:lnTo>
                      <a:pt x="312" y="209"/>
                    </a:lnTo>
                    <a:lnTo>
                      <a:pt x="298" y="191"/>
                    </a:lnTo>
                    <a:lnTo>
                      <a:pt x="282" y="175"/>
                    </a:lnTo>
                    <a:lnTo>
                      <a:pt x="266" y="161"/>
                    </a:lnTo>
                    <a:lnTo>
                      <a:pt x="248" y="146"/>
                    </a:lnTo>
                    <a:lnTo>
                      <a:pt x="241" y="141"/>
                    </a:lnTo>
                    <a:lnTo>
                      <a:pt x="232" y="134"/>
                    </a:lnTo>
                    <a:lnTo>
                      <a:pt x="225" y="128"/>
                    </a:lnTo>
                    <a:lnTo>
                      <a:pt x="218" y="123"/>
                    </a:lnTo>
                    <a:lnTo>
                      <a:pt x="209" y="118"/>
                    </a:lnTo>
                    <a:lnTo>
                      <a:pt x="202" y="112"/>
                    </a:lnTo>
                    <a:lnTo>
                      <a:pt x="193" y="107"/>
                    </a:lnTo>
                    <a:lnTo>
                      <a:pt x="184" y="102"/>
                    </a:lnTo>
                    <a:lnTo>
                      <a:pt x="178" y="98"/>
                    </a:lnTo>
                    <a:lnTo>
                      <a:pt x="175" y="94"/>
                    </a:lnTo>
                    <a:lnTo>
                      <a:pt x="169" y="91"/>
                    </a:lnTo>
                    <a:lnTo>
                      <a:pt x="166" y="85"/>
                    </a:lnTo>
                    <a:lnTo>
                      <a:pt x="160" y="82"/>
                    </a:lnTo>
                    <a:lnTo>
                      <a:pt x="157" y="77"/>
                    </a:lnTo>
                    <a:lnTo>
                      <a:pt x="151" y="73"/>
                    </a:lnTo>
                    <a:lnTo>
                      <a:pt x="146" y="69"/>
                    </a:lnTo>
                    <a:lnTo>
                      <a:pt x="128" y="57"/>
                    </a:lnTo>
                    <a:lnTo>
                      <a:pt x="112" y="46"/>
                    </a:lnTo>
                    <a:lnTo>
                      <a:pt x="94" y="37"/>
                    </a:lnTo>
                    <a:lnTo>
                      <a:pt x="76" y="26"/>
                    </a:lnTo>
                    <a:lnTo>
                      <a:pt x="59" y="19"/>
                    </a:lnTo>
                    <a:lnTo>
                      <a:pt x="39" y="10"/>
                    </a:lnTo>
                    <a:lnTo>
                      <a:pt x="21" y="5"/>
                    </a:lnTo>
                    <a:lnTo>
                      <a:pt x="0" y="0"/>
                    </a:lnTo>
                    <a:lnTo>
                      <a:pt x="10" y="10"/>
                    </a:lnTo>
                    <a:lnTo>
                      <a:pt x="21" y="19"/>
                    </a:lnTo>
                    <a:lnTo>
                      <a:pt x="32" y="28"/>
                    </a:lnTo>
                    <a:lnTo>
                      <a:pt x="44" y="35"/>
                    </a:lnTo>
                    <a:lnTo>
                      <a:pt x="57" y="44"/>
                    </a:lnTo>
                    <a:lnTo>
                      <a:pt x="67" y="52"/>
                    </a:lnTo>
                    <a:lnTo>
                      <a:pt x="80" y="60"/>
                    </a:lnTo>
                    <a:lnTo>
                      <a:pt x="91" y="71"/>
                    </a:lnTo>
                    <a:lnTo>
                      <a:pt x="92" y="73"/>
                    </a:lnTo>
                    <a:lnTo>
                      <a:pt x="96" y="75"/>
                    </a:lnTo>
                    <a:lnTo>
                      <a:pt x="100" y="75"/>
                    </a:lnTo>
                    <a:lnTo>
                      <a:pt x="103" y="77"/>
                    </a:lnTo>
                    <a:lnTo>
                      <a:pt x="107" y="78"/>
                    </a:lnTo>
                    <a:lnTo>
                      <a:pt x="110" y="78"/>
                    </a:lnTo>
                    <a:lnTo>
                      <a:pt x="112" y="80"/>
                    </a:lnTo>
                    <a:lnTo>
                      <a:pt x="116" y="82"/>
                    </a:lnTo>
                    <a:lnTo>
                      <a:pt x="153" y="112"/>
                    </a:lnTo>
                    <a:lnTo>
                      <a:pt x="189" y="143"/>
                    </a:lnTo>
                    <a:lnTo>
                      <a:pt x="227" y="173"/>
                    </a:lnTo>
                    <a:lnTo>
                      <a:pt x="262" y="202"/>
                    </a:lnTo>
                    <a:lnTo>
                      <a:pt x="300" y="230"/>
                    </a:lnTo>
                    <a:lnTo>
                      <a:pt x="337" y="259"/>
                    </a:lnTo>
                    <a:lnTo>
                      <a:pt x="375" y="287"/>
                    </a:lnTo>
                    <a:lnTo>
                      <a:pt x="412" y="318"/>
                    </a:lnTo>
                    <a:lnTo>
                      <a:pt x="427" y="329"/>
                    </a:lnTo>
                    <a:lnTo>
                      <a:pt x="441" y="339"/>
                    </a:lnTo>
                    <a:lnTo>
                      <a:pt x="455" y="350"/>
                    </a:lnTo>
                    <a:lnTo>
                      <a:pt x="470" y="359"/>
                    </a:lnTo>
                    <a:lnTo>
                      <a:pt x="484" y="370"/>
                    </a:lnTo>
                    <a:lnTo>
                      <a:pt x="498" y="379"/>
                    </a:lnTo>
                    <a:lnTo>
                      <a:pt x="514" y="386"/>
                    </a:lnTo>
                    <a:lnTo>
                      <a:pt x="530" y="391"/>
                    </a:lnTo>
                    <a:lnTo>
                      <a:pt x="530" y="400"/>
                    </a:lnTo>
                    <a:lnTo>
                      <a:pt x="532" y="405"/>
                    </a:lnTo>
                    <a:lnTo>
                      <a:pt x="534" y="413"/>
                    </a:lnTo>
                    <a:lnTo>
                      <a:pt x="538" y="416"/>
                    </a:lnTo>
                    <a:lnTo>
                      <a:pt x="545" y="423"/>
                    </a:lnTo>
                    <a:lnTo>
                      <a:pt x="554" y="429"/>
                    </a:lnTo>
                    <a:lnTo>
                      <a:pt x="563" y="432"/>
                    </a:lnTo>
                    <a:lnTo>
                      <a:pt x="573" y="434"/>
                    </a:lnTo>
                    <a:lnTo>
                      <a:pt x="584" y="438"/>
                    </a:lnTo>
                    <a:lnTo>
                      <a:pt x="595" y="441"/>
                    </a:lnTo>
                    <a:lnTo>
                      <a:pt x="566" y="391"/>
                    </a:lnTo>
                    <a:close/>
                  </a:path>
                </a:pathLst>
              </a:custGeom>
              <a:solidFill>
                <a:srgbClr val="999999"/>
              </a:solidFill>
              <a:ln w="9525">
                <a:noFill/>
                <a:round/>
                <a:headEnd/>
                <a:tailEnd/>
              </a:ln>
            </p:spPr>
            <p:txBody>
              <a:bodyPr/>
              <a:lstStyle/>
              <a:p>
                <a:endParaRPr lang="en-US"/>
              </a:p>
            </p:txBody>
          </p:sp>
          <p:sp>
            <p:nvSpPr>
              <p:cNvPr id="30173" name="Freeform 1151"/>
              <p:cNvSpPr>
                <a:spLocks/>
              </p:cNvSpPr>
              <p:nvPr/>
            </p:nvSpPr>
            <p:spPr bwMode="auto">
              <a:xfrm>
                <a:off x="3782" y="2277"/>
                <a:ext cx="603" cy="603"/>
              </a:xfrm>
              <a:custGeom>
                <a:avLst/>
                <a:gdLst>
                  <a:gd name="T0" fmla="*/ 460 w 603"/>
                  <a:gd name="T1" fmla="*/ 43 h 603"/>
                  <a:gd name="T2" fmla="*/ 397 w 603"/>
                  <a:gd name="T3" fmla="*/ 118 h 603"/>
                  <a:gd name="T4" fmla="*/ 336 w 603"/>
                  <a:gd name="T5" fmla="*/ 193 h 603"/>
                  <a:gd name="T6" fmla="*/ 274 w 603"/>
                  <a:gd name="T7" fmla="*/ 267 h 603"/>
                  <a:gd name="T8" fmla="*/ 235 w 603"/>
                  <a:gd name="T9" fmla="*/ 308 h 603"/>
                  <a:gd name="T10" fmla="*/ 224 w 603"/>
                  <a:gd name="T11" fmla="*/ 320 h 603"/>
                  <a:gd name="T12" fmla="*/ 215 w 603"/>
                  <a:gd name="T13" fmla="*/ 331 h 603"/>
                  <a:gd name="T14" fmla="*/ 206 w 603"/>
                  <a:gd name="T15" fmla="*/ 344 h 603"/>
                  <a:gd name="T16" fmla="*/ 193 w 603"/>
                  <a:gd name="T17" fmla="*/ 356 h 603"/>
                  <a:gd name="T18" fmla="*/ 179 w 603"/>
                  <a:gd name="T19" fmla="*/ 370 h 603"/>
                  <a:gd name="T20" fmla="*/ 167 w 603"/>
                  <a:gd name="T21" fmla="*/ 385 h 603"/>
                  <a:gd name="T22" fmla="*/ 154 w 603"/>
                  <a:gd name="T23" fmla="*/ 401 h 603"/>
                  <a:gd name="T24" fmla="*/ 140 w 603"/>
                  <a:gd name="T25" fmla="*/ 417 h 603"/>
                  <a:gd name="T26" fmla="*/ 126 w 603"/>
                  <a:gd name="T27" fmla="*/ 436 h 603"/>
                  <a:gd name="T28" fmla="*/ 111 w 603"/>
                  <a:gd name="T29" fmla="*/ 458 h 603"/>
                  <a:gd name="T30" fmla="*/ 97 w 603"/>
                  <a:gd name="T31" fmla="*/ 478 h 603"/>
                  <a:gd name="T32" fmla="*/ 77 w 603"/>
                  <a:gd name="T33" fmla="*/ 499 h 603"/>
                  <a:gd name="T34" fmla="*/ 56 w 603"/>
                  <a:gd name="T35" fmla="*/ 526 h 603"/>
                  <a:gd name="T36" fmla="*/ 36 w 603"/>
                  <a:gd name="T37" fmla="*/ 553 h 603"/>
                  <a:gd name="T38" fmla="*/ 15 w 603"/>
                  <a:gd name="T39" fmla="*/ 576 h 603"/>
                  <a:gd name="T40" fmla="*/ 0 w 603"/>
                  <a:gd name="T41" fmla="*/ 588 h 603"/>
                  <a:gd name="T42" fmla="*/ 0 w 603"/>
                  <a:gd name="T43" fmla="*/ 592 h 603"/>
                  <a:gd name="T44" fmla="*/ 0 w 603"/>
                  <a:gd name="T45" fmla="*/ 594 h 603"/>
                  <a:gd name="T46" fmla="*/ 0 w 603"/>
                  <a:gd name="T47" fmla="*/ 597 h 603"/>
                  <a:gd name="T48" fmla="*/ 2 w 603"/>
                  <a:gd name="T49" fmla="*/ 601 h 603"/>
                  <a:gd name="T50" fmla="*/ 6 w 603"/>
                  <a:gd name="T51" fmla="*/ 601 h 603"/>
                  <a:gd name="T52" fmla="*/ 9 w 603"/>
                  <a:gd name="T53" fmla="*/ 599 h 603"/>
                  <a:gd name="T54" fmla="*/ 13 w 603"/>
                  <a:gd name="T55" fmla="*/ 599 h 603"/>
                  <a:gd name="T56" fmla="*/ 65 w 603"/>
                  <a:gd name="T57" fmla="*/ 549 h 603"/>
                  <a:gd name="T58" fmla="*/ 165 w 603"/>
                  <a:gd name="T59" fmla="*/ 451 h 603"/>
                  <a:gd name="T60" fmla="*/ 268 w 603"/>
                  <a:gd name="T61" fmla="*/ 352 h 603"/>
                  <a:gd name="T62" fmla="*/ 372 w 603"/>
                  <a:gd name="T63" fmla="*/ 254 h 603"/>
                  <a:gd name="T64" fmla="*/ 440 w 603"/>
                  <a:gd name="T65" fmla="*/ 192 h 603"/>
                  <a:gd name="T66" fmla="*/ 467 w 603"/>
                  <a:gd name="T67" fmla="*/ 165 h 603"/>
                  <a:gd name="T68" fmla="*/ 492 w 603"/>
                  <a:gd name="T69" fmla="*/ 138 h 603"/>
                  <a:gd name="T70" fmla="*/ 517 w 603"/>
                  <a:gd name="T71" fmla="*/ 109 h 603"/>
                  <a:gd name="T72" fmla="*/ 540 w 603"/>
                  <a:gd name="T73" fmla="*/ 84 h 603"/>
                  <a:gd name="T74" fmla="*/ 556 w 603"/>
                  <a:gd name="T75" fmla="*/ 59 h 603"/>
                  <a:gd name="T76" fmla="*/ 574 w 603"/>
                  <a:gd name="T77" fmla="*/ 34 h 603"/>
                  <a:gd name="T78" fmla="*/ 592 w 603"/>
                  <a:gd name="T79" fmla="*/ 9 h 603"/>
                  <a:gd name="T80" fmla="*/ 603 w 603"/>
                  <a:gd name="T81" fmla="*/ 0 h 603"/>
                  <a:gd name="T82" fmla="*/ 603 w 603"/>
                  <a:gd name="T83" fmla="*/ 0 h 603"/>
                  <a:gd name="T84" fmla="*/ 603 w 603"/>
                  <a:gd name="T85" fmla="*/ 2 h 603"/>
                  <a:gd name="T86" fmla="*/ 603 w 603"/>
                  <a:gd name="T87" fmla="*/ 2 h 603"/>
                  <a:gd name="T88" fmla="*/ 492 w 603"/>
                  <a:gd name="T89" fmla="*/ 8 h 60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603"/>
                  <a:gd name="T136" fmla="*/ 0 h 603"/>
                  <a:gd name="T137" fmla="*/ 603 w 603"/>
                  <a:gd name="T138" fmla="*/ 603 h 60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603" h="603">
                    <a:moveTo>
                      <a:pt x="492" y="8"/>
                    </a:moveTo>
                    <a:lnTo>
                      <a:pt x="460" y="43"/>
                    </a:lnTo>
                    <a:lnTo>
                      <a:pt x="428" y="81"/>
                    </a:lnTo>
                    <a:lnTo>
                      <a:pt x="397" y="118"/>
                    </a:lnTo>
                    <a:lnTo>
                      <a:pt x="367" y="156"/>
                    </a:lnTo>
                    <a:lnTo>
                      <a:pt x="336" y="193"/>
                    </a:lnTo>
                    <a:lnTo>
                      <a:pt x="306" y="231"/>
                    </a:lnTo>
                    <a:lnTo>
                      <a:pt x="274" y="267"/>
                    </a:lnTo>
                    <a:lnTo>
                      <a:pt x="240" y="304"/>
                    </a:lnTo>
                    <a:lnTo>
                      <a:pt x="235" y="308"/>
                    </a:lnTo>
                    <a:lnTo>
                      <a:pt x="229" y="315"/>
                    </a:lnTo>
                    <a:lnTo>
                      <a:pt x="224" y="320"/>
                    </a:lnTo>
                    <a:lnTo>
                      <a:pt x="220" y="326"/>
                    </a:lnTo>
                    <a:lnTo>
                      <a:pt x="215" y="331"/>
                    </a:lnTo>
                    <a:lnTo>
                      <a:pt x="211" y="338"/>
                    </a:lnTo>
                    <a:lnTo>
                      <a:pt x="206" y="344"/>
                    </a:lnTo>
                    <a:lnTo>
                      <a:pt x="201" y="349"/>
                    </a:lnTo>
                    <a:lnTo>
                      <a:pt x="193" y="356"/>
                    </a:lnTo>
                    <a:lnTo>
                      <a:pt x="186" y="363"/>
                    </a:lnTo>
                    <a:lnTo>
                      <a:pt x="179" y="370"/>
                    </a:lnTo>
                    <a:lnTo>
                      <a:pt x="174" y="377"/>
                    </a:lnTo>
                    <a:lnTo>
                      <a:pt x="167" y="385"/>
                    </a:lnTo>
                    <a:lnTo>
                      <a:pt x="159" y="394"/>
                    </a:lnTo>
                    <a:lnTo>
                      <a:pt x="154" y="401"/>
                    </a:lnTo>
                    <a:lnTo>
                      <a:pt x="147" y="408"/>
                    </a:lnTo>
                    <a:lnTo>
                      <a:pt x="140" y="417"/>
                    </a:lnTo>
                    <a:lnTo>
                      <a:pt x="133" y="428"/>
                    </a:lnTo>
                    <a:lnTo>
                      <a:pt x="126" y="436"/>
                    </a:lnTo>
                    <a:lnTo>
                      <a:pt x="118" y="447"/>
                    </a:lnTo>
                    <a:lnTo>
                      <a:pt x="111" y="458"/>
                    </a:lnTo>
                    <a:lnTo>
                      <a:pt x="104" y="467"/>
                    </a:lnTo>
                    <a:lnTo>
                      <a:pt x="97" y="478"/>
                    </a:lnTo>
                    <a:lnTo>
                      <a:pt x="88" y="486"/>
                    </a:lnTo>
                    <a:lnTo>
                      <a:pt x="77" y="499"/>
                    </a:lnTo>
                    <a:lnTo>
                      <a:pt x="67" y="513"/>
                    </a:lnTo>
                    <a:lnTo>
                      <a:pt x="56" y="526"/>
                    </a:lnTo>
                    <a:lnTo>
                      <a:pt x="47" y="538"/>
                    </a:lnTo>
                    <a:lnTo>
                      <a:pt x="36" y="553"/>
                    </a:lnTo>
                    <a:lnTo>
                      <a:pt x="25" y="565"/>
                    </a:lnTo>
                    <a:lnTo>
                      <a:pt x="15" y="576"/>
                    </a:lnTo>
                    <a:lnTo>
                      <a:pt x="2" y="588"/>
                    </a:lnTo>
                    <a:lnTo>
                      <a:pt x="0" y="588"/>
                    </a:lnTo>
                    <a:lnTo>
                      <a:pt x="0" y="590"/>
                    </a:lnTo>
                    <a:lnTo>
                      <a:pt x="0" y="592"/>
                    </a:lnTo>
                    <a:lnTo>
                      <a:pt x="0" y="594"/>
                    </a:lnTo>
                    <a:lnTo>
                      <a:pt x="0" y="596"/>
                    </a:lnTo>
                    <a:lnTo>
                      <a:pt x="0" y="597"/>
                    </a:lnTo>
                    <a:lnTo>
                      <a:pt x="2" y="599"/>
                    </a:lnTo>
                    <a:lnTo>
                      <a:pt x="2" y="601"/>
                    </a:lnTo>
                    <a:lnTo>
                      <a:pt x="4" y="603"/>
                    </a:lnTo>
                    <a:lnTo>
                      <a:pt x="6" y="601"/>
                    </a:lnTo>
                    <a:lnTo>
                      <a:pt x="8" y="601"/>
                    </a:lnTo>
                    <a:lnTo>
                      <a:pt x="9" y="599"/>
                    </a:lnTo>
                    <a:lnTo>
                      <a:pt x="11" y="599"/>
                    </a:lnTo>
                    <a:lnTo>
                      <a:pt x="13" y="599"/>
                    </a:lnTo>
                    <a:lnTo>
                      <a:pt x="15" y="599"/>
                    </a:lnTo>
                    <a:lnTo>
                      <a:pt x="65" y="549"/>
                    </a:lnTo>
                    <a:lnTo>
                      <a:pt x="115" y="499"/>
                    </a:lnTo>
                    <a:lnTo>
                      <a:pt x="165" y="451"/>
                    </a:lnTo>
                    <a:lnTo>
                      <a:pt x="217" y="401"/>
                    </a:lnTo>
                    <a:lnTo>
                      <a:pt x="268" y="352"/>
                    </a:lnTo>
                    <a:lnTo>
                      <a:pt x="320" y="302"/>
                    </a:lnTo>
                    <a:lnTo>
                      <a:pt x="372" y="254"/>
                    </a:lnTo>
                    <a:lnTo>
                      <a:pt x="426" y="206"/>
                    </a:lnTo>
                    <a:lnTo>
                      <a:pt x="440" y="192"/>
                    </a:lnTo>
                    <a:lnTo>
                      <a:pt x="454" y="179"/>
                    </a:lnTo>
                    <a:lnTo>
                      <a:pt x="467" y="165"/>
                    </a:lnTo>
                    <a:lnTo>
                      <a:pt x="479" y="152"/>
                    </a:lnTo>
                    <a:lnTo>
                      <a:pt x="492" y="138"/>
                    </a:lnTo>
                    <a:lnTo>
                      <a:pt x="504" y="124"/>
                    </a:lnTo>
                    <a:lnTo>
                      <a:pt x="517" y="109"/>
                    </a:lnTo>
                    <a:lnTo>
                      <a:pt x="529" y="95"/>
                    </a:lnTo>
                    <a:lnTo>
                      <a:pt x="540" y="84"/>
                    </a:lnTo>
                    <a:lnTo>
                      <a:pt x="549" y="72"/>
                    </a:lnTo>
                    <a:lnTo>
                      <a:pt x="556" y="59"/>
                    </a:lnTo>
                    <a:lnTo>
                      <a:pt x="565" y="47"/>
                    </a:lnTo>
                    <a:lnTo>
                      <a:pt x="574" y="34"/>
                    </a:lnTo>
                    <a:lnTo>
                      <a:pt x="583" y="22"/>
                    </a:lnTo>
                    <a:lnTo>
                      <a:pt x="592" y="9"/>
                    </a:lnTo>
                    <a:lnTo>
                      <a:pt x="603" y="0"/>
                    </a:lnTo>
                    <a:lnTo>
                      <a:pt x="603" y="2"/>
                    </a:lnTo>
                    <a:lnTo>
                      <a:pt x="603" y="4"/>
                    </a:lnTo>
                    <a:lnTo>
                      <a:pt x="492" y="8"/>
                    </a:lnTo>
                    <a:close/>
                  </a:path>
                </a:pathLst>
              </a:custGeom>
              <a:solidFill>
                <a:srgbClr val="999999"/>
              </a:solidFill>
              <a:ln w="9525">
                <a:noFill/>
                <a:round/>
                <a:headEnd/>
                <a:tailEnd/>
              </a:ln>
            </p:spPr>
            <p:txBody>
              <a:bodyPr/>
              <a:lstStyle/>
              <a:p>
                <a:endParaRPr lang="en-US"/>
              </a:p>
            </p:txBody>
          </p:sp>
          <p:sp>
            <p:nvSpPr>
              <p:cNvPr id="30174" name="Freeform 1152"/>
              <p:cNvSpPr>
                <a:spLocks/>
              </p:cNvSpPr>
              <p:nvPr/>
            </p:nvSpPr>
            <p:spPr bwMode="auto">
              <a:xfrm>
                <a:off x="4338" y="1555"/>
                <a:ext cx="679" cy="456"/>
              </a:xfrm>
              <a:custGeom>
                <a:avLst/>
                <a:gdLst>
                  <a:gd name="T0" fmla="*/ 613 w 679"/>
                  <a:gd name="T1" fmla="*/ 61 h 456"/>
                  <a:gd name="T2" fmla="*/ 549 w 679"/>
                  <a:gd name="T3" fmla="*/ 84 h 456"/>
                  <a:gd name="T4" fmla="*/ 452 w 679"/>
                  <a:gd name="T5" fmla="*/ 117 h 456"/>
                  <a:gd name="T6" fmla="*/ 408 w 679"/>
                  <a:gd name="T7" fmla="*/ 143 h 456"/>
                  <a:gd name="T8" fmla="*/ 359 w 679"/>
                  <a:gd name="T9" fmla="*/ 181 h 456"/>
                  <a:gd name="T10" fmla="*/ 308 w 679"/>
                  <a:gd name="T11" fmla="*/ 217 h 456"/>
                  <a:gd name="T12" fmla="*/ 254 w 679"/>
                  <a:gd name="T13" fmla="*/ 256 h 456"/>
                  <a:gd name="T14" fmla="*/ 213 w 679"/>
                  <a:gd name="T15" fmla="*/ 301 h 456"/>
                  <a:gd name="T16" fmla="*/ 174 w 679"/>
                  <a:gd name="T17" fmla="*/ 347 h 456"/>
                  <a:gd name="T18" fmla="*/ 134 w 679"/>
                  <a:gd name="T19" fmla="*/ 377 h 456"/>
                  <a:gd name="T20" fmla="*/ 116 w 679"/>
                  <a:gd name="T21" fmla="*/ 394 h 456"/>
                  <a:gd name="T22" fmla="*/ 99 w 679"/>
                  <a:gd name="T23" fmla="*/ 410 h 456"/>
                  <a:gd name="T24" fmla="*/ 84 w 679"/>
                  <a:gd name="T25" fmla="*/ 420 h 456"/>
                  <a:gd name="T26" fmla="*/ 79 w 679"/>
                  <a:gd name="T27" fmla="*/ 433 h 456"/>
                  <a:gd name="T28" fmla="*/ 72 w 679"/>
                  <a:gd name="T29" fmla="*/ 447 h 456"/>
                  <a:gd name="T30" fmla="*/ 106 w 679"/>
                  <a:gd name="T31" fmla="*/ 445 h 456"/>
                  <a:gd name="T32" fmla="*/ 156 w 679"/>
                  <a:gd name="T33" fmla="*/ 420 h 456"/>
                  <a:gd name="T34" fmla="*/ 209 w 679"/>
                  <a:gd name="T35" fmla="*/ 377 h 456"/>
                  <a:gd name="T36" fmla="*/ 270 w 679"/>
                  <a:gd name="T37" fmla="*/ 333 h 456"/>
                  <a:gd name="T38" fmla="*/ 333 w 679"/>
                  <a:gd name="T39" fmla="*/ 286 h 456"/>
                  <a:gd name="T40" fmla="*/ 381 w 679"/>
                  <a:gd name="T41" fmla="*/ 270 h 456"/>
                  <a:gd name="T42" fmla="*/ 420 w 679"/>
                  <a:gd name="T43" fmla="*/ 254 h 456"/>
                  <a:gd name="T44" fmla="*/ 460 w 679"/>
                  <a:gd name="T45" fmla="*/ 218 h 456"/>
                  <a:gd name="T46" fmla="*/ 549 w 679"/>
                  <a:gd name="T47" fmla="*/ 168 h 456"/>
                  <a:gd name="T48" fmla="*/ 606 w 679"/>
                  <a:gd name="T49" fmla="*/ 129 h 456"/>
                  <a:gd name="T50" fmla="*/ 635 w 679"/>
                  <a:gd name="T51" fmla="*/ 97 h 456"/>
                  <a:gd name="T52" fmla="*/ 649 w 679"/>
                  <a:gd name="T53" fmla="*/ 75 h 456"/>
                  <a:gd name="T54" fmla="*/ 663 w 679"/>
                  <a:gd name="T55" fmla="*/ 52 h 456"/>
                  <a:gd name="T56" fmla="*/ 651 w 679"/>
                  <a:gd name="T57" fmla="*/ 38 h 456"/>
                  <a:gd name="T58" fmla="*/ 622 w 679"/>
                  <a:gd name="T59" fmla="*/ 43 h 456"/>
                  <a:gd name="T60" fmla="*/ 599 w 679"/>
                  <a:gd name="T61" fmla="*/ 65 h 456"/>
                  <a:gd name="T62" fmla="*/ 629 w 679"/>
                  <a:gd name="T63" fmla="*/ 40 h 456"/>
                  <a:gd name="T64" fmla="*/ 663 w 679"/>
                  <a:gd name="T65" fmla="*/ 20 h 456"/>
                  <a:gd name="T66" fmla="*/ 672 w 679"/>
                  <a:gd name="T67" fmla="*/ 11 h 456"/>
                  <a:gd name="T68" fmla="*/ 649 w 679"/>
                  <a:gd name="T69" fmla="*/ 43 h 456"/>
                  <a:gd name="T70" fmla="*/ 624 w 679"/>
                  <a:gd name="T71" fmla="*/ 70 h 456"/>
                  <a:gd name="T72" fmla="*/ 594 w 679"/>
                  <a:gd name="T73" fmla="*/ 99 h 456"/>
                  <a:gd name="T74" fmla="*/ 565 w 679"/>
                  <a:gd name="T75" fmla="*/ 131 h 456"/>
                  <a:gd name="T76" fmla="*/ 533 w 679"/>
                  <a:gd name="T77" fmla="*/ 156 h 456"/>
                  <a:gd name="T78" fmla="*/ 511 w 679"/>
                  <a:gd name="T79" fmla="*/ 168 h 456"/>
                  <a:gd name="T80" fmla="*/ 488 w 679"/>
                  <a:gd name="T81" fmla="*/ 181 h 456"/>
                  <a:gd name="T82" fmla="*/ 460 w 679"/>
                  <a:gd name="T83" fmla="*/ 204 h 456"/>
                  <a:gd name="T84" fmla="*/ 410 w 679"/>
                  <a:gd name="T85" fmla="*/ 229 h 456"/>
                  <a:gd name="T86" fmla="*/ 367 w 679"/>
                  <a:gd name="T87" fmla="*/ 251 h 456"/>
                  <a:gd name="T88" fmla="*/ 267 w 679"/>
                  <a:gd name="T89" fmla="*/ 319 h 456"/>
                  <a:gd name="T90" fmla="*/ 134 w 679"/>
                  <a:gd name="T91" fmla="*/ 392 h 456"/>
                  <a:gd name="T92" fmla="*/ 0 w 679"/>
                  <a:gd name="T93" fmla="*/ 456 h 456"/>
                  <a:gd name="T94" fmla="*/ 29 w 679"/>
                  <a:gd name="T95" fmla="*/ 419 h 456"/>
                  <a:gd name="T96" fmla="*/ 95 w 679"/>
                  <a:gd name="T97" fmla="*/ 381 h 456"/>
                  <a:gd name="T98" fmla="*/ 165 w 679"/>
                  <a:gd name="T99" fmla="*/ 347 h 456"/>
                  <a:gd name="T100" fmla="*/ 200 w 679"/>
                  <a:gd name="T101" fmla="*/ 317 h 456"/>
                  <a:gd name="T102" fmla="*/ 227 w 679"/>
                  <a:gd name="T103" fmla="*/ 301 h 456"/>
                  <a:gd name="T104" fmla="*/ 263 w 679"/>
                  <a:gd name="T105" fmla="*/ 293 h 456"/>
                  <a:gd name="T106" fmla="*/ 292 w 679"/>
                  <a:gd name="T107" fmla="*/ 281 h 456"/>
                  <a:gd name="T108" fmla="*/ 308 w 679"/>
                  <a:gd name="T109" fmla="*/ 265 h 456"/>
                  <a:gd name="T110" fmla="*/ 326 w 679"/>
                  <a:gd name="T111" fmla="*/ 247 h 456"/>
                  <a:gd name="T112" fmla="*/ 410 w 679"/>
                  <a:gd name="T113" fmla="*/ 202 h 456"/>
                  <a:gd name="T114" fmla="*/ 531 w 679"/>
                  <a:gd name="T115" fmla="*/ 151 h 456"/>
                  <a:gd name="T116" fmla="*/ 653 w 679"/>
                  <a:gd name="T117" fmla="*/ 99 h 45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79"/>
                  <a:gd name="T178" fmla="*/ 0 h 456"/>
                  <a:gd name="T179" fmla="*/ 679 w 679"/>
                  <a:gd name="T180" fmla="*/ 456 h 45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79" h="456">
                    <a:moveTo>
                      <a:pt x="644" y="45"/>
                    </a:moveTo>
                    <a:lnTo>
                      <a:pt x="628" y="54"/>
                    </a:lnTo>
                    <a:lnTo>
                      <a:pt x="613" y="61"/>
                    </a:lnTo>
                    <a:lnTo>
                      <a:pt x="597" y="68"/>
                    </a:lnTo>
                    <a:lnTo>
                      <a:pt x="581" y="75"/>
                    </a:lnTo>
                    <a:lnTo>
                      <a:pt x="549" y="84"/>
                    </a:lnTo>
                    <a:lnTo>
                      <a:pt x="517" y="95"/>
                    </a:lnTo>
                    <a:lnTo>
                      <a:pt x="485" y="104"/>
                    </a:lnTo>
                    <a:lnTo>
                      <a:pt x="452" y="117"/>
                    </a:lnTo>
                    <a:lnTo>
                      <a:pt x="436" y="124"/>
                    </a:lnTo>
                    <a:lnTo>
                      <a:pt x="422" y="133"/>
                    </a:lnTo>
                    <a:lnTo>
                      <a:pt x="408" y="143"/>
                    </a:lnTo>
                    <a:lnTo>
                      <a:pt x="393" y="154"/>
                    </a:lnTo>
                    <a:lnTo>
                      <a:pt x="377" y="168"/>
                    </a:lnTo>
                    <a:lnTo>
                      <a:pt x="359" y="181"/>
                    </a:lnTo>
                    <a:lnTo>
                      <a:pt x="343" y="193"/>
                    </a:lnTo>
                    <a:lnTo>
                      <a:pt x="326" y="206"/>
                    </a:lnTo>
                    <a:lnTo>
                      <a:pt x="308" y="217"/>
                    </a:lnTo>
                    <a:lnTo>
                      <a:pt x="290" y="229"/>
                    </a:lnTo>
                    <a:lnTo>
                      <a:pt x="272" y="242"/>
                    </a:lnTo>
                    <a:lnTo>
                      <a:pt x="254" y="256"/>
                    </a:lnTo>
                    <a:lnTo>
                      <a:pt x="240" y="270"/>
                    </a:lnTo>
                    <a:lnTo>
                      <a:pt x="227" y="285"/>
                    </a:lnTo>
                    <a:lnTo>
                      <a:pt x="213" y="301"/>
                    </a:lnTo>
                    <a:lnTo>
                      <a:pt x="200" y="315"/>
                    </a:lnTo>
                    <a:lnTo>
                      <a:pt x="188" y="331"/>
                    </a:lnTo>
                    <a:lnTo>
                      <a:pt x="174" y="347"/>
                    </a:lnTo>
                    <a:lnTo>
                      <a:pt x="158" y="361"/>
                    </a:lnTo>
                    <a:lnTo>
                      <a:pt x="141" y="374"/>
                    </a:lnTo>
                    <a:lnTo>
                      <a:pt x="134" y="377"/>
                    </a:lnTo>
                    <a:lnTo>
                      <a:pt x="129" y="383"/>
                    </a:lnTo>
                    <a:lnTo>
                      <a:pt x="124" y="388"/>
                    </a:lnTo>
                    <a:lnTo>
                      <a:pt x="116" y="394"/>
                    </a:lnTo>
                    <a:lnTo>
                      <a:pt x="111" y="399"/>
                    </a:lnTo>
                    <a:lnTo>
                      <a:pt x="104" y="404"/>
                    </a:lnTo>
                    <a:lnTo>
                      <a:pt x="99" y="410"/>
                    </a:lnTo>
                    <a:lnTo>
                      <a:pt x="91" y="413"/>
                    </a:lnTo>
                    <a:lnTo>
                      <a:pt x="88" y="417"/>
                    </a:lnTo>
                    <a:lnTo>
                      <a:pt x="84" y="420"/>
                    </a:lnTo>
                    <a:lnTo>
                      <a:pt x="82" y="424"/>
                    </a:lnTo>
                    <a:lnTo>
                      <a:pt x="81" y="428"/>
                    </a:lnTo>
                    <a:lnTo>
                      <a:pt x="79" y="433"/>
                    </a:lnTo>
                    <a:lnTo>
                      <a:pt x="75" y="438"/>
                    </a:lnTo>
                    <a:lnTo>
                      <a:pt x="74" y="442"/>
                    </a:lnTo>
                    <a:lnTo>
                      <a:pt x="72" y="447"/>
                    </a:lnTo>
                    <a:lnTo>
                      <a:pt x="84" y="447"/>
                    </a:lnTo>
                    <a:lnTo>
                      <a:pt x="95" y="447"/>
                    </a:lnTo>
                    <a:lnTo>
                      <a:pt x="106" y="445"/>
                    </a:lnTo>
                    <a:lnTo>
                      <a:pt x="116" y="442"/>
                    </a:lnTo>
                    <a:lnTo>
                      <a:pt x="136" y="433"/>
                    </a:lnTo>
                    <a:lnTo>
                      <a:pt x="156" y="420"/>
                    </a:lnTo>
                    <a:lnTo>
                      <a:pt x="174" y="406"/>
                    </a:lnTo>
                    <a:lnTo>
                      <a:pt x="191" y="392"/>
                    </a:lnTo>
                    <a:lnTo>
                      <a:pt x="209" y="377"/>
                    </a:lnTo>
                    <a:lnTo>
                      <a:pt x="227" y="363"/>
                    </a:lnTo>
                    <a:lnTo>
                      <a:pt x="250" y="349"/>
                    </a:lnTo>
                    <a:lnTo>
                      <a:pt x="270" y="333"/>
                    </a:lnTo>
                    <a:lnTo>
                      <a:pt x="292" y="317"/>
                    </a:lnTo>
                    <a:lnTo>
                      <a:pt x="311" y="301"/>
                    </a:lnTo>
                    <a:lnTo>
                      <a:pt x="333" y="286"/>
                    </a:lnTo>
                    <a:lnTo>
                      <a:pt x="356" y="276"/>
                    </a:lnTo>
                    <a:lnTo>
                      <a:pt x="368" y="272"/>
                    </a:lnTo>
                    <a:lnTo>
                      <a:pt x="381" y="270"/>
                    </a:lnTo>
                    <a:lnTo>
                      <a:pt x="395" y="268"/>
                    </a:lnTo>
                    <a:lnTo>
                      <a:pt x="410" y="268"/>
                    </a:lnTo>
                    <a:lnTo>
                      <a:pt x="420" y="254"/>
                    </a:lnTo>
                    <a:lnTo>
                      <a:pt x="433" y="240"/>
                    </a:lnTo>
                    <a:lnTo>
                      <a:pt x="445" y="229"/>
                    </a:lnTo>
                    <a:lnTo>
                      <a:pt x="460" y="218"/>
                    </a:lnTo>
                    <a:lnTo>
                      <a:pt x="488" y="201"/>
                    </a:lnTo>
                    <a:lnTo>
                      <a:pt x="519" y="184"/>
                    </a:lnTo>
                    <a:lnTo>
                      <a:pt x="549" y="168"/>
                    </a:lnTo>
                    <a:lnTo>
                      <a:pt x="578" y="151"/>
                    </a:lnTo>
                    <a:lnTo>
                      <a:pt x="592" y="140"/>
                    </a:lnTo>
                    <a:lnTo>
                      <a:pt x="606" y="129"/>
                    </a:lnTo>
                    <a:lnTo>
                      <a:pt x="619" y="118"/>
                    </a:lnTo>
                    <a:lnTo>
                      <a:pt x="629" y="104"/>
                    </a:lnTo>
                    <a:lnTo>
                      <a:pt x="635" y="97"/>
                    </a:lnTo>
                    <a:lnTo>
                      <a:pt x="638" y="90"/>
                    </a:lnTo>
                    <a:lnTo>
                      <a:pt x="644" y="83"/>
                    </a:lnTo>
                    <a:lnTo>
                      <a:pt x="649" y="75"/>
                    </a:lnTo>
                    <a:lnTo>
                      <a:pt x="653" y="68"/>
                    </a:lnTo>
                    <a:lnTo>
                      <a:pt x="658" y="59"/>
                    </a:lnTo>
                    <a:lnTo>
                      <a:pt x="663" y="52"/>
                    </a:lnTo>
                    <a:lnTo>
                      <a:pt x="670" y="45"/>
                    </a:lnTo>
                    <a:lnTo>
                      <a:pt x="662" y="40"/>
                    </a:lnTo>
                    <a:lnTo>
                      <a:pt x="651" y="38"/>
                    </a:lnTo>
                    <a:lnTo>
                      <a:pt x="642" y="38"/>
                    </a:lnTo>
                    <a:lnTo>
                      <a:pt x="633" y="40"/>
                    </a:lnTo>
                    <a:lnTo>
                      <a:pt x="622" y="43"/>
                    </a:lnTo>
                    <a:lnTo>
                      <a:pt x="613" y="50"/>
                    </a:lnTo>
                    <a:lnTo>
                      <a:pt x="606" y="56"/>
                    </a:lnTo>
                    <a:lnTo>
                      <a:pt x="599" y="65"/>
                    </a:lnTo>
                    <a:lnTo>
                      <a:pt x="608" y="54"/>
                    </a:lnTo>
                    <a:lnTo>
                      <a:pt x="619" y="47"/>
                    </a:lnTo>
                    <a:lnTo>
                      <a:pt x="629" y="40"/>
                    </a:lnTo>
                    <a:lnTo>
                      <a:pt x="642" y="34"/>
                    </a:lnTo>
                    <a:lnTo>
                      <a:pt x="653" y="27"/>
                    </a:lnTo>
                    <a:lnTo>
                      <a:pt x="663" y="20"/>
                    </a:lnTo>
                    <a:lnTo>
                      <a:pt x="672" y="11"/>
                    </a:lnTo>
                    <a:lnTo>
                      <a:pt x="679" y="0"/>
                    </a:lnTo>
                    <a:lnTo>
                      <a:pt x="672" y="11"/>
                    </a:lnTo>
                    <a:lnTo>
                      <a:pt x="665" y="22"/>
                    </a:lnTo>
                    <a:lnTo>
                      <a:pt x="658" y="33"/>
                    </a:lnTo>
                    <a:lnTo>
                      <a:pt x="649" y="43"/>
                    </a:lnTo>
                    <a:lnTo>
                      <a:pt x="642" y="52"/>
                    </a:lnTo>
                    <a:lnTo>
                      <a:pt x="633" y="61"/>
                    </a:lnTo>
                    <a:lnTo>
                      <a:pt x="624" y="70"/>
                    </a:lnTo>
                    <a:lnTo>
                      <a:pt x="615" y="77"/>
                    </a:lnTo>
                    <a:lnTo>
                      <a:pt x="603" y="88"/>
                    </a:lnTo>
                    <a:lnTo>
                      <a:pt x="594" y="99"/>
                    </a:lnTo>
                    <a:lnTo>
                      <a:pt x="583" y="109"/>
                    </a:lnTo>
                    <a:lnTo>
                      <a:pt x="574" y="120"/>
                    </a:lnTo>
                    <a:lnTo>
                      <a:pt x="565" y="131"/>
                    </a:lnTo>
                    <a:lnTo>
                      <a:pt x="556" y="140"/>
                    </a:lnTo>
                    <a:lnTo>
                      <a:pt x="545" y="149"/>
                    </a:lnTo>
                    <a:lnTo>
                      <a:pt x="533" y="156"/>
                    </a:lnTo>
                    <a:lnTo>
                      <a:pt x="526" y="161"/>
                    </a:lnTo>
                    <a:lnTo>
                      <a:pt x="519" y="165"/>
                    </a:lnTo>
                    <a:lnTo>
                      <a:pt x="511" y="168"/>
                    </a:lnTo>
                    <a:lnTo>
                      <a:pt x="502" y="174"/>
                    </a:lnTo>
                    <a:lnTo>
                      <a:pt x="495" y="177"/>
                    </a:lnTo>
                    <a:lnTo>
                      <a:pt x="488" y="181"/>
                    </a:lnTo>
                    <a:lnTo>
                      <a:pt x="481" y="186"/>
                    </a:lnTo>
                    <a:lnTo>
                      <a:pt x="476" y="192"/>
                    </a:lnTo>
                    <a:lnTo>
                      <a:pt x="460" y="204"/>
                    </a:lnTo>
                    <a:lnTo>
                      <a:pt x="442" y="213"/>
                    </a:lnTo>
                    <a:lnTo>
                      <a:pt x="426" y="222"/>
                    </a:lnTo>
                    <a:lnTo>
                      <a:pt x="410" y="229"/>
                    </a:lnTo>
                    <a:lnTo>
                      <a:pt x="395" y="236"/>
                    </a:lnTo>
                    <a:lnTo>
                      <a:pt x="381" y="242"/>
                    </a:lnTo>
                    <a:lnTo>
                      <a:pt x="367" y="251"/>
                    </a:lnTo>
                    <a:lnTo>
                      <a:pt x="354" y="258"/>
                    </a:lnTo>
                    <a:lnTo>
                      <a:pt x="311" y="290"/>
                    </a:lnTo>
                    <a:lnTo>
                      <a:pt x="267" y="319"/>
                    </a:lnTo>
                    <a:lnTo>
                      <a:pt x="224" y="345"/>
                    </a:lnTo>
                    <a:lnTo>
                      <a:pt x="179" y="370"/>
                    </a:lnTo>
                    <a:lnTo>
                      <a:pt x="134" y="392"/>
                    </a:lnTo>
                    <a:lnTo>
                      <a:pt x="91" y="413"/>
                    </a:lnTo>
                    <a:lnTo>
                      <a:pt x="47" y="435"/>
                    </a:lnTo>
                    <a:lnTo>
                      <a:pt x="0" y="456"/>
                    </a:lnTo>
                    <a:lnTo>
                      <a:pt x="9" y="442"/>
                    </a:lnTo>
                    <a:lnTo>
                      <a:pt x="18" y="429"/>
                    </a:lnTo>
                    <a:lnTo>
                      <a:pt x="29" y="419"/>
                    </a:lnTo>
                    <a:lnTo>
                      <a:pt x="41" y="410"/>
                    </a:lnTo>
                    <a:lnTo>
                      <a:pt x="66" y="394"/>
                    </a:lnTo>
                    <a:lnTo>
                      <a:pt x="95" y="381"/>
                    </a:lnTo>
                    <a:lnTo>
                      <a:pt x="124" y="369"/>
                    </a:lnTo>
                    <a:lnTo>
                      <a:pt x="150" y="354"/>
                    </a:lnTo>
                    <a:lnTo>
                      <a:pt x="165" y="347"/>
                    </a:lnTo>
                    <a:lnTo>
                      <a:pt x="177" y="338"/>
                    </a:lnTo>
                    <a:lnTo>
                      <a:pt x="190" y="327"/>
                    </a:lnTo>
                    <a:lnTo>
                      <a:pt x="200" y="317"/>
                    </a:lnTo>
                    <a:lnTo>
                      <a:pt x="208" y="310"/>
                    </a:lnTo>
                    <a:lnTo>
                      <a:pt x="217" y="304"/>
                    </a:lnTo>
                    <a:lnTo>
                      <a:pt x="227" y="301"/>
                    </a:lnTo>
                    <a:lnTo>
                      <a:pt x="238" y="299"/>
                    </a:lnTo>
                    <a:lnTo>
                      <a:pt x="250" y="295"/>
                    </a:lnTo>
                    <a:lnTo>
                      <a:pt x="263" y="293"/>
                    </a:lnTo>
                    <a:lnTo>
                      <a:pt x="274" y="290"/>
                    </a:lnTo>
                    <a:lnTo>
                      <a:pt x="286" y="285"/>
                    </a:lnTo>
                    <a:lnTo>
                      <a:pt x="292" y="281"/>
                    </a:lnTo>
                    <a:lnTo>
                      <a:pt x="297" y="276"/>
                    </a:lnTo>
                    <a:lnTo>
                      <a:pt x="302" y="270"/>
                    </a:lnTo>
                    <a:lnTo>
                      <a:pt x="308" y="265"/>
                    </a:lnTo>
                    <a:lnTo>
                      <a:pt x="315" y="260"/>
                    </a:lnTo>
                    <a:lnTo>
                      <a:pt x="320" y="252"/>
                    </a:lnTo>
                    <a:lnTo>
                      <a:pt x="326" y="247"/>
                    </a:lnTo>
                    <a:lnTo>
                      <a:pt x="331" y="243"/>
                    </a:lnTo>
                    <a:lnTo>
                      <a:pt x="370" y="222"/>
                    </a:lnTo>
                    <a:lnTo>
                      <a:pt x="410" y="202"/>
                    </a:lnTo>
                    <a:lnTo>
                      <a:pt x="451" y="184"/>
                    </a:lnTo>
                    <a:lnTo>
                      <a:pt x="490" y="167"/>
                    </a:lnTo>
                    <a:lnTo>
                      <a:pt x="531" y="151"/>
                    </a:lnTo>
                    <a:lnTo>
                      <a:pt x="572" y="133"/>
                    </a:lnTo>
                    <a:lnTo>
                      <a:pt x="611" y="117"/>
                    </a:lnTo>
                    <a:lnTo>
                      <a:pt x="653" y="99"/>
                    </a:lnTo>
                    <a:lnTo>
                      <a:pt x="644" y="45"/>
                    </a:lnTo>
                    <a:close/>
                  </a:path>
                </a:pathLst>
              </a:custGeom>
              <a:solidFill>
                <a:srgbClr val="666666"/>
              </a:solidFill>
              <a:ln w="9525">
                <a:noFill/>
                <a:round/>
                <a:headEnd/>
                <a:tailEnd/>
              </a:ln>
            </p:spPr>
            <p:txBody>
              <a:bodyPr/>
              <a:lstStyle/>
              <a:p>
                <a:endParaRPr lang="en-US"/>
              </a:p>
            </p:txBody>
          </p:sp>
          <p:sp>
            <p:nvSpPr>
              <p:cNvPr id="30175" name="Freeform 1153"/>
              <p:cNvSpPr>
                <a:spLocks/>
              </p:cNvSpPr>
              <p:nvPr/>
            </p:nvSpPr>
            <p:spPr bwMode="auto">
              <a:xfrm>
                <a:off x="4553" y="2252"/>
                <a:ext cx="525" cy="376"/>
              </a:xfrm>
              <a:custGeom>
                <a:avLst/>
                <a:gdLst>
                  <a:gd name="T0" fmla="*/ 0 w 525"/>
                  <a:gd name="T1" fmla="*/ 0 h 376"/>
                  <a:gd name="T2" fmla="*/ 25 w 525"/>
                  <a:gd name="T3" fmla="*/ 16 h 376"/>
                  <a:gd name="T4" fmla="*/ 50 w 525"/>
                  <a:gd name="T5" fmla="*/ 33 h 376"/>
                  <a:gd name="T6" fmla="*/ 75 w 525"/>
                  <a:gd name="T7" fmla="*/ 49 h 376"/>
                  <a:gd name="T8" fmla="*/ 100 w 525"/>
                  <a:gd name="T9" fmla="*/ 63 h 376"/>
                  <a:gd name="T10" fmla="*/ 125 w 525"/>
                  <a:gd name="T11" fmla="*/ 79 h 376"/>
                  <a:gd name="T12" fmla="*/ 150 w 525"/>
                  <a:gd name="T13" fmla="*/ 95 h 376"/>
                  <a:gd name="T14" fmla="*/ 177 w 525"/>
                  <a:gd name="T15" fmla="*/ 111 h 376"/>
                  <a:gd name="T16" fmla="*/ 202 w 525"/>
                  <a:gd name="T17" fmla="*/ 129 h 376"/>
                  <a:gd name="T18" fmla="*/ 245 w 525"/>
                  <a:gd name="T19" fmla="*/ 159 h 376"/>
                  <a:gd name="T20" fmla="*/ 286 w 525"/>
                  <a:gd name="T21" fmla="*/ 190 h 376"/>
                  <a:gd name="T22" fmla="*/ 327 w 525"/>
                  <a:gd name="T23" fmla="*/ 218 h 376"/>
                  <a:gd name="T24" fmla="*/ 368 w 525"/>
                  <a:gd name="T25" fmla="*/ 249 h 376"/>
                  <a:gd name="T26" fmla="*/ 407 w 525"/>
                  <a:gd name="T27" fmla="*/ 279 h 376"/>
                  <a:gd name="T28" fmla="*/ 448 w 525"/>
                  <a:gd name="T29" fmla="*/ 310 h 376"/>
                  <a:gd name="T30" fmla="*/ 488 w 525"/>
                  <a:gd name="T31" fmla="*/ 342 h 376"/>
                  <a:gd name="T32" fmla="*/ 525 w 525"/>
                  <a:gd name="T33" fmla="*/ 374 h 376"/>
                  <a:gd name="T34" fmla="*/ 522 w 525"/>
                  <a:gd name="T35" fmla="*/ 374 h 376"/>
                  <a:gd name="T36" fmla="*/ 518 w 525"/>
                  <a:gd name="T37" fmla="*/ 374 h 376"/>
                  <a:gd name="T38" fmla="*/ 513 w 525"/>
                  <a:gd name="T39" fmla="*/ 376 h 376"/>
                  <a:gd name="T40" fmla="*/ 507 w 525"/>
                  <a:gd name="T41" fmla="*/ 376 h 376"/>
                  <a:gd name="T42" fmla="*/ 504 w 525"/>
                  <a:gd name="T43" fmla="*/ 376 h 376"/>
                  <a:gd name="T44" fmla="*/ 500 w 525"/>
                  <a:gd name="T45" fmla="*/ 374 h 376"/>
                  <a:gd name="T46" fmla="*/ 495 w 525"/>
                  <a:gd name="T47" fmla="*/ 374 h 376"/>
                  <a:gd name="T48" fmla="*/ 491 w 525"/>
                  <a:gd name="T49" fmla="*/ 372 h 376"/>
                  <a:gd name="T50" fmla="*/ 464 w 525"/>
                  <a:gd name="T51" fmla="*/ 360 h 376"/>
                  <a:gd name="T52" fmla="*/ 441 w 525"/>
                  <a:gd name="T53" fmla="*/ 344 h 376"/>
                  <a:gd name="T54" fmla="*/ 418 w 525"/>
                  <a:gd name="T55" fmla="*/ 326 h 376"/>
                  <a:gd name="T56" fmla="*/ 395 w 525"/>
                  <a:gd name="T57" fmla="*/ 308 h 376"/>
                  <a:gd name="T58" fmla="*/ 371 w 525"/>
                  <a:gd name="T59" fmla="*/ 290 h 376"/>
                  <a:gd name="T60" fmla="*/ 348 w 525"/>
                  <a:gd name="T61" fmla="*/ 274 h 376"/>
                  <a:gd name="T62" fmla="*/ 323 w 525"/>
                  <a:gd name="T63" fmla="*/ 258 h 376"/>
                  <a:gd name="T64" fmla="*/ 296 w 525"/>
                  <a:gd name="T65" fmla="*/ 243 h 376"/>
                  <a:gd name="T66" fmla="*/ 291 w 525"/>
                  <a:gd name="T67" fmla="*/ 240 h 376"/>
                  <a:gd name="T68" fmla="*/ 286 w 525"/>
                  <a:gd name="T69" fmla="*/ 231 h 376"/>
                  <a:gd name="T70" fmla="*/ 280 w 525"/>
                  <a:gd name="T71" fmla="*/ 222 h 376"/>
                  <a:gd name="T72" fmla="*/ 277 w 525"/>
                  <a:gd name="T73" fmla="*/ 213 h 376"/>
                  <a:gd name="T74" fmla="*/ 271 w 525"/>
                  <a:gd name="T75" fmla="*/ 202 h 376"/>
                  <a:gd name="T76" fmla="*/ 268 w 525"/>
                  <a:gd name="T77" fmla="*/ 193 h 376"/>
                  <a:gd name="T78" fmla="*/ 262 w 525"/>
                  <a:gd name="T79" fmla="*/ 188 h 376"/>
                  <a:gd name="T80" fmla="*/ 257 w 525"/>
                  <a:gd name="T81" fmla="*/ 184 h 376"/>
                  <a:gd name="T82" fmla="*/ 236 w 525"/>
                  <a:gd name="T83" fmla="*/ 179 h 376"/>
                  <a:gd name="T84" fmla="*/ 216 w 525"/>
                  <a:gd name="T85" fmla="*/ 172 h 376"/>
                  <a:gd name="T86" fmla="*/ 196 w 525"/>
                  <a:gd name="T87" fmla="*/ 163 h 376"/>
                  <a:gd name="T88" fmla="*/ 178 w 525"/>
                  <a:gd name="T89" fmla="*/ 152 h 376"/>
                  <a:gd name="T90" fmla="*/ 161 w 525"/>
                  <a:gd name="T91" fmla="*/ 142 h 376"/>
                  <a:gd name="T92" fmla="*/ 143 w 525"/>
                  <a:gd name="T93" fmla="*/ 129 h 376"/>
                  <a:gd name="T94" fmla="*/ 125 w 525"/>
                  <a:gd name="T95" fmla="*/ 118 h 376"/>
                  <a:gd name="T96" fmla="*/ 107 w 525"/>
                  <a:gd name="T97" fmla="*/ 106 h 376"/>
                  <a:gd name="T98" fmla="*/ 0 w 525"/>
                  <a:gd name="T99" fmla="*/ 0 h 37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525"/>
                  <a:gd name="T151" fmla="*/ 0 h 376"/>
                  <a:gd name="T152" fmla="*/ 525 w 525"/>
                  <a:gd name="T153" fmla="*/ 376 h 37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525" h="376">
                    <a:moveTo>
                      <a:pt x="0" y="0"/>
                    </a:moveTo>
                    <a:lnTo>
                      <a:pt x="25" y="16"/>
                    </a:lnTo>
                    <a:lnTo>
                      <a:pt x="50" y="33"/>
                    </a:lnTo>
                    <a:lnTo>
                      <a:pt x="75" y="49"/>
                    </a:lnTo>
                    <a:lnTo>
                      <a:pt x="100" y="63"/>
                    </a:lnTo>
                    <a:lnTo>
                      <a:pt x="125" y="79"/>
                    </a:lnTo>
                    <a:lnTo>
                      <a:pt x="150" y="95"/>
                    </a:lnTo>
                    <a:lnTo>
                      <a:pt x="177" y="111"/>
                    </a:lnTo>
                    <a:lnTo>
                      <a:pt x="202" y="129"/>
                    </a:lnTo>
                    <a:lnTo>
                      <a:pt x="245" y="159"/>
                    </a:lnTo>
                    <a:lnTo>
                      <a:pt x="286" y="190"/>
                    </a:lnTo>
                    <a:lnTo>
                      <a:pt x="327" y="218"/>
                    </a:lnTo>
                    <a:lnTo>
                      <a:pt x="368" y="249"/>
                    </a:lnTo>
                    <a:lnTo>
                      <a:pt x="407" y="279"/>
                    </a:lnTo>
                    <a:lnTo>
                      <a:pt x="448" y="310"/>
                    </a:lnTo>
                    <a:lnTo>
                      <a:pt x="488" y="342"/>
                    </a:lnTo>
                    <a:lnTo>
                      <a:pt x="525" y="374"/>
                    </a:lnTo>
                    <a:lnTo>
                      <a:pt x="522" y="374"/>
                    </a:lnTo>
                    <a:lnTo>
                      <a:pt x="518" y="374"/>
                    </a:lnTo>
                    <a:lnTo>
                      <a:pt x="513" y="376"/>
                    </a:lnTo>
                    <a:lnTo>
                      <a:pt x="507" y="376"/>
                    </a:lnTo>
                    <a:lnTo>
                      <a:pt x="504" y="376"/>
                    </a:lnTo>
                    <a:lnTo>
                      <a:pt x="500" y="374"/>
                    </a:lnTo>
                    <a:lnTo>
                      <a:pt x="495" y="374"/>
                    </a:lnTo>
                    <a:lnTo>
                      <a:pt x="491" y="372"/>
                    </a:lnTo>
                    <a:lnTo>
                      <a:pt x="464" y="360"/>
                    </a:lnTo>
                    <a:lnTo>
                      <a:pt x="441" y="344"/>
                    </a:lnTo>
                    <a:lnTo>
                      <a:pt x="418" y="326"/>
                    </a:lnTo>
                    <a:lnTo>
                      <a:pt x="395" y="308"/>
                    </a:lnTo>
                    <a:lnTo>
                      <a:pt x="371" y="290"/>
                    </a:lnTo>
                    <a:lnTo>
                      <a:pt x="348" y="274"/>
                    </a:lnTo>
                    <a:lnTo>
                      <a:pt x="323" y="258"/>
                    </a:lnTo>
                    <a:lnTo>
                      <a:pt x="296" y="243"/>
                    </a:lnTo>
                    <a:lnTo>
                      <a:pt x="291" y="240"/>
                    </a:lnTo>
                    <a:lnTo>
                      <a:pt x="286" y="231"/>
                    </a:lnTo>
                    <a:lnTo>
                      <a:pt x="280" y="222"/>
                    </a:lnTo>
                    <a:lnTo>
                      <a:pt x="277" y="213"/>
                    </a:lnTo>
                    <a:lnTo>
                      <a:pt x="271" y="202"/>
                    </a:lnTo>
                    <a:lnTo>
                      <a:pt x="268" y="193"/>
                    </a:lnTo>
                    <a:lnTo>
                      <a:pt x="262" y="188"/>
                    </a:lnTo>
                    <a:lnTo>
                      <a:pt x="257" y="184"/>
                    </a:lnTo>
                    <a:lnTo>
                      <a:pt x="236" y="179"/>
                    </a:lnTo>
                    <a:lnTo>
                      <a:pt x="216" y="172"/>
                    </a:lnTo>
                    <a:lnTo>
                      <a:pt x="196" y="163"/>
                    </a:lnTo>
                    <a:lnTo>
                      <a:pt x="178" y="152"/>
                    </a:lnTo>
                    <a:lnTo>
                      <a:pt x="161" y="142"/>
                    </a:lnTo>
                    <a:lnTo>
                      <a:pt x="143" y="129"/>
                    </a:lnTo>
                    <a:lnTo>
                      <a:pt x="125" y="118"/>
                    </a:lnTo>
                    <a:lnTo>
                      <a:pt x="107" y="106"/>
                    </a:lnTo>
                    <a:lnTo>
                      <a:pt x="0" y="0"/>
                    </a:lnTo>
                    <a:close/>
                  </a:path>
                </a:pathLst>
              </a:custGeom>
              <a:solidFill>
                <a:srgbClr val="999999"/>
              </a:solidFill>
              <a:ln w="9525">
                <a:noFill/>
                <a:round/>
                <a:headEnd/>
                <a:tailEnd/>
              </a:ln>
            </p:spPr>
            <p:txBody>
              <a:bodyPr/>
              <a:lstStyle/>
              <a:p>
                <a:endParaRPr lang="en-US"/>
              </a:p>
            </p:txBody>
          </p:sp>
          <p:sp>
            <p:nvSpPr>
              <p:cNvPr id="30176" name="Freeform 1154"/>
              <p:cNvSpPr>
                <a:spLocks/>
              </p:cNvSpPr>
              <p:nvPr/>
            </p:nvSpPr>
            <p:spPr bwMode="auto">
              <a:xfrm>
                <a:off x="4526" y="1484"/>
                <a:ext cx="509" cy="513"/>
              </a:xfrm>
              <a:custGeom>
                <a:avLst/>
                <a:gdLst>
                  <a:gd name="T0" fmla="*/ 152 w 509"/>
                  <a:gd name="T1" fmla="*/ 443 h 513"/>
                  <a:gd name="T2" fmla="*/ 204 w 509"/>
                  <a:gd name="T3" fmla="*/ 411 h 513"/>
                  <a:gd name="T4" fmla="*/ 273 w 509"/>
                  <a:gd name="T5" fmla="*/ 352 h 513"/>
                  <a:gd name="T6" fmla="*/ 363 w 509"/>
                  <a:gd name="T7" fmla="*/ 263 h 513"/>
                  <a:gd name="T8" fmla="*/ 432 w 509"/>
                  <a:gd name="T9" fmla="*/ 197 h 513"/>
                  <a:gd name="T10" fmla="*/ 482 w 509"/>
                  <a:gd name="T11" fmla="*/ 159 h 513"/>
                  <a:gd name="T12" fmla="*/ 502 w 509"/>
                  <a:gd name="T13" fmla="*/ 145 h 513"/>
                  <a:gd name="T14" fmla="*/ 488 w 509"/>
                  <a:gd name="T15" fmla="*/ 148 h 513"/>
                  <a:gd name="T16" fmla="*/ 474 w 509"/>
                  <a:gd name="T17" fmla="*/ 154 h 513"/>
                  <a:gd name="T18" fmla="*/ 463 w 509"/>
                  <a:gd name="T19" fmla="*/ 161 h 513"/>
                  <a:gd name="T20" fmla="*/ 443 w 509"/>
                  <a:gd name="T21" fmla="*/ 175 h 513"/>
                  <a:gd name="T22" fmla="*/ 416 w 509"/>
                  <a:gd name="T23" fmla="*/ 198 h 513"/>
                  <a:gd name="T24" fmla="*/ 390 w 509"/>
                  <a:gd name="T25" fmla="*/ 218 h 513"/>
                  <a:gd name="T26" fmla="*/ 361 w 509"/>
                  <a:gd name="T27" fmla="*/ 238 h 513"/>
                  <a:gd name="T28" fmla="*/ 331 w 509"/>
                  <a:gd name="T29" fmla="*/ 255 h 513"/>
                  <a:gd name="T30" fmla="*/ 300 w 509"/>
                  <a:gd name="T31" fmla="*/ 275 h 513"/>
                  <a:gd name="T32" fmla="*/ 270 w 509"/>
                  <a:gd name="T33" fmla="*/ 295 h 513"/>
                  <a:gd name="T34" fmla="*/ 241 w 509"/>
                  <a:gd name="T35" fmla="*/ 316 h 513"/>
                  <a:gd name="T36" fmla="*/ 200 w 509"/>
                  <a:gd name="T37" fmla="*/ 343 h 513"/>
                  <a:gd name="T38" fmla="*/ 152 w 509"/>
                  <a:gd name="T39" fmla="*/ 381 h 513"/>
                  <a:gd name="T40" fmla="*/ 111 w 509"/>
                  <a:gd name="T41" fmla="*/ 423 h 513"/>
                  <a:gd name="T42" fmla="*/ 75 w 509"/>
                  <a:gd name="T43" fmla="*/ 472 h 513"/>
                  <a:gd name="T44" fmla="*/ 57 w 509"/>
                  <a:gd name="T45" fmla="*/ 500 h 513"/>
                  <a:gd name="T46" fmla="*/ 52 w 509"/>
                  <a:gd name="T47" fmla="*/ 504 h 513"/>
                  <a:gd name="T48" fmla="*/ 43 w 509"/>
                  <a:gd name="T49" fmla="*/ 509 h 513"/>
                  <a:gd name="T50" fmla="*/ 32 w 509"/>
                  <a:gd name="T51" fmla="*/ 509 h 513"/>
                  <a:gd name="T52" fmla="*/ 36 w 509"/>
                  <a:gd name="T53" fmla="*/ 511 h 513"/>
                  <a:gd name="T54" fmla="*/ 54 w 509"/>
                  <a:gd name="T55" fmla="*/ 513 h 513"/>
                  <a:gd name="T56" fmla="*/ 70 w 509"/>
                  <a:gd name="T57" fmla="*/ 509 h 513"/>
                  <a:gd name="T58" fmla="*/ 84 w 509"/>
                  <a:gd name="T59" fmla="*/ 502 h 513"/>
                  <a:gd name="T60" fmla="*/ 104 w 509"/>
                  <a:gd name="T61" fmla="*/ 481 h 513"/>
                  <a:gd name="T62" fmla="*/ 125 w 509"/>
                  <a:gd name="T63" fmla="*/ 441 h 513"/>
                  <a:gd name="T64" fmla="*/ 154 w 509"/>
                  <a:gd name="T65" fmla="*/ 366 h 513"/>
                  <a:gd name="T66" fmla="*/ 180 w 509"/>
                  <a:gd name="T67" fmla="*/ 286 h 513"/>
                  <a:gd name="T68" fmla="*/ 198 w 509"/>
                  <a:gd name="T69" fmla="*/ 238 h 513"/>
                  <a:gd name="T70" fmla="*/ 222 w 509"/>
                  <a:gd name="T71" fmla="*/ 195 h 513"/>
                  <a:gd name="T72" fmla="*/ 250 w 509"/>
                  <a:gd name="T73" fmla="*/ 152 h 513"/>
                  <a:gd name="T74" fmla="*/ 279 w 509"/>
                  <a:gd name="T75" fmla="*/ 109 h 513"/>
                  <a:gd name="T76" fmla="*/ 306 w 509"/>
                  <a:gd name="T77" fmla="*/ 66 h 513"/>
                  <a:gd name="T78" fmla="*/ 322 w 509"/>
                  <a:gd name="T79" fmla="*/ 41 h 513"/>
                  <a:gd name="T80" fmla="*/ 322 w 509"/>
                  <a:gd name="T81" fmla="*/ 30 h 513"/>
                  <a:gd name="T82" fmla="*/ 322 w 509"/>
                  <a:gd name="T83" fmla="*/ 18 h 513"/>
                  <a:gd name="T84" fmla="*/ 320 w 509"/>
                  <a:gd name="T85" fmla="*/ 7 h 513"/>
                  <a:gd name="T86" fmla="*/ 307 w 509"/>
                  <a:gd name="T87" fmla="*/ 5 h 513"/>
                  <a:gd name="T88" fmla="*/ 286 w 509"/>
                  <a:gd name="T89" fmla="*/ 21 h 513"/>
                  <a:gd name="T90" fmla="*/ 272 w 509"/>
                  <a:gd name="T91" fmla="*/ 43 h 513"/>
                  <a:gd name="T92" fmla="*/ 261 w 509"/>
                  <a:gd name="T93" fmla="*/ 66 h 513"/>
                  <a:gd name="T94" fmla="*/ 245 w 509"/>
                  <a:gd name="T95" fmla="*/ 102 h 513"/>
                  <a:gd name="T96" fmla="*/ 216 w 509"/>
                  <a:gd name="T97" fmla="*/ 152 h 513"/>
                  <a:gd name="T98" fmla="*/ 168 w 509"/>
                  <a:gd name="T99" fmla="*/ 222 h 513"/>
                  <a:gd name="T100" fmla="*/ 98 w 509"/>
                  <a:gd name="T101" fmla="*/ 309 h 513"/>
                  <a:gd name="T102" fmla="*/ 30 w 509"/>
                  <a:gd name="T103" fmla="*/ 398 h 513"/>
                  <a:gd name="T104" fmla="*/ 125 w 509"/>
                  <a:gd name="T105" fmla="*/ 456 h 513"/>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509"/>
                  <a:gd name="T160" fmla="*/ 0 h 513"/>
                  <a:gd name="T161" fmla="*/ 509 w 509"/>
                  <a:gd name="T162" fmla="*/ 513 h 513"/>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509" h="513">
                    <a:moveTo>
                      <a:pt x="125" y="456"/>
                    </a:moveTo>
                    <a:lnTo>
                      <a:pt x="152" y="443"/>
                    </a:lnTo>
                    <a:lnTo>
                      <a:pt x="179" y="429"/>
                    </a:lnTo>
                    <a:lnTo>
                      <a:pt x="204" y="411"/>
                    </a:lnTo>
                    <a:lnTo>
                      <a:pt x="229" y="393"/>
                    </a:lnTo>
                    <a:lnTo>
                      <a:pt x="273" y="352"/>
                    </a:lnTo>
                    <a:lnTo>
                      <a:pt x="318" y="307"/>
                    </a:lnTo>
                    <a:lnTo>
                      <a:pt x="363" y="263"/>
                    </a:lnTo>
                    <a:lnTo>
                      <a:pt x="409" y="218"/>
                    </a:lnTo>
                    <a:lnTo>
                      <a:pt x="432" y="197"/>
                    </a:lnTo>
                    <a:lnTo>
                      <a:pt x="457" y="177"/>
                    </a:lnTo>
                    <a:lnTo>
                      <a:pt x="482" y="159"/>
                    </a:lnTo>
                    <a:lnTo>
                      <a:pt x="509" y="143"/>
                    </a:lnTo>
                    <a:lnTo>
                      <a:pt x="502" y="145"/>
                    </a:lnTo>
                    <a:lnTo>
                      <a:pt x="495" y="146"/>
                    </a:lnTo>
                    <a:lnTo>
                      <a:pt x="488" y="148"/>
                    </a:lnTo>
                    <a:lnTo>
                      <a:pt x="481" y="152"/>
                    </a:lnTo>
                    <a:lnTo>
                      <a:pt x="474" y="154"/>
                    </a:lnTo>
                    <a:lnTo>
                      <a:pt x="468" y="157"/>
                    </a:lnTo>
                    <a:lnTo>
                      <a:pt x="463" y="161"/>
                    </a:lnTo>
                    <a:lnTo>
                      <a:pt x="457" y="164"/>
                    </a:lnTo>
                    <a:lnTo>
                      <a:pt x="443" y="175"/>
                    </a:lnTo>
                    <a:lnTo>
                      <a:pt x="431" y="186"/>
                    </a:lnTo>
                    <a:lnTo>
                      <a:pt x="416" y="198"/>
                    </a:lnTo>
                    <a:lnTo>
                      <a:pt x="402" y="209"/>
                    </a:lnTo>
                    <a:lnTo>
                      <a:pt x="390" y="218"/>
                    </a:lnTo>
                    <a:lnTo>
                      <a:pt x="375" y="229"/>
                    </a:lnTo>
                    <a:lnTo>
                      <a:pt x="361" y="238"/>
                    </a:lnTo>
                    <a:lnTo>
                      <a:pt x="345" y="247"/>
                    </a:lnTo>
                    <a:lnTo>
                      <a:pt x="331" y="255"/>
                    </a:lnTo>
                    <a:lnTo>
                      <a:pt x="314" y="266"/>
                    </a:lnTo>
                    <a:lnTo>
                      <a:pt x="300" y="275"/>
                    </a:lnTo>
                    <a:lnTo>
                      <a:pt x="286" y="286"/>
                    </a:lnTo>
                    <a:lnTo>
                      <a:pt x="270" y="295"/>
                    </a:lnTo>
                    <a:lnTo>
                      <a:pt x="255" y="306"/>
                    </a:lnTo>
                    <a:lnTo>
                      <a:pt x="241" y="316"/>
                    </a:lnTo>
                    <a:lnTo>
                      <a:pt x="227" y="325"/>
                    </a:lnTo>
                    <a:lnTo>
                      <a:pt x="200" y="343"/>
                    </a:lnTo>
                    <a:lnTo>
                      <a:pt x="175" y="363"/>
                    </a:lnTo>
                    <a:lnTo>
                      <a:pt x="152" y="381"/>
                    </a:lnTo>
                    <a:lnTo>
                      <a:pt x="130" y="402"/>
                    </a:lnTo>
                    <a:lnTo>
                      <a:pt x="111" y="423"/>
                    </a:lnTo>
                    <a:lnTo>
                      <a:pt x="93" y="445"/>
                    </a:lnTo>
                    <a:lnTo>
                      <a:pt x="75" y="472"/>
                    </a:lnTo>
                    <a:lnTo>
                      <a:pt x="59" y="499"/>
                    </a:lnTo>
                    <a:lnTo>
                      <a:pt x="57" y="500"/>
                    </a:lnTo>
                    <a:lnTo>
                      <a:pt x="55" y="502"/>
                    </a:lnTo>
                    <a:lnTo>
                      <a:pt x="52" y="504"/>
                    </a:lnTo>
                    <a:lnTo>
                      <a:pt x="46" y="507"/>
                    </a:lnTo>
                    <a:lnTo>
                      <a:pt x="43" y="509"/>
                    </a:lnTo>
                    <a:lnTo>
                      <a:pt x="37" y="509"/>
                    </a:lnTo>
                    <a:lnTo>
                      <a:pt x="32" y="509"/>
                    </a:lnTo>
                    <a:lnTo>
                      <a:pt x="27" y="507"/>
                    </a:lnTo>
                    <a:lnTo>
                      <a:pt x="36" y="511"/>
                    </a:lnTo>
                    <a:lnTo>
                      <a:pt x="45" y="513"/>
                    </a:lnTo>
                    <a:lnTo>
                      <a:pt x="54" y="513"/>
                    </a:lnTo>
                    <a:lnTo>
                      <a:pt x="62" y="513"/>
                    </a:lnTo>
                    <a:lnTo>
                      <a:pt x="70" y="509"/>
                    </a:lnTo>
                    <a:lnTo>
                      <a:pt x="77" y="506"/>
                    </a:lnTo>
                    <a:lnTo>
                      <a:pt x="84" y="502"/>
                    </a:lnTo>
                    <a:lnTo>
                      <a:pt x="91" y="495"/>
                    </a:lnTo>
                    <a:lnTo>
                      <a:pt x="104" y="481"/>
                    </a:lnTo>
                    <a:lnTo>
                      <a:pt x="114" y="463"/>
                    </a:lnTo>
                    <a:lnTo>
                      <a:pt x="125" y="441"/>
                    </a:lnTo>
                    <a:lnTo>
                      <a:pt x="136" y="418"/>
                    </a:lnTo>
                    <a:lnTo>
                      <a:pt x="154" y="366"/>
                    </a:lnTo>
                    <a:lnTo>
                      <a:pt x="171" y="311"/>
                    </a:lnTo>
                    <a:lnTo>
                      <a:pt x="180" y="286"/>
                    </a:lnTo>
                    <a:lnTo>
                      <a:pt x="189" y="261"/>
                    </a:lnTo>
                    <a:lnTo>
                      <a:pt x="198" y="238"/>
                    </a:lnTo>
                    <a:lnTo>
                      <a:pt x="209" y="216"/>
                    </a:lnTo>
                    <a:lnTo>
                      <a:pt x="222" y="195"/>
                    </a:lnTo>
                    <a:lnTo>
                      <a:pt x="236" y="171"/>
                    </a:lnTo>
                    <a:lnTo>
                      <a:pt x="250" y="152"/>
                    </a:lnTo>
                    <a:lnTo>
                      <a:pt x="264" y="130"/>
                    </a:lnTo>
                    <a:lnTo>
                      <a:pt x="279" y="109"/>
                    </a:lnTo>
                    <a:lnTo>
                      <a:pt x="293" y="87"/>
                    </a:lnTo>
                    <a:lnTo>
                      <a:pt x="306" y="66"/>
                    </a:lnTo>
                    <a:lnTo>
                      <a:pt x="318" y="45"/>
                    </a:lnTo>
                    <a:lnTo>
                      <a:pt x="322" y="41"/>
                    </a:lnTo>
                    <a:lnTo>
                      <a:pt x="322" y="36"/>
                    </a:lnTo>
                    <a:lnTo>
                      <a:pt x="322" y="30"/>
                    </a:lnTo>
                    <a:lnTo>
                      <a:pt x="322" y="25"/>
                    </a:lnTo>
                    <a:lnTo>
                      <a:pt x="322" y="18"/>
                    </a:lnTo>
                    <a:lnTo>
                      <a:pt x="322" y="12"/>
                    </a:lnTo>
                    <a:lnTo>
                      <a:pt x="320" y="7"/>
                    </a:lnTo>
                    <a:lnTo>
                      <a:pt x="320" y="0"/>
                    </a:lnTo>
                    <a:lnTo>
                      <a:pt x="307" y="5"/>
                    </a:lnTo>
                    <a:lnTo>
                      <a:pt x="297" y="12"/>
                    </a:lnTo>
                    <a:lnTo>
                      <a:pt x="286" y="21"/>
                    </a:lnTo>
                    <a:lnTo>
                      <a:pt x="279" y="32"/>
                    </a:lnTo>
                    <a:lnTo>
                      <a:pt x="272" y="43"/>
                    </a:lnTo>
                    <a:lnTo>
                      <a:pt x="266" y="55"/>
                    </a:lnTo>
                    <a:lnTo>
                      <a:pt x="261" y="66"/>
                    </a:lnTo>
                    <a:lnTo>
                      <a:pt x="257" y="75"/>
                    </a:lnTo>
                    <a:lnTo>
                      <a:pt x="245" y="102"/>
                    </a:lnTo>
                    <a:lnTo>
                      <a:pt x="230" y="127"/>
                    </a:lnTo>
                    <a:lnTo>
                      <a:pt x="216" y="152"/>
                    </a:lnTo>
                    <a:lnTo>
                      <a:pt x="200" y="175"/>
                    </a:lnTo>
                    <a:lnTo>
                      <a:pt x="168" y="222"/>
                    </a:lnTo>
                    <a:lnTo>
                      <a:pt x="132" y="266"/>
                    </a:lnTo>
                    <a:lnTo>
                      <a:pt x="98" y="309"/>
                    </a:lnTo>
                    <a:lnTo>
                      <a:pt x="62" y="354"/>
                    </a:lnTo>
                    <a:lnTo>
                      <a:pt x="30" y="398"/>
                    </a:lnTo>
                    <a:lnTo>
                      <a:pt x="0" y="447"/>
                    </a:lnTo>
                    <a:lnTo>
                      <a:pt x="125" y="456"/>
                    </a:lnTo>
                    <a:close/>
                  </a:path>
                </a:pathLst>
              </a:custGeom>
              <a:solidFill>
                <a:srgbClr val="999999"/>
              </a:solidFill>
              <a:ln w="9525">
                <a:noFill/>
                <a:round/>
                <a:headEnd/>
                <a:tailEnd/>
              </a:ln>
            </p:spPr>
            <p:txBody>
              <a:bodyPr/>
              <a:lstStyle/>
              <a:p>
                <a:endParaRPr lang="en-US"/>
              </a:p>
            </p:txBody>
          </p:sp>
          <p:sp>
            <p:nvSpPr>
              <p:cNvPr id="30177" name="Freeform 1155"/>
              <p:cNvSpPr>
                <a:spLocks/>
              </p:cNvSpPr>
              <p:nvPr/>
            </p:nvSpPr>
            <p:spPr bwMode="auto">
              <a:xfrm>
                <a:off x="4437" y="1575"/>
                <a:ext cx="697" cy="561"/>
              </a:xfrm>
              <a:custGeom>
                <a:avLst/>
                <a:gdLst>
                  <a:gd name="T0" fmla="*/ 182 w 697"/>
                  <a:gd name="T1" fmla="*/ 375 h 561"/>
                  <a:gd name="T2" fmla="*/ 266 w 697"/>
                  <a:gd name="T3" fmla="*/ 327 h 561"/>
                  <a:gd name="T4" fmla="*/ 450 w 697"/>
                  <a:gd name="T5" fmla="*/ 263 h 561"/>
                  <a:gd name="T6" fmla="*/ 627 w 697"/>
                  <a:gd name="T7" fmla="*/ 173 h 561"/>
                  <a:gd name="T8" fmla="*/ 686 w 697"/>
                  <a:gd name="T9" fmla="*/ 123 h 561"/>
                  <a:gd name="T10" fmla="*/ 652 w 697"/>
                  <a:gd name="T11" fmla="*/ 136 h 561"/>
                  <a:gd name="T12" fmla="*/ 582 w 697"/>
                  <a:gd name="T13" fmla="*/ 166 h 561"/>
                  <a:gd name="T14" fmla="*/ 409 w 697"/>
                  <a:gd name="T15" fmla="*/ 247 h 561"/>
                  <a:gd name="T16" fmla="*/ 264 w 697"/>
                  <a:gd name="T17" fmla="*/ 309 h 561"/>
                  <a:gd name="T18" fmla="*/ 210 w 697"/>
                  <a:gd name="T19" fmla="*/ 334 h 561"/>
                  <a:gd name="T20" fmla="*/ 182 w 697"/>
                  <a:gd name="T21" fmla="*/ 372 h 561"/>
                  <a:gd name="T22" fmla="*/ 146 w 697"/>
                  <a:gd name="T23" fmla="*/ 422 h 561"/>
                  <a:gd name="T24" fmla="*/ 78 w 697"/>
                  <a:gd name="T25" fmla="*/ 470 h 561"/>
                  <a:gd name="T26" fmla="*/ 184 w 697"/>
                  <a:gd name="T27" fmla="*/ 413 h 561"/>
                  <a:gd name="T28" fmla="*/ 348 w 697"/>
                  <a:gd name="T29" fmla="*/ 324 h 561"/>
                  <a:gd name="T30" fmla="*/ 466 w 697"/>
                  <a:gd name="T31" fmla="*/ 234 h 561"/>
                  <a:gd name="T32" fmla="*/ 554 w 697"/>
                  <a:gd name="T33" fmla="*/ 134 h 561"/>
                  <a:gd name="T34" fmla="*/ 443 w 697"/>
                  <a:gd name="T35" fmla="*/ 173 h 561"/>
                  <a:gd name="T36" fmla="*/ 294 w 697"/>
                  <a:gd name="T37" fmla="*/ 295 h 561"/>
                  <a:gd name="T38" fmla="*/ 194 w 697"/>
                  <a:gd name="T39" fmla="*/ 397 h 561"/>
                  <a:gd name="T40" fmla="*/ 100 w 697"/>
                  <a:gd name="T41" fmla="*/ 475 h 561"/>
                  <a:gd name="T42" fmla="*/ 51 w 697"/>
                  <a:gd name="T43" fmla="*/ 524 h 561"/>
                  <a:gd name="T44" fmla="*/ 8 w 697"/>
                  <a:gd name="T45" fmla="*/ 552 h 561"/>
                  <a:gd name="T46" fmla="*/ 128 w 697"/>
                  <a:gd name="T47" fmla="*/ 488 h 561"/>
                  <a:gd name="T48" fmla="*/ 411 w 697"/>
                  <a:gd name="T49" fmla="*/ 295 h 561"/>
                  <a:gd name="T50" fmla="*/ 659 w 697"/>
                  <a:gd name="T51" fmla="*/ 118 h 561"/>
                  <a:gd name="T52" fmla="*/ 670 w 697"/>
                  <a:gd name="T53" fmla="*/ 102 h 561"/>
                  <a:gd name="T54" fmla="*/ 639 w 697"/>
                  <a:gd name="T55" fmla="*/ 106 h 561"/>
                  <a:gd name="T56" fmla="*/ 489 w 697"/>
                  <a:gd name="T57" fmla="*/ 188 h 561"/>
                  <a:gd name="T58" fmla="*/ 316 w 697"/>
                  <a:gd name="T59" fmla="*/ 313 h 561"/>
                  <a:gd name="T60" fmla="*/ 107 w 697"/>
                  <a:gd name="T61" fmla="*/ 486 h 561"/>
                  <a:gd name="T62" fmla="*/ 66 w 697"/>
                  <a:gd name="T63" fmla="*/ 500 h 561"/>
                  <a:gd name="T64" fmla="*/ 60 w 697"/>
                  <a:gd name="T65" fmla="*/ 499 h 561"/>
                  <a:gd name="T66" fmla="*/ 151 w 697"/>
                  <a:gd name="T67" fmla="*/ 452 h 561"/>
                  <a:gd name="T68" fmla="*/ 244 w 697"/>
                  <a:gd name="T69" fmla="*/ 372 h 561"/>
                  <a:gd name="T70" fmla="*/ 371 w 697"/>
                  <a:gd name="T71" fmla="*/ 234 h 561"/>
                  <a:gd name="T72" fmla="*/ 470 w 697"/>
                  <a:gd name="T73" fmla="*/ 106 h 561"/>
                  <a:gd name="T74" fmla="*/ 527 w 697"/>
                  <a:gd name="T75" fmla="*/ 54 h 561"/>
                  <a:gd name="T76" fmla="*/ 545 w 697"/>
                  <a:gd name="T77" fmla="*/ 11 h 561"/>
                  <a:gd name="T78" fmla="*/ 525 w 697"/>
                  <a:gd name="T79" fmla="*/ 9 h 561"/>
                  <a:gd name="T80" fmla="*/ 495 w 697"/>
                  <a:gd name="T81" fmla="*/ 18 h 561"/>
                  <a:gd name="T82" fmla="*/ 402 w 697"/>
                  <a:gd name="T83" fmla="*/ 131 h 561"/>
                  <a:gd name="T84" fmla="*/ 282 w 697"/>
                  <a:gd name="T85" fmla="*/ 259 h 561"/>
                  <a:gd name="T86" fmla="*/ 198 w 697"/>
                  <a:gd name="T87" fmla="*/ 361 h 561"/>
                  <a:gd name="T88" fmla="*/ 137 w 697"/>
                  <a:gd name="T89" fmla="*/ 441 h 561"/>
                  <a:gd name="T90" fmla="*/ 118 w 697"/>
                  <a:gd name="T91" fmla="*/ 456 h 561"/>
                  <a:gd name="T92" fmla="*/ 148 w 697"/>
                  <a:gd name="T93" fmla="*/ 418 h 561"/>
                  <a:gd name="T94" fmla="*/ 216 w 697"/>
                  <a:gd name="T95" fmla="*/ 366 h 561"/>
                  <a:gd name="T96" fmla="*/ 382 w 697"/>
                  <a:gd name="T97" fmla="*/ 256 h 561"/>
                  <a:gd name="T98" fmla="*/ 520 w 697"/>
                  <a:gd name="T99" fmla="*/ 150 h 561"/>
                  <a:gd name="T100" fmla="*/ 596 w 697"/>
                  <a:gd name="T101" fmla="*/ 118 h 561"/>
                  <a:gd name="T102" fmla="*/ 645 w 697"/>
                  <a:gd name="T103" fmla="*/ 125 h 561"/>
                  <a:gd name="T104" fmla="*/ 588 w 697"/>
                  <a:gd name="T105" fmla="*/ 139 h 561"/>
                  <a:gd name="T106" fmla="*/ 530 w 697"/>
                  <a:gd name="T107" fmla="*/ 159 h 561"/>
                  <a:gd name="T108" fmla="*/ 477 w 697"/>
                  <a:gd name="T109" fmla="*/ 198 h 561"/>
                  <a:gd name="T110" fmla="*/ 403 w 697"/>
                  <a:gd name="T111" fmla="*/ 281 h 561"/>
                  <a:gd name="T112" fmla="*/ 311 w 697"/>
                  <a:gd name="T113" fmla="*/ 345 h 561"/>
                  <a:gd name="T114" fmla="*/ 219 w 697"/>
                  <a:gd name="T115" fmla="*/ 409 h 561"/>
                  <a:gd name="T116" fmla="*/ 176 w 697"/>
                  <a:gd name="T117" fmla="*/ 434 h 561"/>
                  <a:gd name="T118" fmla="*/ 150 w 697"/>
                  <a:gd name="T119" fmla="*/ 436 h 561"/>
                  <a:gd name="T120" fmla="*/ 128 w 697"/>
                  <a:gd name="T121" fmla="*/ 440 h 561"/>
                  <a:gd name="T122" fmla="*/ 105 w 697"/>
                  <a:gd name="T123" fmla="*/ 452 h 561"/>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697"/>
                  <a:gd name="T187" fmla="*/ 0 h 561"/>
                  <a:gd name="T188" fmla="*/ 697 w 697"/>
                  <a:gd name="T189" fmla="*/ 561 h 561"/>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697" h="561">
                    <a:moveTo>
                      <a:pt x="116" y="409"/>
                    </a:moveTo>
                    <a:lnTo>
                      <a:pt x="139" y="400"/>
                    </a:lnTo>
                    <a:lnTo>
                      <a:pt x="160" y="390"/>
                    </a:lnTo>
                    <a:lnTo>
                      <a:pt x="182" y="375"/>
                    </a:lnTo>
                    <a:lnTo>
                      <a:pt x="203" y="363"/>
                    </a:lnTo>
                    <a:lnTo>
                      <a:pt x="225" y="350"/>
                    </a:lnTo>
                    <a:lnTo>
                      <a:pt x="244" y="338"/>
                    </a:lnTo>
                    <a:lnTo>
                      <a:pt x="266" y="327"/>
                    </a:lnTo>
                    <a:lnTo>
                      <a:pt x="289" y="318"/>
                    </a:lnTo>
                    <a:lnTo>
                      <a:pt x="343" y="300"/>
                    </a:lnTo>
                    <a:lnTo>
                      <a:pt x="396" y="282"/>
                    </a:lnTo>
                    <a:lnTo>
                      <a:pt x="450" y="263"/>
                    </a:lnTo>
                    <a:lnTo>
                      <a:pt x="502" y="241"/>
                    </a:lnTo>
                    <a:lnTo>
                      <a:pt x="554" y="216"/>
                    </a:lnTo>
                    <a:lnTo>
                      <a:pt x="602" y="190"/>
                    </a:lnTo>
                    <a:lnTo>
                      <a:pt x="627" y="173"/>
                    </a:lnTo>
                    <a:lnTo>
                      <a:pt x="650" y="157"/>
                    </a:lnTo>
                    <a:lnTo>
                      <a:pt x="673" y="141"/>
                    </a:lnTo>
                    <a:lnTo>
                      <a:pt x="697" y="123"/>
                    </a:lnTo>
                    <a:lnTo>
                      <a:pt x="686" y="123"/>
                    </a:lnTo>
                    <a:lnTo>
                      <a:pt x="677" y="125"/>
                    </a:lnTo>
                    <a:lnTo>
                      <a:pt x="668" y="129"/>
                    </a:lnTo>
                    <a:lnTo>
                      <a:pt x="659" y="132"/>
                    </a:lnTo>
                    <a:lnTo>
                      <a:pt x="652" y="136"/>
                    </a:lnTo>
                    <a:lnTo>
                      <a:pt x="643" y="139"/>
                    </a:lnTo>
                    <a:lnTo>
                      <a:pt x="634" y="143"/>
                    </a:lnTo>
                    <a:lnTo>
                      <a:pt x="627" y="147"/>
                    </a:lnTo>
                    <a:lnTo>
                      <a:pt x="582" y="166"/>
                    </a:lnTo>
                    <a:lnTo>
                      <a:pt x="539" y="186"/>
                    </a:lnTo>
                    <a:lnTo>
                      <a:pt x="496" y="207"/>
                    </a:lnTo>
                    <a:lnTo>
                      <a:pt x="452" y="227"/>
                    </a:lnTo>
                    <a:lnTo>
                      <a:pt x="409" y="247"/>
                    </a:lnTo>
                    <a:lnTo>
                      <a:pt x="366" y="266"/>
                    </a:lnTo>
                    <a:lnTo>
                      <a:pt x="321" y="286"/>
                    </a:lnTo>
                    <a:lnTo>
                      <a:pt x="277" y="304"/>
                    </a:lnTo>
                    <a:lnTo>
                      <a:pt x="264" y="309"/>
                    </a:lnTo>
                    <a:lnTo>
                      <a:pt x="250" y="315"/>
                    </a:lnTo>
                    <a:lnTo>
                      <a:pt x="235" y="320"/>
                    </a:lnTo>
                    <a:lnTo>
                      <a:pt x="223" y="327"/>
                    </a:lnTo>
                    <a:lnTo>
                      <a:pt x="210" y="334"/>
                    </a:lnTo>
                    <a:lnTo>
                      <a:pt x="200" y="341"/>
                    </a:lnTo>
                    <a:lnTo>
                      <a:pt x="191" y="350"/>
                    </a:lnTo>
                    <a:lnTo>
                      <a:pt x="187" y="359"/>
                    </a:lnTo>
                    <a:lnTo>
                      <a:pt x="182" y="372"/>
                    </a:lnTo>
                    <a:lnTo>
                      <a:pt x="175" y="383"/>
                    </a:lnTo>
                    <a:lnTo>
                      <a:pt x="169" y="393"/>
                    </a:lnTo>
                    <a:lnTo>
                      <a:pt x="162" y="404"/>
                    </a:lnTo>
                    <a:lnTo>
                      <a:pt x="146" y="422"/>
                    </a:lnTo>
                    <a:lnTo>
                      <a:pt x="130" y="436"/>
                    </a:lnTo>
                    <a:lnTo>
                      <a:pt x="114" y="449"/>
                    </a:lnTo>
                    <a:lnTo>
                      <a:pt x="96" y="459"/>
                    </a:lnTo>
                    <a:lnTo>
                      <a:pt x="78" y="470"/>
                    </a:lnTo>
                    <a:lnTo>
                      <a:pt x="62" y="481"/>
                    </a:lnTo>
                    <a:lnTo>
                      <a:pt x="101" y="458"/>
                    </a:lnTo>
                    <a:lnTo>
                      <a:pt x="143" y="434"/>
                    </a:lnTo>
                    <a:lnTo>
                      <a:pt x="184" y="413"/>
                    </a:lnTo>
                    <a:lnTo>
                      <a:pt x="225" y="391"/>
                    </a:lnTo>
                    <a:lnTo>
                      <a:pt x="268" y="370"/>
                    </a:lnTo>
                    <a:lnTo>
                      <a:pt x="307" y="347"/>
                    </a:lnTo>
                    <a:lnTo>
                      <a:pt x="348" y="324"/>
                    </a:lnTo>
                    <a:lnTo>
                      <a:pt x="389" y="297"/>
                    </a:lnTo>
                    <a:lnTo>
                      <a:pt x="416" y="275"/>
                    </a:lnTo>
                    <a:lnTo>
                      <a:pt x="441" y="256"/>
                    </a:lnTo>
                    <a:lnTo>
                      <a:pt x="466" y="234"/>
                    </a:lnTo>
                    <a:lnTo>
                      <a:pt x="491" y="211"/>
                    </a:lnTo>
                    <a:lnTo>
                      <a:pt x="512" y="186"/>
                    </a:lnTo>
                    <a:lnTo>
                      <a:pt x="534" y="161"/>
                    </a:lnTo>
                    <a:lnTo>
                      <a:pt x="554" y="134"/>
                    </a:lnTo>
                    <a:lnTo>
                      <a:pt x="571" y="106"/>
                    </a:lnTo>
                    <a:lnTo>
                      <a:pt x="527" y="127"/>
                    </a:lnTo>
                    <a:lnTo>
                      <a:pt x="484" y="148"/>
                    </a:lnTo>
                    <a:lnTo>
                      <a:pt x="443" y="173"/>
                    </a:lnTo>
                    <a:lnTo>
                      <a:pt x="403" y="200"/>
                    </a:lnTo>
                    <a:lnTo>
                      <a:pt x="366" y="229"/>
                    </a:lnTo>
                    <a:lnTo>
                      <a:pt x="328" y="261"/>
                    </a:lnTo>
                    <a:lnTo>
                      <a:pt x="294" y="295"/>
                    </a:lnTo>
                    <a:lnTo>
                      <a:pt x="264" y="332"/>
                    </a:lnTo>
                    <a:lnTo>
                      <a:pt x="241" y="356"/>
                    </a:lnTo>
                    <a:lnTo>
                      <a:pt x="218" y="377"/>
                    </a:lnTo>
                    <a:lnTo>
                      <a:pt x="194" y="397"/>
                    </a:lnTo>
                    <a:lnTo>
                      <a:pt x="169" y="416"/>
                    </a:lnTo>
                    <a:lnTo>
                      <a:pt x="144" y="434"/>
                    </a:lnTo>
                    <a:lnTo>
                      <a:pt x="121" y="454"/>
                    </a:lnTo>
                    <a:lnTo>
                      <a:pt x="100" y="475"/>
                    </a:lnTo>
                    <a:lnTo>
                      <a:pt x="80" y="499"/>
                    </a:lnTo>
                    <a:lnTo>
                      <a:pt x="73" y="508"/>
                    </a:lnTo>
                    <a:lnTo>
                      <a:pt x="62" y="517"/>
                    </a:lnTo>
                    <a:lnTo>
                      <a:pt x="51" y="524"/>
                    </a:lnTo>
                    <a:lnTo>
                      <a:pt x="41" y="531"/>
                    </a:lnTo>
                    <a:lnTo>
                      <a:pt x="30" y="538"/>
                    </a:lnTo>
                    <a:lnTo>
                      <a:pt x="19" y="545"/>
                    </a:lnTo>
                    <a:lnTo>
                      <a:pt x="8" y="552"/>
                    </a:lnTo>
                    <a:lnTo>
                      <a:pt x="0" y="561"/>
                    </a:lnTo>
                    <a:lnTo>
                      <a:pt x="44" y="538"/>
                    </a:lnTo>
                    <a:lnTo>
                      <a:pt x="85" y="513"/>
                    </a:lnTo>
                    <a:lnTo>
                      <a:pt x="128" y="488"/>
                    </a:lnTo>
                    <a:lnTo>
                      <a:pt x="169" y="463"/>
                    </a:lnTo>
                    <a:lnTo>
                      <a:pt x="250" y="409"/>
                    </a:lnTo>
                    <a:lnTo>
                      <a:pt x="330" y="354"/>
                    </a:lnTo>
                    <a:lnTo>
                      <a:pt x="411" y="295"/>
                    </a:lnTo>
                    <a:lnTo>
                      <a:pt x="491" y="238"/>
                    </a:lnTo>
                    <a:lnTo>
                      <a:pt x="573" y="179"/>
                    </a:lnTo>
                    <a:lnTo>
                      <a:pt x="657" y="120"/>
                    </a:lnTo>
                    <a:lnTo>
                      <a:pt x="659" y="118"/>
                    </a:lnTo>
                    <a:lnTo>
                      <a:pt x="663" y="114"/>
                    </a:lnTo>
                    <a:lnTo>
                      <a:pt x="664" y="111"/>
                    </a:lnTo>
                    <a:lnTo>
                      <a:pt x="668" y="107"/>
                    </a:lnTo>
                    <a:lnTo>
                      <a:pt x="670" y="102"/>
                    </a:lnTo>
                    <a:lnTo>
                      <a:pt x="673" y="98"/>
                    </a:lnTo>
                    <a:lnTo>
                      <a:pt x="675" y="93"/>
                    </a:lnTo>
                    <a:lnTo>
                      <a:pt x="679" y="88"/>
                    </a:lnTo>
                    <a:lnTo>
                      <a:pt x="639" y="106"/>
                    </a:lnTo>
                    <a:lnTo>
                      <a:pt x="600" y="125"/>
                    </a:lnTo>
                    <a:lnTo>
                      <a:pt x="563" y="145"/>
                    </a:lnTo>
                    <a:lnTo>
                      <a:pt x="525" y="166"/>
                    </a:lnTo>
                    <a:lnTo>
                      <a:pt x="489" y="188"/>
                    </a:lnTo>
                    <a:lnTo>
                      <a:pt x="454" y="211"/>
                    </a:lnTo>
                    <a:lnTo>
                      <a:pt x="418" y="236"/>
                    </a:lnTo>
                    <a:lnTo>
                      <a:pt x="384" y="261"/>
                    </a:lnTo>
                    <a:lnTo>
                      <a:pt x="316" y="313"/>
                    </a:lnTo>
                    <a:lnTo>
                      <a:pt x="248" y="368"/>
                    </a:lnTo>
                    <a:lnTo>
                      <a:pt x="182" y="424"/>
                    </a:lnTo>
                    <a:lnTo>
                      <a:pt x="116" y="481"/>
                    </a:lnTo>
                    <a:lnTo>
                      <a:pt x="107" y="486"/>
                    </a:lnTo>
                    <a:lnTo>
                      <a:pt x="96" y="492"/>
                    </a:lnTo>
                    <a:lnTo>
                      <a:pt x="87" y="495"/>
                    </a:lnTo>
                    <a:lnTo>
                      <a:pt x="76" y="497"/>
                    </a:lnTo>
                    <a:lnTo>
                      <a:pt x="66" y="500"/>
                    </a:lnTo>
                    <a:lnTo>
                      <a:pt x="55" y="502"/>
                    </a:lnTo>
                    <a:lnTo>
                      <a:pt x="44" y="504"/>
                    </a:lnTo>
                    <a:lnTo>
                      <a:pt x="35" y="508"/>
                    </a:lnTo>
                    <a:lnTo>
                      <a:pt x="60" y="499"/>
                    </a:lnTo>
                    <a:lnTo>
                      <a:pt x="84" y="488"/>
                    </a:lnTo>
                    <a:lnTo>
                      <a:pt x="107" y="477"/>
                    </a:lnTo>
                    <a:lnTo>
                      <a:pt x="130" y="465"/>
                    </a:lnTo>
                    <a:lnTo>
                      <a:pt x="151" y="452"/>
                    </a:lnTo>
                    <a:lnTo>
                      <a:pt x="173" y="438"/>
                    </a:lnTo>
                    <a:lnTo>
                      <a:pt x="193" y="422"/>
                    </a:lnTo>
                    <a:lnTo>
                      <a:pt x="212" y="406"/>
                    </a:lnTo>
                    <a:lnTo>
                      <a:pt x="244" y="372"/>
                    </a:lnTo>
                    <a:lnTo>
                      <a:pt x="277" y="338"/>
                    </a:lnTo>
                    <a:lnTo>
                      <a:pt x="309" y="304"/>
                    </a:lnTo>
                    <a:lnTo>
                      <a:pt x="341" y="270"/>
                    </a:lnTo>
                    <a:lnTo>
                      <a:pt x="371" y="234"/>
                    </a:lnTo>
                    <a:lnTo>
                      <a:pt x="400" y="197"/>
                    </a:lnTo>
                    <a:lnTo>
                      <a:pt x="428" y="159"/>
                    </a:lnTo>
                    <a:lnTo>
                      <a:pt x="457" y="120"/>
                    </a:lnTo>
                    <a:lnTo>
                      <a:pt x="470" y="106"/>
                    </a:lnTo>
                    <a:lnTo>
                      <a:pt x="484" y="91"/>
                    </a:lnTo>
                    <a:lnTo>
                      <a:pt x="500" y="79"/>
                    </a:lnTo>
                    <a:lnTo>
                      <a:pt x="514" y="66"/>
                    </a:lnTo>
                    <a:lnTo>
                      <a:pt x="527" y="54"/>
                    </a:lnTo>
                    <a:lnTo>
                      <a:pt x="536" y="38"/>
                    </a:lnTo>
                    <a:lnTo>
                      <a:pt x="539" y="30"/>
                    </a:lnTo>
                    <a:lnTo>
                      <a:pt x="543" y="20"/>
                    </a:lnTo>
                    <a:lnTo>
                      <a:pt x="545" y="11"/>
                    </a:lnTo>
                    <a:lnTo>
                      <a:pt x="545" y="0"/>
                    </a:lnTo>
                    <a:lnTo>
                      <a:pt x="538" y="5"/>
                    </a:lnTo>
                    <a:lnTo>
                      <a:pt x="532" y="7"/>
                    </a:lnTo>
                    <a:lnTo>
                      <a:pt x="525" y="9"/>
                    </a:lnTo>
                    <a:lnTo>
                      <a:pt x="516" y="11"/>
                    </a:lnTo>
                    <a:lnTo>
                      <a:pt x="509" y="11"/>
                    </a:lnTo>
                    <a:lnTo>
                      <a:pt x="502" y="14"/>
                    </a:lnTo>
                    <a:lnTo>
                      <a:pt x="495" y="18"/>
                    </a:lnTo>
                    <a:lnTo>
                      <a:pt x="487" y="25"/>
                    </a:lnTo>
                    <a:lnTo>
                      <a:pt x="461" y="63"/>
                    </a:lnTo>
                    <a:lnTo>
                      <a:pt x="432" y="98"/>
                    </a:lnTo>
                    <a:lnTo>
                      <a:pt x="402" y="131"/>
                    </a:lnTo>
                    <a:lnTo>
                      <a:pt x="373" y="164"/>
                    </a:lnTo>
                    <a:lnTo>
                      <a:pt x="343" y="197"/>
                    </a:lnTo>
                    <a:lnTo>
                      <a:pt x="312" y="229"/>
                    </a:lnTo>
                    <a:lnTo>
                      <a:pt x="282" y="259"/>
                    </a:lnTo>
                    <a:lnTo>
                      <a:pt x="250" y="291"/>
                    </a:lnTo>
                    <a:lnTo>
                      <a:pt x="232" y="313"/>
                    </a:lnTo>
                    <a:lnTo>
                      <a:pt x="214" y="336"/>
                    </a:lnTo>
                    <a:lnTo>
                      <a:pt x="198" y="361"/>
                    </a:lnTo>
                    <a:lnTo>
                      <a:pt x="180" y="386"/>
                    </a:lnTo>
                    <a:lnTo>
                      <a:pt x="164" y="409"/>
                    </a:lnTo>
                    <a:lnTo>
                      <a:pt x="146" y="431"/>
                    </a:lnTo>
                    <a:lnTo>
                      <a:pt x="137" y="441"/>
                    </a:lnTo>
                    <a:lnTo>
                      <a:pt x="128" y="450"/>
                    </a:lnTo>
                    <a:lnTo>
                      <a:pt x="118" y="458"/>
                    </a:lnTo>
                    <a:lnTo>
                      <a:pt x="107" y="463"/>
                    </a:lnTo>
                    <a:lnTo>
                      <a:pt x="118" y="456"/>
                    </a:lnTo>
                    <a:lnTo>
                      <a:pt x="126" y="447"/>
                    </a:lnTo>
                    <a:lnTo>
                      <a:pt x="134" y="438"/>
                    </a:lnTo>
                    <a:lnTo>
                      <a:pt x="141" y="429"/>
                    </a:lnTo>
                    <a:lnTo>
                      <a:pt x="148" y="418"/>
                    </a:lnTo>
                    <a:lnTo>
                      <a:pt x="155" y="409"/>
                    </a:lnTo>
                    <a:lnTo>
                      <a:pt x="162" y="400"/>
                    </a:lnTo>
                    <a:lnTo>
                      <a:pt x="171" y="393"/>
                    </a:lnTo>
                    <a:lnTo>
                      <a:pt x="216" y="366"/>
                    </a:lnTo>
                    <a:lnTo>
                      <a:pt x="259" y="338"/>
                    </a:lnTo>
                    <a:lnTo>
                      <a:pt x="300" y="311"/>
                    </a:lnTo>
                    <a:lnTo>
                      <a:pt x="341" y="284"/>
                    </a:lnTo>
                    <a:lnTo>
                      <a:pt x="382" y="256"/>
                    </a:lnTo>
                    <a:lnTo>
                      <a:pt x="421" y="227"/>
                    </a:lnTo>
                    <a:lnTo>
                      <a:pt x="462" y="197"/>
                    </a:lnTo>
                    <a:lnTo>
                      <a:pt x="502" y="163"/>
                    </a:lnTo>
                    <a:lnTo>
                      <a:pt x="520" y="150"/>
                    </a:lnTo>
                    <a:lnTo>
                      <a:pt x="538" y="139"/>
                    </a:lnTo>
                    <a:lnTo>
                      <a:pt x="555" y="131"/>
                    </a:lnTo>
                    <a:lnTo>
                      <a:pt x="575" y="123"/>
                    </a:lnTo>
                    <a:lnTo>
                      <a:pt x="596" y="118"/>
                    </a:lnTo>
                    <a:lnTo>
                      <a:pt x="616" y="116"/>
                    </a:lnTo>
                    <a:lnTo>
                      <a:pt x="638" y="118"/>
                    </a:lnTo>
                    <a:lnTo>
                      <a:pt x="659" y="123"/>
                    </a:lnTo>
                    <a:lnTo>
                      <a:pt x="645" y="125"/>
                    </a:lnTo>
                    <a:lnTo>
                      <a:pt x="630" y="129"/>
                    </a:lnTo>
                    <a:lnTo>
                      <a:pt x="616" y="132"/>
                    </a:lnTo>
                    <a:lnTo>
                      <a:pt x="602" y="136"/>
                    </a:lnTo>
                    <a:lnTo>
                      <a:pt x="588" y="139"/>
                    </a:lnTo>
                    <a:lnTo>
                      <a:pt x="573" y="145"/>
                    </a:lnTo>
                    <a:lnTo>
                      <a:pt x="559" y="148"/>
                    </a:lnTo>
                    <a:lnTo>
                      <a:pt x="545" y="154"/>
                    </a:lnTo>
                    <a:lnTo>
                      <a:pt x="530" y="159"/>
                    </a:lnTo>
                    <a:lnTo>
                      <a:pt x="518" y="164"/>
                    </a:lnTo>
                    <a:lnTo>
                      <a:pt x="507" y="172"/>
                    </a:lnTo>
                    <a:lnTo>
                      <a:pt x="496" y="181"/>
                    </a:lnTo>
                    <a:lnTo>
                      <a:pt x="477" y="198"/>
                    </a:lnTo>
                    <a:lnTo>
                      <a:pt x="459" y="218"/>
                    </a:lnTo>
                    <a:lnTo>
                      <a:pt x="441" y="240"/>
                    </a:lnTo>
                    <a:lnTo>
                      <a:pt x="423" y="261"/>
                    </a:lnTo>
                    <a:lnTo>
                      <a:pt x="403" y="281"/>
                    </a:lnTo>
                    <a:lnTo>
                      <a:pt x="380" y="299"/>
                    </a:lnTo>
                    <a:lnTo>
                      <a:pt x="357" y="313"/>
                    </a:lnTo>
                    <a:lnTo>
                      <a:pt x="332" y="329"/>
                    </a:lnTo>
                    <a:lnTo>
                      <a:pt x="311" y="345"/>
                    </a:lnTo>
                    <a:lnTo>
                      <a:pt x="287" y="359"/>
                    </a:lnTo>
                    <a:lnTo>
                      <a:pt x="264" y="375"/>
                    </a:lnTo>
                    <a:lnTo>
                      <a:pt x="241" y="391"/>
                    </a:lnTo>
                    <a:lnTo>
                      <a:pt x="219" y="409"/>
                    </a:lnTo>
                    <a:lnTo>
                      <a:pt x="196" y="427"/>
                    </a:lnTo>
                    <a:lnTo>
                      <a:pt x="189" y="431"/>
                    </a:lnTo>
                    <a:lnTo>
                      <a:pt x="184" y="433"/>
                    </a:lnTo>
                    <a:lnTo>
                      <a:pt x="176" y="434"/>
                    </a:lnTo>
                    <a:lnTo>
                      <a:pt x="169" y="436"/>
                    </a:lnTo>
                    <a:lnTo>
                      <a:pt x="164" y="436"/>
                    </a:lnTo>
                    <a:lnTo>
                      <a:pt x="157" y="436"/>
                    </a:lnTo>
                    <a:lnTo>
                      <a:pt x="150" y="436"/>
                    </a:lnTo>
                    <a:lnTo>
                      <a:pt x="143" y="436"/>
                    </a:lnTo>
                    <a:lnTo>
                      <a:pt x="137" y="436"/>
                    </a:lnTo>
                    <a:lnTo>
                      <a:pt x="134" y="438"/>
                    </a:lnTo>
                    <a:lnTo>
                      <a:pt x="128" y="440"/>
                    </a:lnTo>
                    <a:lnTo>
                      <a:pt x="123" y="443"/>
                    </a:lnTo>
                    <a:lnTo>
                      <a:pt x="116" y="445"/>
                    </a:lnTo>
                    <a:lnTo>
                      <a:pt x="110" y="449"/>
                    </a:lnTo>
                    <a:lnTo>
                      <a:pt x="105" y="452"/>
                    </a:lnTo>
                    <a:lnTo>
                      <a:pt x="98" y="454"/>
                    </a:lnTo>
                    <a:lnTo>
                      <a:pt x="116" y="409"/>
                    </a:lnTo>
                    <a:close/>
                  </a:path>
                </a:pathLst>
              </a:custGeom>
              <a:solidFill>
                <a:srgbClr val="BFBFBF"/>
              </a:solidFill>
              <a:ln w="9525">
                <a:noFill/>
                <a:round/>
                <a:headEnd/>
                <a:tailEnd/>
              </a:ln>
            </p:spPr>
            <p:txBody>
              <a:bodyPr/>
              <a:lstStyle/>
              <a:p>
                <a:endParaRPr lang="en-US"/>
              </a:p>
            </p:txBody>
          </p:sp>
          <p:sp>
            <p:nvSpPr>
              <p:cNvPr id="30178" name="Freeform 1156"/>
              <p:cNvSpPr>
                <a:spLocks/>
              </p:cNvSpPr>
              <p:nvPr/>
            </p:nvSpPr>
            <p:spPr bwMode="auto">
              <a:xfrm>
                <a:off x="4401" y="1386"/>
                <a:ext cx="357" cy="598"/>
              </a:xfrm>
              <a:custGeom>
                <a:avLst/>
                <a:gdLst>
                  <a:gd name="T0" fmla="*/ 36 w 357"/>
                  <a:gd name="T1" fmla="*/ 589 h 598"/>
                  <a:gd name="T2" fmla="*/ 57 w 357"/>
                  <a:gd name="T3" fmla="*/ 552 h 598"/>
                  <a:gd name="T4" fmla="*/ 78 w 357"/>
                  <a:gd name="T5" fmla="*/ 516 h 598"/>
                  <a:gd name="T6" fmla="*/ 96 w 357"/>
                  <a:gd name="T7" fmla="*/ 479 h 598"/>
                  <a:gd name="T8" fmla="*/ 114 w 357"/>
                  <a:gd name="T9" fmla="*/ 439 h 598"/>
                  <a:gd name="T10" fmla="*/ 148 w 357"/>
                  <a:gd name="T11" fmla="*/ 362 h 598"/>
                  <a:gd name="T12" fmla="*/ 182 w 357"/>
                  <a:gd name="T13" fmla="*/ 286 h 598"/>
                  <a:gd name="T14" fmla="*/ 198 w 357"/>
                  <a:gd name="T15" fmla="*/ 246 h 598"/>
                  <a:gd name="T16" fmla="*/ 216 w 357"/>
                  <a:gd name="T17" fmla="*/ 209 h 598"/>
                  <a:gd name="T18" fmla="*/ 236 w 357"/>
                  <a:gd name="T19" fmla="*/ 171 h 598"/>
                  <a:gd name="T20" fmla="*/ 255 w 357"/>
                  <a:gd name="T21" fmla="*/ 135 h 598"/>
                  <a:gd name="T22" fmla="*/ 279 w 357"/>
                  <a:gd name="T23" fmla="*/ 100 h 598"/>
                  <a:gd name="T24" fmla="*/ 302 w 357"/>
                  <a:gd name="T25" fmla="*/ 66 h 598"/>
                  <a:gd name="T26" fmla="*/ 329 w 357"/>
                  <a:gd name="T27" fmla="*/ 32 h 598"/>
                  <a:gd name="T28" fmla="*/ 357 w 357"/>
                  <a:gd name="T29" fmla="*/ 0 h 598"/>
                  <a:gd name="T30" fmla="*/ 343 w 357"/>
                  <a:gd name="T31" fmla="*/ 39 h 598"/>
                  <a:gd name="T32" fmla="*/ 329 w 357"/>
                  <a:gd name="T33" fmla="*/ 76 h 598"/>
                  <a:gd name="T34" fmla="*/ 314 w 357"/>
                  <a:gd name="T35" fmla="*/ 114 h 598"/>
                  <a:gd name="T36" fmla="*/ 298 w 357"/>
                  <a:gd name="T37" fmla="*/ 152 h 598"/>
                  <a:gd name="T38" fmla="*/ 289 w 357"/>
                  <a:gd name="T39" fmla="*/ 168 h 598"/>
                  <a:gd name="T40" fmla="*/ 280 w 357"/>
                  <a:gd name="T41" fmla="*/ 185 h 598"/>
                  <a:gd name="T42" fmla="*/ 270 w 357"/>
                  <a:gd name="T43" fmla="*/ 202 h 598"/>
                  <a:gd name="T44" fmla="*/ 257 w 357"/>
                  <a:gd name="T45" fmla="*/ 216 h 598"/>
                  <a:gd name="T46" fmla="*/ 245 w 357"/>
                  <a:gd name="T47" fmla="*/ 230 h 598"/>
                  <a:gd name="T48" fmla="*/ 230 w 357"/>
                  <a:gd name="T49" fmla="*/ 244 h 598"/>
                  <a:gd name="T50" fmla="*/ 216 w 357"/>
                  <a:gd name="T51" fmla="*/ 257 h 598"/>
                  <a:gd name="T52" fmla="*/ 200 w 357"/>
                  <a:gd name="T53" fmla="*/ 268 h 598"/>
                  <a:gd name="T54" fmla="*/ 184 w 357"/>
                  <a:gd name="T55" fmla="*/ 278 h 598"/>
                  <a:gd name="T56" fmla="*/ 171 w 357"/>
                  <a:gd name="T57" fmla="*/ 291 h 598"/>
                  <a:gd name="T58" fmla="*/ 159 w 357"/>
                  <a:gd name="T59" fmla="*/ 303 h 598"/>
                  <a:gd name="T60" fmla="*/ 148 w 357"/>
                  <a:gd name="T61" fmla="*/ 318 h 598"/>
                  <a:gd name="T62" fmla="*/ 139 w 357"/>
                  <a:gd name="T63" fmla="*/ 334 h 598"/>
                  <a:gd name="T64" fmla="*/ 130 w 357"/>
                  <a:gd name="T65" fmla="*/ 350 h 598"/>
                  <a:gd name="T66" fmla="*/ 123 w 357"/>
                  <a:gd name="T67" fmla="*/ 366 h 598"/>
                  <a:gd name="T68" fmla="*/ 116 w 357"/>
                  <a:gd name="T69" fmla="*/ 382 h 598"/>
                  <a:gd name="T70" fmla="*/ 103 w 357"/>
                  <a:gd name="T71" fmla="*/ 416 h 598"/>
                  <a:gd name="T72" fmla="*/ 93 w 357"/>
                  <a:gd name="T73" fmla="*/ 452 h 598"/>
                  <a:gd name="T74" fmla="*/ 82 w 357"/>
                  <a:gd name="T75" fmla="*/ 484 h 598"/>
                  <a:gd name="T76" fmla="*/ 70 w 357"/>
                  <a:gd name="T77" fmla="*/ 516 h 598"/>
                  <a:gd name="T78" fmla="*/ 62 w 357"/>
                  <a:gd name="T79" fmla="*/ 527 h 598"/>
                  <a:gd name="T80" fmla="*/ 55 w 357"/>
                  <a:gd name="T81" fmla="*/ 539 h 598"/>
                  <a:gd name="T82" fmla="*/ 46 w 357"/>
                  <a:gd name="T83" fmla="*/ 550 h 598"/>
                  <a:gd name="T84" fmla="*/ 39 w 357"/>
                  <a:gd name="T85" fmla="*/ 561 h 598"/>
                  <a:gd name="T86" fmla="*/ 28 w 357"/>
                  <a:gd name="T87" fmla="*/ 570 h 598"/>
                  <a:gd name="T88" fmla="*/ 19 w 357"/>
                  <a:gd name="T89" fmla="*/ 579 h 598"/>
                  <a:gd name="T90" fmla="*/ 9 w 357"/>
                  <a:gd name="T91" fmla="*/ 589 h 598"/>
                  <a:gd name="T92" fmla="*/ 0 w 357"/>
                  <a:gd name="T93" fmla="*/ 598 h 598"/>
                  <a:gd name="T94" fmla="*/ 36 w 357"/>
                  <a:gd name="T95" fmla="*/ 589 h 59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357"/>
                  <a:gd name="T145" fmla="*/ 0 h 598"/>
                  <a:gd name="T146" fmla="*/ 357 w 357"/>
                  <a:gd name="T147" fmla="*/ 598 h 59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357" h="598">
                    <a:moveTo>
                      <a:pt x="36" y="589"/>
                    </a:moveTo>
                    <a:lnTo>
                      <a:pt x="57" y="552"/>
                    </a:lnTo>
                    <a:lnTo>
                      <a:pt x="78" y="516"/>
                    </a:lnTo>
                    <a:lnTo>
                      <a:pt x="96" y="479"/>
                    </a:lnTo>
                    <a:lnTo>
                      <a:pt x="114" y="439"/>
                    </a:lnTo>
                    <a:lnTo>
                      <a:pt x="148" y="362"/>
                    </a:lnTo>
                    <a:lnTo>
                      <a:pt x="182" y="286"/>
                    </a:lnTo>
                    <a:lnTo>
                      <a:pt x="198" y="246"/>
                    </a:lnTo>
                    <a:lnTo>
                      <a:pt x="216" y="209"/>
                    </a:lnTo>
                    <a:lnTo>
                      <a:pt x="236" y="171"/>
                    </a:lnTo>
                    <a:lnTo>
                      <a:pt x="255" y="135"/>
                    </a:lnTo>
                    <a:lnTo>
                      <a:pt x="279" y="100"/>
                    </a:lnTo>
                    <a:lnTo>
                      <a:pt x="302" y="66"/>
                    </a:lnTo>
                    <a:lnTo>
                      <a:pt x="329" y="32"/>
                    </a:lnTo>
                    <a:lnTo>
                      <a:pt x="357" y="0"/>
                    </a:lnTo>
                    <a:lnTo>
                      <a:pt x="343" y="39"/>
                    </a:lnTo>
                    <a:lnTo>
                      <a:pt x="329" y="76"/>
                    </a:lnTo>
                    <a:lnTo>
                      <a:pt x="314" y="114"/>
                    </a:lnTo>
                    <a:lnTo>
                      <a:pt x="298" y="152"/>
                    </a:lnTo>
                    <a:lnTo>
                      <a:pt x="289" y="168"/>
                    </a:lnTo>
                    <a:lnTo>
                      <a:pt x="280" y="185"/>
                    </a:lnTo>
                    <a:lnTo>
                      <a:pt x="270" y="202"/>
                    </a:lnTo>
                    <a:lnTo>
                      <a:pt x="257" y="216"/>
                    </a:lnTo>
                    <a:lnTo>
                      <a:pt x="245" y="230"/>
                    </a:lnTo>
                    <a:lnTo>
                      <a:pt x="230" y="244"/>
                    </a:lnTo>
                    <a:lnTo>
                      <a:pt x="216" y="257"/>
                    </a:lnTo>
                    <a:lnTo>
                      <a:pt x="200" y="268"/>
                    </a:lnTo>
                    <a:lnTo>
                      <a:pt x="184" y="278"/>
                    </a:lnTo>
                    <a:lnTo>
                      <a:pt x="171" y="291"/>
                    </a:lnTo>
                    <a:lnTo>
                      <a:pt x="159" y="303"/>
                    </a:lnTo>
                    <a:lnTo>
                      <a:pt x="148" y="318"/>
                    </a:lnTo>
                    <a:lnTo>
                      <a:pt x="139" y="334"/>
                    </a:lnTo>
                    <a:lnTo>
                      <a:pt x="130" y="350"/>
                    </a:lnTo>
                    <a:lnTo>
                      <a:pt x="123" y="366"/>
                    </a:lnTo>
                    <a:lnTo>
                      <a:pt x="116" y="382"/>
                    </a:lnTo>
                    <a:lnTo>
                      <a:pt x="103" y="416"/>
                    </a:lnTo>
                    <a:lnTo>
                      <a:pt x="93" y="452"/>
                    </a:lnTo>
                    <a:lnTo>
                      <a:pt x="82" y="484"/>
                    </a:lnTo>
                    <a:lnTo>
                      <a:pt x="70" y="516"/>
                    </a:lnTo>
                    <a:lnTo>
                      <a:pt x="62" y="527"/>
                    </a:lnTo>
                    <a:lnTo>
                      <a:pt x="55" y="539"/>
                    </a:lnTo>
                    <a:lnTo>
                      <a:pt x="46" y="550"/>
                    </a:lnTo>
                    <a:lnTo>
                      <a:pt x="39" y="561"/>
                    </a:lnTo>
                    <a:lnTo>
                      <a:pt x="28" y="570"/>
                    </a:lnTo>
                    <a:lnTo>
                      <a:pt x="19" y="579"/>
                    </a:lnTo>
                    <a:lnTo>
                      <a:pt x="9" y="589"/>
                    </a:lnTo>
                    <a:lnTo>
                      <a:pt x="0" y="598"/>
                    </a:lnTo>
                    <a:lnTo>
                      <a:pt x="36" y="589"/>
                    </a:lnTo>
                    <a:close/>
                  </a:path>
                </a:pathLst>
              </a:custGeom>
              <a:solidFill>
                <a:srgbClr val="666666"/>
              </a:solidFill>
              <a:ln w="9525">
                <a:noFill/>
                <a:round/>
                <a:headEnd/>
                <a:tailEnd/>
              </a:ln>
            </p:spPr>
            <p:txBody>
              <a:bodyPr/>
              <a:lstStyle/>
              <a:p>
                <a:endParaRPr lang="en-US"/>
              </a:p>
            </p:txBody>
          </p:sp>
          <p:sp>
            <p:nvSpPr>
              <p:cNvPr id="30179" name="Freeform 1157"/>
              <p:cNvSpPr>
                <a:spLocks/>
              </p:cNvSpPr>
              <p:nvPr/>
            </p:nvSpPr>
            <p:spPr bwMode="auto">
              <a:xfrm>
                <a:off x="4472" y="1673"/>
                <a:ext cx="635" cy="420"/>
              </a:xfrm>
              <a:custGeom>
                <a:avLst/>
                <a:gdLst>
                  <a:gd name="T0" fmla="*/ 0 w 635"/>
                  <a:gd name="T1" fmla="*/ 417 h 420"/>
                  <a:gd name="T2" fmla="*/ 7 w 635"/>
                  <a:gd name="T3" fmla="*/ 420 h 420"/>
                  <a:gd name="T4" fmla="*/ 15 w 635"/>
                  <a:gd name="T5" fmla="*/ 420 h 420"/>
                  <a:gd name="T6" fmla="*/ 20 w 635"/>
                  <a:gd name="T7" fmla="*/ 417 h 420"/>
                  <a:gd name="T8" fmla="*/ 25 w 635"/>
                  <a:gd name="T9" fmla="*/ 413 h 420"/>
                  <a:gd name="T10" fmla="*/ 31 w 635"/>
                  <a:gd name="T11" fmla="*/ 410 h 420"/>
                  <a:gd name="T12" fmla="*/ 34 w 635"/>
                  <a:gd name="T13" fmla="*/ 404 h 420"/>
                  <a:gd name="T14" fmla="*/ 38 w 635"/>
                  <a:gd name="T15" fmla="*/ 399 h 420"/>
                  <a:gd name="T16" fmla="*/ 41 w 635"/>
                  <a:gd name="T17" fmla="*/ 395 h 420"/>
                  <a:gd name="T18" fmla="*/ 49 w 635"/>
                  <a:gd name="T19" fmla="*/ 390 h 420"/>
                  <a:gd name="T20" fmla="*/ 56 w 635"/>
                  <a:gd name="T21" fmla="*/ 385 h 420"/>
                  <a:gd name="T22" fmla="*/ 65 w 635"/>
                  <a:gd name="T23" fmla="*/ 377 h 420"/>
                  <a:gd name="T24" fmla="*/ 72 w 635"/>
                  <a:gd name="T25" fmla="*/ 372 h 420"/>
                  <a:gd name="T26" fmla="*/ 79 w 635"/>
                  <a:gd name="T27" fmla="*/ 367 h 420"/>
                  <a:gd name="T28" fmla="*/ 86 w 635"/>
                  <a:gd name="T29" fmla="*/ 361 h 420"/>
                  <a:gd name="T30" fmla="*/ 95 w 635"/>
                  <a:gd name="T31" fmla="*/ 356 h 420"/>
                  <a:gd name="T32" fmla="*/ 102 w 635"/>
                  <a:gd name="T33" fmla="*/ 352 h 420"/>
                  <a:gd name="T34" fmla="*/ 147 w 635"/>
                  <a:gd name="T35" fmla="*/ 326 h 420"/>
                  <a:gd name="T36" fmla="*/ 192 w 635"/>
                  <a:gd name="T37" fmla="*/ 301 h 420"/>
                  <a:gd name="T38" fmla="*/ 236 w 635"/>
                  <a:gd name="T39" fmla="*/ 276 h 420"/>
                  <a:gd name="T40" fmla="*/ 281 w 635"/>
                  <a:gd name="T41" fmla="*/ 249 h 420"/>
                  <a:gd name="T42" fmla="*/ 324 w 635"/>
                  <a:gd name="T43" fmla="*/ 222 h 420"/>
                  <a:gd name="T44" fmla="*/ 365 w 635"/>
                  <a:gd name="T45" fmla="*/ 193 h 420"/>
                  <a:gd name="T46" fmla="*/ 406 w 635"/>
                  <a:gd name="T47" fmla="*/ 165 h 420"/>
                  <a:gd name="T48" fmla="*/ 447 w 635"/>
                  <a:gd name="T49" fmla="*/ 133 h 420"/>
                  <a:gd name="T50" fmla="*/ 467 w 635"/>
                  <a:gd name="T51" fmla="*/ 117 h 420"/>
                  <a:gd name="T52" fmla="*/ 486 w 635"/>
                  <a:gd name="T53" fmla="*/ 97 h 420"/>
                  <a:gd name="T54" fmla="*/ 508 w 635"/>
                  <a:gd name="T55" fmla="*/ 77 h 420"/>
                  <a:gd name="T56" fmla="*/ 531 w 635"/>
                  <a:gd name="T57" fmla="*/ 58 h 420"/>
                  <a:gd name="T58" fmla="*/ 554 w 635"/>
                  <a:gd name="T59" fmla="*/ 40 h 420"/>
                  <a:gd name="T60" fmla="*/ 579 w 635"/>
                  <a:gd name="T61" fmla="*/ 24 h 420"/>
                  <a:gd name="T62" fmla="*/ 594 w 635"/>
                  <a:gd name="T63" fmla="*/ 16 h 420"/>
                  <a:gd name="T64" fmla="*/ 606 w 635"/>
                  <a:gd name="T65" fmla="*/ 9 h 420"/>
                  <a:gd name="T66" fmla="*/ 620 w 635"/>
                  <a:gd name="T67" fmla="*/ 4 h 420"/>
                  <a:gd name="T68" fmla="*/ 635 w 635"/>
                  <a:gd name="T69" fmla="*/ 0 h 420"/>
                  <a:gd name="T70" fmla="*/ 624 w 635"/>
                  <a:gd name="T71" fmla="*/ 6 h 420"/>
                  <a:gd name="T72" fmla="*/ 612 w 635"/>
                  <a:gd name="T73" fmla="*/ 13 h 420"/>
                  <a:gd name="T74" fmla="*/ 601 w 635"/>
                  <a:gd name="T75" fmla="*/ 16 h 420"/>
                  <a:gd name="T76" fmla="*/ 588 w 635"/>
                  <a:gd name="T77" fmla="*/ 22 h 420"/>
                  <a:gd name="T78" fmla="*/ 578 w 635"/>
                  <a:gd name="T79" fmla="*/ 27 h 420"/>
                  <a:gd name="T80" fmla="*/ 567 w 635"/>
                  <a:gd name="T81" fmla="*/ 33 h 420"/>
                  <a:gd name="T82" fmla="*/ 556 w 635"/>
                  <a:gd name="T83" fmla="*/ 38 h 420"/>
                  <a:gd name="T84" fmla="*/ 545 w 635"/>
                  <a:gd name="T85" fmla="*/ 47 h 420"/>
                  <a:gd name="T86" fmla="*/ 497 w 635"/>
                  <a:gd name="T87" fmla="*/ 88 h 420"/>
                  <a:gd name="T88" fmla="*/ 445 w 635"/>
                  <a:gd name="T89" fmla="*/ 125 h 420"/>
                  <a:gd name="T90" fmla="*/ 395 w 635"/>
                  <a:gd name="T91" fmla="*/ 161 h 420"/>
                  <a:gd name="T92" fmla="*/ 343 w 635"/>
                  <a:gd name="T93" fmla="*/ 197 h 420"/>
                  <a:gd name="T94" fmla="*/ 292 w 635"/>
                  <a:gd name="T95" fmla="*/ 233 h 420"/>
                  <a:gd name="T96" fmla="*/ 240 w 635"/>
                  <a:gd name="T97" fmla="*/ 270 h 420"/>
                  <a:gd name="T98" fmla="*/ 190 w 635"/>
                  <a:gd name="T99" fmla="*/ 310 h 420"/>
                  <a:gd name="T100" fmla="*/ 140 w 635"/>
                  <a:gd name="T101" fmla="*/ 352 h 420"/>
                  <a:gd name="T102" fmla="*/ 125 w 635"/>
                  <a:gd name="T103" fmla="*/ 363 h 420"/>
                  <a:gd name="T104" fmla="*/ 109 w 635"/>
                  <a:gd name="T105" fmla="*/ 374 h 420"/>
                  <a:gd name="T106" fmla="*/ 93 w 635"/>
                  <a:gd name="T107" fmla="*/ 385 h 420"/>
                  <a:gd name="T108" fmla="*/ 75 w 635"/>
                  <a:gd name="T109" fmla="*/ 394 h 420"/>
                  <a:gd name="T110" fmla="*/ 57 w 635"/>
                  <a:gd name="T111" fmla="*/ 402 h 420"/>
                  <a:gd name="T112" fmla="*/ 40 w 635"/>
                  <a:gd name="T113" fmla="*/ 408 h 420"/>
                  <a:gd name="T114" fmla="*/ 20 w 635"/>
                  <a:gd name="T115" fmla="*/ 413 h 420"/>
                  <a:gd name="T116" fmla="*/ 0 w 635"/>
                  <a:gd name="T117" fmla="*/ 417 h 42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635"/>
                  <a:gd name="T178" fmla="*/ 0 h 420"/>
                  <a:gd name="T179" fmla="*/ 635 w 635"/>
                  <a:gd name="T180" fmla="*/ 420 h 42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635" h="420">
                    <a:moveTo>
                      <a:pt x="0" y="417"/>
                    </a:moveTo>
                    <a:lnTo>
                      <a:pt x="7" y="420"/>
                    </a:lnTo>
                    <a:lnTo>
                      <a:pt x="15" y="420"/>
                    </a:lnTo>
                    <a:lnTo>
                      <a:pt x="20" y="417"/>
                    </a:lnTo>
                    <a:lnTo>
                      <a:pt x="25" y="413"/>
                    </a:lnTo>
                    <a:lnTo>
                      <a:pt x="31" y="410"/>
                    </a:lnTo>
                    <a:lnTo>
                      <a:pt x="34" y="404"/>
                    </a:lnTo>
                    <a:lnTo>
                      <a:pt x="38" y="399"/>
                    </a:lnTo>
                    <a:lnTo>
                      <a:pt x="41" y="395"/>
                    </a:lnTo>
                    <a:lnTo>
                      <a:pt x="49" y="390"/>
                    </a:lnTo>
                    <a:lnTo>
                      <a:pt x="56" y="385"/>
                    </a:lnTo>
                    <a:lnTo>
                      <a:pt x="65" y="377"/>
                    </a:lnTo>
                    <a:lnTo>
                      <a:pt x="72" y="372"/>
                    </a:lnTo>
                    <a:lnTo>
                      <a:pt x="79" y="367"/>
                    </a:lnTo>
                    <a:lnTo>
                      <a:pt x="86" y="361"/>
                    </a:lnTo>
                    <a:lnTo>
                      <a:pt x="95" y="356"/>
                    </a:lnTo>
                    <a:lnTo>
                      <a:pt x="102" y="352"/>
                    </a:lnTo>
                    <a:lnTo>
                      <a:pt x="147" y="326"/>
                    </a:lnTo>
                    <a:lnTo>
                      <a:pt x="192" y="301"/>
                    </a:lnTo>
                    <a:lnTo>
                      <a:pt x="236" y="276"/>
                    </a:lnTo>
                    <a:lnTo>
                      <a:pt x="281" y="249"/>
                    </a:lnTo>
                    <a:lnTo>
                      <a:pt x="324" y="222"/>
                    </a:lnTo>
                    <a:lnTo>
                      <a:pt x="365" y="193"/>
                    </a:lnTo>
                    <a:lnTo>
                      <a:pt x="406" y="165"/>
                    </a:lnTo>
                    <a:lnTo>
                      <a:pt x="447" y="133"/>
                    </a:lnTo>
                    <a:lnTo>
                      <a:pt x="467" y="117"/>
                    </a:lnTo>
                    <a:lnTo>
                      <a:pt x="486" y="97"/>
                    </a:lnTo>
                    <a:lnTo>
                      <a:pt x="508" y="77"/>
                    </a:lnTo>
                    <a:lnTo>
                      <a:pt x="531" y="58"/>
                    </a:lnTo>
                    <a:lnTo>
                      <a:pt x="554" y="40"/>
                    </a:lnTo>
                    <a:lnTo>
                      <a:pt x="579" y="24"/>
                    </a:lnTo>
                    <a:lnTo>
                      <a:pt x="594" y="16"/>
                    </a:lnTo>
                    <a:lnTo>
                      <a:pt x="606" y="9"/>
                    </a:lnTo>
                    <a:lnTo>
                      <a:pt x="620" y="4"/>
                    </a:lnTo>
                    <a:lnTo>
                      <a:pt x="635" y="0"/>
                    </a:lnTo>
                    <a:lnTo>
                      <a:pt x="624" y="6"/>
                    </a:lnTo>
                    <a:lnTo>
                      <a:pt x="612" y="13"/>
                    </a:lnTo>
                    <a:lnTo>
                      <a:pt x="601" y="16"/>
                    </a:lnTo>
                    <a:lnTo>
                      <a:pt x="588" y="22"/>
                    </a:lnTo>
                    <a:lnTo>
                      <a:pt x="578" y="27"/>
                    </a:lnTo>
                    <a:lnTo>
                      <a:pt x="567" y="33"/>
                    </a:lnTo>
                    <a:lnTo>
                      <a:pt x="556" y="38"/>
                    </a:lnTo>
                    <a:lnTo>
                      <a:pt x="545" y="47"/>
                    </a:lnTo>
                    <a:lnTo>
                      <a:pt x="497" y="88"/>
                    </a:lnTo>
                    <a:lnTo>
                      <a:pt x="445" y="125"/>
                    </a:lnTo>
                    <a:lnTo>
                      <a:pt x="395" y="161"/>
                    </a:lnTo>
                    <a:lnTo>
                      <a:pt x="343" y="197"/>
                    </a:lnTo>
                    <a:lnTo>
                      <a:pt x="292" y="233"/>
                    </a:lnTo>
                    <a:lnTo>
                      <a:pt x="240" y="270"/>
                    </a:lnTo>
                    <a:lnTo>
                      <a:pt x="190" y="310"/>
                    </a:lnTo>
                    <a:lnTo>
                      <a:pt x="140" y="352"/>
                    </a:lnTo>
                    <a:lnTo>
                      <a:pt x="125" y="363"/>
                    </a:lnTo>
                    <a:lnTo>
                      <a:pt x="109" y="374"/>
                    </a:lnTo>
                    <a:lnTo>
                      <a:pt x="93" y="385"/>
                    </a:lnTo>
                    <a:lnTo>
                      <a:pt x="75" y="394"/>
                    </a:lnTo>
                    <a:lnTo>
                      <a:pt x="57" y="402"/>
                    </a:lnTo>
                    <a:lnTo>
                      <a:pt x="40" y="408"/>
                    </a:lnTo>
                    <a:lnTo>
                      <a:pt x="20" y="413"/>
                    </a:lnTo>
                    <a:lnTo>
                      <a:pt x="0" y="417"/>
                    </a:lnTo>
                    <a:close/>
                  </a:path>
                </a:pathLst>
              </a:custGeom>
              <a:solidFill>
                <a:srgbClr val="666666"/>
              </a:solidFill>
              <a:ln w="9525">
                <a:noFill/>
                <a:round/>
                <a:headEnd/>
                <a:tailEnd/>
              </a:ln>
            </p:spPr>
            <p:txBody>
              <a:bodyPr/>
              <a:lstStyle/>
              <a:p>
                <a:endParaRPr lang="en-US"/>
              </a:p>
            </p:txBody>
          </p:sp>
          <p:sp>
            <p:nvSpPr>
              <p:cNvPr id="30180" name="Freeform 1158"/>
              <p:cNvSpPr>
                <a:spLocks/>
              </p:cNvSpPr>
              <p:nvPr/>
            </p:nvSpPr>
            <p:spPr bwMode="auto">
              <a:xfrm>
                <a:off x="4481" y="1725"/>
                <a:ext cx="653" cy="384"/>
              </a:xfrm>
              <a:custGeom>
                <a:avLst/>
                <a:gdLst>
                  <a:gd name="T0" fmla="*/ 18 w 653"/>
                  <a:gd name="T1" fmla="*/ 384 h 384"/>
                  <a:gd name="T2" fmla="*/ 38 w 653"/>
                  <a:gd name="T3" fmla="*/ 375 h 384"/>
                  <a:gd name="T4" fmla="*/ 56 w 653"/>
                  <a:gd name="T5" fmla="*/ 365 h 384"/>
                  <a:gd name="T6" fmla="*/ 74 w 653"/>
                  <a:gd name="T7" fmla="*/ 352 h 384"/>
                  <a:gd name="T8" fmla="*/ 91 w 653"/>
                  <a:gd name="T9" fmla="*/ 340 h 384"/>
                  <a:gd name="T10" fmla="*/ 107 w 653"/>
                  <a:gd name="T11" fmla="*/ 325 h 384"/>
                  <a:gd name="T12" fmla="*/ 125 w 653"/>
                  <a:gd name="T13" fmla="*/ 313 h 384"/>
                  <a:gd name="T14" fmla="*/ 143 w 653"/>
                  <a:gd name="T15" fmla="*/ 299 h 384"/>
                  <a:gd name="T16" fmla="*/ 161 w 653"/>
                  <a:gd name="T17" fmla="*/ 286 h 384"/>
                  <a:gd name="T18" fmla="*/ 188 w 653"/>
                  <a:gd name="T19" fmla="*/ 272 h 384"/>
                  <a:gd name="T20" fmla="*/ 213 w 653"/>
                  <a:gd name="T21" fmla="*/ 259 h 384"/>
                  <a:gd name="T22" fmla="*/ 240 w 653"/>
                  <a:gd name="T23" fmla="*/ 250 h 384"/>
                  <a:gd name="T24" fmla="*/ 267 w 653"/>
                  <a:gd name="T25" fmla="*/ 241 h 384"/>
                  <a:gd name="T26" fmla="*/ 295 w 653"/>
                  <a:gd name="T27" fmla="*/ 234 h 384"/>
                  <a:gd name="T28" fmla="*/ 322 w 653"/>
                  <a:gd name="T29" fmla="*/ 225 h 384"/>
                  <a:gd name="T30" fmla="*/ 347 w 653"/>
                  <a:gd name="T31" fmla="*/ 215 h 384"/>
                  <a:gd name="T32" fmla="*/ 374 w 653"/>
                  <a:gd name="T33" fmla="*/ 202 h 384"/>
                  <a:gd name="T34" fmla="*/ 411 w 653"/>
                  <a:gd name="T35" fmla="*/ 181 h 384"/>
                  <a:gd name="T36" fmla="*/ 449 w 653"/>
                  <a:gd name="T37" fmla="*/ 157 h 384"/>
                  <a:gd name="T38" fmla="*/ 485 w 653"/>
                  <a:gd name="T39" fmla="*/ 134 h 384"/>
                  <a:gd name="T40" fmla="*/ 520 w 653"/>
                  <a:gd name="T41" fmla="*/ 111 h 384"/>
                  <a:gd name="T42" fmla="*/ 554 w 653"/>
                  <a:gd name="T43" fmla="*/ 84 h 384"/>
                  <a:gd name="T44" fmla="*/ 588 w 653"/>
                  <a:gd name="T45" fmla="*/ 57 h 384"/>
                  <a:gd name="T46" fmla="*/ 620 w 653"/>
                  <a:gd name="T47" fmla="*/ 31 h 384"/>
                  <a:gd name="T48" fmla="*/ 653 w 653"/>
                  <a:gd name="T49" fmla="*/ 0 h 384"/>
                  <a:gd name="T50" fmla="*/ 610 w 653"/>
                  <a:gd name="T51" fmla="*/ 18 h 384"/>
                  <a:gd name="T52" fmla="*/ 567 w 653"/>
                  <a:gd name="T53" fmla="*/ 40 h 384"/>
                  <a:gd name="T54" fmla="*/ 526 w 653"/>
                  <a:gd name="T55" fmla="*/ 61 h 384"/>
                  <a:gd name="T56" fmla="*/ 485 w 653"/>
                  <a:gd name="T57" fmla="*/ 82 h 384"/>
                  <a:gd name="T58" fmla="*/ 406 w 653"/>
                  <a:gd name="T59" fmla="*/ 131 h 384"/>
                  <a:gd name="T60" fmla="*/ 326 w 653"/>
                  <a:gd name="T61" fmla="*/ 179 h 384"/>
                  <a:gd name="T62" fmla="*/ 247 w 653"/>
                  <a:gd name="T63" fmla="*/ 229 h 384"/>
                  <a:gd name="T64" fmla="*/ 166 w 653"/>
                  <a:gd name="T65" fmla="*/ 275 h 384"/>
                  <a:gd name="T66" fmla="*/ 125 w 653"/>
                  <a:gd name="T67" fmla="*/ 297 h 384"/>
                  <a:gd name="T68" fmla="*/ 84 w 653"/>
                  <a:gd name="T69" fmla="*/ 318 h 384"/>
                  <a:gd name="T70" fmla="*/ 43 w 653"/>
                  <a:gd name="T71" fmla="*/ 340 h 384"/>
                  <a:gd name="T72" fmla="*/ 0 w 653"/>
                  <a:gd name="T73" fmla="*/ 358 h 384"/>
                  <a:gd name="T74" fmla="*/ 18 w 653"/>
                  <a:gd name="T75" fmla="*/ 384 h 384"/>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53"/>
                  <a:gd name="T115" fmla="*/ 0 h 384"/>
                  <a:gd name="T116" fmla="*/ 653 w 653"/>
                  <a:gd name="T117" fmla="*/ 384 h 384"/>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53" h="384">
                    <a:moveTo>
                      <a:pt x="18" y="384"/>
                    </a:moveTo>
                    <a:lnTo>
                      <a:pt x="38" y="375"/>
                    </a:lnTo>
                    <a:lnTo>
                      <a:pt x="56" y="365"/>
                    </a:lnTo>
                    <a:lnTo>
                      <a:pt x="74" y="352"/>
                    </a:lnTo>
                    <a:lnTo>
                      <a:pt x="91" y="340"/>
                    </a:lnTo>
                    <a:lnTo>
                      <a:pt x="107" y="325"/>
                    </a:lnTo>
                    <a:lnTo>
                      <a:pt x="125" y="313"/>
                    </a:lnTo>
                    <a:lnTo>
                      <a:pt x="143" y="299"/>
                    </a:lnTo>
                    <a:lnTo>
                      <a:pt x="161" y="286"/>
                    </a:lnTo>
                    <a:lnTo>
                      <a:pt x="188" y="272"/>
                    </a:lnTo>
                    <a:lnTo>
                      <a:pt x="213" y="259"/>
                    </a:lnTo>
                    <a:lnTo>
                      <a:pt x="240" y="250"/>
                    </a:lnTo>
                    <a:lnTo>
                      <a:pt x="267" y="241"/>
                    </a:lnTo>
                    <a:lnTo>
                      <a:pt x="295" y="234"/>
                    </a:lnTo>
                    <a:lnTo>
                      <a:pt x="322" y="225"/>
                    </a:lnTo>
                    <a:lnTo>
                      <a:pt x="347" y="215"/>
                    </a:lnTo>
                    <a:lnTo>
                      <a:pt x="374" y="202"/>
                    </a:lnTo>
                    <a:lnTo>
                      <a:pt x="411" y="181"/>
                    </a:lnTo>
                    <a:lnTo>
                      <a:pt x="449" y="157"/>
                    </a:lnTo>
                    <a:lnTo>
                      <a:pt x="485" y="134"/>
                    </a:lnTo>
                    <a:lnTo>
                      <a:pt x="520" y="111"/>
                    </a:lnTo>
                    <a:lnTo>
                      <a:pt x="554" y="84"/>
                    </a:lnTo>
                    <a:lnTo>
                      <a:pt x="588" y="57"/>
                    </a:lnTo>
                    <a:lnTo>
                      <a:pt x="620" y="31"/>
                    </a:lnTo>
                    <a:lnTo>
                      <a:pt x="653" y="0"/>
                    </a:lnTo>
                    <a:lnTo>
                      <a:pt x="610" y="18"/>
                    </a:lnTo>
                    <a:lnTo>
                      <a:pt x="567" y="40"/>
                    </a:lnTo>
                    <a:lnTo>
                      <a:pt x="526" y="61"/>
                    </a:lnTo>
                    <a:lnTo>
                      <a:pt x="485" y="82"/>
                    </a:lnTo>
                    <a:lnTo>
                      <a:pt x="406" y="131"/>
                    </a:lnTo>
                    <a:lnTo>
                      <a:pt x="326" y="179"/>
                    </a:lnTo>
                    <a:lnTo>
                      <a:pt x="247" y="229"/>
                    </a:lnTo>
                    <a:lnTo>
                      <a:pt x="166" y="275"/>
                    </a:lnTo>
                    <a:lnTo>
                      <a:pt x="125" y="297"/>
                    </a:lnTo>
                    <a:lnTo>
                      <a:pt x="84" y="318"/>
                    </a:lnTo>
                    <a:lnTo>
                      <a:pt x="43" y="340"/>
                    </a:lnTo>
                    <a:lnTo>
                      <a:pt x="0" y="358"/>
                    </a:lnTo>
                    <a:lnTo>
                      <a:pt x="18" y="384"/>
                    </a:lnTo>
                    <a:close/>
                  </a:path>
                </a:pathLst>
              </a:custGeom>
              <a:solidFill>
                <a:srgbClr val="666666"/>
              </a:solidFill>
              <a:ln w="9525">
                <a:noFill/>
                <a:round/>
                <a:headEnd/>
                <a:tailEnd/>
              </a:ln>
            </p:spPr>
            <p:txBody>
              <a:bodyPr/>
              <a:lstStyle/>
              <a:p>
                <a:endParaRPr lang="en-US"/>
              </a:p>
            </p:txBody>
          </p:sp>
          <p:sp>
            <p:nvSpPr>
              <p:cNvPr id="30181" name="Freeform 1159"/>
              <p:cNvSpPr>
                <a:spLocks/>
              </p:cNvSpPr>
              <p:nvPr/>
            </p:nvSpPr>
            <p:spPr bwMode="auto">
              <a:xfrm>
                <a:off x="3845" y="1450"/>
                <a:ext cx="406" cy="508"/>
              </a:xfrm>
              <a:custGeom>
                <a:avLst/>
                <a:gdLst>
                  <a:gd name="T0" fmla="*/ 404 w 406"/>
                  <a:gd name="T1" fmla="*/ 508 h 508"/>
                  <a:gd name="T2" fmla="*/ 406 w 406"/>
                  <a:gd name="T3" fmla="*/ 499 h 508"/>
                  <a:gd name="T4" fmla="*/ 406 w 406"/>
                  <a:gd name="T5" fmla="*/ 490 h 508"/>
                  <a:gd name="T6" fmla="*/ 406 w 406"/>
                  <a:gd name="T7" fmla="*/ 482 h 508"/>
                  <a:gd name="T8" fmla="*/ 404 w 406"/>
                  <a:gd name="T9" fmla="*/ 474 h 508"/>
                  <a:gd name="T10" fmla="*/ 400 w 406"/>
                  <a:gd name="T11" fmla="*/ 466 h 508"/>
                  <a:gd name="T12" fmla="*/ 397 w 406"/>
                  <a:gd name="T13" fmla="*/ 459 h 508"/>
                  <a:gd name="T14" fmla="*/ 393 w 406"/>
                  <a:gd name="T15" fmla="*/ 454 h 508"/>
                  <a:gd name="T16" fmla="*/ 390 w 406"/>
                  <a:gd name="T17" fmla="*/ 449 h 508"/>
                  <a:gd name="T18" fmla="*/ 377 w 406"/>
                  <a:gd name="T19" fmla="*/ 429 h 508"/>
                  <a:gd name="T20" fmla="*/ 363 w 406"/>
                  <a:gd name="T21" fmla="*/ 409 h 508"/>
                  <a:gd name="T22" fmla="*/ 348 w 406"/>
                  <a:gd name="T23" fmla="*/ 391 h 508"/>
                  <a:gd name="T24" fmla="*/ 332 w 406"/>
                  <a:gd name="T25" fmla="*/ 375 h 508"/>
                  <a:gd name="T26" fmla="*/ 316 w 406"/>
                  <a:gd name="T27" fmla="*/ 357 h 508"/>
                  <a:gd name="T28" fmla="*/ 298 w 406"/>
                  <a:gd name="T29" fmla="*/ 341 h 508"/>
                  <a:gd name="T30" fmla="*/ 282 w 406"/>
                  <a:gd name="T31" fmla="*/ 325 h 508"/>
                  <a:gd name="T32" fmla="*/ 264 w 406"/>
                  <a:gd name="T33" fmla="*/ 307 h 508"/>
                  <a:gd name="T34" fmla="*/ 245 w 406"/>
                  <a:gd name="T35" fmla="*/ 286 h 508"/>
                  <a:gd name="T36" fmla="*/ 227 w 406"/>
                  <a:gd name="T37" fmla="*/ 263 h 508"/>
                  <a:gd name="T38" fmla="*/ 211 w 406"/>
                  <a:gd name="T39" fmla="*/ 239 h 508"/>
                  <a:gd name="T40" fmla="*/ 195 w 406"/>
                  <a:gd name="T41" fmla="*/ 214 h 508"/>
                  <a:gd name="T42" fmla="*/ 179 w 406"/>
                  <a:gd name="T43" fmla="*/ 189 h 508"/>
                  <a:gd name="T44" fmla="*/ 163 w 406"/>
                  <a:gd name="T45" fmla="*/ 164 h 508"/>
                  <a:gd name="T46" fmla="*/ 145 w 406"/>
                  <a:gd name="T47" fmla="*/ 139 h 508"/>
                  <a:gd name="T48" fmla="*/ 127 w 406"/>
                  <a:gd name="T49" fmla="*/ 116 h 508"/>
                  <a:gd name="T50" fmla="*/ 111 w 406"/>
                  <a:gd name="T51" fmla="*/ 100 h 508"/>
                  <a:gd name="T52" fmla="*/ 95 w 406"/>
                  <a:gd name="T53" fmla="*/ 86 h 508"/>
                  <a:gd name="T54" fmla="*/ 79 w 406"/>
                  <a:gd name="T55" fmla="*/ 73 h 508"/>
                  <a:gd name="T56" fmla="*/ 61 w 406"/>
                  <a:gd name="T57" fmla="*/ 61 h 508"/>
                  <a:gd name="T58" fmla="*/ 45 w 406"/>
                  <a:gd name="T59" fmla="*/ 48 h 508"/>
                  <a:gd name="T60" fmla="*/ 29 w 406"/>
                  <a:gd name="T61" fmla="*/ 34 h 508"/>
                  <a:gd name="T62" fmla="*/ 14 w 406"/>
                  <a:gd name="T63" fmla="*/ 18 h 508"/>
                  <a:gd name="T64" fmla="*/ 2 w 406"/>
                  <a:gd name="T65" fmla="*/ 0 h 508"/>
                  <a:gd name="T66" fmla="*/ 0 w 406"/>
                  <a:gd name="T67" fmla="*/ 7 h 508"/>
                  <a:gd name="T68" fmla="*/ 2 w 406"/>
                  <a:gd name="T69" fmla="*/ 14 h 508"/>
                  <a:gd name="T70" fmla="*/ 2 w 406"/>
                  <a:gd name="T71" fmla="*/ 20 h 508"/>
                  <a:gd name="T72" fmla="*/ 4 w 406"/>
                  <a:gd name="T73" fmla="*/ 27 h 508"/>
                  <a:gd name="T74" fmla="*/ 5 w 406"/>
                  <a:gd name="T75" fmla="*/ 34 h 508"/>
                  <a:gd name="T76" fmla="*/ 9 w 406"/>
                  <a:gd name="T77" fmla="*/ 39 h 508"/>
                  <a:gd name="T78" fmla="*/ 12 w 406"/>
                  <a:gd name="T79" fmla="*/ 45 h 508"/>
                  <a:gd name="T80" fmla="*/ 16 w 406"/>
                  <a:gd name="T81" fmla="*/ 50 h 508"/>
                  <a:gd name="T82" fmla="*/ 36 w 406"/>
                  <a:gd name="T83" fmla="*/ 80 h 508"/>
                  <a:gd name="T84" fmla="*/ 59 w 406"/>
                  <a:gd name="T85" fmla="*/ 111 h 508"/>
                  <a:gd name="T86" fmla="*/ 80 w 406"/>
                  <a:gd name="T87" fmla="*/ 139 h 508"/>
                  <a:gd name="T88" fmla="*/ 104 w 406"/>
                  <a:gd name="T89" fmla="*/ 166 h 508"/>
                  <a:gd name="T90" fmla="*/ 127 w 406"/>
                  <a:gd name="T91" fmla="*/ 193 h 508"/>
                  <a:gd name="T92" fmla="*/ 150 w 406"/>
                  <a:gd name="T93" fmla="*/ 222 h 508"/>
                  <a:gd name="T94" fmla="*/ 172 w 406"/>
                  <a:gd name="T95" fmla="*/ 252 h 508"/>
                  <a:gd name="T96" fmla="*/ 193 w 406"/>
                  <a:gd name="T97" fmla="*/ 282 h 508"/>
                  <a:gd name="T98" fmla="*/ 204 w 406"/>
                  <a:gd name="T99" fmla="*/ 300 h 508"/>
                  <a:gd name="T100" fmla="*/ 214 w 406"/>
                  <a:gd name="T101" fmla="*/ 315 h 508"/>
                  <a:gd name="T102" fmla="*/ 227 w 406"/>
                  <a:gd name="T103" fmla="*/ 331 h 508"/>
                  <a:gd name="T104" fmla="*/ 239 w 406"/>
                  <a:gd name="T105" fmla="*/ 345 h 508"/>
                  <a:gd name="T106" fmla="*/ 268 w 406"/>
                  <a:gd name="T107" fmla="*/ 372 h 508"/>
                  <a:gd name="T108" fmla="*/ 295 w 406"/>
                  <a:gd name="T109" fmla="*/ 398 h 508"/>
                  <a:gd name="T110" fmla="*/ 323 w 406"/>
                  <a:gd name="T111" fmla="*/ 424 h 508"/>
                  <a:gd name="T112" fmla="*/ 352 w 406"/>
                  <a:gd name="T113" fmla="*/ 450 h 508"/>
                  <a:gd name="T114" fmla="*/ 379 w 406"/>
                  <a:gd name="T115" fmla="*/ 477 h 508"/>
                  <a:gd name="T116" fmla="*/ 404 w 406"/>
                  <a:gd name="T117" fmla="*/ 508 h 50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06"/>
                  <a:gd name="T178" fmla="*/ 0 h 508"/>
                  <a:gd name="T179" fmla="*/ 406 w 406"/>
                  <a:gd name="T180" fmla="*/ 508 h 50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06" h="508">
                    <a:moveTo>
                      <a:pt x="404" y="508"/>
                    </a:moveTo>
                    <a:lnTo>
                      <a:pt x="406" y="499"/>
                    </a:lnTo>
                    <a:lnTo>
                      <a:pt x="406" y="490"/>
                    </a:lnTo>
                    <a:lnTo>
                      <a:pt x="406" y="482"/>
                    </a:lnTo>
                    <a:lnTo>
                      <a:pt x="404" y="474"/>
                    </a:lnTo>
                    <a:lnTo>
                      <a:pt x="400" y="466"/>
                    </a:lnTo>
                    <a:lnTo>
                      <a:pt x="397" y="459"/>
                    </a:lnTo>
                    <a:lnTo>
                      <a:pt x="393" y="454"/>
                    </a:lnTo>
                    <a:lnTo>
                      <a:pt x="390" y="449"/>
                    </a:lnTo>
                    <a:lnTo>
                      <a:pt x="377" y="429"/>
                    </a:lnTo>
                    <a:lnTo>
                      <a:pt x="363" y="409"/>
                    </a:lnTo>
                    <a:lnTo>
                      <a:pt x="348" y="391"/>
                    </a:lnTo>
                    <a:lnTo>
                      <a:pt x="332" y="375"/>
                    </a:lnTo>
                    <a:lnTo>
                      <a:pt x="316" y="357"/>
                    </a:lnTo>
                    <a:lnTo>
                      <a:pt x="298" y="341"/>
                    </a:lnTo>
                    <a:lnTo>
                      <a:pt x="282" y="325"/>
                    </a:lnTo>
                    <a:lnTo>
                      <a:pt x="264" y="307"/>
                    </a:lnTo>
                    <a:lnTo>
                      <a:pt x="245" y="286"/>
                    </a:lnTo>
                    <a:lnTo>
                      <a:pt x="227" y="263"/>
                    </a:lnTo>
                    <a:lnTo>
                      <a:pt x="211" y="239"/>
                    </a:lnTo>
                    <a:lnTo>
                      <a:pt x="195" y="214"/>
                    </a:lnTo>
                    <a:lnTo>
                      <a:pt x="179" y="189"/>
                    </a:lnTo>
                    <a:lnTo>
                      <a:pt x="163" y="164"/>
                    </a:lnTo>
                    <a:lnTo>
                      <a:pt x="145" y="139"/>
                    </a:lnTo>
                    <a:lnTo>
                      <a:pt x="127" y="116"/>
                    </a:lnTo>
                    <a:lnTo>
                      <a:pt x="111" y="100"/>
                    </a:lnTo>
                    <a:lnTo>
                      <a:pt x="95" y="86"/>
                    </a:lnTo>
                    <a:lnTo>
                      <a:pt x="79" y="73"/>
                    </a:lnTo>
                    <a:lnTo>
                      <a:pt x="61" y="61"/>
                    </a:lnTo>
                    <a:lnTo>
                      <a:pt x="45" y="48"/>
                    </a:lnTo>
                    <a:lnTo>
                      <a:pt x="29" y="34"/>
                    </a:lnTo>
                    <a:lnTo>
                      <a:pt x="14" y="18"/>
                    </a:lnTo>
                    <a:lnTo>
                      <a:pt x="2" y="0"/>
                    </a:lnTo>
                    <a:lnTo>
                      <a:pt x="0" y="7"/>
                    </a:lnTo>
                    <a:lnTo>
                      <a:pt x="2" y="14"/>
                    </a:lnTo>
                    <a:lnTo>
                      <a:pt x="2" y="20"/>
                    </a:lnTo>
                    <a:lnTo>
                      <a:pt x="4" y="27"/>
                    </a:lnTo>
                    <a:lnTo>
                      <a:pt x="5" y="34"/>
                    </a:lnTo>
                    <a:lnTo>
                      <a:pt x="9" y="39"/>
                    </a:lnTo>
                    <a:lnTo>
                      <a:pt x="12" y="45"/>
                    </a:lnTo>
                    <a:lnTo>
                      <a:pt x="16" y="50"/>
                    </a:lnTo>
                    <a:lnTo>
                      <a:pt x="36" y="80"/>
                    </a:lnTo>
                    <a:lnTo>
                      <a:pt x="59" y="111"/>
                    </a:lnTo>
                    <a:lnTo>
                      <a:pt x="80" y="139"/>
                    </a:lnTo>
                    <a:lnTo>
                      <a:pt x="104" y="166"/>
                    </a:lnTo>
                    <a:lnTo>
                      <a:pt x="127" y="193"/>
                    </a:lnTo>
                    <a:lnTo>
                      <a:pt x="150" y="222"/>
                    </a:lnTo>
                    <a:lnTo>
                      <a:pt x="172" y="252"/>
                    </a:lnTo>
                    <a:lnTo>
                      <a:pt x="193" y="282"/>
                    </a:lnTo>
                    <a:lnTo>
                      <a:pt x="204" y="300"/>
                    </a:lnTo>
                    <a:lnTo>
                      <a:pt x="214" y="315"/>
                    </a:lnTo>
                    <a:lnTo>
                      <a:pt x="227" y="331"/>
                    </a:lnTo>
                    <a:lnTo>
                      <a:pt x="239" y="345"/>
                    </a:lnTo>
                    <a:lnTo>
                      <a:pt x="268" y="372"/>
                    </a:lnTo>
                    <a:lnTo>
                      <a:pt x="295" y="398"/>
                    </a:lnTo>
                    <a:lnTo>
                      <a:pt x="323" y="424"/>
                    </a:lnTo>
                    <a:lnTo>
                      <a:pt x="352" y="450"/>
                    </a:lnTo>
                    <a:lnTo>
                      <a:pt x="379" y="477"/>
                    </a:lnTo>
                    <a:lnTo>
                      <a:pt x="404" y="508"/>
                    </a:lnTo>
                    <a:close/>
                  </a:path>
                </a:pathLst>
              </a:custGeom>
              <a:solidFill>
                <a:srgbClr val="999999"/>
              </a:solidFill>
              <a:ln w="9525">
                <a:noFill/>
                <a:round/>
                <a:headEnd/>
                <a:tailEnd/>
              </a:ln>
            </p:spPr>
            <p:txBody>
              <a:bodyPr/>
              <a:lstStyle/>
              <a:p>
                <a:endParaRPr lang="en-US"/>
              </a:p>
            </p:txBody>
          </p:sp>
          <p:sp>
            <p:nvSpPr>
              <p:cNvPr id="30182" name="Freeform 1160"/>
              <p:cNvSpPr>
                <a:spLocks/>
              </p:cNvSpPr>
              <p:nvPr/>
            </p:nvSpPr>
            <p:spPr bwMode="auto">
              <a:xfrm>
                <a:off x="4108" y="1881"/>
                <a:ext cx="568" cy="563"/>
              </a:xfrm>
              <a:custGeom>
                <a:avLst/>
                <a:gdLst>
                  <a:gd name="T0" fmla="*/ 314 w 568"/>
                  <a:gd name="T1" fmla="*/ 561 h 563"/>
                  <a:gd name="T2" fmla="*/ 368 w 568"/>
                  <a:gd name="T3" fmla="*/ 550 h 563"/>
                  <a:gd name="T4" fmla="*/ 420 w 568"/>
                  <a:gd name="T5" fmla="*/ 529 h 563"/>
                  <a:gd name="T6" fmla="*/ 464 w 568"/>
                  <a:gd name="T7" fmla="*/ 498 h 563"/>
                  <a:gd name="T8" fmla="*/ 502 w 568"/>
                  <a:gd name="T9" fmla="*/ 461 h 563"/>
                  <a:gd name="T10" fmla="*/ 532 w 568"/>
                  <a:gd name="T11" fmla="*/ 416 h 563"/>
                  <a:gd name="T12" fmla="*/ 554 w 568"/>
                  <a:gd name="T13" fmla="*/ 364 h 563"/>
                  <a:gd name="T14" fmla="*/ 566 w 568"/>
                  <a:gd name="T15" fmla="*/ 309 h 563"/>
                  <a:gd name="T16" fmla="*/ 566 w 568"/>
                  <a:gd name="T17" fmla="*/ 252 h 563"/>
                  <a:gd name="T18" fmla="*/ 554 w 568"/>
                  <a:gd name="T19" fmla="*/ 196 h 563"/>
                  <a:gd name="T20" fmla="*/ 532 w 568"/>
                  <a:gd name="T21" fmla="*/ 146 h 563"/>
                  <a:gd name="T22" fmla="*/ 502 w 568"/>
                  <a:gd name="T23" fmla="*/ 102 h 563"/>
                  <a:gd name="T24" fmla="*/ 464 w 568"/>
                  <a:gd name="T25" fmla="*/ 64 h 563"/>
                  <a:gd name="T26" fmla="*/ 420 w 568"/>
                  <a:gd name="T27" fmla="*/ 34 h 563"/>
                  <a:gd name="T28" fmla="*/ 368 w 568"/>
                  <a:gd name="T29" fmla="*/ 12 h 563"/>
                  <a:gd name="T30" fmla="*/ 314 w 568"/>
                  <a:gd name="T31" fmla="*/ 1 h 563"/>
                  <a:gd name="T32" fmla="*/ 255 w 568"/>
                  <a:gd name="T33" fmla="*/ 1 h 563"/>
                  <a:gd name="T34" fmla="*/ 200 w 568"/>
                  <a:gd name="T35" fmla="*/ 12 h 563"/>
                  <a:gd name="T36" fmla="*/ 148 w 568"/>
                  <a:gd name="T37" fmla="*/ 34 h 563"/>
                  <a:gd name="T38" fmla="*/ 103 w 568"/>
                  <a:gd name="T39" fmla="*/ 64 h 563"/>
                  <a:gd name="T40" fmla="*/ 66 w 568"/>
                  <a:gd name="T41" fmla="*/ 102 h 563"/>
                  <a:gd name="T42" fmla="*/ 34 w 568"/>
                  <a:gd name="T43" fmla="*/ 146 h 563"/>
                  <a:gd name="T44" fmla="*/ 12 w 568"/>
                  <a:gd name="T45" fmla="*/ 196 h 563"/>
                  <a:gd name="T46" fmla="*/ 1 w 568"/>
                  <a:gd name="T47" fmla="*/ 252 h 563"/>
                  <a:gd name="T48" fmla="*/ 1 w 568"/>
                  <a:gd name="T49" fmla="*/ 309 h 563"/>
                  <a:gd name="T50" fmla="*/ 12 w 568"/>
                  <a:gd name="T51" fmla="*/ 364 h 563"/>
                  <a:gd name="T52" fmla="*/ 34 w 568"/>
                  <a:gd name="T53" fmla="*/ 416 h 563"/>
                  <a:gd name="T54" fmla="*/ 66 w 568"/>
                  <a:gd name="T55" fmla="*/ 461 h 563"/>
                  <a:gd name="T56" fmla="*/ 103 w 568"/>
                  <a:gd name="T57" fmla="*/ 498 h 563"/>
                  <a:gd name="T58" fmla="*/ 148 w 568"/>
                  <a:gd name="T59" fmla="*/ 529 h 563"/>
                  <a:gd name="T60" fmla="*/ 200 w 568"/>
                  <a:gd name="T61" fmla="*/ 550 h 563"/>
                  <a:gd name="T62" fmla="*/ 255 w 568"/>
                  <a:gd name="T63" fmla="*/ 561 h 563"/>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568"/>
                  <a:gd name="T97" fmla="*/ 0 h 563"/>
                  <a:gd name="T98" fmla="*/ 568 w 568"/>
                  <a:gd name="T99" fmla="*/ 563 h 563"/>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568" h="563">
                    <a:moveTo>
                      <a:pt x="284" y="563"/>
                    </a:moveTo>
                    <a:lnTo>
                      <a:pt x="314" y="561"/>
                    </a:lnTo>
                    <a:lnTo>
                      <a:pt x="341" y="557"/>
                    </a:lnTo>
                    <a:lnTo>
                      <a:pt x="368" y="550"/>
                    </a:lnTo>
                    <a:lnTo>
                      <a:pt x="395" y="541"/>
                    </a:lnTo>
                    <a:lnTo>
                      <a:pt x="420" y="529"/>
                    </a:lnTo>
                    <a:lnTo>
                      <a:pt x="443" y="514"/>
                    </a:lnTo>
                    <a:lnTo>
                      <a:pt x="464" y="498"/>
                    </a:lnTo>
                    <a:lnTo>
                      <a:pt x="484" y="480"/>
                    </a:lnTo>
                    <a:lnTo>
                      <a:pt x="502" y="461"/>
                    </a:lnTo>
                    <a:lnTo>
                      <a:pt x="520" y="439"/>
                    </a:lnTo>
                    <a:lnTo>
                      <a:pt x="532" y="416"/>
                    </a:lnTo>
                    <a:lnTo>
                      <a:pt x="545" y="391"/>
                    </a:lnTo>
                    <a:lnTo>
                      <a:pt x="554" y="364"/>
                    </a:lnTo>
                    <a:lnTo>
                      <a:pt x="561" y="337"/>
                    </a:lnTo>
                    <a:lnTo>
                      <a:pt x="566" y="309"/>
                    </a:lnTo>
                    <a:lnTo>
                      <a:pt x="568" y="280"/>
                    </a:lnTo>
                    <a:lnTo>
                      <a:pt x="566" y="252"/>
                    </a:lnTo>
                    <a:lnTo>
                      <a:pt x="561" y="223"/>
                    </a:lnTo>
                    <a:lnTo>
                      <a:pt x="554" y="196"/>
                    </a:lnTo>
                    <a:lnTo>
                      <a:pt x="545" y="171"/>
                    </a:lnTo>
                    <a:lnTo>
                      <a:pt x="532" y="146"/>
                    </a:lnTo>
                    <a:lnTo>
                      <a:pt x="520" y="123"/>
                    </a:lnTo>
                    <a:lnTo>
                      <a:pt x="502" y="102"/>
                    </a:lnTo>
                    <a:lnTo>
                      <a:pt x="484" y="82"/>
                    </a:lnTo>
                    <a:lnTo>
                      <a:pt x="464" y="64"/>
                    </a:lnTo>
                    <a:lnTo>
                      <a:pt x="443" y="48"/>
                    </a:lnTo>
                    <a:lnTo>
                      <a:pt x="420" y="34"/>
                    </a:lnTo>
                    <a:lnTo>
                      <a:pt x="395" y="21"/>
                    </a:lnTo>
                    <a:lnTo>
                      <a:pt x="368" y="12"/>
                    </a:lnTo>
                    <a:lnTo>
                      <a:pt x="341" y="5"/>
                    </a:lnTo>
                    <a:lnTo>
                      <a:pt x="314" y="1"/>
                    </a:lnTo>
                    <a:lnTo>
                      <a:pt x="284" y="0"/>
                    </a:lnTo>
                    <a:lnTo>
                      <a:pt x="255" y="1"/>
                    </a:lnTo>
                    <a:lnTo>
                      <a:pt x="227" y="5"/>
                    </a:lnTo>
                    <a:lnTo>
                      <a:pt x="200" y="12"/>
                    </a:lnTo>
                    <a:lnTo>
                      <a:pt x="173" y="21"/>
                    </a:lnTo>
                    <a:lnTo>
                      <a:pt x="148" y="34"/>
                    </a:lnTo>
                    <a:lnTo>
                      <a:pt x="125" y="48"/>
                    </a:lnTo>
                    <a:lnTo>
                      <a:pt x="103" y="64"/>
                    </a:lnTo>
                    <a:lnTo>
                      <a:pt x="84" y="82"/>
                    </a:lnTo>
                    <a:lnTo>
                      <a:pt x="66" y="102"/>
                    </a:lnTo>
                    <a:lnTo>
                      <a:pt x="48" y="123"/>
                    </a:lnTo>
                    <a:lnTo>
                      <a:pt x="34" y="146"/>
                    </a:lnTo>
                    <a:lnTo>
                      <a:pt x="23" y="171"/>
                    </a:lnTo>
                    <a:lnTo>
                      <a:pt x="12" y="196"/>
                    </a:lnTo>
                    <a:lnTo>
                      <a:pt x="7" y="223"/>
                    </a:lnTo>
                    <a:lnTo>
                      <a:pt x="1" y="252"/>
                    </a:lnTo>
                    <a:lnTo>
                      <a:pt x="0" y="280"/>
                    </a:lnTo>
                    <a:lnTo>
                      <a:pt x="1" y="309"/>
                    </a:lnTo>
                    <a:lnTo>
                      <a:pt x="7" y="337"/>
                    </a:lnTo>
                    <a:lnTo>
                      <a:pt x="12" y="364"/>
                    </a:lnTo>
                    <a:lnTo>
                      <a:pt x="23" y="391"/>
                    </a:lnTo>
                    <a:lnTo>
                      <a:pt x="34" y="416"/>
                    </a:lnTo>
                    <a:lnTo>
                      <a:pt x="48" y="439"/>
                    </a:lnTo>
                    <a:lnTo>
                      <a:pt x="66" y="461"/>
                    </a:lnTo>
                    <a:lnTo>
                      <a:pt x="84" y="480"/>
                    </a:lnTo>
                    <a:lnTo>
                      <a:pt x="103" y="498"/>
                    </a:lnTo>
                    <a:lnTo>
                      <a:pt x="125" y="514"/>
                    </a:lnTo>
                    <a:lnTo>
                      <a:pt x="148" y="529"/>
                    </a:lnTo>
                    <a:lnTo>
                      <a:pt x="173" y="541"/>
                    </a:lnTo>
                    <a:lnTo>
                      <a:pt x="200" y="550"/>
                    </a:lnTo>
                    <a:lnTo>
                      <a:pt x="227" y="557"/>
                    </a:lnTo>
                    <a:lnTo>
                      <a:pt x="255" y="561"/>
                    </a:lnTo>
                    <a:lnTo>
                      <a:pt x="284" y="563"/>
                    </a:lnTo>
                    <a:close/>
                  </a:path>
                </a:pathLst>
              </a:custGeom>
              <a:solidFill>
                <a:srgbClr val="000000"/>
              </a:solidFill>
              <a:ln w="9525">
                <a:noFill/>
                <a:round/>
                <a:headEnd/>
                <a:tailEnd/>
              </a:ln>
            </p:spPr>
            <p:txBody>
              <a:bodyPr/>
              <a:lstStyle/>
              <a:p>
                <a:endParaRPr lang="en-US"/>
              </a:p>
            </p:txBody>
          </p:sp>
          <p:sp>
            <p:nvSpPr>
              <p:cNvPr id="30183" name="Freeform 1161"/>
              <p:cNvSpPr>
                <a:spLocks/>
              </p:cNvSpPr>
              <p:nvPr/>
            </p:nvSpPr>
            <p:spPr bwMode="auto">
              <a:xfrm>
                <a:off x="3007" y="2957"/>
                <a:ext cx="2640" cy="212"/>
              </a:xfrm>
              <a:custGeom>
                <a:avLst/>
                <a:gdLst>
                  <a:gd name="T0" fmla="*/ 2634 w 2640"/>
                  <a:gd name="T1" fmla="*/ 0 h 212"/>
                  <a:gd name="T2" fmla="*/ 2429 w 2640"/>
                  <a:gd name="T3" fmla="*/ 42 h 212"/>
                  <a:gd name="T4" fmla="*/ 2241 w 2640"/>
                  <a:gd name="T5" fmla="*/ 80 h 212"/>
                  <a:gd name="T6" fmla="*/ 2066 w 2640"/>
                  <a:gd name="T7" fmla="*/ 112 h 212"/>
                  <a:gd name="T8" fmla="*/ 1901 w 2640"/>
                  <a:gd name="T9" fmla="*/ 139 h 212"/>
                  <a:gd name="T10" fmla="*/ 1825 w 2640"/>
                  <a:gd name="T11" fmla="*/ 151 h 212"/>
                  <a:gd name="T12" fmla="*/ 1748 w 2640"/>
                  <a:gd name="T13" fmla="*/ 160 h 212"/>
                  <a:gd name="T14" fmla="*/ 1674 w 2640"/>
                  <a:gd name="T15" fmla="*/ 169 h 212"/>
                  <a:gd name="T16" fmla="*/ 1601 w 2640"/>
                  <a:gd name="T17" fmla="*/ 176 h 212"/>
                  <a:gd name="T18" fmla="*/ 1530 w 2640"/>
                  <a:gd name="T19" fmla="*/ 182 h 212"/>
                  <a:gd name="T20" fmla="*/ 1460 w 2640"/>
                  <a:gd name="T21" fmla="*/ 187 h 212"/>
                  <a:gd name="T22" fmla="*/ 1388 w 2640"/>
                  <a:gd name="T23" fmla="*/ 189 h 212"/>
                  <a:gd name="T24" fmla="*/ 1319 w 2640"/>
                  <a:gd name="T25" fmla="*/ 191 h 212"/>
                  <a:gd name="T26" fmla="*/ 1249 w 2640"/>
                  <a:gd name="T27" fmla="*/ 191 h 212"/>
                  <a:gd name="T28" fmla="*/ 1179 w 2640"/>
                  <a:gd name="T29" fmla="*/ 189 h 212"/>
                  <a:gd name="T30" fmla="*/ 1108 w 2640"/>
                  <a:gd name="T31" fmla="*/ 185 h 212"/>
                  <a:gd name="T32" fmla="*/ 1036 w 2640"/>
                  <a:gd name="T33" fmla="*/ 180 h 212"/>
                  <a:gd name="T34" fmla="*/ 965 w 2640"/>
                  <a:gd name="T35" fmla="*/ 175 h 212"/>
                  <a:gd name="T36" fmla="*/ 890 w 2640"/>
                  <a:gd name="T37" fmla="*/ 167 h 212"/>
                  <a:gd name="T38" fmla="*/ 815 w 2640"/>
                  <a:gd name="T39" fmla="*/ 157 h 212"/>
                  <a:gd name="T40" fmla="*/ 736 w 2640"/>
                  <a:gd name="T41" fmla="*/ 146 h 212"/>
                  <a:gd name="T42" fmla="*/ 656 w 2640"/>
                  <a:gd name="T43" fmla="*/ 134 h 212"/>
                  <a:gd name="T44" fmla="*/ 573 w 2640"/>
                  <a:gd name="T45" fmla="*/ 119 h 212"/>
                  <a:gd name="T46" fmla="*/ 488 w 2640"/>
                  <a:gd name="T47" fmla="*/ 103 h 212"/>
                  <a:gd name="T48" fmla="*/ 398 w 2640"/>
                  <a:gd name="T49" fmla="*/ 85 h 212"/>
                  <a:gd name="T50" fmla="*/ 209 w 2640"/>
                  <a:gd name="T51" fmla="*/ 46 h 212"/>
                  <a:gd name="T52" fmla="*/ 5 w 2640"/>
                  <a:gd name="T53" fmla="*/ 0 h 212"/>
                  <a:gd name="T54" fmla="*/ 0 w 2640"/>
                  <a:gd name="T55" fmla="*/ 21 h 212"/>
                  <a:gd name="T56" fmla="*/ 205 w 2640"/>
                  <a:gd name="T57" fmla="*/ 67 h 212"/>
                  <a:gd name="T58" fmla="*/ 393 w 2640"/>
                  <a:gd name="T59" fmla="*/ 109 h 212"/>
                  <a:gd name="T60" fmla="*/ 482 w 2640"/>
                  <a:gd name="T61" fmla="*/ 126 h 212"/>
                  <a:gd name="T62" fmla="*/ 568 w 2640"/>
                  <a:gd name="T63" fmla="*/ 141 h 212"/>
                  <a:gd name="T64" fmla="*/ 652 w 2640"/>
                  <a:gd name="T65" fmla="*/ 155 h 212"/>
                  <a:gd name="T66" fmla="*/ 733 w 2640"/>
                  <a:gd name="T67" fmla="*/ 169 h 212"/>
                  <a:gd name="T68" fmla="*/ 811 w 2640"/>
                  <a:gd name="T69" fmla="*/ 180 h 212"/>
                  <a:gd name="T70" fmla="*/ 888 w 2640"/>
                  <a:gd name="T71" fmla="*/ 189 h 212"/>
                  <a:gd name="T72" fmla="*/ 961 w 2640"/>
                  <a:gd name="T73" fmla="*/ 196 h 212"/>
                  <a:gd name="T74" fmla="*/ 1035 w 2640"/>
                  <a:gd name="T75" fmla="*/ 203 h 212"/>
                  <a:gd name="T76" fmla="*/ 1108 w 2640"/>
                  <a:gd name="T77" fmla="*/ 209 h 212"/>
                  <a:gd name="T78" fmla="*/ 1178 w 2640"/>
                  <a:gd name="T79" fmla="*/ 210 h 212"/>
                  <a:gd name="T80" fmla="*/ 1249 w 2640"/>
                  <a:gd name="T81" fmla="*/ 212 h 212"/>
                  <a:gd name="T82" fmla="*/ 1319 w 2640"/>
                  <a:gd name="T83" fmla="*/ 212 h 212"/>
                  <a:gd name="T84" fmla="*/ 1390 w 2640"/>
                  <a:gd name="T85" fmla="*/ 212 h 212"/>
                  <a:gd name="T86" fmla="*/ 1460 w 2640"/>
                  <a:gd name="T87" fmla="*/ 209 h 212"/>
                  <a:gd name="T88" fmla="*/ 1531 w 2640"/>
                  <a:gd name="T89" fmla="*/ 205 h 212"/>
                  <a:gd name="T90" fmla="*/ 1603 w 2640"/>
                  <a:gd name="T91" fmla="*/ 200 h 212"/>
                  <a:gd name="T92" fmla="*/ 1676 w 2640"/>
                  <a:gd name="T93" fmla="*/ 193 h 212"/>
                  <a:gd name="T94" fmla="*/ 1751 w 2640"/>
                  <a:gd name="T95" fmla="*/ 184 h 212"/>
                  <a:gd name="T96" fmla="*/ 1828 w 2640"/>
                  <a:gd name="T97" fmla="*/ 173 h 212"/>
                  <a:gd name="T98" fmla="*/ 1905 w 2640"/>
                  <a:gd name="T99" fmla="*/ 162 h 212"/>
                  <a:gd name="T100" fmla="*/ 2069 w 2640"/>
                  <a:gd name="T101" fmla="*/ 135 h 212"/>
                  <a:gd name="T102" fmla="*/ 2245 w 2640"/>
                  <a:gd name="T103" fmla="*/ 101 h 212"/>
                  <a:gd name="T104" fmla="*/ 2434 w 2640"/>
                  <a:gd name="T105" fmla="*/ 64 h 212"/>
                  <a:gd name="T106" fmla="*/ 2640 w 2640"/>
                  <a:gd name="T107" fmla="*/ 21 h 212"/>
                  <a:gd name="T108" fmla="*/ 2634 w 2640"/>
                  <a:gd name="T109" fmla="*/ 0 h 21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2640"/>
                  <a:gd name="T166" fmla="*/ 0 h 212"/>
                  <a:gd name="T167" fmla="*/ 2640 w 2640"/>
                  <a:gd name="T168" fmla="*/ 212 h 21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2640" h="212">
                    <a:moveTo>
                      <a:pt x="2634" y="0"/>
                    </a:moveTo>
                    <a:lnTo>
                      <a:pt x="2429" y="42"/>
                    </a:lnTo>
                    <a:lnTo>
                      <a:pt x="2241" y="80"/>
                    </a:lnTo>
                    <a:lnTo>
                      <a:pt x="2066" y="112"/>
                    </a:lnTo>
                    <a:lnTo>
                      <a:pt x="1901" y="139"/>
                    </a:lnTo>
                    <a:lnTo>
                      <a:pt x="1825" y="151"/>
                    </a:lnTo>
                    <a:lnTo>
                      <a:pt x="1748" y="160"/>
                    </a:lnTo>
                    <a:lnTo>
                      <a:pt x="1674" y="169"/>
                    </a:lnTo>
                    <a:lnTo>
                      <a:pt x="1601" y="176"/>
                    </a:lnTo>
                    <a:lnTo>
                      <a:pt x="1530" y="182"/>
                    </a:lnTo>
                    <a:lnTo>
                      <a:pt x="1460" y="187"/>
                    </a:lnTo>
                    <a:lnTo>
                      <a:pt x="1388" y="189"/>
                    </a:lnTo>
                    <a:lnTo>
                      <a:pt x="1319" y="191"/>
                    </a:lnTo>
                    <a:lnTo>
                      <a:pt x="1249" y="191"/>
                    </a:lnTo>
                    <a:lnTo>
                      <a:pt x="1179" y="189"/>
                    </a:lnTo>
                    <a:lnTo>
                      <a:pt x="1108" y="185"/>
                    </a:lnTo>
                    <a:lnTo>
                      <a:pt x="1036" y="180"/>
                    </a:lnTo>
                    <a:lnTo>
                      <a:pt x="965" y="175"/>
                    </a:lnTo>
                    <a:lnTo>
                      <a:pt x="890" y="167"/>
                    </a:lnTo>
                    <a:lnTo>
                      <a:pt x="815" y="157"/>
                    </a:lnTo>
                    <a:lnTo>
                      <a:pt x="736" y="146"/>
                    </a:lnTo>
                    <a:lnTo>
                      <a:pt x="656" y="134"/>
                    </a:lnTo>
                    <a:lnTo>
                      <a:pt x="573" y="119"/>
                    </a:lnTo>
                    <a:lnTo>
                      <a:pt x="488" y="103"/>
                    </a:lnTo>
                    <a:lnTo>
                      <a:pt x="398" y="85"/>
                    </a:lnTo>
                    <a:lnTo>
                      <a:pt x="209" y="46"/>
                    </a:lnTo>
                    <a:lnTo>
                      <a:pt x="5" y="0"/>
                    </a:lnTo>
                    <a:lnTo>
                      <a:pt x="0" y="21"/>
                    </a:lnTo>
                    <a:lnTo>
                      <a:pt x="205" y="67"/>
                    </a:lnTo>
                    <a:lnTo>
                      <a:pt x="393" y="109"/>
                    </a:lnTo>
                    <a:lnTo>
                      <a:pt x="482" y="126"/>
                    </a:lnTo>
                    <a:lnTo>
                      <a:pt x="568" y="141"/>
                    </a:lnTo>
                    <a:lnTo>
                      <a:pt x="652" y="155"/>
                    </a:lnTo>
                    <a:lnTo>
                      <a:pt x="733" y="169"/>
                    </a:lnTo>
                    <a:lnTo>
                      <a:pt x="811" y="180"/>
                    </a:lnTo>
                    <a:lnTo>
                      <a:pt x="888" y="189"/>
                    </a:lnTo>
                    <a:lnTo>
                      <a:pt x="961" y="196"/>
                    </a:lnTo>
                    <a:lnTo>
                      <a:pt x="1035" y="203"/>
                    </a:lnTo>
                    <a:lnTo>
                      <a:pt x="1108" y="209"/>
                    </a:lnTo>
                    <a:lnTo>
                      <a:pt x="1178" y="210"/>
                    </a:lnTo>
                    <a:lnTo>
                      <a:pt x="1249" y="212"/>
                    </a:lnTo>
                    <a:lnTo>
                      <a:pt x="1319" y="212"/>
                    </a:lnTo>
                    <a:lnTo>
                      <a:pt x="1390" y="212"/>
                    </a:lnTo>
                    <a:lnTo>
                      <a:pt x="1460" y="209"/>
                    </a:lnTo>
                    <a:lnTo>
                      <a:pt x="1531" y="205"/>
                    </a:lnTo>
                    <a:lnTo>
                      <a:pt x="1603" y="200"/>
                    </a:lnTo>
                    <a:lnTo>
                      <a:pt x="1676" y="193"/>
                    </a:lnTo>
                    <a:lnTo>
                      <a:pt x="1751" y="184"/>
                    </a:lnTo>
                    <a:lnTo>
                      <a:pt x="1828" y="173"/>
                    </a:lnTo>
                    <a:lnTo>
                      <a:pt x="1905" y="162"/>
                    </a:lnTo>
                    <a:lnTo>
                      <a:pt x="2069" y="135"/>
                    </a:lnTo>
                    <a:lnTo>
                      <a:pt x="2245" y="101"/>
                    </a:lnTo>
                    <a:lnTo>
                      <a:pt x="2434" y="64"/>
                    </a:lnTo>
                    <a:lnTo>
                      <a:pt x="2640" y="21"/>
                    </a:lnTo>
                    <a:lnTo>
                      <a:pt x="2634" y="0"/>
                    </a:lnTo>
                    <a:close/>
                  </a:path>
                </a:pathLst>
              </a:custGeom>
              <a:solidFill>
                <a:srgbClr val="FFCC99"/>
              </a:solidFill>
              <a:ln w="9525">
                <a:noFill/>
                <a:round/>
                <a:headEnd/>
                <a:tailEnd/>
              </a:ln>
            </p:spPr>
            <p:txBody>
              <a:bodyPr/>
              <a:lstStyle/>
              <a:p>
                <a:endParaRPr lang="en-US"/>
              </a:p>
            </p:txBody>
          </p:sp>
          <p:sp>
            <p:nvSpPr>
              <p:cNvPr id="30184" name="Freeform 1162"/>
              <p:cNvSpPr>
                <a:spLocks/>
              </p:cNvSpPr>
              <p:nvPr/>
            </p:nvSpPr>
            <p:spPr bwMode="auto">
              <a:xfrm>
                <a:off x="1316" y="3316"/>
                <a:ext cx="138" cy="55"/>
              </a:xfrm>
              <a:custGeom>
                <a:avLst/>
                <a:gdLst>
                  <a:gd name="T0" fmla="*/ 0 w 138"/>
                  <a:gd name="T1" fmla="*/ 55 h 55"/>
                  <a:gd name="T2" fmla="*/ 39 w 138"/>
                  <a:gd name="T3" fmla="*/ 41 h 55"/>
                  <a:gd name="T4" fmla="*/ 96 w 138"/>
                  <a:gd name="T5" fmla="*/ 19 h 55"/>
                  <a:gd name="T6" fmla="*/ 138 w 138"/>
                  <a:gd name="T7" fmla="*/ 0 h 55"/>
                  <a:gd name="T8" fmla="*/ 121 w 138"/>
                  <a:gd name="T9" fmla="*/ 9 h 55"/>
                  <a:gd name="T10" fmla="*/ 105 w 138"/>
                  <a:gd name="T11" fmla="*/ 18 h 55"/>
                  <a:gd name="T12" fmla="*/ 89 w 138"/>
                  <a:gd name="T13" fmla="*/ 25 h 55"/>
                  <a:gd name="T14" fmla="*/ 73 w 138"/>
                  <a:gd name="T15" fmla="*/ 32 h 55"/>
                  <a:gd name="T16" fmla="*/ 57 w 138"/>
                  <a:gd name="T17" fmla="*/ 37 h 55"/>
                  <a:gd name="T18" fmla="*/ 41 w 138"/>
                  <a:gd name="T19" fmla="*/ 43 h 55"/>
                  <a:gd name="T20" fmla="*/ 25 w 138"/>
                  <a:gd name="T21" fmla="*/ 48 h 55"/>
                  <a:gd name="T22" fmla="*/ 9 w 138"/>
                  <a:gd name="T23" fmla="*/ 52 h 55"/>
                  <a:gd name="T24" fmla="*/ 7 w 138"/>
                  <a:gd name="T25" fmla="*/ 53 h 55"/>
                  <a:gd name="T26" fmla="*/ 7 w 138"/>
                  <a:gd name="T27" fmla="*/ 53 h 55"/>
                  <a:gd name="T28" fmla="*/ 5 w 138"/>
                  <a:gd name="T29" fmla="*/ 53 h 55"/>
                  <a:gd name="T30" fmla="*/ 4 w 138"/>
                  <a:gd name="T31" fmla="*/ 53 h 55"/>
                  <a:gd name="T32" fmla="*/ 4 w 138"/>
                  <a:gd name="T33" fmla="*/ 53 h 55"/>
                  <a:gd name="T34" fmla="*/ 2 w 138"/>
                  <a:gd name="T35" fmla="*/ 53 h 55"/>
                  <a:gd name="T36" fmla="*/ 2 w 138"/>
                  <a:gd name="T37" fmla="*/ 53 h 55"/>
                  <a:gd name="T38" fmla="*/ 0 w 138"/>
                  <a:gd name="T39" fmla="*/ 55 h 55"/>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138"/>
                  <a:gd name="T61" fmla="*/ 0 h 55"/>
                  <a:gd name="T62" fmla="*/ 138 w 138"/>
                  <a:gd name="T63" fmla="*/ 55 h 55"/>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138" h="55">
                    <a:moveTo>
                      <a:pt x="0" y="55"/>
                    </a:moveTo>
                    <a:lnTo>
                      <a:pt x="39" y="41"/>
                    </a:lnTo>
                    <a:lnTo>
                      <a:pt x="96" y="19"/>
                    </a:lnTo>
                    <a:lnTo>
                      <a:pt x="138" y="0"/>
                    </a:lnTo>
                    <a:lnTo>
                      <a:pt x="121" y="9"/>
                    </a:lnTo>
                    <a:lnTo>
                      <a:pt x="105" y="18"/>
                    </a:lnTo>
                    <a:lnTo>
                      <a:pt x="89" y="25"/>
                    </a:lnTo>
                    <a:lnTo>
                      <a:pt x="73" y="32"/>
                    </a:lnTo>
                    <a:lnTo>
                      <a:pt x="57" y="37"/>
                    </a:lnTo>
                    <a:lnTo>
                      <a:pt x="41" y="43"/>
                    </a:lnTo>
                    <a:lnTo>
                      <a:pt x="25" y="48"/>
                    </a:lnTo>
                    <a:lnTo>
                      <a:pt x="9" y="52"/>
                    </a:lnTo>
                    <a:lnTo>
                      <a:pt x="7" y="53"/>
                    </a:lnTo>
                    <a:lnTo>
                      <a:pt x="5" y="53"/>
                    </a:lnTo>
                    <a:lnTo>
                      <a:pt x="4" y="53"/>
                    </a:lnTo>
                    <a:lnTo>
                      <a:pt x="2" y="53"/>
                    </a:lnTo>
                    <a:lnTo>
                      <a:pt x="0" y="55"/>
                    </a:lnTo>
                    <a:close/>
                  </a:path>
                </a:pathLst>
              </a:custGeom>
              <a:solidFill>
                <a:srgbClr val="31ACFF"/>
              </a:solidFill>
              <a:ln w="9525">
                <a:noFill/>
                <a:round/>
                <a:headEnd/>
                <a:tailEnd/>
              </a:ln>
            </p:spPr>
            <p:txBody>
              <a:bodyPr/>
              <a:lstStyle/>
              <a:p>
                <a:endParaRPr lang="en-US"/>
              </a:p>
            </p:txBody>
          </p:sp>
          <p:sp>
            <p:nvSpPr>
              <p:cNvPr id="30185" name="Freeform 1163"/>
              <p:cNvSpPr>
                <a:spLocks/>
              </p:cNvSpPr>
              <p:nvPr/>
            </p:nvSpPr>
            <p:spPr bwMode="auto">
              <a:xfrm>
                <a:off x="1273" y="3287"/>
                <a:ext cx="223" cy="89"/>
              </a:xfrm>
              <a:custGeom>
                <a:avLst/>
                <a:gdLst>
                  <a:gd name="T0" fmla="*/ 0 w 223"/>
                  <a:gd name="T1" fmla="*/ 89 h 89"/>
                  <a:gd name="T2" fmla="*/ 23 w 223"/>
                  <a:gd name="T3" fmla="*/ 84 h 89"/>
                  <a:gd name="T4" fmla="*/ 80 w 223"/>
                  <a:gd name="T5" fmla="*/ 64 h 89"/>
                  <a:gd name="T6" fmla="*/ 136 w 223"/>
                  <a:gd name="T7" fmla="*/ 43 h 89"/>
                  <a:gd name="T8" fmla="*/ 191 w 223"/>
                  <a:gd name="T9" fmla="*/ 18 h 89"/>
                  <a:gd name="T10" fmla="*/ 223 w 223"/>
                  <a:gd name="T11" fmla="*/ 0 h 89"/>
                  <a:gd name="T12" fmla="*/ 204 w 223"/>
                  <a:gd name="T13" fmla="*/ 14 h 89"/>
                  <a:gd name="T14" fmla="*/ 182 w 223"/>
                  <a:gd name="T15" fmla="*/ 29 h 89"/>
                  <a:gd name="T16" fmla="*/ 161 w 223"/>
                  <a:gd name="T17" fmla="*/ 39 h 89"/>
                  <a:gd name="T18" fmla="*/ 139 w 223"/>
                  <a:gd name="T19" fmla="*/ 50 h 89"/>
                  <a:gd name="T20" fmla="*/ 118 w 223"/>
                  <a:gd name="T21" fmla="*/ 61 h 89"/>
                  <a:gd name="T22" fmla="*/ 97 w 223"/>
                  <a:gd name="T23" fmla="*/ 68 h 89"/>
                  <a:gd name="T24" fmla="*/ 73 w 223"/>
                  <a:gd name="T25" fmla="*/ 75 h 89"/>
                  <a:gd name="T26" fmla="*/ 52 w 223"/>
                  <a:gd name="T27" fmla="*/ 81 h 89"/>
                  <a:gd name="T28" fmla="*/ 45 w 223"/>
                  <a:gd name="T29" fmla="*/ 82 h 89"/>
                  <a:gd name="T30" fmla="*/ 39 w 223"/>
                  <a:gd name="T31" fmla="*/ 84 h 89"/>
                  <a:gd name="T32" fmla="*/ 32 w 223"/>
                  <a:gd name="T33" fmla="*/ 86 h 89"/>
                  <a:gd name="T34" fmla="*/ 25 w 223"/>
                  <a:gd name="T35" fmla="*/ 86 h 89"/>
                  <a:gd name="T36" fmla="*/ 20 w 223"/>
                  <a:gd name="T37" fmla="*/ 88 h 89"/>
                  <a:gd name="T38" fmla="*/ 13 w 223"/>
                  <a:gd name="T39" fmla="*/ 88 h 89"/>
                  <a:gd name="T40" fmla="*/ 7 w 223"/>
                  <a:gd name="T41" fmla="*/ 89 h 89"/>
                  <a:gd name="T42" fmla="*/ 0 w 223"/>
                  <a:gd name="T43" fmla="*/ 89 h 89"/>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223"/>
                  <a:gd name="T67" fmla="*/ 0 h 89"/>
                  <a:gd name="T68" fmla="*/ 223 w 223"/>
                  <a:gd name="T69" fmla="*/ 89 h 89"/>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223" h="89">
                    <a:moveTo>
                      <a:pt x="0" y="89"/>
                    </a:moveTo>
                    <a:lnTo>
                      <a:pt x="23" y="84"/>
                    </a:lnTo>
                    <a:lnTo>
                      <a:pt x="80" y="64"/>
                    </a:lnTo>
                    <a:lnTo>
                      <a:pt x="136" y="43"/>
                    </a:lnTo>
                    <a:lnTo>
                      <a:pt x="191" y="18"/>
                    </a:lnTo>
                    <a:lnTo>
                      <a:pt x="223" y="0"/>
                    </a:lnTo>
                    <a:lnTo>
                      <a:pt x="204" y="14"/>
                    </a:lnTo>
                    <a:lnTo>
                      <a:pt x="182" y="29"/>
                    </a:lnTo>
                    <a:lnTo>
                      <a:pt x="161" y="39"/>
                    </a:lnTo>
                    <a:lnTo>
                      <a:pt x="139" y="50"/>
                    </a:lnTo>
                    <a:lnTo>
                      <a:pt x="118" y="61"/>
                    </a:lnTo>
                    <a:lnTo>
                      <a:pt x="97" y="68"/>
                    </a:lnTo>
                    <a:lnTo>
                      <a:pt x="73" y="75"/>
                    </a:lnTo>
                    <a:lnTo>
                      <a:pt x="52" y="81"/>
                    </a:lnTo>
                    <a:lnTo>
                      <a:pt x="45" y="82"/>
                    </a:lnTo>
                    <a:lnTo>
                      <a:pt x="39" y="84"/>
                    </a:lnTo>
                    <a:lnTo>
                      <a:pt x="32" y="86"/>
                    </a:lnTo>
                    <a:lnTo>
                      <a:pt x="25" y="86"/>
                    </a:lnTo>
                    <a:lnTo>
                      <a:pt x="20" y="88"/>
                    </a:lnTo>
                    <a:lnTo>
                      <a:pt x="13" y="88"/>
                    </a:lnTo>
                    <a:lnTo>
                      <a:pt x="7" y="89"/>
                    </a:lnTo>
                    <a:lnTo>
                      <a:pt x="0" y="89"/>
                    </a:lnTo>
                    <a:close/>
                  </a:path>
                </a:pathLst>
              </a:custGeom>
              <a:solidFill>
                <a:srgbClr val="32ADFF"/>
              </a:solidFill>
              <a:ln w="9525">
                <a:noFill/>
                <a:round/>
                <a:headEnd/>
                <a:tailEnd/>
              </a:ln>
            </p:spPr>
            <p:txBody>
              <a:bodyPr/>
              <a:lstStyle/>
              <a:p>
                <a:endParaRPr lang="en-US"/>
              </a:p>
            </p:txBody>
          </p:sp>
          <p:sp>
            <p:nvSpPr>
              <p:cNvPr id="30186" name="Freeform 1164"/>
              <p:cNvSpPr>
                <a:spLocks noEditPoints="1"/>
              </p:cNvSpPr>
              <p:nvPr/>
            </p:nvSpPr>
            <p:spPr bwMode="auto">
              <a:xfrm>
                <a:off x="1243" y="1001"/>
                <a:ext cx="284" cy="2379"/>
              </a:xfrm>
              <a:custGeom>
                <a:avLst/>
                <a:gdLst>
                  <a:gd name="T0" fmla="*/ 73 w 284"/>
                  <a:gd name="T1" fmla="*/ 2370 h 2379"/>
                  <a:gd name="T2" fmla="*/ 112 w 284"/>
                  <a:gd name="T3" fmla="*/ 2356 h 2379"/>
                  <a:gd name="T4" fmla="*/ 169 w 284"/>
                  <a:gd name="T5" fmla="*/ 2334 h 2379"/>
                  <a:gd name="T6" fmla="*/ 211 w 284"/>
                  <a:gd name="T7" fmla="*/ 2315 h 2379"/>
                  <a:gd name="T8" fmla="*/ 219 w 284"/>
                  <a:gd name="T9" fmla="*/ 2309 h 2379"/>
                  <a:gd name="T10" fmla="*/ 230 w 284"/>
                  <a:gd name="T11" fmla="*/ 2304 h 2379"/>
                  <a:gd name="T12" fmla="*/ 239 w 284"/>
                  <a:gd name="T13" fmla="*/ 2297 h 2379"/>
                  <a:gd name="T14" fmla="*/ 248 w 284"/>
                  <a:gd name="T15" fmla="*/ 2291 h 2379"/>
                  <a:gd name="T16" fmla="*/ 257 w 284"/>
                  <a:gd name="T17" fmla="*/ 2284 h 2379"/>
                  <a:gd name="T18" fmla="*/ 266 w 284"/>
                  <a:gd name="T19" fmla="*/ 2277 h 2379"/>
                  <a:gd name="T20" fmla="*/ 275 w 284"/>
                  <a:gd name="T21" fmla="*/ 2272 h 2379"/>
                  <a:gd name="T22" fmla="*/ 284 w 284"/>
                  <a:gd name="T23" fmla="*/ 2265 h 2379"/>
                  <a:gd name="T24" fmla="*/ 271 w 284"/>
                  <a:gd name="T25" fmla="*/ 2270 h 2379"/>
                  <a:gd name="T26" fmla="*/ 219 w 284"/>
                  <a:gd name="T27" fmla="*/ 2299 h 2379"/>
                  <a:gd name="T28" fmla="*/ 164 w 284"/>
                  <a:gd name="T29" fmla="*/ 2322 h 2379"/>
                  <a:gd name="T30" fmla="*/ 109 w 284"/>
                  <a:gd name="T31" fmla="*/ 2345 h 2379"/>
                  <a:gd name="T32" fmla="*/ 51 w 284"/>
                  <a:gd name="T33" fmla="*/ 2365 h 2379"/>
                  <a:gd name="T34" fmla="*/ 0 w 284"/>
                  <a:gd name="T35" fmla="*/ 2379 h 2379"/>
                  <a:gd name="T36" fmla="*/ 10 w 284"/>
                  <a:gd name="T37" fmla="*/ 2377 h 2379"/>
                  <a:gd name="T38" fmla="*/ 19 w 284"/>
                  <a:gd name="T39" fmla="*/ 2377 h 2379"/>
                  <a:gd name="T40" fmla="*/ 28 w 284"/>
                  <a:gd name="T41" fmla="*/ 2377 h 2379"/>
                  <a:gd name="T42" fmla="*/ 37 w 284"/>
                  <a:gd name="T43" fmla="*/ 2375 h 2379"/>
                  <a:gd name="T44" fmla="*/ 46 w 284"/>
                  <a:gd name="T45" fmla="*/ 2374 h 2379"/>
                  <a:gd name="T46" fmla="*/ 55 w 284"/>
                  <a:gd name="T47" fmla="*/ 2372 h 2379"/>
                  <a:gd name="T48" fmla="*/ 64 w 284"/>
                  <a:gd name="T49" fmla="*/ 2372 h 2379"/>
                  <a:gd name="T50" fmla="*/ 73 w 284"/>
                  <a:gd name="T51" fmla="*/ 2370 h 2379"/>
                  <a:gd name="T52" fmla="*/ 152 w 284"/>
                  <a:gd name="T53" fmla="*/ 50 h 2379"/>
                  <a:gd name="T54" fmla="*/ 109 w 284"/>
                  <a:gd name="T55" fmla="*/ 33 h 2379"/>
                  <a:gd name="T56" fmla="*/ 51 w 284"/>
                  <a:gd name="T57" fmla="*/ 13 h 2379"/>
                  <a:gd name="T58" fmla="*/ 9 w 284"/>
                  <a:gd name="T59" fmla="*/ 0 h 2379"/>
                  <a:gd name="T60" fmla="*/ 19 w 284"/>
                  <a:gd name="T61" fmla="*/ 2 h 2379"/>
                  <a:gd name="T62" fmla="*/ 28 w 284"/>
                  <a:gd name="T63" fmla="*/ 4 h 2379"/>
                  <a:gd name="T64" fmla="*/ 39 w 284"/>
                  <a:gd name="T65" fmla="*/ 6 h 2379"/>
                  <a:gd name="T66" fmla="*/ 48 w 284"/>
                  <a:gd name="T67" fmla="*/ 9 h 2379"/>
                  <a:gd name="T68" fmla="*/ 57 w 284"/>
                  <a:gd name="T69" fmla="*/ 11 h 2379"/>
                  <a:gd name="T70" fmla="*/ 68 w 284"/>
                  <a:gd name="T71" fmla="*/ 15 h 2379"/>
                  <a:gd name="T72" fmla="*/ 77 w 284"/>
                  <a:gd name="T73" fmla="*/ 16 h 2379"/>
                  <a:gd name="T74" fmla="*/ 87 w 284"/>
                  <a:gd name="T75" fmla="*/ 20 h 2379"/>
                  <a:gd name="T76" fmla="*/ 94 w 284"/>
                  <a:gd name="T77" fmla="*/ 24 h 2379"/>
                  <a:gd name="T78" fmla="*/ 103 w 284"/>
                  <a:gd name="T79" fmla="*/ 27 h 2379"/>
                  <a:gd name="T80" fmla="*/ 110 w 284"/>
                  <a:gd name="T81" fmla="*/ 31 h 2379"/>
                  <a:gd name="T82" fmla="*/ 119 w 284"/>
                  <a:gd name="T83" fmla="*/ 34 h 2379"/>
                  <a:gd name="T84" fmla="*/ 128 w 284"/>
                  <a:gd name="T85" fmla="*/ 38 h 2379"/>
                  <a:gd name="T86" fmla="*/ 135 w 284"/>
                  <a:gd name="T87" fmla="*/ 42 h 2379"/>
                  <a:gd name="T88" fmla="*/ 144 w 284"/>
                  <a:gd name="T89" fmla="*/ 45 h 2379"/>
                  <a:gd name="T90" fmla="*/ 152 w 284"/>
                  <a:gd name="T91" fmla="*/ 50 h 237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4"/>
                  <a:gd name="T139" fmla="*/ 0 h 2379"/>
                  <a:gd name="T140" fmla="*/ 284 w 284"/>
                  <a:gd name="T141" fmla="*/ 2379 h 237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4" h="2379">
                    <a:moveTo>
                      <a:pt x="73" y="2370"/>
                    </a:moveTo>
                    <a:lnTo>
                      <a:pt x="112" y="2356"/>
                    </a:lnTo>
                    <a:lnTo>
                      <a:pt x="169" y="2334"/>
                    </a:lnTo>
                    <a:lnTo>
                      <a:pt x="211" y="2315"/>
                    </a:lnTo>
                    <a:lnTo>
                      <a:pt x="219" y="2309"/>
                    </a:lnTo>
                    <a:lnTo>
                      <a:pt x="230" y="2304"/>
                    </a:lnTo>
                    <a:lnTo>
                      <a:pt x="239" y="2297"/>
                    </a:lnTo>
                    <a:lnTo>
                      <a:pt x="248" y="2291"/>
                    </a:lnTo>
                    <a:lnTo>
                      <a:pt x="257" y="2284"/>
                    </a:lnTo>
                    <a:lnTo>
                      <a:pt x="266" y="2277"/>
                    </a:lnTo>
                    <a:lnTo>
                      <a:pt x="275" y="2272"/>
                    </a:lnTo>
                    <a:lnTo>
                      <a:pt x="284" y="2265"/>
                    </a:lnTo>
                    <a:lnTo>
                      <a:pt x="271" y="2270"/>
                    </a:lnTo>
                    <a:lnTo>
                      <a:pt x="219" y="2299"/>
                    </a:lnTo>
                    <a:lnTo>
                      <a:pt x="164" y="2322"/>
                    </a:lnTo>
                    <a:lnTo>
                      <a:pt x="109" y="2345"/>
                    </a:lnTo>
                    <a:lnTo>
                      <a:pt x="51" y="2365"/>
                    </a:lnTo>
                    <a:lnTo>
                      <a:pt x="0" y="2379"/>
                    </a:lnTo>
                    <a:lnTo>
                      <a:pt x="10" y="2377"/>
                    </a:lnTo>
                    <a:lnTo>
                      <a:pt x="19" y="2377"/>
                    </a:lnTo>
                    <a:lnTo>
                      <a:pt x="28" y="2377"/>
                    </a:lnTo>
                    <a:lnTo>
                      <a:pt x="37" y="2375"/>
                    </a:lnTo>
                    <a:lnTo>
                      <a:pt x="46" y="2374"/>
                    </a:lnTo>
                    <a:lnTo>
                      <a:pt x="55" y="2372"/>
                    </a:lnTo>
                    <a:lnTo>
                      <a:pt x="64" y="2372"/>
                    </a:lnTo>
                    <a:lnTo>
                      <a:pt x="73" y="2370"/>
                    </a:lnTo>
                    <a:close/>
                    <a:moveTo>
                      <a:pt x="152" y="50"/>
                    </a:moveTo>
                    <a:lnTo>
                      <a:pt x="109" y="33"/>
                    </a:lnTo>
                    <a:lnTo>
                      <a:pt x="51" y="13"/>
                    </a:lnTo>
                    <a:lnTo>
                      <a:pt x="9" y="0"/>
                    </a:lnTo>
                    <a:lnTo>
                      <a:pt x="19" y="2"/>
                    </a:lnTo>
                    <a:lnTo>
                      <a:pt x="28" y="4"/>
                    </a:lnTo>
                    <a:lnTo>
                      <a:pt x="39" y="6"/>
                    </a:lnTo>
                    <a:lnTo>
                      <a:pt x="48" y="9"/>
                    </a:lnTo>
                    <a:lnTo>
                      <a:pt x="57" y="11"/>
                    </a:lnTo>
                    <a:lnTo>
                      <a:pt x="68" y="15"/>
                    </a:lnTo>
                    <a:lnTo>
                      <a:pt x="77" y="16"/>
                    </a:lnTo>
                    <a:lnTo>
                      <a:pt x="87" y="20"/>
                    </a:lnTo>
                    <a:lnTo>
                      <a:pt x="94" y="24"/>
                    </a:lnTo>
                    <a:lnTo>
                      <a:pt x="103" y="27"/>
                    </a:lnTo>
                    <a:lnTo>
                      <a:pt x="110" y="31"/>
                    </a:lnTo>
                    <a:lnTo>
                      <a:pt x="119" y="34"/>
                    </a:lnTo>
                    <a:lnTo>
                      <a:pt x="128" y="38"/>
                    </a:lnTo>
                    <a:lnTo>
                      <a:pt x="135" y="42"/>
                    </a:lnTo>
                    <a:lnTo>
                      <a:pt x="144" y="45"/>
                    </a:lnTo>
                    <a:lnTo>
                      <a:pt x="152" y="50"/>
                    </a:lnTo>
                    <a:close/>
                  </a:path>
                </a:pathLst>
              </a:custGeom>
              <a:solidFill>
                <a:srgbClr val="33ADFF"/>
              </a:solidFill>
              <a:ln w="9525">
                <a:noFill/>
                <a:round/>
                <a:headEnd/>
                <a:tailEnd/>
              </a:ln>
            </p:spPr>
            <p:txBody>
              <a:bodyPr/>
              <a:lstStyle/>
              <a:p>
                <a:endParaRPr lang="en-US"/>
              </a:p>
            </p:txBody>
          </p:sp>
          <p:sp>
            <p:nvSpPr>
              <p:cNvPr id="30187" name="Freeform 1165"/>
              <p:cNvSpPr>
                <a:spLocks noEditPoints="1"/>
              </p:cNvSpPr>
              <p:nvPr/>
            </p:nvSpPr>
            <p:spPr bwMode="auto">
              <a:xfrm>
                <a:off x="1209" y="998"/>
                <a:ext cx="343" cy="2382"/>
              </a:xfrm>
              <a:custGeom>
                <a:avLst/>
                <a:gdLst>
                  <a:gd name="T0" fmla="*/ 64 w 343"/>
                  <a:gd name="T1" fmla="*/ 2378 h 2382"/>
                  <a:gd name="T2" fmla="*/ 87 w 343"/>
                  <a:gd name="T3" fmla="*/ 2373 h 2382"/>
                  <a:gd name="T4" fmla="*/ 144 w 343"/>
                  <a:gd name="T5" fmla="*/ 2353 h 2382"/>
                  <a:gd name="T6" fmla="*/ 200 w 343"/>
                  <a:gd name="T7" fmla="*/ 2332 h 2382"/>
                  <a:gd name="T8" fmla="*/ 255 w 343"/>
                  <a:gd name="T9" fmla="*/ 2307 h 2382"/>
                  <a:gd name="T10" fmla="*/ 287 w 343"/>
                  <a:gd name="T11" fmla="*/ 2289 h 2382"/>
                  <a:gd name="T12" fmla="*/ 295 w 343"/>
                  <a:gd name="T13" fmla="*/ 2284 h 2382"/>
                  <a:gd name="T14" fmla="*/ 302 w 343"/>
                  <a:gd name="T15" fmla="*/ 2280 h 2382"/>
                  <a:gd name="T16" fmla="*/ 309 w 343"/>
                  <a:gd name="T17" fmla="*/ 2275 h 2382"/>
                  <a:gd name="T18" fmla="*/ 316 w 343"/>
                  <a:gd name="T19" fmla="*/ 2269 h 2382"/>
                  <a:gd name="T20" fmla="*/ 321 w 343"/>
                  <a:gd name="T21" fmla="*/ 2262 h 2382"/>
                  <a:gd name="T22" fmla="*/ 329 w 343"/>
                  <a:gd name="T23" fmla="*/ 2257 h 2382"/>
                  <a:gd name="T24" fmla="*/ 336 w 343"/>
                  <a:gd name="T25" fmla="*/ 2252 h 2382"/>
                  <a:gd name="T26" fmla="*/ 343 w 343"/>
                  <a:gd name="T27" fmla="*/ 2246 h 2382"/>
                  <a:gd name="T28" fmla="*/ 304 w 343"/>
                  <a:gd name="T29" fmla="*/ 2268 h 2382"/>
                  <a:gd name="T30" fmla="*/ 250 w 343"/>
                  <a:gd name="T31" fmla="*/ 2296 h 2382"/>
                  <a:gd name="T32" fmla="*/ 196 w 343"/>
                  <a:gd name="T33" fmla="*/ 2319 h 2382"/>
                  <a:gd name="T34" fmla="*/ 141 w 343"/>
                  <a:gd name="T35" fmla="*/ 2343 h 2382"/>
                  <a:gd name="T36" fmla="*/ 84 w 343"/>
                  <a:gd name="T37" fmla="*/ 2361 h 2382"/>
                  <a:gd name="T38" fmla="*/ 25 w 343"/>
                  <a:gd name="T39" fmla="*/ 2378 h 2382"/>
                  <a:gd name="T40" fmla="*/ 9 w 343"/>
                  <a:gd name="T41" fmla="*/ 2382 h 2382"/>
                  <a:gd name="T42" fmla="*/ 16 w 343"/>
                  <a:gd name="T43" fmla="*/ 2382 h 2382"/>
                  <a:gd name="T44" fmla="*/ 23 w 343"/>
                  <a:gd name="T45" fmla="*/ 2382 h 2382"/>
                  <a:gd name="T46" fmla="*/ 30 w 343"/>
                  <a:gd name="T47" fmla="*/ 2382 h 2382"/>
                  <a:gd name="T48" fmla="*/ 37 w 343"/>
                  <a:gd name="T49" fmla="*/ 2382 h 2382"/>
                  <a:gd name="T50" fmla="*/ 44 w 343"/>
                  <a:gd name="T51" fmla="*/ 2380 h 2382"/>
                  <a:gd name="T52" fmla="*/ 50 w 343"/>
                  <a:gd name="T53" fmla="*/ 2380 h 2382"/>
                  <a:gd name="T54" fmla="*/ 57 w 343"/>
                  <a:gd name="T55" fmla="*/ 2380 h 2382"/>
                  <a:gd name="T56" fmla="*/ 64 w 343"/>
                  <a:gd name="T57" fmla="*/ 2378 h 2382"/>
                  <a:gd name="T58" fmla="*/ 230 w 343"/>
                  <a:gd name="T59" fmla="*/ 78 h 2382"/>
                  <a:gd name="T60" fmla="*/ 196 w 343"/>
                  <a:gd name="T61" fmla="*/ 62 h 2382"/>
                  <a:gd name="T62" fmla="*/ 141 w 343"/>
                  <a:gd name="T63" fmla="*/ 41 h 2382"/>
                  <a:gd name="T64" fmla="*/ 84 w 343"/>
                  <a:gd name="T65" fmla="*/ 21 h 2382"/>
                  <a:gd name="T66" fmla="*/ 25 w 343"/>
                  <a:gd name="T67" fmla="*/ 5 h 2382"/>
                  <a:gd name="T68" fmla="*/ 0 w 343"/>
                  <a:gd name="T69" fmla="*/ 0 h 2382"/>
                  <a:gd name="T70" fmla="*/ 16 w 343"/>
                  <a:gd name="T71" fmla="*/ 0 h 2382"/>
                  <a:gd name="T72" fmla="*/ 30 w 343"/>
                  <a:gd name="T73" fmla="*/ 2 h 2382"/>
                  <a:gd name="T74" fmla="*/ 46 w 343"/>
                  <a:gd name="T75" fmla="*/ 5 h 2382"/>
                  <a:gd name="T76" fmla="*/ 60 w 343"/>
                  <a:gd name="T77" fmla="*/ 7 h 2382"/>
                  <a:gd name="T78" fmla="*/ 77 w 343"/>
                  <a:gd name="T79" fmla="*/ 11 h 2382"/>
                  <a:gd name="T80" fmla="*/ 91 w 343"/>
                  <a:gd name="T81" fmla="*/ 14 h 2382"/>
                  <a:gd name="T82" fmla="*/ 105 w 343"/>
                  <a:gd name="T83" fmla="*/ 19 h 2382"/>
                  <a:gd name="T84" fmla="*/ 121 w 343"/>
                  <a:gd name="T85" fmla="*/ 23 h 2382"/>
                  <a:gd name="T86" fmla="*/ 134 w 343"/>
                  <a:gd name="T87" fmla="*/ 28 h 2382"/>
                  <a:gd name="T88" fmla="*/ 148 w 343"/>
                  <a:gd name="T89" fmla="*/ 34 h 2382"/>
                  <a:gd name="T90" fmla="*/ 162 w 343"/>
                  <a:gd name="T91" fmla="*/ 41 h 2382"/>
                  <a:gd name="T92" fmla="*/ 177 w 343"/>
                  <a:gd name="T93" fmla="*/ 48 h 2382"/>
                  <a:gd name="T94" fmla="*/ 189 w 343"/>
                  <a:gd name="T95" fmla="*/ 53 h 2382"/>
                  <a:gd name="T96" fmla="*/ 203 w 343"/>
                  <a:gd name="T97" fmla="*/ 62 h 2382"/>
                  <a:gd name="T98" fmla="*/ 216 w 343"/>
                  <a:gd name="T99" fmla="*/ 70 h 2382"/>
                  <a:gd name="T100" fmla="*/ 230 w 343"/>
                  <a:gd name="T101" fmla="*/ 78 h 238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343"/>
                  <a:gd name="T154" fmla="*/ 0 h 2382"/>
                  <a:gd name="T155" fmla="*/ 343 w 343"/>
                  <a:gd name="T156" fmla="*/ 2382 h 238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343" h="2382">
                    <a:moveTo>
                      <a:pt x="64" y="2378"/>
                    </a:moveTo>
                    <a:lnTo>
                      <a:pt x="87" y="2373"/>
                    </a:lnTo>
                    <a:lnTo>
                      <a:pt x="144" y="2353"/>
                    </a:lnTo>
                    <a:lnTo>
                      <a:pt x="200" y="2332"/>
                    </a:lnTo>
                    <a:lnTo>
                      <a:pt x="255" y="2307"/>
                    </a:lnTo>
                    <a:lnTo>
                      <a:pt x="287" y="2289"/>
                    </a:lnTo>
                    <a:lnTo>
                      <a:pt x="295" y="2284"/>
                    </a:lnTo>
                    <a:lnTo>
                      <a:pt x="302" y="2280"/>
                    </a:lnTo>
                    <a:lnTo>
                      <a:pt x="309" y="2275"/>
                    </a:lnTo>
                    <a:lnTo>
                      <a:pt x="316" y="2269"/>
                    </a:lnTo>
                    <a:lnTo>
                      <a:pt x="321" y="2262"/>
                    </a:lnTo>
                    <a:lnTo>
                      <a:pt x="329" y="2257"/>
                    </a:lnTo>
                    <a:lnTo>
                      <a:pt x="336" y="2252"/>
                    </a:lnTo>
                    <a:lnTo>
                      <a:pt x="343" y="2246"/>
                    </a:lnTo>
                    <a:lnTo>
                      <a:pt x="304" y="2268"/>
                    </a:lnTo>
                    <a:lnTo>
                      <a:pt x="250" y="2296"/>
                    </a:lnTo>
                    <a:lnTo>
                      <a:pt x="196" y="2319"/>
                    </a:lnTo>
                    <a:lnTo>
                      <a:pt x="141" y="2343"/>
                    </a:lnTo>
                    <a:lnTo>
                      <a:pt x="84" y="2361"/>
                    </a:lnTo>
                    <a:lnTo>
                      <a:pt x="25" y="2378"/>
                    </a:lnTo>
                    <a:lnTo>
                      <a:pt x="9" y="2382"/>
                    </a:lnTo>
                    <a:lnTo>
                      <a:pt x="16" y="2382"/>
                    </a:lnTo>
                    <a:lnTo>
                      <a:pt x="23" y="2382"/>
                    </a:lnTo>
                    <a:lnTo>
                      <a:pt x="30" y="2382"/>
                    </a:lnTo>
                    <a:lnTo>
                      <a:pt x="37" y="2382"/>
                    </a:lnTo>
                    <a:lnTo>
                      <a:pt x="44" y="2380"/>
                    </a:lnTo>
                    <a:lnTo>
                      <a:pt x="50" y="2380"/>
                    </a:lnTo>
                    <a:lnTo>
                      <a:pt x="57" y="2380"/>
                    </a:lnTo>
                    <a:lnTo>
                      <a:pt x="64" y="2378"/>
                    </a:lnTo>
                    <a:close/>
                    <a:moveTo>
                      <a:pt x="230" y="78"/>
                    </a:moveTo>
                    <a:lnTo>
                      <a:pt x="196" y="62"/>
                    </a:lnTo>
                    <a:lnTo>
                      <a:pt x="141" y="41"/>
                    </a:lnTo>
                    <a:lnTo>
                      <a:pt x="84" y="21"/>
                    </a:lnTo>
                    <a:lnTo>
                      <a:pt x="25" y="5"/>
                    </a:lnTo>
                    <a:lnTo>
                      <a:pt x="0" y="0"/>
                    </a:lnTo>
                    <a:lnTo>
                      <a:pt x="16" y="0"/>
                    </a:lnTo>
                    <a:lnTo>
                      <a:pt x="30" y="2"/>
                    </a:lnTo>
                    <a:lnTo>
                      <a:pt x="46" y="5"/>
                    </a:lnTo>
                    <a:lnTo>
                      <a:pt x="60" y="7"/>
                    </a:lnTo>
                    <a:lnTo>
                      <a:pt x="77" y="11"/>
                    </a:lnTo>
                    <a:lnTo>
                      <a:pt x="91" y="14"/>
                    </a:lnTo>
                    <a:lnTo>
                      <a:pt x="105" y="19"/>
                    </a:lnTo>
                    <a:lnTo>
                      <a:pt x="121" y="23"/>
                    </a:lnTo>
                    <a:lnTo>
                      <a:pt x="134" y="28"/>
                    </a:lnTo>
                    <a:lnTo>
                      <a:pt x="148" y="34"/>
                    </a:lnTo>
                    <a:lnTo>
                      <a:pt x="162" y="41"/>
                    </a:lnTo>
                    <a:lnTo>
                      <a:pt x="177" y="48"/>
                    </a:lnTo>
                    <a:lnTo>
                      <a:pt x="189" y="53"/>
                    </a:lnTo>
                    <a:lnTo>
                      <a:pt x="203" y="62"/>
                    </a:lnTo>
                    <a:lnTo>
                      <a:pt x="216" y="70"/>
                    </a:lnTo>
                    <a:lnTo>
                      <a:pt x="230" y="78"/>
                    </a:lnTo>
                    <a:close/>
                  </a:path>
                </a:pathLst>
              </a:custGeom>
              <a:solidFill>
                <a:srgbClr val="34ADFF"/>
              </a:solidFill>
              <a:ln w="9525">
                <a:noFill/>
                <a:round/>
                <a:headEnd/>
                <a:tailEnd/>
              </a:ln>
            </p:spPr>
            <p:txBody>
              <a:bodyPr/>
              <a:lstStyle/>
              <a:p>
                <a:endParaRPr lang="en-US"/>
              </a:p>
            </p:txBody>
          </p:sp>
          <p:sp>
            <p:nvSpPr>
              <p:cNvPr id="30188" name="Freeform 1166"/>
              <p:cNvSpPr>
                <a:spLocks noEditPoints="1"/>
              </p:cNvSpPr>
              <p:nvPr/>
            </p:nvSpPr>
            <p:spPr bwMode="auto">
              <a:xfrm>
                <a:off x="1180" y="996"/>
                <a:ext cx="393" cy="2384"/>
              </a:xfrm>
              <a:custGeom>
                <a:avLst/>
                <a:gdLst>
                  <a:gd name="T0" fmla="*/ 215 w 393"/>
                  <a:gd name="T1" fmla="*/ 55 h 2384"/>
                  <a:gd name="T2" fmla="*/ 172 w 393"/>
                  <a:gd name="T3" fmla="*/ 38 h 2384"/>
                  <a:gd name="T4" fmla="*/ 114 w 393"/>
                  <a:gd name="T5" fmla="*/ 18 h 2384"/>
                  <a:gd name="T6" fmla="*/ 72 w 393"/>
                  <a:gd name="T7" fmla="*/ 5 h 2384"/>
                  <a:gd name="T8" fmla="*/ 63 w 393"/>
                  <a:gd name="T9" fmla="*/ 5 h 2384"/>
                  <a:gd name="T10" fmla="*/ 54 w 393"/>
                  <a:gd name="T11" fmla="*/ 4 h 2384"/>
                  <a:gd name="T12" fmla="*/ 45 w 393"/>
                  <a:gd name="T13" fmla="*/ 2 h 2384"/>
                  <a:gd name="T14" fmla="*/ 36 w 393"/>
                  <a:gd name="T15" fmla="*/ 2 h 2384"/>
                  <a:gd name="T16" fmla="*/ 27 w 393"/>
                  <a:gd name="T17" fmla="*/ 2 h 2384"/>
                  <a:gd name="T18" fmla="*/ 18 w 393"/>
                  <a:gd name="T19" fmla="*/ 2 h 2384"/>
                  <a:gd name="T20" fmla="*/ 9 w 393"/>
                  <a:gd name="T21" fmla="*/ 0 h 2384"/>
                  <a:gd name="T22" fmla="*/ 0 w 393"/>
                  <a:gd name="T23" fmla="*/ 0 h 2384"/>
                  <a:gd name="T24" fmla="*/ 52 w 393"/>
                  <a:gd name="T25" fmla="*/ 13 h 2384"/>
                  <a:gd name="T26" fmla="*/ 111 w 393"/>
                  <a:gd name="T27" fmla="*/ 29 h 2384"/>
                  <a:gd name="T28" fmla="*/ 166 w 393"/>
                  <a:gd name="T29" fmla="*/ 48 h 2384"/>
                  <a:gd name="T30" fmla="*/ 222 w 393"/>
                  <a:gd name="T31" fmla="*/ 70 h 2384"/>
                  <a:gd name="T32" fmla="*/ 277 w 393"/>
                  <a:gd name="T33" fmla="*/ 95 h 2384"/>
                  <a:gd name="T34" fmla="*/ 290 w 393"/>
                  <a:gd name="T35" fmla="*/ 102 h 2384"/>
                  <a:gd name="T36" fmla="*/ 281 w 393"/>
                  <a:gd name="T37" fmla="*/ 95 h 2384"/>
                  <a:gd name="T38" fmla="*/ 272 w 393"/>
                  <a:gd name="T39" fmla="*/ 89 h 2384"/>
                  <a:gd name="T40" fmla="*/ 263 w 393"/>
                  <a:gd name="T41" fmla="*/ 82 h 2384"/>
                  <a:gd name="T42" fmla="*/ 252 w 393"/>
                  <a:gd name="T43" fmla="*/ 77 h 2384"/>
                  <a:gd name="T44" fmla="*/ 243 w 393"/>
                  <a:gd name="T45" fmla="*/ 72 h 2384"/>
                  <a:gd name="T46" fmla="*/ 234 w 393"/>
                  <a:gd name="T47" fmla="*/ 64 h 2384"/>
                  <a:gd name="T48" fmla="*/ 225 w 393"/>
                  <a:gd name="T49" fmla="*/ 59 h 2384"/>
                  <a:gd name="T50" fmla="*/ 215 w 393"/>
                  <a:gd name="T51" fmla="*/ 55 h 2384"/>
                  <a:gd name="T52" fmla="*/ 63 w 393"/>
                  <a:gd name="T53" fmla="*/ 2384 h 2384"/>
                  <a:gd name="T54" fmla="*/ 114 w 393"/>
                  <a:gd name="T55" fmla="*/ 2370 h 2384"/>
                  <a:gd name="T56" fmla="*/ 172 w 393"/>
                  <a:gd name="T57" fmla="*/ 2350 h 2384"/>
                  <a:gd name="T58" fmla="*/ 227 w 393"/>
                  <a:gd name="T59" fmla="*/ 2327 h 2384"/>
                  <a:gd name="T60" fmla="*/ 282 w 393"/>
                  <a:gd name="T61" fmla="*/ 2304 h 2384"/>
                  <a:gd name="T62" fmla="*/ 334 w 393"/>
                  <a:gd name="T63" fmla="*/ 2275 h 2384"/>
                  <a:gd name="T64" fmla="*/ 347 w 393"/>
                  <a:gd name="T65" fmla="*/ 2270 h 2384"/>
                  <a:gd name="T66" fmla="*/ 352 w 393"/>
                  <a:gd name="T67" fmla="*/ 2264 h 2384"/>
                  <a:gd name="T68" fmla="*/ 358 w 393"/>
                  <a:gd name="T69" fmla="*/ 2259 h 2384"/>
                  <a:gd name="T70" fmla="*/ 365 w 393"/>
                  <a:gd name="T71" fmla="*/ 2254 h 2384"/>
                  <a:gd name="T72" fmla="*/ 370 w 393"/>
                  <a:gd name="T73" fmla="*/ 2248 h 2384"/>
                  <a:gd name="T74" fmla="*/ 375 w 393"/>
                  <a:gd name="T75" fmla="*/ 2245 h 2384"/>
                  <a:gd name="T76" fmla="*/ 381 w 393"/>
                  <a:gd name="T77" fmla="*/ 2239 h 2384"/>
                  <a:gd name="T78" fmla="*/ 386 w 393"/>
                  <a:gd name="T79" fmla="*/ 2234 h 2384"/>
                  <a:gd name="T80" fmla="*/ 393 w 393"/>
                  <a:gd name="T81" fmla="*/ 2229 h 2384"/>
                  <a:gd name="T82" fmla="*/ 381 w 393"/>
                  <a:gd name="T83" fmla="*/ 2236 h 2384"/>
                  <a:gd name="T84" fmla="*/ 329 w 393"/>
                  <a:gd name="T85" fmla="*/ 2264 h 2384"/>
                  <a:gd name="T86" fmla="*/ 277 w 393"/>
                  <a:gd name="T87" fmla="*/ 2291 h 2384"/>
                  <a:gd name="T88" fmla="*/ 222 w 393"/>
                  <a:gd name="T89" fmla="*/ 2316 h 2384"/>
                  <a:gd name="T90" fmla="*/ 166 w 393"/>
                  <a:gd name="T91" fmla="*/ 2338 h 2384"/>
                  <a:gd name="T92" fmla="*/ 111 w 393"/>
                  <a:gd name="T93" fmla="*/ 2357 h 2384"/>
                  <a:gd name="T94" fmla="*/ 52 w 393"/>
                  <a:gd name="T95" fmla="*/ 2373 h 2384"/>
                  <a:gd name="T96" fmla="*/ 16 w 393"/>
                  <a:gd name="T97" fmla="*/ 2382 h 2384"/>
                  <a:gd name="T98" fmla="*/ 22 w 393"/>
                  <a:gd name="T99" fmla="*/ 2382 h 2384"/>
                  <a:gd name="T100" fmla="*/ 29 w 393"/>
                  <a:gd name="T101" fmla="*/ 2382 h 2384"/>
                  <a:gd name="T102" fmla="*/ 34 w 393"/>
                  <a:gd name="T103" fmla="*/ 2384 h 2384"/>
                  <a:gd name="T104" fmla="*/ 39 w 393"/>
                  <a:gd name="T105" fmla="*/ 2384 h 2384"/>
                  <a:gd name="T106" fmla="*/ 47 w 393"/>
                  <a:gd name="T107" fmla="*/ 2384 h 2384"/>
                  <a:gd name="T108" fmla="*/ 52 w 393"/>
                  <a:gd name="T109" fmla="*/ 2384 h 2384"/>
                  <a:gd name="T110" fmla="*/ 57 w 393"/>
                  <a:gd name="T111" fmla="*/ 2384 h 2384"/>
                  <a:gd name="T112" fmla="*/ 63 w 393"/>
                  <a:gd name="T113" fmla="*/ 2384 h 238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393"/>
                  <a:gd name="T172" fmla="*/ 0 h 2384"/>
                  <a:gd name="T173" fmla="*/ 393 w 393"/>
                  <a:gd name="T174" fmla="*/ 2384 h 238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393" h="2384">
                    <a:moveTo>
                      <a:pt x="215" y="55"/>
                    </a:moveTo>
                    <a:lnTo>
                      <a:pt x="172" y="38"/>
                    </a:lnTo>
                    <a:lnTo>
                      <a:pt x="114" y="18"/>
                    </a:lnTo>
                    <a:lnTo>
                      <a:pt x="72" y="5"/>
                    </a:lnTo>
                    <a:lnTo>
                      <a:pt x="63" y="5"/>
                    </a:lnTo>
                    <a:lnTo>
                      <a:pt x="54" y="4"/>
                    </a:lnTo>
                    <a:lnTo>
                      <a:pt x="45" y="2"/>
                    </a:lnTo>
                    <a:lnTo>
                      <a:pt x="36" y="2"/>
                    </a:lnTo>
                    <a:lnTo>
                      <a:pt x="27" y="2"/>
                    </a:lnTo>
                    <a:lnTo>
                      <a:pt x="18" y="2"/>
                    </a:lnTo>
                    <a:lnTo>
                      <a:pt x="9" y="0"/>
                    </a:lnTo>
                    <a:lnTo>
                      <a:pt x="0" y="0"/>
                    </a:lnTo>
                    <a:lnTo>
                      <a:pt x="52" y="13"/>
                    </a:lnTo>
                    <a:lnTo>
                      <a:pt x="111" y="29"/>
                    </a:lnTo>
                    <a:lnTo>
                      <a:pt x="166" y="48"/>
                    </a:lnTo>
                    <a:lnTo>
                      <a:pt x="222" y="70"/>
                    </a:lnTo>
                    <a:lnTo>
                      <a:pt x="277" y="95"/>
                    </a:lnTo>
                    <a:lnTo>
                      <a:pt x="290" y="102"/>
                    </a:lnTo>
                    <a:lnTo>
                      <a:pt x="281" y="95"/>
                    </a:lnTo>
                    <a:lnTo>
                      <a:pt x="272" y="89"/>
                    </a:lnTo>
                    <a:lnTo>
                      <a:pt x="263" y="82"/>
                    </a:lnTo>
                    <a:lnTo>
                      <a:pt x="252" y="77"/>
                    </a:lnTo>
                    <a:lnTo>
                      <a:pt x="243" y="72"/>
                    </a:lnTo>
                    <a:lnTo>
                      <a:pt x="234" y="64"/>
                    </a:lnTo>
                    <a:lnTo>
                      <a:pt x="225" y="59"/>
                    </a:lnTo>
                    <a:lnTo>
                      <a:pt x="215" y="55"/>
                    </a:lnTo>
                    <a:close/>
                    <a:moveTo>
                      <a:pt x="63" y="2384"/>
                    </a:moveTo>
                    <a:lnTo>
                      <a:pt x="114" y="2370"/>
                    </a:lnTo>
                    <a:lnTo>
                      <a:pt x="172" y="2350"/>
                    </a:lnTo>
                    <a:lnTo>
                      <a:pt x="227" y="2327"/>
                    </a:lnTo>
                    <a:lnTo>
                      <a:pt x="282" y="2304"/>
                    </a:lnTo>
                    <a:lnTo>
                      <a:pt x="334" y="2275"/>
                    </a:lnTo>
                    <a:lnTo>
                      <a:pt x="347" y="2270"/>
                    </a:lnTo>
                    <a:lnTo>
                      <a:pt x="352" y="2264"/>
                    </a:lnTo>
                    <a:lnTo>
                      <a:pt x="358" y="2259"/>
                    </a:lnTo>
                    <a:lnTo>
                      <a:pt x="365" y="2254"/>
                    </a:lnTo>
                    <a:lnTo>
                      <a:pt x="370" y="2248"/>
                    </a:lnTo>
                    <a:lnTo>
                      <a:pt x="375" y="2245"/>
                    </a:lnTo>
                    <a:lnTo>
                      <a:pt x="381" y="2239"/>
                    </a:lnTo>
                    <a:lnTo>
                      <a:pt x="386" y="2234"/>
                    </a:lnTo>
                    <a:lnTo>
                      <a:pt x="393" y="2229"/>
                    </a:lnTo>
                    <a:lnTo>
                      <a:pt x="381" y="2236"/>
                    </a:lnTo>
                    <a:lnTo>
                      <a:pt x="329" y="2264"/>
                    </a:lnTo>
                    <a:lnTo>
                      <a:pt x="277" y="2291"/>
                    </a:lnTo>
                    <a:lnTo>
                      <a:pt x="222" y="2316"/>
                    </a:lnTo>
                    <a:lnTo>
                      <a:pt x="166" y="2338"/>
                    </a:lnTo>
                    <a:lnTo>
                      <a:pt x="111" y="2357"/>
                    </a:lnTo>
                    <a:lnTo>
                      <a:pt x="52" y="2373"/>
                    </a:lnTo>
                    <a:lnTo>
                      <a:pt x="16" y="2382"/>
                    </a:lnTo>
                    <a:lnTo>
                      <a:pt x="22" y="2382"/>
                    </a:lnTo>
                    <a:lnTo>
                      <a:pt x="29" y="2382"/>
                    </a:lnTo>
                    <a:lnTo>
                      <a:pt x="34" y="2384"/>
                    </a:lnTo>
                    <a:lnTo>
                      <a:pt x="39" y="2384"/>
                    </a:lnTo>
                    <a:lnTo>
                      <a:pt x="47" y="2384"/>
                    </a:lnTo>
                    <a:lnTo>
                      <a:pt x="52" y="2384"/>
                    </a:lnTo>
                    <a:lnTo>
                      <a:pt x="57" y="2384"/>
                    </a:lnTo>
                    <a:lnTo>
                      <a:pt x="63" y="2384"/>
                    </a:lnTo>
                    <a:close/>
                  </a:path>
                </a:pathLst>
              </a:custGeom>
              <a:solidFill>
                <a:srgbClr val="35AEFF"/>
              </a:solidFill>
              <a:ln w="9525">
                <a:noFill/>
                <a:round/>
                <a:headEnd/>
                <a:tailEnd/>
              </a:ln>
            </p:spPr>
            <p:txBody>
              <a:bodyPr/>
              <a:lstStyle/>
              <a:p>
                <a:endParaRPr lang="en-US"/>
              </a:p>
            </p:txBody>
          </p:sp>
          <p:sp>
            <p:nvSpPr>
              <p:cNvPr id="30189" name="Freeform 1167"/>
              <p:cNvSpPr>
                <a:spLocks noEditPoints="1"/>
              </p:cNvSpPr>
              <p:nvPr/>
            </p:nvSpPr>
            <p:spPr bwMode="auto">
              <a:xfrm>
                <a:off x="1153" y="996"/>
                <a:ext cx="438" cy="2384"/>
              </a:xfrm>
              <a:custGeom>
                <a:avLst/>
                <a:gdLst>
                  <a:gd name="T0" fmla="*/ 286 w 438"/>
                  <a:gd name="T1" fmla="*/ 80 h 2384"/>
                  <a:gd name="T2" fmla="*/ 252 w 438"/>
                  <a:gd name="T3" fmla="*/ 64 h 2384"/>
                  <a:gd name="T4" fmla="*/ 197 w 438"/>
                  <a:gd name="T5" fmla="*/ 43 h 2384"/>
                  <a:gd name="T6" fmla="*/ 140 w 438"/>
                  <a:gd name="T7" fmla="*/ 23 h 2384"/>
                  <a:gd name="T8" fmla="*/ 81 w 438"/>
                  <a:gd name="T9" fmla="*/ 7 h 2384"/>
                  <a:gd name="T10" fmla="*/ 56 w 438"/>
                  <a:gd name="T11" fmla="*/ 2 h 2384"/>
                  <a:gd name="T12" fmla="*/ 49 w 438"/>
                  <a:gd name="T13" fmla="*/ 2 h 2384"/>
                  <a:gd name="T14" fmla="*/ 41 w 438"/>
                  <a:gd name="T15" fmla="*/ 0 h 2384"/>
                  <a:gd name="T16" fmla="*/ 36 w 438"/>
                  <a:gd name="T17" fmla="*/ 0 h 2384"/>
                  <a:gd name="T18" fmla="*/ 29 w 438"/>
                  <a:gd name="T19" fmla="*/ 0 h 2384"/>
                  <a:gd name="T20" fmla="*/ 22 w 438"/>
                  <a:gd name="T21" fmla="*/ 2 h 2384"/>
                  <a:gd name="T22" fmla="*/ 15 w 438"/>
                  <a:gd name="T23" fmla="*/ 2 h 2384"/>
                  <a:gd name="T24" fmla="*/ 7 w 438"/>
                  <a:gd name="T25" fmla="*/ 2 h 2384"/>
                  <a:gd name="T26" fmla="*/ 0 w 438"/>
                  <a:gd name="T27" fmla="*/ 2 h 2384"/>
                  <a:gd name="T28" fmla="*/ 20 w 438"/>
                  <a:gd name="T29" fmla="*/ 5 h 2384"/>
                  <a:gd name="T30" fmla="*/ 79 w 438"/>
                  <a:gd name="T31" fmla="*/ 20 h 2384"/>
                  <a:gd name="T32" fmla="*/ 136 w 438"/>
                  <a:gd name="T33" fmla="*/ 36 h 2384"/>
                  <a:gd name="T34" fmla="*/ 192 w 438"/>
                  <a:gd name="T35" fmla="*/ 54 h 2384"/>
                  <a:gd name="T36" fmla="*/ 247 w 438"/>
                  <a:gd name="T37" fmla="*/ 77 h 2384"/>
                  <a:gd name="T38" fmla="*/ 301 w 438"/>
                  <a:gd name="T39" fmla="*/ 100 h 2384"/>
                  <a:gd name="T40" fmla="*/ 342 w 438"/>
                  <a:gd name="T41" fmla="*/ 122 h 2384"/>
                  <a:gd name="T42" fmla="*/ 335 w 438"/>
                  <a:gd name="T43" fmla="*/ 116 h 2384"/>
                  <a:gd name="T44" fmla="*/ 329 w 438"/>
                  <a:gd name="T45" fmla="*/ 111 h 2384"/>
                  <a:gd name="T46" fmla="*/ 322 w 438"/>
                  <a:gd name="T47" fmla="*/ 105 h 2384"/>
                  <a:gd name="T48" fmla="*/ 315 w 438"/>
                  <a:gd name="T49" fmla="*/ 100 h 2384"/>
                  <a:gd name="T50" fmla="*/ 308 w 438"/>
                  <a:gd name="T51" fmla="*/ 95 h 2384"/>
                  <a:gd name="T52" fmla="*/ 301 w 438"/>
                  <a:gd name="T53" fmla="*/ 89 h 2384"/>
                  <a:gd name="T54" fmla="*/ 293 w 438"/>
                  <a:gd name="T55" fmla="*/ 86 h 2384"/>
                  <a:gd name="T56" fmla="*/ 286 w 438"/>
                  <a:gd name="T57" fmla="*/ 80 h 2384"/>
                  <a:gd name="T58" fmla="*/ 65 w 438"/>
                  <a:gd name="T59" fmla="*/ 2384 h 2384"/>
                  <a:gd name="T60" fmla="*/ 81 w 438"/>
                  <a:gd name="T61" fmla="*/ 2380 h 2384"/>
                  <a:gd name="T62" fmla="*/ 140 w 438"/>
                  <a:gd name="T63" fmla="*/ 2363 h 2384"/>
                  <a:gd name="T64" fmla="*/ 197 w 438"/>
                  <a:gd name="T65" fmla="*/ 2345 h 2384"/>
                  <a:gd name="T66" fmla="*/ 252 w 438"/>
                  <a:gd name="T67" fmla="*/ 2321 h 2384"/>
                  <a:gd name="T68" fmla="*/ 306 w 438"/>
                  <a:gd name="T69" fmla="*/ 2298 h 2384"/>
                  <a:gd name="T70" fmla="*/ 360 w 438"/>
                  <a:gd name="T71" fmla="*/ 2270 h 2384"/>
                  <a:gd name="T72" fmla="*/ 399 w 438"/>
                  <a:gd name="T73" fmla="*/ 2248 h 2384"/>
                  <a:gd name="T74" fmla="*/ 402 w 438"/>
                  <a:gd name="T75" fmla="*/ 2243 h 2384"/>
                  <a:gd name="T76" fmla="*/ 408 w 438"/>
                  <a:gd name="T77" fmla="*/ 2238 h 2384"/>
                  <a:gd name="T78" fmla="*/ 413 w 438"/>
                  <a:gd name="T79" fmla="*/ 2234 h 2384"/>
                  <a:gd name="T80" fmla="*/ 419 w 438"/>
                  <a:gd name="T81" fmla="*/ 2229 h 2384"/>
                  <a:gd name="T82" fmla="*/ 424 w 438"/>
                  <a:gd name="T83" fmla="*/ 2223 h 2384"/>
                  <a:gd name="T84" fmla="*/ 429 w 438"/>
                  <a:gd name="T85" fmla="*/ 2218 h 2384"/>
                  <a:gd name="T86" fmla="*/ 433 w 438"/>
                  <a:gd name="T87" fmla="*/ 2214 h 2384"/>
                  <a:gd name="T88" fmla="*/ 438 w 438"/>
                  <a:gd name="T89" fmla="*/ 2209 h 2384"/>
                  <a:gd name="T90" fmla="*/ 404 w 438"/>
                  <a:gd name="T91" fmla="*/ 2230 h 2384"/>
                  <a:gd name="T92" fmla="*/ 352 w 438"/>
                  <a:gd name="T93" fmla="*/ 2259 h 2384"/>
                  <a:gd name="T94" fmla="*/ 301 w 438"/>
                  <a:gd name="T95" fmla="*/ 2286 h 2384"/>
                  <a:gd name="T96" fmla="*/ 247 w 438"/>
                  <a:gd name="T97" fmla="*/ 2311 h 2384"/>
                  <a:gd name="T98" fmla="*/ 192 w 438"/>
                  <a:gd name="T99" fmla="*/ 2332 h 2384"/>
                  <a:gd name="T100" fmla="*/ 136 w 438"/>
                  <a:gd name="T101" fmla="*/ 2352 h 2384"/>
                  <a:gd name="T102" fmla="*/ 79 w 438"/>
                  <a:gd name="T103" fmla="*/ 2368 h 2384"/>
                  <a:gd name="T104" fmla="*/ 25 w 438"/>
                  <a:gd name="T105" fmla="*/ 2380 h 2384"/>
                  <a:gd name="T106" fmla="*/ 29 w 438"/>
                  <a:gd name="T107" fmla="*/ 2380 h 2384"/>
                  <a:gd name="T108" fmla="*/ 34 w 438"/>
                  <a:gd name="T109" fmla="*/ 2382 h 2384"/>
                  <a:gd name="T110" fmla="*/ 40 w 438"/>
                  <a:gd name="T111" fmla="*/ 2382 h 2384"/>
                  <a:gd name="T112" fmla="*/ 45 w 438"/>
                  <a:gd name="T113" fmla="*/ 2382 h 2384"/>
                  <a:gd name="T114" fmla="*/ 50 w 438"/>
                  <a:gd name="T115" fmla="*/ 2382 h 2384"/>
                  <a:gd name="T116" fmla="*/ 56 w 438"/>
                  <a:gd name="T117" fmla="*/ 2382 h 2384"/>
                  <a:gd name="T118" fmla="*/ 59 w 438"/>
                  <a:gd name="T119" fmla="*/ 2384 h 2384"/>
                  <a:gd name="T120" fmla="*/ 65 w 438"/>
                  <a:gd name="T121" fmla="*/ 2384 h 238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438"/>
                  <a:gd name="T184" fmla="*/ 0 h 2384"/>
                  <a:gd name="T185" fmla="*/ 438 w 438"/>
                  <a:gd name="T186" fmla="*/ 2384 h 238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438" h="2384">
                    <a:moveTo>
                      <a:pt x="286" y="80"/>
                    </a:moveTo>
                    <a:lnTo>
                      <a:pt x="252" y="64"/>
                    </a:lnTo>
                    <a:lnTo>
                      <a:pt x="197" y="43"/>
                    </a:lnTo>
                    <a:lnTo>
                      <a:pt x="140" y="23"/>
                    </a:lnTo>
                    <a:lnTo>
                      <a:pt x="81" y="7"/>
                    </a:lnTo>
                    <a:lnTo>
                      <a:pt x="56" y="2"/>
                    </a:lnTo>
                    <a:lnTo>
                      <a:pt x="49" y="2"/>
                    </a:lnTo>
                    <a:lnTo>
                      <a:pt x="41" y="0"/>
                    </a:lnTo>
                    <a:lnTo>
                      <a:pt x="36" y="0"/>
                    </a:lnTo>
                    <a:lnTo>
                      <a:pt x="29" y="0"/>
                    </a:lnTo>
                    <a:lnTo>
                      <a:pt x="22" y="2"/>
                    </a:lnTo>
                    <a:lnTo>
                      <a:pt x="15" y="2"/>
                    </a:lnTo>
                    <a:lnTo>
                      <a:pt x="7" y="2"/>
                    </a:lnTo>
                    <a:lnTo>
                      <a:pt x="0" y="2"/>
                    </a:lnTo>
                    <a:lnTo>
                      <a:pt x="20" y="5"/>
                    </a:lnTo>
                    <a:lnTo>
                      <a:pt x="79" y="20"/>
                    </a:lnTo>
                    <a:lnTo>
                      <a:pt x="136" y="36"/>
                    </a:lnTo>
                    <a:lnTo>
                      <a:pt x="192" y="54"/>
                    </a:lnTo>
                    <a:lnTo>
                      <a:pt x="247" y="77"/>
                    </a:lnTo>
                    <a:lnTo>
                      <a:pt x="301" y="100"/>
                    </a:lnTo>
                    <a:lnTo>
                      <a:pt x="342" y="122"/>
                    </a:lnTo>
                    <a:lnTo>
                      <a:pt x="335" y="116"/>
                    </a:lnTo>
                    <a:lnTo>
                      <a:pt x="329" y="111"/>
                    </a:lnTo>
                    <a:lnTo>
                      <a:pt x="322" y="105"/>
                    </a:lnTo>
                    <a:lnTo>
                      <a:pt x="315" y="100"/>
                    </a:lnTo>
                    <a:lnTo>
                      <a:pt x="308" y="95"/>
                    </a:lnTo>
                    <a:lnTo>
                      <a:pt x="301" y="89"/>
                    </a:lnTo>
                    <a:lnTo>
                      <a:pt x="293" y="86"/>
                    </a:lnTo>
                    <a:lnTo>
                      <a:pt x="286" y="80"/>
                    </a:lnTo>
                    <a:close/>
                    <a:moveTo>
                      <a:pt x="65" y="2384"/>
                    </a:moveTo>
                    <a:lnTo>
                      <a:pt x="81" y="2380"/>
                    </a:lnTo>
                    <a:lnTo>
                      <a:pt x="140" y="2363"/>
                    </a:lnTo>
                    <a:lnTo>
                      <a:pt x="197" y="2345"/>
                    </a:lnTo>
                    <a:lnTo>
                      <a:pt x="252" y="2321"/>
                    </a:lnTo>
                    <a:lnTo>
                      <a:pt x="306" y="2298"/>
                    </a:lnTo>
                    <a:lnTo>
                      <a:pt x="360" y="2270"/>
                    </a:lnTo>
                    <a:lnTo>
                      <a:pt x="399" y="2248"/>
                    </a:lnTo>
                    <a:lnTo>
                      <a:pt x="402" y="2243"/>
                    </a:lnTo>
                    <a:lnTo>
                      <a:pt x="408" y="2238"/>
                    </a:lnTo>
                    <a:lnTo>
                      <a:pt x="413" y="2234"/>
                    </a:lnTo>
                    <a:lnTo>
                      <a:pt x="419" y="2229"/>
                    </a:lnTo>
                    <a:lnTo>
                      <a:pt x="424" y="2223"/>
                    </a:lnTo>
                    <a:lnTo>
                      <a:pt x="429" y="2218"/>
                    </a:lnTo>
                    <a:lnTo>
                      <a:pt x="433" y="2214"/>
                    </a:lnTo>
                    <a:lnTo>
                      <a:pt x="438" y="2209"/>
                    </a:lnTo>
                    <a:lnTo>
                      <a:pt x="404" y="2230"/>
                    </a:lnTo>
                    <a:lnTo>
                      <a:pt x="352" y="2259"/>
                    </a:lnTo>
                    <a:lnTo>
                      <a:pt x="301" y="2286"/>
                    </a:lnTo>
                    <a:lnTo>
                      <a:pt x="247" y="2311"/>
                    </a:lnTo>
                    <a:lnTo>
                      <a:pt x="192" y="2332"/>
                    </a:lnTo>
                    <a:lnTo>
                      <a:pt x="136" y="2352"/>
                    </a:lnTo>
                    <a:lnTo>
                      <a:pt x="79" y="2368"/>
                    </a:lnTo>
                    <a:lnTo>
                      <a:pt x="25" y="2380"/>
                    </a:lnTo>
                    <a:lnTo>
                      <a:pt x="29" y="2380"/>
                    </a:lnTo>
                    <a:lnTo>
                      <a:pt x="34" y="2382"/>
                    </a:lnTo>
                    <a:lnTo>
                      <a:pt x="40" y="2382"/>
                    </a:lnTo>
                    <a:lnTo>
                      <a:pt x="45" y="2382"/>
                    </a:lnTo>
                    <a:lnTo>
                      <a:pt x="50" y="2382"/>
                    </a:lnTo>
                    <a:lnTo>
                      <a:pt x="56" y="2382"/>
                    </a:lnTo>
                    <a:lnTo>
                      <a:pt x="59" y="2384"/>
                    </a:lnTo>
                    <a:lnTo>
                      <a:pt x="65" y="2384"/>
                    </a:lnTo>
                    <a:close/>
                  </a:path>
                </a:pathLst>
              </a:custGeom>
              <a:solidFill>
                <a:srgbClr val="36AEFF"/>
              </a:solidFill>
              <a:ln w="9525">
                <a:noFill/>
                <a:round/>
                <a:headEnd/>
                <a:tailEnd/>
              </a:ln>
            </p:spPr>
            <p:txBody>
              <a:bodyPr/>
              <a:lstStyle/>
              <a:p>
                <a:endParaRPr lang="en-US"/>
              </a:p>
            </p:txBody>
          </p:sp>
          <p:sp>
            <p:nvSpPr>
              <p:cNvPr id="30190" name="Freeform 1168"/>
              <p:cNvSpPr>
                <a:spLocks noEditPoints="1"/>
              </p:cNvSpPr>
              <p:nvPr/>
            </p:nvSpPr>
            <p:spPr bwMode="auto">
              <a:xfrm>
                <a:off x="1132" y="996"/>
                <a:ext cx="477" cy="2382"/>
              </a:xfrm>
              <a:custGeom>
                <a:avLst/>
                <a:gdLst>
                  <a:gd name="T0" fmla="*/ 325 w 477"/>
                  <a:gd name="T1" fmla="*/ 95 h 2382"/>
                  <a:gd name="T2" fmla="*/ 214 w 477"/>
                  <a:gd name="T3" fmla="*/ 48 h 2382"/>
                  <a:gd name="T4" fmla="*/ 100 w 477"/>
                  <a:gd name="T5" fmla="*/ 13 h 2382"/>
                  <a:gd name="T6" fmla="*/ 41 w 477"/>
                  <a:gd name="T7" fmla="*/ 2 h 2382"/>
                  <a:gd name="T8" fmla="*/ 30 w 477"/>
                  <a:gd name="T9" fmla="*/ 2 h 2382"/>
                  <a:gd name="T10" fmla="*/ 18 w 477"/>
                  <a:gd name="T11" fmla="*/ 2 h 2382"/>
                  <a:gd name="T12" fmla="*/ 5 w 477"/>
                  <a:gd name="T13" fmla="*/ 4 h 2382"/>
                  <a:gd name="T14" fmla="*/ 39 w 477"/>
                  <a:gd name="T15" fmla="*/ 11 h 2382"/>
                  <a:gd name="T16" fmla="*/ 155 w 477"/>
                  <a:gd name="T17" fmla="*/ 41 h 2382"/>
                  <a:gd name="T18" fmla="*/ 266 w 477"/>
                  <a:gd name="T19" fmla="*/ 82 h 2382"/>
                  <a:gd name="T20" fmla="*/ 372 w 477"/>
                  <a:gd name="T21" fmla="*/ 132 h 2382"/>
                  <a:gd name="T22" fmla="*/ 381 w 477"/>
                  <a:gd name="T23" fmla="*/ 136 h 2382"/>
                  <a:gd name="T24" fmla="*/ 368 w 477"/>
                  <a:gd name="T25" fmla="*/ 125 h 2382"/>
                  <a:gd name="T26" fmla="*/ 356 w 477"/>
                  <a:gd name="T27" fmla="*/ 116 h 2382"/>
                  <a:gd name="T28" fmla="*/ 343 w 477"/>
                  <a:gd name="T29" fmla="*/ 105 h 2382"/>
                  <a:gd name="T30" fmla="*/ 64 w 477"/>
                  <a:gd name="T31" fmla="*/ 2382 h 2382"/>
                  <a:gd name="T32" fmla="*/ 159 w 477"/>
                  <a:gd name="T33" fmla="*/ 2357 h 2382"/>
                  <a:gd name="T34" fmla="*/ 270 w 477"/>
                  <a:gd name="T35" fmla="*/ 2316 h 2382"/>
                  <a:gd name="T36" fmla="*/ 377 w 477"/>
                  <a:gd name="T37" fmla="*/ 2264 h 2382"/>
                  <a:gd name="T38" fmla="*/ 441 w 477"/>
                  <a:gd name="T39" fmla="*/ 2229 h 2382"/>
                  <a:gd name="T40" fmla="*/ 448 w 477"/>
                  <a:gd name="T41" fmla="*/ 2220 h 2382"/>
                  <a:gd name="T42" fmla="*/ 456 w 477"/>
                  <a:gd name="T43" fmla="*/ 2212 h 2382"/>
                  <a:gd name="T44" fmla="*/ 463 w 477"/>
                  <a:gd name="T45" fmla="*/ 2205 h 2382"/>
                  <a:gd name="T46" fmla="*/ 470 w 477"/>
                  <a:gd name="T47" fmla="*/ 2196 h 2382"/>
                  <a:gd name="T48" fmla="*/ 472 w 477"/>
                  <a:gd name="T49" fmla="*/ 2195 h 2382"/>
                  <a:gd name="T50" fmla="*/ 473 w 477"/>
                  <a:gd name="T51" fmla="*/ 2193 h 2382"/>
                  <a:gd name="T52" fmla="*/ 475 w 477"/>
                  <a:gd name="T53" fmla="*/ 2191 h 2382"/>
                  <a:gd name="T54" fmla="*/ 477 w 477"/>
                  <a:gd name="T55" fmla="*/ 2189 h 2382"/>
                  <a:gd name="T56" fmla="*/ 422 w 477"/>
                  <a:gd name="T57" fmla="*/ 2225 h 2382"/>
                  <a:gd name="T58" fmla="*/ 320 w 477"/>
                  <a:gd name="T59" fmla="*/ 2280 h 2382"/>
                  <a:gd name="T60" fmla="*/ 211 w 477"/>
                  <a:gd name="T61" fmla="*/ 2327 h 2382"/>
                  <a:gd name="T62" fmla="*/ 98 w 477"/>
                  <a:gd name="T63" fmla="*/ 2363 h 2382"/>
                  <a:gd name="T64" fmla="*/ 27 w 477"/>
                  <a:gd name="T65" fmla="*/ 2377 h 2382"/>
                  <a:gd name="T66" fmla="*/ 37 w 477"/>
                  <a:gd name="T67" fmla="*/ 2379 h 2382"/>
                  <a:gd name="T68" fmla="*/ 46 w 477"/>
                  <a:gd name="T69" fmla="*/ 2380 h 2382"/>
                  <a:gd name="T70" fmla="*/ 55 w 477"/>
                  <a:gd name="T71" fmla="*/ 2380 h 2382"/>
                  <a:gd name="T72" fmla="*/ 64 w 477"/>
                  <a:gd name="T73" fmla="*/ 2382 h 2382"/>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477"/>
                  <a:gd name="T112" fmla="*/ 0 h 2382"/>
                  <a:gd name="T113" fmla="*/ 477 w 477"/>
                  <a:gd name="T114" fmla="*/ 2382 h 2382"/>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477" h="2382">
                    <a:moveTo>
                      <a:pt x="338" y="102"/>
                    </a:moveTo>
                    <a:lnTo>
                      <a:pt x="325" y="95"/>
                    </a:lnTo>
                    <a:lnTo>
                      <a:pt x="270" y="70"/>
                    </a:lnTo>
                    <a:lnTo>
                      <a:pt x="214" y="48"/>
                    </a:lnTo>
                    <a:lnTo>
                      <a:pt x="159" y="29"/>
                    </a:lnTo>
                    <a:lnTo>
                      <a:pt x="100" y="13"/>
                    </a:lnTo>
                    <a:lnTo>
                      <a:pt x="48" y="0"/>
                    </a:lnTo>
                    <a:lnTo>
                      <a:pt x="41" y="2"/>
                    </a:lnTo>
                    <a:lnTo>
                      <a:pt x="36" y="2"/>
                    </a:lnTo>
                    <a:lnTo>
                      <a:pt x="30" y="2"/>
                    </a:lnTo>
                    <a:lnTo>
                      <a:pt x="23" y="2"/>
                    </a:lnTo>
                    <a:lnTo>
                      <a:pt x="18" y="2"/>
                    </a:lnTo>
                    <a:lnTo>
                      <a:pt x="12" y="4"/>
                    </a:lnTo>
                    <a:lnTo>
                      <a:pt x="5" y="4"/>
                    </a:lnTo>
                    <a:lnTo>
                      <a:pt x="0" y="4"/>
                    </a:lnTo>
                    <a:lnTo>
                      <a:pt x="39" y="11"/>
                    </a:lnTo>
                    <a:lnTo>
                      <a:pt x="98" y="25"/>
                    </a:lnTo>
                    <a:lnTo>
                      <a:pt x="155" y="41"/>
                    </a:lnTo>
                    <a:lnTo>
                      <a:pt x="211" y="61"/>
                    </a:lnTo>
                    <a:lnTo>
                      <a:pt x="266" y="82"/>
                    </a:lnTo>
                    <a:lnTo>
                      <a:pt x="320" y="105"/>
                    </a:lnTo>
                    <a:lnTo>
                      <a:pt x="372" y="132"/>
                    </a:lnTo>
                    <a:lnTo>
                      <a:pt x="386" y="141"/>
                    </a:lnTo>
                    <a:lnTo>
                      <a:pt x="381" y="136"/>
                    </a:lnTo>
                    <a:lnTo>
                      <a:pt x="373" y="131"/>
                    </a:lnTo>
                    <a:lnTo>
                      <a:pt x="368" y="125"/>
                    </a:lnTo>
                    <a:lnTo>
                      <a:pt x="363" y="120"/>
                    </a:lnTo>
                    <a:lnTo>
                      <a:pt x="356" y="116"/>
                    </a:lnTo>
                    <a:lnTo>
                      <a:pt x="350" y="111"/>
                    </a:lnTo>
                    <a:lnTo>
                      <a:pt x="343" y="105"/>
                    </a:lnTo>
                    <a:lnTo>
                      <a:pt x="338" y="102"/>
                    </a:lnTo>
                    <a:close/>
                    <a:moveTo>
                      <a:pt x="64" y="2382"/>
                    </a:moveTo>
                    <a:lnTo>
                      <a:pt x="100" y="2373"/>
                    </a:lnTo>
                    <a:lnTo>
                      <a:pt x="159" y="2357"/>
                    </a:lnTo>
                    <a:lnTo>
                      <a:pt x="214" y="2338"/>
                    </a:lnTo>
                    <a:lnTo>
                      <a:pt x="270" y="2316"/>
                    </a:lnTo>
                    <a:lnTo>
                      <a:pt x="325" y="2291"/>
                    </a:lnTo>
                    <a:lnTo>
                      <a:pt x="377" y="2264"/>
                    </a:lnTo>
                    <a:lnTo>
                      <a:pt x="429" y="2236"/>
                    </a:lnTo>
                    <a:lnTo>
                      <a:pt x="441" y="2229"/>
                    </a:lnTo>
                    <a:lnTo>
                      <a:pt x="445" y="2223"/>
                    </a:lnTo>
                    <a:lnTo>
                      <a:pt x="448" y="2220"/>
                    </a:lnTo>
                    <a:lnTo>
                      <a:pt x="452" y="2216"/>
                    </a:lnTo>
                    <a:lnTo>
                      <a:pt x="456" y="2212"/>
                    </a:lnTo>
                    <a:lnTo>
                      <a:pt x="459" y="2209"/>
                    </a:lnTo>
                    <a:lnTo>
                      <a:pt x="463" y="2205"/>
                    </a:lnTo>
                    <a:lnTo>
                      <a:pt x="466" y="2200"/>
                    </a:lnTo>
                    <a:lnTo>
                      <a:pt x="470" y="2196"/>
                    </a:lnTo>
                    <a:lnTo>
                      <a:pt x="472" y="2196"/>
                    </a:lnTo>
                    <a:lnTo>
                      <a:pt x="472" y="2195"/>
                    </a:lnTo>
                    <a:lnTo>
                      <a:pt x="473" y="2195"/>
                    </a:lnTo>
                    <a:lnTo>
                      <a:pt x="473" y="2193"/>
                    </a:lnTo>
                    <a:lnTo>
                      <a:pt x="475" y="2191"/>
                    </a:lnTo>
                    <a:lnTo>
                      <a:pt x="477" y="2189"/>
                    </a:lnTo>
                    <a:lnTo>
                      <a:pt x="470" y="2195"/>
                    </a:lnTo>
                    <a:lnTo>
                      <a:pt x="422" y="2225"/>
                    </a:lnTo>
                    <a:lnTo>
                      <a:pt x="372" y="2254"/>
                    </a:lnTo>
                    <a:lnTo>
                      <a:pt x="320" y="2280"/>
                    </a:lnTo>
                    <a:lnTo>
                      <a:pt x="266" y="2305"/>
                    </a:lnTo>
                    <a:lnTo>
                      <a:pt x="211" y="2327"/>
                    </a:lnTo>
                    <a:lnTo>
                      <a:pt x="155" y="2347"/>
                    </a:lnTo>
                    <a:lnTo>
                      <a:pt x="98" y="2363"/>
                    </a:lnTo>
                    <a:lnTo>
                      <a:pt x="39" y="2375"/>
                    </a:lnTo>
                    <a:lnTo>
                      <a:pt x="27" y="2377"/>
                    </a:lnTo>
                    <a:lnTo>
                      <a:pt x="32" y="2379"/>
                    </a:lnTo>
                    <a:lnTo>
                      <a:pt x="37" y="2379"/>
                    </a:lnTo>
                    <a:lnTo>
                      <a:pt x="41" y="2380"/>
                    </a:lnTo>
                    <a:lnTo>
                      <a:pt x="46" y="2380"/>
                    </a:lnTo>
                    <a:lnTo>
                      <a:pt x="50" y="2380"/>
                    </a:lnTo>
                    <a:lnTo>
                      <a:pt x="55" y="2380"/>
                    </a:lnTo>
                    <a:lnTo>
                      <a:pt x="59" y="2382"/>
                    </a:lnTo>
                    <a:lnTo>
                      <a:pt x="64" y="2382"/>
                    </a:lnTo>
                    <a:close/>
                  </a:path>
                </a:pathLst>
              </a:custGeom>
              <a:solidFill>
                <a:srgbClr val="37AFFF"/>
              </a:solidFill>
              <a:ln w="9525">
                <a:noFill/>
                <a:round/>
                <a:headEnd/>
                <a:tailEnd/>
              </a:ln>
            </p:spPr>
            <p:txBody>
              <a:bodyPr/>
              <a:lstStyle/>
              <a:p>
                <a:endParaRPr lang="en-US"/>
              </a:p>
            </p:txBody>
          </p:sp>
          <p:sp>
            <p:nvSpPr>
              <p:cNvPr id="30191" name="Freeform 1169"/>
              <p:cNvSpPr>
                <a:spLocks noEditPoints="1"/>
              </p:cNvSpPr>
              <p:nvPr/>
            </p:nvSpPr>
            <p:spPr bwMode="auto">
              <a:xfrm>
                <a:off x="1114" y="998"/>
                <a:ext cx="511" cy="2378"/>
              </a:xfrm>
              <a:custGeom>
                <a:avLst/>
                <a:gdLst>
                  <a:gd name="T0" fmla="*/ 340 w 511"/>
                  <a:gd name="T1" fmla="*/ 98 h 2378"/>
                  <a:gd name="T2" fmla="*/ 231 w 511"/>
                  <a:gd name="T3" fmla="*/ 52 h 2378"/>
                  <a:gd name="T4" fmla="*/ 118 w 511"/>
                  <a:gd name="T5" fmla="*/ 18 h 2378"/>
                  <a:gd name="T6" fmla="*/ 39 w 511"/>
                  <a:gd name="T7" fmla="*/ 0 h 2378"/>
                  <a:gd name="T8" fmla="*/ 30 w 511"/>
                  <a:gd name="T9" fmla="*/ 2 h 2378"/>
                  <a:gd name="T10" fmla="*/ 20 w 511"/>
                  <a:gd name="T11" fmla="*/ 2 h 2378"/>
                  <a:gd name="T12" fmla="*/ 9 w 511"/>
                  <a:gd name="T13" fmla="*/ 3 h 2378"/>
                  <a:gd name="T14" fmla="*/ 0 w 511"/>
                  <a:gd name="T15" fmla="*/ 5 h 2378"/>
                  <a:gd name="T16" fmla="*/ 114 w 511"/>
                  <a:gd name="T17" fmla="*/ 28 h 2378"/>
                  <a:gd name="T18" fmla="*/ 227 w 511"/>
                  <a:gd name="T19" fmla="*/ 64 h 2378"/>
                  <a:gd name="T20" fmla="*/ 334 w 511"/>
                  <a:gd name="T21" fmla="*/ 109 h 2378"/>
                  <a:gd name="T22" fmla="*/ 424 w 511"/>
                  <a:gd name="T23" fmla="*/ 157 h 2378"/>
                  <a:gd name="T24" fmla="*/ 413 w 511"/>
                  <a:gd name="T25" fmla="*/ 148 h 2378"/>
                  <a:gd name="T26" fmla="*/ 402 w 511"/>
                  <a:gd name="T27" fmla="*/ 137 h 2378"/>
                  <a:gd name="T28" fmla="*/ 391 w 511"/>
                  <a:gd name="T29" fmla="*/ 129 h 2378"/>
                  <a:gd name="T30" fmla="*/ 381 w 511"/>
                  <a:gd name="T31" fmla="*/ 120 h 2378"/>
                  <a:gd name="T32" fmla="*/ 118 w 511"/>
                  <a:gd name="T33" fmla="*/ 2366 h 2378"/>
                  <a:gd name="T34" fmla="*/ 231 w 511"/>
                  <a:gd name="T35" fmla="*/ 2330 h 2378"/>
                  <a:gd name="T36" fmla="*/ 340 w 511"/>
                  <a:gd name="T37" fmla="*/ 2284 h 2378"/>
                  <a:gd name="T38" fmla="*/ 443 w 511"/>
                  <a:gd name="T39" fmla="*/ 2228 h 2378"/>
                  <a:gd name="T40" fmla="*/ 479 w 511"/>
                  <a:gd name="T41" fmla="*/ 2205 h 2378"/>
                  <a:gd name="T42" fmla="*/ 481 w 511"/>
                  <a:gd name="T43" fmla="*/ 2202 h 2378"/>
                  <a:gd name="T44" fmla="*/ 484 w 511"/>
                  <a:gd name="T45" fmla="*/ 2200 h 2378"/>
                  <a:gd name="T46" fmla="*/ 488 w 511"/>
                  <a:gd name="T47" fmla="*/ 2196 h 2378"/>
                  <a:gd name="T48" fmla="*/ 491 w 511"/>
                  <a:gd name="T49" fmla="*/ 2191 h 2378"/>
                  <a:gd name="T50" fmla="*/ 497 w 511"/>
                  <a:gd name="T51" fmla="*/ 2185 h 2378"/>
                  <a:gd name="T52" fmla="*/ 502 w 511"/>
                  <a:gd name="T53" fmla="*/ 2178 h 2378"/>
                  <a:gd name="T54" fmla="*/ 508 w 511"/>
                  <a:gd name="T55" fmla="*/ 2173 h 2378"/>
                  <a:gd name="T56" fmla="*/ 486 w 511"/>
                  <a:gd name="T57" fmla="*/ 2187 h 2378"/>
                  <a:gd name="T58" fmla="*/ 386 w 511"/>
                  <a:gd name="T59" fmla="*/ 2246 h 2378"/>
                  <a:gd name="T60" fmla="*/ 281 w 511"/>
                  <a:gd name="T61" fmla="*/ 2298 h 2378"/>
                  <a:gd name="T62" fmla="*/ 172 w 511"/>
                  <a:gd name="T63" fmla="*/ 2337 h 2378"/>
                  <a:gd name="T64" fmla="*/ 55 w 511"/>
                  <a:gd name="T65" fmla="*/ 2368 h 2378"/>
                  <a:gd name="T66" fmla="*/ 34 w 511"/>
                  <a:gd name="T67" fmla="*/ 2373 h 2378"/>
                  <a:gd name="T68" fmla="*/ 41 w 511"/>
                  <a:gd name="T69" fmla="*/ 2375 h 2378"/>
                  <a:gd name="T70" fmla="*/ 50 w 511"/>
                  <a:gd name="T71" fmla="*/ 2377 h 2378"/>
                  <a:gd name="T72" fmla="*/ 59 w 511"/>
                  <a:gd name="T73" fmla="*/ 2378 h 2378"/>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w 511"/>
                  <a:gd name="T112" fmla="*/ 0 h 2378"/>
                  <a:gd name="T113" fmla="*/ 511 w 511"/>
                  <a:gd name="T114" fmla="*/ 2378 h 2378"/>
                </a:gdLst>
                <a:ahLst/>
                <a:cxnLst>
                  <a:cxn ang="T74">
                    <a:pos x="T0" y="T1"/>
                  </a:cxn>
                  <a:cxn ang="T75">
                    <a:pos x="T2" y="T3"/>
                  </a:cxn>
                  <a:cxn ang="T76">
                    <a:pos x="T4" y="T5"/>
                  </a:cxn>
                  <a:cxn ang="T77">
                    <a:pos x="T6" y="T7"/>
                  </a:cxn>
                  <a:cxn ang="T78">
                    <a:pos x="T8" y="T9"/>
                  </a:cxn>
                  <a:cxn ang="T79">
                    <a:pos x="T10" y="T11"/>
                  </a:cxn>
                  <a:cxn ang="T80">
                    <a:pos x="T12" y="T13"/>
                  </a:cxn>
                  <a:cxn ang="T81">
                    <a:pos x="T14" y="T15"/>
                  </a:cxn>
                  <a:cxn ang="T82">
                    <a:pos x="T16" y="T17"/>
                  </a:cxn>
                  <a:cxn ang="T83">
                    <a:pos x="T18" y="T19"/>
                  </a:cxn>
                  <a:cxn ang="T84">
                    <a:pos x="T20" y="T21"/>
                  </a:cxn>
                  <a:cxn ang="T85">
                    <a:pos x="T22" y="T23"/>
                  </a:cxn>
                  <a:cxn ang="T86">
                    <a:pos x="T24" y="T25"/>
                  </a:cxn>
                  <a:cxn ang="T87">
                    <a:pos x="T26" y="T27"/>
                  </a:cxn>
                  <a:cxn ang="T88">
                    <a:pos x="T28" y="T29"/>
                  </a:cxn>
                  <a:cxn ang="T89">
                    <a:pos x="T30" y="T31"/>
                  </a:cxn>
                  <a:cxn ang="T90">
                    <a:pos x="T32" y="T33"/>
                  </a:cxn>
                  <a:cxn ang="T91">
                    <a:pos x="T34" y="T35"/>
                  </a:cxn>
                  <a:cxn ang="T92">
                    <a:pos x="T36" y="T37"/>
                  </a:cxn>
                  <a:cxn ang="T93">
                    <a:pos x="T38" y="T39"/>
                  </a:cxn>
                  <a:cxn ang="T94">
                    <a:pos x="T40" y="T41"/>
                  </a:cxn>
                  <a:cxn ang="T95">
                    <a:pos x="T42" y="T43"/>
                  </a:cxn>
                  <a:cxn ang="T96">
                    <a:pos x="T44" y="T45"/>
                  </a:cxn>
                  <a:cxn ang="T97">
                    <a:pos x="T46" y="T47"/>
                  </a:cxn>
                  <a:cxn ang="T98">
                    <a:pos x="T48" y="T49"/>
                  </a:cxn>
                  <a:cxn ang="T99">
                    <a:pos x="T50" y="T51"/>
                  </a:cxn>
                  <a:cxn ang="T100">
                    <a:pos x="T52" y="T53"/>
                  </a:cxn>
                  <a:cxn ang="T101">
                    <a:pos x="T54" y="T55"/>
                  </a:cxn>
                  <a:cxn ang="T102">
                    <a:pos x="T56" y="T57"/>
                  </a:cxn>
                  <a:cxn ang="T103">
                    <a:pos x="T58" y="T59"/>
                  </a:cxn>
                  <a:cxn ang="T104">
                    <a:pos x="T60" y="T61"/>
                  </a:cxn>
                  <a:cxn ang="T105">
                    <a:pos x="T62" y="T63"/>
                  </a:cxn>
                  <a:cxn ang="T106">
                    <a:pos x="T64" y="T65"/>
                  </a:cxn>
                  <a:cxn ang="T107">
                    <a:pos x="T66" y="T67"/>
                  </a:cxn>
                  <a:cxn ang="T108">
                    <a:pos x="T68" y="T69"/>
                  </a:cxn>
                  <a:cxn ang="T109">
                    <a:pos x="T70" y="T71"/>
                  </a:cxn>
                  <a:cxn ang="T110">
                    <a:pos x="T72" y="T73"/>
                  </a:cxn>
                </a:cxnLst>
                <a:rect l="T111" t="T112" r="T113" b="T114"/>
                <a:pathLst>
                  <a:path w="511" h="2378">
                    <a:moveTo>
                      <a:pt x="381" y="120"/>
                    </a:moveTo>
                    <a:lnTo>
                      <a:pt x="340" y="98"/>
                    </a:lnTo>
                    <a:lnTo>
                      <a:pt x="286" y="75"/>
                    </a:lnTo>
                    <a:lnTo>
                      <a:pt x="231" y="52"/>
                    </a:lnTo>
                    <a:lnTo>
                      <a:pt x="175" y="34"/>
                    </a:lnTo>
                    <a:lnTo>
                      <a:pt x="118" y="18"/>
                    </a:lnTo>
                    <a:lnTo>
                      <a:pt x="59" y="3"/>
                    </a:lnTo>
                    <a:lnTo>
                      <a:pt x="39" y="0"/>
                    </a:lnTo>
                    <a:lnTo>
                      <a:pt x="34" y="0"/>
                    </a:lnTo>
                    <a:lnTo>
                      <a:pt x="30" y="2"/>
                    </a:lnTo>
                    <a:lnTo>
                      <a:pt x="25" y="2"/>
                    </a:lnTo>
                    <a:lnTo>
                      <a:pt x="20" y="2"/>
                    </a:lnTo>
                    <a:lnTo>
                      <a:pt x="14" y="3"/>
                    </a:lnTo>
                    <a:lnTo>
                      <a:pt x="9" y="3"/>
                    </a:lnTo>
                    <a:lnTo>
                      <a:pt x="4" y="5"/>
                    </a:lnTo>
                    <a:lnTo>
                      <a:pt x="0" y="5"/>
                    </a:lnTo>
                    <a:lnTo>
                      <a:pt x="55" y="16"/>
                    </a:lnTo>
                    <a:lnTo>
                      <a:pt x="114" y="28"/>
                    </a:lnTo>
                    <a:lnTo>
                      <a:pt x="172" y="45"/>
                    </a:lnTo>
                    <a:lnTo>
                      <a:pt x="227" y="64"/>
                    </a:lnTo>
                    <a:lnTo>
                      <a:pt x="281" y="86"/>
                    </a:lnTo>
                    <a:lnTo>
                      <a:pt x="334" y="109"/>
                    </a:lnTo>
                    <a:lnTo>
                      <a:pt x="386" y="136"/>
                    </a:lnTo>
                    <a:lnTo>
                      <a:pt x="424" y="157"/>
                    </a:lnTo>
                    <a:lnTo>
                      <a:pt x="418" y="152"/>
                    </a:lnTo>
                    <a:lnTo>
                      <a:pt x="413" y="148"/>
                    </a:lnTo>
                    <a:lnTo>
                      <a:pt x="407" y="143"/>
                    </a:lnTo>
                    <a:lnTo>
                      <a:pt x="402" y="137"/>
                    </a:lnTo>
                    <a:lnTo>
                      <a:pt x="397" y="134"/>
                    </a:lnTo>
                    <a:lnTo>
                      <a:pt x="391" y="129"/>
                    </a:lnTo>
                    <a:lnTo>
                      <a:pt x="386" y="123"/>
                    </a:lnTo>
                    <a:lnTo>
                      <a:pt x="381" y="120"/>
                    </a:lnTo>
                    <a:close/>
                    <a:moveTo>
                      <a:pt x="64" y="2378"/>
                    </a:moveTo>
                    <a:lnTo>
                      <a:pt x="118" y="2366"/>
                    </a:lnTo>
                    <a:lnTo>
                      <a:pt x="175" y="2350"/>
                    </a:lnTo>
                    <a:lnTo>
                      <a:pt x="231" y="2330"/>
                    </a:lnTo>
                    <a:lnTo>
                      <a:pt x="286" y="2309"/>
                    </a:lnTo>
                    <a:lnTo>
                      <a:pt x="340" y="2284"/>
                    </a:lnTo>
                    <a:lnTo>
                      <a:pt x="391" y="2257"/>
                    </a:lnTo>
                    <a:lnTo>
                      <a:pt x="443" y="2228"/>
                    </a:lnTo>
                    <a:lnTo>
                      <a:pt x="477" y="2207"/>
                    </a:lnTo>
                    <a:lnTo>
                      <a:pt x="479" y="2205"/>
                    </a:lnTo>
                    <a:lnTo>
                      <a:pt x="481" y="2203"/>
                    </a:lnTo>
                    <a:lnTo>
                      <a:pt x="481" y="2202"/>
                    </a:lnTo>
                    <a:lnTo>
                      <a:pt x="483" y="2200"/>
                    </a:lnTo>
                    <a:lnTo>
                      <a:pt x="484" y="2200"/>
                    </a:lnTo>
                    <a:lnTo>
                      <a:pt x="486" y="2198"/>
                    </a:lnTo>
                    <a:lnTo>
                      <a:pt x="488" y="2196"/>
                    </a:lnTo>
                    <a:lnTo>
                      <a:pt x="488" y="2194"/>
                    </a:lnTo>
                    <a:lnTo>
                      <a:pt x="491" y="2191"/>
                    </a:lnTo>
                    <a:lnTo>
                      <a:pt x="493" y="2187"/>
                    </a:lnTo>
                    <a:lnTo>
                      <a:pt x="497" y="2185"/>
                    </a:lnTo>
                    <a:lnTo>
                      <a:pt x="500" y="2182"/>
                    </a:lnTo>
                    <a:lnTo>
                      <a:pt x="502" y="2178"/>
                    </a:lnTo>
                    <a:lnTo>
                      <a:pt x="506" y="2175"/>
                    </a:lnTo>
                    <a:lnTo>
                      <a:pt x="508" y="2173"/>
                    </a:lnTo>
                    <a:lnTo>
                      <a:pt x="511" y="2169"/>
                    </a:lnTo>
                    <a:lnTo>
                      <a:pt x="486" y="2187"/>
                    </a:lnTo>
                    <a:lnTo>
                      <a:pt x="436" y="2218"/>
                    </a:lnTo>
                    <a:lnTo>
                      <a:pt x="386" y="2246"/>
                    </a:lnTo>
                    <a:lnTo>
                      <a:pt x="334" y="2273"/>
                    </a:lnTo>
                    <a:lnTo>
                      <a:pt x="281" y="2298"/>
                    </a:lnTo>
                    <a:lnTo>
                      <a:pt x="227" y="2319"/>
                    </a:lnTo>
                    <a:lnTo>
                      <a:pt x="172" y="2337"/>
                    </a:lnTo>
                    <a:lnTo>
                      <a:pt x="114" y="2353"/>
                    </a:lnTo>
                    <a:lnTo>
                      <a:pt x="55" y="2368"/>
                    </a:lnTo>
                    <a:lnTo>
                      <a:pt x="29" y="2373"/>
                    </a:lnTo>
                    <a:lnTo>
                      <a:pt x="34" y="2373"/>
                    </a:lnTo>
                    <a:lnTo>
                      <a:pt x="38" y="2375"/>
                    </a:lnTo>
                    <a:lnTo>
                      <a:pt x="41" y="2375"/>
                    </a:lnTo>
                    <a:lnTo>
                      <a:pt x="46" y="2375"/>
                    </a:lnTo>
                    <a:lnTo>
                      <a:pt x="50" y="2377"/>
                    </a:lnTo>
                    <a:lnTo>
                      <a:pt x="55" y="2377"/>
                    </a:lnTo>
                    <a:lnTo>
                      <a:pt x="59" y="2378"/>
                    </a:lnTo>
                    <a:lnTo>
                      <a:pt x="64" y="2378"/>
                    </a:lnTo>
                    <a:close/>
                  </a:path>
                </a:pathLst>
              </a:custGeom>
              <a:solidFill>
                <a:srgbClr val="38AFFF"/>
              </a:solidFill>
              <a:ln w="9525">
                <a:noFill/>
                <a:round/>
                <a:headEnd/>
                <a:tailEnd/>
              </a:ln>
            </p:spPr>
            <p:txBody>
              <a:bodyPr/>
              <a:lstStyle/>
              <a:p>
                <a:endParaRPr lang="en-US"/>
              </a:p>
            </p:txBody>
          </p:sp>
          <p:sp>
            <p:nvSpPr>
              <p:cNvPr id="30192" name="Freeform 1170"/>
              <p:cNvSpPr>
                <a:spLocks noEditPoints="1"/>
              </p:cNvSpPr>
              <p:nvPr/>
            </p:nvSpPr>
            <p:spPr bwMode="auto">
              <a:xfrm>
                <a:off x="1094" y="1000"/>
                <a:ext cx="545" cy="2373"/>
              </a:xfrm>
              <a:custGeom>
                <a:avLst/>
                <a:gdLst>
                  <a:gd name="T0" fmla="*/ 410 w 545"/>
                  <a:gd name="T1" fmla="*/ 128 h 2373"/>
                  <a:gd name="T2" fmla="*/ 304 w 545"/>
                  <a:gd name="T3" fmla="*/ 78 h 2373"/>
                  <a:gd name="T4" fmla="*/ 193 w 545"/>
                  <a:gd name="T5" fmla="*/ 37 h 2373"/>
                  <a:gd name="T6" fmla="*/ 77 w 545"/>
                  <a:gd name="T7" fmla="*/ 7 h 2373"/>
                  <a:gd name="T8" fmla="*/ 32 w 545"/>
                  <a:gd name="T9" fmla="*/ 1 h 2373"/>
                  <a:gd name="T10" fmla="*/ 24 w 545"/>
                  <a:gd name="T11" fmla="*/ 3 h 2373"/>
                  <a:gd name="T12" fmla="*/ 15 w 545"/>
                  <a:gd name="T13" fmla="*/ 3 h 2373"/>
                  <a:gd name="T14" fmla="*/ 6 w 545"/>
                  <a:gd name="T15" fmla="*/ 5 h 2373"/>
                  <a:gd name="T16" fmla="*/ 16 w 545"/>
                  <a:gd name="T17" fmla="*/ 9 h 2373"/>
                  <a:gd name="T18" fmla="*/ 133 w 545"/>
                  <a:gd name="T19" fmla="*/ 32 h 2373"/>
                  <a:gd name="T20" fmla="*/ 245 w 545"/>
                  <a:gd name="T21" fmla="*/ 68 h 2373"/>
                  <a:gd name="T22" fmla="*/ 352 w 545"/>
                  <a:gd name="T23" fmla="*/ 112 h 2373"/>
                  <a:gd name="T24" fmla="*/ 452 w 545"/>
                  <a:gd name="T25" fmla="*/ 168 h 2373"/>
                  <a:gd name="T26" fmla="*/ 458 w 545"/>
                  <a:gd name="T27" fmla="*/ 169 h 2373"/>
                  <a:gd name="T28" fmla="*/ 447 w 545"/>
                  <a:gd name="T29" fmla="*/ 159 h 2373"/>
                  <a:gd name="T30" fmla="*/ 438 w 545"/>
                  <a:gd name="T31" fmla="*/ 150 h 2373"/>
                  <a:gd name="T32" fmla="*/ 429 w 545"/>
                  <a:gd name="T33" fmla="*/ 141 h 2373"/>
                  <a:gd name="T34" fmla="*/ 65 w 545"/>
                  <a:gd name="T35" fmla="*/ 2373 h 2373"/>
                  <a:gd name="T36" fmla="*/ 136 w 545"/>
                  <a:gd name="T37" fmla="*/ 2359 h 2373"/>
                  <a:gd name="T38" fmla="*/ 249 w 545"/>
                  <a:gd name="T39" fmla="*/ 2323 h 2373"/>
                  <a:gd name="T40" fmla="*/ 358 w 545"/>
                  <a:gd name="T41" fmla="*/ 2276 h 2373"/>
                  <a:gd name="T42" fmla="*/ 460 w 545"/>
                  <a:gd name="T43" fmla="*/ 2221 h 2373"/>
                  <a:gd name="T44" fmla="*/ 515 w 545"/>
                  <a:gd name="T45" fmla="*/ 2185 h 2373"/>
                  <a:gd name="T46" fmla="*/ 522 w 545"/>
                  <a:gd name="T47" fmla="*/ 2176 h 2373"/>
                  <a:gd name="T48" fmla="*/ 529 w 545"/>
                  <a:gd name="T49" fmla="*/ 2167 h 2373"/>
                  <a:gd name="T50" fmla="*/ 538 w 545"/>
                  <a:gd name="T51" fmla="*/ 2158 h 2373"/>
                  <a:gd name="T52" fmla="*/ 545 w 545"/>
                  <a:gd name="T53" fmla="*/ 2150 h 2373"/>
                  <a:gd name="T54" fmla="*/ 452 w 545"/>
                  <a:gd name="T55" fmla="*/ 2210 h 2373"/>
                  <a:gd name="T56" fmla="*/ 352 w 545"/>
                  <a:gd name="T57" fmla="*/ 2266 h 2373"/>
                  <a:gd name="T58" fmla="*/ 245 w 545"/>
                  <a:gd name="T59" fmla="*/ 2312 h 2373"/>
                  <a:gd name="T60" fmla="*/ 133 w 545"/>
                  <a:gd name="T61" fmla="*/ 2346 h 2373"/>
                  <a:gd name="T62" fmla="*/ 34 w 545"/>
                  <a:gd name="T63" fmla="*/ 2368 h 2373"/>
                  <a:gd name="T64" fmla="*/ 41 w 545"/>
                  <a:gd name="T65" fmla="*/ 2369 h 2373"/>
                  <a:gd name="T66" fmla="*/ 50 w 545"/>
                  <a:gd name="T67" fmla="*/ 2371 h 2373"/>
                  <a:gd name="T68" fmla="*/ 58 w 545"/>
                  <a:gd name="T69" fmla="*/ 2373 h 2373"/>
                  <a:gd name="T70" fmla="*/ 65 w 545"/>
                  <a:gd name="T71" fmla="*/ 2373 h 2373"/>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45"/>
                  <a:gd name="T109" fmla="*/ 0 h 2373"/>
                  <a:gd name="T110" fmla="*/ 545 w 545"/>
                  <a:gd name="T111" fmla="*/ 2373 h 2373"/>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45" h="2373">
                    <a:moveTo>
                      <a:pt x="424" y="137"/>
                    </a:moveTo>
                    <a:lnTo>
                      <a:pt x="410" y="128"/>
                    </a:lnTo>
                    <a:lnTo>
                      <a:pt x="358" y="101"/>
                    </a:lnTo>
                    <a:lnTo>
                      <a:pt x="304" y="78"/>
                    </a:lnTo>
                    <a:lnTo>
                      <a:pt x="249" y="57"/>
                    </a:lnTo>
                    <a:lnTo>
                      <a:pt x="193" y="37"/>
                    </a:lnTo>
                    <a:lnTo>
                      <a:pt x="136" y="21"/>
                    </a:lnTo>
                    <a:lnTo>
                      <a:pt x="77" y="7"/>
                    </a:lnTo>
                    <a:lnTo>
                      <a:pt x="38" y="0"/>
                    </a:lnTo>
                    <a:lnTo>
                      <a:pt x="32" y="1"/>
                    </a:lnTo>
                    <a:lnTo>
                      <a:pt x="29" y="1"/>
                    </a:lnTo>
                    <a:lnTo>
                      <a:pt x="24" y="3"/>
                    </a:lnTo>
                    <a:lnTo>
                      <a:pt x="20" y="3"/>
                    </a:lnTo>
                    <a:lnTo>
                      <a:pt x="15" y="3"/>
                    </a:lnTo>
                    <a:lnTo>
                      <a:pt x="11" y="5"/>
                    </a:lnTo>
                    <a:lnTo>
                      <a:pt x="6" y="5"/>
                    </a:lnTo>
                    <a:lnTo>
                      <a:pt x="0" y="7"/>
                    </a:lnTo>
                    <a:lnTo>
                      <a:pt x="16" y="9"/>
                    </a:lnTo>
                    <a:lnTo>
                      <a:pt x="75" y="19"/>
                    </a:lnTo>
                    <a:lnTo>
                      <a:pt x="133" y="32"/>
                    </a:lnTo>
                    <a:lnTo>
                      <a:pt x="190" y="48"/>
                    </a:lnTo>
                    <a:lnTo>
                      <a:pt x="245" y="68"/>
                    </a:lnTo>
                    <a:lnTo>
                      <a:pt x="299" y="89"/>
                    </a:lnTo>
                    <a:lnTo>
                      <a:pt x="352" y="112"/>
                    </a:lnTo>
                    <a:lnTo>
                      <a:pt x="404" y="139"/>
                    </a:lnTo>
                    <a:lnTo>
                      <a:pt x="452" y="168"/>
                    </a:lnTo>
                    <a:lnTo>
                      <a:pt x="461" y="173"/>
                    </a:lnTo>
                    <a:lnTo>
                      <a:pt x="458" y="169"/>
                    </a:lnTo>
                    <a:lnTo>
                      <a:pt x="452" y="164"/>
                    </a:lnTo>
                    <a:lnTo>
                      <a:pt x="447" y="159"/>
                    </a:lnTo>
                    <a:lnTo>
                      <a:pt x="444" y="155"/>
                    </a:lnTo>
                    <a:lnTo>
                      <a:pt x="438" y="150"/>
                    </a:lnTo>
                    <a:lnTo>
                      <a:pt x="433" y="146"/>
                    </a:lnTo>
                    <a:lnTo>
                      <a:pt x="429" y="141"/>
                    </a:lnTo>
                    <a:lnTo>
                      <a:pt x="424" y="137"/>
                    </a:lnTo>
                    <a:close/>
                    <a:moveTo>
                      <a:pt x="65" y="2373"/>
                    </a:moveTo>
                    <a:lnTo>
                      <a:pt x="77" y="2371"/>
                    </a:lnTo>
                    <a:lnTo>
                      <a:pt x="136" y="2359"/>
                    </a:lnTo>
                    <a:lnTo>
                      <a:pt x="193" y="2343"/>
                    </a:lnTo>
                    <a:lnTo>
                      <a:pt x="249" y="2323"/>
                    </a:lnTo>
                    <a:lnTo>
                      <a:pt x="304" y="2301"/>
                    </a:lnTo>
                    <a:lnTo>
                      <a:pt x="358" y="2276"/>
                    </a:lnTo>
                    <a:lnTo>
                      <a:pt x="410" y="2250"/>
                    </a:lnTo>
                    <a:lnTo>
                      <a:pt x="460" y="2221"/>
                    </a:lnTo>
                    <a:lnTo>
                      <a:pt x="508" y="2191"/>
                    </a:lnTo>
                    <a:lnTo>
                      <a:pt x="515" y="2185"/>
                    </a:lnTo>
                    <a:lnTo>
                      <a:pt x="519" y="2182"/>
                    </a:lnTo>
                    <a:lnTo>
                      <a:pt x="522" y="2176"/>
                    </a:lnTo>
                    <a:lnTo>
                      <a:pt x="526" y="2173"/>
                    </a:lnTo>
                    <a:lnTo>
                      <a:pt x="529" y="2167"/>
                    </a:lnTo>
                    <a:lnTo>
                      <a:pt x="533" y="2164"/>
                    </a:lnTo>
                    <a:lnTo>
                      <a:pt x="538" y="2158"/>
                    </a:lnTo>
                    <a:lnTo>
                      <a:pt x="542" y="2153"/>
                    </a:lnTo>
                    <a:lnTo>
                      <a:pt x="545" y="2150"/>
                    </a:lnTo>
                    <a:lnTo>
                      <a:pt x="503" y="2180"/>
                    </a:lnTo>
                    <a:lnTo>
                      <a:pt x="452" y="2210"/>
                    </a:lnTo>
                    <a:lnTo>
                      <a:pt x="404" y="2239"/>
                    </a:lnTo>
                    <a:lnTo>
                      <a:pt x="352" y="2266"/>
                    </a:lnTo>
                    <a:lnTo>
                      <a:pt x="299" y="2291"/>
                    </a:lnTo>
                    <a:lnTo>
                      <a:pt x="245" y="2312"/>
                    </a:lnTo>
                    <a:lnTo>
                      <a:pt x="190" y="2330"/>
                    </a:lnTo>
                    <a:lnTo>
                      <a:pt x="133" y="2346"/>
                    </a:lnTo>
                    <a:lnTo>
                      <a:pt x="75" y="2360"/>
                    </a:lnTo>
                    <a:lnTo>
                      <a:pt x="34" y="2368"/>
                    </a:lnTo>
                    <a:lnTo>
                      <a:pt x="38" y="2368"/>
                    </a:lnTo>
                    <a:lnTo>
                      <a:pt x="41" y="2369"/>
                    </a:lnTo>
                    <a:lnTo>
                      <a:pt x="45" y="2369"/>
                    </a:lnTo>
                    <a:lnTo>
                      <a:pt x="50" y="2371"/>
                    </a:lnTo>
                    <a:lnTo>
                      <a:pt x="54" y="2371"/>
                    </a:lnTo>
                    <a:lnTo>
                      <a:pt x="58" y="2373"/>
                    </a:lnTo>
                    <a:lnTo>
                      <a:pt x="61" y="2373"/>
                    </a:lnTo>
                    <a:lnTo>
                      <a:pt x="65" y="2373"/>
                    </a:lnTo>
                    <a:close/>
                  </a:path>
                </a:pathLst>
              </a:custGeom>
              <a:solidFill>
                <a:srgbClr val="39AFFF"/>
              </a:solidFill>
              <a:ln w="9525">
                <a:noFill/>
                <a:round/>
                <a:headEnd/>
                <a:tailEnd/>
              </a:ln>
            </p:spPr>
            <p:txBody>
              <a:bodyPr/>
              <a:lstStyle/>
              <a:p>
                <a:endParaRPr lang="en-US"/>
              </a:p>
            </p:txBody>
          </p:sp>
          <p:sp>
            <p:nvSpPr>
              <p:cNvPr id="30193" name="Freeform 1171"/>
              <p:cNvSpPr>
                <a:spLocks noEditPoints="1"/>
              </p:cNvSpPr>
              <p:nvPr/>
            </p:nvSpPr>
            <p:spPr bwMode="auto">
              <a:xfrm>
                <a:off x="1078" y="1003"/>
                <a:ext cx="576" cy="2368"/>
              </a:xfrm>
              <a:custGeom>
                <a:avLst/>
                <a:gdLst>
                  <a:gd name="T0" fmla="*/ 422 w 576"/>
                  <a:gd name="T1" fmla="*/ 131 h 2368"/>
                  <a:gd name="T2" fmla="*/ 317 w 576"/>
                  <a:gd name="T3" fmla="*/ 81 h 2368"/>
                  <a:gd name="T4" fmla="*/ 208 w 576"/>
                  <a:gd name="T5" fmla="*/ 40 h 2368"/>
                  <a:gd name="T6" fmla="*/ 91 w 576"/>
                  <a:gd name="T7" fmla="*/ 11 h 2368"/>
                  <a:gd name="T8" fmla="*/ 31 w 576"/>
                  <a:gd name="T9" fmla="*/ 0 h 2368"/>
                  <a:gd name="T10" fmla="*/ 22 w 576"/>
                  <a:gd name="T11" fmla="*/ 2 h 2368"/>
                  <a:gd name="T12" fmla="*/ 13 w 576"/>
                  <a:gd name="T13" fmla="*/ 4 h 2368"/>
                  <a:gd name="T14" fmla="*/ 6 w 576"/>
                  <a:gd name="T15" fmla="*/ 7 h 2368"/>
                  <a:gd name="T16" fmla="*/ 31 w 576"/>
                  <a:gd name="T17" fmla="*/ 11 h 2368"/>
                  <a:gd name="T18" fmla="*/ 147 w 576"/>
                  <a:gd name="T19" fmla="*/ 36 h 2368"/>
                  <a:gd name="T20" fmla="*/ 259 w 576"/>
                  <a:gd name="T21" fmla="*/ 70 h 2368"/>
                  <a:gd name="T22" fmla="*/ 365 w 576"/>
                  <a:gd name="T23" fmla="*/ 115 h 2368"/>
                  <a:gd name="T24" fmla="*/ 467 w 576"/>
                  <a:gd name="T25" fmla="*/ 170 h 2368"/>
                  <a:gd name="T26" fmla="*/ 490 w 576"/>
                  <a:gd name="T27" fmla="*/ 184 h 2368"/>
                  <a:gd name="T28" fmla="*/ 483 w 576"/>
                  <a:gd name="T29" fmla="*/ 175 h 2368"/>
                  <a:gd name="T30" fmla="*/ 474 w 576"/>
                  <a:gd name="T31" fmla="*/ 166 h 2368"/>
                  <a:gd name="T32" fmla="*/ 465 w 576"/>
                  <a:gd name="T33" fmla="*/ 157 h 2368"/>
                  <a:gd name="T34" fmla="*/ 65 w 576"/>
                  <a:gd name="T35" fmla="*/ 2368 h 2368"/>
                  <a:gd name="T36" fmla="*/ 150 w 576"/>
                  <a:gd name="T37" fmla="*/ 2348 h 2368"/>
                  <a:gd name="T38" fmla="*/ 263 w 576"/>
                  <a:gd name="T39" fmla="*/ 2314 h 2368"/>
                  <a:gd name="T40" fmla="*/ 370 w 576"/>
                  <a:gd name="T41" fmla="*/ 2268 h 2368"/>
                  <a:gd name="T42" fmla="*/ 472 w 576"/>
                  <a:gd name="T43" fmla="*/ 2213 h 2368"/>
                  <a:gd name="T44" fmla="*/ 547 w 576"/>
                  <a:gd name="T45" fmla="*/ 2164 h 2368"/>
                  <a:gd name="T46" fmla="*/ 554 w 576"/>
                  <a:gd name="T47" fmla="*/ 2155 h 2368"/>
                  <a:gd name="T48" fmla="*/ 561 w 576"/>
                  <a:gd name="T49" fmla="*/ 2147 h 2368"/>
                  <a:gd name="T50" fmla="*/ 569 w 576"/>
                  <a:gd name="T51" fmla="*/ 2138 h 2368"/>
                  <a:gd name="T52" fmla="*/ 576 w 576"/>
                  <a:gd name="T53" fmla="*/ 2127 h 2368"/>
                  <a:gd name="T54" fmla="*/ 515 w 576"/>
                  <a:gd name="T55" fmla="*/ 2172 h 2368"/>
                  <a:gd name="T56" fmla="*/ 417 w 576"/>
                  <a:gd name="T57" fmla="*/ 2231 h 2368"/>
                  <a:gd name="T58" fmla="*/ 313 w 576"/>
                  <a:gd name="T59" fmla="*/ 2281 h 2368"/>
                  <a:gd name="T60" fmla="*/ 204 w 576"/>
                  <a:gd name="T61" fmla="*/ 2322 h 2368"/>
                  <a:gd name="T62" fmla="*/ 90 w 576"/>
                  <a:gd name="T63" fmla="*/ 2350 h 2368"/>
                  <a:gd name="T64" fmla="*/ 40 w 576"/>
                  <a:gd name="T65" fmla="*/ 2361 h 2368"/>
                  <a:gd name="T66" fmla="*/ 47 w 576"/>
                  <a:gd name="T67" fmla="*/ 2363 h 2368"/>
                  <a:gd name="T68" fmla="*/ 54 w 576"/>
                  <a:gd name="T69" fmla="*/ 2365 h 2368"/>
                  <a:gd name="T70" fmla="*/ 61 w 576"/>
                  <a:gd name="T71" fmla="*/ 2366 h 236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76"/>
                  <a:gd name="T109" fmla="*/ 0 h 2368"/>
                  <a:gd name="T110" fmla="*/ 576 w 576"/>
                  <a:gd name="T111" fmla="*/ 2368 h 236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76" h="2368">
                    <a:moveTo>
                      <a:pt x="460" y="152"/>
                    </a:moveTo>
                    <a:lnTo>
                      <a:pt x="422" y="131"/>
                    </a:lnTo>
                    <a:lnTo>
                      <a:pt x="370" y="104"/>
                    </a:lnTo>
                    <a:lnTo>
                      <a:pt x="317" y="81"/>
                    </a:lnTo>
                    <a:lnTo>
                      <a:pt x="263" y="59"/>
                    </a:lnTo>
                    <a:lnTo>
                      <a:pt x="208" y="40"/>
                    </a:lnTo>
                    <a:lnTo>
                      <a:pt x="150" y="23"/>
                    </a:lnTo>
                    <a:lnTo>
                      <a:pt x="91" y="11"/>
                    </a:lnTo>
                    <a:lnTo>
                      <a:pt x="36" y="0"/>
                    </a:lnTo>
                    <a:lnTo>
                      <a:pt x="31" y="0"/>
                    </a:lnTo>
                    <a:lnTo>
                      <a:pt x="27" y="2"/>
                    </a:lnTo>
                    <a:lnTo>
                      <a:pt x="22" y="2"/>
                    </a:lnTo>
                    <a:lnTo>
                      <a:pt x="18" y="4"/>
                    </a:lnTo>
                    <a:lnTo>
                      <a:pt x="13" y="4"/>
                    </a:lnTo>
                    <a:lnTo>
                      <a:pt x="9" y="6"/>
                    </a:lnTo>
                    <a:lnTo>
                      <a:pt x="6" y="7"/>
                    </a:lnTo>
                    <a:lnTo>
                      <a:pt x="0" y="7"/>
                    </a:lnTo>
                    <a:lnTo>
                      <a:pt x="31" y="11"/>
                    </a:lnTo>
                    <a:lnTo>
                      <a:pt x="90" y="22"/>
                    </a:lnTo>
                    <a:lnTo>
                      <a:pt x="147" y="36"/>
                    </a:lnTo>
                    <a:lnTo>
                      <a:pt x="204" y="52"/>
                    </a:lnTo>
                    <a:lnTo>
                      <a:pt x="259" y="70"/>
                    </a:lnTo>
                    <a:lnTo>
                      <a:pt x="313" y="91"/>
                    </a:lnTo>
                    <a:lnTo>
                      <a:pt x="365" y="115"/>
                    </a:lnTo>
                    <a:lnTo>
                      <a:pt x="417" y="141"/>
                    </a:lnTo>
                    <a:lnTo>
                      <a:pt x="467" y="170"/>
                    </a:lnTo>
                    <a:lnTo>
                      <a:pt x="495" y="188"/>
                    </a:lnTo>
                    <a:lnTo>
                      <a:pt x="490" y="184"/>
                    </a:lnTo>
                    <a:lnTo>
                      <a:pt x="486" y="179"/>
                    </a:lnTo>
                    <a:lnTo>
                      <a:pt x="483" y="175"/>
                    </a:lnTo>
                    <a:lnTo>
                      <a:pt x="477" y="170"/>
                    </a:lnTo>
                    <a:lnTo>
                      <a:pt x="474" y="166"/>
                    </a:lnTo>
                    <a:lnTo>
                      <a:pt x="468" y="161"/>
                    </a:lnTo>
                    <a:lnTo>
                      <a:pt x="465" y="157"/>
                    </a:lnTo>
                    <a:lnTo>
                      <a:pt x="460" y="152"/>
                    </a:lnTo>
                    <a:close/>
                    <a:moveTo>
                      <a:pt x="65" y="2368"/>
                    </a:moveTo>
                    <a:lnTo>
                      <a:pt x="91" y="2363"/>
                    </a:lnTo>
                    <a:lnTo>
                      <a:pt x="150" y="2348"/>
                    </a:lnTo>
                    <a:lnTo>
                      <a:pt x="208" y="2332"/>
                    </a:lnTo>
                    <a:lnTo>
                      <a:pt x="263" y="2314"/>
                    </a:lnTo>
                    <a:lnTo>
                      <a:pt x="317" y="2293"/>
                    </a:lnTo>
                    <a:lnTo>
                      <a:pt x="370" y="2268"/>
                    </a:lnTo>
                    <a:lnTo>
                      <a:pt x="422" y="2241"/>
                    </a:lnTo>
                    <a:lnTo>
                      <a:pt x="472" y="2213"/>
                    </a:lnTo>
                    <a:lnTo>
                      <a:pt x="522" y="2182"/>
                    </a:lnTo>
                    <a:lnTo>
                      <a:pt x="547" y="2164"/>
                    </a:lnTo>
                    <a:lnTo>
                      <a:pt x="551" y="2159"/>
                    </a:lnTo>
                    <a:lnTo>
                      <a:pt x="554" y="2155"/>
                    </a:lnTo>
                    <a:lnTo>
                      <a:pt x="558" y="2150"/>
                    </a:lnTo>
                    <a:lnTo>
                      <a:pt x="561" y="2147"/>
                    </a:lnTo>
                    <a:lnTo>
                      <a:pt x="565" y="2141"/>
                    </a:lnTo>
                    <a:lnTo>
                      <a:pt x="569" y="2138"/>
                    </a:lnTo>
                    <a:lnTo>
                      <a:pt x="572" y="2132"/>
                    </a:lnTo>
                    <a:lnTo>
                      <a:pt x="576" y="2127"/>
                    </a:lnTo>
                    <a:lnTo>
                      <a:pt x="561" y="2139"/>
                    </a:lnTo>
                    <a:lnTo>
                      <a:pt x="515" y="2172"/>
                    </a:lnTo>
                    <a:lnTo>
                      <a:pt x="467" y="2202"/>
                    </a:lnTo>
                    <a:lnTo>
                      <a:pt x="417" y="2231"/>
                    </a:lnTo>
                    <a:lnTo>
                      <a:pt x="365" y="2257"/>
                    </a:lnTo>
                    <a:lnTo>
                      <a:pt x="313" y="2281"/>
                    </a:lnTo>
                    <a:lnTo>
                      <a:pt x="259" y="2302"/>
                    </a:lnTo>
                    <a:lnTo>
                      <a:pt x="204" y="2322"/>
                    </a:lnTo>
                    <a:lnTo>
                      <a:pt x="147" y="2338"/>
                    </a:lnTo>
                    <a:lnTo>
                      <a:pt x="90" y="2350"/>
                    </a:lnTo>
                    <a:lnTo>
                      <a:pt x="36" y="2361"/>
                    </a:lnTo>
                    <a:lnTo>
                      <a:pt x="40" y="2361"/>
                    </a:lnTo>
                    <a:lnTo>
                      <a:pt x="43" y="2363"/>
                    </a:lnTo>
                    <a:lnTo>
                      <a:pt x="47" y="2363"/>
                    </a:lnTo>
                    <a:lnTo>
                      <a:pt x="50" y="2365"/>
                    </a:lnTo>
                    <a:lnTo>
                      <a:pt x="54" y="2365"/>
                    </a:lnTo>
                    <a:lnTo>
                      <a:pt x="57" y="2366"/>
                    </a:lnTo>
                    <a:lnTo>
                      <a:pt x="61" y="2366"/>
                    </a:lnTo>
                    <a:lnTo>
                      <a:pt x="65" y="2368"/>
                    </a:lnTo>
                    <a:close/>
                  </a:path>
                </a:pathLst>
              </a:custGeom>
              <a:solidFill>
                <a:srgbClr val="3AB0FF"/>
              </a:solidFill>
              <a:ln w="9525">
                <a:noFill/>
                <a:round/>
                <a:headEnd/>
                <a:tailEnd/>
              </a:ln>
            </p:spPr>
            <p:txBody>
              <a:bodyPr/>
              <a:lstStyle/>
              <a:p>
                <a:endParaRPr lang="en-US"/>
              </a:p>
            </p:txBody>
          </p:sp>
          <p:sp>
            <p:nvSpPr>
              <p:cNvPr id="30194" name="Freeform 1172"/>
              <p:cNvSpPr>
                <a:spLocks noEditPoints="1"/>
              </p:cNvSpPr>
              <p:nvPr/>
            </p:nvSpPr>
            <p:spPr bwMode="auto">
              <a:xfrm>
                <a:off x="1064" y="1007"/>
                <a:ext cx="602" cy="2361"/>
              </a:xfrm>
              <a:custGeom>
                <a:avLst/>
                <a:gdLst>
                  <a:gd name="T0" fmla="*/ 482 w 602"/>
                  <a:gd name="T1" fmla="*/ 161 h 2361"/>
                  <a:gd name="T2" fmla="*/ 382 w 602"/>
                  <a:gd name="T3" fmla="*/ 105 h 2361"/>
                  <a:gd name="T4" fmla="*/ 275 w 602"/>
                  <a:gd name="T5" fmla="*/ 61 h 2361"/>
                  <a:gd name="T6" fmla="*/ 163 w 602"/>
                  <a:gd name="T7" fmla="*/ 25 h 2361"/>
                  <a:gd name="T8" fmla="*/ 46 w 602"/>
                  <a:gd name="T9" fmla="*/ 2 h 2361"/>
                  <a:gd name="T10" fmla="*/ 27 w 602"/>
                  <a:gd name="T11" fmla="*/ 2 h 2361"/>
                  <a:gd name="T12" fmla="*/ 20 w 602"/>
                  <a:gd name="T13" fmla="*/ 3 h 2361"/>
                  <a:gd name="T14" fmla="*/ 11 w 602"/>
                  <a:gd name="T15" fmla="*/ 5 h 2361"/>
                  <a:gd name="T16" fmla="*/ 4 w 602"/>
                  <a:gd name="T17" fmla="*/ 7 h 2361"/>
                  <a:gd name="T18" fmla="*/ 45 w 602"/>
                  <a:gd name="T19" fmla="*/ 14 h 2361"/>
                  <a:gd name="T20" fmla="*/ 159 w 602"/>
                  <a:gd name="T21" fmla="*/ 37 h 2361"/>
                  <a:gd name="T22" fmla="*/ 270 w 602"/>
                  <a:gd name="T23" fmla="*/ 71 h 2361"/>
                  <a:gd name="T24" fmla="*/ 377 w 602"/>
                  <a:gd name="T25" fmla="*/ 116 h 2361"/>
                  <a:gd name="T26" fmla="*/ 477 w 602"/>
                  <a:gd name="T27" fmla="*/ 171 h 2361"/>
                  <a:gd name="T28" fmla="*/ 520 w 602"/>
                  <a:gd name="T29" fmla="*/ 196 h 2361"/>
                  <a:gd name="T30" fmla="*/ 513 w 602"/>
                  <a:gd name="T31" fmla="*/ 187 h 2361"/>
                  <a:gd name="T32" fmla="*/ 504 w 602"/>
                  <a:gd name="T33" fmla="*/ 178 h 2361"/>
                  <a:gd name="T34" fmla="*/ 495 w 602"/>
                  <a:gd name="T35" fmla="*/ 171 h 2361"/>
                  <a:gd name="T36" fmla="*/ 64 w 602"/>
                  <a:gd name="T37" fmla="*/ 2361 h 2361"/>
                  <a:gd name="T38" fmla="*/ 163 w 602"/>
                  <a:gd name="T39" fmla="*/ 2339 h 2361"/>
                  <a:gd name="T40" fmla="*/ 275 w 602"/>
                  <a:gd name="T41" fmla="*/ 2305 h 2361"/>
                  <a:gd name="T42" fmla="*/ 382 w 602"/>
                  <a:gd name="T43" fmla="*/ 2259 h 2361"/>
                  <a:gd name="T44" fmla="*/ 482 w 602"/>
                  <a:gd name="T45" fmla="*/ 2203 h 2361"/>
                  <a:gd name="T46" fmla="*/ 575 w 602"/>
                  <a:gd name="T47" fmla="*/ 2143 h 2361"/>
                  <a:gd name="T48" fmla="*/ 583 w 602"/>
                  <a:gd name="T49" fmla="*/ 2134 h 2361"/>
                  <a:gd name="T50" fmla="*/ 588 w 602"/>
                  <a:gd name="T51" fmla="*/ 2125 h 2361"/>
                  <a:gd name="T52" fmla="*/ 595 w 602"/>
                  <a:gd name="T53" fmla="*/ 2116 h 2361"/>
                  <a:gd name="T54" fmla="*/ 602 w 602"/>
                  <a:gd name="T55" fmla="*/ 2105 h 2361"/>
                  <a:gd name="T56" fmla="*/ 525 w 602"/>
                  <a:gd name="T57" fmla="*/ 2162 h 2361"/>
                  <a:gd name="T58" fmla="*/ 427 w 602"/>
                  <a:gd name="T59" fmla="*/ 2223 h 2361"/>
                  <a:gd name="T60" fmla="*/ 323 w 602"/>
                  <a:gd name="T61" fmla="*/ 2271 h 2361"/>
                  <a:gd name="T62" fmla="*/ 216 w 602"/>
                  <a:gd name="T63" fmla="*/ 2312 h 2361"/>
                  <a:gd name="T64" fmla="*/ 102 w 602"/>
                  <a:gd name="T65" fmla="*/ 2341 h 2361"/>
                  <a:gd name="T66" fmla="*/ 36 w 602"/>
                  <a:gd name="T67" fmla="*/ 2352 h 2361"/>
                  <a:gd name="T68" fmla="*/ 43 w 602"/>
                  <a:gd name="T69" fmla="*/ 2355 h 2361"/>
                  <a:gd name="T70" fmla="*/ 50 w 602"/>
                  <a:gd name="T71" fmla="*/ 2357 h 2361"/>
                  <a:gd name="T72" fmla="*/ 57 w 602"/>
                  <a:gd name="T73" fmla="*/ 2359 h 2361"/>
                  <a:gd name="T74" fmla="*/ 64 w 602"/>
                  <a:gd name="T75" fmla="*/ 2361 h 2361"/>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w 602"/>
                  <a:gd name="T115" fmla="*/ 0 h 2361"/>
                  <a:gd name="T116" fmla="*/ 602 w 602"/>
                  <a:gd name="T117" fmla="*/ 2361 h 2361"/>
                </a:gdLst>
                <a:ahLst/>
                <a:cxnLst>
                  <a:cxn ang="T76">
                    <a:pos x="T0" y="T1"/>
                  </a:cxn>
                  <a:cxn ang="T77">
                    <a:pos x="T2" y="T3"/>
                  </a:cxn>
                  <a:cxn ang="T78">
                    <a:pos x="T4" y="T5"/>
                  </a:cxn>
                  <a:cxn ang="T79">
                    <a:pos x="T6" y="T7"/>
                  </a:cxn>
                  <a:cxn ang="T80">
                    <a:pos x="T8" y="T9"/>
                  </a:cxn>
                  <a:cxn ang="T81">
                    <a:pos x="T10" y="T11"/>
                  </a:cxn>
                  <a:cxn ang="T82">
                    <a:pos x="T12" y="T13"/>
                  </a:cxn>
                  <a:cxn ang="T83">
                    <a:pos x="T14" y="T15"/>
                  </a:cxn>
                  <a:cxn ang="T84">
                    <a:pos x="T16" y="T17"/>
                  </a:cxn>
                  <a:cxn ang="T85">
                    <a:pos x="T18" y="T19"/>
                  </a:cxn>
                  <a:cxn ang="T86">
                    <a:pos x="T20" y="T21"/>
                  </a:cxn>
                  <a:cxn ang="T87">
                    <a:pos x="T22" y="T23"/>
                  </a:cxn>
                  <a:cxn ang="T88">
                    <a:pos x="T24" y="T25"/>
                  </a:cxn>
                  <a:cxn ang="T89">
                    <a:pos x="T26" y="T27"/>
                  </a:cxn>
                  <a:cxn ang="T90">
                    <a:pos x="T28" y="T29"/>
                  </a:cxn>
                  <a:cxn ang="T91">
                    <a:pos x="T30" y="T31"/>
                  </a:cxn>
                  <a:cxn ang="T92">
                    <a:pos x="T32" y="T33"/>
                  </a:cxn>
                  <a:cxn ang="T93">
                    <a:pos x="T34" y="T35"/>
                  </a:cxn>
                  <a:cxn ang="T94">
                    <a:pos x="T36" y="T37"/>
                  </a:cxn>
                  <a:cxn ang="T95">
                    <a:pos x="T38" y="T39"/>
                  </a:cxn>
                  <a:cxn ang="T96">
                    <a:pos x="T40" y="T41"/>
                  </a:cxn>
                  <a:cxn ang="T97">
                    <a:pos x="T42" y="T43"/>
                  </a:cxn>
                  <a:cxn ang="T98">
                    <a:pos x="T44" y="T45"/>
                  </a:cxn>
                  <a:cxn ang="T99">
                    <a:pos x="T46" y="T47"/>
                  </a:cxn>
                  <a:cxn ang="T100">
                    <a:pos x="T48" y="T49"/>
                  </a:cxn>
                  <a:cxn ang="T101">
                    <a:pos x="T50" y="T51"/>
                  </a:cxn>
                  <a:cxn ang="T102">
                    <a:pos x="T52" y="T53"/>
                  </a:cxn>
                  <a:cxn ang="T103">
                    <a:pos x="T54" y="T55"/>
                  </a:cxn>
                  <a:cxn ang="T104">
                    <a:pos x="T56" y="T57"/>
                  </a:cxn>
                  <a:cxn ang="T105">
                    <a:pos x="T58" y="T59"/>
                  </a:cxn>
                  <a:cxn ang="T106">
                    <a:pos x="T60" y="T61"/>
                  </a:cxn>
                  <a:cxn ang="T107">
                    <a:pos x="T62" y="T63"/>
                  </a:cxn>
                  <a:cxn ang="T108">
                    <a:pos x="T64" y="T65"/>
                  </a:cxn>
                  <a:cxn ang="T109">
                    <a:pos x="T66" y="T67"/>
                  </a:cxn>
                  <a:cxn ang="T110">
                    <a:pos x="T68" y="T69"/>
                  </a:cxn>
                  <a:cxn ang="T111">
                    <a:pos x="T70" y="T71"/>
                  </a:cxn>
                  <a:cxn ang="T112">
                    <a:pos x="T72" y="T73"/>
                  </a:cxn>
                  <a:cxn ang="T113">
                    <a:pos x="T74" y="T75"/>
                  </a:cxn>
                </a:cxnLst>
                <a:rect l="T114" t="T115" r="T116" b="T117"/>
                <a:pathLst>
                  <a:path w="602" h="2361">
                    <a:moveTo>
                      <a:pt x="491" y="166"/>
                    </a:moveTo>
                    <a:lnTo>
                      <a:pt x="482" y="161"/>
                    </a:lnTo>
                    <a:lnTo>
                      <a:pt x="434" y="132"/>
                    </a:lnTo>
                    <a:lnTo>
                      <a:pt x="382" y="105"/>
                    </a:lnTo>
                    <a:lnTo>
                      <a:pt x="329" y="82"/>
                    </a:lnTo>
                    <a:lnTo>
                      <a:pt x="275" y="61"/>
                    </a:lnTo>
                    <a:lnTo>
                      <a:pt x="220" y="41"/>
                    </a:lnTo>
                    <a:lnTo>
                      <a:pt x="163" y="25"/>
                    </a:lnTo>
                    <a:lnTo>
                      <a:pt x="105" y="12"/>
                    </a:lnTo>
                    <a:lnTo>
                      <a:pt x="46" y="2"/>
                    </a:lnTo>
                    <a:lnTo>
                      <a:pt x="30" y="0"/>
                    </a:lnTo>
                    <a:lnTo>
                      <a:pt x="27" y="2"/>
                    </a:lnTo>
                    <a:lnTo>
                      <a:pt x="23" y="2"/>
                    </a:lnTo>
                    <a:lnTo>
                      <a:pt x="20" y="3"/>
                    </a:lnTo>
                    <a:lnTo>
                      <a:pt x="16" y="3"/>
                    </a:lnTo>
                    <a:lnTo>
                      <a:pt x="11" y="5"/>
                    </a:lnTo>
                    <a:lnTo>
                      <a:pt x="7" y="5"/>
                    </a:lnTo>
                    <a:lnTo>
                      <a:pt x="4" y="7"/>
                    </a:lnTo>
                    <a:lnTo>
                      <a:pt x="0" y="9"/>
                    </a:lnTo>
                    <a:lnTo>
                      <a:pt x="45" y="14"/>
                    </a:lnTo>
                    <a:lnTo>
                      <a:pt x="102" y="25"/>
                    </a:lnTo>
                    <a:lnTo>
                      <a:pt x="159" y="37"/>
                    </a:lnTo>
                    <a:lnTo>
                      <a:pt x="216" y="53"/>
                    </a:lnTo>
                    <a:lnTo>
                      <a:pt x="270" y="71"/>
                    </a:lnTo>
                    <a:lnTo>
                      <a:pt x="323" y="93"/>
                    </a:lnTo>
                    <a:lnTo>
                      <a:pt x="377" y="116"/>
                    </a:lnTo>
                    <a:lnTo>
                      <a:pt x="427" y="143"/>
                    </a:lnTo>
                    <a:lnTo>
                      <a:pt x="477" y="171"/>
                    </a:lnTo>
                    <a:lnTo>
                      <a:pt x="524" y="202"/>
                    </a:lnTo>
                    <a:lnTo>
                      <a:pt x="520" y="196"/>
                    </a:lnTo>
                    <a:lnTo>
                      <a:pt x="516" y="193"/>
                    </a:lnTo>
                    <a:lnTo>
                      <a:pt x="513" y="187"/>
                    </a:lnTo>
                    <a:lnTo>
                      <a:pt x="508" y="184"/>
                    </a:lnTo>
                    <a:lnTo>
                      <a:pt x="504" y="178"/>
                    </a:lnTo>
                    <a:lnTo>
                      <a:pt x="500" y="175"/>
                    </a:lnTo>
                    <a:lnTo>
                      <a:pt x="495" y="171"/>
                    </a:lnTo>
                    <a:lnTo>
                      <a:pt x="491" y="166"/>
                    </a:lnTo>
                    <a:close/>
                    <a:moveTo>
                      <a:pt x="64" y="2361"/>
                    </a:moveTo>
                    <a:lnTo>
                      <a:pt x="105" y="2353"/>
                    </a:lnTo>
                    <a:lnTo>
                      <a:pt x="163" y="2339"/>
                    </a:lnTo>
                    <a:lnTo>
                      <a:pt x="220" y="2323"/>
                    </a:lnTo>
                    <a:lnTo>
                      <a:pt x="275" y="2305"/>
                    </a:lnTo>
                    <a:lnTo>
                      <a:pt x="329" y="2284"/>
                    </a:lnTo>
                    <a:lnTo>
                      <a:pt x="382" y="2259"/>
                    </a:lnTo>
                    <a:lnTo>
                      <a:pt x="434" y="2232"/>
                    </a:lnTo>
                    <a:lnTo>
                      <a:pt x="482" y="2203"/>
                    </a:lnTo>
                    <a:lnTo>
                      <a:pt x="533" y="2173"/>
                    </a:lnTo>
                    <a:lnTo>
                      <a:pt x="575" y="2143"/>
                    </a:lnTo>
                    <a:lnTo>
                      <a:pt x="579" y="2137"/>
                    </a:lnTo>
                    <a:lnTo>
                      <a:pt x="583" y="2134"/>
                    </a:lnTo>
                    <a:lnTo>
                      <a:pt x="586" y="2128"/>
                    </a:lnTo>
                    <a:lnTo>
                      <a:pt x="588" y="2125"/>
                    </a:lnTo>
                    <a:lnTo>
                      <a:pt x="592" y="2119"/>
                    </a:lnTo>
                    <a:lnTo>
                      <a:pt x="595" y="2116"/>
                    </a:lnTo>
                    <a:lnTo>
                      <a:pt x="599" y="2110"/>
                    </a:lnTo>
                    <a:lnTo>
                      <a:pt x="602" y="2105"/>
                    </a:lnTo>
                    <a:lnTo>
                      <a:pt x="572" y="2130"/>
                    </a:lnTo>
                    <a:lnTo>
                      <a:pt x="525" y="2162"/>
                    </a:lnTo>
                    <a:lnTo>
                      <a:pt x="477" y="2194"/>
                    </a:lnTo>
                    <a:lnTo>
                      <a:pt x="427" y="2223"/>
                    </a:lnTo>
                    <a:lnTo>
                      <a:pt x="377" y="2248"/>
                    </a:lnTo>
                    <a:lnTo>
                      <a:pt x="323" y="2271"/>
                    </a:lnTo>
                    <a:lnTo>
                      <a:pt x="270" y="2293"/>
                    </a:lnTo>
                    <a:lnTo>
                      <a:pt x="216" y="2312"/>
                    </a:lnTo>
                    <a:lnTo>
                      <a:pt x="159" y="2328"/>
                    </a:lnTo>
                    <a:lnTo>
                      <a:pt x="102" y="2341"/>
                    </a:lnTo>
                    <a:lnTo>
                      <a:pt x="45" y="2352"/>
                    </a:lnTo>
                    <a:lnTo>
                      <a:pt x="36" y="2352"/>
                    </a:lnTo>
                    <a:lnTo>
                      <a:pt x="39" y="2353"/>
                    </a:lnTo>
                    <a:lnTo>
                      <a:pt x="43" y="2355"/>
                    </a:lnTo>
                    <a:lnTo>
                      <a:pt x="46" y="2355"/>
                    </a:lnTo>
                    <a:lnTo>
                      <a:pt x="50" y="2357"/>
                    </a:lnTo>
                    <a:lnTo>
                      <a:pt x="54" y="2357"/>
                    </a:lnTo>
                    <a:lnTo>
                      <a:pt x="57" y="2359"/>
                    </a:lnTo>
                    <a:lnTo>
                      <a:pt x="61" y="2359"/>
                    </a:lnTo>
                    <a:lnTo>
                      <a:pt x="64" y="2361"/>
                    </a:lnTo>
                    <a:close/>
                  </a:path>
                </a:pathLst>
              </a:custGeom>
              <a:solidFill>
                <a:srgbClr val="3BB0FF"/>
              </a:solidFill>
              <a:ln w="9525">
                <a:noFill/>
                <a:round/>
                <a:headEnd/>
                <a:tailEnd/>
              </a:ln>
            </p:spPr>
            <p:txBody>
              <a:bodyPr/>
              <a:lstStyle/>
              <a:p>
                <a:endParaRPr lang="en-US"/>
              </a:p>
            </p:txBody>
          </p:sp>
          <p:sp>
            <p:nvSpPr>
              <p:cNvPr id="30195" name="Freeform 1173"/>
              <p:cNvSpPr>
                <a:spLocks noEditPoints="1"/>
              </p:cNvSpPr>
              <p:nvPr/>
            </p:nvSpPr>
            <p:spPr bwMode="auto">
              <a:xfrm>
                <a:off x="1050" y="1010"/>
                <a:ext cx="629" cy="2354"/>
              </a:xfrm>
              <a:custGeom>
                <a:avLst/>
                <a:gdLst>
                  <a:gd name="T0" fmla="*/ 495 w 629"/>
                  <a:gd name="T1" fmla="*/ 163 h 2354"/>
                  <a:gd name="T2" fmla="*/ 393 w 629"/>
                  <a:gd name="T3" fmla="*/ 108 h 2354"/>
                  <a:gd name="T4" fmla="*/ 287 w 629"/>
                  <a:gd name="T5" fmla="*/ 63 h 2354"/>
                  <a:gd name="T6" fmla="*/ 175 w 629"/>
                  <a:gd name="T7" fmla="*/ 29 h 2354"/>
                  <a:gd name="T8" fmla="*/ 59 w 629"/>
                  <a:gd name="T9" fmla="*/ 4 h 2354"/>
                  <a:gd name="T10" fmla="*/ 25 w 629"/>
                  <a:gd name="T11" fmla="*/ 2 h 2354"/>
                  <a:gd name="T12" fmla="*/ 18 w 629"/>
                  <a:gd name="T13" fmla="*/ 4 h 2354"/>
                  <a:gd name="T14" fmla="*/ 10 w 629"/>
                  <a:gd name="T15" fmla="*/ 6 h 2354"/>
                  <a:gd name="T16" fmla="*/ 3 w 629"/>
                  <a:gd name="T17" fmla="*/ 7 h 2354"/>
                  <a:gd name="T18" fmla="*/ 57 w 629"/>
                  <a:gd name="T19" fmla="*/ 16 h 2354"/>
                  <a:gd name="T20" fmla="*/ 171 w 629"/>
                  <a:gd name="T21" fmla="*/ 40 h 2354"/>
                  <a:gd name="T22" fmla="*/ 282 w 629"/>
                  <a:gd name="T23" fmla="*/ 75 h 2354"/>
                  <a:gd name="T24" fmla="*/ 387 w 629"/>
                  <a:gd name="T25" fmla="*/ 118 h 2354"/>
                  <a:gd name="T26" fmla="*/ 488 w 629"/>
                  <a:gd name="T27" fmla="*/ 174 h 2354"/>
                  <a:gd name="T28" fmla="*/ 554 w 629"/>
                  <a:gd name="T29" fmla="*/ 217 h 2354"/>
                  <a:gd name="T30" fmla="*/ 547 w 629"/>
                  <a:gd name="T31" fmla="*/ 208 h 2354"/>
                  <a:gd name="T32" fmla="*/ 539 w 629"/>
                  <a:gd name="T33" fmla="*/ 199 h 2354"/>
                  <a:gd name="T34" fmla="*/ 530 w 629"/>
                  <a:gd name="T35" fmla="*/ 190 h 2354"/>
                  <a:gd name="T36" fmla="*/ 523 w 629"/>
                  <a:gd name="T37" fmla="*/ 181 h 2354"/>
                  <a:gd name="T38" fmla="*/ 118 w 629"/>
                  <a:gd name="T39" fmla="*/ 2343 h 2354"/>
                  <a:gd name="T40" fmla="*/ 232 w 629"/>
                  <a:gd name="T41" fmla="*/ 2315 h 2354"/>
                  <a:gd name="T42" fmla="*/ 341 w 629"/>
                  <a:gd name="T43" fmla="*/ 2274 h 2354"/>
                  <a:gd name="T44" fmla="*/ 445 w 629"/>
                  <a:gd name="T45" fmla="*/ 2224 h 2354"/>
                  <a:gd name="T46" fmla="*/ 543 w 629"/>
                  <a:gd name="T47" fmla="*/ 2165 h 2354"/>
                  <a:gd name="T48" fmla="*/ 604 w 629"/>
                  <a:gd name="T49" fmla="*/ 2120 h 2354"/>
                  <a:gd name="T50" fmla="*/ 609 w 629"/>
                  <a:gd name="T51" fmla="*/ 2113 h 2354"/>
                  <a:gd name="T52" fmla="*/ 616 w 629"/>
                  <a:gd name="T53" fmla="*/ 2104 h 2354"/>
                  <a:gd name="T54" fmla="*/ 622 w 629"/>
                  <a:gd name="T55" fmla="*/ 2095 h 2354"/>
                  <a:gd name="T56" fmla="*/ 629 w 629"/>
                  <a:gd name="T57" fmla="*/ 2086 h 2354"/>
                  <a:gd name="T58" fmla="*/ 582 w 629"/>
                  <a:gd name="T59" fmla="*/ 2122 h 2354"/>
                  <a:gd name="T60" fmla="*/ 488 w 629"/>
                  <a:gd name="T61" fmla="*/ 2186 h 2354"/>
                  <a:gd name="T62" fmla="*/ 387 w 629"/>
                  <a:gd name="T63" fmla="*/ 2240 h 2354"/>
                  <a:gd name="T64" fmla="*/ 282 w 629"/>
                  <a:gd name="T65" fmla="*/ 2284 h 2354"/>
                  <a:gd name="T66" fmla="*/ 171 w 629"/>
                  <a:gd name="T67" fmla="*/ 2318 h 2354"/>
                  <a:gd name="T68" fmla="*/ 57 w 629"/>
                  <a:gd name="T69" fmla="*/ 2341 h 2354"/>
                  <a:gd name="T70" fmla="*/ 41 w 629"/>
                  <a:gd name="T71" fmla="*/ 2345 h 2354"/>
                  <a:gd name="T72" fmla="*/ 46 w 629"/>
                  <a:gd name="T73" fmla="*/ 2349 h 2354"/>
                  <a:gd name="T74" fmla="*/ 53 w 629"/>
                  <a:gd name="T75" fmla="*/ 2350 h 2354"/>
                  <a:gd name="T76" fmla="*/ 60 w 629"/>
                  <a:gd name="T77" fmla="*/ 2352 h 235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629"/>
                  <a:gd name="T118" fmla="*/ 0 h 2354"/>
                  <a:gd name="T119" fmla="*/ 629 w 629"/>
                  <a:gd name="T120" fmla="*/ 2354 h 235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629" h="2354">
                    <a:moveTo>
                      <a:pt x="523" y="181"/>
                    </a:moveTo>
                    <a:lnTo>
                      <a:pt x="495" y="163"/>
                    </a:lnTo>
                    <a:lnTo>
                      <a:pt x="445" y="134"/>
                    </a:lnTo>
                    <a:lnTo>
                      <a:pt x="393" y="108"/>
                    </a:lnTo>
                    <a:lnTo>
                      <a:pt x="341" y="84"/>
                    </a:lnTo>
                    <a:lnTo>
                      <a:pt x="287" y="63"/>
                    </a:lnTo>
                    <a:lnTo>
                      <a:pt x="232" y="45"/>
                    </a:lnTo>
                    <a:lnTo>
                      <a:pt x="175" y="29"/>
                    </a:lnTo>
                    <a:lnTo>
                      <a:pt x="118" y="15"/>
                    </a:lnTo>
                    <a:lnTo>
                      <a:pt x="59" y="4"/>
                    </a:lnTo>
                    <a:lnTo>
                      <a:pt x="28" y="0"/>
                    </a:lnTo>
                    <a:lnTo>
                      <a:pt x="25" y="2"/>
                    </a:lnTo>
                    <a:lnTo>
                      <a:pt x="21" y="2"/>
                    </a:lnTo>
                    <a:lnTo>
                      <a:pt x="18" y="4"/>
                    </a:lnTo>
                    <a:lnTo>
                      <a:pt x="14" y="6"/>
                    </a:lnTo>
                    <a:lnTo>
                      <a:pt x="10" y="6"/>
                    </a:lnTo>
                    <a:lnTo>
                      <a:pt x="7" y="7"/>
                    </a:lnTo>
                    <a:lnTo>
                      <a:pt x="3" y="7"/>
                    </a:lnTo>
                    <a:lnTo>
                      <a:pt x="0" y="9"/>
                    </a:lnTo>
                    <a:lnTo>
                      <a:pt x="57" y="16"/>
                    </a:lnTo>
                    <a:lnTo>
                      <a:pt x="116" y="27"/>
                    </a:lnTo>
                    <a:lnTo>
                      <a:pt x="171" y="40"/>
                    </a:lnTo>
                    <a:lnTo>
                      <a:pt x="228" y="56"/>
                    </a:lnTo>
                    <a:lnTo>
                      <a:pt x="282" y="75"/>
                    </a:lnTo>
                    <a:lnTo>
                      <a:pt x="336" y="95"/>
                    </a:lnTo>
                    <a:lnTo>
                      <a:pt x="387" y="118"/>
                    </a:lnTo>
                    <a:lnTo>
                      <a:pt x="439" y="145"/>
                    </a:lnTo>
                    <a:lnTo>
                      <a:pt x="488" y="174"/>
                    </a:lnTo>
                    <a:lnTo>
                      <a:pt x="536" y="204"/>
                    </a:lnTo>
                    <a:lnTo>
                      <a:pt x="554" y="217"/>
                    </a:lnTo>
                    <a:lnTo>
                      <a:pt x="550" y="213"/>
                    </a:lnTo>
                    <a:lnTo>
                      <a:pt x="547" y="208"/>
                    </a:lnTo>
                    <a:lnTo>
                      <a:pt x="543" y="204"/>
                    </a:lnTo>
                    <a:lnTo>
                      <a:pt x="539" y="199"/>
                    </a:lnTo>
                    <a:lnTo>
                      <a:pt x="534" y="195"/>
                    </a:lnTo>
                    <a:lnTo>
                      <a:pt x="530" y="190"/>
                    </a:lnTo>
                    <a:lnTo>
                      <a:pt x="527" y="186"/>
                    </a:lnTo>
                    <a:lnTo>
                      <a:pt x="523" y="181"/>
                    </a:lnTo>
                    <a:close/>
                    <a:moveTo>
                      <a:pt x="64" y="2354"/>
                    </a:moveTo>
                    <a:lnTo>
                      <a:pt x="118" y="2343"/>
                    </a:lnTo>
                    <a:lnTo>
                      <a:pt x="175" y="2331"/>
                    </a:lnTo>
                    <a:lnTo>
                      <a:pt x="232" y="2315"/>
                    </a:lnTo>
                    <a:lnTo>
                      <a:pt x="287" y="2295"/>
                    </a:lnTo>
                    <a:lnTo>
                      <a:pt x="341" y="2274"/>
                    </a:lnTo>
                    <a:lnTo>
                      <a:pt x="393" y="2250"/>
                    </a:lnTo>
                    <a:lnTo>
                      <a:pt x="445" y="2224"/>
                    </a:lnTo>
                    <a:lnTo>
                      <a:pt x="495" y="2195"/>
                    </a:lnTo>
                    <a:lnTo>
                      <a:pt x="543" y="2165"/>
                    </a:lnTo>
                    <a:lnTo>
                      <a:pt x="589" y="2132"/>
                    </a:lnTo>
                    <a:lnTo>
                      <a:pt x="604" y="2120"/>
                    </a:lnTo>
                    <a:lnTo>
                      <a:pt x="607" y="2116"/>
                    </a:lnTo>
                    <a:lnTo>
                      <a:pt x="609" y="2113"/>
                    </a:lnTo>
                    <a:lnTo>
                      <a:pt x="613" y="2107"/>
                    </a:lnTo>
                    <a:lnTo>
                      <a:pt x="616" y="2104"/>
                    </a:lnTo>
                    <a:lnTo>
                      <a:pt x="620" y="2098"/>
                    </a:lnTo>
                    <a:lnTo>
                      <a:pt x="622" y="2095"/>
                    </a:lnTo>
                    <a:lnTo>
                      <a:pt x="625" y="2089"/>
                    </a:lnTo>
                    <a:lnTo>
                      <a:pt x="629" y="2086"/>
                    </a:lnTo>
                    <a:lnTo>
                      <a:pt x="627" y="2088"/>
                    </a:lnTo>
                    <a:lnTo>
                      <a:pt x="582" y="2122"/>
                    </a:lnTo>
                    <a:lnTo>
                      <a:pt x="536" y="2156"/>
                    </a:lnTo>
                    <a:lnTo>
                      <a:pt x="488" y="2186"/>
                    </a:lnTo>
                    <a:lnTo>
                      <a:pt x="439" y="2215"/>
                    </a:lnTo>
                    <a:lnTo>
                      <a:pt x="387" y="2240"/>
                    </a:lnTo>
                    <a:lnTo>
                      <a:pt x="336" y="2263"/>
                    </a:lnTo>
                    <a:lnTo>
                      <a:pt x="282" y="2284"/>
                    </a:lnTo>
                    <a:lnTo>
                      <a:pt x="228" y="2302"/>
                    </a:lnTo>
                    <a:lnTo>
                      <a:pt x="171" y="2318"/>
                    </a:lnTo>
                    <a:lnTo>
                      <a:pt x="116" y="2333"/>
                    </a:lnTo>
                    <a:lnTo>
                      <a:pt x="57" y="2341"/>
                    </a:lnTo>
                    <a:lnTo>
                      <a:pt x="37" y="2345"/>
                    </a:lnTo>
                    <a:lnTo>
                      <a:pt x="41" y="2345"/>
                    </a:lnTo>
                    <a:lnTo>
                      <a:pt x="44" y="2347"/>
                    </a:lnTo>
                    <a:lnTo>
                      <a:pt x="46" y="2349"/>
                    </a:lnTo>
                    <a:lnTo>
                      <a:pt x="50" y="2349"/>
                    </a:lnTo>
                    <a:lnTo>
                      <a:pt x="53" y="2350"/>
                    </a:lnTo>
                    <a:lnTo>
                      <a:pt x="57" y="2352"/>
                    </a:lnTo>
                    <a:lnTo>
                      <a:pt x="60" y="2352"/>
                    </a:lnTo>
                    <a:lnTo>
                      <a:pt x="64" y="2354"/>
                    </a:lnTo>
                    <a:close/>
                  </a:path>
                </a:pathLst>
              </a:custGeom>
              <a:solidFill>
                <a:srgbClr val="3CB1FF"/>
              </a:solidFill>
              <a:ln w="9525">
                <a:noFill/>
                <a:round/>
                <a:headEnd/>
                <a:tailEnd/>
              </a:ln>
            </p:spPr>
            <p:txBody>
              <a:bodyPr/>
              <a:lstStyle/>
              <a:p>
                <a:endParaRPr lang="en-US"/>
              </a:p>
            </p:txBody>
          </p:sp>
          <p:sp>
            <p:nvSpPr>
              <p:cNvPr id="30196" name="Freeform 1174"/>
              <p:cNvSpPr>
                <a:spLocks noEditPoints="1"/>
              </p:cNvSpPr>
              <p:nvPr/>
            </p:nvSpPr>
            <p:spPr bwMode="auto">
              <a:xfrm>
                <a:off x="1037" y="1016"/>
                <a:ext cx="654" cy="2343"/>
              </a:xfrm>
              <a:custGeom>
                <a:avLst/>
                <a:gdLst>
                  <a:gd name="T0" fmla="*/ 504 w 654"/>
                  <a:gd name="T1" fmla="*/ 162 h 2343"/>
                  <a:gd name="T2" fmla="*/ 404 w 654"/>
                  <a:gd name="T3" fmla="*/ 107 h 2343"/>
                  <a:gd name="T4" fmla="*/ 297 w 654"/>
                  <a:gd name="T5" fmla="*/ 62 h 2343"/>
                  <a:gd name="T6" fmla="*/ 186 w 654"/>
                  <a:gd name="T7" fmla="*/ 28 h 2343"/>
                  <a:gd name="T8" fmla="*/ 72 w 654"/>
                  <a:gd name="T9" fmla="*/ 5 h 2343"/>
                  <a:gd name="T10" fmla="*/ 25 w 654"/>
                  <a:gd name="T11" fmla="*/ 0 h 2343"/>
                  <a:gd name="T12" fmla="*/ 20 w 654"/>
                  <a:gd name="T13" fmla="*/ 1 h 2343"/>
                  <a:gd name="T14" fmla="*/ 14 w 654"/>
                  <a:gd name="T15" fmla="*/ 3 h 2343"/>
                  <a:gd name="T16" fmla="*/ 11 w 654"/>
                  <a:gd name="T17" fmla="*/ 5 h 2343"/>
                  <a:gd name="T18" fmla="*/ 7 w 654"/>
                  <a:gd name="T19" fmla="*/ 5 h 2343"/>
                  <a:gd name="T20" fmla="*/ 5 w 654"/>
                  <a:gd name="T21" fmla="*/ 7 h 2343"/>
                  <a:gd name="T22" fmla="*/ 2 w 654"/>
                  <a:gd name="T23" fmla="*/ 7 h 2343"/>
                  <a:gd name="T24" fmla="*/ 0 w 654"/>
                  <a:gd name="T25" fmla="*/ 9 h 2343"/>
                  <a:gd name="T26" fmla="*/ 11 w 654"/>
                  <a:gd name="T27" fmla="*/ 9 h 2343"/>
                  <a:gd name="T28" fmla="*/ 127 w 654"/>
                  <a:gd name="T29" fmla="*/ 27 h 2343"/>
                  <a:gd name="T30" fmla="*/ 240 w 654"/>
                  <a:gd name="T31" fmla="*/ 55 h 2343"/>
                  <a:gd name="T32" fmla="*/ 347 w 654"/>
                  <a:gd name="T33" fmla="*/ 94 h 2343"/>
                  <a:gd name="T34" fmla="*/ 449 w 654"/>
                  <a:gd name="T35" fmla="*/ 144 h 2343"/>
                  <a:gd name="T36" fmla="*/ 545 w 654"/>
                  <a:gd name="T37" fmla="*/ 203 h 2343"/>
                  <a:gd name="T38" fmla="*/ 579 w 654"/>
                  <a:gd name="T39" fmla="*/ 227 h 2343"/>
                  <a:gd name="T40" fmla="*/ 577 w 654"/>
                  <a:gd name="T41" fmla="*/ 223 h 2343"/>
                  <a:gd name="T42" fmla="*/ 576 w 654"/>
                  <a:gd name="T43" fmla="*/ 221 h 2343"/>
                  <a:gd name="T44" fmla="*/ 572 w 654"/>
                  <a:gd name="T45" fmla="*/ 218 h 2343"/>
                  <a:gd name="T46" fmla="*/ 568 w 654"/>
                  <a:gd name="T47" fmla="*/ 212 h 2343"/>
                  <a:gd name="T48" fmla="*/ 563 w 654"/>
                  <a:gd name="T49" fmla="*/ 207 h 2343"/>
                  <a:gd name="T50" fmla="*/ 560 w 654"/>
                  <a:gd name="T51" fmla="*/ 202 h 2343"/>
                  <a:gd name="T52" fmla="*/ 554 w 654"/>
                  <a:gd name="T53" fmla="*/ 194 h 2343"/>
                  <a:gd name="T54" fmla="*/ 63 w 654"/>
                  <a:gd name="T55" fmla="*/ 2343 h 2343"/>
                  <a:gd name="T56" fmla="*/ 129 w 654"/>
                  <a:gd name="T57" fmla="*/ 2332 h 2343"/>
                  <a:gd name="T58" fmla="*/ 243 w 654"/>
                  <a:gd name="T59" fmla="*/ 2303 h 2343"/>
                  <a:gd name="T60" fmla="*/ 350 w 654"/>
                  <a:gd name="T61" fmla="*/ 2262 h 2343"/>
                  <a:gd name="T62" fmla="*/ 454 w 654"/>
                  <a:gd name="T63" fmla="*/ 2214 h 2343"/>
                  <a:gd name="T64" fmla="*/ 552 w 654"/>
                  <a:gd name="T65" fmla="*/ 2153 h 2343"/>
                  <a:gd name="T66" fmla="*/ 629 w 654"/>
                  <a:gd name="T67" fmla="*/ 2096 h 2343"/>
                  <a:gd name="T68" fmla="*/ 636 w 654"/>
                  <a:gd name="T69" fmla="*/ 2087 h 2343"/>
                  <a:gd name="T70" fmla="*/ 642 w 654"/>
                  <a:gd name="T71" fmla="*/ 2078 h 2343"/>
                  <a:gd name="T72" fmla="*/ 647 w 654"/>
                  <a:gd name="T73" fmla="*/ 2069 h 2343"/>
                  <a:gd name="T74" fmla="*/ 654 w 654"/>
                  <a:gd name="T75" fmla="*/ 2060 h 2343"/>
                  <a:gd name="T76" fmla="*/ 592 w 654"/>
                  <a:gd name="T77" fmla="*/ 2110 h 2343"/>
                  <a:gd name="T78" fmla="*/ 497 w 654"/>
                  <a:gd name="T79" fmla="*/ 2175 h 2343"/>
                  <a:gd name="T80" fmla="*/ 399 w 654"/>
                  <a:gd name="T81" fmla="*/ 2228 h 2343"/>
                  <a:gd name="T82" fmla="*/ 293 w 654"/>
                  <a:gd name="T83" fmla="*/ 2273 h 2343"/>
                  <a:gd name="T84" fmla="*/ 184 w 654"/>
                  <a:gd name="T85" fmla="*/ 2307 h 2343"/>
                  <a:gd name="T86" fmla="*/ 70 w 654"/>
                  <a:gd name="T87" fmla="*/ 2330 h 2343"/>
                  <a:gd name="T88" fmla="*/ 41 w 654"/>
                  <a:gd name="T89" fmla="*/ 2335 h 2343"/>
                  <a:gd name="T90" fmla="*/ 47 w 654"/>
                  <a:gd name="T91" fmla="*/ 2337 h 2343"/>
                  <a:gd name="T92" fmla="*/ 54 w 654"/>
                  <a:gd name="T93" fmla="*/ 2341 h 2343"/>
                  <a:gd name="T94" fmla="*/ 59 w 654"/>
                  <a:gd name="T95" fmla="*/ 2343 h 234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654"/>
                  <a:gd name="T145" fmla="*/ 0 h 2343"/>
                  <a:gd name="T146" fmla="*/ 654 w 654"/>
                  <a:gd name="T147" fmla="*/ 2343 h 234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654" h="2343">
                    <a:moveTo>
                      <a:pt x="551" y="193"/>
                    </a:moveTo>
                    <a:lnTo>
                      <a:pt x="504" y="162"/>
                    </a:lnTo>
                    <a:lnTo>
                      <a:pt x="454" y="134"/>
                    </a:lnTo>
                    <a:lnTo>
                      <a:pt x="404" y="107"/>
                    </a:lnTo>
                    <a:lnTo>
                      <a:pt x="350" y="84"/>
                    </a:lnTo>
                    <a:lnTo>
                      <a:pt x="297" y="62"/>
                    </a:lnTo>
                    <a:lnTo>
                      <a:pt x="243" y="44"/>
                    </a:lnTo>
                    <a:lnTo>
                      <a:pt x="186" y="28"/>
                    </a:lnTo>
                    <a:lnTo>
                      <a:pt x="129" y="16"/>
                    </a:lnTo>
                    <a:lnTo>
                      <a:pt x="72" y="5"/>
                    </a:lnTo>
                    <a:lnTo>
                      <a:pt x="27" y="0"/>
                    </a:lnTo>
                    <a:lnTo>
                      <a:pt x="25" y="0"/>
                    </a:lnTo>
                    <a:lnTo>
                      <a:pt x="22" y="0"/>
                    </a:lnTo>
                    <a:lnTo>
                      <a:pt x="20" y="1"/>
                    </a:lnTo>
                    <a:lnTo>
                      <a:pt x="18" y="1"/>
                    </a:lnTo>
                    <a:lnTo>
                      <a:pt x="14" y="3"/>
                    </a:lnTo>
                    <a:lnTo>
                      <a:pt x="13" y="3"/>
                    </a:lnTo>
                    <a:lnTo>
                      <a:pt x="11" y="5"/>
                    </a:lnTo>
                    <a:lnTo>
                      <a:pt x="7" y="5"/>
                    </a:lnTo>
                    <a:lnTo>
                      <a:pt x="5" y="7"/>
                    </a:lnTo>
                    <a:lnTo>
                      <a:pt x="4" y="7"/>
                    </a:lnTo>
                    <a:lnTo>
                      <a:pt x="2" y="7"/>
                    </a:lnTo>
                    <a:lnTo>
                      <a:pt x="0" y="9"/>
                    </a:lnTo>
                    <a:lnTo>
                      <a:pt x="11" y="9"/>
                    </a:lnTo>
                    <a:lnTo>
                      <a:pt x="70" y="18"/>
                    </a:lnTo>
                    <a:lnTo>
                      <a:pt x="127" y="27"/>
                    </a:lnTo>
                    <a:lnTo>
                      <a:pt x="184" y="41"/>
                    </a:lnTo>
                    <a:lnTo>
                      <a:pt x="240" y="55"/>
                    </a:lnTo>
                    <a:lnTo>
                      <a:pt x="293" y="75"/>
                    </a:lnTo>
                    <a:lnTo>
                      <a:pt x="347" y="94"/>
                    </a:lnTo>
                    <a:lnTo>
                      <a:pt x="399" y="119"/>
                    </a:lnTo>
                    <a:lnTo>
                      <a:pt x="449" y="144"/>
                    </a:lnTo>
                    <a:lnTo>
                      <a:pt x="497" y="173"/>
                    </a:lnTo>
                    <a:lnTo>
                      <a:pt x="545" y="203"/>
                    </a:lnTo>
                    <a:lnTo>
                      <a:pt x="581" y="228"/>
                    </a:lnTo>
                    <a:lnTo>
                      <a:pt x="579" y="227"/>
                    </a:lnTo>
                    <a:lnTo>
                      <a:pt x="579" y="225"/>
                    </a:lnTo>
                    <a:lnTo>
                      <a:pt x="577" y="223"/>
                    </a:lnTo>
                    <a:lnTo>
                      <a:pt x="576" y="223"/>
                    </a:lnTo>
                    <a:lnTo>
                      <a:pt x="576" y="221"/>
                    </a:lnTo>
                    <a:lnTo>
                      <a:pt x="574" y="220"/>
                    </a:lnTo>
                    <a:lnTo>
                      <a:pt x="572" y="218"/>
                    </a:lnTo>
                    <a:lnTo>
                      <a:pt x="570" y="216"/>
                    </a:lnTo>
                    <a:lnTo>
                      <a:pt x="568" y="212"/>
                    </a:lnTo>
                    <a:lnTo>
                      <a:pt x="567" y="211"/>
                    </a:lnTo>
                    <a:lnTo>
                      <a:pt x="563" y="207"/>
                    </a:lnTo>
                    <a:lnTo>
                      <a:pt x="561" y="203"/>
                    </a:lnTo>
                    <a:lnTo>
                      <a:pt x="560" y="202"/>
                    </a:lnTo>
                    <a:lnTo>
                      <a:pt x="556" y="198"/>
                    </a:lnTo>
                    <a:lnTo>
                      <a:pt x="554" y="194"/>
                    </a:lnTo>
                    <a:lnTo>
                      <a:pt x="551" y="193"/>
                    </a:lnTo>
                    <a:close/>
                    <a:moveTo>
                      <a:pt x="63" y="2343"/>
                    </a:moveTo>
                    <a:lnTo>
                      <a:pt x="72" y="2343"/>
                    </a:lnTo>
                    <a:lnTo>
                      <a:pt x="129" y="2332"/>
                    </a:lnTo>
                    <a:lnTo>
                      <a:pt x="186" y="2319"/>
                    </a:lnTo>
                    <a:lnTo>
                      <a:pt x="243" y="2303"/>
                    </a:lnTo>
                    <a:lnTo>
                      <a:pt x="297" y="2284"/>
                    </a:lnTo>
                    <a:lnTo>
                      <a:pt x="350" y="2262"/>
                    </a:lnTo>
                    <a:lnTo>
                      <a:pt x="404" y="2239"/>
                    </a:lnTo>
                    <a:lnTo>
                      <a:pt x="454" y="2214"/>
                    </a:lnTo>
                    <a:lnTo>
                      <a:pt x="504" y="2185"/>
                    </a:lnTo>
                    <a:lnTo>
                      <a:pt x="552" y="2153"/>
                    </a:lnTo>
                    <a:lnTo>
                      <a:pt x="599" y="2121"/>
                    </a:lnTo>
                    <a:lnTo>
                      <a:pt x="629" y="2096"/>
                    </a:lnTo>
                    <a:lnTo>
                      <a:pt x="633" y="2092"/>
                    </a:lnTo>
                    <a:lnTo>
                      <a:pt x="636" y="2087"/>
                    </a:lnTo>
                    <a:lnTo>
                      <a:pt x="638" y="2083"/>
                    </a:lnTo>
                    <a:lnTo>
                      <a:pt x="642" y="2078"/>
                    </a:lnTo>
                    <a:lnTo>
                      <a:pt x="645" y="2075"/>
                    </a:lnTo>
                    <a:lnTo>
                      <a:pt x="647" y="2069"/>
                    </a:lnTo>
                    <a:lnTo>
                      <a:pt x="651" y="2066"/>
                    </a:lnTo>
                    <a:lnTo>
                      <a:pt x="654" y="2060"/>
                    </a:lnTo>
                    <a:lnTo>
                      <a:pt x="635" y="2076"/>
                    </a:lnTo>
                    <a:lnTo>
                      <a:pt x="592" y="2110"/>
                    </a:lnTo>
                    <a:lnTo>
                      <a:pt x="545" y="2144"/>
                    </a:lnTo>
                    <a:lnTo>
                      <a:pt x="497" y="2175"/>
                    </a:lnTo>
                    <a:lnTo>
                      <a:pt x="449" y="2203"/>
                    </a:lnTo>
                    <a:lnTo>
                      <a:pt x="399" y="2228"/>
                    </a:lnTo>
                    <a:lnTo>
                      <a:pt x="347" y="2251"/>
                    </a:lnTo>
                    <a:lnTo>
                      <a:pt x="293" y="2273"/>
                    </a:lnTo>
                    <a:lnTo>
                      <a:pt x="240" y="2291"/>
                    </a:lnTo>
                    <a:lnTo>
                      <a:pt x="184" y="2307"/>
                    </a:lnTo>
                    <a:lnTo>
                      <a:pt x="127" y="2319"/>
                    </a:lnTo>
                    <a:lnTo>
                      <a:pt x="70" y="2330"/>
                    </a:lnTo>
                    <a:lnTo>
                      <a:pt x="38" y="2334"/>
                    </a:lnTo>
                    <a:lnTo>
                      <a:pt x="41" y="2335"/>
                    </a:lnTo>
                    <a:lnTo>
                      <a:pt x="43" y="2337"/>
                    </a:lnTo>
                    <a:lnTo>
                      <a:pt x="47" y="2337"/>
                    </a:lnTo>
                    <a:lnTo>
                      <a:pt x="50" y="2339"/>
                    </a:lnTo>
                    <a:lnTo>
                      <a:pt x="54" y="2341"/>
                    </a:lnTo>
                    <a:lnTo>
                      <a:pt x="57" y="2341"/>
                    </a:lnTo>
                    <a:lnTo>
                      <a:pt x="59" y="2343"/>
                    </a:lnTo>
                    <a:lnTo>
                      <a:pt x="63" y="2343"/>
                    </a:lnTo>
                    <a:close/>
                  </a:path>
                </a:pathLst>
              </a:custGeom>
              <a:solidFill>
                <a:srgbClr val="3DB1FF"/>
              </a:solidFill>
              <a:ln w="9525">
                <a:noFill/>
                <a:round/>
                <a:headEnd/>
                <a:tailEnd/>
              </a:ln>
            </p:spPr>
            <p:txBody>
              <a:bodyPr/>
              <a:lstStyle/>
              <a:p>
                <a:endParaRPr lang="en-US"/>
              </a:p>
            </p:txBody>
          </p:sp>
          <p:sp>
            <p:nvSpPr>
              <p:cNvPr id="30197" name="Freeform 1175"/>
              <p:cNvSpPr>
                <a:spLocks noEditPoints="1"/>
              </p:cNvSpPr>
              <p:nvPr/>
            </p:nvSpPr>
            <p:spPr bwMode="auto">
              <a:xfrm>
                <a:off x="1023" y="1019"/>
                <a:ext cx="679" cy="2336"/>
              </a:xfrm>
              <a:custGeom>
                <a:avLst/>
                <a:gdLst>
                  <a:gd name="T0" fmla="*/ 563 w 679"/>
                  <a:gd name="T1" fmla="*/ 195 h 2336"/>
                  <a:gd name="T2" fmla="*/ 466 w 679"/>
                  <a:gd name="T3" fmla="*/ 136 h 2336"/>
                  <a:gd name="T4" fmla="*/ 363 w 679"/>
                  <a:gd name="T5" fmla="*/ 86 h 2336"/>
                  <a:gd name="T6" fmla="*/ 255 w 679"/>
                  <a:gd name="T7" fmla="*/ 47 h 2336"/>
                  <a:gd name="T8" fmla="*/ 143 w 679"/>
                  <a:gd name="T9" fmla="*/ 18 h 2336"/>
                  <a:gd name="T10" fmla="*/ 27 w 679"/>
                  <a:gd name="T11" fmla="*/ 0 h 2336"/>
                  <a:gd name="T12" fmla="*/ 27 w 679"/>
                  <a:gd name="T13" fmla="*/ 0 h 2336"/>
                  <a:gd name="T14" fmla="*/ 25 w 679"/>
                  <a:gd name="T15" fmla="*/ 2 h 2336"/>
                  <a:gd name="T16" fmla="*/ 23 w 679"/>
                  <a:gd name="T17" fmla="*/ 2 h 2336"/>
                  <a:gd name="T18" fmla="*/ 21 w 679"/>
                  <a:gd name="T19" fmla="*/ 2 h 2336"/>
                  <a:gd name="T20" fmla="*/ 16 w 679"/>
                  <a:gd name="T21" fmla="*/ 4 h 2336"/>
                  <a:gd name="T22" fmla="*/ 11 w 679"/>
                  <a:gd name="T23" fmla="*/ 6 h 2336"/>
                  <a:gd name="T24" fmla="*/ 5 w 679"/>
                  <a:gd name="T25" fmla="*/ 9 h 2336"/>
                  <a:gd name="T26" fmla="*/ 0 w 679"/>
                  <a:gd name="T27" fmla="*/ 11 h 2336"/>
                  <a:gd name="T28" fmla="*/ 82 w 679"/>
                  <a:gd name="T29" fmla="*/ 20 h 2336"/>
                  <a:gd name="T30" fmla="*/ 196 w 679"/>
                  <a:gd name="T31" fmla="*/ 43 h 2336"/>
                  <a:gd name="T32" fmla="*/ 305 w 679"/>
                  <a:gd name="T33" fmla="*/ 77 h 2336"/>
                  <a:gd name="T34" fmla="*/ 409 w 679"/>
                  <a:gd name="T35" fmla="*/ 122 h 2336"/>
                  <a:gd name="T36" fmla="*/ 509 w 679"/>
                  <a:gd name="T37" fmla="*/ 175 h 2336"/>
                  <a:gd name="T38" fmla="*/ 602 w 679"/>
                  <a:gd name="T39" fmla="*/ 238 h 2336"/>
                  <a:gd name="T40" fmla="*/ 606 w 679"/>
                  <a:gd name="T41" fmla="*/ 240 h 2336"/>
                  <a:gd name="T42" fmla="*/ 600 w 679"/>
                  <a:gd name="T43" fmla="*/ 231 h 2336"/>
                  <a:gd name="T44" fmla="*/ 593 w 679"/>
                  <a:gd name="T45" fmla="*/ 224 h 2336"/>
                  <a:gd name="T46" fmla="*/ 588 w 679"/>
                  <a:gd name="T47" fmla="*/ 217 h 2336"/>
                  <a:gd name="T48" fmla="*/ 584 w 679"/>
                  <a:gd name="T49" fmla="*/ 213 h 2336"/>
                  <a:gd name="T50" fmla="*/ 584 w 679"/>
                  <a:gd name="T51" fmla="*/ 211 h 2336"/>
                  <a:gd name="T52" fmla="*/ 582 w 679"/>
                  <a:gd name="T53" fmla="*/ 209 h 2336"/>
                  <a:gd name="T54" fmla="*/ 581 w 679"/>
                  <a:gd name="T55" fmla="*/ 209 h 2336"/>
                  <a:gd name="T56" fmla="*/ 64 w 679"/>
                  <a:gd name="T57" fmla="*/ 2336 h 2336"/>
                  <a:gd name="T58" fmla="*/ 143 w 679"/>
                  <a:gd name="T59" fmla="*/ 2324 h 2336"/>
                  <a:gd name="T60" fmla="*/ 255 w 679"/>
                  <a:gd name="T61" fmla="*/ 2293 h 2336"/>
                  <a:gd name="T62" fmla="*/ 363 w 679"/>
                  <a:gd name="T63" fmla="*/ 2254 h 2336"/>
                  <a:gd name="T64" fmla="*/ 466 w 679"/>
                  <a:gd name="T65" fmla="*/ 2206 h 2336"/>
                  <a:gd name="T66" fmla="*/ 563 w 679"/>
                  <a:gd name="T67" fmla="*/ 2147 h 2336"/>
                  <a:gd name="T68" fmla="*/ 654 w 679"/>
                  <a:gd name="T69" fmla="*/ 2079 h 2336"/>
                  <a:gd name="T70" fmla="*/ 658 w 679"/>
                  <a:gd name="T71" fmla="*/ 2072 h 2336"/>
                  <a:gd name="T72" fmla="*/ 665 w 679"/>
                  <a:gd name="T73" fmla="*/ 2063 h 2336"/>
                  <a:gd name="T74" fmla="*/ 670 w 679"/>
                  <a:gd name="T75" fmla="*/ 2054 h 2336"/>
                  <a:gd name="T76" fmla="*/ 675 w 679"/>
                  <a:gd name="T77" fmla="*/ 2045 h 2336"/>
                  <a:gd name="T78" fmla="*/ 645 w 679"/>
                  <a:gd name="T79" fmla="*/ 2068 h 2336"/>
                  <a:gd name="T80" fmla="*/ 556 w 679"/>
                  <a:gd name="T81" fmla="*/ 2136 h 2336"/>
                  <a:gd name="T82" fmla="*/ 459 w 679"/>
                  <a:gd name="T83" fmla="*/ 2195 h 2336"/>
                  <a:gd name="T84" fmla="*/ 357 w 679"/>
                  <a:gd name="T85" fmla="*/ 2243 h 2336"/>
                  <a:gd name="T86" fmla="*/ 252 w 679"/>
                  <a:gd name="T87" fmla="*/ 2282 h 2336"/>
                  <a:gd name="T88" fmla="*/ 139 w 679"/>
                  <a:gd name="T89" fmla="*/ 2311 h 2336"/>
                  <a:gd name="T90" fmla="*/ 39 w 679"/>
                  <a:gd name="T91" fmla="*/ 2327 h 2336"/>
                  <a:gd name="T92" fmla="*/ 46 w 679"/>
                  <a:gd name="T93" fmla="*/ 2329 h 2336"/>
                  <a:gd name="T94" fmla="*/ 52 w 679"/>
                  <a:gd name="T95" fmla="*/ 2331 h 2336"/>
                  <a:gd name="T96" fmla="*/ 57 w 679"/>
                  <a:gd name="T97" fmla="*/ 2334 h 2336"/>
                  <a:gd name="T98" fmla="*/ 64 w 679"/>
                  <a:gd name="T99" fmla="*/ 2336 h 23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679"/>
                  <a:gd name="T151" fmla="*/ 0 h 2336"/>
                  <a:gd name="T152" fmla="*/ 679 w 679"/>
                  <a:gd name="T153" fmla="*/ 2336 h 2336"/>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679" h="2336">
                    <a:moveTo>
                      <a:pt x="581" y="208"/>
                    </a:moveTo>
                    <a:lnTo>
                      <a:pt x="563" y="195"/>
                    </a:lnTo>
                    <a:lnTo>
                      <a:pt x="515" y="165"/>
                    </a:lnTo>
                    <a:lnTo>
                      <a:pt x="466" y="136"/>
                    </a:lnTo>
                    <a:lnTo>
                      <a:pt x="414" y="109"/>
                    </a:lnTo>
                    <a:lnTo>
                      <a:pt x="363" y="86"/>
                    </a:lnTo>
                    <a:lnTo>
                      <a:pt x="309" y="66"/>
                    </a:lnTo>
                    <a:lnTo>
                      <a:pt x="255" y="47"/>
                    </a:lnTo>
                    <a:lnTo>
                      <a:pt x="198" y="31"/>
                    </a:lnTo>
                    <a:lnTo>
                      <a:pt x="143" y="18"/>
                    </a:lnTo>
                    <a:lnTo>
                      <a:pt x="84" y="7"/>
                    </a:lnTo>
                    <a:lnTo>
                      <a:pt x="27" y="0"/>
                    </a:lnTo>
                    <a:lnTo>
                      <a:pt x="25" y="0"/>
                    </a:lnTo>
                    <a:lnTo>
                      <a:pt x="25" y="2"/>
                    </a:lnTo>
                    <a:lnTo>
                      <a:pt x="23" y="2"/>
                    </a:lnTo>
                    <a:lnTo>
                      <a:pt x="21" y="2"/>
                    </a:lnTo>
                    <a:lnTo>
                      <a:pt x="19" y="4"/>
                    </a:lnTo>
                    <a:lnTo>
                      <a:pt x="16" y="4"/>
                    </a:lnTo>
                    <a:lnTo>
                      <a:pt x="14" y="6"/>
                    </a:lnTo>
                    <a:lnTo>
                      <a:pt x="11" y="6"/>
                    </a:lnTo>
                    <a:lnTo>
                      <a:pt x="9" y="7"/>
                    </a:lnTo>
                    <a:lnTo>
                      <a:pt x="5" y="9"/>
                    </a:lnTo>
                    <a:lnTo>
                      <a:pt x="3" y="9"/>
                    </a:lnTo>
                    <a:lnTo>
                      <a:pt x="0" y="11"/>
                    </a:lnTo>
                    <a:lnTo>
                      <a:pt x="25" y="13"/>
                    </a:lnTo>
                    <a:lnTo>
                      <a:pt x="82" y="20"/>
                    </a:lnTo>
                    <a:lnTo>
                      <a:pt x="139" y="31"/>
                    </a:lnTo>
                    <a:lnTo>
                      <a:pt x="196" y="43"/>
                    </a:lnTo>
                    <a:lnTo>
                      <a:pt x="252" y="59"/>
                    </a:lnTo>
                    <a:lnTo>
                      <a:pt x="305" y="77"/>
                    </a:lnTo>
                    <a:lnTo>
                      <a:pt x="357" y="99"/>
                    </a:lnTo>
                    <a:lnTo>
                      <a:pt x="409" y="122"/>
                    </a:lnTo>
                    <a:lnTo>
                      <a:pt x="459" y="147"/>
                    </a:lnTo>
                    <a:lnTo>
                      <a:pt x="509" y="175"/>
                    </a:lnTo>
                    <a:lnTo>
                      <a:pt x="556" y="206"/>
                    </a:lnTo>
                    <a:lnTo>
                      <a:pt x="602" y="238"/>
                    </a:lnTo>
                    <a:lnTo>
                      <a:pt x="609" y="243"/>
                    </a:lnTo>
                    <a:lnTo>
                      <a:pt x="606" y="240"/>
                    </a:lnTo>
                    <a:lnTo>
                      <a:pt x="602" y="236"/>
                    </a:lnTo>
                    <a:lnTo>
                      <a:pt x="600" y="231"/>
                    </a:lnTo>
                    <a:lnTo>
                      <a:pt x="597" y="227"/>
                    </a:lnTo>
                    <a:lnTo>
                      <a:pt x="593" y="224"/>
                    </a:lnTo>
                    <a:lnTo>
                      <a:pt x="591" y="220"/>
                    </a:lnTo>
                    <a:lnTo>
                      <a:pt x="588" y="217"/>
                    </a:lnTo>
                    <a:lnTo>
                      <a:pt x="584" y="213"/>
                    </a:lnTo>
                    <a:lnTo>
                      <a:pt x="584" y="211"/>
                    </a:lnTo>
                    <a:lnTo>
                      <a:pt x="582" y="211"/>
                    </a:lnTo>
                    <a:lnTo>
                      <a:pt x="582" y="209"/>
                    </a:lnTo>
                    <a:lnTo>
                      <a:pt x="581" y="209"/>
                    </a:lnTo>
                    <a:lnTo>
                      <a:pt x="581" y="208"/>
                    </a:lnTo>
                    <a:close/>
                    <a:moveTo>
                      <a:pt x="64" y="2336"/>
                    </a:moveTo>
                    <a:lnTo>
                      <a:pt x="84" y="2332"/>
                    </a:lnTo>
                    <a:lnTo>
                      <a:pt x="143" y="2324"/>
                    </a:lnTo>
                    <a:lnTo>
                      <a:pt x="198" y="2309"/>
                    </a:lnTo>
                    <a:lnTo>
                      <a:pt x="255" y="2293"/>
                    </a:lnTo>
                    <a:lnTo>
                      <a:pt x="309" y="2275"/>
                    </a:lnTo>
                    <a:lnTo>
                      <a:pt x="363" y="2254"/>
                    </a:lnTo>
                    <a:lnTo>
                      <a:pt x="414" y="2231"/>
                    </a:lnTo>
                    <a:lnTo>
                      <a:pt x="466" y="2206"/>
                    </a:lnTo>
                    <a:lnTo>
                      <a:pt x="515" y="2177"/>
                    </a:lnTo>
                    <a:lnTo>
                      <a:pt x="563" y="2147"/>
                    </a:lnTo>
                    <a:lnTo>
                      <a:pt x="609" y="2113"/>
                    </a:lnTo>
                    <a:lnTo>
                      <a:pt x="654" y="2079"/>
                    </a:lnTo>
                    <a:lnTo>
                      <a:pt x="656" y="2077"/>
                    </a:lnTo>
                    <a:lnTo>
                      <a:pt x="658" y="2072"/>
                    </a:lnTo>
                    <a:lnTo>
                      <a:pt x="661" y="2068"/>
                    </a:lnTo>
                    <a:lnTo>
                      <a:pt x="665" y="2063"/>
                    </a:lnTo>
                    <a:lnTo>
                      <a:pt x="666" y="2059"/>
                    </a:lnTo>
                    <a:lnTo>
                      <a:pt x="670" y="2054"/>
                    </a:lnTo>
                    <a:lnTo>
                      <a:pt x="674" y="2048"/>
                    </a:lnTo>
                    <a:lnTo>
                      <a:pt x="675" y="2045"/>
                    </a:lnTo>
                    <a:lnTo>
                      <a:pt x="679" y="2039"/>
                    </a:lnTo>
                    <a:lnTo>
                      <a:pt x="645" y="2068"/>
                    </a:lnTo>
                    <a:lnTo>
                      <a:pt x="602" y="2104"/>
                    </a:lnTo>
                    <a:lnTo>
                      <a:pt x="556" y="2136"/>
                    </a:lnTo>
                    <a:lnTo>
                      <a:pt x="509" y="2166"/>
                    </a:lnTo>
                    <a:lnTo>
                      <a:pt x="459" y="2195"/>
                    </a:lnTo>
                    <a:lnTo>
                      <a:pt x="409" y="2220"/>
                    </a:lnTo>
                    <a:lnTo>
                      <a:pt x="357" y="2243"/>
                    </a:lnTo>
                    <a:lnTo>
                      <a:pt x="305" y="2265"/>
                    </a:lnTo>
                    <a:lnTo>
                      <a:pt x="252" y="2282"/>
                    </a:lnTo>
                    <a:lnTo>
                      <a:pt x="196" y="2298"/>
                    </a:lnTo>
                    <a:lnTo>
                      <a:pt x="139" y="2311"/>
                    </a:lnTo>
                    <a:lnTo>
                      <a:pt x="82" y="2322"/>
                    </a:lnTo>
                    <a:lnTo>
                      <a:pt x="39" y="2327"/>
                    </a:lnTo>
                    <a:lnTo>
                      <a:pt x="43" y="2327"/>
                    </a:lnTo>
                    <a:lnTo>
                      <a:pt x="46" y="2329"/>
                    </a:lnTo>
                    <a:lnTo>
                      <a:pt x="48" y="2331"/>
                    </a:lnTo>
                    <a:lnTo>
                      <a:pt x="52" y="2331"/>
                    </a:lnTo>
                    <a:lnTo>
                      <a:pt x="55" y="2332"/>
                    </a:lnTo>
                    <a:lnTo>
                      <a:pt x="57" y="2334"/>
                    </a:lnTo>
                    <a:lnTo>
                      <a:pt x="61" y="2334"/>
                    </a:lnTo>
                    <a:lnTo>
                      <a:pt x="64" y="2336"/>
                    </a:lnTo>
                    <a:close/>
                  </a:path>
                </a:pathLst>
              </a:custGeom>
              <a:solidFill>
                <a:srgbClr val="3EB1FF"/>
              </a:solidFill>
              <a:ln w="9525">
                <a:noFill/>
                <a:round/>
                <a:headEnd/>
                <a:tailEnd/>
              </a:ln>
            </p:spPr>
            <p:txBody>
              <a:bodyPr/>
              <a:lstStyle/>
              <a:p>
                <a:endParaRPr lang="en-US"/>
              </a:p>
            </p:txBody>
          </p:sp>
          <p:sp>
            <p:nvSpPr>
              <p:cNvPr id="30198" name="Freeform 1176"/>
              <p:cNvSpPr>
                <a:spLocks noEditPoints="1"/>
              </p:cNvSpPr>
              <p:nvPr/>
            </p:nvSpPr>
            <p:spPr bwMode="auto">
              <a:xfrm>
                <a:off x="1012" y="1025"/>
                <a:ext cx="701" cy="2325"/>
              </a:xfrm>
              <a:custGeom>
                <a:avLst/>
                <a:gdLst>
                  <a:gd name="T0" fmla="*/ 570 w 701"/>
                  <a:gd name="T1" fmla="*/ 194 h 2325"/>
                  <a:gd name="T2" fmla="*/ 474 w 701"/>
                  <a:gd name="T3" fmla="*/ 135 h 2325"/>
                  <a:gd name="T4" fmla="*/ 372 w 701"/>
                  <a:gd name="T5" fmla="*/ 85 h 2325"/>
                  <a:gd name="T6" fmla="*/ 265 w 701"/>
                  <a:gd name="T7" fmla="*/ 46 h 2325"/>
                  <a:gd name="T8" fmla="*/ 152 w 701"/>
                  <a:gd name="T9" fmla="*/ 18 h 2325"/>
                  <a:gd name="T10" fmla="*/ 36 w 701"/>
                  <a:gd name="T11" fmla="*/ 0 h 2325"/>
                  <a:gd name="T12" fmla="*/ 22 w 701"/>
                  <a:gd name="T13" fmla="*/ 1 h 2325"/>
                  <a:gd name="T14" fmla="*/ 14 w 701"/>
                  <a:gd name="T15" fmla="*/ 3 h 2325"/>
                  <a:gd name="T16" fmla="*/ 9 w 701"/>
                  <a:gd name="T17" fmla="*/ 5 h 2325"/>
                  <a:gd name="T18" fmla="*/ 2 w 701"/>
                  <a:gd name="T19" fmla="*/ 9 h 2325"/>
                  <a:gd name="T20" fmla="*/ 34 w 701"/>
                  <a:gd name="T21" fmla="*/ 12 h 2325"/>
                  <a:gd name="T22" fmla="*/ 150 w 701"/>
                  <a:gd name="T23" fmla="*/ 30 h 2325"/>
                  <a:gd name="T24" fmla="*/ 261 w 701"/>
                  <a:gd name="T25" fmla="*/ 59 h 2325"/>
                  <a:gd name="T26" fmla="*/ 366 w 701"/>
                  <a:gd name="T27" fmla="*/ 98 h 2325"/>
                  <a:gd name="T28" fmla="*/ 468 w 701"/>
                  <a:gd name="T29" fmla="*/ 146 h 2325"/>
                  <a:gd name="T30" fmla="*/ 563 w 701"/>
                  <a:gd name="T31" fmla="*/ 203 h 2325"/>
                  <a:gd name="T32" fmla="*/ 633 w 701"/>
                  <a:gd name="T33" fmla="*/ 255 h 2325"/>
                  <a:gd name="T34" fmla="*/ 626 w 701"/>
                  <a:gd name="T35" fmla="*/ 246 h 2325"/>
                  <a:gd name="T36" fmla="*/ 620 w 701"/>
                  <a:gd name="T37" fmla="*/ 237 h 2325"/>
                  <a:gd name="T38" fmla="*/ 613 w 701"/>
                  <a:gd name="T39" fmla="*/ 228 h 2325"/>
                  <a:gd name="T40" fmla="*/ 606 w 701"/>
                  <a:gd name="T41" fmla="*/ 219 h 2325"/>
                  <a:gd name="T42" fmla="*/ 95 w 701"/>
                  <a:gd name="T43" fmla="*/ 2321 h 2325"/>
                  <a:gd name="T44" fmla="*/ 209 w 701"/>
                  <a:gd name="T45" fmla="*/ 2298 h 2325"/>
                  <a:gd name="T46" fmla="*/ 318 w 701"/>
                  <a:gd name="T47" fmla="*/ 2264 h 2325"/>
                  <a:gd name="T48" fmla="*/ 424 w 701"/>
                  <a:gd name="T49" fmla="*/ 2219 h 2325"/>
                  <a:gd name="T50" fmla="*/ 522 w 701"/>
                  <a:gd name="T51" fmla="*/ 2166 h 2325"/>
                  <a:gd name="T52" fmla="*/ 617 w 701"/>
                  <a:gd name="T53" fmla="*/ 2101 h 2325"/>
                  <a:gd name="T54" fmla="*/ 679 w 701"/>
                  <a:gd name="T55" fmla="*/ 2051 h 2325"/>
                  <a:gd name="T56" fmla="*/ 685 w 701"/>
                  <a:gd name="T57" fmla="*/ 2042 h 2325"/>
                  <a:gd name="T58" fmla="*/ 690 w 701"/>
                  <a:gd name="T59" fmla="*/ 2033 h 2325"/>
                  <a:gd name="T60" fmla="*/ 695 w 701"/>
                  <a:gd name="T61" fmla="*/ 2024 h 2325"/>
                  <a:gd name="T62" fmla="*/ 701 w 701"/>
                  <a:gd name="T63" fmla="*/ 2015 h 2325"/>
                  <a:gd name="T64" fmla="*/ 652 w 701"/>
                  <a:gd name="T65" fmla="*/ 2058 h 2325"/>
                  <a:gd name="T66" fmla="*/ 563 w 701"/>
                  <a:gd name="T67" fmla="*/ 2125 h 2325"/>
                  <a:gd name="T68" fmla="*/ 468 w 701"/>
                  <a:gd name="T69" fmla="*/ 2183 h 2325"/>
                  <a:gd name="T70" fmla="*/ 366 w 701"/>
                  <a:gd name="T71" fmla="*/ 2232 h 2325"/>
                  <a:gd name="T72" fmla="*/ 261 w 701"/>
                  <a:gd name="T73" fmla="*/ 2271 h 2325"/>
                  <a:gd name="T74" fmla="*/ 150 w 701"/>
                  <a:gd name="T75" fmla="*/ 2300 h 2325"/>
                  <a:gd name="T76" fmla="*/ 39 w 701"/>
                  <a:gd name="T77" fmla="*/ 2316 h 2325"/>
                  <a:gd name="T78" fmla="*/ 45 w 701"/>
                  <a:gd name="T79" fmla="*/ 2318 h 2325"/>
                  <a:gd name="T80" fmla="*/ 50 w 701"/>
                  <a:gd name="T81" fmla="*/ 2321 h 2325"/>
                  <a:gd name="T82" fmla="*/ 57 w 701"/>
                  <a:gd name="T83" fmla="*/ 2323 h 2325"/>
                  <a:gd name="T84" fmla="*/ 63 w 701"/>
                  <a:gd name="T85" fmla="*/ 2325 h 232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701"/>
                  <a:gd name="T130" fmla="*/ 0 h 2325"/>
                  <a:gd name="T131" fmla="*/ 701 w 701"/>
                  <a:gd name="T132" fmla="*/ 2325 h 232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701" h="2325">
                    <a:moveTo>
                      <a:pt x="606" y="219"/>
                    </a:moveTo>
                    <a:lnTo>
                      <a:pt x="570" y="194"/>
                    </a:lnTo>
                    <a:lnTo>
                      <a:pt x="522" y="164"/>
                    </a:lnTo>
                    <a:lnTo>
                      <a:pt x="474" y="135"/>
                    </a:lnTo>
                    <a:lnTo>
                      <a:pt x="424" y="110"/>
                    </a:lnTo>
                    <a:lnTo>
                      <a:pt x="372" y="85"/>
                    </a:lnTo>
                    <a:lnTo>
                      <a:pt x="318" y="66"/>
                    </a:lnTo>
                    <a:lnTo>
                      <a:pt x="265" y="46"/>
                    </a:lnTo>
                    <a:lnTo>
                      <a:pt x="209" y="32"/>
                    </a:lnTo>
                    <a:lnTo>
                      <a:pt x="152" y="18"/>
                    </a:lnTo>
                    <a:lnTo>
                      <a:pt x="95" y="9"/>
                    </a:lnTo>
                    <a:lnTo>
                      <a:pt x="36" y="0"/>
                    </a:lnTo>
                    <a:lnTo>
                      <a:pt x="25" y="0"/>
                    </a:lnTo>
                    <a:lnTo>
                      <a:pt x="22" y="1"/>
                    </a:lnTo>
                    <a:lnTo>
                      <a:pt x="18" y="1"/>
                    </a:lnTo>
                    <a:lnTo>
                      <a:pt x="14" y="3"/>
                    </a:lnTo>
                    <a:lnTo>
                      <a:pt x="13" y="5"/>
                    </a:lnTo>
                    <a:lnTo>
                      <a:pt x="9" y="5"/>
                    </a:lnTo>
                    <a:lnTo>
                      <a:pt x="5" y="7"/>
                    </a:lnTo>
                    <a:lnTo>
                      <a:pt x="2" y="9"/>
                    </a:lnTo>
                    <a:lnTo>
                      <a:pt x="0" y="10"/>
                    </a:lnTo>
                    <a:lnTo>
                      <a:pt x="34" y="12"/>
                    </a:lnTo>
                    <a:lnTo>
                      <a:pt x="93" y="19"/>
                    </a:lnTo>
                    <a:lnTo>
                      <a:pt x="150" y="30"/>
                    </a:lnTo>
                    <a:lnTo>
                      <a:pt x="206" y="43"/>
                    </a:lnTo>
                    <a:lnTo>
                      <a:pt x="261" y="59"/>
                    </a:lnTo>
                    <a:lnTo>
                      <a:pt x="315" y="76"/>
                    </a:lnTo>
                    <a:lnTo>
                      <a:pt x="366" y="98"/>
                    </a:lnTo>
                    <a:lnTo>
                      <a:pt x="418" y="121"/>
                    </a:lnTo>
                    <a:lnTo>
                      <a:pt x="468" y="146"/>
                    </a:lnTo>
                    <a:lnTo>
                      <a:pt x="517" y="175"/>
                    </a:lnTo>
                    <a:lnTo>
                      <a:pt x="563" y="203"/>
                    </a:lnTo>
                    <a:lnTo>
                      <a:pt x="610" y="236"/>
                    </a:lnTo>
                    <a:lnTo>
                      <a:pt x="633" y="255"/>
                    </a:lnTo>
                    <a:lnTo>
                      <a:pt x="629" y="250"/>
                    </a:lnTo>
                    <a:lnTo>
                      <a:pt x="626" y="246"/>
                    </a:lnTo>
                    <a:lnTo>
                      <a:pt x="622" y="241"/>
                    </a:lnTo>
                    <a:lnTo>
                      <a:pt x="620" y="237"/>
                    </a:lnTo>
                    <a:lnTo>
                      <a:pt x="617" y="232"/>
                    </a:lnTo>
                    <a:lnTo>
                      <a:pt x="613" y="228"/>
                    </a:lnTo>
                    <a:lnTo>
                      <a:pt x="610" y="223"/>
                    </a:lnTo>
                    <a:lnTo>
                      <a:pt x="606" y="219"/>
                    </a:lnTo>
                    <a:close/>
                    <a:moveTo>
                      <a:pt x="63" y="2325"/>
                    </a:moveTo>
                    <a:lnTo>
                      <a:pt x="95" y="2321"/>
                    </a:lnTo>
                    <a:lnTo>
                      <a:pt x="152" y="2310"/>
                    </a:lnTo>
                    <a:lnTo>
                      <a:pt x="209" y="2298"/>
                    </a:lnTo>
                    <a:lnTo>
                      <a:pt x="265" y="2282"/>
                    </a:lnTo>
                    <a:lnTo>
                      <a:pt x="318" y="2264"/>
                    </a:lnTo>
                    <a:lnTo>
                      <a:pt x="372" y="2242"/>
                    </a:lnTo>
                    <a:lnTo>
                      <a:pt x="424" y="2219"/>
                    </a:lnTo>
                    <a:lnTo>
                      <a:pt x="474" y="2194"/>
                    </a:lnTo>
                    <a:lnTo>
                      <a:pt x="522" y="2166"/>
                    </a:lnTo>
                    <a:lnTo>
                      <a:pt x="570" y="2135"/>
                    </a:lnTo>
                    <a:lnTo>
                      <a:pt x="617" y="2101"/>
                    </a:lnTo>
                    <a:lnTo>
                      <a:pt x="660" y="2067"/>
                    </a:lnTo>
                    <a:lnTo>
                      <a:pt x="679" y="2051"/>
                    </a:lnTo>
                    <a:lnTo>
                      <a:pt x="681" y="2048"/>
                    </a:lnTo>
                    <a:lnTo>
                      <a:pt x="685" y="2042"/>
                    </a:lnTo>
                    <a:lnTo>
                      <a:pt x="686" y="2039"/>
                    </a:lnTo>
                    <a:lnTo>
                      <a:pt x="690" y="2033"/>
                    </a:lnTo>
                    <a:lnTo>
                      <a:pt x="692" y="2030"/>
                    </a:lnTo>
                    <a:lnTo>
                      <a:pt x="695" y="2024"/>
                    </a:lnTo>
                    <a:lnTo>
                      <a:pt x="697" y="2021"/>
                    </a:lnTo>
                    <a:lnTo>
                      <a:pt x="701" y="2015"/>
                    </a:lnTo>
                    <a:lnTo>
                      <a:pt x="695" y="2021"/>
                    </a:lnTo>
                    <a:lnTo>
                      <a:pt x="652" y="2058"/>
                    </a:lnTo>
                    <a:lnTo>
                      <a:pt x="610" y="2092"/>
                    </a:lnTo>
                    <a:lnTo>
                      <a:pt x="563" y="2125"/>
                    </a:lnTo>
                    <a:lnTo>
                      <a:pt x="517" y="2155"/>
                    </a:lnTo>
                    <a:lnTo>
                      <a:pt x="468" y="2183"/>
                    </a:lnTo>
                    <a:lnTo>
                      <a:pt x="418" y="2209"/>
                    </a:lnTo>
                    <a:lnTo>
                      <a:pt x="366" y="2232"/>
                    </a:lnTo>
                    <a:lnTo>
                      <a:pt x="315" y="2251"/>
                    </a:lnTo>
                    <a:lnTo>
                      <a:pt x="261" y="2271"/>
                    </a:lnTo>
                    <a:lnTo>
                      <a:pt x="206" y="2285"/>
                    </a:lnTo>
                    <a:lnTo>
                      <a:pt x="150" y="2300"/>
                    </a:lnTo>
                    <a:lnTo>
                      <a:pt x="93" y="2309"/>
                    </a:lnTo>
                    <a:lnTo>
                      <a:pt x="39" y="2316"/>
                    </a:lnTo>
                    <a:lnTo>
                      <a:pt x="43" y="2318"/>
                    </a:lnTo>
                    <a:lnTo>
                      <a:pt x="45" y="2318"/>
                    </a:lnTo>
                    <a:lnTo>
                      <a:pt x="48" y="2319"/>
                    </a:lnTo>
                    <a:lnTo>
                      <a:pt x="50" y="2321"/>
                    </a:lnTo>
                    <a:lnTo>
                      <a:pt x="54" y="2321"/>
                    </a:lnTo>
                    <a:lnTo>
                      <a:pt x="57" y="2323"/>
                    </a:lnTo>
                    <a:lnTo>
                      <a:pt x="59" y="2325"/>
                    </a:lnTo>
                    <a:lnTo>
                      <a:pt x="63" y="2325"/>
                    </a:lnTo>
                    <a:close/>
                  </a:path>
                </a:pathLst>
              </a:custGeom>
              <a:solidFill>
                <a:srgbClr val="3FB2FF"/>
              </a:solidFill>
              <a:ln w="9525">
                <a:noFill/>
                <a:round/>
                <a:headEnd/>
                <a:tailEnd/>
              </a:ln>
            </p:spPr>
            <p:txBody>
              <a:bodyPr/>
              <a:lstStyle/>
              <a:p>
                <a:endParaRPr lang="en-US"/>
              </a:p>
            </p:txBody>
          </p:sp>
          <p:sp>
            <p:nvSpPr>
              <p:cNvPr id="30199" name="Freeform 1177"/>
              <p:cNvSpPr>
                <a:spLocks noEditPoints="1"/>
              </p:cNvSpPr>
              <p:nvPr/>
            </p:nvSpPr>
            <p:spPr bwMode="auto">
              <a:xfrm>
                <a:off x="1000" y="1030"/>
                <a:ext cx="723" cy="2316"/>
              </a:xfrm>
              <a:custGeom>
                <a:avLst/>
                <a:gdLst>
                  <a:gd name="T0" fmla="*/ 625 w 723"/>
                  <a:gd name="T1" fmla="*/ 227 h 2316"/>
                  <a:gd name="T2" fmla="*/ 532 w 723"/>
                  <a:gd name="T3" fmla="*/ 164 h 2316"/>
                  <a:gd name="T4" fmla="*/ 432 w 723"/>
                  <a:gd name="T5" fmla="*/ 111 h 2316"/>
                  <a:gd name="T6" fmla="*/ 328 w 723"/>
                  <a:gd name="T7" fmla="*/ 66 h 2316"/>
                  <a:gd name="T8" fmla="*/ 219 w 723"/>
                  <a:gd name="T9" fmla="*/ 32 h 2316"/>
                  <a:gd name="T10" fmla="*/ 105 w 723"/>
                  <a:gd name="T11" fmla="*/ 9 h 2316"/>
                  <a:gd name="T12" fmla="*/ 23 w 723"/>
                  <a:gd name="T13" fmla="*/ 0 h 2316"/>
                  <a:gd name="T14" fmla="*/ 17 w 723"/>
                  <a:gd name="T15" fmla="*/ 2 h 2316"/>
                  <a:gd name="T16" fmla="*/ 12 w 723"/>
                  <a:gd name="T17" fmla="*/ 5 h 2316"/>
                  <a:gd name="T18" fmla="*/ 7 w 723"/>
                  <a:gd name="T19" fmla="*/ 7 h 2316"/>
                  <a:gd name="T20" fmla="*/ 0 w 723"/>
                  <a:gd name="T21" fmla="*/ 11 h 2316"/>
                  <a:gd name="T22" fmla="*/ 103 w 723"/>
                  <a:gd name="T23" fmla="*/ 21 h 2316"/>
                  <a:gd name="T24" fmla="*/ 216 w 723"/>
                  <a:gd name="T25" fmla="*/ 43 h 2316"/>
                  <a:gd name="T26" fmla="*/ 325 w 723"/>
                  <a:gd name="T27" fmla="*/ 77 h 2316"/>
                  <a:gd name="T28" fmla="*/ 427 w 723"/>
                  <a:gd name="T29" fmla="*/ 122 h 2316"/>
                  <a:gd name="T30" fmla="*/ 525 w 723"/>
                  <a:gd name="T31" fmla="*/ 173 h 2316"/>
                  <a:gd name="T32" fmla="*/ 618 w 723"/>
                  <a:gd name="T33" fmla="*/ 236 h 2316"/>
                  <a:gd name="T34" fmla="*/ 654 w 723"/>
                  <a:gd name="T35" fmla="*/ 263 h 2316"/>
                  <a:gd name="T36" fmla="*/ 647 w 723"/>
                  <a:gd name="T37" fmla="*/ 254 h 2316"/>
                  <a:gd name="T38" fmla="*/ 641 w 723"/>
                  <a:gd name="T39" fmla="*/ 245 h 2316"/>
                  <a:gd name="T40" fmla="*/ 634 w 723"/>
                  <a:gd name="T41" fmla="*/ 236 h 2316"/>
                  <a:gd name="T42" fmla="*/ 62 w 723"/>
                  <a:gd name="T43" fmla="*/ 2316 h 2316"/>
                  <a:gd name="T44" fmla="*/ 162 w 723"/>
                  <a:gd name="T45" fmla="*/ 2300 h 2316"/>
                  <a:gd name="T46" fmla="*/ 275 w 723"/>
                  <a:gd name="T47" fmla="*/ 2271 h 2316"/>
                  <a:gd name="T48" fmla="*/ 380 w 723"/>
                  <a:gd name="T49" fmla="*/ 2232 h 2316"/>
                  <a:gd name="T50" fmla="*/ 482 w 723"/>
                  <a:gd name="T51" fmla="*/ 2184 h 2316"/>
                  <a:gd name="T52" fmla="*/ 579 w 723"/>
                  <a:gd name="T53" fmla="*/ 2125 h 2316"/>
                  <a:gd name="T54" fmla="*/ 668 w 723"/>
                  <a:gd name="T55" fmla="*/ 2057 h 2316"/>
                  <a:gd name="T56" fmla="*/ 704 w 723"/>
                  <a:gd name="T57" fmla="*/ 2025 h 2316"/>
                  <a:gd name="T58" fmla="*/ 709 w 723"/>
                  <a:gd name="T59" fmla="*/ 2016 h 2316"/>
                  <a:gd name="T60" fmla="*/ 715 w 723"/>
                  <a:gd name="T61" fmla="*/ 2007 h 2316"/>
                  <a:gd name="T62" fmla="*/ 720 w 723"/>
                  <a:gd name="T63" fmla="*/ 1998 h 2316"/>
                  <a:gd name="T64" fmla="*/ 702 w 723"/>
                  <a:gd name="T65" fmla="*/ 2012 h 2316"/>
                  <a:gd name="T66" fmla="*/ 618 w 723"/>
                  <a:gd name="T67" fmla="*/ 2082 h 2316"/>
                  <a:gd name="T68" fmla="*/ 525 w 723"/>
                  <a:gd name="T69" fmla="*/ 2145 h 2316"/>
                  <a:gd name="T70" fmla="*/ 427 w 723"/>
                  <a:gd name="T71" fmla="*/ 2198 h 2316"/>
                  <a:gd name="T72" fmla="*/ 325 w 723"/>
                  <a:gd name="T73" fmla="*/ 2241 h 2316"/>
                  <a:gd name="T74" fmla="*/ 216 w 723"/>
                  <a:gd name="T75" fmla="*/ 2275 h 2316"/>
                  <a:gd name="T76" fmla="*/ 103 w 723"/>
                  <a:gd name="T77" fmla="*/ 2298 h 2316"/>
                  <a:gd name="T78" fmla="*/ 41 w 723"/>
                  <a:gd name="T79" fmla="*/ 2305 h 2316"/>
                  <a:gd name="T80" fmla="*/ 41 w 723"/>
                  <a:gd name="T81" fmla="*/ 2305 h 2316"/>
                  <a:gd name="T82" fmla="*/ 41 w 723"/>
                  <a:gd name="T83" fmla="*/ 2305 h 2316"/>
                  <a:gd name="T84" fmla="*/ 41 w 723"/>
                  <a:gd name="T85" fmla="*/ 2305 h 2316"/>
                  <a:gd name="T86" fmla="*/ 41 w 723"/>
                  <a:gd name="T87" fmla="*/ 2307 h 2316"/>
                  <a:gd name="T88" fmla="*/ 46 w 723"/>
                  <a:gd name="T89" fmla="*/ 2309 h 2316"/>
                  <a:gd name="T90" fmla="*/ 51 w 723"/>
                  <a:gd name="T91" fmla="*/ 2311 h 2316"/>
                  <a:gd name="T92" fmla="*/ 57 w 723"/>
                  <a:gd name="T93" fmla="*/ 2313 h 2316"/>
                  <a:gd name="T94" fmla="*/ 62 w 723"/>
                  <a:gd name="T95" fmla="*/ 2316 h 231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723"/>
                  <a:gd name="T145" fmla="*/ 0 h 2316"/>
                  <a:gd name="T146" fmla="*/ 723 w 723"/>
                  <a:gd name="T147" fmla="*/ 2316 h 2316"/>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723" h="2316">
                    <a:moveTo>
                      <a:pt x="632" y="232"/>
                    </a:moveTo>
                    <a:lnTo>
                      <a:pt x="625" y="227"/>
                    </a:lnTo>
                    <a:lnTo>
                      <a:pt x="579" y="195"/>
                    </a:lnTo>
                    <a:lnTo>
                      <a:pt x="532" y="164"/>
                    </a:lnTo>
                    <a:lnTo>
                      <a:pt x="482" y="136"/>
                    </a:lnTo>
                    <a:lnTo>
                      <a:pt x="432" y="111"/>
                    </a:lnTo>
                    <a:lnTo>
                      <a:pt x="380" y="88"/>
                    </a:lnTo>
                    <a:lnTo>
                      <a:pt x="328" y="66"/>
                    </a:lnTo>
                    <a:lnTo>
                      <a:pt x="275" y="48"/>
                    </a:lnTo>
                    <a:lnTo>
                      <a:pt x="219" y="32"/>
                    </a:lnTo>
                    <a:lnTo>
                      <a:pt x="162" y="20"/>
                    </a:lnTo>
                    <a:lnTo>
                      <a:pt x="105" y="9"/>
                    </a:lnTo>
                    <a:lnTo>
                      <a:pt x="48" y="2"/>
                    </a:lnTo>
                    <a:lnTo>
                      <a:pt x="23" y="0"/>
                    </a:lnTo>
                    <a:lnTo>
                      <a:pt x="21" y="0"/>
                    </a:lnTo>
                    <a:lnTo>
                      <a:pt x="17" y="2"/>
                    </a:lnTo>
                    <a:lnTo>
                      <a:pt x="14" y="4"/>
                    </a:lnTo>
                    <a:lnTo>
                      <a:pt x="12" y="5"/>
                    </a:lnTo>
                    <a:lnTo>
                      <a:pt x="9" y="5"/>
                    </a:lnTo>
                    <a:lnTo>
                      <a:pt x="7" y="7"/>
                    </a:lnTo>
                    <a:lnTo>
                      <a:pt x="3" y="9"/>
                    </a:lnTo>
                    <a:lnTo>
                      <a:pt x="0" y="11"/>
                    </a:lnTo>
                    <a:lnTo>
                      <a:pt x="46" y="13"/>
                    </a:lnTo>
                    <a:lnTo>
                      <a:pt x="103" y="21"/>
                    </a:lnTo>
                    <a:lnTo>
                      <a:pt x="160" y="30"/>
                    </a:lnTo>
                    <a:lnTo>
                      <a:pt x="216" y="43"/>
                    </a:lnTo>
                    <a:lnTo>
                      <a:pt x="271" y="59"/>
                    </a:lnTo>
                    <a:lnTo>
                      <a:pt x="325" y="77"/>
                    </a:lnTo>
                    <a:lnTo>
                      <a:pt x="377" y="98"/>
                    </a:lnTo>
                    <a:lnTo>
                      <a:pt x="427" y="122"/>
                    </a:lnTo>
                    <a:lnTo>
                      <a:pt x="477" y="147"/>
                    </a:lnTo>
                    <a:lnTo>
                      <a:pt x="525" y="173"/>
                    </a:lnTo>
                    <a:lnTo>
                      <a:pt x="572" y="204"/>
                    </a:lnTo>
                    <a:lnTo>
                      <a:pt x="618" y="236"/>
                    </a:lnTo>
                    <a:lnTo>
                      <a:pt x="657" y="268"/>
                    </a:lnTo>
                    <a:lnTo>
                      <a:pt x="654" y="263"/>
                    </a:lnTo>
                    <a:lnTo>
                      <a:pt x="650" y="259"/>
                    </a:lnTo>
                    <a:lnTo>
                      <a:pt x="647" y="254"/>
                    </a:lnTo>
                    <a:lnTo>
                      <a:pt x="645" y="250"/>
                    </a:lnTo>
                    <a:lnTo>
                      <a:pt x="641" y="245"/>
                    </a:lnTo>
                    <a:lnTo>
                      <a:pt x="638" y="241"/>
                    </a:lnTo>
                    <a:lnTo>
                      <a:pt x="634" y="236"/>
                    </a:lnTo>
                    <a:lnTo>
                      <a:pt x="632" y="232"/>
                    </a:lnTo>
                    <a:close/>
                    <a:moveTo>
                      <a:pt x="62" y="2316"/>
                    </a:moveTo>
                    <a:lnTo>
                      <a:pt x="105" y="2311"/>
                    </a:lnTo>
                    <a:lnTo>
                      <a:pt x="162" y="2300"/>
                    </a:lnTo>
                    <a:lnTo>
                      <a:pt x="219" y="2287"/>
                    </a:lnTo>
                    <a:lnTo>
                      <a:pt x="275" y="2271"/>
                    </a:lnTo>
                    <a:lnTo>
                      <a:pt x="328" y="2254"/>
                    </a:lnTo>
                    <a:lnTo>
                      <a:pt x="380" y="2232"/>
                    </a:lnTo>
                    <a:lnTo>
                      <a:pt x="432" y="2209"/>
                    </a:lnTo>
                    <a:lnTo>
                      <a:pt x="482" y="2184"/>
                    </a:lnTo>
                    <a:lnTo>
                      <a:pt x="532" y="2155"/>
                    </a:lnTo>
                    <a:lnTo>
                      <a:pt x="579" y="2125"/>
                    </a:lnTo>
                    <a:lnTo>
                      <a:pt x="625" y="2093"/>
                    </a:lnTo>
                    <a:lnTo>
                      <a:pt x="668" y="2057"/>
                    </a:lnTo>
                    <a:lnTo>
                      <a:pt x="702" y="2028"/>
                    </a:lnTo>
                    <a:lnTo>
                      <a:pt x="704" y="2025"/>
                    </a:lnTo>
                    <a:lnTo>
                      <a:pt x="707" y="2019"/>
                    </a:lnTo>
                    <a:lnTo>
                      <a:pt x="709" y="2016"/>
                    </a:lnTo>
                    <a:lnTo>
                      <a:pt x="713" y="2010"/>
                    </a:lnTo>
                    <a:lnTo>
                      <a:pt x="715" y="2007"/>
                    </a:lnTo>
                    <a:lnTo>
                      <a:pt x="718" y="2002"/>
                    </a:lnTo>
                    <a:lnTo>
                      <a:pt x="720" y="1998"/>
                    </a:lnTo>
                    <a:lnTo>
                      <a:pt x="723" y="1993"/>
                    </a:lnTo>
                    <a:lnTo>
                      <a:pt x="702" y="2012"/>
                    </a:lnTo>
                    <a:lnTo>
                      <a:pt x="661" y="2048"/>
                    </a:lnTo>
                    <a:lnTo>
                      <a:pt x="618" y="2082"/>
                    </a:lnTo>
                    <a:lnTo>
                      <a:pt x="572" y="2114"/>
                    </a:lnTo>
                    <a:lnTo>
                      <a:pt x="525" y="2145"/>
                    </a:lnTo>
                    <a:lnTo>
                      <a:pt x="477" y="2173"/>
                    </a:lnTo>
                    <a:lnTo>
                      <a:pt x="427" y="2198"/>
                    </a:lnTo>
                    <a:lnTo>
                      <a:pt x="377" y="2221"/>
                    </a:lnTo>
                    <a:lnTo>
                      <a:pt x="325" y="2241"/>
                    </a:lnTo>
                    <a:lnTo>
                      <a:pt x="271" y="2259"/>
                    </a:lnTo>
                    <a:lnTo>
                      <a:pt x="216" y="2275"/>
                    </a:lnTo>
                    <a:lnTo>
                      <a:pt x="160" y="2287"/>
                    </a:lnTo>
                    <a:lnTo>
                      <a:pt x="103" y="2298"/>
                    </a:lnTo>
                    <a:lnTo>
                      <a:pt x="46" y="2305"/>
                    </a:lnTo>
                    <a:lnTo>
                      <a:pt x="41" y="2305"/>
                    </a:lnTo>
                    <a:lnTo>
                      <a:pt x="41" y="2307"/>
                    </a:lnTo>
                    <a:lnTo>
                      <a:pt x="44" y="2307"/>
                    </a:lnTo>
                    <a:lnTo>
                      <a:pt x="46" y="2309"/>
                    </a:lnTo>
                    <a:lnTo>
                      <a:pt x="50" y="2311"/>
                    </a:lnTo>
                    <a:lnTo>
                      <a:pt x="51" y="2311"/>
                    </a:lnTo>
                    <a:lnTo>
                      <a:pt x="55" y="2313"/>
                    </a:lnTo>
                    <a:lnTo>
                      <a:pt x="57" y="2313"/>
                    </a:lnTo>
                    <a:lnTo>
                      <a:pt x="60" y="2314"/>
                    </a:lnTo>
                    <a:lnTo>
                      <a:pt x="62" y="2316"/>
                    </a:lnTo>
                    <a:close/>
                  </a:path>
                </a:pathLst>
              </a:custGeom>
              <a:solidFill>
                <a:srgbClr val="40B2FF"/>
              </a:solidFill>
              <a:ln w="9525">
                <a:noFill/>
                <a:round/>
                <a:headEnd/>
                <a:tailEnd/>
              </a:ln>
            </p:spPr>
            <p:txBody>
              <a:bodyPr/>
              <a:lstStyle/>
              <a:p>
                <a:endParaRPr lang="en-US"/>
              </a:p>
            </p:txBody>
          </p:sp>
          <p:sp>
            <p:nvSpPr>
              <p:cNvPr id="30200" name="Freeform 1178"/>
              <p:cNvSpPr>
                <a:spLocks noEditPoints="1"/>
              </p:cNvSpPr>
              <p:nvPr/>
            </p:nvSpPr>
            <p:spPr bwMode="auto">
              <a:xfrm>
                <a:off x="989" y="1035"/>
                <a:ext cx="743" cy="2306"/>
              </a:xfrm>
              <a:custGeom>
                <a:avLst/>
                <a:gdLst>
                  <a:gd name="T0" fmla="*/ 633 w 743"/>
                  <a:gd name="T1" fmla="*/ 226 h 2306"/>
                  <a:gd name="T2" fmla="*/ 540 w 743"/>
                  <a:gd name="T3" fmla="*/ 165 h 2306"/>
                  <a:gd name="T4" fmla="*/ 441 w 743"/>
                  <a:gd name="T5" fmla="*/ 111 h 2306"/>
                  <a:gd name="T6" fmla="*/ 338 w 743"/>
                  <a:gd name="T7" fmla="*/ 66 h 2306"/>
                  <a:gd name="T8" fmla="*/ 229 w 743"/>
                  <a:gd name="T9" fmla="*/ 33 h 2306"/>
                  <a:gd name="T10" fmla="*/ 116 w 743"/>
                  <a:gd name="T11" fmla="*/ 9 h 2306"/>
                  <a:gd name="T12" fmla="*/ 23 w 743"/>
                  <a:gd name="T13" fmla="*/ 0 h 2306"/>
                  <a:gd name="T14" fmla="*/ 18 w 743"/>
                  <a:gd name="T15" fmla="*/ 2 h 2306"/>
                  <a:gd name="T16" fmla="*/ 11 w 743"/>
                  <a:gd name="T17" fmla="*/ 4 h 2306"/>
                  <a:gd name="T18" fmla="*/ 5 w 743"/>
                  <a:gd name="T19" fmla="*/ 8 h 2306"/>
                  <a:gd name="T20" fmla="*/ 0 w 743"/>
                  <a:gd name="T21" fmla="*/ 9 h 2306"/>
                  <a:gd name="T22" fmla="*/ 114 w 743"/>
                  <a:gd name="T23" fmla="*/ 22 h 2306"/>
                  <a:gd name="T24" fmla="*/ 225 w 743"/>
                  <a:gd name="T25" fmla="*/ 45 h 2306"/>
                  <a:gd name="T26" fmla="*/ 332 w 743"/>
                  <a:gd name="T27" fmla="*/ 77 h 2306"/>
                  <a:gd name="T28" fmla="*/ 436 w 743"/>
                  <a:gd name="T29" fmla="*/ 122 h 2306"/>
                  <a:gd name="T30" fmla="*/ 532 w 743"/>
                  <a:gd name="T31" fmla="*/ 174 h 2306"/>
                  <a:gd name="T32" fmla="*/ 625 w 743"/>
                  <a:gd name="T33" fmla="*/ 236 h 2306"/>
                  <a:gd name="T34" fmla="*/ 681 w 743"/>
                  <a:gd name="T35" fmla="*/ 281 h 2306"/>
                  <a:gd name="T36" fmla="*/ 674 w 743"/>
                  <a:gd name="T37" fmla="*/ 272 h 2306"/>
                  <a:gd name="T38" fmla="*/ 668 w 743"/>
                  <a:gd name="T39" fmla="*/ 263 h 2306"/>
                  <a:gd name="T40" fmla="*/ 661 w 743"/>
                  <a:gd name="T41" fmla="*/ 254 h 2306"/>
                  <a:gd name="T42" fmla="*/ 656 w 743"/>
                  <a:gd name="T43" fmla="*/ 245 h 2306"/>
                  <a:gd name="T44" fmla="*/ 116 w 743"/>
                  <a:gd name="T45" fmla="*/ 2299 h 2306"/>
                  <a:gd name="T46" fmla="*/ 229 w 743"/>
                  <a:gd name="T47" fmla="*/ 2275 h 2306"/>
                  <a:gd name="T48" fmla="*/ 338 w 743"/>
                  <a:gd name="T49" fmla="*/ 2241 h 2306"/>
                  <a:gd name="T50" fmla="*/ 441 w 743"/>
                  <a:gd name="T51" fmla="*/ 2199 h 2306"/>
                  <a:gd name="T52" fmla="*/ 540 w 743"/>
                  <a:gd name="T53" fmla="*/ 2145 h 2306"/>
                  <a:gd name="T54" fmla="*/ 633 w 743"/>
                  <a:gd name="T55" fmla="*/ 2082 h 2306"/>
                  <a:gd name="T56" fmla="*/ 718 w 743"/>
                  <a:gd name="T57" fmla="*/ 2011 h 2306"/>
                  <a:gd name="T58" fmla="*/ 726 w 743"/>
                  <a:gd name="T59" fmla="*/ 2002 h 2306"/>
                  <a:gd name="T60" fmla="*/ 731 w 743"/>
                  <a:gd name="T61" fmla="*/ 1993 h 2306"/>
                  <a:gd name="T62" fmla="*/ 736 w 743"/>
                  <a:gd name="T63" fmla="*/ 1984 h 2306"/>
                  <a:gd name="T64" fmla="*/ 742 w 743"/>
                  <a:gd name="T65" fmla="*/ 1975 h 2306"/>
                  <a:gd name="T66" fmla="*/ 709 w 743"/>
                  <a:gd name="T67" fmla="*/ 2002 h 2306"/>
                  <a:gd name="T68" fmla="*/ 625 w 743"/>
                  <a:gd name="T69" fmla="*/ 2073 h 2306"/>
                  <a:gd name="T70" fmla="*/ 532 w 743"/>
                  <a:gd name="T71" fmla="*/ 2134 h 2306"/>
                  <a:gd name="T72" fmla="*/ 436 w 743"/>
                  <a:gd name="T73" fmla="*/ 2188 h 2306"/>
                  <a:gd name="T74" fmla="*/ 332 w 743"/>
                  <a:gd name="T75" fmla="*/ 2231 h 2306"/>
                  <a:gd name="T76" fmla="*/ 225 w 743"/>
                  <a:gd name="T77" fmla="*/ 2265 h 2306"/>
                  <a:gd name="T78" fmla="*/ 114 w 743"/>
                  <a:gd name="T79" fmla="*/ 2288 h 2306"/>
                  <a:gd name="T80" fmla="*/ 41 w 743"/>
                  <a:gd name="T81" fmla="*/ 2295 h 2306"/>
                  <a:gd name="T82" fmla="*/ 43 w 743"/>
                  <a:gd name="T83" fmla="*/ 2297 h 2306"/>
                  <a:gd name="T84" fmla="*/ 46 w 743"/>
                  <a:gd name="T85" fmla="*/ 2299 h 2306"/>
                  <a:gd name="T86" fmla="*/ 50 w 743"/>
                  <a:gd name="T87" fmla="*/ 2300 h 2306"/>
                  <a:gd name="T88" fmla="*/ 52 w 743"/>
                  <a:gd name="T89" fmla="*/ 2302 h 2306"/>
                  <a:gd name="T90" fmla="*/ 55 w 743"/>
                  <a:gd name="T91" fmla="*/ 2302 h 2306"/>
                  <a:gd name="T92" fmla="*/ 57 w 743"/>
                  <a:gd name="T93" fmla="*/ 2304 h 2306"/>
                  <a:gd name="T94" fmla="*/ 61 w 743"/>
                  <a:gd name="T95" fmla="*/ 2304 h 2306"/>
                  <a:gd name="T96" fmla="*/ 62 w 743"/>
                  <a:gd name="T97" fmla="*/ 2306 h 230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43"/>
                  <a:gd name="T148" fmla="*/ 0 h 2306"/>
                  <a:gd name="T149" fmla="*/ 743 w 743"/>
                  <a:gd name="T150" fmla="*/ 2306 h 2306"/>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43" h="2306">
                    <a:moveTo>
                      <a:pt x="656" y="245"/>
                    </a:moveTo>
                    <a:lnTo>
                      <a:pt x="633" y="226"/>
                    </a:lnTo>
                    <a:lnTo>
                      <a:pt x="586" y="193"/>
                    </a:lnTo>
                    <a:lnTo>
                      <a:pt x="540" y="165"/>
                    </a:lnTo>
                    <a:lnTo>
                      <a:pt x="491" y="136"/>
                    </a:lnTo>
                    <a:lnTo>
                      <a:pt x="441" y="111"/>
                    </a:lnTo>
                    <a:lnTo>
                      <a:pt x="389" y="88"/>
                    </a:lnTo>
                    <a:lnTo>
                      <a:pt x="338" y="66"/>
                    </a:lnTo>
                    <a:lnTo>
                      <a:pt x="284" y="49"/>
                    </a:lnTo>
                    <a:lnTo>
                      <a:pt x="229" y="33"/>
                    </a:lnTo>
                    <a:lnTo>
                      <a:pt x="173" y="20"/>
                    </a:lnTo>
                    <a:lnTo>
                      <a:pt x="116" y="9"/>
                    </a:lnTo>
                    <a:lnTo>
                      <a:pt x="57" y="2"/>
                    </a:lnTo>
                    <a:lnTo>
                      <a:pt x="23" y="0"/>
                    </a:lnTo>
                    <a:lnTo>
                      <a:pt x="20" y="0"/>
                    </a:lnTo>
                    <a:lnTo>
                      <a:pt x="18" y="2"/>
                    </a:lnTo>
                    <a:lnTo>
                      <a:pt x="14" y="4"/>
                    </a:lnTo>
                    <a:lnTo>
                      <a:pt x="11" y="4"/>
                    </a:lnTo>
                    <a:lnTo>
                      <a:pt x="9" y="6"/>
                    </a:lnTo>
                    <a:lnTo>
                      <a:pt x="5" y="8"/>
                    </a:lnTo>
                    <a:lnTo>
                      <a:pt x="3" y="9"/>
                    </a:lnTo>
                    <a:lnTo>
                      <a:pt x="0" y="9"/>
                    </a:lnTo>
                    <a:lnTo>
                      <a:pt x="57" y="15"/>
                    </a:lnTo>
                    <a:lnTo>
                      <a:pt x="114" y="22"/>
                    </a:lnTo>
                    <a:lnTo>
                      <a:pt x="170" y="33"/>
                    </a:lnTo>
                    <a:lnTo>
                      <a:pt x="225" y="45"/>
                    </a:lnTo>
                    <a:lnTo>
                      <a:pt x="280" y="59"/>
                    </a:lnTo>
                    <a:lnTo>
                      <a:pt x="332" y="77"/>
                    </a:lnTo>
                    <a:lnTo>
                      <a:pt x="386" y="99"/>
                    </a:lnTo>
                    <a:lnTo>
                      <a:pt x="436" y="122"/>
                    </a:lnTo>
                    <a:lnTo>
                      <a:pt x="486" y="147"/>
                    </a:lnTo>
                    <a:lnTo>
                      <a:pt x="532" y="174"/>
                    </a:lnTo>
                    <a:lnTo>
                      <a:pt x="579" y="204"/>
                    </a:lnTo>
                    <a:lnTo>
                      <a:pt x="625" y="236"/>
                    </a:lnTo>
                    <a:lnTo>
                      <a:pt x="668" y="270"/>
                    </a:lnTo>
                    <a:lnTo>
                      <a:pt x="681" y="281"/>
                    </a:lnTo>
                    <a:lnTo>
                      <a:pt x="677" y="276"/>
                    </a:lnTo>
                    <a:lnTo>
                      <a:pt x="674" y="272"/>
                    </a:lnTo>
                    <a:lnTo>
                      <a:pt x="672" y="267"/>
                    </a:lnTo>
                    <a:lnTo>
                      <a:pt x="668" y="263"/>
                    </a:lnTo>
                    <a:lnTo>
                      <a:pt x="665" y="258"/>
                    </a:lnTo>
                    <a:lnTo>
                      <a:pt x="661" y="254"/>
                    </a:lnTo>
                    <a:lnTo>
                      <a:pt x="659" y="249"/>
                    </a:lnTo>
                    <a:lnTo>
                      <a:pt x="656" y="245"/>
                    </a:lnTo>
                    <a:close/>
                    <a:moveTo>
                      <a:pt x="62" y="2306"/>
                    </a:moveTo>
                    <a:lnTo>
                      <a:pt x="116" y="2299"/>
                    </a:lnTo>
                    <a:lnTo>
                      <a:pt x="173" y="2290"/>
                    </a:lnTo>
                    <a:lnTo>
                      <a:pt x="229" y="2275"/>
                    </a:lnTo>
                    <a:lnTo>
                      <a:pt x="284" y="2261"/>
                    </a:lnTo>
                    <a:lnTo>
                      <a:pt x="338" y="2241"/>
                    </a:lnTo>
                    <a:lnTo>
                      <a:pt x="389" y="2222"/>
                    </a:lnTo>
                    <a:lnTo>
                      <a:pt x="441" y="2199"/>
                    </a:lnTo>
                    <a:lnTo>
                      <a:pt x="491" y="2173"/>
                    </a:lnTo>
                    <a:lnTo>
                      <a:pt x="540" y="2145"/>
                    </a:lnTo>
                    <a:lnTo>
                      <a:pt x="586" y="2115"/>
                    </a:lnTo>
                    <a:lnTo>
                      <a:pt x="633" y="2082"/>
                    </a:lnTo>
                    <a:lnTo>
                      <a:pt x="675" y="2048"/>
                    </a:lnTo>
                    <a:lnTo>
                      <a:pt x="718" y="2011"/>
                    </a:lnTo>
                    <a:lnTo>
                      <a:pt x="724" y="2005"/>
                    </a:lnTo>
                    <a:lnTo>
                      <a:pt x="726" y="2002"/>
                    </a:lnTo>
                    <a:lnTo>
                      <a:pt x="729" y="1997"/>
                    </a:lnTo>
                    <a:lnTo>
                      <a:pt x="731" y="1993"/>
                    </a:lnTo>
                    <a:lnTo>
                      <a:pt x="734" y="1988"/>
                    </a:lnTo>
                    <a:lnTo>
                      <a:pt x="736" y="1984"/>
                    </a:lnTo>
                    <a:lnTo>
                      <a:pt x="738" y="1979"/>
                    </a:lnTo>
                    <a:lnTo>
                      <a:pt x="742" y="1975"/>
                    </a:lnTo>
                    <a:lnTo>
                      <a:pt x="743" y="1970"/>
                    </a:lnTo>
                    <a:lnTo>
                      <a:pt x="709" y="2002"/>
                    </a:lnTo>
                    <a:lnTo>
                      <a:pt x="668" y="2039"/>
                    </a:lnTo>
                    <a:lnTo>
                      <a:pt x="625" y="2073"/>
                    </a:lnTo>
                    <a:lnTo>
                      <a:pt x="579" y="2104"/>
                    </a:lnTo>
                    <a:lnTo>
                      <a:pt x="532" y="2134"/>
                    </a:lnTo>
                    <a:lnTo>
                      <a:pt x="486" y="2163"/>
                    </a:lnTo>
                    <a:lnTo>
                      <a:pt x="436" y="2188"/>
                    </a:lnTo>
                    <a:lnTo>
                      <a:pt x="386" y="2211"/>
                    </a:lnTo>
                    <a:lnTo>
                      <a:pt x="332" y="2231"/>
                    </a:lnTo>
                    <a:lnTo>
                      <a:pt x="280" y="2249"/>
                    </a:lnTo>
                    <a:lnTo>
                      <a:pt x="225" y="2265"/>
                    </a:lnTo>
                    <a:lnTo>
                      <a:pt x="170" y="2277"/>
                    </a:lnTo>
                    <a:lnTo>
                      <a:pt x="114" y="2288"/>
                    </a:lnTo>
                    <a:lnTo>
                      <a:pt x="57" y="2295"/>
                    </a:lnTo>
                    <a:lnTo>
                      <a:pt x="41" y="2295"/>
                    </a:lnTo>
                    <a:lnTo>
                      <a:pt x="43" y="2297"/>
                    </a:lnTo>
                    <a:lnTo>
                      <a:pt x="45" y="2299"/>
                    </a:lnTo>
                    <a:lnTo>
                      <a:pt x="46" y="2299"/>
                    </a:lnTo>
                    <a:lnTo>
                      <a:pt x="48" y="2299"/>
                    </a:lnTo>
                    <a:lnTo>
                      <a:pt x="50" y="2300"/>
                    </a:lnTo>
                    <a:lnTo>
                      <a:pt x="52" y="2300"/>
                    </a:lnTo>
                    <a:lnTo>
                      <a:pt x="52" y="2302"/>
                    </a:lnTo>
                    <a:lnTo>
                      <a:pt x="53" y="2302"/>
                    </a:lnTo>
                    <a:lnTo>
                      <a:pt x="55" y="2302"/>
                    </a:lnTo>
                    <a:lnTo>
                      <a:pt x="57" y="2304"/>
                    </a:lnTo>
                    <a:lnTo>
                      <a:pt x="59" y="2304"/>
                    </a:lnTo>
                    <a:lnTo>
                      <a:pt x="61" y="2304"/>
                    </a:lnTo>
                    <a:lnTo>
                      <a:pt x="61" y="2306"/>
                    </a:lnTo>
                    <a:lnTo>
                      <a:pt x="62" y="2306"/>
                    </a:lnTo>
                    <a:close/>
                  </a:path>
                </a:pathLst>
              </a:custGeom>
              <a:solidFill>
                <a:srgbClr val="41B3FF"/>
              </a:solidFill>
              <a:ln w="9525">
                <a:noFill/>
                <a:round/>
                <a:headEnd/>
                <a:tailEnd/>
              </a:ln>
            </p:spPr>
            <p:txBody>
              <a:bodyPr/>
              <a:lstStyle/>
              <a:p>
                <a:endParaRPr lang="en-US"/>
              </a:p>
            </p:txBody>
          </p:sp>
          <p:sp>
            <p:nvSpPr>
              <p:cNvPr id="30201" name="Freeform 1179"/>
              <p:cNvSpPr>
                <a:spLocks noEditPoints="1"/>
              </p:cNvSpPr>
              <p:nvPr/>
            </p:nvSpPr>
            <p:spPr bwMode="auto">
              <a:xfrm>
                <a:off x="978" y="1041"/>
                <a:ext cx="765" cy="2294"/>
              </a:xfrm>
              <a:custGeom>
                <a:avLst/>
                <a:gdLst>
                  <a:gd name="T0" fmla="*/ 640 w 765"/>
                  <a:gd name="T1" fmla="*/ 225 h 2294"/>
                  <a:gd name="T2" fmla="*/ 547 w 765"/>
                  <a:gd name="T3" fmla="*/ 162 h 2294"/>
                  <a:gd name="T4" fmla="*/ 449 w 765"/>
                  <a:gd name="T5" fmla="*/ 111 h 2294"/>
                  <a:gd name="T6" fmla="*/ 347 w 765"/>
                  <a:gd name="T7" fmla="*/ 66 h 2294"/>
                  <a:gd name="T8" fmla="*/ 238 w 765"/>
                  <a:gd name="T9" fmla="*/ 32 h 2294"/>
                  <a:gd name="T10" fmla="*/ 125 w 765"/>
                  <a:gd name="T11" fmla="*/ 10 h 2294"/>
                  <a:gd name="T12" fmla="*/ 22 w 765"/>
                  <a:gd name="T13" fmla="*/ 0 h 2294"/>
                  <a:gd name="T14" fmla="*/ 16 w 765"/>
                  <a:gd name="T15" fmla="*/ 2 h 2294"/>
                  <a:gd name="T16" fmla="*/ 11 w 765"/>
                  <a:gd name="T17" fmla="*/ 5 h 2294"/>
                  <a:gd name="T18" fmla="*/ 6 w 765"/>
                  <a:gd name="T19" fmla="*/ 7 h 2294"/>
                  <a:gd name="T20" fmla="*/ 0 w 765"/>
                  <a:gd name="T21" fmla="*/ 10 h 2294"/>
                  <a:gd name="T22" fmla="*/ 66 w 765"/>
                  <a:gd name="T23" fmla="*/ 14 h 2294"/>
                  <a:gd name="T24" fmla="*/ 179 w 765"/>
                  <a:gd name="T25" fmla="*/ 32 h 2294"/>
                  <a:gd name="T26" fmla="*/ 290 w 765"/>
                  <a:gd name="T27" fmla="*/ 60 h 2294"/>
                  <a:gd name="T28" fmla="*/ 393 w 765"/>
                  <a:gd name="T29" fmla="*/ 98 h 2294"/>
                  <a:gd name="T30" fmla="*/ 493 w 765"/>
                  <a:gd name="T31" fmla="*/ 146 h 2294"/>
                  <a:gd name="T32" fmla="*/ 588 w 765"/>
                  <a:gd name="T33" fmla="*/ 203 h 2294"/>
                  <a:gd name="T34" fmla="*/ 676 w 765"/>
                  <a:gd name="T35" fmla="*/ 270 h 2294"/>
                  <a:gd name="T36" fmla="*/ 699 w 765"/>
                  <a:gd name="T37" fmla="*/ 287 h 2294"/>
                  <a:gd name="T38" fmla="*/ 694 w 765"/>
                  <a:gd name="T39" fmla="*/ 279 h 2294"/>
                  <a:gd name="T40" fmla="*/ 688 w 765"/>
                  <a:gd name="T41" fmla="*/ 270 h 2294"/>
                  <a:gd name="T42" fmla="*/ 681 w 765"/>
                  <a:gd name="T43" fmla="*/ 261 h 2294"/>
                  <a:gd name="T44" fmla="*/ 63 w 765"/>
                  <a:gd name="T45" fmla="*/ 2294 h 2294"/>
                  <a:gd name="T46" fmla="*/ 125 w 765"/>
                  <a:gd name="T47" fmla="*/ 2287 h 2294"/>
                  <a:gd name="T48" fmla="*/ 238 w 765"/>
                  <a:gd name="T49" fmla="*/ 2264 h 2294"/>
                  <a:gd name="T50" fmla="*/ 347 w 765"/>
                  <a:gd name="T51" fmla="*/ 2230 h 2294"/>
                  <a:gd name="T52" fmla="*/ 449 w 765"/>
                  <a:gd name="T53" fmla="*/ 2187 h 2294"/>
                  <a:gd name="T54" fmla="*/ 547 w 765"/>
                  <a:gd name="T55" fmla="*/ 2134 h 2294"/>
                  <a:gd name="T56" fmla="*/ 640 w 765"/>
                  <a:gd name="T57" fmla="*/ 2071 h 2294"/>
                  <a:gd name="T58" fmla="*/ 724 w 765"/>
                  <a:gd name="T59" fmla="*/ 2001 h 2294"/>
                  <a:gd name="T60" fmla="*/ 747 w 765"/>
                  <a:gd name="T61" fmla="*/ 1976 h 2294"/>
                  <a:gd name="T62" fmla="*/ 753 w 765"/>
                  <a:gd name="T63" fmla="*/ 1967 h 2294"/>
                  <a:gd name="T64" fmla="*/ 758 w 765"/>
                  <a:gd name="T65" fmla="*/ 1958 h 2294"/>
                  <a:gd name="T66" fmla="*/ 762 w 765"/>
                  <a:gd name="T67" fmla="*/ 1949 h 2294"/>
                  <a:gd name="T68" fmla="*/ 756 w 765"/>
                  <a:gd name="T69" fmla="*/ 1955 h 2294"/>
                  <a:gd name="T70" fmla="*/ 676 w 765"/>
                  <a:gd name="T71" fmla="*/ 2028 h 2294"/>
                  <a:gd name="T72" fmla="*/ 588 w 765"/>
                  <a:gd name="T73" fmla="*/ 2094 h 2294"/>
                  <a:gd name="T74" fmla="*/ 493 w 765"/>
                  <a:gd name="T75" fmla="*/ 2151 h 2294"/>
                  <a:gd name="T76" fmla="*/ 393 w 765"/>
                  <a:gd name="T77" fmla="*/ 2198 h 2294"/>
                  <a:gd name="T78" fmla="*/ 290 w 765"/>
                  <a:gd name="T79" fmla="*/ 2237 h 2294"/>
                  <a:gd name="T80" fmla="*/ 179 w 765"/>
                  <a:gd name="T81" fmla="*/ 2266 h 2294"/>
                  <a:gd name="T82" fmla="*/ 66 w 765"/>
                  <a:gd name="T83" fmla="*/ 2282 h 2294"/>
                  <a:gd name="T84" fmla="*/ 45 w 765"/>
                  <a:gd name="T85" fmla="*/ 2285 h 2294"/>
                  <a:gd name="T86" fmla="*/ 48 w 765"/>
                  <a:gd name="T87" fmla="*/ 2289 h 2294"/>
                  <a:gd name="T88" fmla="*/ 54 w 765"/>
                  <a:gd name="T89" fmla="*/ 2291 h 2294"/>
                  <a:gd name="T90" fmla="*/ 59 w 765"/>
                  <a:gd name="T91" fmla="*/ 2294 h 2294"/>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65"/>
                  <a:gd name="T139" fmla="*/ 0 h 2294"/>
                  <a:gd name="T140" fmla="*/ 765 w 765"/>
                  <a:gd name="T141" fmla="*/ 2294 h 2294"/>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65" h="2294">
                    <a:moveTo>
                      <a:pt x="679" y="257"/>
                    </a:moveTo>
                    <a:lnTo>
                      <a:pt x="640" y="225"/>
                    </a:lnTo>
                    <a:lnTo>
                      <a:pt x="594" y="193"/>
                    </a:lnTo>
                    <a:lnTo>
                      <a:pt x="547" y="162"/>
                    </a:lnTo>
                    <a:lnTo>
                      <a:pt x="499" y="136"/>
                    </a:lnTo>
                    <a:lnTo>
                      <a:pt x="449" y="111"/>
                    </a:lnTo>
                    <a:lnTo>
                      <a:pt x="399" y="87"/>
                    </a:lnTo>
                    <a:lnTo>
                      <a:pt x="347" y="66"/>
                    </a:lnTo>
                    <a:lnTo>
                      <a:pt x="293" y="48"/>
                    </a:lnTo>
                    <a:lnTo>
                      <a:pt x="238" y="32"/>
                    </a:lnTo>
                    <a:lnTo>
                      <a:pt x="182" y="19"/>
                    </a:lnTo>
                    <a:lnTo>
                      <a:pt x="125" y="10"/>
                    </a:lnTo>
                    <a:lnTo>
                      <a:pt x="68" y="2"/>
                    </a:lnTo>
                    <a:lnTo>
                      <a:pt x="22" y="0"/>
                    </a:lnTo>
                    <a:lnTo>
                      <a:pt x="20" y="0"/>
                    </a:lnTo>
                    <a:lnTo>
                      <a:pt x="16" y="2"/>
                    </a:lnTo>
                    <a:lnTo>
                      <a:pt x="14" y="3"/>
                    </a:lnTo>
                    <a:lnTo>
                      <a:pt x="11" y="5"/>
                    </a:lnTo>
                    <a:lnTo>
                      <a:pt x="9" y="5"/>
                    </a:lnTo>
                    <a:lnTo>
                      <a:pt x="6" y="7"/>
                    </a:lnTo>
                    <a:lnTo>
                      <a:pt x="4" y="9"/>
                    </a:lnTo>
                    <a:lnTo>
                      <a:pt x="0" y="10"/>
                    </a:lnTo>
                    <a:lnTo>
                      <a:pt x="9" y="10"/>
                    </a:lnTo>
                    <a:lnTo>
                      <a:pt x="66" y="14"/>
                    </a:lnTo>
                    <a:lnTo>
                      <a:pt x="123" y="21"/>
                    </a:lnTo>
                    <a:lnTo>
                      <a:pt x="179" y="32"/>
                    </a:lnTo>
                    <a:lnTo>
                      <a:pt x="234" y="44"/>
                    </a:lnTo>
                    <a:lnTo>
                      <a:pt x="290" y="60"/>
                    </a:lnTo>
                    <a:lnTo>
                      <a:pt x="342" y="78"/>
                    </a:lnTo>
                    <a:lnTo>
                      <a:pt x="393" y="98"/>
                    </a:lnTo>
                    <a:lnTo>
                      <a:pt x="443" y="121"/>
                    </a:lnTo>
                    <a:lnTo>
                      <a:pt x="493" y="146"/>
                    </a:lnTo>
                    <a:lnTo>
                      <a:pt x="542" y="173"/>
                    </a:lnTo>
                    <a:lnTo>
                      <a:pt x="588" y="203"/>
                    </a:lnTo>
                    <a:lnTo>
                      <a:pt x="633" y="236"/>
                    </a:lnTo>
                    <a:lnTo>
                      <a:pt x="676" y="270"/>
                    </a:lnTo>
                    <a:lnTo>
                      <a:pt x="703" y="293"/>
                    </a:lnTo>
                    <a:lnTo>
                      <a:pt x="699" y="287"/>
                    </a:lnTo>
                    <a:lnTo>
                      <a:pt x="697" y="284"/>
                    </a:lnTo>
                    <a:lnTo>
                      <a:pt x="694" y="279"/>
                    </a:lnTo>
                    <a:lnTo>
                      <a:pt x="690" y="275"/>
                    </a:lnTo>
                    <a:lnTo>
                      <a:pt x="688" y="270"/>
                    </a:lnTo>
                    <a:lnTo>
                      <a:pt x="685" y="266"/>
                    </a:lnTo>
                    <a:lnTo>
                      <a:pt x="681" y="261"/>
                    </a:lnTo>
                    <a:lnTo>
                      <a:pt x="679" y="257"/>
                    </a:lnTo>
                    <a:close/>
                    <a:moveTo>
                      <a:pt x="63" y="2294"/>
                    </a:moveTo>
                    <a:lnTo>
                      <a:pt x="68" y="2294"/>
                    </a:lnTo>
                    <a:lnTo>
                      <a:pt x="125" y="2287"/>
                    </a:lnTo>
                    <a:lnTo>
                      <a:pt x="182" y="2276"/>
                    </a:lnTo>
                    <a:lnTo>
                      <a:pt x="238" y="2264"/>
                    </a:lnTo>
                    <a:lnTo>
                      <a:pt x="293" y="2248"/>
                    </a:lnTo>
                    <a:lnTo>
                      <a:pt x="347" y="2230"/>
                    </a:lnTo>
                    <a:lnTo>
                      <a:pt x="399" y="2210"/>
                    </a:lnTo>
                    <a:lnTo>
                      <a:pt x="449" y="2187"/>
                    </a:lnTo>
                    <a:lnTo>
                      <a:pt x="499" y="2162"/>
                    </a:lnTo>
                    <a:lnTo>
                      <a:pt x="547" y="2134"/>
                    </a:lnTo>
                    <a:lnTo>
                      <a:pt x="594" y="2103"/>
                    </a:lnTo>
                    <a:lnTo>
                      <a:pt x="640" y="2071"/>
                    </a:lnTo>
                    <a:lnTo>
                      <a:pt x="683" y="2037"/>
                    </a:lnTo>
                    <a:lnTo>
                      <a:pt x="724" y="2001"/>
                    </a:lnTo>
                    <a:lnTo>
                      <a:pt x="745" y="1982"/>
                    </a:lnTo>
                    <a:lnTo>
                      <a:pt x="747" y="1976"/>
                    </a:lnTo>
                    <a:lnTo>
                      <a:pt x="751" y="1973"/>
                    </a:lnTo>
                    <a:lnTo>
                      <a:pt x="753" y="1967"/>
                    </a:lnTo>
                    <a:lnTo>
                      <a:pt x="754" y="1964"/>
                    </a:lnTo>
                    <a:lnTo>
                      <a:pt x="758" y="1958"/>
                    </a:lnTo>
                    <a:lnTo>
                      <a:pt x="760" y="1955"/>
                    </a:lnTo>
                    <a:lnTo>
                      <a:pt x="762" y="1949"/>
                    </a:lnTo>
                    <a:lnTo>
                      <a:pt x="765" y="1946"/>
                    </a:lnTo>
                    <a:lnTo>
                      <a:pt x="756" y="1955"/>
                    </a:lnTo>
                    <a:lnTo>
                      <a:pt x="717" y="1992"/>
                    </a:lnTo>
                    <a:lnTo>
                      <a:pt x="676" y="2028"/>
                    </a:lnTo>
                    <a:lnTo>
                      <a:pt x="633" y="2062"/>
                    </a:lnTo>
                    <a:lnTo>
                      <a:pt x="588" y="2094"/>
                    </a:lnTo>
                    <a:lnTo>
                      <a:pt x="542" y="2123"/>
                    </a:lnTo>
                    <a:lnTo>
                      <a:pt x="493" y="2151"/>
                    </a:lnTo>
                    <a:lnTo>
                      <a:pt x="443" y="2176"/>
                    </a:lnTo>
                    <a:lnTo>
                      <a:pt x="393" y="2198"/>
                    </a:lnTo>
                    <a:lnTo>
                      <a:pt x="342" y="2219"/>
                    </a:lnTo>
                    <a:lnTo>
                      <a:pt x="290" y="2237"/>
                    </a:lnTo>
                    <a:lnTo>
                      <a:pt x="234" y="2253"/>
                    </a:lnTo>
                    <a:lnTo>
                      <a:pt x="179" y="2266"/>
                    </a:lnTo>
                    <a:lnTo>
                      <a:pt x="123" y="2275"/>
                    </a:lnTo>
                    <a:lnTo>
                      <a:pt x="66" y="2282"/>
                    </a:lnTo>
                    <a:lnTo>
                      <a:pt x="41" y="2284"/>
                    </a:lnTo>
                    <a:lnTo>
                      <a:pt x="45" y="2285"/>
                    </a:lnTo>
                    <a:lnTo>
                      <a:pt x="47" y="2287"/>
                    </a:lnTo>
                    <a:lnTo>
                      <a:pt x="48" y="2289"/>
                    </a:lnTo>
                    <a:lnTo>
                      <a:pt x="52" y="2289"/>
                    </a:lnTo>
                    <a:lnTo>
                      <a:pt x="54" y="2291"/>
                    </a:lnTo>
                    <a:lnTo>
                      <a:pt x="57" y="2293"/>
                    </a:lnTo>
                    <a:lnTo>
                      <a:pt x="59" y="2294"/>
                    </a:lnTo>
                    <a:lnTo>
                      <a:pt x="63" y="2294"/>
                    </a:lnTo>
                    <a:close/>
                  </a:path>
                </a:pathLst>
              </a:custGeom>
              <a:solidFill>
                <a:srgbClr val="42B3FF"/>
              </a:solidFill>
              <a:ln w="9525">
                <a:noFill/>
                <a:round/>
                <a:headEnd/>
                <a:tailEnd/>
              </a:ln>
            </p:spPr>
            <p:txBody>
              <a:bodyPr/>
              <a:lstStyle/>
              <a:p>
                <a:endParaRPr lang="en-US"/>
              </a:p>
            </p:txBody>
          </p:sp>
          <p:sp>
            <p:nvSpPr>
              <p:cNvPr id="30202" name="Freeform 1180"/>
              <p:cNvSpPr>
                <a:spLocks noEditPoints="1"/>
              </p:cNvSpPr>
              <p:nvPr/>
            </p:nvSpPr>
            <p:spPr bwMode="auto">
              <a:xfrm>
                <a:off x="967" y="1044"/>
                <a:ext cx="785" cy="2286"/>
              </a:xfrm>
              <a:custGeom>
                <a:avLst/>
                <a:gdLst>
                  <a:gd name="T0" fmla="*/ 690 w 785"/>
                  <a:gd name="T1" fmla="*/ 261 h 2286"/>
                  <a:gd name="T2" fmla="*/ 601 w 785"/>
                  <a:gd name="T3" fmla="*/ 195 h 2286"/>
                  <a:gd name="T4" fmla="*/ 508 w 785"/>
                  <a:gd name="T5" fmla="*/ 138 h 2286"/>
                  <a:gd name="T6" fmla="*/ 408 w 785"/>
                  <a:gd name="T7" fmla="*/ 90 h 2286"/>
                  <a:gd name="T8" fmla="*/ 302 w 785"/>
                  <a:gd name="T9" fmla="*/ 50 h 2286"/>
                  <a:gd name="T10" fmla="*/ 192 w 785"/>
                  <a:gd name="T11" fmla="*/ 24 h 2286"/>
                  <a:gd name="T12" fmla="*/ 79 w 785"/>
                  <a:gd name="T13" fmla="*/ 6 h 2286"/>
                  <a:gd name="T14" fmla="*/ 20 w 785"/>
                  <a:gd name="T15" fmla="*/ 2 h 2286"/>
                  <a:gd name="T16" fmla="*/ 15 w 785"/>
                  <a:gd name="T17" fmla="*/ 6 h 2286"/>
                  <a:gd name="T18" fmla="*/ 9 w 785"/>
                  <a:gd name="T19" fmla="*/ 7 h 2286"/>
                  <a:gd name="T20" fmla="*/ 4 w 785"/>
                  <a:gd name="T21" fmla="*/ 11 h 2286"/>
                  <a:gd name="T22" fmla="*/ 20 w 785"/>
                  <a:gd name="T23" fmla="*/ 13 h 2286"/>
                  <a:gd name="T24" fmla="*/ 134 w 785"/>
                  <a:gd name="T25" fmla="*/ 25 h 2286"/>
                  <a:gd name="T26" fmla="*/ 243 w 785"/>
                  <a:gd name="T27" fmla="*/ 47 h 2286"/>
                  <a:gd name="T28" fmla="*/ 351 w 785"/>
                  <a:gd name="T29" fmla="*/ 81 h 2286"/>
                  <a:gd name="T30" fmla="*/ 453 w 785"/>
                  <a:gd name="T31" fmla="*/ 124 h 2286"/>
                  <a:gd name="T32" fmla="*/ 549 w 785"/>
                  <a:gd name="T33" fmla="*/ 175 h 2286"/>
                  <a:gd name="T34" fmla="*/ 640 w 785"/>
                  <a:gd name="T35" fmla="*/ 236 h 2286"/>
                  <a:gd name="T36" fmla="*/ 724 w 785"/>
                  <a:gd name="T37" fmla="*/ 306 h 2286"/>
                  <a:gd name="T38" fmla="*/ 722 w 785"/>
                  <a:gd name="T39" fmla="*/ 302 h 2286"/>
                  <a:gd name="T40" fmla="*/ 715 w 785"/>
                  <a:gd name="T41" fmla="*/ 293 h 2286"/>
                  <a:gd name="T42" fmla="*/ 710 w 785"/>
                  <a:gd name="T43" fmla="*/ 284 h 2286"/>
                  <a:gd name="T44" fmla="*/ 705 w 785"/>
                  <a:gd name="T45" fmla="*/ 276 h 2286"/>
                  <a:gd name="T46" fmla="*/ 63 w 785"/>
                  <a:gd name="T47" fmla="*/ 2286 h 2286"/>
                  <a:gd name="T48" fmla="*/ 136 w 785"/>
                  <a:gd name="T49" fmla="*/ 2279 h 2286"/>
                  <a:gd name="T50" fmla="*/ 247 w 785"/>
                  <a:gd name="T51" fmla="*/ 2256 h 2286"/>
                  <a:gd name="T52" fmla="*/ 354 w 785"/>
                  <a:gd name="T53" fmla="*/ 2222 h 2286"/>
                  <a:gd name="T54" fmla="*/ 458 w 785"/>
                  <a:gd name="T55" fmla="*/ 2179 h 2286"/>
                  <a:gd name="T56" fmla="*/ 554 w 785"/>
                  <a:gd name="T57" fmla="*/ 2125 h 2286"/>
                  <a:gd name="T58" fmla="*/ 647 w 785"/>
                  <a:gd name="T59" fmla="*/ 2064 h 2286"/>
                  <a:gd name="T60" fmla="*/ 731 w 785"/>
                  <a:gd name="T61" fmla="*/ 1993 h 2286"/>
                  <a:gd name="T62" fmla="*/ 769 w 785"/>
                  <a:gd name="T63" fmla="*/ 1957 h 2286"/>
                  <a:gd name="T64" fmla="*/ 773 w 785"/>
                  <a:gd name="T65" fmla="*/ 1946 h 2286"/>
                  <a:gd name="T66" fmla="*/ 778 w 785"/>
                  <a:gd name="T67" fmla="*/ 1938 h 2286"/>
                  <a:gd name="T68" fmla="*/ 783 w 785"/>
                  <a:gd name="T69" fmla="*/ 1929 h 2286"/>
                  <a:gd name="T70" fmla="*/ 764 w 785"/>
                  <a:gd name="T71" fmla="*/ 1946 h 2286"/>
                  <a:gd name="T72" fmla="*/ 681 w 785"/>
                  <a:gd name="T73" fmla="*/ 2020 h 2286"/>
                  <a:gd name="T74" fmla="*/ 596 w 785"/>
                  <a:gd name="T75" fmla="*/ 2086 h 2286"/>
                  <a:gd name="T76" fmla="*/ 501 w 785"/>
                  <a:gd name="T77" fmla="*/ 2143 h 2286"/>
                  <a:gd name="T78" fmla="*/ 403 w 785"/>
                  <a:gd name="T79" fmla="*/ 2190 h 2286"/>
                  <a:gd name="T80" fmla="*/ 299 w 785"/>
                  <a:gd name="T81" fmla="*/ 2229 h 2286"/>
                  <a:gd name="T82" fmla="*/ 190 w 785"/>
                  <a:gd name="T83" fmla="*/ 2256 h 2286"/>
                  <a:gd name="T84" fmla="*/ 77 w 785"/>
                  <a:gd name="T85" fmla="*/ 2273 h 2286"/>
                  <a:gd name="T86" fmla="*/ 45 w 785"/>
                  <a:gd name="T87" fmla="*/ 2277 h 2286"/>
                  <a:gd name="T88" fmla="*/ 50 w 785"/>
                  <a:gd name="T89" fmla="*/ 2281 h 2286"/>
                  <a:gd name="T90" fmla="*/ 56 w 785"/>
                  <a:gd name="T91" fmla="*/ 2282 h 2286"/>
                  <a:gd name="T92" fmla="*/ 59 w 785"/>
                  <a:gd name="T93" fmla="*/ 2286 h 228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785"/>
                  <a:gd name="T142" fmla="*/ 0 h 2286"/>
                  <a:gd name="T143" fmla="*/ 785 w 785"/>
                  <a:gd name="T144" fmla="*/ 2286 h 2286"/>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785" h="2286">
                    <a:moveTo>
                      <a:pt x="703" y="272"/>
                    </a:moveTo>
                    <a:lnTo>
                      <a:pt x="690" y="261"/>
                    </a:lnTo>
                    <a:lnTo>
                      <a:pt x="647" y="227"/>
                    </a:lnTo>
                    <a:lnTo>
                      <a:pt x="601" y="195"/>
                    </a:lnTo>
                    <a:lnTo>
                      <a:pt x="554" y="165"/>
                    </a:lnTo>
                    <a:lnTo>
                      <a:pt x="508" y="138"/>
                    </a:lnTo>
                    <a:lnTo>
                      <a:pt x="458" y="113"/>
                    </a:lnTo>
                    <a:lnTo>
                      <a:pt x="408" y="90"/>
                    </a:lnTo>
                    <a:lnTo>
                      <a:pt x="354" y="68"/>
                    </a:lnTo>
                    <a:lnTo>
                      <a:pt x="302" y="50"/>
                    </a:lnTo>
                    <a:lnTo>
                      <a:pt x="247" y="36"/>
                    </a:lnTo>
                    <a:lnTo>
                      <a:pt x="192" y="24"/>
                    </a:lnTo>
                    <a:lnTo>
                      <a:pt x="136" y="13"/>
                    </a:lnTo>
                    <a:lnTo>
                      <a:pt x="79" y="6"/>
                    </a:lnTo>
                    <a:lnTo>
                      <a:pt x="22" y="0"/>
                    </a:lnTo>
                    <a:lnTo>
                      <a:pt x="20" y="2"/>
                    </a:lnTo>
                    <a:lnTo>
                      <a:pt x="17" y="4"/>
                    </a:lnTo>
                    <a:lnTo>
                      <a:pt x="15" y="6"/>
                    </a:lnTo>
                    <a:lnTo>
                      <a:pt x="11" y="7"/>
                    </a:lnTo>
                    <a:lnTo>
                      <a:pt x="9" y="7"/>
                    </a:lnTo>
                    <a:lnTo>
                      <a:pt x="6" y="9"/>
                    </a:lnTo>
                    <a:lnTo>
                      <a:pt x="4" y="11"/>
                    </a:lnTo>
                    <a:lnTo>
                      <a:pt x="0" y="13"/>
                    </a:lnTo>
                    <a:lnTo>
                      <a:pt x="20" y="13"/>
                    </a:lnTo>
                    <a:lnTo>
                      <a:pt x="77" y="18"/>
                    </a:lnTo>
                    <a:lnTo>
                      <a:pt x="134" y="25"/>
                    </a:lnTo>
                    <a:lnTo>
                      <a:pt x="190" y="34"/>
                    </a:lnTo>
                    <a:lnTo>
                      <a:pt x="243" y="47"/>
                    </a:lnTo>
                    <a:lnTo>
                      <a:pt x="299" y="63"/>
                    </a:lnTo>
                    <a:lnTo>
                      <a:pt x="351" y="81"/>
                    </a:lnTo>
                    <a:lnTo>
                      <a:pt x="403" y="100"/>
                    </a:lnTo>
                    <a:lnTo>
                      <a:pt x="453" y="124"/>
                    </a:lnTo>
                    <a:lnTo>
                      <a:pt x="501" y="149"/>
                    </a:lnTo>
                    <a:lnTo>
                      <a:pt x="549" y="175"/>
                    </a:lnTo>
                    <a:lnTo>
                      <a:pt x="596" y="206"/>
                    </a:lnTo>
                    <a:lnTo>
                      <a:pt x="640" y="236"/>
                    </a:lnTo>
                    <a:lnTo>
                      <a:pt x="681" y="270"/>
                    </a:lnTo>
                    <a:lnTo>
                      <a:pt x="724" y="306"/>
                    </a:lnTo>
                    <a:lnTo>
                      <a:pt x="724" y="308"/>
                    </a:lnTo>
                    <a:lnTo>
                      <a:pt x="722" y="302"/>
                    </a:lnTo>
                    <a:lnTo>
                      <a:pt x="719" y="299"/>
                    </a:lnTo>
                    <a:lnTo>
                      <a:pt x="715" y="293"/>
                    </a:lnTo>
                    <a:lnTo>
                      <a:pt x="714" y="290"/>
                    </a:lnTo>
                    <a:lnTo>
                      <a:pt x="710" y="284"/>
                    </a:lnTo>
                    <a:lnTo>
                      <a:pt x="708" y="281"/>
                    </a:lnTo>
                    <a:lnTo>
                      <a:pt x="705" y="276"/>
                    </a:lnTo>
                    <a:lnTo>
                      <a:pt x="703" y="272"/>
                    </a:lnTo>
                    <a:close/>
                    <a:moveTo>
                      <a:pt x="63" y="2286"/>
                    </a:moveTo>
                    <a:lnTo>
                      <a:pt x="79" y="2286"/>
                    </a:lnTo>
                    <a:lnTo>
                      <a:pt x="136" y="2279"/>
                    </a:lnTo>
                    <a:lnTo>
                      <a:pt x="192" y="2268"/>
                    </a:lnTo>
                    <a:lnTo>
                      <a:pt x="247" y="2256"/>
                    </a:lnTo>
                    <a:lnTo>
                      <a:pt x="302" y="2240"/>
                    </a:lnTo>
                    <a:lnTo>
                      <a:pt x="354" y="2222"/>
                    </a:lnTo>
                    <a:lnTo>
                      <a:pt x="408" y="2202"/>
                    </a:lnTo>
                    <a:lnTo>
                      <a:pt x="458" y="2179"/>
                    </a:lnTo>
                    <a:lnTo>
                      <a:pt x="508" y="2154"/>
                    </a:lnTo>
                    <a:lnTo>
                      <a:pt x="554" y="2125"/>
                    </a:lnTo>
                    <a:lnTo>
                      <a:pt x="601" y="2095"/>
                    </a:lnTo>
                    <a:lnTo>
                      <a:pt x="647" y="2064"/>
                    </a:lnTo>
                    <a:lnTo>
                      <a:pt x="690" y="2030"/>
                    </a:lnTo>
                    <a:lnTo>
                      <a:pt x="731" y="1993"/>
                    </a:lnTo>
                    <a:lnTo>
                      <a:pt x="765" y="1961"/>
                    </a:lnTo>
                    <a:lnTo>
                      <a:pt x="769" y="1957"/>
                    </a:lnTo>
                    <a:lnTo>
                      <a:pt x="771" y="1952"/>
                    </a:lnTo>
                    <a:lnTo>
                      <a:pt x="773" y="1946"/>
                    </a:lnTo>
                    <a:lnTo>
                      <a:pt x="776" y="1943"/>
                    </a:lnTo>
                    <a:lnTo>
                      <a:pt x="778" y="1938"/>
                    </a:lnTo>
                    <a:lnTo>
                      <a:pt x="780" y="1934"/>
                    </a:lnTo>
                    <a:lnTo>
                      <a:pt x="783" y="1929"/>
                    </a:lnTo>
                    <a:lnTo>
                      <a:pt x="785" y="1923"/>
                    </a:lnTo>
                    <a:lnTo>
                      <a:pt x="764" y="1946"/>
                    </a:lnTo>
                    <a:lnTo>
                      <a:pt x="724" y="1984"/>
                    </a:lnTo>
                    <a:lnTo>
                      <a:pt x="681" y="2020"/>
                    </a:lnTo>
                    <a:lnTo>
                      <a:pt x="640" y="2054"/>
                    </a:lnTo>
                    <a:lnTo>
                      <a:pt x="596" y="2086"/>
                    </a:lnTo>
                    <a:lnTo>
                      <a:pt x="549" y="2114"/>
                    </a:lnTo>
                    <a:lnTo>
                      <a:pt x="501" y="2143"/>
                    </a:lnTo>
                    <a:lnTo>
                      <a:pt x="453" y="2168"/>
                    </a:lnTo>
                    <a:lnTo>
                      <a:pt x="403" y="2190"/>
                    </a:lnTo>
                    <a:lnTo>
                      <a:pt x="351" y="2211"/>
                    </a:lnTo>
                    <a:lnTo>
                      <a:pt x="299" y="2229"/>
                    </a:lnTo>
                    <a:lnTo>
                      <a:pt x="243" y="2243"/>
                    </a:lnTo>
                    <a:lnTo>
                      <a:pt x="190" y="2256"/>
                    </a:lnTo>
                    <a:lnTo>
                      <a:pt x="134" y="2266"/>
                    </a:lnTo>
                    <a:lnTo>
                      <a:pt x="77" y="2273"/>
                    </a:lnTo>
                    <a:lnTo>
                      <a:pt x="42" y="2275"/>
                    </a:lnTo>
                    <a:lnTo>
                      <a:pt x="45" y="2277"/>
                    </a:lnTo>
                    <a:lnTo>
                      <a:pt x="47" y="2279"/>
                    </a:lnTo>
                    <a:lnTo>
                      <a:pt x="50" y="2281"/>
                    </a:lnTo>
                    <a:lnTo>
                      <a:pt x="52" y="2281"/>
                    </a:lnTo>
                    <a:lnTo>
                      <a:pt x="56" y="2282"/>
                    </a:lnTo>
                    <a:lnTo>
                      <a:pt x="58" y="2284"/>
                    </a:lnTo>
                    <a:lnTo>
                      <a:pt x="59" y="2286"/>
                    </a:lnTo>
                    <a:lnTo>
                      <a:pt x="63" y="2286"/>
                    </a:lnTo>
                    <a:close/>
                  </a:path>
                </a:pathLst>
              </a:custGeom>
              <a:solidFill>
                <a:srgbClr val="43B3FF"/>
              </a:solidFill>
              <a:ln w="9525">
                <a:noFill/>
                <a:round/>
                <a:headEnd/>
                <a:tailEnd/>
              </a:ln>
            </p:spPr>
            <p:txBody>
              <a:bodyPr/>
              <a:lstStyle/>
              <a:p>
                <a:endParaRPr lang="en-US"/>
              </a:p>
            </p:txBody>
          </p:sp>
          <p:sp>
            <p:nvSpPr>
              <p:cNvPr id="30203" name="Freeform 1181"/>
              <p:cNvSpPr>
                <a:spLocks noEditPoints="1"/>
              </p:cNvSpPr>
              <p:nvPr/>
            </p:nvSpPr>
            <p:spPr bwMode="auto">
              <a:xfrm>
                <a:off x="958" y="1051"/>
                <a:ext cx="803" cy="2274"/>
              </a:xfrm>
              <a:custGeom>
                <a:avLst/>
                <a:gdLst>
                  <a:gd name="T0" fmla="*/ 696 w 803"/>
                  <a:gd name="T1" fmla="*/ 260 h 2274"/>
                  <a:gd name="T2" fmla="*/ 608 w 803"/>
                  <a:gd name="T3" fmla="*/ 193 h 2274"/>
                  <a:gd name="T4" fmla="*/ 513 w 803"/>
                  <a:gd name="T5" fmla="*/ 136 h 2274"/>
                  <a:gd name="T6" fmla="*/ 413 w 803"/>
                  <a:gd name="T7" fmla="*/ 88 h 2274"/>
                  <a:gd name="T8" fmla="*/ 310 w 803"/>
                  <a:gd name="T9" fmla="*/ 50 h 2274"/>
                  <a:gd name="T10" fmla="*/ 199 w 803"/>
                  <a:gd name="T11" fmla="*/ 22 h 2274"/>
                  <a:gd name="T12" fmla="*/ 86 w 803"/>
                  <a:gd name="T13" fmla="*/ 4 h 2274"/>
                  <a:gd name="T14" fmla="*/ 20 w 803"/>
                  <a:gd name="T15" fmla="*/ 0 h 2274"/>
                  <a:gd name="T16" fmla="*/ 15 w 803"/>
                  <a:gd name="T17" fmla="*/ 2 h 2274"/>
                  <a:gd name="T18" fmla="*/ 9 w 803"/>
                  <a:gd name="T19" fmla="*/ 6 h 2274"/>
                  <a:gd name="T20" fmla="*/ 6 w 803"/>
                  <a:gd name="T21" fmla="*/ 8 h 2274"/>
                  <a:gd name="T22" fmla="*/ 0 w 803"/>
                  <a:gd name="T23" fmla="*/ 11 h 2274"/>
                  <a:gd name="T24" fmla="*/ 84 w 803"/>
                  <a:gd name="T25" fmla="*/ 17 h 2274"/>
                  <a:gd name="T26" fmla="*/ 197 w 803"/>
                  <a:gd name="T27" fmla="*/ 34 h 2274"/>
                  <a:gd name="T28" fmla="*/ 306 w 803"/>
                  <a:gd name="T29" fmla="*/ 61 h 2274"/>
                  <a:gd name="T30" fmla="*/ 410 w 803"/>
                  <a:gd name="T31" fmla="*/ 99 h 2274"/>
                  <a:gd name="T32" fmla="*/ 508 w 803"/>
                  <a:gd name="T33" fmla="*/ 147 h 2274"/>
                  <a:gd name="T34" fmla="*/ 601 w 803"/>
                  <a:gd name="T35" fmla="*/ 202 h 2274"/>
                  <a:gd name="T36" fmla="*/ 687 w 803"/>
                  <a:gd name="T37" fmla="*/ 269 h 2274"/>
                  <a:gd name="T38" fmla="*/ 744 w 803"/>
                  <a:gd name="T39" fmla="*/ 319 h 2274"/>
                  <a:gd name="T40" fmla="*/ 739 w 803"/>
                  <a:gd name="T41" fmla="*/ 310 h 2274"/>
                  <a:gd name="T42" fmla="*/ 733 w 803"/>
                  <a:gd name="T43" fmla="*/ 301 h 2274"/>
                  <a:gd name="T44" fmla="*/ 728 w 803"/>
                  <a:gd name="T45" fmla="*/ 292 h 2274"/>
                  <a:gd name="T46" fmla="*/ 723 w 803"/>
                  <a:gd name="T47" fmla="*/ 283 h 2274"/>
                  <a:gd name="T48" fmla="*/ 86 w 803"/>
                  <a:gd name="T49" fmla="*/ 2272 h 2274"/>
                  <a:gd name="T50" fmla="*/ 199 w 803"/>
                  <a:gd name="T51" fmla="*/ 2256 h 2274"/>
                  <a:gd name="T52" fmla="*/ 310 w 803"/>
                  <a:gd name="T53" fmla="*/ 2227 h 2274"/>
                  <a:gd name="T54" fmla="*/ 413 w 803"/>
                  <a:gd name="T55" fmla="*/ 2188 h 2274"/>
                  <a:gd name="T56" fmla="*/ 513 w 803"/>
                  <a:gd name="T57" fmla="*/ 2141 h 2274"/>
                  <a:gd name="T58" fmla="*/ 608 w 803"/>
                  <a:gd name="T59" fmla="*/ 2084 h 2274"/>
                  <a:gd name="T60" fmla="*/ 696 w 803"/>
                  <a:gd name="T61" fmla="*/ 2018 h 2274"/>
                  <a:gd name="T62" fmla="*/ 776 w 803"/>
                  <a:gd name="T63" fmla="*/ 1945 h 2274"/>
                  <a:gd name="T64" fmla="*/ 787 w 803"/>
                  <a:gd name="T65" fmla="*/ 1931 h 2274"/>
                  <a:gd name="T66" fmla="*/ 792 w 803"/>
                  <a:gd name="T67" fmla="*/ 1922 h 2274"/>
                  <a:gd name="T68" fmla="*/ 796 w 803"/>
                  <a:gd name="T69" fmla="*/ 1913 h 2274"/>
                  <a:gd name="T70" fmla="*/ 801 w 803"/>
                  <a:gd name="T71" fmla="*/ 1904 h 2274"/>
                  <a:gd name="T72" fmla="*/ 767 w 803"/>
                  <a:gd name="T73" fmla="*/ 1936 h 2274"/>
                  <a:gd name="T74" fmla="*/ 687 w 803"/>
                  <a:gd name="T75" fmla="*/ 2009 h 2274"/>
                  <a:gd name="T76" fmla="*/ 601 w 803"/>
                  <a:gd name="T77" fmla="*/ 2073 h 2274"/>
                  <a:gd name="T78" fmla="*/ 508 w 803"/>
                  <a:gd name="T79" fmla="*/ 2131 h 2274"/>
                  <a:gd name="T80" fmla="*/ 410 w 803"/>
                  <a:gd name="T81" fmla="*/ 2177 h 2274"/>
                  <a:gd name="T82" fmla="*/ 306 w 803"/>
                  <a:gd name="T83" fmla="*/ 2215 h 2274"/>
                  <a:gd name="T84" fmla="*/ 197 w 803"/>
                  <a:gd name="T85" fmla="*/ 2243 h 2274"/>
                  <a:gd name="T86" fmla="*/ 84 w 803"/>
                  <a:gd name="T87" fmla="*/ 2261 h 2274"/>
                  <a:gd name="T88" fmla="*/ 45 w 803"/>
                  <a:gd name="T89" fmla="*/ 2265 h 2274"/>
                  <a:gd name="T90" fmla="*/ 49 w 803"/>
                  <a:gd name="T91" fmla="*/ 2268 h 2274"/>
                  <a:gd name="T92" fmla="*/ 54 w 803"/>
                  <a:gd name="T93" fmla="*/ 2270 h 2274"/>
                  <a:gd name="T94" fmla="*/ 59 w 803"/>
                  <a:gd name="T95" fmla="*/ 2274 h 2274"/>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803"/>
                  <a:gd name="T145" fmla="*/ 0 h 2274"/>
                  <a:gd name="T146" fmla="*/ 803 w 803"/>
                  <a:gd name="T147" fmla="*/ 2274 h 2274"/>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803" h="2274">
                    <a:moveTo>
                      <a:pt x="723" y="283"/>
                    </a:moveTo>
                    <a:lnTo>
                      <a:pt x="696" y="260"/>
                    </a:lnTo>
                    <a:lnTo>
                      <a:pt x="653" y="226"/>
                    </a:lnTo>
                    <a:lnTo>
                      <a:pt x="608" y="193"/>
                    </a:lnTo>
                    <a:lnTo>
                      <a:pt x="562" y="163"/>
                    </a:lnTo>
                    <a:lnTo>
                      <a:pt x="513" y="136"/>
                    </a:lnTo>
                    <a:lnTo>
                      <a:pt x="463" y="111"/>
                    </a:lnTo>
                    <a:lnTo>
                      <a:pt x="413" y="88"/>
                    </a:lnTo>
                    <a:lnTo>
                      <a:pt x="362" y="68"/>
                    </a:lnTo>
                    <a:lnTo>
                      <a:pt x="310" y="50"/>
                    </a:lnTo>
                    <a:lnTo>
                      <a:pt x="254" y="34"/>
                    </a:lnTo>
                    <a:lnTo>
                      <a:pt x="199" y="22"/>
                    </a:lnTo>
                    <a:lnTo>
                      <a:pt x="143" y="11"/>
                    </a:lnTo>
                    <a:lnTo>
                      <a:pt x="86" y="4"/>
                    </a:lnTo>
                    <a:lnTo>
                      <a:pt x="29" y="0"/>
                    </a:lnTo>
                    <a:lnTo>
                      <a:pt x="20" y="0"/>
                    </a:lnTo>
                    <a:lnTo>
                      <a:pt x="18" y="0"/>
                    </a:lnTo>
                    <a:lnTo>
                      <a:pt x="15" y="2"/>
                    </a:lnTo>
                    <a:lnTo>
                      <a:pt x="13" y="4"/>
                    </a:lnTo>
                    <a:lnTo>
                      <a:pt x="9" y="6"/>
                    </a:lnTo>
                    <a:lnTo>
                      <a:pt x="8" y="8"/>
                    </a:lnTo>
                    <a:lnTo>
                      <a:pt x="6" y="8"/>
                    </a:lnTo>
                    <a:lnTo>
                      <a:pt x="2" y="9"/>
                    </a:lnTo>
                    <a:lnTo>
                      <a:pt x="0" y="11"/>
                    </a:lnTo>
                    <a:lnTo>
                      <a:pt x="27" y="13"/>
                    </a:lnTo>
                    <a:lnTo>
                      <a:pt x="84" y="17"/>
                    </a:lnTo>
                    <a:lnTo>
                      <a:pt x="142" y="24"/>
                    </a:lnTo>
                    <a:lnTo>
                      <a:pt x="197" y="34"/>
                    </a:lnTo>
                    <a:lnTo>
                      <a:pt x="252" y="47"/>
                    </a:lnTo>
                    <a:lnTo>
                      <a:pt x="306" y="61"/>
                    </a:lnTo>
                    <a:lnTo>
                      <a:pt x="358" y="79"/>
                    </a:lnTo>
                    <a:lnTo>
                      <a:pt x="410" y="99"/>
                    </a:lnTo>
                    <a:lnTo>
                      <a:pt x="460" y="122"/>
                    </a:lnTo>
                    <a:lnTo>
                      <a:pt x="508" y="147"/>
                    </a:lnTo>
                    <a:lnTo>
                      <a:pt x="555" y="174"/>
                    </a:lnTo>
                    <a:lnTo>
                      <a:pt x="601" y="202"/>
                    </a:lnTo>
                    <a:lnTo>
                      <a:pt x="644" y="235"/>
                    </a:lnTo>
                    <a:lnTo>
                      <a:pt x="687" y="269"/>
                    </a:lnTo>
                    <a:lnTo>
                      <a:pt x="728" y="304"/>
                    </a:lnTo>
                    <a:lnTo>
                      <a:pt x="744" y="319"/>
                    </a:lnTo>
                    <a:lnTo>
                      <a:pt x="742" y="315"/>
                    </a:lnTo>
                    <a:lnTo>
                      <a:pt x="739" y="310"/>
                    </a:lnTo>
                    <a:lnTo>
                      <a:pt x="737" y="306"/>
                    </a:lnTo>
                    <a:lnTo>
                      <a:pt x="733" y="301"/>
                    </a:lnTo>
                    <a:lnTo>
                      <a:pt x="731" y="297"/>
                    </a:lnTo>
                    <a:lnTo>
                      <a:pt x="728" y="292"/>
                    </a:lnTo>
                    <a:lnTo>
                      <a:pt x="726" y="286"/>
                    </a:lnTo>
                    <a:lnTo>
                      <a:pt x="723" y="283"/>
                    </a:lnTo>
                    <a:close/>
                    <a:moveTo>
                      <a:pt x="61" y="2274"/>
                    </a:moveTo>
                    <a:lnTo>
                      <a:pt x="86" y="2272"/>
                    </a:lnTo>
                    <a:lnTo>
                      <a:pt x="143" y="2265"/>
                    </a:lnTo>
                    <a:lnTo>
                      <a:pt x="199" y="2256"/>
                    </a:lnTo>
                    <a:lnTo>
                      <a:pt x="254" y="2243"/>
                    </a:lnTo>
                    <a:lnTo>
                      <a:pt x="310" y="2227"/>
                    </a:lnTo>
                    <a:lnTo>
                      <a:pt x="362" y="2209"/>
                    </a:lnTo>
                    <a:lnTo>
                      <a:pt x="413" y="2188"/>
                    </a:lnTo>
                    <a:lnTo>
                      <a:pt x="463" y="2166"/>
                    </a:lnTo>
                    <a:lnTo>
                      <a:pt x="513" y="2141"/>
                    </a:lnTo>
                    <a:lnTo>
                      <a:pt x="562" y="2113"/>
                    </a:lnTo>
                    <a:lnTo>
                      <a:pt x="608" y="2084"/>
                    </a:lnTo>
                    <a:lnTo>
                      <a:pt x="653" y="2052"/>
                    </a:lnTo>
                    <a:lnTo>
                      <a:pt x="696" y="2018"/>
                    </a:lnTo>
                    <a:lnTo>
                      <a:pt x="737" y="1982"/>
                    </a:lnTo>
                    <a:lnTo>
                      <a:pt x="776" y="1945"/>
                    </a:lnTo>
                    <a:lnTo>
                      <a:pt x="785" y="1936"/>
                    </a:lnTo>
                    <a:lnTo>
                      <a:pt x="787" y="1931"/>
                    </a:lnTo>
                    <a:lnTo>
                      <a:pt x="789" y="1927"/>
                    </a:lnTo>
                    <a:lnTo>
                      <a:pt x="792" y="1922"/>
                    </a:lnTo>
                    <a:lnTo>
                      <a:pt x="794" y="1918"/>
                    </a:lnTo>
                    <a:lnTo>
                      <a:pt x="796" y="1913"/>
                    </a:lnTo>
                    <a:lnTo>
                      <a:pt x="798" y="1907"/>
                    </a:lnTo>
                    <a:lnTo>
                      <a:pt x="801" y="1904"/>
                    </a:lnTo>
                    <a:lnTo>
                      <a:pt x="803" y="1898"/>
                    </a:lnTo>
                    <a:lnTo>
                      <a:pt x="767" y="1936"/>
                    </a:lnTo>
                    <a:lnTo>
                      <a:pt x="728" y="1973"/>
                    </a:lnTo>
                    <a:lnTo>
                      <a:pt x="687" y="2009"/>
                    </a:lnTo>
                    <a:lnTo>
                      <a:pt x="644" y="2041"/>
                    </a:lnTo>
                    <a:lnTo>
                      <a:pt x="601" y="2073"/>
                    </a:lnTo>
                    <a:lnTo>
                      <a:pt x="555" y="2102"/>
                    </a:lnTo>
                    <a:lnTo>
                      <a:pt x="508" y="2131"/>
                    </a:lnTo>
                    <a:lnTo>
                      <a:pt x="460" y="2156"/>
                    </a:lnTo>
                    <a:lnTo>
                      <a:pt x="410" y="2177"/>
                    </a:lnTo>
                    <a:lnTo>
                      <a:pt x="358" y="2199"/>
                    </a:lnTo>
                    <a:lnTo>
                      <a:pt x="306" y="2215"/>
                    </a:lnTo>
                    <a:lnTo>
                      <a:pt x="252" y="2231"/>
                    </a:lnTo>
                    <a:lnTo>
                      <a:pt x="197" y="2243"/>
                    </a:lnTo>
                    <a:lnTo>
                      <a:pt x="142" y="2254"/>
                    </a:lnTo>
                    <a:lnTo>
                      <a:pt x="84" y="2261"/>
                    </a:lnTo>
                    <a:lnTo>
                      <a:pt x="42" y="2263"/>
                    </a:lnTo>
                    <a:lnTo>
                      <a:pt x="45" y="2265"/>
                    </a:lnTo>
                    <a:lnTo>
                      <a:pt x="47" y="2266"/>
                    </a:lnTo>
                    <a:lnTo>
                      <a:pt x="49" y="2268"/>
                    </a:lnTo>
                    <a:lnTo>
                      <a:pt x="52" y="2268"/>
                    </a:lnTo>
                    <a:lnTo>
                      <a:pt x="54" y="2270"/>
                    </a:lnTo>
                    <a:lnTo>
                      <a:pt x="56" y="2272"/>
                    </a:lnTo>
                    <a:lnTo>
                      <a:pt x="59" y="2274"/>
                    </a:lnTo>
                    <a:lnTo>
                      <a:pt x="61" y="2274"/>
                    </a:lnTo>
                    <a:close/>
                  </a:path>
                </a:pathLst>
              </a:custGeom>
              <a:solidFill>
                <a:srgbClr val="44B4FF"/>
              </a:solidFill>
              <a:ln w="9525">
                <a:noFill/>
                <a:round/>
                <a:headEnd/>
                <a:tailEnd/>
              </a:ln>
            </p:spPr>
            <p:txBody>
              <a:bodyPr/>
              <a:lstStyle/>
              <a:p>
                <a:endParaRPr lang="en-US"/>
              </a:p>
            </p:txBody>
          </p:sp>
          <p:sp>
            <p:nvSpPr>
              <p:cNvPr id="30204" name="Freeform 1182"/>
              <p:cNvSpPr>
                <a:spLocks noEditPoints="1"/>
              </p:cNvSpPr>
              <p:nvPr/>
            </p:nvSpPr>
            <p:spPr bwMode="auto">
              <a:xfrm>
                <a:off x="948" y="1057"/>
                <a:ext cx="822" cy="2262"/>
              </a:xfrm>
              <a:custGeom>
                <a:avLst/>
                <a:gdLst>
                  <a:gd name="T0" fmla="*/ 743 w 822"/>
                  <a:gd name="T1" fmla="*/ 293 h 2262"/>
                  <a:gd name="T2" fmla="*/ 659 w 822"/>
                  <a:gd name="T3" fmla="*/ 223 h 2262"/>
                  <a:gd name="T4" fmla="*/ 568 w 822"/>
                  <a:gd name="T5" fmla="*/ 162 h 2262"/>
                  <a:gd name="T6" fmla="*/ 472 w 822"/>
                  <a:gd name="T7" fmla="*/ 111 h 2262"/>
                  <a:gd name="T8" fmla="*/ 370 w 822"/>
                  <a:gd name="T9" fmla="*/ 68 h 2262"/>
                  <a:gd name="T10" fmla="*/ 262 w 822"/>
                  <a:gd name="T11" fmla="*/ 34 h 2262"/>
                  <a:gd name="T12" fmla="*/ 153 w 822"/>
                  <a:gd name="T13" fmla="*/ 12 h 2262"/>
                  <a:gd name="T14" fmla="*/ 39 w 822"/>
                  <a:gd name="T15" fmla="*/ 0 h 2262"/>
                  <a:gd name="T16" fmla="*/ 18 w 822"/>
                  <a:gd name="T17" fmla="*/ 2 h 2262"/>
                  <a:gd name="T18" fmla="*/ 12 w 822"/>
                  <a:gd name="T19" fmla="*/ 3 h 2262"/>
                  <a:gd name="T20" fmla="*/ 7 w 822"/>
                  <a:gd name="T21" fmla="*/ 7 h 2262"/>
                  <a:gd name="T22" fmla="*/ 3 w 822"/>
                  <a:gd name="T23" fmla="*/ 11 h 2262"/>
                  <a:gd name="T24" fmla="*/ 37 w 822"/>
                  <a:gd name="T25" fmla="*/ 12 h 2262"/>
                  <a:gd name="T26" fmla="*/ 152 w 822"/>
                  <a:gd name="T27" fmla="*/ 23 h 2262"/>
                  <a:gd name="T28" fmla="*/ 261 w 822"/>
                  <a:gd name="T29" fmla="*/ 46 h 2262"/>
                  <a:gd name="T30" fmla="*/ 366 w 822"/>
                  <a:gd name="T31" fmla="*/ 78 h 2262"/>
                  <a:gd name="T32" fmla="*/ 466 w 822"/>
                  <a:gd name="T33" fmla="*/ 121 h 2262"/>
                  <a:gd name="T34" fmla="*/ 561 w 822"/>
                  <a:gd name="T35" fmla="*/ 173 h 2262"/>
                  <a:gd name="T36" fmla="*/ 650 w 822"/>
                  <a:gd name="T37" fmla="*/ 234 h 2262"/>
                  <a:gd name="T38" fmla="*/ 734 w 822"/>
                  <a:gd name="T39" fmla="*/ 302 h 2262"/>
                  <a:gd name="T40" fmla="*/ 763 w 822"/>
                  <a:gd name="T41" fmla="*/ 327 h 2262"/>
                  <a:gd name="T42" fmla="*/ 758 w 822"/>
                  <a:gd name="T43" fmla="*/ 318 h 2262"/>
                  <a:gd name="T44" fmla="*/ 752 w 822"/>
                  <a:gd name="T45" fmla="*/ 307 h 2262"/>
                  <a:gd name="T46" fmla="*/ 747 w 822"/>
                  <a:gd name="T47" fmla="*/ 298 h 2262"/>
                  <a:gd name="T48" fmla="*/ 61 w 822"/>
                  <a:gd name="T49" fmla="*/ 2262 h 2262"/>
                  <a:gd name="T50" fmla="*/ 153 w 822"/>
                  <a:gd name="T51" fmla="*/ 2253 h 2262"/>
                  <a:gd name="T52" fmla="*/ 262 w 822"/>
                  <a:gd name="T53" fmla="*/ 2230 h 2262"/>
                  <a:gd name="T54" fmla="*/ 370 w 822"/>
                  <a:gd name="T55" fmla="*/ 2198 h 2262"/>
                  <a:gd name="T56" fmla="*/ 472 w 822"/>
                  <a:gd name="T57" fmla="*/ 2155 h 2262"/>
                  <a:gd name="T58" fmla="*/ 568 w 822"/>
                  <a:gd name="T59" fmla="*/ 2101 h 2262"/>
                  <a:gd name="T60" fmla="*/ 659 w 822"/>
                  <a:gd name="T61" fmla="*/ 2041 h 2262"/>
                  <a:gd name="T62" fmla="*/ 743 w 822"/>
                  <a:gd name="T63" fmla="*/ 1971 h 2262"/>
                  <a:gd name="T64" fmla="*/ 804 w 822"/>
                  <a:gd name="T65" fmla="*/ 1910 h 2262"/>
                  <a:gd name="T66" fmla="*/ 809 w 822"/>
                  <a:gd name="T67" fmla="*/ 1901 h 2262"/>
                  <a:gd name="T68" fmla="*/ 813 w 822"/>
                  <a:gd name="T69" fmla="*/ 1892 h 2262"/>
                  <a:gd name="T70" fmla="*/ 818 w 822"/>
                  <a:gd name="T71" fmla="*/ 1883 h 2262"/>
                  <a:gd name="T72" fmla="*/ 822 w 822"/>
                  <a:gd name="T73" fmla="*/ 1873 h 2262"/>
                  <a:gd name="T74" fmla="*/ 774 w 822"/>
                  <a:gd name="T75" fmla="*/ 1926 h 2262"/>
                  <a:gd name="T76" fmla="*/ 693 w 822"/>
                  <a:gd name="T77" fmla="*/ 1998 h 2262"/>
                  <a:gd name="T78" fmla="*/ 607 w 822"/>
                  <a:gd name="T79" fmla="*/ 2062 h 2262"/>
                  <a:gd name="T80" fmla="*/ 514 w 822"/>
                  <a:gd name="T81" fmla="*/ 2119 h 2262"/>
                  <a:gd name="T82" fmla="*/ 416 w 822"/>
                  <a:gd name="T83" fmla="*/ 2166 h 2262"/>
                  <a:gd name="T84" fmla="*/ 314 w 822"/>
                  <a:gd name="T85" fmla="*/ 2203 h 2262"/>
                  <a:gd name="T86" fmla="*/ 205 w 822"/>
                  <a:gd name="T87" fmla="*/ 2232 h 2262"/>
                  <a:gd name="T88" fmla="*/ 94 w 822"/>
                  <a:gd name="T89" fmla="*/ 2248 h 2262"/>
                  <a:gd name="T90" fmla="*/ 44 w 822"/>
                  <a:gd name="T91" fmla="*/ 2253 h 2262"/>
                  <a:gd name="T92" fmla="*/ 50 w 822"/>
                  <a:gd name="T93" fmla="*/ 2257 h 2262"/>
                  <a:gd name="T94" fmla="*/ 55 w 822"/>
                  <a:gd name="T95" fmla="*/ 2259 h 2262"/>
                  <a:gd name="T96" fmla="*/ 59 w 822"/>
                  <a:gd name="T97" fmla="*/ 2262 h 226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822"/>
                  <a:gd name="T148" fmla="*/ 0 h 2262"/>
                  <a:gd name="T149" fmla="*/ 822 w 822"/>
                  <a:gd name="T150" fmla="*/ 2262 h 226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822" h="2262">
                    <a:moveTo>
                      <a:pt x="743" y="295"/>
                    </a:moveTo>
                    <a:lnTo>
                      <a:pt x="743" y="293"/>
                    </a:lnTo>
                    <a:lnTo>
                      <a:pt x="700" y="257"/>
                    </a:lnTo>
                    <a:lnTo>
                      <a:pt x="659" y="223"/>
                    </a:lnTo>
                    <a:lnTo>
                      <a:pt x="615" y="193"/>
                    </a:lnTo>
                    <a:lnTo>
                      <a:pt x="568" y="162"/>
                    </a:lnTo>
                    <a:lnTo>
                      <a:pt x="520" y="136"/>
                    </a:lnTo>
                    <a:lnTo>
                      <a:pt x="472" y="111"/>
                    </a:lnTo>
                    <a:lnTo>
                      <a:pt x="422" y="87"/>
                    </a:lnTo>
                    <a:lnTo>
                      <a:pt x="370" y="68"/>
                    </a:lnTo>
                    <a:lnTo>
                      <a:pt x="318" y="50"/>
                    </a:lnTo>
                    <a:lnTo>
                      <a:pt x="262" y="34"/>
                    </a:lnTo>
                    <a:lnTo>
                      <a:pt x="209" y="21"/>
                    </a:lnTo>
                    <a:lnTo>
                      <a:pt x="153" y="12"/>
                    </a:lnTo>
                    <a:lnTo>
                      <a:pt x="96" y="5"/>
                    </a:lnTo>
                    <a:lnTo>
                      <a:pt x="39" y="0"/>
                    </a:lnTo>
                    <a:lnTo>
                      <a:pt x="19" y="0"/>
                    </a:lnTo>
                    <a:lnTo>
                      <a:pt x="18" y="2"/>
                    </a:lnTo>
                    <a:lnTo>
                      <a:pt x="16" y="2"/>
                    </a:lnTo>
                    <a:lnTo>
                      <a:pt x="12" y="3"/>
                    </a:lnTo>
                    <a:lnTo>
                      <a:pt x="10" y="5"/>
                    </a:lnTo>
                    <a:lnTo>
                      <a:pt x="7" y="7"/>
                    </a:lnTo>
                    <a:lnTo>
                      <a:pt x="5" y="9"/>
                    </a:lnTo>
                    <a:lnTo>
                      <a:pt x="3" y="11"/>
                    </a:lnTo>
                    <a:lnTo>
                      <a:pt x="0" y="11"/>
                    </a:lnTo>
                    <a:lnTo>
                      <a:pt x="37" y="12"/>
                    </a:lnTo>
                    <a:lnTo>
                      <a:pt x="94" y="16"/>
                    </a:lnTo>
                    <a:lnTo>
                      <a:pt x="152" y="23"/>
                    </a:lnTo>
                    <a:lnTo>
                      <a:pt x="205" y="34"/>
                    </a:lnTo>
                    <a:lnTo>
                      <a:pt x="261" y="46"/>
                    </a:lnTo>
                    <a:lnTo>
                      <a:pt x="314" y="61"/>
                    </a:lnTo>
                    <a:lnTo>
                      <a:pt x="366" y="78"/>
                    </a:lnTo>
                    <a:lnTo>
                      <a:pt x="416" y="98"/>
                    </a:lnTo>
                    <a:lnTo>
                      <a:pt x="466" y="121"/>
                    </a:lnTo>
                    <a:lnTo>
                      <a:pt x="514" y="146"/>
                    </a:lnTo>
                    <a:lnTo>
                      <a:pt x="561" y="173"/>
                    </a:lnTo>
                    <a:lnTo>
                      <a:pt x="607" y="202"/>
                    </a:lnTo>
                    <a:lnTo>
                      <a:pt x="650" y="234"/>
                    </a:lnTo>
                    <a:lnTo>
                      <a:pt x="693" y="266"/>
                    </a:lnTo>
                    <a:lnTo>
                      <a:pt x="734" y="302"/>
                    </a:lnTo>
                    <a:lnTo>
                      <a:pt x="765" y="332"/>
                    </a:lnTo>
                    <a:lnTo>
                      <a:pt x="763" y="327"/>
                    </a:lnTo>
                    <a:lnTo>
                      <a:pt x="759" y="321"/>
                    </a:lnTo>
                    <a:lnTo>
                      <a:pt x="758" y="318"/>
                    </a:lnTo>
                    <a:lnTo>
                      <a:pt x="754" y="313"/>
                    </a:lnTo>
                    <a:lnTo>
                      <a:pt x="752" y="307"/>
                    </a:lnTo>
                    <a:lnTo>
                      <a:pt x="749" y="304"/>
                    </a:lnTo>
                    <a:lnTo>
                      <a:pt x="747" y="298"/>
                    </a:lnTo>
                    <a:lnTo>
                      <a:pt x="743" y="295"/>
                    </a:lnTo>
                    <a:close/>
                    <a:moveTo>
                      <a:pt x="61" y="2262"/>
                    </a:moveTo>
                    <a:lnTo>
                      <a:pt x="96" y="2260"/>
                    </a:lnTo>
                    <a:lnTo>
                      <a:pt x="153" y="2253"/>
                    </a:lnTo>
                    <a:lnTo>
                      <a:pt x="209" y="2243"/>
                    </a:lnTo>
                    <a:lnTo>
                      <a:pt x="262" y="2230"/>
                    </a:lnTo>
                    <a:lnTo>
                      <a:pt x="318" y="2216"/>
                    </a:lnTo>
                    <a:lnTo>
                      <a:pt x="370" y="2198"/>
                    </a:lnTo>
                    <a:lnTo>
                      <a:pt x="422" y="2177"/>
                    </a:lnTo>
                    <a:lnTo>
                      <a:pt x="472" y="2155"/>
                    </a:lnTo>
                    <a:lnTo>
                      <a:pt x="520" y="2130"/>
                    </a:lnTo>
                    <a:lnTo>
                      <a:pt x="568" y="2101"/>
                    </a:lnTo>
                    <a:lnTo>
                      <a:pt x="615" y="2073"/>
                    </a:lnTo>
                    <a:lnTo>
                      <a:pt x="659" y="2041"/>
                    </a:lnTo>
                    <a:lnTo>
                      <a:pt x="700" y="2007"/>
                    </a:lnTo>
                    <a:lnTo>
                      <a:pt x="743" y="1971"/>
                    </a:lnTo>
                    <a:lnTo>
                      <a:pt x="783" y="1933"/>
                    </a:lnTo>
                    <a:lnTo>
                      <a:pt x="804" y="1910"/>
                    </a:lnTo>
                    <a:lnTo>
                      <a:pt x="806" y="1907"/>
                    </a:lnTo>
                    <a:lnTo>
                      <a:pt x="809" y="1901"/>
                    </a:lnTo>
                    <a:lnTo>
                      <a:pt x="811" y="1898"/>
                    </a:lnTo>
                    <a:lnTo>
                      <a:pt x="813" y="1892"/>
                    </a:lnTo>
                    <a:lnTo>
                      <a:pt x="815" y="1887"/>
                    </a:lnTo>
                    <a:lnTo>
                      <a:pt x="818" y="1883"/>
                    </a:lnTo>
                    <a:lnTo>
                      <a:pt x="820" y="1878"/>
                    </a:lnTo>
                    <a:lnTo>
                      <a:pt x="822" y="1873"/>
                    </a:lnTo>
                    <a:lnTo>
                      <a:pt x="811" y="1887"/>
                    </a:lnTo>
                    <a:lnTo>
                      <a:pt x="774" y="1926"/>
                    </a:lnTo>
                    <a:lnTo>
                      <a:pt x="734" y="1962"/>
                    </a:lnTo>
                    <a:lnTo>
                      <a:pt x="693" y="1998"/>
                    </a:lnTo>
                    <a:lnTo>
                      <a:pt x="650" y="2032"/>
                    </a:lnTo>
                    <a:lnTo>
                      <a:pt x="607" y="2062"/>
                    </a:lnTo>
                    <a:lnTo>
                      <a:pt x="561" y="2093"/>
                    </a:lnTo>
                    <a:lnTo>
                      <a:pt x="514" y="2119"/>
                    </a:lnTo>
                    <a:lnTo>
                      <a:pt x="466" y="2144"/>
                    </a:lnTo>
                    <a:lnTo>
                      <a:pt x="416" y="2166"/>
                    </a:lnTo>
                    <a:lnTo>
                      <a:pt x="366" y="2185"/>
                    </a:lnTo>
                    <a:lnTo>
                      <a:pt x="314" y="2203"/>
                    </a:lnTo>
                    <a:lnTo>
                      <a:pt x="261" y="2219"/>
                    </a:lnTo>
                    <a:lnTo>
                      <a:pt x="205" y="2232"/>
                    </a:lnTo>
                    <a:lnTo>
                      <a:pt x="152" y="2241"/>
                    </a:lnTo>
                    <a:lnTo>
                      <a:pt x="94" y="2248"/>
                    </a:lnTo>
                    <a:lnTo>
                      <a:pt x="43" y="2252"/>
                    </a:lnTo>
                    <a:lnTo>
                      <a:pt x="44" y="2253"/>
                    </a:lnTo>
                    <a:lnTo>
                      <a:pt x="48" y="2255"/>
                    </a:lnTo>
                    <a:lnTo>
                      <a:pt x="50" y="2257"/>
                    </a:lnTo>
                    <a:lnTo>
                      <a:pt x="52" y="2257"/>
                    </a:lnTo>
                    <a:lnTo>
                      <a:pt x="55" y="2259"/>
                    </a:lnTo>
                    <a:lnTo>
                      <a:pt x="57" y="2260"/>
                    </a:lnTo>
                    <a:lnTo>
                      <a:pt x="59" y="2262"/>
                    </a:lnTo>
                    <a:lnTo>
                      <a:pt x="61" y="2262"/>
                    </a:lnTo>
                    <a:close/>
                  </a:path>
                </a:pathLst>
              </a:custGeom>
              <a:solidFill>
                <a:srgbClr val="45B4FF"/>
              </a:solidFill>
              <a:ln w="9525">
                <a:noFill/>
                <a:round/>
                <a:headEnd/>
                <a:tailEnd/>
              </a:ln>
            </p:spPr>
            <p:txBody>
              <a:bodyPr/>
              <a:lstStyle/>
              <a:p>
                <a:endParaRPr lang="en-US"/>
              </a:p>
            </p:txBody>
          </p:sp>
          <p:sp>
            <p:nvSpPr>
              <p:cNvPr id="30205" name="Freeform 1183"/>
              <p:cNvSpPr>
                <a:spLocks noEditPoints="1"/>
              </p:cNvSpPr>
              <p:nvPr/>
            </p:nvSpPr>
            <p:spPr bwMode="auto">
              <a:xfrm>
                <a:off x="939" y="1062"/>
                <a:ext cx="840" cy="2252"/>
              </a:xfrm>
              <a:custGeom>
                <a:avLst/>
                <a:gdLst>
                  <a:gd name="T0" fmla="*/ 747 w 840"/>
                  <a:gd name="T1" fmla="*/ 293 h 2252"/>
                  <a:gd name="T2" fmla="*/ 663 w 840"/>
                  <a:gd name="T3" fmla="*/ 224 h 2252"/>
                  <a:gd name="T4" fmla="*/ 574 w 840"/>
                  <a:gd name="T5" fmla="*/ 163 h 2252"/>
                  <a:gd name="T6" fmla="*/ 479 w 840"/>
                  <a:gd name="T7" fmla="*/ 111 h 2252"/>
                  <a:gd name="T8" fmla="*/ 377 w 840"/>
                  <a:gd name="T9" fmla="*/ 68 h 2252"/>
                  <a:gd name="T10" fmla="*/ 271 w 840"/>
                  <a:gd name="T11" fmla="*/ 36 h 2252"/>
                  <a:gd name="T12" fmla="*/ 161 w 840"/>
                  <a:gd name="T13" fmla="*/ 13 h 2252"/>
                  <a:gd name="T14" fmla="*/ 46 w 840"/>
                  <a:gd name="T15" fmla="*/ 2 h 2252"/>
                  <a:gd name="T16" fmla="*/ 16 w 840"/>
                  <a:gd name="T17" fmla="*/ 2 h 2252"/>
                  <a:gd name="T18" fmla="*/ 12 w 840"/>
                  <a:gd name="T19" fmla="*/ 6 h 2252"/>
                  <a:gd name="T20" fmla="*/ 7 w 840"/>
                  <a:gd name="T21" fmla="*/ 7 h 2252"/>
                  <a:gd name="T22" fmla="*/ 3 w 840"/>
                  <a:gd name="T23" fmla="*/ 11 h 2252"/>
                  <a:gd name="T24" fmla="*/ 46 w 840"/>
                  <a:gd name="T25" fmla="*/ 13 h 2252"/>
                  <a:gd name="T26" fmla="*/ 159 w 840"/>
                  <a:gd name="T27" fmla="*/ 25 h 2252"/>
                  <a:gd name="T28" fmla="*/ 268 w 840"/>
                  <a:gd name="T29" fmla="*/ 47 h 2252"/>
                  <a:gd name="T30" fmla="*/ 373 w 840"/>
                  <a:gd name="T31" fmla="*/ 79 h 2252"/>
                  <a:gd name="T32" fmla="*/ 473 w 840"/>
                  <a:gd name="T33" fmla="*/ 122 h 2252"/>
                  <a:gd name="T34" fmla="*/ 568 w 840"/>
                  <a:gd name="T35" fmla="*/ 174 h 2252"/>
                  <a:gd name="T36" fmla="*/ 656 w 840"/>
                  <a:gd name="T37" fmla="*/ 234 h 2252"/>
                  <a:gd name="T38" fmla="*/ 740 w 840"/>
                  <a:gd name="T39" fmla="*/ 302 h 2252"/>
                  <a:gd name="T40" fmla="*/ 784 w 840"/>
                  <a:gd name="T41" fmla="*/ 345 h 2252"/>
                  <a:gd name="T42" fmla="*/ 779 w 840"/>
                  <a:gd name="T43" fmla="*/ 336 h 2252"/>
                  <a:gd name="T44" fmla="*/ 774 w 840"/>
                  <a:gd name="T45" fmla="*/ 327 h 2252"/>
                  <a:gd name="T46" fmla="*/ 768 w 840"/>
                  <a:gd name="T47" fmla="*/ 318 h 2252"/>
                  <a:gd name="T48" fmla="*/ 763 w 840"/>
                  <a:gd name="T49" fmla="*/ 308 h 2252"/>
                  <a:gd name="T50" fmla="*/ 103 w 840"/>
                  <a:gd name="T51" fmla="*/ 2250 h 2252"/>
                  <a:gd name="T52" fmla="*/ 216 w 840"/>
                  <a:gd name="T53" fmla="*/ 2232 h 2252"/>
                  <a:gd name="T54" fmla="*/ 325 w 840"/>
                  <a:gd name="T55" fmla="*/ 2204 h 2252"/>
                  <a:gd name="T56" fmla="*/ 429 w 840"/>
                  <a:gd name="T57" fmla="*/ 2166 h 2252"/>
                  <a:gd name="T58" fmla="*/ 527 w 840"/>
                  <a:gd name="T59" fmla="*/ 2120 h 2252"/>
                  <a:gd name="T60" fmla="*/ 620 w 840"/>
                  <a:gd name="T61" fmla="*/ 2062 h 2252"/>
                  <a:gd name="T62" fmla="*/ 706 w 840"/>
                  <a:gd name="T63" fmla="*/ 1998 h 2252"/>
                  <a:gd name="T64" fmla="*/ 786 w 840"/>
                  <a:gd name="T65" fmla="*/ 1925 h 2252"/>
                  <a:gd name="T66" fmla="*/ 824 w 840"/>
                  <a:gd name="T67" fmla="*/ 1884 h 2252"/>
                  <a:gd name="T68" fmla="*/ 829 w 840"/>
                  <a:gd name="T69" fmla="*/ 1873 h 2252"/>
                  <a:gd name="T70" fmla="*/ 833 w 840"/>
                  <a:gd name="T71" fmla="*/ 1864 h 2252"/>
                  <a:gd name="T72" fmla="*/ 836 w 840"/>
                  <a:gd name="T73" fmla="*/ 1853 h 2252"/>
                  <a:gd name="T74" fmla="*/ 815 w 840"/>
                  <a:gd name="T75" fmla="*/ 1878 h 2252"/>
                  <a:gd name="T76" fmla="*/ 740 w 840"/>
                  <a:gd name="T77" fmla="*/ 1953 h 2252"/>
                  <a:gd name="T78" fmla="*/ 656 w 840"/>
                  <a:gd name="T79" fmla="*/ 2021 h 2252"/>
                  <a:gd name="T80" fmla="*/ 568 w 840"/>
                  <a:gd name="T81" fmla="*/ 2082 h 2252"/>
                  <a:gd name="T82" fmla="*/ 473 w 840"/>
                  <a:gd name="T83" fmla="*/ 2132 h 2252"/>
                  <a:gd name="T84" fmla="*/ 373 w 840"/>
                  <a:gd name="T85" fmla="*/ 2175 h 2252"/>
                  <a:gd name="T86" fmla="*/ 268 w 840"/>
                  <a:gd name="T87" fmla="*/ 2207 h 2252"/>
                  <a:gd name="T88" fmla="*/ 159 w 840"/>
                  <a:gd name="T89" fmla="*/ 2230 h 2252"/>
                  <a:gd name="T90" fmla="*/ 46 w 840"/>
                  <a:gd name="T91" fmla="*/ 2241 h 2252"/>
                  <a:gd name="T92" fmla="*/ 45 w 840"/>
                  <a:gd name="T93" fmla="*/ 2243 h 2252"/>
                  <a:gd name="T94" fmla="*/ 50 w 840"/>
                  <a:gd name="T95" fmla="*/ 2247 h 2252"/>
                  <a:gd name="T96" fmla="*/ 53 w 840"/>
                  <a:gd name="T97" fmla="*/ 2248 h 2252"/>
                  <a:gd name="T98" fmla="*/ 59 w 840"/>
                  <a:gd name="T99" fmla="*/ 2252 h 2252"/>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840"/>
                  <a:gd name="T151" fmla="*/ 0 h 2252"/>
                  <a:gd name="T152" fmla="*/ 840 w 840"/>
                  <a:gd name="T153" fmla="*/ 2252 h 2252"/>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840" h="2252">
                    <a:moveTo>
                      <a:pt x="763" y="308"/>
                    </a:moveTo>
                    <a:lnTo>
                      <a:pt x="747" y="293"/>
                    </a:lnTo>
                    <a:lnTo>
                      <a:pt x="706" y="258"/>
                    </a:lnTo>
                    <a:lnTo>
                      <a:pt x="663" y="224"/>
                    </a:lnTo>
                    <a:lnTo>
                      <a:pt x="620" y="191"/>
                    </a:lnTo>
                    <a:lnTo>
                      <a:pt x="574" y="163"/>
                    </a:lnTo>
                    <a:lnTo>
                      <a:pt x="527" y="136"/>
                    </a:lnTo>
                    <a:lnTo>
                      <a:pt x="479" y="111"/>
                    </a:lnTo>
                    <a:lnTo>
                      <a:pt x="429" y="88"/>
                    </a:lnTo>
                    <a:lnTo>
                      <a:pt x="377" y="68"/>
                    </a:lnTo>
                    <a:lnTo>
                      <a:pt x="325" y="50"/>
                    </a:lnTo>
                    <a:lnTo>
                      <a:pt x="271" y="36"/>
                    </a:lnTo>
                    <a:lnTo>
                      <a:pt x="216" y="23"/>
                    </a:lnTo>
                    <a:lnTo>
                      <a:pt x="161" y="13"/>
                    </a:lnTo>
                    <a:lnTo>
                      <a:pt x="103" y="6"/>
                    </a:lnTo>
                    <a:lnTo>
                      <a:pt x="46" y="2"/>
                    </a:lnTo>
                    <a:lnTo>
                      <a:pt x="19" y="0"/>
                    </a:lnTo>
                    <a:lnTo>
                      <a:pt x="16" y="2"/>
                    </a:lnTo>
                    <a:lnTo>
                      <a:pt x="14" y="4"/>
                    </a:lnTo>
                    <a:lnTo>
                      <a:pt x="12" y="6"/>
                    </a:lnTo>
                    <a:lnTo>
                      <a:pt x="9" y="6"/>
                    </a:lnTo>
                    <a:lnTo>
                      <a:pt x="7" y="7"/>
                    </a:lnTo>
                    <a:lnTo>
                      <a:pt x="5" y="9"/>
                    </a:lnTo>
                    <a:lnTo>
                      <a:pt x="3" y="11"/>
                    </a:lnTo>
                    <a:lnTo>
                      <a:pt x="0" y="13"/>
                    </a:lnTo>
                    <a:lnTo>
                      <a:pt x="46" y="13"/>
                    </a:lnTo>
                    <a:lnTo>
                      <a:pt x="103" y="18"/>
                    </a:lnTo>
                    <a:lnTo>
                      <a:pt x="159" y="25"/>
                    </a:lnTo>
                    <a:lnTo>
                      <a:pt x="214" y="34"/>
                    </a:lnTo>
                    <a:lnTo>
                      <a:pt x="268" y="47"/>
                    </a:lnTo>
                    <a:lnTo>
                      <a:pt x="322" y="63"/>
                    </a:lnTo>
                    <a:lnTo>
                      <a:pt x="373" y="79"/>
                    </a:lnTo>
                    <a:lnTo>
                      <a:pt x="423" y="100"/>
                    </a:lnTo>
                    <a:lnTo>
                      <a:pt x="473" y="122"/>
                    </a:lnTo>
                    <a:lnTo>
                      <a:pt x="520" y="147"/>
                    </a:lnTo>
                    <a:lnTo>
                      <a:pt x="568" y="174"/>
                    </a:lnTo>
                    <a:lnTo>
                      <a:pt x="613" y="202"/>
                    </a:lnTo>
                    <a:lnTo>
                      <a:pt x="656" y="234"/>
                    </a:lnTo>
                    <a:lnTo>
                      <a:pt x="699" y="266"/>
                    </a:lnTo>
                    <a:lnTo>
                      <a:pt x="740" y="302"/>
                    </a:lnTo>
                    <a:lnTo>
                      <a:pt x="777" y="338"/>
                    </a:lnTo>
                    <a:lnTo>
                      <a:pt x="784" y="345"/>
                    </a:lnTo>
                    <a:lnTo>
                      <a:pt x="781" y="340"/>
                    </a:lnTo>
                    <a:lnTo>
                      <a:pt x="779" y="336"/>
                    </a:lnTo>
                    <a:lnTo>
                      <a:pt x="777" y="331"/>
                    </a:lnTo>
                    <a:lnTo>
                      <a:pt x="774" y="327"/>
                    </a:lnTo>
                    <a:lnTo>
                      <a:pt x="772" y="322"/>
                    </a:lnTo>
                    <a:lnTo>
                      <a:pt x="768" y="318"/>
                    </a:lnTo>
                    <a:lnTo>
                      <a:pt x="767" y="313"/>
                    </a:lnTo>
                    <a:lnTo>
                      <a:pt x="763" y="308"/>
                    </a:lnTo>
                    <a:close/>
                    <a:moveTo>
                      <a:pt x="61" y="2252"/>
                    </a:moveTo>
                    <a:lnTo>
                      <a:pt x="103" y="2250"/>
                    </a:lnTo>
                    <a:lnTo>
                      <a:pt x="161" y="2243"/>
                    </a:lnTo>
                    <a:lnTo>
                      <a:pt x="216" y="2232"/>
                    </a:lnTo>
                    <a:lnTo>
                      <a:pt x="271" y="2220"/>
                    </a:lnTo>
                    <a:lnTo>
                      <a:pt x="325" y="2204"/>
                    </a:lnTo>
                    <a:lnTo>
                      <a:pt x="377" y="2188"/>
                    </a:lnTo>
                    <a:lnTo>
                      <a:pt x="429" y="2166"/>
                    </a:lnTo>
                    <a:lnTo>
                      <a:pt x="479" y="2145"/>
                    </a:lnTo>
                    <a:lnTo>
                      <a:pt x="527" y="2120"/>
                    </a:lnTo>
                    <a:lnTo>
                      <a:pt x="574" y="2091"/>
                    </a:lnTo>
                    <a:lnTo>
                      <a:pt x="620" y="2062"/>
                    </a:lnTo>
                    <a:lnTo>
                      <a:pt x="663" y="2030"/>
                    </a:lnTo>
                    <a:lnTo>
                      <a:pt x="706" y="1998"/>
                    </a:lnTo>
                    <a:lnTo>
                      <a:pt x="747" y="1962"/>
                    </a:lnTo>
                    <a:lnTo>
                      <a:pt x="786" y="1925"/>
                    </a:lnTo>
                    <a:lnTo>
                      <a:pt x="822" y="1887"/>
                    </a:lnTo>
                    <a:lnTo>
                      <a:pt x="824" y="1884"/>
                    </a:lnTo>
                    <a:lnTo>
                      <a:pt x="826" y="1878"/>
                    </a:lnTo>
                    <a:lnTo>
                      <a:pt x="829" y="1873"/>
                    </a:lnTo>
                    <a:lnTo>
                      <a:pt x="831" y="1869"/>
                    </a:lnTo>
                    <a:lnTo>
                      <a:pt x="833" y="1864"/>
                    </a:lnTo>
                    <a:lnTo>
                      <a:pt x="834" y="1859"/>
                    </a:lnTo>
                    <a:lnTo>
                      <a:pt x="836" y="1853"/>
                    </a:lnTo>
                    <a:lnTo>
                      <a:pt x="840" y="1850"/>
                    </a:lnTo>
                    <a:lnTo>
                      <a:pt x="815" y="1878"/>
                    </a:lnTo>
                    <a:lnTo>
                      <a:pt x="777" y="1916"/>
                    </a:lnTo>
                    <a:lnTo>
                      <a:pt x="740" y="1953"/>
                    </a:lnTo>
                    <a:lnTo>
                      <a:pt x="699" y="1987"/>
                    </a:lnTo>
                    <a:lnTo>
                      <a:pt x="656" y="2021"/>
                    </a:lnTo>
                    <a:lnTo>
                      <a:pt x="613" y="2052"/>
                    </a:lnTo>
                    <a:lnTo>
                      <a:pt x="568" y="2082"/>
                    </a:lnTo>
                    <a:lnTo>
                      <a:pt x="520" y="2109"/>
                    </a:lnTo>
                    <a:lnTo>
                      <a:pt x="473" y="2132"/>
                    </a:lnTo>
                    <a:lnTo>
                      <a:pt x="423" y="2155"/>
                    </a:lnTo>
                    <a:lnTo>
                      <a:pt x="373" y="2175"/>
                    </a:lnTo>
                    <a:lnTo>
                      <a:pt x="322" y="2193"/>
                    </a:lnTo>
                    <a:lnTo>
                      <a:pt x="268" y="2207"/>
                    </a:lnTo>
                    <a:lnTo>
                      <a:pt x="214" y="2220"/>
                    </a:lnTo>
                    <a:lnTo>
                      <a:pt x="159" y="2230"/>
                    </a:lnTo>
                    <a:lnTo>
                      <a:pt x="103" y="2238"/>
                    </a:lnTo>
                    <a:lnTo>
                      <a:pt x="46" y="2241"/>
                    </a:lnTo>
                    <a:lnTo>
                      <a:pt x="43" y="2241"/>
                    </a:lnTo>
                    <a:lnTo>
                      <a:pt x="45" y="2243"/>
                    </a:lnTo>
                    <a:lnTo>
                      <a:pt x="46" y="2245"/>
                    </a:lnTo>
                    <a:lnTo>
                      <a:pt x="50" y="2247"/>
                    </a:lnTo>
                    <a:lnTo>
                      <a:pt x="52" y="2247"/>
                    </a:lnTo>
                    <a:lnTo>
                      <a:pt x="53" y="2248"/>
                    </a:lnTo>
                    <a:lnTo>
                      <a:pt x="57" y="2250"/>
                    </a:lnTo>
                    <a:lnTo>
                      <a:pt x="59" y="2252"/>
                    </a:lnTo>
                    <a:lnTo>
                      <a:pt x="61" y="2252"/>
                    </a:lnTo>
                    <a:close/>
                  </a:path>
                </a:pathLst>
              </a:custGeom>
              <a:solidFill>
                <a:srgbClr val="46B5FF"/>
              </a:solidFill>
              <a:ln w="9525">
                <a:noFill/>
                <a:round/>
                <a:headEnd/>
                <a:tailEnd/>
              </a:ln>
            </p:spPr>
            <p:txBody>
              <a:bodyPr/>
              <a:lstStyle/>
              <a:p>
                <a:endParaRPr lang="en-US"/>
              </a:p>
            </p:txBody>
          </p:sp>
          <p:sp>
            <p:nvSpPr>
              <p:cNvPr id="30206" name="Freeform 1184"/>
              <p:cNvSpPr>
                <a:spLocks noEditPoints="1"/>
              </p:cNvSpPr>
              <p:nvPr/>
            </p:nvSpPr>
            <p:spPr bwMode="auto">
              <a:xfrm>
                <a:off x="930" y="1068"/>
                <a:ext cx="856" cy="2241"/>
              </a:xfrm>
              <a:custGeom>
                <a:avLst/>
                <a:gdLst>
                  <a:gd name="T0" fmla="*/ 752 w 856"/>
                  <a:gd name="T1" fmla="*/ 291 h 2241"/>
                  <a:gd name="T2" fmla="*/ 668 w 856"/>
                  <a:gd name="T3" fmla="*/ 223 h 2241"/>
                  <a:gd name="T4" fmla="*/ 579 w 856"/>
                  <a:gd name="T5" fmla="*/ 162 h 2241"/>
                  <a:gd name="T6" fmla="*/ 484 w 856"/>
                  <a:gd name="T7" fmla="*/ 110 h 2241"/>
                  <a:gd name="T8" fmla="*/ 384 w 856"/>
                  <a:gd name="T9" fmla="*/ 67 h 2241"/>
                  <a:gd name="T10" fmla="*/ 279 w 856"/>
                  <a:gd name="T11" fmla="*/ 35 h 2241"/>
                  <a:gd name="T12" fmla="*/ 170 w 856"/>
                  <a:gd name="T13" fmla="*/ 12 h 2241"/>
                  <a:gd name="T14" fmla="*/ 55 w 856"/>
                  <a:gd name="T15" fmla="*/ 1 h 2241"/>
                  <a:gd name="T16" fmla="*/ 16 w 856"/>
                  <a:gd name="T17" fmla="*/ 1 h 2241"/>
                  <a:gd name="T18" fmla="*/ 12 w 856"/>
                  <a:gd name="T19" fmla="*/ 5 h 2241"/>
                  <a:gd name="T20" fmla="*/ 7 w 856"/>
                  <a:gd name="T21" fmla="*/ 7 h 2241"/>
                  <a:gd name="T22" fmla="*/ 3 w 856"/>
                  <a:gd name="T23" fmla="*/ 10 h 2241"/>
                  <a:gd name="T24" fmla="*/ 55 w 856"/>
                  <a:gd name="T25" fmla="*/ 14 h 2241"/>
                  <a:gd name="T26" fmla="*/ 166 w 856"/>
                  <a:gd name="T27" fmla="*/ 25 h 2241"/>
                  <a:gd name="T28" fmla="*/ 275 w 856"/>
                  <a:gd name="T29" fmla="*/ 46 h 2241"/>
                  <a:gd name="T30" fmla="*/ 379 w 856"/>
                  <a:gd name="T31" fmla="*/ 80 h 2241"/>
                  <a:gd name="T32" fmla="*/ 479 w 856"/>
                  <a:gd name="T33" fmla="*/ 121 h 2241"/>
                  <a:gd name="T34" fmla="*/ 574 w 856"/>
                  <a:gd name="T35" fmla="*/ 173 h 2241"/>
                  <a:gd name="T36" fmla="*/ 661 w 856"/>
                  <a:gd name="T37" fmla="*/ 232 h 2241"/>
                  <a:gd name="T38" fmla="*/ 743 w 856"/>
                  <a:gd name="T39" fmla="*/ 300 h 2241"/>
                  <a:gd name="T40" fmla="*/ 804 w 856"/>
                  <a:gd name="T41" fmla="*/ 359 h 2241"/>
                  <a:gd name="T42" fmla="*/ 799 w 856"/>
                  <a:gd name="T43" fmla="*/ 350 h 2241"/>
                  <a:gd name="T44" fmla="*/ 793 w 856"/>
                  <a:gd name="T45" fmla="*/ 339 h 2241"/>
                  <a:gd name="T46" fmla="*/ 788 w 856"/>
                  <a:gd name="T47" fmla="*/ 330 h 2241"/>
                  <a:gd name="T48" fmla="*/ 783 w 856"/>
                  <a:gd name="T49" fmla="*/ 321 h 2241"/>
                  <a:gd name="T50" fmla="*/ 112 w 856"/>
                  <a:gd name="T51" fmla="*/ 2237 h 2241"/>
                  <a:gd name="T52" fmla="*/ 223 w 856"/>
                  <a:gd name="T53" fmla="*/ 2221 h 2241"/>
                  <a:gd name="T54" fmla="*/ 332 w 856"/>
                  <a:gd name="T55" fmla="*/ 2192 h 2241"/>
                  <a:gd name="T56" fmla="*/ 434 w 856"/>
                  <a:gd name="T57" fmla="*/ 2155 h 2241"/>
                  <a:gd name="T58" fmla="*/ 532 w 856"/>
                  <a:gd name="T59" fmla="*/ 2108 h 2241"/>
                  <a:gd name="T60" fmla="*/ 625 w 856"/>
                  <a:gd name="T61" fmla="*/ 2051 h 2241"/>
                  <a:gd name="T62" fmla="*/ 711 w 856"/>
                  <a:gd name="T63" fmla="*/ 1987 h 2241"/>
                  <a:gd name="T64" fmla="*/ 792 w 856"/>
                  <a:gd name="T65" fmla="*/ 1915 h 2241"/>
                  <a:gd name="T66" fmla="*/ 840 w 856"/>
                  <a:gd name="T67" fmla="*/ 1862 h 2241"/>
                  <a:gd name="T68" fmla="*/ 843 w 856"/>
                  <a:gd name="T69" fmla="*/ 1853 h 2241"/>
                  <a:gd name="T70" fmla="*/ 849 w 856"/>
                  <a:gd name="T71" fmla="*/ 1844 h 2241"/>
                  <a:gd name="T72" fmla="*/ 852 w 856"/>
                  <a:gd name="T73" fmla="*/ 1835 h 2241"/>
                  <a:gd name="T74" fmla="*/ 856 w 856"/>
                  <a:gd name="T75" fmla="*/ 1824 h 2241"/>
                  <a:gd name="T76" fmla="*/ 818 w 856"/>
                  <a:gd name="T77" fmla="*/ 1867 h 2241"/>
                  <a:gd name="T78" fmla="*/ 743 w 856"/>
                  <a:gd name="T79" fmla="*/ 1942 h 2241"/>
                  <a:gd name="T80" fmla="*/ 661 w 856"/>
                  <a:gd name="T81" fmla="*/ 2010 h 2241"/>
                  <a:gd name="T82" fmla="*/ 574 w 856"/>
                  <a:gd name="T83" fmla="*/ 2071 h 2241"/>
                  <a:gd name="T84" fmla="*/ 479 w 856"/>
                  <a:gd name="T85" fmla="*/ 2121 h 2241"/>
                  <a:gd name="T86" fmla="*/ 379 w 856"/>
                  <a:gd name="T87" fmla="*/ 2164 h 2241"/>
                  <a:gd name="T88" fmla="*/ 275 w 856"/>
                  <a:gd name="T89" fmla="*/ 2196 h 2241"/>
                  <a:gd name="T90" fmla="*/ 166 w 856"/>
                  <a:gd name="T91" fmla="*/ 2219 h 2241"/>
                  <a:gd name="T92" fmla="*/ 55 w 856"/>
                  <a:gd name="T93" fmla="*/ 2230 h 2241"/>
                  <a:gd name="T94" fmla="*/ 45 w 856"/>
                  <a:gd name="T95" fmla="*/ 2232 h 2241"/>
                  <a:gd name="T96" fmla="*/ 50 w 856"/>
                  <a:gd name="T97" fmla="*/ 2233 h 2241"/>
                  <a:gd name="T98" fmla="*/ 54 w 856"/>
                  <a:gd name="T99" fmla="*/ 2237 h 2241"/>
                  <a:gd name="T100" fmla="*/ 59 w 856"/>
                  <a:gd name="T101" fmla="*/ 2241 h 224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2241"/>
                  <a:gd name="T155" fmla="*/ 856 w 856"/>
                  <a:gd name="T156" fmla="*/ 2241 h 2241"/>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2241">
                    <a:moveTo>
                      <a:pt x="783" y="321"/>
                    </a:moveTo>
                    <a:lnTo>
                      <a:pt x="752" y="291"/>
                    </a:lnTo>
                    <a:lnTo>
                      <a:pt x="711" y="255"/>
                    </a:lnTo>
                    <a:lnTo>
                      <a:pt x="668" y="223"/>
                    </a:lnTo>
                    <a:lnTo>
                      <a:pt x="625" y="191"/>
                    </a:lnTo>
                    <a:lnTo>
                      <a:pt x="579" y="162"/>
                    </a:lnTo>
                    <a:lnTo>
                      <a:pt x="532" y="135"/>
                    </a:lnTo>
                    <a:lnTo>
                      <a:pt x="484" y="110"/>
                    </a:lnTo>
                    <a:lnTo>
                      <a:pt x="434" y="87"/>
                    </a:lnTo>
                    <a:lnTo>
                      <a:pt x="384" y="67"/>
                    </a:lnTo>
                    <a:lnTo>
                      <a:pt x="332" y="50"/>
                    </a:lnTo>
                    <a:lnTo>
                      <a:pt x="279" y="35"/>
                    </a:lnTo>
                    <a:lnTo>
                      <a:pt x="223" y="23"/>
                    </a:lnTo>
                    <a:lnTo>
                      <a:pt x="170" y="12"/>
                    </a:lnTo>
                    <a:lnTo>
                      <a:pt x="112" y="5"/>
                    </a:lnTo>
                    <a:lnTo>
                      <a:pt x="55" y="1"/>
                    </a:lnTo>
                    <a:lnTo>
                      <a:pt x="18" y="0"/>
                    </a:lnTo>
                    <a:lnTo>
                      <a:pt x="16" y="1"/>
                    </a:lnTo>
                    <a:lnTo>
                      <a:pt x="14" y="3"/>
                    </a:lnTo>
                    <a:lnTo>
                      <a:pt x="12" y="5"/>
                    </a:lnTo>
                    <a:lnTo>
                      <a:pt x="9" y="7"/>
                    </a:lnTo>
                    <a:lnTo>
                      <a:pt x="7" y="7"/>
                    </a:lnTo>
                    <a:lnTo>
                      <a:pt x="5" y="8"/>
                    </a:lnTo>
                    <a:lnTo>
                      <a:pt x="3" y="10"/>
                    </a:lnTo>
                    <a:lnTo>
                      <a:pt x="0" y="12"/>
                    </a:lnTo>
                    <a:lnTo>
                      <a:pt x="55" y="14"/>
                    </a:lnTo>
                    <a:lnTo>
                      <a:pt x="111" y="17"/>
                    </a:lnTo>
                    <a:lnTo>
                      <a:pt x="166" y="25"/>
                    </a:lnTo>
                    <a:lnTo>
                      <a:pt x="222" y="35"/>
                    </a:lnTo>
                    <a:lnTo>
                      <a:pt x="275" y="46"/>
                    </a:lnTo>
                    <a:lnTo>
                      <a:pt x="329" y="62"/>
                    </a:lnTo>
                    <a:lnTo>
                      <a:pt x="379" y="80"/>
                    </a:lnTo>
                    <a:lnTo>
                      <a:pt x="431" y="100"/>
                    </a:lnTo>
                    <a:lnTo>
                      <a:pt x="479" y="121"/>
                    </a:lnTo>
                    <a:lnTo>
                      <a:pt x="527" y="146"/>
                    </a:lnTo>
                    <a:lnTo>
                      <a:pt x="574" y="173"/>
                    </a:lnTo>
                    <a:lnTo>
                      <a:pt x="618" y="201"/>
                    </a:lnTo>
                    <a:lnTo>
                      <a:pt x="661" y="232"/>
                    </a:lnTo>
                    <a:lnTo>
                      <a:pt x="704" y="266"/>
                    </a:lnTo>
                    <a:lnTo>
                      <a:pt x="743" y="300"/>
                    </a:lnTo>
                    <a:lnTo>
                      <a:pt x="783" y="337"/>
                    </a:lnTo>
                    <a:lnTo>
                      <a:pt x="804" y="359"/>
                    </a:lnTo>
                    <a:lnTo>
                      <a:pt x="801" y="353"/>
                    </a:lnTo>
                    <a:lnTo>
                      <a:pt x="799" y="350"/>
                    </a:lnTo>
                    <a:lnTo>
                      <a:pt x="795" y="344"/>
                    </a:lnTo>
                    <a:lnTo>
                      <a:pt x="793" y="339"/>
                    </a:lnTo>
                    <a:lnTo>
                      <a:pt x="792" y="336"/>
                    </a:lnTo>
                    <a:lnTo>
                      <a:pt x="788" y="330"/>
                    </a:lnTo>
                    <a:lnTo>
                      <a:pt x="786" y="325"/>
                    </a:lnTo>
                    <a:lnTo>
                      <a:pt x="783" y="321"/>
                    </a:lnTo>
                    <a:close/>
                    <a:moveTo>
                      <a:pt x="61" y="2241"/>
                    </a:moveTo>
                    <a:lnTo>
                      <a:pt x="112" y="2237"/>
                    </a:lnTo>
                    <a:lnTo>
                      <a:pt x="170" y="2230"/>
                    </a:lnTo>
                    <a:lnTo>
                      <a:pt x="223" y="2221"/>
                    </a:lnTo>
                    <a:lnTo>
                      <a:pt x="279" y="2208"/>
                    </a:lnTo>
                    <a:lnTo>
                      <a:pt x="332" y="2192"/>
                    </a:lnTo>
                    <a:lnTo>
                      <a:pt x="384" y="2174"/>
                    </a:lnTo>
                    <a:lnTo>
                      <a:pt x="434" y="2155"/>
                    </a:lnTo>
                    <a:lnTo>
                      <a:pt x="484" y="2133"/>
                    </a:lnTo>
                    <a:lnTo>
                      <a:pt x="532" y="2108"/>
                    </a:lnTo>
                    <a:lnTo>
                      <a:pt x="579" y="2082"/>
                    </a:lnTo>
                    <a:lnTo>
                      <a:pt x="625" y="2051"/>
                    </a:lnTo>
                    <a:lnTo>
                      <a:pt x="668" y="2021"/>
                    </a:lnTo>
                    <a:lnTo>
                      <a:pt x="711" y="1987"/>
                    </a:lnTo>
                    <a:lnTo>
                      <a:pt x="752" y="1951"/>
                    </a:lnTo>
                    <a:lnTo>
                      <a:pt x="792" y="1915"/>
                    </a:lnTo>
                    <a:lnTo>
                      <a:pt x="829" y="1876"/>
                    </a:lnTo>
                    <a:lnTo>
                      <a:pt x="840" y="1862"/>
                    </a:lnTo>
                    <a:lnTo>
                      <a:pt x="842" y="1858"/>
                    </a:lnTo>
                    <a:lnTo>
                      <a:pt x="843" y="1853"/>
                    </a:lnTo>
                    <a:lnTo>
                      <a:pt x="845" y="1849"/>
                    </a:lnTo>
                    <a:lnTo>
                      <a:pt x="849" y="1844"/>
                    </a:lnTo>
                    <a:lnTo>
                      <a:pt x="851" y="1838"/>
                    </a:lnTo>
                    <a:lnTo>
                      <a:pt x="852" y="1835"/>
                    </a:lnTo>
                    <a:lnTo>
                      <a:pt x="854" y="1830"/>
                    </a:lnTo>
                    <a:lnTo>
                      <a:pt x="856" y="1824"/>
                    </a:lnTo>
                    <a:lnTo>
                      <a:pt x="854" y="1828"/>
                    </a:lnTo>
                    <a:lnTo>
                      <a:pt x="818" y="1867"/>
                    </a:lnTo>
                    <a:lnTo>
                      <a:pt x="783" y="1906"/>
                    </a:lnTo>
                    <a:lnTo>
                      <a:pt x="743" y="1942"/>
                    </a:lnTo>
                    <a:lnTo>
                      <a:pt x="704" y="1978"/>
                    </a:lnTo>
                    <a:lnTo>
                      <a:pt x="661" y="2010"/>
                    </a:lnTo>
                    <a:lnTo>
                      <a:pt x="618" y="2042"/>
                    </a:lnTo>
                    <a:lnTo>
                      <a:pt x="574" y="2071"/>
                    </a:lnTo>
                    <a:lnTo>
                      <a:pt x="527" y="2098"/>
                    </a:lnTo>
                    <a:lnTo>
                      <a:pt x="479" y="2121"/>
                    </a:lnTo>
                    <a:lnTo>
                      <a:pt x="431" y="2144"/>
                    </a:lnTo>
                    <a:lnTo>
                      <a:pt x="379" y="2164"/>
                    </a:lnTo>
                    <a:lnTo>
                      <a:pt x="329" y="2182"/>
                    </a:lnTo>
                    <a:lnTo>
                      <a:pt x="275" y="2196"/>
                    </a:lnTo>
                    <a:lnTo>
                      <a:pt x="222" y="2208"/>
                    </a:lnTo>
                    <a:lnTo>
                      <a:pt x="166" y="2219"/>
                    </a:lnTo>
                    <a:lnTo>
                      <a:pt x="111" y="2224"/>
                    </a:lnTo>
                    <a:lnTo>
                      <a:pt x="55" y="2230"/>
                    </a:lnTo>
                    <a:lnTo>
                      <a:pt x="43" y="2230"/>
                    </a:lnTo>
                    <a:lnTo>
                      <a:pt x="45" y="2232"/>
                    </a:lnTo>
                    <a:lnTo>
                      <a:pt x="46" y="2233"/>
                    </a:lnTo>
                    <a:lnTo>
                      <a:pt x="50" y="2233"/>
                    </a:lnTo>
                    <a:lnTo>
                      <a:pt x="52" y="2235"/>
                    </a:lnTo>
                    <a:lnTo>
                      <a:pt x="54" y="2237"/>
                    </a:lnTo>
                    <a:lnTo>
                      <a:pt x="55" y="2239"/>
                    </a:lnTo>
                    <a:lnTo>
                      <a:pt x="59" y="2241"/>
                    </a:lnTo>
                    <a:lnTo>
                      <a:pt x="61" y="2241"/>
                    </a:lnTo>
                    <a:close/>
                  </a:path>
                </a:pathLst>
              </a:custGeom>
              <a:solidFill>
                <a:srgbClr val="47B5FF"/>
              </a:solidFill>
              <a:ln w="9525">
                <a:noFill/>
                <a:round/>
                <a:headEnd/>
                <a:tailEnd/>
              </a:ln>
            </p:spPr>
            <p:txBody>
              <a:bodyPr/>
              <a:lstStyle/>
              <a:p>
                <a:endParaRPr lang="en-US"/>
              </a:p>
            </p:txBody>
          </p:sp>
          <p:sp>
            <p:nvSpPr>
              <p:cNvPr id="30207" name="Freeform 1185"/>
              <p:cNvSpPr>
                <a:spLocks noEditPoints="1"/>
              </p:cNvSpPr>
              <p:nvPr/>
            </p:nvSpPr>
            <p:spPr bwMode="auto">
              <a:xfrm>
                <a:off x="921" y="1075"/>
                <a:ext cx="874" cy="2228"/>
              </a:xfrm>
              <a:custGeom>
                <a:avLst/>
                <a:gdLst>
                  <a:gd name="T0" fmla="*/ 795 w 874"/>
                  <a:gd name="T1" fmla="*/ 325 h 2228"/>
                  <a:gd name="T2" fmla="*/ 717 w 874"/>
                  <a:gd name="T3" fmla="*/ 253 h 2228"/>
                  <a:gd name="T4" fmla="*/ 631 w 874"/>
                  <a:gd name="T5" fmla="*/ 189 h 2228"/>
                  <a:gd name="T6" fmla="*/ 538 w 874"/>
                  <a:gd name="T7" fmla="*/ 134 h 2228"/>
                  <a:gd name="T8" fmla="*/ 441 w 874"/>
                  <a:gd name="T9" fmla="*/ 87 h 2228"/>
                  <a:gd name="T10" fmla="*/ 340 w 874"/>
                  <a:gd name="T11" fmla="*/ 50 h 2228"/>
                  <a:gd name="T12" fmla="*/ 232 w 874"/>
                  <a:gd name="T13" fmla="*/ 21 h 2228"/>
                  <a:gd name="T14" fmla="*/ 121 w 874"/>
                  <a:gd name="T15" fmla="*/ 5 h 2228"/>
                  <a:gd name="T16" fmla="*/ 18 w 874"/>
                  <a:gd name="T17" fmla="*/ 0 h 2228"/>
                  <a:gd name="T18" fmla="*/ 14 w 874"/>
                  <a:gd name="T19" fmla="*/ 1 h 2228"/>
                  <a:gd name="T20" fmla="*/ 9 w 874"/>
                  <a:gd name="T21" fmla="*/ 5 h 2228"/>
                  <a:gd name="T22" fmla="*/ 5 w 874"/>
                  <a:gd name="T23" fmla="*/ 9 h 2228"/>
                  <a:gd name="T24" fmla="*/ 0 w 874"/>
                  <a:gd name="T25" fmla="*/ 10 h 2228"/>
                  <a:gd name="T26" fmla="*/ 64 w 874"/>
                  <a:gd name="T27" fmla="*/ 12 h 2228"/>
                  <a:gd name="T28" fmla="*/ 175 w 874"/>
                  <a:gd name="T29" fmla="*/ 23 h 2228"/>
                  <a:gd name="T30" fmla="*/ 282 w 874"/>
                  <a:gd name="T31" fmla="*/ 46 h 2228"/>
                  <a:gd name="T32" fmla="*/ 386 w 874"/>
                  <a:gd name="T33" fmla="*/ 78 h 2228"/>
                  <a:gd name="T34" fmla="*/ 486 w 874"/>
                  <a:gd name="T35" fmla="*/ 119 h 2228"/>
                  <a:gd name="T36" fmla="*/ 579 w 874"/>
                  <a:gd name="T37" fmla="*/ 171 h 2228"/>
                  <a:gd name="T38" fmla="*/ 667 w 874"/>
                  <a:gd name="T39" fmla="*/ 230 h 2228"/>
                  <a:gd name="T40" fmla="*/ 749 w 874"/>
                  <a:gd name="T41" fmla="*/ 298 h 2228"/>
                  <a:gd name="T42" fmla="*/ 822 w 874"/>
                  <a:gd name="T43" fmla="*/ 370 h 2228"/>
                  <a:gd name="T44" fmla="*/ 817 w 874"/>
                  <a:gd name="T45" fmla="*/ 361 h 2228"/>
                  <a:gd name="T46" fmla="*/ 811 w 874"/>
                  <a:gd name="T47" fmla="*/ 352 h 2228"/>
                  <a:gd name="T48" fmla="*/ 808 w 874"/>
                  <a:gd name="T49" fmla="*/ 341 h 2228"/>
                  <a:gd name="T50" fmla="*/ 802 w 874"/>
                  <a:gd name="T51" fmla="*/ 332 h 2228"/>
                  <a:gd name="T52" fmla="*/ 64 w 874"/>
                  <a:gd name="T53" fmla="*/ 2228 h 2228"/>
                  <a:gd name="T54" fmla="*/ 177 w 874"/>
                  <a:gd name="T55" fmla="*/ 2217 h 2228"/>
                  <a:gd name="T56" fmla="*/ 286 w 874"/>
                  <a:gd name="T57" fmla="*/ 2194 h 2228"/>
                  <a:gd name="T58" fmla="*/ 391 w 874"/>
                  <a:gd name="T59" fmla="*/ 2162 h 2228"/>
                  <a:gd name="T60" fmla="*/ 491 w 874"/>
                  <a:gd name="T61" fmla="*/ 2119 h 2228"/>
                  <a:gd name="T62" fmla="*/ 586 w 874"/>
                  <a:gd name="T63" fmla="*/ 2069 h 2228"/>
                  <a:gd name="T64" fmla="*/ 674 w 874"/>
                  <a:gd name="T65" fmla="*/ 2008 h 2228"/>
                  <a:gd name="T66" fmla="*/ 758 w 874"/>
                  <a:gd name="T67" fmla="*/ 1940 h 2228"/>
                  <a:gd name="T68" fmla="*/ 833 w 874"/>
                  <a:gd name="T69" fmla="*/ 1865 h 2228"/>
                  <a:gd name="T70" fmla="*/ 860 w 874"/>
                  <a:gd name="T71" fmla="*/ 1831 h 2228"/>
                  <a:gd name="T72" fmla="*/ 863 w 874"/>
                  <a:gd name="T73" fmla="*/ 1823 h 2228"/>
                  <a:gd name="T74" fmla="*/ 867 w 874"/>
                  <a:gd name="T75" fmla="*/ 1812 h 2228"/>
                  <a:gd name="T76" fmla="*/ 872 w 874"/>
                  <a:gd name="T77" fmla="*/ 1803 h 2228"/>
                  <a:gd name="T78" fmla="*/ 858 w 874"/>
                  <a:gd name="T79" fmla="*/ 1817 h 2228"/>
                  <a:gd name="T80" fmla="*/ 788 w 874"/>
                  <a:gd name="T81" fmla="*/ 1894 h 2228"/>
                  <a:gd name="T82" fmla="*/ 710 w 874"/>
                  <a:gd name="T83" fmla="*/ 1965 h 2228"/>
                  <a:gd name="T84" fmla="*/ 624 w 874"/>
                  <a:gd name="T85" fmla="*/ 2030 h 2228"/>
                  <a:gd name="T86" fmla="*/ 533 w 874"/>
                  <a:gd name="T87" fmla="*/ 2085 h 2228"/>
                  <a:gd name="T88" fmla="*/ 436 w 874"/>
                  <a:gd name="T89" fmla="*/ 2132 h 2228"/>
                  <a:gd name="T90" fmla="*/ 336 w 874"/>
                  <a:gd name="T91" fmla="*/ 2167 h 2228"/>
                  <a:gd name="T92" fmla="*/ 229 w 874"/>
                  <a:gd name="T93" fmla="*/ 2196 h 2228"/>
                  <a:gd name="T94" fmla="*/ 120 w 874"/>
                  <a:gd name="T95" fmla="*/ 2212 h 2228"/>
                  <a:gd name="T96" fmla="*/ 43 w 874"/>
                  <a:gd name="T97" fmla="*/ 2217 h 2228"/>
                  <a:gd name="T98" fmla="*/ 46 w 874"/>
                  <a:gd name="T99" fmla="*/ 2219 h 2228"/>
                  <a:gd name="T100" fmla="*/ 52 w 874"/>
                  <a:gd name="T101" fmla="*/ 2223 h 2228"/>
                  <a:gd name="T102" fmla="*/ 55 w 874"/>
                  <a:gd name="T103" fmla="*/ 2226 h 2228"/>
                  <a:gd name="T104" fmla="*/ 61 w 874"/>
                  <a:gd name="T105" fmla="*/ 2228 h 2228"/>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74"/>
                  <a:gd name="T160" fmla="*/ 0 h 2228"/>
                  <a:gd name="T161" fmla="*/ 874 w 874"/>
                  <a:gd name="T162" fmla="*/ 2228 h 2228"/>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74" h="2228">
                    <a:moveTo>
                      <a:pt x="802" y="332"/>
                    </a:moveTo>
                    <a:lnTo>
                      <a:pt x="795" y="325"/>
                    </a:lnTo>
                    <a:lnTo>
                      <a:pt x="758" y="289"/>
                    </a:lnTo>
                    <a:lnTo>
                      <a:pt x="717" y="253"/>
                    </a:lnTo>
                    <a:lnTo>
                      <a:pt x="674" y="221"/>
                    </a:lnTo>
                    <a:lnTo>
                      <a:pt x="631" y="189"/>
                    </a:lnTo>
                    <a:lnTo>
                      <a:pt x="586" y="161"/>
                    </a:lnTo>
                    <a:lnTo>
                      <a:pt x="538" y="134"/>
                    </a:lnTo>
                    <a:lnTo>
                      <a:pt x="491" y="109"/>
                    </a:lnTo>
                    <a:lnTo>
                      <a:pt x="441" y="87"/>
                    </a:lnTo>
                    <a:lnTo>
                      <a:pt x="391" y="66"/>
                    </a:lnTo>
                    <a:lnTo>
                      <a:pt x="340" y="50"/>
                    </a:lnTo>
                    <a:lnTo>
                      <a:pt x="286" y="34"/>
                    </a:lnTo>
                    <a:lnTo>
                      <a:pt x="232" y="21"/>
                    </a:lnTo>
                    <a:lnTo>
                      <a:pt x="177" y="12"/>
                    </a:lnTo>
                    <a:lnTo>
                      <a:pt x="121" y="5"/>
                    </a:lnTo>
                    <a:lnTo>
                      <a:pt x="64" y="0"/>
                    </a:lnTo>
                    <a:lnTo>
                      <a:pt x="18" y="0"/>
                    </a:lnTo>
                    <a:lnTo>
                      <a:pt x="16" y="0"/>
                    </a:lnTo>
                    <a:lnTo>
                      <a:pt x="14" y="1"/>
                    </a:lnTo>
                    <a:lnTo>
                      <a:pt x="12" y="3"/>
                    </a:lnTo>
                    <a:lnTo>
                      <a:pt x="9" y="5"/>
                    </a:lnTo>
                    <a:lnTo>
                      <a:pt x="7" y="7"/>
                    </a:lnTo>
                    <a:lnTo>
                      <a:pt x="5" y="9"/>
                    </a:lnTo>
                    <a:lnTo>
                      <a:pt x="4" y="10"/>
                    </a:lnTo>
                    <a:lnTo>
                      <a:pt x="0" y="10"/>
                    </a:lnTo>
                    <a:lnTo>
                      <a:pt x="7" y="10"/>
                    </a:lnTo>
                    <a:lnTo>
                      <a:pt x="64" y="12"/>
                    </a:lnTo>
                    <a:lnTo>
                      <a:pt x="120" y="16"/>
                    </a:lnTo>
                    <a:lnTo>
                      <a:pt x="175" y="23"/>
                    </a:lnTo>
                    <a:lnTo>
                      <a:pt x="229" y="34"/>
                    </a:lnTo>
                    <a:lnTo>
                      <a:pt x="282" y="46"/>
                    </a:lnTo>
                    <a:lnTo>
                      <a:pt x="336" y="60"/>
                    </a:lnTo>
                    <a:lnTo>
                      <a:pt x="386" y="78"/>
                    </a:lnTo>
                    <a:lnTo>
                      <a:pt x="436" y="98"/>
                    </a:lnTo>
                    <a:lnTo>
                      <a:pt x="486" y="119"/>
                    </a:lnTo>
                    <a:lnTo>
                      <a:pt x="533" y="144"/>
                    </a:lnTo>
                    <a:lnTo>
                      <a:pt x="579" y="171"/>
                    </a:lnTo>
                    <a:lnTo>
                      <a:pt x="624" y="200"/>
                    </a:lnTo>
                    <a:lnTo>
                      <a:pt x="667" y="230"/>
                    </a:lnTo>
                    <a:lnTo>
                      <a:pt x="710" y="262"/>
                    </a:lnTo>
                    <a:lnTo>
                      <a:pt x="749" y="298"/>
                    </a:lnTo>
                    <a:lnTo>
                      <a:pt x="788" y="334"/>
                    </a:lnTo>
                    <a:lnTo>
                      <a:pt x="822" y="370"/>
                    </a:lnTo>
                    <a:lnTo>
                      <a:pt x="819" y="366"/>
                    </a:lnTo>
                    <a:lnTo>
                      <a:pt x="817" y="361"/>
                    </a:lnTo>
                    <a:lnTo>
                      <a:pt x="815" y="355"/>
                    </a:lnTo>
                    <a:lnTo>
                      <a:pt x="811" y="352"/>
                    </a:lnTo>
                    <a:lnTo>
                      <a:pt x="810" y="346"/>
                    </a:lnTo>
                    <a:lnTo>
                      <a:pt x="808" y="341"/>
                    </a:lnTo>
                    <a:lnTo>
                      <a:pt x="804" y="337"/>
                    </a:lnTo>
                    <a:lnTo>
                      <a:pt x="802" y="332"/>
                    </a:lnTo>
                    <a:close/>
                    <a:moveTo>
                      <a:pt x="61" y="2228"/>
                    </a:moveTo>
                    <a:lnTo>
                      <a:pt x="64" y="2228"/>
                    </a:lnTo>
                    <a:lnTo>
                      <a:pt x="121" y="2225"/>
                    </a:lnTo>
                    <a:lnTo>
                      <a:pt x="177" y="2217"/>
                    </a:lnTo>
                    <a:lnTo>
                      <a:pt x="232" y="2207"/>
                    </a:lnTo>
                    <a:lnTo>
                      <a:pt x="286" y="2194"/>
                    </a:lnTo>
                    <a:lnTo>
                      <a:pt x="340" y="2180"/>
                    </a:lnTo>
                    <a:lnTo>
                      <a:pt x="391" y="2162"/>
                    </a:lnTo>
                    <a:lnTo>
                      <a:pt x="441" y="2142"/>
                    </a:lnTo>
                    <a:lnTo>
                      <a:pt x="491" y="2119"/>
                    </a:lnTo>
                    <a:lnTo>
                      <a:pt x="538" y="2096"/>
                    </a:lnTo>
                    <a:lnTo>
                      <a:pt x="586" y="2069"/>
                    </a:lnTo>
                    <a:lnTo>
                      <a:pt x="631" y="2039"/>
                    </a:lnTo>
                    <a:lnTo>
                      <a:pt x="674" y="2008"/>
                    </a:lnTo>
                    <a:lnTo>
                      <a:pt x="717" y="1974"/>
                    </a:lnTo>
                    <a:lnTo>
                      <a:pt x="758" y="1940"/>
                    </a:lnTo>
                    <a:lnTo>
                      <a:pt x="795" y="1903"/>
                    </a:lnTo>
                    <a:lnTo>
                      <a:pt x="833" y="1865"/>
                    </a:lnTo>
                    <a:lnTo>
                      <a:pt x="858" y="1837"/>
                    </a:lnTo>
                    <a:lnTo>
                      <a:pt x="860" y="1831"/>
                    </a:lnTo>
                    <a:lnTo>
                      <a:pt x="861" y="1826"/>
                    </a:lnTo>
                    <a:lnTo>
                      <a:pt x="863" y="1823"/>
                    </a:lnTo>
                    <a:lnTo>
                      <a:pt x="865" y="1817"/>
                    </a:lnTo>
                    <a:lnTo>
                      <a:pt x="867" y="1812"/>
                    </a:lnTo>
                    <a:lnTo>
                      <a:pt x="870" y="1806"/>
                    </a:lnTo>
                    <a:lnTo>
                      <a:pt x="872" y="1803"/>
                    </a:lnTo>
                    <a:lnTo>
                      <a:pt x="874" y="1798"/>
                    </a:lnTo>
                    <a:lnTo>
                      <a:pt x="858" y="1817"/>
                    </a:lnTo>
                    <a:lnTo>
                      <a:pt x="824" y="1856"/>
                    </a:lnTo>
                    <a:lnTo>
                      <a:pt x="788" y="1894"/>
                    </a:lnTo>
                    <a:lnTo>
                      <a:pt x="749" y="1932"/>
                    </a:lnTo>
                    <a:lnTo>
                      <a:pt x="710" y="1965"/>
                    </a:lnTo>
                    <a:lnTo>
                      <a:pt x="667" y="1999"/>
                    </a:lnTo>
                    <a:lnTo>
                      <a:pt x="624" y="2030"/>
                    </a:lnTo>
                    <a:lnTo>
                      <a:pt x="579" y="2058"/>
                    </a:lnTo>
                    <a:lnTo>
                      <a:pt x="533" y="2085"/>
                    </a:lnTo>
                    <a:lnTo>
                      <a:pt x="486" y="2108"/>
                    </a:lnTo>
                    <a:lnTo>
                      <a:pt x="436" y="2132"/>
                    </a:lnTo>
                    <a:lnTo>
                      <a:pt x="386" y="2151"/>
                    </a:lnTo>
                    <a:lnTo>
                      <a:pt x="336" y="2167"/>
                    </a:lnTo>
                    <a:lnTo>
                      <a:pt x="282" y="2184"/>
                    </a:lnTo>
                    <a:lnTo>
                      <a:pt x="229" y="2196"/>
                    </a:lnTo>
                    <a:lnTo>
                      <a:pt x="175" y="2205"/>
                    </a:lnTo>
                    <a:lnTo>
                      <a:pt x="120" y="2212"/>
                    </a:lnTo>
                    <a:lnTo>
                      <a:pt x="64" y="2216"/>
                    </a:lnTo>
                    <a:lnTo>
                      <a:pt x="43" y="2217"/>
                    </a:lnTo>
                    <a:lnTo>
                      <a:pt x="45" y="2219"/>
                    </a:lnTo>
                    <a:lnTo>
                      <a:pt x="46" y="2219"/>
                    </a:lnTo>
                    <a:lnTo>
                      <a:pt x="50" y="2221"/>
                    </a:lnTo>
                    <a:lnTo>
                      <a:pt x="52" y="2223"/>
                    </a:lnTo>
                    <a:lnTo>
                      <a:pt x="54" y="2225"/>
                    </a:lnTo>
                    <a:lnTo>
                      <a:pt x="55" y="2226"/>
                    </a:lnTo>
                    <a:lnTo>
                      <a:pt x="59" y="2226"/>
                    </a:lnTo>
                    <a:lnTo>
                      <a:pt x="61" y="2228"/>
                    </a:lnTo>
                    <a:close/>
                  </a:path>
                </a:pathLst>
              </a:custGeom>
              <a:solidFill>
                <a:srgbClr val="48B5FF"/>
              </a:solidFill>
              <a:ln w="9525">
                <a:noFill/>
                <a:round/>
                <a:headEnd/>
                <a:tailEnd/>
              </a:ln>
            </p:spPr>
            <p:txBody>
              <a:bodyPr/>
              <a:lstStyle/>
              <a:p>
                <a:endParaRPr lang="en-US"/>
              </a:p>
            </p:txBody>
          </p:sp>
          <p:sp>
            <p:nvSpPr>
              <p:cNvPr id="30208" name="Freeform 1186"/>
              <p:cNvSpPr>
                <a:spLocks noEditPoints="1"/>
              </p:cNvSpPr>
              <p:nvPr/>
            </p:nvSpPr>
            <p:spPr bwMode="auto">
              <a:xfrm>
                <a:off x="914" y="1080"/>
                <a:ext cx="888" cy="2218"/>
              </a:xfrm>
              <a:custGeom>
                <a:avLst/>
                <a:gdLst>
                  <a:gd name="T0" fmla="*/ 799 w 888"/>
                  <a:gd name="T1" fmla="*/ 325 h 2218"/>
                  <a:gd name="T2" fmla="*/ 720 w 888"/>
                  <a:gd name="T3" fmla="*/ 254 h 2218"/>
                  <a:gd name="T4" fmla="*/ 634 w 888"/>
                  <a:gd name="T5" fmla="*/ 189 h 2218"/>
                  <a:gd name="T6" fmla="*/ 543 w 888"/>
                  <a:gd name="T7" fmla="*/ 134 h 2218"/>
                  <a:gd name="T8" fmla="*/ 447 w 888"/>
                  <a:gd name="T9" fmla="*/ 88 h 2218"/>
                  <a:gd name="T10" fmla="*/ 345 w 888"/>
                  <a:gd name="T11" fmla="*/ 50 h 2218"/>
                  <a:gd name="T12" fmla="*/ 238 w 888"/>
                  <a:gd name="T13" fmla="*/ 23 h 2218"/>
                  <a:gd name="T14" fmla="*/ 127 w 888"/>
                  <a:gd name="T15" fmla="*/ 5 h 2218"/>
                  <a:gd name="T16" fmla="*/ 16 w 888"/>
                  <a:gd name="T17" fmla="*/ 0 h 2218"/>
                  <a:gd name="T18" fmla="*/ 12 w 888"/>
                  <a:gd name="T19" fmla="*/ 4 h 2218"/>
                  <a:gd name="T20" fmla="*/ 7 w 888"/>
                  <a:gd name="T21" fmla="*/ 5 h 2218"/>
                  <a:gd name="T22" fmla="*/ 3 w 888"/>
                  <a:gd name="T23" fmla="*/ 9 h 2218"/>
                  <a:gd name="T24" fmla="*/ 0 w 888"/>
                  <a:gd name="T25" fmla="*/ 13 h 2218"/>
                  <a:gd name="T26" fmla="*/ 71 w 888"/>
                  <a:gd name="T27" fmla="*/ 13 h 2218"/>
                  <a:gd name="T28" fmla="*/ 180 w 888"/>
                  <a:gd name="T29" fmla="*/ 25 h 2218"/>
                  <a:gd name="T30" fmla="*/ 288 w 888"/>
                  <a:gd name="T31" fmla="*/ 47 h 2218"/>
                  <a:gd name="T32" fmla="*/ 391 w 888"/>
                  <a:gd name="T33" fmla="*/ 79 h 2218"/>
                  <a:gd name="T34" fmla="*/ 490 w 888"/>
                  <a:gd name="T35" fmla="*/ 120 h 2218"/>
                  <a:gd name="T36" fmla="*/ 582 w 888"/>
                  <a:gd name="T37" fmla="*/ 172 h 2218"/>
                  <a:gd name="T38" fmla="*/ 670 w 888"/>
                  <a:gd name="T39" fmla="*/ 231 h 2218"/>
                  <a:gd name="T40" fmla="*/ 752 w 888"/>
                  <a:gd name="T41" fmla="*/ 297 h 2218"/>
                  <a:gd name="T42" fmla="*/ 826 w 888"/>
                  <a:gd name="T43" fmla="*/ 372 h 2218"/>
                  <a:gd name="T44" fmla="*/ 836 w 888"/>
                  <a:gd name="T45" fmla="*/ 381 h 2218"/>
                  <a:gd name="T46" fmla="*/ 831 w 888"/>
                  <a:gd name="T47" fmla="*/ 370 h 2218"/>
                  <a:gd name="T48" fmla="*/ 827 w 888"/>
                  <a:gd name="T49" fmla="*/ 361 h 2218"/>
                  <a:gd name="T50" fmla="*/ 822 w 888"/>
                  <a:gd name="T51" fmla="*/ 352 h 2218"/>
                  <a:gd name="T52" fmla="*/ 59 w 888"/>
                  <a:gd name="T53" fmla="*/ 2218 h 2218"/>
                  <a:gd name="T54" fmla="*/ 127 w 888"/>
                  <a:gd name="T55" fmla="*/ 2212 h 2218"/>
                  <a:gd name="T56" fmla="*/ 238 w 888"/>
                  <a:gd name="T57" fmla="*/ 2196 h 2218"/>
                  <a:gd name="T58" fmla="*/ 345 w 888"/>
                  <a:gd name="T59" fmla="*/ 2170 h 2218"/>
                  <a:gd name="T60" fmla="*/ 447 w 888"/>
                  <a:gd name="T61" fmla="*/ 2132 h 2218"/>
                  <a:gd name="T62" fmla="*/ 543 w 888"/>
                  <a:gd name="T63" fmla="*/ 2086 h 2218"/>
                  <a:gd name="T64" fmla="*/ 634 w 888"/>
                  <a:gd name="T65" fmla="*/ 2030 h 2218"/>
                  <a:gd name="T66" fmla="*/ 720 w 888"/>
                  <a:gd name="T67" fmla="*/ 1966 h 2218"/>
                  <a:gd name="T68" fmla="*/ 799 w 888"/>
                  <a:gd name="T69" fmla="*/ 1894 h 2218"/>
                  <a:gd name="T70" fmla="*/ 870 w 888"/>
                  <a:gd name="T71" fmla="*/ 1816 h 2218"/>
                  <a:gd name="T72" fmla="*/ 874 w 888"/>
                  <a:gd name="T73" fmla="*/ 1809 h 2218"/>
                  <a:gd name="T74" fmla="*/ 879 w 888"/>
                  <a:gd name="T75" fmla="*/ 1798 h 2218"/>
                  <a:gd name="T76" fmla="*/ 883 w 888"/>
                  <a:gd name="T77" fmla="*/ 1787 h 2218"/>
                  <a:gd name="T78" fmla="*/ 886 w 888"/>
                  <a:gd name="T79" fmla="*/ 1778 h 2218"/>
                  <a:gd name="T80" fmla="*/ 861 w 888"/>
                  <a:gd name="T81" fmla="*/ 1807 h 2218"/>
                  <a:gd name="T82" fmla="*/ 790 w 888"/>
                  <a:gd name="T83" fmla="*/ 1885 h 2218"/>
                  <a:gd name="T84" fmla="*/ 713 w 888"/>
                  <a:gd name="T85" fmla="*/ 1957 h 2218"/>
                  <a:gd name="T86" fmla="*/ 627 w 888"/>
                  <a:gd name="T87" fmla="*/ 2019 h 2218"/>
                  <a:gd name="T88" fmla="*/ 538 w 888"/>
                  <a:gd name="T89" fmla="*/ 2075 h 2218"/>
                  <a:gd name="T90" fmla="*/ 441 w 888"/>
                  <a:gd name="T91" fmla="*/ 2121 h 2218"/>
                  <a:gd name="T92" fmla="*/ 341 w 888"/>
                  <a:gd name="T93" fmla="*/ 2157 h 2218"/>
                  <a:gd name="T94" fmla="*/ 236 w 888"/>
                  <a:gd name="T95" fmla="*/ 2184 h 2218"/>
                  <a:gd name="T96" fmla="*/ 127 w 888"/>
                  <a:gd name="T97" fmla="*/ 2202 h 2218"/>
                  <a:gd name="T98" fmla="*/ 41 w 888"/>
                  <a:gd name="T99" fmla="*/ 2205 h 2218"/>
                  <a:gd name="T100" fmla="*/ 46 w 888"/>
                  <a:gd name="T101" fmla="*/ 2209 h 2218"/>
                  <a:gd name="T102" fmla="*/ 50 w 888"/>
                  <a:gd name="T103" fmla="*/ 2212 h 2218"/>
                  <a:gd name="T104" fmla="*/ 53 w 888"/>
                  <a:gd name="T105" fmla="*/ 2214 h 2218"/>
                  <a:gd name="T106" fmla="*/ 59 w 888"/>
                  <a:gd name="T107" fmla="*/ 2218 h 221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88"/>
                  <a:gd name="T163" fmla="*/ 0 h 2218"/>
                  <a:gd name="T164" fmla="*/ 888 w 888"/>
                  <a:gd name="T165" fmla="*/ 2218 h 221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88" h="2218">
                    <a:moveTo>
                      <a:pt x="820" y="347"/>
                    </a:moveTo>
                    <a:lnTo>
                      <a:pt x="799" y="325"/>
                    </a:lnTo>
                    <a:lnTo>
                      <a:pt x="759" y="288"/>
                    </a:lnTo>
                    <a:lnTo>
                      <a:pt x="720" y="254"/>
                    </a:lnTo>
                    <a:lnTo>
                      <a:pt x="677" y="220"/>
                    </a:lnTo>
                    <a:lnTo>
                      <a:pt x="634" y="189"/>
                    </a:lnTo>
                    <a:lnTo>
                      <a:pt x="590" y="161"/>
                    </a:lnTo>
                    <a:lnTo>
                      <a:pt x="543" y="134"/>
                    </a:lnTo>
                    <a:lnTo>
                      <a:pt x="495" y="109"/>
                    </a:lnTo>
                    <a:lnTo>
                      <a:pt x="447" y="88"/>
                    </a:lnTo>
                    <a:lnTo>
                      <a:pt x="395" y="68"/>
                    </a:lnTo>
                    <a:lnTo>
                      <a:pt x="345" y="50"/>
                    </a:lnTo>
                    <a:lnTo>
                      <a:pt x="291" y="34"/>
                    </a:lnTo>
                    <a:lnTo>
                      <a:pt x="238" y="23"/>
                    </a:lnTo>
                    <a:lnTo>
                      <a:pt x="182" y="13"/>
                    </a:lnTo>
                    <a:lnTo>
                      <a:pt x="127" y="5"/>
                    </a:lnTo>
                    <a:lnTo>
                      <a:pt x="71" y="2"/>
                    </a:lnTo>
                    <a:lnTo>
                      <a:pt x="16" y="0"/>
                    </a:lnTo>
                    <a:lnTo>
                      <a:pt x="14" y="2"/>
                    </a:lnTo>
                    <a:lnTo>
                      <a:pt x="12" y="4"/>
                    </a:lnTo>
                    <a:lnTo>
                      <a:pt x="11" y="4"/>
                    </a:lnTo>
                    <a:lnTo>
                      <a:pt x="7" y="5"/>
                    </a:lnTo>
                    <a:lnTo>
                      <a:pt x="5" y="7"/>
                    </a:lnTo>
                    <a:lnTo>
                      <a:pt x="3" y="9"/>
                    </a:lnTo>
                    <a:lnTo>
                      <a:pt x="2" y="11"/>
                    </a:lnTo>
                    <a:lnTo>
                      <a:pt x="0" y="13"/>
                    </a:lnTo>
                    <a:lnTo>
                      <a:pt x="14" y="13"/>
                    </a:lnTo>
                    <a:lnTo>
                      <a:pt x="71" y="13"/>
                    </a:lnTo>
                    <a:lnTo>
                      <a:pt x="127" y="18"/>
                    </a:lnTo>
                    <a:lnTo>
                      <a:pt x="180" y="25"/>
                    </a:lnTo>
                    <a:lnTo>
                      <a:pt x="236" y="34"/>
                    </a:lnTo>
                    <a:lnTo>
                      <a:pt x="288" y="47"/>
                    </a:lnTo>
                    <a:lnTo>
                      <a:pt x="341" y="61"/>
                    </a:lnTo>
                    <a:lnTo>
                      <a:pt x="391" y="79"/>
                    </a:lnTo>
                    <a:lnTo>
                      <a:pt x="441" y="98"/>
                    </a:lnTo>
                    <a:lnTo>
                      <a:pt x="490" y="120"/>
                    </a:lnTo>
                    <a:lnTo>
                      <a:pt x="538" y="145"/>
                    </a:lnTo>
                    <a:lnTo>
                      <a:pt x="582" y="172"/>
                    </a:lnTo>
                    <a:lnTo>
                      <a:pt x="627" y="200"/>
                    </a:lnTo>
                    <a:lnTo>
                      <a:pt x="670" y="231"/>
                    </a:lnTo>
                    <a:lnTo>
                      <a:pt x="713" y="263"/>
                    </a:lnTo>
                    <a:lnTo>
                      <a:pt x="752" y="297"/>
                    </a:lnTo>
                    <a:lnTo>
                      <a:pt x="790" y="334"/>
                    </a:lnTo>
                    <a:lnTo>
                      <a:pt x="826" y="372"/>
                    </a:lnTo>
                    <a:lnTo>
                      <a:pt x="838" y="386"/>
                    </a:lnTo>
                    <a:lnTo>
                      <a:pt x="836" y="381"/>
                    </a:lnTo>
                    <a:lnTo>
                      <a:pt x="834" y="375"/>
                    </a:lnTo>
                    <a:lnTo>
                      <a:pt x="831" y="370"/>
                    </a:lnTo>
                    <a:lnTo>
                      <a:pt x="829" y="366"/>
                    </a:lnTo>
                    <a:lnTo>
                      <a:pt x="827" y="361"/>
                    </a:lnTo>
                    <a:lnTo>
                      <a:pt x="824" y="356"/>
                    </a:lnTo>
                    <a:lnTo>
                      <a:pt x="822" y="352"/>
                    </a:lnTo>
                    <a:lnTo>
                      <a:pt x="820" y="347"/>
                    </a:lnTo>
                    <a:close/>
                    <a:moveTo>
                      <a:pt x="59" y="2218"/>
                    </a:moveTo>
                    <a:lnTo>
                      <a:pt x="71" y="2218"/>
                    </a:lnTo>
                    <a:lnTo>
                      <a:pt x="127" y="2212"/>
                    </a:lnTo>
                    <a:lnTo>
                      <a:pt x="182" y="2205"/>
                    </a:lnTo>
                    <a:lnTo>
                      <a:pt x="238" y="2196"/>
                    </a:lnTo>
                    <a:lnTo>
                      <a:pt x="291" y="2184"/>
                    </a:lnTo>
                    <a:lnTo>
                      <a:pt x="345" y="2170"/>
                    </a:lnTo>
                    <a:lnTo>
                      <a:pt x="395" y="2152"/>
                    </a:lnTo>
                    <a:lnTo>
                      <a:pt x="447" y="2132"/>
                    </a:lnTo>
                    <a:lnTo>
                      <a:pt x="495" y="2109"/>
                    </a:lnTo>
                    <a:lnTo>
                      <a:pt x="543" y="2086"/>
                    </a:lnTo>
                    <a:lnTo>
                      <a:pt x="590" y="2059"/>
                    </a:lnTo>
                    <a:lnTo>
                      <a:pt x="634" y="2030"/>
                    </a:lnTo>
                    <a:lnTo>
                      <a:pt x="677" y="1998"/>
                    </a:lnTo>
                    <a:lnTo>
                      <a:pt x="720" y="1966"/>
                    </a:lnTo>
                    <a:lnTo>
                      <a:pt x="759" y="1930"/>
                    </a:lnTo>
                    <a:lnTo>
                      <a:pt x="799" y="1894"/>
                    </a:lnTo>
                    <a:lnTo>
                      <a:pt x="834" y="1855"/>
                    </a:lnTo>
                    <a:lnTo>
                      <a:pt x="870" y="1816"/>
                    </a:lnTo>
                    <a:lnTo>
                      <a:pt x="872" y="1812"/>
                    </a:lnTo>
                    <a:lnTo>
                      <a:pt x="874" y="1809"/>
                    </a:lnTo>
                    <a:lnTo>
                      <a:pt x="876" y="1803"/>
                    </a:lnTo>
                    <a:lnTo>
                      <a:pt x="879" y="1798"/>
                    </a:lnTo>
                    <a:lnTo>
                      <a:pt x="881" y="1793"/>
                    </a:lnTo>
                    <a:lnTo>
                      <a:pt x="883" y="1787"/>
                    </a:lnTo>
                    <a:lnTo>
                      <a:pt x="885" y="1784"/>
                    </a:lnTo>
                    <a:lnTo>
                      <a:pt x="886" y="1778"/>
                    </a:lnTo>
                    <a:lnTo>
                      <a:pt x="888" y="1773"/>
                    </a:lnTo>
                    <a:lnTo>
                      <a:pt x="861" y="1807"/>
                    </a:lnTo>
                    <a:lnTo>
                      <a:pt x="826" y="1848"/>
                    </a:lnTo>
                    <a:lnTo>
                      <a:pt x="790" y="1885"/>
                    </a:lnTo>
                    <a:lnTo>
                      <a:pt x="752" y="1921"/>
                    </a:lnTo>
                    <a:lnTo>
                      <a:pt x="713" y="1957"/>
                    </a:lnTo>
                    <a:lnTo>
                      <a:pt x="670" y="1989"/>
                    </a:lnTo>
                    <a:lnTo>
                      <a:pt x="627" y="2019"/>
                    </a:lnTo>
                    <a:lnTo>
                      <a:pt x="582" y="2048"/>
                    </a:lnTo>
                    <a:lnTo>
                      <a:pt x="538" y="2075"/>
                    </a:lnTo>
                    <a:lnTo>
                      <a:pt x="490" y="2098"/>
                    </a:lnTo>
                    <a:lnTo>
                      <a:pt x="441" y="2121"/>
                    </a:lnTo>
                    <a:lnTo>
                      <a:pt x="391" y="2141"/>
                    </a:lnTo>
                    <a:lnTo>
                      <a:pt x="341" y="2157"/>
                    </a:lnTo>
                    <a:lnTo>
                      <a:pt x="288" y="2173"/>
                    </a:lnTo>
                    <a:lnTo>
                      <a:pt x="236" y="2184"/>
                    </a:lnTo>
                    <a:lnTo>
                      <a:pt x="180" y="2195"/>
                    </a:lnTo>
                    <a:lnTo>
                      <a:pt x="127" y="2202"/>
                    </a:lnTo>
                    <a:lnTo>
                      <a:pt x="71" y="2205"/>
                    </a:lnTo>
                    <a:lnTo>
                      <a:pt x="41" y="2205"/>
                    </a:lnTo>
                    <a:lnTo>
                      <a:pt x="43" y="2207"/>
                    </a:lnTo>
                    <a:lnTo>
                      <a:pt x="46" y="2209"/>
                    </a:lnTo>
                    <a:lnTo>
                      <a:pt x="48" y="2211"/>
                    </a:lnTo>
                    <a:lnTo>
                      <a:pt x="50" y="2212"/>
                    </a:lnTo>
                    <a:lnTo>
                      <a:pt x="52" y="2214"/>
                    </a:lnTo>
                    <a:lnTo>
                      <a:pt x="53" y="2214"/>
                    </a:lnTo>
                    <a:lnTo>
                      <a:pt x="57" y="2216"/>
                    </a:lnTo>
                    <a:lnTo>
                      <a:pt x="59" y="2218"/>
                    </a:lnTo>
                    <a:close/>
                  </a:path>
                </a:pathLst>
              </a:custGeom>
              <a:solidFill>
                <a:srgbClr val="49B6FF"/>
              </a:solidFill>
              <a:ln w="9525">
                <a:noFill/>
                <a:round/>
                <a:headEnd/>
                <a:tailEnd/>
              </a:ln>
            </p:spPr>
            <p:txBody>
              <a:bodyPr/>
              <a:lstStyle/>
              <a:p>
                <a:endParaRPr lang="en-US"/>
              </a:p>
            </p:txBody>
          </p:sp>
          <p:sp>
            <p:nvSpPr>
              <p:cNvPr id="30209" name="Freeform 1187"/>
              <p:cNvSpPr>
                <a:spLocks noEditPoints="1"/>
              </p:cNvSpPr>
              <p:nvPr/>
            </p:nvSpPr>
            <p:spPr bwMode="auto">
              <a:xfrm>
                <a:off x="905" y="1085"/>
                <a:ext cx="904" cy="2207"/>
              </a:xfrm>
              <a:custGeom>
                <a:avLst/>
                <a:gdLst>
                  <a:gd name="T0" fmla="*/ 804 w 904"/>
                  <a:gd name="T1" fmla="*/ 324 h 2207"/>
                  <a:gd name="T2" fmla="*/ 726 w 904"/>
                  <a:gd name="T3" fmla="*/ 252 h 2207"/>
                  <a:gd name="T4" fmla="*/ 640 w 904"/>
                  <a:gd name="T5" fmla="*/ 190 h 2207"/>
                  <a:gd name="T6" fmla="*/ 549 w 904"/>
                  <a:gd name="T7" fmla="*/ 134 h 2207"/>
                  <a:gd name="T8" fmla="*/ 452 w 904"/>
                  <a:gd name="T9" fmla="*/ 88 h 2207"/>
                  <a:gd name="T10" fmla="*/ 352 w 904"/>
                  <a:gd name="T11" fmla="*/ 50 h 2207"/>
                  <a:gd name="T12" fmla="*/ 245 w 904"/>
                  <a:gd name="T13" fmla="*/ 24 h 2207"/>
                  <a:gd name="T14" fmla="*/ 136 w 904"/>
                  <a:gd name="T15" fmla="*/ 6 h 2207"/>
                  <a:gd name="T16" fmla="*/ 23 w 904"/>
                  <a:gd name="T17" fmla="*/ 0 h 2207"/>
                  <a:gd name="T18" fmla="*/ 14 w 904"/>
                  <a:gd name="T19" fmla="*/ 2 h 2207"/>
                  <a:gd name="T20" fmla="*/ 11 w 904"/>
                  <a:gd name="T21" fmla="*/ 6 h 2207"/>
                  <a:gd name="T22" fmla="*/ 5 w 904"/>
                  <a:gd name="T23" fmla="*/ 9 h 2207"/>
                  <a:gd name="T24" fmla="*/ 2 w 904"/>
                  <a:gd name="T25" fmla="*/ 11 h 2207"/>
                  <a:gd name="T26" fmla="*/ 23 w 904"/>
                  <a:gd name="T27" fmla="*/ 13 h 2207"/>
                  <a:gd name="T28" fmla="*/ 134 w 904"/>
                  <a:gd name="T29" fmla="*/ 18 h 2207"/>
                  <a:gd name="T30" fmla="*/ 243 w 904"/>
                  <a:gd name="T31" fmla="*/ 34 h 2207"/>
                  <a:gd name="T32" fmla="*/ 348 w 904"/>
                  <a:gd name="T33" fmla="*/ 63 h 2207"/>
                  <a:gd name="T34" fmla="*/ 448 w 904"/>
                  <a:gd name="T35" fmla="*/ 99 h 2207"/>
                  <a:gd name="T36" fmla="*/ 543 w 904"/>
                  <a:gd name="T37" fmla="*/ 145 h 2207"/>
                  <a:gd name="T38" fmla="*/ 633 w 904"/>
                  <a:gd name="T39" fmla="*/ 199 h 2207"/>
                  <a:gd name="T40" fmla="*/ 717 w 904"/>
                  <a:gd name="T41" fmla="*/ 263 h 2207"/>
                  <a:gd name="T42" fmla="*/ 795 w 904"/>
                  <a:gd name="T43" fmla="*/ 333 h 2207"/>
                  <a:gd name="T44" fmla="*/ 856 w 904"/>
                  <a:gd name="T45" fmla="*/ 401 h 2207"/>
                  <a:gd name="T46" fmla="*/ 852 w 904"/>
                  <a:gd name="T47" fmla="*/ 390 h 2207"/>
                  <a:gd name="T48" fmla="*/ 847 w 904"/>
                  <a:gd name="T49" fmla="*/ 379 h 2207"/>
                  <a:gd name="T50" fmla="*/ 842 w 904"/>
                  <a:gd name="T51" fmla="*/ 370 h 2207"/>
                  <a:gd name="T52" fmla="*/ 838 w 904"/>
                  <a:gd name="T53" fmla="*/ 360 h 2207"/>
                  <a:gd name="T54" fmla="*/ 80 w 904"/>
                  <a:gd name="T55" fmla="*/ 2206 h 2207"/>
                  <a:gd name="T56" fmla="*/ 191 w 904"/>
                  <a:gd name="T57" fmla="*/ 2195 h 2207"/>
                  <a:gd name="T58" fmla="*/ 298 w 904"/>
                  <a:gd name="T59" fmla="*/ 2174 h 2207"/>
                  <a:gd name="T60" fmla="*/ 402 w 904"/>
                  <a:gd name="T61" fmla="*/ 2141 h 2207"/>
                  <a:gd name="T62" fmla="*/ 502 w 904"/>
                  <a:gd name="T63" fmla="*/ 2098 h 2207"/>
                  <a:gd name="T64" fmla="*/ 595 w 904"/>
                  <a:gd name="T65" fmla="*/ 2048 h 2207"/>
                  <a:gd name="T66" fmla="*/ 683 w 904"/>
                  <a:gd name="T67" fmla="*/ 1989 h 2207"/>
                  <a:gd name="T68" fmla="*/ 765 w 904"/>
                  <a:gd name="T69" fmla="*/ 1922 h 2207"/>
                  <a:gd name="T70" fmla="*/ 840 w 904"/>
                  <a:gd name="T71" fmla="*/ 1846 h 2207"/>
                  <a:gd name="T72" fmla="*/ 890 w 904"/>
                  <a:gd name="T73" fmla="*/ 1788 h 2207"/>
                  <a:gd name="T74" fmla="*/ 894 w 904"/>
                  <a:gd name="T75" fmla="*/ 1777 h 2207"/>
                  <a:gd name="T76" fmla="*/ 897 w 904"/>
                  <a:gd name="T77" fmla="*/ 1768 h 2207"/>
                  <a:gd name="T78" fmla="*/ 901 w 904"/>
                  <a:gd name="T79" fmla="*/ 1757 h 2207"/>
                  <a:gd name="T80" fmla="*/ 904 w 904"/>
                  <a:gd name="T81" fmla="*/ 1748 h 2207"/>
                  <a:gd name="T82" fmla="*/ 865 w 904"/>
                  <a:gd name="T83" fmla="*/ 1798 h 2207"/>
                  <a:gd name="T84" fmla="*/ 795 w 904"/>
                  <a:gd name="T85" fmla="*/ 1877 h 2207"/>
                  <a:gd name="T86" fmla="*/ 717 w 904"/>
                  <a:gd name="T87" fmla="*/ 1947 h 2207"/>
                  <a:gd name="T88" fmla="*/ 633 w 904"/>
                  <a:gd name="T89" fmla="*/ 2009 h 2207"/>
                  <a:gd name="T90" fmla="*/ 543 w 904"/>
                  <a:gd name="T91" fmla="*/ 2065 h 2207"/>
                  <a:gd name="T92" fmla="*/ 448 w 904"/>
                  <a:gd name="T93" fmla="*/ 2109 h 2207"/>
                  <a:gd name="T94" fmla="*/ 348 w 904"/>
                  <a:gd name="T95" fmla="*/ 2147 h 2207"/>
                  <a:gd name="T96" fmla="*/ 243 w 904"/>
                  <a:gd name="T97" fmla="*/ 2174 h 2207"/>
                  <a:gd name="T98" fmla="*/ 134 w 904"/>
                  <a:gd name="T99" fmla="*/ 2190 h 2207"/>
                  <a:gd name="T100" fmla="*/ 43 w 904"/>
                  <a:gd name="T101" fmla="*/ 2195 h 2207"/>
                  <a:gd name="T102" fmla="*/ 46 w 904"/>
                  <a:gd name="T103" fmla="*/ 2199 h 2207"/>
                  <a:gd name="T104" fmla="*/ 50 w 904"/>
                  <a:gd name="T105" fmla="*/ 2202 h 2207"/>
                  <a:gd name="T106" fmla="*/ 55 w 904"/>
                  <a:gd name="T107" fmla="*/ 2204 h 2207"/>
                  <a:gd name="T108" fmla="*/ 59 w 904"/>
                  <a:gd name="T109" fmla="*/ 2207 h 2207"/>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04"/>
                  <a:gd name="T166" fmla="*/ 0 h 2207"/>
                  <a:gd name="T167" fmla="*/ 904 w 904"/>
                  <a:gd name="T168" fmla="*/ 2207 h 2207"/>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04" h="2207">
                    <a:moveTo>
                      <a:pt x="838" y="360"/>
                    </a:moveTo>
                    <a:lnTo>
                      <a:pt x="804" y="324"/>
                    </a:lnTo>
                    <a:lnTo>
                      <a:pt x="765" y="288"/>
                    </a:lnTo>
                    <a:lnTo>
                      <a:pt x="726" y="252"/>
                    </a:lnTo>
                    <a:lnTo>
                      <a:pt x="683" y="220"/>
                    </a:lnTo>
                    <a:lnTo>
                      <a:pt x="640" y="190"/>
                    </a:lnTo>
                    <a:lnTo>
                      <a:pt x="595" y="161"/>
                    </a:lnTo>
                    <a:lnTo>
                      <a:pt x="549" y="134"/>
                    </a:lnTo>
                    <a:lnTo>
                      <a:pt x="502" y="109"/>
                    </a:lnTo>
                    <a:lnTo>
                      <a:pt x="452" y="88"/>
                    </a:lnTo>
                    <a:lnTo>
                      <a:pt x="402" y="68"/>
                    </a:lnTo>
                    <a:lnTo>
                      <a:pt x="352" y="50"/>
                    </a:lnTo>
                    <a:lnTo>
                      <a:pt x="298" y="36"/>
                    </a:lnTo>
                    <a:lnTo>
                      <a:pt x="245" y="24"/>
                    </a:lnTo>
                    <a:lnTo>
                      <a:pt x="191" y="13"/>
                    </a:lnTo>
                    <a:lnTo>
                      <a:pt x="136" y="6"/>
                    </a:lnTo>
                    <a:lnTo>
                      <a:pt x="80" y="2"/>
                    </a:lnTo>
                    <a:lnTo>
                      <a:pt x="23" y="0"/>
                    </a:lnTo>
                    <a:lnTo>
                      <a:pt x="16" y="0"/>
                    </a:lnTo>
                    <a:lnTo>
                      <a:pt x="14" y="2"/>
                    </a:lnTo>
                    <a:lnTo>
                      <a:pt x="12" y="4"/>
                    </a:lnTo>
                    <a:lnTo>
                      <a:pt x="11" y="6"/>
                    </a:lnTo>
                    <a:lnTo>
                      <a:pt x="9" y="8"/>
                    </a:lnTo>
                    <a:lnTo>
                      <a:pt x="5" y="9"/>
                    </a:lnTo>
                    <a:lnTo>
                      <a:pt x="3" y="11"/>
                    </a:lnTo>
                    <a:lnTo>
                      <a:pt x="2" y="11"/>
                    </a:lnTo>
                    <a:lnTo>
                      <a:pt x="0" y="13"/>
                    </a:lnTo>
                    <a:lnTo>
                      <a:pt x="23" y="13"/>
                    </a:lnTo>
                    <a:lnTo>
                      <a:pt x="79" y="15"/>
                    </a:lnTo>
                    <a:lnTo>
                      <a:pt x="134" y="18"/>
                    </a:lnTo>
                    <a:lnTo>
                      <a:pt x="189" y="25"/>
                    </a:lnTo>
                    <a:lnTo>
                      <a:pt x="243" y="34"/>
                    </a:lnTo>
                    <a:lnTo>
                      <a:pt x="297" y="47"/>
                    </a:lnTo>
                    <a:lnTo>
                      <a:pt x="348" y="63"/>
                    </a:lnTo>
                    <a:lnTo>
                      <a:pt x="398" y="79"/>
                    </a:lnTo>
                    <a:lnTo>
                      <a:pt x="448" y="99"/>
                    </a:lnTo>
                    <a:lnTo>
                      <a:pt x="497" y="120"/>
                    </a:lnTo>
                    <a:lnTo>
                      <a:pt x="543" y="145"/>
                    </a:lnTo>
                    <a:lnTo>
                      <a:pt x="590" y="170"/>
                    </a:lnTo>
                    <a:lnTo>
                      <a:pt x="633" y="199"/>
                    </a:lnTo>
                    <a:lnTo>
                      <a:pt x="675" y="229"/>
                    </a:lnTo>
                    <a:lnTo>
                      <a:pt x="717" y="263"/>
                    </a:lnTo>
                    <a:lnTo>
                      <a:pt x="758" y="297"/>
                    </a:lnTo>
                    <a:lnTo>
                      <a:pt x="795" y="333"/>
                    </a:lnTo>
                    <a:lnTo>
                      <a:pt x="831" y="370"/>
                    </a:lnTo>
                    <a:lnTo>
                      <a:pt x="856" y="401"/>
                    </a:lnTo>
                    <a:lnTo>
                      <a:pt x="854" y="395"/>
                    </a:lnTo>
                    <a:lnTo>
                      <a:pt x="852" y="390"/>
                    </a:lnTo>
                    <a:lnTo>
                      <a:pt x="849" y="385"/>
                    </a:lnTo>
                    <a:lnTo>
                      <a:pt x="847" y="379"/>
                    </a:lnTo>
                    <a:lnTo>
                      <a:pt x="845" y="376"/>
                    </a:lnTo>
                    <a:lnTo>
                      <a:pt x="842" y="370"/>
                    </a:lnTo>
                    <a:lnTo>
                      <a:pt x="840" y="365"/>
                    </a:lnTo>
                    <a:lnTo>
                      <a:pt x="838" y="360"/>
                    </a:lnTo>
                    <a:close/>
                    <a:moveTo>
                      <a:pt x="59" y="2207"/>
                    </a:moveTo>
                    <a:lnTo>
                      <a:pt x="80" y="2206"/>
                    </a:lnTo>
                    <a:lnTo>
                      <a:pt x="136" y="2202"/>
                    </a:lnTo>
                    <a:lnTo>
                      <a:pt x="191" y="2195"/>
                    </a:lnTo>
                    <a:lnTo>
                      <a:pt x="245" y="2186"/>
                    </a:lnTo>
                    <a:lnTo>
                      <a:pt x="298" y="2174"/>
                    </a:lnTo>
                    <a:lnTo>
                      <a:pt x="352" y="2157"/>
                    </a:lnTo>
                    <a:lnTo>
                      <a:pt x="402" y="2141"/>
                    </a:lnTo>
                    <a:lnTo>
                      <a:pt x="452" y="2122"/>
                    </a:lnTo>
                    <a:lnTo>
                      <a:pt x="502" y="2098"/>
                    </a:lnTo>
                    <a:lnTo>
                      <a:pt x="549" y="2075"/>
                    </a:lnTo>
                    <a:lnTo>
                      <a:pt x="595" y="2048"/>
                    </a:lnTo>
                    <a:lnTo>
                      <a:pt x="640" y="2020"/>
                    </a:lnTo>
                    <a:lnTo>
                      <a:pt x="683" y="1989"/>
                    </a:lnTo>
                    <a:lnTo>
                      <a:pt x="726" y="1955"/>
                    </a:lnTo>
                    <a:lnTo>
                      <a:pt x="765" y="1922"/>
                    </a:lnTo>
                    <a:lnTo>
                      <a:pt x="804" y="1884"/>
                    </a:lnTo>
                    <a:lnTo>
                      <a:pt x="840" y="1846"/>
                    </a:lnTo>
                    <a:lnTo>
                      <a:pt x="874" y="1807"/>
                    </a:lnTo>
                    <a:lnTo>
                      <a:pt x="890" y="1788"/>
                    </a:lnTo>
                    <a:lnTo>
                      <a:pt x="892" y="1782"/>
                    </a:lnTo>
                    <a:lnTo>
                      <a:pt x="894" y="1777"/>
                    </a:lnTo>
                    <a:lnTo>
                      <a:pt x="895" y="1773"/>
                    </a:lnTo>
                    <a:lnTo>
                      <a:pt x="897" y="1768"/>
                    </a:lnTo>
                    <a:lnTo>
                      <a:pt x="899" y="1762"/>
                    </a:lnTo>
                    <a:lnTo>
                      <a:pt x="901" y="1757"/>
                    </a:lnTo>
                    <a:lnTo>
                      <a:pt x="902" y="1752"/>
                    </a:lnTo>
                    <a:lnTo>
                      <a:pt x="904" y="1748"/>
                    </a:lnTo>
                    <a:lnTo>
                      <a:pt x="897" y="1757"/>
                    </a:lnTo>
                    <a:lnTo>
                      <a:pt x="865" y="1798"/>
                    </a:lnTo>
                    <a:lnTo>
                      <a:pt x="831" y="1838"/>
                    </a:lnTo>
                    <a:lnTo>
                      <a:pt x="795" y="1877"/>
                    </a:lnTo>
                    <a:lnTo>
                      <a:pt x="758" y="1913"/>
                    </a:lnTo>
                    <a:lnTo>
                      <a:pt x="717" y="1947"/>
                    </a:lnTo>
                    <a:lnTo>
                      <a:pt x="675" y="1979"/>
                    </a:lnTo>
                    <a:lnTo>
                      <a:pt x="633" y="2009"/>
                    </a:lnTo>
                    <a:lnTo>
                      <a:pt x="590" y="2038"/>
                    </a:lnTo>
                    <a:lnTo>
                      <a:pt x="543" y="2065"/>
                    </a:lnTo>
                    <a:lnTo>
                      <a:pt x="497" y="2088"/>
                    </a:lnTo>
                    <a:lnTo>
                      <a:pt x="448" y="2109"/>
                    </a:lnTo>
                    <a:lnTo>
                      <a:pt x="398" y="2129"/>
                    </a:lnTo>
                    <a:lnTo>
                      <a:pt x="348" y="2147"/>
                    </a:lnTo>
                    <a:lnTo>
                      <a:pt x="297" y="2161"/>
                    </a:lnTo>
                    <a:lnTo>
                      <a:pt x="243" y="2174"/>
                    </a:lnTo>
                    <a:lnTo>
                      <a:pt x="189" y="2182"/>
                    </a:lnTo>
                    <a:lnTo>
                      <a:pt x="134" y="2190"/>
                    </a:lnTo>
                    <a:lnTo>
                      <a:pt x="79" y="2195"/>
                    </a:lnTo>
                    <a:lnTo>
                      <a:pt x="43" y="2195"/>
                    </a:lnTo>
                    <a:lnTo>
                      <a:pt x="45" y="2197"/>
                    </a:lnTo>
                    <a:lnTo>
                      <a:pt x="46" y="2199"/>
                    </a:lnTo>
                    <a:lnTo>
                      <a:pt x="48" y="2200"/>
                    </a:lnTo>
                    <a:lnTo>
                      <a:pt x="50" y="2202"/>
                    </a:lnTo>
                    <a:lnTo>
                      <a:pt x="52" y="2202"/>
                    </a:lnTo>
                    <a:lnTo>
                      <a:pt x="55" y="2204"/>
                    </a:lnTo>
                    <a:lnTo>
                      <a:pt x="57" y="2206"/>
                    </a:lnTo>
                    <a:lnTo>
                      <a:pt x="59" y="2207"/>
                    </a:lnTo>
                    <a:close/>
                  </a:path>
                </a:pathLst>
              </a:custGeom>
              <a:solidFill>
                <a:srgbClr val="4AB6FF"/>
              </a:solidFill>
              <a:ln w="9525">
                <a:noFill/>
                <a:round/>
                <a:headEnd/>
                <a:tailEnd/>
              </a:ln>
            </p:spPr>
            <p:txBody>
              <a:bodyPr/>
              <a:lstStyle/>
              <a:p>
                <a:endParaRPr lang="en-US"/>
              </a:p>
            </p:txBody>
          </p:sp>
          <p:sp>
            <p:nvSpPr>
              <p:cNvPr id="30210" name="Freeform 1188"/>
              <p:cNvSpPr>
                <a:spLocks noEditPoints="1"/>
              </p:cNvSpPr>
              <p:nvPr/>
            </p:nvSpPr>
            <p:spPr bwMode="auto">
              <a:xfrm>
                <a:off x="896" y="1093"/>
                <a:ext cx="920" cy="2192"/>
              </a:xfrm>
              <a:custGeom>
                <a:avLst/>
                <a:gdLst>
                  <a:gd name="T0" fmla="*/ 844 w 920"/>
                  <a:gd name="T1" fmla="*/ 359 h 2192"/>
                  <a:gd name="T2" fmla="*/ 770 w 920"/>
                  <a:gd name="T3" fmla="*/ 284 h 2192"/>
                  <a:gd name="T4" fmla="*/ 688 w 920"/>
                  <a:gd name="T5" fmla="*/ 218 h 2192"/>
                  <a:gd name="T6" fmla="*/ 600 w 920"/>
                  <a:gd name="T7" fmla="*/ 159 h 2192"/>
                  <a:gd name="T8" fmla="*/ 508 w 920"/>
                  <a:gd name="T9" fmla="*/ 107 h 2192"/>
                  <a:gd name="T10" fmla="*/ 409 w 920"/>
                  <a:gd name="T11" fmla="*/ 66 h 2192"/>
                  <a:gd name="T12" fmla="*/ 306 w 920"/>
                  <a:gd name="T13" fmla="*/ 34 h 2192"/>
                  <a:gd name="T14" fmla="*/ 198 w 920"/>
                  <a:gd name="T15" fmla="*/ 12 h 2192"/>
                  <a:gd name="T16" fmla="*/ 89 w 920"/>
                  <a:gd name="T17" fmla="*/ 0 h 2192"/>
                  <a:gd name="T18" fmla="*/ 18 w 920"/>
                  <a:gd name="T19" fmla="*/ 0 h 2192"/>
                  <a:gd name="T20" fmla="*/ 12 w 920"/>
                  <a:gd name="T21" fmla="*/ 3 h 2192"/>
                  <a:gd name="T22" fmla="*/ 9 w 920"/>
                  <a:gd name="T23" fmla="*/ 5 h 2192"/>
                  <a:gd name="T24" fmla="*/ 5 w 920"/>
                  <a:gd name="T25" fmla="*/ 8 h 2192"/>
                  <a:gd name="T26" fmla="*/ 0 w 920"/>
                  <a:gd name="T27" fmla="*/ 12 h 2192"/>
                  <a:gd name="T28" fmla="*/ 88 w 920"/>
                  <a:gd name="T29" fmla="*/ 12 h 2192"/>
                  <a:gd name="T30" fmla="*/ 197 w 920"/>
                  <a:gd name="T31" fmla="*/ 23 h 2192"/>
                  <a:gd name="T32" fmla="*/ 304 w 920"/>
                  <a:gd name="T33" fmla="*/ 46 h 2192"/>
                  <a:gd name="T34" fmla="*/ 406 w 920"/>
                  <a:gd name="T35" fmla="*/ 76 h 2192"/>
                  <a:gd name="T36" fmla="*/ 502 w 920"/>
                  <a:gd name="T37" fmla="*/ 117 h 2192"/>
                  <a:gd name="T38" fmla="*/ 595 w 920"/>
                  <a:gd name="T39" fmla="*/ 168 h 2192"/>
                  <a:gd name="T40" fmla="*/ 681 w 920"/>
                  <a:gd name="T41" fmla="*/ 227 h 2192"/>
                  <a:gd name="T42" fmla="*/ 761 w 920"/>
                  <a:gd name="T43" fmla="*/ 293 h 2192"/>
                  <a:gd name="T44" fmla="*/ 835 w 920"/>
                  <a:gd name="T45" fmla="*/ 366 h 2192"/>
                  <a:gd name="T46" fmla="*/ 874 w 920"/>
                  <a:gd name="T47" fmla="*/ 412 h 2192"/>
                  <a:gd name="T48" fmla="*/ 870 w 920"/>
                  <a:gd name="T49" fmla="*/ 402 h 2192"/>
                  <a:gd name="T50" fmla="*/ 865 w 920"/>
                  <a:gd name="T51" fmla="*/ 393 h 2192"/>
                  <a:gd name="T52" fmla="*/ 861 w 920"/>
                  <a:gd name="T53" fmla="*/ 382 h 2192"/>
                  <a:gd name="T54" fmla="*/ 856 w 920"/>
                  <a:gd name="T55" fmla="*/ 373 h 2192"/>
                  <a:gd name="T56" fmla="*/ 89 w 920"/>
                  <a:gd name="T57" fmla="*/ 2192 h 2192"/>
                  <a:gd name="T58" fmla="*/ 198 w 920"/>
                  <a:gd name="T59" fmla="*/ 2182 h 2192"/>
                  <a:gd name="T60" fmla="*/ 306 w 920"/>
                  <a:gd name="T61" fmla="*/ 2160 h 2192"/>
                  <a:gd name="T62" fmla="*/ 409 w 920"/>
                  <a:gd name="T63" fmla="*/ 2128 h 2192"/>
                  <a:gd name="T64" fmla="*/ 508 w 920"/>
                  <a:gd name="T65" fmla="*/ 2085 h 2192"/>
                  <a:gd name="T66" fmla="*/ 600 w 920"/>
                  <a:gd name="T67" fmla="*/ 2035 h 2192"/>
                  <a:gd name="T68" fmla="*/ 688 w 920"/>
                  <a:gd name="T69" fmla="*/ 1976 h 2192"/>
                  <a:gd name="T70" fmla="*/ 770 w 920"/>
                  <a:gd name="T71" fmla="*/ 1908 h 2192"/>
                  <a:gd name="T72" fmla="*/ 844 w 920"/>
                  <a:gd name="T73" fmla="*/ 1835 h 2192"/>
                  <a:gd name="T74" fmla="*/ 906 w 920"/>
                  <a:gd name="T75" fmla="*/ 1760 h 2192"/>
                  <a:gd name="T76" fmla="*/ 910 w 920"/>
                  <a:gd name="T77" fmla="*/ 1749 h 2192"/>
                  <a:gd name="T78" fmla="*/ 913 w 920"/>
                  <a:gd name="T79" fmla="*/ 1740 h 2192"/>
                  <a:gd name="T80" fmla="*/ 917 w 920"/>
                  <a:gd name="T81" fmla="*/ 1729 h 2192"/>
                  <a:gd name="T82" fmla="*/ 920 w 920"/>
                  <a:gd name="T83" fmla="*/ 1719 h 2192"/>
                  <a:gd name="T84" fmla="*/ 870 w 920"/>
                  <a:gd name="T85" fmla="*/ 1787 h 2192"/>
                  <a:gd name="T86" fmla="*/ 799 w 920"/>
                  <a:gd name="T87" fmla="*/ 1864 h 2192"/>
                  <a:gd name="T88" fmla="*/ 722 w 920"/>
                  <a:gd name="T89" fmla="*/ 1933 h 2192"/>
                  <a:gd name="T90" fmla="*/ 638 w 920"/>
                  <a:gd name="T91" fmla="*/ 1996 h 2192"/>
                  <a:gd name="T92" fmla="*/ 549 w 920"/>
                  <a:gd name="T93" fmla="*/ 2051 h 2192"/>
                  <a:gd name="T94" fmla="*/ 454 w 920"/>
                  <a:gd name="T95" fmla="*/ 2096 h 2192"/>
                  <a:gd name="T96" fmla="*/ 356 w 920"/>
                  <a:gd name="T97" fmla="*/ 2133 h 2192"/>
                  <a:gd name="T98" fmla="*/ 250 w 920"/>
                  <a:gd name="T99" fmla="*/ 2160 h 2192"/>
                  <a:gd name="T100" fmla="*/ 143 w 920"/>
                  <a:gd name="T101" fmla="*/ 2176 h 2192"/>
                  <a:gd name="T102" fmla="*/ 43 w 920"/>
                  <a:gd name="T103" fmla="*/ 2182 h 2192"/>
                  <a:gd name="T104" fmla="*/ 46 w 920"/>
                  <a:gd name="T105" fmla="*/ 2185 h 2192"/>
                  <a:gd name="T106" fmla="*/ 52 w 920"/>
                  <a:gd name="T107" fmla="*/ 2187 h 2192"/>
                  <a:gd name="T108" fmla="*/ 55 w 920"/>
                  <a:gd name="T109" fmla="*/ 2191 h 2192"/>
                  <a:gd name="T110" fmla="*/ 59 w 920"/>
                  <a:gd name="T111" fmla="*/ 2192 h 2192"/>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20"/>
                  <a:gd name="T169" fmla="*/ 0 h 2192"/>
                  <a:gd name="T170" fmla="*/ 920 w 920"/>
                  <a:gd name="T171" fmla="*/ 2192 h 2192"/>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20" h="2192">
                    <a:moveTo>
                      <a:pt x="856" y="373"/>
                    </a:moveTo>
                    <a:lnTo>
                      <a:pt x="844" y="359"/>
                    </a:lnTo>
                    <a:lnTo>
                      <a:pt x="808" y="321"/>
                    </a:lnTo>
                    <a:lnTo>
                      <a:pt x="770" y="284"/>
                    </a:lnTo>
                    <a:lnTo>
                      <a:pt x="731" y="250"/>
                    </a:lnTo>
                    <a:lnTo>
                      <a:pt x="688" y="218"/>
                    </a:lnTo>
                    <a:lnTo>
                      <a:pt x="645" y="187"/>
                    </a:lnTo>
                    <a:lnTo>
                      <a:pt x="600" y="159"/>
                    </a:lnTo>
                    <a:lnTo>
                      <a:pt x="556" y="132"/>
                    </a:lnTo>
                    <a:lnTo>
                      <a:pt x="508" y="107"/>
                    </a:lnTo>
                    <a:lnTo>
                      <a:pt x="459" y="85"/>
                    </a:lnTo>
                    <a:lnTo>
                      <a:pt x="409" y="66"/>
                    </a:lnTo>
                    <a:lnTo>
                      <a:pt x="359" y="48"/>
                    </a:lnTo>
                    <a:lnTo>
                      <a:pt x="306" y="34"/>
                    </a:lnTo>
                    <a:lnTo>
                      <a:pt x="254" y="21"/>
                    </a:lnTo>
                    <a:lnTo>
                      <a:pt x="198" y="12"/>
                    </a:lnTo>
                    <a:lnTo>
                      <a:pt x="145" y="5"/>
                    </a:lnTo>
                    <a:lnTo>
                      <a:pt x="89" y="0"/>
                    </a:lnTo>
                    <a:lnTo>
                      <a:pt x="32" y="0"/>
                    </a:lnTo>
                    <a:lnTo>
                      <a:pt x="18" y="0"/>
                    </a:lnTo>
                    <a:lnTo>
                      <a:pt x="14" y="1"/>
                    </a:lnTo>
                    <a:lnTo>
                      <a:pt x="12" y="3"/>
                    </a:lnTo>
                    <a:lnTo>
                      <a:pt x="11" y="3"/>
                    </a:lnTo>
                    <a:lnTo>
                      <a:pt x="9" y="5"/>
                    </a:lnTo>
                    <a:lnTo>
                      <a:pt x="7" y="7"/>
                    </a:lnTo>
                    <a:lnTo>
                      <a:pt x="5" y="8"/>
                    </a:lnTo>
                    <a:lnTo>
                      <a:pt x="4" y="10"/>
                    </a:lnTo>
                    <a:lnTo>
                      <a:pt x="0" y="12"/>
                    </a:lnTo>
                    <a:lnTo>
                      <a:pt x="32" y="10"/>
                    </a:lnTo>
                    <a:lnTo>
                      <a:pt x="88" y="12"/>
                    </a:lnTo>
                    <a:lnTo>
                      <a:pt x="143" y="17"/>
                    </a:lnTo>
                    <a:lnTo>
                      <a:pt x="197" y="23"/>
                    </a:lnTo>
                    <a:lnTo>
                      <a:pt x="250" y="34"/>
                    </a:lnTo>
                    <a:lnTo>
                      <a:pt x="304" y="46"/>
                    </a:lnTo>
                    <a:lnTo>
                      <a:pt x="356" y="60"/>
                    </a:lnTo>
                    <a:lnTo>
                      <a:pt x="406" y="76"/>
                    </a:lnTo>
                    <a:lnTo>
                      <a:pt x="454" y="96"/>
                    </a:lnTo>
                    <a:lnTo>
                      <a:pt x="502" y="117"/>
                    </a:lnTo>
                    <a:lnTo>
                      <a:pt x="549" y="143"/>
                    </a:lnTo>
                    <a:lnTo>
                      <a:pt x="595" y="168"/>
                    </a:lnTo>
                    <a:lnTo>
                      <a:pt x="638" y="196"/>
                    </a:lnTo>
                    <a:lnTo>
                      <a:pt x="681" y="227"/>
                    </a:lnTo>
                    <a:lnTo>
                      <a:pt x="722" y="259"/>
                    </a:lnTo>
                    <a:lnTo>
                      <a:pt x="761" y="293"/>
                    </a:lnTo>
                    <a:lnTo>
                      <a:pt x="799" y="328"/>
                    </a:lnTo>
                    <a:lnTo>
                      <a:pt x="835" y="366"/>
                    </a:lnTo>
                    <a:lnTo>
                      <a:pt x="870" y="405"/>
                    </a:lnTo>
                    <a:lnTo>
                      <a:pt x="874" y="412"/>
                    </a:lnTo>
                    <a:lnTo>
                      <a:pt x="872" y="407"/>
                    </a:lnTo>
                    <a:lnTo>
                      <a:pt x="870" y="402"/>
                    </a:lnTo>
                    <a:lnTo>
                      <a:pt x="869" y="398"/>
                    </a:lnTo>
                    <a:lnTo>
                      <a:pt x="865" y="393"/>
                    </a:lnTo>
                    <a:lnTo>
                      <a:pt x="863" y="387"/>
                    </a:lnTo>
                    <a:lnTo>
                      <a:pt x="861" y="382"/>
                    </a:lnTo>
                    <a:lnTo>
                      <a:pt x="860" y="377"/>
                    </a:lnTo>
                    <a:lnTo>
                      <a:pt x="856" y="373"/>
                    </a:lnTo>
                    <a:close/>
                    <a:moveTo>
                      <a:pt x="59" y="2192"/>
                    </a:moveTo>
                    <a:lnTo>
                      <a:pt x="89" y="2192"/>
                    </a:lnTo>
                    <a:lnTo>
                      <a:pt x="145" y="2189"/>
                    </a:lnTo>
                    <a:lnTo>
                      <a:pt x="198" y="2182"/>
                    </a:lnTo>
                    <a:lnTo>
                      <a:pt x="254" y="2171"/>
                    </a:lnTo>
                    <a:lnTo>
                      <a:pt x="306" y="2160"/>
                    </a:lnTo>
                    <a:lnTo>
                      <a:pt x="359" y="2144"/>
                    </a:lnTo>
                    <a:lnTo>
                      <a:pt x="409" y="2128"/>
                    </a:lnTo>
                    <a:lnTo>
                      <a:pt x="459" y="2108"/>
                    </a:lnTo>
                    <a:lnTo>
                      <a:pt x="508" y="2085"/>
                    </a:lnTo>
                    <a:lnTo>
                      <a:pt x="556" y="2062"/>
                    </a:lnTo>
                    <a:lnTo>
                      <a:pt x="600" y="2035"/>
                    </a:lnTo>
                    <a:lnTo>
                      <a:pt x="645" y="2006"/>
                    </a:lnTo>
                    <a:lnTo>
                      <a:pt x="688" y="1976"/>
                    </a:lnTo>
                    <a:lnTo>
                      <a:pt x="731" y="1944"/>
                    </a:lnTo>
                    <a:lnTo>
                      <a:pt x="770" y="1908"/>
                    </a:lnTo>
                    <a:lnTo>
                      <a:pt x="808" y="1872"/>
                    </a:lnTo>
                    <a:lnTo>
                      <a:pt x="844" y="1835"/>
                    </a:lnTo>
                    <a:lnTo>
                      <a:pt x="879" y="1794"/>
                    </a:lnTo>
                    <a:lnTo>
                      <a:pt x="906" y="1760"/>
                    </a:lnTo>
                    <a:lnTo>
                      <a:pt x="908" y="1754"/>
                    </a:lnTo>
                    <a:lnTo>
                      <a:pt x="910" y="1749"/>
                    </a:lnTo>
                    <a:lnTo>
                      <a:pt x="911" y="1744"/>
                    </a:lnTo>
                    <a:lnTo>
                      <a:pt x="913" y="1740"/>
                    </a:lnTo>
                    <a:lnTo>
                      <a:pt x="915" y="1735"/>
                    </a:lnTo>
                    <a:lnTo>
                      <a:pt x="917" y="1729"/>
                    </a:lnTo>
                    <a:lnTo>
                      <a:pt x="919" y="1724"/>
                    </a:lnTo>
                    <a:lnTo>
                      <a:pt x="920" y="1719"/>
                    </a:lnTo>
                    <a:lnTo>
                      <a:pt x="903" y="1746"/>
                    </a:lnTo>
                    <a:lnTo>
                      <a:pt x="870" y="1787"/>
                    </a:lnTo>
                    <a:lnTo>
                      <a:pt x="835" y="1826"/>
                    </a:lnTo>
                    <a:lnTo>
                      <a:pt x="799" y="1864"/>
                    </a:lnTo>
                    <a:lnTo>
                      <a:pt x="761" y="1899"/>
                    </a:lnTo>
                    <a:lnTo>
                      <a:pt x="722" y="1933"/>
                    </a:lnTo>
                    <a:lnTo>
                      <a:pt x="681" y="1965"/>
                    </a:lnTo>
                    <a:lnTo>
                      <a:pt x="638" y="1996"/>
                    </a:lnTo>
                    <a:lnTo>
                      <a:pt x="595" y="2024"/>
                    </a:lnTo>
                    <a:lnTo>
                      <a:pt x="549" y="2051"/>
                    </a:lnTo>
                    <a:lnTo>
                      <a:pt x="502" y="2074"/>
                    </a:lnTo>
                    <a:lnTo>
                      <a:pt x="454" y="2096"/>
                    </a:lnTo>
                    <a:lnTo>
                      <a:pt x="406" y="2115"/>
                    </a:lnTo>
                    <a:lnTo>
                      <a:pt x="356" y="2133"/>
                    </a:lnTo>
                    <a:lnTo>
                      <a:pt x="304" y="2148"/>
                    </a:lnTo>
                    <a:lnTo>
                      <a:pt x="250" y="2160"/>
                    </a:lnTo>
                    <a:lnTo>
                      <a:pt x="197" y="2169"/>
                    </a:lnTo>
                    <a:lnTo>
                      <a:pt x="143" y="2176"/>
                    </a:lnTo>
                    <a:lnTo>
                      <a:pt x="88" y="2180"/>
                    </a:lnTo>
                    <a:lnTo>
                      <a:pt x="43" y="2182"/>
                    </a:lnTo>
                    <a:lnTo>
                      <a:pt x="45" y="2183"/>
                    </a:lnTo>
                    <a:lnTo>
                      <a:pt x="46" y="2185"/>
                    </a:lnTo>
                    <a:lnTo>
                      <a:pt x="50" y="2185"/>
                    </a:lnTo>
                    <a:lnTo>
                      <a:pt x="52" y="2187"/>
                    </a:lnTo>
                    <a:lnTo>
                      <a:pt x="54" y="2189"/>
                    </a:lnTo>
                    <a:lnTo>
                      <a:pt x="55" y="2191"/>
                    </a:lnTo>
                    <a:lnTo>
                      <a:pt x="57" y="2192"/>
                    </a:lnTo>
                    <a:lnTo>
                      <a:pt x="59" y="2192"/>
                    </a:lnTo>
                    <a:close/>
                  </a:path>
                </a:pathLst>
              </a:custGeom>
              <a:solidFill>
                <a:srgbClr val="4BB7FF"/>
              </a:solidFill>
              <a:ln w="9525">
                <a:noFill/>
                <a:round/>
                <a:headEnd/>
                <a:tailEnd/>
              </a:ln>
            </p:spPr>
            <p:txBody>
              <a:bodyPr/>
              <a:lstStyle/>
              <a:p>
                <a:endParaRPr lang="en-US"/>
              </a:p>
            </p:txBody>
          </p:sp>
          <p:sp>
            <p:nvSpPr>
              <p:cNvPr id="30211" name="Freeform 1189"/>
              <p:cNvSpPr>
                <a:spLocks noEditPoints="1"/>
              </p:cNvSpPr>
              <p:nvPr/>
            </p:nvSpPr>
            <p:spPr bwMode="auto">
              <a:xfrm>
                <a:off x="889" y="1098"/>
                <a:ext cx="935" cy="2182"/>
              </a:xfrm>
              <a:custGeom>
                <a:avLst/>
                <a:gdLst>
                  <a:gd name="T0" fmla="*/ 847 w 935"/>
                  <a:gd name="T1" fmla="*/ 357 h 2182"/>
                  <a:gd name="T2" fmla="*/ 774 w 935"/>
                  <a:gd name="T3" fmla="*/ 284 h 2182"/>
                  <a:gd name="T4" fmla="*/ 691 w 935"/>
                  <a:gd name="T5" fmla="*/ 216 h 2182"/>
                  <a:gd name="T6" fmla="*/ 606 w 935"/>
                  <a:gd name="T7" fmla="*/ 157 h 2182"/>
                  <a:gd name="T8" fmla="*/ 513 w 935"/>
                  <a:gd name="T9" fmla="*/ 107 h 2182"/>
                  <a:gd name="T10" fmla="*/ 414 w 935"/>
                  <a:gd name="T11" fmla="*/ 66 h 2182"/>
                  <a:gd name="T12" fmla="*/ 313 w 935"/>
                  <a:gd name="T13" fmla="*/ 34 h 2182"/>
                  <a:gd name="T14" fmla="*/ 205 w 935"/>
                  <a:gd name="T15" fmla="*/ 12 h 2182"/>
                  <a:gd name="T16" fmla="*/ 95 w 935"/>
                  <a:gd name="T17" fmla="*/ 2 h 2182"/>
                  <a:gd name="T18" fmla="*/ 16 w 935"/>
                  <a:gd name="T19" fmla="*/ 0 h 2182"/>
                  <a:gd name="T20" fmla="*/ 12 w 935"/>
                  <a:gd name="T21" fmla="*/ 3 h 2182"/>
                  <a:gd name="T22" fmla="*/ 9 w 935"/>
                  <a:gd name="T23" fmla="*/ 7 h 2182"/>
                  <a:gd name="T24" fmla="*/ 3 w 935"/>
                  <a:gd name="T25" fmla="*/ 11 h 2182"/>
                  <a:gd name="T26" fmla="*/ 0 w 935"/>
                  <a:gd name="T27" fmla="*/ 12 h 2182"/>
                  <a:gd name="T28" fmla="*/ 95 w 935"/>
                  <a:gd name="T29" fmla="*/ 14 h 2182"/>
                  <a:gd name="T30" fmla="*/ 204 w 935"/>
                  <a:gd name="T31" fmla="*/ 25 h 2182"/>
                  <a:gd name="T32" fmla="*/ 309 w 935"/>
                  <a:gd name="T33" fmla="*/ 46 h 2182"/>
                  <a:gd name="T34" fmla="*/ 411 w 935"/>
                  <a:gd name="T35" fmla="*/ 77 h 2182"/>
                  <a:gd name="T36" fmla="*/ 507 w 935"/>
                  <a:gd name="T37" fmla="*/ 118 h 2182"/>
                  <a:gd name="T38" fmla="*/ 599 w 935"/>
                  <a:gd name="T39" fmla="*/ 168 h 2182"/>
                  <a:gd name="T40" fmla="*/ 684 w 935"/>
                  <a:gd name="T41" fmla="*/ 227 h 2182"/>
                  <a:gd name="T42" fmla="*/ 765 w 935"/>
                  <a:gd name="T43" fmla="*/ 293 h 2182"/>
                  <a:gd name="T44" fmla="*/ 838 w 935"/>
                  <a:gd name="T45" fmla="*/ 366 h 2182"/>
                  <a:gd name="T46" fmla="*/ 890 w 935"/>
                  <a:gd name="T47" fmla="*/ 429 h 2182"/>
                  <a:gd name="T48" fmla="*/ 886 w 935"/>
                  <a:gd name="T49" fmla="*/ 418 h 2182"/>
                  <a:gd name="T50" fmla="*/ 881 w 935"/>
                  <a:gd name="T51" fmla="*/ 407 h 2182"/>
                  <a:gd name="T52" fmla="*/ 877 w 935"/>
                  <a:gd name="T53" fmla="*/ 398 h 2182"/>
                  <a:gd name="T54" fmla="*/ 872 w 935"/>
                  <a:gd name="T55" fmla="*/ 388 h 2182"/>
                  <a:gd name="T56" fmla="*/ 95 w 935"/>
                  <a:gd name="T57" fmla="*/ 2182 h 2182"/>
                  <a:gd name="T58" fmla="*/ 205 w 935"/>
                  <a:gd name="T59" fmla="*/ 2169 h 2182"/>
                  <a:gd name="T60" fmla="*/ 313 w 935"/>
                  <a:gd name="T61" fmla="*/ 2148 h 2182"/>
                  <a:gd name="T62" fmla="*/ 414 w 935"/>
                  <a:gd name="T63" fmla="*/ 2116 h 2182"/>
                  <a:gd name="T64" fmla="*/ 513 w 935"/>
                  <a:gd name="T65" fmla="*/ 2075 h 2182"/>
                  <a:gd name="T66" fmla="*/ 606 w 935"/>
                  <a:gd name="T67" fmla="*/ 2025 h 2182"/>
                  <a:gd name="T68" fmla="*/ 691 w 935"/>
                  <a:gd name="T69" fmla="*/ 1966 h 2182"/>
                  <a:gd name="T70" fmla="*/ 774 w 935"/>
                  <a:gd name="T71" fmla="*/ 1900 h 2182"/>
                  <a:gd name="T72" fmla="*/ 847 w 935"/>
                  <a:gd name="T73" fmla="*/ 1825 h 2182"/>
                  <a:gd name="T74" fmla="*/ 913 w 935"/>
                  <a:gd name="T75" fmla="*/ 1744 h 2182"/>
                  <a:gd name="T76" fmla="*/ 922 w 935"/>
                  <a:gd name="T77" fmla="*/ 1730 h 2182"/>
                  <a:gd name="T78" fmla="*/ 926 w 935"/>
                  <a:gd name="T79" fmla="*/ 1723 h 2182"/>
                  <a:gd name="T80" fmla="*/ 927 w 935"/>
                  <a:gd name="T81" fmla="*/ 1714 h 2182"/>
                  <a:gd name="T82" fmla="*/ 931 w 935"/>
                  <a:gd name="T83" fmla="*/ 1705 h 2182"/>
                  <a:gd name="T84" fmla="*/ 933 w 935"/>
                  <a:gd name="T85" fmla="*/ 1701 h 2182"/>
                  <a:gd name="T86" fmla="*/ 933 w 935"/>
                  <a:gd name="T87" fmla="*/ 1698 h 2182"/>
                  <a:gd name="T88" fmla="*/ 935 w 935"/>
                  <a:gd name="T89" fmla="*/ 1696 h 2182"/>
                  <a:gd name="T90" fmla="*/ 935 w 935"/>
                  <a:gd name="T91" fmla="*/ 1694 h 2182"/>
                  <a:gd name="T92" fmla="*/ 935 w 935"/>
                  <a:gd name="T93" fmla="*/ 1694 h 2182"/>
                  <a:gd name="T94" fmla="*/ 872 w 935"/>
                  <a:gd name="T95" fmla="*/ 1778 h 2182"/>
                  <a:gd name="T96" fmla="*/ 802 w 935"/>
                  <a:gd name="T97" fmla="*/ 1855 h 2182"/>
                  <a:gd name="T98" fmla="*/ 725 w 935"/>
                  <a:gd name="T99" fmla="*/ 1925 h 2182"/>
                  <a:gd name="T100" fmla="*/ 643 w 935"/>
                  <a:gd name="T101" fmla="*/ 1987 h 2182"/>
                  <a:gd name="T102" fmla="*/ 554 w 935"/>
                  <a:gd name="T103" fmla="*/ 2041 h 2182"/>
                  <a:gd name="T104" fmla="*/ 459 w 935"/>
                  <a:gd name="T105" fmla="*/ 2085 h 2182"/>
                  <a:gd name="T106" fmla="*/ 361 w 935"/>
                  <a:gd name="T107" fmla="*/ 2123 h 2182"/>
                  <a:gd name="T108" fmla="*/ 257 w 935"/>
                  <a:gd name="T109" fmla="*/ 2148 h 2182"/>
                  <a:gd name="T110" fmla="*/ 150 w 935"/>
                  <a:gd name="T111" fmla="*/ 2166 h 2182"/>
                  <a:gd name="T112" fmla="*/ 43 w 935"/>
                  <a:gd name="T113" fmla="*/ 2171 h 2182"/>
                  <a:gd name="T114" fmla="*/ 46 w 935"/>
                  <a:gd name="T115" fmla="*/ 2173 h 2182"/>
                  <a:gd name="T116" fmla="*/ 50 w 935"/>
                  <a:gd name="T117" fmla="*/ 2177 h 2182"/>
                  <a:gd name="T118" fmla="*/ 53 w 935"/>
                  <a:gd name="T119" fmla="*/ 2180 h 2182"/>
                  <a:gd name="T120" fmla="*/ 59 w 935"/>
                  <a:gd name="T121" fmla="*/ 2182 h 218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35"/>
                  <a:gd name="T184" fmla="*/ 0 h 2182"/>
                  <a:gd name="T185" fmla="*/ 935 w 935"/>
                  <a:gd name="T186" fmla="*/ 2182 h 218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35" h="2182">
                    <a:moveTo>
                      <a:pt x="872" y="388"/>
                    </a:moveTo>
                    <a:lnTo>
                      <a:pt x="847" y="357"/>
                    </a:lnTo>
                    <a:lnTo>
                      <a:pt x="811" y="320"/>
                    </a:lnTo>
                    <a:lnTo>
                      <a:pt x="774" y="284"/>
                    </a:lnTo>
                    <a:lnTo>
                      <a:pt x="733" y="250"/>
                    </a:lnTo>
                    <a:lnTo>
                      <a:pt x="691" y="216"/>
                    </a:lnTo>
                    <a:lnTo>
                      <a:pt x="649" y="186"/>
                    </a:lnTo>
                    <a:lnTo>
                      <a:pt x="606" y="157"/>
                    </a:lnTo>
                    <a:lnTo>
                      <a:pt x="559" y="132"/>
                    </a:lnTo>
                    <a:lnTo>
                      <a:pt x="513" y="107"/>
                    </a:lnTo>
                    <a:lnTo>
                      <a:pt x="464" y="86"/>
                    </a:lnTo>
                    <a:lnTo>
                      <a:pt x="414" y="66"/>
                    </a:lnTo>
                    <a:lnTo>
                      <a:pt x="364" y="50"/>
                    </a:lnTo>
                    <a:lnTo>
                      <a:pt x="313" y="34"/>
                    </a:lnTo>
                    <a:lnTo>
                      <a:pt x="259" y="21"/>
                    </a:lnTo>
                    <a:lnTo>
                      <a:pt x="205" y="12"/>
                    </a:lnTo>
                    <a:lnTo>
                      <a:pt x="150" y="5"/>
                    </a:lnTo>
                    <a:lnTo>
                      <a:pt x="95" y="2"/>
                    </a:lnTo>
                    <a:lnTo>
                      <a:pt x="39" y="0"/>
                    </a:lnTo>
                    <a:lnTo>
                      <a:pt x="16" y="0"/>
                    </a:lnTo>
                    <a:lnTo>
                      <a:pt x="14" y="2"/>
                    </a:lnTo>
                    <a:lnTo>
                      <a:pt x="12" y="3"/>
                    </a:lnTo>
                    <a:lnTo>
                      <a:pt x="11" y="5"/>
                    </a:lnTo>
                    <a:lnTo>
                      <a:pt x="9" y="7"/>
                    </a:lnTo>
                    <a:lnTo>
                      <a:pt x="5" y="9"/>
                    </a:lnTo>
                    <a:lnTo>
                      <a:pt x="3" y="11"/>
                    </a:lnTo>
                    <a:lnTo>
                      <a:pt x="2" y="12"/>
                    </a:lnTo>
                    <a:lnTo>
                      <a:pt x="0" y="12"/>
                    </a:lnTo>
                    <a:lnTo>
                      <a:pt x="39" y="12"/>
                    </a:lnTo>
                    <a:lnTo>
                      <a:pt x="95" y="14"/>
                    </a:lnTo>
                    <a:lnTo>
                      <a:pt x="150" y="18"/>
                    </a:lnTo>
                    <a:lnTo>
                      <a:pt x="204" y="25"/>
                    </a:lnTo>
                    <a:lnTo>
                      <a:pt x="257" y="34"/>
                    </a:lnTo>
                    <a:lnTo>
                      <a:pt x="309" y="46"/>
                    </a:lnTo>
                    <a:lnTo>
                      <a:pt x="361" y="61"/>
                    </a:lnTo>
                    <a:lnTo>
                      <a:pt x="411" y="77"/>
                    </a:lnTo>
                    <a:lnTo>
                      <a:pt x="459" y="96"/>
                    </a:lnTo>
                    <a:lnTo>
                      <a:pt x="507" y="118"/>
                    </a:lnTo>
                    <a:lnTo>
                      <a:pt x="554" y="143"/>
                    </a:lnTo>
                    <a:lnTo>
                      <a:pt x="599" y="168"/>
                    </a:lnTo>
                    <a:lnTo>
                      <a:pt x="643" y="196"/>
                    </a:lnTo>
                    <a:lnTo>
                      <a:pt x="684" y="227"/>
                    </a:lnTo>
                    <a:lnTo>
                      <a:pt x="725" y="259"/>
                    </a:lnTo>
                    <a:lnTo>
                      <a:pt x="765" y="293"/>
                    </a:lnTo>
                    <a:lnTo>
                      <a:pt x="802" y="329"/>
                    </a:lnTo>
                    <a:lnTo>
                      <a:pt x="838" y="366"/>
                    </a:lnTo>
                    <a:lnTo>
                      <a:pt x="872" y="406"/>
                    </a:lnTo>
                    <a:lnTo>
                      <a:pt x="890" y="429"/>
                    </a:lnTo>
                    <a:lnTo>
                      <a:pt x="888" y="423"/>
                    </a:lnTo>
                    <a:lnTo>
                      <a:pt x="886" y="418"/>
                    </a:lnTo>
                    <a:lnTo>
                      <a:pt x="884" y="413"/>
                    </a:lnTo>
                    <a:lnTo>
                      <a:pt x="881" y="407"/>
                    </a:lnTo>
                    <a:lnTo>
                      <a:pt x="879" y="402"/>
                    </a:lnTo>
                    <a:lnTo>
                      <a:pt x="877" y="398"/>
                    </a:lnTo>
                    <a:lnTo>
                      <a:pt x="876" y="393"/>
                    </a:lnTo>
                    <a:lnTo>
                      <a:pt x="872" y="388"/>
                    </a:lnTo>
                    <a:close/>
                    <a:moveTo>
                      <a:pt x="59" y="2182"/>
                    </a:moveTo>
                    <a:lnTo>
                      <a:pt x="95" y="2182"/>
                    </a:lnTo>
                    <a:lnTo>
                      <a:pt x="150" y="2177"/>
                    </a:lnTo>
                    <a:lnTo>
                      <a:pt x="205" y="2169"/>
                    </a:lnTo>
                    <a:lnTo>
                      <a:pt x="259" y="2161"/>
                    </a:lnTo>
                    <a:lnTo>
                      <a:pt x="313" y="2148"/>
                    </a:lnTo>
                    <a:lnTo>
                      <a:pt x="364" y="2134"/>
                    </a:lnTo>
                    <a:lnTo>
                      <a:pt x="414" y="2116"/>
                    </a:lnTo>
                    <a:lnTo>
                      <a:pt x="464" y="2096"/>
                    </a:lnTo>
                    <a:lnTo>
                      <a:pt x="513" y="2075"/>
                    </a:lnTo>
                    <a:lnTo>
                      <a:pt x="559" y="2052"/>
                    </a:lnTo>
                    <a:lnTo>
                      <a:pt x="606" y="2025"/>
                    </a:lnTo>
                    <a:lnTo>
                      <a:pt x="649" y="1996"/>
                    </a:lnTo>
                    <a:lnTo>
                      <a:pt x="691" y="1966"/>
                    </a:lnTo>
                    <a:lnTo>
                      <a:pt x="733" y="1934"/>
                    </a:lnTo>
                    <a:lnTo>
                      <a:pt x="774" y="1900"/>
                    </a:lnTo>
                    <a:lnTo>
                      <a:pt x="811" y="1864"/>
                    </a:lnTo>
                    <a:lnTo>
                      <a:pt x="847" y="1825"/>
                    </a:lnTo>
                    <a:lnTo>
                      <a:pt x="881" y="1785"/>
                    </a:lnTo>
                    <a:lnTo>
                      <a:pt x="913" y="1744"/>
                    </a:lnTo>
                    <a:lnTo>
                      <a:pt x="920" y="1735"/>
                    </a:lnTo>
                    <a:lnTo>
                      <a:pt x="922" y="1730"/>
                    </a:lnTo>
                    <a:lnTo>
                      <a:pt x="924" y="1726"/>
                    </a:lnTo>
                    <a:lnTo>
                      <a:pt x="926" y="1723"/>
                    </a:lnTo>
                    <a:lnTo>
                      <a:pt x="927" y="1717"/>
                    </a:lnTo>
                    <a:lnTo>
                      <a:pt x="927" y="1714"/>
                    </a:lnTo>
                    <a:lnTo>
                      <a:pt x="929" y="1710"/>
                    </a:lnTo>
                    <a:lnTo>
                      <a:pt x="931" y="1705"/>
                    </a:lnTo>
                    <a:lnTo>
                      <a:pt x="933" y="1701"/>
                    </a:lnTo>
                    <a:lnTo>
                      <a:pt x="933" y="1699"/>
                    </a:lnTo>
                    <a:lnTo>
                      <a:pt x="933" y="1698"/>
                    </a:lnTo>
                    <a:lnTo>
                      <a:pt x="935" y="1696"/>
                    </a:lnTo>
                    <a:lnTo>
                      <a:pt x="935" y="1694"/>
                    </a:lnTo>
                    <a:lnTo>
                      <a:pt x="904" y="1737"/>
                    </a:lnTo>
                    <a:lnTo>
                      <a:pt x="872" y="1778"/>
                    </a:lnTo>
                    <a:lnTo>
                      <a:pt x="838" y="1817"/>
                    </a:lnTo>
                    <a:lnTo>
                      <a:pt x="802" y="1855"/>
                    </a:lnTo>
                    <a:lnTo>
                      <a:pt x="765" y="1891"/>
                    </a:lnTo>
                    <a:lnTo>
                      <a:pt x="725" y="1925"/>
                    </a:lnTo>
                    <a:lnTo>
                      <a:pt x="684" y="1957"/>
                    </a:lnTo>
                    <a:lnTo>
                      <a:pt x="643" y="1987"/>
                    </a:lnTo>
                    <a:lnTo>
                      <a:pt x="599" y="2014"/>
                    </a:lnTo>
                    <a:lnTo>
                      <a:pt x="554" y="2041"/>
                    </a:lnTo>
                    <a:lnTo>
                      <a:pt x="507" y="2064"/>
                    </a:lnTo>
                    <a:lnTo>
                      <a:pt x="459" y="2085"/>
                    </a:lnTo>
                    <a:lnTo>
                      <a:pt x="411" y="2105"/>
                    </a:lnTo>
                    <a:lnTo>
                      <a:pt x="361" y="2123"/>
                    </a:lnTo>
                    <a:lnTo>
                      <a:pt x="309" y="2137"/>
                    </a:lnTo>
                    <a:lnTo>
                      <a:pt x="257" y="2148"/>
                    </a:lnTo>
                    <a:lnTo>
                      <a:pt x="204" y="2159"/>
                    </a:lnTo>
                    <a:lnTo>
                      <a:pt x="150" y="2166"/>
                    </a:lnTo>
                    <a:lnTo>
                      <a:pt x="95" y="2169"/>
                    </a:lnTo>
                    <a:lnTo>
                      <a:pt x="43" y="2171"/>
                    </a:lnTo>
                    <a:lnTo>
                      <a:pt x="44" y="2171"/>
                    </a:lnTo>
                    <a:lnTo>
                      <a:pt x="46" y="2173"/>
                    </a:lnTo>
                    <a:lnTo>
                      <a:pt x="48" y="2175"/>
                    </a:lnTo>
                    <a:lnTo>
                      <a:pt x="50" y="2177"/>
                    </a:lnTo>
                    <a:lnTo>
                      <a:pt x="52" y="2178"/>
                    </a:lnTo>
                    <a:lnTo>
                      <a:pt x="53" y="2180"/>
                    </a:lnTo>
                    <a:lnTo>
                      <a:pt x="57" y="2180"/>
                    </a:lnTo>
                    <a:lnTo>
                      <a:pt x="59" y="2182"/>
                    </a:lnTo>
                    <a:close/>
                  </a:path>
                </a:pathLst>
              </a:custGeom>
              <a:solidFill>
                <a:srgbClr val="4CB7FF"/>
              </a:solidFill>
              <a:ln w="9525">
                <a:noFill/>
                <a:round/>
                <a:headEnd/>
                <a:tailEnd/>
              </a:ln>
            </p:spPr>
            <p:txBody>
              <a:bodyPr/>
              <a:lstStyle/>
              <a:p>
                <a:endParaRPr lang="en-US"/>
              </a:p>
            </p:txBody>
          </p:sp>
          <p:sp>
            <p:nvSpPr>
              <p:cNvPr id="30212" name="Freeform 1190"/>
              <p:cNvSpPr>
                <a:spLocks noEditPoints="1"/>
              </p:cNvSpPr>
              <p:nvPr/>
            </p:nvSpPr>
            <p:spPr bwMode="auto">
              <a:xfrm>
                <a:off x="882" y="1103"/>
                <a:ext cx="949" cy="2172"/>
              </a:xfrm>
              <a:custGeom>
                <a:avLst/>
                <a:gdLst>
                  <a:gd name="T0" fmla="*/ 884 w 949"/>
                  <a:gd name="T1" fmla="*/ 395 h 2172"/>
                  <a:gd name="T2" fmla="*/ 813 w 949"/>
                  <a:gd name="T3" fmla="*/ 318 h 2172"/>
                  <a:gd name="T4" fmla="*/ 736 w 949"/>
                  <a:gd name="T5" fmla="*/ 249 h 2172"/>
                  <a:gd name="T6" fmla="*/ 652 w 949"/>
                  <a:gd name="T7" fmla="*/ 186 h 2172"/>
                  <a:gd name="T8" fmla="*/ 563 w 949"/>
                  <a:gd name="T9" fmla="*/ 133 h 2172"/>
                  <a:gd name="T10" fmla="*/ 468 w 949"/>
                  <a:gd name="T11" fmla="*/ 86 h 2172"/>
                  <a:gd name="T12" fmla="*/ 370 w 949"/>
                  <a:gd name="T13" fmla="*/ 50 h 2172"/>
                  <a:gd name="T14" fmla="*/ 264 w 949"/>
                  <a:gd name="T15" fmla="*/ 24 h 2172"/>
                  <a:gd name="T16" fmla="*/ 157 w 949"/>
                  <a:gd name="T17" fmla="*/ 7 h 2172"/>
                  <a:gd name="T18" fmla="*/ 46 w 949"/>
                  <a:gd name="T19" fmla="*/ 0 h 2172"/>
                  <a:gd name="T20" fmla="*/ 12 w 949"/>
                  <a:gd name="T21" fmla="*/ 4 h 2172"/>
                  <a:gd name="T22" fmla="*/ 9 w 949"/>
                  <a:gd name="T23" fmla="*/ 6 h 2172"/>
                  <a:gd name="T24" fmla="*/ 5 w 949"/>
                  <a:gd name="T25" fmla="*/ 9 h 2172"/>
                  <a:gd name="T26" fmla="*/ 1 w 949"/>
                  <a:gd name="T27" fmla="*/ 13 h 2172"/>
                  <a:gd name="T28" fmla="*/ 46 w 949"/>
                  <a:gd name="T29" fmla="*/ 13 h 2172"/>
                  <a:gd name="T30" fmla="*/ 155 w 949"/>
                  <a:gd name="T31" fmla="*/ 18 h 2172"/>
                  <a:gd name="T32" fmla="*/ 262 w 949"/>
                  <a:gd name="T33" fmla="*/ 34 h 2172"/>
                  <a:gd name="T34" fmla="*/ 366 w 949"/>
                  <a:gd name="T35" fmla="*/ 61 h 2172"/>
                  <a:gd name="T36" fmla="*/ 464 w 949"/>
                  <a:gd name="T37" fmla="*/ 97 h 2172"/>
                  <a:gd name="T38" fmla="*/ 557 w 949"/>
                  <a:gd name="T39" fmla="*/ 143 h 2172"/>
                  <a:gd name="T40" fmla="*/ 647 w 949"/>
                  <a:gd name="T41" fmla="*/ 197 h 2172"/>
                  <a:gd name="T42" fmla="*/ 729 w 949"/>
                  <a:gd name="T43" fmla="*/ 258 h 2172"/>
                  <a:gd name="T44" fmla="*/ 806 w 949"/>
                  <a:gd name="T45" fmla="*/ 327 h 2172"/>
                  <a:gd name="T46" fmla="*/ 874 w 949"/>
                  <a:gd name="T47" fmla="*/ 404 h 2172"/>
                  <a:gd name="T48" fmla="*/ 904 w 949"/>
                  <a:gd name="T49" fmla="*/ 438 h 2172"/>
                  <a:gd name="T50" fmla="*/ 900 w 949"/>
                  <a:gd name="T51" fmla="*/ 429 h 2172"/>
                  <a:gd name="T52" fmla="*/ 895 w 949"/>
                  <a:gd name="T53" fmla="*/ 418 h 2172"/>
                  <a:gd name="T54" fmla="*/ 891 w 949"/>
                  <a:gd name="T55" fmla="*/ 408 h 2172"/>
                  <a:gd name="T56" fmla="*/ 57 w 949"/>
                  <a:gd name="T57" fmla="*/ 2172 h 2172"/>
                  <a:gd name="T58" fmla="*/ 157 w 949"/>
                  <a:gd name="T59" fmla="*/ 2166 h 2172"/>
                  <a:gd name="T60" fmla="*/ 264 w 949"/>
                  <a:gd name="T61" fmla="*/ 2150 h 2172"/>
                  <a:gd name="T62" fmla="*/ 370 w 949"/>
                  <a:gd name="T63" fmla="*/ 2123 h 2172"/>
                  <a:gd name="T64" fmla="*/ 468 w 949"/>
                  <a:gd name="T65" fmla="*/ 2086 h 2172"/>
                  <a:gd name="T66" fmla="*/ 563 w 949"/>
                  <a:gd name="T67" fmla="*/ 2041 h 2172"/>
                  <a:gd name="T68" fmla="*/ 652 w 949"/>
                  <a:gd name="T69" fmla="*/ 1986 h 2172"/>
                  <a:gd name="T70" fmla="*/ 736 w 949"/>
                  <a:gd name="T71" fmla="*/ 1923 h 2172"/>
                  <a:gd name="T72" fmla="*/ 813 w 949"/>
                  <a:gd name="T73" fmla="*/ 1854 h 2172"/>
                  <a:gd name="T74" fmla="*/ 884 w 949"/>
                  <a:gd name="T75" fmla="*/ 1777 h 2172"/>
                  <a:gd name="T76" fmla="*/ 934 w 949"/>
                  <a:gd name="T77" fmla="*/ 1709 h 2172"/>
                  <a:gd name="T78" fmla="*/ 936 w 949"/>
                  <a:gd name="T79" fmla="*/ 1705 h 2172"/>
                  <a:gd name="T80" fmla="*/ 938 w 949"/>
                  <a:gd name="T81" fmla="*/ 1702 h 2172"/>
                  <a:gd name="T82" fmla="*/ 938 w 949"/>
                  <a:gd name="T83" fmla="*/ 1700 h 2172"/>
                  <a:gd name="T84" fmla="*/ 940 w 949"/>
                  <a:gd name="T85" fmla="*/ 1696 h 2172"/>
                  <a:gd name="T86" fmla="*/ 942 w 949"/>
                  <a:gd name="T87" fmla="*/ 1689 h 2172"/>
                  <a:gd name="T88" fmla="*/ 945 w 949"/>
                  <a:gd name="T89" fmla="*/ 1682 h 2172"/>
                  <a:gd name="T90" fmla="*/ 947 w 949"/>
                  <a:gd name="T91" fmla="*/ 1673 h 2172"/>
                  <a:gd name="T92" fmla="*/ 949 w 949"/>
                  <a:gd name="T93" fmla="*/ 1666 h 2172"/>
                  <a:gd name="T94" fmla="*/ 906 w 949"/>
                  <a:gd name="T95" fmla="*/ 1728 h 2172"/>
                  <a:gd name="T96" fmla="*/ 840 w 949"/>
                  <a:gd name="T97" fmla="*/ 1809 h 2172"/>
                  <a:gd name="T98" fmla="*/ 768 w 949"/>
                  <a:gd name="T99" fmla="*/ 1880 h 2172"/>
                  <a:gd name="T100" fmla="*/ 688 w 949"/>
                  <a:gd name="T101" fmla="*/ 1946 h 2172"/>
                  <a:gd name="T102" fmla="*/ 602 w 949"/>
                  <a:gd name="T103" fmla="*/ 2004 h 2172"/>
                  <a:gd name="T104" fmla="*/ 511 w 949"/>
                  <a:gd name="T105" fmla="*/ 2054 h 2172"/>
                  <a:gd name="T106" fmla="*/ 414 w 949"/>
                  <a:gd name="T107" fmla="*/ 2095 h 2172"/>
                  <a:gd name="T108" fmla="*/ 314 w 949"/>
                  <a:gd name="T109" fmla="*/ 2125 h 2172"/>
                  <a:gd name="T110" fmla="*/ 209 w 949"/>
                  <a:gd name="T111" fmla="*/ 2147 h 2172"/>
                  <a:gd name="T112" fmla="*/ 102 w 949"/>
                  <a:gd name="T113" fmla="*/ 2159 h 2172"/>
                  <a:gd name="T114" fmla="*/ 43 w 949"/>
                  <a:gd name="T115" fmla="*/ 2159 h 2172"/>
                  <a:gd name="T116" fmla="*/ 46 w 949"/>
                  <a:gd name="T117" fmla="*/ 2163 h 2172"/>
                  <a:gd name="T118" fmla="*/ 50 w 949"/>
                  <a:gd name="T119" fmla="*/ 2166 h 2172"/>
                  <a:gd name="T120" fmla="*/ 53 w 949"/>
                  <a:gd name="T121" fmla="*/ 2168 h 2172"/>
                  <a:gd name="T122" fmla="*/ 57 w 949"/>
                  <a:gd name="T123" fmla="*/ 2172 h 2172"/>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949"/>
                  <a:gd name="T187" fmla="*/ 0 h 2172"/>
                  <a:gd name="T188" fmla="*/ 949 w 949"/>
                  <a:gd name="T189" fmla="*/ 2172 h 2172"/>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949" h="2172">
                    <a:moveTo>
                      <a:pt x="888" y="402"/>
                    </a:moveTo>
                    <a:lnTo>
                      <a:pt x="884" y="395"/>
                    </a:lnTo>
                    <a:lnTo>
                      <a:pt x="849" y="356"/>
                    </a:lnTo>
                    <a:lnTo>
                      <a:pt x="813" y="318"/>
                    </a:lnTo>
                    <a:lnTo>
                      <a:pt x="775" y="283"/>
                    </a:lnTo>
                    <a:lnTo>
                      <a:pt x="736" y="249"/>
                    </a:lnTo>
                    <a:lnTo>
                      <a:pt x="695" y="217"/>
                    </a:lnTo>
                    <a:lnTo>
                      <a:pt x="652" y="186"/>
                    </a:lnTo>
                    <a:lnTo>
                      <a:pt x="609" y="158"/>
                    </a:lnTo>
                    <a:lnTo>
                      <a:pt x="563" y="133"/>
                    </a:lnTo>
                    <a:lnTo>
                      <a:pt x="516" y="107"/>
                    </a:lnTo>
                    <a:lnTo>
                      <a:pt x="468" y="86"/>
                    </a:lnTo>
                    <a:lnTo>
                      <a:pt x="420" y="66"/>
                    </a:lnTo>
                    <a:lnTo>
                      <a:pt x="370" y="50"/>
                    </a:lnTo>
                    <a:lnTo>
                      <a:pt x="318" y="36"/>
                    </a:lnTo>
                    <a:lnTo>
                      <a:pt x="264" y="24"/>
                    </a:lnTo>
                    <a:lnTo>
                      <a:pt x="211" y="13"/>
                    </a:lnTo>
                    <a:lnTo>
                      <a:pt x="157" y="7"/>
                    </a:lnTo>
                    <a:lnTo>
                      <a:pt x="102" y="2"/>
                    </a:lnTo>
                    <a:lnTo>
                      <a:pt x="46" y="0"/>
                    </a:lnTo>
                    <a:lnTo>
                      <a:pt x="14" y="2"/>
                    </a:lnTo>
                    <a:lnTo>
                      <a:pt x="12" y="4"/>
                    </a:lnTo>
                    <a:lnTo>
                      <a:pt x="10" y="6"/>
                    </a:lnTo>
                    <a:lnTo>
                      <a:pt x="9" y="6"/>
                    </a:lnTo>
                    <a:lnTo>
                      <a:pt x="7" y="7"/>
                    </a:lnTo>
                    <a:lnTo>
                      <a:pt x="5" y="9"/>
                    </a:lnTo>
                    <a:lnTo>
                      <a:pt x="3" y="11"/>
                    </a:lnTo>
                    <a:lnTo>
                      <a:pt x="1" y="13"/>
                    </a:lnTo>
                    <a:lnTo>
                      <a:pt x="0" y="15"/>
                    </a:lnTo>
                    <a:lnTo>
                      <a:pt x="46" y="13"/>
                    </a:lnTo>
                    <a:lnTo>
                      <a:pt x="102" y="15"/>
                    </a:lnTo>
                    <a:lnTo>
                      <a:pt x="155" y="18"/>
                    </a:lnTo>
                    <a:lnTo>
                      <a:pt x="209" y="25"/>
                    </a:lnTo>
                    <a:lnTo>
                      <a:pt x="262" y="34"/>
                    </a:lnTo>
                    <a:lnTo>
                      <a:pt x="314" y="47"/>
                    </a:lnTo>
                    <a:lnTo>
                      <a:pt x="366" y="61"/>
                    </a:lnTo>
                    <a:lnTo>
                      <a:pt x="414" y="79"/>
                    </a:lnTo>
                    <a:lnTo>
                      <a:pt x="464" y="97"/>
                    </a:lnTo>
                    <a:lnTo>
                      <a:pt x="511" y="118"/>
                    </a:lnTo>
                    <a:lnTo>
                      <a:pt x="557" y="143"/>
                    </a:lnTo>
                    <a:lnTo>
                      <a:pt x="602" y="168"/>
                    </a:lnTo>
                    <a:lnTo>
                      <a:pt x="647" y="197"/>
                    </a:lnTo>
                    <a:lnTo>
                      <a:pt x="688" y="227"/>
                    </a:lnTo>
                    <a:lnTo>
                      <a:pt x="729" y="258"/>
                    </a:lnTo>
                    <a:lnTo>
                      <a:pt x="768" y="292"/>
                    </a:lnTo>
                    <a:lnTo>
                      <a:pt x="806" y="327"/>
                    </a:lnTo>
                    <a:lnTo>
                      <a:pt x="840" y="365"/>
                    </a:lnTo>
                    <a:lnTo>
                      <a:pt x="874" y="404"/>
                    </a:lnTo>
                    <a:lnTo>
                      <a:pt x="906" y="443"/>
                    </a:lnTo>
                    <a:lnTo>
                      <a:pt x="904" y="438"/>
                    </a:lnTo>
                    <a:lnTo>
                      <a:pt x="902" y="435"/>
                    </a:lnTo>
                    <a:lnTo>
                      <a:pt x="900" y="429"/>
                    </a:lnTo>
                    <a:lnTo>
                      <a:pt x="897" y="424"/>
                    </a:lnTo>
                    <a:lnTo>
                      <a:pt x="895" y="418"/>
                    </a:lnTo>
                    <a:lnTo>
                      <a:pt x="893" y="413"/>
                    </a:lnTo>
                    <a:lnTo>
                      <a:pt x="891" y="408"/>
                    </a:lnTo>
                    <a:lnTo>
                      <a:pt x="888" y="402"/>
                    </a:lnTo>
                    <a:close/>
                    <a:moveTo>
                      <a:pt x="57" y="2172"/>
                    </a:moveTo>
                    <a:lnTo>
                      <a:pt x="102" y="2170"/>
                    </a:lnTo>
                    <a:lnTo>
                      <a:pt x="157" y="2166"/>
                    </a:lnTo>
                    <a:lnTo>
                      <a:pt x="211" y="2159"/>
                    </a:lnTo>
                    <a:lnTo>
                      <a:pt x="264" y="2150"/>
                    </a:lnTo>
                    <a:lnTo>
                      <a:pt x="318" y="2138"/>
                    </a:lnTo>
                    <a:lnTo>
                      <a:pt x="370" y="2123"/>
                    </a:lnTo>
                    <a:lnTo>
                      <a:pt x="420" y="2105"/>
                    </a:lnTo>
                    <a:lnTo>
                      <a:pt x="468" y="2086"/>
                    </a:lnTo>
                    <a:lnTo>
                      <a:pt x="516" y="2064"/>
                    </a:lnTo>
                    <a:lnTo>
                      <a:pt x="563" y="2041"/>
                    </a:lnTo>
                    <a:lnTo>
                      <a:pt x="609" y="2014"/>
                    </a:lnTo>
                    <a:lnTo>
                      <a:pt x="652" y="1986"/>
                    </a:lnTo>
                    <a:lnTo>
                      <a:pt x="695" y="1955"/>
                    </a:lnTo>
                    <a:lnTo>
                      <a:pt x="736" y="1923"/>
                    </a:lnTo>
                    <a:lnTo>
                      <a:pt x="775" y="1889"/>
                    </a:lnTo>
                    <a:lnTo>
                      <a:pt x="813" y="1854"/>
                    </a:lnTo>
                    <a:lnTo>
                      <a:pt x="849" y="1816"/>
                    </a:lnTo>
                    <a:lnTo>
                      <a:pt x="884" y="1777"/>
                    </a:lnTo>
                    <a:lnTo>
                      <a:pt x="917" y="1736"/>
                    </a:lnTo>
                    <a:lnTo>
                      <a:pt x="934" y="1709"/>
                    </a:lnTo>
                    <a:lnTo>
                      <a:pt x="936" y="1707"/>
                    </a:lnTo>
                    <a:lnTo>
                      <a:pt x="936" y="1705"/>
                    </a:lnTo>
                    <a:lnTo>
                      <a:pt x="936" y="1703"/>
                    </a:lnTo>
                    <a:lnTo>
                      <a:pt x="938" y="1702"/>
                    </a:lnTo>
                    <a:lnTo>
                      <a:pt x="938" y="1700"/>
                    </a:lnTo>
                    <a:lnTo>
                      <a:pt x="938" y="1698"/>
                    </a:lnTo>
                    <a:lnTo>
                      <a:pt x="940" y="1696"/>
                    </a:lnTo>
                    <a:lnTo>
                      <a:pt x="940" y="1693"/>
                    </a:lnTo>
                    <a:lnTo>
                      <a:pt x="942" y="1689"/>
                    </a:lnTo>
                    <a:lnTo>
                      <a:pt x="943" y="1686"/>
                    </a:lnTo>
                    <a:lnTo>
                      <a:pt x="945" y="1682"/>
                    </a:lnTo>
                    <a:lnTo>
                      <a:pt x="945" y="1677"/>
                    </a:lnTo>
                    <a:lnTo>
                      <a:pt x="947" y="1673"/>
                    </a:lnTo>
                    <a:lnTo>
                      <a:pt x="949" y="1669"/>
                    </a:lnTo>
                    <a:lnTo>
                      <a:pt x="949" y="1666"/>
                    </a:lnTo>
                    <a:lnTo>
                      <a:pt x="936" y="1687"/>
                    </a:lnTo>
                    <a:lnTo>
                      <a:pt x="906" y="1728"/>
                    </a:lnTo>
                    <a:lnTo>
                      <a:pt x="874" y="1770"/>
                    </a:lnTo>
                    <a:lnTo>
                      <a:pt x="840" y="1809"/>
                    </a:lnTo>
                    <a:lnTo>
                      <a:pt x="806" y="1845"/>
                    </a:lnTo>
                    <a:lnTo>
                      <a:pt x="768" y="1880"/>
                    </a:lnTo>
                    <a:lnTo>
                      <a:pt x="729" y="1914"/>
                    </a:lnTo>
                    <a:lnTo>
                      <a:pt x="688" y="1946"/>
                    </a:lnTo>
                    <a:lnTo>
                      <a:pt x="647" y="1977"/>
                    </a:lnTo>
                    <a:lnTo>
                      <a:pt x="602" y="2004"/>
                    </a:lnTo>
                    <a:lnTo>
                      <a:pt x="557" y="2030"/>
                    </a:lnTo>
                    <a:lnTo>
                      <a:pt x="511" y="2054"/>
                    </a:lnTo>
                    <a:lnTo>
                      <a:pt x="464" y="2075"/>
                    </a:lnTo>
                    <a:lnTo>
                      <a:pt x="414" y="2095"/>
                    </a:lnTo>
                    <a:lnTo>
                      <a:pt x="366" y="2111"/>
                    </a:lnTo>
                    <a:lnTo>
                      <a:pt x="314" y="2125"/>
                    </a:lnTo>
                    <a:lnTo>
                      <a:pt x="262" y="2138"/>
                    </a:lnTo>
                    <a:lnTo>
                      <a:pt x="209" y="2147"/>
                    </a:lnTo>
                    <a:lnTo>
                      <a:pt x="155" y="2154"/>
                    </a:lnTo>
                    <a:lnTo>
                      <a:pt x="102" y="2159"/>
                    </a:lnTo>
                    <a:lnTo>
                      <a:pt x="46" y="2159"/>
                    </a:lnTo>
                    <a:lnTo>
                      <a:pt x="43" y="2159"/>
                    </a:lnTo>
                    <a:lnTo>
                      <a:pt x="44" y="2161"/>
                    </a:lnTo>
                    <a:lnTo>
                      <a:pt x="46" y="2163"/>
                    </a:lnTo>
                    <a:lnTo>
                      <a:pt x="48" y="2164"/>
                    </a:lnTo>
                    <a:lnTo>
                      <a:pt x="50" y="2166"/>
                    </a:lnTo>
                    <a:lnTo>
                      <a:pt x="51" y="2166"/>
                    </a:lnTo>
                    <a:lnTo>
                      <a:pt x="53" y="2168"/>
                    </a:lnTo>
                    <a:lnTo>
                      <a:pt x="55" y="2170"/>
                    </a:lnTo>
                    <a:lnTo>
                      <a:pt x="57" y="2172"/>
                    </a:lnTo>
                    <a:close/>
                  </a:path>
                </a:pathLst>
              </a:custGeom>
              <a:solidFill>
                <a:srgbClr val="4DB7FF"/>
              </a:solidFill>
              <a:ln w="9525">
                <a:noFill/>
                <a:round/>
                <a:headEnd/>
                <a:tailEnd/>
              </a:ln>
            </p:spPr>
            <p:txBody>
              <a:bodyPr/>
              <a:lstStyle/>
              <a:p>
                <a:endParaRPr lang="en-US"/>
              </a:p>
            </p:txBody>
          </p:sp>
          <p:sp>
            <p:nvSpPr>
              <p:cNvPr id="30213" name="Freeform 1191"/>
              <p:cNvSpPr>
                <a:spLocks noEditPoints="1"/>
              </p:cNvSpPr>
              <p:nvPr/>
            </p:nvSpPr>
            <p:spPr bwMode="auto">
              <a:xfrm>
                <a:off x="874" y="1110"/>
                <a:ext cx="964" cy="2159"/>
              </a:xfrm>
              <a:custGeom>
                <a:avLst/>
                <a:gdLst>
                  <a:gd name="T0" fmla="*/ 887 w 964"/>
                  <a:gd name="T1" fmla="*/ 394 h 2159"/>
                  <a:gd name="T2" fmla="*/ 817 w 964"/>
                  <a:gd name="T3" fmla="*/ 317 h 2159"/>
                  <a:gd name="T4" fmla="*/ 740 w 964"/>
                  <a:gd name="T5" fmla="*/ 247 h 2159"/>
                  <a:gd name="T6" fmla="*/ 658 w 964"/>
                  <a:gd name="T7" fmla="*/ 184 h 2159"/>
                  <a:gd name="T8" fmla="*/ 569 w 964"/>
                  <a:gd name="T9" fmla="*/ 131 h 2159"/>
                  <a:gd name="T10" fmla="*/ 474 w 964"/>
                  <a:gd name="T11" fmla="*/ 84 h 2159"/>
                  <a:gd name="T12" fmla="*/ 376 w 964"/>
                  <a:gd name="T13" fmla="*/ 49 h 2159"/>
                  <a:gd name="T14" fmla="*/ 272 w 964"/>
                  <a:gd name="T15" fmla="*/ 22 h 2159"/>
                  <a:gd name="T16" fmla="*/ 165 w 964"/>
                  <a:gd name="T17" fmla="*/ 6 h 2159"/>
                  <a:gd name="T18" fmla="*/ 54 w 964"/>
                  <a:gd name="T19" fmla="*/ 0 h 2159"/>
                  <a:gd name="T20" fmla="*/ 13 w 964"/>
                  <a:gd name="T21" fmla="*/ 2 h 2159"/>
                  <a:gd name="T22" fmla="*/ 9 w 964"/>
                  <a:gd name="T23" fmla="*/ 6 h 2159"/>
                  <a:gd name="T24" fmla="*/ 6 w 964"/>
                  <a:gd name="T25" fmla="*/ 9 h 2159"/>
                  <a:gd name="T26" fmla="*/ 2 w 964"/>
                  <a:gd name="T27" fmla="*/ 13 h 2159"/>
                  <a:gd name="T28" fmla="*/ 54 w 964"/>
                  <a:gd name="T29" fmla="*/ 13 h 2159"/>
                  <a:gd name="T30" fmla="*/ 163 w 964"/>
                  <a:gd name="T31" fmla="*/ 18 h 2159"/>
                  <a:gd name="T32" fmla="*/ 269 w 964"/>
                  <a:gd name="T33" fmla="*/ 34 h 2159"/>
                  <a:gd name="T34" fmla="*/ 370 w 964"/>
                  <a:gd name="T35" fmla="*/ 59 h 2159"/>
                  <a:gd name="T36" fmla="*/ 469 w 964"/>
                  <a:gd name="T37" fmla="*/ 97 h 2159"/>
                  <a:gd name="T38" fmla="*/ 563 w 964"/>
                  <a:gd name="T39" fmla="*/ 142 h 2159"/>
                  <a:gd name="T40" fmla="*/ 651 w 964"/>
                  <a:gd name="T41" fmla="*/ 195 h 2159"/>
                  <a:gd name="T42" fmla="*/ 733 w 964"/>
                  <a:gd name="T43" fmla="*/ 256 h 2159"/>
                  <a:gd name="T44" fmla="*/ 808 w 964"/>
                  <a:gd name="T45" fmla="*/ 326 h 2159"/>
                  <a:gd name="T46" fmla="*/ 878 w 964"/>
                  <a:gd name="T47" fmla="*/ 401 h 2159"/>
                  <a:gd name="T48" fmla="*/ 923 w 964"/>
                  <a:gd name="T49" fmla="*/ 460 h 2159"/>
                  <a:gd name="T50" fmla="*/ 919 w 964"/>
                  <a:gd name="T51" fmla="*/ 449 h 2159"/>
                  <a:gd name="T52" fmla="*/ 914 w 964"/>
                  <a:gd name="T53" fmla="*/ 438 h 2159"/>
                  <a:gd name="T54" fmla="*/ 910 w 964"/>
                  <a:gd name="T55" fmla="*/ 428 h 2159"/>
                  <a:gd name="T56" fmla="*/ 905 w 964"/>
                  <a:gd name="T57" fmla="*/ 417 h 2159"/>
                  <a:gd name="T58" fmla="*/ 110 w 964"/>
                  <a:gd name="T59" fmla="*/ 2157 h 2159"/>
                  <a:gd name="T60" fmla="*/ 219 w 964"/>
                  <a:gd name="T61" fmla="*/ 2147 h 2159"/>
                  <a:gd name="T62" fmla="*/ 324 w 964"/>
                  <a:gd name="T63" fmla="*/ 2125 h 2159"/>
                  <a:gd name="T64" fmla="*/ 426 w 964"/>
                  <a:gd name="T65" fmla="*/ 2093 h 2159"/>
                  <a:gd name="T66" fmla="*/ 522 w 964"/>
                  <a:gd name="T67" fmla="*/ 2052 h 2159"/>
                  <a:gd name="T68" fmla="*/ 614 w 964"/>
                  <a:gd name="T69" fmla="*/ 2002 h 2159"/>
                  <a:gd name="T70" fmla="*/ 699 w 964"/>
                  <a:gd name="T71" fmla="*/ 1945 h 2159"/>
                  <a:gd name="T72" fmla="*/ 780 w 964"/>
                  <a:gd name="T73" fmla="*/ 1879 h 2159"/>
                  <a:gd name="T74" fmla="*/ 853 w 964"/>
                  <a:gd name="T75" fmla="*/ 1805 h 2159"/>
                  <a:gd name="T76" fmla="*/ 919 w 964"/>
                  <a:gd name="T77" fmla="*/ 1725 h 2159"/>
                  <a:gd name="T78" fmla="*/ 950 w 964"/>
                  <a:gd name="T79" fmla="*/ 1682 h 2159"/>
                  <a:gd name="T80" fmla="*/ 953 w 964"/>
                  <a:gd name="T81" fmla="*/ 1670 h 2159"/>
                  <a:gd name="T82" fmla="*/ 957 w 964"/>
                  <a:gd name="T83" fmla="*/ 1659 h 2159"/>
                  <a:gd name="T84" fmla="*/ 960 w 964"/>
                  <a:gd name="T85" fmla="*/ 1648 h 2159"/>
                  <a:gd name="T86" fmla="*/ 964 w 964"/>
                  <a:gd name="T87" fmla="*/ 1637 h 2159"/>
                  <a:gd name="T88" fmla="*/ 908 w 964"/>
                  <a:gd name="T89" fmla="*/ 1718 h 2159"/>
                  <a:gd name="T90" fmla="*/ 844 w 964"/>
                  <a:gd name="T91" fmla="*/ 1796 h 2159"/>
                  <a:gd name="T92" fmla="*/ 771 w 964"/>
                  <a:gd name="T93" fmla="*/ 1870 h 2159"/>
                  <a:gd name="T94" fmla="*/ 692 w 964"/>
                  <a:gd name="T95" fmla="*/ 1934 h 2159"/>
                  <a:gd name="T96" fmla="*/ 608 w 964"/>
                  <a:gd name="T97" fmla="*/ 1991 h 2159"/>
                  <a:gd name="T98" fmla="*/ 517 w 964"/>
                  <a:gd name="T99" fmla="*/ 2041 h 2159"/>
                  <a:gd name="T100" fmla="*/ 420 w 964"/>
                  <a:gd name="T101" fmla="*/ 2082 h 2159"/>
                  <a:gd name="T102" fmla="*/ 320 w 964"/>
                  <a:gd name="T103" fmla="*/ 2113 h 2159"/>
                  <a:gd name="T104" fmla="*/ 217 w 964"/>
                  <a:gd name="T105" fmla="*/ 2134 h 2159"/>
                  <a:gd name="T106" fmla="*/ 110 w 964"/>
                  <a:gd name="T107" fmla="*/ 2145 h 2159"/>
                  <a:gd name="T108" fmla="*/ 42 w 964"/>
                  <a:gd name="T109" fmla="*/ 2147 h 2159"/>
                  <a:gd name="T110" fmla="*/ 45 w 964"/>
                  <a:gd name="T111" fmla="*/ 2149 h 2159"/>
                  <a:gd name="T112" fmla="*/ 51 w 964"/>
                  <a:gd name="T113" fmla="*/ 2152 h 2159"/>
                  <a:gd name="T114" fmla="*/ 54 w 964"/>
                  <a:gd name="T115" fmla="*/ 2156 h 2159"/>
                  <a:gd name="T116" fmla="*/ 58 w 964"/>
                  <a:gd name="T117" fmla="*/ 2159 h 2159"/>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64"/>
                  <a:gd name="T178" fmla="*/ 0 h 2159"/>
                  <a:gd name="T179" fmla="*/ 964 w 964"/>
                  <a:gd name="T180" fmla="*/ 2159 h 2159"/>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64" h="2159">
                    <a:moveTo>
                      <a:pt x="905" y="417"/>
                    </a:moveTo>
                    <a:lnTo>
                      <a:pt x="887" y="394"/>
                    </a:lnTo>
                    <a:lnTo>
                      <a:pt x="853" y="354"/>
                    </a:lnTo>
                    <a:lnTo>
                      <a:pt x="817" y="317"/>
                    </a:lnTo>
                    <a:lnTo>
                      <a:pt x="780" y="281"/>
                    </a:lnTo>
                    <a:lnTo>
                      <a:pt x="740" y="247"/>
                    </a:lnTo>
                    <a:lnTo>
                      <a:pt x="699" y="215"/>
                    </a:lnTo>
                    <a:lnTo>
                      <a:pt x="658" y="184"/>
                    </a:lnTo>
                    <a:lnTo>
                      <a:pt x="614" y="156"/>
                    </a:lnTo>
                    <a:lnTo>
                      <a:pt x="569" y="131"/>
                    </a:lnTo>
                    <a:lnTo>
                      <a:pt x="522" y="106"/>
                    </a:lnTo>
                    <a:lnTo>
                      <a:pt x="474" y="84"/>
                    </a:lnTo>
                    <a:lnTo>
                      <a:pt x="426" y="67"/>
                    </a:lnTo>
                    <a:lnTo>
                      <a:pt x="376" y="49"/>
                    </a:lnTo>
                    <a:lnTo>
                      <a:pt x="324" y="34"/>
                    </a:lnTo>
                    <a:lnTo>
                      <a:pt x="272" y="22"/>
                    </a:lnTo>
                    <a:lnTo>
                      <a:pt x="219" y="13"/>
                    </a:lnTo>
                    <a:lnTo>
                      <a:pt x="165" y="6"/>
                    </a:lnTo>
                    <a:lnTo>
                      <a:pt x="110" y="2"/>
                    </a:lnTo>
                    <a:lnTo>
                      <a:pt x="54" y="0"/>
                    </a:lnTo>
                    <a:lnTo>
                      <a:pt x="15" y="0"/>
                    </a:lnTo>
                    <a:lnTo>
                      <a:pt x="13" y="2"/>
                    </a:lnTo>
                    <a:lnTo>
                      <a:pt x="11" y="4"/>
                    </a:lnTo>
                    <a:lnTo>
                      <a:pt x="9" y="6"/>
                    </a:lnTo>
                    <a:lnTo>
                      <a:pt x="8" y="8"/>
                    </a:lnTo>
                    <a:lnTo>
                      <a:pt x="6" y="9"/>
                    </a:lnTo>
                    <a:lnTo>
                      <a:pt x="4" y="11"/>
                    </a:lnTo>
                    <a:lnTo>
                      <a:pt x="2" y="13"/>
                    </a:lnTo>
                    <a:lnTo>
                      <a:pt x="0" y="13"/>
                    </a:lnTo>
                    <a:lnTo>
                      <a:pt x="54" y="13"/>
                    </a:lnTo>
                    <a:lnTo>
                      <a:pt x="110" y="13"/>
                    </a:lnTo>
                    <a:lnTo>
                      <a:pt x="163" y="18"/>
                    </a:lnTo>
                    <a:lnTo>
                      <a:pt x="217" y="25"/>
                    </a:lnTo>
                    <a:lnTo>
                      <a:pt x="269" y="34"/>
                    </a:lnTo>
                    <a:lnTo>
                      <a:pt x="320" y="45"/>
                    </a:lnTo>
                    <a:lnTo>
                      <a:pt x="370" y="59"/>
                    </a:lnTo>
                    <a:lnTo>
                      <a:pt x="420" y="77"/>
                    </a:lnTo>
                    <a:lnTo>
                      <a:pt x="469" y="97"/>
                    </a:lnTo>
                    <a:lnTo>
                      <a:pt x="517" y="118"/>
                    </a:lnTo>
                    <a:lnTo>
                      <a:pt x="563" y="142"/>
                    </a:lnTo>
                    <a:lnTo>
                      <a:pt x="608" y="167"/>
                    </a:lnTo>
                    <a:lnTo>
                      <a:pt x="651" y="195"/>
                    </a:lnTo>
                    <a:lnTo>
                      <a:pt x="692" y="224"/>
                    </a:lnTo>
                    <a:lnTo>
                      <a:pt x="733" y="256"/>
                    </a:lnTo>
                    <a:lnTo>
                      <a:pt x="771" y="290"/>
                    </a:lnTo>
                    <a:lnTo>
                      <a:pt x="808" y="326"/>
                    </a:lnTo>
                    <a:lnTo>
                      <a:pt x="844" y="361"/>
                    </a:lnTo>
                    <a:lnTo>
                      <a:pt x="878" y="401"/>
                    </a:lnTo>
                    <a:lnTo>
                      <a:pt x="908" y="442"/>
                    </a:lnTo>
                    <a:lnTo>
                      <a:pt x="923" y="460"/>
                    </a:lnTo>
                    <a:lnTo>
                      <a:pt x="921" y="454"/>
                    </a:lnTo>
                    <a:lnTo>
                      <a:pt x="919" y="449"/>
                    </a:lnTo>
                    <a:lnTo>
                      <a:pt x="917" y="444"/>
                    </a:lnTo>
                    <a:lnTo>
                      <a:pt x="914" y="438"/>
                    </a:lnTo>
                    <a:lnTo>
                      <a:pt x="912" y="433"/>
                    </a:lnTo>
                    <a:lnTo>
                      <a:pt x="910" y="428"/>
                    </a:lnTo>
                    <a:lnTo>
                      <a:pt x="908" y="422"/>
                    </a:lnTo>
                    <a:lnTo>
                      <a:pt x="905" y="417"/>
                    </a:lnTo>
                    <a:close/>
                    <a:moveTo>
                      <a:pt x="58" y="2159"/>
                    </a:moveTo>
                    <a:lnTo>
                      <a:pt x="110" y="2157"/>
                    </a:lnTo>
                    <a:lnTo>
                      <a:pt x="165" y="2154"/>
                    </a:lnTo>
                    <a:lnTo>
                      <a:pt x="219" y="2147"/>
                    </a:lnTo>
                    <a:lnTo>
                      <a:pt x="272" y="2136"/>
                    </a:lnTo>
                    <a:lnTo>
                      <a:pt x="324" y="2125"/>
                    </a:lnTo>
                    <a:lnTo>
                      <a:pt x="376" y="2111"/>
                    </a:lnTo>
                    <a:lnTo>
                      <a:pt x="426" y="2093"/>
                    </a:lnTo>
                    <a:lnTo>
                      <a:pt x="474" y="2073"/>
                    </a:lnTo>
                    <a:lnTo>
                      <a:pt x="522" y="2052"/>
                    </a:lnTo>
                    <a:lnTo>
                      <a:pt x="569" y="2029"/>
                    </a:lnTo>
                    <a:lnTo>
                      <a:pt x="614" y="2002"/>
                    </a:lnTo>
                    <a:lnTo>
                      <a:pt x="658" y="1975"/>
                    </a:lnTo>
                    <a:lnTo>
                      <a:pt x="699" y="1945"/>
                    </a:lnTo>
                    <a:lnTo>
                      <a:pt x="740" y="1913"/>
                    </a:lnTo>
                    <a:lnTo>
                      <a:pt x="780" y="1879"/>
                    </a:lnTo>
                    <a:lnTo>
                      <a:pt x="817" y="1843"/>
                    </a:lnTo>
                    <a:lnTo>
                      <a:pt x="853" y="1805"/>
                    </a:lnTo>
                    <a:lnTo>
                      <a:pt x="887" y="1766"/>
                    </a:lnTo>
                    <a:lnTo>
                      <a:pt x="919" y="1725"/>
                    </a:lnTo>
                    <a:lnTo>
                      <a:pt x="950" y="1682"/>
                    </a:lnTo>
                    <a:lnTo>
                      <a:pt x="951" y="1675"/>
                    </a:lnTo>
                    <a:lnTo>
                      <a:pt x="953" y="1670"/>
                    </a:lnTo>
                    <a:lnTo>
                      <a:pt x="955" y="1664"/>
                    </a:lnTo>
                    <a:lnTo>
                      <a:pt x="957" y="1659"/>
                    </a:lnTo>
                    <a:lnTo>
                      <a:pt x="958" y="1653"/>
                    </a:lnTo>
                    <a:lnTo>
                      <a:pt x="960" y="1648"/>
                    </a:lnTo>
                    <a:lnTo>
                      <a:pt x="962" y="1643"/>
                    </a:lnTo>
                    <a:lnTo>
                      <a:pt x="964" y="1637"/>
                    </a:lnTo>
                    <a:lnTo>
                      <a:pt x="939" y="1677"/>
                    </a:lnTo>
                    <a:lnTo>
                      <a:pt x="908" y="1718"/>
                    </a:lnTo>
                    <a:lnTo>
                      <a:pt x="878" y="1759"/>
                    </a:lnTo>
                    <a:lnTo>
                      <a:pt x="844" y="1796"/>
                    </a:lnTo>
                    <a:lnTo>
                      <a:pt x="808" y="1834"/>
                    </a:lnTo>
                    <a:lnTo>
                      <a:pt x="771" y="1870"/>
                    </a:lnTo>
                    <a:lnTo>
                      <a:pt x="733" y="1904"/>
                    </a:lnTo>
                    <a:lnTo>
                      <a:pt x="692" y="1934"/>
                    </a:lnTo>
                    <a:lnTo>
                      <a:pt x="651" y="1964"/>
                    </a:lnTo>
                    <a:lnTo>
                      <a:pt x="608" y="1991"/>
                    </a:lnTo>
                    <a:lnTo>
                      <a:pt x="563" y="2018"/>
                    </a:lnTo>
                    <a:lnTo>
                      <a:pt x="517" y="2041"/>
                    </a:lnTo>
                    <a:lnTo>
                      <a:pt x="469" y="2063"/>
                    </a:lnTo>
                    <a:lnTo>
                      <a:pt x="420" y="2082"/>
                    </a:lnTo>
                    <a:lnTo>
                      <a:pt x="370" y="2098"/>
                    </a:lnTo>
                    <a:lnTo>
                      <a:pt x="320" y="2113"/>
                    </a:lnTo>
                    <a:lnTo>
                      <a:pt x="269" y="2125"/>
                    </a:lnTo>
                    <a:lnTo>
                      <a:pt x="217" y="2134"/>
                    </a:lnTo>
                    <a:lnTo>
                      <a:pt x="163" y="2141"/>
                    </a:lnTo>
                    <a:lnTo>
                      <a:pt x="110" y="2145"/>
                    </a:lnTo>
                    <a:lnTo>
                      <a:pt x="54" y="2147"/>
                    </a:lnTo>
                    <a:lnTo>
                      <a:pt x="42" y="2147"/>
                    </a:lnTo>
                    <a:lnTo>
                      <a:pt x="43" y="2149"/>
                    </a:lnTo>
                    <a:lnTo>
                      <a:pt x="45" y="2149"/>
                    </a:lnTo>
                    <a:lnTo>
                      <a:pt x="47" y="2150"/>
                    </a:lnTo>
                    <a:lnTo>
                      <a:pt x="51" y="2152"/>
                    </a:lnTo>
                    <a:lnTo>
                      <a:pt x="52" y="2154"/>
                    </a:lnTo>
                    <a:lnTo>
                      <a:pt x="54" y="2156"/>
                    </a:lnTo>
                    <a:lnTo>
                      <a:pt x="56" y="2157"/>
                    </a:lnTo>
                    <a:lnTo>
                      <a:pt x="58" y="2159"/>
                    </a:lnTo>
                    <a:close/>
                  </a:path>
                </a:pathLst>
              </a:custGeom>
              <a:solidFill>
                <a:srgbClr val="4EB8FF"/>
              </a:solidFill>
              <a:ln w="9525">
                <a:noFill/>
                <a:round/>
                <a:headEnd/>
                <a:tailEnd/>
              </a:ln>
            </p:spPr>
            <p:txBody>
              <a:bodyPr/>
              <a:lstStyle/>
              <a:p>
                <a:endParaRPr lang="en-US"/>
              </a:p>
            </p:txBody>
          </p:sp>
          <p:sp>
            <p:nvSpPr>
              <p:cNvPr id="30214" name="Freeform 1192"/>
              <p:cNvSpPr>
                <a:spLocks noEditPoints="1"/>
              </p:cNvSpPr>
              <p:nvPr/>
            </p:nvSpPr>
            <p:spPr bwMode="auto">
              <a:xfrm>
                <a:off x="867" y="1116"/>
                <a:ext cx="978" cy="2146"/>
              </a:xfrm>
              <a:custGeom>
                <a:avLst/>
                <a:gdLst>
                  <a:gd name="T0" fmla="*/ 889 w 978"/>
                  <a:gd name="T1" fmla="*/ 391 h 2146"/>
                  <a:gd name="T2" fmla="*/ 821 w 978"/>
                  <a:gd name="T3" fmla="*/ 314 h 2146"/>
                  <a:gd name="T4" fmla="*/ 744 w 978"/>
                  <a:gd name="T5" fmla="*/ 245 h 2146"/>
                  <a:gd name="T6" fmla="*/ 662 w 978"/>
                  <a:gd name="T7" fmla="*/ 184 h 2146"/>
                  <a:gd name="T8" fmla="*/ 572 w 978"/>
                  <a:gd name="T9" fmla="*/ 130 h 2146"/>
                  <a:gd name="T10" fmla="*/ 479 w 978"/>
                  <a:gd name="T11" fmla="*/ 84 h 2146"/>
                  <a:gd name="T12" fmla="*/ 381 w 978"/>
                  <a:gd name="T13" fmla="*/ 48 h 2146"/>
                  <a:gd name="T14" fmla="*/ 277 w 978"/>
                  <a:gd name="T15" fmla="*/ 21 h 2146"/>
                  <a:gd name="T16" fmla="*/ 170 w 978"/>
                  <a:gd name="T17" fmla="*/ 5 h 2146"/>
                  <a:gd name="T18" fmla="*/ 61 w 978"/>
                  <a:gd name="T19" fmla="*/ 0 h 2146"/>
                  <a:gd name="T20" fmla="*/ 13 w 978"/>
                  <a:gd name="T21" fmla="*/ 3 h 2146"/>
                  <a:gd name="T22" fmla="*/ 9 w 978"/>
                  <a:gd name="T23" fmla="*/ 7 h 2146"/>
                  <a:gd name="T24" fmla="*/ 6 w 978"/>
                  <a:gd name="T25" fmla="*/ 9 h 2146"/>
                  <a:gd name="T26" fmla="*/ 2 w 978"/>
                  <a:gd name="T27" fmla="*/ 12 h 2146"/>
                  <a:gd name="T28" fmla="*/ 6 w 978"/>
                  <a:gd name="T29" fmla="*/ 14 h 2146"/>
                  <a:gd name="T30" fmla="*/ 117 w 978"/>
                  <a:gd name="T31" fmla="*/ 14 h 2146"/>
                  <a:gd name="T32" fmla="*/ 222 w 978"/>
                  <a:gd name="T33" fmla="*/ 25 h 2146"/>
                  <a:gd name="T34" fmla="*/ 326 w 978"/>
                  <a:gd name="T35" fmla="*/ 46 h 2146"/>
                  <a:gd name="T36" fmla="*/ 426 w 978"/>
                  <a:gd name="T37" fmla="*/ 77 h 2146"/>
                  <a:gd name="T38" fmla="*/ 520 w 978"/>
                  <a:gd name="T39" fmla="*/ 118 h 2146"/>
                  <a:gd name="T40" fmla="*/ 612 w 978"/>
                  <a:gd name="T41" fmla="*/ 166 h 2146"/>
                  <a:gd name="T42" fmla="*/ 696 w 978"/>
                  <a:gd name="T43" fmla="*/ 223 h 2146"/>
                  <a:gd name="T44" fmla="*/ 774 w 978"/>
                  <a:gd name="T45" fmla="*/ 288 h 2146"/>
                  <a:gd name="T46" fmla="*/ 846 w 978"/>
                  <a:gd name="T47" fmla="*/ 361 h 2146"/>
                  <a:gd name="T48" fmla="*/ 912 w 978"/>
                  <a:gd name="T49" fmla="*/ 439 h 2146"/>
                  <a:gd name="T50" fmla="*/ 935 w 978"/>
                  <a:gd name="T51" fmla="*/ 470 h 2146"/>
                  <a:gd name="T52" fmla="*/ 932 w 978"/>
                  <a:gd name="T53" fmla="*/ 459 h 2146"/>
                  <a:gd name="T54" fmla="*/ 928 w 978"/>
                  <a:gd name="T55" fmla="*/ 448 h 2146"/>
                  <a:gd name="T56" fmla="*/ 923 w 978"/>
                  <a:gd name="T57" fmla="*/ 438 h 2146"/>
                  <a:gd name="T58" fmla="*/ 58 w 978"/>
                  <a:gd name="T59" fmla="*/ 2146 h 2146"/>
                  <a:gd name="T60" fmla="*/ 117 w 978"/>
                  <a:gd name="T61" fmla="*/ 2146 h 2146"/>
                  <a:gd name="T62" fmla="*/ 224 w 978"/>
                  <a:gd name="T63" fmla="*/ 2134 h 2146"/>
                  <a:gd name="T64" fmla="*/ 329 w 978"/>
                  <a:gd name="T65" fmla="*/ 2112 h 2146"/>
                  <a:gd name="T66" fmla="*/ 429 w 978"/>
                  <a:gd name="T67" fmla="*/ 2082 h 2146"/>
                  <a:gd name="T68" fmla="*/ 526 w 978"/>
                  <a:gd name="T69" fmla="*/ 2041 h 2146"/>
                  <a:gd name="T70" fmla="*/ 617 w 978"/>
                  <a:gd name="T71" fmla="*/ 1991 h 2146"/>
                  <a:gd name="T72" fmla="*/ 703 w 978"/>
                  <a:gd name="T73" fmla="*/ 1933 h 2146"/>
                  <a:gd name="T74" fmla="*/ 783 w 978"/>
                  <a:gd name="T75" fmla="*/ 1867 h 2146"/>
                  <a:gd name="T76" fmla="*/ 855 w 978"/>
                  <a:gd name="T77" fmla="*/ 1796 h 2146"/>
                  <a:gd name="T78" fmla="*/ 921 w 978"/>
                  <a:gd name="T79" fmla="*/ 1715 h 2146"/>
                  <a:gd name="T80" fmla="*/ 964 w 978"/>
                  <a:gd name="T81" fmla="*/ 1653 h 2146"/>
                  <a:gd name="T82" fmla="*/ 967 w 978"/>
                  <a:gd name="T83" fmla="*/ 1642 h 2146"/>
                  <a:gd name="T84" fmla="*/ 971 w 978"/>
                  <a:gd name="T85" fmla="*/ 1630 h 2146"/>
                  <a:gd name="T86" fmla="*/ 974 w 978"/>
                  <a:gd name="T87" fmla="*/ 1619 h 2146"/>
                  <a:gd name="T88" fmla="*/ 978 w 978"/>
                  <a:gd name="T89" fmla="*/ 1608 h 2146"/>
                  <a:gd name="T90" fmla="*/ 940 w 978"/>
                  <a:gd name="T91" fmla="*/ 1667 h 2146"/>
                  <a:gd name="T92" fmla="*/ 880 w 978"/>
                  <a:gd name="T93" fmla="*/ 1748 h 2146"/>
                  <a:gd name="T94" fmla="*/ 812 w 978"/>
                  <a:gd name="T95" fmla="*/ 1824 h 2146"/>
                  <a:gd name="T96" fmla="*/ 737 w 978"/>
                  <a:gd name="T97" fmla="*/ 1892 h 2146"/>
                  <a:gd name="T98" fmla="*/ 654 w 978"/>
                  <a:gd name="T99" fmla="*/ 1953 h 2146"/>
                  <a:gd name="T100" fmla="*/ 567 w 978"/>
                  <a:gd name="T101" fmla="*/ 2007 h 2146"/>
                  <a:gd name="T102" fmla="*/ 474 w 978"/>
                  <a:gd name="T103" fmla="*/ 2051 h 2146"/>
                  <a:gd name="T104" fmla="*/ 376 w 978"/>
                  <a:gd name="T105" fmla="*/ 2087 h 2146"/>
                  <a:gd name="T106" fmla="*/ 276 w 978"/>
                  <a:gd name="T107" fmla="*/ 2112 h 2146"/>
                  <a:gd name="T108" fmla="*/ 170 w 978"/>
                  <a:gd name="T109" fmla="*/ 2128 h 2146"/>
                  <a:gd name="T110" fmla="*/ 61 w 978"/>
                  <a:gd name="T111" fmla="*/ 2135 h 2146"/>
                  <a:gd name="T112" fmla="*/ 43 w 978"/>
                  <a:gd name="T113" fmla="*/ 2135 h 2146"/>
                  <a:gd name="T114" fmla="*/ 47 w 978"/>
                  <a:gd name="T115" fmla="*/ 2139 h 2146"/>
                  <a:gd name="T116" fmla="*/ 50 w 978"/>
                  <a:gd name="T117" fmla="*/ 2143 h 2146"/>
                  <a:gd name="T118" fmla="*/ 54 w 978"/>
                  <a:gd name="T119" fmla="*/ 2144 h 214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978"/>
                  <a:gd name="T181" fmla="*/ 0 h 2146"/>
                  <a:gd name="T182" fmla="*/ 978 w 978"/>
                  <a:gd name="T183" fmla="*/ 2146 h 214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978" h="2146">
                    <a:moveTo>
                      <a:pt x="921" y="430"/>
                    </a:moveTo>
                    <a:lnTo>
                      <a:pt x="889" y="391"/>
                    </a:lnTo>
                    <a:lnTo>
                      <a:pt x="855" y="352"/>
                    </a:lnTo>
                    <a:lnTo>
                      <a:pt x="821" y="314"/>
                    </a:lnTo>
                    <a:lnTo>
                      <a:pt x="783" y="279"/>
                    </a:lnTo>
                    <a:lnTo>
                      <a:pt x="744" y="245"/>
                    </a:lnTo>
                    <a:lnTo>
                      <a:pt x="703" y="214"/>
                    </a:lnTo>
                    <a:lnTo>
                      <a:pt x="662" y="184"/>
                    </a:lnTo>
                    <a:lnTo>
                      <a:pt x="617" y="155"/>
                    </a:lnTo>
                    <a:lnTo>
                      <a:pt x="572" y="130"/>
                    </a:lnTo>
                    <a:lnTo>
                      <a:pt x="526" y="105"/>
                    </a:lnTo>
                    <a:lnTo>
                      <a:pt x="479" y="84"/>
                    </a:lnTo>
                    <a:lnTo>
                      <a:pt x="429" y="66"/>
                    </a:lnTo>
                    <a:lnTo>
                      <a:pt x="381" y="48"/>
                    </a:lnTo>
                    <a:lnTo>
                      <a:pt x="329" y="34"/>
                    </a:lnTo>
                    <a:lnTo>
                      <a:pt x="277" y="21"/>
                    </a:lnTo>
                    <a:lnTo>
                      <a:pt x="224" y="12"/>
                    </a:lnTo>
                    <a:lnTo>
                      <a:pt x="170" y="5"/>
                    </a:lnTo>
                    <a:lnTo>
                      <a:pt x="117" y="2"/>
                    </a:lnTo>
                    <a:lnTo>
                      <a:pt x="61" y="0"/>
                    </a:lnTo>
                    <a:lnTo>
                      <a:pt x="15" y="2"/>
                    </a:lnTo>
                    <a:lnTo>
                      <a:pt x="13" y="3"/>
                    </a:lnTo>
                    <a:lnTo>
                      <a:pt x="11" y="5"/>
                    </a:lnTo>
                    <a:lnTo>
                      <a:pt x="9" y="7"/>
                    </a:lnTo>
                    <a:lnTo>
                      <a:pt x="7" y="7"/>
                    </a:lnTo>
                    <a:lnTo>
                      <a:pt x="6" y="9"/>
                    </a:lnTo>
                    <a:lnTo>
                      <a:pt x="4" y="11"/>
                    </a:lnTo>
                    <a:lnTo>
                      <a:pt x="2" y="12"/>
                    </a:lnTo>
                    <a:lnTo>
                      <a:pt x="0" y="14"/>
                    </a:lnTo>
                    <a:lnTo>
                      <a:pt x="6" y="14"/>
                    </a:lnTo>
                    <a:lnTo>
                      <a:pt x="61" y="12"/>
                    </a:lnTo>
                    <a:lnTo>
                      <a:pt x="117" y="14"/>
                    </a:lnTo>
                    <a:lnTo>
                      <a:pt x="170" y="18"/>
                    </a:lnTo>
                    <a:lnTo>
                      <a:pt x="222" y="25"/>
                    </a:lnTo>
                    <a:lnTo>
                      <a:pt x="276" y="34"/>
                    </a:lnTo>
                    <a:lnTo>
                      <a:pt x="326" y="46"/>
                    </a:lnTo>
                    <a:lnTo>
                      <a:pt x="376" y="61"/>
                    </a:lnTo>
                    <a:lnTo>
                      <a:pt x="426" y="77"/>
                    </a:lnTo>
                    <a:lnTo>
                      <a:pt x="474" y="96"/>
                    </a:lnTo>
                    <a:lnTo>
                      <a:pt x="520" y="118"/>
                    </a:lnTo>
                    <a:lnTo>
                      <a:pt x="567" y="141"/>
                    </a:lnTo>
                    <a:lnTo>
                      <a:pt x="612" y="166"/>
                    </a:lnTo>
                    <a:lnTo>
                      <a:pt x="654" y="193"/>
                    </a:lnTo>
                    <a:lnTo>
                      <a:pt x="696" y="223"/>
                    </a:lnTo>
                    <a:lnTo>
                      <a:pt x="737" y="255"/>
                    </a:lnTo>
                    <a:lnTo>
                      <a:pt x="774" y="288"/>
                    </a:lnTo>
                    <a:lnTo>
                      <a:pt x="812" y="323"/>
                    </a:lnTo>
                    <a:lnTo>
                      <a:pt x="846" y="361"/>
                    </a:lnTo>
                    <a:lnTo>
                      <a:pt x="880" y="398"/>
                    </a:lnTo>
                    <a:lnTo>
                      <a:pt x="912" y="439"/>
                    </a:lnTo>
                    <a:lnTo>
                      <a:pt x="939" y="477"/>
                    </a:lnTo>
                    <a:lnTo>
                      <a:pt x="935" y="470"/>
                    </a:lnTo>
                    <a:lnTo>
                      <a:pt x="933" y="464"/>
                    </a:lnTo>
                    <a:lnTo>
                      <a:pt x="932" y="459"/>
                    </a:lnTo>
                    <a:lnTo>
                      <a:pt x="930" y="454"/>
                    </a:lnTo>
                    <a:lnTo>
                      <a:pt x="928" y="448"/>
                    </a:lnTo>
                    <a:lnTo>
                      <a:pt x="926" y="443"/>
                    </a:lnTo>
                    <a:lnTo>
                      <a:pt x="923" y="438"/>
                    </a:lnTo>
                    <a:lnTo>
                      <a:pt x="921" y="430"/>
                    </a:lnTo>
                    <a:close/>
                    <a:moveTo>
                      <a:pt x="58" y="2146"/>
                    </a:moveTo>
                    <a:lnTo>
                      <a:pt x="61" y="2146"/>
                    </a:lnTo>
                    <a:lnTo>
                      <a:pt x="117" y="2146"/>
                    </a:lnTo>
                    <a:lnTo>
                      <a:pt x="170" y="2141"/>
                    </a:lnTo>
                    <a:lnTo>
                      <a:pt x="224" y="2134"/>
                    </a:lnTo>
                    <a:lnTo>
                      <a:pt x="277" y="2125"/>
                    </a:lnTo>
                    <a:lnTo>
                      <a:pt x="329" y="2112"/>
                    </a:lnTo>
                    <a:lnTo>
                      <a:pt x="381" y="2098"/>
                    </a:lnTo>
                    <a:lnTo>
                      <a:pt x="429" y="2082"/>
                    </a:lnTo>
                    <a:lnTo>
                      <a:pt x="479" y="2062"/>
                    </a:lnTo>
                    <a:lnTo>
                      <a:pt x="526" y="2041"/>
                    </a:lnTo>
                    <a:lnTo>
                      <a:pt x="572" y="2017"/>
                    </a:lnTo>
                    <a:lnTo>
                      <a:pt x="617" y="1991"/>
                    </a:lnTo>
                    <a:lnTo>
                      <a:pt x="662" y="1964"/>
                    </a:lnTo>
                    <a:lnTo>
                      <a:pt x="703" y="1933"/>
                    </a:lnTo>
                    <a:lnTo>
                      <a:pt x="744" y="1901"/>
                    </a:lnTo>
                    <a:lnTo>
                      <a:pt x="783" y="1867"/>
                    </a:lnTo>
                    <a:lnTo>
                      <a:pt x="821" y="1832"/>
                    </a:lnTo>
                    <a:lnTo>
                      <a:pt x="855" y="1796"/>
                    </a:lnTo>
                    <a:lnTo>
                      <a:pt x="889" y="1757"/>
                    </a:lnTo>
                    <a:lnTo>
                      <a:pt x="921" y="1715"/>
                    </a:lnTo>
                    <a:lnTo>
                      <a:pt x="951" y="1674"/>
                    </a:lnTo>
                    <a:lnTo>
                      <a:pt x="964" y="1653"/>
                    </a:lnTo>
                    <a:lnTo>
                      <a:pt x="965" y="1647"/>
                    </a:lnTo>
                    <a:lnTo>
                      <a:pt x="967" y="1642"/>
                    </a:lnTo>
                    <a:lnTo>
                      <a:pt x="969" y="1637"/>
                    </a:lnTo>
                    <a:lnTo>
                      <a:pt x="971" y="1630"/>
                    </a:lnTo>
                    <a:lnTo>
                      <a:pt x="973" y="1624"/>
                    </a:lnTo>
                    <a:lnTo>
                      <a:pt x="974" y="1619"/>
                    </a:lnTo>
                    <a:lnTo>
                      <a:pt x="976" y="1614"/>
                    </a:lnTo>
                    <a:lnTo>
                      <a:pt x="978" y="1608"/>
                    </a:lnTo>
                    <a:lnTo>
                      <a:pt x="969" y="1624"/>
                    </a:lnTo>
                    <a:lnTo>
                      <a:pt x="940" y="1667"/>
                    </a:lnTo>
                    <a:lnTo>
                      <a:pt x="912" y="1708"/>
                    </a:lnTo>
                    <a:lnTo>
                      <a:pt x="880" y="1748"/>
                    </a:lnTo>
                    <a:lnTo>
                      <a:pt x="846" y="1787"/>
                    </a:lnTo>
                    <a:lnTo>
                      <a:pt x="812" y="1824"/>
                    </a:lnTo>
                    <a:lnTo>
                      <a:pt x="774" y="1858"/>
                    </a:lnTo>
                    <a:lnTo>
                      <a:pt x="737" y="1892"/>
                    </a:lnTo>
                    <a:lnTo>
                      <a:pt x="696" y="1924"/>
                    </a:lnTo>
                    <a:lnTo>
                      <a:pt x="654" y="1953"/>
                    </a:lnTo>
                    <a:lnTo>
                      <a:pt x="612" y="1982"/>
                    </a:lnTo>
                    <a:lnTo>
                      <a:pt x="567" y="2007"/>
                    </a:lnTo>
                    <a:lnTo>
                      <a:pt x="520" y="2030"/>
                    </a:lnTo>
                    <a:lnTo>
                      <a:pt x="474" y="2051"/>
                    </a:lnTo>
                    <a:lnTo>
                      <a:pt x="426" y="2069"/>
                    </a:lnTo>
                    <a:lnTo>
                      <a:pt x="376" y="2087"/>
                    </a:lnTo>
                    <a:lnTo>
                      <a:pt x="326" y="2101"/>
                    </a:lnTo>
                    <a:lnTo>
                      <a:pt x="276" y="2112"/>
                    </a:lnTo>
                    <a:lnTo>
                      <a:pt x="222" y="2123"/>
                    </a:lnTo>
                    <a:lnTo>
                      <a:pt x="170" y="2128"/>
                    </a:lnTo>
                    <a:lnTo>
                      <a:pt x="117" y="2134"/>
                    </a:lnTo>
                    <a:lnTo>
                      <a:pt x="61" y="2135"/>
                    </a:lnTo>
                    <a:lnTo>
                      <a:pt x="41" y="2134"/>
                    </a:lnTo>
                    <a:lnTo>
                      <a:pt x="43" y="2135"/>
                    </a:lnTo>
                    <a:lnTo>
                      <a:pt x="45" y="2137"/>
                    </a:lnTo>
                    <a:lnTo>
                      <a:pt x="47" y="2139"/>
                    </a:lnTo>
                    <a:lnTo>
                      <a:pt x="49" y="2141"/>
                    </a:lnTo>
                    <a:lnTo>
                      <a:pt x="50" y="2143"/>
                    </a:lnTo>
                    <a:lnTo>
                      <a:pt x="52" y="2144"/>
                    </a:lnTo>
                    <a:lnTo>
                      <a:pt x="54" y="2144"/>
                    </a:lnTo>
                    <a:lnTo>
                      <a:pt x="58" y="2146"/>
                    </a:lnTo>
                    <a:close/>
                  </a:path>
                </a:pathLst>
              </a:custGeom>
              <a:solidFill>
                <a:srgbClr val="4FB8FF"/>
              </a:solidFill>
              <a:ln w="9525">
                <a:noFill/>
                <a:round/>
                <a:headEnd/>
                <a:tailEnd/>
              </a:ln>
            </p:spPr>
            <p:txBody>
              <a:bodyPr/>
              <a:lstStyle/>
              <a:p>
                <a:endParaRPr lang="en-US"/>
              </a:p>
            </p:txBody>
          </p:sp>
          <p:sp>
            <p:nvSpPr>
              <p:cNvPr id="30215" name="Freeform 1193"/>
              <p:cNvSpPr>
                <a:spLocks noEditPoints="1"/>
              </p:cNvSpPr>
              <p:nvPr/>
            </p:nvSpPr>
            <p:spPr bwMode="auto">
              <a:xfrm>
                <a:off x="860" y="1123"/>
                <a:ext cx="990" cy="2134"/>
              </a:xfrm>
              <a:custGeom>
                <a:avLst/>
                <a:gdLst>
                  <a:gd name="T0" fmla="*/ 922 w 990"/>
                  <a:gd name="T1" fmla="*/ 429 h 2134"/>
                  <a:gd name="T2" fmla="*/ 858 w 990"/>
                  <a:gd name="T3" fmla="*/ 348 h 2134"/>
                  <a:gd name="T4" fmla="*/ 785 w 990"/>
                  <a:gd name="T5" fmla="*/ 277 h 2134"/>
                  <a:gd name="T6" fmla="*/ 706 w 990"/>
                  <a:gd name="T7" fmla="*/ 211 h 2134"/>
                  <a:gd name="T8" fmla="*/ 622 w 990"/>
                  <a:gd name="T9" fmla="*/ 154 h 2134"/>
                  <a:gd name="T10" fmla="*/ 531 w 990"/>
                  <a:gd name="T11" fmla="*/ 105 h 2134"/>
                  <a:gd name="T12" fmla="*/ 434 w 990"/>
                  <a:gd name="T13" fmla="*/ 64 h 2134"/>
                  <a:gd name="T14" fmla="*/ 334 w 990"/>
                  <a:gd name="T15" fmla="*/ 32 h 2134"/>
                  <a:gd name="T16" fmla="*/ 231 w 990"/>
                  <a:gd name="T17" fmla="*/ 12 h 2134"/>
                  <a:gd name="T18" fmla="*/ 124 w 990"/>
                  <a:gd name="T19" fmla="*/ 0 h 2134"/>
                  <a:gd name="T20" fmla="*/ 14 w 990"/>
                  <a:gd name="T21" fmla="*/ 0 h 2134"/>
                  <a:gd name="T22" fmla="*/ 11 w 990"/>
                  <a:gd name="T23" fmla="*/ 4 h 2134"/>
                  <a:gd name="T24" fmla="*/ 7 w 990"/>
                  <a:gd name="T25" fmla="*/ 7 h 2134"/>
                  <a:gd name="T26" fmla="*/ 4 w 990"/>
                  <a:gd name="T27" fmla="*/ 11 h 2134"/>
                  <a:gd name="T28" fmla="*/ 0 w 990"/>
                  <a:gd name="T29" fmla="*/ 14 h 2134"/>
                  <a:gd name="T30" fmla="*/ 68 w 990"/>
                  <a:gd name="T31" fmla="*/ 11 h 2134"/>
                  <a:gd name="T32" fmla="*/ 175 w 990"/>
                  <a:gd name="T33" fmla="*/ 16 h 2134"/>
                  <a:gd name="T34" fmla="*/ 281 w 990"/>
                  <a:gd name="T35" fmla="*/ 32 h 2134"/>
                  <a:gd name="T36" fmla="*/ 381 w 990"/>
                  <a:gd name="T37" fmla="*/ 59 h 2134"/>
                  <a:gd name="T38" fmla="*/ 479 w 990"/>
                  <a:gd name="T39" fmla="*/ 95 h 2134"/>
                  <a:gd name="T40" fmla="*/ 570 w 990"/>
                  <a:gd name="T41" fmla="*/ 139 h 2134"/>
                  <a:gd name="T42" fmla="*/ 658 w 990"/>
                  <a:gd name="T43" fmla="*/ 191 h 2134"/>
                  <a:gd name="T44" fmla="*/ 738 w 990"/>
                  <a:gd name="T45" fmla="*/ 252 h 2134"/>
                  <a:gd name="T46" fmla="*/ 813 w 990"/>
                  <a:gd name="T47" fmla="*/ 320 h 2134"/>
                  <a:gd name="T48" fmla="*/ 881 w 990"/>
                  <a:gd name="T49" fmla="*/ 395 h 2134"/>
                  <a:gd name="T50" fmla="*/ 942 w 990"/>
                  <a:gd name="T51" fmla="*/ 477 h 2134"/>
                  <a:gd name="T52" fmla="*/ 951 w 990"/>
                  <a:gd name="T53" fmla="*/ 488 h 2134"/>
                  <a:gd name="T54" fmla="*/ 947 w 990"/>
                  <a:gd name="T55" fmla="*/ 475 h 2134"/>
                  <a:gd name="T56" fmla="*/ 944 w 990"/>
                  <a:gd name="T57" fmla="*/ 465 h 2134"/>
                  <a:gd name="T58" fmla="*/ 939 w 990"/>
                  <a:gd name="T59" fmla="*/ 454 h 2134"/>
                  <a:gd name="T60" fmla="*/ 56 w 990"/>
                  <a:gd name="T61" fmla="*/ 2134 h 2134"/>
                  <a:gd name="T62" fmla="*/ 124 w 990"/>
                  <a:gd name="T63" fmla="*/ 2132 h 2134"/>
                  <a:gd name="T64" fmla="*/ 231 w 990"/>
                  <a:gd name="T65" fmla="*/ 2121 h 2134"/>
                  <a:gd name="T66" fmla="*/ 334 w 990"/>
                  <a:gd name="T67" fmla="*/ 2100 h 2134"/>
                  <a:gd name="T68" fmla="*/ 434 w 990"/>
                  <a:gd name="T69" fmla="*/ 2069 h 2134"/>
                  <a:gd name="T70" fmla="*/ 531 w 990"/>
                  <a:gd name="T71" fmla="*/ 2028 h 2134"/>
                  <a:gd name="T72" fmla="*/ 622 w 990"/>
                  <a:gd name="T73" fmla="*/ 1978 h 2134"/>
                  <a:gd name="T74" fmla="*/ 706 w 990"/>
                  <a:gd name="T75" fmla="*/ 1921 h 2134"/>
                  <a:gd name="T76" fmla="*/ 785 w 990"/>
                  <a:gd name="T77" fmla="*/ 1857 h 2134"/>
                  <a:gd name="T78" fmla="*/ 858 w 990"/>
                  <a:gd name="T79" fmla="*/ 1783 h 2134"/>
                  <a:gd name="T80" fmla="*/ 922 w 990"/>
                  <a:gd name="T81" fmla="*/ 1705 h 2134"/>
                  <a:gd name="T82" fmla="*/ 978 w 990"/>
                  <a:gd name="T83" fmla="*/ 1624 h 2134"/>
                  <a:gd name="T84" fmla="*/ 981 w 990"/>
                  <a:gd name="T85" fmla="*/ 1612 h 2134"/>
                  <a:gd name="T86" fmla="*/ 985 w 990"/>
                  <a:gd name="T87" fmla="*/ 1601 h 2134"/>
                  <a:gd name="T88" fmla="*/ 989 w 990"/>
                  <a:gd name="T89" fmla="*/ 1589 h 2134"/>
                  <a:gd name="T90" fmla="*/ 990 w 990"/>
                  <a:gd name="T91" fmla="*/ 1578 h 2134"/>
                  <a:gd name="T92" fmla="*/ 942 w 990"/>
                  <a:gd name="T93" fmla="*/ 1657 h 2134"/>
                  <a:gd name="T94" fmla="*/ 881 w 990"/>
                  <a:gd name="T95" fmla="*/ 1737 h 2134"/>
                  <a:gd name="T96" fmla="*/ 813 w 990"/>
                  <a:gd name="T97" fmla="*/ 1812 h 2134"/>
                  <a:gd name="T98" fmla="*/ 738 w 990"/>
                  <a:gd name="T99" fmla="*/ 1880 h 2134"/>
                  <a:gd name="T100" fmla="*/ 658 w 990"/>
                  <a:gd name="T101" fmla="*/ 1941 h 2134"/>
                  <a:gd name="T102" fmla="*/ 570 w 990"/>
                  <a:gd name="T103" fmla="*/ 1994 h 2134"/>
                  <a:gd name="T104" fmla="*/ 479 w 990"/>
                  <a:gd name="T105" fmla="*/ 2039 h 2134"/>
                  <a:gd name="T106" fmla="*/ 381 w 990"/>
                  <a:gd name="T107" fmla="*/ 2075 h 2134"/>
                  <a:gd name="T108" fmla="*/ 281 w 990"/>
                  <a:gd name="T109" fmla="*/ 2100 h 2134"/>
                  <a:gd name="T110" fmla="*/ 175 w 990"/>
                  <a:gd name="T111" fmla="*/ 2116 h 2134"/>
                  <a:gd name="T112" fmla="*/ 68 w 990"/>
                  <a:gd name="T113" fmla="*/ 2121 h 2134"/>
                  <a:gd name="T114" fmla="*/ 43 w 990"/>
                  <a:gd name="T115" fmla="*/ 2123 h 2134"/>
                  <a:gd name="T116" fmla="*/ 47 w 990"/>
                  <a:gd name="T117" fmla="*/ 2125 h 2134"/>
                  <a:gd name="T118" fmla="*/ 50 w 990"/>
                  <a:gd name="T119" fmla="*/ 2128 h 2134"/>
                  <a:gd name="T120" fmla="*/ 54 w 990"/>
                  <a:gd name="T121" fmla="*/ 2132 h 213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90"/>
                  <a:gd name="T184" fmla="*/ 0 h 2134"/>
                  <a:gd name="T185" fmla="*/ 990 w 990"/>
                  <a:gd name="T186" fmla="*/ 2134 h 213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90" h="2134">
                    <a:moveTo>
                      <a:pt x="937" y="447"/>
                    </a:moveTo>
                    <a:lnTo>
                      <a:pt x="922" y="429"/>
                    </a:lnTo>
                    <a:lnTo>
                      <a:pt x="892" y="388"/>
                    </a:lnTo>
                    <a:lnTo>
                      <a:pt x="858" y="348"/>
                    </a:lnTo>
                    <a:lnTo>
                      <a:pt x="822" y="313"/>
                    </a:lnTo>
                    <a:lnTo>
                      <a:pt x="785" y="277"/>
                    </a:lnTo>
                    <a:lnTo>
                      <a:pt x="747" y="243"/>
                    </a:lnTo>
                    <a:lnTo>
                      <a:pt x="706" y="211"/>
                    </a:lnTo>
                    <a:lnTo>
                      <a:pt x="665" y="182"/>
                    </a:lnTo>
                    <a:lnTo>
                      <a:pt x="622" y="154"/>
                    </a:lnTo>
                    <a:lnTo>
                      <a:pt x="577" y="129"/>
                    </a:lnTo>
                    <a:lnTo>
                      <a:pt x="531" y="105"/>
                    </a:lnTo>
                    <a:lnTo>
                      <a:pt x="483" y="84"/>
                    </a:lnTo>
                    <a:lnTo>
                      <a:pt x="434" y="64"/>
                    </a:lnTo>
                    <a:lnTo>
                      <a:pt x="384" y="46"/>
                    </a:lnTo>
                    <a:lnTo>
                      <a:pt x="334" y="32"/>
                    </a:lnTo>
                    <a:lnTo>
                      <a:pt x="283" y="21"/>
                    </a:lnTo>
                    <a:lnTo>
                      <a:pt x="231" y="12"/>
                    </a:lnTo>
                    <a:lnTo>
                      <a:pt x="177" y="5"/>
                    </a:lnTo>
                    <a:lnTo>
                      <a:pt x="124" y="0"/>
                    </a:lnTo>
                    <a:lnTo>
                      <a:pt x="68" y="0"/>
                    </a:lnTo>
                    <a:lnTo>
                      <a:pt x="14" y="0"/>
                    </a:lnTo>
                    <a:lnTo>
                      <a:pt x="13" y="2"/>
                    </a:lnTo>
                    <a:lnTo>
                      <a:pt x="11" y="4"/>
                    </a:lnTo>
                    <a:lnTo>
                      <a:pt x="9" y="5"/>
                    </a:lnTo>
                    <a:lnTo>
                      <a:pt x="7" y="7"/>
                    </a:lnTo>
                    <a:lnTo>
                      <a:pt x="6" y="9"/>
                    </a:lnTo>
                    <a:lnTo>
                      <a:pt x="4" y="11"/>
                    </a:lnTo>
                    <a:lnTo>
                      <a:pt x="2" y="12"/>
                    </a:lnTo>
                    <a:lnTo>
                      <a:pt x="0" y="14"/>
                    </a:lnTo>
                    <a:lnTo>
                      <a:pt x="14" y="12"/>
                    </a:lnTo>
                    <a:lnTo>
                      <a:pt x="68" y="11"/>
                    </a:lnTo>
                    <a:lnTo>
                      <a:pt x="122" y="12"/>
                    </a:lnTo>
                    <a:lnTo>
                      <a:pt x="175" y="16"/>
                    </a:lnTo>
                    <a:lnTo>
                      <a:pt x="229" y="23"/>
                    </a:lnTo>
                    <a:lnTo>
                      <a:pt x="281" y="32"/>
                    </a:lnTo>
                    <a:lnTo>
                      <a:pt x="331" y="45"/>
                    </a:lnTo>
                    <a:lnTo>
                      <a:pt x="381" y="59"/>
                    </a:lnTo>
                    <a:lnTo>
                      <a:pt x="431" y="75"/>
                    </a:lnTo>
                    <a:lnTo>
                      <a:pt x="479" y="95"/>
                    </a:lnTo>
                    <a:lnTo>
                      <a:pt x="526" y="116"/>
                    </a:lnTo>
                    <a:lnTo>
                      <a:pt x="570" y="139"/>
                    </a:lnTo>
                    <a:lnTo>
                      <a:pt x="615" y="164"/>
                    </a:lnTo>
                    <a:lnTo>
                      <a:pt x="658" y="191"/>
                    </a:lnTo>
                    <a:lnTo>
                      <a:pt x="699" y="222"/>
                    </a:lnTo>
                    <a:lnTo>
                      <a:pt x="738" y="252"/>
                    </a:lnTo>
                    <a:lnTo>
                      <a:pt x="778" y="286"/>
                    </a:lnTo>
                    <a:lnTo>
                      <a:pt x="813" y="320"/>
                    </a:lnTo>
                    <a:lnTo>
                      <a:pt x="849" y="357"/>
                    </a:lnTo>
                    <a:lnTo>
                      <a:pt x="881" y="395"/>
                    </a:lnTo>
                    <a:lnTo>
                      <a:pt x="913" y="436"/>
                    </a:lnTo>
                    <a:lnTo>
                      <a:pt x="942" y="477"/>
                    </a:lnTo>
                    <a:lnTo>
                      <a:pt x="953" y="493"/>
                    </a:lnTo>
                    <a:lnTo>
                      <a:pt x="951" y="488"/>
                    </a:lnTo>
                    <a:lnTo>
                      <a:pt x="949" y="482"/>
                    </a:lnTo>
                    <a:lnTo>
                      <a:pt x="947" y="475"/>
                    </a:lnTo>
                    <a:lnTo>
                      <a:pt x="946" y="470"/>
                    </a:lnTo>
                    <a:lnTo>
                      <a:pt x="944" y="465"/>
                    </a:lnTo>
                    <a:lnTo>
                      <a:pt x="940" y="459"/>
                    </a:lnTo>
                    <a:lnTo>
                      <a:pt x="939" y="454"/>
                    </a:lnTo>
                    <a:lnTo>
                      <a:pt x="937" y="447"/>
                    </a:lnTo>
                    <a:close/>
                    <a:moveTo>
                      <a:pt x="56" y="2134"/>
                    </a:moveTo>
                    <a:lnTo>
                      <a:pt x="68" y="2134"/>
                    </a:lnTo>
                    <a:lnTo>
                      <a:pt x="124" y="2132"/>
                    </a:lnTo>
                    <a:lnTo>
                      <a:pt x="177" y="2128"/>
                    </a:lnTo>
                    <a:lnTo>
                      <a:pt x="231" y="2121"/>
                    </a:lnTo>
                    <a:lnTo>
                      <a:pt x="283" y="2112"/>
                    </a:lnTo>
                    <a:lnTo>
                      <a:pt x="334" y="2100"/>
                    </a:lnTo>
                    <a:lnTo>
                      <a:pt x="384" y="2085"/>
                    </a:lnTo>
                    <a:lnTo>
                      <a:pt x="434" y="2069"/>
                    </a:lnTo>
                    <a:lnTo>
                      <a:pt x="483" y="2050"/>
                    </a:lnTo>
                    <a:lnTo>
                      <a:pt x="531" y="2028"/>
                    </a:lnTo>
                    <a:lnTo>
                      <a:pt x="577" y="2005"/>
                    </a:lnTo>
                    <a:lnTo>
                      <a:pt x="622" y="1978"/>
                    </a:lnTo>
                    <a:lnTo>
                      <a:pt x="665" y="1951"/>
                    </a:lnTo>
                    <a:lnTo>
                      <a:pt x="706" y="1921"/>
                    </a:lnTo>
                    <a:lnTo>
                      <a:pt x="747" y="1891"/>
                    </a:lnTo>
                    <a:lnTo>
                      <a:pt x="785" y="1857"/>
                    </a:lnTo>
                    <a:lnTo>
                      <a:pt x="822" y="1821"/>
                    </a:lnTo>
                    <a:lnTo>
                      <a:pt x="858" y="1783"/>
                    </a:lnTo>
                    <a:lnTo>
                      <a:pt x="892" y="1746"/>
                    </a:lnTo>
                    <a:lnTo>
                      <a:pt x="922" y="1705"/>
                    </a:lnTo>
                    <a:lnTo>
                      <a:pt x="953" y="1664"/>
                    </a:lnTo>
                    <a:lnTo>
                      <a:pt x="978" y="1624"/>
                    </a:lnTo>
                    <a:lnTo>
                      <a:pt x="980" y="1619"/>
                    </a:lnTo>
                    <a:lnTo>
                      <a:pt x="981" y="1612"/>
                    </a:lnTo>
                    <a:lnTo>
                      <a:pt x="983" y="1607"/>
                    </a:lnTo>
                    <a:lnTo>
                      <a:pt x="985" y="1601"/>
                    </a:lnTo>
                    <a:lnTo>
                      <a:pt x="987" y="1596"/>
                    </a:lnTo>
                    <a:lnTo>
                      <a:pt x="989" y="1589"/>
                    </a:lnTo>
                    <a:lnTo>
                      <a:pt x="989" y="1583"/>
                    </a:lnTo>
                    <a:lnTo>
                      <a:pt x="990" y="1578"/>
                    </a:lnTo>
                    <a:lnTo>
                      <a:pt x="971" y="1614"/>
                    </a:lnTo>
                    <a:lnTo>
                      <a:pt x="942" y="1657"/>
                    </a:lnTo>
                    <a:lnTo>
                      <a:pt x="913" y="1698"/>
                    </a:lnTo>
                    <a:lnTo>
                      <a:pt x="881" y="1737"/>
                    </a:lnTo>
                    <a:lnTo>
                      <a:pt x="849" y="1776"/>
                    </a:lnTo>
                    <a:lnTo>
                      <a:pt x="813" y="1812"/>
                    </a:lnTo>
                    <a:lnTo>
                      <a:pt x="778" y="1848"/>
                    </a:lnTo>
                    <a:lnTo>
                      <a:pt x="738" y="1880"/>
                    </a:lnTo>
                    <a:lnTo>
                      <a:pt x="699" y="1912"/>
                    </a:lnTo>
                    <a:lnTo>
                      <a:pt x="658" y="1941"/>
                    </a:lnTo>
                    <a:lnTo>
                      <a:pt x="615" y="1969"/>
                    </a:lnTo>
                    <a:lnTo>
                      <a:pt x="570" y="1994"/>
                    </a:lnTo>
                    <a:lnTo>
                      <a:pt x="526" y="2018"/>
                    </a:lnTo>
                    <a:lnTo>
                      <a:pt x="479" y="2039"/>
                    </a:lnTo>
                    <a:lnTo>
                      <a:pt x="431" y="2057"/>
                    </a:lnTo>
                    <a:lnTo>
                      <a:pt x="381" y="2075"/>
                    </a:lnTo>
                    <a:lnTo>
                      <a:pt x="331" y="2089"/>
                    </a:lnTo>
                    <a:lnTo>
                      <a:pt x="281" y="2100"/>
                    </a:lnTo>
                    <a:lnTo>
                      <a:pt x="229" y="2109"/>
                    </a:lnTo>
                    <a:lnTo>
                      <a:pt x="175" y="2116"/>
                    </a:lnTo>
                    <a:lnTo>
                      <a:pt x="122" y="2119"/>
                    </a:lnTo>
                    <a:lnTo>
                      <a:pt x="68" y="2121"/>
                    </a:lnTo>
                    <a:lnTo>
                      <a:pt x="41" y="2121"/>
                    </a:lnTo>
                    <a:lnTo>
                      <a:pt x="43" y="2123"/>
                    </a:lnTo>
                    <a:lnTo>
                      <a:pt x="45" y="2125"/>
                    </a:lnTo>
                    <a:lnTo>
                      <a:pt x="47" y="2125"/>
                    </a:lnTo>
                    <a:lnTo>
                      <a:pt x="48" y="2127"/>
                    </a:lnTo>
                    <a:lnTo>
                      <a:pt x="50" y="2128"/>
                    </a:lnTo>
                    <a:lnTo>
                      <a:pt x="52" y="2130"/>
                    </a:lnTo>
                    <a:lnTo>
                      <a:pt x="54" y="2132"/>
                    </a:lnTo>
                    <a:lnTo>
                      <a:pt x="56" y="2134"/>
                    </a:lnTo>
                    <a:close/>
                  </a:path>
                </a:pathLst>
              </a:custGeom>
              <a:solidFill>
                <a:srgbClr val="50B9FF"/>
              </a:solidFill>
              <a:ln w="9525">
                <a:noFill/>
                <a:round/>
                <a:headEnd/>
                <a:tailEnd/>
              </a:ln>
            </p:spPr>
            <p:txBody>
              <a:bodyPr/>
              <a:lstStyle/>
              <a:p>
                <a:endParaRPr lang="en-US"/>
              </a:p>
            </p:txBody>
          </p:sp>
          <p:sp>
            <p:nvSpPr>
              <p:cNvPr id="30216" name="Freeform 1194"/>
              <p:cNvSpPr>
                <a:spLocks noEditPoints="1"/>
              </p:cNvSpPr>
              <p:nvPr/>
            </p:nvSpPr>
            <p:spPr bwMode="auto">
              <a:xfrm>
                <a:off x="853" y="1128"/>
                <a:ext cx="1004" cy="2123"/>
              </a:xfrm>
              <a:custGeom>
                <a:avLst/>
                <a:gdLst>
                  <a:gd name="T0" fmla="*/ 926 w 1004"/>
                  <a:gd name="T1" fmla="*/ 427 h 2123"/>
                  <a:gd name="T2" fmla="*/ 860 w 1004"/>
                  <a:gd name="T3" fmla="*/ 349 h 2123"/>
                  <a:gd name="T4" fmla="*/ 788 w 1004"/>
                  <a:gd name="T5" fmla="*/ 276 h 2123"/>
                  <a:gd name="T6" fmla="*/ 710 w 1004"/>
                  <a:gd name="T7" fmla="*/ 211 h 2123"/>
                  <a:gd name="T8" fmla="*/ 626 w 1004"/>
                  <a:gd name="T9" fmla="*/ 154 h 2123"/>
                  <a:gd name="T10" fmla="*/ 534 w 1004"/>
                  <a:gd name="T11" fmla="*/ 106 h 2123"/>
                  <a:gd name="T12" fmla="*/ 440 w 1004"/>
                  <a:gd name="T13" fmla="*/ 65 h 2123"/>
                  <a:gd name="T14" fmla="*/ 340 w 1004"/>
                  <a:gd name="T15" fmla="*/ 34 h 2123"/>
                  <a:gd name="T16" fmla="*/ 236 w 1004"/>
                  <a:gd name="T17" fmla="*/ 13 h 2123"/>
                  <a:gd name="T18" fmla="*/ 131 w 1004"/>
                  <a:gd name="T19" fmla="*/ 2 h 2123"/>
                  <a:gd name="T20" fmla="*/ 20 w 1004"/>
                  <a:gd name="T21" fmla="*/ 2 h 2123"/>
                  <a:gd name="T22" fmla="*/ 13 w 1004"/>
                  <a:gd name="T23" fmla="*/ 4 h 2123"/>
                  <a:gd name="T24" fmla="*/ 9 w 1004"/>
                  <a:gd name="T25" fmla="*/ 7 h 2123"/>
                  <a:gd name="T26" fmla="*/ 5 w 1004"/>
                  <a:gd name="T27" fmla="*/ 11 h 2123"/>
                  <a:gd name="T28" fmla="*/ 2 w 1004"/>
                  <a:gd name="T29" fmla="*/ 15 h 2123"/>
                  <a:gd name="T30" fmla="*/ 21 w 1004"/>
                  <a:gd name="T31" fmla="*/ 15 h 2123"/>
                  <a:gd name="T32" fmla="*/ 129 w 1004"/>
                  <a:gd name="T33" fmla="*/ 15 h 2123"/>
                  <a:gd name="T34" fmla="*/ 234 w 1004"/>
                  <a:gd name="T35" fmla="*/ 25 h 2123"/>
                  <a:gd name="T36" fmla="*/ 338 w 1004"/>
                  <a:gd name="T37" fmla="*/ 45 h 2123"/>
                  <a:gd name="T38" fmla="*/ 436 w 1004"/>
                  <a:gd name="T39" fmla="*/ 75 h 2123"/>
                  <a:gd name="T40" fmla="*/ 529 w 1004"/>
                  <a:gd name="T41" fmla="*/ 116 h 2123"/>
                  <a:gd name="T42" fmla="*/ 618 w 1004"/>
                  <a:gd name="T43" fmla="*/ 165 h 2123"/>
                  <a:gd name="T44" fmla="*/ 702 w 1004"/>
                  <a:gd name="T45" fmla="*/ 220 h 2123"/>
                  <a:gd name="T46" fmla="*/ 781 w 1004"/>
                  <a:gd name="T47" fmla="*/ 284 h 2123"/>
                  <a:gd name="T48" fmla="*/ 851 w 1004"/>
                  <a:gd name="T49" fmla="*/ 356 h 2123"/>
                  <a:gd name="T50" fmla="*/ 915 w 1004"/>
                  <a:gd name="T51" fmla="*/ 435 h 2123"/>
                  <a:gd name="T52" fmla="*/ 969 w 1004"/>
                  <a:gd name="T53" fmla="*/ 511 h 2123"/>
                  <a:gd name="T54" fmla="*/ 965 w 1004"/>
                  <a:gd name="T55" fmla="*/ 499 h 2123"/>
                  <a:gd name="T56" fmla="*/ 960 w 1004"/>
                  <a:gd name="T57" fmla="*/ 488 h 2123"/>
                  <a:gd name="T58" fmla="*/ 956 w 1004"/>
                  <a:gd name="T59" fmla="*/ 476 h 2123"/>
                  <a:gd name="T60" fmla="*/ 953 w 1004"/>
                  <a:gd name="T61" fmla="*/ 465 h 2123"/>
                  <a:gd name="T62" fmla="*/ 75 w 1004"/>
                  <a:gd name="T63" fmla="*/ 2123 h 2123"/>
                  <a:gd name="T64" fmla="*/ 184 w 1004"/>
                  <a:gd name="T65" fmla="*/ 2116 h 2123"/>
                  <a:gd name="T66" fmla="*/ 290 w 1004"/>
                  <a:gd name="T67" fmla="*/ 2100 h 2123"/>
                  <a:gd name="T68" fmla="*/ 390 w 1004"/>
                  <a:gd name="T69" fmla="*/ 2075 h 2123"/>
                  <a:gd name="T70" fmla="*/ 488 w 1004"/>
                  <a:gd name="T71" fmla="*/ 2039 h 2123"/>
                  <a:gd name="T72" fmla="*/ 581 w 1004"/>
                  <a:gd name="T73" fmla="*/ 1995 h 2123"/>
                  <a:gd name="T74" fmla="*/ 668 w 1004"/>
                  <a:gd name="T75" fmla="*/ 1941 h 2123"/>
                  <a:gd name="T76" fmla="*/ 751 w 1004"/>
                  <a:gd name="T77" fmla="*/ 1880 h 2123"/>
                  <a:gd name="T78" fmla="*/ 826 w 1004"/>
                  <a:gd name="T79" fmla="*/ 1812 h 2123"/>
                  <a:gd name="T80" fmla="*/ 894 w 1004"/>
                  <a:gd name="T81" fmla="*/ 1736 h 2123"/>
                  <a:gd name="T82" fmla="*/ 954 w 1004"/>
                  <a:gd name="T83" fmla="*/ 1655 h 2123"/>
                  <a:gd name="T84" fmla="*/ 992 w 1004"/>
                  <a:gd name="T85" fmla="*/ 1596 h 2123"/>
                  <a:gd name="T86" fmla="*/ 996 w 1004"/>
                  <a:gd name="T87" fmla="*/ 1584 h 2123"/>
                  <a:gd name="T88" fmla="*/ 997 w 1004"/>
                  <a:gd name="T89" fmla="*/ 1571 h 2123"/>
                  <a:gd name="T90" fmla="*/ 1001 w 1004"/>
                  <a:gd name="T91" fmla="*/ 1560 h 2123"/>
                  <a:gd name="T92" fmla="*/ 1004 w 1004"/>
                  <a:gd name="T93" fmla="*/ 1548 h 2123"/>
                  <a:gd name="T94" fmla="*/ 972 w 1004"/>
                  <a:gd name="T95" fmla="*/ 1605 h 2123"/>
                  <a:gd name="T96" fmla="*/ 915 w 1004"/>
                  <a:gd name="T97" fmla="*/ 1689 h 2123"/>
                  <a:gd name="T98" fmla="*/ 851 w 1004"/>
                  <a:gd name="T99" fmla="*/ 1766 h 2123"/>
                  <a:gd name="T100" fmla="*/ 781 w 1004"/>
                  <a:gd name="T101" fmla="*/ 1837 h 2123"/>
                  <a:gd name="T102" fmla="*/ 702 w 1004"/>
                  <a:gd name="T103" fmla="*/ 1902 h 2123"/>
                  <a:gd name="T104" fmla="*/ 618 w 1004"/>
                  <a:gd name="T105" fmla="*/ 1959 h 2123"/>
                  <a:gd name="T106" fmla="*/ 529 w 1004"/>
                  <a:gd name="T107" fmla="*/ 2007 h 2123"/>
                  <a:gd name="T108" fmla="*/ 436 w 1004"/>
                  <a:gd name="T109" fmla="*/ 2047 h 2123"/>
                  <a:gd name="T110" fmla="*/ 338 w 1004"/>
                  <a:gd name="T111" fmla="*/ 2077 h 2123"/>
                  <a:gd name="T112" fmla="*/ 234 w 1004"/>
                  <a:gd name="T113" fmla="*/ 2098 h 2123"/>
                  <a:gd name="T114" fmla="*/ 129 w 1004"/>
                  <a:gd name="T115" fmla="*/ 2109 h 2123"/>
                  <a:gd name="T116" fmla="*/ 41 w 1004"/>
                  <a:gd name="T117" fmla="*/ 2109 h 2123"/>
                  <a:gd name="T118" fmla="*/ 45 w 1004"/>
                  <a:gd name="T119" fmla="*/ 2113 h 2123"/>
                  <a:gd name="T120" fmla="*/ 48 w 1004"/>
                  <a:gd name="T121" fmla="*/ 2116 h 2123"/>
                  <a:gd name="T122" fmla="*/ 52 w 1004"/>
                  <a:gd name="T123" fmla="*/ 2120 h 2123"/>
                  <a:gd name="T124" fmla="*/ 55 w 1004"/>
                  <a:gd name="T125" fmla="*/ 2122 h 212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04"/>
                  <a:gd name="T190" fmla="*/ 0 h 2123"/>
                  <a:gd name="T191" fmla="*/ 1004 w 1004"/>
                  <a:gd name="T192" fmla="*/ 2123 h 212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04" h="2123">
                    <a:moveTo>
                      <a:pt x="953" y="465"/>
                    </a:moveTo>
                    <a:lnTo>
                      <a:pt x="926" y="427"/>
                    </a:lnTo>
                    <a:lnTo>
                      <a:pt x="894" y="386"/>
                    </a:lnTo>
                    <a:lnTo>
                      <a:pt x="860" y="349"/>
                    </a:lnTo>
                    <a:lnTo>
                      <a:pt x="826" y="311"/>
                    </a:lnTo>
                    <a:lnTo>
                      <a:pt x="788" y="276"/>
                    </a:lnTo>
                    <a:lnTo>
                      <a:pt x="751" y="243"/>
                    </a:lnTo>
                    <a:lnTo>
                      <a:pt x="710" y="211"/>
                    </a:lnTo>
                    <a:lnTo>
                      <a:pt x="668" y="181"/>
                    </a:lnTo>
                    <a:lnTo>
                      <a:pt x="626" y="154"/>
                    </a:lnTo>
                    <a:lnTo>
                      <a:pt x="581" y="129"/>
                    </a:lnTo>
                    <a:lnTo>
                      <a:pt x="534" y="106"/>
                    </a:lnTo>
                    <a:lnTo>
                      <a:pt x="488" y="84"/>
                    </a:lnTo>
                    <a:lnTo>
                      <a:pt x="440" y="65"/>
                    </a:lnTo>
                    <a:lnTo>
                      <a:pt x="390" y="49"/>
                    </a:lnTo>
                    <a:lnTo>
                      <a:pt x="340" y="34"/>
                    </a:lnTo>
                    <a:lnTo>
                      <a:pt x="290" y="22"/>
                    </a:lnTo>
                    <a:lnTo>
                      <a:pt x="236" y="13"/>
                    </a:lnTo>
                    <a:lnTo>
                      <a:pt x="184" y="6"/>
                    </a:lnTo>
                    <a:lnTo>
                      <a:pt x="131" y="2"/>
                    </a:lnTo>
                    <a:lnTo>
                      <a:pt x="75" y="0"/>
                    </a:lnTo>
                    <a:lnTo>
                      <a:pt x="20" y="2"/>
                    </a:lnTo>
                    <a:lnTo>
                      <a:pt x="14" y="2"/>
                    </a:lnTo>
                    <a:lnTo>
                      <a:pt x="13" y="4"/>
                    </a:lnTo>
                    <a:lnTo>
                      <a:pt x="11" y="6"/>
                    </a:lnTo>
                    <a:lnTo>
                      <a:pt x="9" y="7"/>
                    </a:lnTo>
                    <a:lnTo>
                      <a:pt x="7" y="9"/>
                    </a:lnTo>
                    <a:lnTo>
                      <a:pt x="5" y="11"/>
                    </a:lnTo>
                    <a:lnTo>
                      <a:pt x="4" y="13"/>
                    </a:lnTo>
                    <a:lnTo>
                      <a:pt x="2" y="15"/>
                    </a:lnTo>
                    <a:lnTo>
                      <a:pt x="0" y="15"/>
                    </a:lnTo>
                    <a:lnTo>
                      <a:pt x="21" y="15"/>
                    </a:lnTo>
                    <a:lnTo>
                      <a:pt x="75" y="13"/>
                    </a:lnTo>
                    <a:lnTo>
                      <a:pt x="129" y="15"/>
                    </a:lnTo>
                    <a:lnTo>
                      <a:pt x="182" y="18"/>
                    </a:lnTo>
                    <a:lnTo>
                      <a:pt x="234" y="25"/>
                    </a:lnTo>
                    <a:lnTo>
                      <a:pt x="286" y="34"/>
                    </a:lnTo>
                    <a:lnTo>
                      <a:pt x="338" y="45"/>
                    </a:lnTo>
                    <a:lnTo>
                      <a:pt x="386" y="59"/>
                    </a:lnTo>
                    <a:lnTo>
                      <a:pt x="436" y="75"/>
                    </a:lnTo>
                    <a:lnTo>
                      <a:pt x="483" y="95"/>
                    </a:lnTo>
                    <a:lnTo>
                      <a:pt x="529" y="116"/>
                    </a:lnTo>
                    <a:lnTo>
                      <a:pt x="576" y="140"/>
                    </a:lnTo>
                    <a:lnTo>
                      <a:pt x="618" y="165"/>
                    </a:lnTo>
                    <a:lnTo>
                      <a:pt x="661" y="192"/>
                    </a:lnTo>
                    <a:lnTo>
                      <a:pt x="702" y="220"/>
                    </a:lnTo>
                    <a:lnTo>
                      <a:pt x="742" y="252"/>
                    </a:lnTo>
                    <a:lnTo>
                      <a:pt x="781" y="284"/>
                    </a:lnTo>
                    <a:lnTo>
                      <a:pt x="817" y="320"/>
                    </a:lnTo>
                    <a:lnTo>
                      <a:pt x="851" y="356"/>
                    </a:lnTo>
                    <a:lnTo>
                      <a:pt x="885" y="393"/>
                    </a:lnTo>
                    <a:lnTo>
                      <a:pt x="915" y="435"/>
                    </a:lnTo>
                    <a:lnTo>
                      <a:pt x="946" y="476"/>
                    </a:lnTo>
                    <a:lnTo>
                      <a:pt x="969" y="511"/>
                    </a:lnTo>
                    <a:lnTo>
                      <a:pt x="967" y="506"/>
                    </a:lnTo>
                    <a:lnTo>
                      <a:pt x="965" y="499"/>
                    </a:lnTo>
                    <a:lnTo>
                      <a:pt x="962" y="494"/>
                    </a:lnTo>
                    <a:lnTo>
                      <a:pt x="960" y="488"/>
                    </a:lnTo>
                    <a:lnTo>
                      <a:pt x="958" y="481"/>
                    </a:lnTo>
                    <a:lnTo>
                      <a:pt x="956" y="476"/>
                    </a:lnTo>
                    <a:lnTo>
                      <a:pt x="954" y="470"/>
                    </a:lnTo>
                    <a:lnTo>
                      <a:pt x="953" y="465"/>
                    </a:lnTo>
                    <a:close/>
                    <a:moveTo>
                      <a:pt x="55" y="2122"/>
                    </a:moveTo>
                    <a:lnTo>
                      <a:pt x="75" y="2123"/>
                    </a:lnTo>
                    <a:lnTo>
                      <a:pt x="131" y="2122"/>
                    </a:lnTo>
                    <a:lnTo>
                      <a:pt x="184" y="2116"/>
                    </a:lnTo>
                    <a:lnTo>
                      <a:pt x="236" y="2111"/>
                    </a:lnTo>
                    <a:lnTo>
                      <a:pt x="290" y="2100"/>
                    </a:lnTo>
                    <a:lnTo>
                      <a:pt x="340" y="2089"/>
                    </a:lnTo>
                    <a:lnTo>
                      <a:pt x="390" y="2075"/>
                    </a:lnTo>
                    <a:lnTo>
                      <a:pt x="440" y="2057"/>
                    </a:lnTo>
                    <a:lnTo>
                      <a:pt x="488" y="2039"/>
                    </a:lnTo>
                    <a:lnTo>
                      <a:pt x="534" y="2018"/>
                    </a:lnTo>
                    <a:lnTo>
                      <a:pt x="581" y="1995"/>
                    </a:lnTo>
                    <a:lnTo>
                      <a:pt x="626" y="1970"/>
                    </a:lnTo>
                    <a:lnTo>
                      <a:pt x="668" y="1941"/>
                    </a:lnTo>
                    <a:lnTo>
                      <a:pt x="710" y="1912"/>
                    </a:lnTo>
                    <a:lnTo>
                      <a:pt x="751" y="1880"/>
                    </a:lnTo>
                    <a:lnTo>
                      <a:pt x="788" y="1846"/>
                    </a:lnTo>
                    <a:lnTo>
                      <a:pt x="826" y="1812"/>
                    </a:lnTo>
                    <a:lnTo>
                      <a:pt x="860" y="1775"/>
                    </a:lnTo>
                    <a:lnTo>
                      <a:pt x="894" y="1736"/>
                    </a:lnTo>
                    <a:lnTo>
                      <a:pt x="926" y="1696"/>
                    </a:lnTo>
                    <a:lnTo>
                      <a:pt x="954" y="1655"/>
                    </a:lnTo>
                    <a:lnTo>
                      <a:pt x="983" y="1612"/>
                    </a:lnTo>
                    <a:lnTo>
                      <a:pt x="992" y="1596"/>
                    </a:lnTo>
                    <a:lnTo>
                      <a:pt x="994" y="1589"/>
                    </a:lnTo>
                    <a:lnTo>
                      <a:pt x="996" y="1584"/>
                    </a:lnTo>
                    <a:lnTo>
                      <a:pt x="997" y="1578"/>
                    </a:lnTo>
                    <a:lnTo>
                      <a:pt x="997" y="1571"/>
                    </a:lnTo>
                    <a:lnTo>
                      <a:pt x="999" y="1566"/>
                    </a:lnTo>
                    <a:lnTo>
                      <a:pt x="1001" y="1560"/>
                    </a:lnTo>
                    <a:lnTo>
                      <a:pt x="1003" y="1553"/>
                    </a:lnTo>
                    <a:lnTo>
                      <a:pt x="1004" y="1548"/>
                    </a:lnTo>
                    <a:lnTo>
                      <a:pt x="997" y="1562"/>
                    </a:lnTo>
                    <a:lnTo>
                      <a:pt x="972" y="1605"/>
                    </a:lnTo>
                    <a:lnTo>
                      <a:pt x="946" y="1648"/>
                    </a:lnTo>
                    <a:lnTo>
                      <a:pt x="915" y="1689"/>
                    </a:lnTo>
                    <a:lnTo>
                      <a:pt x="885" y="1728"/>
                    </a:lnTo>
                    <a:lnTo>
                      <a:pt x="851" y="1766"/>
                    </a:lnTo>
                    <a:lnTo>
                      <a:pt x="817" y="1803"/>
                    </a:lnTo>
                    <a:lnTo>
                      <a:pt x="781" y="1837"/>
                    </a:lnTo>
                    <a:lnTo>
                      <a:pt x="742" y="1871"/>
                    </a:lnTo>
                    <a:lnTo>
                      <a:pt x="702" y="1902"/>
                    </a:lnTo>
                    <a:lnTo>
                      <a:pt x="661" y="1930"/>
                    </a:lnTo>
                    <a:lnTo>
                      <a:pt x="618" y="1959"/>
                    </a:lnTo>
                    <a:lnTo>
                      <a:pt x="576" y="1984"/>
                    </a:lnTo>
                    <a:lnTo>
                      <a:pt x="529" y="2007"/>
                    </a:lnTo>
                    <a:lnTo>
                      <a:pt x="483" y="2029"/>
                    </a:lnTo>
                    <a:lnTo>
                      <a:pt x="436" y="2047"/>
                    </a:lnTo>
                    <a:lnTo>
                      <a:pt x="386" y="2063"/>
                    </a:lnTo>
                    <a:lnTo>
                      <a:pt x="338" y="2077"/>
                    </a:lnTo>
                    <a:lnTo>
                      <a:pt x="286" y="2089"/>
                    </a:lnTo>
                    <a:lnTo>
                      <a:pt x="234" y="2098"/>
                    </a:lnTo>
                    <a:lnTo>
                      <a:pt x="182" y="2106"/>
                    </a:lnTo>
                    <a:lnTo>
                      <a:pt x="129" y="2109"/>
                    </a:lnTo>
                    <a:lnTo>
                      <a:pt x="75" y="2111"/>
                    </a:lnTo>
                    <a:lnTo>
                      <a:pt x="41" y="2109"/>
                    </a:lnTo>
                    <a:lnTo>
                      <a:pt x="43" y="2111"/>
                    </a:lnTo>
                    <a:lnTo>
                      <a:pt x="45" y="2113"/>
                    </a:lnTo>
                    <a:lnTo>
                      <a:pt x="47" y="2114"/>
                    </a:lnTo>
                    <a:lnTo>
                      <a:pt x="48" y="2116"/>
                    </a:lnTo>
                    <a:lnTo>
                      <a:pt x="50" y="2118"/>
                    </a:lnTo>
                    <a:lnTo>
                      <a:pt x="52" y="2120"/>
                    </a:lnTo>
                    <a:lnTo>
                      <a:pt x="54" y="2120"/>
                    </a:lnTo>
                    <a:lnTo>
                      <a:pt x="55" y="2122"/>
                    </a:lnTo>
                    <a:close/>
                  </a:path>
                </a:pathLst>
              </a:custGeom>
              <a:solidFill>
                <a:srgbClr val="51B9FF"/>
              </a:solidFill>
              <a:ln w="9525">
                <a:noFill/>
                <a:round/>
                <a:headEnd/>
                <a:tailEnd/>
              </a:ln>
            </p:spPr>
            <p:txBody>
              <a:bodyPr/>
              <a:lstStyle/>
              <a:p>
                <a:endParaRPr lang="en-US"/>
              </a:p>
            </p:txBody>
          </p:sp>
          <p:sp>
            <p:nvSpPr>
              <p:cNvPr id="30217" name="Freeform 1195"/>
              <p:cNvSpPr>
                <a:spLocks noEditPoints="1"/>
              </p:cNvSpPr>
              <p:nvPr/>
            </p:nvSpPr>
            <p:spPr bwMode="auto">
              <a:xfrm>
                <a:off x="846" y="1134"/>
                <a:ext cx="1017" cy="2110"/>
              </a:xfrm>
              <a:custGeom>
                <a:avLst/>
                <a:gdLst>
                  <a:gd name="T0" fmla="*/ 927 w 1017"/>
                  <a:gd name="T1" fmla="*/ 425 h 2110"/>
                  <a:gd name="T2" fmla="*/ 827 w 1017"/>
                  <a:gd name="T3" fmla="*/ 309 h 2110"/>
                  <a:gd name="T4" fmla="*/ 713 w 1017"/>
                  <a:gd name="T5" fmla="*/ 211 h 2110"/>
                  <a:gd name="T6" fmla="*/ 584 w 1017"/>
                  <a:gd name="T7" fmla="*/ 128 h 2110"/>
                  <a:gd name="T8" fmla="*/ 445 w 1017"/>
                  <a:gd name="T9" fmla="*/ 64 h 2110"/>
                  <a:gd name="T10" fmla="*/ 295 w 1017"/>
                  <a:gd name="T11" fmla="*/ 21 h 2110"/>
                  <a:gd name="T12" fmla="*/ 136 w 1017"/>
                  <a:gd name="T13" fmla="*/ 1 h 2110"/>
                  <a:gd name="T14" fmla="*/ 14 w 1017"/>
                  <a:gd name="T15" fmla="*/ 3 h 2110"/>
                  <a:gd name="T16" fmla="*/ 9 w 1017"/>
                  <a:gd name="T17" fmla="*/ 9 h 2110"/>
                  <a:gd name="T18" fmla="*/ 3 w 1017"/>
                  <a:gd name="T19" fmla="*/ 12 h 2110"/>
                  <a:gd name="T20" fmla="*/ 28 w 1017"/>
                  <a:gd name="T21" fmla="*/ 14 h 2110"/>
                  <a:gd name="T22" fmla="*/ 189 w 1017"/>
                  <a:gd name="T23" fmla="*/ 18 h 2110"/>
                  <a:gd name="T24" fmla="*/ 343 w 1017"/>
                  <a:gd name="T25" fmla="*/ 46 h 2110"/>
                  <a:gd name="T26" fmla="*/ 488 w 1017"/>
                  <a:gd name="T27" fmla="*/ 94 h 2110"/>
                  <a:gd name="T28" fmla="*/ 624 w 1017"/>
                  <a:gd name="T29" fmla="*/ 164 h 2110"/>
                  <a:gd name="T30" fmla="*/ 745 w 1017"/>
                  <a:gd name="T31" fmla="*/ 250 h 2110"/>
                  <a:gd name="T32" fmla="*/ 854 w 1017"/>
                  <a:gd name="T33" fmla="*/ 354 h 2110"/>
                  <a:gd name="T34" fmla="*/ 947 w 1017"/>
                  <a:gd name="T35" fmla="*/ 473 h 2110"/>
                  <a:gd name="T36" fmla="*/ 983 w 1017"/>
                  <a:gd name="T37" fmla="*/ 530 h 2110"/>
                  <a:gd name="T38" fmla="*/ 981 w 1017"/>
                  <a:gd name="T39" fmla="*/ 525 h 2110"/>
                  <a:gd name="T40" fmla="*/ 979 w 1017"/>
                  <a:gd name="T41" fmla="*/ 520 h 2110"/>
                  <a:gd name="T42" fmla="*/ 976 w 1017"/>
                  <a:gd name="T43" fmla="*/ 509 h 2110"/>
                  <a:gd name="T44" fmla="*/ 972 w 1017"/>
                  <a:gd name="T45" fmla="*/ 496 h 2110"/>
                  <a:gd name="T46" fmla="*/ 967 w 1017"/>
                  <a:gd name="T47" fmla="*/ 482 h 2110"/>
                  <a:gd name="T48" fmla="*/ 136 w 1017"/>
                  <a:gd name="T49" fmla="*/ 2108 h 2110"/>
                  <a:gd name="T50" fmla="*/ 295 w 1017"/>
                  <a:gd name="T51" fmla="*/ 2089 h 2110"/>
                  <a:gd name="T52" fmla="*/ 445 w 1017"/>
                  <a:gd name="T53" fmla="*/ 2046 h 2110"/>
                  <a:gd name="T54" fmla="*/ 584 w 1017"/>
                  <a:gd name="T55" fmla="*/ 1983 h 2110"/>
                  <a:gd name="T56" fmla="*/ 713 w 1017"/>
                  <a:gd name="T57" fmla="*/ 1901 h 2110"/>
                  <a:gd name="T58" fmla="*/ 827 w 1017"/>
                  <a:gd name="T59" fmla="*/ 1801 h 2110"/>
                  <a:gd name="T60" fmla="*/ 927 w 1017"/>
                  <a:gd name="T61" fmla="*/ 1687 h 2110"/>
                  <a:gd name="T62" fmla="*/ 1004 w 1017"/>
                  <a:gd name="T63" fmla="*/ 1567 h 2110"/>
                  <a:gd name="T64" fmla="*/ 1010 w 1017"/>
                  <a:gd name="T65" fmla="*/ 1547 h 2110"/>
                  <a:gd name="T66" fmla="*/ 1015 w 1017"/>
                  <a:gd name="T67" fmla="*/ 1529 h 2110"/>
                  <a:gd name="T68" fmla="*/ 999 w 1017"/>
                  <a:gd name="T69" fmla="*/ 1553 h 2110"/>
                  <a:gd name="T70" fmla="*/ 919 w 1017"/>
                  <a:gd name="T71" fmla="*/ 1680 h 2110"/>
                  <a:gd name="T72" fmla="*/ 820 w 1017"/>
                  <a:gd name="T73" fmla="*/ 1792 h 2110"/>
                  <a:gd name="T74" fmla="*/ 706 w 1017"/>
                  <a:gd name="T75" fmla="*/ 1890 h 2110"/>
                  <a:gd name="T76" fmla="*/ 579 w 1017"/>
                  <a:gd name="T77" fmla="*/ 1973 h 2110"/>
                  <a:gd name="T78" fmla="*/ 441 w 1017"/>
                  <a:gd name="T79" fmla="*/ 2035 h 2110"/>
                  <a:gd name="T80" fmla="*/ 293 w 1017"/>
                  <a:gd name="T81" fmla="*/ 2076 h 2110"/>
                  <a:gd name="T82" fmla="*/ 136 w 1017"/>
                  <a:gd name="T83" fmla="*/ 2098 h 2110"/>
                  <a:gd name="T84" fmla="*/ 43 w 1017"/>
                  <a:gd name="T85" fmla="*/ 2100 h 2110"/>
                  <a:gd name="T86" fmla="*/ 48 w 1017"/>
                  <a:gd name="T87" fmla="*/ 2103 h 2110"/>
                  <a:gd name="T88" fmla="*/ 54 w 1017"/>
                  <a:gd name="T89" fmla="*/ 2108 h 211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017"/>
                  <a:gd name="T136" fmla="*/ 0 h 2110"/>
                  <a:gd name="T137" fmla="*/ 1017 w 1017"/>
                  <a:gd name="T138" fmla="*/ 2110 h 211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017" h="2110">
                    <a:moveTo>
                      <a:pt x="967" y="482"/>
                    </a:moveTo>
                    <a:lnTo>
                      <a:pt x="956" y="466"/>
                    </a:lnTo>
                    <a:lnTo>
                      <a:pt x="927" y="425"/>
                    </a:lnTo>
                    <a:lnTo>
                      <a:pt x="895" y="384"/>
                    </a:lnTo>
                    <a:lnTo>
                      <a:pt x="863" y="346"/>
                    </a:lnTo>
                    <a:lnTo>
                      <a:pt x="827" y="309"/>
                    </a:lnTo>
                    <a:lnTo>
                      <a:pt x="792" y="275"/>
                    </a:lnTo>
                    <a:lnTo>
                      <a:pt x="752" y="241"/>
                    </a:lnTo>
                    <a:lnTo>
                      <a:pt x="713" y="211"/>
                    </a:lnTo>
                    <a:lnTo>
                      <a:pt x="672" y="180"/>
                    </a:lnTo>
                    <a:lnTo>
                      <a:pt x="629" y="153"/>
                    </a:lnTo>
                    <a:lnTo>
                      <a:pt x="584" y="128"/>
                    </a:lnTo>
                    <a:lnTo>
                      <a:pt x="540" y="105"/>
                    </a:lnTo>
                    <a:lnTo>
                      <a:pt x="493" y="84"/>
                    </a:lnTo>
                    <a:lnTo>
                      <a:pt x="445" y="64"/>
                    </a:lnTo>
                    <a:lnTo>
                      <a:pt x="395" y="48"/>
                    </a:lnTo>
                    <a:lnTo>
                      <a:pt x="345" y="34"/>
                    </a:lnTo>
                    <a:lnTo>
                      <a:pt x="295" y="21"/>
                    </a:lnTo>
                    <a:lnTo>
                      <a:pt x="243" y="12"/>
                    </a:lnTo>
                    <a:lnTo>
                      <a:pt x="189" y="5"/>
                    </a:lnTo>
                    <a:lnTo>
                      <a:pt x="136" y="1"/>
                    </a:lnTo>
                    <a:lnTo>
                      <a:pt x="82" y="0"/>
                    </a:lnTo>
                    <a:lnTo>
                      <a:pt x="28" y="1"/>
                    </a:lnTo>
                    <a:lnTo>
                      <a:pt x="14" y="3"/>
                    </a:lnTo>
                    <a:lnTo>
                      <a:pt x="12" y="5"/>
                    </a:lnTo>
                    <a:lnTo>
                      <a:pt x="11" y="7"/>
                    </a:lnTo>
                    <a:lnTo>
                      <a:pt x="9" y="9"/>
                    </a:lnTo>
                    <a:lnTo>
                      <a:pt x="7" y="9"/>
                    </a:lnTo>
                    <a:lnTo>
                      <a:pt x="5" y="10"/>
                    </a:lnTo>
                    <a:lnTo>
                      <a:pt x="3" y="12"/>
                    </a:lnTo>
                    <a:lnTo>
                      <a:pt x="2" y="14"/>
                    </a:lnTo>
                    <a:lnTo>
                      <a:pt x="0" y="16"/>
                    </a:lnTo>
                    <a:lnTo>
                      <a:pt x="28" y="14"/>
                    </a:lnTo>
                    <a:lnTo>
                      <a:pt x="82" y="12"/>
                    </a:lnTo>
                    <a:lnTo>
                      <a:pt x="136" y="14"/>
                    </a:lnTo>
                    <a:lnTo>
                      <a:pt x="189" y="18"/>
                    </a:lnTo>
                    <a:lnTo>
                      <a:pt x="241" y="25"/>
                    </a:lnTo>
                    <a:lnTo>
                      <a:pt x="293" y="34"/>
                    </a:lnTo>
                    <a:lnTo>
                      <a:pt x="343" y="46"/>
                    </a:lnTo>
                    <a:lnTo>
                      <a:pt x="391" y="59"/>
                    </a:lnTo>
                    <a:lnTo>
                      <a:pt x="441" y="76"/>
                    </a:lnTo>
                    <a:lnTo>
                      <a:pt x="488" y="94"/>
                    </a:lnTo>
                    <a:lnTo>
                      <a:pt x="534" y="116"/>
                    </a:lnTo>
                    <a:lnTo>
                      <a:pt x="579" y="139"/>
                    </a:lnTo>
                    <a:lnTo>
                      <a:pt x="624" y="164"/>
                    </a:lnTo>
                    <a:lnTo>
                      <a:pt x="665" y="191"/>
                    </a:lnTo>
                    <a:lnTo>
                      <a:pt x="706" y="219"/>
                    </a:lnTo>
                    <a:lnTo>
                      <a:pt x="745" y="250"/>
                    </a:lnTo>
                    <a:lnTo>
                      <a:pt x="783" y="284"/>
                    </a:lnTo>
                    <a:lnTo>
                      <a:pt x="820" y="318"/>
                    </a:lnTo>
                    <a:lnTo>
                      <a:pt x="854" y="354"/>
                    </a:lnTo>
                    <a:lnTo>
                      <a:pt x="886" y="393"/>
                    </a:lnTo>
                    <a:lnTo>
                      <a:pt x="919" y="432"/>
                    </a:lnTo>
                    <a:lnTo>
                      <a:pt x="947" y="473"/>
                    </a:lnTo>
                    <a:lnTo>
                      <a:pt x="974" y="514"/>
                    </a:lnTo>
                    <a:lnTo>
                      <a:pt x="983" y="532"/>
                    </a:lnTo>
                    <a:lnTo>
                      <a:pt x="983" y="530"/>
                    </a:lnTo>
                    <a:lnTo>
                      <a:pt x="983" y="529"/>
                    </a:lnTo>
                    <a:lnTo>
                      <a:pt x="983" y="527"/>
                    </a:lnTo>
                    <a:lnTo>
                      <a:pt x="981" y="525"/>
                    </a:lnTo>
                    <a:lnTo>
                      <a:pt x="981" y="523"/>
                    </a:lnTo>
                    <a:lnTo>
                      <a:pt x="981" y="521"/>
                    </a:lnTo>
                    <a:lnTo>
                      <a:pt x="979" y="520"/>
                    </a:lnTo>
                    <a:lnTo>
                      <a:pt x="979" y="518"/>
                    </a:lnTo>
                    <a:lnTo>
                      <a:pt x="978" y="514"/>
                    </a:lnTo>
                    <a:lnTo>
                      <a:pt x="976" y="509"/>
                    </a:lnTo>
                    <a:lnTo>
                      <a:pt x="976" y="505"/>
                    </a:lnTo>
                    <a:lnTo>
                      <a:pt x="974" y="500"/>
                    </a:lnTo>
                    <a:lnTo>
                      <a:pt x="972" y="496"/>
                    </a:lnTo>
                    <a:lnTo>
                      <a:pt x="970" y="491"/>
                    </a:lnTo>
                    <a:lnTo>
                      <a:pt x="969" y="488"/>
                    </a:lnTo>
                    <a:lnTo>
                      <a:pt x="967" y="482"/>
                    </a:lnTo>
                    <a:close/>
                    <a:moveTo>
                      <a:pt x="55" y="2110"/>
                    </a:moveTo>
                    <a:lnTo>
                      <a:pt x="82" y="2110"/>
                    </a:lnTo>
                    <a:lnTo>
                      <a:pt x="136" y="2108"/>
                    </a:lnTo>
                    <a:lnTo>
                      <a:pt x="189" y="2105"/>
                    </a:lnTo>
                    <a:lnTo>
                      <a:pt x="243" y="2098"/>
                    </a:lnTo>
                    <a:lnTo>
                      <a:pt x="295" y="2089"/>
                    </a:lnTo>
                    <a:lnTo>
                      <a:pt x="345" y="2078"/>
                    </a:lnTo>
                    <a:lnTo>
                      <a:pt x="395" y="2064"/>
                    </a:lnTo>
                    <a:lnTo>
                      <a:pt x="445" y="2046"/>
                    </a:lnTo>
                    <a:lnTo>
                      <a:pt x="493" y="2028"/>
                    </a:lnTo>
                    <a:lnTo>
                      <a:pt x="540" y="2007"/>
                    </a:lnTo>
                    <a:lnTo>
                      <a:pt x="584" y="1983"/>
                    </a:lnTo>
                    <a:lnTo>
                      <a:pt x="629" y="1958"/>
                    </a:lnTo>
                    <a:lnTo>
                      <a:pt x="672" y="1930"/>
                    </a:lnTo>
                    <a:lnTo>
                      <a:pt x="713" y="1901"/>
                    </a:lnTo>
                    <a:lnTo>
                      <a:pt x="752" y="1869"/>
                    </a:lnTo>
                    <a:lnTo>
                      <a:pt x="792" y="1837"/>
                    </a:lnTo>
                    <a:lnTo>
                      <a:pt x="827" y="1801"/>
                    </a:lnTo>
                    <a:lnTo>
                      <a:pt x="863" y="1765"/>
                    </a:lnTo>
                    <a:lnTo>
                      <a:pt x="895" y="1726"/>
                    </a:lnTo>
                    <a:lnTo>
                      <a:pt x="927" y="1687"/>
                    </a:lnTo>
                    <a:lnTo>
                      <a:pt x="956" y="1646"/>
                    </a:lnTo>
                    <a:lnTo>
                      <a:pt x="985" y="1603"/>
                    </a:lnTo>
                    <a:lnTo>
                      <a:pt x="1004" y="1567"/>
                    </a:lnTo>
                    <a:lnTo>
                      <a:pt x="1006" y="1560"/>
                    </a:lnTo>
                    <a:lnTo>
                      <a:pt x="1008" y="1554"/>
                    </a:lnTo>
                    <a:lnTo>
                      <a:pt x="1010" y="1547"/>
                    </a:lnTo>
                    <a:lnTo>
                      <a:pt x="1011" y="1542"/>
                    </a:lnTo>
                    <a:lnTo>
                      <a:pt x="1013" y="1537"/>
                    </a:lnTo>
                    <a:lnTo>
                      <a:pt x="1015" y="1529"/>
                    </a:lnTo>
                    <a:lnTo>
                      <a:pt x="1015" y="1524"/>
                    </a:lnTo>
                    <a:lnTo>
                      <a:pt x="1017" y="1517"/>
                    </a:lnTo>
                    <a:lnTo>
                      <a:pt x="999" y="1553"/>
                    </a:lnTo>
                    <a:lnTo>
                      <a:pt x="974" y="1596"/>
                    </a:lnTo>
                    <a:lnTo>
                      <a:pt x="947" y="1638"/>
                    </a:lnTo>
                    <a:lnTo>
                      <a:pt x="919" y="1680"/>
                    </a:lnTo>
                    <a:lnTo>
                      <a:pt x="886" y="1719"/>
                    </a:lnTo>
                    <a:lnTo>
                      <a:pt x="854" y="1756"/>
                    </a:lnTo>
                    <a:lnTo>
                      <a:pt x="820" y="1792"/>
                    </a:lnTo>
                    <a:lnTo>
                      <a:pt x="783" y="1828"/>
                    </a:lnTo>
                    <a:lnTo>
                      <a:pt x="745" y="1860"/>
                    </a:lnTo>
                    <a:lnTo>
                      <a:pt x="706" y="1890"/>
                    </a:lnTo>
                    <a:lnTo>
                      <a:pt x="665" y="1921"/>
                    </a:lnTo>
                    <a:lnTo>
                      <a:pt x="624" y="1948"/>
                    </a:lnTo>
                    <a:lnTo>
                      <a:pt x="579" y="1973"/>
                    </a:lnTo>
                    <a:lnTo>
                      <a:pt x="534" y="1996"/>
                    </a:lnTo>
                    <a:lnTo>
                      <a:pt x="488" y="2016"/>
                    </a:lnTo>
                    <a:lnTo>
                      <a:pt x="441" y="2035"/>
                    </a:lnTo>
                    <a:lnTo>
                      <a:pt x="391" y="2051"/>
                    </a:lnTo>
                    <a:lnTo>
                      <a:pt x="343" y="2066"/>
                    </a:lnTo>
                    <a:lnTo>
                      <a:pt x="293" y="2076"/>
                    </a:lnTo>
                    <a:lnTo>
                      <a:pt x="241" y="2087"/>
                    </a:lnTo>
                    <a:lnTo>
                      <a:pt x="189" y="2092"/>
                    </a:lnTo>
                    <a:lnTo>
                      <a:pt x="136" y="2098"/>
                    </a:lnTo>
                    <a:lnTo>
                      <a:pt x="82" y="2098"/>
                    </a:lnTo>
                    <a:lnTo>
                      <a:pt x="41" y="2098"/>
                    </a:lnTo>
                    <a:lnTo>
                      <a:pt x="43" y="2100"/>
                    </a:lnTo>
                    <a:lnTo>
                      <a:pt x="45" y="2101"/>
                    </a:lnTo>
                    <a:lnTo>
                      <a:pt x="46" y="2101"/>
                    </a:lnTo>
                    <a:lnTo>
                      <a:pt x="48" y="2103"/>
                    </a:lnTo>
                    <a:lnTo>
                      <a:pt x="50" y="2105"/>
                    </a:lnTo>
                    <a:lnTo>
                      <a:pt x="52" y="2107"/>
                    </a:lnTo>
                    <a:lnTo>
                      <a:pt x="54" y="2108"/>
                    </a:lnTo>
                    <a:lnTo>
                      <a:pt x="55" y="2110"/>
                    </a:lnTo>
                    <a:close/>
                  </a:path>
                </a:pathLst>
              </a:custGeom>
              <a:solidFill>
                <a:srgbClr val="52B9FF"/>
              </a:solidFill>
              <a:ln w="9525">
                <a:noFill/>
                <a:round/>
                <a:headEnd/>
                <a:tailEnd/>
              </a:ln>
            </p:spPr>
            <p:txBody>
              <a:bodyPr/>
              <a:lstStyle/>
              <a:p>
                <a:endParaRPr lang="en-US"/>
              </a:p>
            </p:txBody>
          </p:sp>
          <p:sp>
            <p:nvSpPr>
              <p:cNvPr id="30218" name="Freeform 1196"/>
              <p:cNvSpPr>
                <a:spLocks noEditPoints="1"/>
              </p:cNvSpPr>
              <p:nvPr/>
            </p:nvSpPr>
            <p:spPr bwMode="auto">
              <a:xfrm>
                <a:off x="839" y="1141"/>
                <a:ext cx="1031" cy="2098"/>
              </a:xfrm>
              <a:custGeom>
                <a:avLst/>
                <a:gdLst>
                  <a:gd name="T0" fmla="*/ 929 w 1031"/>
                  <a:gd name="T1" fmla="*/ 422 h 2098"/>
                  <a:gd name="T2" fmla="*/ 831 w 1031"/>
                  <a:gd name="T3" fmla="*/ 307 h 2098"/>
                  <a:gd name="T4" fmla="*/ 716 w 1031"/>
                  <a:gd name="T5" fmla="*/ 207 h 2098"/>
                  <a:gd name="T6" fmla="*/ 590 w 1031"/>
                  <a:gd name="T7" fmla="*/ 127 h 2098"/>
                  <a:gd name="T8" fmla="*/ 450 w 1031"/>
                  <a:gd name="T9" fmla="*/ 62 h 2098"/>
                  <a:gd name="T10" fmla="*/ 300 w 1031"/>
                  <a:gd name="T11" fmla="*/ 21 h 2098"/>
                  <a:gd name="T12" fmla="*/ 143 w 1031"/>
                  <a:gd name="T13" fmla="*/ 2 h 2098"/>
                  <a:gd name="T14" fmla="*/ 14 w 1031"/>
                  <a:gd name="T15" fmla="*/ 2 h 2098"/>
                  <a:gd name="T16" fmla="*/ 9 w 1031"/>
                  <a:gd name="T17" fmla="*/ 7 h 2098"/>
                  <a:gd name="T18" fmla="*/ 3 w 1031"/>
                  <a:gd name="T19" fmla="*/ 12 h 2098"/>
                  <a:gd name="T20" fmla="*/ 35 w 1031"/>
                  <a:gd name="T21" fmla="*/ 12 h 2098"/>
                  <a:gd name="T22" fmla="*/ 195 w 1031"/>
                  <a:gd name="T23" fmla="*/ 18 h 2098"/>
                  <a:gd name="T24" fmla="*/ 348 w 1031"/>
                  <a:gd name="T25" fmla="*/ 44 h 2098"/>
                  <a:gd name="T26" fmla="*/ 493 w 1031"/>
                  <a:gd name="T27" fmla="*/ 93 h 2098"/>
                  <a:gd name="T28" fmla="*/ 627 w 1031"/>
                  <a:gd name="T29" fmla="*/ 162 h 2098"/>
                  <a:gd name="T30" fmla="*/ 749 w 1031"/>
                  <a:gd name="T31" fmla="*/ 248 h 2098"/>
                  <a:gd name="T32" fmla="*/ 856 w 1031"/>
                  <a:gd name="T33" fmla="*/ 352 h 2098"/>
                  <a:gd name="T34" fmla="*/ 949 w 1031"/>
                  <a:gd name="T35" fmla="*/ 468 h 2098"/>
                  <a:gd name="T36" fmla="*/ 997 w 1031"/>
                  <a:gd name="T37" fmla="*/ 545 h 2098"/>
                  <a:gd name="T38" fmla="*/ 992 w 1031"/>
                  <a:gd name="T39" fmla="*/ 531 h 2098"/>
                  <a:gd name="T40" fmla="*/ 988 w 1031"/>
                  <a:gd name="T41" fmla="*/ 516 h 2098"/>
                  <a:gd name="T42" fmla="*/ 986 w 1031"/>
                  <a:gd name="T43" fmla="*/ 507 h 2098"/>
                  <a:gd name="T44" fmla="*/ 985 w 1031"/>
                  <a:gd name="T45" fmla="*/ 504 h 2098"/>
                  <a:gd name="T46" fmla="*/ 983 w 1031"/>
                  <a:gd name="T47" fmla="*/ 498 h 2098"/>
                  <a:gd name="T48" fmla="*/ 143 w 1031"/>
                  <a:gd name="T49" fmla="*/ 2096 h 2098"/>
                  <a:gd name="T50" fmla="*/ 300 w 1031"/>
                  <a:gd name="T51" fmla="*/ 2076 h 2098"/>
                  <a:gd name="T52" fmla="*/ 450 w 1031"/>
                  <a:gd name="T53" fmla="*/ 2034 h 2098"/>
                  <a:gd name="T54" fmla="*/ 590 w 1031"/>
                  <a:gd name="T55" fmla="*/ 1971 h 2098"/>
                  <a:gd name="T56" fmla="*/ 716 w 1031"/>
                  <a:gd name="T57" fmla="*/ 1889 h 2098"/>
                  <a:gd name="T58" fmla="*/ 831 w 1031"/>
                  <a:gd name="T59" fmla="*/ 1790 h 2098"/>
                  <a:gd name="T60" fmla="*/ 929 w 1031"/>
                  <a:gd name="T61" fmla="*/ 1676 h 2098"/>
                  <a:gd name="T62" fmla="*/ 1011 w 1031"/>
                  <a:gd name="T63" fmla="*/ 1549 h 2098"/>
                  <a:gd name="T64" fmla="*/ 1022 w 1031"/>
                  <a:gd name="T65" fmla="*/ 1522 h 2098"/>
                  <a:gd name="T66" fmla="*/ 1026 w 1031"/>
                  <a:gd name="T67" fmla="*/ 1503 h 2098"/>
                  <a:gd name="T68" fmla="*/ 1031 w 1031"/>
                  <a:gd name="T69" fmla="*/ 1483 h 2098"/>
                  <a:gd name="T70" fmla="*/ 976 w 1031"/>
                  <a:gd name="T71" fmla="*/ 1587 h 2098"/>
                  <a:gd name="T72" fmla="*/ 890 w 1031"/>
                  <a:gd name="T73" fmla="*/ 1708 h 2098"/>
                  <a:gd name="T74" fmla="*/ 786 w 1031"/>
                  <a:gd name="T75" fmla="*/ 1816 h 2098"/>
                  <a:gd name="T76" fmla="*/ 668 w 1031"/>
                  <a:gd name="T77" fmla="*/ 1908 h 2098"/>
                  <a:gd name="T78" fmla="*/ 538 w 1031"/>
                  <a:gd name="T79" fmla="*/ 1983 h 2098"/>
                  <a:gd name="T80" fmla="*/ 397 w 1031"/>
                  <a:gd name="T81" fmla="*/ 2039 h 2098"/>
                  <a:gd name="T82" fmla="*/ 246 w 1031"/>
                  <a:gd name="T83" fmla="*/ 2073 h 2098"/>
                  <a:gd name="T84" fmla="*/ 89 w 1031"/>
                  <a:gd name="T85" fmla="*/ 2085 h 2098"/>
                  <a:gd name="T86" fmla="*/ 44 w 1031"/>
                  <a:gd name="T87" fmla="*/ 2087 h 2098"/>
                  <a:gd name="T88" fmla="*/ 50 w 1031"/>
                  <a:gd name="T89" fmla="*/ 2093 h 2098"/>
                  <a:gd name="T90" fmla="*/ 55 w 1031"/>
                  <a:gd name="T91" fmla="*/ 2096 h 209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031"/>
                  <a:gd name="T139" fmla="*/ 0 h 2098"/>
                  <a:gd name="T140" fmla="*/ 1031 w 1031"/>
                  <a:gd name="T141" fmla="*/ 2098 h 209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031" h="2098">
                    <a:moveTo>
                      <a:pt x="983" y="498"/>
                    </a:moveTo>
                    <a:lnTo>
                      <a:pt x="960" y="463"/>
                    </a:lnTo>
                    <a:lnTo>
                      <a:pt x="929" y="422"/>
                    </a:lnTo>
                    <a:lnTo>
                      <a:pt x="899" y="380"/>
                    </a:lnTo>
                    <a:lnTo>
                      <a:pt x="865" y="343"/>
                    </a:lnTo>
                    <a:lnTo>
                      <a:pt x="831" y="307"/>
                    </a:lnTo>
                    <a:lnTo>
                      <a:pt x="795" y="271"/>
                    </a:lnTo>
                    <a:lnTo>
                      <a:pt x="756" y="239"/>
                    </a:lnTo>
                    <a:lnTo>
                      <a:pt x="716" y="207"/>
                    </a:lnTo>
                    <a:lnTo>
                      <a:pt x="675" y="179"/>
                    </a:lnTo>
                    <a:lnTo>
                      <a:pt x="632" y="152"/>
                    </a:lnTo>
                    <a:lnTo>
                      <a:pt x="590" y="127"/>
                    </a:lnTo>
                    <a:lnTo>
                      <a:pt x="543" y="103"/>
                    </a:lnTo>
                    <a:lnTo>
                      <a:pt x="497" y="82"/>
                    </a:lnTo>
                    <a:lnTo>
                      <a:pt x="450" y="62"/>
                    </a:lnTo>
                    <a:lnTo>
                      <a:pt x="400" y="46"/>
                    </a:lnTo>
                    <a:lnTo>
                      <a:pt x="352" y="32"/>
                    </a:lnTo>
                    <a:lnTo>
                      <a:pt x="300" y="21"/>
                    </a:lnTo>
                    <a:lnTo>
                      <a:pt x="248" y="12"/>
                    </a:lnTo>
                    <a:lnTo>
                      <a:pt x="196" y="5"/>
                    </a:lnTo>
                    <a:lnTo>
                      <a:pt x="143" y="2"/>
                    </a:lnTo>
                    <a:lnTo>
                      <a:pt x="89" y="0"/>
                    </a:lnTo>
                    <a:lnTo>
                      <a:pt x="35" y="2"/>
                    </a:lnTo>
                    <a:lnTo>
                      <a:pt x="14" y="2"/>
                    </a:lnTo>
                    <a:lnTo>
                      <a:pt x="12" y="3"/>
                    </a:lnTo>
                    <a:lnTo>
                      <a:pt x="10" y="5"/>
                    </a:lnTo>
                    <a:lnTo>
                      <a:pt x="9" y="7"/>
                    </a:lnTo>
                    <a:lnTo>
                      <a:pt x="7" y="9"/>
                    </a:lnTo>
                    <a:lnTo>
                      <a:pt x="5" y="11"/>
                    </a:lnTo>
                    <a:lnTo>
                      <a:pt x="3" y="12"/>
                    </a:lnTo>
                    <a:lnTo>
                      <a:pt x="2" y="14"/>
                    </a:lnTo>
                    <a:lnTo>
                      <a:pt x="0" y="16"/>
                    </a:lnTo>
                    <a:lnTo>
                      <a:pt x="35" y="12"/>
                    </a:lnTo>
                    <a:lnTo>
                      <a:pt x="89" y="12"/>
                    </a:lnTo>
                    <a:lnTo>
                      <a:pt x="143" y="12"/>
                    </a:lnTo>
                    <a:lnTo>
                      <a:pt x="195" y="18"/>
                    </a:lnTo>
                    <a:lnTo>
                      <a:pt x="246" y="23"/>
                    </a:lnTo>
                    <a:lnTo>
                      <a:pt x="298" y="32"/>
                    </a:lnTo>
                    <a:lnTo>
                      <a:pt x="348" y="44"/>
                    </a:lnTo>
                    <a:lnTo>
                      <a:pt x="397" y="59"/>
                    </a:lnTo>
                    <a:lnTo>
                      <a:pt x="445" y="75"/>
                    </a:lnTo>
                    <a:lnTo>
                      <a:pt x="493" y="93"/>
                    </a:lnTo>
                    <a:lnTo>
                      <a:pt x="538" y="114"/>
                    </a:lnTo>
                    <a:lnTo>
                      <a:pt x="582" y="137"/>
                    </a:lnTo>
                    <a:lnTo>
                      <a:pt x="627" y="162"/>
                    </a:lnTo>
                    <a:lnTo>
                      <a:pt x="668" y="189"/>
                    </a:lnTo>
                    <a:lnTo>
                      <a:pt x="709" y="218"/>
                    </a:lnTo>
                    <a:lnTo>
                      <a:pt x="749" y="248"/>
                    </a:lnTo>
                    <a:lnTo>
                      <a:pt x="786" y="280"/>
                    </a:lnTo>
                    <a:lnTo>
                      <a:pt x="822" y="316"/>
                    </a:lnTo>
                    <a:lnTo>
                      <a:pt x="856" y="352"/>
                    </a:lnTo>
                    <a:lnTo>
                      <a:pt x="890" y="389"/>
                    </a:lnTo>
                    <a:lnTo>
                      <a:pt x="920" y="429"/>
                    </a:lnTo>
                    <a:lnTo>
                      <a:pt x="949" y="468"/>
                    </a:lnTo>
                    <a:lnTo>
                      <a:pt x="976" y="511"/>
                    </a:lnTo>
                    <a:lnTo>
                      <a:pt x="999" y="550"/>
                    </a:lnTo>
                    <a:lnTo>
                      <a:pt x="997" y="545"/>
                    </a:lnTo>
                    <a:lnTo>
                      <a:pt x="995" y="540"/>
                    </a:lnTo>
                    <a:lnTo>
                      <a:pt x="993" y="536"/>
                    </a:lnTo>
                    <a:lnTo>
                      <a:pt x="992" y="531"/>
                    </a:lnTo>
                    <a:lnTo>
                      <a:pt x="992" y="525"/>
                    </a:lnTo>
                    <a:lnTo>
                      <a:pt x="990" y="522"/>
                    </a:lnTo>
                    <a:lnTo>
                      <a:pt x="988" y="516"/>
                    </a:lnTo>
                    <a:lnTo>
                      <a:pt x="986" y="511"/>
                    </a:lnTo>
                    <a:lnTo>
                      <a:pt x="986" y="509"/>
                    </a:lnTo>
                    <a:lnTo>
                      <a:pt x="986" y="507"/>
                    </a:lnTo>
                    <a:lnTo>
                      <a:pt x="985" y="507"/>
                    </a:lnTo>
                    <a:lnTo>
                      <a:pt x="985" y="506"/>
                    </a:lnTo>
                    <a:lnTo>
                      <a:pt x="985" y="504"/>
                    </a:lnTo>
                    <a:lnTo>
                      <a:pt x="983" y="502"/>
                    </a:lnTo>
                    <a:lnTo>
                      <a:pt x="983" y="500"/>
                    </a:lnTo>
                    <a:lnTo>
                      <a:pt x="983" y="498"/>
                    </a:lnTo>
                    <a:close/>
                    <a:moveTo>
                      <a:pt x="55" y="2096"/>
                    </a:moveTo>
                    <a:lnTo>
                      <a:pt x="89" y="2098"/>
                    </a:lnTo>
                    <a:lnTo>
                      <a:pt x="143" y="2096"/>
                    </a:lnTo>
                    <a:lnTo>
                      <a:pt x="196" y="2093"/>
                    </a:lnTo>
                    <a:lnTo>
                      <a:pt x="248" y="2085"/>
                    </a:lnTo>
                    <a:lnTo>
                      <a:pt x="300" y="2076"/>
                    </a:lnTo>
                    <a:lnTo>
                      <a:pt x="352" y="2064"/>
                    </a:lnTo>
                    <a:lnTo>
                      <a:pt x="400" y="2050"/>
                    </a:lnTo>
                    <a:lnTo>
                      <a:pt x="450" y="2034"/>
                    </a:lnTo>
                    <a:lnTo>
                      <a:pt x="497" y="2016"/>
                    </a:lnTo>
                    <a:lnTo>
                      <a:pt x="543" y="1994"/>
                    </a:lnTo>
                    <a:lnTo>
                      <a:pt x="590" y="1971"/>
                    </a:lnTo>
                    <a:lnTo>
                      <a:pt x="632" y="1946"/>
                    </a:lnTo>
                    <a:lnTo>
                      <a:pt x="675" y="1917"/>
                    </a:lnTo>
                    <a:lnTo>
                      <a:pt x="716" y="1889"/>
                    </a:lnTo>
                    <a:lnTo>
                      <a:pt x="756" y="1858"/>
                    </a:lnTo>
                    <a:lnTo>
                      <a:pt x="795" y="1824"/>
                    </a:lnTo>
                    <a:lnTo>
                      <a:pt x="831" y="1790"/>
                    </a:lnTo>
                    <a:lnTo>
                      <a:pt x="865" y="1753"/>
                    </a:lnTo>
                    <a:lnTo>
                      <a:pt x="899" y="1715"/>
                    </a:lnTo>
                    <a:lnTo>
                      <a:pt x="929" y="1676"/>
                    </a:lnTo>
                    <a:lnTo>
                      <a:pt x="960" y="1635"/>
                    </a:lnTo>
                    <a:lnTo>
                      <a:pt x="986" y="1592"/>
                    </a:lnTo>
                    <a:lnTo>
                      <a:pt x="1011" y="1549"/>
                    </a:lnTo>
                    <a:lnTo>
                      <a:pt x="1018" y="1535"/>
                    </a:lnTo>
                    <a:lnTo>
                      <a:pt x="1020" y="1528"/>
                    </a:lnTo>
                    <a:lnTo>
                      <a:pt x="1022" y="1522"/>
                    </a:lnTo>
                    <a:lnTo>
                      <a:pt x="1022" y="1515"/>
                    </a:lnTo>
                    <a:lnTo>
                      <a:pt x="1024" y="1510"/>
                    </a:lnTo>
                    <a:lnTo>
                      <a:pt x="1026" y="1503"/>
                    </a:lnTo>
                    <a:lnTo>
                      <a:pt x="1027" y="1496"/>
                    </a:lnTo>
                    <a:lnTo>
                      <a:pt x="1029" y="1490"/>
                    </a:lnTo>
                    <a:lnTo>
                      <a:pt x="1031" y="1483"/>
                    </a:lnTo>
                    <a:lnTo>
                      <a:pt x="1024" y="1497"/>
                    </a:lnTo>
                    <a:lnTo>
                      <a:pt x="1001" y="1542"/>
                    </a:lnTo>
                    <a:lnTo>
                      <a:pt x="976" y="1587"/>
                    </a:lnTo>
                    <a:lnTo>
                      <a:pt x="949" y="1628"/>
                    </a:lnTo>
                    <a:lnTo>
                      <a:pt x="920" y="1669"/>
                    </a:lnTo>
                    <a:lnTo>
                      <a:pt x="890" y="1708"/>
                    </a:lnTo>
                    <a:lnTo>
                      <a:pt x="856" y="1746"/>
                    </a:lnTo>
                    <a:lnTo>
                      <a:pt x="822" y="1782"/>
                    </a:lnTo>
                    <a:lnTo>
                      <a:pt x="786" y="1816"/>
                    </a:lnTo>
                    <a:lnTo>
                      <a:pt x="749" y="1848"/>
                    </a:lnTo>
                    <a:lnTo>
                      <a:pt x="709" y="1880"/>
                    </a:lnTo>
                    <a:lnTo>
                      <a:pt x="668" y="1908"/>
                    </a:lnTo>
                    <a:lnTo>
                      <a:pt x="627" y="1935"/>
                    </a:lnTo>
                    <a:lnTo>
                      <a:pt x="582" y="1960"/>
                    </a:lnTo>
                    <a:lnTo>
                      <a:pt x="538" y="1983"/>
                    </a:lnTo>
                    <a:lnTo>
                      <a:pt x="493" y="2003"/>
                    </a:lnTo>
                    <a:lnTo>
                      <a:pt x="445" y="2023"/>
                    </a:lnTo>
                    <a:lnTo>
                      <a:pt x="397" y="2039"/>
                    </a:lnTo>
                    <a:lnTo>
                      <a:pt x="348" y="2053"/>
                    </a:lnTo>
                    <a:lnTo>
                      <a:pt x="298" y="2064"/>
                    </a:lnTo>
                    <a:lnTo>
                      <a:pt x="246" y="2073"/>
                    </a:lnTo>
                    <a:lnTo>
                      <a:pt x="195" y="2080"/>
                    </a:lnTo>
                    <a:lnTo>
                      <a:pt x="143" y="2084"/>
                    </a:lnTo>
                    <a:lnTo>
                      <a:pt x="89" y="2085"/>
                    </a:lnTo>
                    <a:lnTo>
                      <a:pt x="41" y="2084"/>
                    </a:lnTo>
                    <a:lnTo>
                      <a:pt x="43" y="2085"/>
                    </a:lnTo>
                    <a:lnTo>
                      <a:pt x="44" y="2087"/>
                    </a:lnTo>
                    <a:lnTo>
                      <a:pt x="46" y="2089"/>
                    </a:lnTo>
                    <a:lnTo>
                      <a:pt x="48" y="2091"/>
                    </a:lnTo>
                    <a:lnTo>
                      <a:pt x="50" y="2093"/>
                    </a:lnTo>
                    <a:lnTo>
                      <a:pt x="52" y="2094"/>
                    </a:lnTo>
                    <a:lnTo>
                      <a:pt x="53" y="2094"/>
                    </a:lnTo>
                    <a:lnTo>
                      <a:pt x="55" y="2096"/>
                    </a:lnTo>
                    <a:close/>
                  </a:path>
                </a:pathLst>
              </a:custGeom>
              <a:solidFill>
                <a:srgbClr val="53BAFF"/>
              </a:solidFill>
              <a:ln w="9525">
                <a:noFill/>
                <a:round/>
                <a:headEnd/>
                <a:tailEnd/>
              </a:ln>
            </p:spPr>
            <p:txBody>
              <a:bodyPr/>
              <a:lstStyle/>
              <a:p>
                <a:endParaRPr lang="en-US"/>
              </a:p>
            </p:txBody>
          </p:sp>
          <p:sp>
            <p:nvSpPr>
              <p:cNvPr id="30219" name="Freeform 1197"/>
              <p:cNvSpPr>
                <a:spLocks noEditPoints="1"/>
              </p:cNvSpPr>
              <p:nvPr/>
            </p:nvSpPr>
            <p:spPr bwMode="auto">
              <a:xfrm>
                <a:off x="833" y="1146"/>
                <a:ext cx="1042" cy="2086"/>
              </a:xfrm>
              <a:custGeom>
                <a:avLst/>
                <a:gdLst>
                  <a:gd name="T0" fmla="*/ 960 w 1042"/>
                  <a:gd name="T1" fmla="*/ 461 h 2086"/>
                  <a:gd name="T2" fmla="*/ 867 w 1042"/>
                  <a:gd name="T3" fmla="*/ 342 h 2086"/>
                  <a:gd name="T4" fmla="*/ 758 w 1042"/>
                  <a:gd name="T5" fmla="*/ 238 h 2086"/>
                  <a:gd name="T6" fmla="*/ 637 w 1042"/>
                  <a:gd name="T7" fmla="*/ 152 h 2086"/>
                  <a:gd name="T8" fmla="*/ 501 w 1042"/>
                  <a:gd name="T9" fmla="*/ 82 h 2086"/>
                  <a:gd name="T10" fmla="*/ 356 w 1042"/>
                  <a:gd name="T11" fmla="*/ 34 h 2086"/>
                  <a:gd name="T12" fmla="*/ 202 w 1042"/>
                  <a:gd name="T13" fmla="*/ 6 h 2086"/>
                  <a:gd name="T14" fmla="*/ 41 w 1042"/>
                  <a:gd name="T15" fmla="*/ 2 h 2086"/>
                  <a:gd name="T16" fmla="*/ 9 w 1042"/>
                  <a:gd name="T17" fmla="*/ 7 h 2086"/>
                  <a:gd name="T18" fmla="*/ 4 w 1042"/>
                  <a:gd name="T19" fmla="*/ 13 h 2086"/>
                  <a:gd name="T20" fmla="*/ 0 w 1042"/>
                  <a:gd name="T21" fmla="*/ 18 h 2086"/>
                  <a:gd name="T22" fmla="*/ 149 w 1042"/>
                  <a:gd name="T23" fmla="*/ 14 h 2086"/>
                  <a:gd name="T24" fmla="*/ 302 w 1042"/>
                  <a:gd name="T25" fmla="*/ 34 h 2086"/>
                  <a:gd name="T26" fmla="*/ 449 w 1042"/>
                  <a:gd name="T27" fmla="*/ 75 h 2086"/>
                  <a:gd name="T28" fmla="*/ 587 w 1042"/>
                  <a:gd name="T29" fmla="*/ 138 h 2086"/>
                  <a:gd name="T30" fmla="*/ 712 w 1042"/>
                  <a:gd name="T31" fmla="*/ 218 h 2086"/>
                  <a:gd name="T32" fmla="*/ 824 w 1042"/>
                  <a:gd name="T33" fmla="*/ 315 h 2086"/>
                  <a:gd name="T34" fmla="*/ 921 w 1042"/>
                  <a:gd name="T35" fmla="*/ 427 h 2086"/>
                  <a:gd name="T36" fmla="*/ 1001 w 1042"/>
                  <a:gd name="T37" fmla="*/ 552 h 2086"/>
                  <a:gd name="T38" fmla="*/ 1008 w 1042"/>
                  <a:gd name="T39" fmla="*/ 560 h 2086"/>
                  <a:gd name="T40" fmla="*/ 1003 w 1042"/>
                  <a:gd name="T41" fmla="*/ 540 h 2086"/>
                  <a:gd name="T42" fmla="*/ 996 w 1042"/>
                  <a:gd name="T43" fmla="*/ 520 h 2086"/>
                  <a:gd name="T44" fmla="*/ 149 w 1042"/>
                  <a:gd name="T45" fmla="*/ 2086 h 2086"/>
                  <a:gd name="T46" fmla="*/ 306 w 1042"/>
                  <a:gd name="T47" fmla="*/ 2064 h 2086"/>
                  <a:gd name="T48" fmla="*/ 454 w 1042"/>
                  <a:gd name="T49" fmla="*/ 2023 h 2086"/>
                  <a:gd name="T50" fmla="*/ 592 w 1042"/>
                  <a:gd name="T51" fmla="*/ 1961 h 2086"/>
                  <a:gd name="T52" fmla="*/ 719 w 1042"/>
                  <a:gd name="T53" fmla="*/ 1878 h 2086"/>
                  <a:gd name="T54" fmla="*/ 833 w 1042"/>
                  <a:gd name="T55" fmla="*/ 1780 h 2086"/>
                  <a:gd name="T56" fmla="*/ 932 w 1042"/>
                  <a:gd name="T57" fmla="*/ 1668 h 2086"/>
                  <a:gd name="T58" fmla="*/ 1012 w 1042"/>
                  <a:gd name="T59" fmla="*/ 1541 h 2086"/>
                  <a:gd name="T60" fmla="*/ 1033 w 1042"/>
                  <a:gd name="T61" fmla="*/ 1492 h 2086"/>
                  <a:gd name="T62" fmla="*/ 1037 w 1042"/>
                  <a:gd name="T63" fmla="*/ 1471 h 2086"/>
                  <a:gd name="T64" fmla="*/ 1042 w 1042"/>
                  <a:gd name="T65" fmla="*/ 1451 h 2086"/>
                  <a:gd name="T66" fmla="*/ 976 w 1042"/>
                  <a:gd name="T67" fmla="*/ 1578 h 2086"/>
                  <a:gd name="T68" fmla="*/ 890 w 1042"/>
                  <a:gd name="T69" fmla="*/ 1700 h 2086"/>
                  <a:gd name="T70" fmla="*/ 789 w 1042"/>
                  <a:gd name="T71" fmla="*/ 1807 h 2086"/>
                  <a:gd name="T72" fmla="*/ 671 w 1042"/>
                  <a:gd name="T73" fmla="*/ 1898 h 2086"/>
                  <a:gd name="T74" fmla="*/ 542 w 1042"/>
                  <a:gd name="T75" fmla="*/ 1973 h 2086"/>
                  <a:gd name="T76" fmla="*/ 401 w 1042"/>
                  <a:gd name="T77" fmla="*/ 2029 h 2086"/>
                  <a:gd name="T78" fmla="*/ 252 w 1042"/>
                  <a:gd name="T79" fmla="*/ 2062 h 2086"/>
                  <a:gd name="T80" fmla="*/ 95 w 1042"/>
                  <a:gd name="T81" fmla="*/ 2075 h 2086"/>
                  <a:gd name="T82" fmla="*/ 43 w 1042"/>
                  <a:gd name="T83" fmla="*/ 2075 h 2086"/>
                  <a:gd name="T84" fmla="*/ 47 w 1042"/>
                  <a:gd name="T85" fmla="*/ 2079 h 2086"/>
                  <a:gd name="T86" fmla="*/ 52 w 1042"/>
                  <a:gd name="T87" fmla="*/ 2084 h 208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1042"/>
                  <a:gd name="T133" fmla="*/ 0 h 2086"/>
                  <a:gd name="T134" fmla="*/ 1042 w 1042"/>
                  <a:gd name="T135" fmla="*/ 2086 h 208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1042" h="2086">
                    <a:moveTo>
                      <a:pt x="996" y="520"/>
                    </a:moveTo>
                    <a:lnTo>
                      <a:pt x="987" y="502"/>
                    </a:lnTo>
                    <a:lnTo>
                      <a:pt x="960" y="461"/>
                    </a:lnTo>
                    <a:lnTo>
                      <a:pt x="932" y="420"/>
                    </a:lnTo>
                    <a:lnTo>
                      <a:pt x="899" y="381"/>
                    </a:lnTo>
                    <a:lnTo>
                      <a:pt x="867" y="342"/>
                    </a:lnTo>
                    <a:lnTo>
                      <a:pt x="833" y="306"/>
                    </a:lnTo>
                    <a:lnTo>
                      <a:pt x="796" y="272"/>
                    </a:lnTo>
                    <a:lnTo>
                      <a:pt x="758" y="238"/>
                    </a:lnTo>
                    <a:lnTo>
                      <a:pt x="719" y="207"/>
                    </a:lnTo>
                    <a:lnTo>
                      <a:pt x="678" y="179"/>
                    </a:lnTo>
                    <a:lnTo>
                      <a:pt x="637" y="152"/>
                    </a:lnTo>
                    <a:lnTo>
                      <a:pt x="592" y="127"/>
                    </a:lnTo>
                    <a:lnTo>
                      <a:pt x="547" y="104"/>
                    </a:lnTo>
                    <a:lnTo>
                      <a:pt x="501" y="82"/>
                    </a:lnTo>
                    <a:lnTo>
                      <a:pt x="454" y="64"/>
                    </a:lnTo>
                    <a:lnTo>
                      <a:pt x="404" y="47"/>
                    </a:lnTo>
                    <a:lnTo>
                      <a:pt x="356" y="34"/>
                    </a:lnTo>
                    <a:lnTo>
                      <a:pt x="306" y="22"/>
                    </a:lnTo>
                    <a:lnTo>
                      <a:pt x="254" y="13"/>
                    </a:lnTo>
                    <a:lnTo>
                      <a:pt x="202" y="6"/>
                    </a:lnTo>
                    <a:lnTo>
                      <a:pt x="149" y="2"/>
                    </a:lnTo>
                    <a:lnTo>
                      <a:pt x="95" y="0"/>
                    </a:lnTo>
                    <a:lnTo>
                      <a:pt x="41" y="2"/>
                    </a:lnTo>
                    <a:lnTo>
                      <a:pt x="13" y="4"/>
                    </a:lnTo>
                    <a:lnTo>
                      <a:pt x="11" y="6"/>
                    </a:lnTo>
                    <a:lnTo>
                      <a:pt x="9" y="7"/>
                    </a:lnTo>
                    <a:lnTo>
                      <a:pt x="8" y="9"/>
                    </a:lnTo>
                    <a:lnTo>
                      <a:pt x="6" y="11"/>
                    </a:lnTo>
                    <a:lnTo>
                      <a:pt x="4" y="13"/>
                    </a:lnTo>
                    <a:lnTo>
                      <a:pt x="4" y="14"/>
                    </a:lnTo>
                    <a:lnTo>
                      <a:pt x="2" y="16"/>
                    </a:lnTo>
                    <a:lnTo>
                      <a:pt x="0" y="18"/>
                    </a:lnTo>
                    <a:lnTo>
                      <a:pt x="41" y="14"/>
                    </a:lnTo>
                    <a:lnTo>
                      <a:pt x="95" y="13"/>
                    </a:lnTo>
                    <a:lnTo>
                      <a:pt x="149" y="14"/>
                    </a:lnTo>
                    <a:lnTo>
                      <a:pt x="201" y="18"/>
                    </a:lnTo>
                    <a:lnTo>
                      <a:pt x="252" y="25"/>
                    </a:lnTo>
                    <a:lnTo>
                      <a:pt x="302" y="34"/>
                    </a:lnTo>
                    <a:lnTo>
                      <a:pt x="352" y="45"/>
                    </a:lnTo>
                    <a:lnTo>
                      <a:pt x="401" y="59"/>
                    </a:lnTo>
                    <a:lnTo>
                      <a:pt x="449" y="75"/>
                    </a:lnTo>
                    <a:lnTo>
                      <a:pt x="495" y="93"/>
                    </a:lnTo>
                    <a:lnTo>
                      <a:pt x="542" y="115"/>
                    </a:lnTo>
                    <a:lnTo>
                      <a:pt x="587" y="138"/>
                    </a:lnTo>
                    <a:lnTo>
                      <a:pt x="629" y="163"/>
                    </a:lnTo>
                    <a:lnTo>
                      <a:pt x="671" y="190"/>
                    </a:lnTo>
                    <a:lnTo>
                      <a:pt x="712" y="218"/>
                    </a:lnTo>
                    <a:lnTo>
                      <a:pt x="751" y="249"/>
                    </a:lnTo>
                    <a:lnTo>
                      <a:pt x="789" y="281"/>
                    </a:lnTo>
                    <a:lnTo>
                      <a:pt x="824" y="315"/>
                    </a:lnTo>
                    <a:lnTo>
                      <a:pt x="858" y="350"/>
                    </a:lnTo>
                    <a:lnTo>
                      <a:pt x="890" y="388"/>
                    </a:lnTo>
                    <a:lnTo>
                      <a:pt x="921" y="427"/>
                    </a:lnTo>
                    <a:lnTo>
                      <a:pt x="949" y="467"/>
                    </a:lnTo>
                    <a:lnTo>
                      <a:pt x="976" y="509"/>
                    </a:lnTo>
                    <a:lnTo>
                      <a:pt x="1001" y="552"/>
                    </a:lnTo>
                    <a:lnTo>
                      <a:pt x="1012" y="574"/>
                    </a:lnTo>
                    <a:lnTo>
                      <a:pt x="1010" y="567"/>
                    </a:lnTo>
                    <a:lnTo>
                      <a:pt x="1008" y="560"/>
                    </a:lnTo>
                    <a:lnTo>
                      <a:pt x="1007" y="552"/>
                    </a:lnTo>
                    <a:lnTo>
                      <a:pt x="1005" y="547"/>
                    </a:lnTo>
                    <a:lnTo>
                      <a:pt x="1003" y="540"/>
                    </a:lnTo>
                    <a:lnTo>
                      <a:pt x="1001" y="533"/>
                    </a:lnTo>
                    <a:lnTo>
                      <a:pt x="999" y="526"/>
                    </a:lnTo>
                    <a:lnTo>
                      <a:pt x="996" y="520"/>
                    </a:lnTo>
                    <a:close/>
                    <a:moveTo>
                      <a:pt x="54" y="2086"/>
                    </a:moveTo>
                    <a:lnTo>
                      <a:pt x="95" y="2086"/>
                    </a:lnTo>
                    <a:lnTo>
                      <a:pt x="149" y="2086"/>
                    </a:lnTo>
                    <a:lnTo>
                      <a:pt x="202" y="2080"/>
                    </a:lnTo>
                    <a:lnTo>
                      <a:pt x="254" y="2075"/>
                    </a:lnTo>
                    <a:lnTo>
                      <a:pt x="306" y="2064"/>
                    </a:lnTo>
                    <a:lnTo>
                      <a:pt x="356" y="2054"/>
                    </a:lnTo>
                    <a:lnTo>
                      <a:pt x="404" y="2039"/>
                    </a:lnTo>
                    <a:lnTo>
                      <a:pt x="454" y="2023"/>
                    </a:lnTo>
                    <a:lnTo>
                      <a:pt x="501" y="2004"/>
                    </a:lnTo>
                    <a:lnTo>
                      <a:pt x="547" y="1984"/>
                    </a:lnTo>
                    <a:lnTo>
                      <a:pt x="592" y="1961"/>
                    </a:lnTo>
                    <a:lnTo>
                      <a:pt x="637" y="1936"/>
                    </a:lnTo>
                    <a:lnTo>
                      <a:pt x="678" y="1909"/>
                    </a:lnTo>
                    <a:lnTo>
                      <a:pt x="719" y="1878"/>
                    </a:lnTo>
                    <a:lnTo>
                      <a:pt x="758" y="1848"/>
                    </a:lnTo>
                    <a:lnTo>
                      <a:pt x="796" y="1816"/>
                    </a:lnTo>
                    <a:lnTo>
                      <a:pt x="833" y="1780"/>
                    </a:lnTo>
                    <a:lnTo>
                      <a:pt x="867" y="1744"/>
                    </a:lnTo>
                    <a:lnTo>
                      <a:pt x="899" y="1707"/>
                    </a:lnTo>
                    <a:lnTo>
                      <a:pt x="932" y="1668"/>
                    </a:lnTo>
                    <a:lnTo>
                      <a:pt x="960" y="1626"/>
                    </a:lnTo>
                    <a:lnTo>
                      <a:pt x="987" y="1584"/>
                    </a:lnTo>
                    <a:lnTo>
                      <a:pt x="1012" y="1541"/>
                    </a:lnTo>
                    <a:lnTo>
                      <a:pt x="1030" y="1505"/>
                    </a:lnTo>
                    <a:lnTo>
                      <a:pt x="1032" y="1498"/>
                    </a:lnTo>
                    <a:lnTo>
                      <a:pt x="1033" y="1492"/>
                    </a:lnTo>
                    <a:lnTo>
                      <a:pt x="1035" y="1485"/>
                    </a:lnTo>
                    <a:lnTo>
                      <a:pt x="1037" y="1478"/>
                    </a:lnTo>
                    <a:lnTo>
                      <a:pt x="1037" y="1471"/>
                    </a:lnTo>
                    <a:lnTo>
                      <a:pt x="1039" y="1464"/>
                    </a:lnTo>
                    <a:lnTo>
                      <a:pt x="1041" y="1458"/>
                    </a:lnTo>
                    <a:lnTo>
                      <a:pt x="1042" y="1451"/>
                    </a:lnTo>
                    <a:lnTo>
                      <a:pt x="1024" y="1491"/>
                    </a:lnTo>
                    <a:lnTo>
                      <a:pt x="1001" y="1535"/>
                    </a:lnTo>
                    <a:lnTo>
                      <a:pt x="976" y="1578"/>
                    </a:lnTo>
                    <a:lnTo>
                      <a:pt x="949" y="1619"/>
                    </a:lnTo>
                    <a:lnTo>
                      <a:pt x="921" y="1660"/>
                    </a:lnTo>
                    <a:lnTo>
                      <a:pt x="890" y="1700"/>
                    </a:lnTo>
                    <a:lnTo>
                      <a:pt x="858" y="1737"/>
                    </a:lnTo>
                    <a:lnTo>
                      <a:pt x="824" y="1773"/>
                    </a:lnTo>
                    <a:lnTo>
                      <a:pt x="789" y="1807"/>
                    </a:lnTo>
                    <a:lnTo>
                      <a:pt x="751" y="1839"/>
                    </a:lnTo>
                    <a:lnTo>
                      <a:pt x="712" y="1869"/>
                    </a:lnTo>
                    <a:lnTo>
                      <a:pt x="671" y="1898"/>
                    </a:lnTo>
                    <a:lnTo>
                      <a:pt x="629" y="1925"/>
                    </a:lnTo>
                    <a:lnTo>
                      <a:pt x="587" y="1950"/>
                    </a:lnTo>
                    <a:lnTo>
                      <a:pt x="542" y="1973"/>
                    </a:lnTo>
                    <a:lnTo>
                      <a:pt x="495" y="1993"/>
                    </a:lnTo>
                    <a:lnTo>
                      <a:pt x="449" y="2012"/>
                    </a:lnTo>
                    <a:lnTo>
                      <a:pt x="401" y="2029"/>
                    </a:lnTo>
                    <a:lnTo>
                      <a:pt x="352" y="2041"/>
                    </a:lnTo>
                    <a:lnTo>
                      <a:pt x="302" y="2054"/>
                    </a:lnTo>
                    <a:lnTo>
                      <a:pt x="252" y="2062"/>
                    </a:lnTo>
                    <a:lnTo>
                      <a:pt x="201" y="2070"/>
                    </a:lnTo>
                    <a:lnTo>
                      <a:pt x="149" y="2073"/>
                    </a:lnTo>
                    <a:lnTo>
                      <a:pt x="95" y="2075"/>
                    </a:lnTo>
                    <a:lnTo>
                      <a:pt x="41" y="2073"/>
                    </a:lnTo>
                    <a:lnTo>
                      <a:pt x="43" y="2075"/>
                    </a:lnTo>
                    <a:lnTo>
                      <a:pt x="45" y="2077"/>
                    </a:lnTo>
                    <a:lnTo>
                      <a:pt x="47" y="2077"/>
                    </a:lnTo>
                    <a:lnTo>
                      <a:pt x="47" y="2079"/>
                    </a:lnTo>
                    <a:lnTo>
                      <a:pt x="49" y="2080"/>
                    </a:lnTo>
                    <a:lnTo>
                      <a:pt x="50" y="2082"/>
                    </a:lnTo>
                    <a:lnTo>
                      <a:pt x="52" y="2084"/>
                    </a:lnTo>
                    <a:lnTo>
                      <a:pt x="54" y="2086"/>
                    </a:lnTo>
                    <a:close/>
                  </a:path>
                </a:pathLst>
              </a:custGeom>
              <a:solidFill>
                <a:srgbClr val="54BAFF"/>
              </a:solidFill>
              <a:ln w="9525">
                <a:noFill/>
                <a:round/>
                <a:headEnd/>
                <a:tailEnd/>
              </a:ln>
            </p:spPr>
            <p:txBody>
              <a:bodyPr/>
              <a:lstStyle/>
              <a:p>
                <a:endParaRPr lang="en-US"/>
              </a:p>
            </p:txBody>
          </p:sp>
          <p:sp>
            <p:nvSpPr>
              <p:cNvPr id="30220" name="Freeform 1198"/>
              <p:cNvSpPr>
                <a:spLocks noEditPoints="1"/>
              </p:cNvSpPr>
              <p:nvPr/>
            </p:nvSpPr>
            <p:spPr bwMode="auto">
              <a:xfrm>
                <a:off x="826" y="1153"/>
                <a:ext cx="1055" cy="2073"/>
              </a:xfrm>
              <a:custGeom>
                <a:avLst/>
                <a:gdLst>
                  <a:gd name="T0" fmla="*/ 962 w 1055"/>
                  <a:gd name="T1" fmla="*/ 456 h 2073"/>
                  <a:gd name="T2" fmla="*/ 869 w 1055"/>
                  <a:gd name="T3" fmla="*/ 340 h 2073"/>
                  <a:gd name="T4" fmla="*/ 762 w 1055"/>
                  <a:gd name="T5" fmla="*/ 236 h 2073"/>
                  <a:gd name="T6" fmla="*/ 640 w 1055"/>
                  <a:gd name="T7" fmla="*/ 150 h 2073"/>
                  <a:gd name="T8" fmla="*/ 506 w 1055"/>
                  <a:gd name="T9" fmla="*/ 81 h 2073"/>
                  <a:gd name="T10" fmla="*/ 361 w 1055"/>
                  <a:gd name="T11" fmla="*/ 32 h 2073"/>
                  <a:gd name="T12" fmla="*/ 208 w 1055"/>
                  <a:gd name="T13" fmla="*/ 6 h 2073"/>
                  <a:gd name="T14" fmla="*/ 48 w 1055"/>
                  <a:gd name="T15" fmla="*/ 0 h 2073"/>
                  <a:gd name="T16" fmla="*/ 11 w 1055"/>
                  <a:gd name="T17" fmla="*/ 7 h 2073"/>
                  <a:gd name="T18" fmla="*/ 6 w 1055"/>
                  <a:gd name="T19" fmla="*/ 11 h 2073"/>
                  <a:gd name="T20" fmla="*/ 0 w 1055"/>
                  <a:gd name="T21" fmla="*/ 16 h 2073"/>
                  <a:gd name="T22" fmla="*/ 154 w 1055"/>
                  <a:gd name="T23" fmla="*/ 13 h 2073"/>
                  <a:gd name="T24" fmla="*/ 308 w 1055"/>
                  <a:gd name="T25" fmla="*/ 32 h 2073"/>
                  <a:gd name="T26" fmla="*/ 454 w 1055"/>
                  <a:gd name="T27" fmla="*/ 74 h 2073"/>
                  <a:gd name="T28" fmla="*/ 590 w 1055"/>
                  <a:gd name="T29" fmla="*/ 136 h 2073"/>
                  <a:gd name="T30" fmla="*/ 715 w 1055"/>
                  <a:gd name="T31" fmla="*/ 215 h 2073"/>
                  <a:gd name="T32" fmla="*/ 826 w 1055"/>
                  <a:gd name="T33" fmla="*/ 311 h 2073"/>
                  <a:gd name="T34" fmla="*/ 922 w 1055"/>
                  <a:gd name="T35" fmla="*/ 424 h 2073"/>
                  <a:gd name="T36" fmla="*/ 1003 w 1055"/>
                  <a:gd name="T37" fmla="*/ 547 h 2073"/>
                  <a:gd name="T38" fmla="*/ 1024 w 1055"/>
                  <a:gd name="T39" fmla="*/ 588 h 2073"/>
                  <a:gd name="T40" fmla="*/ 1019 w 1055"/>
                  <a:gd name="T41" fmla="*/ 567 h 2073"/>
                  <a:gd name="T42" fmla="*/ 1014 w 1055"/>
                  <a:gd name="T43" fmla="*/ 545 h 2073"/>
                  <a:gd name="T44" fmla="*/ 102 w 1055"/>
                  <a:gd name="T45" fmla="*/ 2073 h 2073"/>
                  <a:gd name="T46" fmla="*/ 259 w 1055"/>
                  <a:gd name="T47" fmla="*/ 2061 h 2073"/>
                  <a:gd name="T48" fmla="*/ 410 w 1055"/>
                  <a:gd name="T49" fmla="*/ 2027 h 2073"/>
                  <a:gd name="T50" fmla="*/ 551 w 1055"/>
                  <a:gd name="T51" fmla="*/ 1971 h 2073"/>
                  <a:gd name="T52" fmla="*/ 681 w 1055"/>
                  <a:gd name="T53" fmla="*/ 1896 h 2073"/>
                  <a:gd name="T54" fmla="*/ 799 w 1055"/>
                  <a:gd name="T55" fmla="*/ 1804 h 2073"/>
                  <a:gd name="T56" fmla="*/ 903 w 1055"/>
                  <a:gd name="T57" fmla="*/ 1696 h 2073"/>
                  <a:gd name="T58" fmla="*/ 989 w 1055"/>
                  <a:gd name="T59" fmla="*/ 1575 h 2073"/>
                  <a:gd name="T60" fmla="*/ 1044 w 1055"/>
                  <a:gd name="T61" fmla="*/ 1471 h 2073"/>
                  <a:gd name="T62" fmla="*/ 1048 w 1055"/>
                  <a:gd name="T63" fmla="*/ 1450 h 2073"/>
                  <a:gd name="T64" fmla="*/ 1051 w 1055"/>
                  <a:gd name="T65" fmla="*/ 1428 h 2073"/>
                  <a:gd name="T66" fmla="*/ 1046 w 1055"/>
                  <a:gd name="T67" fmla="*/ 1435 h 2073"/>
                  <a:gd name="T68" fmla="*/ 978 w 1055"/>
                  <a:gd name="T69" fmla="*/ 1568 h 2073"/>
                  <a:gd name="T70" fmla="*/ 892 w 1055"/>
                  <a:gd name="T71" fmla="*/ 1687 h 2073"/>
                  <a:gd name="T72" fmla="*/ 790 w 1055"/>
                  <a:gd name="T73" fmla="*/ 1795 h 2073"/>
                  <a:gd name="T74" fmla="*/ 676 w 1055"/>
                  <a:gd name="T75" fmla="*/ 1886 h 2073"/>
                  <a:gd name="T76" fmla="*/ 547 w 1055"/>
                  <a:gd name="T77" fmla="*/ 1961 h 2073"/>
                  <a:gd name="T78" fmla="*/ 406 w 1055"/>
                  <a:gd name="T79" fmla="*/ 2014 h 2073"/>
                  <a:gd name="T80" fmla="*/ 258 w 1055"/>
                  <a:gd name="T81" fmla="*/ 2050 h 2073"/>
                  <a:gd name="T82" fmla="*/ 102 w 1055"/>
                  <a:gd name="T83" fmla="*/ 2061 h 2073"/>
                  <a:gd name="T84" fmla="*/ 43 w 1055"/>
                  <a:gd name="T85" fmla="*/ 2061 h 2073"/>
                  <a:gd name="T86" fmla="*/ 48 w 1055"/>
                  <a:gd name="T87" fmla="*/ 2066 h 2073"/>
                  <a:gd name="T88" fmla="*/ 52 w 1055"/>
                  <a:gd name="T89" fmla="*/ 2070 h 2073"/>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1055"/>
                  <a:gd name="T136" fmla="*/ 0 h 2073"/>
                  <a:gd name="T137" fmla="*/ 1055 w 1055"/>
                  <a:gd name="T138" fmla="*/ 2073 h 2073"/>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1055" h="2073">
                    <a:moveTo>
                      <a:pt x="1012" y="538"/>
                    </a:moveTo>
                    <a:lnTo>
                      <a:pt x="989" y="499"/>
                    </a:lnTo>
                    <a:lnTo>
                      <a:pt x="962" y="456"/>
                    </a:lnTo>
                    <a:lnTo>
                      <a:pt x="933" y="417"/>
                    </a:lnTo>
                    <a:lnTo>
                      <a:pt x="903" y="377"/>
                    </a:lnTo>
                    <a:lnTo>
                      <a:pt x="869" y="340"/>
                    </a:lnTo>
                    <a:lnTo>
                      <a:pt x="835" y="304"/>
                    </a:lnTo>
                    <a:lnTo>
                      <a:pt x="799" y="268"/>
                    </a:lnTo>
                    <a:lnTo>
                      <a:pt x="762" y="236"/>
                    </a:lnTo>
                    <a:lnTo>
                      <a:pt x="722" y="206"/>
                    </a:lnTo>
                    <a:lnTo>
                      <a:pt x="681" y="177"/>
                    </a:lnTo>
                    <a:lnTo>
                      <a:pt x="640" y="150"/>
                    </a:lnTo>
                    <a:lnTo>
                      <a:pt x="595" y="125"/>
                    </a:lnTo>
                    <a:lnTo>
                      <a:pt x="551" y="102"/>
                    </a:lnTo>
                    <a:lnTo>
                      <a:pt x="506" y="81"/>
                    </a:lnTo>
                    <a:lnTo>
                      <a:pt x="458" y="63"/>
                    </a:lnTo>
                    <a:lnTo>
                      <a:pt x="410" y="47"/>
                    </a:lnTo>
                    <a:lnTo>
                      <a:pt x="361" y="32"/>
                    </a:lnTo>
                    <a:lnTo>
                      <a:pt x="311" y="20"/>
                    </a:lnTo>
                    <a:lnTo>
                      <a:pt x="259" y="11"/>
                    </a:lnTo>
                    <a:lnTo>
                      <a:pt x="208" y="6"/>
                    </a:lnTo>
                    <a:lnTo>
                      <a:pt x="156" y="0"/>
                    </a:lnTo>
                    <a:lnTo>
                      <a:pt x="102" y="0"/>
                    </a:lnTo>
                    <a:lnTo>
                      <a:pt x="48" y="0"/>
                    </a:lnTo>
                    <a:lnTo>
                      <a:pt x="13" y="4"/>
                    </a:lnTo>
                    <a:lnTo>
                      <a:pt x="11" y="6"/>
                    </a:lnTo>
                    <a:lnTo>
                      <a:pt x="11" y="7"/>
                    </a:lnTo>
                    <a:lnTo>
                      <a:pt x="9" y="9"/>
                    </a:lnTo>
                    <a:lnTo>
                      <a:pt x="7" y="11"/>
                    </a:lnTo>
                    <a:lnTo>
                      <a:pt x="6" y="11"/>
                    </a:lnTo>
                    <a:lnTo>
                      <a:pt x="4" y="13"/>
                    </a:lnTo>
                    <a:lnTo>
                      <a:pt x="2" y="15"/>
                    </a:lnTo>
                    <a:lnTo>
                      <a:pt x="0" y="16"/>
                    </a:lnTo>
                    <a:lnTo>
                      <a:pt x="48" y="13"/>
                    </a:lnTo>
                    <a:lnTo>
                      <a:pt x="102" y="11"/>
                    </a:lnTo>
                    <a:lnTo>
                      <a:pt x="154" y="13"/>
                    </a:lnTo>
                    <a:lnTo>
                      <a:pt x="208" y="16"/>
                    </a:lnTo>
                    <a:lnTo>
                      <a:pt x="258" y="24"/>
                    </a:lnTo>
                    <a:lnTo>
                      <a:pt x="308" y="32"/>
                    </a:lnTo>
                    <a:lnTo>
                      <a:pt x="358" y="43"/>
                    </a:lnTo>
                    <a:lnTo>
                      <a:pt x="406" y="57"/>
                    </a:lnTo>
                    <a:lnTo>
                      <a:pt x="454" y="74"/>
                    </a:lnTo>
                    <a:lnTo>
                      <a:pt x="501" y="91"/>
                    </a:lnTo>
                    <a:lnTo>
                      <a:pt x="547" y="113"/>
                    </a:lnTo>
                    <a:lnTo>
                      <a:pt x="590" y="136"/>
                    </a:lnTo>
                    <a:lnTo>
                      <a:pt x="633" y="159"/>
                    </a:lnTo>
                    <a:lnTo>
                      <a:pt x="676" y="186"/>
                    </a:lnTo>
                    <a:lnTo>
                      <a:pt x="715" y="215"/>
                    </a:lnTo>
                    <a:lnTo>
                      <a:pt x="754" y="245"/>
                    </a:lnTo>
                    <a:lnTo>
                      <a:pt x="790" y="277"/>
                    </a:lnTo>
                    <a:lnTo>
                      <a:pt x="826" y="311"/>
                    </a:lnTo>
                    <a:lnTo>
                      <a:pt x="860" y="347"/>
                    </a:lnTo>
                    <a:lnTo>
                      <a:pt x="892" y="385"/>
                    </a:lnTo>
                    <a:lnTo>
                      <a:pt x="922" y="424"/>
                    </a:lnTo>
                    <a:lnTo>
                      <a:pt x="951" y="463"/>
                    </a:lnTo>
                    <a:lnTo>
                      <a:pt x="978" y="504"/>
                    </a:lnTo>
                    <a:lnTo>
                      <a:pt x="1003" y="547"/>
                    </a:lnTo>
                    <a:lnTo>
                      <a:pt x="1026" y="592"/>
                    </a:lnTo>
                    <a:lnTo>
                      <a:pt x="1026" y="595"/>
                    </a:lnTo>
                    <a:lnTo>
                      <a:pt x="1024" y="588"/>
                    </a:lnTo>
                    <a:lnTo>
                      <a:pt x="1023" y="581"/>
                    </a:lnTo>
                    <a:lnTo>
                      <a:pt x="1021" y="574"/>
                    </a:lnTo>
                    <a:lnTo>
                      <a:pt x="1019" y="567"/>
                    </a:lnTo>
                    <a:lnTo>
                      <a:pt x="1017" y="560"/>
                    </a:lnTo>
                    <a:lnTo>
                      <a:pt x="1015" y="553"/>
                    </a:lnTo>
                    <a:lnTo>
                      <a:pt x="1014" y="545"/>
                    </a:lnTo>
                    <a:lnTo>
                      <a:pt x="1012" y="538"/>
                    </a:lnTo>
                    <a:close/>
                    <a:moveTo>
                      <a:pt x="54" y="2072"/>
                    </a:moveTo>
                    <a:lnTo>
                      <a:pt x="102" y="2073"/>
                    </a:lnTo>
                    <a:lnTo>
                      <a:pt x="156" y="2072"/>
                    </a:lnTo>
                    <a:lnTo>
                      <a:pt x="208" y="2068"/>
                    </a:lnTo>
                    <a:lnTo>
                      <a:pt x="259" y="2061"/>
                    </a:lnTo>
                    <a:lnTo>
                      <a:pt x="311" y="2052"/>
                    </a:lnTo>
                    <a:lnTo>
                      <a:pt x="361" y="2041"/>
                    </a:lnTo>
                    <a:lnTo>
                      <a:pt x="410" y="2027"/>
                    </a:lnTo>
                    <a:lnTo>
                      <a:pt x="458" y="2011"/>
                    </a:lnTo>
                    <a:lnTo>
                      <a:pt x="506" y="1991"/>
                    </a:lnTo>
                    <a:lnTo>
                      <a:pt x="551" y="1971"/>
                    </a:lnTo>
                    <a:lnTo>
                      <a:pt x="595" y="1948"/>
                    </a:lnTo>
                    <a:lnTo>
                      <a:pt x="640" y="1923"/>
                    </a:lnTo>
                    <a:lnTo>
                      <a:pt x="681" y="1896"/>
                    </a:lnTo>
                    <a:lnTo>
                      <a:pt x="722" y="1868"/>
                    </a:lnTo>
                    <a:lnTo>
                      <a:pt x="762" y="1836"/>
                    </a:lnTo>
                    <a:lnTo>
                      <a:pt x="799" y="1804"/>
                    </a:lnTo>
                    <a:lnTo>
                      <a:pt x="835" y="1770"/>
                    </a:lnTo>
                    <a:lnTo>
                      <a:pt x="869" y="1734"/>
                    </a:lnTo>
                    <a:lnTo>
                      <a:pt x="903" y="1696"/>
                    </a:lnTo>
                    <a:lnTo>
                      <a:pt x="933" y="1657"/>
                    </a:lnTo>
                    <a:lnTo>
                      <a:pt x="962" y="1616"/>
                    </a:lnTo>
                    <a:lnTo>
                      <a:pt x="989" y="1575"/>
                    </a:lnTo>
                    <a:lnTo>
                      <a:pt x="1014" y="1530"/>
                    </a:lnTo>
                    <a:lnTo>
                      <a:pt x="1037" y="1485"/>
                    </a:lnTo>
                    <a:lnTo>
                      <a:pt x="1044" y="1471"/>
                    </a:lnTo>
                    <a:lnTo>
                      <a:pt x="1044" y="1464"/>
                    </a:lnTo>
                    <a:lnTo>
                      <a:pt x="1046" y="1457"/>
                    </a:lnTo>
                    <a:lnTo>
                      <a:pt x="1048" y="1450"/>
                    </a:lnTo>
                    <a:lnTo>
                      <a:pt x="1049" y="1443"/>
                    </a:lnTo>
                    <a:lnTo>
                      <a:pt x="1051" y="1435"/>
                    </a:lnTo>
                    <a:lnTo>
                      <a:pt x="1051" y="1428"/>
                    </a:lnTo>
                    <a:lnTo>
                      <a:pt x="1053" y="1421"/>
                    </a:lnTo>
                    <a:lnTo>
                      <a:pt x="1055" y="1414"/>
                    </a:lnTo>
                    <a:lnTo>
                      <a:pt x="1046" y="1435"/>
                    </a:lnTo>
                    <a:lnTo>
                      <a:pt x="1026" y="1480"/>
                    </a:lnTo>
                    <a:lnTo>
                      <a:pt x="1003" y="1525"/>
                    </a:lnTo>
                    <a:lnTo>
                      <a:pt x="978" y="1568"/>
                    </a:lnTo>
                    <a:lnTo>
                      <a:pt x="951" y="1609"/>
                    </a:lnTo>
                    <a:lnTo>
                      <a:pt x="922" y="1650"/>
                    </a:lnTo>
                    <a:lnTo>
                      <a:pt x="892" y="1687"/>
                    </a:lnTo>
                    <a:lnTo>
                      <a:pt x="860" y="1725"/>
                    </a:lnTo>
                    <a:lnTo>
                      <a:pt x="826" y="1761"/>
                    </a:lnTo>
                    <a:lnTo>
                      <a:pt x="790" y="1795"/>
                    </a:lnTo>
                    <a:lnTo>
                      <a:pt x="754" y="1827"/>
                    </a:lnTo>
                    <a:lnTo>
                      <a:pt x="715" y="1857"/>
                    </a:lnTo>
                    <a:lnTo>
                      <a:pt x="676" y="1886"/>
                    </a:lnTo>
                    <a:lnTo>
                      <a:pt x="633" y="1913"/>
                    </a:lnTo>
                    <a:lnTo>
                      <a:pt x="590" y="1938"/>
                    </a:lnTo>
                    <a:lnTo>
                      <a:pt x="547" y="1961"/>
                    </a:lnTo>
                    <a:lnTo>
                      <a:pt x="501" y="1980"/>
                    </a:lnTo>
                    <a:lnTo>
                      <a:pt x="454" y="1998"/>
                    </a:lnTo>
                    <a:lnTo>
                      <a:pt x="406" y="2014"/>
                    </a:lnTo>
                    <a:lnTo>
                      <a:pt x="358" y="2029"/>
                    </a:lnTo>
                    <a:lnTo>
                      <a:pt x="308" y="2041"/>
                    </a:lnTo>
                    <a:lnTo>
                      <a:pt x="258" y="2050"/>
                    </a:lnTo>
                    <a:lnTo>
                      <a:pt x="208" y="2055"/>
                    </a:lnTo>
                    <a:lnTo>
                      <a:pt x="154" y="2059"/>
                    </a:lnTo>
                    <a:lnTo>
                      <a:pt x="102" y="2061"/>
                    </a:lnTo>
                    <a:lnTo>
                      <a:pt x="48" y="2059"/>
                    </a:lnTo>
                    <a:lnTo>
                      <a:pt x="41" y="2059"/>
                    </a:lnTo>
                    <a:lnTo>
                      <a:pt x="43" y="2061"/>
                    </a:lnTo>
                    <a:lnTo>
                      <a:pt x="45" y="2063"/>
                    </a:lnTo>
                    <a:lnTo>
                      <a:pt x="47" y="2064"/>
                    </a:lnTo>
                    <a:lnTo>
                      <a:pt x="48" y="2066"/>
                    </a:lnTo>
                    <a:lnTo>
                      <a:pt x="50" y="2068"/>
                    </a:lnTo>
                    <a:lnTo>
                      <a:pt x="52" y="2068"/>
                    </a:lnTo>
                    <a:lnTo>
                      <a:pt x="52" y="2070"/>
                    </a:lnTo>
                    <a:lnTo>
                      <a:pt x="54" y="2072"/>
                    </a:lnTo>
                    <a:close/>
                  </a:path>
                </a:pathLst>
              </a:custGeom>
              <a:solidFill>
                <a:srgbClr val="55BBFF"/>
              </a:solidFill>
              <a:ln w="9525">
                <a:noFill/>
                <a:round/>
                <a:headEnd/>
                <a:tailEnd/>
              </a:ln>
            </p:spPr>
            <p:txBody>
              <a:bodyPr/>
              <a:lstStyle/>
              <a:p>
                <a:endParaRPr lang="en-US"/>
              </a:p>
            </p:txBody>
          </p:sp>
          <p:sp>
            <p:nvSpPr>
              <p:cNvPr id="30221" name="Freeform 1199"/>
              <p:cNvSpPr>
                <a:spLocks noEditPoints="1"/>
              </p:cNvSpPr>
              <p:nvPr/>
            </p:nvSpPr>
            <p:spPr bwMode="auto">
              <a:xfrm>
                <a:off x="821" y="1159"/>
                <a:ext cx="1065" cy="2062"/>
              </a:xfrm>
              <a:custGeom>
                <a:avLst/>
                <a:gdLst>
                  <a:gd name="T0" fmla="*/ 988 w 1065"/>
                  <a:gd name="T1" fmla="*/ 496 h 2062"/>
                  <a:gd name="T2" fmla="*/ 902 w 1065"/>
                  <a:gd name="T3" fmla="*/ 375 h 2062"/>
                  <a:gd name="T4" fmla="*/ 801 w 1065"/>
                  <a:gd name="T5" fmla="*/ 268 h 2062"/>
                  <a:gd name="T6" fmla="*/ 683 w 1065"/>
                  <a:gd name="T7" fmla="*/ 177 h 2062"/>
                  <a:gd name="T8" fmla="*/ 554 w 1065"/>
                  <a:gd name="T9" fmla="*/ 102 h 2062"/>
                  <a:gd name="T10" fmla="*/ 413 w 1065"/>
                  <a:gd name="T11" fmla="*/ 46 h 2062"/>
                  <a:gd name="T12" fmla="*/ 264 w 1065"/>
                  <a:gd name="T13" fmla="*/ 12 h 2062"/>
                  <a:gd name="T14" fmla="*/ 107 w 1065"/>
                  <a:gd name="T15" fmla="*/ 0 h 2062"/>
                  <a:gd name="T16" fmla="*/ 11 w 1065"/>
                  <a:gd name="T17" fmla="*/ 5 h 2062"/>
                  <a:gd name="T18" fmla="*/ 5 w 1065"/>
                  <a:gd name="T19" fmla="*/ 10 h 2062"/>
                  <a:gd name="T20" fmla="*/ 2 w 1065"/>
                  <a:gd name="T21" fmla="*/ 16 h 2062"/>
                  <a:gd name="T22" fmla="*/ 55 w 1065"/>
                  <a:gd name="T23" fmla="*/ 14 h 2062"/>
                  <a:gd name="T24" fmla="*/ 211 w 1065"/>
                  <a:gd name="T25" fmla="*/ 18 h 2062"/>
                  <a:gd name="T26" fmla="*/ 361 w 1065"/>
                  <a:gd name="T27" fmla="*/ 44 h 2062"/>
                  <a:gd name="T28" fmla="*/ 504 w 1065"/>
                  <a:gd name="T29" fmla="*/ 93 h 2062"/>
                  <a:gd name="T30" fmla="*/ 634 w 1065"/>
                  <a:gd name="T31" fmla="*/ 159 h 2062"/>
                  <a:gd name="T32" fmla="*/ 754 w 1065"/>
                  <a:gd name="T33" fmla="*/ 245 h 2062"/>
                  <a:gd name="T34" fmla="*/ 861 w 1065"/>
                  <a:gd name="T35" fmla="*/ 346 h 2062"/>
                  <a:gd name="T36" fmla="*/ 952 w 1065"/>
                  <a:gd name="T37" fmla="*/ 461 h 2062"/>
                  <a:gd name="T38" fmla="*/ 1026 w 1065"/>
                  <a:gd name="T39" fmla="*/ 589 h 2062"/>
                  <a:gd name="T40" fmla="*/ 1036 w 1065"/>
                  <a:gd name="T41" fmla="*/ 606 h 2062"/>
                  <a:gd name="T42" fmla="*/ 1031 w 1065"/>
                  <a:gd name="T43" fmla="*/ 582 h 2062"/>
                  <a:gd name="T44" fmla="*/ 1024 w 1065"/>
                  <a:gd name="T45" fmla="*/ 561 h 2062"/>
                  <a:gd name="T46" fmla="*/ 107 w 1065"/>
                  <a:gd name="T47" fmla="*/ 2062 h 2062"/>
                  <a:gd name="T48" fmla="*/ 264 w 1065"/>
                  <a:gd name="T49" fmla="*/ 2049 h 2062"/>
                  <a:gd name="T50" fmla="*/ 413 w 1065"/>
                  <a:gd name="T51" fmla="*/ 2016 h 2062"/>
                  <a:gd name="T52" fmla="*/ 554 w 1065"/>
                  <a:gd name="T53" fmla="*/ 1960 h 2062"/>
                  <a:gd name="T54" fmla="*/ 683 w 1065"/>
                  <a:gd name="T55" fmla="*/ 1885 h 2062"/>
                  <a:gd name="T56" fmla="*/ 801 w 1065"/>
                  <a:gd name="T57" fmla="*/ 1794 h 2062"/>
                  <a:gd name="T58" fmla="*/ 902 w 1065"/>
                  <a:gd name="T59" fmla="*/ 1687 h 2062"/>
                  <a:gd name="T60" fmla="*/ 988 w 1065"/>
                  <a:gd name="T61" fmla="*/ 1565 h 2062"/>
                  <a:gd name="T62" fmla="*/ 1054 w 1065"/>
                  <a:gd name="T63" fmla="*/ 1438 h 2062"/>
                  <a:gd name="T64" fmla="*/ 1058 w 1065"/>
                  <a:gd name="T65" fmla="*/ 1415 h 2062"/>
                  <a:gd name="T66" fmla="*/ 1062 w 1065"/>
                  <a:gd name="T67" fmla="*/ 1394 h 2062"/>
                  <a:gd name="T68" fmla="*/ 1063 w 1065"/>
                  <a:gd name="T69" fmla="*/ 1381 h 2062"/>
                  <a:gd name="T70" fmla="*/ 1003 w 1065"/>
                  <a:gd name="T71" fmla="*/ 1515 h 2062"/>
                  <a:gd name="T72" fmla="*/ 924 w 1065"/>
                  <a:gd name="T73" fmla="*/ 1640 h 2062"/>
                  <a:gd name="T74" fmla="*/ 827 w 1065"/>
                  <a:gd name="T75" fmla="*/ 1751 h 2062"/>
                  <a:gd name="T76" fmla="*/ 717 w 1065"/>
                  <a:gd name="T77" fmla="*/ 1848 h 2062"/>
                  <a:gd name="T78" fmla="*/ 593 w 1065"/>
                  <a:gd name="T79" fmla="*/ 1926 h 2062"/>
                  <a:gd name="T80" fmla="*/ 457 w 1065"/>
                  <a:gd name="T81" fmla="*/ 1987 h 2062"/>
                  <a:gd name="T82" fmla="*/ 313 w 1065"/>
                  <a:gd name="T83" fmla="*/ 2028 h 2062"/>
                  <a:gd name="T84" fmla="*/ 159 w 1065"/>
                  <a:gd name="T85" fmla="*/ 2048 h 2062"/>
                  <a:gd name="T86" fmla="*/ 39 w 1065"/>
                  <a:gd name="T87" fmla="*/ 2046 h 2062"/>
                  <a:gd name="T88" fmla="*/ 45 w 1065"/>
                  <a:gd name="T89" fmla="*/ 2051 h 2062"/>
                  <a:gd name="T90" fmla="*/ 50 w 1065"/>
                  <a:gd name="T91" fmla="*/ 2057 h 2062"/>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1065"/>
                  <a:gd name="T139" fmla="*/ 0 h 2062"/>
                  <a:gd name="T140" fmla="*/ 1065 w 1065"/>
                  <a:gd name="T141" fmla="*/ 2062 h 2062"/>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1065" h="2062">
                    <a:moveTo>
                      <a:pt x="1024" y="561"/>
                    </a:moveTo>
                    <a:lnTo>
                      <a:pt x="1013" y="539"/>
                    </a:lnTo>
                    <a:lnTo>
                      <a:pt x="988" y="496"/>
                    </a:lnTo>
                    <a:lnTo>
                      <a:pt x="961" y="454"/>
                    </a:lnTo>
                    <a:lnTo>
                      <a:pt x="933" y="414"/>
                    </a:lnTo>
                    <a:lnTo>
                      <a:pt x="902" y="375"/>
                    </a:lnTo>
                    <a:lnTo>
                      <a:pt x="870" y="337"/>
                    </a:lnTo>
                    <a:lnTo>
                      <a:pt x="836" y="302"/>
                    </a:lnTo>
                    <a:lnTo>
                      <a:pt x="801" y="268"/>
                    </a:lnTo>
                    <a:lnTo>
                      <a:pt x="763" y="236"/>
                    </a:lnTo>
                    <a:lnTo>
                      <a:pt x="724" y="205"/>
                    </a:lnTo>
                    <a:lnTo>
                      <a:pt x="683" y="177"/>
                    </a:lnTo>
                    <a:lnTo>
                      <a:pt x="641" y="150"/>
                    </a:lnTo>
                    <a:lnTo>
                      <a:pt x="599" y="125"/>
                    </a:lnTo>
                    <a:lnTo>
                      <a:pt x="554" y="102"/>
                    </a:lnTo>
                    <a:lnTo>
                      <a:pt x="507" y="80"/>
                    </a:lnTo>
                    <a:lnTo>
                      <a:pt x="461" y="62"/>
                    </a:lnTo>
                    <a:lnTo>
                      <a:pt x="413" y="46"/>
                    </a:lnTo>
                    <a:lnTo>
                      <a:pt x="364" y="32"/>
                    </a:lnTo>
                    <a:lnTo>
                      <a:pt x="314" y="21"/>
                    </a:lnTo>
                    <a:lnTo>
                      <a:pt x="264" y="12"/>
                    </a:lnTo>
                    <a:lnTo>
                      <a:pt x="213" y="5"/>
                    </a:lnTo>
                    <a:lnTo>
                      <a:pt x="161" y="1"/>
                    </a:lnTo>
                    <a:lnTo>
                      <a:pt x="107" y="0"/>
                    </a:lnTo>
                    <a:lnTo>
                      <a:pt x="53" y="1"/>
                    </a:lnTo>
                    <a:lnTo>
                      <a:pt x="12" y="5"/>
                    </a:lnTo>
                    <a:lnTo>
                      <a:pt x="11" y="5"/>
                    </a:lnTo>
                    <a:lnTo>
                      <a:pt x="9" y="7"/>
                    </a:lnTo>
                    <a:lnTo>
                      <a:pt x="7" y="9"/>
                    </a:lnTo>
                    <a:lnTo>
                      <a:pt x="5" y="10"/>
                    </a:lnTo>
                    <a:lnTo>
                      <a:pt x="3" y="12"/>
                    </a:lnTo>
                    <a:lnTo>
                      <a:pt x="2" y="14"/>
                    </a:lnTo>
                    <a:lnTo>
                      <a:pt x="2" y="16"/>
                    </a:lnTo>
                    <a:lnTo>
                      <a:pt x="0" y="18"/>
                    </a:lnTo>
                    <a:lnTo>
                      <a:pt x="3" y="18"/>
                    </a:lnTo>
                    <a:lnTo>
                      <a:pt x="55" y="14"/>
                    </a:lnTo>
                    <a:lnTo>
                      <a:pt x="107" y="12"/>
                    </a:lnTo>
                    <a:lnTo>
                      <a:pt x="159" y="14"/>
                    </a:lnTo>
                    <a:lnTo>
                      <a:pt x="211" y="18"/>
                    </a:lnTo>
                    <a:lnTo>
                      <a:pt x="263" y="23"/>
                    </a:lnTo>
                    <a:lnTo>
                      <a:pt x="313" y="32"/>
                    </a:lnTo>
                    <a:lnTo>
                      <a:pt x="361" y="44"/>
                    </a:lnTo>
                    <a:lnTo>
                      <a:pt x="409" y="57"/>
                    </a:lnTo>
                    <a:lnTo>
                      <a:pt x="457" y="73"/>
                    </a:lnTo>
                    <a:lnTo>
                      <a:pt x="504" y="93"/>
                    </a:lnTo>
                    <a:lnTo>
                      <a:pt x="549" y="112"/>
                    </a:lnTo>
                    <a:lnTo>
                      <a:pt x="593" y="135"/>
                    </a:lnTo>
                    <a:lnTo>
                      <a:pt x="634" y="159"/>
                    </a:lnTo>
                    <a:lnTo>
                      <a:pt x="677" y="186"/>
                    </a:lnTo>
                    <a:lnTo>
                      <a:pt x="717" y="214"/>
                    </a:lnTo>
                    <a:lnTo>
                      <a:pt x="754" y="245"/>
                    </a:lnTo>
                    <a:lnTo>
                      <a:pt x="792" y="277"/>
                    </a:lnTo>
                    <a:lnTo>
                      <a:pt x="827" y="311"/>
                    </a:lnTo>
                    <a:lnTo>
                      <a:pt x="861" y="346"/>
                    </a:lnTo>
                    <a:lnTo>
                      <a:pt x="894" y="382"/>
                    </a:lnTo>
                    <a:lnTo>
                      <a:pt x="924" y="421"/>
                    </a:lnTo>
                    <a:lnTo>
                      <a:pt x="952" y="461"/>
                    </a:lnTo>
                    <a:lnTo>
                      <a:pt x="978" y="502"/>
                    </a:lnTo>
                    <a:lnTo>
                      <a:pt x="1003" y="545"/>
                    </a:lnTo>
                    <a:lnTo>
                      <a:pt x="1026" y="589"/>
                    </a:lnTo>
                    <a:lnTo>
                      <a:pt x="1040" y="622"/>
                    </a:lnTo>
                    <a:lnTo>
                      <a:pt x="1038" y="613"/>
                    </a:lnTo>
                    <a:lnTo>
                      <a:pt x="1036" y="606"/>
                    </a:lnTo>
                    <a:lnTo>
                      <a:pt x="1035" y="598"/>
                    </a:lnTo>
                    <a:lnTo>
                      <a:pt x="1033" y="591"/>
                    </a:lnTo>
                    <a:lnTo>
                      <a:pt x="1031" y="582"/>
                    </a:lnTo>
                    <a:lnTo>
                      <a:pt x="1028" y="575"/>
                    </a:lnTo>
                    <a:lnTo>
                      <a:pt x="1026" y="568"/>
                    </a:lnTo>
                    <a:lnTo>
                      <a:pt x="1024" y="561"/>
                    </a:lnTo>
                    <a:close/>
                    <a:moveTo>
                      <a:pt x="53" y="2060"/>
                    </a:moveTo>
                    <a:lnTo>
                      <a:pt x="53" y="2060"/>
                    </a:lnTo>
                    <a:lnTo>
                      <a:pt x="107" y="2062"/>
                    </a:lnTo>
                    <a:lnTo>
                      <a:pt x="161" y="2060"/>
                    </a:lnTo>
                    <a:lnTo>
                      <a:pt x="213" y="2057"/>
                    </a:lnTo>
                    <a:lnTo>
                      <a:pt x="264" y="2049"/>
                    </a:lnTo>
                    <a:lnTo>
                      <a:pt x="314" y="2041"/>
                    </a:lnTo>
                    <a:lnTo>
                      <a:pt x="364" y="2028"/>
                    </a:lnTo>
                    <a:lnTo>
                      <a:pt x="413" y="2016"/>
                    </a:lnTo>
                    <a:lnTo>
                      <a:pt x="461" y="1999"/>
                    </a:lnTo>
                    <a:lnTo>
                      <a:pt x="507" y="1980"/>
                    </a:lnTo>
                    <a:lnTo>
                      <a:pt x="554" y="1960"/>
                    </a:lnTo>
                    <a:lnTo>
                      <a:pt x="599" y="1937"/>
                    </a:lnTo>
                    <a:lnTo>
                      <a:pt x="641" y="1912"/>
                    </a:lnTo>
                    <a:lnTo>
                      <a:pt x="683" y="1885"/>
                    </a:lnTo>
                    <a:lnTo>
                      <a:pt x="724" y="1856"/>
                    </a:lnTo>
                    <a:lnTo>
                      <a:pt x="763" y="1826"/>
                    </a:lnTo>
                    <a:lnTo>
                      <a:pt x="801" y="1794"/>
                    </a:lnTo>
                    <a:lnTo>
                      <a:pt x="836" y="1760"/>
                    </a:lnTo>
                    <a:lnTo>
                      <a:pt x="870" y="1724"/>
                    </a:lnTo>
                    <a:lnTo>
                      <a:pt x="902" y="1687"/>
                    </a:lnTo>
                    <a:lnTo>
                      <a:pt x="933" y="1647"/>
                    </a:lnTo>
                    <a:lnTo>
                      <a:pt x="961" y="1606"/>
                    </a:lnTo>
                    <a:lnTo>
                      <a:pt x="988" y="1565"/>
                    </a:lnTo>
                    <a:lnTo>
                      <a:pt x="1013" y="1522"/>
                    </a:lnTo>
                    <a:lnTo>
                      <a:pt x="1036" y="1478"/>
                    </a:lnTo>
                    <a:lnTo>
                      <a:pt x="1054" y="1438"/>
                    </a:lnTo>
                    <a:lnTo>
                      <a:pt x="1056" y="1431"/>
                    </a:lnTo>
                    <a:lnTo>
                      <a:pt x="1056" y="1424"/>
                    </a:lnTo>
                    <a:lnTo>
                      <a:pt x="1058" y="1415"/>
                    </a:lnTo>
                    <a:lnTo>
                      <a:pt x="1060" y="1408"/>
                    </a:lnTo>
                    <a:lnTo>
                      <a:pt x="1062" y="1401"/>
                    </a:lnTo>
                    <a:lnTo>
                      <a:pt x="1062" y="1394"/>
                    </a:lnTo>
                    <a:lnTo>
                      <a:pt x="1063" y="1386"/>
                    </a:lnTo>
                    <a:lnTo>
                      <a:pt x="1065" y="1378"/>
                    </a:lnTo>
                    <a:lnTo>
                      <a:pt x="1063" y="1381"/>
                    </a:lnTo>
                    <a:lnTo>
                      <a:pt x="1045" y="1428"/>
                    </a:lnTo>
                    <a:lnTo>
                      <a:pt x="1026" y="1472"/>
                    </a:lnTo>
                    <a:lnTo>
                      <a:pt x="1003" y="1515"/>
                    </a:lnTo>
                    <a:lnTo>
                      <a:pt x="978" y="1558"/>
                    </a:lnTo>
                    <a:lnTo>
                      <a:pt x="952" y="1599"/>
                    </a:lnTo>
                    <a:lnTo>
                      <a:pt x="924" y="1640"/>
                    </a:lnTo>
                    <a:lnTo>
                      <a:pt x="894" y="1678"/>
                    </a:lnTo>
                    <a:lnTo>
                      <a:pt x="861" y="1715"/>
                    </a:lnTo>
                    <a:lnTo>
                      <a:pt x="827" y="1751"/>
                    </a:lnTo>
                    <a:lnTo>
                      <a:pt x="792" y="1785"/>
                    </a:lnTo>
                    <a:lnTo>
                      <a:pt x="754" y="1817"/>
                    </a:lnTo>
                    <a:lnTo>
                      <a:pt x="717" y="1848"/>
                    </a:lnTo>
                    <a:lnTo>
                      <a:pt x="677" y="1874"/>
                    </a:lnTo>
                    <a:lnTo>
                      <a:pt x="634" y="1901"/>
                    </a:lnTo>
                    <a:lnTo>
                      <a:pt x="593" y="1926"/>
                    </a:lnTo>
                    <a:lnTo>
                      <a:pt x="549" y="1949"/>
                    </a:lnTo>
                    <a:lnTo>
                      <a:pt x="504" y="1969"/>
                    </a:lnTo>
                    <a:lnTo>
                      <a:pt x="457" y="1987"/>
                    </a:lnTo>
                    <a:lnTo>
                      <a:pt x="409" y="2003"/>
                    </a:lnTo>
                    <a:lnTo>
                      <a:pt x="361" y="2017"/>
                    </a:lnTo>
                    <a:lnTo>
                      <a:pt x="313" y="2028"/>
                    </a:lnTo>
                    <a:lnTo>
                      <a:pt x="263" y="2037"/>
                    </a:lnTo>
                    <a:lnTo>
                      <a:pt x="211" y="2044"/>
                    </a:lnTo>
                    <a:lnTo>
                      <a:pt x="159" y="2048"/>
                    </a:lnTo>
                    <a:lnTo>
                      <a:pt x="107" y="2049"/>
                    </a:lnTo>
                    <a:lnTo>
                      <a:pt x="55" y="2048"/>
                    </a:lnTo>
                    <a:lnTo>
                      <a:pt x="39" y="2046"/>
                    </a:lnTo>
                    <a:lnTo>
                      <a:pt x="41" y="2048"/>
                    </a:lnTo>
                    <a:lnTo>
                      <a:pt x="43" y="2049"/>
                    </a:lnTo>
                    <a:lnTo>
                      <a:pt x="45" y="2051"/>
                    </a:lnTo>
                    <a:lnTo>
                      <a:pt x="46" y="2053"/>
                    </a:lnTo>
                    <a:lnTo>
                      <a:pt x="48" y="2055"/>
                    </a:lnTo>
                    <a:lnTo>
                      <a:pt x="50" y="2057"/>
                    </a:lnTo>
                    <a:lnTo>
                      <a:pt x="52" y="2058"/>
                    </a:lnTo>
                    <a:lnTo>
                      <a:pt x="53" y="2060"/>
                    </a:lnTo>
                    <a:close/>
                  </a:path>
                </a:pathLst>
              </a:custGeom>
              <a:solidFill>
                <a:srgbClr val="56BBFF"/>
              </a:solidFill>
              <a:ln w="9525">
                <a:noFill/>
                <a:round/>
                <a:headEnd/>
                <a:tailEnd/>
              </a:ln>
            </p:spPr>
            <p:txBody>
              <a:bodyPr/>
              <a:lstStyle/>
              <a:p>
                <a:endParaRPr lang="en-US"/>
              </a:p>
            </p:txBody>
          </p:sp>
          <p:sp>
            <p:nvSpPr>
              <p:cNvPr id="30222" name="Freeform 1200"/>
              <p:cNvSpPr>
                <a:spLocks noEditPoints="1"/>
              </p:cNvSpPr>
              <p:nvPr/>
            </p:nvSpPr>
            <p:spPr bwMode="auto">
              <a:xfrm>
                <a:off x="814" y="1164"/>
                <a:ext cx="1077" cy="2050"/>
              </a:xfrm>
              <a:custGeom>
                <a:avLst/>
                <a:gdLst>
                  <a:gd name="T0" fmla="*/ 1015 w 1077"/>
                  <a:gd name="T1" fmla="*/ 536 h 2050"/>
                  <a:gd name="T2" fmla="*/ 934 w 1077"/>
                  <a:gd name="T3" fmla="*/ 413 h 2050"/>
                  <a:gd name="T4" fmla="*/ 838 w 1077"/>
                  <a:gd name="T5" fmla="*/ 300 h 2050"/>
                  <a:gd name="T6" fmla="*/ 727 w 1077"/>
                  <a:gd name="T7" fmla="*/ 204 h 2050"/>
                  <a:gd name="T8" fmla="*/ 602 w 1077"/>
                  <a:gd name="T9" fmla="*/ 125 h 2050"/>
                  <a:gd name="T10" fmla="*/ 466 w 1077"/>
                  <a:gd name="T11" fmla="*/ 63 h 2050"/>
                  <a:gd name="T12" fmla="*/ 320 w 1077"/>
                  <a:gd name="T13" fmla="*/ 21 h 2050"/>
                  <a:gd name="T14" fmla="*/ 166 w 1077"/>
                  <a:gd name="T15" fmla="*/ 2 h 2050"/>
                  <a:gd name="T16" fmla="*/ 12 w 1077"/>
                  <a:gd name="T17" fmla="*/ 5 h 2050"/>
                  <a:gd name="T18" fmla="*/ 9 w 1077"/>
                  <a:gd name="T19" fmla="*/ 11 h 2050"/>
                  <a:gd name="T20" fmla="*/ 3 w 1077"/>
                  <a:gd name="T21" fmla="*/ 16 h 2050"/>
                  <a:gd name="T22" fmla="*/ 10 w 1077"/>
                  <a:gd name="T23" fmla="*/ 18 h 2050"/>
                  <a:gd name="T24" fmla="*/ 166 w 1077"/>
                  <a:gd name="T25" fmla="*/ 14 h 2050"/>
                  <a:gd name="T26" fmla="*/ 318 w 1077"/>
                  <a:gd name="T27" fmla="*/ 34 h 2050"/>
                  <a:gd name="T28" fmla="*/ 463 w 1077"/>
                  <a:gd name="T29" fmla="*/ 75 h 2050"/>
                  <a:gd name="T30" fmla="*/ 597 w 1077"/>
                  <a:gd name="T31" fmla="*/ 136 h 2050"/>
                  <a:gd name="T32" fmla="*/ 720 w 1077"/>
                  <a:gd name="T33" fmla="*/ 214 h 2050"/>
                  <a:gd name="T34" fmla="*/ 831 w 1077"/>
                  <a:gd name="T35" fmla="*/ 309 h 2050"/>
                  <a:gd name="T36" fmla="*/ 926 w 1077"/>
                  <a:gd name="T37" fmla="*/ 420 h 2050"/>
                  <a:gd name="T38" fmla="*/ 1004 w 1077"/>
                  <a:gd name="T39" fmla="*/ 543 h 2050"/>
                  <a:gd name="T40" fmla="*/ 1054 w 1077"/>
                  <a:gd name="T41" fmla="*/ 651 h 2050"/>
                  <a:gd name="T42" fmla="*/ 1049 w 1077"/>
                  <a:gd name="T43" fmla="*/ 626 h 2050"/>
                  <a:gd name="T44" fmla="*/ 1043 w 1077"/>
                  <a:gd name="T45" fmla="*/ 601 h 2050"/>
                  <a:gd name="T46" fmla="*/ 53 w 1077"/>
                  <a:gd name="T47" fmla="*/ 2048 h 2050"/>
                  <a:gd name="T48" fmla="*/ 166 w 1077"/>
                  <a:gd name="T49" fmla="*/ 2048 h 2050"/>
                  <a:gd name="T50" fmla="*/ 320 w 1077"/>
                  <a:gd name="T51" fmla="*/ 2030 h 2050"/>
                  <a:gd name="T52" fmla="*/ 466 w 1077"/>
                  <a:gd name="T53" fmla="*/ 1987 h 2050"/>
                  <a:gd name="T54" fmla="*/ 602 w 1077"/>
                  <a:gd name="T55" fmla="*/ 1927 h 2050"/>
                  <a:gd name="T56" fmla="*/ 727 w 1077"/>
                  <a:gd name="T57" fmla="*/ 1846 h 2050"/>
                  <a:gd name="T58" fmla="*/ 838 w 1077"/>
                  <a:gd name="T59" fmla="*/ 1750 h 2050"/>
                  <a:gd name="T60" fmla="*/ 934 w 1077"/>
                  <a:gd name="T61" fmla="*/ 1639 h 2050"/>
                  <a:gd name="T62" fmla="*/ 1015 w 1077"/>
                  <a:gd name="T63" fmla="*/ 1514 h 2050"/>
                  <a:gd name="T64" fmla="*/ 1067 w 1077"/>
                  <a:gd name="T65" fmla="*/ 1403 h 2050"/>
                  <a:gd name="T66" fmla="*/ 1070 w 1077"/>
                  <a:gd name="T67" fmla="*/ 1380 h 2050"/>
                  <a:gd name="T68" fmla="*/ 1074 w 1077"/>
                  <a:gd name="T69" fmla="*/ 1355 h 2050"/>
                  <a:gd name="T70" fmla="*/ 1065 w 1077"/>
                  <a:gd name="T71" fmla="*/ 1374 h 2050"/>
                  <a:gd name="T72" fmla="*/ 1004 w 1077"/>
                  <a:gd name="T73" fmla="*/ 1508 h 2050"/>
                  <a:gd name="T74" fmla="*/ 926 w 1077"/>
                  <a:gd name="T75" fmla="*/ 1632 h 2050"/>
                  <a:gd name="T76" fmla="*/ 831 w 1077"/>
                  <a:gd name="T77" fmla="*/ 1741 h 2050"/>
                  <a:gd name="T78" fmla="*/ 720 w 1077"/>
                  <a:gd name="T79" fmla="*/ 1837 h 2050"/>
                  <a:gd name="T80" fmla="*/ 597 w 1077"/>
                  <a:gd name="T81" fmla="*/ 1916 h 2050"/>
                  <a:gd name="T82" fmla="*/ 463 w 1077"/>
                  <a:gd name="T83" fmla="*/ 1977 h 2050"/>
                  <a:gd name="T84" fmla="*/ 318 w 1077"/>
                  <a:gd name="T85" fmla="*/ 2018 h 2050"/>
                  <a:gd name="T86" fmla="*/ 166 w 1077"/>
                  <a:gd name="T87" fmla="*/ 2037 h 2050"/>
                  <a:gd name="T88" fmla="*/ 41 w 1077"/>
                  <a:gd name="T89" fmla="*/ 2036 h 2050"/>
                  <a:gd name="T90" fmla="*/ 44 w 1077"/>
                  <a:gd name="T91" fmla="*/ 2039 h 2050"/>
                  <a:gd name="T92" fmla="*/ 50 w 1077"/>
                  <a:gd name="T93" fmla="*/ 2044 h 2050"/>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w 1077"/>
                  <a:gd name="T142" fmla="*/ 0 h 2050"/>
                  <a:gd name="T143" fmla="*/ 1077 w 1077"/>
                  <a:gd name="T144" fmla="*/ 2050 h 2050"/>
                </a:gdLst>
                <a:ahLst/>
                <a:cxnLst>
                  <a:cxn ang="T94">
                    <a:pos x="T0" y="T1"/>
                  </a:cxn>
                  <a:cxn ang="T95">
                    <a:pos x="T2" y="T3"/>
                  </a:cxn>
                  <a:cxn ang="T96">
                    <a:pos x="T4" y="T5"/>
                  </a:cxn>
                  <a:cxn ang="T97">
                    <a:pos x="T6" y="T7"/>
                  </a:cxn>
                  <a:cxn ang="T98">
                    <a:pos x="T8" y="T9"/>
                  </a:cxn>
                  <a:cxn ang="T99">
                    <a:pos x="T10" y="T11"/>
                  </a:cxn>
                  <a:cxn ang="T100">
                    <a:pos x="T12" y="T13"/>
                  </a:cxn>
                  <a:cxn ang="T101">
                    <a:pos x="T14" y="T15"/>
                  </a:cxn>
                  <a:cxn ang="T102">
                    <a:pos x="T16" y="T17"/>
                  </a:cxn>
                  <a:cxn ang="T103">
                    <a:pos x="T18" y="T19"/>
                  </a:cxn>
                  <a:cxn ang="T104">
                    <a:pos x="T20" y="T21"/>
                  </a:cxn>
                  <a:cxn ang="T105">
                    <a:pos x="T22" y="T23"/>
                  </a:cxn>
                  <a:cxn ang="T106">
                    <a:pos x="T24" y="T25"/>
                  </a:cxn>
                  <a:cxn ang="T107">
                    <a:pos x="T26" y="T27"/>
                  </a:cxn>
                  <a:cxn ang="T108">
                    <a:pos x="T28" y="T29"/>
                  </a:cxn>
                  <a:cxn ang="T109">
                    <a:pos x="T30" y="T31"/>
                  </a:cxn>
                  <a:cxn ang="T110">
                    <a:pos x="T32" y="T33"/>
                  </a:cxn>
                  <a:cxn ang="T111">
                    <a:pos x="T34" y="T35"/>
                  </a:cxn>
                  <a:cxn ang="T112">
                    <a:pos x="T36" y="T37"/>
                  </a:cxn>
                  <a:cxn ang="T113">
                    <a:pos x="T38" y="T39"/>
                  </a:cxn>
                  <a:cxn ang="T114">
                    <a:pos x="T40" y="T41"/>
                  </a:cxn>
                  <a:cxn ang="T115">
                    <a:pos x="T42" y="T43"/>
                  </a:cxn>
                  <a:cxn ang="T116">
                    <a:pos x="T44" y="T45"/>
                  </a:cxn>
                  <a:cxn ang="T117">
                    <a:pos x="T46" y="T47"/>
                  </a:cxn>
                  <a:cxn ang="T118">
                    <a:pos x="T48" y="T49"/>
                  </a:cxn>
                  <a:cxn ang="T119">
                    <a:pos x="T50" y="T51"/>
                  </a:cxn>
                  <a:cxn ang="T120">
                    <a:pos x="T52" y="T53"/>
                  </a:cxn>
                  <a:cxn ang="T121">
                    <a:pos x="T54" y="T55"/>
                  </a:cxn>
                  <a:cxn ang="T122">
                    <a:pos x="T56" y="T57"/>
                  </a:cxn>
                  <a:cxn ang="T123">
                    <a:pos x="T58" y="T59"/>
                  </a:cxn>
                  <a:cxn ang="T124">
                    <a:pos x="T60" y="T61"/>
                  </a:cxn>
                  <a:cxn ang="T125">
                    <a:pos x="T62" y="T63"/>
                  </a:cxn>
                  <a:cxn ang="T126">
                    <a:pos x="T64" y="T65"/>
                  </a:cxn>
                  <a:cxn ang="T127">
                    <a:pos x="T66" y="T67"/>
                  </a:cxn>
                  <a:cxn ang="T128">
                    <a:pos x="T68" y="T69"/>
                  </a:cxn>
                  <a:cxn ang="T129">
                    <a:pos x="T70" y="T71"/>
                  </a:cxn>
                  <a:cxn ang="T130">
                    <a:pos x="T72" y="T73"/>
                  </a:cxn>
                  <a:cxn ang="T131">
                    <a:pos x="T74" y="T75"/>
                  </a:cxn>
                  <a:cxn ang="T132">
                    <a:pos x="T76" y="T77"/>
                  </a:cxn>
                  <a:cxn ang="T133">
                    <a:pos x="T78" y="T79"/>
                  </a:cxn>
                  <a:cxn ang="T134">
                    <a:pos x="T80" y="T81"/>
                  </a:cxn>
                  <a:cxn ang="T135">
                    <a:pos x="T82" y="T83"/>
                  </a:cxn>
                  <a:cxn ang="T136">
                    <a:pos x="T84" y="T85"/>
                  </a:cxn>
                  <a:cxn ang="T137">
                    <a:pos x="T86" y="T87"/>
                  </a:cxn>
                  <a:cxn ang="T138">
                    <a:pos x="T88" y="T89"/>
                  </a:cxn>
                  <a:cxn ang="T139">
                    <a:pos x="T90" y="T91"/>
                  </a:cxn>
                  <a:cxn ang="T140">
                    <a:pos x="T92" y="T93"/>
                  </a:cxn>
                </a:cxnLst>
                <a:rect l="T141" t="T142" r="T143" b="T144"/>
                <a:pathLst>
                  <a:path w="1077" h="2050">
                    <a:moveTo>
                      <a:pt x="1038" y="584"/>
                    </a:moveTo>
                    <a:lnTo>
                      <a:pt x="1038" y="581"/>
                    </a:lnTo>
                    <a:lnTo>
                      <a:pt x="1015" y="536"/>
                    </a:lnTo>
                    <a:lnTo>
                      <a:pt x="990" y="493"/>
                    </a:lnTo>
                    <a:lnTo>
                      <a:pt x="963" y="452"/>
                    </a:lnTo>
                    <a:lnTo>
                      <a:pt x="934" y="413"/>
                    </a:lnTo>
                    <a:lnTo>
                      <a:pt x="904" y="374"/>
                    </a:lnTo>
                    <a:lnTo>
                      <a:pt x="872" y="336"/>
                    </a:lnTo>
                    <a:lnTo>
                      <a:pt x="838" y="300"/>
                    </a:lnTo>
                    <a:lnTo>
                      <a:pt x="802" y="266"/>
                    </a:lnTo>
                    <a:lnTo>
                      <a:pt x="766" y="234"/>
                    </a:lnTo>
                    <a:lnTo>
                      <a:pt x="727" y="204"/>
                    </a:lnTo>
                    <a:lnTo>
                      <a:pt x="688" y="175"/>
                    </a:lnTo>
                    <a:lnTo>
                      <a:pt x="645" y="148"/>
                    </a:lnTo>
                    <a:lnTo>
                      <a:pt x="602" y="125"/>
                    </a:lnTo>
                    <a:lnTo>
                      <a:pt x="559" y="102"/>
                    </a:lnTo>
                    <a:lnTo>
                      <a:pt x="513" y="80"/>
                    </a:lnTo>
                    <a:lnTo>
                      <a:pt x="466" y="63"/>
                    </a:lnTo>
                    <a:lnTo>
                      <a:pt x="418" y="46"/>
                    </a:lnTo>
                    <a:lnTo>
                      <a:pt x="370" y="32"/>
                    </a:lnTo>
                    <a:lnTo>
                      <a:pt x="320" y="21"/>
                    </a:lnTo>
                    <a:lnTo>
                      <a:pt x="270" y="13"/>
                    </a:lnTo>
                    <a:lnTo>
                      <a:pt x="220" y="5"/>
                    </a:lnTo>
                    <a:lnTo>
                      <a:pt x="166" y="2"/>
                    </a:lnTo>
                    <a:lnTo>
                      <a:pt x="114" y="0"/>
                    </a:lnTo>
                    <a:lnTo>
                      <a:pt x="60" y="2"/>
                    </a:lnTo>
                    <a:lnTo>
                      <a:pt x="12" y="5"/>
                    </a:lnTo>
                    <a:lnTo>
                      <a:pt x="10" y="7"/>
                    </a:lnTo>
                    <a:lnTo>
                      <a:pt x="9" y="9"/>
                    </a:lnTo>
                    <a:lnTo>
                      <a:pt x="9" y="11"/>
                    </a:lnTo>
                    <a:lnTo>
                      <a:pt x="7" y="13"/>
                    </a:lnTo>
                    <a:lnTo>
                      <a:pt x="5" y="14"/>
                    </a:lnTo>
                    <a:lnTo>
                      <a:pt x="3" y="16"/>
                    </a:lnTo>
                    <a:lnTo>
                      <a:pt x="1" y="18"/>
                    </a:lnTo>
                    <a:lnTo>
                      <a:pt x="0" y="20"/>
                    </a:lnTo>
                    <a:lnTo>
                      <a:pt x="10" y="18"/>
                    </a:lnTo>
                    <a:lnTo>
                      <a:pt x="62" y="14"/>
                    </a:lnTo>
                    <a:lnTo>
                      <a:pt x="114" y="13"/>
                    </a:lnTo>
                    <a:lnTo>
                      <a:pt x="166" y="14"/>
                    </a:lnTo>
                    <a:lnTo>
                      <a:pt x="218" y="18"/>
                    </a:lnTo>
                    <a:lnTo>
                      <a:pt x="268" y="25"/>
                    </a:lnTo>
                    <a:lnTo>
                      <a:pt x="318" y="34"/>
                    </a:lnTo>
                    <a:lnTo>
                      <a:pt x="368" y="45"/>
                    </a:lnTo>
                    <a:lnTo>
                      <a:pt x="414" y="59"/>
                    </a:lnTo>
                    <a:lnTo>
                      <a:pt x="463" y="75"/>
                    </a:lnTo>
                    <a:lnTo>
                      <a:pt x="507" y="93"/>
                    </a:lnTo>
                    <a:lnTo>
                      <a:pt x="554" y="113"/>
                    </a:lnTo>
                    <a:lnTo>
                      <a:pt x="597" y="136"/>
                    </a:lnTo>
                    <a:lnTo>
                      <a:pt x="640" y="159"/>
                    </a:lnTo>
                    <a:lnTo>
                      <a:pt x="681" y="186"/>
                    </a:lnTo>
                    <a:lnTo>
                      <a:pt x="720" y="214"/>
                    </a:lnTo>
                    <a:lnTo>
                      <a:pt x="758" y="245"/>
                    </a:lnTo>
                    <a:lnTo>
                      <a:pt x="795" y="275"/>
                    </a:lnTo>
                    <a:lnTo>
                      <a:pt x="831" y="309"/>
                    </a:lnTo>
                    <a:lnTo>
                      <a:pt x="863" y="345"/>
                    </a:lnTo>
                    <a:lnTo>
                      <a:pt x="895" y="381"/>
                    </a:lnTo>
                    <a:lnTo>
                      <a:pt x="926" y="420"/>
                    </a:lnTo>
                    <a:lnTo>
                      <a:pt x="954" y="459"/>
                    </a:lnTo>
                    <a:lnTo>
                      <a:pt x="979" y="500"/>
                    </a:lnTo>
                    <a:lnTo>
                      <a:pt x="1004" y="543"/>
                    </a:lnTo>
                    <a:lnTo>
                      <a:pt x="1027" y="586"/>
                    </a:lnTo>
                    <a:lnTo>
                      <a:pt x="1047" y="631"/>
                    </a:lnTo>
                    <a:lnTo>
                      <a:pt x="1054" y="651"/>
                    </a:lnTo>
                    <a:lnTo>
                      <a:pt x="1052" y="642"/>
                    </a:lnTo>
                    <a:lnTo>
                      <a:pt x="1051" y="633"/>
                    </a:lnTo>
                    <a:lnTo>
                      <a:pt x="1049" y="626"/>
                    </a:lnTo>
                    <a:lnTo>
                      <a:pt x="1047" y="617"/>
                    </a:lnTo>
                    <a:lnTo>
                      <a:pt x="1045" y="608"/>
                    </a:lnTo>
                    <a:lnTo>
                      <a:pt x="1043" y="601"/>
                    </a:lnTo>
                    <a:lnTo>
                      <a:pt x="1042" y="592"/>
                    </a:lnTo>
                    <a:lnTo>
                      <a:pt x="1038" y="584"/>
                    </a:lnTo>
                    <a:close/>
                    <a:moveTo>
                      <a:pt x="53" y="2048"/>
                    </a:moveTo>
                    <a:lnTo>
                      <a:pt x="60" y="2048"/>
                    </a:lnTo>
                    <a:lnTo>
                      <a:pt x="114" y="2050"/>
                    </a:lnTo>
                    <a:lnTo>
                      <a:pt x="166" y="2048"/>
                    </a:lnTo>
                    <a:lnTo>
                      <a:pt x="220" y="2044"/>
                    </a:lnTo>
                    <a:lnTo>
                      <a:pt x="270" y="2039"/>
                    </a:lnTo>
                    <a:lnTo>
                      <a:pt x="320" y="2030"/>
                    </a:lnTo>
                    <a:lnTo>
                      <a:pt x="370" y="2018"/>
                    </a:lnTo>
                    <a:lnTo>
                      <a:pt x="418" y="2003"/>
                    </a:lnTo>
                    <a:lnTo>
                      <a:pt x="466" y="1987"/>
                    </a:lnTo>
                    <a:lnTo>
                      <a:pt x="513" y="1969"/>
                    </a:lnTo>
                    <a:lnTo>
                      <a:pt x="559" y="1950"/>
                    </a:lnTo>
                    <a:lnTo>
                      <a:pt x="602" y="1927"/>
                    </a:lnTo>
                    <a:lnTo>
                      <a:pt x="645" y="1902"/>
                    </a:lnTo>
                    <a:lnTo>
                      <a:pt x="688" y="1875"/>
                    </a:lnTo>
                    <a:lnTo>
                      <a:pt x="727" y="1846"/>
                    </a:lnTo>
                    <a:lnTo>
                      <a:pt x="766" y="1816"/>
                    </a:lnTo>
                    <a:lnTo>
                      <a:pt x="802" y="1784"/>
                    </a:lnTo>
                    <a:lnTo>
                      <a:pt x="838" y="1750"/>
                    </a:lnTo>
                    <a:lnTo>
                      <a:pt x="872" y="1714"/>
                    </a:lnTo>
                    <a:lnTo>
                      <a:pt x="904" y="1676"/>
                    </a:lnTo>
                    <a:lnTo>
                      <a:pt x="934" y="1639"/>
                    </a:lnTo>
                    <a:lnTo>
                      <a:pt x="963" y="1598"/>
                    </a:lnTo>
                    <a:lnTo>
                      <a:pt x="990" y="1557"/>
                    </a:lnTo>
                    <a:lnTo>
                      <a:pt x="1015" y="1514"/>
                    </a:lnTo>
                    <a:lnTo>
                      <a:pt x="1038" y="1469"/>
                    </a:lnTo>
                    <a:lnTo>
                      <a:pt x="1058" y="1424"/>
                    </a:lnTo>
                    <a:lnTo>
                      <a:pt x="1067" y="1403"/>
                    </a:lnTo>
                    <a:lnTo>
                      <a:pt x="1069" y="1396"/>
                    </a:lnTo>
                    <a:lnTo>
                      <a:pt x="1069" y="1387"/>
                    </a:lnTo>
                    <a:lnTo>
                      <a:pt x="1070" y="1380"/>
                    </a:lnTo>
                    <a:lnTo>
                      <a:pt x="1072" y="1371"/>
                    </a:lnTo>
                    <a:lnTo>
                      <a:pt x="1074" y="1364"/>
                    </a:lnTo>
                    <a:lnTo>
                      <a:pt x="1074" y="1355"/>
                    </a:lnTo>
                    <a:lnTo>
                      <a:pt x="1076" y="1346"/>
                    </a:lnTo>
                    <a:lnTo>
                      <a:pt x="1077" y="1339"/>
                    </a:lnTo>
                    <a:lnTo>
                      <a:pt x="1065" y="1374"/>
                    </a:lnTo>
                    <a:lnTo>
                      <a:pt x="1047" y="1419"/>
                    </a:lnTo>
                    <a:lnTo>
                      <a:pt x="1027" y="1464"/>
                    </a:lnTo>
                    <a:lnTo>
                      <a:pt x="1004" y="1508"/>
                    </a:lnTo>
                    <a:lnTo>
                      <a:pt x="979" y="1551"/>
                    </a:lnTo>
                    <a:lnTo>
                      <a:pt x="954" y="1592"/>
                    </a:lnTo>
                    <a:lnTo>
                      <a:pt x="926" y="1632"/>
                    </a:lnTo>
                    <a:lnTo>
                      <a:pt x="895" y="1669"/>
                    </a:lnTo>
                    <a:lnTo>
                      <a:pt x="863" y="1707"/>
                    </a:lnTo>
                    <a:lnTo>
                      <a:pt x="831" y="1741"/>
                    </a:lnTo>
                    <a:lnTo>
                      <a:pt x="795" y="1775"/>
                    </a:lnTo>
                    <a:lnTo>
                      <a:pt x="758" y="1807"/>
                    </a:lnTo>
                    <a:lnTo>
                      <a:pt x="720" y="1837"/>
                    </a:lnTo>
                    <a:lnTo>
                      <a:pt x="681" y="1866"/>
                    </a:lnTo>
                    <a:lnTo>
                      <a:pt x="640" y="1891"/>
                    </a:lnTo>
                    <a:lnTo>
                      <a:pt x="597" y="1916"/>
                    </a:lnTo>
                    <a:lnTo>
                      <a:pt x="554" y="1937"/>
                    </a:lnTo>
                    <a:lnTo>
                      <a:pt x="507" y="1959"/>
                    </a:lnTo>
                    <a:lnTo>
                      <a:pt x="463" y="1977"/>
                    </a:lnTo>
                    <a:lnTo>
                      <a:pt x="414" y="1993"/>
                    </a:lnTo>
                    <a:lnTo>
                      <a:pt x="368" y="2007"/>
                    </a:lnTo>
                    <a:lnTo>
                      <a:pt x="318" y="2018"/>
                    </a:lnTo>
                    <a:lnTo>
                      <a:pt x="268" y="2027"/>
                    </a:lnTo>
                    <a:lnTo>
                      <a:pt x="218" y="2032"/>
                    </a:lnTo>
                    <a:lnTo>
                      <a:pt x="166" y="2037"/>
                    </a:lnTo>
                    <a:lnTo>
                      <a:pt x="114" y="2037"/>
                    </a:lnTo>
                    <a:lnTo>
                      <a:pt x="62" y="2037"/>
                    </a:lnTo>
                    <a:lnTo>
                      <a:pt x="41" y="2036"/>
                    </a:lnTo>
                    <a:lnTo>
                      <a:pt x="43" y="2037"/>
                    </a:lnTo>
                    <a:lnTo>
                      <a:pt x="43" y="2039"/>
                    </a:lnTo>
                    <a:lnTo>
                      <a:pt x="44" y="2039"/>
                    </a:lnTo>
                    <a:lnTo>
                      <a:pt x="46" y="2041"/>
                    </a:lnTo>
                    <a:lnTo>
                      <a:pt x="48" y="2043"/>
                    </a:lnTo>
                    <a:lnTo>
                      <a:pt x="50" y="2044"/>
                    </a:lnTo>
                    <a:lnTo>
                      <a:pt x="52" y="2046"/>
                    </a:lnTo>
                    <a:lnTo>
                      <a:pt x="53" y="2048"/>
                    </a:lnTo>
                    <a:close/>
                  </a:path>
                </a:pathLst>
              </a:custGeom>
              <a:solidFill>
                <a:srgbClr val="57BBFF"/>
              </a:solidFill>
              <a:ln w="9525">
                <a:noFill/>
                <a:round/>
                <a:headEnd/>
                <a:tailEnd/>
              </a:ln>
            </p:spPr>
            <p:txBody>
              <a:bodyPr/>
              <a:lstStyle/>
              <a:p>
                <a:endParaRPr lang="en-US"/>
              </a:p>
            </p:txBody>
          </p:sp>
          <p:sp>
            <p:nvSpPr>
              <p:cNvPr id="30223" name="Freeform 1201"/>
              <p:cNvSpPr>
                <a:spLocks noEditPoints="1"/>
              </p:cNvSpPr>
              <p:nvPr/>
            </p:nvSpPr>
            <p:spPr bwMode="auto">
              <a:xfrm>
                <a:off x="808" y="1171"/>
                <a:ext cx="1089" cy="2037"/>
              </a:xfrm>
              <a:custGeom>
                <a:avLst/>
                <a:gdLst>
                  <a:gd name="T0" fmla="*/ 1016 w 1089"/>
                  <a:gd name="T1" fmla="*/ 533 h 2037"/>
                  <a:gd name="T2" fmla="*/ 937 w 1089"/>
                  <a:gd name="T3" fmla="*/ 409 h 2037"/>
                  <a:gd name="T4" fmla="*/ 840 w 1089"/>
                  <a:gd name="T5" fmla="*/ 299 h 2037"/>
                  <a:gd name="T6" fmla="*/ 730 w 1089"/>
                  <a:gd name="T7" fmla="*/ 202 h 2037"/>
                  <a:gd name="T8" fmla="*/ 606 w 1089"/>
                  <a:gd name="T9" fmla="*/ 123 h 2037"/>
                  <a:gd name="T10" fmla="*/ 470 w 1089"/>
                  <a:gd name="T11" fmla="*/ 61 h 2037"/>
                  <a:gd name="T12" fmla="*/ 326 w 1089"/>
                  <a:gd name="T13" fmla="*/ 20 h 2037"/>
                  <a:gd name="T14" fmla="*/ 172 w 1089"/>
                  <a:gd name="T15" fmla="*/ 2 h 2037"/>
                  <a:gd name="T16" fmla="*/ 16 w 1089"/>
                  <a:gd name="T17" fmla="*/ 6 h 2037"/>
                  <a:gd name="T18" fmla="*/ 9 w 1089"/>
                  <a:gd name="T19" fmla="*/ 9 h 2037"/>
                  <a:gd name="T20" fmla="*/ 4 w 1089"/>
                  <a:gd name="T21" fmla="*/ 14 h 2037"/>
                  <a:gd name="T22" fmla="*/ 0 w 1089"/>
                  <a:gd name="T23" fmla="*/ 20 h 2037"/>
                  <a:gd name="T24" fmla="*/ 0 w 1089"/>
                  <a:gd name="T25" fmla="*/ 20 h 2037"/>
                  <a:gd name="T26" fmla="*/ 0 w 1089"/>
                  <a:gd name="T27" fmla="*/ 20 h 2037"/>
                  <a:gd name="T28" fmla="*/ 16 w 1089"/>
                  <a:gd name="T29" fmla="*/ 16 h 2037"/>
                  <a:gd name="T30" fmla="*/ 172 w 1089"/>
                  <a:gd name="T31" fmla="*/ 13 h 2037"/>
                  <a:gd name="T32" fmla="*/ 322 w 1089"/>
                  <a:gd name="T33" fmla="*/ 32 h 2037"/>
                  <a:gd name="T34" fmla="*/ 467 w 1089"/>
                  <a:gd name="T35" fmla="*/ 73 h 2037"/>
                  <a:gd name="T36" fmla="*/ 599 w 1089"/>
                  <a:gd name="T37" fmla="*/ 134 h 2037"/>
                  <a:gd name="T38" fmla="*/ 722 w 1089"/>
                  <a:gd name="T39" fmla="*/ 211 h 2037"/>
                  <a:gd name="T40" fmla="*/ 831 w 1089"/>
                  <a:gd name="T41" fmla="*/ 308 h 2037"/>
                  <a:gd name="T42" fmla="*/ 926 w 1089"/>
                  <a:gd name="T43" fmla="*/ 417 h 2037"/>
                  <a:gd name="T44" fmla="*/ 1005 w 1089"/>
                  <a:gd name="T45" fmla="*/ 538 h 2037"/>
                  <a:gd name="T46" fmla="*/ 1066 w 1089"/>
                  <a:gd name="T47" fmla="*/ 672 h 2037"/>
                  <a:gd name="T48" fmla="*/ 1064 w 1089"/>
                  <a:gd name="T49" fmla="*/ 661 h 2037"/>
                  <a:gd name="T50" fmla="*/ 1058 w 1089"/>
                  <a:gd name="T51" fmla="*/ 635 h 2037"/>
                  <a:gd name="T52" fmla="*/ 1053 w 1089"/>
                  <a:gd name="T53" fmla="*/ 610 h 2037"/>
                  <a:gd name="T54" fmla="*/ 120 w 1089"/>
                  <a:gd name="T55" fmla="*/ 2037 h 2037"/>
                  <a:gd name="T56" fmla="*/ 276 w 1089"/>
                  <a:gd name="T57" fmla="*/ 2025 h 2037"/>
                  <a:gd name="T58" fmla="*/ 422 w 1089"/>
                  <a:gd name="T59" fmla="*/ 1991 h 2037"/>
                  <a:gd name="T60" fmla="*/ 562 w 1089"/>
                  <a:gd name="T61" fmla="*/ 1937 h 2037"/>
                  <a:gd name="T62" fmla="*/ 690 w 1089"/>
                  <a:gd name="T63" fmla="*/ 1862 h 2037"/>
                  <a:gd name="T64" fmla="*/ 805 w 1089"/>
                  <a:gd name="T65" fmla="*/ 1773 h 2037"/>
                  <a:gd name="T66" fmla="*/ 907 w 1089"/>
                  <a:gd name="T67" fmla="*/ 1666 h 2037"/>
                  <a:gd name="T68" fmla="*/ 991 w 1089"/>
                  <a:gd name="T69" fmla="*/ 1546 h 2037"/>
                  <a:gd name="T70" fmla="*/ 1058 w 1089"/>
                  <a:gd name="T71" fmla="*/ 1416 h 2037"/>
                  <a:gd name="T72" fmla="*/ 1080 w 1089"/>
                  <a:gd name="T73" fmla="*/ 1357 h 2037"/>
                  <a:gd name="T74" fmla="*/ 1083 w 1089"/>
                  <a:gd name="T75" fmla="*/ 1330 h 2037"/>
                  <a:gd name="T76" fmla="*/ 1087 w 1089"/>
                  <a:gd name="T77" fmla="*/ 1303 h 2037"/>
                  <a:gd name="T78" fmla="*/ 1066 w 1089"/>
                  <a:gd name="T79" fmla="*/ 1364 h 2037"/>
                  <a:gd name="T80" fmla="*/ 1005 w 1089"/>
                  <a:gd name="T81" fmla="*/ 1498 h 2037"/>
                  <a:gd name="T82" fmla="*/ 926 w 1089"/>
                  <a:gd name="T83" fmla="*/ 1621 h 2037"/>
                  <a:gd name="T84" fmla="*/ 831 w 1089"/>
                  <a:gd name="T85" fmla="*/ 1730 h 2037"/>
                  <a:gd name="T86" fmla="*/ 722 w 1089"/>
                  <a:gd name="T87" fmla="*/ 1825 h 2037"/>
                  <a:gd name="T88" fmla="*/ 599 w 1089"/>
                  <a:gd name="T89" fmla="*/ 1903 h 2037"/>
                  <a:gd name="T90" fmla="*/ 467 w 1089"/>
                  <a:gd name="T91" fmla="*/ 1964 h 2037"/>
                  <a:gd name="T92" fmla="*/ 322 w 1089"/>
                  <a:gd name="T93" fmla="*/ 2005 h 2037"/>
                  <a:gd name="T94" fmla="*/ 172 w 1089"/>
                  <a:gd name="T95" fmla="*/ 2023 h 2037"/>
                  <a:gd name="T96" fmla="*/ 40 w 1089"/>
                  <a:gd name="T97" fmla="*/ 2021 h 2037"/>
                  <a:gd name="T98" fmla="*/ 45 w 1089"/>
                  <a:gd name="T99" fmla="*/ 2027 h 2037"/>
                  <a:gd name="T100" fmla="*/ 49 w 1089"/>
                  <a:gd name="T101" fmla="*/ 2032 h 203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089"/>
                  <a:gd name="T154" fmla="*/ 0 h 2037"/>
                  <a:gd name="T155" fmla="*/ 1089 w 1089"/>
                  <a:gd name="T156" fmla="*/ 2037 h 203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089" h="2037">
                    <a:moveTo>
                      <a:pt x="1053" y="610"/>
                    </a:moveTo>
                    <a:lnTo>
                      <a:pt x="1039" y="577"/>
                    </a:lnTo>
                    <a:lnTo>
                      <a:pt x="1016" y="533"/>
                    </a:lnTo>
                    <a:lnTo>
                      <a:pt x="991" y="490"/>
                    </a:lnTo>
                    <a:lnTo>
                      <a:pt x="965" y="449"/>
                    </a:lnTo>
                    <a:lnTo>
                      <a:pt x="937" y="409"/>
                    </a:lnTo>
                    <a:lnTo>
                      <a:pt x="907" y="370"/>
                    </a:lnTo>
                    <a:lnTo>
                      <a:pt x="874" y="334"/>
                    </a:lnTo>
                    <a:lnTo>
                      <a:pt x="840" y="299"/>
                    </a:lnTo>
                    <a:lnTo>
                      <a:pt x="805" y="265"/>
                    </a:lnTo>
                    <a:lnTo>
                      <a:pt x="767" y="233"/>
                    </a:lnTo>
                    <a:lnTo>
                      <a:pt x="730" y="202"/>
                    </a:lnTo>
                    <a:lnTo>
                      <a:pt x="690" y="174"/>
                    </a:lnTo>
                    <a:lnTo>
                      <a:pt x="647" y="147"/>
                    </a:lnTo>
                    <a:lnTo>
                      <a:pt x="606" y="123"/>
                    </a:lnTo>
                    <a:lnTo>
                      <a:pt x="562" y="100"/>
                    </a:lnTo>
                    <a:lnTo>
                      <a:pt x="517" y="81"/>
                    </a:lnTo>
                    <a:lnTo>
                      <a:pt x="470" y="61"/>
                    </a:lnTo>
                    <a:lnTo>
                      <a:pt x="422" y="45"/>
                    </a:lnTo>
                    <a:lnTo>
                      <a:pt x="374" y="32"/>
                    </a:lnTo>
                    <a:lnTo>
                      <a:pt x="326" y="20"/>
                    </a:lnTo>
                    <a:lnTo>
                      <a:pt x="276" y="11"/>
                    </a:lnTo>
                    <a:lnTo>
                      <a:pt x="224" y="6"/>
                    </a:lnTo>
                    <a:lnTo>
                      <a:pt x="172" y="2"/>
                    </a:lnTo>
                    <a:lnTo>
                      <a:pt x="120" y="0"/>
                    </a:lnTo>
                    <a:lnTo>
                      <a:pt x="68" y="2"/>
                    </a:lnTo>
                    <a:lnTo>
                      <a:pt x="16" y="6"/>
                    </a:lnTo>
                    <a:lnTo>
                      <a:pt x="13" y="6"/>
                    </a:lnTo>
                    <a:lnTo>
                      <a:pt x="11" y="7"/>
                    </a:lnTo>
                    <a:lnTo>
                      <a:pt x="9" y="9"/>
                    </a:lnTo>
                    <a:lnTo>
                      <a:pt x="7" y="11"/>
                    </a:lnTo>
                    <a:lnTo>
                      <a:pt x="6" y="13"/>
                    </a:lnTo>
                    <a:lnTo>
                      <a:pt x="4" y="14"/>
                    </a:lnTo>
                    <a:lnTo>
                      <a:pt x="4" y="16"/>
                    </a:lnTo>
                    <a:lnTo>
                      <a:pt x="2" y="18"/>
                    </a:lnTo>
                    <a:lnTo>
                      <a:pt x="0" y="20"/>
                    </a:lnTo>
                    <a:lnTo>
                      <a:pt x="16" y="16"/>
                    </a:lnTo>
                    <a:lnTo>
                      <a:pt x="68" y="13"/>
                    </a:lnTo>
                    <a:lnTo>
                      <a:pt x="120" y="13"/>
                    </a:lnTo>
                    <a:lnTo>
                      <a:pt x="172" y="13"/>
                    </a:lnTo>
                    <a:lnTo>
                      <a:pt x="224" y="16"/>
                    </a:lnTo>
                    <a:lnTo>
                      <a:pt x="274" y="23"/>
                    </a:lnTo>
                    <a:lnTo>
                      <a:pt x="322" y="32"/>
                    </a:lnTo>
                    <a:lnTo>
                      <a:pt x="372" y="43"/>
                    </a:lnTo>
                    <a:lnTo>
                      <a:pt x="419" y="57"/>
                    </a:lnTo>
                    <a:lnTo>
                      <a:pt x="467" y="73"/>
                    </a:lnTo>
                    <a:lnTo>
                      <a:pt x="512" y="91"/>
                    </a:lnTo>
                    <a:lnTo>
                      <a:pt x="556" y="111"/>
                    </a:lnTo>
                    <a:lnTo>
                      <a:pt x="599" y="134"/>
                    </a:lnTo>
                    <a:lnTo>
                      <a:pt x="642" y="157"/>
                    </a:lnTo>
                    <a:lnTo>
                      <a:pt x="683" y="184"/>
                    </a:lnTo>
                    <a:lnTo>
                      <a:pt x="722" y="211"/>
                    </a:lnTo>
                    <a:lnTo>
                      <a:pt x="760" y="241"/>
                    </a:lnTo>
                    <a:lnTo>
                      <a:pt x="797" y="274"/>
                    </a:lnTo>
                    <a:lnTo>
                      <a:pt x="831" y="308"/>
                    </a:lnTo>
                    <a:lnTo>
                      <a:pt x="865" y="342"/>
                    </a:lnTo>
                    <a:lnTo>
                      <a:pt x="898" y="379"/>
                    </a:lnTo>
                    <a:lnTo>
                      <a:pt x="926" y="417"/>
                    </a:lnTo>
                    <a:lnTo>
                      <a:pt x="955" y="456"/>
                    </a:lnTo>
                    <a:lnTo>
                      <a:pt x="982" y="497"/>
                    </a:lnTo>
                    <a:lnTo>
                      <a:pt x="1005" y="538"/>
                    </a:lnTo>
                    <a:lnTo>
                      <a:pt x="1028" y="583"/>
                    </a:lnTo>
                    <a:lnTo>
                      <a:pt x="1048" y="627"/>
                    </a:lnTo>
                    <a:lnTo>
                      <a:pt x="1066" y="672"/>
                    </a:lnTo>
                    <a:lnTo>
                      <a:pt x="1067" y="679"/>
                    </a:lnTo>
                    <a:lnTo>
                      <a:pt x="1066" y="670"/>
                    </a:lnTo>
                    <a:lnTo>
                      <a:pt x="1064" y="661"/>
                    </a:lnTo>
                    <a:lnTo>
                      <a:pt x="1062" y="652"/>
                    </a:lnTo>
                    <a:lnTo>
                      <a:pt x="1060" y="644"/>
                    </a:lnTo>
                    <a:lnTo>
                      <a:pt x="1058" y="635"/>
                    </a:lnTo>
                    <a:lnTo>
                      <a:pt x="1057" y="626"/>
                    </a:lnTo>
                    <a:lnTo>
                      <a:pt x="1055" y="617"/>
                    </a:lnTo>
                    <a:lnTo>
                      <a:pt x="1053" y="610"/>
                    </a:lnTo>
                    <a:close/>
                    <a:moveTo>
                      <a:pt x="52" y="2034"/>
                    </a:moveTo>
                    <a:lnTo>
                      <a:pt x="68" y="2036"/>
                    </a:lnTo>
                    <a:lnTo>
                      <a:pt x="120" y="2037"/>
                    </a:lnTo>
                    <a:lnTo>
                      <a:pt x="172" y="2036"/>
                    </a:lnTo>
                    <a:lnTo>
                      <a:pt x="224" y="2032"/>
                    </a:lnTo>
                    <a:lnTo>
                      <a:pt x="276" y="2025"/>
                    </a:lnTo>
                    <a:lnTo>
                      <a:pt x="326" y="2016"/>
                    </a:lnTo>
                    <a:lnTo>
                      <a:pt x="374" y="2005"/>
                    </a:lnTo>
                    <a:lnTo>
                      <a:pt x="422" y="1991"/>
                    </a:lnTo>
                    <a:lnTo>
                      <a:pt x="470" y="1975"/>
                    </a:lnTo>
                    <a:lnTo>
                      <a:pt x="517" y="1957"/>
                    </a:lnTo>
                    <a:lnTo>
                      <a:pt x="562" y="1937"/>
                    </a:lnTo>
                    <a:lnTo>
                      <a:pt x="606" y="1914"/>
                    </a:lnTo>
                    <a:lnTo>
                      <a:pt x="647" y="1889"/>
                    </a:lnTo>
                    <a:lnTo>
                      <a:pt x="690" y="1862"/>
                    </a:lnTo>
                    <a:lnTo>
                      <a:pt x="730" y="1836"/>
                    </a:lnTo>
                    <a:lnTo>
                      <a:pt x="767" y="1805"/>
                    </a:lnTo>
                    <a:lnTo>
                      <a:pt x="805" y="1773"/>
                    </a:lnTo>
                    <a:lnTo>
                      <a:pt x="840" y="1739"/>
                    </a:lnTo>
                    <a:lnTo>
                      <a:pt x="874" y="1703"/>
                    </a:lnTo>
                    <a:lnTo>
                      <a:pt x="907" y="1666"/>
                    </a:lnTo>
                    <a:lnTo>
                      <a:pt x="937" y="1628"/>
                    </a:lnTo>
                    <a:lnTo>
                      <a:pt x="965" y="1587"/>
                    </a:lnTo>
                    <a:lnTo>
                      <a:pt x="991" y="1546"/>
                    </a:lnTo>
                    <a:lnTo>
                      <a:pt x="1016" y="1503"/>
                    </a:lnTo>
                    <a:lnTo>
                      <a:pt x="1039" y="1460"/>
                    </a:lnTo>
                    <a:lnTo>
                      <a:pt x="1058" y="1416"/>
                    </a:lnTo>
                    <a:lnTo>
                      <a:pt x="1076" y="1369"/>
                    </a:lnTo>
                    <a:lnTo>
                      <a:pt x="1078" y="1366"/>
                    </a:lnTo>
                    <a:lnTo>
                      <a:pt x="1080" y="1357"/>
                    </a:lnTo>
                    <a:lnTo>
                      <a:pt x="1080" y="1348"/>
                    </a:lnTo>
                    <a:lnTo>
                      <a:pt x="1082" y="1339"/>
                    </a:lnTo>
                    <a:lnTo>
                      <a:pt x="1083" y="1330"/>
                    </a:lnTo>
                    <a:lnTo>
                      <a:pt x="1085" y="1321"/>
                    </a:lnTo>
                    <a:lnTo>
                      <a:pt x="1085" y="1312"/>
                    </a:lnTo>
                    <a:lnTo>
                      <a:pt x="1087" y="1303"/>
                    </a:lnTo>
                    <a:lnTo>
                      <a:pt x="1089" y="1294"/>
                    </a:lnTo>
                    <a:lnTo>
                      <a:pt x="1082" y="1317"/>
                    </a:lnTo>
                    <a:lnTo>
                      <a:pt x="1066" y="1364"/>
                    </a:lnTo>
                    <a:lnTo>
                      <a:pt x="1048" y="1410"/>
                    </a:lnTo>
                    <a:lnTo>
                      <a:pt x="1028" y="1455"/>
                    </a:lnTo>
                    <a:lnTo>
                      <a:pt x="1005" y="1498"/>
                    </a:lnTo>
                    <a:lnTo>
                      <a:pt x="982" y="1541"/>
                    </a:lnTo>
                    <a:lnTo>
                      <a:pt x="955" y="1582"/>
                    </a:lnTo>
                    <a:lnTo>
                      <a:pt x="926" y="1621"/>
                    </a:lnTo>
                    <a:lnTo>
                      <a:pt x="898" y="1659"/>
                    </a:lnTo>
                    <a:lnTo>
                      <a:pt x="865" y="1694"/>
                    </a:lnTo>
                    <a:lnTo>
                      <a:pt x="831" y="1730"/>
                    </a:lnTo>
                    <a:lnTo>
                      <a:pt x="797" y="1764"/>
                    </a:lnTo>
                    <a:lnTo>
                      <a:pt x="760" y="1794"/>
                    </a:lnTo>
                    <a:lnTo>
                      <a:pt x="722" y="1825"/>
                    </a:lnTo>
                    <a:lnTo>
                      <a:pt x="683" y="1853"/>
                    </a:lnTo>
                    <a:lnTo>
                      <a:pt x="642" y="1878"/>
                    </a:lnTo>
                    <a:lnTo>
                      <a:pt x="599" y="1903"/>
                    </a:lnTo>
                    <a:lnTo>
                      <a:pt x="556" y="1925"/>
                    </a:lnTo>
                    <a:lnTo>
                      <a:pt x="512" y="1946"/>
                    </a:lnTo>
                    <a:lnTo>
                      <a:pt x="467" y="1964"/>
                    </a:lnTo>
                    <a:lnTo>
                      <a:pt x="419" y="1980"/>
                    </a:lnTo>
                    <a:lnTo>
                      <a:pt x="372" y="1993"/>
                    </a:lnTo>
                    <a:lnTo>
                      <a:pt x="322" y="2005"/>
                    </a:lnTo>
                    <a:lnTo>
                      <a:pt x="274" y="2012"/>
                    </a:lnTo>
                    <a:lnTo>
                      <a:pt x="224" y="2020"/>
                    </a:lnTo>
                    <a:lnTo>
                      <a:pt x="172" y="2023"/>
                    </a:lnTo>
                    <a:lnTo>
                      <a:pt x="120" y="2025"/>
                    </a:lnTo>
                    <a:lnTo>
                      <a:pt x="68" y="2023"/>
                    </a:lnTo>
                    <a:lnTo>
                      <a:pt x="40" y="2021"/>
                    </a:lnTo>
                    <a:lnTo>
                      <a:pt x="41" y="2023"/>
                    </a:lnTo>
                    <a:lnTo>
                      <a:pt x="43" y="2025"/>
                    </a:lnTo>
                    <a:lnTo>
                      <a:pt x="45" y="2027"/>
                    </a:lnTo>
                    <a:lnTo>
                      <a:pt x="47" y="2029"/>
                    </a:lnTo>
                    <a:lnTo>
                      <a:pt x="49" y="2030"/>
                    </a:lnTo>
                    <a:lnTo>
                      <a:pt x="49" y="2032"/>
                    </a:lnTo>
                    <a:lnTo>
                      <a:pt x="50" y="2032"/>
                    </a:lnTo>
                    <a:lnTo>
                      <a:pt x="52" y="2034"/>
                    </a:lnTo>
                    <a:close/>
                  </a:path>
                </a:pathLst>
              </a:custGeom>
              <a:solidFill>
                <a:srgbClr val="58BCFF"/>
              </a:solidFill>
              <a:ln w="9525">
                <a:noFill/>
                <a:round/>
                <a:headEnd/>
                <a:tailEnd/>
              </a:ln>
            </p:spPr>
            <p:txBody>
              <a:bodyPr/>
              <a:lstStyle/>
              <a:p>
                <a:endParaRPr lang="en-US"/>
              </a:p>
            </p:txBody>
          </p:sp>
          <p:sp>
            <p:nvSpPr>
              <p:cNvPr id="30224" name="Freeform 1202"/>
              <p:cNvSpPr>
                <a:spLocks noEditPoints="1"/>
              </p:cNvSpPr>
              <p:nvPr/>
            </p:nvSpPr>
            <p:spPr bwMode="auto">
              <a:xfrm>
                <a:off x="801" y="1177"/>
                <a:ext cx="1099" cy="2024"/>
              </a:xfrm>
              <a:custGeom>
                <a:avLst/>
                <a:gdLst>
                  <a:gd name="T0" fmla="*/ 1040 w 1099"/>
                  <a:gd name="T1" fmla="*/ 573 h 2024"/>
                  <a:gd name="T2" fmla="*/ 967 w 1099"/>
                  <a:gd name="T3" fmla="*/ 446 h 2024"/>
                  <a:gd name="T4" fmla="*/ 876 w 1099"/>
                  <a:gd name="T5" fmla="*/ 332 h 2024"/>
                  <a:gd name="T6" fmla="*/ 771 w 1099"/>
                  <a:gd name="T7" fmla="*/ 232 h 2024"/>
                  <a:gd name="T8" fmla="*/ 653 w 1099"/>
                  <a:gd name="T9" fmla="*/ 146 h 2024"/>
                  <a:gd name="T10" fmla="*/ 520 w 1099"/>
                  <a:gd name="T11" fmla="*/ 80 h 2024"/>
                  <a:gd name="T12" fmla="*/ 381 w 1099"/>
                  <a:gd name="T13" fmla="*/ 32 h 2024"/>
                  <a:gd name="T14" fmla="*/ 231 w 1099"/>
                  <a:gd name="T15" fmla="*/ 5 h 2024"/>
                  <a:gd name="T16" fmla="*/ 75 w 1099"/>
                  <a:gd name="T17" fmla="*/ 1 h 2024"/>
                  <a:gd name="T18" fmla="*/ 13 w 1099"/>
                  <a:gd name="T19" fmla="*/ 7 h 2024"/>
                  <a:gd name="T20" fmla="*/ 11 w 1099"/>
                  <a:gd name="T21" fmla="*/ 10 h 2024"/>
                  <a:gd name="T22" fmla="*/ 7 w 1099"/>
                  <a:gd name="T23" fmla="*/ 12 h 2024"/>
                  <a:gd name="T24" fmla="*/ 6 w 1099"/>
                  <a:gd name="T25" fmla="*/ 16 h 2024"/>
                  <a:gd name="T26" fmla="*/ 4 w 1099"/>
                  <a:gd name="T27" fmla="*/ 17 h 2024"/>
                  <a:gd name="T28" fmla="*/ 0 w 1099"/>
                  <a:gd name="T29" fmla="*/ 21 h 2024"/>
                  <a:gd name="T30" fmla="*/ 127 w 1099"/>
                  <a:gd name="T31" fmla="*/ 12 h 2024"/>
                  <a:gd name="T32" fmla="*/ 279 w 1099"/>
                  <a:gd name="T33" fmla="*/ 23 h 2024"/>
                  <a:gd name="T34" fmla="*/ 424 w 1099"/>
                  <a:gd name="T35" fmla="*/ 57 h 2024"/>
                  <a:gd name="T36" fmla="*/ 561 w 1099"/>
                  <a:gd name="T37" fmla="*/ 110 h 2024"/>
                  <a:gd name="T38" fmla="*/ 687 w 1099"/>
                  <a:gd name="T39" fmla="*/ 184 h 2024"/>
                  <a:gd name="T40" fmla="*/ 799 w 1099"/>
                  <a:gd name="T41" fmla="*/ 271 h 2024"/>
                  <a:gd name="T42" fmla="*/ 899 w 1099"/>
                  <a:gd name="T43" fmla="*/ 377 h 2024"/>
                  <a:gd name="T44" fmla="*/ 983 w 1099"/>
                  <a:gd name="T45" fmla="*/ 495 h 2024"/>
                  <a:gd name="T46" fmla="*/ 1049 w 1099"/>
                  <a:gd name="T47" fmla="*/ 623 h 2024"/>
                  <a:gd name="T48" fmla="*/ 1080 w 1099"/>
                  <a:gd name="T49" fmla="*/ 704 h 2024"/>
                  <a:gd name="T50" fmla="*/ 1074 w 1099"/>
                  <a:gd name="T51" fmla="*/ 675 h 2024"/>
                  <a:gd name="T52" fmla="*/ 1069 w 1099"/>
                  <a:gd name="T53" fmla="*/ 646 h 2024"/>
                  <a:gd name="T54" fmla="*/ 75 w 1099"/>
                  <a:gd name="T55" fmla="*/ 2024 h 2024"/>
                  <a:gd name="T56" fmla="*/ 231 w 1099"/>
                  <a:gd name="T57" fmla="*/ 2019 h 2024"/>
                  <a:gd name="T58" fmla="*/ 381 w 1099"/>
                  <a:gd name="T59" fmla="*/ 1994 h 2024"/>
                  <a:gd name="T60" fmla="*/ 520 w 1099"/>
                  <a:gd name="T61" fmla="*/ 1946 h 2024"/>
                  <a:gd name="T62" fmla="*/ 653 w 1099"/>
                  <a:gd name="T63" fmla="*/ 1878 h 2024"/>
                  <a:gd name="T64" fmla="*/ 771 w 1099"/>
                  <a:gd name="T65" fmla="*/ 1794 h 2024"/>
                  <a:gd name="T66" fmla="*/ 876 w 1099"/>
                  <a:gd name="T67" fmla="*/ 1694 h 2024"/>
                  <a:gd name="T68" fmla="*/ 967 w 1099"/>
                  <a:gd name="T69" fmla="*/ 1579 h 2024"/>
                  <a:gd name="T70" fmla="*/ 1040 w 1099"/>
                  <a:gd name="T71" fmla="*/ 1451 h 2024"/>
                  <a:gd name="T72" fmla="*/ 1090 w 1099"/>
                  <a:gd name="T73" fmla="*/ 1326 h 2024"/>
                  <a:gd name="T74" fmla="*/ 1094 w 1099"/>
                  <a:gd name="T75" fmla="*/ 1295 h 2024"/>
                  <a:gd name="T76" fmla="*/ 1098 w 1099"/>
                  <a:gd name="T77" fmla="*/ 1267 h 2024"/>
                  <a:gd name="T78" fmla="*/ 1096 w 1099"/>
                  <a:gd name="T79" fmla="*/ 1263 h 2024"/>
                  <a:gd name="T80" fmla="*/ 1049 w 1099"/>
                  <a:gd name="T81" fmla="*/ 1402 h 2024"/>
                  <a:gd name="T82" fmla="*/ 983 w 1099"/>
                  <a:gd name="T83" fmla="*/ 1531 h 2024"/>
                  <a:gd name="T84" fmla="*/ 899 w 1099"/>
                  <a:gd name="T85" fmla="*/ 1649 h 2024"/>
                  <a:gd name="T86" fmla="*/ 799 w 1099"/>
                  <a:gd name="T87" fmla="*/ 1753 h 2024"/>
                  <a:gd name="T88" fmla="*/ 687 w 1099"/>
                  <a:gd name="T89" fmla="*/ 1842 h 2024"/>
                  <a:gd name="T90" fmla="*/ 561 w 1099"/>
                  <a:gd name="T91" fmla="*/ 1914 h 2024"/>
                  <a:gd name="T92" fmla="*/ 424 w 1099"/>
                  <a:gd name="T93" fmla="*/ 1967 h 2024"/>
                  <a:gd name="T94" fmla="*/ 279 w 1099"/>
                  <a:gd name="T95" fmla="*/ 2001 h 2024"/>
                  <a:gd name="T96" fmla="*/ 127 w 1099"/>
                  <a:gd name="T97" fmla="*/ 2014 h 2024"/>
                  <a:gd name="T98" fmla="*/ 43 w 1099"/>
                  <a:gd name="T99" fmla="*/ 2010 h 2024"/>
                  <a:gd name="T100" fmla="*/ 47 w 1099"/>
                  <a:gd name="T101" fmla="*/ 2015 h 2024"/>
                  <a:gd name="T102" fmla="*/ 52 w 1099"/>
                  <a:gd name="T103" fmla="*/ 2021 h 2024"/>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099"/>
                  <a:gd name="T157" fmla="*/ 0 h 2024"/>
                  <a:gd name="T158" fmla="*/ 1099 w 1099"/>
                  <a:gd name="T159" fmla="*/ 2024 h 2024"/>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099" h="2024">
                    <a:moveTo>
                      <a:pt x="1067" y="638"/>
                    </a:moveTo>
                    <a:lnTo>
                      <a:pt x="1060" y="618"/>
                    </a:lnTo>
                    <a:lnTo>
                      <a:pt x="1040" y="573"/>
                    </a:lnTo>
                    <a:lnTo>
                      <a:pt x="1017" y="530"/>
                    </a:lnTo>
                    <a:lnTo>
                      <a:pt x="992" y="487"/>
                    </a:lnTo>
                    <a:lnTo>
                      <a:pt x="967" y="446"/>
                    </a:lnTo>
                    <a:lnTo>
                      <a:pt x="939" y="407"/>
                    </a:lnTo>
                    <a:lnTo>
                      <a:pt x="908" y="368"/>
                    </a:lnTo>
                    <a:lnTo>
                      <a:pt x="876" y="332"/>
                    </a:lnTo>
                    <a:lnTo>
                      <a:pt x="844" y="296"/>
                    </a:lnTo>
                    <a:lnTo>
                      <a:pt x="808" y="262"/>
                    </a:lnTo>
                    <a:lnTo>
                      <a:pt x="771" y="232"/>
                    </a:lnTo>
                    <a:lnTo>
                      <a:pt x="733" y="201"/>
                    </a:lnTo>
                    <a:lnTo>
                      <a:pt x="694" y="173"/>
                    </a:lnTo>
                    <a:lnTo>
                      <a:pt x="653" y="146"/>
                    </a:lnTo>
                    <a:lnTo>
                      <a:pt x="610" y="123"/>
                    </a:lnTo>
                    <a:lnTo>
                      <a:pt x="567" y="100"/>
                    </a:lnTo>
                    <a:lnTo>
                      <a:pt x="520" y="80"/>
                    </a:lnTo>
                    <a:lnTo>
                      <a:pt x="476" y="62"/>
                    </a:lnTo>
                    <a:lnTo>
                      <a:pt x="427" y="46"/>
                    </a:lnTo>
                    <a:lnTo>
                      <a:pt x="381" y="32"/>
                    </a:lnTo>
                    <a:lnTo>
                      <a:pt x="331" y="21"/>
                    </a:lnTo>
                    <a:lnTo>
                      <a:pt x="281" y="12"/>
                    </a:lnTo>
                    <a:lnTo>
                      <a:pt x="231" y="5"/>
                    </a:lnTo>
                    <a:lnTo>
                      <a:pt x="179" y="1"/>
                    </a:lnTo>
                    <a:lnTo>
                      <a:pt x="127" y="0"/>
                    </a:lnTo>
                    <a:lnTo>
                      <a:pt x="75" y="1"/>
                    </a:lnTo>
                    <a:lnTo>
                      <a:pt x="23" y="5"/>
                    </a:lnTo>
                    <a:lnTo>
                      <a:pt x="13" y="7"/>
                    </a:lnTo>
                    <a:lnTo>
                      <a:pt x="11" y="8"/>
                    </a:lnTo>
                    <a:lnTo>
                      <a:pt x="11" y="10"/>
                    </a:lnTo>
                    <a:lnTo>
                      <a:pt x="9" y="10"/>
                    </a:lnTo>
                    <a:lnTo>
                      <a:pt x="9" y="12"/>
                    </a:lnTo>
                    <a:lnTo>
                      <a:pt x="7" y="12"/>
                    </a:lnTo>
                    <a:lnTo>
                      <a:pt x="7" y="14"/>
                    </a:lnTo>
                    <a:lnTo>
                      <a:pt x="6" y="14"/>
                    </a:lnTo>
                    <a:lnTo>
                      <a:pt x="6" y="16"/>
                    </a:lnTo>
                    <a:lnTo>
                      <a:pt x="4" y="17"/>
                    </a:lnTo>
                    <a:lnTo>
                      <a:pt x="2" y="19"/>
                    </a:lnTo>
                    <a:lnTo>
                      <a:pt x="0" y="21"/>
                    </a:lnTo>
                    <a:lnTo>
                      <a:pt x="25" y="17"/>
                    </a:lnTo>
                    <a:lnTo>
                      <a:pt x="75" y="14"/>
                    </a:lnTo>
                    <a:lnTo>
                      <a:pt x="127" y="12"/>
                    </a:lnTo>
                    <a:lnTo>
                      <a:pt x="179" y="14"/>
                    </a:lnTo>
                    <a:lnTo>
                      <a:pt x="229" y="17"/>
                    </a:lnTo>
                    <a:lnTo>
                      <a:pt x="279" y="23"/>
                    </a:lnTo>
                    <a:lnTo>
                      <a:pt x="329" y="32"/>
                    </a:lnTo>
                    <a:lnTo>
                      <a:pt x="377" y="44"/>
                    </a:lnTo>
                    <a:lnTo>
                      <a:pt x="424" y="57"/>
                    </a:lnTo>
                    <a:lnTo>
                      <a:pt x="470" y="73"/>
                    </a:lnTo>
                    <a:lnTo>
                      <a:pt x="517" y="91"/>
                    </a:lnTo>
                    <a:lnTo>
                      <a:pt x="561" y="110"/>
                    </a:lnTo>
                    <a:lnTo>
                      <a:pt x="604" y="134"/>
                    </a:lnTo>
                    <a:lnTo>
                      <a:pt x="645" y="157"/>
                    </a:lnTo>
                    <a:lnTo>
                      <a:pt x="687" y="184"/>
                    </a:lnTo>
                    <a:lnTo>
                      <a:pt x="726" y="210"/>
                    </a:lnTo>
                    <a:lnTo>
                      <a:pt x="763" y="241"/>
                    </a:lnTo>
                    <a:lnTo>
                      <a:pt x="799" y="271"/>
                    </a:lnTo>
                    <a:lnTo>
                      <a:pt x="835" y="305"/>
                    </a:lnTo>
                    <a:lnTo>
                      <a:pt x="867" y="339"/>
                    </a:lnTo>
                    <a:lnTo>
                      <a:pt x="899" y="377"/>
                    </a:lnTo>
                    <a:lnTo>
                      <a:pt x="930" y="414"/>
                    </a:lnTo>
                    <a:lnTo>
                      <a:pt x="956" y="453"/>
                    </a:lnTo>
                    <a:lnTo>
                      <a:pt x="983" y="495"/>
                    </a:lnTo>
                    <a:lnTo>
                      <a:pt x="1006" y="536"/>
                    </a:lnTo>
                    <a:lnTo>
                      <a:pt x="1030" y="579"/>
                    </a:lnTo>
                    <a:lnTo>
                      <a:pt x="1049" y="623"/>
                    </a:lnTo>
                    <a:lnTo>
                      <a:pt x="1067" y="668"/>
                    </a:lnTo>
                    <a:lnTo>
                      <a:pt x="1082" y="714"/>
                    </a:lnTo>
                    <a:lnTo>
                      <a:pt x="1080" y="704"/>
                    </a:lnTo>
                    <a:lnTo>
                      <a:pt x="1078" y="695"/>
                    </a:lnTo>
                    <a:lnTo>
                      <a:pt x="1076" y="684"/>
                    </a:lnTo>
                    <a:lnTo>
                      <a:pt x="1074" y="675"/>
                    </a:lnTo>
                    <a:lnTo>
                      <a:pt x="1073" y="666"/>
                    </a:lnTo>
                    <a:lnTo>
                      <a:pt x="1071" y="655"/>
                    </a:lnTo>
                    <a:lnTo>
                      <a:pt x="1069" y="646"/>
                    </a:lnTo>
                    <a:lnTo>
                      <a:pt x="1067" y="638"/>
                    </a:lnTo>
                    <a:close/>
                    <a:moveTo>
                      <a:pt x="54" y="2023"/>
                    </a:moveTo>
                    <a:lnTo>
                      <a:pt x="75" y="2024"/>
                    </a:lnTo>
                    <a:lnTo>
                      <a:pt x="127" y="2024"/>
                    </a:lnTo>
                    <a:lnTo>
                      <a:pt x="179" y="2024"/>
                    </a:lnTo>
                    <a:lnTo>
                      <a:pt x="231" y="2019"/>
                    </a:lnTo>
                    <a:lnTo>
                      <a:pt x="281" y="2014"/>
                    </a:lnTo>
                    <a:lnTo>
                      <a:pt x="331" y="2005"/>
                    </a:lnTo>
                    <a:lnTo>
                      <a:pt x="381" y="1994"/>
                    </a:lnTo>
                    <a:lnTo>
                      <a:pt x="427" y="1980"/>
                    </a:lnTo>
                    <a:lnTo>
                      <a:pt x="476" y="1964"/>
                    </a:lnTo>
                    <a:lnTo>
                      <a:pt x="520" y="1946"/>
                    </a:lnTo>
                    <a:lnTo>
                      <a:pt x="567" y="1924"/>
                    </a:lnTo>
                    <a:lnTo>
                      <a:pt x="610" y="1903"/>
                    </a:lnTo>
                    <a:lnTo>
                      <a:pt x="653" y="1878"/>
                    </a:lnTo>
                    <a:lnTo>
                      <a:pt x="694" y="1853"/>
                    </a:lnTo>
                    <a:lnTo>
                      <a:pt x="733" y="1824"/>
                    </a:lnTo>
                    <a:lnTo>
                      <a:pt x="771" y="1794"/>
                    </a:lnTo>
                    <a:lnTo>
                      <a:pt x="808" y="1762"/>
                    </a:lnTo>
                    <a:lnTo>
                      <a:pt x="844" y="1728"/>
                    </a:lnTo>
                    <a:lnTo>
                      <a:pt x="876" y="1694"/>
                    </a:lnTo>
                    <a:lnTo>
                      <a:pt x="908" y="1656"/>
                    </a:lnTo>
                    <a:lnTo>
                      <a:pt x="939" y="1619"/>
                    </a:lnTo>
                    <a:lnTo>
                      <a:pt x="967" y="1579"/>
                    </a:lnTo>
                    <a:lnTo>
                      <a:pt x="992" y="1538"/>
                    </a:lnTo>
                    <a:lnTo>
                      <a:pt x="1017" y="1495"/>
                    </a:lnTo>
                    <a:lnTo>
                      <a:pt x="1040" y="1451"/>
                    </a:lnTo>
                    <a:lnTo>
                      <a:pt x="1060" y="1406"/>
                    </a:lnTo>
                    <a:lnTo>
                      <a:pt x="1078" y="1361"/>
                    </a:lnTo>
                    <a:lnTo>
                      <a:pt x="1090" y="1326"/>
                    </a:lnTo>
                    <a:lnTo>
                      <a:pt x="1092" y="1315"/>
                    </a:lnTo>
                    <a:lnTo>
                      <a:pt x="1092" y="1306"/>
                    </a:lnTo>
                    <a:lnTo>
                      <a:pt x="1094" y="1295"/>
                    </a:lnTo>
                    <a:lnTo>
                      <a:pt x="1096" y="1286"/>
                    </a:lnTo>
                    <a:lnTo>
                      <a:pt x="1096" y="1276"/>
                    </a:lnTo>
                    <a:lnTo>
                      <a:pt x="1098" y="1267"/>
                    </a:lnTo>
                    <a:lnTo>
                      <a:pt x="1099" y="1256"/>
                    </a:lnTo>
                    <a:lnTo>
                      <a:pt x="1099" y="1247"/>
                    </a:lnTo>
                    <a:lnTo>
                      <a:pt x="1096" y="1263"/>
                    </a:lnTo>
                    <a:lnTo>
                      <a:pt x="1083" y="1309"/>
                    </a:lnTo>
                    <a:lnTo>
                      <a:pt x="1067" y="1356"/>
                    </a:lnTo>
                    <a:lnTo>
                      <a:pt x="1049" y="1402"/>
                    </a:lnTo>
                    <a:lnTo>
                      <a:pt x="1030" y="1445"/>
                    </a:lnTo>
                    <a:lnTo>
                      <a:pt x="1006" y="1490"/>
                    </a:lnTo>
                    <a:lnTo>
                      <a:pt x="983" y="1531"/>
                    </a:lnTo>
                    <a:lnTo>
                      <a:pt x="956" y="1572"/>
                    </a:lnTo>
                    <a:lnTo>
                      <a:pt x="930" y="1612"/>
                    </a:lnTo>
                    <a:lnTo>
                      <a:pt x="899" y="1649"/>
                    </a:lnTo>
                    <a:lnTo>
                      <a:pt x="867" y="1685"/>
                    </a:lnTo>
                    <a:lnTo>
                      <a:pt x="835" y="1721"/>
                    </a:lnTo>
                    <a:lnTo>
                      <a:pt x="799" y="1753"/>
                    </a:lnTo>
                    <a:lnTo>
                      <a:pt x="763" y="1785"/>
                    </a:lnTo>
                    <a:lnTo>
                      <a:pt x="726" y="1813"/>
                    </a:lnTo>
                    <a:lnTo>
                      <a:pt x="687" y="1842"/>
                    </a:lnTo>
                    <a:lnTo>
                      <a:pt x="645" y="1869"/>
                    </a:lnTo>
                    <a:lnTo>
                      <a:pt x="604" y="1892"/>
                    </a:lnTo>
                    <a:lnTo>
                      <a:pt x="561" y="1914"/>
                    </a:lnTo>
                    <a:lnTo>
                      <a:pt x="517" y="1935"/>
                    </a:lnTo>
                    <a:lnTo>
                      <a:pt x="470" y="1953"/>
                    </a:lnTo>
                    <a:lnTo>
                      <a:pt x="424" y="1967"/>
                    </a:lnTo>
                    <a:lnTo>
                      <a:pt x="377" y="1981"/>
                    </a:lnTo>
                    <a:lnTo>
                      <a:pt x="329" y="1992"/>
                    </a:lnTo>
                    <a:lnTo>
                      <a:pt x="279" y="2001"/>
                    </a:lnTo>
                    <a:lnTo>
                      <a:pt x="229" y="2008"/>
                    </a:lnTo>
                    <a:lnTo>
                      <a:pt x="179" y="2012"/>
                    </a:lnTo>
                    <a:lnTo>
                      <a:pt x="127" y="2014"/>
                    </a:lnTo>
                    <a:lnTo>
                      <a:pt x="75" y="2012"/>
                    </a:lnTo>
                    <a:lnTo>
                      <a:pt x="41" y="2008"/>
                    </a:lnTo>
                    <a:lnTo>
                      <a:pt x="43" y="2010"/>
                    </a:lnTo>
                    <a:lnTo>
                      <a:pt x="43" y="2012"/>
                    </a:lnTo>
                    <a:lnTo>
                      <a:pt x="45" y="2014"/>
                    </a:lnTo>
                    <a:lnTo>
                      <a:pt x="47" y="2015"/>
                    </a:lnTo>
                    <a:lnTo>
                      <a:pt x="48" y="2017"/>
                    </a:lnTo>
                    <a:lnTo>
                      <a:pt x="50" y="2019"/>
                    </a:lnTo>
                    <a:lnTo>
                      <a:pt x="52" y="2021"/>
                    </a:lnTo>
                    <a:lnTo>
                      <a:pt x="54" y="2023"/>
                    </a:lnTo>
                    <a:close/>
                  </a:path>
                </a:pathLst>
              </a:custGeom>
              <a:solidFill>
                <a:srgbClr val="59BCFF"/>
              </a:solidFill>
              <a:ln w="9525">
                <a:noFill/>
                <a:round/>
                <a:headEnd/>
                <a:tailEnd/>
              </a:ln>
            </p:spPr>
            <p:txBody>
              <a:bodyPr/>
              <a:lstStyle/>
              <a:p>
                <a:endParaRPr lang="en-US"/>
              </a:p>
            </p:txBody>
          </p:sp>
          <p:sp>
            <p:nvSpPr>
              <p:cNvPr id="30225" name="Freeform 1203"/>
              <p:cNvSpPr>
                <a:spLocks noEditPoints="1"/>
              </p:cNvSpPr>
              <p:nvPr/>
            </p:nvSpPr>
            <p:spPr bwMode="auto">
              <a:xfrm>
                <a:off x="796" y="1184"/>
                <a:ext cx="1110" cy="2012"/>
              </a:xfrm>
              <a:custGeom>
                <a:avLst/>
                <a:gdLst>
                  <a:gd name="T0" fmla="*/ 1060 w 1110"/>
                  <a:gd name="T1" fmla="*/ 614 h 2012"/>
                  <a:gd name="T2" fmla="*/ 994 w 1110"/>
                  <a:gd name="T3" fmla="*/ 484 h 2012"/>
                  <a:gd name="T4" fmla="*/ 910 w 1110"/>
                  <a:gd name="T5" fmla="*/ 366 h 2012"/>
                  <a:gd name="T6" fmla="*/ 809 w 1110"/>
                  <a:gd name="T7" fmla="*/ 261 h 2012"/>
                  <a:gd name="T8" fmla="*/ 695 w 1110"/>
                  <a:gd name="T9" fmla="*/ 171 h 2012"/>
                  <a:gd name="T10" fmla="*/ 568 w 1110"/>
                  <a:gd name="T11" fmla="*/ 98 h 2012"/>
                  <a:gd name="T12" fmla="*/ 431 w 1110"/>
                  <a:gd name="T13" fmla="*/ 44 h 2012"/>
                  <a:gd name="T14" fmla="*/ 286 w 1110"/>
                  <a:gd name="T15" fmla="*/ 10 h 2012"/>
                  <a:gd name="T16" fmla="*/ 132 w 1110"/>
                  <a:gd name="T17" fmla="*/ 0 h 2012"/>
                  <a:gd name="T18" fmla="*/ 12 w 1110"/>
                  <a:gd name="T19" fmla="*/ 7 h 2012"/>
                  <a:gd name="T20" fmla="*/ 7 w 1110"/>
                  <a:gd name="T21" fmla="*/ 12 h 2012"/>
                  <a:gd name="T22" fmla="*/ 3 w 1110"/>
                  <a:gd name="T23" fmla="*/ 16 h 2012"/>
                  <a:gd name="T24" fmla="*/ 30 w 1110"/>
                  <a:gd name="T25" fmla="*/ 16 h 2012"/>
                  <a:gd name="T26" fmla="*/ 184 w 1110"/>
                  <a:gd name="T27" fmla="*/ 12 h 2012"/>
                  <a:gd name="T28" fmla="*/ 332 w 1110"/>
                  <a:gd name="T29" fmla="*/ 32 h 2012"/>
                  <a:gd name="T30" fmla="*/ 473 w 1110"/>
                  <a:gd name="T31" fmla="*/ 71 h 2012"/>
                  <a:gd name="T32" fmla="*/ 606 w 1110"/>
                  <a:gd name="T33" fmla="*/ 132 h 2012"/>
                  <a:gd name="T34" fmla="*/ 727 w 1110"/>
                  <a:gd name="T35" fmla="*/ 209 h 2012"/>
                  <a:gd name="T36" fmla="*/ 835 w 1110"/>
                  <a:gd name="T37" fmla="*/ 302 h 2012"/>
                  <a:gd name="T38" fmla="*/ 929 w 1110"/>
                  <a:gd name="T39" fmla="*/ 411 h 2012"/>
                  <a:gd name="T40" fmla="*/ 1006 w 1110"/>
                  <a:gd name="T41" fmla="*/ 532 h 2012"/>
                  <a:gd name="T42" fmla="*/ 1067 w 1110"/>
                  <a:gd name="T43" fmla="*/ 663 h 2012"/>
                  <a:gd name="T44" fmla="*/ 1094 w 1110"/>
                  <a:gd name="T45" fmla="*/ 745 h 2012"/>
                  <a:gd name="T46" fmla="*/ 1088 w 1110"/>
                  <a:gd name="T47" fmla="*/ 711 h 2012"/>
                  <a:gd name="T48" fmla="*/ 1081 w 1110"/>
                  <a:gd name="T49" fmla="*/ 677 h 2012"/>
                  <a:gd name="T50" fmla="*/ 80 w 1110"/>
                  <a:gd name="T51" fmla="*/ 2010 h 2012"/>
                  <a:gd name="T52" fmla="*/ 236 w 1110"/>
                  <a:gd name="T53" fmla="*/ 2007 h 2012"/>
                  <a:gd name="T54" fmla="*/ 384 w 1110"/>
                  <a:gd name="T55" fmla="*/ 1980 h 2012"/>
                  <a:gd name="T56" fmla="*/ 524 w 1110"/>
                  <a:gd name="T57" fmla="*/ 1933 h 2012"/>
                  <a:gd name="T58" fmla="*/ 654 w 1110"/>
                  <a:gd name="T59" fmla="*/ 1865 h 2012"/>
                  <a:gd name="T60" fmla="*/ 772 w 1110"/>
                  <a:gd name="T61" fmla="*/ 1781 h 2012"/>
                  <a:gd name="T62" fmla="*/ 877 w 1110"/>
                  <a:gd name="T63" fmla="*/ 1681 h 2012"/>
                  <a:gd name="T64" fmla="*/ 967 w 1110"/>
                  <a:gd name="T65" fmla="*/ 1569 h 2012"/>
                  <a:gd name="T66" fmla="*/ 1040 w 1110"/>
                  <a:gd name="T67" fmla="*/ 1442 h 2012"/>
                  <a:gd name="T68" fmla="*/ 1094 w 1110"/>
                  <a:gd name="T69" fmla="*/ 1304 h 2012"/>
                  <a:gd name="T70" fmla="*/ 1103 w 1110"/>
                  <a:gd name="T71" fmla="*/ 1258 h 2012"/>
                  <a:gd name="T72" fmla="*/ 1106 w 1110"/>
                  <a:gd name="T73" fmla="*/ 1224 h 2012"/>
                  <a:gd name="T74" fmla="*/ 1110 w 1110"/>
                  <a:gd name="T75" fmla="*/ 1190 h 2012"/>
                  <a:gd name="T76" fmla="*/ 1081 w 1110"/>
                  <a:gd name="T77" fmla="*/ 1301 h 2012"/>
                  <a:gd name="T78" fmla="*/ 1028 w 1110"/>
                  <a:gd name="T79" fmla="*/ 1437 h 2012"/>
                  <a:gd name="T80" fmla="*/ 956 w 1110"/>
                  <a:gd name="T81" fmla="*/ 1562 h 2012"/>
                  <a:gd name="T82" fmla="*/ 868 w 1110"/>
                  <a:gd name="T83" fmla="*/ 1674 h 2012"/>
                  <a:gd name="T84" fmla="*/ 765 w 1110"/>
                  <a:gd name="T85" fmla="*/ 1773 h 2012"/>
                  <a:gd name="T86" fmla="*/ 647 w 1110"/>
                  <a:gd name="T87" fmla="*/ 1856 h 2012"/>
                  <a:gd name="T88" fmla="*/ 520 w 1110"/>
                  <a:gd name="T89" fmla="*/ 1921 h 2012"/>
                  <a:gd name="T90" fmla="*/ 381 w 1110"/>
                  <a:gd name="T91" fmla="*/ 1969 h 2012"/>
                  <a:gd name="T92" fmla="*/ 234 w 1110"/>
                  <a:gd name="T93" fmla="*/ 1994 h 2012"/>
                  <a:gd name="T94" fmla="*/ 80 w 1110"/>
                  <a:gd name="T95" fmla="*/ 1998 h 2012"/>
                  <a:gd name="T96" fmla="*/ 43 w 1110"/>
                  <a:gd name="T97" fmla="*/ 1999 h 2012"/>
                  <a:gd name="T98" fmla="*/ 48 w 1110"/>
                  <a:gd name="T99" fmla="*/ 2003 h 2012"/>
                  <a:gd name="T100" fmla="*/ 52 w 1110"/>
                  <a:gd name="T101" fmla="*/ 2008 h 201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1110"/>
                  <a:gd name="T154" fmla="*/ 0 h 2012"/>
                  <a:gd name="T155" fmla="*/ 1110 w 1110"/>
                  <a:gd name="T156" fmla="*/ 2012 h 201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1110" h="2012">
                    <a:moveTo>
                      <a:pt x="1079" y="666"/>
                    </a:moveTo>
                    <a:lnTo>
                      <a:pt x="1078" y="659"/>
                    </a:lnTo>
                    <a:lnTo>
                      <a:pt x="1060" y="614"/>
                    </a:lnTo>
                    <a:lnTo>
                      <a:pt x="1040" y="570"/>
                    </a:lnTo>
                    <a:lnTo>
                      <a:pt x="1017" y="525"/>
                    </a:lnTo>
                    <a:lnTo>
                      <a:pt x="994" y="484"/>
                    </a:lnTo>
                    <a:lnTo>
                      <a:pt x="967" y="443"/>
                    </a:lnTo>
                    <a:lnTo>
                      <a:pt x="938" y="404"/>
                    </a:lnTo>
                    <a:lnTo>
                      <a:pt x="910" y="366"/>
                    </a:lnTo>
                    <a:lnTo>
                      <a:pt x="877" y="329"/>
                    </a:lnTo>
                    <a:lnTo>
                      <a:pt x="843" y="295"/>
                    </a:lnTo>
                    <a:lnTo>
                      <a:pt x="809" y="261"/>
                    </a:lnTo>
                    <a:lnTo>
                      <a:pt x="772" y="228"/>
                    </a:lnTo>
                    <a:lnTo>
                      <a:pt x="734" y="198"/>
                    </a:lnTo>
                    <a:lnTo>
                      <a:pt x="695" y="171"/>
                    </a:lnTo>
                    <a:lnTo>
                      <a:pt x="654" y="144"/>
                    </a:lnTo>
                    <a:lnTo>
                      <a:pt x="611" y="121"/>
                    </a:lnTo>
                    <a:lnTo>
                      <a:pt x="568" y="98"/>
                    </a:lnTo>
                    <a:lnTo>
                      <a:pt x="524" y="78"/>
                    </a:lnTo>
                    <a:lnTo>
                      <a:pt x="479" y="60"/>
                    </a:lnTo>
                    <a:lnTo>
                      <a:pt x="431" y="44"/>
                    </a:lnTo>
                    <a:lnTo>
                      <a:pt x="384" y="30"/>
                    </a:lnTo>
                    <a:lnTo>
                      <a:pt x="334" y="19"/>
                    </a:lnTo>
                    <a:lnTo>
                      <a:pt x="286" y="10"/>
                    </a:lnTo>
                    <a:lnTo>
                      <a:pt x="236" y="3"/>
                    </a:lnTo>
                    <a:lnTo>
                      <a:pt x="184" y="0"/>
                    </a:lnTo>
                    <a:lnTo>
                      <a:pt x="132" y="0"/>
                    </a:lnTo>
                    <a:lnTo>
                      <a:pt x="80" y="0"/>
                    </a:lnTo>
                    <a:lnTo>
                      <a:pt x="28" y="3"/>
                    </a:lnTo>
                    <a:lnTo>
                      <a:pt x="12" y="7"/>
                    </a:lnTo>
                    <a:lnTo>
                      <a:pt x="11" y="9"/>
                    </a:lnTo>
                    <a:lnTo>
                      <a:pt x="9" y="10"/>
                    </a:lnTo>
                    <a:lnTo>
                      <a:pt x="7" y="12"/>
                    </a:lnTo>
                    <a:lnTo>
                      <a:pt x="5" y="14"/>
                    </a:lnTo>
                    <a:lnTo>
                      <a:pt x="3" y="16"/>
                    </a:lnTo>
                    <a:lnTo>
                      <a:pt x="2" y="18"/>
                    </a:lnTo>
                    <a:lnTo>
                      <a:pt x="0" y="19"/>
                    </a:lnTo>
                    <a:lnTo>
                      <a:pt x="30" y="16"/>
                    </a:lnTo>
                    <a:lnTo>
                      <a:pt x="80" y="12"/>
                    </a:lnTo>
                    <a:lnTo>
                      <a:pt x="132" y="10"/>
                    </a:lnTo>
                    <a:lnTo>
                      <a:pt x="184" y="12"/>
                    </a:lnTo>
                    <a:lnTo>
                      <a:pt x="234" y="16"/>
                    </a:lnTo>
                    <a:lnTo>
                      <a:pt x="284" y="23"/>
                    </a:lnTo>
                    <a:lnTo>
                      <a:pt x="332" y="32"/>
                    </a:lnTo>
                    <a:lnTo>
                      <a:pt x="381" y="43"/>
                    </a:lnTo>
                    <a:lnTo>
                      <a:pt x="427" y="55"/>
                    </a:lnTo>
                    <a:lnTo>
                      <a:pt x="473" y="71"/>
                    </a:lnTo>
                    <a:lnTo>
                      <a:pt x="520" y="89"/>
                    </a:lnTo>
                    <a:lnTo>
                      <a:pt x="563" y="109"/>
                    </a:lnTo>
                    <a:lnTo>
                      <a:pt x="606" y="132"/>
                    </a:lnTo>
                    <a:lnTo>
                      <a:pt x="647" y="155"/>
                    </a:lnTo>
                    <a:lnTo>
                      <a:pt x="688" y="180"/>
                    </a:lnTo>
                    <a:lnTo>
                      <a:pt x="727" y="209"/>
                    </a:lnTo>
                    <a:lnTo>
                      <a:pt x="765" y="237"/>
                    </a:lnTo>
                    <a:lnTo>
                      <a:pt x="801" y="270"/>
                    </a:lnTo>
                    <a:lnTo>
                      <a:pt x="835" y="302"/>
                    </a:lnTo>
                    <a:lnTo>
                      <a:pt x="868" y="337"/>
                    </a:lnTo>
                    <a:lnTo>
                      <a:pt x="899" y="373"/>
                    </a:lnTo>
                    <a:lnTo>
                      <a:pt x="929" y="411"/>
                    </a:lnTo>
                    <a:lnTo>
                      <a:pt x="956" y="450"/>
                    </a:lnTo>
                    <a:lnTo>
                      <a:pt x="983" y="489"/>
                    </a:lnTo>
                    <a:lnTo>
                      <a:pt x="1006" y="532"/>
                    </a:lnTo>
                    <a:lnTo>
                      <a:pt x="1028" y="575"/>
                    </a:lnTo>
                    <a:lnTo>
                      <a:pt x="1049" y="618"/>
                    </a:lnTo>
                    <a:lnTo>
                      <a:pt x="1067" y="663"/>
                    </a:lnTo>
                    <a:lnTo>
                      <a:pt x="1081" y="709"/>
                    </a:lnTo>
                    <a:lnTo>
                      <a:pt x="1095" y="756"/>
                    </a:lnTo>
                    <a:lnTo>
                      <a:pt x="1094" y="745"/>
                    </a:lnTo>
                    <a:lnTo>
                      <a:pt x="1092" y="734"/>
                    </a:lnTo>
                    <a:lnTo>
                      <a:pt x="1090" y="722"/>
                    </a:lnTo>
                    <a:lnTo>
                      <a:pt x="1088" y="711"/>
                    </a:lnTo>
                    <a:lnTo>
                      <a:pt x="1087" y="700"/>
                    </a:lnTo>
                    <a:lnTo>
                      <a:pt x="1085" y="688"/>
                    </a:lnTo>
                    <a:lnTo>
                      <a:pt x="1081" y="677"/>
                    </a:lnTo>
                    <a:lnTo>
                      <a:pt x="1079" y="666"/>
                    </a:lnTo>
                    <a:close/>
                    <a:moveTo>
                      <a:pt x="52" y="2008"/>
                    </a:moveTo>
                    <a:lnTo>
                      <a:pt x="80" y="2010"/>
                    </a:lnTo>
                    <a:lnTo>
                      <a:pt x="132" y="2012"/>
                    </a:lnTo>
                    <a:lnTo>
                      <a:pt x="184" y="2010"/>
                    </a:lnTo>
                    <a:lnTo>
                      <a:pt x="236" y="2007"/>
                    </a:lnTo>
                    <a:lnTo>
                      <a:pt x="286" y="1999"/>
                    </a:lnTo>
                    <a:lnTo>
                      <a:pt x="334" y="1992"/>
                    </a:lnTo>
                    <a:lnTo>
                      <a:pt x="384" y="1980"/>
                    </a:lnTo>
                    <a:lnTo>
                      <a:pt x="431" y="1967"/>
                    </a:lnTo>
                    <a:lnTo>
                      <a:pt x="479" y="1951"/>
                    </a:lnTo>
                    <a:lnTo>
                      <a:pt x="524" y="1933"/>
                    </a:lnTo>
                    <a:lnTo>
                      <a:pt x="568" y="1912"/>
                    </a:lnTo>
                    <a:lnTo>
                      <a:pt x="611" y="1890"/>
                    </a:lnTo>
                    <a:lnTo>
                      <a:pt x="654" y="1865"/>
                    </a:lnTo>
                    <a:lnTo>
                      <a:pt x="695" y="1840"/>
                    </a:lnTo>
                    <a:lnTo>
                      <a:pt x="734" y="1812"/>
                    </a:lnTo>
                    <a:lnTo>
                      <a:pt x="772" y="1781"/>
                    </a:lnTo>
                    <a:lnTo>
                      <a:pt x="809" y="1751"/>
                    </a:lnTo>
                    <a:lnTo>
                      <a:pt x="843" y="1717"/>
                    </a:lnTo>
                    <a:lnTo>
                      <a:pt x="877" y="1681"/>
                    </a:lnTo>
                    <a:lnTo>
                      <a:pt x="910" y="1646"/>
                    </a:lnTo>
                    <a:lnTo>
                      <a:pt x="938" y="1608"/>
                    </a:lnTo>
                    <a:lnTo>
                      <a:pt x="967" y="1569"/>
                    </a:lnTo>
                    <a:lnTo>
                      <a:pt x="994" y="1528"/>
                    </a:lnTo>
                    <a:lnTo>
                      <a:pt x="1017" y="1485"/>
                    </a:lnTo>
                    <a:lnTo>
                      <a:pt x="1040" y="1442"/>
                    </a:lnTo>
                    <a:lnTo>
                      <a:pt x="1060" y="1397"/>
                    </a:lnTo>
                    <a:lnTo>
                      <a:pt x="1078" y="1351"/>
                    </a:lnTo>
                    <a:lnTo>
                      <a:pt x="1094" y="1304"/>
                    </a:lnTo>
                    <a:lnTo>
                      <a:pt x="1101" y="1281"/>
                    </a:lnTo>
                    <a:lnTo>
                      <a:pt x="1101" y="1270"/>
                    </a:lnTo>
                    <a:lnTo>
                      <a:pt x="1103" y="1258"/>
                    </a:lnTo>
                    <a:lnTo>
                      <a:pt x="1104" y="1247"/>
                    </a:lnTo>
                    <a:lnTo>
                      <a:pt x="1104" y="1236"/>
                    </a:lnTo>
                    <a:lnTo>
                      <a:pt x="1106" y="1224"/>
                    </a:lnTo>
                    <a:lnTo>
                      <a:pt x="1108" y="1213"/>
                    </a:lnTo>
                    <a:lnTo>
                      <a:pt x="1108" y="1201"/>
                    </a:lnTo>
                    <a:lnTo>
                      <a:pt x="1110" y="1190"/>
                    </a:lnTo>
                    <a:lnTo>
                      <a:pt x="1106" y="1206"/>
                    </a:lnTo>
                    <a:lnTo>
                      <a:pt x="1095" y="1254"/>
                    </a:lnTo>
                    <a:lnTo>
                      <a:pt x="1081" y="1301"/>
                    </a:lnTo>
                    <a:lnTo>
                      <a:pt x="1067" y="1347"/>
                    </a:lnTo>
                    <a:lnTo>
                      <a:pt x="1049" y="1392"/>
                    </a:lnTo>
                    <a:lnTo>
                      <a:pt x="1028" y="1437"/>
                    </a:lnTo>
                    <a:lnTo>
                      <a:pt x="1006" y="1479"/>
                    </a:lnTo>
                    <a:lnTo>
                      <a:pt x="983" y="1521"/>
                    </a:lnTo>
                    <a:lnTo>
                      <a:pt x="956" y="1562"/>
                    </a:lnTo>
                    <a:lnTo>
                      <a:pt x="929" y="1601"/>
                    </a:lnTo>
                    <a:lnTo>
                      <a:pt x="899" y="1638"/>
                    </a:lnTo>
                    <a:lnTo>
                      <a:pt x="868" y="1674"/>
                    </a:lnTo>
                    <a:lnTo>
                      <a:pt x="835" y="1708"/>
                    </a:lnTo>
                    <a:lnTo>
                      <a:pt x="801" y="1742"/>
                    </a:lnTo>
                    <a:lnTo>
                      <a:pt x="765" y="1773"/>
                    </a:lnTo>
                    <a:lnTo>
                      <a:pt x="727" y="1803"/>
                    </a:lnTo>
                    <a:lnTo>
                      <a:pt x="688" y="1830"/>
                    </a:lnTo>
                    <a:lnTo>
                      <a:pt x="647" y="1856"/>
                    </a:lnTo>
                    <a:lnTo>
                      <a:pt x="606" y="1880"/>
                    </a:lnTo>
                    <a:lnTo>
                      <a:pt x="563" y="1901"/>
                    </a:lnTo>
                    <a:lnTo>
                      <a:pt x="520" y="1921"/>
                    </a:lnTo>
                    <a:lnTo>
                      <a:pt x="473" y="1939"/>
                    </a:lnTo>
                    <a:lnTo>
                      <a:pt x="427" y="1955"/>
                    </a:lnTo>
                    <a:lnTo>
                      <a:pt x="381" y="1969"/>
                    </a:lnTo>
                    <a:lnTo>
                      <a:pt x="332" y="1980"/>
                    </a:lnTo>
                    <a:lnTo>
                      <a:pt x="284" y="1989"/>
                    </a:lnTo>
                    <a:lnTo>
                      <a:pt x="234" y="1994"/>
                    </a:lnTo>
                    <a:lnTo>
                      <a:pt x="184" y="1998"/>
                    </a:lnTo>
                    <a:lnTo>
                      <a:pt x="132" y="1999"/>
                    </a:lnTo>
                    <a:lnTo>
                      <a:pt x="80" y="1998"/>
                    </a:lnTo>
                    <a:lnTo>
                      <a:pt x="39" y="1996"/>
                    </a:lnTo>
                    <a:lnTo>
                      <a:pt x="41" y="1998"/>
                    </a:lnTo>
                    <a:lnTo>
                      <a:pt x="43" y="1999"/>
                    </a:lnTo>
                    <a:lnTo>
                      <a:pt x="45" y="1999"/>
                    </a:lnTo>
                    <a:lnTo>
                      <a:pt x="46" y="2001"/>
                    </a:lnTo>
                    <a:lnTo>
                      <a:pt x="48" y="2003"/>
                    </a:lnTo>
                    <a:lnTo>
                      <a:pt x="48" y="2005"/>
                    </a:lnTo>
                    <a:lnTo>
                      <a:pt x="50" y="2007"/>
                    </a:lnTo>
                    <a:lnTo>
                      <a:pt x="52" y="2008"/>
                    </a:lnTo>
                    <a:close/>
                  </a:path>
                </a:pathLst>
              </a:custGeom>
              <a:solidFill>
                <a:srgbClr val="5ABDFF"/>
              </a:solidFill>
              <a:ln w="9525">
                <a:noFill/>
                <a:round/>
                <a:headEnd/>
                <a:tailEnd/>
              </a:ln>
            </p:spPr>
            <p:txBody>
              <a:bodyPr/>
              <a:lstStyle/>
              <a:p>
                <a:endParaRPr lang="en-US"/>
              </a:p>
            </p:txBody>
          </p:sp>
          <p:sp>
            <p:nvSpPr>
              <p:cNvPr id="30226" name="Freeform 1204"/>
              <p:cNvSpPr>
                <a:spLocks noEditPoints="1"/>
              </p:cNvSpPr>
              <p:nvPr/>
            </p:nvSpPr>
            <p:spPr bwMode="auto">
              <a:xfrm>
                <a:off x="790" y="1189"/>
                <a:ext cx="1119" cy="2002"/>
              </a:xfrm>
              <a:custGeom>
                <a:avLst/>
                <a:gdLst>
                  <a:gd name="T0" fmla="*/ 1060 w 1119"/>
                  <a:gd name="T1" fmla="*/ 611 h 2002"/>
                  <a:gd name="T2" fmla="*/ 994 w 1119"/>
                  <a:gd name="T3" fmla="*/ 483 h 2002"/>
                  <a:gd name="T4" fmla="*/ 910 w 1119"/>
                  <a:gd name="T5" fmla="*/ 365 h 2002"/>
                  <a:gd name="T6" fmla="*/ 810 w 1119"/>
                  <a:gd name="T7" fmla="*/ 259 h 2002"/>
                  <a:gd name="T8" fmla="*/ 698 w 1119"/>
                  <a:gd name="T9" fmla="*/ 172 h 2002"/>
                  <a:gd name="T10" fmla="*/ 572 w 1119"/>
                  <a:gd name="T11" fmla="*/ 98 h 2002"/>
                  <a:gd name="T12" fmla="*/ 435 w 1119"/>
                  <a:gd name="T13" fmla="*/ 45 h 2002"/>
                  <a:gd name="T14" fmla="*/ 290 w 1119"/>
                  <a:gd name="T15" fmla="*/ 11 h 2002"/>
                  <a:gd name="T16" fmla="*/ 138 w 1119"/>
                  <a:gd name="T17" fmla="*/ 0 h 2002"/>
                  <a:gd name="T18" fmla="*/ 11 w 1119"/>
                  <a:gd name="T19" fmla="*/ 9 h 2002"/>
                  <a:gd name="T20" fmla="*/ 8 w 1119"/>
                  <a:gd name="T21" fmla="*/ 13 h 2002"/>
                  <a:gd name="T22" fmla="*/ 4 w 1119"/>
                  <a:gd name="T23" fmla="*/ 18 h 2002"/>
                  <a:gd name="T24" fmla="*/ 36 w 1119"/>
                  <a:gd name="T25" fmla="*/ 18 h 2002"/>
                  <a:gd name="T26" fmla="*/ 188 w 1119"/>
                  <a:gd name="T27" fmla="*/ 13 h 2002"/>
                  <a:gd name="T28" fmla="*/ 336 w 1119"/>
                  <a:gd name="T29" fmla="*/ 32 h 2002"/>
                  <a:gd name="T30" fmla="*/ 478 w 1119"/>
                  <a:gd name="T31" fmla="*/ 72 h 2002"/>
                  <a:gd name="T32" fmla="*/ 610 w 1119"/>
                  <a:gd name="T33" fmla="*/ 131 h 2002"/>
                  <a:gd name="T34" fmla="*/ 730 w 1119"/>
                  <a:gd name="T35" fmla="*/ 209 h 2002"/>
                  <a:gd name="T36" fmla="*/ 837 w 1119"/>
                  <a:gd name="T37" fmla="*/ 302 h 2002"/>
                  <a:gd name="T38" fmla="*/ 930 w 1119"/>
                  <a:gd name="T39" fmla="*/ 409 h 2002"/>
                  <a:gd name="T40" fmla="*/ 1007 w 1119"/>
                  <a:gd name="T41" fmla="*/ 529 h 2002"/>
                  <a:gd name="T42" fmla="*/ 1066 w 1119"/>
                  <a:gd name="T43" fmla="*/ 661 h 2002"/>
                  <a:gd name="T44" fmla="*/ 1107 w 1119"/>
                  <a:gd name="T45" fmla="*/ 801 h 2002"/>
                  <a:gd name="T46" fmla="*/ 1105 w 1119"/>
                  <a:gd name="T47" fmla="*/ 788 h 2002"/>
                  <a:gd name="T48" fmla="*/ 1100 w 1119"/>
                  <a:gd name="T49" fmla="*/ 745 h 2002"/>
                  <a:gd name="T50" fmla="*/ 1093 w 1119"/>
                  <a:gd name="T51" fmla="*/ 702 h 2002"/>
                  <a:gd name="T52" fmla="*/ 138 w 1119"/>
                  <a:gd name="T53" fmla="*/ 2002 h 2002"/>
                  <a:gd name="T54" fmla="*/ 290 w 1119"/>
                  <a:gd name="T55" fmla="*/ 1989 h 2002"/>
                  <a:gd name="T56" fmla="*/ 435 w 1119"/>
                  <a:gd name="T57" fmla="*/ 1955 h 2002"/>
                  <a:gd name="T58" fmla="*/ 572 w 1119"/>
                  <a:gd name="T59" fmla="*/ 1902 h 2002"/>
                  <a:gd name="T60" fmla="*/ 698 w 1119"/>
                  <a:gd name="T61" fmla="*/ 1830 h 2002"/>
                  <a:gd name="T62" fmla="*/ 810 w 1119"/>
                  <a:gd name="T63" fmla="*/ 1741 h 2002"/>
                  <a:gd name="T64" fmla="*/ 910 w 1119"/>
                  <a:gd name="T65" fmla="*/ 1637 h 2002"/>
                  <a:gd name="T66" fmla="*/ 994 w 1119"/>
                  <a:gd name="T67" fmla="*/ 1519 h 2002"/>
                  <a:gd name="T68" fmla="*/ 1060 w 1119"/>
                  <a:gd name="T69" fmla="*/ 1390 h 2002"/>
                  <a:gd name="T70" fmla="*/ 1107 w 1119"/>
                  <a:gd name="T71" fmla="*/ 1251 h 2002"/>
                  <a:gd name="T72" fmla="*/ 1114 w 1119"/>
                  <a:gd name="T73" fmla="*/ 1206 h 2002"/>
                  <a:gd name="T74" fmla="*/ 1116 w 1119"/>
                  <a:gd name="T75" fmla="*/ 1163 h 2002"/>
                  <a:gd name="T76" fmla="*/ 1119 w 1119"/>
                  <a:gd name="T77" fmla="*/ 1121 h 2002"/>
                  <a:gd name="T78" fmla="*/ 1096 w 1119"/>
                  <a:gd name="T79" fmla="*/ 1247 h 2002"/>
                  <a:gd name="T80" fmla="*/ 1048 w 1119"/>
                  <a:gd name="T81" fmla="*/ 1385 h 2002"/>
                  <a:gd name="T82" fmla="*/ 983 w 1119"/>
                  <a:gd name="T83" fmla="*/ 1514 h 2002"/>
                  <a:gd name="T84" fmla="*/ 901 w 1119"/>
                  <a:gd name="T85" fmla="*/ 1630 h 2002"/>
                  <a:gd name="T86" fmla="*/ 803 w 1119"/>
                  <a:gd name="T87" fmla="*/ 1732 h 2002"/>
                  <a:gd name="T88" fmla="*/ 690 w 1119"/>
                  <a:gd name="T89" fmla="*/ 1819 h 2002"/>
                  <a:gd name="T90" fmla="*/ 567 w 1119"/>
                  <a:gd name="T91" fmla="*/ 1891 h 2002"/>
                  <a:gd name="T92" fmla="*/ 431 w 1119"/>
                  <a:gd name="T93" fmla="*/ 1944 h 2002"/>
                  <a:gd name="T94" fmla="*/ 288 w 1119"/>
                  <a:gd name="T95" fmla="*/ 1977 h 2002"/>
                  <a:gd name="T96" fmla="*/ 138 w 1119"/>
                  <a:gd name="T97" fmla="*/ 1989 h 2002"/>
                  <a:gd name="T98" fmla="*/ 42 w 1119"/>
                  <a:gd name="T99" fmla="*/ 1986 h 2002"/>
                  <a:gd name="T100" fmla="*/ 45 w 1119"/>
                  <a:gd name="T101" fmla="*/ 1991 h 2002"/>
                  <a:gd name="T102" fmla="*/ 51 w 1119"/>
                  <a:gd name="T103" fmla="*/ 1994 h 2002"/>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1119"/>
                  <a:gd name="T157" fmla="*/ 0 h 2002"/>
                  <a:gd name="T158" fmla="*/ 1119 w 1119"/>
                  <a:gd name="T159" fmla="*/ 2002 h 2002"/>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1119" h="2002">
                    <a:moveTo>
                      <a:pt x="1093" y="702"/>
                    </a:moveTo>
                    <a:lnTo>
                      <a:pt x="1078" y="656"/>
                    </a:lnTo>
                    <a:lnTo>
                      <a:pt x="1060" y="611"/>
                    </a:lnTo>
                    <a:lnTo>
                      <a:pt x="1041" y="567"/>
                    </a:lnTo>
                    <a:lnTo>
                      <a:pt x="1017" y="524"/>
                    </a:lnTo>
                    <a:lnTo>
                      <a:pt x="994" y="483"/>
                    </a:lnTo>
                    <a:lnTo>
                      <a:pt x="967" y="441"/>
                    </a:lnTo>
                    <a:lnTo>
                      <a:pt x="941" y="402"/>
                    </a:lnTo>
                    <a:lnTo>
                      <a:pt x="910" y="365"/>
                    </a:lnTo>
                    <a:lnTo>
                      <a:pt x="878" y="327"/>
                    </a:lnTo>
                    <a:lnTo>
                      <a:pt x="846" y="293"/>
                    </a:lnTo>
                    <a:lnTo>
                      <a:pt x="810" y="259"/>
                    </a:lnTo>
                    <a:lnTo>
                      <a:pt x="774" y="229"/>
                    </a:lnTo>
                    <a:lnTo>
                      <a:pt x="737" y="198"/>
                    </a:lnTo>
                    <a:lnTo>
                      <a:pt x="698" y="172"/>
                    </a:lnTo>
                    <a:lnTo>
                      <a:pt x="656" y="145"/>
                    </a:lnTo>
                    <a:lnTo>
                      <a:pt x="615" y="122"/>
                    </a:lnTo>
                    <a:lnTo>
                      <a:pt x="572" y="98"/>
                    </a:lnTo>
                    <a:lnTo>
                      <a:pt x="528" y="79"/>
                    </a:lnTo>
                    <a:lnTo>
                      <a:pt x="481" y="61"/>
                    </a:lnTo>
                    <a:lnTo>
                      <a:pt x="435" y="45"/>
                    </a:lnTo>
                    <a:lnTo>
                      <a:pt x="388" y="32"/>
                    </a:lnTo>
                    <a:lnTo>
                      <a:pt x="340" y="20"/>
                    </a:lnTo>
                    <a:lnTo>
                      <a:pt x="290" y="11"/>
                    </a:lnTo>
                    <a:lnTo>
                      <a:pt x="240" y="5"/>
                    </a:lnTo>
                    <a:lnTo>
                      <a:pt x="190" y="2"/>
                    </a:lnTo>
                    <a:lnTo>
                      <a:pt x="138" y="0"/>
                    </a:lnTo>
                    <a:lnTo>
                      <a:pt x="86" y="2"/>
                    </a:lnTo>
                    <a:lnTo>
                      <a:pt x="36" y="5"/>
                    </a:lnTo>
                    <a:lnTo>
                      <a:pt x="11" y="9"/>
                    </a:lnTo>
                    <a:lnTo>
                      <a:pt x="9" y="11"/>
                    </a:lnTo>
                    <a:lnTo>
                      <a:pt x="8" y="13"/>
                    </a:lnTo>
                    <a:lnTo>
                      <a:pt x="6" y="14"/>
                    </a:lnTo>
                    <a:lnTo>
                      <a:pt x="4" y="16"/>
                    </a:lnTo>
                    <a:lnTo>
                      <a:pt x="4" y="18"/>
                    </a:lnTo>
                    <a:lnTo>
                      <a:pt x="2" y="20"/>
                    </a:lnTo>
                    <a:lnTo>
                      <a:pt x="0" y="21"/>
                    </a:lnTo>
                    <a:lnTo>
                      <a:pt x="36" y="18"/>
                    </a:lnTo>
                    <a:lnTo>
                      <a:pt x="86" y="13"/>
                    </a:lnTo>
                    <a:lnTo>
                      <a:pt x="138" y="13"/>
                    </a:lnTo>
                    <a:lnTo>
                      <a:pt x="188" y="13"/>
                    </a:lnTo>
                    <a:lnTo>
                      <a:pt x="238" y="18"/>
                    </a:lnTo>
                    <a:lnTo>
                      <a:pt x="288" y="23"/>
                    </a:lnTo>
                    <a:lnTo>
                      <a:pt x="336" y="32"/>
                    </a:lnTo>
                    <a:lnTo>
                      <a:pt x="385" y="43"/>
                    </a:lnTo>
                    <a:lnTo>
                      <a:pt x="431" y="57"/>
                    </a:lnTo>
                    <a:lnTo>
                      <a:pt x="478" y="72"/>
                    </a:lnTo>
                    <a:lnTo>
                      <a:pt x="522" y="89"/>
                    </a:lnTo>
                    <a:lnTo>
                      <a:pt x="567" y="109"/>
                    </a:lnTo>
                    <a:lnTo>
                      <a:pt x="610" y="131"/>
                    </a:lnTo>
                    <a:lnTo>
                      <a:pt x="651" y="156"/>
                    </a:lnTo>
                    <a:lnTo>
                      <a:pt x="690" y="181"/>
                    </a:lnTo>
                    <a:lnTo>
                      <a:pt x="730" y="209"/>
                    </a:lnTo>
                    <a:lnTo>
                      <a:pt x="767" y="238"/>
                    </a:lnTo>
                    <a:lnTo>
                      <a:pt x="803" y="268"/>
                    </a:lnTo>
                    <a:lnTo>
                      <a:pt x="837" y="302"/>
                    </a:lnTo>
                    <a:lnTo>
                      <a:pt x="869" y="336"/>
                    </a:lnTo>
                    <a:lnTo>
                      <a:pt x="901" y="372"/>
                    </a:lnTo>
                    <a:lnTo>
                      <a:pt x="930" y="409"/>
                    </a:lnTo>
                    <a:lnTo>
                      <a:pt x="957" y="449"/>
                    </a:lnTo>
                    <a:lnTo>
                      <a:pt x="983" y="488"/>
                    </a:lnTo>
                    <a:lnTo>
                      <a:pt x="1007" y="529"/>
                    </a:lnTo>
                    <a:lnTo>
                      <a:pt x="1028" y="572"/>
                    </a:lnTo>
                    <a:lnTo>
                      <a:pt x="1048" y="617"/>
                    </a:lnTo>
                    <a:lnTo>
                      <a:pt x="1066" y="661"/>
                    </a:lnTo>
                    <a:lnTo>
                      <a:pt x="1082" y="706"/>
                    </a:lnTo>
                    <a:lnTo>
                      <a:pt x="1096" y="754"/>
                    </a:lnTo>
                    <a:lnTo>
                      <a:pt x="1107" y="801"/>
                    </a:lnTo>
                    <a:lnTo>
                      <a:pt x="1109" y="819"/>
                    </a:lnTo>
                    <a:lnTo>
                      <a:pt x="1107" y="804"/>
                    </a:lnTo>
                    <a:lnTo>
                      <a:pt x="1105" y="788"/>
                    </a:lnTo>
                    <a:lnTo>
                      <a:pt x="1103" y="774"/>
                    </a:lnTo>
                    <a:lnTo>
                      <a:pt x="1101" y="760"/>
                    </a:lnTo>
                    <a:lnTo>
                      <a:pt x="1100" y="745"/>
                    </a:lnTo>
                    <a:lnTo>
                      <a:pt x="1098" y="731"/>
                    </a:lnTo>
                    <a:lnTo>
                      <a:pt x="1096" y="717"/>
                    </a:lnTo>
                    <a:lnTo>
                      <a:pt x="1093" y="702"/>
                    </a:lnTo>
                    <a:close/>
                    <a:moveTo>
                      <a:pt x="52" y="1996"/>
                    </a:moveTo>
                    <a:lnTo>
                      <a:pt x="86" y="2000"/>
                    </a:lnTo>
                    <a:lnTo>
                      <a:pt x="138" y="2002"/>
                    </a:lnTo>
                    <a:lnTo>
                      <a:pt x="190" y="2000"/>
                    </a:lnTo>
                    <a:lnTo>
                      <a:pt x="240" y="1996"/>
                    </a:lnTo>
                    <a:lnTo>
                      <a:pt x="290" y="1989"/>
                    </a:lnTo>
                    <a:lnTo>
                      <a:pt x="340" y="1980"/>
                    </a:lnTo>
                    <a:lnTo>
                      <a:pt x="388" y="1969"/>
                    </a:lnTo>
                    <a:lnTo>
                      <a:pt x="435" y="1955"/>
                    </a:lnTo>
                    <a:lnTo>
                      <a:pt x="481" y="1941"/>
                    </a:lnTo>
                    <a:lnTo>
                      <a:pt x="528" y="1923"/>
                    </a:lnTo>
                    <a:lnTo>
                      <a:pt x="572" y="1902"/>
                    </a:lnTo>
                    <a:lnTo>
                      <a:pt x="615" y="1880"/>
                    </a:lnTo>
                    <a:lnTo>
                      <a:pt x="656" y="1857"/>
                    </a:lnTo>
                    <a:lnTo>
                      <a:pt x="698" y="1830"/>
                    </a:lnTo>
                    <a:lnTo>
                      <a:pt x="737" y="1801"/>
                    </a:lnTo>
                    <a:lnTo>
                      <a:pt x="774" y="1773"/>
                    </a:lnTo>
                    <a:lnTo>
                      <a:pt x="810" y="1741"/>
                    </a:lnTo>
                    <a:lnTo>
                      <a:pt x="846" y="1709"/>
                    </a:lnTo>
                    <a:lnTo>
                      <a:pt x="878" y="1673"/>
                    </a:lnTo>
                    <a:lnTo>
                      <a:pt x="910" y="1637"/>
                    </a:lnTo>
                    <a:lnTo>
                      <a:pt x="941" y="1600"/>
                    </a:lnTo>
                    <a:lnTo>
                      <a:pt x="967" y="1560"/>
                    </a:lnTo>
                    <a:lnTo>
                      <a:pt x="994" y="1519"/>
                    </a:lnTo>
                    <a:lnTo>
                      <a:pt x="1017" y="1478"/>
                    </a:lnTo>
                    <a:lnTo>
                      <a:pt x="1041" y="1433"/>
                    </a:lnTo>
                    <a:lnTo>
                      <a:pt x="1060" y="1390"/>
                    </a:lnTo>
                    <a:lnTo>
                      <a:pt x="1078" y="1344"/>
                    </a:lnTo>
                    <a:lnTo>
                      <a:pt x="1094" y="1297"/>
                    </a:lnTo>
                    <a:lnTo>
                      <a:pt x="1107" y="1251"/>
                    </a:lnTo>
                    <a:lnTo>
                      <a:pt x="1110" y="1235"/>
                    </a:lnTo>
                    <a:lnTo>
                      <a:pt x="1112" y="1221"/>
                    </a:lnTo>
                    <a:lnTo>
                      <a:pt x="1114" y="1206"/>
                    </a:lnTo>
                    <a:lnTo>
                      <a:pt x="1114" y="1192"/>
                    </a:lnTo>
                    <a:lnTo>
                      <a:pt x="1116" y="1178"/>
                    </a:lnTo>
                    <a:lnTo>
                      <a:pt x="1116" y="1163"/>
                    </a:lnTo>
                    <a:lnTo>
                      <a:pt x="1118" y="1149"/>
                    </a:lnTo>
                    <a:lnTo>
                      <a:pt x="1118" y="1135"/>
                    </a:lnTo>
                    <a:lnTo>
                      <a:pt x="1119" y="1121"/>
                    </a:lnTo>
                    <a:lnTo>
                      <a:pt x="1116" y="1151"/>
                    </a:lnTo>
                    <a:lnTo>
                      <a:pt x="1107" y="1199"/>
                    </a:lnTo>
                    <a:lnTo>
                      <a:pt x="1096" y="1247"/>
                    </a:lnTo>
                    <a:lnTo>
                      <a:pt x="1082" y="1294"/>
                    </a:lnTo>
                    <a:lnTo>
                      <a:pt x="1066" y="1340"/>
                    </a:lnTo>
                    <a:lnTo>
                      <a:pt x="1048" y="1385"/>
                    </a:lnTo>
                    <a:lnTo>
                      <a:pt x="1028" y="1430"/>
                    </a:lnTo>
                    <a:lnTo>
                      <a:pt x="1007" y="1471"/>
                    </a:lnTo>
                    <a:lnTo>
                      <a:pt x="983" y="1514"/>
                    </a:lnTo>
                    <a:lnTo>
                      <a:pt x="957" y="1553"/>
                    </a:lnTo>
                    <a:lnTo>
                      <a:pt x="930" y="1592"/>
                    </a:lnTo>
                    <a:lnTo>
                      <a:pt x="901" y="1630"/>
                    </a:lnTo>
                    <a:lnTo>
                      <a:pt x="869" y="1666"/>
                    </a:lnTo>
                    <a:lnTo>
                      <a:pt x="837" y="1700"/>
                    </a:lnTo>
                    <a:lnTo>
                      <a:pt x="803" y="1732"/>
                    </a:lnTo>
                    <a:lnTo>
                      <a:pt x="767" y="1764"/>
                    </a:lnTo>
                    <a:lnTo>
                      <a:pt x="730" y="1793"/>
                    </a:lnTo>
                    <a:lnTo>
                      <a:pt x="690" y="1819"/>
                    </a:lnTo>
                    <a:lnTo>
                      <a:pt x="651" y="1846"/>
                    </a:lnTo>
                    <a:lnTo>
                      <a:pt x="610" y="1869"/>
                    </a:lnTo>
                    <a:lnTo>
                      <a:pt x="567" y="1891"/>
                    </a:lnTo>
                    <a:lnTo>
                      <a:pt x="522" y="1910"/>
                    </a:lnTo>
                    <a:lnTo>
                      <a:pt x="478" y="1928"/>
                    </a:lnTo>
                    <a:lnTo>
                      <a:pt x="431" y="1944"/>
                    </a:lnTo>
                    <a:lnTo>
                      <a:pt x="385" y="1957"/>
                    </a:lnTo>
                    <a:lnTo>
                      <a:pt x="336" y="1969"/>
                    </a:lnTo>
                    <a:lnTo>
                      <a:pt x="288" y="1977"/>
                    </a:lnTo>
                    <a:lnTo>
                      <a:pt x="238" y="1984"/>
                    </a:lnTo>
                    <a:lnTo>
                      <a:pt x="188" y="1987"/>
                    </a:lnTo>
                    <a:lnTo>
                      <a:pt x="138" y="1989"/>
                    </a:lnTo>
                    <a:lnTo>
                      <a:pt x="86" y="1987"/>
                    </a:lnTo>
                    <a:lnTo>
                      <a:pt x="40" y="1984"/>
                    </a:lnTo>
                    <a:lnTo>
                      <a:pt x="42" y="1986"/>
                    </a:lnTo>
                    <a:lnTo>
                      <a:pt x="43" y="1987"/>
                    </a:lnTo>
                    <a:lnTo>
                      <a:pt x="45" y="1989"/>
                    </a:lnTo>
                    <a:lnTo>
                      <a:pt x="45" y="1991"/>
                    </a:lnTo>
                    <a:lnTo>
                      <a:pt x="47" y="1993"/>
                    </a:lnTo>
                    <a:lnTo>
                      <a:pt x="49" y="1994"/>
                    </a:lnTo>
                    <a:lnTo>
                      <a:pt x="51" y="1994"/>
                    </a:lnTo>
                    <a:lnTo>
                      <a:pt x="52" y="1996"/>
                    </a:lnTo>
                    <a:close/>
                  </a:path>
                </a:pathLst>
              </a:custGeom>
              <a:solidFill>
                <a:srgbClr val="5BBDFF"/>
              </a:solidFill>
              <a:ln w="9525">
                <a:noFill/>
                <a:round/>
                <a:headEnd/>
                <a:tailEnd/>
              </a:ln>
            </p:spPr>
            <p:txBody>
              <a:bodyPr/>
              <a:lstStyle/>
              <a:p>
                <a:endParaRPr lang="en-US"/>
              </a:p>
            </p:txBody>
          </p:sp>
          <p:sp>
            <p:nvSpPr>
              <p:cNvPr id="30227" name="Freeform 1205"/>
              <p:cNvSpPr>
                <a:spLocks/>
              </p:cNvSpPr>
              <p:nvPr/>
            </p:nvSpPr>
            <p:spPr bwMode="auto">
              <a:xfrm>
                <a:off x="785" y="1194"/>
                <a:ext cx="1126" cy="1989"/>
              </a:xfrm>
              <a:custGeom>
                <a:avLst/>
                <a:gdLst>
                  <a:gd name="T0" fmla="*/ 1078 w 1126"/>
                  <a:gd name="T1" fmla="*/ 653 h 1989"/>
                  <a:gd name="T2" fmla="*/ 1017 w 1126"/>
                  <a:gd name="T3" fmla="*/ 522 h 1989"/>
                  <a:gd name="T4" fmla="*/ 940 w 1126"/>
                  <a:gd name="T5" fmla="*/ 401 h 1989"/>
                  <a:gd name="T6" fmla="*/ 846 w 1126"/>
                  <a:gd name="T7" fmla="*/ 292 h 1989"/>
                  <a:gd name="T8" fmla="*/ 738 w 1126"/>
                  <a:gd name="T9" fmla="*/ 199 h 1989"/>
                  <a:gd name="T10" fmla="*/ 617 w 1126"/>
                  <a:gd name="T11" fmla="*/ 122 h 1989"/>
                  <a:gd name="T12" fmla="*/ 484 w 1126"/>
                  <a:gd name="T13" fmla="*/ 61 h 1989"/>
                  <a:gd name="T14" fmla="*/ 343 w 1126"/>
                  <a:gd name="T15" fmla="*/ 22 h 1989"/>
                  <a:gd name="T16" fmla="*/ 195 w 1126"/>
                  <a:gd name="T17" fmla="*/ 2 h 1989"/>
                  <a:gd name="T18" fmla="*/ 41 w 1126"/>
                  <a:gd name="T19" fmla="*/ 6 h 1989"/>
                  <a:gd name="T20" fmla="*/ 9 w 1126"/>
                  <a:gd name="T21" fmla="*/ 13 h 1989"/>
                  <a:gd name="T22" fmla="*/ 4 w 1126"/>
                  <a:gd name="T23" fmla="*/ 18 h 1989"/>
                  <a:gd name="T24" fmla="*/ 0 w 1126"/>
                  <a:gd name="T25" fmla="*/ 24 h 1989"/>
                  <a:gd name="T26" fmla="*/ 143 w 1126"/>
                  <a:gd name="T27" fmla="*/ 13 h 1989"/>
                  <a:gd name="T28" fmla="*/ 293 w 1126"/>
                  <a:gd name="T29" fmla="*/ 24 h 1989"/>
                  <a:gd name="T30" fmla="*/ 434 w 1126"/>
                  <a:gd name="T31" fmla="*/ 58 h 1989"/>
                  <a:gd name="T32" fmla="*/ 568 w 1126"/>
                  <a:gd name="T33" fmla="*/ 109 h 1989"/>
                  <a:gd name="T34" fmla="*/ 692 w 1126"/>
                  <a:gd name="T35" fmla="*/ 181 h 1989"/>
                  <a:gd name="T36" fmla="*/ 803 w 1126"/>
                  <a:gd name="T37" fmla="*/ 268 h 1989"/>
                  <a:gd name="T38" fmla="*/ 901 w 1126"/>
                  <a:gd name="T39" fmla="*/ 370 h 1989"/>
                  <a:gd name="T40" fmla="*/ 983 w 1126"/>
                  <a:gd name="T41" fmla="*/ 487 h 1989"/>
                  <a:gd name="T42" fmla="*/ 1047 w 1126"/>
                  <a:gd name="T43" fmla="*/ 613 h 1989"/>
                  <a:gd name="T44" fmla="*/ 1094 w 1126"/>
                  <a:gd name="T45" fmla="*/ 749 h 1989"/>
                  <a:gd name="T46" fmla="*/ 1121 w 1126"/>
                  <a:gd name="T47" fmla="*/ 896 h 1989"/>
                  <a:gd name="T48" fmla="*/ 1126 w 1126"/>
                  <a:gd name="T49" fmla="*/ 996 h 1989"/>
                  <a:gd name="T50" fmla="*/ 1126 w 1126"/>
                  <a:gd name="T51" fmla="*/ 1010 h 1989"/>
                  <a:gd name="T52" fmla="*/ 1126 w 1126"/>
                  <a:gd name="T53" fmla="*/ 1026 h 1989"/>
                  <a:gd name="T54" fmla="*/ 1126 w 1126"/>
                  <a:gd name="T55" fmla="*/ 1055 h 1989"/>
                  <a:gd name="T56" fmla="*/ 1124 w 1126"/>
                  <a:gd name="T57" fmla="*/ 1108 h 1989"/>
                  <a:gd name="T58" fmla="*/ 1121 w 1126"/>
                  <a:gd name="T59" fmla="*/ 1162 h 1989"/>
                  <a:gd name="T60" fmla="*/ 1106 w 1126"/>
                  <a:gd name="T61" fmla="*/ 1244 h 1989"/>
                  <a:gd name="T62" fmla="*/ 1060 w 1126"/>
                  <a:gd name="T63" fmla="*/ 1382 h 1989"/>
                  <a:gd name="T64" fmla="*/ 994 w 1126"/>
                  <a:gd name="T65" fmla="*/ 1511 h 1989"/>
                  <a:gd name="T66" fmla="*/ 910 w 1126"/>
                  <a:gd name="T67" fmla="*/ 1628 h 1989"/>
                  <a:gd name="T68" fmla="*/ 812 w 1126"/>
                  <a:gd name="T69" fmla="*/ 1732 h 1989"/>
                  <a:gd name="T70" fmla="*/ 699 w 1126"/>
                  <a:gd name="T71" fmla="*/ 1820 h 1989"/>
                  <a:gd name="T72" fmla="*/ 574 w 1126"/>
                  <a:gd name="T73" fmla="*/ 1891 h 1989"/>
                  <a:gd name="T74" fmla="*/ 438 w 1126"/>
                  <a:gd name="T75" fmla="*/ 1945 h 1989"/>
                  <a:gd name="T76" fmla="*/ 295 w 1126"/>
                  <a:gd name="T77" fmla="*/ 1979 h 1989"/>
                  <a:gd name="T78" fmla="*/ 143 w 1126"/>
                  <a:gd name="T79" fmla="*/ 1989 h 1989"/>
                  <a:gd name="T80" fmla="*/ 50 w 1126"/>
                  <a:gd name="T81" fmla="*/ 1984 h 1989"/>
                  <a:gd name="T82" fmla="*/ 45 w 1126"/>
                  <a:gd name="T83" fmla="*/ 1979 h 1989"/>
                  <a:gd name="T84" fmla="*/ 41 w 1126"/>
                  <a:gd name="T85" fmla="*/ 1973 h 1989"/>
                  <a:gd name="T86" fmla="*/ 93 w 1126"/>
                  <a:gd name="T87" fmla="*/ 1977 h 1989"/>
                  <a:gd name="T88" fmla="*/ 243 w 1126"/>
                  <a:gd name="T89" fmla="*/ 1973 h 1989"/>
                  <a:gd name="T90" fmla="*/ 388 w 1126"/>
                  <a:gd name="T91" fmla="*/ 1947 h 1989"/>
                  <a:gd name="T92" fmla="*/ 526 w 1126"/>
                  <a:gd name="T93" fmla="*/ 1900 h 1989"/>
                  <a:gd name="T94" fmla="*/ 652 w 1126"/>
                  <a:gd name="T95" fmla="*/ 1836 h 1989"/>
                  <a:gd name="T96" fmla="*/ 769 w 1126"/>
                  <a:gd name="T97" fmla="*/ 1754 h 1989"/>
                  <a:gd name="T98" fmla="*/ 871 w 1126"/>
                  <a:gd name="T99" fmla="*/ 1655 h 1989"/>
                  <a:gd name="T100" fmla="*/ 958 w 1126"/>
                  <a:gd name="T101" fmla="*/ 1544 h 1989"/>
                  <a:gd name="T102" fmla="*/ 1028 w 1126"/>
                  <a:gd name="T103" fmla="*/ 1421 h 1989"/>
                  <a:gd name="T104" fmla="*/ 1081 w 1126"/>
                  <a:gd name="T105" fmla="*/ 1287 h 1989"/>
                  <a:gd name="T106" fmla="*/ 1114 w 1126"/>
                  <a:gd name="T107" fmla="*/ 1144 h 1989"/>
                  <a:gd name="T108" fmla="*/ 1126 w 1126"/>
                  <a:gd name="T109" fmla="*/ 996 h 1989"/>
                  <a:gd name="T110" fmla="*/ 1124 w 1126"/>
                  <a:gd name="T111" fmla="*/ 931 h 1989"/>
                  <a:gd name="T112" fmla="*/ 1117 w 1126"/>
                  <a:gd name="T113" fmla="*/ 839 h 1989"/>
                  <a:gd name="T114" fmla="*/ 1106 w 1126"/>
                  <a:gd name="T115" fmla="*/ 746 h 198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126"/>
                  <a:gd name="T175" fmla="*/ 0 h 1989"/>
                  <a:gd name="T176" fmla="*/ 1126 w 1126"/>
                  <a:gd name="T177" fmla="*/ 1989 h 198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126" h="1989">
                    <a:moveTo>
                      <a:pt x="1106" y="746"/>
                    </a:moveTo>
                    <a:lnTo>
                      <a:pt x="1092" y="699"/>
                    </a:lnTo>
                    <a:lnTo>
                      <a:pt x="1078" y="653"/>
                    </a:lnTo>
                    <a:lnTo>
                      <a:pt x="1060" y="608"/>
                    </a:lnTo>
                    <a:lnTo>
                      <a:pt x="1039" y="565"/>
                    </a:lnTo>
                    <a:lnTo>
                      <a:pt x="1017" y="522"/>
                    </a:lnTo>
                    <a:lnTo>
                      <a:pt x="994" y="479"/>
                    </a:lnTo>
                    <a:lnTo>
                      <a:pt x="967" y="440"/>
                    </a:lnTo>
                    <a:lnTo>
                      <a:pt x="940" y="401"/>
                    </a:lnTo>
                    <a:lnTo>
                      <a:pt x="910" y="363"/>
                    </a:lnTo>
                    <a:lnTo>
                      <a:pt x="879" y="327"/>
                    </a:lnTo>
                    <a:lnTo>
                      <a:pt x="846" y="292"/>
                    </a:lnTo>
                    <a:lnTo>
                      <a:pt x="812" y="260"/>
                    </a:lnTo>
                    <a:lnTo>
                      <a:pt x="776" y="227"/>
                    </a:lnTo>
                    <a:lnTo>
                      <a:pt x="738" y="199"/>
                    </a:lnTo>
                    <a:lnTo>
                      <a:pt x="699" y="170"/>
                    </a:lnTo>
                    <a:lnTo>
                      <a:pt x="658" y="145"/>
                    </a:lnTo>
                    <a:lnTo>
                      <a:pt x="617" y="122"/>
                    </a:lnTo>
                    <a:lnTo>
                      <a:pt x="574" y="99"/>
                    </a:lnTo>
                    <a:lnTo>
                      <a:pt x="531" y="79"/>
                    </a:lnTo>
                    <a:lnTo>
                      <a:pt x="484" y="61"/>
                    </a:lnTo>
                    <a:lnTo>
                      <a:pt x="438" y="45"/>
                    </a:lnTo>
                    <a:lnTo>
                      <a:pt x="392" y="33"/>
                    </a:lnTo>
                    <a:lnTo>
                      <a:pt x="343" y="22"/>
                    </a:lnTo>
                    <a:lnTo>
                      <a:pt x="295" y="13"/>
                    </a:lnTo>
                    <a:lnTo>
                      <a:pt x="245" y="6"/>
                    </a:lnTo>
                    <a:lnTo>
                      <a:pt x="195" y="2"/>
                    </a:lnTo>
                    <a:lnTo>
                      <a:pt x="143" y="0"/>
                    </a:lnTo>
                    <a:lnTo>
                      <a:pt x="91" y="2"/>
                    </a:lnTo>
                    <a:lnTo>
                      <a:pt x="41" y="6"/>
                    </a:lnTo>
                    <a:lnTo>
                      <a:pt x="11" y="9"/>
                    </a:lnTo>
                    <a:lnTo>
                      <a:pt x="9" y="11"/>
                    </a:lnTo>
                    <a:lnTo>
                      <a:pt x="9" y="13"/>
                    </a:lnTo>
                    <a:lnTo>
                      <a:pt x="7" y="15"/>
                    </a:lnTo>
                    <a:lnTo>
                      <a:pt x="5" y="16"/>
                    </a:lnTo>
                    <a:lnTo>
                      <a:pt x="4" y="18"/>
                    </a:lnTo>
                    <a:lnTo>
                      <a:pt x="2" y="20"/>
                    </a:lnTo>
                    <a:lnTo>
                      <a:pt x="2" y="22"/>
                    </a:lnTo>
                    <a:lnTo>
                      <a:pt x="0" y="24"/>
                    </a:lnTo>
                    <a:lnTo>
                      <a:pt x="43" y="18"/>
                    </a:lnTo>
                    <a:lnTo>
                      <a:pt x="93" y="15"/>
                    </a:lnTo>
                    <a:lnTo>
                      <a:pt x="143" y="13"/>
                    </a:lnTo>
                    <a:lnTo>
                      <a:pt x="193" y="15"/>
                    </a:lnTo>
                    <a:lnTo>
                      <a:pt x="243" y="18"/>
                    </a:lnTo>
                    <a:lnTo>
                      <a:pt x="293" y="24"/>
                    </a:lnTo>
                    <a:lnTo>
                      <a:pt x="341" y="33"/>
                    </a:lnTo>
                    <a:lnTo>
                      <a:pt x="388" y="43"/>
                    </a:lnTo>
                    <a:lnTo>
                      <a:pt x="434" y="58"/>
                    </a:lnTo>
                    <a:lnTo>
                      <a:pt x="481" y="72"/>
                    </a:lnTo>
                    <a:lnTo>
                      <a:pt x="526" y="90"/>
                    </a:lnTo>
                    <a:lnTo>
                      <a:pt x="568" y="109"/>
                    </a:lnTo>
                    <a:lnTo>
                      <a:pt x="611" y="131"/>
                    </a:lnTo>
                    <a:lnTo>
                      <a:pt x="652" y="156"/>
                    </a:lnTo>
                    <a:lnTo>
                      <a:pt x="692" y="181"/>
                    </a:lnTo>
                    <a:lnTo>
                      <a:pt x="731" y="208"/>
                    </a:lnTo>
                    <a:lnTo>
                      <a:pt x="769" y="238"/>
                    </a:lnTo>
                    <a:lnTo>
                      <a:pt x="803" y="268"/>
                    </a:lnTo>
                    <a:lnTo>
                      <a:pt x="838" y="301"/>
                    </a:lnTo>
                    <a:lnTo>
                      <a:pt x="871" y="335"/>
                    </a:lnTo>
                    <a:lnTo>
                      <a:pt x="901" y="370"/>
                    </a:lnTo>
                    <a:lnTo>
                      <a:pt x="930" y="408"/>
                    </a:lnTo>
                    <a:lnTo>
                      <a:pt x="958" y="445"/>
                    </a:lnTo>
                    <a:lnTo>
                      <a:pt x="983" y="487"/>
                    </a:lnTo>
                    <a:lnTo>
                      <a:pt x="1006" y="528"/>
                    </a:lnTo>
                    <a:lnTo>
                      <a:pt x="1028" y="569"/>
                    </a:lnTo>
                    <a:lnTo>
                      <a:pt x="1047" y="613"/>
                    </a:lnTo>
                    <a:lnTo>
                      <a:pt x="1065" y="658"/>
                    </a:lnTo>
                    <a:lnTo>
                      <a:pt x="1081" y="703"/>
                    </a:lnTo>
                    <a:lnTo>
                      <a:pt x="1094" y="749"/>
                    </a:lnTo>
                    <a:lnTo>
                      <a:pt x="1105" y="797"/>
                    </a:lnTo>
                    <a:lnTo>
                      <a:pt x="1114" y="846"/>
                    </a:lnTo>
                    <a:lnTo>
                      <a:pt x="1121" y="896"/>
                    </a:lnTo>
                    <a:lnTo>
                      <a:pt x="1124" y="944"/>
                    </a:lnTo>
                    <a:lnTo>
                      <a:pt x="1126" y="996"/>
                    </a:lnTo>
                    <a:lnTo>
                      <a:pt x="1126" y="1001"/>
                    </a:lnTo>
                    <a:lnTo>
                      <a:pt x="1126" y="1005"/>
                    </a:lnTo>
                    <a:lnTo>
                      <a:pt x="1126" y="1010"/>
                    </a:lnTo>
                    <a:lnTo>
                      <a:pt x="1126" y="1015"/>
                    </a:lnTo>
                    <a:lnTo>
                      <a:pt x="1126" y="1021"/>
                    </a:lnTo>
                    <a:lnTo>
                      <a:pt x="1126" y="1026"/>
                    </a:lnTo>
                    <a:lnTo>
                      <a:pt x="1126" y="1032"/>
                    </a:lnTo>
                    <a:lnTo>
                      <a:pt x="1126" y="1037"/>
                    </a:lnTo>
                    <a:lnTo>
                      <a:pt x="1126" y="1055"/>
                    </a:lnTo>
                    <a:lnTo>
                      <a:pt x="1126" y="1073"/>
                    </a:lnTo>
                    <a:lnTo>
                      <a:pt x="1124" y="1091"/>
                    </a:lnTo>
                    <a:lnTo>
                      <a:pt x="1124" y="1108"/>
                    </a:lnTo>
                    <a:lnTo>
                      <a:pt x="1123" y="1126"/>
                    </a:lnTo>
                    <a:lnTo>
                      <a:pt x="1123" y="1144"/>
                    </a:lnTo>
                    <a:lnTo>
                      <a:pt x="1121" y="1162"/>
                    </a:lnTo>
                    <a:lnTo>
                      <a:pt x="1121" y="1180"/>
                    </a:lnTo>
                    <a:lnTo>
                      <a:pt x="1117" y="1196"/>
                    </a:lnTo>
                    <a:lnTo>
                      <a:pt x="1106" y="1244"/>
                    </a:lnTo>
                    <a:lnTo>
                      <a:pt x="1092" y="1291"/>
                    </a:lnTo>
                    <a:lnTo>
                      <a:pt x="1078" y="1337"/>
                    </a:lnTo>
                    <a:lnTo>
                      <a:pt x="1060" y="1382"/>
                    </a:lnTo>
                    <a:lnTo>
                      <a:pt x="1039" y="1427"/>
                    </a:lnTo>
                    <a:lnTo>
                      <a:pt x="1017" y="1469"/>
                    </a:lnTo>
                    <a:lnTo>
                      <a:pt x="994" y="1511"/>
                    </a:lnTo>
                    <a:lnTo>
                      <a:pt x="967" y="1552"/>
                    </a:lnTo>
                    <a:lnTo>
                      <a:pt x="940" y="1591"/>
                    </a:lnTo>
                    <a:lnTo>
                      <a:pt x="910" y="1628"/>
                    </a:lnTo>
                    <a:lnTo>
                      <a:pt x="879" y="1664"/>
                    </a:lnTo>
                    <a:lnTo>
                      <a:pt x="846" y="1698"/>
                    </a:lnTo>
                    <a:lnTo>
                      <a:pt x="812" y="1732"/>
                    </a:lnTo>
                    <a:lnTo>
                      <a:pt x="776" y="1763"/>
                    </a:lnTo>
                    <a:lnTo>
                      <a:pt x="738" y="1793"/>
                    </a:lnTo>
                    <a:lnTo>
                      <a:pt x="699" y="1820"/>
                    </a:lnTo>
                    <a:lnTo>
                      <a:pt x="658" y="1846"/>
                    </a:lnTo>
                    <a:lnTo>
                      <a:pt x="617" y="1870"/>
                    </a:lnTo>
                    <a:lnTo>
                      <a:pt x="574" y="1891"/>
                    </a:lnTo>
                    <a:lnTo>
                      <a:pt x="531" y="1911"/>
                    </a:lnTo>
                    <a:lnTo>
                      <a:pt x="484" y="1929"/>
                    </a:lnTo>
                    <a:lnTo>
                      <a:pt x="438" y="1945"/>
                    </a:lnTo>
                    <a:lnTo>
                      <a:pt x="392" y="1959"/>
                    </a:lnTo>
                    <a:lnTo>
                      <a:pt x="343" y="1970"/>
                    </a:lnTo>
                    <a:lnTo>
                      <a:pt x="295" y="1979"/>
                    </a:lnTo>
                    <a:lnTo>
                      <a:pt x="245" y="1984"/>
                    </a:lnTo>
                    <a:lnTo>
                      <a:pt x="195" y="1988"/>
                    </a:lnTo>
                    <a:lnTo>
                      <a:pt x="143" y="1989"/>
                    </a:lnTo>
                    <a:lnTo>
                      <a:pt x="91" y="1988"/>
                    </a:lnTo>
                    <a:lnTo>
                      <a:pt x="50" y="1986"/>
                    </a:lnTo>
                    <a:lnTo>
                      <a:pt x="50" y="1984"/>
                    </a:lnTo>
                    <a:lnTo>
                      <a:pt x="48" y="1982"/>
                    </a:lnTo>
                    <a:lnTo>
                      <a:pt x="47" y="1981"/>
                    </a:lnTo>
                    <a:lnTo>
                      <a:pt x="45" y="1979"/>
                    </a:lnTo>
                    <a:lnTo>
                      <a:pt x="43" y="1977"/>
                    </a:lnTo>
                    <a:lnTo>
                      <a:pt x="43" y="1975"/>
                    </a:lnTo>
                    <a:lnTo>
                      <a:pt x="41" y="1973"/>
                    </a:lnTo>
                    <a:lnTo>
                      <a:pt x="39" y="1972"/>
                    </a:lnTo>
                    <a:lnTo>
                      <a:pt x="43" y="1973"/>
                    </a:lnTo>
                    <a:lnTo>
                      <a:pt x="93" y="1977"/>
                    </a:lnTo>
                    <a:lnTo>
                      <a:pt x="143" y="1977"/>
                    </a:lnTo>
                    <a:lnTo>
                      <a:pt x="193" y="1977"/>
                    </a:lnTo>
                    <a:lnTo>
                      <a:pt x="243" y="1973"/>
                    </a:lnTo>
                    <a:lnTo>
                      <a:pt x="293" y="1966"/>
                    </a:lnTo>
                    <a:lnTo>
                      <a:pt x="341" y="1957"/>
                    </a:lnTo>
                    <a:lnTo>
                      <a:pt x="388" y="1947"/>
                    </a:lnTo>
                    <a:lnTo>
                      <a:pt x="434" y="1934"/>
                    </a:lnTo>
                    <a:lnTo>
                      <a:pt x="481" y="1918"/>
                    </a:lnTo>
                    <a:lnTo>
                      <a:pt x="526" y="1900"/>
                    </a:lnTo>
                    <a:lnTo>
                      <a:pt x="568" y="1880"/>
                    </a:lnTo>
                    <a:lnTo>
                      <a:pt x="611" y="1859"/>
                    </a:lnTo>
                    <a:lnTo>
                      <a:pt x="652" y="1836"/>
                    </a:lnTo>
                    <a:lnTo>
                      <a:pt x="692" y="1811"/>
                    </a:lnTo>
                    <a:lnTo>
                      <a:pt x="731" y="1782"/>
                    </a:lnTo>
                    <a:lnTo>
                      <a:pt x="769" y="1754"/>
                    </a:lnTo>
                    <a:lnTo>
                      <a:pt x="803" y="1723"/>
                    </a:lnTo>
                    <a:lnTo>
                      <a:pt x="838" y="1689"/>
                    </a:lnTo>
                    <a:lnTo>
                      <a:pt x="871" y="1655"/>
                    </a:lnTo>
                    <a:lnTo>
                      <a:pt x="901" y="1620"/>
                    </a:lnTo>
                    <a:lnTo>
                      <a:pt x="930" y="1584"/>
                    </a:lnTo>
                    <a:lnTo>
                      <a:pt x="958" y="1544"/>
                    </a:lnTo>
                    <a:lnTo>
                      <a:pt x="983" y="1505"/>
                    </a:lnTo>
                    <a:lnTo>
                      <a:pt x="1006" y="1464"/>
                    </a:lnTo>
                    <a:lnTo>
                      <a:pt x="1028" y="1421"/>
                    </a:lnTo>
                    <a:lnTo>
                      <a:pt x="1047" y="1378"/>
                    </a:lnTo>
                    <a:lnTo>
                      <a:pt x="1065" y="1334"/>
                    </a:lnTo>
                    <a:lnTo>
                      <a:pt x="1081" y="1287"/>
                    </a:lnTo>
                    <a:lnTo>
                      <a:pt x="1094" y="1241"/>
                    </a:lnTo>
                    <a:lnTo>
                      <a:pt x="1105" y="1194"/>
                    </a:lnTo>
                    <a:lnTo>
                      <a:pt x="1114" y="1144"/>
                    </a:lnTo>
                    <a:lnTo>
                      <a:pt x="1121" y="1096"/>
                    </a:lnTo>
                    <a:lnTo>
                      <a:pt x="1124" y="1046"/>
                    </a:lnTo>
                    <a:lnTo>
                      <a:pt x="1126" y="996"/>
                    </a:lnTo>
                    <a:lnTo>
                      <a:pt x="1124" y="964"/>
                    </a:lnTo>
                    <a:lnTo>
                      <a:pt x="1124" y="931"/>
                    </a:lnTo>
                    <a:lnTo>
                      <a:pt x="1123" y="901"/>
                    </a:lnTo>
                    <a:lnTo>
                      <a:pt x="1119" y="869"/>
                    </a:lnTo>
                    <a:lnTo>
                      <a:pt x="1117" y="839"/>
                    </a:lnTo>
                    <a:lnTo>
                      <a:pt x="1114" y="806"/>
                    </a:lnTo>
                    <a:lnTo>
                      <a:pt x="1110" y="776"/>
                    </a:lnTo>
                    <a:lnTo>
                      <a:pt x="1106" y="746"/>
                    </a:lnTo>
                    <a:close/>
                  </a:path>
                </a:pathLst>
              </a:custGeom>
              <a:solidFill>
                <a:srgbClr val="5CBDFF"/>
              </a:solidFill>
              <a:ln w="9525">
                <a:noFill/>
                <a:round/>
                <a:headEnd/>
                <a:tailEnd/>
              </a:ln>
            </p:spPr>
            <p:txBody>
              <a:bodyPr/>
              <a:lstStyle/>
              <a:p>
                <a:endParaRPr lang="en-US"/>
              </a:p>
            </p:txBody>
          </p:sp>
          <p:sp>
            <p:nvSpPr>
              <p:cNvPr id="30228" name="Freeform 1206"/>
              <p:cNvSpPr>
                <a:spLocks/>
              </p:cNvSpPr>
              <p:nvPr/>
            </p:nvSpPr>
            <p:spPr bwMode="auto">
              <a:xfrm>
                <a:off x="780" y="1202"/>
                <a:ext cx="1131" cy="1976"/>
              </a:xfrm>
              <a:custGeom>
                <a:avLst/>
                <a:gdLst>
                  <a:gd name="T0" fmla="*/ 1106 w 1131"/>
                  <a:gd name="T1" fmla="*/ 741 h 1976"/>
                  <a:gd name="T2" fmla="*/ 1058 w 1131"/>
                  <a:gd name="T3" fmla="*/ 604 h 1976"/>
                  <a:gd name="T4" fmla="*/ 993 w 1131"/>
                  <a:gd name="T5" fmla="*/ 475 h 1976"/>
                  <a:gd name="T6" fmla="*/ 911 w 1131"/>
                  <a:gd name="T7" fmla="*/ 359 h 1976"/>
                  <a:gd name="T8" fmla="*/ 813 w 1131"/>
                  <a:gd name="T9" fmla="*/ 255 h 1976"/>
                  <a:gd name="T10" fmla="*/ 700 w 1131"/>
                  <a:gd name="T11" fmla="*/ 168 h 1976"/>
                  <a:gd name="T12" fmla="*/ 577 w 1131"/>
                  <a:gd name="T13" fmla="*/ 96 h 1976"/>
                  <a:gd name="T14" fmla="*/ 441 w 1131"/>
                  <a:gd name="T15" fmla="*/ 44 h 1976"/>
                  <a:gd name="T16" fmla="*/ 298 w 1131"/>
                  <a:gd name="T17" fmla="*/ 10 h 1976"/>
                  <a:gd name="T18" fmla="*/ 148 w 1131"/>
                  <a:gd name="T19" fmla="*/ 0 h 1976"/>
                  <a:gd name="T20" fmla="*/ 10 w 1131"/>
                  <a:gd name="T21" fmla="*/ 8 h 1976"/>
                  <a:gd name="T22" fmla="*/ 7 w 1131"/>
                  <a:gd name="T23" fmla="*/ 14 h 1976"/>
                  <a:gd name="T24" fmla="*/ 2 w 1131"/>
                  <a:gd name="T25" fmla="*/ 19 h 1976"/>
                  <a:gd name="T26" fmla="*/ 48 w 1131"/>
                  <a:gd name="T27" fmla="*/ 16 h 1976"/>
                  <a:gd name="T28" fmla="*/ 198 w 1131"/>
                  <a:gd name="T29" fmla="*/ 12 h 1976"/>
                  <a:gd name="T30" fmla="*/ 345 w 1131"/>
                  <a:gd name="T31" fmla="*/ 32 h 1976"/>
                  <a:gd name="T32" fmla="*/ 484 w 1131"/>
                  <a:gd name="T33" fmla="*/ 71 h 1976"/>
                  <a:gd name="T34" fmla="*/ 613 w 1131"/>
                  <a:gd name="T35" fmla="*/ 128 h 1976"/>
                  <a:gd name="T36" fmla="*/ 733 w 1131"/>
                  <a:gd name="T37" fmla="*/ 205 h 1976"/>
                  <a:gd name="T38" fmla="*/ 838 w 1131"/>
                  <a:gd name="T39" fmla="*/ 298 h 1976"/>
                  <a:gd name="T40" fmla="*/ 931 w 1131"/>
                  <a:gd name="T41" fmla="*/ 403 h 1976"/>
                  <a:gd name="T42" fmla="*/ 1006 w 1131"/>
                  <a:gd name="T43" fmla="*/ 521 h 1976"/>
                  <a:gd name="T44" fmla="*/ 1065 w 1131"/>
                  <a:gd name="T45" fmla="*/ 652 h 1976"/>
                  <a:gd name="T46" fmla="*/ 1104 w 1131"/>
                  <a:gd name="T47" fmla="*/ 791 h 1976"/>
                  <a:gd name="T48" fmla="*/ 1122 w 1131"/>
                  <a:gd name="T49" fmla="*/ 938 h 1976"/>
                  <a:gd name="T50" fmla="*/ 1131 w 1131"/>
                  <a:gd name="T51" fmla="*/ 993 h 1976"/>
                  <a:gd name="T52" fmla="*/ 1131 w 1131"/>
                  <a:gd name="T53" fmla="*/ 1007 h 1976"/>
                  <a:gd name="T54" fmla="*/ 1131 w 1131"/>
                  <a:gd name="T55" fmla="*/ 1024 h 1976"/>
                  <a:gd name="T56" fmla="*/ 1131 w 1131"/>
                  <a:gd name="T57" fmla="*/ 1049 h 1976"/>
                  <a:gd name="T58" fmla="*/ 1129 w 1131"/>
                  <a:gd name="T59" fmla="*/ 1077 h 1976"/>
                  <a:gd name="T60" fmla="*/ 1129 w 1131"/>
                  <a:gd name="T61" fmla="*/ 1108 h 1976"/>
                  <a:gd name="T62" fmla="*/ 1106 w 1131"/>
                  <a:gd name="T63" fmla="*/ 1234 h 1976"/>
                  <a:gd name="T64" fmla="*/ 1058 w 1131"/>
                  <a:gd name="T65" fmla="*/ 1372 h 1976"/>
                  <a:gd name="T66" fmla="*/ 993 w 1131"/>
                  <a:gd name="T67" fmla="*/ 1501 h 1976"/>
                  <a:gd name="T68" fmla="*/ 911 w 1131"/>
                  <a:gd name="T69" fmla="*/ 1617 h 1976"/>
                  <a:gd name="T70" fmla="*/ 813 w 1131"/>
                  <a:gd name="T71" fmla="*/ 1719 h 1976"/>
                  <a:gd name="T72" fmla="*/ 700 w 1131"/>
                  <a:gd name="T73" fmla="*/ 1806 h 1976"/>
                  <a:gd name="T74" fmla="*/ 577 w 1131"/>
                  <a:gd name="T75" fmla="*/ 1878 h 1976"/>
                  <a:gd name="T76" fmla="*/ 441 w 1131"/>
                  <a:gd name="T77" fmla="*/ 1931 h 1976"/>
                  <a:gd name="T78" fmla="*/ 298 w 1131"/>
                  <a:gd name="T79" fmla="*/ 1964 h 1976"/>
                  <a:gd name="T80" fmla="*/ 148 w 1131"/>
                  <a:gd name="T81" fmla="*/ 1976 h 1976"/>
                  <a:gd name="T82" fmla="*/ 48 w 1131"/>
                  <a:gd name="T83" fmla="*/ 1969 h 1976"/>
                  <a:gd name="T84" fmla="*/ 44 w 1131"/>
                  <a:gd name="T85" fmla="*/ 1964 h 1976"/>
                  <a:gd name="T86" fmla="*/ 39 w 1131"/>
                  <a:gd name="T87" fmla="*/ 1958 h 1976"/>
                  <a:gd name="T88" fmla="*/ 98 w 1131"/>
                  <a:gd name="T89" fmla="*/ 1962 h 1976"/>
                  <a:gd name="T90" fmla="*/ 248 w 1131"/>
                  <a:gd name="T91" fmla="*/ 1958 h 1976"/>
                  <a:gd name="T92" fmla="*/ 391 w 1131"/>
                  <a:gd name="T93" fmla="*/ 1933 h 1976"/>
                  <a:gd name="T94" fmla="*/ 529 w 1131"/>
                  <a:gd name="T95" fmla="*/ 1887 h 1976"/>
                  <a:gd name="T96" fmla="*/ 654 w 1131"/>
                  <a:gd name="T97" fmla="*/ 1822 h 1976"/>
                  <a:gd name="T98" fmla="*/ 768 w 1131"/>
                  <a:gd name="T99" fmla="*/ 1740 h 1976"/>
                  <a:gd name="T100" fmla="*/ 870 w 1131"/>
                  <a:gd name="T101" fmla="*/ 1644 h 1976"/>
                  <a:gd name="T102" fmla="*/ 958 w 1131"/>
                  <a:gd name="T103" fmla="*/ 1533 h 1976"/>
                  <a:gd name="T104" fmla="*/ 1027 w 1131"/>
                  <a:gd name="T105" fmla="*/ 1411 h 1976"/>
                  <a:gd name="T106" fmla="*/ 1081 w 1131"/>
                  <a:gd name="T107" fmla="*/ 1277 h 1976"/>
                  <a:gd name="T108" fmla="*/ 1113 w 1131"/>
                  <a:gd name="T109" fmla="*/ 1136 h 1976"/>
                  <a:gd name="T110" fmla="*/ 1124 w 1131"/>
                  <a:gd name="T111" fmla="*/ 988 h 1976"/>
                  <a:gd name="T112" fmla="*/ 1129 w 1131"/>
                  <a:gd name="T113" fmla="*/ 941 h 1976"/>
                  <a:gd name="T114" fmla="*/ 1126 w 1131"/>
                  <a:gd name="T115" fmla="*/ 873 h 1976"/>
                  <a:gd name="T116" fmla="*/ 1119 w 1131"/>
                  <a:gd name="T117" fmla="*/ 806 h 197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131"/>
                  <a:gd name="T178" fmla="*/ 0 h 1976"/>
                  <a:gd name="T179" fmla="*/ 1131 w 1131"/>
                  <a:gd name="T180" fmla="*/ 1976 h 197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131" h="1976">
                    <a:moveTo>
                      <a:pt x="1119" y="806"/>
                    </a:moveTo>
                    <a:lnTo>
                      <a:pt x="1117" y="788"/>
                    </a:lnTo>
                    <a:lnTo>
                      <a:pt x="1106" y="741"/>
                    </a:lnTo>
                    <a:lnTo>
                      <a:pt x="1092" y="693"/>
                    </a:lnTo>
                    <a:lnTo>
                      <a:pt x="1076" y="648"/>
                    </a:lnTo>
                    <a:lnTo>
                      <a:pt x="1058" y="604"/>
                    </a:lnTo>
                    <a:lnTo>
                      <a:pt x="1038" y="559"/>
                    </a:lnTo>
                    <a:lnTo>
                      <a:pt x="1017" y="516"/>
                    </a:lnTo>
                    <a:lnTo>
                      <a:pt x="993" y="475"/>
                    </a:lnTo>
                    <a:lnTo>
                      <a:pt x="967" y="436"/>
                    </a:lnTo>
                    <a:lnTo>
                      <a:pt x="940" y="396"/>
                    </a:lnTo>
                    <a:lnTo>
                      <a:pt x="911" y="359"/>
                    </a:lnTo>
                    <a:lnTo>
                      <a:pt x="879" y="323"/>
                    </a:lnTo>
                    <a:lnTo>
                      <a:pt x="847" y="289"/>
                    </a:lnTo>
                    <a:lnTo>
                      <a:pt x="813" y="255"/>
                    </a:lnTo>
                    <a:lnTo>
                      <a:pt x="777" y="225"/>
                    </a:lnTo>
                    <a:lnTo>
                      <a:pt x="740" y="196"/>
                    </a:lnTo>
                    <a:lnTo>
                      <a:pt x="700" y="168"/>
                    </a:lnTo>
                    <a:lnTo>
                      <a:pt x="661" y="143"/>
                    </a:lnTo>
                    <a:lnTo>
                      <a:pt x="620" y="118"/>
                    </a:lnTo>
                    <a:lnTo>
                      <a:pt x="577" y="96"/>
                    </a:lnTo>
                    <a:lnTo>
                      <a:pt x="532" y="76"/>
                    </a:lnTo>
                    <a:lnTo>
                      <a:pt x="488" y="59"/>
                    </a:lnTo>
                    <a:lnTo>
                      <a:pt x="441" y="44"/>
                    </a:lnTo>
                    <a:lnTo>
                      <a:pt x="395" y="30"/>
                    </a:lnTo>
                    <a:lnTo>
                      <a:pt x="346" y="19"/>
                    </a:lnTo>
                    <a:lnTo>
                      <a:pt x="298" y="10"/>
                    </a:lnTo>
                    <a:lnTo>
                      <a:pt x="248" y="5"/>
                    </a:lnTo>
                    <a:lnTo>
                      <a:pt x="198" y="0"/>
                    </a:lnTo>
                    <a:lnTo>
                      <a:pt x="148" y="0"/>
                    </a:lnTo>
                    <a:lnTo>
                      <a:pt x="96" y="0"/>
                    </a:lnTo>
                    <a:lnTo>
                      <a:pt x="46" y="5"/>
                    </a:lnTo>
                    <a:lnTo>
                      <a:pt x="10" y="8"/>
                    </a:lnTo>
                    <a:lnTo>
                      <a:pt x="9" y="10"/>
                    </a:lnTo>
                    <a:lnTo>
                      <a:pt x="7" y="12"/>
                    </a:lnTo>
                    <a:lnTo>
                      <a:pt x="7" y="14"/>
                    </a:lnTo>
                    <a:lnTo>
                      <a:pt x="5" y="16"/>
                    </a:lnTo>
                    <a:lnTo>
                      <a:pt x="3" y="17"/>
                    </a:lnTo>
                    <a:lnTo>
                      <a:pt x="2" y="19"/>
                    </a:lnTo>
                    <a:lnTo>
                      <a:pt x="2" y="21"/>
                    </a:lnTo>
                    <a:lnTo>
                      <a:pt x="0" y="23"/>
                    </a:lnTo>
                    <a:lnTo>
                      <a:pt x="48" y="16"/>
                    </a:lnTo>
                    <a:lnTo>
                      <a:pt x="98" y="12"/>
                    </a:lnTo>
                    <a:lnTo>
                      <a:pt x="148" y="12"/>
                    </a:lnTo>
                    <a:lnTo>
                      <a:pt x="198" y="12"/>
                    </a:lnTo>
                    <a:lnTo>
                      <a:pt x="248" y="16"/>
                    </a:lnTo>
                    <a:lnTo>
                      <a:pt x="296" y="23"/>
                    </a:lnTo>
                    <a:lnTo>
                      <a:pt x="345" y="32"/>
                    </a:lnTo>
                    <a:lnTo>
                      <a:pt x="391" y="42"/>
                    </a:lnTo>
                    <a:lnTo>
                      <a:pt x="438" y="55"/>
                    </a:lnTo>
                    <a:lnTo>
                      <a:pt x="484" y="71"/>
                    </a:lnTo>
                    <a:lnTo>
                      <a:pt x="529" y="87"/>
                    </a:lnTo>
                    <a:lnTo>
                      <a:pt x="572" y="107"/>
                    </a:lnTo>
                    <a:lnTo>
                      <a:pt x="613" y="128"/>
                    </a:lnTo>
                    <a:lnTo>
                      <a:pt x="654" y="153"/>
                    </a:lnTo>
                    <a:lnTo>
                      <a:pt x="693" y="178"/>
                    </a:lnTo>
                    <a:lnTo>
                      <a:pt x="733" y="205"/>
                    </a:lnTo>
                    <a:lnTo>
                      <a:pt x="768" y="234"/>
                    </a:lnTo>
                    <a:lnTo>
                      <a:pt x="804" y="264"/>
                    </a:lnTo>
                    <a:lnTo>
                      <a:pt x="838" y="298"/>
                    </a:lnTo>
                    <a:lnTo>
                      <a:pt x="870" y="330"/>
                    </a:lnTo>
                    <a:lnTo>
                      <a:pt x="901" y="366"/>
                    </a:lnTo>
                    <a:lnTo>
                      <a:pt x="931" y="403"/>
                    </a:lnTo>
                    <a:lnTo>
                      <a:pt x="958" y="441"/>
                    </a:lnTo>
                    <a:lnTo>
                      <a:pt x="983" y="482"/>
                    </a:lnTo>
                    <a:lnTo>
                      <a:pt x="1006" y="521"/>
                    </a:lnTo>
                    <a:lnTo>
                      <a:pt x="1027" y="564"/>
                    </a:lnTo>
                    <a:lnTo>
                      <a:pt x="1047" y="607"/>
                    </a:lnTo>
                    <a:lnTo>
                      <a:pt x="1065" y="652"/>
                    </a:lnTo>
                    <a:lnTo>
                      <a:pt x="1081" y="697"/>
                    </a:lnTo>
                    <a:lnTo>
                      <a:pt x="1094" y="743"/>
                    </a:lnTo>
                    <a:lnTo>
                      <a:pt x="1104" y="791"/>
                    </a:lnTo>
                    <a:lnTo>
                      <a:pt x="1113" y="840"/>
                    </a:lnTo>
                    <a:lnTo>
                      <a:pt x="1119" y="888"/>
                    </a:lnTo>
                    <a:lnTo>
                      <a:pt x="1122" y="938"/>
                    </a:lnTo>
                    <a:lnTo>
                      <a:pt x="1124" y="988"/>
                    </a:lnTo>
                    <a:lnTo>
                      <a:pt x="1131" y="988"/>
                    </a:lnTo>
                    <a:lnTo>
                      <a:pt x="1131" y="993"/>
                    </a:lnTo>
                    <a:lnTo>
                      <a:pt x="1131" y="997"/>
                    </a:lnTo>
                    <a:lnTo>
                      <a:pt x="1131" y="1002"/>
                    </a:lnTo>
                    <a:lnTo>
                      <a:pt x="1131" y="1007"/>
                    </a:lnTo>
                    <a:lnTo>
                      <a:pt x="1131" y="1013"/>
                    </a:lnTo>
                    <a:lnTo>
                      <a:pt x="1131" y="1018"/>
                    </a:lnTo>
                    <a:lnTo>
                      <a:pt x="1131" y="1024"/>
                    </a:lnTo>
                    <a:lnTo>
                      <a:pt x="1131" y="1029"/>
                    </a:lnTo>
                    <a:lnTo>
                      <a:pt x="1131" y="1038"/>
                    </a:lnTo>
                    <a:lnTo>
                      <a:pt x="1131" y="1049"/>
                    </a:lnTo>
                    <a:lnTo>
                      <a:pt x="1131" y="1058"/>
                    </a:lnTo>
                    <a:lnTo>
                      <a:pt x="1129" y="1068"/>
                    </a:lnTo>
                    <a:lnTo>
                      <a:pt x="1129" y="1077"/>
                    </a:lnTo>
                    <a:lnTo>
                      <a:pt x="1129" y="1088"/>
                    </a:lnTo>
                    <a:lnTo>
                      <a:pt x="1129" y="1097"/>
                    </a:lnTo>
                    <a:lnTo>
                      <a:pt x="1129" y="1108"/>
                    </a:lnTo>
                    <a:lnTo>
                      <a:pt x="1126" y="1138"/>
                    </a:lnTo>
                    <a:lnTo>
                      <a:pt x="1117" y="1186"/>
                    </a:lnTo>
                    <a:lnTo>
                      <a:pt x="1106" y="1234"/>
                    </a:lnTo>
                    <a:lnTo>
                      <a:pt x="1092" y="1281"/>
                    </a:lnTo>
                    <a:lnTo>
                      <a:pt x="1076" y="1327"/>
                    </a:lnTo>
                    <a:lnTo>
                      <a:pt x="1058" y="1372"/>
                    </a:lnTo>
                    <a:lnTo>
                      <a:pt x="1038" y="1417"/>
                    </a:lnTo>
                    <a:lnTo>
                      <a:pt x="1017" y="1458"/>
                    </a:lnTo>
                    <a:lnTo>
                      <a:pt x="993" y="1501"/>
                    </a:lnTo>
                    <a:lnTo>
                      <a:pt x="967" y="1540"/>
                    </a:lnTo>
                    <a:lnTo>
                      <a:pt x="940" y="1579"/>
                    </a:lnTo>
                    <a:lnTo>
                      <a:pt x="911" y="1617"/>
                    </a:lnTo>
                    <a:lnTo>
                      <a:pt x="879" y="1653"/>
                    </a:lnTo>
                    <a:lnTo>
                      <a:pt x="847" y="1687"/>
                    </a:lnTo>
                    <a:lnTo>
                      <a:pt x="813" y="1719"/>
                    </a:lnTo>
                    <a:lnTo>
                      <a:pt x="777" y="1751"/>
                    </a:lnTo>
                    <a:lnTo>
                      <a:pt x="740" y="1780"/>
                    </a:lnTo>
                    <a:lnTo>
                      <a:pt x="700" y="1806"/>
                    </a:lnTo>
                    <a:lnTo>
                      <a:pt x="661" y="1833"/>
                    </a:lnTo>
                    <a:lnTo>
                      <a:pt x="620" y="1856"/>
                    </a:lnTo>
                    <a:lnTo>
                      <a:pt x="577" y="1878"/>
                    </a:lnTo>
                    <a:lnTo>
                      <a:pt x="532" y="1897"/>
                    </a:lnTo>
                    <a:lnTo>
                      <a:pt x="488" y="1915"/>
                    </a:lnTo>
                    <a:lnTo>
                      <a:pt x="441" y="1931"/>
                    </a:lnTo>
                    <a:lnTo>
                      <a:pt x="395" y="1944"/>
                    </a:lnTo>
                    <a:lnTo>
                      <a:pt x="346" y="1956"/>
                    </a:lnTo>
                    <a:lnTo>
                      <a:pt x="298" y="1964"/>
                    </a:lnTo>
                    <a:lnTo>
                      <a:pt x="248" y="1971"/>
                    </a:lnTo>
                    <a:lnTo>
                      <a:pt x="198" y="1974"/>
                    </a:lnTo>
                    <a:lnTo>
                      <a:pt x="148" y="1976"/>
                    </a:lnTo>
                    <a:lnTo>
                      <a:pt x="96" y="1974"/>
                    </a:lnTo>
                    <a:lnTo>
                      <a:pt x="50" y="1971"/>
                    </a:lnTo>
                    <a:lnTo>
                      <a:pt x="48" y="1969"/>
                    </a:lnTo>
                    <a:lnTo>
                      <a:pt x="48" y="1967"/>
                    </a:lnTo>
                    <a:lnTo>
                      <a:pt x="46" y="1965"/>
                    </a:lnTo>
                    <a:lnTo>
                      <a:pt x="44" y="1964"/>
                    </a:lnTo>
                    <a:lnTo>
                      <a:pt x="43" y="1962"/>
                    </a:lnTo>
                    <a:lnTo>
                      <a:pt x="41" y="1960"/>
                    </a:lnTo>
                    <a:lnTo>
                      <a:pt x="39" y="1958"/>
                    </a:lnTo>
                    <a:lnTo>
                      <a:pt x="39" y="1956"/>
                    </a:lnTo>
                    <a:lnTo>
                      <a:pt x="48" y="1958"/>
                    </a:lnTo>
                    <a:lnTo>
                      <a:pt x="98" y="1962"/>
                    </a:lnTo>
                    <a:lnTo>
                      <a:pt x="148" y="1964"/>
                    </a:lnTo>
                    <a:lnTo>
                      <a:pt x="198" y="1962"/>
                    </a:lnTo>
                    <a:lnTo>
                      <a:pt x="248" y="1958"/>
                    </a:lnTo>
                    <a:lnTo>
                      <a:pt x="296" y="1953"/>
                    </a:lnTo>
                    <a:lnTo>
                      <a:pt x="345" y="1944"/>
                    </a:lnTo>
                    <a:lnTo>
                      <a:pt x="391" y="1933"/>
                    </a:lnTo>
                    <a:lnTo>
                      <a:pt x="438" y="1919"/>
                    </a:lnTo>
                    <a:lnTo>
                      <a:pt x="484" y="1905"/>
                    </a:lnTo>
                    <a:lnTo>
                      <a:pt x="529" y="1887"/>
                    </a:lnTo>
                    <a:lnTo>
                      <a:pt x="572" y="1867"/>
                    </a:lnTo>
                    <a:lnTo>
                      <a:pt x="613" y="1846"/>
                    </a:lnTo>
                    <a:lnTo>
                      <a:pt x="654" y="1822"/>
                    </a:lnTo>
                    <a:lnTo>
                      <a:pt x="693" y="1797"/>
                    </a:lnTo>
                    <a:lnTo>
                      <a:pt x="733" y="1769"/>
                    </a:lnTo>
                    <a:lnTo>
                      <a:pt x="768" y="1740"/>
                    </a:lnTo>
                    <a:lnTo>
                      <a:pt x="804" y="1710"/>
                    </a:lnTo>
                    <a:lnTo>
                      <a:pt x="838" y="1678"/>
                    </a:lnTo>
                    <a:lnTo>
                      <a:pt x="870" y="1644"/>
                    </a:lnTo>
                    <a:lnTo>
                      <a:pt x="901" y="1608"/>
                    </a:lnTo>
                    <a:lnTo>
                      <a:pt x="931" y="1572"/>
                    </a:lnTo>
                    <a:lnTo>
                      <a:pt x="958" y="1533"/>
                    </a:lnTo>
                    <a:lnTo>
                      <a:pt x="983" y="1494"/>
                    </a:lnTo>
                    <a:lnTo>
                      <a:pt x="1006" y="1452"/>
                    </a:lnTo>
                    <a:lnTo>
                      <a:pt x="1027" y="1411"/>
                    </a:lnTo>
                    <a:lnTo>
                      <a:pt x="1047" y="1367"/>
                    </a:lnTo>
                    <a:lnTo>
                      <a:pt x="1065" y="1324"/>
                    </a:lnTo>
                    <a:lnTo>
                      <a:pt x="1081" y="1277"/>
                    </a:lnTo>
                    <a:lnTo>
                      <a:pt x="1094" y="1231"/>
                    </a:lnTo>
                    <a:lnTo>
                      <a:pt x="1104" y="1184"/>
                    </a:lnTo>
                    <a:lnTo>
                      <a:pt x="1113" y="1136"/>
                    </a:lnTo>
                    <a:lnTo>
                      <a:pt x="1119" y="1088"/>
                    </a:lnTo>
                    <a:lnTo>
                      <a:pt x="1122" y="1038"/>
                    </a:lnTo>
                    <a:lnTo>
                      <a:pt x="1124" y="988"/>
                    </a:lnTo>
                    <a:lnTo>
                      <a:pt x="1131" y="988"/>
                    </a:lnTo>
                    <a:lnTo>
                      <a:pt x="1129" y="965"/>
                    </a:lnTo>
                    <a:lnTo>
                      <a:pt x="1129" y="941"/>
                    </a:lnTo>
                    <a:lnTo>
                      <a:pt x="1128" y="918"/>
                    </a:lnTo>
                    <a:lnTo>
                      <a:pt x="1128" y="895"/>
                    </a:lnTo>
                    <a:lnTo>
                      <a:pt x="1126" y="873"/>
                    </a:lnTo>
                    <a:lnTo>
                      <a:pt x="1124" y="850"/>
                    </a:lnTo>
                    <a:lnTo>
                      <a:pt x="1122" y="827"/>
                    </a:lnTo>
                    <a:lnTo>
                      <a:pt x="1119" y="806"/>
                    </a:lnTo>
                    <a:close/>
                  </a:path>
                </a:pathLst>
              </a:custGeom>
              <a:solidFill>
                <a:srgbClr val="5DBEFF"/>
              </a:solidFill>
              <a:ln w="9525">
                <a:noFill/>
                <a:round/>
                <a:headEnd/>
                <a:tailEnd/>
              </a:ln>
            </p:spPr>
            <p:txBody>
              <a:bodyPr/>
              <a:lstStyle/>
              <a:p>
                <a:endParaRPr lang="en-US"/>
              </a:p>
            </p:txBody>
          </p:sp>
          <p:sp>
            <p:nvSpPr>
              <p:cNvPr id="30229" name="Freeform 1207"/>
              <p:cNvSpPr>
                <a:spLocks/>
              </p:cNvSpPr>
              <p:nvPr/>
            </p:nvSpPr>
            <p:spPr bwMode="auto">
              <a:xfrm>
                <a:off x="774" y="1207"/>
                <a:ext cx="1137" cy="1964"/>
              </a:xfrm>
              <a:custGeom>
                <a:avLst/>
                <a:gdLst>
                  <a:gd name="T0" fmla="*/ 1132 w 1137"/>
                  <a:gd name="T1" fmla="*/ 883 h 1964"/>
                  <a:gd name="T2" fmla="*/ 1105 w 1137"/>
                  <a:gd name="T3" fmla="*/ 736 h 1964"/>
                  <a:gd name="T4" fmla="*/ 1058 w 1137"/>
                  <a:gd name="T5" fmla="*/ 600 h 1964"/>
                  <a:gd name="T6" fmla="*/ 994 w 1137"/>
                  <a:gd name="T7" fmla="*/ 474 h 1964"/>
                  <a:gd name="T8" fmla="*/ 912 w 1137"/>
                  <a:gd name="T9" fmla="*/ 357 h 1964"/>
                  <a:gd name="T10" fmla="*/ 814 w 1137"/>
                  <a:gd name="T11" fmla="*/ 255 h 1964"/>
                  <a:gd name="T12" fmla="*/ 703 w 1137"/>
                  <a:gd name="T13" fmla="*/ 168 h 1964"/>
                  <a:gd name="T14" fmla="*/ 579 w 1137"/>
                  <a:gd name="T15" fmla="*/ 96 h 1964"/>
                  <a:gd name="T16" fmla="*/ 445 w 1137"/>
                  <a:gd name="T17" fmla="*/ 45 h 1964"/>
                  <a:gd name="T18" fmla="*/ 304 w 1137"/>
                  <a:gd name="T19" fmla="*/ 11 h 1964"/>
                  <a:gd name="T20" fmla="*/ 154 w 1137"/>
                  <a:gd name="T21" fmla="*/ 0 h 1964"/>
                  <a:gd name="T22" fmla="*/ 11 w 1137"/>
                  <a:gd name="T23" fmla="*/ 11 h 1964"/>
                  <a:gd name="T24" fmla="*/ 8 w 1137"/>
                  <a:gd name="T25" fmla="*/ 16 h 1964"/>
                  <a:gd name="T26" fmla="*/ 2 w 1137"/>
                  <a:gd name="T27" fmla="*/ 21 h 1964"/>
                  <a:gd name="T28" fmla="*/ 6 w 1137"/>
                  <a:gd name="T29" fmla="*/ 23 h 1964"/>
                  <a:gd name="T30" fmla="*/ 154 w 1137"/>
                  <a:gd name="T31" fmla="*/ 12 h 1964"/>
                  <a:gd name="T32" fmla="*/ 302 w 1137"/>
                  <a:gd name="T33" fmla="*/ 23 h 1964"/>
                  <a:gd name="T34" fmla="*/ 442 w 1137"/>
                  <a:gd name="T35" fmla="*/ 55 h 1964"/>
                  <a:gd name="T36" fmla="*/ 574 w 1137"/>
                  <a:gd name="T37" fmla="*/ 107 h 1964"/>
                  <a:gd name="T38" fmla="*/ 696 w 1137"/>
                  <a:gd name="T39" fmla="*/ 179 h 1964"/>
                  <a:gd name="T40" fmla="*/ 806 w 1137"/>
                  <a:gd name="T41" fmla="*/ 264 h 1964"/>
                  <a:gd name="T42" fmla="*/ 903 w 1137"/>
                  <a:gd name="T43" fmla="*/ 364 h 1964"/>
                  <a:gd name="T44" fmla="*/ 983 w 1137"/>
                  <a:gd name="T45" fmla="*/ 479 h 1964"/>
                  <a:gd name="T46" fmla="*/ 1048 w 1137"/>
                  <a:gd name="T47" fmla="*/ 604 h 1964"/>
                  <a:gd name="T48" fmla="*/ 1094 w 1137"/>
                  <a:gd name="T49" fmla="*/ 740 h 1964"/>
                  <a:gd name="T50" fmla="*/ 1119 w 1137"/>
                  <a:gd name="T51" fmla="*/ 883 h 1964"/>
                  <a:gd name="T52" fmla="*/ 1137 w 1137"/>
                  <a:gd name="T53" fmla="*/ 983 h 1964"/>
                  <a:gd name="T54" fmla="*/ 1125 w 1137"/>
                  <a:gd name="T55" fmla="*/ 1131 h 1964"/>
                  <a:gd name="T56" fmla="*/ 1092 w 1137"/>
                  <a:gd name="T57" fmla="*/ 1274 h 1964"/>
                  <a:gd name="T58" fmla="*/ 1039 w 1137"/>
                  <a:gd name="T59" fmla="*/ 1408 h 1964"/>
                  <a:gd name="T60" fmla="*/ 969 w 1137"/>
                  <a:gd name="T61" fmla="*/ 1531 h 1964"/>
                  <a:gd name="T62" fmla="*/ 882 w 1137"/>
                  <a:gd name="T63" fmla="*/ 1642 h 1964"/>
                  <a:gd name="T64" fmla="*/ 780 w 1137"/>
                  <a:gd name="T65" fmla="*/ 1741 h 1964"/>
                  <a:gd name="T66" fmla="*/ 663 w 1137"/>
                  <a:gd name="T67" fmla="*/ 1823 h 1964"/>
                  <a:gd name="T68" fmla="*/ 537 w 1137"/>
                  <a:gd name="T69" fmla="*/ 1887 h 1964"/>
                  <a:gd name="T70" fmla="*/ 399 w 1137"/>
                  <a:gd name="T71" fmla="*/ 1934 h 1964"/>
                  <a:gd name="T72" fmla="*/ 254 w 1137"/>
                  <a:gd name="T73" fmla="*/ 1960 h 1964"/>
                  <a:gd name="T74" fmla="*/ 104 w 1137"/>
                  <a:gd name="T75" fmla="*/ 1964 h 1964"/>
                  <a:gd name="T76" fmla="*/ 49 w 1137"/>
                  <a:gd name="T77" fmla="*/ 1957 h 1964"/>
                  <a:gd name="T78" fmla="*/ 45 w 1137"/>
                  <a:gd name="T79" fmla="*/ 1953 h 1964"/>
                  <a:gd name="T80" fmla="*/ 40 w 1137"/>
                  <a:gd name="T81" fmla="*/ 1948 h 1964"/>
                  <a:gd name="T82" fmla="*/ 104 w 1137"/>
                  <a:gd name="T83" fmla="*/ 1951 h 1964"/>
                  <a:gd name="T84" fmla="*/ 252 w 1137"/>
                  <a:gd name="T85" fmla="*/ 1948 h 1964"/>
                  <a:gd name="T86" fmla="*/ 397 w 1137"/>
                  <a:gd name="T87" fmla="*/ 1923 h 1964"/>
                  <a:gd name="T88" fmla="*/ 531 w 1137"/>
                  <a:gd name="T89" fmla="*/ 1876 h 1964"/>
                  <a:gd name="T90" fmla="*/ 656 w 1137"/>
                  <a:gd name="T91" fmla="*/ 1812 h 1964"/>
                  <a:gd name="T92" fmla="*/ 771 w 1137"/>
                  <a:gd name="T93" fmla="*/ 1732 h 1964"/>
                  <a:gd name="T94" fmla="*/ 873 w 1137"/>
                  <a:gd name="T95" fmla="*/ 1635 h 1964"/>
                  <a:gd name="T96" fmla="*/ 958 w 1137"/>
                  <a:gd name="T97" fmla="*/ 1524 h 1964"/>
                  <a:gd name="T98" fmla="*/ 1028 w 1137"/>
                  <a:gd name="T99" fmla="*/ 1403 h 1964"/>
                  <a:gd name="T100" fmla="*/ 1080 w 1137"/>
                  <a:gd name="T101" fmla="*/ 1271 h 1964"/>
                  <a:gd name="T102" fmla="*/ 1114 w 1137"/>
                  <a:gd name="T103" fmla="*/ 1129 h 1964"/>
                  <a:gd name="T104" fmla="*/ 1125 w 1137"/>
                  <a:gd name="T105" fmla="*/ 983 h 196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137"/>
                  <a:gd name="T160" fmla="*/ 0 h 1964"/>
                  <a:gd name="T161" fmla="*/ 1137 w 1137"/>
                  <a:gd name="T162" fmla="*/ 1964 h 196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137" h="1964">
                    <a:moveTo>
                      <a:pt x="1137" y="983"/>
                    </a:moveTo>
                    <a:lnTo>
                      <a:pt x="1135" y="931"/>
                    </a:lnTo>
                    <a:lnTo>
                      <a:pt x="1132" y="883"/>
                    </a:lnTo>
                    <a:lnTo>
                      <a:pt x="1125" y="833"/>
                    </a:lnTo>
                    <a:lnTo>
                      <a:pt x="1116" y="784"/>
                    </a:lnTo>
                    <a:lnTo>
                      <a:pt x="1105" y="736"/>
                    </a:lnTo>
                    <a:lnTo>
                      <a:pt x="1092" y="690"/>
                    </a:lnTo>
                    <a:lnTo>
                      <a:pt x="1076" y="645"/>
                    </a:lnTo>
                    <a:lnTo>
                      <a:pt x="1058" y="600"/>
                    </a:lnTo>
                    <a:lnTo>
                      <a:pt x="1039" y="556"/>
                    </a:lnTo>
                    <a:lnTo>
                      <a:pt x="1017" y="515"/>
                    </a:lnTo>
                    <a:lnTo>
                      <a:pt x="994" y="474"/>
                    </a:lnTo>
                    <a:lnTo>
                      <a:pt x="969" y="432"/>
                    </a:lnTo>
                    <a:lnTo>
                      <a:pt x="941" y="395"/>
                    </a:lnTo>
                    <a:lnTo>
                      <a:pt x="912" y="357"/>
                    </a:lnTo>
                    <a:lnTo>
                      <a:pt x="882" y="322"/>
                    </a:lnTo>
                    <a:lnTo>
                      <a:pt x="849" y="288"/>
                    </a:lnTo>
                    <a:lnTo>
                      <a:pt x="814" y="255"/>
                    </a:lnTo>
                    <a:lnTo>
                      <a:pt x="780" y="225"/>
                    </a:lnTo>
                    <a:lnTo>
                      <a:pt x="742" y="195"/>
                    </a:lnTo>
                    <a:lnTo>
                      <a:pt x="703" y="168"/>
                    </a:lnTo>
                    <a:lnTo>
                      <a:pt x="663" y="143"/>
                    </a:lnTo>
                    <a:lnTo>
                      <a:pt x="622" y="118"/>
                    </a:lnTo>
                    <a:lnTo>
                      <a:pt x="579" y="96"/>
                    </a:lnTo>
                    <a:lnTo>
                      <a:pt x="537" y="77"/>
                    </a:lnTo>
                    <a:lnTo>
                      <a:pt x="492" y="59"/>
                    </a:lnTo>
                    <a:lnTo>
                      <a:pt x="445" y="45"/>
                    </a:lnTo>
                    <a:lnTo>
                      <a:pt x="399" y="30"/>
                    </a:lnTo>
                    <a:lnTo>
                      <a:pt x="352" y="20"/>
                    </a:lnTo>
                    <a:lnTo>
                      <a:pt x="304" y="11"/>
                    </a:lnTo>
                    <a:lnTo>
                      <a:pt x="254" y="5"/>
                    </a:lnTo>
                    <a:lnTo>
                      <a:pt x="204" y="2"/>
                    </a:lnTo>
                    <a:lnTo>
                      <a:pt x="154" y="0"/>
                    </a:lnTo>
                    <a:lnTo>
                      <a:pt x="104" y="2"/>
                    </a:lnTo>
                    <a:lnTo>
                      <a:pt x="54" y="5"/>
                    </a:lnTo>
                    <a:lnTo>
                      <a:pt x="11" y="11"/>
                    </a:lnTo>
                    <a:lnTo>
                      <a:pt x="9" y="12"/>
                    </a:lnTo>
                    <a:lnTo>
                      <a:pt x="8" y="14"/>
                    </a:lnTo>
                    <a:lnTo>
                      <a:pt x="8" y="16"/>
                    </a:lnTo>
                    <a:lnTo>
                      <a:pt x="6" y="18"/>
                    </a:lnTo>
                    <a:lnTo>
                      <a:pt x="4" y="20"/>
                    </a:lnTo>
                    <a:lnTo>
                      <a:pt x="2" y="21"/>
                    </a:lnTo>
                    <a:lnTo>
                      <a:pt x="0" y="23"/>
                    </a:lnTo>
                    <a:lnTo>
                      <a:pt x="0" y="25"/>
                    </a:lnTo>
                    <a:lnTo>
                      <a:pt x="6" y="23"/>
                    </a:lnTo>
                    <a:lnTo>
                      <a:pt x="54" y="18"/>
                    </a:lnTo>
                    <a:lnTo>
                      <a:pt x="104" y="14"/>
                    </a:lnTo>
                    <a:lnTo>
                      <a:pt x="154" y="12"/>
                    </a:lnTo>
                    <a:lnTo>
                      <a:pt x="204" y="14"/>
                    </a:lnTo>
                    <a:lnTo>
                      <a:pt x="252" y="18"/>
                    </a:lnTo>
                    <a:lnTo>
                      <a:pt x="302" y="23"/>
                    </a:lnTo>
                    <a:lnTo>
                      <a:pt x="349" y="32"/>
                    </a:lnTo>
                    <a:lnTo>
                      <a:pt x="397" y="43"/>
                    </a:lnTo>
                    <a:lnTo>
                      <a:pt x="442" y="55"/>
                    </a:lnTo>
                    <a:lnTo>
                      <a:pt x="488" y="71"/>
                    </a:lnTo>
                    <a:lnTo>
                      <a:pt x="531" y="89"/>
                    </a:lnTo>
                    <a:lnTo>
                      <a:pt x="574" y="107"/>
                    </a:lnTo>
                    <a:lnTo>
                      <a:pt x="617" y="129"/>
                    </a:lnTo>
                    <a:lnTo>
                      <a:pt x="656" y="154"/>
                    </a:lnTo>
                    <a:lnTo>
                      <a:pt x="696" y="179"/>
                    </a:lnTo>
                    <a:lnTo>
                      <a:pt x="735" y="205"/>
                    </a:lnTo>
                    <a:lnTo>
                      <a:pt x="771" y="234"/>
                    </a:lnTo>
                    <a:lnTo>
                      <a:pt x="806" y="264"/>
                    </a:lnTo>
                    <a:lnTo>
                      <a:pt x="840" y="297"/>
                    </a:lnTo>
                    <a:lnTo>
                      <a:pt x="873" y="331"/>
                    </a:lnTo>
                    <a:lnTo>
                      <a:pt x="903" y="364"/>
                    </a:lnTo>
                    <a:lnTo>
                      <a:pt x="932" y="402"/>
                    </a:lnTo>
                    <a:lnTo>
                      <a:pt x="958" y="440"/>
                    </a:lnTo>
                    <a:lnTo>
                      <a:pt x="983" y="479"/>
                    </a:lnTo>
                    <a:lnTo>
                      <a:pt x="1007" y="520"/>
                    </a:lnTo>
                    <a:lnTo>
                      <a:pt x="1028" y="561"/>
                    </a:lnTo>
                    <a:lnTo>
                      <a:pt x="1048" y="604"/>
                    </a:lnTo>
                    <a:lnTo>
                      <a:pt x="1066" y="649"/>
                    </a:lnTo>
                    <a:lnTo>
                      <a:pt x="1080" y="693"/>
                    </a:lnTo>
                    <a:lnTo>
                      <a:pt x="1094" y="740"/>
                    </a:lnTo>
                    <a:lnTo>
                      <a:pt x="1105" y="786"/>
                    </a:lnTo>
                    <a:lnTo>
                      <a:pt x="1114" y="835"/>
                    </a:lnTo>
                    <a:lnTo>
                      <a:pt x="1119" y="883"/>
                    </a:lnTo>
                    <a:lnTo>
                      <a:pt x="1123" y="933"/>
                    </a:lnTo>
                    <a:lnTo>
                      <a:pt x="1125" y="983"/>
                    </a:lnTo>
                    <a:lnTo>
                      <a:pt x="1137" y="983"/>
                    </a:lnTo>
                    <a:lnTo>
                      <a:pt x="1135" y="1033"/>
                    </a:lnTo>
                    <a:lnTo>
                      <a:pt x="1132" y="1083"/>
                    </a:lnTo>
                    <a:lnTo>
                      <a:pt x="1125" y="1131"/>
                    </a:lnTo>
                    <a:lnTo>
                      <a:pt x="1116" y="1181"/>
                    </a:lnTo>
                    <a:lnTo>
                      <a:pt x="1105" y="1228"/>
                    </a:lnTo>
                    <a:lnTo>
                      <a:pt x="1092" y="1274"/>
                    </a:lnTo>
                    <a:lnTo>
                      <a:pt x="1076" y="1321"/>
                    </a:lnTo>
                    <a:lnTo>
                      <a:pt x="1058" y="1365"/>
                    </a:lnTo>
                    <a:lnTo>
                      <a:pt x="1039" y="1408"/>
                    </a:lnTo>
                    <a:lnTo>
                      <a:pt x="1017" y="1451"/>
                    </a:lnTo>
                    <a:lnTo>
                      <a:pt x="994" y="1492"/>
                    </a:lnTo>
                    <a:lnTo>
                      <a:pt x="969" y="1531"/>
                    </a:lnTo>
                    <a:lnTo>
                      <a:pt x="941" y="1571"/>
                    </a:lnTo>
                    <a:lnTo>
                      <a:pt x="912" y="1607"/>
                    </a:lnTo>
                    <a:lnTo>
                      <a:pt x="882" y="1642"/>
                    </a:lnTo>
                    <a:lnTo>
                      <a:pt x="849" y="1676"/>
                    </a:lnTo>
                    <a:lnTo>
                      <a:pt x="814" y="1710"/>
                    </a:lnTo>
                    <a:lnTo>
                      <a:pt x="780" y="1741"/>
                    </a:lnTo>
                    <a:lnTo>
                      <a:pt x="742" y="1769"/>
                    </a:lnTo>
                    <a:lnTo>
                      <a:pt x="703" y="1798"/>
                    </a:lnTo>
                    <a:lnTo>
                      <a:pt x="663" y="1823"/>
                    </a:lnTo>
                    <a:lnTo>
                      <a:pt x="622" y="1846"/>
                    </a:lnTo>
                    <a:lnTo>
                      <a:pt x="579" y="1867"/>
                    </a:lnTo>
                    <a:lnTo>
                      <a:pt x="537" y="1887"/>
                    </a:lnTo>
                    <a:lnTo>
                      <a:pt x="492" y="1905"/>
                    </a:lnTo>
                    <a:lnTo>
                      <a:pt x="445" y="1921"/>
                    </a:lnTo>
                    <a:lnTo>
                      <a:pt x="399" y="1934"/>
                    </a:lnTo>
                    <a:lnTo>
                      <a:pt x="352" y="1944"/>
                    </a:lnTo>
                    <a:lnTo>
                      <a:pt x="304" y="1953"/>
                    </a:lnTo>
                    <a:lnTo>
                      <a:pt x="254" y="1960"/>
                    </a:lnTo>
                    <a:lnTo>
                      <a:pt x="204" y="1964"/>
                    </a:lnTo>
                    <a:lnTo>
                      <a:pt x="154" y="1964"/>
                    </a:lnTo>
                    <a:lnTo>
                      <a:pt x="104" y="1964"/>
                    </a:lnTo>
                    <a:lnTo>
                      <a:pt x="54" y="1960"/>
                    </a:lnTo>
                    <a:lnTo>
                      <a:pt x="50" y="1959"/>
                    </a:lnTo>
                    <a:lnTo>
                      <a:pt x="49" y="1957"/>
                    </a:lnTo>
                    <a:lnTo>
                      <a:pt x="47" y="1955"/>
                    </a:lnTo>
                    <a:lnTo>
                      <a:pt x="45" y="1953"/>
                    </a:lnTo>
                    <a:lnTo>
                      <a:pt x="43" y="1951"/>
                    </a:lnTo>
                    <a:lnTo>
                      <a:pt x="41" y="1950"/>
                    </a:lnTo>
                    <a:lnTo>
                      <a:pt x="40" y="1948"/>
                    </a:lnTo>
                    <a:lnTo>
                      <a:pt x="38" y="1946"/>
                    </a:lnTo>
                    <a:lnTo>
                      <a:pt x="54" y="1948"/>
                    </a:lnTo>
                    <a:lnTo>
                      <a:pt x="104" y="1951"/>
                    </a:lnTo>
                    <a:lnTo>
                      <a:pt x="154" y="1953"/>
                    </a:lnTo>
                    <a:lnTo>
                      <a:pt x="204" y="1951"/>
                    </a:lnTo>
                    <a:lnTo>
                      <a:pt x="252" y="1948"/>
                    </a:lnTo>
                    <a:lnTo>
                      <a:pt x="302" y="1941"/>
                    </a:lnTo>
                    <a:lnTo>
                      <a:pt x="349" y="1934"/>
                    </a:lnTo>
                    <a:lnTo>
                      <a:pt x="397" y="1923"/>
                    </a:lnTo>
                    <a:lnTo>
                      <a:pt x="442" y="1909"/>
                    </a:lnTo>
                    <a:lnTo>
                      <a:pt x="488" y="1894"/>
                    </a:lnTo>
                    <a:lnTo>
                      <a:pt x="531" y="1876"/>
                    </a:lnTo>
                    <a:lnTo>
                      <a:pt x="574" y="1857"/>
                    </a:lnTo>
                    <a:lnTo>
                      <a:pt x="617" y="1835"/>
                    </a:lnTo>
                    <a:lnTo>
                      <a:pt x="656" y="1812"/>
                    </a:lnTo>
                    <a:lnTo>
                      <a:pt x="696" y="1787"/>
                    </a:lnTo>
                    <a:lnTo>
                      <a:pt x="735" y="1760"/>
                    </a:lnTo>
                    <a:lnTo>
                      <a:pt x="771" y="1732"/>
                    </a:lnTo>
                    <a:lnTo>
                      <a:pt x="806" y="1701"/>
                    </a:lnTo>
                    <a:lnTo>
                      <a:pt x="840" y="1669"/>
                    </a:lnTo>
                    <a:lnTo>
                      <a:pt x="873" y="1635"/>
                    </a:lnTo>
                    <a:lnTo>
                      <a:pt x="903" y="1599"/>
                    </a:lnTo>
                    <a:lnTo>
                      <a:pt x="932" y="1564"/>
                    </a:lnTo>
                    <a:lnTo>
                      <a:pt x="958" y="1524"/>
                    </a:lnTo>
                    <a:lnTo>
                      <a:pt x="983" y="1485"/>
                    </a:lnTo>
                    <a:lnTo>
                      <a:pt x="1007" y="1446"/>
                    </a:lnTo>
                    <a:lnTo>
                      <a:pt x="1028" y="1403"/>
                    </a:lnTo>
                    <a:lnTo>
                      <a:pt x="1048" y="1360"/>
                    </a:lnTo>
                    <a:lnTo>
                      <a:pt x="1066" y="1315"/>
                    </a:lnTo>
                    <a:lnTo>
                      <a:pt x="1080" y="1271"/>
                    </a:lnTo>
                    <a:lnTo>
                      <a:pt x="1094" y="1224"/>
                    </a:lnTo>
                    <a:lnTo>
                      <a:pt x="1105" y="1178"/>
                    </a:lnTo>
                    <a:lnTo>
                      <a:pt x="1114" y="1129"/>
                    </a:lnTo>
                    <a:lnTo>
                      <a:pt x="1119" y="1081"/>
                    </a:lnTo>
                    <a:lnTo>
                      <a:pt x="1123" y="1033"/>
                    </a:lnTo>
                    <a:lnTo>
                      <a:pt x="1125" y="983"/>
                    </a:lnTo>
                    <a:lnTo>
                      <a:pt x="1137" y="983"/>
                    </a:lnTo>
                    <a:close/>
                  </a:path>
                </a:pathLst>
              </a:custGeom>
              <a:solidFill>
                <a:srgbClr val="5EBEFF"/>
              </a:solidFill>
              <a:ln w="9525">
                <a:noFill/>
                <a:round/>
                <a:headEnd/>
                <a:tailEnd/>
              </a:ln>
            </p:spPr>
            <p:txBody>
              <a:bodyPr/>
              <a:lstStyle/>
              <a:p>
                <a:endParaRPr lang="en-US"/>
              </a:p>
            </p:txBody>
          </p:sp>
          <p:sp>
            <p:nvSpPr>
              <p:cNvPr id="30230" name="Freeform 1208"/>
              <p:cNvSpPr>
                <a:spLocks/>
              </p:cNvSpPr>
              <p:nvPr/>
            </p:nvSpPr>
            <p:spPr bwMode="auto">
              <a:xfrm>
                <a:off x="769" y="1214"/>
                <a:ext cx="1135" cy="1952"/>
              </a:xfrm>
              <a:custGeom>
                <a:avLst/>
                <a:gdLst>
                  <a:gd name="T0" fmla="*/ 1130 w 1135"/>
                  <a:gd name="T1" fmla="*/ 876 h 1952"/>
                  <a:gd name="T2" fmla="*/ 1105 w 1135"/>
                  <a:gd name="T3" fmla="*/ 731 h 1952"/>
                  <a:gd name="T4" fmla="*/ 1058 w 1135"/>
                  <a:gd name="T5" fmla="*/ 595 h 1952"/>
                  <a:gd name="T6" fmla="*/ 994 w 1135"/>
                  <a:gd name="T7" fmla="*/ 470 h 1952"/>
                  <a:gd name="T8" fmla="*/ 912 w 1135"/>
                  <a:gd name="T9" fmla="*/ 354 h 1952"/>
                  <a:gd name="T10" fmla="*/ 815 w 1135"/>
                  <a:gd name="T11" fmla="*/ 252 h 1952"/>
                  <a:gd name="T12" fmla="*/ 704 w 1135"/>
                  <a:gd name="T13" fmla="*/ 166 h 1952"/>
                  <a:gd name="T14" fmla="*/ 583 w 1135"/>
                  <a:gd name="T15" fmla="*/ 95 h 1952"/>
                  <a:gd name="T16" fmla="*/ 449 w 1135"/>
                  <a:gd name="T17" fmla="*/ 43 h 1952"/>
                  <a:gd name="T18" fmla="*/ 307 w 1135"/>
                  <a:gd name="T19" fmla="*/ 11 h 1952"/>
                  <a:gd name="T20" fmla="*/ 159 w 1135"/>
                  <a:gd name="T21" fmla="*/ 0 h 1952"/>
                  <a:gd name="T22" fmla="*/ 11 w 1135"/>
                  <a:gd name="T23" fmla="*/ 11 h 1952"/>
                  <a:gd name="T24" fmla="*/ 5 w 1135"/>
                  <a:gd name="T25" fmla="*/ 16 h 1952"/>
                  <a:gd name="T26" fmla="*/ 2 w 1135"/>
                  <a:gd name="T27" fmla="*/ 22 h 1952"/>
                  <a:gd name="T28" fmla="*/ 13 w 1135"/>
                  <a:gd name="T29" fmla="*/ 23 h 1952"/>
                  <a:gd name="T30" fmla="*/ 159 w 1135"/>
                  <a:gd name="T31" fmla="*/ 11 h 1952"/>
                  <a:gd name="T32" fmla="*/ 306 w 1135"/>
                  <a:gd name="T33" fmla="*/ 23 h 1952"/>
                  <a:gd name="T34" fmla="*/ 445 w 1135"/>
                  <a:gd name="T35" fmla="*/ 55 h 1952"/>
                  <a:gd name="T36" fmla="*/ 577 w 1135"/>
                  <a:gd name="T37" fmla="*/ 107 h 1952"/>
                  <a:gd name="T38" fmla="*/ 699 w 1135"/>
                  <a:gd name="T39" fmla="*/ 175 h 1952"/>
                  <a:gd name="T40" fmla="*/ 808 w 1135"/>
                  <a:gd name="T41" fmla="*/ 261 h 1952"/>
                  <a:gd name="T42" fmla="*/ 903 w 1135"/>
                  <a:gd name="T43" fmla="*/ 363 h 1952"/>
                  <a:gd name="T44" fmla="*/ 983 w 1135"/>
                  <a:gd name="T45" fmla="*/ 475 h 1952"/>
                  <a:gd name="T46" fmla="*/ 1047 w 1135"/>
                  <a:gd name="T47" fmla="*/ 601 h 1952"/>
                  <a:gd name="T48" fmla="*/ 1092 w 1135"/>
                  <a:gd name="T49" fmla="*/ 735 h 1952"/>
                  <a:gd name="T50" fmla="*/ 1119 w 1135"/>
                  <a:gd name="T51" fmla="*/ 878 h 1952"/>
                  <a:gd name="T52" fmla="*/ 1135 w 1135"/>
                  <a:gd name="T53" fmla="*/ 976 h 1952"/>
                  <a:gd name="T54" fmla="*/ 1124 w 1135"/>
                  <a:gd name="T55" fmla="*/ 1124 h 1952"/>
                  <a:gd name="T56" fmla="*/ 1092 w 1135"/>
                  <a:gd name="T57" fmla="*/ 1265 h 1952"/>
                  <a:gd name="T58" fmla="*/ 1038 w 1135"/>
                  <a:gd name="T59" fmla="*/ 1399 h 1952"/>
                  <a:gd name="T60" fmla="*/ 969 w 1135"/>
                  <a:gd name="T61" fmla="*/ 1521 h 1952"/>
                  <a:gd name="T62" fmla="*/ 881 w 1135"/>
                  <a:gd name="T63" fmla="*/ 1632 h 1952"/>
                  <a:gd name="T64" fmla="*/ 779 w 1135"/>
                  <a:gd name="T65" fmla="*/ 1728 h 1952"/>
                  <a:gd name="T66" fmla="*/ 665 w 1135"/>
                  <a:gd name="T67" fmla="*/ 1810 h 1952"/>
                  <a:gd name="T68" fmla="*/ 540 w 1135"/>
                  <a:gd name="T69" fmla="*/ 1875 h 1952"/>
                  <a:gd name="T70" fmla="*/ 402 w 1135"/>
                  <a:gd name="T71" fmla="*/ 1921 h 1952"/>
                  <a:gd name="T72" fmla="*/ 259 w 1135"/>
                  <a:gd name="T73" fmla="*/ 1946 h 1952"/>
                  <a:gd name="T74" fmla="*/ 109 w 1135"/>
                  <a:gd name="T75" fmla="*/ 1950 h 1952"/>
                  <a:gd name="T76" fmla="*/ 48 w 1135"/>
                  <a:gd name="T77" fmla="*/ 1944 h 1952"/>
                  <a:gd name="T78" fmla="*/ 43 w 1135"/>
                  <a:gd name="T79" fmla="*/ 1939 h 1952"/>
                  <a:gd name="T80" fmla="*/ 39 w 1135"/>
                  <a:gd name="T81" fmla="*/ 1934 h 1952"/>
                  <a:gd name="T82" fmla="*/ 109 w 1135"/>
                  <a:gd name="T83" fmla="*/ 1939 h 1952"/>
                  <a:gd name="T84" fmla="*/ 257 w 1135"/>
                  <a:gd name="T85" fmla="*/ 1934 h 1952"/>
                  <a:gd name="T86" fmla="*/ 400 w 1135"/>
                  <a:gd name="T87" fmla="*/ 1909 h 1952"/>
                  <a:gd name="T88" fmla="*/ 534 w 1135"/>
                  <a:gd name="T89" fmla="*/ 1864 h 1952"/>
                  <a:gd name="T90" fmla="*/ 660 w 1135"/>
                  <a:gd name="T91" fmla="*/ 1800 h 1952"/>
                  <a:gd name="T92" fmla="*/ 772 w 1135"/>
                  <a:gd name="T93" fmla="*/ 1719 h 1952"/>
                  <a:gd name="T94" fmla="*/ 872 w 1135"/>
                  <a:gd name="T95" fmla="*/ 1623 h 1952"/>
                  <a:gd name="T96" fmla="*/ 958 w 1135"/>
                  <a:gd name="T97" fmla="*/ 1514 h 1952"/>
                  <a:gd name="T98" fmla="*/ 1028 w 1135"/>
                  <a:gd name="T99" fmla="*/ 1394 h 1952"/>
                  <a:gd name="T100" fmla="*/ 1080 w 1135"/>
                  <a:gd name="T101" fmla="*/ 1262 h 1952"/>
                  <a:gd name="T102" fmla="*/ 1112 w 1135"/>
                  <a:gd name="T103" fmla="*/ 1122 h 1952"/>
                  <a:gd name="T104" fmla="*/ 1122 w 1135"/>
                  <a:gd name="T105" fmla="*/ 976 h 195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135"/>
                  <a:gd name="T160" fmla="*/ 0 h 1952"/>
                  <a:gd name="T161" fmla="*/ 1135 w 1135"/>
                  <a:gd name="T162" fmla="*/ 1952 h 195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135" h="1952">
                    <a:moveTo>
                      <a:pt x="1135" y="976"/>
                    </a:moveTo>
                    <a:lnTo>
                      <a:pt x="1133" y="926"/>
                    </a:lnTo>
                    <a:lnTo>
                      <a:pt x="1130" y="876"/>
                    </a:lnTo>
                    <a:lnTo>
                      <a:pt x="1124" y="828"/>
                    </a:lnTo>
                    <a:lnTo>
                      <a:pt x="1115" y="779"/>
                    </a:lnTo>
                    <a:lnTo>
                      <a:pt x="1105" y="731"/>
                    </a:lnTo>
                    <a:lnTo>
                      <a:pt x="1092" y="685"/>
                    </a:lnTo>
                    <a:lnTo>
                      <a:pt x="1076" y="640"/>
                    </a:lnTo>
                    <a:lnTo>
                      <a:pt x="1058" y="595"/>
                    </a:lnTo>
                    <a:lnTo>
                      <a:pt x="1038" y="552"/>
                    </a:lnTo>
                    <a:lnTo>
                      <a:pt x="1017" y="509"/>
                    </a:lnTo>
                    <a:lnTo>
                      <a:pt x="994" y="470"/>
                    </a:lnTo>
                    <a:lnTo>
                      <a:pt x="969" y="429"/>
                    </a:lnTo>
                    <a:lnTo>
                      <a:pt x="942" y="391"/>
                    </a:lnTo>
                    <a:lnTo>
                      <a:pt x="912" y="354"/>
                    </a:lnTo>
                    <a:lnTo>
                      <a:pt x="881" y="318"/>
                    </a:lnTo>
                    <a:lnTo>
                      <a:pt x="849" y="286"/>
                    </a:lnTo>
                    <a:lnTo>
                      <a:pt x="815" y="252"/>
                    </a:lnTo>
                    <a:lnTo>
                      <a:pt x="779" y="222"/>
                    </a:lnTo>
                    <a:lnTo>
                      <a:pt x="744" y="193"/>
                    </a:lnTo>
                    <a:lnTo>
                      <a:pt x="704" y="166"/>
                    </a:lnTo>
                    <a:lnTo>
                      <a:pt x="665" y="141"/>
                    </a:lnTo>
                    <a:lnTo>
                      <a:pt x="624" y="116"/>
                    </a:lnTo>
                    <a:lnTo>
                      <a:pt x="583" y="95"/>
                    </a:lnTo>
                    <a:lnTo>
                      <a:pt x="540" y="75"/>
                    </a:lnTo>
                    <a:lnTo>
                      <a:pt x="495" y="59"/>
                    </a:lnTo>
                    <a:lnTo>
                      <a:pt x="449" y="43"/>
                    </a:lnTo>
                    <a:lnTo>
                      <a:pt x="402" y="30"/>
                    </a:lnTo>
                    <a:lnTo>
                      <a:pt x="356" y="20"/>
                    </a:lnTo>
                    <a:lnTo>
                      <a:pt x="307" y="11"/>
                    </a:lnTo>
                    <a:lnTo>
                      <a:pt x="259" y="4"/>
                    </a:lnTo>
                    <a:lnTo>
                      <a:pt x="209" y="0"/>
                    </a:lnTo>
                    <a:lnTo>
                      <a:pt x="159" y="0"/>
                    </a:lnTo>
                    <a:lnTo>
                      <a:pt x="109" y="0"/>
                    </a:lnTo>
                    <a:lnTo>
                      <a:pt x="59" y="4"/>
                    </a:lnTo>
                    <a:lnTo>
                      <a:pt x="11" y="11"/>
                    </a:lnTo>
                    <a:lnTo>
                      <a:pt x="9" y="13"/>
                    </a:lnTo>
                    <a:lnTo>
                      <a:pt x="7" y="14"/>
                    </a:lnTo>
                    <a:lnTo>
                      <a:pt x="5" y="16"/>
                    </a:lnTo>
                    <a:lnTo>
                      <a:pt x="5" y="18"/>
                    </a:lnTo>
                    <a:lnTo>
                      <a:pt x="4" y="20"/>
                    </a:lnTo>
                    <a:lnTo>
                      <a:pt x="2" y="22"/>
                    </a:lnTo>
                    <a:lnTo>
                      <a:pt x="0" y="23"/>
                    </a:lnTo>
                    <a:lnTo>
                      <a:pt x="0" y="25"/>
                    </a:lnTo>
                    <a:lnTo>
                      <a:pt x="13" y="23"/>
                    </a:lnTo>
                    <a:lnTo>
                      <a:pt x="61" y="16"/>
                    </a:lnTo>
                    <a:lnTo>
                      <a:pt x="109" y="13"/>
                    </a:lnTo>
                    <a:lnTo>
                      <a:pt x="159" y="11"/>
                    </a:lnTo>
                    <a:lnTo>
                      <a:pt x="209" y="13"/>
                    </a:lnTo>
                    <a:lnTo>
                      <a:pt x="257" y="16"/>
                    </a:lnTo>
                    <a:lnTo>
                      <a:pt x="306" y="23"/>
                    </a:lnTo>
                    <a:lnTo>
                      <a:pt x="354" y="30"/>
                    </a:lnTo>
                    <a:lnTo>
                      <a:pt x="400" y="41"/>
                    </a:lnTo>
                    <a:lnTo>
                      <a:pt x="445" y="55"/>
                    </a:lnTo>
                    <a:lnTo>
                      <a:pt x="490" y="70"/>
                    </a:lnTo>
                    <a:lnTo>
                      <a:pt x="534" y="88"/>
                    </a:lnTo>
                    <a:lnTo>
                      <a:pt x="577" y="107"/>
                    </a:lnTo>
                    <a:lnTo>
                      <a:pt x="618" y="127"/>
                    </a:lnTo>
                    <a:lnTo>
                      <a:pt x="660" y="150"/>
                    </a:lnTo>
                    <a:lnTo>
                      <a:pt x="699" y="175"/>
                    </a:lnTo>
                    <a:lnTo>
                      <a:pt x="736" y="202"/>
                    </a:lnTo>
                    <a:lnTo>
                      <a:pt x="772" y="232"/>
                    </a:lnTo>
                    <a:lnTo>
                      <a:pt x="808" y="261"/>
                    </a:lnTo>
                    <a:lnTo>
                      <a:pt x="840" y="293"/>
                    </a:lnTo>
                    <a:lnTo>
                      <a:pt x="872" y="327"/>
                    </a:lnTo>
                    <a:lnTo>
                      <a:pt x="903" y="363"/>
                    </a:lnTo>
                    <a:lnTo>
                      <a:pt x="931" y="399"/>
                    </a:lnTo>
                    <a:lnTo>
                      <a:pt x="958" y="436"/>
                    </a:lnTo>
                    <a:lnTo>
                      <a:pt x="983" y="475"/>
                    </a:lnTo>
                    <a:lnTo>
                      <a:pt x="1006" y="517"/>
                    </a:lnTo>
                    <a:lnTo>
                      <a:pt x="1028" y="558"/>
                    </a:lnTo>
                    <a:lnTo>
                      <a:pt x="1047" y="601"/>
                    </a:lnTo>
                    <a:lnTo>
                      <a:pt x="1065" y="643"/>
                    </a:lnTo>
                    <a:lnTo>
                      <a:pt x="1080" y="688"/>
                    </a:lnTo>
                    <a:lnTo>
                      <a:pt x="1092" y="735"/>
                    </a:lnTo>
                    <a:lnTo>
                      <a:pt x="1103" y="781"/>
                    </a:lnTo>
                    <a:lnTo>
                      <a:pt x="1112" y="829"/>
                    </a:lnTo>
                    <a:lnTo>
                      <a:pt x="1119" y="878"/>
                    </a:lnTo>
                    <a:lnTo>
                      <a:pt x="1122" y="926"/>
                    </a:lnTo>
                    <a:lnTo>
                      <a:pt x="1122" y="976"/>
                    </a:lnTo>
                    <a:lnTo>
                      <a:pt x="1135" y="976"/>
                    </a:lnTo>
                    <a:lnTo>
                      <a:pt x="1133" y="1026"/>
                    </a:lnTo>
                    <a:lnTo>
                      <a:pt x="1130" y="1076"/>
                    </a:lnTo>
                    <a:lnTo>
                      <a:pt x="1124" y="1124"/>
                    </a:lnTo>
                    <a:lnTo>
                      <a:pt x="1115" y="1172"/>
                    </a:lnTo>
                    <a:lnTo>
                      <a:pt x="1105" y="1219"/>
                    </a:lnTo>
                    <a:lnTo>
                      <a:pt x="1092" y="1265"/>
                    </a:lnTo>
                    <a:lnTo>
                      <a:pt x="1076" y="1312"/>
                    </a:lnTo>
                    <a:lnTo>
                      <a:pt x="1058" y="1355"/>
                    </a:lnTo>
                    <a:lnTo>
                      <a:pt x="1038" y="1399"/>
                    </a:lnTo>
                    <a:lnTo>
                      <a:pt x="1017" y="1440"/>
                    </a:lnTo>
                    <a:lnTo>
                      <a:pt x="994" y="1482"/>
                    </a:lnTo>
                    <a:lnTo>
                      <a:pt x="969" y="1521"/>
                    </a:lnTo>
                    <a:lnTo>
                      <a:pt x="942" y="1560"/>
                    </a:lnTo>
                    <a:lnTo>
                      <a:pt x="912" y="1596"/>
                    </a:lnTo>
                    <a:lnTo>
                      <a:pt x="881" y="1632"/>
                    </a:lnTo>
                    <a:lnTo>
                      <a:pt x="849" y="1666"/>
                    </a:lnTo>
                    <a:lnTo>
                      <a:pt x="815" y="1698"/>
                    </a:lnTo>
                    <a:lnTo>
                      <a:pt x="779" y="1728"/>
                    </a:lnTo>
                    <a:lnTo>
                      <a:pt x="744" y="1757"/>
                    </a:lnTo>
                    <a:lnTo>
                      <a:pt x="704" y="1785"/>
                    </a:lnTo>
                    <a:lnTo>
                      <a:pt x="665" y="1810"/>
                    </a:lnTo>
                    <a:lnTo>
                      <a:pt x="624" y="1834"/>
                    </a:lnTo>
                    <a:lnTo>
                      <a:pt x="583" y="1855"/>
                    </a:lnTo>
                    <a:lnTo>
                      <a:pt x="540" y="1875"/>
                    </a:lnTo>
                    <a:lnTo>
                      <a:pt x="495" y="1893"/>
                    </a:lnTo>
                    <a:lnTo>
                      <a:pt x="449" y="1907"/>
                    </a:lnTo>
                    <a:lnTo>
                      <a:pt x="402" y="1921"/>
                    </a:lnTo>
                    <a:lnTo>
                      <a:pt x="356" y="1932"/>
                    </a:lnTo>
                    <a:lnTo>
                      <a:pt x="307" y="1941"/>
                    </a:lnTo>
                    <a:lnTo>
                      <a:pt x="259" y="1946"/>
                    </a:lnTo>
                    <a:lnTo>
                      <a:pt x="209" y="1950"/>
                    </a:lnTo>
                    <a:lnTo>
                      <a:pt x="159" y="1952"/>
                    </a:lnTo>
                    <a:lnTo>
                      <a:pt x="109" y="1950"/>
                    </a:lnTo>
                    <a:lnTo>
                      <a:pt x="59" y="1946"/>
                    </a:lnTo>
                    <a:lnTo>
                      <a:pt x="50" y="1944"/>
                    </a:lnTo>
                    <a:lnTo>
                      <a:pt x="48" y="1944"/>
                    </a:lnTo>
                    <a:lnTo>
                      <a:pt x="46" y="1943"/>
                    </a:lnTo>
                    <a:lnTo>
                      <a:pt x="45" y="1941"/>
                    </a:lnTo>
                    <a:lnTo>
                      <a:pt x="43" y="1939"/>
                    </a:lnTo>
                    <a:lnTo>
                      <a:pt x="43" y="1937"/>
                    </a:lnTo>
                    <a:lnTo>
                      <a:pt x="41" y="1936"/>
                    </a:lnTo>
                    <a:lnTo>
                      <a:pt x="39" y="1934"/>
                    </a:lnTo>
                    <a:lnTo>
                      <a:pt x="38" y="1932"/>
                    </a:lnTo>
                    <a:lnTo>
                      <a:pt x="61" y="1934"/>
                    </a:lnTo>
                    <a:lnTo>
                      <a:pt x="109" y="1939"/>
                    </a:lnTo>
                    <a:lnTo>
                      <a:pt x="159" y="1939"/>
                    </a:lnTo>
                    <a:lnTo>
                      <a:pt x="209" y="1939"/>
                    </a:lnTo>
                    <a:lnTo>
                      <a:pt x="257" y="1934"/>
                    </a:lnTo>
                    <a:lnTo>
                      <a:pt x="306" y="1928"/>
                    </a:lnTo>
                    <a:lnTo>
                      <a:pt x="354" y="1919"/>
                    </a:lnTo>
                    <a:lnTo>
                      <a:pt x="400" y="1909"/>
                    </a:lnTo>
                    <a:lnTo>
                      <a:pt x="445" y="1896"/>
                    </a:lnTo>
                    <a:lnTo>
                      <a:pt x="490" y="1880"/>
                    </a:lnTo>
                    <a:lnTo>
                      <a:pt x="534" y="1864"/>
                    </a:lnTo>
                    <a:lnTo>
                      <a:pt x="577" y="1844"/>
                    </a:lnTo>
                    <a:lnTo>
                      <a:pt x="618" y="1823"/>
                    </a:lnTo>
                    <a:lnTo>
                      <a:pt x="660" y="1800"/>
                    </a:lnTo>
                    <a:lnTo>
                      <a:pt x="699" y="1775"/>
                    </a:lnTo>
                    <a:lnTo>
                      <a:pt x="736" y="1748"/>
                    </a:lnTo>
                    <a:lnTo>
                      <a:pt x="772" y="1719"/>
                    </a:lnTo>
                    <a:lnTo>
                      <a:pt x="808" y="1689"/>
                    </a:lnTo>
                    <a:lnTo>
                      <a:pt x="840" y="1657"/>
                    </a:lnTo>
                    <a:lnTo>
                      <a:pt x="872" y="1623"/>
                    </a:lnTo>
                    <a:lnTo>
                      <a:pt x="903" y="1589"/>
                    </a:lnTo>
                    <a:lnTo>
                      <a:pt x="931" y="1553"/>
                    </a:lnTo>
                    <a:lnTo>
                      <a:pt x="958" y="1514"/>
                    </a:lnTo>
                    <a:lnTo>
                      <a:pt x="983" y="1474"/>
                    </a:lnTo>
                    <a:lnTo>
                      <a:pt x="1006" y="1435"/>
                    </a:lnTo>
                    <a:lnTo>
                      <a:pt x="1028" y="1394"/>
                    </a:lnTo>
                    <a:lnTo>
                      <a:pt x="1047" y="1351"/>
                    </a:lnTo>
                    <a:lnTo>
                      <a:pt x="1065" y="1306"/>
                    </a:lnTo>
                    <a:lnTo>
                      <a:pt x="1080" y="1262"/>
                    </a:lnTo>
                    <a:lnTo>
                      <a:pt x="1092" y="1217"/>
                    </a:lnTo>
                    <a:lnTo>
                      <a:pt x="1103" y="1169"/>
                    </a:lnTo>
                    <a:lnTo>
                      <a:pt x="1112" y="1122"/>
                    </a:lnTo>
                    <a:lnTo>
                      <a:pt x="1119" y="1074"/>
                    </a:lnTo>
                    <a:lnTo>
                      <a:pt x="1122" y="1026"/>
                    </a:lnTo>
                    <a:lnTo>
                      <a:pt x="1122" y="976"/>
                    </a:lnTo>
                    <a:lnTo>
                      <a:pt x="1135" y="976"/>
                    </a:lnTo>
                    <a:close/>
                  </a:path>
                </a:pathLst>
              </a:custGeom>
              <a:solidFill>
                <a:srgbClr val="5FBFFF"/>
              </a:solidFill>
              <a:ln w="9525">
                <a:noFill/>
                <a:round/>
                <a:headEnd/>
                <a:tailEnd/>
              </a:ln>
            </p:spPr>
            <p:txBody>
              <a:bodyPr/>
              <a:lstStyle/>
              <a:p>
                <a:endParaRPr lang="en-US"/>
              </a:p>
            </p:txBody>
          </p:sp>
          <p:sp>
            <p:nvSpPr>
              <p:cNvPr id="30231" name="Freeform 1209"/>
              <p:cNvSpPr>
                <a:spLocks/>
              </p:cNvSpPr>
              <p:nvPr/>
            </p:nvSpPr>
            <p:spPr bwMode="auto">
              <a:xfrm>
                <a:off x="764" y="1219"/>
                <a:ext cx="1135" cy="1941"/>
              </a:xfrm>
              <a:custGeom>
                <a:avLst/>
                <a:gdLst>
                  <a:gd name="T0" fmla="*/ 1129 w 1135"/>
                  <a:gd name="T1" fmla="*/ 871 h 1941"/>
                  <a:gd name="T2" fmla="*/ 1104 w 1135"/>
                  <a:gd name="T3" fmla="*/ 728 h 1941"/>
                  <a:gd name="T4" fmla="*/ 1058 w 1135"/>
                  <a:gd name="T5" fmla="*/ 592 h 1941"/>
                  <a:gd name="T6" fmla="*/ 993 w 1135"/>
                  <a:gd name="T7" fmla="*/ 467 h 1941"/>
                  <a:gd name="T8" fmla="*/ 913 w 1135"/>
                  <a:gd name="T9" fmla="*/ 352 h 1941"/>
                  <a:gd name="T10" fmla="*/ 816 w 1135"/>
                  <a:gd name="T11" fmla="*/ 252 h 1941"/>
                  <a:gd name="T12" fmla="*/ 706 w 1135"/>
                  <a:gd name="T13" fmla="*/ 167 h 1941"/>
                  <a:gd name="T14" fmla="*/ 584 w 1135"/>
                  <a:gd name="T15" fmla="*/ 95 h 1941"/>
                  <a:gd name="T16" fmla="*/ 452 w 1135"/>
                  <a:gd name="T17" fmla="*/ 43 h 1941"/>
                  <a:gd name="T18" fmla="*/ 312 w 1135"/>
                  <a:gd name="T19" fmla="*/ 11 h 1941"/>
                  <a:gd name="T20" fmla="*/ 164 w 1135"/>
                  <a:gd name="T21" fmla="*/ 0 h 1941"/>
                  <a:gd name="T22" fmla="*/ 16 w 1135"/>
                  <a:gd name="T23" fmla="*/ 11 h 1941"/>
                  <a:gd name="T24" fmla="*/ 7 w 1135"/>
                  <a:gd name="T25" fmla="*/ 17 h 1941"/>
                  <a:gd name="T26" fmla="*/ 3 w 1135"/>
                  <a:gd name="T27" fmla="*/ 22 h 1941"/>
                  <a:gd name="T28" fmla="*/ 0 w 1135"/>
                  <a:gd name="T29" fmla="*/ 27 h 1941"/>
                  <a:gd name="T30" fmla="*/ 114 w 1135"/>
                  <a:gd name="T31" fmla="*/ 13 h 1941"/>
                  <a:gd name="T32" fmla="*/ 262 w 1135"/>
                  <a:gd name="T33" fmla="*/ 17 h 1941"/>
                  <a:gd name="T34" fmla="*/ 404 w 1135"/>
                  <a:gd name="T35" fmla="*/ 43 h 1941"/>
                  <a:gd name="T36" fmla="*/ 538 w 1135"/>
                  <a:gd name="T37" fmla="*/ 88 h 1941"/>
                  <a:gd name="T38" fmla="*/ 661 w 1135"/>
                  <a:gd name="T39" fmla="*/ 151 h 1941"/>
                  <a:gd name="T40" fmla="*/ 774 w 1135"/>
                  <a:gd name="T41" fmla="*/ 231 h 1941"/>
                  <a:gd name="T42" fmla="*/ 874 w 1135"/>
                  <a:gd name="T43" fmla="*/ 326 h 1941"/>
                  <a:gd name="T44" fmla="*/ 958 w 1135"/>
                  <a:gd name="T45" fmla="*/ 435 h 1941"/>
                  <a:gd name="T46" fmla="*/ 1027 w 1135"/>
                  <a:gd name="T47" fmla="*/ 554 h 1941"/>
                  <a:gd name="T48" fmla="*/ 1079 w 1135"/>
                  <a:gd name="T49" fmla="*/ 685 h 1941"/>
                  <a:gd name="T50" fmla="*/ 1111 w 1135"/>
                  <a:gd name="T51" fmla="*/ 824 h 1941"/>
                  <a:gd name="T52" fmla="*/ 1122 w 1135"/>
                  <a:gd name="T53" fmla="*/ 971 h 1941"/>
                  <a:gd name="T54" fmla="*/ 1129 w 1135"/>
                  <a:gd name="T55" fmla="*/ 1069 h 1941"/>
                  <a:gd name="T56" fmla="*/ 1104 w 1135"/>
                  <a:gd name="T57" fmla="*/ 1212 h 1941"/>
                  <a:gd name="T58" fmla="*/ 1058 w 1135"/>
                  <a:gd name="T59" fmla="*/ 1348 h 1941"/>
                  <a:gd name="T60" fmla="*/ 993 w 1135"/>
                  <a:gd name="T61" fmla="*/ 1473 h 1941"/>
                  <a:gd name="T62" fmla="*/ 913 w 1135"/>
                  <a:gd name="T63" fmla="*/ 1587 h 1941"/>
                  <a:gd name="T64" fmla="*/ 816 w 1135"/>
                  <a:gd name="T65" fmla="*/ 1689 h 1941"/>
                  <a:gd name="T66" fmla="*/ 706 w 1135"/>
                  <a:gd name="T67" fmla="*/ 1775 h 1941"/>
                  <a:gd name="T68" fmla="*/ 584 w 1135"/>
                  <a:gd name="T69" fmla="*/ 1845 h 1941"/>
                  <a:gd name="T70" fmla="*/ 452 w 1135"/>
                  <a:gd name="T71" fmla="*/ 1897 h 1941"/>
                  <a:gd name="T72" fmla="*/ 312 w 1135"/>
                  <a:gd name="T73" fmla="*/ 1929 h 1941"/>
                  <a:gd name="T74" fmla="*/ 164 w 1135"/>
                  <a:gd name="T75" fmla="*/ 1941 h 1941"/>
                  <a:gd name="T76" fmla="*/ 48 w 1135"/>
                  <a:gd name="T77" fmla="*/ 1934 h 1941"/>
                  <a:gd name="T78" fmla="*/ 46 w 1135"/>
                  <a:gd name="T79" fmla="*/ 1931 h 1941"/>
                  <a:gd name="T80" fmla="*/ 44 w 1135"/>
                  <a:gd name="T81" fmla="*/ 1927 h 1941"/>
                  <a:gd name="T82" fmla="*/ 41 w 1135"/>
                  <a:gd name="T83" fmla="*/ 1925 h 1941"/>
                  <a:gd name="T84" fmla="*/ 39 w 1135"/>
                  <a:gd name="T85" fmla="*/ 1923 h 1941"/>
                  <a:gd name="T86" fmla="*/ 37 w 1135"/>
                  <a:gd name="T87" fmla="*/ 1920 h 1941"/>
                  <a:gd name="T88" fmla="*/ 114 w 1135"/>
                  <a:gd name="T89" fmla="*/ 1927 h 1941"/>
                  <a:gd name="T90" fmla="*/ 262 w 1135"/>
                  <a:gd name="T91" fmla="*/ 1923 h 1941"/>
                  <a:gd name="T92" fmla="*/ 404 w 1135"/>
                  <a:gd name="T93" fmla="*/ 1898 h 1941"/>
                  <a:gd name="T94" fmla="*/ 538 w 1135"/>
                  <a:gd name="T95" fmla="*/ 1854 h 1941"/>
                  <a:gd name="T96" fmla="*/ 661 w 1135"/>
                  <a:gd name="T97" fmla="*/ 1789 h 1941"/>
                  <a:gd name="T98" fmla="*/ 774 w 1135"/>
                  <a:gd name="T99" fmla="*/ 1709 h 1941"/>
                  <a:gd name="T100" fmla="*/ 874 w 1135"/>
                  <a:gd name="T101" fmla="*/ 1614 h 1941"/>
                  <a:gd name="T102" fmla="*/ 958 w 1135"/>
                  <a:gd name="T103" fmla="*/ 1505 h 1941"/>
                  <a:gd name="T104" fmla="*/ 1027 w 1135"/>
                  <a:gd name="T105" fmla="*/ 1385 h 1941"/>
                  <a:gd name="T106" fmla="*/ 1079 w 1135"/>
                  <a:gd name="T107" fmla="*/ 1255 h 1941"/>
                  <a:gd name="T108" fmla="*/ 1111 w 1135"/>
                  <a:gd name="T109" fmla="*/ 1116 h 1941"/>
                  <a:gd name="T110" fmla="*/ 1122 w 1135"/>
                  <a:gd name="T111" fmla="*/ 971 h 194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35"/>
                  <a:gd name="T169" fmla="*/ 0 h 1941"/>
                  <a:gd name="T170" fmla="*/ 1135 w 1135"/>
                  <a:gd name="T171" fmla="*/ 1941 h 194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35" h="1941">
                    <a:moveTo>
                      <a:pt x="1135" y="971"/>
                    </a:moveTo>
                    <a:lnTo>
                      <a:pt x="1133" y="921"/>
                    </a:lnTo>
                    <a:lnTo>
                      <a:pt x="1129" y="871"/>
                    </a:lnTo>
                    <a:lnTo>
                      <a:pt x="1124" y="823"/>
                    </a:lnTo>
                    <a:lnTo>
                      <a:pt x="1115" y="774"/>
                    </a:lnTo>
                    <a:lnTo>
                      <a:pt x="1104" y="728"/>
                    </a:lnTo>
                    <a:lnTo>
                      <a:pt x="1090" y="681"/>
                    </a:lnTo>
                    <a:lnTo>
                      <a:pt x="1076" y="637"/>
                    </a:lnTo>
                    <a:lnTo>
                      <a:pt x="1058" y="592"/>
                    </a:lnTo>
                    <a:lnTo>
                      <a:pt x="1038" y="549"/>
                    </a:lnTo>
                    <a:lnTo>
                      <a:pt x="1017" y="508"/>
                    </a:lnTo>
                    <a:lnTo>
                      <a:pt x="993" y="467"/>
                    </a:lnTo>
                    <a:lnTo>
                      <a:pt x="968" y="428"/>
                    </a:lnTo>
                    <a:lnTo>
                      <a:pt x="942" y="390"/>
                    </a:lnTo>
                    <a:lnTo>
                      <a:pt x="913" y="352"/>
                    </a:lnTo>
                    <a:lnTo>
                      <a:pt x="883" y="319"/>
                    </a:lnTo>
                    <a:lnTo>
                      <a:pt x="850" y="285"/>
                    </a:lnTo>
                    <a:lnTo>
                      <a:pt x="816" y="252"/>
                    </a:lnTo>
                    <a:lnTo>
                      <a:pt x="781" y="222"/>
                    </a:lnTo>
                    <a:lnTo>
                      <a:pt x="745" y="193"/>
                    </a:lnTo>
                    <a:lnTo>
                      <a:pt x="706" y="167"/>
                    </a:lnTo>
                    <a:lnTo>
                      <a:pt x="666" y="142"/>
                    </a:lnTo>
                    <a:lnTo>
                      <a:pt x="627" y="117"/>
                    </a:lnTo>
                    <a:lnTo>
                      <a:pt x="584" y="95"/>
                    </a:lnTo>
                    <a:lnTo>
                      <a:pt x="541" y="77"/>
                    </a:lnTo>
                    <a:lnTo>
                      <a:pt x="498" y="59"/>
                    </a:lnTo>
                    <a:lnTo>
                      <a:pt x="452" y="43"/>
                    </a:lnTo>
                    <a:lnTo>
                      <a:pt x="407" y="31"/>
                    </a:lnTo>
                    <a:lnTo>
                      <a:pt x="359" y="20"/>
                    </a:lnTo>
                    <a:lnTo>
                      <a:pt x="312" y="11"/>
                    </a:lnTo>
                    <a:lnTo>
                      <a:pt x="262" y="6"/>
                    </a:lnTo>
                    <a:lnTo>
                      <a:pt x="214" y="2"/>
                    </a:lnTo>
                    <a:lnTo>
                      <a:pt x="164" y="0"/>
                    </a:lnTo>
                    <a:lnTo>
                      <a:pt x="114" y="2"/>
                    </a:lnTo>
                    <a:lnTo>
                      <a:pt x="64" y="6"/>
                    </a:lnTo>
                    <a:lnTo>
                      <a:pt x="16" y="11"/>
                    </a:lnTo>
                    <a:lnTo>
                      <a:pt x="10" y="13"/>
                    </a:lnTo>
                    <a:lnTo>
                      <a:pt x="9" y="15"/>
                    </a:lnTo>
                    <a:lnTo>
                      <a:pt x="7" y="17"/>
                    </a:lnTo>
                    <a:lnTo>
                      <a:pt x="5" y="18"/>
                    </a:lnTo>
                    <a:lnTo>
                      <a:pt x="5" y="20"/>
                    </a:lnTo>
                    <a:lnTo>
                      <a:pt x="3" y="22"/>
                    </a:lnTo>
                    <a:lnTo>
                      <a:pt x="1" y="24"/>
                    </a:lnTo>
                    <a:lnTo>
                      <a:pt x="0" y="25"/>
                    </a:lnTo>
                    <a:lnTo>
                      <a:pt x="0" y="27"/>
                    </a:lnTo>
                    <a:lnTo>
                      <a:pt x="18" y="24"/>
                    </a:lnTo>
                    <a:lnTo>
                      <a:pt x="66" y="17"/>
                    </a:lnTo>
                    <a:lnTo>
                      <a:pt x="114" y="13"/>
                    </a:lnTo>
                    <a:lnTo>
                      <a:pt x="164" y="13"/>
                    </a:lnTo>
                    <a:lnTo>
                      <a:pt x="214" y="13"/>
                    </a:lnTo>
                    <a:lnTo>
                      <a:pt x="262" y="17"/>
                    </a:lnTo>
                    <a:lnTo>
                      <a:pt x="311" y="24"/>
                    </a:lnTo>
                    <a:lnTo>
                      <a:pt x="357" y="33"/>
                    </a:lnTo>
                    <a:lnTo>
                      <a:pt x="404" y="43"/>
                    </a:lnTo>
                    <a:lnTo>
                      <a:pt x="448" y="56"/>
                    </a:lnTo>
                    <a:lnTo>
                      <a:pt x="493" y="70"/>
                    </a:lnTo>
                    <a:lnTo>
                      <a:pt x="538" y="88"/>
                    </a:lnTo>
                    <a:lnTo>
                      <a:pt x="579" y="108"/>
                    </a:lnTo>
                    <a:lnTo>
                      <a:pt x="620" y="127"/>
                    </a:lnTo>
                    <a:lnTo>
                      <a:pt x="661" y="151"/>
                    </a:lnTo>
                    <a:lnTo>
                      <a:pt x="700" y="176"/>
                    </a:lnTo>
                    <a:lnTo>
                      <a:pt x="738" y="202"/>
                    </a:lnTo>
                    <a:lnTo>
                      <a:pt x="774" y="231"/>
                    </a:lnTo>
                    <a:lnTo>
                      <a:pt x="808" y="261"/>
                    </a:lnTo>
                    <a:lnTo>
                      <a:pt x="841" y="294"/>
                    </a:lnTo>
                    <a:lnTo>
                      <a:pt x="874" y="326"/>
                    </a:lnTo>
                    <a:lnTo>
                      <a:pt x="904" y="361"/>
                    </a:lnTo>
                    <a:lnTo>
                      <a:pt x="931" y="397"/>
                    </a:lnTo>
                    <a:lnTo>
                      <a:pt x="958" y="435"/>
                    </a:lnTo>
                    <a:lnTo>
                      <a:pt x="983" y="474"/>
                    </a:lnTo>
                    <a:lnTo>
                      <a:pt x="1006" y="513"/>
                    </a:lnTo>
                    <a:lnTo>
                      <a:pt x="1027" y="554"/>
                    </a:lnTo>
                    <a:lnTo>
                      <a:pt x="1047" y="597"/>
                    </a:lnTo>
                    <a:lnTo>
                      <a:pt x="1063" y="640"/>
                    </a:lnTo>
                    <a:lnTo>
                      <a:pt x="1079" y="685"/>
                    </a:lnTo>
                    <a:lnTo>
                      <a:pt x="1092" y="731"/>
                    </a:lnTo>
                    <a:lnTo>
                      <a:pt x="1102" y="778"/>
                    </a:lnTo>
                    <a:lnTo>
                      <a:pt x="1111" y="824"/>
                    </a:lnTo>
                    <a:lnTo>
                      <a:pt x="1117" y="873"/>
                    </a:lnTo>
                    <a:lnTo>
                      <a:pt x="1120" y="921"/>
                    </a:lnTo>
                    <a:lnTo>
                      <a:pt x="1122" y="971"/>
                    </a:lnTo>
                    <a:lnTo>
                      <a:pt x="1135" y="971"/>
                    </a:lnTo>
                    <a:lnTo>
                      <a:pt x="1133" y="1021"/>
                    </a:lnTo>
                    <a:lnTo>
                      <a:pt x="1129" y="1069"/>
                    </a:lnTo>
                    <a:lnTo>
                      <a:pt x="1124" y="1117"/>
                    </a:lnTo>
                    <a:lnTo>
                      <a:pt x="1115" y="1166"/>
                    </a:lnTo>
                    <a:lnTo>
                      <a:pt x="1104" y="1212"/>
                    </a:lnTo>
                    <a:lnTo>
                      <a:pt x="1090" y="1259"/>
                    </a:lnTo>
                    <a:lnTo>
                      <a:pt x="1076" y="1303"/>
                    </a:lnTo>
                    <a:lnTo>
                      <a:pt x="1058" y="1348"/>
                    </a:lnTo>
                    <a:lnTo>
                      <a:pt x="1038" y="1391"/>
                    </a:lnTo>
                    <a:lnTo>
                      <a:pt x="1017" y="1434"/>
                    </a:lnTo>
                    <a:lnTo>
                      <a:pt x="993" y="1473"/>
                    </a:lnTo>
                    <a:lnTo>
                      <a:pt x="968" y="1512"/>
                    </a:lnTo>
                    <a:lnTo>
                      <a:pt x="942" y="1552"/>
                    </a:lnTo>
                    <a:lnTo>
                      <a:pt x="913" y="1587"/>
                    </a:lnTo>
                    <a:lnTo>
                      <a:pt x="883" y="1623"/>
                    </a:lnTo>
                    <a:lnTo>
                      <a:pt x="850" y="1657"/>
                    </a:lnTo>
                    <a:lnTo>
                      <a:pt x="816" y="1689"/>
                    </a:lnTo>
                    <a:lnTo>
                      <a:pt x="781" y="1720"/>
                    </a:lnTo>
                    <a:lnTo>
                      <a:pt x="745" y="1748"/>
                    </a:lnTo>
                    <a:lnTo>
                      <a:pt x="706" y="1775"/>
                    </a:lnTo>
                    <a:lnTo>
                      <a:pt x="666" y="1800"/>
                    </a:lnTo>
                    <a:lnTo>
                      <a:pt x="627" y="1823"/>
                    </a:lnTo>
                    <a:lnTo>
                      <a:pt x="584" y="1845"/>
                    </a:lnTo>
                    <a:lnTo>
                      <a:pt x="541" y="1864"/>
                    </a:lnTo>
                    <a:lnTo>
                      <a:pt x="498" y="1882"/>
                    </a:lnTo>
                    <a:lnTo>
                      <a:pt x="452" y="1897"/>
                    </a:lnTo>
                    <a:lnTo>
                      <a:pt x="407" y="1911"/>
                    </a:lnTo>
                    <a:lnTo>
                      <a:pt x="359" y="1922"/>
                    </a:lnTo>
                    <a:lnTo>
                      <a:pt x="312" y="1929"/>
                    </a:lnTo>
                    <a:lnTo>
                      <a:pt x="262" y="1936"/>
                    </a:lnTo>
                    <a:lnTo>
                      <a:pt x="214" y="1939"/>
                    </a:lnTo>
                    <a:lnTo>
                      <a:pt x="164" y="1941"/>
                    </a:lnTo>
                    <a:lnTo>
                      <a:pt x="114" y="1939"/>
                    </a:lnTo>
                    <a:lnTo>
                      <a:pt x="64" y="1936"/>
                    </a:lnTo>
                    <a:lnTo>
                      <a:pt x="48" y="1934"/>
                    </a:lnTo>
                    <a:lnTo>
                      <a:pt x="48" y="1932"/>
                    </a:lnTo>
                    <a:lnTo>
                      <a:pt x="46" y="1932"/>
                    </a:lnTo>
                    <a:lnTo>
                      <a:pt x="46" y="1931"/>
                    </a:lnTo>
                    <a:lnTo>
                      <a:pt x="44" y="1929"/>
                    </a:lnTo>
                    <a:lnTo>
                      <a:pt x="44" y="1927"/>
                    </a:lnTo>
                    <a:lnTo>
                      <a:pt x="43" y="1927"/>
                    </a:lnTo>
                    <a:lnTo>
                      <a:pt x="43" y="1925"/>
                    </a:lnTo>
                    <a:lnTo>
                      <a:pt x="41" y="1925"/>
                    </a:lnTo>
                    <a:lnTo>
                      <a:pt x="41" y="1923"/>
                    </a:lnTo>
                    <a:lnTo>
                      <a:pt x="39" y="1923"/>
                    </a:lnTo>
                    <a:lnTo>
                      <a:pt x="39" y="1922"/>
                    </a:lnTo>
                    <a:lnTo>
                      <a:pt x="37" y="1920"/>
                    </a:lnTo>
                    <a:lnTo>
                      <a:pt x="66" y="1923"/>
                    </a:lnTo>
                    <a:lnTo>
                      <a:pt x="114" y="1927"/>
                    </a:lnTo>
                    <a:lnTo>
                      <a:pt x="164" y="1929"/>
                    </a:lnTo>
                    <a:lnTo>
                      <a:pt x="214" y="1927"/>
                    </a:lnTo>
                    <a:lnTo>
                      <a:pt x="262" y="1923"/>
                    </a:lnTo>
                    <a:lnTo>
                      <a:pt x="311" y="1918"/>
                    </a:lnTo>
                    <a:lnTo>
                      <a:pt x="357" y="1909"/>
                    </a:lnTo>
                    <a:lnTo>
                      <a:pt x="404" y="1898"/>
                    </a:lnTo>
                    <a:lnTo>
                      <a:pt x="448" y="1886"/>
                    </a:lnTo>
                    <a:lnTo>
                      <a:pt x="493" y="1870"/>
                    </a:lnTo>
                    <a:lnTo>
                      <a:pt x="538" y="1854"/>
                    </a:lnTo>
                    <a:lnTo>
                      <a:pt x="579" y="1834"/>
                    </a:lnTo>
                    <a:lnTo>
                      <a:pt x="620" y="1813"/>
                    </a:lnTo>
                    <a:lnTo>
                      <a:pt x="661" y="1789"/>
                    </a:lnTo>
                    <a:lnTo>
                      <a:pt x="700" y="1764"/>
                    </a:lnTo>
                    <a:lnTo>
                      <a:pt x="738" y="1738"/>
                    </a:lnTo>
                    <a:lnTo>
                      <a:pt x="774" y="1709"/>
                    </a:lnTo>
                    <a:lnTo>
                      <a:pt x="808" y="1680"/>
                    </a:lnTo>
                    <a:lnTo>
                      <a:pt x="841" y="1648"/>
                    </a:lnTo>
                    <a:lnTo>
                      <a:pt x="874" y="1614"/>
                    </a:lnTo>
                    <a:lnTo>
                      <a:pt x="904" y="1580"/>
                    </a:lnTo>
                    <a:lnTo>
                      <a:pt x="931" y="1543"/>
                    </a:lnTo>
                    <a:lnTo>
                      <a:pt x="958" y="1505"/>
                    </a:lnTo>
                    <a:lnTo>
                      <a:pt x="983" y="1468"/>
                    </a:lnTo>
                    <a:lnTo>
                      <a:pt x="1006" y="1427"/>
                    </a:lnTo>
                    <a:lnTo>
                      <a:pt x="1027" y="1385"/>
                    </a:lnTo>
                    <a:lnTo>
                      <a:pt x="1047" y="1343"/>
                    </a:lnTo>
                    <a:lnTo>
                      <a:pt x="1063" y="1300"/>
                    </a:lnTo>
                    <a:lnTo>
                      <a:pt x="1079" y="1255"/>
                    </a:lnTo>
                    <a:lnTo>
                      <a:pt x="1092" y="1210"/>
                    </a:lnTo>
                    <a:lnTo>
                      <a:pt x="1102" y="1164"/>
                    </a:lnTo>
                    <a:lnTo>
                      <a:pt x="1111" y="1116"/>
                    </a:lnTo>
                    <a:lnTo>
                      <a:pt x="1117" y="1069"/>
                    </a:lnTo>
                    <a:lnTo>
                      <a:pt x="1120" y="1019"/>
                    </a:lnTo>
                    <a:lnTo>
                      <a:pt x="1122" y="971"/>
                    </a:lnTo>
                    <a:lnTo>
                      <a:pt x="1135" y="971"/>
                    </a:lnTo>
                    <a:close/>
                  </a:path>
                </a:pathLst>
              </a:custGeom>
              <a:solidFill>
                <a:srgbClr val="60BFFF"/>
              </a:solidFill>
              <a:ln w="9525">
                <a:noFill/>
                <a:round/>
                <a:headEnd/>
                <a:tailEnd/>
              </a:ln>
            </p:spPr>
            <p:txBody>
              <a:bodyPr/>
              <a:lstStyle/>
              <a:p>
                <a:endParaRPr lang="en-US"/>
              </a:p>
            </p:txBody>
          </p:sp>
          <p:sp>
            <p:nvSpPr>
              <p:cNvPr id="30232" name="Freeform 1210"/>
              <p:cNvSpPr>
                <a:spLocks/>
              </p:cNvSpPr>
              <p:nvPr/>
            </p:nvSpPr>
            <p:spPr bwMode="auto">
              <a:xfrm>
                <a:off x="758" y="1225"/>
                <a:ext cx="1133" cy="1928"/>
              </a:xfrm>
              <a:custGeom>
                <a:avLst/>
                <a:gdLst>
                  <a:gd name="T0" fmla="*/ 1130 w 1133"/>
                  <a:gd name="T1" fmla="*/ 867 h 1928"/>
                  <a:gd name="T2" fmla="*/ 1103 w 1133"/>
                  <a:gd name="T3" fmla="*/ 724 h 1928"/>
                  <a:gd name="T4" fmla="*/ 1058 w 1133"/>
                  <a:gd name="T5" fmla="*/ 590 h 1928"/>
                  <a:gd name="T6" fmla="*/ 994 w 1133"/>
                  <a:gd name="T7" fmla="*/ 464 h 1928"/>
                  <a:gd name="T8" fmla="*/ 914 w 1133"/>
                  <a:gd name="T9" fmla="*/ 352 h 1928"/>
                  <a:gd name="T10" fmla="*/ 819 w 1133"/>
                  <a:gd name="T11" fmla="*/ 250 h 1928"/>
                  <a:gd name="T12" fmla="*/ 710 w 1133"/>
                  <a:gd name="T13" fmla="*/ 164 h 1928"/>
                  <a:gd name="T14" fmla="*/ 588 w 1133"/>
                  <a:gd name="T15" fmla="*/ 96 h 1928"/>
                  <a:gd name="T16" fmla="*/ 456 w 1133"/>
                  <a:gd name="T17" fmla="*/ 44 h 1928"/>
                  <a:gd name="T18" fmla="*/ 317 w 1133"/>
                  <a:gd name="T19" fmla="*/ 12 h 1928"/>
                  <a:gd name="T20" fmla="*/ 170 w 1133"/>
                  <a:gd name="T21" fmla="*/ 0 h 1928"/>
                  <a:gd name="T22" fmla="*/ 24 w 1133"/>
                  <a:gd name="T23" fmla="*/ 12 h 1928"/>
                  <a:gd name="T24" fmla="*/ 7 w 1133"/>
                  <a:gd name="T25" fmla="*/ 18 h 1928"/>
                  <a:gd name="T26" fmla="*/ 4 w 1133"/>
                  <a:gd name="T27" fmla="*/ 23 h 1928"/>
                  <a:gd name="T28" fmla="*/ 0 w 1133"/>
                  <a:gd name="T29" fmla="*/ 28 h 1928"/>
                  <a:gd name="T30" fmla="*/ 122 w 1133"/>
                  <a:gd name="T31" fmla="*/ 14 h 1928"/>
                  <a:gd name="T32" fmla="*/ 267 w 1133"/>
                  <a:gd name="T33" fmla="*/ 18 h 1928"/>
                  <a:gd name="T34" fmla="*/ 408 w 1133"/>
                  <a:gd name="T35" fmla="*/ 43 h 1928"/>
                  <a:gd name="T36" fmla="*/ 540 w 1133"/>
                  <a:gd name="T37" fmla="*/ 87 h 1928"/>
                  <a:gd name="T38" fmla="*/ 663 w 1133"/>
                  <a:gd name="T39" fmla="*/ 150 h 1928"/>
                  <a:gd name="T40" fmla="*/ 776 w 1133"/>
                  <a:gd name="T41" fmla="*/ 230 h 1928"/>
                  <a:gd name="T42" fmla="*/ 874 w 1133"/>
                  <a:gd name="T43" fmla="*/ 325 h 1928"/>
                  <a:gd name="T44" fmla="*/ 960 w 1133"/>
                  <a:gd name="T45" fmla="*/ 432 h 1928"/>
                  <a:gd name="T46" fmla="*/ 1028 w 1133"/>
                  <a:gd name="T47" fmla="*/ 552 h 1928"/>
                  <a:gd name="T48" fmla="*/ 1080 w 1133"/>
                  <a:gd name="T49" fmla="*/ 681 h 1928"/>
                  <a:gd name="T50" fmla="*/ 1110 w 1133"/>
                  <a:gd name="T51" fmla="*/ 820 h 1928"/>
                  <a:gd name="T52" fmla="*/ 1123 w 1133"/>
                  <a:gd name="T53" fmla="*/ 965 h 1928"/>
                  <a:gd name="T54" fmla="*/ 1130 w 1133"/>
                  <a:gd name="T55" fmla="*/ 1063 h 1928"/>
                  <a:gd name="T56" fmla="*/ 1103 w 1133"/>
                  <a:gd name="T57" fmla="*/ 1206 h 1928"/>
                  <a:gd name="T58" fmla="*/ 1058 w 1133"/>
                  <a:gd name="T59" fmla="*/ 1340 h 1928"/>
                  <a:gd name="T60" fmla="*/ 994 w 1133"/>
                  <a:gd name="T61" fmla="*/ 1463 h 1928"/>
                  <a:gd name="T62" fmla="*/ 914 w 1133"/>
                  <a:gd name="T63" fmla="*/ 1578 h 1928"/>
                  <a:gd name="T64" fmla="*/ 819 w 1133"/>
                  <a:gd name="T65" fmla="*/ 1678 h 1928"/>
                  <a:gd name="T66" fmla="*/ 710 w 1133"/>
                  <a:gd name="T67" fmla="*/ 1764 h 1928"/>
                  <a:gd name="T68" fmla="*/ 588 w 1133"/>
                  <a:gd name="T69" fmla="*/ 1833 h 1928"/>
                  <a:gd name="T70" fmla="*/ 456 w 1133"/>
                  <a:gd name="T71" fmla="*/ 1885 h 1928"/>
                  <a:gd name="T72" fmla="*/ 317 w 1133"/>
                  <a:gd name="T73" fmla="*/ 1917 h 1928"/>
                  <a:gd name="T74" fmla="*/ 170 w 1133"/>
                  <a:gd name="T75" fmla="*/ 1928 h 1928"/>
                  <a:gd name="T76" fmla="*/ 49 w 1133"/>
                  <a:gd name="T77" fmla="*/ 1921 h 1928"/>
                  <a:gd name="T78" fmla="*/ 49 w 1133"/>
                  <a:gd name="T79" fmla="*/ 1921 h 1928"/>
                  <a:gd name="T80" fmla="*/ 49 w 1133"/>
                  <a:gd name="T81" fmla="*/ 1919 h 1928"/>
                  <a:gd name="T82" fmla="*/ 47 w 1133"/>
                  <a:gd name="T83" fmla="*/ 1917 h 1928"/>
                  <a:gd name="T84" fmla="*/ 43 w 1133"/>
                  <a:gd name="T85" fmla="*/ 1914 h 1928"/>
                  <a:gd name="T86" fmla="*/ 40 w 1133"/>
                  <a:gd name="T87" fmla="*/ 1908 h 1928"/>
                  <a:gd name="T88" fmla="*/ 122 w 1133"/>
                  <a:gd name="T89" fmla="*/ 1916 h 1928"/>
                  <a:gd name="T90" fmla="*/ 267 w 1133"/>
                  <a:gd name="T91" fmla="*/ 1912 h 1928"/>
                  <a:gd name="T92" fmla="*/ 408 w 1133"/>
                  <a:gd name="T93" fmla="*/ 1887 h 1928"/>
                  <a:gd name="T94" fmla="*/ 540 w 1133"/>
                  <a:gd name="T95" fmla="*/ 1842 h 1928"/>
                  <a:gd name="T96" fmla="*/ 663 w 1133"/>
                  <a:gd name="T97" fmla="*/ 1778 h 1928"/>
                  <a:gd name="T98" fmla="*/ 776 w 1133"/>
                  <a:gd name="T99" fmla="*/ 1699 h 1928"/>
                  <a:gd name="T100" fmla="*/ 874 w 1133"/>
                  <a:gd name="T101" fmla="*/ 1605 h 1928"/>
                  <a:gd name="T102" fmla="*/ 960 w 1133"/>
                  <a:gd name="T103" fmla="*/ 1497 h 1928"/>
                  <a:gd name="T104" fmla="*/ 1028 w 1133"/>
                  <a:gd name="T105" fmla="*/ 1378 h 1928"/>
                  <a:gd name="T106" fmla="*/ 1080 w 1133"/>
                  <a:gd name="T107" fmla="*/ 1247 h 1928"/>
                  <a:gd name="T108" fmla="*/ 1110 w 1133"/>
                  <a:gd name="T109" fmla="*/ 1110 h 1928"/>
                  <a:gd name="T110" fmla="*/ 1123 w 1133"/>
                  <a:gd name="T111" fmla="*/ 965 h 19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33"/>
                  <a:gd name="T169" fmla="*/ 0 h 1928"/>
                  <a:gd name="T170" fmla="*/ 1133 w 1133"/>
                  <a:gd name="T171" fmla="*/ 1928 h 192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33" h="1928">
                    <a:moveTo>
                      <a:pt x="1133" y="965"/>
                    </a:moveTo>
                    <a:lnTo>
                      <a:pt x="1133" y="915"/>
                    </a:lnTo>
                    <a:lnTo>
                      <a:pt x="1130" y="867"/>
                    </a:lnTo>
                    <a:lnTo>
                      <a:pt x="1123" y="818"/>
                    </a:lnTo>
                    <a:lnTo>
                      <a:pt x="1114" y="770"/>
                    </a:lnTo>
                    <a:lnTo>
                      <a:pt x="1103" y="724"/>
                    </a:lnTo>
                    <a:lnTo>
                      <a:pt x="1091" y="677"/>
                    </a:lnTo>
                    <a:lnTo>
                      <a:pt x="1076" y="632"/>
                    </a:lnTo>
                    <a:lnTo>
                      <a:pt x="1058" y="590"/>
                    </a:lnTo>
                    <a:lnTo>
                      <a:pt x="1039" y="547"/>
                    </a:lnTo>
                    <a:lnTo>
                      <a:pt x="1017" y="506"/>
                    </a:lnTo>
                    <a:lnTo>
                      <a:pt x="994" y="464"/>
                    </a:lnTo>
                    <a:lnTo>
                      <a:pt x="969" y="425"/>
                    </a:lnTo>
                    <a:lnTo>
                      <a:pt x="942" y="388"/>
                    </a:lnTo>
                    <a:lnTo>
                      <a:pt x="914" y="352"/>
                    </a:lnTo>
                    <a:lnTo>
                      <a:pt x="883" y="316"/>
                    </a:lnTo>
                    <a:lnTo>
                      <a:pt x="851" y="282"/>
                    </a:lnTo>
                    <a:lnTo>
                      <a:pt x="819" y="250"/>
                    </a:lnTo>
                    <a:lnTo>
                      <a:pt x="783" y="221"/>
                    </a:lnTo>
                    <a:lnTo>
                      <a:pt x="747" y="191"/>
                    </a:lnTo>
                    <a:lnTo>
                      <a:pt x="710" y="164"/>
                    </a:lnTo>
                    <a:lnTo>
                      <a:pt x="671" y="139"/>
                    </a:lnTo>
                    <a:lnTo>
                      <a:pt x="629" y="116"/>
                    </a:lnTo>
                    <a:lnTo>
                      <a:pt x="588" y="96"/>
                    </a:lnTo>
                    <a:lnTo>
                      <a:pt x="545" y="77"/>
                    </a:lnTo>
                    <a:lnTo>
                      <a:pt x="501" y="59"/>
                    </a:lnTo>
                    <a:lnTo>
                      <a:pt x="456" y="44"/>
                    </a:lnTo>
                    <a:lnTo>
                      <a:pt x="411" y="30"/>
                    </a:lnTo>
                    <a:lnTo>
                      <a:pt x="365" y="19"/>
                    </a:lnTo>
                    <a:lnTo>
                      <a:pt x="317" y="12"/>
                    </a:lnTo>
                    <a:lnTo>
                      <a:pt x="268" y="5"/>
                    </a:lnTo>
                    <a:lnTo>
                      <a:pt x="220" y="2"/>
                    </a:lnTo>
                    <a:lnTo>
                      <a:pt x="170" y="0"/>
                    </a:lnTo>
                    <a:lnTo>
                      <a:pt x="120" y="2"/>
                    </a:lnTo>
                    <a:lnTo>
                      <a:pt x="72" y="5"/>
                    </a:lnTo>
                    <a:lnTo>
                      <a:pt x="24" y="12"/>
                    </a:lnTo>
                    <a:lnTo>
                      <a:pt x="11" y="14"/>
                    </a:lnTo>
                    <a:lnTo>
                      <a:pt x="9" y="16"/>
                    </a:lnTo>
                    <a:lnTo>
                      <a:pt x="7" y="18"/>
                    </a:lnTo>
                    <a:lnTo>
                      <a:pt x="6" y="19"/>
                    </a:lnTo>
                    <a:lnTo>
                      <a:pt x="6" y="21"/>
                    </a:lnTo>
                    <a:lnTo>
                      <a:pt x="4" y="23"/>
                    </a:lnTo>
                    <a:lnTo>
                      <a:pt x="2" y="25"/>
                    </a:lnTo>
                    <a:lnTo>
                      <a:pt x="0" y="27"/>
                    </a:lnTo>
                    <a:lnTo>
                      <a:pt x="0" y="28"/>
                    </a:lnTo>
                    <a:lnTo>
                      <a:pt x="25" y="23"/>
                    </a:lnTo>
                    <a:lnTo>
                      <a:pt x="72" y="18"/>
                    </a:lnTo>
                    <a:lnTo>
                      <a:pt x="122" y="14"/>
                    </a:lnTo>
                    <a:lnTo>
                      <a:pt x="170" y="12"/>
                    </a:lnTo>
                    <a:lnTo>
                      <a:pt x="218" y="14"/>
                    </a:lnTo>
                    <a:lnTo>
                      <a:pt x="267" y="18"/>
                    </a:lnTo>
                    <a:lnTo>
                      <a:pt x="315" y="23"/>
                    </a:lnTo>
                    <a:lnTo>
                      <a:pt x="361" y="32"/>
                    </a:lnTo>
                    <a:lnTo>
                      <a:pt x="408" y="43"/>
                    </a:lnTo>
                    <a:lnTo>
                      <a:pt x="452" y="55"/>
                    </a:lnTo>
                    <a:lnTo>
                      <a:pt x="497" y="69"/>
                    </a:lnTo>
                    <a:lnTo>
                      <a:pt x="540" y="87"/>
                    </a:lnTo>
                    <a:lnTo>
                      <a:pt x="583" y="107"/>
                    </a:lnTo>
                    <a:lnTo>
                      <a:pt x="624" y="127"/>
                    </a:lnTo>
                    <a:lnTo>
                      <a:pt x="663" y="150"/>
                    </a:lnTo>
                    <a:lnTo>
                      <a:pt x="703" y="175"/>
                    </a:lnTo>
                    <a:lnTo>
                      <a:pt x="740" y="202"/>
                    </a:lnTo>
                    <a:lnTo>
                      <a:pt x="776" y="230"/>
                    </a:lnTo>
                    <a:lnTo>
                      <a:pt x="810" y="259"/>
                    </a:lnTo>
                    <a:lnTo>
                      <a:pt x="844" y="291"/>
                    </a:lnTo>
                    <a:lnTo>
                      <a:pt x="874" y="325"/>
                    </a:lnTo>
                    <a:lnTo>
                      <a:pt x="905" y="359"/>
                    </a:lnTo>
                    <a:lnTo>
                      <a:pt x="933" y="395"/>
                    </a:lnTo>
                    <a:lnTo>
                      <a:pt x="960" y="432"/>
                    </a:lnTo>
                    <a:lnTo>
                      <a:pt x="983" y="472"/>
                    </a:lnTo>
                    <a:lnTo>
                      <a:pt x="1007" y="511"/>
                    </a:lnTo>
                    <a:lnTo>
                      <a:pt x="1028" y="552"/>
                    </a:lnTo>
                    <a:lnTo>
                      <a:pt x="1048" y="593"/>
                    </a:lnTo>
                    <a:lnTo>
                      <a:pt x="1064" y="638"/>
                    </a:lnTo>
                    <a:lnTo>
                      <a:pt x="1080" y="681"/>
                    </a:lnTo>
                    <a:lnTo>
                      <a:pt x="1092" y="727"/>
                    </a:lnTo>
                    <a:lnTo>
                      <a:pt x="1103" y="772"/>
                    </a:lnTo>
                    <a:lnTo>
                      <a:pt x="1110" y="820"/>
                    </a:lnTo>
                    <a:lnTo>
                      <a:pt x="1117" y="867"/>
                    </a:lnTo>
                    <a:lnTo>
                      <a:pt x="1121" y="915"/>
                    </a:lnTo>
                    <a:lnTo>
                      <a:pt x="1123" y="965"/>
                    </a:lnTo>
                    <a:lnTo>
                      <a:pt x="1133" y="965"/>
                    </a:lnTo>
                    <a:lnTo>
                      <a:pt x="1133" y="1015"/>
                    </a:lnTo>
                    <a:lnTo>
                      <a:pt x="1130" y="1063"/>
                    </a:lnTo>
                    <a:lnTo>
                      <a:pt x="1123" y="1111"/>
                    </a:lnTo>
                    <a:lnTo>
                      <a:pt x="1114" y="1158"/>
                    </a:lnTo>
                    <a:lnTo>
                      <a:pt x="1103" y="1206"/>
                    </a:lnTo>
                    <a:lnTo>
                      <a:pt x="1091" y="1251"/>
                    </a:lnTo>
                    <a:lnTo>
                      <a:pt x="1076" y="1295"/>
                    </a:lnTo>
                    <a:lnTo>
                      <a:pt x="1058" y="1340"/>
                    </a:lnTo>
                    <a:lnTo>
                      <a:pt x="1039" y="1383"/>
                    </a:lnTo>
                    <a:lnTo>
                      <a:pt x="1017" y="1424"/>
                    </a:lnTo>
                    <a:lnTo>
                      <a:pt x="994" y="1463"/>
                    </a:lnTo>
                    <a:lnTo>
                      <a:pt x="969" y="1503"/>
                    </a:lnTo>
                    <a:lnTo>
                      <a:pt x="942" y="1542"/>
                    </a:lnTo>
                    <a:lnTo>
                      <a:pt x="914" y="1578"/>
                    </a:lnTo>
                    <a:lnTo>
                      <a:pt x="883" y="1612"/>
                    </a:lnTo>
                    <a:lnTo>
                      <a:pt x="851" y="1646"/>
                    </a:lnTo>
                    <a:lnTo>
                      <a:pt x="819" y="1678"/>
                    </a:lnTo>
                    <a:lnTo>
                      <a:pt x="783" y="1708"/>
                    </a:lnTo>
                    <a:lnTo>
                      <a:pt x="747" y="1737"/>
                    </a:lnTo>
                    <a:lnTo>
                      <a:pt x="710" y="1764"/>
                    </a:lnTo>
                    <a:lnTo>
                      <a:pt x="671" y="1789"/>
                    </a:lnTo>
                    <a:lnTo>
                      <a:pt x="629" y="1812"/>
                    </a:lnTo>
                    <a:lnTo>
                      <a:pt x="588" y="1833"/>
                    </a:lnTo>
                    <a:lnTo>
                      <a:pt x="545" y="1853"/>
                    </a:lnTo>
                    <a:lnTo>
                      <a:pt x="501" y="1869"/>
                    </a:lnTo>
                    <a:lnTo>
                      <a:pt x="456" y="1885"/>
                    </a:lnTo>
                    <a:lnTo>
                      <a:pt x="411" y="1898"/>
                    </a:lnTo>
                    <a:lnTo>
                      <a:pt x="365" y="1908"/>
                    </a:lnTo>
                    <a:lnTo>
                      <a:pt x="317" y="1917"/>
                    </a:lnTo>
                    <a:lnTo>
                      <a:pt x="268" y="1923"/>
                    </a:lnTo>
                    <a:lnTo>
                      <a:pt x="220" y="1928"/>
                    </a:lnTo>
                    <a:lnTo>
                      <a:pt x="170" y="1928"/>
                    </a:lnTo>
                    <a:lnTo>
                      <a:pt x="120" y="1928"/>
                    </a:lnTo>
                    <a:lnTo>
                      <a:pt x="72" y="1923"/>
                    </a:lnTo>
                    <a:lnTo>
                      <a:pt x="49" y="1921"/>
                    </a:lnTo>
                    <a:lnTo>
                      <a:pt x="49" y="1919"/>
                    </a:lnTo>
                    <a:lnTo>
                      <a:pt x="47" y="1917"/>
                    </a:lnTo>
                    <a:lnTo>
                      <a:pt x="45" y="1916"/>
                    </a:lnTo>
                    <a:lnTo>
                      <a:pt x="45" y="1914"/>
                    </a:lnTo>
                    <a:lnTo>
                      <a:pt x="43" y="1914"/>
                    </a:lnTo>
                    <a:lnTo>
                      <a:pt x="41" y="1912"/>
                    </a:lnTo>
                    <a:lnTo>
                      <a:pt x="41" y="1910"/>
                    </a:lnTo>
                    <a:lnTo>
                      <a:pt x="40" y="1908"/>
                    </a:lnTo>
                    <a:lnTo>
                      <a:pt x="38" y="1907"/>
                    </a:lnTo>
                    <a:lnTo>
                      <a:pt x="72" y="1912"/>
                    </a:lnTo>
                    <a:lnTo>
                      <a:pt x="122" y="1916"/>
                    </a:lnTo>
                    <a:lnTo>
                      <a:pt x="170" y="1916"/>
                    </a:lnTo>
                    <a:lnTo>
                      <a:pt x="218" y="1916"/>
                    </a:lnTo>
                    <a:lnTo>
                      <a:pt x="267" y="1912"/>
                    </a:lnTo>
                    <a:lnTo>
                      <a:pt x="315" y="1905"/>
                    </a:lnTo>
                    <a:lnTo>
                      <a:pt x="361" y="1898"/>
                    </a:lnTo>
                    <a:lnTo>
                      <a:pt x="408" y="1887"/>
                    </a:lnTo>
                    <a:lnTo>
                      <a:pt x="452" y="1873"/>
                    </a:lnTo>
                    <a:lnTo>
                      <a:pt x="497" y="1858"/>
                    </a:lnTo>
                    <a:lnTo>
                      <a:pt x="540" y="1842"/>
                    </a:lnTo>
                    <a:lnTo>
                      <a:pt x="583" y="1823"/>
                    </a:lnTo>
                    <a:lnTo>
                      <a:pt x="624" y="1801"/>
                    </a:lnTo>
                    <a:lnTo>
                      <a:pt x="663" y="1778"/>
                    </a:lnTo>
                    <a:lnTo>
                      <a:pt x="703" y="1753"/>
                    </a:lnTo>
                    <a:lnTo>
                      <a:pt x="740" y="1728"/>
                    </a:lnTo>
                    <a:lnTo>
                      <a:pt x="776" y="1699"/>
                    </a:lnTo>
                    <a:lnTo>
                      <a:pt x="810" y="1669"/>
                    </a:lnTo>
                    <a:lnTo>
                      <a:pt x="844" y="1637"/>
                    </a:lnTo>
                    <a:lnTo>
                      <a:pt x="874" y="1605"/>
                    </a:lnTo>
                    <a:lnTo>
                      <a:pt x="905" y="1571"/>
                    </a:lnTo>
                    <a:lnTo>
                      <a:pt x="933" y="1533"/>
                    </a:lnTo>
                    <a:lnTo>
                      <a:pt x="960" y="1497"/>
                    </a:lnTo>
                    <a:lnTo>
                      <a:pt x="983" y="1458"/>
                    </a:lnTo>
                    <a:lnTo>
                      <a:pt x="1007" y="1419"/>
                    </a:lnTo>
                    <a:lnTo>
                      <a:pt x="1028" y="1378"/>
                    </a:lnTo>
                    <a:lnTo>
                      <a:pt x="1048" y="1335"/>
                    </a:lnTo>
                    <a:lnTo>
                      <a:pt x="1064" y="1292"/>
                    </a:lnTo>
                    <a:lnTo>
                      <a:pt x="1080" y="1247"/>
                    </a:lnTo>
                    <a:lnTo>
                      <a:pt x="1092" y="1203"/>
                    </a:lnTo>
                    <a:lnTo>
                      <a:pt x="1103" y="1156"/>
                    </a:lnTo>
                    <a:lnTo>
                      <a:pt x="1110" y="1110"/>
                    </a:lnTo>
                    <a:lnTo>
                      <a:pt x="1117" y="1061"/>
                    </a:lnTo>
                    <a:lnTo>
                      <a:pt x="1121" y="1013"/>
                    </a:lnTo>
                    <a:lnTo>
                      <a:pt x="1123" y="965"/>
                    </a:lnTo>
                    <a:lnTo>
                      <a:pt x="1133" y="965"/>
                    </a:lnTo>
                    <a:close/>
                  </a:path>
                </a:pathLst>
              </a:custGeom>
              <a:solidFill>
                <a:srgbClr val="61BFFF"/>
              </a:solidFill>
              <a:ln w="9525">
                <a:noFill/>
                <a:round/>
                <a:headEnd/>
                <a:tailEnd/>
              </a:ln>
            </p:spPr>
            <p:txBody>
              <a:bodyPr/>
              <a:lstStyle/>
              <a:p>
                <a:endParaRPr lang="en-US"/>
              </a:p>
            </p:txBody>
          </p:sp>
          <p:sp>
            <p:nvSpPr>
              <p:cNvPr id="30233" name="Freeform 1211"/>
              <p:cNvSpPr>
                <a:spLocks/>
              </p:cNvSpPr>
              <p:nvPr/>
            </p:nvSpPr>
            <p:spPr bwMode="auto">
              <a:xfrm>
                <a:off x="753" y="1232"/>
                <a:ext cx="1133" cy="1916"/>
              </a:xfrm>
              <a:custGeom>
                <a:avLst/>
                <a:gdLst>
                  <a:gd name="T0" fmla="*/ 1128 w 1133"/>
                  <a:gd name="T1" fmla="*/ 860 h 1916"/>
                  <a:gd name="T2" fmla="*/ 1103 w 1133"/>
                  <a:gd name="T3" fmla="*/ 718 h 1916"/>
                  <a:gd name="T4" fmla="*/ 1058 w 1133"/>
                  <a:gd name="T5" fmla="*/ 584 h 1916"/>
                  <a:gd name="T6" fmla="*/ 994 w 1133"/>
                  <a:gd name="T7" fmla="*/ 461 h 1916"/>
                  <a:gd name="T8" fmla="*/ 915 w 1133"/>
                  <a:gd name="T9" fmla="*/ 348 h 1916"/>
                  <a:gd name="T10" fmla="*/ 819 w 1133"/>
                  <a:gd name="T11" fmla="*/ 248 h 1916"/>
                  <a:gd name="T12" fmla="*/ 711 w 1133"/>
                  <a:gd name="T13" fmla="*/ 163 h 1916"/>
                  <a:gd name="T14" fmla="*/ 590 w 1133"/>
                  <a:gd name="T15" fmla="*/ 95 h 1916"/>
                  <a:gd name="T16" fmla="*/ 459 w 1133"/>
                  <a:gd name="T17" fmla="*/ 43 h 1916"/>
                  <a:gd name="T18" fmla="*/ 322 w 1133"/>
                  <a:gd name="T19" fmla="*/ 11 h 1916"/>
                  <a:gd name="T20" fmla="*/ 175 w 1133"/>
                  <a:gd name="T21" fmla="*/ 0 h 1916"/>
                  <a:gd name="T22" fmla="*/ 29 w 1133"/>
                  <a:gd name="T23" fmla="*/ 11 h 1916"/>
                  <a:gd name="T24" fmla="*/ 7 w 1133"/>
                  <a:gd name="T25" fmla="*/ 18 h 1916"/>
                  <a:gd name="T26" fmla="*/ 4 w 1133"/>
                  <a:gd name="T27" fmla="*/ 23 h 1916"/>
                  <a:gd name="T28" fmla="*/ 0 w 1133"/>
                  <a:gd name="T29" fmla="*/ 29 h 1916"/>
                  <a:gd name="T30" fmla="*/ 127 w 1133"/>
                  <a:gd name="T31" fmla="*/ 12 h 1916"/>
                  <a:gd name="T32" fmla="*/ 272 w 1133"/>
                  <a:gd name="T33" fmla="*/ 16 h 1916"/>
                  <a:gd name="T34" fmla="*/ 411 w 1133"/>
                  <a:gd name="T35" fmla="*/ 41 h 1916"/>
                  <a:gd name="T36" fmla="*/ 543 w 1133"/>
                  <a:gd name="T37" fmla="*/ 86 h 1916"/>
                  <a:gd name="T38" fmla="*/ 665 w 1133"/>
                  <a:gd name="T39" fmla="*/ 148 h 1916"/>
                  <a:gd name="T40" fmla="*/ 777 w 1133"/>
                  <a:gd name="T41" fmla="*/ 227 h 1916"/>
                  <a:gd name="T42" fmla="*/ 876 w 1133"/>
                  <a:gd name="T43" fmla="*/ 322 h 1916"/>
                  <a:gd name="T44" fmla="*/ 960 w 1133"/>
                  <a:gd name="T45" fmla="*/ 429 h 1916"/>
                  <a:gd name="T46" fmla="*/ 1028 w 1133"/>
                  <a:gd name="T47" fmla="*/ 547 h 1916"/>
                  <a:gd name="T48" fmla="*/ 1078 w 1133"/>
                  <a:gd name="T49" fmla="*/ 675 h 1916"/>
                  <a:gd name="T50" fmla="*/ 1110 w 1133"/>
                  <a:gd name="T51" fmla="*/ 813 h 1916"/>
                  <a:gd name="T52" fmla="*/ 1121 w 1133"/>
                  <a:gd name="T53" fmla="*/ 958 h 1916"/>
                  <a:gd name="T54" fmla="*/ 1128 w 1133"/>
                  <a:gd name="T55" fmla="*/ 1056 h 1916"/>
                  <a:gd name="T56" fmla="*/ 1103 w 1133"/>
                  <a:gd name="T57" fmla="*/ 1197 h 1916"/>
                  <a:gd name="T58" fmla="*/ 1058 w 1133"/>
                  <a:gd name="T59" fmla="*/ 1330 h 1916"/>
                  <a:gd name="T60" fmla="*/ 994 w 1133"/>
                  <a:gd name="T61" fmla="*/ 1455 h 1916"/>
                  <a:gd name="T62" fmla="*/ 915 w 1133"/>
                  <a:gd name="T63" fmla="*/ 1567 h 1916"/>
                  <a:gd name="T64" fmla="*/ 819 w 1133"/>
                  <a:gd name="T65" fmla="*/ 1667 h 1916"/>
                  <a:gd name="T66" fmla="*/ 711 w 1133"/>
                  <a:gd name="T67" fmla="*/ 1751 h 1916"/>
                  <a:gd name="T68" fmla="*/ 590 w 1133"/>
                  <a:gd name="T69" fmla="*/ 1821 h 1916"/>
                  <a:gd name="T70" fmla="*/ 459 w 1133"/>
                  <a:gd name="T71" fmla="*/ 1873 h 1916"/>
                  <a:gd name="T72" fmla="*/ 322 w 1133"/>
                  <a:gd name="T73" fmla="*/ 1905 h 1916"/>
                  <a:gd name="T74" fmla="*/ 175 w 1133"/>
                  <a:gd name="T75" fmla="*/ 1916 h 1916"/>
                  <a:gd name="T76" fmla="*/ 48 w 1133"/>
                  <a:gd name="T77" fmla="*/ 1907 h 1916"/>
                  <a:gd name="T78" fmla="*/ 45 w 1133"/>
                  <a:gd name="T79" fmla="*/ 1901 h 1916"/>
                  <a:gd name="T80" fmla="*/ 41 w 1133"/>
                  <a:gd name="T81" fmla="*/ 1896 h 1916"/>
                  <a:gd name="T82" fmla="*/ 79 w 1133"/>
                  <a:gd name="T83" fmla="*/ 1898 h 1916"/>
                  <a:gd name="T84" fmla="*/ 223 w 1133"/>
                  <a:gd name="T85" fmla="*/ 1901 h 1916"/>
                  <a:gd name="T86" fmla="*/ 366 w 1133"/>
                  <a:gd name="T87" fmla="*/ 1884 h 1916"/>
                  <a:gd name="T88" fmla="*/ 500 w 1133"/>
                  <a:gd name="T89" fmla="*/ 1846 h 1916"/>
                  <a:gd name="T90" fmla="*/ 625 w 1133"/>
                  <a:gd name="T91" fmla="*/ 1789 h 1916"/>
                  <a:gd name="T92" fmla="*/ 742 w 1133"/>
                  <a:gd name="T93" fmla="*/ 1716 h 1916"/>
                  <a:gd name="T94" fmla="*/ 844 w 1133"/>
                  <a:gd name="T95" fmla="*/ 1626 h 1916"/>
                  <a:gd name="T96" fmla="*/ 933 w 1133"/>
                  <a:gd name="T97" fmla="*/ 1523 h 1916"/>
                  <a:gd name="T98" fmla="*/ 1006 w 1133"/>
                  <a:gd name="T99" fmla="*/ 1408 h 1916"/>
                  <a:gd name="T100" fmla="*/ 1063 w 1133"/>
                  <a:gd name="T101" fmla="*/ 1283 h 1916"/>
                  <a:gd name="T102" fmla="*/ 1101 w 1133"/>
                  <a:gd name="T103" fmla="*/ 1147 h 1916"/>
                  <a:gd name="T104" fmla="*/ 1121 w 1133"/>
                  <a:gd name="T105" fmla="*/ 1006 h 191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133"/>
                  <a:gd name="T160" fmla="*/ 0 h 1916"/>
                  <a:gd name="T161" fmla="*/ 1133 w 1133"/>
                  <a:gd name="T162" fmla="*/ 1916 h 191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133" h="1916">
                    <a:moveTo>
                      <a:pt x="1133" y="958"/>
                    </a:moveTo>
                    <a:lnTo>
                      <a:pt x="1131" y="908"/>
                    </a:lnTo>
                    <a:lnTo>
                      <a:pt x="1128" y="860"/>
                    </a:lnTo>
                    <a:lnTo>
                      <a:pt x="1122" y="811"/>
                    </a:lnTo>
                    <a:lnTo>
                      <a:pt x="1113" y="765"/>
                    </a:lnTo>
                    <a:lnTo>
                      <a:pt x="1103" y="718"/>
                    </a:lnTo>
                    <a:lnTo>
                      <a:pt x="1090" y="672"/>
                    </a:lnTo>
                    <a:lnTo>
                      <a:pt x="1074" y="627"/>
                    </a:lnTo>
                    <a:lnTo>
                      <a:pt x="1058" y="584"/>
                    </a:lnTo>
                    <a:lnTo>
                      <a:pt x="1038" y="541"/>
                    </a:lnTo>
                    <a:lnTo>
                      <a:pt x="1017" y="500"/>
                    </a:lnTo>
                    <a:lnTo>
                      <a:pt x="994" y="461"/>
                    </a:lnTo>
                    <a:lnTo>
                      <a:pt x="969" y="422"/>
                    </a:lnTo>
                    <a:lnTo>
                      <a:pt x="942" y="384"/>
                    </a:lnTo>
                    <a:lnTo>
                      <a:pt x="915" y="348"/>
                    </a:lnTo>
                    <a:lnTo>
                      <a:pt x="885" y="313"/>
                    </a:lnTo>
                    <a:lnTo>
                      <a:pt x="852" y="281"/>
                    </a:lnTo>
                    <a:lnTo>
                      <a:pt x="819" y="248"/>
                    </a:lnTo>
                    <a:lnTo>
                      <a:pt x="785" y="218"/>
                    </a:lnTo>
                    <a:lnTo>
                      <a:pt x="749" y="189"/>
                    </a:lnTo>
                    <a:lnTo>
                      <a:pt x="711" y="163"/>
                    </a:lnTo>
                    <a:lnTo>
                      <a:pt x="672" y="138"/>
                    </a:lnTo>
                    <a:lnTo>
                      <a:pt x="631" y="114"/>
                    </a:lnTo>
                    <a:lnTo>
                      <a:pt x="590" y="95"/>
                    </a:lnTo>
                    <a:lnTo>
                      <a:pt x="549" y="75"/>
                    </a:lnTo>
                    <a:lnTo>
                      <a:pt x="504" y="57"/>
                    </a:lnTo>
                    <a:lnTo>
                      <a:pt x="459" y="43"/>
                    </a:lnTo>
                    <a:lnTo>
                      <a:pt x="415" y="30"/>
                    </a:lnTo>
                    <a:lnTo>
                      <a:pt x="368" y="20"/>
                    </a:lnTo>
                    <a:lnTo>
                      <a:pt x="322" y="11"/>
                    </a:lnTo>
                    <a:lnTo>
                      <a:pt x="273" y="4"/>
                    </a:lnTo>
                    <a:lnTo>
                      <a:pt x="225" y="0"/>
                    </a:lnTo>
                    <a:lnTo>
                      <a:pt x="175" y="0"/>
                    </a:lnTo>
                    <a:lnTo>
                      <a:pt x="125" y="0"/>
                    </a:lnTo>
                    <a:lnTo>
                      <a:pt x="77" y="4"/>
                    </a:lnTo>
                    <a:lnTo>
                      <a:pt x="29" y="11"/>
                    </a:lnTo>
                    <a:lnTo>
                      <a:pt x="11" y="14"/>
                    </a:lnTo>
                    <a:lnTo>
                      <a:pt x="9" y="16"/>
                    </a:lnTo>
                    <a:lnTo>
                      <a:pt x="7" y="18"/>
                    </a:lnTo>
                    <a:lnTo>
                      <a:pt x="7" y="20"/>
                    </a:lnTo>
                    <a:lnTo>
                      <a:pt x="5" y="21"/>
                    </a:lnTo>
                    <a:lnTo>
                      <a:pt x="4" y="23"/>
                    </a:lnTo>
                    <a:lnTo>
                      <a:pt x="2" y="25"/>
                    </a:lnTo>
                    <a:lnTo>
                      <a:pt x="2" y="27"/>
                    </a:lnTo>
                    <a:lnTo>
                      <a:pt x="0" y="29"/>
                    </a:lnTo>
                    <a:lnTo>
                      <a:pt x="30" y="23"/>
                    </a:lnTo>
                    <a:lnTo>
                      <a:pt x="79" y="16"/>
                    </a:lnTo>
                    <a:lnTo>
                      <a:pt x="127" y="12"/>
                    </a:lnTo>
                    <a:lnTo>
                      <a:pt x="175" y="11"/>
                    </a:lnTo>
                    <a:lnTo>
                      <a:pt x="223" y="12"/>
                    </a:lnTo>
                    <a:lnTo>
                      <a:pt x="272" y="16"/>
                    </a:lnTo>
                    <a:lnTo>
                      <a:pt x="320" y="23"/>
                    </a:lnTo>
                    <a:lnTo>
                      <a:pt x="366" y="30"/>
                    </a:lnTo>
                    <a:lnTo>
                      <a:pt x="411" y="41"/>
                    </a:lnTo>
                    <a:lnTo>
                      <a:pt x="456" y="54"/>
                    </a:lnTo>
                    <a:lnTo>
                      <a:pt x="500" y="70"/>
                    </a:lnTo>
                    <a:lnTo>
                      <a:pt x="543" y="86"/>
                    </a:lnTo>
                    <a:lnTo>
                      <a:pt x="584" y="105"/>
                    </a:lnTo>
                    <a:lnTo>
                      <a:pt x="625" y="125"/>
                    </a:lnTo>
                    <a:lnTo>
                      <a:pt x="665" y="148"/>
                    </a:lnTo>
                    <a:lnTo>
                      <a:pt x="704" y="173"/>
                    </a:lnTo>
                    <a:lnTo>
                      <a:pt x="742" y="200"/>
                    </a:lnTo>
                    <a:lnTo>
                      <a:pt x="777" y="227"/>
                    </a:lnTo>
                    <a:lnTo>
                      <a:pt x="811" y="257"/>
                    </a:lnTo>
                    <a:lnTo>
                      <a:pt x="844" y="289"/>
                    </a:lnTo>
                    <a:lnTo>
                      <a:pt x="876" y="322"/>
                    </a:lnTo>
                    <a:lnTo>
                      <a:pt x="904" y="356"/>
                    </a:lnTo>
                    <a:lnTo>
                      <a:pt x="933" y="391"/>
                    </a:lnTo>
                    <a:lnTo>
                      <a:pt x="960" y="429"/>
                    </a:lnTo>
                    <a:lnTo>
                      <a:pt x="985" y="466"/>
                    </a:lnTo>
                    <a:lnTo>
                      <a:pt x="1006" y="506"/>
                    </a:lnTo>
                    <a:lnTo>
                      <a:pt x="1028" y="547"/>
                    </a:lnTo>
                    <a:lnTo>
                      <a:pt x="1047" y="590"/>
                    </a:lnTo>
                    <a:lnTo>
                      <a:pt x="1063" y="633"/>
                    </a:lnTo>
                    <a:lnTo>
                      <a:pt x="1078" y="675"/>
                    </a:lnTo>
                    <a:lnTo>
                      <a:pt x="1092" y="722"/>
                    </a:lnTo>
                    <a:lnTo>
                      <a:pt x="1101" y="767"/>
                    </a:lnTo>
                    <a:lnTo>
                      <a:pt x="1110" y="813"/>
                    </a:lnTo>
                    <a:lnTo>
                      <a:pt x="1115" y="861"/>
                    </a:lnTo>
                    <a:lnTo>
                      <a:pt x="1121" y="910"/>
                    </a:lnTo>
                    <a:lnTo>
                      <a:pt x="1121" y="958"/>
                    </a:lnTo>
                    <a:lnTo>
                      <a:pt x="1133" y="958"/>
                    </a:lnTo>
                    <a:lnTo>
                      <a:pt x="1131" y="1006"/>
                    </a:lnTo>
                    <a:lnTo>
                      <a:pt x="1128" y="1056"/>
                    </a:lnTo>
                    <a:lnTo>
                      <a:pt x="1122" y="1103"/>
                    </a:lnTo>
                    <a:lnTo>
                      <a:pt x="1113" y="1151"/>
                    </a:lnTo>
                    <a:lnTo>
                      <a:pt x="1103" y="1197"/>
                    </a:lnTo>
                    <a:lnTo>
                      <a:pt x="1090" y="1242"/>
                    </a:lnTo>
                    <a:lnTo>
                      <a:pt x="1074" y="1287"/>
                    </a:lnTo>
                    <a:lnTo>
                      <a:pt x="1058" y="1330"/>
                    </a:lnTo>
                    <a:lnTo>
                      <a:pt x="1038" y="1372"/>
                    </a:lnTo>
                    <a:lnTo>
                      <a:pt x="1017" y="1414"/>
                    </a:lnTo>
                    <a:lnTo>
                      <a:pt x="994" y="1455"/>
                    </a:lnTo>
                    <a:lnTo>
                      <a:pt x="969" y="1492"/>
                    </a:lnTo>
                    <a:lnTo>
                      <a:pt x="942" y="1530"/>
                    </a:lnTo>
                    <a:lnTo>
                      <a:pt x="915" y="1567"/>
                    </a:lnTo>
                    <a:lnTo>
                      <a:pt x="885" y="1601"/>
                    </a:lnTo>
                    <a:lnTo>
                      <a:pt x="852" y="1635"/>
                    </a:lnTo>
                    <a:lnTo>
                      <a:pt x="819" y="1667"/>
                    </a:lnTo>
                    <a:lnTo>
                      <a:pt x="785" y="1696"/>
                    </a:lnTo>
                    <a:lnTo>
                      <a:pt x="749" y="1725"/>
                    </a:lnTo>
                    <a:lnTo>
                      <a:pt x="711" y="1751"/>
                    </a:lnTo>
                    <a:lnTo>
                      <a:pt x="672" y="1776"/>
                    </a:lnTo>
                    <a:lnTo>
                      <a:pt x="631" y="1800"/>
                    </a:lnTo>
                    <a:lnTo>
                      <a:pt x="590" y="1821"/>
                    </a:lnTo>
                    <a:lnTo>
                      <a:pt x="549" y="1841"/>
                    </a:lnTo>
                    <a:lnTo>
                      <a:pt x="504" y="1857"/>
                    </a:lnTo>
                    <a:lnTo>
                      <a:pt x="459" y="1873"/>
                    </a:lnTo>
                    <a:lnTo>
                      <a:pt x="415" y="1885"/>
                    </a:lnTo>
                    <a:lnTo>
                      <a:pt x="368" y="1896"/>
                    </a:lnTo>
                    <a:lnTo>
                      <a:pt x="322" y="1905"/>
                    </a:lnTo>
                    <a:lnTo>
                      <a:pt x="273" y="1910"/>
                    </a:lnTo>
                    <a:lnTo>
                      <a:pt x="225" y="1914"/>
                    </a:lnTo>
                    <a:lnTo>
                      <a:pt x="175" y="1916"/>
                    </a:lnTo>
                    <a:lnTo>
                      <a:pt x="125" y="1914"/>
                    </a:lnTo>
                    <a:lnTo>
                      <a:pt x="77" y="1910"/>
                    </a:lnTo>
                    <a:lnTo>
                      <a:pt x="48" y="1907"/>
                    </a:lnTo>
                    <a:lnTo>
                      <a:pt x="46" y="1905"/>
                    </a:lnTo>
                    <a:lnTo>
                      <a:pt x="46" y="1903"/>
                    </a:lnTo>
                    <a:lnTo>
                      <a:pt x="45" y="1901"/>
                    </a:lnTo>
                    <a:lnTo>
                      <a:pt x="43" y="1900"/>
                    </a:lnTo>
                    <a:lnTo>
                      <a:pt x="41" y="1898"/>
                    </a:lnTo>
                    <a:lnTo>
                      <a:pt x="41" y="1896"/>
                    </a:lnTo>
                    <a:lnTo>
                      <a:pt x="39" y="1894"/>
                    </a:lnTo>
                    <a:lnTo>
                      <a:pt x="37" y="1892"/>
                    </a:lnTo>
                    <a:lnTo>
                      <a:pt x="79" y="1898"/>
                    </a:lnTo>
                    <a:lnTo>
                      <a:pt x="127" y="1901"/>
                    </a:lnTo>
                    <a:lnTo>
                      <a:pt x="175" y="1903"/>
                    </a:lnTo>
                    <a:lnTo>
                      <a:pt x="223" y="1901"/>
                    </a:lnTo>
                    <a:lnTo>
                      <a:pt x="272" y="1898"/>
                    </a:lnTo>
                    <a:lnTo>
                      <a:pt x="320" y="1892"/>
                    </a:lnTo>
                    <a:lnTo>
                      <a:pt x="366" y="1884"/>
                    </a:lnTo>
                    <a:lnTo>
                      <a:pt x="411" y="1873"/>
                    </a:lnTo>
                    <a:lnTo>
                      <a:pt x="456" y="1860"/>
                    </a:lnTo>
                    <a:lnTo>
                      <a:pt x="500" y="1846"/>
                    </a:lnTo>
                    <a:lnTo>
                      <a:pt x="543" y="1828"/>
                    </a:lnTo>
                    <a:lnTo>
                      <a:pt x="584" y="1810"/>
                    </a:lnTo>
                    <a:lnTo>
                      <a:pt x="625" y="1789"/>
                    </a:lnTo>
                    <a:lnTo>
                      <a:pt x="665" y="1766"/>
                    </a:lnTo>
                    <a:lnTo>
                      <a:pt x="704" y="1742"/>
                    </a:lnTo>
                    <a:lnTo>
                      <a:pt x="742" y="1716"/>
                    </a:lnTo>
                    <a:lnTo>
                      <a:pt x="777" y="1687"/>
                    </a:lnTo>
                    <a:lnTo>
                      <a:pt x="811" y="1658"/>
                    </a:lnTo>
                    <a:lnTo>
                      <a:pt x="844" y="1626"/>
                    </a:lnTo>
                    <a:lnTo>
                      <a:pt x="876" y="1594"/>
                    </a:lnTo>
                    <a:lnTo>
                      <a:pt x="904" y="1558"/>
                    </a:lnTo>
                    <a:lnTo>
                      <a:pt x="933" y="1523"/>
                    </a:lnTo>
                    <a:lnTo>
                      <a:pt x="960" y="1487"/>
                    </a:lnTo>
                    <a:lnTo>
                      <a:pt x="985" y="1447"/>
                    </a:lnTo>
                    <a:lnTo>
                      <a:pt x="1006" y="1408"/>
                    </a:lnTo>
                    <a:lnTo>
                      <a:pt x="1028" y="1367"/>
                    </a:lnTo>
                    <a:lnTo>
                      <a:pt x="1047" y="1326"/>
                    </a:lnTo>
                    <a:lnTo>
                      <a:pt x="1063" y="1283"/>
                    </a:lnTo>
                    <a:lnTo>
                      <a:pt x="1078" y="1238"/>
                    </a:lnTo>
                    <a:lnTo>
                      <a:pt x="1092" y="1194"/>
                    </a:lnTo>
                    <a:lnTo>
                      <a:pt x="1101" y="1147"/>
                    </a:lnTo>
                    <a:lnTo>
                      <a:pt x="1110" y="1101"/>
                    </a:lnTo>
                    <a:lnTo>
                      <a:pt x="1115" y="1054"/>
                    </a:lnTo>
                    <a:lnTo>
                      <a:pt x="1121" y="1006"/>
                    </a:lnTo>
                    <a:lnTo>
                      <a:pt x="1121" y="958"/>
                    </a:lnTo>
                    <a:lnTo>
                      <a:pt x="1133" y="958"/>
                    </a:lnTo>
                    <a:close/>
                  </a:path>
                </a:pathLst>
              </a:custGeom>
              <a:solidFill>
                <a:srgbClr val="62C0FF"/>
              </a:solidFill>
              <a:ln w="9525">
                <a:noFill/>
                <a:round/>
                <a:headEnd/>
                <a:tailEnd/>
              </a:ln>
            </p:spPr>
            <p:txBody>
              <a:bodyPr/>
              <a:lstStyle/>
              <a:p>
                <a:endParaRPr lang="en-US"/>
              </a:p>
            </p:txBody>
          </p:sp>
          <p:sp>
            <p:nvSpPr>
              <p:cNvPr id="30234" name="Freeform 1212"/>
              <p:cNvSpPr>
                <a:spLocks/>
              </p:cNvSpPr>
              <p:nvPr/>
            </p:nvSpPr>
            <p:spPr bwMode="auto">
              <a:xfrm>
                <a:off x="748" y="1237"/>
                <a:ext cx="1133" cy="1904"/>
              </a:xfrm>
              <a:custGeom>
                <a:avLst/>
                <a:gdLst>
                  <a:gd name="T0" fmla="*/ 1127 w 1133"/>
                  <a:gd name="T1" fmla="*/ 855 h 1904"/>
                  <a:gd name="T2" fmla="*/ 1102 w 1133"/>
                  <a:gd name="T3" fmla="*/ 715 h 1904"/>
                  <a:gd name="T4" fmla="*/ 1058 w 1133"/>
                  <a:gd name="T5" fmla="*/ 581 h 1904"/>
                  <a:gd name="T6" fmla="*/ 993 w 1133"/>
                  <a:gd name="T7" fmla="*/ 460 h 1904"/>
                  <a:gd name="T8" fmla="*/ 915 w 1133"/>
                  <a:gd name="T9" fmla="*/ 347 h 1904"/>
                  <a:gd name="T10" fmla="*/ 820 w 1133"/>
                  <a:gd name="T11" fmla="*/ 247 h 1904"/>
                  <a:gd name="T12" fmla="*/ 713 w 1133"/>
                  <a:gd name="T13" fmla="*/ 163 h 1904"/>
                  <a:gd name="T14" fmla="*/ 593 w 1133"/>
                  <a:gd name="T15" fmla="*/ 95 h 1904"/>
                  <a:gd name="T16" fmla="*/ 462 w 1133"/>
                  <a:gd name="T17" fmla="*/ 43 h 1904"/>
                  <a:gd name="T18" fmla="*/ 325 w 1133"/>
                  <a:gd name="T19" fmla="*/ 11 h 1904"/>
                  <a:gd name="T20" fmla="*/ 180 w 1133"/>
                  <a:gd name="T21" fmla="*/ 0 h 1904"/>
                  <a:gd name="T22" fmla="*/ 35 w 1133"/>
                  <a:gd name="T23" fmla="*/ 11 h 1904"/>
                  <a:gd name="T24" fmla="*/ 7 w 1133"/>
                  <a:gd name="T25" fmla="*/ 20 h 1904"/>
                  <a:gd name="T26" fmla="*/ 3 w 1133"/>
                  <a:gd name="T27" fmla="*/ 25 h 1904"/>
                  <a:gd name="T28" fmla="*/ 0 w 1133"/>
                  <a:gd name="T29" fmla="*/ 31 h 1904"/>
                  <a:gd name="T30" fmla="*/ 132 w 1133"/>
                  <a:gd name="T31" fmla="*/ 15 h 1904"/>
                  <a:gd name="T32" fmla="*/ 277 w 1133"/>
                  <a:gd name="T33" fmla="*/ 18 h 1904"/>
                  <a:gd name="T34" fmla="*/ 414 w 1133"/>
                  <a:gd name="T35" fmla="*/ 41 h 1904"/>
                  <a:gd name="T36" fmla="*/ 546 w 1133"/>
                  <a:gd name="T37" fmla="*/ 86 h 1904"/>
                  <a:gd name="T38" fmla="*/ 668 w 1133"/>
                  <a:gd name="T39" fmla="*/ 149 h 1904"/>
                  <a:gd name="T40" fmla="*/ 777 w 1133"/>
                  <a:gd name="T41" fmla="*/ 227 h 1904"/>
                  <a:gd name="T42" fmla="*/ 875 w 1133"/>
                  <a:gd name="T43" fmla="*/ 320 h 1904"/>
                  <a:gd name="T44" fmla="*/ 959 w 1133"/>
                  <a:gd name="T45" fmla="*/ 427 h 1904"/>
                  <a:gd name="T46" fmla="*/ 1027 w 1133"/>
                  <a:gd name="T47" fmla="*/ 545 h 1904"/>
                  <a:gd name="T48" fmla="*/ 1077 w 1133"/>
                  <a:gd name="T49" fmla="*/ 672 h 1904"/>
                  <a:gd name="T50" fmla="*/ 1109 w 1133"/>
                  <a:gd name="T51" fmla="*/ 810 h 1904"/>
                  <a:gd name="T52" fmla="*/ 1120 w 1133"/>
                  <a:gd name="T53" fmla="*/ 953 h 1904"/>
                  <a:gd name="T54" fmla="*/ 1127 w 1133"/>
                  <a:gd name="T55" fmla="*/ 1049 h 1904"/>
                  <a:gd name="T56" fmla="*/ 1102 w 1133"/>
                  <a:gd name="T57" fmla="*/ 1191 h 1904"/>
                  <a:gd name="T58" fmla="*/ 1058 w 1133"/>
                  <a:gd name="T59" fmla="*/ 1323 h 1904"/>
                  <a:gd name="T60" fmla="*/ 993 w 1133"/>
                  <a:gd name="T61" fmla="*/ 1446 h 1904"/>
                  <a:gd name="T62" fmla="*/ 915 w 1133"/>
                  <a:gd name="T63" fmla="*/ 1559 h 1904"/>
                  <a:gd name="T64" fmla="*/ 820 w 1133"/>
                  <a:gd name="T65" fmla="*/ 1657 h 1904"/>
                  <a:gd name="T66" fmla="*/ 713 w 1133"/>
                  <a:gd name="T67" fmla="*/ 1741 h 1904"/>
                  <a:gd name="T68" fmla="*/ 593 w 1133"/>
                  <a:gd name="T69" fmla="*/ 1811 h 1904"/>
                  <a:gd name="T70" fmla="*/ 462 w 1133"/>
                  <a:gd name="T71" fmla="*/ 1861 h 1904"/>
                  <a:gd name="T72" fmla="*/ 325 w 1133"/>
                  <a:gd name="T73" fmla="*/ 1893 h 1904"/>
                  <a:gd name="T74" fmla="*/ 180 w 1133"/>
                  <a:gd name="T75" fmla="*/ 1904 h 1904"/>
                  <a:gd name="T76" fmla="*/ 48 w 1133"/>
                  <a:gd name="T77" fmla="*/ 1895 h 1904"/>
                  <a:gd name="T78" fmla="*/ 44 w 1133"/>
                  <a:gd name="T79" fmla="*/ 1889 h 1904"/>
                  <a:gd name="T80" fmla="*/ 41 w 1133"/>
                  <a:gd name="T81" fmla="*/ 1886 h 1904"/>
                  <a:gd name="T82" fmla="*/ 84 w 1133"/>
                  <a:gd name="T83" fmla="*/ 1887 h 1904"/>
                  <a:gd name="T84" fmla="*/ 228 w 1133"/>
                  <a:gd name="T85" fmla="*/ 1891 h 1904"/>
                  <a:gd name="T86" fmla="*/ 370 w 1133"/>
                  <a:gd name="T87" fmla="*/ 1873 h 1904"/>
                  <a:gd name="T88" fmla="*/ 504 w 1133"/>
                  <a:gd name="T89" fmla="*/ 1836 h 1904"/>
                  <a:gd name="T90" fmla="*/ 629 w 1133"/>
                  <a:gd name="T91" fmla="*/ 1778 h 1904"/>
                  <a:gd name="T92" fmla="*/ 743 w 1133"/>
                  <a:gd name="T93" fmla="*/ 1705 h 1904"/>
                  <a:gd name="T94" fmla="*/ 845 w 1133"/>
                  <a:gd name="T95" fmla="*/ 1618 h 1904"/>
                  <a:gd name="T96" fmla="*/ 933 w 1133"/>
                  <a:gd name="T97" fmla="*/ 1514 h 1904"/>
                  <a:gd name="T98" fmla="*/ 1006 w 1133"/>
                  <a:gd name="T99" fmla="*/ 1400 h 1904"/>
                  <a:gd name="T100" fmla="*/ 1063 w 1133"/>
                  <a:gd name="T101" fmla="*/ 1276 h 1904"/>
                  <a:gd name="T102" fmla="*/ 1101 w 1133"/>
                  <a:gd name="T103" fmla="*/ 1142 h 1904"/>
                  <a:gd name="T104" fmla="*/ 1118 w 1133"/>
                  <a:gd name="T105" fmla="*/ 1001 h 190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1133"/>
                  <a:gd name="T160" fmla="*/ 0 h 1904"/>
                  <a:gd name="T161" fmla="*/ 1133 w 1133"/>
                  <a:gd name="T162" fmla="*/ 1904 h 190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1133" h="1904">
                    <a:moveTo>
                      <a:pt x="1133" y="953"/>
                    </a:moveTo>
                    <a:lnTo>
                      <a:pt x="1131" y="903"/>
                    </a:lnTo>
                    <a:lnTo>
                      <a:pt x="1127" y="855"/>
                    </a:lnTo>
                    <a:lnTo>
                      <a:pt x="1120" y="808"/>
                    </a:lnTo>
                    <a:lnTo>
                      <a:pt x="1113" y="760"/>
                    </a:lnTo>
                    <a:lnTo>
                      <a:pt x="1102" y="715"/>
                    </a:lnTo>
                    <a:lnTo>
                      <a:pt x="1090" y="669"/>
                    </a:lnTo>
                    <a:lnTo>
                      <a:pt x="1074" y="626"/>
                    </a:lnTo>
                    <a:lnTo>
                      <a:pt x="1058" y="581"/>
                    </a:lnTo>
                    <a:lnTo>
                      <a:pt x="1038" y="540"/>
                    </a:lnTo>
                    <a:lnTo>
                      <a:pt x="1017" y="499"/>
                    </a:lnTo>
                    <a:lnTo>
                      <a:pt x="993" y="460"/>
                    </a:lnTo>
                    <a:lnTo>
                      <a:pt x="970" y="420"/>
                    </a:lnTo>
                    <a:lnTo>
                      <a:pt x="943" y="383"/>
                    </a:lnTo>
                    <a:lnTo>
                      <a:pt x="915" y="347"/>
                    </a:lnTo>
                    <a:lnTo>
                      <a:pt x="884" y="313"/>
                    </a:lnTo>
                    <a:lnTo>
                      <a:pt x="854" y="279"/>
                    </a:lnTo>
                    <a:lnTo>
                      <a:pt x="820" y="247"/>
                    </a:lnTo>
                    <a:lnTo>
                      <a:pt x="786" y="218"/>
                    </a:lnTo>
                    <a:lnTo>
                      <a:pt x="750" y="190"/>
                    </a:lnTo>
                    <a:lnTo>
                      <a:pt x="713" y="163"/>
                    </a:lnTo>
                    <a:lnTo>
                      <a:pt x="673" y="138"/>
                    </a:lnTo>
                    <a:lnTo>
                      <a:pt x="634" y="115"/>
                    </a:lnTo>
                    <a:lnTo>
                      <a:pt x="593" y="95"/>
                    </a:lnTo>
                    <a:lnTo>
                      <a:pt x="550" y="75"/>
                    </a:lnTo>
                    <a:lnTo>
                      <a:pt x="507" y="57"/>
                    </a:lnTo>
                    <a:lnTo>
                      <a:pt x="462" y="43"/>
                    </a:lnTo>
                    <a:lnTo>
                      <a:pt x="418" y="31"/>
                    </a:lnTo>
                    <a:lnTo>
                      <a:pt x="371" y="20"/>
                    </a:lnTo>
                    <a:lnTo>
                      <a:pt x="325" y="11"/>
                    </a:lnTo>
                    <a:lnTo>
                      <a:pt x="277" y="6"/>
                    </a:lnTo>
                    <a:lnTo>
                      <a:pt x="228" y="2"/>
                    </a:lnTo>
                    <a:lnTo>
                      <a:pt x="180" y="0"/>
                    </a:lnTo>
                    <a:lnTo>
                      <a:pt x="132" y="2"/>
                    </a:lnTo>
                    <a:lnTo>
                      <a:pt x="82" y="6"/>
                    </a:lnTo>
                    <a:lnTo>
                      <a:pt x="35" y="11"/>
                    </a:lnTo>
                    <a:lnTo>
                      <a:pt x="10" y="16"/>
                    </a:lnTo>
                    <a:lnTo>
                      <a:pt x="9" y="18"/>
                    </a:lnTo>
                    <a:lnTo>
                      <a:pt x="7" y="20"/>
                    </a:lnTo>
                    <a:lnTo>
                      <a:pt x="7" y="22"/>
                    </a:lnTo>
                    <a:lnTo>
                      <a:pt x="5" y="24"/>
                    </a:lnTo>
                    <a:lnTo>
                      <a:pt x="3" y="25"/>
                    </a:lnTo>
                    <a:lnTo>
                      <a:pt x="3" y="27"/>
                    </a:lnTo>
                    <a:lnTo>
                      <a:pt x="1" y="29"/>
                    </a:lnTo>
                    <a:lnTo>
                      <a:pt x="0" y="31"/>
                    </a:lnTo>
                    <a:lnTo>
                      <a:pt x="37" y="24"/>
                    </a:lnTo>
                    <a:lnTo>
                      <a:pt x="84" y="18"/>
                    </a:lnTo>
                    <a:lnTo>
                      <a:pt x="132" y="15"/>
                    </a:lnTo>
                    <a:lnTo>
                      <a:pt x="180" y="13"/>
                    </a:lnTo>
                    <a:lnTo>
                      <a:pt x="228" y="15"/>
                    </a:lnTo>
                    <a:lnTo>
                      <a:pt x="277" y="18"/>
                    </a:lnTo>
                    <a:lnTo>
                      <a:pt x="323" y="24"/>
                    </a:lnTo>
                    <a:lnTo>
                      <a:pt x="370" y="32"/>
                    </a:lnTo>
                    <a:lnTo>
                      <a:pt x="414" y="41"/>
                    </a:lnTo>
                    <a:lnTo>
                      <a:pt x="459" y="56"/>
                    </a:lnTo>
                    <a:lnTo>
                      <a:pt x="504" y="70"/>
                    </a:lnTo>
                    <a:lnTo>
                      <a:pt x="546" y="86"/>
                    </a:lnTo>
                    <a:lnTo>
                      <a:pt x="588" y="106"/>
                    </a:lnTo>
                    <a:lnTo>
                      <a:pt x="629" y="125"/>
                    </a:lnTo>
                    <a:lnTo>
                      <a:pt x="668" y="149"/>
                    </a:lnTo>
                    <a:lnTo>
                      <a:pt x="706" y="174"/>
                    </a:lnTo>
                    <a:lnTo>
                      <a:pt x="743" y="199"/>
                    </a:lnTo>
                    <a:lnTo>
                      <a:pt x="777" y="227"/>
                    </a:lnTo>
                    <a:lnTo>
                      <a:pt x="813" y="258"/>
                    </a:lnTo>
                    <a:lnTo>
                      <a:pt x="845" y="288"/>
                    </a:lnTo>
                    <a:lnTo>
                      <a:pt x="875" y="320"/>
                    </a:lnTo>
                    <a:lnTo>
                      <a:pt x="906" y="354"/>
                    </a:lnTo>
                    <a:lnTo>
                      <a:pt x="933" y="390"/>
                    </a:lnTo>
                    <a:lnTo>
                      <a:pt x="959" y="427"/>
                    </a:lnTo>
                    <a:lnTo>
                      <a:pt x="984" y="465"/>
                    </a:lnTo>
                    <a:lnTo>
                      <a:pt x="1006" y="504"/>
                    </a:lnTo>
                    <a:lnTo>
                      <a:pt x="1027" y="545"/>
                    </a:lnTo>
                    <a:lnTo>
                      <a:pt x="1045" y="586"/>
                    </a:lnTo>
                    <a:lnTo>
                      <a:pt x="1063" y="629"/>
                    </a:lnTo>
                    <a:lnTo>
                      <a:pt x="1077" y="672"/>
                    </a:lnTo>
                    <a:lnTo>
                      <a:pt x="1090" y="717"/>
                    </a:lnTo>
                    <a:lnTo>
                      <a:pt x="1101" y="763"/>
                    </a:lnTo>
                    <a:lnTo>
                      <a:pt x="1109" y="810"/>
                    </a:lnTo>
                    <a:lnTo>
                      <a:pt x="1115" y="856"/>
                    </a:lnTo>
                    <a:lnTo>
                      <a:pt x="1118" y="905"/>
                    </a:lnTo>
                    <a:lnTo>
                      <a:pt x="1120" y="953"/>
                    </a:lnTo>
                    <a:lnTo>
                      <a:pt x="1133" y="953"/>
                    </a:lnTo>
                    <a:lnTo>
                      <a:pt x="1131" y="1001"/>
                    </a:lnTo>
                    <a:lnTo>
                      <a:pt x="1127" y="1049"/>
                    </a:lnTo>
                    <a:lnTo>
                      <a:pt x="1120" y="1098"/>
                    </a:lnTo>
                    <a:lnTo>
                      <a:pt x="1113" y="1144"/>
                    </a:lnTo>
                    <a:lnTo>
                      <a:pt x="1102" y="1191"/>
                    </a:lnTo>
                    <a:lnTo>
                      <a:pt x="1090" y="1235"/>
                    </a:lnTo>
                    <a:lnTo>
                      <a:pt x="1074" y="1280"/>
                    </a:lnTo>
                    <a:lnTo>
                      <a:pt x="1058" y="1323"/>
                    </a:lnTo>
                    <a:lnTo>
                      <a:pt x="1038" y="1366"/>
                    </a:lnTo>
                    <a:lnTo>
                      <a:pt x="1017" y="1407"/>
                    </a:lnTo>
                    <a:lnTo>
                      <a:pt x="993" y="1446"/>
                    </a:lnTo>
                    <a:lnTo>
                      <a:pt x="970" y="1485"/>
                    </a:lnTo>
                    <a:lnTo>
                      <a:pt x="943" y="1521"/>
                    </a:lnTo>
                    <a:lnTo>
                      <a:pt x="915" y="1559"/>
                    </a:lnTo>
                    <a:lnTo>
                      <a:pt x="884" y="1593"/>
                    </a:lnTo>
                    <a:lnTo>
                      <a:pt x="854" y="1625"/>
                    </a:lnTo>
                    <a:lnTo>
                      <a:pt x="820" y="1657"/>
                    </a:lnTo>
                    <a:lnTo>
                      <a:pt x="786" y="1687"/>
                    </a:lnTo>
                    <a:lnTo>
                      <a:pt x="750" y="1716"/>
                    </a:lnTo>
                    <a:lnTo>
                      <a:pt x="713" y="1741"/>
                    </a:lnTo>
                    <a:lnTo>
                      <a:pt x="673" y="1766"/>
                    </a:lnTo>
                    <a:lnTo>
                      <a:pt x="634" y="1789"/>
                    </a:lnTo>
                    <a:lnTo>
                      <a:pt x="593" y="1811"/>
                    </a:lnTo>
                    <a:lnTo>
                      <a:pt x="550" y="1830"/>
                    </a:lnTo>
                    <a:lnTo>
                      <a:pt x="507" y="1846"/>
                    </a:lnTo>
                    <a:lnTo>
                      <a:pt x="462" y="1861"/>
                    </a:lnTo>
                    <a:lnTo>
                      <a:pt x="418" y="1875"/>
                    </a:lnTo>
                    <a:lnTo>
                      <a:pt x="371" y="1886"/>
                    </a:lnTo>
                    <a:lnTo>
                      <a:pt x="325" y="1893"/>
                    </a:lnTo>
                    <a:lnTo>
                      <a:pt x="277" y="1900"/>
                    </a:lnTo>
                    <a:lnTo>
                      <a:pt x="228" y="1904"/>
                    </a:lnTo>
                    <a:lnTo>
                      <a:pt x="180" y="1904"/>
                    </a:lnTo>
                    <a:lnTo>
                      <a:pt x="132" y="1904"/>
                    </a:lnTo>
                    <a:lnTo>
                      <a:pt x="82" y="1900"/>
                    </a:lnTo>
                    <a:lnTo>
                      <a:pt x="48" y="1895"/>
                    </a:lnTo>
                    <a:lnTo>
                      <a:pt x="46" y="1893"/>
                    </a:lnTo>
                    <a:lnTo>
                      <a:pt x="46" y="1891"/>
                    </a:lnTo>
                    <a:lnTo>
                      <a:pt x="44" y="1889"/>
                    </a:lnTo>
                    <a:lnTo>
                      <a:pt x="42" y="1887"/>
                    </a:lnTo>
                    <a:lnTo>
                      <a:pt x="41" y="1886"/>
                    </a:lnTo>
                    <a:lnTo>
                      <a:pt x="39" y="1884"/>
                    </a:lnTo>
                    <a:lnTo>
                      <a:pt x="37" y="1882"/>
                    </a:lnTo>
                    <a:lnTo>
                      <a:pt x="84" y="1887"/>
                    </a:lnTo>
                    <a:lnTo>
                      <a:pt x="132" y="1891"/>
                    </a:lnTo>
                    <a:lnTo>
                      <a:pt x="180" y="1893"/>
                    </a:lnTo>
                    <a:lnTo>
                      <a:pt x="228" y="1891"/>
                    </a:lnTo>
                    <a:lnTo>
                      <a:pt x="277" y="1887"/>
                    </a:lnTo>
                    <a:lnTo>
                      <a:pt x="323" y="1882"/>
                    </a:lnTo>
                    <a:lnTo>
                      <a:pt x="370" y="1873"/>
                    </a:lnTo>
                    <a:lnTo>
                      <a:pt x="414" y="1862"/>
                    </a:lnTo>
                    <a:lnTo>
                      <a:pt x="459" y="1850"/>
                    </a:lnTo>
                    <a:lnTo>
                      <a:pt x="504" y="1836"/>
                    </a:lnTo>
                    <a:lnTo>
                      <a:pt x="546" y="1818"/>
                    </a:lnTo>
                    <a:lnTo>
                      <a:pt x="588" y="1800"/>
                    </a:lnTo>
                    <a:lnTo>
                      <a:pt x="629" y="1778"/>
                    </a:lnTo>
                    <a:lnTo>
                      <a:pt x="668" y="1757"/>
                    </a:lnTo>
                    <a:lnTo>
                      <a:pt x="706" y="1732"/>
                    </a:lnTo>
                    <a:lnTo>
                      <a:pt x="743" y="1705"/>
                    </a:lnTo>
                    <a:lnTo>
                      <a:pt x="777" y="1678"/>
                    </a:lnTo>
                    <a:lnTo>
                      <a:pt x="813" y="1648"/>
                    </a:lnTo>
                    <a:lnTo>
                      <a:pt x="845" y="1618"/>
                    </a:lnTo>
                    <a:lnTo>
                      <a:pt x="875" y="1584"/>
                    </a:lnTo>
                    <a:lnTo>
                      <a:pt x="906" y="1550"/>
                    </a:lnTo>
                    <a:lnTo>
                      <a:pt x="933" y="1514"/>
                    </a:lnTo>
                    <a:lnTo>
                      <a:pt x="959" y="1478"/>
                    </a:lnTo>
                    <a:lnTo>
                      <a:pt x="984" y="1439"/>
                    </a:lnTo>
                    <a:lnTo>
                      <a:pt x="1006" y="1400"/>
                    </a:lnTo>
                    <a:lnTo>
                      <a:pt x="1027" y="1360"/>
                    </a:lnTo>
                    <a:lnTo>
                      <a:pt x="1045" y="1317"/>
                    </a:lnTo>
                    <a:lnTo>
                      <a:pt x="1063" y="1276"/>
                    </a:lnTo>
                    <a:lnTo>
                      <a:pt x="1077" y="1232"/>
                    </a:lnTo>
                    <a:lnTo>
                      <a:pt x="1090" y="1187"/>
                    </a:lnTo>
                    <a:lnTo>
                      <a:pt x="1101" y="1142"/>
                    </a:lnTo>
                    <a:lnTo>
                      <a:pt x="1109" y="1096"/>
                    </a:lnTo>
                    <a:lnTo>
                      <a:pt x="1115" y="1049"/>
                    </a:lnTo>
                    <a:lnTo>
                      <a:pt x="1118" y="1001"/>
                    </a:lnTo>
                    <a:lnTo>
                      <a:pt x="1120" y="953"/>
                    </a:lnTo>
                    <a:lnTo>
                      <a:pt x="1133" y="953"/>
                    </a:lnTo>
                    <a:close/>
                  </a:path>
                </a:pathLst>
              </a:custGeom>
              <a:solidFill>
                <a:srgbClr val="63C0FF"/>
              </a:solidFill>
              <a:ln w="9525">
                <a:noFill/>
                <a:round/>
                <a:headEnd/>
                <a:tailEnd/>
              </a:ln>
            </p:spPr>
            <p:txBody>
              <a:bodyPr/>
              <a:lstStyle/>
              <a:p>
                <a:endParaRPr lang="en-US"/>
              </a:p>
            </p:txBody>
          </p:sp>
          <p:sp>
            <p:nvSpPr>
              <p:cNvPr id="30235" name="Freeform 1213"/>
              <p:cNvSpPr>
                <a:spLocks/>
              </p:cNvSpPr>
              <p:nvPr/>
            </p:nvSpPr>
            <p:spPr bwMode="auto">
              <a:xfrm>
                <a:off x="742" y="1243"/>
                <a:ext cx="1132" cy="1892"/>
              </a:xfrm>
              <a:custGeom>
                <a:avLst/>
                <a:gdLst>
                  <a:gd name="T0" fmla="*/ 1126 w 1132"/>
                  <a:gd name="T1" fmla="*/ 850 h 1892"/>
                  <a:gd name="T2" fmla="*/ 1103 w 1132"/>
                  <a:gd name="T3" fmla="*/ 711 h 1892"/>
                  <a:gd name="T4" fmla="*/ 1058 w 1132"/>
                  <a:gd name="T5" fmla="*/ 579 h 1892"/>
                  <a:gd name="T6" fmla="*/ 996 w 1132"/>
                  <a:gd name="T7" fmla="*/ 455 h 1892"/>
                  <a:gd name="T8" fmla="*/ 915 w 1132"/>
                  <a:gd name="T9" fmla="*/ 345 h 1892"/>
                  <a:gd name="T10" fmla="*/ 822 w 1132"/>
                  <a:gd name="T11" fmla="*/ 246 h 1892"/>
                  <a:gd name="T12" fmla="*/ 715 w 1132"/>
                  <a:gd name="T13" fmla="*/ 162 h 1892"/>
                  <a:gd name="T14" fmla="*/ 595 w 1132"/>
                  <a:gd name="T15" fmla="*/ 94 h 1892"/>
                  <a:gd name="T16" fmla="*/ 467 w 1132"/>
                  <a:gd name="T17" fmla="*/ 43 h 1892"/>
                  <a:gd name="T18" fmla="*/ 331 w 1132"/>
                  <a:gd name="T19" fmla="*/ 12 h 1892"/>
                  <a:gd name="T20" fmla="*/ 186 w 1132"/>
                  <a:gd name="T21" fmla="*/ 0 h 1892"/>
                  <a:gd name="T22" fmla="*/ 41 w 1132"/>
                  <a:gd name="T23" fmla="*/ 12 h 1892"/>
                  <a:gd name="T24" fmla="*/ 9 w 1132"/>
                  <a:gd name="T25" fmla="*/ 21 h 1892"/>
                  <a:gd name="T26" fmla="*/ 4 w 1132"/>
                  <a:gd name="T27" fmla="*/ 26 h 1892"/>
                  <a:gd name="T28" fmla="*/ 0 w 1132"/>
                  <a:gd name="T29" fmla="*/ 32 h 1892"/>
                  <a:gd name="T30" fmla="*/ 138 w 1132"/>
                  <a:gd name="T31" fmla="*/ 14 h 1892"/>
                  <a:gd name="T32" fmla="*/ 281 w 1132"/>
                  <a:gd name="T33" fmla="*/ 18 h 1892"/>
                  <a:gd name="T34" fmla="*/ 420 w 1132"/>
                  <a:gd name="T35" fmla="*/ 43 h 1892"/>
                  <a:gd name="T36" fmla="*/ 549 w 1132"/>
                  <a:gd name="T37" fmla="*/ 85 h 1892"/>
                  <a:gd name="T38" fmla="*/ 670 w 1132"/>
                  <a:gd name="T39" fmla="*/ 148 h 1892"/>
                  <a:gd name="T40" fmla="*/ 779 w 1132"/>
                  <a:gd name="T41" fmla="*/ 227 h 1892"/>
                  <a:gd name="T42" fmla="*/ 878 w 1132"/>
                  <a:gd name="T43" fmla="*/ 318 h 1892"/>
                  <a:gd name="T44" fmla="*/ 960 w 1132"/>
                  <a:gd name="T45" fmla="*/ 425 h 1892"/>
                  <a:gd name="T46" fmla="*/ 1028 w 1132"/>
                  <a:gd name="T47" fmla="*/ 541 h 1892"/>
                  <a:gd name="T48" fmla="*/ 1078 w 1132"/>
                  <a:gd name="T49" fmla="*/ 668 h 1892"/>
                  <a:gd name="T50" fmla="*/ 1108 w 1132"/>
                  <a:gd name="T51" fmla="*/ 804 h 1892"/>
                  <a:gd name="T52" fmla="*/ 1119 w 1132"/>
                  <a:gd name="T53" fmla="*/ 947 h 1892"/>
                  <a:gd name="T54" fmla="*/ 1126 w 1132"/>
                  <a:gd name="T55" fmla="*/ 1043 h 1892"/>
                  <a:gd name="T56" fmla="*/ 1103 w 1132"/>
                  <a:gd name="T57" fmla="*/ 1183 h 1892"/>
                  <a:gd name="T58" fmla="*/ 1058 w 1132"/>
                  <a:gd name="T59" fmla="*/ 1315 h 1892"/>
                  <a:gd name="T60" fmla="*/ 996 w 1132"/>
                  <a:gd name="T61" fmla="*/ 1436 h 1892"/>
                  <a:gd name="T62" fmla="*/ 915 w 1132"/>
                  <a:gd name="T63" fmla="*/ 1547 h 1892"/>
                  <a:gd name="T64" fmla="*/ 822 w 1132"/>
                  <a:gd name="T65" fmla="*/ 1647 h 1892"/>
                  <a:gd name="T66" fmla="*/ 715 w 1132"/>
                  <a:gd name="T67" fmla="*/ 1731 h 1892"/>
                  <a:gd name="T68" fmla="*/ 595 w 1132"/>
                  <a:gd name="T69" fmla="*/ 1799 h 1892"/>
                  <a:gd name="T70" fmla="*/ 467 w 1132"/>
                  <a:gd name="T71" fmla="*/ 1849 h 1892"/>
                  <a:gd name="T72" fmla="*/ 331 w 1132"/>
                  <a:gd name="T73" fmla="*/ 1881 h 1892"/>
                  <a:gd name="T74" fmla="*/ 186 w 1132"/>
                  <a:gd name="T75" fmla="*/ 1892 h 1892"/>
                  <a:gd name="T76" fmla="*/ 48 w 1132"/>
                  <a:gd name="T77" fmla="*/ 1881 h 1892"/>
                  <a:gd name="T78" fmla="*/ 45 w 1132"/>
                  <a:gd name="T79" fmla="*/ 1878 h 1892"/>
                  <a:gd name="T80" fmla="*/ 41 w 1132"/>
                  <a:gd name="T81" fmla="*/ 1873 h 1892"/>
                  <a:gd name="T82" fmla="*/ 43 w 1132"/>
                  <a:gd name="T83" fmla="*/ 1869 h 1892"/>
                  <a:gd name="T84" fmla="*/ 186 w 1132"/>
                  <a:gd name="T85" fmla="*/ 1880 h 1892"/>
                  <a:gd name="T86" fmla="*/ 329 w 1132"/>
                  <a:gd name="T87" fmla="*/ 1869 h 1892"/>
                  <a:gd name="T88" fmla="*/ 463 w 1132"/>
                  <a:gd name="T89" fmla="*/ 1839 h 1892"/>
                  <a:gd name="T90" fmla="*/ 590 w 1132"/>
                  <a:gd name="T91" fmla="*/ 1789 h 1892"/>
                  <a:gd name="T92" fmla="*/ 708 w 1132"/>
                  <a:gd name="T93" fmla="*/ 1721 h 1892"/>
                  <a:gd name="T94" fmla="*/ 813 w 1132"/>
                  <a:gd name="T95" fmla="*/ 1638 h 1892"/>
                  <a:gd name="T96" fmla="*/ 906 w 1132"/>
                  <a:gd name="T97" fmla="*/ 1540 h 1892"/>
                  <a:gd name="T98" fmla="*/ 985 w 1132"/>
                  <a:gd name="T99" fmla="*/ 1431 h 1892"/>
                  <a:gd name="T100" fmla="*/ 1046 w 1132"/>
                  <a:gd name="T101" fmla="*/ 1310 h 1892"/>
                  <a:gd name="T102" fmla="*/ 1090 w 1132"/>
                  <a:gd name="T103" fmla="*/ 1179 h 1892"/>
                  <a:gd name="T104" fmla="*/ 1115 w 1132"/>
                  <a:gd name="T105" fmla="*/ 1042 h 1892"/>
                  <a:gd name="T106" fmla="*/ 1132 w 1132"/>
                  <a:gd name="T107" fmla="*/ 947 h 1892"/>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32"/>
                  <a:gd name="T163" fmla="*/ 0 h 1892"/>
                  <a:gd name="T164" fmla="*/ 1132 w 1132"/>
                  <a:gd name="T165" fmla="*/ 1892 h 1892"/>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32" h="1892">
                    <a:moveTo>
                      <a:pt x="1132" y="947"/>
                    </a:moveTo>
                    <a:lnTo>
                      <a:pt x="1132" y="899"/>
                    </a:lnTo>
                    <a:lnTo>
                      <a:pt x="1126" y="850"/>
                    </a:lnTo>
                    <a:lnTo>
                      <a:pt x="1121" y="802"/>
                    </a:lnTo>
                    <a:lnTo>
                      <a:pt x="1112" y="756"/>
                    </a:lnTo>
                    <a:lnTo>
                      <a:pt x="1103" y="711"/>
                    </a:lnTo>
                    <a:lnTo>
                      <a:pt x="1089" y="664"/>
                    </a:lnTo>
                    <a:lnTo>
                      <a:pt x="1074" y="622"/>
                    </a:lnTo>
                    <a:lnTo>
                      <a:pt x="1058" y="579"/>
                    </a:lnTo>
                    <a:lnTo>
                      <a:pt x="1039" y="536"/>
                    </a:lnTo>
                    <a:lnTo>
                      <a:pt x="1017" y="495"/>
                    </a:lnTo>
                    <a:lnTo>
                      <a:pt x="996" y="455"/>
                    </a:lnTo>
                    <a:lnTo>
                      <a:pt x="971" y="418"/>
                    </a:lnTo>
                    <a:lnTo>
                      <a:pt x="944" y="380"/>
                    </a:lnTo>
                    <a:lnTo>
                      <a:pt x="915" y="345"/>
                    </a:lnTo>
                    <a:lnTo>
                      <a:pt x="887" y="311"/>
                    </a:lnTo>
                    <a:lnTo>
                      <a:pt x="855" y="278"/>
                    </a:lnTo>
                    <a:lnTo>
                      <a:pt x="822" y="246"/>
                    </a:lnTo>
                    <a:lnTo>
                      <a:pt x="788" y="216"/>
                    </a:lnTo>
                    <a:lnTo>
                      <a:pt x="753" y="189"/>
                    </a:lnTo>
                    <a:lnTo>
                      <a:pt x="715" y="162"/>
                    </a:lnTo>
                    <a:lnTo>
                      <a:pt x="676" y="137"/>
                    </a:lnTo>
                    <a:lnTo>
                      <a:pt x="636" y="114"/>
                    </a:lnTo>
                    <a:lnTo>
                      <a:pt x="595" y="94"/>
                    </a:lnTo>
                    <a:lnTo>
                      <a:pt x="554" y="75"/>
                    </a:lnTo>
                    <a:lnTo>
                      <a:pt x="511" y="59"/>
                    </a:lnTo>
                    <a:lnTo>
                      <a:pt x="467" y="43"/>
                    </a:lnTo>
                    <a:lnTo>
                      <a:pt x="422" y="30"/>
                    </a:lnTo>
                    <a:lnTo>
                      <a:pt x="377" y="19"/>
                    </a:lnTo>
                    <a:lnTo>
                      <a:pt x="331" y="12"/>
                    </a:lnTo>
                    <a:lnTo>
                      <a:pt x="283" y="5"/>
                    </a:lnTo>
                    <a:lnTo>
                      <a:pt x="234" y="1"/>
                    </a:lnTo>
                    <a:lnTo>
                      <a:pt x="186" y="0"/>
                    </a:lnTo>
                    <a:lnTo>
                      <a:pt x="138" y="1"/>
                    </a:lnTo>
                    <a:lnTo>
                      <a:pt x="90" y="5"/>
                    </a:lnTo>
                    <a:lnTo>
                      <a:pt x="41" y="12"/>
                    </a:lnTo>
                    <a:lnTo>
                      <a:pt x="11" y="18"/>
                    </a:lnTo>
                    <a:lnTo>
                      <a:pt x="9" y="19"/>
                    </a:lnTo>
                    <a:lnTo>
                      <a:pt x="9" y="21"/>
                    </a:lnTo>
                    <a:lnTo>
                      <a:pt x="7" y="23"/>
                    </a:lnTo>
                    <a:lnTo>
                      <a:pt x="6" y="25"/>
                    </a:lnTo>
                    <a:lnTo>
                      <a:pt x="4" y="26"/>
                    </a:lnTo>
                    <a:lnTo>
                      <a:pt x="4" y="28"/>
                    </a:lnTo>
                    <a:lnTo>
                      <a:pt x="2" y="30"/>
                    </a:lnTo>
                    <a:lnTo>
                      <a:pt x="0" y="32"/>
                    </a:lnTo>
                    <a:lnTo>
                      <a:pt x="43" y="23"/>
                    </a:lnTo>
                    <a:lnTo>
                      <a:pt x="91" y="18"/>
                    </a:lnTo>
                    <a:lnTo>
                      <a:pt x="138" y="14"/>
                    </a:lnTo>
                    <a:lnTo>
                      <a:pt x="186" y="12"/>
                    </a:lnTo>
                    <a:lnTo>
                      <a:pt x="234" y="14"/>
                    </a:lnTo>
                    <a:lnTo>
                      <a:pt x="281" y="18"/>
                    </a:lnTo>
                    <a:lnTo>
                      <a:pt x="329" y="23"/>
                    </a:lnTo>
                    <a:lnTo>
                      <a:pt x="374" y="32"/>
                    </a:lnTo>
                    <a:lnTo>
                      <a:pt x="420" y="43"/>
                    </a:lnTo>
                    <a:lnTo>
                      <a:pt x="463" y="55"/>
                    </a:lnTo>
                    <a:lnTo>
                      <a:pt x="508" y="69"/>
                    </a:lnTo>
                    <a:lnTo>
                      <a:pt x="549" y="85"/>
                    </a:lnTo>
                    <a:lnTo>
                      <a:pt x="590" y="105"/>
                    </a:lnTo>
                    <a:lnTo>
                      <a:pt x="631" y="125"/>
                    </a:lnTo>
                    <a:lnTo>
                      <a:pt x="670" y="148"/>
                    </a:lnTo>
                    <a:lnTo>
                      <a:pt x="708" y="173"/>
                    </a:lnTo>
                    <a:lnTo>
                      <a:pt x="746" y="198"/>
                    </a:lnTo>
                    <a:lnTo>
                      <a:pt x="779" y="227"/>
                    </a:lnTo>
                    <a:lnTo>
                      <a:pt x="813" y="255"/>
                    </a:lnTo>
                    <a:lnTo>
                      <a:pt x="846" y="286"/>
                    </a:lnTo>
                    <a:lnTo>
                      <a:pt x="878" y="318"/>
                    </a:lnTo>
                    <a:lnTo>
                      <a:pt x="906" y="352"/>
                    </a:lnTo>
                    <a:lnTo>
                      <a:pt x="935" y="387"/>
                    </a:lnTo>
                    <a:lnTo>
                      <a:pt x="960" y="425"/>
                    </a:lnTo>
                    <a:lnTo>
                      <a:pt x="985" y="463"/>
                    </a:lnTo>
                    <a:lnTo>
                      <a:pt x="1006" y="502"/>
                    </a:lnTo>
                    <a:lnTo>
                      <a:pt x="1028" y="541"/>
                    </a:lnTo>
                    <a:lnTo>
                      <a:pt x="1046" y="582"/>
                    </a:lnTo>
                    <a:lnTo>
                      <a:pt x="1064" y="625"/>
                    </a:lnTo>
                    <a:lnTo>
                      <a:pt x="1078" y="668"/>
                    </a:lnTo>
                    <a:lnTo>
                      <a:pt x="1090" y="713"/>
                    </a:lnTo>
                    <a:lnTo>
                      <a:pt x="1101" y="757"/>
                    </a:lnTo>
                    <a:lnTo>
                      <a:pt x="1108" y="804"/>
                    </a:lnTo>
                    <a:lnTo>
                      <a:pt x="1115" y="850"/>
                    </a:lnTo>
                    <a:lnTo>
                      <a:pt x="1119" y="899"/>
                    </a:lnTo>
                    <a:lnTo>
                      <a:pt x="1119" y="947"/>
                    </a:lnTo>
                    <a:lnTo>
                      <a:pt x="1132" y="947"/>
                    </a:lnTo>
                    <a:lnTo>
                      <a:pt x="1132" y="995"/>
                    </a:lnTo>
                    <a:lnTo>
                      <a:pt x="1126" y="1043"/>
                    </a:lnTo>
                    <a:lnTo>
                      <a:pt x="1121" y="1090"/>
                    </a:lnTo>
                    <a:lnTo>
                      <a:pt x="1112" y="1136"/>
                    </a:lnTo>
                    <a:lnTo>
                      <a:pt x="1103" y="1183"/>
                    </a:lnTo>
                    <a:lnTo>
                      <a:pt x="1089" y="1227"/>
                    </a:lnTo>
                    <a:lnTo>
                      <a:pt x="1074" y="1272"/>
                    </a:lnTo>
                    <a:lnTo>
                      <a:pt x="1058" y="1315"/>
                    </a:lnTo>
                    <a:lnTo>
                      <a:pt x="1039" y="1356"/>
                    </a:lnTo>
                    <a:lnTo>
                      <a:pt x="1017" y="1397"/>
                    </a:lnTo>
                    <a:lnTo>
                      <a:pt x="996" y="1436"/>
                    </a:lnTo>
                    <a:lnTo>
                      <a:pt x="971" y="1476"/>
                    </a:lnTo>
                    <a:lnTo>
                      <a:pt x="944" y="1512"/>
                    </a:lnTo>
                    <a:lnTo>
                      <a:pt x="915" y="1547"/>
                    </a:lnTo>
                    <a:lnTo>
                      <a:pt x="887" y="1583"/>
                    </a:lnTo>
                    <a:lnTo>
                      <a:pt x="855" y="1615"/>
                    </a:lnTo>
                    <a:lnTo>
                      <a:pt x="822" y="1647"/>
                    </a:lnTo>
                    <a:lnTo>
                      <a:pt x="788" y="1676"/>
                    </a:lnTo>
                    <a:lnTo>
                      <a:pt x="753" y="1705"/>
                    </a:lnTo>
                    <a:lnTo>
                      <a:pt x="715" y="1731"/>
                    </a:lnTo>
                    <a:lnTo>
                      <a:pt x="676" y="1755"/>
                    </a:lnTo>
                    <a:lnTo>
                      <a:pt x="636" y="1778"/>
                    </a:lnTo>
                    <a:lnTo>
                      <a:pt x="595" y="1799"/>
                    </a:lnTo>
                    <a:lnTo>
                      <a:pt x="554" y="1817"/>
                    </a:lnTo>
                    <a:lnTo>
                      <a:pt x="511" y="1835"/>
                    </a:lnTo>
                    <a:lnTo>
                      <a:pt x="467" y="1849"/>
                    </a:lnTo>
                    <a:lnTo>
                      <a:pt x="422" y="1862"/>
                    </a:lnTo>
                    <a:lnTo>
                      <a:pt x="377" y="1873"/>
                    </a:lnTo>
                    <a:lnTo>
                      <a:pt x="331" y="1881"/>
                    </a:lnTo>
                    <a:lnTo>
                      <a:pt x="283" y="1887"/>
                    </a:lnTo>
                    <a:lnTo>
                      <a:pt x="234" y="1890"/>
                    </a:lnTo>
                    <a:lnTo>
                      <a:pt x="186" y="1892"/>
                    </a:lnTo>
                    <a:lnTo>
                      <a:pt x="138" y="1890"/>
                    </a:lnTo>
                    <a:lnTo>
                      <a:pt x="90" y="1887"/>
                    </a:lnTo>
                    <a:lnTo>
                      <a:pt x="48" y="1881"/>
                    </a:lnTo>
                    <a:lnTo>
                      <a:pt x="48" y="1880"/>
                    </a:lnTo>
                    <a:lnTo>
                      <a:pt x="47" y="1880"/>
                    </a:lnTo>
                    <a:lnTo>
                      <a:pt x="45" y="1878"/>
                    </a:lnTo>
                    <a:lnTo>
                      <a:pt x="43" y="1876"/>
                    </a:lnTo>
                    <a:lnTo>
                      <a:pt x="43" y="1874"/>
                    </a:lnTo>
                    <a:lnTo>
                      <a:pt x="41" y="1873"/>
                    </a:lnTo>
                    <a:lnTo>
                      <a:pt x="40" y="1871"/>
                    </a:lnTo>
                    <a:lnTo>
                      <a:pt x="38" y="1869"/>
                    </a:lnTo>
                    <a:lnTo>
                      <a:pt x="43" y="1869"/>
                    </a:lnTo>
                    <a:lnTo>
                      <a:pt x="91" y="1876"/>
                    </a:lnTo>
                    <a:lnTo>
                      <a:pt x="138" y="1880"/>
                    </a:lnTo>
                    <a:lnTo>
                      <a:pt x="186" y="1880"/>
                    </a:lnTo>
                    <a:lnTo>
                      <a:pt x="234" y="1880"/>
                    </a:lnTo>
                    <a:lnTo>
                      <a:pt x="281" y="1876"/>
                    </a:lnTo>
                    <a:lnTo>
                      <a:pt x="329" y="1869"/>
                    </a:lnTo>
                    <a:lnTo>
                      <a:pt x="374" y="1862"/>
                    </a:lnTo>
                    <a:lnTo>
                      <a:pt x="420" y="1851"/>
                    </a:lnTo>
                    <a:lnTo>
                      <a:pt x="463" y="1839"/>
                    </a:lnTo>
                    <a:lnTo>
                      <a:pt x="508" y="1824"/>
                    </a:lnTo>
                    <a:lnTo>
                      <a:pt x="549" y="1806"/>
                    </a:lnTo>
                    <a:lnTo>
                      <a:pt x="590" y="1789"/>
                    </a:lnTo>
                    <a:lnTo>
                      <a:pt x="631" y="1767"/>
                    </a:lnTo>
                    <a:lnTo>
                      <a:pt x="670" y="1746"/>
                    </a:lnTo>
                    <a:lnTo>
                      <a:pt x="708" y="1721"/>
                    </a:lnTo>
                    <a:lnTo>
                      <a:pt x="746" y="1694"/>
                    </a:lnTo>
                    <a:lnTo>
                      <a:pt x="779" y="1667"/>
                    </a:lnTo>
                    <a:lnTo>
                      <a:pt x="813" y="1638"/>
                    </a:lnTo>
                    <a:lnTo>
                      <a:pt x="846" y="1606"/>
                    </a:lnTo>
                    <a:lnTo>
                      <a:pt x="878" y="1574"/>
                    </a:lnTo>
                    <a:lnTo>
                      <a:pt x="906" y="1540"/>
                    </a:lnTo>
                    <a:lnTo>
                      <a:pt x="935" y="1504"/>
                    </a:lnTo>
                    <a:lnTo>
                      <a:pt x="960" y="1469"/>
                    </a:lnTo>
                    <a:lnTo>
                      <a:pt x="985" y="1431"/>
                    </a:lnTo>
                    <a:lnTo>
                      <a:pt x="1006" y="1392"/>
                    </a:lnTo>
                    <a:lnTo>
                      <a:pt x="1028" y="1351"/>
                    </a:lnTo>
                    <a:lnTo>
                      <a:pt x="1046" y="1310"/>
                    </a:lnTo>
                    <a:lnTo>
                      <a:pt x="1064" y="1267"/>
                    </a:lnTo>
                    <a:lnTo>
                      <a:pt x="1078" y="1224"/>
                    </a:lnTo>
                    <a:lnTo>
                      <a:pt x="1090" y="1179"/>
                    </a:lnTo>
                    <a:lnTo>
                      <a:pt x="1101" y="1134"/>
                    </a:lnTo>
                    <a:lnTo>
                      <a:pt x="1108" y="1088"/>
                    </a:lnTo>
                    <a:lnTo>
                      <a:pt x="1115" y="1042"/>
                    </a:lnTo>
                    <a:lnTo>
                      <a:pt x="1119" y="995"/>
                    </a:lnTo>
                    <a:lnTo>
                      <a:pt x="1119" y="947"/>
                    </a:lnTo>
                    <a:lnTo>
                      <a:pt x="1132" y="947"/>
                    </a:lnTo>
                    <a:close/>
                  </a:path>
                </a:pathLst>
              </a:custGeom>
              <a:solidFill>
                <a:srgbClr val="64C1FF"/>
              </a:solidFill>
              <a:ln w="9525">
                <a:noFill/>
                <a:round/>
                <a:headEnd/>
                <a:tailEnd/>
              </a:ln>
            </p:spPr>
            <p:txBody>
              <a:bodyPr/>
              <a:lstStyle/>
              <a:p>
                <a:endParaRPr lang="en-US"/>
              </a:p>
            </p:txBody>
          </p:sp>
          <p:sp>
            <p:nvSpPr>
              <p:cNvPr id="30236" name="Freeform 1214"/>
              <p:cNvSpPr>
                <a:spLocks/>
              </p:cNvSpPr>
              <p:nvPr/>
            </p:nvSpPr>
            <p:spPr bwMode="auto">
              <a:xfrm>
                <a:off x="739" y="1250"/>
                <a:ext cx="1129" cy="1880"/>
              </a:xfrm>
              <a:custGeom>
                <a:avLst/>
                <a:gdLst>
                  <a:gd name="T0" fmla="*/ 1124 w 1129"/>
                  <a:gd name="T1" fmla="*/ 843 h 1880"/>
                  <a:gd name="T2" fmla="*/ 1099 w 1129"/>
                  <a:gd name="T3" fmla="*/ 704 h 1880"/>
                  <a:gd name="T4" fmla="*/ 1054 w 1129"/>
                  <a:gd name="T5" fmla="*/ 573 h 1880"/>
                  <a:gd name="T6" fmla="*/ 993 w 1129"/>
                  <a:gd name="T7" fmla="*/ 452 h 1880"/>
                  <a:gd name="T8" fmla="*/ 915 w 1129"/>
                  <a:gd name="T9" fmla="*/ 341 h 1880"/>
                  <a:gd name="T10" fmla="*/ 822 w 1129"/>
                  <a:gd name="T11" fmla="*/ 245 h 1880"/>
                  <a:gd name="T12" fmla="*/ 715 w 1129"/>
                  <a:gd name="T13" fmla="*/ 161 h 1880"/>
                  <a:gd name="T14" fmla="*/ 597 w 1129"/>
                  <a:gd name="T15" fmla="*/ 93 h 1880"/>
                  <a:gd name="T16" fmla="*/ 468 w 1129"/>
                  <a:gd name="T17" fmla="*/ 43 h 1880"/>
                  <a:gd name="T18" fmla="*/ 332 w 1129"/>
                  <a:gd name="T19" fmla="*/ 11 h 1880"/>
                  <a:gd name="T20" fmla="*/ 189 w 1129"/>
                  <a:gd name="T21" fmla="*/ 0 h 1880"/>
                  <a:gd name="T22" fmla="*/ 46 w 1129"/>
                  <a:gd name="T23" fmla="*/ 11 h 1880"/>
                  <a:gd name="T24" fmla="*/ 7 w 1129"/>
                  <a:gd name="T25" fmla="*/ 21 h 1880"/>
                  <a:gd name="T26" fmla="*/ 3 w 1129"/>
                  <a:gd name="T27" fmla="*/ 27 h 1880"/>
                  <a:gd name="T28" fmla="*/ 0 w 1129"/>
                  <a:gd name="T29" fmla="*/ 32 h 1880"/>
                  <a:gd name="T30" fmla="*/ 94 w 1129"/>
                  <a:gd name="T31" fmla="*/ 16 h 1880"/>
                  <a:gd name="T32" fmla="*/ 237 w 1129"/>
                  <a:gd name="T33" fmla="*/ 12 h 1880"/>
                  <a:gd name="T34" fmla="*/ 377 w 1129"/>
                  <a:gd name="T35" fmla="*/ 30 h 1880"/>
                  <a:gd name="T36" fmla="*/ 507 w 1129"/>
                  <a:gd name="T37" fmla="*/ 68 h 1880"/>
                  <a:gd name="T38" fmla="*/ 631 w 1129"/>
                  <a:gd name="T39" fmla="*/ 123 h 1880"/>
                  <a:gd name="T40" fmla="*/ 745 w 1129"/>
                  <a:gd name="T41" fmla="*/ 196 h 1880"/>
                  <a:gd name="T42" fmla="*/ 845 w 1129"/>
                  <a:gd name="T43" fmla="*/ 284 h 1880"/>
                  <a:gd name="T44" fmla="*/ 933 w 1129"/>
                  <a:gd name="T45" fmla="*/ 384 h 1880"/>
                  <a:gd name="T46" fmla="*/ 1004 w 1129"/>
                  <a:gd name="T47" fmla="*/ 497 h 1880"/>
                  <a:gd name="T48" fmla="*/ 1061 w 1129"/>
                  <a:gd name="T49" fmla="*/ 620 h 1880"/>
                  <a:gd name="T50" fmla="*/ 1097 w 1129"/>
                  <a:gd name="T51" fmla="*/ 752 h 1880"/>
                  <a:gd name="T52" fmla="*/ 1115 w 1129"/>
                  <a:gd name="T53" fmla="*/ 892 h 1880"/>
                  <a:gd name="T54" fmla="*/ 1127 w 1129"/>
                  <a:gd name="T55" fmla="*/ 988 h 1880"/>
                  <a:gd name="T56" fmla="*/ 1110 w 1129"/>
                  <a:gd name="T57" fmla="*/ 1129 h 1880"/>
                  <a:gd name="T58" fmla="*/ 1072 w 1129"/>
                  <a:gd name="T59" fmla="*/ 1263 h 1880"/>
                  <a:gd name="T60" fmla="*/ 1015 w 1129"/>
                  <a:gd name="T61" fmla="*/ 1387 h 1880"/>
                  <a:gd name="T62" fmla="*/ 942 w 1129"/>
                  <a:gd name="T63" fmla="*/ 1501 h 1880"/>
                  <a:gd name="T64" fmla="*/ 854 w 1129"/>
                  <a:gd name="T65" fmla="*/ 1605 h 1880"/>
                  <a:gd name="T66" fmla="*/ 752 w 1129"/>
                  <a:gd name="T67" fmla="*/ 1692 h 1880"/>
                  <a:gd name="T68" fmla="*/ 638 w 1129"/>
                  <a:gd name="T69" fmla="*/ 1765 h 1880"/>
                  <a:gd name="T70" fmla="*/ 513 w 1129"/>
                  <a:gd name="T71" fmla="*/ 1823 h 1880"/>
                  <a:gd name="T72" fmla="*/ 379 w 1129"/>
                  <a:gd name="T73" fmla="*/ 1860 h 1880"/>
                  <a:gd name="T74" fmla="*/ 237 w 1129"/>
                  <a:gd name="T75" fmla="*/ 1878 h 1880"/>
                  <a:gd name="T76" fmla="*/ 93 w 1129"/>
                  <a:gd name="T77" fmla="*/ 1874 h 1880"/>
                  <a:gd name="T78" fmla="*/ 44 w 1129"/>
                  <a:gd name="T79" fmla="*/ 1866 h 1880"/>
                  <a:gd name="T80" fmla="*/ 41 w 1129"/>
                  <a:gd name="T81" fmla="*/ 1860 h 1880"/>
                  <a:gd name="T82" fmla="*/ 37 w 1129"/>
                  <a:gd name="T83" fmla="*/ 1855 h 1880"/>
                  <a:gd name="T84" fmla="*/ 141 w 1129"/>
                  <a:gd name="T85" fmla="*/ 1866 h 1880"/>
                  <a:gd name="T86" fmla="*/ 284 w 1129"/>
                  <a:gd name="T87" fmla="*/ 1862 h 1880"/>
                  <a:gd name="T88" fmla="*/ 421 w 1129"/>
                  <a:gd name="T89" fmla="*/ 1839 h 1880"/>
                  <a:gd name="T90" fmla="*/ 550 w 1129"/>
                  <a:gd name="T91" fmla="*/ 1794 h 1880"/>
                  <a:gd name="T92" fmla="*/ 670 w 1129"/>
                  <a:gd name="T93" fmla="*/ 1733 h 1880"/>
                  <a:gd name="T94" fmla="*/ 779 w 1129"/>
                  <a:gd name="T95" fmla="*/ 1655 h 1880"/>
                  <a:gd name="T96" fmla="*/ 875 w 1129"/>
                  <a:gd name="T97" fmla="*/ 1564 h 1880"/>
                  <a:gd name="T98" fmla="*/ 958 w 1129"/>
                  <a:gd name="T99" fmla="*/ 1458 h 1880"/>
                  <a:gd name="T100" fmla="*/ 1026 w 1129"/>
                  <a:gd name="T101" fmla="*/ 1342 h 1880"/>
                  <a:gd name="T102" fmla="*/ 1076 w 1129"/>
                  <a:gd name="T103" fmla="*/ 1215 h 1880"/>
                  <a:gd name="T104" fmla="*/ 1106 w 1129"/>
                  <a:gd name="T105" fmla="*/ 1081 h 1880"/>
                  <a:gd name="T106" fmla="*/ 1117 w 1129"/>
                  <a:gd name="T107" fmla="*/ 940 h 188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29"/>
                  <a:gd name="T163" fmla="*/ 0 h 1880"/>
                  <a:gd name="T164" fmla="*/ 1129 w 1129"/>
                  <a:gd name="T165" fmla="*/ 1880 h 188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29" h="1880">
                    <a:moveTo>
                      <a:pt x="1129" y="940"/>
                    </a:moveTo>
                    <a:lnTo>
                      <a:pt x="1127" y="892"/>
                    </a:lnTo>
                    <a:lnTo>
                      <a:pt x="1124" y="843"/>
                    </a:lnTo>
                    <a:lnTo>
                      <a:pt x="1118" y="797"/>
                    </a:lnTo>
                    <a:lnTo>
                      <a:pt x="1110" y="750"/>
                    </a:lnTo>
                    <a:lnTo>
                      <a:pt x="1099" y="704"/>
                    </a:lnTo>
                    <a:lnTo>
                      <a:pt x="1086" y="659"/>
                    </a:lnTo>
                    <a:lnTo>
                      <a:pt x="1072" y="616"/>
                    </a:lnTo>
                    <a:lnTo>
                      <a:pt x="1054" y="573"/>
                    </a:lnTo>
                    <a:lnTo>
                      <a:pt x="1036" y="532"/>
                    </a:lnTo>
                    <a:lnTo>
                      <a:pt x="1015" y="491"/>
                    </a:lnTo>
                    <a:lnTo>
                      <a:pt x="993" y="452"/>
                    </a:lnTo>
                    <a:lnTo>
                      <a:pt x="968" y="414"/>
                    </a:lnTo>
                    <a:lnTo>
                      <a:pt x="942" y="377"/>
                    </a:lnTo>
                    <a:lnTo>
                      <a:pt x="915" y="341"/>
                    </a:lnTo>
                    <a:lnTo>
                      <a:pt x="884" y="307"/>
                    </a:lnTo>
                    <a:lnTo>
                      <a:pt x="854" y="275"/>
                    </a:lnTo>
                    <a:lnTo>
                      <a:pt x="822" y="245"/>
                    </a:lnTo>
                    <a:lnTo>
                      <a:pt x="786" y="214"/>
                    </a:lnTo>
                    <a:lnTo>
                      <a:pt x="752" y="186"/>
                    </a:lnTo>
                    <a:lnTo>
                      <a:pt x="715" y="161"/>
                    </a:lnTo>
                    <a:lnTo>
                      <a:pt x="677" y="136"/>
                    </a:lnTo>
                    <a:lnTo>
                      <a:pt x="638" y="112"/>
                    </a:lnTo>
                    <a:lnTo>
                      <a:pt x="597" y="93"/>
                    </a:lnTo>
                    <a:lnTo>
                      <a:pt x="555" y="73"/>
                    </a:lnTo>
                    <a:lnTo>
                      <a:pt x="513" y="57"/>
                    </a:lnTo>
                    <a:lnTo>
                      <a:pt x="468" y="43"/>
                    </a:lnTo>
                    <a:lnTo>
                      <a:pt x="423" y="28"/>
                    </a:lnTo>
                    <a:lnTo>
                      <a:pt x="379" y="19"/>
                    </a:lnTo>
                    <a:lnTo>
                      <a:pt x="332" y="11"/>
                    </a:lnTo>
                    <a:lnTo>
                      <a:pt x="286" y="5"/>
                    </a:lnTo>
                    <a:lnTo>
                      <a:pt x="237" y="2"/>
                    </a:lnTo>
                    <a:lnTo>
                      <a:pt x="189" y="0"/>
                    </a:lnTo>
                    <a:lnTo>
                      <a:pt x="141" y="2"/>
                    </a:lnTo>
                    <a:lnTo>
                      <a:pt x="93" y="5"/>
                    </a:lnTo>
                    <a:lnTo>
                      <a:pt x="46" y="11"/>
                    </a:lnTo>
                    <a:lnTo>
                      <a:pt x="9" y="18"/>
                    </a:lnTo>
                    <a:lnTo>
                      <a:pt x="7" y="19"/>
                    </a:lnTo>
                    <a:lnTo>
                      <a:pt x="7" y="21"/>
                    </a:lnTo>
                    <a:lnTo>
                      <a:pt x="5" y="23"/>
                    </a:lnTo>
                    <a:lnTo>
                      <a:pt x="3" y="25"/>
                    </a:lnTo>
                    <a:lnTo>
                      <a:pt x="3" y="27"/>
                    </a:lnTo>
                    <a:lnTo>
                      <a:pt x="1" y="28"/>
                    </a:lnTo>
                    <a:lnTo>
                      <a:pt x="0" y="30"/>
                    </a:lnTo>
                    <a:lnTo>
                      <a:pt x="0" y="32"/>
                    </a:lnTo>
                    <a:lnTo>
                      <a:pt x="1" y="30"/>
                    </a:lnTo>
                    <a:lnTo>
                      <a:pt x="48" y="23"/>
                    </a:lnTo>
                    <a:lnTo>
                      <a:pt x="94" y="16"/>
                    </a:lnTo>
                    <a:lnTo>
                      <a:pt x="141" y="12"/>
                    </a:lnTo>
                    <a:lnTo>
                      <a:pt x="189" y="12"/>
                    </a:lnTo>
                    <a:lnTo>
                      <a:pt x="237" y="12"/>
                    </a:lnTo>
                    <a:lnTo>
                      <a:pt x="284" y="16"/>
                    </a:lnTo>
                    <a:lnTo>
                      <a:pt x="330" y="23"/>
                    </a:lnTo>
                    <a:lnTo>
                      <a:pt x="377" y="30"/>
                    </a:lnTo>
                    <a:lnTo>
                      <a:pt x="421" y="41"/>
                    </a:lnTo>
                    <a:lnTo>
                      <a:pt x="464" y="53"/>
                    </a:lnTo>
                    <a:lnTo>
                      <a:pt x="507" y="68"/>
                    </a:lnTo>
                    <a:lnTo>
                      <a:pt x="550" y="84"/>
                    </a:lnTo>
                    <a:lnTo>
                      <a:pt x="591" y="103"/>
                    </a:lnTo>
                    <a:lnTo>
                      <a:pt x="631" y="123"/>
                    </a:lnTo>
                    <a:lnTo>
                      <a:pt x="670" y="146"/>
                    </a:lnTo>
                    <a:lnTo>
                      <a:pt x="707" y="170"/>
                    </a:lnTo>
                    <a:lnTo>
                      <a:pt x="745" y="196"/>
                    </a:lnTo>
                    <a:lnTo>
                      <a:pt x="779" y="223"/>
                    </a:lnTo>
                    <a:lnTo>
                      <a:pt x="813" y="254"/>
                    </a:lnTo>
                    <a:lnTo>
                      <a:pt x="845" y="284"/>
                    </a:lnTo>
                    <a:lnTo>
                      <a:pt x="875" y="316"/>
                    </a:lnTo>
                    <a:lnTo>
                      <a:pt x="904" y="350"/>
                    </a:lnTo>
                    <a:lnTo>
                      <a:pt x="933" y="384"/>
                    </a:lnTo>
                    <a:lnTo>
                      <a:pt x="958" y="422"/>
                    </a:lnTo>
                    <a:lnTo>
                      <a:pt x="983" y="459"/>
                    </a:lnTo>
                    <a:lnTo>
                      <a:pt x="1004" y="497"/>
                    </a:lnTo>
                    <a:lnTo>
                      <a:pt x="1026" y="538"/>
                    </a:lnTo>
                    <a:lnTo>
                      <a:pt x="1043" y="579"/>
                    </a:lnTo>
                    <a:lnTo>
                      <a:pt x="1061" y="620"/>
                    </a:lnTo>
                    <a:lnTo>
                      <a:pt x="1076" y="663"/>
                    </a:lnTo>
                    <a:lnTo>
                      <a:pt x="1088" y="708"/>
                    </a:lnTo>
                    <a:lnTo>
                      <a:pt x="1097" y="752"/>
                    </a:lnTo>
                    <a:lnTo>
                      <a:pt x="1106" y="799"/>
                    </a:lnTo>
                    <a:lnTo>
                      <a:pt x="1111" y="845"/>
                    </a:lnTo>
                    <a:lnTo>
                      <a:pt x="1115" y="892"/>
                    </a:lnTo>
                    <a:lnTo>
                      <a:pt x="1117" y="940"/>
                    </a:lnTo>
                    <a:lnTo>
                      <a:pt x="1129" y="940"/>
                    </a:lnTo>
                    <a:lnTo>
                      <a:pt x="1127" y="988"/>
                    </a:lnTo>
                    <a:lnTo>
                      <a:pt x="1124" y="1036"/>
                    </a:lnTo>
                    <a:lnTo>
                      <a:pt x="1118" y="1083"/>
                    </a:lnTo>
                    <a:lnTo>
                      <a:pt x="1110" y="1129"/>
                    </a:lnTo>
                    <a:lnTo>
                      <a:pt x="1099" y="1174"/>
                    </a:lnTo>
                    <a:lnTo>
                      <a:pt x="1086" y="1219"/>
                    </a:lnTo>
                    <a:lnTo>
                      <a:pt x="1072" y="1263"/>
                    </a:lnTo>
                    <a:lnTo>
                      <a:pt x="1054" y="1304"/>
                    </a:lnTo>
                    <a:lnTo>
                      <a:pt x="1036" y="1347"/>
                    </a:lnTo>
                    <a:lnTo>
                      <a:pt x="1015" y="1387"/>
                    </a:lnTo>
                    <a:lnTo>
                      <a:pt x="993" y="1426"/>
                    </a:lnTo>
                    <a:lnTo>
                      <a:pt x="968" y="1465"/>
                    </a:lnTo>
                    <a:lnTo>
                      <a:pt x="942" y="1501"/>
                    </a:lnTo>
                    <a:lnTo>
                      <a:pt x="915" y="1537"/>
                    </a:lnTo>
                    <a:lnTo>
                      <a:pt x="884" y="1571"/>
                    </a:lnTo>
                    <a:lnTo>
                      <a:pt x="854" y="1605"/>
                    </a:lnTo>
                    <a:lnTo>
                      <a:pt x="822" y="1635"/>
                    </a:lnTo>
                    <a:lnTo>
                      <a:pt x="786" y="1665"/>
                    </a:lnTo>
                    <a:lnTo>
                      <a:pt x="752" y="1692"/>
                    </a:lnTo>
                    <a:lnTo>
                      <a:pt x="715" y="1719"/>
                    </a:lnTo>
                    <a:lnTo>
                      <a:pt x="677" y="1744"/>
                    </a:lnTo>
                    <a:lnTo>
                      <a:pt x="638" y="1765"/>
                    </a:lnTo>
                    <a:lnTo>
                      <a:pt x="597" y="1787"/>
                    </a:lnTo>
                    <a:lnTo>
                      <a:pt x="555" y="1805"/>
                    </a:lnTo>
                    <a:lnTo>
                      <a:pt x="513" y="1823"/>
                    </a:lnTo>
                    <a:lnTo>
                      <a:pt x="468" y="1837"/>
                    </a:lnTo>
                    <a:lnTo>
                      <a:pt x="423" y="1849"/>
                    </a:lnTo>
                    <a:lnTo>
                      <a:pt x="379" y="1860"/>
                    </a:lnTo>
                    <a:lnTo>
                      <a:pt x="332" y="1869"/>
                    </a:lnTo>
                    <a:lnTo>
                      <a:pt x="286" y="1874"/>
                    </a:lnTo>
                    <a:lnTo>
                      <a:pt x="237" y="1878"/>
                    </a:lnTo>
                    <a:lnTo>
                      <a:pt x="189" y="1880"/>
                    </a:lnTo>
                    <a:lnTo>
                      <a:pt x="141" y="1878"/>
                    </a:lnTo>
                    <a:lnTo>
                      <a:pt x="93" y="1874"/>
                    </a:lnTo>
                    <a:lnTo>
                      <a:pt x="46" y="1869"/>
                    </a:lnTo>
                    <a:lnTo>
                      <a:pt x="46" y="1867"/>
                    </a:lnTo>
                    <a:lnTo>
                      <a:pt x="44" y="1866"/>
                    </a:lnTo>
                    <a:lnTo>
                      <a:pt x="43" y="1864"/>
                    </a:lnTo>
                    <a:lnTo>
                      <a:pt x="41" y="1862"/>
                    </a:lnTo>
                    <a:lnTo>
                      <a:pt x="41" y="1860"/>
                    </a:lnTo>
                    <a:lnTo>
                      <a:pt x="39" y="1858"/>
                    </a:lnTo>
                    <a:lnTo>
                      <a:pt x="37" y="1857"/>
                    </a:lnTo>
                    <a:lnTo>
                      <a:pt x="37" y="1855"/>
                    </a:lnTo>
                    <a:lnTo>
                      <a:pt x="48" y="1857"/>
                    </a:lnTo>
                    <a:lnTo>
                      <a:pt x="94" y="1862"/>
                    </a:lnTo>
                    <a:lnTo>
                      <a:pt x="141" y="1866"/>
                    </a:lnTo>
                    <a:lnTo>
                      <a:pt x="189" y="1867"/>
                    </a:lnTo>
                    <a:lnTo>
                      <a:pt x="237" y="1866"/>
                    </a:lnTo>
                    <a:lnTo>
                      <a:pt x="284" y="1862"/>
                    </a:lnTo>
                    <a:lnTo>
                      <a:pt x="330" y="1857"/>
                    </a:lnTo>
                    <a:lnTo>
                      <a:pt x="377" y="1848"/>
                    </a:lnTo>
                    <a:lnTo>
                      <a:pt x="421" y="1839"/>
                    </a:lnTo>
                    <a:lnTo>
                      <a:pt x="464" y="1826"/>
                    </a:lnTo>
                    <a:lnTo>
                      <a:pt x="507" y="1810"/>
                    </a:lnTo>
                    <a:lnTo>
                      <a:pt x="550" y="1794"/>
                    </a:lnTo>
                    <a:lnTo>
                      <a:pt x="591" y="1776"/>
                    </a:lnTo>
                    <a:lnTo>
                      <a:pt x="631" y="1755"/>
                    </a:lnTo>
                    <a:lnTo>
                      <a:pt x="670" y="1733"/>
                    </a:lnTo>
                    <a:lnTo>
                      <a:pt x="707" y="1708"/>
                    </a:lnTo>
                    <a:lnTo>
                      <a:pt x="745" y="1683"/>
                    </a:lnTo>
                    <a:lnTo>
                      <a:pt x="779" y="1655"/>
                    </a:lnTo>
                    <a:lnTo>
                      <a:pt x="813" y="1626"/>
                    </a:lnTo>
                    <a:lnTo>
                      <a:pt x="845" y="1596"/>
                    </a:lnTo>
                    <a:lnTo>
                      <a:pt x="875" y="1564"/>
                    </a:lnTo>
                    <a:lnTo>
                      <a:pt x="904" y="1530"/>
                    </a:lnTo>
                    <a:lnTo>
                      <a:pt x="933" y="1494"/>
                    </a:lnTo>
                    <a:lnTo>
                      <a:pt x="958" y="1458"/>
                    </a:lnTo>
                    <a:lnTo>
                      <a:pt x="983" y="1421"/>
                    </a:lnTo>
                    <a:lnTo>
                      <a:pt x="1004" y="1381"/>
                    </a:lnTo>
                    <a:lnTo>
                      <a:pt x="1026" y="1342"/>
                    </a:lnTo>
                    <a:lnTo>
                      <a:pt x="1043" y="1301"/>
                    </a:lnTo>
                    <a:lnTo>
                      <a:pt x="1061" y="1258"/>
                    </a:lnTo>
                    <a:lnTo>
                      <a:pt x="1076" y="1215"/>
                    </a:lnTo>
                    <a:lnTo>
                      <a:pt x="1088" y="1170"/>
                    </a:lnTo>
                    <a:lnTo>
                      <a:pt x="1097" y="1126"/>
                    </a:lnTo>
                    <a:lnTo>
                      <a:pt x="1106" y="1081"/>
                    </a:lnTo>
                    <a:lnTo>
                      <a:pt x="1111" y="1035"/>
                    </a:lnTo>
                    <a:lnTo>
                      <a:pt x="1115" y="986"/>
                    </a:lnTo>
                    <a:lnTo>
                      <a:pt x="1117" y="940"/>
                    </a:lnTo>
                    <a:lnTo>
                      <a:pt x="1129" y="940"/>
                    </a:lnTo>
                    <a:close/>
                  </a:path>
                </a:pathLst>
              </a:custGeom>
              <a:solidFill>
                <a:srgbClr val="65C1FF"/>
              </a:solidFill>
              <a:ln w="9525">
                <a:noFill/>
                <a:round/>
                <a:headEnd/>
                <a:tailEnd/>
              </a:ln>
            </p:spPr>
            <p:txBody>
              <a:bodyPr/>
              <a:lstStyle/>
              <a:p>
                <a:endParaRPr lang="en-US"/>
              </a:p>
            </p:txBody>
          </p:sp>
          <p:sp>
            <p:nvSpPr>
              <p:cNvPr id="30237" name="Freeform 1215"/>
              <p:cNvSpPr>
                <a:spLocks/>
              </p:cNvSpPr>
              <p:nvPr/>
            </p:nvSpPr>
            <p:spPr bwMode="auto">
              <a:xfrm>
                <a:off x="733" y="1255"/>
                <a:ext cx="1128" cy="1868"/>
              </a:xfrm>
              <a:custGeom>
                <a:avLst/>
                <a:gdLst>
                  <a:gd name="T0" fmla="*/ 1124 w 1128"/>
                  <a:gd name="T1" fmla="*/ 838 h 1868"/>
                  <a:gd name="T2" fmla="*/ 1099 w 1128"/>
                  <a:gd name="T3" fmla="*/ 701 h 1868"/>
                  <a:gd name="T4" fmla="*/ 1055 w 1128"/>
                  <a:gd name="T5" fmla="*/ 570 h 1868"/>
                  <a:gd name="T6" fmla="*/ 994 w 1128"/>
                  <a:gd name="T7" fmla="*/ 451 h 1868"/>
                  <a:gd name="T8" fmla="*/ 915 w 1128"/>
                  <a:gd name="T9" fmla="*/ 340 h 1868"/>
                  <a:gd name="T10" fmla="*/ 822 w 1128"/>
                  <a:gd name="T11" fmla="*/ 243 h 1868"/>
                  <a:gd name="T12" fmla="*/ 717 w 1128"/>
                  <a:gd name="T13" fmla="*/ 161 h 1868"/>
                  <a:gd name="T14" fmla="*/ 599 w 1128"/>
                  <a:gd name="T15" fmla="*/ 93 h 1868"/>
                  <a:gd name="T16" fmla="*/ 472 w 1128"/>
                  <a:gd name="T17" fmla="*/ 43 h 1868"/>
                  <a:gd name="T18" fmla="*/ 338 w 1128"/>
                  <a:gd name="T19" fmla="*/ 11 h 1868"/>
                  <a:gd name="T20" fmla="*/ 195 w 1128"/>
                  <a:gd name="T21" fmla="*/ 0 h 1868"/>
                  <a:gd name="T22" fmla="*/ 52 w 1128"/>
                  <a:gd name="T23" fmla="*/ 11 h 1868"/>
                  <a:gd name="T24" fmla="*/ 7 w 1128"/>
                  <a:gd name="T25" fmla="*/ 23 h 1868"/>
                  <a:gd name="T26" fmla="*/ 4 w 1128"/>
                  <a:gd name="T27" fmla="*/ 29 h 1868"/>
                  <a:gd name="T28" fmla="*/ 0 w 1128"/>
                  <a:gd name="T29" fmla="*/ 34 h 1868"/>
                  <a:gd name="T30" fmla="*/ 100 w 1128"/>
                  <a:gd name="T31" fmla="*/ 18 h 1868"/>
                  <a:gd name="T32" fmla="*/ 242 w 1128"/>
                  <a:gd name="T33" fmla="*/ 14 h 1868"/>
                  <a:gd name="T34" fmla="*/ 381 w 1128"/>
                  <a:gd name="T35" fmla="*/ 32 h 1868"/>
                  <a:gd name="T36" fmla="*/ 511 w 1128"/>
                  <a:gd name="T37" fmla="*/ 68 h 1868"/>
                  <a:gd name="T38" fmla="*/ 635 w 1128"/>
                  <a:gd name="T39" fmla="*/ 123 h 1868"/>
                  <a:gd name="T40" fmla="*/ 746 w 1128"/>
                  <a:gd name="T41" fmla="*/ 197 h 1868"/>
                  <a:gd name="T42" fmla="*/ 847 w 1128"/>
                  <a:gd name="T43" fmla="*/ 283 h 1868"/>
                  <a:gd name="T44" fmla="*/ 933 w 1128"/>
                  <a:gd name="T45" fmla="*/ 383 h 1868"/>
                  <a:gd name="T46" fmla="*/ 1005 w 1128"/>
                  <a:gd name="T47" fmla="*/ 495 h 1868"/>
                  <a:gd name="T48" fmla="*/ 1060 w 1128"/>
                  <a:gd name="T49" fmla="*/ 617 h 1868"/>
                  <a:gd name="T50" fmla="*/ 1098 w 1128"/>
                  <a:gd name="T51" fmla="*/ 749 h 1868"/>
                  <a:gd name="T52" fmla="*/ 1116 w 1128"/>
                  <a:gd name="T53" fmla="*/ 887 h 1868"/>
                  <a:gd name="T54" fmla="*/ 1128 w 1128"/>
                  <a:gd name="T55" fmla="*/ 983 h 1868"/>
                  <a:gd name="T56" fmla="*/ 1110 w 1128"/>
                  <a:gd name="T57" fmla="*/ 1122 h 1868"/>
                  <a:gd name="T58" fmla="*/ 1073 w 1128"/>
                  <a:gd name="T59" fmla="*/ 1255 h 1868"/>
                  <a:gd name="T60" fmla="*/ 1015 w 1128"/>
                  <a:gd name="T61" fmla="*/ 1380 h 1868"/>
                  <a:gd name="T62" fmla="*/ 944 w 1128"/>
                  <a:gd name="T63" fmla="*/ 1492 h 1868"/>
                  <a:gd name="T64" fmla="*/ 855 w 1128"/>
                  <a:gd name="T65" fmla="*/ 1594 h 1868"/>
                  <a:gd name="T66" fmla="*/ 755 w 1128"/>
                  <a:gd name="T67" fmla="*/ 1682 h 1868"/>
                  <a:gd name="T68" fmla="*/ 640 w 1128"/>
                  <a:gd name="T69" fmla="*/ 1755 h 1868"/>
                  <a:gd name="T70" fmla="*/ 517 w 1128"/>
                  <a:gd name="T71" fmla="*/ 1812 h 1868"/>
                  <a:gd name="T72" fmla="*/ 383 w 1128"/>
                  <a:gd name="T73" fmla="*/ 1850 h 1868"/>
                  <a:gd name="T74" fmla="*/ 243 w 1128"/>
                  <a:gd name="T75" fmla="*/ 1868 h 1868"/>
                  <a:gd name="T76" fmla="*/ 100 w 1128"/>
                  <a:gd name="T77" fmla="*/ 1864 h 1868"/>
                  <a:gd name="T78" fmla="*/ 47 w 1128"/>
                  <a:gd name="T79" fmla="*/ 1855 h 1868"/>
                  <a:gd name="T80" fmla="*/ 43 w 1128"/>
                  <a:gd name="T81" fmla="*/ 1850 h 1868"/>
                  <a:gd name="T82" fmla="*/ 38 w 1128"/>
                  <a:gd name="T83" fmla="*/ 1844 h 1868"/>
                  <a:gd name="T84" fmla="*/ 100 w 1128"/>
                  <a:gd name="T85" fmla="*/ 1852 h 1868"/>
                  <a:gd name="T86" fmla="*/ 242 w 1128"/>
                  <a:gd name="T87" fmla="*/ 1855 h 1868"/>
                  <a:gd name="T88" fmla="*/ 381 w 1128"/>
                  <a:gd name="T89" fmla="*/ 1837 h 1868"/>
                  <a:gd name="T90" fmla="*/ 511 w 1128"/>
                  <a:gd name="T91" fmla="*/ 1800 h 1868"/>
                  <a:gd name="T92" fmla="*/ 635 w 1128"/>
                  <a:gd name="T93" fmla="*/ 1744 h 1868"/>
                  <a:gd name="T94" fmla="*/ 746 w 1128"/>
                  <a:gd name="T95" fmla="*/ 1673 h 1868"/>
                  <a:gd name="T96" fmla="*/ 847 w 1128"/>
                  <a:gd name="T97" fmla="*/ 1585 h 1868"/>
                  <a:gd name="T98" fmla="*/ 933 w 1128"/>
                  <a:gd name="T99" fmla="*/ 1485 h 1868"/>
                  <a:gd name="T100" fmla="*/ 1005 w 1128"/>
                  <a:gd name="T101" fmla="*/ 1374 h 1868"/>
                  <a:gd name="T102" fmla="*/ 1060 w 1128"/>
                  <a:gd name="T103" fmla="*/ 1251 h 1868"/>
                  <a:gd name="T104" fmla="*/ 1098 w 1128"/>
                  <a:gd name="T105" fmla="*/ 1121 h 1868"/>
                  <a:gd name="T106" fmla="*/ 1116 w 1128"/>
                  <a:gd name="T107" fmla="*/ 981 h 186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128"/>
                  <a:gd name="T163" fmla="*/ 0 h 1868"/>
                  <a:gd name="T164" fmla="*/ 1128 w 1128"/>
                  <a:gd name="T165" fmla="*/ 1868 h 186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128" h="1868">
                    <a:moveTo>
                      <a:pt x="1128" y="935"/>
                    </a:moveTo>
                    <a:lnTo>
                      <a:pt x="1128" y="887"/>
                    </a:lnTo>
                    <a:lnTo>
                      <a:pt x="1124" y="838"/>
                    </a:lnTo>
                    <a:lnTo>
                      <a:pt x="1117" y="792"/>
                    </a:lnTo>
                    <a:lnTo>
                      <a:pt x="1110" y="745"/>
                    </a:lnTo>
                    <a:lnTo>
                      <a:pt x="1099" y="701"/>
                    </a:lnTo>
                    <a:lnTo>
                      <a:pt x="1087" y="656"/>
                    </a:lnTo>
                    <a:lnTo>
                      <a:pt x="1073" y="613"/>
                    </a:lnTo>
                    <a:lnTo>
                      <a:pt x="1055" y="570"/>
                    </a:lnTo>
                    <a:lnTo>
                      <a:pt x="1037" y="529"/>
                    </a:lnTo>
                    <a:lnTo>
                      <a:pt x="1015" y="490"/>
                    </a:lnTo>
                    <a:lnTo>
                      <a:pt x="994" y="451"/>
                    </a:lnTo>
                    <a:lnTo>
                      <a:pt x="969" y="413"/>
                    </a:lnTo>
                    <a:lnTo>
                      <a:pt x="944" y="375"/>
                    </a:lnTo>
                    <a:lnTo>
                      <a:pt x="915" y="340"/>
                    </a:lnTo>
                    <a:lnTo>
                      <a:pt x="887" y="306"/>
                    </a:lnTo>
                    <a:lnTo>
                      <a:pt x="855" y="274"/>
                    </a:lnTo>
                    <a:lnTo>
                      <a:pt x="822" y="243"/>
                    </a:lnTo>
                    <a:lnTo>
                      <a:pt x="788" y="215"/>
                    </a:lnTo>
                    <a:lnTo>
                      <a:pt x="755" y="186"/>
                    </a:lnTo>
                    <a:lnTo>
                      <a:pt x="717" y="161"/>
                    </a:lnTo>
                    <a:lnTo>
                      <a:pt x="679" y="136"/>
                    </a:lnTo>
                    <a:lnTo>
                      <a:pt x="640" y="113"/>
                    </a:lnTo>
                    <a:lnTo>
                      <a:pt x="599" y="93"/>
                    </a:lnTo>
                    <a:lnTo>
                      <a:pt x="558" y="73"/>
                    </a:lnTo>
                    <a:lnTo>
                      <a:pt x="517" y="57"/>
                    </a:lnTo>
                    <a:lnTo>
                      <a:pt x="472" y="43"/>
                    </a:lnTo>
                    <a:lnTo>
                      <a:pt x="429" y="31"/>
                    </a:lnTo>
                    <a:lnTo>
                      <a:pt x="383" y="20"/>
                    </a:lnTo>
                    <a:lnTo>
                      <a:pt x="338" y="11"/>
                    </a:lnTo>
                    <a:lnTo>
                      <a:pt x="290" y="6"/>
                    </a:lnTo>
                    <a:lnTo>
                      <a:pt x="243" y="2"/>
                    </a:lnTo>
                    <a:lnTo>
                      <a:pt x="195" y="0"/>
                    </a:lnTo>
                    <a:lnTo>
                      <a:pt x="147" y="2"/>
                    </a:lnTo>
                    <a:lnTo>
                      <a:pt x="100" y="6"/>
                    </a:lnTo>
                    <a:lnTo>
                      <a:pt x="52" y="11"/>
                    </a:lnTo>
                    <a:lnTo>
                      <a:pt x="9" y="20"/>
                    </a:lnTo>
                    <a:lnTo>
                      <a:pt x="9" y="22"/>
                    </a:lnTo>
                    <a:lnTo>
                      <a:pt x="7" y="23"/>
                    </a:lnTo>
                    <a:lnTo>
                      <a:pt x="6" y="25"/>
                    </a:lnTo>
                    <a:lnTo>
                      <a:pt x="6" y="27"/>
                    </a:lnTo>
                    <a:lnTo>
                      <a:pt x="4" y="29"/>
                    </a:lnTo>
                    <a:lnTo>
                      <a:pt x="2" y="31"/>
                    </a:lnTo>
                    <a:lnTo>
                      <a:pt x="2" y="32"/>
                    </a:lnTo>
                    <a:lnTo>
                      <a:pt x="0" y="34"/>
                    </a:lnTo>
                    <a:lnTo>
                      <a:pt x="9" y="32"/>
                    </a:lnTo>
                    <a:lnTo>
                      <a:pt x="54" y="23"/>
                    </a:lnTo>
                    <a:lnTo>
                      <a:pt x="100" y="18"/>
                    </a:lnTo>
                    <a:lnTo>
                      <a:pt x="147" y="14"/>
                    </a:lnTo>
                    <a:lnTo>
                      <a:pt x="195" y="13"/>
                    </a:lnTo>
                    <a:lnTo>
                      <a:pt x="242" y="14"/>
                    </a:lnTo>
                    <a:lnTo>
                      <a:pt x="290" y="18"/>
                    </a:lnTo>
                    <a:lnTo>
                      <a:pt x="335" y="23"/>
                    </a:lnTo>
                    <a:lnTo>
                      <a:pt x="381" y="32"/>
                    </a:lnTo>
                    <a:lnTo>
                      <a:pt x="426" y="41"/>
                    </a:lnTo>
                    <a:lnTo>
                      <a:pt x="469" y="54"/>
                    </a:lnTo>
                    <a:lnTo>
                      <a:pt x="511" y="68"/>
                    </a:lnTo>
                    <a:lnTo>
                      <a:pt x="554" y="86"/>
                    </a:lnTo>
                    <a:lnTo>
                      <a:pt x="595" y="104"/>
                    </a:lnTo>
                    <a:lnTo>
                      <a:pt x="635" y="123"/>
                    </a:lnTo>
                    <a:lnTo>
                      <a:pt x="672" y="147"/>
                    </a:lnTo>
                    <a:lnTo>
                      <a:pt x="710" y="170"/>
                    </a:lnTo>
                    <a:lnTo>
                      <a:pt x="746" y="197"/>
                    </a:lnTo>
                    <a:lnTo>
                      <a:pt x="781" y="224"/>
                    </a:lnTo>
                    <a:lnTo>
                      <a:pt x="815" y="252"/>
                    </a:lnTo>
                    <a:lnTo>
                      <a:pt x="847" y="283"/>
                    </a:lnTo>
                    <a:lnTo>
                      <a:pt x="878" y="315"/>
                    </a:lnTo>
                    <a:lnTo>
                      <a:pt x="906" y="349"/>
                    </a:lnTo>
                    <a:lnTo>
                      <a:pt x="933" y="383"/>
                    </a:lnTo>
                    <a:lnTo>
                      <a:pt x="960" y="418"/>
                    </a:lnTo>
                    <a:lnTo>
                      <a:pt x="983" y="456"/>
                    </a:lnTo>
                    <a:lnTo>
                      <a:pt x="1005" y="495"/>
                    </a:lnTo>
                    <a:lnTo>
                      <a:pt x="1026" y="535"/>
                    </a:lnTo>
                    <a:lnTo>
                      <a:pt x="1044" y="576"/>
                    </a:lnTo>
                    <a:lnTo>
                      <a:pt x="1060" y="617"/>
                    </a:lnTo>
                    <a:lnTo>
                      <a:pt x="1074" y="660"/>
                    </a:lnTo>
                    <a:lnTo>
                      <a:pt x="1087" y="704"/>
                    </a:lnTo>
                    <a:lnTo>
                      <a:pt x="1098" y="749"/>
                    </a:lnTo>
                    <a:lnTo>
                      <a:pt x="1107" y="794"/>
                    </a:lnTo>
                    <a:lnTo>
                      <a:pt x="1112" y="840"/>
                    </a:lnTo>
                    <a:lnTo>
                      <a:pt x="1116" y="887"/>
                    </a:lnTo>
                    <a:lnTo>
                      <a:pt x="1117" y="935"/>
                    </a:lnTo>
                    <a:lnTo>
                      <a:pt x="1128" y="935"/>
                    </a:lnTo>
                    <a:lnTo>
                      <a:pt x="1128" y="983"/>
                    </a:lnTo>
                    <a:lnTo>
                      <a:pt x="1124" y="1030"/>
                    </a:lnTo>
                    <a:lnTo>
                      <a:pt x="1117" y="1076"/>
                    </a:lnTo>
                    <a:lnTo>
                      <a:pt x="1110" y="1122"/>
                    </a:lnTo>
                    <a:lnTo>
                      <a:pt x="1099" y="1167"/>
                    </a:lnTo>
                    <a:lnTo>
                      <a:pt x="1087" y="1212"/>
                    </a:lnTo>
                    <a:lnTo>
                      <a:pt x="1073" y="1255"/>
                    </a:lnTo>
                    <a:lnTo>
                      <a:pt x="1055" y="1298"/>
                    </a:lnTo>
                    <a:lnTo>
                      <a:pt x="1037" y="1339"/>
                    </a:lnTo>
                    <a:lnTo>
                      <a:pt x="1015" y="1380"/>
                    </a:lnTo>
                    <a:lnTo>
                      <a:pt x="994" y="1419"/>
                    </a:lnTo>
                    <a:lnTo>
                      <a:pt x="969" y="1457"/>
                    </a:lnTo>
                    <a:lnTo>
                      <a:pt x="944" y="1492"/>
                    </a:lnTo>
                    <a:lnTo>
                      <a:pt x="915" y="1528"/>
                    </a:lnTo>
                    <a:lnTo>
                      <a:pt x="887" y="1562"/>
                    </a:lnTo>
                    <a:lnTo>
                      <a:pt x="855" y="1594"/>
                    </a:lnTo>
                    <a:lnTo>
                      <a:pt x="822" y="1626"/>
                    </a:lnTo>
                    <a:lnTo>
                      <a:pt x="788" y="1655"/>
                    </a:lnTo>
                    <a:lnTo>
                      <a:pt x="755" y="1682"/>
                    </a:lnTo>
                    <a:lnTo>
                      <a:pt x="717" y="1709"/>
                    </a:lnTo>
                    <a:lnTo>
                      <a:pt x="679" y="1734"/>
                    </a:lnTo>
                    <a:lnTo>
                      <a:pt x="640" y="1755"/>
                    </a:lnTo>
                    <a:lnTo>
                      <a:pt x="599" y="1777"/>
                    </a:lnTo>
                    <a:lnTo>
                      <a:pt x="558" y="1794"/>
                    </a:lnTo>
                    <a:lnTo>
                      <a:pt x="517" y="1812"/>
                    </a:lnTo>
                    <a:lnTo>
                      <a:pt x="472" y="1827"/>
                    </a:lnTo>
                    <a:lnTo>
                      <a:pt x="429" y="1839"/>
                    </a:lnTo>
                    <a:lnTo>
                      <a:pt x="383" y="1850"/>
                    </a:lnTo>
                    <a:lnTo>
                      <a:pt x="338" y="1857"/>
                    </a:lnTo>
                    <a:lnTo>
                      <a:pt x="290" y="1864"/>
                    </a:lnTo>
                    <a:lnTo>
                      <a:pt x="243" y="1868"/>
                    </a:lnTo>
                    <a:lnTo>
                      <a:pt x="195" y="1868"/>
                    </a:lnTo>
                    <a:lnTo>
                      <a:pt x="147" y="1868"/>
                    </a:lnTo>
                    <a:lnTo>
                      <a:pt x="100" y="1864"/>
                    </a:lnTo>
                    <a:lnTo>
                      <a:pt x="52" y="1857"/>
                    </a:lnTo>
                    <a:lnTo>
                      <a:pt x="47" y="1857"/>
                    </a:lnTo>
                    <a:lnTo>
                      <a:pt x="47" y="1855"/>
                    </a:lnTo>
                    <a:lnTo>
                      <a:pt x="45" y="1853"/>
                    </a:lnTo>
                    <a:lnTo>
                      <a:pt x="43" y="1852"/>
                    </a:lnTo>
                    <a:lnTo>
                      <a:pt x="43" y="1850"/>
                    </a:lnTo>
                    <a:lnTo>
                      <a:pt x="41" y="1848"/>
                    </a:lnTo>
                    <a:lnTo>
                      <a:pt x="40" y="1846"/>
                    </a:lnTo>
                    <a:lnTo>
                      <a:pt x="38" y="1844"/>
                    </a:lnTo>
                    <a:lnTo>
                      <a:pt x="38" y="1843"/>
                    </a:lnTo>
                    <a:lnTo>
                      <a:pt x="54" y="1846"/>
                    </a:lnTo>
                    <a:lnTo>
                      <a:pt x="100" y="1852"/>
                    </a:lnTo>
                    <a:lnTo>
                      <a:pt x="147" y="1855"/>
                    </a:lnTo>
                    <a:lnTo>
                      <a:pt x="195" y="1855"/>
                    </a:lnTo>
                    <a:lnTo>
                      <a:pt x="242" y="1855"/>
                    </a:lnTo>
                    <a:lnTo>
                      <a:pt x="290" y="1852"/>
                    </a:lnTo>
                    <a:lnTo>
                      <a:pt x="335" y="1846"/>
                    </a:lnTo>
                    <a:lnTo>
                      <a:pt x="381" y="1837"/>
                    </a:lnTo>
                    <a:lnTo>
                      <a:pt x="426" y="1827"/>
                    </a:lnTo>
                    <a:lnTo>
                      <a:pt x="469" y="1814"/>
                    </a:lnTo>
                    <a:lnTo>
                      <a:pt x="511" y="1800"/>
                    </a:lnTo>
                    <a:lnTo>
                      <a:pt x="554" y="1784"/>
                    </a:lnTo>
                    <a:lnTo>
                      <a:pt x="595" y="1766"/>
                    </a:lnTo>
                    <a:lnTo>
                      <a:pt x="635" y="1744"/>
                    </a:lnTo>
                    <a:lnTo>
                      <a:pt x="672" y="1723"/>
                    </a:lnTo>
                    <a:lnTo>
                      <a:pt x="710" y="1698"/>
                    </a:lnTo>
                    <a:lnTo>
                      <a:pt x="746" y="1673"/>
                    </a:lnTo>
                    <a:lnTo>
                      <a:pt x="781" y="1646"/>
                    </a:lnTo>
                    <a:lnTo>
                      <a:pt x="815" y="1616"/>
                    </a:lnTo>
                    <a:lnTo>
                      <a:pt x="847" y="1585"/>
                    </a:lnTo>
                    <a:lnTo>
                      <a:pt x="878" y="1555"/>
                    </a:lnTo>
                    <a:lnTo>
                      <a:pt x="906" y="1521"/>
                    </a:lnTo>
                    <a:lnTo>
                      <a:pt x="933" y="1485"/>
                    </a:lnTo>
                    <a:lnTo>
                      <a:pt x="960" y="1450"/>
                    </a:lnTo>
                    <a:lnTo>
                      <a:pt x="983" y="1412"/>
                    </a:lnTo>
                    <a:lnTo>
                      <a:pt x="1005" y="1374"/>
                    </a:lnTo>
                    <a:lnTo>
                      <a:pt x="1026" y="1333"/>
                    </a:lnTo>
                    <a:lnTo>
                      <a:pt x="1044" y="1292"/>
                    </a:lnTo>
                    <a:lnTo>
                      <a:pt x="1060" y="1251"/>
                    </a:lnTo>
                    <a:lnTo>
                      <a:pt x="1074" y="1208"/>
                    </a:lnTo>
                    <a:lnTo>
                      <a:pt x="1087" y="1165"/>
                    </a:lnTo>
                    <a:lnTo>
                      <a:pt x="1098" y="1121"/>
                    </a:lnTo>
                    <a:lnTo>
                      <a:pt x="1107" y="1074"/>
                    </a:lnTo>
                    <a:lnTo>
                      <a:pt x="1112" y="1028"/>
                    </a:lnTo>
                    <a:lnTo>
                      <a:pt x="1116" y="981"/>
                    </a:lnTo>
                    <a:lnTo>
                      <a:pt x="1117" y="935"/>
                    </a:lnTo>
                    <a:lnTo>
                      <a:pt x="1128" y="935"/>
                    </a:lnTo>
                    <a:close/>
                  </a:path>
                </a:pathLst>
              </a:custGeom>
              <a:solidFill>
                <a:srgbClr val="66C1FF"/>
              </a:solidFill>
              <a:ln w="9525">
                <a:noFill/>
                <a:round/>
                <a:headEnd/>
                <a:tailEnd/>
              </a:ln>
            </p:spPr>
            <p:txBody>
              <a:bodyPr/>
              <a:lstStyle/>
              <a:p>
                <a:endParaRPr lang="en-US"/>
              </a:p>
            </p:txBody>
          </p:sp>
          <p:sp>
            <p:nvSpPr>
              <p:cNvPr id="30238" name="Freeform 1216"/>
              <p:cNvSpPr>
                <a:spLocks/>
              </p:cNvSpPr>
              <p:nvPr/>
            </p:nvSpPr>
            <p:spPr bwMode="auto">
              <a:xfrm>
                <a:off x="728" y="1262"/>
                <a:ext cx="1128" cy="1855"/>
              </a:xfrm>
              <a:custGeom>
                <a:avLst/>
                <a:gdLst>
                  <a:gd name="T0" fmla="*/ 1122 w 1128"/>
                  <a:gd name="T1" fmla="*/ 833 h 1855"/>
                  <a:gd name="T2" fmla="*/ 1099 w 1128"/>
                  <a:gd name="T3" fmla="*/ 696 h 1855"/>
                  <a:gd name="T4" fmla="*/ 1054 w 1128"/>
                  <a:gd name="T5" fmla="*/ 567 h 1855"/>
                  <a:gd name="T6" fmla="*/ 994 w 1128"/>
                  <a:gd name="T7" fmla="*/ 447 h 1855"/>
                  <a:gd name="T8" fmla="*/ 915 w 1128"/>
                  <a:gd name="T9" fmla="*/ 338 h 1855"/>
                  <a:gd name="T10" fmla="*/ 824 w 1128"/>
                  <a:gd name="T11" fmla="*/ 242 h 1855"/>
                  <a:gd name="T12" fmla="*/ 718 w 1128"/>
                  <a:gd name="T13" fmla="*/ 158 h 1855"/>
                  <a:gd name="T14" fmla="*/ 602 w 1128"/>
                  <a:gd name="T15" fmla="*/ 91 h 1855"/>
                  <a:gd name="T16" fmla="*/ 475 w 1128"/>
                  <a:gd name="T17" fmla="*/ 41 h 1855"/>
                  <a:gd name="T18" fmla="*/ 341 w 1128"/>
                  <a:gd name="T19" fmla="*/ 11 h 1855"/>
                  <a:gd name="T20" fmla="*/ 200 w 1128"/>
                  <a:gd name="T21" fmla="*/ 0 h 1855"/>
                  <a:gd name="T22" fmla="*/ 59 w 1128"/>
                  <a:gd name="T23" fmla="*/ 11 h 1855"/>
                  <a:gd name="T24" fmla="*/ 9 w 1128"/>
                  <a:gd name="T25" fmla="*/ 22 h 1855"/>
                  <a:gd name="T26" fmla="*/ 5 w 1128"/>
                  <a:gd name="T27" fmla="*/ 27 h 1855"/>
                  <a:gd name="T28" fmla="*/ 2 w 1128"/>
                  <a:gd name="T29" fmla="*/ 32 h 1855"/>
                  <a:gd name="T30" fmla="*/ 61 w 1128"/>
                  <a:gd name="T31" fmla="*/ 22 h 1855"/>
                  <a:gd name="T32" fmla="*/ 200 w 1128"/>
                  <a:gd name="T33" fmla="*/ 11 h 1855"/>
                  <a:gd name="T34" fmla="*/ 340 w 1128"/>
                  <a:gd name="T35" fmla="*/ 22 h 1855"/>
                  <a:gd name="T36" fmla="*/ 472 w 1128"/>
                  <a:gd name="T37" fmla="*/ 52 h 1855"/>
                  <a:gd name="T38" fmla="*/ 597 w 1128"/>
                  <a:gd name="T39" fmla="*/ 102 h 1855"/>
                  <a:gd name="T40" fmla="*/ 711 w 1128"/>
                  <a:gd name="T41" fmla="*/ 168 h 1855"/>
                  <a:gd name="T42" fmla="*/ 815 w 1128"/>
                  <a:gd name="T43" fmla="*/ 251 h 1855"/>
                  <a:gd name="T44" fmla="*/ 906 w 1128"/>
                  <a:gd name="T45" fmla="*/ 345 h 1855"/>
                  <a:gd name="T46" fmla="*/ 983 w 1128"/>
                  <a:gd name="T47" fmla="*/ 452 h 1855"/>
                  <a:gd name="T48" fmla="*/ 1044 w 1128"/>
                  <a:gd name="T49" fmla="*/ 570 h 1855"/>
                  <a:gd name="T50" fmla="*/ 1087 w 1128"/>
                  <a:gd name="T51" fmla="*/ 699 h 1855"/>
                  <a:gd name="T52" fmla="*/ 1112 w 1128"/>
                  <a:gd name="T53" fmla="*/ 833 h 1855"/>
                  <a:gd name="T54" fmla="*/ 1128 w 1128"/>
                  <a:gd name="T55" fmla="*/ 928 h 1855"/>
                  <a:gd name="T56" fmla="*/ 1117 w 1128"/>
                  <a:gd name="T57" fmla="*/ 1069 h 1855"/>
                  <a:gd name="T58" fmla="*/ 1087 w 1128"/>
                  <a:gd name="T59" fmla="*/ 1203 h 1855"/>
                  <a:gd name="T60" fmla="*/ 1037 w 1128"/>
                  <a:gd name="T61" fmla="*/ 1330 h 1855"/>
                  <a:gd name="T62" fmla="*/ 969 w 1128"/>
                  <a:gd name="T63" fmla="*/ 1446 h 1855"/>
                  <a:gd name="T64" fmla="*/ 886 w 1128"/>
                  <a:gd name="T65" fmla="*/ 1552 h 1855"/>
                  <a:gd name="T66" fmla="*/ 790 w 1128"/>
                  <a:gd name="T67" fmla="*/ 1643 h 1855"/>
                  <a:gd name="T68" fmla="*/ 681 w 1128"/>
                  <a:gd name="T69" fmla="*/ 1721 h 1855"/>
                  <a:gd name="T70" fmla="*/ 561 w 1128"/>
                  <a:gd name="T71" fmla="*/ 1782 h 1855"/>
                  <a:gd name="T72" fmla="*/ 432 w 1128"/>
                  <a:gd name="T73" fmla="*/ 1827 h 1855"/>
                  <a:gd name="T74" fmla="*/ 295 w 1128"/>
                  <a:gd name="T75" fmla="*/ 1850 h 1855"/>
                  <a:gd name="T76" fmla="*/ 152 w 1128"/>
                  <a:gd name="T77" fmla="*/ 1854 h 1855"/>
                  <a:gd name="T78" fmla="*/ 48 w 1128"/>
                  <a:gd name="T79" fmla="*/ 1843 h 1855"/>
                  <a:gd name="T80" fmla="*/ 43 w 1128"/>
                  <a:gd name="T81" fmla="*/ 1837 h 1855"/>
                  <a:gd name="T82" fmla="*/ 39 w 1128"/>
                  <a:gd name="T83" fmla="*/ 1832 h 1855"/>
                  <a:gd name="T84" fmla="*/ 61 w 1128"/>
                  <a:gd name="T85" fmla="*/ 1832 h 1855"/>
                  <a:gd name="T86" fmla="*/ 200 w 1128"/>
                  <a:gd name="T87" fmla="*/ 1843 h 1855"/>
                  <a:gd name="T88" fmla="*/ 340 w 1128"/>
                  <a:gd name="T89" fmla="*/ 1832 h 1855"/>
                  <a:gd name="T90" fmla="*/ 472 w 1128"/>
                  <a:gd name="T91" fmla="*/ 1802 h 1855"/>
                  <a:gd name="T92" fmla="*/ 597 w 1128"/>
                  <a:gd name="T93" fmla="*/ 1753 h 1855"/>
                  <a:gd name="T94" fmla="*/ 711 w 1128"/>
                  <a:gd name="T95" fmla="*/ 1687 h 1855"/>
                  <a:gd name="T96" fmla="*/ 815 w 1128"/>
                  <a:gd name="T97" fmla="*/ 1605 h 1855"/>
                  <a:gd name="T98" fmla="*/ 906 w 1128"/>
                  <a:gd name="T99" fmla="*/ 1510 h 1855"/>
                  <a:gd name="T100" fmla="*/ 983 w 1128"/>
                  <a:gd name="T101" fmla="*/ 1401 h 1855"/>
                  <a:gd name="T102" fmla="*/ 1044 w 1128"/>
                  <a:gd name="T103" fmla="*/ 1283 h 1855"/>
                  <a:gd name="T104" fmla="*/ 1087 w 1128"/>
                  <a:gd name="T105" fmla="*/ 1157 h 1855"/>
                  <a:gd name="T106" fmla="*/ 1112 w 1128"/>
                  <a:gd name="T107" fmla="*/ 1021 h 1855"/>
                  <a:gd name="T108" fmla="*/ 1128 w 1128"/>
                  <a:gd name="T109" fmla="*/ 928 h 185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28"/>
                  <a:gd name="T166" fmla="*/ 0 h 1855"/>
                  <a:gd name="T167" fmla="*/ 1128 w 1128"/>
                  <a:gd name="T168" fmla="*/ 1855 h 1855"/>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28" h="1855">
                    <a:moveTo>
                      <a:pt x="1128" y="928"/>
                    </a:moveTo>
                    <a:lnTo>
                      <a:pt x="1126" y="880"/>
                    </a:lnTo>
                    <a:lnTo>
                      <a:pt x="1122" y="833"/>
                    </a:lnTo>
                    <a:lnTo>
                      <a:pt x="1117" y="787"/>
                    </a:lnTo>
                    <a:lnTo>
                      <a:pt x="1108" y="740"/>
                    </a:lnTo>
                    <a:lnTo>
                      <a:pt x="1099" y="696"/>
                    </a:lnTo>
                    <a:lnTo>
                      <a:pt x="1087" y="651"/>
                    </a:lnTo>
                    <a:lnTo>
                      <a:pt x="1072" y="608"/>
                    </a:lnTo>
                    <a:lnTo>
                      <a:pt x="1054" y="567"/>
                    </a:lnTo>
                    <a:lnTo>
                      <a:pt x="1037" y="526"/>
                    </a:lnTo>
                    <a:lnTo>
                      <a:pt x="1015" y="485"/>
                    </a:lnTo>
                    <a:lnTo>
                      <a:pt x="994" y="447"/>
                    </a:lnTo>
                    <a:lnTo>
                      <a:pt x="969" y="410"/>
                    </a:lnTo>
                    <a:lnTo>
                      <a:pt x="944" y="372"/>
                    </a:lnTo>
                    <a:lnTo>
                      <a:pt x="915" y="338"/>
                    </a:lnTo>
                    <a:lnTo>
                      <a:pt x="886" y="304"/>
                    </a:lnTo>
                    <a:lnTo>
                      <a:pt x="856" y="272"/>
                    </a:lnTo>
                    <a:lnTo>
                      <a:pt x="824" y="242"/>
                    </a:lnTo>
                    <a:lnTo>
                      <a:pt x="790" y="211"/>
                    </a:lnTo>
                    <a:lnTo>
                      <a:pt x="756" y="184"/>
                    </a:lnTo>
                    <a:lnTo>
                      <a:pt x="718" y="158"/>
                    </a:lnTo>
                    <a:lnTo>
                      <a:pt x="681" y="134"/>
                    </a:lnTo>
                    <a:lnTo>
                      <a:pt x="642" y="111"/>
                    </a:lnTo>
                    <a:lnTo>
                      <a:pt x="602" y="91"/>
                    </a:lnTo>
                    <a:lnTo>
                      <a:pt x="561" y="72"/>
                    </a:lnTo>
                    <a:lnTo>
                      <a:pt x="518" y="56"/>
                    </a:lnTo>
                    <a:lnTo>
                      <a:pt x="475" y="41"/>
                    </a:lnTo>
                    <a:lnTo>
                      <a:pt x="432" y="29"/>
                    </a:lnTo>
                    <a:lnTo>
                      <a:pt x="388" y="18"/>
                    </a:lnTo>
                    <a:lnTo>
                      <a:pt x="341" y="11"/>
                    </a:lnTo>
                    <a:lnTo>
                      <a:pt x="295" y="4"/>
                    </a:lnTo>
                    <a:lnTo>
                      <a:pt x="248" y="0"/>
                    </a:lnTo>
                    <a:lnTo>
                      <a:pt x="200" y="0"/>
                    </a:lnTo>
                    <a:lnTo>
                      <a:pt x="152" y="0"/>
                    </a:lnTo>
                    <a:lnTo>
                      <a:pt x="105" y="4"/>
                    </a:lnTo>
                    <a:lnTo>
                      <a:pt x="59" y="11"/>
                    </a:lnTo>
                    <a:lnTo>
                      <a:pt x="12" y="18"/>
                    </a:lnTo>
                    <a:lnTo>
                      <a:pt x="11" y="20"/>
                    </a:lnTo>
                    <a:lnTo>
                      <a:pt x="9" y="22"/>
                    </a:lnTo>
                    <a:lnTo>
                      <a:pt x="7" y="24"/>
                    </a:lnTo>
                    <a:lnTo>
                      <a:pt x="7" y="25"/>
                    </a:lnTo>
                    <a:lnTo>
                      <a:pt x="5" y="27"/>
                    </a:lnTo>
                    <a:lnTo>
                      <a:pt x="3" y="29"/>
                    </a:lnTo>
                    <a:lnTo>
                      <a:pt x="3" y="31"/>
                    </a:lnTo>
                    <a:lnTo>
                      <a:pt x="2" y="32"/>
                    </a:lnTo>
                    <a:lnTo>
                      <a:pt x="0" y="34"/>
                    </a:lnTo>
                    <a:lnTo>
                      <a:pt x="16" y="31"/>
                    </a:lnTo>
                    <a:lnTo>
                      <a:pt x="61" y="22"/>
                    </a:lnTo>
                    <a:lnTo>
                      <a:pt x="107" y="16"/>
                    </a:lnTo>
                    <a:lnTo>
                      <a:pt x="154" y="13"/>
                    </a:lnTo>
                    <a:lnTo>
                      <a:pt x="200" y="11"/>
                    </a:lnTo>
                    <a:lnTo>
                      <a:pt x="247" y="13"/>
                    </a:lnTo>
                    <a:lnTo>
                      <a:pt x="293" y="16"/>
                    </a:lnTo>
                    <a:lnTo>
                      <a:pt x="340" y="22"/>
                    </a:lnTo>
                    <a:lnTo>
                      <a:pt x="384" y="31"/>
                    </a:lnTo>
                    <a:lnTo>
                      <a:pt x="429" y="41"/>
                    </a:lnTo>
                    <a:lnTo>
                      <a:pt x="472" y="52"/>
                    </a:lnTo>
                    <a:lnTo>
                      <a:pt x="515" y="68"/>
                    </a:lnTo>
                    <a:lnTo>
                      <a:pt x="556" y="84"/>
                    </a:lnTo>
                    <a:lnTo>
                      <a:pt x="597" y="102"/>
                    </a:lnTo>
                    <a:lnTo>
                      <a:pt x="636" y="122"/>
                    </a:lnTo>
                    <a:lnTo>
                      <a:pt x="676" y="145"/>
                    </a:lnTo>
                    <a:lnTo>
                      <a:pt x="711" y="168"/>
                    </a:lnTo>
                    <a:lnTo>
                      <a:pt x="747" y="193"/>
                    </a:lnTo>
                    <a:lnTo>
                      <a:pt x="783" y="220"/>
                    </a:lnTo>
                    <a:lnTo>
                      <a:pt x="815" y="251"/>
                    </a:lnTo>
                    <a:lnTo>
                      <a:pt x="847" y="281"/>
                    </a:lnTo>
                    <a:lnTo>
                      <a:pt x="877" y="311"/>
                    </a:lnTo>
                    <a:lnTo>
                      <a:pt x="906" y="345"/>
                    </a:lnTo>
                    <a:lnTo>
                      <a:pt x="933" y="379"/>
                    </a:lnTo>
                    <a:lnTo>
                      <a:pt x="960" y="415"/>
                    </a:lnTo>
                    <a:lnTo>
                      <a:pt x="983" y="452"/>
                    </a:lnTo>
                    <a:lnTo>
                      <a:pt x="1004" y="492"/>
                    </a:lnTo>
                    <a:lnTo>
                      <a:pt x="1026" y="531"/>
                    </a:lnTo>
                    <a:lnTo>
                      <a:pt x="1044" y="570"/>
                    </a:lnTo>
                    <a:lnTo>
                      <a:pt x="1060" y="613"/>
                    </a:lnTo>
                    <a:lnTo>
                      <a:pt x="1074" y="654"/>
                    </a:lnTo>
                    <a:lnTo>
                      <a:pt x="1087" y="699"/>
                    </a:lnTo>
                    <a:lnTo>
                      <a:pt x="1097" y="744"/>
                    </a:lnTo>
                    <a:lnTo>
                      <a:pt x="1104" y="788"/>
                    </a:lnTo>
                    <a:lnTo>
                      <a:pt x="1112" y="833"/>
                    </a:lnTo>
                    <a:lnTo>
                      <a:pt x="1115" y="880"/>
                    </a:lnTo>
                    <a:lnTo>
                      <a:pt x="1115" y="928"/>
                    </a:lnTo>
                    <a:lnTo>
                      <a:pt x="1128" y="928"/>
                    </a:lnTo>
                    <a:lnTo>
                      <a:pt x="1126" y="974"/>
                    </a:lnTo>
                    <a:lnTo>
                      <a:pt x="1122" y="1023"/>
                    </a:lnTo>
                    <a:lnTo>
                      <a:pt x="1117" y="1069"/>
                    </a:lnTo>
                    <a:lnTo>
                      <a:pt x="1108" y="1114"/>
                    </a:lnTo>
                    <a:lnTo>
                      <a:pt x="1099" y="1158"/>
                    </a:lnTo>
                    <a:lnTo>
                      <a:pt x="1087" y="1203"/>
                    </a:lnTo>
                    <a:lnTo>
                      <a:pt x="1072" y="1246"/>
                    </a:lnTo>
                    <a:lnTo>
                      <a:pt x="1054" y="1289"/>
                    </a:lnTo>
                    <a:lnTo>
                      <a:pt x="1037" y="1330"/>
                    </a:lnTo>
                    <a:lnTo>
                      <a:pt x="1015" y="1369"/>
                    </a:lnTo>
                    <a:lnTo>
                      <a:pt x="994" y="1409"/>
                    </a:lnTo>
                    <a:lnTo>
                      <a:pt x="969" y="1446"/>
                    </a:lnTo>
                    <a:lnTo>
                      <a:pt x="944" y="1482"/>
                    </a:lnTo>
                    <a:lnTo>
                      <a:pt x="915" y="1518"/>
                    </a:lnTo>
                    <a:lnTo>
                      <a:pt x="886" y="1552"/>
                    </a:lnTo>
                    <a:lnTo>
                      <a:pt x="856" y="1584"/>
                    </a:lnTo>
                    <a:lnTo>
                      <a:pt x="824" y="1614"/>
                    </a:lnTo>
                    <a:lnTo>
                      <a:pt x="790" y="1643"/>
                    </a:lnTo>
                    <a:lnTo>
                      <a:pt x="756" y="1671"/>
                    </a:lnTo>
                    <a:lnTo>
                      <a:pt x="718" y="1696"/>
                    </a:lnTo>
                    <a:lnTo>
                      <a:pt x="681" y="1721"/>
                    </a:lnTo>
                    <a:lnTo>
                      <a:pt x="642" y="1743"/>
                    </a:lnTo>
                    <a:lnTo>
                      <a:pt x="602" y="1764"/>
                    </a:lnTo>
                    <a:lnTo>
                      <a:pt x="561" y="1782"/>
                    </a:lnTo>
                    <a:lnTo>
                      <a:pt x="518" y="1798"/>
                    </a:lnTo>
                    <a:lnTo>
                      <a:pt x="475" y="1814"/>
                    </a:lnTo>
                    <a:lnTo>
                      <a:pt x="432" y="1827"/>
                    </a:lnTo>
                    <a:lnTo>
                      <a:pt x="388" y="1836"/>
                    </a:lnTo>
                    <a:lnTo>
                      <a:pt x="341" y="1845"/>
                    </a:lnTo>
                    <a:lnTo>
                      <a:pt x="295" y="1850"/>
                    </a:lnTo>
                    <a:lnTo>
                      <a:pt x="248" y="1854"/>
                    </a:lnTo>
                    <a:lnTo>
                      <a:pt x="200" y="1855"/>
                    </a:lnTo>
                    <a:lnTo>
                      <a:pt x="152" y="1854"/>
                    </a:lnTo>
                    <a:lnTo>
                      <a:pt x="105" y="1850"/>
                    </a:lnTo>
                    <a:lnTo>
                      <a:pt x="59" y="1845"/>
                    </a:lnTo>
                    <a:lnTo>
                      <a:pt x="48" y="1843"/>
                    </a:lnTo>
                    <a:lnTo>
                      <a:pt x="46" y="1841"/>
                    </a:lnTo>
                    <a:lnTo>
                      <a:pt x="45" y="1839"/>
                    </a:lnTo>
                    <a:lnTo>
                      <a:pt x="43" y="1837"/>
                    </a:lnTo>
                    <a:lnTo>
                      <a:pt x="43" y="1836"/>
                    </a:lnTo>
                    <a:lnTo>
                      <a:pt x="41" y="1834"/>
                    </a:lnTo>
                    <a:lnTo>
                      <a:pt x="39" y="1832"/>
                    </a:lnTo>
                    <a:lnTo>
                      <a:pt x="39" y="1830"/>
                    </a:lnTo>
                    <a:lnTo>
                      <a:pt x="37" y="1829"/>
                    </a:lnTo>
                    <a:lnTo>
                      <a:pt x="61" y="1832"/>
                    </a:lnTo>
                    <a:lnTo>
                      <a:pt x="107" y="1837"/>
                    </a:lnTo>
                    <a:lnTo>
                      <a:pt x="154" y="1841"/>
                    </a:lnTo>
                    <a:lnTo>
                      <a:pt x="200" y="1843"/>
                    </a:lnTo>
                    <a:lnTo>
                      <a:pt x="247" y="1841"/>
                    </a:lnTo>
                    <a:lnTo>
                      <a:pt x="293" y="1837"/>
                    </a:lnTo>
                    <a:lnTo>
                      <a:pt x="340" y="1832"/>
                    </a:lnTo>
                    <a:lnTo>
                      <a:pt x="384" y="1825"/>
                    </a:lnTo>
                    <a:lnTo>
                      <a:pt x="429" y="1814"/>
                    </a:lnTo>
                    <a:lnTo>
                      <a:pt x="472" y="1802"/>
                    </a:lnTo>
                    <a:lnTo>
                      <a:pt x="515" y="1787"/>
                    </a:lnTo>
                    <a:lnTo>
                      <a:pt x="556" y="1771"/>
                    </a:lnTo>
                    <a:lnTo>
                      <a:pt x="597" y="1753"/>
                    </a:lnTo>
                    <a:lnTo>
                      <a:pt x="636" y="1732"/>
                    </a:lnTo>
                    <a:lnTo>
                      <a:pt x="676" y="1711"/>
                    </a:lnTo>
                    <a:lnTo>
                      <a:pt x="711" y="1687"/>
                    </a:lnTo>
                    <a:lnTo>
                      <a:pt x="747" y="1661"/>
                    </a:lnTo>
                    <a:lnTo>
                      <a:pt x="783" y="1634"/>
                    </a:lnTo>
                    <a:lnTo>
                      <a:pt x="815" y="1605"/>
                    </a:lnTo>
                    <a:lnTo>
                      <a:pt x="847" y="1575"/>
                    </a:lnTo>
                    <a:lnTo>
                      <a:pt x="877" y="1543"/>
                    </a:lnTo>
                    <a:lnTo>
                      <a:pt x="906" y="1510"/>
                    </a:lnTo>
                    <a:lnTo>
                      <a:pt x="933" y="1475"/>
                    </a:lnTo>
                    <a:lnTo>
                      <a:pt x="960" y="1439"/>
                    </a:lnTo>
                    <a:lnTo>
                      <a:pt x="983" y="1401"/>
                    </a:lnTo>
                    <a:lnTo>
                      <a:pt x="1004" y="1364"/>
                    </a:lnTo>
                    <a:lnTo>
                      <a:pt x="1026" y="1325"/>
                    </a:lnTo>
                    <a:lnTo>
                      <a:pt x="1044" y="1283"/>
                    </a:lnTo>
                    <a:lnTo>
                      <a:pt x="1060" y="1242"/>
                    </a:lnTo>
                    <a:lnTo>
                      <a:pt x="1074" y="1199"/>
                    </a:lnTo>
                    <a:lnTo>
                      <a:pt x="1087" y="1157"/>
                    </a:lnTo>
                    <a:lnTo>
                      <a:pt x="1097" y="1112"/>
                    </a:lnTo>
                    <a:lnTo>
                      <a:pt x="1104" y="1067"/>
                    </a:lnTo>
                    <a:lnTo>
                      <a:pt x="1112" y="1021"/>
                    </a:lnTo>
                    <a:lnTo>
                      <a:pt x="1115" y="974"/>
                    </a:lnTo>
                    <a:lnTo>
                      <a:pt x="1115" y="928"/>
                    </a:lnTo>
                    <a:lnTo>
                      <a:pt x="1128" y="928"/>
                    </a:lnTo>
                    <a:close/>
                  </a:path>
                </a:pathLst>
              </a:custGeom>
              <a:solidFill>
                <a:srgbClr val="67C2FF"/>
              </a:solidFill>
              <a:ln w="9525">
                <a:noFill/>
                <a:round/>
                <a:headEnd/>
                <a:tailEnd/>
              </a:ln>
            </p:spPr>
            <p:txBody>
              <a:bodyPr/>
              <a:lstStyle/>
              <a:p>
                <a:endParaRPr lang="en-US"/>
              </a:p>
            </p:txBody>
          </p:sp>
          <p:sp>
            <p:nvSpPr>
              <p:cNvPr id="30239" name="Freeform 1217"/>
              <p:cNvSpPr>
                <a:spLocks/>
              </p:cNvSpPr>
              <p:nvPr/>
            </p:nvSpPr>
            <p:spPr bwMode="auto">
              <a:xfrm>
                <a:off x="724" y="1268"/>
                <a:ext cx="1126" cy="1842"/>
              </a:xfrm>
              <a:custGeom>
                <a:avLst/>
                <a:gdLst>
                  <a:gd name="T0" fmla="*/ 1121 w 1126"/>
                  <a:gd name="T1" fmla="*/ 827 h 1842"/>
                  <a:gd name="T2" fmla="*/ 1096 w 1126"/>
                  <a:gd name="T3" fmla="*/ 691 h 1842"/>
                  <a:gd name="T4" fmla="*/ 1053 w 1126"/>
                  <a:gd name="T5" fmla="*/ 563 h 1842"/>
                  <a:gd name="T6" fmla="*/ 992 w 1126"/>
                  <a:gd name="T7" fmla="*/ 443 h 1842"/>
                  <a:gd name="T8" fmla="*/ 915 w 1126"/>
                  <a:gd name="T9" fmla="*/ 336 h 1842"/>
                  <a:gd name="T10" fmla="*/ 824 w 1126"/>
                  <a:gd name="T11" fmla="*/ 239 h 1842"/>
                  <a:gd name="T12" fmla="*/ 719 w 1126"/>
                  <a:gd name="T13" fmla="*/ 157 h 1842"/>
                  <a:gd name="T14" fmla="*/ 604 w 1126"/>
                  <a:gd name="T15" fmla="*/ 91 h 1842"/>
                  <a:gd name="T16" fmla="*/ 478 w 1126"/>
                  <a:gd name="T17" fmla="*/ 41 h 1842"/>
                  <a:gd name="T18" fmla="*/ 344 w 1126"/>
                  <a:gd name="T19" fmla="*/ 10 h 1842"/>
                  <a:gd name="T20" fmla="*/ 204 w 1126"/>
                  <a:gd name="T21" fmla="*/ 0 h 1842"/>
                  <a:gd name="T22" fmla="*/ 63 w 1126"/>
                  <a:gd name="T23" fmla="*/ 10 h 1842"/>
                  <a:gd name="T24" fmla="*/ 7 w 1126"/>
                  <a:gd name="T25" fmla="*/ 23 h 1842"/>
                  <a:gd name="T26" fmla="*/ 4 w 1126"/>
                  <a:gd name="T27" fmla="*/ 28 h 1842"/>
                  <a:gd name="T28" fmla="*/ 0 w 1126"/>
                  <a:gd name="T29" fmla="*/ 34 h 1842"/>
                  <a:gd name="T30" fmla="*/ 65 w 1126"/>
                  <a:gd name="T31" fmla="*/ 23 h 1842"/>
                  <a:gd name="T32" fmla="*/ 204 w 1126"/>
                  <a:gd name="T33" fmla="*/ 12 h 1842"/>
                  <a:gd name="T34" fmla="*/ 342 w 1126"/>
                  <a:gd name="T35" fmla="*/ 23 h 1842"/>
                  <a:gd name="T36" fmla="*/ 474 w 1126"/>
                  <a:gd name="T37" fmla="*/ 53 h 1842"/>
                  <a:gd name="T38" fmla="*/ 599 w 1126"/>
                  <a:gd name="T39" fmla="*/ 102 h 1842"/>
                  <a:gd name="T40" fmla="*/ 712 w 1126"/>
                  <a:gd name="T41" fmla="*/ 168 h 1842"/>
                  <a:gd name="T42" fmla="*/ 815 w 1126"/>
                  <a:gd name="T43" fmla="*/ 248 h 1842"/>
                  <a:gd name="T44" fmla="*/ 907 w 1126"/>
                  <a:gd name="T45" fmla="*/ 343 h 1842"/>
                  <a:gd name="T46" fmla="*/ 982 w 1126"/>
                  <a:gd name="T47" fmla="*/ 450 h 1842"/>
                  <a:gd name="T48" fmla="*/ 1042 w 1126"/>
                  <a:gd name="T49" fmla="*/ 568 h 1842"/>
                  <a:gd name="T50" fmla="*/ 1085 w 1126"/>
                  <a:gd name="T51" fmla="*/ 695 h 1842"/>
                  <a:gd name="T52" fmla="*/ 1108 w 1126"/>
                  <a:gd name="T53" fmla="*/ 829 h 1842"/>
                  <a:gd name="T54" fmla="*/ 1126 w 1126"/>
                  <a:gd name="T55" fmla="*/ 922 h 1842"/>
                  <a:gd name="T56" fmla="*/ 1116 w 1126"/>
                  <a:gd name="T57" fmla="*/ 1061 h 1842"/>
                  <a:gd name="T58" fmla="*/ 1083 w 1126"/>
                  <a:gd name="T59" fmla="*/ 1195 h 1842"/>
                  <a:gd name="T60" fmla="*/ 1035 w 1126"/>
                  <a:gd name="T61" fmla="*/ 1320 h 1842"/>
                  <a:gd name="T62" fmla="*/ 969 w 1126"/>
                  <a:gd name="T63" fmla="*/ 1437 h 1842"/>
                  <a:gd name="T64" fmla="*/ 887 w 1126"/>
                  <a:gd name="T65" fmla="*/ 1542 h 1842"/>
                  <a:gd name="T66" fmla="*/ 790 w 1126"/>
                  <a:gd name="T67" fmla="*/ 1633 h 1842"/>
                  <a:gd name="T68" fmla="*/ 681 w 1126"/>
                  <a:gd name="T69" fmla="*/ 1710 h 1842"/>
                  <a:gd name="T70" fmla="*/ 563 w 1126"/>
                  <a:gd name="T71" fmla="*/ 1771 h 1842"/>
                  <a:gd name="T72" fmla="*/ 435 w 1126"/>
                  <a:gd name="T73" fmla="*/ 1814 h 1842"/>
                  <a:gd name="T74" fmla="*/ 299 w 1126"/>
                  <a:gd name="T75" fmla="*/ 1839 h 1842"/>
                  <a:gd name="T76" fmla="*/ 156 w 1126"/>
                  <a:gd name="T77" fmla="*/ 1842 h 1842"/>
                  <a:gd name="T78" fmla="*/ 47 w 1126"/>
                  <a:gd name="T79" fmla="*/ 1830 h 1842"/>
                  <a:gd name="T80" fmla="*/ 43 w 1126"/>
                  <a:gd name="T81" fmla="*/ 1824 h 1842"/>
                  <a:gd name="T82" fmla="*/ 40 w 1126"/>
                  <a:gd name="T83" fmla="*/ 1819 h 1842"/>
                  <a:gd name="T84" fmla="*/ 65 w 1126"/>
                  <a:gd name="T85" fmla="*/ 1821 h 1842"/>
                  <a:gd name="T86" fmla="*/ 204 w 1126"/>
                  <a:gd name="T87" fmla="*/ 1831 h 1842"/>
                  <a:gd name="T88" fmla="*/ 342 w 1126"/>
                  <a:gd name="T89" fmla="*/ 1821 h 1842"/>
                  <a:gd name="T90" fmla="*/ 474 w 1126"/>
                  <a:gd name="T91" fmla="*/ 1790 h 1842"/>
                  <a:gd name="T92" fmla="*/ 599 w 1126"/>
                  <a:gd name="T93" fmla="*/ 1742 h 1842"/>
                  <a:gd name="T94" fmla="*/ 712 w 1126"/>
                  <a:gd name="T95" fmla="*/ 1676 h 1842"/>
                  <a:gd name="T96" fmla="*/ 815 w 1126"/>
                  <a:gd name="T97" fmla="*/ 1594 h 1842"/>
                  <a:gd name="T98" fmla="*/ 907 w 1126"/>
                  <a:gd name="T99" fmla="*/ 1499 h 1842"/>
                  <a:gd name="T100" fmla="*/ 982 w 1126"/>
                  <a:gd name="T101" fmla="*/ 1394 h 1842"/>
                  <a:gd name="T102" fmla="*/ 1042 w 1126"/>
                  <a:gd name="T103" fmla="*/ 1276 h 1842"/>
                  <a:gd name="T104" fmla="*/ 1085 w 1126"/>
                  <a:gd name="T105" fmla="*/ 1149 h 1842"/>
                  <a:gd name="T106" fmla="*/ 1108 w 1126"/>
                  <a:gd name="T107" fmla="*/ 1015 h 1842"/>
                  <a:gd name="T108" fmla="*/ 1126 w 1126"/>
                  <a:gd name="T109" fmla="*/ 922 h 184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26"/>
                  <a:gd name="T166" fmla="*/ 0 h 1842"/>
                  <a:gd name="T167" fmla="*/ 1126 w 1126"/>
                  <a:gd name="T168" fmla="*/ 1842 h 184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26" h="1842">
                    <a:moveTo>
                      <a:pt x="1126" y="922"/>
                    </a:moveTo>
                    <a:lnTo>
                      <a:pt x="1125" y="874"/>
                    </a:lnTo>
                    <a:lnTo>
                      <a:pt x="1121" y="827"/>
                    </a:lnTo>
                    <a:lnTo>
                      <a:pt x="1116" y="781"/>
                    </a:lnTo>
                    <a:lnTo>
                      <a:pt x="1107" y="736"/>
                    </a:lnTo>
                    <a:lnTo>
                      <a:pt x="1096" y="691"/>
                    </a:lnTo>
                    <a:lnTo>
                      <a:pt x="1083" y="647"/>
                    </a:lnTo>
                    <a:lnTo>
                      <a:pt x="1069" y="604"/>
                    </a:lnTo>
                    <a:lnTo>
                      <a:pt x="1053" y="563"/>
                    </a:lnTo>
                    <a:lnTo>
                      <a:pt x="1035" y="522"/>
                    </a:lnTo>
                    <a:lnTo>
                      <a:pt x="1014" y="482"/>
                    </a:lnTo>
                    <a:lnTo>
                      <a:pt x="992" y="443"/>
                    </a:lnTo>
                    <a:lnTo>
                      <a:pt x="969" y="405"/>
                    </a:lnTo>
                    <a:lnTo>
                      <a:pt x="942" y="370"/>
                    </a:lnTo>
                    <a:lnTo>
                      <a:pt x="915" y="336"/>
                    </a:lnTo>
                    <a:lnTo>
                      <a:pt x="887" y="302"/>
                    </a:lnTo>
                    <a:lnTo>
                      <a:pt x="856" y="270"/>
                    </a:lnTo>
                    <a:lnTo>
                      <a:pt x="824" y="239"/>
                    </a:lnTo>
                    <a:lnTo>
                      <a:pt x="790" y="211"/>
                    </a:lnTo>
                    <a:lnTo>
                      <a:pt x="755" y="184"/>
                    </a:lnTo>
                    <a:lnTo>
                      <a:pt x="719" y="157"/>
                    </a:lnTo>
                    <a:lnTo>
                      <a:pt x="681" y="134"/>
                    </a:lnTo>
                    <a:lnTo>
                      <a:pt x="644" y="110"/>
                    </a:lnTo>
                    <a:lnTo>
                      <a:pt x="604" y="91"/>
                    </a:lnTo>
                    <a:lnTo>
                      <a:pt x="563" y="73"/>
                    </a:lnTo>
                    <a:lnTo>
                      <a:pt x="520" y="55"/>
                    </a:lnTo>
                    <a:lnTo>
                      <a:pt x="478" y="41"/>
                    </a:lnTo>
                    <a:lnTo>
                      <a:pt x="435" y="28"/>
                    </a:lnTo>
                    <a:lnTo>
                      <a:pt x="390" y="19"/>
                    </a:lnTo>
                    <a:lnTo>
                      <a:pt x="344" y="10"/>
                    </a:lnTo>
                    <a:lnTo>
                      <a:pt x="299" y="5"/>
                    </a:lnTo>
                    <a:lnTo>
                      <a:pt x="251" y="1"/>
                    </a:lnTo>
                    <a:lnTo>
                      <a:pt x="204" y="0"/>
                    </a:lnTo>
                    <a:lnTo>
                      <a:pt x="156" y="1"/>
                    </a:lnTo>
                    <a:lnTo>
                      <a:pt x="109" y="5"/>
                    </a:lnTo>
                    <a:lnTo>
                      <a:pt x="63" y="10"/>
                    </a:lnTo>
                    <a:lnTo>
                      <a:pt x="18" y="19"/>
                    </a:lnTo>
                    <a:lnTo>
                      <a:pt x="9" y="21"/>
                    </a:lnTo>
                    <a:lnTo>
                      <a:pt x="7" y="23"/>
                    </a:lnTo>
                    <a:lnTo>
                      <a:pt x="7" y="25"/>
                    </a:lnTo>
                    <a:lnTo>
                      <a:pt x="6" y="26"/>
                    </a:lnTo>
                    <a:lnTo>
                      <a:pt x="4" y="28"/>
                    </a:lnTo>
                    <a:lnTo>
                      <a:pt x="4" y="30"/>
                    </a:lnTo>
                    <a:lnTo>
                      <a:pt x="2" y="32"/>
                    </a:lnTo>
                    <a:lnTo>
                      <a:pt x="0" y="34"/>
                    </a:lnTo>
                    <a:lnTo>
                      <a:pt x="0" y="35"/>
                    </a:lnTo>
                    <a:lnTo>
                      <a:pt x="20" y="30"/>
                    </a:lnTo>
                    <a:lnTo>
                      <a:pt x="65" y="23"/>
                    </a:lnTo>
                    <a:lnTo>
                      <a:pt x="111" y="16"/>
                    </a:lnTo>
                    <a:lnTo>
                      <a:pt x="158" y="14"/>
                    </a:lnTo>
                    <a:lnTo>
                      <a:pt x="204" y="12"/>
                    </a:lnTo>
                    <a:lnTo>
                      <a:pt x="251" y="14"/>
                    </a:lnTo>
                    <a:lnTo>
                      <a:pt x="297" y="16"/>
                    </a:lnTo>
                    <a:lnTo>
                      <a:pt x="342" y="23"/>
                    </a:lnTo>
                    <a:lnTo>
                      <a:pt x="388" y="30"/>
                    </a:lnTo>
                    <a:lnTo>
                      <a:pt x="431" y="41"/>
                    </a:lnTo>
                    <a:lnTo>
                      <a:pt x="474" y="53"/>
                    </a:lnTo>
                    <a:lnTo>
                      <a:pt x="517" y="68"/>
                    </a:lnTo>
                    <a:lnTo>
                      <a:pt x="558" y="84"/>
                    </a:lnTo>
                    <a:lnTo>
                      <a:pt x="599" y="102"/>
                    </a:lnTo>
                    <a:lnTo>
                      <a:pt x="638" y="121"/>
                    </a:lnTo>
                    <a:lnTo>
                      <a:pt x="676" y="144"/>
                    </a:lnTo>
                    <a:lnTo>
                      <a:pt x="712" y="168"/>
                    </a:lnTo>
                    <a:lnTo>
                      <a:pt x="747" y="193"/>
                    </a:lnTo>
                    <a:lnTo>
                      <a:pt x="783" y="220"/>
                    </a:lnTo>
                    <a:lnTo>
                      <a:pt x="815" y="248"/>
                    </a:lnTo>
                    <a:lnTo>
                      <a:pt x="848" y="278"/>
                    </a:lnTo>
                    <a:lnTo>
                      <a:pt x="878" y="311"/>
                    </a:lnTo>
                    <a:lnTo>
                      <a:pt x="907" y="343"/>
                    </a:lnTo>
                    <a:lnTo>
                      <a:pt x="933" y="377"/>
                    </a:lnTo>
                    <a:lnTo>
                      <a:pt x="958" y="413"/>
                    </a:lnTo>
                    <a:lnTo>
                      <a:pt x="982" y="450"/>
                    </a:lnTo>
                    <a:lnTo>
                      <a:pt x="1003" y="488"/>
                    </a:lnTo>
                    <a:lnTo>
                      <a:pt x="1024" y="527"/>
                    </a:lnTo>
                    <a:lnTo>
                      <a:pt x="1042" y="568"/>
                    </a:lnTo>
                    <a:lnTo>
                      <a:pt x="1058" y="609"/>
                    </a:lnTo>
                    <a:lnTo>
                      <a:pt x="1073" y="650"/>
                    </a:lnTo>
                    <a:lnTo>
                      <a:pt x="1085" y="695"/>
                    </a:lnTo>
                    <a:lnTo>
                      <a:pt x="1094" y="738"/>
                    </a:lnTo>
                    <a:lnTo>
                      <a:pt x="1103" y="782"/>
                    </a:lnTo>
                    <a:lnTo>
                      <a:pt x="1108" y="829"/>
                    </a:lnTo>
                    <a:lnTo>
                      <a:pt x="1112" y="875"/>
                    </a:lnTo>
                    <a:lnTo>
                      <a:pt x="1114" y="922"/>
                    </a:lnTo>
                    <a:lnTo>
                      <a:pt x="1126" y="922"/>
                    </a:lnTo>
                    <a:lnTo>
                      <a:pt x="1125" y="968"/>
                    </a:lnTo>
                    <a:lnTo>
                      <a:pt x="1121" y="1015"/>
                    </a:lnTo>
                    <a:lnTo>
                      <a:pt x="1116" y="1061"/>
                    </a:lnTo>
                    <a:lnTo>
                      <a:pt x="1107" y="1108"/>
                    </a:lnTo>
                    <a:lnTo>
                      <a:pt x="1096" y="1152"/>
                    </a:lnTo>
                    <a:lnTo>
                      <a:pt x="1083" y="1195"/>
                    </a:lnTo>
                    <a:lnTo>
                      <a:pt x="1069" y="1238"/>
                    </a:lnTo>
                    <a:lnTo>
                      <a:pt x="1053" y="1279"/>
                    </a:lnTo>
                    <a:lnTo>
                      <a:pt x="1035" y="1320"/>
                    </a:lnTo>
                    <a:lnTo>
                      <a:pt x="1014" y="1361"/>
                    </a:lnTo>
                    <a:lnTo>
                      <a:pt x="992" y="1399"/>
                    </a:lnTo>
                    <a:lnTo>
                      <a:pt x="969" y="1437"/>
                    </a:lnTo>
                    <a:lnTo>
                      <a:pt x="942" y="1472"/>
                    </a:lnTo>
                    <a:lnTo>
                      <a:pt x="915" y="1508"/>
                    </a:lnTo>
                    <a:lnTo>
                      <a:pt x="887" y="1542"/>
                    </a:lnTo>
                    <a:lnTo>
                      <a:pt x="856" y="1572"/>
                    </a:lnTo>
                    <a:lnTo>
                      <a:pt x="824" y="1603"/>
                    </a:lnTo>
                    <a:lnTo>
                      <a:pt x="790" y="1633"/>
                    </a:lnTo>
                    <a:lnTo>
                      <a:pt x="755" y="1660"/>
                    </a:lnTo>
                    <a:lnTo>
                      <a:pt x="719" y="1685"/>
                    </a:lnTo>
                    <a:lnTo>
                      <a:pt x="681" y="1710"/>
                    </a:lnTo>
                    <a:lnTo>
                      <a:pt x="644" y="1731"/>
                    </a:lnTo>
                    <a:lnTo>
                      <a:pt x="604" y="1753"/>
                    </a:lnTo>
                    <a:lnTo>
                      <a:pt x="563" y="1771"/>
                    </a:lnTo>
                    <a:lnTo>
                      <a:pt x="520" y="1787"/>
                    </a:lnTo>
                    <a:lnTo>
                      <a:pt x="478" y="1801"/>
                    </a:lnTo>
                    <a:lnTo>
                      <a:pt x="435" y="1814"/>
                    </a:lnTo>
                    <a:lnTo>
                      <a:pt x="390" y="1824"/>
                    </a:lnTo>
                    <a:lnTo>
                      <a:pt x="344" y="1833"/>
                    </a:lnTo>
                    <a:lnTo>
                      <a:pt x="299" y="1839"/>
                    </a:lnTo>
                    <a:lnTo>
                      <a:pt x="251" y="1842"/>
                    </a:lnTo>
                    <a:lnTo>
                      <a:pt x="204" y="1842"/>
                    </a:lnTo>
                    <a:lnTo>
                      <a:pt x="156" y="1842"/>
                    </a:lnTo>
                    <a:lnTo>
                      <a:pt x="109" y="1839"/>
                    </a:lnTo>
                    <a:lnTo>
                      <a:pt x="63" y="1833"/>
                    </a:lnTo>
                    <a:lnTo>
                      <a:pt x="47" y="1830"/>
                    </a:lnTo>
                    <a:lnTo>
                      <a:pt x="45" y="1828"/>
                    </a:lnTo>
                    <a:lnTo>
                      <a:pt x="43" y="1826"/>
                    </a:lnTo>
                    <a:lnTo>
                      <a:pt x="43" y="1824"/>
                    </a:lnTo>
                    <a:lnTo>
                      <a:pt x="41" y="1823"/>
                    </a:lnTo>
                    <a:lnTo>
                      <a:pt x="40" y="1821"/>
                    </a:lnTo>
                    <a:lnTo>
                      <a:pt x="40" y="1819"/>
                    </a:lnTo>
                    <a:lnTo>
                      <a:pt x="38" y="1817"/>
                    </a:lnTo>
                    <a:lnTo>
                      <a:pt x="36" y="1815"/>
                    </a:lnTo>
                    <a:lnTo>
                      <a:pt x="65" y="1821"/>
                    </a:lnTo>
                    <a:lnTo>
                      <a:pt x="111" y="1826"/>
                    </a:lnTo>
                    <a:lnTo>
                      <a:pt x="158" y="1830"/>
                    </a:lnTo>
                    <a:lnTo>
                      <a:pt x="204" y="1831"/>
                    </a:lnTo>
                    <a:lnTo>
                      <a:pt x="251" y="1830"/>
                    </a:lnTo>
                    <a:lnTo>
                      <a:pt x="297" y="1826"/>
                    </a:lnTo>
                    <a:lnTo>
                      <a:pt x="342" y="1821"/>
                    </a:lnTo>
                    <a:lnTo>
                      <a:pt x="388" y="1812"/>
                    </a:lnTo>
                    <a:lnTo>
                      <a:pt x="431" y="1803"/>
                    </a:lnTo>
                    <a:lnTo>
                      <a:pt x="474" y="1790"/>
                    </a:lnTo>
                    <a:lnTo>
                      <a:pt x="517" y="1776"/>
                    </a:lnTo>
                    <a:lnTo>
                      <a:pt x="558" y="1760"/>
                    </a:lnTo>
                    <a:lnTo>
                      <a:pt x="599" y="1742"/>
                    </a:lnTo>
                    <a:lnTo>
                      <a:pt x="638" y="1721"/>
                    </a:lnTo>
                    <a:lnTo>
                      <a:pt x="676" y="1699"/>
                    </a:lnTo>
                    <a:lnTo>
                      <a:pt x="712" y="1676"/>
                    </a:lnTo>
                    <a:lnTo>
                      <a:pt x="747" y="1651"/>
                    </a:lnTo>
                    <a:lnTo>
                      <a:pt x="783" y="1622"/>
                    </a:lnTo>
                    <a:lnTo>
                      <a:pt x="815" y="1594"/>
                    </a:lnTo>
                    <a:lnTo>
                      <a:pt x="848" y="1565"/>
                    </a:lnTo>
                    <a:lnTo>
                      <a:pt x="878" y="1533"/>
                    </a:lnTo>
                    <a:lnTo>
                      <a:pt x="907" y="1499"/>
                    </a:lnTo>
                    <a:lnTo>
                      <a:pt x="933" y="1465"/>
                    </a:lnTo>
                    <a:lnTo>
                      <a:pt x="958" y="1429"/>
                    </a:lnTo>
                    <a:lnTo>
                      <a:pt x="982" y="1394"/>
                    </a:lnTo>
                    <a:lnTo>
                      <a:pt x="1003" y="1354"/>
                    </a:lnTo>
                    <a:lnTo>
                      <a:pt x="1024" y="1315"/>
                    </a:lnTo>
                    <a:lnTo>
                      <a:pt x="1042" y="1276"/>
                    </a:lnTo>
                    <a:lnTo>
                      <a:pt x="1058" y="1235"/>
                    </a:lnTo>
                    <a:lnTo>
                      <a:pt x="1073" y="1192"/>
                    </a:lnTo>
                    <a:lnTo>
                      <a:pt x="1085" y="1149"/>
                    </a:lnTo>
                    <a:lnTo>
                      <a:pt x="1094" y="1104"/>
                    </a:lnTo>
                    <a:lnTo>
                      <a:pt x="1103" y="1059"/>
                    </a:lnTo>
                    <a:lnTo>
                      <a:pt x="1108" y="1015"/>
                    </a:lnTo>
                    <a:lnTo>
                      <a:pt x="1112" y="968"/>
                    </a:lnTo>
                    <a:lnTo>
                      <a:pt x="1114" y="922"/>
                    </a:lnTo>
                    <a:lnTo>
                      <a:pt x="1126" y="922"/>
                    </a:lnTo>
                    <a:close/>
                  </a:path>
                </a:pathLst>
              </a:custGeom>
              <a:solidFill>
                <a:srgbClr val="68C2FF"/>
              </a:solidFill>
              <a:ln w="9525">
                <a:noFill/>
                <a:round/>
                <a:headEnd/>
                <a:tailEnd/>
              </a:ln>
            </p:spPr>
            <p:txBody>
              <a:bodyPr/>
              <a:lstStyle/>
              <a:p>
                <a:endParaRPr lang="en-US"/>
              </a:p>
            </p:txBody>
          </p:sp>
          <p:sp>
            <p:nvSpPr>
              <p:cNvPr id="30240" name="Freeform 1218"/>
              <p:cNvSpPr>
                <a:spLocks/>
              </p:cNvSpPr>
              <p:nvPr/>
            </p:nvSpPr>
            <p:spPr bwMode="auto">
              <a:xfrm>
                <a:off x="719" y="1273"/>
                <a:ext cx="1124" cy="1832"/>
              </a:xfrm>
              <a:custGeom>
                <a:avLst/>
                <a:gdLst>
                  <a:gd name="T0" fmla="*/ 1121 w 1124"/>
                  <a:gd name="T1" fmla="*/ 822 h 1832"/>
                  <a:gd name="T2" fmla="*/ 1096 w 1124"/>
                  <a:gd name="T3" fmla="*/ 688 h 1832"/>
                  <a:gd name="T4" fmla="*/ 1053 w 1124"/>
                  <a:gd name="T5" fmla="*/ 559 h 1832"/>
                  <a:gd name="T6" fmla="*/ 992 w 1124"/>
                  <a:gd name="T7" fmla="*/ 441 h 1832"/>
                  <a:gd name="T8" fmla="*/ 915 w 1124"/>
                  <a:gd name="T9" fmla="*/ 334 h 1832"/>
                  <a:gd name="T10" fmla="*/ 824 w 1124"/>
                  <a:gd name="T11" fmla="*/ 240 h 1832"/>
                  <a:gd name="T12" fmla="*/ 720 w 1124"/>
                  <a:gd name="T13" fmla="*/ 157 h 1832"/>
                  <a:gd name="T14" fmla="*/ 606 w 1124"/>
                  <a:gd name="T15" fmla="*/ 91 h 1832"/>
                  <a:gd name="T16" fmla="*/ 481 w 1124"/>
                  <a:gd name="T17" fmla="*/ 41 h 1832"/>
                  <a:gd name="T18" fmla="*/ 349 w 1124"/>
                  <a:gd name="T19" fmla="*/ 11 h 1832"/>
                  <a:gd name="T20" fmla="*/ 209 w 1124"/>
                  <a:gd name="T21" fmla="*/ 0 h 1832"/>
                  <a:gd name="T22" fmla="*/ 70 w 1124"/>
                  <a:gd name="T23" fmla="*/ 11 h 1832"/>
                  <a:gd name="T24" fmla="*/ 9 w 1124"/>
                  <a:gd name="T25" fmla="*/ 25 h 1832"/>
                  <a:gd name="T26" fmla="*/ 5 w 1124"/>
                  <a:gd name="T27" fmla="*/ 30 h 1832"/>
                  <a:gd name="T28" fmla="*/ 2 w 1124"/>
                  <a:gd name="T29" fmla="*/ 36 h 1832"/>
                  <a:gd name="T30" fmla="*/ 71 w 1124"/>
                  <a:gd name="T31" fmla="*/ 23 h 1832"/>
                  <a:gd name="T32" fmla="*/ 209 w 1124"/>
                  <a:gd name="T33" fmla="*/ 13 h 1832"/>
                  <a:gd name="T34" fmla="*/ 347 w 1124"/>
                  <a:gd name="T35" fmla="*/ 23 h 1832"/>
                  <a:gd name="T36" fmla="*/ 477 w 1124"/>
                  <a:gd name="T37" fmla="*/ 54 h 1832"/>
                  <a:gd name="T38" fmla="*/ 601 w 1124"/>
                  <a:gd name="T39" fmla="*/ 102 h 1832"/>
                  <a:gd name="T40" fmla="*/ 715 w 1124"/>
                  <a:gd name="T41" fmla="*/ 168 h 1832"/>
                  <a:gd name="T42" fmla="*/ 817 w 1124"/>
                  <a:gd name="T43" fmla="*/ 248 h 1832"/>
                  <a:gd name="T44" fmla="*/ 906 w 1124"/>
                  <a:gd name="T45" fmla="*/ 341 h 1832"/>
                  <a:gd name="T46" fmla="*/ 981 w 1124"/>
                  <a:gd name="T47" fmla="*/ 449 h 1832"/>
                  <a:gd name="T48" fmla="*/ 1042 w 1124"/>
                  <a:gd name="T49" fmla="*/ 565 h 1832"/>
                  <a:gd name="T50" fmla="*/ 1085 w 1124"/>
                  <a:gd name="T51" fmla="*/ 690 h 1832"/>
                  <a:gd name="T52" fmla="*/ 1108 w 1124"/>
                  <a:gd name="T53" fmla="*/ 824 h 1832"/>
                  <a:gd name="T54" fmla="*/ 1124 w 1124"/>
                  <a:gd name="T55" fmla="*/ 917 h 1832"/>
                  <a:gd name="T56" fmla="*/ 1113 w 1124"/>
                  <a:gd name="T57" fmla="*/ 1056 h 1832"/>
                  <a:gd name="T58" fmla="*/ 1083 w 1124"/>
                  <a:gd name="T59" fmla="*/ 1188 h 1832"/>
                  <a:gd name="T60" fmla="*/ 1035 w 1124"/>
                  <a:gd name="T61" fmla="*/ 1314 h 1832"/>
                  <a:gd name="T62" fmla="*/ 969 w 1124"/>
                  <a:gd name="T63" fmla="*/ 1428 h 1832"/>
                  <a:gd name="T64" fmla="*/ 886 w 1124"/>
                  <a:gd name="T65" fmla="*/ 1532 h 1832"/>
                  <a:gd name="T66" fmla="*/ 792 w 1124"/>
                  <a:gd name="T67" fmla="*/ 1623 h 1832"/>
                  <a:gd name="T68" fmla="*/ 685 w 1124"/>
                  <a:gd name="T69" fmla="*/ 1700 h 1832"/>
                  <a:gd name="T70" fmla="*/ 565 w 1124"/>
                  <a:gd name="T71" fmla="*/ 1760 h 1832"/>
                  <a:gd name="T72" fmla="*/ 438 w 1124"/>
                  <a:gd name="T73" fmla="*/ 1803 h 1832"/>
                  <a:gd name="T74" fmla="*/ 302 w 1124"/>
                  <a:gd name="T75" fmla="*/ 1826 h 1832"/>
                  <a:gd name="T76" fmla="*/ 163 w 1124"/>
                  <a:gd name="T77" fmla="*/ 1830 h 1832"/>
                  <a:gd name="T78" fmla="*/ 46 w 1124"/>
                  <a:gd name="T79" fmla="*/ 1818 h 1832"/>
                  <a:gd name="T80" fmla="*/ 43 w 1124"/>
                  <a:gd name="T81" fmla="*/ 1812 h 1832"/>
                  <a:gd name="T82" fmla="*/ 39 w 1124"/>
                  <a:gd name="T83" fmla="*/ 1807 h 1832"/>
                  <a:gd name="T84" fmla="*/ 71 w 1124"/>
                  <a:gd name="T85" fmla="*/ 1809 h 1832"/>
                  <a:gd name="T86" fmla="*/ 209 w 1124"/>
                  <a:gd name="T87" fmla="*/ 1819 h 1832"/>
                  <a:gd name="T88" fmla="*/ 347 w 1124"/>
                  <a:gd name="T89" fmla="*/ 1809 h 1832"/>
                  <a:gd name="T90" fmla="*/ 477 w 1124"/>
                  <a:gd name="T91" fmla="*/ 1780 h 1832"/>
                  <a:gd name="T92" fmla="*/ 601 w 1124"/>
                  <a:gd name="T93" fmla="*/ 1730 h 1832"/>
                  <a:gd name="T94" fmla="*/ 715 w 1124"/>
                  <a:gd name="T95" fmla="*/ 1666 h 1832"/>
                  <a:gd name="T96" fmla="*/ 817 w 1124"/>
                  <a:gd name="T97" fmla="*/ 1585 h 1832"/>
                  <a:gd name="T98" fmla="*/ 906 w 1124"/>
                  <a:gd name="T99" fmla="*/ 1490 h 1832"/>
                  <a:gd name="T100" fmla="*/ 981 w 1124"/>
                  <a:gd name="T101" fmla="*/ 1385 h 1832"/>
                  <a:gd name="T102" fmla="*/ 1042 w 1124"/>
                  <a:gd name="T103" fmla="*/ 1269 h 1832"/>
                  <a:gd name="T104" fmla="*/ 1085 w 1124"/>
                  <a:gd name="T105" fmla="*/ 1142 h 1832"/>
                  <a:gd name="T106" fmla="*/ 1108 w 1124"/>
                  <a:gd name="T107" fmla="*/ 1008 h 1832"/>
                  <a:gd name="T108" fmla="*/ 1124 w 1124"/>
                  <a:gd name="T109" fmla="*/ 917 h 1832"/>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24"/>
                  <a:gd name="T166" fmla="*/ 0 h 1832"/>
                  <a:gd name="T167" fmla="*/ 1124 w 1124"/>
                  <a:gd name="T168" fmla="*/ 1832 h 1832"/>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24" h="1832">
                    <a:moveTo>
                      <a:pt x="1124" y="917"/>
                    </a:moveTo>
                    <a:lnTo>
                      <a:pt x="1124" y="869"/>
                    </a:lnTo>
                    <a:lnTo>
                      <a:pt x="1121" y="822"/>
                    </a:lnTo>
                    <a:lnTo>
                      <a:pt x="1113" y="777"/>
                    </a:lnTo>
                    <a:lnTo>
                      <a:pt x="1106" y="733"/>
                    </a:lnTo>
                    <a:lnTo>
                      <a:pt x="1096" y="688"/>
                    </a:lnTo>
                    <a:lnTo>
                      <a:pt x="1083" y="643"/>
                    </a:lnTo>
                    <a:lnTo>
                      <a:pt x="1069" y="602"/>
                    </a:lnTo>
                    <a:lnTo>
                      <a:pt x="1053" y="559"/>
                    </a:lnTo>
                    <a:lnTo>
                      <a:pt x="1035" y="520"/>
                    </a:lnTo>
                    <a:lnTo>
                      <a:pt x="1013" y="481"/>
                    </a:lnTo>
                    <a:lnTo>
                      <a:pt x="992" y="441"/>
                    </a:lnTo>
                    <a:lnTo>
                      <a:pt x="969" y="404"/>
                    </a:lnTo>
                    <a:lnTo>
                      <a:pt x="942" y="368"/>
                    </a:lnTo>
                    <a:lnTo>
                      <a:pt x="915" y="334"/>
                    </a:lnTo>
                    <a:lnTo>
                      <a:pt x="886" y="300"/>
                    </a:lnTo>
                    <a:lnTo>
                      <a:pt x="856" y="270"/>
                    </a:lnTo>
                    <a:lnTo>
                      <a:pt x="824" y="240"/>
                    </a:lnTo>
                    <a:lnTo>
                      <a:pt x="792" y="209"/>
                    </a:lnTo>
                    <a:lnTo>
                      <a:pt x="756" y="182"/>
                    </a:lnTo>
                    <a:lnTo>
                      <a:pt x="720" y="157"/>
                    </a:lnTo>
                    <a:lnTo>
                      <a:pt x="685" y="134"/>
                    </a:lnTo>
                    <a:lnTo>
                      <a:pt x="645" y="111"/>
                    </a:lnTo>
                    <a:lnTo>
                      <a:pt x="606" y="91"/>
                    </a:lnTo>
                    <a:lnTo>
                      <a:pt x="565" y="73"/>
                    </a:lnTo>
                    <a:lnTo>
                      <a:pt x="524" y="57"/>
                    </a:lnTo>
                    <a:lnTo>
                      <a:pt x="481" y="41"/>
                    </a:lnTo>
                    <a:lnTo>
                      <a:pt x="438" y="30"/>
                    </a:lnTo>
                    <a:lnTo>
                      <a:pt x="393" y="20"/>
                    </a:lnTo>
                    <a:lnTo>
                      <a:pt x="349" y="11"/>
                    </a:lnTo>
                    <a:lnTo>
                      <a:pt x="302" y="5"/>
                    </a:lnTo>
                    <a:lnTo>
                      <a:pt x="256" y="2"/>
                    </a:lnTo>
                    <a:lnTo>
                      <a:pt x="209" y="0"/>
                    </a:lnTo>
                    <a:lnTo>
                      <a:pt x="163" y="2"/>
                    </a:lnTo>
                    <a:lnTo>
                      <a:pt x="116" y="5"/>
                    </a:lnTo>
                    <a:lnTo>
                      <a:pt x="70" y="11"/>
                    </a:lnTo>
                    <a:lnTo>
                      <a:pt x="25" y="20"/>
                    </a:lnTo>
                    <a:lnTo>
                      <a:pt x="9" y="23"/>
                    </a:lnTo>
                    <a:lnTo>
                      <a:pt x="9" y="25"/>
                    </a:lnTo>
                    <a:lnTo>
                      <a:pt x="7" y="27"/>
                    </a:lnTo>
                    <a:lnTo>
                      <a:pt x="5" y="29"/>
                    </a:lnTo>
                    <a:lnTo>
                      <a:pt x="5" y="30"/>
                    </a:lnTo>
                    <a:lnTo>
                      <a:pt x="4" y="32"/>
                    </a:lnTo>
                    <a:lnTo>
                      <a:pt x="2" y="34"/>
                    </a:lnTo>
                    <a:lnTo>
                      <a:pt x="2" y="36"/>
                    </a:lnTo>
                    <a:lnTo>
                      <a:pt x="0" y="38"/>
                    </a:lnTo>
                    <a:lnTo>
                      <a:pt x="27" y="32"/>
                    </a:lnTo>
                    <a:lnTo>
                      <a:pt x="71" y="23"/>
                    </a:lnTo>
                    <a:lnTo>
                      <a:pt x="116" y="18"/>
                    </a:lnTo>
                    <a:lnTo>
                      <a:pt x="163" y="14"/>
                    </a:lnTo>
                    <a:lnTo>
                      <a:pt x="209" y="13"/>
                    </a:lnTo>
                    <a:lnTo>
                      <a:pt x="256" y="14"/>
                    </a:lnTo>
                    <a:lnTo>
                      <a:pt x="302" y="18"/>
                    </a:lnTo>
                    <a:lnTo>
                      <a:pt x="347" y="23"/>
                    </a:lnTo>
                    <a:lnTo>
                      <a:pt x="391" y="32"/>
                    </a:lnTo>
                    <a:lnTo>
                      <a:pt x="434" y="41"/>
                    </a:lnTo>
                    <a:lnTo>
                      <a:pt x="477" y="54"/>
                    </a:lnTo>
                    <a:lnTo>
                      <a:pt x="520" y="68"/>
                    </a:lnTo>
                    <a:lnTo>
                      <a:pt x="561" y="84"/>
                    </a:lnTo>
                    <a:lnTo>
                      <a:pt x="601" y="102"/>
                    </a:lnTo>
                    <a:lnTo>
                      <a:pt x="640" y="122"/>
                    </a:lnTo>
                    <a:lnTo>
                      <a:pt x="677" y="143"/>
                    </a:lnTo>
                    <a:lnTo>
                      <a:pt x="715" y="168"/>
                    </a:lnTo>
                    <a:lnTo>
                      <a:pt x="749" y="193"/>
                    </a:lnTo>
                    <a:lnTo>
                      <a:pt x="783" y="220"/>
                    </a:lnTo>
                    <a:lnTo>
                      <a:pt x="817" y="248"/>
                    </a:lnTo>
                    <a:lnTo>
                      <a:pt x="847" y="277"/>
                    </a:lnTo>
                    <a:lnTo>
                      <a:pt x="878" y="309"/>
                    </a:lnTo>
                    <a:lnTo>
                      <a:pt x="906" y="341"/>
                    </a:lnTo>
                    <a:lnTo>
                      <a:pt x="933" y="375"/>
                    </a:lnTo>
                    <a:lnTo>
                      <a:pt x="958" y="411"/>
                    </a:lnTo>
                    <a:lnTo>
                      <a:pt x="981" y="449"/>
                    </a:lnTo>
                    <a:lnTo>
                      <a:pt x="1003" y="486"/>
                    </a:lnTo>
                    <a:lnTo>
                      <a:pt x="1024" y="525"/>
                    </a:lnTo>
                    <a:lnTo>
                      <a:pt x="1042" y="565"/>
                    </a:lnTo>
                    <a:lnTo>
                      <a:pt x="1058" y="606"/>
                    </a:lnTo>
                    <a:lnTo>
                      <a:pt x="1072" y="647"/>
                    </a:lnTo>
                    <a:lnTo>
                      <a:pt x="1085" y="690"/>
                    </a:lnTo>
                    <a:lnTo>
                      <a:pt x="1094" y="735"/>
                    </a:lnTo>
                    <a:lnTo>
                      <a:pt x="1103" y="779"/>
                    </a:lnTo>
                    <a:lnTo>
                      <a:pt x="1108" y="824"/>
                    </a:lnTo>
                    <a:lnTo>
                      <a:pt x="1112" y="870"/>
                    </a:lnTo>
                    <a:lnTo>
                      <a:pt x="1112" y="917"/>
                    </a:lnTo>
                    <a:lnTo>
                      <a:pt x="1124" y="917"/>
                    </a:lnTo>
                    <a:lnTo>
                      <a:pt x="1124" y="963"/>
                    </a:lnTo>
                    <a:lnTo>
                      <a:pt x="1121" y="1010"/>
                    </a:lnTo>
                    <a:lnTo>
                      <a:pt x="1113" y="1056"/>
                    </a:lnTo>
                    <a:lnTo>
                      <a:pt x="1106" y="1101"/>
                    </a:lnTo>
                    <a:lnTo>
                      <a:pt x="1096" y="1146"/>
                    </a:lnTo>
                    <a:lnTo>
                      <a:pt x="1083" y="1188"/>
                    </a:lnTo>
                    <a:lnTo>
                      <a:pt x="1069" y="1231"/>
                    </a:lnTo>
                    <a:lnTo>
                      <a:pt x="1053" y="1272"/>
                    </a:lnTo>
                    <a:lnTo>
                      <a:pt x="1035" y="1314"/>
                    </a:lnTo>
                    <a:lnTo>
                      <a:pt x="1013" y="1353"/>
                    </a:lnTo>
                    <a:lnTo>
                      <a:pt x="992" y="1390"/>
                    </a:lnTo>
                    <a:lnTo>
                      <a:pt x="969" y="1428"/>
                    </a:lnTo>
                    <a:lnTo>
                      <a:pt x="942" y="1464"/>
                    </a:lnTo>
                    <a:lnTo>
                      <a:pt x="915" y="1499"/>
                    </a:lnTo>
                    <a:lnTo>
                      <a:pt x="886" y="1532"/>
                    </a:lnTo>
                    <a:lnTo>
                      <a:pt x="856" y="1564"/>
                    </a:lnTo>
                    <a:lnTo>
                      <a:pt x="824" y="1594"/>
                    </a:lnTo>
                    <a:lnTo>
                      <a:pt x="792" y="1623"/>
                    </a:lnTo>
                    <a:lnTo>
                      <a:pt x="756" y="1650"/>
                    </a:lnTo>
                    <a:lnTo>
                      <a:pt x="720" y="1676"/>
                    </a:lnTo>
                    <a:lnTo>
                      <a:pt x="685" y="1700"/>
                    </a:lnTo>
                    <a:lnTo>
                      <a:pt x="645" y="1721"/>
                    </a:lnTo>
                    <a:lnTo>
                      <a:pt x="606" y="1742"/>
                    </a:lnTo>
                    <a:lnTo>
                      <a:pt x="565" y="1760"/>
                    </a:lnTo>
                    <a:lnTo>
                      <a:pt x="524" y="1776"/>
                    </a:lnTo>
                    <a:lnTo>
                      <a:pt x="481" y="1791"/>
                    </a:lnTo>
                    <a:lnTo>
                      <a:pt x="438" y="1803"/>
                    </a:lnTo>
                    <a:lnTo>
                      <a:pt x="393" y="1814"/>
                    </a:lnTo>
                    <a:lnTo>
                      <a:pt x="349" y="1821"/>
                    </a:lnTo>
                    <a:lnTo>
                      <a:pt x="302" y="1826"/>
                    </a:lnTo>
                    <a:lnTo>
                      <a:pt x="256" y="1830"/>
                    </a:lnTo>
                    <a:lnTo>
                      <a:pt x="209" y="1832"/>
                    </a:lnTo>
                    <a:lnTo>
                      <a:pt x="163" y="1830"/>
                    </a:lnTo>
                    <a:lnTo>
                      <a:pt x="116" y="1826"/>
                    </a:lnTo>
                    <a:lnTo>
                      <a:pt x="70" y="1821"/>
                    </a:lnTo>
                    <a:lnTo>
                      <a:pt x="46" y="1818"/>
                    </a:lnTo>
                    <a:lnTo>
                      <a:pt x="45" y="1816"/>
                    </a:lnTo>
                    <a:lnTo>
                      <a:pt x="45" y="1814"/>
                    </a:lnTo>
                    <a:lnTo>
                      <a:pt x="43" y="1812"/>
                    </a:lnTo>
                    <a:lnTo>
                      <a:pt x="41" y="1810"/>
                    </a:lnTo>
                    <a:lnTo>
                      <a:pt x="41" y="1809"/>
                    </a:lnTo>
                    <a:lnTo>
                      <a:pt x="39" y="1807"/>
                    </a:lnTo>
                    <a:lnTo>
                      <a:pt x="38" y="1805"/>
                    </a:lnTo>
                    <a:lnTo>
                      <a:pt x="36" y="1803"/>
                    </a:lnTo>
                    <a:lnTo>
                      <a:pt x="71" y="1809"/>
                    </a:lnTo>
                    <a:lnTo>
                      <a:pt x="116" y="1816"/>
                    </a:lnTo>
                    <a:lnTo>
                      <a:pt x="163" y="1819"/>
                    </a:lnTo>
                    <a:lnTo>
                      <a:pt x="209" y="1819"/>
                    </a:lnTo>
                    <a:lnTo>
                      <a:pt x="256" y="1819"/>
                    </a:lnTo>
                    <a:lnTo>
                      <a:pt x="302" y="1816"/>
                    </a:lnTo>
                    <a:lnTo>
                      <a:pt x="347" y="1809"/>
                    </a:lnTo>
                    <a:lnTo>
                      <a:pt x="391" y="1801"/>
                    </a:lnTo>
                    <a:lnTo>
                      <a:pt x="434" y="1791"/>
                    </a:lnTo>
                    <a:lnTo>
                      <a:pt x="477" y="1780"/>
                    </a:lnTo>
                    <a:lnTo>
                      <a:pt x="520" y="1766"/>
                    </a:lnTo>
                    <a:lnTo>
                      <a:pt x="561" y="1750"/>
                    </a:lnTo>
                    <a:lnTo>
                      <a:pt x="601" y="1730"/>
                    </a:lnTo>
                    <a:lnTo>
                      <a:pt x="640" y="1710"/>
                    </a:lnTo>
                    <a:lnTo>
                      <a:pt x="677" y="1689"/>
                    </a:lnTo>
                    <a:lnTo>
                      <a:pt x="715" y="1666"/>
                    </a:lnTo>
                    <a:lnTo>
                      <a:pt x="749" y="1641"/>
                    </a:lnTo>
                    <a:lnTo>
                      <a:pt x="783" y="1614"/>
                    </a:lnTo>
                    <a:lnTo>
                      <a:pt x="817" y="1585"/>
                    </a:lnTo>
                    <a:lnTo>
                      <a:pt x="847" y="1555"/>
                    </a:lnTo>
                    <a:lnTo>
                      <a:pt x="878" y="1524"/>
                    </a:lnTo>
                    <a:lnTo>
                      <a:pt x="906" y="1490"/>
                    </a:lnTo>
                    <a:lnTo>
                      <a:pt x="933" y="1457"/>
                    </a:lnTo>
                    <a:lnTo>
                      <a:pt x="958" y="1421"/>
                    </a:lnTo>
                    <a:lnTo>
                      <a:pt x="981" y="1385"/>
                    </a:lnTo>
                    <a:lnTo>
                      <a:pt x="1003" y="1348"/>
                    </a:lnTo>
                    <a:lnTo>
                      <a:pt x="1024" y="1308"/>
                    </a:lnTo>
                    <a:lnTo>
                      <a:pt x="1042" y="1269"/>
                    </a:lnTo>
                    <a:lnTo>
                      <a:pt x="1058" y="1228"/>
                    </a:lnTo>
                    <a:lnTo>
                      <a:pt x="1072" y="1185"/>
                    </a:lnTo>
                    <a:lnTo>
                      <a:pt x="1085" y="1142"/>
                    </a:lnTo>
                    <a:lnTo>
                      <a:pt x="1094" y="1099"/>
                    </a:lnTo>
                    <a:lnTo>
                      <a:pt x="1103" y="1054"/>
                    </a:lnTo>
                    <a:lnTo>
                      <a:pt x="1108" y="1008"/>
                    </a:lnTo>
                    <a:lnTo>
                      <a:pt x="1112" y="963"/>
                    </a:lnTo>
                    <a:lnTo>
                      <a:pt x="1112" y="917"/>
                    </a:lnTo>
                    <a:lnTo>
                      <a:pt x="1124" y="917"/>
                    </a:lnTo>
                    <a:close/>
                  </a:path>
                </a:pathLst>
              </a:custGeom>
              <a:solidFill>
                <a:srgbClr val="69C3FF"/>
              </a:solidFill>
              <a:ln w="9525">
                <a:noFill/>
                <a:round/>
                <a:headEnd/>
                <a:tailEnd/>
              </a:ln>
            </p:spPr>
            <p:txBody>
              <a:bodyPr/>
              <a:lstStyle/>
              <a:p>
                <a:endParaRPr lang="en-US"/>
              </a:p>
            </p:txBody>
          </p:sp>
          <p:sp>
            <p:nvSpPr>
              <p:cNvPr id="30241" name="Freeform 1219"/>
              <p:cNvSpPr>
                <a:spLocks/>
              </p:cNvSpPr>
              <p:nvPr/>
            </p:nvSpPr>
            <p:spPr bwMode="auto">
              <a:xfrm>
                <a:off x="715" y="1280"/>
                <a:ext cx="1123" cy="1819"/>
              </a:xfrm>
              <a:custGeom>
                <a:avLst/>
                <a:gdLst>
                  <a:gd name="T0" fmla="*/ 1117 w 1123"/>
                  <a:gd name="T1" fmla="*/ 817 h 1819"/>
                  <a:gd name="T2" fmla="*/ 1094 w 1123"/>
                  <a:gd name="T3" fmla="*/ 683 h 1819"/>
                  <a:gd name="T4" fmla="*/ 1051 w 1123"/>
                  <a:gd name="T5" fmla="*/ 556 h 1819"/>
                  <a:gd name="T6" fmla="*/ 991 w 1123"/>
                  <a:gd name="T7" fmla="*/ 438 h 1819"/>
                  <a:gd name="T8" fmla="*/ 916 w 1123"/>
                  <a:gd name="T9" fmla="*/ 331 h 1819"/>
                  <a:gd name="T10" fmla="*/ 824 w 1123"/>
                  <a:gd name="T11" fmla="*/ 236 h 1819"/>
                  <a:gd name="T12" fmla="*/ 721 w 1123"/>
                  <a:gd name="T13" fmla="*/ 156 h 1819"/>
                  <a:gd name="T14" fmla="*/ 608 w 1123"/>
                  <a:gd name="T15" fmla="*/ 90 h 1819"/>
                  <a:gd name="T16" fmla="*/ 483 w 1123"/>
                  <a:gd name="T17" fmla="*/ 41 h 1819"/>
                  <a:gd name="T18" fmla="*/ 351 w 1123"/>
                  <a:gd name="T19" fmla="*/ 11 h 1819"/>
                  <a:gd name="T20" fmla="*/ 213 w 1123"/>
                  <a:gd name="T21" fmla="*/ 0 h 1819"/>
                  <a:gd name="T22" fmla="*/ 74 w 1123"/>
                  <a:gd name="T23" fmla="*/ 11 h 1819"/>
                  <a:gd name="T24" fmla="*/ 8 w 1123"/>
                  <a:gd name="T25" fmla="*/ 25 h 1819"/>
                  <a:gd name="T26" fmla="*/ 4 w 1123"/>
                  <a:gd name="T27" fmla="*/ 31 h 1819"/>
                  <a:gd name="T28" fmla="*/ 0 w 1123"/>
                  <a:gd name="T29" fmla="*/ 36 h 1819"/>
                  <a:gd name="T30" fmla="*/ 75 w 1123"/>
                  <a:gd name="T31" fmla="*/ 22 h 1819"/>
                  <a:gd name="T32" fmla="*/ 213 w 1123"/>
                  <a:gd name="T33" fmla="*/ 13 h 1819"/>
                  <a:gd name="T34" fmla="*/ 349 w 1123"/>
                  <a:gd name="T35" fmla="*/ 22 h 1819"/>
                  <a:gd name="T36" fmla="*/ 479 w 1123"/>
                  <a:gd name="T37" fmla="*/ 52 h 1819"/>
                  <a:gd name="T38" fmla="*/ 603 w 1123"/>
                  <a:gd name="T39" fmla="*/ 100 h 1819"/>
                  <a:gd name="T40" fmla="*/ 715 w 1123"/>
                  <a:gd name="T41" fmla="*/ 165 h 1819"/>
                  <a:gd name="T42" fmla="*/ 817 w 1123"/>
                  <a:gd name="T43" fmla="*/ 245 h 1819"/>
                  <a:gd name="T44" fmla="*/ 905 w 1123"/>
                  <a:gd name="T45" fmla="*/ 338 h 1819"/>
                  <a:gd name="T46" fmla="*/ 980 w 1123"/>
                  <a:gd name="T47" fmla="*/ 443 h 1819"/>
                  <a:gd name="T48" fmla="*/ 1041 w 1123"/>
                  <a:gd name="T49" fmla="*/ 560 h 1819"/>
                  <a:gd name="T50" fmla="*/ 1082 w 1123"/>
                  <a:gd name="T51" fmla="*/ 685 h 1819"/>
                  <a:gd name="T52" fmla="*/ 1105 w 1123"/>
                  <a:gd name="T53" fmla="*/ 817 h 1819"/>
                  <a:gd name="T54" fmla="*/ 1123 w 1123"/>
                  <a:gd name="T55" fmla="*/ 910 h 1819"/>
                  <a:gd name="T56" fmla="*/ 1112 w 1123"/>
                  <a:gd name="T57" fmla="*/ 1047 h 1819"/>
                  <a:gd name="T58" fmla="*/ 1082 w 1123"/>
                  <a:gd name="T59" fmla="*/ 1180 h 1819"/>
                  <a:gd name="T60" fmla="*/ 1033 w 1123"/>
                  <a:gd name="T61" fmla="*/ 1303 h 1819"/>
                  <a:gd name="T62" fmla="*/ 967 w 1123"/>
                  <a:gd name="T63" fmla="*/ 1417 h 1819"/>
                  <a:gd name="T64" fmla="*/ 887 w 1123"/>
                  <a:gd name="T65" fmla="*/ 1521 h 1819"/>
                  <a:gd name="T66" fmla="*/ 792 w 1123"/>
                  <a:gd name="T67" fmla="*/ 1610 h 1819"/>
                  <a:gd name="T68" fmla="*/ 685 w 1123"/>
                  <a:gd name="T69" fmla="*/ 1687 h 1819"/>
                  <a:gd name="T70" fmla="*/ 567 w 1123"/>
                  <a:gd name="T71" fmla="*/ 1748 h 1819"/>
                  <a:gd name="T72" fmla="*/ 440 w 1123"/>
                  <a:gd name="T73" fmla="*/ 1791 h 1819"/>
                  <a:gd name="T74" fmla="*/ 306 w 1123"/>
                  <a:gd name="T75" fmla="*/ 1814 h 1819"/>
                  <a:gd name="T76" fmla="*/ 167 w 1123"/>
                  <a:gd name="T77" fmla="*/ 1818 h 1819"/>
                  <a:gd name="T78" fmla="*/ 45 w 1123"/>
                  <a:gd name="T79" fmla="*/ 1803 h 1819"/>
                  <a:gd name="T80" fmla="*/ 42 w 1123"/>
                  <a:gd name="T81" fmla="*/ 1798 h 1819"/>
                  <a:gd name="T82" fmla="*/ 38 w 1123"/>
                  <a:gd name="T83" fmla="*/ 1793 h 1819"/>
                  <a:gd name="T84" fmla="*/ 75 w 1123"/>
                  <a:gd name="T85" fmla="*/ 1796 h 1819"/>
                  <a:gd name="T86" fmla="*/ 213 w 1123"/>
                  <a:gd name="T87" fmla="*/ 1807 h 1819"/>
                  <a:gd name="T88" fmla="*/ 349 w 1123"/>
                  <a:gd name="T89" fmla="*/ 1796 h 1819"/>
                  <a:gd name="T90" fmla="*/ 479 w 1123"/>
                  <a:gd name="T91" fmla="*/ 1766 h 1819"/>
                  <a:gd name="T92" fmla="*/ 603 w 1123"/>
                  <a:gd name="T93" fmla="*/ 1718 h 1819"/>
                  <a:gd name="T94" fmla="*/ 715 w 1123"/>
                  <a:gd name="T95" fmla="*/ 1653 h 1819"/>
                  <a:gd name="T96" fmla="*/ 817 w 1123"/>
                  <a:gd name="T97" fmla="*/ 1573 h 1819"/>
                  <a:gd name="T98" fmla="*/ 905 w 1123"/>
                  <a:gd name="T99" fmla="*/ 1480 h 1819"/>
                  <a:gd name="T100" fmla="*/ 980 w 1123"/>
                  <a:gd name="T101" fmla="*/ 1374 h 1819"/>
                  <a:gd name="T102" fmla="*/ 1041 w 1123"/>
                  <a:gd name="T103" fmla="*/ 1258 h 1819"/>
                  <a:gd name="T104" fmla="*/ 1082 w 1123"/>
                  <a:gd name="T105" fmla="*/ 1133 h 1819"/>
                  <a:gd name="T106" fmla="*/ 1105 w 1123"/>
                  <a:gd name="T107" fmla="*/ 1001 h 1819"/>
                  <a:gd name="T108" fmla="*/ 1123 w 1123"/>
                  <a:gd name="T109" fmla="*/ 910 h 1819"/>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23"/>
                  <a:gd name="T166" fmla="*/ 0 h 1819"/>
                  <a:gd name="T167" fmla="*/ 1123 w 1123"/>
                  <a:gd name="T168" fmla="*/ 1819 h 1819"/>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23" h="1819">
                    <a:moveTo>
                      <a:pt x="1123" y="910"/>
                    </a:moveTo>
                    <a:lnTo>
                      <a:pt x="1121" y="863"/>
                    </a:lnTo>
                    <a:lnTo>
                      <a:pt x="1117" y="817"/>
                    </a:lnTo>
                    <a:lnTo>
                      <a:pt x="1112" y="770"/>
                    </a:lnTo>
                    <a:lnTo>
                      <a:pt x="1103" y="726"/>
                    </a:lnTo>
                    <a:lnTo>
                      <a:pt x="1094" y="683"/>
                    </a:lnTo>
                    <a:lnTo>
                      <a:pt x="1082" y="638"/>
                    </a:lnTo>
                    <a:lnTo>
                      <a:pt x="1067" y="597"/>
                    </a:lnTo>
                    <a:lnTo>
                      <a:pt x="1051" y="556"/>
                    </a:lnTo>
                    <a:lnTo>
                      <a:pt x="1033" y="515"/>
                    </a:lnTo>
                    <a:lnTo>
                      <a:pt x="1012" y="476"/>
                    </a:lnTo>
                    <a:lnTo>
                      <a:pt x="991" y="438"/>
                    </a:lnTo>
                    <a:lnTo>
                      <a:pt x="967" y="401"/>
                    </a:lnTo>
                    <a:lnTo>
                      <a:pt x="942" y="365"/>
                    </a:lnTo>
                    <a:lnTo>
                      <a:pt x="916" y="331"/>
                    </a:lnTo>
                    <a:lnTo>
                      <a:pt x="887" y="299"/>
                    </a:lnTo>
                    <a:lnTo>
                      <a:pt x="857" y="266"/>
                    </a:lnTo>
                    <a:lnTo>
                      <a:pt x="824" y="236"/>
                    </a:lnTo>
                    <a:lnTo>
                      <a:pt x="792" y="208"/>
                    </a:lnTo>
                    <a:lnTo>
                      <a:pt x="756" y="181"/>
                    </a:lnTo>
                    <a:lnTo>
                      <a:pt x="721" y="156"/>
                    </a:lnTo>
                    <a:lnTo>
                      <a:pt x="685" y="132"/>
                    </a:lnTo>
                    <a:lnTo>
                      <a:pt x="647" y="109"/>
                    </a:lnTo>
                    <a:lnTo>
                      <a:pt x="608" y="90"/>
                    </a:lnTo>
                    <a:lnTo>
                      <a:pt x="567" y="72"/>
                    </a:lnTo>
                    <a:lnTo>
                      <a:pt x="526" y="56"/>
                    </a:lnTo>
                    <a:lnTo>
                      <a:pt x="483" y="41"/>
                    </a:lnTo>
                    <a:lnTo>
                      <a:pt x="440" y="29"/>
                    </a:lnTo>
                    <a:lnTo>
                      <a:pt x="397" y="18"/>
                    </a:lnTo>
                    <a:lnTo>
                      <a:pt x="351" y="11"/>
                    </a:lnTo>
                    <a:lnTo>
                      <a:pt x="306" y="4"/>
                    </a:lnTo>
                    <a:lnTo>
                      <a:pt x="260" y="2"/>
                    </a:lnTo>
                    <a:lnTo>
                      <a:pt x="213" y="0"/>
                    </a:lnTo>
                    <a:lnTo>
                      <a:pt x="167" y="2"/>
                    </a:lnTo>
                    <a:lnTo>
                      <a:pt x="120" y="4"/>
                    </a:lnTo>
                    <a:lnTo>
                      <a:pt x="74" y="11"/>
                    </a:lnTo>
                    <a:lnTo>
                      <a:pt x="29" y="18"/>
                    </a:lnTo>
                    <a:lnTo>
                      <a:pt x="9" y="23"/>
                    </a:lnTo>
                    <a:lnTo>
                      <a:pt x="8" y="25"/>
                    </a:lnTo>
                    <a:lnTo>
                      <a:pt x="6" y="27"/>
                    </a:lnTo>
                    <a:lnTo>
                      <a:pt x="6" y="29"/>
                    </a:lnTo>
                    <a:lnTo>
                      <a:pt x="4" y="31"/>
                    </a:lnTo>
                    <a:lnTo>
                      <a:pt x="2" y="32"/>
                    </a:lnTo>
                    <a:lnTo>
                      <a:pt x="2" y="34"/>
                    </a:lnTo>
                    <a:lnTo>
                      <a:pt x="0" y="36"/>
                    </a:lnTo>
                    <a:lnTo>
                      <a:pt x="0" y="38"/>
                    </a:lnTo>
                    <a:lnTo>
                      <a:pt x="33" y="31"/>
                    </a:lnTo>
                    <a:lnTo>
                      <a:pt x="75" y="22"/>
                    </a:lnTo>
                    <a:lnTo>
                      <a:pt x="122" y="16"/>
                    </a:lnTo>
                    <a:lnTo>
                      <a:pt x="167" y="13"/>
                    </a:lnTo>
                    <a:lnTo>
                      <a:pt x="213" y="13"/>
                    </a:lnTo>
                    <a:lnTo>
                      <a:pt x="260" y="13"/>
                    </a:lnTo>
                    <a:lnTo>
                      <a:pt x="304" y="16"/>
                    </a:lnTo>
                    <a:lnTo>
                      <a:pt x="349" y="22"/>
                    </a:lnTo>
                    <a:lnTo>
                      <a:pt x="394" y="31"/>
                    </a:lnTo>
                    <a:lnTo>
                      <a:pt x="437" y="40"/>
                    </a:lnTo>
                    <a:lnTo>
                      <a:pt x="479" y="52"/>
                    </a:lnTo>
                    <a:lnTo>
                      <a:pt x="522" y="66"/>
                    </a:lnTo>
                    <a:lnTo>
                      <a:pt x="562" y="82"/>
                    </a:lnTo>
                    <a:lnTo>
                      <a:pt x="603" y="100"/>
                    </a:lnTo>
                    <a:lnTo>
                      <a:pt x="640" y="120"/>
                    </a:lnTo>
                    <a:lnTo>
                      <a:pt x="678" y="141"/>
                    </a:lnTo>
                    <a:lnTo>
                      <a:pt x="715" y="165"/>
                    </a:lnTo>
                    <a:lnTo>
                      <a:pt x="749" y="190"/>
                    </a:lnTo>
                    <a:lnTo>
                      <a:pt x="783" y="216"/>
                    </a:lnTo>
                    <a:lnTo>
                      <a:pt x="817" y="245"/>
                    </a:lnTo>
                    <a:lnTo>
                      <a:pt x="848" y="275"/>
                    </a:lnTo>
                    <a:lnTo>
                      <a:pt x="878" y="306"/>
                    </a:lnTo>
                    <a:lnTo>
                      <a:pt x="905" y="338"/>
                    </a:lnTo>
                    <a:lnTo>
                      <a:pt x="932" y="372"/>
                    </a:lnTo>
                    <a:lnTo>
                      <a:pt x="957" y="408"/>
                    </a:lnTo>
                    <a:lnTo>
                      <a:pt x="980" y="443"/>
                    </a:lnTo>
                    <a:lnTo>
                      <a:pt x="1001" y="481"/>
                    </a:lnTo>
                    <a:lnTo>
                      <a:pt x="1023" y="520"/>
                    </a:lnTo>
                    <a:lnTo>
                      <a:pt x="1041" y="560"/>
                    </a:lnTo>
                    <a:lnTo>
                      <a:pt x="1057" y="601"/>
                    </a:lnTo>
                    <a:lnTo>
                      <a:pt x="1069" y="642"/>
                    </a:lnTo>
                    <a:lnTo>
                      <a:pt x="1082" y="685"/>
                    </a:lnTo>
                    <a:lnTo>
                      <a:pt x="1092" y="729"/>
                    </a:lnTo>
                    <a:lnTo>
                      <a:pt x="1100" y="772"/>
                    </a:lnTo>
                    <a:lnTo>
                      <a:pt x="1105" y="817"/>
                    </a:lnTo>
                    <a:lnTo>
                      <a:pt x="1109" y="863"/>
                    </a:lnTo>
                    <a:lnTo>
                      <a:pt x="1110" y="910"/>
                    </a:lnTo>
                    <a:lnTo>
                      <a:pt x="1123" y="910"/>
                    </a:lnTo>
                    <a:lnTo>
                      <a:pt x="1121" y="956"/>
                    </a:lnTo>
                    <a:lnTo>
                      <a:pt x="1117" y="1003"/>
                    </a:lnTo>
                    <a:lnTo>
                      <a:pt x="1112" y="1047"/>
                    </a:lnTo>
                    <a:lnTo>
                      <a:pt x="1103" y="1092"/>
                    </a:lnTo>
                    <a:lnTo>
                      <a:pt x="1094" y="1137"/>
                    </a:lnTo>
                    <a:lnTo>
                      <a:pt x="1082" y="1180"/>
                    </a:lnTo>
                    <a:lnTo>
                      <a:pt x="1067" y="1223"/>
                    </a:lnTo>
                    <a:lnTo>
                      <a:pt x="1051" y="1264"/>
                    </a:lnTo>
                    <a:lnTo>
                      <a:pt x="1033" y="1303"/>
                    </a:lnTo>
                    <a:lnTo>
                      <a:pt x="1012" y="1342"/>
                    </a:lnTo>
                    <a:lnTo>
                      <a:pt x="991" y="1382"/>
                    </a:lnTo>
                    <a:lnTo>
                      <a:pt x="967" y="1417"/>
                    </a:lnTo>
                    <a:lnTo>
                      <a:pt x="942" y="1453"/>
                    </a:lnTo>
                    <a:lnTo>
                      <a:pt x="916" y="1487"/>
                    </a:lnTo>
                    <a:lnTo>
                      <a:pt x="887" y="1521"/>
                    </a:lnTo>
                    <a:lnTo>
                      <a:pt x="857" y="1553"/>
                    </a:lnTo>
                    <a:lnTo>
                      <a:pt x="824" y="1582"/>
                    </a:lnTo>
                    <a:lnTo>
                      <a:pt x="792" y="1610"/>
                    </a:lnTo>
                    <a:lnTo>
                      <a:pt x="756" y="1639"/>
                    </a:lnTo>
                    <a:lnTo>
                      <a:pt x="721" y="1664"/>
                    </a:lnTo>
                    <a:lnTo>
                      <a:pt x="685" y="1687"/>
                    </a:lnTo>
                    <a:lnTo>
                      <a:pt x="647" y="1709"/>
                    </a:lnTo>
                    <a:lnTo>
                      <a:pt x="608" y="1730"/>
                    </a:lnTo>
                    <a:lnTo>
                      <a:pt x="567" y="1748"/>
                    </a:lnTo>
                    <a:lnTo>
                      <a:pt x="526" y="1764"/>
                    </a:lnTo>
                    <a:lnTo>
                      <a:pt x="483" y="1778"/>
                    </a:lnTo>
                    <a:lnTo>
                      <a:pt x="440" y="1791"/>
                    </a:lnTo>
                    <a:lnTo>
                      <a:pt x="397" y="1800"/>
                    </a:lnTo>
                    <a:lnTo>
                      <a:pt x="351" y="1809"/>
                    </a:lnTo>
                    <a:lnTo>
                      <a:pt x="306" y="1814"/>
                    </a:lnTo>
                    <a:lnTo>
                      <a:pt x="260" y="1818"/>
                    </a:lnTo>
                    <a:lnTo>
                      <a:pt x="213" y="1819"/>
                    </a:lnTo>
                    <a:lnTo>
                      <a:pt x="167" y="1818"/>
                    </a:lnTo>
                    <a:lnTo>
                      <a:pt x="120" y="1814"/>
                    </a:lnTo>
                    <a:lnTo>
                      <a:pt x="74" y="1809"/>
                    </a:lnTo>
                    <a:lnTo>
                      <a:pt x="45" y="1803"/>
                    </a:lnTo>
                    <a:lnTo>
                      <a:pt x="45" y="1802"/>
                    </a:lnTo>
                    <a:lnTo>
                      <a:pt x="43" y="1800"/>
                    </a:lnTo>
                    <a:lnTo>
                      <a:pt x="42" y="1798"/>
                    </a:lnTo>
                    <a:lnTo>
                      <a:pt x="42" y="1796"/>
                    </a:lnTo>
                    <a:lnTo>
                      <a:pt x="40" y="1794"/>
                    </a:lnTo>
                    <a:lnTo>
                      <a:pt x="38" y="1793"/>
                    </a:lnTo>
                    <a:lnTo>
                      <a:pt x="38" y="1791"/>
                    </a:lnTo>
                    <a:lnTo>
                      <a:pt x="36" y="1789"/>
                    </a:lnTo>
                    <a:lnTo>
                      <a:pt x="75" y="1796"/>
                    </a:lnTo>
                    <a:lnTo>
                      <a:pt x="122" y="1802"/>
                    </a:lnTo>
                    <a:lnTo>
                      <a:pt x="167" y="1805"/>
                    </a:lnTo>
                    <a:lnTo>
                      <a:pt x="213" y="1807"/>
                    </a:lnTo>
                    <a:lnTo>
                      <a:pt x="260" y="1805"/>
                    </a:lnTo>
                    <a:lnTo>
                      <a:pt x="304" y="1802"/>
                    </a:lnTo>
                    <a:lnTo>
                      <a:pt x="349" y="1796"/>
                    </a:lnTo>
                    <a:lnTo>
                      <a:pt x="394" y="1789"/>
                    </a:lnTo>
                    <a:lnTo>
                      <a:pt x="437" y="1778"/>
                    </a:lnTo>
                    <a:lnTo>
                      <a:pt x="479" y="1766"/>
                    </a:lnTo>
                    <a:lnTo>
                      <a:pt x="522" y="1752"/>
                    </a:lnTo>
                    <a:lnTo>
                      <a:pt x="562" y="1735"/>
                    </a:lnTo>
                    <a:lnTo>
                      <a:pt x="603" y="1718"/>
                    </a:lnTo>
                    <a:lnTo>
                      <a:pt x="640" y="1698"/>
                    </a:lnTo>
                    <a:lnTo>
                      <a:pt x="678" y="1677"/>
                    </a:lnTo>
                    <a:lnTo>
                      <a:pt x="715" y="1653"/>
                    </a:lnTo>
                    <a:lnTo>
                      <a:pt x="749" y="1628"/>
                    </a:lnTo>
                    <a:lnTo>
                      <a:pt x="783" y="1601"/>
                    </a:lnTo>
                    <a:lnTo>
                      <a:pt x="817" y="1573"/>
                    </a:lnTo>
                    <a:lnTo>
                      <a:pt x="848" y="1544"/>
                    </a:lnTo>
                    <a:lnTo>
                      <a:pt x="878" y="1512"/>
                    </a:lnTo>
                    <a:lnTo>
                      <a:pt x="905" y="1480"/>
                    </a:lnTo>
                    <a:lnTo>
                      <a:pt x="932" y="1446"/>
                    </a:lnTo>
                    <a:lnTo>
                      <a:pt x="957" y="1412"/>
                    </a:lnTo>
                    <a:lnTo>
                      <a:pt x="980" y="1374"/>
                    </a:lnTo>
                    <a:lnTo>
                      <a:pt x="1001" y="1337"/>
                    </a:lnTo>
                    <a:lnTo>
                      <a:pt x="1023" y="1298"/>
                    </a:lnTo>
                    <a:lnTo>
                      <a:pt x="1041" y="1258"/>
                    </a:lnTo>
                    <a:lnTo>
                      <a:pt x="1057" y="1217"/>
                    </a:lnTo>
                    <a:lnTo>
                      <a:pt x="1069" y="1176"/>
                    </a:lnTo>
                    <a:lnTo>
                      <a:pt x="1082" y="1133"/>
                    </a:lnTo>
                    <a:lnTo>
                      <a:pt x="1092" y="1090"/>
                    </a:lnTo>
                    <a:lnTo>
                      <a:pt x="1100" y="1046"/>
                    </a:lnTo>
                    <a:lnTo>
                      <a:pt x="1105" y="1001"/>
                    </a:lnTo>
                    <a:lnTo>
                      <a:pt x="1109" y="956"/>
                    </a:lnTo>
                    <a:lnTo>
                      <a:pt x="1110" y="910"/>
                    </a:lnTo>
                    <a:lnTo>
                      <a:pt x="1123" y="910"/>
                    </a:lnTo>
                    <a:close/>
                  </a:path>
                </a:pathLst>
              </a:custGeom>
              <a:solidFill>
                <a:srgbClr val="6AC3FF"/>
              </a:solidFill>
              <a:ln w="9525">
                <a:noFill/>
                <a:round/>
                <a:headEnd/>
                <a:tailEnd/>
              </a:ln>
            </p:spPr>
            <p:txBody>
              <a:bodyPr/>
              <a:lstStyle/>
              <a:p>
                <a:endParaRPr lang="en-US"/>
              </a:p>
            </p:txBody>
          </p:sp>
        </p:grpSp>
        <p:grpSp>
          <p:nvGrpSpPr>
            <p:cNvPr id="5" name="Group 1421"/>
            <p:cNvGrpSpPr>
              <a:grpSpLocks/>
            </p:cNvGrpSpPr>
            <p:nvPr/>
          </p:nvGrpSpPr>
          <p:grpSpPr bwMode="auto">
            <a:xfrm>
              <a:off x="677832" y="1225576"/>
              <a:ext cx="1996722" cy="3800475"/>
              <a:chOff x="501" y="991"/>
              <a:chExt cx="1415" cy="2394"/>
            </a:xfrm>
          </p:grpSpPr>
          <p:sp>
            <p:nvSpPr>
              <p:cNvPr id="29842" name="Freeform 1221"/>
              <p:cNvSpPr>
                <a:spLocks/>
              </p:cNvSpPr>
              <p:nvPr/>
            </p:nvSpPr>
            <p:spPr bwMode="auto">
              <a:xfrm>
                <a:off x="710" y="1286"/>
                <a:ext cx="1121" cy="1806"/>
              </a:xfrm>
              <a:custGeom>
                <a:avLst/>
                <a:gdLst>
                  <a:gd name="T0" fmla="*/ 1117 w 1121"/>
                  <a:gd name="T1" fmla="*/ 811 h 1806"/>
                  <a:gd name="T2" fmla="*/ 1094 w 1121"/>
                  <a:gd name="T3" fmla="*/ 677 h 1806"/>
                  <a:gd name="T4" fmla="*/ 1051 w 1121"/>
                  <a:gd name="T5" fmla="*/ 552 h 1806"/>
                  <a:gd name="T6" fmla="*/ 990 w 1121"/>
                  <a:gd name="T7" fmla="*/ 436 h 1806"/>
                  <a:gd name="T8" fmla="*/ 915 w 1121"/>
                  <a:gd name="T9" fmla="*/ 328 h 1806"/>
                  <a:gd name="T10" fmla="*/ 826 w 1121"/>
                  <a:gd name="T11" fmla="*/ 235 h 1806"/>
                  <a:gd name="T12" fmla="*/ 724 w 1121"/>
                  <a:gd name="T13" fmla="*/ 155 h 1806"/>
                  <a:gd name="T14" fmla="*/ 610 w 1121"/>
                  <a:gd name="T15" fmla="*/ 89 h 1806"/>
                  <a:gd name="T16" fmla="*/ 486 w 1121"/>
                  <a:gd name="T17" fmla="*/ 41 h 1806"/>
                  <a:gd name="T18" fmla="*/ 356 w 1121"/>
                  <a:gd name="T19" fmla="*/ 10 h 1806"/>
                  <a:gd name="T20" fmla="*/ 218 w 1121"/>
                  <a:gd name="T21" fmla="*/ 0 h 1806"/>
                  <a:gd name="T22" fmla="*/ 80 w 1121"/>
                  <a:gd name="T23" fmla="*/ 10 h 1806"/>
                  <a:gd name="T24" fmla="*/ 7 w 1121"/>
                  <a:gd name="T25" fmla="*/ 26 h 1806"/>
                  <a:gd name="T26" fmla="*/ 5 w 1121"/>
                  <a:gd name="T27" fmla="*/ 32 h 1806"/>
                  <a:gd name="T28" fmla="*/ 2 w 1121"/>
                  <a:gd name="T29" fmla="*/ 37 h 1806"/>
                  <a:gd name="T30" fmla="*/ 82 w 1121"/>
                  <a:gd name="T31" fmla="*/ 23 h 1806"/>
                  <a:gd name="T32" fmla="*/ 218 w 1121"/>
                  <a:gd name="T33" fmla="*/ 12 h 1806"/>
                  <a:gd name="T34" fmla="*/ 354 w 1121"/>
                  <a:gd name="T35" fmla="*/ 23 h 1806"/>
                  <a:gd name="T36" fmla="*/ 483 w 1121"/>
                  <a:gd name="T37" fmla="*/ 51 h 1806"/>
                  <a:gd name="T38" fmla="*/ 604 w 1121"/>
                  <a:gd name="T39" fmla="*/ 100 h 1806"/>
                  <a:gd name="T40" fmla="*/ 717 w 1121"/>
                  <a:gd name="T41" fmla="*/ 164 h 1806"/>
                  <a:gd name="T42" fmla="*/ 817 w 1121"/>
                  <a:gd name="T43" fmla="*/ 244 h 1806"/>
                  <a:gd name="T44" fmla="*/ 906 w 1121"/>
                  <a:gd name="T45" fmla="*/ 337 h 1806"/>
                  <a:gd name="T46" fmla="*/ 979 w 1121"/>
                  <a:gd name="T47" fmla="*/ 441 h 1806"/>
                  <a:gd name="T48" fmla="*/ 1038 w 1121"/>
                  <a:gd name="T49" fmla="*/ 557 h 1806"/>
                  <a:gd name="T50" fmla="*/ 1081 w 1121"/>
                  <a:gd name="T51" fmla="*/ 680 h 1806"/>
                  <a:gd name="T52" fmla="*/ 1105 w 1121"/>
                  <a:gd name="T53" fmla="*/ 813 h 1806"/>
                  <a:gd name="T54" fmla="*/ 1121 w 1121"/>
                  <a:gd name="T55" fmla="*/ 904 h 1806"/>
                  <a:gd name="T56" fmla="*/ 1112 w 1121"/>
                  <a:gd name="T57" fmla="*/ 1041 h 1806"/>
                  <a:gd name="T58" fmla="*/ 1081 w 1121"/>
                  <a:gd name="T59" fmla="*/ 1172 h 1806"/>
                  <a:gd name="T60" fmla="*/ 1033 w 1121"/>
                  <a:gd name="T61" fmla="*/ 1295 h 1806"/>
                  <a:gd name="T62" fmla="*/ 967 w 1121"/>
                  <a:gd name="T63" fmla="*/ 1408 h 1806"/>
                  <a:gd name="T64" fmla="*/ 887 w 1121"/>
                  <a:gd name="T65" fmla="*/ 1511 h 1806"/>
                  <a:gd name="T66" fmla="*/ 792 w 1121"/>
                  <a:gd name="T67" fmla="*/ 1601 h 1806"/>
                  <a:gd name="T68" fmla="*/ 686 w 1121"/>
                  <a:gd name="T69" fmla="*/ 1676 h 1806"/>
                  <a:gd name="T70" fmla="*/ 570 w 1121"/>
                  <a:gd name="T71" fmla="*/ 1737 h 1806"/>
                  <a:gd name="T72" fmla="*/ 443 w 1121"/>
                  <a:gd name="T73" fmla="*/ 1778 h 1806"/>
                  <a:gd name="T74" fmla="*/ 311 w 1121"/>
                  <a:gd name="T75" fmla="*/ 1803 h 1806"/>
                  <a:gd name="T76" fmla="*/ 172 w 1121"/>
                  <a:gd name="T77" fmla="*/ 1806 h 1806"/>
                  <a:gd name="T78" fmla="*/ 45 w 1121"/>
                  <a:gd name="T79" fmla="*/ 1790 h 1806"/>
                  <a:gd name="T80" fmla="*/ 43 w 1121"/>
                  <a:gd name="T81" fmla="*/ 1785 h 1806"/>
                  <a:gd name="T82" fmla="*/ 39 w 1121"/>
                  <a:gd name="T83" fmla="*/ 1780 h 1806"/>
                  <a:gd name="T84" fmla="*/ 38 w 1121"/>
                  <a:gd name="T85" fmla="*/ 1776 h 1806"/>
                  <a:gd name="T86" fmla="*/ 172 w 1121"/>
                  <a:gd name="T87" fmla="*/ 1794 h 1806"/>
                  <a:gd name="T88" fmla="*/ 309 w 1121"/>
                  <a:gd name="T89" fmla="*/ 1790 h 1806"/>
                  <a:gd name="T90" fmla="*/ 442 w 1121"/>
                  <a:gd name="T91" fmla="*/ 1767 h 1806"/>
                  <a:gd name="T92" fmla="*/ 565 w 1121"/>
                  <a:gd name="T93" fmla="*/ 1724 h 1806"/>
                  <a:gd name="T94" fmla="*/ 681 w 1121"/>
                  <a:gd name="T95" fmla="*/ 1665 h 1806"/>
                  <a:gd name="T96" fmla="*/ 785 w 1121"/>
                  <a:gd name="T97" fmla="*/ 1592 h 1806"/>
                  <a:gd name="T98" fmla="*/ 878 w 1121"/>
                  <a:gd name="T99" fmla="*/ 1503 h 1806"/>
                  <a:gd name="T100" fmla="*/ 956 w 1121"/>
                  <a:gd name="T101" fmla="*/ 1402 h 1806"/>
                  <a:gd name="T102" fmla="*/ 1021 w 1121"/>
                  <a:gd name="T103" fmla="*/ 1290 h 1806"/>
                  <a:gd name="T104" fmla="*/ 1069 w 1121"/>
                  <a:gd name="T105" fmla="*/ 1168 h 1806"/>
                  <a:gd name="T106" fmla="*/ 1099 w 1121"/>
                  <a:gd name="T107" fmla="*/ 1040 h 1806"/>
                  <a:gd name="T108" fmla="*/ 1110 w 1121"/>
                  <a:gd name="T109" fmla="*/ 904 h 180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21"/>
                  <a:gd name="T166" fmla="*/ 0 h 1806"/>
                  <a:gd name="T167" fmla="*/ 1121 w 1121"/>
                  <a:gd name="T168" fmla="*/ 1806 h 180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21" h="1806">
                    <a:moveTo>
                      <a:pt x="1121" y="904"/>
                    </a:moveTo>
                    <a:lnTo>
                      <a:pt x="1121" y="857"/>
                    </a:lnTo>
                    <a:lnTo>
                      <a:pt x="1117" y="811"/>
                    </a:lnTo>
                    <a:lnTo>
                      <a:pt x="1112" y="766"/>
                    </a:lnTo>
                    <a:lnTo>
                      <a:pt x="1103" y="722"/>
                    </a:lnTo>
                    <a:lnTo>
                      <a:pt x="1094" y="677"/>
                    </a:lnTo>
                    <a:lnTo>
                      <a:pt x="1081" y="634"/>
                    </a:lnTo>
                    <a:lnTo>
                      <a:pt x="1067" y="593"/>
                    </a:lnTo>
                    <a:lnTo>
                      <a:pt x="1051" y="552"/>
                    </a:lnTo>
                    <a:lnTo>
                      <a:pt x="1033" y="512"/>
                    </a:lnTo>
                    <a:lnTo>
                      <a:pt x="1012" y="473"/>
                    </a:lnTo>
                    <a:lnTo>
                      <a:pt x="990" y="436"/>
                    </a:lnTo>
                    <a:lnTo>
                      <a:pt x="967" y="398"/>
                    </a:lnTo>
                    <a:lnTo>
                      <a:pt x="942" y="362"/>
                    </a:lnTo>
                    <a:lnTo>
                      <a:pt x="915" y="328"/>
                    </a:lnTo>
                    <a:lnTo>
                      <a:pt x="887" y="296"/>
                    </a:lnTo>
                    <a:lnTo>
                      <a:pt x="856" y="264"/>
                    </a:lnTo>
                    <a:lnTo>
                      <a:pt x="826" y="235"/>
                    </a:lnTo>
                    <a:lnTo>
                      <a:pt x="792" y="207"/>
                    </a:lnTo>
                    <a:lnTo>
                      <a:pt x="758" y="180"/>
                    </a:lnTo>
                    <a:lnTo>
                      <a:pt x="724" y="155"/>
                    </a:lnTo>
                    <a:lnTo>
                      <a:pt x="686" y="130"/>
                    </a:lnTo>
                    <a:lnTo>
                      <a:pt x="649" y="109"/>
                    </a:lnTo>
                    <a:lnTo>
                      <a:pt x="610" y="89"/>
                    </a:lnTo>
                    <a:lnTo>
                      <a:pt x="570" y="71"/>
                    </a:lnTo>
                    <a:lnTo>
                      <a:pt x="529" y="55"/>
                    </a:lnTo>
                    <a:lnTo>
                      <a:pt x="486" y="41"/>
                    </a:lnTo>
                    <a:lnTo>
                      <a:pt x="443" y="28"/>
                    </a:lnTo>
                    <a:lnTo>
                      <a:pt x="400" y="19"/>
                    </a:lnTo>
                    <a:lnTo>
                      <a:pt x="356" y="10"/>
                    </a:lnTo>
                    <a:lnTo>
                      <a:pt x="311" y="5"/>
                    </a:lnTo>
                    <a:lnTo>
                      <a:pt x="265" y="1"/>
                    </a:lnTo>
                    <a:lnTo>
                      <a:pt x="218" y="0"/>
                    </a:lnTo>
                    <a:lnTo>
                      <a:pt x="172" y="1"/>
                    </a:lnTo>
                    <a:lnTo>
                      <a:pt x="125" y="5"/>
                    </a:lnTo>
                    <a:lnTo>
                      <a:pt x="80" y="10"/>
                    </a:lnTo>
                    <a:lnTo>
                      <a:pt x="36" y="19"/>
                    </a:lnTo>
                    <a:lnTo>
                      <a:pt x="9" y="25"/>
                    </a:lnTo>
                    <a:lnTo>
                      <a:pt x="7" y="26"/>
                    </a:lnTo>
                    <a:lnTo>
                      <a:pt x="7" y="28"/>
                    </a:lnTo>
                    <a:lnTo>
                      <a:pt x="5" y="30"/>
                    </a:lnTo>
                    <a:lnTo>
                      <a:pt x="5" y="32"/>
                    </a:lnTo>
                    <a:lnTo>
                      <a:pt x="4" y="34"/>
                    </a:lnTo>
                    <a:lnTo>
                      <a:pt x="2" y="35"/>
                    </a:lnTo>
                    <a:lnTo>
                      <a:pt x="2" y="37"/>
                    </a:lnTo>
                    <a:lnTo>
                      <a:pt x="0" y="39"/>
                    </a:lnTo>
                    <a:lnTo>
                      <a:pt x="38" y="30"/>
                    </a:lnTo>
                    <a:lnTo>
                      <a:pt x="82" y="23"/>
                    </a:lnTo>
                    <a:lnTo>
                      <a:pt x="127" y="17"/>
                    </a:lnTo>
                    <a:lnTo>
                      <a:pt x="172" y="14"/>
                    </a:lnTo>
                    <a:lnTo>
                      <a:pt x="218" y="12"/>
                    </a:lnTo>
                    <a:lnTo>
                      <a:pt x="265" y="14"/>
                    </a:lnTo>
                    <a:lnTo>
                      <a:pt x="309" y="17"/>
                    </a:lnTo>
                    <a:lnTo>
                      <a:pt x="354" y="23"/>
                    </a:lnTo>
                    <a:lnTo>
                      <a:pt x="397" y="30"/>
                    </a:lnTo>
                    <a:lnTo>
                      <a:pt x="442" y="41"/>
                    </a:lnTo>
                    <a:lnTo>
                      <a:pt x="483" y="51"/>
                    </a:lnTo>
                    <a:lnTo>
                      <a:pt x="524" y="66"/>
                    </a:lnTo>
                    <a:lnTo>
                      <a:pt x="565" y="82"/>
                    </a:lnTo>
                    <a:lnTo>
                      <a:pt x="604" y="100"/>
                    </a:lnTo>
                    <a:lnTo>
                      <a:pt x="643" y="119"/>
                    </a:lnTo>
                    <a:lnTo>
                      <a:pt x="681" y="141"/>
                    </a:lnTo>
                    <a:lnTo>
                      <a:pt x="717" y="164"/>
                    </a:lnTo>
                    <a:lnTo>
                      <a:pt x="751" y="189"/>
                    </a:lnTo>
                    <a:lnTo>
                      <a:pt x="785" y="216"/>
                    </a:lnTo>
                    <a:lnTo>
                      <a:pt x="817" y="244"/>
                    </a:lnTo>
                    <a:lnTo>
                      <a:pt x="849" y="273"/>
                    </a:lnTo>
                    <a:lnTo>
                      <a:pt x="878" y="303"/>
                    </a:lnTo>
                    <a:lnTo>
                      <a:pt x="906" y="337"/>
                    </a:lnTo>
                    <a:lnTo>
                      <a:pt x="933" y="369"/>
                    </a:lnTo>
                    <a:lnTo>
                      <a:pt x="956" y="405"/>
                    </a:lnTo>
                    <a:lnTo>
                      <a:pt x="979" y="441"/>
                    </a:lnTo>
                    <a:lnTo>
                      <a:pt x="1001" y="479"/>
                    </a:lnTo>
                    <a:lnTo>
                      <a:pt x="1021" y="518"/>
                    </a:lnTo>
                    <a:lnTo>
                      <a:pt x="1038" y="557"/>
                    </a:lnTo>
                    <a:lnTo>
                      <a:pt x="1055" y="596"/>
                    </a:lnTo>
                    <a:lnTo>
                      <a:pt x="1069" y="638"/>
                    </a:lnTo>
                    <a:lnTo>
                      <a:pt x="1081" y="680"/>
                    </a:lnTo>
                    <a:lnTo>
                      <a:pt x="1092" y="723"/>
                    </a:lnTo>
                    <a:lnTo>
                      <a:pt x="1099" y="768"/>
                    </a:lnTo>
                    <a:lnTo>
                      <a:pt x="1105" y="813"/>
                    </a:lnTo>
                    <a:lnTo>
                      <a:pt x="1108" y="857"/>
                    </a:lnTo>
                    <a:lnTo>
                      <a:pt x="1110" y="904"/>
                    </a:lnTo>
                    <a:lnTo>
                      <a:pt x="1121" y="904"/>
                    </a:lnTo>
                    <a:lnTo>
                      <a:pt x="1121" y="950"/>
                    </a:lnTo>
                    <a:lnTo>
                      <a:pt x="1117" y="995"/>
                    </a:lnTo>
                    <a:lnTo>
                      <a:pt x="1112" y="1041"/>
                    </a:lnTo>
                    <a:lnTo>
                      <a:pt x="1103" y="1086"/>
                    </a:lnTo>
                    <a:lnTo>
                      <a:pt x="1094" y="1129"/>
                    </a:lnTo>
                    <a:lnTo>
                      <a:pt x="1081" y="1172"/>
                    </a:lnTo>
                    <a:lnTo>
                      <a:pt x="1067" y="1215"/>
                    </a:lnTo>
                    <a:lnTo>
                      <a:pt x="1051" y="1256"/>
                    </a:lnTo>
                    <a:lnTo>
                      <a:pt x="1033" y="1295"/>
                    </a:lnTo>
                    <a:lnTo>
                      <a:pt x="1012" y="1335"/>
                    </a:lnTo>
                    <a:lnTo>
                      <a:pt x="990" y="1372"/>
                    </a:lnTo>
                    <a:lnTo>
                      <a:pt x="967" y="1408"/>
                    </a:lnTo>
                    <a:lnTo>
                      <a:pt x="942" y="1444"/>
                    </a:lnTo>
                    <a:lnTo>
                      <a:pt x="915" y="1477"/>
                    </a:lnTo>
                    <a:lnTo>
                      <a:pt x="887" y="1511"/>
                    </a:lnTo>
                    <a:lnTo>
                      <a:pt x="856" y="1542"/>
                    </a:lnTo>
                    <a:lnTo>
                      <a:pt x="826" y="1572"/>
                    </a:lnTo>
                    <a:lnTo>
                      <a:pt x="792" y="1601"/>
                    </a:lnTo>
                    <a:lnTo>
                      <a:pt x="758" y="1628"/>
                    </a:lnTo>
                    <a:lnTo>
                      <a:pt x="724" y="1653"/>
                    </a:lnTo>
                    <a:lnTo>
                      <a:pt x="686" y="1676"/>
                    </a:lnTo>
                    <a:lnTo>
                      <a:pt x="649" y="1697"/>
                    </a:lnTo>
                    <a:lnTo>
                      <a:pt x="610" y="1717"/>
                    </a:lnTo>
                    <a:lnTo>
                      <a:pt x="570" y="1737"/>
                    </a:lnTo>
                    <a:lnTo>
                      <a:pt x="529" y="1753"/>
                    </a:lnTo>
                    <a:lnTo>
                      <a:pt x="486" y="1767"/>
                    </a:lnTo>
                    <a:lnTo>
                      <a:pt x="443" y="1778"/>
                    </a:lnTo>
                    <a:lnTo>
                      <a:pt x="400" y="1788"/>
                    </a:lnTo>
                    <a:lnTo>
                      <a:pt x="356" y="1796"/>
                    </a:lnTo>
                    <a:lnTo>
                      <a:pt x="311" y="1803"/>
                    </a:lnTo>
                    <a:lnTo>
                      <a:pt x="265" y="1806"/>
                    </a:lnTo>
                    <a:lnTo>
                      <a:pt x="218" y="1806"/>
                    </a:lnTo>
                    <a:lnTo>
                      <a:pt x="172" y="1806"/>
                    </a:lnTo>
                    <a:lnTo>
                      <a:pt x="125" y="1803"/>
                    </a:lnTo>
                    <a:lnTo>
                      <a:pt x="80" y="1796"/>
                    </a:lnTo>
                    <a:lnTo>
                      <a:pt x="45" y="1790"/>
                    </a:lnTo>
                    <a:lnTo>
                      <a:pt x="45" y="1788"/>
                    </a:lnTo>
                    <a:lnTo>
                      <a:pt x="43" y="1787"/>
                    </a:lnTo>
                    <a:lnTo>
                      <a:pt x="43" y="1785"/>
                    </a:lnTo>
                    <a:lnTo>
                      <a:pt x="41" y="1783"/>
                    </a:lnTo>
                    <a:lnTo>
                      <a:pt x="39" y="1781"/>
                    </a:lnTo>
                    <a:lnTo>
                      <a:pt x="39" y="1780"/>
                    </a:lnTo>
                    <a:lnTo>
                      <a:pt x="38" y="1778"/>
                    </a:lnTo>
                    <a:lnTo>
                      <a:pt x="36" y="1776"/>
                    </a:lnTo>
                    <a:lnTo>
                      <a:pt x="38" y="1776"/>
                    </a:lnTo>
                    <a:lnTo>
                      <a:pt x="82" y="1785"/>
                    </a:lnTo>
                    <a:lnTo>
                      <a:pt x="127" y="1790"/>
                    </a:lnTo>
                    <a:lnTo>
                      <a:pt x="172" y="1794"/>
                    </a:lnTo>
                    <a:lnTo>
                      <a:pt x="218" y="1796"/>
                    </a:lnTo>
                    <a:lnTo>
                      <a:pt x="265" y="1794"/>
                    </a:lnTo>
                    <a:lnTo>
                      <a:pt x="309" y="1790"/>
                    </a:lnTo>
                    <a:lnTo>
                      <a:pt x="354" y="1785"/>
                    </a:lnTo>
                    <a:lnTo>
                      <a:pt x="397" y="1776"/>
                    </a:lnTo>
                    <a:lnTo>
                      <a:pt x="442" y="1767"/>
                    </a:lnTo>
                    <a:lnTo>
                      <a:pt x="483" y="1754"/>
                    </a:lnTo>
                    <a:lnTo>
                      <a:pt x="524" y="1740"/>
                    </a:lnTo>
                    <a:lnTo>
                      <a:pt x="565" y="1724"/>
                    </a:lnTo>
                    <a:lnTo>
                      <a:pt x="604" y="1706"/>
                    </a:lnTo>
                    <a:lnTo>
                      <a:pt x="643" y="1687"/>
                    </a:lnTo>
                    <a:lnTo>
                      <a:pt x="681" y="1665"/>
                    </a:lnTo>
                    <a:lnTo>
                      <a:pt x="717" y="1642"/>
                    </a:lnTo>
                    <a:lnTo>
                      <a:pt x="751" y="1617"/>
                    </a:lnTo>
                    <a:lnTo>
                      <a:pt x="785" y="1592"/>
                    </a:lnTo>
                    <a:lnTo>
                      <a:pt x="817" y="1563"/>
                    </a:lnTo>
                    <a:lnTo>
                      <a:pt x="849" y="1533"/>
                    </a:lnTo>
                    <a:lnTo>
                      <a:pt x="878" y="1503"/>
                    </a:lnTo>
                    <a:lnTo>
                      <a:pt x="906" y="1470"/>
                    </a:lnTo>
                    <a:lnTo>
                      <a:pt x="933" y="1436"/>
                    </a:lnTo>
                    <a:lnTo>
                      <a:pt x="956" y="1402"/>
                    </a:lnTo>
                    <a:lnTo>
                      <a:pt x="979" y="1365"/>
                    </a:lnTo>
                    <a:lnTo>
                      <a:pt x="1001" y="1327"/>
                    </a:lnTo>
                    <a:lnTo>
                      <a:pt x="1021" y="1290"/>
                    </a:lnTo>
                    <a:lnTo>
                      <a:pt x="1038" y="1251"/>
                    </a:lnTo>
                    <a:lnTo>
                      <a:pt x="1055" y="1209"/>
                    </a:lnTo>
                    <a:lnTo>
                      <a:pt x="1069" y="1168"/>
                    </a:lnTo>
                    <a:lnTo>
                      <a:pt x="1081" y="1125"/>
                    </a:lnTo>
                    <a:lnTo>
                      <a:pt x="1092" y="1083"/>
                    </a:lnTo>
                    <a:lnTo>
                      <a:pt x="1099" y="1040"/>
                    </a:lnTo>
                    <a:lnTo>
                      <a:pt x="1105" y="995"/>
                    </a:lnTo>
                    <a:lnTo>
                      <a:pt x="1108" y="949"/>
                    </a:lnTo>
                    <a:lnTo>
                      <a:pt x="1110" y="904"/>
                    </a:lnTo>
                    <a:lnTo>
                      <a:pt x="1121" y="904"/>
                    </a:lnTo>
                    <a:close/>
                  </a:path>
                </a:pathLst>
              </a:custGeom>
              <a:solidFill>
                <a:srgbClr val="6BC3FF"/>
              </a:solidFill>
              <a:ln w="9525">
                <a:noFill/>
                <a:round/>
                <a:headEnd/>
                <a:tailEnd/>
              </a:ln>
            </p:spPr>
            <p:txBody>
              <a:bodyPr/>
              <a:lstStyle/>
              <a:p>
                <a:endParaRPr lang="en-US"/>
              </a:p>
            </p:txBody>
          </p:sp>
          <p:sp>
            <p:nvSpPr>
              <p:cNvPr id="29843" name="Freeform 1222"/>
              <p:cNvSpPr>
                <a:spLocks/>
              </p:cNvSpPr>
              <p:nvPr/>
            </p:nvSpPr>
            <p:spPr bwMode="auto">
              <a:xfrm>
                <a:off x="706" y="1293"/>
                <a:ext cx="1119" cy="1794"/>
              </a:xfrm>
              <a:custGeom>
                <a:avLst/>
                <a:gdLst>
                  <a:gd name="T0" fmla="*/ 1114 w 1119"/>
                  <a:gd name="T1" fmla="*/ 804 h 1794"/>
                  <a:gd name="T2" fmla="*/ 1091 w 1119"/>
                  <a:gd name="T3" fmla="*/ 672 h 1794"/>
                  <a:gd name="T4" fmla="*/ 1050 w 1119"/>
                  <a:gd name="T5" fmla="*/ 547 h 1794"/>
                  <a:gd name="T6" fmla="*/ 989 w 1119"/>
                  <a:gd name="T7" fmla="*/ 430 h 1794"/>
                  <a:gd name="T8" fmla="*/ 914 w 1119"/>
                  <a:gd name="T9" fmla="*/ 325 h 1794"/>
                  <a:gd name="T10" fmla="*/ 826 w 1119"/>
                  <a:gd name="T11" fmla="*/ 232 h 1794"/>
                  <a:gd name="T12" fmla="*/ 724 w 1119"/>
                  <a:gd name="T13" fmla="*/ 152 h 1794"/>
                  <a:gd name="T14" fmla="*/ 612 w 1119"/>
                  <a:gd name="T15" fmla="*/ 87 h 1794"/>
                  <a:gd name="T16" fmla="*/ 488 w 1119"/>
                  <a:gd name="T17" fmla="*/ 39 h 1794"/>
                  <a:gd name="T18" fmla="*/ 358 w 1119"/>
                  <a:gd name="T19" fmla="*/ 9 h 1794"/>
                  <a:gd name="T20" fmla="*/ 222 w 1119"/>
                  <a:gd name="T21" fmla="*/ 0 h 1794"/>
                  <a:gd name="T22" fmla="*/ 84 w 1119"/>
                  <a:gd name="T23" fmla="*/ 9 h 1794"/>
                  <a:gd name="T24" fmla="*/ 8 w 1119"/>
                  <a:gd name="T25" fmla="*/ 27 h 1794"/>
                  <a:gd name="T26" fmla="*/ 4 w 1119"/>
                  <a:gd name="T27" fmla="*/ 32 h 1794"/>
                  <a:gd name="T28" fmla="*/ 0 w 1119"/>
                  <a:gd name="T29" fmla="*/ 37 h 1794"/>
                  <a:gd name="T30" fmla="*/ 43 w 1119"/>
                  <a:gd name="T31" fmla="*/ 28 h 1794"/>
                  <a:gd name="T32" fmla="*/ 176 w 1119"/>
                  <a:gd name="T33" fmla="*/ 12 h 1794"/>
                  <a:gd name="T34" fmla="*/ 313 w 1119"/>
                  <a:gd name="T35" fmla="*/ 16 h 1794"/>
                  <a:gd name="T36" fmla="*/ 444 w 1119"/>
                  <a:gd name="T37" fmla="*/ 39 h 1794"/>
                  <a:gd name="T38" fmla="*/ 567 w 1119"/>
                  <a:gd name="T39" fmla="*/ 80 h 1794"/>
                  <a:gd name="T40" fmla="*/ 681 w 1119"/>
                  <a:gd name="T41" fmla="*/ 139 h 1794"/>
                  <a:gd name="T42" fmla="*/ 785 w 1119"/>
                  <a:gd name="T43" fmla="*/ 214 h 1794"/>
                  <a:gd name="T44" fmla="*/ 878 w 1119"/>
                  <a:gd name="T45" fmla="*/ 302 h 1794"/>
                  <a:gd name="T46" fmla="*/ 957 w 1119"/>
                  <a:gd name="T47" fmla="*/ 402 h 1794"/>
                  <a:gd name="T48" fmla="*/ 1019 w 1119"/>
                  <a:gd name="T49" fmla="*/ 513 h 1794"/>
                  <a:gd name="T50" fmla="*/ 1067 w 1119"/>
                  <a:gd name="T51" fmla="*/ 632 h 1794"/>
                  <a:gd name="T52" fmla="*/ 1098 w 1119"/>
                  <a:gd name="T53" fmla="*/ 761 h 1794"/>
                  <a:gd name="T54" fmla="*/ 1107 w 1119"/>
                  <a:gd name="T55" fmla="*/ 897 h 1794"/>
                  <a:gd name="T56" fmla="*/ 1114 w 1119"/>
                  <a:gd name="T57" fmla="*/ 988 h 1794"/>
                  <a:gd name="T58" fmla="*/ 1091 w 1119"/>
                  <a:gd name="T59" fmla="*/ 1120 h 1794"/>
                  <a:gd name="T60" fmla="*/ 1050 w 1119"/>
                  <a:gd name="T61" fmla="*/ 1245 h 1794"/>
                  <a:gd name="T62" fmla="*/ 989 w 1119"/>
                  <a:gd name="T63" fmla="*/ 1361 h 1794"/>
                  <a:gd name="T64" fmla="*/ 914 w 1119"/>
                  <a:gd name="T65" fmla="*/ 1467 h 1794"/>
                  <a:gd name="T66" fmla="*/ 826 w 1119"/>
                  <a:gd name="T67" fmla="*/ 1560 h 1794"/>
                  <a:gd name="T68" fmla="*/ 724 w 1119"/>
                  <a:gd name="T69" fmla="*/ 1640 h 1794"/>
                  <a:gd name="T70" fmla="*/ 612 w 1119"/>
                  <a:gd name="T71" fmla="*/ 1705 h 1794"/>
                  <a:gd name="T72" fmla="*/ 488 w 1119"/>
                  <a:gd name="T73" fmla="*/ 1753 h 1794"/>
                  <a:gd name="T74" fmla="*/ 358 w 1119"/>
                  <a:gd name="T75" fmla="*/ 1783 h 1794"/>
                  <a:gd name="T76" fmla="*/ 222 w 1119"/>
                  <a:gd name="T77" fmla="*/ 1794 h 1794"/>
                  <a:gd name="T78" fmla="*/ 84 w 1119"/>
                  <a:gd name="T79" fmla="*/ 1783 h 1794"/>
                  <a:gd name="T80" fmla="*/ 43 w 1119"/>
                  <a:gd name="T81" fmla="*/ 1773 h 1794"/>
                  <a:gd name="T82" fmla="*/ 40 w 1119"/>
                  <a:gd name="T83" fmla="*/ 1767 h 1794"/>
                  <a:gd name="T84" fmla="*/ 36 w 1119"/>
                  <a:gd name="T85" fmla="*/ 1762 h 1794"/>
                  <a:gd name="T86" fmla="*/ 131 w 1119"/>
                  <a:gd name="T87" fmla="*/ 1778 h 1794"/>
                  <a:gd name="T88" fmla="*/ 267 w 1119"/>
                  <a:gd name="T89" fmla="*/ 1780 h 1794"/>
                  <a:gd name="T90" fmla="*/ 401 w 1119"/>
                  <a:gd name="T91" fmla="*/ 1764 h 1794"/>
                  <a:gd name="T92" fmla="*/ 526 w 1119"/>
                  <a:gd name="T93" fmla="*/ 1728 h 1794"/>
                  <a:gd name="T94" fmla="*/ 644 w 1119"/>
                  <a:gd name="T95" fmla="*/ 1674 h 1794"/>
                  <a:gd name="T96" fmla="*/ 751 w 1119"/>
                  <a:gd name="T97" fmla="*/ 1606 h 1794"/>
                  <a:gd name="T98" fmla="*/ 848 w 1119"/>
                  <a:gd name="T99" fmla="*/ 1522 h 1794"/>
                  <a:gd name="T100" fmla="*/ 932 w 1119"/>
                  <a:gd name="T101" fmla="*/ 1426 h 1794"/>
                  <a:gd name="T102" fmla="*/ 1000 w 1119"/>
                  <a:gd name="T103" fmla="*/ 1319 h 1794"/>
                  <a:gd name="T104" fmla="*/ 1053 w 1119"/>
                  <a:gd name="T105" fmla="*/ 1201 h 1794"/>
                  <a:gd name="T106" fmla="*/ 1089 w 1119"/>
                  <a:gd name="T107" fmla="*/ 1076 h 1794"/>
                  <a:gd name="T108" fmla="*/ 1107 w 1119"/>
                  <a:gd name="T109" fmla="*/ 942 h 1794"/>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119"/>
                  <a:gd name="T166" fmla="*/ 0 h 1794"/>
                  <a:gd name="T167" fmla="*/ 1119 w 1119"/>
                  <a:gd name="T168" fmla="*/ 1794 h 1794"/>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119" h="1794">
                    <a:moveTo>
                      <a:pt x="1119" y="897"/>
                    </a:moveTo>
                    <a:lnTo>
                      <a:pt x="1118" y="850"/>
                    </a:lnTo>
                    <a:lnTo>
                      <a:pt x="1114" y="804"/>
                    </a:lnTo>
                    <a:lnTo>
                      <a:pt x="1109" y="759"/>
                    </a:lnTo>
                    <a:lnTo>
                      <a:pt x="1101" y="716"/>
                    </a:lnTo>
                    <a:lnTo>
                      <a:pt x="1091" y="672"/>
                    </a:lnTo>
                    <a:lnTo>
                      <a:pt x="1078" y="629"/>
                    </a:lnTo>
                    <a:lnTo>
                      <a:pt x="1066" y="588"/>
                    </a:lnTo>
                    <a:lnTo>
                      <a:pt x="1050" y="547"/>
                    </a:lnTo>
                    <a:lnTo>
                      <a:pt x="1032" y="507"/>
                    </a:lnTo>
                    <a:lnTo>
                      <a:pt x="1010" y="468"/>
                    </a:lnTo>
                    <a:lnTo>
                      <a:pt x="989" y="430"/>
                    </a:lnTo>
                    <a:lnTo>
                      <a:pt x="966" y="395"/>
                    </a:lnTo>
                    <a:lnTo>
                      <a:pt x="941" y="359"/>
                    </a:lnTo>
                    <a:lnTo>
                      <a:pt x="914" y="325"/>
                    </a:lnTo>
                    <a:lnTo>
                      <a:pt x="887" y="293"/>
                    </a:lnTo>
                    <a:lnTo>
                      <a:pt x="857" y="262"/>
                    </a:lnTo>
                    <a:lnTo>
                      <a:pt x="826" y="232"/>
                    </a:lnTo>
                    <a:lnTo>
                      <a:pt x="792" y="203"/>
                    </a:lnTo>
                    <a:lnTo>
                      <a:pt x="758" y="177"/>
                    </a:lnTo>
                    <a:lnTo>
                      <a:pt x="724" y="152"/>
                    </a:lnTo>
                    <a:lnTo>
                      <a:pt x="687" y="128"/>
                    </a:lnTo>
                    <a:lnTo>
                      <a:pt x="649" y="107"/>
                    </a:lnTo>
                    <a:lnTo>
                      <a:pt x="612" y="87"/>
                    </a:lnTo>
                    <a:lnTo>
                      <a:pt x="571" y="69"/>
                    </a:lnTo>
                    <a:lnTo>
                      <a:pt x="531" y="53"/>
                    </a:lnTo>
                    <a:lnTo>
                      <a:pt x="488" y="39"/>
                    </a:lnTo>
                    <a:lnTo>
                      <a:pt x="446" y="27"/>
                    </a:lnTo>
                    <a:lnTo>
                      <a:pt x="403" y="18"/>
                    </a:lnTo>
                    <a:lnTo>
                      <a:pt x="358" y="9"/>
                    </a:lnTo>
                    <a:lnTo>
                      <a:pt x="313" y="3"/>
                    </a:lnTo>
                    <a:lnTo>
                      <a:pt x="269" y="0"/>
                    </a:lnTo>
                    <a:lnTo>
                      <a:pt x="222" y="0"/>
                    </a:lnTo>
                    <a:lnTo>
                      <a:pt x="176" y="0"/>
                    </a:lnTo>
                    <a:lnTo>
                      <a:pt x="131" y="3"/>
                    </a:lnTo>
                    <a:lnTo>
                      <a:pt x="84" y="9"/>
                    </a:lnTo>
                    <a:lnTo>
                      <a:pt x="42" y="18"/>
                    </a:lnTo>
                    <a:lnTo>
                      <a:pt x="9" y="25"/>
                    </a:lnTo>
                    <a:lnTo>
                      <a:pt x="8" y="27"/>
                    </a:lnTo>
                    <a:lnTo>
                      <a:pt x="6" y="28"/>
                    </a:lnTo>
                    <a:lnTo>
                      <a:pt x="6" y="30"/>
                    </a:lnTo>
                    <a:lnTo>
                      <a:pt x="4" y="32"/>
                    </a:lnTo>
                    <a:lnTo>
                      <a:pt x="4" y="34"/>
                    </a:lnTo>
                    <a:lnTo>
                      <a:pt x="2" y="35"/>
                    </a:lnTo>
                    <a:lnTo>
                      <a:pt x="0" y="37"/>
                    </a:lnTo>
                    <a:lnTo>
                      <a:pt x="0" y="39"/>
                    </a:lnTo>
                    <a:lnTo>
                      <a:pt x="43" y="28"/>
                    </a:lnTo>
                    <a:lnTo>
                      <a:pt x="88" y="21"/>
                    </a:lnTo>
                    <a:lnTo>
                      <a:pt x="131" y="16"/>
                    </a:lnTo>
                    <a:lnTo>
                      <a:pt x="176" y="12"/>
                    </a:lnTo>
                    <a:lnTo>
                      <a:pt x="222" y="10"/>
                    </a:lnTo>
                    <a:lnTo>
                      <a:pt x="267" y="12"/>
                    </a:lnTo>
                    <a:lnTo>
                      <a:pt x="313" y="16"/>
                    </a:lnTo>
                    <a:lnTo>
                      <a:pt x="356" y="21"/>
                    </a:lnTo>
                    <a:lnTo>
                      <a:pt x="401" y="28"/>
                    </a:lnTo>
                    <a:lnTo>
                      <a:pt x="444" y="39"/>
                    </a:lnTo>
                    <a:lnTo>
                      <a:pt x="485" y="52"/>
                    </a:lnTo>
                    <a:lnTo>
                      <a:pt x="526" y="64"/>
                    </a:lnTo>
                    <a:lnTo>
                      <a:pt x="567" y="80"/>
                    </a:lnTo>
                    <a:lnTo>
                      <a:pt x="606" y="98"/>
                    </a:lnTo>
                    <a:lnTo>
                      <a:pt x="644" y="118"/>
                    </a:lnTo>
                    <a:lnTo>
                      <a:pt x="681" y="139"/>
                    </a:lnTo>
                    <a:lnTo>
                      <a:pt x="717" y="162"/>
                    </a:lnTo>
                    <a:lnTo>
                      <a:pt x="751" y="187"/>
                    </a:lnTo>
                    <a:lnTo>
                      <a:pt x="785" y="214"/>
                    </a:lnTo>
                    <a:lnTo>
                      <a:pt x="817" y="241"/>
                    </a:lnTo>
                    <a:lnTo>
                      <a:pt x="848" y="271"/>
                    </a:lnTo>
                    <a:lnTo>
                      <a:pt x="878" y="302"/>
                    </a:lnTo>
                    <a:lnTo>
                      <a:pt x="905" y="334"/>
                    </a:lnTo>
                    <a:lnTo>
                      <a:pt x="932" y="366"/>
                    </a:lnTo>
                    <a:lnTo>
                      <a:pt x="957" y="402"/>
                    </a:lnTo>
                    <a:lnTo>
                      <a:pt x="980" y="438"/>
                    </a:lnTo>
                    <a:lnTo>
                      <a:pt x="1000" y="475"/>
                    </a:lnTo>
                    <a:lnTo>
                      <a:pt x="1019" y="513"/>
                    </a:lnTo>
                    <a:lnTo>
                      <a:pt x="1037" y="552"/>
                    </a:lnTo>
                    <a:lnTo>
                      <a:pt x="1053" y="591"/>
                    </a:lnTo>
                    <a:lnTo>
                      <a:pt x="1067" y="632"/>
                    </a:lnTo>
                    <a:lnTo>
                      <a:pt x="1080" y="675"/>
                    </a:lnTo>
                    <a:lnTo>
                      <a:pt x="1089" y="718"/>
                    </a:lnTo>
                    <a:lnTo>
                      <a:pt x="1098" y="761"/>
                    </a:lnTo>
                    <a:lnTo>
                      <a:pt x="1103" y="806"/>
                    </a:lnTo>
                    <a:lnTo>
                      <a:pt x="1107" y="850"/>
                    </a:lnTo>
                    <a:lnTo>
                      <a:pt x="1107" y="897"/>
                    </a:lnTo>
                    <a:lnTo>
                      <a:pt x="1119" y="897"/>
                    </a:lnTo>
                    <a:lnTo>
                      <a:pt x="1118" y="943"/>
                    </a:lnTo>
                    <a:lnTo>
                      <a:pt x="1114" y="988"/>
                    </a:lnTo>
                    <a:lnTo>
                      <a:pt x="1109" y="1033"/>
                    </a:lnTo>
                    <a:lnTo>
                      <a:pt x="1101" y="1077"/>
                    </a:lnTo>
                    <a:lnTo>
                      <a:pt x="1091" y="1120"/>
                    </a:lnTo>
                    <a:lnTo>
                      <a:pt x="1078" y="1163"/>
                    </a:lnTo>
                    <a:lnTo>
                      <a:pt x="1066" y="1204"/>
                    </a:lnTo>
                    <a:lnTo>
                      <a:pt x="1050" y="1245"/>
                    </a:lnTo>
                    <a:lnTo>
                      <a:pt x="1032" y="1285"/>
                    </a:lnTo>
                    <a:lnTo>
                      <a:pt x="1010" y="1324"/>
                    </a:lnTo>
                    <a:lnTo>
                      <a:pt x="989" y="1361"/>
                    </a:lnTo>
                    <a:lnTo>
                      <a:pt x="966" y="1399"/>
                    </a:lnTo>
                    <a:lnTo>
                      <a:pt x="941" y="1433"/>
                    </a:lnTo>
                    <a:lnTo>
                      <a:pt x="914" y="1467"/>
                    </a:lnTo>
                    <a:lnTo>
                      <a:pt x="887" y="1499"/>
                    </a:lnTo>
                    <a:lnTo>
                      <a:pt x="857" y="1531"/>
                    </a:lnTo>
                    <a:lnTo>
                      <a:pt x="826" y="1560"/>
                    </a:lnTo>
                    <a:lnTo>
                      <a:pt x="792" y="1588"/>
                    </a:lnTo>
                    <a:lnTo>
                      <a:pt x="758" y="1615"/>
                    </a:lnTo>
                    <a:lnTo>
                      <a:pt x="724" y="1640"/>
                    </a:lnTo>
                    <a:lnTo>
                      <a:pt x="687" y="1664"/>
                    </a:lnTo>
                    <a:lnTo>
                      <a:pt x="649" y="1685"/>
                    </a:lnTo>
                    <a:lnTo>
                      <a:pt x="612" y="1705"/>
                    </a:lnTo>
                    <a:lnTo>
                      <a:pt x="571" y="1722"/>
                    </a:lnTo>
                    <a:lnTo>
                      <a:pt x="531" y="1739"/>
                    </a:lnTo>
                    <a:lnTo>
                      <a:pt x="488" y="1753"/>
                    </a:lnTo>
                    <a:lnTo>
                      <a:pt x="446" y="1765"/>
                    </a:lnTo>
                    <a:lnTo>
                      <a:pt x="403" y="1776"/>
                    </a:lnTo>
                    <a:lnTo>
                      <a:pt x="358" y="1783"/>
                    </a:lnTo>
                    <a:lnTo>
                      <a:pt x="313" y="1789"/>
                    </a:lnTo>
                    <a:lnTo>
                      <a:pt x="269" y="1792"/>
                    </a:lnTo>
                    <a:lnTo>
                      <a:pt x="222" y="1794"/>
                    </a:lnTo>
                    <a:lnTo>
                      <a:pt x="176" y="1792"/>
                    </a:lnTo>
                    <a:lnTo>
                      <a:pt x="131" y="1789"/>
                    </a:lnTo>
                    <a:lnTo>
                      <a:pt x="84" y="1783"/>
                    </a:lnTo>
                    <a:lnTo>
                      <a:pt x="45" y="1776"/>
                    </a:lnTo>
                    <a:lnTo>
                      <a:pt x="43" y="1774"/>
                    </a:lnTo>
                    <a:lnTo>
                      <a:pt x="43" y="1773"/>
                    </a:lnTo>
                    <a:lnTo>
                      <a:pt x="42" y="1771"/>
                    </a:lnTo>
                    <a:lnTo>
                      <a:pt x="40" y="1769"/>
                    </a:lnTo>
                    <a:lnTo>
                      <a:pt x="40" y="1767"/>
                    </a:lnTo>
                    <a:lnTo>
                      <a:pt x="38" y="1765"/>
                    </a:lnTo>
                    <a:lnTo>
                      <a:pt x="36" y="1764"/>
                    </a:lnTo>
                    <a:lnTo>
                      <a:pt x="36" y="1762"/>
                    </a:lnTo>
                    <a:lnTo>
                      <a:pt x="43" y="1764"/>
                    </a:lnTo>
                    <a:lnTo>
                      <a:pt x="88" y="1771"/>
                    </a:lnTo>
                    <a:lnTo>
                      <a:pt x="131" y="1778"/>
                    </a:lnTo>
                    <a:lnTo>
                      <a:pt x="176" y="1780"/>
                    </a:lnTo>
                    <a:lnTo>
                      <a:pt x="222" y="1781"/>
                    </a:lnTo>
                    <a:lnTo>
                      <a:pt x="267" y="1780"/>
                    </a:lnTo>
                    <a:lnTo>
                      <a:pt x="313" y="1778"/>
                    </a:lnTo>
                    <a:lnTo>
                      <a:pt x="356" y="1771"/>
                    </a:lnTo>
                    <a:lnTo>
                      <a:pt x="401" y="1764"/>
                    </a:lnTo>
                    <a:lnTo>
                      <a:pt x="444" y="1755"/>
                    </a:lnTo>
                    <a:lnTo>
                      <a:pt x="485" y="1742"/>
                    </a:lnTo>
                    <a:lnTo>
                      <a:pt x="526" y="1728"/>
                    </a:lnTo>
                    <a:lnTo>
                      <a:pt x="567" y="1712"/>
                    </a:lnTo>
                    <a:lnTo>
                      <a:pt x="606" y="1694"/>
                    </a:lnTo>
                    <a:lnTo>
                      <a:pt x="644" y="1674"/>
                    </a:lnTo>
                    <a:lnTo>
                      <a:pt x="681" y="1653"/>
                    </a:lnTo>
                    <a:lnTo>
                      <a:pt x="717" y="1631"/>
                    </a:lnTo>
                    <a:lnTo>
                      <a:pt x="751" y="1606"/>
                    </a:lnTo>
                    <a:lnTo>
                      <a:pt x="785" y="1580"/>
                    </a:lnTo>
                    <a:lnTo>
                      <a:pt x="817" y="1551"/>
                    </a:lnTo>
                    <a:lnTo>
                      <a:pt x="848" y="1522"/>
                    </a:lnTo>
                    <a:lnTo>
                      <a:pt x="878" y="1492"/>
                    </a:lnTo>
                    <a:lnTo>
                      <a:pt x="905" y="1460"/>
                    </a:lnTo>
                    <a:lnTo>
                      <a:pt x="932" y="1426"/>
                    </a:lnTo>
                    <a:lnTo>
                      <a:pt x="957" y="1392"/>
                    </a:lnTo>
                    <a:lnTo>
                      <a:pt x="980" y="1356"/>
                    </a:lnTo>
                    <a:lnTo>
                      <a:pt x="1000" y="1319"/>
                    </a:lnTo>
                    <a:lnTo>
                      <a:pt x="1019" y="1281"/>
                    </a:lnTo>
                    <a:lnTo>
                      <a:pt x="1037" y="1242"/>
                    </a:lnTo>
                    <a:lnTo>
                      <a:pt x="1053" y="1201"/>
                    </a:lnTo>
                    <a:lnTo>
                      <a:pt x="1067" y="1160"/>
                    </a:lnTo>
                    <a:lnTo>
                      <a:pt x="1080" y="1118"/>
                    </a:lnTo>
                    <a:lnTo>
                      <a:pt x="1089" y="1076"/>
                    </a:lnTo>
                    <a:lnTo>
                      <a:pt x="1098" y="1031"/>
                    </a:lnTo>
                    <a:lnTo>
                      <a:pt x="1103" y="986"/>
                    </a:lnTo>
                    <a:lnTo>
                      <a:pt x="1107" y="942"/>
                    </a:lnTo>
                    <a:lnTo>
                      <a:pt x="1107" y="897"/>
                    </a:lnTo>
                    <a:lnTo>
                      <a:pt x="1119" y="897"/>
                    </a:lnTo>
                    <a:close/>
                  </a:path>
                </a:pathLst>
              </a:custGeom>
              <a:solidFill>
                <a:srgbClr val="6CC4FF"/>
              </a:solidFill>
              <a:ln w="9525">
                <a:noFill/>
                <a:round/>
                <a:headEnd/>
                <a:tailEnd/>
              </a:ln>
            </p:spPr>
            <p:txBody>
              <a:bodyPr/>
              <a:lstStyle/>
              <a:p>
                <a:endParaRPr lang="en-US"/>
              </a:p>
            </p:txBody>
          </p:sp>
          <p:sp>
            <p:nvSpPr>
              <p:cNvPr id="29844" name="Freeform 1223"/>
              <p:cNvSpPr>
                <a:spLocks/>
              </p:cNvSpPr>
              <p:nvPr/>
            </p:nvSpPr>
            <p:spPr bwMode="auto">
              <a:xfrm>
                <a:off x="701" y="1298"/>
                <a:ext cx="1119" cy="1784"/>
              </a:xfrm>
              <a:custGeom>
                <a:avLst/>
                <a:gdLst>
                  <a:gd name="T0" fmla="*/ 1114 w 1119"/>
                  <a:gd name="T1" fmla="*/ 801 h 1784"/>
                  <a:gd name="T2" fmla="*/ 1090 w 1119"/>
                  <a:gd name="T3" fmla="*/ 668 h 1784"/>
                  <a:gd name="T4" fmla="*/ 1047 w 1119"/>
                  <a:gd name="T5" fmla="*/ 545 h 1784"/>
                  <a:gd name="T6" fmla="*/ 988 w 1119"/>
                  <a:gd name="T7" fmla="*/ 429 h 1784"/>
                  <a:gd name="T8" fmla="*/ 915 w 1119"/>
                  <a:gd name="T9" fmla="*/ 325 h 1784"/>
                  <a:gd name="T10" fmla="*/ 826 w 1119"/>
                  <a:gd name="T11" fmla="*/ 232 h 1784"/>
                  <a:gd name="T12" fmla="*/ 726 w 1119"/>
                  <a:gd name="T13" fmla="*/ 152 h 1784"/>
                  <a:gd name="T14" fmla="*/ 613 w 1119"/>
                  <a:gd name="T15" fmla="*/ 88 h 1784"/>
                  <a:gd name="T16" fmla="*/ 492 w 1119"/>
                  <a:gd name="T17" fmla="*/ 39 h 1784"/>
                  <a:gd name="T18" fmla="*/ 363 w 1119"/>
                  <a:gd name="T19" fmla="*/ 11 h 1784"/>
                  <a:gd name="T20" fmla="*/ 227 w 1119"/>
                  <a:gd name="T21" fmla="*/ 0 h 1784"/>
                  <a:gd name="T22" fmla="*/ 91 w 1119"/>
                  <a:gd name="T23" fmla="*/ 11 h 1784"/>
                  <a:gd name="T24" fmla="*/ 9 w 1119"/>
                  <a:gd name="T25" fmla="*/ 29 h 1784"/>
                  <a:gd name="T26" fmla="*/ 5 w 1119"/>
                  <a:gd name="T27" fmla="*/ 34 h 1784"/>
                  <a:gd name="T28" fmla="*/ 2 w 1119"/>
                  <a:gd name="T29" fmla="*/ 39 h 1784"/>
                  <a:gd name="T30" fmla="*/ 50 w 1119"/>
                  <a:gd name="T31" fmla="*/ 30 h 1784"/>
                  <a:gd name="T32" fmla="*/ 182 w 1119"/>
                  <a:gd name="T33" fmla="*/ 13 h 1784"/>
                  <a:gd name="T34" fmla="*/ 316 w 1119"/>
                  <a:gd name="T35" fmla="*/ 16 h 1784"/>
                  <a:gd name="T36" fmla="*/ 447 w 1119"/>
                  <a:gd name="T37" fmla="*/ 39 h 1784"/>
                  <a:gd name="T38" fmla="*/ 568 w 1119"/>
                  <a:gd name="T39" fmla="*/ 80 h 1784"/>
                  <a:gd name="T40" fmla="*/ 683 w 1119"/>
                  <a:gd name="T41" fmla="*/ 139 h 1784"/>
                  <a:gd name="T42" fmla="*/ 787 w 1119"/>
                  <a:gd name="T43" fmla="*/ 213 h 1784"/>
                  <a:gd name="T44" fmla="*/ 878 w 1119"/>
                  <a:gd name="T45" fmla="*/ 300 h 1784"/>
                  <a:gd name="T46" fmla="*/ 956 w 1119"/>
                  <a:gd name="T47" fmla="*/ 400 h 1784"/>
                  <a:gd name="T48" fmla="*/ 1019 w 1119"/>
                  <a:gd name="T49" fmla="*/ 509 h 1784"/>
                  <a:gd name="T50" fmla="*/ 1067 w 1119"/>
                  <a:gd name="T51" fmla="*/ 629 h 1784"/>
                  <a:gd name="T52" fmla="*/ 1096 w 1119"/>
                  <a:gd name="T53" fmla="*/ 758 h 1784"/>
                  <a:gd name="T54" fmla="*/ 1106 w 1119"/>
                  <a:gd name="T55" fmla="*/ 892 h 1784"/>
                  <a:gd name="T56" fmla="*/ 1114 w 1119"/>
                  <a:gd name="T57" fmla="*/ 983 h 1784"/>
                  <a:gd name="T58" fmla="*/ 1090 w 1119"/>
                  <a:gd name="T59" fmla="*/ 1113 h 1784"/>
                  <a:gd name="T60" fmla="*/ 1047 w 1119"/>
                  <a:gd name="T61" fmla="*/ 1239 h 1784"/>
                  <a:gd name="T62" fmla="*/ 988 w 1119"/>
                  <a:gd name="T63" fmla="*/ 1353 h 1784"/>
                  <a:gd name="T64" fmla="*/ 915 w 1119"/>
                  <a:gd name="T65" fmla="*/ 1458 h 1784"/>
                  <a:gd name="T66" fmla="*/ 826 w 1119"/>
                  <a:gd name="T67" fmla="*/ 1551 h 1784"/>
                  <a:gd name="T68" fmla="*/ 726 w 1119"/>
                  <a:gd name="T69" fmla="*/ 1630 h 1784"/>
                  <a:gd name="T70" fmla="*/ 613 w 1119"/>
                  <a:gd name="T71" fmla="*/ 1694 h 1784"/>
                  <a:gd name="T72" fmla="*/ 492 w 1119"/>
                  <a:gd name="T73" fmla="*/ 1742 h 1784"/>
                  <a:gd name="T74" fmla="*/ 363 w 1119"/>
                  <a:gd name="T75" fmla="*/ 1773 h 1784"/>
                  <a:gd name="T76" fmla="*/ 227 w 1119"/>
                  <a:gd name="T77" fmla="*/ 1784 h 1784"/>
                  <a:gd name="T78" fmla="*/ 91 w 1119"/>
                  <a:gd name="T79" fmla="*/ 1773 h 1784"/>
                  <a:gd name="T80" fmla="*/ 45 w 1119"/>
                  <a:gd name="T81" fmla="*/ 1762 h 1784"/>
                  <a:gd name="T82" fmla="*/ 41 w 1119"/>
                  <a:gd name="T83" fmla="*/ 1757 h 1784"/>
                  <a:gd name="T84" fmla="*/ 38 w 1119"/>
                  <a:gd name="T85" fmla="*/ 1751 h 1784"/>
                  <a:gd name="T86" fmla="*/ 93 w 1119"/>
                  <a:gd name="T87" fmla="*/ 1760 h 1784"/>
                  <a:gd name="T88" fmla="*/ 227 w 1119"/>
                  <a:gd name="T89" fmla="*/ 1771 h 1784"/>
                  <a:gd name="T90" fmla="*/ 361 w 1119"/>
                  <a:gd name="T91" fmla="*/ 1760 h 1784"/>
                  <a:gd name="T92" fmla="*/ 488 w 1119"/>
                  <a:gd name="T93" fmla="*/ 1732 h 1784"/>
                  <a:gd name="T94" fmla="*/ 608 w 1119"/>
                  <a:gd name="T95" fmla="*/ 1684 h 1784"/>
                  <a:gd name="T96" fmla="*/ 719 w 1119"/>
                  <a:gd name="T97" fmla="*/ 1621 h 1784"/>
                  <a:gd name="T98" fmla="*/ 819 w 1119"/>
                  <a:gd name="T99" fmla="*/ 1542 h 1784"/>
                  <a:gd name="T100" fmla="*/ 906 w 1119"/>
                  <a:gd name="T101" fmla="*/ 1451 h 1784"/>
                  <a:gd name="T102" fmla="*/ 980 w 1119"/>
                  <a:gd name="T103" fmla="*/ 1348 h 1784"/>
                  <a:gd name="T104" fmla="*/ 1037 w 1119"/>
                  <a:gd name="T105" fmla="*/ 1233 h 1784"/>
                  <a:gd name="T106" fmla="*/ 1078 w 1119"/>
                  <a:gd name="T107" fmla="*/ 1112 h 1784"/>
                  <a:gd name="T108" fmla="*/ 1101 w 1119"/>
                  <a:gd name="T109" fmla="*/ 981 h 1784"/>
                  <a:gd name="T110" fmla="*/ 1119 w 1119"/>
                  <a:gd name="T111" fmla="*/ 892 h 178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19"/>
                  <a:gd name="T169" fmla="*/ 0 h 1784"/>
                  <a:gd name="T170" fmla="*/ 1119 w 1119"/>
                  <a:gd name="T171" fmla="*/ 1784 h 178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19" h="1784">
                    <a:moveTo>
                      <a:pt x="1119" y="892"/>
                    </a:moveTo>
                    <a:lnTo>
                      <a:pt x="1117" y="845"/>
                    </a:lnTo>
                    <a:lnTo>
                      <a:pt x="1114" y="801"/>
                    </a:lnTo>
                    <a:lnTo>
                      <a:pt x="1108" y="756"/>
                    </a:lnTo>
                    <a:lnTo>
                      <a:pt x="1101" y="711"/>
                    </a:lnTo>
                    <a:lnTo>
                      <a:pt x="1090" y="668"/>
                    </a:lnTo>
                    <a:lnTo>
                      <a:pt x="1078" y="626"/>
                    </a:lnTo>
                    <a:lnTo>
                      <a:pt x="1064" y="584"/>
                    </a:lnTo>
                    <a:lnTo>
                      <a:pt x="1047" y="545"/>
                    </a:lnTo>
                    <a:lnTo>
                      <a:pt x="1030" y="506"/>
                    </a:lnTo>
                    <a:lnTo>
                      <a:pt x="1010" y="467"/>
                    </a:lnTo>
                    <a:lnTo>
                      <a:pt x="988" y="429"/>
                    </a:lnTo>
                    <a:lnTo>
                      <a:pt x="965" y="393"/>
                    </a:lnTo>
                    <a:lnTo>
                      <a:pt x="942" y="357"/>
                    </a:lnTo>
                    <a:lnTo>
                      <a:pt x="915" y="325"/>
                    </a:lnTo>
                    <a:lnTo>
                      <a:pt x="887" y="291"/>
                    </a:lnTo>
                    <a:lnTo>
                      <a:pt x="858" y="261"/>
                    </a:lnTo>
                    <a:lnTo>
                      <a:pt x="826" y="232"/>
                    </a:lnTo>
                    <a:lnTo>
                      <a:pt x="794" y="204"/>
                    </a:lnTo>
                    <a:lnTo>
                      <a:pt x="760" y="177"/>
                    </a:lnTo>
                    <a:lnTo>
                      <a:pt x="726" y="152"/>
                    </a:lnTo>
                    <a:lnTo>
                      <a:pt x="690" y="129"/>
                    </a:lnTo>
                    <a:lnTo>
                      <a:pt x="652" y="107"/>
                    </a:lnTo>
                    <a:lnTo>
                      <a:pt x="613" y="88"/>
                    </a:lnTo>
                    <a:lnTo>
                      <a:pt x="574" y="70"/>
                    </a:lnTo>
                    <a:lnTo>
                      <a:pt x="533" y="54"/>
                    </a:lnTo>
                    <a:lnTo>
                      <a:pt x="492" y="39"/>
                    </a:lnTo>
                    <a:lnTo>
                      <a:pt x="451" y="29"/>
                    </a:lnTo>
                    <a:lnTo>
                      <a:pt x="406" y="18"/>
                    </a:lnTo>
                    <a:lnTo>
                      <a:pt x="363" y="11"/>
                    </a:lnTo>
                    <a:lnTo>
                      <a:pt x="318" y="5"/>
                    </a:lnTo>
                    <a:lnTo>
                      <a:pt x="274" y="2"/>
                    </a:lnTo>
                    <a:lnTo>
                      <a:pt x="227" y="0"/>
                    </a:lnTo>
                    <a:lnTo>
                      <a:pt x="181" y="2"/>
                    </a:lnTo>
                    <a:lnTo>
                      <a:pt x="136" y="5"/>
                    </a:lnTo>
                    <a:lnTo>
                      <a:pt x="91" y="11"/>
                    </a:lnTo>
                    <a:lnTo>
                      <a:pt x="47" y="18"/>
                    </a:lnTo>
                    <a:lnTo>
                      <a:pt x="9" y="27"/>
                    </a:lnTo>
                    <a:lnTo>
                      <a:pt x="9" y="29"/>
                    </a:lnTo>
                    <a:lnTo>
                      <a:pt x="7" y="30"/>
                    </a:lnTo>
                    <a:lnTo>
                      <a:pt x="5" y="32"/>
                    </a:lnTo>
                    <a:lnTo>
                      <a:pt x="5" y="34"/>
                    </a:lnTo>
                    <a:lnTo>
                      <a:pt x="4" y="36"/>
                    </a:lnTo>
                    <a:lnTo>
                      <a:pt x="2" y="38"/>
                    </a:lnTo>
                    <a:lnTo>
                      <a:pt x="2" y="39"/>
                    </a:lnTo>
                    <a:lnTo>
                      <a:pt x="0" y="41"/>
                    </a:lnTo>
                    <a:lnTo>
                      <a:pt x="7" y="39"/>
                    </a:lnTo>
                    <a:lnTo>
                      <a:pt x="50" y="30"/>
                    </a:lnTo>
                    <a:lnTo>
                      <a:pt x="93" y="22"/>
                    </a:lnTo>
                    <a:lnTo>
                      <a:pt x="138" y="16"/>
                    </a:lnTo>
                    <a:lnTo>
                      <a:pt x="182" y="13"/>
                    </a:lnTo>
                    <a:lnTo>
                      <a:pt x="227" y="13"/>
                    </a:lnTo>
                    <a:lnTo>
                      <a:pt x="272" y="13"/>
                    </a:lnTo>
                    <a:lnTo>
                      <a:pt x="316" y="16"/>
                    </a:lnTo>
                    <a:lnTo>
                      <a:pt x="361" y="22"/>
                    </a:lnTo>
                    <a:lnTo>
                      <a:pt x="404" y="30"/>
                    </a:lnTo>
                    <a:lnTo>
                      <a:pt x="447" y="39"/>
                    </a:lnTo>
                    <a:lnTo>
                      <a:pt x="488" y="52"/>
                    </a:lnTo>
                    <a:lnTo>
                      <a:pt x="529" y="66"/>
                    </a:lnTo>
                    <a:lnTo>
                      <a:pt x="568" y="80"/>
                    </a:lnTo>
                    <a:lnTo>
                      <a:pt x="608" y="98"/>
                    </a:lnTo>
                    <a:lnTo>
                      <a:pt x="645" y="118"/>
                    </a:lnTo>
                    <a:lnTo>
                      <a:pt x="683" y="139"/>
                    </a:lnTo>
                    <a:lnTo>
                      <a:pt x="719" y="163"/>
                    </a:lnTo>
                    <a:lnTo>
                      <a:pt x="753" y="188"/>
                    </a:lnTo>
                    <a:lnTo>
                      <a:pt x="787" y="213"/>
                    </a:lnTo>
                    <a:lnTo>
                      <a:pt x="819" y="241"/>
                    </a:lnTo>
                    <a:lnTo>
                      <a:pt x="849" y="270"/>
                    </a:lnTo>
                    <a:lnTo>
                      <a:pt x="878" y="300"/>
                    </a:lnTo>
                    <a:lnTo>
                      <a:pt x="906" y="332"/>
                    </a:lnTo>
                    <a:lnTo>
                      <a:pt x="931" y="365"/>
                    </a:lnTo>
                    <a:lnTo>
                      <a:pt x="956" y="400"/>
                    </a:lnTo>
                    <a:lnTo>
                      <a:pt x="980" y="436"/>
                    </a:lnTo>
                    <a:lnTo>
                      <a:pt x="999" y="472"/>
                    </a:lnTo>
                    <a:lnTo>
                      <a:pt x="1019" y="509"/>
                    </a:lnTo>
                    <a:lnTo>
                      <a:pt x="1037" y="549"/>
                    </a:lnTo>
                    <a:lnTo>
                      <a:pt x="1053" y="590"/>
                    </a:lnTo>
                    <a:lnTo>
                      <a:pt x="1067" y="629"/>
                    </a:lnTo>
                    <a:lnTo>
                      <a:pt x="1078" y="672"/>
                    </a:lnTo>
                    <a:lnTo>
                      <a:pt x="1089" y="715"/>
                    </a:lnTo>
                    <a:lnTo>
                      <a:pt x="1096" y="758"/>
                    </a:lnTo>
                    <a:lnTo>
                      <a:pt x="1101" y="801"/>
                    </a:lnTo>
                    <a:lnTo>
                      <a:pt x="1105" y="845"/>
                    </a:lnTo>
                    <a:lnTo>
                      <a:pt x="1106" y="892"/>
                    </a:lnTo>
                    <a:lnTo>
                      <a:pt x="1119" y="892"/>
                    </a:lnTo>
                    <a:lnTo>
                      <a:pt x="1117" y="937"/>
                    </a:lnTo>
                    <a:lnTo>
                      <a:pt x="1114" y="983"/>
                    </a:lnTo>
                    <a:lnTo>
                      <a:pt x="1108" y="1028"/>
                    </a:lnTo>
                    <a:lnTo>
                      <a:pt x="1101" y="1071"/>
                    </a:lnTo>
                    <a:lnTo>
                      <a:pt x="1090" y="1113"/>
                    </a:lnTo>
                    <a:lnTo>
                      <a:pt x="1078" y="1156"/>
                    </a:lnTo>
                    <a:lnTo>
                      <a:pt x="1064" y="1197"/>
                    </a:lnTo>
                    <a:lnTo>
                      <a:pt x="1047" y="1239"/>
                    </a:lnTo>
                    <a:lnTo>
                      <a:pt x="1030" y="1278"/>
                    </a:lnTo>
                    <a:lnTo>
                      <a:pt x="1010" y="1315"/>
                    </a:lnTo>
                    <a:lnTo>
                      <a:pt x="988" y="1353"/>
                    </a:lnTo>
                    <a:lnTo>
                      <a:pt x="965" y="1390"/>
                    </a:lnTo>
                    <a:lnTo>
                      <a:pt x="942" y="1424"/>
                    </a:lnTo>
                    <a:lnTo>
                      <a:pt x="915" y="1458"/>
                    </a:lnTo>
                    <a:lnTo>
                      <a:pt x="887" y="1491"/>
                    </a:lnTo>
                    <a:lnTo>
                      <a:pt x="858" y="1521"/>
                    </a:lnTo>
                    <a:lnTo>
                      <a:pt x="826" y="1551"/>
                    </a:lnTo>
                    <a:lnTo>
                      <a:pt x="794" y="1580"/>
                    </a:lnTo>
                    <a:lnTo>
                      <a:pt x="760" y="1605"/>
                    </a:lnTo>
                    <a:lnTo>
                      <a:pt x="726" y="1630"/>
                    </a:lnTo>
                    <a:lnTo>
                      <a:pt x="690" y="1653"/>
                    </a:lnTo>
                    <a:lnTo>
                      <a:pt x="652" y="1675"/>
                    </a:lnTo>
                    <a:lnTo>
                      <a:pt x="613" y="1694"/>
                    </a:lnTo>
                    <a:lnTo>
                      <a:pt x="574" y="1712"/>
                    </a:lnTo>
                    <a:lnTo>
                      <a:pt x="533" y="1728"/>
                    </a:lnTo>
                    <a:lnTo>
                      <a:pt x="492" y="1742"/>
                    </a:lnTo>
                    <a:lnTo>
                      <a:pt x="451" y="1755"/>
                    </a:lnTo>
                    <a:lnTo>
                      <a:pt x="406" y="1764"/>
                    </a:lnTo>
                    <a:lnTo>
                      <a:pt x="363" y="1773"/>
                    </a:lnTo>
                    <a:lnTo>
                      <a:pt x="318" y="1778"/>
                    </a:lnTo>
                    <a:lnTo>
                      <a:pt x="274" y="1782"/>
                    </a:lnTo>
                    <a:lnTo>
                      <a:pt x="227" y="1784"/>
                    </a:lnTo>
                    <a:lnTo>
                      <a:pt x="181" y="1782"/>
                    </a:lnTo>
                    <a:lnTo>
                      <a:pt x="136" y="1778"/>
                    </a:lnTo>
                    <a:lnTo>
                      <a:pt x="91" y="1773"/>
                    </a:lnTo>
                    <a:lnTo>
                      <a:pt x="47" y="1764"/>
                    </a:lnTo>
                    <a:lnTo>
                      <a:pt x="45" y="1764"/>
                    </a:lnTo>
                    <a:lnTo>
                      <a:pt x="45" y="1762"/>
                    </a:lnTo>
                    <a:lnTo>
                      <a:pt x="43" y="1760"/>
                    </a:lnTo>
                    <a:lnTo>
                      <a:pt x="41" y="1759"/>
                    </a:lnTo>
                    <a:lnTo>
                      <a:pt x="41" y="1757"/>
                    </a:lnTo>
                    <a:lnTo>
                      <a:pt x="39" y="1755"/>
                    </a:lnTo>
                    <a:lnTo>
                      <a:pt x="38" y="1753"/>
                    </a:lnTo>
                    <a:lnTo>
                      <a:pt x="38" y="1751"/>
                    </a:lnTo>
                    <a:lnTo>
                      <a:pt x="36" y="1750"/>
                    </a:lnTo>
                    <a:lnTo>
                      <a:pt x="50" y="1753"/>
                    </a:lnTo>
                    <a:lnTo>
                      <a:pt x="93" y="1760"/>
                    </a:lnTo>
                    <a:lnTo>
                      <a:pt x="138" y="1766"/>
                    </a:lnTo>
                    <a:lnTo>
                      <a:pt x="182" y="1769"/>
                    </a:lnTo>
                    <a:lnTo>
                      <a:pt x="227" y="1771"/>
                    </a:lnTo>
                    <a:lnTo>
                      <a:pt x="272" y="1769"/>
                    </a:lnTo>
                    <a:lnTo>
                      <a:pt x="316" y="1766"/>
                    </a:lnTo>
                    <a:lnTo>
                      <a:pt x="361" y="1760"/>
                    </a:lnTo>
                    <a:lnTo>
                      <a:pt x="404" y="1753"/>
                    </a:lnTo>
                    <a:lnTo>
                      <a:pt x="447" y="1742"/>
                    </a:lnTo>
                    <a:lnTo>
                      <a:pt x="488" y="1732"/>
                    </a:lnTo>
                    <a:lnTo>
                      <a:pt x="529" y="1717"/>
                    </a:lnTo>
                    <a:lnTo>
                      <a:pt x="568" y="1701"/>
                    </a:lnTo>
                    <a:lnTo>
                      <a:pt x="608" y="1684"/>
                    </a:lnTo>
                    <a:lnTo>
                      <a:pt x="645" y="1664"/>
                    </a:lnTo>
                    <a:lnTo>
                      <a:pt x="683" y="1644"/>
                    </a:lnTo>
                    <a:lnTo>
                      <a:pt x="719" y="1621"/>
                    </a:lnTo>
                    <a:lnTo>
                      <a:pt x="753" y="1596"/>
                    </a:lnTo>
                    <a:lnTo>
                      <a:pt x="787" y="1569"/>
                    </a:lnTo>
                    <a:lnTo>
                      <a:pt x="819" y="1542"/>
                    </a:lnTo>
                    <a:lnTo>
                      <a:pt x="849" y="1514"/>
                    </a:lnTo>
                    <a:lnTo>
                      <a:pt x="878" y="1483"/>
                    </a:lnTo>
                    <a:lnTo>
                      <a:pt x="906" y="1451"/>
                    </a:lnTo>
                    <a:lnTo>
                      <a:pt x="931" y="1417"/>
                    </a:lnTo>
                    <a:lnTo>
                      <a:pt x="956" y="1383"/>
                    </a:lnTo>
                    <a:lnTo>
                      <a:pt x="980" y="1348"/>
                    </a:lnTo>
                    <a:lnTo>
                      <a:pt x="999" y="1310"/>
                    </a:lnTo>
                    <a:lnTo>
                      <a:pt x="1019" y="1272"/>
                    </a:lnTo>
                    <a:lnTo>
                      <a:pt x="1037" y="1233"/>
                    </a:lnTo>
                    <a:lnTo>
                      <a:pt x="1053" y="1194"/>
                    </a:lnTo>
                    <a:lnTo>
                      <a:pt x="1067" y="1153"/>
                    </a:lnTo>
                    <a:lnTo>
                      <a:pt x="1078" y="1112"/>
                    </a:lnTo>
                    <a:lnTo>
                      <a:pt x="1089" y="1069"/>
                    </a:lnTo>
                    <a:lnTo>
                      <a:pt x="1096" y="1026"/>
                    </a:lnTo>
                    <a:lnTo>
                      <a:pt x="1101" y="981"/>
                    </a:lnTo>
                    <a:lnTo>
                      <a:pt x="1105" y="937"/>
                    </a:lnTo>
                    <a:lnTo>
                      <a:pt x="1106" y="892"/>
                    </a:lnTo>
                    <a:lnTo>
                      <a:pt x="1119" y="892"/>
                    </a:lnTo>
                    <a:close/>
                  </a:path>
                </a:pathLst>
              </a:custGeom>
              <a:solidFill>
                <a:srgbClr val="6DC4FF"/>
              </a:solidFill>
              <a:ln w="9525">
                <a:noFill/>
                <a:round/>
                <a:headEnd/>
                <a:tailEnd/>
              </a:ln>
            </p:spPr>
            <p:txBody>
              <a:bodyPr/>
              <a:lstStyle/>
              <a:p>
                <a:endParaRPr lang="en-US"/>
              </a:p>
            </p:txBody>
          </p:sp>
          <p:sp>
            <p:nvSpPr>
              <p:cNvPr id="29845" name="Freeform 1224"/>
              <p:cNvSpPr>
                <a:spLocks/>
              </p:cNvSpPr>
              <p:nvPr/>
            </p:nvSpPr>
            <p:spPr bwMode="auto">
              <a:xfrm>
                <a:off x="698" y="1303"/>
                <a:ext cx="1115" cy="1771"/>
              </a:xfrm>
              <a:custGeom>
                <a:avLst/>
                <a:gdLst>
                  <a:gd name="T0" fmla="*/ 1111 w 1115"/>
                  <a:gd name="T1" fmla="*/ 796 h 1771"/>
                  <a:gd name="T2" fmla="*/ 1088 w 1115"/>
                  <a:gd name="T3" fmla="*/ 665 h 1771"/>
                  <a:gd name="T4" fmla="*/ 1045 w 1115"/>
                  <a:gd name="T5" fmla="*/ 542 h 1771"/>
                  <a:gd name="T6" fmla="*/ 988 w 1115"/>
                  <a:gd name="T7" fmla="*/ 428 h 1771"/>
                  <a:gd name="T8" fmla="*/ 913 w 1115"/>
                  <a:gd name="T9" fmla="*/ 324 h 1771"/>
                  <a:gd name="T10" fmla="*/ 825 w 1115"/>
                  <a:gd name="T11" fmla="*/ 231 h 1771"/>
                  <a:gd name="T12" fmla="*/ 725 w 1115"/>
                  <a:gd name="T13" fmla="*/ 152 h 1771"/>
                  <a:gd name="T14" fmla="*/ 614 w 1115"/>
                  <a:gd name="T15" fmla="*/ 88 h 1771"/>
                  <a:gd name="T16" fmla="*/ 493 w 1115"/>
                  <a:gd name="T17" fmla="*/ 42 h 1771"/>
                  <a:gd name="T18" fmla="*/ 364 w 1115"/>
                  <a:gd name="T19" fmla="*/ 11 h 1771"/>
                  <a:gd name="T20" fmla="*/ 230 w 1115"/>
                  <a:gd name="T21" fmla="*/ 0 h 1771"/>
                  <a:gd name="T22" fmla="*/ 96 w 1115"/>
                  <a:gd name="T23" fmla="*/ 11 h 1771"/>
                  <a:gd name="T24" fmla="*/ 8 w 1115"/>
                  <a:gd name="T25" fmla="*/ 29 h 1771"/>
                  <a:gd name="T26" fmla="*/ 5 w 1115"/>
                  <a:gd name="T27" fmla="*/ 34 h 1771"/>
                  <a:gd name="T28" fmla="*/ 1 w 1115"/>
                  <a:gd name="T29" fmla="*/ 40 h 1771"/>
                  <a:gd name="T30" fmla="*/ 12 w 1115"/>
                  <a:gd name="T31" fmla="*/ 42 h 1771"/>
                  <a:gd name="T32" fmla="*/ 141 w 1115"/>
                  <a:gd name="T33" fmla="*/ 18 h 1771"/>
                  <a:gd name="T34" fmla="*/ 275 w 1115"/>
                  <a:gd name="T35" fmla="*/ 15 h 1771"/>
                  <a:gd name="T36" fmla="*/ 405 w 1115"/>
                  <a:gd name="T37" fmla="*/ 31 h 1771"/>
                  <a:gd name="T38" fmla="*/ 530 w 1115"/>
                  <a:gd name="T39" fmla="*/ 67 h 1771"/>
                  <a:gd name="T40" fmla="*/ 647 w 1115"/>
                  <a:gd name="T41" fmla="*/ 118 h 1771"/>
                  <a:gd name="T42" fmla="*/ 752 w 1115"/>
                  <a:gd name="T43" fmla="*/ 186 h 1771"/>
                  <a:gd name="T44" fmla="*/ 847 w 1115"/>
                  <a:gd name="T45" fmla="*/ 268 h 1771"/>
                  <a:gd name="T46" fmla="*/ 929 w 1115"/>
                  <a:gd name="T47" fmla="*/ 363 h 1771"/>
                  <a:gd name="T48" fmla="*/ 999 w 1115"/>
                  <a:gd name="T49" fmla="*/ 470 h 1771"/>
                  <a:gd name="T50" fmla="*/ 1050 w 1115"/>
                  <a:gd name="T51" fmla="*/ 587 h 1771"/>
                  <a:gd name="T52" fmla="*/ 1086 w 1115"/>
                  <a:gd name="T53" fmla="*/ 710 h 1771"/>
                  <a:gd name="T54" fmla="*/ 1102 w 1115"/>
                  <a:gd name="T55" fmla="*/ 842 h 1771"/>
                  <a:gd name="T56" fmla="*/ 1115 w 1115"/>
                  <a:gd name="T57" fmla="*/ 932 h 1771"/>
                  <a:gd name="T58" fmla="*/ 1097 w 1115"/>
                  <a:gd name="T59" fmla="*/ 1066 h 1771"/>
                  <a:gd name="T60" fmla="*/ 1061 w 1115"/>
                  <a:gd name="T61" fmla="*/ 1191 h 1771"/>
                  <a:gd name="T62" fmla="*/ 1008 w 1115"/>
                  <a:gd name="T63" fmla="*/ 1309 h 1771"/>
                  <a:gd name="T64" fmla="*/ 940 w 1115"/>
                  <a:gd name="T65" fmla="*/ 1416 h 1771"/>
                  <a:gd name="T66" fmla="*/ 856 w 1115"/>
                  <a:gd name="T67" fmla="*/ 1512 h 1771"/>
                  <a:gd name="T68" fmla="*/ 759 w 1115"/>
                  <a:gd name="T69" fmla="*/ 1596 h 1771"/>
                  <a:gd name="T70" fmla="*/ 652 w 1115"/>
                  <a:gd name="T71" fmla="*/ 1664 h 1771"/>
                  <a:gd name="T72" fmla="*/ 534 w 1115"/>
                  <a:gd name="T73" fmla="*/ 1718 h 1771"/>
                  <a:gd name="T74" fmla="*/ 409 w 1115"/>
                  <a:gd name="T75" fmla="*/ 1754 h 1771"/>
                  <a:gd name="T76" fmla="*/ 275 w 1115"/>
                  <a:gd name="T77" fmla="*/ 1770 h 1771"/>
                  <a:gd name="T78" fmla="*/ 139 w 1115"/>
                  <a:gd name="T79" fmla="*/ 1768 h 1771"/>
                  <a:gd name="T80" fmla="*/ 44 w 1115"/>
                  <a:gd name="T81" fmla="*/ 1752 h 1771"/>
                  <a:gd name="T82" fmla="*/ 41 w 1115"/>
                  <a:gd name="T83" fmla="*/ 1746 h 1771"/>
                  <a:gd name="T84" fmla="*/ 37 w 1115"/>
                  <a:gd name="T85" fmla="*/ 1741 h 1771"/>
                  <a:gd name="T86" fmla="*/ 55 w 1115"/>
                  <a:gd name="T87" fmla="*/ 1741 h 1771"/>
                  <a:gd name="T88" fmla="*/ 185 w 1115"/>
                  <a:gd name="T89" fmla="*/ 1759 h 1771"/>
                  <a:gd name="T90" fmla="*/ 319 w 1115"/>
                  <a:gd name="T91" fmla="*/ 1755 h 1771"/>
                  <a:gd name="T92" fmla="*/ 448 w 1115"/>
                  <a:gd name="T93" fmla="*/ 1732 h 1771"/>
                  <a:gd name="T94" fmla="*/ 570 w 1115"/>
                  <a:gd name="T95" fmla="*/ 1691 h 1771"/>
                  <a:gd name="T96" fmla="*/ 682 w 1115"/>
                  <a:gd name="T97" fmla="*/ 1634 h 1771"/>
                  <a:gd name="T98" fmla="*/ 786 w 1115"/>
                  <a:gd name="T99" fmla="*/ 1561 h 1771"/>
                  <a:gd name="T100" fmla="*/ 877 w 1115"/>
                  <a:gd name="T101" fmla="*/ 1473 h 1771"/>
                  <a:gd name="T102" fmla="*/ 954 w 1115"/>
                  <a:gd name="T103" fmla="*/ 1375 h 1771"/>
                  <a:gd name="T104" fmla="*/ 1017 w 1115"/>
                  <a:gd name="T105" fmla="*/ 1266 h 1771"/>
                  <a:gd name="T106" fmla="*/ 1065 w 1115"/>
                  <a:gd name="T107" fmla="*/ 1146 h 1771"/>
                  <a:gd name="T108" fmla="*/ 1093 w 1115"/>
                  <a:gd name="T109" fmla="*/ 1019 h 1771"/>
                  <a:gd name="T110" fmla="*/ 1102 w 1115"/>
                  <a:gd name="T111" fmla="*/ 887 h 1771"/>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15"/>
                  <a:gd name="T169" fmla="*/ 0 h 1771"/>
                  <a:gd name="T170" fmla="*/ 1115 w 1115"/>
                  <a:gd name="T171" fmla="*/ 1771 h 1771"/>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15" h="1771">
                    <a:moveTo>
                      <a:pt x="1115" y="887"/>
                    </a:moveTo>
                    <a:lnTo>
                      <a:pt x="1115" y="840"/>
                    </a:lnTo>
                    <a:lnTo>
                      <a:pt x="1111" y="796"/>
                    </a:lnTo>
                    <a:lnTo>
                      <a:pt x="1106" y="751"/>
                    </a:lnTo>
                    <a:lnTo>
                      <a:pt x="1097" y="708"/>
                    </a:lnTo>
                    <a:lnTo>
                      <a:pt x="1088" y="665"/>
                    </a:lnTo>
                    <a:lnTo>
                      <a:pt x="1075" y="622"/>
                    </a:lnTo>
                    <a:lnTo>
                      <a:pt x="1061" y="581"/>
                    </a:lnTo>
                    <a:lnTo>
                      <a:pt x="1045" y="542"/>
                    </a:lnTo>
                    <a:lnTo>
                      <a:pt x="1027" y="503"/>
                    </a:lnTo>
                    <a:lnTo>
                      <a:pt x="1008" y="465"/>
                    </a:lnTo>
                    <a:lnTo>
                      <a:pt x="988" y="428"/>
                    </a:lnTo>
                    <a:lnTo>
                      <a:pt x="965" y="392"/>
                    </a:lnTo>
                    <a:lnTo>
                      <a:pt x="940" y="356"/>
                    </a:lnTo>
                    <a:lnTo>
                      <a:pt x="913" y="324"/>
                    </a:lnTo>
                    <a:lnTo>
                      <a:pt x="886" y="292"/>
                    </a:lnTo>
                    <a:lnTo>
                      <a:pt x="856" y="261"/>
                    </a:lnTo>
                    <a:lnTo>
                      <a:pt x="825" y="231"/>
                    </a:lnTo>
                    <a:lnTo>
                      <a:pt x="793" y="204"/>
                    </a:lnTo>
                    <a:lnTo>
                      <a:pt x="759" y="177"/>
                    </a:lnTo>
                    <a:lnTo>
                      <a:pt x="725" y="152"/>
                    </a:lnTo>
                    <a:lnTo>
                      <a:pt x="689" y="129"/>
                    </a:lnTo>
                    <a:lnTo>
                      <a:pt x="652" y="108"/>
                    </a:lnTo>
                    <a:lnTo>
                      <a:pt x="614" y="88"/>
                    </a:lnTo>
                    <a:lnTo>
                      <a:pt x="575" y="70"/>
                    </a:lnTo>
                    <a:lnTo>
                      <a:pt x="534" y="54"/>
                    </a:lnTo>
                    <a:lnTo>
                      <a:pt x="493" y="42"/>
                    </a:lnTo>
                    <a:lnTo>
                      <a:pt x="452" y="29"/>
                    </a:lnTo>
                    <a:lnTo>
                      <a:pt x="409" y="18"/>
                    </a:lnTo>
                    <a:lnTo>
                      <a:pt x="364" y="11"/>
                    </a:lnTo>
                    <a:lnTo>
                      <a:pt x="321" y="6"/>
                    </a:lnTo>
                    <a:lnTo>
                      <a:pt x="275" y="2"/>
                    </a:lnTo>
                    <a:lnTo>
                      <a:pt x="230" y="0"/>
                    </a:lnTo>
                    <a:lnTo>
                      <a:pt x="184" y="2"/>
                    </a:lnTo>
                    <a:lnTo>
                      <a:pt x="139" y="6"/>
                    </a:lnTo>
                    <a:lnTo>
                      <a:pt x="96" y="11"/>
                    </a:lnTo>
                    <a:lnTo>
                      <a:pt x="51" y="18"/>
                    </a:lnTo>
                    <a:lnTo>
                      <a:pt x="8" y="29"/>
                    </a:lnTo>
                    <a:lnTo>
                      <a:pt x="7" y="31"/>
                    </a:lnTo>
                    <a:lnTo>
                      <a:pt x="5" y="33"/>
                    </a:lnTo>
                    <a:lnTo>
                      <a:pt x="5" y="34"/>
                    </a:lnTo>
                    <a:lnTo>
                      <a:pt x="3" y="36"/>
                    </a:lnTo>
                    <a:lnTo>
                      <a:pt x="3" y="38"/>
                    </a:lnTo>
                    <a:lnTo>
                      <a:pt x="1" y="40"/>
                    </a:lnTo>
                    <a:lnTo>
                      <a:pt x="0" y="43"/>
                    </a:lnTo>
                    <a:lnTo>
                      <a:pt x="0" y="45"/>
                    </a:lnTo>
                    <a:lnTo>
                      <a:pt x="12" y="42"/>
                    </a:lnTo>
                    <a:lnTo>
                      <a:pt x="55" y="31"/>
                    </a:lnTo>
                    <a:lnTo>
                      <a:pt x="98" y="24"/>
                    </a:lnTo>
                    <a:lnTo>
                      <a:pt x="141" y="18"/>
                    </a:lnTo>
                    <a:lnTo>
                      <a:pt x="185" y="15"/>
                    </a:lnTo>
                    <a:lnTo>
                      <a:pt x="230" y="13"/>
                    </a:lnTo>
                    <a:lnTo>
                      <a:pt x="275" y="15"/>
                    </a:lnTo>
                    <a:lnTo>
                      <a:pt x="319" y="18"/>
                    </a:lnTo>
                    <a:lnTo>
                      <a:pt x="362" y="24"/>
                    </a:lnTo>
                    <a:lnTo>
                      <a:pt x="405" y="31"/>
                    </a:lnTo>
                    <a:lnTo>
                      <a:pt x="448" y="42"/>
                    </a:lnTo>
                    <a:lnTo>
                      <a:pt x="489" y="52"/>
                    </a:lnTo>
                    <a:lnTo>
                      <a:pt x="530" y="67"/>
                    </a:lnTo>
                    <a:lnTo>
                      <a:pt x="570" y="83"/>
                    </a:lnTo>
                    <a:lnTo>
                      <a:pt x="609" y="99"/>
                    </a:lnTo>
                    <a:lnTo>
                      <a:pt x="647" y="118"/>
                    </a:lnTo>
                    <a:lnTo>
                      <a:pt x="682" y="140"/>
                    </a:lnTo>
                    <a:lnTo>
                      <a:pt x="718" y="163"/>
                    </a:lnTo>
                    <a:lnTo>
                      <a:pt x="752" y="186"/>
                    </a:lnTo>
                    <a:lnTo>
                      <a:pt x="786" y="213"/>
                    </a:lnTo>
                    <a:lnTo>
                      <a:pt x="816" y="240"/>
                    </a:lnTo>
                    <a:lnTo>
                      <a:pt x="847" y="268"/>
                    </a:lnTo>
                    <a:lnTo>
                      <a:pt x="877" y="299"/>
                    </a:lnTo>
                    <a:lnTo>
                      <a:pt x="904" y="331"/>
                    </a:lnTo>
                    <a:lnTo>
                      <a:pt x="929" y="363"/>
                    </a:lnTo>
                    <a:lnTo>
                      <a:pt x="954" y="399"/>
                    </a:lnTo>
                    <a:lnTo>
                      <a:pt x="977" y="433"/>
                    </a:lnTo>
                    <a:lnTo>
                      <a:pt x="999" y="470"/>
                    </a:lnTo>
                    <a:lnTo>
                      <a:pt x="1017" y="508"/>
                    </a:lnTo>
                    <a:lnTo>
                      <a:pt x="1034" y="547"/>
                    </a:lnTo>
                    <a:lnTo>
                      <a:pt x="1050" y="587"/>
                    </a:lnTo>
                    <a:lnTo>
                      <a:pt x="1065" y="626"/>
                    </a:lnTo>
                    <a:lnTo>
                      <a:pt x="1075" y="669"/>
                    </a:lnTo>
                    <a:lnTo>
                      <a:pt x="1086" y="710"/>
                    </a:lnTo>
                    <a:lnTo>
                      <a:pt x="1093" y="753"/>
                    </a:lnTo>
                    <a:lnTo>
                      <a:pt x="1099" y="797"/>
                    </a:lnTo>
                    <a:lnTo>
                      <a:pt x="1102" y="842"/>
                    </a:lnTo>
                    <a:lnTo>
                      <a:pt x="1102" y="887"/>
                    </a:lnTo>
                    <a:lnTo>
                      <a:pt x="1115" y="887"/>
                    </a:lnTo>
                    <a:lnTo>
                      <a:pt x="1115" y="932"/>
                    </a:lnTo>
                    <a:lnTo>
                      <a:pt x="1111" y="976"/>
                    </a:lnTo>
                    <a:lnTo>
                      <a:pt x="1106" y="1021"/>
                    </a:lnTo>
                    <a:lnTo>
                      <a:pt x="1097" y="1066"/>
                    </a:lnTo>
                    <a:lnTo>
                      <a:pt x="1088" y="1108"/>
                    </a:lnTo>
                    <a:lnTo>
                      <a:pt x="1075" y="1150"/>
                    </a:lnTo>
                    <a:lnTo>
                      <a:pt x="1061" y="1191"/>
                    </a:lnTo>
                    <a:lnTo>
                      <a:pt x="1045" y="1232"/>
                    </a:lnTo>
                    <a:lnTo>
                      <a:pt x="1027" y="1271"/>
                    </a:lnTo>
                    <a:lnTo>
                      <a:pt x="1008" y="1309"/>
                    </a:lnTo>
                    <a:lnTo>
                      <a:pt x="988" y="1346"/>
                    </a:lnTo>
                    <a:lnTo>
                      <a:pt x="965" y="1382"/>
                    </a:lnTo>
                    <a:lnTo>
                      <a:pt x="940" y="1416"/>
                    </a:lnTo>
                    <a:lnTo>
                      <a:pt x="913" y="1450"/>
                    </a:lnTo>
                    <a:lnTo>
                      <a:pt x="886" y="1482"/>
                    </a:lnTo>
                    <a:lnTo>
                      <a:pt x="856" y="1512"/>
                    </a:lnTo>
                    <a:lnTo>
                      <a:pt x="825" y="1541"/>
                    </a:lnTo>
                    <a:lnTo>
                      <a:pt x="793" y="1570"/>
                    </a:lnTo>
                    <a:lnTo>
                      <a:pt x="759" y="1596"/>
                    </a:lnTo>
                    <a:lnTo>
                      <a:pt x="725" y="1621"/>
                    </a:lnTo>
                    <a:lnTo>
                      <a:pt x="689" y="1643"/>
                    </a:lnTo>
                    <a:lnTo>
                      <a:pt x="652" y="1664"/>
                    </a:lnTo>
                    <a:lnTo>
                      <a:pt x="614" y="1684"/>
                    </a:lnTo>
                    <a:lnTo>
                      <a:pt x="575" y="1702"/>
                    </a:lnTo>
                    <a:lnTo>
                      <a:pt x="534" y="1718"/>
                    </a:lnTo>
                    <a:lnTo>
                      <a:pt x="493" y="1732"/>
                    </a:lnTo>
                    <a:lnTo>
                      <a:pt x="452" y="1745"/>
                    </a:lnTo>
                    <a:lnTo>
                      <a:pt x="409" y="1754"/>
                    </a:lnTo>
                    <a:lnTo>
                      <a:pt x="364" y="1761"/>
                    </a:lnTo>
                    <a:lnTo>
                      <a:pt x="321" y="1768"/>
                    </a:lnTo>
                    <a:lnTo>
                      <a:pt x="275" y="1770"/>
                    </a:lnTo>
                    <a:lnTo>
                      <a:pt x="230" y="1771"/>
                    </a:lnTo>
                    <a:lnTo>
                      <a:pt x="184" y="1770"/>
                    </a:lnTo>
                    <a:lnTo>
                      <a:pt x="139" y="1768"/>
                    </a:lnTo>
                    <a:lnTo>
                      <a:pt x="96" y="1761"/>
                    </a:lnTo>
                    <a:lnTo>
                      <a:pt x="51" y="1754"/>
                    </a:lnTo>
                    <a:lnTo>
                      <a:pt x="44" y="1752"/>
                    </a:lnTo>
                    <a:lnTo>
                      <a:pt x="42" y="1750"/>
                    </a:lnTo>
                    <a:lnTo>
                      <a:pt x="41" y="1748"/>
                    </a:lnTo>
                    <a:lnTo>
                      <a:pt x="41" y="1746"/>
                    </a:lnTo>
                    <a:lnTo>
                      <a:pt x="39" y="1745"/>
                    </a:lnTo>
                    <a:lnTo>
                      <a:pt x="37" y="1743"/>
                    </a:lnTo>
                    <a:lnTo>
                      <a:pt x="37" y="1741"/>
                    </a:lnTo>
                    <a:lnTo>
                      <a:pt x="35" y="1739"/>
                    </a:lnTo>
                    <a:lnTo>
                      <a:pt x="35" y="1737"/>
                    </a:lnTo>
                    <a:lnTo>
                      <a:pt x="55" y="1741"/>
                    </a:lnTo>
                    <a:lnTo>
                      <a:pt x="98" y="1750"/>
                    </a:lnTo>
                    <a:lnTo>
                      <a:pt x="141" y="1755"/>
                    </a:lnTo>
                    <a:lnTo>
                      <a:pt x="185" y="1759"/>
                    </a:lnTo>
                    <a:lnTo>
                      <a:pt x="230" y="1759"/>
                    </a:lnTo>
                    <a:lnTo>
                      <a:pt x="275" y="1759"/>
                    </a:lnTo>
                    <a:lnTo>
                      <a:pt x="319" y="1755"/>
                    </a:lnTo>
                    <a:lnTo>
                      <a:pt x="362" y="1750"/>
                    </a:lnTo>
                    <a:lnTo>
                      <a:pt x="405" y="1741"/>
                    </a:lnTo>
                    <a:lnTo>
                      <a:pt x="448" y="1732"/>
                    </a:lnTo>
                    <a:lnTo>
                      <a:pt x="489" y="1720"/>
                    </a:lnTo>
                    <a:lnTo>
                      <a:pt x="530" y="1707"/>
                    </a:lnTo>
                    <a:lnTo>
                      <a:pt x="570" y="1691"/>
                    </a:lnTo>
                    <a:lnTo>
                      <a:pt x="609" y="1673"/>
                    </a:lnTo>
                    <a:lnTo>
                      <a:pt x="647" y="1654"/>
                    </a:lnTo>
                    <a:lnTo>
                      <a:pt x="682" y="1634"/>
                    </a:lnTo>
                    <a:lnTo>
                      <a:pt x="718" y="1611"/>
                    </a:lnTo>
                    <a:lnTo>
                      <a:pt x="752" y="1586"/>
                    </a:lnTo>
                    <a:lnTo>
                      <a:pt x="786" y="1561"/>
                    </a:lnTo>
                    <a:lnTo>
                      <a:pt x="816" y="1532"/>
                    </a:lnTo>
                    <a:lnTo>
                      <a:pt x="847" y="1503"/>
                    </a:lnTo>
                    <a:lnTo>
                      <a:pt x="877" y="1473"/>
                    </a:lnTo>
                    <a:lnTo>
                      <a:pt x="904" y="1443"/>
                    </a:lnTo>
                    <a:lnTo>
                      <a:pt x="929" y="1409"/>
                    </a:lnTo>
                    <a:lnTo>
                      <a:pt x="954" y="1375"/>
                    </a:lnTo>
                    <a:lnTo>
                      <a:pt x="977" y="1339"/>
                    </a:lnTo>
                    <a:lnTo>
                      <a:pt x="999" y="1303"/>
                    </a:lnTo>
                    <a:lnTo>
                      <a:pt x="1017" y="1266"/>
                    </a:lnTo>
                    <a:lnTo>
                      <a:pt x="1034" y="1226"/>
                    </a:lnTo>
                    <a:lnTo>
                      <a:pt x="1050" y="1187"/>
                    </a:lnTo>
                    <a:lnTo>
                      <a:pt x="1065" y="1146"/>
                    </a:lnTo>
                    <a:lnTo>
                      <a:pt x="1075" y="1105"/>
                    </a:lnTo>
                    <a:lnTo>
                      <a:pt x="1086" y="1062"/>
                    </a:lnTo>
                    <a:lnTo>
                      <a:pt x="1093" y="1019"/>
                    </a:lnTo>
                    <a:lnTo>
                      <a:pt x="1099" y="976"/>
                    </a:lnTo>
                    <a:lnTo>
                      <a:pt x="1102" y="932"/>
                    </a:lnTo>
                    <a:lnTo>
                      <a:pt x="1102" y="887"/>
                    </a:lnTo>
                    <a:lnTo>
                      <a:pt x="1115" y="887"/>
                    </a:lnTo>
                    <a:close/>
                  </a:path>
                </a:pathLst>
              </a:custGeom>
              <a:solidFill>
                <a:srgbClr val="6EC5FF"/>
              </a:solidFill>
              <a:ln w="9525">
                <a:noFill/>
                <a:round/>
                <a:headEnd/>
                <a:tailEnd/>
              </a:ln>
            </p:spPr>
            <p:txBody>
              <a:bodyPr/>
              <a:lstStyle/>
              <a:p>
                <a:endParaRPr lang="en-US"/>
              </a:p>
            </p:txBody>
          </p:sp>
          <p:sp>
            <p:nvSpPr>
              <p:cNvPr id="29846" name="Freeform 1225"/>
              <p:cNvSpPr>
                <a:spLocks/>
              </p:cNvSpPr>
              <p:nvPr/>
            </p:nvSpPr>
            <p:spPr bwMode="auto">
              <a:xfrm>
                <a:off x="692" y="1311"/>
                <a:ext cx="1115" cy="1758"/>
              </a:xfrm>
              <a:custGeom>
                <a:avLst/>
                <a:gdLst>
                  <a:gd name="T0" fmla="*/ 1110 w 1115"/>
                  <a:gd name="T1" fmla="*/ 788 h 1758"/>
                  <a:gd name="T2" fmla="*/ 1087 w 1115"/>
                  <a:gd name="T3" fmla="*/ 659 h 1758"/>
                  <a:gd name="T4" fmla="*/ 1046 w 1115"/>
                  <a:gd name="T5" fmla="*/ 536 h 1758"/>
                  <a:gd name="T6" fmla="*/ 989 w 1115"/>
                  <a:gd name="T7" fmla="*/ 423 h 1758"/>
                  <a:gd name="T8" fmla="*/ 915 w 1115"/>
                  <a:gd name="T9" fmla="*/ 319 h 1758"/>
                  <a:gd name="T10" fmla="*/ 828 w 1115"/>
                  <a:gd name="T11" fmla="*/ 228 h 1758"/>
                  <a:gd name="T12" fmla="*/ 728 w 1115"/>
                  <a:gd name="T13" fmla="*/ 150 h 1758"/>
                  <a:gd name="T14" fmla="*/ 617 w 1115"/>
                  <a:gd name="T15" fmla="*/ 85 h 1758"/>
                  <a:gd name="T16" fmla="*/ 497 w 1115"/>
                  <a:gd name="T17" fmla="*/ 39 h 1758"/>
                  <a:gd name="T18" fmla="*/ 370 w 1115"/>
                  <a:gd name="T19" fmla="*/ 9 h 1758"/>
                  <a:gd name="T20" fmla="*/ 236 w 1115"/>
                  <a:gd name="T21" fmla="*/ 0 h 1758"/>
                  <a:gd name="T22" fmla="*/ 102 w 1115"/>
                  <a:gd name="T23" fmla="*/ 9 h 1758"/>
                  <a:gd name="T24" fmla="*/ 9 w 1115"/>
                  <a:gd name="T25" fmla="*/ 28 h 1758"/>
                  <a:gd name="T26" fmla="*/ 6 w 1115"/>
                  <a:gd name="T27" fmla="*/ 35 h 1758"/>
                  <a:gd name="T28" fmla="*/ 4 w 1115"/>
                  <a:gd name="T29" fmla="*/ 41 h 1758"/>
                  <a:gd name="T30" fmla="*/ 20 w 1115"/>
                  <a:gd name="T31" fmla="*/ 39 h 1758"/>
                  <a:gd name="T32" fmla="*/ 147 w 1115"/>
                  <a:gd name="T33" fmla="*/ 16 h 1758"/>
                  <a:gd name="T34" fmla="*/ 281 w 1115"/>
                  <a:gd name="T35" fmla="*/ 12 h 1758"/>
                  <a:gd name="T36" fmla="*/ 411 w 1115"/>
                  <a:gd name="T37" fmla="*/ 28 h 1758"/>
                  <a:gd name="T38" fmla="*/ 535 w 1115"/>
                  <a:gd name="T39" fmla="*/ 64 h 1758"/>
                  <a:gd name="T40" fmla="*/ 649 w 1115"/>
                  <a:gd name="T41" fmla="*/ 116 h 1758"/>
                  <a:gd name="T42" fmla="*/ 754 w 1115"/>
                  <a:gd name="T43" fmla="*/ 184 h 1758"/>
                  <a:gd name="T44" fmla="*/ 849 w 1115"/>
                  <a:gd name="T45" fmla="*/ 266 h 1758"/>
                  <a:gd name="T46" fmla="*/ 931 w 1115"/>
                  <a:gd name="T47" fmla="*/ 359 h 1758"/>
                  <a:gd name="T48" fmla="*/ 999 w 1115"/>
                  <a:gd name="T49" fmla="*/ 466 h 1758"/>
                  <a:gd name="T50" fmla="*/ 1051 w 1115"/>
                  <a:gd name="T51" fmla="*/ 580 h 1758"/>
                  <a:gd name="T52" fmla="*/ 1085 w 1115"/>
                  <a:gd name="T53" fmla="*/ 704 h 1758"/>
                  <a:gd name="T54" fmla="*/ 1101 w 1115"/>
                  <a:gd name="T55" fmla="*/ 834 h 1758"/>
                  <a:gd name="T56" fmla="*/ 1114 w 1115"/>
                  <a:gd name="T57" fmla="*/ 924 h 1758"/>
                  <a:gd name="T58" fmla="*/ 1098 w 1115"/>
                  <a:gd name="T59" fmla="*/ 1056 h 1758"/>
                  <a:gd name="T60" fmla="*/ 1062 w 1115"/>
                  <a:gd name="T61" fmla="*/ 1181 h 1758"/>
                  <a:gd name="T62" fmla="*/ 1008 w 1115"/>
                  <a:gd name="T63" fmla="*/ 1297 h 1758"/>
                  <a:gd name="T64" fmla="*/ 940 w 1115"/>
                  <a:gd name="T65" fmla="*/ 1404 h 1758"/>
                  <a:gd name="T66" fmla="*/ 858 w 1115"/>
                  <a:gd name="T67" fmla="*/ 1501 h 1758"/>
                  <a:gd name="T68" fmla="*/ 762 w 1115"/>
                  <a:gd name="T69" fmla="*/ 1583 h 1758"/>
                  <a:gd name="T70" fmla="*/ 654 w 1115"/>
                  <a:gd name="T71" fmla="*/ 1651 h 1758"/>
                  <a:gd name="T72" fmla="*/ 538 w 1115"/>
                  <a:gd name="T73" fmla="*/ 1704 h 1758"/>
                  <a:gd name="T74" fmla="*/ 413 w 1115"/>
                  <a:gd name="T75" fmla="*/ 1740 h 1758"/>
                  <a:gd name="T76" fmla="*/ 281 w 1115"/>
                  <a:gd name="T77" fmla="*/ 1756 h 1758"/>
                  <a:gd name="T78" fmla="*/ 147 w 1115"/>
                  <a:gd name="T79" fmla="*/ 1753 h 1758"/>
                  <a:gd name="T80" fmla="*/ 45 w 1115"/>
                  <a:gd name="T81" fmla="*/ 1737 h 1758"/>
                  <a:gd name="T82" fmla="*/ 41 w 1115"/>
                  <a:gd name="T83" fmla="*/ 1731 h 1758"/>
                  <a:gd name="T84" fmla="*/ 38 w 1115"/>
                  <a:gd name="T85" fmla="*/ 1726 h 1758"/>
                  <a:gd name="T86" fmla="*/ 61 w 1115"/>
                  <a:gd name="T87" fmla="*/ 1728 h 1758"/>
                  <a:gd name="T88" fmla="*/ 191 w 1115"/>
                  <a:gd name="T89" fmla="*/ 1744 h 1758"/>
                  <a:gd name="T90" fmla="*/ 325 w 1115"/>
                  <a:gd name="T91" fmla="*/ 1740 h 1758"/>
                  <a:gd name="T92" fmla="*/ 452 w 1115"/>
                  <a:gd name="T93" fmla="*/ 1719 h 1758"/>
                  <a:gd name="T94" fmla="*/ 574 w 1115"/>
                  <a:gd name="T95" fmla="*/ 1678 h 1758"/>
                  <a:gd name="T96" fmla="*/ 685 w 1115"/>
                  <a:gd name="T97" fmla="*/ 1620 h 1758"/>
                  <a:gd name="T98" fmla="*/ 788 w 1115"/>
                  <a:gd name="T99" fmla="*/ 1547 h 1758"/>
                  <a:gd name="T100" fmla="*/ 878 w 1115"/>
                  <a:gd name="T101" fmla="*/ 1461 h 1758"/>
                  <a:gd name="T102" fmla="*/ 955 w 1115"/>
                  <a:gd name="T103" fmla="*/ 1363 h 1758"/>
                  <a:gd name="T104" fmla="*/ 1017 w 1115"/>
                  <a:gd name="T105" fmla="*/ 1254 h 1758"/>
                  <a:gd name="T106" fmla="*/ 1064 w 1115"/>
                  <a:gd name="T107" fmla="*/ 1136 h 1758"/>
                  <a:gd name="T108" fmla="*/ 1092 w 1115"/>
                  <a:gd name="T109" fmla="*/ 1011 h 1758"/>
                  <a:gd name="T110" fmla="*/ 1103 w 1115"/>
                  <a:gd name="T111" fmla="*/ 879 h 175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15"/>
                  <a:gd name="T169" fmla="*/ 0 h 1758"/>
                  <a:gd name="T170" fmla="*/ 1115 w 1115"/>
                  <a:gd name="T171" fmla="*/ 1758 h 175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15" h="1758">
                    <a:moveTo>
                      <a:pt x="1115" y="879"/>
                    </a:moveTo>
                    <a:lnTo>
                      <a:pt x="1114" y="832"/>
                    </a:lnTo>
                    <a:lnTo>
                      <a:pt x="1110" y="788"/>
                    </a:lnTo>
                    <a:lnTo>
                      <a:pt x="1105" y="745"/>
                    </a:lnTo>
                    <a:lnTo>
                      <a:pt x="1098" y="702"/>
                    </a:lnTo>
                    <a:lnTo>
                      <a:pt x="1087" y="659"/>
                    </a:lnTo>
                    <a:lnTo>
                      <a:pt x="1076" y="616"/>
                    </a:lnTo>
                    <a:lnTo>
                      <a:pt x="1062" y="577"/>
                    </a:lnTo>
                    <a:lnTo>
                      <a:pt x="1046" y="536"/>
                    </a:lnTo>
                    <a:lnTo>
                      <a:pt x="1028" y="496"/>
                    </a:lnTo>
                    <a:lnTo>
                      <a:pt x="1008" y="459"/>
                    </a:lnTo>
                    <a:lnTo>
                      <a:pt x="989" y="423"/>
                    </a:lnTo>
                    <a:lnTo>
                      <a:pt x="965" y="387"/>
                    </a:lnTo>
                    <a:lnTo>
                      <a:pt x="940" y="352"/>
                    </a:lnTo>
                    <a:lnTo>
                      <a:pt x="915" y="319"/>
                    </a:lnTo>
                    <a:lnTo>
                      <a:pt x="887" y="287"/>
                    </a:lnTo>
                    <a:lnTo>
                      <a:pt x="858" y="257"/>
                    </a:lnTo>
                    <a:lnTo>
                      <a:pt x="828" y="228"/>
                    </a:lnTo>
                    <a:lnTo>
                      <a:pt x="796" y="200"/>
                    </a:lnTo>
                    <a:lnTo>
                      <a:pt x="762" y="175"/>
                    </a:lnTo>
                    <a:lnTo>
                      <a:pt x="728" y="150"/>
                    </a:lnTo>
                    <a:lnTo>
                      <a:pt x="692" y="126"/>
                    </a:lnTo>
                    <a:lnTo>
                      <a:pt x="654" y="105"/>
                    </a:lnTo>
                    <a:lnTo>
                      <a:pt x="617" y="85"/>
                    </a:lnTo>
                    <a:lnTo>
                      <a:pt x="577" y="67"/>
                    </a:lnTo>
                    <a:lnTo>
                      <a:pt x="538" y="53"/>
                    </a:lnTo>
                    <a:lnTo>
                      <a:pt x="497" y="39"/>
                    </a:lnTo>
                    <a:lnTo>
                      <a:pt x="456" y="26"/>
                    </a:lnTo>
                    <a:lnTo>
                      <a:pt x="413" y="17"/>
                    </a:lnTo>
                    <a:lnTo>
                      <a:pt x="370" y="9"/>
                    </a:lnTo>
                    <a:lnTo>
                      <a:pt x="325" y="3"/>
                    </a:lnTo>
                    <a:lnTo>
                      <a:pt x="281" y="0"/>
                    </a:lnTo>
                    <a:lnTo>
                      <a:pt x="236" y="0"/>
                    </a:lnTo>
                    <a:lnTo>
                      <a:pt x="191" y="0"/>
                    </a:lnTo>
                    <a:lnTo>
                      <a:pt x="147" y="3"/>
                    </a:lnTo>
                    <a:lnTo>
                      <a:pt x="102" y="9"/>
                    </a:lnTo>
                    <a:lnTo>
                      <a:pt x="59" y="17"/>
                    </a:lnTo>
                    <a:lnTo>
                      <a:pt x="16" y="26"/>
                    </a:lnTo>
                    <a:lnTo>
                      <a:pt x="9" y="28"/>
                    </a:lnTo>
                    <a:lnTo>
                      <a:pt x="9" y="30"/>
                    </a:lnTo>
                    <a:lnTo>
                      <a:pt x="7" y="32"/>
                    </a:lnTo>
                    <a:lnTo>
                      <a:pt x="6" y="35"/>
                    </a:lnTo>
                    <a:lnTo>
                      <a:pt x="6" y="37"/>
                    </a:lnTo>
                    <a:lnTo>
                      <a:pt x="4" y="39"/>
                    </a:lnTo>
                    <a:lnTo>
                      <a:pt x="4" y="41"/>
                    </a:lnTo>
                    <a:lnTo>
                      <a:pt x="2" y="42"/>
                    </a:lnTo>
                    <a:lnTo>
                      <a:pt x="0" y="44"/>
                    </a:lnTo>
                    <a:lnTo>
                      <a:pt x="20" y="39"/>
                    </a:lnTo>
                    <a:lnTo>
                      <a:pt x="61" y="28"/>
                    </a:lnTo>
                    <a:lnTo>
                      <a:pt x="104" y="21"/>
                    </a:lnTo>
                    <a:lnTo>
                      <a:pt x="147" y="16"/>
                    </a:lnTo>
                    <a:lnTo>
                      <a:pt x="191" y="12"/>
                    </a:lnTo>
                    <a:lnTo>
                      <a:pt x="236" y="12"/>
                    </a:lnTo>
                    <a:lnTo>
                      <a:pt x="281" y="12"/>
                    </a:lnTo>
                    <a:lnTo>
                      <a:pt x="325" y="16"/>
                    </a:lnTo>
                    <a:lnTo>
                      <a:pt x="368" y="21"/>
                    </a:lnTo>
                    <a:lnTo>
                      <a:pt x="411" y="28"/>
                    </a:lnTo>
                    <a:lnTo>
                      <a:pt x="452" y="39"/>
                    </a:lnTo>
                    <a:lnTo>
                      <a:pt x="493" y="50"/>
                    </a:lnTo>
                    <a:lnTo>
                      <a:pt x="535" y="64"/>
                    </a:lnTo>
                    <a:lnTo>
                      <a:pt x="574" y="80"/>
                    </a:lnTo>
                    <a:lnTo>
                      <a:pt x="611" y="96"/>
                    </a:lnTo>
                    <a:lnTo>
                      <a:pt x="649" y="116"/>
                    </a:lnTo>
                    <a:lnTo>
                      <a:pt x="685" y="137"/>
                    </a:lnTo>
                    <a:lnTo>
                      <a:pt x="720" y="159"/>
                    </a:lnTo>
                    <a:lnTo>
                      <a:pt x="754" y="184"/>
                    </a:lnTo>
                    <a:lnTo>
                      <a:pt x="788" y="209"/>
                    </a:lnTo>
                    <a:lnTo>
                      <a:pt x="819" y="237"/>
                    </a:lnTo>
                    <a:lnTo>
                      <a:pt x="849" y="266"/>
                    </a:lnTo>
                    <a:lnTo>
                      <a:pt x="878" y="296"/>
                    </a:lnTo>
                    <a:lnTo>
                      <a:pt x="905" y="327"/>
                    </a:lnTo>
                    <a:lnTo>
                      <a:pt x="931" y="359"/>
                    </a:lnTo>
                    <a:lnTo>
                      <a:pt x="955" y="395"/>
                    </a:lnTo>
                    <a:lnTo>
                      <a:pt x="978" y="428"/>
                    </a:lnTo>
                    <a:lnTo>
                      <a:pt x="999" y="466"/>
                    </a:lnTo>
                    <a:lnTo>
                      <a:pt x="1017" y="502"/>
                    </a:lnTo>
                    <a:lnTo>
                      <a:pt x="1035" y="541"/>
                    </a:lnTo>
                    <a:lnTo>
                      <a:pt x="1051" y="580"/>
                    </a:lnTo>
                    <a:lnTo>
                      <a:pt x="1064" y="621"/>
                    </a:lnTo>
                    <a:lnTo>
                      <a:pt x="1076" y="663"/>
                    </a:lnTo>
                    <a:lnTo>
                      <a:pt x="1085" y="704"/>
                    </a:lnTo>
                    <a:lnTo>
                      <a:pt x="1092" y="747"/>
                    </a:lnTo>
                    <a:lnTo>
                      <a:pt x="1099" y="789"/>
                    </a:lnTo>
                    <a:lnTo>
                      <a:pt x="1101" y="834"/>
                    </a:lnTo>
                    <a:lnTo>
                      <a:pt x="1103" y="879"/>
                    </a:lnTo>
                    <a:lnTo>
                      <a:pt x="1115" y="879"/>
                    </a:lnTo>
                    <a:lnTo>
                      <a:pt x="1114" y="924"/>
                    </a:lnTo>
                    <a:lnTo>
                      <a:pt x="1110" y="968"/>
                    </a:lnTo>
                    <a:lnTo>
                      <a:pt x="1105" y="1013"/>
                    </a:lnTo>
                    <a:lnTo>
                      <a:pt x="1098" y="1056"/>
                    </a:lnTo>
                    <a:lnTo>
                      <a:pt x="1087" y="1099"/>
                    </a:lnTo>
                    <a:lnTo>
                      <a:pt x="1076" y="1140"/>
                    </a:lnTo>
                    <a:lnTo>
                      <a:pt x="1062" y="1181"/>
                    </a:lnTo>
                    <a:lnTo>
                      <a:pt x="1046" y="1220"/>
                    </a:lnTo>
                    <a:lnTo>
                      <a:pt x="1028" y="1259"/>
                    </a:lnTo>
                    <a:lnTo>
                      <a:pt x="1008" y="1297"/>
                    </a:lnTo>
                    <a:lnTo>
                      <a:pt x="989" y="1335"/>
                    </a:lnTo>
                    <a:lnTo>
                      <a:pt x="965" y="1370"/>
                    </a:lnTo>
                    <a:lnTo>
                      <a:pt x="940" y="1404"/>
                    </a:lnTo>
                    <a:lnTo>
                      <a:pt x="915" y="1438"/>
                    </a:lnTo>
                    <a:lnTo>
                      <a:pt x="887" y="1470"/>
                    </a:lnTo>
                    <a:lnTo>
                      <a:pt x="858" y="1501"/>
                    </a:lnTo>
                    <a:lnTo>
                      <a:pt x="828" y="1529"/>
                    </a:lnTo>
                    <a:lnTo>
                      <a:pt x="796" y="1556"/>
                    </a:lnTo>
                    <a:lnTo>
                      <a:pt x="762" y="1583"/>
                    </a:lnTo>
                    <a:lnTo>
                      <a:pt x="728" y="1608"/>
                    </a:lnTo>
                    <a:lnTo>
                      <a:pt x="692" y="1631"/>
                    </a:lnTo>
                    <a:lnTo>
                      <a:pt x="654" y="1651"/>
                    </a:lnTo>
                    <a:lnTo>
                      <a:pt x="617" y="1671"/>
                    </a:lnTo>
                    <a:lnTo>
                      <a:pt x="577" y="1688"/>
                    </a:lnTo>
                    <a:lnTo>
                      <a:pt x="538" y="1704"/>
                    </a:lnTo>
                    <a:lnTo>
                      <a:pt x="497" y="1719"/>
                    </a:lnTo>
                    <a:lnTo>
                      <a:pt x="456" y="1729"/>
                    </a:lnTo>
                    <a:lnTo>
                      <a:pt x="413" y="1740"/>
                    </a:lnTo>
                    <a:lnTo>
                      <a:pt x="370" y="1747"/>
                    </a:lnTo>
                    <a:lnTo>
                      <a:pt x="325" y="1753"/>
                    </a:lnTo>
                    <a:lnTo>
                      <a:pt x="281" y="1756"/>
                    </a:lnTo>
                    <a:lnTo>
                      <a:pt x="236" y="1758"/>
                    </a:lnTo>
                    <a:lnTo>
                      <a:pt x="191" y="1756"/>
                    </a:lnTo>
                    <a:lnTo>
                      <a:pt x="147" y="1753"/>
                    </a:lnTo>
                    <a:lnTo>
                      <a:pt x="102" y="1747"/>
                    </a:lnTo>
                    <a:lnTo>
                      <a:pt x="59" y="1740"/>
                    </a:lnTo>
                    <a:lnTo>
                      <a:pt x="45" y="1737"/>
                    </a:lnTo>
                    <a:lnTo>
                      <a:pt x="43" y="1735"/>
                    </a:lnTo>
                    <a:lnTo>
                      <a:pt x="43" y="1733"/>
                    </a:lnTo>
                    <a:lnTo>
                      <a:pt x="41" y="1731"/>
                    </a:lnTo>
                    <a:lnTo>
                      <a:pt x="41" y="1729"/>
                    </a:lnTo>
                    <a:lnTo>
                      <a:pt x="39" y="1728"/>
                    </a:lnTo>
                    <a:lnTo>
                      <a:pt x="38" y="1726"/>
                    </a:lnTo>
                    <a:lnTo>
                      <a:pt x="38" y="1724"/>
                    </a:lnTo>
                    <a:lnTo>
                      <a:pt x="36" y="1722"/>
                    </a:lnTo>
                    <a:lnTo>
                      <a:pt x="61" y="1728"/>
                    </a:lnTo>
                    <a:lnTo>
                      <a:pt x="104" y="1735"/>
                    </a:lnTo>
                    <a:lnTo>
                      <a:pt x="147" y="1740"/>
                    </a:lnTo>
                    <a:lnTo>
                      <a:pt x="191" y="1744"/>
                    </a:lnTo>
                    <a:lnTo>
                      <a:pt x="236" y="1746"/>
                    </a:lnTo>
                    <a:lnTo>
                      <a:pt x="281" y="1744"/>
                    </a:lnTo>
                    <a:lnTo>
                      <a:pt x="325" y="1740"/>
                    </a:lnTo>
                    <a:lnTo>
                      <a:pt x="368" y="1735"/>
                    </a:lnTo>
                    <a:lnTo>
                      <a:pt x="411" y="1728"/>
                    </a:lnTo>
                    <a:lnTo>
                      <a:pt x="452" y="1719"/>
                    </a:lnTo>
                    <a:lnTo>
                      <a:pt x="493" y="1706"/>
                    </a:lnTo>
                    <a:lnTo>
                      <a:pt x="535" y="1692"/>
                    </a:lnTo>
                    <a:lnTo>
                      <a:pt x="574" y="1678"/>
                    </a:lnTo>
                    <a:lnTo>
                      <a:pt x="611" y="1660"/>
                    </a:lnTo>
                    <a:lnTo>
                      <a:pt x="649" y="1640"/>
                    </a:lnTo>
                    <a:lnTo>
                      <a:pt x="685" y="1620"/>
                    </a:lnTo>
                    <a:lnTo>
                      <a:pt x="720" y="1597"/>
                    </a:lnTo>
                    <a:lnTo>
                      <a:pt x="754" y="1574"/>
                    </a:lnTo>
                    <a:lnTo>
                      <a:pt x="788" y="1547"/>
                    </a:lnTo>
                    <a:lnTo>
                      <a:pt x="819" y="1520"/>
                    </a:lnTo>
                    <a:lnTo>
                      <a:pt x="849" y="1492"/>
                    </a:lnTo>
                    <a:lnTo>
                      <a:pt x="878" y="1461"/>
                    </a:lnTo>
                    <a:lnTo>
                      <a:pt x="905" y="1429"/>
                    </a:lnTo>
                    <a:lnTo>
                      <a:pt x="931" y="1397"/>
                    </a:lnTo>
                    <a:lnTo>
                      <a:pt x="955" y="1363"/>
                    </a:lnTo>
                    <a:lnTo>
                      <a:pt x="978" y="1327"/>
                    </a:lnTo>
                    <a:lnTo>
                      <a:pt x="999" y="1292"/>
                    </a:lnTo>
                    <a:lnTo>
                      <a:pt x="1017" y="1254"/>
                    </a:lnTo>
                    <a:lnTo>
                      <a:pt x="1035" y="1217"/>
                    </a:lnTo>
                    <a:lnTo>
                      <a:pt x="1051" y="1177"/>
                    </a:lnTo>
                    <a:lnTo>
                      <a:pt x="1064" y="1136"/>
                    </a:lnTo>
                    <a:lnTo>
                      <a:pt x="1076" y="1095"/>
                    </a:lnTo>
                    <a:lnTo>
                      <a:pt x="1085" y="1054"/>
                    </a:lnTo>
                    <a:lnTo>
                      <a:pt x="1092" y="1011"/>
                    </a:lnTo>
                    <a:lnTo>
                      <a:pt x="1099" y="966"/>
                    </a:lnTo>
                    <a:lnTo>
                      <a:pt x="1101" y="924"/>
                    </a:lnTo>
                    <a:lnTo>
                      <a:pt x="1103" y="879"/>
                    </a:lnTo>
                    <a:lnTo>
                      <a:pt x="1115" y="879"/>
                    </a:lnTo>
                    <a:close/>
                  </a:path>
                </a:pathLst>
              </a:custGeom>
              <a:solidFill>
                <a:srgbClr val="6FC5FF"/>
              </a:solidFill>
              <a:ln w="9525">
                <a:noFill/>
                <a:round/>
                <a:headEnd/>
                <a:tailEnd/>
              </a:ln>
            </p:spPr>
            <p:txBody>
              <a:bodyPr/>
              <a:lstStyle/>
              <a:p>
                <a:endParaRPr lang="en-US"/>
              </a:p>
            </p:txBody>
          </p:sp>
          <p:sp>
            <p:nvSpPr>
              <p:cNvPr id="29847" name="Freeform 1226"/>
              <p:cNvSpPr>
                <a:spLocks/>
              </p:cNvSpPr>
              <p:nvPr/>
            </p:nvSpPr>
            <p:spPr bwMode="auto">
              <a:xfrm>
                <a:off x="689" y="1316"/>
                <a:ext cx="1111" cy="1746"/>
              </a:xfrm>
              <a:custGeom>
                <a:avLst/>
                <a:gdLst>
                  <a:gd name="T0" fmla="*/ 1108 w 1111"/>
                  <a:gd name="T1" fmla="*/ 784 h 1746"/>
                  <a:gd name="T2" fmla="*/ 1084 w 1111"/>
                  <a:gd name="T3" fmla="*/ 656 h 1746"/>
                  <a:gd name="T4" fmla="*/ 1043 w 1111"/>
                  <a:gd name="T5" fmla="*/ 534 h 1746"/>
                  <a:gd name="T6" fmla="*/ 986 w 1111"/>
                  <a:gd name="T7" fmla="*/ 420 h 1746"/>
                  <a:gd name="T8" fmla="*/ 913 w 1111"/>
                  <a:gd name="T9" fmla="*/ 318 h 1746"/>
                  <a:gd name="T10" fmla="*/ 825 w 1111"/>
                  <a:gd name="T11" fmla="*/ 227 h 1746"/>
                  <a:gd name="T12" fmla="*/ 727 w 1111"/>
                  <a:gd name="T13" fmla="*/ 150 h 1746"/>
                  <a:gd name="T14" fmla="*/ 618 w 1111"/>
                  <a:gd name="T15" fmla="*/ 86 h 1746"/>
                  <a:gd name="T16" fmla="*/ 498 w 1111"/>
                  <a:gd name="T17" fmla="*/ 39 h 1746"/>
                  <a:gd name="T18" fmla="*/ 371 w 1111"/>
                  <a:gd name="T19" fmla="*/ 11 h 1746"/>
                  <a:gd name="T20" fmla="*/ 239 w 1111"/>
                  <a:gd name="T21" fmla="*/ 0 h 1746"/>
                  <a:gd name="T22" fmla="*/ 107 w 1111"/>
                  <a:gd name="T23" fmla="*/ 11 h 1746"/>
                  <a:gd name="T24" fmla="*/ 9 w 1111"/>
                  <a:gd name="T25" fmla="*/ 32 h 1746"/>
                  <a:gd name="T26" fmla="*/ 5 w 1111"/>
                  <a:gd name="T27" fmla="*/ 37 h 1746"/>
                  <a:gd name="T28" fmla="*/ 1 w 1111"/>
                  <a:gd name="T29" fmla="*/ 43 h 1746"/>
                  <a:gd name="T30" fmla="*/ 25 w 1111"/>
                  <a:gd name="T31" fmla="*/ 39 h 1746"/>
                  <a:gd name="T32" fmla="*/ 152 w 1111"/>
                  <a:gd name="T33" fmla="*/ 16 h 1746"/>
                  <a:gd name="T34" fmla="*/ 284 w 1111"/>
                  <a:gd name="T35" fmla="*/ 14 h 1746"/>
                  <a:gd name="T36" fmla="*/ 412 w 1111"/>
                  <a:gd name="T37" fmla="*/ 30 h 1746"/>
                  <a:gd name="T38" fmla="*/ 536 w 1111"/>
                  <a:gd name="T39" fmla="*/ 64 h 1746"/>
                  <a:gd name="T40" fmla="*/ 650 w 1111"/>
                  <a:gd name="T41" fmla="*/ 116 h 1746"/>
                  <a:gd name="T42" fmla="*/ 754 w 1111"/>
                  <a:gd name="T43" fmla="*/ 184 h 1746"/>
                  <a:gd name="T44" fmla="*/ 849 w 1111"/>
                  <a:gd name="T45" fmla="*/ 264 h 1746"/>
                  <a:gd name="T46" fmla="*/ 929 w 1111"/>
                  <a:gd name="T47" fmla="*/ 359 h 1746"/>
                  <a:gd name="T48" fmla="*/ 997 w 1111"/>
                  <a:gd name="T49" fmla="*/ 463 h 1746"/>
                  <a:gd name="T50" fmla="*/ 1047 w 1111"/>
                  <a:gd name="T51" fmla="*/ 577 h 1746"/>
                  <a:gd name="T52" fmla="*/ 1083 w 1111"/>
                  <a:gd name="T53" fmla="*/ 700 h 1746"/>
                  <a:gd name="T54" fmla="*/ 1099 w 1111"/>
                  <a:gd name="T55" fmla="*/ 829 h 1746"/>
                  <a:gd name="T56" fmla="*/ 1111 w 1111"/>
                  <a:gd name="T57" fmla="*/ 919 h 1746"/>
                  <a:gd name="T58" fmla="*/ 1095 w 1111"/>
                  <a:gd name="T59" fmla="*/ 1049 h 1746"/>
                  <a:gd name="T60" fmla="*/ 1059 w 1111"/>
                  <a:gd name="T61" fmla="*/ 1174 h 1746"/>
                  <a:gd name="T62" fmla="*/ 1008 w 1111"/>
                  <a:gd name="T63" fmla="*/ 1290 h 1746"/>
                  <a:gd name="T64" fmla="*/ 938 w 1111"/>
                  <a:gd name="T65" fmla="*/ 1396 h 1746"/>
                  <a:gd name="T66" fmla="*/ 856 w 1111"/>
                  <a:gd name="T67" fmla="*/ 1490 h 1746"/>
                  <a:gd name="T68" fmla="*/ 761 w 1111"/>
                  <a:gd name="T69" fmla="*/ 1573 h 1746"/>
                  <a:gd name="T70" fmla="*/ 656 w 1111"/>
                  <a:gd name="T71" fmla="*/ 1641 h 1746"/>
                  <a:gd name="T72" fmla="*/ 539 w 1111"/>
                  <a:gd name="T73" fmla="*/ 1694 h 1746"/>
                  <a:gd name="T74" fmla="*/ 414 w 1111"/>
                  <a:gd name="T75" fmla="*/ 1728 h 1746"/>
                  <a:gd name="T76" fmla="*/ 284 w 1111"/>
                  <a:gd name="T77" fmla="*/ 1746 h 1746"/>
                  <a:gd name="T78" fmla="*/ 150 w 1111"/>
                  <a:gd name="T79" fmla="*/ 1742 h 1746"/>
                  <a:gd name="T80" fmla="*/ 44 w 1111"/>
                  <a:gd name="T81" fmla="*/ 1724 h 1746"/>
                  <a:gd name="T82" fmla="*/ 41 w 1111"/>
                  <a:gd name="T83" fmla="*/ 1719 h 1746"/>
                  <a:gd name="T84" fmla="*/ 37 w 1111"/>
                  <a:gd name="T85" fmla="*/ 1714 h 1746"/>
                  <a:gd name="T86" fmla="*/ 66 w 1111"/>
                  <a:gd name="T87" fmla="*/ 1717 h 1746"/>
                  <a:gd name="T88" fmla="*/ 194 w 1111"/>
                  <a:gd name="T89" fmla="*/ 1733 h 1746"/>
                  <a:gd name="T90" fmla="*/ 327 w 1111"/>
                  <a:gd name="T91" fmla="*/ 1730 h 1746"/>
                  <a:gd name="T92" fmla="*/ 454 w 1111"/>
                  <a:gd name="T93" fmla="*/ 1707 h 1746"/>
                  <a:gd name="T94" fmla="*/ 573 w 1111"/>
                  <a:gd name="T95" fmla="*/ 1667 h 1746"/>
                  <a:gd name="T96" fmla="*/ 686 w 1111"/>
                  <a:gd name="T97" fmla="*/ 1610 h 1746"/>
                  <a:gd name="T98" fmla="*/ 786 w 1111"/>
                  <a:gd name="T99" fmla="*/ 1539 h 1746"/>
                  <a:gd name="T100" fmla="*/ 877 w 1111"/>
                  <a:gd name="T101" fmla="*/ 1453 h 1746"/>
                  <a:gd name="T102" fmla="*/ 952 w 1111"/>
                  <a:gd name="T103" fmla="*/ 1355 h 1746"/>
                  <a:gd name="T104" fmla="*/ 1015 w 1111"/>
                  <a:gd name="T105" fmla="*/ 1247 h 1746"/>
                  <a:gd name="T106" fmla="*/ 1061 w 1111"/>
                  <a:gd name="T107" fmla="*/ 1129 h 1746"/>
                  <a:gd name="T108" fmla="*/ 1090 w 1111"/>
                  <a:gd name="T109" fmla="*/ 1004 h 1746"/>
                  <a:gd name="T110" fmla="*/ 1101 w 1111"/>
                  <a:gd name="T111" fmla="*/ 874 h 174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11"/>
                  <a:gd name="T169" fmla="*/ 0 h 1746"/>
                  <a:gd name="T170" fmla="*/ 1111 w 1111"/>
                  <a:gd name="T171" fmla="*/ 1746 h 174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11" h="1746">
                    <a:moveTo>
                      <a:pt x="1111" y="874"/>
                    </a:moveTo>
                    <a:lnTo>
                      <a:pt x="1111" y="829"/>
                    </a:lnTo>
                    <a:lnTo>
                      <a:pt x="1108" y="784"/>
                    </a:lnTo>
                    <a:lnTo>
                      <a:pt x="1102" y="740"/>
                    </a:lnTo>
                    <a:lnTo>
                      <a:pt x="1095" y="697"/>
                    </a:lnTo>
                    <a:lnTo>
                      <a:pt x="1084" y="656"/>
                    </a:lnTo>
                    <a:lnTo>
                      <a:pt x="1074" y="613"/>
                    </a:lnTo>
                    <a:lnTo>
                      <a:pt x="1059" y="574"/>
                    </a:lnTo>
                    <a:lnTo>
                      <a:pt x="1043" y="534"/>
                    </a:lnTo>
                    <a:lnTo>
                      <a:pt x="1026" y="495"/>
                    </a:lnTo>
                    <a:lnTo>
                      <a:pt x="1008" y="457"/>
                    </a:lnTo>
                    <a:lnTo>
                      <a:pt x="986" y="420"/>
                    </a:lnTo>
                    <a:lnTo>
                      <a:pt x="963" y="386"/>
                    </a:lnTo>
                    <a:lnTo>
                      <a:pt x="938" y="350"/>
                    </a:lnTo>
                    <a:lnTo>
                      <a:pt x="913" y="318"/>
                    </a:lnTo>
                    <a:lnTo>
                      <a:pt x="886" y="286"/>
                    </a:lnTo>
                    <a:lnTo>
                      <a:pt x="856" y="255"/>
                    </a:lnTo>
                    <a:lnTo>
                      <a:pt x="825" y="227"/>
                    </a:lnTo>
                    <a:lnTo>
                      <a:pt x="795" y="200"/>
                    </a:lnTo>
                    <a:lnTo>
                      <a:pt x="761" y="173"/>
                    </a:lnTo>
                    <a:lnTo>
                      <a:pt x="727" y="150"/>
                    </a:lnTo>
                    <a:lnTo>
                      <a:pt x="691" y="127"/>
                    </a:lnTo>
                    <a:lnTo>
                      <a:pt x="656" y="105"/>
                    </a:lnTo>
                    <a:lnTo>
                      <a:pt x="618" y="86"/>
                    </a:lnTo>
                    <a:lnTo>
                      <a:pt x="579" y="70"/>
                    </a:lnTo>
                    <a:lnTo>
                      <a:pt x="539" y="54"/>
                    </a:lnTo>
                    <a:lnTo>
                      <a:pt x="498" y="39"/>
                    </a:lnTo>
                    <a:lnTo>
                      <a:pt x="457" y="29"/>
                    </a:lnTo>
                    <a:lnTo>
                      <a:pt x="414" y="18"/>
                    </a:lnTo>
                    <a:lnTo>
                      <a:pt x="371" y="11"/>
                    </a:lnTo>
                    <a:lnTo>
                      <a:pt x="328" y="5"/>
                    </a:lnTo>
                    <a:lnTo>
                      <a:pt x="284" y="2"/>
                    </a:lnTo>
                    <a:lnTo>
                      <a:pt x="239" y="0"/>
                    </a:lnTo>
                    <a:lnTo>
                      <a:pt x="194" y="2"/>
                    </a:lnTo>
                    <a:lnTo>
                      <a:pt x="150" y="5"/>
                    </a:lnTo>
                    <a:lnTo>
                      <a:pt x="107" y="11"/>
                    </a:lnTo>
                    <a:lnTo>
                      <a:pt x="64" y="18"/>
                    </a:lnTo>
                    <a:lnTo>
                      <a:pt x="21" y="29"/>
                    </a:lnTo>
                    <a:lnTo>
                      <a:pt x="9" y="32"/>
                    </a:lnTo>
                    <a:lnTo>
                      <a:pt x="7" y="34"/>
                    </a:lnTo>
                    <a:lnTo>
                      <a:pt x="7" y="36"/>
                    </a:lnTo>
                    <a:lnTo>
                      <a:pt x="5" y="37"/>
                    </a:lnTo>
                    <a:lnTo>
                      <a:pt x="3" y="39"/>
                    </a:lnTo>
                    <a:lnTo>
                      <a:pt x="3" y="41"/>
                    </a:lnTo>
                    <a:lnTo>
                      <a:pt x="1" y="43"/>
                    </a:lnTo>
                    <a:lnTo>
                      <a:pt x="1" y="45"/>
                    </a:lnTo>
                    <a:lnTo>
                      <a:pt x="0" y="46"/>
                    </a:lnTo>
                    <a:lnTo>
                      <a:pt x="25" y="39"/>
                    </a:lnTo>
                    <a:lnTo>
                      <a:pt x="66" y="30"/>
                    </a:lnTo>
                    <a:lnTo>
                      <a:pt x="109" y="23"/>
                    </a:lnTo>
                    <a:lnTo>
                      <a:pt x="152" y="16"/>
                    </a:lnTo>
                    <a:lnTo>
                      <a:pt x="194" y="14"/>
                    </a:lnTo>
                    <a:lnTo>
                      <a:pt x="239" y="12"/>
                    </a:lnTo>
                    <a:lnTo>
                      <a:pt x="284" y="14"/>
                    </a:lnTo>
                    <a:lnTo>
                      <a:pt x="327" y="16"/>
                    </a:lnTo>
                    <a:lnTo>
                      <a:pt x="370" y="23"/>
                    </a:lnTo>
                    <a:lnTo>
                      <a:pt x="412" y="30"/>
                    </a:lnTo>
                    <a:lnTo>
                      <a:pt x="454" y="39"/>
                    </a:lnTo>
                    <a:lnTo>
                      <a:pt x="495" y="52"/>
                    </a:lnTo>
                    <a:lnTo>
                      <a:pt x="536" y="64"/>
                    </a:lnTo>
                    <a:lnTo>
                      <a:pt x="573" y="80"/>
                    </a:lnTo>
                    <a:lnTo>
                      <a:pt x="613" y="98"/>
                    </a:lnTo>
                    <a:lnTo>
                      <a:pt x="650" y="116"/>
                    </a:lnTo>
                    <a:lnTo>
                      <a:pt x="686" y="138"/>
                    </a:lnTo>
                    <a:lnTo>
                      <a:pt x="720" y="159"/>
                    </a:lnTo>
                    <a:lnTo>
                      <a:pt x="754" y="184"/>
                    </a:lnTo>
                    <a:lnTo>
                      <a:pt x="786" y="209"/>
                    </a:lnTo>
                    <a:lnTo>
                      <a:pt x="818" y="236"/>
                    </a:lnTo>
                    <a:lnTo>
                      <a:pt x="849" y="264"/>
                    </a:lnTo>
                    <a:lnTo>
                      <a:pt x="877" y="295"/>
                    </a:lnTo>
                    <a:lnTo>
                      <a:pt x="904" y="325"/>
                    </a:lnTo>
                    <a:lnTo>
                      <a:pt x="929" y="359"/>
                    </a:lnTo>
                    <a:lnTo>
                      <a:pt x="952" y="391"/>
                    </a:lnTo>
                    <a:lnTo>
                      <a:pt x="975" y="427"/>
                    </a:lnTo>
                    <a:lnTo>
                      <a:pt x="997" y="463"/>
                    </a:lnTo>
                    <a:lnTo>
                      <a:pt x="1015" y="500"/>
                    </a:lnTo>
                    <a:lnTo>
                      <a:pt x="1033" y="538"/>
                    </a:lnTo>
                    <a:lnTo>
                      <a:pt x="1047" y="577"/>
                    </a:lnTo>
                    <a:lnTo>
                      <a:pt x="1061" y="618"/>
                    </a:lnTo>
                    <a:lnTo>
                      <a:pt x="1074" y="658"/>
                    </a:lnTo>
                    <a:lnTo>
                      <a:pt x="1083" y="700"/>
                    </a:lnTo>
                    <a:lnTo>
                      <a:pt x="1090" y="742"/>
                    </a:lnTo>
                    <a:lnTo>
                      <a:pt x="1095" y="786"/>
                    </a:lnTo>
                    <a:lnTo>
                      <a:pt x="1099" y="829"/>
                    </a:lnTo>
                    <a:lnTo>
                      <a:pt x="1101" y="874"/>
                    </a:lnTo>
                    <a:lnTo>
                      <a:pt x="1111" y="874"/>
                    </a:lnTo>
                    <a:lnTo>
                      <a:pt x="1111" y="919"/>
                    </a:lnTo>
                    <a:lnTo>
                      <a:pt x="1108" y="963"/>
                    </a:lnTo>
                    <a:lnTo>
                      <a:pt x="1102" y="1006"/>
                    </a:lnTo>
                    <a:lnTo>
                      <a:pt x="1095" y="1049"/>
                    </a:lnTo>
                    <a:lnTo>
                      <a:pt x="1084" y="1092"/>
                    </a:lnTo>
                    <a:lnTo>
                      <a:pt x="1074" y="1133"/>
                    </a:lnTo>
                    <a:lnTo>
                      <a:pt x="1059" y="1174"/>
                    </a:lnTo>
                    <a:lnTo>
                      <a:pt x="1043" y="1213"/>
                    </a:lnTo>
                    <a:lnTo>
                      <a:pt x="1026" y="1253"/>
                    </a:lnTo>
                    <a:lnTo>
                      <a:pt x="1008" y="1290"/>
                    </a:lnTo>
                    <a:lnTo>
                      <a:pt x="986" y="1326"/>
                    </a:lnTo>
                    <a:lnTo>
                      <a:pt x="963" y="1362"/>
                    </a:lnTo>
                    <a:lnTo>
                      <a:pt x="938" y="1396"/>
                    </a:lnTo>
                    <a:lnTo>
                      <a:pt x="913" y="1430"/>
                    </a:lnTo>
                    <a:lnTo>
                      <a:pt x="886" y="1460"/>
                    </a:lnTo>
                    <a:lnTo>
                      <a:pt x="856" y="1490"/>
                    </a:lnTo>
                    <a:lnTo>
                      <a:pt x="825" y="1519"/>
                    </a:lnTo>
                    <a:lnTo>
                      <a:pt x="795" y="1548"/>
                    </a:lnTo>
                    <a:lnTo>
                      <a:pt x="761" y="1573"/>
                    </a:lnTo>
                    <a:lnTo>
                      <a:pt x="727" y="1598"/>
                    </a:lnTo>
                    <a:lnTo>
                      <a:pt x="691" y="1621"/>
                    </a:lnTo>
                    <a:lnTo>
                      <a:pt x="656" y="1641"/>
                    </a:lnTo>
                    <a:lnTo>
                      <a:pt x="618" y="1660"/>
                    </a:lnTo>
                    <a:lnTo>
                      <a:pt x="579" y="1678"/>
                    </a:lnTo>
                    <a:lnTo>
                      <a:pt x="539" y="1694"/>
                    </a:lnTo>
                    <a:lnTo>
                      <a:pt x="498" y="1707"/>
                    </a:lnTo>
                    <a:lnTo>
                      <a:pt x="457" y="1719"/>
                    </a:lnTo>
                    <a:lnTo>
                      <a:pt x="414" y="1728"/>
                    </a:lnTo>
                    <a:lnTo>
                      <a:pt x="371" y="1737"/>
                    </a:lnTo>
                    <a:lnTo>
                      <a:pt x="328" y="1742"/>
                    </a:lnTo>
                    <a:lnTo>
                      <a:pt x="284" y="1746"/>
                    </a:lnTo>
                    <a:lnTo>
                      <a:pt x="239" y="1746"/>
                    </a:lnTo>
                    <a:lnTo>
                      <a:pt x="194" y="1746"/>
                    </a:lnTo>
                    <a:lnTo>
                      <a:pt x="150" y="1742"/>
                    </a:lnTo>
                    <a:lnTo>
                      <a:pt x="107" y="1737"/>
                    </a:lnTo>
                    <a:lnTo>
                      <a:pt x="64" y="1728"/>
                    </a:lnTo>
                    <a:lnTo>
                      <a:pt x="44" y="1724"/>
                    </a:lnTo>
                    <a:lnTo>
                      <a:pt x="42" y="1723"/>
                    </a:lnTo>
                    <a:lnTo>
                      <a:pt x="41" y="1721"/>
                    </a:lnTo>
                    <a:lnTo>
                      <a:pt x="41" y="1719"/>
                    </a:lnTo>
                    <a:lnTo>
                      <a:pt x="39" y="1717"/>
                    </a:lnTo>
                    <a:lnTo>
                      <a:pt x="37" y="1716"/>
                    </a:lnTo>
                    <a:lnTo>
                      <a:pt x="37" y="1714"/>
                    </a:lnTo>
                    <a:lnTo>
                      <a:pt x="35" y="1712"/>
                    </a:lnTo>
                    <a:lnTo>
                      <a:pt x="35" y="1710"/>
                    </a:lnTo>
                    <a:lnTo>
                      <a:pt x="66" y="1717"/>
                    </a:lnTo>
                    <a:lnTo>
                      <a:pt x="109" y="1724"/>
                    </a:lnTo>
                    <a:lnTo>
                      <a:pt x="152" y="1730"/>
                    </a:lnTo>
                    <a:lnTo>
                      <a:pt x="194" y="1733"/>
                    </a:lnTo>
                    <a:lnTo>
                      <a:pt x="239" y="1735"/>
                    </a:lnTo>
                    <a:lnTo>
                      <a:pt x="284" y="1733"/>
                    </a:lnTo>
                    <a:lnTo>
                      <a:pt x="327" y="1730"/>
                    </a:lnTo>
                    <a:lnTo>
                      <a:pt x="370" y="1724"/>
                    </a:lnTo>
                    <a:lnTo>
                      <a:pt x="412" y="1717"/>
                    </a:lnTo>
                    <a:lnTo>
                      <a:pt x="454" y="1707"/>
                    </a:lnTo>
                    <a:lnTo>
                      <a:pt x="495" y="1696"/>
                    </a:lnTo>
                    <a:lnTo>
                      <a:pt x="536" y="1682"/>
                    </a:lnTo>
                    <a:lnTo>
                      <a:pt x="573" y="1667"/>
                    </a:lnTo>
                    <a:lnTo>
                      <a:pt x="613" y="1649"/>
                    </a:lnTo>
                    <a:lnTo>
                      <a:pt x="650" y="1630"/>
                    </a:lnTo>
                    <a:lnTo>
                      <a:pt x="686" y="1610"/>
                    </a:lnTo>
                    <a:lnTo>
                      <a:pt x="720" y="1587"/>
                    </a:lnTo>
                    <a:lnTo>
                      <a:pt x="754" y="1564"/>
                    </a:lnTo>
                    <a:lnTo>
                      <a:pt x="786" y="1539"/>
                    </a:lnTo>
                    <a:lnTo>
                      <a:pt x="818" y="1510"/>
                    </a:lnTo>
                    <a:lnTo>
                      <a:pt x="849" y="1481"/>
                    </a:lnTo>
                    <a:lnTo>
                      <a:pt x="877" y="1453"/>
                    </a:lnTo>
                    <a:lnTo>
                      <a:pt x="904" y="1421"/>
                    </a:lnTo>
                    <a:lnTo>
                      <a:pt x="929" y="1389"/>
                    </a:lnTo>
                    <a:lnTo>
                      <a:pt x="952" y="1355"/>
                    </a:lnTo>
                    <a:lnTo>
                      <a:pt x="975" y="1321"/>
                    </a:lnTo>
                    <a:lnTo>
                      <a:pt x="997" y="1283"/>
                    </a:lnTo>
                    <a:lnTo>
                      <a:pt x="1015" y="1247"/>
                    </a:lnTo>
                    <a:lnTo>
                      <a:pt x="1033" y="1208"/>
                    </a:lnTo>
                    <a:lnTo>
                      <a:pt x="1047" y="1169"/>
                    </a:lnTo>
                    <a:lnTo>
                      <a:pt x="1061" y="1129"/>
                    </a:lnTo>
                    <a:lnTo>
                      <a:pt x="1074" y="1088"/>
                    </a:lnTo>
                    <a:lnTo>
                      <a:pt x="1083" y="1047"/>
                    </a:lnTo>
                    <a:lnTo>
                      <a:pt x="1090" y="1004"/>
                    </a:lnTo>
                    <a:lnTo>
                      <a:pt x="1095" y="961"/>
                    </a:lnTo>
                    <a:lnTo>
                      <a:pt x="1099" y="919"/>
                    </a:lnTo>
                    <a:lnTo>
                      <a:pt x="1101" y="874"/>
                    </a:lnTo>
                    <a:lnTo>
                      <a:pt x="1111" y="874"/>
                    </a:lnTo>
                    <a:close/>
                  </a:path>
                </a:pathLst>
              </a:custGeom>
              <a:solidFill>
                <a:srgbClr val="70C5FF"/>
              </a:solidFill>
              <a:ln w="9525">
                <a:noFill/>
                <a:round/>
                <a:headEnd/>
                <a:tailEnd/>
              </a:ln>
            </p:spPr>
            <p:txBody>
              <a:bodyPr/>
              <a:lstStyle/>
              <a:p>
                <a:endParaRPr lang="en-US"/>
              </a:p>
            </p:txBody>
          </p:sp>
          <p:sp>
            <p:nvSpPr>
              <p:cNvPr id="29848" name="Freeform 1227"/>
              <p:cNvSpPr>
                <a:spLocks/>
              </p:cNvSpPr>
              <p:nvPr/>
            </p:nvSpPr>
            <p:spPr bwMode="auto">
              <a:xfrm>
                <a:off x="685" y="1323"/>
                <a:ext cx="1110" cy="1734"/>
              </a:xfrm>
              <a:custGeom>
                <a:avLst/>
                <a:gdLst>
                  <a:gd name="T0" fmla="*/ 1106 w 1110"/>
                  <a:gd name="T1" fmla="*/ 777 h 1734"/>
                  <a:gd name="T2" fmla="*/ 1083 w 1110"/>
                  <a:gd name="T3" fmla="*/ 651 h 1734"/>
                  <a:gd name="T4" fmla="*/ 1042 w 1110"/>
                  <a:gd name="T5" fmla="*/ 529 h 1734"/>
                  <a:gd name="T6" fmla="*/ 985 w 1110"/>
                  <a:gd name="T7" fmla="*/ 416 h 1734"/>
                  <a:gd name="T8" fmla="*/ 912 w 1110"/>
                  <a:gd name="T9" fmla="*/ 315 h 1734"/>
                  <a:gd name="T10" fmla="*/ 826 w 1110"/>
                  <a:gd name="T11" fmla="*/ 225 h 1734"/>
                  <a:gd name="T12" fmla="*/ 727 w 1110"/>
                  <a:gd name="T13" fmla="*/ 147 h 1734"/>
                  <a:gd name="T14" fmla="*/ 618 w 1110"/>
                  <a:gd name="T15" fmla="*/ 84 h 1734"/>
                  <a:gd name="T16" fmla="*/ 500 w 1110"/>
                  <a:gd name="T17" fmla="*/ 38 h 1734"/>
                  <a:gd name="T18" fmla="*/ 375 w 1110"/>
                  <a:gd name="T19" fmla="*/ 9 h 1734"/>
                  <a:gd name="T20" fmla="*/ 243 w 1110"/>
                  <a:gd name="T21" fmla="*/ 0 h 1734"/>
                  <a:gd name="T22" fmla="*/ 111 w 1110"/>
                  <a:gd name="T23" fmla="*/ 9 h 1734"/>
                  <a:gd name="T24" fmla="*/ 7 w 1110"/>
                  <a:gd name="T25" fmla="*/ 32 h 1734"/>
                  <a:gd name="T26" fmla="*/ 5 w 1110"/>
                  <a:gd name="T27" fmla="*/ 38 h 1734"/>
                  <a:gd name="T28" fmla="*/ 2 w 1110"/>
                  <a:gd name="T29" fmla="*/ 43 h 1734"/>
                  <a:gd name="T30" fmla="*/ 29 w 1110"/>
                  <a:gd name="T31" fmla="*/ 38 h 1734"/>
                  <a:gd name="T32" fmla="*/ 156 w 1110"/>
                  <a:gd name="T33" fmla="*/ 16 h 1734"/>
                  <a:gd name="T34" fmla="*/ 288 w 1110"/>
                  <a:gd name="T35" fmla="*/ 13 h 1734"/>
                  <a:gd name="T36" fmla="*/ 415 w 1110"/>
                  <a:gd name="T37" fmla="*/ 29 h 1734"/>
                  <a:gd name="T38" fmla="*/ 536 w 1110"/>
                  <a:gd name="T39" fmla="*/ 63 h 1734"/>
                  <a:gd name="T40" fmla="*/ 651 w 1110"/>
                  <a:gd name="T41" fmla="*/ 114 h 1734"/>
                  <a:gd name="T42" fmla="*/ 754 w 1110"/>
                  <a:gd name="T43" fmla="*/ 181 h 1734"/>
                  <a:gd name="T44" fmla="*/ 847 w 1110"/>
                  <a:gd name="T45" fmla="*/ 263 h 1734"/>
                  <a:gd name="T46" fmla="*/ 928 w 1110"/>
                  <a:gd name="T47" fmla="*/ 356 h 1734"/>
                  <a:gd name="T48" fmla="*/ 996 w 1110"/>
                  <a:gd name="T49" fmla="*/ 459 h 1734"/>
                  <a:gd name="T50" fmla="*/ 1046 w 1110"/>
                  <a:gd name="T51" fmla="*/ 572 h 1734"/>
                  <a:gd name="T52" fmla="*/ 1081 w 1110"/>
                  <a:gd name="T53" fmla="*/ 693 h 1734"/>
                  <a:gd name="T54" fmla="*/ 1097 w 1110"/>
                  <a:gd name="T55" fmla="*/ 822 h 1734"/>
                  <a:gd name="T56" fmla="*/ 1108 w 1110"/>
                  <a:gd name="T57" fmla="*/ 912 h 1734"/>
                  <a:gd name="T58" fmla="*/ 1092 w 1110"/>
                  <a:gd name="T59" fmla="*/ 1042 h 1734"/>
                  <a:gd name="T60" fmla="*/ 1058 w 1110"/>
                  <a:gd name="T61" fmla="*/ 1165 h 1734"/>
                  <a:gd name="T62" fmla="*/ 1006 w 1110"/>
                  <a:gd name="T63" fmla="*/ 1280 h 1734"/>
                  <a:gd name="T64" fmla="*/ 938 w 1110"/>
                  <a:gd name="T65" fmla="*/ 1385 h 1734"/>
                  <a:gd name="T66" fmla="*/ 856 w 1110"/>
                  <a:gd name="T67" fmla="*/ 1480 h 1734"/>
                  <a:gd name="T68" fmla="*/ 761 w 1110"/>
                  <a:gd name="T69" fmla="*/ 1562 h 1734"/>
                  <a:gd name="T70" fmla="*/ 656 w 1110"/>
                  <a:gd name="T71" fmla="*/ 1628 h 1734"/>
                  <a:gd name="T72" fmla="*/ 542 w 1110"/>
                  <a:gd name="T73" fmla="*/ 1680 h 1734"/>
                  <a:gd name="T74" fmla="*/ 418 w 1110"/>
                  <a:gd name="T75" fmla="*/ 1716 h 1734"/>
                  <a:gd name="T76" fmla="*/ 288 w 1110"/>
                  <a:gd name="T77" fmla="*/ 1732 h 1734"/>
                  <a:gd name="T78" fmla="*/ 154 w 1110"/>
                  <a:gd name="T79" fmla="*/ 1728 h 1734"/>
                  <a:gd name="T80" fmla="*/ 43 w 1110"/>
                  <a:gd name="T81" fmla="*/ 1710 h 1734"/>
                  <a:gd name="T82" fmla="*/ 39 w 1110"/>
                  <a:gd name="T83" fmla="*/ 1705 h 1734"/>
                  <a:gd name="T84" fmla="*/ 36 w 1110"/>
                  <a:gd name="T85" fmla="*/ 1700 h 1734"/>
                  <a:gd name="T86" fmla="*/ 72 w 1110"/>
                  <a:gd name="T87" fmla="*/ 1703 h 1734"/>
                  <a:gd name="T88" fmla="*/ 198 w 1110"/>
                  <a:gd name="T89" fmla="*/ 1721 h 1734"/>
                  <a:gd name="T90" fmla="*/ 331 w 1110"/>
                  <a:gd name="T91" fmla="*/ 1717 h 1734"/>
                  <a:gd name="T92" fmla="*/ 456 w 1110"/>
                  <a:gd name="T93" fmla="*/ 1694 h 1734"/>
                  <a:gd name="T94" fmla="*/ 576 w 1110"/>
                  <a:gd name="T95" fmla="*/ 1655 h 1734"/>
                  <a:gd name="T96" fmla="*/ 686 w 1110"/>
                  <a:gd name="T97" fmla="*/ 1598 h 1734"/>
                  <a:gd name="T98" fmla="*/ 786 w 1110"/>
                  <a:gd name="T99" fmla="*/ 1526 h 1734"/>
                  <a:gd name="T100" fmla="*/ 876 w 1110"/>
                  <a:gd name="T101" fmla="*/ 1440 h 1734"/>
                  <a:gd name="T102" fmla="*/ 953 w 1110"/>
                  <a:gd name="T103" fmla="*/ 1344 h 1734"/>
                  <a:gd name="T104" fmla="*/ 1013 w 1110"/>
                  <a:gd name="T105" fmla="*/ 1237 h 1734"/>
                  <a:gd name="T106" fmla="*/ 1060 w 1110"/>
                  <a:gd name="T107" fmla="*/ 1121 h 1734"/>
                  <a:gd name="T108" fmla="*/ 1088 w 1110"/>
                  <a:gd name="T109" fmla="*/ 997 h 1734"/>
                  <a:gd name="T110" fmla="*/ 1097 w 1110"/>
                  <a:gd name="T111" fmla="*/ 867 h 173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10"/>
                  <a:gd name="T169" fmla="*/ 0 h 1734"/>
                  <a:gd name="T170" fmla="*/ 1110 w 1110"/>
                  <a:gd name="T171" fmla="*/ 1734 h 173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10" h="1734">
                    <a:moveTo>
                      <a:pt x="1110" y="867"/>
                    </a:moveTo>
                    <a:lnTo>
                      <a:pt x="1108" y="822"/>
                    </a:lnTo>
                    <a:lnTo>
                      <a:pt x="1106" y="777"/>
                    </a:lnTo>
                    <a:lnTo>
                      <a:pt x="1099" y="735"/>
                    </a:lnTo>
                    <a:lnTo>
                      <a:pt x="1092" y="692"/>
                    </a:lnTo>
                    <a:lnTo>
                      <a:pt x="1083" y="651"/>
                    </a:lnTo>
                    <a:lnTo>
                      <a:pt x="1071" y="609"/>
                    </a:lnTo>
                    <a:lnTo>
                      <a:pt x="1058" y="568"/>
                    </a:lnTo>
                    <a:lnTo>
                      <a:pt x="1042" y="529"/>
                    </a:lnTo>
                    <a:lnTo>
                      <a:pt x="1024" y="490"/>
                    </a:lnTo>
                    <a:lnTo>
                      <a:pt x="1006" y="454"/>
                    </a:lnTo>
                    <a:lnTo>
                      <a:pt x="985" y="416"/>
                    </a:lnTo>
                    <a:lnTo>
                      <a:pt x="962" y="383"/>
                    </a:lnTo>
                    <a:lnTo>
                      <a:pt x="938" y="347"/>
                    </a:lnTo>
                    <a:lnTo>
                      <a:pt x="912" y="315"/>
                    </a:lnTo>
                    <a:lnTo>
                      <a:pt x="885" y="284"/>
                    </a:lnTo>
                    <a:lnTo>
                      <a:pt x="856" y="254"/>
                    </a:lnTo>
                    <a:lnTo>
                      <a:pt x="826" y="225"/>
                    </a:lnTo>
                    <a:lnTo>
                      <a:pt x="795" y="197"/>
                    </a:lnTo>
                    <a:lnTo>
                      <a:pt x="761" y="172"/>
                    </a:lnTo>
                    <a:lnTo>
                      <a:pt x="727" y="147"/>
                    </a:lnTo>
                    <a:lnTo>
                      <a:pt x="692" y="125"/>
                    </a:lnTo>
                    <a:lnTo>
                      <a:pt x="656" y="104"/>
                    </a:lnTo>
                    <a:lnTo>
                      <a:pt x="618" y="84"/>
                    </a:lnTo>
                    <a:lnTo>
                      <a:pt x="581" y="68"/>
                    </a:lnTo>
                    <a:lnTo>
                      <a:pt x="542" y="52"/>
                    </a:lnTo>
                    <a:lnTo>
                      <a:pt x="500" y="38"/>
                    </a:lnTo>
                    <a:lnTo>
                      <a:pt x="459" y="27"/>
                    </a:lnTo>
                    <a:lnTo>
                      <a:pt x="418" y="16"/>
                    </a:lnTo>
                    <a:lnTo>
                      <a:pt x="375" y="9"/>
                    </a:lnTo>
                    <a:lnTo>
                      <a:pt x="332" y="4"/>
                    </a:lnTo>
                    <a:lnTo>
                      <a:pt x="288" y="0"/>
                    </a:lnTo>
                    <a:lnTo>
                      <a:pt x="243" y="0"/>
                    </a:lnTo>
                    <a:lnTo>
                      <a:pt x="198" y="0"/>
                    </a:lnTo>
                    <a:lnTo>
                      <a:pt x="154" y="4"/>
                    </a:lnTo>
                    <a:lnTo>
                      <a:pt x="111" y="9"/>
                    </a:lnTo>
                    <a:lnTo>
                      <a:pt x="68" y="16"/>
                    </a:lnTo>
                    <a:lnTo>
                      <a:pt x="27" y="27"/>
                    </a:lnTo>
                    <a:lnTo>
                      <a:pt x="7" y="32"/>
                    </a:lnTo>
                    <a:lnTo>
                      <a:pt x="7" y="34"/>
                    </a:lnTo>
                    <a:lnTo>
                      <a:pt x="5" y="36"/>
                    </a:lnTo>
                    <a:lnTo>
                      <a:pt x="5" y="38"/>
                    </a:lnTo>
                    <a:lnTo>
                      <a:pt x="4" y="39"/>
                    </a:lnTo>
                    <a:lnTo>
                      <a:pt x="4" y="41"/>
                    </a:lnTo>
                    <a:lnTo>
                      <a:pt x="2" y="43"/>
                    </a:lnTo>
                    <a:lnTo>
                      <a:pt x="0" y="45"/>
                    </a:lnTo>
                    <a:lnTo>
                      <a:pt x="0" y="47"/>
                    </a:lnTo>
                    <a:lnTo>
                      <a:pt x="29" y="38"/>
                    </a:lnTo>
                    <a:lnTo>
                      <a:pt x="72" y="29"/>
                    </a:lnTo>
                    <a:lnTo>
                      <a:pt x="113" y="22"/>
                    </a:lnTo>
                    <a:lnTo>
                      <a:pt x="156" y="16"/>
                    </a:lnTo>
                    <a:lnTo>
                      <a:pt x="198" y="13"/>
                    </a:lnTo>
                    <a:lnTo>
                      <a:pt x="243" y="11"/>
                    </a:lnTo>
                    <a:lnTo>
                      <a:pt x="288" y="13"/>
                    </a:lnTo>
                    <a:lnTo>
                      <a:pt x="331" y="16"/>
                    </a:lnTo>
                    <a:lnTo>
                      <a:pt x="374" y="22"/>
                    </a:lnTo>
                    <a:lnTo>
                      <a:pt x="415" y="29"/>
                    </a:lnTo>
                    <a:lnTo>
                      <a:pt x="456" y="38"/>
                    </a:lnTo>
                    <a:lnTo>
                      <a:pt x="497" y="50"/>
                    </a:lnTo>
                    <a:lnTo>
                      <a:pt x="536" y="63"/>
                    </a:lnTo>
                    <a:lnTo>
                      <a:pt x="576" y="79"/>
                    </a:lnTo>
                    <a:lnTo>
                      <a:pt x="613" y="97"/>
                    </a:lnTo>
                    <a:lnTo>
                      <a:pt x="651" y="114"/>
                    </a:lnTo>
                    <a:lnTo>
                      <a:pt x="686" y="136"/>
                    </a:lnTo>
                    <a:lnTo>
                      <a:pt x="720" y="157"/>
                    </a:lnTo>
                    <a:lnTo>
                      <a:pt x="754" y="181"/>
                    </a:lnTo>
                    <a:lnTo>
                      <a:pt x="786" y="207"/>
                    </a:lnTo>
                    <a:lnTo>
                      <a:pt x="819" y="234"/>
                    </a:lnTo>
                    <a:lnTo>
                      <a:pt x="847" y="263"/>
                    </a:lnTo>
                    <a:lnTo>
                      <a:pt x="876" y="291"/>
                    </a:lnTo>
                    <a:lnTo>
                      <a:pt x="903" y="322"/>
                    </a:lnTo>
                    <a:lnTo>
                      <a:pt x="928" y="356"/>
                    </a:lnTo>
                    <a:lnTo>
                      <a:pt x="953" y="388"/>
                    </a:lnTo>
                    <a:lnTo>
                      <a:pt x="974" y="424"/>
                    </a:lnTo>
                    <a:lnTo>
                      <a:pt x="996" y="459"/>
                    </a:lnTo>
                    <a:lnTo>
                      <a:pt x="1013" y="495"/>
                    </a:lnTo>
                    <a:lnTo>
                      <a:pt x="1031" y="534"/>
                    </a:lnTo>
                    <a:lnTo>
                      <a:pt x="1046" y="572"/>
                    </a:lnTo>
                    <a:lnTo>
                      <a:pt x="1060" y="613"/>
                    </a:lnTo>
                    <a:lnTo>
                      <a:pt x="1071" y="652"/>
                    </a:lnTo>
                    <a:lnTo>
                      <a:pt x="1081" y="693"/>
                    </a:lnTo>
                    <a:lnTo>
                      <a:pt x="1088" y="736"/>
                    </a:lnTo>
                    <a:lnTo>
                      <a:pt x="1094" y="779"/>
                    </a:lnTo>
                    <a:lnTo>
                      <a:pt x="1097" y="822"/>
                    </a:lnTo>
                    <a:lnTo>
                      <a:pt x="1097" y="867"/>
                    </a:lnTo>
                    <a:lnTo>
                      <a:pt x="1110" y="867"/>
                    </a:lnTo>
                    <a:lnTo>
                      <a:pt x="1108" y="912"/>
                    </a:lnTo>
                    <a:lnTo>
                      <a:pt x="1106" y="954"/>
                    </a:lnTo>
                    <a:lnTo>
                      <a:pt x="1099" y="999"/>
                    </a:lnTo>
                    <a:lnTo>
                      <a:pt x="1092" y="1042"/>
                    </a:lnTo>
                    <a:lnTo>
                      <a:pt x="1083" y="1083"/>
                    </a:lnTo>
                    <a:lnTo>
                      <a:pt x="1071" y="1124"/>
                    </a:lnTo>
                    <a:lnTo>
                      <a:pt x="1058" y="1165"/>
                    </a:lnTo>
                    <a:lnTo>
                      <a:pt x="1042" y="1205"/>
                    </a:lnTo>
                    <a:lnTo>
                      <a:pt x="1024" y="1242"/>
                    </a:lnTo>
                    <a:lnTo>
                      <a:pt x="1006" y="1280"/>
                    </a:lnTo>
                    <a:lnTo>
                      <a:pt x="985" y="1315"/>
                    </a:lnTo>
                    <a:lnTo>
                      <a:pt x="962" y="1351"/>
                    </a:lnTo>
                    <a:lnTo>
                      <a:pt x="938" y="1385"/>
                    </a:lnTo>
                    <a:lnTo>
                      <a:pt x="912" y="1417"/>
                    </a:lnTo>
                    <a:lnTo>
                      <a:pt x="885" y="1449"/>
                    </a:lnTo>
                    <a:lnTo>
                      <a:pt x="856" y="1480"/>
                    </a:lnTo>
                    <a:lnTo>
                      <a:pt x="826" y="1508"/>
                    </a:lnTo>
                    <a:lnTo>
                      <a:pt x="795" y="1535"/>
                    </a:lnTo>
                    <a:lnTo>
                      <a:pt x="761" y="1562"/>
                    </a:lnTo>
                    <a:lnTo>
                      <a:pt x="727" y="1585"/>
                    </a:lnTo>
                    <a:lnTo>
                      <a:pt x="692" y="1608"/>
                    </a:lnTo>
                    <a:lnTo>
                      <a:pt x="656" y="1628"/>
                    </a:lnTo>
                    <a:lnTo>
                      <a:pt x="618" y="1648"/>
                    </a:lnTo>
                    <a:lnTo>
                      <a:pt x="581" y="1666"/>
                    </a:lnTo>
                    <a:lnTo>
                      <a:pt x="542" y="1680"/>
                    </a:lnTo>
                    <a:lnTo>
                      <a:pt x="500" y="1694"/>
                    </a:lnTo>
                    <a:lnTo>
                      <a:pt x="459" y="1707"/>
                    </a:lnTo>
                    <a:lnTo>
                      <a:pt x="418" y="1716"/>
                    </a:lnTo>
                    <a:lnTo>
                      <a:pt x="375" y="1723"/>
                    </a:lnTo>
                    <a:lnTo>
                      <a:pt x="332" y="1728"/>
                    </a:lnTo>
                    <a:lnTo>
                      <a:pt x="288" y="1732"/>
                    </a:lnTo>
                    <a:lnTo>
                      <a:pt x="243" y="1734"/>
                    </a:lnTo>
                    <a:lnTo>
                      <a:pt x="198" y="1732"/>
                    </a:lnTo>
                    <a:lnTo>
                      <a:pt x="154" y="1728"/>
                    </a:lnTo>
                    <a:lnTo>
                      <a:pt x="111" y="1723"/>
                    </a:lnTo>
                    <a:lnTo>
                      <a:pt x="68" y="1716"/>
                    </a:lnTo>
                    <a:lnTo>
                      <a:pt x="43" y="1710"/>
                    </a:lnTo>
                    <a:lnTo>
                      <a:pt x="41" y="1709"/>
                    </a:lnTo>
                    <a:lnTo>
                      <a:pt x="41" y="1707"/>
                    </a:lnTo>
                    <a:lnTo>
                      <a:pt x="39" y="1705"/>
                    </a:lnTo>
                    <a:lnTo>
                      <a:pt x="39" y="1703"/>
                    </a:lnTo>
                    <a:lnTo>
                      <a:pt x="38" y="1701"/>
                    </a:lnTo>
                    <a:lnTo>
                      <a:pt x="36" y="1700"/>
                    </a:lnTo>
                    <a:lnTo>
                      <a:pt x="36" y="1698"/>
                    </a:lnTo>
                    <a:lnTo>
                      <a:pt x="34" y="1696"/>
                    </a:lnTo>
                    <a:lnTo>
                      <a:pt x="72" y="1703"/>
                    </a:lnTo>
                    <a:lnTo>
                      <a:pt x="113" y="1712"/>
                    </a:lnTo>
                    <a:lnTo>
                      <a:pt x="156" y="1717"/>
                    </a:lnTo>
                    <a:lnTo>
                      <a:pt x="198" y="1721"/>
                    </a:lnTo>
                    <a:lnTo>
                      <a:pt x="243" y="1721"/>
                    </a:lnTo>
                    <a:lnTo>
                      <a:pt x="288" y="1721"/>
                    </a:lnTo>
                    <a:lnTo>
                      <a:pt x="331" y="1717"/>
                    </a:lnTo>
                    <a:lnTo>
                      <a:pt x="374" y="1712"/>
                    </a:lnTo>
                    <a:lnTo>
                      <a:pt x="415" y="1703"/>
                    </a:lnTo>
                    <a:lnTo>
                      <a:pt x="456" y="1694"/>
                    </a:lnTo>
                    <a:lnTo>
                      <a:pt x="497" y="1684"/>
                    </a:lnTo>
                    <a:lnTo>
                      <a:pt x="536" y="1669"/>
                    </a:lnTo>
                    <a:lnTo>
                      <a:pt x="576" y="1655"/>
                    </a:lnTo>
                    <a:lnTo>
                      <a:pt x="613" y="1637"/>
                    </a:lnTo>
                    <a:lnTo>
                      <a:pt x="651" y="1617"/>
                    </a:lnTo>
                    <a:lnTo>
                      <a:pt x="686" y="1598"/>
                    </a:lnTo>
                    <a:lnTo>
                      <a:pt x="720" y="1575"/>
                    </a:lnTo>
                    <a:lnTo>
                      <a:pt x="754" y="1551"/>
                    </a:lnTo>
                    <a:lnTo>
                      <a:pt x="786" y="1526"/>
                    </a:lnTo>
                    <a:lnTo>
                      <a:pt x="819" y="1499"/>
                    </a:lnTo>
                    <a:lnTo>
                      <a:pt x="847" y="1471"/>
                    </a:lnTo>
                    <a:lnTo>
                      <a:pt x="876" y="1440"/>
                    </a:lnTo>
                    <a:lnTo>
                      <a:pt x="903" y="1410"/>
                    </a:lnTo>
                    <a:lnTo>
                      <a:pt x="928" y="1378"/>
                    </a:lnTo>
                    <a:lnTo>
                      <a:pt x="953" y="1344"/>
                    </a:lnTo>
                    <a:lnTo>
                      <a:pt x="974" y="1310"/>
                    </a:lnTo>
                    <a:lnTo>
                      <a:pt x="996" y="1274"/>
                    </a:lnTo>
                    <a:lnTo>
                      <a:pt x="1013" y="1237"/>
                    </a:lnTo>
                    <a:lnTo>
                      <a:pt x="1031" y="1199"/>
                    </a:lnTo>
                    <a:lnTo>
                      <a:pt x="1046" y="1160"/>
                    </a:lnTo>
                    <a:lnTo>
                      <a:pt x="1060" y="1121"/>
                    </a:lnTo>
                    <a:lnTo>
                      <a:pt x="1071" y="1079"/>
                    </a:lnTo>
                    <a:lnTo>
                      <a:pt x="1081" y="1038"/>
                    </a:lnTo>
                    <a:lnTo>
                      <a:pt x="1088" y="997"/>
                    </a:lnTo>
                    <a:lnTo>
                      <a:pt x="1094" y="954"/>
                    </a:lnTo>
                    <a:lnTo>
                      <a:pt x="1097" y="910"/>
                    </a:lnTo>
                    <a:lnTo>
                      <a:pt x="1097" y="867"/>
                    </a:lnTo>
                    <a:lnTo>
                      <a:pt x="1110" y="867"/>
                    </a:lnTo>
                    <a:close/>
                  </a:path>
                </a:pathLst>
              </a:custGeom>
              <a:solidFill>
                <a:srgbClr val="71C6FF"/>
              </a:solidFill>
              <a:ln w="9525">
                <a:noFill/>
                <a:round/>
                <a:headEnd/>
                <a:tailEnd/>
              </a:ln>
            </p:spPr>
            <p:txBody>
              <a:bodyPr/>
              <a:lstStyle/>
              <a:p>
                <a:endParaRPr lang="en-US"/>
              </a:p>
            </p:txBody>
          </p:sp>
          <p:sp>
            <p:nvSpPr>
              <p:cNvPr id="29849" name="Freeform 1228"/>
              <p:cNvSpPr>
                <a:spLocks/>
              </p:cNvSpPr>
              <p:nvPr/>
            </p:nvSpPr>
            <p:spPr bwMode="auto">
              <a:xfrm>
                <a:off x="681" y="1328"/>
                <a:ext cx="1109" cy="1723"/>
              </a:xfrm>
              <a:custGeom>
                <a:avLst/>
                <a:gdLst>
                  <a:gd name="T0" fmla="*/ 1103 w 1109"/>
                  <a:gd name="T1" fmla="*/ 774 h 1723"/>
                  <a:gd name="T2" fmla="*/ 1082 w 1109"/>
                  <a:gd name="T3" fmla="*/ 646 h 1723"/>
                  <a:gd name="T4" fmla="*/ 1041 w 1109"/>
                  <a:gd name="T5" fmla="*/ 526 h 1723"/>
                  <a:gd name="T6" fmla="*/ 983 w 1109"/>
                  <a:gd name="T7" fmla="*/ 415 h 1723"/>
                  <a:gd name="T8" fmla="*/ 912 w 1109"/>
                  <a:gd name="T9" fmla="*/ 313 h 1723"/>
                  <a:gd name="T10" fmla="*/ 826 w 1109"/>
                  <a:gd name="T11" fmla="*/ 224 h 1723"/>
                  <a:gd name="T12" fmla="*/ 728 w 1109"/>
                  <a:gd name="T13" fmla="*/ 147 h 1723"/>
                  <a:gd name="T14" fmla="*/ 621 w 1109"/>
                  <a:gd name="T15" fmla="*/ 86 h 1723"/>
                  <a:gd name="T16" fmla="*/ 503 w 1109"/>
                  <a:gd name="T17" fmla="*/ 40 h 1723"/>
                  <a:gd name="T18" fmla="*/ 378 w 1109"/>
                  <a:gd name="T19" fmla="*/ 11 h 1723"/>
                  <a:gd name="T20" fmla="*/ 247 w 1109"/>
                  <a:gd name="T21" fmla="*/ 0 h 1723"/>
                  <a:gd name="T22" fmla="*/ 117 w 1109"/>
                  <a:gd name="T23" fmla="*/ 11 h 1723"/>
                  <a:gd name="T24" fmla="*/ 8 w 1109"/>
                  <a:gd name="T25" fmla="*/ 34 h 1723"/>
                  <a:gd name="T26" fmla="*/ 4 w 1109"/>
                  <a:gd name="T27" fmla="*/ 40 h 1723"/>
                  <a:gd name="T28" fmla="*/ 2 w 1109"/>
                  <a:gd name="T29" fmla="*/ 45 h 1723"/>
                  <a:gd name="T30" fmla="*/ 34 w 1109"/>
                  <a:gd name="T31" fmla="*/ 40 h 1723"/>
                  <a:gd name="T32" fmla="*/ 160 w 1109"/>
                  <a:gd name="T33" fmla="*/ 17 h 1723"/>
                  <a:gd name="T34" fmla="*/ 290 w 1109"/>
                  <a:gd name="T35" fmla="*/ 13 h 1723"/>
                  <a:gd name="T36" fmla="*/ 419 w 1109"/>
                  <a:gd name="T37" fmla="*/ 29 h 1723"/>
                  <a:gd name="T38" fmla="*/ 538 w 1109"/>
                  <a:gd name="T39" fmla="*/ 65 h 1723"/>
                  <a:gd name="T40" fmla="*/ 651 w 1109"/>
                  <a:gd name="T41" fmla="*/ 115 h 1723"/>
                  <a:gd name="T42" fmla="*/ 755 w 1109"/>
                  <a:gd name="T43" fmla="*/ 181 h 1723"/>
                  <a:gd name="T44" fmla="*/ 848 w 1109"/>
                  <a:gd name="T45" fmla="*/ 261 h 1723"/>
                  <a:gd name="T46" fmla="*/ 928 w 1109"/>
                  <a:gd name="T47" fmla="*/ 354 h 1723"/>
                  <a:gd name="T48" fmla="*/ 994 w 1109"/>
                  <a:gd name="T49" fmla="*/ 456 h 1723"/>
                  <a:gd name="T50" fmla="*/ 1044 w 1109"/>
                  <a:gd name="T51" fmla="*/ 569 h 1723"/>
                  <a:gd name="T52" fmla="*/ 1078 w 1109"/>
                  <a:gd name="T53" fmla="*/ 690 h 1723"/>
                  <a:gd name="T54" fmla="*/ 1094 w 1109"/>
                  <a:gd name="T55" fmla="*/ 817 h 1723"/>
                  <a:gd name="T56" fmla="*/ 1107 w 1109"/>
                  <a:gd name="T57" fmla="*/ 907 h 1723"/>
                  <a:gd name="T58" fmla="*/ 1091 w 1109"/>
                  <a:gd name="T59" fmla="*/ 1035 h 1723"/>
                  <a:gd name="T60" fmla="*/ 1055 w 1109"/>
                  <a:gd name="T61" fmla="*/ 1157 h 1723"/>
                  <a:gd name="T62" fmla="*/ 1005 w 1109"/>
                  <a:gd name="T63" fmla="*/ 1271 h 1723"/>
                  <a:gd name="T64" fmla="*/ 937 w 1109"/>
                  <a:gd name="T65" fmla="*/ 1377 h 1723"/>
                  <a:gd name="T66" fmla="*/ 857 w 1109"/>
                  <a:gd name="T67" fmla="*/ 1469 h 1723"/>
                  <a:gd name="T68" fmla="*/ 762 w 1109"/>
                  <a:gd name="T69" fmla="*/ 1552 h 1723"/>
                  <a:gd name="T70" fmla="*/ 658 w 1109"/>
                  <a:gd name="T71" fmla="*/ 1618 h 1723"/>
                  <a:gd name="T72" fmla="*/ 544 w 1109"/>
                  <a:gd name="T73" fmla="*/ 1670 h 1723"/>
                  <a:gd name="T74" fmla="*/ 420 w 1109"/>
                  <a:gd name="T75" fmla="*/ 1705 h 1723"/>
                  <a:gd name="T76" fmla="*/ 292 w 1109"/>
                  <a:gd name="T77" fmla="*/ 1721 h 1723"/>
                  <a:gd name="T78" fmla="*/ 160 w 1109"/>
                  <a:gd name="T79" fmla="*/ 1718 h 1723"/>
                  <a:gd name="T80" fmla="*/ 43 w 1109"/>
                  <a:gd name="T81" fmla="*/ 1698 h 1723"/>
                  <a:gd name="T82" fmla="*/ 40 w 1109"/>
                  <a:gd name="T83" fmla="*/ 1693 h 1723"/>
                  <a:gd name="T84" fmla="*/ 36 w 1109"/>
                  <a:gd name="T85" fmla="*/ 1687 h 1723"/>
                  <a:gd name="T86" fmla="*/ 34 w 1109"/>
                  <a:gd name="T87" fmla="*/ 1684 h 1723"/>
                  <a:gd name="T88" fmla="*/ 160 w 1109"/>
                  <a:gd name="T89" fmla="*/ 1705 h 1723"/>
                  <a:gd name="T90" fmla="*/ 290 w 1109"/>
                  <a:gd name="T91" fmla="*/ 1709 h 1723"/>
                  <a:gd name="T92" fmla="*/ 419 w 1109"/>
                  <a:gd name="T93" fmla="*/ 1693 h 1723"/>
                  <a:gd name="T94" fmla="*/ 538 w 1109"/>
                  <a:gd name="T95" fmla="*/ 1659 h 1723"/>
                  <a:gd name="T96" fmla="*/ 651 w 1109"/>
                  <a:gd name="T97" fmla="*/ 1607 h 1723"/>
                  <a:gd name="T98" fmla="*/ 755 w 1109"/>
                  <a:gd name="T99" fmla="*/ 1541 h 1723"/>
                  <a:gd name="T100" fmla="*/ 848 w 1109"/>
                  <a:gd name="T101" fmla="*/ 1462 h 1723"/>
                  <a:gd name="T102" fmla="*/ 928 w 1109"/>
                  <a:gd name="T103" fmla="*/ 1369 h 1723"/>
                  <a:gd name="T104" fmla="*/ 994 w 1109"/>
                  <a:gd name="T105" fmla="*/ 1266 h 1723"/>
                  <a:gd name="T106" fmla="*/ 1044 w 1109"/>
                  <a:gd name="T107" fmla="*/ 1153 h 1723"/>
                  <a:gd name="T108" fmla="*/ 1078 w 1109"/>
                  <a:gd name="T109" fmla="*/ 1032 h 1723"/>
                  <a:gd name="T110" fmla="*/ 1094 w 1109"/>
                  <a:gd name="T111" fmla="*/ 905 h 1723"/>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109"/>
                  <a:gd name="T169" fmla="*/ 0 h 1723"/>
                  <a:gd name="T170" fmla="*/ 1109 w 1109"/>
                  <a:gd name="T171" fmla="*/ 1723 h 1723"/>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109" h="1723">
                    <a:moveTo>
                      <a:pt x="1109" y="862"/>
                    </a:moveTo>
                    <a:lnTo>
                      <a:pt x="1107" y="817"/>
                    </a:lnTo>
                    <a:lnTo>
                      <a:pt x="1103" y="774"/>
                    </a:lnTo>
                    <a:lnTo>
                      <a:pt x="1098" y="730"/>
                    </a:lnTo>
                    <a:lnTo>
                      <a:pt x="1091" y="688"/>
                    </a:lnTo>
                    <a:lnTo>
                      <a:pt x="1082" y="646"/>
                    </a:lnTo>
                    <a:lnTo>
                      <a:pt x="1069" y="606"/>
                    </a:lnTo>
                    <a:lnTo>
                      <a:pt x="1055" y="565"/>
                    </a:lnTo>
                    <a:lnTo>
                      <a:pt x="1041" y="526"/>
                    </a:lnTo>
                    <a:lnTo>
                      <a:pt x="1023" y="488"/>
                    </a:lnTo>
                    <a:lnTo>
                      <a:pt x="1005" y="451"/>
                    </a:lnTo>
                    <a:lnTo>
                      <a:pt x="983" y="415"/>
                    </a:lnTo>
                    <a:lnTo>
                      <a:pt x="960" y="379"/>
                    </a:lnTo>
                    <a:lnTo>
                      <a:pt x="937" y="347"/>
                    </a:lnTo>
                    <a:lnTo>
                      <a:pt x="912" y="313"/>
                    </a:lnTo>
                    <a:lnTo>
                      <a:pt x="885" y="283"/>
                    </a:lnTo>
                    <a:lnTo>
                      <a:pt x="857" y="252"/>
                    </a:lnTo>
                    <a:lnTo>
                      <a:pt x="826" y="224"/>
                    </a:lnTo>
                    <a:lnTo>
                      <a:pt x="794" y="197"/>
                    </a:lnTo>
                    <a:lnTo>
                      <a:pt x="762" y="172"/>
                    </a:lnTo>
                    <a:lnTo>
                      <a:pt x="728" y="147"/>
                    </a:lnTo>
                    <a:lnTo>
                      <a:pt x="694" y="126"/>
                    </a:lnTo>
                    <a:lnTo>
                      <a:pt x="658" y="104"/>
                    </a:lnTo>
                    <a:lnTo>
                      <a:pt x="621" y="86"/>
                    </a:lnTo>
                    <a:lnTo>
                      <a:pt x="581" y="68"/>
                    </a:lnTo>
                    <a:lnTo>
                      <a:pt x="544" y="52"/>
                    </a:lnTo>
                    <a:lnTo>
                      <a:pt x="503" y="40"/>
                    </a:lnTo>
                    <a:lnTo>
                      <a:pt x="462" y="27"/>
                    </a:lnTo>
                    <a:lnTo>
                      <a:pt x="420" y="18"/>
                    </a:lnTo>
                    <a:lnTo>
                      <a:pt x="378" y="11"/>
                    </a:lnTo>
                    <a:lnTo>
                      <a:pt x="335" y="4"/>
                    </a:lnTo>
                    <a:lnTo>
                      <a:pt x="292" y="2"/>
                    </a:lnTo>
                    <a:lnTo>
                      <a:pt x="247" y="0"/>
                    </a:lnTo>
                    <a:lnTo>
                      <a:pt x="202" y="2"/>
                    </a:lnTo>
                    <a:lnTo>
                      <a:pt x="160" y="4"/>
                    </a:lnTo>
                    <a:lnTo>
                      <a:pt x="117" y="11"/>
                    </a:lnTo>
                    <a:lnTo>
                      <a:pt x="74" y="18"/>
                    </a:lnTo>
                    <a:lnTo>
                      <a:pt x="33" y="27"/>
                    </a:lnTo>
                    <a:lnTo>
                      <a:pt x="8" y="34"/>
                    </a:lnTo>
                    <a:lnTo>
                      <a:pt x="8" y="36"/>
                    </a:lnTo>
                    <a:lnTo>
                      <a:pt x="6" y="38"/>
                    </a:lnTo>
                    <a:lnTo>
                      <a:pt x="4" y="40"/>
                    </a:lnTo>
                    <a:lnTo>
                      <a:pt x="4" y="42"/>
                    </a:lnTo>
                    <a:lnTo>
                      <a:pt x="2" y="43"/>
                    </a:lnTo>
                    <a:lnTo>
                      <a:pt x="2" y="45"/>
                    </a:lnTo>
                    <a:lnTo>
                      <a:pt x="0" y="47"/>
                    </a:lnTo>
                    <a:lnTo>
                      <a:pt x="0" y="49"/>
                    </a:lnTo>
                    <a:lnTo>
                      <a:pt x="34" y="40"/>
                    </a:lnTo>
                    <a:lnTo>
                      <a:pt x="76" y="29"/>
                    </a:lnTo>
                    <a:lnTo>
                      <a:pt x="118" y="22"/>
                    </a:lnTo>
                    <a:lnTo>
                      <a:pt x="160" y="17"/>
                    </a:lnTo>
                    <a:lnTo>
                      <a:pt x="204" y="13"/>
                    </a:lnTo>
                    <a:lnTo>
                      <a:pt x="247" y="13"/>
                    </a:lnTo>
                    <a:lnTo>
                      <a:pt x="290" y="13"/>
                    </a:lnTo>
                    <a:lnTo>
                      <a:pt x="335" y="17"/>
                    </a:lnTo>
                    <a:lnTo>
                      <a:pt x="376" y="22"/>
                    </a:lnTo>
                    <a:lnTo>
                      <a:pt x="419" y="29"/>
                    </a:lnTo>
                    <a:lnTo>
                      <a:pt x="460" y="40"/>
                    </a:lnTo>
                    <a:lnTo>
                      <a:pt x="499" y="50"/>
                    </a:lnTo>
                    <a:lnTo>
                      <a:pt x="538" y="65"/>
                    </a:lnTo>
                    <a:lnTo>
                      <a:pt x="578" y="79"/>
                    </a:lnTo>
                    <a:lnTo>
                      <a:pt x="615" y="97"/>
                    </a:lnTo>
                    <a:lnTo>
                      <a:pt x="651" y="115"/>
                    </a:lnTo>
                    <a:lnTo>
                      <a:pt x="687" y="136"/>
                    </a:lnTo>
                    <a:lnTo>
                      <a:pt x="721" y="158"/>
                    </a:lnTo>
                    <a:lnTo>
                      <a:pt x="755" y="181"/>
                    </a:lnTo>
                    <a:lnTo>
                      <a:pt x="787" y="206"/>
                    </a:lnTo>
                    <a:lnTo>
                      <a:pt x="817" y="233"/>
                    </a:lnTo>
                    <a:lnTo>
                      <a:pt x="848" y="261"/>
                    </a:lnTo>
                    <a:lnTo>
                      <a:pt x="876" y="290"/>
                    </a:lnTo>
                    <a:lnTo>
                      <a:pt x="901" y="322"/>
                    </a:lnTo>
                    <a:lnTo>
                      <a:pt x="928" y="354"/>
                    </a:lnTo>
                    <a:lnTo>
                      <a:pt x="951" y="386"/>
                    </a:lnTo>
                    <a:lnTo>
                      <a:pt x="973" y="420"/>
                    </a:lnTo>
                    <a:lnTo>
                      <a:pt x="994" y="456"/>
                    </a:lnTo>
                    <a:lnTo>
                      <a:pt x="1012" y="494"/>
                    </a:lnTo>
                    <a:lnTo>
                      <a:pt x="1030" y="531"/>
                    </a:lnTo>
                    <a:lnTo>
                      <a:pt x="1044" y="569"/>
                    </a:lnTo>
                    <a:lnTo>
                      <a:pt x="1059" y="610"/>
                    </a:lnTo>
                    <a:lnTo>
                      <a:pt x="1069" y="649"/>
                    </a:lnTo>
                    <a:lnTo>
                      <a:pt x="1078" y="690"/>
                    </a:lnTo>
                    <a:lnTo>
                      <a:pt x="1085" y="731"/>
                    </a:lnTo>
                    <a:lnTo>
                      <a:pt x="1091" y="774"/>
                    </a:lnTo>
                    <a:lnTo>
                      <a:pt x="1094" y="817"/>
                    </a:lnTo>
                    <a:lnTo>
                      <a:pt x="1096" y="862"/>
                    </a:lnTo>
                    <a:lnTo>
                      <a:pt x="1109" y="862"/>
                    </a:lnTo>
                    <a:lnTo>
                      <a:pt x="1107" y="907"/>
                    </a:lnTo>
                    <a:lnTo>
                      <a:pt x="1103" y="949"/>
                    </a:lnTo>
                    <a:lnTo>
                      <a:pt x="1098" y="992"/>
                    </a:lnTo>
                    <a:lnTo>
                      <a:pt x="1091" y="1035"/>
                    </a:lnTo>
                    <a:lnTo>
                      <a:pt x="1082" y="1076"/>
                    </a:lnTo>
                    <a:lnTo>
                      <a:pt x="1069" y="1117"/>
                    </a:lnTo>
                    <a:lnTo>
                      <a:pt x="1055" y="1157"/>
                    </a:lnTo>
                    <a:lnTo>
                      <a:pt x="1041" y="1196"/>
                    </a:lnTo>
                    <a:lnTo>
                      <a:pt x="1023" y="1235"/>
                    </a:lnTo>
                    <a:lnTo>
                      <a:pt x="1005" y="1271"/>
                    </a:lnTo>
                    <a:lnTo>
                      <a:pt x="983" y="1309"/>
                    </a:lnTo>
                    <a:lnTo>
                      <a:pt x="960" y="1343"/>
                    </a:lnTo>
                    <a:lnTo>
                      <a:pt x="937" y="1377"/>
                    </a:lnTo>
                    <a:lnTo>
                      <a:pt x="912" y="1409"/>
                    </a:lnTo>
                    <a:lnTo>
                      <a:pt x="885" y="1441"/>
                    </a:lnTo>
                    <a:lnTo>
                      <a:pt x="857" y="1469"/>
                    </a:lnTo>
                    <a:lnTo>
                      <a:pt x="826" y="1498"/>
                    </a:lnTo>
                    <a:lnTo>
                      <a:pt x="794" y="1527"/>
                    </a:lnTo>
                    <a:lnTo>
                      <a:pt x="762" y="1552"/>
                    </a:lnTo>
                    <a:lnTo>
                      <a:pt x="728" y="1575"/>
                    </a:lnTo>
                    <a:lnTo>
                      <a:pt x="694" y="1598"/>
                    </a:lnTo>
                    <a:lnTo>
                      <a:pt x="658" y="1618"/>
                    </a:lnTo>
                    <a:lnTo>
                      <a:pt x="621" y="1637"/>
                    </a:lnTo>
                    <a:lnTo>
                      <a:pt x="581" y="1655"/>
                    </a:lnTo>
                    <a:lnTo>
                      <a:pt x="544" y="1670"/>
                    </a:lnTo>
                    <a:lnTo>
                      <a:pt x="503" y="1684"/>
                    </a:lnTo>
                    <a:lnTo>
                      <a:pt x="462" y="1695"/>
                    </a:lnTo>
                    <a:lnTo>
                      <a:pt x="420" y="1705"/>
                    </a:lnTo>
                    <a:lnTo>
                      <a:pt x="378" y="1712"/>
                    </a:lnTo>
                    <a:lnTo>
                      <a:pt x="335" y="1718"/>
                    </a:lnTo>
                    <a:lnTo>
                      <a:pt x="292" y="1721"/>
                    </a:lnTo>
                    <a:lnTo>
                      <a:pt x="247" y="1723"/>
                    </a:lnTo>
                    <a:lnTo>
                      <a:pt x="202" y="1721"/>
                    </a:lnTo>
                    <a:lnTo>
                      <a:pt x="160" y="1718"/>
                    </a:lnTo>
                    <a:lnTo>
                      <a:pt x="117" y="1712"/>
                    </a:lnTo>
                    <a:lnTo>
                      <a:pt x="74" y="1705"/>
                    </a:lnTo>
                    <a:lnTo>
                      <a:pt x="43" y="1698"/>
                    </a:lnTo>
                    <a:lnTo>
                      <a:pt x="42" y="1696"/>
                    </a:lnTo>
                    <a:lnTo>
                      <a:pt x="40" y="1695"/>
                    </a:lnTo>
                    <a:lnTo>
                      <a:pt x="40" y="1693"/>
                    </a:lnTo>
                    <a:lnTo>
                      <a:pt x="38" y="1691"/>
                    </a:lnTo>
                    <a:lnTo>
                      <a:pt x="38" y="1689"/>
                    </a:lnTo>
                    <a:lnTo>
                      <a:pt x="36" y="1687"/>
                    </a:lnTo>
                    <a:lnTo>
                      <a:pt x="34" y="1686"/>
                    </a:lnTo>
                    <a:lnTo>
                      <a:pt x="34" y="1684"/>
                    </a:lnTo>
                    <a:lnTo>
                      <a:pt x="76" y="1693"/>
                    </a:lnTo>
                    <a:lnTo>
                      <a:pt x="118" y="1700"/>
                    </a:lnTo>
                    <a:lnTo>
                      <a:pt x="160" y="1705"/>
                    </a:lnTo>
                    <a:lnTo>
                      <a:pt x="204" y="1709"/>
                    </a:lnTo>
                    <a:lnTo>
                      <a:pt x="247" y="1711"/>
                    </a:lnTo>
                    <a:lnTo>
                      <a:pt x="290" y="1709"/>
                    </a:lnTo>
                    <a:lnTo>
                      <a:pt x="335" y="1705"/>
                    </a:lnTo>
                    <a:lnTo>
                      <a:pt x="376" y="1700"/>
                    </a:lnTo>
                    <a:lnTo>
                      <a:pt x="419" y="1693"/>
                    </a:lnTo>
                    <a:lnTo>
                      <a:pt x="460" y="1684"/>
                    </a:lnTo>
                    <a:lnTo>
                      <a:pt x="499" y="1671"/>
                    </a:lnTo>
                    <a:lnTo>
                      <a:pt x="538" y="1659"/>
                    </a:lnTo>
                    <a:lnTo>
                      <a:pt x="578" y="1643"/>
                    </a:lnTo>
                    <a:lnTo>
                      <a:pt x="615" y="1627"/>
                    </a:lnTo>
                    <a:lnTo>
                      <a:pt x="651" y="1607"/>
                    </a:lnTo>
                    <a:lnTo>
                      <a:pt x="687" y="1587"/>
                    </a:lnTo>
                    <a:lnTo>
                      <a:pt x="721" y="1566"/>
                    </a:lnTo>
                    <a:lnTo>
                      <a:pt x="755" y="1541"/>
                    </a:lnTo>
                    <a:lnTo>
                      <a:pt x="787" y="1516"/>
                    </a:lnTo>
                    <a:lnTo>
                      <a:pt x="817" y="1489"/>
                    </a:lnTo>
                    <a:lnTo>
                      <a:pt x="848" y="1462"/>
                    </a:lnTo>
                    <a:lnTo>
                      <a:pt x="876" y="1432"/>
                    </a:lnTo>
                    <a:lnTo>
                      <a:pt x="901" y="1402"/>
                    </a:lnTo>
                    <a:lnTo>
                      <a:pt x="928" y="1369"/>
                    </a:lnTo>
                    <a:lnTo>
                      <a:pt x="951" y="1335"/>
                    </a:lnTo>
                    <a:lnTo>
                      <a:pt x="973" y="1301"/>
                    </a:lnTo>
                    <a:lnTo>
                      <a:pt x="994" y="1266"/>
                    </a:lnTo>
                    <a:lnTo>
                      <a:pt x="1012" y="1230"/>
                    </a:lnTo>
                    <a:lnTo>
                      <a:pt x="1030" y="1192"/>
                    </a:lnTo>
                    <a:lnTo>
                      <a:pt x="1044" y="1153"/>
                    </a:lnTo>
                    <a:lnTo>
                      <a:pt x="1059" y="1114"/>
                    </a:lnTo>
                    <a:lnTo>
                      <a:pt x="1069" y="1073"/>
                    </a:lnTo>
                    <a:lnTo>
                      <a:pt x="1078" y="1032"/>
                    </a:lnTo>
                    <a:lnTo>
                      <a:pt x="1085" y="991"/>
                    </a:lnTo>
                    <a:lnTo>
                      <a:pt x="1091" y="948"/>
                    </a:lnTo>
                    <a:lnTo>
                      <a:pt x="1094" y="905"/>
                    </a:lnTo>
                    <a:lnTo>
                      <a:pt x="1096" y="862"/>
                    </a:lnTo>
                    <a:lnTo>
                      <a:pt x="1109" y="862"/>
                    </a:lnTo>
                    <a:close/>
                  </a:path>
                </a:pathLst>
              </a:custGeom>
              <a:solidFill>
                <a:srgbClr val="72C6FF"/>
              </a:solidFill>
              <a:ln w="9525">
                <a:noFill/>
                <a:round/>
                <a:headEnd/>
                <a:tailEnd/>
              </a:ln>
            </p:spPr>
            <p:txBody>
              <a:bodyPr/>
              <a:lstStyle/>
              <a:p>
                <a:endParaRPr lang="en-US"/>
              </a:p>
            </p:txBody>
          </p:sp>
          <p:sp>
            <p:nvSpPr>
              <p:cNvPr id="29850" name="Freeform 1229"/>
              <p:cNvSpPr>
                <a:spLocks/>
              </p:cNvSpPr>
              <p:nvPr/>
            </p:nvSpPr>
            <p:spPr bwMode="auto">
              <a:xfrm>
                <a:off x="676" y="1334"/>
                <a:ext cx="1106" cy="1710"/>
              </a:xfrm>
              <a:custGeom>
                <a:avLst/>
                <a:gdLst>
                  <a:gd name="T0" fmla="*/ 1103 w 1106"/>
                  <a:gd name="T1" fmla="*/ 768 h 1710"/>
                  <a:gd name="T2" fmla="*/ 1080 w 1106"/>
                  <a:gd name="T3" fmla="*/ 641 h 1710"/>
                  <a:gd name="T4" fmla="*/ 1040 w 1106"/>
                  <a:gd name="T5" fmla="*/ 523 h 1710"/>
                  <a:gd name="T6" fmla="*/ 983 w 1106"/>
                  <a:gd name="T7" fmla="*/ 413 h 1710"/>
                  <a:gd name="T8" fmla="*/ 912 w 1106"/>
                  <a:gd name="T9" fmla="*/ 311 h 1710"/>
                  <a:gd name="T10" fmla="*/ 828 w 1106"/>
                  <a:gd name="T11" fmla="*/ 223 h 1710"/>
                  <a:gd name="T12" fmla="*/ 729 w 1106"/>
                  <a:gd name="T13" fmla="*/ 146 h 1710"/>
                  <a:gd name="T14" fmla="*/ 622 w 1106"/>
                  <a:gd name="T15" fmla="*/ 86 h 1710"/>
                  <a:gd name="T16" fmla="*/ 506 w 1106"/>
                  <a:gd name="T17" fmla="*/ 39 h 1710"/>
                  <a:gd name="T18" fmla="*/ 383 w 1106"/>
                  <a:gd name="T19" fmla="*/ 11 h 1710"/>
                  <a:gd name="T20" fmla="*/ 252 w 1106"/>
                  <a:gd name="T21" fmla="*/ 0 h 1710"/>
                  <a:gd name="T22" fmla="*/ 122 w 1106"/>
                  <a:gd name="T23" fmla="*/ 11 h 1710"/>
                  <a:gd name="T24" fmla="*/ 9 w 1106"/>
                  <a:gd name="T25" fmla="*/ 36 h 1710"/>
                  <a:gd name="T26" fmla="*/ 5 w 1106"/>
                  <a:gd name="T27" fmla="*/ 41 h 1710"/>
                  <a:gd name="T28" fmla="*/ 4 w 1106"/>
                  <a:gd name="T29" fmla="*/ 46 h 1710"/>
                  <a:gd name="T30" fmla="*/ 2 w 1106"/>
                  <a:gd name="T31" fmla="*/ 50 h 1710"/>
                  <a:gd name="T32" fmla="*/ 123 w 1106"/>
                  <a:gd name="T33" fmla="*/ 23 h 1710"/>
                  <a:gd name="T34" fmla="*/ 252 w 1106"/>
                  <a:gd name="T35" fmla="*/ 12 h 1710"/>
                  <a:gd name="T36" fmla="*/ 381 w 1106"/>
                  <a:gd name="T37" fmla="*/ 23 h 1710"/>
                  <a:gd name="T38" fmla="*/ 502 w 1106"/>
                  <a:gd name="T39" fmla="*/ 50 h 1710"/>
                  <a:gd name="T40" fmla="*/ 617 w 1106"/>
                  <a:gd name="T41" fmla="*/ 96 h 1710"/>
                  <a:gd name="T42" fmla="*/ 724 w 1106"/>
                  <a:gd name="T43" fmla="*/ 157 h 1710"/>
                  <a:gd name="T44" fmla="*/ 819 w 1106"/>
                  <a:gd name="T45" fmla="*/ 232 h 1710"/>
                  <a:gd name="T46" fmla="*/ 903 w 1106"/>
                  <a:gd name="T47" fmla="*/ 320 h 1710"/>
                  <a:gd name="T48" fmla="*/ 972 w 1106"/>
                  <a:gd name="T49" fmla="*/ 418 h 1710"/>
                  <a:gd name="T50" fmla="*/ 1028 w 1106"/>
                  <a:gd name="T51" fmla="*/ 527 h 1710"/>
                  <a:gd name="T52" fmla="*/ 1069 w 1106"/>
                  <a:gd name="T53" fmla="*/ 645 h 1710"/>
                  <a:gd name="T54" fmla="*/ 1090 w 1106"/>
                  <a:gd name="T55" fmla="*/ 770 h 1710"/>
                  <a:gd name="T56" fmla="*/ 1106 w 1106"/>
                  <a:gd name="T57" fmla="*/ 856 h 1710"/>
                  <a:gd name="T58" fmla="*/ 1097 w 1106"/>
                  <a:gd name="T59" fmla="*/ 986 h 1710"/>
                  <a:gd name="T60" fmla="*/ 1069 w 1106"/>
                  <a:gd name="T61" fmla="*/ 1110 h 1710"/>
                  <a:gd name="T62" fmla="*/ 1022 w 1106"/>
                  <a:gd name="T63" fmla="*/ 1226 h 1710"/>
                  <a:gd name="T64" fmla="*/ 962 w 1106"/>
                  <a:gd name="T65" fmla="*/ 1333 h 1710"/>
                  <a:gd name="T66" fmla="*/ 885 w 1106"/>
                  <a:gd name="T67" fmla="*/ 1429 h 1710"/>
                  <a:gd name="T68" fmla="*/ 795 w 1106"/>
                  <a:gd name="T69" fmla="*/ 1515 h 1710"/>
                  <a:gd name="T70" fmla="*/ 695 w 1106"/>
                  <a:gd name="T71" fmla="*/ 1587 h 1710"/>
                  <a:gd name="T72" fmla="*/ 585 w 1106"/>
                  <a:gd name="T73" fmla="*/ 1644 h 1710"/>
                  <a:gd name="T74" fmla="*/ 465 w 1106"/>
                  <a:gd name="T75" fmla="*/ 1683 h 1710"/>
                  <a:gd name="T76" fmla="*/ 340 w 1106"/>
                  <a:gd name="T77" fmla="*/ 1706 h 1710"/>
                  <a:gd name="T78" fmla="*/ 207 w 1106"/>
                  <a:gd name="T79" fmla="*/ 1710 h 1710"/>
                  <a:gd name="T80" fmla="*/ 81 w 1106"/>
                  <a:gd name="T81" fmla="*/ 1692 h 1710"/>
                  <a:gd name="T82" fmla="*/ 41 w 1106"/>
                  <a:gd name="T83" fmla="*/ 1681 h 1710"/>
                  <a:gd name="T84" fmla="*/ 38 w 1106"/>
                  <a:gd name="T85" fmla="*/ 1676 h 1710"/>
                  <a:gd name="T86" fmla="*/ 34 w 1106"/>
                  <a:gd name="T87" fmla="*/ 1669 h 1710"/>
                  <a:gd name="T88" fmla="*/ 123 w 1106"/>
                  <a:gd name="T89" fmla="*/ 1689 h 1710"/>
                  <a:gd name="T90" fmla="*/ 252 w 1106"/>
                  <a:gd name="T91" fmla="*/ 1698 h 1710"/>
                  <a:gd name="T92" fmla="*/ 381 w 1106"/>
                  <a:gd name="T93" fmla="*/ 1689 h 1710"/>
                  <a:gd name="T94" fmla="*/ 502 w 1106"/>
                  <a:gd name="T95" fmla="*/ 1660 h 1710"/>
                  <a:gd name="T96" fmla="*/ 617 w 1106"/>
                  <a:gd name="T97" fmla="*/ 1615 h 1710"/>
                  <a:gd name="T98" fmla="*/ 724 w 1106"/>
                  <a:gd name="T99" fmla="*/ 1555 h 1710"/>
                  <a:gd name="T100" fmla="*/ 819 w 1106"/>
                  <a:gd name="T101" fmla="*/ 1480 h 1710"/>
                  <a:gd name="T102" fmla="*/ 903 w 1106"/>
                  <a:gd name="T103" fmla="*/ 1392 h 1710"/>
                  <a:gd name="T104" fmla="*/ 972 w 1106"/>
                  <a:gd name="T105" fmla="*/ 1292 h 1710"/>
                  <a:gd name="T106" fmla="*/ 1028 w 1106"/>
                  <a:gd name="T107" fmla="*/ 1183 h 1710"/>
                  <a:gd name="T108" fmla="*/ 1069 w 1106"/>
                  <a:gd name="T109" fmla="*/ 1067 h 1710"/>
                  <a:gd name="T110" fmla="*/ 1090 w 1106"/>
                  <a:gd name="T111" fmla="*/ 942 h 1710"/>
                  <a:gd name="T112" fmla="*/ 1106 w 1106"/>
                  <a:gd name="T113" fmla="*/ 856 h 171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06"/>
                  <a:gd name="T172" fmla="*/ 0 h 1710"/>
                  <a:gd name="T173" fmla="*/ 1106 w 1106"/>
                  <a:gd name="T174" fmla="*/ 1710 h 171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06" h="1710">
                    <a:moveTo>
                      <a:pt x="1106" y="856"/>
                    </a:moveTo>
                    <a:lnTo>
                      <a:pt x="1106" y="811"/>
                    </a:lnTo>
                    <a:lnTo>
                      <a:pt x="1103" y="768"/>
                    </a:lnTo>
                    <a:lnTo>
                      <a:pt x="1097" y="725"/>
                    </a:lnTo>
                    <a:lnTo>
                      <a:pt x="1090" y="682"/>
                    </a:lnTo>
                    <a:lnTo>
                      <a:pt x="1080" y="641"/>
                    </a:lnTo>
                    <a:lnTo>
                      <a:pt x="1069" y="602"/>
                    </a:lnTo>
                    <a:lnTo>
                      <a:pt x="1055" y="561"/>
                    </a:lnTo>
                    <a:lnTo>
                      <a:pt x="1040" y="523"/>
                    </a:lnTo>
                    <a:lnTo>
                      <a:pt x="1022" y="484"/>
                    </a:lnTo>
                    <a:lnTo>
                      <a:pt x="1005" y="448"/>
                    </a:lnTo>
                    <a:lnTo>
                      <a:pt x="983" y="413"/>
                    </a:lnTo>
                    <a:lnTo>
                      <a:pt x="962" y="377"/>
                    </a:lnTo>
                    <a:lnTo>
                      <a:pt x="937" y="345"/>
                    </a:lnTo>
                    <a:lnTo>
                      <a:pt x="912" y="311"/>
                    </a:lnTo>
                    <a:lnTo>
                      <a:pt x="885" y="280"/>
                    </a:lnTo>
                    <a:lnTo>
                      <a:pt x="856" y="252"/>
                    </a:lnTo>
                    <a:lnTo>
                      <a:pt x="828" y="223"/>
                    </a:lnTo>
                    <a:lnTo>
                      <a:pt x="795" y="196"/>
                    </a:lnTo>
                    <a:lnTo>
                      <a:pt x="763" y="170"/>
                    </a:lnTo>
                    <a:lnTo>
                      <a:pt x="729" y="146"/>
                    </a:lnTo>
                    <a:lnTo>
                      <a:pt x="695" y="125"/>
                    </a:lnTo>
                    <a:lnTo>
                      <a:pt x="660" y="103"/>
                    </a:lnTo>
                    <a:lnTo>
                      <a:pt x="622" y="86"/>
                    </a:lnTo>
                    <a:lnTo>
                      <a:pt x="585" y="68"/>
                    </a:lnTo>
                    <a:lnTo>
                      <a:pt x="545" y="52"/>
                    </a:lnTo>
                    <a:lnTo>
                      <a:pt x="506" y="39"/>
                    </a:lnTo>
                    <a:lnTo>
                      <a:pt x="465" y="27"/>
                    </a:lnTo>
                    <a:lnTo>
                      <a:pt x="424" y="18"/>
                    </a:lnTo>
                    <a:lnTo>
                      <a:pt x="383" y="11"/>
                    </a:lnTo>
                    <a:lnTo>
                      <a:pt x="340" y="5"/>
                    </a:lnTo>
                    <a:lnTo>
                      <a:pt x="297" y="2"/>
                    </a:lnTo>
                    <a:lnTo>
                      <a:pt x="252" y="0"/>
                    </a:lnTo>
                    <a:lnTo>
                      <a:pt x="207" y="2"/>
                    </a:lnTo>
                    <a:lnTo>
                      <a:pt x="165" y="5"/>
                    </a:lnTo>
                    <a:lnTo>
                      <a:pt x="122" y="11"/>
                    </a:lnTo>
                    <a:lnTo>
                      <a:pt x="81" y="18"/>
                    </a:lnTo>
                    <a:lnTo>
                      <a:pt x="38" y="27"/>
                    </a:lnTo>
                    <a:lnTo>
                      <a:pt x="9" y="36"/>
                    </a:lnTo>
                    <a:lnTo>
                      <a:pt x="7" y="37"/>
                    </a:lnTo>
                    <a:lnTo>
                      <a:pt x="7" y="39"/>
                    </a:lnTo>
                    <a:lnTo>
                      <a:pt x="5" y="41"/>
                    </a:lnTo>
                    <a:lnTo>
                      <a:pt x="5" y="43"/>
                    </a:lnTo>
                    <a:lnTo>
                      <a:pt x="4" y="44"/>
                    </a:lnTo>
                    <a:lnTo>
                      <a:pt x="4" y="46"/>
                    </a:lnTo>
                    <a:lnTo>
                      <a:pt x="2" y="48"/>
                    </a:lnTo>
                    <a:lnTo>
                      <a:pt x="0" y="50"/>
                    </a:lnTo>
                    <a:lnTo>
                      <a:pt x="2" y="50"/>
                    </a:lnTo>
                    <a:lnTo>
                      <a:pt x="41" y="39"/>
                    </a:lnTo>
                    <a:lnTo>
                      <a:pt x="82" y="30"/>
                    </a:lnTo>
                    <a:lnTo>
                      <a:pt x="123" y="23"/>
                    </a:lnTo>
                    <a:lnTo>
                      <a:pt x="166" y="18"/>
                    </a:lnTo>
                    <a:lnTo>
                      <a:pt x="209" y="14"/>
                    </a:lnTo>
                    <a:lnTo>
                      <a:pt x="252" y="12"/>
                    </a:lnTo>
                    <a:lnTo>
                      <a:pt x="295" y="14"/>
                    </a:lnTo>
                    <a:lnTo>
                      <a:pt x="338" y="18"/>
                    </a:lnTo>
                    <a:lnTo>
                      <a:pt x="381" y="23"/>
                    </a:lnTo>
                    <a:lnTo>
                      <a:pt x="422" y="30"/>
                    </a:lnTo>
                    <a:lnTo>
                      <a:pt x="463" y="39"/>
                    </a:lnTo>
                    <a:lnTo>
                      <a:pt x="502" y="50"/>
                    </a:lnTo>
                    <a:lnTo>
                      <a:pt x="542" y="64"/>
                    </a:lnTo>
                    <a:lnTo>
                      <a:pt x="579" y="78"/>
                    </a:lnTo>
                    <a:lnTo>
                      <a:pt x="617" y="96"/>
                    </a:lnTo>
                    <a:lnTo>
                      <a:pt x="654" y="114"/>
                    </a:lnTo>
                    <a:lnTo>
                      <a:pt x="688" y="134"/>
                    </a:lnTo>
                    <a:lnTo>
                      <a:pt x="724" y="157"/>
                    </a:lnTo>
                    <a:lnTo>
                      <a:pt x="756" y="180"/>
                    </a:lnTo>
                    <a:lnTo>
                      <a:pt x="788" y="205"/>
                    </a:lnTo>
                    <a:lnTo>
                      <a:pt x="819" y="232"/>
                    </a:lnTo>
                    <a:lnTo>
                      <a:pt x="847" y="259"/>
                    </a:lnTo>
                    <a:lnTo>
                      <a:pt x="876" y="289"/>
                    </a:lnTo>
                    <a:lnTo>
                      <a:pt x="903" y="320"/>
                    </a:lnTo>
                    <a:lnTo>
                      <a:pt x="928" y="352"/>
                    </a:lnTo>
                    <a:lnTo>
                      <a:pt x="951" y="384"/>
                    </a:lnTo>
                    <a:lnTo>
                      <a:pt x="972" y="418"/>
                    </a:lnTo>
                    <a:lnTo>
                      <a:pt x="994" y="454"/>
                    </a:lnTo>
                    <a:lnTo>
                      <a:pt x="1012" y="489"/>
                    </a:lnTo>
                    <a:lnTo>
                      <a:pt x="1028" y="527"/>
                    </a:lnTo>
                    <a:lnTo>
                      <a:pt x="1044" y="566"/>
                    </a:lnTo>
                    <a:lnTo>
                      <a:pt x="1056" y="606"/>
                    </a:lnTo>
                    <a:lnTo>
                      <a:pt x="1069" y="645"/>
                    </a:lnTo>
                    <a:lnTo>
                      <a:pt x="1078" y="686"/>
                    </a:lnTo>
                    <a:lnTo>
                      <a:pt x="1085" y="727"/>
                    </a:lnTo>
                    <a:lnTo>
                      <a:pt x="1090" y="770"/>
                    </a:lnTo>
                    <a:lnTo>
                      <a:pt x="1094" y="813"/>
                    </a:lnTo>
                    <a:lnTo>
                      <a:pt x="1096" y="856"/>
                    </a:lnTo>
                    <a:lnTo>
                      <a:pt x="1106" y="856"/>
                    </a:lnTo>
                    <a:lnTo>
                      <a:pt x="1106" y="899"/>
                    </a:lnTo>
                    <a:lnTo>
                      <a:pt x="1103" y="943"/>
                    </a:lnTo>
                    <a:lnTo>
                      <a:pt x="1097" y="986"/>
                    </a:lnTo>
                    <a:lnTo>
                      <a:pt x="1090" y="1027"/>
                    </a:lnTo>
                    <a:lnTo>
                      <a:pt x="1080" y="1068"/>
                    </a:lnTo>
                    <a:lnTo>
                      <a:pt x="1069" y="1110"/>
                    </a:lnTo>
                    <a:lnTo>
                      <a:pt x="1055" y="1149"/>
                    </a:lnTo>
                    <a:lnTo>
                      <a:pt x="1040" y="1188"/>
                    </a:lnTo>
                    <a:lnTo>
                      <a:pt x="1022" y="1226"/>
                    </a:lnTo>
                    <a:lnTo>
                      <a:pt x="1005" y="1263"/>
                    </a:lnTo>
                    <a:lnTo>
                      <a:pt x="983" y="1299"/>
                    </a:lnTo>
                    <a:lnTo>
                      <a:pt x="962" y="1333"/>
                    </a:lnTo>
                    <a:lnTo>
                      <a:pt x="937" y="1367"/>
                    </a:lnTo>
                    <a:lnTo>
                      <a:pt x="912" y="1399"/>
                    </a:lnTo>
                    <a:lnTo>
                      <a:pt x="885" y="1429"/>
                    </a:lnTo>
                    <a:lnTo>
                      <a:pt x="856" y="1460"/>
                    </a:lnTo>
                    <a:lnTo>
                      <a:pt x="828" y="1488"/>
                    </a:lnTo>
                    <a:lnTo>
                      <a:pt x="795" y="1515"/>
                    </a:lnTo>
                    <a:lnTo>
                      <a:pt x="763" y="1540"/>
                    </a:lnTo>
                    <a:lnTo>
                      <a:pt x="729" y="1564"/>
                    </a:lnTo>
                    <a:lnTo>
                      <a:pt x="695" y="1587"/>
                    </a:lnTo>
                    <a:lnTo>
                      <a:pt x="660" y="1606"/>
                    </a:lnTo>
                    <a:lnTo>
                      <a:pt x="622" y="1626"/>
                    </a:lnTo>
                    <a:lnTo>
                      <a:pt x="585" y="1644"/>
                    </a:lnTo>
                    <a:lnTo>
                      <a:pt x="545" y="1658"/>
                    </a:lnTo>
                    <a:lnTo>
                      <a:pt x="506" y="1673"/>
                    </a:lnTo>
                    <a:lnTo>
                      <a:pt x="465" y="1683"/>
                    </a:lnTo>
                    <a:lnTo>
                      <a:pt x="424" y="1692"/>
                    </a:lnTo>
                    <a:lnTo>
                      <a:pt x="383" y="1701"/>
                    </a:lnTo>
                    <a:lnTo>
                      <a:pt x="340" y="1706"/>
                    </a:lnTo>
                    <a:lnTo>
                      <a:pt x="297" y="1710"/>
                    </a:lnTo>
                    <a:lnTo>
                      <a:pt x="252" y="1710"/>
                    </a:lnTo>
                    <a:lnTo>
                      <a:pt x="207" y="1710"/>
                    </a:lnTo>
                    <a:lnTo>
                      <a:pt x="165" y="1706"/>
                    </a:lnTo>
                    <a:lnTo>
                      <a:pt x="122" y="1701"/>
                    </a:lnTo>
                    <a:lnTo>
                      <a:pt x="81" y="1692"/>
                    </a:lnTo>
                    <a:lnTo>
                      <a:pt x="43" y="1685"/>
                    </a:lnTo>
                    <a:lnTo>
                      <a:pt x="43" y="1683"/>
                    </a:lnTo>
                    <a:lnTo>
                      <a:pt x="41" y="1681"/>
                    </a:lnTo>
                    <a:lnTo>
                      <a:pt x="39" y="1680"/>
                    </a:lnTo>
                    <a:lnTo>
                      <a:pt x="39" y="1678"/>
                    </a:lnTo>
                    <a:lnTo>
                      <a:pt x="38" y="1676"/>
                    </a:lnTo>
                    <a:lnTo>
                      <a:pt x="38" y="1674"/>
                    </a:lnTo>
                    <a:lnTo>
                      <a:pt x="36" y="1673"/>
                    </a:lnTo>
                    <a:lnTo>
                      <a:pt x="34" y="1669"/>
                    </a:lnTo>
                    <a:lnTo>
                      <a:pt x="41" y="1673"/>
                    </a:lnTo>
                    <a:lnTo>
                      <a:pt x="82" y="1681"/>
                    </a:lnTo>
                    <a:lnTo>
                      <a:pt x="123" y="1689"/>
                    </a:lnTo>
                    <a:lnTo>
                      <a:pt x="166" y="1694"/>
                    </a:lnTo>
                    <a:lnTo>
                      <a:pt x="209" y="1698"/>
                    </a:lnTo>
                    <a:lnTo>
                      <a:pt x="252" y="1698"/>
                    </a:lnTo>
                    <a:lnTo>
                      <a:pt x="295" y="1698"/>
                    </a:lnTo>
                    <a:lnTo>
                      <a:pt x="338" y="1694"/>
                    </a:lnTo>
                    <a:lnTo>
                      <a:pt x="381" y="1689"/>
                    </a:lnTo>
                    <a:lnTo>
                      <a:pt x="422" y="1681"/>
                    </a:lnTo>
                    <a:lnTo>
                      <a:pt x="463" y="1673"/>
                    </a:lnTo>
                    <a:lnTo>
                      <a:pt x="502" y="1660"/>
                    </a:lnTo>
                    <a:lnTo>
                      <a:pt x="542" y="1648"/>
                    </a:lnTo>
                    <a:lnTo>
                      <a:pt x="579" y="1631"/>
                    </a:lnTo>
                    <a:lnTo>
                      <a:pt x="617" y="1615"/>
                    </a:lnTo>
                    <a:lnTo>
                      <a:pt x="654" y="1596"/>
                    </a:lnTo>
                    <a:lnTo>
                      <a:pt x="688" y="1576"/>
                    </a:lnTo>
                    <a:lnTo>
                      <a:pt x="724" y="1555"/>
                    </a:lnTo>
                    <a:lnTo>
                      <a:pt x="756" y="1531"/>
                    </a:lnTo>
                    <a:lnTo>
                      <a:pt x="788" y="1506"/>
                    </a:lnTo>
                    <a:lnTo>
                      <a:pt x="819" y="1480"/>
                    </a:lnTo>
                    <a:lnTo>
                      <a:pt x="847" y="1451"/>
                    </a:lnTo>
                    <a:lnTo>
                      <a:pt x="876" y="1422"/>
                    </a:lnTo>
                    <a:lnTo>
                      <a:pt x="903" y="1392"/>
                    </a:lnTo>
                    <a:lnTo>
                      <a:pt x="928" y="1360"/>
                    </a:lnTo>
                    <a:lnTo>
                      <a:pt x="951" y="1326"/>
                    </a:lnTo>
                    <a:lnTo>
                      <a:pt x="972" y="1292"/>
                    </a:lnTo>
                    <a:lnTo>
                      <a:pt x="994" y="1258"/>
                    </a:lnTo>
                    <a:lnTo>
                      <a:pt x="1012" y="1220"/>
                    </a:lnTo>
                    <a:lnTo>
                      <a:pt x="1028" y="1183"/>
                    </a:lnTo>
                    <a:lnTo>
                      <a:pt x="1044" y="1145"/>
                    </a:lnTo>
                    <a:lnTo>
                      <a:pt x="1056" y="1106"/>
                    </a:lnTo>
                    <a:lnTo>
                      <a:pt x="1069" y="1067"/>
                    </a:lnTo>
                    <a:lnTo>
                      <a:pt x="1078" y="1026"/>
                    </a:lnTo>
                    <a:lnTo>
                      <a:pt x="1085" y="985"/>
                    </a:lnTo>
                    <a:lnTo>
                      <a:pt x="1090" y="942"/>
                    </a:lnTo>
                    <a:lnTo>
                      <a:pt x="1094" y="899"/>
                    </a:lnTo>
                    <a:lnTo>
                      <a:pt x="1096" y="856"/>
                    </a:lnTo>
                    <a:lnTo>
                      <a:pt x="1106" y="856"/>
                    </a:lnTo>
                    <a:close/>
                  </a:path>
                </a:pathLst>
              </a:custGeom>
              <a:solidFill>
                <a:srgbClr val="73C7FF"/>
              </a:solidFill>
              <a:ln w="9525">
                <a:noFill/>
                <a:round/>
                <a:headEnd/>
                <a:tailEnd/>
              </a:ln>
            </p:spPr>
            <p:txBody>
              <a:bodyPr/>
              <a:lstStyle/>
              <a:p>
                <a:endParaRPr lang="en-US"/>
              </a:p>
            </p:txBody>
          </p:sp>
          <p:sp>
            <p:nvSpPr>
              <p:cNvPr id="29851" name="Freeform 1230"/>
              <p:cNvSpPr>
                <a:spLocks/>
              </p:cNvSpPr>
              <p:nvPr/>
            </p:nvSpPr>
            <p:spPr bwMode="auto">
              <a:xfrm>
                <a:off x="673" y="1341"/>
                <a:ext cx="1104" cy="1698"/>
              </a:xfrm>
              <a:custGeom>
                <a:avLst/>
                <a:gdLst>
                  <a:gd name="T0" fmla="*/ 1099 w 1104"/>
                  <a:gd name="T1" fmla="*/ 761 h 1698"/>
                  <a:gd name="T2" fmla="*/ 1077 w 1104"/>
                  <a:gd name="T3" fmla="*/ 636 h 1698"/>
                  <a:gd name="T4" fmla="*/ 1038 w 1104"/>
                  <a:gd name="T5" fmla="*/ 518 h 1698"/>
                  <a:gd name="T6" fmla="*/ 981 w 1104"/>
                  <a:gd name="T7" fmla="*/ 407 h 1698"/>
                  <a:gd name="T8" fmla="*/ 909 w 1104"/>
                  <a:gd name="T9" fmla="*/ 309 h 1698"/>
                  <a:gd name="T10" fmla="*/ 825 w 1104"/>
                  <a:gd name="T11" fmla="*/ 220 h 1698"/>
                  <a:gd name="T12" fmla="*/ 729 w 1104"/>
                  <a:gd name="T13" fmla="*/ 145 h 1698"/>
                  <a:gd name="T14" fmla="*/ 623 w 1104"/>
                  <a:gd name="T15" fmla="*/ 84 h 1698"/>
                  <a:gd name="T16" fmla="*/ 507 w 1104"/>
                  <a:gd name="T17" fmla="*/ 37 h 1698"/>
                  <a:gd name="T18" fmla="*/ 384 w 1104"/>
                  <a:gd name="T19" fmla="*/ 9 h 1698"/>
                  <a:gd name="T20" fmla="*/ 255 w 1104"/>
                  <a:gd name="T21" fmla="*/ 0 h 1698"/>
                  <a:gd name="T22" fmla="*/ 126 w 1104"/>
                  <a:gd name="T23" fmla="*/ 9 h 1698"/>
                  <a:gd name="T24" fmla="*/ 8 w 1104"/>
                  <a:gd name="T25" fmla="*/ 36 h 1698"/>
                  <a:gd name="T26" fmla="*/ 5 w 1104"/>
                  <a:gd name="T27" fmla="*/ 41 h 1698"/>
                  <a:gd name="T28" fmla="*/ 1 w 1104"/>
                  <a:gd name="T29" fmla="*/ 48 h 1698"/>
                  <a:gd name="T30" fmla="*/ 7 w 1104"/>
                  <a:gd name="T31" fmla="*/ 50 h 1698"/>
                  <a:gd name="T32" fmla="*/ 128 w 1104"/>
                  <a:gd name="T33" fmla="*/ 21 h 1698"/>
                  <a:gd name="T34" fmla="*/ 255 w 1104"/>
                  <a:gd name="T35" fmla="*/ 12 h 1698"/>
                  <a:gd name="T36" fmla="*/ 382 w 1104"/>
                  <a:gd name="T37" fmla="*/ 21 h 1698"/>
                  <a:gd name="T38" fmla="*/ 504 w 1104"/>
                  <a:gd name="T39" fmla="*/ 50 h 1698"/>
                  <a:gd name="T40" fmla="*/ 618 w 1104"/>
                  <a:gd name="T41" fmla="*/ 95 h 1698"/>
                  <a:gd name="T42" fmla="*/ 723 w 1104"/>
                  <a:gd name="T43" fmla="*/ 155 h 1698"/>
                  <a:gd name="T44" fmla="*/ 818 w 1104"/>
                  <a:gd name="T45" fmla="*/ 229 h 1698"/>
                  <a:gd name="T46" fmla="*/ 900 w 1104"/>
                  <a:gd name="T47" fmla="*/ 316 h 1698"/>
                  <a:gd name="T48" fmla="*/ 970 w 1104"/>
                  <a:gd name="T49" fmla="*/ 415 h 1698"/>
                  <a:gd name="T50" fmla="*/ 1025 w 1104"/>
                  <a:gd name="T51" fmla="*/ 524 h 1698"/>
                  <a:gd name="T52" fmla="*/ 1065 w 1104"/>
                  <a:gd name="T53" fmla="*/ 640 h 1698"/>
                  <a:gd name="T54" fmla="*/ 1088 w 1104"/>
                  <a:gd name="T55" fmla="*/ 763 h 1698"/>
                  <a:gd name="T56" fmla="*/ 1104 w 1104"/>
                  <a:gd name="T57" fmla="*/ 849 h 1698"/>
                  <a:gd name="T58" fmla="*/ 1093 w 1104"/>
                  <a:gd name="T59" fmla="*/ 978 h 1698"/>
                  <a:gd name="T60" fmla="*/ 1067 w 1104"/>
                  <a:gd name="T61" fmla="*/ 1101 h 1698"/>
                  <a:gd name="T62" fmla="*/ 1020 w 1104"/>
                  <a:gd name="T63" fmla="*/ 1217 h 1698"/>
                  <a:gd name="T64" fmla="*/ 959 w 1104"/>
                  <a:gd name="T65" fmla="*/ 1322 h 1698"/>
                  <a:gd name="T66" fmla="*/ 884 w 1104"/>
                  <a:gd name="T67" fmla="*/ 1419 h 1698"/>
                  <a:gd name="T68" fmla="*/ 795 w 1104"/>
                  <a:gd name="T69" fmla="*/ 1503 h 1698"/>
                  <a:gd name="T70" fmla="*/ 695 w 1104"/>
                  <a:gd name="T71" fmla="*/ 1574 h 1698"/>
                  <a:gd name="T72" fmla="*/ 586 w 1104"/>
                  <a:gd name="T73" fmla="*/ 1630 h 1698"/>
                  <a:gd name="T74" fmla="*/ 468 w 1104"/>
                  <a:gd name="T75" fmla="*/ 1671 h 1698"/>
                  <a:gd name="T76" fmla="*/ 343 w 1104"/>
                  <a:gd name="T77" fmla="*/ 1692 h 1698"/>
                  <a:gd name="T78" fmla="*/ 212 w 1104"/>
                  <a:gd name="T79" fmla="*/ 1696 h 1698"/>
                  <a:gd name="T80" fmla="*/ 84 w 1104"/>
                  <a:gd name="T81" fmla="*/ 1680 h 1698"/>
                  <a:gd name="T82" fmla="*/ 41 w 1104"/>
                  <a:gd name="T83" fmla="*/ 1669 h 1698"/>
                  <a:gd name="T84" fmla="*/ 37 w 1104"/>
                  <a:gd name="T85" fmla="*/ 1662 h 1698"/>
                  <a:gd name="T86" fmla="*/ 35 w 1104"/>
                  <a:gd name="T87" fmla="*/ 1657 h 1698"/>
                  <a:gd name="T88" fmla="*/ 87 w 1104"/>
                  <a:gd name="T89" fmla="*/ 1667 h 1698"/>
                  <a:gd name="T90" fmla="*/ 212 w 1104"/>
                  <a:gd name="T91" fmla="*/ 1683 h 1698"/>
                  <a:gd name="T92" fmla="*/ 341 w 1104"/>
                  <a:gd name="T93" fmla="*/ 1682 h 1698"/>
                  <a:gd name="T94" fmla="*/ 464 w 1104"/>
                  <a:gd name="T95" fmla="*/ 1658 h 1698"/>
                  <a:gd name="T96" fmla="*/ 580 w 1104"/>
                  <a:gd name="T97" fmla="*/ 1619 h 1698"/>
                  <a:gd name="T98" fmla="*/ 689 w 1104"/>
                  <a:gd name="T99" fmla="*/ 1564 h 1698"/>
                  <a:gd name="T100" fmla="*/ 788 w 1104"/>
                  <a:gd name="T101" fmla="*/ 1494 h 1698"/>
                  <a:gd name="T102" fmla="*/ 873 w 1104"/>
                  <a:gd name="T103" fmla="*/ 1412 h 1698"/>
                  <a:gd name="T104" fmla="*/ 949 w 1104"/>
                  <a:gd name="T105" fmla="*/ 1317 h 1698"/>
                  <a:gd name="T106" fmla="*/ 1009 w 1104"/>
                  <a:gd name="T107" fmla="*/ 1212 h 1698"/>
                  <a:gd name="T108" fmla="*/ 1054 w 1104"/>
                  <a:gd name="T109" fmla="*/ 1097 h 1698"/>
                  <a:gd name="T110" fmla="*/ 1083 w 1104"/>
                  <a:gd name="T111" fmla="*/ 976 h 1698"/>
                  <a:gd name="T112" fmla="*/ 1092 w 1104"/>
                  <a:gd name="T113" fmla="*/ 849 h 169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04"/>
                  <a:gd name="T172" fmla="*/ 0 h 1698"/>
                  <a:gd name="T173" fmla="*/ 1104 w 1104"/>
                  <a:gd name="T174" fmla="*/ 1698 h 169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04" h="1698">
                    <a:moveTo>
                      <a:pt x="1104" y="849"/>
                    </a:moveTo>
                    <a:lnTo>
                      <a:pt x="1102" y="804"/>
                    </a:lnTo>
                    <a:lnTo>
                      <a:pt x="1099" y="761"/>
                    </a:lnTo>
                    <a:lnTo>
                      <a:pt x="1093" y="718"/>
                    </a:lnTo>
                    <a:lnTo>
                      <a:pt x="1086" y="677"/>
                    </a:lnTo>
                    <a:lnTo>
                      <a:pt x="1077" y="636"/>
                    </a:lnTo>
                    <a:lnTo>
                      <a:pt x="1067" y="597"/>
                    </a:lnTo>
                    <a:lnTo>
                      <a:pt x="1052" y="556"/>
                    </a:lnTo>
                    <a:lnTo>
                      <a:pt x="1038" y="518"/>
                    </a:lnTo>
                    <a:lnTo>
                      <a:pt x="1020" y="481"/>
                    </a:lnTo>
                    <a:lnTo>
                      <a:pt x="1002" y="443"/>
                    </a:lnTo>
                    <a:lnTo>
                      <a:pt x="981" y="407"/>
                    </a:lnTo>
                    <a:lnTo>
                      <a:pt x="959" y="373"/>
                    </a:lnTo>
                    <a:lnTo>
                      <a:pt x="936" y="341"/>
                    </a:lnTo>
                    <a:lnTo>
                      <a:pt x="909" y="309"/>
                    </a:lnTo>
                    <a:lnTo>
                      <a:pt x="884" y="277"/>
                    </a:lnTo>
                    <a:lnTo>
                      <a:pt x="856" y="248"/>
                    </a:lnTo>
                    <a:lnTo>
                      <a:pt x="825" y="220"/>
                    </a:lnTo>
                    <a:lnTo>
                      <a:pt x="795" y="193"/>
                    </a:lnTo>
                    <a:lnTo>
                      <a:pt x="763" y="168"/>
                    </a:lnTo>
                    <a:lnTo>
                      <a:pt x="729" y="145"/>
                    </a:lnTo>
                    <a:lnTo>
                      <a:pt x="695" y="123"/>
                    </a:lnTo>
                    <a:lnTo>
                      <a:pt x="659" y="102"/>
                    </a:lnTo>
                    <a:lnTo>
                      <a:pt x="623" y="84"/>
                    </a:lnTo>
                    <a:lnTo>
                      <a:pt x="586" y="66"/>
                    </a:lnTo>
                    <a:lnTo>
                      <a:pt x="546" y="52"/>
                    </a:lnTo>
                    <a:lnTo>
                      <a:pt x="507" y="37"/>
                    </a:lnTo>
                    <a:lnTo>
                      <a:pt x="468" y="27"/>
                    </a:lnTo>
                    <a:lnTo>
                      <a:pt x="427" y="16"/>
                    </a:lnTo>
                    <a:lnTo>
                      <a:pt x="384" y="9"/>
                    </a:lnTo>
                    <a:lnTo>
                      <a:pt x="343" y="4"/>
                    </a:lnTo>
                    <a:lnTo>
                      <a:pt x="298" y="0"/>
                    </a:lnTo>
                    <a:lnTo>
                      <a:pt x="255" y="0"/>
                    </a:lnTo>
                    <a:lnTo>
                      <a:pt x="212" y="0"/>
                    </a:lnTo>
                    <a:lnTo>
                      <a:pt x="168" y="4"/>
                    </a:lnTo>
                    <a:lnTo>
                      <a:pt x="126" y="9"/>
                    </a:lnTo>
                    <a:lnTo>
                      <a:pt x="84" y="16"/>
                    </a:lnTo>
                    <a:lnTo>
                      <a:pt x="42" y="27"/>
                    </a:lnTo>
                    <a:lnTo>
                      <a:pt x="8" y="36"/>
                    </a:lnTo>
                    <a:lnTo>
                      <a:pt x="7" y="37"/>
                    </a:lnTo>
                    <a:lnTo>
                      <a:pt x="5" y="39"/>
                    </a:lnTo>
                    <a:lnTo>
                      <a:pt x="5" y="41"/>
                    </a:lnTo>
                    <a:lnTo>
                      <a:pt x="3" y="45"/>
                    </a:lnTo>
                    <a:lnTo>
                      <a:pt x="3" y="46"/>
                    </a:lnTo>
                    <a:lnTo>
                      <a:pt x="1" y="48"/>
                    </a:lnTo>
                    <a:lnTo>
                      <a:pt x="1" y="50"/>
                    </a:lnTo>
                    <a:lnTo>
                      <a:pt x="0" y="52"/>
                    </a:lnTo>
                    <a:lnTo>
                      <a:pt x="7" y="50"/>
                    </a:lnTo>
                    <a:lnTo>
                      <a:pt x="46" y="37"/>
                    </a:lnTo>
                    <a:lnTo>
                      <a:pt x="87" y="29"/>
                    </a:lnTo>
                    <a:lnTo>
                      <a:pt x="128" y="21"/>
                    </a:lnTo>
                    <a:lnTo>
                      <a:pt x="169" y="16"/>
                    </a:lnTo>
                    <a:lnTo>
                      <a:pt x="212" y="12"/>
                    </a:lnTo>
                    <a:lnTo>
                      <a:pt x="255" y="12"/>
                    </a:lnTo>
                    <a:lnTo>
                      <a:pt x="298" y="12"/>
                    </a:lnTo>
                    <a:lnTo>
                      <a:pt x="341" y="16"/>
                    </a:lnTo>
                    <a:lnTo>
                      <a:pt x="382" y="21"/>
                    </a:lnTo>
                    <a:lnTo>
                      <a:pt x="423" y="29"/>
                    </a:lnTo>
                    <a:lnTo>
                      <a:pt x="464" y="37"/>
                    </a:lnTo>
                    <a:lnTo>
                      <a:pt x="504" y="50"/>
                    </a:lnTo>
                    <a:lnTo>
                      <a:pt x="543" y="63"/>
                    </a:lnTo>
                    <a:lnTo>
                      <a:pt x="580" y="77"/>
                    </a:lnTo>
                    <a:lnTo>
                      <a:pt x="618" y="95"/>
                    </a:lnTo>
                    <a:lnTo>
                      <a:pt x="654" y="113"/>
                    </a:lnTo>
                    <a:lnTo>
                      <a:pt x="689" y="132"/>
                    </a:lnTo>
                    <a:lnTo>
                      <a:pt x="723" y="155"/>
                    </a:lnTo>
                    <a:lnTo>
                      <a:pt x="756" y="179"/>
                    </a:lnTo>
                    <a:lnTo>
                      <a:pt x="788" y="202"/>
                    </a:lnTo>
                    <a:lnTo>
                      <a:pt x="818" y="229"/>
                    </a:lnTo>
                    <a:lnTo>
                      <a:pt x="847" y="257"/>
                    </a:lnTo>
                    <a:lnTo>
                      <a:pt x="873" y="286"/>
                    </a:lnTo>
                    <a:lnTo>
                      <a:pt x="900" y="316"/>
                    </a:lnTo>
                    <a:lnTo>
                      <a:pt x="925" y="348"/>
                    </a:lnTo>
                    <a:lnTo>
                      <a:pt x="949" y="381"/>
                    </a:lnTo>
                    <a:lnTo>
                      <a:pt x="970" y="415"/>
                    </a:lnTo>
                    <a:lnTo>
                      <a:pt x="991" y="450"/>
                    </a:lnTo>
                    <a:lnTo>
                      <a:pt x="1009" y="486"/>
                    </a:lnTo>
                    <a:lnTo>
                      <a:pt x="1025" y="524"/>
                    </a:lnTo>
                    <a:lnTo>
                      <a:pt x="1042" y="561"/>
                    </a:lnTo>
                    <a:lnTo>
                      <a:pt x="1054" y="600"/>
                    </a:lnTo>
                    <a:lnTo>
                      <a:pt x="1065" y="640"/>
                    </a:lnTo>
                    <a:lnTo>
                      <a:pt x="1075" y="679"/>
                    </a:lnTo>
                    <a:lnTo>
                      <a:pt x="1083" y="720"/>
                    </a:lnTo>
                    <a:lnTo>
                      <a:pt x="1088" y="763"/>
                    </a:lnTo>
                    <a:lnTo>
                      <a:pt x="1092" y="806"/>
                    </a:lnTo>
                    <a:lnTo>
                      <a:pt x="1092" y="849"/>
                    </a:lnTo>
                    <a:lnTo>
                      <a:pt x="1104" y="849"/>
                    </a:lnTo>
                    <a:lnTo>
                      <a:pt x="1102" y="892"/>
                    </a:lnTo>
                    <a:lnTo>
                      <a:pt x="1099" y="935"/>
                    </a:lnTo>
                    <a:lnTo>
                      <a:pt x="1093" y="978"/>
                    </a:lnTo>
                    <a:lnTo>
                      <a:pt x="1086" y="1019"/>
                    </a:lnTo>
                    <a:lnTo>
                      <a:pt x="1077" y="1060"/>
                    </a:lnTo>
                    <a:lnTo>
                      <a:pt x="1067" y="1101"/>
                    </a:lnTo>
                    <a:lnTo>
                      <a:pt x="1052" y="1140"/>
                    </a:lnTo>
                    <a:lnTo>
                      <a:pt x="1038" y="1179"/>
                    </a:lnTo>
                    <a:lnTo>
                      <a:pt x="1020" y="1217"/>
                    </a:lnTo>
                    <a:lnTo>
                      <a:pt x="1002" y="1253"/>
                    </a:lnTo>
                    <a:lnTo>
                      <a:pt x="981" y="1288"/>
                    </a:lnTo>
                    <a:lnTo>
                      <a:pt x="959" y="1322"/>
                    </a:lnTo>
                    <a:lnTo>
                      <a:pt x="936" y="1356"/>
                    </a:lnTo>
                    <a:lnTo>
                      <a:pt x="909" y="1389"/>
                    </a:lnTo>
                    <a:lnTo>
                      <a:pt x="884" y="1419"/>
                    </a:lnTo>
                    <a:lnTo>
                      <a:pt x="856" y="1449"/>
                    </a:lnTo>
                    <a:lnTo>
                      <a:pt x="825" y="1476"/>
                    </a:lnTo>
                    <a:lnTo>
                      <a:pt x="795" y="1503"/>
                    </a:lnTo>
                    <a:lnTo>
                      <a:pt x="763" y="1528"/>
                    </a:lnTo>
                    <a:lnTo>
                      <a:pt x="729" y="1553"/>
                    </a:lnTo>
                    <a:lnTo>
                      <a:pt x="695" y="1574"/>
                    </a:lnTo>
                    <a:lnTo>
                      <a:pt x="659" y="1594"/>
                    </a:lnTo>
                    <a:lnTo>
                      <a:pt x="623" y="1614"/>
                    </a:lnTo>
                    <a:lnTo>
                      <a:pt x="586" y="1630"/>
                    </a:lnTo>
                    <a:lnTo>
                      <a:pt x="546" y="1646"/>
                    </a:lnTo>
                    <a:lnTo>
                      <a:pt x="507" y="1658"/>
                    </a:lnTo>
                    <a:lnTo>
                      <a:pt x="468" y="1671"/>
                    </a:lnTo>
                    <a:lnTo>
                      <a:pt x="427" y="1680"/>
                    </a:lnTo>
                    <a:lnTo>
                      <a:pt x="384" y="1687"/>
                    </a:lnTo>
                    <a:lnTo>
                      <a:pt x="343" y="1692"/>
                    </a:lnTo>
                    <a:lnTo>
                      <a:pt x="298" y="1696"/>
                    </a:lnTo>
                    <a:lnTo>
                      <a:pt x="255" y="1698"/>
                    </a:lnTo>
                    <a:lnTo>
                      <a:pt x="212" y="1696"/>
                    </a:lnTo>
                    <a:lnTo>
                      <a:pt x="168" y="1692"/>
                    </a:lnTo>
                    <a:lnTo>
                      <a:pt x="126" y="1687"/>
                    </a:lnTo>
                    <a:lnTo>
                      <a:pt x="84" y="1680"/>
                    </a:lnTo>
                    <a:lnTo>
                      <a:pt x="42" y="1671"/>
                    </a:lnTo>
                    <a:lnTo>
                      <a:pt x="41" y="1669"/>
                    </a:lnTo>
                    <a:lnTo>
                      <a:pt x="41" y="1667"/>
                    </a:lnTo>
                    <a:lnTo>
                      <a:pt x="39" y="1666"/>
                    </a:lnTo>
                    <a:lnTo>
                      <a:pt x="37" y="1662"/>
                    </a:lnTo>
                    <a:lnTo>
                      <a:pt x="37" y="1660"/>
                    </a:lnTo>
                    <a:lnTo>
                      <a:pt x="35" y="1658"/>
                    </a:lnTo>
                    <a:lnTo>
                      <a:pt x="35" y="1657"/>
                    </a:lnTo>
                    <a:lnTo>
                      <a:pt x="33" y="1655"/>
                    </a:lnTo>
                    <a:lnTo>
                      <a:pt x="46" y="1658"/>
                    </a:lnTo>
                    <a:lnTo>
                      <a:pt x="87" y="1667"/>
                    </a:lnTo>
                    <a:lnTo>
                      <a:pt x="128" y="1676"/>
                    </a:lnTo>
                    <a:lnTo>
                      <a:pt x="169" y="1682"/>
                    </a:lnTo>
                    <a:lnTo>
                      <a:pt x="212" y="1683"/>
                    </a:lnTo>
                    <a:lnTo>
                      <a:pt x="255" y="1685"/>
                    </a:lnTo>
                    <a:lnTo>
                      <a:pt x="298" y="1683"/>
                    </a:lnTo>
                    <a:lnTo>
                      <a:pt x="341" y="1682"/>
                    </a:lnTo>
                    <a:lnTo>
                      <a:pt x="382" y="1676"/>
                    </a:lnTo>
                    <a:lnTo>
                      <a:pt x="423" y="1667"/>
                    </a:lnTo>
                    <a:lnTo>
                      <a:pt x="464" y="1658"/>
                    </a:lnTo>
                    <a:lnTo>
                      <a:pt x="504" y="1648"/>
                    </a:lnTo>
                    <a:lnTo>
                      <a:pt x="543" y="1635"/>
                    </a:lnTo>
                    <a:lnTo>
                      <a:pt x="580" y="1619"/>
                    </a:lnTo>
                    <a:lnTo>
                      <a:pt x="618" y="1603"/>
                    </a:lnTo>
                    <a:lnTo>
                      <a:pt x="654" y="1583"/>
                    </a:lnTo>
                    <a:lnTo>
                      <a:pt x="689" y="1564"/>
                    </a:lnTo>
                    <a:lnTo>
                      <a:pt x="723" y="1542"/>
                    </a:lnTo>
                    <a:lnTo>
                      <a:pt x="756" y="1519"/>
                    </a:lnTo>
                    <a:lnTo>
                      <a:pt x="788" y="1494"/>
                    </a:lnTo>
                    <a:lnTo>
                      <a:pt x="818" y="1467"/>
                    </a:lnTo>
                    <a:lnTo>
                      <a:pt x="847" y="1440"/>
                    </a:lnTo>
                    <a:lnTo>
                      <a:pt x="873" y="1412"/>
                    </a:lnTo>
                    <a:lnTo>
                      <a:pt x="900" y="1381"/>
                    </a:lnTo>
                    <a:lnTo>
                      <a:pt x="925" y="1349"/>
                    </a:lnTo>
                    <a:lnTo>
                      <a:pt x="949" y="1317"/>
                    </a:lnTo>
                    <a:lnTo>
                      <a:pt x="970" y="1283"/>
                    </a:lnTo>
                    <a:lnTo>
                      <a:pt x="991" y="1247"/>
                    </a:lnTo>
                    <a:lnTo>
                      <a:pt x="1009" y="1212"/>
                    </a:lnTo>
                    <a:lnTo>
                      <a:pt x="1025" y="1174"/>
                    </a:lnTo>
                    <a:lnTo>
                      <a:pt x="1042" y="1137"/>
                    </a:lnTo>
                    <a:lnTo>
                      <a:pt x="1054" y="1097"/>
                    </a:lnTo>
                    <a:lnTo>
                      <a:pt x="1065" y="1058"/>
                    </a:lnTo>
                    <a:lnTo>
                      <a:pt x="1075" y="1017"/>
                    </a:lnTo>
                    <a:lnTo>
                      <a:pt x="1083" y="976"/>
                    </a:lnTo>
                    <a:lnTo>
                      <a:pt x="1088" y="935"/>
                    </a:lnTo>
                    <a:lnTo>
                      <a:pt x="1092" y="892"/>
                    </a:lnTo>
                    <a:lnTo>
                      <a:pt x="1092" y="849"/>
                    </a:lnTo>
                    <a:lnTo>
                      <a:pt x="1104" y="849"/>
                    </a:lnTo>
                    <a:close/>
                  </a:path>
                </a:pathLst>
              </a:custGeom>
              <a:solidFill>
                <a:srgbClr val="74C7FF"/>
              </a:solidFill>
              <a:ln w="9525">
                <a:noFill/>
                <a:round/>
                <a:headEnd/>
                <a:tailEnd/>
              </a:ln>
            </p:spPr>
            <p:txBody>
              <a:bodyPr/>
              <a:lstStyle/>
              <a:p>
                <a:endParaRPr lang="en-US"/>
              </a:p>
            </p:txBody>
          </p:sp>
          <p:sp>
            <p:nvSpPr>
              <p:cNvPr id="29852" name="Freeform 1231"/>
              <p:cNvSpPr>
                <a:spLocks/>
              </p:cNvSpPr>
              <p:nvPr/>
            </p:nvSpPr>
            <p:spPr bwMode="auto">
              <a:xfrm>
                <a:off x="669" y="1346"/>
                <a:ext cx="1103" cy="1686"/>
              </a:xfrm>
              <a:custGeom>
                <a:avLst/>
                <a:gdLst>
                  <a:gd name="T0" fmla="*/ 1097 w 1103"/>
                  <a:gd name="T1" fmla="*/ 758 h 1686"/>
                  <a:gd name="T2" fmla="*/ 1076 w 1103"/>
                  <a:gd name="T3" fmla="*/ 633 h 1686"/>
                  <a:gd name="T4" fmla="*/ 1035 w 1103"/>
                  <a:gd name="T5" fmla="*/ 515 h 1686"/>
                  <a:gd name="T6" fmla="*/ 979 w 1103"/>
                  <a:gd name="T7" fmla="*/ 406 h 1686"/>
                  <a:gd name="T8" fmla="*/ 910 w 1103"/>
                  <a:gd name="T9" fmla="*/ 308 h 1686"/>
                  <a:gd name="T10" fmla="*/ 826 w 1103"/>
                  <a:gd name="T11" fmla="*/ 220 h 1686"/>
                  <a:gd name="T12" fmla="*/ 731 w 1103"/>
                  <a:gd name="T13" fmla="*/ 145 h 1686"/>
                  <a:gd name="T14" fmla="*/ 624 w 1103"/>
                  <a:gd name="T15" fmla="*/ 84 h 1686"/>
                  <a:gd name="T16" fmla="*/ 509 w 1103"/>
                  <a:gd name="T17" fmla="*/ 38 h 1686"/>
                  <a:gd name="T18" fmla="*/ 388 w 1103"/>
                  <a:gd name="T19" fmla="*/ 11 h 1686"/>
                  <a:gd name="T20" fmla="*/ 259 w 1103"/>
                  <a:gd name="T21" fmla="*/ 0 h 1686"/>
                  <a:gd name="T22" fmla="*/ 130 w 1103"/>
                  <a:gd name="T23" fmla="*/ 11 h 1686"/>
                  <a:gd name="T24" fmla="*/ 9 w 1103"/>
                  <a:gd name="T25" fmla="*/ 38 h 1686"/>
                  <a:gd name="T26" fmla="*/ 5 w 1103"/>
                  <a:gd name="T27" fmla="*/ 43 h 1686"/>
                  <a:gd name="T28" fmla="*/ 4 w 1103"/>
                  <a:gd name="T29" fmla="*/ 49 h 1686"/>
                  <a:gd name="T30" fmla="*/ 0 w 1103"/>
                  <a:gd name="T31" fmla="*/ 54 h 1686"/>
                  <a:gd name="T32" fmla="*/ 91 w 1103"/>
                  <a:gd name="T33" fmla="*/ 29 h 1686"/>
                  <a:gd name="T34" fmla="*/ 216 w 1103"/>
                  <a:gd name="T35" fmla="*/ 15 h 1686"/>
                  <a:gd name="T36" fmla="*/ 343 w 1103"/>
                  <a:gd name="T37" fmla="*/ 16 h 1686"/>
                  <a:gd name="T38" fmla="*/ 466 w 1103"/>
                  <a:gd name="T39" fmla="*/ 40 h 1686"/>
                  <a:gd name="T40" fmla="*/ 583 w 1103"/>
                  <a:gd name="T41" fmla="*/ 77 h 1686"/>
                  <a:gd name="T42" fmla="*/ 690 w 1103"/>
                  <a:gd name="T43" fmla="*/ 133 h 1686"/>
                  <a:gd name="T44" fmla="*/ 788 w 1103"/>
                  <a:gd name="T45" fmla="*/ 202 h 1686"/>
                  <a:gd name="T46" fmla="*/ 874 w 1103"/>
                  <a:gd name="T47" fmla="*/ 284 h 1686"/>
                  <a:gd name="T48" fmla="*/ 947 w 1103"/>
                  <a:gd name="T49" fmla="*/ 379 h 1686"/>
                  <a:gd name="T50" fmla="*/ 1008 w 1103"/>
                  <a:gd name="T51" fmla="*/ 483 h 1686"/>
                  <a:gd name="T52" fmla="*/ 1053 w 1103"/>
                  <a:gd name="T53" fmla="*/ 597 h 1686"/>
                  <a:gd name="T54" fmla="*/ 1079 w 1103"/>
                  <a:gd name="T55" fmla="*/ 717 h 1686"/>
                  <a:gd name="T56" fmla="*/ 1090 w 1103"/>
                  <a:gd name="T57" fmla="*/ 844 h 1686"/>
                  <a:gd name="T58" fmla="*/ 1097 w 1103"/>
                  <a:gd name="T59" fmla="*/ 930 h 1686"/>
                  <a:gd name="T60" fmla="*/ 1076 w 1103"/>
                  <a:gd name="T61" fmla="*/ 1055 h 1686"/>
                  <a:gd name="T62" fmla="*/ 1035 w 1103"/>
                  <a:gd name="T63" fmla="*/ 1171 h 1686"/>
                  <a:gd name="T64" fmla="*/ 979 w 1103"/>
                  <a:gd name="T65" fmla="*/ 1280 h 1686"/>
                  <a:gd name="T66" fmla="*/ 910 w 1103"/>
                  <a:gd name="T67" fmla="*/ 1380 h 1686"/>
                  <a:gd name="T68" fmla="*/ 826 w 1103"/>
                  <a:gd name="T69" fmla="*/ 1468 h 1686"/>
                  <a:gd name="T70" fmla="*/ 731 w 1103"/>
                  <a:gd name="T71" fmla="*/ 1543 h 1686"/>
                  <a:gd name="T72" fmla="*/ 624 w 1103"/>
                  <a:gd name="T73" fmla="*/ 1603 h 1686"/>
                  <a:gd name="T74" fmla="*/ 509 w 1103"/>
                  <a:gd name="T75" fmla="*/ 1648 h 1686"/>
                  <a:gd name="T76" fmla="*/ 388 w 1103"/>
                  <a:gd name="T77" fmla="*/ 1677 h 1686"/>
                  <a:gd name="T78" fmla="*/ 259 w 1103"/>
                  <a:gd name="T79" fmla="*/ 1686 h 1686"/>
                  <a:gd name="T80" fmla="*/ 130 w 1103"/>
                  <a:gd name="T81" fmla="*/ 1677 h 1686"/>
                  <a:gd name="T82" fmla="*/ 41 w 1103"/>
                  <a:gd name="T83" fmla="*/ 1657 h 1686"/>
                  <a:gd name="T84" fmla="*/ 39 w 1103"/>
                  <a:gd name="T85" fmla="*/ 1652 h 1686"/>
                  <a:gd name="T86" fmla="*/ 36 w 1103"/>
                  <a:gd name="T87" fmla="*/ 1646 h 1686"/>
                  <a:gd name="T88" fmla="*/ 52 w 1103"/>
                  <a:gd name="T89" fmla="*/ 1648 h 1686"/>
                  <a:gd name="T90" fmla="*/ 173 w 1103"/>
                  <a:gd name="T91" fmla="*/ 1669 h 1686"/>
                  <a:gd name="T92" fmla="*/ 302 w 1103"/>
                  <a:gd name="T93" fmla="*/ 1673 h 1686"/>
                  <a:gd name="T94" fmla="*/ 427 w 1103"/>
                  <a:gd name="T95" fmla="*/ 1657 h 1686"/>
                  <a:gd name="T96" fmla="*/ 545 w 1103"/>
                  <a:gd name="T97" fmla="*/ 1623 h 1686"/>
                  <a:gd name="T98" fmla="*/ 654 w 1103"/>
                  <a:gd name="T99" fmla="*/ 1573 h 1686"/>
                  <a:gd name="T100" fmla="*/ 756 w 1103"/>
                  <a:gd name="T101" fmla="*/ 1509 h 1686"/>
                  <a:gd name="T102" fmla="*/ 847 w 1103"/>
                  <a:gd name="T103" fmla="*/ 1430 h 1686"/>
                  <a:gd name="T104" fmla="*/ 924 w 1103"/>
                  <a:gd name="T105" fmla="*/ 1341 h 1686"/>
                  <a:gd name="T106" fmla="*/ 990 w 1103"/>
                  <a:gd name="T107" fmla="*/ 1239 h 1686"/>
                  <a:gd name="T108" fmla="*/ 1040 w 1103"/>
                  <a:gd name="T109" fmla="*/ 1130 h 1686"/>
                  <a:gd name="T110" fmla="*/ 1072 w 1103"/>
                  <a:gd name="T111" fmla="*/ 1010 h 1686"/>
                  <a:gd name="T112" fmla="*/ 1088 w 1103"/>
                  <a:gd name="T113" fmla="*/ 887 h 168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03"/>
                  <a:gd name="T172" fmla="*/ 0 h 1686"/>
                  <a:gd name="T173" fmla="*/ 1103 w 1103"/>
                  <a:gd name="T174" fmla="*/ 1686 h 168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03" h="1686">
                    <a:moveTo>
                      <a:pt x="1103" y="844"/>
                    </a:moveTo>
                    <a:lnTo>
                      <a:pt x="1101" y="801"/>
                    </a:lnTo>
                    <a:lnTo>
                      <a:pt x="1097" y="758"/>
                    </a:lnTo>
                    <a:lnTo>
                      <a:pt x="1092" y="715"/>
                    </a:lnTo>
                    <a:lnTo>
                      <a:pt x="1085" y="674"/>
                    </a:lnTo>
                    <a:lnTo>
                      <a:pt x="1076" y="633"/>
                    </a:lnTo>
                    <a:lnTo>
                      <a:pt x="1063" y="594"/>
                    </a:lnTo>
                    <a:lnTo>
                      <a:pt x="1051" y="554"/>
                    </a:lnTo>
                    <a:lnTo>
                      <a:pt x="1035" y="515"/>
                    </a:lnTo>
                    <a:lnTo>
                      <a:pt x="1019" y="477"/>
                    </a:lnTo>
                    <a:lnTo>
                      <a:pt x="1001" y="442"/>
                    </a:lnTo>
                    <a:lnTo>
                      <a:pt x="979" y="406"/>
                    </a:lnTo>
                    <a:lnTo>
                      <a:pt x="958" y="372"/>
                    </a:lnTo>
                    <a:lnTo>
                      <a:pt x="935" y="340"/>
                    </a:lnTo>
                    <a:lnTo>
                      <a:pt x="910" y="308"/>
                    </a:lnTo>
                    <a:lnTo>
                      <a:pt x="883" y="277"/>
                    </a:lnTo>
                    <a:lnTo>
                      <a:pt x="854" y="247"/>
                    </a:lnTo>
                    <a:lnTo>
                      <a:pt x="826" y="220"/>
                    </a:lnTo>
                    <a:lnTo>
                      <a:pt x="795" y="193"/>
                    </a:lnTo>
                    <a:lnTo>
                      <a:pt x="763" y="168"/>
                    </a:lnTo>
                    <a:lnTo>
                      <a:pt x="731" y="145"/>
                    </a:lnTo>
                    <a:lnTo>
                      <a:pt x="695" y="122"/>
                    </a:lnTo>
                    <a:lnTo>
                      <a:pt x="661" y="102"/>
                    </a:lnTo>
                    <a:lnTo>
                      <a:pt x="624" y="84"/>
                    </a:lnTo>
                    <a:lnTo>
                      <a:pt x="586" y="66"/>
                    </a:lnTo>
                    <a:lnTo>
                      <a:pt x="549" y="52"/>
                    </a:lnTo>
                    <a:lnTo>
                      <a:pt x="509" y="38"/>
                    </a:lnTo>
                    <a:lnTo>
                      <a:pt x="470" y="27"/>
                    </a:lnTo>
                    <a:lnTo>
                      <a:pt x="429" y="18"/>
                    </a:lnTo>
                    <a:lnTo>
                      <a:pt x="388" y="11"/>
                    </a:lnTo>
                    <a:lnTo>
                      <a:pt x="345" y="6"/>
                    </a:lnTo>
                    <a:lnTo>
                      <a:pt x="302" y="2"/>
                    </a:lnTo>
                    <a:lnTo>
                      <a:pt x="259" y="0"/>
                    </a:lnTo>
                    <a:lnTo>
                      <a:pt x="216" y="2"/>
                    </a:lnTo>
                    <a:lnTo>
                      <a:pt x="173" y="6"/>
                    </a:lnTo>
                    <a:lnTo>
                      <a:pt x="130" y="11"/>
                    </a:lnTo>
                    <a:lnTo>
                      <a:pt x="89" y="18"/>
                    </a:lnTo>
                    <a:lnTo>
                      <a:pt x="48" y="27"/>
                    </a:lnTo>
                    <a:lnTo>
                      <a:pt x="9" y="38"/>
                    </a:lnTo>
                    <a:lnTo>
                      <a:pt x="7" y="38"/>
                    </a:lnTo>
                    <a:lnTo>
                      <a:pt x="7" y="41"/>
                    </a:lnTo>
                    <a:lnTo>
                      <a:pt x="5" y="43"/>
                    </a:lnTo>
                    <a:lnTo>
                      <a:pt x="5" y="45"/>
                    </a:lnTo>
                    <a:lnTo>
                      <a:pt x="4" y="47"/>
                    </a:lnTo>
                    <a:lnTo>
                      <a:pt x="4" y="49"/>
                    </a:lnTo>
                    <a:lnTo>
                      <a:pt x="2" y="50"/>
                    </a:lnTo>
                    <a:lnTo>
                      <a:pt x="2" y="52"/>
                    </a:lnTo>
                    <a:lnTo>
                      <a:pt x="0" y="54"/>
                    </a:lnTo>
                    <a:lnTo>
                      <a:pt x="12" y="50"/>
                    </a:lnTo>
                    <a:lnTo>
                      <a:pt x="52" y="40"/>
                    </a:lnTo>
                    <a:lnTo>
                      <a:pt x="91" y="29"/>
                    </a:lnTo>
                    <a:lnTo>
                      <a:pt x="132" y="22"/>
                    </a:lnTo>
                    <a:lnTo>
                      <a:pt x="173" y="16"/>
                    </a:lnTo>
                    <a:lnTo>
                      <a:pt x="216" y="15"/>
                    </a:lnTo>
                    <a:lnTo>
                      <a:pt x="259" y="13"/>
                    </a:lnTo>
                    <a:lnTo>
                      <a:pt x="302" y="15"/>
                    </a:lnTo>
                    <a:lnTo>
                      <a:pt x="343" y="16"/>
                    </a:lnTo>
                    <a:lnTo>
                      <a:pt x="386" y="22"/>
                    </a:lnTo>
                    <a:lnTo>
                      <a:pt x="427" y="29"/>
                    </a:lnTo>
                    <a:lnTo>
                      <a:pt x="466" y="40"/>
                    </a:lnTo>
                    <a:lnTo>
                      <a:pt x="506" y="50"/>
                    </a:lnTo>
                    <a:lnTo>
                      <a:pt x="545" y="63"/>
                    </a:lnTo>
                    <a:lnTo>
                      <a:pt x="583" y="77"/>
                    </a:lnTo>
                    <a:lnTo>
                      <a:pt x="618" y="95"/>
                    </a:lnTo>
                    <a:lnTo>
                      <a:pt x="654" y="113"/>
                    </a:lnTo>
                    <a:lnTo>
                      <a:pt x="690" y="133"/>
                    </a:lnTo>
                    <a:lnTo>
                      <a:pt x="724" y="154"/>
                    </a:lnTo>
                    <a:lnTo>
                      <a:pt x="756" y="177"/>
                    </a:lnTo>
                    <a:lnTo>
                      <a:pt x="788" y="202"/>
                    </a:lnTo>
                    <a:lnTo>
                      <a:pt x="817" y="229"/>
                    </a:lnTo>
                    <a:lnTo>
                      <a:pt x="847" y="256"/>
                    </a:lnTo>
                    <a:lnTo>
                      <a:pt x="874" y="284"/>
                    </a:lnTo>
                    <a:lnTo>
                      <a:pt x="901" y="315"/>
                    </a:lnTo>
                    <a:lnTo>
                      <a:pt x="924" y="347"/>
                    </a:lnTo>
                    <a:lnTo>
                      <a:pt x="947" y="379"/>
                    </a:lnTo>
                    <a:lnTo>
                      <a:pt x="969" y="413"/>
                    </a:lnTo>
                    <a:lnTo>
                      <a:pt x="990" y="447"/>
                    </a:lnTo>
                    <a:lnTo>
                      <a:pt x="1008" y="483"/>
                    </a:lnTo>
                    <a:lnTo>
                      <a:pt x="1024" y="520"/>
                    </a:lnTo>
                    <a:lnTo>
                      <a:pt x="1040" y="558"/>
                    </a:lnTo>
                    <a:lnTo>
                      <a:pt x="1053" y="597"/>
                    </a:lnTo>
                    <a:lnTo>
                      <a:pt x="1063" y="637"/>
                    </a:lnTo>
                    <a:lnTo>
                      <a:pt x="1072" y="676"/>
                    </a:lnTo>
                    <a:lnTo>
                      <a:pt x="1079" y="717"/>
                    </a:lnTo>
                    <a:lnTo>
                      <a:pt x="1085" y="758"/>
                    </a:lnTo>
                    <a:lnTo>
                      <a:pt x="1088" y="801"/>
                    </a:lnTo>
                    <a:lnTo>
                      <a:pt x="1090" y="844"/>
                    </a:lnTo>
                    <a:lnTo>
                      <a:pt x="1103" y="844"/>
                    </a:lnTo>
                    <a:lnTo>
                      <a:pt x="1101" y="887"/>
                    </a:lnTo>
                    <a:lnTo>
                      <a:pt x="1097" y="930"/>
                    </a:lnTo>
                    <a:lnTo>
                      <a:pt x="1092" y="973"/>
                    </a:lnTo>
                    <a:lnTo>
                      <a:pt x="1085" y="1014"/>
                    </a:lnTo>
                    <a:lnTo>
                      <a:pt x="1076" y="1055"/>
                    </a:lnTo>
                    <a:lnTo>
                      <a:pt x="1063" y="1094"/>
                    </a:lnTo>
                    <a:lnTo>
                      <a:pt x="1051" y="1133"/>
                    </a:lnTo>
                    <a:lnTo>
                      <a:pt x="1035" y="1171"/>
                    </a:lnTo>
                    <a:lnTo>
                      <a:pt x="1019" y="1208"/>
                    </a:lnTo>
                    <a:lnTo>
                      <a:pt x="1001" y="1246"/>
                    </a:lnTo>
                    <a:lnTo>
                      <a:pt x="979" y="1280"/>
                    </a:lnTo>
                    <a:lnTo>
                      <a:pt x="958" y="1314"/>
                    </a:lnTo>
                    <a:lnTo>
                      <a:pt x="935" y="1348"/>
                    </a:lnTo>
                    <a:lnTo>
                      <a:pt x="910" y="1380"/>
                    </a:lnTo>
                    <a:lnTo>
                      <a:pt x="883" y="1410"/>
                    </a:lnTo>
                    <a:lnTo>
                      <a:pt x="854" y="1439"/>
                    </a:lnTo>
                    <a:lnTo>
                      <a:pt x="826" y="1468"/>
                    </a:lnTo>
                    <a:lnTo>
                      <a:pt x="795" y="1494"/>
                    </a:lnTo>
                    <a:lnTo>
                      <a:pt x="763" y="1519"/>
                    </a:lnTo>
                    <a:lnTo>
                      <a:pt x="731" y="1543"/>
                    </a:lnTo>
                    <a:lnTo>
                      <a:pt x="695" y="1564"/>
                    </a:lnTo>
                    <a:lnTo>
                      <a:pt x="661" y="1584"/>
                    </a:lnTo>
                    <a:lnTo>
                      <a:pt x="624" y="1603"/>
                    </a:lnTo>
                    <a:lnTo>
                      <a:pt x="586" y="1619"/>
                    </a:lnTo>
                    <a:lnTo>
                      <a:pt x="549" y="1636"/>
                    </a:lnTo>
                    <a:lnTo>
                      <a:pt x="509" y="1648"/>
                    </a:lnTo>
                    <a:lnTo>
                      <a:pt x="470" y="1661"/>
                    </a:lnTo>
                    <a:lnTo>
                      <a:pt x="429" y="1669"/>
                    </a:lnTo>
                    <a:lnTo>
                      <a:pt x="388" y="1677"/>
                    </a:lnTo>
                    <a:lnTo>
                      <a:pt x="345" y="1682"/>
                    </a:lnTo>
                    <a:lnTo>
                      <a:pt x="302" y="1686"/>
                    </a:lnTo>
                    <a:lnTo>
                      <a:pt x="259" y="1686"/>
                    </a:lnTo>
                    <a:lnTo>
                      <a:pt x="216" y="1686"/>
                    </a:lnTo>
                    <a:lnTo>
                      <a:pt x="173" y="1682"/>
                    </a:lnTo>
                    <a:lnTo>
                      <a:pt x="130" y="1677"/>
                    </a:lnTo>
                    <a:lnTo>
                      <a:pt x="89" y="1669"/>
                    </a:lnTo>
                    <a:lnTo>
                      <a:pt x="48" y="1661"/>
                    </a:lnTo>
                    <a:lnTo>
                      <a:pt x="41" y="1657"/>
                    </a:lnTo>
                    <a:lnTo>
                      <a:pt x="41" y="1655"/>
                    </a:lnTo>
                    <a:lnTo>
                      <a:pt x="39" y="1653"/>
                    </a:lnTo>
                    <a:lnTo>
                      <a:pt x="39" y="1652"/>
                    </a:lnTo>
                    <a:lnTo>
                      <a:pt x="37" y="1650"/>
                    </a:lnTo>
                    <a:lnTo>
                      <a:pt x="36" y="1648"/>
                    </a:lnTo>
                    <a:lnTo>
                      <a:pt x="36" y="1646"/>
                    </a:lnTo>
                    <a:lnTo>
                      <a:pt x="34" y="1644"/>
                    </a:lnTo>
                    <a:lnTo>
                      <a:pt x="34" y="1643"/>
                    </a:lnTo>
                    <a:lnTo>
                      <a:pt x="52" y="1648"/>
                    </a:lnTo>
                    <a:lnTo>
                      <a:pt x="91" y="1657"/>
                    </a:lnTo>
                    <a:lnTo>
                      <a:pt x="132" y="1664"/>
                    </a:lnTo>
                    <a:lnTo>
                      <a:pt x="173" y="1669"/>
                    </a:lnTo>
                    <a:lnTo>
                      <a:pt x="216" y="1673"/>
                    </a:lnTo>
                    <a:lnTo>
                      <a:pt x="259" y="1675"/>
                    </a:lnTo>
                    <a:lnTo>
                      <a:pt x="302" y="1673"/>
                    </a:lnTo>
                    <a:lnTo>
                      <a:pt x="343" y="1669"/>
                    </a:lnTo>
                    <a:lnTo>
                      <a:pt x="386" y="1664"/>
                    </a:lnTo>
                    <a:lnTo>
                      <a:pt x="427" y="1657"/>
                    </a:lnTo>
                    <a:lnTo>
                      <a:pt x="466" y="1648"/>
                    </a:lnTo>
                    <a:lnTo>
                      <a:pt x="506" y="1637"/>
                    </a:lnTo>
                    <a:lnTo>
                      <a:pt x="545" y="1623"/>
                    </a:lnTo>
                    <a:lnTo>
                      <a:pt x="583" y="1609"/>
                    </a:lnTo>
                    <a:lnTo>
                      <a:pt x="618" y="1593"/>
                    </a:lnTo>
                    <a:lnTo>
                      <a:pt x="654" y="1573"/>
                    </a:lnTo>
                    <a:lnTo>
                      <a:pt x="690" y="1553"/>
                    </a:lnTo>
                    <a:lnTo>
                      <a:pt x="724" y="1532"/>
                    </a:lnTo>
                    <a:lnTo>
                      <a:pt x="756" y="1509"/>
                    </a:lnTo>
                    <a:lnTo>
                      <a:pt x="788" y="1484"/>
                    </a:lnTo>
                    <a:lnTo>
                      <a:pt x="817" y="1459"/>
                    </a:lnTo>
                    <a:lnTo>
                      <a:pt x="847" y="1430"/>
                    </a:lnTo>
                    <a:lnTo>
                      <a:pt x="874" y="1401"/>
                    </a:lnTo>
                    <a:lnTo>
                      <a:pt x="901" y="1371"/>
                    </a:lnTo>
                    <a:lnTo>
                      <a:pt x="924" y="1341"/>
                    </a:lnTo>
                    <a:lnTo>
                      <a:pt x="947" y="1308"/>
                    </a:lnTo>
                    <a:lnTo>
                      <a:pt x="969" y="1275"/>
                    </a:lnTo>
                    <a:lnTo>
                      <a:pt x="990" y="1239"/>
                    </a:lnTo>
                    <a:lnTo>
                      <a:pt x="1008" y="1203"/>
                    </a:lnTo>
                    <a:lnTo>
                      <a:pt x="1024" y="1167"/>
                    </a:lnTo>
                    <a:lnTo>
                      <a:pt x="1040" y="1130"/>
                    </a:lnTo>
                    <a:lnTo>
                      <a:pt x="1053" y="1090"/>
                    </a:lnTo>
                    <a:lnTo>
                      <a:pt x="1063" y="1051"/>
                    </a:lnTo>
                    <a:lnTo>
                      <a:pt x="1072" y="1010"/>
                    </a:lnTo>
                    <a:lnTo>
                      <a:pt x="1079" y="971"/>
                    </a:lnTo>
                    <a:lnTo>
                      <a:pt x="1085" y="928"/>
                    </a:lnTo>
                    <a:lnTo>
                      <a:pt x="1088" y="887"/>
                    </a:lnTo>
                    <a:lnTo>
                      <a:pt x="1090" y="844"/>
                    </a:lnTo>
                    <a:lnTo>
                      <a:pt x="1103" y="844"/>
                    </a:lnTo>
                    <a:close/>
                  </a:path>
                </a:pathLst>
              </a:custGeom>
              <a:solidFill>
                <a:srgbClr val="75C7FF"/>
              </a:solidFill>
              <a:ln w="9525">
                <a:noFill/>
                <a:round/>
                <a:headEnd/>
                <a:tailEnd/>
              </a:ln>
            </p:spPr>
            <p:txBody>
              <a:bodyPr/>
              <a:lstStyle/>
              <a:p>
                <a:endParaRPr lang="en-US"/>
              </a:p>
            </p:txBody>
          </p:sp>
          <p:sp>
            <p:nvSpPr>
              <p:cNvPr id="29853" name="Freeform 1232"/>
              <p:cNvSpPr>
                <a:spLocks/>
              </p:cNvSpPr>
              <p:nvPr/>
            </p:nvSpPr>
            <p:spPr bwMode="auto">
              <a:xfrm>
                <a:off x="665" y="1353"/>
                <a:ext cx="1100" cy="1673"/>
              </a:xfrm>
              <a:custGeom>
                <a:avLst/>
                <a:gdLst>
                  <a:gd name="T0" fmla="*/ 1096 w 1100"/>
                  <a:gd name="T1" fmla="*/ 751 h 1673"/>
                  <a:gd name="T2" fmla="*/ 1073 w 1100"/>
                  <a:gd name="T3" fmla="*/ 628 h 1673"/>
                  <a:gd name="T4" fmla="*/ 1033 w 1100"/>
                  <a:gd name="T5" fmla="*/ 512 h 1673"/>
                  <a:gd name="T6" fmla="*/ 978 w 1100"/>
                  <a:gd name="T7" fmla="*/ 403 h 1673"/>
                  <a:gd name="T8" fmla="*/ 908 w 1100"/>
                  <a:gd name="T9" fmla="*/ 304 h 1673"/>
                  <a:gd name="T10" fmla="*/ 826 w 1100"/>
                  <a:gd name="T11" fmla="*/ 217 h 1673"/>
                  <a:gd name="T12" fmla="*/ 731 w 1100"/>
                  <a:gd name="T13" fmla="*/ 143 h 1673"/>
                  <a:gd name="T14" fmla="*/ 626 w 1100"/>
                  <a:gd name="T15" fmla="*/ 83 h 1673"/>
                  <a:gd name="T16" fmla="*/ 512 w 1100"/>
                  <a:gd name="T17" fmla="*/ 38 h 1673"/>
                  <a:gd name="T18" fmla="*/ 390 w 1100"/>
                  <a:gd name="T19" fmla="*/ 9 h 1673"/>
                  <a:gd name="T20" fmla="*/ 263 w 1100"/>
                  <a:gd name="T21" fmla="*/ 0 h 1673"/>
                  <a:gd name="T22" fmla="*/ 136 w 1100"/>
                  <a:gd name="T23" fmla="*/ 9 h 1673"/>
                  <a:gd name="T24" fmla="*/ 15 w 1100"/>
                  <a:gd name="T25" fmla="*/ 38 h 1673"/>
                  <a:gd name="T26" fmla="*/ 6 w 1100"/>
                  <a:gd name="T27" fmla="*/ 43 h 1673"/>
                  <a:gd name="T28" fmla="*/ 2 w 1100"/>
                  <a:gd name="T29" fmla="*/ 49 h 1673"/>
                  <a:gd name="T30" fmla="*/ 0 w 1100"/>
                  <a:gd name="T31" fmla="*/ 54 h 1673"/>
                  <a:gd name="T32" fmla="*/ 97 w 1100"/>
                  <a:gd name="T33" fmla="*/ 29 h 1673"/>
                  <a:gd name="T34" fmla="*/ 220 w 1100"/>
                  <a:gd name="T35" fmla="*/ 13 h 1673"/>
                  <a:gd name="T36" fmla="*/ 347 w 1100"/>
                  <a:gd name="T37" fmla="*/ 17 h 1673"/>
                  <a:gd name="T38" fmla="*/ 469 w 1100"/>
                  <a:gd name="T39" fmla="*/ 38 h 1673"/>
                  <a:gd name="T40" fmla="*/ 585 w 1100"/>
                  <a:gd name="T41" fmla="*/ 77 h 1673"/>
                  <a:gd name="T42" fmla="*/ 690 w 1100"/>
                  <a:gd name="T43" fmla="*/ 131 h 1673"/>
                  <a:gd name="T44" fmla="*/ 787 w 1100"/>
                  <a:gd name="T45" fmla="*/ 201 h 1673"/>
                  <a:gd name="T46" fmla="*/ 873 w 1100"/>
                  <a:gd name="T47" fmla="*/ 283 h 1673"/>
                  <a:gd name="T48" fmla="*/ 948 w 1100"/>
                  <a:gd name="T49" fmla="*/ 376 h 1673"/>
                  <a:gd name="T50" fmla="*/ 1007 w 1100"/>
                  <a:gd name="T51" fmla="*/ 479 h 1673"/>
                  <a:gd name="T52" fmla="*/ 1051 w 1100"/>
                  <a:gd name="T53" fmla="*/ 592 h 1673"/>
                  <a:gd name="T54" fmla="*/ 1078 w 1100"/>
                  <a:gd name="T55" fmla="*/ 712 h 1673"/>
                  <a:gd name="T56" fmla="*/ 1087 w 1100"/>
                  <a:gd name="T57" fmla="*/ 837 h 1673"/>
                  <a:gd name="T58" fmla="*/ 1096 w 1100"/>
                  <a:gd name="T59" fmla="*/ 923 h 1673"/>
                  <a:gd name="T60" fmla="*/ 1073 w 1100"/>
                  <a:gd name="T61" fmla="*/ 1046 h 1673"/>
                  <a:gd name="T62" fmla="*/ 1033 w 1100"/>
                  <a:gd name="T63" fmla="*/ 1162 h 1673"/>
                  <a:gd name="T64" fmla="*/ 978 w 1100"/>
                  <a:gd name="T65" fmla="*/ 1271 h 1673"/>
                  <a:gd name="T66" fmla="*/ 908 w 1100"/>
                  <a:gd name="T67" fmla="*/ 1369 h 1673"/>
                  <a:gd name="T68" fmla="*/ 826 w 1100"/>
                  <a:gd name="T69" fmla="*/ 1455 h 1673"/>
                  <a:gd name="T70" fmla="*/ 731 w 1100"/>
                  <a:gd name="T71" fmla="*/ 1530 h 1673"/>
                  <a:gd name="T72" fmla="*/ 626 w 1100"/>
                  <a:gd name="T73" fmla="*/ 1591 h 1673"/>
                  <a:gd name="T74" fmla="*/ 512 w 1100"/>
                  <a:gd name="T75" fmla="*/ 1636 h 1673"/>
                  <a:gd name="T76" fmla="*/ 390 w 1100"/>
                  <a:gd name="T77" fmla="*/ 1664 h 1673"/>
                  <a:gd name="T78" fmla="*/ 263 w 1100"/>
                  <a:gd name="T79" fmla="*/ 1673 h 1673"/>
                  <a:gd name="T80" fmla="*/ 136 w 1100"/>
                  <a:gd name="T81" fmla="*/ 1664 h 1673"/>
                  <a:gd name="T82" fmla="*/ 41 w 1100"/>
                  <a:gd name="T83" fmla="*/ 1643 h 1673"/>
                  <a:gd name="T84" fmla="*/ 38 w 1100"/>
                  <a:gd name="T85" fmla="*/ 1637 h 1673"/>
                  <a:gd name="T86" fmla="*/ 36 w 1100"/>
                  <a:gd name="T87" fmla="*/ 1632 h 1673"/>
                  <a:gd name="T88" fmla="*/ 58 w 1100"/>
                  <a:gd name="T89" fmla="*/ 1636 h 1673"/>
                  <a:gd name="T90" fmla="*/ 179 w 1100"/>
                  <a:gd name="T91" fmla="*/ 1657 h 1673"/>
                  <a:gd name="T92" fmla="*/ 306 w 1100"/>
                  <a:gd name="T93" fmla="*/ 1661 h 1673"/>
                  <a:gd name="T94" fmla="*/ 429 w 1100"/>
                  <a:gd name="T95" fmla="*/ 1645 h 1673"/>
                  <a:gd name="T96" fmla="*/ 547 w 1100"/>
                  <a:gd name="T97" fmla="*/ 1611 h 1673"/>
                  <a:gd name="T98" fmla="*/ 656 w 1100"/>
                  <a:gd name="T99" fmla="*/ 1561 h 1673"/>
                  <a:gd name="T100" fmla="*/ 756 w 1100"/>
                  <a:gd name="T101" fmla="*/ 1498 h 1673"/>
                  <a:gd name="T102" fmla="*/ 846 w 1100"/>
                  <a:gd name="T103" fmla="*/ 1419 h 1673"/>
                  <a:gd name="T104" fmla="*/ 924 w 1100"/>
                  <a:gd name="T105" fmla="*/ 1330 h 1673"/>
                  <a:gd name="T106" fmla="*/ 989 w 1100"/>
                  <a:gd name="T107" fmla="*/ 1230 h 1673"/>
                  <a:gd name="T108" fmla="*/ 1037 w 1100"/>
                  <a:gd name="T109" fmla="*/ 1119 h 1673"/>
                  <a:gd name="T110" fmla="*/ 1071 w 1100"/>
                  <a:gd name="T111" fmla="*/ 1003 h 1673"/>
                  <a:gd name="T112" fmla="*/ 1087 w 1100"/>
                  <a:gd name="T113" fmla="*/ 880 h 167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100"/>
                  <a:gd name="T172" fmla="*/ 0 h 1673"/>
                  <a:gd name="T173" fmla="*/ 1100 w 1100"/>
                  <a:gd name="T174" fmla="*/ 1673 h 167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100" h="1673">
                    <a:moveTo>
                      <a:pt x="1100" y="837"/>
                    </a:moveTo>
                    <a:lnTo>
                      <a:pt x="1100" y="794"/>
                    </a:lnTo>
                    <a:lnTo>
                      <a:pt x="1096" y="751"/>
                    </a:lnTo>
                    <a:lnTo>
                      <a:pt x="1091" y="708"/>
                    </a:lnTo>
                    <a:lnTo>
                      <a:pt x="1083" y="667"/>
                    </a:lnTo>
                    <a:lnTo>
                      <a:pt x="1073" y="628"/>
                    </a:lnTo>
                    <a:lnTo>
                      <a:pt x="1062" y="588"/>
                    </a:lnTo>
                    <a:lnTo>
                      <a:pt x="1050" y="549"/>
                    </a:lnTo>
                    <a:lnTo>
                      <a:pt x="1033" y="512"/>
                    </a:lnTo>
                    <a:lnTo>
                      <a:pt x="1017" y="474"/>
                    </a:lnTo>
                    <a:lnTo>
                      <a:pt x="999" y="438"/>
                    </a:lnTo>
                    <a:lnTo>
                      <a:pt x="978" y="403"/>
                    </a:lnTo>
                    <a:lnTo>
                      <a:pt x="957" y="369"/>
                    </a:lnTo>
                    <a:lnTo>
                      <a:pt x="933" y="336"/>
                    </a:lnTo>
                    <a:lnTo>
                      <a:pt x="908" y="304"/>
                    </a:lnTo>
                    <a:lnTo>
                      <a:pt x="881" y="274"/>
                    </a:lnTo>
                    <a:lnTo>
                      <a:pt x="855" y="245"/>
                    </a:lnTo>
                    <a:lnTo>
                      <a:pt x="826" y="217"/>
                    </a:lnTo>
                    <a:lnTo>
                      <a:pt x="796" y="190"/>
                    </a:lnTo>
                    <a:lnTo>
                      <a:pt x="764" y="167"/>
                    </a:lnTo>
                    <a:lnTo>
                      <a:pt x="731" y="143"/>
                    </a:lnTo>
                    <a:lnTo>
                      <a:pt x="697" y="120"/>
                    </a:lnTo>
                    <a:lnTo>
                      <a:pt x="662" y="101"/>
                    </a:lnTo>
                    <a:lnTo>
                      <a:pt x="626" y="83"/>
                    </a:lnTo>
                    <a:lnTo>
                      <a:pt x="588" y="65"/>
                    </a:lnTo>
                    <a:lnTo>
                      <a:pt x="551" y="51"/>
                    </a:lnTo>
                    <a:lnTo>
                      <a:pt x="512" y="38"/>
                    </a:lnTo>
                    <a:lnTo>
                      <a:pt x="472" y="25"/>
                    </a:lnTo>
                    <a:lnTo>
                      <a:pt x="431" y="17"/>
                    </a:lnTo>
                    <a:lnTo>
                      <a:pt x="390" y="9"/>
                    </a:lnTo>
                    <a:lnTo>
                      <a:pt x="349" y="4"/>
                    </a:lnTo>
                    <a:lnTo>
                      <a:pt x="306" y="0"/>
                    </a:lnTo>
                    <a:lnTo>
                      <a:pt x="263" y="0"/>
                    </a:lnTo>
                    <a:lnTo>
                      <a:pt x="220" y="0"/>
                    </a:lnTo>
                    <a:lnTo>
                      <a:pt x="177" y="4"/>
                    </a:lnTo>
                    <a:lnTo>
                      <a:pt x="136" y="9"/>
                    </a:lnTo>
                    <a:lnTo>
                      <a:pt x="95" y="17"/>
                    </a:lnTo>
                    <a:lnTo>
                      <a:pt x="54" y="25"/>
                    </a:lnTo>
                    <a:lnTo>
                      <a:pt x="15" y="38"/>
                    </a:lnTo>
                    <a:lnTo>
                      <a:pt x="8" y="40"/>
                    </a:lnTo>
                    <a:lnTo>
                      <a:pt x="8" y="42"/>
                    </a:lnTo>
                    <a:lnTo>
                      <a:pt x="6" y="43"/>
                    </a:lnTo>
                    <a:lnTo>
                      <a:pt x="6" y="45"/>
                    </a:lnTo>
                    <a:lnTo>
                      <a:pt x="4" y="47"/>
                    </a:lnTo>
                    <a:lnTo>
                      <a:pt x="2" y="49"/>
                    </a:lnTo>
                    <a:lnTo>
                      <a:pt x="2" y="51"/>
                    </a:lnTo>
                    <a:lnTo>
                      <a:pt x="0" y="52"/>
                    </a:lnTo>
                    <a:lnTo>
                      <a:pt x="0" y="54"/>
                    </a:lnTo>
                    <a:lnTo>
                      <a:pt x="18" y="49"/>
                    </a:lnTo>
                    <a:lnTo>
                      <a:pt x="58" y="38"/>
                    </a:lnTo>
                    <a:lnTo>
                      <a:pt x="97" y="29"/>
                    </a:lnTo>
                    <a:lnTo>
                      <a:pt x="138" y="22"/>
                    </a:lnTo>
                    <a:lnTo>
                      <a:pt x="179" y="17"/>
                    </a:lnTo>
                    <a:lnTo>
                      <a:pt x="220" y="13"/>
                    </a:lnTo>
                    <a:lnTo>
                      <a:pt x="263" y="11"/>
                    </a:lnTo>
                    <a:lnTo>
                      <a:pt x="306" y="13"/>
                    </a:lnTo>
                    <a:lnTo>
                      <a:pt x="347" y="17"/>
                    </a:lnTo>
                    <a:lnTo>
                      <a:pt x="388" y="22"/>
                    </a:lnTo>
                    <a:lnTo>
                      <a:pt x="429" y="29"/>
                    </a:lnTo>
                    <a:lnTo>
                      <a:pt x="469" y="38"/>
                    </a:lnTo>
                    <a:lnTo>
                      <a:pt x="508" y="49"/>
                    </a:lnTo>
                    <a:lnTo>
                      <a:pt x="547" y="61"/>
                    </a:lnTo>
                    <a:lnTo>
                      <a:pt x="585" y="77"/>
                    </a:lnTo>
                    <a:lnTo>
                      <a:pt x="621" y="93"/>
                    </a:lnTo>
                    <a:lnTo>
                      <a:pt x="656" y="111"/>
                    </a:lnTo>
                    <a:lnTo>
                      <a:pt x="690" y="131"/>
                    </a:lnTo>
                    <a:lnTo>
                      <a:pt x="724" y="152"/>
                    </a:lnTo>
                    <a:lnTo>
                      <a:pt x="756" y="176"/>
                    </a:lnTo>
                    <a:lnTo>
                      <a:pt x="787" y="201"/>
                    </a:lnTo>
                    <a:lnTo>
                      <a:pt x="817" y="226"/>
                    </a:lnTo>
                    <a:lnTo>
                      <a:pt x="846" y="254"/>
                    </a:lnTo>
                    <a:lnTo>
                      <a:pt x="873" y="283"/>
                    </a:lnTo>
                    <a:lnTo>
                      <a:pt x="899" y="311"/>
                    </a:lnTo>
                    <a:lnTo>
                      <a:pt x="924" y="344"/>
                    </a:lnTo>
                    <a:lnTo>
                      <a:pt x="948" y="376"/>
                    </a:lnTo>
                    <a:lnTo>
                      <a:pt x="969" y="410"/>
                    </a:lnTo>
                    <a:lnTo>
                      <a:pt x="989" y="444"/>
                    </a:lnTo>
                    <a:lnTo>
                      <a:pt x="1007" y="479"/>
                    </a:lnTo>
                    <a:lnTo>
                      <a:pt x="1023" y="515"/>
                    </a:lnTo>
                    <a:lnTo>
                      <a:pt x="1037" y="553"/>
                    </a:lnTo>
                    <a:lnTo>
                      <a:pt x="1051" y="592"/>
                    </a:lnTo>
                    <a:lnTo>
                      <a:pt x="1062" y="630"/>
                    </a:lnTo>
                    <a:lnTo>
                      <a:pt x="1071" y="671"/>
                    </a:lnTo>
                    <a:lnTo>
                      <a:pt x="1078" y="712"/>
                    </a:lnTo>
                    <a:lnTo>
                      <a:pt x="1083" y="753"/>
                    </a:lnTo>
                    <a:lnTo>
                      <a:pt x="1087" y="794"/>
                    </a:lnTo>
                    <a:lnTo>
                      <a:pt x="1087" y="837"/>
                    </a:lnTo>
                    <a:lnTo>
                      <a:pt x="1100" y="837"/>
                    </a:lnTo>
                    <a:lnTo>
                      <a:pt x="1100" y="880"/>
                    </a:lnTo>
                    <a:lnTo>
                      <a:pt x="1096" y="923"/>
                    </a:lnTo>
                    <a:lnTo>
                      <a:pt x="1091" y="964"/>
                    </a:lnTo>
                    <a:lnTo>
                      <a:pt x="1083" y="1005"/>
                    </a:lnTo>
                    <a:lnTo>
                      <a:pt x="1073" y="1046"/>
                    </a:lnTo>
                    <a:lnTo>
                      <a:pt x="1062" y="1085"/>
                    </a:lnTo>
                    <a:lnTo>
                      <a:pt x="1050" y="1125"/>
                    </a:lnTo>
                    <a:lnTo>
                      <a:pt x="1033" y="1162"/>
                    </a:lnTo>
                    <a:lnTo>
                      <a:pt x="1017" y="1200"/>
                    </a:lnTo>
                    <a:lnTo>
                      <a:pt x="999" y="1235"/>
                    </a:lnTo>
                    <a:lnTo>
                      <a:pt x="978" y="1271"/>
                    </a:lnTo>
                    <a:lnTo>
                      <a:pt x="957" y="1305"/>
                    </a:lnTo>
                    <a:lnTo>
                      <a:pt x="933" y="1337"/>
                    </a:lnTo>
                    <a:lnTo>
                      <a:pt x="908" y="1369"/>
                    </a:lnTo>
                    <a:lnTo>
                      <a:pt x="881" y="1400"/>
                    </a:lnTo>
                    <a:lnTo>
                      <a:pt x="855" y="1428"/>
                    </a:lnTo>
                    <a:lnTo>
                      <a:pt x="826" y="1455"/>
                    </a:lnTo>
                    <a:lnTo>
                      <a:pt x="796" y="1482"/>
                    </a:lnTo>
                    <a:lnTo>
                      <a:pt x="764" y="1507"/>
                    </a:lnTo>
                    <a:lnTo>
                      <a:pt x="731" y="1530"/>
                    </a:lnTo>
                    <a:lnTo>
                      <a:pt x="697" y="1552"/>
                    </a:lnTo>
                    <a:lnTo>
                      <a:pt x="662" y="1571"/>
                    </a:lnTo>
                    <a:lnTo>
                      <a:pt x="626" y="1591"/>
                    </a:lnTo>
                    <a:lnTo>
                      <a:pt x="588" y="1607"/>
                    </a:lnTo>
                    <a:lnTo>
                      <a:pt x="551" y="1623"/>
                    </a:lnTo>
                    <a:lnTo>
                      <a:pt x="512" y="1636"/>
                    </a:lnTo>
                    <a:lnTo>
                      <a:pt x="472" y="1646"/>
                    </a:lnTo>
                    <a:lnTo>
                      <a:pt x="431" y="1655"/>
                    </a:lnTo>
                    <a:lnTo>
                      <a:pt x="390" y="1664"/>
                    </a:lnTo>
                    <a:lnTo>
                      <a:pt x="349" y="1670"/>
                    </a:lnTo>
                    <a:lnTo>
                      <a:pt x="306" y="1671"/>
                    </a:lnTo>
                    <a:lnTo>
                      <a:pt x="263" y="1673"/>
                    </a:lnTo>
                    <a:lnTo>
                      <a:pt x="220" y="1671"/>
                    </a:lnTo>
                    <a:lnTo>
                      <a:pt x="177" y="1670"/>
                    </a:lnTo>
                    <a:lnTo>
                      <a:pt x="136" y="1664"/>
                    </a:lnTo>
                    <a:lnTo>
                      <a:pt x="95" y="1655"/>
                    </a:lnTo>
                    <a:lnTo>
                      <a:pt x="54" y="1646"/>
                    </a:lnTo>
                    <a:lnTo>
                      <a:pt x="41" y="1643"/>
                    </a:lnTo>
                    <a:lnTo>
                      <a:pt x="40" y="1641"/>
                    </a:lnTo>
                    <a:lnTo>
                      <a:pt x="40" y="1639"/>
                    </a:lnTo>
                    <a:lnTo>
                      <a:pt x="38" y="1637"/>
                    </a:lnTo>
                    <a:lnTo>
                      <a:pt x="38" y="1636"/>
                    </a:lnTo>
                    <a:lnTo>
                      <a:pt x="36" y="1634"/>
                    </a:lnTo>
                    <a:lnTo>
                      <a:pt x="36" y="1632"/>
                    </a:lnTo>
                    <a:lnTo>
                      <a:pt x="34" y="1630"/>
                    </a:lnTo>
                    <a:lnTo>
                      <a:pt x="33" y="1629"/>
                    </a:lnTo>
                    <a:lnTo>
                      <a:pt x="58" y="1636"/>
                    </a:lnTo>
                    <a:lnTo>
                      <a:pt x="97" y="1645"/>
                    </a:lnTo>
                    <a:lnTo>
                      <a:pt x="138" y="1652"/>
                    </a:lnTo>
                    <a:lnTo>
                      <a:pt x="179" y="1657"/>
                    </a:lnTo>
                    <a:lnTo>
                      <a:pt x="220" y="1661"/>
                    </a:lnTo>
                    <a:lnTo>
                      <a:pt x="263" y="1661"/>
                    </a:lnTo>
                    <a:lnTo>
                      <a:pt x="306" y="1661"/>
                    </a:lnTo>
                    <a:lnTo>
                      <a:pt x="347" y="1657"/>
                    </a:lnTo>
                    <a:lnTo>
                      <a:pt x="388" y="1652"/>
                    </a:lnTo>
                    <a:lnTo>
                      <a:pt x="429" y="1645"/>
                    </a:lnTo>
                    <a:lnTo>
                      <a:pt x="469" y="1636"/>
                    </a:lnTo>
                    <a:lnTo>
                      <a:pt x="508" y="1623"/>
                    </a:lnTo>
                    <a:lnTo>
                      <a:pt x="547" y="1611"/>
                    </a:lnTo>
                    <a:lnTo>
                      <a:pt x="585" y="1596"/>
                    </a:lnTo>
                    <a:lnTo>
                      <a:pt x="621" y="1580"/>
                    </a:lnTo>
                    <a:lnTo>
                      <a:pt x="656" y="1561"/>
                    </a:lnTo>
                    <a:lnTo>
                      <a:pt x="690" y="1541"/>
                    </a:lnTo>
                    <a:lnTo>
                      <a:pt x="724" y="1520"/>
                    </a:lnTo>
                    <a:lnTo>
                      <a:pt x="756" y="1498"/>
                    </a:lnTo>
                    <a:lnTo>
                      <a:pt x="787" y="1473"/>
                    </a:lnTo>
                    <a:lnTo>
                      <a:pt x="817" y="1446"/>
                    </a:lnTo>
                    <a:lnTo>
                      <a:pt x="846" y="1419"/>
                    </a:lnTo>
                    <a:lnTo>
                      <a:pt x="873" y="1391"/>
                    </a:lnTo>
                    <a:lnTo>
                      <a:pt x="899" y="1360"/>
                    </a:lnTo>
                    <a:lnTo>
                      <a:pt x="924" y="1330"/>
                    </a:lnTo>
                    <a:lnTo>
                      <a:pt x="948" y="1298"/>
                    </a:lnTo>
                    <a:lnTo>
                      <a:pt x="969" y="1264"/>
                    </a:lnTo>
                    <a:lnTo>
                      <a:pt x="989" y="1230"/>
                    </a:lnTo>
                    <a:lnTo>
                      <a:pt x="1007" y="1194"/>
                    </a:lnTo>
                    <a:lnTo>
                      <a:pt x="1023" y="1157"/>
                    </a:lnTo>
                    <a:lnTo>
                      <a:pt x="1037" y="1119"/>
                    </a:lnTo>
                    <a:lnTo>
                      <a:pt x="1051" y="1082"/>
                    </a:lnTo>
                    <a:lnTo>
                      <a:pt x="1062" y="1042"/>
                    </a:lnTo>
                    <a:lnTo>
                      <a:pt x="1071" y="1003"/>
                    </a:lnTo>
                    <a:lnTo>
                      <a:pt x="1078" y="962"/>
                    </a:lnTo>
                    <a:lnTo>
                      <a:pt x="1083" y="921"/>
                    </a:lnTo>
                    <a:lnTo>
                      <a:pt x="1087" y="880"/>
                    </a:lnTo>
                    <a:lnTo>
                      <a:pt x="1087" y="837"/>
                    </a:lnTo>
                    <a:lnTo>
                      <a:pt x="1100" y="837"/>
                    </a:lnTo>
                    <a:close/>
                  </a:path>
                </a:pathLst>
              </a:custGeom>
              <a:solidFill>
                <a:srgbClr val="76C8FF"/>
              </a:solidFill>
              <a:ln w="9525">
                <a:noFill/>
                <a:round/>
                <a:headEnd/>
                <a:tailEnd/>
              </a:ln>
            </p:spPr>
            <p:txBody>
              <a:bodyPr/>
              <a:lstStyle/>
              <a:p>
                <a:endParaRPr lang="en-US"/>
              </a:p>
            </p:txBody>
          </p:sp>
          <p:sp>
            <p:nvSpPr>
              <p:cNvPr id="29854" name="Freeform 1233"/>
              <p:cNvSpPr>
                <a:spLocks/>
              </p:cNvSpPr>
              <p:nvPr/>
            </p:nvSpPr>
            <p:spPr bwMode="auto">
              <a:xfrm>
                <a:off x="662" y="1359"/>
                <a:ext cx="1097" cy="1662"/>
              </a:xfrm>
              <a:custGeom>
                <a:avLst/>
                <a:gdLst>
                  <a:gd name="T0" fmla="*/ 1092 w 1097"/>
                  <a:gd name="T1" fmla="*/ 745 h 1662"/>
                  <a:gd name="T2" fmla="*/ 1070 w 1097"/>
                  <a:gd name="T3" fmla="*/ 624 h 1662"/>
                  <a:gd name="T4" fmla="*/ 1031 w 1097"/>
                  <a:gd name="T5" fmla="*/ 507 h 1662"/>
                  <a:gd name="T6" fmla="*/ 976 w 1097"/>
                  <a:gd name="T7" fmla="*/ 400 h 1662"/>
                  <a:gd name="T8" fmla="*/ 908 w 1097"/>
                  <a:gd name="T9" fmla="*/ 302 h 1662"/>
                  <a:gd name="T10" fmla="*/ 824 w 1097"/>
                  <a:gd name="T11" fmla="*/ 216 h 1662"/>
                  <a:gd name="T12" fmla="*/ 731 w 1097"/>
                  <a:gd name="T13" fmla="*/ 141 h 1662"/>
                  <a:gd name="T14" fmla="*/ 625 w 1097"/>
                  <a:gd name="T15" fmla="*/ 82 h 1662"/>
                  <a:gd name="T16" fmla="*/ 513 w 1097"/>
                  <a:gd name="T17" fmla="*/ 37 h 1662"/>
                  <a:gd name="T18" fmla="*/ 393 w 1097"/>
                  <a:gd name="T19" fmla="*/ 9 h 1662"/>
                  <a:gd name="T20" fmla="*/ 266 w 1097"/>
                  <a:gd name="T21" fmla="*/ 0 h 1662"/>
                  <a:gd name="T22" fmla="*/ 139 w 1097"/>
                  <a:gd name="T23" fmla="*/ 9 h 1662"/>
                  <a:gd name="T24" fmla="*/ 19 w 1097"/>
                  <a:gd name="T25" fmla="*/ 37 h 1662"/>
                  <a:gd name="T26" fmla="*/ 5 w 1097"/>
                  <a:gd name="T27" fmla="*/ 45 h 1662"/>
                  <a:gd name="T28" fmla="*/ 2 w 1097"/>
                  <a:gd name="T29" fmla="*/ 52 h 1662"/>
                  <a:gd name="T30" fmla="*/ 0 w 1097"/>
                  <a:gd name="T31" fmla="*/ 57 h 1662"/>
                  <a:gd name="T32" fmla="*/ 102 w 1097"/>
                  <a:gd name="T33" fmla="*/ 28 h 1662"/>
                  <a:gd name="T34" fmla="*/ 223 w 1097"/>
                  <a:gd name="T35" fmla="*/ 12 h 1662"/>
                  <a:gd name="T36" fmla="*/ 350 w 1097"/>
                  <a:gd name="T37" fmla="*/ 16 h 1662"/>
                  <a:gd name="T38" fmla="*/ 470 w 1097"/>
                  <a:gd name="T39" fmla="*/ 37 h 1662"/>
                  <a:gd name="T40" fmla="*/ 584 w 1097"/>
                  <a:gd name="T41" fmla="*/ 77 h 1662"/>
                  <a:gd name="T42" fmla="*/ 690 w 1097"/>
                  <a:gd name="T43" fmla="*/ 130 h 1662"/>
                  <a:gd name="T44" fmla="*/ 786 w 1097"/>
                  <a:gd name="T45" fmla="*/ 198 h 1662"/>
                  <a:gd name="T46" fmla="*/ 872 w 1097"/>
                  <a:gd name="T47" fmla="*/ 280 h 1662"/>
                  <a:gd name="T48" fmla="*/ 945 w 1097"/>
                  <a:gd name="T49" fmla="*/ 373 h 1662"/>
                  <a:gd name="T50" fmla="*/ 1004 w 1097"/>
                  <a:gd name="T51" fmla="*/ 475 h 1662"/>
                  <a:gd name="T52" fmla="*/ 1047 w 1097"/>
                  <a:gd name="T53" fmla="*/ 588 h 1662"/>
                  <a:gd name="T54" fmla="*/ 1076 w 1097"/>
                  <a:gd name="T55" fmla="*/ 706 h 1662"/>
                  <a:gd name="T56" fmla="*/ 1085 w 1097"/>
                  <a:gd name="T57" fmla="*/ 831 h 1662"/>
                  <a:gd name="T58" fmla="*/ 1092 w 1097"/>
                  <a:gd name="T59" fmla="*/ 915 h 1662"/>
                  <a:gd name="T60" fmla="*/ 1070 w 1097"/>
                  <a:gd name="T61" fmla="*/ 1038 h 1662"/>
                  <a:gd name="T62" fmla="*/ 1031 w 1097"/>
                  <a:gd name="T63" fmla="*/ 1154 h 1662"/>
                  <a:gd name="T64" fmla="*/ 976 w 1097"/>
                  <a:gd name="T65" fmla="*/ 1262 h 1662"/>
                  <a:gd name="T66" fmla="*/ 908 w 1097"/>
                  <a:gd name="T67" fmla="*/ 1358 h 1662"/>
                  <a:gd name="T68" fmla="*/ 824 w 1097"/>
                  <a:gd name="T69" fmla="*/ 1446 h 1662"/>
                  <a:gd name="T70" fmla="*/ 731 w 1097"/>
                  <a:gd name="T71" fmla="*/ 1519 h 1662"/>
                  <a:gd name="T72" fmla="*/ 625 w 1097"/>
                  <a:gd name="T73" fmla="*/ 1580 h 1662"/>
                  <a:gd name="T74" fmla="*/ 513 w 1097"/>
                  <a:gd name="T75" fmla="*/ 1624 h 1662"/>
                  <a:gd name="T76" fmla="*/ 393 w 1097"/>
                  <a:gd name="T77" fmla="*/ 1651 h 1662"/>
                  <a:gd name="T78" fmla="*/ 266 w 1097"/>
                  <a:gd name="T79" fmla="*/ 1662 h 1662"/>
                  <a:gd name="T80" fmla="*/ 139 w 1097"/>
                  <a:gd name="T81" fmla="*/ 1651 h 1662"/>
                  <a:gd name="T82" fmla="*/ 41 w 1097"/>
                  <a:gd name="T83" fmla="*/ 1630 h 1662"/>
                  <a:gd name="T84" fmla="*/ 37 w 1097"/>
                  <a:gd name="T85" fmla="*/ 1624 h 1662"/>
                  <a:gd name="T86" fmla="*/ 34 w 1097"/>
                  <a:gd name="T87" fmla="*/ 1619 h 1662"/>
                  <a:gd name="T88" fmla="*/ 61 w 1097"/>
                  <a:gd name="T89" fmla="*/ 1623 h 1662"/>
                  <a:gd name="T90" fmla="*/ 182 w 1097"/>
                  <a:gd name="T91" fmla="*/ 1644 h 1662"/>
                  <a:gd name="T92" fmla="*/ 309 w 1097"/>
                  <a:gd name="T93" fmla="*/ 1648 h 1662"/>
                  <a:gd name="T94" fmla="*/ 431 w 1097"/>
                  <a:gd name="T95" fmla="*/ 1631 h 1662"/>
                  <a:gd name="T96" fmla="*/ 547 w 1097"/>
                  <a:gd name="T97" fmla="*/ 1599 h 1662"/>
                  <a:gd name="T98" fmla="*/ 656 w 1097"/>
                  <a:gd name="T99" fmla="*/ 1551 h 1662"/>
                  <a:gd name="T100" fmla="*/ 756 w 1097"/>
                  <a:gd name="T101" fmla="*/ 1487 h 1662"/>
                  <a:gd name="T102" fmla="*/ 845 w 1097"/>
                  <a:gd name="T103" fmla="*/ 1410 h 1662"/>
                  <a:gd name="T104" fmla="*/ 922 w 1097"/>
                  <a:gd name="T105" fmla="*/ 1320 h 1662"/>
                  <a:gd name="T106" fmla="*/ 986 w 1097"/>
                  <a:gd name="T107" fmla="*/ 1220 h 1662"/>
                  <a:gd name="T108" fmla="*/ 1035 w 1097"/>
                  <a:gd name="T109" fmla="*/ 1111 h 1662"/>
                  <a:gd name="T110" fmla="*/ 1069 w 1097"/>
                  <a:gd name="T111" fmla="*/ 995 h 1662"/>
                  <a:gd name="T112" fmla="*/ 1083 w 1097"/>
                  <a:gd name="T113" fmla="*/ 872 h 166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97"/>
                  <a:gd name="T172" fmla="*/ 0 h 1662"/>
                  <a:gd name="T173" fmla="*/ 1097 w 1097"/>
                  <a:gd name="T174" fmla="*/ 1662 h 166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97" h="1662">
                    <a:moveTo>
                      <a:pt x="1097" y="831"/>
                    </a:moveTo>
                    <a:lnTo>
                      <a:pt x="1095" y="788"/>
                    </a:lnTo>
                    <a:lnTo>
                      <a:pt x="1092" y="745"/>
                    </a:lnTo>
                    <a:lnTo>
                      <a:pt x="1086" y="704"/>
                    </a:lnTo>
                    <a:lnTo>
                      <a:pt x="1079" y="663"/>
                    </a:lnTo>
                    <a:lnTo>
                      <a:pt x="1070" y="624"/>
                    </a:lnTo>
                    <a:lnTo>
                      <a:pt x="1060" y="584"/>
                    </a:lnTo>
                    <a:lnTo>
                      <a:pt x="1047" y="545"/>
                    </a:lnTo>
                    <a:lnTo>
                      <a:pt x="1031" y="507"/>
                    </a:lnTo>
                    <a:lnTo>
                      <a:pt x="1015" y="470"/>
                    </a:lnTo>
                    <a:lnTo>
                      <a:pt x="997" y="434"/>
                    </a:lnTo>
                    <a:lnTo>
                      <a:pt x="976" y="400"/>
                    </a:lnTo>
                    <a:lnTo>
                      <a:pt x="954" y="366"/>
                    </a:lnTo>
                    <a:lnTo>
                      <a:pt x="931" y="334"/>
                    </a:lnTo>
                    <a:lnTo>
                      <a:pt x="908" y="302"/>
                    </a:lnTo>
                    <a:lnTo>
                      <a:pt x="881" y="271"/>
                    </a:lnTo>
                    <a:lnTo>
                      <a:pt x="854" y="243"/>
                    </a:lnTo>
                    <a:lnTo>
                      <a:pt x="824" y="216"/>
                    </a:lnTo>
                    <a:lnTo>
                      <a:pt x="795" y="189"/>
                    </a:lnTo>
                    <a:lnTo>
                      <a:pt x="763" y="164"/>
                    </a:lnTo>
                    <a:lnTo>
                      <a:pt x="731" y="141"/>
                    </a:lnTo>
                    <a:lnTo>
                      <a:pt x="697" y="120"/>
                    </a:lnTo>
                    <a:lnTo>
                      <a:pt x="661" y="100"/>
                    </a:lnTo>
                    <a:lnTo>
                      <a:pt x="625" y="82"/>
                    </a:lnTo>
                    <a:lnTo>
                      <a:pt x="590" y="64"/>
                    </a:lnTo>
                    <a:lnTo>
                      <a:pt x="552" y="50"/>
                    </a:lnTo>
                    <a:lnTo>
                      <a:pt x="513" y="37"/>
                    </a:lnTo>
                    <a:lnTo>
                      <a:pt x="473" y="27"/>
                    </a:lnTo>
                    <a:lnTo>
                      <a:pt x="434" y="16"/>
                    </a:lnTo>
                    <a:lnTo>
                      <a:pt x="393" y="9"/>
                    </a:lnTo>
                    <a:lnTo>
                      <a:pt x="350" y="3"/>
                    </a:lnTo>
                    <a:lnTo>
                      <a:pt x="309" y="2"/>
                    </a:lnTo>
                    <a:lnTo>
                      <a:pt x="266" y="0"/>
                    </a:lnTo>
                    <a:lnTo>
                      <a:pt x="223" y="2"/>
                    </a:lnTo>
                    <a:lnTo>
                      <a:pt x="180" y="3"/>
                    </a:lnTo>
                    <a:lnTo>
                      <a:pt x="139" y="9"/>
                    </a:lnTo>
                    <a:lnTo>
                      <a:pt x="98" y="16"/>
                    </a:lnTo>
                    <a:lnTo>
                      <a:pt x="59" y="27"/>
                    </a:lnTo>
                    <a:lnTo>
                      <a:pt x="19" y="37"/>
                    </a:lnTo>
                    <a:lnTo>
                      <a:pt x="7" y="41"/>
                    </a:lnTo>
                    <a:lnTo>
                      <a:pt x="5" y="43"/>
                    </a:lnTo>
                    <a:lnTo>
                      <a:pt x="5" y="45"/>
                    </a:lnTo>
                    <a:lnTo>
                      <a:pt x="3" y="46"/>
                    </a:lnTo>
                    <a:lnTo>
                      <a:pt x="3" y="48"/>
                    </a:lnTo>
                    <a:lnTo>
                      <a:pt x="2" y="52"/>
                    </a:lnTo>
                    <a:lnTo>
                      <a:pt x="2" y="53"/>
                    </a:lnTo>
                    <a:lnTo>
                      <a:pt x="0" y="55"/>
                    </a:lnTo>
                    <a:lnTo>
                      <a:pt x="0" y="57"/>
                    </a:lnTo>
                    <a:lnTo>
                      <a:pt x="23" y="48"/>
                    </a:lnTo>
                    <a:lnTo>
                      <a:pt x="61" y="37"/>
                    </a:lnTo>
                    <a:lnTo>
                      <a:pt x="102" y="28"/>
                    </a:lnTo>
                    <a:lnTo>
                      <a:pt x="141" y="21"/>
                    </a:lnTo>
                    <a:lnTo>
                      <a:pt x="182" y="16"/>
                    </a:lnTo>
                    <a:lnTo>
                      <a:pt x="223" y="12"/>
                    </a:lnTo>
                    <a:lnTo>
                      <a:pt x="266" y="12"/>
                    </a:lnTo>
                    <a:lnTo>
                      <a:pt x="309" y="12"/>
                    </a:lnTo>
                    <a:lnTo>
                      <a:pt x="350" y="16"/>
                    </a:lnTo>
                    <a:lnTo>
                      <a:pt x="391" y="21"/>
                    </a:lnTo>
                    <a:lnTo>
                      <a:pt x="431" y="28"/>
                    </a:lnTo>
                    <a:lnTo>
                      <a:pt x="470" y="37"/>
                    </a:lnTo>
                    <a:lnTo>
                      <a:pt x="509" y="48"/>
                    </a:lnTo>
                    <a:lnTo>
                      <a:pt x="547" y="62"/>
                    </a:lnTo>
                    <a:lnTo>
                      <a:pt x="584" y="77"/>
                    </a:lnTo>
                    <a:lnTo>
                      <a:pt x="622" y="93"/>
                    </a:lnTo>
                    <a:lnTo>
                      <a:pt x="656" y="111"/>
                    </a:lnTo>
                    <a:lnTo>
                      <a:pt x="690" y="130"/>
                    </a:lnTo>
                    <a:lnTo>
                      <a:pt x="724" y="152"/>
                    </a:lnTo>
                    <a:lnTo>
                      <a:pt x="756" y="175"/>
                    </a:lnTo>
                    <a:lnTo>
                      <a:pt x="786" y="198"/>
                    </a:lnTo>
                    <a:lnTo>
                      <a:pt x="817" y="225"/>
                    </a:lnTo>
                    <a:lnTo>
                      <a:pt x="845" y="252"/>
                    </a:lnTo>
                    <a:lnTo>
                      <a:pt x="872" y="280"/>
                    </a:lnTo>
                    <a:lnTo>
                      <a:pt x="897" y="309"/>
                    </a:lnTo>
                    <a:lnTo>
                      <a:pt x="922" y="341"/>
                    </a:lnTo>
                    <a:lnTo>
                      <a:pt x="945" y="373"/>
                    </a:lnTo>
                    <a:lnTo>
                      <a:pt x="967" y="406"/>
                    </a:lnTo>
                    <a:lnTo>
                      <a:pt x="986" y="439"/>
                    </a:lnTo>
                    <a:lnTo>
                      <a:pt x="1004" y="475"/>
                    </a:lnTo>
                    <a:lnTo>
                      <a:pt x="1020" y="511"/>
                    </a:lnTo>
                    <a:lnTo>
                      <a:pt x="1035" y="548"/>
                    </a:lnTo>
                    <a:lnTo>
                      <a:pt x="1047" y="588"/>
                    </a:lnTo>
                    <a:lnTo>
                      <a:pt x="1060" y="625"/>
                    </a:lnTo>
                    <a:lnTo>
                      <a:pt x="1069" y="665"/>
                    </a:lnTo>
                    <a:lnTo>
                      <a:pt x="1076" y="706"/>
                    </a:lnTo>
                    <a:lnTo>
                      <a:pt x="1081" y="747"/>
                    </a:lnTo>
                    <a:lnTo>
                      <a:pt x="1083" y="788"/>
                    </a:lnTo>
                    <a:lnTo>
                      <a:pt x="1085" y="831"/>
                    </a:lnTo>
                    <a:lnTo>
                      <a:pt x="1097" y="831"/>
                    </a:lnTo>
                    <a:lnTo>
                      <a:pt x="1095" y="874"/>
                    </a:lnTo>
                    <a:lnTo>
                      <a:pt x="1092" y="915"/>
                    </a:lnTo>
                    <a:lnTo>
                      <a:pt x="1086" y="958"/>
                    </a:lnTo>
                    <a:lnTo>
                      <a:pt x="1079" y="997"/>
                    </a:lnTo>
                    <a:lnTo>
                      <a:pt x="1070" y="1038"/>
                    </a:lnTo>
                    <a:lnTo>
                      <a:pt x="1060" y="1077"/>
                    </a:lnTo>
                    <a:lnTo>
                      <a:pt x="1047" y="1117"/>
                    </a:lnTo>
                    <a:lnTo>
                      <a:pt x="1031" y="1154"/>
                    </a:lnTo>
                    <a:lnTo>
                      <a:pt x="1015" y="1190"/>
                    </a:lnTo>
                    <a:lnTo>
                      <a:pt x="997" y="1226"/>
                    </a:lnTo>
                    <a:lnTo>
                      <a:pt x="976" y="1262"/>
                    </a:lnTo>
                    <a:lnTo>
                      <a:pt x="954" y="1295"/>
                    </a:lnTo>
                    <a:lnTo>
                      <a:pt x="931" y="1328"/>
                    </a:lnTo>
                    <a:lnTo>
                      <a:pt x="908" y="1358"/>
                    </a:lnTo>
                    <a:lnTo>
                      <a:pt x="881" y="1388"/>
                    </a:lnTo>
                    <a:lnTo>
                      <a:pt x="854" y="1417"/>
                    </a:lnTo>
                    <a:lnTo>
                      <a:pt x="824" y="1446"/>
                    </a:lnTo>
                    <a:lnTo>
                      <a:pt x="795" y="1471"/>
                    </a:lnTo>
                    <a:lnTo>
                      <a:pt x="763" y="1496"/>
                    </a:lnTo>
                    <a:lnTo>
                      <a:pt x="731" y="1519"/>
                    </a:lnTo>
                    <a:lnTo>
                      <a:pt x="697" y="1540"/>
                    </a:lnTo>
                    <a:lnTo>
                      <a:pt x="661" y="1560"/>
                    </a:lnTo>
                    <a:lnTo>
                      <a:pt x="625" y="1580"/>
                    </a:lnTo>
                    <a:lnTo>
                      <a:pt x="590" y="1596"/>
                    </a:lnTo>
                    <a:lnTo>
                      <a:pt x="552" y="1610"/>
                    </a:lnTo>
                    <a:lnTo>
                      <a:pt x="513" y="1624"/>
                    </a:lnTo>
                    <a:lnTo>
                      <a:pt x="473" y="1635"/>
                    </a:lnTo>
                    <a:lnTo>
                      <a:pt x="434" y="1644"/>
                    </a:lnTo>
                    <a:lnTo>
                      <a:pt x="393" y="1651"/>
                    </a:lnTo>
                    <a:lnTo>
                      <a:pt x="350" y="1656"/>
                    </a:lnTo>
                    <a:lnTo>
                      <a:pt x="309" y="1660"/>
                    </a:lnTo>
                    <a:lnTo>
                      <a:pt x="266" y="1662"/>
                    </a:lnTo>
                    <a:lnTo>
                      <a:pt x="223" y="1660"/>
                    </a:lnTo>
                    <a:lnTo>
                      <a:pt x="180" y="1656"/>
                    </a:lnTo>
                    <a:lnTo>
                      <a:pt x="139" y="1651"/>
                    </a:lnTo>
                    <a:lnTo>
                      <a:pt x="98" y="1644"/>
                    </a:lnTo>
                    <a:lnTo>
                      <a:pt x="59" y="1635"/>
                    </a:lnTo>
                    <a:lnTo>
                      <a:pt x="41" y="1630"/>
                    </a:lnTo>
                    <a:lnTo>
                      <a:pt x="39" y="1628"/>
                    </a:lnTo>
                    <a:lnTo>
                      <a:pt x="39" y="1626"/>
                    </a:lnTo>
                    <a:lnTo>
                      <a:pt x="37" y="1624"/>
                    </a:lnTo>
                    <a:lnTo>
                      <a:pt x="36" y="1623"/>
                    </a:lnTo>
                    <a:lnTo>
                      <a:pt x="36" y="1621"/>
                    </a:lnTo>
                    <a:lnTo>
                      <a:pt x="34" y="1619"/>
                    </a:lnTo>
                    <a:lnTo>
                      <a:pt x="34" y="1617"/>
                    </a:lnTo>
                    <a:lnTo>
                      <a:pt x="32" y="1615"/>
                    </a:lnTo>
                    <a:lnTo>
                      <a:pt x="61" y="1623"/>
                    </a:lnTo>
                    <a:lnTo>
                      <a:pt x="102" y="1631"/>
                    </a:lnTo>
                    <a:lnTo>
                      <a:pt x="141" y="1640"/>
                    </a:lnTo>
                    <a:lnTo>
                      <a:pt x="182" y="1644"/>
                    </a:lnTo>
                    <a:lnTo>
                      <a:pt x="223" y="1648"/>
                    </a:lnTo>
                    <a:lnTo>
                      <a:pt x="266" y="1649"/>
                    </a:lnTo>
                    <a:lnTo>
                      <a:pt x="309" y="1648"/>
                    </a:lnTo>
                    <a:lnTo>
                      <a:pt x="350" y="1644"/>
                    </a:lnTo>
                    <a:lnTo>
                      <a:pt x="391" y="1640"/>
                    </a:lnTo>
                    <a:lnTo>
                      <a:pt x="431" y="1631"/>
                    </a:lnTo>
                    <a:lnTo>
                      <a:pt x="470" y="1623"/>
                    </a:lnTo>
                    <a:lnTo>
                      <a:pt x="509" y="1612"/>
                    </a:lnTo>
                    <a:lnTo>
                      <a:pt x="547" y="1599"/>
                    </a:lnTo>
                    <a:lnTo>
                      <a:pt x="584" y="1585"/>
                    </a:lnTo>
                    <a:lnTo>
                      <a:pt x="622" y="1569"/>
                    </a:lnTo>
                    <a:lnTo>
                      <a:pt x="656" y="1551"/>
                    </a:lnTo>
                    <a:lnTo>
                      <a:pt x="690" y="1530"/>
                    </a:lnTo>
                    <a:lnTo>
                      <a:pt x="724" y="1510"/>
                    </a:lnTo>
                    <a:lnTo>
                      <a:pt x="756" y="1487"/>
                    </a:lnTo>
                    <a:lnTo>
                      <a:pt x="786" y="1462"/>
                    </a:lnTo>
                    <a:lnTo>
                      <a:pt x="817" y="1437"/>
                    </a:lnTo>
                    <a:lnTo>
                      <a:pt x="845" y="1410"/>
                    </a:lnTo>
                    <a:lnTo>
                      <a:pt x="872" y="1381"/>
                    </a:lnTo>
                    <a:lnTo>
                      <a:pt x="897" y="1351"/>
                    </a:lnTo>
                    <a:lnTo>
                      <a:pt x="922" y="1320"/>
                    </a:lnTo>
                    <a:lnTo>
                      <a:pt x="945" y="1288"/>
                    </a:lnTo>
                    <a:lnTo>
                      <a:pt x="967" y="1254"/>
                    </a:lnTo>
                    <a:lnTo>
                      <a:pt x="986" y="1220"/>
                    </a:lnTo>
                    <a:lnTo>
                      <a:pt x="1004" y="1185"/>
                    </a:lnTo>
                    <a:lnTo>
                      <a:pt x="1020" y="1149"/>
                    </a:lnTo>
                    <a:lnTo>
                      <a:pt x="1035" y="1111"/>
                    </a:lnTo>
                    <a:lnTo>
                      <a:pt x="1047" y="1074"/>
                    </a:lnTo>
                    <a:lnTo>
                      <a:pt x="1060" y="1035"/>
                    </a:lnTo>
                    <a:lnTo>
                      <a:pt x="1069" y="995"/>
                    </a:lnTo>
                    <a:lnTo>
                      <a:pt x="1076" y="956"/>
                    </a:lnTo>
                    <a:lnTo>
                      <a:pt x="1081" y="915"/>
                    </a:lnTo>
                    <a:lnTo>
                      <a:pt x="1083" y="872"/>
                    </a:lnTo>
                    <a:lnTo>
                      <a:pt x="1085" y="831"/>
                    </a:lnTo>
                    <a:lnTo>
                      <a:pt x="1097" y="831"/>
                    </a:lnTo>
                    <a:close/>
                  </a:path>
                </a:pathLst>
              </a:custGeom>
              <a:solidFill>
                <a:srgbClr val="77C8FF"/>
              </a:solidFill>
              <a:ln w="9525">
                <a:noFill/>
                <a:round/>
                <a:headEnd/>
                <a:tailEnd/>
              </a:ln>
            </p:spPr>
            <p:txBody>
              <a:bodyPr/>
              <a:lstStyle/>
              <a:p>
                <a:endParaRPr lang="en-US"/>
              </a:p>
            </p:txBody>
          </p:sp>
          <p:sp>
            <p:nvSpPr>
              <p:cNvPr id="29855" name="Freeform 1234"/>
              <p:cNvSpPr>
                <a:spLocks/>
              </p:cNvSpPr>
              <p:nvPr/>
            </p:nvSpPr>
            <p:spPr bwMode="auto">
              <a:xfrm>
                <a:off x="658" y="1364"/>
                <a:ext cx="1094" cy="1650"/>
              </a:xfrm>
              <a:custGeom>
                <a:avLst/>
                <a:gdLst>
                  <a:gd name="T0" fmla="*/ 1090 w 1094"/>
                  <a:gd name="T1" fmla="*/ 742 h 1650"/>
                  <a:gd name="T2" fmla="*/ 1069 w 1094"/>
                  <a:gd name="T3" fmla="*/ 619 h 1650"/>
                  <a:gd name="T4" fmla="*/ 1030 w 1094"/>
                  <a:gd name="T5" fmla="*/ 504 h 1650"/>
                  <a:gd name="T6" fmla="*/ 976 w 1094"/>
                  <a:gd name="T7" fmla="*/ 399 h 1650"/>
                  <a:gd name="T8" fmla="*/ 906 w 1094"/>
                  <a:gd name="T9" fmla="*/ 300 h 1650"/>
                  <a:gd name="T10" fmla="*/ 824 w 1094"/>
                  <a:gd name="T11" fmla="*/ 215 h 1650"/>
                  <a:gd name="T12" fmla="*/ 731 w 1094"/>
                  <a:gd name="T13" fmla="*/ 141 h 1650"/>
                  <a:gd name="T14" fmla="*/ 628 w 1094"/>
                  <a:gd name="T15" fmla="*/ 82 h 1650"/>
                  <a:gd name="T16" fmla="*/ 515 w 1094"/>
                  <a:gd name="T17" fmla="*/ 38 h 1650"/>
                  <a:gd name="T18" fmla="*/ 395 w 1094"/>
                  <a:gd name="T19" fmla="*/ 11 h 1650"/>
                  <a:gd name="T20" fmla="*/ 270 w 1094"/>
                  <a:gd name="T21" fmla="*/ 0 h 1650"/>
                  <a:gd name="T22" fmla="*/ 145 w 1094"/>
                  <a:gd name="T23" fmla="*/ 11 h 1650"/>
                  <a:gd name="T24" fmla="*/ 25 w 1094"/>
                  <a:gd name="T25" fmla="*/ 38 h 1650"/>
                  <a:gd name="T26" fmla="*/ 6 w 1094"/>
                  <a:gd name="T27" fmla="*/ 48 h 1650"/>
                  <a:gd name="T28" fmla="*/ 2 w 1094"/>
                  <a:gd name="T29" fmla="*/ 54 h 1650"/>
                  <a:gd name="T30" fmla="*/ 0 w 1094"/>
                  <a:gd name="T31" fmla="*/ 59 h 1650"/>
                  <a:gd name="T32" fmla="*/ 106 w 1094"/>
                  <a:gd name="T33" fmla="*/ 29 h 1650"/>
                  <a:gd name="T34" fmla="*/ 229 w 1094"/>
                  <a:gd name="T35" fmla="*/ 14 h 1650"/>
                  <a:gd name="T36" fmla="*/ 352 w 1094"/>
                  <a:gd name="T37" fmla="*/ 16 h 1650"/>
                  <a:gd name="T38" fmla="*/ 474 w 1094"/>
                  <a:gd name="T39" fmla="*/ 38 h 1650"/>
                  <a:gd name="T40" fmla="*/ 586 w 1094"/>
                  <a:gd name="T41" fmla="*/ 77 h 1650"/>
                  <a:gd name="T42" fmla="*/ 692 w 1094"/>
                  <a:gd name="T43" fmla="*/ 131 h 1650"/>
                  <a:gd name="T44" fmla="*/ 787 w 1094"/>
                  <a:gd name="T45" fmla="*/ 199 h 1650"/>
                  <a:gd name="T46" fmla="*/ 871 w 1094"/>
                  <a:gd name="T47" fmla="*/ 279 h 1650"/>
                  <a:gd name="T48" fmla="*/ 944 w 1094"/>
                  <a:gd name="T49" fmla="*/ 372 h 1650"/>
                  <a:gd name="T50" fmla="*/ 1003 w 1094"/>
                  <a:gd name="T51" fmla="*/ 474 h 1650"/>
                  <a:gd name="T52" fmla="*/ 1046 w 1094"/>
                  <a:gd name="T53" fmla="*/ 585 h 1650"/>
                  <a:gd name="T54" fmla="*/ 1073 w 1094"/>
                  <a:gd name="T55" fmla="*/ 703 h 1650"/>
                  <a:gd name="T56" fmla="*/ 1083 w 1094"/>
                  <a:gd name="T57" fmla="*/ 826 h 1650"/>
                  <a:gd name="T58" fmla="*/ 1090 w 1094"/>
                  <a:gd name="T59" fmla="*/ 910 h 1650"/>
                  <a:gd name="T60" fmla="*/ 1069 w 1094"/>
                  <a:gd name="T61" fmla="*/ 1031 h 1650"/>
                  <a:gd name="T62" fmla="*/ 1030 w 1094"/>
                  <a:gd name="T63" fmla="*/ 1146 h 1650"/>
                  <a:gd name="T64" fmla="*/ 976 w 1094"/>
                  <a:gd name="T65" fmla="*/ 1253 h 1650"/>
                  <a:gd name="T66" fmla="*/ 906 w 1094"/>
                  <a:gd name="T67" fmla="*/ 1349 h 1650"/>
                  <a:gd name="T68" fmla="*/ 824 w 1094"/>
                  <a:gd name="T69" fmla="*/ 1435 h 1650"/>
                  <a:gd name="T70" fmla="*/ 731 w 1094"/>
                  <a:gd name="T71" fmla="*/ 1509 h 1650"/>
                  <a:gd name="T72" fmla="*/ 628 w 1094"/>
                  <a:gd name="T73" fmla="*/ 1569 h 1650"/>
                  <a:gd name="T74" fmla="*/ 515 w 1094"/>
                  <a:gd name="T75" fmla="*/ 1612 h 1650"/>
                  <a:gd name="T76" fmla="*/ 395 w 1094"/>
                  <a:gd name="T77" fmla="*/ 1641 h 1650"/>
                  <a:gd name="T78" fmla="*/ 270 w 1094"/>
                  <a:gd name="T79" fmla="*/ 1650 h 1650"/>
                  <a:gd name="T80" fmla="*/ 145 w 1094"/>
                  <a:gd name="T81" fmla="*/ 1641 h 1650"/>
                  <a:gd name="T82" fmla="*/ 40 w 1094"/>
                  <a:gd name="T83" fmla="*/ 1618 h 1650"/>
                  <a:gd name="T84" fmla="*/ 38 w 1094"/>
                  <a:gd name="T85" fmla="*/ 1612 h 1650"/>
                  <a:gd name="T86" fmla="*/ 34 w 1094"/>
                  <a:gd name="T87" fmla="*/ 1607 h 1650"/>
                  <a:gd name="T88" fmla="*/ 66 w 1094"/>
                  <a:gd name="T89" fmla="*/ 1612 h 1650"/>
                  <a:gd name="T90" fmla="*/ 186 w 1094"/>
                  <a:gd name="T91" fmla="*/ 1634 h 1650"/>
                  <a:gd name="T92" fmla="*/ 311 w 1094"/>
                  <a:gd name="T93" fmla="*/ 1637 h 1650"/>
                  <a:gd name="T94" fmla="*/ 435 w 1094"/>
                  <a:gd name="T95" fmla="*/ 1621 h 1650"/>
                  <a:gd name="T96" fmla="*/ 549 w 1094"/>
                  <a:gd name="T97" fmla="*/ 1589 h 1650"/>
                  <a:gd name="T98" fmla="*/ 658 w 1094"/>
                  <a:gd name="T99" fmla="*/ 1541 h 1650"/>
                  <a:gd name="T100" fmla="*/ 756 w 1094"/>
                  <a:gd name="T101" fmla="*/ 1476 h 1650"/>
                  <a:gd name="T102" fmla="*/ 844 w 1094"/>
                  <a:gd name="T103" fmla="*/ 1399 h 1650"/>
                  <a:gd name="T104" fmla="*/ 921 w 1094"/>
                  <a:gd name="T105" fmla="*/ 1312 h 1650"/>
                  <a:gd name="T106" fmla="*/ 985 w 1094"/>
                  <a:gd name="T107" fmla="*/ 1212 h 1650"/>
                  <a:gd name="T108" fmla="*/ 1033 w 1094"/>
                  <a:gd name="T109" fmla="*/ 1105 h 1650"/>
                  <a:gd name="T110" fmla="*/ 1065 w 1094"/>
                  <a:gd name="T111" fmla="*/ 988 h 1650"/>
                  <a:gd name="T112" fmla="*/ 1082 w 1094"/>
                  <a:gd name="T113" fmla="*/ 867 h 165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094"/>
                  <a:gd name="T172" fmla="*/ 0 h 1650"/>
                  <a:gd name="T173" fmla="*/ 1094 w 1094"/>
                  <a:gd name="T174" fmla="*/ 1650 h 165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094" h="1650">
                    <a:moveTo>
                      <a:pt x="1094" y="826"/>
                    </a:moveTo>
                    <a:lnTo>
                      <a:pt x="1094" y="783"/>
                    </a:lnTo>
                    <a:lnTo>
                      <a:pt x="1090" y="742"/>
                    </a:lnTo>
                    <a:lnTo>
                      <a:pt x="1085" y="701"/>
                    </a:lnTo>
                    <a:lnTo>
                      <a:pt x="1078" y="660"/>
                    </a:lnTo>
                    <a:lnTo>
                      <a:pt x="1069" y="619"/>
                    </a:lnTo>
                    <a:lnTo>
                      <a:pt x="1058" y="581"/>
                    </a:lnTo>
                    <a:lnTo>
                      <a:pt x="1044" y="542"/>
                    </a:lnTo>
                    <a:lnTo>
                      <a:pt x="1030" y="504"/>
                    </a:lnTo>
                    <a:lnTo>
                      <a:pt x="1014" y="468"/>
                    </a:lnTo>
                    <a:lnTo>
                      <a:pt x="996" y="433"/>
                    </a:lnTo>
                    <a:lnTo>
                      <a:pt x="976" y="399"/>
                    </a:lnTo>
                    <a:lnTo>
                      <a:pt x="955" y="365"/>
                    </a:lnTo>
                    <a:lnTo>
                      <a:pt x="931" y="333"/>
                    </a:lnTo>
                    <a:lnTo>
                      <a:pt x="906" y="300"/>
                    </a:lnTo>
                    <a:lnTo>
                      <a:pt x="880" y="272"/>
                    </a:lnTo>
                    <a:lnTo>
                      <a:pt x="853" y="243"/>
                    </a:lnTo>
                    <a:lnTo>
                      <a:pt x="824" y="215"/>
                    </a:lnTo>
                    <a:lnTo>
                      <a:pt x="794" y="190"/>
                    </a:lnTo>
                    <a:lnTo>
                      <a:pt x="763" y="165"/>
                    </a:lnTo>
                    <a:lnTo>
                      <a:pt x="731" y="141"/>
                    </a:lnTo>
                    <a:lnTo>
                      <a:pt x="697" y="120"/>
                    </a:lnTo>
                    <a:lnTo>
                      <a:pt x="663" y="100"/>
                    </a:lnTo>
                    <a:lnTo>
                      <a:pt x="628" y="82"/>
                    </a:lnTo>
                    <a:lnTo>
                      <a:pt x="592" y="66"/>
                    </a:lnTo>
                    <a:lnTo>
                      <a:pt x="554" y="50"/>
                    </a:lnTo>
                    <a:lnTo>
                      <a:pt x="515" y="38"/>
                    </a:lnTo>
                    <a:lnTo>
                      <a:pt x="476" y="27"/>
                    </a:lnTo>
                    <a:lnTo>
                      <a:pt x="436" y="18"/>
                    </a:lnTo>
                    <a:lnTo>
                      <a:pt x="395" y="11"/>
                    </a:lnTo>
                    <a:lnTo>
                      <a:pt x="354" y="6"/>
                    </a:lnTo>
                    <a:lnTo>
                      <a:pt x="313" y="2"/>
                    </a:lnTo>
                    <a:lnTo>
                      <a:pt x="270" y="0"/>
                    </a:lnTo>
                    <a:lnTo>
                      <a:pt x="227" y="2"/>
                    </a:lnTo>
                    <a:lnTo>
                      <a:pt x="186" y="6"/>
                    </a:lnTo>
                    <a:lnTo>
                      <a:pt x="145" y="11"/>
                    </a:lnTo>
                    <a:lnTo>
                      <a:pt x="104" y="18"/>
                    </a:lnTo>
                    <a:lnTo>
                      <a:pt x="65" y="27"/>
                    </a:lnTo>
                    <a:lnTo>
                      <a:pt x="25" y="38"/>
                    </a:lnTo>
                    <a:lnTo>
                      <a:pt x="7" y="43"/>
                    </a:lnTo>
                    <a:lnTo>
                      <a:pt x="6" y="47"/>
                    </a:lnTo>
                    <a:lnTo>
                      <a:pt x="6" y="48"/>
                    </a:lnTo>
                    <a:lnTo>
                      <a:pt x="4" y="50"/>
                    </a:lnTo>
                    <a:lnTo>
                      <a:pt x="4" y="52"/>
                    </a:lnTo>
                    <a:lnTo>
                      <a:pt x="2" y="54"/>
                    </a:lnTo>
                    <a:lnTo>
                      <a:pt x="2" y="56"/>
                    </a:lnTo>
                    <a:lnTo>
                      <a:pt x="0" y="57"/>
                    </a:lnTo>
                    <a:lnTo>
                      <a:pt x="0" y="59"/>
                    </a:lnTo>
                    <a:lnTo>
                      <a:pt x="29" y="50"/>
                    </a:lnTo>
                    <a:lnTo>
                      <a:pt x="66" y="38"/>
                    </a:lnTo>
                    <a:lnTo>
                      <a:pt x="106" y="29"/>
                    </a:lnTo>
                    <a:lnTo>
                      <a:pt x="147" y="22"/>
                    </a:lnTo>
                    <a:lnTo>
                      <a:pt x="186" y="16"/>
                    </a:lnTo>
                    <a:lnTo>
                      <a:pt x="229" y="14"/>
                    </a:lnTo>
                    <a:lnTo>
                      <a:pt x="270" y="13"/>
                    </a:lnTo>
                    <a:lnTo>
                      <a:pt x="311" y="14"/>
                    </a:lnTo>
                    <a:lnTo>
                      <a:pt x="352" y="16"/>
                    </a:lnTo>
                    <a:lnTo>
                      <a:pt x="393" y="22"/>
                    </a:lnTo>
                    <a:lnTo>
                      <a:pt x="435" y="29"/>
                    </a:lnTo>
                    <a:lnTo>
                      <a:pt x="474" y="38"/>
                    </a:lnTo>
                    <a:lnTo>
                      <a:pt x="511" y="50"/>
                    </a:lnTo>
                    <a:lnTo>
                      <a:pt x="549" y="63"/>
                    </a:lnTo>
                    <a:lnTo>
                      <a:pt x="586" y="77"/>
                    </a:lnTo>
                    <a:lnTo>
                      <a:pt x="622" y="93"/>
                    </a:lnTo>
                    <a:lnTo>
                      <a:pt x="658" y="111"/>
                    </a:lnTo>
                    <a:lnTo>
                      <a:pt x="692" y="131"/>
                    </a:lnTo>
                    <a:lnTo>
                      <a:pt x="724" y="152"/>
                    </a:lnTo>
                    <a:lnTo>
                      <a:pt x="756" y="174"/>
                    </a:lnTo>
                    <a:lnTo>
                      <a:pt x="787" y="199"/>
                    </a:lnTo>
                    <a:lnTo>
                      <a:pt x="817" y="224"/>
                    </a:lnTo>
                    <a:lnTo>
                      <a:pt x="844" y="250"/>
                    </a:lnTo>
                    <a:lnTo>
                      <a:pt x="871" y="279"/>
                    </a:lnTo>
                    <a:lnTo>
                      <a:pt x="897" y="309"/>
                    </a:lnTo>
                    <a:lnTo>
                      <a:pt x="921" y="340"/>
                    </a:lnTo>
                    <a:lnTo>
                      <a:pt x="944" y="372"/>
                    </a:lnTo>
                    <a:lnTo>
                      <a:pt x="965" y="404"/>
                    </a:lnTo>
                    <a:lnTo>
                      <a:pt x="985" y="438"/>
                    </a:lnTo>
                    <a:lnTo>
                      <a:pt x="1003" y="474"/>
                    </a:lnTo>
                    <a:lnTo>
                      <a:pt x="1019" y="510"/>
                    </a:lnTo>
                    <a:lnTo>
                      <a:pt x="1033" y="545"/>
                    </a:lnTo>
                    <a:lnTo>
                      <a:pt x="1046" y="585"/>
                    </a:lnTo>
                    <a:lnTo>
                      <a:pt x="1057" y="622"/>
                    </a:lnTo>
                    <a:lnTo>
                      <a:pt x="1065" y="661"/>
                    </a:lnTo>
                    <a:lnTo>
                      <a:pt x="1073" y="703"/>
                    </a:lnTo>
                    <a:lnTo>
                      <a:pt x="1078" y="742"/>
                    </a:lnTo>
                    <a:lnTo>
                      <a:pt x="1082" y="783"/>
                    </a:lnTo>
                    <a:lnTo>
                      <a:pt x="1083" y="826"/>
                    </a:lnTo>
                    <a:lnTo>
                      <a:pt x="1094" y="826"/>
                    </a:lnTo>
                    <a:lnTo>
                      <a:pt x="1094" y="869"/>
                    </a:lnTo>
                    <a:lnTo>
                      <a:pt x="1090" y="910"/>
                    </a:lnTo>
                    <a:lnTo>
                      <a:pt x="1085" y="951"/>
                    </a:lnTo>
                    <a:lnTo>
                      <a:pt x="1078" y="992"/>
                    </a:lnTo>
                    <a:lnTo>
                      <a:pt x="1069" y="1031"/>
                    </a:lnTo>
                    <a:lnTo>
                      <a:pt x="1058" y="1071"/>
                    </a:lnTo>
                    <a:lnTo>
                      <a:pt x="1044" y="1108"/>
                    </a:lnTo>
                    <a:lnTo>
                      <a:pt x="1030" y="1146"/>
                    </a:lnTo>
                    <a:lnTo>
                      <a:pt x="1014" y="1183"/>
                    </a:lnTo>
                    <a:lnTo>
                      <a:pt x="996" y="1219"/>
                    </a:lnTo>
                    <a:lnTo>
                      <a:pt x="976" y="1253"/>
                    </a:lnTo>
                    <a:lnTo>
                      <a:pt x="955" y="1287"/>
                    </a:lnTo>
                    <a:lnTo>
                      <a:pt x="931" y="1319"/>
                    </a:lnTo>
                    <a:lnTo>
                      <a:pt x="906" y="1349"/>
                    </a:lnTo>
                    <a:lnTo>
                      <a:pt x="880" y="1380"/>
                    </a:lnTo>
                    <a:lnTo>
                      <a:pt x="853" y="1408"/>
                    </a:lnTo>
                    <a:lnTo>
                      <a:pt x="824" y="1435"/>
                    </a:lnTo>
                    <a:lnTo>
                      <a:pt x="794" y="1462"/>
                    </a:lnTo>
                    <a:lnTo>
                      <a:pt x="763" y="1487"/>
                    </a:lnTo>
                    <a:lnTo>
                      <a:pt x="731" y="1509"/>
                    </a:lnTo>
                    <a:lnTo>
                      <a:pt x="697" y="1530"/>
                    </a:lnTo>
                    <a:lnTo>
                      <a:pt x="663" y="1550"/>
                    </a:lnTo>
                    <a:lnTo>
                      <a:pt x="628" y="1569"/>
                    </a:lnTo>
                    <a:lnTo>
                      <a:pt x="592" y="1585"/>
                    </a:lnTo>
                    <a:lnTo>
                      <a:pt x="554" y="1600"/>
                    </a:lnTo>
                    <a:lnTo>
                      <a:pt x="515" y="1612"/>
                    </a:lnTo>
                    <a:lnTo>
                      <a:pt x="476" y="1625"/>
                    </a:lnTo>
                    <a:lnTo>
                      <a:pt x="436" y="1634"/>
                    </a:lnTo>
                    <a:lnTo>
                      <a:pt x="395" y="1641"/>
                    </a:lnTo>
                    <a:lnTo>
                      <a:pt x="354" y="1646"/>
                    </a:lnTo>
                    <a:lnTo>
                      <a:pt x="313" y="1650"/>
                    </a:lnTo>
                    <a:lnTo>
                      <a:pt x="270" y="1650"/>
                    </a:lnTo>
                    <a:lnTo>
                      <a:pt x="227" y="1650"/>
                    </a:lnTo>
                    <a:lnTo>
                      <a:pt x="186" y="1646"/>
                    </a:lnTo>
                    <a:lnTo>
                      <a:pt x="145" y="1641"/>
                    </a:lnTo>
                    <a:lnTo>
                      <a:pt x="104" y="1634"/>
                    </a:lnTo>
                    <a:lnTo>
                      <a:pt x="65" y="1625"/>
                    </a:lnTo>
                    <a:lnTo>
                      <a:pt x="40" y="1618"/>
                    </a:lnTo>
                    <a:lnTo>
                      <a:pt x="40" y="1616"/>
                    </a:lnTo>
                    <a:lnTo>
                      <a:pt x="38" y="1614"/>
                    </a:lnTo>
                    <a:lnTo>
                      <a:pt x="38" y="1612"/>
                    </a:lnTo>
                    <a:lnTo>
                      <a:pt x="36" y="1610"/>
                    </a:lnTo>
                    <a:lnTo>
                      <a:pt x="36" y="1609"/>
                    </a:lnTo>
                    <a:lnTo>
                      <a:pt x="34" y="1607"/>
                    </a:lnTo>
                    <a:lnTo>
                      <a:pt x="34" y="1605"/>
                    </a:lnTo>
                    <a:lnTo>
                      <a:pt x="32" y="1603"/>
                    </a:lnTo>
                    <a:lnTo>
                      <a:pt x="66" y="1612"/>
                    </a:lnTo>
                    <a:lnTo>
                      <a:pt x="106" y="1621"/>
                    </a:lnTo>
                    <a:lnTo>
                      <a:pt x="147" y="1628"/>
                    </a:lnTo>
                    <a:lnTo>
                      <a:pt x="186" y="1634"/>
                    </a:lnTo>
                    <a:lnTo>
                      <a:pt x="229" y="1637"/>
                    </a:lnTo>
                    <a:lnTo>
                      <a:pt x="270" y="1637"/>
                    </a:lnTo>
                    <a:lnTo>
                      <a:pt x="311" y="1637"/>
                    </a:lnTo>
                    <a:lnTo>
                      <a:pt x="352" y="1634"/>
                    </a:lnTo>
                    <a:lnTo>
                      <a:pt x="393" y="1628"/>
                    </a:lnTo>
                    <a:lnTo>
                      <a:pt x="435" y="1621"/>
                    </a:lnTo>
                    <a:lnTo>
                      <a:pt x="474" y="1612"/>
                    </a:lnTo>
                    <a:lnTo>
                      <a:pt x="511" y="1601"/>
                    </a:lnTo>
                    <a:lnTo>
                      <a:pt x="549" y="1589"/>
                    </a:lnTo>
                    <a:lnTo>
                      <a:pt x="586" y="1575"/>
                    </a:lnTo>
                    <a:lnTo>
                      <a:pt x="622" y="1559"/>
                    </a:lnTo>
                    <a:lnTo>
                      <a:pt x="658" y="1541"/>
                    </a:lnTo>
                    <a:lnTo>
                      <a:pt x="692" y="1521"/>
                    </a:lnTo>
                    <a:lnTo>
                      <a:pt x="724" y="1500"/>
                    </a:lnTo>
                    <a:lnTo>
                      <a:pt x="756" y="1476"/>
                    </a:lnTo>
                    <a:lnTo>
                      <a:pt x="787" y="1453"/>
                    </a:lnTo>
                    <a:lnTo>
                      <a:pt x="817" y="1426"/>
                    </a:lnTo>
                    <a:lnTo>
                      <a:pt x="844" y="1399"/>
                    </a:lnTo>
                    <a:lnTo>
                      <a:pt x="871" y="1371"/>
                    </a:lnTo>
                    <a:lnTo>
                      <a:pt x="897" y="1342"/>
                    </a:lnTo>
                    <a:lnTo>
                      <a:pt x="921" y="1312"/>
                    </a:lnTo>
                    <a:lnTo>
                      <a:pt x="944" y="1280"/>
                    </a:lnTo>
                    <a:lnTo>
                      <a:pt x="965" y="1248"/>
                    </a:lnTo>
                    <a:lnTo>
                      <a:pt x="985" y="1212"/>
                    </a:lnTo>
                    <a:lnTo>
                      <a:pt x="1003" y="1178"/>
                    </a:lnTo>
                    <a:lnTo>
                      <a:pt x="1019" y="1142"/>
                    </a:lnTo>
                    <a:lnTo>
                      <a:pt x="1033" y="1105"/>
                    </a:lnTo>
                    <a:lnTo>
                      <a:pt x="1046" y="1067"/>
                    </a:lnTo>
                    <a:lnTo>
                      <a:pt x="1057" y="1028"/>
                    </a:lnTo>
                    <a:lnTo>
                      <a:pt x="1065" y="988"/>
                    </a:lnTo>
                    <a:lnTo>
                      <a:pt x="1073" y="949"/>
                    </a:lnTo>
                    <a:lnTo>
                      <a:pt x="1078" y="908"/>
                    </a:lnTo>
                    <a:lnTo>
                      <a:pt x="1082" y="867"/>
                    </a:lnTo>
                    <a:lnTo>
                      <a:pt x="1083" y="826"/>
                    </a:lnTo>
                    <a:lnTo>
                      <a:pt x="1094" y="826"/>
                    </a:lnTo>
                    <a:close/>
                  </a:path>
                </a:pathLst>
              </a:custGeom>
              <a:solidFill>
                <a:srgbClr val="78C9FF"/>
              </a:solidFill>
              <a:ln w="9525">
                <a:noFill/>
                <a:round/>
                <a:headEnd/>
                <a:tailEnd/>
              </a:ln>
            </p:spPr>
            <p:txBody>
              <a:bodyPr/>
              <a:lstStyle/>
              <a:p>
                <a:endParaRPr lang="en-US"/>
              </a:p>
            </p:txBody>
          </p:sp>
          <p:sp>
            <p:nvSpPr>
              <p:cNvPr id="29856" name="Freeform 1235"/>
              <p:cNvSpPr>
                <a:spLocks/>
              </p:cNvSpPr>
              <p:nvPr/>
            </p:nvSpPr>
            <p:spPr bwMode="auto">
              <a:xfrm>
                <a:off x="655" y="1371"/>
                <a:ext cx="1092" cy="1637"/>
              </a:xfrm>
              <a:custGeom>
                <a:avLst/>
                <a:gdLst>
                  <a:gd name="T0" fmla="*/ 1088 w 1092"/>
                  <a:gd name="T1" fmla="*/ 735 h 1637"/>
                  <a:gd name="T2" fmla="*/ 1067 w 1092"/>
                  <a:gd name="T3" fmla="*/ 613 h 1637"/>
                  <a:gd name="T4" fmla="*/ 1027 w 1092"/>
                  <a:gd name="T5" fmla="*/ 499 h 1637"/>
                  <a:gd name="T6" fmla="*/ 974 w 1092"/>
                  <a:gd name="T7" fmla="*/ 394 h 1637"/>
                  <a:gd name="T8" fmla="*/ 904 w 1092"/>
                  <a:gd name="T9" fmla="*/ 297 h 1637"/>
                  <a:gd name="T10" fmla="*/ 824 w 1092"/>
                  <a:gd name="T11" fmla="*/ 213 h 1637"/>
                  <a:gd name="T12" fmla="*/ 731 w 1092"/>
                  <a:gd name="T13" fmla="*/ 140 h 1637"/>
                  <a:gd name="T14" fmla="*/ 629 w 1092"/>
                  <a:gd name="T15" fmla="*/ 81 h 1637"/>
                  <a:gd name="T16" fmla="*/ 516 w 1092"/>
                  <a:gd name="T17" fmla="*/ 36 h 1637"/>
                  <a:gd name="T18" fmla="*/ 398 w 1092"/>
                  <a:gd name="T19" fmla="*/ 9 h 1637"/>
                  <a:gd name="T20" fmla="*/ 273 w 1092"/>
                  <a:gd name="T21" fmla="*/ 0 h 1637"/>
                  <a:gd name="T22" fmla="*/ 148 w 1092"/>
                  <a:gd name="T23" fmla="*/ 9 h 1637"/>
                  <a:gd name="T24" fmla="*/ 30 w 1092"/>
                  <a:gd name="T25" fmla="*/ 36 h 1637"/>
                  <a:gd name="T26" fmla="*/ 5 w 1092"/>
                  <a:gd name="T27" fmla="*/ 49 h 1637"/>
                  <a:gd name="T28" fmla="*/ 1 w 1092"/>
                  <a:gd name="T29" fmla="*/ 54 h 1637"/>
                  <a:gd name="T30" fmla="*/ 0 w 1092"/>
                  <a:gd name="T31" fmla="*/ 59 h 1637"/>
                  <a:gd name="T32" fmla="*/ 110 w 1092"/>
                  <a:gd name="T33" fmla="*/ 29 h 1637"/>
                  <a:gd name="T34" fmla="*/ 232 w 1092"/>
                  <a:gd name="T35" fmla="*/ 13 h 1637"/>
                  <a:gd name="T36" fmla="*/ 355 w 1092"/>
                  <a:gd name="T37" fmla="*/ 16 h 1637"/>
                  <a:gd name="T38" fmla="*/ 475 w 1092"/>
                  <a:gd name="T39" fmla="*/ 38 h 1637"/>
                  <a:gd name="T40" fmla="*/ 588 w 1092"/>
                  <a:gd name="T41" fmla="*/ 75 h 1637"/>
                  <a:gd name="T42" fmla="*/ 691 w 1092"/>
                  <a:gd name="T43" fmla="*/ 129 h 1637"/>
                  <a:gd name="T44" fmla="*/ 786 w 1092"/>
                  <a:gd name="T45" fmla="*/ 197 h 1637"/>
                  <a:gd name="T46" fmla="*/ 870 w 1092"/>
                  <a:gd name="T47" fmla="*/ 276 h 1637"/>
                  <a:gd name="T48" fmla="*/ 942 w 1092"/>
                  <a:gd name="T49" fmla="*/ 367 h 1637"/>
                  <a:gd name="T50" fmla="*/ 1001 w 1092"/>
                  <a:gd name="T51" fmla="*/ 469 h 1637"/>
                  <a:gd name="T52" fmla="*/ 1043 w 1092"/>
                  <a:gd name="T53" fmla="*/ 579 h 1637"/>
                  <a:gd name="T54" fmla="*/ 1070 w 1092"/>
                  <a:gd name="T55" fmla="*/ 696 h 1637"/>
                  <a:gd name="T56" fmla="*/ 1079 w 1092"/>
                  <a:gd name="T57" fmla="*/ 819 h 1637"/>
                  <a:gd name="T58" fmla="*/ 1088 w 1092"/>
                  <a:gd name="T59" fmla="*/ 903 h 1637"/>
                  <a:gd name="T60" fmla="*/ 1067 w 1092"/>
                  <a:gd name="T61" fmla="*/ 1023 h 1637"/>
                  <a:gd name="T62" fmla="*/ 1027 w 1092"/>
                  <a:gd name="T63" fmla="*/ 1137 h 1637"/>
                  <a:gd name="T64" fmla="*/ 974 w 1092"/>
                  <a:gd name="T65" fmla="*/ 1242 h 1637"/>
                  <a:gd name="T66" fmla="*/ 904 w 1092"/>
                  <a:gd name="T67" fmla="*/ 1339 h 1637"/>
                  <a:gd name="T68" fmla="*/ 824 w 1092"/>
                  <a:gd name="T69" fmla="*/ 1425 h 1637"/>
                  <a:gd name="T70" fmla="*/ 731 w 1092"/>
                  <a:gd name="T71" fmla="*/ 1498 h 1637"/>
                  <a:gd name="T72" fmla="*/ 629 w 1092"/>
                  <a:gd name="T73" fmla="*/ 1557 h 1637"/>
                  <a:gd name="T74" fmla="*/ 516 w 1092"/>
                  <a:gd name="T75" fmla="*/ 1600 h 1637"/>
                  <a:gd name="T76" fmla="*/ 398 w 1092"/>
                  <a:gd name="T77" fmla="*/ 1628 h 1637"/>
                  <a:gd name="T78" fmla="*/ 273 w 1092"/>
                  <a:gd name="T79" fmla="*/ 1637 h 1637"/>
                  <a:gd name="T80" fmla="*/ 148 w 1092"/>
                  <a:gd name="T81" fmla="*/ 1628 h 1637"/>
                  <a:gd name="T82" fmla="*/ 39 w 1092"/>
                  <a:gd name="T83" fmla="*/ 1603 h 1637"/>
                  <a:gd name="T84" fmla="*/ 37 w 1092"/>
                  <a:gd name="T85" fmla="*/ 1598 h 1637"/>
                  <a:gd name="T86" fmla="*/ 34 w 1092"/>
                  <a:gd name="T87" fmla="*/ 1593 h 1637"/>
                  <a:gd name="T88" fmla="*/ 34 w 1092"/>
                  <a:gd name="T89" fmla="*/ 1589 h 1637"/>
                  <a:gd name="T90" fmla="*/ 150 w 1092"/>
                  <a:gd name="T91" fmla="*/ 1616 h 1637"/>
                  <a:gd name="T92" fmla="*/ 273 w 1092"/>
                  <a:gd name="T93" fmla="*/ 1625 h 1637"/>
                  <a:gd name="T94" fmla="*/ 396 w 1092"/>
                  <a:gd name="T95" fmla="*/ 1616 h 1637"/>
                  <a:gd name="T96" fmla="*/ 513 w 1092"/>
                  <a:gd name="T97" fmla="*/ 1589 h 1637"/>
                  <a:gd name="T98" fmla="*/ 623 w 1092"/>
                  <a:gd name="T99" fmla="*/ 1546 h 1637"/>
                  <a:gd name="T100" fmla="*/ 723 w 1092"/>
                  <a:gd name="T101" fmla="*/ 1487 h 1637"/>
                  <a:gd name="T102" fmla="*/ 815 w 1092"/>
                  <a:gd name="T103" fmla="*/ 1416 h 1637"/>
                  <a:gd name="T104" fmla="*/ 895 w 1092"/>
                  <a:gd name="T105" fmla="*/ 1332 h 1637"/>
                  <a:gd name="T106" fmla="*/ 963 w 1092"/>
                  <a:gd name="T107" fmla="*/ 1237 h 1637"/>
                  <a:gd name="T108" fmla="*/ 1017 w 1092"/>
                  <a:gd name="T109" fmla="*/ 1132 h 1637"/>
                  <a:gd name="T110" fmla="*/ 1054 w 1092"/>
                  <a:gd name="T111" fmla="*/ 1021 h 1637"/>
                  <a:gd name="T112" fmla="*/ 1076 w 1092"/>
                  <a:gd name="T113" fmla="*/ 901 h 1637"/>
                  <a:gd name="T114" fmla="*/ 1092 w 1092"/>
                  <a:gd name="T115" fmla="*/ 819 h 1637"/>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92"/>
                  <a:gd name="T175" fmla="*/ 0 h 1637"/>
                  <a:gd name="T176" fmla="*/ 1092 w 1092"/>
                  <a:gd name="T177" fmla="*/ 1637 h 1637"/>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92" h="1637">
                    <a:moveTo>
                      <a:pt x="1092" y="819"/>
                    </a:moveTo>
                    <a:lnTo>
                      <a:pt x="1090" y="776"/>
                    </a:lnTo>
                    <a:lnTo>
                      <a:pt x="1088" y="735"/>
                    </a:lnTo>
                    <a:lnTo>
                      <a:pt x="1083" y="694"/>
                    </a:lnTo>
                    <a:lnTo>
                      <a:pt x="1076" y="653"/>
                    </a:lnTo>
                    <a:lnTo>
                      <a:pt x="1067" y="613"/>
                    </a:lnTo>
                    <a:lnTo>
                      <a:pt x="1054" y="576"/>
                    </a:lnTo>
                    <a:lnTo>
                      <a:pt x="1042" y="536"/>
                    </a:lnTo>
                    <a:lnTo>
                      <a:pt x="1027" y="499"/>
                    </a:lnTo>
                    <a:lnTo>
                      <a:pt x="1011" y="463"/>
                    </a:lnTo>
                    <a:lnTo>
                      <a:pt x="993" y="427"/>
                    </a:lnTo>
                    <a:lnTo>
                      <a:pt x="974" y="394"/>
                    </a:lnTo>
                    <a:lnTo>
                      <a:pt x="952" y="361"/>
                    </a:lnTo>
                    <a:lnTo>
                      <a:pt x="929" y="329"/>
                    </a:lnTo>
                    <a:lnTo>
                      <a:pt x="904" y="297"/>
                    </a:lnTo>
                    <a:lnTo>
                      <a:pt x="879" y="268"/>
                    </a:lnTo>
                    <a:lnTo>
                      <a:pt x="852" y="240"/>
                    </a:lnTo>
                    <a:lnTo>
                      <a:pt x="824" y="213"/>
                    </a:lnTo>
                    <a:lnTo>
                      <a:pt x="793" y="186"/>
                    </a:lnTo>
                    <a:lnTo>
                      <a:pt x="763" y="163"/>
                    </a:lnTo>
                    <a:lnTo>
                      <a:pt x="731" y="140"/>
                    </a:lnTo>
                    <a:lnTo>
                      <a:pt x="697" y="118"/>
                    </a:lnTo>
                    <a:lnTo>
                      <a:pt x="663" y="99"/>
                    </a:lnTo>
                    <a:lnTo>
                      <a:pt x="629" y="81"/>
                    </a:lnTo>
                    <a:lnTo>
                      <a:pt x="591" y="65"/>
                    </a:lnTo>
                    <a:lnTo>
                      <a:pt x="554" y="50"/>
                    </a:lnTo>
                    <a:lnTo>
                      <a:pt x="516" y="36"/>
                    </a:lnTo>
                    <a:lnTo>
                      <a:pt x="477" y="25"/>
                    </a:lnTo>
                    <a:lnTo>
                      <a:pt x="438" y="16"/>
                    </a:lnTo>
                    <a:lnTo>
                      <a:pt x="398" y="9"/>
                    </a:lnTo>
                    <a:lnTo>
                      <a:pt x="357" y="4"/>
                    </a:lnTo>
                    <a:lnTo>
                      <a:pt x="316" y="0"/>
                    </a:lnTo>
                    <a:lnTo>
                      <a:pt x="273" y="0"/>
                    </a:lnTo>
                    <a:lnTo>
                      <a:pt x="230" y="0"/>
                    </a:lnTo>
                    <a:lnTo>
                      <a:pt x="189" y="4"/>
                    </a:lnTo>
                    <a:lnTo>
                      <a:pt x="148" y="9"/>
                    </a:lnTo>
                    <a:lnTo>
                      <a:pt x="109" y="16"/>
                    </a:lnTo>
                    <a:lnTo>
                      <a:pt x="68" y="25"/>
                    </a:lnTo>
                    <a:lnTo>
                      <a:pt x="30" y="36"/>
                    </a:lnTo>
                    <a:lnTo>
                      <a:pt x="7" y="45"/>
                    </a:lnTo>
                    <a:lnTo>
                      <a:pt x="5" y="47"/>
                    </a:lnTo>
                    <a:lnTo>
                      <a:pt x="5" y="49"/>
                    </a:lnTo>
                    <a:lnTo>
                      <a:pt x="3" y="50"/>
                    </a:lnTo>
                    <a:lnTo>
                      <a:pt x="3" y="52"/>
                    </a:lnTo>
                    <a:lnTo>
                      <a:pt x="1" y="54"/>
                    </a:lnTo>
                    <a:lnTo>
                      <a:pt x="1" y="56"/>
                    </a:lnTo>
                    <a:lnTo>
                      <a:pt x="0" y="58"/>
                    </a:lnTo>
                    <a:lnTo>
                      <a:pt x="0" y="59"/>
                    </a:lnTo>
                    <a:lnTo>
                      <a:pt x="34" y="49"/>
                    </a:lnTo>
                    <a:lnTo>
                      <a:pt x="71" y="38"/>
                    </a:lnTo>
                    <a:lnTo>
                      <a:pt x="110" y="29"/>
                    </a:lnTo>
                    <a:lnTo>
                      <a:pt x="150" y="22"/>
                    </a:lnTo>
                    <a:lnTo>
                      <a:pt x="191" y="16"/>
                    </a:lnTo>
                    <a:lnTo>
                      <a:pt x="232" y="13"/>
                    </a:lnTo>
                    <a:lnTo>
                      <a:pt x="273" y="13"/>
                    </a:lnTo>
                    <a:lnTo>
                      <a:pt x="314" y="13"/>
                    </a:lnTo>
                    <a:lnTo>
                      <a:pt x="355" y="16"/>
                    </a:lnTo>
                    <a:lnTo>
                      <a:pt x="396" y="22"/>
                    </a:lnTo>
                    <a:lnTo>
                      <a:pt x="436" y="29"/>
                    </a:lnTo>
                    <a:lnTo>
                      <a:pt x="475" y="38"/>
                    </a:lnTo>
                    <a:lnTo>
                      <a:pt x="513" y="49"/>
                    </a:lnTo>
                    <a:lnTo>
                      <a:pt x="550" y="61"/>
                    </a:lnTo>
                    <a:lnTo>
                      <a:pt x="588" y="75"/>
                    </a:lnTo>
                    <a:lnTo>
                      <a:pt x="623" y="91"/>
                    </a:lnTo>
                    <a:lnTo>
                      <a:pt x="657" y="109"/>
                    </a:lnTo>
                    <a:lnTo>
                      <a:pt x="691" y="129"/>
                    </a:lnTo>
                    <a:lnTo>
                      <a:pt x="723" y="150"/>
                    </a:lnTo>
                    <a:lnTo>
                      <a:pt x="756" y="172"/>
                    </a:lnTo>
                    <a:lnTo>
                      <a:pt x="786" y="197"/>
                    </a:lnTo>
                    <a:lnTo>
                      <a:pt x="815" y="222"/>
                    </a:lnTo>
                    <a:lnTo>
                      <a:pt x="843" y="249"/>
                    </a:lnTo>
                    <a:lnTo>
                      <a:pt x="870" y="276"/>
                    </a:lnTo>
                    <a:lnTo>
                      <a:pt x="895" y="306"/>
                    </a:lnTo>
                    <a:lnTo>
                      <a:pt x="920" y="336"/>
                    </a:lnTo>
                    <a:lnTo>
                      <a:pt x="942" y="367"/>
                    </a:lnTo>
                    <a:lnTo>
                      <a:pt x="963" y="401"/>
                    </a:lnTo>
                    <a:lnTo>
                      <a:pt x="983" y="435"/>
                    </a:lnTo>
                    <a:lnTo>
                      <a:pt x="1001" y="469"/>
                    </a:lnTo>
                    <a:lnTo>
                      <a:pt x="1017" y="504"/>
                    </a:lnTo>
                    <a:lnTo>
                      <a:pt x="1031" y="542"/>
                    </a:lnTo>
                    <a:lnTo>
                      <a:pt x="1043" y="579"/>
                    </a:lnTo>
                    <a:lnTo>
                      <a:pt x="1054" y="617"/>
                    </a:lnTo>
                    <a:lnTo>
                      <a:pt x="1063" y="656"/>
                    </a:lnTo>
                    <a:lnTo>
                      <a:pt x="1070" y="696"/>
                    </a:lnTo>
                    <a:lnTo>
                      <a:pt x="1076" y="737"/>
                    </a:lnTo>
                    <a:lnTo>
                      <a:pt x="1079" y="778"/>
                    </a:lnTo>
                    <a:lnTo>
                      <a:pt x="1079" y="819"/>
                    </a:lnTo>
                    <a:lnTo>
                      <a:pt x="1092" y="819"/>
                    </a:lnTo>
                    <a:lnTo>
                      <a:pt x="1090" y="860"/>
                    </a:lnTo>
                    <a:lnTo>
                      <a:pt x="1088" y="903"/>
                    </a:lnTo>
                    <a:lnTo>
                      <a:pt x="1083" y="944"/>
                    </a:lnTo>
                    <a:lnTo>
                      <a:pt x="1076" y="983"/>
                    </a:lnTo>
                    <a:lnTo>
                      <a:pt x="1067" y="1023"/>
                    </a:lnTo>
                    <a:lnTo>
                      <a:pt x="1054" y="1062"/>
                    </a:lnTo>
                    <a:lnTo>
                      <a:pt x="1042" y="1099"/>
                    </a:lnTo>
                    <a:lnTo>
                      <a:pt x="1027" y="1137"/>
                    </a:lnTo>
                    <a:lnTo>
                      <a:pt x="1011" y="1173"/>
                    </a:lnTo>
                    <a:lnTo>
                      <a:pt x="993" y="1208"/>
                    </a:lnTo>
                    <a:lnTo>
                      <a:pt x="974" y="1242"/>
                    </a:lnTo>
                    <a:lnTo>
                      <a:pt x="952" y="1276"/>
                    </a:lnTo>
                    <a:lnTo>
                      <a:pt x="929" y="1308"/>
                    </a:lnTo>
                    <a:lnTo>
                      <a:pt x="904" y="1339"/>
                    </a:lnTo>
                    <a:lnTo>
                      <a:pt x="879" y="1369"/>
                    </a:lnTo>
                    <a:lnTo>
                      <a:pt x="852" y="1398"/>
                    </a:lnTo>
                    <a:lnTo>
                      <a:pt x="824" y="1425"/>
                    </a:lnTo>
                    <a:lnTo>
                      <a:pt x="793" y="1450"/>
                    </a:lnTo>
                    <a:lnTo>
                      <a:pt x="763" y="1475"/>
                    </a:lnTo>
                    <a:lnTo>
                      <a:pt x="731" y="1498"/>
                    </a:lnTo>
                    <a:lnTo>
                      <a:pt x="697" y="1518"/>
                    </a:lnTo>
                    <a:lnTo>
                      <a:pt x="663" y="1539"/>
                    </a:lnTo>
                    <a:lnTo>
                      <a:pt x="629" y="1557"/>
                    </a:lnTo>
                    <a:lnTo>
                      <a:pt x="591" y="1573"/>
                    </a:lnTo>
                    <a:lnTo>
                      <a:pt x="554" y="1587"/>
                    </a:lnTo>
                    <a:lnTo>
                      <a:pt x="516" y="1600"/>
                    </a:lnTo>
                    <a:lnTo>
                      <a:pt x="477" y="1611"/>
                    </a:lnTo>
                    <a:lnTo>
                      <a:pt x="438" y="1619"/>
                    </a:lnTo>
                    <a:lnTo>
                      <a:pt x="398" y="1628"/>
                    </a:lnTo>
                    <a:lnTo>
                      <a:pt x="357" y="1632"/>
                    </a:lnTo>
                    <a:lnTo>
                      <a:pt x="316" y="1636"/>
                    </a:lnTo>
                    <a:lnTo>
                      <a:pt x="273" y="1637"/>
                    </a:lnTo>
                    <a:lnTo>
                      <a:pt x="230" y="1636"/>
                    </a:lnTo>
                    <a:lnTo>
                      <a:pt x="189" y="1632"/>
                    </a:lnTo>
                    <a:lnTo>
                      <a:pt x="148" y="1628"/>
                    </a:lnTo>
                    <a:lnTo>
                      <a:pt x="109" y="1619"/>
                    </a:lnTo>
                    <a:lnTo>
                      <a:pt x="68" y="1611"/>
                    </a:lnTo>
                    <a:lnTo>
                      <a:pt x="39" y="1603"/>
                    </a:lnTo>
                    <a:lnTo>
                      <a:pt x="39" y="1602"/>
                    </a:lnTo>
                    <a:lnTo>
                      <a:pt x="37" y="1600"/>
                    </a:lnTo>
                    <a:lnTo>
                      <a:pt x="37" y="1598"/>
                    </a:lnTo>
                    <a:lnTo>
                      <a:pt x="35" y="1596"/>
                    </a:lnTo>
                    <a:lnTo>
                      <a:pt x="34" y="1594"/>
                    </a:lnTo>
                    <a:lnTo>
                      <a:pt x="34" y="1593"/>
                    </a:lnTo>
                    <a:lnTo>
                      <a:pt x="32" y="1589"/>
                    </a:lnTo>
                    <a:lnTo>
                      <a:pt x="32" y="1587"/>
                    </a:lnTo>
                    <a:lnTo>
                      <a:pt x="34" y="1589"/>
                    </a:lnTo>
                    <a:lnTo>
                      <a:pt x="71" y="1600"/>
                    </a:lnTo>
                    <a:lnTo>
                      <a:pt x="110" y="1609"/>
                    </a:lnTo>
                    <a:lnTo>
                      <a:pt x="150" y="1616"/>
                    </a:lnTo>
                    <a:lnTo>
                      <a:pt x="191" y="1621"/>
                    </a:lnTo>
                    <a:lnTo>
                      <a:pt x="232" y="1623"/>
                    </a:lnTo>
                    <a:lnTo>
                      <a:pt x="273" y="1625"/>
                    </a:lnTo>
                    <a:lnTo>
                      <a:pt x="314" y="1623"/>
                    </a:lnTo>
                    <a:lnTo>
                      <a:pt x="355" y="1621"/>
                    </a:lnTo>
                    <a:lnTo>
                      <a:pt x="396" y="1616"/>
                    </a:lnTo>
                    <a:lnTo>
                      <a:pt x="436" y="1609"/>
                    </a:lnTo>
                    <a:lnTo>
                      <a:pt x="475" y="1600"/>
                    </a:lnTo>
                    <a:lnTo>
                      <a:pt x="513" y="1589"/>
                    </a:lnTo>
                    <a:lnTo>
                      <a:pt x="550" y="1577"/>
                    </a:lnTo>
                    <a:lnTo>
                      <a:pt x="588" y="1562"/>
                    </a:lnTo>
                    <a:lnTo>
                      <a:pt x="623" y="1546"/>
                    </a:lnTo>
                    <a:lnTo>
                      <a:pt x="657" y="1528"/>
                    </a:lnTo>
                    <a:lnTo>
                      <a:pt x="691" y="1509"/>
                    </a:lnTo>
                    <a:lnTo>
                      <a:pt x="723" y="1487"/>
                    </a:lnTo>
                    <a:lnTo>
                      <a:pt x="756" y="1464"/>
                    </a:lnTo>
                    <a:lnTo>
                      <a:pt x="786" y="1441"/>
                    </a:lnTo>
                    <a:lnTo>
                      <a:pt x="815" y="1416"/>
                    </a:lnTo>
                    <a:lnTo>
                      <a:pt x="843" y="1389"/>
                    </a:lnTo>
                    <a:lnTo>
                      <a:pt x="870" y="1360"/>
                    </a:lnTo>
                    <a:lnTo>
                      <a:pt x="895" y="1332"/>
                    </a:lnTo>
                    <a:lnTo>
                      <a:pt x="920" y="1301"/>
                    </a:lnTo>
                    <a:lnTo>
                      <a:pt x="942" y="1269"/>
                    </a:lnTo>
                    <a:lnTo>
                      <a:pt x="963" y="1237"/>
                    </a:lnTo>
                    <a:lnTo>
                      <a:pt x="983" y="1203"/>
                    </a:lnTo>
                    <a:lnTo>
                      <a:pt x="1001" y="1167"/>
                    </a:lnTo>
                    <a:lnTo>
                      <a:pt x="1017" y="1132"/>
                    </a:lnTo>
                    <a:lnTo>
                      <a:pt x="1031" y="1096"/>
                    </a:lnTo>
                    <a:lnTo>
                      <a:pt x="1043" y="1058"/>
                    </a:lnTo>
                    <a:lnTo>
                      <a:pt x="1054" y="1021"/>
                    </a:lnTo>
                    <a:lnTo>
                      <a:pt x="1063" y="981"/>
                    </a:lnTo>
                    <a:lnTo>
                      <a:pt x="1070" y="940"/>
                    </a:lnTo>
                    <a:lnTo>
                      <a:pt x="1076" y="901"/>
                    </a:lnTo>
                    <a:lnTo>
                      <a:pt x="1079" y="860"/>
                    </a:lnTo>
                    <a:lnTo>
                      <a:pt x="1079" y="819"/>
                    </a:lnTo>
                    <a:lnTo>
                      <a:pt x="1092" y="819"/>
                    </a:lnTo>
                    <a:close/>
                  </a:path>
                </a:pathLst>
              </a:custGeom>
              <a:solidFill>
                <a:srgbClr val="79C9FF"/>
              </a:solidFill>
              <a:ln w="9525">
                <a:noFill/>
                <a:round/>
                <a:headEnd/>
                <a:tailEnd/>
              </a:ln>
            </p:spPr>
            <p:txBody>
              <a:bodyPr/>
              <a:lstStyle/>
              <a:p>
                <a:endParaRPr lang="en-US"/>
              </a:p>
            </p:txBody>
          </p:sp>
          <p:sp>
            <p:nvSpPr>
              <p:cNvPr id="29857" name="Freeform 1236"/>
              <p:cNvSpPr>
                <a:spLocks/>
              </p:cNvSpPr>
              <p:nvPr/>
            </p:nvSpPr>
            <p:spPr bwMode="auto">
              <a:xfrm>
                <a:off x="651" y="1377"/>
                <a:ext cx="1090" cy="1624"/>
              </a:xfrm>
              <a:custGeom>
                <a:avLst/>
                <a:gdLst>
                  <a:gd name="T0" fmla="*/ 1085 w 1090"/>
                  <a:gd name="T1" fmla="*/ 729 h 1624"/>
                  <a:gd name="T2" fmla="*/ 1064 w 1090"/>
                  <a:gd name="T3" fmla="*/ 609 h 1624"/>
                  <a:gd name="T4" fmla="*/ 1026 w 1090"/>
                  <a:gd name="T5" fmla="*/ 497 h 1624"/>
                  <a:gd name="T6" fmla="*/ 972 w 1090"/>
                  <a:gd name="T7" fmla="*/ 391 h 1624"/>
                  <a:gd name="T8" fmla="*/ 904 w 1090"/>
                  <a:gd name="T9" fmla="*/ 296 h 1624"/>
                  <a:gd name="T10" fmla="*/ 824 w 1090"/>
                  <a:gd name="T11" fmla="*/ 211 h 1624"/>
                  <a:gd name="T12" fmla="*/ 731 w 1090"/>
                  <a:gd name="T13" fmla="*/ 139 h 1624"/>
                  <a:gd name="T14" fmla="*/ 629 w 1090"/>
                  <a:gd name="T15" fmla="*/ 80 h 1624"/>
                  <a:gd name="T16" fmla="*/ 518 w 1090"/>
                  <a:gd name="T17" fmla="*/ 37 h 1624"/>
                  <a:gd name="T18" fmla="*/ 400 w 1090"/>
                  <a:gd name="T19" fmla="*/ 9 h 1624"/>
                  <a:gd name="T20" fmla="*/ 277 w 1090"/>
                  <a:gd name="T21" fmla="*/ 0 h 1624"/>
                  <a:gd name="T22" fmla="*/ 154 w 1090"/>
                  <a:gd name="T23" fmla="*/ 9 h 1624"/>
                  <a:gd name="T24" fmla="*/ 36 w 1090"/>
                  <a:gd name="T25" fmla="*/ 37 h 1624"/>
                  <a:gd name="T26" fmla="*/ 5 w 1090"/>
                  <a:gd name="T27" fmla="*/ 50 h 1624"/>
                  <a:gd name="T28" fmla="*/ 2 w 1090"/>
                  <a:gd name="T29" fmla="*/ 55 h 1624"/>
                  <a:gd name="T30" fmla="*/ 0 w 1090"/>
                  <a:gd name="T31" fmla="*/ 62 h 1624"/>
                  <a:gd name="T32" fmla="*/ 77 w 1090"/>
                  <a:gd name="T33" fmla="*/ 37 h 1624"/>
                  <a:gd name="T34" fmla="*/ 195 w 1090"/>
                  <a:gd name="T35" fmla="*/ 16 h 1624"/>
                  <a:gd name="T36" fmla="*/ 318 w 1090"/>
                  <a:gd name="T37" fmla="*/ 14 h 1624"/>
                  <a:gd name="T38" fmla="*/ 438 w 1090"/>
                  <a:gd name="T39" fmla="*/ 28 h 1624"/>
                  <a:gd name="T40" fmla="*/ 552 w 1090"/>
                  <a:gd name="T41" fmla="*/ 60 h 1624"/>
                  <a:gd name="T42" fmla="*/ 658 w 1090"/>
                  <a:gd name="T43" fmla="*/ 109 h 1624"/>
                  <a:gd name="T44" fmla="*/ 756 w 1090"/>
                  <a:gd name="T45" fmla="*/ 171 h 1624"/>
                  <a:gd name="T46" fmla="*/ 844 w 1090"/>
                  <a:gd name="T47" fmla="*/ 246 h 1624"/>
                  <a:gd name="T48" fmla="*/ 919 w 1090"/>
                  <a:gd name="T49" fmla="*/ 334 h 1624"/>
                  <a:gd name="T50" fmla="*/ 981 w 1090"/>
                  <a:gd name="T51" fmla="*/ 430 h 1624"/>
                  <a:gd name="T52" fmla="*/ 1030 w 1090"/>
                  <a:gd name="T53" fmla="*/ 538 h 1624"/>
                  <a:gd name="T54" fmla="*/ 1062 w 1090"/>
                  <a:gd name="T55" fmla="*/ 652 h 1624"/>
                  <a:gd name="T56" fmla="*/ 1076 w 1090"/>
                  <a:gd name="T57" fmla="*/ 772 h 1624"/>
                  <a:gd name="T58" fmla="*/ 1089 w 1090"/>
                  <a:gd name="T59" fmla="*/ 854 h 1624"/>
                  <a:gd name="T60" fmla="*/ 1072 w 1090"/>
                  <a:gd name="T61" fmla="*/ 975 h 1624"/>
                  <a:gd name="T62" fmla="*/ 1040 w 1090"/>
                  <a:gd name="T63" fmla="*/ 1092 h 1624"/>
                  <a:gd name="T64" fmla="*/ 992 w 1090"/>
                  <a:gd name="T65" fmla="*/ 1199 h 1624"/>
                  <a:gd name="T66" fmla="*/ 928 w 1090"/>
                  <a:gd name="T67" fmla="*/ 1299 h 1624"/>
                  <a:gd name="T68" fmla="*/ 851 w 1090"/>
                  <a:gd name="T69" fmla="*/ 1386 h 1624"/>
                  <a:gd name="T70" fmla="*/ 763 w 1090"/>
                  <a:gd name="T71" fmla="*/ 1463 h 1624"/>
                  <a:gd name="T72" fmla="*/ 665 w 1090"/>
                  <a:gd name="T73" fmla="*/ 1528 h 1624"/>
                  <a:gd name="T74" fmla="*/ 556 w 1090"/>
                  <a:gd name="T75" fmla="*/ 1576 h 1624"/>
                  <a:gd name="T76" fmla="*/ 442 w 1090"/>
                  <a:gd name="T77" fmla="*/ 1608 h 1624"/>
                  <a:gd name="T78" fmla="*/ 318 w 1090"/>
                  <a:gd name="T79" fmla="*/ 1624 h 1624"/>
                  <a:gd name="T80" fmla="*/ 193 w 1090"/>
                  <a:gd name="T81" fmla="*/ 1621 h 1624"/>
                  <a:gd name="T82" fmla="*/ 73 w 1090"/>
                  <a:gd name="T83" fmla="*/ 1599 h 1624"/>
                  <a:gd name="T84" fmla="*/ 38 w 1090"/>
                  <a:gd name="T85" fmla="*/ 1585 h 1624"/>
                  <a:gd name="T86" fmla="*/ 34 w 1090"/>
                  <a:gd name="T87" fmla="*/ 1580 h 1624"/>
                  <a:gd name="T88" fmla="*/ 32 w 1090"/>
                  <a:gd name="T89" fmla="*/ 1574 h 1624"/>
                  <a:gd name="T90" fmla="*/ 116 w 1090"/>
                  <a:gd name="T91" fmla="*/ 1597 h 1624"/>
                  <a:gd name="T92" fmla="*/ 236 w 1090"/>
                  <a:gd name="T93" fmla="*/ 1612 h 1624"/>
                  <a:gd name="T94" fmla="*/ 359 w 1090"/>
                  <a:gd name="T95" fmla="*/ 1608 h 1624"/>
                  <a:gd name="T96" fmla="*/ 477 w 1090"/>
                  <a:gd name="T97" fmla="*/ 1588 h 1624"/>
                  <a:gd name="T98" fmla="*/ 588 w 1090"/>
                  <a:gd name="T99" fmla="*/ 1549 h 1624"/>
                  <a:gd name="T100" fmla="*/ 692 w 1090"/>
                  <a:gd name="T101" fmla="*/ 1497 h 1624"/>
                  <a:gd name="T102" fmla="*/ 786 w 1090"/>
                  <a:gd name="T103" fmla="*/ 1429 h 1624"/>
                  <a:gd name="T104" fmla="*/ 869 w 1090"/>
                  <a:gd name="T105" fmla="*/ 1351 h 1624"/>
                  <a:gd name="T106" fmla="*/ 940 w 1090"/>
                  <a:gd name="T107" fmla="*/ 1260 h 1624"/>
                  <a:gd name="T108" fmla="*/ 999 w 1090"/>
                  <a:gd name="T109" fmla="*/ 1160 h 1624"/>
                  <a:gd name="T110" fmla="*/ 1042 w 1090"/>
                  <a:gd name="T111" fmla="*/ 1051 h 1624"/>
                  <a:gd name="T112" fmla="*/ 1069 w 1090"/>
                  <a:gd name="T113" fmla="*/ 934 h 1624"/>
                  <a:gd name="T114" fmla="*/ 1078 w 1090"/>
                  <a:gd name="T115" fmla="*/ 813 h 1624"/>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90"/>
                  <a:gd name="T175" fmla="*/ 0 h 1624"/>
                  <a:gd name="T176" fmla="*/ 1090 w 1090"/>
                  <a:gd name="T177" fmla="*/ 1624 h 1624"/>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90" h="1624">
                    <a:moveTo>
                      <a:pt x="1090" y="813"/>
                    </a:moveTo>
                    <a:lnTo>
                      <a:pt x="1089" y="770"/>
                    </a:lnTo>
                    <a:lnTo>
                      <a:pt x="1085" y="729"/>
                    </a:lnTo>
                    <a:lnTo>
                      <a:pt x="1080" y="690"/>
                    </a:lnTo>
                    <a:lnTo>
                      <a:pt x="1072" y="648"/>
                    </a:lnTo>
                    <a:lnTo>
                      <a:pt x="1064" y="609"/>
                    </a:lnTo>
                    <a:lnTo>
                      <a:pt x="1053" y="572"/>
                    </a:lnTo>
                    <a:lnTo>
                      <a:pt x="1040" y="532"/>
                    </a:lnTo>
                    <a:lnTo>
                      <a:pt x="1026" y="497"/>
                    </a:lnTo>
                    <a:lnTo>
                      <a:pt x="1010" y="461"/>
                    </a:lnTo>
                    <a:lnTo>
                      <a:pt x="992" y="425"/>
                    </a:lnTo>
                    <a:lnTo>
                      <a:pt x="972" y="391"/>
                    </a:lnTo>
                    <a:lnTo>
                      <a:pt x="951" y="359"/>
                    </a:lnTo>
                    <a:lnTo>
                      <a:pt x="928" y="327"/>
                    </a:lnTo>
                    <a:lnTo>
                      <a:pt x="904" y="296"/>
                    </a:lnTo>
                    <a:lnTo>
                      <a:pt x="878" y="266"/>
                    </a:lnTo>
                    <a:lnTo>
                      <a:pt x="851" y="237"/>
                    </a:lnTo>
                    <a:lnTo>
                      <a:pt x="824" y="211"/>
                    </a:lnTo>
                    <a:lnTo>
                      <a:pt x="794" y="186"/>
                    </a:lnTo>
                    <a:lnTo>
                      <a:pt x="763" y="161"/>
                    </a:lnTo>
                    <a:lnTo>
                      <a:pt x="731" y="139"/>
                    </a:lnTo>
                    <a:lnTo>
                      <a:pt x="699" y="118"/>
                    </a:lnTo>
                    <a:lnTo>
                      <a:pt x="665" y="98"/>
                    </a:lnTo>
                    <a:lnTo>
                      <a:pt x="629" y="80"/>
                    </a:lnTo>
                    <a:lnTo>
                      <a:pt x="593" y="64"/>
                    </a:lnTo>
                    <a:lnTo>
                      <a:pt x="556" y="50"/>
                    </a:lnTo>
                    <a:lnTo>
                      <a:pt x="518" y="37"/>
                    </a:lnTo>
                    <a:lnTo>
                      <a:pt x="481" y="25"/>
                    </a:lnTo>
                    <a:lnTo>
                      <a:pt x="442" y="16"/>
                    </a:lnTo>
                    <a:lnTo>
                      <a:pt x="400" y="9"/>
                    </a:lnTo>
                    <a:lnTo>
                      <a:pt x="359" y="3"/>
                    </a:lnTo>
                    <a:lnTo>
                      <a:pt x="318" y="1"/>
                    </a:lnTo>
                    <a:lnTo>
                      <a:pt x="277" y="0"/>
                    </a:lnTo>
                    <a:lnTo>
                      <a:pt x="236" y="1"/>
                    </a:lnTo>
                    <a:lnTo>
                      <a:pt x="193" y="3"/>
                    </a:lnTo>
                    <a:lnTo>
                      <a:pt x="154" y="9"/>
                    </a:lnTo>
                    <a:lnTo>
                      <a:pt x="113" y="16"/>
                    </a:lnTo>
                    <a:lnTo>
                      <a:pt x="73" y="25"/>
                    </a:lnTo>
                    <a:lnTo>
                      <a:pt x="36" y="37"/>
                    </a:lnTo>
                    <a:lnTo>
                      <a:pt x="7" y="46"/>
                    </a:lnTo>
                    <a:lnTo>
                      <a:pt x="5" y="48"/>
                    </a:lnTo>
                    <a:lnTo>
                      <a:pt x="5" y="50"/>
                    </a:lnTo>
                    <a:lnTo>
                      <a:pt x="4" y="52"/>
                    </a:lnTo>
                    <a:lnTo>
                      <a:pt x="4" y="53"/>
                    </a:lnTo>
                    <a:lnTo>
                      <a:pt x="2" y="55"/>
                    </a:lnTo>
                    <a:lnTo>
                      <a:pt x="2" y="57"/>
                    </a:lnTo>
                    <a:lnTo>
                      <a:pt x="0" y="60"/>
                    </a:lnTo>
                    <a:lnTo>
                      <a:pt x="0" y="62"/>
                    </a:lnTo>
                    <a:lnTo>
                      <a:pt x="2" y="60"/>
                    </a:lnTo>
                    <a:lnTo>
                      <a:pt x="39" y="48"/>
                    </a:lnTo>
                    <a:lnTo>
                      <a:pt x="77" y="37"/>
                    </a:lnTo>
                    <a:lnTo>
                      <a:pt x="116" y="28"/>
                    </a:lnTo>
                    <a:lnTo>
                      <a:pt x="156" y="21"/>
                    </a:lnTo>
                    <a:lnTo>
                      <a:pt x="195" y="16"/>
                    </a:lnTo>
                    <a:lnTo>
                      <a:pt x="236" y="14"/>
                    </a:lnTo>
                    <a:lnTo>
                      <a:pt x="277" y="12"/>
                    </a:lnTo>
                    <a:lnTo>
                      <a:pt x="318" y="14"/>
                    </a:lnTo>
                    <a:lnTo>
                      <a:pt x="359" y="16"/>
                    </a:lnTo>
                    <a:lnTo>
                      <a:pt x="399" y="21"/>
                    </a:lnTo>
                    <a:lnTo>
                      <a:pt x="438" y="28"/>
                    </a:lnTo>
                    <a:lnTo>
                      <a:pt x="477" y="37"/>
                    </a:lnTo>
                    <a:lnTo>
                      <a:pt x="515" y="48"/>
                    </a:lnTo>
                    <a:lnTo>
                      <a:pt x="552" y="60"/>
                    </a:lnTo>
                    <a:lnTo>
                      <a:pt x="588" y="75"/>
                    </a:lnTo>
                    <a:lnTo>
                      <a:pt x="624" y="91"/>
                    </a:lnTo>
                    <a:lnTo>
                      <a:pt x="658" y="109"/>
                    </a:lnTo>
                    <a:lnTo>
                      <a:pt x="692" y="128"/>
                    </a:lnTo>
                    <a:lnTo>
                      <a:pt x="724" y="148"/>
                    </a:lnTo>
                    <a:lnTo>
                      <a:pt x="756" y="171"/>
                    </a:lnTo>
                    <a:lnTo>
                      <a:pt x="786" y="194"/>
                    </a:lnTo>
                    <a:lnTo>
                      <a:pt x="815" y="220"/>
                    </a:lnTo>
                    <a:lnTo>
                      <a:pt x="844" y="246"/>
                    </a:lnTo>
                    <a:lnTo>
                      <a:pt x="869" y="275"/>
                    </a:lnTo>
                    <a:lnTo>
                      <a:pt x="895" y="304"/>
                    </a:lnTo>
                    <a:lnTo>
                      <a:pt x="919" y="334"/>
                    </a:lnTo>
                    <a:lnTo>
                      <a:pt x="940" y="364"/>
                    </a:lnTo>
                    <a:lnTo>
                      <a:pt x="962" y="398"/>
                    </a:lnTo>
                    <a:lnTo>
                      <a:pt x="981" y="430"/>
                    </a:lnTo>
                    <a:lnTo>
                      <a:pt x="999" y="466"/>
                    </a:lnTo>
                    <a:lnTo>
                      <a:pt x="1015" y="500"/>
                    </a:lnTo>
                    <a:lnTo>
                      <a:pt x="1030" y="538"/>
                    </a:lnTo>
                    <a:lnTo>
                      <a:pt x="1042" y="575"/>
                    </a:lnTo>
                    <a:lnTo>
                      <a:pt x="1053" y="613"/>
                    </a:lnTo>
                    <a:lnTo>
                      <a:pt x="1062" y="652"/>
                    </a:lnTo>
                    <a:lnTo>
                      <a:pt x="1069" y="691"/>
                    </a:lnTo>
                    <a:lnTo>
                      <a:pt x="1072" y="731"/>
                    </a:lnTo>
                    <a:lnTo>
                      <a:pt x="1076" y="772"/>
                    </a:lnTo>
                    <a:lnTo>
                      <a:pt x="1078" y="813"/>
                    </a:lnTo>
                    <a:lnTo>
                      <a:pt x="1090" y="813"/>
                    </a:lnTo>
                    <a:lnTo>
                      <a:pt x="1089" y="854"/>
                    </a:lnTo>
                    <a:lnTo>
                      <a:pt x="1085" y="895"/>
                    </a:lnTo>
                    <a:lnTo>
                      <a:pt x="1080" y="936"/>
                    </a:lnTo>
                    <a:lnTo>
                      <a:pt x="1072" y="975"/>
                    </a:lnTo>
                    <a:lnTo>
                      <a:pt x="1064" y="1015"/>
                    </a:lnTo>
                    <a:lnTo>
                      <a:pt x="1053" y="1054"/>
                    </a:lnTo>
                    <a:lnTo>
                      <a:pt x="1040" y="1092"/>
                    </a:lnTo>
                    <a:lnTo>
                      <a:pt x="1026" y="1129"/>
                    </a:lnTo>
                    <a:lnTo>
                      <a:pt x="1010" y="1165"/>
                    </a:lnTo>
                    <a:lnTo>
                      <a:pt x="992" y="1199"/>
                    </a:lnTo>
                    <a:lnTo>
                      <a:pt x="972" y="1235"/>
                    </a:lnTo>
                    <a:lnTo>
                      <a:pt x="951" y="1267"/>
                    </a:lnTo>
                    <a:lnTo>
                      <a:pt x="928" y="1299"/>
                    </a:lnTo>
                    <a:lnTo>
                      <a:pt x="904" y="1329"/>
                    </a:lnTo>
                    <a:lnTo>
                      <a:pt x="878" y="1358"/>
                    </a:lnTo>
                    <a:lnTo>
                      <a:pt x="851" y="1386"/>
                    </a:lnTo>
                    <a:lnTo>
                      <a:pt x="824" y="1413"/>
                    </a:lnTo>
                    <a:lnTo>
                      <a:pt x="794" y="1440"/>
                    </a:lnTo>
                    <a:lnTo>
                      <a:pt x="763" y="1463"/>
                    </a:lnTo>
                    <a:lnTo>
                      <a:pt x="731" y="1487"/>
                    </a:lnTo>
                    <a:lnTo>
                      <a:pt x="699" y="1508"/>
                    </a:lnTo>
                    <a:lnTo>
                      <a:pt x="665" y="1528"/>
                    </a:lnTo>
                    <a:lnTo>
                      <a:pt x="629" y="1546"/>
                    </a:lnTo>
                    <a:lnTo>
                      <a:pt x="593" y="1562"/>
                    </a:lnTo>
                    <a:lnTo>
                      <a:pt x="556" y="1576"/>
                    </a:lnTo>
                    <a:lnTo>
                      <a:pt x="518" y="1588"/>
                    </a:lnTo>
                    <a:lnTo>
                      <a:pt x="481" y="1599"/>
                    </a:lnTo>
                    <a:lnTo>
                      <a:pt x="442" y="1608"/>
                    </a:lnTo>
                    <a:lnTo>
                      <a:pt x="400" y="1615"/>
                    </a:lnTo>
                    <a:lnTo>
                      <a:pt x="359" y="1621"/>
                    </a:lnTo>
                    <a:lnTo>
                      <a:pt x="318" y="1624"/>
                    </a:lnTo>
                    <a:lnTo>
                      <a:pt x="277" y="1624"/>
                    </a:lnTo>
                    <a:lnTo>
                      <a:pt x="236" y="1624"/>
                    </a:lnTo>
                    <a:lnTo>
                      <a:pt x="193" y="1621"/>
                    </a:lnTo>
                    <a:lnTo>
                      <a:pt x="154" y="1615"/>
                    </a:lnTo>
                    <a:lnTo>
                      <a:pt x="113" y="1608"/>
                    </a:lnTo>
                    <a:lnTo>
                      <a:pt x="73" y="1599"/>
                    </a:lnTo>
                    <a:lnTo>
                      <a:pt x="39" y="1590"/>
                    </a:lnTo>
                    <a:lnTo>
                      <a:pt x="38" y="1588"/>
                    </a:lnTo>
                    <a:lnTo>
                      <a:pt x="38" y="1585"/>
                    </a:lnTo>
                    <a:lnTo>
                      <a:pt x="36" y="1583"/>
                    </a:lnTo>
                    <a:lnTo>
                      <a:pt x="36" y="1581"/>
                    </a:lnTo>
                    <a:lnTo>
                      <a:pt x="34" y="1580"/>
                    </a:lnTo>
                    <a:lnTo>
                      <a:pt x="34" y="1578"/>
                    </a:lnTo>
                    <a:lnTo>
                      <a:pt x="32" y="1576"/>
                    </a:lnTo>
                    <a:lnTo>
                      <a:pt x="32" y="1574"/>
                    </a:lnTo>
                    <a:lnTo>
                      <a:pt x="39" y="1576"/>
                    </a:lnTo>
                    <a:lnTo>
                      <a:pt x="77" y="1588"/>
                    </a:lnTo>
                    <a:lnTo>
                      <a:pt x="116" y="1597"/>
                    </a:lnTo>
                    <a:lnTo>
                      <a:pt x="156" y="1603"/>
                    </a:lnTo>
                    <a:lnTo>
                      <a:pt x="195" y="1608"/>
                    </a:lnTo>
                    <a:lnTo>
                      <a:pt x="236" y="1612"/>
                    </a:lnTo>
                    <a:lnTo>
                      <a:pt x="277" y="1613"/>
                    </a:lnTo>
                    <a:lnTo>
                      <a:pt x="318" y="1612"/>
                    </a:lnTo>
                    <a:lnTo>
                      <a:pt x="359" y="1608"/>
                    </a:lnTo>
                    <a:lnTo>
                      <a:pt x="399" y="1603"/>
                    </a:lnTo>
                    <a:lnTo>
                      <a:pt x="438" y="1597"/>
                    </a:lnTo>
                    <a:lnTo>
                      <a:pt x="477" y="1588"/>
                    </a:lnTo>
                    <a:lnTo>
                      <a:pt x="515" y="1576"/>
                    </a:lnTo>
                    <a:lnTo>
                      <a:pt x="552" y="1563"/>
                    </a:lnTo>
                    <a:lnTo>
                      <a:pt x="588" y="1549"/>
                    </a:lnTo>
                    <a:lnTo>
                      <a:pt x="624" y="1533"/>
                    </a:lnTo>
                    <a:lnTo>
                      <a:pt x="658" y="1517"/>
                    </a:lnTo>
                    <a:lnTo>
                      <a:pt x="692" y="1497"/>
                    </a:lnTo>
                    <a:lnTo>
                      <a:pt x="724" y="1476"/>
                    </a:lnTo>
                    <a:lnTo>
                      <a:pt x="756" y="1454"/>
                    </a:lnTo>
                    <a:lnTo>
                      <a:pt x="786" y="1429"/>
                    </a:lnTo>
                    <a:lnTo>
                      <a:pt x="815" y="1404"/>
                    </a:lnTo>
                    <a:lnTo>
                      <a:pt x="844" y="1378"/>
                    </a:lnTo>
                    <a:lnTo>
                      <a:pt x="869" y="1351"/>
                    </a:lnTo>
                    <a:lnTo>
                      <a:pt x="895" y="1322"/>
                    </a:lnTo>
                    <a:lnTo>
                      <a:pt x="919" y="1292"/>
                    </a:lnTo>
                    <a:lnTo>
                      <a:pt x="940" y="1260"/>
                    </a:lnTo>
                    <a:lnTo>
                      <a:pt x="962" y="1227"/>
                    </a:lnTo>
                    <a:lnTo>
                      <a:pt x="981" y="1193"/>
                    </a:lnTo>
                    <a:lnTo>
                      <a:pt x="999" y="1160"/>
                    </a:lnTo>
                    <a:lnTo>
                      <a:pt x="1015" y="1124"/>
                    </a:lnTo>
                    <a:lnTo>
                      <a:pt x="1030" y="1088"/>
                    </a:lnTo>
                    <a:lnTo>
                      <a:pt x="1042" y="1051"/>
                    </a:lnTo>
                    <a:lnTo>
                      <a:pt x="1053" y="1013"/>
                    </a:lnTo>
                    <a:lnTo>
                      <a:pt x="1062" y="974"/>
                    </a:lnTo>
                    <a:lnTo>
                      <a:pt x="1069" y="934"/>
                    </a:lnTo>
                    <a:lnTo>
                      <a:pt x="1072" y="895"/>
                    </a:lnTo>
                    <a:lnTo>
                      <a:pt x="1076" y="854"/>
                    </a:lnTo>
                    <a:lnTo>
                      <a:pt x="1078" y="813"/>
                    </a:lnTo>
                    <a:lnTo>
                      <a:pt x="1090" y="813"/>
                    </a:lnTo>
                    <a:close/>
                  </a:path>
                </a:pathLst>
              </a:custGeom>
              <a:solidFill>
                <a:srgbClr val="7AC9FF"/>
              </a:solidFill>
              <a:ln w="9525">
                <a:noFill/>
                <a:round/>
                <a:headEnd/>
                <a:tailEnd/>
              </a:ln>
            </p:spPr>
            <p:txBody>
              <a:bodyPr/>
              <a:lstStyle/>
              <a:p>
                <a:endParaRPr lang="en-US"/>
              </a:p>
            </p:txBody>
          </p:sp>
          <p:sp>
            <p:nvSpPr>
              <p:cNvPr id="29858" name="Freeform 1237"/>
              <p:cNvSpPr>
                <a:spLocks/>
              </p:cNvSpPr>
              <p:nvPr/>
            </p:nvSpPr>
            <p:spPr bwMode="auto">
              <a:xfrm>
                <a:off x="647" y="1384"/>
                <a:ext cx="1087" cy="1612"/>
              </a:xfrm>
              <a:custGeom>
                <a:avLst/>
                <a:gdLst>
                  <a:gd name="T0" fmla="*/ 1084 w 1087"/>
                  <a:gd name="T1" fmla="*/ 724 h 1612"/>
                  <a:gd name="T2" fmla="*/ 1062 w 1087"/>
                  <a:gd name="T3" fmla="*/ 604 h 1612"/>
                  <a:gd name="T4" fmla="*/ 1025 w 1087"/>
                  <a:gd name="T5" fmla="*/ 491 h 1612"/>
                  <a:gd name="T6" fmla="*/ 971 w 1087"/>
                  <a:gd name="T7" fmla="*/ 388 h 1612"/>
                  <a:gd name="T8" fmla="*/ 903 w 1087"/>
                  <a:gd name="T9" fmla="*/ 293 h 1612"/>
                  <a:gd name="T10" fmla="*/ 823 w 1087"/>
                  <a:gd name="T11" fmla="*/ 209 h 1612"/>
                  <a:gd name="T12" fmla="*/ 731 w 1087"/>
                  <a:gd name="T13" fmla="*/ 137 h 1612"/>
                  <a:gd name="T14" fmla="*/ 631 w 1087"/>
                  <a:gd name="T15" fmla="*/ 78 h 1612"/>
                  <a:gd name="T16" fmla="*/ 521 w 1087"/>
                  <a:gd name="T17" fmla="*/ 36 h 1612"/>
                  <a:gd name="T18" fmla="*/ 404 w 1087"/>
                  <a:gd name="T19" fmla="*/ 9 h 1612"/>
                  <a:gd name="T20" fmla="*/ 281 w 1087"/>
                  <a:gd name="T21" fmla="*/ 0 h 1612"/>
                  <a:gd name="T22" fmla="*/ 158 w 1087"/>
                  <a:gd name="T23" fmla="*/ 9 h 1612"/>
                  <a:gd name="T24" fmla="*/ 42 w 1087"/>
                  <a:gd name="T25" fmla="*/ 36 h 1612"/>
                  <a:gd name="T26" fmla="*/ 6 w 1087"/>
                  <a:gd name="T27" fmla="*/ 50 h 1612"/>
                  <a:gd name="T28" fmla="*/ 2 w 1087"/>
                  <a:gd name="T29" fmla="*/ 57 h 1612"/>
                  <a:gd name="T30" fmla="*/ 0 w 1087"/>
                  <a:gd name="T31" fmla="*/ 62 h 1612"/>
                  <a:gd name="T32" fmla="*/ 83 w 1087"/>
                  <a:gd name="T33" fmla="*/ 36 h 1612"/>
                  <a:gd name="T34" fmla="*/ 201 w 1087"/>
                  <a:gd name="T35" fmla="*/ 16 h 1612"/>
                  <a:gd name="T36" fmla="*/ 322 w 1087"/>
                  <a:gd name="T37" fmla="*/ 12 h 1612"/>
                  <a:gd name="T38" fmla="*/ 442 w 1087"/>
                  <a:gd name="T39" fmla="*/ 27 h 1612"/>
                  <a:gd name="T40" fmla="*/ 555 w 1087"/>
                  <a:gd name="T41" fmla="*/ 59 h 1612"/>
                  <a:gd name="T42" fmla="*/ 660 w 1087"/>
                  <a:gd name="T43" fmla="*/ 107 h 1612"/>
                  <a:gd name="T44" fmla="*/ 757 w 1087"/>
                  <a:gd name="T45" fmla="*/ 170 h 1612"/>
                  <a:gd name="T46" fmla="*/ 842 w 1087"/>
                  <a:gd name="T47" fmla="*/ 243 h 1612"/>
                  <a:gd name="T48" fmla="*/ 917 w 1087"/>
                  <a:gd name="T49" fmla="*/ 330 h 1612"/>
                  <a:gd name="T50" fmla="*/ 980 w 1087"/>
                  <a:gd name="T51" fmla="*/ 427 h 1612"/>
                  <a:gd name="T52" fmla="*/ 1026 w 1087"/>
                  <a:gd name="T53" fmla="*/ 532 h 1612"/>
                  <a:gd name="T54" fmla="*/ 1059 w 1087"/>
                  <a:gd name="T55" fmla="*/ 645 h 1612"/>
                  <a:gd name="T56" fmla="*/ 1075 w 1087"/>
                  <a:gd name="T57" fmla="*/ 765 h 1612"/>
                  <a:gd name="T58" fmla="*/ 1087 w 1087"/>
                  <a:gd name="T59" fmla="*/ 847 h 1612"/>
                  <a:gd name="T60" fmla="*/ 1071 w 1087"/>
                  <a:gd name="T61" fmla="*/ 968 h 1612"/>
                  <a:gd name="T62" fmla="*/ 1039 w 1087"/>
                  <a:gd name="T63" fmla="*/ 1083 h 1612"/>
                  <a:gd name="T64" fmla="*/ 991 w 1087"/>
                  <a:gd name="T65" fmla="*/ 1190 h 1612"/>
                  <a:gd name="T66" fmla="*/ 928 w 1087"/>
                  <a:gd name="T67" fmla="*/ 1288 h 1612"/>
                  <a:gd name="T68" fmla="*/ 851 w 1087"/>
                  <a:gd name="T69" fmla="*/ 1376 h 1612"/>
                  <a:gd name="T70" fmla="*/ 764 w 1087"/>
                  <a:gd name="T71" fmla="*/ 1451 h 1612"/>
                  <a:gd name="T72" fmla="*/ 665 w 1087"/>
                  <a:gd name="T73" fmla="*/ 1515 h 1612"/>
                  <a:gd name="T74" fmla="*/ 558 w 1087"/>
                  <a:gd name="T75" fmla="*/ 1564 h 1612"/>
                  <a:gd name="T76" fmla="*/ 444 w 1087"/>
                  <a:gd name="T77" fmla="*/ 1596 h 1612"/>
                  <a:gd name="T78" fmla="*/ 322 w 1087"/>
                  <a:gd name="T79" fmla="*/ 1610 h 1612"/>
                  <a:gd name="T80" fmla="*/ 199 w 1087"/>
                  <a:gd name="T81" fmla="*/ 1608 h 1612"/>
                  <a:gd name="T82" fmla="*/ 79 w 1087"/>
                  <a:gd name="T83" fmla="*/ 1587 h 1612"/>
                  <a:gd name="T84" fmla="*/ 38 w 1087"/>
                  <a:gd name="T85" fmla="*/ 1573 h 1612"/>
                  <a:gd name="T86" fmla="*/ 36 w 1087"/>
                  <a:gd name="T87" fmla="*/ 1567 h 1612"/>
                  <a:gd name="T88" fmla="*/ 33 w 1087"/>
                  <a:gd name="T89" fmla="*/ 1562 h 1612"/>
                  <a:gd name="T90" fmla="*/ 83 w 1087"/>
                  <a:gd name="T91" fmla="*/ 1574 h 1612"/>
                  <a:gd name="T92" fmla="*/ 201 w 1087"/>
                  <a:gd name="T93" fmla="*/ 1596 h 1612"/>
                  <a:gd name="T94" fmla="*/ 322 w 1087"/>
                  <a:gd name="T95" fmla="*/ 1599 h 1612"/>
                  <a:gd name="T96" fmla="*/ 442 w 1087"/>
                  <a:gd name="T97" fmla="*/ 1583 h 1612"/>
                  <a:gd name="T98" fmla="*/ 555 w 1087"/>
                  <a:gd name="T99" fmla="*/ 1551 h 1612"/>
                  <a:gd name="T100" fmla="*/ 660 w 1087"/>
                  <a:gd name="T101" fmla="*/ 1505 h 1612"/>
                  <a:gd name="T102" fmla="*/ 757 w 1087"/>
                  <a:gd name="T103" fmla="*/ 1442 h 1612"/>
                  <a:gd name="T104" fmla="*/ 842 w 1087"/>
                  <a:gd name="T105" fmla="*/ 1367 h 1612"/>
                  <a:gd name="T106" fmla="*/ 917 w 1087"/>
                  <a:gd name="T107" fmla="*/ 1281 h 1612"/>
                  <a:gd name="T108" fmla="*/ 980 w 1087"/>
                  <a:gd name="T109" fmla="*/ 1185 h 1612"/>
                  <a:gd name="T110" fmla="*/ 1026 w 1087"/>
                  <a:gd name="T111" fmla="*/ 1079 h 1612"/>
                  <a:gd name="T112" fmla="*/ 1059 w 1087"/>
                  <a:gd name="T113" fmla="*/ 965 h 1612"/>
                  <a:gd name="T114" fmla="*/ 1075 w 1087"/>
                  <a:gd name="T115" fmla="*/ 847 h 1612"/>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1087"/>
                  <a:gd name="T175" fmla="*/ 0 h 1612"/>
                  <a:gd name="T176" fmla="*/ 1087 w 1087"/>
                  <a:gd name="T177" fmla="*/ 1612 h 1612"/>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1087" h="1612">
                    <a:moveTo>
                      <a:pt x="1087" y="806"/>
                    </a:moveTo>
                    <a:lnTo>
                      <a:pt x="1087" y="765"/>
                    </a:lnTo>
                    <a:lnTo>
                      <a:pt x="1084" y="724"/>
                    </a:lnTo>
                    <a:lnTo>
                      <a:pt x="1078" y="683"/>
                    </a:lnTo>
                    <a:lnTo>
                      <a:pt x="1071" y="643"/>
                    </a:lnTo>
                    <a:lnTo>
                      <a:pt x="1062" y="604"/>
                    </a:lnTo>
                    <a:lnTo>
                      <a:pt x="1051" y="566"/>
                    </a:lnTo>
                    <a:lnTo>
                      <a:pt x="1039" y="529"/>
                    </a:lnTo>
                    <a:lnTo>
                      <a:pt x="1025" y="491"/>
                    </a:lnTo>
                    <a:lnTo>
                      <a:pt x="1009" y="456"/>
                    </a:lnTo>
                    <a:lnTo>
                      <a:pt x="991" y="422"/>
                    </a:lnTo>
                    <a:lnTo>
                      <a:pt x="971" y="388"/>
                    </a:lnTo>
                    <a:lnTo>
                      <a:pt x="950" y="354"/>
                    </a:lnTo>
                    <a:lnTo>
                      <a:pt x="928" y="323"/>
                    </a:lnTo>
                    <a:lnTo>
                      <a:pt x="903" y="293"/>
                    </a:lnTo>
                    <a:lnTo>
                      <a:pt x="878" y="263"/>
                    </a:lnTo>
                    <a:lnTo>
                      <a:pt x="851" y="236"/>
                    </a:lnTo>
                    <a:lnTo>
                      <a:pt x="823" y="209"/>
                    </a:lnTo>
                    <a:lnTo>
                      <a:pt x="794" y="184"/>
                    </a:lnTo>
                    <a:lnTo>
                      <a:pt x="764" y="159"/>
                    </a:lnTo>
                    <a:lnTo>
                      <a:pt x="731" y="137"/>
                    </a:lnTo>
                    <a:lnTo>
                      <a:pt x="699" y="116"/>
                    </a:lnTo>
                    <a:lnTo>
                      <a:pt x="665" y="96"/>
                    </a:lnTo>
                    <a:lnTo>
                      <a:pt x="631" y="78"/>
                    </a:lnTo>
                    <a:lnTo>
                      <a:pt x="596" y="62"/>
                    </a:lnTo>
                    <a:lnTo>
                      <a:pt x="558" y="48"/>
                    </a:lnTo>
                    <a:lnTo>
                      <a:pt x="521" y="36"/>
                    </a:lnTo>
                    <a:lnTo>
                      <a:pt x="483" y="25"/>
                    </a:lnTo>
                    <a:lnTo>
                      <a:pt x="444" y="16"/>
                    </a:lnTo>
                    <a:lnTo>
                      <a:pt x="404" y="9"/>
                    </a:lnTo>
                    <a:lnTo>
                      <a:pt x="363" y="3"/>
                    </a:lnTo>
                    <a:lnTo>
                      <a:pt x="322" y="0"/>
                    </a:lnTo>
                    <a:lnTo>
                      <a:pt x="281" y="0"/>
                    </a:lnTo>
                    <a:lnTo>
                      <a:pt x="240" y="0"/>
                    </a:lnTo>
                    <a:lnTo>
                      <a:pt x="199" y="3"/>
                    </a:lnTo>
                    <a:lnTo>
                      <a:pt x="158" y="9"/>
                    </a:lnTo>
                    <a:lnTo>
                      <a:pt x="118" y="16"/>
                    </a:lnTo>
                    <a:lnTo>
                      <a:pt x="79" y="25"/>
                    </a:lnTo>
                    <a:lnTo>
                      <a:pt x="42" y="36"/>
                    </a:lnTo>
                    <a:lnTo>
                      <a:pt x="8" y="46"/>
                    </a:lnTo>
                    <a:lnTo>
                      <a:pt x="6" y="48"/>
                    </a:lnTo>
                    <a:lnTo>
                      <a:pt x="6" y="50"/>
                    </a:lnTo>
                    <a:lnTo>
                      <a:pt x="4" y="53"/>
                    </a:lnTo>
                    <a:lnTo>
                      <a:pt x="4" y="55"/>
                    </a:lnTo>
                    <a:lnTo>
                      <a:pt x="2" y="57"/>
                    </a:lnTo>
                    <a:lnTo>
                      <a:pt x="2" y="59"/>
                    </a:lnTo>
                    <a:lnTo>
                      <a:pt x="0" y="61"/>
                    </a:lnTo>
                    <a:lnTo>
                      <a:pt x="0" y="62"/>
                    </a:lnTo>
                    <a:lnTo>
                      <a:pt x="8" y="59"/>
                    </a:lnTo>
                    <a:lnTo>
                      <a:pt x="45" y="46"/>
                    </a:lnTo>
                    <a:lnTo>
                      <a:pt x="83" y="36"/>
                    </a:lnTo>
                    <a:lnTo>
                      <a:pt x="120" y="27"/>
                    </a:lnTo>
                    <a:lnTo>
                      <a:pt x="160" y="20"/>
                    </a:lnTo>
                    <a:lnTo>
                      <a:pt x="201" y="16"/>
                    </a:lnTo>
                    <a:lnTo>
                      <a:pt x="240" y="12"/>
                    </a:lnTo>
                    <a:lnTo>
                      <a:pt x="281" y="11"/>
                    </a:lnTo>
                    <a:lnTo>
                      <a:pt x="322" y="12"/>
                    </a:lnTo>
                    <a:lnTo>
                      <a:pt x="362" y="16"/>
                    </a:lnTo>
                    <a:lnTo>
                      <a:pt x="403" y="20"/>
                    </a:lnTo>
                    <a:lnTo>
                      <a:pt x="442" y="27"/>
                    </a:lnTo>
                    <a:lnTo>
                      <a:pt x="479" y="36"/>
                    </a:lnTo>
                    <a:lnTo>
                      <a:pt x="517" y="46"/>
                    </a:lnTo>
                    <a:lnTo>
                      <a:pt x="555" y="59"/>
                    </a:lnTo>
                    <a:lnTo>
                      <a:pt x="590" y="73"/>
                    </a:lnTo>
                    <a:lnTo>
                      <a:pt x="626" y="89"/>
                    </a:lnTo>
                    <a:lnTo>
                      <a:pt x="660" y="107"/>
                    </a:lnTo>
                    <a:lnTo>
                      <a:pt x="692" y="127"/>
                    </a:lnTo>
                    <a:lnTo>
                      <a:pt x="724" y="146"/>
                    </a:lnTo>
                    <a:lnTo>
                      <a:pt x="757" y="170"/>
                    </a:lnTo>
                    <a:lnTo>
                      <a:pt x="787" y="193"/>
                    </a:lnTo>
                    <a:lnTo>
                      <a:pt x="815" y="218"/>
                    </a:lnTo>
                    <a:lnTo>
                      <a:pt x="842" y="243"/>
                    </a:lnTo>
                    <a:lnTo>
                      <a:pt x="869" y="271"/>
                    </a:lnTo>
                    <a:lnTo>
                      <a:pt x="894" y="300"/>
                    </a:lnTo>
                    <a:lnTo>
                      <a:pt x="917" y="330"/>
                    </a:lnTo>
                    <a:lnTo>
                      <a:pt x="939" y="361"/>
                    </a:lnTo>
                    <a:lnTo>
                      <a:pt x="960" y="393"/>
                    </a:lnTo>
                    <a:lnTo>
                      <a:pt x="980" y="427"/>
                    </a:lnTo>
                    <a:lnTo>
                      <a:pt x="998" y="461"/>
                    </a:lnTo>
                    <a:lnTo>
                      <a:pt x="1012" y="497"/>
                    </a:lnTo>
                    <a:lnTo>
                      <a:pt x="1026" y="532"/>
                    </a:lnTo>
                    <a:lnTo>
                      <a:pt x="1039" y="570"/>
                    </a:lnTo>
                    <a:lnTo>
                      <a:pt x="1050" y="607"/>
                    </a:lnTo>
                    <a:lnTo>
                      <a:pt x="1059" y="645"/>
                    </a:lnTo>
                    <a:lnTo>
                      <a:pt x="1066" y="684"/>
                    </a:lnTo>
                    <a:lnTo>
                      <a:pt x="1071" y="724"/>
                    </a:lnTo>
                    <a:lnTo>
                      <a:pt x="1075" y="765"/>
                    </a:lnTo>
                    <a:lnTo>
                      <a:pt x="1075" y="806"/>
                    </a:lnTo>
                    <a:lnTo>
                      <a:pt x="1087" y="806"/>
                    </a:lnTo>
                    <a:lnTo>
                      <a:pt x="1087" y="847"/>
                    </a:lnTo>
                    <a:lnTo>
                      <a:pt x="1084" y="888"/>
                    </a:lnTo>
                    <a:lnTo>
                      <a:pt x="1078" y="927"/>
                    </a:lnTo>
                    <a:lnTo>
                      <a:pt x="1071" y="968"/>
                    </a:lnTo>
                    <a:lnTo>
                      <a:pt x="1062" y="1008"/>
                    </a:lnTo>
                    <a:lnTo>
                      <a:pt x="1051" y="1045"/>
                    </a:lnTo>
                    <a:lnTo>
                      <a:pt x="1039" y="1083"/>
                    </a:lnTo>
                    <a:lnTo>
                      <a:pt x="1025" y="1119"/>
                    </a:lnTo>
                    <a:lnTo>
                      <a:pt x="1009" y="1154"/>
                    </a:lnTo>
                    <a:lnTo>
                      <a:pt x="991" y="1190"/>
                    </a:lnTo>
                    <a:lnTo>
                      <a:pt x="971" y="1224"/>
                    </a:lnTo>
                    <a:lnTo>
                      <a:pt x="950" y="1256"/>
                    </a:lnTo>
                    <a:lnTo>
                      <a:pt x="928" y="1288"/>
                    </a:lnTo>
                    <a:lnTo>
                      <a:pt x="903" y="1319"/>
                    </a:lnTo>
                    <a:lnTo>
                      <a:pt x="878" y="1347"/>
                    </a:lnTo>
                    <a:lnTo>
                      <a:pt x="851" y="1376"/>
                    </a:lnTo>
                    <a:lnTo>
                      <a:pt x="823" y="1403"/>
                    </a:lnTo>
                    <a:lnTo>
                      <a:pt x="794" y="1428"/>
                    </a:lnTo>
                    <a:lnTo>
                      <a:pt x="764" y="1451"/>
                    </a:lnTo>
                    <a:lnTo>
                      <a:pt x="731" y="1474"/>
                    </a:lnTo>
                    <a:lnTo>
                      <a:pt x="699" y="1496"/>
                    </a:lnTo>
                    <a:lnTo>
                      <a:pt x="665" y="1515"/>
                    </a:lnTo>
                    <a:lnTo>
                      <a:pt x="631" y="1533"/>
                    </a:lnTo>
                    <a:lnTo>
                      <a:pt x="596" y="1549"/>
                    </a:lnTo>
                    <a:lnTo>
                      <a:pt x="558" y="1564"/>
                    </a:lnTo>
                    <a:lnTo>
                      <a:pt x="521" y="1576"/>
                    </a:lnTo>
                    <a:lnTo>
                      <a:pt x="483" y="1587"/>
                    </a:lnTo>
                    <a:lnTo>
                      <a:pt x="444" y="1596"/>
                    </a:lnTo>
                    <a:lnTo>
                      <a:pt x="404" y="1603"/>
                    </a:lnTo>
                    <a:lnTo>
                      <a:pt x="363" y="1608"/>
                    </a:lnTo>
                    <a:lnTo>
                      <a:pt x="322" y="1610"/>
                    </a:lnTo>
                    <a:lnTo>
                      <a:pt x="281" y="1612"/>
                    </a:lnTo>
                    <a:lnTo>
                      <a:pt x="240" y="1610"/>
                    </a:lnTo>
                    <a:lnTo>
                      <a:pt x="199" y="1608"/>
                    </a:lnTo>
                    <a:lnTo>
                      <a:pt x="158" y="1603"/>
                    </a:lnTo>
                    <a:lnTo>
                      <a:pt x="118" y="1596"/>
                    </a:lnTo>
                    <a:lnTo>
                      <a:pt x="79" y="1587"/>
                    </a:lnTo>
                    <a:lnTo>
                      <a:pt x="42" y="1576"/>
                    </a:lnTo>
                    <a:lnTo>
                      <a:pt x="40" y="1574"/>
                    </a:lnTo>
                    <a:lnTo>
                      <a:pt x="38" y="1573"/>
                    </a:lnTo>
                    <a:lnTo>
                      <a:pt x="38" y="1571"/>
                    </a:lnTo>
                    <a:lnTo>
                      <a:pt x="36" y="1569"/>
                    </a:lnTo>
                    <a:lnTo>
                      <a:pt x="36" y="1567"/>
                    </a:lnTo>
                    <a:lnTo>
                      <a:pt x="34" y="1565"/>
                    </a:lnTo>
                    <a:lnTo>
                      <a:pt x="34" y="1564"/>
                    </a:lnTo>
                    <a:lnTo>
                      <a:pt x="33" y="1562"/>
                    </a:lnTo>
                    <a:lnTo>
                      <a:pt x="31" y="1560"/>
                    </a:lnTo>
                    <a:lnTo>
                      <a:pt x="45" y="1564"/>
                    </a:lnTo>
                    <a:lnTo>
                      <a:pt x="83" y="1574"/>
                    </a:lnTo>
                    <a:lnTo>
                      <a:pt x="120" y="1583"/>
                    </a:lnTo>
                    <a:lnTo>
                      <a:pt x="160" y="1590"/>
                    </a:lnTo>
                    <a:lnTo>
                      <a:pt x="201" y="1596"/>
                    </a:lnTo>
                    <a:lnTo>
                      <a:pt x="240" y="1599"/>
                    </a:lnTo>
                    <a:lnTo>
                      <a:pt x="281" y="1599"/>
                    </a:lnTo>
                    <a:lnTo>
                      <a:pt x="322" y="1599"/>
                    </a:lnTo>
                    <a:lnTo>
                      <a:pt x="362" y="1596"/>
                    </a:lnTo>
                    <a:lnTo>
                      <a:pt x="403" y="1590"/>
                    </a:lnTo>
                    <a:lnTo>
                      <a:pt x="442" y="1583"/>
                    </a:lnTo>
                    <a:lnTo>
                      <a:pt x="479" y="1574"/>
                    </a:lnTo>
                    <a:lnTo>
                      <a:pt x="517" y="1564"/>
                    </a:lnTo>
                    <a:lnTo>
                      <a:pt x="555" y="1551"/>
                    </a:lnTo>
                    <a:lnTo>
                      <a:pt x="590" y="1537"/>
                    </a:lnTo>
                    <a:lnTo>
                      <a:pt x="626" y="1521"/>
                    </a:lnTo>
                    <a:lnTo>
                      <a:pt x="660" y="1505"/>
                    </a:lnTo>
                    <a:lnTo>
                      <a:pt x="692" y="1485"/>
                    </a:lnTo>
                    <a:lnTo>
                      <a:pt x="724" y="1463"/>
                    </a:lnTo>
                    <a:lnTo>
                      <a:pt x="757" y="1442"/>
                    </a:lnTo>
                    <a:lnTo>
                      <a:pt x="787" y="1419"/>
                    </a:lnTo>
                    <a:lnTo>
                      <a:pt x="815" y="1394"/>
                    </a:lnTo>
                    <a:lnTo>
                      <a:pt x="842" y="1367"/>
                    </a:lnTo>
                    <a:lnTo>
                      <a:pt x="869" y="1340"/>
                    </a:lnTo>
                    <a:lnTo>
                      <a:pt x="894" y="1310"/>
                    </a:lnTo>
                    <a:lnTo>
                      <a:pt x="917" y="1281"/>
                    </a:lnTo>
                    <a:lnTo>
                      <a:pt x="939" y="1249"/>
                    </a:lnTo>
                    <a:lnTo>
                      <a:pt x="960" y="1217"/>
                    </a:lnTo>
                    <a:lnTo>
                      <a:pt x="980" y="1185"/>
                    </a:lnTo>
                    <a:lnTo>
                      <a:pt x="998" y="1149"/>
                    </a:lnTo>
                    <a:lnTo>
                      <a:pt x="1012" y="1115"/>
                    </a:lnTo>
                    <a:lnTo>
                      <a:pt x="1026" y="1079"/>
                    </a:lnTo>
                    <a:lnTo>
                      <a:pt x="1039" y="1042"/>
                    </a:lnTo>
                    <a:lnTo>
                      <a:pt x="1050" y="1004"/>
                    </a:lnTo>
                    <a:lnTo>
                      <a:pt x="1059" y="965"/>
                    </a:lnTo>
                    <a:lnTo>
                      <a:pt x="1066" y="926"/>
                    </a:lnTo>
                    <a:lnTo>
                      <a:pt x="1071" y="886"/>
                    </a:lnTo>
                    <a:lnTo>
                      <a:pt x="1075" y="847"/>
                    </a:lnTo>
                    <a:lnTo>
                      <a:pt x="1075" y="806"/>
                    </a:lnTo>
                    <a:lnTo>
                      <a:pt x="1087" y="806"/>
                    </a:lnTo>
                    <a:close/>
                  </a:path>
                </a:pathLst>
              </a:custGeom>
              <a:solidFill>
                <a:srgbClr val="7BCAFF"/>
              </a:solidFill>
              <a:ln w="9525">
                <a:noFill/>
                <a:round/>
                <a:headEnd/>
                <a:tailEnd/>
              </a:ln>
            </p:spPr>
            <p:txBody>
              <a:bodyPr/>
              <a:lstStyle/>
              <a:p>
                <a:endParaRPr lang="en-US"/>
              </a:p>
            </p:txBody>
          </p:sp>
          <p:sp>
            <p:nvSpPr>
              <p:cNvPr id="29859" name="Freeform 1238"/>
              <p:cNvSpPr>
                <a:spLocks/>
              </p:cNvSpPr>
              <p:nvPr/>
            </p:nvSpPr>
            <p:spPr bwMode="auto">
              <a:xfrm>
                <a:off x="644" y="1389"/>
                <a:ext cx="1085" cy="1601"/>
              </a:xfrm>
              <a:custGeom>
                <a:avLst/>
                <a:gdLst>
                  <a:gd name="T0" fmla="*/ 1079 w 1085"/>
                  <a:gd name="T1" fmla="*/ 719 h 1601"/>
                  <a:gd name="T2" fmla="*/ 1060 w 1085"/>
                  <a:gd name="T3" fmla="*/ 601 h 1601"/>
                  <a:gd name="T4" fmla="*/ 1022 w 1085"/>
                  <a:gd name="T5" fmla="*/ 488 h 1601"/>
                  <a:gd name="T6" fmla="*/ 969 w 1085"/>
                  <a:gd name="T7" fmla="*/ 386 h 1601"/>
                  <a:gd name="T8" fmla="*/ 902 w 1085"/>
                  <a:gd name="T9" fmla="*/ 292 h 1601"/>
                  <a:gd name="T10" fmla="*/ 822 w 1085"/>
                  <a:gd name="T11" fmla="*/ 208 h 1601"/>
                  <a:gd name="T12" fmla="*/ 731 w 1085"/>
                  <a:gd name="T13" fmla="*/ 136 h 1601"/>
                  <a:gd name="T14" fmla="*/ 631 w 1085"/>
                  <a:gd name="T15" fmla="*/ 79 h 1601"/>
                  <a:gd name="T16" fmla="*/ 522 w 1085"/>
                  <a:gd name="T17" fmla="*/ 36 h 1601"/>
                  <a:gd name="T18" fmla="*/ 406 w 1085"/>
                  <a:gd name="T19" fmla="*/ 9 h 1601"/>
                  <a:gd name="T20" fmla="*/ 284 w 1085"/>
                  <a:gd name="T21" fmla="*/ 0 h 1601"/>
                  <a:gd name="T22" fmla="*/ 163 w 1085"/>
                  <a:gd name="T23" fmla="*/ 9 h 1601"/>
                  <a:gd name="T24" fmla="*/ 46 w 1085"/>
                  <a:gd name="T25" fmla="*/ 36 h 1601"/>
                  <a:gd name="T26" fmla="*/ 5 w 1085"/>
                  <a:gd name="T27" fmla="*/ 52 h 1601"/>
                  <a:gd name="T28" fmla="*/ 3 w 1085"/>
                  <a:gd name="T29" fmla="*/ 57 h 1601"/>
                  <a:gd name="T30" fmla="*/ 0 w 1085"/>
                  <a:gd name="T31" fmla="*/ 63 h 1601"/>
                  <a:gd name="T32" fmla="*/ 50 w 1085"/>
                  <a:gd name="T33" fmla="*/ 48 h 1601"/>
                  <a:gd name="T34" fmla="*/ 164 w 1085"/>
                  <a:gd name="T35" fmla="*/ 22 h 1601"/>
                  <a:gd name="T36" fmla="*/ 284 w 1085"/>
                  <a:gd name="T37" fmla="*/ 13 h 1601"/>
                  <a:gd name="T38" fmla="*/ 404 w 1085"/>
                  <a:gd name="T39" fmla="*/ 22 h 1601"/>
                  <a:gd name="T40" fmla="*/ 518 w 1085"/>
                  <a:gd name="T41" fmla="*/ 48 h 1601"/>
                  <a:gd name="T42" fmla="*/ 625 w 1085"/>
                  <a:gd name="T43" fmla="*/ 90 h 1601"/>
                  <a:gd name="T44" fmla="*/ 726 w 1085"/>
                  <a:gd name="T45" fmla="*/ 147 h 1601"/>
                  <a:gd name="T46" fmla="*/ 813 w 1085"/>
                  <a:gd name="T47" fmla="*/ 216 h 1601"/>
                  <a:gd name="T48" fmla="*/ 892 w 1085"/>
                  <a:gd name="T49" fmla="*/ 299 h 1601"/>
                  <a:gd name="T50" fmla="*/ 958 w 1085"/>
                  <a:gd name="T51" fmla="*/ 392 h 1601"/>
                  <a:gd name="T52" fmla="*/ 1010 w 1085"/>
                  <a:gd name="T53" fmla="*/ 493 h 1601"/>
                  <a:gd name="T54" fmla="*/ 1047 w 1085"/>
                  <a:gd name="T55" fmla="*/ 604 h 1601"/>
                  <a:gd name="T56" fmla="*/ 1069 w 1085"/>
                  <a:gd name="T57" fmla="*/ 720 h 1601"/>
                  <a:gd name="T58" fmla="*/ 1085 w 1085"/>
                  <a:gd name="T59" fmla="*/ 801 h 1601"/>
                  <a:gd name="T60" fmla="*/ 1076 w 1085"/>
                  <a:gd name="T61" fmla="*/ 922 h 1601"/>
                  <a:gd name="T62" fmla="*/ 1049 w 1085"/>
                  <a:gd name="T63" fmla="*/ 1039 h 1601"/>
                  <a:gd name="T64" fmla="*/ 1006 w 1085"/>
                  <a:gd name="T65" fmla="*/ 1148 h 1601"/>
                  <a:gd name="T66" fmla="*/ 947 w 1085"/>
                  <a:gd name="T67" fmla="*/ 1248 h 1601"/>
                  <a:gd name="T68" fmla="*/ 876 w 1085"/>
                  <a:gd name="T69" fmla="*/ 1339 h 1601"/>
                  <a:gd name="T70" fmla="*/ 793 w 1085"/>
                  <a:gd name="T71" fmla="*/ 1417 h 1601"/>
                  <a:gd name="T72" fmla="*/ 699 w 1085"/>
                  <a:gd name="T73" fmla="*/ 1485 h 1601"/>
                  <a:gd name="T74" fmla="*/ 595 w 1085"/>
                  <a:gd name="T75" fmla="*/ 1537 h 1601"/>
                  <a:gd name="T76" fmla="*/ 484 w 1085"/>
                  <a:gd name="T77" fmla="*/ 1576 h 1601"/>
                  <a:gd name="T78" fmla="*/ 366 w 1085"/>
                  <a:gd name="T79" fmla="*/ 1596 h 1601"/>
                  <a:gd name="T80" fmla="*/ 243 w 1085"/>
                  <a:gd name="T81" fmla="*/ 1600 h 1601"/>
                  <a:gd name="T82" fmla="*/ 123 w 1085"/>
                  <a:gd name="T83" fmla="*/ 1585 h 1601"/>
                  <a:gd name="T84" fmla="*/ 39 w 1085"/>
                  <a:gd name="T85" fmla="*/ 1562 h 1601"/>
                  <a:gd name="T86" fmla="*/ 36 w 1085"/>
                  <a:gd name="T87" fmla="*/ 1557 h 1601"/>
                  <a:gd name="T88" fmla="*/ 32 w 1085"/>
                  <a:gd name="T89" fmla="*/ 1551 h 1601"/>
                  <a:gd name="T90" fmla="*/ 50 w 1085"/>
                  <a:gd name="T91" fmla="*/ 1553 h 1601"/>
                  <a:gd name="T92" fmla="*/ 164 w 1085"/>
                  <a:gd name="T93" fmla="*/ 1580 h 1601"/>
                  <a:gd name="T94" fmla="*/ 284 w 1085"/>
                  <a:gd name="T95" fmla="*/ 1589 h 1601"/>
                  <a:gd name="T96" fmla="*/ 404 w 1085"/>
                  <a:gd name="T97" fmla="*/ 1580 h 1601"/>
                  <a:gd name="T98" fmla="*/ 518 w 1085"/>
                  <a:gd name="T99" fmla="*/ 1553 h 1601"/>
                  <a:gd name="T100" fmla="*/ 625 w 1085"/>
                  <a:gd name="T101" fmla="*/ 1510 h 1601"/>
                  <a:gd name="T102" fmla="*/ 726 w 1085"/>
                  <a:gd name="T103" fmla="*/ 1455 h 1601"/>
                  <a:gd name="T104" fmla="*/ 813 w 1085"/>
                  <a:gd name="T105" fmla="*/ 1383 h 1601"/>
                  <a:gd name="T106" fmla="*/ 892 w 1085"/>
                  <a:gd name="T107" fmla="*/ 1301 h 1601"/>
                  <a:gd name="T108" fmla="*/ 958 w 1085"/>
                  <a:gd name="T109" fmla="*/ 1208 h 1601"/>
                  <a:gd name="T110" fmla="*/ 1010 w 1085"/>
                  <a:gd name="T111" fmla="*/ 1106 h 1601"/>
                  <a:gd name="T112" fmla="*/ 1047 w 1085"/>
                  <a:gd name="T113" fmla="*/ 997 h 1601"/>
                  <a:gd name="T114" fmla="*/ 1069 w 1085"/>
                  <a:gd name="T115" fmla="*/ 881 h 1601"/>
                  <a:gd name="T116" fmla="*/ 1085 w 1085"/>
                  <a:gd name="T117" fmla="*/ 801 h 1601"/>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85"/>
                  <a:gd name="T178" fmla="*/ 0 h 1601"/>
                  <a:gd name="T179" fmla="*/ 1085 w 1085"/>
                  <a:gd name="T180" fmla="*/ 1601 h 1601"/>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85" h="1601">
                    <a:moveTo>
                      <a:pt x="1085" y="801"/>
                    </a:moveTo>
                    <a:lnTo>
                      <a:pt x="1083" y="760"/>
                    </a:lnTo>
                    <a:lnTo>
                      <a:pt x="1079" y="719"/>
                    </a:lnTo>
                    <a:lnTo>
                      <a:pt x="1076" y="679"/>
                    </a:lnTo>
                    <a:lnTo>
                      <a:pt x="1069" y="640"/>
                    </a:lnTo>
                    <a:lnTo>
                      <a:pt x="1060" y="601"/>
                    </a:lnTo>
                    <a:lnTo>
                      <a:pt x="1049" y="563"/>
                    </a:lnTo>
                    <a:lnTo>
                      <a:pt x="1037" y="526"/>
                    </a:lnTo>
                    <a:lnTo>
                      <a:pt x="1022" y="488"/>
                    </a:lnTo>
                    <a:lnTo>
                      <a:pt x="1006" y="454"/>
                    </a:lnTo>
                    <a:lnTo>
                      <a:pt x="988" y="418"/>
                    </a:lnTo>
                    <a:lnTo>
                      <a:pt x="969" y="386"/>
                    </a:lnTo>
                    <a:lnTo>
                      <a:pt x="947" y="352"/>
                    </a:lnTo>
                    <a:lnTo>
                      <a:pt x="926" y="322"/>
                    </a:lnTo>
                    <a:lnTo>
                      <a:pt x="902" y="292"/>
                    </a:lnTo>
                    <a:lnTo>
                      <a:pt x="876" y="263"/>
                    </a:lnTo>
                    <a:lnTo>
                      <a:pt x="851" y="234"/>
                    </a:lnTo>
                    <a:lnTo>
                      <a:pt x="822" y="208"/>
                    </a:lnTo>
                    <a:lnTo>
                      <a:pt x="793" y="182"/>
                    </a:lnTo>
                    <a:lnTo>
                      <a:pt x="763" y="159"/>
                    </a:lnTo>
                    <a:lnTo>
                      <a:pt x="731" y="136"/>
                    </a:lnTo>
                    <a:lnTo>
                      <a:pt x="699" y="116"/>
                    </a:lnTo>
                    <a:lnTo>
                      <a:pt x="665" y="97"/>
                    </a:lnTo>
                    <a:lnTo>
                      <a:pt x="631" y="79"/>
                    </a:lnTo>
                    <a:lnTo>
                      <a:pt x="595" y="63"/>
                    </a:lnTo>
                    <a:lnTo>
                      <a:pt x="559" y="48"/>
                    </a:lnTo>
                    <a:lnTo>
                      <a:pt x="522" y="36"/>
                    </a:lnTo>
                    <a:lnTo>
                      <a:pt x="484" y="25"/>
                    </a:lnTo>
                    <a:lnTo>
                      <a:pt x="445" y="16"/>
                    </a:lnTo>
                    <a:lnTo>
                      <a:pt x="406" y="9"/>
                    </a:lnTo>
                    <a:lnTo>
                      <a:pt x="366" y="4"/>
                    </a:lnTo>
                    <a:lnTo>
                      <a:pt x="325" y="2"/>
                    </a:lnTo>
                    <a:lnTo>
                      <a:pt x="284" y="0"/>
                    </a:lnTo>
                    <a:lnTo>
                      <a:pt x="243" y="2"/>
                    </a:lnTo>
                    <a:lnTo>
                      <a:pt x="202" y="4"/>
                    </a:lnTo>
                    <a:lnTo>
                      <a:pt x="163" y="9"/>
                    </a:lnTo>
                    <a:lnTo>
                      <a:pt x="123" y="16"/>
                    </a:lnTo>
                    <a:lnTo>
                      <a:pt x="84" y="25"/>
                    </a:lnTo>
                    <a:lnTo>
                      <a:pt x="46" y="36"/>
                    </a:lnTo>
                    <a:lnTo>
                      <a:pt x="9" y="48"/>
                    </a:lnTo>
                    <a:lnTo>
                      <a:pt x="7" y="50"/>
                    </a:lnTo>
                    <a:lnTo>
                      <a:pt x="5" y="52"/>
                    </a:lnTo>
                    <a:lnTo>
                      <a:pt x="5" y="54"/>
                    </a:lnTo>
                    <a:lnTo>
                      <a:pt x="3" y="56"/>
                    </a:lnTo>
                    <a:lnTo>
                      <a:pt x="3" y="57"/>
                    </a:lnTo>
                    <a:lnTo>
                      <a:pt x="2" y="59"/>
                    </a:lnTo>
                    <a:lnTo>
                      <a:pt x="2" y="61"/>
                    </a:lnTo>
                    <a:lnTo>
                      <a:pt x="0" y="63"/>
                    </a:lnTo>
                    <a:lnTo>
                      <a:pt x="0" y="66"/>
                    </a:lnTo>
                    <a:lnTo>
                      <a:pt x="12" y="59"/>
                    </a:lnTo>
                    <a:lnTo>
                      <a:pt x="50" y="48"/>
                    </a:lnTo>
                    <a:lnTo>
                      <a:pt x="87" y="38"/>
                    </a:lnTo>
                    <a:lnTo>
                      <a:pt x="125" y="29"/>
                    </a:lnTo>
                    <a:lnTo>
                      <a:pt x="164" y="22"/>
                    </a:lnTo>
                    <a:lnTo>
                      <a:pt x="204" y="16"/>
                    </a:lnTo>
                    <a:lnTo>
                      <a:pt x="243" y="13"/>
                    </a:lnTo>
                    <a:lnTo>
                      <a:pt x="284" y="13"/>
                    </a:lnTo>
                    <a:lnTo>
                      <a:pt x="325" y="13"/>
                    </a:lnTo>
                    <a:lnTo>
                      <a:pt x="365" y="16"/>
                    </a:lnTo>
                    <a:lnTo>
                      <a:pt x="404" y="22"/>
                    </a:lnTo>
                    <a:lnTo>
                      <a:pt x="443" y="29"/>
                    </a:lnTo>
                    <a:lnTo>
                      <a:pt x="481" y="38"/>
                    </a:lnTo>
                    <a:lnTo>
                      <a:pt x="518" y="48"/>
                    </a:lnTo>
                    <a:lnTo>
                      <a:pt x="556" y="59"/>
                    </a:lnTo>
                    <a:lnTo>
                      <a:pt x="592" y="73"/>
                    </a:lnTo>
                    <a:lnTo>
                      <a:pt x="625" y="90"/>
                    </a:lnTo>
                    <a:lnTo>
                      <a:pt x="659" y="107"/>
                    </a:lnTo>
                    <a:lnTo>
                      <a:pt x="693" y="127"/>
                    </a:lnTo>
                    <a:lnTo>
                      <a:pt x="726" y="147"/>
                    </a:lnTo>
                    <a:lnTo>
                      <a:pt x="756" y="168"/>
                    </a:lnTo>
                    <a:lnTo>
                      <a:pt x="785" y="191"/>
                    </a:lnTo>
                    <a:lnTo>
                      <a:pt x="813" y="216"/>
                    </a:lnTo>
                    <a:lnTo>
                      <a:pt x="842" y="243"/>
                    </a:lnTo>
                    <a:lnTo>
                      <a:pt x="867" y="270"/>
                    </a:lnTo>
                    <a:lnTo>
                      <a:pt x="892" y="299"/>
                    </a:lnTo>
                    <a:lnTo>
                      <a:pt x="915" y="329"/>
                    </a:lnTo>
                    <a:lnTo>
                      <a:pt x="938" y="359"/>
                    </a:lnTo>
                    <a:lnTo>
                      <a:pt x="958" y="392"/>
                    </a:lnTo>
                    <a:lnTo>
                      <a:pt x="978" y="426"/>
                    </a:lnTo>
                    <a:lnTo>
                      <a:pt x="994" y="459"/>
                    </a:lnTo>
                    <a:lnTo>
                      <a:pt x="1010" y="493"/>
                    </a:lnTo>
                    <a:lnTo>
                      <a:pt x="1024" y="529"/>
                    </a:lnTo>
                    <a:lnTo>
                      <a:pt x="1037" y="567"/>
                    </a:lnTo>
                    <a:lnTo>
                      <a:pt x="1047" y="604"/>
                    </a:lnTo>
                    <a:lnTo>
                      <a:pt x="1056" y="642"/>
                    </a:lnTo>
                    <a:lnTo>
                      <a:pt x="1063" y="681"/>
                    </a:lnTo>
                    <a:lnTo>
                      <a:pt x="1069" y="720"/>
                    </a:lnTo>
                    <a:lnTo>
                      <a:pt x="1071" y="760"/>
                    </a:lnTo>
                    <a:lnTo>
                      <a:pt x="1072" y="801"/>
                    </a:lnTo>
                    <a:lnTo>
                      <a:pt x="1085" y="801"/>
                    </a:lnTo>
                    <a:lnTo>
                      <a:pt x="1083" y="842"/>
                    </a:lnTo>
                    <a:lnTo>
                      <a:pt x="1079" y="883"/>
                    </a:lnTo>
                    <a:lnTo>
                      <a:pt x="1076" y="922"/>
                    </a:lnTo>
                    <a:lnTo>
                      <a:pt x="1069" y="962"/>
                    </a:lnTo>
                    <a:lnTo>
                      <a:pt x="1060" y="1001"/>
                    </a:lnTo>
                    <a:lnTo>
                      <a:pt x="1049" y="1039"/>
                    </a:lnTo>
                    <a:lnTo>
                      <a:pt x="1037" y="1076"/>
                    </a:lnTo>
                    <a:lnTo>
                      <a:pt x="1022" y="1112"/>
                    </a:lnTo>
                    <a:lnTo>
                      <a:pt x="1006" y="1148"/>
                    </a:lnTo>
                    <a:lnTo>
                      <a:pt x="988" y="1181"/>
                    </a:lnTo>
                    <a:lnTo>
                      <a:pt x="969" y="1215"/>
                    </a:lnTo>
                    <a:lnTo>
                      <a:pt x="947" y="1248"/>
                    </a:lnTo>
                    <a:lnTo>
                      <a:pt x="926" y="1280"/>
                    </a:lnTo>
                    <a:lnTo>
                      <a:pt x="902" y="1310"/>
                    </a:lnTo>
                    <a:lnTo>
                      <a:pt x="876" y="1339"/>
                    </a:lnTo>
                    <a:lnTo>
                      <a:pt x="851" y="1366"/>
                    </a:lnTo>
                    <a:lnTo>
                      <a:pt x="822" y="1392"/>
                    </a:lnTo>
                    <a:lnTo>
                      <a:pt x="793" y="1417"/>
                    </a:lnTo>
                    <a:lnTo>
                      <a:pt x="763" y="1442"/>
                    </a:lnTo>
                    <a:lnTo>
                      <a:pt x="731" y="1464"/>
                    </a:lnTo>
                    <a:lnTo>
                      <a:pt x="699" y="1485"/>
                    </a:lnTo>
                    <a:lnTo>
                      <a:pt x="665" y="1505"/>
                    </a:lnTo>
                    <a:lnTo>
                      <a:pt x="631" y="1521"/>
                    </a:lnTo>
                    <a:lnTo>
                      <a:pt x="595" y="1537"/>
                    </a:lnTo>
                    <a:lnTo>
                      <a:pt x="559" y="1551"/>
                    </a:lnTo>
                    <a:lnTo>
                      <a:pt x="522" y="1564"/>
                    </a:lnTo>
                    <a:lnTo>
                      <a:pt x="484" y="1576"/>
                    </a:lnTo>
                    <a:lnTo>
                      <a:pt x="445" y="1585"/>
                    </a:lnTo>
                    <a:lnTo>
                      <a:pt x="406" y="1591"/>
                    </a:lnTo>
                    <a:lnTo>
                      <a:pt x="366" y="1596"/>
                    </a:lnTo>
                    <a:lnTo>
                      <a:pt x="325" y="1600"/>
                    </a:lnTo>
                    <a:lnTo>
                      <a:pt x="284" y="1601"/>
                    </a:lnTo>
                    <a:lnTo>
                      <a:pt x="243" y="1600"/>
                    </a:lnTo>
                    <a:lnTo>
                      <a:pt x="202" y="1596"/>
                    </a:lnTo>
                    <a:lnTo>
                      <a:pt x="163" y="1591"/>
                    </a:lnTo>
                    <a:lnTo>
                      <a:pt x="123" y="1585"/>
                    </a:lnTo>
                    <a:lnTo>
                      <a:pt x="84" y="1576"/>
                    </a:lnTo>
                    <a:lnTo>
                      <a:pt x="46" y="1564"/>
                    </a:lnTo>
                    <a:lnTo>
                      <a:pt x="39" y="1562"/>
                    </a:lnTo>
                    <a:lnTo>
                      <a:pt x="37" y="1560"/>
                    </a:lnTo>
                    <a:lnTo>
                      <a:pt x="37" y="1559"/>
                    </a:lnTo>
                    <a:lnTo>
                      <a:pt x="36" y="1557"/>
                    </a:lnTo>
                    <a:lnTo>
                      <a:pt x="34" y="1555"/>
                    </a:lnTo>
                    <a:lnTo>
                      <a:pt x="34" y="1553"/>
                    </a:lnTo>
                    <a:lnTo>
                      <a:pt x="32" y="1551"/>
                    </a:lnTo>
                    <a:lnTo>
                      <a:pt x="32" y="1550"/>
                    </a:lnTo>
                    <a:lnTo>
                      <a:pt x="30" y="1546"/>
                    </a:lnTo>
                    <a:lnTo>
                      <a:pt x="50" y="1553"/>
                    </a:lnTo>
                    <a:lnTo>
                      <a:pt x="87" y="1564"/>
                    </a:lnTo>
                    <a:lnTo>
                      <a:pt x="125" y="1573"/>
                    </a:lnTo>
                    <a:lnTo>
                      <a:pt x="164" y="1580"/>
                    </a:lnTo>
                    <a:lnTo>
                      <a:pt x="204" y="1585"/>
                    </a:lnTo>
                    <a:lnTo>
                      <a:pt x="243" y="1587"/>
                    </a:lnTo>
                    <a:lnTo>
                      <a:pt x="284" y="1589"/>
                    </a:lnTo>
                    <a:lnTo>
                      <a:pt x="325" y="1587"/>
                    </a:lnTo>
                    <a:lnTo>
                      <a:pt x="365" y="1585"/>
                    </a:lnTo>
                    <a:lnTo>
                      <a:pt x="404" y="1580"/>
                    </a:lnTo>
                    <a:lnTo>
                      <a:pt x="443" y="1573"/>
                    </a:lnTo>
                    <a:lnTo>
                      <a:pt x="481" y="1564"/>
                    </a:lnTo>
                    <a:lnTo>
                      <a:pt x="518" y="1553"/>
                    </a:lnTo>
                    <a:lnTo>
                      <a:pt x="556" y="1541"/>
                    </a:lnTo>
                    <a:lnTo>
                      <a:pt x="592" y="1526"/>
                    </a:lnTo>
                    <a:lnTo>
                      <a:pt x="625" y="1510"/>
                    </a:lnTo>
                    <a:lnTo>
                      <a:pt x="659" y="1494"/>
                    </a:lnTo>
                    <a:lnTo>
                      <a:pt x="693" y="1475"/>
                    </a:lnTo>
                    <a:lnTo>
                      <a:pt x="726" y="1455"/>
                    </a:lnTo>
                    <a:lnTo>
                      <a:pt x="756" y="1432"/>
                    </a:lnTo>
                    <a:lnTo>
                      <a:pt x="785" y="1408"/>
                    </a:lnTo>
                    <a:lnTo>
                      <a:pt x="813" y="1383"/>
                    </a:lnTo>
                    <a:lnTo>
                      <a:pt x="842" y="1358"/>
                    </a:lnTo>
                    <a:lnTo>
                      <a:pt x="867" y="1330"/>
                    </a:lnTo>
                    <a:lnTo>
                      <a:pt x="892" y="1301"/>
                    </a:lnTo>
                    <a:lnTo>
                      <a:pt x="915" y="1273"/>
                    </a:lnTo>
                    <a:lnTo>
                      <a:pt x="938" y="1240"/>
                    </a:lnTo>
                    <a:lnTo>
                      <a:pt x="958" y="1208"/>
                    </a:lnTo>
                    <a:lnTo>
                      <a:pt x="978" y="1176"/>
                    </a:lnTo>
                    <a:lnTo>
                      <a:pt x="994" y="1142"/>
                    </a:lnTo>
                    <a:lnTo>
                      <a:pt x="1010" y="1106"/>
                    </a:lnTo>
                    <a:lnTo>
                      <a:pt x="1024" y="1071"/>
                    </a:lnTo>
                    <a:lnTo>
                      <a:pt x="1037" y="1035"/>
                    </a:lnTo>
                    <a:lnTo>
                      <a:pt x="1047" y="997"/>
                    </a:lnTo>
                    <a:lnTo>
                      <a:pt x="1056" y="960"/>
                    </a:lnTo>
                    <a:lnTo>
                      <a:pt x="1063" y="921"/>
                    </a:lnTo>
                    <a:lnTo>
                      <a:pt x="1069" y="881"/>
                    </a:lnTo>
                    <a:lnTo>
                      <a:pt x="1071" y="840"/>
                    </a:lnTo>
                    <a:lnTo>
                      <a:pt x="1072" y="801"/>
                    </a:lnTo>
                    <a:lnTo>
                      <a:pt x="1085" y="801"/>
                    </a:lnTo>
                    <a:close/>
                  </a:path>
                </a:pathLst>
              </a:custGeom>
              <a:solidFill>
                <a:srgbClr val="7CCAFF"/>
              </a:solidFill>
              <a:ln w="9525">
                <a:noFill/>
                <a:round/>
                <a:headEnd/>
                <a:tailEnd/>
              </a:ln>
            </p:spPr>
            <p:txBody>
              <a:bodyPr/>
              <a:lstStyle/>
              <a:p>
                <a:endParaRPr lang="en-US"/>
              </a:p>
            </p:txBody>
          </p:sp>
          <p:sp>
            <p:nvSpPr>
              <p:cNvPr id="29860" name="Freeform 1239"/>
              <p:cNvSpPr>
                <a:spLocks/>
              </p:cNvSpPr>
              <p:nvPr/>
            </p:nvSpPr>
            <p:spPr bwMode="auto">
              <a:xfrm>
                <a:off x="640" y="1395"/>
                <a:ext cx="1082" cy="1588"/>
              </a:xfrm>
              <a:custGeom>
                <a:avLst/>
                <a:gdLst>
                  <a:gd name="T0" fmla="*/ 1078 w 1082"/>
                  <a:gd name="T1" fmla="*/ 713 h 1588"/>
                  <a:gd name="T2" fmla="*/ 1057 w 1082"/>
                  <a:gd name="T3" fmla="*/ 596 h 1588"/>
                  <a:gd name="T4" fmla="*/ 1019 w 1082"/>
                  <a:gd name="T5" fmla="*/ 486 h 1588"/>
                  <a:gd name="T6" fmla="*/ 967 w 1082"/>
                  <a:gd name="T7" fmla="*/ 382 h 1588"/>
                  <a:gd name="T8" fmla="*/ 901 w 1082"/>
                  <a:gd name="T9" fmla="*/ 289 h 1588"/>
                  <a:gd name="T10" fmla="*/ 822 w 1082"/>
                  <a:gd name="T11" fmla="*/ 207 h 1588"/>
                  <a:gd name="T12" fmla="*/ 731 w 1082"/>
                  <a:gd name="T13" fmla="*/ 135 h 1588"/>
                  <a:gd name="T14" fmla="*/ 633 w 1082"/>
                  <a:gd name="T15" fmla="*/ 78 h 1588"/>
                  <a:gd name="T16" fmla="*/ 524 w 1082"/>
                  <a:gd name="T17" fmla="*/ 35 h 1588"/>
                  <a:gd name="T18" fmla="*/ 410 w 1082"/>
                  <a:gd name="T19" fmla="*/ 9 h 1588"/>
                  <a:gd name="T20" fmla="*/ 288 w 1082"/>
                  <a:gd name="T21" fmla="*/ 0 h 1588"/>
                  <a:gd name="T22" fmla="*/ 167 w 1082"/>
                  <a:gd name="T23" fmla="*/ 9 h 1588"/>
                  <a:gd name="T24" fmla="*/ 52 w 1082"/>
                  <a:gd name="T25" fmla="*/ 35 h 1588"/>
                  <a:gd name="T26" fmla="*/ 6 w 1082"/>
                  <a:gd name="T27" fmla="*/ 53 h 1588"/>
                  <a:gd name="T28" fmla="*/ 4 w 1082"/>
                  <a:gd name="T29" fmla="*/ 57 h 1588"/>
                  <a:gd name="T30" fmla="*/ 2 w 1082"/>
                  <a:gd name="T31" fmla="*/ 62 h 1588"/>
                  <a:gd name="T32" fmla="*/ 2 w 1082"/>
                  <a:gd name="T33" fmla="*/ 64 h 1588"/>
                  <a:gd name="T34" fmla="*/ 0 w 1082"/>
                  <a:gd name="T35" fmla="*/ 66 h 1588"/>
                  <a:gd name="T36" fmla="*/ 0 w 1082"/>
                  <a:gd name="T37" fmla="*/ 67 h 1588"/>
                  <a:gd name="T38" fmla="*/ 93 w 1082"/>
                  <a:gd name="T39" fmla="*/ 37 h 1588"/>
                  <a:gd name="T40" fmla="*/ 208 w 1082"/>
                  <a:gd name="T41" fmla="*/ 16 h 1588"/>
                  <a:gd name="T42" fmla="*/ 327 w 1082"/>
                  <a:gd name="T43" fmla="*/ 14 h 1588"/>
                  <a:gd name="T44" fmla="*/ 445 w 1082"/>
                  <a:gd name="T45" fmla="*/ 28 h 1588"/>
                  <a:gd name="T46" fmla="*/ 556 w 1082"/>
                  <a:gd name="T47" fmla="*/ 60 h 1588"/>
                  <a:gd name="T48" fmla="*/ 662 w 1082"/>
                  <a:gd name="T49" fmla="*/ 107 h 1588"/>
                  <a:gd name="T50" fmla="*/ 756 w 1082"/>
                  <a:gd name="T51" fmla="*/ 168 h 1588"/>
                  <a:gd name="T52" fmla="*/ 840 w 1082"/>
                  <a:gd name="T53" fmla="*/ 241 h 1588"/>
                  <a:gd name="T54" fmla="*/ 915 w 1082"/>
                  <a:gd name="T55" fmla="*/ 327 h 1588"/>
                  <a:gd name="T56" fmla="*/ 976 w 1082"/>
                  <a:gd name="T57" fmla="*/ 421 h 1588"/>
                  <a:gd name="T58" fmla="*/ 1023 w 1082"/>
                  <a:gd name="T59" fmla="*/ 525 h 1588"/>
                  <a:gd name="T60" fmla="*/ 1055 w 1082"/>
                  <a:gd name="T61" fmla="*/ 638 h 1588"/>
                  <a:gd name="T62" fmla="*/ 1069 w 1082"/>
                  <a:gd name="T63" fmla="*/ 754 h 1588"/>
                  <a:gd name="T64" fmla="*/ 1082 w 1082"/>
                  <a:gd name="T65" fmla="*/ 836 h 1588"/>
                  <a:gd name="T66" fmla="*/ 1066 w 1082"/>
                  <a:gd name="T67" fmla="*/ 954 h 1588"/>
                  <a:gd name="T68" fmla="*/ 1033 w 1082"/>
                  <a:gd name="T69" fmla="*/ 1068 h 1588"/>
                  <a:gd name="T70" fmla="*/ 987 w 1082"/>
                  <a:gd name="T71" fmla="*/ 1174 h 1588"/>
                  <a:gd name="T72" fmla="*/ 924 w 1082"/>
                  <a:gd name="T73" fmla="*/ 1270 h 1588"/>
                  <a:gd name="T74" fmla="*/ 849 w 1082"/>
                  <a:gd name="T75" fmla="*/ 1356 h 1588"/>
                  <a:gd name="T76" fmla="*/ 764 w 1082"/>
                  <a:gd name="T77" fmla="*/ 1431 h 1588"/>
                  <a:gd name="T78" fmla="*/ 667 w 1082"/>
                  <a:gd name="T79" fmla="*/ 1494 h 1588"/>
                  <a:gd name="T80" fmla="*/ 562 w 1082"/>
                  <a:gd name="T81" fmla="*/ 1540 h 1588"/>
                  <a:gd name="T82" fmla="*/ 449 w 1082"/>
                  <a:gd name="T83" fmla="*/ 1572 h 1588"/>
                  <a:gd name="T84" fmla="*/ 329 w 1082"/>
                  <a:gd name="T85" fmla="*/ 1588 h 1588"/>
                  <a:gd name="T86" fmla="*/ 208 w 1082"/>
                  <a:gd name="T87" fmla="*/ 1585 h 1588"/>
                  <a:gd name="T88" fmla="*/ 90 w 1082"/>
                  <a:gd name="T89" fmla="*/ 1563 h 1588"/>
                  <a:gd name="T90" fmla="*/ 38 w 1082"/>
                  <a:gd name="T91" fmla="*/ 1547 h 1588"/>
                  <a:gd name="T92" fmla="*/ 34 w 1082"/>
                  <a:gd name="T93" fmla="*/ 1540 h 1588"/>
                  <a:gd name="T94" fmla="*/ 33 w 1082"/>
                  <a:gd name="T95" fmla="*/ 1535 h 1588"/>
                  <a:gd name="T96" fmla="*/ 93 w 1082"/>
                  <a:gd name="T97" fmla="*/ 1553 h 1588"/>
                  <a:gd name="T98" fmla="*/ 208 w 1082"/>
                  <a:gd name="T99" fmla="*/ 1572 h 1588"/>
                  <a:gd name="T100" fmla="*/ 327 w 1082"/>
                  <a:gd name="T101" fmla="*/ 1576 h 1588"/>
                  <a:gd name="T102" fmla="*/ 445 w 1082"/>
                  <a:gd name="T103" fmla="*/ 1562 h 1588"/>
                  <a:gd name="T104" fmla="*/ 556 w 1082"/>
                  <a:gd name="T105" fmla="*/ 1529 h 1588"/>
                  <a:gd name="T106" fmla="*/ 662 w 1082"/>
                  <a:gd name="T107" fmla="*/ 1483 h 1588"/>
                  <a:gd name="T108" fmla="*/ 756 w 1082"/>
                  <a:gd name="T109" fmla="*/ 1420 h 1588"/>
                  <a:gd name="T110" fmla="*/ 840 w 1082"/>
                  <a:gd name="T111" fmla="*/ 1347 h 1588"/>
                  <a:gd name="T112" fmla="*/ 915 w 1082"/>
                  <a:gd name="T113" fmla="*/ 1263 h 1588"/>
                  <a:gd name="T114" fmla="*/ 976 w 1082"/>
                  <a:gd name="T115" fmla="*/ 1167 h 1588"/>
                  <a:gd name="T116" fmla="*/ 1023 w 1082"/>
                  <a:gd name="T117" fmla="*/ 1063 h 1588"/>
                  <a:gd name="T118" fmla="*/ 1055 w 1082"/>
                  <a:gd name="T119" fmla="*/ 952 h 1588"/>
                  <a:gd name="T120" fmla="*/ 1069 w 1082"/>
                  <a:gd name="T121" fmla="*/ 834 h 1588"/>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82"/>
                  <a:gd name="T184" fmla="*/ 0 h 1588"/>
                  <a:gd name="T185" fmla="*/ 1082 w 1082"/>
                  <a:gd name="T186" fmla="*/ 1588 h 1588"/>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82" h="1588">
                    <a:moveTo>
                      <a:pt x="1082" y="795"/>
                    </a:moveTo>
                    <a:lnTo>
                      <a:pt x="1082" y="754"/>
                    </a:lnTo>
                    <a:lnTo>
                      <a:pt x="1078" y="713"/>
                    </a:lnTo>
                    <a:lnTo>
                      <a:pt x="1073" y="673"/>
                    </a:lnTo>
                    <a:lnTo>
                      <a:pt x="1066" y="634"/>
                    </a:lnTo>
                    <a:lnTo>
                      <a:pt x="1057" y="596"/>
                    </a:lnTo>
                    <a:lnTo>
                      <a:pt x="1046" y="559"/>
                    </a:lnTo>
                    <a:lnTo>
                      <a:pt x="1033" y="521"/>
                    </a:lnTo>
                    <a:lnTo>
                      <a:pt x="1019" y="486"/>
                    </a:lnTo>
                    <a:lnTo>
                      <a:pt x="1005" y="450"/>
                    </a:lnTo>
                    <a:lnTo>
                      <a:pt x="987" y="416"/>
                    </a:lnTo>
                    <a:lnTo>
                      <a:pt x="967" y="382"/>
                    </a:lnTo>
                    <a:lnTo>
                      <a:pt x="946" y="350"/>
                    </a:lnTo>
                    <a:lnTo>
                      <a:pt x="924" y="319"/>
                    </a:lnTo>
                    <a:lnTo>
                      <a:pt x="901" y="289"/>
                    </a:lnTo>
                    <a:lnTo>
                      <a:pt x="876" y="260"/>
                    </a:lnTo>
                    <a:lnTo>
                      <a:pt x="849" y="232"/>
                    </a:lnTo>
                    <a:lnTo>
                      <a:pt x="822" y="207"/>
                    </a:lnTo>
                    <a:lnTo>
                      <a:pt x="794" y="182"/>
                    </a:lnTo>
                    <a:lnTo>
                      <a:pt x="764" y="159"/>
                    </a:lnTo>
                    <a:lnTo>
                      <a:pt x="731" y="135"/>
                    </a:lnTo>
                    <a:lnTo>
                      <a:pt x="699" y="116"/>
                    </a:lnTo>
                    <a:lnTo>
                      <a:pt x="667" y="96"/>
                    </a:lnTo>
                    <a:lnTo>
                      <a:pt x="633" y="78"/>
                    </a:lnTo>
                    <a:lnTo>
                      <a:pt x="597" y="62"/>
                    </a:lnTo>
                    <a:lnTo>
                      <a:pt x="562" y="48"/>
                    </a:lnTo>
                    <a:lnTo>
                      <a:pt x="524" y="35"/>
                    </a:lnTo>
                    <a:lnTo>
                      <a:pt x="486" y="25"/>
                    </a:lnTo>
                    <a:lnTo>
                      <a:pt x="449" y="16"/>
                    </a:lnTo>
                    <a:lnTo>
                      <a:pt x="410" y="9"/>
                    </a:lnTo>
                    <a:lnTo>
                      <a:pt x="369" y="5"/>
                    </a:lnTo>
                    <a:lnTo>
                      <a:pt x="329" y="1"/>
                    </a:lnTo>
                    <a:lnTo>
                      <a:pt x="288" y="0"/>
                    </a:lnTo>
                    <a:lnTo>
                      <a:pt x="247" y="1"/>
                    </a:lnTo>
                    <a:lnTo>
                      <a:pt x="208" y="5"/>
                    </a:lnTo>
                    <a:lnTo>
                      <a:pt x="167" y="9"/>
                    </a:lnTo>
                    <a:lnTo>
                      <a:pt x="127" y="16"/>
                    </a:lnTo>
                    <a:lnTo>
                      <a:pt x="90" y="25"/>
                    </a:lnTo>
                    <a:lnTo>
                      <a:pt x="52" y="35"/>
                    </a:lnTo>
                    <a:lnTo>
                      <a:pt x="15" y="48"/>
                    </a:lnTo>
                    <a:lnTo>
                      <a:pt x="7" y="51"/>
                    </a:lnTo>
                    <a:lnTo>
                      <a:pt x="6" y="53"/>
                    </a:lnTo>
                    <a:lnTo>
                      <a:pt x="6" y="55"/>
                    </a:lnTo>
                    <a:lnTo>
                      <a:pt x="4" y="57"/>
                    </a:lnTo>
                    <a:lnTo>
                      <a:pt x="4" y="59"/>
                    </a:lnTo>
                    <a:lnTo>
                      <a:pt x="2" y="60"/>
                    </a:lnTo>
                    <a:lnTo>
                      <a:pt x="2" y="62"/>
                    </a:lnTo>
                    <a:lnTo>
                      <a:pt x="2" y="64"/>
                    </a:lnTo>
                    <a:lnTo>
                      <a:pt x="0" y="64"/>
                    </a:lnTo>
                    <a:lnTo>
                      <a:pt x="0" y="66"/>
                    </a:lnTo>
                    <a:lnTo>
                      <a:pt x="0" y="67"/>
                    </a:lnTo>
                    <a:lnTo>
                      <a:pt x="18" y="60"/>
                    </a:lnTo>
                    <a:lnTo>
                      <a:pt x="56" y="48"/>
                    </a:lnTo>
                    <a:lnTo>
                      <a:pt x="93" y="37"/>
                    </a:lnTo>
                    <a:lnTo>
                      <a:pt x="131" y="28"/>
                    </a:lnTo>
                    <a:lnTo>
                      <a:pt x="168" y="21"/>
                    </a:lnTo>
                    <a:lnTo>
                      <a:pt x="208" y="16"/>
                    </a:lnTo>
                    <a:lnTo>
                      <a:pt x="247" y="14"/>
                    </a:lnTo>
                    <a:lnTo>
                      <a:pt x="288" y="12"/>
                    </a:lnTo>
                    <a:lnTo>
                      <a:pt x="327" y="14"/>
                    </a:lnTo>
                    <a:lnTo>
                      <a:pt x="369" y="16"/>
                    </a:lnTo>
                    <a:lnTo>
                      <a:pt x="408" y="21"/>
                    </a:lnTo>
                    <a:lnTo>
                      <a:pt x="445" y="28"/>
                    </a:lnTo>
                    <a:lnTo>
                      <a:pt x="483" y="37"/>
                    </a:lnTo>
                    <a:lnTo>
                      <a:pt x="520" y="48"/>
                    </a:lnTo>
                    <a:lnTo>
                      <a:pt x="556" y="60"/>
                    </a:lnTo>
                    <a:lnTo>
                      <a:pt x="592" y="73"/>
                    </a:lnTo>
                    <a:lnTo>
                      <a:pt x="628" y="89"/>
                    </a:lnTo>
                    <a:lnTo>
                      <a:pt x="662" y="107"/>
                    </a:lnTo>
                    <a:lnTo>
                      <a:pt x="694" y="125"/>
                    </a:lnTo>
                    <a:lnTo>
                      <a:pt x="726" y="146"/>
                    </a:lnTo>
                    <a:lnTo>
                      <a:pt x="756" y="168"/>
                    </a:lnTo>
                    <a:lnTo>
                      <a:pt x="785" y="191"/>
                    </a:lnTo>
                    <a:lnTo>
                      <a:pt x="814" y="216"/>
                    </a:lnTo>
                    <a:lnTo>
                      <a:pt x="840" y="241"/>
                    </a:lnTo>
                    <a:lnTo>
                      <a:pt x="867" y="268"/>
                    </a:lnTo>
                    <a:lnTo>
                      <a:pt x="892" y="296"/>
                    </a:lnTo>
                    <a:lnTo>
                      <a:pt x="915" y="327"/>
                    </a:lnTo>
                    <a:lnTo>
                      <a:pt x="937" y="357"/>
                    </a:lnTo>
                    <a:lnTo>
                      <a:pt x="957" y="389"/>
                    </a:lnTo>
                    <a:lnTo>
                      <a:pt x="976" y="421"/>
                    </a:lnTo>
                    <a:lnTo>
                      <a:pt x="992" y="455"/>
                    </a:lnTo>
                    <a:lnTo>
                      <a:pt x="1008" y="489"/>
                    </a:lnTo>
                    <a:lnTo>
                      <a:pt x="1023" y="525"/>
                    </a:lnTo>
                    <a:lnTo>
                      <a:pt x="1035" y="563"/>
                    </a:lnTo>
                    <a:lnTo>
                      <a:pt x="1046" y="598"/>
                    </a:lnTo>
                    <a:lnTo>
                      <a:pt x="1055" y="638"/>
                    </a:lnTo>
                    <a:lnTo>
                      <a:pt x="1062" y="675"/>
                    </a:lnTo>
                    <a:lnTo>
                      <a:pt x="1066" y="714"/>
                    </a:lnTo>
                    <a:lnTo>
                      <a:pt x="1069" y="754"/>
                    </a:lnTo>
                    <a:lnTo>
                      <a:pt x="1071" y="795"/>
                    </a:lnTo>
                    <a:lnTo>
                      <a:pt x="1082" y="795"/>
                    </a:lnTo>
                    <a:lnTo>
                      <a:pt x="1082" y="836"/>
                    </a:lnTo>
                    <a:lnTo>
                      <a:pt x="1078" y="875"/>
                    </a:lnTo>
                    <a:lnTo>
                      <a:pt x="1073" y="915"/>
                    </a:lnTo>
                    <a:lnTo>
                      <a:pt x="1066" y="954"/>
                    </a:lnTo>
                    <a:lnTo>
                      <a:pt x="1057" y="993"/>
                    </a:lnTo>
                    <a:lnTo>
                      <a:pt x="1046" y="1031"/>
                    </a:lnTo>
                    <a:lnTo>
                      <a:pt x="1033" y="1068"/>
                    </a:lnTo>
                    <a:lnTo>
                      <a:pt x="1019" y="1104"/>
                    </a:lnTo>
                    <a:lnTo>
                      <a:pt x="1005" y="1138"/>
                    </a:lnTo>
                    <a:lnTo>
                      <a:pt x="987" y="1174"/>
                    </a:lnTo>
                    <a:lnTo>
                      <a:pt x="967" y="1206"/>
                    </a:lnTo>
                    <a:lnTo>
                      <a:pt x="946" y="1238"/>
                    </a:lnTo>
                    <a:lnTo>
                      <a:pt x="924" y="1270"/>
                    </a:lnTo>
                    <a:lnTo>
                      <a:pt x="901" y="1299"/>
                    </a:lnTo>
                    <a:lnTo>
                      <a:pt x="876" y="1329"/>
                    </a:lnTo>
                    <a:lnTo>
                      <a:pt x="849" y="1356"/>
                    </a:lnTo>
                    <a:lnTo>
                      <a:pt x="822" y="1383"/>
                    </a:lnTo>
                    <a:lnTo>
                      <a:pt x="794" y="1408"/>
                    </a:lnTo>
                    <a:lnTo>
                      <a:pt x="764" y="1431"/>
                    </a:lnTo>
                    <a:lnTo>
                      <a:pt x="731" y="1452"/>
                    </a:lnTo>
                    <a:lnTo>
                      <a:pt x="699" y="1474"/>
                    </a:lnTo>
                    <a:lnTo>
                      <a:pt x="667" y="1494"/>
                    </a:lnTo>
                    <a:lnTo>
                      <a:pt x="633" y="1510"/>
                    </a:lnTo>
                    <a:lnTo>
                      <a:pt x="597" y="1526"/>
                    </a:lnTo>
                    <a:lnTo>
                      <a:pt x="562" y="1540"/>
                    </a:lnTo>
                    <a:lnTo>
                      <a:pt x="524" y="1553"/>
                    </a:lnTo>
                    <a:lnTo>
                      <a:pt x="486" y="1563"/>
                    </a:lnTo>
                    <a:lnTo>
                      <a:pt x="449" y="1572"/>
                    </a:lnTo>
                    <a:lnTo>
                      <a:pt x="410" y="1579"/>
                    </a:lnTo>
                    <a:lnTo>
                      <a:pt x="369" y="1585"/>
                    </a:lnTo>
                    <a:lnTo>
                      <a:pt x="329" y="1588"/>
                    </a:lnTo>
                    <a:lnTo>
                      <a:pt x="288" y="1588"/>
                    </a:lnTo>
                    <a:lnTo>
                      <a:pt x="247" y="1588"/>
                    </a:lnTo>
                    <a:lnTo>
                      <a:pt x="208" y="1585"/>
                    </a:lnTo>
                    <a:lnTo>
                      <a:pt x="167" y="1579"/>
                    </a:lnTo>
                    <a:lnTo>
                      <a:pt x="127" y="1572"/>
                    </a:lnTo>
                    <a:lnTo>
                      <a:pt x="90" y="1563"/>
                    </a:lnTo>
                    <a:lnTo>
                      <a:pt x="52" y="1553"/>
                    </a:lnTo>
                    <a:lnTo>
                      <a:pt x="38" y="1549"/>
                    </a:lnTo>
                    <a:lnTo>
                      <a:pt x="38" y="1547"/>
                    </a:lnTo>
                    <a:lnTo>
                      <a:pt x="36" y="1545"/>
                    </a:lnTo>
                    <a:lnTo>
                      <a:pt x="36" y="1544"/>
                    </a:lnTo>
                    <a:lnTo>
                      <a:pt x="34" y="1540"/>
                    </a:lnTo>
                    <a:lnTo>
                      <a:pt x="34" y="1538"/>
                    </a:lnTo>
                    <a:lnTo>
                      <a:pt x="33" y="1536"/>
                    </a:lnTo>
                    <a:lnTo>
                      <a:pt x="33" y="1535"/>
                    </a:lnTo>
                    <a:lnTo>
                      <a:pt x="31" y="1533"/>
                    </a:lnTo>
                    <a:lnTo>
                      <a:pt x="56" y="1542"/>
                    </a:lnTo>
                    <a:lnTo>
                      <a:pt x="93" y="1553"/>
                    </a:lnTo>
                    <a:lnTo>
                      <a:pt x="131" y="1562"/>
                    </a:lnTo>
                    <a:lnTo>
                      <a:pt x="168" y="1567"/>
                    </a:lnTo>
                    <a:lnTo>
                      <a:pt x="208" y="1572"/>
                    </a:lnTo>
                    <a:lnTo>
                      <a:pt x="247" y="1576"/>
                    </a:lnTo>
                    <a:lnTo>
                      <a:pt x="288" y="1576"/>
                    </a:lnTo>
                    <a:lnTo>
                      <a:pt x="327" y="1576"/>
                    </a:lnTo>
                    <a:lnTo>
                      <a:pt x="369" y="1572"/>
                    </a:lnTo>
                    <a:lnTo>
                      <a:pt x="408" y="1567"/>
                    </a:lnTo>
                    <a:lnTo>
                      <a:pt x="445" y="1562"/>
                    </a:lnTo>
                    <a:lnTo>
                      <a:pt x="483" y="1553"/>
                    </a:lnTo>
                    <a:lnTo>
                      <a:pt x="520" y="1542"/>
                    </a:lnTo>
                    <a:lnTo>
                      <a:pt x="556" y="1529"/>
                    </a:lnTo>
                    <a:lnTo>
                      <a:pt x="592" y="1515"/>
                    </a:lnTo>
                    <a:lnTo>
                      <a:pt x="628" y="1499"/>
                    </a:lnTo>
                    <a:lnTo>
                      <a:pt x="662" y="1483"/>
                    </a:lnTo>
                    <a:lnTo>
                      <a:pt x="694" y="1463"/>
                    </a:lnTo>
                    <a:lnTo>
                      <a:pt x="726" y="1444"/>
                    </a:lnTo>
                    <a:lnTo>
                      <a:pt x="756" y="1420"/>
                    </a:lnTo>
                    <a:lnTo>
                      <a:pt x="785" y="1397"/>
                    </a:lnTo>
                    <a:lnTo>
                      <a:pt x="814" y="1374"/>
                    </a:lnTo>
                    <a:lnTo>
                      <a:pt x="840" y="1347"/>
                    </a:lnTo>
                    <a:lnTo>
                      <a:pt x="867" y="1320"/>
                    </a:lnTo>
                    <a:lnTo>
                      <a:pt x="892" y="1292"/>
                    </a:lnTo>
                    <a:lnTo>
                      <a:pt x="915" y="1263"/>
                    </a:lnTo>
                    <a:lnTo>
                      <a:pt x="937" y="1231"/>
                    </a:lnTo>
                    <a:lnTo>
                      <a:pt x="957" y="1201"/>
                    </a:lnTo>
                    <a:lnTo>
                      <a:pt x="976" y="1167"/>
                    </a:lnTo>
                    <a:lnTo>
                      <a:pt x="992" y="1134"/>
                    </a:lnTo>
                    <a:lnTo>
                      <a:pt x="1008" y="1099"/>
                    </a:lnTo>
                    <a:lnTo>
                      <a:pt x="1023" y="1063"/>
                    </a:lnTo>
                    <a:lnTo>
                      <a:pt x="1035" y="1027"/>
                    </a:lnTo>
                    <a:lnTo>
                      <a:pt x="1046" y="990"/>
                    </a:lnTo>
                    <a:lnTo>
                      <a:pt x="1055" y="952"/>
                    </a:lnTo>
                    <a:lnTo>
                      <a:pt x="1062" y="913"/>
                    </a:lnTo>
                    <a:lnTo>
                      <a:pt x="1066" y="875"/>
                    </a:lnTo>
                    <a:lnTo>
                      <a:pt x="1069" y="834"/>
                    </a:lnTo>
                    <a:lnTo>
                      <a:pt x="1071" y="795"/>
                    </a:lnTo>
                    <a:lnTo>
                      <a:pt x="1082" y="795"/>
                    </a:lnTo>
                    <a:close/>
                  </a:path>
                </a:pathLst>
              </a:custGeom>
              <a:solidFill>
                <a:srgbClr val="7DCBFF"/>
              </a:solidFill>
              <a:ln w="9525">
                <a:noFill/>
                <a:round/>
                <a:headEnd/>
                <a:tailEnd/>
              </a:ln>
            </p:spPr>
            <p:txBody>
              <a:bodyPr/>
              <a:lstStyle/>
              <a:p>
                <a:endParaRPr lang="en-US"/>
              </a:p>
            </p:txBody>
          </p:sp>
          <p:sp>
            <p:nvSpPr>
              <p:cNvPr id="29861" name="Freeform 1240"/>
              <p:cNvSpPr>
                <a:spLocks/>
              </p:cNvSpPr>
              <p:nvPr/>
            </p:nvSpPr>
            <p:spPr bwMode="auto">
              <a:xfrm>
                <a:off x="637" y="1402"/>
                <a:ext cx="1079" cy="1576"/>
              </a:xfrm>
              <a:custGeom>
                <a:avLst/>
                <a:gdLst>
                  <a:gd name="T0" fmla="*/ 1076 w 1079"/>
                  <a:gd name="T1" fmla="*/ 707 h 1576"/>
                  <a:gd name="T2" fmla="*/ 1054 w 1079"/>
                  <a:gd name="T3" fmla="*/ 591 h 1576"/>
                  <a:gd name="T4" fmla="*/ 1017 w 1079"/>
                  <a:gd name="T5" fmla="*/ 480 h 1576"/>
                  <a:gd name="T6" fmla="*/ 965 w 1079"/>
                  <a:gd name="T7" fmla="*/ 379 h 1576"/>
                  <a:gd name="T8" fmla="*/ 899 w 1079"/>
                  <a:gd name="T9" fmla="*/ 286 h 1576"/>
                  <a:gd name="T10" fmla="*/ 820 w 1079"/>
                  <a:gd name="T11" fmla="*/ 203 h 1576"/>
                  <a:gd name="T12" fmla="*/ 733 w 1079"/>
                  <a:gd name="T13" fmla="*/ 134 h 1576"/>
                  <a:gd name="T14" fmla="*/ 632 w 1079"/>
                  <a:gd name="T15" fmla="*/ 77 h 1576"/>
                  <a:gd name="T16" fmla="*/ 525 w 1079"/>
                  <a:gd name="T17" fmla="*/ 35 h 1576"/>
                  <a:gd name="T18" fmla="*/ 411 w 1079"/>
                  <a:gd name="T19" fmla="*/ 9 h 1576"/>
                  <a:gd name="T20" fmla="*/ 291 w 1079"/>
                  <a:gd name="T21" fmla="*/ 0 h 1576"/>
                  <a:gd name="T22" fmla="*/ 171 w 1079"/>
                  <a:gd name="T23" fmla="*/ 9 h 1576"/>
                  <a:gd name="T24" fmla="*/ 57 w 1079"/>
                  <a:gd name="T25" fmla="*/ 35 h 1576"/>
                  <a:gd name="T26" fmla="*/ 7 w 1079"/>
                  <a:gd name="T27" fmla="*/ 53 h 1576"/>
                  <a:gd name="T28" fmla="*/ 5 w 1079"/>
                  <a:gd name="T29" fmla="*/ 53 h 1576"/>
                  <a:gd name="T30" fmla="*/ 5 w 1079"/>
                  <a:gd name="T31" fmla="*/ 55 h 1576"/>
                  <a:gd name="T32" fmla="*/ 3 w 1079"/>
                  <a:gd name="T33" fmla="*/ 59 h 1576"/>
                  <a:gd name="T34" fmla="*/ 2 w 1079"/>
                  <a:gd name="T35" fmla="*/ 64 h 1576"/>
                  <a:gd name="T36" fmla="*/ 0 w 1079"/>
                  <a:gd name="T37" fmla="*/ 68 h 1576"/>
                  <a:gd name="T38" fmla="*/ 96 w 1079"/>
                  <a:gd name="T39" fmla="*/ 35 h 1576"/>
                  <a:gd name="T40" fmla="*/ 212 w 1079"/>
                  <a:gd name="T41" fmla="*/ 16 h 1576"/>
                  <a:gd name="T42" fmla="*/ 330 w 1079"/>
                  <a:gd name="T43" fmla="*/ 12 h 1576"/>
                  <a:gd name="T44" fmla="*/ 447 w 1079"/>
                  <a:gd name="T45" fmla="*/ 27 h 1576"/>
                  <a:gd name="T46" fmla="*/ 557 w 1079"/>
                  <a:gd name="T47" fmla="*/ 59 h 1576"/>
                  <a:gd name="T48" fmla="*/ 661 w 1079"/>
                  <a:gd name="T49" fmla="*/ 105 h 1576"/>
                  <a:gd name="T50" fmla="*/ 756 w 1079"/>
                  <a:gd name="T51" fmla="*/ 166 h 1576"/>
                  <a:gd name="T52" fmla="*/ 840 w 1079"/>
                  <a:gd name="T53" fmla="*/ 239 h 1576"/>
                  <a:gd name="T54" fmla="*/ 913 w 1079"/>
                  <a:gd name="T55" fmla="*/ 323 h 1576"/>
                  <a:gd name="T56" fmla="*/ 974 w 1079"/>
                  <a:gd name="T57" fmla="*/ 418 h 1576"/>
                  <a:gd name="T58" fmla="*/ 1020 w 1079"/>
                  <a:gd name="T59" fmla="*/ 520 h 1576"/>
                  <a:gd name="T60" fmla="*/ 1051 w 1079"/>
                  <a:gd name="T61" fmla="*/ 631 h 1576"/>
                  <a:gd name="T62" fmla="*/ 1067 w 1079"/>
                  <a:gd name="T63" fmla="*/ 747 h 1576"/>
                  <a:gd name="T64" fmla="*/ 1078 w 1079"/>
                  <a:gd name="T65" fmla="*/ 827 h 1576"/>
                  <a:gd name="T66" fmla="*/ 1063 w 1079"/>
                  <a:gd name="T67" fmla="*/ 947 h 1576"/>
                  <a:gd name="T68" fmla="*/ 1031 w 1079"/>
                  <a:gd name="T69" fmla="*/ 1058 h 1576"/>
                  <a:gd name="T70" fmla="*/ 985 w 1079"/>
                  <a:gd name="T71" fmla="*/ 1163 h 1576"/>
                  <a:gd name="T72" fmla="*/ 922 w 1079"/>
                  <a:gd name="T73" fmla="*/ 1260 h 1576"/>
                  <a:gd name="T74" fmla="*/ 849 w 1079"/>
                  <a:gd name="T75" fmla="*/ 1345 h 1576"/>
                  <a:gd name="T76" fmla="*/ 763 w 1079"/>
                  <a:gd name="T77" fmla="*/ 1419 h 1576"/>
                  <a:gd name="T78" fmla="*/ 666 w 1079"/>
                  <a:gd name="T79" fmla="*/ 1481 h 1576"/>
                  <a:gd name="T80" fmla="*/ 563 w 1079"/>
                  <a:gd name="T81" fmla="*/ 1528 h 1576"/>
                  <a:gd name="T82" fmla="*/ 450 w 1079"/>
                  <a:gd name="T83" fmla="*/ 1560 h 1576"/>
                  <a:gd name="T84" fmla="*/ 332 w 1079"/>
                  <a:gd name="T85" fmla="*/ 1574 h 1576"/>
                  <a:gd name="T86" fmla="*/ 211 w 1079"/>
                  <a:gd name="T87" fmla="*/ 1572 h 1576"/>
                  <a:gd name="T88" fmla="*/ 94 w 1079"/>
                  <a:gd name="T89" fmla="*/ 1551 h 1576"/>
                  <a:gd name="T90" fmla="*/ 37 w 1079"/>
                  <a:gd name="T91" fmla="*/ 1531 h 1576"/>
                  <a:gd name="T92" fmla="*/ 34 w 1079"/>
                  <a:gd name="T93" fmla="*/ 1526 h 1576"/>
                  <a:gd name="T94" fmla="*/ 32 w 1079"/>
                  <a:gd name="T95" fmla="*/ 1521 h 1576"/>
                  <a:gd name="T96" fmla="*/ 96 w 1079"/>
                  <a:gd name="T97" fmla="*/ 1538 h 1576"/>
                  <a:gd name="T98" fmla="*/ 212 w 1079"/>
                  <a:gd name="T99" fmla="*/ 1560 h 1576"/>
                  <a:gd name="T100" fmla="*/ 330 w 1079"/>
                  <a:gd name="T101" fmla="*/ 1562 h 1576"/>
                  <a:gd name="T102" fmla="*/ 447 w 1079"/>
                  <a:gd name="T103" fmla="*/ 1547 h 1576"/>
                  <a:gd name="T104" fmla="*/ 557 w 1079"/>
                  <a:gd name="T105" fmla="*/ 1517 h 1576"/>
                  <a:gd name="T106" fmla="*/ 661 w 1079"/>
                  <a:gd name="T107" fmla="*/ 1471 h 1576"/>
                  <a:gd name="T108" fmla="*/ 756 w 1079"/>
                  <a:gd name="T109" fmla="*/ 1410 h 1576"/>
                  <a:gd name="T110" fmla="*/ 840 w 1079"/>
                  <a:gd name="T111" fmla="*/ 1336 h 1576"/>
                  <a:gd name="T112" fmla="*/ 913 w 1079"/>
                  <a:gd name="T113" fmla="*/ 1252 h 1576"/>
                  <a:gd name="T114" fmla="*/ 974 w 1079"/>
                  <a:gd name="T115" fmla="*/ 1158 h 1576"/>
                  <a:gd name="T116" fmla="*/ 1020 w 1079"/>
                  <a:gd name="T117" fmla="*/ 1054 h 1576"/>
                  <a:gd name="T118" fmla="*/ 1051 w 1079"/>
                  <a:gd name="T119" fmla="*/ 943 h 1576"/>
                  <a:gd name="T120" fmla="*/ 1067 w 1079"/>
                  <a:gd name="T121" fmla="*/ 827 h 157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79"/>
                  <a:gd name="T184" fmla="*/ 0 h 1576"/>
                  <a:gd name="T185" fmla="*/ 1079 w 1079"/>
                  <a:gd name="T186" fmla="*/ 1576 h 157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79" h="1576">
                    <a:moveTo>
                      <a:pt x="1079" y="788"/>
                    </a:moveTo>
                    <a:lnTo>
                      <a:pt x="1078" y="747"/>
                    </a:lnTo>
                    <a:lnTo>
                      <a:pt x="1076" y="707"/>
                    </a:lnTo>
                    <a:lnTo>
                      <a:pt x="1070" y="668"/>
                    </a:lnTo>
                    <a:lnTo>
                      <a:pt x="1063" y="629"/>
                    </a:lnTo>
                    <a:lnTo>
                      <a:pt x="1054" y="591"/>
                    </a:lnTo>
                    <a:lnTo>
                      <a:pt x="1044" y="554"/>
                    </a:lnTo>
                    <a:lnTo>
                      <a:pt x="1031" y="516"/>
                    </a:lnTo>
                    <a:lnTo>
                      <a:pt x="1017" y="480"/>
                    </a:lnTo>
                    <a:lnTo>
                      <a:pt x="1001" y="446"/>
                    </a:lnTo>
                    <a:lnTo>
                      <a:pt x="985" y="413"/>
                    </a:lnTo>
                    <a:lnTo>
                      <a:pt x="965" y="379"/>
                    </a:lnTo>
                    <a:lnTo>
                      <a:pt x="945" y="346"/>
                    </a:lnTo>
                    <a:lnTo>
                      <a:pt x="922" y="316"/>
                    </a:lnTo>
                    <a:lnTo>
                      <a:pt x="899" y="286"/>
                    </a:lnTo>
                    <a:lnTo>
                      <a:pt x="874" y="257"/>
                    </a:lnTo>
                    <a:lnTo>
                      <a:pt x="849" y="230"/>
                    </a:lnTo>
                    <a:lnTo>
                      <a:pt x="820" y="203"/>
                    </a:lnTo>
                    <a:lnTo>
                      <a:pt x="792" y="178"/>
                    </a:lnTo>
                    <a:lnTo>
                      <a:pt x="763" y="155"/>
                    </a:lnTo>
                    <a:lnTo>
                      <a:pt x="733" y="134"/>
                    </a:lnTo>
                    <a:lnTo>
                      <a:pt x="700" y="114"/>
                    </a:lnTo>
                    <a:lnTo>
                      <a:pt x="666" y="94"/>
                    </a:lnTo>
                    <a:lnTo>
                      <a:pt x="632" y="77"/>
                    </a:lnTo>
                    <a:lnTo>
                      <a:pt x="599" y="60"/>
                    </a:lnTo>
                    <a:lnTo>
                      <a:pt x="563" y="46"/>
                    </a:lnTo>
                    <a:lnTo>
                      <a:pt x="525" y="35"/>
                    </a:lnTo>
                    <a:lnTo>
                      <a:pt x="488" y="25"/>
                    </a:lnTo>
                    <a:lnTo>
                      <a:pt x="450" y="16"/>
                    </a:lnTo>
                    <a:lnTo>
                      <a:pt x="411" y="9"/>
                    </a:lnTo>
                    <a:lnTo>
                      <a:pt x="372" y="3"/>
                    </a:lnTo>
                    <a:lnTo>
                      <a:pt x="332" y="0"/>
                    </a:lnTo>
                    <a:lnTo>
                      <a:pt x="291" y="0"/>
                    </a:lnTo>
                    <a:lnTo>
                      <a:pt x="250" y="0"/>
                    </a:lnTo>
                    <a:lnTo>
                      <a:pt x="211" y="3"/>
                    </a:lnTo>
                    <a:lnTo>
                      <a:pt x="171" y="9"/>
                    </a:lnTo>
                    <a:lnTo>
                      <a:pt x="132" y="16"/>
                    </a:lnTo>
                    <a:lnTo>
                      <a:pt x="94" y="25"/>
                    </a:lnTo>
                    <a:lnTo>
                      <a:pt x="57" y="35"/>
                    </a:lnTo>
                    <a:lnTo>
                      <a:pt x="19" y="46"/>
                    </a:lnTo>
                    <a:lnTo>
                      <a:pt x="7" y="53"/>
                    </a:lnTo>
                    <a:lnTo>
                      <a:pt x="5" y="53"/>
                    </a:lnTo>
                    <a:lnTo>
                      <a:pt x="5" y="55"/>
                    </a:lnTo>
                    <a:lnTo>
                      <a:pt x="3" y="57"/>
                    </a:lnTo>
                    <a:lnTo>
                      <a:pt x="3" y="59"/>
                    </a:lnTo>
                    <a:lnTo>
                      <a:pt x="3" y="60"/>
                    </a:lnTo>
                    <a:lnTo>
                      <a:pt x="2" y="62"/>
                    </a:lnTo>
                    <a:lnTo>
                      <a:pt x="2" y="64"/>
                    </a:lnTo>
                    <a:lnTo>
                      <a:pt x="2" y="66"/>
                    </a:lnTo>
                    <a:lnTo>
                      <a:pt x="0" y="66"/>
                    </a:lnTo>
                    <a:lnTo>
                      <a:pt x="0" y="68"/>
                    </a:lnTo>
                    <a:lnTo>
                      <a:pt x="25" y="59"/>
                    </a:lnTo>
                    <a:lnTo>
                      <a:pt x="61" y="46"/>
                    </a:lnTo>
                    <a:lnTo>
                      <a:pt x="96" y="35"/>
                    </a:lnTo>
                    <a:lnTo>
                      <a:pt x="134" y="27"/>
                    </a:lnTo>
                    <a:lnTo>
                      <a:pt x="173" y="19"/>
                    </a:lnTo>
                    <a:lnTo>
                      <a:pt x="212" y="16"/>
                    </a:lnTo>
                    <a:lnTo>
                      <a:pt x="252" y="12"/>
                    </a:lnTo>
                    <a:lnTo>
                      <a:pt x="291" y="10"/>
                    </a:lnTo>
                    <a:lnTo>
                      <a:pt x="330" y="12"/>
                    </a:lnTo>
                    <a:lnTo>
                      <a:pt x="370" y="16"/>
                    </a:lnTo>
                    <a:lnTo>
                      <a:pt x="409" y="19"/>
                    </a:lnTo>
                    <a:lnTo>
                      <a:pt x="447" y="27"/>
                    </a:lnTo>
                    <a:lnTo>
                      <a:pt x="484" y="35"/>
                    </a:lnTo>
                    <a:lnTo>
                      <a:pt x="522" y="46"/>
                    </a:lnTo>
                    <a:lnTo>
                      <a:pt x="557" y="59"/>
                    </a:lnTo>
                    <a:lnTo>
                      <a:pt x="593" y="73"/>
                    </a:lnTo>
                    <a:lnTo>
                      <a:pt x="627" y="87"/>
                    </a:lnTo>
                    <a:lnTo>
                      <a:pt x="661" y="105"/>
                    </a:lnTo>
                    <a:lnTo>
                      <a:pt x="693" y="123"/>
                    </a:lnTo>
                    <a:lnTo>
                      <a:pt x="725" y="144"/>
                    </a:lnTo>
                    <a:lnTo>
                      <a:pt x="756" y="166"/>
                    </a:lnTo>
                    <a:lnTo>
                      <a:pt x="784" y="189"/>
                    </a:lnTo>
                    <a:lnTo>
                      <a:pt x="813" y="212"/>
                    </a:lnTo>
                    <a:lnTo>
                      <a:pt x="840" y="239"/>
                    </a:lnTo>
                    <a:lnTo>
                      <a:pt x="865" y="266"/>
                    </a:lnTo>
                    <a:lnTo>
                      <a:pt x="890" y="295"/>
                    </a:lnTo>
                    <a:lnTo>
                      <a:pt x="913" y="323"/>
                    </a:lnTo>
                    <a:lnTo>
                      <a:pt x="935" y="354"/>
                    </a:lnTo>
                    <a:lnTo>
                      <a:pt x="954" y="386"/>
                    </a:lnTo>
                    <a:lnTo>
                      <a:pt x="974" y="418"/>
                    </a:lnTo>
                    <a:lnTo>
                      <a:pt x="990" y="452"/>
                    </a:lnTo>
                    <a:lnTo>
                      <a:pt x="1006" y="486"/>
                    </a:lnTo>
                    <a:lnTo>
                      <a:pt x="1020" y="520"/>
                    </a:lnTo>
                    <a:lnTo>
                      <a:pt x="1033" y="557"/>
                    </a:lnTo>
                    <a:lnTo>
                      <a:pt x="1044" y="593"/>
                    </a:lnTo>
                    <a:lnTo>
                      <a:pt x="1051" y="631"/>
                    </a:lnTo>
                    <a:lnTo>
                      <a:pt x="1058" y="670"/>
                    </a:lnTo>
                    <a:lnTo>
                      <a:pt x="1063" y="707"/>
                    </a:lnTo>
                    <a:lnTo>
                      <a:pt x="1067" y="747"/>
                    </a:lnTo>
                    <a:lnTo>
                      <a:pt x="1067" y="788"/>
                    </a:lnTo>
                    <a:lnTo>
                      <a:pt x="1079" y="788"/>
                    </a:lnTo>
                    <a:lnTo>
                      <a:pt x="1078" y="827"/>
                    </a:lnTo>
                    <a:lnTo>
                      <a:pt x="1076" y="868"/>
                    </a:lnTo>
                    <a:lnTo>
                      <a:pt x="1070" y="908"/>
                    </a:lnTo>
                    <a:lnTo>
                      <a:pt x="1063" y="947"/>
                    </a:lnTo>
                    <a:lnTo>
                      <a:pt x="1054" y="984"/>
                    </a:lnTo>
                    <a:lnTo>
                      <a:pt x="1044" y="1022"/>
                    </a:lnTo>
                    <a:lnTo>
                      <a:pt x="1031" y="1058"/>
                    </a:lnTo>
                    <a:lnTo>
                      <a:pt x="1017" y="1093"/>
                    </a:lnTo>
                    <a:lnTo>
                      <a:pt x="1001" y="1129"/>
                    </a:lnTo>
                    <a:lnTo>
                      <a:pt x="985" y="1163"/>
                    </a:lnTo>
                    <a:lnTo>
                      <a:pt x="965" y="1195"/>
                    </a:lnTo>
                    <a:lnTo>
                      <a:pt x="945" y="1227"/>
                    </a:lnTo>
                    <a:lnTo>
                      <a:pt x="922" y="1260"/>
                    </a:lnTo>
                    <a:lnTo>
                      <a:pt x="899" y="1288"/>
                    </a:lnTo>
                    <a:lnTo>
                      <a:pt x="874" y="1317"/>
                    </a:lnTo>
                    <a:lnTo>
                      <a:pt x="849" y="1345"/>
                    </a:lnTo>
                    <a:lnTo>
                      <a:pt x="820" y="1370"/>
                    </a:lnTo>
                    <a:lnTo>
                      <a:pt x="792" y="1395"/>
                    </a:lnTo>
                    <a:lnTo>
                      <a:pt x="763" y="1419"/>
                    </a:lnTo>
                    <a:lnTo>
                      <a:pt x="733" y="1442"/>
                    </a:lnTo>
                    <a:lnTo>
                      <a:pt x="700" y="1462"/>
                    </a:lnTo>
                    <a:lnTo>
                      <a:pt x="666" y="1481"/>
                    </a:lnTo>
                    <a:lnTo>
                      <a:pt x="632" y="1497"/>
                    </a:lnTo>
                    <a:lnTo>
                      <a:pt x="599" y="1513"/>
                    </a:lnTo>
                    <a:lnTo>
                      <a:pt x="563" y="1528"/>
                    </a:lnTo>
                    <a:lnTo>
                      <a:pt x="525" y="1540"/>
                    </a:lnTo>
                    <a:lnTo>
                      <a:pt x="488" y="1551"/>
                    </a:lnTo>
                    <a:lnTo>
                      <a:pt x="450" y="1560"/>
                    </a:lnTo>
                    <a:lnTo>
                      <a:pt x="411" y="1567"/>
                    </a:lnTo>
                    <a:lnTo>
                      <a:pt x="372" y="1572"/>
                    </a:lnTo>
                    <a:lnTo>
                      <a:pt x="332" y="1574"/>
                    </a:lnTo>
                    <a:lnTo>
                      <a:pt x="291" y="1576"/>
                    </a:lnTo>
                    <a:lnTo>
                      <a:pt x="250" y="1574"/>
                    </a:lnTo>
                    <a:lnTo>
                      <a:pt x="211" y="1572"/>
                    </a:lnTo>
                    <a:lnTo>
                      <a:pt x="171" y="1567"/>
                    </a:lnTo>
                    <a:lnTo>
                      <a:pt x="132" y="1560"/>
                    </a:lnTo>
                    <a:lnTo>
                      <a:pt x="94" y="1551"/>
                    </a:lnTo>
                    <a:lnTo>
                      <a:pt x="57" y="1540"/>
                    </a:lnTo>
                    <a:lnTo>
                      <a:pt x="37" y="1533"/>
                    </a:lnTo>
                    <a:lnTo>
                      <a:pt x="37" y="1531"/>
                    </a:lnTo>
                    <a:lnTo>
                      <a:pt x="36" y="1529"/>
                    </a:lnTo>
                    <a:lnTo>
                      <a:pt x="36" y="1528"/>
                    </a:lnTo>
                    <a:lnTo>
                      <a:pt x="34" y="1526"/>
                    </a:lnTo>
                    <a:lnTo>
                      <a:pt x="34" y="1524"/>
                    </a:lnTo>
                    <a:lnTo>
                      <a:pt x="32" y="1522"/>
                    </a:lnTo>
                    <a:lnTo>
                      <a:pt x="32" y="1521"/>
                    </a:lnTo>
                    <a:lnTo>
                      <a:pt x="30" y="1519"/>
                    </a:lnTo>
                    <a:lnTo>
                      <a:pt x="61" y="1529"/>
                    </a:lnTo>
                    <a:lnTo>
                      <a:pt x="96" y="1538"/>
                    </a:lnTo>
                    <a:lnTo>
                      <a:pt x="134" y="1547"/>
                    </a:lnTo>
                    <a:lnTo>
                      <a:pt x="173" y="1555"/>
                    </a:lnTo>
                    <a:lnTo>
                      <a:pt x="212" y="1560"/>
                    </a:lnTo>
                    <a:lnTo>
                      <a:pt x="252" y="1562"/>
                    </a:lnTo>
                    <a:lnTo>
                      <a:pt x="291" y="1563"/>
                    </a:lnTo>
                    <a:lnTo>
                      <a:pt x="330" y="1562"/>
                    </a:lnTo>
                    <a:lnTo>
                      <a:pt x="370" y="1560"/>
                    </a:lnTo>
                    <a:lnTo>
                      <a:pt x="409" y="1555"/>
                    </a:lnTo>
                    <a:lnTo>
                      <a:pt x="447" y="1547"/>
                    </a:lnTo>
                    <a:lnTo>
                      <a:pt x="484" y="1538"/>
                    </a:lnTo>
                    <a:lnTo>
                      <a:pt x="522" y="1529"/>
                    </a:lnTo>
                    <a:lnTo>
                      <a:pt x="557" y="1517"/>
                    </a:lnTo>
                    <a:lnTo>
                      <a:pt x="593" y="1503"/>
                    </a:lnTo>
                    <a:lnTo>
                      <a:pt x="627" y="1487"/>
                    </a:lnTo>
                    <a:lnTo>
                      <a:pt x="661" y="1471"/>
                    </a:lnTo>
                    <a:lnTo>
                      <a:pt x="693" y="1451"/>
                    </a:lnTo>
                    <a:lnTo>
                      <a:pt x="725" y="1431"/>
                    </a:lnTo>
                    <a:lnTo>
                      <a:pt x="756" y="1410"/>
                    </a:lnTo>
                    <a:lnTo>
                      <a:pt x="784" y="1387"/>
                    </a:lnTo>
                    <a:lnTo>
                      <a:pt x="813" y="1361"/>
                    </a:lnTo>
                    <a:lnTo>
                      <a:pt x="840" y="1336"/>
                    </a:lnTo>
                    <a:lnTo>
                      <a:pt x="865" y="1310"/>
                    </a:lnTo>
                    <a:lnTo>
                      <a:pt x="890" y="1281"/>
                    </a:lnTo>
                    <a:lnTo>
                      <a:pt x="913" y="1252"/>
                    </a:lnTo>
                    <a:lnTo>
                      <a:pt x="935" y="1222"/>
                    </a:lnTo>
                    <a:lnTo>
                      <a:pt x="954" y="1190"/>
                    </a:lnTo>
                    <a:lnTo>
                      <a:pt x="974" y="1158"/>
                    </a:lnTo>
                    <a:lnTo>
                      <a:pt x="990" y="1124"/>
                    </a:lnTo>
                    <a:lnTo>
                      <a:pt x="1006" y="1090"/>
                    </a:lnTo>
                    <a:lnTo>
                      <a:pt x="1020" y="1054"/>
                    </a:lnTo>
                    <a:lnTo>
                      <a:pt x="1033" y="1018"/>
                    </a:lnTo>
                    <a:lnTo>
                      <a:pt x="1044" y="981"/>
                    </a:lnTo>
                    <a:lnTo>
                      <a:pt x="1051" y="943"/>
                    </a:lnTo>
                    <a:lnTo>
                      <a:pt x="1058" y="906"/>
                    </a:lnTo>
                    <a:lnTo>
                      <a:pt x="1063" y="866"/>
                    </a:lnTo>
                    <a:lnTo>
                      <a:pt x="1067" y="827"/>
                    </a:lnTo>
                    <a:lnTo>
                      <a:pt x="1067" y="788"/>
                    </a:lnTo>
                    <a:lnTo>
                      <a:pt x="1079" y="788"/>
                    </a:lnTo>
                    <a:close/>
                  </a:path>
                </a:pathLst>
              </a:custGeom>
              <a:solidFill>
                <a:srgbClr val="7ECBFF"/>
              </a:solidFill>
              <a:ln w="9525">
                <a:noFill/>
                <a:round/>
                <a:headEnd/>
                <a:tailEnd/>
              </a:ln>
            </p:spPr>
            <p:txBody>
              <a:bodyPr/>
              <a:lstStyle/>
              <a:p>
                <a:endParaRPr lang="en-US"/>
              </a:p>
            </p:txBody>
          </p:sp>
          <p:sp>
            <p:nvSpPr>
              <p:cNvPr id="29862" name="Freeform 1241"/>
              <p:cNvSpPr>
                <a:spLocks/>
              </p:cNvSpPr>
              <p:nvPr/>
            </p:nvSpPr>
            <p:spPr bwMode="auto">
              <a:xfrm>
                <a:off x="633" y="1407"/>
                <a:ext cx="1078" cy="1564"/>
              </a:xfrm>
              <a:custGeom>
                <a:avLst/>
                <a:gdLst>
                  <a:gd name="T0" fmla="*/ 1073 w 1078"/>
                  <a:gd name="T1" fmla="*/ 702 h 1564"/>
                  <a:gd name="T2" fmla="*/ 1053 w 1078"/>
                  <a:gd name="T3" fmla="*/ 586 h 1564"/>
                  <a:gd name="T4" fmla="*/ 1015 w 1078"/>
                  <a:gd name="T5" fmla="*/ 477 h 1564"/>
                  <a:gd name="T6" fmla="*/ 964 w 1078"/>
                  <a:gd name="T7" fmla="*/ 377 h 1564"/>
                  <a:gd name="T8" fmla="*/ 899 w 1078"/>
                  <a:gd name="T9" fmla="*/ 284 h 1564"/>
                  <a:gd name="T10" fmla="*/ 821 w 1078"/>
                  <a:gd name="T11" fmla="*/ 204 h 1564"/>
                  <a:gd name="T12" fmla="*/ 733 w 1078"/>
                  <a:gd name="T13" fmla="*/ 134 h 1564"/>
                  <a:gd name="T14" fmla="*/ 635 w 1078"/>
                  <a:gd name="T15" fmla="*/ 77 h 1564"/>
                  <a:gd name="T16" fmla="*/ 527 w 1078"/>
                  <a:gd name="T17" fmla="*/ 36 h 1564"/>
                  <a:gd name="T18" fmla="*/ 415 w 1078"/>
                  <a:gd name="T19" fmla="*/ 9 h 1564"/>
                  <a:gd name="T20" fmla="*/ 295 w 1078"/>
                  <a:gd name="T21" fmla="*/ 0 h 1564"/>
                  <a:gd name="T22" fmla="*/ 175 w 1078"/>
                  <a:gd name="T23" fmla="*/ 9 h 1564"/>
                  <a:gd name="T24" fmla="*/ 63 w 1078"/>
                  <a:gd name="T25" fmla="*/ 36 h 1564"/>
                  <a:gd name="T26" fmla="*/ 6 w 1078"/>
                  <a:gd name="T27" fmla="*/ 57 h 1564"/>
                  <a:gd name="T28" fmla="*/ 4 w 1078"/>
                  <a:gd name="T29" fmla="*/ 63 h 1564"/>
                  <a:gd name="T30" fmla="*/ 0 w 1078"/>
                  <a:gd name="T31" fmla="*/ 70 h 1564"/>
                  <a:gd name="T32" fmla="*/ 66 w 1078"/>
                  <a:gd name="T33" fmla="*/ 47 h 1564"/>
                  <a:gd name="T34" fmla="*/ 177 w 1078"/>
                  <a:gd name="T35" fmla="*/ 22 h 1564"/>
                  <a:gd name="T36" fmla="*/ 295 w 1078"/>
                  <a:gd name="T37" fmla="*/ 13 h 1564"/>
                  <a:gd name="T38" fmla="*/ 413 w 1078"/>
                  <a:gd name="T39" fmla="*/ 22 h 1564"/>
                  <a:gd name="T40" fmla="*/ 524 w 1078"/>
                  <a:gd name="T41" fmla="*/ 47 h 1564"/>
                  <a:gd name="T42" fmla="*/ 629 w 1078"/>
                  <a:gd name="T43" fmla="*/ 88 h 1564"/>
                  <a:gd name="T44" fmla="*/ 726 w 1078"/>
                  <a:gd name="T45" fmla="*/ 143 h 1564"/>
                  <a:gd name="T46" fmla="*/ 813 w 1078"/>
                  <a:gd name="T47" fmla="*/ 213 h 1564"/>
                  <a:gd name="T48" fmla="*/ 888 w 1078"/>
                  <a:gd name="T49" fmla="*/ 293 h 1564"/>
                  <a:gd name="T50" fmla="*/ 953 w 1078"/>
                  <a:gd name="T51" fmla="*/ 383 h 1564"/>
                  <a:gd name="T52" fmla="*/ 1005 w 1078"/>
                  <a:gd name="T53" fmla="*/ 483 h 1564"/>
                  <a:gd name="T54" fmla="*/ 1040 w 1078"/>
                  <a:gd name="T55" fmla="*/ 590 h 1564"/>
                  <a:gd name="T56" fmla="*/ 1062 w 1078"/>
                  <a:gd name="T57" fmla="*/ 704 h 1564"/>
                  <a:gd name="T58" fmla="*/ 1078 w 1078"/>
                  <a:gd name="T59" fmla="*/ 783 h 1564"/>
                  <a:gd name="T60" fmla="*/ 1069 w 1078"/>
                  <a:gd name="T61" fmla="*/ 901 h 1564"/>
                  <a:gd name="T62" fmla="*/ 1042 w 1078"/>
                  <a:gd name="T63" fmla="*/ 1015 h 1564"/>
                  <a:gd name="T64" fmla="*/ 999 w 1078"/>
                  <a:gd name="T65" fmla="*/ 1122 h 1564"/>
                  <a:gd name="T66" fmla="*/ 944 w 1078"/>
                  <a:gd name="T67" fmla="*/ 1219 h 1564"/>
                  <a:gd name="T68" fmla="*/ 874 w 1078"/>
                  <a:gd name="T69" fmla="*/ 1308 h 1564"/>
                  <a:gd name="T70" fmla="*/ 792 w 1078"/>
                  <a:gd name="T71" fmla="*/ 1385 h 1564"/>
                  <a:gd name="T72" fmla="*/ 701 w 1078"/>
                  <a:gd name="T73" fmla="*/ 1451 h 1564"/>
                  <a:gd name="T74" fmla="*/ 599 w 1078"/>
                  <a:gd name="T75" fmla="*/ 1503 h 1564"/>
                  <a:gd name="T76" fmla="*/ 490 w 1078"/>
                  <a:gd name="T77" fmla="*/ 1541 h 1564"/>
                  <a:gd name="T78" fmla="*/ 376 w 1078"/>
                  <a:gd name="T79" fmla="*/ 1560 h 1564"/>
                  <a:gd name="T80" fmla="*/ 254 w 1078"/>
                  <a:gd name="T81" fmla="*/ 1564 h 1564"/>
                  <a:gd name="T82" fmla="*/ 138 w 1078"/>
                  <a:gd name="T83" fmla="*/ 1550 h 1564"/>
                  <a:gd name="T84" fmla="*/ 38 w 1078"/>
                  <a:gd name="T85" fmla="*/ 1521 h 1564"/>
                  <a:gd name="T86" fmla="*/ 36 w 1078"/>
                  <a:gd name="T87" fmla="*/ 1516 h 1564"/>
                  <a:gd name="T88" fmla="*/ 32 w 1078"/>
                  <a:gd name="T89" fmla="*/ 1510 h 1564"/>
                  <a:gd name="T90" fmla="*/ 66 w 1078"/>
                  <a:gd name="T91" fmla="*/ 1517 h 1564"/>
                  <a:gd name="T92" fmla="*/ 177 w 1078"/>
                  <a:gd name="T93" fmla="*/ 1544 h 1564"/>
                  <a:gd name="T94" fmla="*/ 295 w 1078"/>
                  <a:gd name="T95" fmla="*/ 1553 h 1564"/>
                  <a:gd name="T96" fmla="*/ 413 w 1078"/>
                  <a:gd name="T97" fmla="*/ 1544 h 1564"/>
                  <a:gd name="T98" fmla="*/ 524 w 1078"/>
                  <a:gd name="T99" fmla="*/ 1517 h 1564"/>
                  <a:gd name="T100" fmla="*/ 629 w 1078"/>
                  <a:gd name="T101" fmla="*/ 1476 h 1564"/>
                  <a:gd name="T102" fmla="*/ 726 w 1078"/>
                  <a:gd name="T103" fmla="*/ 1421 h 1564"/>
                  <a:gd name="T104" fmla="*/ 813 w 1078"/>
                  <a:gd name="T105" fmla="*/ 1353 h 1564"/>
                  <a:gd name="T106" fmla="*/ 888 w 1078"/>
                  <a:gd name="T107" fmla="*/ 1272 h 1564"/>
                  <a:gd name="T108" fmla="*/ 953 w 1078"/>
                  <a:gd name="T109" fmla="*/ 1181 h 1564"/>
                  <a:gd name="T110" fmla="*/ 1005 w 1078"/>
                  <a:gd name="T111" fmla="*/ 1081 h 1564"/>
                  <a:gd name="T112" fmla="*/ 1040 w 1078"/>
                  <a:gd name="T113" fmla="*/ 974 h 1564"/>
                  <a:gd name="T114" fmla="*/ 1062 w 1078"/>
                  <a:gd name="T115" fmla="*/ 861 h 1564"/>
                  <a:gd name="T116" fmla="*/ 1078 w 1078"/>
                  <a:gd name="T117" fmla="*/ 783 h 1564"/>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8"/>
                  <a:gd name="T178" fmla="*/ 0 h 1564"/>
                  <a:gd name="T179" fmla="*/ 1078 w 1078"/>
                  <a:gd name="T180" fmla="*/ 1564 h 1564"/>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8" h="1564">
                    <a:moveTo>
                      <a:pt x="1078" y="783"/>
                    </a:moveTo>
                    <a:lnTo>
                      <a:pt x="1076" y="742"/>
                    </a:lnTo>
                    <a:lnTo>
                      <a:pt x="1073" y="702"/>
                    </a:lnTo>
                    <a:lnTo>
                      <a:pt x="1069" y="663"/>
                    </a:lnTo>
                    <a:lnTo>
                      <a:pt x="1062" y="626"/>
                    </a:lnTo>
                    <a:lnTo>
                      <a:pt x="1053" y="586"/>
                    </a:lnTo>
                    <a:lnTo>
                      <a:pt x="1042" y="551"/>
                    </a:lnTo>
                    <a:lnTo>
                      <a:pt x="1030" y="513"/>
                    </a:lnTo>
                    <a:lnTo>
                      <a:pt x="1015" y="477"/>
                    </a:lnTo>
                    <a:lnTo>
                      <a:pt x="999" y="443"/>
                    </a:lnTo>
                    <a:lnTo>
                      <a:pt x="983" y="409"/>
                    </a:lnTo>
                    <a:lnTo>
                      <a:pt x="964" y="377"/>
                    </a:lnTo>
                    <a:lnTo>
                      <a:pt x="944" y="345"/>
                    </a:lnTo>
                    <a:lnTo>
                      <a:pt x="922" y="315"/>
                    </a:lnTo>
                    <a:lnTo>
                      <a:pt x="899" y="284"/>
                    </a:lnTo>
                    <a:lnTo>
                      <a:pt x="874" y="256"/>
                    </a:lnTo>
                    <a:lnTo>
                      <a:pt x="847" y="229"/>
                    </a:lnTo>
                    <a:lnTo>
                      <a:pt x="821" y="204"/>
                    </a:lnTo>
                    <a:lnTo>
                      <a:pt x="792" y="179"/>
                    </a:lnTo>
                    <a:lnTo>
                      <a:pt x="763" y="156"/>
                    </a:lnTo>
                    <a:lnTo>
                      <a:pt x="733" y="134"/>
                    </a:lnTo>
                    <a:lnTo>
                      <a:pt x="701" y="113"/>
                    </a:lnTo>
                    <a:lnTo>
                      <a:pt x="669" y="95"/>
                    </a:lnTo>
                    <a:lnTo>
                      <a:pt x="635" y="77"/>
                    </a:lnTo>
                    <a:lnTo>
                      <a:pt x="599" y="61"/>
                    </a:lnTo>
                    <a:lnTo>
                      <a:pt x="563" y="48"/>
                    </a:lnTo>
                    <a:lnTo>
                      <a:pt x="527" y="36"/>
                    </a:lnTo>
                    <a:lnTo>
                      <a:pt x="490" y="25"/>
                    </a:lnTo>
                    <a:lnTo>
                      <a:pt x="452" y="16"/>
                    </a:lnTo>
                    <a:lnTo>
                      <a:pt x="415" y="9"/>
                    </a:lnTo>
                    <a:lnTo>
                      <a:pt x="376" y="4"/>
                    </a:lnTo>
                    <a:lnTo>
                      <a:pt x="334" y="2"/>
                    </a:lnTo>
                    <a:lnTo>
                      <a:pt x="295" y="0"/>
                    </a:lnTo>
                    <a:lnTo>
                      <a:pt x="254" y="2"/>
                    </a:lnTo>
                    <a:lnTo>
                      <a:pt x="215" y="4"/>
                    </a:lnTo>
                    <a:lnTo>
                      <a:pt x="175" y="9"/>
                    </a:lnTo>
                    <a:lnTo>
                      <a:pt x="138" y="16"/>
                    </a:lnTo>
                    <a:lnTo>
                      <a:pt x="100" y="25"/>
                    </a:lnTo>
                    <a:lnTo>
                      <a:pt x="63" y="36"/>
                    </a:lnTo>
                    <a:lnTo>
                      <a:pt x="25" y="48"/>
                    </a:lnTo>
                    <a:lnTo>
                      <a:pt x="7" y="55"/>
                    </a:lnTo>
                    <a:lnTo>
                      <a:pt x="6" y="57"/>
                    </a:lnTo>
                    <a:lnTo>
                      <a:pt x="6" y="59"/>
                    </a:lnTo>
                    <a:lnTo>
                      <a:pt x="4" y="61"/>
                    </a:lnTo>
                    <a:lnTo>
                      <a:pt x="4" y="63"/>
                    </a:lnTo>
                    <a:lnTo>
                      <a:pt x="2" y="64"/>
                    </a:lnTo>
                    <a:lnTo>
                      <a:pt x="2" y="68"/>
                    </a:lnTo>
                    <a:lnTo>
                      <a:pt x="0" y="70"/>
                    </a:lnTo>
                    <a:lnTo>
                      <a:pt x="0" y="72"/>
                    </a:lnTo>
                    <a:lnTo>
                      <a:pt x="31" y="59"/>
                    </a:lnTo>
                    <a:lnTo>
                      <a:pt x="66" y="47"/>
                    </a:lnTo>
                    <a:lnTo>
                      <a:pt x="102" y="36"/>
                    </a:lnTo>
                    <a:lnTo>
                      <a:pt x="140" y="29"/>
                    </a:lnTo>
                    <a:lnTo>
                      <a:pt x="177" y="22"/>
                    </a:lnTo>
                    <a:lnTo>
                      <a:pt x="216" y="16"/>
                    </a:lnTo>
                    <a:lnTo>
                      <a:pt x="256" y="13"/>
                    </a:lnTo>
                    <a:lnTo>
                      <a:pt x="295" y="13"/>
                    </a:lnTo>
                    <a:lnTo>
                      <a:pt x="334" y="13"/>
                    </a:lnTo>
                    <a:lnTo>
                      <a:pt x="374" y="16"/>
                    </a:lnTo>
                    <a:lnTo>
                      <a:pt x="413" y="22"/>
                    </a:lnTo>
                    <a:lnTo>
                      <a:pt x="451" y="29"/>
                    </a:lnTo>
                    <a:lnTo>
                      <a:pt x="488" y="36"/>
                    </a:lnTo>
                    <a:lnTo>
                      <a:pt x="524" y="47"/>
                    </a:lnTo>
                    <a:lnTo>
                      <a:pt x="560" y="59"/>
                    </a:lnTo>
                    <a:lnTo>
                      <a:pt x="595" y="73"/>
                    </a:lnTo>
                    <a:lnTo>
                      <a:pt x="629" y="88"/>
                    </a:lnTo>
                    <a:lnTo>
                      <a:pt x="661" y="106"/>
                    </a:lnTo>
                    <a:lnTo>
                      <a:pt x="694" y="123"/>
                    </a:lnTo>
                    <a:lnTo>
                      <a:pt x="726" y="143"/>
                    </a:lnTo>
                    <a:lnTo>
                      <a:pt x="756" y="164"/>
                    </a:lnTo>
                    <a:lnTo>
                      <a:pt x="785" y="188"/>
                    </a:lnTo>
                    <a:lnTo>
                      <a:pt x="813" y="213"/>
                    </a:lnTo>
                    <a:lnTo>
                      <a:pt x="840" y="238"/>
                    </a:lnTo>
                    <a:lnTo>
                      <a:pt x="865" y="265"/>
                    </a:lnTo>
                    <a:lnTo>
                      <a:pt x="888" y="293"/>
                    </a:lnTo>
                    <a:lnTo>
                      <a:pt x="912" y="322"/>
                    </a:lnTo>
                    <a:lnTo>
                      <a:pt x="933" y="352"/>
                    </a:lnTo>
                    <a:lnTo>
                      <a:pt x="953" y="383"/>
                    </a:lnTo>
                    <a:lnTo>
                      <a:pt x="972" y="415"/>
                    </a:lnTo>
                    <a:lnTo>
                      <a:pt x="989" y="449"/>
                    </a:lnTo>
                    <a:lnTo>
                      <a:pt x="1005" y="483"/>
                    </a:lnTo>
                    <a:lnTo>
                      <a:pt x="1019" y="518"/>
                    </a:lnTo>
                    <a:lnTo>
                      <a:pt x="1030" y="554"/>
                    </a:lnTo>
                    <a:lnTo>
                      <a:pt x="1040" y="590"/>
                    </a:lnTo>
                    <a:lnTo>
                      <a:pt x="1049" y="627"/>
                    </a:lnTo>
                    <a:lnTo>
                      <a:pt x="1056" y="665"/>
                    </a:lnTo>
                    <a:lnTo>
                      <a:pt x="1062" y="704"/>
                    </a:lnTo>
                    <a:lnTo>
                      <a:pt x="1064" y="744"/>
                    </a:lnTo>
                    <a:lnTo>
                      <a:pt x="1065" y="783"/>
                    </a:lnTo>
                    <a:lnTo>
                      <a:pt x="1078" y="783"/>
                    </a:lnTo>
                    <a:lnTo>
                      <a:pt x="1076" y="822"/>
                    </a:lnTo>
                    <a:lnTo>
                      <a:pt x="1073" y="863"/>
                    </a:lnTo>
                    <a:lnTo>
                      <a:pt x="1069" y="901"/>
                    </a:lnTo>
                    <a:lnTo>
                      <a:pt x="1062" y="940"/>
                    </a:lnTo>
                    <a:lnTo>
                      <a:pt x="1053" y="978"/>
                    </a:lnTo>
                    <a:lnTo>
                      <a:pt x="1042" y="1015"/>
                    </a:lnTo>
                    <a:lnTo>
                      <a:pt x="1030" y="1051"/>
                    </a:lnTo>
                    <a:lnTo>
                      <a:pt x="1015" y="1087"/>
                    </a:lnTo>
                    <a:lnTo>
                      <a:pt x="999" y="1122"/>
                    </a:lnTo>
                    <a:lnTo>
                      <a:pt x="983" y="1155"/>
                    </a:lnTo>
                    <a:lnTo>
                      <a:pt x="964" y="1189"/>
                    </a:lnTo>
                    <a:lnTo>
                      <a:pt x="944" y="1219"/>
                    </a:lnTo>
                    <a:lnTo>
                      <a:pt x="922" y="1251"/>
                    </a:lnTo>
                    <a:lnTo>
                      <a:pt x="899" y="1280"/>
                    </a:lnTo>
                    <a:lnTo>
                      <a:pt x="874" y="1308"/>
                    </a:lnTo>
                    <a:lnTo>
                      <a:pt x="847" y="1335"/>
                    </a:lnTo>
                    <a:lnTo>
                      <a:pt x="821" y="1362"/>
                    </a:lnTo>
                    <a:lnTo>
                      <a:pt x="792" y="1385"/>
                    </a:lnTo>
                    <a:lnTo>
                      <a:pt x="763" y="1408"/>
                    </a:lnTo>
                    <a:lnTo>
                      <a:pt x="733" y="1432"/>
                    </a:lnTo>
                    <a:lnTo>
                      <a:pt x="701" y="1451"/>
                    </a:lnTo>
                    <a:lnTo>
                      <a:pt x="669" y="1471"/>
                    </a:lnTo>
                    <a:lnTo>
                      <a:pt x="635" y="1487"/>
                    </a:lnTo>
                    <a:lnTo>
                      <a:pt x="599" y="1503"/>
                    </a:lnTo>
                    <a:lnTo>
                      <a:pt x="563" y="1517"/>
                    </a:lnTo>
                    <a:lnTo>
                      <a:pt x="527" y="1530"/>
                    </a:lnTo>
                    <a:lnTo>
                      <a:pt x="490" y="1541"/>
                    </a:lnTo>
                    <a:lnTo>
                      <a:pt x="452" y="1550"/>
                    </a:lnTo>
                    <a:lnTo>
                      <a:pt x="415" y="1555"/>
                    </a:lnTo>
                    <a:lnTo>
                      <a:pt x="376" y="1560"/>
                    </a:lnTo>
                    <a:lnTo>
                      <a:pt x="334" y="1564"/>
                    </a:lnTo>
                    <a:lnTo>
                      <a:pt x="295" y="1564"/>
                    </a:lnTo>
                    <a:lnTo>
                      <a:pt x="254" y="1564"/>
                    </a:lnTo>
                    <a:lnTo>
                      <a:pt x="215" y="1560"/>
                    </a:lnTo>
                    <a:lnTo>
                      <a:pt x="175" y="1555"/>
                    </a:lnTo>
                    <a:lnTo>
                      <a:pt x="138" y="1550"/>
                    </a:lnTo>
                    <a:lnTo>
                      <a:pt x="100" y="1541"/>
                    </a:lnTo>
                    <a:lnTo>
                      <a:pt x="63" y="1530"/>
                    </a:lnTo>
                    <a:lnTo>
                      <a:pt x="38" y="1521"/>
                    </a:lnTo>
                    <a:lnTo>
                      <a:pt x="38" y="1519"/>
                    </a:lnTo>
                    <a:lnTo>
                      <a:pt x="36" y="1517"/>
                    </a:lnTo>
                    <a:lnTo>
                      <a:pt x="36" y="1516"/>
                    </a:lnTo>
                    <a:lnTo>
                      <a:pt x="34" y="1514"/>
                    </a:lnTo>
                    <a:lnTo>
                      <a:pt x="34" y="1512"/>
                    </a:lnTo>
                    <a:lnTo>
                      <a:pt x="32" y="1510"/>
                    </a:lnTo>
                    <a:lnTo>
                      <a:pt x="32" y="1508"/>
                    </a:lnTo>
                    <a:lnTo>
                      <a:pt x="31" y="1507"/>
                    </a:lnTo>
                    <a:lnTo>
                      <a:pt x="66" y="1517"/>
                    </a:lnTo>
                    <a:lnTo>
                      <a:pt x="102" y="1528"/>
                    </a:lnTo>
                    <a:lnTo>
                      <a:pt x="140" y="1537"/>
                    </a:lnTo>
                    <a:lnTo>
                      <a:pt x="177" y="1544"/>
                    </a:lnTo>
                    <a:lnTo>
                      <a:pt x="216" y="1548"/>
                    </a:lnTo>
                    <a:lnTo>
                      <a:pt x="256" y="1551"/>
                    </a:lnTo>
                    <a:lnTo>
                      <a:pt x="295" y="1553"/>
                    </a:lnTo>
                    <a:lnTo>
                      <a:pt x="334" y="1551"/>
                    </a:lnTo>
                    <a:lnTo>
                      <a:pt x="374" y="1548"/>
                    </a:lnTo>
                    <a:lnTo>
                      <a:pt x="413" y="1544"/>
                    </a:lnTo>
                    <a:lnTo>
                      <a:pt x="451" y="1537"/>
                    </a:lnTo>
                    <a:lnTo>
                      <a:pt x="488" y="1528"/>
                    </a:lnTo>
                    <a:lnTo>
                      <a:pt x="524" y="1517"/>
                    </a:lnTo>
                    <a:lnTo>
                      <a:pt x="560" y="1507"/>
                    </a:lnTo>
                    <a:lnTo>
                      <a:pt x="595" y="1492"/>
                    </a:lnTo>
                    <a:lnTo>
                      <a:pt x="629" y="1476"/>
                    </a:lnTo>
                    <a:lnTo>
                      <a:pt x="661" y="1460"/>
                    </a:lnTo>
                    <a:lnTo>
                      <a:pt x="694" y="1440"/>
                    </a:lnTo>
                    <a:lnTo>
                      <a:pt x="726" y="1421"/>
                    </a:lnTo>
                    <a:lnTo>
                      <a:pt x="756" y="1399"/>
                    </a:lnTo>
                    <a:lnTo>
                      <a:pt x="785" y="1376"/>
                    </a:lnTo>
                    <a:lnTo>
                      <a:pt x="813" y="1353"/>
                    </a:lnTo>
                    <a:lnTo>
                      <a:pt x="840" y="1326"/>
                    </a:lnTo>
                    <a:lnTo>
                      <a:pt x="865" y="1299"/>
                    </a:lnTo>
                    <a:lnTo>
                      <a:pt x="888" y="1272"/>
                    </a:lnTo>
                    <a:lnTo>
                      <a:pt x="912" y="1244"/>
                    </a:lnTo>
                    <a:lnTo>
                      <a:pt x="933" y="1214"/>
                    </a:lnTo>
                    <a:lnTo>
                      <a:pt x="953" y="1181"/>
                    </a:lnTo>
                    <a:lnTo>
                      <a:pt x="972" y="1149"/>
                    </a:lnTo>
                    <a:lnTo>
                      <a:pt x="989" y="1117"/>
                    </a:lnTo>
                    <a:lnTo>
                      <a:pt x="1005" y="1081"/>
                    </a:lnTo>
                    <a:lnTo>
                      <a:pt x="1019" y="1047"/>
                    </a:lnTo>
                    <a:lnTo>
                      <a:pt x="1030" y="1012"/>
                    </a:lnTo>
                    <a:lnTo>
                      <a:pt x="1040" y="974"/>
                    </a:lnTo>
                    <a:lnTo>
                      <a:pt x="1049" y="938"/>
                    </a:lnTo>
                    <a:lnTo>
                      <a:pt x="1056" y="899"/>
                    </a:lnTo>
                    <a:lnTo>
                      <a:pt x="1062" y="861"/>
                    </a:lnTo>
                    <a:lnTo>
                      <a:pt x="1064" y="822"/>
                    </a:lnTo>
                    <a:lnTo>
                      <a:pt x="1065" y="783"/>
                    </a:lnTo>
                    <a:lnTo>
                      <a:pt x="1078" y="783"/>
                    </a:lnTo>
                    <a:close/>
                  </a:path>
                </a:pathLst>
              </a:custGeom>
              <a:solidFill>
                <a:srgbClr val="7FCBFF"/>
              </a:solidFill>
              <a:ln w="9525">
                <a:noFill/>
                <a:round/>
                <a:headEnd/>
                <a:tailEnd/>
              </a:ln>
            </p:spPr>
            <p:txBody>
              <a:bodyPr/>
              <a:lstStyle/>
              <a:p>
                <a:endParaRPr lang="en-US"/>
              </a:p>
            </p:txBody>
          </p:sp>
          <p:sp>
            <p:nvSpPr>
              <p:cNvPr id="29863" name="Freeform 1242"/>
              <p:cNvSpPr>
                <a:spLocks/>
              </p:cNvSpPr>
              <p:nvPr/>
            </p:nvSpPr>
            <p:spPr bwMode="auto">
              <a:xfrm>
                <a:off x="630" y="1412"/>
                <a:ext cx="1074" cy="1553"/>
              </a:xfrm>
              <a:custGeom>
                <a:avLst/>
                <a:gdLst>
                  <a:gd name="T0" fmla="*/ 1070 w 1074"/>
                  <a:gd name="T1" fmla="*/ 697 h 1553"/>
                  <a:gd name="T2" fmla="*/ 1051 w 1074"/>
                  <a:gd name="T3" fmla="*/ 583 h 1553"/>
                  <a:gd name="T4" fmla="*/ 1013 w 1074"/>
                  <a:gd name="T5" fmla="*/ 476 h 1553"/>
                  <a:gd name="T6" fmla="*/ 961 w 1074"/>
                  <a:gd name="T7" fmla="*/ 376 h 1553"/>
                  <a:gd name="T8" fmla="*/ 897 w 1074"/>
                  <a:gd name="T9" fmla="*/ 285 h 1553"/>
                  <a:gd name="T10" fmla="*/ 820 w 1074"/>
                  <a:gd name="T11" fmla="*/ 202 h 1553"/>
                  <a:gd name="T12" fmla="*/ 732 w 1074"/>
                  <a:gd name="T13" fmla="*/ 134 h 1553"/>
                  <a:gd name="T14" fmla="*/ 634 w 1074"/>
                  <a:gd name="T15" fmla="*/ 77 h 1553"/>
                  <a:gd name="T16" fmla="*/ 529 w 1074"/>
                  <a:gd name="T17" fmla="*/ 36 h 1553"/>
                  <a:gd name="T18" fmla="*/ 416 w 1074"/>
                  <a:gd name="T19" fmla="*/ 9 h 1553"/>
                  <a:gd name="T20" fmla="*/ 298 w 1074"/>
                  <a:gd name="T21" fmla="*/ 0 h 1553"/>
                  <a:gd name="T22" fmla="*/ 180 w 1074"/>
                  <a:gd name="T23" fmla="*/ 9 h 1553"/>
                  <a:gd name="T24" fmla="*/ 68 w 1074"/>
                  <a:gd name="T25" fmla="*/ 36 h 1553"/>
                  <a:gd name="T26" fmla="*/ 5 w 1074"/>
                  <a:gd name="T27" fmla="*/ 59 h 1553"/>
                  <a:gd name="T28" fmla="*/ 3 w 1074"/>
                  <a:gd name="T29" fmla="*/ 67 h 1553"/>
                  <a:gd name="T30" fmla="*/ 1 w 1074"/>
                  <a:gd name="T31" fmla="*/ 72 h 1553"/>
                  <a:gd name="T32" fmla="*/ 35 w 1074"/>
                  <a:gd name="T33" fmla="*/ 59 h 1553"/>
                  <a:gd name="T34" fmla="*/ 144 w 1074"/>
                  <a:gd name="T35" fmla="*/ 29 h 1553"/>
                  <a:gd name="T36" fmla="*/ 259 w 1074"/>
                  <a:gd name="T37" fmla="*/ 15 h 1553"/>
                  <a:gd name="T38" fmla="*/ 377 w 1074"/>
                  <a:gd name="T39" fmla="*/ 17 h 1553"/>
                  <a:gd name="T40" fmla="*/ 489 w 1074"/>
                  <a:gd name="T41" fmla="*/ 38 h 1553"/>
                  <a:gd name="T42" fmla="*/ 595 w 1074"/>
                  <a:gd name="T43" fmla="*/ 74 h 1553"/>
                  <a:gd name="T44" fmla="*/ 695 w 1074"/>
                  <a:gd name="T45" fmla="*/ 124 h 1553"/>
                  <a:gd name="T46" fmla="*/ 784 w 1074"/>
                  <a:gd name="T47" fmla="*/ 188 h 1553"/>
                  <a:gd name="T48" fmla="*/ 863 w 1074"/>
                  <a:gd name="T49" fmla="*/ 263 h 1553"/>
                  <a:gd name="T50" fmla="*/ 931 w 1074"/>
                  <a:gd name="T51" fmla="*/ 351 h 1553"/>
                  <a:gd name="T52" fmla="*/ 986 w 1074"/>
                  <a:gd name="T53" fmla="*/ 445 h 1553"/>
                  <a:gd name="T54" fmla="*/ 1027 w 1074"/>
                  <a:gd name="T55" fmla="*/ 551 h 1553"/>
                  <a:gd name="T56" fmla="*/ 1052 w 1074"/>
                  <a:gd name="T57" fmla="*/ 662 h 1553"/>
                  <a:gd name="T58" fmla="*/ 1061 w 1074"/>
                  <a:gd name="T59" fmla="*/ 778 h 1553"/>
                  <a:gd name="T60" fmla="*/ 1070 w 1074"/>
                  <a:gd name="T61" fmla="*/ 856 h 1553"/>
                  <a:gd name="T62" fmla="*/ 1051 w 1074"/>
                  <a:gd name="T63" fmla="*/ 971 h 1553"/>
                  <a:gd name="T64" fmla="*/ 1013 w 1074"/>
                  <a:gd name="T65" fmla="*/ 1080 h 1553"/>
                  <a:gd name="T66" fmla="*/ 961 w 1074"/>
                  <a:gd name="T67" fmla="*/ 1180 h 1553"/>
                  <a:gd name="T68" fmla="*/ 897 w 1074"/>
                  <a:gd name="T69" fmla="*/ 1271 h 1553"/>
                  <a:gd name="T70" fmla="*/ 820 w 1074"/>
                  <a:gd name="T71" fmla="*/ 1351 h 1553"/>
                  <a:gd name="T72" fmla="*/ 732 w 1074"/>
                  <a:gd name="T73" fmla="*/ 1421 h 1553"/>
                  <a:gd name="T74" fmla="*/ 634 w 1074"/>
                  <a:gd name="T75" fmla="*/ 1477 h 1553"/>
                  <a:gd name="T76" fmla="*/ 529 w 1074"/>
                  <a:gd name="T77" fmla="*/ 1519 h 1553"/>
                  <a:gd name="T78" fmla="*/ 416 w 1074"/>
                  <a:gd name="T79" fmla="*/ 1545 h 1553"/>
                  <a:gd name="T80" fmla="*/ 298 w 1074"/>
                  <a:gd name="T81" fmla="*/ 1553 h 1553"/>
                  <a:gd name="T82" fmla="*/ 180 w 1074"/>
                  <a:gd name="T83" fmla="*/ 1545 h 1553"/>
                  <a:gd name="T84" fmla="*/ 68 w 1074"/>
                  <a:gd name="T85" fmla="*/ 1519 h 1553"/>
                  <a:gd name="T86" fmla="*/ 35 w 1074"/>
                  <a:gd name="T87" fmla="*/ 1505 h 1553"/>
                  <a:gd name="T88" fmla="*/ 34 w 1074"/>
                  <a:gd name="T89" fmla="*/ 1498 h 1553"/>
                  <a:gd name="T90" fmla="*/ 30 w 1074"/>
                  <a:gd name="T91" fmla="*/ 1493 h 1553"/>
                  <a:gd name="T92" fmla="*/ 107 w 1074"/>
                  <a:gd name="T93" fmla="*/ 1518 h 1553"/>
                  <a:gd name="T94" fmla="*/ 219 w 1074"/>
                  <a:gd name="T95" fmla="*/ 1537 h 1553"/>
                  <a:gd name="T96" fmla="*/ 337 w 1074"/>
                  <a:gd name="T97" fmla="*/ 1541 h 1553"/>
                  <a:gd name="T98" fmla="*/ 452 w 1074"/>
                  <a:gd name="T99" fmla="*/ 1527 h 1553"/>
                  <a:gd name="T100" fmla="*/ 561 w 1074"/>
                  <a:gd name="T101" fmla="*/ 1494 h 1553"/>
                  <a:gd name="T102" fmla="*/ 663 w 1074"/>
                  <a:gd name="T103" fmla="*/ 1450 h 1553"/>
                  <a:gd name="T104" fmla="*/ 756 w 1074"/>
                  <a:gd name="T105" fmla="*/ 1389 h 1553"/>
                  <a:gd name="T106" fmla="*/ 838 w 1074"/>
                  <a:gd name="T107" fmla="*/ 1318 h 1553"/>
                  <a:gd name="T108" fmla="*/ 909 w 1074"/>
                  <a:gd name="T109" fmla="*/ 1235 h 1553"/>
                  <a:gd name="T110" fmla="*/ 970 w 1074"/>
                  <a:gd name="T111" fmla="*/ 1142 h 1553"/>
                  <a:gd name="T112" fmla="*/ 1015 w 1074"/>
                  <a:gd name="T113" fmla="*/ 1041 h 1553"/>
                  <a:gd name="T114" fmla="*/ 1047 w 1074"/>
                  <a:gd name="T115" fmla="*/ 932 h 1553"/>
                  <a:gd name="T116" fmla="*/ 1061 w 1074"/>
                  <a:gd name="T117" fmla="*/ 817 h 155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4"/>
                  <a:gd name="T178" fmla="*/ 0 h 1553"/>
                  <a:gd name="T179" fmla="*/ 1074 w 1074"/>
                  <a:gd name="T180" fmla="*/ 1553 h 155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4" h="1553">
                    <a:moveTo>
                      <a:pt x="1074" y="778"/>
                    </a:moveTo>
                    <a:lnTo>
                      <a:pt x="1074" y="737"/>
                    </a:lnTo>
                    <a:lnTo>
                      <a:pt x="1070" y="697"/>
                    </a:lnTo>
                    <a:lnTo>
                      <a:pt x="1065" y="660"/>
                    </a:lnTo>
                    <a:lnTo>
                      <a:pt x="1058" y="621"/>
                    </a:lnTo>
                    <a:lnTo>
                      <a:pt x="1051" y="583"/>
                    </a:lnTo>
                    <a:lnTo>
                      <a:pt x="1040" y="547"/>
                    </a:lnTo>
                    <a:lnTo>
                      <a:pt x="1027" y="510"/>
                    </a:lnTo>
                    <a:lnTo>
                      <a:pt x="1013" y="476"/>
                    </a:lnTo>
                    <a:lnTo>
                      <a:pt x="997" y="442"/>
                    </a:lnTo>
                    <a:lnTo>
                      <a:pt x="981" y="408"/>
                    </a:lnTo>
                    <a:lnTo>
                      <a:pt x="961" y="376"/>
                    </a:lnTo>
                    <a:lnTo>
                      <a:pt x="942" y="344"/>
                    </a:lnTo>
                    <a:lnTo>
                      <a:pt x="920" y="313"/>
                    </a:lnTo>
                    <a:lnTo>
                      <a:pt x="897" y="285"/>
                    </a:lnTo>
                    <a:lnTo>
                      <a:pt x="872" y="256"/>
                    </a:lnTo>
                    <a:lnTo>
                      <a:pt x="847" y="229"/>
                    </a:lnTo>
                    <a:lnTo>
                      <a:pt x="820" y="202"/>
                    </a:lnTo>
                    <a:lnTo>
                      <a:pt x="791" y="179"/>
                    </a:lnTo>
                    <a:lnTo>
                      <a:pt x="763" y="156"/>
                    </a:lnTo>
                    <a:lnTo>
                      <a:pt x="732" y="134"/>
                    </a:lnTo>
                    <a:lnTo>
                      <a:pt x="700" y="113"/>
                    </a:lnTo>
                    <a:lnTo>
                      <a:pt x="668" y="95"/>
                    </a:lnTo>
                    <a:lnTo>
                      <a:pt x="634" y="77"/>
                    </a:lnTo>
                    <a:lnTo>
                      <a:pt x="600" y="63"/>
                    </a:lnTo>
                    <a:lnTo>
                      <a:pt x="564" y="49"/>
                    </a:lnTo>
                    <a:lnTo>
                      <a:pt x="529" y="36"/>
                    </a:lnTo>
                    <a:lnTo>
                      <a:pt x="491" y="25"/>
                    </a:lnTo>
                    <a:lnTo>
                      <a:pt x="454" y="17"/>
                    </a:lnTo>
                    <a:lnTo>
                      <a:pt x="416" y="9"/>
                    </a:lnTo>
                    <a:lnTo>
                      <a:pt x="377" y="6"/>
                    </a:lnTo>
                    <a:lnTo>
                      <a:pt x="337" y="2"/>
                    </a:lnTo>
                    <a:lnTo>
                      <a:pt x="298" y="0"/>
                    </a:lnTo>
                    <a:lnTo>
                      <a:pt x="259" y="2"/>
                    </a:lnTo>
                    <a:lnTo>
                      <a:pt x="219" y="6"/>
                    </a:lnTo>
                    <a:lnTo>
                      <a:pt x="180" y="9"/>
                    </a:lnTo>
                    <a:lnTo>
                      <a:pt x="141" y="17"/>
                    </a:lnTo>
                    <a:lnTo>
                      <a:pt x="103" y="25"/>
                    </a:lnTo>
                    <a:lnTo>
                      <a:pt x="68" y="36"/>
                    </a:lnTo>
                    <a:lnTo>
                      <a:pt x="32" y="49"/>
                    </a:lnTo>
                    <a:lnTo>
                      <a:pt x="7" y="58"/>
                    </a:lnTo>
                    <a:lnTo>
                      <a:pt x="5" y="59"/>
                    </a:lnTo>
                    <a:lnTo>
                      <a:pt x="5" y="63"/>
                    </a:lnTo>
                    <a:lnTo>
                      <a:pt x="3" y="65"/>
                    </a:lnTo>
                    <a:lnTo>
                      <a:pt x="3" y="67"/>
                    </a:lnTo>
                    <a:lnTo>
                      <a:pt x="1" y="68"/>
                    </a:lnTo>
                    <a:lnTo>
                      <a:pt x="1" y="70"/>
                    </a:lnTo>
                    <a:lnTo>
                      <a:pt x="1" y="72"/>
                    </a:lnTo>
                    <a:lnTo>
                      <a:pt x="0" y="74"/>
                    </a:lnTo>
                    <a:lnTo>
                      <a:pt x="1" y="74"/>
                    </a:lnTo>
                    <a:lnTo>
                      <a:pt x="35" y="59"/>
                    </a:lnTo>
                    <a:lnTo>
                      <a:pt x="71" y="47"/>
                    </a:lnTo>
                    <a:lnTo>
                      <a:pt x="107" y="38"/>
                    </a:lnTo>
                    <a:lnTo>
                      <a:pt x="144" y="29"/>
                    </a:lnTo>
                    <a:lnTo>
                      <a:pt x="182" y="22"/>
                    </a:lnTo>
                    <a:lnTo>
                      <a:pt x="219" y="17"/>
                    </a:lnTo>
                    <a:lnTo>
                      <a:pt x="259" y="15"/>
                    </a:lnTo>
                    <a:lnTo>
                      <a:pt x="298" y="13"/>
                    </a:lnTo>
                    <a:lnTo>
                      <a:pt x="337" y="15"/>
                    </a:lnTo>
                    <a:lnTo>
                      <a:pt x="377" y="17"/>
                    </a:lnTo>
                    <a:lnTo>
                      <a:pt x="414" y="22"/>
                    </a:lnTo>
                    <a:lnTo>
                      <a:pt x="452" y="29"/>
                    </a:lnTo>
                    <a:lnTo>
                      <a:pt x="489" y="38"/>
                    </a:lnTo>
                    <a:lnTo>
                      <a:pt x="525" y="47"/>
                    </a:lnTo>
                    <a:lnTo>
                      <a:pt x="561" y="59"/>
                    </a:lnTo>
                    <a:lnTo>
                      <a:pt x="595" y="74"/>
                    </a:lnTo>
                    <a:lnTo>
                      <a:pt x="629" y="88"/>
                    </a:lnTo>
                    <a:lnTo>
                      <a:pt x="663" y="106"/>
                    </a:lnTo>
                    <a:lnTo>
                      <a:pt x="695" y="124"/>
                    </a:lnTo>
                    <a:lnTo>
                      <a:pt x="725" y="143"/>
                    </a:lnTo>
                    <a:lnTo>
                      <a:pt x="756" y="165"/>
                    </a:lnTo>
                    <a:lnTo>
                      <a:pt x="784" y="188"/>
                    </a:lnTo>
                    <a:lnTo>
                      <a:pt x="811" y="211"/>
                    </a:lnTo>
                    <a:lnTo>
                      <a:pt x="838" y="236"/>
                    </a:lnTo>
                    <a:lnTo>
                      <a:pt x="863" y="263"/>
                    </a:lnTo>
                    <a:lnTo>
                      <a:pt x="888" y="292"/>
                    </a:lnTo>
                    <a:lnTo>
                      <a:pt x="909" y="320"/>
                    </a:lnTo>
                    <a:lnTo>
                      <a:pt x="931" y="351"/>
                    </a:lnTo>
                    <a:lnTo>
                      <a:pt x="952" y="381"/>
                    </a:lnTo>
                    <a:lnTo>
                      <a:pt x="970" y="413"/>
                    </a:lnTo>
                    <a:lnTo>
                      <a:pt x="986" y="445"/>
                    </a:lnTo>
                    <a:lnTo>
                      <a:pt x="1002" y="479"/>
                    </a:lnTo>
                    <a:lnTo>
                      <a:pt x="1015" y="515"/>
                    </a:lnTo>
                    <a:lnTo>
                      <a:pt x="1027" y="551"/>
                    </a:lnTo>
                    <a:lnTo>
                      <a:pt x="1038" y="587"/>
                    </a:lnTo>
                    <a:lnTo>
                      <a:pt x="1047" y="624"/>
                    </a:lnTo>
                    <a:lnTo>
                      <a:pt x="1052" y="662"/>
                    </a:lnTo>
                    <a:lnTo>
                      <a:pt x="1058" y="699"/>
                    </a:lnTo>
                    <a:lnTo>
                      <a:pt x="1061" y="739"/>
                    </a:lnTo>
                    <a:lnTo>
                      <a:pt x="1061" y="778"/>
                    </a:lnTo>
                    <a:lnTo>
                      <a:pt x="1074" y="778"/>
                    </a:lnTo>
                    <a:lnTo>
                      <a:pt x="1074" y="817"/>
                    </a:lnTo>
                    <a:lnTo>
                      <a:pt x="1070" y="856"/>
                    </a:lnTo>
                    <a:lnTo>
                      <a:pt x="1065" y="896"/>
                    </a:lnTo>
                    <a:lnTo>
                      <a:pt x="1058" y="933"/>
                    </a:lnTo>
                    <a:lnTo>
                      <a:pt x="1051" y="971"/>
                    </a:lnTo>
                    <a:lnTo>
                      <a:pt x="1040" y="1008"/>
                    </a:lnTo>
                    <a:lnTo>
                      <a:pt x="1027" y="1044"/>
                    </a:lnTo>
                    <a:lnTo>
                      <a:pt x="1013" y="1080"/>
                    </a:lnTo>
                    <a:lnTo>
                      <a:pt x="997" y="1114"/>
                    </a:lnTo>
                    <a:lnTo>
                      <a:pt x="981" y="1148"/>
                    </a:lnTo>
                    <a:lnTo>
                      <a:pt x="961" y="1180"/>
                    </a:lnTo>
                    <a:lnTo>
                      <a:pt x="942" y="1212"/>
                    </a:lnTo>
                    <a:lnTo>
                      <a:pt x="920" y="1242"/>
                    </a:lnTo>
                    <a:lnTo>
                      <a:pt x="897" y="1271"/>
                    </a:lnTo>
                    <a:lnTo>
                      <a:pt x="872" y="1300"/>
                    </a:lnTo>
                    <a:lnTo>
                      <a:pt x="847" y="1326"/>
                    </a:lnTo>
                    <a:lnTo>
                      <a:pt x="820" y="1351"/>
                    </a:lnTo>
                    <a:lnTo>
                      <a:pt x="791" y="1377"/>
                    </a:lnTo>
                    <a:lnTo>
                      <a:pt x="763" y="1400"/>
                    </a:lnTo>
                    <a:lnTo>
                      <a:pt x="732" y="1421"/>
                    </a:lnTo>
                    <a:lnTo>
                      <a:pt x="700" y="1441"/>
                    </a:lnTo>
                    <a:lnTo>
                      <a:pt x="668" y="1461"/>
                    </a:lnTo>
                    <a:lnTo>
                      <a:pt x="634" y="1477"/>
                    </a:lnTo>
                    <a:lnTo>
                      <a:pt x="600" y="1493"/>
                    </a:lnTo>
                    <a:lnTo>
                      <a:pt x="564" y="1507"/>
                    </a:lnTo>
                    <a:lnTo>
                      <a:pt x="529" y="1519"/>
                    </a:lnTo>
                    <a:lnTo>
                      <a:pt x="491" y="1528"/>
                    </a:lnTo>
                    <a:lnTo>
                      <a:pt x="454" y="1537"/>
                    </a:lnTo>
                    <a:lnTo>
                      <a:pt x="416" y="1545"/>
                    </a:lnTo>
                    <a:lnTo>
                      <a:pt x="377" y="1550"/>
                    </a:lnTo>
                    <a:lnTo>
                      <a:pt x="337" y="1552"/>
                    </a:lnTo>
                    <a:lnTo>
                      <a:pt x="298" y="1553"/>
                    </a:lnTo>
                    <a:lnTo>
                      <a:pt x="259" y="1552"/>
                    </a:lnTo>
                    <a:lnTo>
                      <a:pt x="219" y="1550"/>
                    </a:lnTo>
                    <a:lnTo>
                      <a:pt x="180" y="1545"/>
                    </a:lnTo>
                    <a:lnTo>
                      <a:pt x="141" y="1537"/>
                    </a:lnTo>
                    <a:lnTo>
                      <a:pt x="103" y="1528"/>
                    </a:lnTo>
                    <a:lnTo>
                      <a:pt x="68" y="1519"/>
                    </a:lnTo>
                    <a:lnTo>
                      <a:pt x="37" y="1509"/>
                    </a:lnTo>
                    <a:lnTo>
                      <a:pt x="37" y="1507"/>
                    </a:lnTo>
                    <a:lnTo>
                      <a:pt x="35" y="1505"/>
                    </a:lnTo>
                    <a:lnTo>
                      <a:pt x="35" y="1503"/>
                    </a:lnTo>
                    <a:lnTo>
                      <a:pt x="34" y="1502"/>
                    </a:lnTo>
                    <a:lnTo>
                      <a:pt x="34" y="1498"/>
                    </a:lnTo>
                    <a:lnTo>
                      <a:pt x="32" y="1496"/>
                    </a:lnTo>
                    <a:lnTo>
                      <a:pt x="32" y="1494"/>
                    </a:lnTo>
                    <a:lnTo>
                      <a:pt x="30" y="1493"/>
                    </a:lnTo>
                    <a:lnTo>
                      <a:pt x="35" y="1494"/>
                    </a:lnTo>
                    <a:lnTo>
                      <a:pt x="71" y="1507"/>
                    </a:lnTo>
                    <a:lnTo>
                      <a:pt x="107" y="1518"/>
                    </a:lnTo>
                    <a:lnTo>
                      <a:pt x="144" y="1527"/>
                    </a:lnTo>
                    <a:lnTo>
                      <a:pt x="182" y="1532"/>
                    </a:lnTo>
                    <a:lnTo>
                      <a:pt x="219" y="1537"/>
                    </a:lnTo>
                    <a:lnTo>
                      <a:pt x="259" y="1541"/>
                    </a:lnTo>
                    <a:lnTo>
                      <a:pt x="298" y="1541"/>
                    </a:lnTo>
                    <a:lnTo>
                      <a:pt x="337" y="1541"/>
                    </a:lnTo>
                    <a:lnTo>
                      <a:pt x="377" y="1537"/>
                    </a:lnTo>
                    <a:lnTo>
                      <a:pt x="414" y="1532"/>
                    </a:lnTo>
                    <a:lnTo>
                      <a:pt x="452" y="1527"/>
                    </a:lnTo>
                    <a:lnTo>
                      <a:pt x="489" y="1518"/>
                    </a:lnTo>
                    <a:lnTo>
                      <a:pt x="525" y="1507"/>
                    </a:lnTo>
                    <a:lnTo>
                      <a:pt x="561" y="1494"/>
                    </a:lnTo>
                    <a:lnTo>
                      <a:pt x="595" y="1482"/>
                    </a:lnTo>
                    <a:lnTo>
                      <a:pt x="629" y="1466"/>
                    </a:lnTo>
                    <a:lnTo>
                      <a:pt x="663" y="1450"/>
                    </a:lnTo>
                    <a:lnTo>
                      <a:pt x="695" y="1430"/>
                    </a:lnTo>
                    <a:lnTo>
                      <a:pt x="725" y="1410"/>
                    </a:lnTo>
                    <a:lnTo>
                      <a:pt x="756" y="1389"/>
                    </a:lnTo>
                    <a:lnTo>
                      <a:pt x="784" y="1368"/>
                    </a:lnTo>
                    <a:lnTo>
                      <a:pt x="811" y="1343"/>
                    </a:lnTo>
                    <a:lnTo>
                      <a:pt x="838" y="1318"/>
                    </a:lnTo>
                    <a:lnTo>
                      <a:pt x="863" y="1291"/>
                    </a:lnTo>
                    <a:lnTo>
                      <a:pt x="888" y="1264"/>
                    </a:lnTo>
                    <a:lnTo>
                      <a:pt x="909" y="1235"/>
                    </a:lnTo>
                    <a:lnTo>
                      <a:pt x="931" y="1205"/>
                    </a:lnTo>
                    <a:lnTo>
                      <a:pt x="952" y="1173"/>
                    </a:lnTo>
                    <a:lnTo>
                      <a:pt x="970" y="1142"/>
                    </a:lnTo>
                    <a:lnTo>
                      <a:pt x="986" y="1108"/>
                    </a:lnTo>
                    <a:lnTo>
                      <a:pt x="1002" y="1074"/>
                    </a:lnTo>
                    <a:lnTo>
                      <a:pt x="1015" y="1041"/>
                    </a:lnTo>
                    <a:lnTo>
                      <a:pt x="1027" y="1005"/>
                    </a:lnTo>
                    <a:lnTo>
                      <a:pt x="1038" y="969"/>
                    </a:lnTo>
                    <a:lnTo>
                      <a:pt x="1047" y="932"/>
                    </a:lnTo>
                    <a:lnTo>
                      <a:pt x="1052" y="894"/>
                    </a:lnTo>
                    <a:lnTo>
                      <a:pt x="1058" y="855"/>
                    </a:lnTo>
                    <a:lnTo>
                      <a:pt x="1061" y="817"/>
                    </a:lnTo>
                    <a:lnTo>
                      <a:pt x="1061" y="778"/>
                    </a:lnTo>
                    <a:lnTo>
                      <a:pt x="1074" y="778"/>
                    </a:lnTo>
                    <a:close/>
                  </a:path>
                </a:pathLst>
              </a:custGeom>
              <a:solidFill>
                <a:srgbClr val="80CCFF"/>
              </a:solidFill>
              <a:ln w="9525">
                <a:noFill/>
                <a:round/>
                <a:headEnd/>
                <a:tailEnd/>
              </a:ln>
            </p:spPr>
            <p:txBody>
              <a:bodyPr/>
              <a:lstStyle/>
              <a:p>
                <a:endParaRPr lang="en-US"/>
              </a:p>
            </p:txBody>
          </p:sp>
          <p:sp>
            <p:nvSpPr>
              <p:cNvPr id="29864" name="Freeform 1243"/>
              <p:cNvSpPr>
                <a:spLocks/>
              </p:cNvSpPr>
              <p:nvPr/>
            </p:nvSpPr>
            <p:spPr bwMode="auto">
              <a:xfrm>
                <a:off x="626" y="1420"/>
                <a:ext cx="1072" cy="1540"/>
              </a:xfrm>
              <a:custGeom>
                <a:avLst/>
                <a:gdLst>
                  <a:gd name="T0" fmla="*/ 1069 w 1072"/>
                  <a:gd name="T1" fmla="*/ 691 h 1540"/>
                  <a:gd name="T2" fmla="*/ 1047 w 1072"/>
                  <a:gd name="T3" fmla="*/ 577 h 1540"/>
                  <a:gd name="T4" fmla="*/ 1012 w 1072"/>
                  <a:gd name="T5" fmla="*/ 470 h 1540"/>
                  <a:gd name="T6" fmla="*/ 960 w 1072"/>
                  <a:gd name="T7" fmla="*/ 370 h 1540"/>
                  <a:gd name="T8" fmla="*/ 895 w 1072"/>
                  <a:gd name="T9" fmla="*/ 280 h 1540"/>
                  <a:gd name="T10" fmla="*/ 820 w 1072"/>
                  <a:gd name="T11" fmla="*/ 200 h 1540"/>
                  <a:gd name="T12" fmla="*/ 733 w 1072"/>
                  <a:gd name="T13" fmla="*/ 130 h 1540"/>
                  <a:gd name="T14" fmla="*/ 636 w 1072"/>
                  <a:gd name="T15" fmla="*/ 75 h 1540"/>
                  <a:gd name="T16" fmla="*/ 531 w 1072"/>
                  <a:gd name="T17" fmla="*/ 34 h 1540"/>
                  <a:gd name="T18" fmla="*/ 420 w 1072"/>
                  <a:gd name="T19" fmla="*/ 9 h 1540"/>
                  <a:gd name="T20" fmla="*/ 302 w 1072"/>
                  <a:gd name="T21" fmla="*/ 0 h 1540"/>
                  <a:gd name="T22" fmla="*/ 184 w 1072"/>
                  <a:gd name="T23" fmla="*/ 9 h 1540"/>
                  <a:gd name="T24" fmla="*/ 73 w 1072"/>
                  <a:gd name="T25" fmla="*/ 34 h 1540"/>
                  <a:gd name="T26" fmla="*/ 5 w 1072"/>
                  <a:gd name="T27" fmla="*/ 60 h 1540"/>
                  <a:gd name="T28" fmla="*/ 4 w 1072"/>
                  <a:gd name="T29" fmla="*/ 66 h 1540"/>
                  <a:gd name="T30" fmla="*/ 2 w 1072"/>
                  <a:gd name="T31" fmla="*/ 73 h 1540"/>
                  <a:gd name="T32" fmla="*/ 41 w 1072"/>
                  <a:gd name="T33" fmla="*/ 57 h 1540"/>
                  <a:gd name="T34" fmla="*/ 148 w 1072"/>
                  <a:gd name="T35" fmla="*/ 26 h 1540"/>
                  <a:gd name="T36" fmla="*/ 263 w 1072"/>
                  <a:gd name="T37" fmla="*/ 12 h 1540"/>
                  <a:gd name="T38" fmla="*/ 379 w 1072"/>
                  <a:gd name="T39" fmla="*/ 16 h 1540"/>
                  <a:gd name="T40" fmla="*/ 492 w 1072"/>
                  <a:gd name="T41" fmla="*/ 35 h 1540"/>
                  <a:gd name="T42" fmla="*/ 597 w 1072"/>
                  <a:gd name="T43" fmla="*/ 71 h 1540"/>
                  <a:gd name="T44" fmla="*/ 695 w 1072"/>
                  <a:gd name="T45" fmla="*/ 121 h 1540"/>
                  <a:gd name="T46" fmla="*/ 785 w 1072"/>
                  <a:gd name="T47" fmla="*/ 185 h 1540"/>
                  <a:gd name="T48" fmla="*/ 863 w 1072"/>
                  <a:gd name="T49" fmla="*/ 261 h 1540"/>
                  <a:gd name="T50" fmla="*/ 931 w 1072"/>
                  <a:gd name="T51" fmla="*/ 346 h 1540"/>
                  <a:gd name="T52" fmla="*/ 985 w 1072"/>
                  <a:gd name="T53" fmla="*/ 441 h 1540"/>
                  <a:gd name="T54" fmla="*/ 1026 w 1072"/>
                  <a:gd name="T55" fmla="*/ 545 h 1540"/>
                  <a:gd name="T56" fmla="*/ 1051 w 1072"/>
                  <a:gd name="T57" fmla="*/ 654 h 1540"/>
                  <a:gd name="T58" fmla="*/ 1060 w 1072"/>
                  <a:gd name="T59" fmla="*/ 770 h 1540"/>
                  <a:gd name="T60" fmla="*/ 1069 w 1072"/>
                  <a:gd name="T61" fmla="*/ 848 h 1540"/>
                  <a:gd name="T62" fmla="*/ 1047 w 1072"/>
                  <a:gd name="T63" fmla="*/ 961 h 1540"/>
                  <a:gd name="T64" fmla="*/ 1012 w 1072"/>
                  <a:gd name="T65" fmla="*/ 1068 h 1540"/>
                  <a:gd name="T66" fmla="*/ 960 w 1072"/>
                  <a:gd name="T67" fmla="*/ 1168 h 1540"/>
                  <a:gd name="T68" fmla="*/ 895 w 1072"/>
                  <a:gd name="T69" fmla="*/ 1259 h 1540"/>
                  <a:gd name="T70" fmla="*/ 820 w 1072"/>
                  <a:gd name="T71" fmla="*/ 1340 h 1540"/>
                  <a:gd name="T72" fmla="*/ 733 w 1072"/>
                  <a:gd name="T73" fmla="*/ 1408 h 1540"/>
                  <a:gd name="T74" fmla="*/ 636 w 1072"/>
                  <a:gd name="T75" fmla="*/ 1463 h 1540"/>
                  <a:gd name="T76" fmla="*/ 531 w 1072"/>
                  <a:gd name="T77" fmla="*/ 1504 h 1540"/>
                  <a:gd name="T78" fmla="*/ 420 w 1072"/>
                  <a:gd name="T79" fmla="*/ 1531 h 1540"/>
                  <a:gd name="T80" fmla="*/ 302 w 1072"/>
                  <a:gd name="T81" fmla="*/ 1540 h 1540"/>
                  <a:gd name="T82" fmla="*/ 184 w 1072"/>
                  <a:gd name="T83" fmla="*/ 1531 h 1540"/>
                  <a:gd name="T84" fmla="*/ 73 w 1072"/>
                  <a:gd name="T85" fmla="*/ 1504 h 1540"/>
                  <a:gd name="T86" fmla="*/ 36 w 1072"/>
                  <a:gd name="T87" fmla="*/ 1488 h 1540"/>
                  <a:gd name="T88" fmla="*/ 34 w 1072"/>
                  <a:gd name="T89" fmla="*/ 1483 h 1540"/>
                  <a:gd name="T90" fmla="*/ 30 w 1072"/>
                  <a:gd name="T91" fmla="*/ 1478 h 1540"/>
                  <a:gd name="T92" fmla="*/ 113 w 1072"/>
                  <a:gd name="T93" fmla="*/ 1504 h 1540"/>
                  <a:gd name="T94" fmla="*/ 225 w 1072"/>
                  <a:gd name="T95" fmla="*/ 1524 h 1540"/>
                  <a:gd name="T96" fmla="*/ 341 w 1072"/>
                  <a:gd name="T97" fmla="*/ 1526 h 1540"/>
                  <a:gd name="T98" fmla="*/ 454 w 1072"/>
                  <a:gd name="T99" fmla="*/ 1511 h 1540"/>
                  <a:gd name="T100" fmla="*/ 563 w 1072"/>
                  <a:gd name="T101" fmla="*/ 1481 h 1540"/>
                  <a:gd name="T102" fmla="*/ 663 w 1072"/>
                  <a:gd name="T103" fmla="*/ 1436 h 1540"/>
                  <a:gd name="T104" fmla="*/ 756 w 1072"/>
                  <a:gd name="T105" fmla="*/ 1377 h 1540"/>
                  <a:gd name="T106" fmla="*/ 838 w 1072"/>
                  <a:gd name="T107" fmla="*/ 1306 h 1540"/>
                  <a:gd name="T108" fmla="*/ 910 w 1072"/>
                  <a:gd name="T109" fmla="*/ 1224 h 1540"/>
                  <a:gd name="T110" fmla="*/ 969 w 1072"/>
                  <a:gd name="T111" fmla="*/ 1131 h 1540"/>
                  <a:gd name="T112" fmla="*/ 1013 w 1072"/>
                  <a:gd name="T113" fmla="*/ 1031 h 1540"/>
                  <a:gd name="T114" fmla="*/ 1044 w 1072"/>
                  <a:gd name="T115" fmla="*/ 922 h 1540"/>
                  <a:gd name="T116" fmla="*/ 1058 w 1072"/>
                  <a:gd name="T117" fmla="*/ 809 h 15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1072"/>
                  <a:gd name="T178" fmla="*/ 0 h 1540"/>
                  <a:gd name="T179" fmla="*/ 1072 w 1072"/>
                  <a:gd name="T180" fmla="*/ 1540 h 15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1072" h="1540">
                    <a:moveTo>
                      <a:pt x="1072" y="770"/>
                    </a:moveTo>
                    <a:lnTo>
                      <a:pt x="1071" y="731"/>
                    </a:lnTo>
                    <a:lnTo>
                      <a:pt x="1069" y="691"/>
                    </a:lnTo>
                    <a:lnTo>
                      <a:pt x="1063" y="652"/>
                    </a:lnTo>
                    <a:lnTo>
                      <a:pt x="1056" y="614"/>
                    </a:lnTo>
                    <a:lnTo>
                      <a:pt x="1047" y="577"/>
                    </a:lnTo>
                    <a:lnTo>
                      <a:pt x="1037" y="541"/>
                    </a:lnTo>
                    <a:lnTo>
                      <a:pt x="1026" y="505"/>
                    </a:lnTo>
                    <a:lnTo>
                      <a:pt x="1012" y="470"/>
                    </a:lnTo>
                    <a:lnTo>
                      <a:pt x="996" y="436"/>
                    </a:lnTo>
                    <a:lnTo>
                      <a:pt x="979" y="402"/>
                    </a:lnTo>
                    <a:lnTo>
                      <a:pt x="960" y="370"/>
                    </a:lnTo>
                    <a:lnTo>
                      <a:pt x="940" y="339"/>
                    </a:lnTo>
                    <a:lnTo>
                      <a:pt x="919" y="309"/>
                    </a:lnTo>
                    <a:lnTo>
                      <a:pt x="895" y="280"/>
                    </a:lnTo>
                    <a:lnTo>
                      <a:pt x="872" y="252"/>
                    </a:lnTo>
                    <a:lnTo>
                      <a:pt x="847" y="225"/>
                    </a:lnTo>
                    <a:lnTo>
                      <a:pt x="820" y="200"/>
                    </a:lnTo>
                    <a:lnTo>
                      <a:pt x="792" y="175"/>
                    </a:lnTo>
                    <a:lnTo>
                      <a:pt x="763" y="151"/>
                    </a:lnTo>
                    <a:lnTo>
                      <a:pt x="733" y="130"/>
                    </a:lnTo>
                    <a:lnTo>
                      <a:pt x="701" y="110"/>
                    </a:lnTo>
                    <a:lnTo>
                      <a:pt x="668" y="93"/>
                    </a:lnTo>
                    <a:lnTo>
                      <a:pt x="636" y="75"/>
                    </a:lnTo>
                    <a:lnTo>
                      <a:pt x="602" y="60"/>
                    </a:lnTo>
                    <a:lnTo>
                      <a:pt x="567" y="46"/>
                    </a:lnTo>
                    <a:lnTo>
                      <a:pt x="531" y="34"/>
                    </a:lnTo>
                    <a:lnTo>
                      <a:pt x="495" y="23"/>
                    </a:lnTo>
                    <a:lnTo>
                      <a:pt x="458" y="16"/>
                    </a:lnTo>
                    <a:lnTo>
                      <a:pt x="420" y="9"/>
                    </a:lnTo>
                    <a:lnTo>
                      <a:pt x="381" y="3"/>
                    </a:lnTo>
                    <a:lnTo>
                      <a:pt x="341" y="0"/>
                    </a:lnTo>
                    <a:lnTo>
                      <a:pt x="302" y="0"/>
                    </a:lnTo>
                    <a:lnTo>
                      <a:pt x="263" y="0"/>
                    </a:lnTo>
                    <a:lnTo>
                      <a:pt x="223" y="3"/>
                    </a:lnTo>
                    <a:lnTo>
                      <a:pt x="184" y="9"/>
                    </a:lnTo>
                    <a:lnTo>
                      <a:pt x="147" y="16"/>
                    </a:lnTo>
                    <a:lnTo>
                      <a:pt x="109" y="23"/>
                    </a:lnTo>
                    <a:lnTo>
                      <a:pt x="73" y="34"/>
                    </a:lnTo>
                    <a:lnTo>
                      <a:pt x="38" y="46"/>
                    </a:lnTo>
                    <a:lnTo>
                      <a:pt x="7" y="59"/>
                    </a:lnTo>
                    <a:lnTo>
                      <a:pt x="5" y="60"/>
                    </a:lnTo>
                    <a:lnTo>
                      <a:pt x="5" y="62"/>
                    </a:lnTo>
                    <a:lnTo>
                      <a:pt x="4" y="64"/>
                    </a:lnTo>
                    <a:lnTo>
                      <a:pt x="4" y="66"/>
                    </a:lnTo>
                    <a:lnTo>
                      <a:pt x="4" y="68"/>
                    </a:lnTo>
                    <a:lnTo>
                      <a:pt x="2" y="69"/>
                    </a:lnTo>
                    <a:lnTo>
                      <a:pt x="2" y="73"/>
                    </a:lnTo>
                    <a:lnTo>
                      <a:pt x="0" y="75"/>
                    </a:lnTo>
                    <a:lnTo>
                      <a:pt x="7" y="71"/>
                    </a:lnTo>
                    <a:lnTo>
                      <a:pt x="41" y="57"/>
                    </a:lnTo>
                    <a:lnTo>
                      <a:pt x="77" y="46"/>
                    </a:lnTo>
                    <a:lnTo>
                      <a:pt x="113" y="35"/>
                    </a:lnTo>
                    <a:lnTo>
                      <a:pt x="148" y="26"/>
                    </a:lnTo>
                    <a:lnTo>
                      <a:pt x="186" y="21"/>
                    </a:lnTo>
                    <a:lnTo>
                      <a:pt x="225" y="16"/>
                    </a:lnTo>
                    <a:lnTo>
                      <a:pt x="263" y="12"/>
                    </a:lnTo>
                    <a:lnTo>
                      <a:pt x="302" y="12"/>
                    </a:lnTo>
                    <a:lnTo>
                      <a:pt x="341" y="12"/>
                    </a:lnTo>
                    <a:lnTo>
                      <a:pt x="379" y="16"/>
                    </a:lnTo>
                    <a:lnTo>
                      <a:pt x="418" y="21"/>
                    </a:lnTo>
                    <a:lnTo>
                      <a:pt x="454" y="26"/>
                    </a:lnTo>
                    <a:lnTo>
                      <a:pt x="492" y="35"/>
                    </a:lnTo>
                    <a:lnTo>
                      <a:pt x="527" y="46"/>
                    </a:lnTo>
                    <a:lnTo>
                      <a:pt x="563" y="57"/>
                    </a:lnTo>
                    <a:lnTo>
                      <a:pt x="597" y="71"/>
                    </a:lnTo>
                    <a:lnTo>
                      <a:pt x="631" y="85"/>
                    </a:lnTo>
                    <a:lnTo>
                      <a:pt x="663" y="103"/>
                    </a:lnTo>
                    <a:lnTo>
                      <a:pt x="695" y="121"/>
                    </a:lnTo>
                    <a:lnTo>
                      <a:pt x="726" y="141"/>
                    </a:lnTo>
                    <a:lnTo>
                      <a:pt x="756" y="162"/>
                    </a:lnTo>
                    <a:lnTo>
                      <a:pt x="785" y="185"/>
                    </a:lnTo>
                    <a:lnTo>
                      <a:pt x="811" y="209"/>
                    </a:lnTo>
                    <a:lnTo>
                      <a:pt x="838" y="234"/>
                    </a:lnTo>
                    <a:lnTo>
                      <a:pt x="863" y="261"/>
                    </a:lnTo>
                    <a:lnTo>
                      <a:pt x="887" y="287"/>
                    </a:lnTo>
                    <a:lnTo>
                      <a:pt x="910" y="316"/>
                    </a:lnTo>
                    <a:lnTo>
                      <a:pt x="931" y="346"/>
                    </a:lnTo>
                    <a:lnTo>
                      <a:pt x="951" y="377"/>
                    </a:lnTo>
                    <a:lnTo>
                      <a:pt x="969" y="409"/>
                    </a:lnTo>
                    <a:lnTo>
                      <a:pt x="985" y="441"/>
                    </a:lnTo>
                    <a:lnTo>
                      <a:pt x="1001" y="475"/>
                    </a:lnTo>
                    <a:lnTo>
                      <a:pt x="1013" y="509"/>
                    </a:lnTo>
                    <a:lnTo>
                      <a:pt x="1026" y="545"/>
                    </a:lnTo>
                    <a:lnTo>
                      <a:pt x="1037" y="580"/>
                    </a:lnTo>
                    <a:lnTo>
                      <a:pt x="1044" y="616"/>
                    </a:lnTo>
                    <a:lnTo>
                      <a:pt x="1051" y="654"/>
                    </a:lnTo>
                    <a:lnTo>
                      <a:pt x="1056" y="691"/>
                    </a:lnTo>
                    <a:lnTo>
                      <a:pt x="1058" y="731"/>
                    </a:lnTo>
                    <a:lnTo>
                      <a:pt x="1060" y="770"/>
                    </a:lnTo>
                    <a:lnTo>
                      <a:pt x="1072" y="770"/>
                    </a:lnTo>
                    <a:lnTo>
                      <a:pt x="1071" y="809"/>
                    </a:lnTo>
                    <a:lnTo>
                      <a:pt x="1069" y="848"/>
                    </a:lnTo>
                    <a:lnTo>
                      <a:pt x="1063" y="886"/>
                    </a:lnTo>
                    <a:lnTo>
                      <a:pt x="1056" y="925"/>
                    </a:lnTo>
                    <a:lnTo>
                      <a:pt x="1047" y="961"/>
                    </a:lnTo>
                    <a:lnTo>
                      <a:pt x="1037" y="999"/>
                    </a:lnTo>
                    <a:lnTo>
                      <a:pt x="1026" y="1034"/>
                    </a:lnTo>
                    <a:lnTo>
                      <a:pt x="1012" y="1068"/>
                    </a:lnTo>
                    <a:lnTo>
                      <a:pt x="996" y="1104"/>
                    </a:lnTo>
                    <a:lnTo>
                      <a:pt x="979" y="1136"/>
                    </a:lnTo>
                    <a:lnTo>
                      <a:pt x="960" y="1168"/>
                    </a:lnTo>
                    <a:lnTo>
                      <a:pt x="940" y="1201"/>
                    </a:lnTo>
                    <a:lnTo>
                      <a:pt x="919" y="1231"/>
                    </a:lnTo>
                    <a:lnTo>
                      <a:pt x="895" y="1259"/>
                    </a:lnTo>
                    <a:lnTo>
                      <a:pt x="872" y="1286"/>
                    </a:lnTo>
                    <a:lnTo>
                      <a:pt x="847" y="1313"/>
                    </a:lnTo>
                    <a:lnTo>
                      <a:pt x="820" y="1340"/>
                    </a:lnTo>
                    <a:lnTo>
                      <a:pt x="792" y="1363"/>
                    </a:lnTo>
                    <a:lnTo>
                      <a:pt x="763" y="1386"/>
                    </a:lnTo>
                    <a:lnTo>
                      <a:pt x="733" y="1408"/>
                    </a:lnTo>
                    <a:lnTo>
                      <a:pt x="701" y="1427"/>
                    </a:lnTo>
                    <a:lnTo>
                      <a:pt x="668" y="1447"/>
                    </a:lnTo>
                    <a:lnTo>
                      <a:pt x="636" y="1463"/>
                    </a:lnTo>
                    <a:lnTo>
                      <a:pt x="602" y="1479"/>
                    </a:lnTo>
                    <a:lnTo>
                      <a:pt x="567" y="1494"/>
                    </a:lnTo>
                    <a:lnTo>
                      <a:pt x="531" y="1504"/>
                    </a:lnTo>
                    <a:lnTo>
                      <a:pt x="495" y="1515"/>
                    </a:lnTo>
                    <a:lnTo>
                      <a:pt x="458" y="1524"/>
                    </a:lnTo>
                    <a:lnTo>
                      <a:pt x="420" y="1531"/>
                    </a:lnTo>
                    <a:lnTo>
                      <a:pt x="381" y="1535"/>
                    </a:lnTo>
                    <a:lnTo>
                      <a:pt x="341" y="1538"/>
                    </a:lnTo>
                    <a:lnTo>
                      <a:pt x="302" y="1540"/>
                    </a:lnTo>
                    <a:lnTo>
                      <a:pt x="263" y="1538"/>
                    </a:lnTo>
                    <a:lnTo>
                      <a:pt x="223" y="1535"/>
                    </a:lnTo>
                    <a:lnTo>
                      <a:pt x="184" y="1531"/>
                    </a:lnTo>
                    <a:lnTo>
                      <a:pt x="147" y="1524"/>
                    </a:lnTo>
                    <a:lnTo>
                      <a:pt x="109" y="1515"/>
                    </a:lnTo>
                    <a:lnTo>
                      <a:pt x="73" y="1504"/>
                    </a:lnTo>
                    <a:lnTo>
                      <a:pt x="38" y="1494"/>
                    </a:lnTo>
                    <a:lnTo>
                      <a:pt x="38" y="1492"/>
                    </a:lnTo>
                    <a:lnTo>
                      <a:pt x="36" y="1488"/>
                    </a:lnTo>
                    <a:lnTo>
                      <a:pt x="36" y="1486"/>
                    </a:lnTo>
                    <a:lnTo>
                      <a:pt x="34" y="1485"/>
                    </a:lnTo>
                    <a:lnTo>
                      <a:pt x="34" y="1483"/>
                    </a:lnTo>
                    <a:lnTo>
                      <a:pt x="32" y="1481"/>
                    </a:lnTo>
                    <a:lnTo>
                      <a:pt x="32" y="1479"/>
                    </a:lnTo>
                    <a:lnTo>
                      <a:pt x="30" y="1478"/>
                    </a:lnTo>
                    <a:lnTo>
                      <a:pt x="41" y="1481"/>
                    </a:lnTo>
                    <a:lnTo>
                      <a:pt x="77" y="1494"/>
                    </a:lnTo>
                    <a:lnTo>
                      <a:pt x="113" y="1504"/>
                    </a:lnTo>
                    <a:lnTo>
                      <a:pt x="148" y="1511"/>
                    </a:lnTo>
                    <a:lnTo>
                      <a:pt x="186" y="1519"/>
                    </a:lnTo>
                    <a:lnTo>
                      <a:pt x="225" y="1524"/>
                    </a:lnTo>
                    <a:lnTo>
                      <a:pt x="263" y="1526"/>
                    </a:lnTo>
                    <a:lnTo>
                      <a:pt x="302" y="1528"/>
                    </a:lnTo>
                    <a:lnTo>
                      <a:pt x="341" y="1526"/>
                    </a:lnTo>
                    <a:lnTo>
                      <a:pt x="379" y="1524"/>
                    </a:lnTo>
                    <a:lnTo>
                      <a:pt x="418" y="1519"/>
                    </a:lnTo>
                    <a:lnTo>
                      <a:pt x="454" y="1511"/>
                    </a:lnTo>
                    <a:lnTo>
                      <a:pt x="492" y="1504"/>
                    </a:lnTo>
                    <a:lnTo>
                      <a:pt x="527" y="1494"/>
                    </a:lnTo>
                    <a:lnTo>
                      <a:pt x="563" y="1481"/>
                    </a:lnTo>
                    <a:lnTo>
                      <a:pt x="597" y="1469"/>
                    </a:lnTo>
                    <a:lnTo>
                      <a:pt x="631" y="1453"/>
                    </a:lnTo>
                    <a:lnTo>
                      <a:pt x="663" y="1436"/>
                    </a:lnTo>
                    <a:lnTo>
                      <a:pt x="695" y="1417"/>
                    </a:lnTo>
                    <a:lnTo>
                      <a:pt x="726" y="1397"/>
                    </a:lnTo>
                    <a:lnTo>
                      <a:pt x="756" y="1377"/>
                    </a:lnTo>
                    <a:lnTo>
                      <a:pt x="785" y="1354"/>
                    </a:lnTo>
                    <a:lnTo>
                      <a:pt x="811" y="1331"/>
                    </a:lnTo>
                    <a:lnTo>
                      <a:pt x="838" y="1306"/>
                    </a:lnTo>
                    <a:lnTo>
                      <a:pt x="863" y="1279"/>
                    </a:lnTo>
                    <a:lnTo>
                      <a:pt x="887" y="1252"/>
                    </a:lnTo>
                    <a:lnTo>
                      <a:pt x="910" y="1224"/>
                    </a:lnTo>
                    <a:lnTo>
                      <a:pt x="931" y="1193"/>
                    </a:lnTo>
                    <a:lnTo>
                      <a:pt x="951" y="1163"/>
                    </a:lnTo>
                    <a:lnTo>
                      <a:pt x="969" y="1131"/>
                    </a:lnTo>
                    <a:lnTo>
                      <a:pt x="985" y="1099"/>
                    </a:lnTo>
                    <a:lnTo>
                      <a:pt x="1001" y="1065"/>
                    </a:lnTo>
                    <a:lnTo>
                      <a:pt x="1013" y="1031"/>
                    </a:lnTo>
                    <a:lnTo>
                      <a:pt x="1026" y="995"/>
                    </a:lnTo>
                    <a:lnTo>
                      <a:pt x="1037" y="959"/>
                    </a:lnTo>
                    <a:lnTo>
                      <a:pt x="1044" y="922"/>
                    </a:lnTo>
                    <a:lnTo>
                      <a:pt x="1051" y="884"/>
                    </a:lnTo>
                    <a:lnTo>
                      <a:pt x="1056" y="847"/>
                    </a:lnTo>
                    <a:lnTo>
                      <a:pt x="1058" y="809"/>
                    </a:lnTo>
                    <a:lnTo>
                      <a:pt x="1060" y="770"/>
                    </a:lnTo>
                    <a:lnTo>
                      <a:pt x="1072" y="770"/>
                    </a:lnTo>
                    <a:close/>
                  </a:path>
                </a:pathLst>
              </a:custGeom>
              <a:solidFill>
                <a:srgbClr val="81CCFF"/>
              </a:solidFill>
              <a:ln w="9525">
                <a:noFill/>
                <a:round/>
                <a:headEnd/>
                <a:tailEnd/>
              </a:ln>
            </p:spPr>
            <p:txBody>
              <a:bodyPr/>
              <a:lstStyle/>
              <a:p>
                <a:endParaRPr lang="en-US"/>
              </a:p>
            </p:txBody>
          </p:sp>
          <p:sp>
            <p:nvSpPr>
              <p:cNvPr id="29865" name="Freeform 1244"/>
              <p:cNvSpPr>
                <a:spLocks/>
              </p:cNvSpPr>
              <p:nvPr/>
            </p:nvSpPr>
            <p:spPr bwMode="auto">
              <a:xfrm>
                <a:off x="622" y="1425"/>
                <a:ext cx="1069" cy="1528"/>
              </a:xfrm>
              <a:custGeom>
                <a:avLst/>
                <a:gdLst>
                  <a:gd name="T0" fmla="*/ 1066 w 1069"/>
                  <a:gd name="T1" fmla="*/ 686 h 1528"/>
                  <a:gd name="T2" fmla="*/ 1046 w 1069"/>
                  <a:gd name="T3" fmla="*/ 574 h 1528"/>
                  <a:gd name="T4" fmla="*/ 1010 w 1069"/>
                  <a:gd name="T5" fmla="*/ 466 h 1528"/>
                  <a:gd name="T6" fmla="*/ 960 w 1069"/>
                  <a:gd name="T7" fmla="*/ 368 h 1528"/>
                  <a:gd name="T8" fmla="*/ 896 w 1069"/>
                  <a:gd name="T9" fmla="*/ 279 h 1528"/>
                  <a:gd name="T10" fmla="*/ 819 w 1069"/>
                  <a:gd name="T11" fmla="*/ 198 h 1528"/>
                  <a:gd name="T12" fmla="*/ 733 w 1069"/>
                  <a:gd name="T13" fmla="*/ 130 h 1528"/>
                  <a:gd name="T14" fmla="*/ 637 w 1069"/>
                  <a:gd name="T15" fmla="*/ 75 h 1528"/>
                  <a:gd name="T16" fmla="*/ 533 w 1069"/>
                  <a:gd name="T17" fmla="*/ 34 h 1528"/>
                  <a:gd name="T18" fmla="*/ 422 w 1069"/>
                  <a:gd name="T19" fmla="*/ 9 h 1528"/>
                  <a:gd name="T20" fmla="*/ 306 w 1069"/>
                  <a:gd name="T21" fmla="*/ 0 h 1528"/>
                  <a:gd name="T22" fmla="*/ 190 w 1069"/>
                  <a:gd name="T23" fmla="*/ 9 h 1528"/>
                  <a:gd name="T24" fmla="*/ 79 w 1069"/>
                  <a:gd name="T25" fmla="*/ 34 h 1528"/>
                  <a:gd name="T26" fmla="*/ 8 w 1069"/>
                  <a:gd name="T27" fmla="*/ 61 h 1528"/>
                  <a:gd name="T28" fmla="*/ 6 w 1069"/>
                  <a:gd name="T29" fmla="*/ 68 h 1528"/>
                  <a:gd name="T30" fmla="*/ 2 w 1069"/>
                  <a:gd name="T31" fmla="*/ 73 h 1528"/>
                  <a:gd name="T32" fmla="*/ 13 w 1069"/>
                  <a:gd name="T33" fmla="*/ 71 h 1528"/>
                  <a:gd name="T34" fmla="*/ 118 w 1069"/>
                  <a:gd name="T35" fmla="*/ 36 h 1528"/>
                  <a:gd name="T36" fmla="*/ 229 w 1069"/>
                  <a:gd name="T37" fmla="*/ 16 h 1528"/>
                  <a:gd name="T38" fmla="*/ 345 w 1069"/>
                  <a:gd name="T39" fmla="*/ 14 h 1528"/>
                  <a:gd name="T40" fmla="*/ 458 w 1069"/>
                  <a:gd name="T41" fmla="*/ 29 h 1528"/>
                  <a:gd name="T42" fmla="*/ 565 w 1069"/>
                  <a:gd name="T43" fmla="*/ 59 h 1528"/>
                  <a:gd name="T44" fmla="*/ 664 w 1069"/>
                  <a:gd name="T45" fmla="*/ 104 h 1528"/>
                  <a:gd name="T46" fmla="*/ 756 w 1069"/>
                  <a:gd name="T47" fmla="*/ 163 h 1528"/>
                  <a:gd name="T48" fmla="*/ 837 w 1069"/>
                  <a:gd name="T49" fmla="*/ 232 h 1528"/>
                  <a:gd name="T50" fmla="*/ 908 w 1069"/>
                  <a:gd name="T51" fmla="*/ 314 h 1528"/>
                  <a:gd name="T52" fmla="*/ 967 w 1069"/>
                  <a:gd name="T53" fmla="*/ 406 h 1528"/>
                  <a:gd name="T54" fmla="*/ 1012 w 1069"/>
                  <a:gd name="T55" fmla="*/ 506 h 1528"/>
                  <a:gd name="T56" fmla="*/ 1042 w 1069"/>
                  <a:gd name="T57" fmla="*/ 613 h 1528"/>
                  <a:gd name="T58" fmla="*/ 1057 w 1069"/>
                  <a:gd name="T59" fmla="*/ 726 h 1528"/>
                  <a:gd name="T60" fmla="*/ 1069 w 1069"/>
                  <a:gd name="T61" fmla="*/ 804 h 1528"/>
                  <a:gd name="T62" fmla="*/ 1055 w 1069"/>
                  <a:gd name="T63" fmla="*/ 919 h 1528"/>
                  <a:gd name="T64" fmla="*/ 1023 w 1069"/>
                  <a:gd name="T65" fmla="*/ 1028 h 1528"/>
                  <a:gd name="T66" fmla="*/ 978 w 1069"/>
                  <a:gd name="T67" fmla="*/ 1129 h 1528"/>
                  <a:gd name="T68" fmla="*/ 917 w 1069"/>
                  <a:gd name="T69" fmla="*/ 1222 h 1528"/>
                  <a:gd name="T70" fmla="*/ 846 w 1069"/>
                  <a:gd name="T71" fmla="*/ 1305 h 1528"/>
                  <a:gd name="T72" fmla="*/ 764 w 1069"/>
                  <a:gd name="T73" fmla="*/ 1376 h 1528"/>
                  <a:gd name="T74" fmla="*/ 671 w 1069"/>
                  <a:gd name="T75" fmla="*/ 1437 h 1528"/>
                  <a:gd name="T76" fmla="*/ 569 w 1069"/>
                  <a:gd name="T77" fmla="*/ 1481 h 1528"/>
                  <a:gd name="T78" fmla="*/ 460 w 1069"/>
                  <a:gd name="T79" fmla="*/ 1514 h 1528"/>
                  <a:gd name="T80" fmla="*/ 345 w 1069"/>
                  <a:gd name="T81" fmla="*/ 1528 h 1528"/>
                  <a:gd name="T82" fmla="*/ 227 w 1069"/>
                  <a:gd name="T83" fmla="*/ 1524 h 1528"/>
                  <a:gd name="T84" fmla="*/ 115 w 1069"/>
                  <a:gd name="T85" fmla="*/ 1505 h 1528"/>
                  <a:gd name="T86" fmla="*/ 38 w 1069"/>
                  <a:gd name="T87" fmla="*/ 1480 h 1528"/>
                  <a:gd name="T88" fmla="*/ 36 w 1069"/>
                  <a:gd name="T89" fmla="*/ 1474 h 1528"/>
                  <a:gd name="T90" fmla="*/ 33 w 1069"/>
                  <a:gd name="T91" fmla="*/ 1469 h 1528"/>
                  <a:gd name="T92" fmla="*/ 47 w 1069"/>
                  <a:gd name="T93" fmla="*/ 1471 h 1528"/>
                  <a:gd name="T94" fmla="*/ 154 w 1069"/>
                  <a:gd name="T95" fmla="*/ 1501 h 1528"/>
                  <a:gd name="T96" fmla="*/ 267 w 1069"/>
                  <a:gd name="T97" fmla="*/ 1515 h 1528"/>
                  <a:gd name="T98" fmla="*/ 383 w 1069"/>
                  <a:gd name="T99" fmla="*/ 1512 h 1528"/>
                  <a:gd name="T100" fmla="*/ 494 w 1069"/>
                  <a:gd name="T101" fmla="*/ 1492 h 1528"/>
                  <a:gd name="T102" fmla="*/ 599 w 1069"/>
                  <a:gd name="T103" fmla="*/ 1456 h 1528"/>
                  <a:gd name="T104" fmla="*/ 696 w 1069"/>
                  <a:gd name="T105" fmla="*/ 1408 h 1528"/>
                  <a:gd name="T106" fmla="*/ 785 w 1069"/>
                  <a:gd name="T107" fmla="*/ 1344 h 1528"/>
                  <a:gd name="T108" fmla="*/ 862 w 1069"/>
                  <a:gd name="T109" fmla="*/ 1271 h 1528"/>
                  <a:gd name="T110" fmla="*/ 930 w 1069"/>
                  <a:gd name="T111" fmla="*/ 1185 h 1528"/>
                  <a:gd name="T112" fmla="*/ 983 w 1069"/>
                  <a:gd name="T113" fmla="*/ 1090 h 1528"/>
                  <a:gd name="T114" fmla="*/ 1025 w 1069"/>
                  <a:gd name="T115" fmla="*/ 988 h 1528"/>
                  <a:gd name="T116" fmla="*/ 1050 w 1069"/>
                  <a:gd name="T117" fmla="*/ 879 h 1528"/>
                  <a:gd name="T118" fmla="*/ 1059 w 1069"/>
                  <a:gd name="T119" fmla="*/ 765 h 152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69"/>
                  <a:gd name="T181" fmla="*/ 0 h 1528"/>
                  <a:gd name="T182" fmla="*/ 1069 w 1069"/>
                  <a:gd name="T183" fmla="*/ 1528 h 152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69" h="1528">
                    <a:moveTo>
                      <a:pt x="1069" y="765"/>
                    </a:moveTo>
                    <a:lnTo>
                      <a:pt x="1069" y="726"/>
                    </a:lnTo>
                    <a:lnTo>
                      <a:pt x="1066" y="686"/>
                    </a:lnTo>
                    <a:lnTo>
                      <a:pt x="1060" y="649"/>
                    </a:lnTo>
                    <a:lnTo>
                      <a:pt x="1055" y="611"/>
                    </a:lnTo>
                    <a:lnTo>
                      <a:pt x="1046" y="574"/>
                    </a:lnTo>
                    <a:lnTo>
                      <a:pt x="1035" y="538"/>
                    </a:lnTo>
                    <a:lnTo>
                      <a:pt x="1023" y="502"/>
                    </a:lnTo>
                    <a:lnTo>
                      <a:pt x="1010" y="466"/>
                    </a:lnTo>
                    <a:lnTo>
                      <a:pt x="994" y="432"/>
                    </a:lnTo>
                    <a:lnTo>
                      <a:pt x="978" y="400"/>
                    </a:lnTo>
                    <a:lnTo>
                      <a:pt x="960" y="368"/>
                    </a:lnTo>
                    <a:lnTo>
                      <a:pt x="939" y="338"/>
                    </a:lnTo>
                    <a:lnTo>
                      <a:pt x="917" y="307"/>
                    </a:lnTo>
                    <a:lnTo>
                      <a:pt x="896" y="279"/>
                    </a:lnTo>
                    <a:lnTo>
                      <a:pt x="871" y="250"/>
                    </a:lnTo>
                    <a:lnTo>
                      <a:pt x="846" y="223"/>
                    </a:lnTo>
                    <a:lnTo>
                      <a:pt x="819" y="198"/>
                    </a:lnTo>
                    <a:lnTo>
                      <a:pt x="792" y="175"/>
                    </a:lnTo>
                    <a:lnTo>
                      <a:pt x="764" y="152"/>
                    </a:lnTo>
                    <a:lnTo>
                      <a:pt x="733" y="130"/>
                    </a:lnTo>
                    <a:lnTo>
                      <a:pt x="703" y="111"/>
                    </a:lnTo>
                    <a:lnTo>
                      <a:pt x="671" y="93"/>
                    </a:lnTo>
                    <a:lnTo>
                      <a:pt x="637" y="75"/>
                    </a:lnTo>
                    <a:lnTo>
                      <a:pt x="603" y="61"/>
                    </a:lnTo>
                    <a:lnTo>
                      <a:pt x="569" y="46"/>
                    </a:lnTo>
                    <a:lnTo>
                      <a:pt x="533" y="34"/>
                    </a:lnTo>
                    <a:lnTo>
                      <a:pt x="497" y="25"/>
                    </a:lnTo>
                    <a:lnTo>
                      <a:pt x="460" y="16"/>
                    </a:lnTo>
                    <a:lnTo>
                      <a:pt x="422" y="9"/>
                    </a:lnTo>
                    <a:lnTo>
                      <a:pt x="385" y="4"/>
                    </a:lnTo>
                    <a:lnTo>
                      <a:pt x="345" y="2"/>
                    </a:lnTo>
                    <a:lnTo>
                      <a:pt x="306" y="0"/>
                    </a:lnTo>
                    <a:lnTo>
                      <a:pt x="267" y="2"/>
                    </a:lnTo>
                    <a:lnTo>
                      <a:pt x="227" y="4"/>
                    </a:lnTo>
                    <a:lnTo>
                      <a:pt x="190" y="9"/>
                    </a:lnTo>
                    <a:lnTo>
                      <a:pt x="152" y="16"/>
                    </a:lnTo>
                    <a:lnTo>
                      <a:pt x="115" y="25"/>
                    </a:lnTo>
                    <a:lnTo>
                      <a:pt x="79" y="34"/>
                    </a:lnTo>
                    <a:lnTo>
                      <a:pt x="43" y="46"/>
                    </a:lnTo>
                    <a:lnTo>
                      <a:pt x="9" y="61"/>
                    </a:lnTo>
                    <a:lnTo>
                      <a:pt x="8" y="61"/>
                    </a:lnTo>
                    <a:lnTo>
                      <a:pt x="8" y="63"/>
                    </a:lnTo>
                    <a:lnTo>
                      <a:pt x="6" y="64"/>
                    </a:lnTo>
                    <a:lnTo>
                      <a:pt x="6" y="68"/>
                    </a:lnTo>
                    <a:lnTo>
                      <a:pt x="4" y="70"/>
                    </a:lnTo>
                    <a:lnTo>
                      <a:pt x="4" y="71"/>
                    </a:lnTo>
                    <a:lnTo>
                      <a:pt x="2" y="73"/>
                    </a:lnTo>
                    <a:lnTo>
                      <a:pt x="2" y="75"/>
                    </a:lnTo>
                    <a:lnTo>
                      <a:pt x="0" y="77"/>
                    </a:lnTo>
                    <a:lnTo>
                      <a:pt x="13" y="71"/>
                    </a:lnTo>
                    <a:lnTo>
                      <a:pt x="47" y="59"/>
                    </a:lnTo>
                    <a:lnTo>
                      <a:pt x="83" y="46"/>
                    </a:lnTo>
                    <a:lnTo>
                      <a:pt x="118" y="36"/>
                    </a:lnTo>
                    <a:lnTo>
                      <a:pt x="154" y="29"/>
                    </a:lnTo>
                    <a:lnTo>
                      <a:pt x="192" y="21"/>
                    </a:lnTo>
                    <a:lnTo>
                      <a:pt x="229" y="16"/>
                    </a:lnTo>
                    <a:lnTo>
                      <a:pt x="267" y="14"/>
                    </a:lnTo>
                    <a:lnTo>
                      <a:pt x="306" y="12"/>
                    </a:lnTo>
                    <a:lnTo>
                      <a:pt x="345" y="14"/>
                    </a:lnTo>
                    <a:lnTo>
                      <a:pt x="383" y="16"/>
                    </a:lnTo>
                    <a:lnTo>
                      <a:pt x="420" y="21"/>
                    </a:lnTo>
                    <a:lnTo>
                      <a:pt x="458" y="29"/>
                    </a:lnTo>
                    <a:lnTo>
                      <a:pt x="494" y="36"/>
                    </a:lnTo>
                    <a:lnTo>
                      <a:pt x="530" y="46"/>
                    </a:lnTo>
                    <a:lnTo>
                      <a:pt x="565" y="59"/>
                    </a:lnTo>
                    <a:lnTo>
                      <a:pt x="599" y="71"/>
                    </a:lnTo>
                    <a:lnTo>
                      <a:pt x="631" y="88"/>
                    </a:lnTo>
                    <a:lnTo>
                      <a:pt x="664" y="104"/>
                    </a:lnTo>
                    <a:lnTo>
                      <a:pt x="696" y="121"/>
                    </a:lnTo>
                    <a:lnTo>
                      <a:pt x="726" y="141"/>
                    </a:lnTo>
                    <a:lnTo>
                      <a:pt x="756" y="163"/>
                    </a:lnTo>
                    <a:lnTo>
                      <a:pt x="785" y="184"/>
                    </a:lnTo>
                    <a:lnTo>
                      <a:pt x="812" y="207"/>
                    </a:lnTo>
                    <a:lnTo>
                      <a:pt x="837" y="232"/>
                    </a:lnTo>
                    <a:lnTo>
                      <a:pt x="862" y="259"/>
                    </a:lnTo>
                    <a:lnTo>
                      <a:pt x="887" y="286"/>
                    </a:lnTo>
                    <a:lnTo>
                      <a:pt x="908" y="314"/>
                    </a:lnTo>
                    <a:lnTo>
                      <a:pt x="930" y="345"/>
                    </a:lnTo>
                    <a:lnTo>
                      <a:pt x="950" y="375"/>
                    </a:lnTo>
                    <a:lnTo>
                      <a:pt x="967" y="406"/>
                    </a:lnTo>
                    <a:lnTo>
                      <a:pt x="983" y="438"/>
                    </a:lnTo>
                    <a:lnTo>
                      <a:pt x="1000" y="472"/>
                    </a:lnTo>
                    <a:lnTo>
                      <a:pt x="1012" y="506"/>
                    </a:lnTo>
                    <a:lnTo>
                      <a:pt x="1025" y="541"/>
                    </a:lnTo>
                    <a:lnTo>
                      <a:pt x="1034" y="577"/>
                    </a:lnTo>
                    <a:lnTo>
                      <a:pt x="1042" y="613"/>
                    </a:lnTo>
                    <a:lnTo>
                      <a:pt x="1050" y="650"/>
                    </a:lnTo>
                    <a:lnTo>
                      <a:pt x="1053" y="688"/>
                    </a:lnTo>
                    <a:lnTo>
                      <a:pt x="1057" y="726"/>
                    </a:lnTo>
                    <a:lnTo>
                      <a:pt x="1059" y="765"/>
                    </a:lnTo>
                    <a:lnTo>
                      <a:pt x="1069" y="765"/>
                    </a:lnTo>
                    <a:lnTo>
                      <a:pt x="1069" y="804"/>
                    </a:lnTo>
                    <a:lnTo>
                      <a:pt x="1066" y="842"/>
                    </a:lnTo>
                    <a:lnTo>
                      <a:pt x="1060" y="881"/>
                    </a:lnTo>
                    <a:lnTo>
                      <a:pt x="1055" y="919"/>
                    </a:lnTo>
                    <a:lnTo>
                      <a:pt x="1046" y="956"/>
                    </a:lnTo>
                    <a:lnTo>
                      <a:pt x="1035" y="992"/>
                    </a:lnTo>
                    <a:lnTo>
                      <a:pt x="1023" y="1028"/>
                    </a:lnTo>
                    <a:lnTo>
                      <a:pt x="1010" y="1061"/>
                    </a:lnTo>
                    <a:lnTo>
                      <a:pt x="994" y="1095"/>
                    </a:lnTo>
                    <a:lnTo>
                      <a:pt x="978" y="1129"/>
                    </a:lnTo>
                    <a:lnTo>
                      <a:pt x="960" y="1160"/>
                    </a:lnTo>
                    <a:lnTo>
                      <a:pt x="939" y="1192"/>
                    </a:lnTo>
                    <a:lnTo>
                      <a:pt x="917" y="1222"/>
                    </a:lnTo>
                    <a:lnTo>
                      <a:pt x="896" y="1251"/>
                    </a:lnTo>
                    <a:lnTo>
                      <a:pt x="871" y="1278"/>
                    </a:lnTo>
                    <a:lnTo>
                      <a:pt x="846" y="1305"/>
                    </a:lnTo>
                    <a:lnTo>
                      <a:pt x="819" y="1330"/>
                    </a:lnTo>
                    <a:lnTo>
                      <a:pt x="792" y="1355"/>
                    </a:lnTo>
                    <a:lnTo>
                      <a:pt x="764" y="1376"/>
                    </a:lnTo>
                    <a:lnTo>
                      <a:pt x="733" y="1397"/>
                    </a:lnTo>
                    <a:lnTo>
                      <a:pt x="703" y="1417"/>
                    </a:lnTo>
                    <a:lnTo>
                      <a:pt x="671" y="1437"/>
                    </a:lnTo>
                    <a:lnTo>
                      <a:pt x="637" y="1453"/>
                    </a:lnTo>
                    <a:lnTo>
                      <a:pt x="603" y="1469"/>
                    </a:lnTo>
                    <a:lnTo>
                      <a:pt x="569" y="1481"/>
                    </a:lnTo>
                    <a:lnTo>
                      <a:pt x="533" y="1494"/>
                    </a:lnTo>
                    <a:lnTo>
                      <a:pt x="497" y="1505"/>
                    </a:lnTo>
                    <a:lnTo>
                      <a:pt x="460" y="1514"/>
                    </a:lnTo>
                    <a:lnTo>
                      <a:pt x="422" y="1519"/>
                    </a:lnTo>
                    <a:lnTo>
                      <a:pt x="385" y="1524"/>
                    </a:lnTo>
                    <a:lnTo>
                      <a:pt x="345" y="1528"/>
                    </a:lnTo>
                    <a:lnTo>
                      <a:pt x="306" y="1528"/>
                    </a:lnTo>
                    <a:lnTo>
                      <a:pt x="267" y="1528"/>
                    </a:lnTo>
                    <a:lnTo>
                      <a:pt x="227" y="1524"/>
                    </a:lnTo>
                    <a:lnTo>
                      <a:pt x="190" y="1519"/>
                    </a:lnTo>
                    <a:lnTo>
                      <a:pt x="152" y="1514"/>
                    </a:lnTo>
                    <a:lnTo>
                      <a:pt x="115" y="1505"/>
                    </a:lnTo>
                    <a:lnTo>
                      <a:pt x="79" y="1494"/>
                    </a:lnTo>
                    <a:lnTo>
                      <a:pt x="43" y="1481"/>
                    </a:lnTo>
                    <a:lnTo>
                      <a:pt x="38" y="1480"/>
                    </a:lnTo>
                    <a:lnTo>
                      <a:pt x="38" y="1478"/>
                    </a:lnTo>
                    <a:lnTo>
                      <a:pt x="36" y="1476"/>
                    </a:lnTo>
                    <a:lnTo>
                      <a:pt x="36" y="1474"/>
                    </a:lnTo>
                    <a:lnTo>
                      <a:pt x="34" y="1473"/>
                    </a:lnTo>
                    <a:lnTo>
                      <a:pt x="34" y="1471"/>
                    </a:lnTo>
                    <a:lnTo>
                      <a:pt x="33" y="1469"/>
                    </a:lnTo>
                    <a:lnTo>
                      <a:pt x="33" y="1465"/>
                    </a:lnTo>
                    <a:lnTo>
                      <a:pt x="31" y="1464"/>
                    </a:lnTo>
                    <a:lnTo>
                      <a:pt x="47" y="1471"/>
                    </a:lnTo>
                    <a:lnTo>
                      <a:pt x="83" y="1483"/>
                    </a:lnTo>
                    <a:lnTo>
                      <a:pt x="118" y="1492"/>
                    </a:lnTo>
                    <a:lnTo>
                      <a:pt x="154" y="1501"/>
                    </a:lnTo>
                    <a:lnTo>
                      <a:pt x="192" y="1508"/>
                    </a:lnTo>
                    <a:lnTo>
                      <a:pt x="229" y="1512"/>
                    </a:lnTo>
                    <a:lnTo>
                      <a:pt x="267" y="1515"/>
                    </a:lnTo>
                    <a:lnTo>
                      <a:pt x="306" y="1515"/>
                    </a:lnTo>
                    <a:lnTo>
                      <a:pt x="345" y="1515"/>
                    </a:lnTo>
                    <a:lnTo>
                      <a:pt x="383" y="1512"/>
                    </a:lnTo>
                    <a:lnTo>
                      <a:pt x="420" y="1508"/>
                    </a:lnTo>
                    <a:lnTo>
                      <a:pt x="458" y="1501"/>
                    </a:lnTo>
                    <a:lnTo>
                      <a:pt x="494" y="1492"/>
                    </a:lnTo>
                    <a:lnTo>
                      <a:pt x="530" y="1483"/>
                    </a:lnTo>
                    <a:lnTo>
                      <a:pt x="565" y="1471"/>
                    </a:lnTo>
                    <a:lnTo>
                      <a:pt x="599" y="1456"/>
                    </a:lnTo>
                    <a:lnTo>
                      <a:pt x="631" y="1442"/>
                    </a:lnTo>
                    <a:lnTo>
                      <a:pt x="664" y="1426"/>
                    </a:lnTo>
                    <a:lnTo>
                      <a:pt x="696" y="1408"/>
                    </a:lnTo>
                    <a:lnTo>
                      <a:pt x="726" y="1389"/>
                    </a:lnTo>
                    <a:lnTo>
                      <a:pt x="756" y="1367"/>
                    </a:lnTo>
                    <a:lnTo>
                      <a:pt x="785" y="1344"/>
                    </a:lnTo>
                    <a:lnTo>
                      <a:pt x="812" y="1321"/>
                    </a:lnTo>
                    <a:lnTo>
                      <a:pt x="837" y="1296"/>
                    </a:lnTo>
                    <a:lnTo>
                      <a:pt x="862" y="1271"/>
                    </a:lnTo>
                    <a:lnTo>
                      <a:pt x="887" y="1242"/>
                    </a:lnTo>
                    <a:lnTo>
                      <a:pt x="908" y="1213"/>
                    </a:lnTo>
                    <a:lnTo>
                      <a:pt x="930" y="1185"/>
                    </a:lnTo>
                    <a:lnTo>
                      <a:pt x="950" y="1154"/>
                    </a:lnTo>
                    <a:lnTo>
                      <a:pt x="967" y="1122"/>
                    </a:lnTo>
                    <a:lnTo>
                      <a:pt x="983" y="1090"/>
                    </a:lnTo>
                    <a:lnTo>
                      <a:pt x="1000" y="1058"/>
                    </a:lnTo>
                    <a:lnTo>
                      <a:pt x="1012" y="1022"/>
                    </a:lnTo>
                    <a:lnTo>
                      <a:pt x="1025" y="988"/>
                    </a:lnTo>
                    <a:lnTo>
                      <a:pt x="1034" y="952"/>
                    </a:lnTo>
                    <a:lnTo>
                      <a:pt x="1042" y="917"/>
                    </a:lnTo>
                    <a:lnTo>
                      <a:pt x="1050" y="879"/>
                    </a:lnTo>
                    <a:lnTo>
                      <a:pt x="1053" y="842"/>
                    </a:lnTo>
                    <a:lnTo>
                      <a:pt x="1057" y="802"/>
                    </a:lnTo>
                    <a:lnTo>
                      <a:pt x="1059" y="765"/>
                    </a:lnTo>
                    <a:lnTo>
                      <a:pt x="1069" y="765"/>
                    </a:lnTo>
                    <a:close/>
                  </a:path>
                </a:pathLst>
              </a:custGeom>
              <a:solidFill>
                <a:srgbClr val="82CDFF"/>
              </a:solidFill>
              <a:ln w="9525">
                <a:noFill/>
                <a:round/>
                <a:headEnd/>
                <a:tailEnd/>
              </a:ln>
            </p:spPr>
            <p:txBody>
              <a:bodyPr/>
              <a:lstStyle/>
              <a:p>
                <a:endParaRPr lang="en-US"/>
              </a:p>
            </p:txBody>
          </p:sp>
          <p:sp>
            <p:nvSpPr>
              <p:cNvPr id="29866" name="Freeform 1245"/>
              <p:cNvSpPr>
                <a:spLocks/>
              </p:cNvSpPr>
              <p:nvPr/>
            </p:nvSpPr>
            <p:spPr bwMode="auto">
              <a:xfrm>
                <a:off x="621" y="1432"/>
                <a:ext cx="1065" cy="1516"/>
              </a:xfrm>
              <a:custGeom>
                <a:avLst/>
                <a:gdLst>
                  <a:gd name="T0" fmla="*/ 1061 w 1065"/>
                  <a:gd name="T1" fmla="*/ 679 h 1516"/>
                  <a:gd name="T2" fmla="*/ 1042 w 1065"/>
                  <a:gd name="T3" fmla="*/ 568 h 1516"/>
                  <a:gd name="T4" fmla="*/ 1006 w 1065"/>
                  <a:gd name="T5" fmla="*/ 463 h 1516"/>
                  <a:gd name="T6" fmla="*/ 956 w 1065"/>
                  <a:gd name="T7" fmla="*/ 365 h 1516"/>
                  <a:gd name="T8" fmla="*/ 892 w 1065"/>
                  <a:gd name="T9" fmla="*/ 275 h 1516"/>
                  <a:gd name="T10" fmla="*/ 816 w 1065"/>
                  <a:gd name="T11" fmla="*/ 197 h 1516"/>
                  <a:gd name="T12" fmla="*/ 731 w 1065"/>
                  <a:gd name="T13" fmla="*/ 129 h 1516"/>
                  <a:gd name="T14" fmla="*/ 636 w 1065"/>
                  <a:gd name="T15" fmla="*/ 73 h 1516"/>
                  <a:gd name="T16" fmla="*/ 532 w 1065"/>
                  <a:gd name="T17" fmla="*/ 34 h 1516"/>
                  <a:gd name="T18" fmla="*/ 423 w 1065"/>
                  <a:gd name="T19" fmla="*/ 9 h 1516"/>
                  <a:gd name="T20" fmla="*/ 307 w 1065"/>
                  <a:gd name="T21" fmla="*/ 0 h 1516"/>
                  <a:gd name="T22" fmla="*/ 191 w 1065"/>
                  <a:gd name="T23" fmla="*/ 9 h 1516"/>
                  <a:gd name="T24" fmla="*/ 82 w 1065"/>
                  <a:gd name="T25" fmla="*/ 34 h 1516"/>
                  <a:gd name="T26" fmla="*/ 5 w 1065"/>
                  <a:gd name="T27" fmla="*/ 63 h 1516"/>
                  <a:gd name="T28" fmla="*/ 3 w 1065"/>
                  <a:gd name="T29" fmla="*/ 68 h 1516"/>
                  <a:gd name="T30" fmla="*/ 0 w 1065"/>
                  <a:gd name="T31" fmla="*/ 73 h 1516"/>
                  <a:gd name="T32" fmla="*/ 18 w 1065"/>
                  <a:gd name="T33" fmla="*/ 70 h 1516"/>
                  <a:gd name="T34" fmla="*/ 121 w 1065"/>
                  <a:gd name="T35" fmla="*/ 36 h 1516"/>
                  <a:gd name="T36" fmla="*/ 230 w 1065"/>
                  <a:gd name="T37" fmla="*/ 16 h 1516"/>
                  <a:gd name="T38" fmla="*/ 345 w 1065"/>
                  <a:gd name="T39" fmla="*/ 13 h 1516"/>
                  <a:gd name="T40" fmla="*/ 457 w 1065"/>
                  <a:gd name="T41" fmla="*/ 27 h 1516"/>
                  <a:gd name="T42" fmla="*/ 563 w 1065"/>
                  <a:gd name="T43" fmla="*/ 57 h 1516"/>
                  <a:gd name="T44" fmla="*/ 663 w 1065"/>
                  <a:gd name="T45" fmla="*/ 102 h 1516"/>
                  <a:gd name="T46" fmla="*/ 754 w 1065"/>
                  <a:gd name="T47" fmla="*/ 159 h 1516"/>
                  <a:gd name="T48" fmla="*/ 834 w 1065"/>
                  <a:gd name="T49" fmla="*/ 231 h 1516"/>
                  <a:gd name="T50" fmla="*/ 904 w 1065"/>
                  <a:gd name="T51" fmla="*/ 311 h 1516"/>
                  <a:gd name="T52" fmla="*/ 963 w 1065"/>
                  <a:gd name="T53" fmla="*/ 402 h 1516"/>
                  <a:gd name="T54" fmla="*/ 1008 w 1065"/>
                  <a:gd name="T55" fmla="*/ 500 h 1516"/>
                  <a:gd name="T56" fmla="*/ 1038 w 1065"/>
                  <a:gd name="T57" fmla="*/ 608 h 1516"/>
                  <a:gd name="T58" fmla="*/ 1052 w 1065"/>
                  <a:gd name="T59" fmla="*/ 719 h 1516"/>
                  <a:gd name="T60" fmla="*/ 1063 w 1065"/>
                  <a:gd name="T61" fmla="*/ 797 h 1516"/>
                  <a:gd name="T62" fmla="*/ 1049 w 1065"/>
                  <a:gd name="T63" fmla="*/ 910 h 1516"/>
                  <a:gd name="T64" fmla="*/ 1018 w 1065"/>
                  <a:gd name="T65" fmla="*/ 1019 h 1516"/>
                  <a:gd name="T66" fmla="*/ 974 w 1065"/>
                  <a:gd name="T67" fmla="*/ 1119 h 1516"/>
                  <a:gd name="T68" fmla="*/ 915 w 1065"/>
                  <a:gd name="T69" fmla="*/ 1212 h 1516"/>
                  <a:gd name="T70" fmla="*/ 843 w 1065"/>
                  <a:gd name="T71" fmla="*/ 1294 h 1516"/>
                  <a:gd name="T72" fmla="*/ 761 w 1065"/>
                  <a:gd name="T73" fmla="*/ 1365 h 1516"/>
                  <a:gd name="T74" fmla="*/ 668 w 1065"/>
                  <a:gd name="T75" fmla="*/ 1424 h 1516"/>
                  <a:gd name="T76" fmla="*/ 568 w 1065"/>
                  <a:gd name="T77" fmla="*/ 1469 h 1516"/>
                  <a:gd name="T78" fmla="*/ 459 w 1065"/>
                  <a:gd name="T79" fmla="*/ 1499 h 1516"/>
                  <a:gd name="T80" fmla="*/ 346 w 1065"/>
                  <a:gd name="T81" fmla="*/ 1514 h 1516"/>
                  <a:gd name="T82" fmla="*/ 230 w 1065"/>
                  <a:gd name="T83" fmla="*/ 1512 h 1516"/>
                  <a:gd name="T84" fmla="*/ 118 w 1065"/>
                  <a:gd name="T85" fmla="*/ 1492 h 1516"/>
                  <a:gd name="T86" fmla="*/ 35 w 1065"/>
                  <a:gd name="T87" fmla="*/ 1466 h 1516"/>
                  <a:gd name="T88" fmla="*/ 34 w 1065"/>
                  <a:gd name="T89" fmla="*/ 1458 h 1516"/>
                  <a:gd name="T90" fmla="*/ 30 w 1065"/>
                  <a:gd name="T91" fmla="*/ 1453 h 1516"/>
                  <a:gd name="T92" fmla="*/ 50 w 1065"/>
                  <a:gd name="T93" fmla="*/ 1458 h 1516"/>
                  <a:gd name="T94" fmla="*/ 157 w 1065"/>
                  <a:gd name="T95" fmla="*/ 1489 h 1516"/>
                  <a:gd name="T96" fmla="*/ 268 w 1065"/>
                  <a:gd name="T97" fmla="*/ 1503 h 1516"/>
                  <a:gd name="T98" fmla="*/ 384 w 1065"/>
                  <a:gd name="T99" fmla="*/ 1499 h 1516"/>
                  <a:gd name="T100" fmla="*/ 493 w 1065"/>
                  <a:gd name="T101" fmla="*/ 1480 h 1516"/>
                  <a:gd name="T102" fmla="*/ 597 w 1065"/>
                  <a:gd name="T103" fmla="*/ 1444 h 1516"/>
                  <a:gd name="T104" fmla="*/ 693 w 1065"/>
                  <a:gd name="T105" fmla="*/ 1396 h 1516"/>
                  <a:gd name="T106" fmla="*/ 781 w 1065"/>
                  <a:gd name="T107" fmla="*/ 1333 h 1516"/>
                  <a:gd name="T108" fmla="*/ 859 w 1065"/>
                  <a:gd name="T109" fmla="*/ 1258 h 1516"/>
                  <a:gd name="T110" fmla="*/ 925 w 1065"/>
                  <a:gd name="T111" fmla="*/ 1174 h 1516"/>
                  <a:gd name="T112" fmla="*/ 979 w 1065"/>
                  <a:gd name="T113" fmla="*/ 1081 h 1516"/>
                  <a:gd name="T114" fmla="*/ 1018 w 1065"/>
                  <a:gd name="T115" fmla="*/ 979 h 1516"/>
                  <a:gd name="T116" fmla="*/ 1043 w 1065"/>
                  <a:gd name="T117" fmla="*/ 870 h 1516"/>
                  <a:gd name="T118" fmla="*/ 1052 w 1065"/>
                  <a:gd name="T119" fmla="*/ 758 h 151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65"/>
                  <a:gd name="T181" fmla="*/ 0 h 1516"/>
                  <a:gd name="T182" fmla="*/ 1065 w 1065"/>
                  <a:gd name="T183" fmla="*/ 1516 h 151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65" h="1516">
                    <a:moveTo>
                      <a:pt x="1065" y="758"/>
                    </a:moveTo>
                    <a:lnTo>
                      <a:pt x="1063" y="719"/>
                    </a:lnTo>
                    <a:lnTo>
                      <a:pt x="1061" y="679"/>
                    </a:lnTo>
                    <a:lnTo>
                      <a:pt x="1056" y="642"/>
                    </a:lnTo>
                    <a:lnTo>
                      <a:pt x="1049" y="604"/>
                    </a:lnTo>
                    <a:lnTo>
                      <a:pt x="1042" y="568"/>
                    </a:lnTo>
                    <a:lnTo>
                      <a:pt x="1031" y="533"/>
                    </a:lnTo>
                    <a:lnTo>
                      <a:pt x="1018" y="497"/>
                    </a:lnTo>
                    <a:lnTo>
                      <a:pt x="1006" y="463"/>
                    </a:lnTo>
                    <a:lnTo>
                      <a:pt x="990" y="429"/>
                    </a:lnTo>
                    <a:lnTo>
                      <a:pt x="974" y="397"/>
                    </a:lnTo>
                    <a:lnTo>
                      <a:pt x="956" y="365"/>
                    </a:lnTo>
                    <a:lnTo>
                      <a:pt x="936" y="334"/>
                    </a:lnTo>
                    <a:lnTo>
                      <a:pt x="915" y="304"/>
                    </a:lnTo>
                    <a:lnTo>
                      <a:pt x="892" y="275"/>
                    </a:lnTo>
                    <a:lnTo>
                      <a:pt x="868" y="249"/>
                    </a:lnTo>
                    <a:lnTo>
                      <a:pt x="843" y="222"/>
                    </a:lnTo>
                    <a:lnTo>
                      <a:pt x="816" y="197"/>
                    </a:lnTo>
                    <a:lnTo>
                      <a:pt x="790" y="173"/>
                    </a:lnTo>
                    <a:lnTo>
                      <a:pt x="761" y="150"/>
                    </a:lnTo>
                    <a:lnTo>
                      <a:pt x="731" y="129"/>
                    </a:lnTo>
                    <a:lnTo>
                      <a:pt x="700" y="109"/>
                    </a:lnTo>
                    <a:lnTo>
                      <a:pt x="668" y="91"/>
                    </a:lnTo>
                    <a:lnTo>
                      <a:pt x="636" y="73"/>
                    </a:lnTo>
                    <a:lnTo>
                      <a:pt x="602" y="59"/>
                    </a:lnTo>
                    <a:lnTo>
                      <a:pt x="568" y="45"/>
                    </a:lnTo>
                    <a:lnTo>
                      <a:pt x="532" y="34"/>
                    </a:lnTo>
                    <a:lnTo>
                      <a:pt x="497" y="23"/>
                    </a:lnTo>
                    <a:lnTo>
                      <a:pt x="459" y="14"/>
                    </a:lnTo>
                    <a:lnTo>
                      <a:pt x="423" y="9"/>
                    </a:lnTo>
                    <a:lnTo>
                      <a:pt x="384" y="4"/>
                    </a:lnTo>
                    <a:lnTo>
                      <a:pt x="346" y="0"/>
                    </a:lnTo>
                    <a:lnTo>
                      <a:pt x="307" y="0"/>
                    </a:lnTo>
                    <a:lnTo>
                      <a:pt x="268" y="0"/>
                    </a:lnTo>
                    <a:lnTo>
                      <a:pt x="230" y="4"/>
                    </a:lnTo>
                    <a:lnTo>
                      <a:pt x="191" y="9"/>
                    </a:lnTo>
                    <a:lnTo>
                      <a:pt x="153" y="14"/>
                    </a:lnTo>
                    <a:lnTo>
                      <a:pt x="118" y="23"/>
                    </a:lnTo>
                    <a:lnTo>
                      <a:pt x="82" y="34"/>
                    </a:lnTo>
                    <a:lnTo>
                      <a:pt x="46" y="45"/>
                    </a:lnTo>
                    <a:lnTo>
                      <a:pt x="12" y="59"/>
                    </a:lnTo>
                    <a:lnTo>
                      <a:pt x="5" y="63"/>
                    </a:lnTo>
                    <a:lnTo>
                      <a:pt x="5" y="64"/>
                    </a:lnTo>
                    <a:lnTo>
                      <a:pt x="3" y="66"/>
                    </a:lnTo>
                    <a:lnTo>
                      <a:pt x="3" y="68"/>
                    </a:lnTo>
                    <a:lnTo>
                      <a:pt x="1" y="70"/>
                    </a:lnTo>
                    <a:lnTo>
                      <a:pt x="1" y="72"/>
                    </a:lnTo>
                    <a:lnTo>
                      <a:pt x="0" y="73"/>
                    </a:lnTo>
                    <a:lnTo>
                      <a:pt x="0" y="77"/>
                    </a:lnTo>
                    <a:lnTo>
                      <a:pt x="0" y="79"/>
                    </a:lnTo>
                    <a:lnTo>
                      <a:pt x="18" y="70"/>
                    </a:lnTo>
                    <a:lnTo>
                      <a:pt x="50" y="57"/>
                    </a:lnTo>
                    <a:lnTo>
                      <a:pt x="85" y="45"/>
                    </a:lnTo>
                    <a:lnTo>
                      <a:pt x="121" y="36"/>
                    </a:lnTo>
                    <a:lnTo>
                      <a:pt x="157" y="27"/>
                    </a:lnTo>
                    <a:lnTo>
                      <a:pt x="193" y="20"/>
                    </a:lnTo>
                    <a:lnTo>
                      <a:pt x="230" y="16"/>
                    </a:lnTo>
                    <a:lnTo>
                      <a:pt x="268" y="13"/>
                    </a:lnTo>
                    <a:lnTo>
                      <a:pt x="307" y="11"/>
                    </a:lnTo>
                    <a:lnTo>
                      <a:pt x="345" y="13"/>
                    </a:lnTo>
                    <a:lnTo>
                      <a:pt x="384" y="16"/>
                    </a:lnTo>
                    <a:lnTo>
                      <a:pt x="420" y="20"/>
                    </a:lnTo>
                    <a:lnTo>
                      <a:pt x="457" y="27"/>
                    </a:lnTo>
                    <a:lnTo>
                      <a:pt x="493" y="36"/>
                    </a:lnTo>
                    <a:lnTo>
                      <a:pt x="529" y="45"/>
                    </a:lnTo>
                    <a:lnTo>
                      <a:pt x="563" y="57"/>
                    </a:lnTo>
                    <a:lnTo>
                      <a:pt x="597" y="70"/>
                    </a:lnTo>
                    <a:lnTo>
                      <a:pt x="631" y="86"/>
                    </a:lnTo>
                    <a:lnTo>
                      <a:pt x="663" y="102"/>
                    </a:lnTo>
                    <a:lnTo>
                      <a:pt x="693" y="120"/>
                    </a:lnTo>
                    <a:lnTo>
                      <a:pt x="724" y="139"/>
                    </a:lnTo>
                    <a:lnTo>
                      <a:pt x="754" y="159"/>
                    </a:lnTo>
                    <a:lnTo>
                      <a:pt x="781" y="182"/>
                    </a:lnTo>
                    <a:lnTo>
                      <a:pt x="809" y="206"/>
                    </a:lnTo>
                    <a:lnTo>
                      <a:pt x="834" y="231"/>
                    </a:lnTo>
                    <a:lnTo>
                      <a:pt x="859" y="256"/>
                    </a:lnTo>
                    <a:lnTo>
                      <a:pt x="883" y="282"/>
                    </a:lnTo>
                    <a:lnTo>
                      <a:pt x="904" y="311"/>
                    </a:lnTo>
                    <a:lnTo>
                      <a:pt x="925" y="340"/>
                    </a:lnTo>
                    <a:lnTo>
                      <a:pt x="945" y="370"/>
                    </a:lnTo>
                    <a:lnTo>
                      <a:pt x="963" y="402"/>
                    </a:lnTo>
                    <a:lnTo>
                      <a:pt x="979" y="434"/>
                    </a:lnTo>
                    <a:lnTo>
                      <a:pt x="993" y="467"/>
                    </a:lnTo>
                    <a:lnTo>
                      <a:pt x="1008" y="500"/>
                    </a:lnTo>
                    <a:lnTo>
                      <a:pt x="1018" y="536"/>
                    </a:lnTo>
                    <a:lnTo>
                      <a:pt x="1029" y="570"/>
                    </a:lnTo>
                    <a:lnTo>
                      <a:pt x="1038" y="608"/>
                    </a:lnTo>
                    <a:lnTo>
                      <a:pt x="1043" y="643"/>
                    </a:lnTo>
                    <a:lnTo>
                      <a:pt x="1049" y="681"/>
                    </a:lnTo>
                    <a:lnTo>
                      <a:pt x="1052" y="719"/>
                    </a:lnTo>
                    <a:lnTo>
                      <a:pt x="1052" y="758"/>
                    </a:lnTo>
                    <a:lnTo>
                      <a:pt x="1065" y="758"/>
                    </a:lnTo>
                    <a:lnTo>
                      <a:pt x="1063" y="797"/>
                    </a:lnTo>
                    <a:lnTo>
                      <a:pt x="1061" y="835"/>
                    </a:lnTo>
                    <a:lnTo>
                      <a:pt x="1056" y="872"/>
                    </a:lnTo>
                    <a:lnTo>
                      <a:pt x="1049" y="910"/>
                    </a:lnTo>
                    <a:lnTo>
                      <a:pt x="1042" y="947"/>
                    </a:lnTo>
                    <a:lnTo>
                      <a:pt x="1031" y="983"/>
                    </a:lnTo>
                    <a:lnTo>
                      <a:pt x="1018" y="1019"/>
                    </a:lnTo>
                    <a:lnTo>
                      <a:pt x="1006" y="1053"/>
                    </a:lnTo>
                    <a:lnTo>
                      <a:pt x="990" y="1087"/>
                    </a:lnTo>
                    <a:lnTo>
                      <a:pt x="974" y="1119"/>
                    </a:lnTo>
                    <a:lnTo>
                      <a:pt x="956" y="1151"/>
                    </a:lnTo>
                    <a:lnTo>
                      <a:pt x="936" y="1181"/>
                    </a:lnTo>
                    <a:lnTo>
                      <a:pt x="915" y="1212"/>
                    </a:lnTo>
                    <a:lnTo>
                      <a:pt x="892" y="1240"/>
                    </a:lnTo>
                    <a:lnTo>
                      <a:pt x="868" y="1267"/>
                    </a:lnTo>
                    <a:lnTo>
                      <a:pt x="843" y="1294"/>
                    </a:lnTo>
                    <a:lnTo>
                      <a:pt x="816" y="1319"/>
                    </a:lnTo>
                    <a:lnTo>
                      <a:pt x="790" y="1342"/>
                    </a:lnTo>
                    <a:lnTo>
                      <a:pt x="761" y="1365"/>
                    </a:lnTo>
                    <a:lnTo>
                      <a:pt x="731" y="1385"/>
                    </a:lnTo>
                    <a:lnTo>
                      <a:pt x="700" y="1405"/>
                    </a:lnTo>
                    <a:lnTo>
                      <a:pt x="668" y="1424"/>
                    </a:lnTo>
                    <a:lnTo>
                      <a:pt x="636" y="1441"/>
                    </a:lnTo>
                    <a:lnTo>
                      <a:pt x="602" y="1457"/>
                    </a:lnTo>
                    <a:lnTo>
                      <a:pt x="568" y="1469"/>
                    </a:lnTo>
                    <a:lnTo>
                      <a:pt x="532" y="1482"/>
                    </a:lnTo>
                    <a:lnTo>
                      <a:pt x="497" y="1492"/>
                    </a:lnTo>
                    <a:lnTo>
                      <a:pt x="459" y="1499"/>
                    </a:lnTo>
                    <a:lnTo>
                      <a:pt x="423" y="1507"/>
                    </a:lnTo>
                    <a:lnTo>
                      <a:pt x="384" y="1512"/>
                    </a:lnTo>
                    <a:lnTo>
                      <a:pt x="346" y="1514"/>
                    </a:lnTo>
                    <a:lnTo>
                      <a:pt x="307" y="1516"/>
                    </a:lnTo>
                    <a:lnTo>
                      <a:pt x="268" y="1514"/>
                    </a:lnTo>
                    <a:lnTo>
                      <a:pt x="230" y="1512"/>
                    </a:lnTo>
                    <a:lnTo>
                      <a:pt x="191" y="1507"/>
                    </a:lnTo>
                    <a:lnTo>
                      <a:pt x="153" y="1499"/>
                    </a:lnTo>
                    <a:lnTo>
                      <a:pt x="118" y="1492"/>
                    </a:lnTo>
                    <a:lnTo>
                      <a:pt x="82" y="1482"/>
                    </a:lnTo>
                    <a:lnTo>
                      <a:pt x="46" y="1469"/>
                    </a:lnTo>
                    <a:lnTo>
                      <a:pt x="35" y="1466"/>
                    </a:lnTo>
                    <a:lnTo>
                      <a:pt x="35" y="1464"/>
                    </a:lnTo>
                    <a:lnTo>
                      <a:pt x="34" y="1462"/>
                    </a:lnTo>
                    <a:lnTo>
                      <a:pt x="34" y="1458"/>
                    </a:lnTo>
                    <a:lnTo>
                      <a:pt x="32" y="1457"/>
                    </a:lnTo>
                    <a:lnTo>
                      <a:pt x="32" y="1455"/>
                    </a:lnTo>
                    <a:lnTo>
                      <a:pt x="30" y="1453"/>
                    </a:lnTo>
                    <a:lnTo>
                      <a:pt x="30" y="1451"/>
                    </a:lnTo>
                    <a:lnTo>
                      <a:pt x="28" y="1449"/>
                    </a:lnTo>
                    <a:lnTo>
                      <a:pt x="50" y="1458"/>
                    </a:lnTo>
                    <a:lnTo>
                      <a:pt x="85" y="1469"/>
                    </a:lnTo>
                    <a:lnTo>
                      <a:pt x="121" y="1480"/>
                    </a:lnTo>
                    <a:lnTo>
                      <a:pt x="157" y="1489"/>
                    </a:lnTo>
                    <a:lnTo>
                      <a:pt x="193" y="1494"/>
                    </a:lnTo>
                    <a:lnTo>
                      <a:pt x="230" y="1499"/>
                    </a:lnTo>
                    <a:lnTo>
                      <a:pt x="268" y="1503"/>
                    </a:lnTo>
                    <a:lnTo>
                      <a:pt x="307" y="1503"/>
                    </a:lnTo>
                    <a:lnTo>
                      <a:pt x="345" y="1503"/>
                    </a:lnTo>
                    <a:lnTo>
                      <a:pt x="384" y="1499"/>
                    </a:lnTo>
                    <a:lnTo>
                      <a:pt x="420" y="1494"/>
                    </a:lnTo>
                    <a:lnTo>
                      <a:pt x="457" y="1489"/>
                    </a:lnTo>
                    <a:lnTo>
                      <a:pt x="493" y="1480"/>
                    </a:lnTo>
                    <a:lnTo>
                      <a:pt x="529" y="1469"/>
                    </a:lnTo>
                    <a:lnTo>
                      <a:pt x="563" y="1458"/>
                    </a:lnTo>
                    <a:lnTo>
                      <a:pt x="597" y="1444"/>
                    </a:lnTo>
                    <a:lnTo>
                      <a:pt x="631" y="1430"/>
                    </a:lnTo>
                    <a:lnTo>
                      <a:pt x="663" y="1414"/>
                    </a:lnTo>
                    <a:lnTo>
                      <a:pt x="693" y="1396"/>
                    </a:lnTo>
                    <a:lnTo>
                      <a:pt x="724" y="1376"/>
                    </a:lnTo>
                    <a:lnTo>
                      <a:pt x="754" y="1355"/>
                    </a:lnTo>
                    <a:lnTo>
                      <a:pt x="781" y="1333"/>
                    </a:lnTo>
                    <a:lnTo>
                      <a:pt x="809" y="1310"/>
                    </a:lnTo>
                    <a:lnTo>
                      <a:pt x="834" y="1285"/>
                    </a:lnTo>
                    <a:lnTo>
                      <a:pt x="859" y="1258"/>
                    </a:lnTo>
                    <a:lnTo>
                      <a:pt x="883" y="1231"/>
                    </a:lnTo>
                    <a:lnTo>
                      <a:pt x="904" y="1203"/>
                    </a:lnTo>
                    <a:lnTo>
                      <a:pt x="925" y="1174"/>
                    </a:lnTo>
                    <a:lnTo>
                      <a:pt x="945" y="1144"/>
                    </a:lnTo>
                    <a:lnTo>
                      <a:pt x="963" y="1113"/>
                    </a:lnTo>
                    <a:lnTo>
                      <a:pt x="979" y="1081"/>
                    </a:lnTo>
                    <a:lnTo>
                      <a:pt x="993" y="1047"/>
                    </a:lnTo>
                    <a:lnTo>
                      <a:pt x="1008" y="1013"/>
                    </a:lnTo>
                    <a:lnTo>
                      <a:pt x="1018" y="979"/>
                    </a:lnTo>
                    <a:lnTo>
                      <a:pt x="1029" y="944"/>
                    </a:lnTo>
                    <a:lnTo>
                      <a:pt x="1038" y="908"/>
                    </a:lnTo>
                    <a:lnTo>
                      <a:pt x="1043" y="870"/>
                    </a:lnTo>
                    <a:lnTo>
                      <a:pt x="1049" y="833"/>
                    </a:lnTo>
                    <a:lnTo>
                      <a:pt x="1052" y="795"/>
                    </a:lnTo>
                    <a:lnTo>
                      <a:pt x="1052" y="758"/>
                    </a:lnTo>
                    <a:lnTo>
                      <a:pt x="1065" y="758"/>
                    </a:lnTo>
                    <a:close/>
                  </a:path>
                </a:pathLst>
              </a:custGeom>
              <a:solidFill>
                <a:srgbClr val="83CDFF"/>
              </a:solidFill>
              <a:ln w="9525">
                <a:noFill/>
                <a:round/>
                <a:headEnd/>
                <a:tailEnd/>
              </a:ln>
            </p:spPr>
            <p:txBody>
              <a:bodyPr/>
              <a:lstStyle/>
              <a:p>
                <a:endParaRPr lang="en-US"/>
              </a:p>
            </p:txBody>
          </p:sp>
          <p:sp>
            <p:nvSpPr>
              <p:cNvPr id="29867" name="Freeform 1246"/>
              <p:cNvSpPr>
                <a:spLocks/>
              </p:cNvSpPr>
              <p:nvPr/>
            </p:nvSpPr>
            <p:spPr bwMode="auto">
              <a:xfrm>
                <a:off x="617" y="1437"/>
                <a:ext cx="1064" cy="1503"/>
              </a:xfrm>
              <a:custGeom>
                <a:avLst/>
                <a:gdLst>
                  <a:gd name="T0" fmla="*/ 1058 w 1064"/>
                  <a:gd name="T1" fmla="*/ 676 h 1503"/>
                  <a:gd name="T2" fmla="*/ 1039 w 1064"/>
                  <a:gd name="T3" fmla="*/ 565 h 1503"/>
                  <a:gd name="T4" fmla="*/ 1005 w 1064"/>
                  <a:gd name="T5" fmla="*/ 460 h 1503"/>
                  <a:gd name="T6" fmla="*/ 955 w 1064"/>
                  <a:gd name="T7" fmla="*/ 363 h 1503"/>
                  <a:gd name="T8" fmla="*/ 892 w 1064"/>
                  <a:gd name="T9" fmla="*/ 274 h 1503"/>
                  <a:gd name="T10" fmla="*/ 817 w 1064"/>
                  <a:gd name="T11" fmla="*/ 195 h 1503"/>
                  <a:gd name="T12" fmla="*/ 731 w 1064"/>
                  <a:gd name="T13" fmla="*/ 129 h 1503"/>
                  <a:gd name="T14" fmla="*/ 636 w 1064"/>
                  <a:gd name="T15" fmla="*/ 76 h 1503"/>
                  <a:gd name="T16" fmla="*/ 535 w 1064"/>
                  <a:gd name="T17" fmla="*/ 34 h 1503"/>
                  <a:gd name="T18" fmla="*/ 425 w 1064"/>
                  <a:gd name="T19" fmla="*/ 9 h 1503"/>
                  <a:gd name="T20" fmla="*/ 311 w 1064"/>
                  <a:gd name="T21" fmla="*/ 0 h 1503"/>
                  <a:gd name="T22" fmla="*/ 197 w 1064"/>
                  <a:gd name="T23" fmla="*/ 9 h 1503"/>
                  <a:gd name="T24" fmla="*/ 88 w 1064"/>
                  <a:gd name="T25" fmla="*/ 34 h 1503"/>
                  <a:gd name="T26" fmla="*/ 5 w 1064"/>
                  <a:gd name="T27" fmla="*/ 65 h 1503"/>
                  <a:gd name="T28" fmla="*/ 4 w 1064"/>
                  <a:gd name="T29" fmla="*/ 72 h 1503"/>
                  <a:gd name="T30" fmla="*/ 2 w 1064"/>
                  <a:gd name="T31" fmla="*/ 77 h 1503"/>
                  <a:gd name="T32" fmla="*/ 23 w 1064"/>
                  <a:gd name="T33" fmla="*/ 70 h 1503"/>
                  <a:gd name="T34" fmla="*/ 127 w 1064"/>
                  <a:gd name="T35" fmla="*/ 36 h 1503"/>
                  <a:gd name="T36" fmla="*/ 236 w 1064"/>
                  <a:gd name="T37" fmla="*/ 17 h 1503"/>
                  <a:gd name="T38" fmla="*/ 349 w 1064"/>
                  <a:gd name="T39" fmla="*/ 13 h 1503"/>
                  <a:gd name="T40" fmla="*/ 459 w 1064"/>
                  <a:gd name="T41" fmla="*/ 27 h 1503"/>
                  <a:gd name="T42" fmla="*/ 565 w 1064"/>
                  <a:gd name="T43" fmla="*/ 58 h 1503"/>
                  <a:gd name="T44" fmla="*/ 663 w 1064"/>
                  <a:gd name="T45" fmla="*/ 102 h 1503"/>
                  <a:gd name="T46" fmla="*/ 754 w 1064"/>
                  <a:gd name="T47" fmla="*/ 160 h 1503"/>
                  <a:gd name="T48" fmla="*/ 835 w 1064"/>
                  <a:gd name="T49" fmla="*/ 229 h 1503"/>
                  <a:gd name="T50" fmla="*/ 904 w 1064"/>
                  <a:gd name="T51" fmla="*/ 310 h 1503"/>
                  <a:gd name="T52" fmla="*/ 962 w 1064"/>
                  <a:gd name="T53" fmla="*/ 399 h 1503"/>
                  <a:gd name="T54" fmla="*/ 1006 w 1064"/>
                  <a:gd name="T55" fmla="*/ 497 h 1503"/>
                  <a:gd name="T56" fmla="*/ 1035 w 1064"/>
                  <a:gd name="T57" fmla="*/ 603 h 1503"/>
                  <a:gd name="T58" fmla="*/ 1049 w 1064"/>
                  <a:gd name="T59" fmla="*/ 714 h 1503"/>
                  <a:gd name="T60" fmla="*/ 1062 w 1064"/>
                  <a:gd name="T61" fmla="*/ 790 h 1503"/>
                  <a:gd name="T62" fmla="*/ 1047 w 1064"/>
                  <a:gd name="T63" fmla="*/ 905 h 1503"/>
                  <a:gd name="T64" fmla="*/ 1017 w 1064"/>
                  <a:gd name="T65" fmla="*/ 1010 h 1503"/>
                  <a:gd name="T66" fmla="*/ 972 w 1064"/>
                  <a:gd name="T67" fmla="*/ 1110 h 1503"/>
                  <a:gd name="T68" fmla="*/ 913 w 1064"/>
                  <a:gd name="T69" fmla="*/ 1201 h 1503"/>
                  <a:gd name="T70" fmla="*/ 842 w 1064"/>
                  <a:gd name="T71" fmla="*/ 1284 h 1503"/>
                  <a:gd name="T72" fmla="*/ 761 w 1064"/>
                  <a:gd name="T73" fmla="*/ 1355 h 1503"/>
                  <a:gd name="T74" fmla="*/ 669 w 1064"/>
                  <a:gd name="T75" fmla="*/ 1414 h 1503"/>
                  <a:gd name="T76" fmla="*/ 570 w 1064"/>
                  <a:gd name="T77" fmla="*/ 1459 h 1503"/>
                  <a:gd name="T78" fmla="*/ 463 w 1064"/>
                  <a:gd name="T79" fmla="*/ 1489 h 1503"/>
                  <a:gd name="T80" fmla="*/ 350 w 1064"/>
                  <a:gd name="T81" fmla="*/ 1503 h 1503"/>
                  <a:gd name="T82" fmla="*/ 234 w 1064"/>
                  <a:gd name="T83" fmla="*/ 1500 h 1503"/>
                  <a:gd name="T84" fmla="*/ 123 w 1064"/>
                  <a:gd name="T85" fmla="*/ 1480 h 1503"/>
                  <a:gd name="T86" fmla="*/ 36 w 1064"/>
                  <a:gd name="T87" fmla="*/ 1452 h 1503"/>
                  <a:gd name="T88" fmla="*/ 34 w 1064"/>
                  <a:gd name="T89" fmla="*/ 1446 h 1503"/>
                  <a:gd name="T90" fmla="*/ 30 w 1064"/>
                  <a:gd name="T91" fmla="*/ 1441 h 1503"/>
                  <a:gd name="T92" fmla="*/ 57 w 1064"/>
                  <a:gd name="T93" fmla="*/ 1448 h 1503"/>
                  <a:gd name="T94" fmla="*/ 163 w 1064"/>
                  <a:gd name="T95" fmla="*/ 1477 h 1503"/>
                  <a:gd name="T96" fmla="*/ 274 w 1064"/>
                  <a:gd name="T97" fmla="*/ 1491 h 1503"/>
                  <a:gd name="T98" fmla="*/ 386 w 1064"/>
                  <a:gd name="T99" fmla="*/ 1489 h 1503"/>
                  <a:gd name="T100" fmla="*/ 495 w 1064"/>
                  <a:gd name="T101" fmla="*/ 1469 h 1503"/>
                  <a:gd name="T102" fmla="*/ 599 w 1064"/>
                  <a:gd name="T103" fmla="*/ 1434 h 1503"/>
                  <a:gd name="T104" fmla="*/ 695 w 1064"/>
                  <a:gd name="T105" fmla="*/ 1385 h 1503"/>
                  <a:gd name="T106" fmla="*/ 781 w 1064"/>
                  <a:gd name="T107" fmla="*/ 1323 h 1503"/>
                  <a:gd name="T108" fmla="*/ 858 w 1064"/>
                  <a:gd name="T109" fmla="*/ 1250 h 1503"/>
                  <a:gd name="T110" fmla="*/ 924 w 1064"/>
                  <a:gd name="T111" fmla="*/ 1166 h 1503"/>
                  <a:gd name="T112" fmla="*/ 978 w 1064"/>
                  <a:gd name="T113" fmla="*/ 1073 h 1503"/>
                  <a:gd name="T114" fmla="*/ 1017 w 1064"/>
                  <a:gd name="T115" fmla="*/ 973 h 1503"/>
                  <a:gd name="T116" fmla="*/ 1042 w 1064"/>
                  <a:gd name="T117" fmla="*/ 865 h 1503"/>
                  <a:gd name="T118" fmla="*/ 1051 w 1064"/>
                  <a:gd name="T119" fmla="*/ 753 h 150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64"/>
                  <a:gd name="T181" fmla="*/ 0 h 1503"/>
                  <a:gd name="T182" fmla="*/ 1064 w 1064"/>
                  <a:gd name="T183" fmla="*/ 1503 h 1503"/>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64" h="1503">
                    <a:moveTo>
                      <a:pt x="1064" y="753"/>
                    </a:moveTo>
                    <a:lnTo>
                      <a:pt x="1062" y="714"/>
                    </a:lnTo>
                    <a:lnTo>
                      <a:pt x="1058" y="676"/>
                    </a:lnTo>
                    <a:lnTo>
                      <a:pt x="1055" y="638"/>
                    </a:lnTo>
                    <a:lnTo>
                      <a:pt x="1047" y="601"/>
                    </a:lnTo>
                    <a:lnTo>
                      <a:pt x="1039" y="565"/>
                    </a:lnTo>
                    <a:lnTo>
                      <a:pt x="1030" y="529"/>
                    </a:lnTo>
                    <a:lnTo>
                      <a:pt x="1017" y="494"/>
                    </a:lnTo>
                    <a:lnTo>
                      <a:pt x="1005" y="460"/>
                    </a:lnTo>
                    <a:lnTo>
                      <a:pt x="988" y="426"/>
                    </a:lnTo>
                    <a:lnTo>
                      <a:pt x="972" y="394"/>
                    </a:lnTo>
                    <a:lnTo>
                      <a:pt x="955" y="363"/>
                    </a:lnTo>
                    <a:lnTo>
                      <a:pt x="935" y="333"/>
                    </a:lnTo>
                    <a:lnTo>
                      <a:pt x="913" y="302"/>
                    </a:lnTo>
                    <a:lnTo>
                      <a:pt x="892" y="274"/>
                    </a:lnTo>
                    <a:lnTo>
                      <a:pt x="867" y="247"/>
                    </a:lnTo>
                    <a:lnTo>
                      <a:pt x="842" y="220"/>
                    </a:lnTo>
                    <a:lnTo>
                      <a:pt x="817" y="195"/>
                    </a:lnTo>
                    <a:lnTo>
                      <a:pt x="790" y="172"/>
                    </a:lnTo>
                    <a:lnTo>
                      <a:pt x="761" y="151"/>
                    </a:lnTo>
                    <a:lnTo>
                      <a:pt x="731" y="129"/>
                    </a:lnTo>
                    <a:lnTo>
                      <a:pt x="701" y="109"/>
                    </a:lnTo>
                    <a:lnTo>
                      <a:pt x="669" y="92"/>
                    </a:lnTo>
                    <a:lnTo>
                      <a:pt x="636" y="76"/>
                    </a:lnTo>
                    <a:lnTo>
                      <a:pt x="604" y="59"/>
                    </a:lnTo>
                    <a:lnTo>
                      <a:pt x="570" y="47"/>
                    </a:lnTo>
                    <a:lnTo>
                      <a:pt x="535" y="34"/>
                    </a:lnTo>
                    <a:lnTo>
                      <a:pt x="499" y="24"/>
                    </a:lnTo>
                    <a:lnTo>
                      <a:pt x="463" y="17"/>
                    </a:lnTo>
                    <a:lnTo>
                      <a:pt x="425" y="9"/>
                    </a:lnTo>
                    <a:lnTo>
                      <a:pt x="388" y="4"/>
                    </a:lnTo>
                    <a:lnTo>
                      <a:pt x="350" y="2"/>
                    </a:lnTo>
                    <a:lnTo>
                      <a:pt x="311" y="0"/>
                    </a:lnTo>
                    <a:lnTo>
                      <a:pt x="272" y="2"/>
                    </a:lnTo>
                    <a:lnTo>
                      <a:pt x="234" y="4"/>
                    </a:lnTo>
                    <a:lnTo>
                      <a:pt x="197" y="9"/>
                    </a:lnTo>
                    <a:lnTo>
                      <a:pt x="159" y="17"/>
                    </a:lnTo>
                    <a:lnTo>
                      <a:pt x="123" y="24"/>
                    </a:lnTo>
                    <a:lnTo>
                      <a:pt x="88" y="34"/>
                    </a:lnTo>
                    <a:lnTo>
                      <a:pt x="52" y="47"/>
                    </a:lnTo>
                    <a:lnTo>
                      <a:pt x="18" y="59"/>
                    </a:lnTo>
                    <a:lnTo>
                      <a:pt x="5" y="65"/>
                    </a:lnTo>
                    <a:lnTo>
                      <a:pt x="5" y="67"/>
                    </a:lnTo>
                    <a:lnTo>
                      <a:pt x="4" y="68"/>
                    </a:lnTo>
                    <a:lnTo>
                      <a:pt x="4" y="72"/>
                    </a:lnTo>
                    <a:lnTo>
                      <a:pt x="4" y="74"/>
                    </a:lnTo>
                    <a:lnTo>
                      <a:pt x="2" y="76"/>
                    </a:lnTo>
                    <a:lnTo>
                      <a:pt x="2" y="77"/>
                    </a:lnTo>
                    <a:lnTo>
                      <a:pt x="0" y="79"/>
                    </a:lnTo>
                    <a:lnTo>
                      <a:pt x="0" y="81"/>
                    </a:lnTo>
                    <a:lnTo>
                      <a:pt x="23" y="70"/>
                    </a:lnTo>
                    <a:lnTo>
                      <a:pt x="57" y="58"/>
                    </a:lnTo>
                    <a:lnTo>
                      <a:pt x="91" y="45"/>
                    </a:lnTo>
                    <a:lnTo>
                      <a:pt x="127" y="36"/>
                    </a:lnTo>
                    <a:lnTo>
                      <a:pt x="163" y="27"/>
                    </a:lnTo>
                    <a:lnTo>
                      <a:pt x="198" y="22"/>
                    </a:lnTo>
                    <a:lnTo>
                      <a:pt x="236" y="17"/>
                    </a:lnTo>
                    <a:lnTo>
                      <a:pt x="274" y="13"/>
                    </a:lnTo>
                    <a:lnTo>
                      <a:pt x="311" y="13"/>
                    </a:lnTo>
                    <a:lnTo>
                      <a:pt x="349" y="13"/>
                    </a:lnTo>
                    <a:lnTo>
                      <a:pt x="386" y="17"/>
                    </a:lnTo>
                    <a:lnTo>
                      <a:pt x="424" y="22"/>
                    </a:lnTo>
                    <a:lnTo>
                      <a:pt x="459" y="27"/>
                    </a:lnTo>
                    <a:lnTo>
                      <a:pt x="495" y="36"/>
                    </a:lnTo>
                    <a:lnTo>
                      <a:pt x="531" y="45"/>
                    </a:lnTo>
                    <a:lnTo>
                      <a:pt x="565" y="58"/>
                    </a:lnTo>
                    <a:lnTo>
                      <a:pt x="599" y="70"/>
                    </a:lnTo>
                    <a:lnTo>
                      <a:pt x="631" y="86"/>
                    </a:lnTo>
                    <a:lnTo>
                      <a:pt x="663" y="102"/>
                    </a:lnTo>
                    <a:lnTo>
                      <a:pt x="695" y="120"/>
                    </a:lnTo>
                    <a:lnTo>
                      <a:pt x="724" y="140"/>
                    </a:lnTo>
                    <a:lnTo>
                      <a:pt x="754" y="160"/>
                    </a:lnTo>
                    <a:lnTo>
                      <a:pt x="781" y="181"/>
                    </a:lnTo>
                    <a:lnTo>
                      <a:pt x="808" y="204"/>
                    </a:lnTo>
                    <a:lnTo>
                      <a:pt x="835" y="229"/>
                    </a:lnTo>
                    <a:lnTo>
                      <a:pt x="858" y="254"/>
                    </a:lnTo>
                    <a:lnTo>
                      <a:pt x="881" y="281"/>
                    </a:lnTo>
                    <a:lnTo>
                      <a:pt x="904" y="310"/>
                    </a:lnTo>
                    <a:lnTo>
                      <a:pt x="924" y="338"/>
                    </a:lnTo>
                    <a:lnTo>
                      <a:pt x="944" y="369"/>
                    </a:lnTo>
                    <a:lnTo>
                      <a:pt x="962" y="399"/>
                    </a:lnTo>
                    <a:lnTo>
                      <a:pt x="978" y="431"/>
                    </a:lnTo>
                    <a:lnTo>
                      <a:pt x="992" y="465"/>
                    </a:lnTo>
                    <a:lnTo>
                      <a:pt x="1006" y="497"/>
                    </a:lnTo>
                    <a:lnTo>
                      <a:pt x="1017" y="533"/>
                    </a:lnTo>
                    <a:lnTo>
                      <a:pt x="1028" y="567"/>
                    </a:lnTo>
                    <a:lnTo>
                      <a:pt x="1035" y="603"/>
                    </a:lnTo>
                    <a:lnTo>
                      <a:pt x="1042" y="640"/>
                    </a:lnTo>
                    <a:lnTo>
                      <a:pt x="1047" y="676"/>
                    </a:lnTo>
                    <a:lnTo>
                      <a:pt x="1049" y="714"/>
                    </a:lnTo>
                    <a:lnTo>
                      <a:pt x="1051" y="753"/>
                    </a:lnTo>
                    <a:lnTo>
                      <a:pt x="1064" y="753"/>
                    </a:lnTo>
                    <a:lnTo>
                      <a:pt x="1062" y="790"/>
                    </a:lnTo>
                    <a:lnTo>
                      <a:pt x="1058" y="830"/>
                    </a:lnTo>
                    <a:lnTo>
                      <a:pt x="1055" y="867"/>
                    </a:lnTo>
                    <a:lnTo>
                      <a:pt x="1047" y="905"/>
                    </a:lnTo>
                    <a:lnTo>
                      <a:pt x="1039" y="940"/>
                    </a:lnTo>
                    <a:lnTo>
                      <a:pt x="1030" y="976"/>
                    </a:lnTo>
                    <a:lnTo>
                      <a:pt x="1017" y="1010"/>
                    </a:lnTo>
                    <a:lnTo>
                      <a:pt x="1005" y="1046"/>
                    </a:lnTo>
                    <a:lnTo>
                      <a:pt x="988" y="1078"/>
                    </a:lnTo>
                    <a:lnTo>
                      <a:pt x="972" y="1110"/>
                    </a:lnTo>
                    <a:lnTo>
                      <a:pt x="955" y="1142"/>
                    </a:lnTo>
                    <a:lnTo>
                      <a:pt x="935" y="1173"/>
                    </a:lnTo>
                    <a:lnTo>
                      <a:pt x="913" y="1201"/>
                    </a:lnTo>
                    <a:lnTo>
                      <a:pt x="892" y="1230"/>
                    </a:lnTo>
                    <a:lnTo>
                      <a:pt x="867" y="1259"/>
                    </a:lnTo>
                    <a:lnTo>
                      <a:pt x="842" y="1284"/>
                    </a:lnTo>
                    <a:lnTo>
                      <a:pt x="817" y="1309"/>
                    </a:lnTo>
                    <a:lnTo>
                      <a:pt x="790" y="1332"/>
                    </a:lnTo>
                    <a:lnTo>
                      <a:pt x="761" y="1355"/>
                    </a:lnTo>
                    <a:lnTo>
                      <a:pt x="731" y="1377"/>
                    </a:lnTo>
                    <a:lnTo>
                      <a:pt x="701" y="1396"/>
                    </a:lnTo>
                    <a:lnTo>
                      <a:pt x="669" y="1414"/>
                    </a:lnTo>
                    <a:lnTo>
                      <a:pt x="636" y="1430"/>
                    </a:lnTo>
                    <a:lnTo>
                      <a:pt x="604" y="1444"/>
                    </a:lnTo>
                    <a:lnTo>
                      <a:pt x="570" y="1459"/>
                    </a:lnTo>
                    <a:lnTo>
                      <a:pt x="535" y="1471"/>
                    </a:lnTo>
                    <a:lnTo>
                      <a:pt x="499" y="1480"/>
                    </a:lnTo>
                    <a:lnTo>
                      <a:pt x="463" y="1489"/>
                    </a:lnTo>
                    <a:lnTo>
                      <a:pt x="425" y="1496"/>
                    </a:lnTo>
                    <a:lnTo>
                      <a:pt x="388" y="1500"/>
                    </a:lnTo>
                    <a:lnTo>
                      <a:pt x="350" y="1503"/>
                    </a:lnTo>
                    <a:lnTo>
                      <a:pt x="311" y="1503"/>
                    </a:lnTo>
                    <a:lnTo>
                      <a:pt x="272" y="1503"/>
                    </a:lnTo>
                    <a:lnTo>
                      <a:pt x="234" y="1500"/>
                    </a:lnTo>
                    <a:lnTo>
                      <a:pt x="197" y="1496"/>
                    </a:lnTo>
                    <a:lnTo>
                      <a:pt x="159" y="1489"/>
                    </a:lnTo>
                    <a:lnTo>
                      <a:pt x="123" y="1480"/>
                    </a:lnTo>
                    <a:lnTo>
                      <a:pt x="88" y="1471"/>
                    </a:lnTo>
                    <a:lnTo>
                      <a:pt x="52" y="1459"/>
                    </a:lnTo>
                    <a:lnTo>
                      <a:pt x="36" y="1452"/>
                    </a:lnTo>
                    <a:lnTo>
                      <a:pt x="36" y="1450"/>
                    </a:lnTo>
                    <a:lnTo>
                      <a:pt x="34" y="1448"/>
                    </a:lnTo>
                    <a:lnTo>
                      <a:pt x="34" y="1446"/>
                    </a:lnTo>
                    <a:lnTo>
                      <a:pt x="32" y="1444"/>
                    </a:lnTo>
                    <a:lnTo>
                      <a:pt x="32" y="1443"/>
                    </a:lnTo>
                    <a:lnTo>
                      <a:pt x="30" y="1441"/>
                    </a:lnTo>
                    <a:lnTo>
                      <a:pt x="30" y="1439"/>
                    </a:lnTo>
                    <a:lnTo>
                      <a:pt x="29" y="1436"/>
                    </a:lnTo>
                    <a:lnTo>
                      <a:pt x="57" y="1448"/>
                    </a:lnTo>
                    <a:lnTo>
                      <a:pt x="91" y="1459"/>
                    </a:lnTo>
                    <a:lnTo>
                      <a:pt x="127" y="1469"/>
                    </a:lnTo>
                    <a:lnTo>
                      <a:pt x="163" y="1477"/>
                    </a:lnTo>
                    <a:lnTo>
                      <a:pt x="198" y="1484"/>
                    </a:lnTo>
                    <a:lnTo>
                      <a:pt x="236" y="1489"/>
                    </a:lnTo>
                    <a:lnTo>
                      <a:pt x="274" y="1491"/>
                    </a:lnTo>
                    <a:lnTo>
                      <a:pt x="311" y="1493"/>
                    </a:lnTo>
                    <a:lnTo>
                      <a:pt x="349" y="1491"/>
                    </a:lnTo>
                    <a:lnTo>
                      <a:pt x="386" y="1489"/>
                    </a:lnTo>
                    <a:lnTo>
                      <a:pt x="424" y="1484"/>
                    </a:lnTo>
                    <a:lnTo>
                      <a:pt x="459" y="1477"/>
                    </a:lnTo>
                    <a:lnTo>
                      <a:pt x="495" y="1469"/>
                    </a:lnTo>
                    <a:lnTo>
                      <a:pt x="531" y="1459"/>
                    </a:lnTo>
                    <a:lnTo>
                      <a:pt x="565" y="1448"/>
                    </a:lnTo>
                    <a:lnTo>
                      <a:pt x="599" y="1434"/>
                    </a:lnTo>
                    <a:lnTo>
                      <a:pt x="631" y="1419"/>
                    </a:lnTo>
                    <a:lnTo>
                      <a:pt x="663" y="1403"/>
                    </a:lnTo>
                    <a:lnTo>
                      <a:pt x="695" y="1385"/>
                    </a:lnTo>
                    <a:lnTo>
                      <a:pt x="724" y="1366"/>
                    </a:lnTo>
                    <a:lnTo>
                      <a:pt x="754" y="1344"/>
                    </a:lnTo>
                    <a:lnTo>
                      <a:pt x="781" y="1323"/>
                    </a:lnTo>
                    <a:lnTo>
                      <a:pt x="808" y="1300"/>
                    </a:lnTo>
                    <a:lnTo>
                      <a:pt x="835" y="1275"/>
                    </a:lnTo>
                    <a:lnTo>
                      <a:pt x="858" y="1250"/>
                    </a:lnTo>
                    <a:lnTo>
                      <a:pt x="881" y="1223"/>
                    </a:lnTo>
                    <a:lnTo>
                      <a:pt x="904" y="1194"/>
                    </a:lnTo>
                    <a:lnTo>
                      <a:pt x="924" y="1166"/>
                    </a:lnTo>
                    <a:lnTo>
                      <a:pt x="944" y="1135"/>
                    </a:lnTo>
                    <a:lnTo>
                      <a:pt x="962" y="1105"/>
                    </a:lnTo>
                    <a:lnTo>
                      <a:pt x="978" y="1073"/>
                    </a:lnTo>
                    <a:lnTo>
                      <a:pt x="992" y="1041"/>
                    </a:lnTo>
                    <a:lnTo>
                      <a:pt x="1006" y="1007"/>
                    </a:lnTo>
                    <a:lnTo>
                      <a:pt x="1017" y="973"/>
                    </a:lnTo>
                    <a:lnTo>
                      <a:pt x="1028" y="937"/>
                    </a:lnTo>
                    <a:lnTo>
                      <a:pt x="1035" y="901"/>
                    </a:lnTo>
                    <a:lnTo>
                      <a:pt x="1042" y="865"/>
                    </a:lnTo>
                    <a:lnTo>
                      <a:pt x="1047" y="828"/>
                    </a:lnTo>
                    <a:lnTo>
                      <a:pt x="1049" y="790"/>
                    </a:lnTo>
                    <a:lnTo>
                      <a:pt x="1051" y="753"/>
                    </a:lnTo>
                    <a:lnTo>
                      <a:pt x="1064" y="753"/>
                    </a:lnTo>
                    <a:close/>
                  </a:path>
                </a:pathLst>
              </a:custGeom>
              <a:solidFill>
                <a:srgbClr val="84CDFF"/>
              </a:solidFill>
              <a:ln w="9525">
                <a:noFill/>
                <a:round/>
                <a:headEnd/>
                <a:tailEnd/>
              </a:ln>
            </p:spPr>
            <p:txBody>
              <a:bodyPr/>
              <a:lstStyle/>
              <a:p>
                <a:endParaRPr lang="en-US"/>
              </a:p>
            </p:txBody>
          </p:sp>
          <p:sp>
            <p:nvSpPr>
              <p:cNvPr id="29868" name="Freeform 1247"/>
              <p:cNvSpPr>
                <a:spLocks/>
              </p:cNvSpPr>
              <p:nvPr/>
            </p:nvSpPr>
            <p:spPr bwMode="auto">
              <a:xfrm>
                <a:off x="614" y="1443"/>
                <a:ext cx="1059" cy="1492"/>
              </a:xfrm>
              <a:custGeom>
                <a:avLst/>
                <a:gdLst>
                  <a:gd name="T0" fmla="*/ 1056 w 1059"/>
                  <a:gd name="T1" fmla="*/ 670 h 1492"/>
                  <a:gd name="T2" fmla="*/ 1036 w 1059"/>
                  <a:gd name="T3" fmla="*/ 559 h 1492"/>
                  <a:gd name="T4" fmla="*/ 1000 w 1059"/>
                  <a:gd name="T5" fmla="*/ 456 h 1492"/>
                  <a:gd name="T6" fmla="*/ 952 w 1059"/>
                  <a:gd name="T7" fmla="*/ 359 h 1492"/>
                  <a:gd name="T8" fmla="*/ 890 w 1059"/>
                  <a:gd name="T9" fmla="*/ 271 h 1492"/>
                  <a:gd name="T10" fmla="*/ 816 w 1059"/>
                  <a:gd name="T11" fmla="*/ 195 h 1492"/>
                  <a:gd name="T12" fmla="*/ 731 w 1059"/>
                  <a:gd name="T13" fmla="*/ 128 h 1492"/>
                  <a:gd name="T14" fmla="*/ 638 w 1059"/>
                  <a:gd name="T15" fmla="*/ 75 h 1492"/>
                  <a:gd name="T16" fmla="*/ 536 w 1059"/>
                  <a:gd name="T17" fmla="*/ 34 h 1492"/>
                  <a:gd name="T18" fmla="*/ 427 w 1059"/>
                  <a:gd name="T19" fmla="*/ 9 h 1492"/>
                  <a:gd name="T20" fmla="*/ 314 w 1059"/>
                  <a:gd name="T21" fmla="*/ 0 h 1492"/>
                  <a:gd name="T22" fmla="*/ 200 w 1059"/>
                  <a:gd name="T23" fmla="*/ 9 h 1492"/>
                  <a:gd name="T24" fmla="*/ 92 w 1059"/>
                  <a:gd name="T25" fmla="*/ 34 h 1492"/>
                  <a:gd name="T26" fmla="*/ 7 w 1059"/>
                  <a:gd name="T27" fmla="*/ 68 h 1492"/>
                  <a:gd name="T28" fmla="*/ 3 w 1059"/>
                  <a:gd name="T29" fmla="*/ 73 h 1492"/>
                  <a:gd name="T30" fmla="*/ 1 w 1059"/>
                  <a:gd name="T31" fmla="*/ 80 h 1492"/>
                  <a:gd name="T32" fmla="*/ 28 w 1059"/>
                  <a:gd name="T33" fmla="*/ 71 h 1492"/>
                  <a:gd name="T34" fmla="*/ 130 w 1059"/>
                  <a:gd name="T35" fmla="*/ 36 h 1492"/>
                  <a:gd name="T36" fmla="*/ 239 w 1059"/>
                  <a:gd name="T37" fmla="*/ 16 h 1492"/>
                  <a:gd name="T38" fmla="*/ 352 w 1059"/>
                  <a:gd name="T39" fmla="*/ 14 h 1492"/>
                  <a:gd name="T40" fmla="*/ 462 w 1059"/>
                  <a:gd name="T41" fmla="*/ 28 h 1492"/>
                  <a:gd name="T42" fmla="*/ 566 w 1059"/>
                  <a:gd name="T43" fmla="*/ 57 h 1492"/>
                  <a:gd name="T44" fmla="*/ 664 w 1059"/>
                  <a:gd name="T45" fmla="*/ 102 h 1492"/>
                  <a:gd name="T46" fmla="*/ 754 w 1059"/>
                  <a:gd name="T47" fmla="*/ 159 h 1492"/>
                  <a:gd name="T48" fmla="*/ 832 w 1059"/>
                  <a:gd name="T49" fmla="*/ 227 h 1492"/>
                  <a:gd name="T50" fmla="*/ 902 w 1059"/>
                  <a:gd name="T51" fmla="*/ 307 h 1492"/>
                  <a:gd name="T52" fmla="*/ 959 w 1059"/>
                  <a:gd name="T53" fmla="*/ 397 h 1492"/>
                  <a:gd name="T54" fmla="*/ 1004 w 1059"/>
                  <a:gd name="T55" fmla="*/ 495 h 1492"/>
                  <a:gd name="T56" fmla="*/ 1033 w 1059"/>
                  <a:gd name="T57" fmla="*/ 599 h 1492"/>
                  <a:gd name="T58" fmla="*/ 1047 w 1059"/>
                  <a:gd name="T59" fmla="*/ 709 h 1492"/>
                  <a:gd name="T60" fmla="*/ 1059 w 1059"/>
                  <a:gd name="T61" fmla="*/ 784 h 1492"/>
                  <a:gd name="T62" fmla="*/ 1045 w 1059"/>
                  <a:gd name="T63" fmla="*/ 897 h 1492"/>
                  <a:gd name="T64" fmla="*/ 1015 w 1059"/>
                  <a:gd name="T65" fmla="*/ 1002 h 1492"/>
                  <a:gd name="T66" fmla="*/ 970 w 1059"/>
                  <a:gd name="T67" fmla="*/ 1102 h 1492"/>
                  <a:gd name="T68" fmla="*/ 911 w 1059"/>
                  <a:gd name="T69" fmla="*/ 1192 h 1492"/>
                  <a:gd name="T70" fmla="*/ 841 w 1059"/>
                  <a:gd name="T71" fmla="*/ 1274 h 1492"/>
                  <a:gd name="T72" fmla="*/ 761 w 1059"/>
                  <a:gd name="T73" fmla="*/ 1344 h 1492"/>
                  <a:gd name="T74" fmla="*/ 670 w 1059"/>
                  <a:gd name="T75" fmla="*/ 1403 h 1492"/>
                  <a:gd name="T76" fmla="*/ 570 w 1059"/>
                  <a:gd name="T77" fmla="*/ 1447 h 1492"/>
                  <a:gd name="T78" fmla="*/ 464 w 1059"/>
                  <a:gd name="T79" fmla="*/ 1478 h 1492"/>
                  <a:gd name="T80" fmla="*/ 352 w 1059"/>
                  <a:gd name="T81" fmla="*/ 1492 h 1492"/>
                  <a:gd name="T82" fmla="*/ 237 w 1059"/>
                  <a:gd name="T83" fmla="*/ 1488 h 1492"/>
                  <a:gd name="T84" fmla="*/ 128 w 1059"/>
                  <a:gd name="T85" fmla="*/ 1469 h 1492"/>
                  <a:gd name="T86" fmla="*/ 35 w 1059"/>
                  <a:gd name="T87" fmla="*/ 1438 h 1492"/>
                  <a:gd name="T88" fmla="*/ 33 w 1059"/>
                  <a:gd name="T89" fmla="*/ 1433 h 1492"/>
                  <a:gd name="T90" fmla="*/ 30 w 1059"/>
                  <a:gd name="T91" fmla="*/ 1426 h 1492"/>
                  <a:gd name="T92" fmla="*/ 62 w 1059"/>
                  <a:gd name="T93" fmla="*/ 1435 h 1492"/>
                  <a:gd name="T94" fmla="*/ 166 w 1059"/>
                  <a:gd name="T95" fmla="*/ 1465 h 1492"/>
                  <a:gd name="T96" fmla="*/ 277 w 1059"/>
                  <a:gd name="T97" fmla="*/ 1480 h 1492"/>
                  <a:gd name="T98" fmla="*/ 389 w 1059"/>
                  <a:gd name="T99" fmla="*/ 1476 h 1492"/>
                  <a:gd name="T100" fmla="*/ 498 w 1059"/>
                  <a:gd name="T101" fmla="*/ 1456 h 1492"/>
                  <a:gd name="T102" fmla="*/ 600 w 1059"/>
                  <a:gd name="T103" fmla="*/ 1422 h 1492"/>
                  <a:gd name="T104" fmla="*/ 695 w 1059"/>
                  <a:gd name="T105" fmla="*/ 1374 h 1492"/>
                  <a:gd name="T106" fmla="*/ 781 w 1059"/>
                  <a:gd name="T107" fmla="*/ 1313 h 1492"/>
                  <a:gd name="T108" fmla="*/ 857 w 1059"/>
                  <a:gd name="T109" fmla="*/ 1240 h 1492"/>
                  <a:gd name="T110" fmla="*/ 922 w 1059"/>
                  <a:gd name="T111" fmla="*/ 1156 h 1492"/>
                  <a:gd name="T112" fmla="*/ 975 w 1059"/>
                  <a:gd name="T113" fmla="*/ 1065 h 1492"/>
                  <a:gd name="T114" fmla="*/ 1015 w 1059"/>
                  <a:gd name="T115" fmla="*/ 965 h 1492"/>
                  <a:gd name="T116" fmla="*/ 1040 w 1059"/>
                  <a:gd name="T117" fmla="*/ 858 h 1492"/>
                  <a:gd name="T118" fmla="*/ 1047 w 1059"/>
                  <a:gd name="T119" fmla="*/ 747 h 149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1059"/>
                  <a:gd name="T181" fmla="*/ 0 h 1492"/>
                  <a:gd name="T182" fmla="*/ 1059 w 1059"/>
                  <a:gd name="T183" fmla="*/ 1492 h 149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1059" h="1492">
                    <a:moveTo>
                      <a:pt x="1059" y="747"/>
                    </a:moveTo>
                    <a:lnTo>
                      <a:pt x="1059" y="708"/>
                    </a:lnTo>
                    <a:lnTo>
                      <a:pt x="1056" y="670"/>
                    </a:lnTo>
                    <a:lnTo>
                      <a:pt x="1050" y="632"/>
                    </a:lnTo>
                    <a:lnTo>
                      <a:pt x="1045" y="597"/>
                    </a:lnTo>
                    <a:lnTo>
                      <a:pt x="1036" y="559"/>
                    </a:lnTo>
                    <a:lnTo>
                      <a:pt x="1025" y="525"/>
                    </a:lnTo>
                    <a:lnTo>
                      <a:pt x="1015" y="489"/>
                    </a:lnTo>
                    <a:lnTo>
                      <a:pt x="1000" y="456"/>
                    </a:lnTo>
                    <a:lnTo>
                      <a:pt x="986" y="423"/>
                    </a:lnTo>
                    <a:lnTo>
                      <a:pt x="970" y="391"/>
                    </a:lnTo>
                    <a:lnTo>
                      <a:pt x="952" y="359"/>
                    </a:lnTo>
                    <a:lnTo>
                      <a:pt x="932" y="329"/>
                    </a:lnTo>
                    <a:lnTo>
                      <a:pt x="911" y="300"/>
                    </a:lnTo>
                    <a:lnTo>
                      <a:pt x="890" y="271"/>
                    </a:lnTo>
                    <a:lnTo>
                      <a:pt x="866" y="245"/>
                    </a:lnTo>
                    <a:lnTo>
                      <a:pt x="841" y="220"/>
                    </a:lnTo>
                    <a:lnTo>
                      <a:pt x="816" y="195"/>
                    </a:lnTo>
                    <a:lnTo>
                      <a:pt x="788" y="171"/>
                    </a:lnTo>
                    <a:lnTo>
                      <a:pt x="761" y="148"/>
                    </a:lnTo>
                    <a:lnTo>
                      <a:pt x="731" y="128"/>
                    </a:lnTo>
                    <a:lnTo>
                      <a:pt x="700" y="109"/>
                    </a:lnTo>
                    <a:lnTo>
                      <a:pt x="670" y="91"/>
                    </a:lnTo>
                    <a:lnTo>
                      <a:pt x="638" y="75"/>
                    </a:lnTo>
                    <a:lnTo>
                      <a:pt x="604" y="59"/>
                    </a:lnTo>
                    <a:lnTo>
                      <a:pt x="570" y="46"/>
                    </a:lnTo>
                    <a:lnTo>
                      <a:pt x="536" y="34"/>
                    </a:lnTo>
                    <a:lnTo>
                      <a:pt x="500" y="25"/>
                    </a:lnTo>
                    <a:lnTo>
                      <a:pt x="464" y="16"/>
                    </a:lnTo>
                    <a:lnTo>
                      <a:pt x="427" y="9"/>
                    </a:lnTo>
                    <a:lnTo>
                      <a:pt x="391" y="5"/>
                    </a:lnTo>
                    <a:lnTo>
                      <a:pt x="352" y="2"/>
                    </a:lnTo>
                    <a:lnTo>
                      <a:pt x="314" y="0"/>
                    </a:lnTo>
                    <a:lnTo>
                      <a:pt x="275" y="2"/>
                    </a:lnTo>
                    <a:lnTo>
                      <a:pt x="237" y="5"/>
                    </a:lnTo>
                    <a:lnTo>
                      <a:pt x="200" y="9"/>
                    </a:lnTo>
                    <a:lnTo>
                      <a:pt x="164" y="16"/>
                    </a:lnTo>
                    <a:lnTo>
                      <a:pt x="128" y="25"/>
                    </a:lnTo>
                    <a:lnTo>
                      <a:pt x="92" y="34"/>
                    </a:lnTo>
                    <a:lnTo>
                      <a:pt x="57" y="46"/>
                    </a:lnTo>
                    <a:lnTo>
                      <a:pt x="25" y="59"/>
                    </a:lnTo>
                    <a:lnTo>
                      <a:pt x="7" y="68"/>
                    </a:lnTo>
                    <a:lnTo>
                      <a:pt x="5" y="70"/>
                    </a:lnTo>
                    <a:lnTo>
                      <a:pt x="5" y="71"/>
                    </a:lnTo>
                    <a:lnTo>
                      <a:pt x="3" y="73"/>
                    </a:lnTo>
                    <a:lnTo>
                      <a:pt x="3" y="75"/>
                    </a:lnTo>
                    <a:lnTo>
                      <a:pt x="1" y="77"/>
                    </a:lnTo>
                    <a:lnTo>
                      <a:pt x="1" y="80"/>
                    </a:lnTo>
                    <a:lnTo>
                      <a:pt x="1" y="82"/>
                    </a:lnTo>
                    <a:lnTo>
                      <a:pt x="0" y="84"/>
                    </a:lnTo>
                    <a:lnTo>
                      <a:pt x="28" y="71"/>
                    </a:lnTo>
                    <a:lnTo>
                      <a:pt x="62" y="57"/>
                    </a:lnTo>
                    <a:lnTo>
                      <a:pt x="96" y="46"/>
                    </a:lnTo>
                    <a:lnTo>
                      <a:pt x="130" y="36"/>
                    </a:lnTo>
                    <a:lnTo>
                      <a:pt x="166" y="28"/>
                    </a:lnTo>
                    <a:lnTo>
                      <a:pt x="201" y="21"/>
                    </a:lnTo>
                    <a:lnTo>
                      <a:pt x="239" y="16"/>
                    </a:lnTo>
                    <a:lnTo>
                      <a:pt x="277" y="14"/>
                    </a:lnTo>
                    <a:lnTo>
                      <a:pt x="314" y="12"/>
                    </a:lnTo>
                    <a:lnTo>
                      <a:pt x="352" y="14"/>
                    </a:lnTo>
                    <a:lnTo>
                      <a:pt x="389" y="16"/>
                    </a:lnTo>
                    <a:lnTo>
                      <a:pt x="425" y="21"/>
                    </a:lnTo>
                    <a:lnTo>
                      <a:pt x="462" y="28"/>
                    </a:lnTo>
                    <a:lnTo>
                      <a:pt x="498" y="36"/>
                    </a:lnTo>
                    <a:lnTo>
                      <a:pt x="532" y="46"/>
                    </a:lnTo>
                    <a:lnTo>
                      <a:pt x="566" y="57"/>
                    </a:lnTo>
                    <a:lnTo>
                      <a:pt x="600" y="71"/>
                    </a:lnTo>
                    <a:lnTo>
                      <a:pt x="632" y="86"/>
                    </a:lnTo>
                    <a:lnTo>
                      <a:pt x="664" y="102"/>
                    </a:lnTo>
                    <a:lnTo>
                      <a:pt x="695" y="120"/>
                    </a:lnTo>
                    <a:lnTo>
                      <a:pt x="723" y="137"/>
                    </a:lnTo>
                    <a:lnTo>
                      <a:pt x="754" y="159"/>
                    </a:lnTo>
                    <a:lnTo>
                      <a:pt x="781" y="180"/>
                    </a:lnTo>
                    <a:lnTo>
                      <a:pt x="807" y="204"/>
                    </a:lnTo>
                    <a:lnTo>
                      <a:pt x="832" y="227"/>
                    </a:lnTo>
                    <a:lnTo>
                      <a:pt x="857" y="254"/>
                    </a:lnTo>
                    <a:lnTo>
                      <a:pt x="881" y="280"/>
                    </a:lnTo>
                    <a:lnTo>
                      <a:pt x="902" y="307"/>
                    </a:lnTo>
                    <a:lnTo>
                      <a:pt x="922" y="336"/>
                    </a:lnTo>
                    <a:lnTo>
                      <a:pt x="941" y="366"/>
                    </a:lnTo>
                    <a:lnTo>
                      <a:pt x="959" y="397"/>
                    </a:lnTo>
                    <a:lnTo>
                      <a:pt x="975" y="429"/>
                    </a:lnTo>
                    <a:lnTo>
                      <a:pt x="990" y="461"/>
                    </a:lnTo>
                    <a:lnTo>
                      <a:pt x="1004" y="495"/>
                    </a:lnTo>
                    <a:lnTo>
                      <a:pt x="1015" y="529"/>
                    </a:lnTo>
                    <a:lnTo>
                      <a:pt x="1025" y="563"/>
                    </a:lnTo>
                    <a:lnTo>
                      <a:pt x="1033" y="599"/>
                    </a:lnTo>
                    <a:lnTo>
                      <a:pt x="1040" y="634"/>
                    </a:lnTo>
                    <a:lnTo>
                      <a:pt x="1043" y="672"/>
                    </a:lnTo>
                    <a:lnTo>
                      <a:pt x="1047" y="709"/>
                    </a:lnTo>
                    <a:lnTo>
                      <a:pt x="1047" y="747"/>
                    </a:lnTo>
                    <a:lnTo>
                      <a:pt x="1059" y="747"/>
                    </a:lnTo>
                    <a:lnTo>
                      <a:pt x="1059" y="784"/>
                    </a:lnTo>
                    <a:lnTo>
                      <a:pt x="1056" y="822"/>
                    </a:lnTo>
                    <a:lnTo>
                      <a:pt x="1050" y="859"/>
                    </a:lnTo>
                    <a:lnTo>
                      <a:pt x="1045" y="897"/>
                    </a:lnTo>
                    <a:lnTo>
                      <a:pt x="1036" y="933"/>
                    </a:lnTo>
                    <a:lnTo>
                      <a:pt x="1025" y="968"/>
                    </a:lnTo>
                    <a:lnTo>
                      <a:pt x="1015" y="1002"/>
                    </a:lnTo>
                    <a:lnTo>
                      <a:pt x="1000" y="1036"/>
                    </a:lnTo>
                    <a:lnTo>
                      <a:pt x="986" y="1070"/>
                    </a:lnTo>
                    <a:lnTo>
                      <a:pt x="970" y="1102"/>
                    </a:lnTo>
                    <a:lnTo>
                      <a:pt x="952" y="1133"/>
                    </a:lnTo>
                    <a:lnTo>
                      <a:pt x="932" y="1163"/>
                    </a:lnTo>
                    <a:lnTo>
                      <a:pt x="911" y="1192"/>
                    </a:lnTo>
                    <a:lnTo>
                      <a:pt x="890" y="1220"/>
                    </a:lnTo>
                    <a:lnTo>
                      <a:pt x="866" y="1247"/>
                    </a:lnTo>
                    <a:lnTo>
                      <a:pt x="841" y="1274"/>
                    </a:lnTo>
                    <a:lnTo>
                      <a:pt x="816" y="1299"/>
                    </a:lnTo>
                    <a:lnTo>
                      <a:pt x="788" y="1322"/>
                    </a:lnTo>
                    <a:lnTo>
                      <a:pt x="761" y="1344"/>
                    </a:lnTo>
                    <a:lnTo>
                      <a:pt x="731" y="1365"/>
                    </a:lnTo>
                    <a:lnTo>
                      <a:pt x="700" y="1385"/>
                    </a:lnTo>
                    <a:lnTo>
                      <a:pt x="670" y="1403"/>
                    </a:lnTo>
                    <a:lnTo>
                      <a:pt x="638" y="1419"/>
                    </a:lnTo>
                    <a:lnTo>
                      <a:pt x="604" y="1433"/>
                    </a:lnTo>
                    <a:lnTo>
                      <a:pt x="570" y="1447"/>
                    </a:lnTo>
                    <a:lnTo>
                      <a:pt x="536" y="1458"/>
                    </a:lnTo>
                    <a:lnTo>
                      <a:pt x="500" y="1469"/>
                    </a:lnTo>
                    <a:lnTo>
                      <a:pt x="464" y="1478"/>
                    </a:lnTo>
                    <a:lnTo>
                      <a:pt x="427" y="1483"/>
                    </a:lnTo>
                    <a:lnTo>
                      <a:pt x="391" y="1488"/>
                    </a:lnTo>
                    <a:lnTo>
                      <a:pt x="352" y="1492"/>
                    </a:lnTo>
                    <a:lnTo>
                      <a:pt x="314" y="1492"/>
                    </a:lnTo>
                    <a:lnTo>
                      <a:pt x="275" y="1492"/>
                    </a:lnTo>
                    <a:lnTo>
                      <a:pt x="237" y="1488"/>
                    </a:lnTo>
                    <a:lnTo>
                      <a:pt x="200" y="1483"/>
                    </a:lnTo>
                    <a:lnTo>
                      <a:pt x="164" y="1478"/>
                    </a:lnTo>
                    <a:lnTo>
                      <a:pt x="128" y="1469"/>
                    </a:lnTo>
                    <a:lnTo>
                      <a:pt x="92" y="1458"/>
                    </a:lnTo>
                    <a:lnTo>
                      <a:pt x="57" y="1447"/>
                    </a:lnTo>
                    <a:lnTo>
                      <a:pt x="35" y="1438"/>
                    </a:lnTo>
                    <a:lnTo>
                      <a:pt x="35" y="1437"/>
                    </a:lnTo>
                    <a:lnTo>
                      <a:pt x="33" y="1435"/>
                    </a:lnTo>
                    <a:lnTo>
                      <a:pt x="33" y="1433"/>
                    </a:lnTo>
                    <a:lnTo>
                      <a:pt x="32" y="1431"/>
                    </a:lnTo>
                    <a:lnTo>
                      <a:pt x="32" y="1428"/>
                    </a:lnTo>
                    <a:lnTo>
                      <a:pt x="30" y="1426"/>
                    </a:lnTo>
                    <a:lnTo>
                      <a:pt x="30" y="1424"/>
                    </a:lnTo>
                    <a:lnTo>
                      <a:pt x="28" y="1422"/>
                    </a:lnTo>
                    <a:lnTo>
                      <a:pt x="62" y="1435"/>
                    </a:lnTo>
                    <a:lnTo>
                      <a:pt x="96" y="1447"/>
                    </a:lnTo>
                    <a:lnTo>
                      <a:pt x="130" y="1456"/>
                    </a:lnTo>
                    <a:lnTo>
                      <a:pt x="166" y="1465"/>
                    </a:lnTo>
                    <a:lnTo>
                      <a:pt x="201" y="1472"/>
                    </a:lnTo>
                    <a:lnTo>
                      <a:pt x="239" y="1476"/>
                    </a:lnTo>
                    <a:lnTo>
                      <a:pt x="277" y="1480"/>
                    </a:lnTo>
                    <a:lnTo>
                      <a:pt x="314" y="1480"/>
                    </a:lnTo>
                    <a:lnTo>
                      <a:pt x="352" y="1480"/>
                    </a:lnTo>
                    <a:lnTo>
                      <a:pt x="389" y="1476"/>
                    </a:lnTo>
                    <a:lnTo>
                      <a:pt x="425" y="1472"/>
                    </a:lnTo>
                    <a:lnTo>
                      <a:pt x="462" y="1465"/>
                    </a:lnTo>
                    <a:lnTo>
                      <a:pt x="498" y="1456"/>
                    </a:lnTo>
                    <a:lnTo>
                      <a:pt x="532" y="1447"/>
                    </a:lnTo>
                    <a:lnTo>
                      <a:pt x="566" y="1435"/>
                    </a:lnTo>
                    <a:lnTo>
                      <a:pt x="600" y="1422"/>
                    </a:lnTo>
                    <a:lnTo>
                      <a:pt x="632" y="1408"/>
                    </a:lnTo>
                    <a:lnTo>
                      <a:pt x="664" y="1392"/>
                    </a:lnTo>
                    <a:lnTo>
                      <a:pt x="695" y="1374"/>
                    </a:lnTo>
                    <a:lnTo>
                      <a:pt x="723" y="1354"/>
                    </a:lnTo>
                    <a:lnTo>
                      <a:pt x="754" y="1335"/>
                    </a:lnTo>
                    <a:lnTo>
                      <a:pt x="781" y="1313"/>
                    </a:lnTo>
                    <a:lnTo>
                      <a:pt x="807" y="1290"/>
                    </a:lnTo>
                    <a:lnTo>
                      <a:pt x="832" y="1265"/>
                    </a:lnTo>
                    <a:lnTo>
                      <a:pt x="857" y="1240"/>
                    </a:lnTo>
                    <a:lnTo>
                      <a:pt x="881" y="1213"/>
                    </a:lnTo>
                    <a:lnTo>
                      <a:pt x="902" y="1185"/>
                    </a:lnTo>
                    <a:lnTo>
                      <a:pt x="922" y="1156"/>
                    </a:lnTo>
                    <a:lnTo>
                      <a:pt x="941" y="1127"/>
                    </a:lnTo>
                    <a:lnTo>
                      <a:pt x="959" y="1095"/>
                    </a:lnTo>
                    <a:lnTo>
                      <a:pt x="975" y="1065"/>
                    </a:lnTo>
                    <a:lnTo>
                      <a:pt x="990" y="1033"/>
                    </a:lnTo>
                    <a:lnTo>
                      <a:pt x="1004" y="999"/>
                    </a:lnTo>
                    <a:lnTo>
                      <a:pt x="1015" y="965"/>
                    </a:lnTo>
                    <a:lnTo>
                      <a:pt x="1025" y="929"/>
                    </a:lnTo>
                    <a:lnTo>
                      <a:pt x="1033" y="895"/>
                    </a:lnTo>
                    <a:lnTo>
                      <a:pt x="1040" y="858"/>
                    </a:lnTo>
                    <a:lnTo>
                      <a:pt x="1043" y="822"/>
                    </a:lnTo>
                    <a:lnTo>
                      <a:pt x="1047" y="784"/>
                    </a:lnTo>
                    <a:lnTo>
                      <a:pt x="1047" y="747"/>
                    </a:lnTo>
                    <a:lnTo>
                      <a:pt x="1059" y="747"/>
                    </a:lnTo>
                    <a:close/>
                  </a:path>
                </a:pathLst>
              </a:custGeom>
              <a:solidFill>
                <a:srgbClr val="85CEFF"/>
              </a:solidFill>
              <a:ln w="9525">
                <a:noFill/>
                <a:round/>
                <a:headEnd/>
                <a:tailEnd/>
              </a:ln>
            </p:spPr>
            <p:txBody>
              <a:bodyPr/>
              <a:lstStyle/>
              <a:p>
                <a:endParaRPr lang="en-US"/>
              </a:p>
            </p:txBody>
          </p:sp>
          <p:sp>
            <p:nvSpPr>
              <p:cNvPr id="29869" name="Freeform 1248"/>
              <p:cNvSpPr>
                <a:spLocks/>
              </p:cNvSpPr>
              <p:nvPr/>
            </p:nvSpPr>
            <p:spPr bwMode="auto">
              <a:xfrm>
                <a:off x="610" y="1450"/>
                <a:ext cx="1058" cy="1480"/>
              </a:xfrm>
              <a:custGeom>
                <a:avLst/>
                <a:gdLst>
                  <a:gd name="T0" fmla="*/ 1054 w 1058"/>
                  <a:gd name="T1" fmla="*/ 663 h 1480"/>
                  <a:gd name="T2" fmla="*/ 1035 w 1058"/>
                  <a:gd name="T3" fmla="*/ 554 h 1480"/>
                  <a:gd name="T4" fmla="*/ 999 w 1058"/>
                  <a:gd name="T5" fmla="*/ 452 h 1480"/>
                  <a:gd name="T6" fmla="*/ 951 w 1058"/>
                  <a:gd name="T7" fmla="*/ 356 h 1480"/>
                  <a:gd name="T8" fmla="*/ 888 w 1058"/>
                  <a:gd name="T9" fmla="*/ 268 h 1480"/>
                  <a:gd name="T10" fmla="*/ 815 w 1058"/>
                  <a:gd name="T11" fmla="*/ 191 h 1480"/>
                  <a:gd name="T12" fmla="*/ 731 w 1058"/>
                  <a:gd name="T13" fmla="*/ 127 h 1480"/>
                  <a:gd name="T14" fmla="*/ 638 w 1058"/>
                  <a:gd name="T15" fmla="*/ 73 h 1480"/>
                  <a:gd name="T16" fmla="*/ 538 w 1058"/>
                  <a:gd name="T17" fmla="*/ 32 h 1480"/>
                  <a:gd name="T18" fmla="*/ 431 w 1058"/>
                  <a:gd name="T19" fmla="*/ 9 h 1480"/>
                  <a:gd name="T20" fmla="*/ 318 w 1058"/>
                  <a:gd name="T21" fmla="*/ 0 h 1480"/>
                  <a:gd name="T22" fmla="*/ 205 w 1058"/>
                  <a:gd name="T23" fmla="*/ 9 h 1480"/>
                  <a:gd name="T24" fmla="*/ 98 w 1058"/>
                  <a:gd name="T25" fmla="*/ 32 h 1480"/>
                  <a:gd name="T26" fmla="*/ 7 w 1058"/>
                  <a:gd name="T27" fmla="*/ 68 h 1480"/>
                  <a:gd name="T28" fmla="*/ 5 w 1058"/>
                  <a:gd name="T29" fmla="*/ 75 h 1480"/>
                  <a:gd name="T30" fmla="*/ 2 w 1058"/>
                  <a:gd name="T31" fmla="*/ 80 h 1480"/>
                  <a:gd name="T32" fmla="*/ 2 w 1058"/>
                  <a:gd name="T33" fmla="*/ 84 h 1480"/>
                  <a:gd name="T34" fmla="*/ 102 w 1058"/>
                  <a:gd name="T35" fmla="*/ 45 h 1480"/>
                  <a:gd name="T36" fmla="*/ 207 w 1058"/>
                  <a:gd name="T37" fmla="*/ 20 h 1480"/>
                  <a:gd name="T38" fmla="*/ 318 w 1058"/>
                  <a:gd name="T39" fmla="*/ 12 h 1480"/>
                  <a:gd name="T40" fmla="*/ 429 w 1058"/>
                  <a:gd name="T41" fmla="*/ 20 h 1480"/>
                  <a:gd name="T42" fmla="*/ 534 w 1058"/>
                  <a:gd name="T43" fmla="*/ 45 h 1480"/>
                  <a:gd name="T44" fmla="*/ 633 w 1058"/>
                  <a:gd name="T45" fmla="*/ 84 h 1480"/>
                  <a:gd name="T46" fmla="*/ 726 w 1058"/>
                  <a:gd name="T47" fmla="*/ 136 h 1480"/>
                  <a:gd name="T48" fmla="*/ 808 w 1058"/>
                  <a:gd name="T49" fmla="*/ 200 h 1480"/>
                  <a:gd name="T50" fmla="*/ 879 w 1058"/>
                  <a:gd name="T51" fmla="*/ 277 h 1480"/>
                  <a:gd name="T52" fmla="*/ 940 w 1058"/>
                  <a:gd name="T53" fmla="*/ 363 h 1480"/>
                  <a:gd name="T54" fmla="*/ 988 w 1058"/>
                  <a:gd name="T55" fmla="*/ 456 h 1480"/>
                  <a:gd name="T56" fmla="*/ 1022 w 1058"/>
                  <a:gd name="T57" fmla="*/ 558 h 1480"/>
                  <a:gd name="T58" fmla="*/ 1042 w 1058"/>
                  <a:gd name="T59" fmla="*/ 665 h 1480"/>
                  <a:gd name="T60" fmla="*/ 1058 w 1058"/>
                  <a:gd name="T61" fmla="*/ 740 h 1480"/>
                  <a:gd name="T62" fmla="*/ 1049 w 1058"/>
                  <a:gd name="T63" fmla="*/ 852 h 1480"/>
                  <a:gd name="T64" fmla="*/ 1024 w 1058"/>
                  <a:gd name="T65" fmla="*/ 960 h 1480"/>
                  <a:gd name="T66" fmla="*/ 985 w 1058"/>
                  <a:gd name="T67" fmla="*/ 1060 h 1480"/>
                  <a:gd name="T68" fmla="*/ 931 w 1058"/>
                  <a:gd name="T69" fmla="*/ 1153 h 1480"/>
                  <a:gd name="T70" fmla="*/ 865 w 1058"/>
                  <a:gd name="T71" fmla="*/ 1237 h 1480"/>
                  <a:gd name="T72" fmla="*/ 788 w 1058"/>
                  <a:gd name="T73" fmla="*/ 1310 h 1480"/>
                  <a:gd name="T74" fmla="*/ 702 w 1058"/>
                  <a:gd name="T75" fmla="*/ 1372 h 1480"/>
                  <a:gd name="T76" fmla="*/ 606 w 1058"/>
                  <a:gd name="T77" fmla="*/ 1421 h 1480"/>
                  <a:gd name="T78" fmla="*/ 502 w 1058"/>
                  <a:gd name="T79" fmla="*/ 1456 h 1480"/>
                  <a:gd name="T80" fmla="*/ 393 w 1058"/>
                  <a:gd name="T81" fmla="*/ 1476 h 1480"/>
                  <a:gd name="T82" fmla="*/ 281 w 1058"/>
                  <a:gd name="T83" fmla="*/ 1478 h 1480"/>
                  <a:gd name="T84" fmla="*/ 170 w 1058"/>
                  <a:gd name="T85" fmla="*/ 1464 h 1480"/>
                  <a:gd name="T86" fmla="*/ 64 w 1058"/>
                  <a:gd name="T87" fmla="*/ 1435 h 1480"/>
                  <a:gd name="T88" fmla="*/ 34 w 1058"/>
                  <a:gd name="T89" fmla="*/ 1421 h 1480"/>
                  <a:gd name="T90" fmla="*/ 32 w 1058"/>
                  <a:gd name="T91" fmla="*/ 1415 h 1480"/>
                  <a:gd name="T92" fmla="*/ 30 w 1058"/>
                  <a:gd name="T93" fmla="*/ 1412 h 1480"/>
                  <a:gd name="T94" fmla="*/ 30 w 1058"/>
                  <a:gd name="T95" fmla="*/ 1410 h 1480"/>
                  <a:gd name="T96" fmla="*/ 30 w 1058"/>
                  <a:gd name="T97" fmla="*/ 1408 h 1480"/>
                  <a:gd name="T98" fmla="*/ 34 w 1058"/>
                  <a:gd name="T99" fmla="*/ 1410 h 1480"/>
                  <a:gd name="T100" fmla="*/ 136 w 1058"/>
                  <a:gd name="T101" fmla="*/ 1444 h 1480"/>
                  <a:gd name="T102" fmla="*/ 243 w 1058"/>
                  <a:gd name="T103" fmla="*/ 1464 h 1480"/>
                  <a:gd name="T104" fmla="*/ 356 w 1058"/>
                  <a:gd name="T105" fmla="*/ 1465 h 1480"/>
                  <a:gd name="T106" fmla="*/ 465 w 1058"/>
                  <a:gd name="T107" fmla="*/ 1453 h 1480"/>
                  <a:gd name="T108" fmla="*/ 568 w 1058"/>
                  <a:gd name="T109" fmla="*/ 1423 h 1480"/>
                  <a:gd name="T110" fmla="*/ 665 w 1058"/>
                  <a:gd name="T111" fmla="*/ 1380 h 1480"/>
                  <a:gd name="T112" fmla="*/ 754 w 1058"/>
                  <a:gd name="T113" fmla="*/ 1322 h 1480"/>
                  <a:gd name="T114" fmla="*/ 833 w 1058"/>
                  <a:gd name="T115" fmla="*/ 1255 h 1480"/>
                  <a:gd name="T116" fmla="*/ 901 w 1058"/>
                  <a:gd name="T117" fmla="*/ 1174 h 1480"/>
                  <a:gd name="T118" fmla="*/ 958 w 1058"/>
                  <a:gd name="T119" fmla="*/ 1087 h 1480"/>
                  <a:gd name="T120" fmla="*/ 1001 w 1058"/>
                  <a:gd name="T121" fmla="*/ 990 h 1480"/>
                  <a:gd name="T122" fmla="*/ 1031 w 1058"/>
                  <a:gd name="T123" fmla="*/ 886 h 1480"/>
                  <a:gd name="T124" fmla="*/ 1046 w 1058"/>
                  <a:gd name="T125" fmla="*/ 777 h 148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58"/>
                  <a:gd name="T190" fmla="*/ 0 h 1480"/>
                  <a:gd name="T191" fmla="*/ 1058 w 1058"/>
                  <a:gd name="T192" fmla="*/ 1480 h 148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58" h="1480">
                    <a:moveTo>
                      <a:pt x="1058" y="740"/>
                    </a:moveTo>
                    <a:lnTo>
                      <a:pt x="1056" y="701"/>
                    </a:lnTo>
                    <a:lnTo>
                      <a:pt x="1054" y="663"/>
                    </a:lnTo>
                    <a:lnTo>
                      <a:pt x="1049" y="627"/>
                    </a:lnTo>
                    <a:lnTo>
                      <a:pt x="1042" y="590"/>
                    </a:lnTo>
                    <a:lnTo>
                      <a:pt x="1035" y="554"/>
                    </a:lnTo>
                    <a:lnTo>
                      <a:pt x="1024" y="520"/>
                    </a:lnTo>
                    <a:lnTo>
                      <a:pt x="1013" y="484"/>
                    </a:lnTo>
                    <a:lnTo>
                      <a:pt x="999" y="452"/>
                    </a:lnTo>
                    <a:lnTo>
                      <a:pt x="985" y="418"/>
                    </a:lnTo>
                    <a:lnTo>
                      <a:pt x="969" y="386"/>
                    </a:lnTo>
                    <a:lnTo>
                      <a:pt x="951" y="356"/>
                    </a:lnTo>
                    <a:lnTo>
                      <a:pt x="931" y="325"/>
                    </a:lnTo>
                    <a:lnTo>
                      <a:pt x="911" y="297"/>
                    </a:lnTo>
                    <a:lnTo>
                      <a:pt x="888" y="268"/>
                    </a:lnTo>
                    <a:lnTo>
                      <a:pt x="865" y="241"/>
                    </a:lnTo>
                    <a:lnTo>
                      <a:pt x="842" y="216"/>
                    </a:lnTo>
                    <a:lnTo>
                      <a:pt x="815" y="191"/>
                    </a:lnTo>
                    <a:lnTo>
                      <a:pt x="788" y="168"/>
                    </a:lnTo>
                    <a:lnTo>
                      <a:pt x="761" y="147"/>
                    </a:lnTo>
                    <a:lnTo>
                      <a:pt x="731" y="127"/>
                    </a:lnTo>
                    <a:lnTo>
                      <a:pt x="702" y="107"/>
                    </a:lnTo>
                    <a:lnTo>
                      <a:pt x="670" y="89"/>
                    </a:lnTo>
                    <a:lnTo>
                      <a:pt x="638" y="73"/>
                    </a:lnTo>
                    <a:lnTo>
                      <a:pt x="606" y="57"/>
                    </a:lnTo>
                    <a:lnTo>
                      <a:pt x="572" y="45"/>
                    </a:lnTo>
                    <a:lnTo>
                      <a:pt x="538" y="32"/>
                    </a:lnTo>
                    <a:lnTo>
                      <a:pt x="502" y="23"/>
                    </a:lnTo>
                    <a:lnTo>
                      <a:pt x="466" y="14"/>
                    </a:lnTo>
                    <a:lnTo>
                      <a:pt x="431" y="9"/>
                    </a:lnTo>
                    <a:lnTo>
                      <a:pt x="393" y="4"/>
                    </a:lnTo>
                    <a:lnTo>
                      <a:pt x="356" y="0"/>
                    </a:lnTo>
                    <a:lnTo>
                      <a:pt x="318" y="0"/>
                    </a:lnTo>
                    <a:lnTo>
                      <a:pt x="281" y="0"/>
                    </a:lnTo>
                    <a:lnTo>
                      <a:pt x="243" y="4"/>
                    </a:lnTo>
                    <a:lnTo>
                      <a:pt x="205" y="9"/>
                    </a:lnTo>
                    <a:lnTo>
                      <a:pt x="170" y="14"/>
                    </a:lnTo>
                    <a:lnTo>
                      <a:pt x="134" y="23"/>
                    </a:lnTo>
                    <a:lnTo>
                      <a:pt x="98" y="32"/>
                    </a:lnTo>
                    <a:lnTo>
                      <a:pt x="64" y="45"/>
                    </a:lnTo>
                    <a:lnTo>
                      <a:pt x="30" y="57"/>
                    </a:lnTo>
                    <a:lnTo>
                      <a:pt x="7" y="68"/>
                    </a:lnTo>
                    <a:lnTo>
                      <a:pt x="5" y="70"/>
                    </a:lnTo>
                    <a:lnTo>
                      <a:pt x="5" y="73"/>
                    </a:lnTo>
                    <a:lnTo>
                      <a:pt x="5" y="75"/>
                    </a:lnTo>
                    <a:lnTo>
                      <a:pt x="4" y="77"/>
                    </a:lnTo>
                    <a:lnTo>
                      <a:pt x="4" y="79"/>
                    </a:lnTo>
                    <a:lnTo>
                      <a:pt x="2" y="80"/>
                    </a:lnTo>
                    <a:lnTo>
                      <a:pt x="2" y="82"/>
                    </a:lnTo>
                    <a:lnTo>
                      <a:pt x="0" y="84"/>
                    </a:lnTo>
                    <a:lnTo>
                      <a:pt x="2" y="84"/>
                    </a:lnTo>
                    <a:lnTo>
                      <a:pt x="34" y="70"/>
                    </a:lnTo>
                    <a:lnTo>
                      <a:pt x="68" y="55"/>
                    </a:lnTo>
                    <a:lnTo>
                      <a:pt x="102" y="45"/>
                    </a:lnTo>
                    <a:lnTo>
                      <a:pt x="136" y="34"/>
                    </a:lnTo>
                    <a:lnTo>
                      <a:pt x="172" y="27"/>
                    </a:lnTo>
                    <a:lnTo>
                      <a:pt x="207" y="20"/>
                    </a:lnTo>
                    <a:lnTo>
                      <a:pt x="243" y="16"/>
                    </a:lnTo>
                    <a:lnTo>
                      <a:pt x="281" y="12"/>
                    </a:lnTo>
                    <a:lnTo>
                      <a:pt x="318" y="12"/>
                    </a:lnTo>
                    <a:lnTo>
                      <a:pt x="356" y="12"/>
                    </a:lnTo>
                    <a:lnTo>
                      <a:pt x="393" y="16"/>
                    </a:lnTo>
                    <a:lnTo>
                      <a:pt x="429" y="20"/>
                    </a:lnTo>
                    <a:lnTo>
                      <a:pt x="465" y="27"/>
                    </a:lnTo>
                    <a:lnTo>
                      <a:pt x="500" y="34"/>
                    </a:lnTo>
                    <a:lnTo>
                      <a:pt x="534" y="45"/>
                    </a:lnTo>
                    <a:lnTo>
                      <a:pt x="568" y="55"/>
                    </a:lnTo>
                    <a:lnTo>
                      <a:pt x="600" y="70"/>
                    </a:lnTo>
                    <a:lnTo>
                      <a:pt x="633" y="84"/>
                    </a:lnTo>
                    <a:lnTo>
                      <a:pt x="665" y="100"/>
                    </a:lnTo>
                    <a:lnTo>
                      <a:pt x="695" y="118"/>
                    </a:lnTo>
                    <a:lnTo>
                      <a:pt x="726" y="136"/>
                    </a:lnTo>
                    <a:lnTo>
                      <a:pt x="754" y="157"/>
                    </a:lnTo>
                    <a:lnTo>
                      <a:pt x="781" y="179"/>
                    </a:lnTo>
                    <a:lnTo>
                      <a:pt x="808" y="200"/>
                    </a:lnTo>
                    <a:lnTo>
                      <a:pt x="833" y="225"/>
                    </a:lnTo>
                    <a:lnTo>
                      <a:pt x="856" y="250"/>
                    </a:lnTo>
                    <a:lnTo>
                      <a:pt x="879" y="277"/>
                    </a:lnTo>
                    <a:lnTo>
                      <a:pt x="901" y="304"/>
                    </a:lnTo>
                    <a:lnTo>
                      <a:pt x="922" y="332"/>
                    </a:lnTo>
                    <a:lnTo>
                      <a:pt x="940" y="363"/>
                    </a:lnTo>
                    <a:lnTo>
                      <a:pt x="958" y="393"/>
                    </a:lnTo>
                    <a:lnTo>
                      <a:pt x="974" y="424"/>
                    </a:lnTo>
                    <a:lnTo>
                      <a:pt x="988" y="456"/>
                    </a:lnTo>
                    <a:lnTo>
                      <a:pt x="1001" y="490"/>
                    </a:lnTo>
                    <a:lnTo>
                      <a:pt x="1013" y="524"/>
                    </a:lnTo>
                    <a:lnTo>
                      <a:pt x="1022" y="558"/>
                    </a:lnTo>
                    <a:lnTo>
                      <a:pt x="1031" y="593"/>
                    </a:lnTo>
                    <a:lnTo>
                      <a:pt x="1037" y="629"/>
                    </a:lnTo>
                    <a:lnTo>
                      <a:pt x="1042" y="665"/>
                    </a:lnTo>
                    <a:lnTo>
                      <a:pt x="1046" y="702"/>
                    </a:lnTo>
                    <a:lnTo>
                      <a:pt x="1046" y="740"/>
                    </a:lnTo>
                    <a:lnTo>
                      <a:pt x="1058" y="740"/>
                    </a:lnTo>
                    <a:lnTo>
                      <a:pt x="1056" y="777"/>
                    </a:lnTo>
                    <a:lnTo>
                      <a:pt x="1054" y="815"/>
                    </a:lnTo>
                    <a:lnTo>
                      <a:pt x="1049" y="852"/>
                    </a:lnTo>
                    <a:lnTo>
                      <a:pt x="1042" y="888"/>
                    </a:lnTo>
                    <a:lnTo>
                      <a:pt x="1035" y="924"/>
                    </a:lnTo>
                    <a:lnTo>
                      <a:pt x="1024" y="960"/>
                    </a:lnTo>
                    <a:lnTo>
                      <a:pt x="1013" y="994"/>
                    </a:lnTo>
                    <a:lnTo>
                      <a:pt x="999" y="1028"/>
                    </a:lnTo>
                    <a:lnTo>
                      <a:pt x="985" y="1060"/>
                    </a:lnTo>
                    <a:lnTo>
                      <a:pt x="969" y="1092"/>
                    </a:lnTo>
                    <a:lnTo>
                      <a:pt x="951" y="1122"/>
                    </a:lnTo>
                    <a:lnTo>
                      <a:pt x="931" y="1153"/>
                    </a:lnTo>
                    <a:lnTo>
                      <a:pt x="911" y="1181"/>
                    </a:lnTo>
                    <a:lnTo>
                      <a:pt x="888" y="1210"/>
                    </a:lnTo>
                    <a:lnTo>
                      <a:pt x="865" y="1237"/>
                    </a:lnTo>
                    <a:lnTo>
                      <a:pt x="842" y="1262"/>
                    </a:lnTo>
                    <a:lnTo>
                      <a:pt x="815" y="1287"/>
                    </a:lnTo>
                    <a:lnTo>
                      <a:pt x="788" y="1310"/>
                    </a:lnTo>
                    <a:lnTo>
                      <a:pt x="761" y="1331"/>
                    </a:lnTo>
                    <a:lnTo>
                      <a:pt x="731" y="1353"/>
                    </a:lnTo>
                    <a:lnTo>
                      <a:pt x="702" y="1372"/>
                    </a:lnTo>
                    <a:lnTo>
                      <a:pt x="670" y="1390"/>
                    </a:lnTo>
                    <a:lnTo>
                      <a:pt x="638" y="1406"/>
                    </a:lnTo>
                    <a:lnTo>
                      <a:pt x="606" y="1421"/>
                    </a:lnTo>
                    <a:lnTo>
                      <a:pt x="572" y="1435"/>
                    </a:lnTo>
                    <a:lnTo>
                      <a:pt x="538" y="1446"/>
                    </a:lnTo>
                    <a:lnTo>
                      <a:pt x="502" y="1456"/>
                    </a:lnTo>
                    <a:lnTo>
                      <a:pt x="466" y="1464"/>
                    </a:lnTo>
                    <a:lnTo>
                      <a:pt x="431" y="1471"/>
                    </a:lnTo>
                    <a:lnTo>
                      <a:pt x="393" y="1476"/>
                    </a:lnTo>
                    <a:lnTo>
                      <a:pt x="356" y="1478"/>
                    </a:lnTo>
                    <a:lnTo>
                      <a:pt x="318" y="1480"/>
                    </a:lnTo>
                    <a:lnTo>
                      <a:pt x="281" y="1478"/>
                    </a:lnTo>
                    <a:lnTo>
                      <a:pt x="243" y="1476"/>
                    </a:lnTo>
                    <a:lnTo>
                      <a:pt x="205" y="1471"/>
                    </a:lnTo>
                    <a:lnTo>
                      <a:pt x="170" y="1464"/>
                    </a:lnTo>
                    <a:lnTo>
                      <a:pt x="134" y="1456"/>
                    </a:lnTo>
                    <a:lnTo>
                      <a:pt x="98" y="1446"/>
                    </a:lnTo>
                    <a:lnTo>
                      <a:pt x="64" y="1435"/>
                    </a:lnTo>
                    <a:lnTo>
                      <a:pt x="36" y="1423"/>
                    </a:lnTo>
                    <a:lnTo>
                      <a:pt x="34" y="1421"/>
                    </a:lnTo>
                    <a:lnTo>
                      <a:pt x="34" y="1419"/>
                    </a:lnTo>
                    <a:lnTo>
                      <a:pt x="34" y="1417"/>
                    </a:lnTo>
                    <a:lnTo>
                      <a:pt x="32" y="1415"/>
                    </a:lnTo>
                    <a:lnTo>
                      <a:pt x="32" y="1414"/>
                    </a:lnTo>
                    <a:lnTo>
                      <a:pt x="32" y="1412"/>
                    </a:lnTo>
                    <a:lnTo>
                      <a:pt x="30" y="1412"/>
                    </a:lnTo>
                    <a:lnTo>
                      <a:pt x="30" y="1410"/>
                    </a:lnTo>
                    <a:lnTo>
                      <a:pt x="30" y="1408"/>
                    </a:lnTo>
                    <a:lnTo>
                      <a:pt x="29" y="1408"/>
                    </a:lnTo>
                    <a:lnTo>
                      <a:pt x="34" y="1410"/>
                    </a:lnTo>
                    <a:lnTo>
                      <a:pt x="68" y="1423"/>
                    </a:lnTo>
                    <a:lnTo>
                      <a:pt x="102" y="1435"/>
                    </a:lnTo>
                    <a:lnTo>
                      <a:pt x="136" y="1444"/>
                    </a:lnTo>
                    <a:lnTo>
                      <a:pt x="172" y="1453"/>
                    </a:lnTo>
                    <a:lnTo>
                      <a:pt x="207" y="1458"/>
                    </a:lnTo>
                    <a:lnTo>
                      <a:pt x="243" y="1464"/>
                    </a:lnTo>
                    <a:lnTo>
                      <a:pt x="281" y="1465"/>
                    </a:lnTo>
                    <a:lnTo>
                      <a:pt x="318" y="1467"/>
                    </a:lnTo>
                    <a:lnTo>
                      <a:pt x="356" y="1465"/>
                    </a:lnTo>
                    <a:lnTo>
                      <a:pt x="393" y="1464"/>
                    </a:lnTo>
                    <a:lnTo>
                      <a:pt x="429" y="1458"/>
                    </a:lnTo>
                    <a:lnTo>
                      <a:pt x="465" y="1453"/>
                    </a:lnTo>
                    <a:lnTo>
                      <a:pt x="500" y="1444"/>
                    </a:lnTo>
                    <a:lnTo>
                      <a:pt x="534" y="1435"/>
                    </a:lnTo>
                    <a:lnTo>
                      <a:pt x="568" y="1423"/>
                    </a:lnTo>
                    <a:lnTo>
                      <a:pt x="600" y="1410"/>
                    </a:lnTo>
                    <a:lnTo>
                      <a:pt x="633" y="1396"/>
                    </a:lnTo>
                    <a:lnTo>
                      <a:pt x="665" y="1380"/>
                    </a:lnTo>
                    <a:lnTo>
                      <a:pt x="695" y="1362"/>
                    </a:lnTo>
                    <a:lnTo>
                      <a:pt x="726" y="1342"/>
                    </a:lnTo>
                    <a:lnTo>
                      <a:pt x="754" y="1322"/>
                    </a:lnTo>
                    <a:lnTo>
                      <a:pt x="781" y="1301"/>
                    </a:lnTo>
                    <a:lnTo>
                      <a:pt x="808" y="1278"/>
                    </a:lnTo>
                    <a:lnTo>
                      <a:pt x="833" y="1255"/>
                    </a:lnTo>
                    <a:lnTo>
                      <a:pt x="856" y="1229"/>
                    </a:lnTo>
                    <a:lnTo>
                      <a:pt x="879" y="1203"/>
                    </a:lnTo>
                    <a:lnTo>
                      <a:pt x="901" y="1174"/>
                    </a:lnTo>
                    <a:lnTo>
                      <a:pt x="922" y="1146"/>
                    </a:lnTo>
                    <a:lnTo>
                      <a:pt x="940" y="1117"/>
                    </a:lnTo>
                    <a:lnTo>
                      <a:pt x="958" y="1087"/>
                    </a:lnTo>
                    <a:lnTo>
                      <a:pt x="974" y="1054"/>
                    </a:lnTo>
                    <a:lnTo>
                      <a:pt x="988" y="1022"/>
                    </a:lnTo>
                    <a:lnTo>
                      <a:pt x="1001" y="990"/>
                    </a:lnTo>
                    <a:lnTo>
                      <a:pt x="1013" y="956"/>
                    </a:lnTo>
                    <a:lnTo>
                      <a:pt x="1022" y="922"/>
                    </a:lnTo>
                    <a:lnTo>
                      <a:pt x="1031" y="886"/>
                    </a:lnTo>
                    <a:lnTo>
                      <a:pt x="1037" y="851"/>
                    </a:lnTo>
                    <a:lnTo>
                      <a:pt x="1042" y="813"/>
                    </a:lnTo>
                    <a:lnTo>
                      <a:pt x="1046" y="777"/>
                    </a:lnTo>
                    <a:lnTo>
                      <a:pt x="1046" y="740"/>
                    </a:lnTo>
                    <a:lnTo>
                      <a:pt x="1058" y="740"/>
                    </a:lnTo>
                    <a:close/>
                  </a:path>
                </a:pathLst>
              </a:custGeom>
              <a:solidFill>
                <a:srgbClr val="86CEFF"/>
              </a:solidFill>
              <a:ln w="9525">
                <a:noFill/>
                <a:round/>
                <a:headEnd/>
                <a:tailEnd/>
              </a:ln>
            </p:spPr>
            <p:txBody>
              <a:bodyPr/>
              <a:lstStyle/>
              <a:p>
                <a:endParaRPr lang="en-US"/>
              </a:p>
            </p:txBody>
          </p:sp>
          <p:sp>
            <p:nvSpPr>
              <p:cNvPr id="29870" name="Freeform 1249"/>
              <p:cNvSpPr>
                <a:spLocks/>
              </p:cNvSpPr>
              <p:nvPr/>
            </p:nvSpPr>
            <p:spPr bwMode="auto">
              <a:xfrm>
                <a:off x="608" y="1455"/>
                <a:ext cx="1053" cy="1468"/>
              </a:xfrm>
              <a:custGeom>
                <a:avLst/>
                <a:gdLst>
                  <a:gd name="T0" fmla="*/ 1049 w 1053"/>
                  <a:gd name="T1" fmla="*/ 660 h 1468"/>
                  <a:gd name="T2" fmla="*/ 1031 w 1053"/>
                  <a:gd name="T3" fmla="*/ 551 h 1468"/>
                  <a:gd name="T4" fmla="*/ 996 w 1053"/>
                  <a:gd name="T5" fmla="*/ 449 h 1468"/>
                  <a:gd name="T6" fmla="*/ 947 w 1053"/>
                  <a:gd name="T7" fmla="*/ 354 h 1468"/>
                  <a:gd name="T8" fmla="*/ 887 w 1053"/>
                  <a:gd name="T9" fmla="*/ 268 h 1468"/>
                  <a:gd name="T10" fmla="*/ 813 w 1053"/>
                  <a:gd name="T11" fmla="*/ 192 h 1468"/>
                  <a:gd name="T12" fmla="*/ 729 w 1053"/>
                  <a:gd name="T13" fmla="*/ 125 h 1468"/>
                  <a:gd name="T14" fmla="*/ 638 w 1053"/>
                  <a:gd name="T15" fmla="*/ 74 h 1468"/>
                  <a:gd name="T16" fmla="*/ 538 w 1053"/>
                  <a:gd name="T17" fmla="*/ 34 h 1468"/>
                  <a:gd name="T18" fmla="*/ 431 w 1053"/>
                  <a:gd name="T19" fmla="*/ 9 h 1468"/>
                  <a:gd name="T20" fmla="*/ 320 w 1053"/>
                  <a:gd name="T21" fmla="*/ 0 h 1468"/>
                  <a:gd name="T22" fmla="*/ 207 w 1053"/>
                  <a:gd name="T23" fmla="*/ 9 h 1468"/>
                  <a:gd name="T24" fmla="*/ 102 w 1053"/>
                  <a:gd name="T25" fmla="*/ 34 h 1468"/>
                  <a:gd name="T26" fmla="*/ 6 w 1053"/>
                  <a:gd name="T27" fmla="*/ 72 h 1468"/>
                  <a:gd name="T28" fmla="*/ 4 w 1053"/>
                  <a:gd name="T29" fmla="*/ 77 h 1468"/>
                  <a:gd name="T30" fmla="*/ 2 w 1053"/>
                  <a:gd name="T31" fmla="*/ 84 h 1468"/>
                  <a:gd name="T32" fmla="*/ 7 w 1053"/>
                  <a:gd name="T33" fmla="*/ 84 h 1468"/>
                  <a:gd name="T34" fmla="*/ 106 w 1053"/>
                  <a:gd name="T35" fmla="*/ 45 h 1468"/>
                  <a:gd name="T36" fmla="*/ 209 w 1053"/>
                  <a:gd name="T37" fmla="*/ 22 h 1468"/>
                  <a:gd name="T38" fmla="*/ 320 w 1053"/>
                  <a:gd name="T39" fmla="*/ 13 h 1468"/>
                  <a:gd name="T40" fmla="*/ 429 w 1053"/>
                  <a:gd name="T41" fmla="*/ 22 h 1468"/>
                  <a:gd name="T42" fmla="*/ 535 w 1053"/>
                  <a:gd name="T43" fmla="*/ 45 h 1468"/>
                  <a:gd name="T44" fmla="*/ 633 w 1053"/>
                  <a:gd name="T45" fmla="*/ 84 h 1468"/>
                  <a:gd name="T46" fmla="*/ 724 w 1053"/>
                  <a:gd name="T47" fmla="*/ 136 h 1468"/>
                  <a:gd name="T48" fmla="*/ 804 w 1053"/>
                  <a:gd name="T49" fmla="*/ 200 h 1468"/>
                  <a:gd name="T50" fmla="*/ 876 w 1053"/>
                  <a:gd name="T51" fmla="*/ 276 h 1468"/>
                  <a:gd name="T52" fmla="*/ 937 w 1053"/>
                  <a:gd name="T53" fmla="*/ 360 h 1468"/>
                  <a:gd name="T54" fmla="*/ 985 w 1053"/>
                  <a:gd name="T55" fmla="*/ 454 h 1468"/>
                  <a:gd name="T56" fmla="*/ 1019 w 1053"/>
                  <a:gd name="T57" fmla="*/ 554 h 1468"/>
                  <a:gd name="T58" fmla="*/ 1039 w 1053"/>
                  <a:gd name="T59" fmla="*/ 660 h 1468"/>
                  <a:gd name="T60" fmla="*/ 1053 w 1053"/>
                  <a:gd name="T61" fmla="*/ 735 h 1468"/>
                  <a:gd name="T62" fmla="*/ 1046 w 1053"/>
                  <a:gd name="T63" fmla="*/ 846 h 1468"/>
                  <a:gd name="T64" fmla="*/ 1021 w 1053"/>
                  <a:gd name="T65" fmla="*/ 953 h 1468"/>
                  <a:gd name="T66" fmla="*/ 981 w 1053"/>
                  <a:gd name="T67" fmla="*/ 1053 h 1468"/>
                  <a:gd name="T68" fmla="*/ 928 w 1053"/>
                  <a:gd name="T69" fmla="*/ 1144 h 1468"/>
                  <a:gd name="T70" fmla="*/ 863 w 1053"/>
                  <a:gd name="T71" fmla="*/ 1228 h 1468"/>
                  <a:gd name="T72" fmla="*/ 787 w 1053"/>
                  <a:gd name="T73" fmla="*/ 1301 h 1468"/>
                  <a:gd name="T74" fmla="*/ 701 w 1053"/>
                  <a:gd name="T75" fmla="*/ 1362 h 1468"/>
                  <a:gd name="T76" fmla="*/ 606 w 1053"/>
                  <a:gd name="T77" fmla="*/ 1410 h 1468"/>
                  <a:gd name="T78" fmla="*/ 504 w 1053"/>
                  <a:gd name="T79" fmla="*/ 1444 h 1468"/>
                  <a:gd name="T80" fmla="*/ 395 w 1053"/>
                  <a:gd name="T81" fmla="*/ 1464 h 1468"/>
                  <a:gd name="T82" fmla="*/ 283 w 1053"/>
                  <a:gd name="T83" fmla="*/ 1468 h 1468"/>
                  <a:gd name="T84" fmla="*/ 172 w 1053"/>
                  <a:gd name="T85" fmla="*/ 1453 h 1468"/>
                  <a:gd name="T86" fmla="*/ 68 w 1053"/>
                  <a:gd name="T87" fmla="*/ 1423 h 1468"/>
                  <a:gd name="T88" fmla="*/ 34 w 1053"/>
                  <a:gd name="T89" fmla="*/ 1409 h 1468"/>
                  <a:gd name="T90" fmla="*/ 34 w 1053"/>
                  <a:gd name="T91" fmla="*/ 1407 h 1468"/>
                  <a:gd name="T92" fmla="*/ 32 w 1053"/>
                  <a:gd name="T93" fmla="*/ 1407 h 1468"/>
                  <a:gd name="T94" fmla="*/ 31 w 1053"/>
                  <a:gd name="T95" fmla="*/ 1401 h 1468"/>
                  <a:gd name="T96" fmla="*/ 29 w 1053"/>
                  <a:gd name="T97" fmla="*/ 1398 h 1468"/>
                  <a:gd name="T98" fmla="*/ 39 w 1053"/>
                  <a:gd name="T99" fmla="*/ 1400 h 1468"/>
                  <a:gd name="T100" fmla="*/ 140 w 1053"/>
                  <a:gd name="T101" fmla="*/ 1434 h 1468"/>
                  <a:gd name="T102" fmla="*/ 247 w 1053"/>
                  <a:gd name="T103" fmla="*/ 1451 h 1468"/>
                  <a:gd name="T104" fmla="*/ 358 w 1053"/>
                  <a:gd name="T105" fmla="*/ 1455 h 1468"/>
                  <a:gd name="T106" fmla="*/ 465 w 1053"/>
                  <a:gd name="T107" fmla="*/ 1441 h 1468"/>
                  <a:gd name="T108" fmla="*/ 569 w 1053"/>
                  <a:gd name="T109" fmla="*/ 1412 h 1468"/>
                  <a:gd name="T110" fmla="*/ 663 w 1053"/>
                  <a:gd name="T111" fmla="*/ 1369 h 1468"/>
                  <a:gd name="T112" fmla="*/ 751 w 1053"/>
                  <a:gd name="T113" fmla="*/ 1312 h 1468"/>
                  <a:gd name="T114" fmla="*/ 829 w 1053"/>
                  <a:gd name="T115" fmla="*/ 1244 h 1468"/>
                  <a:gd name="T116" fmla="*/ 897 w 1053"/>
                  <a:gd name="T117" fmla="*/ 1166 h 1468"/>
                  <a:gd name="T118" fmla="*/ 955 w 1053"/>
                  <a:gd name="T119" fmla="*/ 1078 h 1468"/>
                  <a:gd name="T120" fmla="*/ 997 w 1053"/>
                  <a:gd name="T121" fmla="*/ 983 h 1468"/>
                  <a:gd name="T122" fmla="*/ 1026 w 1053"/>
                  <a:gd name="T123" fmla="*/ 880 h 1468"/>
                  <a:gd name="T124" fmla="*/ 1040 w 1053"/>
                  <a:gd name="T125" fmla="*/ 772 h 146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53"/>
                  <a:gd name="T190" fmla="*/ 0 h 1468"/>
                  <a:gd name="T191" fmla="*/ 1053 w 1053"/>
                  <a:gd name="T192" fmla="*/ 1468 h 146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53" h="1468">
                    <a:moveTo>
                      <a:pt x="1053" y="735"/>
                    </a:moveTo>
                    <a:lnTo>
                      <a:pt x="1053" y="697"/>
                    </a:lnTo>
                    <a:lnTo>
                      <a:pt x="1049" y="660"/>
                    </a:lnTo>
                    <a:lnTo>
                      <a:pt x="1046" y="622"/>
                    </a:lnTo>
                    <a:lnTo>
                      <a:pt x="1039" y="587"/>
                    </a:lnTo>
                    <a:lnTo>
                      <a:pt x="1031" y="551"/>
                    </a:lnTo>
                    <a:lnTo>
                      <a:pt x="1021" y="517"/>
                    </a:lnTo>
                    <a:lnTo>
                      <a:pt x="1010" y="483"/>
                    </a:lnTo>
                    <a:lnTo>
                      <a:pt x="996" y="449"/>
                    </a:lnTo>
                    <a:lnTo>
                      <a:pt x="981" y="417"/>
                    </a:lnTo>
                    <a:lnTo>
                      <a:pt x="965" y="385"/>
                    </a:lnTo>
                    <a:lnTo>
                      <a:pt x="947" y="354"/>
                    </a:lnTo>
                    <a:lnTo>
                      <a:pt x="928" y="324"/>
                    </a:lnTo>
                    <a:lnTo>
                      <a:pt x="908" y="295"/>
                    </a:lnTo>
                    <a:lnTo>
                      <a:pt x="887" y="268"/>
                    </a:lnTo>
                    <a:lnTo>
                      <a:pt x="863" y="242"/>
                    </a:lnTo>
                    <a:lnTo>
                      <a:pt x="838" y="215"/>
                    </a:lnTo>
                    <a:lnTo>
                      <a:pt x="813" y="192"/>
                    </a:lnTo>
                    <a:lnTo>
                      <a:pt x="787" y="168"/>
                    </a:lnTo>
                    <a:lnTo>
                      <a:pt x="760" y="147"/>
                    </a:lnTo>
                    <a:lnTo>
                      <a:pt x="729" y="125"/>
                    </a:lnTo>
                    <a:lnTo>
                      <a:pt x="701" y="108"/>
                    </a:lnTo>
                    <a:lnTo>
                      <a:pt x="670" y="90"/>
                    </a:lnTo>
                    <a:lnTo>
                      <a:pt x="638" y="74"/>
                    </a:lnTo>
                    <a:lnTo>
                      <a:pt x="606" y="59"/>
                    </a:lnTo>
                    <a:lnTo>
                      <a:pt x="572" y="45"/>
                    </a:lnTo>
                    <a:lnTo>
                      <a:pt x="538" y="34"/>
                    </a:lnTo>
                    <a:lnTo>
                      <a:pt x="504" y="24"/>
                    </a:lnTo>
                    <a:lnTo>
                      <a:pt x="468" y="16"/>
                    </a:lnTo>
                    <a:lnTo>
                      <a:pt x="431" y="9"/>
                    </a:lnTo>
                    <a:lnTo>
                      <a:pt x="395" y="4"/>
                    </a:lnTo>
                    <a:lnTo>
                      <a:pt x="358" y="2"/>
                    </a:lnTo>
                    <a:lnTo>
                      <a:pt x="320" y="0"/>
                    </a:lnTo>
                    <a:lnTo>
                      <a:pt x="283" y="2"/>
                    </a:lnTo>
                    <a:lnTo>
                      <a:pt x="245" y="4"/>
                    </a:lnTo>
                    <a:lnTo>
                      <a:pt x="207" y="9"/>
                    </a:lnTo>
                    <a:lnTo>
                      <a:pt x="172" y="16"/>
                    </a:lnTo>
                    <a:lnTo>
                      <a:pt x="136" y="24"/>
                    </a:lnTo>
                    <a:lnTo>
                      <a:pt x="102" y="34"/>
                    </a:lnTo>
                    <a:lnTo>
                      <a:pt x="68" y="45"/>
                    </a:lnTo>
                    <a:lnTo>
                      <a:pt x="34" y="59"/>
                    </a:lnTo>
                    <a:lnTo>
                      <a:pt x="6" y="72"/>
                    </a:lnTo>
                    <a:lnTo>
                      <a:pt x="6" y="74"/>
                    </a:lnTo>
                    <a:lnTo>
                      <a:pt x="4" y="75"/>
                    </a:lnTo>
                    <a:lnTo>
                      <a:pt x="4" y="77"/>
                    </a:lnTo>
                    <a:lnTo>
                      <a:pt x="2" y="79"/>
                    </a:lnTo>
                    <a:lnTo>
                      <a:pt x="2" y="83"/>
                    </a:lnTo>
                    <a:lnTo>
                      <a:pt x="2" y="84"/>
                    </a:lnTo>
                    <a:lnTo>
                      <a:pt x="0" y="86"/>
                    </a:lnTo>
                    <a:lnTo>
                      <a:pt x="0" y="88"/>
                    </a:lnTo>
                    <a:lnTo>
                      <a:pt x="7" y="84"/>
                    </a:lnTo>
                    <a:lnTo>
                      <a:pt x="39" y="70"/>
                    </a:lnTo>
                    <a:lnTo>
                      <a:pt x="72" y="58"/>
                    </a:lnTo>
                    <a:lnTo>
                      <a:pt x="106" y="45"/>
                    </a:lnTo>
                    <a:lnTo>
                      <a:pt x="140" y="36"/>
                    </a:lnTo>
                    <a:lnTo>
                      <a:pt x="175" y="27"/>
                    </a:lnTo>
                    <a:lnTo>
                      <a:pt x="209" y="22"/>
                    </a:lnTo>
                    <a:lnTo>
                      <a:pt x="247" y="16"/>
                    </a:lnTo>
                    <a:lnTo>
                      <a:pt x="283" y="15"/>
                    </a:lnTo>
                    <a:lnTo>
                      <a:pt x="320" y="13"/>
                    </a:lnTo>
                    <a:lnTo>
                      <a:pt x="358" y="15"/>
                    </a:lnTo>
                    <a:lnTo>
                      <a:pt x="393" y="16"/>
                    </a:lnTo>
                    <a:lnTo>
                      <a:pt x="429" y="22"/>
                    </a:lnTo>
                    <a:lnTo>
                      <a:pt x="465" y="27"/>
                    </a:lnTo>
                    <a:lnTo>
                      <a:pt x="501" y="36"/>
                    </a:lnTo>
                    <a:lnTo>
                      <a:pt x="535" y="45"/>
                    </a:lnTo>
                    <a:lnTo>
                      <a:pt x="569" y="58"/>
                    </a:lnTo>
                    <a:lnTo>
                      <a:pt x="601" y="70"/>
                    </a:lnTo>
                    <a:lnTo>
                      <a:pt x="633" y="84"/>
                    </a:lnTo>
                    <a:lnTo>
                      <a:pt x="663" y="100"/>
                    </a:lnTo>
                    <a:lnTo>
                      <a:pt x="694" y="116"/>
                    </a:lnTo>
                    <a:lnTo>
                      <a:pt x="724" y="136"/>
                    </a:lnTo>
                    <a:lnTo>
                      <a:pt x="751" y="156"/>
                    </a:lnTo>
                    <a:lnTo>
                      <a:pt x="779" y="177"/>
                    </a:lnTo>
                    <a:lnTo>
                      <a:pt x="804" y="200"/>
                    </a:lnTo>
                    <a:lnTo>
                      <a:pt x="829" y="224"/>
                    </a:lnTo>
                    <a:lnTo>
                      <a:pt x="854" y="249"/>
                    </a:lnTo>
                    <a:lnTo>
                      <a:pt x="876" y="276"/>
                    </a:lnTo>
                    <a:lnTo>
                      <a:pt x="897" y="302"/>
                    </a:lnTo>
                    <a:lnTo>
                      <a:pt x="919" y="331"/>
                    </a:lnTo>
                    <a:lnTo>
                      <a:pt x="937" y="360"/>
                    </a:lnTo>
                    <a:lnTo>
                      <a:pt x="955" y="390"/>
                    </a:lnTo>
                    <a:lnTo>
                      <a:pt x="971" y="422"/>
                    </a:lnTo>
                    <a:lnTo>
                      <a:pt x="985" y="454"/>
                    </a:lnTo>
                    <a:lnTo>
                      <a:pt x="997" y="486"/>
                    </a:lnTo>
                    <a:lnTo>
                      <a:pt x="1010" y="520"/>
                    </a:lnTo>
                    <a:lnTo>
                      <a:pt x="1019" y="554"/>
                    </a:lnTo>
                    <a:lnTo>
                      <a:pt x="1026" y="588"/>
                    </a:lnTo>
                    <a:lnTo>
                      <a:pt x="1033" y="624"/>
                    </a:lnTo>
                    <a:lnTo>
                      <a:pt x="1039" y="660"/>
                    </a:lnTo>
                    <a:lnTo>
                      <a:pt x="1040" y="697"/>
                    </a:lnTo>
                    <a:lnTo>
                      <a:pt x="1042" y="735"/>
                    </a:lnTo>
                    <a:lnTo>
                      <a:pt x="1053" y="735"/>
                    </a:lnTo>
                    <a:lnTo>
                      <a:pt x="1053" y="772"/>
                    </a:lnTo>
                    <a:lnTo>
                      <a:pt x="1049" y="810"/>
                    </a:lnTo>
                    <a:lnTo>
                      <a:pt x="1046" y="846"/>
                    </a:lnTo>
                    <a:lnTo>
                      <a:pt x="1039" y="883"/>
                    </a:lnTo>
                    <a:lnTo>
                      <a:pt x="1031" y="917"/>
                    </a:lnTo>
                    <a:lnTo>
                      <a:pt x="1021" y="953"/>
                    </a:lnTo>
                    <a:lnTo>
                      <a:pt x="1010" y="987"/>
                    </a:lnTo>
                    <a:lnTo>
                      <a:pt x="996" y="1021"/>
                    </a:lnTo>
                    <a:lnTo>
                      <a:pt x="981" y="1053"/>
                    </a:lnTo>
                    <a:lnTo>
                      <a:pt x="965" y="1083"/>
                    </a:lnTo>
                    <a:lnTo>
                      <a:pt x="947" y="1115"/>
                    </a:lnTo>
                    <a:lnTo>
                      <a:pt x="928" y="1144"/>
                    </a:lnTo>
                    <a:lnTo>
                      <a:pt x="908" y="1173"/>
                    </a:lnTo>
                    <a:lnTo>
                      <a:pt x="887" y="1201"/>
                    </a:lnTo>
                    <a:lnTo>
                      <a:pt x="863" y="1228"/>
                    </a:lnTo>
                    <a:lnTo>
                      <a:pt x="838" y="1253"/>
                    </a:lnTo>
                    <a:lnTo>
                      <a:pt x="813" y="1278"/>
                    </a:lnTo>
                    <a:lnTo>
                      <a:pt x="787" y="1301"/>
                    </a:lnTo>
                    <a:lnTo>
                      <a:pt x="760" y="1323"/>
                    </a:lnTo>
                    <a:lnTo>
                      <a:pt x="729" y="1342"/>
                    </a:lnTo>
                    <a:lnTo>
                      <a:pt x="701" y="1362"/>
                    </a:lnTo>
                    <a:lnTo>
                      <a:pt x="670" y="1380"/>
                    </a:lnTo>
                    <a:lnTo>
                      <a:pt x="638" y="1396"/>
                    </a:lnTo>
                    <a:lnTo>
                      <a:pt x="606" y="1410"/>
                    </a:lnTo>
                    <a:lnTo>
                      <a:pt x="572" y="1423"/>
                    </a:lnTo>
                    <a:lnTo>
                      <a:pt x="538" y="1435"/>
                    </a:lnTo>
                    <a:lnTo>
                      <a:pt x="504" y="1444"/>
                    </a:lnTo>
                    <a:lnTo>
                      <a:pt x="468" y="1453"/>
                    </a:lnTo>
                    <a:lnTo>
                      <a:pt x="431" y="1460"/>
                    </a:lnTo>
                    <a:lnTo>
                      <a:pt x="395" y="1464"/>
                    </a:lnTo>
                    <a:lnTo>
                      <a:pt x="358" y="1468"/>
                    </a:lnTo>
                    <a:lnTo>
                      <a:pt x="320" y="1468"/>
                    </a:lnTo>
                    <a:lnTo>
                      <a:pt x="283" y="1468"/>
                    </a:lnTo>
                    <a:lnTo>
                      <a:pt x="245" y="1464"/>
                    </a:lnTo>
                    <a:lnTo>
                      <a:pt x="207" y="1460"/>
                    </a:lnTo>
                    <a:lnTo>
                      <a:pt x="172" y="1453"/>
                    </a:lnTo>
                    <a:lnTo>
                      <a:pt x="136" y="1444"/>
                    </a:lnTo>
                    <a:lnTo>
                      <a:pt x="102" y="1435"/>
                    </a:lnTo>
                    <a:lnTo>
                      <a:pt x="68" y="1423"/>
                    </a:lnTo>
                    <a:lnTo>
                      <a:pt x="34" y="1410"/>
                    </a:lnTo>
                    <a:lnTo>
                      <a:pt x="34" y="1409"/>
                    </a:lnTo>
                    <a:lnTo>
                      <a:pt x="34" y="1407"/>
                    </a:lnTo>
                    <a:lnTo>
                      <a:pt x="32" y="1407"/>
                    </a:lnTo>
                    <a:lnTo>
                      <a:pt x="32" y="1405"/>
                    </a:lnTo>
                    <a:lnTo>
                      <a:pt x="32" y="1403"/>
                    </a:lnTo>
                    <a:lnTo>
                      <a:pt x="31" y="1401"/>
                    </a:lnTo>
                    <a:lnTo>
                      <a:pt x="31" y="1400"/>
                    </a:lnTo>
                    <a:lnTo>
                      <a:pt x="31" y="1398"/>
                    </a:lnTo>
                    <a:lnTo>
                      <a:pt x="29" y="1398"/>
                    </a:lnTo>
                    <a:lnTo>
                      <a:pt x="29" y="1396"/>
                    </a:lnTo>
                    <a:lnTo>
                      <a:pt x="29" y="1394"/>
                    </a:lnTo>
                    <a:lnTo>
                      <a:pt x="39" y="1400"/>
                    </a:lnTo>
                    <a:lnTo>
                      <a:pt x="72" y="1412"/>
                    </a:lnTo>
                    <a:lnTo>
                      <a:pt x="106" y="1423"/>
                    </a:lnTo>
                    <a:lnTo>
                      <a:pt x="140" y="1434"/>
                    </a:lnTo>
                    <a:lnTo>
                      <a:pt x="175" y="1441"/>
                    </a:lnTo>
                    <a:lnTo>
                      <a:pt x="209" y="1448"/>
                    </a:lnTo>
                    <a:lnTo>
                      <a:pt x="247" y="1451"/>
                    </a:lnTo>
                    <a:lnTo>
                      <a:pt x="283" y="1455"/>
                    </a:lnTo>
                    <a:lnTo>
                      <a:pt x="320" y="1457"/>
                    </a:lnTo>
                    <a:lnTo>
                      <a:pt x="358" y="1455"/>
                    </a:lnTo>
                    <a:lnTo>
                      <a:pt x="393" y="1451"/>
                    </a:lnTo>
                    <a:lnTo>
                      <a:pt x="429" y="1448"/>
                    </a:lnTo>
                    <a:lnTo>
                      <a:pt x="465" y="1441"/>
                    </a:lnTo>
                    <a:lnTo>
                      <a:pt x="501" y="1434"/>
                    </a:lnTo>
                    <a:lnTo>
                      <a:pt x="535" y="1423"/>
                    </a:lnTo>
                    <a:lnTo>
                      <a:pt x="569" y="1412"/>
                    </a:lnTo>
                    <a:lnTo>
                      <a:pt x="601" y="1400"/>
                    </a:lnTo>
                    <a:lnTo>
                      <a:pt x="633" y="1385"/>
                    </a:lnTo>
                    <a:lnTo>
                      <a:pt x="663" y="1369"/>
                    </a:lnTo>
                    <a:lnTo>
                      <a:pt x="694" y="1351"/>
                    </a:lnTo>
                    <a:lnTo>
                      <a:pt x="724" y="1334"/>
                    </a:lnTo>
                    <a:lnTo>
                      <a:pt x="751" y="1312"/>
                    </a:lnTo>
                    <a:lnTo>
                      <a:pt x="779" y="1291"/>
                    </a:lnTo>
                    <a:lnTo>
                      <a:pt x="804" y="1269"/>
                    </a:lnTo>
                    <a:lnTo>
                      <a:pt x="829" y="1244"/>
                    </a:lnTo>
                    <a:lnTo>
                      <a:pt x="854" y="1219"/>
                    </a:lnTo>
                    <a:lnTo>
                      <a:pt x="876" y="1194"/>
                    </a:lnTo>
                    <a:lnTo>
                      <a:pt x="897" y="1166"/>
                    </a:lnTo>
                    <a:lnTo>
                      <a:pt x="919" y="1137"/>
                    </a:lnTo>
                    <a:lnTo>
                      <a:pt x="937" y="1108"/>
                    </a:lnTo>
                    <a:lnTo>
                      <a:pt x="955" y="1078"/>
                    </a:lnTo>
                    <a:lnTo>
                      <a:pt x="971" y="1048"/>
                    </a:lnTo>
                    <a:lnTo>
                      <a:pt x="985" y="1015"/>
                    </a:lnTo>
                    <a:lnTo>
                      <a:pt x="997" y="983"/>
                    </a:lnTo>
                    <a:lnTo>
                      <a:pt x="1010" y="949"/>
                    </a:lnTo>
                    <a:lnTo>
                      <a:pt x="1019" y="915"/>
                    </a:lnTo>
                    <a:lnTo>
                      <a:pt x="1026" y="880"/>
                    </a:lnTo>
                    <a:lnTo>
                      <a:pt x="1033" y="844"/>
                    </a:lnTo>
                    <a:lnTo>
                      <a:pt x="1039" y="808"/>
                    </a:lnTo>
                    <a:lnTo>
                      <a:pt x="1040" y="772"/>
                    </a:lnTo>
                    <a:lnTo>
                      <a:pt x="1042" y="735"/>
                    </a:lnTo>
                    <a:lnTo>
                      <a:pt x="1053" y="735"/>
                    </a:lnTo>
                    <a:close/>
                  </a:path>
                </a:pathLst>
              </a:custGeom>
              <a:solidFill>
                <a:srgbClr val="87CFFF"/>
              </a:solidFill>
              <a:ln w="9525">
                <a:noFill/>
                <a:round/>
                <a:headEnd/>
                <a:tailEnd/>
              </a:ln>
            </p:spPr>
            <p:txBody>
              <a:bodyPr/>
              <a:lstStyle/>
              <a:p>
                <a:endParaRPr lang="en-US"/>
              </a:p>
            </p:txBody>
          </p:sp>
          <p:sp>
            <p:nvSpPr>
              <p:cNvPr id="29871" name="Freeform 1250"/>
              <p:cNvSpPr>
                <a:spLocks/>
              </p:cNvSpPr>
              <p:nvPr/>
            </p:nvSpPr>
            <p:spPr bwMode="auto">
              <a:xfrm>
                <a:off x="605" y="1462"/>
                <a:ext cx="1051" cy="1455"/>
              </a:xfrm>
              <a:custGeom>
                <a:avLst/>
                <a:gdLst>
                  <a:gd name="T0" fmla="*/ 1047 w 1051"/>
                  <a:gd name="T1" fmla="*/ 653 h 1455"/>
                  <a:gd name="T2" fmla="*/ 1027 w 1051"/>
                  <a:gd name="T3" fmla="*/ 546 h 1455"/>
                  <a:gd name="T4" fmla="*/ 993 w 1051"/>
                  <a:gd name="T5" fmla="*/ 444 h 1455"/>
                  <a:gd name="T6" fmla="*/ 945 w 1051"/>
                  <a:gd name="T7" fmla="*/ 351 h 1455"/>
                  <a:gd name="T8" fmla="*/ 884 w 1051"/>
                  <a:gd name="T9" fmla="*/ 265 h 1455"/>
                  <a:gd name="T10" fmla="*/ 813 w 1051"/>
                  <a:gd name="T11" fmla="*/ 188 h 1455"/>
                  <a:gd name="T12" fmla="*/ 731 w 1051"/>
                  <a:gd name="T13" fmla="*/ 124 h 1455"/>
                  <a:gd name="T14" fmla="*/ 638 w 1051"/>
                  <a:gd name="T15" fmla="*/ 72 h 1455"/>
                  <a:gd name="T16" fmla="*/ 539 w 1051"/>
                  <a:gd name="T17" fmla="*/ 33 h 1455"/>
                  <a:gd name="T18" fmla="*/ 434 w 1051"/>
                  <a:gd name="T19" fmla="*/ 8 h 1455"/>
                  <a:gd name="T20" fmla="*/ 323 w 1051"/>
                  <a:gd name="T21" fmla="*/ 0 h 1455"/>
                  <a:gd name="T22" fmla="*/ 212 w 1051"/>
                  <a:gd name="T23" fmla="*/ 8 h 1455"/>
                  <a:gd name="T24" fmla="*/ 107 w 1051"/>
                  <a:gd name="T25" fmla="*/ 33 h 1455"/>
                  <a:gd name="T26" fmla="*/ 7 w 1051"/>
                  <a:gd name="T27" fmla="*/ 72 h 1455"/>
                  <a:gd name="T28" fmla="*/ 5 w 1051"/>
                  <a:gd name="T29" fmla="*/ 77 h 1455"/>
                  <a:gd name="T30" fmla="*/ 1 w 1051"/>
                  <a:gd name="T31" fmla="*/ 83 h 1455"/>
                  <a:gd name="T32" fmla="*/ 0 w 1051"/>
                  <a:gd name="T33" fmla="*/ 90 h 1455"/>
                  <a:gd name="T34" fmla="*/ 76 w 1051"/>
                  <a:gd name="T35" fmla="*/ 56 h 1455"/>
                  <a:gd name="T36" fmla="*/ 178 w 1051"/>
                  <a:gd name="T37" fmla="*/ 27 h 1455"/>
                  <a:gd name="T38" fmla="*/ 286 w 1051"/>
                  <a:gd name="T39" fmla="*/ 13 h 1455"/>
                  <a:gd name="T40" fmla="*/ 396 w 1051"/>
                  <a:gd name="T41" fmla="*/ 15 h 1455"/>
                  <a:gd name="T42" fmla="*/ 502 w 1051"/>
                  <a:gd name="T43" fmla="*/ 34 h 1455"/>
                  <a:gd name="T44" fmla="*/ 602 w 1051"/>
                  <a:gd name="T45" fmla="*/ 68 h 1455"/>
                  <a:gd name="T46" fmla="*/ 695 w 1051"/>
                  <a:gd name="T47" fmla="*/ 115 h 1455"/>
                  <a:gd name="T48" fmla="*/ 779 w 1051"/>
                  <a:gd name="T49" fmla="*/ 176 h 1455"/>
                  <a:gd name="T50" fmla="*/ 852 w 1051"/>
                  <a:gd name="T51" fmla="*/ 247 h 1455"/>
                  <a:gd name="T52" fmla="*/ 916 w 1051"/>
                  <a:gd name="T53" fmla="*/ 328 h 1455"/>
                  <a:gd name="T54" fmla="*/ 968 w 1051"/>
                  <a:gd name="T55" fmla="*/ 417 h 1455"/>
                  <a:gd name="T56" fmla="*/ 1006 w 1051"/>
                  <a:gd name="T57" fmla="*/ 515 h 1455"/>
                  <a:gd name="T58" fmla="*/ 1031 w 1051"/>
                  <a:gd name="T59" fmla="*/ 619 h 1455"/>
                  <a:gd name="T60" fmla="*/ 1038 w 1051"/>
                  <a:gd name="T61" fmla="*/ 728 h 1455"/>
                  <a:gd name="T62" fmla="*/ 1047 w 1051"/>
                  <a:gd name="T63" fmla="*/ 801 h 1455"/>
                  <a:gd name="T64" fmla="*/ 1027 w 1051"/>
                  <a:gd name="T65" fmla="*/ 910 h 1455"/>
                  <a:gd name="T66" fmla="*/ 993 w 1051"/>
                  <a:gd name="T67" fmla="*/ 1010 h 1455"/>
                  <a:gd name="T68" fmla="*/ 945 w 1051"/>
                  <a:gd name="T69" fmla="*/ 1105 h 1455"/>
                  <a:gd name="T70" fmla="*/ 884 w 1051"/>
                  <a:gd name="T71" fmla="*/ 1191 h 1455"/>
                  <a:gd name="T72" fmla="*/ 813 w 1051"/>
                  <a:gd name="T73" fmla="*/ 1266 h 1455"/>
                  <a:gd name="T74" fmla="*/ 731 w 1051"/>
                  <a:gd name="T75" fmla="*/ 1330 h 1455"/>
                  <a:gd name="T76" fmla="*/ 638 w 1051"/>
                  <a:gd name="T77" fmla="*/ 1384 h 1455"/>
                  <a:gd name="T78" fmla="*/ 539 w 1051"/>
                  <a:gd name="T79" fmla="*/ 1423 h 1455"/>
                  <a:gd name="T80" fmla="*/ 434 w 1051"/>
                  <a:gd name="T81" fmla="*/ 1446 h 1455"/>
                  <a:gd name="T82" fmla="*/ 323 w 1051"/>
                  <a:gd name="T83" fmla="*/ 1455 h 1455"/>
                  <a:gd name="T84" fmla="*/ 212 w 1051"/>
                  <a:gd name="T85" fmla="*/ 1446 h 1455"/>
                  <a:gd name="T86" fmla="*/ 107 w 1051"/>
                  <a:gd name="T87" fmla="*/ 1423 h 1455"/>
                  <a:gd name="T88" fmla="*/ 34 w 1051"/>
                  <a:gd name="T89" fmla="*/ 1396 h 1455"/>
                  <a:gd name="T90" fmla="*/ 32 w 1051"/>
                  <a:gd name="T91" fmla="*/ 1389 h 1455"/>
                  <a:gd name="T92" fmla="*/ 30 w 1051"/>
                  <a:gd name="T93" fmla="*/ 1384 h 1455"/>
                  <a:gd name="T94" fmla="*/ 44 w 1051"/>
                  <a:gd name="T95" fmla="*/ 1387 h 1455"/>
                  <a:gd name="T96" fmla="*/ 144 w 1051"/>
                  <a:gd name="T97" fmla="*/ 1421 h 1455"/>
                  <a:gd name="T98" fmla="*/ 250 w 1051"/>
                  <a:gd name="T99" fmla="*/ 1439 h 1455"/>
                  <a:gd name="T100" fmla="*/ 361 w 1051"/>
                  <a:gd name="T101" fmla="*/ 1443 h 1455"/>
                  <a:gd name="T102" fmla="*/ 468 w 1051"/>
                  <a:gd name="T103" fmla="*/ 1428 h 1455"/>
                  <a:gd name="T104" fmla="*/ 570 w 1051"/>
                  <a:gd name="T105" fmla="*/ 1400 h 1455"/>
                  <a:gd name="T106" fmla="*/ 664 w 1051"/>
                  <a:gd name="T107" fmla="*/ 1357 h 1455"/>
                  <a:gd name="T108" fmla="*/ 750 w 1051"/>
                  <a:gd name="T109" fmla="*/ 1301 h 1455"/>
                  <a:gd name="T110" fmla="*/ 829 w 1051"/>
                  <a:gd name="T111" fmla="*/ 1234 h 1455"/>
                  <a:gd name="T112" fmla="*/ 897 w 1051"/>
                  <a:gd name="T113" fmla="*/ 1155 h 1455"/>
                  <a:gd name="T114" fmla="*/ 952 w 1051"/>
                  <a:gd name="T115" fmla="*/ 1069 h 1455"/>
                  <a:gd name="T116" fmla="*/ 995 w 1051"/>
                  <a:gd name="T117" fmla="*/ 973 h 1455"/>
                  <a:gd name="T118" fmla="*/ 1024 w 1051"/>
                  <a:gd name="T119" fmla="*/ 871 h 1455"/>
                  <a:gd name="T120" fmla="*/ 1038 w 1051"/>
                  <a:gd name="T121" fmla="*/ 764 h 1455"/>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51"/>
                  <a:gd name="T184" fmla="*/ 0 h 1455"/>
                  <a:gd name="T185" fmla="*/ 1051 w 1051"/>
                  <a:gd name="T186" fmla="*/ 1455 h 1455"/>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51" h="1455">
                    <a:moveTo>
                      <a:pt x="1051" y="728"/>
                    </a:moveTo>
                    <a:lnTo>
                      <a:pt x="1051" y="690"/>
                    </a:lnTo>
                    <a:lnTo>
                      <a:pt x="1047" y="653"/>
                    </a:lnTo>
                    <a:lnTo>
                      <a:pt x="1042" y="617"/>
                    </a:lnTo>
                    <a:lnTo>
                      <a:pt x="1036" y="581"/>
                    </a:lnTo>
                    <a:lnTo>
                      <a:pt x="1027" y="546"/>
                    </a:lnTo>
                    <a:lnTo>
                      <a:pt x="1018" y="512"/>
                    </a:lnTo>
                    <a:lnTo>
                      <a:pt x="1006" y="478"/>
                    </a:lnTo>
                    <a:lnTo>
                      <a:pt x="993" y="444"/>
                    </a:lnTo>
                    <a:lnTo>
                      <a:pt x="979" y="412"/>
                    </a:lnTo>
                    <a:lnTo>
                      <a:pt x="963" y="381"/>
                    </a:lnTo>
                    <a:lnTo>
                      <a:pt x="945" y="351"/>
                    </a:lnTo>
                    <a:lnTo>
                      <a:pt x="927" y="320"/>
                    </a:lnTo>
                    <a:lnTo>
                      <a:pt x="906" y="292"/>
                    </a:lnTo>
                    <a:lnTo>
                      <a:pt x="884" y="265"/>
                    </a:lnTo>
                    <a:lnTo>
                      <a:pt x="861" y="238"/>
                    </a:lnTo>
                    <a:lnTo>
                      <a:pt x="838" y="213"/>
                    </a:lnTo>
                    <a:lnTo>
                      <a:pt x="813" y="188"/>
                    </a:lnTo>
                    <a:lnTo>
                      <a:pt x="786" y="167"/>
                    </a:lnTo>
                    <a:lnTo>
                      <a:pt x="759" y="145"/>
                    </a:lnTo>
                    <a:lnTo>
                      <a:pt x="731" y="124"/>
                    </a:lnTo>
                    <a:lnTo>
                      <a:pt x="700" y="106"/>
                    </a:lnTo>
                    <a:lnTo>
                      <a:pt x="670" y="88"/>
                    </a:lnTo>
                    <a:lnTo>
                      <a:pt x="638" y="72"/>
                    </a:lnTo>
                    <a:lnTo>
                      <a:pt x="605" y="58"/>
                    </a:lnTo>
                    <a:lnTo>
                      <a:pt x="573" y="43"/>
                    </a:lnTo>
                    <a:lnTo>
                      <a:pt x="539" y="33"/>
                    </a:lnTo>
                    <a:lnTo>
                      <a:pt x="505" y="22"/>
                    </a:lnTo>
                    <a:lnTo>
                      <a:pt x="470" y="15"/>
                    </a:lnTo>
                    <a:lnTo>
                      <a:pt x="434" y="8"/>
                    </a:lnTo>
                    <a:lnTo>
                      <a:pt x="398" y="4"/>
                    </a:lnTo>
                    <a:lnTo>
                      <a:pt x="361" y="0"/>
                    </a:lnTo>
                    <a:lnTo>
                      <a:pt x="323" y="0"/>
                    </a:lnTo>
                    <a:lnTo>
                      <a:pt x="286" y="0"/>
                    </a:lnTo>
                    <a:lnTo>
                      <a:pt x="248" y="4"/>
                    </a:lnTo>
                    <a:lnTo>
                      <a:pt x="212" y="8"/>
                    </a:lnTo>
                    <a:lnTo>
                      <a:pt x="177" y="15"/>
                    </a:lnTo>
                    <a:lnTo>
                      <a:pt x="141" y="22"/>
                    </a:lnTo>
                    <a:lnTo>
                      <a:pt x="107" y="33"/>
                    </a:lnTo>
                    <a:lnTo>
                      <a:pt x="73" y="43"/>
                    </a:lnTo>
                    <a:lnTo>
                      <a:pt x="39" y="58"/>
                    </a:lnTo>
                    <a:lnTo>
                      <a:pt x="7" y="72"/>
                    </a:lnTo>
                    <a:lnTo>
                      <a:pt x="5" y="72"/>
                    </a:lnTo>
                    <a:lnTo>
                      <a:pt x="5" y="76"/>
                    </a:lnTo>
                    <a:lnTo>
                      <a:pt x="5" y="77"/>
                    </a:lnTo>
                    <a:lnTo>
                      <a:pt x="3" y="79"/>
                    </a:lnTo>
                    <a:lnTo>
                      <a:pt x="3" y="81"/>
                    </a:lnTo>
                    <a:lnTo>
                      <a:pt x="1" y="83"/>
                    </a:lnTo>
                    <a:lnTo>
                      <a:pt x="1" y="84"/>
                    </a:lnTo>
                    <a:lnTo>
                      <a:pt x="0" y="88"/>
                    </a:lnTo>
                    <a:lnTo>
                      <a:pt x="0" y="90"/>
                    </a:lnTo>
                    <a:lnTo>
                      <a:pt x="12" y="83"/>
                    </a:lnTo>
                    <a:lnTo>
                      <a:pt x="44" y="68"/>
                    </a:lnTo>
                    <a:lnTo>
                      <a:pt x="76" y="56"/>
                    </a:lnTo>
                    <a:lnTo>
                      <a:pt x="110" y="43"/>
                    </a:lnTo>
                    <a:lnTo>
                      <a:pt x="144" y="34"/>
                    </a:lnTo>
                    <a:lnTo>
                      <a:pt x="178" y="27"/>
                    </a:lnTo>
                    <a:lnTo>
                      <a:pt x="214" y="20"/>
                    </a:lnTo>
                    <a:lnTo>
                      <a:pt x="250" y="15"/>
                    </a:lnTo>
                    <a:lnTo>
                      <a:pt x="286" y="13"/>
                    </a:lnTo>
                    <a:lnTo>
                      <a:pt x="323" y="11"/>
                    </a:lnTo>
                    <a:lnTo>
                      <a:pt x="361" y="13"/>
                    </a:lnTo>
                    <a:lnTo>
                      <a:pt x="396" y="15"/>
                    </a:lnTo>
                    <a:lnTo>
                      <a:pt x="432" y="20"/>
                    </a:lnTo>
                    <a:lnTo>
                      <a:pt x="468" y="27"/>
                    </a:lnTo>
                    <a:lnTo>
                      <a:pt x="502" y="34"/>
                    </a:lnTo>
                    <a:lnTo>
                      <a:pt x="536" y="43"/>
                    </a:lnTo>
                    <a:lnTo>
                      <a:pt x="570" y="56"/>
                    </a:lnTo>
                    <a:lnTo>
                      <a:pt x="602" y="68"/>
                    </a:lnTo>
                    <a:lnTo>
                      <a:pt x="632" y="83"/>
                    </a:lnTo>
                    <a:lnTo>
                      <a:pt x="664" y="99"/>
                    </a:lnTo>
                    <a:lnTo>
                      <a:pt x="695" y="115"/>
                    </a:lnTo>
                    <a:lnTo>
                      <a:pt x="723" y="135"/>
                    </a:lnTo>
                    <a:lnTo>
                      <a:pt x="750" y="154"/>
                    </a:lnTo>
                    <a:lnTo>
                      <a:pt x="779" y="176"/>
                    </a:lnTo>
                    <a:lnTo>
                      <a:pt x="804" y="197"/>
                    </a:lnTo>
                    <a:lnTo>
                      <a:pt x="829" y="222"/>
                    </a:lnTo>
                    <a:lnTo>
                      <a:pt x="852" y="247"/>
                    </a:lnTo>
                    <a:lnTo>
                      <a:pt x="875" y="272"/>
                    </a:lnTo>
                    <a:lnTo>
                      <a:pt x="897" y="299"/>
                    </a:lnTo>
                    <a:lnTo>
                      <a:pt x="916" y="328"/>
                    </a:lnTo>
                    <a:lnTo>
                      <a:pt x="934" y="356"/>
                    </a:lnTo>
                    <a:lnTo>
                      <a:pt x="952" y="386"/>
                    </a:lnTo>
                    <a:lnTo>
                      <a:pt x="968" y="417"/>
                    </a:lnTo>
                    <a:lnTo>
                      <a:pt x="983" y="449"/>
                    </a:lnTo>
                    <a:lnTo>
                      <a:pt x="995" y="481"/>
                    </a:lnTo>
                    <a:lnTo>
                      <a:pt x="1006" y="515"/>
                    </a:lnTo>
                    <a:lnTo>
                      <a:pt x="1017" y="549"/>
                    </a:lnTo>
                    <a:lnTo>
                      <a:pt x="1024" y="583"/>
                    </a:lnTo>
                    <a:lnTo>
                      <a:pt x="1031" y="619"/>
                    </a:lnTo>
                    <a:lnTo>
                      <a:pt x="1034" y="655"/>
                    </a:lnTo>
                    <a:lnTo>
                      <a:pt x="1038" y="690"/>
                    </a:lnTo>
                    <a:lnTo>
                      <a:pt x="1038" y="728"/>
                    </a:lnTo>
                    <a:lnTo>
                      <a:pt x="1051" y="728"/>
                    </a:lnTo>
                    <a:lnTo>
                      <a:pt x="1051" y="765"/>
                    </a:lnTo>
                    <a:lnTo>
                      <a:pt x="1047" y="801"/>
                    </a:lnTo>
                    <a:lnTo>
                      <a:pt x="1042" y="839"/>
                    </a:lnTo>
                    <a:lnTo>
                      <a:pt x="1036" y="874"/>
                    </a:lnTo>
                    <a:lnTo>
                      <a:pt x="1027" y="910"/>
                    </a:lnTo>
                    <a:lnTo>
                      <a:pt x="1018" y="944"/>
                    </a:lnTo>
                    <a:lnTo>
                      <a:pt x="1006" y="978"/>
                    </a:lnTo>
                    <a:lnTo>
                      <a:pt x="993" y="1010"/>
                    </a:lnTo>
                    <a:lnTo>
                      <a:pt x="979" y="1042"/>
                    </a:lnTo>
                    <a:lnTo>
                      <a:pt x="963" y="1075"/>
                    </a:lnTo>
                    <a:lnTo>
                      <a:pt x="945" y="1105"/>
                    </a:lnTo>
                    <a:lnTo>
                      <a:pt x="927" y="1134"/>
                    </a:lnTo>
                    <a:lnTo>
                      <a:pt x="906" y="1162"/>
                    </a:lnTo>
                    <a:lnTo>
                      <a:pt x="884" y="1191"/>
                    </a:lnTo>
                    <a:lnTo>
                      <a:pt x="861" y="1217"/>
                    </a:lnTo>
                    <a:lnTo>
                      <a:pt x="838" y="1243"/>
                    </a:lnTo>
                    <a:lnTo>
                      <a:pt x="813" y="1266"/>
                    </a:lnTo>
                    <a:lnTo>
                      <a:pt x="786" y="1289"/>
                    </a:lnTo>
                    <a:lnTo>
                      <a:pt x="759" y="1310"/>
                    </a:lnTo>
                    <a:lnTo>
                      <a:pt x="731" y="1330"/>
                    </a:lnTo>
                    <a:lnTo>
                      <a:pt x="700" y="1350"/>
                    </a:lnTo>
                    <a:lnTo>
                      <a:pt x="670" y="1368"/>
                    </a:lnTo>
                    <a:lnTo>
                      <a:pt x="638" y="1384"/>
                    </a:lnTo>
                    <a:lnTo>
                      <a:pt x="605" y="1398"/>
                    </a:lnTo>
                    <a:lnTo>
                      <a:pt x="573" y="1411"/>
                    </a:lnTo>
                    <a:lnTo>
                      <a:pt x="539" y="1423"/>
                    </a:lnTo>
                    <a:lnTo>
                      <a:pt x="505" y="1432"/>
                    </a:lnTo>
                    <a:lnTo>
                      <a:pt x="470" y="1441"/>
                    </a:lnTo>
                    <a:lnTo>
                      <a:pt x="434" y="1446"/>
                    </a:lnTo>
                    <a:lnTo>
                      <a:pt x="398" y="1452"/>
                    </a:lnTo>
                    <a:lnTo>
                      <a:pt x="361" y="1453"/>
                    </a:lnTo>
                    <a:lnTo>
                      <a:pt x="323" y="1455"/>
                    </a:lnTo>
                    <a:lnTo>
                      <a:pt x="286" y="1453"/>
                    </a:lnTo>
                    <a:lnTo>
                      <a:pt x="248" y="1452"/>
                    </a:lnTo>
                    <a:lnTo>
                      <a:pt x="212" y="1446"/>
                    </a:lnTo>
                    <a:lnTo>
                      <a:pt x="177" y="1441"/>
                    </a:lnTo>
                    <a:lnTo>
                      <a:pt x="141" y="1432"/>
                    </a:lnTo>
                    <a:lnTo>
                      <a:pt x="107" y="1423"/>
                    </a:lnTo>
                    <a:lnTo>
                      <a:pt x="73" y="1411"/>
                    </a:lnTo>
                    <a:lnTo>
                      <a:pt x="39" y="1398"/>
                    </a:lnTo>
                    <a:lnTo>
                      <a:pt x="34" y="1396"/>
                    </a:lnTo>
                    <a:lnTo>
                      <a:pt x="34" y="1393"/>
                    </a:lnTo>
                    <a:lnTo>
                      <a:pt x="32" y="1391"/>
                    </a:lnTo>
                    <a:lnTo>
                      <a:pt x="32" y="1389"/>
                    </a:lnTo>
                    <a:lnTo>
                      <a:pt x="32" y="1387"/>
                    </a:lnTo>
                    <a:lnTo>
                      <a:pt x="30" y="1385"/>
                    </a:lnTo>
                    <a:lnTo>
                      <a:pt x="30" y="1384"/>
                    </a:lnTo>
                    <a:lnTo>
                      <a:pt x="28" y="1382"/>
                    </a:lnTo>
                    <a:lnTo>
                      <a:pt x="28" y="1378"/>
                    </a:lnTo>
                    <a:lnTo>
                      <a:pt x="44" y="1387"/>
                    </a:lnTo>
                    <a:lnTo>
                      <a:pt x="76" y="1400"/>
                    </a:lnTo>
                    <a:lnTo>
                      <a:pt x="110" y="1411"/>
                    </a:lnTo>
                    <a:lnTo>
                      <a:pt x="144" y="1421"/>
                    </a:lnTo>
                    <a:lnTo>
                      <a:pt x="178" y="1428"/>
                    </a:lnTo>
                    <a:lnTo>
                      <a:pt x="214" y="1436"/>
                    </a:lnTo>
                    <a:lnTo>
                      <a:pt x="250" y="1439"/>
                    </a:lnTo>
                    <a:lnTo>
                      <a:pt x="286" y="1443"/>
                    </a:lnTo>
                    <a:lnTo>
                      <a:pt x="323" y="1443"/>
                    </a:lnTo>
                    <a:lnTo>
                      <a:pt x="361" y="1443"/>
                    </a:lnTo>
                    <a:lnTo>
                      <a:pt x="396" y="1439"/>
                    </a:lnTo>
                    <a:lnTo>
                      <a:pt x="432" y="1436"/>
                    </a:lnTo>
                    <a:lnTo>
                      <a:pt x="468" y="1428"/>
                    </a:lnTo>
                    <a:lnTo>
                      <a:pt x="502" y="1421"/>
                    </a:lnTo>
                    <a:lnTo>
                      <a:pt x="536" y="1411"/>
                    </a:lnTo>
                    <a:lnTo>
                      <a:pt x="570" y="1400"/>
                    </a:lnTo>
                    <a:lnTo>
                      <a:pt x="602" y="1387"/>
                    </a:lnTo>
                    <a:lnTo>
                      <a:pt x="632" y="1373"/>
                    </a:lnTo>
                    <a:lnTo>
                      <a:pt x="664" y="1357"/>
                    </a:lnTo>
                    <a:lnTo>
                      <a:pt x="695" y="1339"/>
                    </a:lnTo>
                    <a:lnTo>
                      <a:pt x="723" y="1321"/>
                    </a:lnTo>
                    <a:lnTo>
                      <a:pt x="750" y="1301"/>
                    </a:lnTo>
                    <a:lnTo>
                      <a:pt x="779" y="1280"/>
                    </a:lnTo>
                    <a:lnTo>
                      <a:pt x="804" y="1257"/>
                    </a:lnTo>
                    <a:lnTo>
                      <a:pt x="829" y="1234"/>
                    </a:lnTo>
                    <a:lnTo>
                      <a:pt x="852" y="1209"/>
                    </a:lnTo>
                    <a:lnTo>
                      <a:pt x="875" y="1182"/>
                    </a:lnTo>
                    <a:lnTo>
                      <a:pt x="897" y="1155"/>
                    </a:lnTo>
                    <a:lnTo>
                      <a:pt x="916" y="1128"/>
                    </a:lnTo>
                    <a:lnTo>
                      <a:pt x="934" y="1098"/>
                    </a:lnTo>
                    <a:lnTo>
                      <a:pt x="952" y="1069"/>
                    </a:lnTo>
                    <a:lnTo>
                      <a:pt x="968" y="1037"/>
                    </a:lnTo>
                    <a:lnTo>
                      <a:pt x="983" y="1007"/>
                    </a:lnTo>
                    <a:lnTo>
                      <a:pt x="995" y="973"/>
                    </a:lnTo>
                    <a:lnTo>
                      <a:pt x="1006" y="940"/>
                    </a:lnTo>
                    <a:lnTo>
                      <a:pt x="1017" y="907"/>
                    </a:lnTo>
                    <a:lnTo>
                      <a:pt x="1024" y="871"/>
                    </a:lnTo>
                    <a:lnTo>
                      <a:pt x="1031" y="837"/>
                    </a:lnTo>
                    <a:lnTo>
                      <a:pt x="1034" y="801"/>
                    </a:lnTo>
                    <a:lnTo>
                      <a:pt x="1038" y="764"/>
                    </a:lnTo>
                    <a:lnTo>
                      <a:pt x="1038" y="728"/>
                    </a:lnTo>
                    <a:lnTo>
                      <a:pt x="1051" y="728"/>
                    </a:lnTo>
                    <a:close/>
                  </a:path>
                </a:pathLst>
              </a:custGeom>
              <a:solidFill>
                <a:srgbClr val="88CFFF"/>
              </a:solidFill>
              <a:ln w="9525">
                <a:noFill/>
                <a:round/>
                <a:headEnd/>
                <a:tailEnd/>
              </a:ln>
            </p:spPr>
            <p:txBody>
              <a:bodyPr/>
              <a:lstStyle/>
              <a:p>
                <a:endParaRPr lang="en-US"/>
              </a:p>
            </p:txBody>
          </p:sp>
          <p:sp>
            <p:nvSpPr>
              <p:cNvPr id="29872" name="Freeform 1251"/>
              <p:cNvSpPr>
                <a:spLocks/>
              </p:cNvSpPr>
              <p:nvPr/>
            </p:nvSpPr>
            <p:spPr bwMode="auto">
              <a:xfrm>
                <a:off x="601" y="1468"/>
                <a:ext cx="1049" cy="1444"/>
              </a:xfrm>
              <a:custGeom>
                <a:avLst/>
                <a:gdLst>
                  <a:gd name="T0" fmla="*/ 1046 w 1049"/>
                  <a:gd name="T1" fmla="*/ 647 h 1444"/>
                  <a:gd name="T2" fmla="*/ 1026 w 1049"/>
                  <a:gd name="T3" fmla="*/ 541 h 1444"/>
                  <a:gd name="T4" fmla="*/ 992 w 1049"/>
                  <a:gd name="T5" fmla="*/ 441 h 1444"/>
                  <a:gd name="T6" fmla="*/ 944 w 1049"/>
                  <a:gd name="T7" fmla="*/ 347 h 1444"/>
                  <a:gd name="T8" fmla="*/ 883 w 1049"/>
                  <a:gd name="T9" fmla="*/ 263 h 1444"/>
                  <a:gd name="T10" fmla="*/ 811 w 1049"/>
                  <a:gd name="T11" fmla="*/ 187 h 1444"/>
                  <a:gd name="T12" fmla="*/ 731 w 1049"/>
                  <a:gd name="T13" fmla="*/ 123 h 1444"/>
                  <a:gd name="T14" fmla="*/ 640 w 1049"/>
                  <a:gd name="T15" fmla="*/ 71 h 1444"/>
                  <a:gd name="T16" fmla="*/ 542 w 1049"/>
                  <a:gd name="T17" fmla="*/ 32 h 1444"/>
                  <a:gd name="T18" fmla="*/ 436 w 1049"/>
                  <a:gd name="T19" fmla="*/ 9 h 1444"/>
                  <a:gd name="T20" fmla="*/ 327 w 1049"/>
                  <a:gd name="T21" fmla="*/ 0 h 1444"/>
                  <a:gd name="T22" fmla="*/ 216 w 1049"/>
                  <a:gd name="T23" fmla="*/ 9 h 1444"/>
                  <a:gd name="T24" fmla="*/ 113 w 1049"/>
                  <a:gd name="T25" fmla="*/ 32 h 1444"/>
                  <a:gd name="T26" fmla="*/ 14 w 1049"/>
                  <a:gd name="T27" fmla="*/ 71 h 1444"/>
                  <a:gd name="T28" fmla="*/ 5 w 1049"/>
                  <a:gd name="T29" fmla="*/ 78 h 1444"/>
                  <a:gd name="T30" fmla="*/ 4 w 1049"/>
                  <a:gd name="T31" fmla="*/ 86 h 1444"/>
                  <a:gd name="T32" fmla="*/ 0 w 1049"/>
                  <a:gd name="T33" fmla="*/ 91 h 1444"/>
                  <a:gd name="T34" fmla="*/ 82 w 1049"/>
                  <a:gd name="T35" fmla="*/ 55 h 1444"/>
                  <a:gd name="T36" fmla="*/ 184 w 1049"/>
                  <a:gd name="T37" fmla="*/ 27 h 1444"/>
                  <a:gd name="T38" fmla="*/ 291 w 1049"/>
                  <a:gd name="T39" fmla="*/ 12 h 1444"/>
                  <a:gd name="T40" fmla="*/ 400 w 1049"/>
                  <a:gd name="T41" fmla="*/ 16 h 1444"/>
                  <a:gd name="T42" fmla="*/ 504 w 1049"/>
                  <a:gd name="T43" fmla="*/ 34 h 1444"/>
                  <a:gd name="T44" fmla="*/ 602 w 1049"/>
                  <a:gd name="T45" fmla="*/ 68 h 1444"/>
                  <a:gd name="T46" fmla="*/ 695 w 1049"/>
                  <a:gd name="T47" fmla="*/ 114 h 1444"/>
                  <a:gd name="T48" fmla="*/ 777 w 1049"/>
                  <a:gd name="T49" fmla="*/ 173 h 1444"/>
                  <a:gd name="T50" fmla="*/ 853 w 1049"/>
                  <a:gd name="T51" fmla="*/ 245 h 1444"/>
                  <a:gd name="T52" fmla="*/ 915 w 1049"/>
                  <a:gd name="T53" fmla="*/ 325 h 1444"/>
                  <a:gd name="T54" fmla="*/ 967 w 1049"/>
                  <a:gd name="T55" fmla="*/ 414 h 1444"/>
                  <a:gd name="T56" fmla="*/ 1004 w 1049"/>
                  <a:gd name="T57" fmla="*/ 511 h 1444"/>
                  <a:gd name="T58" fmla="*/ 1028 w 1049"/>
                  <a:gd name="T59" fmla="*/ 613 h 1444"/>
                  <a:gd name="T60" fmla="*/ 1037 w 1049"/>
                  <a:gd name="T61" fmla="*/ 722 h 1444"/>
                  <a:gd name="T62" fmla="*/ 1046 w 1049"/>
                  <a:gd name="T63" fmla="*/ 795 h 1444"/>
                  <a:gd name="T64" fmla="*/ 1026 w 1049"/>
                  <a:gd name="T65" fmla="*/ 902 h 1444"/>
                  <a:gd name="T66" fmla="*/ 992 w 1049"/>
                  <a:gd name="T67" fmla="*/ 1002 h 1444"/>
                  <a:gd name="T68" fmla="*/ 944 w 1049"/>
                  <a:gd name="T69" fmla="*/ 1095 h 1444"/>
                  <a:gd name="T70" fmla="*/ 883 w 1049"/>
                  <a:gd name="T71" fmla="*/ 1181 h 1444"/>
                  <a:gd name="T72" fmla="*/ 811 w 1049"/>
                  <a:gd name="T73" fmla="*/ 1256 h 1444"/>
                  <a:gd name="T74" fmla="*/ 731 w 1049"/>
                  <a:gd name="T75" fmla="*/ 1321 h 1444"/>
                  <a:gd name="T76" fmla="*/ 640 w 1049"/>
                  <a:gd name="T77" fmla="*/ 1372 h 1444"/>
                  <a:gd name="T78" fmla="*/ 542 w 1049"/>
                  <a:gd name="T79" fmla="*/ 1410 h 1444"/>
                  <a:gd name="T80" fmla="*/ 436 w 1049"/>
                  <a:gd name="T81" fmla="*/ 1435 h 1444"/>
                  <a:gd name="T82" fmla="*/ 327 w 1049"/>
                  <a:gd name="T83" fmla="*/ 1444 h 1444"/>
                  <a:gd name="T84" fmla="*/ 216 w 1049"/>
                  <a:gd name="T85" fmla="*/ 1435 h 1444"/>
                  <a:gd name="T86" fmla="*/ 113 w 1049"/>
                  <a:gd name="T87" fmla="*/ 1410 h 1444"/>
                  <a:gd name="T88" fmla="*/ 36 w 1049"/>
                  <a:gd name="T89" fmla="*/ 1381 h 1444"/>
                  <a:gd name="T90" fmla="*/ 32 w 1049"/>
                  <a:gd name="T91" fmla="*/ 1376 h 1444"/>
                  <a:gd name="T92" fmla="*/ 30 w 1049"/>
                  <a:gd name="T93" fmla="*/ 1369 h 1444"/>
                  <a:gd name="T94" fmla="*/ 50 w 1049"/>
                  <a:gd name="T95" fmla="*/ 1376 h 1444"/>
                  <a:gd name="T96" fmla="*/ 150 w 1049"/>
                  <a:gd name="T97" fmla="*/ 1408 h 1444"/>
                  <a:gd name="T98" fmla="*/ 254 w 1049"/>
                  <a:gd name="T99" fmla="*/ 1428 h 1444"/>
                  <a:gd name="T100" fmla="*/ 363 w 1049"/>
                  <a:gd name="T101" fmla="*/ 1430 h 1444"/>
                  <a:gd name="T102" fmla="*/ 470 w 1049"/>
                  <a:gd name="T103" fmla="*/ 1417 h 1444"/>
                  <a:gd name="T104" fmla="*/ 570 w 1049"/>
                  <a:gd name="T105" fmla="*/ 1388 h 1444"/>
                  <a:gd name="T106" fmla="*/ 665 w 1049"/>
                  <a:gd name="T107" fmla="*/ 1346 h 1444"/>
                  <a:gd name="T108" fmla="*/ 751 w 1049"/>
                  <a:gd name="T109" fmla="*/ 1290 h 1444"/>
                  <a:gd name="T110" fmla="*/ 829 w 1049"/>
                  <a:gd name="T111" fmla="*/ 1222 h 1444"/>
                  <a:gd name="T112" fmla="*/ 895 w 1049"/>
                  <a:gd name="T113" fmla="*/ 1145 h 1444"/>
                  <a:gd name="T114" fmla="*/ 951 w 1049"/>
                  <a:gd name="T115" fmla="*/ 1060 h 1444"/>
                  <a:gd name="T116" fmla="*/ 994 w 1049"/>
                  <a:gd name="T117" fmla="*/ 965 h 1444"/>
                  <a:gd name="T118" fmla="*/ 1022 w 1049"/>
                  <a:gd name="T119" fmla="*/ 865 h 1444"/>
                  <a:gd name="T120" fmla="*/ 1035 w 1049"/>
                  <a:gd name="T121" fmla="*/ 758 h 1444"/>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49"/>
                  <a:gd name="T184" fmla="*/ 0 h 1444"/>
                  <a:gd name="T185" fmla="*/ 1049 w 1049"/>
                  <a:gd name="T186" fmla="*/ 1444 h 1444"/>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49" h="1444">
                    <a:moveTo>
                      <a:pt x="1049" y="722"/>
                    </a:moveTo>
                    <a:lnTo>
                      <a:pt x="1047" y="684"/>
                    </a:lnTo>
                    <a:lnTo>
                      <a:pt x="1046" y="647"/>
                    </a:lnTo>
                    <a:lnTo>
                      <a:pt x="1040" y="611"/>
                    </a:lnTo>
                    <a:lnTo>
                      <a:pt x="1033" y="575"/>
                    </a:lnTo>
                    <a:lnTo>
                      <a:pt x="1026" y="541"/>
                    </a:lnTo>
                    <a:lnTo>
                      <a:pt x="1017" y="507"/>
                    </a:lnTo>
                    <a:lnTo>
                      <a:pt x="1004" y="473"/>
                    </a:lnTo>
                    <a:lnTo>
                      <a:pt x="992" y="441"/>
                    </a:lnTo>
                    <a:lnTo>
                      <a:pt x="978" y="409"/>
                    </a:lnTo>
                    <a:lnTo>
                      <a:pt x="962" y="377"/>
                    </a:lnTo>
                    <a:lnTo>
                      <a:pt x="944" y="347"/>
                    </a:lnTo>
                    <a:lnTo>
                      <a:pt x="926" y="318"/>
                    </a:lnTo>
                    <a:lnTo>
                      <a:pt x="904" y="289"/>
                    </a:lnTo>
                    <a:lnTo>
                      <a:pt x="883" y="263"/>
                    </a:lnTo>
                    <a:lnTo>
                      <a:pt x="861" y="236"/>
                    </a:lnTo>
                    <a:lnTo>
                      <a:pt x="836" y="211"/>
                    </a:lnTo>
                    <a:lnTo>
                      <a:pt x="811" y="187"/>
                    </a:lnTo>
                    <a:lnTo>
                      <a:pt x="786" y="164"/>
                    </a:lnTo>
                    <a:lnTo>
                      <a:pt x="758" y="143"/>
                    </a:lnTo>
                    <a:lnTo>
                      <a:pt x="731" y="123"/>
                    </a:lnTo>
                    <a:lnTo>
                      <a:pt x="701" y="103"/>
                    </a:lnTo>
                    <a:lnTo>
                      <a:pt x="670" y="87"/>
                    </a:lnTo>
                    <a:lnTo>
                      <a:pt x="640" y="71"/>
                    </a:lnTo>
                    <a:lnTo>
                      <a:pt x="608" y="57"/>
                    </a:lnTo>
                    <a:lnTo>
                      <a:pt x="576" y="45"/>
                    </a:lnTo>
                    <a:lnTo>
                      <a:pt x="542" y="32"/>
                    </a:lnTo>
                    <a:lnTo>
                      <a:pt x="508" y="23"/>
                    </a:lnTo>
                    <a:lnTo>
                      <a:pt x="472" y="14"/>
                    </a:lnTo>
                    <a:lnTo>
                      <a:pt x="436" y="9"/>
                    </a:lnTo>
                    <a:lnTo>
                      <a:pt x="400" y="3"/>
                    </a:lnTo>
                    <a:lnTo>
                      <a:pt x="365" y="2"/>
                    </a:lnTo>
                    <a:lnTo>
                      <a:pt x="327" y="0"/>
                    </a:lnTo>
                    <a:lnTo>
                      <a:pt x="290" y="2"/>
                    </a:lnTo>
                    <a:lnTo>
                      <a:pt x="254" y="3"/>
                    </a:lnTo>
                    <a:lnTo>
                      <a:pt x="216" y="9"/>
                    </a:lnTo>
                    <a:lnTo>
                      <a:pt x="182" y="14"/>
                    </a:lnTo>
                    <a:lnTo>
                      <a:pt x="147" y="23"/>
                    </a:lnTo>
                    <a:lnTo>
                      <a:pt x="113" y="32"/>
                    </a:lnTo>
                    <a:lnTo>
                      <a:pt x="79" y="45"/>
                    </a:lnTo>
                    <a:lnTo>
                      <a:pt x="46" y="57"/>
                    </a:lnTo>
                    <a:lnTo>
                      <a:pt x="14" y="71"/>
                    </a:lnTo>
                    <a:lnTo>
                      <a:pt x="7" y="75"/>
                    </a:lnTo>
                    <a:lnTo>
                      <a:pt x="5" y="77"/>
                    </a:lnTo>
                    <a:lnTo>
                      <a:pt x="5" y="78"/>
                    </a:lnTo>
                    <a:lnTo>
                      <a:pt x="4" y="82"/>
                    </a:lnTo>
                    <a:lnTo>
                      <a:pt x="4" y="84"/>
                    </a:lnTo>
                    <a:lnTo>
                      <a:pt x="4" y="86"/>
                    </a:lnTo>
                    <a:lnTo>
                      <a:pt x="2" y="87"/>
                    </a:lnTo>
                    <a:lnTo>
                      <a:pt x="2" y="89"/>
                    </a:lnTo>
                    <a:lnTo>
                      <a:pt x="0" y="91"/>
                    </a:lnTo>
                    <a:lnTo>
                      <a:pt x="20" y="82"/>
                    </a:lnTo>
                    <a:lnTo>
                      <a:pt x="50" y="68"/>
                    </a:lnTo>
                    <a:lnTo>
                      <a:pt x="82" y="55"/>
                    </a:lnTo>
                    <a:lnTo>
                      <a:pt x="116" y="45"/>
                    </a:lnTo>
                    <a:lnTo>
                      <a:pt x="150" y="34"/>
                    </a:lnTo>
                    <a:lnTo>
                      <a:pt x="184" y="27"/>
                    </a:lnTo>
                    <a:lnTo>
                      <a:pt x="220" y="20"/>
                    </a:lnTo>
                    <a:lnTo>
                      <a:pt x="254" y="16"/>
                    </a:lnTo>
                    <a:lnTo>
                      <a:pt x="291" y="12"/>
                    </a:lnTo>
                    <a:lnTo>
                      <a:pt x="327" y="12"/>
                    </a:lnTo>
                    <a:lnTo>
                      <a:pt x="363" y="12"/>
                    </a:lnTo>
                    <a:lnTo>
                      <a:pt x="400" y="16"/>
                    </a:lnTo>
                    <a:lnTo>
                      <a:pt x="434" y="20"/>
                    </a:lnTo>
                    <a:lnTo>
                      <a:pt x="470" y="27"/>
                    </a:lnTo>
                    <a:lnTo>
                      <a:pt x="504" y="34"/>
                    </a:lnTo>
                    <a:lnTo>
                      <a:pt x="538" y="45"/>
                    </a:lnTo>
                    <a:lnTo>
                      <a:pt x="570" y="55"/>
                    </a:lnTo>
                    <a:lnTo>
                      <a:pt x="602" y="68"/>
                    </a:lnTo>
                    <a:lnTo>
                      <a:pt x="635" y="82"/>
                    </a:lnTo>
                    <a:lnTo>
                      <a:pt x="665" y="98"/>
                    </a:lnTo>
                    <a:lnTo>
                      <a:pt x="695" y="114"/>
                    </a:lnTo>
                    <a:lnTo>
                      <a:pt x="724" y="134"/>
                    </a:lnTo>
                    <a:lnTo>
                      <a:pt x="751" y="154"/>
                    </a:lnTo>
                    <a:lnTo>
                      <a:pt x="777" y="173"/>
                    </a:lnTo>
                    <a:lnTo>
                      <a:pt x="804" y="196"/>
                    </a:lnTo>
                    <a:lnTo>
                      <a:pt x="829" y="220"/>
                    </a:lnTo>
                    <a:lnTo>
                      <a:pt x="853" y="245"/>
                    </a:lnTo>
                    <a:lnTo>
                      <a:pt x="874" y="270"/>
                    </a:lnTo>
                    <a:lnTo>
                      <a:pt x="895" y="297"/>
                    </a:lnTo>
                    <a:lnTo>
                      <a:pt x="915" y="325"/>
                    </a:lnTo>
                    <a:lnTo>
                      <a:pt x="933" y="354"/>
                    </a:lnTo>
                    <a:lnTo>
                      <a:pt x="951" y="384"/>
                    </a:lnTo>
                    <a:lnTo>
                      <a:pt x="967" y="414"/>
                    </a:lnTo>
                    <a:lnTo>
                      <a:pt x="981" y="445"/>
                    </a:lnTo>
                    <a:lnTo>
                      <a:pt x="994" y="477"/>
                    </a:lnTo>
                    <a:lnTo>
                      <a:pt x="1004" y="511"/>
                    </a:lnTo>
                    <a:lnTo>
                      <a:pt x="1013" y="545"/>
                    </a:lnTo>
                    <a:lnTo>
                      <a:pt x="1022" y="579"/>
                    </a:lnTo>
                    <a:lnTo>
                      <a:pt x="1028" y="613"/>
                    </a:lnTo>
                    <a:lnTo>
                      <a:pt x="1033" y="649"/>
                    </a:lnTo>
                    <a:lnTo>
                      <a:pt x="1035" y="684"/>
                    </a:lnTo>
                    <a:lnTo>
                      <a:pt x="1037" y="722"/>
                    </a:lnTo>
                    <a:lnTo>
                      <a:pt x="1049" y="722"/>
                    </a:lnTo>
                    <a:lnTo>
                      <a:pt x="1047" y="759"/>
                    </a:lnTo>
                    <a:lnTo>
                      <a:pt x="1046" y="795"/>
                    </a:lnTo>
                    <a:lnTo>
                      <a:pt x="1040" y="831"/>
                    </a:lnTo>
                    <a:lnTo>
                      <a:pt x="1033" y="867"/>
                    </a:lnTo>
                    <a:lnTo>
                      <a:pt x="1026" y="902"/>
                    </a:lnTo>
                    <a:lnTo>
                      <a:pt x="1017" y="936"/>
                    </a:lnTo>
                    <a:lnTo>
                      <a:pt x="1004" y="970"/>
                    </a:lnTo>
                    <a:lnTo>
                      <a:pt x="992" y="1002"/>
                    </a:lnTo>
                    <a:lnTo>
                      <a:pt x="978" y="1035"/>
                    </a:lnTo>
                    <a:lnTo>
                      <a:pt x="962" y="1065"/>
                    </a:lnTo>
                    <a:lnTo>
                      <a:pt x="944" y="1095"/>
                    </a:lnTo>
                    <a:lnTo>
                      <a:pt x="926" y="1124"/>
                    </a:lnTo>
                    <a:lnTo>
                      <a:pt x="904" y="1153"/>
                    </a:lnTo>
                    <a:lnTo>
                      <a:pt x="883" y="1181"/>
                    </a:lnTo>
                    <a:lnTo>
                      <a:pt x="861" y="1206"/>
                    </a:lnTo>
                    <a:lnTo>
                      <a:pt x="836" y="1231"/>
                    </a:lnTo>
                    <a:lnTo>
                      <a:pt x="811" y="1256"/>
                    </a:lnTo>
                    <a:lnTo>
                      <a:pt x="786" y="1278"/>
                    </a:lnTo>
                    <a:lnTo>
                      <a:pt x="758" y="1299"/>
                    </a:lnTo>
                    <a:lnTo>
                      <a:pt x="731" y="1321"/>
                    </a:lnTo>
                    <a:lnTo>
                      <a:pt x="701" y="1338"/>
                    </a:lnTo>
                    <a:lnTo>
                      <a:pt x="670" y="1356"/>
                    </a:lnTo>
                    <a:lnTo>
                      <a:pt x="640" y="1372"/>
                    </a:lnTo>
                    <a:lnTo>
                      <a:pt x="608" y="1387"/>
                    </a:lnTo>
                    <a:lnTo>
                      <a:pt x="576" y="1399"/>
                    </a:lnTo>
                    <a:lnTo>
                      <a:pt x="542" y="1410"/>
                    </a:lnTo>
                    <a:lnTo>
                      <a:pt x="508" y="1421"/>
                    </a:lnTo>
                    <a:lnTo>
                      <a:pt x="472" y="1428"/>
                    </a:lnTo>
                    <a:lnTo>
                      <a:pt x="436" y="1435"/>
                    </a:lnTo>
                    <a:lnTo>
                      <a:pt x="400" y="1438"/>
                    </a:lnTo>
                    <a:lnTo>
                      <a:pt x="365" y="1442"/>
                    </a:lnTo>
                    <a:lnTo>
                      <a:pt x="327" y="1444"/>
                    </a:lnTo>
                    <a:lnTo>
                      <a:pt x="290" y="1442"/>
                    </a:lnTo>
                    <a:lnTo>
                      <a:pt x="254" y="1438"/>
                    </a:lnTo>
                    <a:lnTo>
                      <a:pt x="216" y="1435"/>
                    </a:lnTo>
                    <a:lnTo>
                      <a:pt x="182" y="1428"/>
                    </a:lnTo>
                    <a:lnTo>
                      <a:pt x="147" y="1421"/>
                    </a:lnTo>
                    <a:lnTo>
                      <a:pt x="113" y="1410"/>
                    </a:lnTo>
                    <a:lnTo>
                      <a:pt x="79" y="1399"/>
                    </a:lnTo>
                    <a:lnTo>
                      <a:pt x="46" y="1387"/>
                    </a:lnTo>
                    <a:lnTo>
                      <a:pt x="36" y="1381"/>
                    </a:lnTo>
                    <a:lnTo>
                      <a:pt x="34" y="1379"/>
                    </a:lnTo>
                    <a:lnTo>
                      <a:pt x="34" y="1378"/>
                    </a:lnTo>
                    <a:lnTo>
                      <a:pt x="32" y="1376"/>
                    </a:lnTo>
                    <a:lnTo>
                      <a:pt x="32" y="1372"/>
                    </a:lnTo>
                    <a:lnTo>
                      <a:pt x="30" y="1371"/>
                    </a:lnTo>
                    <a:lnTo>
                      <a:pt x="30" y="1369"/>
                    </a:lnTo>
                    <a:lnTo>
                      <a:pt x="29" y="1367"/>
                    </a:lnTo>
                    <a:lnTo>
                      <a:pt x="29" y="1365"/>
                    </a:lnTo>
                    <a:lnTo>
                      <a:pt x="50" y="1376"/>
                    </a:lnTo>
                    <a:lnTo>
                      <a:pt x="82" y="1388"/>
                    </a:lnTo>
                    <a:lnTo>
                      <a:pt x="116" y="1399"/>
                    </a:lnTo>
                    <a:lnTo>
                      <a:pt x="150" y="1408"/>
                    </a:lnTo>
                    <a:lnTo>
                      <a:pt x="184" y="1417"/>
                    </a:lnTo>
                    <a:lnTo>
                      <a:pt x="220" y="1422"/>
                    </a:lnTo>
                    <a:lnTo>
                      <a:pt x="254" y="1428"/>
                    </a:lnTo>
                    <a:lnTo>
                      <a:pt x="291" y="1430"/>
                    </a:lnTo>
                    <a:lnTo>
                      <a:pt x="327" y="1431"/>
                    </a:lnTo>
                    <a:lnTo>
                      <a:pt x="363" y="1430"/>
                    </a:lnTo>
                    <a:lnTo>
                      <a:pt x="400" y="1428"/>
                    </a:lnTo>
                    <a:lnTo>
                      <a:pt x="434" y="1422"/>
                    </a:lnTo>
                    <a:lnTo>
                      <a:pt x="470" y="1417"/>
                    </a:lnTo>
                    <a:lnTo>
                      <a:pt x="504" y="1408"/>
                    </a:lnTo>
                    <a:lnTo>
                      <a:pt x="538" y="1399"/>
                    </a:lnTo>
                    <a:lnTo>
                      <a:pt x="570" y="1388"/>
                    </a:lnTo>
                    <a:lnTo>
                      <a:pt x="602" y="1376"/>
                    </a:lnTo>
                    <a:lnTo>
                      <a:pt x="635" y="1362"/>
                    </a:lnTo>
                    <a:lnTo>
                      <a:pt x="665" y="1346"/>
                    </a:lnTo>
                    <a:lnTo>
                      <a:pt x="695" y="1328"/>
                    </a:lnTo>
                    <a:lnTo>
                      <a:pt x="724" y="1310"/>
                    </a:lnTo>
                    <a:lnTo>
                      <a:pt x="751" y="1290"/>
                    </a:lnTo>
                    <a:lnTo>
                      <a:pt x="777" y="1269"/>
                    </a:lnTo>
                    <a:lnTo>
                      <a:pt x="804" y="1247"/>
                    </a:lnTo>
                    <a:lnTo>
                      <a:pt x="829" y="1222"/>
                    </a:lnTo>
                    <a:lnTo>
                      <a:pt x="853" y="1199"/>
                    </a:lnTo>
                    <a:lnTo>
                      <a:pt x="874" y="1172"/>
                    </a:lnTo>
                    <a:lnTo>
                      <a:pt x="895" y="1145"/>
                    </a:lnTo>
                    <a:lnTo>
                      <a:pt x="915" y="1119"/>
                    </a:lnTo>
                    <a:lnTo>
                      <a:pt x="933" y="1090"/>
                    </a:lnTo>
                    <a:lnTo>
                      <a:pt x="951" y="1060"/>
                    </a:lnTo>
                    <a:lnTo>
                      <a:pt x="967" y="1029"/>
                    </a:lnTo>
                    <a:lnTo>
                      <a:pt x="981" y="997"/>
                    </a:lnTo>
                    <a:lnTo>
                      <a:pt x="994" y="965"/>
                    </a:lnTo>
                    <a:lnTo>
                      <a:pt x="1004" y="933"/>
                    </a:lnTo>
                    <a:lnTo>
                      <a:pt x="1013" y="899"/>
                    </a:lnTo>
                    <a:lnTo>
                      <a:pt x="1022" y="865"/>
                    </a:lnTo>
                    <a:lnTo>
                      <a:pt x="1028" y="829"/>
                    </a:lnTo>
                    <a:lnTo>
                      <a:pt x="1033" y="793"/>
                    </a:lnTo>
                    <a:lnTo>
                      <a:pt x="1035" y="758"/>
                    </a:lnTo>
                    <a:lnTo>
                      <a:pt x="1037" y="722"/>
                    </a:lnTo>
                    <a:lnTo>
                      <a:pt x="1049" y="722"/>
                    </a:lnTo>
                    <a:close/>
                  </a:path>
                </a:pathLst>
              </a:custGeom>
              <a:solidFill>
                <a:srgbClr val="89CFFF"/>
              </a:solidFill>
              <a:ln w="9525">
                <a:noFill/>
                <a:round/>
                <a:headEnd/>
                <a:tailEnd/>
              </a:ln>
            </p:spPr>
            <p:txBody>
              <a:bodyPr/>
              <a:lstStyle/>
              <a:p>
                <a:endParaRPr lang="en-US"/>
              </a:p>
            </p:txBody>
          </p:sp>
          <p:sp>
            <p:nvSpPr>
              <p:cNvPr id="29873" name="Freeform 1252"/>
              <p:cNvSpPr>
                <a:spLocks/>
              </p:cNvSpPr>
              <p:nvPr/>
            </p:nvSpPr>
            <p:spPr bwMode="auto">
              <a:xfrm>
                <a:off x="599" y="1473"/>
                <a:ext cx="1044" cy="1432"/>
              </a:xfrm>
              <a:custGeom>
                <a:avLst/>
                <a:gdLst>
                  <a:gd name="T0" fmla="*/ 1040 w 1044"/>
                  <a:gd name="T1" fmla="*/ 644 h 1432"/>
                  <a:gd name="T2" fmla="*/ 1023 w 1044"/>
                  <a:gd name="T3" fmla="*/ 538 h 1432"/>
                  <a:gd name="T4" fmla="*/ 989 w 1044"/>
                  <a:gd name="T5" fmla="*/ 438 h 1432"/>
                  <a:gd name="T6" fmla="*/ 940 w 1044"/>
                  <a:gd name="T7" fmla="*/ 345 h 1432"/>
                  <a:gd name="T8" fmla="*/ 881 w 1044"/>
                  <a:gd name="T9" fmla="*/ 261 h 1432"/>
                  <a:gd name="T10" fmla="*/ 810 w 1044"/>
                  <a:gd name="T11" fmla="*/ 186 h 1432"/>
                  <a:gd name="T12" fmla="*/ 729 w 1044"/>
                  <a:gd name="T13" fmla="*/ 124 h 1432"/>
                  <a:gd name="T14" fmla="*/ 638 w 1044"/>
                  <a:gd name="T15" fmla="*/ 72 h 1432"/>
                  <a:gd name="T16" fmla="*/ 542 w 1044"/>
                  <a:gd name="T17" fmla="*/ 32 h 1432"/>
                  <a:gd name="T18" fmla="*/ 438 w 1044"/>
                  <a:gd name="T19" fmla="*/ 9 h 1432"/>
                  <a:gd name="T20" fmla="*/ 329 w 1044"/>
                  <a:gd name="T21" fmla="*/ 0 h 1432"/>
                  <a:gd name="T22" fmla="*/ 220 w 1044"/>
                  <a:gd name="T23" fmla="*/ 9 h 1432"/>
                  <a:gd name="T24" fmla="*/ 116 w 1044"/>
                  <a:gd name="T25" fmla="*/ 32 h 1432"/>
                  <a:gd name="T26" fmla="*/ 18 w 1044"/>
                  <a:gd name="T27" fmla="*/ 72 h 1432"/>
                  <a:gd name="T28" fmla="*/ 4 w 1044"/>
                  <a:gd name="T29" fmla="*/ 82 h 1432"/>
                  <a:gd name="T30" fmla="*/ 2 w 1044"/>
                  <a:gd name="T31" fmla="*/ 88 h 1432"/>
                  <a:gd name="T32" fmla="*/ 0 w 1044"/>
                  <a:gd name="T33" fmla="*/ 95 h 1432"/>
                  <a:gd name="T34" fmla="*/ 88 w 1044"/>
                  <a:gd name="T35" fmla="*/ 56 h 1432"/>
                  <a:gd name="T36" fmla="*/ 188 w 1044"/>
                  <a:gd name="T37" fmla="*/ 27 h 1432"/>
                  <a:gd name="T38" fmla="*/ 293 w 1044"/>
                  <a:gd name="T39" fmla="*/ 15 h 1432"/>
                  <a:gd name="T40" fmla="*/ 401 w 1044"/>
                  <a:gd name="T41" fmla="*/ 16 h 1432"/>
                  <a:gd name="T42" fmla="*/ 504 w 1044"/>
                  <a:gd name="T43" fmla="*/ 36 h 1432"/>
                  <a:gd name="T44" fmla="*/ 603 w 1044"/>
                  <a:gd name="T45" fmla="*/ 68 h 1432"/>
                  <a:gd name="T46" fmla="*/ 694 w 1044"/>
                  <a:gd name="T47" fmla="*/ 115 h 1432"/>
                  <a:gd name="T48" fmla="*/ 776 w 1044"/>
                  <a:gd name="T49" fmla="*/ 174 h 1432"/>
                  <a:gd name="T50" fmla="*/ 849 w 1044"/>
                  <a:gd name="T51" fmla="*/ 243 h 1432"/>
                  <a:gd name="T52" fmla="*/ 912 w 1044"/>
                  <a:gd name="T53" fmla="*/ 324 h 1432"/>
                  <a:gd name="T54" fmla="*/ 964 w 1044"/>
                  <a:gd name="T55" fmla="*/ 411 h 1432"/>
                  <a:gd name="T56" fmla="*/ 1001 w 1044"/>
                  <a:gd name="T57" fmla="*/ 508 h 1432"/>
                  <a:gd name="T58" fmla="*/ 1024 w 1044"/>
                  <a:gd name="T59" fmla="*/ 610 h 1432"/>
                  <a:gd name="T60" fmla="*/ 1032 w 1044"/>
                  <a:gd name="T61" fmla="*/ 717 h 1432"/>
                  <a:gd name="T62" fmla="*/ 1040 w 1044"/>
                  <a:gd name="T63" fmla="*/ 790 h 1432"/>
                  <a:gd name="T64" fmla="*/ 1023 w 1044"/>
                  <a:gd name="T65" fmla="*/ 896 h 1432"/>
                  <a:gd name="T66" fmla="*/ 989 w 1044"/>
                  <a:gd name="T67" fmla="*/ 996 h 1432"/>
                  <a:gd name="T68" fmla="*/ 940 w 1044"/>
                  <a:gd name="T69" fmla="*/ 1087 h 1432"/>
                  <a:gd name="T70" fmla="*/ 881 w 1044"/>
                  <a:gd name="T71" fmla="*/ 1171 h 1432"/>
                  <a:gd name="T72" fmla="*/ 810 w 1044"/>
                  <a:gd name="T73" fmla="*/ 1246 h 1432"/>
                  <a:gd name="T74" fmla="*/ 729 w 1044"/>
                  <a:gd name="T75" fmla="*/ 1310 h 1432"/>
                  <a:gd name="T76" fmla="*/ 638 w 1044"/>
                  <a:gd name="T77" fmla="*/ 1362 h 1432"/>
                  <a:gd name="T78" fmla="*/ 542 w 1044"/>
                  <a:gd name="T79" fmla="*/ 1400 h 1432"/>
                  <a:gd name="T80" fmla="*/ 438 w 1044"/>
                  <a:gd name="T81" fmla="*/ 1425 h 1432"/>
                  <a:gd name="T82" fmla="*/ 329 w 1044"/>
                  <a:gd name="T83" fmla="*/ 1432 h 1432"/>
                  <a:gd name="T84" fmla="*/ 220 w 1044"/>
                  <a:gd name="T85" fmla="*/ 1425 h 1432"/>
                  <a:gd name="T86" fmla="*/ 116 w 1044"/>
                  <a:gd name="T87" fmla="*/ 1400 h 1432"/>
                  <a:gd name="T88" fmla="*/ 34 w 1044"/>
                  <a:gd name="T89" fmla="*/ 1367 h 1432"/>
                  <a:gd name="T90" fmla="*/ 31 w 1044"/>
                  <a:gd name="T91" fmla="*/ 1362 h 1432"/>
                  <a:gd name="T92" fmla="*/ 29 w 1044"/>
                  <a:gd name="T93" fmla="*/ 1357 h 1432"/>
                  <a:gd name="T94" fmla="*/ 56 w 1044"/>
                  <a:gd name="T95" fmla="*/ 1364 h 1432"/>
                  <a:gd name="T96" fmla="*/ 154 w 1044"/>
                  <a:gd name="T97" fmla="*/ 1398 h 1432"/>
                  <a:gd name="T98" fmla="*/ 258 w 1044"/>
                  <a:gd name="T99" fmla="*/ 1416 h 1432"/>
                  <a:gd name="T100" fmla="*/ 365 w 1044"/>
                  <a:gd name="T101" fmla="*/ 1419 h 1432"/>
                  <a:gd name="T102" fmla="*/ 470 w 1044"/>
                  <a:gd name="T103" fmla="*/ 1405 h 1432"/>
                  <a:gd name="T104" fmla="*/ 570 w 1044"/>
                  <a:gd name="T105" fmla="*/ 1376 h 1432"/>
                  <a:gd name="T106" fmla="*/ 665 w 1044"/>
                  <a:gd name="T107" fmla="*/ 1335 h 1432"/>
                  <a:gd name="T108" fmla="*/ 749 w 1044"/>
                  <a:gd name="T109" fmla="*/ 1280 h 1432"/>
                  <a:gd name="T110" fmla="*/ 826 w 1044"/>
                  <a:gd name="T111" fmla="*/ 1214 h 1432"/>
                  <a:gd name="T112" fmla="*/ 892 w 1044"/>
                  <a:gd name="T113" fmla="*/ 1137 h 1432"/>
                  <a:gd name="T114" fmla="*/ 947 w 1044"/>
                  <a:gd name="T115" fmla="*/ 1051 h 1432"/>
                  <a:gd name="T116" fmla="*/ 990 w 1044"/>
                  <a:gd name="T117" fmla="*/ 958 h 1432"/>
                  <a:gd name="T118" fmla="*/ 1017 w 1044"/>
                  <a:gd name="T119" fmla="*/ 858 h 1432"/>
                  <a:gd name="T120" fmla="*/ 1032 w 1044"/>
                  <a:gd name="T121" fmla="*/ 753 h 143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1044"/>
                  <a:gd name="T184" fmla="*/ 0 h 1432"/>
                  <a:gd name="T185" fmla="*/ 1044 w 1044"/>
                  <a:gd name="T186" fmla="*/ 1432 h 1432"/>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1044" h="1432">
                    <a:moveTo>
                      <a:pt x="1044" y="717"/>
                    </a:moveTo>
                    <a:lnTo>
                      <a:pt x="1044" y="679"/>
                    </a:lnTo>
                    <a:lnTo>
                      <a:pt x="1040" y="644"/>
                    </a:lnTo>
                    <a:lnTo>
                      <a:pt x="1037" y="608"/>
                    </a:lnTo>
                    <a:lnTo>
                      <a:pt x="1030" y="572"/>
                    </a:lnTo>
                    <a:lnTo>
                      <a:pt x="1023" y="538"/>
                    </a:lnTo>
                    <a:lnTo>
                      <a:pt x="1012" y="504"/>
                    </a:lnTo>
                    <a:lnTo>
                      <a:pt x="1001" y="470"/>
                    </a:lnTo>
                    <a:lnTo>
                      <a:pt x="989" y="438"/>
                    </a:lnTo>
                    <a:lnTo>
                      <a:pt x="974" y="406"/>
                    </a:lnTo>
                    <a:lnTo>
                      <a:pt x="958" y="375"/>
                    </a:lnTo>
                    <a:lnTo>
                      <a:pt x="940" y="345"/>
                    </a:lnTo>
                    <a:lnTo>
                      <a:pt x="922" y="317"/>
                    </a:lnTo>
                    <a:lnTo>
                      <a:pt x="903" y="288"/>
                    </a:lnTo>
                    <a:lnTo>
                      <a:pt x="881" y="261"/>
                    </a:lnTo>
                    <a:lnTo>
                      <a:pt x="858" y="236"/>
                    </a:lnTo>
                    <a:lnTo>
                      <a:pt x="835" y="211"/>
                    </a:lnTo>
                    <a:lnTo>
                      <a:pt x="810" y="186"/>
                    </a:lnTo>
                    <a:lnTo>
                      <a:pt x="785" y="165"/>
                    </a:lnTo>
                    <a:lnTo>
                      <a:pt x="756" y="143"/>
                    </a:lnTo>
                    <a:lnTo>
                      <a:pt x="729" y="124"/>
                    </a:lnTo>
                    <a:lnTo>
                      <a:pt x="701" y="104"/>
                    </a:lnTo>
                    <a:lnTo>
                      <a:pt x="670" y="88"/>
                    </a:lnTo>
                    <a:lnTo>
                      <a:pt x="638" y="72"/>
                    </a:lnTo>
                    <a:lnTo>
                      <a:pt x="608" y="57"/>
                    </a:lnTo>
                    <a:lnTo>
                      <a:pt x="576" y="45"/>
                    </a:lnTo>
                    <a:lnTo>
                      <a:pt x="542" y="32"/>
                    </a:lnTo>
                    <a:lnTo>
                      <a:pt x="508" y="23"/>
                    </a:lnTo>
                    <a:lnTo>
                      <a:pt x="474" y="16"/>
                    </a:lnTo>
                    <a:lnTo>
                      <a:pt x="438" y="9"/>
                    </a:lnTo>
                    <a:lnTo>
                      <a:pt x="402" y="4"/>
                    </a:lnTo>
                    <a:lnTo>
                      <a:pt x="367" y="2"/>
                    </a:lnTo>
                    <a:lnTo>
                      <a:pt x="329" y="0"/>
                    </a:lnTo>
                    <a:lnTo>
                      <a:pt x="292" y="2"/>
                    </a:lnTo>
                    <a:lnTo>
                      <a:pt x="256" y="4"/>
                    </a:lnTo>
                    <a:lnTo>
                      <a:pt x="220" y="9"/>
                    </a:lnTo>
                    <a:lnTo>
                      <a:pt x="184" y="16"/>
                    </a:lnTo>
                    <a:lnTo>
                      <a:pt x="150" y="23"/>
                    </a:lnTo>
                    <a:lnTo>
                      <a:pt x="116" y="32"/>
                    </a:lnTo>
                    <a:lnTo>
                      <a:pt x="82" y="45"/>
                    </a:lnTo>
                    <a:lnTo>
                      <a:pt x="50" y="57"/>
                    </a:lnTo>
                    <a:lnTo>
                      <a:pt x="18" y="72"/>
                    </a:lnTo>
                    <a:lnTo>
                      <a:pt x="6" y="79"/>
                    </a:lnTo>
                    <a:lnTo>
                      <a:pt x="6" y="81"/>
                    </a:lnTo>
                    <a:lnTo>
                      <a:pt x="4" y="82"/>
                    </a:lnTo>
                    <a:lnTo>
                      <a:pt x="4" y="84"/>
                    </a:lnTo>
                    <a:lnTo>
                      <a:pt x="2" y="86"/>
                    </a:lnTo>
                    <a:lnTo>
                      <a:pt x="2" y="88"/>
                    </a:lnTo>
                    <a:lnTo>
                      <a:pt x="2" y="91"/>
                    </a:lnTo>
                    <a:lnTo>
                      <a:pt x="0" y="93"/>
                    </a:lnTo>
                    <a:lnTo>
                      <a:pt x="0" y="95"/>
                    </a:lnTo>
                    <a:lnTo>
                      <a:pt x="23" y="82"/>
                    </a:lnTo>
                    <a:lnTo>
                      <a:pt x="56" y="68"/>
                    </a:lnTo>
                    <a:lnTo>
                      <a:pt x="88" y="56"/>
                    </a:lnTo>
                    <a:lnTo>
                      <a:pt x="120" y="45"/>
                    </a:lnTo>
                    <a:lnTo>
                      <a:pt x="154" y="36"/>
                    </a:lnTo>
                    <a:lnTo>
                      <a:pt x="188" y="27"/>
                    </a:lnTo>
                    <a:lnTo>
                      <a:pt x="222" y="22"/>
                    </a:lnTo>
                    <a:lnTo>
                      <a:pt x="258" y="16"/>
                    </a:lnTo>
                    <a:lnTo>
                      <a:pt x="293" y="15"/>
                    </a:lnTo>
                    <a:lnTo>
                      <a:pt x="329" y="13"/>
                    </a:lnTo>
                    <a:lnTo>
                      <a:pt x="365" y="15"/>
                    </a:lnTo>
                    <a:lnTo>
                      <a:pt x="401" y="16"/>
                    </a:lnTo>
                    <a:lnTo>
                      <a:pt x="436" y="22"/>
                    </a:lnTo>
                    <a:lnTo>
                      <a:pt x="470" y="27"/>
                    </a:lnTo>
                    <a:lnTo>
                      <a:pt x="504" y="36"/>
                    </a:lnTo>
                    <a:lnTo>
                      <a:pt x="538" y="45"/>
                    </a:lnTo>
                    <a:lnTo>
                      <a:pt x="570" y="56"/>
                    </a:lnTo>
                    <a:lnTo>
                      <a:pt x="603" y="68"/>
                    </a:lnTo>
                    <a:lnTo>
                      <a:pt x="635" y="82"/>
                    </a:lnTo>
                    <a:lnTo>
                      <a:pt x="665" y="98"/>
                    </a:lnTo>
                    <a:lnTo>
                      <a:pt x="694" y="115"/>
                    </a:lnTo>
                    <a:lnTo>
                      <a:pt x="722" y="132"/>
                    </a:lnTo>
                    <a:lnTo>
                      <a:pt x="749" y="152"/>
                    </a:lnTo>
                    <a:lnTo>
                      <a:pt x="776" y="174"/>
                    </a:lnTo>
                    <a:lnTo>
                      <a:pt x="803" y="195"/>
                    </a:lnTo>
                    <a:lnTo>
                      <a:pt x="826" y="218"/>
                    </a:lnTo>
                    <a:lnTo>
                      <a:pt x="849" y="243"/>
                    </a:lnTo>
                    <a:lnTo>
                      <a:pt x="872" y="268"/>
                    </a:lnTo>
                    <a:lnTo>
                      <a:pt x="892" y="295"/>
                    </a:lnTo>
                    <a:lnTo>
                      <a:pt x="912" y="324"/>
                    </a:lnTo>
                    <a:lnTo>
                      <a:pt x="931" y="352"/>
                    </a:lnTo>
                    <a:lnTo>
                      <a:pt x="947" y="381"/>
                    </a:lnTo>
                    <a:lnTo>
                      <a:pt x="964" y="411"/>
                    </a:lnTo>
                    <a:lnTo>
                      <a:pt x="978" y="443"/>
                    </a:lnTo>
                    <a:lnTo>
                      <a:pt x="990" y="474"/>
                    </a:lnTo>
                    <a:lnTo>
                      <a:pt x="1001" y="508"/>
                    </a:lnTo>
                    <a:lnTo>
                      <a:pt x="1010" y="540"/>
                    </a:lnTo>
                    <a:lnTo>
                      <a:pt x="1017" y="574"/>
                    </a:lnTo>
                    <a:lnTo>
                      <a:pt x="1024" y="610"/>
                    </a:lnTo>
                    <a:lnTo>
                      <a:pt x="1028" y="645"/>
                    </a:lnTo>
                    <a:lnTo>
                      <a:pt x="1032" y="681"/>
                    </a:lnTo>
                    <a:lnTo>
                      <a:pt x="1032" y="717"/>
                    </a:lnTo>
                    <a:lnTo>
                      <a:pt x="1044" y="717"/>
                    </a:lnTo>
                    <a:lnTo>
                      <a:pt x="1044" y="753"/>
                    </a:lnTo>
                    <a:lnTo>
                      <a:pt x="1040" y="790"/>
                    </a:lnTo>
                    <a:lnTo>
                      <a:pt x="1037" y="826"/>
                    </a:lnTo>
                    <a:lnTo>
                      <a:pt x="1030" y="860"/>
                    </a:lnTo>
                    <a:lnTo>
                      <a:pt x="1023" y="896"/>
                    </a:lnTo>
                    <a:lnTo>
                      <a:pt x="1012" y="929"/>
                    </a:lnTo>
                    <a:lnTo>
                      <a:pt x="1001" y="962"/>
                    </a:lnTo>
                    <a:lnTo>
                      <a:pt x="989" y="996"/>
                    </a:lnTo>
                    <a:lnTo>
                      <a:pt x="974" y="1026"/>
                    </a:lnTo>
                    <a:lnTo>
                      <a:pt x="958" y="1058"/>
                    </a:lnTo>
                    <a:lnTo>
                      <a:pt x="940" y="1087"/>
                    </a:lnTo>
                    <a:lnTo>
                      <a:pt x="922" y="1117"/>
                    </a:lnTo>
                    <a:lnTo>
                      <a:pt x="903" y="1144"/>
                    </a:lnTo>
                    <a:lnTo>
                      <a:pt x="881" y="1171"/>
                    </a:lnTo>
                    <a:lnTo>
                      <a:pt x="858" y="1198"/>
                    </a:lnTo>
                    <a:lnTo>
                      <a:pt x="835" y="1223"/>
                    </a:lnTo>
                    <a:lnTo>
                      <a:pt x="810" y="1246"/>
                    </a:lnTo>
                    <a:lnTo>
                      <a:pt x="785" y="1269"/>
                    </a:lnTo>
                    <a:lnTo>
                      <a:pt x="756" y="1290"/>
                    </a:lnTo>
                    <a:lnTo>
                      <a:pt x="729" y="1310"/>
                    </a:lnTo>
                    <a:lnTo>
                      <a:pt x="701" y="1328"/>
                    </a:lnTo>
                    <a:lnTo>
                      <a:pt x="670" y="1346"/>
                    </a:lnTo>
                    <a:lnTo>
                      <a:pt x="638" y="1362"/>
                    </a:lnTo>
                    <a:lnTo>
                      <a:pt x="608" y="1376"/>
                    </a:lnTo>
                    <a:lnTo>
                      <a:pt x="576" y="1389"/>
                    </a:lnTo>
                    <a:lnTo>
                      <a:pt x="542" y="1400"/>
                    </a:lnTo>
                    <a:lnTo>
                      <a:pt x="508" y="1410"/>
                    </a:lnTo>
                    <a:lnTo>
                      <a:pt x="474" y="1417"/>
                    </a:lnTo>
                    <a:lnTo>
                      <a:pt x="438" y="1425"/>
                    </a:lnTo>
                    <a:lnTo>
                      <a:pt x="402" y="1428"/>
                    </a:lnTo>
                    <a:lnTo>
                      <a:pt x="367" y="1432"/>
                    </a:lnTo>
                    <a:lnTo>
                      <a:pt x="329" y="1432"/>
                    </a:lnTo>
                    <a:lnTo>
                      <a:pt x="292" y="1432"/>
                    </a:lnTo>
                    <a:lnTo>
                      <a:pt x="256" y="1428"/>
                    </a:lnTo>
                    <a:lnTo>
                      <a:pt x="220" y="1425"/>
                    </a:lnTo>
                    <a:lnTo>
                      <a:pt x="184" y="1417"/>
                    </a:lnTo>
                    <a:lnTo>
                      <a:pt x="150" y="1410"/>
                    </a:lnTo>
                    <a:lnTo>
                      <a:pt x="116" y="1400"/>
                    </a:lnTo>
                    <a:lnTo>
                      <a:pt x="82" y="1389"/>
                    </a:lnTo>
                    <a:lnTo>
                      <a:pt x="50" y="1376"/>
                    </a:lnTo>
                    <a:lnTo>
                      <a:pt x="34" y="1367"/>
                    </a:lnTo>
                    <a:lnTo>
                      <a:pt x="32" y="1366"/>
                    </a:lnTo>
                    <a:lnTo>
                      <a:pt x="32" y="1364"/>
                    </a:lnTo>
                    <a:lnTo>
                      <a:pt x="31" y="1362"/>
                    </a:lnTo>
                    <a:lnTo>
                      <a:pt x="31" y="1360"/>
                    </a:lnTo>
                    <a:lnTo>
                      <a:pt x="29" y="1358"/>
                    </a:lnTo>
                    <a:lnTo>
                      <a:pt x="29" y="1357"/>
                    </a:lnTo>
                    <a:lnTo>
                      <a:pt x="29" y="1353"/>
                    </a:lnTo>
                    <a:lnTo>
                      <a:pt x="27" y="1351"/>
                    </a:lnTo>
                    <a:lnTo>
                      <a:pt x="56" y="1364"/>
                    </a:lnTo>
                    <a:lnTo>
                      <a:pt x="88" y="1376"/>
                    </a:lnTo>
                    <a:lnTo>
                      <a:pt x="120" y="1389"/>
                    </a:lnTo>
                    <a:lnTo>
                      <a:pt x="154" y="1398"/>
                    </a:lnTo>
                    <a:lnTo>
                      <a:pt x="188" y="1405"/>
                    </a:lnTo>
                    <a:lnTo>
                      <a:pt x="222" y="1412"/>
                    </a:lnTo>
                    <a:lnTo>
                      <a:pt x="258" y="1416"/>
                    </a:lnTo>
                    <a:lnTo>
                      <a:pt x="293" y="1419"/>
                    </a:lnTo>
                    <a:lnTo>
                      <a:pt x="329" y="1419"/>
                    </a:lnTo>
                    <a:lnTo>
                      <a:pt x="365" y="1419"/>
                    </a:lnTo>
                    <a:lnTo>
                      <a:pt x="401" y="1416"/>
                    </a:lnTo>
                    <a:lnTo>
                      <a:pt x="436" y="1412"/>
                    </a:lnTo>
                    <a:lnTo>
                      <a:pt x="470" y="1405"/>
                    </a:lnTo>
                    <a:lnTo>
                      <a:pt x="504" y="1398"/>
                    </a:lnTo>
                    <a:lnTo>
                      <a:pt x="538" y="1389"/>
                    </a:lnTo>
                    <a:lnTo>
                      <a:pt x="570" y="1376"/>
                    </a:lnTo>
                    <a:lnTo>
                      <a:pt x="603" y="1364"/>
                    </a:lnTo>
                    <a:lnTo>
                      <a:pt x="635" y="1351"/>
                    </a:lnTo>
                    <a:lnTo>
                      <a:pt x="665" y="1335"/>
                    </a:lnTo>
                    <a:lnTo>
                      <a:pt x="694" y="1317"/>
                    </a:lnTo>
                    <a:lnTo>
                      <a:pt x="722" y="1299"/>
                    </a:lnTo>
                    <a:lnTo>
                      <a:pt x="749" y="1280"/>
                    </a:lnTo>
                    <a:lnTo>
                      <a:pt x="776" y="1258"/>
                    </a:lnTo>
                    <a:lnTo>
                      <a:pt x="803" y="1237"/>
                    </a:lnTo>
                    <a:lnTo>
                      <a:pt x="826" y="1214"/>
                    </a:lnTo>
                    <a:lnTo>
                      <a:pt x="849" y="1189"/>
                    </a:lnTo>
                    <a:lnTo>
                      <a:pt x="872" y="1164"/>
                    </a:lnTo>
                    <a:lnTo>
                      <a:pt x="892" y="1137"/>
                    </a:lnTo>
                    <a:lnTo>
                      <a:pt x="912" y="1110"/>
                    </a:lnTo>
                    <a:lnTo>
                      <a:pt x="931" y="1081"/>
                    </a:lnTo>
                    <a:lnTo>
                      <a:pt x="947" y="1051"/>
                    </a:lnTo>
                    <a:lnTo>
                      <a:pt x="964" y="1021"/>
                    </a:lnTo>
                    <a:lnTo>
                      <a:pt x="978" y="990"/>
                    </a:lnTo>
                    <a:lnTo>
                      <a:pt x="990" y="958"/>
                    </a:lnTo>
                    <a:lnTo>
                      <a:pt x="1001" y="926"/>
                    </a:lnTo>
                    <a:lnTo>
                      <a:pt x="1010" y="892"/>
                    </a:lnTo>
                    <a:lnTo>
                      <a:pt x="1017" y="858"/>
                    </a:lnTo>
                    <a:lnTo>
                      <a:pt x="1024" y="824"/>
                    </a:lnTo>
                    <a:lnTo>
                      <a:pt x="1028" y="788"/>
                    </a:lnTo>
                    <a:lnTo>
                      <a:pt x="1032" y="753"/>
                    </a:lnTo>
                    <a:lnTo>
                      <a:pt x="1032" y="717"/>
                    </a:lnTo>
                    <a:lnTo>
                      <a:pt x="1044" y="717"/>
                    </a:lnTo>
                    <a:close/>
                  </a:path>
                </a:pathLst>
              </a:custGeom>
              <a:solidFill>
                <a:srgbClr val="8AD0FF"/>
              </a:solidFill>
              <a:ln w="9525">
                <a:noFill/>
                <a:round/>
                <a:headEnd/>
                <a:tailEnd/>
              </a:ln>
            </p:spPr>
            <p:txBody>
              <a:bodyPr/>
              <a:lstStyle/>
              <a:p>
                <a:endParaRPr lang="en-US"/>
              </a:p>
            </p:txBody>
          </p:sp>
          <p:sp>
            <p:nvSpPr>
              <p:cNvPr id="29874" name="Freeform 1253"/>
              <p:cNvSpPr>
                <a:spLocks/>
              </p:cNvSpPr>
              <p:nvPr/>
            </p:nvSpPr>
            <p:spPr bwMode="auto">
              <a:xfrm>
                <a:off x="596" y="1480"/>
                <a:ext cx="1042" cy="1419"/>
              </a:xfrm>
              <a:custGeom>
                <a:avLst/>
                <a:gdLst>
                  <a:gd name="T0" fmla="*/ 1038 w 1042"/>
                  <a:gd name="T1" fmla="*/ 637 h 1419"/>
                  <a:gd name="T2" fmla="*/ 1018 w 1042"/>
                  <a:gd name="T3" fmla="*/ 533 h 1419"/>
                  <a:gd name="T4" fmla="*/ 986 w 1042"/>
                  <a:gd name="T5" fmla="*/ 433 h 1419"/>
                  <a:gd name="T6" fmla="*/ 938 w 1042"/>
                  <a:gd name="T7" fmla="*/ 342 h 1419"/>
                  <a:gd name="T8" fmla="*/ 879 w 1042"/>
                  <a:gd name="T9" fmla="*/ 258 h 1419"/>
                  <a:gd name="T10" fmla="*/ 809 w 1042"/>
                  <a:gd name="T11" fmla="*/ 184 h 1419"/>
                  <a:gd name="T12" fmla="*/ 729 w 1042"/>
                  <a:gd name="T13" fmla="*/ 122 h 1419"/>
                  <a:gd name="T14" fmla="*/ 640 w 1042"/>
                  <a:gd name="T15" fmla="*/ 70 h 1419"/>
                  <a:gd name="T16" fmla="*/ 543 w 1042"/>
                  <a:gd name="T17" fmla="*/ 33 h 1419"/>
                  <a:gd name="T18" fmla="*/ 439 w 1042"/>
                  <a:gd name="T19" fmla="*/ 8 h 1419"/>
                  <a:gd name="T20" fmla="*/ 332 w 1042"/>
                  <a:gd name="T21" fmla="*/ 0 h 1419"/>
                  <a:gd name="T22" fmla="*/ 225 w 1042"/>
                  <a:gd name="T23" fmla="*/ 8 h 1419"/>
                  <a:gd name="T24" fmla="*/ 121 w 1042"/>
                  <a:gd name="T25" fmla="*/ 33 h 1419"/>
                  <a:gd name="T26" fmla="*/ 25 w 1042"/>
                  <a:gd name="T27" fmla="*/ 70 h 1419"/>
                  <a:gd name="T28" fmla="*/ 5 w 1042"/>
                  <a:gd name="T29" fmla="*/ 84 h 1419"/>
                  <a:gd name="T30" fmla="*/ 1 w 1042"/>
                  <a:gd name="T31" fmla="*/ 90 h 1419"/>
                  <a:gd name="T32" fmla="*/ 0 w 1042"/>
                  <a:gd name="T33" fmla="*/ 97 h 1419"/>
                  <a:gd name="T34" fmla="*/ 93 w 1042"/>
                  <a:gd name="T35" fmla="*/ 54 h 1419"/>
                  <a:gd name="T36" fmla="*/ 191 w 1042"/>
                  <a:gd name="T37" fmla="*/ 27 h 1419"/>
                  <a:gd name="T38" fmla="*/ 296 w 1042"/>
                  <a:gd name="T39" fmla="*/ 13 h 1419"/>
                  <a:gd name="T40" fmla="*/ 404 w 1042"/>
                  <a:gd name="T41" fmla="*/ 16 h 1419"/>
                  <a:gd name="T42" fmla="*/ 505 w 1042"/>
                  <a:gd name="T43" fmla="*/ 34 h 1419"/>
                  <a:gd name="T44" fmla="*/ 604 w 1042"/>
                  <a:gd name="T45" fmla="*/ 66 h 1419"/>
                  <a:gd name="T46" fmla="*/ 693 w 1042"/>
                  <a:gd name="T47" fmla="*/ 113 h 1419"/>
                  <a:gd name="T48" fmla="*/ 775 w 1042"/>
                  <a:gd name="T49" fmla="*/ 172 h 1419"/>
                  <a:gd name="T50" fmla="*/ 849 w 1042"/>
                  <a:gd name="T51" fmla="*/ 240 h 1419"/>
                  <a:gd name="T52" fmla="*/ 909 w 1042"/>
                  <a:gd name="T53" fmla="*/ 320 h 1419"/>
                  <a:gd name="T54" fmla="*/ 961 w 1042"/>
                  <a:gd name="T55" fmla="*/ 408 h 1419"/>
                  <a:gd name="T56" fmla="*/ 999 w 1042"/>
                  <a:gd name="T57" fmla="*/ 503 h 1419"/>
                  <a:gd name="T58" fmla="*/ 1022 w 1042"/>
                  <a:gd name="T59" fmla="*/ 603 h 1419"/>
                  <a:gd name="T60" fmla="*/ 1029 w 1042"/>
                  <a:gd name="T61" fmla="*/ 710 h 1419"/>
                  <a:gd name="T62" fmla="*/ 1038 w 1042"/>
                  <a:gd name="T63" fmla="*/ 781 h 1419"/>
                  <a:gd name="T64" fmla="*/ 1018 w 1042"/>
                  <a:gd name="T65" fmla="*/ 887 h 1419"/>
                  <a:gd name="T66" fmla="*/ 986 w 1042"/>
                  <a:gd name="T67" fmla="*/ 985 h 1419"/>
                  <a:gd name="T68" fmla="*/ 938 w 1042"/>
                  <a:gd name="T69" fmla="*/ 1078 h 1419"/>
                  <a:gd name="T70" fmla="*/ 879 w 1042"/>
                  <a:gd name="T71" fmla="*/ 1160 h 1419"/>
                  <a:gd name="T72" fmla="*/ 809 w 1042"/>
                  <a:gd name="T73" fmla="*/ 1235 h 1419"/>
                  <a:gd name="T74" fmla="*/ 729 w 1042"/>
                  <a:gd name="T75" fmla="*/ 1298 h 1419"/>
                  <a:gd name="T76" fmla="*/ 640 w 1042"/>
                  <a:gd name="T77" fmla="*/ 1350 h 1419"/>
                  <a:gd name="T78" fmla="*/ 543 w 1042"/>
                  <a:gd name="T79" fmla="*/ 1387 h 1419"/>
                  <a:gd name="T80" fmla="*/ 439 w 1042"/>
                  <a:gd name="T81" fmla="*/ 1410 h 1419"/>
                  <a:gd name="T82" fmla="*/ 332 w 1042"/>
                  <a:gd name="T83" fmla="*/ 1419 h 1419"/>
                  <a:gd name="T84" fmla="*/ 225 w 1042"/>
                  <a:gd name="T85" fmla="*/ 1410 h 1419"/>
                  <a:gd name="T86" fmla="*/ 121 w 1042"/>
                  <a:gd name="T87" fmla="*/ 1387 h 1419"/>
                  <a:gd name="T88" fmla="*/ 34 w 1042"/>
                  <a:gd name="T89" fmla="*/ 1353 h 1419"/>
                  <a:gd name="T90" fmla="*/ 30 w 1042"/>
                  <a:gd name="T91" fmla="*/ 1346 h 1419"/>
                  <a:gd name="T92" fmla="*/ 28 w 1042"/>
                  <a:gd name="T93" fmla="*/ 1341 h 1419"/>
                  <a:gd name="T94" fmla="*/ 30 w 1042"/>
                  <a:gd name="T95" fmla="*/ 1337 h 1419"/>
                  <a:gd name="T96" fmla="*/ 125 w 1042"/>
                  <a:gd name="T97" fmla="*/ 1375 h 1419"/>
                  <a:gd name="T98" fmla="*/ 227 w 1042"/>
                  <a:gd name="T99" fmla="*/ 1398 h 1419"/>
                  <a:gd name="T100" fmla="*/ 332 w 1042"/>
                  <a:gd name="T101" fmla="*/ 1407 h 1419"/>
                  <a:gd name="T102" fmla="*/ 438 w 1042"/>
                  <a:gd name="T103" fmla="*/ 1398 h 1419"/>
                  <a:gd name="T104" fmla="*/ 539 w 1042"/>
                  <a:gd name="T105" fmla="*/ 1375 h 1419"/>
                  <a:gd name="T106" fmla="*/ 634 w 1042"/>
                  <a:gd name="T107" fmla="*/ 1337 h 1419"/>
                  <a:gd name="T108" fmla="*/ 722 w 1042"/>
                  <a:gd name="T109" fmla="*/ 1287 h 1419"/>
                  <a:gd name="T110" fmla="*/ 800 w 1042"/>
                  <a:gd name="T111" fmla="*/ 1226 h 1419"/>
                  <a:gd name="T112" fmla="*/ 870 w 1042"/>
                  <a:gd name="T113" fmla="*/ 1153 h 1419"/>
                  <a:gd name="T114" fmla="*/ 929 w 1042"/>
                  <a:gd name="T115" fmla="*/ 1071 h 1419"/>
                  <a:gd name="T116" fmla="*/ 974 w 1042"/>
                  <a:gd name="T117" fmla="*/ 981 h 1419"/>
                  <a:gd name="T118" fmla="*/ 1008 w 1042"/>
                  <a:gd name="T119" fmla="*/ 883 h 1419"/>
                  <a:gd name="T120" fmla="*/ 1026 w 1042"/>
                  <a:gd name="T121" fmla="*/ 781 h 1419"/>
                  <a:gd name="T122" fmla="*/ 1042 w 1042"/>
                  <a:gd name="T123" fmla="*/ 710 h 141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42"/>
                  <a:gd name="T187" fmla="*/ 0 h 1419"/>
                  <a:gd name="T188" fmla="*/ 1042 w 1042"/>
                  <a:gd name="T189" fmla="*/ 1419 h 141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42" h="1419">
                    <a:moveTo>
                      <a:pt x="1042" y="710"/>
                    </a:moveTo>
                    <a:lnTo>
                      <a:pt x="1040" y="672"/>
                    </a:lnTo>
                    <a:lnTo>
                      <a:pt x="1038" y="637"/>
                    </a:lnTo>
                    <a:lnTo>
                      <a:pt x="1033" y="601"/>
                    </a:lnTo>
                    <a:lnTo>
                      <a:pt x="1027" y="567"/>
                    </a:lnTo>
                    <a:lnTo>
                      <a:pt x="1018" y="533"/>
                    </a:lnTo>
                    <a:lnTo>
                      <a:pt x="1009" y="499"/>
                    </a:lnTo>
                    <a:lnTo>
                      <a:pt x="999" y="465"/>
                    </a:lnTo>
                    <a:lnTo>
                      <a:pt x="986" y="433"/>
                    </a:lnTo>
                    <a:lnTo>
                      <a:pt x="972" y="402"/>
                    </a:lnTo>
                    <a:lnTo>
                      <a:pt x="956" y="372"/>
                    </a:lnTo>
                    <a:lnTo>
                      <a:pt x="938" y="342"/>
                    </a:lnTo>
                    <a:lnTo>
                      <a:pt x="920" y="313"/>
                    </a:lnTo>
                    <a:lnTo>
                      <a:pt x="900" y="285"/>
                    </a:lnTo>
                    <a:lnTo>
                      <a:pt x="879" y="258"/>
                    </a:lnTo>
                    <a:lnTo>
                      <a:pt x="858" y="233"/>
                    </a:lnTo>
                    <a:lnTo>
                      <a:pt x="834" y="208"/>
                    </a:lnTo>
                    <a:lnTo>
                      <a:pt x="809" y="184"/>
                    </a:lnTo>
                    <a:lnTo>
                      <a:pt x="782" y="161"/>
                    </a:lnTo>
                    <a:lnTo>
                      <a:pt x="756" y="142"/>
                    </a:lnTo>
                    <a:lnTo>
                      <a:pt x="729" y="122"/>
                    </a:lnTo>
                    <a:lnTo>
                      <a:pt x="700" y="102"/>
                    </a:lnTo>
                    <a:lnTo>
                      <a:pt x="670" y="86"/>
                    </a:lnTo>
                    <a:lnTo>
                      <a:pt x="640" y="70"/>
                    </a:lnTo>
                    <a:lnTo>
                      <a:pt x="607" y="56"/>
                    </a:lnTo>
                    <a:lnTo>
                      <a:pt x="575" y="43"/>
                    </a:lnTo>
                    <a:lnTo>
                      <a:pt x="543" y="33"/>
                    </a:lnTo>
                    <a:lnTo>
                      <a:pt x="509" y="22"/>
                    </a:lnTo>
                    <a:lnTo>
                      <a:pt x="475" y="15"/>
                    </a:lnTo>
                    <a:lnTo>
                      <a:pt x="439" y="8"/>
                    </a:lnTo>
                    <a:lnTo>
                      <a:pt x="405" y="4"/>
                    </a:lnTo>
                    <a:lnTo>
                      <a:pt x="368" y="0"/>
                    </a:lnTo>
                    <a:lnTo>
                      <a:pt x="332" y="0"/>
                    </a:lnTo>
                    <a:lnTo>
                      <a:pt x="296" y="0"/>
                    </a:lnTo>
                    <a:lnTo>
                      <a:pt x="259" y="4"/>
                    </a:lnTo>
                    <a:lnTo>
                      <a:pt x="225" y="8"/>
                    </a:lnTo>
                    <a:lnTo>
                      <a:pt x="189" y="15"/>
                    </a:lnTo>
                    <a:lnTo>
                      <a:pt x="155" y="22"/>
                    </a:lnTo>
                    <a:lnTo>
                      <a:pt x="121" y="33"/>
                    </a:lnTo>
                    <a:lnTo>
                      <a:pt x="87" y="43"/>
                    </a:lnTo>
                    <a:lnTo>
                      <a:pt x="55" y="56"/>
                    </a:lnTo>
                    <a:lnTo>
                      <a:pt x="25" y="70"/>
                    </a:lnTo>
                    <a:lnTo>
                      <a:pt x="5" y="79"/>
                    </a:lnTo>
                    <a:lnTo>
                      <a:pt x="5" y="83"/>
                    </a:lnTo>
                    <a:lnTo>
                      <a:pt x="5" y="84"/>
                    </a:lnTo>
                    <a:lnTo>
                      <a:pt x="3" y="86"/>
                    </a:lnTo>
                    <a:lnTo>
                      <a:pt x="3" y="88"/>
                    </a:lnTo>
                    <a:lnTo>
                      <a:pt x="1" y="90"/>
                    </a:lnTo>
                    <a:lnTo>
                      <a:pt x="1" y="91"/>
                    </a:lnTo>
                    <a:lnTo>
                      <a:pt x="1" y="93"/>
                    </a:lnTo>
                    <a:lnTo>
                      <a:pt x="0" y="97"/>
                    </a:lnTo>
                    <a:lnTo>
                      <a:pt x="30" y="81"/>
                    </a:lnTo>
                    <a:lnTo>
                      <a:pt x="60" y="66"/>
                    </a:lnTo>
                    <a:lnTo>
                      <a:pt x="93" y="54"/>
                    </a:lnTo>
                    <a:lnTo>
                      <a:pt x="125" y="43"/>
                    </a:lnTo>
                    <a:lnTo>
                      <a:pt x="157" y="34"/>
                    </a:lnTo>
                    <a:lnTo>
                      <a:pt x="191" y="27"/>
                    </a:lnTo>
                    <a:lnTo>
                      <a:pt x="227" y="20"/>
                    </a:lnTo>
                    <a:lnTo>
                      <a:pt x="261" y="16"/>
                    </a:lnTo>
                    <a:lnTo>
                      <a:pt x="296" y="13"/>
                    </a:lnTo>
                    <a:lnTo>
                      <a:pt x="332" y="13"/>
                    </a:lnTo>
                    <a:lnTo>
                      <a:pt x="368" y="13"/>
                    </a:lnTo>
                    <a:lnTo>
                      <a:pt x="404" y="16"/>
                    </a:lnTo>
                    <a:lnTo>
                      <a:pt x="438" y="20"/>
                    </a:lnTo>
                    <a:lnTo>
                      <a:pt x="473" y="27"/>
                    </a:lnTo>
                    <a:lnTo>
                      <a:pt x="505" y="34"/>
                    </a:lnTo>
                    <a:lnTo>
                      <a:pt x="539" y="43"/>
                    </a:lnTo>
                    <a:lnTo>
                      <a:pt x="572" y="54"/>
                    </a:lnTo>
                    <a:lnTo>
                      <a:pt x="604" y="66"/>
                    </a:lnTo>
                    <a:lnTo>
                      <a:pt x="634" y="81"/>
                    </a:lnTo>
                    <a:lnTo>
                      <a:pt x="665" y="97"/>
                    </a:lnTo>
                    <a:lnTo>
                      <a:pt x="693" y="113"/>
                    </a:lnTo>
                    <a:lnTo>
                      <a:pt x="722" y="131"/>
                    </a:lnTo>
                    <a:lnTo>
                      <a:pt x="749" y="150"/>
                    </a:lnTo>
                    <a:lnTo>
                      <a:pt x="775" y="172"/>
                    </a:lnTo>
                    <a:lnTo>
                      <a:pt x="800" y="193"/>
                    </a:lnTo>
                    <a:lnTo>
                      <a:pt x="825" y="217"/>
                    </a:lnTo>
                    <a:lnTo>
                      <a:pt x="849" y="240"/>
                    </a:lnTo>
                    <a:lnTo>
                      <a:pt x="870" y="267"/>
                    </a:lnTo>
                    <a:lnTo>
                      <a:pt x="892" y="292"/>
                    </a:lnTo>
                    <a:lnTo>
                      <a:pt x="909" y="320"/>
                    </a:lnTo>
                    <a:lnTo>
                      <a:pt x="929" y="347"/>
                    </a:lnTo>
                    <a:lnTo>
                      <a:pt x="945" y="377"/>
                    </a:lnTo>
                    <a:lnTo>
                      <a:pt x="961" y="408"/>
                    </a:lnTo>
                    <a:lnTo>
                      <a:pt x="974" y="438"/>
                    </a:lnTo>
                    <a:lnTo>
                      <a:pt x="986" y="470"/>
                    </a:lnTo>
                    <a:lnTo>
                      <a:pt x="999" y="503"/>
                    </a:lnTo>
                    <a:lnTo>
                      <a:pt x="1008" y="535"/>
                    </a:lnTo>
                    <a:lnTo>
                      <a:pt x="1015" y="569"/>
                    </a:lnTo>
                    <a:lnTo>
                      <a:pt x="1022" y="603"/>
                    </a:lnTo>
                    <a:lnTo>
                      <a:pt x="1026" y="638"/>
                    </a:lnTo>
                    <a:lnTo>
                      <a:pt x="1029" y="674"/>
                    </a:lnTo>
                    <a:lnTo>
                      <a:pt x="1029" y="710"/>
                    </a:lnTo>
                    <a:lnTo>
                      <a:pt x="1042" y="710"/>
                    </a:lnTo>
                    <a:lnTo>
                      <a:pt x="1040" y="746"/>
                    </a:lnTo>
                    <a:lnTo>
                      <a:pt x="1038" y="781"/>
                    </a:lnTo>
                    <a:lnTo>
                      <a:pt x="1033" y="817"/>
                    </a:lnTo>
                    <a:lnTo>
                      <a:pt x="1027" y="853"/>
                    </a:lnTo>
                    <a:lnTo>
                      <a:pt x="1018" y="887"/>
                    </a:lnTo>
                    <a:lnTo>
                      <a:pt x="1009" y="921"/>
                    </a:lnTo>
                    <a:lnTo>
                      <a:pt x="999" y="953"/>
                    </a:lnTo>
                    <a:lnTo>
                      <a:pt x="986" y="985"/>
                    </a:lnTo>
                    <a:lnTo>
                      <a:pt x="972" y="1017"/>
                    </a:lnTo>
                    <a:lnTo>
                      <a:pt x="956" y="1048"/>
                    </a:lnTo>
                    <a:lnTo>
                      <a:pt x="938" y="1078"/>
                    </a:lnTo>
                    <a:lnTo>
                      <a:pt x="920" y="1107"/>
                    </a:lnTo>
                    <a:lnTo>
                      <a:pt x="900" y="1133"/>
                    </a:lnTo>
                    <a:lnTo>
                      <a:pt x="879" y="1160"/>
                    </a:lnTo>
                    <a:lnTo>
                      <a:pt x="858" y="1187"/>
                    </a:lnTo>
                    <a:lnTo>
                      <a:pt x="834" y="1210"/>
                    </a:lnTo>
                    <a:lnTo>
                      <a:pt x="809" y="1235"/>
                    </a:lnTo>
                    <a:lnTo>
                      <a:pt x="782" y="1257"/>
                    </a:lnTo>
                    <a:lnTo>
                      <a:pt x="756" y="1278"/>
                    </a:lnTo>
                    <a:lnTo>
                      <a:pt x="729" y="1298"/>
                    </a:lnTo>
                    <a:lnTo>
                      <a:pt x="700" y="1316"/>
                    </a:lnTo>
                    <a:lnTo>
                      <a:pt x="670" y="1334"/>
                    </a:lnTo>
                    <a:lnTo>
                      <a:pt x="640" y="1350"/>
                    </a:lnTo>
                    <a:lnTo>
                      <a:pt x="607" y="1364"/>
                    </a:lnTo>
                    <a:lnTo>
                      <a:pt x="575" y="1376"/>
                    </a:lnTo>
                    <a:lnTo>
                      <a:pt x="543" y="1387"/>
                    </a:lnTo>
                    <a:lnTo>
                      <a:pt x="509" y="1396"/>
                    </a:lnTo>
                    <a:lnTo>
                      <a:pt x="475" y="1405"/>
                    </a:lnTo>
                    <a:lnTo>
                      <a:pt x="439" y="1410"/>
                    </a:lnTo>
                    <a:lnTo>
                      <a:pt x="405" y="1416"/>
                    </a:lnTo>
                    <a:lnTo>
                      <a:pt x="368" y="1418"/>
                    </a:lnTo>
                    <a:lnTo>
                      <a:pt x="332" y="1419"/>
                    </a:lnTo>
                    <a:lnTo>
                      <a:pt x="296" y="1418"/>
                    </a:lnTo>
                    <a:lnTo>
                      <a:pt x="259" y="1416"/>
                    </a:lnTo>
                    <a:lnTo>
                      <a:pt x="225" y="1410"/>
                    </a:lnTo>
                    <a:lnTo>
                      <a:pt x="189" y="1405"/>
                    </a:lnTo>
                    <a:lnTo>
                      <a:pt x="155" y="1396"/>
                    </a:lnTo>
                    <a:lnTo>
                      <a:pt x="121" y="1387"/>
                    </a:lnTo>
                    <a:lnTo>
                      <a:pt x="87" y="1376"/>
                    </a:lnTo>
                    <a:lnTo>
                      <a:pt x="55" y="1364"/>
                    </a:lnTo>
                    <a:lnTo>
                      <a:pt x="34" y="1353"/>
                    </a:lnTo>
                    <a:lnTo>
                      <a:pt x="32" y="1351"/>
                    </a:lnTo>
                    <a:lnTo>
                      <a:pt x="32" y="1350"/>
                    </a:lnTo>
                    <a:lnTo>
                      <a:pt x="30" y="1346"/>
                    </a:lnTo>
                    <a:lnTo>
                      <a:pt x="30" y="1344"/>
                    </a:lnTo>
                    <a:lnTo>
                      <a:pt x="30" y="1342"/>
                    </a:lnTo>
                    <a:lnTo>
                      <a:pt x="28" y="1341"/>
                    </a:lnTo>
                    <a:lnTo>
                      <a:pt x="28" y="1339"/>
                    </a:lnTo>
                    <a:lnTo>
                      <a:pt x="26" y="1337"/>
                    </a:lnTo>
                    <a:lnTo>
                      <a:pt x="30" y="1337"/>
                    </a:lnTo>
                    <a:lnTo>
                      <a:pt x="60" y="1351"/>
                    </a:lnTo>
                    <a:lnTo>
                      <a:pt x="93" y="1364"/>
                    </a:lnTo>
                    <a:lnTo>
                      <a:pt x="125" y="1375"/>
                    </a:lnTo>
                    <a:lnTo>
                      <a:pt x="157" y="1385"/>
                    </a:lnTo>
                    <a:lnTo>
                      <a:pt x="191" y="1393"/>
                    </a:lnTo>
                    <a:lnTo>
                      <a:pt x="227" y="1398"/>
                    </a:lnTo>
                    <a:lnTo>
                      <a:pt x="261" y="1403"/>
                    </a:lnTo>
                    <a:lnTo>
                      <a:pt x="296" y="1405"/>
                    </a:lnTo>
                    <a:lnTo>
                      <a:pt x="332" y="1407"/>
                    </a:lnTo>
                    <a:lnTo>
                      <a:pt x="368" y="1405"/>
                    </a:lnTo>
                    <a:lnTo>
                      <a:pt x="404" y="1403"/>
                    </a:lnTo>
                    <a:lnTo>
                      <a:pt x="438" y="1398"/>
                    </a:lnTo>
                    <a:lnTo>
                      <a:pt x="473" y="1393"/>
                    </a:lnTo>
                    <a:lnTo>
                      <a:pt x="505" y="1385"/>
                    </a:lnTo>
                    <a:lnTo>
                      <a:pt x="539" y="1375"/>
                    </a:lnTo>
                    <a:lnTo>
                      <a:pt x="572" y="1364"/>
                    </a:lnTo>
                    <a:lnTo>
                      <a:pt x="604" y="1351"/>
                    </a:lnTo>
                    <a:lnTo>
                      <a:pt x="634" y="1337"/>
                    </a:lnTo>
                    <a:lnTo>
                      <a:pt x="665" y="1323"/>
                    </a:lnTo>
                    <a:lnTo>
                      <a:pt x="693" y="1305"/>
                    </a:lnTo>
                    <a:lnTo>
                      <a:pt x="722" y="1287"/>
                    </a:lnTo>
                    <a:lnTo>
                      <a:pt x="749" y="1267"/>
                    </a:lnTo>
                    <a:lnTo>
                      <a:pt x="775" y="1248"/>
                    </a:lnTo>
                    <a:lnTo>
                      <a:pt x="800" y="1226"/>
                    </a:lnTo>
                    <a:lnTo>
                      <a:pt x="825" y="1203"/>
                    </a:lnTo>
                    <a:lnTo>
                      <a:pt x="849" y="1178"/>
                    </a:lnTo>
                    <a:lnTo>
                      <a:pt x="870" y="1153"/>
                    </a:lnTo>
                    <a:lnTo>
                      <a:pt x="892" y="1126"/>
                    </a:lnTo>
                    <a:lnTo>
                      <a:pt x="909" y="1099"/>
                    </a:lnTo>
                    <a:lnTo>
                      <a:pt x="929" y="1071"/>
                    </a:lnTo>
                    <a:lnTo>
                      <a:pt x="945" y="1042"/>
                    </a:lnTo>
                    <a:lnTo>
                      <a:pt x="961" y="1012"/>
                    </a:lnTo>
                    <a:lnTo>
                      <a:pt x="974" y="981"/>
                    </a:lnTo>
                    <a:lnTo>
                      <a:pt x="986" y="949"/>
                    </a:lnTo>
                    <a:lnTo>
                      <a:pt x="999" y="917"/>
                    </a:lnTo>
                    <a:lnTo>
                      <a:pt x="1008" y="883"/>
                    </a:lnTo>
                    <a:lnTo>
                      <a:pt x="1015" y="849"/>
                    </a:lnTo>
                    <a:lnTo>
                      <a:pt x="1022" y="815"/>
                    </a:lnTo>
                    <a:lnTo>
                      <a:pt x="1026" y="781"/>
                    </a:lnTo>
                    <a:lnTo>
                      <a:pt x="1029" y="746"/>
                    </a:lnTo>
                    <a:lnTo>
                      <a:pt x="1029" y="710"/>
                    </a:lnTo>
                    <a:lnTo>
                      <a:pt x="1042" y="710"/>
                    </a:lnTo>
                    <a:close/>
                  </a:path>
                </a:pathLst>
              </a:custGeom>
              <a:solidFill>
                <a:srgbClr val="8BD0FF"/>
              </a:solidFill>
              <a:ln w="9525">
                <a:noFill/>
                <a:round/>
                <a:headEnd/>
                <a:tailEnd/>
              </a:ln>
            </p:spPr>
            <p:txBody>
              <a:bodyPr/>
              <a:lstStyle/>
              <a:p>
                <a:endParaRPr lang="en-US"/>
              </a:p>
            </p:txBody>
          </p:sp>
          <p:sp>
            <p:nvSpPr>
              <p:cNvPr id="29875" name="Freeform 1254"/>
              <p:cNvSpPr>
                <a:spLocks/>
              </p:cNvSpPr>
              <p:nvPr/>
            </p:nvSpPr>
            <p:spPr bwMode="auto">
              <a:xfrm>
                <a:off x="594" y="1486"/>
                <a:ext cx="1037" cy="1406"/>
              </a:xfrm>
              <a:custGeom>
                <a:avLst/>
                <a:gdLst>
                  <a:gd name="T0" fmla="*/ 1033 w 1037"/>
                  <a:gd name="T1" fmla="*/ 632 h 1406"/>
                  <a:gd name="T2" fmla="*/ 1015 w 1037"/>
                  <a:gd name="T3" fmla="*/ 527 h 1406"/>
                  <a:gd name="T4" fmla="*/ 983 w 1037"/>
                  <a:gd name="T5" fmla="*/ 430 h 1406"/>
                  <a:gd name="T6" fmla="*/ 936 w 1037"/>
                  <a:gd name="T7" fmla="*/ 339 h 1406"/>
                  <a:gd name="T8" fmla="*/ 877 w 1037"/>
                  <a:gd name="T9" fmla="*/ 255 h 1406"/>
                  <a:gd name="T10" fmla="*/ 808 w 1037"/>
                  <a:gd name="T11" fmla="*/ 182 h 1406"/>
                  <a:gd name="T12" fmla="*/ 727 w 1037"/>
                  <a:gd name="T13" fmla="*/ 119 h 1406"/>
                  <a:gd name="T14" fmla="*/ 640 w 1037"/>
                  <a:gd name="T15" fmla="*/ 69 h 1406"/>
                  <a:gd name="T16" fmla="*/ 543 w 1037"/>
                  <a:gd name="T17" fmla="*/ 32 h 1406"/>
                  <a:gd name="T18" fmla="*/ 441 w 1037"/>
                  <a:gd name="T19" fmla="*/ 9 h 1406"/>
                  <a:gd name="T20" fmla="*/ 334 w 1037"/>
                  <a:gd name="T21" fmla="*/ 0 h 1406"/>
                  <a:gd name="T22" fmla="*/ 227 w 1037"/>
                  <a:gd name="T23" fmla="*/ 9 h 1406"/>
                  <a:gd name="T24" fmla="*/ 125 w 1037"/>
                  <a:gd name="T25" fmla="*/ 32 h 1406"/>
                  <a:gd name="T26" fmla="*/ 28 w 1037"/>
                  <a:gd name="T27" fmla="*/ 69 h 1406"/>
                  <a:gd name="T28" fmla="*/ 3 w 1037"/>
                  <a:gd name="T29" fmla="*/ 85 h 1406"/>
                  <a:gd name="T30" fmla="*/ 2 w 1037"/>
                  <a:gd name="T31" fmla="*/ 93 h 1406"/>
                  <a:gd name="T32" fmla="*/ 0 w 1037"/>
                  <a:gd name="T33" fmla="*/ 98 h 1406"/>
                  <a:gd name="T34" fmla="*/ 64 w 1037"/>
                  <a:gd name="T35" fmla="*/ 66 h 1406"/>
                  <a:gd name="T36" fmla="*/ 161 w 1037"/>
                  <a:gd name="T37" fmla="*/ 34 h 1406"/>
                  <a:gd name="T38" fmla="*/ 263 w 1037"/>
                  <a:gd name="T39" fmla="*/ 16 h 1406"/>
                  <a:gd name="T40" fmla="*/ 370 w 1037"/>
                  <a:gd name="T41" fmla="*/ 12 h 1406"/>
                  <a:gd name="T42" fmla="*/ 474 w 1037"/>
                  <a:gd name="T43" fmla="*/ 27 h 1406"/>
                  <a:gd name="T44" fmla="*/ 572 w 1037"/>
                  <a:gd name="T45" fmla="*/ 53 h 1406"/>
                  <a:gd name="T46" fmla="*/ 663 w 1037"/>
                  <a:gd name="T47" fmla="*/ 96 h 1406"/>
                  <a:gd name="T48" fmla="*/ 747 w 1037"/>
                  <a:gd name="T49" fmla="*/ 150 h 1406"/>
                  <a:gd name="T50" fmla="*/ 822 w 1037"/>
                  <a:gd name="T51" fmla="*/ 214 h 1406"/>
                  <a:gd name="T52" fmla="*/ 888 w 1037"/>
                  <a:gd name="T53" fmla="*/ 289 h 1406"/>
                  <a:gd name="T54" fmla="*/ 942 w 1037"/>
                  <a:gd name="T55" fmla="*/ 373 h 1406"/>
                  <a:gd name="T56" fmla="*/ 983 w 1037"/>
                  <a:gd name="T57" fmla="*/ 466 h 1406"/>
                  <a:gd name="T58" fmla="*/ 1011 w 1037"/>
                  <a:gd name="T59" fmla="*/ 564 h 1406"/>
                  <a:gd name="T60" fmla="*/ 1024 w 1037"/>
                  <a:gd name="T61" fmla="*/ 668 h 1406"/>
                  <a:gd name="T62" fmla="*/ 1037 w 1037"/>
                  <a:gd name="T63" fmla="*/ 740 h 1406"/>
                  <a:gd name="T64" fmla="*/ 1022 w 1037"/>
                  <a:gd name="T65" fmla="*/ 845 h 1406"/>
                  <a:gd name="T66" fmla="*/ 995 w 1037"/>
                  <a:gd name="T67" fmla="*/ 945 h 1406"/>
                  <a:gd name="T68" fmla="*/ 952 w 1037"/>
                  <a:gd name="T69" fmla="*/ 1038 h 1406"/>
                  <a:gd name="T70" fmla="*/ 897 w 1037"/>
                  <a:gd name="T71" fmla="*/ 1124 h 1406"/>
                  <a:gd name="T72" fmla="*/ 831 w 1037"/>
                  <a:gd name="T73" fmla="*/ 1201 h 1406"/>
                  <a:gd name="T74" fmla="*/ 754 w 1037"/>
                  <a:gd name="T75" fmla="*/ 1267 h 1406"/>
                  <a:gd name="T76" fmla="*/ 670 w 1037"/>
                  <a:gd name="T77" fmla="*/ 1322 h 1406"/>
                  <a:gd name="T78" fmla="*/ 575 w 1037"/>
                  <a:gd name="T79" fmla="*/ 1363 h 1406"/>
                  <a:gd name="T80" fmla="*/ 475 w 1037"/>
                  <a:gd name="T81" fmla="*/ 1392 h 1406"/>
                  <a:gd name="T82" fmla="*/ 370 w 1037"/>
                  <a:gd name="T83" fmla="*/ 1406 h 1406"/>
                  <a:gd name="T84" fmla="*/ 263 w 1037"/>
                  <a:gd name="T85" fmla="*/ 1403 h 1406"/>
                  <a:gd name="T86" fmla="*/ 159 w 1037"/>
                  <a:gd name="T87" fmla="*/ 1385 h 1406"/>
                  <a:gd name="T88" fmla="*/ 61 w 1037"/>
                  <a:gd name="T89" fmla="*/ 1351 h 1406"/>
                  <a:gd name="T90" fmla="*/ 30 w 1037"/>
                  <a:gd name="T91" fmla="*/ 1335 h 1406"/>
                  <a:gd name="T92" fmla="*/ 28 w 1037"/>
                  <a:gd name="T93" fmla="*/ 1328 h 1406"/>
                  <a:gd name="T94" fmla="*/ 25 w 1037"/>
                  <a:gd name="T95" fmla="*/ 1322 h 1406"/>
                  <a:gd name="T96" fmla="*/ 96 w 1037"/>
                  <a:gd name="T97" fmla="*/ 1353 h 1406"/>
                  <a:gd name="T98" fmla="*/ 195 w 1037"/>
                  <a:gd name="T99" fmla="*/ 1381 h 1406"/>
                  <a:gd name="T100" fmla="*/ 298 w 1037"/>
                  <a:gd name="T101" fmla="*/ 1394 h 1406"/>
                  <a:gd name="T102" fmla="*/ 404 w 1037"/>
                  <a:gd name="T103" fmla="*/ 1392 h 1406"/>
                  <a:gd name="T104" fmla="*/ 507 w 1037"/>
                  <a:gd name="T105" fmla="*/ 1372 h 1406"/>
                  <a:gd name="T106" fmla="*/ 602 w 1037"/>
                  <a:gd name="T107" fmla="*/ 1340 h 1406"/>
                  <a:gd name="T108" fmla="*/ 692 w 1037"/>
                  <a:gd name="T109" fmla="*/ 1295 h 1406"/>
                  <a:gd name="T110" fmla="*/ 774 w 1037"/>
                  <a:gd name="T111" fmla="*/ 1236 h 1406"/>
                  <a:gd name="T112" fmla="*/ 845 w 1037"/>
                  <a:gd name="T113" fmla="*/ 1168 h 1406"/>
                  <a:gd name="T114" fmla="*/ 908 w 1037"/>
                  <a:gd name="T115" fmla="*/ 1090 h 1406"/>
                  <a:gd name="T116" fmla="*/ 958 w 1037"/>
                  <a:gd name="T117" fmla="*/ 1002 h 1406"/>
                  <a:gd name="T118" fmla="*/ 994 w 1037"/>
                  <a:gd name="T119" fmla="*/ 909 h 1406"/>
                  <a:gd name="T120" fmla="*/ 1017 w 1037"/>
                  <a:gd name="T121" fmla="*/ 809 h 1406"/>
                  <a:gd name="T122" fmla="*/ 1026 w 1037"/>
                  <a:gd name="T123" fmla="*/ 704 h 140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7"/>
                  <a:gd name="T187" fmla="*/ 0 h 1406"/>
                  <a:gd name="T188" fmla="*/ 1037 w 1037"/>
                  <a:gd name="T189" fmla="*/ 1406 h 1406"/>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7" h="1406">
                    <a:moveTo>
                      <a:pt x="1037" y="704"/>
                    </a:moveTo>
                    <a:lnTo>
                      <a:pt x="1037" y="668"/>
                    </a:lnTo>
                    <a:lnTo>
                      <a:pt x="1033" y="632"/>
                    </a:lnTo>
                    <a:lnTo>
                      <a:pt x="1029" y="597"/>
                    </a:lnTo>
                    <a:lnTo>
                      <a:pt x="1022" y="561"/>
                    </a:lnTo>
                    <a:lnTo>
                      <a:pt x="1015" y="527"/>
                    </a:lnTo>
                    <a:lnTo>
                      <a:pt x="1006" y="495"/>
                    </a:lnTo>
                    <a:lnTo>
                      <a:pt x="995" y="461"/>
                    </a:lnTo>
                    <a:lnTo>
                      <a:pt x="983" y="430"/>
                    </a:lnTo>
                    <a:lnTo>
                      <a:pt x="969" y="398"/>
                    </a:lnTo>
                    <a:lnTo>
                      <a:pt x="952" y="368"/>
                    </a:lnTo>
                    <a:lnTo>
                      <a:pt x="936" y="339"/>
                    </a:lnTo>
                    <a:lnTo>
                      <a:pt x="917" y="311"/>
                    </a:lnTo>
                    <a:lnTo>
                      <a:pt x="897" y="282"/>
                    </a:lnTo>
                    <a:lnTo>
                      <a:pt x="877" y="255"/>
                    </a:lnTo>
                    <a:lnTo>
                      <a:pt x="854" y="230"/>
                    </a:lnTo>
                    <a:lnTo>
                      <a:pt x="831" y="205"/>
                    </a:lnTo>
                    <a:lnTo>
                      <a:pt x="808" y="182"/>
                    </a:lnTo>
                    <a:lnTo>
                      <a:pt x="781" y="161"/>
                    </a:lnTo>
                    <a:lnTo>
                      <a:pt x="754" y="139"/>
                    </a:lnTo>
                    <a:lnTo>
                      <a:pt x="727" y="119"/>
                    </a:lnTo>
                    <a:lnTo>
                      <a:pt x="699" y="102"/>
                    </a:lnTo>
                    <a:lnTo>
                      <a:pt x="670" y="85"/>
                    </a:lnTo>
                    <a:lnTo>
                      <a:pt x="640" y="69"/>
                    </a:lnTo>
                    <a:lnTo>
                      <a:pt x="608" y="55"/>
                    </a:lnTo>
                    <a:lnTo>
                      <a:pt x="575" y="43"/>
                    </a:lnTo>
                    <a:lnTo>
                      <a:pt x="543" y="32"/>
                    </a:lnTo>
                    <a:lnTo>
                      <a:pt x="509" y="23"/>
                    </a:lnTo>
                    <a:lnTo>
                      <a:pt x="475" y="14"/>
                    </a:lnTo>
                    <a:lnTo>
                      <a:pt x="441" y="9"/>
                    </a:lnTo>
                    <a:lnTo>
                      <a:pt x="406" y="3"/>
                    </a:lnTo>
                    <a:lnTo>
                      <a:pt x="370" y="2"/>
                    </a:lnTo>
                    <a:lnTo>
                      <a:pt x="334" y="0"/>
                    </a:lnTo>
                    <a:lnTo>
                      <a:pt x="298" y="2"/>
                    </a:lnTo>
                    <a:lnTo>
                      <a:pt x="263" y="3"/>
                    </a:lnTo>
                    <a:lnTo>
                      <a:pt x="227" y="9"/>
                    </a:lnTo>
                    <a:lnTo>
                      <a:pt x="193" y="14"/>
                    </a:lnTo>
                    <a:lnTo>
                      <a:pt x="159" y="23"/>
                    </a:lnTo>
                    <a:lnTo>
                      <a:pt x="125" y="32"/>
                    </a:lnTo>
                    <a:lnTo>
                      <a:pt x="93" y="43"/>
                    </a:lnTo>
                    <a:lnTo>
                      <a:pt x="61" y="55"/>
                    </a:lnTo>
                    <a:lnTo>
                      <a:pt x="28" y="69"/>
                    </a:lnTo>
                    <a:lnTo>
                      <a:pt x="5" y="82"/>
                    </a:lnTo>
                    <a:lnTo>
                      <a:pt x="3" y="84"/>
                    </a:lnTo>
                    <a:lnTo>
                      <a:pt x="3" y="85"/>
                    </a:lnTo>
                    <a:lnTo>
                      <a:pt x="3" y="89"/>
                    </a:lnTo>
                    <a:lnTo>
                      <a:pt x="2" y="91"/>
                    </a:lnTo>
                    <a:lnTo>
                      <a:pt x="2" y="93"/>
                    </a:lnTo>
                    <a:lnTo>
                      <a:pt x="0" y="94"/>
                    </a:lnTo>
                    <a:lnTo>
                      <a:pt x="0" y="96"/>
                    </a:lnTo>
                    <a:lnTo>
                      <a:pt x="0" y="98"/>
                    </a:lnTo>
                    <a:lnTo>
                      <a:pt x="5" y="96"/>
                    </a:lnTo>
                    <a:lnTo>
                      <a:pt x="34" y="80"/>
                    </a:lnTo>
                    <a:lnTo>
                      <a:pt x="64" y="66"/>
                    </a:lnTo>
                    <a:lnTo>
                      <a:pt x="96" y="53"/>
                    </a:lnTo>
                    <a:lnTo>
                      <a:pt x="129" y="43"/>
                    </a:lnTo>
                    <a:lnTo>
                      <a:pt x="161" y="34"/>
                    </a:lnTo>
                    <a:lnTo>
                      <a:pt x="195" y="27"/>
                    </a:lnTo>
                    <a:lnTo>
                      <a:pt x="229" y="19"/>
                    </a:lnTo>
                    <a:lnTo>
                      <a:pt x="263" y="16"/>
                    </a:lnTo>
                    <a:lnTo>
                      <a:pt x="298" y="12"/>
                    </a:lnTo>
                    <a:lnTo>
                      <a:pt x="334" y="12"/>
                    </a:lnTo>
                    <a:lnTo>
                      <a:pt x="370" y="12"/>
                    </a:lnTo>
                    <a:lnTo>
                      <a:pt x="404" y="16"/>
                    </a:lnTo>
                    <a:lnTo>
                      <a:pt x="440" y="19"/>
                    </a:lnTo>
                    <a:lnTo>
                      <a:pt x="474" y="27"/>
                    </a:lnTo>
                    <a:lnTo>
                      <a:pt x="507" y="34"/>
                    </a:lnTo>
                    <a:lnTo>
                      <a:pt x="540" y="43"/>
                    </a:lnTo>
                    <a:lnTo>
                      <a:pt x="572" y="53"/>
                    </a:lnTo>
                    <a:lnTo>
                      <a:pt x="602" y="66"/>
                    </a:lnTo>
                    <a:lnTo>
                      <a:pt x="634" y="80"/>
                    </a:lnTo>
                    <a:lnTo>
                      <a:pt x="663" y="96"/>
                    </a:lnTo>
                    <a:lnTo>
                      <a:pt x="692" y="112"/>
                    </a:lnTo>
                    <a:lnTo>
                      <a:pt x="720" y="130"/>
                    </a:lnTo>
                    <a:lnTo>
                      <a:pt x="747" y="150"/>
                    </a:lnTo>
                    <a:lnTo>
                      <a:pt x="774" y="169"/>
                    </a:lnTo>
                    <a:lnTo>
                      <a:pt x="799" y="191"/>
                    </a:lnTo>
                    <a:lnTo>
                      <a:pt x="822" y="214"/>
                    </a:lnTo>
                    <a:lnTo>
                      <a:pt x="845" y="239"/>
                    </a:lnTo>
                    <a:lnTo>
                      <a:pt x="867" y="264"/>
                    </a:lnTo>
                    <a:lnTo>
                      <a:pt x="888" y="289"/>
                    </a:lnTo>
                    <a:lnTo>
                      <a:pt x="908" y="318"/>
                    </a:lnTo>
                    <a:lnTo>
                      <a:pt x="926" y="345"/>
                    </a:lnTo>
                    <a:lnTo>
                      <a:pt x="942" y="373"/>
                    </a:lnTo>
                    <a:lnTo>
                      <a:pt x="958" y="404"/>
                    </a:lnTo>
                    <a:lnTo>
                      <a:pt x="970" y="434"/>
                    </a:lnTo>
                    <a:lnTo>
                      <a:pt x="983" y="466"/>
                    </a:lnTo>
                    <a:lnTo>
                      <a:pt x="994" y="498"/>
                    </a:lnTo>
                    <a:lnTo>
                      <a:pt x="1004" y="530"/>
                    </a:lnTo>
                    <a:lnTo>
                      <a:pt x="1011" y="564"/>
                    </a:lnTo>
                    <a:lnTo>
                      <a:pt x="1017" y="598"/>
                    </a:lnTo>
                    <a:lnTo>
                      <a:pt x="1022" y="632"/>
                    </a:lnTo>
                    <a:lnTo>
                      <a:pt x="1024" y="668"/>
                    </a:lnTo>
                    <a:lnTo>
                      <a:pt x="1026" y="704"/>
                    </a:lnTo>
                    <a:lnTo>
                      <a:pt x="1037" y="704"/>
                    </a:lnTo>
                    <a:lnTo>
                      <a:pt x="1037" y="740"/>
                    </a:lnTo>
                    <a:lnTo>
                      <a:pt x="1033" y="775"/>
                    </a:lnTo>
                    <a:lnTo>
                      <a:pt x="1029" y="811"/>
                    </a:lnTo>
                    <a:lnTo>
                      <a:pt x="1022" y="845"/>
                    </a:lnTo>
                    <a:lnTo>
                      <a:pt x="1015" y="879"/>
                    </a:lnTo>
                    <a:lnTo>
                      <a:pt x="1006" y="913"/>
                    </a:lnTo>
                    <a:lnTo>
                      <a:pt x="995" y="945"/>
                    </a:lnTo>
                    <a:lnTo>
                      <a:pt x="983" y="977"/>
                    </a:lnTo>
                    <a:lnTo>
                      <a:pt x="969" y="1008"/>
                    </a:lnTo>
                    <a:lnTo>
                      <a:pt x="952" y="1038"/>
                    </a:lnTo>
                    <a:lnTo>
                      <a:pt x="936" y="1068"/>
                    </a:lnTo>
                    <a:lnTo>
                      <a:pt x="917" y="1097"/>
                    </a:lnTo>
                    <a:lnTo>
                      <a:pt x="897" y="1124"/>
                    </a:lnTo>
                    <a:lnTo>
                      <a:pt x="877" y="1151"/>
                    </a:lnTo>
                    <a:lnTo>
                      <a:pt x="854" y="1176"/>
                    </a:lnTo>
                    <a:lnTo>
                      <a:pt x="831" y="1201"/>
                    </a:lnTo>
                    <a:lnTo>
                      <a:pt x="808" y="1224"/>
                    </a:lnTo>
                    <a:lnTo>
                      <a:pt x="781" y="1245"/>
                    </a:lnTo>
                    <a:lnTo>
                      <a:pt x="754" y="1267"/>
                    </a:lnTo>
                    <a:lnTo>
                      <a:pt x="727" y="1286"/>
                    </a:lnTo>
                    <a:lnTo>
                      <a:pt x="699" y="1304"/>
                    </a:lnTo>
                    <a:lnTo>
                      <a:pt x="670" y="1322"/>
                    </a:lnTo>
                    <a:lnTo>
                      <a:pt x="640" y="1338"/>
                    </a:lnTo>
                    <a:lnTo>
                      <a:pt x="608" y="1351"/>
                    </a:lnTo>
                    <a:lnTo>
                      <a:pt x="575" y="1363"/>
                    </a:lnTo>
                    <a:lnTo>
                      <a:pt x="543" y="1376"/>
                    </a:lnTo>
                    <a:lnTo>
                      <a:pt x="509" y="1385"/>
                    </a:lnTo>
                    <a:lnTo>
                      <a:pt x="475" y="1392"/>
                    </a:lnTo>
                    <a:lnTo>
                      <a:pt x="441" y="1399"/>
                    </a:lnTo>
                    <a:lnTo>
                      <a:pt x="406" y="1403"/>
                    </a:lnTo>
                    <a:lnTo>
                      <a:pt x="370" y="1406"/>
                    </a:lnTo>
                    <a:lnTo>
                      <a:pt x="334" y="1406"/>
                    </a:lnTo>
                    <a:lnTo>
                      <a:pt x="298" y="1406"/>
                    </a:lnTo>
                    <a:lnTo>
                      <a:pt x="263" y="1403"/>
                    </a:lnTo>
                    <a:lnTo>
                      <a:pt x="227" y="1399"/>
                    </a:lnTo>
                    <a:lnTo>
                      <a:pt x="193" y="1392"/>
                    </a:lnTo>
                    <a:lnTo>
                      <a:pt x="159" y="1385"/>
                    </a:lnTo>
                    <a:lnTo>
                      <a:pt x="125" y="1376"/>
                    </a:lnTo>
                    <a:lnTo>
                      <a:pt x="93" y="1363"/>
                    </a:lnTo>
                    <a:lnTo>
                      <a:pt x="61" y="1351"/>
                    </a:lnTo>
                    <a:lnTo>
                      <a:pt x="32" y="1338"/>
                    </a:lnTo>
                    <a:lnTo>
                      <a:pt x="32" y="1336"/>
                    </a:lnTo>
                    <a:lnTo>
                      <a:pt x="30" y="1335"/>
                    </a:lnTo>
                    <a:lnTo>
                      <a:pt x="30" y="1333"/>
                    </a:lnTo>
                    <a:lnTo>
                      <a:pt x="28" y="1331"/>
                    </a:lnTo>
                    <a:lnTo>
                      <a:pt x="28" y="1328"/>
                    </a:lnTo>
                    <a:lnTo>
                      <a:pt x="27" y="1326"/>
                    </a:lnTo>
                    <a:lnTo>
                      <a:pt x="27" y="1324"/>
                    </a:lnTo>
                    <a:lnTo>
                      <a:pt x="25" y="1322"/>
                    </a:lnTo>
                    <a:lnTo>
                      <a:pt x="34" y="1326"/>
                    </a:lnTo>
                    <a:lnTo>
                      <a:pt x="64" y="1340"/>
                    </a:lnTo>
                    <a:lnTo>
                      <a:pt x="96" y="1353"/>
                    </a:lnTo>
                    <a:lnTo>
                      <a:pt x="129" y="1363"/>
                    </a:lnTo>
                    <a:lnTo>
                      <a:pt x="161" y="1372"/>
                    </a:lnTo>
                    <a:lnTo>
                      <a:pt x="195" y="1381"/>
                    </a:lnTo>
                    <a:lnTo>
                      <a:pt x="229" y="1387"/>
                    </a:lnTo>
                    <a:lnTo>
                      <a:pt x="263" y="1392"/>
                    </a:lnTo>
                    <a:lnTo>
                      <a:pt x="298" y="1394"/>
                    </a:lnTo>
                    <a:lnTo>
                      <a:pt x="334" y="1395"/>
                    </a:lnTo>
                    <a:lnTo>
                      <a:pt x="370" y="1394"/>
                    </a:lnTo>
                    <a:lnTo>
                      <a:pt x="404" y="1392"/>
                    </a:lnTo>
                    <a:lnTo>
                      <a:pt x="440" y="1387"/>
                    </a:lnTo>
                    <a:lnTo>
                      <a:pt x="474" y="1381"/>
                    </a:lnTo>
                    <a:lnTo>
                      <a:pt x="507" y="1372"/>
                    </a:lnTo>
                    <a:lnTo>
                      <a:pt x="540" y="1363"/>
                    </a:lnTo>
                    <a:lnTo>
                      <a:pt x="572" y="1353"/>
                    </a:lnTo>
                    <a:lnTo>
                      <a:pt x="602" y="1340"/>
                    </a:lnTo>
                    <a:lnTo>
                      <a:pt x="634" y="1326"/>
                    </a:lnTo>
                    <a:lnTo>
                      <a:pt x="663" y="1311"/>
                    </a:lnTo>
                    <a:lnTo>
                      <a:pt x="692" y="1295"/>
                    </a:lnTo>
                    <a:lnTo>
                      <a:pt x="720" y="1276"/>
                    </a:lnTo>
                    <a:lnTo>
                      <a:pt x="747" y="1258"/>
                    </a:lnTo>
                    <a:lnTo>
                      <a:pt x="774" y="1236"/>
                    </a:lnTo>
                    <a:lnTo>
                      <a:pt x="799" y="1215"/>
                    </a:lnTo>
                    <a:lnTo>
                      <a:pt x="822" y="1192"/>
                    </a:lnTo>
                    <a:lnTo>
                      <a:pt x="845" y="1168"/>
                    </a:lnTo>
                    <a:lnTo>
                      <a:pt x="867" y="1143"/>
                    </a:lnTo>
                    <a:lnTo>
                      <a:pt x="888" y="1117"/>
                    </a:lnTo>
                    <a:lnTo>
                      <a:pt x="908" y="1090"/>
                    </a:lnTo>
                    <a:lnTo>
                      <a:pt x="926" y="1061"/>
                    </a:lnTo>
                    <a:lnTo>
                      <a:pt x="942" y="1033"/>
                    </a:lnTo>
                    <a:lnTo>
                      <a:pt x="958" y="1002"/>
                    </a:lnTo>
                    <a:lnTo>
                      <a:pt x="970" y="972"/>
                    </a:lnTo>
                    <a:lnTo>
                      <a:pt x="983" y="942"/>
                    </a:lnTo>
                    <a:lnTo>
                      <a:pt x="994" y="909"/>
                    </a:lnTo>
                    <a:lnTo>
                      <a:pt x="1004" y="875"/>
                    </a:lnTo>
                    <a:lnTo>
                      <a:pt x="1011" y="843"/>
                    </a:lnTo>
                    <a:lnTo>
                      <a:pt x="1017" y="809"/>
                    </a:lnTo>
                    <a:lnTo>
                      <a:pt x="1022" y="774"/>
                    </a:lnTo>
                    <a:lnTo>
                      <a:pt x="1024" y="740"/>
                    </a:lnTo>
                    <a:lnTo>
                      <a:pt x="1026" y="704"/>
                    </a:lnTo>
                    <a:lnTo>
                      <a:pt x="1037" y="704"/>
                    </a:lnTo>
                    <a:close/>
                  </a:path>
                </a:pathLst>
              </a:custGeom>
              <a:solidFill>
                <a:srgbClr val="8CD1FF"/>
              </a:solidFill>
              <a:ln w="9525">
                <a:noFill/>
                <a:round/>
                <a:headEnd/>
                <a:tailEnd/>
              </a:ln>
            </p:spPr>
            <p:txBody>
              <a:bodyPr/>
              <a:lstStyle/>
              <a:p>
                <a:endParaRPr lang="en-US"/>
              </a:p>
            </p:txBody>
          </p:sp>
          <p:sp>
            <p:nvSpPr>
              <p:cNvPr id="29876" name="Freeform 1255"/>
              <p:cNvSpPr>
                <a:spLocks/>
              </p:cNvSpPr>
              <p:nvPr/>
            </p:nvSpPr>
            <p:spPr bwMode="auto">
              <a:xfrm>
                <a:off x="590" y="1493"/>
                <a:ext cx="1035" cy="1394"/>
              </a:xfrm>
              <a:custGeom>
                <a:avLst/>
                <a:gdLst>
                  <a:gd name="T0" fmla="*/ 1032 w 1035"/>
                  <a:gd name="T1" fmla="*/ 625 h 1394"/>
                  <a:gd name="T2" fmla="*/ 1014 w 1035"/>
                  <a:gd name="T3" fmla="*/ 522 h 1394"/>
                  <a:gd name="T4" fmla="*/ 980 w 1035"/>
                  <a:gd name="T5" fmla="*/ 425 h 1394"/>
                  <a:gd name="T6" fmla="*/ 935 w 1035"/>
                  <a:gd name="T7" fmla="*/ 334 h 1394"/>
                  <a:gd name="T8" fmla="*/ 876 w 1035"/>
                  <a:gd name="T9" fmla="*/ 254 h 1394"/>
                  <a:gd name="T10" fmla="*/ 806 w 1035"/>
                  <a:gd name="T11" fmla="*/ 180 h 1394"/>
                  <a:gd name="T12" fmla="*/ 728 w 1035"/>
                  <a:gd name="T13" fmla="*/ 118 h 1394"/>
                  <a:gd name="T14" fmla="*/ 640 w 1035"/>
                  <a:gd name="T15" fmla="*/ 68 h 1394"/>
                  <a:gd name="T16" fmla="*/ 545 w 1035"/>
                  <a:gd name="T17" fmla="*/ 30 h 1394"/>
                  <a:gd name="T18" fmla="*/ 444 w 1035"/>
                  <a:gd name="T19" fmla="*/ 7 h 1394"/>
                  <a:gd name="T20" fmla="*/ 338 w 1035"/>
                  <a:gd name="T21" fmla="*/ 0 h 1394"/>
                  <a:gd name="T22" fmla="*/ 233 w 1035"/>
                  <a:gd name="T23" fmla="*/ 7 h 1394"/>
                  <a:gd name="T24" fmla="*/ 131 w 1035"/>
                  <a:gd name="T25" fmla="*/ 30 h 1394"/>
                  <a:gd name="T26" fmla="*/ 36 w 1035"/>
                  <a:gd name="T27" fmla="*/ 68 h 1394"/>
                  <a:gd name="T28" fmla="*/ 4 w 1035"/>
                  <a:gd name="T29" fmla="*/ 87 h 1394"/>
                  <a:gd name="T30" fmla="*/ 2 w 1035"/>
                  <a:gd name="T31" fmla="*/ 95 h 1394"/>
                  <a:gd name="T32" fmla="*/ 0 w 1035"/>
                  <a:gd name="T33" fmla="*/ 100 h 1394"/>
                  <a:gd name="T34" fmla="*/ 72 w 1035"/>
                  <a:gd name="T35" fmla="*/ 66 h 1394"/>
                  <a:gd name="T36" fmla="*/ 167 w 1035"/>
                  <a:gd name="T37" fmla="*/ 32 h 1394"/>
                  <a:gd name="T38" fmla="*/ 268 w 1035"/>
                  <a:gd name="T39" fmla="*/ 14 h 1394"/>
                  <a:gd name="T40" fmla="*/ 374 w 1035"/>
                  <a:gd name="T41" fmla="*/ 12 h 1394"/>
                  <a:gd name="T42" fmla="*/ 476 w 1035"/>
                  <a:gd name="T43" fmla="*/ 25 h 1394"/>
                  <a:gd name="T44" fmla="*/ 574 w 1035"/>
                  <a:gd name="T45" fmla="*/ 53 h 1394"/>
                  <a:gd name="T46" fmla="*/ 665 w 1035"/>
                  <a:gd name="T47" fmla="*/ 95 h 1394"/>
                  <a:gd name="T48" fmla="*/ 747 w 1035"/>
                  <a:gd name="T49" fmla="*/ 148 h 1394"/>
                  <a:gd name="T50" fmla="*/ 822 w 1035"/>
                  <a:gd name="T51" fmla="*/ 213 h 1394"/>
                  <a:gd name="T52" fmla="*/ 887 w 1035"/>
                  <a:gd name="T53" fmla="*/ 286 h 1394"/>
                  <a:gd name="T54" fmla="*/ 940 w 1035"/>
                  <a:gd name="T55" fmla="*/ 370 h 1394"/>
                  <a:gd name="T56" fmla="*/ 982 w 1035"/>
                  <a:gd name="T57" fmla="*/ 461 h 1394"/>
                  <a:gd name="T58" fmla="*/ 1010 w 1035"/>
                  <a:gd name="T59" fmla="*/ 559 h 1394"/>
                  <a:gd name="T60" fmla="*/ 1023 w 1035"/>
                  <a:gd name="T61" fmla="*/ 661 h 1394"/>
                  <a:gd name="T62" fmla="*/ 1035 w 1035"/>
                  <a:gd name="T63" fmla="*/ 733 h 1394"/>
                  <a:gd name="T64" fmla="*/ 1021 w 1035"/>
                  <a:gd name="T65" fmla="*/ 836 h 1394"/>
                  <a:gd name="T66" fmla="*/ 992 w 1035"/>
                  <a:gd name="T67" fmla="*/ 936 h 1394"/>
                  <a:gd name="T68" fmla="*/ 951 w 1035"/>
                  <a:gd name="T69" fmla="*/ 1029 h 1394"/>
                  <a:gd name="T70" fmla="*/ 898 w 1035"/>
                  <a:gd name="T71" fmla="*/ 1113 h 1394"/>
                  <a:gd name="T72" fmla="*/ 831 w 1035"/>
                  <a:gd name="T73" fmla="*/ 1190 h 1394"/>
                  <a:gd name="T74" fmla="*/ 755 w 1035"/>
                  <a:gd name="T75" fmla="*/ 1254 h 1394"/>
                  <a:gd name="T76" fmla="*/ 671 w 1035"/>
                  <a:gd name="T77" fmla="*/ 1310 h 1394"/>
                  <a:gd name="T78" fmla="*/ 578 w 1035"/>
                  <a:gd name="T79" fmla="*/ 1351 h 1394"/>
                  <a:gd name="T80" fmla="*/ 479 w 1035"/>
                  <a:gd name="T81" fmla="*/ 1380 h 1394"/>
                  <a:gd name="T82" fmla="*/ 374 w 1035"/>
                  <a:gd name="T83" fmla="*/ 1392 h 1394"/>
                  <a:gd name="T84" fmla="*/ 267 w 1035"/>
                  <a:gd name="T85" fmla="*/ 1390 h 1394"/>
                  <a:gd name="T86" fmla="*/ 163 w 1035"/>
                  <a:gd name="T87" fmla="*/ 1372 h 1394"/>
                  <a:gd name="T88" fmla="*/ 66 w 1035"/>
                  <a:gd name="T89" fmla="*/ 1338 h 1394"/>
                  <a:gd name="T90" fmla="*/ 32 w 1035"/>
                  <a:gd name="T91" fmla="*/ 1322 h 1394"/>
                  <a:gd name="T92" fmla="*/ 29 w 1035"/>
                  <a:gd name="T93" fmla="*/ 1315 h 1394"/>
                  <a:gd name="T94" fmla="*/ 27 w 1035"/>
                  <a:gd name="T95" fmla="*/ 1308 h 1394"/>
                  <a:gd name="T96" fmla="*/ 72 w 1035"/>
                  <a:gd name="T97" fmla="*/ 1328 h 1394"/>
                  <a:gd name="T98" fmla="*/ 167 w 1035"/>
                  <a:gd name="T99" fmla="*/ 1360 h 1394"/>
                  <a:gd name="T100" fmla="*/ 268 w 1035"/>
                  <a:gd name="T101" fmla="*/ 1378 h 1394"/>
                  <a:gd name="T102" fmla="*/ 374 w 1035"/>
                  <a:gd name="T103" fmla="*/ 1381 h 1394"/>
                  <a:gd name="T104" fmla="*/ 476 w 1035"/>
                  <a:gd name="T105" fmla="*/ 1367 h 1394"/>
                  <a:gd name="T106" fmla="*/ 574 w 1035"/>
                  <a:gd name="T107" fmla="*/ 1340 h 1394"/>
                  <a:gd name="T108" fmla="*/ 665 w 1035"/>
                  <a:gd name="T109" fmla="*/ 1299 h 1394"/>
                  <a:gd name="T110" fmla="*/ 747 w 1035"/>
                  <a:gd name="T111" fmla="*/ 1245 h 1394"/>
                  <a:gd name="T112" fmla="*/ 822 w 1035"/>
                  <a:gd name="T113" fmla="*/ 1181 h 1394"/>
                  <a:gd name="T114" fmla="*/ 887 w 1035"/>
                  <a:gd name="T115" fmla="*/ 1106 h 1394"/>
                  <a:gd name="T116" fmla="*/ 940 w 1035"/>
                  <a:gd name="T117" fmla="*/ 1024 h 1394"/>
                  <a:gd name="T118" fmla="*/ 982 w 1035"/>
                  <a:gd name="T119" fmla="*/ 933 h 1394"/>
                  <a:gd name="T120" fmla="*/ 1010 w 1035"/>
                  <a:gd name="T121" fmla="*/ 834 h 1394"/>
                  <a:gd name="T122" fmla="*/ 1023 w 1035"/>
                  <a:gd name="T123" fmla="*/ 731 h 1394"/>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1035"/>
                  <a:gd name="T187" fmla="*/ 0 h 1394"/>
                  <a:gd name="T188" fmla="*/ 1035 w 1035"/>
                  <a:gd name="T189" fmla="*/ 1394 h 1394"/>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1035" h="1394">
                    <a:moveTo>
                      <a:pt x="1035" y="697"/>
                    </a:moveTo>
                    <a:lnTo>
                      <a:pt x="1035" y="661"/>
                    </a:lnTo>
                    <a:lnTo>
                      <a:pt x="1032" y="625"/>
                    </a:lnTo>
                    <a:lnTo>
                      <a:pt x="1028" y="590"/>
                    </a:lnTo>
                    <a:lnTo>
                      <a:pt x="1021" y="556"/>
                    </a:lnTo>
                    <a:lnTo>
                      <a:pt x="1014" y="522"/>
                    </a:lnTo>
                    <a:lnTo>
                      <a:pt x="1005" y="490"/>
                    </a:lnTo>
                    <a:lnTo>
                      <a:pt x="992" y="457"/>
                    </a:lnTo>
                    <a:lnTo>
                      <a:pt x="980" y="425"/>
                    </a:lnTo>
                    <a:lnTo>
                      <a:pt x="967" y="395"/>
                    </a:lnTo>
                    <a:lnTo>
                      <a:pt x="951" y="364"/>
                    </a:lnTo>
                    <a:lnTo>
                      <a:pt x="935" y="334"/>
                    </a:lnTo>
                    <a:lnTo>
                      <a:pt x="915" y="307"/>
                    </a:lnTo>
                    <a:lnTo>
                      <a:pt x="898" y="279"/>
                    </a:lnTo>
                    <a:lnTo>
                      <a:pt x="876" y="254"/>
                    </a:lnTo>
                    <a:lnTo>
                      <a:pt x="855" y="227"/>
                    </a:lnTo>
                    <a:lnTo>
                      <a:pt x="831" y="204"/>
                    </a:lnTo>
                    <a:lnTo>
                      <a:pt x="806" y="180"/>
                    </a:lnTo>
                    <a:lnTo>
                      <a:pt x="781" y="159"/>
                    </a:lnTo>
                    <a:lnTo>
                      <a:pt x="755" y="137"/>
                    </a:lnTo>
                    <a:lnTo>
                      <a:pt x="728" y="118"/>
                    </a:lnTo>
                    <a:lnTo>
                      <a:pt x="699" y="100"/>
                    </a:lnTo>
                    <a:lnTo>
                      <a:pt x="671" y="84"/>
                    </a:lnTo>
                    <a:lnTo>
                      <a:pt x="640" y="68"/>
                    </a:lnTo>
                    <a:lnTo>
                      <a:pt x="610" y="53"/>
                    </a:lnTo>
                    <a:lnTo>
                      <a:pt x="578" y="41"/>
                    </a:lnTo>
                    <a:lnTo>
                      <a:pt x="545" y="30"/>
                    </a:lnTo>
                    <a:lnTo>
                      <a:pt x="511" y="21"/>
                    </a:lnTo>
                    <a:lnTo>
                      <a:pt x="479" y="14"/>
                    </a:lnTo>
                    <a:lnTo>
                      <a:pt x="444" y="7"/>
                    </a:lnTo>
                    <a:lnTo>
                      <a:pt x="410" y="3"/>
                    </a:lnTo>
                    <a:lnTo>
                      <a:pt x="374" y="0"/>
                    </a:lnTo>
                    <a:lnTo>
                      <a:pt x="338" y="0"/>
                    </a:lnTo>
                    <a:lnTo>
                      <a:pt x="302" y="0"/>
                    </a:lnTo>
                    <a:lnTo>
                      <a:pt x="267" y="3"/>
                    </a:lnTo>
                    <a:lnTo>
                      <a:pt x="233" y="7"/>
                    </a:lnTo>
                    <a:lnTo>
                      <a:pt x="197" y="14"/>
                    </a:lnTo>
                    <a:lnTo>
                      <a:pt x="163" y="21"/>
                    </a:lnTo>
                    <a:lnTo>
                      <a:pt x="131" y="30"/>
                    </a:lnTo>
                    <a:lnTo>
                      <a:pt x="99" y="41"/>
                    </a:lnTo>
                    <a:lnTo>
                      <a:pt x="66" y="53"/>
                    </a:lnTo>
                    <a:lnTo>
                      <a:pt x="36" y="68"/>
                    </a:lnTo>
                    <a:lnTo>
                      <a:pt x="6" y="84"/>
                    </a:lnTo>
                    <a:lnTo>
                      <a:pt x="6" y="86"/>
                    </a:lnTo>
                    <a:lnTo>
                      <a:pt x="4" y="87"/>
                    </a:lnTo>
                    <a:lnTo>
                      <a:pt x="4" y="89"/>
                    </a:lnTo>
                    <a:lnTo>
                      <a:pt x="4" y="91"/>
                    </a:lnTo>
                    <a:lnTo>
                      <a:pt x="2" y="95"/>
                    </a:lnTo>
                    <a:lnTo>
                      <a:pt x="2" y="96"/>
                    </a:lnTo>
                    <a:lnTo>
                      <a:pt x="0" y="98"/>
                    </a:lnTo>
                    <a:lnTo>
                      <a:pt x="0" y="100"/>
                    </a:lnTo>
                    <a:lnTo>
                      <a:pt x="11" y="95"/>
                    </a:lnTo>
                    <a:lnTo>
                      <a:pt x="41" y="78"/>
                    </a:lnTo>
                    <a:lnTo>
                      <a:pt x="72" y="66"/>
                    </a:lnTo>
                    <a:lnTo>
                      <a:pt x="102" y="53"/>
                    </a:lnTo>
                    <a:lnTo>
                      <a:pt x="134" y="43"/>
                    </a:lnTo>
                    <a:lnTo>
                      <a:pt x="167" y="32"/>
                    </a:lnTo>
                    <a:lnTo>
                      <a:pt x="200" y="25"/>
                    </a:lnTo>
                    <a:lnTo>
                      <a:pt x="234" y="20"/>
                    </a:lnTo>
                    <a:lnTo>
                      <a:pt x="268" y="14"/>
                    </a:lnTo>
                    <a:lnTo>
                      <a:pt x="302" y="12"/>
                    </a:lnTo>
                    <a:lnTo>
                      <a:pt x="338" y="11"/>
                    </a:lnTo>
                    <a:lnTo>
                      <a:pt x="374" y="12"/>
                    </a:lnTo>
                    <a:lnTo>
                      <a:pt x="408" y="14"/>
                    </a:lnTo>
                    <a:lnTo>
                      <a:pt x="442" y="20"/>
                    </a:lnTo>
                    <a:lnTo>
                      <a:pt x="476" y="25"/>
                    </a:lnTo>
                    <a:lnTo>
                      <a:pt x="510" y="32"/>
                    </a:lnTo>
                    <a:lnTo>
                      <a:pt x="542" y="43"/>
                    </a:lnTo>
                    <a:lnTo>
                      <a:pt x="574" y="53"/>
                    </a:lnTo>
                    <a:lnTo>
                      <a:pt x="604" y="66"/>
                    </a:lnTo>
                    <a:lnTo>
                      <a:pt x="635" y="78"/>
                    </a:lnTo>
                    <a:lnTo>
                      <a:pt x="665" y="95"/>
                    </a:lnTo>
                    <a:lnTo>
                      <a:pt x="694" y="111"/>
                    </a:lnTo>
                    <a:lnTo>
                      <a:pt x="721" y="129"/>
                    </a:lnTo>
                    <a:lnTo>
                      <a:pt x="747" y="148"/>
                    </a:lnTo>
                    <a:lnTo>
                      <a:pt x="774" y="168"/>
                    </a:lnTo>
                    <a:lnTo>
                      <a:pt x="799" y="189"/>
                    </a:lnTo>
                    <a:lnTo>
                      <a:pt x="822" y="213"/>
                    </a:lnTo>
                    <a:lnTo>
                      <a:pt x="846" y="236"/>
                    </a:lnTo>
                    <a:lnTo>
                      <a:pt x="867" y="261"/>
                    </a:lnTo>
                    <a:lnTo>
                      <a:pt x="887" y="286"/>
                    </a:lnTo>
                    <a:lnTo>
                      <a:pt x="906" y="313"/>
                    </a:lnTo>
                    <a:lnTo>
                      <a:pt x="924" y="341"/>
                    </a:lnTo>
                    <a:lnTo>
                      <a:pt x="940" y="370"/>
                    </a:lnTo>
                    <a:lnTo>
                      <a:pt x="956" y="400"/>
                    </a:lnTo>
                    <a:lnTo>
                      <a:pt x="969" y="431"/>
                    </a:lnTo>
                    <a:lnTo>
                      <a:pt x="982" y="461"/>
                    </a:lnTo>
                    <a:lnTo>
                      <a:pt x="992" y="493"/>
                    </a:lnTo>
                    <a:lnTo>
                      <a:pt x="1001" y="525"/>
                    </a:lnTo>
                    <a:lnTo>
                      <a:pt x="1010" y="559"/>
                    </a:lnTo>
                    <a:lnTo>
                      <a:pt x="1015" y="591"/>
                    </a:lnTo>
                    <a:lnTo>
                      <a:pt x="1019" y="627"/>
                    </a:lnTo>
                    <a:lnTo>
                      <a:pt x="1023" y="661"/>
                    </a:lnTo>
                    <a:lnTo>
                      <a:pt x="1023" y="697"/>
                    </a:lnTo>
                    <a:lnTo>
                      <a:pt x="1035" y="697"/>
                    </a:lnTo>
                    <a:lnTo>
                      <a:pt x="1035" y="733"/>
                    </a:lnTo>
                    <a:lnTo>
                      <a:pt x="1032" y="768"/>
                    </a:lnTo>
                    <a:lnTo>
                      <a:pt x="1028" y="802"/>
                    </a:lnTo>
                    <a:lnTo>
                      <a:pt x="1021" y="836"/>
                    </a:lnTo>
                    <a:lnTo>
                      <a:pt x="1014" y="870"/>
                    </a:lnTo>
                    <a:lnTo>
                      <a:pt x="1005" y="904"/>
                    </a:lnTo>
                    <a:lnTo>
                      <a:pt x="992" y="936"/>
                    </a:lnTo>
                    <a:lnTo>
                      <a:pt x="980" y="968"/>
                    </a:lnTo>
                    <a:lnTo>
                      <a:pt x="967" y="999"/>
                    </a:lnTo>
                    <a:lnTo>
                      <a:pt x="951" y="1029"/>
                    </a:lnTo>
                    <a:lnTo>
                      <a:pt x="935" y="1058"/>
                    </a:lnTo>
                    <a:lnTo>
                      <a:pt x="915" y="1086"/>
                    </a:lnTo>
                    <a:lnTo>
                      <a:pt x="898" y="1113"/>
                    </a:lnTo>
                    <a:lnTo>
                      <a:pt x="876" y="1140"/>
                    </a:lnTo>
                    <a:lnTo>
                      <a:pt x="855" y="1165"/>
                    </a:lnTo>
                    <a:lnTo>
                      <a:pt x="831" y="1190"/>
                    </a:lnTo>
                    <a:lnTo>
                      <a:pt x="806" y="1213"/>
                    </a:lnTo>
                    <a:lnTo>
                      <a:pt x="781" y="1235"/>
                    </a:lnTo>
                    <a:lnTo>
                      <a:pt x="755" y="1254"/>
                    </a:lnTo>
                    <a:lnTo>
                      <a:pt x="728" y="1274"/>
                    </a:lnTo>
                    <a:lnTo>
                      <a:pt x="699" y="1292"/>
                    </a:lnTo>
                    <a:lnTo>
                      <a:pt x="671" y="1310"/>
                    </a:lnTo>
                    <a:lnTo>
                      <a:pt x="640" y="1324"/>
                    </a:lnTo>
                    <a:lnTo>
                      <a:pt x="610" y="1338"/>
                    </a:lnTo>
                    <a:lnTo>
                      <a:pt x="578" y="1351"/>
                    </a:lnTo>
                    <a:lnTo>
                      <a:pt x="545" y="1362"/>
                    </a:lnTo>
                    <a:lnTo>
                      <a:pt x="511" y="1372"/>
                    </a:lnTo>
                    <a:lnTo>
                      <a:pt x="479" y="1380"/>
                    </a:lnTo>
                    <a:lnTo>
                      <a:pt x="444" y="1385"/>
                    </a:lnTo>
                    <a:lnTo>
                      <a:pt x="410" y="1390"/>
                    </a:lnTo>
                    <a:lnTo>
                      <a:pt x="374" y="1392"/>
                    </a:lnTo>
                    <a:lnTo>
                      <a:pt x="338" y="1394"/>
                    </a:lnTo>
                    <a:lnTo>
                      <a:pt x="302" y="1392"/>
                    </a:lnTo>
                    <a:lnTo>
                      <a:pt x="267" y="1390"/>
                    </a:lnTo>
                    <a:lnTo>
                      <a:pt x="233" y="1385"/>
                    </a:lnTo>
                    <a:lnTo>
                      <a:pt x="197" y="1380"/>
                    </a:lnTo>
                    <a:lnTo>
                      <a:pt x="163" y="1372"/>
                    </a:lnTo>
                    <a:lnTo>
                      <a:pt x="131" y="1362"/>
                    </a:lnTo>
                    <a:lnTo>
                      <a:pt x="99" y="1351"/>
                    </a:lnTo>
                    <a:lnTo>
                      <a:pt x="66" y="1338"/>
                    </a:lnTo>
                    <a:lnTo>
                      <a:pt x="36" y="1324"/>
                    </a:lnTo>
                    <a:lnTo>
                      <a:pt x="32" y="1324"/>
                    </a:lnTo>
                    <a:lnTo>
                      <a:pt x="32" y="1322"/>
                    </a:lnTo>
                    <a:lnTo>
                      <a:pt x="31" y="1319"/>
                    </a:lnTo>
                    <a:lnTo>
                      <a:pt x="31" y="1317"/>
                    </a:lnTo>
                    <a:lnTo>
                      <a:pt x="29" y="1315"/>
                    </a:lnTo>
                    <a:lnTo>
                      <a:pt x="29" y="1313"/>
                    </a:lnTo>
                    <a:lnTo>
                      <a:pt x="29" y="1312"/>
                    </a:lnTo>
                    <a:lnTo>
                      <a:pt x="27" y="1308"/>
                    </a:lnTo>
                    <a:lnTo>
                      <a:pt x="27" y="1306"/>
                    </a:lnTo>
                    <a:lnTo>
                      <a:pt x="41" y="1313"/>
                    </a:lnTo>
                    <a:lnTo>
                      <a:pt x="72" y="1328"/>
                    </a:lnTo>
                    <a:lnTo>
                      <a:pt x="102" y="1340"/>
                    </a:lnTo>
                    <a:lnTo>
                      <a:pt x="134" y="1351"/>
                    </a:lnTo>
                    <a:lnTo>
                      <a:pt x="167" y="1360"/>
                    </a:lnTo>
                    <a:lnTo>
                      <a:pt x="200" y="1367"/>
                    </a:lnTo>
                    <a:lnTo>
                      <a:pt x="234" y="1374"/>
                    </a:lnTo>
                    <a:lnTo>
                      <a:pt x="268" y="1378"/>
                    </a:lnTo>
                    <a:lnTo>
                      <a:pt x="302" y="1381"/>
                    </a:lnTo>
                    <a:lnTo>
                      <a:pt x="338" y="1381"/>
                    </a:lnTo>
                    <a:lnTo>
                      <a:pt x="374" y="1381"/>
                    </a:lnTo>
                    <a:lnTo>
                      <a:pt x="408" y="1378"/>
                    </a:lnTo>
                    <a:lnTo>
                      <a:pt x="442" y="1374"/>
                    </a:lnTo>
                    <a:lnTo>
                      <a:pt x="476" y="1367"/>
                    </a:lnTo>
                    <a:lnTo>
                      <a:pt x="510" y="1360"/>
                    </a:lnTo>
                    <a:lnTo>
                      <a:pt x="542" y="1351"/>
                    </a:lnTo>
                    <a:lnTo>
                      <a:pt x="574" y="1340"/>
                    </a:lnTo>
                    <a:lnTo>
                      <a:pt x="604" y="1328"/>
                    </a:lnTo>
                    <a:lnTo>
                      <a:pt x="635" y="1313"/>
                    </a:lnTo>
                    <a:lnTo>
                      <a:pt x="665" y="1299"/>
                    </a:lnTo>
                    <a:lnTo>
                      <a:pt x="694" y="1283"/>
                    </a:lnTo>
                    <a:lnTo>
                      <a:pt x="721" y="1265"/>
                    </a:lnTo>
                    <a:lnTo>
                      <a:pt x="747" y="1245"/>
                    </a:lnTo>
                    <a:lnTo>
                      <a:pt x="774" y="1226"/>
                    </a:lnTo>
                    <a:lnTo>
                      <a:pt x="799" y="1204"/>
                    </a:lnTo>
                    <a:lnTo>
                      <a:pt x="822" y="1181"/>
                    </a:lnTo>
                    <a:lnTo>
                      <a:pt x="846" y="1158"/>
                    </a:lnTo>
                    <a:lnTo>
                      <a:pt x="867" y="1133"/>
                    </a:lnTo>
                    <a:lnTo>
                      <a:pt x="887" y="1106"/>
                    </a:lnTo>
                    <a:lnTo>
                      <a:pt x="906" y="1079"/>
                    </a:lnTo>
                    <a:lnTo>
                      <a:pt x="924" y="1052"/>
                    </a:lnTo>
                    <a:lnTo>
                      <a:pt x="940" y="1024"/>
                    </a:lnTo>
                    <a:lnTo>
                      <a:pt x="956" y="993"/>
                    </a:lnTo>
                    <a:lnTo>
                      <a:pt x="969" y="963"/>
                    </a:lnTo>
                    <a:lnTo>
                      <a:pt x="982" y="933"/>
                    </a:lnTo>
                    <a:lnTo>
                      <a:pt x="992" y="901"/>
                    </a:lnTo>
                    <a:lnTo>
                      <a:pt x="1001" y="868"/>
                    </a:lnTo>
                    <a:lnTo>
                      <a:pt x="1010" y="834"/>
                    </a:lnTo>
                    <a:lnTo>
                      <a:pt x="1015" y="800"/>
                    </a:lnTo>
                    <a:lnTo>
                      <a:pt x="1019" y="767"/>
                    </a:lnTo>
                    <a:lnTo>
                      <a:pt x="1023" y="731"/>
                    </a:lnTo>
                    <a:lnTo>
                      <a:pt x="1023" y="697"/>
                    </a:lnTo>
                    <a:lnTo>
                      <a:pt x="1035" y="697"/>
                    </a:lnTo>
                    <a:close/>
                  </a:path>
                </a:pathLst>
              </a:custGeom>
              <a:solidFill>
                <a:srgbClr val="8DD1FF"/>
              </a:solidFill>
              <a:ln w="9525">
                <a:noFill/>
                <a:round/>
                <a:headEnd/>
                <a:tailEnd/>
              </a:ln>
            </p:spPr>
            <p:txBody>
              <a:bodyPr/>
              <a:lstStyle/>
              <a:p>
                <a:endParaRPr lang="en-US"/>
              </a:p>
            </p:txBody>
          </p:sp>
          <p:sp>
            <p:nvSpPr>
              <p:cNvPr id="29877" name="Freeform 1256"/>
              <p:cNvSpPr>
                <a:spLocks/>
              </p:cNvSpPr>
              <p:nvPr/>
            </p:nvSpPr>
            <p:spPr bwMode="auto">
              <a:xfrm>
                <a:off x="587" y="1498"/>
                <a:ext cx="1033" cy="1383"/>
              </a:xfrm>
              <a:custGeom>
                <a:avLst/>
                <a:gdLst>
                  <a:gd name="T0" fmla="*/ 1029 w 1033"/>
                  <a:gd name="T1" fmla="*/ 620 h 1383"/>
                  <a:gd name="T2" fmla="*/ 1011 w 1033"/>
                  <a:gd name="T3" fmla="*/ 518 h 1383"/>
                  <a:gd name="T4" fmla="*/ 977 w 1033"/>
                  <a:gd name="T5" fmla="*/ 422 h 1383"/>
                  <a:gd name="T6" fmla="*/ 933 w 1033"/>
                  <a:gd name="T7" fmla="*/ 333 h 1383"/>
                  <a:gd name="T8" fmla="*/ 874 w 1033"/>
                  <a:gd name="T9" fmla="*/ 252 h 1383"/>
                  <a:gd name="T10" fmla="*/ 806 w 1033"/>
                  <a:gd name="T11" fmla="*/ 179 h 1383"/>
                  <a:gd name="T12" fmla="*/ 727 w 1033"/>
                  <a:gd name="T13" fmla="*/ 118 h 1383"/>
                  <a:gd name="T14" fmla="*/ 641 w 1033"/>
                  <a:gd name="T15" fmla="*/ 68 h 1383"/>
                  <a:gd name="T16" fmla="*/ 547 w 1033"/>
                  <a:gd name="T17" fmla="*/ 31 h 1383"/>
                  <a:gd name="T18" fmla="*/ 447 w 1033"/>
                  <a:gd name="T19" fmla="*/ 7 h 1383"/>
                  <a:gd name="T20" fmla="*/ 341 w 1033"/>
                  <a:gd name="T21" fmla="*/ 0 h 1383"/>
                  <a:gd name="T22" fmla="*/ 236 w 1033"/>
                  <a:gd name="T23" fmla="*/ 7 h 1383"/>
                  <a:gd name="T24" fmla="*/ 136 w 1033"/>
                  <a:gd name="T25" fmla="*/ 31 h 1383"/>
                  <a:gd name="T26" fmla="*/ 41 w 1033"/>
                  <a:gd name="T27" fmla="*/ 68 h 1383"/>
                  <a:gd name="T28" fmla="*/ 5 w 1033"/>
                  <a:gd name="T29" fmla="*/ 90 h 1383"/>
                  <a:gd name="T30" fmla="*/ 3 w 1033"/>
                  <a:gd name="T31" fmla="*/ 95 h 1383"/>
                  <a:gd name="T32" fmla="*/ 2 w 1033"/>
                  <a:gd name="T33" fmla="*/ 102 h 1383"/>
                  <a:gd name="T34" fmla="*/ 46 w 1033"/>
                  <a:gd name="T35" fmla="*/ 79 h 1383"/>
                  <a:gd name="T36" fmla="*/ 139 w 1033"/>
                  <a:gd name="T37" fmla="*/ 43 h 1383"/>
                  <a:gd name="T38" fmla="*/ 237 w 1033"/>
                  <a:gd name="T39" fmla="*/ 20 h 1383"/>
                  <a:gd name="T40" fmla="*/ 341 w 1033"/>
                  <a:gd name="T41" fmla="*/ 13 h 1383"/>
                  <a:gd name="T42" fmla="*/ 445 w 1033"/>
                  <a:gd name="T43" fmla="*/ 20 h 1383"/>
                  <a:gd name="T44" fmla="*/ 543 w 1033"/>
                  <a:gd name="T45" fmla="*/ 43 h 1383"/>
                  <a:gd name="T46" fmla="*/ 636 w 1033"/>
                  <a:gd name="T47" fmla="*/ 79 h 1383"/>
                  <a:gd name="T48" fmla="*/ 720 w 1033"/>
                  <a:gd name="T49" fmla="*/ 129 h 1383"/>
                  <a:gd name="T50" fmla="*/ 797 w 1033"/>
                  <a:gd name="T51" fmla="*/ 188 h 1383"/>
                  <a:gd name="T52" fmla="*/ 865 w 1033"/>
                  <a:gd name="T53" fmla="*/ 259 h 1383"/>
                  <a:gd name="T54" fmla="*/ 922 w 1033"/>
                  <a:gd name="T55" fmla="*/ 340 h 1383"/>
                  <a:gd name="T56" fmla="*/ 967 w 1033"/>
                  <a:gd name="T57" fmla="*/ 427 h 1383"/>
                  <a:gd name="T58" fmla="*/ 999 w 1033"/>
                  <a:gd name="T59" fmla="*/ 522 h 1383"/>
                  <a:gd name="T60" fmla="*/ 1017 w 1033"/>
                  <a:gd name="T61" fmla="*/ 622 h 1383"/>
                  <a:gd name="T62" fmla="*/ 1033 w 1033"/>
                  <a:gd name="T63" fmla="*/ 692 h 1383"/>
                  <a:gd name="T64" fmla="*/ 1024 w 1033"/>
                  <a:gd name="T65" fmla="*/ 797 h 1383"/>
                  <a:gd name="T66" fmla="*/ 1001 w 1033"/>
                  <a:gd name="T67" fmla="*/ 897 h 1383"/>
                  <a:gd name="T68" fmla="*/ 965 w 1033"/>
                  <a:gd name="T69" fmla="*/ 990 h 1383"/>
                  <a:gd name="T70" fmla="*/ 915 w 1033"/>
                  <a:gd name="T71" fmla="*/ 1078 h 1383"/>
                  <a:gd name="T72" fmla="*/ 852 w 1033"/>
                  <a:gd name="T73" fmla="*/ 1156 h 1383"/>
                  <a:gd name="T74" fmla="*/ 781 w 1033"/>
                  <a:gd name="T75" fmla="*/ 1224 h 1383"/>
                  <a:gd name="T76" fmla="*/ 699 w 1033"/>
                  <a:gd name="T77" fmla="*/ 1283 h 1383"/>
                  <a:gd name="T78" fmla="*/ 609 w 1033"/>
                  <a:gd name="T79" fmla="*/ 1328 h 1383"/>
                  <a:gd name="T80" fmla="*/ 514 w 1033"/>
                  <a:gd name="T81" fmla="*/ 1360 h 1383"/>
                  <a:gd name="T82" fmla="*/ 411 w 1033"/>
                  <a:gd name="T83" fmla="*/ 1380 h 1383"/>
                  <a:gd name="T84" fmla="*/ 305 w 1033"/>
                  <a:gd name="T85" fmla="*/ 1382 h 1383"/>
                  <a:gd name="T86" fmla="*/ 202 w 1033"/>
                  <a:gd name="T87" fmla="*/ 1369 h 1383"/>
                  <a:gd name="T88" fmla="*/ 103 w 1033"/>
                  <a:gd name="T89" fmla="*/ 1341 h 1383"/>
                  <a:gd name="T90" fmla="*/ 32 w 1033"/>
                  <a:gd name="T91" fmla="*/ 1310 h 1383"/>
                  <a:gd name="T92" fmla="*/ 30 w 1033"/>
                  <a:gd name="T93" fmla="*/ 1303 h 1383"/>
                  <a:gd name="T94" fmla="*/ 28 w 1033"/>
                  <a:gd name="T95" fmla="*/ 1298 h 1383"/>
                  <a:gd name="T96" fmla="*/ 46 w 1033"/>
                  <a:gd name="T97" fmla="*/ 1303 h 1383"/>
                  <a:gd name="T98" fmla="*/ 139 w 1033"/>
                  <a:gd name="T99" fmla="*/ 1341 h 1383"/>
                  <a:gd name="T100" fmla="*/ 237 w 1033"/>
                  <a:gd name="T101" fmla="*/ 1362 h 1383"/>
                  <a:gd name="T102" fmla="*/ 341 w 1033"/>
                  <a:gd name="T103" fmla="*/ 1371 h 1383"/>
                  <a:gd name="T104" fmla="*/ 445 w 1033"/>
                  <a:gd name="T105" fmla="*/ 1362 h 1383"/>
                  <a:gd name="T106" fmla="*/ 543 w 1033"/>
                  <a:gd name="T107" fmla="*/ 1341 h 1383"/>
                  <a:gd name="T108" fmla="*/ 636 w 1033"/>
                  <a:gd name="T109" fmla="*/ 1303 h 1383"/>
                  <a:gd name="T110" fmla="*/ 720 w 1033"/>
                  <a:gd name="T111" fmla="*/ 1255 h 1383"/>
                  <a:gd name="T112" fmla="*/ 797 w 1033"/>
                  <a:gd name="T113" fmla="*/ 1194 h 1383"/>
                  <a:gd name="T114" fmla="*/ 865 w 1033"/>
                  <a:gd name="T115" fmla="*/ 1123 h 1383"/>
                  <a:gd name="T116" fmla="*/ 922 w 1033"/>
                  <a:gd name="T117" fmla="*/ 1044 h 1383"/>
                  <a:gd name="T118" fmla="*/ 967 w 1033"/>
                  <a:gd name="T119" fmla="*/ 956 h 1383"/>
                  <a:gd name="T120" fmla="*/ 999 w 1033"/>
                  <a:gd name="T121" fmla="*/ 862 h 1383"/>
                  <a:gd name="T122" fmla="*/ 1017 w 1033"/>
                  <a:gd name="T123" fmla="*/ 762 h 1383"/>
                  <a:gd name="T124" fmla="*/ 1033 w 1033"/>
                  <a:gd name="T125" fmla="*/ 692 h 1383"/>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33"/>
                  <a:gd name="T190" fmla="*/ 0 h 1383"/>
                  <a:gd name="T191" fmla="*/ 1033 w 1033"/>
                  <a:gd name="T192" fmla="*/ 1383 h 1383"/>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33" h="1383">
                    <a:moveTo>
                      <a:pt x="1033" y="692"/>
                    </a:moveTo>
                    <a:lnTo>
                      <a:pt x="1031" y="656"/>
                    </a:lnTo>
                    <a:lnTo>
                      <a:pt x="1029" y="620"/>
                    </a:lnTo>
                    <a:lnTo>
                      <a:pt x="1024" y="586"/>
                    </a:lnTo>
                    <a:lnTo>
                      <a:pt x="1018" y="552"/>
                    </a:lnTo>
                    <a:lnTo>
                      <a:pt x="1011" y="518"/>
                    </a:lnTo>
                    <a:lnTo>
                      <a:pt x="1001" y="486"/>
                    </a:lnTo>
                    <a:lnTo>
                      <a:pt x="990" y="454"/>
                    </a:lnTo>
                    <a:lnTo>
                      <a:pt x="977" y="422"/>
                    </a:lnTo>
                    <a:lnTo>
                      <a:pt x="965" y="392"/>
                    </a:lnTo>
                    <a:lnTo>
                      <a:pt x="949" y="361"/>
                    </a:lnTo>
                    <a:lnTo>
                      <a:pt x="933" y="333"/>
                    </a:lnTo>
                    <a:lnTo>
                      <a:pt x="915" y="306"/>
                    </a:lnTo>
                    <a:lnTo>
                      <a:pt x="895" y="277"/>
                    </a:lnTo>
                    <a:lnTo>
                      <a:pt x="874" y="252"/>
                    </a:lnTo>
                    <a:lnTo>
                      <a:pt x="852" y="227"/>
                    </a:lnTo>
                    <a:lnTo>
                      <a:pt x="829" y="202"/>
                    </a:lnTo>
                    <a:lnTo>
                      <a:pt x="806" y="179"/>
                    </a:lnTo>
                    <a:lnTo>
                      <a:pt x="781" y="157"/>
                    </a:lnTo>
                    <a:lnTo>
                      <a:pt x="754" y="138"/>
                    </a:lnTo>
                    <a:lnTo>
                      <a:pt x="727" y="118"/>
                    </a:lnTo>
                    <a:lnTo>
                      <a:pt x="699" y="100"/>
                    </a:lnTo>
                    <a:lnTo>
                      <a:pt x="670" y="84"/>
                    </a:lnTo>
                    <a:lnTo>
                      <a:pt x="641" y="68"/>
                    </a:lnTo>
                    <a:lnTo>
                      <a:pt x="609" y="54"/>
                    </a:lnTo>
                    <a:lnTo>
                      <a:pt x="579" y="41"/>
                    </a:lnTo>
                    <a:lnTo>
                      <a:pt x="547" y="31"/>
                    </a:lnTo>
                    <a:lnTo>
                      <a:pt x="514" y="22"/>
                    </a:lnTo>
                    <a:lnTo>
                      <a:pt x="481" y="15"/>
                    </a:lnTo>
                    <a:lnTo>
                      <a:pt x="447" y="7"/>
                    </a:lnTo>
                    <a:lnTo>
                      <a:pt x="411" y="4"/>
                    </a:lnTo>
                    <a:lnTo>
                      <a:pt x="377" y="0"/>
                    </a:lnTo>
                    <a:lnTo>
                      <a:pt x="341" y="0"/>
                    </a:lnTo>
                    <a:lnTo>
                      <a:pt x="305" y="0"/>
                    </a:lnTo>
                    <a:lnTo>
                      <a:pt x="270" y="4"/>
                    </a:lnTo>
                    <a:lnTo>
                      <a:pt x="236" y="7"/>
                    </a:lnTo>
                    <a:lnTo>
                      <a:pt x="202" y="15"/>
                    </a:lnTo>
                    <a:lnTo>
                      <a:pt x="168" y="22"/>
                    </a:lnTo>
                    <a:lnTo>
                      <a:pt x="136" y="31"/>
                    </a:lnTo>
                    <a:lnTo>
                      <a:pt x="103" y="41"/>
                    </a:lnTo>
                    <a:lnTo>
                      <a:pt x="71" y="54"/>
                    </a:lnTo>
                    <a:lnTo>
                      <a:pt x="41" y="68"/>
                    </a:lnTo>
                    <a:lnTo>
                      <a:pt x="12" y="84"/>
                    </a:lnTo>
                    <a:lnTo>
                      <a:pt x="7" y="86"/>
                    </a:lnTo>
                    <a:lnTo>
                      <a:pt x="5" y="90"/>
                    </a:lnTo>
                    <a:lnTo>
                      <a:pt x="5" y="91"/>
                    </a:lnTo>
                    <a:lnTo>
                      <a:pt x="3" y="93"/>
                    </a:lnTo>
                    <a:lnTo>
                      <a:pt x="3" y="95"/>
                    </a:lnTo>
                    <a:lnTo>
                      <a:pt x="3" y="97"/>
                    </a:lnTo>
                    <a:lnTo>
                      <a:pt x="2" y="100"/>
                    </a:lnTo>
                    <a:lnTo>
                      <a:pt x="2" y="102"/>
                    </a:lnTo>
                    <a:lnTo>
                      <a:pt x="0" y="104"/>
                    </a:lnTo>
                    <a:lnTo>
                      <a:pt x="18" y="95"/>
                    </a:lnTo>
                    <a:lnTo>
                      <a:pt x="46" y="79"/>
                    </a:lnTo>
                    <a:lnTo>
                      <a:pt x="77" y="66"/>
                    </a:lnTo>
                    <a:lnTo>
                      <a:pt x="107" y="54"/>
                    </a:lnTo>
                    <a:lnTo>
                      <a:pt x="139" y="43"/>
                    </a:lnTo>
                    <a:lnTo>
                      <a:pt x="171" y="34"/>
                    </a:lnTo>
                    <a:lnTo>
                      <a:pt x="203" y="25"/>
                    </a:lnTo>
                    <a:lnTo>
                      <a:pt x="237" y="20"/>
                    </a:lnTo>
                    <a:lnTo>
                      <a:pt x="271" y="16"/>
                    </a:lnTo>
                    <a:lnTo>
                      <a:pt x="305" y="13"/>
                    </a:lnTo>
                    <a:lnTo>
                      <a:pt x="341" y="13"/>
                    </a:lnTo>
                    <a:lnTo>
                      <a:pt x="377" y="13"/>
                    </a:lnTo>
                    <a:lnTo>
                      <a:pt x="411" y="16"/>
                    </a:lnTo>
                    <a:lnTo>
                      <a:pt x="445" y="20"/>
                    </a:lnTo>
                    <a:lnTo>
                      <a:pt x="479" y="25"/>
                    </a:lnTo>
                    <a:lnTo>
                      <a:pt x="511" y="34"/>
                    </a:lnTo>
                    <a:lnTo>
                      <a:pt x="543" y="43"/>
                    </a:lnTo>
                    <a:lnTo>
                      <a:pt x="575" y="54"/>
                    </a:lnTo>
                    <a:lnTo>
                      <a:pt x="606" y="66"/>
                    </a:lnTo>
                    <a:lnTo>
                      <a:pt x="636" y="79"/>
                    </a:lnTo>
                    <a:lnTo>
                      <a:pt x="665" y="95"/>
                    </a:lnTo>
                    <a:lnTo>
                      <a:pt x="693" y="111"/>
                    </a:lnTo>
                    <a:lnTo>
                      <a:pt x="720" y="129"/>
                    </a:lnTo>
                    <a:lnTo>
                      <a:pt x="747" y="147"/>
                    </a:lnTo>
                    <a:lnTo>
                      <a:pt x="774" y="168"/>
                    </a:lnTo>
                    <a:lnTo>
                      <a:pt x="797" y="188"/>
                    </a:lnTo>
                    <a:lnTo>
                      <a:pt x="822" y="211"/>
                    </a:lnTo>
                    <a:lnTo>
                      <a:pt x="843" y="234"/>
                    </a:lnTo>
                    <a:lnTo>
                      <a:pt x="865" y="259"/>
                    </a:lnTo>
                    <a:lnTo>
                      <a:pt x="884" y="284"/>
                    </a:lnTo>
                    <a:lnTo>
                      <a:pt x="904" y="311"/>
                    </a:lnTo>
                    <a:lnTo>
                      <a:pt x="922" y="340"/>
                    </a:lnTo>
                    <a:lnTo>
                      <a:pt x="938" y="368"/>
                    </a:lnTo>
                    <a:lnTo>
                      <a:pt x="952" y="397"/>
                    </a:lnTo>
                    <a:lnTo>
                      <a:pt x="967" y="427"/>
                    </a:lnTo>
                    <a:lnTo>
                      <a:pt x="979" y="458"/>
                    </a:lnTo>
                    <a:lnTo>
                      <a:pt x="990" y="490"/>
                    </a:lnTo>
                    <a:lnTo>
                      <a:pt x="999" y="522"/>
                    </a:lnTo>
                    <a:lnTo>
                      <a:pt x="1006" y="554"/>
                    </a:lnTo>
                    <a:lnTo>
                      <a:pt x="1013" y="588"/>
                    </a:lnTo>
                    <a:lnTo>
                      <a:pt x="1017" y="622"/>
                    </a:lnTo>
                    <a:lnTo>
                      <a:pt x="1018" y="656"/>
                    </a:lnTo>
                    <a:lnTo>
                      <a:pt x="1020" y="692"/>
                    </a:lnTo>
                    <a:lnTo>
                      <a:pt x="1033" y="692"/>
                    </a:lnTo>
                    <a:lnTo>
                      <a:pt x="1031" y="728"/>
                    </a:lnTo>
                    <a:lnTo>
                      <a:pt x="1029" y="762"/>
                    </a:lnTo>
                    <a:lnTo>
                      <a:pt x="1024" y="797"/>
                    </a:lnTo>
                    <a:lnTo>
                      <a:pt x="1018" y="831"/>
                    </a:lnTo>
                    <a:lnTo>
                      <a:pt x="1011" y="863"/>
                    </a:lnTo>
                    <a:lnTo>
                      <a:pt x="1001" y="897"/>
                    </a:lnTo>
                    <a:lnTo>
                      <a:pt x="990" y="930"/>
                    </a:lnTo>
                    <a:lnTo>
                      <a:pt x="977" y="960"/>
                    </a:lnTo>
                    <a:lnTo>
                      <a:pt x="965" y="990"/>
                    </a:lnTo>
                    <a:lnTo>
                      <a:pt x="949" y="1021"/>
                    </a:lnTo>
                    <a:lnTo>
                      <a:pt x="933" y="1049"/>
                    </a:lnTo>
                    <a:lnTo>
                      <a:pt x="915" y="1078"/>
                    </a:lnTo>
                    <a:lnTo>
                      <a:pt x="895" y="1105"/>
                    </a:lnTo>
                    <a:lnTo>
                      <a:pt x="874" y="1131"/>
                    </a:lnTo>
                    <a:lnTo>
                      <a:pt x="852" y="1156"/>
                    </a:lnTo>
                    <a:lnTo>
                      <a:pt x="829" y="1180"/>
                    </a:lnTo>
                    <a:lnTo>
                      <a:pt x="806" y="1203"/>
                    </a:lnTo>
                    <a:lnTo>
                      <a:pt x="781" y="1224"/>
                    </a:lnTo>
                    <a:lnTo>
                      <a:pt x="754" y="1246"/>
                    </a:lnTo>
                    <a:lnTo>
                      <a:pt x="727" y="1264"/>
                    </a:lnTo>
                    <a:lnTo>
                      <a:pt x="699" y="1283"/>
                    </a:lnTo>
                    <a:lnTo>
                      <a:pt x="670" y="1299"/>
                    </a:lnTo>
                    <a:lnTo>
                      <a:pt x="641" y="1314"/>
                    </a:lnTo>
                    <a:lnTo>
                      <a:pt x="609" y="1328"/>
                    </a:lnTo>
                    <a:lnTo>
                      <a:pt x="579" y="1341"/>
                    </a:lnTo>
                    <a:lnTo>
                      <a:pt x="547" y="1351"/>
                    </a:lnTo>
                    <a:lnTo>
                      <a:pt x="514" y="1360"/>
                    </a:lnTo>
                    <a:lnTo>
                      <a:pt x="481" y="1369"/>
                    </a:lnTo>
                    <a:lnTo>
                      <a:pt x="447" y="1375"/>
                    </a:lnTo>
                    <a:lnTo>
                      <a:pt x="411" y="1380"/>
                    </a:lnTo>
                    <a:lnTo>
                      <a:pt x="377" y="1382"/>
                    </a:lnTo>
                    <a:lnTo>
                      <a:pt x="341" y="1383"/>
                    </a:lnTo>
                    <a:lnTo>
                      <a:pt x="305" y="1382"/>
                    </a:lnTo>
                    <a:lnTo>
                      <a:pt x="270" y="1380"/>
                    </a:lnTo>
                    <a:lnTo>
                      <a:pt x="236" y="1375"/>
                    </a:lnTo>
                    <a:lnTo>
                      <a:pt x="202" y="1369"/>
                    </a:lnTo>
                    <a:lnTo>
                      <a:pt x="168" y="1360"/>
                    </a:lnTo>
                    <a:lnTo>
                      <a:pt x="136" y="1351"/>
                    </a:lnTo>
                    <a:lnTo>
                      <a:pt x="103" y="1341"/>
                    </a:lnTo>
                    <a:lnTo>
                      <a:pt x="71" y="1328"/>
                    </a:lnTo>
                    <a:lnTo>
                      <a:pt x="41" y="1314"/>
                    </a:lnTo>
                    <a:lnTo>
                      <a:pt x="32" y="1310"/>
                    </a:lnTo>
                    <a:lnTo>
                      <a:pt x="32" y="1308"/>
                    </a:lnTo>
                    <a:lnTo>
                      <a:pt x="32" y="1307"/>
                    </a:lnTo>
                    <a:lnTo>
                      <a:pt x="30" y="1303"/>
                    </a:lnTo>
                    <a:lnTo>
                      <a:pt x="30" y="1301"/>
                    </a:lnTo>
                    <a:lnTo>
                      <a:pt x="28" y="1299"/>
                    </a:lnTo>
                    <a:lnTo>
                      <a:pt x="28" y="1298"/>
                    </a:lnTo>
                    <a:lnTo>
                      <a:pt x="27" y="1296"/>
                    </a:lnTo>
                    <a:lnTo>
                      <a:pt x="27" y="1294"/>
                    </a:lnTo>
                    <a:lnTo>
                      <a:pt x="46" y="1303"/>
                    </a:lnTo>
                    <a:lnTo>
                      <a:pt x="77" y="1317"/>
                    </a:lnTo>
                    <a:lnTo>
                      <a:pt x="107" y="1330"/>
                    </a:lnTo>
                    <a:lnTo>
                      <a:pt x="139" y="1341"/>
                    </a:lnTo>
                    <a:lnTo>
                      <a:pt x="171" y="1349"/>
                    </a:lnTo>
                    <a:lnTo>
                      <a:pt x="203" y="1357"/>
                    </a:lnTo>
                    <a:lnTo>
                      <a:pt x="237" y="1362"/>
                    </a:lnTo>
                    <a:lnTo>
                      <a:pt x="271" y="1367"/>
                    </a:lnTo>
                    <a:lnTo>
                      <a:pt x="305" y="1369"/>
                    </a:lnTo>
                    <a:lnTo>
                      <a:pt x="341" y="1371"/>
                    </a:lnTo>
                    <a:lnTo>
                      <a:pt x="377" y="1369"/>
                    </a:lnTo>
                    <a:lnTo>
                      <a:pt x="411" y="1367"/>
                    </a:lnTo>
                    <a:lnTo>
                      <a:pt x="445" y="1362"/>
                    </a:lnTo>
                    <a:lnTo>
                      <a:pt x="479" y="1357"/>
                    </a:lnTo>
                    <a:lnTo>
                      <a:pt x="511" y="1349"/>
                    </a:lnTo>
                    <a:lnTo>
                      <a:pt x="543" y="1341"/>
                    </a:lnTo>
                    <a:lnTo>
                      <a:pt x="575" y="1330"/>
                    </a:lnTo>
                    <a:lnTo>
                      <a:pt x="606" y="1317"/>
                    </a:lnTo>
                    <a:lnTo>
                      <a:pt x="636" y="1303"/>
                    </a:lnTo>
                    <a:lnTo>
                      <a:pt x="665" y="1289"/>
                    </a:lnTo>
                    <a:lnTo>
                      <a:pt x="693" y="1273"/>
                    </a:lnTo>
                    <a:lnTo>
                      <a:pt x="720" y="1255"/>
                    </a:lnTo>
                    <a:lnTo>
                      <a:pt x="747" y="1235"/>
                    </a:lnTo>
                    <a:lnTo>
                      <a:pt x="774" y="1215"/>
                    </a:lnTo>
                    <a:lnTo>
                      <a:pt x="797" y="1194"/>
                    </a:lnTo>
                    <a:lnTo>
                      <a:pt x="822" y="1171"/>
                    </a:lnTo>
                    <a:lnTo>
                      <a:pt x="843" y="1148"/>
                    </a:lnTo>
                    <a:lnTo>
                      <a:pt x="865" y="1123"/>
                    </a:lnTo>
                    <a:lnTo>
                      <a:pt x="884" y="1098"/>
                    </a:lnTo>
                    <a:lnTo>
                      <a:pt x="904" y="1071"/>
                    </a:lnTo>
                    <a:lnTo>
                      <a:pt x="922" y="1044"/>
                    </a:lnTo>
                    <a:lnTo>
                      <a:pt x="938" y="1015"/>
                    </a:lnTo>
                    <a:lnTo>
                      <a:pt x="952" y="987"/>
                    </a:lnTo>
                    <a:lnTo>
                      <a:pt x="967" y="956"/>
                    </a:lnTo>
                    <a:lnTo>
                      <a:pt x="979" y="924"/>
                    </a:lnTo>
                    <a:lnTo>
                      <a:pt x="990" y="894"/>
                    </a:lnTo>
                    <a:lnTo>
                      <a:pt x="999" y="862"/>
                    </a:lnTo>
                    <a:lnTo>
                      <a:pt x="1006" y="828"/>
                    </a:lnTo>
                    <a:lnTo>
                      <a:pt x="1013" y="795"/>
                    </a:lnTo>
                    <a:lnTo>
                      <a:pt x="1017" y="762"/>
                    </a:lnTo>
                    <a:lnTo>
                      <a:pt x="1018" y="726"/>
                    </a:lnTo>
                    <a:lnTo>
                      <a:pt x="1020" y="692"/>
                    </a:lnTo>
                    <a:lnTo>
                      <a:pt x="1033" y="692"/>
                    </a:lnTo>
                    <a:close/>
                  </a:path>
                </a:pathLst>
              </a:custGeom>
              <a:solidFill>
                <a:srgbClr val="8ED1FF"/>
              </a:solidFill>
              <a:ln w="9525">
                <a:noFill/>
                <a:round/>
                <a:headEnd/>
                <a:tailEnd/>
              </a:ln>
            </p:spPr>
            <p:txBody>
              <a:bodyPr/>
              <a:lstStyle/>
              <a:p>
                <a:endParaRPr lang="en-US"/>
              </a:p>
            </p:txBody>
          </p:sp>
          <p:sp>
            <p:nvSpPr>
              <p:cNvPr id="29878" name="Freeform 1257"/>
              <p:cNvSpPr>
                <a:spLocks/>
              </p:cNvSpPr>
              <p:nvPr/>
            </p:nvSpPr>
            <p:spPr bwMode="auto">
              <a:xfrm>
                <a:off x="585" y="1504"/>
                <a:ext cx="1028" cy="1370"/>
              </a:xfrm>
              <a:custGeom>
                <a:avLst/>
                <a:gdLst>
                  <a:gd name="T0" fmla="*/ 1024 w 1028"/>
                  <a:gd name="T1" fmla="*/ 616 h 1370"/>
                  <a:gd name="T2" fmla="*/ 1006 w 1028"/>
                  <a:gd name="T3" fmla="*/ 514 h 1370"/>
                  <a:gd name="T4" fmla="*/ 974 w 1028"/>
                  <a:gd name="T5" fmla="*/ 420 h 1370"/>
                  <a:gd name="T6" fmla="*/ 929 w 1028"/>
                  <a:gd name="T7" fmla="*/ 330 h 1370"/>
                  <a:gd name="T8" fmla="*/ 872 w 1028"/>
                  <a:gd name="T9" fmla="*/ 250 h 1370"/>
                  <a:gd name="T10" fmla="*/ 804 w 1028"/>
                  <a:gd name="T11" fmla="*/ 178 h 1370"/>
                  <a:gd name="T12" fmla="*/ 726 w 1028"/>
                  <a:gd name="T13" fmla="*/ 118 h 1370"/>
                  <a:gd name="T14" fmla="*/ 640 w 1028"/>
                  <a:gd name="T15" fmla="*/ 67 h 1370"/>
                  <a:gd name="T16" fmla="*/ 547 w 1028"/>
                  <a:gd name="T17" fmla="*/ 32 h 1370"/>
                  <a:gd name="T18" fmla="*/ 447 w 1028"/>
                  <a:gd name="T19" fmla="*/ 9 h 1370"/>
                  <a:gd name="T20" fmla="*/ 343 w 1028"/>
                  <a:gd name="T21" fmla="*/ 0 h 1370"/>
                  <a:gd name="T22" fmla="*/ 239 w 1028"/>
                  <a:gd name="T23" fmla="*/ 9 h 1370"/>
                  <a:gd name="T24" fmla="*/ 139 w 1028"/>
                  <a:gd name="T25" fmla="*/ 32 h 1370"/>
                  <a:gd name="T26" fmla="*/ 46 w 1028"/>
                  <a:gd name="T27" fmla="*/ 67 h 1370"/>
                  <a:gd name="T28" fmla="*/ 5 w 1028"/>
                  <a:gd name="T29" fmla="*/ 91 h 1370"/>
                  <a:gd name="T30" fmla="*/ 2 w 1028"/>
                  <a:gd name="T31" fmla="*/ 98 h 1370"/>
                  <a:gd name="T32" fmla="*/ 0 w 1028"/>
                  <a:gd name="T33" fmla="*/ 105 h 1370"/>
                  <a:gd name="T34" fmla="*/ 52 w 1028"/>
                  <a:gd name="T35" fmla="*/ 78 h 1370"/>
                  <a:gd name="T36" fmla="*/ 143 w 1028"/>
                  <a:gd name="T37" fmla="*/ 42 h 1370"/>
                  <a:gd name="T38" fmla="*/ 241 w 1028"/>
                  <a:gd name="T39" fmla="*/ 21 h 1370"/>
                  <a:gd name="T40" fmla="*/ 343 w 1028"/>
                  <a:gd name="T41" fmla="*/ 12 h 1370"/>
                  <a:gd name="T42" fmla="*/ 445 w 1028"/>
                  <a:gd name="T43" fmla="*/ 21 h 1370"/>
                  <a:gd name="T44" fmla="*/ 543 w 1028"/>
                  <a:gd name="T45" fmla="*/ 42 h 1370"/>
                  <a:gd name="T46" fmla="*/ 634 w 1028"/>
                  <a:gd name="T47" fmla="*/ 78 h 1370"/>
                  <a:gd name="T48" fmla="*/ 718 w 1028"/>
                  <a:gd name="T49" fmla="*/ 126 h 1370"/>
                  <a:gd name="T50" fmla="*/ 795 w 1028"/>
                  <a:gd name="T51" fmla="*/ 187 h 1370"/>
                  <a:gd name="T52" fmla="*/ 863 w 1028"/>
                  <a:gd name="T53" fmla="*/ 257 h 1370"/>
                  <a:gd name="T54" fmla="*/ 919 w 1028"/>
                  <a:gd name="T55" fmla="*/ 336 h 1370"/>
                  <a:gd name="T56" fmla="*/ 963 w 1028"/>
                  <a:gd name="T57" fmla="*/ 423 h 1370"/>
                  <a:gd name="T58" fmla="*/ 995 w 1028"/>
                  <a:gd name="T59" fmla="*/ 518 h 1370"/>
                  <a:gd name="T60" fmla="*/ 1013 w 1028"/>
                  <a:gd name="T61" fmla="*/ 616 h 1370"/>
                  <a:gd name="T62" fmla="*/ 1028 w 1028"/>
                  <a:gd name="T63" fmla="*/ 686 h 1370"/>
                  <a:gd name="T64" fmla="*/ 1020 w 1028"/>
                  <a:gd name="T65" fmla="*/ 789 h 1370"/>
                  <a:gd name="T66" fmla="*/ 997 w 1028"/>
                  <a:gd name="T67" fmla="*/ 890 h 1370"/>
                  <a:gd name="T68" fmla="*/ 961 w 1028"/>
                  <a:gd name="T69" fmla="*/ 982 h 1370"/>
                  <a:gd name="T70" fmla="*/ 911 w 1028"/>
                  <a:gd name="T71" fmla="*/ 1068 h 1370"/>
                  <a:gd name="T72" fmla="*/ 851 w 1028"/>
                  <a:gd name="T73" fmla="*/ 1147 h 1370"/>
                  <a:gd name="T74" fmla="*/ 779 w 1028"/>
                  <a:gd name="T75" fmla="*/ 1215 h 1370"/>
                  <a:gd name="T76" fmla="*/ 699 w 1028"/>
                  <a:gd name="T77" fmla="*/ 1272 h 1370"/>
                  <a:gd name="T78" fmla="*/ 609 w 1028"/>
                  <a:gd name="T79" fmla="*/ 1317 h 1370"/>
                  <a:gd name="T80" fmla="*/ 515 w 1028"/>
                  <a:gd name="T81" fmla="*/ 1349 h 1370"/>
                  <a:gd name="T82" fmla="*/ 413 w 1028"/>
                  <a:gd name="T83" fmla="*/ 1367 h 1370"/>
                  <a:gd name="T84" fmla="*/ 307 w 1028"/>
                  <a:gd name="T85" fmla="*/ 1370 h 1370"/>
                  <a:gd name="T86" fmla="*/ 205 w 1028"/>
                  <a:gd name="T87" fmla="*/ 1356 h 1370"/>
                  <a:gd name="T88" fmla="*/ 107 w 1028"/>
                  <a:gd name="T89" fmla="*/ 1329 h 1370"/>
                  <a:gd name="T90" fmla="*/ 32 w 1028"/>
                  <a:gd name="T91" fmla="*/ 1295 h 1370"/>
                  <a:gd name="T92" fmla="*/ 29 w 1028"/>
                  <a:gd name="T93" fmla="*/ 1290 h 1370"/>
                  <a:gd name="T94" fmla="*/ 27 w 1028"/>
                  <a:gd name="T95" fmla="*/ 1283 h 1370"/>
                  <a:gd name="T96" fmla="*/ 52 w 1028"/>
                  <a:gd name="T97" fmla="*/ 1292 h 1370"/>
                  <a:gd name="T98" fmla="*/ 143 w 1028"/>
                  <a:gd name="T99" fmla="*/ 1327 h 1370"/>
                  <a:gd name="T100" fmla="*/ 241 w 1028"/>
                  <a:gd name="T101" fmla="*/ 1351 h 1370"/>
                  <a:gd name="T102" fmla="*/ 343 w 1028"/>
                  <a:gd name="T103" fmla="*/ 1358 h 1370"/>
                  <a:gd name="T104" fmla="*/ 445 w 1028"/>
                  <a:gd name="T105" fmla="*/ 1351 h 1370"/>
                  <a:gd name="T106" fmla="*/ 543 w 1028"/>
                  <a:gd name="T107" fmla="*/ 1327 h 1370"/>
                  <a:gd name="T108" fmla="*/ 634 w 1028"/>
                  <a:gd name="T109" fmla="*/ 1292 h 1370"/>
                  <a:gd name="T110" fmla="*/ 718 w 1028"/>
                  <a:gd name="T111" fmla="*/ 1243 h 1370"/>
                  <a:gd name="T112" fmla="*/ 795 w 1028"/>
                  <a:gd name="T113" fmla="*/ 1184 h 1370"/>
                  <a:gd name="T114" fmla="*/ 863 w 1028"/>
                  <a:gd name="T115" fmla="*/ 1113 h 1370"/>
                  <a:gd name="T116" fmla="*/ 919 w 1028"/>
                  <a:gd name="T117" fmla="*/ 1034 h 1370"/>
                  <a:gd name="T118" fmla="*/ 963 w 1028"/>
                  <a:gd name="T119" fmla="*/ 947 h 1370"/>
                  <a:gd name="T120" fmla="*/ 995 w 1028"/>
                  <a:gd name="T121" fmla="*/ 854 h 1370"/>
                  <a:gd name="T122" fmla="*/ 1013 w 1028"/>
                  <a:gd name="T123" fmla="*/ 754 h 1370"/>
                  <a:gd name="T124" fmla="*/ 1028 w 1028"/>
                  <a:gd name="T125" fmla="*/ 686 h 1370"/>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28"/>
                  <a:gd name="T190" fmla="*/ 0 h 1370"/>
                  <a:gd name="T191" fmla="*/ 1028 w 1028"/>
                  <a:gd name="T192" fmla="*/ 1370 h 1370"/>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28" h="1370">
                    <a:moveTo>
                      <a:pt x="1028" y="686"/>
                    </a:moveTo>
                    <a:lnTo>
                      <a:pt x="1028" y="650"/>
                    </a:lnTo>
                    <a:lnTo>
                      <a:pt x="1024" y="616"/>
                    </a:lnTo>
                    <a:lnTo>
                      <a:pt x="1020" y="580"/>
                    </a:lnTo>
                    <a:lnTo>
                      <a:pt x="1015" y="548"/>
                    </a:lnTo>
                    <a:lnTo>
                      <a:pt x="1006" y="514"/>
                    </a:lnTo>
                    <a:lnTo>
                      <a:pt x="997" y="482"/>
                    </a:lnTo>
                    <a:lnTo>
                      <a:pt x="987" y="450"/>
                    </a:lnTo>
                    <a:lnTo>
                      <a:pt x="974" y="420"/>
                    </a:lnTo>
                    <a:lnTo>
                      <a:pt x="961" y="389"/>
                    </a:lnTo>
                    <a:lnTo>
                      <a:pt x="945" y="359"/>
                    </a:lnTo>
                    <a:lnTo>
                      <a:pt x="929" y="330"/>
                    </a:lnTo>
                    <a:lnTo>
                      <a:pt x="911" y="302"/>
                    </a:lnTo>
                    <a:lnTo>
                      <a:pt x="892" y="275"/>
                    </a:lnTo>
                    <a:lnTo>
                      <a:pt x="872" y="250"/>
                    </a:lnTo>
                    <a:lnTo>
                      <a:pt x="851" y="225"/>
                    </a:lnTo>
                    <a:lnTo>
                      <a:pt x="827" y="202"/>
                    </a:lnTo>
                    <a:lnTo>
                      <a:pt x="804" y="178"/>
                    </a:lnTo>
                    <a:lnTo>
                      <a:pt x="779" y="157"/>
                    </a:lnTo>
                    <a:lnTo>
                      <a:pt x="752" y="137"/>
                    </a:lnTo>
                    <a:lnTo>
                      <a:pt x="726" y="118"/>
                    </a:lnTo>
                    <a:lnTo>
                      <a:pt x="699" y="100"/>
                    </a:lnTo>
                    <a:lnTo>
                      <a:pt x="670" y="84"/>
                    </a:lnTo>
                    <a:lnTo>
                      <a:pt x="640" y="67"/>
                    </a:lnTo>
                    <a:lnTo>
                      <a:pt x="609" y="55"/>
                    </a:lnTo>
                    <a:lnTo>
                      <a:pt x="579" y="42"/>
                    </a:lnTo>
                    <a:lnTo>
                      <a:pt x="547" y="32"/>
                    </a:lnTo>
                    <a:lnTo>
                      <a:pt x="515" y="21"/>
                    </a:lnTo>
                    <a:lnTo>
                      <a:pt x="481" y="14"/>
                    </a:lnTo>
                    <a:lnTo>
                      <a:pt x="447" y="9"/>
                    </a:lnTo>
                    <a:lnTo>
                      <a:pt x="413" y="3"/>
                    </a:lnTo>
                    <a:lnTo>
                      <a:pt x="379" y="1"/>
                    </a:lnTo>
                    <a:lnTo>
                      <a:pt x="343" y="0"/>
                    </a:lnTo>
                    <a:lnTo>
                      <a:pt x="307" y="1"/>
                    </a:lnTo>
                    <a:lnTo>
                      <a:pt x="273" y="3"/>
                    </a:lnTo>
                    <a:lnTo>
                      <a:pt x="239" y="9"/>
                    </a:lnTo>
                    <a:lnTo>
                      <a:pt x="205" y="14"/>
                    </a:lnTo>
                    <a:lnTo>
                      <a:pt x="172" y="21"/>
                    </a:lnTo>
                    <a:lnTo>
                      <a:pt x="139" y="32"/>
                    </a:lnTo>
                    <a:lnTo>
                      <a:pt x="107" y="42"/>
                    </a:lnTo>
                    <a:lnTo>
                      <a:pt x="77" y="55"/>
                    </a:lnTo>
                    <a:lnTo>
                      <a:pt x="46" y="67"/>
                    </a:lnTo>
                    <a:lnTo>
                      <a:pt x="16" y="84"/>
                    </a:lnTo>
                    <a:lnTo>
                      <a:pt x="5" y="89"/>
                    </a:lnTo>
                    <a:lnTo>
                      <a:pt x="5" y="91"/>
                    </a:lnTo>
                    <a:lnTo>
                      <a:pt x="4" y="94"/>
                    </a:lnTo>
                    <a:lnTo>
                      <a:pt x="4" y="96"/>
                    </a:lnTo>
                    <a:lnTo>
                      <a:pt x="2" y="98"/>
                    </a:lnTo>
                    <a:lnTo>
                      <a:pt x="2" y="100"/>
                    </a:lnTo>
                    <a:lnTo>
                      <a:pt x="2" y="101"/>
                    </a:lnTo>
                    <a:lnTo>
                      <a:pt x="0" y="105"/>
                    </a:lnTo>
                    <a:lnTo>
                      <a:pt x="0" y="107"/>
                    </a:lnTo>
                    <a:lnTo>
                      <a:pt x="21" y="94"/>
                    </a:lnTo>
                    <a:lnTo>
                      <a:pt x="52" y="78"/>
                    </a:lnTo>
                    <a:lnTo>
                      <a:pt x="80" y="66"/>
                    </a:lnTo>
                    <a:lnTo>
                      <a:pt x="111" y="53"/>
                    </a:lnTo>
                    <a:lnTo>
                      <a:pt x="143" y="42"/>
                    </a:lnTo>
                    <a:lnTo>
                      <a:pt x="175" y="34"/>
                    </a:lnTo>
                    <a:lnTo>
                      <a:pt x="207" y="26"/>
                    </a:lnTo>
                    <a:lnTo>
                      <a:pt x="241" y="21"/>
                    </a:lnTo>
                    <a:lnTo>
                      <a:pt x="273" y="16"/>
                    </a:lnTo>
                    <a:lnTo>
                      <a:pt x="309" y="14"/>
                    </a:lnTo>
                    <a:lnTo>
                      <a:pt x="343" y="12"/>
                    </a:lnTo>
                    <a:lnTo>
                      <a:pt x="377" y="14"/>
                    </a:lnTo>
                    <a:lnTo>
                      <a:pt x="411" y="16"/>
                    </a:lnTo>
                    <a:lnTo>
                      <a:pt x="445" y="21"/>
                    </a:lnTo>
                    <a:lnTo>
                      <a:pt x="479" y="26"/>
                    </a:lnTo>
                    <a:lnTo>
                      <a:pt x="511" y="34"/>
                    </a:lnTo>
                    <a:lnTo>
                      <a:pt x="543" y="42"/>
                    </a:lnTo>
                    <a:lnTo>
                      <a:pt x="574" y="53"/>
                    </a:lnTo>
                    <a:lnTo>
                      <a:pt x="606" y="66"/>
                    </a:lnTo>
                    <a:lnTo>
                      <a:pt x="634" y="78"/>
                    </a:lnTo>
                    <a:lnTo>
                      <a:pt x="663" y="94"/>
                    </a:lnTo>
                    <a:lnTo>
                      <a:pt x="692" y="110"/>
                    </a:lnTo>
                    <a:lnTo>
                      <a:pt x="718" y="126"/>
                    </a:lnTo>
                    <a:lnTo>
                      <a:pt x="745" y="146"/>
                    </a:lnTo>
                    <a:lnTo>
                      <a:pt x="770" y="166"/>
                    </a:lnTo>
                    <a:lnTo>
                      <a:pt x="795" y="187"/>
                    </a:lnTo>
                    <a:lnTo>
                      <a:pt x="819" y="209"/>
                    </a:lnTo>
                    <a:lnTo>
                      <a:pt x="842" y="234"/>
                    </a:lnTo>
                    <a:lnTo>
                      <a:pt x="863" y="257"/>
                    </a:lnTo>
                    <a:lnTo>
                      <a:pt x="883" y="282"/>
                    </a:lnTo>
                    <a:lnTo>
                      <a:pt x="901" y="309"/>
                    </a:lnTo>
                    <a:lnTo>
                      <a:pt x="919" y="336"/>
                    </a:lnTo>
                    <a:lnTo>
                      <a:pt x="935" y="364"/>
                    </a:lnTo>
                    <a:lnTo>
                      <a:pt x="949" y="395"/>
                    </a:lnTo>
                    <a:lnTo>
                      <a:pt x="963" y="423"/>
                    </a:lnTo>
                    <a:lnTo>
                      <a:pt x="976" y="454"/>
                    </a:lnTo>
                    <a:lnTo>
                      <a:pt x="987" y="486"/>
                    </a:lnTo>
                    <a:lnTo>
                      <a:pt x="995" y="518"/>
                    </a:lnTo>
                    <a:lnTo>
                      <a:pt x="1003" y="550"/>
                    </a:lnTo>
                    <a:lnTo>
                      <a:pt x="1008" y="582"/>
                    </a:lnTo>
                    <a:lnTo>
                      <a:pt x="1013" y="616"/>
                    </a:lnTo>
                    <a:lnTo>
                      <a:pt x="1015" y="650"/>
                    </a:lnTo>
                    <a:lnTo>
                      <a:pt x="1017" y="686"/>
                    </a:lnTo>
                    <a:lnTo>
                      <a:pt x="1028" y="686"/>
                    </a:lnTo>
                    <a:lnTo>
                      <a:pt x="1028" y="720"/>
                    </a:lnTo>
                    <a:lnTo>
                      <a:pt x="1024" y="756"/>
                    </a:lnTo>
                    <a:lnTo>
                      <a:pt x="1020" y="789"/>
                    </a:lnTo>
                    <a:lnTo>
                      <a:pt x="1015" y="823"/>
                    </a:lnTo>
                    <a:lnTo>
                      <a:pt x="1006" y="857"/>
                    </a:lnTo>
                    <a:lnTo>
                      <a:pt x="997" y="890"/>
                    </a:lnTo>
                    <a:lnTo>
                      <a:pt x="987" y="922"/>
                    </a:lnTo>
                    <a:lnTo>
                      <a:pt x="974" y="952"/>
                    </a:lnTo>
                    <a:lnTo>
                      <a:pt x="961" y="982"/>
                    </a:lnTo>
                    <a:lnTo>
                      <a:pt x="945" y="1013"/>
                    </a:lnTo>
                    <a:lnTo>
                      <a:pt x="929" y="1041"/>
                    </a:lnTo>
                    <a:lnTo>
                      <a:pt x="911" y="1068"/>
                    </a:lnTo>
                    <a:lnTo>
                      <a:pt x="892" y="1095"/>
                    </a:lnTo>
                    <a:lnTo>
                      <a:pt x="872" y="1122"/>
                    </a:lnTo>
                    <a:lnTo>
                      <a:pt x="851" y="1147"/>
                    </a:lnTo>
                    <a:lnTo>
                      <a:pt x="827" y="1170"/>
                    </a:lnTo>
                    <a:lnTo>
                      <a:pt x="804" y="1193"/>
                    </a:lnTo>
                    <a:lnTo>
                      <a:pt x="779" y="1215"/>
                    </a:lnTo>
                    <a:lnTo>
                      <a:pt x="752" y="1234"/>
                    </a:lnTo>
                    <a:lnTo>
                      <a:pt x="726" y="1254"/>
                    </a:lnTo>
                    <a:lnTo>
                      <a:pt x="699" y="1272"/>
                    </a:lnTo>
                    <a:lnTo>
                      <a:pt x="670" y="1288"/>
                    </a:lnTo>
                    <a:lnTo>
                      <a:pt x="640" y="1302"/>
                    </a:lnTo>
                    <a:lnTo>
                      <a:pt x="609" y="1317"/>
                    </a:lnTo>
                    <a:lnTo>
                      <a:pt x="579" y="1329"/>
                    </a:lnTo>
                    <a:lnTo>
                      <a:pt x="547" y="1340"/>
                    </a:lnTo>
                    <a:lnTo>
                      <a:pt x="515" y="1349"/>
                    </a:lnTo>
                    <a:lnTo>
                      <a:pt x="481" y="1356"/>
                    </a:lnTo>
                    <a:lnTo>
                      <a:pt x="447" y="1363"/>
                    </a:lnTo>
                    <a:lnTo>
                      <a:pt x="413" y="1367"/>
                    </a:lnTo>
                    <a:lnTo>
                      <a:pt x="379" y="1370"/>
                    </a:lnTo>
                    <a:lnTo>
                      <a:pt x="343" y="1370"/>
                    </a:lnTo>
                    <a:lnTo>
                      <a:pt x="307" y="1370"/>
                    </a:lnTo>
                    <a:lnTo>
                      <a:pt x="273" y="1367"/>
                    </a:lnTo>
                    <a:lnTo>
                      <a:pt x="239" y="1363"/>
                    </a:lnTo>
                    <a:lnTo>
                      <a:pt x="205" y="1356"/>
                    </a:lnTo>
                    <a:lnTo>
                      <a:pt x="172" y="1349"/>
                    </a:lnTo>
                    <a:lnTo>
                      <a:pt x="139" y="1340"/>
                    </a:lnTo>
                    <a:lnTo>
                      <a:pt x="107" y="1329"/>
                    </a:lnTo>
                    <a:lnTo>
                      <a:pt x="77" y="1317"/>
                    </a:lnTo>
                    <a:lnTo>
                      <a:pt x="46" y="1302"/>
                    </a:lnTo>
                    <a:lnTo>
                      <a:pt x="32" y="1295"/>
                    </a:lnTo>
                    <a:lnTo>
                      <a:pt x="30" y="1293"/>
                    </a:lnTo>
                    <a:lnTo>
                      <a:pt x="30" y="1292"/>
                    </a:lnTo>
                    <a:lnTo>
                      <a:pt x="29" y="1290"/>
                    </a:lnTo>
                    <a:lnTo>
                      <a:pt x="29" y="1288"/>
                    </a:lnTo>
                    <a:lnTo>
                      <a:pt x="29" y="1285"/>
                    </a:lnTo>
                    <a:lnTo>
                      <a:pt x="27" y="1283"/>
                    </a:lnTo>
                    <a:lnTo>
                      <a:pt x="27" y="1281"/>
                    </a:lnTo>
                    <a:lnTo>
                      <a:pt x="25" y="1279"/>
                    </a:lnTo>
                    <a:lnTo>
                      <a:pt x="52" y="1292"/>
                    </a:lnTo>
                    <a:lnTo>
                      <a:pt x="80" y="1306"/>
                    </a:lnTo>
                    <a:lnTo>
                      <a:pt x="111" y="1318"/>
                    </a:lnTo>
                    <a:lnTo>
                      <a:pt x="143" y="1327"/>
                    </a:lnTo>
                    <a:lnTo>
                      <a:pt x="175" y="1338"/>
                    </a:lnTo>
                    <a:lnTo>
                      <a:pt x="207" y="1345"/>
                    </a:lnTo>
                    <a:lnTo>
                      <a:pt x="241" y="1351"/>
                    </a:lnTo>
                    <a:lnTo>
                      <a:pt x="273" y="1354"/>
                    </a:lnTo>
                    <a:lnTo>
                      <a:pt x="309" y="1358"/>
                    </a:lnTo>
                    <a:lnTo>
                      <a:pt x="343" y="1358"/>
                    </a:lnTo>
                    <a:lnTo>
                      <a:pt x="377" y="1358"/>
                    </a:lnTo>
                    <a:lnTo>
                      <a:pt x="411" y="1354"/>
                    </a:lnTo>
                    <a:lnTo>
                      <a:pt x="445" y="1351"/>
                    </a:lnTo>
                    <a:lnTo>
                      <a:pt x="479" y="1345"/>
                    </a:lnTo>
                    <a:lnTo>
                      <a:pt x="511" y="1338"/>
                    </a:lnTo>
                    <a:lnTo>
                      <a:pt x="543" y="1327"/>
                    </a:lnTo>
                    <a:lnTo>
                      <a:pt x="574" y="1318"/>
                    </a:lnTo>
                    <a:lnTo>
                      <a:pt x="606" y="1306"/>
                    </a:lnTo>
                    <a:lnTo>
                      <a:pt x="634" y="1292"/>
                    </a:lnTo>
                    <a:lnTo>
                      <a:pt x="663" y="1277"/>
                    </a:lnTo>
                    <a:lnTo>
                      <a:pt x="692" y="1261"/>
                    </a:lnTo>
                    <a:lnTo>
                      <a:pt x="718" y="1243"/>
                    </a:lnTo>
                    <a:lnTo>
                      <a:pt x="745" y="1226"/>
                    </a:lnTo>
                    <a:lnTo>
                      <a:pt x="770" y="1204"/>
                    </a:lnTo>
                    <a:lnTo>
                      <a:pt x="795" y="1184"/>
                    </a:lnTo>
                    <a:lnTo>
                      <a:pt x="819" y="1161"/>
                    </a:lnTo>
                    <a:lnTo>
                      <a:pt x="842" y="1138"/>
                    </a:lnTo>
                    <a:lnTo>
                      <a:pt x="863" y="1113"/>
                    </a:lnTo>
                    <a:lnTo>
                      <a:pt x="883" y="1088"/>
                    </a:lnTo>
                    <a:lnTo>
                      <a:pt x="901" y="1061"/>
                    </a:lnTo>
                    <a:lnTo>
                      <a:pt x="919" y="1034"/>
                    </a:lnTo>
                    <a:lnTo>
                      <a:pt x="935" y="1006"/>
                    </a:lnTo>
                    <a:lnTo>
                      <a:pt x="949" y="977"/>
                    </a:lnTo>
                    <a:lnTo>
                      <a:pt x="963" y="947"/>
                    </a:lnTo>
                    <a:lnTo>
                      <a:pt x="976" y="916"/>
                    </a:lnTo>
                    <a:lnTo>
                      <a:pt x="987" y="886"/>
                    </a:lnTo>
                    <a:lnTo>
                      <a:pt x="995" y="854"/>
                    </a:lnTo>
                    <a:lnTo>
                      <a:pt x="1003" y="822"/>
                    </a:lnTo>
                    <a:lnTo>
                      <a:pt x="1008" y="788"/>
                    </a:lnTo>
                    <a:lnTo>
                      <a:pt x="1013" y="754"/>
                    </a:lnTo>
                    <a:lnTo>
                      <a:pt x="1015" y="720"/>
                    </a:lnTo>
                    <a:lnTo>
                      <a:pt x="1017" y="686"/>
                    </a:lnTo>
                    <a:lnTo>
                      <a:pt x="1028" y="686"/>
                    </a:lnTo>
                    <a:close/>
                  </a:path>
                </a:pathLst>
              </a:custGeom>
              <a:solidFill>
                <a:srgbClr val="8FD2FF"/>
              </a:solidFill>
              <a:ln w="9525">
                <a:noFill/>
                <a:round/>
                <a:headEnd/>
                <a:tailEnd/>
              </a:ln>
            </p:spPr>
            <p:txBody>
              <a:bodyPr/>
              <a:lstStyle/>
              <a:p>
                <a:endParaRPr lang="en-US"/>
              </a:p>
            </p:txBody>
          </p:sp>
          <p:sp>
            <p:nvSpPr>
              <p:cNvPr id="29879" name="Freeform 1258"/>
              <p:cNvSpPr>
                <a:spLocks/>
              </p:cNvSpPr>
              <p:nvPr/>
            </p:nvSpPr>
            <p:spPr bwMode="auto">
              <a:xfrm>
                <a:off x="581" y="1511"/>
                <a:ext cx="1026" cy="1358"/>
              </a:xfrm>
              <a:custGeom>
                <a:avLst/>
                <a:gdLst>
                  <a:gd name="T0" fmla="*/ 1023 w 1026"/>
                  <a:gd name="T1" fmla="*/ 609 h 1358"/>
                  <a:gd name="T2" fmla="*/ 1005 w 1026"/>
                  <a:gd name="T3" fmla="*/ 509 h 1358"/>
                  <a:gd name="T4" fmla="*/ 973 w 1026"/>
                  <a:gd name="T5" fmla="*/ 414 h 1358"/>
                  <a:gd name="T6" fmla="*/ 928 w 1026"/>
                  <a:gd name="T7" fmla="*/ 327 h 1358"/>
                  <a:gd name="T8" fmla="*/ 871 w 1026"/>
                  <a:gd name="T9" fmla="*/ 246 h 1358"/>
                  <a:gd name="T10" fmla="*/ 803 w 1026"/>
                  <a:gd name="T11" fmla="*/ 175 h 1358"/>
                  <a:gd name="T12" fmla="*/ 726 w 1026"/>
                  <a:gd name="T13" fmla="*/ 116 h 1358"/>
                  <a:gd name="T14" fmla="*/ 642 w 1026"/>
                  <a:gd name="T15" fmla="*/ 66 h 1358"/>
                  <a:gd name="T16" fmla="*/ 549 w 1026"/>
                  <a:gd name="T17" fmla="*/ 30 h 1358"/>
                  <a:gd name="T18" fmla="*/ 451 w 1026"/>
                  <a:gd name="T19" fmla="*/ 7 h 1358"/>
                  <a:gd name="T20" fmla="*/ 347 w 1026"/>
                  <a:gd name="T21" fmla="*/ 0 h 1358"/>
                  <a:gd name="T22" fmla="*/ 243 w 1026"/>
                  <a:gd name="T23" fmla="*/ 7 h 1358"/>
                  <a:gd name="T24" fmla="*/ 145 w 1026"/>
                  <a:gd name="T25" fmla="*/ 30 h 1358"/>
                  <a:gd name="T26" fmla="*/ 52 w 1026"/>
                  <a:gd name="T27" fmla="*/ 66 h 1358"/>
                  <a:gd name="T28" fmla="*/ 6 w 1026"/>
                  <a:gd name="T29" fmla="*/ 93 h 1358"/>
                  <a:gd name="T30" fmla="*/ 4 w 1026"/>
                  <a:gd name="T31" fmla="*/ 100 h 1358"/>
                  <a:gd name="T32" fmla="*/ 2 w 1026"/>
                  <a:gd name="T33" fmla="*/ 105 h 1358"/>
                  <a:gd name="T34" fmla="*/ 58 w 1026"/>
                  <a:gd name="T35" fmla="*/ 77 h 1358"/>
                  <a:gd name="T36" fmla="*/ 149 w 1026"/>
                  <a:gd name="T37" fmla="*/ 41 h 1358"/>
                  <a:gd name="T38" fmla="*/ 245 w 1026"/>
                  <a:gd name="T39" fmla="*/ 19 h 1358"/>
                  <a:gd name="T40" fmla="*/ 347 w 1026"/>
                  <a:gd name="T41" fmla="*/ 12 h 1358"/>
                  <a:gd name="T42" fmla="*/ 449 w 1026"/>
                  <a:gd name="T43" fmla="*/ 19 h 1358"/>
                  <a:gd name="T44" fmla="*/ 545 w 1026"/>
                  <a:gd name="T45" fmla="*/ 41 h 1358"/>
                  <a:gd name="T46" fmla="*/ 637 w 1026"/>
                  <a:gd name="T47" fmla="*/ 77 h 1358"/>
                  <a:gd name="T48" fmla="*/ 721 w 1026"/>
                  <a:gd name="T49" fmla="*/ 125 h 1358"/>
                  <a:gd name="T50" fmla="*/ 796 w 1026"/>
                  <a:gd name="T51" fmla="*/ 186 h 1358"/>
                  <a:gd name="T52" fmla="*/ 862 w 1026"/>
                  <a:gd name="T53" fmla="*/ 254 h 1358"/>
                  <a:gd name="T54" fmla="*/ 917 w 1026"/>
                  <a:gd name="T55" fmla="*/ 332 h 1358"/>
                  <a:gd name="T56" fmla="*/ 962 w 1026"/>
                  <a:gd name="T57" fmla="*/ 420 h 1358"/>
                  <a:gd name="T58" fmla="*/ 992 w 1026"/>
                  <a:gd name="T59" fmla="*/ 513 h 1358"/>
                  <a:gd name="T60" fmla="*/ 1010 w 1026"/>
                  <a:gd name="T61" fmla="*/ 611 h 1358"/>
                  <a:gd name="T62" fmla="*/ 1026 w 1026"/>
                  <a:gd name="T63" fmla="*/ 679 h 1358"/>
                  <a:gd name="T64" fmla="*/ 1019 w 1026"/>
                  <a:gd name="T65" fmla="*/ 782 h 1358"/>
                  <a:gd name="T66" fmla="*/ 996 w 1026"/>
                  <a:gd name="T67" fmla="*/ 881 h 1358"/>
                  <a:gd name="T68" fmla="*/ 958 w 1026"/>
                  <a:gd name="T69" fmla="*/ 974 h 1358"/>
                  <a:gd name="T70" fmla="*/ 910 w 1026"/>
                  <a:gd name="T71" fmla="*/ 1058 h 1358"/>
                  <a:gd name="T72" fmla="*/ 849 w 1026"/>
                  <a:gd name="T73" fmla="*/ 1135 h 1358"/>
                  <a:gd name="T74" fmla="*/ 780 w 1026"/>
                  <a:gd name="T75" fmla="*/ 1202 h 1358"/>
                  <a:gd name="T76" fmla="*/ 699 w 1026"/>
                  <a:gd name="T77" fmla="*/ 1260 h 1358"/>
                  <a:gd name="T78" fmla="*/ 612 w 1026"/>
                  <a:gd name="T79" fmla="*/ 1304 h 1358"/>
                  <a:gd name="T80" fmla="*/ 517 w 1026"/>
                  <a:gd name="T81" fmla="*/ 1336 h 1358"/>
                  <a:gd name="T82" fmla="*/ 417 w 1026"/>
                  <a:gd name="T83" fmla="*/ 1354 h 1358"/>
                  <a:gd name="T84" fmla="*/ 311 w 1026"/>
                  <a:gd name="T85" fmla="*/ 1356 h 1358"/>
                  <a:gd name="T86" fmla="*/ 209 w 1026"/>
                  <a:gd name="T87" fmla="*/ 1344 h 1358"/>
                  <a:gd name="T88" fmla="*/ 113 w 1026"/>
                  <a:gd name="T89" fmla="*/ 1317 h 1358"/>
                  <a:gd name="T90" fmla="*/ 33 w 1026"/>
                  <a:gd name="T91" fmla="*/ 1281 h 1358"/>
                  <a:gd name="T92" fmla="*/ 31 w 1026"/>
                  <a:gd name="T93" fmla="*/ 1274 h 1358"/>
                  <a:gd name="T94" fmla="*/ 27 w 1026"/>
                  <a:gd name="T95" fmla="*/ 1267 h 1358"/>
                  <a:gd name="T96" fmla="*/ 29 w 1026"/>
                  <a:gd name="T97" fmla="*/ 1265 h 1358"/>
                  <a:gd name="T98" fmla="*/ 118 w 1026"/>
                  <a:gd name="T99" fmla="*/ 1304 h 1358"/>
                  <a:gd name="T100" fmla="*/ 213 w 1026"/>
                  <a:gd name="T101" fmla="*/ 1331 h 1358"/>
                  <a:gd name="T102" fmla="*/ 313 w 1026"/>
                  <a:gd name="T103" fmla="*/ 1344 h 1358"/>
                  <a:gd name="T104" fmla="*/ 415 w 1026"/>
                  <a:gd name="T105" fmla="*/ 1342 h 1358"/>
                  <a:gd name="T106" fmla="*/ 513 w 1026"/>
                  <a:gd name="T107" fmla="*/ 1324 h 1358"/>
                  <a:gd name="T108" fmla="*/ 606 w 1026"/>
                  <a:gd name="T109" fmla="*/ 1294 h 1358"/>
                  <a:gd name="T110" fmla="*/ 692 w 1026"/>
                  <a:gd name="T111" fmla="*/ 1249 h 1358"/>
                  <a:gd name="T112" fmla="*/ 771 w 1026"/>
                  <a:gd name="T113" fmla="*/ 1194 h 1358"/>
                  <a:gd name="T114" fmla="*/ 840 w 1026"/>
                  <a:gd name="T115" fmla="*/ 1127 h 1358"/>
                  <a:gd name="T116" fmla="*/ 899 w 1026"/>
                  <a:gd name="T117" fmla="*/ 1051 h 1358"/>
                  <a:gd name="T118" fmla="*/ 948 w 1026"/>
                  <a:gd name="T119" fmla="*/ 968 h 1358"/>
                  <a:gd name="T120" fmla="*/ 983 w 1026"/>
                  <a:gd name="T121" fmla="*/ 877 h 1358"/>
                  <a:gd name="T122" fmla="*/ 1007 w 1026"/>
                  <a:gd name="T123" fmla="*/ 781 h 1358"/>
                  <a:gd name="T124" fmla="*/ 1014 w 1026"/>
                  <a:gd name="T125" fmla="*/ 679 h 1358"/>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26"/>
                  <a:gd name="T190" fmla="*/ 0 h 1358"/>
                  <a:gd name="T191" fmla="*/ 1026 w 1026"/>
                  <a:gd name="T192" fmla="*/ 1358 h 1358"/>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26" h="1358">
                    <a:moveTo>
                      <a:pt x="1026" y="679"/>
                    </a:moveTo>
                    <a:lnTo>
                      <a:pt x="1024" y="643"/>
                    </a:lnTo>
                    <a:lnTo>
                      <a:pt x="1023" y="609"/>
                    </a:lnTo>
                    <a:lnTo>
                      <a:pt x="1019" y="575"/>
                    </a:lnTo>
                    <a:lnTo>
                      <a:pt x="1012" y="541"/>
                    </a:lnTo>
                    <a:lnTo>
                      <a:pt x="1005" y="509"/>
                    </a:lnTo>
                    <a:lnTo>
                      <a:pt x="996" y="477"/>
                    </a:lnTo>
                    <a:lnTo>
                      <a:pt x="985" y="445"/>
                    </a:lnTo>
                    <a:lnTo>
                      <a:pt x="973" y="414"/>
                    </a:lnTo>
                    <a:lnTo>
                      <a:pt x="958" y="384"/>
                    </a:lnTo>
                    <a:lnTo>
                      <a:pt x="944" y="355"/>
                    </a:lnTo>
                    <a:lnTo>
                      <a:pt x="928" y="327"/>
                    </a:lnTo>
                    <a:lnTo>
                      <a:pt x="910" y="298"/>
                    </a:lnTo>
                    <a:lnTo>
                      <a:pt x="890" y="271"/>
                    </a:lnTo>
                    <a:lnTo>
                      <a:pt x="871" y="246"/>
                    </a:lnTo>
                    <a:lnTo>
                      <a:pt x="849" y="221"/>
                    </a:lnTo>
                    <a:lnTo>
                      <a:pt x="828" y="198"/>
                    </a:lnTo>
                    <a:lnTo>
                      <a:pt x="803" y="175"/>
                    </a:lnTo>
                    <a:lnTo>
                      <a:pt x="780" y="155"/>
                    </a:lnTo>
                    <a:lnTo>
                      <a:pt x="753" y="134"/>
                    </a:lnTo>
                    <a:lnTo>
                      <a:pt x="726" y="116"/>
                    </a:lnTo>
                    <a:lnTo>
                      <a:pt x="699" y="98"/>
                    </a:lnTo>
                    <a:lnTo>
                      <a:pt x="671" y="82"/>
                    </a:lnTo>
                    <a:lnTo>
                      <a:pt x="642" y="66"/>
                    </a:lnTo>
                    <a:lnTo>
                      <a:pt x="612" y="53"/>
                    </a:lnTo>
                    <a:lnTo>
                      <a:pt x="581" y="41"/>
                    </a:lnTo>
                    <a:lnTo>
                      <a:pt x="549" y="30"/>
                    </a:lnTo>
                    <a:lnTo>
                      <a:pt x="517" y="21"/>
                    </a:lnTo>
                    <a:lnTo>
                      <a:pt x="485" y="12"/>
                    </a:lnTo>
                    <a:lnTo>
                      <a:pt x="451" y="7"/>
                    </a:lnTo>
                    <a:lnTo>
                      <a:pt x="417" y="3"/>
                    </a:lnTo>
                    <a:lnTo>
                      <a:pt x="383" y="0"/>
                    </a:lnTo>
                    <a:lnTo>
                      <a:pt x="347" y="0"/>
                    </a:lnTo>
                    <a:lnTo>
                      <a:pt x="311" y="0"/>
                    </a:lnTo>
                    <a:lnTo>
                      <a:pt x="277" y="3"/>
                    </a:lnTo>
                    <a:lnTo>
                      <a:pt x="243" y="7"/>
                    </a:lnTo>
                    <a:lnTo>
                      <a:pt x="209" y="12"/>
                    </a:lnTo>
                    <a:lnTo>
                      <a:pt x="177" y="21"/>
                    </a:lnTo>
                    <a:lnTo>
                      <a:pt x="145" y="30"/>
                    </a:lnTo>
                    <a:lnTo>
                      <a:pt x="113" y="41"/>
                    </a:lnTo>
                    <a:lnTo>
                      <a:pt x="83" y="53"/>
                    </a:lnTo>
                    <a:lnTo>
                      <a:pt x="52" y="66"/>
                    </a:lnTo>
                    <a:lnTo>
                      <a:pt x="24" y="82"/>
                    </a:lnTo>
                    <a:lnTo>
                      <a:pt x="6" y="91"/>
                    </a:lnTo>
                    <a:lnTo>
                      <a:pt x="6" y="93"/>
                    </a:lnTo>
                    <a:lnTo>
                      <a:pt x="6" y="94"/>
                    </a:lnTo>
                    <a:lnTo>
                      <a:pt x="4" y="98"/>
                    </a:lnTo>
                    <a:lnTo>
                      <a:pt x="4" y="100"/>
                    </a:lnTo>
                    <a:lnTo>
                      <a:pt x="4" y="102"/>
                    </a:lnTo>
                    <a:lnTo>
                      <a:pt x="2" y="103"/>
                    </a:lnTo>
                    <a:lnTo>
                      <a:pt x="2" y="105"/>
                    </a:lnTo>
                    <a:lnTo>
                      <a:pt x="0" y="109"/>
                    </a:lnTo>
                    <a:lnTo>
                      <a:pt x="29" y="93"/>
                    </a:lnTo>
                    <a:lnTo>
                      <a:pt x="58" y="77"/>
                    </a:lnTo>
                    <a:lnTo>
                      <a:pt x="88" y="64"/>
                    </a:lnTo>
                    <a:lnTo>
                      <a:pt x="118" y="52"/>
                    </a:lnTo>
                    <a:lnTo>
                      <a:pt x="149" y="41"/>
                    </a:lnTo>
                    <a:lnTo>
                      <a:pt x="181" y="32"/>
                    </a:lnTo>
                    <a:lnTo>
                      <a:pt x="213" y="25"/>
                    </a:lnTo>
                    <a:lnTo>
                      <a:pt x="245" y="19"/>
                    </a:lnTo>
                    <a:lnTo>
                      <a:pt x="279" y="14"/>
                    </a:lnTo>
                    <a:lnTo>
                      <a:pt x="313" y="12"/>
                    </a:lnTo>
                    <a:lnTo>
                      <a:pt x="347" y="12"/>
                    </a:lnTo>
                    <a:lnTo>
                      <a:pt x="381" y="12"/>
                    </a:lnTo>
                    <a:lnTo>
                      <a:pt x="415" y="14"/>
                    </a:lnTo>
                    <a:lnTo>
                      <a:pt x="449" y="19"/>
                    </a:lnTo>
                    <a:lnTo>
                      <a:pt x="481" y="25"/>
                    </a:lnTo>
                    <a:lnTo>
                      <a:pt x="513" y="32"/>
                    </a:lnTo>
                    <a:lnTo>
                      <a:pt x="545" y="41"/>
                    </a:lnTo>
                    <a:lnTo>
                      <a:pt x="576" y="52"/>
                    </a:lnTo>
                    <a:lnTo>
                      <a:pt x="606" y="64"/>
                    </a:lnTo>
                    <a:lnTo>
                      <a:pt x="637" y="77"/>
                    </a:lnTo>
                    <a:lnTo>
                      <a:pt x="665" y="93"/>
                    </a:lnTo>
                    <a:lnTo>
                      <a:pt x="692" y="109"/>
                    </a:lnTo>
                    <a:lnTo>
                      <a:pt x="721" y="125"/>
                    </a:lnTo>
                    <a:lnTo>
                      <a:pt x="746" y="144"/>
                    </a:lnTo>
                    <a:lnTo>
                      <a:pt x="771" y="164"/>
                    </a:lnTo>
                    <a:lnTo>
                      <a:pt x="796" y="186"/>
                    </a:lnTo>
                    <a:lnTo>
                      <a:pt x="819" y="207"/>
                    </a:lnTo>
                    <a:lnTo>
                      <a:pt x="840" y="230"/>
                    </a:lnTo>
                    <a:lnTo>
                      <a:pt x="862" y="254"/>
                    </a:lnTo>
                    <a:lnTo>
                      <a:pt x="881" y="279"/>
                    </a:lnTo>
                    <a:lnTo>
                      <a:pt x="899" y="305"/>
                    </a:lnTo>
                    <a:lnTo>
                      <a:pt x="917" y="332"/>
                    </a:lnTo>
                    <a:lnTo>
                      <a:pt x="933" y="361"/>
                    </a:lnTo>
                    <a:lnTo>
                      <a:pt x="948" y="389"/>
                    </a:lnTo>
                    <a:lnTo>
                      <a:pt x="962" y="420"/>
                    </a:lnTo>
                    <a:lnTo>
                      <a:pt x="973" y="448"/>
                    </a:lnTo>
                    <a:lnTo>
                      <a:pt x="983" y="480"/>
                    </a:lnTo>
                    <a:lnTo>
                      <a:pt x="992" y="513"/>
                    </a:lnTo>
                    <a:lnTo>
                      <a:pt x="1001" y="545"/>
                    </a:lnTo>
                    <a:lnTo>
                      <a:pt x="1007" y="577"/>
                    </a:lnTo>
                    <a:lnTo>
                      <a:pt x="1010" y="611"/>
                    </a:lnTo>
                    <a:lnTo>
                      <a:pt x="1014" y="645"/>
                    </a:lnTo>
                    <a:lnTo>
                      <a:pt x="1014" y="679"/>
                    </a:lnTo>
                    <a:lnTo>
                      <a:pt x="1026" y="679"/>
                    </a:lnTo>
                    <a:lnTo>
                      <a:pt x="1024" y="713"/>
                    </a:lnTo>
                    <a:lnTo>
                      <a:pt x="1023" y="749"/>
                    </a:lnTo>
                    <a:lnTo>
                      <a:pt x="1019" y="782"/>
                    </a:lnTo>
                    <a:lnTo>
                      <a:pt x="1012" y="815"/>
                    </a:lnTo>
                    <a:lnTo>
                      <a:pt x="1005" y="849"/>
                    </a:lnTo>
                    <a:lnTo>
                      <a:pt x="996" y="881"/>
                    </a:lnTo>
                    <a:lnTo>
                      <a:pt x="985" y="911"/>
                    </a:lnTo>
                    <a:lnTo>
                      <a:pt x="973" y="943"/>
                    </a:lnTo>
                    <a:lnTo>
                      <a:pt x="958" y="974"/>
                    </a:lnTo>
                    <a:lnTo>
                      <a:pt x="944" y="1002"/>
                    </a:lnTo>
                    <a:lnTo>
                      <a:pt x="928" y="1031"/>
                    </a:lnTo>
                    <a:lnTo>
                      <a:pt x="910" y="1058"/>
                    </a:lnTo>
                    <a:lnTo>
                      <a:pt x="890" y="1085"/>
                    </a:lnTo>
                    <a:lnTo>
                      <a:pt x="871" y="1110"/>
                    </a:lnTo>
                    <a:lnTo>
                      <a:pt x="849" y="1135"/>
                    </a:lnTo>
                    <a:lnTo>
                      <a:pt x="828" y="1158"/>
                    </a:lnTo>
                    <a:lnTo>
                      <a:pt x="803" y="1181"/>
                    </a:lnTo>
                    <a:lnTo>
                      <a:pt x="780" y="1202"/>
                    </a:lnTo>
                    <a:lnTo>
                      <a:pt x="753" y="1222"/>
                    </a:lnTo>
                    <a:lnTo>
                      <a:pt x="726" y="1242"/>
                    </a:lnTo>
                    <a:lnTo>
                      <a:pt x="699" y="1260"/>
                    </a:lnTo>
                    <a:lnTo>
                      <a:pt x="671" y="1276"/>
                    </a:lnTo>
                    <a:lnTo>
                      <a:pt x="642" y="1290"/>
                    </a:lnTo>
                    <a:lnTo>
                      <a:pt x="612" y="1304"/>
                    </a:lnTo>
                    <a:lnTo>
                      <a:pt x="581" y="1317"/>
                    </a:lnTo>
                    <a:lnTo>
                      <a:pt x="549" y="1328"/>
                    </a:lnTo>
                    <a:lnTo>
                      <a:pt x="517" y="1336"/>
                    </a:lnTo>
                    <a:lnTo>
                      <a:pt x="485" y="1344"/>
                    </a:lnTo>
                    <a:lnTo>
                      <a:pt x="451" y="1349"/>
                    </a:lnTo>
                    <a:lnTo>
                      <a:pt x="417" y="1354"/>
                    </a:lnTo>
                    <a:lnTo>
                      <a:pt x="383" y="1356"/>
                    </a:lnTo>
                    <a:lnTo>
                      <a:pt x="347" y="1358"/>
                    </a:lnTo>
                    <a:lnTo>
                      <a:pt x="311" y="1356"/>
                    </a:lnTo>
                    <a:lnTo>
                      <a:pt x="277" y="1354"/>
                    </a:lnTo>
                    <a:lnTo>
                      <a:pt x="243" y="1349"/>
                    </a:lnTo>
                    <a:lnTo>
                      <a:pt x="209" y="1344"/>
                    </a:lnTo>
                    <a:lnTo>
                      <a:pt x="177" y="1336"/>
                    </a:lnTo>
                    <a:lnTo>
                      <a:pt x="145" y="1328"/>
                    </a:lnTo>
                    <a:lnTo>
                      <a:pt x="113" y="1317"/>
                    </a:lnTo>
                    <a:lnTo>
                      <a:pt x="83" y="1304"/>
                    </a:lnTo>
                    <a:lnTo>
                      <a:pt x="52" y="1290"/>
                    </a:lnTo>
                    <a:lnTo>
                      <a:pt x="33" y="1281"/>
                    </a:lnTo>
                    <a:lnTo>
                      <a:pt x="33" y="1278"/>
                    </a:lnTo>
                    <a:lnTo>
                      <a:pt x="31" y="1276"/>
                    </a:lnTo>
                    <a:lnTo>
                      <a:pt x="31" y="1274"/>
                    </a:lnTo>
                    <a:lnTo>
                      <a:pt x="29" y="1272"/>
                    </a:lnTo>
                    <a:lnTo>
                      <a:pt x="29" y="1270"/>
                    </a:lnTo>
                    <a:lnTo>
                      <a:pt x="27" y="1267"/>
                    </a:lnTo>
                    <a:lnTo>
                      <a:pt x="27" y="1265"/>
                    </a:lnTo>
                    <a:lnTo>
                      <a:pt x="27" y="1263"/>
                    </a:lnTo>
                    <a:lnTo>
                      <a:pt x="29" y="1265"/>
                    </a:lnTo>
                    <a:lnTo>
                      <a:pt x="58" y="1279"/>
                    </a:lnTo>
                    <a:lnTo>
                      <a:pt x="88" y="1294"/>
                    </a:lnTo>
                    <a:lnTo>
                      <a:pt x="118" y="1304"/>
                    </a:lnTo>
                    <a:lnTo>
                      <a:pt x="149" y="1315"/>
                    </a:lnTo>
                    <a:lnTo>
                      <a:pt x="181" y="1324"/>
                    </a:lnTo>
                    <a:lnTo>
                      <a:pt x="213" y="1331"/>
                    </a:lnTo>
                    <a:lnTo>
                      <a:pt x="245" y="1338"/>
                    </a:lnTo>
                    <a:lnTo>
                      <a:pt x="279" y="1342"/>
                    </a:lnTo>
                    <a:lnTo>
                      <a:pt x="313" y="1344"/>
                    </a:lnTo>
                    <a:lnTo>
                      <a:pt x="347" y="1345"/>
                    </a:lnTo>
                    <a:lnTo>
                      <a:pt x="381" y="1344"/>
                    </a:lnTo>
                    <a:lnTo>
                      <a:pt x="415" y="1342"/>
                    </a:lnTo>
                    <a:lnTo>
                      <a:pt x="449" y="1338"/>
                    </a:lnTo>
                    <a:lnTo>
                      <a:pt x="481" y="1331"/>
                    </a:lnTo>
                    <a:lnTo>
                      <a:pt x="513" y="1324"/>
                    </a:lnTo>
                    <a:lnTo>
                      <a:pt x="545" y="1315"/>
                    </a:lnTo>
                    <a:lnTo>
                      <a:pt x="576" y="1304"/>
                    </a:lnTo>
                    <a:lnTo>
                      <a:pt x="606" y="1294"/>
                    </a:lnTo>
                    <a:lnTo>
                      <a:pt x="637" y="1279"/>
                    </a:lnTo>
                    <a:lnTo>
                      <a:pt x="665" y="1265"/>
                    </a:lnTo>
                    <a:lnTo>
                      <a:pt x="692" y="1249"/>
                    </a:lnTo>
                    <a:lnTo>
                      <a:pt x="721" y="1231"/>
                    </a:lnTo>
                    <a:lnTo>
                      <a:pt x="746" y="1213"/>
                    </a:lnTo>
                    <a:lnTo>
                      <a:pt x="771" y="1194"/>
                    </a:lnTo>
                    <a:lnTo>
                      <a:pt x="796" y="1172"/>
                    </a:lnTo>
                    <a:lnTo>
                      <a:pt x="819" y="1151"/>
                    </a:lnTo>
                    <a:lnTo>
                      <a:pt x="840" y="1127"/>
                    </a:lnTo>
                    <a:lnTo>
                      <a:pt x="862" y="1102"/>
                    </a:lnTo>
                    <a:lnTo>
                      <a:pt x="881" y="1077"/>
                    </a:lnTo>
                    <a:lnTo>
                      <a:pt x="899" y="1051"/>
                    </a:lnTo>
                    <a:lnTo>
                      <a:pt x="917" y="1024"/>
                    </a:lnTo>
                    <a:lnTo>
                      <a:pt x="933" y="997"/>
                    </a:lnTo>
                    <a:lnTo>
                      <a:pt x="948" y="968"/>
                    </a:lnTo>
                    <a:lnTo>
                      <a:pt x="962" y="938"/>
                    </a:lnTo>
                    <a:lnTo>
                      <a:pt x="973" y="908"/>
                    </a:lnTo>
                    <a:lnTo>
                      <a:pt x="983" y="877"/>
                    </a:lnTo>
                    <a:lnTo>
                      <a:pt x="992" y="845"/>
                    </a:lnTo>
                    <a:lnTo>
                      <a:pt x="1001" y="813"/>
                    </a:lnTo>
                    <a:lnTo>
                      <a:pt x="1007" y="781"/>
                    </a:lnTo>
                    <a:lnTo>
                      <a:pt x="1010" y="747"/>
                    </a:lnTo>
                    <a:lnTo>
                      <a:pt x="1014" y="713"/>
                    </a:lnTo>
                    <a:lnTo>
                      <a:pt x="1014" y="679"/>
                    </a:lnTo>
                    <a:lnTo>
                      <a:pt x="1026" y="679"/>
                    </a:lnTo>
                    <a:close/>
                  </a:path>
                </a:pathLst>
              </a:custGeom>
              <a:solidFill>
                <a:srgbClr val="90D2FF"/>
              </a:solidFill>
              <a:ln w="9525">
                <a:noFill/>
                <a:round/>
                <a:headEnd/>
                <a:tailEnd/>
              </a:ln>
            </p:spPr>
            <p:txBody>
              <a:bodyPr/>
              <a:lstStyle/>
              <a:p>
                <a:endParaRPr lang="en-US"/>
              </a:p>
            </p:txBody>
          </p:sp>
          <p:sp>
            <p:nvSpPr>
              <p:cNvPr id="29880" name="Freeform 1259"/>
              <p:cNvSpPr>
                <a:spLocks/>
              </p:cNvSpPr>
              <p:nvPr/>
            </p:nvSpPr>
            <p:spPr bwMode="auto">
              <a:xfrm>
                <a:off x="580" y="1516"/>
                <a:ext cx="1022" cy="1346"/>
              </a:xfrm>
              <a:custGeom>
                <a:avLst/>
                <a:gdLst>
                  <a:gd name="T0" fmla="*/ 1018 w 1022"/>
                  <a:gd name="T1" fmla="*/ 604 h 1346"/>
                  <a:gd name="T2" fmla="*/ 1000 w 1022"/>
                  <a:gd name="T3" fmla="*/ 506 h 1346"/>
                  <a:gd name="T4" fmla="*/ 968 w 1022"/>
                  <a:gd name="T5" fmla="*/ 411 h 1346"/>
                  <a:gd name="T6" fmla="*/ 924 w 1022"/>
                  <a:gd name="T7" fmla="*/ 324 h 1346"/>
                  <a:gd name="T8" fmla="*/ 868 w 1022"/>
                  <a:gd name="T9" fmla="*/ 245 h 1346"/>
                  <a:gd name="T10" fmla="*/ 800 w 1022"/>
                  <a:gd name="T11" fmla="*/ 175 h 1346"/>
                  <a:gd name="T12" fmla="*/ 723 w 1022"/>
                  <a:gd name="T13" fmla="*/ 114 h 1346"/>
                  <a:gd name="T14" fmla="*/ 639 w 1022"/>
                  <a:gd name="T15" fmla="*/ 66 h 1346"/>
                  <a:gd name="T16" fmla="*/ 548 w 1022"/>
                  <a:gd name="T17" fmla="*/ 30 h 1346"/>
                  <a:gd name="T18" fmla="*/ 450 w 1022"/>
                  <a:gd name="T19" fmla="*/ 9 h 1346"/>
                  <a:gd name="T20" fmla="*/ 348 w 1022"/>
                  <a:gd name="T21" fmla="*/ 0 h 1346"/>
                  <a:gd name="T22" fmla="*/ 246 w 1022"/>
                  <a:gd name="T23" fmla="*/ 9 h 1346"/>
                  <a:gd name="T24" fmla="*/ 148 w 1022"/>
                  <a:gd name="T25" fmla="*/ 30 h 1346"/>
                  <a:gd name="T26" fmla="*/ 57 w 1022"/>
                  <a:gd name="T27" fmla="*/ 66 h 1346"/>
                  <a:gd name="T28" fmla="*/ 5 w 1022"/>
                  <a:gd name="T29" fmla="*/ 97 h 1346"/>
                  <a:gd name="T30" fmla="*/ 1 w 1022"/>
                  <a:gd name="T31" fmla="*/ 104 h 1346"/>
                  <a:gd name="T32" fmla="*/ 0 w 1022"/>
                  <a:gd name="T33" fmla="*/ 109 h 1346"/>
                  <a:gd name="T34" fmla="*/ 34 w 1022"/>
                  <a:gd name="T35" fmla="*/ 93 h 1346"/>
                  <a:gd name="T36" fmla="*/ 121 w 1022"/>
                  <a:gd name="T37" fmla="*/ 52 h 1346"/>
                  <a:gd name="T38" fmla="*/ 214 w 1022"/>
                  <a:gd name="T39" fmla="*/ 25 h 1346"/>
                  <a:gd name="T40" fmla="*/ 314 w 1022"/>
                  <a:gd name="T41" fmla="*/ 13 h 1346"/>
                  <a:gd name="T42" fmla="*/ 416 w 1022"/>
                  <a:gd name="T43" fmla="*/ 16 h 1346"/>
                  <a:gd name="T44" fmla="*/ 513 w 1022"/>
                  <a:gd name="T45" fmla="*/ 34 h 1346"/>
                  <a:gd name="T46" fmla="*/ 605 w 1022"/>
                  <a:gd name="T47" fmla="*/ 64 h 1346"/>
                  <a:gd name="T48" fmla="*/ 691 w 1022"/>
                  <a:gd name="T49" fmla="*/ 107 h 1346"/>
                  <a:gd name="T50" fmla="*/ 768 w 1022"/>
                  <a:gd name="T51" fmla="*/ 163 h 1346"/>
                  <a:gd name="T52" fmla="*/ 838 w 1022"/>
                  <a:gd name="T53" fmla="*/ 229 h 1346"/>
                  <a:gd name="T54" fmla="*/ 897 w 1022"/>
                  <a:gd name="T55" fmla="*/ 304 h 1346"/>
                  <a:gd name="T56" fmla="*/ 943 w 1022"/>
                  <a:gd name="T57" fmla="*/ 386 h 1346"/>
                  <a:gd name="T58" fmla="*/ 979 w 1022"/>
                  <a:gd name="T59" fmla="*/ 477 h 1346"/>
                  <a:gd name="T60" fmla="*/ 1000 w 1022"/>
                  <a:gd name="T61" fmla="*/ 572 h 1346"/>
                  <a:gd name="T62" fmla="*/ 1009 w 1022"/>
                  <a:gd name="T63" fmla="*/ 674 h 1346"/>
                  <a:gd name="T64" fmla="*/ 1018 w 1022"/>
                  <a:gd name="T65" fmla="*/ 742 h 1346"/>
                  <a:gd name="T66" fmla="*/ 1000 w 1022"/>
                  <a:gd name="T67" fmla="*/ 842 h 1346"/>
                  <a:gd name="T68" fmla="*/ 968 w 1022"/>
                  <a:gd name="T69" fmla="*/ 935 h 1346"/>
                  <a:gd name="T70" fmla="*/ 924 w 1022"/>
                  <a:gd name="T71" fmla="*/ 1022 h 1346"/>
                  <a:gd name="T72" fmla="*/ 868 w 1022"/>
                  <a:gd name="T73" fmla="*/ 1101 h 1346"/>
                  <a:gd name="T74" fmla="*/ 800 w 1022"/>
                  <a:gd name="T75" fmla="*/ 1172 h 1346"/>
                  <a:gd name="T76" fmla="*/ 723 w 1022"/>
                  <a:gd name="T77" fmla="*/ 1231 h 1346"/>
                  <a:gd name="T78" fmla="*/ 639 w 1022"/>
                  <a:gd name="T79" fmla="*/ 1280 h 1346"/>
                  <a:gd name="T80" fmla="*/ 548 w 1022"/>
                  <a:gd name="T81" fmla="*/ 1315 h 1346"/>
                  <a:gd name="T82" fmla="*/ 450 w 1022"/>
                  <a:gd name="T83" fmla="*/ 1339 h 1346"/>
                  <a:gd name="T84" fmla="*/ 348 w 1022"/>
                  <a:gd name="T85" fmla="*/ 1346 h 1346"/>
                  <a:gd name="T86" fmla="*/ 246 w 1022"/>
                  <a:gd name="T87" fmla="*/ 1339 h 1346"/>
                  <a:gd name="T88" fmla="*/ 148 w 1022"/>
                  <a:gd name="T89" fmla="*/ 1315 h 1346"/>
                  <a:gd name="T90" fmla="*/ 57 w 1022"/>
                  <a:gd name="T91" fmla="*/ 1280 h 1346"/>
                  <a:gd name="T92" fmla="*/ 28 w 1022"/>
                  <a:gd name="T93" fmla="*/ 1262 h 1346"/>
                  <a:gd name="T94" fmla="*/ 26 w 1022"/>
                  <a:gd name="T95" fmla="*/ 1256 h 1346"/>
                  <a:gd name="T96" fmla="*/ 25 w 1022"/>
                  <a:gd name="T97" fmla="*/ 1249 h 1346"/>
                  <a:gd name="T98" fmla="*/ 91 w 1022"/>
                  <a:gd name="T99" fmla="*/ 1283 h 1346"/>
                  <a:gd name="T100" fmla="*/ 184 w 1022"/>
                  <a:gd name="T101" fmla="*/ 1314 h 1346"/>
                  <a:gd name="T102" fmla="*/ 280 w 1022"/>
                  <a:gd name="T103" fmla="*/ 1331 h 1346"/>
                  <a:gd name="T104" fmla="*/ 382 w 1022"/>
                  <a:gd name="T105" fmla="*/ 1333 h 1346"/>
                  <a:gd name="T106" fmla="*/ 480 w 1022"/>
                  <a:gd name="T107" fmla="*/ 1321 h 1346"/>
                  <a:gd name="T108" fmla="*/ 575 w 1022"/>
                  <a:gd name="T109" fmla="*/ 1294 h 1346"/>
                  <a:gd name="T110" fmla="*/ 663 w 1022"/>
                  <a:gd name="T111" fmla="*/ 1255 h 1346"/>
                  <a:gd name="T112" fmla="*/ 743 w 1022"/>
                  <a:gd name="T113" fmla="*/ 1203 h 1346"/>
                  <a:gd name="T114" fmla="*/ 815 w 1022"/>
                  <a:gd name="T115" fmla="*/ 1140 h 1346"/>
                  <a:gd name="T116" fmla="*/ 877 w 1022"/>
                  <a:gd name="T117" fmla="*/ 1069 h 1346"/>
                  <a:gd name="T118" fmla="*/ 929 w 1022"/>
                  <a:gd name="T119" fmla="*/ 988 h 1346"/>
                  <a:gd name="T120" fmla="*/ 968 w 1022"/>
                  <a:gd name="T121" fmla="*/ 901 h 1346"/>
                  <a:gd name="T122" fmla="*/ 995 w 1022"/>
                  <a:gd name="T123" fmla="*/ 806 h 1346"/>
                  <a:gd name="T124" fmla="*/ 1008 w 1022"/>
                  <a:gd name="T125" fmla="*/ 708 h 134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1022"/>
                  <a:gd name="T190" fmla="*/ 0 h 1346"/>
                  <a:gd name="T191" fmla="*/ 1022 w 1022"/>
                  <a:gd name="T192" fmla="*/ 1346 h 134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1022" h="1346">
                    <a:moveTo>
                      <a:pt x="1022" y="674"/>
                    </a:moveTo>
                    <a:lnTo>
                      <a:pt x="1020" y="638"/>
                    </a:lnTo>
                    <a:lnTo>
                      <a:pt x="1018" y="604"/>
                    </a:lnTo>
                    <a:lnTo>
                      <a:pt x="1013" y="570"/>
                    </a:lnTo>
                    <a:lnTo>
                      <a:pt x="1008" y="538"/>
                    </a:lnTo>
                    <a:lnTo>
                      <a:pt x="1000" y="506"/>
                    </a:lnTo>
                    <a:lnTo>
                      <a:pt x="992" y="474"/>
                    </a:lnTo>
                    <a:lnTo>
                      <a:pt x="981" y="442"/>
                    </a:lnTo>
                    <a:lnTo>
                      <a:pt x="968" y="411"/>
                    </a:lnTo>
                    <a:lnTo>
                      <a:pt x="954" y="383"/>
                    </a:lnTo>
                    <a:lnTo>
                      <a:pt x="940" y="352"/>
                    </a:lnTo>
                    <a:lnTo>
                      <a:pt x="924" y="324"/>
                    </a:lnTo>
                    <a:lnTo>
                      <a:pt x="906" y="297"/>
                    </a:lnTo>
                    <a:lnTo>
                      <a:pt x="888" y="270"/>
                    </a:lnTo>
                    <a:lnTo>
                      <a:pt x="868" y="245"/>
                    </a:lnTo>
                    <a:lnTo>
                      <a:pt x="847" y="222"/>
                    </a:lnTo>
                    <a:lnTo>
                      <a:pt x="824" y="197"/>
                    </a:lnTo>
                    <a:lnTo>
                      <a:pt x="800" y="175"/>
                    </a:lnTo>
                    <a:lnTo>
                      <a:pt x="775" y="154"/>
                    </a:lnTo>
                    <a:lnTo>
                      <a:pt x="750" y="134"/>
                    </a:lnTo>
                    <a:lnTo>
                      <a:pt x="723" y="114"/>
                    </a:lnTo>
                    <a:lnTo>
                      <a:pt x="697" y="98"/>
                    </a:lnTo>
                    <a:lnTo>
                      <a:pt x="668" y="82"/>
                    </a:lnTo>
                    <a:lnTo>
                      <a:pt x="639" y="66"/>
                    </a:lnTo>
                    <a:lnTo>
                      <a:pt x="611" y="54"/>
                    </a:lnTo>
                    <a:lnTo>
                      <a:pt x="579" y="41"/>
                    </a:lnTo>
                    <a:lnTo>
                      <a:pt x="548" y="30"/>
                    </a:lnTo>
                    <a:lnTo>
                      <a:pt x="516" y="22"/>
                    </a:lnTo>
                    <a:lnTo>
                      <a:pt x="484" y="14"/>
                    </a:lnTo>
                    <a:lnTo>
                      <a:pt x="450" y="9"/>
                    </a:lnTo>
                    <a:lnTo>
                      <a:pt x="416" y="4"/>
                    </a:lnTo>
                    <a:lnTo>
                      <a:pt x="382" y="2"/>
                    </a:lnTo>
                    <a:lnTo>
                      <a:pt x="348" y="0"/>
                    </a:lnTo>
                    <a:lnTo>
                      <a:pt x="314" y="2"/>
                    </a:lnTo>
                    <a:lnTo>
                      <a:pt x="278" y="4"/>
                    </a:lnTo>
                    <a:lnTo>
                      <a:pt x="246" y="9"/>
                    </a:lnTo>
                    <a:lnTo>
                      <a:pt x="212" y="14"/>
                    </a:lnTo>
                    <a:lnTo>
                      <a:pt x="180" y="22"/>
                    </a:lnTo>
                    <a:lnTo>
                      <a:pt x="148" y="30"/>
                    </a:lnTo>
                    <a:lnTo>
                      <a:pt x="116" y="41"/>
                    </a:lnTo>
                    <a:lnTo>
                      <a:pt x="85" y="54"/>
                    </a:lnTo>
                    <a:lnTo>
                      <a:pt x="57" y="66"/>
                    </a:lnTo>
                    <a:lnTo>
                      <a:pt x="26" y="82"/>
                    </a:lnTo>
                    <a:lnTo>
                      <a:pt x="5" y="95"/>
                    </a:lnTo>
                    <a:lnTo>
                      <a:pt x="5" y="97"/>
                    </a:lnTo>
                    <a:lnTo>
                      <a:pt x="3" y="98"/>
                    </a:lnTo>
                    <a:lnTo>
                      <a:pt x="3" y="100"/>
                    </a:lnTo>
                    <a:lnTo>
                      <a:pt x="1" y="104"/>
                    </a:lnTo>
                    <a:lnTo>
                      <a:pt x="1" y="106"/>
                    </a:lnTo>
                    <a:lnTo>
                      <a:pt x="1" y="107"/>
                    </a:lnTo>
                    <a:lnTo>
                      <a:pt x="0" y="109"/>
                    </a:lnTo>
                    <a:lnTo>
                      <a:pt x="0" y="113"/>
                    </a:lnTo>
                    <a:lnTo>
                      <a:pt x="5" y="107"/>
                    </a:lnTo>
                    <a:lnTo>
                      <a:pt x="34" y="93"/>
                    </a:lnTo>
                    <a:lnTo>
                      <a:pt x="62" y="77"/>
                    </a:lnTo>
                    <a:lnTo>
                      <a:pt x="91" y="64"/>
                    </a:lnTo>
                    <a:lnTo>
                      <a:pt x="121" y="52"/>
                    </a:lnTo>
                    <a:lnTo>
                      <a:pt x="151" y="43"/>
                    </a:lnTo>
                    <a:lnTo>
                      <a:pt x="184" y="34"/>
                    </a:lnTo>
                    <a:lnTo>
                      <a:pt x="214" y="25"/>
                    </a:lnTo>
                    <a:lnTo>
                      <a:pt x="248" y="20"/>
                    </a:lnTo>
                    <a:lnTo>
                      <a:pt x="280" y="16"/>
                    </a:lnTo>
                    <a:lnTo>
                      <a:pt x="314" y="13"/>
                    </a:lnTo>
                    <a:lnTo>
                      <a:pt x="348" y="13"/>
                    </a:lnTo>
                    <a:lnTo>
                      <a:pt x="382" y="13"/>
                    </a:lnTo>
                    <a:lnTo>
                      <a:pt x="416" y="16"/>
                    </a:lnTo>
                    <a:lnTo>
                      <a:pt x="448" y="20"/>
                    </a:lnTo>
                    <a:lnTo>
                      <a:pt x="480" y="25"/>
                    </a:lnTo>
                    <a:lnTo>
                      <a:pt x="513" y="34"/>
                    </a:lnTo>
                    <a:lnTo>
                      <a:pt x="545" y="43"/>
                    </a:lnTo>
                    <a:lnTo>
                      <a:pt x="575" y="52"/>
                    </a:lnTo>
                    <a:lnTo>
                      <a:pt x="605" y="64"/>
                    </a:lnTo>
                    <a:lnTo>
                      <a:pt x="634" y="77"/>
                    </a:lnTo>
                    <a:lnTo>
                      <a:pt x="663" y="93"/>
                    </a:lnTo>
                    <a:lnTo>
                      <a:pt x="691" y="107"/>
                    </a:lnTo>
                    <a:lnTo>
                      <a:pt x="718" y="125"/>
                    </a:lnTo>
                    <a:lnTo>
                      <a:pt x="743" y="143"/>
                    </a:lnTo>
                    <a:lnTo>
                      <a:pt x="768" y="163"/>
                    </a:lnTo>
                    <a:lnTo>
                      <a:pt x="793" y="184"/>
                    </a:lnTo>
                    <a:lnTo>
                      <a:pt x="815" y="206"/>
                    </a:lnTo>
                    <a:lnTo>
                      <a:pt x="838" y="229"/>
                    </a:lnTo>
                    <a:lnTo>
                      <a:pt x="857" y="254"/>
                    </a:lnTo>
                    <a:lnTo>
                      <a:pt x="877" y="279"/>
                    </a:lnTo>
                    <a:lnTo>
                      <a:pt x="897" y="304"/>
                    </a:lnTo>
                    <a:lnTo>
                      <a:pt x="913" y="331"/>
                    </a:lnTo>
                    <a:lnTo>
                      <a:pt x="929" y="359"/>
                    </a:lnTo>
                    <a:lnTo>
                      <a:pt x="943" y="386"/>
                    </a:lnTo>
                    <a:lnTo>
                      <a:pt x="958" y="416"/>
                    </a:lnTo>
                    <a:lnTo>
                      <a:pt x="968" y="447"/>
                    </a:lnTo>
                    <a:lnTo>
                      <a:pt x="979" y="477"/>
                    </a:lnTo>
                    <a:lnTo>
                      <a:pt x="988" y="508"/>
                    </a:lnTo>
                    <a:lnTo>
                      <a:pt x="995" y="540"/>
                    </a:lnTo>
                    <a:lnTo>
                      <a:pt x="1000" y="572"/>
                    </a:lnTo>
                    <a:lnTo>
                      <a:pt x="1006" y="606"/>
                    </a:lnTo>
                    <a:lnTo>
                      <a:pt x="1008" y="640"/>
                    </a:lnTo>
                    <a:lnTo>
                      <a:pt x="1009" y="674"/>
                    </a:lnTo>
                    <a:lnTo>
                      <a:pt x="1022" y="674"/>
                    </a:lnTo>
                    <a:lnTo>
                      <a:pt x="1020" y="708"/>
                    </a:lnTo>
                    <a:lnTo>
                      <a:pt x="1018" y="742"/>
                    </a:lnTo>
                    <a:lnTo>
                      <a:pt x="1013" y="776"/>
                    </a:lnTo>
                    <a:lnTo>
                      <a:pt x="1008" y="810"/>
                    </a:lnTo>
                    <a:lnTo>
                      <a:pt x="1000" y="842"/>
                    </a:lnTo>
                    <a:lnTo>
                      <a:pt x="992" y="874"/>
                    </a:lnTo>
                    <a:lnTo>
                      <a:pt x="981" y="904"/>
                    </a:lnTo>
                    <a:lnTo>
                      <a:pt x="968" y="935"/>
                    </a:lnTo>
                    <a:lnTo>
                      <a:pt x="954" y="965"/>
                    </a:lnTo>
                    <a:lnTo>
                      <a:pt x="940" y="994"/>
                    </a:lnTo>
                    <a:lnTo>
                      <a:pt x="924" y="1022"/>
                    </a:lnTo>
                    <a:lnTo>
                      <a:pt x="906" y="1049"/>
                    </a:lnTo>
                    <a:lnTo>
                      <a:pt x="888" y="1076"/>
                    </a:lnTo>
                    <a:lnTo>
                      <a:pt x="868" y="1101"/>
                    </a:lnTo>
                    <a:lnTo>
                      <a:pt x="847" y="1126"/>
                    </a:lnTo>
                    <a:lnTo>
                      <a:pt x="824" y="1149"/>
                    </a:lnTo>
                    <a:lnTo>
                      <a:pt x="800" y="1172"/>
                    </a:lnTo>
                    <a:lnTo>
                      <a:pt x="775" y="1192"/>
                    </a:lnTo>
                    <a:lnTo>
                      <a:pt x="750" y="1214"/>
                    </a:lnTo>
                    <a:lnTo>
                      <a:pt x="723" y="1231"/>
                    </a:lnTo>
                    <a:lnTo>
                      <a:pt x="697" y="1249"/>
                    </a:lnTo>
                    <a:lnTo>
                      <a:pt x="668" y="1265"/>
                    </a:lnTo>
                    <a:lnTo>
                      <a:pt x="639" y="1280"/>
                    </a:lnTo>
                    <a:lnTo>
                      <a:pt x="611" y="1294"/>
                    </a:lnTo>
                    <a:lnTo>
                      <a:pt x="579" y="1306"/>
                    </a:lnTo>
                    <a:lnTo>
                      <a:pt x="548" y="1315"/>
                    </a:lnTo>
                    <a:lnTo>
                      <a:pt x="516" y="1326"/>
                    </a:lnTo>
                    <a:lnTo>
                      <a:pt x="484" y="1333"/>
                    </a:lnTo>
                    <a:lnTo>
                      <a:pt x="450" y="1339"/>
                    </a:lnTo>
                    <a:lnTo>
                      <a:pt x="416" y="1342"/>
                    </a:lnTo>
                    <a:lnTo>
                      <a:pt x="382" y="1346"/>
                    </a:lnTo>
                    <a:lnTo>
                      <a:pt x="348" y="1346"/>
                    </a:lnTo>
                    <a:lnTo>
                      <a:pt x="314" y="1346"/>
                    </a:lnTo>
                    <a:lnTo>
                      <a:pt x="278" y="1342"/>
                    </a:lnTo>
                    <a:lnTo>
                      <a:pt x="246" y="1339"/>
                    </a:lnTo>
                    <a:lnTo>
                      <a:pt x="212" y="1333"/>
                    </a:lnTo>
                    <a:lnTo>
                      <a:pt x="180" y="1326"/>
                    </a:lnTo>
                    <a:lnTo>
                      <a:pt x="148" y="1315"/>
                    </a:lnTo>
                    <a:lnTo>
                      <a:pt x="116" y="1306"/>
                    </a:lnTo>
                    <a:lnTo>
                      <a:pt x="85" y="1294"/>
                    </a:lnTo>
                    <a:lnTo>
                      <a:pt x="57" y="1280"/>
                    </a:lnTo>
                    <a:lnTo>
                      <a:pt x="30" y="1267"/>
                    </a:lnTo>
                    <a:lnTo>
                      <a:pt x="30" y="1265"/>
                    </a:lnTo>
                    <a:lnTo>
                      <a:pt x="28" y="1262"/>
                    </a:lnTo>
                    <a:lnTo>
                      <a:pt x="28" y="1260"/>
                    </a:lnTo>
                    <a:lnTo>
                      <a:pt x="28" y="1258"/>
                    </a:lnTo>
                    <a:lnTo>
                      <a:pt x="26" y="1256"/>
                    </a:lnTo>
                    <a:lnTo>
                      <a:pt x="26" y="1255"/>
                    </a:lnTo>
                    <a:lnTo>
                      <a:pt x="25" y="1251"/>
                    </a:lnTo>
                    <a:lnTo>
                      <a:pt x="25" y="1249"/>
                    </a:lnTo>
                    <a:lnTo>
                      <a:pt x="34" y="1255"/>
                    </a:lnTo>
                    <a:lnTo>
                      <a:pt x="62" y="1269"/>
                    </a:lnTo>
                    <a:lnTo>
                      <a:pt x="91" y="1283"/>
                    </a:lnTo>
                    <a:lnTo>
                      <a:pt x="121" y="1294"/>
                    </a:lnTo>
                    <a:lnTo>
                      <a:pt x="151" y="1305"/>
                    </a:lnTo>
                    <a:lnTo>
                      <a:pt x="184" y="1314"/>
                    </a:lnTo>
                    <a:lnTo>
                      <a:pt x="214" y="1321"/>
                    </a:lnTo>
                    <a:lnTo>
                      <a:pt x="248" y="1326"/>
                    </a:lnTo>
                    <a:lnTo>
                      <a:pt x="280" y="1331"/>
                    </a:lnTo>
                    <a:lnTo>
                      <a:pt x="314" y="1333"/>
                    </a:lnTo>
                    <a:lnTo>
                      <a:pt x="348" y="1335"/>
                    </a:lnTo>
                    <a:lnTo>
                      <a:pt x="382" y="1333"/>
                    </a:lnTo>
                    <a:lnTo>
                      <a:pt x="416" y="1331"/>
                    </a:lnTo>
                    <a:lnTo>
                      <a:pt x="448" y="1326"/>
                    </a:lnTo>
                    <a:lnTo>
                      <a:pt x="480" y="1321"/>
                    </a:lnTo>
                    <a:lnTo>
                      <a:pt x="513" y="1314"/>
                    </a:lnTo>
                    <a:lnTo>
                      <a:pt x="545" y="1305"/>
                    </a:lnTo>
                    <a:lnTo>
                      <a:pt x="575" y="1294"/>
                    </a:lnTo>
                    <a:lnTo>
                      <a:pt x="605" y="1283"/>
                    </a:lnTo>
                    <a:lnTo>
                      <a:pt x="634" y="1269"/>
                    </a:lnTo>
                    <a:lnTo>
                      <a:pt x="663" y="1255"/>
                    </a:lnTo>
                    <a:lnTo>
                      <a:pt x="691" y="1239"/>
                    </a:lnTo>
                    <a:lnTo>
                      <a:pt x="718" y="1221"/>
                    </a:lnTo>
                    <a:lnTo>
                      <a:pt x="743" y="1203"/>
                    </a:lnTo>
                    <a:lnTo>
                      <a:pt x="768" y="1183"/>
                    </a:lnTo>
                    <a:lnTo>
                      <a:pt x="793" y="1163"/>
                    </a:lnTo>
                    <a:lnTo>
                      <a:pt x="815" y="1140"/>
                    </a:lnTo>
                    <a:lnTo>
                      <a:pt x="838" y="1117"/>
                    </a:lnTo>
                    <a:lnTo>
                      <a:pt x="857" y="1094"/>
                    </a:lnTo>
                    <a:lnTo>
                      <a:pt x="877" y="1069"/>
                    </a:lnTo>
                    <a:lnTo>
                      <a:pt x="897" y="1044"/>
                    </a:lnTo>
                    <a:lnTo>
                      <a:pt x="913" y="1017"/>
                    </a:lnTo>
                    <a:lnTo>
                      <a:pt x="929" y="988"/>
                    </a:lnTo>
                    <a:lnTo>
                      <a:pt x="943" y="960"/>
                    </a:lnTo>
                    <a:lnTo>
                      <a:pt x="958" y="931"/>
                    </a:lnTo>
                    <a:lnTo>
                      <a:pt x="968" y="901"/>
                    </a:lnTo>
                    <a:lnTo>
                      <a:pt x="979" y="870"/>
                    </a:lnTo>
                    <a:lnTo>
                      <a:pt x="988" y="838"/>
                    </a:lnTo>
                    <a:lnTo>
                      <a:pt x="995" y="806"/>
                    </a:lnTo>
                    <a:lnTo>
                      <a:pt x="1000" y="774"/>
                    </a:lnTo>
                    <a:lnTo>
                      <a:pt x="1006" y="742"/>
                    </a:lnTo>
                    <a:lnTo>
                      <a:pt x="1008" y="708"/>
                    </a:lnTo>
                    <a:lnTo>
                      <a:pt x="1009" y="674"/>
                    </a:lnTo>
                    <a:lnTo>
                      <a:pt x="1022" y="674"/>
                    </a:lnTo>
                    <a:close/>
                  </a:path>
                </a:pathLst>
              </a:custGeom>
              <a:solidFill>
                <a:srgbClr val="91D3FF"/>
              </a:solidFill>
              <a:ln w="9525">
                <a:noFill/>
                <a:round/>
                <a:headEnd/>
                <a:tailEnd/>
              </a:ln>
            </p:spPr>
            <p:txBody>
              <a:bodyPr/>
              <a:lstStyle/>
              <a:p>
                <a:endParaRPr lang="en-US"/>
              </a:p>
            </p:txBody>
          </p:sp>
          <p:sp>
            <p:nvSpPr>
              <p:cNvPr id="29881" name="Freeform 1260"/>
              <p:cNvSpPr>
                <a:spLocks/>
              </p:cNvSpPr>
              <p:nvPr/>
            </p:nvSpPr>
            <p:spPr bwMode="auto">
              <a:xfrm>
                <a:off x="578" y="1523"/>
                <a:ext cx="1017" cy="1333"/>
              </a:xfrm>
              <a:custGeom>
                <a:avLst/>
                <a:gdLst>
                  <a:gd name="T0" fmla="*/ 1010 w 1017"/>
                  <a:gd name="T1" fmla="*/ 565 h 1333"/>
                  <a:gd name="T2" fmla="*/ 976 w 1017"/>
                  <a:gd name="T3" fmla="*/ 436 h 1333"/>
                  <a:gd name="T4" fmla="*/ 920 w 1017"/>
                  <a:gd name="T5" fmla="*/ 320 h 1333"/>
                  <a:gd name="T6" fmla="*/ 843 w 1017"/>
                  <a:gd name="T7" fmla="*/ 218 h 1333"/>
                  <a:gd name="T8" fmla="*/ 749 w 1017"/>
                  <a:gd name="T9" fmla="*/ 132 h 1333"/>
                  <a:gd name="T10" fmla="*/ 640 w 1017"/>
                  <a:gd name="T11" fmla="*/ 65 h 1333"/>
                  <a:gd name="T12" fmla="*/ 516 w 1017"/>
                  <a:gd name="T13" fmla="*/ 20 h 1333"/>
                  <a:gd name="T14" fmla="*/ 384 w 1017"/>
                  <a:gd name="T15" fmla="*/ 0 h 1333"/>
                  <a:gd name="T16" fmla="*/ 248 w 1017"/>
                  <a:gd name="T17" fmla="*/ 7 h 1333"/>
                  <a:gd name="T18" fmla="*/ 121 w 1017"/>
                  <a:gd name="T19" fmla="*/ 40 h 1333"/>
                  <a:gd name="T20" fmla="*/ 3 w 1017"/>
                  <a:gd name="T21" fmla="*/ 97 h 1333"/>
                  <a:gd name="T22" fmla="*/ 2 w 1017"/>
                  <a:gd name="T23" fmla="*/ 106 h 1333"/>
                  <a:gd name="T24" fmla="*/ 0 w 1017"/>
                  <a:gd name="T25" fmla="*/ 115 h 1333"/>
                  <a:gd name="T26" fmla="*/ 95 w 1017"/>
                  <a:gd name="T27" fmla="*/ 63 h 1333"/>
                  <a:gd name="T28" fmla="*/ 218 w 1017"/>
                  <a:gd name="T29" fmla="*/ 25 h 1333"/>
                  <a:gd name="T30" fmla="*/ 350 w 1017"/>
                  <a:gd name="T31" fmla="*/ 11 h 1333"/>
                  <a:gd name="T32" fmla="*/ 482 w 1017"/>
                  <a:gd name="T33" fmla="*/ 25 h 1333"/>
                  <a:gd name="T34" fmla="*/ 606 w 1017"/>
                  <a:gd name="T35" fmla="*/ 63 h 1333"/>
                  <a:gd name="T36" fmla="*/ 716 w 1017"/>
                  <a:gd name="T37" fmla="*/ 124 h 1333"/>
                  <a:gd name="T38" fmla="*/ 813 w 1017"/>
                  <a:gd name="T39" fmla="*/ 204 h 1333"/>
                  <a:gd name="T40" fmla="*/ 893 w 1017"/>
                  <a:gd name="T41" fmla="*/ 300 h 1333"/>
                  <a:gd name="T42" fmla="*/ 954 w 1017"/>
                  <a:gd name="T43" fmla="*/ 411 h 1333"/>
                  <a:gd name="T44" fmla="*/ 992 w 1017"/>
                  <a:gd name="T45" fmla="*/ 535 h 1333"/>
                  <a:gd name="T46" fmla="*/ 1004 w 1017"/>
                  <a:gd name="T47" fmla="*/ 667 h 1333"/>
                  <a:gd name="T48" fmla="*/ 1010 w 1017"/>
                  <a:gd name="T49" fmla="*/ 769 h 1333"/>
                  <a:gd name="T50" fmla="*/ 976 w 1017"/>
                  <a:gd name="T51" fmla="*/ 896 h 1333"/>
                  <a:gd name="T52" fmla="*/ 920 w 1017"/>
                  <a:gd name="T53" fmla="*/ 1012 h 1333"/>
                  <a:gd name="T54" fmla="*/ 843 w 1017"/>
                  <a:gd name="T55" fmla="*/ 1115 h 1333"/>
                  <a:gd name="T56" fmla="*/ 749 w 1017"/>
                  <a:gd name="T57" fmla="*/ 1201 h 1333"/>
                  <a:gd name="T58" fmla="*/ 640 w 1017"/>
                  <a:gd name="T59" fmla="*/ 1267 h 1333"/>
                  <a:gd name="T60" fmla="*/ 516 w 1017"/>
                  <a:gd name="T61" fmla="*/ 1312 h 1333"/>
                  <a:gd name="T62" fmla="*/ 384 w 1017"/>
                  <a:gd name="T63" fmla="*/ 1332 h 1333"/>
                  <a:gd name="T64" fmla="*/ 248 w 1017"/>
                  <a:gd name="T65" fmla="*/ 1326 h 1333"/>
                  <a:gd name="T66" fmla="*/ 121 w 1017"/>
                  <a:gd name="T67" fmla="*/ 1292 h 1333"/>
                  <a:gd name="T68" fmla="*/ 30 w 1017"/>
                  <a:gd name="T69" fmla="*/ 1251 h 1333"/>
                  <a:gd name="T70" fmla="*/ 27 w 1017"/>
                  <a:gd name="T71" fmla="*/ 1242 h 1333"/>
                  <a:gd name="T72" fmla="*/ 23 w 1017"/>
                  <a:gd name="T73" fmla="*/ 1233 h 1333"/>
                  <a:gd name="T74" fmla="*/ 125 w 1017"/>
                  <a:gd name="T75" fmla="*/ 1282 h 1333"/>
                  <a:gd name="T76" fmla="*/ 250 w 1017"/>
                  <a:gd name="T77" fmla="*/ 1314 h 1333"/>
                  <a:gd name="T78" fmla="*/ 384 w 1017"/>
                  <a:gd name="T79" fmla="*/ 1321 h 1333"/>
                  <a:gd name="T80" fmla="*/ 515 w 1017"/>
                  <a:gd name="T81" fmla="*/ 1301 h 1333"/>
                  <a:gd name="T82" fmla="*/ 634 w 1017"/>
                  <a:gd name="T83" fmla="*/ 1257 h 1333"/>
                  <a:gd name="T84" fmla="*/ 742 w 1017"/>
                  <a:gd name="T85" fmla="*/ 1190 h 1333"/>
                  <a:gd name="T86" fmla="*/ 834 w 1017"/>
                  <a:gd name="T87" fmla="*/ 1106 h 1333"/>
                  <a:gd name="T88" fmla="*/ 910 w 1017"/>
                  <a:gd name="T89" fmla="*/ 1006 h 1333"/>
                  <a:gd name="T90" fmla="*/ 965 w 1017"/>
                  <a:gd name="T91" fmla="*/ 892 h 1333"/>
                  <a:gd name="T92" fmla="*/ 997 w 1017"/>
                  <a:gd name="T93" fmla="*/ 767 h 1333"/>
                  <a:gd name="T94" fmla="*/ 1017 w 1017"/>
                  <a:gd name="T95" fmla="*/ 667 h 1333"/>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7"/>
                  <a:gd name="T145" fmla="*/ 0 h 1333"/>
                  <a:gd name="T146" fmla="*/ 1017 w 1017"/>
                  <a:gd name="T147" fmla="*/ 1333 h 1333"/>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7" h="1333">
                    <a:moveTo>
                      <a:pt x="1017" y="667"/>
                    </a:moveTo>
                    <a:lnTo>
                      <a:pt x="1017" y="633"/>
                    </a:lnTo>
                    <a:lnTo>
                      <a:pt x="1013" y="599"/>
                    </a:lnTo>
                    <a:lnTo>
                      <a:pt x="1010" y="565"/>
                    </a:lnTo>
                    <a:lnTo>
                      <a:pt x="1004" y="533"/>
                    </a:lnTo>
                    <a:lnTo>
                      <a:pt x="995" y="501"/>
                    </a:lnTo>
                    <a:lnTo>
                      <a:pt x="986" y="468"/>
                    </a:lnTo>
                    <a:lnTo>
                      <a:pt x="976" y="436"/>
                    </a:lnTo>
                    <a:lnTo>
                      <a:pt x="965" y="408"/>
                    </a:lnTo>
                    <a:lnTo>
                      <a:pt x="951" y="377"/>
                    </a:lnTo>
                    <a:lnTo>
                      <a:pt x="936" y="349"/>
                    </a:lnTo>
                    <a:lnTo>
                      <a:pt x="920" y="320"/>
                    </a:lnTo>
                    <a:lnTo>
                      <a:pt x="902" y="293"/>
                    </a:lnTo>
                    <a:lnTo>
                      <a:pt x="884" y="267"/>
                    </a:lnTo>
                    <a:lnTo>
                      <a:pt x="865" y="242"/>
                    </a:lnTo>
                    <a:lnTo>
                      <a:pt x="843" y="218"/>
                    </a:lnTo>
                    <a:lnTo>
                      <a:pt x="822" y="195"/>
                    </a:lnTo>
                    <a:lnTo>
                      <a:pt x="799" y="174"/>
                    </a:lnTo>
                    <a:lnTo>
                      <a:pt x="774" y="152"/>
                    </a:lnTo>
                    <a:lnTo>
                      <a:pt x="749" y="132"/>
                    </a:lnTo>
                    <a:lnTo>
                      <a:pt x="724" y="113"/>
                    </a:lnTo>
                    <a:lnTo>
                      <a:pt x="695" y="97"/>
                    </a:lnTo>
                    <a:lnTo>
                      <a:pt x="668" y="81"/>
                    </a:lnTo>
                    <a:lnTo>
                      <a:pt x="640" y="65"/>
                    </a:lnTo>
                    <a:lnTo>
                      <a:pt x="609" y="52"/>
                    </a:lnTo>
                    <a:lnTo>
                      <a:pt x="579" y="40"/>
                    </a:lnTo>
                    <a:lnTo>
                      <a:pt x="548" y="29"/>
                    </a:lnTo>
                    <a:lnTo>
                      <a:pt x="516" y="20"/>
                    </a:lnTo>
                    <a:lnTo>
                      <a:pt x="484" y="13"/>
                    </a:lnTo>
                    <a:lnTo>
                      <a:pt x="452" y="7"/>
                    </a:lnTo>
                    <a:lnTo>
                      <a:pt x="418" y="2"/>
                    </a:lnTo>
                    <a:lnTo>
                      <a:pt x="384" y="0"/>
                    </a:lnTo>
                    <a:lnTo>
                      <a:pt x="350" y="0"/>
                    </a:lnTo>
                    <a:lnTo>
                      <a:pt x="316" y="0"/>
                    </a:lnTo>
                    <a:lnTo>
                      <a:pt x="282" y="2"/>
                    </a:lnTo>
                    <a:lnTo>
                      <a:pt x="248" y="7"/>
                    </a:lnTo>
                    <a:lnTo>
                      <a:pt x="216" y="13"/>
                    </a:lnTo>
                    <a:lnTo>
                      <a:pt x="184" y="20"/>
                    </a:lnTo>
                    <a:lnTo>
                      <a:pt x="152" y="29"/>
                    </a:lnTo>
                    <a:lnTo>
                      <a:pt x="121" y="40"/>
                    </a:lnTo>
                    <a:lnTo>
                      <a:pt x="91" y="52"/>
                    </a:lnTo>
                    <a:lnTo>
                      <a:pt x="61" y="65"/>
                    </a:lnTo>
                    <a:lnTo>
                      <a:pt x="32" y="81"/>
                    </a:lnTo>
                    <a:lnTo>
                      <a:pt x="3" y="97"/>
                    </a:lnTo>
                    <a:lnTo>
                      <a:pt x="3" y="99"/>
                    </a:lnTo>
                    <a:lnTo>
                      <a:pt x="3" y="100"/>
                    </a:lnTo>
                    <a:lnTo>
                      <a:pt x="2" y="102"/>
                    </a:lnTo>
                    <a:lnTo>
                      <a:pt x="2" y="106"/>
                    </a:lnTo>
                    <a:lnTo>
                      <a:pt x="2" y="107"/>
                    </a:lnTo>
                    <a:lnTo>
                      <a:pt x="0" y="109"/>
                    </a:lnTo>
                    <a:lnTo>
                      <a:pt x="0" y="111"/>
                    </a:lnTo>
                    <a:lnTo>
                      <a:pt x="0" y="115"/>
                    </a:lnTo>
                    <a:lnTo>
                      <a:pt x="11" y="106"/>
                    </a:lnTo>
                    <a:lnTo>
                      <a:pt x="37" y="91"/>
                    </a:lnTo>
                    <a:lnTo>
                      <a:pt x="66" y="75"/>
                    </a:lnTo>
                    <a:lnTo>
                      <a:pt x="95" y="63"/>
                    </a:lnTo>
                    <a:lnTo>
                      <a:pt x="125" y="52"/>
                    </a:lnTo>
                    <a:lnTo>
                      <a:pt x="155" y="41"/>
                    </a:lnTo>
                    <a:lnTo>
                      <a:pt x="186" y="32"/>
                    </a:lnTo>
                    <a:lnTo>
                      <a:pt x="218" y="25"/>
                    </a:lnTo>
                    <a:lnTo>
                      <a:pt x="250" y="20"/>
                    </a:lnTo>
                    <a:lnTo>
                      <a:pt x="282" y="15"/>
                    </a:lnTo>
                    <a:lnTo>
                      <a:pt x="316" y="13"/>
                    </a:lnTo>
                    <a:lnTo>
                      <a:pt x="350" y="11"/>
                    </a:lnTo>
                    <a:lnTo>
                      <a:pt x="384" y="13"/>
                    </a:lnTo>
                    <a:lnTo>
                      <a:pt x="416" y="15"/>
                    </a:lnTo>
                    <a:lnTo>
                      <a:pt x="450" y="20"/>
                    </a:lnTo>
                    <a:lnTo>
                      <a:pt x="482" y="25"/>
                    </a:lnTo>
                    <a:lnTo>
                      <a:pt x="515" y="32"/>
                    </a:lnTo>
                    <a:lnTo>
                      <a:pt x="545" y="41"/>
                    </a:lnTo>
                    <a:lnTo>
                      <a:pt x="575" y="52"/>
                    </a:lnTo>
                    <a:lnTo>
                      <a:pt x="606" y="63"/>
                    </a:lnTo>
                    <a:lnTo>
                      <a:pt x="634" y="75"/>
                    </a:lnTo>
                    <a:lnTo>
                      <a:pt x="663" y="91"/>
                    </a:lnTo>
                    <a:lnTo>
                      <a:pt x="690" y="106"/>
                    </a:lnTo>
                    <a:lnTo>
                      <a:pt x="716" y="124"/>
                    </a:lnTo>
                    <a:lnTo>
                      <a:pt x="742" y="141"/>
                    </a:lnTo>
                    <a:lnTo>
                      <a:pt x="767" y="161"/>
                    </a:lnTo>
                    <a:lnTo>
                      <a:pt x="790" y="183"/>
                    </a:lnTo>
                    <a:lnTo>
                      <a:pt x="813" y="204"/>
                    </a:lnTo>
                    <a:lnTo>
                      <a:pt x="834" y="225"/>
                    </a:lnTo>
                    <a:lnTo>
                      <a:pt x="856" y="250"/>
                    </a:lnTo>
                    <a:lnTo>
                      <a:pt x="876" y="275"/>
                    </a:lnTo>
                    <a:lnTo>
                      <a:pt x="893" y="300"/>
                    </a:lnTo>
                    <a:lnTo>
                      <a:pt x="910" y="327"/>
                    </a:lnTo>
                    <a:lnTo>
                      <a:pt x="926" y="354"/>
                    </a:lnTo>
                    <a:lnTo>
                      <a:pt x="940" y="383"/>
                    </a:lnTo>
                    <a:lnTo>
                      <a:pt x="954" y="411"/>
                    </a:lnTo>
                    <a:lnTo>
                      <a:pt x="965" y="442"/>
                    </a:lnTo>
                    <a:lnTo>
                      <a:pt x="976" y="472"/>
                    </a:lnTo>
                    <a:lnTo>
                      <a:pt x="985" y="502"/>
                    </a:lnTo>
                    <a:lnTo>
                      <a:pt x="992" y="535"/>
                    </a:lnTo>
                    <a:lnTo>
                      <a:pt x="997" y="567"/>
                    </a:lnTo>
                    <a:lnTo>
                      <a:pt x="1001" y="599"/>
                    </a:lnTo>
                    <a:lnTo>
                      <a:pt x="1004" y="633"/>
                    </a:lnTo>
                    <a:lnTo>
                      <a:pt x="1004" y="667"/>
                    </a:lnTo>
                    <a:lnTo>
                      <a:pt x="1017" y="667"/>
                    </a:lnTo>
                    <a:lnTo>
                      <a:pt x="1017" y="701"/>
                    </a:lnTo>
                    <a:lnTo>
                      <a:pt x="1013" y="735"/>
                    </a:lnTo>
                    <a:lnTo>
                      <a:pt x="1010" y="769"/>
                    </a:lnTo>
                    <a:lnTo>
                      <a:pt x="1004" y="801"/>
                    </a:lnTo>
                    <a:lnTo>
                      <a:pt x="995" y="833"/>
                    </a:lnTo>
                    <a:lnTo>
                      <a:pt x="986" y="865"/>
                    </a:lnTo>
                    <a:lnTo>
                      <a:pt x="976" y="896"/>
                    </a:lnTo>
                    <a:lnTo>
                      <a:pt x="965" y="926"/>
                    </a:lnTo>
                    <a:lnTo>
                      <a:pt x="951" y="956"/>
                    </a:lnTo>
                    <a:lnTo>
                      <a:pt x="936" y="985"/>
                    </a:lnTo>
                    <a:lnTo>
                      <a:pt x="920" y="1012"/>
                    </a:lnTo>
                    <a:lnTo>
                      <a:pt x="902" y="1039"/>
                    </a:lnTo>
                    <a:lnTo>
                      <a:pt x="884" y="1065"/>
                    </a:lnTo>
                    <a:lnTo>
                      <a:pt x="865" y="1090"/>
                    </a:lnTo>
                    <a:lnTo>
                      <a:pt x="843" y="1115"/>
                    </a:lnTo>
                    <a:lnTo>
                      <a:pt x="822" y="1139"/>
                    </a:lnTo>
                    <a:lnTo>
                      <a:pt x="799" y="1160"/>
                    </a:lnTo>
                    <a:lnTo>
                      <a:pt x="774" y="1182"/>
                    </a:lnTo>
                    <a:lnTo>
                      <a:pt x="749" y="1201"/>
                    </a:lnTo>
                    <a:lnTo>
                      <a:pt x="724" y="1219"/>
                    </a:lnTo>
                    <a:lnTo>
                      <a:pt x="695" y="1237"/>
                    </a:lnTo>
                    <a:lnTo>
                      <a:pt x="668" y="1253"/>
                    </a:lnTo>
                    <a:lnTo>
                      <a:pt x="640" y="1267"/>
                    </a:lnTo>
                    <a:lnTo>
                      <a:pt x="609" y="1282"/>
                    </a:lnTo>
                    <a:lnTo>
                      <a:pt x="579" y="1292"/>
                    </a:lnTo>
                    <a:lnTo>
                      <a:pt x="548" y="1303"/>
                    </a:lnTo>
                    <a:lnTo>
                      <a:pt x="516" y="1312"/>
                    </a:lnTo>
                    <a:lnTo>
                      <a:pt x="484" y="1319"/>
                    </a:lnTo>
                    <a:lnTo>
                      <a:pt x="452" y="1326"/>
                    </a:lnTo>
                    <a:lnTo>
                      <a:pt x="418" y="1330"/>
                    </a:lnTo>
                    <a:lnTo>
                      <a:pt x="384" y="1332"/>
                    </a:lnTo>
                    <a:lnTo>
                      <a:pt x="350" y="1333"/>
                    </a:lnTo>
                    <a:lnTo>
                      <a:pt x="316" y="1332"/>
                    </a:lnTo>
                    <a:lnTo>
                      <a:pt x="282" y="1330"/>
                    </a:lnTo>
                    <a:lnTo>
                      <a:pt x="248" y="1326"/>
                    </a:lnTo>
                    <a:lnTo>
                      <a:pt x="216" y="1319"/>
                    </a:lnTo>
                    <a:lnTo>
                      <a:pt x="184" y="1312"/>
                    </a:lnTo>
                    <a:lnTo>
                      <a:pt x="152" y="1303"/>
                    </a:lnTo>
                    <a:lnTo>
                      <a:pt x="121" y="1292"/>
                    </a:lnTo>
                    <a:lnTo>
                      <a:pt x="91" y="1282"/>
                    </a:lnTo>
                    <a:lnTo>
                      <a:pt x="61" y="1267"/>
                    </a:lnTo>
                    <a:lnTo>
                      <a:pt x="32" y="1253"/>
                    </a:lnTo>
                    <a:lnTo>
                      <a:pt x="30" y="1251"/>
                    </a:lnTo>
                    <a:lnTo>
                      <a:pt x="28" y="1249"/>
                    </a:lnTo>
                    <a:lnTo>
                      <a:pt x="28" y="1248"/>
                    </a:lnTo>
                    <a:lnTo>
                      <a:pt x="27" y="1244"/>
                    </a:lnTo>
                    <a:lnTo>
                      <a:pt x="27" y="1242"/>
                    </a:lnTo>
                    <a:lnTo>
                      <a:pt x="27" y="1240"/>
                    </a:lnTo>
                    <a:lnTo>
                      <a:pt x="25" y="1239"/>
                    </a:lnTo>
                    <a:lnTo>
                      <a:pt x="25" y="1237"/>
                    </a:lnTo>
                    <a:lnTo>
                      <a:pt x="23" y="1233"/>
                    </a:lnTo>
                    <a:lnTo>
                      <a:pt x="37" y="1242"/>
                    </a:lnTo>
                    <a:lnTo>
                      <a:pt x="66" y="1257"/>
                    </a:lnTo>
                    <a:lnTo>
                      <a:pt x="95" y="1269"/>
                    </a:lnTo>
                    <a:lnTo>
                      <a:pt x="125" y="1282"/>
                    </a:lnTo>
                    <a:lnTo>
                      <a:pt x="155" y="1292"/>
                    </a:lnTo>
                    <a:lnTo>
                      <a:pt x="186" y="1301"/>
                    </a:lnTo>
                    <a:lnTo>
                      <a:pt x="218" y="1308"/>
                    </a:lnTo>
                    <a:lnTo>
                      <a:pt x="250" y="1314"/>
                    </a:lnTo>
                    <a:lnTo>
                      <a:pt x="282" y="1317"/>
                    </a:lnTo>
                    <a:lnTo>
                      <a:pt x="316" y="1321"/>
                    </a:lnTo>
                    <a:lnTo>
                      <a:pt x="350" y="1321"/>
                    </a:lnTo>
                    <a:lnTo>
                      <a:pt x="384" y="1321"/>
                    </a:lnTo>
                    <a:lnTo>
                      <a:pt x="416" y="1317"/>
                    </a:lnTo>
                    <a:lnTo>
                      <a:pt x="450" y="1314"/>
                    </a:lnTo>
                    <a:lnTo>
                      <a:pt x="482" y="1308"/>
                    </a:lnTo>
                    <a:lnTo>
                      <a:pt x="515" y="1301"/>
                    </a:lnTo>
                    <a:lnTo>
                      <a:pt x="545" y="1292"/>
                    </a:lnTo>
                    <a:lnTo>
                      <a:pt x="575" y="1282"/>
                    </a:lnTo>
                    <a:lnTo>
                      <a:pt x="606" y="1269"/>
                    </a:lnTo>
                    <a:lnTo>
                      <a:pt x="634" y="1257"/>
                    </a:lnTo>
                    <a:lnTo>
                      <a:pt x="663" y="1242"/>
                    </a:lnTo>
                    <a:lnTo>
                      <a:pt x="690" y="1226"/>
                    </a:lnTo>
                    <a:lnTo>
                      <a:pt x="716" y="1210"/>
                    </a:lnTo>
                    <a:lnTo>
                      <a:pt x="742" y="1190"/>
                    </a:lnTo>
                    <a:lnTo>
                      <a:pt x="767" y="1173"/>
                    </a:lnTo>
                    <a:lnTo>
                      <a:pt x="790" y="1151"/>
                    </a:lnTo>
                    <a:lnTo>
                      <a:pt x="813" y="1130"/>
                    </a:lnTo>
                    <a:lnTo>
                      <a:pt x="834" y="1106"/>
                    </a:lnTo>
                    <a:lnTo>
                      <a:pt x="856" y="1083"/>
                    </a:lnTo>
                    <a:lnTo>
                      <a:pt x="876" y="1058"/>
                    </a:lnTo>
                    <a:lnTo>
                      <a:pt x="893" y="1033"/>
                    </a:lnTo>
                    <a:lnTo>
                      <a:pt x="910" y="1006"/>
                    </a:lnTo>
                    <a:lnTo>
                      <a:pt x="926" y="978"/>
                    </a:lnTo>
                    <a:lnTo>
                      <a:pt x="940" y="951"/>
                    </a:lnTo>
                    <a:lnTo>
                      <a:pt x="954" y="921"/>
                    </a:lnTo>
                    <a:lnTo>
                      <a:pt x="965" y="892"/>
                    </a:lnTo>
                    <a:lnTo>
                      <a:pt x="976" y="862"/>
                    </a:lnTo>
                    <a:lnTo>
                      <a:pt x="985" y="829"/>
                    </a:lnTo>
                    <a:lnTo>
                      <a:pt x="992" y="799"/>
                    </a:lnTo>
                    <a:lnTo>
                      <a:pt x="997" y="767"/>
                    </a:lnTo>
                    <a:lnTo>
                      <a:pt x="1001" y="733"/>
                    </a:lnTo>
                    <a:lnTo>
                      <a:pt x="1004" y="701"/>
                    </a:lnTo>
                    <a:lnTo>
                      <a:pt x="1004" y="667"/>
                    </a:lnTo>
                    <a:lnTo>
                      <a:pt x="1017" y="667"/>
                    </a:lnTo>
                    <a:close/>
                  </a:path>
                </a:pathLst>
              </a:custGeom>
              <a:solidFill>
                <a:srgbClr val="92D3FF"/>
              </a:solidFill>
              <a:ln w="9525">
                <a:noFill/>
                <a:round/>
                <a:headEnd/>
                <a:tailEnd/>
              </a:ln>
            </p:spPr>
            <p:txBody>
              <a:bodyPr/>
              <a:lstStyle/>
              <a:p>
                <a:endParaRPr lang="en-US"/>
              </a:p>
            </p:txBody>
          </p:sp>
          <p:sp>
            <p:nvSpPr>
              <p:cNvPr id="29882" name="Freeform 1261"/>
              <p:cNvSpPr>
                <a:spLocks/>
              </p:cNvSpPr>
              <p:nvPr/>
            </p:nvSpPr>
            <p:spPr bwMode="auto">
              <a:xfrm>
                <a:off x="574" y="1529"/>
                <a:ext cx="1015" cy="1322"/>
              </a:xfrm>
              <a:custGeom>
                <a:avLst/>
                <a:gdLst>
                  <a:gd name="T0" fmla="*/ 1006 w 1015"/>
                  <a:gd name="T1" fmla="*/ 559 h 1322"/>
                  <a:gd name="T2" fmla="*/ 974 w 1015"/>
                  <a:gd name="T3" fmla="*/ 434 h 1322"/>
                  <a:gd name="T4" fmla="*/ 919 w 1015"/>
                  <a:gd name="T5" fmla="*/ 318 h 1322"/>
                  <a:gd name="T6" fmla="*/ 844 w 1015"/>
                  <a:gd name="T7" fmla="*/ 216 h 1322"/>
                  <a:gd name="T8" fmla="*/ 749 w 1015"/>
                  <a:gd name="T9" fmla="*/ 130 h 1322"/>
                  <a:gd name="T10" fmla="*/ 640 w 1015"/>
                  <a:gd name="T11" fmla="*/ 64 h 1322"/>
                  <a:gd name="T12" fmla="*/ 519 w 1015"/>
                  <a:gd name="T13" fmla="*/ 21 h 1322"/>
                  <a:gd name="T14" fmla="*/ 388 w 1015"/>
                  <a:gd name="T15" fmla="*/ 0 h 1322"/>
                  <a:gd name="T16" fmla="*/ 254 w 1015"/>
                  <a:gd name="T17" fmla="*/ 7 h 1322"/>
                  <a:gd name="T18" fmla="*/ 127 w 1015"/>
                  <a:gd name="T19" fmla="*/ 39 h 1322"/>
                  <a:gd name="T20" fmla="*/ 11 w 1015"/>
                  <a:gd name="T21" fmla="*/ 96 h 1322"/>
                  <a:gd name="T22" fmla="*/ 4 w 1015"/>
                  <a:gd name="T23" fmla="*/ 105 h 1322"/>
                  <a:gd name="T24" fmla="*/ 0 w 1015"/>
                  <a:gd name="T25" fmla="*/ 114 h 1322"/>
                  <a:gd name="T26" fmla="*/ 73 w 1015"/>
                  <a:gd name="T27" fmla="*/ 76 h 1322"/>
                  <a:gd name="T28" fmla="*/ 191 w 1015"/>
                  <a:gd name="T29" fmla="*/ 32 h 1322"/>
                  <a:gd name="T30" fmla="*/ 320 w 1015"/>
                  <a:gd name="T31" fmla="*/ 12 h 1322"/>
                  <a:gd name="T32" fmla="*/ 452 w 1015"/>
                  <a:gd name="T33" fmla="*/ 19 h 1322"/>
                  <a:gd name="T34" fmla="*/ 578 w 1015"/>
                  <a:gd name="T35" fmla="*/ 51 h 1322"/>
                  <a:gd name="T36" fmla="*/ 690 w 1015"/>
                  <a:gd name="T37" fmla="*/ 105 h 1322"/>
                  <a:gd name="T38" fmla="*/ 790 w 1015"/>
                  <a:gd name="T39" fmla="*/ 180 h 1322"/>
                  <a:gd name="T40" fmla="*/ 874 w 1015"/>
                  <a:gd name="T41" fmla="*/ 273 h 1322"/>
                  <a:gd name="T42" fmla="*/ 939 w 1015"/>
                  <a:gd name="T43" fmla="*/ 378 h 1322"/>
                  <a:gd name="T44" fmla="*/ 983 w 1015"/>
                  <a:gd name="T45" fmla="*/ 498 h 1322"/>
                  <a:gd name="T46" fmla="*/ 1001 w 1015"/>
                  <a:gd name="T47" fmla="*/ 627 h 1322"/>
                  <a:gd name="T48" fmla="*/ 1012 w 1015"/>
                  <a:gd name="T49" fmla="*/ 729 h 1322"/>
                  <a:gd name="T50" fmla="*/ 985 w 1015"/>
                  <a:gd name="T51" fmla="*/ 857 h 1322"/>
                  <a:gd name="T52" fmla="*/ 935 w 1015"/>
                  <a:gd name="T53" fmla="*/ 975 h 1322"/>
                  <a:gd name="T54" fmla="*/ 863 w 1015"/>
                  <a:gd name="T55" fmla="*/ 1081 h 1322"/>
                  <a:gd name="T56" fmla="*/ 774 w 1015"/>
                  <a:gd name="T57" fmla="*/ 1170 h 1322"/>
                  <a:gd name="T58" fmla="*/ 669 w 1015"/>
                  <a:gd name="T59" fmla="*/ 1242 h 1322"/>
                  <a:gd name="T60" fmla="*/ 551 w 1015"/>
                  <a:gd name="T61" fmla="*/ 1292 h 1322"/>
                  <a:gd name="T62" fmla="*/ 422 w 1015"/>
                  <a:gd name="T63" fmla="*/ 1318 h 1322"/>
                  <a:gd name="T64" fmla="*/ 286 w 1015"/>
                  <a:gd name="T65" fmla="*/ 1318 h 1322"/>
                  <a:gd name="T66" fmla="*/ 157 w 1015"/>
                  <a:gd name="T67" fmla="*/ 1292 h 1322"/>
                  <a:gd name="T68" fmla="*/ 40 w 1015"/>
                  <a:gd name="T69" fmla="*/ 1242 h 1322"/>
                  <a:gd name="T70" fmla="*/ 29 w 1015"/>
                  <a:gd name="T71" fmla="*/ 1231 h 1322"/>
                  <a:gd name="T72" fmla="*/ 25 w 1015"/>
                  <a:gd name="T73" fmla="*/ 1222 h 1322"/>
                  <a:gd name="T74" fmla="*/ 102 w 1015"/>
                  <a:gd name="T75" fmla="*/ 1258 h 1322"/>
                  <a:gd name="T76" fmla="*/ 224 w 1015"/>
                  <a:gd name="T77" fmla="*/ 1295 h 1322"/>
                  <a:gd name="T78" fmla="*/ 354 w 1015"/>
                  <a:gd name="T79" fmla="*/ 1310 h 1322"/>
                  <a:gd name="T80" fmla="*/ 485 w 1015"/>
                  <a:gd name="T81" fmla="*/ 1295 h 1322"/>
                  <a:gd name="T82" fmla="*/ 606 w 1015"/>
                  <a:gd name="T83" fmla="*/ 1258 h 1322"/>
                  <a:gd name="T84" fmla="*/ 717 w 1015"/>
                  <a:gd name="T85" fmla="*/ 1199 h 1322"/>
                  <a:gd name="T86" fmla="*/ 813 w 1015"/>
                  <a:gd name="T87" fmla="*/ 1118 h 1322"/>
                  <a:gd name="T88" fmla="*/ 892 w 1015"/>
                  <a:gd name="T89" fmla="*/ 1024 h 1322"/>
                  <a:gd name="T90" fmla="*/ 951 w 1015"/>
                  <a:gd name="T91" fmla="*/ 913 h 1322"/>
                  <a:gd name="T92" fmla="*/ 990 w 1015"/>
                  <a:gd name="T93" fmla="*/ 791 h 1322"/>
                  <a:gd name="T94" fmla="*/ 1003 w 1015"/>
                  <a:gd name="T95" fmla="*/ 661 h 1322"/>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5"/>
                  <a:gd name="T145" fmla="*/ 0 h 1322"/>
                  <a:gd name="T146" fmla="*/ 1015 w 1015"/>
                  <a:gd name="T147" fmla="*/ 1322 h 1322"/>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5" h="1322">
                    <a:moveTo>
                      <a:pt x="1015" y="661"/>
                    </a:moveTo>
                    <a:lnTo>
                      <a:pt x="1014" y="627"/>
                    </a:lnTo>
                    <a:lnTo>
                      <a:pt x="1012" y="593"/>
                    </a:lnTo>
                    <a:lnTo>
                      <a:pt x="1006" y="559"/>
                    </a:lnTo>
                    <a:lnTo>
                      <a:pt x="1001" y="527"/>
                    </a:lnTo>
                    <a:lnTo>
                      <a:pt x="994" y="495"/>
                    </a:lnTo>
                    <a:lnTo>
                      <a:pt x="985" y="464"/>
                    </a:lnTo>
                    <a:lnTo>
                      <a:pt x="974" y="434"/>
                    </a:lnTo>
                    <a:lnTo>
                      <a:pt x="964" y="403"/>
                    </a:lnTo>
                    <a:lnTo>
                      <a:pt x="949" y="373"/>
                    </a:lnTo>
                    <a:lnTo>
                      <a:pt x="935" y="346"/>
                    </a:lnTo>
                    <a:lnTo>
                      <a:pt x="919" y="318"/>
                    </a:lnTo>
                    <a:lnTo>
                      <a:pt x="903" y="291"/>
                    </a:lnTo>
                    <a:lnTo>
                      <a:pt x="883" y="266"/>
                    </a:lnTo>
                    <a:lnTo>
                      <a:pt x="863" y="241"/>
                    </a:lnTo>
                    <a:lnTo>
                      <a:pt x="844" y="216"/>
                    </a:lnTo>
                    <a:lnTo>
                      <a:pt x="821" y="193"/>
                    </a:lnTo>
                    <a:lnTo>
                      <a:pt x="799" y="171"/>
                    </a:lnTo>
                    <a:lnTo>
                      <a:pt x="774" y="150"/>
                    </a:lnTo>
                    <a:lnTo>
                      <a:pt x="749" y="130"/>
                    </a:lnTo>
                    <a:lnTo>
                      <a:pt x="724" y="112"/>
                    </a:lnTo>
                    <a:lnTo>
                      <a:pt x="697" y="96"/>
                    </a:lnTo>
                    <a:lnTo>
                      <a:pt x="669" y="80"/>
                    </a:lnTo>
                    <a:lnTo>
                      <a:pt x="640" y="64"/>
                    </a:lnTo>
                    <a:lnTo>
                      <a:pt x="611" y="51"/>
                    </a:lnTo>
                    <a:lnTo>
                      <a:pt x="581" y="39"/>
                    </a:lnTo>
                    <a:lnTo>
                      <a:pt x="551" y="30"/>
                    </a:lnTo>
                    <a:lnTo>
                      <a:pt x="519" y="21"/>
                    </a:lnTo>
                    <a:lnTo>
                      <a:pt x="486" y="12"/>
                    </a:lnTo>
                    <a:lnTo>
                      <a:pt x="454" y="7"/>
                    </a:lnTo>
                    <a:lnTo>
                      <a:pt x="422" y="3"/>
                    </a:lnTo>
                    <a:lnTo>
                      <a:pt x="388" y="0"/>
                    </a:lnTo>
                    <a:lnTo>
                      <a:pt x="354" y="0"/>
                    </a:lnTo>
                    <a:lnTo>
                      <a:pt x="320" y="0"/>
                    </a:lnTo>
                    <a:lnTo>
                      <a:pt x="286" y="3"/>
                    </a:lnTo>
                    <a:lnTo>
                      <a:pt x="254" y="7"/>
                    </a:lnTo>
                    <a:lnTo>
                      <a:pt x="220" y="12"/>
                    </a:lnTo>
                    <a:lnTo>
                      <a:pt x="190" y="21"/>
                    </a:lnTo>
                    <a:lnTo>
                      <a:pt x="157" y="30"/>
                    </a:lnTo>
                    <a:lnTo>
                      <a:pt x="127" y="39"/>
                    </a:lnTo>
                    <a:lnTo>
                      <a:pt x="97" y="51"/>
                    </a:lnTo>
                    <a:lnTo>
                      <a:pt x="68" y="64"/>
                    </a:lnTo>
                    <a:lnTo>
                      <a:pt x="40" y="80"/>
                    </a:lnTo>
                    <a:lnTo>
                      <a:pt x="11" y="96"/>
                    </a:lnTo>
                    <a:lnTo>
                      <a:pt x="6" y="100"/>
                    </a:lnTo>
                    <a:lnTo>
                      <a:pt x="6" y="101"/>
                    </a:lnTo>
                    <a:lnTo>
                      <a:pt x="4" y="103"/>
                    </a:lnTo>
                    <a:lnTo>
                      <a:pt x="4" y="105"/>
                    </a:lnTo>
                    <a:lnTo>
                      <a:pt x="4" y="109"/>
                    </a:lnTo>
                    <a:lnTo>
                      <a:pt x="2" y="110"/>
                    </a:lnTo>
                    <a:lnTo>
                      <a:pt x="2" y="112"/>
                    </a:lnTo>
                    <a:lnTo>
                      <a:pt x="0" y="114"/>
                    </a:lnTo>
                    <a:lnTo>
                      <a:pt x="0" y="116"/>
                    </a:lnTo>
                    <a:lnTo>
                      <a:pt x="18" y="105"/>
                    </a:lnTo>
                    <a:lnTo>
                      <a:pt x="45" y="91"/>
                    </a:lnTo>
                    <a:lnTo>
                      <a:pt x="73" y="76"/>
                    </a:lnTo>
                    <a:lnTo>
                      <a:pt x="102" y="62"/>
                    </a:lnTo>
                    <a:lnTo>
                      <a:pt x="131" y="51"/>
                    </a:lnTo>
                    <a:lnTo>
                      <a:pt x="161" y="41"/>
                    </a:lnTo>
                    <a:lnTo>
                      <a:pt x="191" y="32"/>
                    </a:lnTo>
                    <a:lnTo>
                      <a:pt x="224" y="25"/>
                    </a:lnTo>
                    <a:lnTo>
                      <a:pt x="256" y="19"/>
                    </a:lnTo>
                    <a:lnTo>
                      <a:pt x="288" y="16"/>
                    </a:lnTo>
                    <a:lnTo>
                      <a:pt x="320" y="12"/>
                    </a:lnTo>
                    <a:lnTo>
                      <a:pt x="354" y="12"/>
                    </a:lnTo>
                    <a:lnTo>
                      <a:pt x="388" y="12"/>
                    </a:lnTo>
                    <a:lnTo>
                      <a:pt x="420" y="16"/>
                    </a:lnTo>
                    <a:lnTo>
                      <a:pt x="452" y="19"/>
                    </a:lnTo>
                    <a:lnTo>
                      <a:pt x="485" y="25"/>
                    </a:lnTo>
                    <a:lnTo>
                      <a:pt x="517" y="32"/>
                    </a:lnTo>
                    <a:lnTo>
                      <a:pt x="547" y="41"/>
                    </a:lnTo>
                    <a:lnTo>
                      <a:pt x="578" y="51"/>
                    </a:lnTo>
                    <a:lnTo>
                      <a:pt x="606" y="62"/>
                    </a:lnTo>
                    <a:lnTo>
                      <a:pt x="635" y="76"/>
                    </a:lnTo>
                    <a:lnTo>
                      <a:pt x="663" y="91"/>
                    </a:lnTo>
                    <a:lnTo>
                      <a:pt x="690" y="105"/>
                    </a:lnTo>
                    <a:lnTo>
                      <a:pt x="717" y="123"/>
                    </a:lnTo>
                    <a:lnTo>
                      <a:pt x="742" y="141"/>
                    </a:lnTo>
                    <a:lnTo>
                      <a:pt x="767" y="160"/>
                    </a:lnTo>
                    <a:lnTo>
                      <a:pt x="790" y="180"/>
                    </a:lnTo>
                    <a:lnTo>
                      <a:pt x="813" y="202"/>
                    </a:lnTo>
                    <a:lnTo>
                      <a:pt x="835" y="225"/>
                    </a:lnTo>
                    <a:lnTo>
                      <a:pt x="855" y="248"/>
                    </a:lnTo>
                    <a:lnTo>
                      <a:pt x="874" y="273"/>
                    </a:lnTo>
                    <a:lnTo>
                      <a:pt x="892" y="298"/>
                    </a:lnTo>
                    <a:lnTo>
                      <a:pt x="908" y="325"/>
                    </a:lnTo>
                    <a:lnTo>
                      <a:pt x="924" y="352"/>
                    </a:lnTo>
                    <a:lnTo>
                      <a:pt x="939" y="378"/>
                    </a:lnTo>
                    <a:lnTo>
                      <a:pt x="951" y="407"/>
                    </a:lnTo>
                    <a:lnTo>
                      <a:pt x="964" y="437"/>
                    </a:lnTo>
                    <a:lnTo>
                      <a:pt x="974" y="468"/>
                    </a:lnTo>
                    <a:lnTo>
                      <a:pt x="983" y="498"/>
                    </a:lnTo>
                    <a:lnTo>
                      <a:pt x="990" y="530"/>
                    </a:lnTo>
                    <a:lnTo>
                      <a:pt x="996" y="561"/>
                    </a:lnTo>
                    <a:lnTo>
                      <a:pt x="999" y="595"/>
                    </a:lnTo>
                    <a:lnTo>
                      <a:pt x="1001" y="627"/>
                    </a:lnTo>
                    <a:lnTo>
                      <a:pt x="1003" y="661"/>
                    </a:lnTo>
                    <a:lnTo>
                      <a:pt x="1015" y="661"/>
                    </a:lnTo>
                    <a:lnTo>
                      <a:pt x="1014" y="695"/>
                    </a:lnTo>
                    <a:lnTo>
                      <a:pt x="1012" y="729"/>
                    </a:lnTo>
                    <a:lnTo>
                      <a:pt x="1006" y="761"/>
                    </a:lnTo>
                    <a:lnTo>
                      <a:pt x="1001" y="793"/>
                    </a:lnTo>
                    <a:lnTo>
                      <a:pt x="994" y="825"/>
                    </a:lnTo>
                    <a:lnTo>
                      <a:pt x="985" y="857"/>
                    </a:lnTo>
                    <a:lnTo>
                      <a:pt x="974" y="888"/>
                    </a:lnTo>
                    <a:lnTo>
                      <a:pt x="964" y="918"/>
                    </a:lnTo>
                    <a:lnTo>
                      <a:pt x="949" y="947"/>
                    </a:lnTo>
                    <a:lnTo>
                      <a:pt x="935" y="975"/>
                    </a:lnTo>
                    <a:lnTo>
                      <a:pt x="919" y="1004"/>
                    </a:lnTo>
                    <a:lnTo>
                      <a:pt x="903" y="1031"/>
                    </a:lnTo>
                    <a:lnTo>
                      <a:pt x="883" y="1056"/>
                    </a:lnTo>
                    <a:lnTo>
                      <a:pt x="863" y="1081"/>
                    </a:lnTo>
                    <a:lnTo>
                      <a:pt x="844" y="1104"/>
                    </a:lnTo>
                    <a:lnTo>
                      <a:pt x="821" y="1127"/>
                    </a:lnTo>
                    <a:lnTo>
                      <a:pt x="799" y="1150"/>
                    </a:lnTo>
                    <a:lnTo>
                      <a:pt x="774" y="1170"/>
                    </a:lnTo>
                    <a:lnTo>
                      <a:pt x="749" y="1190"/>
                    </a:lnTo>
                    <a:lnTo>
                      <a:pt x="724" y="1208"/>
                    </a:lnTo>
                    <a:lnTo>
                      <a:pt x="697" y="1226"/>
                    </a:lnTo>
                    <a:lnTo>
                      <a:pt x="669" y="1242"/>
                    </a:lnTo>
                    <a:lnTo>
                      <a:pt x="640" y="1256"/>
                    </a:lnTo>
                    <a:lnTo>
                      <a:pt x="611" y="1270"/>
                    </a:lnTo>
                    <a:lnTo>
                      <a:pt x="581" y="1281"/>
                    </a:lnTo>
                    <a:lnTo>
                      <a:pt x="551" y="1292"/>
                    </a:lnTo>
                    <a:lnTo>
                      <a:pt x="519" y="1301"/>
                    </a:lnTo>
                    <a:lnTo>
                      <a:pt x="486" y="1308"/>
                    </a:lnTo>
                    <a:lnTo>
                      <a:pt x="454" y="1313"/>
                    </a:lnTo>
                    <a:lnTo>
                      <a:pt x="422" y="1318"/>
                    </a:lnTo>
                    <a:lnTo>
                      <a:pt x="388" y="1320"/>
                    </a:lnTo>
                    <a:lnTo>
                      <a:pt x="354" y="1322"/>
                    </a:lnTo>
                    <a:lnTo>
                      <a:pt x="320" y="1320"/>
                    </a:lnTo>
                    <a:lnTo>
                      <a:pt x="286" y="1318"/>
                    </a:lnTo>
                    <a:lnTo>
                      <a:pt x="254" y="1313"/>
                    </a:lnTo>
                    <a:lnTo>
                      <a:pt x="220" y="1308"/>
                    </a:lnTo>
                    <a:lnTo>
                      <a:pt x="190" y="1301"/>
                    </a:lnTo>
                    <a:lnTo>
                      <a:pt x="157" y="1292"/>
                    </a:lnTo>
                    <a:lnTo>
                      <a:pt x="127" y="1281"/>
                    </a:lnTo>
                    <a:lnTo>
                      <a:pt x="97" y="1270"/>
                    </a:lnTo>
                    <a:lnTo>
                      <a:pt x="68" y="1256"/>
                    </a:lnTo>
                    <a:lnTo>
                      <a:pt x="40" y="1242"/>
                    </a:lnTo>
                    <a:lnTo>
                      <a:pt x="31" y="1236"/>
                    </a:lnTo>
                    <a:lnTo>
                      <a:pt x="31" y="1234"/>
                    </a:lnTo>
                    <a:lnTo>
                      <a:pt x="29" y="1233"/>
                    </a:lnTo>
                    <a:lnTo>
                      <a:pt x="29" y="1231"/>
                    </a:lnTo>
                    <a:lnTo>
                      <a:pt x="27" y="1227"/>
                    </a:lnTo>
                    <a:lnTo>
                      <a:pt x="27" y="1226"/>
                    </a:lnTo>
                    <a:lnTo>
                      <a:pt x="25" y="1224"/>
                    </a:lnTo>
                    <a:lnTo>
                      <a:pt x="25" y="1222"/>
                    </a:lnTo>
                    <a:lnTo>
                      <a:pt x="25" y="1220"/>
                    </a:lnTo>
                    <a:lnTo>
                      <a:pt x="45" y="1231"/>
                    </a:lnTo>
                    <a:lnTo>
                      <a:pt x="73" y="1245"/>
                    </a:lnTo>
                    <a:lnTo>
                      <a:pt x="102" y="1258"/>
                    </a:lnTo>
                    <a:lnTo>
                      <a:pt x="131" y="1270"/>
                    </a:lnTo>
                    <a:lnTo>
                      <a:pt x="161" y="1279"/>
                    </a:lnTo>
                    <a:lnTo>
                      <a:pt x="191" y="1288"/>
                    </a:lnTo>
                    <a:lnTo>
                      <a:pt x="224" y="1295"/>
                    </a:lnTo>
                    <a:lnTo>
                      <a:pt x="256" y="1302"/>
                    </a:lnTo>
                    <a:lnTo>
                      <a:pt x="288" y="1306"/>
                    </a:lnTo>
                    <a:lnTo>
                      <a:pt x="320" y="1308"/>
                    </a:lnTo>
                    <a:lnTo>
                      <a:pt x="354" y="1310"/>
                    </a:lnTo>
                    <a:lnTo>
                      <a:pt x="388" y="1308"/>
                    </a:lnTo>
                    <a:lnTo>
                      <a:pt x="420" y="1306"/>
                    </a:lnTo>
                    <a:lnTo>
                      <a:pt x="452" y="1302"/>
                    </a:lnTo>
                    <a:lnTo>
                      <a:pt x="485" y="1295"/>
                    </a:lnTo>
                    <a:lnTo>
                      <a:pt x="517" y="1288"/>
                    </a:lnTo>
                    <a:lnTo>
                      <a:pt x="547" y="1279"/>
                    </a:lnTo>
                    <a:lnTo>
                      <a:pt x="578" y="1270"/>
                    </a:lnTo>
                    <a:lnTo>
                      <a:pt x="606" y="1258"/>
                    </a:lnTo>
                    <a:lnTo>
                      <a:pt x="635" y="1245"/>
                    </a:lnTo>
                    <a:lnTo>
                      <a:pt x="663" y="1231"/>
                    </a:lnTo>
                    <a:lnTo>
                      <a:pt x="690" y="1215"/>
                    </a:lnTo>
                    <a:lnTo>
                      <a:pt x="717" y="1199"/>
                    </a:lnTo>
                    <a:lnTo>
                      <a:pt x="742" y="1181"/>
                    </a:lnTo>
                    <a:lnTo>
                      <a:pt x="767" y="1161"/>
                    </a:lnTo>
                    <a:lnTo>
                      <a:pt x="790" y="1140"/>
                    </a:lnTo>
                    <a:lnTo>
                      <a:pt x="813" y="1118"/>
                    </a:lnTo>
                    <a:lnTo>
                      <a:pt x="835" y="1097"/>
                    </a:lnTo>
                    <a:lnTo>
                      <a:pt x="855" y="1074"/>
                    </a:lnTo>
                    <a:lnTo>
                      <a:pt x="874" y="1049"/>
                    </a:lnTo>
                    <a:lnTo>
                      <a:pt x="892" y="1024"/>
                    </a:lnTo>
                    <a:lnTo>
                      <a:pt x="908" y="997"/>
                    </a:lnTo>
                    <a:lnTo>
                      <a:pt x="924" y="970"/>
                    </a:lnTo>
                    <a:lnTo>
                      <a:pt x="939" y="941"/>
                    </a:lnTo>
                    <a:lnTo>
                      <a:pt x="951" y="913"/>
                    </a:lnTo>
                    <a:lnTo>
                      <a:pt x="964" y="884"/>
                    </a:lnTo>
                    <a:lnTo>
                      <a:pt x="974" y="854"/>
                    </a:lnTo>
                    <a:lnTo>
                      <a:pt x="983" y="822"/>
                    </a:lnTo>
                    <a:lnTo>
                      <a:pt x="990" y="791"/>
                    </a:lnTo>
                    <a:lnTo>
                      <a:pt x="996" y="759"/>
                    </a:lnTo>
                    <a:lnTo>
                      <a:pt x="999" y="727"/>
                    </a:lnTo>
                    <a:lnTo>
                      <a:pt x="1001" y="693"/>
                    </a:lnTo>
                    <a:lnTo>
                      <a:pt x="1003" y="661"/>
                    </a:lnTo>
                    <a:lnTo>
                      <a:pt x="1015" y="661"/>
                    </a:lnTo>
                    <a:close/>
                  </a:path>
                </a:pathLst>
              </a:custGeom>
              <a:solidFill>
                <a:srgbClr val="93D3FF"/>
              </a:solidFill>
              <a:ln w="9525">
                <a:noFill/>
                <a:round/>
                <a:headEnd/>
                <a:tailEnd/>
              </a:ln>
            </p:spPr>
            <p:txBody>
              <a:bodyPr/>
              <a:lstStyle/>
              <a:p>
                <a:endParaRPr lang="en-US"/>
              </a:p>
            </p:txBody>
          </p:sp>
          <p:sp>
            <p:nvSpPr>
              <p:cNvPr id="29883" name="Freeform 1262"/>
              <p:cNvSpPr>
                <a:spLocks/>
              </p:cNvSpPr>
              <p:nvPr/>
            </p:nvSpPr>
            <p:spPr bwMode="auto">
              <a:xfrm>
                <a:off x="572" y="1534"/>
                <a:ext cx="1010" cy="1310"/>
              </a:xfrm>
              <a:custGeom>
                <a:avLst/>
                <a:gdLst>
                  <a:gd name="T0" fmla="*/ 1003 w 1010"/>
                  <a:gd name="T1" fmla="*/ 556 h 1310"/>
                  <a:gd name="T2" fmla="*/ 971 w 1010"/>
                  <a:gd name="T3" fmla="*/ 431 h 1310"/>
                  <a:gd name="T4" fmla="*/ 916 w 1010"/>
                  <a:gd name="T5" fmla="*/ 316 h 1310"/>
                  <a:gd name="T6" fmla="*/ 840 w 1010"/>
                  <a:gd name="T7" fmla="*/ 214 h 1310"/>
                  <a:gd name="T8" fmla="*/ 748 w 1010"/>
                  <a:gd name="T9" fmla="*/ 130 h 1310"/>
                  <a:gd name="T10" fmla="*/ 640 w 1010"/>
                  <a:gd name="T11" fmla="*/ 64 h 1310"/>
                  <a:gd name="T12" fmla="*/ 521 w 1010"/>
                  <a:gd name="T13" fmla="*/ 21 h 1310"/>
                  <a:gd name="T14" fmla="*/ 390 w 1010"/>
                  <a:gd name="T15" fmla="*/ 2 h 1310"/>
                  <a:gd name="T16" fmla="*/ 256 w 1010"/>
                  <a:gd name="T17" fmla="*/ 9 h 1310"/>
                  <a:gd name="T18" fmla="*/ 131 w 1010"/>
                  <a:gd name="T19" fmla="*/ 41 h 1310"/>
                  <a:gd name="T20" fmla="*/ 17 w 1010"/>
                  <a:gd name="T21" fmla="*/ 95 h 1310"/>
                  <a:gd name="T22" fmla="*/ 2 w 1010"/>
                  <a:gd name="T23" fmla="*/ 109 h 1310"/>
                  <a:gd name="T24" fmla="*/ 0 w 1010"/>
                  <a:gd name="T25" fmla="*/ 118 h 1310"/>
                  <a:gd name="T26" fmla="*/ 77 w 1010"/>
                  <a:gd name="T27" fmla="*/ 77 h 1310"/>
                  <a:gd name="T28" fmla="*/ 195 w 1010"/>
                  <a:gd name="T29" fmla="*/ 32 h 1310"/>
                  <a:gd name="T30" fmla="*/ 322 w 1010"/>
                  <a:gd name="T31" fmla="*/ 14 h 1310"/>
                  <a:gd name="T32" fmla="*/ 454 w 1010"/>
                  <a:gd name="T33" fmla="*/ 20 h 1310"/>
                  <a:gd name="T34" fmla="*/ 578 w 1010"/>
                  <a:gd name="T35" fmla="*/ 52 h 1310"/>
                  <a:gd name="T36" fmla="*/ 689 w 1010"/>
                  <a:gd name="T37" fmla="*/ 105 h 1310"/>
                  <a:gd name="T38" fmla="*/ 789 w 1010"/>
                  <a:gd name="T39" fmla="*/ 180 h 1310"/>
                  <a:gd name="T40" fmla="*/ 871 w 1010"/>
                  <a:gd name="T41" fmla="*/ 272 h 1310"/>
                  <a:gd name="T42" fmla="*/ 935 w 1010"/>
                  <a:gd name="T43" fmla="*/ 377 h 1310"/>
                  <a:gd name="T44" fmla="*/ 978 w 1010"/>
                  <a:gd name="T45" fmla="*/ 495 h 1310"/>
                  <a:gd name="T46" fmla="*/ 998 w 1010"/>
                  <a:gd name="T47" fmla="*/ 622 h 1310"/>
                  <a:gd name="T48" fmla="*/ 1007 w 1010"/>
                  <a:gd name="T49" fmla="*/ 722 h 1310"/>
                  <a:gd name="T50" fmla="*/ 982 w 1010"/>
                  <a:gd name="T51" fmla="*/ 851 h 1310"/>
                  <a:gd name="T52" fmla="*/ 932 w 1010"/>
                  <a:gd name="T53" fmla="*/ 967 h 1310"/>
                  <a:gd name="T54" fmla="*/ 862 w 1010"/>
                  <a:gd name="T55" fmla="*/ 1072 h 1310"/>
                  <a:gd name="T56" fmla="*/ 773 w 1010"/>
                  <a:gd name="T57" fmla="*/ 1162 h 1310"/>
                  <a:gd name="T58" fmla="*/ 669 w 1010"/>
                  <a:gd name="T59" fmla="*/ 1231 h 1310"/>
                  <a:gd name="T60" fmla="*/ 551 w 1010"/>
                  <a:gd name="T61" fmla="*/ 1281 h 1310"/>
                  <a:gd name="T62" fmla="*/ 422 w 1010"/>
                  <a:gd name="T63" fmla="*/ 1306 h 1310"/>
                  <a:gd name="T64" fmla="*/ 288 w 1010"/>
                  <a:gd name="T65" fmla="*/ 1306 h 1310"/>
                  <a:gd name="T66" fmla="*/ 161 w 1010"/>
                  <a:gd name="T67" fmla="*/ 1281 h 1310"/>
                  <a:gd name="T68" fmla="*/ 43 w 1010"/>
                  <a:gd name="T69" fmla="*/ 1231 h 1310"/>
                  <a:gd name="T70" fmla="*/ 27 w 1010"/>
                  <a:gd name="T71" fmla="*/ 1217 h 1310"/>
                  <a:gd name="T72" fmla="*/ 24 w 1010"/>
                  <a:gd name="T73" fmla="*/ 1208 h 1310"/>
                  <a:gd name="T74" fmla="*/ 106 w 1010"/>
                  <a:gd name="T75" fmla="*/ 1247 h 1310"/>
                  <a:gd name="T76" fmla="*/ 226 w 1010"/>
                  <a:gd name="T77" fmla="*/ 1285 h 1310"/>
                  <a:gd name="T78" fmla="*/ 356 w 1010"/>
                  <a:gd name="T79" fmla="*/ 1297 h 1310"/>
                  <a:gd name="T80" fmla="*/ 485 w 1010"/>
                  <a:gd name="T81" fmla="*/ 1285 h 1310"/>
                  <a:gd name="T82" fmla="*/ 606 w 1010"/>
                  <a:gd name="T83" fmla="*/ 1247 h 1310"/>
                  <a:gd name="T84" fmla="*/ 715 w 1010"/>
                  <a:gd name="T85" fmla="*/ 1188 h 1310"/>
                  <a:gd name="T86" fmla="*/ 810 w 1010"/>
                  <a:gd name="T87" fmla="*/ 1110 h 1310"/>
                  <a:gd name="T88" fmla="*/ 889 w 1010"/>
                  <a:gd name="T89" fmla="*/ 1015 h 1310"/>
                  <a:gd name="T90" fmla="*/ 948 w 1010"/>
                  <a:gd name="T91" fmla="*/ 906 h 1310"/>
                  <a:gd name="T92" fmla="*/ 985 w 1010"/>
                  <a:gd name="T93" fmla="*/ 785 h 1310"/>
                  <a:gd name="T94" fmla="*/ 1000 w 1010"/>
                  <a:gd name="T95" fmla="*/ 656 h 1310"/>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10"/>
                  <a:gd name="T145" fmla="*/ 0 h 1310"/>
                  <a:gd name="T146" fmla="*/ 1010 w 1010"/>
                  <a:gd name="T147" fmla="*/ 1310 h 1310"/>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10" h="1310">
                    <a:moveTo>
                      <a:pt x="1010" y="656"/>
                    </a:moveTo>
                    <a:lnTo>
                      <a:pt x="1010" y="622"/>
                    </a:lnTo>
                    <a:lnTo>
                      <a:pt x="1007" y="588"/>
                    </a:lnTo>
                    <a:lnTo>
                      <a:pt x="1003" y="556"/>
                    </a:lnTo>
                    <a:lnTo>
                      <a:pt x="998" y="524"/>
                    </a:lnTo>
                    <a:lnTo>
                      <a:pt x="991" y="491"/>
                    </a:lnTo>
                    <a:lnTo>
                      <a:pt x="982" y="461"/>
                    </a:lnTo>
                    <a:lnTo>
                      <a:pt x="971" y="431"/>
                    </a:lnTo>
                    <a:lnTo>
                      <a:pt x="960" y="400"/>
                    </a:lnTo>
                    <a:lnTo>
                      <a:pt x="946" y="372"/>
                    </a:lnTo>
                    <a:lnTo>
                      <a:pt x="932" y="343"/>
                    </a:lnTo>
                    <a:lnTo>
                      <a:pt x="916" y="316"/>
                    </a:lnTo>
                    <a:lnTo>
                      <a:pt x="899" y="289"/>
                    </a:lnTo>
                    <a:lnTo>
                      <a:pt x="882" y="264"/>
                    </a:lnTo>
                    <a:lnTo>
                      <a:pt x="862" y="239"/>
                    </a:lnTo>
                    <a:lnTo>
                      <a:pt x="840" y="214"/>
                    </a:lnTo>
                    <a:lnTo>
                      <a:pt x="819" y="193"/>
                    </a:lnTo>
                    <a:lnTo>
                      <a:pt x="796" y="172"/>
                    </a:lnTo>
                    <a:lnTo>
                      <a:pt x="773" y="150"/>
                    </a:lnTo>
                    <a:lnTo>
                      <a:pt x="748" y="130"/>
                    </a:lnTo>
                    <a:lnTo>
                      <a:pt x="722" y="113"/>
                    </a:lnTo>
                    <a:lnTo>
                      <a:pt x="696" y="95"/>
                    </a:lnTo>
                    <a:lnTo>
                      <a:pt x="669" y="80"/>
                    </a:lnTo>
                    <a:lnTo>
                      <a:pt x="640" y="64"/>
                    </a:lnTo>
                    <a:lnTo>
                      <a:pt x="612" y="52"/>
                    </a:lnTo>
                    <a:lnTo>
                      <a:pt x="581" y="41"/>
                    </a:lnTo>
                    <a:lnTo>
                      <a:pt x="551" y="30"/>
                    </a:lnTo>
                    <a:lnTo>
                      <a:pt x="521" y="21"/>
                    </a:lnTo>
                    <a:lnTo>
                      <a:pt x="488" y="14"/>
                    </a:lnTo>
                    <a:lnTo>
                      <a:pt x="456" y="9"/>
                    </a:lnTo>
                    <a:lnTo>
                      <a:pt x="422" y="4"/>
                    </a:lnTo>
                    <a:lnTo>
                      <a:pt x="390" y="2"/>
                    </a:lnTo>
                    <a:lnTo>
                      <a:pt x="356" y="0"/>
                    </a:lnTo>
                    <a:lnTo>
                      <a:pt x="322" y="2"/>
                    </a:lnTo>
                    <a:lnTo>
                      <a:pt x="288" y="4"/>
                    </a:lnTo>
                    <a:lnTo>
                      <a:pt x="256" y="9"/>
                    </a:lnTo>
                    <a:lnTo>
                      <a:pt x="224" y="14"/>
                    </a:lnTo>
                    <a:lnTo>
                      <a:pt x="192" y="21"/>
                    </a:lnTo>
                    <a:lnTo>
                      <a:pt x="161" y="30"/>
                    </a:lnTo>
                    <a:lnTo>
                      <a:pt x="131" y="41"/>
                    </a:lnTo>
                    <a:lnTo>
                      <a:pt x="101" y="52"/>
                    </a:lnTo>
                    <a:lnTo>
                      <a:pt x="72" y="64"/>
                    </a:lnTo>
                    <a:lnTo>
                      <a:pt x="43" y="80"/>
                    </a:lnTo>
                    <a:lnTo>
                      <a:pt x="17" y="95"/>
                    </a:lnTo>
                    <a:lnTo>
                      <a:pt x="6" y="104"/>
                    </a:lnTo>
                    <a:lnTo>
                      <a:pt x="4" y="105"/>
                    </a:lnTo>
                    <a:lnTo>
                      <a:pt x="4" y="107"/>
                    </a:lnTo>
                    <a:lnTo>
                      <a:pt x="2" y="109"/>
                    </a:lnTo>
                    <a:lnTo>
                      <a:pt x="2" y="111"/>
                    </a:lnTo>
                    <a:lnTo>
                      <a:pt x="2" y="114"/>
                    </a:lnTo>
                    <a:lnTo>
                      <a:pt x="0" y="116"/>
                    </a:lnTo>
                    <a:lnTo>
                      <a:pt x="0" y="118"/>
                    </a:lnTo>
                    <a:lnTo>
                      <a:pt x="0" y="120"/>
                    </a:lnTo>
                    <a:lnTo>
                      <a:pt x="22" y="105"/>
                    </a:lnTo>
                    <a:lnTo>
                      <a:pt x="50" y="91"/>
                    </a:lnTo>
                    <a:lnTo>
                      <a:pt x="77" y="77"/>
                    </a:lnTo>
                    <a:lnTo>
                      <a:pt x="106" y="63"/>
                    </a:lnTo>
                    <a:lnTo>
                      <a:pt x="134" y="52"/>
                    </a:lnTo>
                    <a:lnTo>
                      <a:pt x="165" y="41"/>
                    </a:lnTo>
                    <a:lnTo>
                      <a:pt x="195" y="32"/>
                    </a:lnTo>
                    <a:lnTo>
                      <a:pt x="226" y="25"/>
                    </a:lnTo>
                    <a:lnTo>
                      <a:pt x="258" y="20"/>
                    </a:lnTo>
                    <a:lnTo>
                      <a:pt x="290" y="16"/>
                    </a:lnTo>
                    <a:lnTo>
                      <a:pt x="322" y="14"/>
                    </a:lnTo>
                    <a:lnTo>
                      <a:pt x="356" y="12"/>
                    </a:lnTo>
                    <a:lnTo>
                      <a:pt x="388" y="14"/>
                    </a:lnTo>
                    <a:lnTo>
                      <a:pt x="422" y="16"/>
                    </a:lnTo>
                    <a:lnTo>
                      <a:pt x="454" y="20"/>
                    </a:lnTo>
                    <a:lnTo>
                      <a:pt x="485" y="25"/>
                    </a:lnTo>
                    <a:lnTo>
                      <a:pt x="517" y="32"/>
                    </a:lnTo>
                    <a:lnTo>
                      <a:pt x="547" y="41"/>
                    </a:lnTo>
                    <a:lnTo>
                      <a:pt x="578" y="52"/>
                    </a:lnTo>
                    <a:lnTo>
                      <a:pt x="606" y="63"/>
                    </a:lnTo>
                    <a:lnTo>
                      <a:pt x="635" y="77"/>
                    </a:lnTo>
                    <a:lnTo>
                      <a:pt x="662" y="91"/>
                    </a:lnTo>
                    <a:lnTo>
                      <a:pt x="689" y="105"/>
                    </a:lnTo>
                    <a:lnTo>
                      <a:pt x="715" y="123"/>
                    </a:lnTo>
                    <a:lnTo>
                      <a:pt x="740" y="141"/>
                    </a:lnTo>
                    <a:lnTo>
                      <a:pt x="765" y="159"/>
                    </a:lnTo>
                    <a:lnTo>
                      <a:pt x="789" y="180"/>
                    </a:lnTo>
                    <a:lnTo>
                      <a:pt x="810" y="200"/>
                    </a:lnTo>
                    <a:lnTo>
                      <a:pt x="832" y="223"/>
                    </a:lnTo>
                    <a:lnTo>
                      <a:pt x="851" y="247"/>
                    </a:lnTo>
                    <a:lnTo>
                      <a:pt x="871" y="272"/>
                    </a:lnTo>
                    <a:lnTo>
                      <a:pt x="889" y="297"/>
                    </a:lnTo>
                    <a:lnTo>
                      <a:pt x="905" y="322"/>
                    </a:lnTo>
                    <a:lnTo>
                      <a:pt x="921" y="348"/>
                    </a:lnTo>
                    <a:lnTo>
                      <a:pt x="935" y="377"/>
                    </a:lnTo>
                    <a:lnTo>
                      <a:pt x="948" y="406"/>
                    </a:lnTo>
                    <a:lnTo>
                      <a:pt x="960" y="434"/>
                    </a:lnTo>
                    <a:lnTo>
                      <a:pt x="969" y="465"/>
                    </a:lnTo>
                    <a:lnTo>
                      <a:pt x="978" y="495"/>
                    </a:lnTo>
                    <a:lnTo>
                      <a:pt x="985" y="525"/>
                    </a:lnTo>
                    <a:lnTo>
                      <a:pt x="991" y="558"/>
                    </a:lnTo>
                    <a:lnTo>
                      <a:pt x="996" y="590"/>
                    </a:lnTo>
                    <a:lnTo>
                      <a:pt x="998" y="622"/>
                    </a:lnTo>
                    <a:lnTo>
                      <a:pt x="1000" y="656"/>
                    </a:lnTo>
                    <a:lnTo>
                      <a:pt x="1010" y="656"/>
                    </a:lnTo>
                    <a:lnTo>
                      <a:pt x="1010" y="690"/>
                    </a:lnTo>
                    <a:lnTo>
                      <a:pt x="1007" y="722"/>
                    </a:lnTo>
                    <a:lnTo>
                      <a:pt x="1003" y="756"/>
                    </a:lnTo>
                    <a:lnTo>
                      <a:pt x="998" y="788"/>
                    </a:lnTo>
                    <a:lnTo>
                      <a:pt x="991" y="818"/>
                    </a:lnTo>
                    <a:lnTo>
                      <a:pt x="982" y="851"/>
                    </a:lnTo>
                    <a:lnTo>
                      <a:pt x="971" y="881"/>
                    </a:lnTo>
                    <a:lnTo>
                      <a:pt x="960" y="910"/>
                    </a:lnTo>
                    <a:lnTo>
                      <a:pt x="946" y="940"/>
                    </a:lnTo>
                    <a:lnTo>
                      <a:pt x="932" y="967"/>
                    </a:lnTo>
                    <a:lnTo>
                      <a:pt x="916" y="995"/>
                    </a:lnTo>
                    <a:lnTo>
                      <a:pt x="899" y="1022"/>
                    </a:lnTo>
                    <a:lnTo>
                      <a:pt x="882" y="1047"/>
                    </a:lnTo>
                    <a:lnTo>
                      <a:pt x="862" y="1072"/>
                    </a:lnTo>
                    <a:lnTo>
                      <a:pt x="840" y="1095"/>
                    </a:lnTo>
                    <a:lnTo>
                      <a:pt x="819" y="1119"/>
                    </a:lnTo>
                    <a:lnTo>
                      <a:pt x="796" y="1140"/>
                    </a:lnTo>
                    <a:lnTo>
                      <a:pt x="773" y="1162"/>
                    </a:lnTo>
                    <a:lnTo>
                      <a:pt x="748" y="1179"/>
                    </a:lnTo>
                    <a:lnTo>
                      <a:pt x="722" y="1199"/>
                    </a:lnTo>
                    <a:lnTo>
                      <a:pt x="696" y="1215"/>
                    </a:lnTo>
                    <a:lnTo>
                      <a:pt x="669" y="1231"/>
                    </a:lnTo>
                    <a:lnTo>
                      <a:pt x="640" y="1246"/>
                    </a:lnTo>
                    <a:lnTo>
                      <a:pt x="612" y="1258"/>
                    </a:lnTo>
                    <a:lnTo>
                      <a:pt x="581" y="1271"/>
                    </a:lnTo>
                    <a:lnTo>
                      <a:pt x="551" y="1281"/>
                    </a:lnTo>
                    <a:lnTo>
                      <a:pt x="521" y="1290"/>
                    </a:lnTo>
                    <a:lnTo>
                      <a:pt x="488" y="1297"/>
                    </a:lnTo>
                    <a:lnTo>
                      <a:pt x="456" y="1303"/>
                    </a:lnTo>
                    <a:lnTo>
                      <a:pt x="422" y="1306"/>
                    </a:lnTo>
                    <a:lnTo>
                      <a:pt x="390" y="1310"/>
                    </a:lnTo>
                    <a:lnTo>
                      <a:pt x="356" y="1310"/>
                    </a:lnTo>
                    <a:lnTo>
                      <a:pt x="322" y="1310"/>
                    </a:lnTo>
                    <a:lnTo>
                      <a:pt x="288" y="1306"/>
                    </a:lnTo>
                    <a:lnTo>
                      <a:pt x="256" y="1303"/>
                    </a:lnTo>
                    <a:lnTo>
                      <a:pt x="224" y="1297"/>
                    </a:lnTo>
                    <a:lnTo>
                      <a:pt x="192" y="1290"/>
                    </a:lnTo>
                    <a:lnTo>
                      <a:pt x="161" y="1281"/>
                    </a:lnTo>
                    <a:lnTo>
                      <a:pt x="131" y="1271"/>
                    </a:lnTo>
                    <a:lnTo>
                      <a:pt x="101" y="1258"/>
                    </a:lnTo>
                    <a:lnTo>
                      <a:pt x="72" y="1246"/>
                    </a:lnTo>
                    <a:lnTo>
                      <a:pt x="43" y="1231"/>
                    </a:lnTo>
                    <a:lnTo>
                      <a:pt x="29" y="1222"/>
                    </a:lnTo>
                    <a:lnTo>
                      <a:pt x="29" y="1221"/>
                    </a:lnTo>
                    <a:lnTo>
                      <a:pt x="27" y="1219"/>
                    </a:lnTo>
                    <a:lnTo>
                      <a:pt x="27" y="1217"/>
                    </a:lnTo>
                    <a:lnTo>
                      <a:pt x="27" y="1215"/>
                    </a:lnTo>
                    <a:lnTo>
                      <a:pt x="25" y="1212"/>
                    </a:lnTo>
                    <a:lnTo>
                      <a:pt x="25" y="1210"/>
                    </a:lnTo>
                    <a:lnTo>
                      <a:pt x="24" y="1208"/>
                    </a:lnTo>
                    <a:lnTo>
                      <a:pt x="24" y="1206"/>
                    </a:lnTo>
                    <a:lnTo>
                      <a:pt x="50" y="1221"/>
                    </a:lnTo>
                    <a:lnTo>
                      <a:pt x="77" y="1235"/>
                    </a:lnTo>
                    <a:lnTo>
                      <a:pt x="106" y="1247"/>
                    </a:lnTo>
                    <a:lnTo>
                      <a:pt x="134" y="1260"/>
                    </a:lnTo>
                    <a:lnTo>
                      <a:pt x="165" y="1269"/>
                    </a:lnTo>
                    <a:lnTo>
                      <a:pt x="195" y="1278"/>
                    </a:lnTo>
                    <a:lnTo>
                      <a:pt x="226" y="1285"/>
                    </a:lnTo>
                    <a:lnTo>
                      <a:pt x="258" y="1290"/>
                    </a:lnTo>
                    <a:lnTo>
                      <a:pt x="290" y="1296"/>
                    </a:lnTo>
                    <a:lnTo>
                      <a:pt x="322" y="1297"/>
                    </a:lnTo>
                    <a:lnTo>
                      <a:pt x="356" y="1297"/>
                    </a:lnTo>
                    <a:lnTo>
                      <a:pt x="388" y="1297"/>
                    </a:lnTo>
                    <a:lnTo>
                      <a:pt x="422" y="1296"/>
                    </a:lnTo>
                    <a:lnTo>
                      <a:pt x="454" y="1290"/>
                    </a:lnTo>
                    <a:lnTo>
                      <a:pt x="485" y="1285"/>
                    </a:lnTo>
                    <a:lnTo>
                      <a:pt x="517" y="1278"/>
                    </a:lnTo>
                    <a:lnTo>
                      <a:pt x="547" y="1269"/>
                    </a:lnTo>
                    <a:lnTo>
                      <a:pt x="578" y="1260"/>
                    </a:lnTo>
                    <a:lnTo>
                      <a:pt x="606" y="1247"/>
                    </a:lnTo>
                    <a:lnTo>
                      <a:pt x="635" y="1235"/>
                    </a:lnTo>
                    <a:lnTo>
                      <a:pt x="662" y="1221"/>
                    </a:lnTo>
                    <a:lnTo>
                      <a:pt x="689" y="1204"/>
                    </a:lnTo>
                    <a:lnTo>
                      <a:pt x="715" y="1188"/>
                    </a:lnTo>
                    <a:lnTo>
                      <a:pt x="740" y="1171"/>
                    </a:lnTo>
                    <a:lnTo>
                      <a:pt x="765" y="1151"/>
                    </a:lnTo>
                    <a:lnTo>
                      <a:pt x="789" y="1131"/>
                    </a:lnTo>
                    <a:lnTo>
                      <a:pt x="810" y="1110"/>
                    </a:lnTo>
                    <a:lnTo>
                      <a:pt x="832" y="1088"/>
                    </a:lnTo>
                    <a:lnTo>
                      <a:pt x="851" y="1065"/>
                    </a:lnTo>
                    <a:lnTo>
                      <a:pt x="871" y="1040"/>
                    </a:lnTo>
                    <a:lnTo>
                      <a:pt x="889" y="1015"/>
                    </a:lnTo>
                    <a:lnTo>
                      <a:pt x="905" y="988"/>
                    </a:lnTo>
                    <a:lnTo>
                      <a:pt x="921" y="961"/>
                    </a:lnTo>
                    <a:lnTo>
                      <a:pt x="935" y="935"/>
                    </a:lnTo>
                    <a:lnTo>
                      <a:pt x="948" y="906"/>
                    </a:lnTo>
                    <a:lnTo>
                      <a:pt x="960" y="876"/>
                    </a:lnTo>
                    <a:lnTo>
                      <a:pt x="969" y="847"/>
                    </a:lnTo>
                    <a:lnTo>
                      <a:pt x="978" y="817"/>
                    </a:lnTo>
                    <a:lnTo>
                      <a:pt x="985" y="785"/>
                    </a:lnTo>
                    <a:lnTo>
                      <a:pt x="991" y="754"/>
                    </a:lnTo>
                    <a:lnTo>
                      <a:pt x="996" y="722"/>
                    </a:lnTo>
                    <a:lnTo>
                      <a:pt x="998" y="688"/>
                    </a:lnTo>
                    <a:lnTo>
                      <a:pt x="1000" y="656"/>
                    </a:lnTo>
                    <a:lnTo>
                      <a:pt x="1010" y="656"/>
                    </a:lnTo>
                    <a:close/>
                  </a:path>
                </a:pathLst>
              </a:custGeom>
              <a:solidFill>
                <a:srgbClr val="94D4FF"/>
              </a:solidFill>
              <a:ln w="9525">
                <a:noFill/>
                <a:round/>
                <a:headEnd/>
                <a:tailEnd/>
              </a:ln>
            </p:spPr>
            <p:txBody>
              <a:bodyPr/>
              <a:lstStyle/>
              <a:p>
                <a:endParaRPr lang="en-US"/>
              </a:p>
            </p:txBody>
          </p:sp>
          <p:sp>
            <p:nvSpPr>
              <p:cNvPr id="29884" name="Freeform 1263"/>
              <p:cNvSpPr>
                <a:spLocks/>
              </p:cNvSpPr>
              <p:nvPr/>
            </p:nvSpPr>
            <p:spPr bwMode="auto">
              <a:xfrm>
                <a:off x="569" y="1541"/>
                <a:ext cx="1008" cy="1298"/>
              </a:xfrm>
              <a:custGeom>
                <a:avLst/>
                <a:gdLst>
                  <a:gd name="T0" fmla="*/ 1001 w 1008"/>
                  <a:gd name="T1" fmla="*/ 549 h 1298"/>
                  <a:gd name="T2" fmla="*/ 969 w 1008"/>
                  <a:gd name="T3" fmla="*/ 425 h 1298"/>
                  <a:gd name="T4" fmla="*/ 913 w 1008"/>
                  <a:gd name="T5" fmla="*/ 313 h 1298"/>
                  <a:gd name="T6" fmla="*/ 840 w 1008"/>
                  <a:gd name="T7" fmla="*/ 213 h 1298"/>
                  <a:gd name="T8" fmla="*/ 747 w 1008"/>
                  <a:gd name="T9" fmla="*/ 129 h 1298"/>
                  <a:gd name="T10" fmla="*/ 640 w 1008"/>
                  <a:gd name="T11" fmla="*/ 64 h 1298"/>
                  <a:gd name="T12" fmla="*/ 522 w 1008"/>
                  <a:gd name="T13" fmla="*/ 20 h 1298"/>
                  <a:gd name="T14" fmla="*/ 393 w 1008"/>
                  <a:gd name="T15" fmla="*/ 0 h 1298"/>
                  <a:gd name="T16" fmla="*/ 261 w 1008"/>
                  <a:gd name="T17" fmla="*/ 7 h 1298"/>
                  <a:gd name="T18" fmla="*/ 136 w 1008"/>
                  <a:gd name="T19" fmla="*/ 39 h 1298"/>
                  <a:gd name="T20" fmla="*/ 23 w 1008"/>
                  <a:gd name="T21" fmla="*/ 93 h 1298"/>
                  <a:gd name="T22" fmla="*/ 3 w 1008"/>
                  <a:gd name="T23" fmla="*/ 111 h 1298"/>
                  <a:gd name="T24" fmla="*/ 2 w 1008"/>
                  <a:gd name="T25" fmla="*/ 120 h 1298"/>
                  <a:gd name="T26" fmla="*/ 55 w 1008"/>
                  <a:gd name="T27" fmla="*/ 89 h 1298"/>
                  <a:gd name="T28" fmla="*/ 170 w 1008"/>
                  <a:gd name="T29" fmla="*/ 41 h 1298"/>
                  <a:gd name="T30" fmla="*/ 295 w 1008"/>
                  <a:gd name="T31" fmla="*/ 14 h 1298"/>
                  <a:gd name="T32" fmla="*/ 423 w 1008"/>
                  <a:gd name="T33" fmla="*/ 14 h 1298"/>
                  <a:gd name="T34" fmla="*/ 549 w 1008"/>
                  <a:gd name="T35" fmla="*/ 41 h 1298"/>
                  <a:gd name="T36" fmla="*/ 663 w 1008"/>
                  <a:gd name="T37" fmla="*/ 89 h 1298"/>
                  <a:gd name="T38" fmla="*/ 765 w 1008"/>
                  <a:gd name="T39" fmla="*/ 157 h 1298"/>
                  <a:gd name="T40" fmla="*/ 851 w 1008"/>
                  <a:gd name="T41" fmla="*/ 243 h 1298"/>
                  <a:gd name="T42" fmla="*/ 919 w 1008"/>
                  <a:gd name="T43" fmla="*/ 345 h 1298"/>
                  <a:gd name="T44" fmla="*/ 967 w 1008"/>
                  <a:gd name="T45" fmla="*/ 459 h 1298"/>
                  <a:gd name="T46" fmla="*/ 992 w 1008"/>
                  <a:gd name="T47" fmla="*/ 583 h 1298"/>
                  <a:gd name="T48" fmla="*/ 1006 w 1008"/>
                  <a:gd name="T49" fmla="*/ 681 h 1298"/>
                  <a:gd name="T50" fmla="*/ 988 w 1008"/>
                  <a:gd name="T51" fmla="*/ 810 h 1298"/>
                  <a:gd name="T52" fmla="*/ 944 w 1008"/>
                  <a:gd name="T53" fmla="*/ 929 h 1298"/>
                  <a:gd name="T54" fmla="*/ 879 w 1008"/>
                  <a:gd name="T55" fmla="*/ 1037 h 1298"/>
                  <a:gd name="T56" fmla="*/ 795 w 1008"/>
                  <a:gd name="T57" fmla="*/ 1128 h 1298"/>
                  <a:gd name="T58" fmla="*/ 695 w 1008"/>
                  <a:gd name="T59" fmla="*/ 1203 h 1298"/>
                  <a:gd name="T60" fmla="*/ 583 w 1008"/>
                  <a:gd name="T61" fmla="*/ 1258 h 1298"/>
                  <a:gd name="T62" fmla="*/ 457 w 1008"/>
                  <a:gd name="T63" fmla="*/ 1290 h 1298"/>
                  <a:gd name="T64" fmla="*/ 325 w 1008"/>
                  <a:gd name="T65" fmla="*/ 1296 h 1298"/>
                  <a:gd name="T66" fmla="*/ 196 w 1008"/>
                  <a:gd name="T67" fmla="*/ 1276 h 1298"/>
                  <a:gd name="T68" fmla="*/ 78 w 1008"/>
                  <a:gd name="T69" fmla="*/ 1233 h 1298"/>
                  <a:gd name="T70" fmla="*/ 28 w 1008"/>
                  <a:gd name="T71" fmla="*/ 1203 h 1298"/>
                  <a:gd name="T72" fmla="*/ 25 w 1008"/>
                  <a:gd name="T73" fmla="*/ 1194 h 1298"/>
                  <a:gd name="T74" fmla="*/ 55 w 1008"/>
                  <a:gd name="T75" fmla="*/ 1208 h 1298"/>
                  <a:gd name="T76" fmla="*/ 170 w 1008"/>
                  <a:gd name="T77" fmla="*/ 1256 h 1298"/>
                  <a:gd name="T78" fmla="*/ 295 w 1008"/>
                  <a:gd name="T79" fmla="*/ 1281 h 1298"/>
                  <a:gd name="T80" fmla="*/ 423 w 1008"/>
                  <a:gd name="T81" fmla="*/ 1281 h 1298"/>
                  <a:gd name="T82" fmla="*/ 549 w 1008"/>
                  <a:gd name="T83" fmla="*/ 1256 h 1298"/>
                  <a:gd name="T84" fmla="*/ 663 w 1008"/>
                  <a:gd name="T85" fmla="*/ 1208 h 1298"/>
                  <a:gd name="T86" fmla="*/ 765 w 1008"/>
                  <a:gd name="T87" fmla="*/ 1140 h 1298"/>
                  <a:gd name="T88" fmla="*/ 851 w 1008"/>
                  <a:gd name="T89" fmla="*/ 1053 h 1298"/>
                  <a:gd name="T90" fmla="*/ 919 w 1008"/>
                  <a:gd name="T91" fmla="*/ 953 h 1298"/>
                  <a:gd name="T92" fmla="*/ 967 w 1008"/>
                  <a:gd name="T93" fmla="*/ 838 h 1298"/>
                  <a:gd name="T94" fmla="*/ 992 w 1008"/>
                  <a:gd name="T95" fmla="*/ 713 h 1298"/>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08"/>
                  <a:gd name="T145" fmla="*/ 0 h 1298"/>
                  <a:gd name="T146" fmla="*/ 1008 w 1008"/>
                  <a:gd name="T147" fmla="*/ 1298 h 1298"/>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08" h="1298">
                    <a:moveTo>
                      <a:pt x="1008" y="649"/>
                    </a:moveTo>
                    <a:lnTo>
                      <a:pt x="1006" y="615"/>
                    </a:lnTo>
                    <a:lnTo>
                      <a:pt x="1004" y="583"/>
                    </a:lnTo>
                    <a:lnTo>
                      <a:pt x="1001" y="549"/>
                    </a:lnTo>
                    <a:lnTo>
                      <a:pt x="995" y="518"/>
                    </a:lnTo>
                    <a:lnTo>
                      <a:pt x="988" y="486"/>
                    </a:lnTo>
                    <a:lnTo>
                      <a:pt x="979" y="456"/>
                    </a:lnTo>
                    <a:lnTo>
                      <a:pt x="969" y="425"/>
                    </a:lnTo>
                    <a:lnTo>
                      <a:pt x="956" y="395"/>
                    </a:lnTo>
                    <a:lnTo>
                      <a:pt x="944" y="366"/>
                    </a:lnTo>
                    <a:lnTo>
                      <a:pt x="929" y="340"/>
                    </a:lnTo>
                    <a:lnTo>
                      <a:pt x="913" y="313"/>
                    </a:lnTo>
                    <a:lnTo>
                      <a:pt x="897" y="286"/>
                    </a:lnTo>
                    <a:lnTo>
                      <a:pt x="879" y="261"/>
                    </a:lnTo>
                    <a:lnTo>
                      <a:pt x="860" y="236"/>
                    </a:lnTo>
                    <a:lnTo>
                      <a:pt x="840" y="213"/>
                    </a:lnTo>
                    <a:lnTo>
                      <a:pt x="818" y="190"/>
                    </a:lnTo>
                    <a:lnTo>
                      <a:pt x="795" y="168"/>
                    </a:lnTo>
                    <a:lnTo>
                      <a:pt x="772" y="148"/>
                    </a:lnTo>
                    <a:lnTo>
                      <a:pt x="747" y="129"/>
                    </a:lnTo>
                    <a:lnTo>
                      <a:pt x="722" y="111"/>
                    </a:lnTo>
                    <a:lnTo>
                      <a:pt x="695" y="93"/>
                    </a:lnTo>
                    <a:lnTo>
                      <a:pt x="668" y="79"/>
                    </a:lnTo>
                    <a:lnTo>
                      <a:pt x="640" y="64"/>
                    </a:lnTo>
                    <a:lnTo>
                      <a:pt x="611" y="50"/>
                    </a:lnTo>
                    <a:lnTo>
                      <a:pt x="583" y="39"/>
                    </a:lnTo>
                    <a:lnTo>
                      <a:pt x="552" y="29"/>
                    </a:lnTo>
                    <a:lnTo>
                      <a:pt x="522" y="20"/>
                    </a:lnTo>
                    <a:lnTo>
                      <a:pt x="490" y="13"/>
                    </a:lnTo>
                    <a:lnTo>
                      <a:pt x="457" y="7"/>
                    </a:lnTo>
                    <a:lnTo>
                      <a:pt x="425" y="4"/>
                    </a:lnTo>
                    <a:lnTo>
                      <a:pt x="393" y="0"/>
                    </a:lnTo>
                    <a:lnTo>
                      <a:pt x="359" y="0"/>
                    </a:lnTo>
                    <a:lnTo>
                      <a:pt x="325" y="0"/>
                    </a:lnTo>
                    <a:lnTo>
                      <a:pt x="293" y="4"/>
                    </a:lnTo>
                    <a:lnTo>
                      <a:pt x="261" y="7"/>
                    </a:lnTo>
                    <a:lnTo>
                      <a:pt x="229" y="13"/>
                    </a:lnTo>
                    <a:lnTo>
                      <a:pt x="196" y="20"/>
                    </a:lnTo>
                    <a:lnTo>
                      <a:pt x="166" y="29"/>
                    </a:lnTo>
                    <a:lnTo>
                      <a:pt x="136" y="39"/>
                    </a:lnTo>
                    <a:lnTo>
                      <a:pt x="107" y="50"/>
                    </a:lnTo>
                    <a:lnTo>
                      <a:pt x="78" y="64"/>
                    </a:lnTo>
                    <a:lnTo>
                      <a:pt x="50" y="79"/>
                    </a:lnTo>
                    <a:lnTo>
                      <a:pt x="23" y="93"/>
                    </a:lnTo>
                    <a:lnTo>
                      <a:pt x="5" y="104"/>
                    </a:lnTo>
                    <a:lnTo>
                      <a:pt x="5" y="107"/>
                    </a:lnTo>
                    <a:lnTo>
                      <a:pt x="3" y="109"/>
                    </a:lnTo>
                    <a:lnTo>
                      <a:pt x="3" y="111"/>
                    </a:lnTo>
                    <a:lnTo>
                      <a:pt x="3" y="113"/>
                    </a:lnTo>
                    <a:lnTo>
                      <a:pt x="2" y="116"/>
                    </a:lnTo>
                    <a:lnTo>
                      <a:pt x="2" y="118"/>
                    </a:lnTo>
                    <a:lnTo>
                      <a:pt x="2" y="120"/>
                    </a:lnTo>
                    <a:lnTo>
                      <a:pt x="0" y="122"/>
                    </a:lnTo>
                    <a:lnTo>
                      <a:pt x="3" y="120"/>
                    </a:lnTo>
                    <a:lnTo>
                      <a:pt x="28" y="104"/>
                    </a:lnTo>
                    <a:lnTo>
                      <a:pt x="55" y="89"/>
                    </a:lnTo>
                    <a:lnTo>
                      <a:pt x="84" y="75"/>
                    </a:lnTo>
                    <a:lnTo>
                      <a:pt x="111" y="63"/>
                    </a:lnTo>
                    <a:lnTo>
                      <a:pt x="139" y="50"/>
                    </a:lnTo>
                    <a:lnTo>
                      <a:pt x="170" y="41"/>
                    </a:lnTo>
                    <a:lnTo>
                      <a:pt x="200" y="32"/>
                    </a:lnTo>
                    <a:lnTo>
                      <a:pt x="230" y="25"/>
                    </a:lnTo>
                    <a:lnTo>
                      <a:pt x="263" y="20"/>
                    </a:lnTo>
                    <a:lnTo>
                      <a:pt x="295" y="14"/>
                    </a:lnTo>
                    <a:lnTo>
                      <a:pt x="327" y="13"/>
                    </a:lnTo>
                    <a:lnTo>
                      <a:pt x="359" y="13"/>
                    </a:lnTo>
                    <a:lnTo>
                      <a:pt x="391" y="13"/>
                    </a:lnTo>
                    <a:lnTo>
                      <a:pt x="423" y="14"/>
                    </a:lnTo>
                    <a:lnTo>
                      <a:pt x="456" y="20"/>
                    </a:lnTo>
                    <a:lnTo>
                      <a:pt x="488" y="25"/>
                    </a:lnTo>
                    <a:lnTo>
                      <a:pt x="518" y="32"/>
                    </a:lnTo>
                    <a:lnTo>
                      <a:pt x="549" y="41"/>
                    </a:lnTo>
                    <a:lnTo>
                      <a:pt x="577" y="50"/>
                    </a:lnTo>
                    <a:lnTo>
                      <a:pt x="608" y="63"/>
                    </a:lnTo>
                    <a:lnTo>
                      <a:pt x="634" y="75"/>
                    </a:lnTo>
                    <a:lnTo>
                      <a:pt x="663" y="89"/>
                    </a:lnTo>
                    <a:lnTo>
                      <a:pt x="690" y="104"/>
                    </a:lnTo>
                    <a:lnTo>
                      <a:pt x="715" y="120"/>
                    </a:lnTo>
                    <a:lnTo>
                      <a:pt x="740" y="138"/>
                    </a:lnTo>
                    <a:lnTo>
                      <a:pt x="765" y="157"/>
                    </a:lnTo>
                    <a:lnTo>
                      <a:pt x="786" y="177"/>
                    </a:lnTo>
                    <a:lnTo>
                      <a:pt x="809" y="198"/>
                    </a:lnTo>
                    <a:lnTo>
                      <a:pt x="831" y="220"/>
                    </a:lnTo>
                    <a:lnTo>
                      <a:pt x="851" y="243"/>
                    </a:lnTo>
                    <a:lnTo>
                      <a:pt x="868" y="268"/>
                    </a:lnTo>
                    <a:lnTo>
                      <a:pt x="886" y="293"/>
                    </a:lnTo>
                    <a:lnTo>
                      <a:pt x="904" y="318"/>
                    </a:lnTo>
                    <a:lnTo>
                      <a:pt x="919" y="345"/>
                    </a:lnTo>
                    <a:lnTo>
                      <a:pt x="933" y="372"/>
                    </a:lnTo>
                    <a:lnTo>
                      <a:pt x="945" y="400"/>
                    </a:lnTo>
                    <a:lnTo>
                      <a:pt x="958" y="429"/>
                    </a:lnTo>
                    <a:lnTo>
                      <a:pt x="967" y="459"/>
                    </a:lnTo>
                    <a:lnTo>
                      <a:pt x="976" y="490"/>
                    </a:lnTo>
                    <a:lnTo>
                      <a:pt x="983" y="520"/>
                    </a:lnTo>
                    <a:lnTo>
                      <a:pt x="988" y="552"/>
                    </a:lnTo>
                    <a:lnTo>
                      <a:pt x="992" y="583"/>
                    </a:lnTo>
                    <a:lnTo>
                      <a:pt x="995" y="615"/>
                    </a:lnTo>
                    <a:lnTo>
                      <a:pt x="995" y="649"/>
                    </a:lnTo>
                    <a:lnTo>
                      <a:pt x="1008" y="649"/>
                    </a:lnTo>
                    <a:lnTo>
                      <a:pt x="1006" y="681"/>
                    </a:lnTo>
                    <a:lnTo>
                      <a:pt x="1004" y="715"/>
                    </a:lnTo>
                    <a:lnTo>
                      <a:pt x="1001" y="747"/>
                    </a:lnTo>
                    <a:lnTo>
                      <a:pt x="995" y="779"/>
                    </a:lnTo>
                    <a:lnTo>
                      <a:pt x="988" y="810"/>
                    </a:lnTo>
                    <a:lnTo>
                      <a:pt x="979" y="842"/>
                    </a:lnTo>
                    <a:lnTo>
                      <a:pt x="969" y="872"/>
                    </a:lnTo>
                    <a:lnTo>
                      <a:pt x="956" y="901"/>
                    </a:lnTo>
                    <a:lnTo>
                      <a:pt x="944" y="929"/>
                    </a:lnTo>
                    <a:lnTo>
                      <a:pt x="929" y="958"/>
                    </a:lnTo>
                    <a:lnTo>
                      <a:pt x="913" y="985"/>
                    </a:lnTo>
                    <a:lnTo>
                      <a:pt x="897" y="1012"/>
                    </a:lnTo>
                    <a:lnTo>
                      <a:pt x="879" y="1037"/>
                    </a:lnTo>
                    <a:lnTo>
                      <a:pt x="860" y="1062"/>
                    </a:lnTo>
                    <a:lnTo>
                      <a:pt x="840" y="1085"/>
                    </a:lnTo>
                    <a:lnTo>
                      <a:pt x="818" y="1106"/>
                    </a:lnTo>
                    <a:lnTo>
                      <a:pt x="795" y="1128"/>
                    </a:lnTo>
                    <a:lnTo>
                      <a:pt x="772" y="1149"/>
                    </a:lnTo>
                    <a:lnTo>
                      <a:pt x="747" y="1169"/>
                    </a:lnTo>
                    <a:lnTo>
                      <a:pt x="722" y="1187"/>
                    </a:lnTo>
                    <a:lnTo>
                      <a:pt x="695" y="1203"/>
                    </a:lnTo>
                    <a:lnTo>
                      <a:pt x="668" y="1219"/>
                    </a:lnTo>
                    <a:lnTo>
                      <a:pt x="640" y="1233"/>
                    </a:lnTo>
                    <a:lnTo>
                      <a:pt x="611" y="1246"/>
                    </a:lnTo>
                    <a:lnTo>
                      <a:pt x="583" y="1258"/>
                    </a:lnTo>
                    <a:lnTo>
                      <a:pt x="552" y="1267"/>
                    </a:lnTo>
                    <a:lnTo>
                      <a:pt x="522" y="1276"/>
                    </a:lnTo>
                    <a:lnTo>
                      <a:pt x="490" y="1283"/>
                    </a:lnTo>
                    <a:lnTo>
                      <a:pt x="457" y="1290"/>
                    </a:lnTo>
                    <a:lnTo>
                      <a:pt x="425" y="1294"/>
                    </a:lnTo>
                    <a:lnTo>
                      <a:pt x="393" y="1296"/>
                    </a:lnTo>
                    <a:lnTo>
                      <a:pt x="359" y="1298"/>
                    </a:lnTo>
                    <a:lnTo>
                      <a:pt x="325" y="1296"/>
                    </a:lnTo>
                    <a:lnTo>
                      <a:pt x="293" y="1294"/>
                    </a:lnTo>
                    <a:lnTo>
                      <a:pt x="261" y="1290"/>
                    </a:lnTo>
                    <a:lnTo>
                      <a:pt x="229" y="1283"/>
                    </a:lnTo>
                    <a:lnTo>
                      <a:pt x="196" y="1276"/>
                    </a:lnTo>
                    <a:lnTo>
                      <a:pt x="166" y="1267"/>
                    </a:lnTo>
                    <a:lnTo>
                      <a:pt x="136" y="1258"/>
                    </a:lnTo>
                    <a:lnTo>
                      <a:pt x="107" y="1246"/>
                    </a:lnTo>
                    <a:lnTo>
                      <a:pt x="78" y="1233"/>
                    </a:lnTo>
                    <a:lnTo>
                      <a:pt x="50" y="1219"/>
                    </a:lnTo>
                    <a:lnTo>
                      <a:pt x="30" y="1208"/>
                    </a:lnTo>
                    <a:lnTo>
                      <a:pt x="28" y="1205"/>
                    </a:lnTo>
                    <a:lnTo>
                      <a:pt x="28" y="1203"/>
                    </a:lnTo>
                    <a:lnTo>
                      <a:pt x="27" y="1201"/>
                    </a:lnTo>
                    <a:lnTo>
                      <a:pt x="27" y="1199"/>
                    </a:lnTo>
                    <a:lnTo>
                      <a:pt x="27" y="1196"/>
                    </a:lnTo>
                    <a:lnTo>
                      <a:pt x="25" y="1194"/>
                    </a:lnTo>
                    <a:lnTo>
                      <a:pt x="25" y="1192"/>
                    </a:lnTo>
                    <a:lnTo>
                      <a:pt x="23" y="1190"/>
                    </a:lnTo>
                    <a:lnTo>
                      <a:pt x="28" y="1192"/>
                    </a:lnTo>
                    <a:lnTo>
                      <a:pt x="55" y="1208"/>
                    </a:lnTo>
                    <a:lnTo>
                      <a:pt x="84" y="1222"/>
                    </a:lnTo>
                    <a:lnTo>
                      <a:pt x="111" y="1235"/>
                    </a:lnTo>
                    <a:lnTo>
                      <a:pt x="139" y="1246"/>
                    </a:lnTo>
                    <a:lnTo>
                      <a:pt x="170" y="1256"/>
                    </a:lnTo>
                    <a:lnTo>
                      <a:pt x="200" y="1265"/>
                    </a:lnTo>
                    <a:lnTo>
                      <a:pt x="230" y="1273"/>
                    </a:lnTo>
                    <a:lnTo>
                      <a:pt x="263" y="1278"/>
                    </a:lnTo>
                    <a:lnTo>
                      <a:pt x="295" y="1281"/>
                    </a:lnTo>
                    <a:lnTo>
                      <a:pt x="327" y="1285"/>
                    </a:lnTo>
                    <a:lnTo>
                      <a:pt x="359" y="1285"/>
                    </a:lnTo>
                    <a:lnTo>
                      <a:pt x="391" y="1285"/>
                    </a:lnTo>
                    <a:lnTo>
                      <a:pt x="423" y="1281"/>
                    </a:lnTo>
                    <a:lnTo>
                      <a:pt x="456" y="1278"/>
                    </a:lnTo>
                    <a:lnTo>
                      <a:pt x="488" y="1273"/>
                    </a:lnTo>
                    <a:lnTo>
                      <a:pt x="518" y="1265"/>
                    </a:lnTo>
                    <a:lnTo>
                      <a:pt x="549" y="1256"/>
                    </a:lnTo>
                    <a:lnTo>
                      <a:pt x="577" y="1246"/>
                    </a:lnTo>
                    <a:lnTo>
                      <a:pt x="608" y="1235"/>
                    </a:lnTo>
                    <a:lnTo>
                      <a:pt x="634" y="1222"/>
                    </a:lnTo>
                    <a:lnTo>
                      <a:pt x="663" y="1208"/>
                    </a:lnTo>
                    <a:lnTo>
                      <a:pt x="690" y="1192"/>
                    </a:lnTo>
                    <a:lnTo>
                      <a:pt x="715" y="1176"/>
                    </a:lnTo>
                    <a:lnTo>
                      <a:pt x="740" y="1158"/>
                    </a:lnTo>
                    <a:lnTo>
                      <a:pt x="765" y="1140"/>
                    </a:lnTo>
                    <a:lnTo>
                      <a:pt x="786" y="1119"/>
                    </a:lnTo>
                    <a:lnTo>
                      <a:pt x="809" y="1099"/>
                    </a:lnTo>
                    <a:lnTo>
                      <a:pt x="831" y="1076"/>
                    </a:lnTo>
                    <a:lnTo>
                      <a:pt x="851" y="1053"/>
                    </a:lnTo>
                    <a:lnTo>
                      <a:pt x="868" y="1029"/>
                    </a:lnTo>
                    <a:lnTo>
                      <a:pt x="886" y="1004"/>
                    </a:lnTo>
                    <a:lnTo>
                      <a:pt x="904" y="978"/>
                    </a:lnTo>
                    <a:lnTo>
                      <a:pt x="919" y="953"/>
                    </a:lnTo>
                    <a:lnTo>
                      <a:pt x="933" y="924"/>
                    </a:lnTo>
                    <a:lnTo>
                      <a:pt x="945" y="895"/>
                    </a:lnTo>
                    <a:lnTo>
                      <a:pt x="958" y="867"/>
                    </a:lnTo>
                    <a:lnTo>
                      <a:pt x="967" y="838"/>
                    </a:lnTo>
                    <a:lnTo>
                      <a:pt x="976" y="808"/>
                    </a:lnTo>
                    <a:lnTo>
                      <a:pt x="983" y="778"/>
                    </a:lnTo>
                    <a:lnTo>
                      <a:pt x="988" y="745"/>
                    </a:lnTo>
                    <a:lnTo>
                      <a:pt x="992" y="713"/>
                    </a:lnTo>
                    <a:lnTo>
                      <a:pt x="995" y="681"/>
                    </a:lnTo>
                    <a:lnTo>
                      <a:pt x="995" y="649"/>
                    </a:lnTo>
                    <a:lnTo>
                      <a:pt x="1008" y="649"/>
                    </a:lnTo>
                    <a:close/>
                  </a:path>
                </a:pathLst>
              </a:custGeom>
              <a:solidFill>
                <a:srgbClr val="95D4FF"/>
              </a:solidFill>
              <a:ln w="9525">
                <a:noFill/>
                <a:round/>
                <a:headEnd/>
                <a:tailEnd/>
              </a:ln>
            </p:spPr>
            <p:txBody>
              <a:bodyPr/>
              <a:lstStyle/>
              <a:p>
                <a:endParaRPr lang="en-US"/>
              </a:p>
            </p:txBody>
          </p:sp>
          <p:sp>
            <p:nvSpPr>
              <p:cNvPr id="29885" name="Freeform 1264"/>
              <p:cNvSpPr>
                <a:spLocks/>
              </p:cNvSpPr>
              <p:nvPr/>
            </p:nvSpPr>
            <p:spPr bwMode="auto">
              <a:xfrm>
                <a:off x="567" y="1546"/>
                <a:ext cx="1005" cy="1285"/>
              </a:xfrm>
              <a:custGeom>
                <a:avLst/>
                <a:gdLst>
                  <a:gd name="T0" fmla="*/ 996 w 1005"/>
                  <a:gd name="T1" fmla="*/ 546 h 1285"/>
                  <a:gd name="T2" fmla="*/ 965 w 1005"/>
                  <a:gd name="T3" fmla="*/ 422 h 1285"/>
                  <a:gd name="T4" fmla="*/ 910 w 1005"/>
                  <a:gd name="T5" fmla="*/ 310 h 1285"/>
                  <a:gd name="T6" fmla="*/ 837 w 1005"/>
                  <a:gd name="T7" fmla="*/ 211 h 1285"/>
                  <a:gd name="T8" fmla="*/ 745 w 1005"/>
                  <a:gd name="T9" fmla="*/ 129 h 1285"/>
                  <a:gd name="T10" fmla="*/ 640 w 1005"/>
                  <a:gd name="T11" fmla="*/ 65 h 1285"/>
                  <a:gd name="T12" fmla="*/ 522 w 1005"/>
                  <a:gd name="T13" fmla="*/ 20 h 1285"/>
                  <a:gd name="T14" fmla="*/ 393 w 1005"/>
                  <a:gd name="T15" fmla="*/ 2 h 1285"/>
                  <a:gd name="T16" fmla="*/ 263 w 1005"/>
                  <a:gd name="T17" fmla="*/ 8 h 1285"/>
                  <a:gd name="T18" fmla="*/ 139 w 1005"/>
                  <a:gd name="T19" fmla="*/ 40 h 1285"/>
                  <a:gd name="T20" fmla="*/ 27 w 1005"/>
                  <a:gd name="T21" fmla="*/ 93 h 1285"/>
                  <a:gd name="T22" fmla="*/ 4 w 1005"/>
                  <a:gd name="T23" fmla="*/ 115 h 1285"/>
                  <a:gd name="T24" fmla="*/ 0 w 1005"/>
                  <a:gd name="T25" fmla="*/ 124 h 1285"/>
                  <a:gd name="T26" fmla="*/ 61 w 1005"/>
                  <a:gd name="T27" fmla="*/ 90 h 1285"/>
                  <a:gd name="T28" fmla="*/ 173 w 1005"/>
                  <a:gd name="T29" fmla="*/ 42 h 1285"/>
                  <a:gd name="T30" fmla="*/ 297 w 1005"/>
                  <a:gd name="T31" fmla="*/ 17 h 1285"/>
                  <a:gd name="T32" fmla="*/ 425 w 1005"/>
                  <a:gd name="T33" fmla="*/ 17 h 1285"/>
                  <a:gd name="T34" fmla="*/ 549 w 1005"/>
                  <a:gd name="T35" fmla="*/ 42 h 1285"/>
                  <a:gd name="T36" fmla="*/ 661 w 1005"/>
                  <a:gd name="T37" fmla="*/ 90 h 1285"/>
                  <a:gd name="T38" fmla="*/ 761 w 1005"/>
                  <a:gd name="T39" fmla="*/ 156 h 1285"/>
                  <a:gd name="T40" fmla="*/ 847 w 1005"/>
                  <a:gd name="T41" fmla="*/ 242 h 1285"/>
                  <a:gd name="T42" fmla="*/ 915 w 1005"/>
                  <a:gd name="T43" fmla="*/ 344 h 1285"/>
                  <a:gd name="T44" fmla="*/ 963 w 1005"/>
                  <a:gd name="T45" fmla="*/ 456 h 1285"/>
                  <a:gd name="T46" fmla="*/ 988 w 1005"/>
                  <a:gd name="T47" fmla="*/ 579 h 1285"/>
                  <a:gd name="T48" fmla="*/ 1003 w 1005"/>
                  <a:gd name="T49" fmla="*/ 676 h 1285"/>
                  <a:gd name="T50" fmla="*/ 983 w 1005"/>
                  <a:gd name="T51" fmla="*/ 805 h 1285"/>
                  <a:gd name="T52" fmla="*/ 940 w 1005"/>
                  <a:gd name="T53" fmla="*/ 923 h 1285"/>
                  <a:gd name="T54" fmla="*/ 876 w 1005"/>
                  <a:gd name="T55" fmla="*/ 1028 h 1285"/>
                  <a:gd name="T56" fmla="*/ 794 w 1005"/>
                  <a:gd name="T57" fmla="*/ 1119 h 1285"/>
                  <a:gd name="T58" fmla="*/ 694 w 1005"/>
                  <a:gd name="T59" fmla="*/ 1192 h 1285"/>
                  <a:gd name="T60" fmla="*/ 583 w 1005"/>
                  <a:gd name="T61" fmla="*/ 1248 h 1285"/>
                  <a:gd name="T62" fmla="*/ 459 w 1005"/>
                  <a:gd name="T63" fmla="*/ 1278 h 1285"/>
                  <a:gd name="T64" fmla="*/ 327 w 1005"/>
                  <a:gd name="T65" fmla="*/ 1285 h 1285"/>
                  <a:gd name="T66" fmla="*/ 200 w 1005"/>
                  <a:gd name="T67" fmla="*/ 1266 h 1285"/>
                  <a:gd name="T68" fmla="*/ 82 w 1005"/>
                  <a:gd name="T69" fmla="*/ 1223 h 1285"/>
                  <a:gd name="T70" fmla="*/ 27 w 1005"/>
                  <a:gd name="T71" fmla="*/ 1189 h 1285"/>
                  <a:gd name="T72" fmla="*/ 25 w 1005"/>
                  <a:gd name="T73" fmla="*/ 1180 h 1285"/>
                  <a:gd name="T74" fmla="*/ 61 w 1005"/>
                  <a:gd name="T75" fmla="*/ 1198 h 1285"/>
                  <a:gd name="T76" fmla="*/ 173 w 1005"/>
                  <a:gd name="T77" fmla="*/ 1246 h 1285"/>
                  <a:gd name="T78" fmla="*/ 297 w 1005"/>
                  <a:gd name="T79" fmla="*/ 1271 h 1285"/>
                  <a:gd name="T80" fmla="*/ 425 w 1005"/>
                  <a:gd name="T81" fmla="*/ 1271 h 1285"/>
                  <a:gd name="T82" fmla="*/ 549 w 1005"/>
                  <a:gd name="T83" fmla="*/ 1246 h 1285"/>
                  <a:gd name="T84" fmla="*/ 661 w 1005"/>
                  <a:gd name="T85" fmla="*/ 1198 h 1285"/>
                  <a:gd name="T86" fmla="*/ 761 w 1005"/>
                  <a:gd name="T87" fmla="*/ 1130 h 1285"/>
                  <a:gd name="T88" fmla="*/ 847 w 1005"/>
                  <a:gd name="T89" fmla="*/ 1044 h 1285"/>
                  <a:gd name="T90" fmla="*/ 915 w 1005"/>
                  <a:gd name="T91" fmla="*/ 944 h 1285"/>
                  <a:gd name="T92" fmla="*/ 963 w 1005"/>
                  <a:gd name="T93" fmla="*/ 831 h 1285"/>
                  <a:gd name="T94" fmla="*/ 988 w 1005"/>
                  <a:gd name="T95" fmla="*/ 708 h 1285"/>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w 1005"/>
                  <a:gd name="T145" fmla="*/ 0 h 1285"/>
                  <a:gd name="T146" fmla="*/ 1005 w 1005"/>
                  <a:gd name="T147" fmla="*/ 1285 h 1285"/>
                </a:gdLst>
                <a:ahLst/>
                <a:cxnLst>
                  <a:cxn ang="T96">
                    <a:pos x="T0" y="T1"/>
                  </a:cxn>
                  <a:cxn ang="T97">
                    <a:pos x="T2" y="T3"/>
                  </a:cxn>
                  <a:cxn ang="T98">
                    <a:pos x="T4" y="T5"/>
                  </a:cxn>
                  <a:cxn ang="T99">
                    <a:pos x="T6" y="T7"/>
                  </a:cxn>
                  <a:cxn ang="T100">
                    <a:pos x="T8" y="T9"/>
                  </a:cxn>
                  <a:cxn ang="T101">
                    <a:pos x="T10" y="T11"/>
                  </a:cxn>
                  <a:cxn ang="T102">
                    <a:pos x="T12" y="T13"/>
                  </a:cxn>
                  <a:cxn ang="T103">
                    <a:pos x="T14" y="T15"/>
                  </a:cxn>
                  <a:cxn ang="T104">
                    <a:pos x="T16" y="T17"/>
                  </a:cxn>
                  <a:cxn ang="T105">
                    <a:pos x="T18" y="T19"/>
                  </a:cxn>
                  <a:cxn ang="T106">
                    <a:pos x="T20" y="T21"/>
                  </a:cxn>
                  <a:cxn ang="T107">
                    <a:pos x="T22" y="T23"/>
                  </a:cxn>
                  <a:cxn ang="T108">
                    <a:pos x="T24" y="T25"/>
                  </a:cxn>
                  <a:cxn ang="T109">
                    <a:pos x="T26" y="T27"/>
                  </a:cxn>
                  <a:cxn ang="T110">
                    <a:pos x="T28" y="T29"/>
                  </a:cxn>
                  <a:cxn ang="T111">
                    <a:pos x="T30" y="T31"/>
                  </a:cxn>
                  <a:cxn ang="T112">
                    <a:pos x="T32" y="T33"/>
                  </a:cxn>
                  <a:cxn ang="T113">
                    <a:pos x="T34" y="T35"/>
                  </a:cxn>
                  <a:cxn ang="T114">
                    <a:pos x="T36" y="T37"/>
                  </a:cxn>
                  <a:cxn ang="T115">
                    <a:pos x="T38" y="T39"/>
                  </a:cxn>
                  <a:cxn ang="T116">
                    <a:pos x="T40" y="T41"/>
                  </a:cxn>
                  <a:cxn ang="T117">
                    <a:pos x="T42" y="T43"/>
                  </a:cxn>
                  <a:cxn ang="T118">
                    <a:pos x="T44" y="T45"/>
                  </a:cxn>
                  <a:cxn ang="T119">
                    <a:pos x="T46" y="T47"/>
                  </a:cxn>
                  <a:cxn ang="T120">
                    <a:pos x="T48" y="T49"/>
                  </a:cxn>
                  <a:cxn ang="T121">
                    <a:pos x="T50" y="T51"/>
                  </a:cxn>
                  <a:cxn ang="T122">
                    <a:pos x="T52" y="T53"/>
                  </a:cxn>
                  <a:cxn ang="T123">
                    <a:pos x="T54" y="T55"/>
                  </a:cxn>
                  <a:cxn ang="T124">
                    <a:pos x="T56" y="T57"/>
                  </a:cxn>
                  <a:cxn ang="T125">
                    <a:pos x="T58" y="T59"/>
                  </a:cxn>
                  <a:cxn ang="T126">
                    <a:pos x="T60" y="T61"/>
                  </a:cxn>
                  <a:cxn ang="T127">
                    <a:pos x="T62" y="T63"/>
                  </a:cxn>
                  <a:cxn ang="T128">
                    <a:pos x="T64" y="T65"/>
                  </a:cxn>
                  <a:cxn ang="T129">
                    <a:pos x="T66" y="T67"/>
                  </a:cxn>
                  <a:cxn ang="T130">
                    <a:pos x="T68" y="T69"/>
                  </a:cxn>
                  <a:cxn ang="T131">
                    <a:pos x="T70" y="T71"/>
                  </a:cxn>
                  <a:cxn ang="T132">
                    <a:pos x="T72" y="T73"/>
                  </a:cxn>
                  <a:cxn ang="T133">
                    <a:pos x="T74" y="T75"/>
                  </a:cxn>
                  <a:cxn ang="T134">
                    <a:pos x="T76" y="T77"/>
                  </a:cxn>
                  <a:cxn ang="T135">
                    <a:pos x="T78" y="T79"/>
                  </a:cxn>
                  <a:cxn ang="T136">
                    <a:pos x="T80" y="T81"/>
                  </a:cxn>
                  <a:cxn ang="T137">
                    <a:pos x="T82" y="T83"/>
                  </a:cxn>
                  <a:cxn ang="T138">
                    <a:pos x="T84" y="T85"/>
                  </a:cxn>
                  <a:cxn ang="T139">
                    <a:pos x="T86" y="T87"/>
                  </a:cxn>
                  <a:cxn ang="T140">
                    <a:pos x="T88" y="T89"/>
                  </a:cxn>
                  <a:cxn ang="T141">
                    <a:pos x="T90" y="T91"/>
                  </a:cxn>
                  <a:cxn ang="T142">
                    <a:pos x="T92" y="T93"/>
                  </a:cxn>
                  <a:cxn ang="T143">
                    <a:pos x="T94" y="T95"/>
                  </a:cxn>
                </a:cxnLst>
                <a:rect l="T144" t="T145" r="T146" b="T147"/>
                <a:pathLst>
                  <a:path w="1005" h="1285">
                    <a:moveTo>
                      <a:pt x="1005" y="644"/>
                    </a:moveTo>
                    <a:lnTo>
                      <a:pt x="1003" y="610"/>
                    </a:lnTo>
                    <a:lnTo>
                      <a:pt x="1001" y="578"/>
                    </a:lnTo>
                    <a:lnTo>
                      <a:pt x="996" y="546"/>
                    </a:lnTo>
                    <a:lnTo>
                      <a:pt x="990" y="513"/>
                    </a:lnTo>
                    <a:lnTo>
                      <a:pt x="983" y="483"/>
                    </a:lnTo>
                    <a:lnTo>
                      <a:pt x="974" y="453"/>
                    </a:lnTo>
                    <a:lnTo>
                      <a:pt x="965" y="422"/>
                    </a:lnTo>
                    <a:lnTo>
                      <a:pt x="953" y="394"/>
                    </a:lnTo>
                    <a:lnTo>
                      <a:pt x="940" y="365"/>
                    </a:lnTo>
                    <a:lnTo>
                      <a:pt x="926" y="336"/>
                    </a:lnTo>
                    <a:lnTo>
                      <a:pt x="910" y="310"/>
                    </a:lnTo>
                    <a:lnTo>
                      <a:pt x="894" y="285"/>
                    </a:lnTo>
                    <a:lnTo>
                      <a:pt x="876" y="260"/>
                    </a:lnTo>
                    <a:lnTo>
                      <a:pt x="856" y="235"/>
                    </a:lnTo>
                    <a:lnTo>
                      <a:pt x="837" y="211"/>
                    </a:lnTo>
                    <a:lnTo>
                      <a:pt x="815" y="188"/>
                    </a:lnTo>
                    <a:lnTo>
                      <a:pt x="794" y="168"/>
                    </a:lnTo>
                    <a:lnTo>
                      <a:pt x="770" y="147"/>
                    </a:lnTo>
                    <a:lnTo>
                      <a:pt x="745" y="129"/>
                    </a:lnTo>
                    <a:lnTo>
                      <a:pt x="720" y="111"/>
                    </a:lnTo>
                    <a:lnTo>
                      <a:pt x="694" y="93"/>
                    </a:lnTo>
                    <a:lnTo>
                      <a:pt x="667" y="79"/>
                    </a:lnTo>
                    <a:lnTo>
                      <a:pt x="640" y="65"/>
                    </a:lnTo>
                    <a:lnTo>
                      <a:pt x="611" y="51"/>
                    </a:lnTo>
                    <a:lnTo>
                      <a:pt x="583" y="40"/>
                    </a:lnTo>
                    <a:lnTo>
                      <a:pt x="552" y="29"/>
                    </a:lnTo>
                    <a:lnTo>
                      <a:pt x="522" y="20"/>
                    </a:lnTo>
                    <a:lnTo>
                      <a:pt x="490" y="13"/>
                    </a:lnTo>
                    <a:lnTo>
                      <a:pt x="459" y="8"/>
                    </a:lnTo>
                    <a:lnTo>
                      <a:pt x="427" y="4"/>
                    </a:lnTo>
                    <a:lnTo>
                      <a:pt x="393" y="2"/>
                    </a:lnTo>
                    <a:lnTo>
                      <a:pt x="361" y="0"/>
                    </a:lnTo>
                    <a:lnTo>
                      <a:pt x="327" y="2"/>
                    </a:lnTo>
                    <a:lnTo>
                      <a:pt x="295" y="4"/>
                    </a:lnTo>
                    <a:lnTo>
                      <a:pt x="263" y="8"/>
                    </a:lnTo>
                    <a:lnTo>
                      <a:pt x="231" y="13"/>
                    </a:lnTo>
                    <a:lnTo>
                      <a:pt x="200" y="20"/>
                    </a:lnTo>
                    <a:lnTo>
                      <a:pt x="170" y="29"/>
                    </a:lnTo>
                    <a:lnTo>
                      <a:pt x="139" y="40"/>
                    </a:lnTo>
                    <a:lnTo>
                      <a:pt x="111" y="51"/>
                    </a:lnTo>
                    <a:lnTo>
                      <a:pt x="82" y="65"/>
                    </a:lnTo>
                    <a:lnTo>
                      <a:pt x="55" y="79"/>
                    </a:lnTo>
                    <a:lnTo>
                      <a:pt x="27" y="93"/>
                    </a:lnTo>
                    <a:lnTo>
                      <a:pt x="5" y="108"/>
                    </a:lnTo>
                    <a:lnTo>
                      <a:pt x="4" y="111"/>
                    </a:lnTo>
                    <a:lnTo>
                      <a:pt x="4" y="113"/>
                    </a:lnTo>
                    <a:lnTo>
                      <a:pt x="4" y="115"/>
                    </a:lnTo>
                    <a:lnTo>
                      <a:pt x="2" y="117"/>
                    </a:lnTo>
                    <a:lnTo>
                      <a:pt x="2" y="120"/>
                    </a:lnTo>
                    <a:lnTo>
                      <a:pt x="2" y="122"/>
                    </a:lnTo>
                    <a:lnTo>
                      <a:pt x="0" y="124"/>
                    </a:lnTo>
                    <a:lnTo>
                      <a:pt x="0" y="127"/>
                    </a:lnTo>
                    <a:lnTo>
                      <a:pt x="9" y="120"/>
                    </a:lnTo>
                    <a:lnTo>
                      <a:pt x="34" y="104"/>
                    </a:lnTo>
                    <a:lnTo>
                      <a:pt x="61" y="90"/>
                    </a:lnTo>
                    <a:lnTo>
                      <a:pt x="88" y="76"/>
                    </a:lnTo>
                    <a:lnTo>
                      <a:pt x="116" y="63"/>
                    </a:lnTo>
                    <a:lnTo>
                      <a:pt x="145" y="51"/>
                    </a:lnTo>
                    <a:lnTo>
                      <a:pt x="173" y="42"/>
                    </a:lnTo>
                    <a:lnTo>
                      <a:pt x="204" y="33"/>
                    </a:lnTo>
                    <a:lnTo>
                      <a:pt x="234" y="25"/>
                    </a:lnTo>
                    <a:lnTo>
                      <a:pt x="265" y="20"/>
                    </a:lnTo>
                    <a:lnTo>
                      <a:pt x="297" y="17"/>
                    </a:lnTo>
                    <a:lnTo>
                      <a:pt x="329" y="13"/>
                    </a:lnTo>
                    <a:lnTo>
                      <a:pt x="361" y="13"/>
                    </a:lnTo>
                    <a:lnTo>
                      <a:pt x="393" y="13"/>
                    </a:lnTo>
                    <a:lnTo>
                      <a:pt x="425" y="17"/>
                    </a:lnTo>
                    <a:lnTo>
                      <a:pt x="458" y="20"/>
                    </a:lnTo>
                    <a:lnTo>
                      <a:pt x="488" y="25"/>
                    </a:lnTo>
                    <a:lnTo>
                      <a:pt x="518" y="33"/>
                    </a:lnTo>
                    <a:lnTo>
                      <a:pt x="549" y="42"/>
                    </a:lnTo>
                    <a:lnTo>
                      <a:pt x="577" y="51"/>
                    </a:lnTo>
                    <a:lnTo>
                      <a:pt x="606" y="63"/>
                    </a:lnTo>
                    <a:lnTo>
                      <a:pt x="635" y="76"/>
                    </a:lnTo>
                    <a:lnTo>
                      <a:pt x="661" y="90"/>
                    </a:lnTo>
                    <a:lnTo>
                      <a:pt x="688" y="104"/>
                    </a:lnTo>
                    <a:lnTo>
                      <a:pt x="713" y="120"/>
                    </a:lnTo>
                    <a:lnTo>
                      <a:pt x="738" y="138"/>
                    </a:lnTo>
                    <a:lnTo>
                      <a:pt x="761" y="156"/>
                    </a:lnTo>
                    <a:lnTo>
                      <a:pt x="785" y="177"/>
                    </a:lnTo>
                    <a:lnTo>
                      <a:pt x="806" y="197"/>
                    </a:lnTo>
                    <a:lnTo>
                      <a:pt x="828" y="220"/>
                    </a:lnTo>
                    <a:lnTo>
                      <a:pt x="847" y="242"/>
                    </a:lnTo>
                    <a:lnTo>
                      <a:pt x="867" y="267"/>
                    </a:lnTo>
                    <a:lnTo>
                      <a:pt x="885" y="290"/>
                    </a:lnTo>
                    <a:lnTo>
                      <a:pt x="901" y="317"/>
                    </a:lnTo>
                    <a:lnTo>
                      <a:pt x="915" y="344"/>
                    </a:lnTo>
                    <a:lnTo>
                      <a:pt x="929" y="370"/>
                    </a:lnTo>
                    <a:lnTo>
                      <a:pt x="942" y="397"/>
                    </a:lnTo>
                    <a:lnTo>
                      <a:pt x="953" y="426"/>
                    </a:lnTo>
                    <a:lnTo>
                      <a:pt x="963" y="456"/>
                    </a:lnTo>
                    <a:lnTo>
                      <a:pt x="972" y="487"/>
                    </a:lnTo>
                    <a:lnTo>
                      <a:pt x="979" y="517"/>
                    </a:lnTo>
                    <a:lnTo>
                      <a:pt x="985" y="547"/>
                    </a:lnTo>
                    <a:lnTo>
                      <a:pt x="988" y="579"/>
                    </a:lnTo>
                    <a:lnTo>
                      <a:pt x="990" y="612"/>
                    </a:lnTo>
                    <a:lnTo>
                      <a:pt x="992" y="644"/>
                    </a:lnTo>
                    <a:lnTo>
                      <a:pt x="1005" y="644"/>
                    </a:lnTo>
                    <a:lnTo>
                      <a:pt x="1003" y="676"/>
                    </a:lnTo>
                    <a:lnTo>
                      <a:pt x="1001" y="710"/>
                    </a:lnTo>
                    <a:lnTo>
                      <a:pt x="996" y="742"/>
                    </a:lnTo>
                    <a:lnTo>
                      <a:pt x="990" y="773"/>
                    </a:lnTo>
                    <a:lnTo>
                      <a:pt x="983" y="805"/>
                    </a:lnTo>
                    <a:lnTo>
                      <a:pt x="974" y="835"/>
                    </a:lnTo>
                    <a:lnTo>
                      <a:pt x="965" y="864"/>
                    </a:lnTo>
                    <a:lnTo>
                      <a:pt x="953" y="894"/>
                    </a:lnTo>
                    <a:lnTo>
                      <a:pt x="940" y="923"/>
                    </a:lnTo>
                    <a:lnTo>
                      <a:pt x="926" y="949"/>
                    </a:lnTo>
                    <a:lnTo>
                      <a:pt x="910" y="976"/>
                    </a:lnTo>
                    <a:lnTo>
                      <a:pt x="894" y="1003"/>
                    </a:lnTo>
                    <a:lnTo>
                      <a:pt x="876" y="1028"/>
                    </a:lnTo>
                    <a:lnTo>
                      <a:pt x="856" y="1053"/>
                    </a:lnTo>
                    <a:lnTo>
                      <a:pt x="837" y="1076"/>
                    </a:lnTo>
                    <a:lnTo>
                      <a:pt x="815" y="1098"/>
                    </a:lnTo>
                    <a:lnTo>
                      <a:pt x="794" y="1119"/>
                    </a:lnTo>
                    <a:lnTo>
                      <a:pt x="770" y="1139"/>
                    </a:lnTo>
                    <a:lnTo>
                      <a:pt x="745" y="1159"/>
                    </a:lnTo>
                    <a:lnTo>
                      <a:pt x="720" y="1176"/>
                    </a:lnTo>
                    <a:lnTo>
                      <a:pt x="694" y="1192"/>
                    </a:lnTo>
                    <a:lnTo>
                      <a:pt x="667" y="1209"/>
                    </a:lnTo>
                    <a:lnTo>
                      <a:pt x="640" y="1223"/>
                    </a:lnTo>
                    <a:lnTo>
                      <a:pt x="611" y="1235"/>
                    </a:lnTo>
                    <a:lnTo>
                      <a:pt x="583" y="1248"/>
                    </a:lnTo>
                    <a:lnTo>
                      <a:pt x="552" y="1257"/>
                    </a:lnTo>
                    <a:lnTo>
                      <a:pt x="522" y="1266"/>
                    </a:lnTo>
                    <a:lnTo>
                      <a:pt x="490" y="1273"/>
                    </a:lnTo>
                    <a:lnTo>
                      <a:pt x="459" y="1278"/>
                    </a:lnTo>
                    <a:lnTo>
                      <a:pt x="427" y="1284"/>
                    </a:lnTo>
                    <a:lnTo>
                      <a:pt x="393" y="1285"/>
                    </a:lnTo>
                    <a:lnTo>
                      <a:pt x="361" y="1285"/>
                    </a:lnTo>
                    <a:lnTo>
                      <a:pt x="327" y="1285"/>
                    </a:lnTo>
                    <a:lnTo>
                      <a:pt x="295" y="1284"/>
                    </a:lnTo>
                    <a:lnTo>
                      <a:pt x="263" y="1278"/>
                    </a:lnTo>
                    <a:lnTo>
                      <a:pt x="231" y="1273"/>
                    </a:lnTo>
                    <a:lnTo>
                      <a:pt x="200" y="1266"/>
                    </a:lnTo>
                    <a:lnTo>
                      <a:pt x="170" y="1257"/>
                    </a:lnTo>
                    <a:lnTo>
                      <a:pt x="139" y="1248"/>
                    </a:lnTo>
                    <a:lnTo>
                      <a:pt x="111" y="1235"/>
                    </a:lnTo>
                    <a:lnTo>
                      <a:pt x="82" y="1223"/>
                    </a:lnTo>
                    <a:lnTo>
                      <a:pt x="55" y="1209"/>
                    </a:lnTo>
                    <a:lnTo>
                      <a:pt x="29" y="1194"/>
                    </a:lnTo>
                    <a:lnTo>
                      <a:pt x="29" y="1191"/>
                    </a:lnTo>
                    <a:lnTo>
                      <a:pt x="27" y="1189"/>
                    </a:lnTo>
                    <a:lnTo>
                      <a:pt x="27" y="1187"/>
                    </a:lnTo>
                    <a:lnTo>
                      <a:pt x="25" y="1185"/>
                    </a:lnTo>
                    <a:lnTo>
                      <a:pt x="25" y="1182"/>
                    </a:lnTo>
                    <a:lnTo>
                      <a:pt x="25" y="1180"/>
                    </a:lnTo>
                    <a:lnTo>
                      <a:pt x="23" y="1178"/>
                    </a:lnTo>
                    <a:lnTo>
                      <a:pt x="23" y="1176"/>
                    </a:lnTo>
                    <a:lnTo>
                      <a:pt x="34" y="1184"/>
                    </a:lnTo>
                    <a:lnTo>
                      <a:pt x="61" y="1198"/>
                    </a:lnTo>
                    <a:lnTo>
                      <a:pt x="88" y="1212"/>
                    </a:lnTo>
                    <a:lnTo>
                      <a:pt x="116" y="1225"/>
                    </a:lnTo>
                    <a:lnTo>
                      <a:pt x="145" y="1235"/>
                    </a:lnTo>
                    <a:lnTo>
                      <a:pt x="173" y="1246"/>
                    </a:lnTo>
                    <a:lnTo>
                      <a:pt x="204" y="1255"/>
                    </a:lnTo>
                    <a:lnTo>
                      <a:pt x="234" y="1260"/>
                    </a:lnTo>
                    <a:lnTo>
                      <a:pt x="265" y="1268"/>
                    </a:lnTo>
                    <a:lnTo>
                      <a:pt x="297" y="1271"/>
                    </a:lnTo>
                    <a:lnTo>
                      <a:pt x="329" y="1273"/>
                    </a:lnTo>
                    <a:lnTo>
                      <a:pt x="361" y="1275"/>
                    </a:lnTo>
                    <a:lnTo>
                      <a:pt x="393" y="1273"/>
                    </a:lnTo>
                    <a:lnTo>
                      <a:pt x="425" y="1271"/>
                    </a:lnTo>
                    <a:lnTo>
                      <a:pt x="458" y="1268"/>
                    </a:lnTo>
                    <a:lnTo>
                      <a:pt x="488" y="1260"/>
                    </a:lnTo>
                    <a:lnTo>
                      <a:pt x="518" y="1255"/>
                    </a:lnTo>
                    <a:lnTo>
                      <a:pt x="549" y="1246"/>
                    </a:lnTo>
                    <a:lnTo>
                      <a:pt x="577" y="1235"/>
                    </a:lnTo>
                    <a:lnTo>
                      <a:pt x="606" y="1225"/>
                    </a:lnTo>
                    <a:lnTo>
                      <a:pt x="635" y="1212"/>
                    </a:lnTo>
                    <a:lnTo>
                      <a:pt x="661" y="1198"/>
                    </a:lnTo>
                    <a:lnTo>
                      <a:pt x="688" y="1184"/>
                    </a:lnTo>
                    <a:lnTo>
                      <a:pt x="713" y="1166"/>
                    </a:lnTo>
                    <a:lnTo>
                      <a:pt x="738" y="1150"/>
                    </a:lnTo>
                    <a:lnTo>
                      <a:pt x="761" y="1130"/>
                    </a:lnTo>
                    <a:lnTo>
                      <a:pt x="785" y="1110"/>
                    </a:lnTo>
                    <a:lnTo>
                      <a:pt x="806" y="1089"/>
                    </a:lnTo>
                    <a:lnTo>
                      <a:pt x="828" y="1067"/>
                    </a:lnTo>
                    <a:lnTo>
                      <a:pt x="847" y="1044"/>
                    </a:lnTo>
                    <a:lnTo>
                      <a:pt x="867" y="1021"/>
                    </a:lnTo>
                    <a:lnTo>
                      <a:pt x="885" y="996"/>
                    </a:lnTo>
                    <a:lnTo>
                      <a:pt x="901" y="971"/>
                    </a:lnTo>
                    <a:lnTo>
                      <a:pt x="915" y="944"/>
                    </a:lnTo>
                    <a:lnTo>
                      <a:pt x="929" y="917"/>
                    </a:lnTo>
                    <a:lnTo>
                      <a:pt x="942" y="889"/>
                    </a:lnTo>
                    <a:lnTo>
                      <a:pt x="953" y="860"/>
                    </a:lnTo>
                    <a:lnTo>
                      <a:pt x="963" y="831"/>
                    </a:lnTo>
                    <a:lnTo>
                      <a:pt x="972" y="801"/>
                    </a:lnTo>
                    <a:lnTo>
                      <a:pt x="979" y="771"/>
                    </a:lnTo>
                    <a:lnTo>
                      <a:pt x="985" y="740"/>
                    </a:lnTo>
                    <a:lnTo>
                      <a:pt x="988" y="708"/>
                    </a:lnTo>
                    <a:lnTo>
                      <a:pt x="990" y="676"/>
                    </a:lnTo>
                    <a:lnTo>
                      <a:pt x="992" y="644"/>
                    </a:lnTo>
                    <a:lnTo>
                      <a:pt x="1005" y="644"/>
                    </a:lnTo>
                    <a:close/>
                  </a:path>
                </a:pathLst>
              </a:custGeom>
              <a:solidFill>
                <a:srgbClr val="96D5FF"/>
              </a:solidFill>
              <a:ln w="9525">
                <a:noFill/>
                <a:round/>
                <a:headEnd/>
                <a:tailEnd/>
              </a:ln>
            </p:spPr>
            <p:txBody>
              <a:bodyPr/>
              <a:lstStyle/>
              <a:p>
                <a:endParaRPr lang="en-US"/>
              </a:p>
            </p:txBody>
          </p:sp>
          <p:sp>
            <p:nvSpPr>
              <p:cNvPr id="29886" name="Freeform 1265"/>
              <p:cNvSpPr>
                <a:spLocks/>
              </p:cNvSpPr>
              <p:nvPr/>
            </p:nvSpPr>
            <p:spPr bwMode="auto">
              <a:xfrm>
                <a:off x="565" y="1554"/>
                <a:ext cx="999" cy="1272"/>
              </a:xfrm>
              <a:custGeom>
                <a:avLst/>
                <a:gdLst>
                  <a:gd name="T0" fmla="*/ 992 w 999"/>
                  <a:gd name="T1" fmla="*/ 539 h 1272"/>
                  <a:gd name="T2" fmla="*/ 962 w 999"/>
                  <a:gd name="T3" fmla="*/ 416 h 1272"/>
                  <a:gd name="T4" fmla="*/ 908 w 999"/>
                  <a:gd name="T5" fmla="*/ 305 h 1272"/>
                  <a:gd name="T6" fmla="*/ 835 w 999"/>
                  <a:gd name="T7" fmla="*/ 207 h 1272"/>
                  <a:gd name="T8" fmla="*/ 744 w 999"/>
                  <a:gd name="T9" fmla="*/ 125 h 1272"/>
                  <a:gd name="T10" fmla="*/ 638 w 999"/>
                  <a:gd name="T11" fmla="*/ 62 h 1272"/>
                  <a:gd name="T12" fmla="*/ 522 w 999"/>
                  <a:gd name="T13" fmla="*/ 19 h 1272"/>
                  <a:gd name="T14" fmla="*/ 395 w 999"/>
                  <a:gd name="T15" fmla="*/ 0 h 1272"/>
                  <a:gd name="T16" fmla="*/ 267 w 999"/>
                  <a:gd name="T17" fmla="*/ 7 h 1272"/>
                  <a:gd name="T18" fmla="*/ 143 w 999"/>
                  <a:gd name="T19" fmla="*/ 37 h 1272"/>
                  <a:gd name="T20" fmla="*/ 32 w 999"/>
                  <a:gd name="T21" fmla="*/ 91 h 1272"/>
                  <a:gd name="T22" fmla="*/ 4 w 999"/>
                  <a:gd name="T23" fmla="*/ 114 h 1272"/>
                  <a:gd name="T24" fmla="*/ 0 w 999"/>
                  <a:gd name="T25" fmla="*/ 123 h 1272"/>
                  <a:gd name="T26" fmla="*/ 40 w 999"/>
                  <a:gd name="T27" fmla="*/ 101 h 1272"/>
                  <a:gd name="T28" fmla="*/ 149 w 999"/>
                  <a:gd name="T29" fmla="*/ 50 h 1272"/>
                  <a:gd name="T30" fmla="*/ 268 w 999"/>
                  <a:gd name="T31" fmla="*/ 17 h 1272"/>
                  <a:gd name="T32" fmla="*/ 395 w 999"/>
                  <a:gd name="T33" fmla="*/ 12 h 1272"/>
                  <a:gd name="T34" fmla="*/ 519 w 999"/>
                  <a:gd name="T35" fmla="*/ 30 h 1272"/>
                  <a:gd name="T36" fmla="*/ 633 w 999"/>
                  <a:gd name="T37" fmla="*/ 73 h 1272"/>
                  <a:gd name="T38" fmla="*/ 737 w 999"/>
                  <a:gd name="T39" fmla="*/ 135 h 1272"/>
                  <a:gd name="T40" fmla="*/ 826 w 999"/>
                  <a:gd name="T41" fmla="*/ 216 h 1272"/>
                  <a:gd name="T42" fmla="*/ 897 w 999"/>
                  <a:gd name="T43" fmla="*/ 312 h 1272"/>
                  <a:gd name="T44" fmla="*/ 949 w 999"/>
                  <a:gd name="T45" fmla="*/ 421 h 1272"/>
                  <a:gd name="T46" fmla="*/ 980 w 999"/>
                  <a:gd name="T47" fmla="*/ 541 h 1272"/>
                  <a:gd name="T48" fmla="*/ 999 w 999"/>
                  <a:gd name="T49" fmla="*/ 636 h 1272"/>
                  <a:gd name="T50" fmla="*/ 987 w 999"/>
                  <a:gd name="T51" fmla="*/ 765 h 1272"/>
                  <a:gd name="T52" fmla="*/ 949 w 999"/>
                  <a:gd name="T53" fmla="*/ 882 h 1272"/>
                  <a:gd name="T54" fmla="*/ 890 w 999"/>
                  <a:gd name="T55" fmla="*/ 991 h 1272"/>
                  <a:gd name="T56" fmla="*/ 813 w 999"/>
                  <a:gd name="T57" fmla="*/ 1086 h 1272"/>
                  <a:gd name="T58" fmla="*/ 719 w 999"/>
                  <a:gd name="T59" fmla="*/ 1163 h 1272"/>
                  <a:gd name="T60" fmla="*/ 612 w 999"/>
                  <a:gd name="T61" fmla="*/ 1222 h 1272"/>
                  <a:gd name="T62" fmla="*/ 492 w 999"/>
                  <a:gd name="T63" fmla="*/ 1260 h 1272"/>
                  <a:gd name="T64" fmla="*/ 363 w 999"/>
                  <a:gd name="T65" fmla="*/ 1272 h 1272"/>
                  <a:gd name="T66" fmla="*/ 234 w 999"/>
                  <a:gd name="T67" fmla="*/ 1260 h 1272"/>
                  <a:gd name="T68" fmla="*/ 115 w 999"/>
                  <a:gd name="T69" fmla="*/ 1222 h 1272"/>
                  <a:gd name="T70" fmla="*/ 27 w 999"/>
                  <a:gd name="T71" fmla="*/ 1177 h 1272"/>
                  <a:gd name="T72" fmla="*/ 25 w 999"/>
                  <a:gd name="T73" fmla="*/ 1168 h 1272"/>
                  <a:gd name="T74" fmla="*/ 22 w 999"/>
                  <a:gd name="T75" fmla="*/ 1159 h 1272"/>
                  <a:gd name="T76" fmla="*/ 120 w 999"/>
                  <a:gd name="T77" fmla="*/ 1211 h 1272"/>
                  <a:gd name="T78" fmla="*/ 238 w 999"/>
                  <a:gd name="T79" fmla="*/ 1247 h 1272"/>
                  <a:gd name="T80" fmla="*/ 363 w 999"/>
                  <a:gd name="T81" fmla="*/ 1260 h 1272"/>
                  <a:gd name="T82" fmla="*/ 488 w 999"/>
                  <a:gd name="T83" fmla="*/ 1247 h 1272"/>
                  <a:gd name="T84" fmla="*/ 606 w 999"/>
                  <a:gd name="T85" fmla="*/ 1211 h 1272"/>
                  <a:gd name="T86" fmla="*/ 712 w 999"/>
                  <a:gd name="T87" fmla="*/ 1154 h 1272"/>
                  <a:gd name="T88" fmla="*/ 805 w 999"/>
                  <a:gd name="T89" fmla="*/ 1077 h 1272"/>
                  <a:gd name="T90" fmla="*/ 881 w 999"/>
                  <a:gd name="T91" fmla="*/ 984 h 1272"/>
                  <a:gd name="T92" fmla="*/ 939 w 999"/>
                  <a:gd name="T93" fmla="*/ 879 h 1272"/>
                  <a:gd name="T94" fmla="*/ 974 w 999"/>
                  <a:gd name="T95" fmla="*/ 761 h 1272"/>
                  <a:gd name="T96" fmla="*/ 987 w 999"/>
                  <a:gd name="T97" fmla="*/ 636 h 127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99"/>
                  <a:gd name="T148" fmla="*/ 0 h 1272"/>
                  <a:gd name="T149" fmla="*/ 999 w 999"/>
                  <a:gd name="T150" fmla="*/ 1272 h 127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99" h="1272">
                    <a:moveTo>
                      <a:pt x="999" y="636"/>
                    </a:moveTo>
                    <a:lnTo>
                      <a:pt x="999" y="602"/>
                    </a:lnTo>
                    <a:lnTo>
                      <a:pt x="996" y="570"/>
                    </a:lnTo>
                    <a:lnTo>
                      <a:pt x="992" y="539"/>
                    </a:lnTo>
                    <a:lnTo>
                      <a:pt x="987" y="507"/>
                    </a:lnTo>
                    <a:lnTo>
                      <a:pt x="980" y="477"/>
                    </a:lnTo>
                    <a:lnTo>
                      <a:pt x="971" y="446"/>
                    </a:lnTo>
                    <a:lnTo>
                      <a:pt x="962" y="416"/>
                    </a:lnTo>
                    <a:lnTo>
                      <a:pt x="949" y="387"/>
                    </a:lnTo>
                    <a:lnTo>
                      <a:pt x="937" y="359"/>
                    </a:lnTo>
                    <a:lnTo>
                      <a:pt x="923" y="332"/>
                    </a:lnTo>
                    <a:lnTo>
                      <a:pt x="908" y="305"/>
                    </a:lnTo>
                    <a:lnTo>
                      <a:pt x="890" y="280"/>
                    </a:lnTo>
                    <a:lnTo>
                      <a:pt x="872" y="255"/>
                    </a:lnTo>
                    <a:lnTo>
                      <a:pt x="855" y="230"/>
                    </a:lnTo>
                    <a:lnTo>
                      <a:pt x="835" y="207"/>
                    </a:lnTo>
                    <a:lnTo>
                      <a:pt x="813" y="185"/>
                    </a:lnTo>
                    <a:lnTo>
                      <a:pt x="790" y="164"/>
                    </a:lnTo>
                    <a:lnTo>
                      <a:pt x="769" y="144"/>
                    </a:lnTo>
                    <a:lnTo>
                      <a:pt x="744" y="125"/>
                    </a:lnTo>
                    <a:lnTo>
                      <a:pt x="719" y="107"/>
                    </a:lnTo>
                    <a:lnTo>
                      <a:pt x="694" y="91"/>
                    </a:lnTo>
                    <a:lnTo>
                      <a:pt x="667" y="76"/>
                    </a:lnTo>
                    <a:lnTo>
                      <a:pt x="638" y="62"/>
                    </a:lnTo>
                    <a:lnTo>
                      <a:pt x="612" y="50"/>
                    </a:lnTo>
                    <a:lnTo>
                      <a:pt x="581" y="37"/>
                    </a:lnTo>
                    <a:lnTo>
                      <a:pt x="553" y="28"/>
                    </a:lnTo>
                    <a:lnTo>
                      <a:pt x="522" y="19"/>
                    </a:lnTo>
                    <a:lnTo>
                      <a:pt x="492" y="12"/>
                    </a:lnTo>
                    <a:lnTo>
                      <a:pt x="460" y="7"/>
                    </a:lnTo>
                    <a:lnTo>
                      <a:pt x="427" y="1"/>
                    </a:lnTo>
                    <a:lnTo>
                      <a:pt x="395" y="0"/>
                    </a:lnTo>
                    <a:lnTo>
                      <a:pt x="363" y="0"/>
                    </a:lnTo>
                    <a:lnTo>
                      <a:pt x="331" y="0"/>
                    </a:lnTo>
                    <a:lnTo>
                      <a:pt x="299" y="1"/>
                    </a:lnTo>
                    <a:lnTo>
                      <a:pt x="267" y="7"/>
                    </a:lnTo>
                    <a:lnTo>
                      <a:pt x="234" y="12"/>
                    </a:lnTo>
                    <a:lnTo>
                      <a:pt x="204" y="19"/>
                    </a:lnTo>
                    <a:lnTo>
                      <a:pt x="174" y="28"/>
                    </a:lnTo>
                    <a:lnTo>
                      <a:pt x="143" y="37"/>
                    </a:lnTo>
                    <a:lnTo>
                      <a:pt x="115" y="50"/>
                    </a:lnTo>
                    <a:lnTo>
                      <a:pt x="88" y="62"/>
                    </a:lnTo>
                    <a:lnTo>
                      <a:pt x="59" y="76"/>
                    </a:lnTo>
                    <a:lnTo>
                      <a:pt x="32" y="91"/>
                    </a:lnTo>
                    <a:lnTo>
                      <a:pt x="7" y="107"/>
                    </a:lnTo>
                    <a:lnTo>
                      <a:pt x="4" y="109"/>
                    </a:lnTo>
                    <a:lnTo>
                      <a:pt x="4" y="112"/>
                    </a:lnTo>
                    <a:lnTo>
                      <a:pt x="4" y="114"/>
                    </a:lnTo>
                    <a:lnTo>
                      <a:pt x="2" y="116"/>
                    </a:lnTo>
                    <a:lnTo>
                      <a:pt x="2" y="119"/>
                    </a:lnTo>
                    <a:lnTo>
                      <a:pt x="2" y="121"/>
                    </a:lnTo>
                    <a:lnTo>
                      <a:pt x="0" y="123"/>
                    </a:lnTo>
                    <a:lnTo>
                      <a:pt x="0" y="125"/>
                    </a:lnTo>
                    <a:lnTo>
                      <a:pt x="0" y="128"/>
                    </a:lnTo>
                    <a:lnTo>
                      <a:pt x="15" y="118"/>
                    </a:lnTo>
                    <a:lnTo>
                      <a:pt x="40" y="101"/>
                    </a:lnTo>
                    <a:lnTo>
                      <a:pt x="65" y="85"/>
                    </a:lnTo>
                    <a:lnTo>
                      <a:pt x="91" y="73"/>
                    </a:lnTo>
                    <a:lnTo>
                      <a:pt x="120" y="60"/>
                    </a:lnTo>
                    <a:lnTo>
                      <a:pt x="149" y="50"/>
                    </a:lnTo>
                    <a:lnTo>
                      <a:pt x="177" y="39"/>
                    </a:lnTo>
                    <a:lnTo>
                      <a:pt x="208" y="30"/>
                    </a:lnTo>
                    <a:lnTo>
                      <a:pt x="238" y="23"/>
                    </a:lnTo>
                    <a:lnTo>
                      <a:pt x="268" y="17"/>
                    </a:lnTo>
                    <a:lnTo>
                      <a:pt x="299" y="14"/>
                    </a:lnTo>
                    <a:lnTo>
                      <a:pt x="331" y="12"/>
                    </a:lnTo>
                    <a:lnTo>
                      <a:pt x="363" y="10"/>
                    </a:lnTo>
                    <a:lnTo>
                      <a:pt x="395" y="12"/>
                    </a:lnTo>
                    <a:lnTo>
                      <a:pt x="427" y="14"/>
                    </a:lnTo>
                    <a:lnTo>
                      <a:pt x="458" y="17"/>
                    </a:lnTo>
                    <a:lnTo>
                      <a:pt x="488" y="23"/>
                    </a:lnTo>
                    <a:lnTo>
                      <a:pt x="519" y="30"/>
                    </a:lnTo>
                    <a:lnTo>
                      <a:pt x="549" y="39"/>
                    </a:lnTo>
                    <a:lnTo>
                      <a:pt x="578" y="50"/>
                    </a:lnTo>
                    <a:lnTo>
                      <a:pt x="606" y="60"/>
                    </a:lnTo>
                    <a:lnTo>
                      <a:pt x="633" y="73"/>
                    </a:lnTo>
                    <a:lnTo>
                      <a:pt x="662" y="85"/>
                    </a:lnTo>
                    <a:lnTo>
                      <a:pt x="687" y="101"/>
                    </a:lnTo>
                    <a:lnTo>
                      <a:pt x="712" y="118"/>
                    </a:lnTo>
                    <a:lnTo>
                      <a:pt x="737" y="135"/>
                    </a:lnTo>
                    <a:lnTo>
                      <a:pt x="760" y="153"/>
                    </a:lnTo>
                    <a:lnTo>
                      <a:pt x="783" y="173"/>
                    </a:lnTo>
                    <a:lnTo>
                      <a:pt x="805" y="194"/>
                    </a:lnTo>
                    <a:lnTo>
                      <a:pt x="826" y="216"/>
                    </a:lnTo>
                    <a:lnTo>
                      <a:pt x="846" y="237"/>
                    </a:lnTo>
                    <a:lnTo>
                      <a:pt x="864" y="262"/>
                    </a:lnTo>
                    <a:lnTo>
                      <a:pt x="881" y="286"/>
                    </a:lnTo>
                    <a:lnTo>
                      <a:pt x="897" y="312"/>
                    </a:lnTo>
                    <a:lnTo>
                      <a:pt x="912" y="337"/>
                    </a:lnTo>
                    <a:lnTo>
                      <a:pt x="926" y="364"/>
                    </a:lnTo>
                    <a:lnTo>
                      <a:pt x="939" y="393"/>
                    </a:lnTo>
                    <a:lnTo>
                      <a:pt x="949" y="421"/>
                    </a:lnTo>
                    <a:lnTo>
                      <a:pt x="960" y="450"/>
                    </a:lnTo>
                    <a:lnTo>
                      <a:pt x="967" y="479"/>
                    </a:lnTo>
                    <a:lnTo>
                      <a:pt x="974" y="509"/>
                    </a:lnTo>
                    <a:lnTo>
                      <a:pt x="980" y="541"/>
                    </a:lnTo>
                    <a:lnTo>
                      <a:pt x="985" y="571"/>
                    </a:lnTo>
                    <a:lnTo>
                      <a:pt x="987" y="604"/>
                    </a:lnTo>
                    <a:lnTo>
                      <a:pt x="987" y="636"/>
                    </a:lnTo>
                    <a:lnTo>
                      <a:pt x="999" y="636"/>
                    </a:lnTo>
                    <a:lnTo>
                      <a:pt x="999" y="668"/>
                    </a:lnTo>
                    <a:lnTo>
                      <a:pt x="996" y="700"/>
                    </a:lnTo>
                    <a:lnTo>
                      <a:pt x="992" y="732"/>
                    </a:lnTo>
                    <a:lnTo>
                      <a:pt x="987" y="765"/>
                    </a:lnTo>
                    <a:lnTo>
                      <a:pt x="980" y="795"/>
                    </a:lnTo>
                    <a:lnTo>
                      <a:pt x="971" y="825"/>
                    </a:lnTo>
                    <a:lnTo>
                      <a:pt x="962" y="854"/>
                    </a:lnTo>
                    <a:lnTo>
                      <a:pt x="949" y="882"/>
                    </a:lnTo>
                    <a:lnTo>
                      <a:pt x="937" y="911"/>
                    </a:lnTo>
                    <a:lnTo>
                      <a:pt x="923" y="940"/>
                    </a:lnTo>
                    <a:lnTo>
                      <a:pt x="908" y="965"/>
                    </a:lnTo>
                    <a:lnTo>
                      <a:pt x="890" y="991"/>
                    </a:lnTo>
                    <a:lnTo>
                      <a:pt x="872" y="1016"/>
                    </a:lnTo>
                    <a:lnTo>
                      <a:pt x="855" y="1040"/>
                    </a:lnTo>
                    <a:lnTo>
                      <a:pt x="835" y="1063"/>
                    </a:lnTo>
                    <a:lnTo>
                      <a:pt x="813" y="1086"/>
                    </a:lnTo>
                    <a:lnTo>
                      <a:pt x="790" y="1106"/>
                    </a:lnTo>
                    <a:lnTo>
                      <a:pt x="769" y="1127"/>
                    </a:lnTo>
                    <a:lnTo>
                      <a:pt x="744" y="1145"/>
                    </a:lnTo>
                    <a:lnTo>
                      <a:pt x="719" y="1163"/>
                    </a:lnTo>
                    <a:lnTo>
                      <a:pt x="694" y="1179"/>
                    </a:lnTo>
                    <a:lnTo>
                      <a:pt x="667" y="1195"/>
                    </a:lnTo>
                    <a:lnTo>
                      <a:pt x="638" y="1209"/>
                    </a:lnTo>
                    <a:lnTo>
                      <a:pt x="612" y="1222"/>
                    </a:lnTo>
                    <a:lnTo>
                      <a:pt x="581" y="1233"/>
                    </a:lnTo>
                    <a:lnTo>
                      <a:pt x="553" y="1243"/>
                    </a:lnTo>
                    <a:lnTo>
                      <a:pt x="522" y="1252"/>
                    </a:lnTo>
                    <a:lnTo>
                      <a:pt x="492" y="1260"/>
                    </a:lnTo>
                    <a:lnTo>
                      <a:pt x="460" y="1265"/>
                    </a:lnTo>
                    <a:lnTo>
                      <a:pt x="427" y="1268"/>
                    </a:lnTo>
                    <a:lnTo>
                      <a:pt x="395" y="1272"/>
                    </a:lnTo>
                    <a:lnTo>
                      <a:pt x="363" y="1272"/>
                    </a:lnTo>
                    <a:lnTo>
                      <a:pt x="331" y="1272"/>
                    </a:lnTo>
                    <a:lnTo>
                      <a:pt x="299" y="1268"/>
                    </a:lnTo>
                    <a:lnTo>
                      <a:pt x="267" y="1265"/>
                    </a:lnTo>
                    <a:lnTo>
                      <a:pt x="234" y="1260"/>
                    </a:lnTo>
                    <a:lnTo>
                      <a:pt x="204" y="1252"/>
                    </a:lnTo>
                    <a:lnTo>
                      <a:pt x="174" y="1243"/>
                    </a:lnTo>
                    <a:lnTo>
                      <a:pt x="143" y="1233"/>
                    </a:lnTo>
                    <a:lnTo>
                      <a:pt x="115" y="1222"/>
                    </a:lnTo>
                    <a:lnTo>
                      <a:pt x="88" y="1209"/>
                    </a:lnTo>
                    <a:lnTo>
                      <a:pt x="59" y="1195"/>
                    </a:lnTo>
                    <a:lnTo>
                      <a:pt x="32" y="1179"/>
                    </a:lnTo>
                    <a:lnTo>
                      <a:pt x="27" y="1177"/>
                    </a:lnTo>
                    <a:lnTo>
                      <a:pt x="27" y="1174"/>
                    </a:lnTo>
                    <a:lnTo>
                      <a:pt x="27" y="1172"/>
                    </a:lnTo>
                    <a:lnTo>
                      <a:pt x="25" y="1170"/>
                    </a:lnTo>
                    <a:lnTo>
                      <a:pt x="25" y="1168"/>
                    </a:lnTo>
                    <a:lnTo>
                      <a:pt x="24" y="1165"/>
                    </a:lnTo>
                    <a:lnTo>
                      <a:pt x="24" y="1163"/>
                    </a:lnTo>
                    <a:lnTo>
                      <a:pt x="24" y="1161"/>
                    </a:lnTo>
                    <a:lnTo>
                      <a:pt x="22" y="1159"/>
                    </a:lnTo>
                    <a:lnTo>
                      <a:pt x="40" y="1170"/>
                    </a:lnTo>
                    <a:lnTo>
                      <a:pt x="65" y="1184"/>
                    </a:lnTo>
                    <a:lnTo>
                      <a:pt x="91" y="1199"/>
                    </a:lnTo>
                    <a:lnTo>
                      <a:pt x="120" y="1211"/>
                    </a:lnTo>
                    <a:lnTo>
                      <a:pt x="149" y="1222"/>
                    </a:lnTo>
                    <a:lnTo>
                      <a:pt x="177" y="1233"/>
                    </a:lnTo>
                    <a:lnTo>
                      <a:pt x="208" y="1240"/>
                    </a:lnTo>
                    <a:lnTo>
                      <a:pt x="238" y="1247"/>
                    </a:lnTo>
                    <a:lnTo>
                      <a:pt x="268" y="1252"/>
                    </a:lnTo>
                    <a:lnTo>
                      <a:pt x="299" y="1256"/>
                    </a:lnTo>
                    <a:lnTo>
                      <a:pt x="331" y="1260"/>
                    </a:lnTo>
                    <a:lnTo>
                      <a:pt x="363" y="1260"/>
                    </a:lnTo>
                    <a:lnTo>
                      <a:pt x="395" y="1260"/>
                    </a:lnTo>
                    <a:lnTo>
                      <a:pt x="427" y="1256"/>
                    </a:lnTo>
                    <a:lnTo>
                      <a:pt x="458" y="1252"/>
                    </a:lnTo>
                    <a:lnTo>
                      <a:pt x="488" y="1247"/>
                    </a:lnTo>
                    <a:lnTo>
                      <a:pt x="519" y="1240"/>
                    </a:lnTo>
                    <a:lnTo>
                      <a:pt x="549" y="1233"/>
                    </a:lnTo>
                    <a:lnTo>
                      <a:pt x="578" y="1222"/>
                    </a:lnTo>
                    <a:lnTo>
                      <a:pt x="606" y="1211"/>
                    </a:lnTo>
                    <a:lnTo>
                      <a:pt x="633" y="1199"/>
                    </a:lnTo>
                    <a:lnTo>
                      <a:pt x="662" y="1184"/>
                    </a:lnTo>
                    <a:lnTo>
                      <a:pt x="687" y="1170"/>
                    </a:lnTo>
                    <a:lnTo>
                      <a:pt x="712" y="1154"/>
                    </a:lnTo>
                    <a:lnTo>
                      <a:pt x="737" y="1136"/>
                    </a:lnTo>
                    <a:lnTo>
                      <a:pt x="760" y="1117"/>
                    </a:lnTo>
                    <a:lnTo>
                      <a:pt x="783" y="1097"/>
                    </a:lnTo>
                    <a:lnTo>
                      <a:pt x="805" y="1077"/>
                    </a:lnTo>
                    <a:lnTo>
                      <a:pt x="826" y="1056"/>
                    </a:lnTo>
                    <a:lnTo>
                      <a:pt x="846" y="1033"/>
                    </a:lnTo>
                    <a:lnTo>
                      <a:pt x="864" y="1009"/>
                    </a:lnTo>
                    <a:lnTo>
                      <a:pt x="881" y="984"/>
                    </a:lnTo>
                    <a:lnTo>
                      <a:pt x="897" y="959"/>
                    </a:lnTo>
                    <a:lnTo>
                      <a:pt x="912" y="932"/>
                    </a:lnTo>
                    <a:lnTo>
                      <a:pt x="926" y="906"/>
                    </a:lnTo>
                    <a:lnTo>
                      <a:pt x="939" y="879"/>
                    </a:lnTo>
                    <a:lnTo>
                      <a:pt x="949" y="850"/>
                    </a:lnTo>
                    <a:lnTo>
                      <a:pt x="960" y="822"/>
                    </a:lnTo>
                    <a:lnTo>
                      <a:pt x="967" y="791"/>
                    </a:lnTo>
                    <a:lnTo>
                      <a:pt x="974" y="761"/>
                    </a:lnTo>
                    <a:lnTo>
                      <a:pt x="980" y="731"/>
                    </a:lnTo>
                    <a:lnTo>
                      <a:pt x="985" y="698"/>
                    </a:lnTo>
                    <a:lnTo>
                      <a:pt x="987" y="668"/>
                    </a:lnTo>
                    <a:lnTo>
                      <a:pt x="987" y="636"/>
                    </a:lnTo>
                    <a:lnTo>
                      <a:pt x="999" y="636"/>
                    </a:lnTo>
                    <a:close/>
                  </a:path>
                </a:pathLst>
              </a:custGeom>
              <a:solidFill>
                <a:srgbClr val="97D5FF"/>
              </a:solidFill>
              <a:ln w="9525">
                <a:noFill/>
                <a:round/>
                <a:headEnd/>
                <a:tailEnd/>
              </a:ln>
            </p:spPr>
            <p:txBody>
              <a:bodyPr/>
              <a:lstStyle/>
              <a:p>
                <a:endParaRPr lang="en-US"/>
              </a:p>
            </p:txBody>
          </p:sp>
          <p:sp>
            <p:nvSpPr>
              <p:cNvPr id="29887" name="Freeform 1266"/>
              <p:cNvSpPr>
                <a:spLocks/>
              </p:cNvSpPr>
              <p:nvPr/>
            </p:nvSpPr>
            <p:spPr bwMode="auto">
              <a:xfrm>
                <a:off x="562" y="1559"/>
                <a:ext cx="997" cy="1262"/>
              </a:xfrm>
              <a:custGeom>
                <a:avLst/>
                <a:gdLst>
                  <a:gd name="T0" fmla="*/ 990 w 997"/>
                  <a:gd name="T1" fmla="*/ 534 h 1262"/>
                  <a:gd name="T2" fmla="*/ 958 w 997"/>
                  <a:gd name="T3" fmla="*/ 413 h 1262"/>
                  <a:gd name="T4" fmla="*/ 906 w 997"/>
                  <a:gd name="T5" fmla="*/ 304 h 1262"/>
                  <a:gd name="T6" fmla="*/ 833 w 997"/>
                  <a:gd name="T7" fmla="*/ 207 h 1262"/>
                  <a:gd name="T8" fmla="*/ 743 w 997"/>
                  <a:gd name="T9" fmla="*/ 125 h 1262"/>
                  <a:gd name="T10" fmla="*/ 640 w 997"/>
                  <a:gd name="T11" fmla="*/ 63 h 1262"/>
                  <a:gd name="T12" fmla="*/ 523 w 997"/>
                  <a:gd name="T13" fmla="*/ 20 h 1262"/>
                  <a:gd name="T14" fmla="*/ 398 w 997"/>
                  <a:gd name="T15" fmla="*/ 0 h 1262"/>
                  <a:gd name="T16" fmla="*/ 270 w 997"/>
                  <a:gd name="T17" fmla="*/ 7 h 1262"/>
                  <a:gd name="T18" fmla="*/ 150 w 997"/>
                  <a:gd name="T19" fmla="*/ 38 h 1262"/>
                  <a:gd name="T20" fmla="*/ 39 w 997"/>
                  <a:gd name="T21" fmla="*/ 91 h 1262"/>
                  <a:gd name="T22" fmla="*/ 3 w 997"/>
                  <a:gd name="T23" fmla="*/ 118 h 1262"/>
                  <a:gd name="T24" fmla="*/ 1 w 997"/>
                  <a:gd name="T25" fmla="*/ 127 h 1262"/>
                  <a:gd name="T26" fmla="*/ 46 w 997"/>
                  <a:gd name="T27" fmla="*/ 102 h 1262"/>
                  <a:gd name="T28" fmla="*/ 153 w 997"/>
                  <a:gd name="T29" fmla="*/ 50 h 1262"/>
                  <a:gd name="T30" fmla="*/ 271 w 997"/>
                  <a:gd name="T31" fmla="*/ 20 h 1262"/>
                  <a:gd name="T32" fmla="*/ 398 w 997"/>
                  <a:gd name="T33" fmla="*/ 12 h 1262"/>
                  <a:gd name="T34" fmla="*/ 520 w 997"/>
                  <a:gd name="T35" fmla="*/ 32 h 1262"/>
                  <a:gd name="T36" fmla="*/ 634 w 997"/>
                  <a:gd name="T37" fmla="*/ 73 h 1262"/>
                  <a:gd name="T38" fmla="*/ 736 w 997"/>
                  <a:gd name="T39" fmla="*/ 134 h 1262"/>
                  <a:gd name="T40" fmla="*/ 824 w 997"/>
                  <a:gd name="T41" fmla="*/ 214 h 1262"/>
                  <a:gd name="T42" fmla="*/ 895 w 997"/>
                  <a:gd name="T43" fmla="*/ 309 h 1262"/>
                  <a:gd name="T44" fmla="*/ 947 w 997"/>
                  <a:gd name="T45" fmla="*/ 418 h 1262"/>
                  <a:gd name="T46" fmla="*/ 977 w 997"/>
                  <a:gd name="T47" fmla="*/ 536 h 1262"/>
                  <a:gd name="T48" fmla="*/ 997 w 997"/>
                  <a:gd name="T49" fmla="*/ 631 h 1262"/>
                  <a:gd name="T50" fmla="*/ 984 w 997"/>
                  <a:gd name="T51" fmla="*/ 758 h 1262"/>
                  <a:gd name="T52" fmla="*/ 947 w 997"/>
                  <a:gd name="T53" fmla="*/ 876 h 1262"/>
                  <a:gd name="T54" fmla="*/ 890 w 997"/>
                  <a:gd name="T55" fmla="*/ 983 h 1262"/>
                  <a:gd name="T56" fmla="*/ 811 w 997"/>
                  <a:gd name="T57" fmla="*/ 1076 h 1262"/>
                  <a:gd name="T58" fmla="*/ 718 w 997"/>
                  <a:gd name="T59" fmla="*/ 1153 h 1262"/>
                  <a:gd name="T60" fmla="*/ 611 w 997"/>
                  <a:gd name="T61" fmla="*/ 1212 h 1262"/>
                  <a:gd name="T62" fmla="*/ 493 w 997"/>
                  <a:gd name="T63" fmla="*/ 1247 h 1262"/>
                  <a:gd name="T64" fmla="*/ 366 w 997"/>
                  <a:gd name="T65" fmla="*/ 1262 h 1262"/>
                  <a:gd name="T66" fmla="*/ 239 w 997"/>
                  <a:gd name="T67" fmla="*/ 1247 h 1262"/>
                  <a:gd name="T68" fmla="*/ 121 w 997"/>
                  <a:gd name="T69" fmla="*/ 1212 h 1262"/>
                  <a:gd name="T70" fmla="*/ 28 w 997"/>
                  <a:gd name="T71" fmla="*/ 1163 h 1262"/>
                  <a:gd name="T72" fmla="*/ 25 w 997"/>
                  <a:gd name="T73" fmla="*/ 1154 h 1262"/>
                  <a:gd name="T74" fmla="*/ 23 w 997"/>
                  <a:gd name="T75" fmla="*/ 1146 h 1262"/>
                  <a:gd name="T76" fmla="*/ 125 w 997"/>
                  <a:gd name="T77" fmla="*/ 1201 h 1262"/>
                  <a:gd name="T78" fmla="*/ 241 w 997"/>
                  <a:gd name="T79" fmla="*/ 1237 h 1262"/>
                  <a:gd name="T80" fmla="*/ 366 w 997"/>
                  <a:gd name="T81" fmla="*/ 1249 h 1262"/>
                  <a:gd name="T82" fmla="*/ 491 w 997"/>
                  <a:gd name="T83" fmla="*/ 1237 h 1262"/>
                  <a:gd name="T84" fmla="*/ 607 w 997"/>
                  <a:gd name="T85" fmla="*/ 1201 h 1262"/>
                  <a:gd name="T86" fmla="*/ 711 w 997"/>
                  <a:gd name="T87" fmla="*/ 1144 h 1262"/>
                  <a:gd name="T88" fmla="*/ 804 w 997"/>
                  <a:gd name="T89" fmla="*/ 1067 h 1262"/>
                  <a:gd name="T90" fmla="*/ 879 w 997"/>
                  <a:gd name="T91" fmla="*/ 976 h 1262"/>
                  <a:gd name="T92" fmla="*/ 936 w 997"/>
                  <a:gd name="T93" fmla="*/ 870 h 1262"/>
                  <a:gd name="T94" fmla="*/ 972 w 997"/>
                  <a:gd name="T95" fmla="*/ 756 h 1262"/>
                  <a:gd name="T96" fmla="*/ 984 w 997"/>
                  <a:gd name="T97" fmla="*/ 631 h 1262"/>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97"/>
                  <a:gd name="T148" fmla="*/ 0 h 1262"/>
                  <a:gd name="T149" fmla="*/ 997 w 997"/>
                  <a:gd name="T150" fmla="*/ 1262 h 1262"/>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97" h="1262">
                    <a:moveTo>
                      <a:pt x="997" y="631"/>
                    </a:moveTo>
                    <a:lnTo>
                      <a:pt x="995" y="599"/>
                    </a:lnTo>
                    <a:lnTo>
                      <a:pt x="993" y="566"/>
                    </a:lnTo>
                    <a:lnTo>
                      <a:pt x="990" y="534"/>
                    </a:lnTo>
                    <a:lnTo>
                      <a:pt x="984" y="504"/>
                    </a:lnTo>
                    <a:lnTo>
                      <a:pt x="977" y="474"/>
                    </a:lnTo>
                    <a:lnTo>
                      <a:pt x="968" y="443"/>
                    </a:lnTo>
                    <a:lnTo>
                      <a:pt x="958" y="413"/>
                    </a:lnTo>
                    <a:lnTo>
                      <a:pt x="947" y="384"/>
                    </a:lnTo>
                    <a:lnTo>
                      <a:pt x="934" y="357"/>
                    </a:lnTo>
                    <a:lnTo>
                      <a:pt x="920" y="331"/>
                    </a:lnTo>
                    <a:lnTo>
                      <a:pt x="906" y="304"/>
                    </a:lnTo>
                    <a:lnTo>
                      <a:pt x="890" y="277"/>
                    </a:lnTo>
                    <a:lnTo>
                      <a:pt x="872" y="254"/>
                    </a:lnTo>
                    <a:lnTo>
                      <a:pt x="852" y="229"/>
                    </a:lnTo>
                    <a:lnTo>
                      <a:pt x="833" y="207"/>
                    </a:lnTo>
                    <a:lnTo>
                      <a:pt x="811" y="184"/>
                    </a:lnTo>
                    <a:lnTo>
                      <a:pt x="790" y="164"/>
                    </a:lnTo>
                    <a:lnTo>
                      <a:pt x="766" y="143"/>
                    </a:lnTo>
                    <a:lnTo>
                      <a:pt x="743" y="125"/>
                    </a:lnTo>
                    <a:lnTo>
                      <a:pt x="718" y="107"/>
                    </a:lnTo>
                    <a:lnTo>
                      <a:pt x="693" y="91"/>
                    </a:lnTo>
                    <a:lnTo>
                      <a:pt x="666" y="77"/>
                    </a:lnTo>
                    <a:lnTo>
                      <a:pt x="640" y="63"/>
                    </a:lnTo>
                    <a:lnTo>
                      <a:pt x="611" y="50"/>
                    </a:lnTo>
                    <a:lnTo>
                      <a:pt x="582" y="38"/>
                    </a:lnTo>
                    <a:lnTo>
                      <a:pt x="554" y="29"/>
                    </a:lnTo>
                    <a:lnTo>
                      <a:pt x="523" y="20"/>
                    </a:lnTo>
                    <a:lnTo>
                      <a:pt x="493" y="12"/>
                    </a:lnTo>
                    <a:lnTo>
                      <a:pt x="463" y="7"/>
                    </a:lnTo>
                    <a:lnTo>
                      <a:pt x="430" y="4"/>
                    </a:lnTo>
                    <a:lnTo>
                      <a:pt x="398" y="0"/>
                    </a:lnTo>
                    <a:lnTo>
                      <a:pt x="366" y="0"/>
                    </a:lnTo>
                    <a:lnTo>
                      <a:pt x="334" y="0"/>
                    </a:lnTo>
                    <a:lnTo>
                      <a:pt x="302" y="4"/>
                    </a:lnTo>
                    <a:lnTo>
                      <a:pt x="270" y="7"/>
                    </a:lnTo>
                    <a:lnTo>
                      <a:pt x="239" y="12"/>
                    </a:lnTo>
                    <a:lnTo>
                      <a:pt x="209" y="20"/>
                    </a:lnTo>
                    <a:lnTo>
                      <a:pt x="178" y="29"/>
                    </a:lnTo>
                    <a:lnTo>
                      <a:pt x="150" y="38"/>
                    </a:lnTo>
                    <a:lnTo>
                      <a:pt x="121" y="50"/>
                    </a:lnTo>
                    <a:lnTo>
                      <a:pt x="93" y="63"/>
                    </a:lnTo>
                    <a:lnTo>
                      <a:pt x="66" y="77"/>
                    </a:lnTo>
                    <a:lnTo>
                      <a:pt x="39" y="91"/>
                    </a:lnTo>
                    <a:lnTo>
                      <a:pt x="14" y="107"/>
                    </a:lnTo>
                    <a:lnTo>
                      <a:pt x="5" y="114"/>
                    </a:lnTo>
                    <a:lnTo>
                      <a:pt x="5" y="116"/>
                    </a:lnTo>
                    <a:lnTo>
                      <a:pt x="3" y="118"/>
                    </a:lnTo>
                    <a:lnTo>
                      <a:pt x="3" y="120"/>
                    </a:lnTo>
                    <a:lnTo>
                      <a:pt x="3" y="123"/>
                    </a:lnTo>
                    <a:lnTo>
                      <a:pt x="1" y="125"/>
                    </a:lnTo>
                    <a:lnTo>
                      <a:pt x="1" y="127"/>
                    </a:lnTo>
                    <a:lnTo>
                      <a:pt x="1" y="130"/>
                    </a:lnTo>
                    <a:lnTo>
                      <a:pt x="0" y="132"/>
                    </a:lnTo>
                    <a:lnTo>
                      <a:pt x="19" y="118"/>
                    </a:lnTo>
                    <a:lnTo>
                      <a:pt x="46" y="102"/>
                    </a:lnTo>
                    <a:lnTo>
                      <a:pt x="71" y="86"/>
                    </a:lnTo>
                    <a:lnTo>
                      <a:pt x="98" y="73"/>
                    </a:lnTo>
                    <a:lnTo>
                      <a:pt x="125" y="61"/>
                    </a:lnTo>
                    <a:lnTo>
                      <a:pt x="153" y="50"/>
                    </a:lnTo>
                    <a:lnTo>
                      <a:pt x="182" y="39"/>
                    </a:lnTo>
                    <a:lnTo>
                      <a:pt x="211" y="32"/>
                    </a:lnTo>
                    <a:lnTo>
                      <a:pt x="241" y="25"/>
                    </a:lnTo>
                    <a:lnTo>
                      <a:pt x="271" y="20"/>
                    </a:lnTo>
                    <a:lnTo>
                      <a:pt x="304" y="14"/>
                    </a:lnTo>
                    <a:lnTo>
                      <a:pt x="334" y="12"/>
                    </a:lnTo>
                    <a:lnTo>
                      <a:pt x="366" y="12"/>
                    </a:lnTo>
                    <a:lnTo>
                      <a:pt x="398" y="12"/>
                    </a:lnTo>
                    <a:lnTo>
                      <a:pt x="429" y="14"/>
                    </a:lnTo>
                    <a:lnTo>
                      <a:pt x="461" y="20"/>
                    </a:lnTo>
                    <a:lnTo>
                      <a:pt x="491" y="25"/>
                    </a:lnTo>
                    <a:lnTo>
                      <a:pt x="520" y="32"/>
                    </a:lnTo>
                    <a:lnTo>
                      <a:pt x="550" y="39"/>
                    </a:lnTo>
                    <a:lnTo>
                      <a:pt x="579" y="50"/>
                    </a:lnTo>
                    <a:lnTo>
                      <a:pt x="607" y="61"/>
                    </a:lnTo>
                    <a:lnTo>
                      <a:pt x="634" y="73"/>
                    </a:lnTo>
                    <a:lnTo>
                      <a:pt x="661" y="86"/>
                    </a:lnTo>
                    <a:lnTo>
                      <a:pt x="686" y="102"/>
                    </a:lnTo>
                    <a:lnTo>
                      <a:pt x="711" y="118"/>
                    </a:lnTo>
                    <a:lnTo>
                      <a:pt x="736" y="134"/>
                    </a:lnTo>
                    <a:lnTo>
                      <a:pt x="759" y="154"/>
                    </a:lnTo>
                    <a:lnTo>
                      <a:pt x="783" y="173"/>
                    </a:lnTo>
                    <a:lnTo>
                      <a:pt x="804" y="193"/>
                    </a:lnTo>
                    <a:lnTo>
                      <a:pt x="824" y="214"/>
                    </a:lnTo>
                    <a:lnTo>
                      <a:pt x="843" y="238"/>
                    </a:lnTo>
                    <a:lnTo>
                      <a:pt x="861" y="261"/>
                    </a:lnTo>
                    <a:lnTo>
                      <a:pt x="879" y="284"/>
                    </a:lnTo>
                    <a:lnTo>
                      <a:pt x="895" y="309"/>
                    </a:lnTo>
                    <a:lnTo>
                      <a:pt x="909" y="336"/>
                    </a:lnTo>
                    <a:lnTo>
                      <a:pt x="924" y="363"/>
                    </a:lnTo>
                    <a:lnTo>
                      <a:pt x="936" y="390"/>
                    </a:lnTo>
                    <a:lnTo>
                      <a:pt x="947" y="418"/>
                    </a:lnTo>
                    <a:lnTo>
                      <a:pt x="956" y="447"/>
                    </a:lnTo>
                    <a:lnTo>
                      <a:pt x="965" y="475"/>
                    </a:lnTo>
                    <a:lnTo>
                      <a:pt x="972" y="506"/>
                    </a:lnTo>
                    <a:lnTo>
                      <a:pt x="977" y="536"/>
                    </a:lnTo>
                    <a:lnTo>
                      <a:pt x="981" y="566"/>
                    </a:lnTo>
                    <a:lnTo>
                      <a:pt x="984" y="599"/>
                    </a:lnTo>
                    <a:lnTo>
                      <a:pt x="984" y="631"/>
                    </a:lnTo>
                    <a:lnTo>
                      <a:pt x="997" y="631"/>
                    </a:lnTo>
                    <a:lnTo>
                      <a:pt x="995" y="663"/>
                    </a:lnTo>
                    <a:lnTo>
                      <a:pt x="993" y="695"/>
                    </a:lnTo>
                    <a:lnTo>
                      <a:pt x="990" y="727"/>
                    </a:lnTo>
                    <a:lnTo>
                      <a:pt x="984" y="758"/>
                    </a:lnTo>
                    <a:lnTo>
                      <a:pt x="977" y="788"/>
                    </a:lnTo>
                    <a:lnTo>
                      <a:pt x="968" y="818"/>
                    </a:lnTo>
                    <a:lnTo>
                      <a:pt x="958" y="847"/>
                    </a:lnTo>
                    <a:lnTo>
                      <a:pt x="947" y="876"/>
                    </a:lnTo>
                    <a:lnTo>
                      <a:pt x="934" y="904"/>
                    </a:lnTo>
                    <a:lnTo>
                      <a:pt x="920" y="931"/>
                    </a:lnTo>
                    <a:lnTo>
                      <a:pt x="906" y="958"/>
                    </a:lnTo>
                    <a:lnTo>
                      <a:pt x="890" y="983"/>
                    </a:lnTo>
                    <a:lnTo>
                      <a:pt x="872" y="1008"/>
                    </a:lnTo>
                    <a:lnTo>
                      <a:pt x="852" y="1031"/>
                    </a:lnTo>
                    <a:lnTo>
                      <a:pt x="833" y="1054"/>
                    </a:lnTo>
                    <a:lnTo>
                      <a:pt x="811" y="1076"/>
                    </a:lnTo>
                    <a:lnTo>
                      <a:pt x="790" y="1097"/>
                    </a:lnTo>
                    <a:lnTo>
                      <a:pt x="766" y="1117"/>
                    </a:lnTo>
                    <a:lnTo>
                      <a:pt x="743" y="1137"/>
                    </a:lnTo>
                    <a:lnTo>
                      <a:pt x="718" y="1153"/>
                    </a:lnTo>
                    <a:lnTo>
                      <a:pt x="693" y="1171"/>
                    </a:lnTo>
                    <a:lnTo>
                      <a:pt x="666" y="1185"/>
                    </a:lnTo>
                    <a:lnTo>
                      <a:pt x="640" y="1199"/>
                    </a:lnTo>
                    <a:lnTo>
                      <a:pt x="611" y="1212"/>
                    </a:lnTo>
                    <a:lnTo>
                      <a:pt x="582" y="1222"/>
                    </a:lnTo>
                    <a:lnTo>
                      <a:pt x="554" y="1233"/>
                    </a:lnTo>
                    <a:lnTo>
                      <a:pt x="523" y="1242"/>
                    </a:lnTo>
                    <a:lnTo>
                      <a:pt x="493" y="1247"/>
                    </a:lnTo>
                    <a:lnTo>
                      <a:pt x="463" y="1255"/>
                    </a:lnTo>
                    <a:lnTo>
                      <a:pt x="430" y="1258"/>
                    </a:lnTo>
                    <a:lnTo>
                      <a:pt x="398" y="1260"/>
                    </a:lnTo>
                    <a:lnTo>
                      <a:pt x="366" y="1262"/>
                    </a:lnTo>
                    <a:lnTo>
                      <a:pt x="334" y="1260"/>
                    </a:lnTo>
                    <a:lnTo>
                      <a:pt x="302" y="1258"/>
                    </a:lnTo>
                    <a:lnTo>
                      <a:pt x="270" y="1255"/>
                    </a:lnTo>
                    <a:lnTo>
                      <a:pt x="239" y="1247"/>
                    </a:lnTo>
                    <a:lnTo>
                      <a:pt x="209" y="1242"/>
                    </a:lnTo>
                    <a:lnTo>
                      <a:pt x="178" y="1233"/>
                    </a:lnTo>
                    <a:lnTo>
                      <a:pt x="150" y="1222"/>
                    </a:lnTo>
                    <a:lnTo>
                      <a:pt x="121" y="1212"/>
                    </a:lnTo>
                    <a:lnTo>
                      <a:pt x="93" y="1199"/>
                    </a:lnTo>
                    <a:lnTo>
                      <a:pt x="66" y="1185"/>
                    </a:lnTo>
                    <a:lnTo>
                      <a:pt x="39" y="1171"/>
                    </a:lnTo>
                    <a:lnTo>
                      <a:pt x="28" y="1163"/>
                    </a:lnTo>
                    <a:lnTo>
                      <a:pt x="27" y="1160"/>
                    </a:lnTo>
                    <a:lnTo>
                      <a:pt x="27" y="1158"/>
                    </a:lnTo>
                    <a:lnTo>
                      <a:pt x="27" y="1156"/>
                    </a:lnTo>
                    <a:lnTo>
                      <a:pt x="25" y="1154"/>
                    </a:lnTo>
                    <a:lnTo>
                      <a:pt x="25" y="1151"/>
                    </a:lnTo>
                    <a:lnTo>
                      <a:pt x="25" y="1149"/>
                    </a:lnTo>
                    <a:lnTo>
                      <a:pt x="23" y="1147"/>
                    </a:lnTo>
                    <a:lnTo>
                      <a:pt x="23" y="1146"/>
                    </a:lnTo>
                    <a:lnTo>
                      <a:pt x="46" y="1160"/>
                    </a:lnTo>
                    <a:lnTo>
                      <a:pt x="71" y="1174"/>
                    </a:lnTo>
                    <a:lnTo>
                      <a:pt x="98" y="1188"/>
                    </a:lnTo>
                    <a:lnTo>
                      <a:pt x="125" y="1201"/>
                    </a:lnTo>
                    <a:lnTo>
                      <a:pt x="153" y="1212"/>
                    </a:lnTo>
                    <a:lnTo>
                      <a:pt x="182" y="1221"/>
                    </a:lnTo>
                    <a:lnTo>
                      <a:pt x="211" y="1230"/>
                    </a:lnTo>
                    <a:lnTo>
                      <a:pt x="241" y="1237"/>
                    </a:lnTo>
                    <a:lnTo>
                      <a:pt x="271" y="1242"/>
                    </a:lnTo>
                    <a:lnTo>
                      <a:pt x="304" y="1246"/>
                    </a:lnTo>
                    <a:lnTo>
                      <a:pt x="334" y="1247"/>
                    </a:lnTo>
                    <a:lnTo>
                      <a:pt x="366" y="1249"/>
                    </a:lnTo>
                    <a:lnTo>
                      <a:pt x="398" y="1247"/>
                    </a:lnTo>
                    <a:lnTo>
                      <a:pt x="429" y="1246"/>
                    </a:lnTo>
                    <a:lnTo>
                      <a:pt x="461" y="1242"/>
                    </a:lnTo>
                    <a:lnTo>
                      <a:pt x="491" y="1237"/>
                    </a:lnTo>
                    <a:lnTo>
                      <a:pt x="520" y="1230"/>
                    </a:lnTo>
                    <a:lnTo>
                      <a:pt x="550" y="1221"/>
                    </a:lnTo>
                    <a:lnTo>
                      <a:pt x="579" y="1212"/>
                    </a:lnTo>
                    <a:lnTo>
                      <a:pt x="607" y="1201"/>
                    </a:lnTo>
                    <a:lnTo>
                      <a:pt x="634" y="1188"/>
                    </a:lnTo>
                    <a:lnTo>
                      <a:pt x="661" y="1174"/>
                    </a:lnTo>
                    <a:lnTo>
                      <a:pt x="686" y="1160"/>
                    </a:lnTo>
                    <a:lnTo>
                      <a:pt x="711" y="1144"/>
                    </a:lnTo>
                    <a:lnTo>
                      <a:pt x="736" y="1126"/>
                    </a:lnTo>
                    <a:lnTo>
                      <a:pt x="759" y="1108"/>
                    </a:lnTo>
                    <a:lnTo>
                      <a:pt x="783" y="1088"/>
                    </a:lnTo>
                    <a:lnTo>
                      <a:pt x="804" y="1067"/>
                    </a:lnTo>
                    <a:lnTo>
                      <a:pt x="824" y="1045"/>
                    </a:lnTo>
                    <a:lnTo>
                      <a:pt x="843" y="1024"/>
                    </a:lnTo>
                    <a:lnTo>
                      <a:pt x="861" y="1001"/>
                    </a:lnTo>
                    <a:lnTo>
                      <a:pt x="879" y="976"/>
                    </a:lnTo>
                    <a:lnTo>
                      <a:pt x="895" y="951"/>
                    </a:lnTo>
                    <a:lnTo>
                      <a:pt x="909" y="926"/>
                    </a:lnTo>
                    <a:lnTo>
                      <a:pt x="924" y="899"/>
                    </a:lnTo>
                    <a:lnTo>
                      <a:pt x="936" y="870"/>
                    </a:lnTo>
                    <a:lnTo>
                      <a:pt x="947" y="843"/>
                    </a:lnTo>
                    <a:lnTo>
                      <a:pt x="956" y="815"/>
                    </a:lnTo>
                    <a:lnTo>
                      <a:pt x="965" y="785"/>
                    </a:lnTo>
                    <a:lnTo>
                      <a:pt x="972" y="756"/>
                    </a:lnTo>
                    <a:lnTo>
                      <a:pt x="977" y="724"/>
                    </a:lnTo>
                    <a:lnTo>
                      <a:pt x="981" y="693"/>
                    </a:lnTo>
                    <a:lnTo>
                      <a:pt x="984" y="663"/>
                    </a:lnTo>
                    <a:lnTo>
                      <a:pt x="984" y="631"/>
                    </a:lnTo>
                    <a:lnTo>
                      <a:pt x="997" y="631"/>
                    </a:lnTo>
                    <a:close/>
                  </a:path>
                </a:pathLst>
              </a:custGeom>
              <a:solidFill>
                <a:srgbClr val="98D5FF"/>
              </a:solidFill>
              <a:ln w="9525">
                <a:noFill/>
                <a:round/>
                <a:headEnd/>
                <a:tailEnd/>
              </a:ln>
            </p:spPr>
            <p:txBody>
              <a:bodyPr/>
              <a:lstStyle/>
              <a:p>
                <a:endParaRPr lang="en-US"/>
              </a:p>
            </p:txBody>
          </p:sp>
          <p:sp>
            <p:nvSpPr>
              <p:cNvPr id="29888" name="Freeform 1267"/>
              <p:cNvSpPr>
                <a:spLocks/>
              </p:cNvSpPr>
              <p:nvPr/>
            </p:nvSpPr>
            <p:spPr bwMode="auto">
              <a:xfrm>
                <a:off x="560" y="1564"/>
                <a:ext cx="992" cy="1250"/>
              </a:xfrm>
              <a:custGeom>
                <a:avLst/>
                <a:gdLst>
                  <a:gd name="T0" fmla="*/ 985 w 992"/>
                  <a:gd name="T1" fmla="*/ 531 h 1250"/>
                  <a:gd name="T2" fmla="*/ 954 w 992"/>
                  <a:gd name="T3" fmla="*/ 411 h 1250"/>
                  <a:gd name="T4" fmla="*/ 902 w 992"/>
                  <a:gd name="T5" fmla="*/ 302 h 1250"/>
                  <a:gd name="T6" fmla="*/ 831 w 992"/>
                  <a:gd name="T7" fmla="*/ 206 h 1250"/>
                  <a:gd name="T8" fmla="*/ 742 w 992"/>
                  <a:gd name="T9" fmla="*/ 125 h 1250"/>
                  <a:gd name="T10" fmla="*/ 638 w 992"/>
                  <a:gd name="T11" fmla="*/ 63 h 1250"/>
                  <a:gd name="T12" fmla="*/ 524 w 992"/>
                  <a:gd name="T13" fmla="*/ 20 h 1250"/>
                  <a:gd name="T14" fmla="*/ 400 w 992"/>
                  <a:gd name="T15" fmla="*/ 2 h 1250"/>
                  <a:gd name="T16" fmla="*/ 273 w 992"/>
                  <a:gd name="T17" fmla="*/ 7 h 1250"/>
                  <a:gd name="T18" fmla="*/ 154 w 992"/>
                  <a:gd name="T19" fmla="*/ 40 h 1250"/>
                  <a:gd name="T20" fmla="*/ 45 w 992"/>
                  <a:gd name="T21" fmla="*/ 91 h 1250"/>
                  <a:gd name="T22" fmla="*/ 3 w 992"/>
                  <a:gd name="T23" fmla="*/ 122 h 1250"/>
                  <a:gd name="T24" fmla="*/ 2 w 992"/>
                  <a:gd name="T25" fmla="*/ 131 h 1250"/>
                  <a:gd name="T26" fmla="*/ 25 w 992"/>
                  <a:gd name="T27" fmla="*/ 118 h 1250"/>
                  <a:gd name="T28" fmla="*/ 130 w 992"/>
                  <a:gd name="T29" fmla="*/ 61 h 1250"/>
                  <a:gd name="T30" fmla="*/ 245 w 992"/>
                  <a:gd name="T31" fmla="*/ 25 h 1250"/>
                  <a:gd name="T32" fmla="*/ 368 w 992"/>
                  <a:gd name="T33" fmla="*/ 13 h 1250"/>
                  <a:gd name="T34" fmla="*/ 491 w 992"/>
                  <a:gd name="T35" fmla="*/ 25 h 1250"/>
                  <a:gd name="T36" fmla="*/ 606 w 992"/>
                  <a:gd name="T37" fmla="*/ 61 h 1250"/>
                  <a:gd name="T38" fmla="*/ 711 w 992"/>
                  <a:gd name="T39" fmla="*/ 118 h 1250"/>
                  <a:gd name="T40" fmla="*/ 801 w 992"/>
                  <a:gd name="T41" fmla="*/ 192 h 1250"/>
                  <a:gd name="T42" fmla="*/ 876 w 992"/>
                  <a:gd name="T43" fmla="*/ 283 h 1250"/>
                  <a:gd name="T44" fmla="*/ 933 w 992"/>
                  <a:gd name="T45" fmla="*/ 386 h 1250"/>
                  <a:gd name="T46" fmla="*/ 969 w 992"/>
                  <a:gd name="T47" fmla="*/ 503 h 1250"/>
                  <a:gd name="T48" fmla="*/ 981 w 992"/>
                  <a:gd name="T49" fmla="*/ 626 h 1250"/>
                  <a:gd name="T50" fmla="*/ 985 w 992"/>
                  <a:gd name="T51" fmla="*/ 721 h 1250"/>
                  <a:gd name="T52" fmla="*/ 954 w 992"/>
                  <a:gd name="T53" fmla="*/ 840 h 1250"/>
                  <a:gd name="T54" fmla="*/ 902 w 992"/>
                  <a:gd name="T55" fmla="*/ 949 h 1250"/>
                  <a:gd name="T56" fmla="*/ 831 w 992"/>
                  <a:gd name="T57" fmla="*/ 1046 h 1250"/>
                  <a:gd name="T58" fmla="*/ 742 w 992"/>
                  <a:gd name="T59" fmla="*/ 1126 h 1250"/>
                  <a:gd name="T60" fmla="*/ 638 w 992"/>
                  <a:gd name="T61" fmla="*/ 1189 h 1250"/>
                  <a:gd name="T62" fmla="*/ 524 w 992"/>
                  <a:gd name="T63" fmla="*/ 1230 h 1250"/>
                  <a:gd name="T64" fmla="*/ 400 w 992"/>
                  <a:gd name="T65" fmla="*/ 1250 h 1250"/>
                  <a:gd name="T66" fmla="*/ 273 w 992"/>
                  <a:gd name="T67" fmla="*/ 1242 h 1250"/>
                  <a:gd name="T68" fmla="*/ 154 w 992"/>
                  <a:gd name="T69" fmla="*/ 1212 h 1250"/>
                  <a:gd name="T70" fmla="*/ 45 w 992"/>
                  <a:gd name="T71" fmla="*/ 1160 h 1250"/>
                  <a:gd name="T72" fmla="*/ 25 w 992"/>
                  <a:gd name="T73" fmla="*/ 1142 h 1250"/>
                  <a:gd name="T74" fmla="*/ 23 w 992"/>
                  <a:gd name="T75" fmla="*/ 1133 h 1250"/>
                  <a:gd name="T76" fmla="*/ 77 w 992"/>
                  <a:gd name="T77" fmla="*/ 1164 h 1250"/>
                  <a:gd name="T78" fmla="*/ 186 w 992"/>
                  <a:gd name="T79" fmla="*/ 1210 h 1250"/>
                  <a:gd name="T80" fmla="*/ 306 w 992"/>
                  <a:gd name="T81" fmla="*/ 1235 h 1250"/>
                  <a:gd name="T82" fmla="*/ 431 w 992"/>
                  <a:gd name="T83" fmla="*/ 1235 h 1250"/>
                  <a:gd name="T84" fmla="*/ 550 w 992"/>
                  <a:gd name="T85" fmla="*/ 1210 h 1250"/>
                  <a:gd name="T86" fmla="*/ 659 w 992"/>
                  <a:gd name="T87" fmla="*/ 1164 h 1250"/>
                  <a:gd name="T88" fmla="*/ 758 w 992"/>
                  <a:gd name="T89" fmla="*/ 1098 h 1250"/>
                  <a:gd name="T90" fmla="*/ 840 w 992"/>
                  <a:gd name="T91" fmla="*/ 1015 h 1250"/>
                  <a:gd name="T92" fmla="*/ 906 w 992"/>
                  <a:gd name="T93" fmla="*/ 917 h 1250"/>
                  <a:gd name="T94" fmla="*/ 953 w 992"/>
                  <a:gd name="T95" fmla="*/ 808 h 1250"/>
                  <a:gd name="T96" fmla="*/ 978 w 992"/>
                  <a:gd name="T97" fmla="*/ 688 h 1250"/>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92"/>
                  <a:gd name="T148" fmla="*/ 0 h 1250"/>
                  <a:gd name="T149" fmla="*/ 992 w 992"/>
                  <a:gd name="T150" fmla="*/ 1250 h 1250"/>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92" h="1250">
                    <a:moveTo>
                      <a:pt x="992" y="626"/>
                    </a:moveTo>
                    <a:lnTo>
                      <a:pt x="992" y="594"/>
                    </a:lnTo>
                    <a:lnTo>
                      <a:pt x="990" y="561"/>
                    </a:lnTo>
                    <a:lnTo>
                      <a:pt x="985" y="531"/>
                    </a:lnTo>
                    <a:lnTo>
                      <a:pt x="979" y="499"/>
                    </a:lnTo>
                    <a:lnTo>
                      <a:pt x="972" y="469"/>
                    </a:lnTo>
                    <a:lnTo>
                      <a:pt x="965" y="440"/>
                    </a:lnTo>
                    <a:lnTo>
                      <a:pt x="954" y="411"/>
                    </a:lnTo>
                    <a:lnTo>
                      <a:pt x="944" y="383"/>
                    </a:lnTo>
                    <a:lnTo>
                      <a:pt x="931" y="354"/>
                    </a:lnTo>
                    <a:lnTo>
                      <a:pt x="917" y="327"/>
                    </a:lnTo>
                    <a:lnTo>
                      <a:pt x="902" y="302"/>
                    </a:lnTo>
                    <a:lnTo>
                      <a:pt x="886" y="276"/>
                    </a:lnTo>
                    <a:lnTo>
                      <a:pt x="869" y="252"/>
                    </a:lnTo>
                    <a:lnTo>
                      <a:pt x="851" y="227"/>
                    </a:lnTo>
                    <a:lnTo>
                      <a:pt x="831" y="206"/>
                    </a:lnTo>
                    <a:lnTo>
                      <a:pt x="810" y="184"/>
                    </a:lnTo>
                    <a:lnTo>
                      <a:pt x="788" y="163"/>
                    </a:lnTo>
                    <a:lnTo>
                      <a:pt x="765" y="143"/>
                    </a:lnTo>
                    <a:lnTo>
                      <a:pt x="742" y="125"/>
                    </a:lnTo>
                    <a:lnTo>
                      <a:pt x="717" y="108"/>
                    </a:lnTo>
                    <a:lnTo>
                      <a:pt x="692" y="91"/>
                    </a:lnTo>
                    <a:lnTo>
                      <a:pt x="667" y="75"/>
                    </a:lnTo>
                    <a:lnTo>
                      <a:pt x="638" y="63"/>
                    </a:lnTo>
                    <a:lnTo>
                      <a:pt x="611" y="50"/>
                    </a:lnTo>
                    <a:lnTo>
                      <a:pt x="583" y="40"/>
                    </a:lnTo>
                    <a:lnTo>
                      <a:pt x="554" y="29"/>
                    </a:lnTo>
                    <a:lnTo>
                      <a:pt x="524" y="20"/>
                    </a:lnTo>
                    <a:lnTo>
                      <a:pt x="493" y="13"/>
                    </a:lnTo>
                    <a:lnTo>
                      <a:pt x="463" y="7"/>
                    </a:lnTo>
                    <a:lnTo>
                      <a:pt x="432" y="4"/>
                    </a:lnTo>
                    <a:lnTo>
                      <a:pt x="400" y="2"/>
                    </a:lnTo>
                    <a:lnTo>
                      <a:pt x="368" y="0"/>
                    </a:lnTo>
                    <a:lnTo>
                      <a:pt x="336" y="2"/>
                    </a:lnTo>
                    <a:lnTo>
                      <a:pt x="304" y="4"/>
                    </a:lnTo>
                    <a:lnTo>
                      <a:pt x="273" y="7"/>
                    </a:lnTo>
                    <a:lnTo>
                      <a:pt x="243" y="13"/>
                    </a:lnTo>
                    <a:lnTo>
                      <a:pt x="213" y="20"/>
                    </a:lnTo>
                    <a:lnTo>
                      <a:pt x="182" y="29"/>
                    </a:lnTo>
                    <a:lnTo>
                      <a:pt x="154" y="40"/>
                    </a:lnTo>
                    <a:lnTo>
                      <a:pt x="125" y="50"/>
                    </a:lnTo>
                    <a:lnTo>
                      <a:pt x="96" y="63"/>
                    </a:lnTo>
                    <a:lnTo>
                      <a:pt x="70" y="75"/>
                    </a:lnTo>
                    <a:lnTo>
                      <a:pt x="45" y="91"/>
                    </a:lnTo>
                    <a:lnTo>
                      <a:pt x="20" y="108"/>
                    </a:lnTo>
                    <a:lnTo>
                      <a:pt x="5" y="118"/>
                    </a:lnTo>
                    <a:lnTo>
                      <a:pt x="3" y="120"/>
                    </a:lnTo>
                    <a:lnTo>
                      <a:pt x="3" y="122"/>
                    </a:lnTo>
                    <a:lnTo>
                      <a:pt x="3" y="125"/>
                    </a:lnTo>
                    <a:lnTo>
                      <a:pt x="2" y="127"/>
                    </a:lnTo>
                    <a:lnTo>
                      <a:pt x="2" y="129"/>
                    </a:lnTo>
                    <a:lnTo>
                      <a:pt x="2" y="131"/>
                    </a:lnTo>
                    <a:lnTo>
                      <a:pt x="0" y="134"/>
                    </a:lnTo>
                    <a:lnTo>
                      <a:pt x="0" y="136"/>
                    </a:lnTo>
                    <a:lnTo>
                      <a:pt x="2" y="134"/>
                    </a:lnTo>
                    <a:lnTo>
                      <a:pt x="25" y="118"/>
                    </a:lnTo>
                    <a:lnTo>
                      <a:pt x="50" y="102"/>
                    </a:lnTo>
                    <a:lnTo>
                      <a:pt x="77" y="86"/>
                    </a:lnTo>
                    <a:lnTo>
                      <a:pt x="102" y="74"/>
                    </a:lnTo>
                    <a:lnTo>
                      <a:pt x="130" y="61"/>
                    </a:lnTo>
                    <a:lnTo>
                      <a:pt x="157" y="50"/>
                    </a:lnTo>
                    <a:lnTo>
                      <a:pt x="186" y="41"/>
                    </a:lnTo>
                    <a:lnTo>
                      <a:pt x="214" y="33"/>
                    </a:lnTo>
                    <a:lnTo>
                      <a:pt x="245" y="25"/>
                    </a:lnTo>
                    <a:lnTo>
                      <a:pt x="275" y="20"/>
                    </a:lnTo>
                    <a:lnTo>
                      <a:pt x="306" y="16"/>
                    </a:lnTo>
                    <a:lnTo>
                      <a:pt x="336" y="15"/>
                    </a:lnTo>
                    <a:lnTo>
                      <a:pt x="368" y="13"/>
                    </a:lnTo>
                    <a:lnTo>
                      <a:pt x="400" y="15"/>
                    </a:lnTo>
                    <a:lnTo>
                      <a:pt x="431" y="16"/>
                    </a:lnTo>
                    <a:lnTo>
                      <a:pt x="461" y="20"/>
                    </a:lnTo>
                    <a:lnTo>
                      <a:pt x="491" y="25"/>
                    </a:lnTo>
                    <a:lnTo>
                      <a:pt x="522" y="33"/>
                    </a:lnTo>
                    <a:lnTo>
                      <a:pt x="550" y="41"/>
                    </a:lnTo>
                    <a:lnTo>
                      <a:pt x="579" y="50"/>
                    </a:lnTo>
                    <a:lnTo>
                      <a:pt x="606" y="61"/>
                    </a:lnTo>
                    <a:lnTo>
                      <a:pt x="633" y="74"/>
                    </a:lnTo>
                    <a:lnTo>
                      <a:pt x="659" y="86"/>
                    </a:lnTo>
                    <a:lnTo>
                      <a:pt x="686" y="102"/>
                    </a:lnTo>
                    <a:lnTo>
                      <a:pt x="711" y="118"/>
                    </a:lnTo>
                    <a:lnTo>
                      <a:pt x="734" y="134"/>
                    </a:lnTo>
                    <a:lnTo>
                      <a:pt x="758" y="152"/>
                    </a:lnTo>
                    <a:lnTo>
                      <a:pt x="779" y="172"/>
                    </a:lnTo>
                    <a:lnTo>
                      <a:pt x="801" y="192"/>
                    </a:lnTo>
                    <a:lnTo>
                      <a:pt x="822" y="213"/>
                    </a:lnTo>
                    <a:lnTo>
                      <a:pt x="840" y="236"/>
                    </a:lnTo>
                    <a:lnTo>
                      <a:pt x="860" y="259"/>
                    </a:lnTo>
                    <a:lnTo>
                      <a:pt x="876" y="283"/>
                    </a:lnTo>
                    <a:lnTo>
                      <a:pt x="892" y="308"/>
                    </a:lnTo>
                    <a:lnTo>
                      <a:pt x="906" y="333"/>
                    </a:lnTo>
                    <a:lnTo>
                      <a:pt x="920" y="360"/>
                    </a:lnTo>
                    <a:lnTo>
                      <a:pt x="933" y="386"/>
                    </a:lnTo>
                    <a:lnTo>
                      <a:pt x="944" y="415"/>
                    </a:lnTo>
                    <a:lnTo>
                      <a:pt x="953" y="444"/>
                    </a:lnTo>
                    <a:lnTo>
                      <a:pt x="961" y="472"/>
                    </a:lnTo>
                    <a:lnTo>
                      <a:pt x="969" y="503"/>
                    </a:lnTo>
                    <a:lnTo>
                      <a:pt x="974" y="533"/>
                    </a:lnTo>
                    <a:lnTo>
                      <a:pt x="978" y="563"/>
                    </a:lnTo>
                    <a:lnTo>
                      <a:pt x="979" y="594"/>
                    </a:lnTo>
                    <a:lnTo>
                      <a:pt x="981" y="626"/>
                    </a:lnTo>
                    <a:lnTo>
                      <a:pt x="992" y="626"/>
                    </a:lnTo>
                    <a:lnTo>
                      <a:pt x="992" y="658"/>
                    </a:lnTo>
                    <a:lnTo>
                      <a:pt x="990" y="688"/>
                    </a:lnTo>
                    <a:lnTo>
                      <a:pt x="985" y="721"/>
                    </a:lnTo>
                    <a:lnTo>
                      <a:pt x="979" y="751"/>
                    </a:lnTo>
                    <a:lnTo>
                      <a:pt x="972" y="781"/>
                    </a:lnTo>
                    <a:lnTo>
                      <a:pt x="965" y="812"/>
                    </a:lnTo>
                    <a:lnTo>
                      <a:pt x="954" y="840"/>
                    </a:lnTo>
                    <a:lnTo>
                      <a:pt x="944" y="869"/>
                    </a:lnTo>
                    <a:lnTo>
                      <a:pt x="931" y="896"/>
                    </a:lnTo>
                    <a:lnTo>
                      <a:pt x="917" y="922"/>
                    </a:lnTo>
                    <a:lnTo>
                      <a:pt x="902" y="949"/>
                    </a:lnTo>
                    <a:lnTo>
                      <a:pt x="886" y="974"/>
                    </a:lnTo>
                    <a:lnTo>
                      <a:pt x="869" y="999"/>
                    </a:lnTo>
                    <a:lnTo>
                      <a:pt x="851" y="1023"/>
                    </a:lnTo>
                    <a:lnTo>
                      <a:pt x="831" y="1046"/>
                    </a:lnTo>
                    <a:lnTo>
                      <a:pt x="810" y="1067"/>
                    </a:lnTo>
                    <a:lnTo>
                      <a:pt x="788" y="1087"/>
                    </a:lnTo>
                    <a:lnTo>
                      <a:pt x="765" y="1107"/>
                    </a:lnTo>
                    <a:lnTo>
                      <a:pt x="742" y="1126"/>
                    </a:lnTo>
                    <a:lnTo>
                      <a:pt x="717" y="1144"/>
                    </a:lnTo>
                    <a:lnTo>
                      <a:pt x="692" y="1160"/>
                    </a:lnTo>
                    <a:lnTo>
                      <a:pt x="667" y="1174"/>
                    </a:lnTo>
                    <a:lnTo>
                      <a:pt x="638" y="1189"/>
                    </a:lnTo>
                    <a:lnTo>
                      <a:pt x="611" y="1201"/>
                    </a:lnTo>
                    <a:lnTo>
                      <a:pt x="583" y="1212"/>
                    </a:lnTo>
                    <a:lnTo>
                      <a:pt x="554" y="1223"/>
                    </a:lnTo>
                    <a:lnTo>
                      <a:pt x="524" y="1230"/>
                    </a:lnTo>
                    <a:lnTo>
                      <a:pt x="493" y="1237"/>
                    </a:lnTo>
                    <a:lnTo>
                      <a:pt x="463" y="1242"/>
                    </a:lnTo>
                    <a:lnTo>
                      <a:pt x="432" y="1246"/>
                    </a:lnTo>
                    <a:lnTo>
                      <a:pt x="400" y="1250"/>
                    </a:lnTo>
                    <a:lnTo>
                      <a:pt x="368" y="1250"/>
                    </a:lnTo>
                    <a:lnTo>
                      <a:pt x="336" y="1250"/>
                    </a:lnTo>
                    <a:lnTo>
                      <a:pt x="304" y="1246"/>
                    </a:lnTo>
                    <a:lnTo>
                      <a:pt x="273" y="1242"/>
                    </a:lnTo>
                    <a:lnTo>
                      <a:pt x="243" y="1237"/>
                    </a:lnTo>
                    <a:lnTo>
                      <a:pt x="213" y="1230"/>
                    </a:lnTo>
                    <a:lnTo>
                      <a:pt x="182" y="1223"/>
                    </a:lnTo>
                    <a:lnTo>
                      <a:pt x="154" y="1212"/>
                    </a:lnTo>
                    <a:lnTo>
                      <a:pt x="125" y="1201"/>
                    </a:lnTo>
                    <a:lnTo>
                      <a:pt x="96" y="1189"/>
                    </a:lnTo>
                    <a:lnTo>
                      <a:pt x="70" y="1174"/>
                    </a:lnTo>
                    <a:lnTo>
                      <a:pt x="45" y="1160"/>
                    </a:lnTo>
                    <a:lnTo>
                      <a:pt x="27" y="1149"/>
                    </a:lnTo>
                    <a:lnTo>
                      <a:pt x="27" y="1146"/>
                    </a:lnTo>
                    <a:lnTo>
                      <a:pt x="27" y="1144"/>
                    </a:lnTo>
                    <a:lnTo>
                      <a:pt x="25" y="1142"/>
                    </a:lnTo>
                    <a:lnTo>
                      <a:pt x="25" y="1139"/>
                    </a:lnTo>
                    <a:lnTo>
                      <a:pt x="23" y="1137"/>
                    </a:lnTo>
                    <a:lnTo>
                      <a:pt x="23" y="1135"/>
                    </a:lnTo>
                    <a:lnTo>
                      <a:pt x="23" y="1133"/>
                    </a:lnTo>
                    <a:lnTo>
                      <a:pt x="21" y="1130"/>
                    </a:lnTo>
                    <a:lnTo>
                      <a:pt x="25" y="1133"/>
                    </a:lnTo>
                    <a:lnTo>
                      <a:pt x="50" y="1149"/>
                    </a:lnTo>
                    <a:lnTo>
                      <a:pt x="77" y="1164"/>
                    </a:lnTo>
                    <a:lnTo>
                      <a:pt x="102" y="1178"/>
                    </a:lnTo>
                    <a:lnTo>
                      <a:pt x="130" y="1191"/>
                    </a:lnTo>
                    <a:lnTo>
                      <a:pt x="157" y="1201"/>
                    </a:lnTo>
                    <a:lnTo>
                      <a:pt x="186" y="1210"/>
                    </a:lnTo>
                    <a:lnTo>
                      <a:pt x="214" y="1219"/>
                    </a:lnTo>
                    <a:lnTo>
                      <a:pt x="245" y="1225"/>
                    </a:lnTo>
                    <a:lnTo>
                      <a:pt x="275" y="1230"/>
                    </a:lnTo>
                    <a:lnTo>
                      <a:pt x="306" y="1235"/>
                    </a:lnTo>
                    <a:lnTo>
                      <a:pt x="336" y="1237"/>
                    </a:lnTo>
                    <a:lnTo>
                      <a:pt x="368" y="1237"/>
                    </a:lnTo>
                    <a:lnTo>
                      <a:pt x="400" y="1237"/>
                    </a:lnTo>
                    <a:lnTo>
                      <a:pt x="431" y="1235"/>
                    </a:lnTo>
                    <a:lnTo>
                      <a:pt x="461" y="1230"/>
                    </a:lnTo>
                    <a:lnTo>
                      <a:pt x="491" y="1225"/>
                    </a:lnTo>
                    <a:lnTo>
                      <a:pt x="522" y="1219"/>
                    </a:lnTo>
                    <a:lnTo>
                      <a:pt x="550" y="1210"/>
                    </a:lnTo>
                    <a:lnTo>
                      <a:pt x="579" y="1201"/>
                    </a:lnTo>
                    <a:lnTo>
                      <a:pt x="606" y="1191"/>
                    </a:lnTo>
                    <a:lnTo>
                      <a:pt x="633" y="1178"/>
                    </a:lnTo>
                    <a:lnTo>
                      <a:pt x="659" y="1164"/>
                    </a:lnTo>
                    <a:lnTo>
                      <a:pt x="686" y="1149"/>
                    </a:lnTo>
                    <a:lnTo>
                      <a:pt x="711" y="1133"/>
                    </a:lnTo>
                    <a:lnTo>
                      <a:pt x="734" y="1115"/>
                    </a:lnTo>
                    <a:lnTo>
                      <a:pt x="758" y="1098"/>
                    </a:lnTo>
                    <a:lnTo>
                      <a:pt x="779" y="1078"/>
                    </a:lnTo>
                    <a:lnTo>
                      <a:pt x="801" y="1058"/>
                    </a:lnTo>
                    <a:lnTo>
                      <a:pt x="822" y="1037"/>
                    </a:lnTo>
                    <a:lnTo>
                      <a:pt x="840" y="1015"/>
                    </a:lnTo>
                    <a:lnTo>
                      <a:pt x="860" y="992"/>
                    </a:lnTo>
                    <a:lnTo>
                      <a:pt x="876" y="967"/>
                    </a:lnTo>
                    <a:lnTo>
                      <a:pt x="892" y="942"/>
                    </a:lnTo>
                    <a:lnTo>
                      <a:pt x="906" y="917"/>
                    </a:lnTo>
                    <a:lnTo>
                      <a:pt x="920" y="890"/>
                    </a:lnTo>
                    <a:lnTo>
                      <a:pt x="933" y="864"/>
                    </a:lnTo>
                    <a:lnTo>
                      <a:pt x="944" y="837"/>
                    </a:lnTo>
                    <a:lnTo>
                      <a:pt x="953" y="808"/>
                    </a:lnTo>
                    <a:lnTo>
                      <a:pt x="961" y="778"/>
                    </a:lnTo>
                    <a:lnTo>
                      <a:pt x="969" y="749"/>
                    </a:lnTo>
                    <a:lnTo>
                      <a:pt x="974" y="719"/>
                    </a:lnTo>
                    <a:lnTo>
                      <a:pt x="978" y="688"/>
                    </a:lnTo>
                    <a:lnTo>
                      <a:pt x="979" y="656"/>
                    </a:lnTo>
                    <a:lnTo>
                      <a:pt x="981" y="626"/>
                    </a:lnTo>
                    <a:lnTo>
                      <a:pt x="992" y="626"/>
                    </a:lnTo>
                    <a:close/>
                  </a:path>
                </a:pathLst>
              </a:custGeom>
              <a:solidFill>
                <a:srgbClr val="99D6FF"/>
              </a:solidFill>
              <a:ln w="9525">
                <a:noFill/>
                <a:round/>
                <a:headEnd/>
                <a:tailEnd/>
              </a:ln>
            </p:spPr>
            <p:txBody>
              <a:bodyPr/>
              <a:lstStyle/>
              <a:p>
                <a:endParaRPr lang="en-US"/>
              </a:p>
            </p:txBody>
          </p:sp>
          <p:sp>
            <p:nvSpPr>
              <p:cNvPr id="29889" name="Freeform 1268"/>
              <p:cNvSpPr>
                <a:spLocks/>
              </p:cNvSpPr>
              <p:nvPr/>
            </p:nvSpPr>
            <p:spPr bwMode="auto">
              <a:xfrm>
                <a:off x="558" y="1571"/>
                <a:ext cx="988" cy="1237"/>
              </a:xfrm>
              <a:custGeom>
                <a:avLst/>
                <a:gdLst>
                  <a:gd name="T0" fmla="*/ 981 w 988"/>
                  <a:gd name="T1" fmla="*/ 524 h 1237"/>
                  <a:gd name="T2" fmla="*/ 951 w 988"/>
                  <a:gd name="T3" fmla="*/ 406 h 1237"/>
                  <a:gd name="T4" fmla="*/ 899 w 988"/>
                  <a:gd name="T5" fmla="*/ 297 h 1237"/>
                  <a:gd name="T6" fmla="*/ 828 w 988"/>
                  <a:gd name="T7" fmla="*/ 202 h 1237"/>
                  <a:gd name="T8" fmla="*/ 740 w 988"/>
                  <a:gd name="T9" fmla="*/ 122 h 1237"/>
                  <a:gd name="T10" fmla="*/ 638 w 988"/>
                  <a:gd name="T11" fmla="*/ 61 h 1237"/>
                  <a:gd name="T12" fmla="*/ 524 w 988"/>
                  <a:gd name="T13" fmla="*/ 20 h 1237"/>
                  <a:gd name="T14" fmla="*/ 402 w 988"/>
                  <a:gd name="T15" fmla="*/ 0 h 1237"/>
                  <a:gd name="T16" fmla="*/ 275 w 988"/>
                  <a:gd name="T17" fmla="*/ 8 h 1237"/>
                  <a:gd name="T18" fmla="*/ 157 w 988"/>
                  <a:gd name="T19" fmla="*/ 38 h 1237"/>
                  <a:gd name="T20" fmla="*/ 50 w 988"/>
                  <a:gd name="T21" fmla="*/ 90 h 1237"/>
                  <a:gd name="T22" fmla="*/ 4 w 988"/>
                  <a:gd name="T23" fmla="*/ 124 h 1237"/>
                  <a:gd name="T24" fmla="*/ 0 w 988"/>
                  <a:gd name="T25" fmla="*/ 135 h 1237"/>
                  <a:gd name="T26" fmla="*/ 31 w 988"/>
                  <a:gd name="T27" fmla="*/ 115 h 1237"/>
                  <a:gd name="T28" fmla="*/ 134 w 988"/>
                  <a:gd name="T29" fmla="*/ 59 h 1237"/>
                  <a:gd name="T30" fmla="*/ 249 w 988"/>
                  <a:gd name="T31" fmla="*/ 24 h 1237"/>
                  <a:gd name="T32" fmla="*/ 370 w 988"/>
                  <a:gd name="T33" fmla="*/ 11 h 1237"/>
                  <a:gd name="T34" fmla="*/ 492 w 988"/>
                  <a:gd name="T35" fmla="*/ 24 h 1237"/>
                  <a:gd name="T36" fmla="*/ 606 w 988"/>
                  <a:gd name="T37" fmla="*/ 59 h 1237"/>
                  <a:gd name="T38" fmla="*/ 710 w 988"/>
                  <a:gd name="T39" fmla="*/ 115 h 1237"/>
                  <a:gd name="T40" fmla="*/ 799 w 988"/>
                  <a:gd name="T41" fmla="*/ 190 h 1237"/>
                  <a:gd name="T42" fmla="*/ 872 w 988"/>
                  <a:gd name="T43" fmla="*/ 279 h 1237"/>
                  <a:gd name="T44" fmla="*/ 930 w 988"/>
                  <a:gd name="T45" fmla="*/ 383 h 1237"/>
                  <a:gd name="T46" fmla="*/ 963 w 988"/>
                  <a:gd name="T47" fmla="*/ 496 h 1237"/>
                  <a:gd name="T48" fmla="*/ 976 w 988"/>
                  <a:gd name="T49" fmla="*/ 619 h 1237"/>
                  <a:gd name="T50" fmla="*/ 981 w 988"/>
                  <a:gd name="T51" fmla="*/ 712 h 1237"/>
                  <a:gd name="T52" fmla="*/ 951 w 988"/>
                  <a:gd name="T53" fmla="*/ 831 h 1237"/>
                  <a:gd name="T54" fmla="*/ 899 w 988"/>
                  <a:gd name="T55" fmla="*/ 939 h 1237"/>
                  <a:gd name="T56" fmla="*/ 828 w 988"/>
                  <a:gd name="T57" fmla="*/ 1033 h 1237"/>
                  <a:gd name="T58" fmla="*/ 740 w 988"/>
                  <a:gd name="T59" fmla="*/ 1114 h 1237"/>
                  <a:gd name="T60" fmla="*/ 638 w 988"/>
                  <a:gd name="T61" fmla="*/ 1176 h 1237"/>
                  <a:gd name="T62" fmla="*/ 524 w 988"/>
                  <a:gd name="T63" fmla="*/ 1218 h 1237"/>
                  <a:gd name="T64" fmla="*/ 402 w 988"/>
                  <a:gd name="T65" fmla="*/ 1235 h 1237"/>
                  <a:gd name="T66" fmla="*/ 275 w 988"/>
                  <a:gd name="T67" fmla="*/ 1230 h 1237"/>
                  <a:gd name="T68" fmla="*/ 157 w 988"/>
                  <a:gd name="T69" fmla="*/ 1200 h 1237"/>
                  <a:gd name="T70" fmla="*/ 50 w 988"/>
                  <a:gd name="T71" fmla="*/ 1148 h 1237"/>
                  <a:gd name="T72" fmla="*/ 25 w 988"/>
                  <a:gd name="T73" fmla="*/ 1126 h 1237"/>
                  <a:gd name="T74" fmla="*/ 22 w 988"/>
                  <a:gd name="T75" fmla="*/ 1116 h 1237"/>
                  <a:gd name="T76" fmla="*/ 81 w 988"/>
                  <a:gd name="T77" fmla="*/ 1151 h 1237"/>
                  <a:gd name="T78" fmla="*/ 190 w 988"/>
                  <a:gd name="T79" fmla="*/ 1198 h 1237"/>
                  <a:gd name="T80" fmla="*/ 308 w 988"/>
                  <a:gd name="T81" fmla="*/ 1221 h 1237"/>
                  <a:gd name="T82" fmla="*/ 433 w 988"/>
                  <a:gd name="T83" fmla="*/ 1221 h 1237"/>
                  <a:gd name="T84" fmla="*/ 551 w 988"/>
                  <a:gd name="T85" fmla="*/ 1198 h 1237"/>
                  <a:gd name="T86" fmla="*/ 660 w 988"/>
                  <a:gd name="T87" fmla="*/ 1151 h 1237"/>
                  <a:gd name="T88" fmla="*/ 756 w 988"/>
                  <a:gd name="T89" fmla="*/ 1087 h 1237"/>
                  <a:gd name="T90" fmla="*/ 838 w 988"/>
                  <a:gd name="T91" fmla="*/ 1005 h 1237"/>
                  <a:gd name="T92" fmla="*/ 903 w 988"/>
                  <a:gd name="T93" fmla="*/ 907 h 1237"/>
                  <a:gd name="T94" fmla="*/ 949 w 988"/>
                  <a:gd name="T95" fmla="*/ 799 h 1237"/>
                  <a:gd name="T96" fmla="*/ 972 w 988"/>
                  <a:gd name="T97" fmla="*/ 680 h 123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988"/>
                  <a:gd name="T148" fmla="*/ 0 h 1237"/>
                  <a:gd name="T149" fmla="*/ 988 w 988"/>
                  <a:gd name="T150" fmla="*/ 1237 h 123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988" h="1237">
                    <a:moveTo>
                      <a:pt x="988" y="619"/>
                    </a:moveTo>
                    <a:lnTo>
                      <a:pt x="988" y="587"/>
                    </a:lnTo>
                    <a:lnTo>
                      <a:pt x="985" y="554"/>
                    </a:lnTo>
                    <a:lnTo>
                      <a:pt x="981" y="524"/>
                    </a:lnTo>
                    <a:lnTo>
                      <a:pt x="976" y="494"/>
                    </a:lnTo>
                    <a:lnTo>
                      <a:pt x="969" y="463"/>
                    </a:lnTo>
                    <a:lnTo>
                      <a:pt x="960" y="435"/>
                    </a:lnTo>
                    <a:lnTo>
                      <a:pt x="951" y="406"/>
                    </a:lnTo>
                    <a:lnTo>
                      <a:pt x="940" y="378"/>
                    </a:lnTo>
                    <a:lnTo>
                      <a:pt x="928" y="351"/>
                    </a:lnTo>
                    <a:lnTo>
                      <a:pt x="913" y="324"/>
                    </a:lnTo>
                    <a:lnTo>
                      <a:pt x="899" y="297"/>
                    </a:lnTo>
                    <a:lnTo>
                      <a:pt x="883" y="272"/>
                    </a:lnTo>
                    <a:lnTo>
                      <a:pt x="865" y="249"/>
                    </a:lnTo>
                    <a:lnTo>
                      <a:pt x="847" y="226"/>
                    </a:lnTo>
                    <a:lnTo>
                      <a:pt x="828" y="202"/>
                    </a:lnTo>
                    <a:lnTo>
                      <a:pt x="808" y="181"/>
                    </a:lnTo>
                    <a:lnTo>
                      <a:pt x="787" y="161"/>
                    </a:lnTo>
                    <a:lnTo>
                      <a:pt x="763" y="142"/>
                    </a:lnTo>
                    <a:lnTo>
                      <a:pt x="740" y="122"/>
                    </a:lnTo>
                    <a:lnTo>
                      <a:pt x="715" y="106"/>
                    </a:lnTo>
                    <a:lnTo>
                      <a:pt x="690" y="90"/>
                    </a:lnTo>
                    <a:lnTo>
                      <a:pt x="665" y="74"/>
                    </a:lnTo>
                    <a:lnTo>
                      <a:pt x="638" y="61"/>
                    </a:lnTo>
                    <a:lnTo>
                      <a:pt x="611" y="49"/>
                    </a:lnTo>
                    <a:lnTo>
                      <a:pt x="583" y="38"/>
                    </a:lnTo>
                    <a:lnTo>
                      <a:pt x="554" y="27"/>
                    </a:lnTo>
                    <a:lnTo>
                      <a:pt x="524" y="20"/>
                    </a:lnTo>
                    <a:lnTo>
                      <a:pt x="495" y="13"/>
                    </a:lnTo>
                    <a:lnTo>
                      <a:pt x="465" y="8"/>
                    </a:lnTo>
                    <a:lnTo>
                      <a:pt x="433" y="2"/>
                    </a:lnTo>
                    <a:lnTo>
                      <a:pt x="402" y="0"/>
                    </a:lnTo>
                    <a:lnTo>
                      <a:pt x="370" y="0"/>
                    </a:lnTo>
                    <a:lnTo>
                      <a:pt x="338" y="0"/>
                    </a:lnTo>
                    <a:lnTo>
                      <a:pt x="308" y="2"/>
                    </a:lnTo>
                    <a:lnTo>
                      <a:pt x="275" y="8"/>
                    </a:lnTo>
                    <a:lnTo>
                      <a:pt x="245" y="13"/>
                    </a:lnTo>
                    <a:lnTo>
                      <a:pt x="215" y="20"/>
                    </a:lnTo>
                    <a:lnTo>
                      <a:pt x="186" y="27"/>
                    </a:lnTo>
                    <a:lnTo>
                      <a:pt x="157" y="38"/>
                    </a:lnTo>
                    <a:lnTo>
                      <a:pt x="129" y="49"/>
                    </a:lnTo>
                    <a:lnTo>
                      <a:pt x="102" y="61"/>
                    </a:lnTo>
                    <a:lnTo>
                      <a:pt x="75" y="74"/>
                    </a:lnTo>
                    <a:lnTo>
                      <a:pt x="50" y="90"/>
                    </a:lnTo>
                    <a:lnTo>
                      <a:pt x="23" y="106"/>
                    </a:lnTo>
                    <a:lnTo>
                      <a:pt x="4" y="120"/>
                    </a:lnTo>
                    <a:lnTo>
                      <a:pt x="4" y="122"/>
                    </a:lnTo>
                    <a:lnTo>
                      <a:pt x="4" y="124"/>
                    </a:lnTo>
                    <a:lnTo>
                      <a:pt x="2" y="127"/>
                    </a:lnTo>
                    <a:lnTo>
                      <a:pt x="2" y="129"/>
                    </a:lnTo>
                    <a:lnTo>
                      <a:pt x="2" y="131"/>
                    </a:lnTo>
                    <a:lnTo>
                      <a:pt x="0" y="135"/>
                    </a:lnTo>
                    <a:lnTo>
                      <a:pt x="0" y="136"/>
                    </a:lnTo>
                    <a:lnTo>
                      <a:pt x="0" y="138"/>
                    </a:lnTo>
                    <a:lnTo>
                      <a:pt x="7" y="133"/>
                    </a:lnTo>
                    <a:lnTo>
                      <a:pt x="31" y="115"/>
                    </a:lnTo>
                    <a:lnTo>
                      <a:pt x="56" y="101"/>
                    </a:lnTo>
                    <a:lnTo>
                      <a:pt x="81" y="84"/>
                    </a:lnTo>
                    <a:lnTo>
                      <a:pt x="107" y="72"/>
                    </a:lnTo>
                    <a:lnTo>
                      <a:pt x="134" y="59"/>
                    </a:lnTo>
                    <a:lnTo>
                      <a:pt x="161" y="49"/>
                    </a:lnTo>
                    <a:lnTo>
                      <a:pt x="190" y="40"/>
                    </a:lnTo>
                    <a:lnTo>
                      <a:pt x="218" y="31"/>
                    </a:lnTo>
                    <a:lnTo>
                      <a:pt x="249" y="24"/>
                    </a:lnTo>
                    <a:lnTo>
                      <a:pt x="277" y="18"/>
                    </a:lnTo>
                    <a:lnTo>
                      <a:pt x="308" y="15"/>
                    </a:lnTo>
                    <a:lnTo>
                      <a:pt x="338" y="13"/>
                    </a:lnTo>
                    <a:lnTo>
                      <a:pt x="370" y="11"/>
                    </a:lnTo>
                    <a:lnTo>
                      <a:pt x="400" y="13"/>
                    </a:lnTo>
                    <a:lnTo>
                      <a:pt x="433" y="15"/>
                    </a:lnTo>
                    <a:lnTo>
                      <a:pt x="463" y="18"/>
                    </a:lnTo>
                    <a:lnTo>
                      <a:pt x="492" y="24"/>
                    </a:lnTo>
                    <a:lnTo>
                      <a:pt x="522" y="31"/>
                    </a:lnTo>
                    <a:lnTo>
                      <a:pt x="551" y="40"/>
                    </a:lnTo>
                    <a:lnTo>
                      <a:pt x="579" y="49"/>
                    </a:lnTo>
                    <a:lnTo>
                      <a:pt x="606" y="59"/>
                    </a:lnTo>
                    <a:lnTo>
                      <a:pt x="633" y="72"/>
                    </a:lnTo>
                    <a:lnTo>
                      <a:pt x="660" y="84"/>
                    </a:lnTo>
                    <a:lnTo>
                      <a:pt x="685" y="101"/>
                    </a:lnTo>
                    <a:lnTo>
                      <a:pt x="710" y="115"/>
                    </a:lnTo>
                    <a:lnTo>
                      <a:pt x="733" y="133"/>
                    </a:lnTo>
                    <a:lnTo>
                      <a:pt x="756" y="151"/>
                    </a:lnTo>
                    <a:lnTo>
                      <a:pt x="778" y="170"/>
                    </a:lnTo>
                    <a:lnTo>
                      <a:pt x="799" y="190"/>
                    </a:lnTo>
                    <a:lnTo>
                      <a:pt x="819" y="211"/>
                    </a:lnTo>
                    <a:lnTo>
                      <a:pt x="838" y="233"/>
                    </a:lnTo>
                    <a:lnTo>
                      <a:pt x="856" y="256"/>
                    </a:lnTo>
                    <a:lnTo>
                      <a:pt x="872" y="279"/>
                    </a:lnTo>
                    <a:lnTo>
                      <a:pt x="888" y="304"/>
                    </a:lnTo>
                    <a:lnTo>
                      <a:pt x="903" y="329"/>
                    </a:lnTo>
                    <a:lnTo>
                      <a:pt x="917" y="356"/>
                    </a:lnTo>
                    <a:lnTo>
                      <a:pt x="930" y="383"/>
                    </a:lnTo>
                    <a:lnTo>
                      <a:pt x="940" y="410"/>
                    </a:lnTo>
                    <a:lnTo>
                      <a:pt x="949" y="438"/>
                    </a:lnTo>
                    <a:lnTo>
                      <a:pt x="958" y="467"/>
                    </a:lnTo>
                    <a:lnTo>
                      <a:pt x="963" y="496"/>
                    </a:lnTo>
                    <a:lnTo>
                      <a:pt x="969" y="526"/>
                    </a:lnTo>
                    <a:lnTo>
                      <a:pt x="972" y="556"/>
                    </a:lnTo>
                    <a:lnTo>
                      <a:pt x="976" y="587"/>
                    </a:lnTo>
                    <a:lnTo>
                      <a:pt x="976" y="619"/>
                    </a:lnTo>
                    <a:lnTo>
                      <a:pt x="988" y="619"/>
                    </a:lnTo>
                    <a:lnTo>
                      <a:pt x="988" y="651"/>
                    </a:lnTo>
                    <a:lnTo>
                      <a:pt x="985" y="681"/>
                    </a:lnTo>
                    <a:lnTo>
                      <a:pt x="981" y="712"/>
                    </a:lnTo>
                    <a:lnTo>
                      <a:pt x="976" y="744"/>
                    </a:lnTo>
                    <a:lnTo>
                      <a:pt x="969" y="773"/>
                    </a:lnTo>
                    <a:lnTo>
                      <a:pt x="960" y="803"/>
                    </a:lnTo>
                    <a:lnTo>
                      <a:pt x="951" y="831"/>
                    </a:lnTo>
                    <a:lnTo>
                      <a:pt x="940" y="858"/>
                    </a:lnTo>
                    <a:lnTo>
                      <a:pt x="928" y="887"/>
                    </a:lnTo>
                    <a:lnTo>
                      <a:pt x="913" y="914"/>
                    </a:lnTo>
                    <a:lnTo>
                      <a:pt x="899" y="939"/>
                    </a:lnTo>
                    <a:lnTo>
                      <a:pt x="883" y="964"/>
                    </a:lnTo>
                    <a:lnTo>
                      <a:pt x="865" y="989"/>
                    </a:lnTo>
                    <a:lnTo>
                      <a:pt x="847" y="1012"/>
                    </a:lnTo>
                    <a:lnTo>
                      <a:pt x="828" y="1033"/>
                    </a:lnTo>
                    <a:lnTo>
                      <a:pt x="808" y="1055"/>
                    </a:lnTo>
                    <a:lnTo>
                      <a:pt x="787" y="1076"/>
                    </a:lnTo>
                    <a:lnTo>
                      <a:pt x="763" y="1096"/>
                    </a:lnTo>
                    <a:lnTo>
                      <a:pt x="740" y="1114"/>
                    </a:lnTo>
                    <a:lnTo>
                      <a:pt x="715" y="1132"/>
                    </a:lnTo>
                    <a:lnTo>
                      <a:pt x="690" y="1148"/>
                    </a:lnTo>
                    <a:lnTo>
                      <a:pt x="665" y="1162"/>
                    </a:lnTo>
                    <a:lnTo>
                      <a:pt x="638" y="1176"/>
                    </a:lnTo>
                    <a:lnTo>
                      <a:pt x="611" y="1189"/>
                    </a:lnTo>
                    <a:lnTo>
                      <a:pt x="583" y="1200"/>
                    </a:lnTo>
                    <a:lnTo>
                      <a:pt x="554" y="1209"/>
                    </a:lnTo>
                    <a:lnTo>
                      <a:pt x="524" y="1218"/>
                    </a:lnTo>
                    <a:lnTo>
                      <a:pt x="495" y="1225"/>
                    </a:lnTo>
                    <a:lnTo>
                      <a:pt x="465" y="1230"/>
                    </a:lnTo>
                    <a:lnTo>
                      <a:pt x="433" y="1234"/>
                    </a:lnTo>
                    <a:lnTo>
                      <a:pt x="402" y="1235"/>
                    </a:lnTo>
                    <a:lnTo>
                      <a:pt x="370" y="1237"/>
                    </a:lnTo>
                    <a:lnTo>
                      <a:pt x="338" y="1235"/>
                    </a:lnTo>
                    <a:lnTo>
                      <a:pt x="308" y="1234"/>
                    </a:lnTo>
                    <a:lnTo>
                      <a:pt x="275" y="1230"/>
                    </a:lnTo>
                    <a:lnTo>
                      <a:pt x="245" y="1225"/>
                    </a:lnTo>
                    <a:lnTo>
                      <a:pt x="215" y="1218"/>
                    </a:lnTo>
                    <a:lnTo>
                      <a:pt x="186" y="1209"/>
                    </a:lnTo>
                    <a:lnTo>
                      <a:pt x="157" y="1200"/>
                    </a:lnTo>
                    <a:lnTo>
                      <a:pt x="129" y="1189"/>
                    </a:lnTo>
                    <a:lnTo>
                      <a:pt x="102" y="1176"/>
                    </a:lnTo>
                    <a:lnTo>
                      <a:pt x="75" y="1162"/>
                    </a:lnTo>
                    <a:lnTo>
                      <a:pt x="50" y="1148"/>
                    </a:lnTo>
                    <a:lnTo>
                      <a:pt x="27" y="1134"/>
                    </a:lnTo>
                    <a:lnTo>
                      <a:pt x="25" y="1130"/>
                    </a:lnTo>
                    <a:lnTo>
                      <a:pt x="25" y="1128"/>
                    </a:lnTo>
                    <a:lnTo>
                      <a:pt x="25" y="1126"/>
                    </a:lnTo>
                    <a:lnTo>
                      <a:pt x="23" y="1123"/>
                    </a:lnTo>
                    <a:lnTo>
                      <a:pt x="23" y="1121"/>
                    </a:lnTo>
                    <a:lnTo>
                      <a:pt x="22" y="1119"/>
                    </a:lnTo>
                    <a:lnTo>
                      <a:pt x="22" y="1116"/>
                    </a:lnTo>
                    <a:lnTo>
                      <a:pt x="22" y="1114"/>
                    </a:lnTo>
                    <a:lnTo>
                      <a:pt x="31" y="1121"/>
                    </a:lnTo>
                    <a:lnTo>
                      <a:pt x="56" y="1137"/>
                    </a:lnTo>
                    <a:lnTo>
                      <a:pt x="81" y="1151"/>
                    </a:lnTo>
                    <a:lnTo>
                      <a:pt x="107" y="1166"/>
                    </a:lnTo>
                    <a:lnTo>
                      <a:pt x="134" y="1176"/>
                    </a:lnTo>
                    <a:lnTo>
                      <a:pt x="161" y="1187"/>
                    </a:lnTo>
                    <a:lnTo>
                      <a:pt x="190" y="1198"/>
                    </a:lnTo>
                    <a:lnTo>
                      <a:pt x="218" y="1205"/>
                    </a:lnTo>
                    <a:lnTo>
                      <a:pt x="249" y="1212"/>
                    </a:lnTo>
                    <a:lnTo>
                      <a:pt x="277" y="1218"/>
                    </a:lnTo>
                    <a:lnTo>
                      <a:pt x="308" y="1221"/>
                    </a:lnTo>
                    <a:lnTo>
                      <a:pt x="338" y="1225"/>
                    </a:lnTo>
                    <a:lnTo>
                      <a:pt x="370" y="1225"/>
                    </a:lnTo>
                    <a:lnTo>
                      <a:pt x="400" y="1225"/>
                    </a:lnTo>
                    <a:lnTo>
                      <a:pt x="433" y="1221"/>
                    </a:lnTo>
                    <a:lnTo>
                      <a:pt x="463" y="1218"/>
                    </a:lnTo>
                    <a:lnTo>
                      <a:pt x="492" y="1212"/>
                    </a:lnTo>
                    <a:lnTo>
                      <a:pt x="522" y="1205"/>
                    </a:lnTo>
                    <a:lnTo>
                      <a:pt x="551" y="1198"/>
                    </a:lnTo>
                    <a:lnTo>
                      <a:pt x="579" y="1187"/>
                    </a:lnTo>
                    <a:lnTo>
                      <a:pt x="606" y="1176"/>
                    </a:lnTo>
                    <a:lnTo>
                      <a:pt x="633" y="1166"/>
                    </a:lnTo>
                    <a:lnTo>
                      <a:pt x="660" y="1151"/>
                    </a:lnTo>
                    <a:lnTo>
                      <a:pt x="685" y="1137"/>
                    </a:lnTo>
                    <a:lnTo>
                      <a:pt x="710" y="1121"/>
                    </a:lnTo>
                    <a:lnTo>
                      <a:pt x="733" y="1105"/>
                    </a:lnTo>
                    <a:lnTo>
                      <a:pt x="756" y="1087"/>
                    </a:lnTo>
                    <a:lnTo>
                      <a:pt x="778" y="1067"/>
                    </a:lnTo>
                    <a:lnTo>
                      <a:pt x="799" y="1048"/>
                    </a:lnTo>
                    <a:lnTo>
                      <a:pt x="819" y="1026"/>
                    </a:lnTo>
                    <a:lnTo>
                      <a:pt x="838" y="1005"/>
                    </a:lnTo>
                    <a:lnTo>
                      <a:pt x="856" y="982"/>
                    </a:lnTo>
                    <a:lnTo>
                      <a:pt x="872" y="957"/>
                    </a:lnTo>
                    <a:lnTo>
                      <a:pt x="888" y="933"/>
                    </a:lnTo>
                    <a:lnTo>
                      <a:pt x="903" y="907"/>
                    </a:lnTo>
                    <a:lnTo>
                      <a:pt x="917" y="882"/>
                    </a:lnTo>
                    <a:lnTo>
                      <a:pt x="930" y="855"/>
                    </a:lnTo>
                    <a:lnTo>
                      <a:pt x="940" y="826"/>
                    </a:lnTo>
                    <a:lnTo>
                      <a:pt x="949" y="799"/>
                    </a:lnTo>
                    <a:lnTo>
                      <a:pt x="958" y="771"/>
                    </a:lnTo>
                    <a:lnTo>
                      <a:pt x="963" y="740"/>
                    </a:lnTo>
                    <a:lnTo>
                      <a:pt x="969" y="710"/>
                    </a:lnTo>
                    <a:lnTo>
                      <a:pt x="972" y="680"/>
                    </a:lnTo>
                    <a:lnTo>
                      <a:pt x="976" y="649"/>
                    </a:lnTo>
                    <a:lnTo>
                      <a:pt x="976" y="619"/>
                    </a:lnTo>
                    <a:lnTo>
                      <a:pt x="988" y="619"/>
                    </a:lnTo>
                    <a:close/>
                  </a:path>
                </a:pathLst>
              </a:custGeom>
              <a:solidFill>
                <a:srgbClr val="9AD6FF"/>
              </a:solidFill>
              <a:ln w="9525">
                <a:noFill/>
                <a:round/>
                <a:headEnd/>
                <a:tailEnd/>
              </a:ln>
            </p:spPr>
            <p:txBody>
              <a:bodyPr/>
              <a:lstStyle/>
              <a:p>
                <a:endParaRPr lang="en-US"/>
              </a:p>
            </p:txBody>
          </p:sp>
          <p:sp>
            <p:nvSpPr>
              <p:cNvPr id="29890" name="Freeform 1269"/>
              <p:cNvSpPr>
                <a:spLocks/>
              </p:cNvSpPr>
              <p:nvPr/>
            </p:nvSpPr>
            <p:spPr bwMode="auto">
              <a:xfrm>
                <a:off x="555" y="1577"/>
                <a:ext cx="986" cy="1224"/>
              </a:xfrm>
              <a:custGeom>
                <a:avLst/>
                <a:gdLst>
                  <a:gd name="T0" fmla="*/ 979 w 986"/>
                  <a:gd name="T1" fmla="*/ 520 h 1224"/>
                  <a:gd name="T2" fmla="*/ 949 w 986"/>
                  <a:gd name="T3" fmla="*/ 402 h 1224"/>
                  <a:gd name="T4" fmla="*/ 897 w 986"/>
                  <a:gd name="T5" fmla="*/ 295 h 1224"/>
                  <a:gd name="T6" fmla="*/ 827 w 986"/>
                  <a:gd name="T7" fmla="*/ 200 h 1224"/>
                  <a:gd name="T8" fmla="*/ 739 w 986"/>
                  <a:gd name="T9" fmla="*/ 121 h 1224"/>
                  <a:gd name="T10" fmla="*/ 638 w 986"/>
                  <a:gd name="T11" fmla="*/ 61 h 1224"/>
                  <a:gd name="T12" fmla="*/ 527 w 986"/>
                  <a:gd name="T13" fmla="*/ 20 h 1224"/>
                  <a:gd name="T14" fmla="*/ 405 w 986"/>
                  <a:gd name="T15" fmla="*/ 2 h 1224"/>
                  <a:gd name="T16" fmla="*/ 280 w 986"/>
                  <a:gd name="T17" fmla="*/ 7 h 1224"/>
                  <a:gd name="T18" fmla="*/ 162 w 986"/>
                  <a:gd name="T19" fmla="*/ 37 h 1224"/>
                  <a:gd name="T20" fmla="*/ 55 w 986"/>
                  <a:gd name="T21" fmla="*/ 89 h 1224"/>
                  <a:gd name="T22" fmla="*/ 5 w 986"/>
                  <a:gd name="T23" fmla="*/ 125 h 1224"/>
                  <a:gd name="T24" fmla="*/ 1 w 986"/>
                  <a:gd name="T25" fmla="*/ 136 h 1224"/>
                  <a:gd name="T26" fmla="*/ 14 w 986"/>
                  <a:gd name="T27" fmla="*/ 132 h 1224"/>
                  <a:gd name="T28" fmla="*/ 112 w 986"/>
                  <a:gd name="T29" fmla="*/ 71 h 1224"/>
                  <a:gd name="T30" fmla="*/ 223 w 986"/>
                  <a:gd name="T31" fmla="*/ 30 h 1224"/>
                  <a:gd name="T32" fmla="*/ 343 w 986"/>
                  <a:gd name="T33" fmla="*/ 12 h 1224"/>
                  <a:gd name="T34" fmla="*/ 464 w 986"/>
                  <a:gd name="T35" fmla="*/ 20 h 1224"/>
                  <a:gd name="T36" fmla="*/ 579 w 986"/>
                  <a:gd name="T37" fmla="*/ 48 h 1224"/>
                  <a:gd name="T38" fmla="*/ 684 w 986"/>
                  <a:gd name="T39" fmla="*/ 100 h 1224"/>
                  <a:gd name="T40" fmla="*/ 777 w 986"/>
                  <a:gd name="T41" fmla="*/ 168 h 1224"/>
                  <a:gd name="T42" fmla="*/ 854 w 986"/>
                  <a:gd name="T43" fmla="*/ 254 h 1224"/>
                  <a:gd name="T44" fmla="*/ 915 w 986"/>
                  <a:gd name="T45" fmla="*/ 352 h 1224"/>
                  <a:gd name="T46" fmla="*/ 954 w 986"/>
                  <a:gd name="T47" fmla="*/ 463 h 1224"/>
                  <a:gd name="T48" fmla="*/ 972 w 986"/>
                  <a:gd name="T49" fmla="*/ 581 h 1224"/>
                  <a:gd name="T50" fmla="*/ 983 w 986"/>
                  <a:gd name="T51" fmla="*/ 675 h 1224"/>
                  <a:gd name="T52" fmla="*/ 958 w 986"/>
                  <a:gd name="T53" fmla="*/ 795 h 1224"/>
                  <a:gd name="T54" fmla="*/ 911 w 986"/>
                  <a:gd name="T55" fmla="*/ 904 h 1224"/>
                  <a:gd name="T56" fmla="*/ 845 w 986"/>
                  <a:gd name="T57" fmla="*/ 1002 h 1224"/>
                  <a:gd name="T58" fmla="*/ 763 w 986"/>
                  <a:gd name="T59" fmla="*/ 1085 h 1224"/>
                  <a:gd name="T60" fmla="*/ 664 w 986"/>
                  <a:gd name="T61" fmla="*/ 1151 h 1224"/>
                  <a:gd name="T62" fmla="*/ 555 w 986"/>
                  <a:gd name="T63" fmla="*/ 1197 h 1224"/>
                  <a:gd name="T64" fmla="*/ 436 w 986"/>
                  <a:gd name="T65" fmla="*/ 1222 h 1224"/>
                  <a:gd name="T66" fmla="*/ 311 w 986"/>
                  <a:gd name="T67" fmla="*/ 1222 h 1224"/>
                  <a:gd name="T68" fmla="*/ 191 w 986"/>
                  <a:gd name="T69" fmla="*/ 1197 h 1224"/>
                  <a:gd name="T70" fmla="*/ 82 w 986"/>
                  <a:gd name="T71" fmla="*/ 1151 h 1224"/>
                  <a:gd name="T72" fmla="*/ 26 w 986"/>
                  <a:gd name="T73" fmla="*/ 1115 h 1224"/>
                  <a:gd name="T74" fmla="*/ 23 w 986"/>
                  <a:gd name="T75" fmla="*/ 1106 h 1224"/>
                  <a:gd name="T76" fmla="*/ 37 w 986"/>
                  <a:gd name="T77" fmla="*/ 1110 h 1224"/>
                  <a:gd name="T78" fmla="*/ 139 w 986"/>
                  <a:gd name="T79" fmla="*/ 1165 h 1224"/>
                  <a:gd name="T80" fmla="*/ 252 w 986"/>
                  <a:gd name="T81" fmla="*/ 1201 h 1224"/>
                  <a:gd name="T82" fmla="*/ 373 w 986"/>
                  <a:gd name="T83" fmla="*/ 1213 h 1224"/>
                  <a:gd name="T84" fmla="*/ 495 w 986"/>
                  <a:gd name="T85" fmla="*/ 1201 h 1224"/>
                  <a:gd name="T86" fmla="*/ 607 w 986"/>
                  <a:gd name="T87" fmla="*/ 1165 h 1224"/>
                  <a:gd name="T88" fmla="*/ 709 w 986"/>
                  <a:gd name="T89" fmla="*/ 1110 h 1224"/>
                  <a:gd name="T90" fmla="*/ 797 w 986"/>
                  <a:gd name="T91" fmla="*/ 1036 h 1224"/>
                  <a:gd name="T92" fmla="*/ 870 w 986"/>
                  <a:gd name="T93" fmla="*/ 949 h 1224"/>
                  <a:gd name="T94" fmla="*/ 925 w 986"/>
                  <a:gd name="T95" fmla="*/ 847 h 1224"/>
                  <a:gd name="T96" fmla="*/ 961 w 986"/>
                  <a:gd name="T97" fmla="*/ 733 h 1224"/>
                  <a:gd name="T98" fmla="*/ 974 w 986"/>
                  <a:gd name="T99" fmla="*/ 613 h 122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86"/>
                  <a:gd name="T151" fmla="*/ 0 h 1224"/>
                  <a:gd name="T152" fmla="*/ 986 w 986"/>
                  <a:gd name="T153" fmla="*/ 1224 h 122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86" h="1224">
                    <a:moveTo>
                      <a:pt x="986" y="613"/>
                    </a:moveTo>
                    <a:lnTo>
                      <a:pt x="984" y="581"/>
                    </a:lnTo>
                    <a:lnTo>
                      <a:pt x="983" y="550"/>
                    </a:lnTo>
                    <a:lnTo>
                      <a:pt x="979" y="520"/>
                    </a:lnTo>
                    <a:lnTo>
                      <a:pt x="974" y="490"/>
                    </a:lnTo>
                    <a:lnTo>
                      <a:pt x="966" y="459"/>
                    </a:lnTo>
                    <a:lnTo>
                      <a:pt x="958" y="431"/>
                    </a:lnTo>
                    <a:lnTo>
                      <a:pt x="949" y="402"/>
                    </a:lnTo>
                    <a:lnTo>
                      <a:pt x="938" y="373"/>
                    </a:lnTo>
                    <a:lnTo>
                      <a:pt x="925" y="347"/>
                    </a:lnTo>
                    <a:lnTo>
                      <a:pt x="911" y="320"/>
                    </a:lnTo>
                    <a:lnTo>
                      <a:pt x="897" y="295"/>
                    </a:lnTo>
                    <a:lnTo>
                      <a:pt x="881" y="270"/>
                    </a:lnTo>
                    <a:lnTo>
                      <a:pt x="865" y="246"/>
                    </a:lnTo>
                    <a:lnTo>
                      <a:pt x="845" y="223"/>
                    </a:lnTo>
                    <a:lnTo>
                      <a:pt x="827" y="200"/>
                    </a:lnTo>
                    <a:lnTo>
                      <a:pt x="806" y="179"/>
                    </a:lnTo>
                    <a:lnTo>
                      <a:pt x="784" y="159"/>
                    </a:lnTo>
                    <a:lnTo>
                      <a:pt x="763" y="139"/>
                    </a:lnTo>
                    <a:lnTo>
                      <a:pt x="739" y="121"/>
                    </a:lnTo>
                    <a:lnTo>
                      <a:pt x="716" y="105"/>
                    </a:lnTo>
                    <a:lnTo>
                      <a:pt x="691" y="89"/>
                    </a:lnTo>
                    <a:lnTo>
                      <a:pt x="664" y="73"/>
                    </a:lnTo>
                    <a:lnTo>
                      <a:pt x="638" y="61"/>
                    </a:lnTo>
                    <a:lnTo>
                      <a:pt x="611" y="48"/>
                    </a:lnTo>
                    <a:lnTo>
                      <a:pt x="584" y="37"/>
                    </a:lnTo>
                    <a:lnTo>
                      <a:pt x="555" y="28"/>
                    </a:lnTo>
                    <a:lnTo>
                      <a:pt x="527" y="20"/>
                    </a:lnTo>
                    <a:lnTo>
                      <a:pt x="496" y="12"/>
                    </a:lnTo>
                    <a:lnTo>
                      <a:pt x="466" y="7"/>
                    </a:lnTo>
                    <a:lnTo>
                      <a:pt x="436" y="3"/>
                    </a:lnTo>
                    <a:lnTo>
                      <a:pt x="405" y="2"/>
                    </a:lnTo>
                    <a:lnTo>
                      <a:pt x="373" y="0"/>
                    </a:lnTo>
                    <a:lnTo>
                      <a:pt x="341" y="2"/>
                    </a:lnTo>
                    <a:lnTo>
                      <a:pt x="311" y="3"/>
                    </a:lnTo>
                    <a:lnTo>
                      <a:pt x="280" y="7"/>
                    </a:lnTo>
                    <a:lnTo>
                      <a:pt x="250" y="12"/>
                    </a:lnTo>
                    <a:lnTo>
                      <a:pt x="219" y="20"/>
                    </a:lnTo>
                    <a:lnTo>
                      <a:pt x="191" y="28"/>
                    </a:lnTo>
                    <a:lnTo>
                      <a:pt x="162" y="37"/>
                    </a:lnTo>
                    <a:lnTo>
                      <a:pt x="135" y="48"/>
                    </a:lnTo>
                    <a:lnTo>
                      <a:pt x="107" y="61"/>
                    </a:lnTo>
                    <a:lnTo>
                      <a:pt x="82" y="73"/>
                    </a:lnTo>
                    <a:lnTo>
                      <a:pt x="55" y="89"/>
                    </a:lnTo>
                    <a:lnTo>
                      <a:pt x="30" y="105"/>
                    </a:lnTo>
                    <a:lnTo>
                      <a:pt x="7" y="121"/>
                    </a:lnTo>
                    <a:lnTo>
                      <a:pt x="5" y="123"/>
                    </a:lnTo>
                    <a:lnTo>
                      <a:pt x="5" y="125"/>
                    </a:lnTo>
                    <a:lnTo>
                      <a:pt x="3" y="129"/>
                    </a:lnTo>
                    <a:lnTo>
                      <a:pt x="3" y="130"/>
                    </a:lnTo>
                    <a:lnTo>
                      <a:pt x="3" y="132"/>
                    </a:lnTo>
                    <a:lnTo>
                      <a:pt x="1" y="136"/>
                    </a:lnTo>
                    <a:lnTo>
                      <a:pt x="1" y="137"/>
                    </a:lnTo>
                    <a:lnTo>
                      <a:pt x="1" y="139"/>
                    </a:lnTo>
                    <a:lnTo>
                      <a:pt x="0" y="143"/>
                    </a:lnTo>
                    <a:lnTo>
                      <a:pt x="14" y="132"/>
                    </a:lnTo>
                    <a:lnTo>
                      <a:pt x="37" y="114"/>
                    </a:lnTo>
                    <a:lnTo>
                      <a:pt x="62" y="100"/>
                    </a:lnTo>
                    <a:lnTo>
                      <a:pt x="87" y="84"/>
                    </a:lnTo>
                    <a:lnTo>
                      <a:pt x="112" y="71"/>
                    </a:lnTo>
                    <a:lnTo>
                      <a:pt x="139" y="59"/>
                    </a:lnTo>
                    <a:lnTo>
                      <a:pt x="166" y="48"/>
                    </a:lnTo>
                    <a:lnTo>
                      <a:pt x="194" y="39"/>
                    </a:lnTo>
                    <a:lnTo>
                      <a:pt x="223" y="30"/>
                    </a:lnTo>
                    <a:lnTo>
                      <a:pt x="252" y="25"/>
                    </a:lnTo>
                    <a:lnTo>
                      <a:pt x="282" y="20"/>
                    </a:lnTo>
                    <a:lnTo>
                      <a:pt x="312" y="16"/>
                    </a:lnTo>
                    <a:lnTo>
                      <a:pt x="343" y="12"/>
                    </a:lnTo>
                    <a:lnTo>
                      <a:pt x="373" y="12"/>
                    </a:lnTo>
                    <a:lnTo>
                      <a:pt x="403" y="12"/>
                    </a:lnTo>
                    <a:lnTo>
                      <a:pt x="434" y="16"/>
                    </a:lnTo>
                    <a:lnTo>
                      <a:pt x="464" y="20"/>
                    </a:lnTo>
                    <a:lnTo>
                      <a:pt x="495" y="25"/>
                    </a:lnTo>
                    <a:lnTo>
                      <a:pt x="523" y="30"/>
                    </a:lnTo>
                    <a:lnTo>
                      <a:pt x="552" y="39"/>
                    </a:lnTo>
                    <a:lnTo>
                      <a:pt x="579" y="48"/>
                    </a:lnTo>
                    <a:lnTo>
                      <a:pt x="607" y="59"/>
                    </a:lnTo>
                    <a:lnTo>
                      <a:pt x="634" y="71"/>
                    </a:lnTo>
                    <a:lnTo>
                      <a:pt x="659" y="84"/>
                    </a:lnTo>
                    <a:lnTo>
                      <a:pt x="684" y="100"/>
                    </a:lnTo>
                    <a:lnTo>
                      <a:pt x="709" y="114"/>
                    </a:lnTo>
                    <a:lnTo>
                      <a:pt x="732" y="132"/>
                    </a:lnTo>
                    <a:lnTo>
                      <a:pt x="756" y="150"/>
                    </a:lnTo>
                    <a:lnTo>
                      <a:pt x="777" y="168"/>
                    </a:lnTo>
                    <a:lnTo>
                      <a:pt x="797" y="188"/>
                    </a:lnTo>
                    <a:lnTo>
                      <a:pt x="818" y="209"/>
                    </a:lnTo>
                    <a:lnTo>
                      <a:pt x="836" y="230"/>
                    </a:lnTo>
                    <a:lnTo>
                      <a:pt x="854" y="254"/>
                    </a:lnTo>
                    <a:lnTo>
                      <a:pt x="870" y="277"/>
                    </a:lnTo>
                    <a:lnTo>
                      <a:pt x="886" y="302"/>
                    </a:lnTo>
                    <a:lnTo>
                      <a:pt x="900" y="327"/>
                    </a:lnTo>
                    <a:lnTo>
                      <a:pt x="915" y="352"/>
                    </a:lnTo>
                    <a:lnTo>
                      <a:pt x="925" y="379"/>
                    </a:lnTo>
                    <a:lnTo>
                      <a:pt x="936" y="406"/>
                    </a:lnTo>
                    <a:lnTo>
                      <a:pt x="947" y="434"/>
                    </a:lnTo>
                    <a:lnTo>
                      <a:pt x="954" y="463"/>
                    </a:lnTo>
                    <a:lnTo>
                      <a:pt x="961" y="491"/>
                    </a:lnTo>
                    <a:lnTo>
                      <a:pt x="966" y="522"/>
                    </a:lnTo>
                    <a:lnTo>
                      <a:pt x="970" y="550"/>
                    </a:lnTo>
                    <a:lnTo>
                      <a:pt x="972" y="581"/>
                    </a:lnTo>
                    <a:lnTo>
                      <a:pt x="974" y="613"/>
                    </a:lnTo>
                    <a:lnTo>
                      <a:pt x="986" y="613"/>
                    </a:lnTo>
                    <a:lnTo>
                      <a:pt x="984" y="643"/>
                    </a:lnTo>
                    <a:lnTo>
                      <a:pt x="983" y="675"/>
                    </a:lnTo>
                    <a:lnTo>
                      <a:pt x="979" y="706"/>
                    </a:lnTo>
                    <a:lnTo>
                      <a:pt x="974" y="736"/>
                    </a:lnTo>
                    <a:lnTo>
                      <a:pt x="966" y="765"/>
                    </a:lnTo>
                    <a:lnTo>
                      <a:pt x="958" y="795"/>
                    </a:lnTo>
                    <a:lnTo>
                      <a:pt x="949" y="824"/>
                    </a:lnTo>
                    <a:lnTo>
                      <a:pt x="938" y="851"/>
                    </a:lnTo>
                    <a:lnTo>
                      <a:pt x="925" y="877"/>
                    </a:lnTo>
                    <a:lnTo>
                      <a:pt x="911" y="904"/>
                    </a:lnTo>
                    <a:lnTo>
                      <a:pt x="897" y="929"/>
                    </a:lnTo>
                    <a:lnTo>
                      <a:pt x="881" y="954"/>
                    </a:lnTo>
                    <a:lnTo>
                      <a:pt x="865" y="979"/>
                    </a:lnTo>
                    <a:lnTo>
                      <a:pt x="845" y="1002"/>
                    </a:lnTo>
                    <a:lnTo>
                      <a:pt x="827" y="1024"/>
                    </a:lnTo>
                    <a:lnTo>
                      <a:pt x="806" y="1045"/>
                    </a:lnTo>
                    <a:lnTo>
                      <a:pt x="784" y="1065"/>
                    </a:lnTo>
                    <a:lnTo>
                      <a:pt x="763" y="1085"/>
                    </a:lnTo>
                    <a:lnTo>
                      <a:pt x="739" y="1102"/>
                    </a:lnTo>
                    <a:lnTo>
                      <a:pt x="716" y="1120"/>
                    </a:lnTo>
                    <a:lnTo>
                      <a:pt x="691" y="1136"/>
                    </a:lnTo>
                    <a:lnTo>
                      <a:pt x="664" y="1151"/>
                    </a:lnTo>
                    <a:lnTo>
                      <a:pt x="638" y="1165"/>
                    </a:lnTo>
                    <a:lnTo>
                      <a:pt x="611" y="1178"/>
                    </a:lnTo>
                    <a:lnTo>
                      <a:pt x="584" y="1188"/>
                    </a:lnTo>
                    <a:lnTo>
                      <a:pt x="555" y="1197"/>
                    </a:lnTo>
                    <a:lnTo>
                      <a:pt x="527" y="1206"/>
                    </a:lnTo>
                    <a:lnTo>
                      <a:pt x="496" y="1212"/>
                    </a:lnTo>
                    <a:lnTo>
                      <a:pt x="466" y="1217"/>
                    </a:lnTo>
                    <a:lnTo>
                      <a:pt x="436" y="1222"/>
                    </a:lnTo>
                    <a:lnTo>
                      <a:pt x="405" y="1224"/>
                    </a:lnTo>
                    <a:lnTo>
                      <a:pt x="373" y="1224"/>
                    </a:lnTo>
                    <a:lnTo>
                      <a:pt x="341" y="1224"/>
                    </a:lnTo>
                    <a:lnTo>
                      <a:pt x="311" y="1222"/>
                    </a:lnTo>
                    <a:lnTo>
                      <a:pt x="280" y="1217"/>
                    </a:lnTo>
                    <a:lnTo>
                      <a:pt x="250" y="1212"/>
                    </a:lnTo>
                    <a:lnTo>
                      <a:pt x="219" y="1206"/>
                    </a:lnTo>
                    <a:lnTo>
                      <a:pt x="191" y="1197"/>
                    </a:lnTo>
                    <a:lnTo>
                      <a:pt x="162" y="1188"/>
                    </a:lnTo>
                    <a:lnTo>
                      <a:pt x="135" y="1178"/>
                    </a:lnTo>
                    <a:lnTo>
                      <a:pt x="107" y="1165"/>
                    </a:lnTo>
                    <a:lnTo>
                      <a:pt x="82" y="1151"/>
                    </a:lnTo>
                    <a:lnTo>
                      <a:pt x="55" y="1136"/>
                    </a:lnTo>
                    <a:lnTo>
                      <a:pt x="30" y="1120"/>
                    </a:lnTo>
                    <a:lnTo>
                      <a:pt x="26" y="1117"/>
                    </a:lnTo>
                    <a:lnTo>
                      <a:pt x="26" y="1115"/>
                    </a:lnTo>
                    <a:lnTo>
                      <a:pt x="25" y="1113"/>
                    </a:lnTo>
                    <a:lnTo>
                      <a:pt x="25" y="1110"/>
                    </a:lnTo>
                    <a:lnTo>
                      <a:pt x="25" y="1108"/>
                    </a:lnTo>
                    <a:lnTo>
                      <a:pt x="23" y="1106"/>
                    </a:lnTo>
                    <a:lnTo>
                      <a:pt x="23" y="1104"/>
                    </a:lnTo>
                    <a:lnTo>
                      <a:pt x="23" y="1101"/>
                    </a:lnTo>
                    <a:lnTo>
                      <a:pt x="21" y="1099"/>
                    </a:lnTo>
                    <a:lnTo>
                      <a:pt x="37" y="1110"/>
                    </a:lnTo>
                    <a:lnTo>
                      <a:pt x="62" y="1126"/>
                    </a:lnTo>
                    <a:lnTo>
                      <a:pt x="87" y="1140"/>
                    </a:lnTo>
                    <a:lnTo>
                      <a:pt x="112" y="1154"/>
                    </a:lnTo>
                    <a:lnTo>
                      <a:pt x="139" y="1165"/>
                    </a:lnTo>
                    <a:lnTo>
                      <a:pt x="166" y="1176"/>
                    </a:lnTo>
                    <a:lnTo>
                      <a:pt x="194" y="1186"/>
                    </a:lnTo>
                    <a:lnTo>
                      <a:pt x="223" y="1194"/>
                    </a:lnTo>
                    <a:lnTo>
                      <a:pt x="252" y="1201"/>
                    </a:lnTo>
                    <a:lnTo>
                      <a:pt x="282" y="1206"/>
                    </a:lnTo>
                    <a:lnTo>
                      <a:pt x="312" y="1210"/>
                    </a:lnTo>
                    <a:lnTo>
                      <a:pt x="343" y="1212"/>
                    </a:lnTo>
                    <a:lnTo>
                      <a:pt x="373" y="1213"/>
                    </a:lnTo>
                    <a:lnTo>
                      <a:pt x="403" y="1212"/>
                    </a:lnTo>
                    <a:lnTo>
                      <a:pt x="434" y="1210"/>
                    </a:lnTo>
                    <a:lnTo>
                      <a:pt x="464" y="1206"/>
                    </a:lnTo>
                    <a:lnTo>
                      <a:pt x="495" y="1201"/>
                    </a:lnTo>
                    <a:lnTo>
                      <a:pt x="523" y="1194"/>
                    </a:lnTo>
                    <a:lnTo>
                      <a:pt x="552" y="1186"/>
                    </a:lnTo>
                    <a:lnTo>
                      <a:pt x="579" y="1176"/>
                    </a:lnTo>
                    <a:lnTo>
                      <a:pt x="607" y="1165"/>
                    </a:lnTo>
                    <a:lnTo>
                      <a:pt x="634" y="1154"/>
                    </a:lnTo>
                    <a:lnTo>
                      <a:pt x="659" y="1140"/>
                    </a:lnTo>
                    <a:lnTo>
                      <a:pt x="684" y="1126"/>
                    </a:lnTo>
                    <a:lnTo>
                      <a:pt x="709" y="1110"/>
                    </a:lnTo>
                    <a:lnTo>
                      <a:pt x="732" y="1094"/>
                    </a:lnTo>
                    <a:lnTo>
                      <a:pt x="756" y="1076"/>
                    </a:lnTo>
                    <a:lnTo>
                      <a:pt x="777" y="1056"/>
                    </a:lnTo>
                    <a:lnTo>
                      <a:pt x="797" y="1036"/>
                    </a:lnTo>
                    <a:lnTo>
                      <a:pt x="818" y="1017"/>
                    </a:lnTo>
                    <a:lnTo>
                      <a:pt x="836" y="993"/>
                    </a:lnTo>
                    <a:lnTo>
                      <a:pt x="854" y="972"/>
                    </a:lnTo>
                    <a:lnTo>
                      <a:pt x="870" y="949"/>
                    </a:lnTo>
                    <a:lnTo>
                      <a:pt x="886" y="924"/>
                    </a:lnTo>
                    <a:lnTo>
                      <a:pt x="900" y="899"/>
                    </a:lnTo>
                    <a:lnTo>
                      <a:pt x="915" y="872"/>
                    </a:lnTo>
                    <a:lnTo>
                      <a:pt x="925" y="847"/>
                    </a:lnTo>
                    <a:lnTo>
                      <a:pt x="936" y="818"/>
                    </a:lnTo>
                    <a:lnTo>
                      <a:pt x="947" y="792"/>
                    </a:lnTo>
                    <a:lnTo>
                      <a:pt x="954" y="763"/>
                    </a:lnTo>
                    <a:lnTo>
                      <a:pt x="961" y="733"/>
                    </a:lnTo>
                    <a:lnTo>
                      <a:pt x="966" y="704"/>
                    </a:lnTo>
                    <a:lnTo>
                      <a:pt x="970" y="674"/>
                    </a:lnTo>
                    <a:lnTo>
                      <a:pt x="972" y="643"/>
                    </a:lnTo>
                    <a:lnTo>
                      <a:pt x="974" y="613"/>
                    </a:lnTo>
                    <a:lnTo>
                      <a:pt x="986" y="613"/>
                    </a:lnTo>
                    <a:close/>
                  </a:path>
                </a:pathLst>
              </a:custGeom>
              <a:solidFill>
                <a:srgbClr val="9BD7FF"/>
              </a:solidFill>
              <a:ln w="9525">
                <a:noFill/>
                <a:round/>
                <a:headEnd/>
                <a:tailEnd/>
              </a:ln>
            </p:spPr>
            <p:txBody>
              <a:bodyPr/>
              <a:lstStyle/>
              <a:p>
                <a:endParaRPr lang="en-US"/>
              </a:p>
            </p:txBody>
          </p:sp>
          <p:sp>
            <p:nvSpPr>
              <p:cNvPr id="29891" name="Freeform 1270"/>
              <p:cNvSpPr>
                <a:spLocks/>
              </p:cNvSpPr>
              <p:nvPr/>
            </p:nvSpPr>
            <p:spPr bwMode="auto">
              <a:xfrm>
                <a:off x="553" y="1582"/>
                <a:ext cx="981" cy="1214"/>
              </a:xfrm>
              <a:custGeom>
                <a:avLst/>
                <a:gdLst>
                  <a:gd name="T0" fmla="*/ 974 w 981"/>
                  <a:gd name="T1" fmla="*/ 515 h 1214"/>
                  <a:gd name="T2" fmla="*/ 945 w 981"/>
                  <a:gd name="T3" fmla="*/ 399 h 1214"/>
                  <a:gd name="T4" fmla="*/ 893 w 981"/>
                  <a:gd name="T5" fmla="*/ 293 h 1214"/>
                  <a:gd name="T6" fmla="*/ 824 w 981"/>
                  <a:gd name="T7" fmla="*/ 200 h 1214"/>
                  <a:gd name="T8" fmla="*/ 738 w 981"/>
                  <a:gd name="T9" fmla="*/ 122 h 1214"/>
                  <a:gd name="T10" fmla="*/ 638 w 981"/>
                  <a:gd name="T11" fmla="*/ 61 h 1214"/>
                  <a:gd name="T12" fmla="*/ 527 w 981"/>
                  <a:gd name="T13" fmla="*/ 20 h 1214"/>
                  <a:gd name="T14" fmla="*/ 405 w 981"/>
                  <a:gd name="T15" fmla="*/ 2 h 1214"/>
                  <a:gd name="T16" fmla="*/ 282 w 981"/>
                  <a:gd name="T17" fmla="*/ 7 h 1214"/>
                  <a:gd name="T18" fmla="*/ 166 w 981"/>
                  <a:gd name="T19" fmla="*/ 38 h 1214"/>
                  <a:gd name="T20" fmla="*/ 61 w 981"/>
                  <a:gd name="T21" fmla="*/ 90 h 1214"/>
                  <a:gd name="T22" fmla="*/ 3 w 981"/>
                  <a:gd name="T23" fmla="*/ 131 h 1214"/>
                  <a:gd name="T24" fmla="*/ 2 w 981"/>
                  <a:gd name="T25" fmla="*/ 140 h 1214"/>
                  <a:gd name="T26" fmla="*/ 19 w 981"/>
                  <a:gd name="T27" fmla="*/ 131 h 1214"/>
                  <a:gd name="T28" fmla="*/ 118 w 981"/>
                  <a:gd name="T29" fmla="*/ 72 h 1214"/>
                  <a:gd name="T30" fmla="*/ 227 w 981"/>
                  <a:gd name="T31" fmla="*/ 32 h 1214"/>
                  <a:gd name="T32" fmla="*/ 345 w 981"/>
                  <a:gd name="T33" fmla="*/ 15 h 1214"/>
                  <a:gd name="T34" fmla="*/ 466 w 981"/>
                  <a:gd name="T35" fmla="*/ 20 h 1214"/>
                  <a:gd name="T36" fmla="*/ 579 w 981"/>
                  <a:gd name="T37" fmla="*/ 48 h 1214"/>
                  <a:gd name="T38" fmla="*/ 683 w 981"/>
                  <a:gd name="T39" fmla="*/ 99 h 1214"/>
                  <a:gd name="T40" fmla="*/ 774 w 981"/>
                  <a:gd name="T41" fmla="*/ 168 h 1214"/>
                  <a:gd name="T42" fmla="*/ 851 w 981"/>
                  <a:gd name="T43" fmla="*/ 252 h 1214"/>
                  <a:gd name="T44" fmla="*/ 911 w 981"/>
                  <a:gd name="T45" fmla="*/ 350 h 1214"/>
                  <a:gd name="T46" fmla="*/ 951 w 981"/>
                  <a:gd name="T47" fmla="*/ 460 h 1214"/>
                  <a:gd name="T48" fmla="*/ 968 w 981"/>
                  <a:gd name="T49" fmla="*/ 577 h 1214"/>
                  <a:gd name="T50" fmla="*/ 977 w 981"/>
                  <a:gd name="T51" fmla="*/ 669 h 1214"/>
                  <a:gd name="T52" fmla="*/ 954 w 981"/>
                  <a:gd name="T53" fmla="*/ 788 h 1214"/>
                  <a:gd name="T54" fmla="*/ 908 w 981"/>
                  <a:gd name="T55" fmla="*/ 896 h 1214"/>
                  <a:gd name="T56" fmla="*/ 843 w 981"/>
                  <a:gd name="T57" fmla="*/ 994 h 1214"/>
                  <a:gd name="T58" fmla="*/ 761 w 981"/>
                  <a:gd name="T59" fmla="*/ 1076 h 1214"/>
                  <a:gd name="T60" fmla="*/ 665 w 981"/>
                  <a:gd name="T61" fmla="*/ 1140 h 1214"/>
                  <a:gd name="T62" fmla="*/ 556 w 981"/>
                  <a:gd name="T63" fmla="*/ 1187 h 1214"/>
                  <a:gd name="T64" fmla="*/ 438 w 981"/>
                  <a:gd name="T65" fmla="*/ 1210 h 1214"/>
                  <a:gd name="T66" fmla="*/ 313 w 981"/>
                  <a:gd name="T67" fmla="*/ 1210 h 1214"/>
                  <a:gd name="T68" fmla="*/ 195 w 981"/>
                  <a:gd name="T69" fmla="*/ 1187 h 1214"/>
                  <a:gd name="T70" fmla="*/ 86 w 981"/>
                  <a:gd name="T71" fmla="*/ 1140 h 1214"/>
                  <a:gd name="T72" fmla="*/ 25 w 981"/>
                  <a:gd name="T73" fmla="*/ 1101 h 1214"/>
                  <a:gd name="T74" fmla="*/ 23 w 981"/>
                  <a:gd name="T75" fmla="*/ 1092 h 1214"/>
                  <a:gd name="T76" fmla="*/ 43 w 981"/>
                  <a:gd name="T77" fmla="*/ 1099 h 1214"/>
                  <a:gd name="T78" fmla="*/ 145 w 981"/>
                  <a:gd name="T79" fmla="*/ 1155 h 1214"/>
                  <a:gd name="T80" fmla="*/ 255 w 981"/>
                  <a:gd name="T81" fmla="*/ 1190 h 1214"/>
                  <a:gd name="T82" fmla="*/ 375 w 981"/>
                  <a:gd name="T83" fmla="*/ 1201 h 1214"/>
                  <a:gd name="T84" fmla="*/ 495 w 981"/>
                  <a:gd name="T85" fmla="*/ 1190 h 1214"/>
                  <a:gd name="T86" fmla="*/ 606 w 981"/>
                  <a:gd name="T87" fmla="*/ 1155 h 1214"/>
                  <a:gd name="T88" fmla="*/ 708 w 981"/>
                  <a:gd name="T89" fmla="*/ 1099 h 1214"/>
                  <a:gd name="T90" fmla="*/ 795 w 981"/>
                  <a:gd name="T91" fmla="*/ 1028 h 1214"/>
                  <a:gd name="T92" fmla="*/ 868 w 981"/>
                  <a:gd name="T93" fmla="*/ 940 h 1214"/>
                  <a:gd name="T94" fmla="*/ 922 w 981"/>
                  <a:gd name="T95" fmla="*/ 838 h 1214"/>
                  <a:gd name="T96" fmla="*/ 958 w 981"/>
                  <a:gd name="T97" fmla="*/ 728 h 1214"/>
                  <a:gd name="T98" fmla="*/ 968 w 981"/>
                  <a:gd name="T99" fmla="*/ 608 h 1214"/>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81"/>
                  <a:gd name="T151" fmla="*/ 0 h 1214"/>
                  <a:gd name="T152" fmla="*/ 981 w 981"/>
                  <a:gd name="T153" fmla="*/ 1214 h 1214"/>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81" h="1214">
                    <a:moveTo>
                      <a:pt x="981" y="608"/>
                    </a:moveTo>
                    <a:lnTo>
                      <a:pt x="981" y="576"/>
                    </a:lnTo>
                    <a:lnTo>
                      <a:pt x="977" y="545"/>
                    </a:lnTo>
                    <a:lnTo>
                      <a:pt x="974" y="515"/>
                    </a:lnTo>
                    <a:lnTo>
                      <a:pt x="968" y="485"/>
                    </a:lnTo>
                    <a:lnTo>
                      <a:pt x="963" y="456"/>
                    </a:lnTo>
                    <a:lnTo>
                      <a:pt x="954" y="427"/>
                    </a:lnTo>
                    <a:lnTo>
                      <a:pt x="945" y="399"/>
                    </a:lnTo>
                    <a:lnTo>
                      <a:pt x="935" y="372"/>
                    </a:lnTo>
                    <a:lnTo>
                      <a:pt x="922" y="345"/>
                    </a:lnTo>
                    <a:lnTo>
                      <a:pt x="908" y="318"/>
                    </a:lnTo>
                    <a:lnTo>
                      <a:pt x="893" y="293"/>
                    </a:lnTo>
                    <a:lnTo>
                      <a:pt x="877" y="268"/>
                    </a:lnTo>
                    <a:lnTo>
                      <a:pt x="861" y="245"/>
                    </a:lnTo>
                    <a:lnTo>
                      <a:pt x="843" y="222"/>
                    </a:lnTo>
                    <a:lnTo>
                      <a:pt x="824" y="200"/>
                    </a:lnTo>
                    <a:lnTo>
                      <a:pt x="804" y="179"/>
                    </a:lnTo>
                    <a:lnTo>
                      <a:pt x="783" y="159"/>
                    </a:lnTo>
                    <a:lnTo>
                      <a:pt x="761" y="140"/>
                    </a:lnTo>
                    <a:lnTo>
                      <a:pt x="738" y="122"/>
                    </a:lnTo>
                    <a:lnTo>
                      <a:pt x="715" y="104"/>
                    </a:lnTo>
                    <a:lnTo>
                      <a:pt x="690" y="90"/>
                    </a:lnTo>
                    <a:lnTo>
                      <a:pt x="665" y="73"/>
                    </a:lnTo>
                    <a:lnTo>
                      <a:pt x="638" y="61"/>
                    </a:lnTo>
                    <a:lnTo>
                      <a:pt x="611" y="48"/>
                    </a:lnTo>
                    <a:lnTo>
                      <a:pt x="584" y="38"/>
                    </a:lnTo>
                    <a:lnTo>
                      <a:pt x="556" y="29"/>
                    </a:lnTo>
                    <a:lnTo>
                      <a:pt x="527" y="20"/>
                    </a:lnTo>
                    <a:lnTo>
                      <a:pt x="497" y="13"/>
                    </a:lnTo>
                    <a:lnTo>
                      <a:pt x="468" y="7"/>
                    </a:lnTo>
                    <a:lnTo>
                      <a:pt x="438" y="4"/>
                    </a:lnTo>
                    <a:lnTo>
                      <a:pt x="405" y="2"/>
                    </a:lnTo>
                    <a:lnTo>
                      <a:pt x="375" y="0"/>
                    </a:lnTo>
                    <a:lnTo>
                      <a:pt x="343" y="2"/>
                    </a:lnTo>
                    <a:lnTo>
                      <a:pt x="313" y="4"/>
                    </a:lnTo>
                    <a:lnTo>
                      <a:pt x="282" y="7"/>
                    </a:lnTo>
                    <a:lnTo>
                      <a:pt x="254" y="13"/>
                    </a:lnTo>
                    <a:lnTo>
                      <a:pt x="223" y="20"/>
                    </a:lnTo>
                    <a:lnTo>
                      <a:pt x="195" y="29"/>
                    </a:lnTo>
                    <a:lnTo>
                      <a:pt x="166" y="38"/>
                    </a:lnTo>
                    <a:lnTo>
                      <a:pt x="139" y="48"/>
                    </a:lnTo>
                    <a:lnTo>
                      <a:pt x="112" y="61"/>
                    </a:lnTo>
                    <a:lnTo>
                      <a:pt x="86" y="73"/>
                    </a:lnTo>
                    <a:lnTo>
                      <a:pt x="61" y="90"/>
                    </a:lnTo>
                    <a:lnTo>
                      <a:pt x="36" y="104"/>
                    </a:lnTo>
                    <a:lnTo>
                      <a:pt x="12" y="122"/>
                    </a:lnTo>
                    <a:lnTo>
                      <a:pt x="5" y="127"/>
                    </a:lnTo>
                    <a:lnTo>
                      <a:pt x="3" y="131"/>
                    </a:lnTo>
                    <a:lnTo>
                      <a:pt x="3" y="132"/>
                    </a:lnTo>
                    <a:lnTo>
                      <a:pt x="3" y="134"/>
                    </a:lnTo>
                    <a:lnTo>
                      <a:pt x="2" y="138"/>
                    </a:lnTo>
                    <a:lnTo>
                      <a:pt x="2" y="140"/>
                    </a:lnTo>
                    <a:lnTo>
                      <a:pt x="2" y="141"/>
                    </a:lnTo>
                    <a:lnTo>
                      <a:pt x="0" y="145"/>
                    </a:lnTo>
                    <a:lnTo>
                      <a:pt x="0" y="147"/>
                    </a:lnTo>
                    <a:lnTo>
                      <a:pt x="19" y="131"/>
                    </a:lnTo>
                    <a:lnTo>
                      <a:pt x="43" y="115"/>
                    </a:lnTo>
                    <a:lnTo>
                      <a:pt x="68" y="99"/>
                    </a:lnTo>
                    <a:lnTo>
                      <a:pt x="91" y="84"/>
                    </a:lnTo>
                    <a:lnTo>
                      <a:pt x="118" y="72"/>
                    </a:lnTo>
                    <a:lnTo>
                      <a:pt x="145" y="59"/>
                    </a:lnTo>
                    <a:lnTo>
                      <a:pt x="171" y="48"/>
                    </a:lnTo>
                    <a:lnTo>
                      <a:pt x="198" y="40"/>
                    </a:lnTo>
                    <a:lnTo>
                      <a:pt x="227" y="32"/>
                    </a:lnTo>
                    <a:lnTo>
                      <a:pt x="255" y="25"/>
                    </a:lnTo>
                    <a:lnTo>
                      <a:pt x="284" y="20"/>
                    </a:lnTo>
                    <a:lnTo>
                      <a:pt x="314" y="16"/>
                    </a:lnTo>
                    <a:lnTo>
                      <a:pt x="345" y="15"/>
                    </a:lnTo>
                    <a:lnTo>
                      <a:pt x="375" y="13"/>
                    </a:lnTo>
                    <a:lnTo>
                      <a:pt x="405" y="15"/>
                    </a:lnTo>
                    <a:lnTo>
                      <a:pt x="436" y="16"/>
                    </a:lnTo>
                    <a:lnTo>
                      <a:pt x="466" y="20"/>
                    </a:lnTo>
                    <a:lnTo>
                      <a:pt x="495" y="25"/>
                    </a:lnTo>
                    <a:lnTo>
                      <a:pt x="523" y="32"/>
                    </a:lnTo>
                    <a:lnTo>
                      <a:pt x="552" y="40"/>
                    </a:lnTo>
                    <a:lnTo>
                      <a:pt x="579" y="48"/>
                    </a:lnTo>
                    <a:lnTo>
                      <a:pt x="606" y="59"/>
                    </a:lnTo>
                    <a:lnTo>
                      <a:pt x="632" y="72"/>
                    </a:lnTo>
                    <a:lnTo>
                      <a:pt x="657" y="84"/>
                    </a:lnTo>
                    <a:lnTo>
                      <a:pt x="683" y="99"/>
                    </a:lnTo>
                    <a:lnTo>
                      <a:pt x="708" y="115"/>
                    </a:lnTo>
                    <a:lnTo>
                      <a:pt x="731" y="131"/>
                    </a:lnTo>
                    <a:lnTo>
                      <a:pt x="752" y="149"/>
                    </a:lnTo>
                    <a:lnTo>
                      <a:pt x="774" y="168"/>
                    </a:lnTo>
                    <a:lnTo>
                      <a:pt x="795" y="188"/>
                    </a:lnTo>
                    <a:lnTo>
                      <a:pt x="815" y="208"/>
                    </a:lnTo>
                    <a:lnTo>
                      <a:pt x="833" y="229"/>
                    </a:lnTo>
                    <a:lnTo>
                      <a:pt x="851" y="252"/>
                    </a:lnTo>
                    <a:lnTo>
                      <a:pt x="868" y="275"/>
                    </a:lnTo>
                    <a:lnTo>
                      <a:pt x="883" y="299"/>
                    </a:lnTo>
                    <a:lnTo>
                      <a:pt x="897" y="324"/>
                    </a:lnTo>
                    <a:lnTo>
                      <a:pt x="911" y="350"/>
                    </a:lnTo>
                    <a:lnTo>
                      <a:pt x="922" y="376"/>
                    </a:lnTo>
                    <a:lnTo>
                      <a:pt x="933" y="402"/>
                    </a:lnTo>
                    <a:lnTo>
                      <a:pt x="942" y="431"/>
                    </a:lnTo>
                    <a:lnTo>
                      <a:pt x="951" y="460"/>
                    </a:lnTo>
                    <a:lnTo>
                      <a:pt x="958" y="488"/>
                    </a:lnTo>
                    <a:lnTo>
                      <a:pt x="963" y="517"/>
                    </a:lnTo>
                    <a:lnTo>
                      <a:pt x="967" y="547"/>
                    </a:lnTo>
                    <a:lnTo>
                      <a:pt x="968" y="577"/>
                    </a:lnTo>
                    <a:lnTo>
                      <a:pt x="968" y="608"/>
                    </a:lnTo>
                    <a:lnTo>
                      <a:pt x="981" y="608"/>
                    </a:lnTo>
                    <a:lnTo>
                      <a:pt x="981" y="638"/>
                    </a:lnTo>
                    <a:lnTo>
                      <a:pt x="977" y="669"/>
                    </a:lnTo>
                    <a:lnTo>
                      <a:pt x="974" y="699"/>
                    </a:lnTo>
                    <a:lnTo>
                      <a:pt x="968" y="729"/>
                    </a:lnTo>
                    <a:lnTo>
                      <a:pt x="963" y="760"/>
                    </a:lnTo>
                    <a:lnTo>
                      <a:pt x="954" y="788"/>
                    </a:lnTo>
                    <a:lnTo>
                      <a:pt x="945" y="815"/>
                    </a:lnTo>
                    <a:lnTo>
                      <a:pt x="935" y="844"/>
                    </a:lnTo>
                    <a:lnTo>
                      <a:pt x="922" y="871"/>
                    </a:lnTo>
                    <a:lnTo>
                      <a:pt x="908" y="896"/>
                    </a:lnTo>
                    <a:lnTo>
                      <a:pt x="893" y="922"/>
                    </a:lnTo>
                    <a:lnTo>
                      <a:pt x="877" y="946"/>
                    </a:lnTo>
                    <a:lnTo>
                      <a:pt x="861" y="971"/>
                    </a:lnTo>
                    <a:lnTo>
                      <a:pt x="843" y="994"/>
                    </a:lnTo>
                    <a:lnTo>
                      <a:pt x="824" y="1015"/>
                    </a:lnTo>
                    <a:lnTo>
                      <a:pt x="804" y="1037"/>
                    </a:lnTo>
                    <a:lnTo>
                      <a:pt x="783" y="1056"/>
                    </a:lnTo>
                    <a:lnTo>
                      <a:pt x="761" y="1076"/>
                    </a:lnTo>
                    <a:lnTo>
                      <a:pt x="738" y="1094"/>
                    </a:lnTo>
                    <a:lnTo>
                      <a:pt x="715" y="1110"/>
                    </a:lnTo>
                    <a:lnTo>
                      <a:pt x="690" y="1126"/>
                    </a:lnTo>
                    <a:lnTo>
                      <a:pt x="665" y="1140"/>
                    </a:lnTo>
                    <a:lnTo>
                      <a:pt x="638" y="1155"/>
                    </a:lnTo>
                    <a:lnTo>
                      <a:pt x="611" y="1165"/>
                    </a:lnTo>
                    <a:lnTo>
                      <a:pt x="584" y="1176"/>
                    </a:lnTo>
                    <a:lnTo>
                      <a:pt x="556" y="1187"/>
                    </a:lnTo>
                    <a:lnTo>
                      <a:pt x="527" y="1194"/>
                    </a:lnTo>
                    <a:lnTo>
                      <a:pt x="497" y="1201"/>
                    </a:lnTo>
                    <a:lnTo>
                      <a:pt x="468" y="1207"/>
                    </a:lnTo>
                    <a:lnTo>
                      <a:pt x="438" y="1210"/>
                    </a:lnTo>
                    <a:lnTo>
                      <a:pt x="405" y="1214"/>
                    </a:lnTo>
                    <a:lnTo>
                      <a:pt x="375" y="1214"/>
                    </a:lnTo>
                    <a:lnTo>
                      <a:pt x="343" y="1214"/>
                    </a:lnTo>
                    <a:lnTo>
                      <a:pt x="313" y="1210"/>
                    </a:lnTo>
                    <a:lnTo>
                      <a:pt x="282" y="1207"/>
                    </a:lnTo>
                    <a:lnTo>
                      <a:pt x="254" y="1201"/>
                    </a:lnTo>
                    <a:lnTo>
                      <a:pt x="223" y="1194"/>
                    </a:lnTo>
                    <a:lnTo>
                      <a:pt x="195" y="1187"/>
                    </a:lnTo>
                    <a:lnTo>
                      <a:pt x="166" y="1176"/>
                    </a:lnTo>
                    <a:lnTo>
                      <a:pt x="139" y="1165"/>
                    </a:lnTo>
                    <a:lnTo>
                      <a:pt x="112" y="1155"/>
                    </a:lnTo>
                    <a:lnTo>
                      <a:pt x="86" y="1140"/>
                    </a:lnTo>
                    <a:lnTo>
                      <a:pt x="61" y="1126"/>
                    </a:lnTo>
                    <a:lnTo>
                      <a:pt x="36" y="1110"/>
                    </a:lnTo>
                    <a:lnTo>
                      <a:pt x="27" y="1103"/>
                    </a:lnTo>
                    <a:lnTo>
                      <a:pt x="25" y="1101"/>
                    </a:lnTo>
                    <a:lnTo>
                      <a:pt x="25" y="1099"/>
                    </a:lnTo>
                    <a:lnTo>
                      <a:pt x="25" y="1096"/>
                    </a:lnTo>
                    <a:lnTo>
                      <a:pt x="23" y="1094"/>
                    </a:lnTo>
                    <a:lnTo>
                      <a:pt x="23" y="1092"/>
                    </a:lnTo>
                    <a:lnTo>
                      <a:pt x="23" y="1089"/>
                    </a:lnTo>
                    <a:lnTo>
                      <a:pt x="21" y="1087"/>
                    </a:lnTo>
                    <a:lnTo>
                      <a:pt x="21" y="1085"/>
                    </a:lnTo>
                    <a:lnTo>
                      <a:pt x="43" y="1099"/>
                    </a:lnTo>
                    <a:lnTo>
                      <a:pt x="68" y="1115"/>
                    </a:lnTo>
                    <a:lnTo>
                      <a:pt x="91" y="1130"/>
                    </a:lnTo>
                    <a:lnTo>
                      <a:pt x="118" y="1142"/>
                    </a:lnTo>
                    <a:lnTo>
                      <a:pt x="145" y="1155"/>
                    </a:lnTo>
                    <a:lnTo>
                      <a:pt x="171" y="1165"/>
                    </a:lnTo>
                    <a:lnTo>
                      <a:pt x="198" y="1174"/>
                    </a:lnTo>
                    <a:lnTo>
                      <a:pt x="227" y="1183"/>
                    </a:lnTo>
                    <a:lnTo>
                      <a:pt x="255" y="1190"/>
                    </a:lnTo>
                    <a:lnTo>
                      <a:pt x="284" y="1194"/>
                    </a:lnTo>
                    <a:lnTo>
                      <a:pt x="314" y="1199"/>
                    </a:lnTo>
                    <a:lnTo>
                      <a:pt x="345" y="1201"/>
                    </a:lnTo>
                    <a:lnTo>
                      <a:pt x="375" y="1201"/>
                    </a:lnTo>
                    <a:lnTo>
                      <a:pt x="405" y="1201"/>
                    </a:lnTo>
                    <a:lnTo>
                      <a:pt x="436" y="1199"/>
                    </a:lnTo>
                    <a:lnTo>
                      <a:pt x="466" y="1194"/>
                    </a:lnTo>
                    <a:lnTo>
                      <a:pt x="495" y="1190"/>
                    </a:lnTo>
                    <a:lnTo>
                      <a:pt x="523" y="1183"/>
                    </a:lnTo>
                    <a:lnTo>
                      <a:pt x="552" y="1174"/>
                    </a:lnTo>
                    <a:lnTo>
                      <a:pt x="579" y="1165"/>
                    </a:lnTo>
                    <a:lnTo>
                      <a:pt x="606" y="1155"/>
                    </a:lnTo>
                    <a:lnTo>
                      <a:pt x="632" y="1142"/>
                    </a:lnTo>
                    <a:lnTo>
                      <a:pt x="657" y="1130"/>
                    </a:lnTo>
                    <a:lnTo>
                      <a:pt x="683" y="1115"/>
                    </a:lnTo>
                    <a:lnTo>
                      <a:pt x="708" y="1099"/>
                    </a:lnTo>
                    <a:lnTo>
                      <a:pt x="731" y="1083"/>
                    </a:lnTo>
                    <a:lnTo>
                      <a:pt x="752" y="1065"/>
                    </a:lnTo>
                    <a:lnTo>
                      <a:pt x="774" y="1047"/>
                    </a:lnTo>
                    <a:lnTo>
                      <a:pt x="795" y="1028"/>
                    </a:lnTo>
                    <a:lnTo>
                      <a:pt x="815" y="1006"/>
                    </a:lnTo>
                    <a:lnTo>
                      <a:pt x="833" y="985"/>
                    </a:lnTo>
                    <a:lnTo>
                      <a:pt x="851" y="963"/>
                    </a:lnTo>
                    <a:lnTo>
                      <a:pt x="868" y="940"/>
                    </a:lnTo>
                    <a:lnTo>
                      <a:pt x="883" y="915"/>
                    </a:lnTo>
                    <a:lnTo>
                      <a:pt x="897" y="890"/>
                    </a:lnTo>
                    <a:lnTo>
                      <a:pt x="911" y="865"/>
                    </a:lnTo>
                    <a:lnTo>
                      <a:pt x="922" y="838"/>
                    </a:lnTo>
                    <a:lnTo>
                      <a:pt x="933" y="812"/>
                    </a:lnTo>
                    <a:lnTo>
                      <a:pt x="942" y="785"/>
                    </a:lnTo>
                    <a:lnTo>
                      <a:pt x="951" y="756"/>
                    </a:lnTo>
                    <a:lnTo>
                      <a:pt x="958" y="728"/>
                    </a:lnTo>
                    <a:lnTo>
                      <a:pt x="963" y="697"/>
                    </a:lnTo>
                    <a:lnTo>
                      <a:pt x="967" y="669"/>
                    </a:lnTo>
                    <a:lnTo>
                      <a:pt x="968" y="638"/>
                    </a:lnTo>
                    <a:lnTo>
                      <a:pt x="968" y="608"/>
                    </a:lnTo>
                    <a:lnTo>
                      <a:pt x="981" y="608"/>
                    </a:lnTo>
                    <a:close/>
                  </a:path>
                </a:pathLst>
              </a:custGeom>
              <a:solidFill>
                <a:srgbClr val="9CD7FF"/>
              </a:solidFill>
              <a:ln w="9525">
                <a:noFill/>
                <a:round/>
                <a:headEnd/>
                <a:tailEnd/>
              </a:ln>
            </p:spPr>
            <p:txBody>
              <a:bodyPr/>
              <a:lstStyle/>
              <a:p>
                <a:endParaRPr lang="en-US"/>
              </a:p>
            </p:txBody>
          </p:sp>
          <p:sp>
            <p:nvSpPr>
              <p:cNvPr id="29892" name="Freeform 1271"/>
              <p:cNvSpPr>
                <a:spLocks/>
              </p:cNvSpPr>
              <p:nvPr/>
            </p:nvSpPr>
            <p:spPr bwMode="auto">
              <a:xfrm>
                <a:off x="551" y="1589"/>
                <a:ext cx="978" cy="1201"/>
              </a:xfrm>
              <a:custGeom>
                <a:avLst/>
                <a:gdLst>
                  <a:gd name="T0" fmla="*/ 970 w 978"/>
                  <a:gd name="T1" fmla="*/ 510 h 1201"/>
                  <a:gd name="T2" fmla="*/ 940 w 978"/>
                  <a:gd name="T3" fmla="*/ 394 h 1201"/>
                  <a:gd name="T4" fmla="*/ 890 w 978"/>
                  <a:gd name="T5" fmla="*/ 290 h 1201"/>
                  <a:gd name="T6" fmla="*/ 822 w 978"/>
                  <a:gd name="T7" fmla="*/ 197 h 1201"/>
                  <a:gd name="T8" fmla="*/ 736 w 978"/>
                  <a:gd name="T9" fmla="*/ 120 h 1201"/>
                  <a:gd name="T10" fmla="*/ 638 w 978"/>
                  <a:gd name="T11" fmla="*/ 59 h 1201"/>
                  <a:gd name="T12" fmla="*/ 527 w 978"/>
                  <a:gd name="T13" fmla="*/ 18 h 1201"/>
                  <a:gd name="T14" fmla="*/ 407 w 978"/>
                  <a:gd name="T15" fmla="*/ 0 h 1201"/>
                  <a:gd name="T16" fmla="*/ 286 w 978"/>
                  <a:gd name="T17" fmla="*/ 8 h 1201"/>
                  <a:gd name="T18" fmla="*/ 170 w 978"/>
                  <a:gd name="T19" fmla="*/ 36 h 1201"/>
                  <a:gd name="T20" fmla="*/ 66 w 978"/>
                  <a:gd name="T21" fmla="*/ 88 h 1201"/>
                  <a:gd name="T22" fmla="*/ 4 w 978"/>
                  <a:gd name="T23" fmla="*/ 133 h 1201"/>
                  <a:gd name="T24" fmla="*/ 2 w 978"/>
                  <a:gd name="T25" fmla="*/ 142 h 1201"/>
                  <a:gd name="T26" fmla="*/ 4 w 978"/>
                  <a:gd name="T27" fmla="*/ 147 h 1201"/>
                  <a:gd name="T28" fmla="*/ 96 w 978"/>
                  <a:gd name="T29" fmla="*/ 83 h 1201"/>
                  <a:gd name="T30" fmla="*/ 202 w 978"/>
                  <a:gd name="T31" fmla="*/ 38 h 1201"/>
                  <a:gd name="T32" fmla="*/ 316 w 978"/>
                  <a:gd name="T33" fmla="*/ 15 h 1201"/>
                  <a:gd name="T34" fmla="*/ 438 w 978"/>
                  <a:gd name="T35" fmla="*/ 15 h 1201"/>
                  <a:gd name="T36" fmla="*/ 552 w 978"/>
                  <a:gd name="T37" fmla="*/ 38 h 1201"/>
                  <a:gd name="T38" fmla="*/ 658 w 978"/>
                  <a:gd name="T39" fmla="*/ 83 h 1201"/>
                  <a:gd name="T40" fmla="*/ 751 w 978"/>
                  <a:gd name="T41" fmla="*/ 147 h 1201"/>
                  <a:gd name="T42" fmla="*/ 831 w 978"/>
                  <a:gd name="T43" fmla="*/ 226 h 1201"/>
                  <a:gd name="T44" fmla="*/ 894 w 978"/>
                  <a:gd name="T45" fmla="*/ 320 h 1201"/>
                  <a:gd name="T46" fmla="*/ 938 w 978"/>
                  <a:gd name="T47" fmla="*/ 426 h 1201"/>
                  <a:gd name="T48" fmla="*/ 962 w 978"/>
                  <a:gd name="T49" fmla="*/ 540 h 1201"/>
                  <a:gd name="T50" fmla="*/ 976 w 978"/>
                  <a:gd name="T51" fmla="*/ 631 h 1201"/>
                  <a:gd name="T52" fmla="*/ 958 w 978"/>
                  <a:gd name="T53" fmla="*/ 751 h 1201"/>
                  <a:gd name="T54" fmla="*/ 919 w 978"/>
                  <a:gd name="T55" fmla="*/ 860 h 1201"/>
                  <a:gd name="T56" fmla="*/ 858 w 978"/>
                  <a:gd name="T57" fmla="*/ 960 h 1201"/>
                  <a:gd name="T58" fmla="*/ 781 w 978"/>
                  <a:gd name="T59" fmla="*/ 1044 h 1201"/>
                  <a:gd name="T60" fmla="*/ 688 w 978"/>
                  <a:gd name="T61" fmla="*/ 1114 h 1201"/>
                  <a:gd name="T62" fmla="*/ 583 w 978"/>
                  <a:gd name="T63" fmla="*/ 1164 h 1201"/>
                  <a:gd name="T64" fmla="*/ 468 w 978"/>
                  <a:gd name="T65" fmla="*/ 1194 h 1201"/>
                  <a:gd name="T66" fmla="*/ 347 w 978"/>
                  <a:gd name="T67" fmla="*/ 1200 h 1201"/>
                  <a:gd name="T68" fmla="*/ 227 w 978"/>
                  <a:gd name="T69" fmla="*/ 1182 h 1201"/>
                  <a:gd name="T70" fmla="*/ 116 w 978"/>
                  <a:gd name="T71" fmla="*/ 1142 h 1201"/>
                  <a:gd name="T72" fmla="*/ 25 w 978"/>
                  <a:gd name="T73" fmla="*/ 1087 h 1201"/>
                  <a:gd name="T74" fmla="*/ 23 w 978"/>
                  <a:gd name="T75" fmla="*/ 1078 h 1201"/>
                  <a:gd name="T76" fmla="*/ 20 w 978"/>
                  <a:gd name="T77" fmla="*/ 1067 h 1201"/>
                  <a:gd name="T78" fmla="*/ 96 w 978"/>
                  <a:gd name="T79" fmla="*/ 1117 h 1201"/>
                  <a:gd name="T80" fmla="*/ 202 w 978"/>
                  <a:gd name="T81" fmla="*/ 1162 h 1201"/>
                  <a:gd name="T82" fmla="*/ 316 w 978"/>
                  <a:gd name="T83" fmla="*/ 1185 h 1201"/>
                  <a:gd name="T84" fmla="*/ 438 w 978"/>
                  <a:gd name="T85" fmla="*/ 1185 h 1201"/>
                  <a:gd name="T86" fmla="*/ 552 w 978"/>
                  <a:gd name="T87" fmla="*/ 1162 h 1201"/>
                  <a:gd name="T88" fmla="*/ 658 w 978"/>
                  <a:gd name="T89" fmla="*/ 1117 h 1201"/>
                  <a:gd name="T90" fmla="*/ 751 w 978"/>
                  <a:gd name="T91" fmla="*/ 1055 h 1201"/>
                  <a:gd name="T92" fmla="*/ 831 w 978"/>
                  <a:gd name="T93" fmla="*/ 974 h 1201"/>
                  <a:gd name="T94" fmla="*/ 894 w 978"/>
                  <a:gd name="T95" fmla="*/ 881 h 1201"/>
                  <a:gd name="T96" fmla="*/ 938 w 978"/>
                  <a:gd name="T97" fmla="*/ 776 h 1201"/>
                  <a:gd name="T98" fmla="*/ 962 w 978"/>
                  <a:gd name="T99" fmla="*/ 660 h 1201"/>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78"/>
                  <a:gd name="T151" fmla="*/ 0 h 1201"/>
                  <a:gd name="T152" fmla="*/ 978 w 978"/>
                  <a:gd name="T153" fmla="*/ 1201 h 1201"/>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78" h="1201">
                    <a:moveTo>
                      <a:pt x="978" y="601"/>
                    </a:moveTo>
                    <a:lnTo>
                      <a:pt x="976" y="569"/>
                    </a:lnTo>
                    <a:lnTo>
                      <a:pt x="974" y="538"/>
                    </a:lnTo>
                    <a:lnTo>
                      <a:pt x="970" y="510"/>
                    </a:lnTo>
                    <a:lnTo>
                      <a:pt x="965" y="479"/>
                    </a:lnTo>
                    <a:lnTo>
                      <a:pt x="958" y="451"/>
                    </a:lnTo>
                    <a:lnTo>
                      <a:pt x="951" y="422"/>
                    </a:lnTo>
                    <a:lnTo>
                      <a:pt x="940" y="394"/>
                    </a:lnTo>
                    <a:lnTo>
                      <a:pt x="929" y="367"/>
                    </a:lnTo>
                    <a:lnTo>
                      <a:pt x="919" y="340"/>
                    </a:lnTo>
                    <a:lnTo>
                      <a:pt x="904" y="315"/>
                    </a:lnTo>
                    <a:lnTo>
                      <a:pt x="890" y="290"/>
                    </a:lnTo>
                    <a:lnTo>
                      <a:pt x="874" y="265"/>
                    </a:lnTo>
                    <a:lnTo>
                      <a:pt x="858" y="242"/>
                    </a:lnTo>
                    <a:lnTo>
                      <a:pt x="840" y="218"/>
                    </a:lnTo>
                    <a:lnTo>
                      <a:pt x="822" y="197"/>
                    </a:lnTo>
                    <a:lnTo>
                      <a:pt x="801" y="176"/>
                    </a:lnTo>
                    <a:lnTo>
                      <a:pt x="781" y="156"/>
                    </a:lnTo>
                    <a:lnTo>
                      <a:pt x="760" y="138"/>
                    </a:lnTo>
                    <a:lnTo>
                      <a:pt x="736" y="120"/>
                    </a:lnTo>
                    <a:lnTo>
                      <a:pt x="713" y="102"/>
                    </a:lnTo>
                    <a:lnTo>
                      <a:pt x="688" y="88"/>
                    </a:lnTo>
                    <a:lnTo>
                      <a:pt x="663" y="72"/>
                    </a:lnTo>
                    <a:lnTo>
                      <a:pt x="638" y="59"/>
                    </a:lnTo>
                    <a:lnTo>
                      <a:pt x="611" y="47"/>
                    </a:lnTo>
                    <a:lnTo>
                      <a:pt x="583" y="36"/>
                    </a:lnTo>
                    <a:lnTo>
                      <a:pt x="556" y="27"/>
                    </a:lnTo>
                    <a:lnTo>
                      <a:pt x="527" y="18"/>
                    </a:lnTo>
                    <a:lnTo>
                      <a:pt x="499" y="13"/>
                    </a:lnTo>
                    <a:lnTo>
                      <a:pt x="468" y="8"/>
                    </a:lnTo>
                    <a:lnTo>
                      <a:pt x="438" y="4"/>
                    </a:lnTo>
                    <a:lnTo>
                      <a:pt x="407" y="0"/>
                    </a:lnTo>
                    <a:lnTo>
                      <a:pt x="377" y="0"/>
                    </a:lnTo>
                    <a:lnTo>
                      <a:pt x="347" y="0"/>
                    </a:lnTo>
                    <a:lnTo>
                      <a:pt x="316" y="4"/>
                    </a:lnTo>
                    <a:lnTo>
                      <a:pt x="286" y="8"/>
                    </a:lnTo>
                    <a:lnTo>
                      <a:pt x="256" y="13"/>
                    </a:lnTo>
                    <a:lnTo>
                      <a:pt x="227" y="18"/>
                    </a:lnTo>
                    <a:lnTo>
                      <a:pt x="198" y="27"/>
                    </a:lnTo>
                    <a:lnTo>
                      <a:pt x="170" y="36"/>
                    </a:lnTo>
                    <a:lnTo>
                      <a:pt x="143" y="47"/>
                    </a:lnTo>
                    <a:lnTo>
                      <a:pt x="116" y="59"/>
                    </a:lnTo>
                    <a:lnTo>
                      <a:pt x="91" y="72"/>
                    </a:lnTo>
                    <a:lnTo>
                      <a:pt x="66" y="88"/>
                    </a:lnTo>
                    <a:lnTo>
                      <a:pt x="41" y="102"/>
                    </a:lnTo>
                    <a:lnTo>
                      <a:pt x="18" y="120"/>
                    </a:lnTo>
                    <a:lnTo>
                      <a:pt x="4" y="131"/>
                    </a:lnTo>
                    <a:lnTo>
                      <a:pt x="4" y="133"/>
                    </a:lnTo>
                    <a:lnTo>
                      <a:pt x="4" y="134"/>
                    </a:lnTo>
                    <a:lnTo>
                      <a:pt x="2" y="138"/>
                    </a:lnTo>
                    <a:lnTo>
                      <a:pt x="2" y="140"/>
                    </a:lnTo>
                    <a:lnTo>
                      <a:pt x="2" y="142"/>
                    </a:lnTo>
                    <a:lnTo>
                      <a:pt x="2" y="145"/>
                    </a:lnTo>
                    <a:lnTo>
                      <a:pt x="0" y="147"/>
                    </a:lnTo>
                    <a:lnTo>
                      <a:pt x="0" y="149"/>
                    </a:lnTo>
                    <a:lnTo>
                      <a:pt x="4" y="147"/>
                    </a:lnTo>
                    <a:lnTo>
                      <a:pt x="25" y="129"/>
                    </a:lnTo>
                    <a:lnTo>
                      <a:pt x="48" y="113"/>
                    </a:lnTo>
                    <a:lnTo>
                      <a:pt x="71" y="97"/>
                    </a:lnTo>
                    <a:lnTo>
                      <a:pt x="96" y="83"/>
                    </a:lnTo>
                    <a:lnTo>
                      <a:pt x="122" y="70"/>
                    </a:lnTo>
                    <a:lnTo>
                      <a:pt x="148" y="59"/>
                    </a:lnTo>
                    <a:lnTo>
                      <a:pt x="175" y="49"/>
                    </a:lnTo>
                    <a:lnTo>
                      <a:pt x="202" y="38"/>
                    </a:lnTo>
                    <a:lnTo>
                      <a:pt x="231" y="31"/>
                    </a:lnTo>
                    <a:lnTo>
                      <a:pt x="259" y="24"/>
                    </a:lnTo>
                    <a:lnTo>
                      <a:pt x="288" y="18"/>
                    </a:lnTo>
                    <a:lnTo>
                      <a:pt x="316" y="15"/>
                    </a:lnTo>
                    <a:lnTo>
                      <a:pt x="347" y="13"/>
                    </a:lnTo>
                    <a:lnTo>
                      <a:pt x="377" y="13"/>
                    </a:lnTo>
                    <a:lnTo>
                      <a:pt x="407" y="13"/>
                    </a:lnTo>
                    <a:lnTo>
                      <a:pt x="438" y="15"/>
                    </a:lnTo>
                    <a:lnTo>
                      <a:pt x="466" y="18"/>
                    </a:lnTo>
                    <a:lnTo>
                      <a:pt x="495" y="24"/>
                    </a:lnTo>
                    <a:lnTo>
                      <a:pt x="524" y="31"/>
                    </a:lnTo>
                    <a:lnTo>
                      <a:pt x="552" y="38"/>
                    </a:lnTo>
                    <a:lnTo>
                      <a:pt x="579" y="49"/>
                    </a:lnTo>
                    <a:lnTo>
                      <a:pt x="606" y="59"/>
                    </a:lnTo>
                    <a:lnTo>
                      <a:pt x="633" y="70"/>
                    </a:lnTo>
                    <a:lnTo>
                      <a:pt x="658" y="83"/>
                    </a:lnTo>
                    <a:lnTo>
                      <a:pt x="683" y="97"/>
                    </a:lnTo>
                    <a:lnTo>
                      <a:pt x="706" y="113"/>
                    </a:lnTo>
                    <a:lnTo>
                      <a:pt x="729" y="129"/>
                    </a:lnTo>
                    <a:lnTo>
                      <a:pt x="751" y="147"/>
                    </a:lnTo>
                    <a:lnTo>
                      <a:pt x="772" y="165"/>
                    </a:lnTo>
                    <a:lnTo>
                      <a:pt x="794" y="184"/>
                    </a:lnTo>
                    <a:lnTo>
                      <a:pt x="813" y="204"/>
                    </a:lnTo>
                    <a:lnTo>
                      <a:pt x="831" y="226"/>
                    </a:lnTo>
                    <a:lnTo>
                      <a:pt x="849" y="249"/>
                    </a:lnTo>
                    <a:lnTo>
                      <a:pt x="865" y="272"/>
                    </a:lnTo>
                    <a:lnTo>
                      <a:pt x="879" y="295"/>
                    </a:lnTo>
                    <a:lnTo>
                      <a:pt x="894" y="320"/>
                    </a:lnTo>
                    <a:lnTo>
                      <a:pt x="908" y="345"/>
                    </a:lnTo>
                    <a:lnTo>
                      <a:pt x="919" y="372"/>
                    </a:lnTo>
                    <a:lnTo>
                      <a:pt x="929" y="399"/>
                    </a:lnTo>
                    <a:lnTo>
                      <a:pt x="938" y="426"/>
                    </a:lnTo>
                    <a:lnTo>
                      <a:pt x="947" y="454"/>
                    </a:lnTo>
                    <a:lnTo>
                      <a:pt x="953" y="481"/>
                    </a:lnTo>
                    <a:lnTo>
                      <a:pt x="958" y="511"/>
                    </a:lnTo>
                    <a:lnTo>
                      <a:pt x="962" y="540"/>
                    </a:lnTo>
                    <a:lnTo>
                      <a:pt x="965" y="570"/>
                    </a:lnTo>
                    <a:lnTo>
                      <a:pt x="965" y="601"/>
                    </a:lnTo>
                    <a:lnTo>
                      <a:pt x="978" y="601"/>
                    </a:lnTo>
                    <a:lnTo>
                      <a:pt x="976" y="631"/>
                    </a:lnTo>
                    <a:lnTo>
                      <a:pt x="974" y="662"/>
                    </a:lnTo>
                    <a:lnTo>
                      <a:pt x="970" y="692"/>
                    </a:lnTo>
                    <a:lnTo>
                      <a:pt x="965" y="721"/>
                    </a:lnTo>
                    <a:lnTo>
                      <a:pt x="958" y="751"/>
                    </a:lnTo>
                    <a:lnTo>
                      <a:pt x="951" y="780"/>
                    </a:lnTo>
                    <a:lnTo>
                      <a:pt x="940" y="806"/>
                    </a:lnTo>
                    <a:lnTo>
                      <a:pt x="929" y="835"/>
                    </a:lnTo>
                    <a:lnTo>
                      <a:pt x="919" y="860"/>
                    </a:lnTo>
                    <a:lnTo>
                      <a:pt x="904" y="887"/>
                    </a:lnTo>
                    <a:lnTo>
                      <a:pt x="890" y="912"/>
                    </a:lnTo>
                    <a:lnTo>
                      <a:pt x="874" y="937"/>
                    </a:lnTo>
                    <a:lnTo>
                      <a:pt x="858" y="960"/>
                    </a:lnTo>
                    <a:lnTo>
                      <a:pt x="840" y="981"/>
                    </a:lnTo>
                    <a:lnTo>
                      <a:pt x="822" y="1005"/>
                    </a:lnTo>
                    <a:lnTo>
                      <a:pt x="801" y="1024"/>
                    </a:lnTo>
                    <a:lnTo>
                      <a:pt x="781" y="1044"/>
                    </a:lnTo>
                    <a:lnTo>
                      <a:pt x="760" y="1064"/>
                    </a:lnTo>
                    <a:lnTo>
                      <a:pt x="736" y="1082"/>
                    </a:lnTo>
                    <a:lnTo>
                      <a:pt x="713" y="1098"/>
                    </a:lnTo>
                    <a:lnTo>
                      <a:pt x="688" y="1114"/>
                    </a:lnTo>
                    <a:lnTo>
                      <a:pt x="663" y="1128"/>
                    </a:lnTo>
                    <a:lnTo>
                      <a:pt x="638" y="1142"/>
                    </a:lnTo>
                    <a:lnTo>
                      <a:pt x="611" y="1153"/>
                    </a:lnTo>
                    <a:lnTo>
                      <a:pt x="583" y="1164"/>
                    </a:lnTo>
                    <a:lnTo>
                      <a:pt x="556" y="1174"/>
                    </a:lnTo>
                    <a:lnTo>
                      <a:pt x="527" y="1182"/>
                    </a:lnTo>
                    <a:lnTo>
                      <a:pt x="499" y="1189"/>
                    </a:lnTo>
                    <a:lnTo>
                      <a:pt x="468" y="1194"/>
                    </a:lnTo>
                    <a:lnTo>
                      <a:pt x="438" y="1198"/>
                    </a:lnTo>
                    <a:lnTo>
                      <a:pt x="407" y="1200"/>
                    </a:lnTo>
                    <a:lnTo>
                      <a:pt x="377" y="1201"/>
                    </a:lnTo>
                    <a:lnTo>
                      <a:pt x="347" y="1200"/>
                    </a:lnTo>
                    <a:lnTo>
                      <a:pt x="316" y="1198"/>
                    </a:lnTo>
                    <a:lnTo>
                      <a:pt x="286" y="1194"/>
                    </a:lnTo>
                    <a:lnTo>
                      <a:pt x="256" y="1189"/>
                    </a:lnTo>
                    <a:lnTo>
                      <a:pt x="227" y="1182"/>
                    </a:lnTo>
                    <a:lnTo>
                      <a:pt x="198" y="1174"/>
                    </a:lnTo>
                    <a:lnTo>
                      <a:pt x="170" y="1164"/>
                    </a:lnTo>
                    <a:lnTo>
                      <a:pt x="143" y="1153"/>
                    </a:lnTo>
                    <a:lnTo>
                      <a:pt x="116" y="1142"/>
                    </a:lnTo>
                    <a:lnTo>
                      <a:pt x="91" y="1128"/>
                    </a:lnTo>
                    <a:lnTo>
                      <a:pt x="66" y="1114"/>
                    </a:lnTo>
                    <a:lnTo>
                      <a:pt x="41" y="1098"/>
                    </a:lnTo>
                    <a:lnTo>
                      <a:pt x="25" y="1087"/>
                    </a:lnTo>
                    <a:lnTo>
                      <a:pt x="25" y="1085"/>
                    </a:lnTo>
                    <a:lnTo>
                      <a:pt x="23" y="1082"/>
                    </a:lnTo>
                    <a:lnTo>
                      <a:pt x="23" y="1080"/>
                    </a:lnTo>
                    <a:lnTo>
                      <a:pt x="23" y="1078"/>
                    </a:lnTo>
                    <a:lnTo>
                      <a:pt x="21" y="1074"/>
                    </a:lnTo>
                    <a:lnTo>
                      <a:pt x="21" y="1073"/>
                    </a:lnTo>
                    <a:lnTo>
                      <a:pt x="21" y="1071"/>
                    </a:lnTo>
                    <a:lnTo>
                      <a:pt x="20" y="1067"/>
                    </a:lnTo>
                    <a:lnTo>
                      <a:pt x="25" y="1071"/>
                    </a:lnTo>
                    <a:lnTo>
                      <a:pt x="48" y="1089"/>
                    </a:lnTo>
                    <a:lnTo>
                      <a:pt x="71" y="1103"/>
                    </a:lnTo>
                    <a:lnTo>
                      <a:pt x="96" y="1117"/>
                    </a:lnTo>
                    <a:lnTo>
                      <a:pt x="122" y="1130"/>
                    </a:lnTo>
                    <a:lnTo>
                      <a:pt x="148" y="1142"/>
                    </a:lnTo>
                    <a:lnTo>
                      <a:pt x="175" y="1153"/>
                    </a:lnTo>
                    <a:lnTo>
                      <a:pt x="202" y="1162"/>
                    </a:lnTo>
                    <a:lnTo>
                      <a:pt x="231" y="1171"/>
                    </a:lnTo>
                    <a:lnTo>
                      <a:pt x="259" y="1176"/>
                    </a:lnTo>
                    <a:lnTo>
                      <a:pt x="288" y="1182"/>
                    </a:lnTo>
                    <a:lnTo>
                      <a:pt x="316" y="1185"/>
                    </a:lnTo>
                    <a:lnTo>
                      <a:pt x="347" y="1187"/>
                    </a:lnTo>
                    <a:lnTo>
                      <a:pt x="377" y="1189"/>
                    </a:lnTo>
                    <a:lnTo>
                      <a:pt x="407" y="1187"/>
                    </a:lnTo>
                    <a:lnTo>
                      <a:pt x="438" y="1185"/>
                    </a:lnTo>
                    <a:lnTo>
                      <a:pt x="466" y="1182"/>
                    </a:lnTo>
                    <a:lnTo>
                      <a:pt x="495" y="1176"/>
                    </a:lnTo>
                    <a:lnTo>
                      <a:pt x="524" y="1171"/>
                    </a:lnTo>
                    <a:lnTo>
                      <a:pt x="552" y="1162"/>
                    </a:lnTo>
                    <a:lnTo>
                      <a:pt x="579" y="1153"/>
                    </a:lnTo>
                    <a:lnTo>
                      <a:pt x="606" y="1142"/>
                    </a:lnTo>
                    <a:lnTo>
                      <a:pt x="633" y="1130"/>
                    </a:lnTo>
                    <a:lnTo>
                      <a:pt x="658" y="1117"/>
                    </a:lnTo>
                    <a:lnTo>
                      <a:pt x="683" y="1103"/>
                    </a:lnTo>
                    <a:lnTo>
                      <a:pt x="706" y="1089"/>
                    </a:lnTo>
                    <a:lnTo>
                      <a:pt x="729" y="1071"/>
                    </a:lnTo>
                    <a:lnTo>
                      <a:pt x="751" y="1055"/>
                    </a:lnTo>
                    <a:lnTo>
                      <a:pt x="772" y="1035"/>
                    </a:lnTo>
                    <a:lnTo>
                      <a:pt x="794" y="1015"/>
                    </a:lnTo>
                    <a:lnTo>
                      <a:pt x="813" y="996"/>
                    </a:lnTo>
                    <a:lnTo>
                      <a:pt x="831" y="974"/>
                    </a:lnTo>
                    <a:lnTo>
                      <a:pt x="849" y="953"/>
                    </a:lnTo>
                    <a:lnTo>
                      <a:pt x="865" y="930"/>
                    </a:lnTo>
                    <a:lnTo>
                      <a:pt x="879" y="905"/>
                    </a:lnTo>
                    <a:lnTo>
                      <a:pt x="894" y="881"/>
                    </a:lnTo>
                    <a:lnTo>
                      <a:pt x="908" y="855"/>
                    </a:lnTo>
                    <a:lnTo>
                      <a:pt x="919" y="830"/>
                    </a:lnTo>
                    <a:lnTo>
                      <a:pt x="929" y="803"/>
                    </a:lnTo>
                    <a:lnTo>
                      <a:pt x="938" y="776"/>
                    </a:lnTo>
                    <a:lnTo>
                      <a:pt x="947" y="747"/>
                    </a:lnTo>
                    <a:lnTo>
                      <a:pt x="953" y="719"/>
                    </a:lnTo>
                    <a:lnTo>
                      <a:pt x="958" y="690"/>
                    </a:lnTo>
                    <a:lnTo>
                      <a:pt x="962" y="660"/>
                    </a:lnTo>
                    <a:lnTo>
                      <a:pt x="965" y="631"/>
                    </a:lnTo>
                    <a:lnTo>
                      <a:pt x="965" y="601"/>
                    </a:lnTo>
                    <a:lnTo>
                      <a:pt x="978" y="601"/>
                    </a:lnTo>
                    <a:close/>
                  </a:path>
                </a:pathLst>
              </a:custGeom>
              <a:solidFill>
                <a:srgbClr val="9DD7FF"/>
              </a:solidFill>
              <a:ln w="9525">
                <a:noFill/>
                <a:round/>
                <a:headEnd/>
                <a:tailEnd/>
              </a:ln>
            </p:spPr>
            <p:txBody>
              <a:bodyPr/>
              <a:lstStyle/>
              <a:p>
                <a:endParaRPr lang="en-US"/>
              </a:p>
            </p:txBody>
          </p:sp>
          <p:sp>
            <p:nvSpPr>
              <p:cNvPr id="29893" name="Freeform 1272"/>
              <p:cNvSpPr>
                <a:spLocks/>
              </p:cNvSpPr>
              <p:nvPr/>
            </p:nvSpPr>
            <p:spPr bwMode="auto">
              <a:xfrm>
                <a:off x="549" y="1595"/>
                <a:ext cx="972" cy="1188"/>
              </a:xfrm>
              <a:custGeom>
                <a:avLst/>
                <a:gdLst>
                  <a:gd name="T0" fmla="*/ 967 w 972"/>
                  <a:gd name="T1" fmla="*/ 504 h 1188"/>
                  <a:gd name="T2" fmla="*/ 937 w 972"/>
                  <a:gd name="T3" fmla="*/ 389 h 1188"/>
                  <a:gd name="T4" fmla="*/ 887 w 972"/>
                  <a:gd name="T5" fmla="*/ 286 h 1188"/>
                  <a:gd name="T6" fmla="*/ 819 w 972"/>
                  <a:gd name="T7" fmla="*/ 195 h 1188"/>
                  <a:gd name="T8" fmla="*/ 735 w 972"/>
                  <a:gd name="T9" fmla="*/ 118 h 1188"/>
                  <a:gd name="T10" fmla="*/ 636 w 972"/>
                  <a:gd name="T11" fmla="*/ 59 h 1188"/>
                  <a:gd name="T12" fmla="*/ 527 w 972"/>
                  <a:gd name="T13" fmla="*/ 19 h 1188"/>
                  <a:gd name="T14" fmla="*/ 409 w 972"/>
                  <a:gd name="T15" fmla="*/ 2 h 1188"/>
                  <a:gd name="T16" fmla="*/ 288 w 972"/>
                  <a:gd name="T17" fmla="*/ 7 h 1188"/>
                  <a:gd name="T18" fmla="*/ 175 w 972"/>
                  <a:gd name="T19" fmla="*/ 35 h 1188"/>
                  <a:gd name="T20" fmla="*/ 72 w 972"/>
                  <a:gd name="T21" fmla="*/ 86 h 1188"/>
                  <a:gd name="T22" fmla="*/ 4 w 972"/>
                  <a:gd name="T23" fmla="*/ 136 h 1188"/>
                  <a:gd name="T24" fmla="*/ 2 w 972"/>
                  <a:gd name="T25" fmla="*/ 146 h 1188"/>
                  <a:gd name="T26" fmla="*/ 9 w 972"/>
                  <a:gd name="T27" fmla="*/ 144 h 1188"/>
                  <a:gd name="T28" fmla="*/ 102 w 972"/>
                  <a:gd name="T29" fmla="*/ 82 h 1188"/>
                  <a:gd name="T30" fmla="*/ 206 w 972"/>
                  <a:gd name="T31" fmla="*/ 39 h 1188"/>
                  <a:gd name="T32" fmla="*/ 320 w 972"/>
                  <a:gd name="T33" fmla="*/ 16 h 1188"/>
                  <a:gd name="T34" fmla="*/ 438 w 972"/>
                  <a:gd name="T35" fmla="*/ 16 h 1188"/>
                  <a:gd name="T36" fmla="*/ 552 w 972"/>
                  <a:gd name="T37" fmla="*/ 39 h 1188"/>
                  <a:gd name="T38" fmla="*/ 656 w 972"/>
                  <a:gd name="T39" fmla="*/ 82 h 1188"/>
                  <a:gd name="T40" fmla="*/ 749 w 972"/>
                  <a:gd name="T41" fmla="*/ 144 h 1188"/>
                  <a:gd name="T42" fmla="*/ 828 w 972"/>
                  <a:gd name="T43" fmla="*/ 225 h 1188"/>
                  <a:gd name="T44" fmla="*/ 890 w 972"/>
                  <a:gd name="T45" fmla="*/ 318 h 1188"/>
                  <a:gd name="T46" fmla="*/ 935 w 972"/>
                  <a:gd name="T47" fmla="*/ 421 h 1188"/>
                  <a:gd name="T48" fmla="*/ 958 w 972"/>
                  <a:gd name="T49" fmla="*/ 534 h 1188"/>
                  <a:gd name="T50" fmla="*/ 972 w 972"/>
                  <a:gd name="T51" fmla="*/ 625 h 1188"/>
                  <a:gd name="T52" fmla="*/ 955 w 972"/>
                  <a:gd name="T53" fmla="*/ 743 h 1188"/>
                  <a:gd name="T54" fmla="*/ 915 w 972"/>
                  <a:gd name="T55" fmla="*/ 852 h 1188"/>
                  <a:gd name="T56" fmla="*/ 855 w 972"/>
                  <a:gd name="T57" fmla="*/ 950 h 1188"/>
                  <a:gd name="T58" fmla="*/ 778 w 972"/>
                  <a:gd name="T59" fmla="*/ 1034 h 1188"/>
                  <a:gd name="T60" fmla="*/ 687 w 972"/>
                  <a:gd name="T61" fmla="*/ 1102 h 1188"/>
                  <a:gd name="T62" fmla="*/ 583 w 972"/>
                  <a:gd name="T63" fmla="*/ 1152 h 1188"/>
                  <a:gd name="T64" fmla="*/ 470 w 972"/>
                  <a:gd name="T65" fmla="*/ 1181 h 1188"/>
                  <a:gd name="T66" fmla="*/ 349 w 972"/>
                  <a:gd name="T67" fmla="*/ 1188 h 1188"/>
                  <a:gd name="T68" fmla="*/ 231 w 972"/>
                  <a:gd name="T69" fmla="*/ 1170 h 1188"/>
                  <a:gd name="T70" fmla="*/ 122 w 972"/>
                  <a:gd name="T71" fmla="*/ 1129 h 1188"/>
                  <a:gd name="T72" fmla="*/ 25 w 972"/>
                  <a:gd name="T73" fmla="*/ 1072 h 1188"/>
                  <a:gd name="T74" fmla="*/ 22 w 972"/>
                  <a:gd name="T75" fmla="*/ 1061 h 1188"/>
                  <a:gd name="T76" fmla="*/ 20 w 972"/>
                  <a:gd name="T77" fmla="*/ 1052 h 1188"/>
                  <a:gd name="T78" fmla="*/ 102 w 972"/>
                  <a:gd name="T79" fmla="*/ 1106 h 1188"/>
                  <a:gd name="T80" fmla="*/ 206 w 972"/>
                  <a:gd name="T81" fmla="*/ 1151 h 1188"/>
                  <a:gd name="T82" fmla="*/ 320 w 972"/>
                  <a:gd name="T83" fmla="*/ 1174 h 1188"/>
                  <a:gd name="T84" fmla="*/ 438 w 972"/>
                  <a:gd name="T85" fmla="*/ 1174 h 1188"/>
                  <a:gd name="T86" fmla="*/ 552 w 972"/>
                  <a:gd name="T87" fmla="*/ 1151 h 1188"/>
                  <a:gd name="T88" fmla="*/ 656 w 972"/>
                  <a:gd name="T89" fmla="*/ 1106 h 1188"/>
                  <a:gd name="T90" fmla="*/ 749 w 972"/>
                  <a:gd name="T91" fmla="*/ 1043 h 1188"/>
                  <a:gd name="T92" fmla="*/ 828 w 972"/>
                  <a:gd name="T93" fmla="*/ 965 h 1188"/>
                  <a:gd name="T94" fmla="*/ 890 w 972"/>
                  <a:gd name="T95" fmla="*/ 872 h 1188"/>
                  <a:gd name="T96" fmla="*/ 935 w 972"/>
                  <a:gd name="T97" fmla="*/ 768 h 1188"/>
                  <a:gd name="T98" fmla="*/ 958 w 972"/>
                  <a:gd name="T99" fmla="*/ 654 h 1188"/>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972"/>
                  <a:gd name="T151" fmla="*/ 0 h 1188"/>
                  <a:gd name="T152" fmla="*/ 972 w 972"/>
                  <a:gd name="T153" fmla="*/ 1188 h 1188"/>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972" h="1188">
                    <a:moveTo>
                      <a:pt x="972" y="595"/>
                    </a:moveTo>
                    <a:lnTo>
                      <a:pt x="972" y="564"/>
                    </a:lnTo>
                    <a:lnTo>
                      <a:pt x="971" y="534"/>
                    </a:lnTo>
                    <a:lnTo>
                      <a:pt x="967" y="504"/>
                    </a:lnTo>
                    <a:lnTo>
                      <a:pt x="962" y="475"/>
                    </a:lnTo>
                    <a:lnTo>
                      <a:pt x="955" y="447"/>
                    </a:lnTo>
                    <a:lnTo>
                      <a:pt x="946" y="418"/>
                    </a:lnTo>
                    <a:lnTo>
                      <a:pt x="937" y="389"/>
                    </a:lnTo>
                    <a:lnTo>
                      <a:pt x="926" y="363"/>
                    </a:lnTo>
                    <a:lnTo>
                      <a:pt x="915" y="337"/>
                    </a:lnTo>
                    <a:lnTo>
                      <a:pt x="901" y="311"/>
                    </a:lnTo>
                    <a:lnTo>
                      <a:pt x="887" y="286"/>
                    </a:lnTo>
                    <a:lnTo>
                      <a:pt x="872" y="262"/>
                    </a:lnTo>
                    <a:lnTo>
                      <a:pt x="855" y="239"/>
                    </a:lnTo>
                    <a:lnTo>
                      <a:pt x="837" y="216"/>
                    </a:lnTo>
                    <a:lnTo>
                      <a:pt x="819" y="195"/>
                    </a:lnTo>
                    <a:lnTo>
                      <a:pt x="799" y="175"/>
                    </a:lnTo>
                    <a:lnTo>
                      <a:pt x="778" y="155"/>
                    </a:lnTo>
                    <a:lnTo>
                      <a:pt x="756" y="136"/>
                    </a:lnTo>
                    <a:lnTo>
                      <a:pt x="735" y="118"/>
                    </a:lnTo>
                    <a:lnTo>
                      <a:pt x="712" y="102"/>
                    </a:lnTo>
                    <a:lnTo>
                      <a:pt x="687" y="86"/>
                    </a:lnTo>
                    <a:lnTo>
                      <a:pt x="661" y="71"/>
                    </a:lnTo>
                    <a:lnTo>
                      <a:pt x="636" y="59"/>
                    </a:lnTo>
                    <a:lnTo>
                      <a:pt x="610" y="46"/>
                    </a:lnTo>
                    <a:lnTo>
                      <a:pt x="583" y="35"/>
                    </a:lnTo>
                    <a:lnTo>
                      <a:pt x="556" y="27"/>
                    </a:lnTo>
                    <a:lnTo>
                      <a:pt x="527" y="19"/>
                    </a:lnTo>
                    <a:lnTo>
                      <a:pt x="499" y="12"/>
                    </a:lnTo>
                    <a:lnTo>
                      <a:pt x="470" y="7"/>
                    </a:lnTo>
                    <a:lnTo>
                      <a:pt x="440" y="3"/>
                    </a:lnTo>
                    <a:lnTo>
                      <a:pt x="409" y="2"/>
                    </a:lnTo>
                    <a:lnTo>
                      <a:pt x="379" y="0"/>
                    </a:lnTo>
                    <a:lnTo>
                      <a:pt x="349" y="2"/>
                    </a:lnTo>
                    <a:lnTo>
                      <a:pt x="318" y="3"/>
                    </a:lnTo>
                    <a:lnTo>
                      <a:pt x="288" y="7"/>
                    </a:lnTo>
                    <a:lnTo>
                      <a:pt x="259" y="12"/>
                    </a:lnTo>
                    <a:lnTo>
                      <a:pt x="231" y="19"/>
                    </a:lnTo>
                    <a:lnTo>
                      <a:pt x="202" y="27"/>
                    </a:lnTo>
                    <a:lnTo>
                      <a:pt x="175" y="35"/>
                    </a:lnTo>
                    <a:lnTo>
                      <a:pt x="149" y="46"/>
                    </a:lnTo>
                    <a:lnTo>
                      <a:pt x="122" y="59"/>
                    </a:lnTo>
                    <a:lnTo>
                      <a:pt x="95" y="71"/>
                    </a:lnTo>
                    <a:lnTo>
                      <a:pt x="72" y="86"/>
                    </a:lnTo>
                    <a:lnTo>
                      <a:pt x="47" y="102"/>
                    </a:lnTo>
                    <a:lnTo>
                      <a:pt x="23" y="118"/>
                    </a:lnTo>
                    <a:lnTo>
                      <a:pt x="4" y="134"/>
                    </a:lnTo>
                    <a:lnTo>
                      <a:pt x="4" y="136"/>
                    </a:lnTo>
                    <a:lnTo>
                      <a:pt x="4" y="139"/>
                    </a:lnTo>
                    <a:lnTo>
                      <a:pt x="2" y="141"/>
                    </a:lnTo>
                    <a:lnTo>
                      <a:pt x="2" y="143"/>
                    </a:lnTo>
                    <a:lnTo>
                      <a:pt x="2" y="146"/>
                    </a:lnTo>
                    <a:lnTo>
                      <a:pt x="0" y="148"/>
                    </a:lnTo>
                    <a:lnTo>
                      <a:pt x="0" y="150"/>
                    </a:lnTo>
                    <a:lnTo>
                      <a:pt x="0" y="153"/>
                    </a:lnTo>
                    <a:lnTo>
                      <a:pt x="9" y="144"/>
                    </a:lnTo>
                    <a:lnTo>
                      <a:pt x="31" y="128"/>
                    </a:lnTo>
                    <a:lnTo>
                      <a:pt x="54" y="112"/>
                    </a:lnTo>
                    <a:lnTo>
                      <a:pt x="77" y="96"/>
                    </a:lnTo>
                    <a:lnTo>
                      <a:pt x="102" y="82"/>
                    </a:lnTo>
                    <a:lnTo>
                      <a:pt x="127" y="69"/>
                    </a:lnTo>
                    <a:lnTo>
                      <a:pt x="152" y="59"/>
                    </a:lnTo>
                    <a:lnTo>
                      <a:pt x="179" y="48"/>
                    </a:lnTo>
                    <a:lnTo>
                      <a:pt x="206" y="39"/>
                    </a:lnTo>
                    <a:lnTo>
                      <a:pt x="234" y="30"/>
                    </a:lnTo>
                    <a:lnTo>
                      <a:pt x="261" y="25"/>
                    </a:lnTo>
                    <a:lnTo>
                      <a:pt x="290" y="19"/>
                    </a:lnTo>
                    <a:lnTo>
                      <a:pt x="320" y="16"/>
                    </a:lnTo>
                    <a:lnTo>
                      <a:pt x="349" y="12"/>
                    </a:lnTo>
                    <a:lnTo>
                      <a:pt x="379" y="12"/>
                    </a:lnTo>
                    <a:lnTo>
                      <a:pt x="409" y="12"/>
                    </a:lnTo>
                    <a:lnTo>
                      <a:pt x="438" y="16"/>
                    </a:lnTo>
                    <a:lnTo>
                      <a:pt x="468" y="19"/>
                    </a:lnTo>
                    <a:lnTo>
                      <a:pt x="497" y="25"/>
                    </a:lnTo>
                    <a:lnTo>
                      <a:pt x="524" y="30"/>
                    </a:lnTo>
                    <a:lnTo>
                      <a:pt x="552" y="39"/>
                    </a:lnTo>
                    <a:lnTo>
                      <a:pt x="579" y="48"/>
                    </a:lnTo>
                    <a:lnTo>
                      <a:pt x="606" y="59"/>
                    </a:lnTo>
                    <a:lnTo>
                      <a:pt x="631" y="69"/>
                    </a:lnTo>
                    <a:lnTo>
                      <a:pt x="656" y="82"/>
                    </a:lnTo>
                    <a:lnTo>
                      <a:pt x="681" y="96"/>
                    </a:lnTo>
                    <a:lnTo>
                      <a:pt x="704" y="112"/>
                    </a:lnTo>
                    <a:lnTo>
                      <a:pt x="728" y="128"/>
                    </a:lnTo>
                    <a:lnTo>
                      <a:pt x="749" y="144"/>
                    </a:lnTo>
                    <a:lnTo>
                      <a:pt x="771" y="164"/>
                    </a:lnTo>
                    <a:lnTo>
                      <a:pt x="790" y="182"/>
                    </a:lnTo>
                    <a:lnTo>
                      <a:pt x="810" y="203"/>
                    </a:lnTo>
                    <a:lnTo>
                      <a:pt x="828" y="225"/>
                    </a:lnTo>
                    <a:lnTo>
                      <a:pt x="846" y="246"/>
                    </a:lnTo>
                    <a:lnTo>
                      <a:pt x="862" y="270"/>
                    </a:lnTo>
                    <a:lnTo>
                      <a:pt x="876" y="293"/>
                    </a:lnTo>
                    <a:lnTo>
                      <a:pt x="890" y="318"/>
                    </a:lnTo>
                    <a:lnTo>
                      <a:pt x="905" y="343"/>
                    </a:lnTo>
                    <a:lnTo>
                      <a:pt x="915" y="368"/>
                    </a:lnTo>
                    <a:lnTo>
                      <a:pt x="926" y="395"/>
                    </a:lnTo>
                    <a:lnTo>
                      <a:pt x="935" y="421"/>
                    </a:lnTo>
                    <a:lnTo>
                      <a:pt x="942" y="448"/>
                    </a:lnTo>
                    <a:lnTo>
                      <a:pt x="949" y="477"/>
                    </a:lnTo>
                    <a:lnTo>
                      <a:pt x="955" y="505"/>
                    </a:lnTo>
                    <a:lnTo>
                      <a:pt x="958" y="534"/>
                    </a:lnTo>
                    <a:lnTo>
                      <a:pt x="960" y="564"/>
                    </a:lnTo>
                    <a:lnTo>
                      <a:pt x="962" y="595"/>
                    </a:lnTo>
                    <a:lnTo>
                      <a:pt x="972" y="595"/>
                    </a:lnTo>
                    <a:lnTo>
                      <a:pt x="972" y="625"/>
                    </a:lnTo>
                    <a:lnTo>
                      <a:pt x="971" y="656"/>
                    </a:lnTo>
                    <a:lnTo>
                      <a:pt x="967" y="684"/>
                    </a:lnTo>
                    <a:lnTo>
                      <a:pt x="962" y="715"/>
                    </a:lnTo>
                    <a:lnTo>
                      <a:pt x="955" y="743"/>
                    </a:lnTo>
                    <a:lnTo>
                      <a:pt x="946" y="772"/>
                    </a:lnTo>
                    <a:lnTo>
                      <a:pt x="937" y="799"/>
                    </a:lnTo>
                    <a:lnTo>
                      <a:pt x="926" y="825"/>
                    </a:lnTo>
                    <a:lnTo>
                      <a:pt x="915" y="852"/>
                    </a:lnTo>
                    <a:lnTo>
                      <a:pt x="901" y="877"/>
                    </a:lnTo>
                    <a:lnTo>
                      <a:pt x="887" y="902"/>
                    </a:lnTo>
                    <a:lnTo>
                      <a:pt x="872" y="927"/>
                    </a:lnTo>
                    <a:lnTo>
                      <a:pt x="855" y="950"/>
                    </a:lnTo>
                    <a:lnTo>
                      <a:pt x="837" y="972"/>
                    </a:lnTo>
                    <a:lnTo>
                      <a:pt x="819" y="993"/>
                    </a:lnTo>
                    <a:lnTo>
                      <a:pt x="799" y="1015"/>
                    </a:lnTo>
                    <a:lnTo>
                      <a:pt x="778" y="1034"/>
                    </a:lnTo>
                    <a:lnTo>
                      <a:pt x="756" y="1052"/>
                    </a:lnTo>
                    <a:lnTo>
                      <a:pt x="735" y="1070"/>
                    </a:lnTo>
                    <a:lnTo>
                      <a:pt x="712" y="1086"/>
                    </a:lnTo>
                    <a:lnTo>
                      <a:pt x="687" y="1102"/>
                    </a:lnTo>
                    <a:lnTo>
                      <a:pt x="661" y="1117"/>
                    </a:lnTo>
                    <a:lnTo>
                      <a:pt x="636" y="1129"/>
                    </a:lnTo>
                    <a:lnTo>
                      <a:pt x="610" y="1142"/>
                    </a:lnTo>
                    <a:lnTo>
                      <a:pt x="583" y="1152"/>
                    </a:lnTo>
                    <a:lnTo>
                      <a:pt x="556" y="1161"/>
                    </a:lnTo>
                    <a:lnTo>
                      <a:pt x="527" y="1170"/>
                    </a:lnTo>
                    <a:lnTo>
                      <a:pt x="499" y="1177"/>
                    </a:lnTo>
                    <a:lnTo>
                      <a:pt x="470" y="1181"/>
                    </a:lnTo>
                    <a:lnTo>
                      <a:pt x="440" y="1186"/>
                    </a:lnTo>
                    <a:lnTo>
                      <a:pt x="409" y="1188"/>
                    </a:lnTo>
                    <a:lnTo>
                      <a:pt x="379" y="1188"/>
                    </a:lnTo>
                    <a:lnTo>
                      <a:pt x="349" y="1188"/>
                    </a:lnTo>
                    <a:lnTo>
                      <a:pt x="318" y="1186"/>
                    </a:lnTo>
                    <a:lnTo>
                      <a:pt x="288" y="1181"/>
                    </a:lnTo>
                    <a:lnTo>
                      <a:pt x="259" y="1177"/>
                    </a:lnTo>
                    <a:lnTo>
                      <a:pt x="231" y="1170"/>
                    </a:lnTo>
                    <a:lnTo>
                      <a:pt x="202" y="1161"/>
                    </a:lnTo>
                    <a:lnTo>
                      <a:pt x="175" y="1152"/>
                    </a:lnTo>
                    <a:lnTo>
                      <a:pt x="149" y="1142"/>
                    </a:lnTo>
                    <a:lnTo>
                      <a:pt x="122" y="1129"/>
                    </a:lnTo>
                    <a:lnTo>
                      <a:pt x="95" y="1117"/>
                    </a:lnTo>
                    <a:lnTo>
                      <a:pt x="72" y="1102"/>
                    </a:lnTo>
                    <a:lnTo>
                      <a:pt x="47" y="1086"/>
                    </a:lnTo>
                    <a:lnTo>
                      <a:pt x="25" y="1072"/>
                    </a:lnTo>
                    <a:lnTo>
                      <a:pt x="23" y="1068"/>
                    </a:lnTo>
                    <a:lnTo>
                      <a:pt x="23" y="1067"/>
                    </a:lnTo>
                    <a:lnTo>
                      <a:pt x="23" y="1065"/>
                    </a:lnTo>
                    <a:lnTo>
                      <a:pt x="22" y="1061"/>
                    </a:lnTo>
                    <a:lnTo>
                      <a:pt x="22" y="1059"/>
                    </a:lnTo>
                    <a:lnTo>
                      <a:pt x="22" y="1058"/>
                    </a:lnTo>
                    <a:lnTo>
                      <a:pt x="20" y="1054"/>
                    </a:lnTo>
                    <a:lnTo>
                      <a:pt x="20" y="1052"/>
                    </a:lnTo>
                    <a:lnTo>
                      <a:pt x="31" y="1061"/>
                    </a:lnTo>
                    <a:lnTo>
                      <a:pt x="54" y="1077"/>
                    </a:lnTo>
                    <a:lnTo>
                      <a:pt x="77" y="1092"/>
                    </a:lnTo>
                    <a:lnTo>
                      <a:pt x="102" y="1106"/>
                    </a:lnTo>
                    <a:lnTo>
                      <a:pt x="127" y="1118"/>
                    </a:lnTo>
                    <a:lnTo>
                      <a:pt x="152" y="1131"/>
                    </a:lnTo>
                    <a:lnTo>
                      <a:pt x="179" y="1142"/>
                    </a:lnTo>
                    <a:lnTo>
                      <a:pt x="206" y="1151"/>
                    </a:lnTo>
                    <a:lnTo>
                      <a:pt x="234" y="1158"/>
                    </a:lnTo>
                    <a:lnTo>
                      <a:pt x="261" y="1165"/>
                    </a:lnTo>
                    <a:lnTo>
                      <a:pt x="290" y="1170"/>
                    </a:lnTo>
                    <a:lnTo>
                      <a:pt x="320" y="1174"/>
                    </a:lnTo>
                    <a:lnTo>
                      <a:pt x="349" y="1176"/>
                    </a:lnTo>
                    <a:lnTo>
                      <a:pt x="379" y="1176"/>
                    </a:lnTo>
                    <a:lnTo>
                      <a:pt x="409" y="1176"/>
                    </a:lnTo>
                    <a:lnTo>
                      <a:pt x="438" y="1174"/>
                    </a:lnTo>
                    <a:lnTo>
                      <a:pt x="468" y="1170"/>
                    </a:lnTo>
                    <a:lnTo>
                      <a:pt x="497" y="1165"/>
                    </a:lnTo>
                    <a:lnTo>
                      <a:pt x="524" y="1158"/>
                    </a:lnTo>
                    <a:lnTo>
                      <a:pt x="552" y="1151"/>
                    </a:lnTo>
                    <a:lnTo>
                      <a:pt x="579" y="1142"/>
                    </a:lnTo>
                    <a:lnTo>
                      <a:pt x="606" y="1131"/>
                    </a:lnTo>
                    <a:lnTo>
                      <a:pt x="631" y="1118"/>
                    </a:lnTo>
                    <a:lnTo>
                      <a:pt x="656" y="1106"/>
                    </a:lnTo>
                    <a:lnTo>
                      <a:pt x="681" y="1092"/>
                    </a:lnTo>
                    <a:lnTo>
                      <a:pt x="704" y="1077"/>
                    </a:lnTo>
                    <a:lnTo>
                      <a:pt x="728" y="1061"/>
                    </a:lnTo>
                    <a:lnTo>
                      <a:pt x="749" y="1043"/>
                    </a:lnTo>
                    <a:lnTo>
                      <a:pt x="771" y="1026"/>
                    </a:lnTo>
                    <a:lnTo>
                      <a:pt x="790" y="1006"/>
                    </a:lnTo>
                    <a:lnTo>
                      <a:pt x="810" y="986"/>
                    </a:lnTo>
                    <a:lnTo>
                      <a:pt x="828" y="965"/>
                    </a:lnTo>
                    <a:lnTo>
                      <a:pt x="846" y="943"/>
                    </a:lnTo>
                    <a:lnTo>
                      <a:pt x="862" y="920"/>
                    </a:lnTo>
                    <a:lnTo>
                      <a:pt x="876" y="897"/>
                    </a:lnTo>
                    <a:lnTo>
                      <a:pt x="890" y="872"/>
                    </a:lnTo>
                    <a:lnTo>
                      <a:pt x="905" y="847"/>
                    </a:lnTo>
                    <a:lnTo>
                      <a:pt x="915" y="822"/>
                    </a:lnTo>
                    <a:lnTo>
                      <a:pt x="926" y="795"/>
                    </a:lnTo>
                    <a:lnTo>
                      <a:pt x="935" y="768"/>
                    </a:lnTo>
                    <a:lnTo>
                      <a:pt x="942" y="740"/>
                    </a:lnTo>
                    <a:lnTo>
                      <a:pt x="949" y="711"/>
                    </a:lnTo>
                    <a:lnTo>
                      <a:pt x="955" y="682"/>
                    </a:lnTo>
                    <a:lnTo>
                      <a:pt x="958" y="654"/>
                    </a:lnTo>
                    <a:lnTo>
                      <a:pt x="960" y="625"/>
                    </a:lnTo>
                    <a:lnTo>
                      <a:pt x="962" y="595"/>
                    </a:lnTo>
                    <a:lnTo>
                      <a:pt x="972" y="595"/>
                    </a:lnTo>
                    <a:close/>
                  </a:path>
                </a:pathLst>
              </a:custGeom>
              <a:solidFill>
                <a:srgbClr val="9ED8FF"/>
              </a:solidFill>
              <a:ln w="9525">
                <a:noFill/>
                <a:round/>
                <a:headEnd/>
                <a:tailEnd/>
              </a:ln>
            </p:spPr>
            <p:txBody>
              <a:bodyPr/>
              <a:lstStyle/>
              <a:p>
                <a:endParaRPr lang="en-US"/>
              </a:p>
            </p:txBody>
          </p:sp>
          <p:sp>
            <p:nvSpPr>
              <p:cNvPr id="29894" name="Freeform 1273"/>
              <p:cNvSpPr>
                <a:spLocks/>
              </p:cNvSpPr>
              <p:nvPr/>
            </p:nvSpPr>
            <p:spPr bwMode="auto">
              <a:xfrm>
                <a:off x="547" y="1602"/>
                <a:ext cx="969" cy="1176"/>
              </a:xfrm>
              <a:custGeom>
                <a:avLst/>
                <a:gdLst>
                  <a:gd name="T0" fmla="*/ 962 w 969"/>
                  <a:gd name="T1" fmla="*/ 498 h 1176"/>
                  <a:gd name="T2" fmla="*/ 933 w 969"/>
                  <a:gd name="T3" fmla="*/ 386 h 1176"/>
                  <a:gd name="T4" fmla="*/ 883 w 969"/>
                  <a:gd name="T5" fmla="*/ 282 h 1176"/>
                  <a:gd name="T6" fmla="*/ 817 w 969"/>
                  <a:gd name="T7" fmla="*/ 191 h 1176"/>
                  <a:gd name="T8" fmla="*/ 733 w 969"/>
                  <a:gd name="T9" fmla="*/ 116 h 1176"/>
                  <a:gd name="T10" fmla="*/ 637 w 969"/>
                  <a:gd name="T11" fmla="*/ 57 h 1176"/>
                  <a:gd name="T12" fmla="*/ 528 w 969"/>
                  <a:gd name="T13" fmla="*/ 18 h 1176"/>
                  <a:gd name="T14" fmla="*/ 411 w 969"/>
                  <a:gd name="T15" fmla="*/ 0 h 1176"/>
                  <a:gd name="T16" fmla="*/ 292 w 969"/>
                  <a:gd name="T17" fmla="*/ 5 h 1176"/>
                  <a:gd name="T18" fmla="*/ 179 w 969"/>
                  <a:gd name="T19" fmla="*/ 36 h 1176"/>
                  <a:gd name="T20" fmla="*/ 75 w 969"/>
                  <a:gd name="T21" fmla="*/ 84 h 1176"/>
                  <a:gd name="T22" fmla="*/ 4 w 969"/>
                  <a:gd name="T23" fmla="*/ 136 h 1176"/>
                  <a:gd name="T24" fmla="*/ 2 w 969"/>
                  <a:gd name="T25" fmla="*/ 146 h 1176"/>
                  <a:gd name="T26" fmla="*/ 0 w 969"/>
                  <a:gd name="T27" fmla="*/ 155 h 1176"/>
                  <a:gd name="T28" fmla="*/ 83 w 969"/>
                  <a:gd name="T29" fmla="*/ 95 h 1176"/>
                  <a:gd name="T30" fmla="*/ 183 w 969"/>
                  <a:gd name="T31" fmla="*/ 46 h 1176"/>
                  <a:gd name="T32" fmla="*/ 294 w 969"/>
                  <a:gd name="T33" fmla="*/ 18 h 1176"/>
                  <a:gd name="T34" fmla="*/ 411 w 969"/>
                  <a:gd name="T35" fmla="*/ 12 h 1176"/>
                  <a:gd name="T36" fmla="*/ 524 w 969"/>
                  <a:gd name="T37" fmla="*/ 30 h 1176"/>
                  <a:gd name="T38" fmla="*/ 631 w 969"/>
                  <a:gd name="T39" fmla="*/ 68 h 1176"/>
                  <a:gd name="T40" fmla="*/ 726 w 969"/>
                  <a:gd name="T41" fmla="*/ 125 h 1176"/>
                  <a:gd name="T42" fmla="*/ 808 w 969"/>
                  <a:gd name="T43" fmla="*/ 200 h 1176"/>
                  <a:gd name="T44" fmla="*/ 874 w 969"/>
                  <a:gd name="T45" fmla="*/ 289 h 1176"/>
                  <a:gd name="T46" fmla="*/ 923 w 969"/>
                  <a:gd name="T47" fmla="*/ 389 h 1176"/>
                  <a:gd name="T48" fmla="*/ 951 w 969"/>
                  <a:gd name="T49" fmla="*/ 500 h 1176"/>
                  <a:gd name="T50" fmla="*/ 969 w 969"/>
                  <a:gd name="T51" fmla="*/ 588 h 1176"/>
                  <a:gd name="T52" fmla="*/ 957 w 969"/>
                  <a:gd name="T53" fmla="*/ 706 h 1176"/>
                  <a:gd name="T54" fmla="*/ 923 w 969"/>
                  <a:gd name="T55" fmla="*/ 817 h 1176"/>
                  <a:gd name="T56" fmla="*/ 869 w 969"/>
                  <a:gd name="T57" fmla="*/ 917 h 1176"/>
                  <a:gd name="T58" fmla="*/ 798 w 969"/>
                  <a:gd name="T59" fmla="*/ 1002 h 1176"/>
                  <a:gd name="T60" fmla="*/ 710 w 969"/>
                  <a:gd name="T61" fmla="*/ 1076 h 1176"/>
                  <a:gd name="T62" fmla="*/ 610 w 969"/>
                  <a:gd name="T63" fmla="*/ 1129 h 1176"/>
                  <a:gd name="T64" fmla="*/ 499 w 969"/>
                  <a:gd name="T65" fmla="*/ 1163 h 1176"/>
                  <a:gd name="T66" fmla="*/ 381 w 969"/>
                  <a:gd name="T67" fmla="*/ 1176 h 1176"/>
                  <a:gd name="T68" fmla="*/ 263 w 969"/>
                  <a:gd name="T69" fmla="*/ 1163 h 1176"/>
                  <a:gd name="T70" fmla="*/ 152 w 969"/>
                  <a:gd name="T71" fmla="*/ 1129 h 1176"/>
                  <a:gd name="T72" fmla="*/ 52 w 969"/>
                  <a:gd name="T73" fmla="*/ 1076 h 1176"/>
                  <a:gd name="T74" fmla="*/ 24 w 969"/>
                  <a:gd name="T75" fmla="*/ 1051 h 1176"/>
                  <a:gd name="T76" fmla="*/ 20 w 969"/>
                  <a:gd name="T77" fmla="*/ 1040 h 1176"/>
                  <a:gd name="T78" fmla="*/ 59 w 969"/>
                  <a:gd name="T79" fmla="*/ 1065 h 1176"/>
                  <a:gd name="T80" fmla="*/ 158 w 969"/>
                  <a:gd name="T81" fmla="*/ 1119 h 1176"/>
                  <a:gd name="T82" fmla="*/ 265 w 969"/>
                  <a:gd name="T83" fmla="*/ 1153 h 1176"/>
                  <a:gd name="T84" fmla="*/ 381 w 969"/>
                  <a:gd name="T85" fmla="*/ 1163 h 1176"/>
                  <a:gd name="T86" fmla="*/ 497 w 969"/>
                  <a:gd name="T87" fmla="*/ 1153 h 1176"/>
                  <a:gd name="T88" fmla="*/ 605 w 969"/>
                  <a:gd name="T89" fmla="*/ 1119 h 1176"/>
                  <a:gd name="T90" fmla="*/ 703 w 969"/>
                  <a:gd name="T91" fmla="*/ 1065 h 1176"/>
                  <a:gd name="T92" fmla="*/ 789 w 969"/>
                  <a:gd name="T93" fmla="*/ 995 h 1176"/>
                  <a:gd name="T94" fmla="*/ 858 w 969"/>
                  <a:gd name="T95" fmla="*/ 910 h 1176"/>
                  <a:gd name="T96" fmla="*/ 912 w 969"/>
                  <a:gd name="T97" fmla="*/ 811 h 1176"/>
                  <a:gd name="T98" fmla="*/ 946 w 969"/>
                  <a:gd name="T99" fmla="*/ 704 h 1176"/>
                  <a:gd name="T100" fmla="*/ 957 w 969"/>
                  <a:gd name="T101" fmla="*/ 588 h 117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69"/>
                  <a:gd name="T154" fmla="*/ 0 h 1176"/>
                  <a:gd name="T155" fmla="*/ 969 w 969"/>
                  <a:gd name="T156" fmla="*/ 1176 h 117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69" h="1176">
                    <a:moveTo>
                      <a:pt x="969" y="588"/>
                    </a:moveTo>
                    <a:lnTo>
                      <a:pt x="969" y="557"/>
                    </a:lnTo>
                    <a:lnTo>
                      <a:pt x="966" y="527"/>
                    </a:lnTo>
                    <a:lnTo>
                      <a:pt x="962" y="498"/>
                    </a:lnTo>
                    <a:lnTo>
                      <a:pt x="957" y="468"/>
                    </a:lnTo>
                    <a:lnTo>
                      <a:pt x="951" y="441"/>
                    </a:lnTo>
                    <a:lnTo>
                      <a:pt x="942" y="413"/>
                    </a:lnTo>
                    <a:lnTo>
                      <a:pt x="933" y="386"/>
                    </a:lnTo>
                    <a:lnTo>
                      <a:pt x="923" y="359"/>
                    </a:lnTo>
                    <a:lnTo>
                      <a:pt x="912" y="332"/>
                    </a:lnTo>
                    <a:lnTo>
                      <a:pt x="898" y="307"/>
                    </a:lnTo>
                    <a:lnTo>
                      <a:pt x="883" y="282"/>
                    </a:lnTo>
                    <a:lnTo>
                      <a:pt x="869" y="259"/>
                    </a:lnTo>
                    <a:lnTo>
                      <a:pt x="853" y="236"/>
                    </a:lnTo>
                    <a:lnTo>
                      <a:pt x="835" y="213"/>
                    </a:lnTo>
                    <a:lnTo>
                      <a:pt x="817" y="191"/>
                    </a:lnTo>
                    <a:lnTo>
                      <a:pt x="798" y="171"/>
                    </a:lnTo>
                    <a:lnTo>
                      <a:pt x="776" y="152"/>
                    </a:lnTo>
                    <a:lnTo>
                      <a:pt x="755" y="134"/>
                    </a:lnTo>
                    <a:lnTo>
                      <a:pt x="733" y="116"/>
                    </a:lnTo>
                    <a:lnTo>
                      <a:pt x="710" y="100"/>
                    </a:lnTo>
                    <a:lnTo>
                      <a:pt x="687" y="84"/>
                    </a:lnTo>
                    <a:lnTo>
                      <a:pt x="662" y="70"/>
                    </a:lnTo>
                    <a:lnTo>
                      <a:pt x="637" y="57"/>
                    </a:lnTo>
                    <a:lnTo>
                      <a:pt x="610" y="46"/>
                    </a:lnTo>
                    <a:lnTo>
                      <a:pt x="583" y="36"/>
                    </a:lnTo>
                    <a:lnTo>
                      <a:pt x="556" y="25"/>
                    </a:lnTo>
                    <a:lnTo>
                      <a:pt x="528" y="18"/>
                    </a:lnTo>
                    <a:lnTo>
                      <a:pt x="499" y="11"/>
                    </a:lnTo>
                    <a:lnTo>
                      <a:pt x="470" y="5"/>
                    </a:lnTo>
                    <a:lnTo>
                      <a:pt x="442" y="2"/>
                    </a:lnTo>
                    <a:lnTo>
                      <a:pt x="411" y="0"/>
                    </a:lnTo>
                    <a:lnTo>
                      <a:pt x="381" y="0"/>
                    </a:lnTo>
                    <a:lnTo>
                      <a:pt x="351" y="0"/>
                    </a:lnTo>
                    <a:lnTo>
                      <a:pt x="320" y="2"/>
                    </a:lnTo>
                    <a:lnTo>
                      <a:pt x="292" y="5"/>
                    </a:lnTo>
                    <a:lnTo>
                      <a:pt x="263" y="11"/>
                    </a:lnTo>
                    <a:lnTo>
                      <a:pt x="235" y="18"/>
                    </a:lnTo>
                    <a:lnTo>
                      <a:pt x="206" y="25"/>
                    </a:lnTo>
                    <a:lnTo>
                      <a:pt x="179" y="36"/>
                    </a:lnTo>
                    <a:lnTo>
                      <a:pt x="152" y="46"/>
                    </a:lnTo>
                    <a:lnTo>
                      <a:pt x="126" y="57"/>
                    </a:lnTo>
                    <a:lnTo>
                      <a:pt x="100" y="70"/>
                    </a:lnTo>
                    <a:lnTo>
                      <a:pt x="75" y="84"/>
                    </a:lnTo>
                    <a:lnTo>
                      <a:pt x="52" y="100"/>
                    </a:lnTo>
                    <a:lnTo>
                      <a:pt x="29" y="116"/>
                    </a:lnTo>
                    <a:lnTo>
                      <a:pt x="8" y="134"/>
                    </a:lnTo>
                    <a:lnTo>
                      <a:pt x="4" y="136"/>
                    </a:lnTo>
                    <a:lnTo>
                      <a:pt x="4" y="139"/>
                    </a:lnTo>
                    <a:lnTo>
                      <a:pt x="2" y="141"/>
                    </a:lnTo>
                    <a:lnTo>
                      <a:pt x="2" y="143"/>
                    </a:lnTo>
                    <a:lnTo>
                      <a:pt x="2" y="146"/>
                    </a:lnTo>
                    <a:lnTo>
                      <a:pt x="0" y="148"/>
                    </a:lnTo>
                    <a:lnTo>
                      <a:pt x="0" y="152"/>
                    </a:lnTo>
                    <a:lnTo>
                      <a:pt x="0" y="154"/>
                    </a:lnTo>
                    <a:lnTo>
                      <a:pt x="0" y="155"/>
                    </a:lnTo>
                    <a:lnTo>
                      <a:pt x="15" y="143"/>
                    </a:lnTo>
                    <a:lnTo>
                      <a:pt x="36" y="125"/>
                    </a:lnTo>
                    <a:lnTo>
                      <a:pt x="59" y="111"/>
                    </a:lnTo>
                    <a:lnTo>
                      <a:pt x="83" y="95"/>
                    </a:lnTo>
                    <a:lnTo>
                      <a:pt x="106" y="80"/>
                    </a:lnTo>
                    <a:lnTo>
                      <a:pt x="131" y="68"/>
                    </a:lnTo>
                    <a:lnTo>
                      <a:pt x="158" y="57"/>
                    </a:lnTo>
                    <a:lnTo>
                      <a:pt x="183" y="46"/>
                    </a:lnTo>
                    <a:lnTo>
                      <a:pt x="210" y="37"/>
                    </a:lnTo>
                    <a:lnTo>
                      <a:pt x="236" y="30"/>
                    </a:lnTo>
                    <a:lnTo>
                      <a:pt x="265" y="23"/>
                    </a:lnTo>
                    <a:lnTo>
                      <a:pt x="294" y="18"/>
                    </a:lnTo>
                    <a:lnTo>
                      <a:pt x="322" y="14"/>
                    </a:lnTo>
                    <a:lnTo>
                      <a:pt x="351" y="12"/>
                    </a:lnTo>
                    <a:lnTo>
                      <a:pt x="381" y="11"/>
                    </a:lnTo>
                    <a:lnTo>
                      <a:pt x="411" y="12"/>
                    </a:lnTo>
                    <a:lnTo>
                      <a:pt x="440" y="14"/>
                    </a:lnTo>
                    <a:lnTo>
                      <a:pt x="469" y="18"/>
                    </a:lnTo>
                    <a:lnTo>
                      <a:pt x="497" y="23"/>
                    </a:lnTo>
                    <a:lnTo>
                      <a:pt x="524" y="30"/>
                    </a:lnTo>
                    <a:lnTo>
                      <a:pt x="553" y="37"/>
                    </a:lnTo>
                    <a:lnTo>
                      <a:pt x="579" y="46"/>
                    </a:lnTo>
                    <a:lnTo>
                      <a:pt x="605" y="57"/>
                    </a:lnTo>
                    <a:lnTo>
                      <a:pt x="631" y="68"/>
                    </a:lnTo>
                    <a:lnTo>
                      <a:pt x="656" y="80"/>
                    </a:lnTo>
                    <a:lnTo>
                      <a:pt x="680" y="95"/>
                    </a:lnTo>
                    <a:lnTo>
                      <a:pt x="703" y="111"/>
                    </a:lnTo>
                    <a:lnTo>
                      <a:pt x="726" y="125"/>
                    </a:lnTo>
                    <a:lnTo>
                      <a:pt x="747" y="143"/>
                    </a:lnTo>
                    <a:lnTo>
                      <a:pt x="769" y="161"/>
                    </a:lnTo>
                    <a:lnTo>
                      <a:pt x="789" y="180"/>
                    </a:lnTo>
                    <a:lnTo>
                      <a:pt x="808" y="200"/>
                    </a:lnTo>
                    <a:lnTo>
                      <a:pt x="826" y="221"/>
                    </a:lnTo>
                    <a:lnTo>
                      <a:pt x="842" y="243"/>
                    </a:lnTo>
                    <a:lnTo>
                      <a:pt x="858" y="266"/>
                    </a:lnTo>
                    <a:lnTo>
                      <a:pt x="874" y="289"/>
                    </a:lnTo>
                    <a:lnTo>
                      <a:pt x="887" y="313"/>
                    </a:lnTo>
                    <a:lnTo>
                      <a:pt x="899" y="338"/>
                    </a:lnTo>
                    <a:lnTo>
                      <a:pt x="912" y="363"/>
                    </a:lnTo>
                    <a:lnTo>
                      <a:pt x="923" y="389"/>
                    </a:lnTo>
                    <a:lnTo>
                      <a:pt x="932" y="416"/>
                    </a:lnTo>
                    <a:lnTo>
                      <a:pt x="939" y="443"/>
                    </a:lnTo>
                    <a:lnTo>
                      <a:pt x="946" y="472"/>
                    </a:lnTo>
                    <a:lnTo>
                      <a:pt x="951" y="500"/>
                    </a:lnTo>
                    <a:lnTo>
                      <a:pt x="955" y="529"/>
                    </a:lnTo>
                    <a:lnTo>
                      <a:pt x="957" y="557"/>
                    </a:lnTo>
                    <a:lnTo>
                      <a:pt x="957" y="588"/>
                    </a:lnTo>
                    <a:lnTo>
                      <a:pt x="969" y="588"/>
                    </a:lnTo>
                    <a:lnTo>
                      <a:pt x="969" y="618"/>
                    </a:lnTo>
                    <a:lnTo>
                      <a:pt x="966" y="647"/>
                    </a:lnTo>
                    <a:lnTo>
                      <a:pt x="962" y="677"/>
                    </a:lnTo>
                    <a:lnTo>
                      <a:pt x="957" y="706"/>
                    </a:lnTo>
                    <a:lnTo>
                      <a:pt x="951" y="734"/>
                    </a:lnTo>
                    <a:lnTo>
                      <a:pt x="942" y="763"/>
                    </a:lnTo>
                    <a:lnTo>
                      <a:pt x="933" y="790"/>
                    </a:lnTo>
                    <a:lnTo>
                      <a:pt x="923" y="817"/>
                    </a:lnTo>
                    <a:lnTo>
                      <a:pt x="912" y="842"/>
                    </a:lnTo>
                    <a:lnTo>
                      <a:pt x="898" y="868"/>
                    </a:lnTo>
                    <a:lnTo>
                      <a:pt x="883" y="892"/>
                    </a:lnTo>
                    <a:lnTo>
                      <a:pt x="869" y="917"/>
                    </a:lnTo>
                    <a:lnTo>
                      <a:pt x="853" y="940"/>
                    </a:lnTo>
                    <a:lnTo>
                      <a:pt x="835" y="961"/>
                    </a:lnTo>
                    <a:lnTo>
                      <a:pt x="817" y="983"/>
                    </a:lnTo>
                    <a:lnTo>
                      <a:pt x="798" y="1002"/>
                    </a:lnTo>
                    <a:lnTo>
                      <a:pt x="776" y="1022"/>
                    </a:lnTo>
                    <a:lnTo>
                      <a:pt x="755" y="1042"/>
                    </a:lnTo>
                    <a:lnTo>
                      <a:pt x="733" y="1058"/>
                    </a:lnTo>
                    <a:lnTo>
                      <a:pt x="710" y="1076"/>
                    </a:lnTo>
                    <a:lnTo>
                      <a:pt x="687" y="1090"/>
                    </a:lnTo>
                    <a:lnTo>
                      <a:pt x="662" y="1104"/>
                    </a:lnTo>
                    <a:lnTo>
                      <a:pt x="637" y="1117"/>
                    </a:lnTo>
                    <a:lnTo>
                      <a:pt x="610" y="1129"/>
                    </a:lnTo>
                    <a:lnTo>
                      <a:pt x="583" y="1140"/>
                    </a:lnTo>
                    <a:lnTo>
                      <a:pt x="556" y="1149"/>
                    </a:lnTo>
                    <a:lnTo>
                      <a:pt x="528" y="1158"/>
                    </a:lnTo>
                    <a:lnTo>
                      <a:pt x="499" y="1163"/>
                    </a:lnTo>
                    <a:lnTo>
                      <a:pt x="470" y="1169"/>
                    </a:lnTo>
                    <a:lnTo>
                      <a:pt x="442" y="1172"/>
                    </a:lnTo>
                    <a:lnTo>
                      <a:pt x="411" y="1174"/>
                    </a:lnTo>
                    <a:lnTo>
                      <a:pt x="381" y="1176"/>
                    </a:lnTo>
                    <a:lnTo>
                      <a:pt x="351" y="1174"/>
                    </a:lnTo>
                    <a:lnTo>
                      <a:pt x="320" y="1172"/>
                    </a:lnTo>
                    <a:lnTo>
                      <a:pt x="292" y="1169"/>
                    </a:lnTo>
                    <a:lnTo>
                      <a:pt x="263" y="1163"/>
                    </a:lnTo>
                    <a:lnTo>
                      <a:pt x="235" y="1158"/>
                    </a:lnTo>
                    <a:lnTo>
                      <a:pt x="206" y="1149"/>
                    </a:lnTo>
                    <a:lnTo>
                      <a:pt x="179" y="1140"/>
                    </a:lnTo>
                    <a:lnTo>
                      <a:pt x="152" y="1129"/>
                    </a:lnTo>
                    <a:lnTo>
                      <a:pt x="126" y="1117"/>
                    </a:lnTo>
                    <a:lnTo>
                      <a:pt x="100" y="1104"/>
                    </a:lnTo>
                    <a:lnTo>
                      <a:pt x="75" y="1090"/>
                    </a:lnTo>
                    <a:lnTo>
                      <a:pt x="52" y="1076"/>
                    </a:lnTo>
                    <a:lnTo>
                      <a:pt x="29" y="1058"/>
                    </a:lnTo>
                    <a:lnTo>
                      <a:pt x="24" y="1054"/>
                    </a:lnTo>
                    <a:lnTo>
                      <a:pt x="24" y="1052"/>
                    </a:lnTo>
                    <a:lnTo>
                      <a:pt x="24" y="1051"/>
                    </a:lnTo>
                    <a:lnTo>
                      <a:pt x="22" y="1047"/>
                    </a:lnTo>
                    <a:lnTo>
                      <a:pt x="22" y="1045"/>
                    </a:lnTo>
                    <a:lnTo>
                      <a:pt x="20" y="1044"/>
                    </a:lnTo>
                    <a:lnTo>
                      <a:pt x="20" y="1040"/>
                    </a:lnTo>
                    <a:lnTo>
                      <a:pt x="20" y="1038"/>
                    </a:lnTo>
                    <a:lnTo>
                      <a:pt x="18" y="1035"/>
                    </a:lnTo>
                    <a:lnTo>
                      <a:pt x="36" y="1049"/>
                    </a:lnTo>
                    <a:lnTo>
                      <a:pt x="59" y="1065"/>
                    </a:lnTo>
                    <a:lnTo>
                      <a:pt x="83" y="1079"/>
                    </a:lnTo>
                    <a:lnTo>
                      <a:pt x="106" y="1094"/>
                    </a:lnTo>
                    <a:lnTo>
                      <a:pt x="131" y="1106"/>
                    </a:lnTo>
                    <a:lnTo>
                      <a:pt x="158" y="1119"/>
                    </a:lnTo>
                    <a:lnTo>
                      <a:pt x="183" y="1129"/>
                    </a:lnTo>
                    <a:lnTo>
                      <a:pt x="210" y="1138"/>
                    </a:lnTo>
                    <a:lnTo>
                      <a:pt x="236" y="1145"/>
                    </a:lnTo>
                    <a:lnTo>
                      <a:pt x="265" y="1153"/>
                    </a:lnTo>
                    <a:lnTo>
                      <a:pt x="294" y="1156"/>
                    </a:lnTo>
                    <a:lnTo>
                      <a:pt x="322" y="1160"/>
                    </a:lnTo>
                    <a:lnTo>
                      <a:pt x="351" y="1163"/>
                    </a:lnTo>
                    <a:lnTo>
                      <a:pt x="381" y="1163"/>
                    </a:lnTo>
                    <a:lnTo>
                      <a:pt x="411" y="1163"/>
                    </a:lnTo>
                    <a:lnTo>
                      <a:pt x="440" y="1160"/>
                    </a:lnTo>
                    <a:lnTo>
                      <a:pt x="469" y="1156"/>
                    </a:lnTo>
                    <a:lnTo>
                      <a:pt x="497" y="1153"/>
                    </a:lnTo>
                    <a:lnTo>
                      <a:pt x="524" y="1145"/>
                    </a:lnTo>
                    <a:lnTo>
                      <a:pt x="553" y="1138"/>
                    </a:lnTo>
                    <a:lnTo>
                      <a:pt x="579" y="1129"/>
                    </a:lnTo>
                    <a:lnTo>
                      <a:pt x="605" y="1119"/>
                    </a:lnTo>
                    <a:lnTo>
                      <a:pt x="631" y="1106"/>
                    </a:lnTo>
                    <a:lnTo>
                      <a:pt x="656" y="1094"/>
                    </a:lnTo>
                    <a:lnTo>
                      <a:pt x="680" y="1079"/>
                    </a:lnTo>
                    <a:lnTo>
                      <a:pt x="703" y="1065"/>
                    </a:lnTo>
                    <a:lnTo>
                      <a:pt x="726" y="1049"/>
                    </a:lnTo>
                    <a:lnTo>
                      <a:pt x="747" y="1031"/>
                    </a:lnTo>
                    <a:lnTo>
                      <a:pt x="769" y="1013"/>
                    </a:lnTo>
                    <a:lnTo>
                      <a:pt x="789" y="995"/>
                    </a:lnTo>
                    <a:lnTo>
                      <a:pt x="808" y="974"/>
                    </a:lnTo>
                    <a:lnTo>
                      <a:pt x="826" y="954"/>
                    </a:lnTo>
                    <a:lnTo>
                      <a:pt x="842" y="933"/>
                    </a:lnTo>
                    <a:lnTo>
                      <a:pt x="858" y="910"/>
                    </a:lnTo>
                    <a:lnTo>
                      <a:pt x="874" y="886"/>
                    </a:lnTo>
                    <a:lnTo>
                      <a:pt x="887" y="861"/>
                    </a:lnTo>
                    <a:lnTo>
                      <a:pt x="899" y="838"/>
                    </a:lnTo>
                    <a:lnTo>
                      <a:pt x="912" y="811"/>
                    </a:lnTo>
                    <a:lnTo>
                      <a:pt x="923" y="786"/>
                    </a:lnTo>
                    <a:lnTo>
                      <a:pt x="932" y="759"/>
                    </a:lnTo>
                    <a:lnTo>
                      <a:pt x="939" y="731"/>
                    </a:lnTo>
                    <a:lnTo>
                      <a:pt x="946" y="704"/>
                    </a:lnTo>
                    <a:lnTo>
                      <a:pt x="951" y="675"/>
                    </a:lnTo>
                    <a:lnTo>
                      <a:pt x="955" y="647"/>
                    </a:lnTo>
                    <a:lnTo>
                      <a:pt x="957" y="616"/>
                    </a:lnTo>
                    <a:lnTo>
                      <a:pt x="957" y="588"/>
                    </a:lnTo>
                    <a:lnTo>
                      <a:pt x="969" y="588"/>
                    </a:lnTo>
                    <a:close/>
                  </a:path>
                </a:pathLst>
              </a:custGeom>
              <a:solidFill>
                <a:srgbClr val="9FD8FF"/>
              </a:solidFill>
              <a:ln w="9525">
                <a:noFill/>
                <a:round/>
                <a:headEnd/>
                <a:tailEnd/>
              </a:ln>
            </p:spPr>
            <p:txBody>
              <a:bodyPr/>
              <a:lstStyle/>
              <a:p>
                <a:endParaRPr lang="en-US"/>
              </a:p>
            </p:txBody>
          </p:sp>
          <p:sp>
            <p:nvSpPr>
              <p:cNvPr id="29895" name="Freeform 1274"/>
              <p:cNvSpPr>
                <a:spLocks/>
              </p:cNvSpPr>
              <p:nvPr/>
            </p:nvSpPr>
            <p:spPr bwMode="auto">
              <a:xfrm>
                <a:off x="544" y="1607"/>
                <a:ext cx="967" cy="1164"/>
              </a:xfrm>
              <a:custGeom>
                <a:avLst/>
                <a:gdLst>
                  <a:gd name="T0" fmla="*/ 960 w 967"/>
                  <a:gd name="T1" fmla="*/ 493 h 1164"/>
                  <a:gd name="T2" fmla="*/ 931 w 967"/>
                  <a:gd name="T3" fmla="*/ 383 h 1164"/>
                  <a:gd name="T4" fmla="*/ 881 w 967"/>
                  <a:gd name="T5" fmla="*/ 281 h 1164"/>
                  <a:gd name="T6" fmla="*/ 815 w 967"/>
                  <a:gd name="T7" fmla="*/ 191 h 1164"/>
                  <a:gd name="T8" fmla="*/ 733 w 967"/>
                  <a:gd name="T9" fmla="*/ 116 h 1164"/>
                  <a:gd name="T10" fmla="*/ 636 w 967"/>
                  <a:gd name="T11" fmla="*/ 57 h 1164"/>
                  <a:gd name="T12" fmla="*/ 529 w 967"/>
                  <a:gd name="T13" fmla="*/ 18 h 1164"/>
                  <a:gd name="T14" fmla="*/ 414 w 967"/>
                  <a:gd name="T15" fmla="*/ 0 h 1164"/>
                  <a:gd name="T16" fmla="*/ 295 w 967"/>
                  <a:gd name="T17" fmla="*/ 7 h 1164"/>
                  <a:gd name="T18" fmla="*/ 184 w 967"/>
                  <a:gd name="T19" fmla="*/ 36 h 1164"/>
                  <a:gd name="T20" fmla="*/ 82 w 967"/>
                  <a:gd name="T21" fmla="*/ 84 h 1164"/>
                  <a:gd name="T22" fmla="*/ 5 w 967"/>
                  <a:gd name="T23" fmla="*/ 141 h 1164"/>
                  <a:gd name="T24" fmla="*/ 3 w 967"/>
                  <a:gd name="T25" fmla="*/ 150 h 1164"/>
                  <a:gd name="T26" fmla="*/ 0 w 967"/>
                  <a:gd name="T27" fmla="*/ 161 h 1164"/>
                  <a:gd name="T28" fmla="*/ 66 w 967"/>
                  <a:gd name="T29" fmla="*/ 109 h 1164"/>
                  <a:gd name="T30" fmla="*/ 162 w 967"/>
                  <a:gd name="T31" fmla="*/ 57 h 1164"/>
                  <a:gd name="T32" fmla="*/ 270 w 967"/>
                  <a:gd name="T33" fmla="*/ 23 h 1164"/>
                  <a:gd name="T34" fmla="*/ 384 w 967"/>
                  <a:gd name="T35" fmla="*/ 13 h 1164"/>
                  <a:gd name="T36" fmla="*/ 498 w 967"/>
                  <a:gd name="T37" fmla="*/ 23 h 1164"/>
                  <a:gd name="T38" fmla="*/ 606 w 967"/>
                  <a:gd name="T39" fmla="*/ 57 h 1164"/>
                  <a:gd name="T40" fmla="*/ 702 w 967"/>
                  <a:gd name="T41" fmla="*/ 109 h 1164"/>
                  <a:gd name="T42" fmla="*/ 786 w 967"/>
                  <a:gd name="T43" fmla="*/ 179 h 1164"/>
                  <a:gd name="T44" fmla="*/ 856 w 967"/>
                  <a:gd name="T45" fmla="*/ 263 h 1164"/>
                  <a:gd name="T46" fmla="*/ 910 w 967"/>
                  <a:gd name="T47" fmla="*/ 361 h 1164"/>
                  <a:gd name="T48" fmla="*/ 942 w 967"/>
                  <a:gd name="T49" fmla="*/ 467 h 1164"/>
                  <a:gd name="T50" fmla="*/ 954 w 967"/>
                  <a:gd name="T51" fmla="*/ 583 h 1164"/>
                  <a:gd name="T52" fmla="*/ 960 w 967"/>
                  <a:gd name="T53" fmla="*/ 670 h 1164"/>
                  <a:gd name="T54" fmla="*/ 931 w 967"/>
                  <a:gd name="T55" fmla="*/ 783 h 1164"/>
                  <a:gd name="T56" fmla="*/ 881 w 967"/>
                  <a:gd name="T57" fmla="*/ 885 h 1164"/>
                  <a:gd name="T58" fmla="*/ 815 w 967"/>
                  <a:gd name="T59" fmla="*/ 974 h 1164"/>
                  <a:gd name="T60" fmla="*/ 733 w 967"/>
                  <a:gd name="T61" fmla="*/ 1049 h 1164"/>
                  <a:gd name="T62" fmla="*/ 636 w 967"/>
                  <a:gd name="T63" fmla="*/ 1106 h 1164"/>
                  <a:gd name="T64" fmla="*/ 529 w 967"/>
                  <a:gd name="T65" fmla="*/ 1146 h 1164"/>
                  <a:gd name="T66" fmla="*/ 414 w 967"/>
                  <a:gd name="T67" fmla="*/ 1164 h 1164"/>
                  <a:gd name="T68" fmla="*/ 295 w 967"/>
                  <a:gd name="T69" fmla="*/ 1158 h 1164"/>
                  <a:gd name="T70" fmla="*/ 184 w 967"/>
                  <a:gd name="T71" fmla="*/ 1130 h 1164"/>
                  <a:gd name="T72" fmla="*/ 82 w 967"/>
                  <a:gd name="T73" fmla="*/ 1080 h 1164"/>
                  <a:gd name="T74" fmla="*/ 23 w 967"/>
                  <a:gd name="T75" fmla="*/ 1039 h 1164"/>
                  <a:gd name="T76" fmla="*/ 21 w 967"/>
                  <a:gd name="T77" fmla="*/ 1028 h 1164"/>
                  <a:gd name="T78" fmla="*/ 21 w 967"/>
                  <a:gd name="T79" fmla="*/ 1022 h 1164"/>
                  <a:gd name="T80" fmla="*/ 112 w 967"/>
                  <a:gd name="T81" fmla="*/ 1083 h 1164"/>
                  <a:gd name="T82" fmla="*/ 214 w 967"/>
                  <a:gd name="T83" fmla="*/ 1126 h 1164"/>
                  <a:gd name="T84" fmla="*/ 325 w 967"/>
                  <a:gd name="T85" fmla="*/ 1149 h 1164"/>
                  <a:gd name="T86" fmla="*/ 443 w 967"/>
                  <a:gd name="T87" fmla="*/ 1149 h 1164"/>
                  <a:gd name="T88" fmla="*/ 554 w 967"/>
                  <a:gd name="T89" fmla="*/ 1126 h 1164"/>
                  <a:gd name="T90" fmla="*/ 656 w 967"/>
                  <a:gd name="T91" fmla="*/ 1083 h 1164"/>
                  <a:gd name="T92" fmla="*/ 747 w 967"/>
                  <a:gd name="T93" fmla="*/ 1022 h 1164"/>
                  <a:gd name="T94" fmla="*/ 824 w 967"/>
                  <a:gd name="T95" fmla="*/ 946 h 1164"/>
                  <a:gd name="T96" fmla="*/ 885 w 967"/>
                  <a:gd name="T97" fmla="*/ 854 h 1164"/>
                  <a:gd name="T98" fmla="*/ 929 w 967"/>
                  <a:gd name="T99" fmla="*/ 753 h 1164"/>
                  <a:gd name="T100" fmla="*/ 951 w 967"/>
                  <a:gd name="T101" fmla="*/ 640 h 116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67"/>
                  <a:gd name="T154" fmla="*/ 0 h 1164"/>
                  <a:gd name="T155" fmla="*/ 967 w 967"/>
                  <a:gd name="T156" fmla="*/ 1164 h 116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67" h="1164">
                    <a:moveTo>
                      <a:pt x="967" y="583"/>
                    </a:moveTo>
                    <a:lnTo>
                      <a:pt x="965" y="552"/>
                    </a:lnTo>
                    <a:lnTo>
                      <a:pt x="963" y="522"/>
                    </a:lnTo>
                    <a:lnTo>
                      <a:pt x="960" y="493"/>
                    </a:lnTo>
                    <a:lnTo>
                      <a:pt x="954" y="465"/>
                    </a:lnTo>
                    <a:lnTo>
                      <a:pt x="947" y="436"/>
                    </a:lnTo>
                    <a:lnTo>
                      <a:pt x="940" y="409"/>
                    </a:lnTo>
                    <a:lnTo>
                      <a:pt x="931" y="383"/>
                    </a:lnTo>
                    <a:lnTo>
                      <a:pt x="920" y="356"/>
                    </a:lnTo>
                    <a:lnTo>
                      <a:pt x="910" y="331"/>
                    </a:lnTo>
                    <a:lnTo>
                      <a:pt x="895" y="306"/>
                    </a:lnTo>
                    <a:lnTo>
                      <a:pt x="881" y="281"/>
                    </a:lnTo>
                    <a:lnTo>
                      <a:pt x="867" y="258"/>
                    </a:lnTo>
                    <a:lnTo>
                      <a:pt x="851" y="234"/>
                    </a:lnTo>
                    <a:lnTo>
                      <a:pt x="833" y="213"/>
                    </a:lnTo>
                    <a:lnTo>
                      <a:pt x="815" y="191"/>
                    </a:lnTo>
                    <a:lnTo>
                      <a:pt x="795" y="170"/>
                    </a:lnTo>
                    <a:lnTo>
                      <a:pt x="776" y="152"/>
                    </a:lnTo>
                    <a:lnTo>
                      <a:pt x="754" y="132"/>
                    </a:lnTo>
                    <a:lnTo>
                      <a:pt x="733" y="116"/>
                    </a:lnTo>
                    <a:lnTo>
                      <a:pt x="709" y="100"/>
                    </a:lnTo>
                    <a:lnTo>
                      <a:pt x="686" y="84"/>
                    </a:lnTo>
                    <a:lnTo>
                      <a:pt x="661" y="70"/>
                    </a:lnTo>
                    <a:lnTo>
                      <a:pt x="636" y="57"/>
                    </a:lnTo>
                    <a:lnTo>
                      <a:pt x="611" y="47"/>
                    </a:lnTo>
                    <a:lnTo>
                      <a:pt x="584" y="36"/>
                    </a:lnTo>
                    <a:lnTo>
                      <a:pt x="557" y="27"/>
                    </a:lnTo>
                    <a:lnTo>
                      <a:pt x="529" y="18"/>
                    </a:lnTo>
                    <a:lnTo>
                      <a:pt x="502" y="13"/>
                    </a:lnTo>
                    <a:lnTo>
                      <a:pt x="473" y="7"/>
                    </a:lnTo>
                    <a:lnTo>
                      <a:pt x="443" y="4"/>
                    </a:lnTo>
                    <a:lnTo>
                      <a:pt x="414" y="0"/>
                    </a:lnTo>
                    <a:lnTo>
                      <a:pt x="384" y="0"/>
                    </a:lnTo>
                    <a:lnTo>
                      <a:pt x="354" y="0"/>
                    </a:lnTo>
                    <a:lnTo>
                      <a:pt x="325" y="4"/>
                    </a:lnTo>
                    <a:lnTo>
                      <a:pt x="295" y="7"/>
                    </a:lnTo>
                    <a:lnTo>
                      <a:pt x="266" y="13"/>
                    </a:lnTo>
                    <a:lnTo>
                      <a:pt x="239" y="18"/>
                    </a:lnTo>
                    <a:lnTo>
                      <a:pt x="211" y="27"/>
                    </a:lnTo>
                    <a:lnTo>
                      <a:pt x="184" y="36"/>
                    </a:lnTo>
                    <a:lnTo>
                      <a:pt x="157" y="47"/>
                    </a:lnTo>
                    <a:lnTo>
                      <a:pt x="132" y="57"/>
                    </a:lnTo>
                    <a:lnTo>
                      <a:pt x="107" y="70"/>
                    </a:lnTo>
                    <a:lnTo>
                      <a:pt x="82" y="84"/>
                    </a:lnTo>
                    <a:lnTo>
                      <a:pt x="59" y="100"/>
                    </a:lnTo>
                    <a:lnTo>
                      <a:pt x="36" y="116"/>
                    </a:lnTo>
                    <a:lnTo>
                      <a:pt x="14" y="132"/>
                    </a:lnTo>
                    <a:lnTo>
                      <a:pt x="5" y="141"/>
                    </a:lnTo>
                    <a:lnTo>
                      <a:pt x="3" y="143"/>
                    </a:lnTo>
                    <a:lnTo>
                      <a:pt x="3" y="147"/>
                    </a:lnTo>
                    <a:lnTo>
                      <a:pt x="3" y="149"/>
                    </a:lnTo>
                    <a:lnTo>
                      <a:pt x="3" y="150"/>
                    </a:lnTo>
                    <a:lnTo>
                      <a:pt x="2" y="154"/>
                    </a:lnTo>
                    <a:lnTo>
                      <a:pt x="2" y="156"/>
                    </a:lnTo>
                    <a:lnTo>
                      <a:pt x="2" y="158"/>
                    </a:lnTo>
                    <a:lnTo>
                      <a:pt x="0" y="161"/>
                    </a:lnTo>
                    <a:lnTo>
                      <a:pt x="2" y="161"/>
                    </a:lnTo>
                    <a:lnTo>
                      <a:pt x="21" y="143"/>
                    </a:lnTo>
                    <a:lnTo>
                      <a:pt x="43" y="125"/>
                    </a:lnTo>
                    <a:lnTo>
                      <a:pt x="66" y="109"/>
                    </a:lnTo>
                    <a:lnTo>
                      <a:pt x="89" y="95"/>
                    </a:lnTo>
                    <a:lnTo>
                      <a:pt x="112" y="81"/>
                    </a:lnTo>
                    <a:lnTo>
                      <a:pt x="137" y="68"/>
                    </a:lnTo>
                    <a:lnTo>
                      <a:pt x="162" y="57"/>
                    </a:lnTo>
                    <a:lnTo>
                      <a:pt x="187" y="47"/>
                    </a:lnTo>
                    <a:lnTo>
                      <a:pt x="214" y="38"/>
                    </a:lnTo>
                    <a:lnTo>
                      <a:pt x="241" y="31"/>
                    </a:lnTo>
                    <a:lnTo>
                      <a:pt x="270" y="23"/>
                    </a:lnTo>
                    <a:lnTo>
                      <a:pt x="297" y="20"/>
                    </a:lnTo>
                    <a:lnTo>
                      <a:pt x="325" y="15"/>
                    </a:lnTo>
                    <a:lnTo>
                      <a:pt x="356" y="13"/>
                    </a:lnTo>
                    <a:lnTo>
                      <a:pt x="384" y="13"/>
                    </a:lnTo>
                    <a:lnTo>
                      <a:pt x="413" y="13"/>
                    </a:lnTo>
                    <a:lnTo>
                      <a:pt x="443" y="15"/>
                    </a:lnTo>
                    <a:lnTo>
                      <a:pt x="472" y="20"/>
                    </a:lnTo>
                    <a:lnTo>
                      <a:pt x="498" y="23"/>
                    </a:lnTo>
                    <a:lnTo>
                      <a:pt x="527" y="31"/>
                    </a:lnTo>
                    <a:lnTo>
                      <a:pt x="554" y="38"/>
                    </a:lnTo>
                    <a:lnTo>
                      <a:pt x="581" y="47"/>
                    </a:lnTo>
                    <a:lnTo>
                      <a:pt x="606" y="57"/>
                    </a:lnTo>
                    <a:lnTo>
                      <a:pt x="631" y="68"/>
                    </a:lnTo>
                    <a:lnTo>
                      <a:pt x="656" y="81"/>
                    </a:lnTo>
                    <a:lnTo>
                      <a:pt x="679" y="95"/>
                    </a:lnTo>
                    <a:lnTo>
                      <a:pt x="702" y="109"/>
                    </a:lnTo>
                    <a:lnTo>
                      <a:pt x="725" y="125"/>
                    </a:lnTo>
                    <a:lnTo>
                      <a:pt x="747" y="143"/>
                    </a:lnTo>
                    <a:lnTo>
                      <a:pt x="767" y="161"/>
                    </a:lnTo>
                    <a:lnTo>
                      <a:pt x="786" y="179"/>
                    </a:lnTo>
                    <a:lnTo>
                      <a:pt x="806" y="199"/>
                    </a:lnTo>
                    <a:lnTo>
                      <a:pt x="824" y="220"/>
                    </a:lnTo>
                    <a:lnTo>
                      <a:pt x="840" y="241"/>
                    </a:lnTo>
                    <a:lnTo>
                      <a:pt x="856" y="263"/>
                    </a:lnTo>
                    <a:lnTo>
                      <a:pt x="872" y="286"/>
                    </a:lnTo>
                    <a:lnTo>
                      <a:pt x="885" y="311"/>
                    </a:lnTo>
                    <a:lnTo>
                      <a:pt x="897" y="336"/>
                    </a:lnTo>
                    <a:lnTo>
                      <a:pt x="910" y="361"/>
                    </a:lnTo>
                    <a:lnTo>
                      <a:pt x="918" y="386"/>
                    </a:lnTo>
                    <a:lnTo>
                      <a:pt x="929" y="413"/>
                    </a:lnTo>
                    <a:lnTo>
                      <a:pt x="936" y="440"/>
                    </a:lnTo>
                    <a:lnTo>
                      <a:pt x="942" y="467"/>
                    </a:lnTo>
                    <a:lnTo>
                      <a:pt x="947" y="495"/>
                    </a:lnTo>
                    <a:lnTo>
                      <a:pt x="951" y="524"/>
                    </a:lnTo>
                    <a:lnTo>
                      <a:pt x="952" y="552"/>
                    </a:lnTo>
                    <a:lnTo>
                      <a:pt x="954" y="583"/>
                    </a:lnTo>
                    <a:lnTo>
                      <a:pt x="967" y="583"/>
                    </a:lnTo>
                    <a:lnTo>
                      <a:pt x="965" y="613"/>
                    </a:lnTo>
                    <a:lnTo>
                      <a:pt x="963" y="642"/>
                    </a:lnTo>
                    <a:lnTo>
                      <a:pt x="960" y="670"/>
                    </a:lnTo>
                    <a:lnTo>
                      <a:pt x="954" y="699"/>
                    </a:lnTo>
                    <a:lnTo>
                      <a:pt x="947" y="728"/>
                    </a:lnTo>
                    <a:lnTo>
                      <a:pt x="940" y="756"/>
                    </a:lnTo>
                    <a:lnTo>
                      <a:pt x="931" y="783"/>
                    </a:lnTo>
                    <a:lnTo>
                      <a:pt x="920" y="810"/>
                    </a:lnTo>
                    <a:lnTo>
                      <a:pt x="910" y="835"/>
                    </a:lnTo>
                    <a:lnTo>
                      <a:pt x="895" y="860"/>
                    </a:lnTo>
                    <a:lnTo>
                      <a:pt x="881" y="885"/>
                    </a:lnTo>
                    <a:lnTo>
                      <a:pt x="867" y="908"/>
                    </a:lnTo>
                    <a:lnTo>
                      <a:pt x="851" y="931"/>
                    </a:lnTo>
                    <a:lnTo>
                      <a:pt x="833" y="953"/>
                    </a:lnTo>
                    <a:lnTo>
                      <a:pt x="815" y="974"/>
                    </a:lnTo>
                    <a:lnTo>
                      <a:pt x="795" y="994"/>
                    </a:lnTo>
                    <a:lnTo>
                      <a:pt x="776" y="1014"/>
                    </a:lnTo>
                    <a:lnTo>
                      <a:pt x="754" y="1031"/>
                    </a:lnTo>
                    <a:lnTo>
                      <a:pt x="733" y="1049"/>
                    </a:lnTo>
                    <a:lnTo>
                      <a:pt x="709" y="1065"/>
                    </a:lnTo>
                    <a:lnTo>
                      <a:pt x="686" y="1080"/>
                    </a:lnTo>
                    <a:lnTo>
                      <a:pt x="661" y="1094"/>
                    </a:lnTo>
                    <a:lnTo>
                      <a:pt x="636" y="1106"/>
                    </a:lnTo>
                    <a:lnTo>
                      <a:pt x="611" y="1119"/>
                    </a:lnTo>
                    <a:lnTo>
                      <a:pt x="584" y="1130"/>
                    </a:lnTo>
                    <a:lnTo>
                      <a:pt x="557" y="1139"/>
                    </a:lnTo>
                    <a:lnTo>
                      <a:pt x="529" y="1146"/>
                    </a:lnTo>
                    <a:lnTo>
                      <a:pt x="502" y="1153"/>
                    </a:lnTo>
                    <a:lnTo>
                      <a:pt x="473" y="1158"/>
                    </a:lnTo>
                    <a:lnTo>
                      <a:pt x="443" y="1162"/>
                    </a:lnTo>
                    <a:lnTo>
                      <a:pt x="414" y="1164"/>
                    </a:lnTo>
                    <a:lnTo>
                      <a:pt x="384" y="1164"/>
                    </a:lnTo>
                    <a:lnTo>
                      <a:pt x="354" y="1164"/>
                    </a:lnTo>
                    <a:lnTo>
                      <a:pt x="325" y="1162"/>
                    </a:lnTo>
                    <a:lnTo>
                      <a:pt x="295" y="1158"/>
                    </a:lnTo>
                    <a:lnTo>
                      <a:pt x="266" y="1153"/>
                    </a:lnTo>
                    <a:lnTo>
                      <a:pt x="239" y="1146"/>
                    </a:lnTo>
                    <a:lnTo>
                      <a:pt x="211" y="1139"/>
                    </a:lnTo>
                    <a:lnTo>
                      <a:pt x="184" y="1130"/>
                    </a:lnTo>
                    <a:lnTo>
                      <a:pt x="157" y="1119"/>
                    </a:lnTo>
                    <a:lnTo>
                      <a:pt x="132" y="1106"/>
                    </a:lnTo>
                    <a:lnTo>
                      <a:pt x="107" y="1094"/>
                    </a:lnTo>
                    <a:lnTo>
                      <a:pt x="82" y="1080"/>
                    </a:lnTo>
                    <a:lnTo>
                      <a:pt x="59" y="1065"/>
                    </a:lnTo>
                    <a:lnTo>
                      <a:pt x="36" y="1049"/>
                    </a:lnTo>
                    <a:lnTo>
                      <a:pt x="25" y="1040"/>
                    </a:lnTo>
                    <a:lnTo>
                      <a:pt x="23" y="1039"/>
                    </a:lnTo>
                    <a:lnTo>
                      <a:pt x="23" y="1035"/>
                    </a:lnTo>
                    <a:lnTo>
                      <a:pt x="23" y="1033"/>
                    </a:lnTo>
                    <a:lnTo>
                      <a:pt x="21" y="1030"/>
                    </a:lnTo>
                    <a:lnTo>
                      <a:pt x="21" y="1028"/>
                    </a:lnTo>
                    <a:lnTo>
                      <a:pt x="21" y="1026"/>
                    </a:lnTo>
                    <a:lnTo>
                      <a:pt x="19" y="1022"/>
                    </a:lnTo>
                    <a:lnTo>
                      <a:pt x="19" y="1021"/>
                    </a:lnTo>
                    <a:lnTo>
                      <a:pt x="21" y="1022"/>
                    </a:lnTo>
                    <a:lnTo>
                      <a:pt x="43" y="1039"/>
                    </a:lnTo>
                    <a:lnTo>
                      <a:pt x="66" y="1055"/>
                    </a:lnTo>
                    <a:lnTo>
                      <a:pt x="89" y="1071"/>
                    </a:lnTo>
                    <a:lnTo>
                      <a:pt x="112" y="1083"/>
                    </a:lnTo>
                    <a:lnTo>
                      <a:pt x="137" y="1096"/>
                    </a:lnTo>
                    <a:lnTo>
                      <a:pt x="162" y="1108"/>
                    </a:lnTo>
                    <a:lnTo>
                      <a:pt x="187" y="1117"/>
                    </a:lnTo>
                    <a:lnTo>
                      <a:pt x="214" y="1126"/>
                    </a:lnTo>
                    <a:lnTo>
                      <a:pt x="241" y="1135"/>
                    </a:lnTo>
                    <a:lnTo>
                      <a:pt x="270" y="1140"/>
                    </a:lnTo>
                    <a:lnTo>
                      <a:pt x="297" y="1146"/>
                    </a:lnTo>
                    <a:lnTo>
                      <a:pt x="325" y="1149"/>
                    </a:lnTo>
                    <a:lnTo>
                      <a:pt x="356" y="1151"/>
                    </a:lnTo>
                    <a:lnTo>
                      <a:pt x="384" y="1153"/>
                    </a:lnTo>
                    <a:lnTo>
                      <a:pt x="413" y="1151"/>
                    </a:lnTo>
                    <a:lnTo>
                      <a:pt x="443" y="1149"/>
                    </a:lnTo>
                    <a:lnTo>
                      <a:pt x="472" y="1146"/>
                    </a:lnTo>
                    <a:lnTo>
                      <a:pt x="498" y="1140"/>
                    </a:lnTo>
                    <a:lnTo>
                      <a:pt x="527" y="1135"/>
                    </a:lnTo>
                    <a:lnTo>
                      <a:pt x="554" y="1126"/>
                    </a:lnTo>
                    <a:lnTo>
                      <a:pt x="581" y="1117"/>
                    </a:lnTo>
                    <a:lnTo>
                      <a:pt x="606" y="1108"/>
                    </a:lnTo>
                    <a:lnTo>
                      <a:pt x="631" y="1096"/>
                    </a:lnTo>
                    <a:lnTo>
                      <a:pt x="656" y="1083"/>
                    </a:lnTo>
                    <a:lnTo>
                      <a:pt x="679" y="1071"/>
                    </a:lnTo>
                    <a:lnTo>
                      <a:pt x="702" y="1055"/>
                    </a:lnTo>
                    <a:lnTo>
                      <a:pt x="725" y="1039"/>
                    </a:lnTo>
                    <a:lnTo>
                      <a:pt x="747" y="1022"/>
                    </a:lnTo>
                    <a:lnTo>
                      <a:pt x="767" y="1005"/>
                    </a:lnTo>
                    <a:lnTo>
                      <a:pt x="786" y="985"/>
                    </a:lnTo>
                    <a:lnTo>
                      <a:pt x="806" y="965"/>
                    </a:lnTo>
                    <a:lnTo>
                      <a:pt x="824" y="946"/>
                    </a:lnTo>
                    <a:lnTo>
                      <a:pt x="840" y="924"/>
                    </a:lnTo>
                    <a:lnTo>
                      <a:pt x="856" y="901"/>
                    </a:lnTo>
                    <a:lnTo>
                      <a:pt x="872" y="878"/>
                    </a:lnTo>
                    <a:lnTo>
                      <a:pt x="885" y="854"/>
                    </a:lnTo>
                    <a:lnTo>
                      <a:pt x="897" y="829"/>
                    </a:lnTo>
                    <a:lnTo>
                      <a:pt x="910" y="804"/>
                    </a:lnTo>
                    <a:lnTo>
                      <a:pt x="918" y="778"/>
                    </a:lnTo>
                    <a:lnTo>
                      <a:pt x="929" y="753"/>
                    </a:lnTo>
                    <a:lnTo>
                      <a:pt x="936" y="724"/>
                    </a:lnTo>
                    <a:lnTo>
                      <a:pt x="942" y="697"/>
                    </a:lnTo>
                    <a:lnTo>
                      <a:pt x="947" y="669"/>
                    </a:lnTo>
                    <a:lnTo>
                      <a:pt x="951" y="640"/>
                    </a:lnTo>
                    <a:lnTo>
                      <a:pt x="952" y="611"/>
                    </a:lnTo>
                    <a:lnTo>
                      <a:pt x="954" y="583"/>
                    </a:lnTo>
                    <a:lnTo>
                      <a:pt x="967" y="583"/>
                    </a:lnTo>
                    <a:close/>
                  </a:path>
                </a:pathLst>
              </a:custGeom>
              <a:solidFill>
                <a:srgbClr val="A0D9FF"/>
              </a:solidFill>
              <a:ln w="9525">
                <a:noFill/>
                <a:round/>
                <a:headEnd/>
                <a:tailEnd/>
              </a:ln>
            </p:spPr>
            <p:txBody>
              <a:bodyPr/>
              <a:lstStyle/>
              <a:p>
                <a:endParaRPr lang="en-US"/>
              </a:p>
            </p:txBody>
          </p:sp>
          <p:sp>
            <p:nvSpPr>
              <p:cNvPr id="29896" name="Freeform 1275"/>
              <p:cNvSpPr>
                <a:spLocks/>
              </p:cNvSpPr>
              <p:nvPr/>
            </p:nvSpPr>
            <p:spPr bwMode="auto">
              <a:xfrm>
                <a:off x="542" y="1613"/>
                <a:ext cx="962" cy="1152"/>
              </a:xfrm>
              <a:custGeom>
                <a:avLst/>
                <a:gdLst>
                  <a:gd name="T0" fmla="*/ 956 w 962"/>
                  <a:gd name="T1" fmla="*/ 489 h 1152"/>
                  <a:gd name="T2" fmla="*/ 928 w 962"/>
                  <a:gd name="T3" fmla="*/ 378 h 1152"/>
                  <a:gd name="T4" fmla="*/ 879 w 962"/>
                  <a:gd name="T5" fmla="*/ 278 h 1152"/>
                  <a:gd name="T6" fmla="*/ 813 w 962"/>
                  <a:gd name="T7" fmla="*/ 189 h 1152"/>
                  <a:gd name="T8" fmla="*/ 731 w 962"/>
                  <a:gd name="T9" fmla="*/ 114 h 1152"/>
                  <a:gd name="T10" fmla="*/ 636 w 962"/>
                  <a:gd name="T11" fmla="*/ 57 h 1152"/>
                  <a:gd name="T12" fmla="*/ 529 w 962"/>
                  <a:gd name="T13" fmla="*/ 19 h 1152"/>
                  <a:gd name="T14" fmla="*/ 416 w 962"/>
                  <a:gd name="T15" fmla="*/ 1 h 1152"/>
                  <a:gd name="T16" fmla="*/ 299 w 962"/>
                  <a:gd name="T17" fmla="*/ 7 h 1152"/>
                  <a:gd name="T18" fmla="*/ 188 w 962"/>
                  <a:gd name="T19" fmla="*/ 35 h 1152"/>
                  <a:gd name="T20" fmla="*/ 88 w 962"/>
                  <a:gd name="T21" fmla="*/ 84 h 1152"/>
                  <a:gd name="T22" fmla="*/ 5 w 962"/>
                  <a:gd name="T23" fmla="*/ 144 h 1152"/>
                  <a:gd name="T24" fmla="*/ 2 w 962"/>
                  <a:gd name="T25" fmla="*/ 155 h 1152"/>
                  <a:gd name="T26" fmla="*/ 0 w 962"/>
                  <a:gd name="T27" fmla="*/ 166 h 1152"/>
                  <a:gd name="T28" fmla="*/ 72 w 962"/>
                  <a:gd name="T29" fmla="*/ 109 h 1152"/>
                  <a:gd name="T30" fmla="*/ 166 w 962"/>
                  <a:gd name="T31" fmla="*/ 57 h 1152"/>
                  <a:gd name="T32" fmla="*/ 272 w 962"/>
                  <a:gd name="T33" fmla="*/ 25 h 1152"/>
                  <a:gd name="T34" fmla="*/ 386 w 962"/>
                  <a:gd name="T35" fmla="*/ 12 h 1152"/>
                  <a:gd name="T36" fmla="*/ 500 w 962"/>
                  <a:gd name="T37" fmla="*/ 25 h 1152"/>
                  <a:gd name="T38" fmla="*/ 606 w 962"/>
                  <a:gd name="T39" fmla="*/ 57 h 1152"/>
                  <a:gd name="T40" fmla="*/ 701 w 962"/>
                  <a:gd name="T41" fmla="*/ 109 h 1152"/>
                  <a:gd name="T42" fmla="*/ 785 w 962"/>
                  <a:gd name="T43" fmla="*/ 178 h 1152"/>
                  <a:gd name="T44" fmla="*/ 854 w 962"/>
                  <a:gd name="T45" fmla="*/ 261 h 1152"/>
                  <a:gd name="T46" fmla="*/ 906 w 962"/>
                  <a:gd name="T47" fmla="*/ 357 h 1152"/>
                  <a:gd name="T48" fmla="*/ 938 w 962"/>
                  <a:gd name="T49" fmla="*/ 462 h 1152"/>
                  <a:gd name="T50" fmla="*/ 949 w 962"/>
                  <a:gd name="T51" fmla="*/ 577 h 1152"/>
                  <a:gd name="T52" fmla="*/ 956 w 962"/>
                  <a:gd name="T53" fmla="*/ 664 h 1152"/>
                  <a:gd name="T54" fmla="*/ 928 w 962"/>
                  <a:gd name="T55" fmla="*/ 775 h 1152"/>
                  <a:gd name="T56" fmla="*/ 879 w 962"/>
                  <a:gd name="T57" fmla="*/ 875 h 1152"/>
                  <a:gd name="T58" fmla="*/ 813 w 962"/>
                  <a:gd name="T59" fmla="*/ 963 h 1152"/>
                  <a:gd name="T60" fmla="*/ 731 w 962"/>
                  <a:gd name="T61" fmla="*/ 1038 h 1152"/>
                  <a:gd name="T62" fmla="*/ 636 w 962"/>
                  <a:gd name="T63" fmla="*/ 1095 h 1152"/>
                  <a:gd name="T64" fmla="*/ 529 w 962"/>
                  <a:gd name="T65" fmla="*/ 1134 h 1152"/>
                  <a:gd name="T66" fmla="*/ 416 w 962"/>
                  <a:gd name="T67" fmla="*/ 1152 h 1152"/>
                  <a:gd name="T68" fmla="*/ 299 w 962"/>
                  <a:gd name="T69" fmla="*/ 1145 h 1152"/>
                  <a:gd name="T70" fmla="*/ 188 w 962"/>
                  <a:gd name="T71" fmla="*/ 1118 h 1152"/>
                  <a:gd name="T72" fmla="*/ 88 w 962"/>
                  <a:gd name="T73" fmla="*/ 1068 h 1152"/>
                  <a:gd name="T74" fmla="*/ 23 w 962"/>
                  <a:gd name="T75" fmla="*/ 1022 h 1152"/>
                  <a:gd name="T76" fmla="*/ 21 w 962"/>
                  <a:gd name="T77" fmla="*/ 1011 h 1152"/>
                  <a:gd name="T78" fmla="*/ 27 w 962"/>
                  <a:gd name="T79" fmla="*/ 1011 h 1152"/>
                  <a:gd name="T80" fmla="*/ 118 w 962"/>
                  <a:gd name="T81" fmla="*/ 1072 h 1152"/>
                  <a:gd name="T82" fmla="*/ 218 w 962"/>
                  <a:gd name="T83" fmla="*/ 1115 h 1152"/>
                  <a:gd name="T84" fmla="*/ 329 w 962"/>
                  <a:gd name="T85" fmla="*/ 1138 h 1152"/>
                  <a:gd name="T86" fmla="*/ 443 w 962"/>
                  <a:gd name="T87" fmla="*/ 1138 h 1152"/>
                  <a:gd name="T88" fmla="*/ 554 w 962"/>
                  <a:gd name="T89" fmla="*/ 1115 h 1152"/>
                  <a:gd name="T90" fmla="*/ 654 w 962"/>
                  <a:gd name="T91" fmla="*/ 1072 h 1152"/>
                  <a:gd name="T92" fmla="*/ 745 w 962"/>
                  <a:gd name="T93" fmla="*/ 1011 h 1152"/>
                  <a:gd name="T94" fmla="*/ 820 w 962"/>
                  <a:gd name="T95" fmla="*/ 934 h 1152"/>
                  <a:gd name="T96" fmla="*/ 881 w 962"/>
                  <a:gd name="T97" fmla="*/ 845 h 1152"/>
                  <a:gd name="T98" fmla="*/ 924 w 962"/>
                  <a:gd name="T99" fmla="*/ 745 h 1152"/>
                  <a:gd name="T100" fmla="*/ 947 w 962"/>
                  <a:gd name="T101" fmla="*/ 634 h 1152"/>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962"/>
                  <a:gd name="T154" fmla="*/ 0 h 1152"/>
                  <a:gd name="T155" fmla="*/ 962 w 962"/>
                  <a:gd name="T156" fmla="*/ 1152 h 1152"/>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962" h="1152">
                    <a:moveTo>
                      <a:pt x="962" y="577"/>
                    </a:moveTo>
                    <a:lnTo>
                      <a:pt x="962" y="546"/>
                    </a:lnTo>
                    <a:lnTo>
                      <a:pt x="960" y="518"/>
                    </a:lnTo>
                    <a:lnTo>
                      <a:pt x="956" y="489"/>
                    </a:lnTo>
                    <a:lnTo>
                      <a:pt x="951" y="461"/>
                    </a:lnTo>
                    <a:lnTo>
                      <a:pt x="944" y="432"/>
                    </a:lnTo>
                    <a:lnTo>
                      <a:pt x="937" y="405"/>
                    </a:lnTo>
                    <a:lnTo>
                      <a:pt x="928" y="378"/>
                    </a:lnTo>
                    <a:lnTo>
                      <a:pt x="917" y="352"/>
                    </a:lnTo>
                    <a:lnTo>
                      <a:pt x="904" y="327"/>
                    </a:lnTo>
                    <a:lnTo>
                      <a:pt x="892" y="302"/>
                    </a:lnTo>
                    <a:lnTo>
                      <a:pt x="879" y="278"/>
                    </a:lnTo>
                    <a:lnTo>
                      <a:pt x="863" y="255"/>
                    </a:lnTo>
                    <a:lnTo>
                      <a:pt x="847" y="232"/>
                    </a:lnTo>
                    <a:lnTo>
                      <a:pt x="831" y="210"/>
                    </a:lnTo>
                    <a:lnTo>
                      <a:pt x="813" y="189"/>
                    </a:lnTo>
                    <a:lnTo>
                      <a:pt x="794" y="169"/>
                    </a:lnTo>
                    <a:lnTo>
                      <a:pt x="774" y="150"/>
                    </a:lnTo>
                    <a:lnTo>
                      <a:pt x="752" y="132"/>
                    </a:lnTo>
                    <a:lnTo>
                      <a:pt x="731" y="114"/>
                    </a:lnTo>
                    <a:lnTo>
                      <a:pt x="708" y="100"/>
                    </a:lnTo>
                    <a:lnTo>
                      <a:pt x="685" y="84"/>
                    </a:lnTo>
                    <a:lnTo>
                      <a:pt x="661" y="69"/>
                    </a:lnTo>
                    <a:lnTo>
                      <a:pt x="636" y="57"/>
                    </a:lnTo>
                    <a:lnTo>
                      <a:pt x="610" y="46"/>
                    </a:lnTo>
                    <a:lnTo>
                      <a:pt x="584" y="35"/>
                    </a:lnTo>
                    <a:lnTo>
                      <a:pt x="558" y="26"/>
                    </a:lnTo>
                    <a:lnTo>
                      <a:pt x="529" y="19"/>
                    </a:lnTo>
                    <a:lnTo>
                      <a:pt x="502" y="12"/>
                    </a:lnTo>
                    <a:lnTo>
                      <a:pt x="474" y="7"/>
                    </a:lnTo>
                    <a:lnTo>
                      <a:pt x="445" y="3"/>
                    </a:lnTo>
                    <a:lnTo>
                      <a:pt x="416" y="1"/>
                    </a:lnTo>
                    <a:lnTo>
                      <a:pt x="386" y="0"/>
                    </a:lnTo>
                    <a:lnTo>
                      <a:pt x="356" y="1"/>
                    </a:lnTo>
                    <a:lnTo>
                      <a:pt x="327" y="3"/>
                    </a:lnTo>
                    <a:lnTo>
                      <a:pt x="299" y="7"/>
                    </a:lnTo>
                    <a:lnTo>
                      <a:pt x="270" y="12"/>
                    </a:lnTo>
                    <a:lnTo>
                      <a:pt x="241" y="19"/>
                    </a:lnTo>
                    <a:lnTo>
                      <a:pt x="215" y="26"/>
                    </a:lnTo>
                    <a:lnTo>
                      <a:pt x="188" y="35"/>
                    </a:lnTo>
                    <a:lnTo>
                      <a:pt x="163" y="46"/>
                    </a:lnTo>
                    <a:lnTo>
                      <a:pt x="136" y="57"/>
                    </a:lnTo>
                    <a:lnTo>
                      <a:pt x="111" y="69"/>
                    </a:lnTo>
                    <a:lnTo>
                      <a:pt x="88" y="84"/>
                    </a:lnTo>
                    <a:lnTo>
                      <a:pt x="64" y="100"/>
                    </a:lnTo>
                    <a:lnTo>
                      <a:pt x="41" y="114"/>
                    </a:lnTo>
                    <a:lnTo>
                      <a:pt x="20" y="132"/>
                    </a:lnTo>
                    <a:lnTo>
                      <a:pt x="5" y="144"/>
                    </a:lnTo>
                    <a:lnTo>
                      <a:pt x="4" y="148"/>
                    </a:lnTo>
                    <a:lnTo>
                      <a:pt x="4" y="150"/>
                    </a:lnTo>
                    <a:lnTo>
                      <a:pt x="4" y="153"/>
                    </a:lnTo>
                    <a:lnTo>
                      <a:pt x="2" y="155"/>
                    </a:lnTo>
                    <a:lnTo>
                      <a:pt x="2" y="157"/>
                    </a:lnTo>
                    <a:lnTo>
                      <a:pt x="2" y="160"/>
                    </a:lnTo>
                    <a:lnTo>
                      <a:pt x="0" y="162"/>
                    </a:lnTo>
                    <a:lnTo>
                      <a:pt x="0" y="166"/>
                    </a:lnTo>
                    <a:lnTo>
                      <a:pt x="7" y="159"/>
                    </a:lnTo>
                    <a:lnTo>
                      <a:pt x="27" y="141"/>
                    </a:lnTo>
                    <a:lnTo>
                      <a:pt x="48" y="125"/>
                    </a:lnTo>
                    <a:lnTo>
                      <a:pt x="72" y="109"/>
                    </a:lnTo>
                    <a:lnTo>
                      <a:pt x="93" y="94"/>
                    </a:lnTo>
                    <a:lnTo>
                      <a:pt x="118" y="80"/>
                    </a:lnTo>
                    <a:lnTo>
                      <a:pt x="141" y="68"/>
                    </a:lnTo>
                    <a:lnTo>
                      <a:pt x="166" y="57"/>
                    </a:lnTo>
                    <a:lnTo>
                      <a:pt x="191" y="46"/>
                    </a:lnTo>
                    <a:lnTo>
                      <a:pt x="218" y="37"/>
                    </a:lnTo>
                    <a:lnTo>
                      <a:pt x="245" y="30"/>
                    </a:lnTo>
                    <a:lnTo>
                      <a:pt x="272" y="25"/>
                    </a:lnTo>
                    <a:lnTo>
                      <a:pt x="300" y="19"/>
                    </a:lnTo>
                    <a:lnTo>
                      <a:pt x="329" y="16"/>
                    </a:lnTo>
                    <a:lnTo>
                      <a:pt x="358" y="14"/>
                    </a:lnTo>
                    <a:lnTo>
                      <a:pt x="386" y="12"/>
                    </a:lnTo>
                    <a:lnTo>
                      <a:pt x="415" y="14"/>
                    </a:lnTo>
                    <a:lnTo>
                      <a:pt x="443" y="16"/>
                    </a:lnTo>
                    <a:lnTo>
                      <a:pt x="472" y="19"/>
                    </a:lnTo>
                    <a:lnTo>
                      <a:pt x="500" y="25"/>
                    </a:lnTo>
                    <a:lnTo>
                      <a:pt x="527" y="30"/>
                    </a:lnTo>
                    <a:lnTo>
                      <a:pt x="554" y="37"/>
                    </a:lnTo>
                    <a:lnTo>
                      <a:pt x="579" y="46"/>
                    </a:lnTo>
                    <a:lnTo>
                      <a:pt x="606" y="57"/>
                    </a:lnTo>
                    <a:lnTo>
                      <a:pt x="631" y="68"/>
                    </a:lnTo>
                    <a:lnTo>
                      <a:pt x="654" y="80"/>
                    </a:lnTo>
                    <a:lnTo>
                      <a:pt x="679" y="94"/>
                    </a:lnTo>
                    <a:lnTo>
                      <a:pt x="701" y="109"/>
                    </a:lnTo>
                    <a:lnTo>
                      <a:pt x="724" y="125"/>
                    </a:lnTo>
                    <a:lnTo>
                      <a:pt x="745" y="141"/>
                    </a:lnTo>
                    <a:lnTo>
                      <a:pt x="765" y="159"/>
                    </a:lnTo>
                    <a:lnTo>
                      <a:pt x="785" y="178"/>
                    </a:lnTo>
                    <a:lnTo>
                      <a:pt x="803" y="198"/>
                    </a:lnTo>
                    <a:lnTo>
                      <a:pt x="820" y="218"/>
                    </a:lnTo>
                    <a:lnTo>
                      <a:pt x="838" y="239"/>
                    </a:lnTo>
                    <a:lnTo>
                      <a:pt x="854" y="261"/>
                    </a:lnTo>
                    <a:lnTo>
                      <a:pt x="869" y="284"/>
                    </a:lnTo>
                    <a:lnTo>
                      <a:pt x="881" y="307"/>
                    </a:lnTo>
                    <a:lnTo>
                      <a:pt x="894" y="332"/>
                    </a:lnTo>
                    <a:lnTo>
                      <a:pt x="906" y="357"/>
                    </a:lnTo>
                    <a:lnTo>
                      <a:pt x="915" y="382"/>
                    </a:lnTo>
                    <a:lnTo>
                      <a:pt x="924" y="409"/>
                    </a:lnTo>
                    <a:lnTo>
                      <a:pt x="933" y="436"/>
                    </a:lnTo>
                    <a:lnTo>
                      <a:pt x="938" y="462"/>
                    </a:lnTo>
                    <a:lnTo>
                      <a:pt x="944" y="491"/>
                    </a:lnTo>
                    <a:lnTo>
                      <a:pt x="947" y="520"/>
                    </a:lnTo>
                    <a:lnTo>
                      <a:pt x="949" y="548"/>
                    </a:lnTo>
                    <a:lnTo>
                      <a:pt x="949" y="577"/>
                    </a:lnTo>
                    <a:lnTo>
                      <a:pt x="962" y="577"/>
                    </a:lnTo>
                    <a:lnTo>
                      <a:pt x="962" y="605"/>
                    </a:lnTo>
                    <a:lnTo>
                      <a:pt x="960" y="636"/>
                    </a:lnTo>
                    <a:lnTo>
                      <a:pt x="956" y="664"/>
                    </a:lnTo>
                    <a:lnTo>
                      <a:pt x="951" y="693"/>
                    </a:lnTo>
                    <a:lnTo>
                      <a:pt x="944" y="720"/>
                    </a:lnTo>
                    <a:lnTo>
                      <a:pt x="937" y="748"/>
                    </a:lnTo>
                    <a:lnTo>
                      <a:pt x="928" y="775"/>
                    </a:lnTo>
                    <a:lnTo>
                      <a:pt x="917" y="800"/>
                    </a:lnTo>
                    <a:lnTo>
                      <a:pt x="904" y="827"/>
                    </a:lnTo>
                    <a:lnTo>
                      <a:pt x="892" y="850"/>
                    </a:lnTo>
                    <a:lnTo>
                      <a:pt x="879" y="875"/>
                    </a:lnTo>
                    <a:lnTo>
                      <a:pt x="863" y="899"/>
                    </a:lnTo>
                    <a:lnTo>
                      <a:pt x="847" y="922"/>
                    </a:lnTo>
                    <a:lnTo>
                      <a:pt x="831" y="943"/>
                    </a:lnTo>
                    <a:lnTo>
                      <a:pt x="813" y="963"/>
                    </a:lnTo>
                    <a:lnTo>
                      <a:pt x="794" y="984"/>
                    </a:lnTo>
                    <a:lnTo>
                      <a:pt x="774" y="1002"/>
                    </a:lnTo>
                    <a:lnTo>
                      <a:pt x="752" y="1020"/>
                    </a:lnTo>
                    <a:lnTo>
                      <a:pt x="731" y="1038"/>
                    </a:lnTo>
                    <a:lnTo>
                      <a:pt x="708" y="1054"/>
                    </a:lnTo>
                    <a:lnTo>
                      <a:pt x="685" y="1068"/>
                    </a:lnTo>
                    <a:lnTo>
                      <a:pt x="661" y="1083"/>
                    </a:lnTo>
                    <a:lnTo>
                      <a:pt x="636" y="1095"/>
                    </a:lnTo>
                    <a:lnTo>
                      <a:pt x="610" y="1108"/>
                    </a:lnTo>
                    <a:lnTo>
                      <a:pt x="584" y="1118"/>
                    </a:lnTo>
                    <a:lnTo>
                      <a:pt x="558" y="1127"/>
                    </a:lnTo>
                    <a:lnTo>
                      <a:pt x="529" y="1134"/>
                    </a:lnTo>
                    <a:lnTo>
                      <a:pt x="502" y="1142"/>
                    </a:lnTo>
                    <a:lnTo>
                      <a:pt x="474" y="1145"/>
                    </a:lnTo>
                    <a:lnTo>
                      <a:pt x="445" y="1149"/>
                    </a:lnTo>
                    <a:lnTo>
                      <a:pt x="416" y="1152"/>
                    </a:lnTo>
                    <a:lnTo>
                      <a:pt x="386" y="1152"/>
                    </a:lnTo>
                    <a:lnTo>
                      <a:pt x="356" y="1152"/>
                    </a:lnTo>
                    <a:lnTo>
                      <a:pt x="327" y="1149"/>
                    </a:lnTo>
                    <a:lnTo>
                      <a:pt x="299" y="1145"/>
                    </a:lnTo>
                    <a:lnTo>
                      <a:pt x="270" y="1142"/>
                    </a:lnTo>
                    <a:lnTo>
                      <a:pt x="241" y="1134"/>
                    </a:lnTo>
                    <a:lnTo>
                      <a:pt x="215" y="1127"/>
                    </a:lnTo>
                    <a:lnTo>
                      <a:pt x="188" y="1118"/>
                    </a:lnTo>
                    <a:lnTo>
                      <a:pt x="163" y="1108"/>
                    </a:lnTo>
                    <a:lnTo>
                      <a:pt x="136" y="1095"/>
                    </a:lnTo>
                    <a:lnTo>
                      <a:pt x="111" y="1083"/>
                    </a:lnTo>
                    <a:lnTo>
                      <a:pt x="88" y="1068"/>
                    </a:lnTo>
                    <a:lnTo>
                      <a:pt x="64" y="1054"/>
                    </a:lnTo>
                    <a:lnTo>
                      <a:pt x="41" y="1038"/>
                    </a:lnTo>
                    <a:lnTo>
                      <a:pt x="23" y="1024"/>
                    </a:lnTo>
                    <a:lnTo>
                      <a:pt x="23" y="1022"/>
                    </a:lnTo>
                    <a:lnTo>
                      <a:pt x="23" y="1020"/>
                    </a:lnTo>
                    <a:lnTo>
                      <a:pt x="21" y="1016"/>
                    </a:lnTo>
                    <a:lnTo>
                      <a:pt x="21" y="1015"/>
                    </a:lnTo>
                    <a:lnTo>
                      <a:pt x="21" y="1011"/>
                    </a:lnTo>
                    <a:lnTo>
                      <a:pt x="20" y="1009"/>
                    </a:lnTo>
                    <a:lnTo>
                      <a:pt x="20" y="1008"/>
                    </a:lnTo>
                    <a:lnTo>
                      <a:pt x="20" y="1004"/>
                    </a:lnTo>
                    <a:lnTo>
                      <a:pt x="27" y="1011"/>
                    </a:lnTo>
                    <a:lnTo>
                      <a:pt x="48" y="1029"/>
                    </a:lnTo>
                    <a:lnTo>
                      <a:pt x="72" y="1043"/>
                    </a:lnTo>
                    <a:lnTo>
                      <a:pt x="93" y="1059"/>
                    </a:lnTo>
                    <a:lnTo>
                      <a:pt x="118" y="1072"/>
                    </a:lnTo>
                    <a:lnTo>
                      <a:pt x="141" y="1084"/>
                    </a:lnTo>
                    <a:lnTo>
                      <a:pt x="166" y="1097"/>
                    </a:lnTo>
                    <a:lnTo>
                      <a:pt x="191" y="1106"/>
                    </a:lnTo>
                    <a:lnTo>
                      <a:pt x="218" y="1115"/>
                    </a:lnTo>
                    <a:lnTo>
                      <a:pt x="245" y="1122"/>
                    </a:lnTo>
                    <a:lnTo>
                      <a:pt x="272" y="1129"/>
                    </a:lnTo>
                    <a:lnTo>
                      <a:pt x="300" y="1134"/>
                    </a:lnTo>
                    <a:lnTo>
                      <a:pt x="329" y="1138"/>
                    </a:lnTo>
                    <a:lnTo>
                      <a:pt x="358" y="1140"/>
                    </a:lnTo>
                    <a:lnTo>
                      <a:pt x="386" y="1140"/>
                    </a:lnTo>
                    <a:lnTo>
                      <a:pt x="415" y="1140"/>
                    </a:lnTo>
                    <a:lnTo>
                      <a:pt x="443" y="1138"/>
                    </a:lnTo>
                    <a:lnTo>
                      <a:pt x="472" y="1134"/>
                    </a:lnTo>
                    <a:lnTo>
                      <a:pt x="500" y="1129"/>
                    </a:lnTo>
                    <a:lnTo>
                      <a:pt x="527" y="1122"/>
                    </a:lnTo>
                    <a:lnTo>
                      <a:pt x="554" y="1115"/>
                    </a:lnTo>
                    <a:lnTo>
                      <a:pt x="579" y="1106"/>
                    </a:lnTo>
                    <a:lnTo>
                      <a:pt x="606" y="1097"/>
                    </a:lnTo>
                    <a:lnTo>
                      <a:pt x="631" y="1084"/>
                    </a:lnTo>
                    <a:lnTo>
                      <a:pt x="654" y="1072"/>
                    </a:lnTo>
                    <a:lnTo>
                      <a:pt x="679" y="1059"/>
                    </a:lnTo>
                    <a:lnTo>
                      <a:pt x="701" y="1043"/>
                    </a:lnTo>
                    <a:lnTo>
                      <a:pt x="724" y="1029"/>
                    </a:lnTo>
                    <a:lnTo>
                      <a:pt x="745" y="1011"/>
                    </a:lnTo>
                    <a:lnTo>
                      <a:pt x="765" y="993"/>
                    </a:lnTo>
                    <a:lnTo>
                      <a:pt x="785" y="975"/>
                    </a:lnTo>
                    <a:lnTo>
                      <a:pt x="803" y="956"/>
                    </a:lnTo>
                    <a:lnTo>
                      <a:pt x="820" y="934"/>
                    </a:lnTo>
                    <a:lnTo>
                      <a:pt x="838" y="915"/>
                    </a:lnTo>
                    <a:lnTo>
                      <a:pt x="854" y="891"/>
                    </a:lnTo>
                    <a:lnTo>
                      <a:pt x="869" y="868"/>
                    </a:lnTo>
                    <a:lnTo>
                      <a:pt x="881" y="845"/>
                    </a:lnTo>
                    <a:lnTo>
                      <a:pt x="894" y="822"/>
                    </a:lnTo>
                    <a:lnTo>
                      <a:pt x="906" y="797"/>
                    </a:lnTo>
                    <a:lnTo>
                      <a:pt x="915" y="770"/>
                    </a:lnTo>
                    <a:lnTo>
                      <a:pt x="924" y="745"/>
                    </a:lnTo>
                    <a:lnTo>
                      <a:pt x="933" y="718"/>
                    </a:lnTo>
                    <a:lnTo>
                      <a:pt x="938" y="689"/>
                    </a:lnTo>
                    <a:lnTo>
                      <a:pt x="944" y="663"/>
                    </a:lnTo>
                    <a:lnTo>
                      <a:pt x="947" y="634"/>
                    </a:lnTo>
                    <a:lnTo>
                      <a:pt x="949" y="605"/>
                    </a:lnTo>
                    <a:lnTo>
                      <a:pt x="949" y="577"/>
                    </a:lnTo>
                    <a:lnTo>
                      <a:pt x="962" y="577"/>
                    </a:lnTo>
                    <a:close/>
                  </a:path>
                </a:pathLst>
              </a:custGeom>
              <a:solidFill>
                <a:srgbClr val="A1D9FF"/>
              </a:solidFill>
              <a:ln w="9525">
                <a:noFill/>
                <a:round/>
                <a:headEnd/>
                <a:tailEnd/>
              </a:ln>
            </p:spPr>
            <p:txBody>
              <a:bodyPr/>
              <a:lstStyle/>
              <a:p>
                <a:endParaRPr lang="en-US"/>
              </a:p>
            </p:txBody>
          </p:sp>
          <p:sp>
            <p:nvSpPr>
              <p:cNvPr id="29897" name="Freeform 1276"/>
              <p:cNvSpPr>
                <a:spLocks/>
              </p:cNvSpPr>
              <p:nvPr/>
            </p:nvSpPr>
            <p:spPr bwMode="auto">
              <a:xfrm>
                <a:off x="540" y="1620"/>
                <a:ext cx="958" cy="1140"/>
              </a:xfrm>
              <a:custGeom>
                <a:avLst/>
                <a:gdLst>
                  <a:gd name="T0" fmla="*/ 951 w 958"/>
                  <a:gd name="T1" fmla="*/ 482 h 1140"/>
                  <a:gd name="T2" fmla="*/ 922 w 958"/>
                  <a:gd name="T3" fmla="*/ 373 h 1140"/>
                  <a:gd name="T4" fmla="*/ 876 w 958"/>
                  <a:gd name="T5" fmla="*/ 273 h 1140"/>
                  <a:gd name="T6" fmla="*/ 810 w 958"/>
                  <a:gd name="T7" fmla="*/ 186 h 1140"/>
                  <a:gd name="T8" fmla="*/ 729 w 958"/>
                  <a:gd name="T9" fmla="*/ 112 h 1140"/>
                  <a:gd name="T10" fmla="*/ 635 w 958"/>
                  <a:gd name="T11" fmla="*/ 55 h 1140"/>
                  <a:gd name="T12" fmla="*/ 531 w 958"/>
                  <a:gd name="T13" fmla="*/ 18 h 1140"/>
                  <a:gd name="T14" fmla="*/ 417 w 958"/>
                  <a:gd name="T15" fmla="*/ 0 h 1140"/>
                  <a:gd name="T16" fmla="*/ 301 w 958"/>
                  <a:gd name="T17" fmla="*/ 7 h 1140"/>
                  <a:gd name="T18" fmla="*/ 191 w 958"/>
                  <a:gd name="T19" fmla="*/ 34 h 1140"/>
                  <a:gd name="T20" fmla="*/ 93 w 958"/>
                  <a:gd name="T21" fmla="*/ 82 h 1140"/>
                  <a:gd name="T22" fmla="*/ 6 w 958"/>
                  <a:gd name="T23" fmla="*/ 148 h 1140"/>
                  <a:gd name="T24" fmla="*/ 4 w 958"/>
                  <a:gd name="T25" fmla="*/ 153 h 1140"/>
                  <a:gd name="T26" fmla="*/ 2 w 958"/>
                  <a:gd name="T27" fmla="*/ 162 h 1140"/>
                  <a:gd name="T28" fmla="*/ 0 w 958"/>
                  <a:gd name="T29" fmla="*/ 166 h 1140"/>
                  <a:gd name="T30" fmla="*/ 0 w 958"/>
                  <a:gd name="T31" fmla="*/ 168 h 1140"/>
                  <a:gd name="T32" fmla="*/ 54 w 958"/>
                  <a:gd name="T33" fmla="*/ 123 h 1140"/>
                  <a:gd name="T34" fmla="*/ 147 w 958"/>
                  <a:gd name="T35" fmla="*/ 66 h 1140"/>
                  <a:gd name="T36" fmla="*/ 249 w 958"/>
                  <a:gd name="T37" fmla="*/ 28 h 1140"/>
                  <a:gd name="T38" fmla="*/ 360 w 958"/>
                  <a:gd name="T39" fmla="*/ 12 h 1140"/>
                  <a:gd name="T40" fmla="*/ 472 w 958"/>
                  <a:gd name="T41" fmla="*/ 18 h 1140"/>
                  <a:gd name="T42" fmla="*/ 579 w 958"/>
                  <a:gd name="T43" fmla="*/ 46 h 1140"/>
                  <a:gd name="T44" fmla="*/ 678 w 958"/>
                  <a:gd name="T45" fmla="*/ 93 h 1140"/>
                  <a:gd name="T46" fmla="*/ 763 w 958"/>
                  <a:gd name="T47" fmla="*/ 157 h 1140"/>
                  <a:gd name="T48" fmla="*/ 835 w 958"/>
                  <a:gd name="T49" fmla="*/ 236 h 1140"/>
                  <a:gd name="T50" fmla="*/ 890 w 958"/>
                  <a:gd name="T51" fmla="*/ 327 h 1140"/>
                  <a:gd name="T52" fmla="*/ 928 w 958"/>
                  <a:gd name="T53" fmla="*/ 430 h 1140"/>
                  <a:gd name="T54" fmla="*/ 946 w 958"/>
                  <a:gd name="T55" fmla="*/ 541 h 1140"/>
                  <a:gd name="T56" fmla="*/ 955 w 958"/>
                  <a:gd name="T57" fmla="*/ 627 h 1140"/>
                  <a:gd name="T58" fmla="*/ 933 w 958"/>
                  <a:gd name="T59" fmla="*/ 740 h 1140"/>
                  <a:gd name="T60" fmla="*/ 889 w 958"/>
                  <a:gd name="T61" fmla="*/ 841 h 1140"/>
                  <a:gd name="T62" fmla="*/ 828 w 958"/>
                  <a:gd name="T63" fmla="*/ 933 h 1140"/>
                  <a:gd name="T64" fmla="*/ 751 w 958"/>
                  <a:gd name="T65" fmla="*/ 1009 h 1140"/>
                  <a:gd name="T66" fmla="*/ 660 w 958"/>
                  <a:gd name="T67" fmla="*/ 1070 h 1140"/>
                  <a:gd name="T68" fmla="*/ 558 w 958"/>
                  <a:gd name="T69" fmla="*/ 1113 h 1140"/>
                  <a:gd name="T70" fmla="*/ 447 w 958"/>
                  <a:gd name="T71" fmla="*/ 1136 h 1140"/>
                  <a:gd name="T72" fmla="*/ 329 w 958"/>
                  <a:gd name="T73" fmla="*/ 1136 h 1140"/>
                  <a:gd name="T74" fmla="*/ 218 w 958"/>
                  <a:gd name="T75" fmla="*/ 1113 h 1140"/>
                  <a:gd name="T76" fmla="*/ 116 w 958"/>
                  <a:gd name="T77" fmla="*/ 1070 h 1140"/>
                  <a:gd name="T78" fmla="*/ 25 w 958"/>
                  <a:gd name="T79" fmla="*/ 1009 h 1140"/>
                  <a:gd name="T80" fmla="*/ 22 w 958"/>
                  <a:gd name="T81" fmla="*/ 1001 h 1140"/>
                  <a:gd name="T82" fmla="*/ 20 w 958"/>
                  <a:gd name="T83" fmla="*/ 990 h 1140"/>
                  <a:gd name="T84" fmla="*/ 75 w 958"/>
                  <a:gd name="T85" fmla="*/ 1033 h 1140"/>
                  <a:gd name="T86" fmla="*/ 170 w 958"/>
                  <a:gd name="T87" fmla="*/ 1083 h 1140"/>
                  <a:gd name="T88" fmla="*/ 275 w 958"/>
                  <a:gd name="T89" fmla="*/ 1117 h 1140"/>
                  <a:gd name="T90" fmla="*/ 388 w 958"/>
                  <a:gd name="T91" fmla="*/ 1127 h 1140"/>
                  <a:gd name="T92" fmla="*/ 501 w 958"/>
                  <a:gd name="T93" fmla="*/ 1117 h 1140"/>
                  <a:gd name="T94" fmla="*/ 604 w 958"/>
                  <a:gd name="T95" fmla="*/ 1083 h 1140"/>
                  <a:gd name="T96" fmla="*/ 699 w 958"/>
                  <a:gd name="T97" fmla="*/ 1033 h 1140"/>
                  <a:gd name="T98" fmla="*/ 783 w 958"/>
                  <a:gd name="T99" fmla="*/ 963 h 1140"/>
                  <a:gd name="T100" fmla="*/ 851 w 958"/>
                  <a:gd name="T101" fmla="*/ 881 h 1140"/>
                  <a:gd name="T102" fmla="*/ 903 w 958"/>
                  <a:gd name="T103" fmla="*/ 786 h 1140"/>
                  <a:gd name="T104" fmla="*/ 935 w 958"/>
                  <a:gd name="T105" fmla="*/ 682 h 1140"/>
                  <a:gd name="T106" fmla="*/ 946 w 958"/>
                  <a:gd name="T107" fmla="*/ 570 h 114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58"/>
                  <a:gd name="T163" fmla="*/ 0 h 1140"/>
                  <a:gd name="T164" fmla="*/ 958 w 958"/>
                  <a:gd name="T165" fmla="*/ 1140 h 114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58" h="1140">
                    <a:moveTo>
                      <a:pt x="958" y="570"/>
                    </a:moveTo>
                    <a:lnTo>
                      <a:pt x="956" y="539"/>
                    </a:lnTo>
                    <a:lnTo>
                      <a:pt x="955" y="511"/>
                    </a:lnTo>
                    <a:lnTo>
                      <a:pt x="951" y="482"/>
                    </a:lnTo>
                    <a:lnTo>
                      <a:pt x="946" y="454"/>
                    </a:lnTo>
                    <a:lnTo>
                      <a:pt x="940" y="427"/>
                    </a:lnTo>
                    <a:lnTo>
                      <a:pt x="933" y="400"/>
                    </a:lnTo>
                    <a:lnTo>
                      <a:pt x="922" y="373"/>
                    </a:lnTo>
                    <a:lnTo>
                      <a:pt x="914" y="348"/>
                    </a:lnTo>
                    <a:lnTo>
                      <a:pt x="901" y="323"/>
                    </a:lnTo>
                    <a:lnTo>
                      <a:pt x="889" y="298"/>
                    </a:lnTo>
                    <a:lnTo>
                      <a:pt x="876" y="273"/>
                    </a:lnTo>
                    <a:lnTo>
                      <a:pt x="860" y="250"/>
                    </a:lnTo>
                    <a:lnTo>
                      <a:pt x="844" y="228"/>
                    </a:lnTo>
                    <a:lnTo>
                      <a:pt x="828" y="207"/>
                    </a:lnTo>
                    <a:lnTo>
                      <a:pt x="810" y="186"/>
                    </a:lnTo>
                    <a:lnTo>
                      <a:pt x="790" y="166"/>
                    </a:lnTo>
                    <a:lnTo>
                      <a:pt x="771" y="148"/>
                    </a:lnTo>
                    <a:lnTo>
                      <a:pt x="751" y="130"/>
                    </a:lnTo>
                    <a:lnTo>
                      <a:pt x="729" y="112"/>
                    </a:lnTo>
                    <a:lnTo>
                      <a:pt x="706" y="96"/>
                    </a:lnTo>
                    <a:lnTo>
                      <a:pt x="683" y="82"/>
                    </a:lnTo>
                    <a:lnTo>
                      <a:pt x="660" y="68"/>
                    </a:lnTo>
                    <a:lnTo>
                      <a:pt x="635" y="55"/>
                    </a:lnTo>
                    <a:lnTo>
                      <a:pt x="610" y="44"/>
                    </a:lnTo>
                    <a:lnTo>
                      <a:pt x="585" y="34"/>
                    </a:lnTo>
                    <a:lnTo>
                      <a:pt x="558" y="25"/>
                    </a:lnTo>
                    <a:lnTo>
                      <a:pt x="531" y="18"/>
                    </a:lnTo>
                    <a:lnTo>
                      <a:pt x="502" y="10"/>
                    </a:lnTo>
                    <a:lnTo>
                      <a:pt x="476" y="7"/>
                    </a:lnTo>
                    <a:lnTo>
                      <a:pt x="447" y="2"/>
                    </a:lnTo>
                    <a:lnTo>
                      <a:pt x="417" y="0"/>
                    </a:lnTo>
                    <a:lnTo>
                      <a:pt x="388" y="0"/>
                    </a:lnTo>
                    <a:lnTo>
                      <a:pt x="360" y="0"/>
                    </a:lnTo>
                    <a:lnTo>
                      <a:pt x="329" y="2"/>
                    </a:lnTo>
                    <a:lnTo>
                      <a:pt x="301" y="7"/>
                    </a:lnTo>
                    <a:lnTo>
                      <a:pt x="274" y="10"/>
                    </a:lnTo>
                    <a:lnTo>
                      <a:pt x="245" y="18"/>
                    </a:lnTo>
                    <a:lnTo>
                      <a:pt x="218" y="25"/>
                    </a:lnTo>
                    <a:lnTo>
                      <a:pt x="191" y="34"/>
                    </a:lnTo>
                    <a:lnTo>
                      <a:pt x="166" y="44"/>
                    </a:lnTo>
                    <a:lnTo>
                      <a:pt x="141" y="55"/>
                    </a:lnTo>
                    <a:lnTo>
                      <a:pt x="116" y="68"/>
                    </a:lnTo>
                    <a:lnTo>
                      <a:pt x="93" y="82"/>
                    </a:lnTo>
                    <a:lnTo>
                      <a:pt x="70" y="96"/>
                    </a:lnTo>
                    <a:lnTo>
                      <a:pt x="47" y="112"/>
                    </a:lnTo>
                    <a:lnTo>
                      <a:pt x="25" y="130"/>
                    </a:lnTo>
                    <a:lnTo>
                      <a:pt x="6" y="148"/>
                    </a:lnTo>
                    <a:lnTo>
                      <a:pt x="4" y="148"/>
                    </a:lnTo>
                    <a:lnTo>
                      <a:pt x="4" y="150"/>
                    </a:lnTo>
                    <a:lnTo>
                      <a:pt x="4" y="152"/>
                    </a:lnTo>
                    <a:lnTo>
                      <a:pt x="4" y="153"/>
                    </a:lnTo>
                    <a:lnTo>
                      <a:pt x="2" y="157"/>
                    </a:lnTo>
                    <a:lnTo>
                      <a:pt x="2" y="159"/>
                    </a:lnTo>
                    <a:lnTo>
                      <a:pt x="2" y="161"/>
                    </a:lnTo>
                    <a:lnTo>
                      <a:pt x="2" y="162"/>
                    </a:lnTo>
                    <a:lnTo>
                      <a:pt x="0" y="164"/>
                    </a:lnTo>
                    <a:lnTo>
                      <a:pt x="0" y="166"/>
                    </a:lnTo>
                    <a:lnTo>
                      <a:pt x="0" y="168"/>
                    </a:lnTo>
                    <a:lnTo>
                      <a:pt x="13" y="157"/>
                    </a:lnTo>
                    <a:lnTo>
                      <a:pt x="32" y="139"/>
                    </a:lnTo>
                    <a:lnTo>
                      <a:pt x="54" y="123"/>
                    </a:lnTo>
                    <a:lnTo>
                      <a:pt x="75" y="107"/>
                    </a:lnTo>
                    <a:lnTo>
                      <a:pt x="99" y="93"/>
                    </a:lnTo>
                    <a:lnTo>
                      <a:pt x="122" y="78"/>
                    </a:lnTo>
                    <a:lnTo>
                      <a:pt x="147" y="66"/>
                    </a:lnTo>
                    <a:lnTo>
                      <a:pt x="170" y="55"/>
                    </a:lnTo>
                    <a:lnTo>
                      <a:pt x="197" y="46"/>
                    </a:lnTo>
                    <a:lnTo>
                      <a:pt x="222" y="37"/>
                    </a:lnTo>
                    <a:lnTo>
                      <a:pt x="249" y="28"/>
                    </a:lnTo>
                    <a:lnTo>
                      <a:pt x="275" y="23"/>
                    </a:lnTo>
                    <a:lnTo>
                      <a:pt x="302" y="18"/>
                    </a:lnTo>
                    <a:lnTo>
                      <a:pt x="331" y="14"/>
                    </a:lnTo>
                    <a:lnTo>
                      <a:pt x="360" y="12"/>
                    </a:lnTo>
                    <a:lnTo>
                      <a:pt x="388" y="12"/>
                    </a:lnTo>
                    <a:lnTo>
                      <a:pt x="417" y="12"/>
                    </a:lnTo>
                    <a:lnTo>
                      <a:pt x="445" y="14"/>
                    </a:lnTo>
                    <a:lnTo>
                      <a:pt x="472" y="18"/>
                    </a:lnTo>
                    <a:lnTo>
                      <a:pt x="501" y="23"/>
                    </a:lnTo>
                    <a:lnTo>
                      <a:pt x="528" y="28"/>
                    </a:lnTo>
                    <a:lnTo>
                      <a:pt x="554" y="37"/>
                    </a:lnTo>
                    <a:lnTo>
                      <a:pt x="579" y="46"/>
                    </a:lnTo>
                    <a:lnTo>
                      <a:pt x="604" y="55"/>
                    </a:lnTo>
                    <a:lnTo>
                      <a:pt x="629" y="66"/>
                    </a:lnTo>
                    <a:lnTo>
                      <a:pt x="654" y="78"/>
                    </a:lnTo>
                    <a:lnTo>
                      <a:pt x="678" y="93"/>
                    </a:lnTo>
                    <a:lnTo>
                      <a:pt x="699" y="107"/>
                    </a:lnTo>
                    <a:lnTo>
                      <a:pt x="722" y="123"/>
                    </a:lnTo>
                    <a:lnTo>
                      <a:pt x="742" y="139"/>
                    </a:lnTo>
                    <a:lnTo>
                      <a:pt x="763" y="157"/>
                    </a:lnTo>
                    <a:lnTo>
                      <a:pt x="783" y="175"/>
                    </a:lnTo>
                    <a:lnTo>
                      <a:pt x="801" y="195"/>
                    </a:lnTo>
                    <a:lnTo>
                      <a:pt x="819" y="214"/>
                    </a:lnTo>
                    <a:lnTo>
                      <a:pt x="835" y="236"/>
                    </a:lnTo>
                    <a:lnTo>
                      <a:pt x="851" y="257"/>
                    </a:lnTo>
                    <a:lnTo>
                      <a:pt x="865" y="280"/>
                    </a:lnTo>
                    <a:lnTo>
                      <a:pt x="878" y="304"/>
                    </a:lnTo>
                    <a:lnTo>
                      <a:pt x="890" y="327"/>
                    </a:lnTo>
                    <a:lnTo>
                      <a:pt x="903" y="352"/>
                    </a:lnTo>
                    <a:lnTo>
                      <a:pt x="912" y="377"/>
                    </a:lnTo>
                    <a:lnTo>
                      <a:pt x="921" y="404"/>
                    </a:lnTo>
                    <a:lnTo>
                      <a:pt x="928" y="430"/>
                    </a:lnTo>
                    <a:lnTo>
                      <a:pt x="935" y="457"/>
                    </a:lnTo>
                    <a:lnTo>
                      <a:pt x="939" y="484"/>
                    </a:lnTo>
                    <a:lnTo>
                      <a:pt x="942" y="513"/>
                    </a:lnTo>
                    <a:lnTo>
                      <a:pt x="946" y="541"/>
                    </a:lnTo>
                    <a:lnTo>
                      <a:pt x="946" y="570"/>
                    </a:lnTo>
                    <a:lnTo>
                      <a:pt x="958" y="570"/>
                    </a:lnTo>
                    <a:lnTo>
                      <a:pt x="956" y="598"/>
                    </a:lnTo>
                    <a:lnTo>
                      <a:pt x="955" y="627"/>
                    </a:lnTo>
                    <a:lnTo>
                      <a:pt x="951" y="656"/>
                    </a:lnTo>
                    <a:lnTo>
                      <a:pt x="946" y="684"/>
                    </a:lnTo>
                    <a:lnTo>
                      <a:pt x="940" y="711"/>
                    </a:lnTo>
                    <a:lnTo>
                      <a:pt x="933" y="740"/>
                    </a:lnTo>
                    <a:lnTo>
                      <a:pt x="922" y="765"/>
                    </a:lnTo>
                    <a:lnTo>
                      <a:pt x="914" y="791"/>
                    </a:lnTo>
                    <a:lnTo>
                      <a:pt x="901" y="816"/>
                    </a:lnTo>
                    <a:lnTo>
                      <a:pt x="889" y="841"/>
                    </a:lnTo>
                    <a:lnTo>
                      <a:pt x="876" y="865"/>
                    </a:lnTo>
                    <a:lnTo>
                      <a:pt x="860" y="888"/>
                    </a:lnTo>
                    <a:lnTo>
                      <a:pt x="844" y="911"/>
                    </a:lnTo>
                    <a:lnTo>
                      <a:pt x="828" y="933"/>
                    </a:lnTo>
                    <a:lnTo>
                      <a:pt x="810" y="952"/>
                    </a:lnTo>
                    <a:lnTo>
                      <a:pt x="790" y="972"/>
                    </a:lnTo>
                    <a:lnTo>
                      <a:pt x="771" y="992"/>
                    </a:lnTo>
                    <a:lnTo>
                      <a:pt x="751" y="1009"/>
                    </a:lnTo>
                    <a:lnTo>
                      <a:pt x="729" y="1026"/>
                    </a:lnTo>
                    <a:lnTo>
                      <a:pt x="706" y="1042"/>
                    </a:lnTo>
                    <a:lnTo>
                      <a:pt x="683" y="1058"/>
                    </a:lnTo>
                    <a:lnTo>
                      <a:pt x="660" y="1070"/>
                    </a:lnTo>
                    <a:lnTo>
                      <a:pt x="635" y="1083"/>
                    </a:lnTo>
                    <a:lnTo>
                      <a:pt x="610" y="1095"/>
                    </a:lnTo>
                    <a:lnTo>
                      <a:pt x="585" y="1104"/>
                    </a:lnTo>
                    <a:lnTo>
                      <a:pt x="558" y="1113"/>
                    </a:lnTo>
                    <a:lnTo>
                      <a:pt x="531" y="1122"/>
                    </a:lnTo>
                    <a:lnTo>
                      <a:pt x="502" y="1127"/>
                    </a:lnTo>
                    <a:lnTo>
                      <a:pt x="476" y="1133"/>
                    </a:lnTo>
                    <a:lnTo>
                      <a:pt x="447" y="1136"/>
                    </a:lnTo>
                    <a:lnTo>
                      <a:pt x="417" y="1138"/>
                    </a:lnTo>
                    <a:lnTo>
                      <a:pt x="388" y="1140"/>
                    </a:lnTo>
                    <a:lnTo>
                      <a:pt x="360" y="1138"/>
                    </a:lnTo>
                    <a:lnTo>
                      <a:pt x="329" y="1136"/>
                    </a:lnTo>
                    <a:lnTo>
                      <a:pt x="301" y="1133"/>
                    </a:lnTo>
                    <a:lnTo>
                      <a:pt x="274" y="1127"/>
                    </a:lnTo>
                    <a:lnTo>
                      <a:pt x="245" y="1122"/>
                    </a:lnTo>
                    <a:lnTo>
                      <a:pt x="218" y="1113"/>
                    </a:lnTo>
                    <a:lnTo>
                      <a:pt x="191" y="1104"/>
                    </a:lnTo>
                    <a:lnTo>
                      <a:pt x="166" y="1095"/>
                    </a:lnTo>
                    <a:lnTo>
                      <a:pt x="141" y="1083"/>
                    </a:lnTo>
                    <a:lnTo>
                      <a:pt x="116" y="1070"/>
                    </a:lnTo>
                    <a:lnTo>
                      <a:pt x="93" y="1058"/>
                    </a:lnTo>
                    <a:lnTo>
                      <a:pt x="70" y="1042"/>
                    </a:lnTo>
                    <a:lnTo>
                      <a:pt x="47" y="1026"/>
                    </a:lnTo>
                    <a:lnTo>
                      <a:pt x="25" y="1009"/>
                    </a:lnTo>
                    <a:lnTo>
                      <a:pt x="23" y="1008"/>
                    </a:lnTo>
                    <a:lnTo>
                      <a:pt x="23" y="1006"/>
                    </a:lnTo>
                    <a:lnTo>
                      <a:pt x="22" y="1002"/>
                    </a:lnTo>
                    <a:lnTo>
                      <a:pt x="22" y="1001"/>
                    </a:lnTo>
                    <a:lnTo>
                      <a:pt x="22" y="997"/>
                    </a:lnTo>
                    <a:lnTo>
                      <a:pt x="20" y="995"/>
                    </a:lnTo>
                    <a:lnTo>
                      <a:pt x="20" y="992"/>
                    </a:lnTo>
                    <a:lnTo>
                      <a:pt x="20" y="990"/>
                    </a:lnTo>
                    <a:lnTo>
                      <a:pt x="18" y="988"/>
                    </a:lnTo>
                    <a:lnTo>
                      <a:pt x="32" y="1001"/>
                    </a:lnTo>
                    <a:lnTo>
                      <a:pt x="54" y="1017"/>
                    </a:lnTo>
                    <a:lnTo>
                      <a:pt x="75" y="1033"/>
                    </a:lnTo>
                    <a:lnTo>
                      <a:pt x="99" y="1047"/>
                    </a:lnTo>
                    <a:lnTo>
                      <a:pt x="122" y="1059"/>
                    </a:lnTo>
                    <a:lnTo>
                      <a:pt x="147" y="1072"/>
                    </a:lnTo>
                    <a:lnTo>
                      <a:pt x="170" y="1083"/>
                    </a:lnTo>
                    <a:lnTo>
                      <a:pt x="197" y="1093"/>
                    </a:lnTo>
                    <a:lnTo>
                      <a:pt x="222" y="1102"/>
                    </a:lnTo>
                    <a:lnTo>
                      <a:pt x="249" y="1110"/>
                    </a:lnTo>
                    <a:lnTo>
                      <a:pt x="275" y="1117"/>
                    </a:lnTo>
                    <a:lnTo>
                      <a:pt x="302" y="1120"/>
                    </a:lnTo>
                    <a:lnTo>
                      <a:pt x="331" y="1124"/>
                    </a:lnTo>
                    <a:lnTo>
                      <a:pt x="360" y="1127"/>
                    </a:lnTo>
                    <a:lnTo>
                      <a:pt x="388" y="1127"/>
                    </a:lnTo>
                    <a:lnTo>
                      <a:pt x="417" y="1127"/>
                    </a:lnTo>
                    <a:lnTo>
                      <a:pt x="445" y="1124"/>
                    </a:lnTo>
                    <a:lnTo>
                      <a:pt x="472" y="1120"/>
                    </a:lnTo>
                    <a:lnTo>
                      <a:pt x="501" y="1117"/>
                    </a:lnTo>
                    <a:lnTo>
                      <a:pt x="528" y="1110"/>
                    </a:lnTo>
                    <a:lnTo>
                      <a:pt x="554" y="1102"/>
                    </a:lnTo>
                    <a:lnTo>
                      <a:pt x="579" y="1093"/>
                    </a:lnTo>
                    <a:lnTo>
                      <a:pt x="604" y="1083"/>
                    </a:lnTo>
                    <a:lnTo>
                      <a:pt x="629" y="1072"/>
                    </a:lnTo>
                    <a:lnTo>
                      <a:pt x="654" y="1059"/>
                    </a:lnTo>
                    <a:lnTo>
                      <a:pt x="678" y="1047"/>
                    </a:lnTo>
                    <a:lnTo>
                      <a:pt x="699" y="1033"/>
                    </a:lnTo>
                    <a:lnTo>
                      <a:pt x="722" y="1017"/>
                    </a:lnTo>
                    <a:lnTo>
                      <a:pt x="742" y="1001"/>
                    </a:lnTo>
                    <a:lnTo>
                      <a:pt x="763" y="983"/>
                    </a:lnTo>
                    <a:lnTo>
                      <a:pt x="783" y="963"/>
                    </a:lnTo>
                    <a:lnTo>
                      <a:pt x="801" y="945"/>
                    </a:lnTo>
                    <a:lnTo>
                      <a:pt x="819" y="924"/>
                    </a:lnTo>
                    <a:lnTo>
                      <a:pt x="835" y="904"/>
                    </a:lnTo>
                    <a:lnTo>
                      <a:pt x="851" y="881"/>
                    </a:lnTo>
                    <a:lnTo>
                      <a:pt x="865" y="859"/>
                    </a:lnTo>
                    <a:lnTo>
                      <a:pt x="878" y="836"/>
                    </a:lnTo>
                    <a:lnTo>
                      <a:pt x="890" y="811"/>
                    </a:lnTo>
                    <a:lnTo>
                      <a:pt x="903" y="786"/>
                    </a:lnTo>
                    <a:lnTo>
                      <a:pt x="912" y="761"/>
                    </a:lnTo>
                    <a:lnTo>
                      <a:pt x="921" y="736"/>
                    </a:lnTo>
                    <a:lnTo>
                      <a:pt x="928" y="709"/>
                    </a:lnTo>
                    <a:lnTo>
                      <a:pt x="935" y="682"/>
                    </a:lnTo>
                    <a:lnTo>
                      <a:pt x="939" y="654"/>
                    </a:lnTo>
                    <a:lnTo>
                      <a:pt x="942" y="627"/>
                    </a:lnTo>
                    <a:lnTo>
                      <a:pt x="946" y="598"/>
                    </a:lnTo>
                    <a:lnTo>
                      <a:pt x="946" y="570"/>
                    </a:lnTo>
                    <a:lnTo>
                      <a:pt x="958" y="570"/>
                    </a:lnTo>
                    <a:close/>
                  </a:path>
                </a:pathLst>
              </a:custGeom>
              <a:solidFill>
                <a:srgbClr val="A2D9FF"/>
              </a:solidFill>
              <a:ln w="9525">
                <a:noFill/>
                <a:round/>
                <a:headEnd/>
                <a:tailEnd/>
              </a:ln>
            </p:spPr>
            <p:txBody>
              <a:bodyPr/>
              <a:lstStyle/>
              <a:p>
                <a:endParaRPr lang="en-US"/>
              </a:p>
            </p:txBody>
          </p:sp>
          <p:sp>
            <p:nvSpPr>
              <p:cNvPr id="29898" name="Freeform 1277"/>
              <p:cNvSpPr>
                <a:spLocks/>
              </p:cNvSpPr>
              <p:nvPr/>
            </p:nvSpPr>
            <p:spPr bwMode="auto">
              <a:xfrm>
                <a:off x="538" y="1625"/>
                <a:ext cx="953" cy="1128"/>
              </a:xfrm>
              <a:custGeom>
                <a:avLst/>
                <a:gdLst>
                  <a:gd name="T0" fmla="*/ 948 w 953"/>
                  <a:gd name="T1" fmla="*/ 479 h 1128"/>
                  <a:gd name="T2" fmla="*/ 919 w 953"/>
                  <a:gd name="T3" fmla="*/ 370 h 1128"/>
                  <a:gd name="T4" fmla="*/ 873 w 953"/>
                  <a:gd name="T5" fmla="*/ 272 h 1128"/>
                  <a:gd name="T6" fmla="*/ 807 w 953"/>
                  <a:gd name="T7" fmla="*/ 186 h 1128"/>
                  <a:gd name="T8" fmla="*/ 728 w 953"/>
                  <a:gd name="T9" fmla="*/ 113 h 1128"/>
                  <a:gd name="T10" fmla="*/ 635 w 953"/>
                  <a:gd name="T11" fmla="*/ 56 h 1128"/>
                  <a:gd name="T12" fmla="*/ 531 w 953"/>
                  <a:gd name="T13" fmla="*/ 18 h 1128"/>
                  <a:gd name="T14" fmla="*/ 419 w 953"/>
                  <a:gd name="T15" fmla="*/ 2 h 1128"/>
                  <a:gd name="T16" fmla="*/ 304 w 953"/>
                  <a:gd name="T17" fmla="*/ 7 h 1128"/>
                  <a:gd name="T18" fmla="*/ 195 w 953"/>
                  <a:gd name="T19" fmla="*/ 34 h 1128"/>
                  <a:gd name="T20" fmla="*/ 97 w 953"/>
                  <a:gd name="T21" fmla="*/ 82 h 1128"/>
                  <a:gd name="T22" fmla="*/ 11 w 953"/>
                  <a:gd name="T23" fmla="*/ 147 h 1128"/>
                  <a:gd name="T24" fmla="*/ 4 w 953"/>
                  <a:gd name="T25" fmla="*/ 156 h 1128"/>
                  <a:gd name="T26" fmla="*/ 4 w 953"/>
                  <a:gd name="T27" fmla="*/ 159 h 1128"/>
                  <a:gd name="T28" fmla="*/ 2 w 953"/>
                  <a:gd name="T29" fmla="*/ 165 h 1128"/>
                  <a:gd name="T30" fmla="*/ 0 w 953"/>
                  <a:gd name="T31" fmla="*/ 172 h 1128"/>
                  <a:gd name="T32" fmla="*/ 59 w 953"/>
                  <a:gd name="T33" fmla="*/ 122 h 1128"/>
                  <a:gd name="T34" fmla="*/ 151 w 953"/>
                  <a:gd name="T35" fmla="*/ 66 h 1128"/>
                  <a:gd name="T36" fmla="*/ 252 w 953"/>
                  <a:gd name="T37" fmla="*/ 30 h 1128"/>
                  <a:gd name="T38" fmla="*/ 362 w 953"/>
                  <a:gd name="T39" fmla="*/ 13 h 1128"/>
                  <a:gd name="T40" fmla="*/ 474 w 953"/>
                  <a:gd name="T41" fmla="*/ 20 h 1128"/>
                  <a:gd name="T42" fmla="*/ 580 w 953"/>
                  <a:gd name="T43" fmla="*/ 47 h 1128"/>
                  <a:gd name="T44" fmla="*/ 676 w 953"/>
                  <a:gd name="T45" fmla="*/ 93 h 1128"/>
                  <a:gd name="T46" fmla="*/ 762 w 953"/>
                  <a:gd name="T47" fmla="*/ 156 h 1128"/>
                  <a:gd name="T48" fmla="*/ 832 w 953"/>
                  <a:gd name="T49" fmla="*/ 234 h 1128"/>
                  <a:gd name="T50" fmla="*/ 887 w 953"/>
                  <a:gd name="T51" fmla="*/ 325 h 1128"/>
                  <a:gd name="T52" fmla="*/ 924 w 953"/>
                  <a:gd name="T53" fmla="*/ 427 h 1128"/>
                  <a:gd name="T54" fmla="*/ 941 w 953"/>
                  <a:gd name="T55" fmla="*/ 536 h 1128"/>
                  <a:gd name="T56" fmla="*/ 951 w 953"/>
                  <a:gd name="T57" fmla="*/ 622 h 1128"/>
                  <a:gd name="T58" fmla="*/ 928 w 953"/>
                  <a:gd name="T59" fmla="*/ 733 h 1128"/>
                  <a:gd name="T60" fmla="*/ 885 w 953"/>
                  <a:gd name="T61" fmla="*/ 833 h 1128"/>
                  <a:gd name="T62" fmla="*/ 824 w 953"/>
                  <a:gd name="T63" fmla="*/ 922 h 1128"/>
                  <a:gd name="T64" fmla="*/ 749 w 953"/>
                  <a:gd name="T65" fmla="*/ 999 h 1128"/>
                  <a:gd name="T66" fmla="*/ 658 w 953"/>
                  <a:gd name="T67" fmla="*/ 1060 h 1128"/>
                  <a:gd name="T68" fmla="*/ 558 w 953"/>
                  <a:gd name="T69" fmla="*/ 1103 h 1128"/>
                  <a:gd name="T70" fmla="*/ 447 w 953"/>
                  <a:gd name="T71" fmla="*/ 1126 h 1128"/>
                  <a:gd name="T72" fmla="*/ 333 w 953"/>
                  <a:gd name="T73" fmla="*/ 1126 h 1128"/>
                  <a:gd name="T74" fmla="*/ 222 w 953"/>
                  <a:gd name="T75" fmla="*/ 1103 h 1128"/>
                  <a:gd name="T76" fmla="*/ 122 w 953"/>
                  <a:gd name="T77" fmla="*/ 1060 h 1128"/>
                  <a:gd name="T78" fmla="*/ 31 w 953"/>
                  <a:gd name="T79" fmla="*/ 999 h 1128"/>
                  <a:gd name="T80" fmla="*/ 22 w 953"/>
                  <a:gd name="T81" fmla="*/ 985 h 1128"/>
                  <a:gd name="T82" fmla="*/ 18 w 953"/>
                  <a:gd name="T83" fmla="*/ 974 h 1128"/>
                  <a:gd name="T84" fmla="*/ 59 w 953"/>
                  <a:gd name="T85" fmla="*/ 1006 h 1128"/>
                  <a:gd name="T86" fmla="*/ 151 w 953"/>
                  <a:gd name="T87" fmla="*/ 1062 h 1128"/>
                  <a:gd name="T88" fmla="*/ 252 w 953"/>
                  <a:gd name="T89" fmla="*/ 1099 h 1128"/>
                  <a:gd name="T90" fmla="*/ 362 w 953"/>
                  <a:gd name="T91" fmla="*/ 1115 h 1128"/>
                  <a:gd name="T92" fmla="*/ 474 w 953"/>
                  <a:gd name="T93" fmla="*/ 1110 h 1128"/>
                  <a:gd name="T94" fmla="*/ 580 w 953"/>
                  <a:gd name="T95" fmla="*/ 1083 h 1128"/>
                  <a:gd name="T96" fmla="*/ 676 w 953"/>
                  <a:gd name="T97" fmla="*/ 1037 h 1128"/>
                  <a:gd name="T98" fmla="*/ 762 w 953"/>
                  <a:gd name="T99" fmla="*/ 972 h 1128"/>
                  <a:gd name="T100" fmla="*/ 832 w 953"/>
                  <a:gd name="T101" fmla="*/ 894 h 1128"/>
                  <a:gd name="T102" fmla="*/ 887 w 953"/>
                  <a:gd name="T103" fmla="*/ 804 h 1128"/>
                  <a:gd name="T104" fmla="*/ 924 w 953"/>
                  <a:gd name="T105" fmla="*/ 702 h 1128"/>
                  <a:gd name="T106" fmla="*/ 941 w 953"/>
                  <a:gd name="T107" fmla="*/ 593 h 112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53"/>
                  <a:gd name="T163" fmla="*/ 0 h 1128"/>
                  <a:gd name="T164" fmla="*/ 953 w 953"/>
                  <a:gd name="T165" fmla="*/ 1128 h 112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53" h="1128">
                    <a:moveTo>
                      <a:pt x="953" y="565"/>
                    </a:moveTo>
                    <a:lnTo>
                      <a:pt x="953" y="536"/>
                    </a:lnTo>
                    <a:lnTo>
                      <a:pt x="951" y="508"/>
                    </a:lnTo>
                    <a:lnTo>
                      <a:pt x="948" y="479"/>
                    </a:lnTo>
                    <a:lnTo>
                      <a:pt x="942" y="450"/>
                    </a:lnTo>
                    <a:lnTo>
                      <a:pt x="937" y="424"/>
                    </a:lnTo>
                    <a:lnTo>
                      <a:pt x="928" y="397"/>
                    </a:lnTo>
                    <a:lnTo>
                      <a:pt x="919" y="370"/>
                    </a:lnTo>
                    <a:lnTo>
                      <a:pt x="910" y="345"/>
                    </a:lnTo>
                    <a:lnTo>
                      <a:pt x="898" y="320"/>
                    </a:lnTo>
                    <a:lnTo>
                      <a:pt x="885" y="295"/>
                    </a:lnTo>
                    <a:lnTo>
                      <a:pt x="873" y="272"/>
                    </a:lnTo>
                    <a:lnTo>
                      <a:pt x="858" y="249"/>
                    </a:lnTo>
                    <a:lnTo>
                      <a:pt x="842" y="227"/>
                    </a:lnTo>
                    <a:lnTo>
                      <a:pt x="824" y="206"/>
                    </a:lnTo>
                    <a:lnTo>
                      <a:pt x="807" y="186"/>
                    </a:lnTo>
                    <a:lnTo>
                      <a:pt x="789" y="166"/>
                    </a:lnTo>
                    <a:lnTo>
                      <a:pt x="769" y="147"/>
                    </a:lnTo>
                    <a:lnTo>
                      <a:pt x="749" y="129"/>
                    </a:lnTo>
                    <a:lnTo>
                      <a:pt x="728" y="113"/>
                    </a:lnTo>
                    <a:lnTo>
                      <a:pt x="705" y="97"/>
                    </a:lnTo>
                    <a:lnTo>
                      <a:pt x="683" y="82"/>
                    </a:lnTo>
                    <a:lnTo>
                      <a:pt x="658" y="68"/>
                    </a:lnTo>
                    <a:lnTo>
                      <a:pt x="635" y="56"/>
                    </a:lnTo>
                    <a:lnTo>
                      <a:pt x="610" y="45"/>
                    </a:lnTo>
                    <a:lnTo>
                      <a:pt x="583" y="34"/>
                    </a:lnTo>
                    <a:lnTo>
                      <a:pt x="558" y="25"/>
                    </a:lnTo>
                    <a:lnTo>
                      <a:pt x="531" y="18"/>
                    </a:lnTo>
                    <a:lnTo>
                      <a:pt x="504" y="13"/>
                    </a:lnTo>
                    <a:lnTo>
                      <a:pt x="476" y="7"/>
                    </a:lnTo>
                    <a:lnTo>
                      <a:pt x="447" y="4"/>
                    </a:lnTo>
                    <a:lnTo>
                      <a:pt x="419" y="2"/>
                    </a:lnTo>
                    <a:lnTo>
                      <a:pt x="390" y="0"/>
                    </a:lnTo>
                    <a:lnTo>
                      <a:pt x="362" y="2"/>
                    </a:lnTo>
                    <a:lnTo>
                      <a:pt x="333" y="4"/>
                    </a:lnTo>
                    <a:lnTo>
                      <a:pt x="304" y="7"/>
                    </a:lnTo>
                    <a:lnTo>
                      <a:pt x="276" y="13"/>
                    </a:lnTo>
                    <a:lnTo>
                      <a:pt x="249" y="18"/>
                    </a:lnTo>
                    <a:lnTo>
                      <a:pt x="222" y="25"/>
                    </a:lnTo>
                    <a:lnTo>
                      <a:pt x="195" y="34"/>
                    </a:lnTo>
                    <a:lnTo>
                      <a:pt x="170" y="45"/>
                    </a:lnTo>
                    <a:lnTo>
                      <a:pt x="145" y="56"/>
                    </a:lnTo>
                    <a:lnTo>
                      <a:pt x="122" y="68"/>
                    </a:lnTo>
                    <a:lnTo>
                      <a:pt x="97" y="82"/>
                    </a:lnTo>
                    <a:lnTo>
                      <a:pt x="76" y="97"/>
                    </a:lnTo>
                    <a:lnTo>
                      <a:pt x="52" y="113"/>
                    </a:lnTo>
                    <a:lnTo>
                      <a:pt x="31" y="129"/>
                    </a:lnTo>
                    <a:lnTo>
                      <a:pt x="11" y="147"/>
                    </a:lnTo>
                    <a:lnTo>
                      <a:pt x="4" y="154"/>
                    </a:lnTo>
                    <a:lnTo>
                      <a:pt x="4" y="156"/>
                    </a:lnTo>
                    <a:lnTo>
                      <a:pt x="4" y="157"/>
                    </a:lnTo>
                    <a:lnTo>
                      <a:pt x="4" y="159"/>
                    </a:lnTo>
                    <a:lnTo>
                      <a:pt x="2" y="159"/>
                    </a:lnTo>
                    <a:lnTo>
                      <a:pt x="2" y="161"/>
                    </a:lnTo>
                    <a:lnTo>
                      <a:pt x="2" y="163"/>
                    </a:lnTo>
                    <a:lnTo>
                      <a:pt x="2" y="165"/>
                    </a:lnTo>
                    <a:lnTo>
                      <a:pt x="2" y="166"/>
                    </a:lnTo>
                    <a:lnTo>
                      <a:pt x="2" y="168"/>
                    </a:lnTo>
                    <a:lnTo>
                      <a:pt x="0" y="170"/>
                    </a:lnTo>
                    <a:lnTo>
                      <a:pt x="0" y="172"/>
                    </a:lnTo>
                    <a:lnTo>
                      <a:pt x="0" y="173"/>
                    </a:lnTo>
                    <a:lnTo>
                      <a:pt x="18" y="156"/>
                    </a:lnTo>
                    <a:lnTo>
                      <a:pt x="40" y="140"/>
                    </a:lnTo>
                    <a:lnTo>
                      <a:pt x="59" y="122"/>
                    </a:lnTo>
                    <a:lnTo>
                      <a:pt x="81" y="107"/>
                    </a:lnTo>
                    <a:lnTo>
                      <a:pt x="104" y="93"/>
                    </a:lnTo>
                    <a:lnTo>
                      <a:pt x="127" y="79"/>
                    </a:lnTo>
                    <a:lnTo>
                      <a:pt x="151" y="66"/>
                    </a:lnTo>
                    <a:lnTo>
                      <a:pt x="176" y="56"/>
                    </a:lnTo>
                    <a:lnTo>
                      <a:pt x="201" y="47"/>
                    </a:lnTo>
                    <a:lnTo>
                      <a:pt x="226" y="38"/>
                    </a:lnTo>
                    <a:lnTo>
                      <a:pt x="252" y="30"/>
                    </a:lnTo>
                    <a:lnTo>
                      <a:pt x="279" y="23"/>
                    </a:lnTo>
                    <a:lnTo>
                      <a:pt x="306" y="20"/>
                    </a:lnTo>
                    <a:lnTo>
                      <a:pt x="333" y="16"/>
                    </a:lnTo>
                    <a:lnTo>
                      <a:pt x="362" y="13"/>
                    </a:lnTo>
                    <a:lnTo>
                      <a:pt x="390" y="13"/>
                    </a:lnTo>
                    <a:lnTo>
                      <a:pt x="419" y="13"/>
                    </a:lnTo>
                    <a:lnTo>
                      <a:pt x="447" y="16"/>
                    </a:lnTo>
                    <a:lnTo>
                      <a:pt x="474" y="20"/>
                    </a:lnTo>
                    <a:lnTo>
                      <a:pt x="501" y="23"/>
                    </a:lnTo>
                    <a:lnTo>
                      <a:pt x="528" y="30"/>
                    </a:lnTo>
                    <a:lnTo>
                      <a:pt x="555" y="38"/>
                    </a:lnTo>
                    <a:lnTo>
                      <a:pt x="580" y="47"/>
                    </a:lnTo>
                    <a:lnTo>
                      <a:pt x="605" y="56"/>
                    </a:lnTo>
                    <a:lnTo>
                      <a:pt x="630" y="66"/>
                    </a:lnTo>
                    <a:lnTo>
                      <a:pt x="653" y="79"/>
                    </a:lnTo>
                    <a:lnTo>
                      <a:pt x="676" y="93"/>
                    </a:lnTo>
                    <a:lnTo>
                      <a:pt x="699" y="107"/>
                    </a:lnTo>
                    <a:lnTo>
                      <a:pt x="721" y="122"/>
                    </a:lnTo>
                    <a:lnTo>
                      <a:pt x="740" y="140"/>
                    </a:lnTo>
                    <a:lnTo>
                      <a:pt x="762" y="156"/>
                    </a:lnTo>
                    <a:lnTo>
                      <a:pt x="780" y="173"/>
                    </a:lnTo>
                    <a:lnTo>
                      <a:pt x="798" y="193"/>
                    </a:lnTo>
                    <a:lnTo>
                      <a:pt x="815" y="213"/>
                    </a:lnTo>
                    <a:lnTo>
                      <a:pt x="832" y="234"/>
                    </a:lnTo>
                    <a:lnTo>
                      <a:pt x="848" y="256"/>
                    </a:lnTo>
                    <a:lnTo>
                      <a:pt x="862" y="279"/>
                    </a:lnTo>
                    <a:lnTo>
                      <a:pt x="874" y="302"/>
                    </a:lnTo>
                    <a:lnTo>
                      <a:pt x="887" y="325"/>
                    </a:lnTo>
                    <a:lnTo>
                      <a:pt x="898" y="350"/>
                    </a:lnTo>
                    <a:lnTo>
                      <a:pt x="908" y="375"/>
                    </a:lnTo>
                    <a:lnTo>
                      <a:pt x="917" y="400"/>
                    </a:lnTo>
                    <a:lnTo>
                      <a:pt x="924" y="427"/>
                    </a:lnTo>
                    <a:lnTo>
                      <a:pt x="930" y="454"/>
                    </a:lnTo>
                    <a:lnTo>
                      <a:pt x="935" y="481"/>
                    </a:lnTo>
                    <a:lnTo>
                      <a:pt x="939" y="508"/>
                    </a:lnTo>
                    <a:lnTo>
                      <a:pt x="941" y="536"/>
                    </a:lnTo>
                    <a:lnTo>
                      <a:pt x="942" y="565"/>
                    </a:lnTo>
                    <a:lnTo>
                      <a:pt x="953" y="565"/>
                    </a:lnTo>
                    <a:lnTo>
                      <a:pt x="953" y="593"/>
                    </a:lnTo>
                    <a:lnTo>
                      <a:pt x="951" y="622"/>
                    </a:lnTo>
                    <a:lnTo>
                      <a:pt x="948" y="651"/>
                    </a:lnTo>
                    <a:lnTo>
                      <a:pt x="942" y="677"/>
                    </a:lnTo>
                    <a:lnTo>
                      <a:pt x="937" y="706"/>
                    </a:lnTo>
                    <a:lnTo>
                      <a:pt x="928" y="733"/>
                    </a:lnTo>
                    <a:lnTo>
                      <a:pt x="919" y="758"/>
                    </a:lnTo>
                    <a:lnTo>
                      <a:pt x="910" y="785"/>
                    </a:lnTo>
                    <a:lnTo>
                      <a:pt x="898" y="810"/>
                    </a:lnTo>
                    <a:lnTo>
                      <a:pt x="885" y="833"/>
                    </a:lnTo>
                    <a:lnTo>
                      <a:pt x="873" y="856"/>
                    </a:lnTo>
                    <a:lnTo>
                      <a:pt x="858" y="879"/>
                    </a:lnTo>
                    <a:lnTo>
                      <a:pt x="842" y="903"/>
                    </a:lnTo>
                    <a:lnTo>
                      <a:pt x="824" y="922"/>
                    </a:lnTo>
                    <a:lnTo>
                      <a:pt x="807" y="944"/>
                    </a:lnTo>
                    <a:lnTo>
                      <a:pt x="789" y="963"/>
                    </a:lnTo>
                    <a:lnTo>
                      <a:pt x="769" y="981"/>
                    </a:lnTo>
                    <a:lnTo>
                      <a:pt x="749" y="999"/>
                    </a:lnTo>
                    <a:lnTo>
                      <a:pt x="728" y="1017"/>
                    </a:lnTo>
                    <a:lnTo>
                      <a:pt x="705" y="1031"/>
                    </a:lnTo>
                    <a:lnTo>
                      <a:pt x="683" y="1047"/>
                    </a:lnTo>
                    <a:lnTo>
                      <a:pt x="658" y="1060"/>
                    </a:lnTo>
                    <a:lnTo>
                      <a:pt x="635" y="1072"/>
                    </a:lnTo>
                    <a:lnTo>
                      <a:pt x="610" y="1085"/>
                    </a:lnTo>
                    <a:lnTo>
                      <a:pt x="583" y="1094"/>
                    </a:lnTo>
                    <a:lnTo>
                      <a:pt x="558" y="1103"/>
                    </a:lnTo>
                    <a:lnTo>
                      <a:pt x="531" y="1110"/>
                    </a:lnTo>
                    <a:lnTo>
                      <a:pt x="504" y="1117"/>
                    </a:lnTo>
                    <a:lnTo>
                      <a:pt x="476" y="1122"/>
                    </a:lnTo>
                    <a:lnTo>
                      <a:pt x="447" y="1126"/>
                    </a:lnTo>
                    <a:lnTo>
                      <a:pt x="419" y="1128"/>
                    </a:lnTo>
                    <a:lnTo>
                      <a:pt x="390" y="1128"/>
                    </a:lnTo>
                    <a:lnTo>
                      <a:pt x="362" y="1128"/>
                    </a:lnTo>
                    <a:lnTo>
                      <a:pt x="333" y="1126"/>
                    </a:lnTo>
                    <a:lnTo>
                      <a:pt x="304" y="1122"/>
                    </a:lnTo>
                    <a:lnTo>
                      <a:pt x="276" y="1117"/>
                    </a:lnTo>
                    <a:lnTo>
                      <a:pt x="249" y="1110"/>
                    </a:lnTo>
                    <a:lnTo>
                      <a:pt x="222" y="1103"/>
                    </a:lnTo>
                    <a:lnTo>
                      <a:pt x="195" y="1094"/>
                    </a:lnTo>
                    <a:lnTo>
                      <a:pt x="170" y="1085"/>
                    </a:lnTo>
                    <a:lnTo>
                      <a:pt x="145" y="1072"/>
                    </a:lnTo>
                    <a:lnTo>
                      <a:pt x="122" y="1060"/>
                    </a:lnTo>
                    <a:lnTo>
                      <a:pt x="97" y="1047"/>
                    </a:lnTo>
                    <a:lnTo>
                      <a:pt x="76" y="1031"/>
                    </a:lnTo>
                    <a:lnTo>
                      <a:pt x="52" y="1017"/>
                    </a:lnTo>
                    <a:lnTo>
                      <a:pt x="31" y="999"/>
                    </a:lnTo>
                    <a:lnTo>
                      <a:pt x="24" y="992"/>
                    </a:lnTo>
                    <a:lnTo>
                      <a:pt x="22" y="990"/>
                    </a:lnTo>
                    <a:lnTo>
                      <a:pt x="22" y="987"/>
                    </a:lnTo>
                    <a:lnTo>
                      <a:pt x="22" y="985"/>
                    </a:lnTo>
                    <a:lnTo>
                      <a:pt x="20" y="983"/>
                    </a:lnTo>
                    <a:lnTo>
                      <a:pt x="20" y="979"/>
                    </a:lnTo>
                    <a:lnTo>
                      <a:pt x="20" y="978"/>
                    </a:lnTo>
                    <a:lnTo>
                      <a:pt x="18" y="974"/>
                    </a:lnTo>
                    <a:lnTo>
                      <a:pt x="18" y="972"/>
                    </a:lnTo>
                    <a:lnTo>
                      <a:pt x="40" y="990"/>
                    </a:lnTo>
                    <a:lnTo>
                      <a:pt x="59" y="1006"/>
                    </a:lnTo>
                    <a:lnTo>
                      <a:pt x="81" y="1022"/>
                    </a:lnTo>
                    <a:lnTo>
                      <a:pt x="104" y="1037"/>
                    </a:lnTo>
                    <a:lnTo>
                      <a:pt x="127" y="1049"/>
                    </a:lnTo>
                    <a:lnTo>
                      <a:pt x="151" y="1062"/>
                    </a:lnTo>
                    <a:lnTo>
                      <a:pt x="176" y="1072"/>
                    </a:lnTo>
                    <a:lnTo>
                      <a:pt x="201" y="1083"/>
                    </a:lnTo>
                    <a:lnTo>
                      <a:pt x="226" y="1092"/>
                    </a:lnTo>
                    <a:lnTo>
                      <a:pt x="252" y="1099"/>
                    </a:lnTo>
                    <a:lnTo>
                      <a:pt x="279" y="1105"/>
                    </a:lnTo>
                    <a:lnTo>
                      <a:pt x="306" y="1110"/>
                    </a:lnTo>
                    <a:lnTo>
                      <a:pt x="333" y="1113"/>
                    </a:lnTo>
                    <a:lnTo>
                      <a:pt x="362" y="1115"/>
                    </a:lnTo>
                    <a:lnTo>
                      <a:pt x="390" y="1117"/>
                    </a:lnTo>
                    <a:lnTo>
                      <a:pt x="419" y="1115"/>
                    </a:lnTo>
                    <a:lnTo>
                      <a:pt x="447" y="1113"/>
                    </a:lnTo>
                    <a:lnTo>
                      <a:pt x="474" y="1110"/>
                    </a:lnTo>
                    <a:lnTo>
                      <a:pt x="501" y="1105"/>
                    </a:lnTo>
                    <a:lnTo>
                      <a:pt x="528" y="1099"/>
                    </a:lnTo>
                    <a:lnTo>
                      <a:pt x="555" y="1092"/>
                    </a:lnTo>
                    <a:lnTo>
                      <a:pt x="580" y="1083"/>
                    </a:lnTo>
                    <a:lnTo>
                      <a:pt x="605" y="1072"/>
                    </a:lnTo>
                    <a:lnTo>
                      <a:pt x="630" y="1062"/>
                    </a:lnTo>
                    <a:lnTo>
                      <a:pt x="653" y="1049"/>
                    </a:lnTo>
                    <a:lnTo>
                      <a:pt x="676" y="1037"/>
                    </a:lnTo>
                    <a:lnTo>
                      <a:pt x="699" y="1022"/>
                    </a:lnTo>
                    <a:lnTo>
                      <a:pt x="721" y="1006"/>
                    </a:lnTo>
                    <a:lnTo>
                      <a:pt x="740" y="990"/>
                    </a:lnTo>
                    <a:lnTo>
                      <a:pt x="762" y="972"/>
                    </a:lnTo>
                    <a:lnTo>
                      <a:pt x="780" y="954"/>
                    </a:lnTo>
                    <a:lnTo>
                      <a:pt x="798" y="935"/>
                    </a:lnTo>
                    <a:lnTo>
                      <a:pt x="815" y="915"/>
                    </a:lnTo>
                    <a:lnTo>
                      <a:pt x="832" y="894"/>
                    </a:lnTo>
                    <a:lnTo>
                      <a:pt x="848" y="872"/>
                    </a:lnTo>
                    <a:lnTo>
                      <a:pt x="862" y="851"/>
                    </a:lnTo>
                    <a:lnTo>
                      <a:pt x="874" y="828"/>
                    </a:lnTo>
                    <a:lnTo>
                      <a:pt x="887" y="804"/>
                    </a:lnTo>
                    <a:lnTo>
                      <a:pt x="898" y="779"/>
                    </a:lnTo>
                    <a:lnTo>
                      <a:pt x="908" y="754"/>
                    </a:lnTo>
                    <a:lnTo>
                      <a:pt x="917" y="729"/>
                    </a:lnTo>
                    <a:lnTo>
                      <a:pt x="924" y="702"/>
                    </a:lnTo>
                    <a:lnTo>
                      <a:pt x="930" y="676"/>
                    </a:lnTo>
                    <a:lnTo>
                      <a:pt x="935" y="649"/>
                    </a:lnTo>
                    <a:lnTo>
                      <a:pt x="939" y="620"/>
                    </a:lnTo>
                    <a:lnTo>
                      <a:pt x="941" y="593"/>
                    </a:lnTo>
                    <a:lnTo>
                      <a:pt x="942" y="565"/>
                    </a:lnTo>
                    <a:lnTo>
                      <a:pt x="953" y="565"/>
                    </a:lnTo>
                    <a:close/>
                  </a:path>
                </a:pathLst>
              </a:custGeom>
              <a:solidFill>
                <a:srgbClr val="A3DAFF"/>
              </a:solidFill>
              <a:ln w="9525">
                <a:noFill/>
                <a:round/>
                <a:headEnd/>
                <a:tailEnd/>
              </a:ln>
            </p:spPr>
            <p:txBody>
              <a:bodyPr/>
              <a:lstStyle/>
              <a:p>
                <a:endParaRPr lang="en-US"/>
              </a:p>
            </p:txBody>
          </p:sp>
          <p:sp>
            <p:nvSpPr>
              <p:cNvPr id="29899" name="Freeform 1278"/>
              <p:cNvSpPr>
                <a:spLocks/>
              </p:cNvSpPr>
              <p:nvPr/>
            </p:nvSpPr>
            <p:spPr bwMode="auto">
              <a:xfrm>
                <a:off x="537" y="1632"/>
                <a:ext cx="949" cy="1115"/>
              </a:xfrm>
              <a:custGeom>
                <a:avLst/>
                <a:gdLst>
                  <a:gd name="T0" fmla="*/ 942 w 949"/>
                  <a:gd name="T1" fmla="*/ 472 h 1115"/>
                  <a:gd name="T2" fmla="*/ 915 w 949"/>
                  <a:gd name="T3" fmla="*/ 365 h 1115"/>
                  <a:gd name="T4" fmla="*/ 868 w 949"/>
                  <a:gd name="T5" fmla="*/ 268 h 1115"/>
                  <a:gd name="T6" fmla="*/ 804 w 949"/>
                  <a:gd name="T7" fmla="*/ 183 h 1115"/>
                  <a:gd name="T8" fmla="*/ 725 w 949"/>
                  <a:gd name="T9" fmla="*/ 111 h 1115"/>
                  <a:gd name="T10" fmla="*/ 632 w 949"/>
                  <a:gd name="T11" fmla="*/ 54 h 1115"/>
                  <a:gd name="T12" fmla="*/ 531 w 949"/>
                  <a:gd name="T13" fmla="*/ 16 h 1115"/>
                  <a:gd name="T14" fmla="*/ 420 w 949"/>
                  <a:gd name="T15" fmla="*/ 0 h 1115"/>
                  <a:gd name="T16" fmla="*/ 305 w 949"/>
                  <a:gd name="T17" fmla="*/ 6 h 1115"/>
                  <a:gd name="T18" fmla="*/ 200 w 949"/>
                  <a:gd name="T19" fmla="*/ 34 h 1115"/>
                  <a:gd name="T20" fmla="*/ 102 w 949"/>
                  <a:gd name="T21" fmla="*/ 81 h 1115"/>
                  <a:gd name="T22" fmla="*/ 16 w 949"/>
                  <a:gd name="T23" fmla="*/ 145 h 1115"/>
                  <a:gd name="T24" fmla="*/ 1 w 949"/>
                  <a:gd name="T25" fmla="*/ 165 h 1115"/>
                  <a:gd name="T26" fmla="*/ 0 w 949"/>
                  <a:gd name="T27" fmla="*/ 175 h 1115"/>
                  <a:gd name="T28" fmla="*/ 44 w 949"/>
                  <a:gd name="T29" fmla="*/ 136 h 1115"/>
                  <a:gd name="T30" fmla="*/ 130 w 949"/>
                  <a:gd name="T31" fmla="*/ 77 h 1115"/>
                  <a:gd name="T32" fmla="*/ 228 w 949"/>
                  <a:gd name="T33" fmla="*/ 36 h 1115"/>
                  <a:gd name="T34" fmla="*/ 336 w 949"/>
                  <a:gd name="T35" fmla="*/ 15 h 1115"/>
                  <a:gd name="T36" fmla="*/ 447 w 949"/>
                  <a:gd name="T37" fmla="*/ 15 h 1115"/>
                  <a:gd name="T38" fmla="*/ 554 w 949"/>
                  <a:gd name="T39" fmla="*/ 36 h 1115"/>
                  <a:gd name="T40" fmla="*/ 650 w 949"/>
                  <a:gd name="T41" fmla="*/ 77 h 1115"/>
                  <a:gd name="T42" fmla="*/ 738 w 949"/>
                  <a:gd name="T43" fmla="*/ 136 h 1115"/>
                  <a:gd name="T44" fmla="*/ 813 w 949"/>
                  <a:gd name="T45" fmla="*/ 211 h 1115"/>
                  <a:gd name="T46" fmla="*/ 870 w 949"/>
                  <a:gd name="T47" fmla="*/ 297 h 1115"/>
                  <a:gd name="T48" fmla="*/ 913 w 949"/>
                  <a:gd name="T49" fmla="*/ 395 h 1115"/>
                  <a:gd name="T50" fmla="*/ 934 w 949"/>
                  <a:gd name="T51" fmla="*/ 502 h 1115"/>
                  <a:gd name="T52" fmla="*/ 949 w 949"/>
                  <a:gd name="T53" fmla="*/ 586 h 1115"/>
                  <a:gd name="T54" fmla="*/ 931 w 949"/>
                  <a:gd name="T55" fmla="*/ 697 h 1115"/>
                  <a:gd name="T56" fmla="*/ 893 w 949"/>
                  <a:gd name="T57" fmla="*/ 799 h 1115"/>
                  <a:gd name="T58" fmla="*/ 838 w 949"/>
                  <a:gd name="T59" fmla="*/ 892 h 1115"/>
                  <a:gd name="T60" fmla="*/ 766 w 949"/>
                  <a:gd name="T61" fmla="*/ 971 h 1115"/>
                  <a:gd name="T62" fmla="*/ 681 w 949"/>
                  <a:gd name="T63" fmla="*/ 1035 h 1115"/>
                  <a:gd name="T64" fmla="*/ 582 w 949"/>
                  <a:gd name="T65" fmla="*/ 1081 h 1115"/>
                  <a:gd name="T66" fmla="*/ 475 w 949"/>
                  <a:gd name="T67" fmla="*/ 1108 h 1115"/>
                  <a:gd name="T68" fmla="*/ 363 w 949"/>
                  <a:gd name="T69" fmla="*/ 1115 h 1115"/>
                  <a:gd name="T70" fmla="*/ 252 w 949"/>
                  <a:gd name="T71" fmla="*/ 1098 h 1115"/>
                  <a:gd name="T72" fmla="*/ 150 w 949"/>
                  <a:gd name="T73" fmla="*/ 1060 h 1115"/>
                  <a:gd name="T74" fmla="*/ 57 w 949"/>
                  <a:gd name="T75" fmla="*/ 1005 h 1115"/>
                  <a:gd name="T76" fmla="*/ 21 w 949"/>
                  <a:gd name="T77" fmla="*/ 971 h 1115"/>
                  <a:gd name="T78" fmla="*/ 18 w 949"/>
                  <a:gd name="T79" fmla="*/ 960 h 1115"/>
                  <a:gd name="T80" fmla="*/ 44 w 949"/>
                  <a:gd name="T81" fmla="*/ 978 h 1115"/>
                  <a:gd name="T82" fmla="*/ 130 w 949"/>
                  <a:gd name="T83" fmla="*/ 1037 h 1115"/>
                  <a:gd name="T84" fmla="*/ 228 w 949"/>
                  <a:gd name="T85" fmla="*/ 1078 h 1115"/>
                  <a:gd name="T86" fmla="*/ 336 w 949"/>
                  <a:gd name="T87" fmla="*/ 1101 h 1115"/>
                  <a:gd name="T88" fmla="*/ 447 w 949"/>
                  <a:gd name="T89" fmla="*/ 1101 h 1115"/>
                  <a:gd name="T90" fmla="*/ 554 w 949"/>
                  <a:gd name="T91" fmla="*/ 1078 h 1115"/>
                  <a:gd name="T92" fmla="*/ 650 w 949"/>
                  <a:gd name="T93" fmla="*/ 1037 h 1115"/>
                  <a:gd name="T94" fmla="*/ 738 w 949"/>
                  <a:gd name="T95" fmla="*/ 978 h 1115"/>
                  <a:gd name="T96" fmla="*/ 813 w 949"/>
                  <a:gd name="T97" fmla="*/ 905 h 1115"/>
                  <a:gd name="T98" fmla="*/ 870 w 949"/>
                  <a:gd name="T99" fmla="*/ 817 h 1115"/>
                  <a:gd name="T100" fmla="*/ 913 w 949"/>
                  <a:gd name="T101" fmla="*/ 720 h 1115"/>
                  <a:gd name="T102" fmla="*/ 934 w 949"/>
                  <a:gd name="T103" fmla="*/ 613 h 111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949"/>
                  <a:gd name="T157" fmla="*/ 0 h 1115"/>
                  <a:gd name="T158" fmla="*/ 949 w 949"/>
                  <a:gd name="T159" fmla="*/ 1115 h 111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949" h="1115">
                    <a:moveTo>
                      <a:pt x="949" y="558"/>
                    </a:moveTo>
                    <a:lnTo>
                      <a:pt x="949" y="529"/>
                    </a:lnTo>
                    <a:lnTo>
                      <a:pt x="945" y="501"/>
                    </a:lnTo>
                    <a:lnTo>
                      <a:pt x="942" y="472"/>
                    </a:lnTo>
                    <a:lnTo>
                      <a:pt x="938" y="445"/>
                    </a:lnTo>
                    <a:lnTo>
                      <a:pt x="931" y="418"/>
                    </a:lnTo>
                    <a:lnTo>
                      <a:pt x="924" y="392"/>
                    </a:lnTo>
                    <a:lnTo>
                      <a:pt x="915" y="365"/>
                    </a:lnTo>
                    <a:lnTo>
                      <a:pt x="906" y="340"/>
                    </a:lnTo>
                    <a:lnTo>
                      <a:pt x="893" y="315"/>
                    </a:lnTo>
                    <a:lnTo>
                      <a:pt x="881" y="292"/>
                    </a:lnTo>
                    <a:lnTo>
                      <a:pt x="868" y="268"/>
                    </a:lnTo>
                    <a:lnTo>
                      <a:pt x="854" y="245"/>
                    </a:lnTo>
                    <a:lnTo>
                      <a:pt x="838" y="224"/>
                    </a:lnTo>
                    <a:lnTo>
                      <a:pt x="822" y="202"/>
                    </a:lnTo>
                    <a:lnTo>
                      <a:pt x="804" y="183"/>
                    </a:lnTo>
                    <a:lnTo>
                      <a:pt x="786" y="163"/>
                    </a:lnTo>
                    <a:lnTo>
                      <a:pt x="766" y="145"/>
                    </a:lnTo>
                    <a:lnTo>
                      <a:pt x="745" y="127"/>
                    </a:lnTo>
                    <a:lnTo>
                      <a:pt x="725" y="111"/>
                    </a:lnTo>
                    <a:lnTo>
                      <a:pt x="702" y="95"/>
                    </a:lnTo>
                    <a:lnTo>
                      <a:pt x="681" y="81"/>
                    </a:lnTo>
                    <a:lnTo>
                      <a:pt x="657" y="66"/>
                    </a:lnTo>
                    <a:lnTo>
                      <a:pt x="632" y="54"/>
                    </a:lnTo>
                    <a:lnTo>
                      <a:pt x="607" y="43"/>
                    </a:lnTo>
                    <a:lnTo>
                      <a:pt x="582" y="34"/>
                    </a:lnTo>
                    <a:lnTo>
                      <a:pt x="557" y="25"/>
                    </a:lnTo>
                    <a:lnTo>
                      <a:pt x="531" y="16"/>
                    </a:lnTo>
                    <a:lnTo>
                      <a:pt x="504" y="11"/>
                    </a:lnTo>
                    <a:lnTo>
                      <a:pt x="475" y="6"/>
                    </a:lnTo>
                    <a:lnTo>
                      <a:pt x="448" y="2"/>
                    </a:lnTo>
                    <a:lnTo>
                      <a:pt x="420" y="0"/>
                    </a:lnTo>
                    <a:lnTo>
                      <a:pt x="391" y="0"/>
                    </a:lnTo>
                    <a:lnTo>
                      <a:pt x="363" y="0"/>
                    </a:lnTo>
                    <a:lnTo>
                      <a:pt x="334" y="2"/>
                    </a:lnTo>
                    <a:lnTo>
                      <a:pt x="305" y="6"/>
                    </a:lnTo>
                    <a:lnTo>
                      <a:pt x="278" y="11"/>
                    </a:lnTo>
                    <a:lnTo>
                      <a:pt x="252" y="16"/>
                    </a:lnTo>
                    <a:lnTo>
                      <a:pt x="225" y="25"/>
                    </a:lnTo>
                    <a:lnTo>
                      <a:pt x="200" y="34"/>
                    </a:lnTo>
                    <a:lnTo>
                      <a:pt x="173" y="43"/>
                    </a:lnTo>
                    <a:lnTo>
                      <a:pt x="150" y="54"/>
                    </a:lnTo>
                    <a:lnTo>
                      <a:pt x="125" y="66"/>
                    </a:lnTo>
                    <a:lnTo>
                      <a:pt x="102" y="81"/>
                    </a:lnTo>
                    <a:lnTo>
                      <a:pt x="78" y="95"/>
                    </a:lnTo>
                    <a:lnTo>
                      <a:pt x="57" y="111"/>
                    </a:lnTo>
                    <a:lnTo>
                      <a:pt x="35" y="127"/>
                    </a:lnTo>
                    <a:lnTo>
                      <a:pt x="16" y="145"/>
                    </a:lnTo>
                    <a:lnTo>
                      <a:pt x="3" y="156"/>
                    </a:lnTo>
                    <a:lnTo>
                      <a:pt x="3" y="159"/>
                    </a:lnTo>
                    <a:lnTo>
                      <a:pt x="1" y="161"/>
                    </a:lnTo>
                    <a:lnTo>
                      <a:pt x="1" y="165"/>
                    </a:lnTo>
                    <a:lnTo>
                      <a:pt x="1" y="166"/>
                    </a:lnTo>
                    <a:lnTo>
                      <a:pt x="1" y="170"/>
                    </a:lnTo>
                    <a:lnTo>
                      <a:pt x="0" y="172"/>
                    </a:lnTo>
                    <a:lnTo>
                      <a:pt x="0" y="175"/>
                    </a:lnTo>
                    <a:lnTo>
                      <a:pt x="0" y="177"/>
                    </a:lnTo>
                    <a:lnTo>
                      <a:pt x="5" y="172"/>
                    </a:lnTo>
                    <a:lnTo>
                      <a:pt x="25" y="154"/>
                    </a:lnTo>
                    <a:lnTo>
                      <a:pt x="44" y="136"/>
                    </a:lnTo>
                    <a:lnTo>
                      <a:pt x="64" y="120"/>
                    </a:lnTo>
                    <a:lnTo>
                      <a:pt x="85" y="106"/>
                    </a:lnTo>
                    <a:lnTo>
                      <a:pt x="109" y="91"/>
                    </a:lnTo>
                    <a:lnTo>
                      <a:pt x="130" y="77"/>
                    </a:lnTo>
                    <a:lnTo>
                      <a:pt x="155" y="66"/>
                    </a:lnTo>
                    <a:lnTo>
                      <a:pt x="178" y="54"/>
                    </a:lnTo>
                    <a:lnTo>
                      <a:pt x="203" y="45"/>
                    </a:lnTo>
                    <a:lnTo>
                      <a:pt x="228" y="36"/>
                    </a:lnTo>
                    <a:lnTo>
                      <a:pt x="255" y="29"/>
                    </a:lnTo>
                    <a:lnTo>
                      <a:pt x="280" y="23"/>
                    </a:lnTo>
                    <a:lnTo>
                      <a:pt x="307" y="18"/>
                    </a:lnTo>
                    <a:lnTo>
                      <a:pt x="336" y="15"/>
                    </a:lnTo>
                    <a:lnTo>
                      <a:pt x="363" y="13"/>
                    </a:lnTo>
                    <a:lnTo>
                      <a:pt x="391" y="11"/>
                    </a:lnTo>
                    <a:lnTo>
                      <a:pt x="420" y="13"/>
                    </a:lnTo>
                    <a:lnTo>
                      <a:pt x="447" y="15"/>
                    </a:lnTo>
                    <a:lnTo>
                      <a:pt x="473" y="18"/>
                    </a:lnTo>
                    <a:lnTo>
                      <a:pt x="500" y="23"/>
                    </a:lnTo>
                    <a:lnTo>
                      <a:pt x="527" y="29"/>
                    </a:lnTo>
                    <a:lnTo>
                      <a:pt x="554" y="36"/>
                    </a:lnTo>
                    <a:lnTo>
                      <a:pt x="579" y="45"/>
                    </a:lnTo>
                    <a:lnTo>
                      <a:pt x="604" y="54"/>
                    </a:lnTo>
                    <a:lnTo>
                      <a:pt x="627" y="66"/>
                    </a:lnTo>
                    <a:lnTo>
                      <a:pt x="650" y="77"/>
                    </a:lnTo>
                    <a:lnTo>
                      <a:pt x="673" y="91"/>
                    </a:lnTo>
                    <a:lnTo>
                      <a:pt x="697" y="106"/>
                    </a:lnTo>
                    <a:lnTo>
                      <a:pt x="718" y="120"/>
                    </a:lnTo>
                    <a:lnTo>
                      <a:pt x="738" y="136"/>
                    </a:lnTo>
                    <a:lnTo>
                      <a:pt x="757" y="154"/>
                    </a:lnTo>
                    <a:lnTo>
                      <a:pt x="777" y="172"/>
                    </a:lnTo>
                    <a:lnTo>
                      <a:pt x="795" y="190"/>
                    </a:lnTo>
                    <a:lnTo>
                      <a:pt x="813" y="211"/>
                    </a:lnTo>
                    <a:lnTo>
                      <a:pt x="829" y="231"/>
                    </a:lnTo>
                    <a:lnTo>
                      <a:pt x="843" y="252"/>
                    </a:lnTo>
                    <a:lnTo>
                      <a:pt x="858" y="274"/>
                    </a:lnTo>
                    <a:lnTo>
                      <a:pt x="870" y="297"/>
                    </a:lnTo>
                    <a:lnTo>
                      <a:pt x="883" y="320"/>
                    </a:lnTo>
                    <a:lnTo>
                      <a:pt x="893" y="345"/>
                    </a:lnTo>
                    <a:lnTo>
                      <a:pt x="904" y="370"/>
                    </a:lnTo>
                    <a:lnTo>
                      <a:pt x="913" y="395"/>
                    </a:lnTo>
                    <a:lnTo>
                      <a:pt x="920" y="420"/>
                    </a:lnTo>
                    <a:lnTo>
                      <a:pt x="925" y="447"/>
                    </a:lnTo>
                    <a:lnTo>
                      <a:pt x="931" y="474"/>
                    </a:lnTo>
                    <a:lnTo>
                      <a:pt x="934" y="502"/>
                    </a:lnTo>
                    <a:lnTo>
                      <a:pt x="936" y="529"/>
                    </a:lnTo>
                    <a:lnTo>
                      <a:pt x="936" y="558"/>
                    </a:lnTo>
                    <a:lnTo>
                      <a:pt x="949" y="558"/>
                    </a:lnTo>
                    <a:lnTo>
                      <a:pt x="949" y="586"/>
                    </a:lnTo>
                    <a:lnTo>
                      <a:pt x="945" y="615"/>
                    </a:lnTo>
                    <a:lnTo>
                      <a:pt x="942" y="642"/>
                    </a:lnTo>
                    <a:lnTo>
                      <a:pt x="938" y="670"/>
                    </a:lnTo>
                    <a:lnTo>
                      <a:pt x="931" y="697"/>
                    </a:lnTo>
                    <a:lnTo>
                      <a:pt x="924" y="724"/>
                    </a:lnTo>
                    <a:lnTo>
                      <a:pt x="915" y="749"/>
                    </a:lnTo>
                    <a:lnTo>
                      <a:pt x="906" y="774"/>
                    </a:lnTo>
                    <a:lnTo>
                      <a:pt x="893" y="799"/>
                    </a:lnTo>
                    <a:lnTo>
                      <a:pt x="881" y="824"/>
                    </a:lnTo>
                    <a:lnTo>
                      <a:pt x="868" y="847"/>
                    </a:lnTo>
                    <a:lnTo>
                      <a:pt x="854" y="869"/>
                    </a:lnTo>
                    <a:lnTo>
                      <a:pt x="838" y="892"/>
                    </a:lnTo>
                    <a:lnTo>
                      <a:pt x="822" y="912"/>
                    </a:lnTo>
                    <a:lnTo>
                      <a:pt x="804" y="933"/>
                    </a:lnTo>
                    <a:lnTo>
                      <a:pt x="786" y="951"/>
                    </a:lnTo>
                    <a:lnTo>
                      <a:pt x="766" y="971"/>
                    </a:lnTo>
                    <a:lnTo>
                      <a:pt x="745" y="989"/>
                    </a:lnTo>
                    <a:lnTo>
                      <a:pt x="725" y="1005"/>
                    </a:lnTo>
                    <a:lnTo>
                      <a:pt x="702" y="1021"/>
                    </a:lnTo>
                    <a:lnTo>
                      <a:pt x="681" y="1035"/>
                    </a:lnTo>
                    <a:lnTo>
                      <a:pt x="657" y="1047"/>
                    </a:lnTo>
                    <a:lnTo>
                      <a:pt x="632" y="1060"/>
                    </a:lnTo>
                    <a:lnTo>
                      <a:pt x="607" y="1071"/>
                    </a:lnTo>
                    <a:lnTo>
                      <a:pt x="582" y="1081"/>
                    </a:lnTo>
                    <a:lnTo>
                      <a:pt x="557" y="1090"/>
                    </a:lnTo>
                    <a:lnTo>
                      <a:pt x="531" y="1098"/>
                    </a:lnTo>
                    <a:lnTo>
                      <a:pt x="504" y="1105"/>
                    </a:lnTo>
                    <a:lnTo>
                      <a:pt x="475" y="1108"/>
                    </a:lnTo>
                    <a:lnTo>
                      <a:pt x="448" y="1112"/>
                    </a:lnTo>
                    <a:lnTo>
                      <a:pt x="420" y="1115"/>
                    </a:lnTo>
                    <a:lnTo>
                      <a:pt x="391" y="1115"/>
                    </a:lnTo>
                    <a:lnTo>
                      <a:pt x="363" y="1115"/>
                    </a:lnTo>
                    <a:lnTo>
                      <a:pt x="334" y="1112"/>
                    </a:lnTo>
                    <a:lnTo>
                      <a:pt x="305" y="1108"/>
                    </a:lnTo>
                    <a:lnTo>
                      <a:pt x="278" y="1105"/>
                    </a:lnTo>
                    <a:lnTo>
                      <a:pt x="252" y="1098"/>
                    </a:lnTo>
                    <a:lnTo>
                      <a:pt x="225" y="1090"/>
                    </a:lnTo>
                    <a:lnTo>
                      <a:pt x="200" y="1081"/>
                    </a:lnTo>
                    <a:lnTo>
                      <a:pt x="173" y="1071"/>
                    </a:lnTo>
                    <a:lnTo>
                      <a:pt x="150" y="1060"/>
                    </a:lnTo>
                    <a:lnTo>
                      <a:pt x="125" y="1047"/>
                    </a:lnTo>
                    <a:lnTo>
                      <a:pt x="102" y="1035"/>
                    </a:lnTo>
                    <a:lnTo>
                      <a:pt x="78" y="1021"/>
                    </a:lnTo>
                    <a:lnTo>
                      <a:pt x="57" y="1005"/>
                    </a:lnTo>
                    <a:lnTo>
                      <a:pt x="35" y="989"/>
                    </a:lnTo>
                    <a:lnTo>
                      <a:pt x="21" y="976"/>
                    </a:lnTo>
                    <a:lnTo>
                      <a:pt x="21" y="972"/>
                    </a:lnTo>
                    <a:lnTo>
                      <a:pt x="21" y="971"/>
                    </a:lnTo>
                    <a:lnTo>
                      <a:pt x="19" y="967"/>
                    </a:lnTo>
                    <a:lnTo>
                      <a:pt x="19" y="965"/>
                    </a:lnTo>
                    <a:lnTo>
                      <a:pt x="19" y="962"/>
                    </a:lnTo>
                    <a:lnTo>
                      <a:pt x="18" y="960"/>
                    </a:lnTo>
                    <a:lnTo>
                      <a:pt x="18" y="956"/>
                    </a:lnTo>
                    <a:lnTo>
                      <a:pt x="18" y="955"/>
                    </a:lnTo>
                    <a:lnTo>
                      <a:pt x="25" y="962"/>
                    </a:lnTo>
                    <a:lnTo>
                      <a:pt x="44" y="978"/>
                    </a:lnTo>
                    <a:lnTo>
                      <a:pt x="64" y="994"/>
                    </a:lnTo>
                    <a:lnTo>
                      <a:pt x="85" y="1010"/>
                    </a:lnTo>
                    <a:lnTo>
                      <a:pt x="109" y="1024"/>
                    </a:lnTo>
                    <a:lnTo>
                      <a:pt x="130" y="1037"/>
                    </a:lnTo>
                    <a:lnTo>
                      <a:pt x="155" y="1049"/>
                    </a:lnTo>
                    <a:lnTo>
                      <a:pt x="178" y="1060"/>
                    </a:lnTo>
                    <a:lnTo>
                      <a:pt x="203" y="1071"/>
                    </a:lnTo>
                    <a:lnTo>
                      <a:pt x="228" y="1078"/>
                    </a:lnTo>
                    <a:lnTo>
                      <a:pt x="255" y="1087"/>
                    </a:lnTo>
                    <a:lnTo>
                      <a:pt x="280" y="1092"/>
                    </a:lnTo>
                    <a:lnTo>
                      <a:pt x="307" y="1098"/>
                    </a:lnTo>
                    <a:lnTo>
                      <a:pt x="336" y="1101"/>
                    </a:lnTo>
                    <a:lnTo>
                      <a:pt x="363" y="1103"/>
                    </a:lnTo>
                    <a:lnTo>
                      <a:pt x="391" y="1103"/>
                    </a:lnTo>
                    <a:lnTo>
                      <a:pt x="420" y="1103"/>
                    </a:lnTo>
                    <a:lnTo>
                      <a:pt x="447" y="1101"/>
                    </a:lnTo>
                    <a:lnTo>
                      <a:pt x="473" y="1098"/>
                    </a:lnTo>
                    <a:lnTo>
                      <a:pt x="500" y="1092"/>
                    </a:lnTo>
                    <a:lnTo>
                      <a:pt x="527" y="1087"/>
                    </a:lnTo>
                    <a:lnTo>
                      <a:pt x="554" y="1078"/>
                    </a:lnTo>
                    <a:lnTo>
                      <a:pt x="579" y="1071"/>
                    </a:lnTo>
                    <a:lnTo>
                      <a:pt x="604" y="1060"/>
                    </a:lnTo>
                    <a:lnTo>
                      <a:pt x="627" y="1049"/>
                    </a:lnTo>
                    <a:lnTo>
                      <a:pt x="650" y="1037"/>
                    </a:lnTo>
                    <a:lnTo>
                      <a:pt x="673" y="1024"/>
                    </a:lnTo>
                    <a:lnTo>
                      <a:pt x="697" y="1010"/>
                    </a:lnTo>
                    <a:lnTo>
                      <a:pt x="718" y="994"/>
                    </a:lnTo>
                    <a:lnTo>
                      <a:pt x="738" y="978"/>
                    </a:lnTo>
                    <a:lnTo>
                      <a:pt x="757" y="962"/>
                    </a:lnTo>
                    <a:lnTo>
                      <a:pt x="777" y="944"/>
                    </a:lnTo>
                    <a:lnTo>
                      <a:pt x="795" y="924"/>
                    </a:lnTo>
                    <a:lnTo>
                      <a:pt x="813" y="905"/>
                    </a:lnTo>
                    <a:lnTo>
                      <a:pt x="829" y="883"/>
                    </a:lnTo>
                    <a:lnTo>
                      <a:pt x="843" y="862"/>
                    </a:lnTo>
                    <a:lnTo>
                      <a:pt x="858" y="840"/>
                    </a:lnTo>
                    <a:lnTo>
                      <a:pt x="870" y="817"/>
                    </a:lnTo>
                    <a:lnTo>
                      <a:pt x="883" y="794"/>
                    </a:lnTo>
                    <a:lnTo>
                      <a:pt x="893" y="770"/>
                    </a:lnTo>
                    <a:lnTo>
                      <a:pt x="904" y="745"/>
                    </a:lnTo>
                    <a:lnTo>
                      <a:pt x="913" y="720"/>
                    </a:lnTo>
                    <a:lnTo>
                      <a:pt x="920" y="694"/>
                    </a:lnTo>
                    <a:lnTo>
                      <a:pt x="925" y="667"/>
                    </a:lnTo>
                    <a:lnTo>
                      <a:pt x="931" y="640"/>
                    </a:lnTo>
                    <a:lnTo>
                      <a:pt x="934" y="613"/>
                    </a:lnTo>
                    <a:lnTo>
                      <a:pt x="936" y="585"/>
                    </a:lnTo>
                    <a:lnTo>
                      <a:pt x="936" y="558"/>
                    </a:lnTo>
                    <a:lnTo>
                      <a:pt x="949" y="558"/>
                    </a:lnTo>
                    <a:close/>
                  </a:path>
                </a:pathLst>
              </a:custGeom>
              <a:solidFill>
                <a:srgbClr val="A4DAFF"/>
              </a:solidFill>
              <a:ln w="9525">
                <a:noFill/>
                <a:round/>
                <a:headEnd/>
                <a:tailEnd/>
              </a:ln>
            </p:spPr>
            <p:txBody>
              <a:bodyPr/>
              <a:lstStyle/>
              <a:p>
                <a:endParaRPr lang="en-US"/>
              </a:p>
            </p:txBody>
          </p:sp>
          <p:sp>
            <p:nvSpPr>
              <p:cNvPr id="29900" name="Freeform 1279"/>
              <p:cNvSpPr>
                <a:spLocks/>
              </p:cNvSpPr>
              <p:nvPr/>
            </p:nvSpPr>
            <p:spPr bwMode="auto">
              <a:xfrm>
                <a:off x="535" y="1638"/>
                <a:ext cx="945" cy="1104"/>
              </a:xfrm>
              <a:custGeom>
                <a:avLst/>
                <a:gdLst>
                  <a:gd name="T0" fmla="*/ 938 w 945"/>
                  <a:gd name="T1" fmla="*/ 468 h 1104"/>
                  <a:gd name="T2" fmla="*/ 911 w 945"/>
                  <a:gd name="T3" fmla="*/ 362 h 1104"/>
                  <a:gd name="T4" fmla="*/ 865 w 945"/>
                  <a:gd name="T5" fmla="*/ 266 h 1104"/>
                  <a:gd name="T6" fmla="*/ 801 w 945"/>
                  <a:gd name="T7" fmla="*/ 180 h 1104"/>
                  <a:gd name="T8" fmla="*/ 724 w 945"/>
                  <a:gd name="T9" fmla="*/ 109 h 1104"/>
                  <a:gd name="T10" fmla="*/ 633 w 945"/>
                  <a:gd name="T11" fmla="*/ 53 h 1104"/>
                  <a:gd name="T12" fmla="*/ 531 w 945"/>
                  <a:gd name="T13" fmla="*/ 17 h 1104"/>
                  <a:gd name="T14" fmla="*/ 422 w 945"/>
                  <a:gd name="T15" fmla="*/ 0 h 1104"/>
                  <a:gd name="T16" fmla="*/ 309 w 945"/>
                  <a:gd name="T17" fmla="*/ 7 h 1104"/>
                  <a:gd name="T18" fmla="*/ 204 w 945"/>
                  <a:gd name="T19" fmla="*/ 34 h 1104"/>
                  <a:gd name="T20" fmla="*/ 107 w 945"/>
                  <a:gd name="T21" fmla="*/ 80 h 1104"/>
                  <a:gd name="T22" fmla="*/ 21 w 945"/>
                  <a:gd name="T23" fmla="*/ 143 h 1104"/>
                  <a:gd name="T24" fmla="*/ 2 w 945"/>
                  <a:gd name="T25" fmla="*/ 169 h 1104"/>
                  <a:gd name="T26" fmla="*/ 0 w 945"/>
                  <a:gd name="T27" fmla="*/ 180 h 1104"/>
                  <a:gd name="T28" fmla="*/ 50 w 945"/>
                  <a:gd name="T29" fmla="*/ 135 h 1104"/>
                  <a:gd name="T30" fmla="*/ 136 w 945"/>
                  <a:gd name="T31" fmla="*/ 76 h 1104"/>
                  <a:gd name="T32" fmla="*/ 232 w 945"/>
                  <a:gd name="T33" fmla="*/ 35 h 1104"/>
                  <a:gd name="T34" fmla="*/ 338 w 945"/>
                  <a:gd name="T35" fmla="*/ 14 h 1104"/>
                  <a:gd name="T36" fmla="*/ 449 w 945"/>
                  <a:gd name="T37" fmla="*/ 14 h 1104"/>
                  <a:gd name="T38" fmla="*/ 554 w 945"/>
                  <a:gd name="T39" fmla="*/ 35 h 1104"/>
                  <a:gd name="T40" fmla="*/ 650 w 945"/>
                  <a:gd name="T41" fmla="*/ 76 h 1104"/>
                  <a:gd name="T42" fmla="*/ 736 w 945"/>
                  <a:gd name="T43" fmla="*/ 135 h 1104"/>
                  <a:gd name="T44" fmla="*/ 810 w 945"/>
                  <a:gd name="T45" fmla="*/ 209 h 1104"/>
                  <a:gd name="T46" fmla="*/ 867 w 945"/>
                  <a:gd name="T47" fmla="*/ 294 h 1104"/>
                  <a:gd name="T48" fmla="*/ 908 w 945"/>
                  <a:gd name="T49" fmla="*/ 391 h 1104"/>
                  <a:gd name="T50" fmla="*/ 929 w 945"/>
                  <a:gd name="T51" fmla="*/ 496 h 1104"/>
                  <a:gd name="T52" fmla="*/ 944 w 945"/>
                  <a:gd name="T53" fmla="*/ 580 h 1104"/>
                  <a:gd name="T54" fmla="*/ 927 w 945"/>
                  <a:gd name="T55" fmla="*/ 689 h 1104"/>
                  <a:gd name="T56" fmla="*/ 890 w 945"/>
                  <a:gd name="T57" fmla="*/ 791 h 1104"/>
                  <a:gd name="T58" fmla="*/ 835 w 945"/>
                  <a:gd name="T59" fmla="*/ 881 h 1104"/>
                  <a:gd name="T60" fmla="*/ 765 w 945"/>
                  <a:gd name="T61" fmla="*/ 959 h 1104"/>
                  <a:gd name="T62" fmla="*/ 679 w 945"/>
                  <a:gd name="T63" fmla="*/ 1024 h 1104"/>
                  <a:gd name="T64" fmla="*/ 583 w 945"/>
                  <a:gd name="T65" fmla="*/ 1070 h 1104"/>
                  <a:gd name="T66" fmla="*/ 477 w 945"/>
                  <a:gd name="T67" fmla="*/ 1097 h 1104"/>
                  <a:gd name="T68" fmla="*/ 365 w 945"/>
                  <a:gd name="T69" fmla="*/ 1102 h 1104"/>
                  <a:gd name="T70" fmla="*/ 255 w 945"/>
                  <a:gd name="T71" fmla="*/ 1086 h 1104"/>
                  <a:gd name="T72" fmla="*/ 154 w 945"/>
                  <a:gd name="T73" fmla="*/ 1049 h 1104"/>
                  <a:gd name="T74" fmla="*/ 62 w 945"/>
                  <a:gd name="T75" fmla="*/ 993 h 1104"/>
                  <a:gd name="T76" fmla="*/ 21 w 945"/>
                  <a:gd name="T77" fmla="*/ 956 h 1104"/>
                  <a:gd name="T78" fmla="*/ 18 w 945"/>
                  <a:gd name="T79" fmla="*/ 945 h 1104"/>
                  <a:gd name="T80" fmla="*/ 30 w 945"/>
                  <a:gd name="T81" fmla="*/ 950 h 1104"/>
                  <a:gd name="T82" fmla="*/ 112 w 945"/>
                  <a:gd name="T83" fmla="*/ 1013 h 1104"/>
                  <a:gd name="T84" fmla="*/ 207 w 945"/>
                  <a:gd name="T85" fmla="*/ 1058 h 1104"/>
                  <a:gd name="T86" fmla="*/ 311 w 945"/>
                  <a:gd name="T87" fmla="*/ 1084 h 1104"/>
                  <a:gd name="T88" fmla="*/ 420 w 945"/>
                  <a:gd name="T89" fmla="*/ 1090 h 1104"/>
                  <a:gd name="T90" fmla="*/ 527 w 945"/>
                  <a:gd name="T91" fmla="*/ 1074 h 1104"/>
                  <a:gd name="T92" fmla="*/ 627 w 945"/>
                  <a:gd name="T93" fmla="*/ 1038 h 1104"/>
                  <a:gd name="T94" fmla="*/ 717 w 945"/>
                  <a:gd name="T95" fmla="*/ 984 h 1104"/>
                  <a:gd name="T96" fmla="*/ 792 w 945"/>
                  <a:gd name="T97" fmla="*/ 915 h 1104"/>
                  <a:gd name="T98" fmla="*/ 854 w 945"/>
                  <a:gd name="T99" fmla="*/ 831 h 1104"/>
                  <a:gd name="T100" fmla="*/ 901 w 945"/>
                  <a:gd name="T101" fmla="*/ 738 h 1104"/>
                  <a:gd name="T102" fmla="*/ 926 w 945"/>
                  <a:gd name="T103" fmla="*/ 634 h 1104"/>
                  <a:gd name="T104" fmla="*/ 945 w 945"/>
                  <a:gd name="T105" fmla="*/ 552 h 1104"/>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45"/>
                  <a:gd name="T160" fmla="*/ 0 h 1104"/>
                  <a:gd name="T161" fmla="*/ 945 w 945"/>
                  <a:gd name="T162" fmla="*/ 1104 h 1104"/>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45" h="1104">
                    <a:moveTo>
                      <a:pt x="945" y="552"/>
                    </a:moveTo>
                    <a:lnTo>
                      <a:pt x="944" y="523"/>
                    </a:lnTo>
                    <a:lnTo>
                      <a:pt x="942" y="495"/>
                    </a:lnTo>
                    <a:lnTo>
                      <a:pt x="938" y="468"/>
                    </a:lnTo>
                    <a:lnTo>
                      <a:pt x="933" y="441"/>
                    </a:lnTo>
                    <a:lnTo>
                      <a:pt x="927" y="414"/>
                    </a:lnTo>
                    <a:lnTo>
                      <a:pt x="920" y="387"/>
                    </a:lnTo>
                    <a:lnTo>
                      <a:pt x="911" y="362"/>
                    </a:lnTo>
                    <a:lnTo>
                      <a:pt x="901" y="337"/>
                    </a:lnTo>
                    <a:lnTo>
                      <a:pt x="890" y="312"/>
                    </a:lnTo>
                    <a:lnTo>
                      <a:pt x="877" y="289"/>
                    </a:lnTo>
                    <a:lnTo>
                      <a:pt x="865" y="266"/>
                    </a:lnTo>
                    <a:lnTo>
                      <a:pt x="851" y="243"/>
                    </a:lnTo>
                    <a:lnTo>
                      <a:pt x="835" y="221"/>
                    </a:lnTo>
                    <a:lnTo>
                      <a:pt x="818" y="200"/>
                    </a:lnTo>
                    <a:lnTo>
                      <a:pt x="801" y="180"/>
                    </a:lnTo>
                    <a:lnTo>
                      <a:pt x="783" y="160"/>
                    </a:lnTo>
                    <a:lnTo>
                      <a:pt x="765" y="143"/>
                    </a:lnTo>
                    <a:lnTo>
                      <a:pt x="743" y="127"/>
                    </a:lnTo>
                    <a:lnTo>
                      <a:pt x="724" y="109"/>
                    </a:lnTo>
                    <a:lnTo>
                      <a:pt x="702" y="94"/>
                    </a:lnTo>
                    <a:lnTo>
                      <a:pt x="679" y="80"/>
                    </a:lnTo>
                    <a:lnTo>
                      <a:pt x="656" y="66"/>
                    </a:lnTo>
                    <a:lnTo>
                      <a:pt x="633" y="53"/>
                    </a:lnTo>
                    <a:lnTo>
                      <a:pt x="608" y="43"/>
                    </a:lnTo>
                    <a:lnTo>
                      <a:pt x="583" y="34"/>
                    </a:lnTo>
                    <a:lnTo>
                      <a:pt x="558" y="25"/>
                    </a:lnTo>
                    <a:lnTo>
                      <a:pt x="531" y="17"/>
                    </a:lnTo>
                    <a:lnTo>
                      <a:pt x="504" y="10"/>
                    </a:lnTo>
                    <a:lnTo>
                      <a:pt x="477" y="7"/>
                    </a:lnTo>
                    <a:lnTo>
                      <a:pt x="450" y="3"/>
                    </a:lnTo>
                    <a:lnTo>
                      <a:pt x="422" y="0"/>
                    </a:lnTo>
                    <a:lnTo>
                      <a:pt x="393" y="0"/>
                    </a:lnTo>
                    <a:lnTo>
                      <a:pt x="365" y="0"/>
                    </a:lnTo>
                    <a:lnTo>
                      <a:pt x="336" y="3"/>
                    </a:lnTo>
                    <a:lnTo>
                      <a:pt x="309" y="7"/>
                    </a:lnTo>
                    <a:lnTo>
                      <a:pt x="282" y="10"/>
                    </a:lnTo>
                    <a:lnTo>
                      <a:pt x="255" y="17"/>
                    </a:lnTo>
                    <a:lnTo>
                      <a:pt x="229" y="25"/>
                    </a:lnTo>
                    <a:lnTo>
                      <a:pt x="204" y="34"/>
                    </a:lnTo>
                    <a:lnTo>
                      <a:pt x="179" y="43"/>
                    </a:lnTo>
                    <a:lnTo>
                      <a:pt x="154" y="53"/>
                    </a:lnTo>
                    <a:lnTo>
                      <a:pt x="130" y="66"/>
                    </a:lnTo>
                    <a:lnTo>
                      <a:pt x="107" y="80"/>
                    </a:lnTo>
                    <a:lnTo>
                      <a:pt x="84" y="94"/>
                    </a:lnTo>
                    <a:lnTo>
                      <a:pt x="62" y="109"/>
                    </a:lnTo>
                    <a:lnTo>
                      <a:pt x="43" y="127"/>
                    </a:lnTo>
                    <a:lnTo>
                      <a:pt x="21" y="143"/>
                    </a:lnTo>
                    <a:lnTo>
                      <a:pt x="3" y="160"/>
                    </a:lnTo>
                    <a:lnTo>
                      <a:pt x="3" y="164"/>
                    </a:lnTo>
                    <a:lnTo>
                      <a:pt x="2" y="166"/>
                    </a:lnTo>
                    <a:lnTo>
                      <a:pt x="2" y="169"/>
                    </a:lnTo>
                    <a:lnTo>
                      <a:pt x="2" y="171"/>
                    </a:lnTo>
                    <a:lnTo>
                      <a:pt x="2" y="175"/>
                    </a:lnTo>
                    <a:lnTo>
                      <a:pt x="0" y="177"/>
                    </a:lnTo>
                    <a:lnTo>
                      <a:pt x="0" y="180"/>
                    </a:lnTo>
                    <a:lnTo>
                      <a:pt x="0" y="182"/>
                    </a:lnTo>
                    <a:lnTo>
                      <a:pt x="11" y="169"/>
                    </a:lnTo>
                    <a:lnTo>
                      <a:pt x="30" y="152"/>
                    </a:lnTo>
                    <a:lnTo>
                      <a:pt x="50" y="135"/>
                    </a:lnTo>
                    <a:lnTo>
                      <a:pt x="70" y="119"/>
                    </a:lnTo>
                    <a:lnTo>
                      <a:pt x="91" y="103"/>
                    </a:lnTo>
                    <a:lnTo>
                      <a:pt x="112" y="91"/>
                    </a:lnTo>
                    <a:lnTo>
                      <a:pt x="136" y="76"/>
                    </a:lnTo>
                    <a:lnTo>
                      <a:pt x="159" y="66"/>
                    </a:lnTo>
                    <a:lnTo>
                      <a:pt x="182" y="55"/>
                    </a:lnTo>
                    <a:lnTo>
                      <a:pt x="207" y="44"/>
                    </a:lnTo>
                    <a:lnTo>
                      <a:pt x="232" y="35"/>
                    </a:lnTo>
                    <a:lnTo>
                      <a:pt x="257" y="28"/>
                    </a:lnTo>
                    <a:lnTo>
                      <a:pt x="284" y="23"/>
                    </a:lnTo>
                    <a:lnTo>
                      <a:pt x="311" y="17"/>
                    </a:lnTo>
                    <a:lnTo>
                      <a:pt x="338" y="14"/>
                    </a:lnTo>
                    <a:lnTo>
                      <a:pt x="365" y="12"/>
                    </a:lnTo>
                    <a:lnTo>
                      <a:pt x="393" y="12"/>
                    </a:lnTo>
                    <a:lnTo>
                      <a:pt x="420" y="12"/>
                    </a:lnTo>
                    <a:lnTo>
                      <a:pt x="449" y="14"/>
                    </a:lnTo>
                    <a:lnTo>
                      <a:pt x="475" y="17"/>
                    </a:lnTo>
                    <a:lnTo>
                      <a:pt x="502" y="23"/>
                    </a:lnTo>
                    <a:lnTo>
                      <a:pt x="527" y="28"/>
                    </a:lnTo>
                    <a:lnTo>
                      <a:pt x="554" y="35"/>
                    </a:lnTo>
                    <a:lnTo>
                      <a:pt x="579" y="44"/>
                    </a:lnTo>
                    <a:lnTo>
                      <a:pt x="602" y="55"/>
                    </a:lnTo>
                    <a:lnTo>
                      <a:pt x="627" y="66"/>
                    </a:lnTo>
                    <a:lnTo>
                      <a:pt x="650" y="76"/>
                    </a:lnTo>
                    <a:lnTo>
                      <a:pt x="674" y="91"/>
                    </a:lnTo>
                    <a:lnTo>
                      <a:pt x="695" y="103"/>
                    </a:lnTo>
                    <a:lnTo>
                      <a:pt x="717" y="119"/>
                    </a:lnTo>
                    <a:lnTo>
                      <a:pt x="736" y="135"/>
                    </a:lnTo>
                    <a:lnTo>
                      <a:pt x="756" y="152"/>
                    </a:lnTo>
                    <a:lnTo>
                      <a:pt x="774" y="169"/>
                    </a:lnTo>
                    <a:lnTo>
                      <a:pt x="792" y="189"/>
                    </a:lnTo>
                    <a:lnTo>
                      <a:pt x="810" y="209"/>
                    </a:lnTo>
                    <a:lnTo>
                      <a:pt x="826" y="228"/>
                    </a:lnTo>
                    <a:lnTo>
                      <a:pt x="840" y="250"/>
                    </a:lnTo>
                    <a:lnTo>
                      <a:pt x="854" y="271"/>
                    </a:lnTo>
                    <a:lnTo>
                      <a:pt x="867" y="294"/>
                    </a:lnTo>
                    <a:lnTo>
                      <a:pt x="879" y="318"/>
                    </a:lnTo>
                    <a:lnTo>
                      <a:pt x="890" y="341"/>
                    </a:lnTo>
                    <a:lnTo>
                      <a:pt x="901" y="366"/>
                    </a:lnTo>
                    <a:lnTo>
                      <a:pt x="908" y="391"/>
                    </a:lnTo>
                    <a:lnTo>
                      <a:pt x="915" y="416"/>
                    </a:lnTo>
                    <a:lnTo>
                      <a:pt x="922" y="443"/>
                    </a:lnTo>
                    <a:lnTo>
                      <a:pt x="926" y="470"/>
                    </a:lnTo>
                    <a:lnTo>
                      <a:pt x="929" y="496"/>
                    </a:lnTo>
                    <a:lnTo>
                      <a:pt x="931" y="523"/>
                    </a:lnTo>
                    <a:lnTo>
                      <a:pt x="933" y="552"/>
                    </a:lnTo>
                    <a:lnTo>
                      <a:pt x="945" y="552"/>
                    </a:lnTo>
                    <a:lnTo>
                      <a:pt x="944" y="580"/>
                    </a:lnTo>
                    <a:lnTo>
                      <a:pt x="942" y="607"/>
                    </a:lnTo>
                    <a:lnTo>
                      <a:pt x="938" y="636"/>
                    </a:lnTo>
                    <a:lnTo>
                      <a:pt x="933" y="663"/>
                    </a:lnTo>
                    <a:lnTo>
                      <a:pt x="927" y="689"/>
                    </a:lnTo>
                    <a:lnTo>
                      <a:pt x="920" y="716"/>
                    </a:lnTo>
                    <a:lnTo>
                      <a:pt x="911" y="741"/>
                    </a:lnTo>
                    <a:lnTo>
                      <a:pt x="901" y="766"/>
                    </a:lnTo>
                    <a:lnTo>
                      <a:pt x="890" y="791"/>
                    </a:lnTo>
                    <a:lnTo>
                      <a:pt x="877" y="815"/>
                    </a:lnTo>
                    <a:lnTo>
                      <a:pt x="865" y="838"/>
                    </a:lnTo>
                    <a:lnTo>
                      <a:pt x="851" y="859"/>
                    </a:lnTo>
                    <a:lnTo>
                      <a:pt x="835" y="881"/>
                    </a:lnTo>
                    <a:lnTo>
                      <a:pt x="818" y="902"/>
                    </a:lnTo>
                    <a:lnTo>
                      <a:pt x="801" y="922"/>
                    </a:lnTo>
                    <a:lnTo>
                      <a:pt x="783" y="941"/>
                    </a:lnTo>
                    <a:lnTo>
                      <a:pt x="765" y="959"/>
                    </a:lnTo>
                    <a:lnTo>
                      <a:pt x="743" y="977"/>
                    </a:lnTo>
                    <a:lnTo>
                      <a:pt x="724" y="993"/>
                    </a:lnTo>
                    <a:lnTo>
                      <a:pt x="702" y="1009"/>
                    </a:lnTo>
                    <a:lnTo>
                      <a:pt x="679" y="1024"/>
                    </a:lnTo>
                    <a:lnTo>
                      <a:pt x="656" y="1036"/>
                    </a:lnTo>
                    <a:lnTo>
                      <a:pt x="633" y="1049"/>
                    </a:lnTo>
                    <a:lnTo>
                      <a:pt x="608" y="1059"/>
                    </a:lnTo>
                    <a:lnTo>
                      <a:pt x="583" y="1070"/>
                    </a:lnTo>
                    <a:lnTo>
                      <a:pt x="558" y="1079"/>
                    </a:lnTo>
                    <a:lnTo>
                      <a:pt x="531" y="1086"/>
                    </a:lnTo>
                    <a:lnTo>
                      <a:pt x="504" y="1092"/>
                    </a:lnTo>
                    <a:lnTo>
                      <a:pt x="477" y="1097"/>
                    </a:lnTo>
                    <a:lnTo>
                      <a:pt x="450" y="1100"/>
                    </a:lnTo>
                    <a:lnTo>
                      <a:pt x="422" y="1102"/>
                    </a:lnTo>
                    <a:lnTo>
                      <a:pt x="393" y="1104"/>
                    </a:lnTo>
                    <a:lnTo>
                      <a:pt x="365" y="1102"/>
                    </a:lnTo>
                    <a:lnTo>
                      <a:pt x="336" y="1100"/>
                    </a:lnTo>
                    <a:lnTo>
                      <a:pt x="309" y="1097"/>
                    </a:lnTo>
                    <a:lnTo>
                      <a:pt x="282" y="1092"/>
                    </a:lnTo>
                    <a:lnTo>
                      <a:pt x="255" y="1086"/>
                    </a:lnTo>
                    <a:lnTo>
                      <a:pt x="229" y="1079"/>
                    </a:lnTo>
                    <a:lnTo>
                      <a:pt x="204" y="1070"/>
                    </a:lnTo>
                    <a:lnTo>
                      <a:pt x="179" y="1059"/>
                    </a:lnTo>
                    <a:lnTo>
                      <a:pt x="154" y="1049"/>
                    </a:lnTo>
                    <a:lnTo>
                      <a:pt x="130" y="1036"/>
                    </a:lnTo>
                    <a:lnTo>
                      <a:pt x="107" y="1024"/>
                    </a:lnTo>
                    <a:lnTo>
                      <a:pt x="84" y="1009"/>
                    </a:lnTo>
                    <a:lnTo>
                      <a:pt x="62" y="993"/>
                    </a:lnTo>
                    <a:lnTo>
                      <a:pt x="43" y="977"/>
                    </a:lnTo>
                    <a:lnTo>
                      <a:pt x="21" y="959"/>
                    </a:lnTo>
                    <a:lnTo>
                      <a:pt x="21" y="956"/>
                    </a:lnTo>
                    <a:lnTo>
                      <a:pt x="20" y="954"/>
                    </a:lnTo>
                    <a:lnTo>
                      <a:pt x="20" y="950"/>
                    </a:lnTo>
                    <a:lnTo>
                      <a:pt x="20" y="949"/>
                    </a:lnTo>
                    <a:lnTo>
                      <a:pt x="18" y="945"/>
                    </a:lnTo>
                    <a:lnTo>
                      <a:pt x="18" y="943"/>
                    </a:lnTo>
                    <a:lnTo>
                      <a:pt x="18" y="940"/>
                    </a:lnTo>
                    <a:lnTo>
                      <a:pt x="16" y="938"/>
                    </a:lnTo>
                    <a:lnTo>
                      <a:pt x="30" y="950"/>
                    </a:lnTo>
                    <a:lnTo>
                      <a:pt x="50" y="968"/>
                    </a:lnTo>
                    <a:lnTo>
                      <a:pt x="70" y="984"/>
                    </a:lnTo>
                    <a:lnTo>
                      <a:pt x="91" y="999"/>
                    </a:lnTo>
                    <a:lnTo>
                      <a:pt x="112" y="1013"/>
                    </a:lnTo>
                    <a:lnTo>
                      <a:pt x="136" y="1025"/>
                    </a:lnTo>
                    <a:lnTo>
                      <a:pt x="159" y="1038"/>
                    </a:lnTo>
                    <a:lnTo>
                      <a:pt x="182" y="1049"/>
                    </a:lnTo>
                    <a:lnTo>
                      <a:pt x="207" y="1058"/>
                    </a:lnTo>
                    <a:lnTo>
                      <a:pt x="232" y="1067"/>
                    </a:lnTo>
                    <a:lnTo>
                      <a:pt x="257" y="1074"/>
                    </a:lnTo>
                    <a:lnTo>
                      <a:pt x="284" y="1081"/>
                    </a:lnTo>
                    <a:lnTo>
                      <a:pt x="311" y="1084"/>
                    </a:lnTo>
                    <a:lnTo>
                      <a:pt x="338" y="1088"/>
                    </a:lnTo>
                    <a:lnTo>
                      <a:pt x="365" y="1090"/>
                    </a:lnTo>
                    <a:lnTo>
                      <a:pt x="393" y="1092"/>
                    </a:lnTo>
                    <a:lnTo>
                      <a:pt x="420" y="1090"/>
                    </a:lnTo>
                    <a:lnTo>
                      <a:pt x="449" y="1088"/>
                    </a:lnTo>
                    <a:lnTo>
                      <a:pt x="475" y="1084"/>
                    </a:lnTo>
                    <a:lnTo>
                      <a:pt x="502" y="1081"/>
                    </a:lnTo>
                    <a:lnTo>
                      <a:pt x="527" y="1074"/>
                    </a:lnTo>
                    <a:lnTo>
                      <a:pt x="554" y="1067"/>
                    </a:lnTo>
                    <a:lnTo>
                      <a:pt x="579" y="1058"/>
                    </a:lnTo>
                    <a:lnTo>
                      <a:pt x="602" y="1049"/>
                    </a:lnTo>
                    <a:lnTo>
                      <a:pt x="627" y="1038"/>
                    </a:lnTo>
                    <a:lnTo>
                      <a:pt x="650" y="1025"/>
                    </a:lnTo>
                    <a:lnTo>
                      <a:pt x="674" y="1013"/>
                    </a:lnTo>
                    <a:lnTo>
                      <a:pt x="695" y="999"/>
                    </a:lnTo>
                    <a:lnTo>
                      <a:pt x="717" y="984"/>
                    </a:lnTo>
                    <a:lnTo>
                      <a:pt x="736" y="968"/>
                    </a:lnTo>
                    <a:lnTo>
                      <a:pt x="756" y="950"/>
                    </a:lnTo>
                    <a:lnTo>
                      <a:pt x="774" y="932"/>
                    </a:lnTo>
                    <a:lnTo>
                      <a:pt x="792" y="915"/>
                    </a:lnTo>
                    <a:lnTo>
                      <a:pt x="810" y="895"/>
                    </a:lnTo>
                    <a:lnTo>
                      <a:pt x="826" y="874"/>
                    </a:lnTo>
                    <a:lnTo>
                      <a:pt x="840" y="854"/>
                    </a:lnTo>
                    <a:lnTo>
                      <a:pt x="854" y="831"/>
                    </a:lnTo>
                    <a:lnTo>
                      <a:pt x="867" y="809"/>
                    </a:lnTo>
                    <a:lnTo>
                      <a:pt x="879" y="786"/>
                    </a:lnTo>
                    <a:lnTo>
                      <a:pt x="890" y="761"/>
                    </a:lnTo>
                    <a:lnTo>
                      <a:pt x="901" y="738"/>
                    </a:lnTo>
                    <a:lnTo>
                      <a:pt x="908" y="713"/>
                    </a:lnTo>
                    <a:lnTo>
                      <a:pt x="915" y="686"/>
                    </a:lnTo>
                    <a:lnTo>
                      <a:pt x="922" y="661"/>
                    </a:lnTo>
                    <a:lnTo>
                      <a:pt x="926" y="634"/>
                    </a:lnTo>
                    <a:lnTo>
                      <a:pt x="929" y="607"/>
                    </a:lnTo>
                    <a:lnTo>
                      <a:pt x="931" y="579"/>
                    </a:lnTo>
                    <a:lnTo>
                      <a:pt x="933" y="552"/>
                    </a:lnTo>
                    <a:lnTo>
                      <a:pt x="945" y="552"/>
                    </a:lnTo>
                    <a:close/>
                  </a:path>
                </a:pathLst>
              </a:custGeom>
              <a:solidFill>
                <a:srgbClr val="A5DBFF"/>
              </a:solidFill>
              <a:ln w="9525">
                <a:noFill/>
                <a:round/>
                <a:headEnd/>
                <a:tailEnd/>
              </a:ln>
            </p:spPr>
            <p:txBody>
              <a:bodyPr/>
              <a:lstStyle/>
              <a:p>
                <a:endParaRPr lang="en-US"/>
              </a:p>
            </p:txBody>
          </p:sp>
          <p:sp>
            <p:nvSpPr>
              <p:cNvPr id="29901" name="Freeform 1280"/>
              <p:cNvSpPr>
                <a:spLocks/>
              </p:cNvSpPr>
              <p:nvPr/>
            </p:nvSpPr>
            <p:spPr bwMode="auto">
              <a:xfrm>
                <a:off x="533" y="1643"/>
                <a:ext cx="940" cy="1092"/>
              </a:xfrm>
              <a:custGeom>
                <a:avLst/>
                <a:gdLst>
                  <a:gd name="T0" fmla="*/ 935 w 940"/>
                  <a:gd name="T1" fmla="*/ 463 h 1092"/>
                  <a:gd name="T2" fmla="*/ 908 w 940"/>
                  <a:gd name="T3" fmla="*/ 359 h 1092"/>
                  <a:gd name="T4" fmla="*/ 862 w 940"/>
                  <a:gd name="T5" fmla="*/ 263 h 1092"/>
                  <a:gd name="T6" fmla="*/ 799 w 940"/>
                  <a:gd name="T7" fmla="*/ 179 h 1092"/>
                  <a:gd name="T8" fmla="*/ 722 w 940"/>
                  <a:gd name="T9" fmla="*/ 109 h 1092"/>
                  <a:gd name="T10" fmla="*/ 631 w 940"/>
                  <a:gd name="T11" fmla="*/ 55 h 1092"/>
                  <a:gd name="T12" fmla="*/ 531 w 940"/>
                  <a:gd name="T13" fmla="*/ 18 h 1092"/>
                  <a:gd name="T14" fmla="*/ 424 w 940"/>
                  <a:gd name="T15" fmla="*/ 2 h 1092"/>
                  <a:gd name="T16" fmla="*/ 311 w 940"/>
                  <a:gd name="T17" fmla="*/ 7 h 1092"/>
                  <a:gd name="T18" fmla="*/ 207 w 940"/>
                  <a:gd name="T19" fmla="*/ 34 h 1092"/>
                  <a:gd name="T20" fmla="*/ 113 w 940"/>
                  <a:gd name="T21" fmla="*/ 80 h 1092"/>
                  <a:gd name="T22" fmla="*/ 29 w 940"/>
                  <a:gd name="T23" fmla="*/ 143 h 1092"/>
                  <a:gd name="T24" fmla="*/ 2 w 940"/>
                  <a:gd name="T25" fmla="*/ 172 h 1092"/>
                  <a:gd name="T26" fmla="*/ 0 w 940"/>
                  <a:gd name="T27" fmla="*/ 182 h 1092"/>
                  <a:gd name="T28" fmla="*/ 18 w 940"/>
                  <a:gd name="T29" fmla="*/ 170 h 1092"/>
                  <a:gd name="T30" fmla="*/ 97 w 940"/>
                  <a:gd name="T31" fmla="*/ 104 h 1092"/>
                  <a:gd name="T32" fmla="*/ 188 w 940"/>
                  <a:gd name="T33" fmla="*/ 55 h 1092"/>
                  <a:gd name="T34" fmla="*/ 288 w 940"/>
                  <a:gd name="T35" fmla="*/ 23 h 1092"/>
                  <a:gd name="T36" fmla="*/ 395 w 940"/>
                  <a:gd name="T37" fmla="*/ 12 h 1092"/>
                  <a:gd name="T38" fmla="*/ 502 w 940"/>
                  <a:gd name="T39" fmla="*/ 23 h 1092"/>
                  <a:gd name="T40" fmla="*/ 602 w 940"/>
                  <a:gd name="T41" fmla="*/ 55 h 1092"/>
                  <a:gd name="T42" fmla="*/ 694 w 940"/>
                  <a:gd name="T43" fmla="*/ 104 h 1092"/>
                  <a:gd name="T44" fmla="*/ 772 w 940"/>
                  <a:gd name="T45" fmla="*/ 170 h 1092"/>
                  <a:gd name="T46" fmla="*/ 838 w 940"/>
                  <a:gd name="T47" fmla="*/ 248 h 1092"/>
                  <a:gd name="T48" fmla="*/ 887 w 940"/>
                  <a:gd name="T49" fmla="*/ 340 h 1092"/>
                  <a:gd name="T50" fmla="*/ 917 w 940"/>
                  <a:gd name="T51" fmla="*/ 440 h 1092"/>
                  <a:gd name="T52" fmla="*/ 928 w 940"/>
                  <a:gd name="T53" fmla="*/ 547 h 1092"/>
                  <a:gd name="T54" fmla="*/ 935 w 940"/>
                  <a:gd name="T55" fmla="*/ 629 h 1092"/>
                  <a:gd name="T56" fmla="*/ 908 w 940"/>
                  <a:gd name="T57" fmla="*/ 734 h 1092"/>
                  <a:gd name="T58" fmla="*/ 862 w 940"/>
                  <a:gd name="T59" fmla="*/ 829 h 1092"/>
                  <a:gd name="T60" fmla="*/ 799 w 940"/>
                  <a:gd name="T61" fmla="*/ 913 h 1092"/>
                  <a:gd name="T62" fmla="*/ 722 w 940"/>
                  <a:gd name="T63" fmla="*/ 983 h 1092"/>
                  <a:gd name="T64" fmla="*/ 631 w 940"/>
                  <a:gd name="T65" fmla="*/ 1038 h 1092"/>
                  <a:gd name="T66" fmla="*/ 531 w 940"/>
                  <a:gd name="T67" fmla="*/ 1076 h 1092"/>
                  <a:gd name="T68" fmla="*/ 424 w 940"/>
                  <a:gd name="T69" fmla="*/ 1092 h 1092"/>
                  <a:gd name="T70" fmla="*/ 311 w 940"/>
                  <a:gd name="T71" fmla="*/ 1087 h 1092"/>
                  <a:gd name="T72" fmla="*/ 207 w 940"/>
                  <a:gd name="T73" fmla="*/ 1060 h 1092"/>
                  <a:gd name="T74" fmla="*/ 113 w 940"/>
                  <a:gd name="T75" fmla="*/ 1013 h 1092"/>
                  <a:gd name="T76" fmla="*/ 29 w 940"/>
                  <a:gd name="T77" fmla="*/ 951 h 1092"/>
                  <a:gd name="T78" fmla="*/ 20 w 940"/>
                  <a:gd name="T79" fmla="*/ 935 h 1092"/>
                  <a:gd name="T80" fmla="*/ 16 w 940"/>
                  <a:gd name="T81" fmla="*/ 924 h 1092"/>
                  <a:gd name="T82" fmla="*/ 56 w 940"/>
                  <a:gd name="T83" fmla="*/ 958 h 1092"/>
                  <a:gd name="T84" fmla="*/ 141 w 940"/>
                  <a:gd name="T85" fmla="*/ 1015 h 1092"/>
                  <a:gd name="T86" fmla="*/ 236 w 940"/>
                  <a:gd name="T87" fmla="*/ 1056 h 1092"/>
                  <a:gd name="T88" fmla="*/ 340 w 940"/>
                  <a:gd name="T89" fmla="*/ 1078 h 1092"/>
                  <a:gd name="T90" fmla="*/ 449 w 940"/>
                  <a:gd name="T91" fmla="*/ 1078 h 1092"/>
                  <a:gd name="T92" fmla="*/ 554 w 940"/>
                  <a:gd name="T93" fmla="*/ 1056 h 1092"/>
                  <a:gd name="T94" fmla="*/ 649 w 940"/>
                  <a:gd name="T95" fmla="*/ 1015 h 1092"/>
                  <a:gd name="T96" fmla="*/ 735 w 940"/>
                  <a:gd name="T97" fmla="*/ 958 h 1092"/>
                  <a:gd name="T98" fmla="*/ 806 w 940"/>
                  <a:gd name="T99" fmla="*/ 886 h 1092"/>
                  <a:gd name="T100" fmla="*/ 863 w 940"/>
                  <a:gd name="T101" fmla="*/ 801 h 1092"/>
                  <a:gd name="T102" fmla="*/ 904 w 940"/>
                  <a:gd name="T103" fmla="*/ 706 h 1092"/>
                  <a:gd name="T104" fmla="*/ 926 w 940"/>
                  <a:gd name="T105" fmla="*/ 600 h 109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40"/>
                  <a:gd name="T160" fmla="*/ 0 h 1092"/>
                  <a:gd name="T161" fmla="*/ 940 w 940"/>
                  <a:gd name="T162" fmla="*/ 1092 h 109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40" h="1092">
                    <a:moveTo>
                      <a:pt x="940" y="547"/>
                    </a:moveTo>
                    <a:lnTo>
                      <a:pt x="940" y="518"/>
                    </a:lnTo>
                    <a:lnTo>
                      <a:pt x="938" y="491"/>
                    </a:lnTo>
                    <a:lnTo>
                      <a:pt x="935" y="463"/>
                    </a:lnTo>
                    <a:lnTo>
                      <a:pt x="929" y="436"/>
                    </a:lnTo>
                    <a:lnTo>
                      <a:pt x="924" y="409"/>
                    </a:lnTo>
                    <a:lnTo>
                      <a:pt x="917" y="384"/>
                    </a:lnTo>
                    <a:lnTo>
                      <a:pt x="908" y="359"/>
                    </a:lnTo>
                    <a:lnTo>
                      <a:pt x="897" y="334"/>
                    </a:lnTo>
                    <a:lnTo>
                      <a:pt x="887" y="309"/>
                    </a:lnTo>
                    <a:lnTo>
                      <a:pt x="874" y="286"/>
                    </a:lnTo>
                    <a:lnTo>
                      <a:pt x="862" y="263"/>
                    </a:lnTo>
                    <a:lnTo>
                      <a:pt x="847" y="241"/>
                    </a:lnTo>
                    <a:lnTo>
                      <a:pt x="833" y="220"/>
                    </a:lnTo>
                    <a:lnTo>
                      <a:pt x="817" y="200"/>
                    </a:lnTo>
                    <a:lnTo>
                      <a:pt x="799" y="179"/>
                    </a:lnTo>
                    <a:lnTo>
                      <a:pt x="781" y="161"/>
                    </a:lnTo>
                    <a:lnTo>
                      <a:pt x="761" y="143"/>
                    </a:lnTo>
                    <a:lnTo>
                      <a:pt x="742" y="125"/>
                    </a:lnTo>
                    <a:lnTo>
                      <a:pt x="722" y="109"/>
                    </a:lnTo>
                    <a:lnTo>
                      <a:pt x="701" y="95"/>
                    </a:lnTo>
                    <a:lnTo>
                      <a:pt x="677" y="80"/>
                    </a:lnTo>
                    <a:lnTo>
                      <a:pt x="654" y="66"/>
                    </a:lnTo>
                    <a:lnTo>
                      <a:pt x="631" y="55"/>
                    </a:lnTo>
                    <a:lnTo>
                      <a:pt x="608" y="43"/>
                    </a:lnTo>
                    <a:lnTo>
                      <a:pt x="583" y="34"/>
                    </a:lnTo>
                    <a:lnTo>
                      <a:pt x="558" y="25"/>
                    </a:lnTo>
                    <a:lnTo>
                      <a:pt x="531" y="18"/>
                    </a:lnTo>
                    <a:lnTo>
                      <a:pt x="504" y="12"/>
                    </a:lnTo>
                    <a:lnTo>
                      <a:pt x="477" y="7"/>
                    </a:lnTo>
                    <a:lnTo>
                      <a:pt x="451" y="4"/>
                    </a:lnTo>
                    <a:lnTo>
                      <a:pt x="424" y="2"/>
                    </a:lnTo>
                    <a:lnTo>
                      <a:pt x="395" y="0"/>
                    </a:lnTo>
                    <a:lnTo>
                      <a:pt x="367" y="2"/>
                    </a:lnTo>
                    <a:lnTo>
                      <a:pt x="340" y="4"/>
                    </a:lnTo>
                    <a:lnTo>
                      <a:pt x="311" y="7"/>
                    </a:lnTo>
                    <a:lnTo>
                      <a:pt x="284" y="12"/>
                    </a:lnTo>
                    <a:lnTo>
                      <a:pt x="259" y="18"/>
                    </a:lnTo>
                    <a:lnTo>
                      <a:pt x="232" y="25"/>
                    </a:lnTo>
                    <a:lnTo>
                      <a:pt x="207" y="34"/>
                    </a:lnTo>
                    <a:lnTo>
                      <a:pt x="182" y="43"/>
                    </a:lnTo>
                    <a:lnTo>
                      <a:pt x="159" y="55"/>
                    </a:lnTo>
                    <a:lnTo>
                      <a:pt x="134" y="66"/>
                    </a:lnTo>
                    <a:lnTo>
                      <a:pt x="113" y="80"/>
                    </a:lnTo>
                    <a:lnTo>
                      <a:pt x="89" y="95"/>
                    </a:lnTo>
                    <a:lnTo>
                      <a:pt x="68" y="109"/>
                    </a:lnTo>
                    <a:lnTo>
                      <a:pt x="48" y="125"/>
                    </a:lnTo>
                    <a:lnTo>
                      <a:pt x="29" y="143"/>
                    </a:lnTo>
                    <a:lnTo>
                      <a:pt x="9" y="161"/>
                    </a:lnTo>
                    <a:lnTo>
                      <a:pt x="4" y="166"/>
                    </a:lnTo>
                    <a:lnTo>
                      <a:pt x="4" y="170"/>
                    </a:lnTo>
                    <a:lnTo>
                      <a:pt x="2" y="172"/>
                    </a:lnTo>
                    <a:lnTo>
                      <a:pt x="2" y="175"/>
                    </a:lnTo>
                    <a:lnTo>
                      <a:pt x="2" y="177"/>
                    </a:lnTo>
                    <a:lnTo>
                      <a:pt x="2" y="180"/>
                    </a:lnTo>
                    <a:lnTo>
                      <a:pt x="0" y="182"/>
                    </a:lnTo>
                    <a:lnTo>
                      <a:pt x="0" y="186"/>
                    </a:lnTo>
                    <a:lnTo>
                      <a:pt x="0" y="188"/>
                    </a:lnTo>
                    <a:lnTo>
                      <a:pt x="18" y="170"/>
                    </a:lnTo>
                    <a:lnTo>
                      <a:pt x="36" y="152"/>
                    </a:lnTo>
                    <a:lnTo>
                      <a:pt x="56" y="134"/>
                    </a:lnTo>
                    <a:lnTo>
                      <a:pt x="75" y="120"/>
                    </a:lnTo>
                    <a:lnTo>
                      <a:pt x="97" y="104"/>
                    </a:lnTo>
                    <a:lnTo>
                      <a:pt x="118" y="89"/>
                    </a:lnTo>
                    <a:lnTo>
                      <a:pt x="141" y="77"/>
                    </a:lnTo>
                    <a:lnTo>
                      <a:pt x="165" y="66"/>
                    </a:lnTo>
                    <a:lnTo>
                      <a:pt x="188" y="55"/>
                    </a:lnTo>
                    <a:lnTo>
                      <a:pt x="211" y="45"/>
                    </a:lnTo>
                    <a:lnTo>
                      <a:pt x="236" y="38"/>
                    </a:lnTo>
                    <a:lnTo>
                      <a:pt x="261" y="30"/>
                    </a:lnTo>
                    <a:lnTo>
                      <a:pt x="288" y="23"/>
                    </a:lnTo>
                    <a:lnTo>
                      <a:pt x="313" y="20"/>
                    </a:lnTo>
                    <a:lnTo>
                      <a:pt x="340" y="16"/>
                    </a:lnTo>
                    <a:lnTo>
                      <a:pt x="368" y="14"/>
                    </a:lnTo>
                    <a:lnTo>
                      <a:pt x="395" y="12"/>
                    </a:lnTo>
                    <a:lnTo>
                      <a:pt x="422" y="14"/>
                    </a:lnTo>
                    <a:lnTo>
                      <a:pt x="449" y="16"/>
                    </a:lnTo>
                    <a:lnTo>
                      <a:pt x="476" y="20"/>
                    </a:lnTo>
                    <a:lnTo>
                      <a:pt x="502" y="23"/>
                    </a:lnTo>
                    <a:lnTo>
                      <a:pt x="529" y="30"/>
                    </a:lnTo>
                    <a:lnTo>
                      <a:pt x="554" y="38"/>
                    </a:lnTo>
                    <a:lnTo>
                      <a:pt x="579" y="45"/>
                    </a:lnTo>
                    <a:lnTo>
                      <a:pt x="602" y="55"/>
                    </a:lnTo>
                    <a:lnTo>
                      <a:pt x="626" y="66"/>
                    </a:lnTo>
                    <a:lnTo>
                      <a:pt x="649" y="77"/>
                    </a:lnTo>
                    <a:lnTo>
                      <a:pt x="672" y="89"/>
                    </a:lnTo>
                    <a:lnTo>
                      <a:pt x="694" y="104"/>
                    </a:lnTo>
                    <a:lnTo>
                      <a:pt x="715" y="120"/>
                    </a:lnTo>
                    <a:lnTo>
                      <a:pt x="735" y="134"/>
                    </a:lnTo>
                    <a:lnTo>
                      <a:pt x="754" y="152"/>
                    </a:lnTo>
                    <a:lnTo>
                      <a:pt x="772" y="170"/>
                    </a:lnTo>
                    <a:lnTo>
                      <a:pt x="790" y="188"/>
                    </a:lnTo>
                    <a:lnTo>
                      <a:pt x="806" y="207"/>
                    </a:lnTo>
                    <a:lnTo>
                      <a:pt x="822" y="227"/>
                    </a:lnTo>
                    <a:lnTo>
                      <a:pt x="838" y="248"/>
                    </a:lnTo>
                    <a:lnTo>
                      <a:pt x="851" y="270"/>
                    </a:lnTo>
                    <a:lnTo>
                      <a:pt x="863" y="291"/>
                    </a:lnTo>
                    <a:lnTo>
                      <a:pt x="876" y="315"/>
                    </a:lnTo>
                    <a:lnTo>
                      <a:pt x="887" y="340"/>
                    </a:lnTo>
                    <a:lnTo>
                      <a:pt x="896" y="363"/>
                    </a:lnTo>
                    <a:lnTo>
                      <a:pt x="904" y="388"/>
                    </a:lnTo>
                    <a:lnTo>
                      <a:pt x="912" y="413"/>
                    </a:lnTo>
                    <a:lnTo>
                      <a:pt x="917" y="440"/>
                    </a:lnTo>
                    <a:lnTo>
                      <a:pt x="922" y="465"/>
                    </a:lnTo>
                    <a:lnTo>
                      <a:pt x="926" y="491"/>
                    </a:lnTo>
                    <a:lnTo>
                      <a:pt x="928" y="518"/>
                    </a:lnTo>
                    <a:lnTo>
                      <a:pt x="928" y="547"/>
                    </a:lnTo>
                    <a:lnTo>
                      <a:pt x="940" y="547"/>
                    </a:lnTo>
                    <a:lnTo>
                      <a:pt x="940" y="574"/>
                    </a:lnTo>
                    <a:lnTo>
                      <a:pt x="938" y="602"/>
                    </a:lnTo>
                    <a:lnTo>
                      <a:pt x="935" y="629"/>
                    </a:lnTo>
                    <a:lnTo>
                      <a:pt x="929" y="656"/>
                    </a:lnTo>
                    <a:lnTo>
                      <a:pt x="924" y="683"/>
                    </a:lnTo>
                    <a:lnTo>
                      <a:pt x="917" y="709"/>
                    </a:lnTo>
                    <a:lnTo>
                      <a:pt x="908" y="734"/>
                    </a:lnTo>
                    <a:lnTo>
                      <a:pt x="897" y="759"/>
                    </a:lnTo>
                    <a:lnTo>
                      <a:pt x="887" y="783"/>
                    </a:lnTo>
                    <a:lnTo>
                      <a:pt x="874" y="806"/>
                    </a:lnTo>
                    <a:lnTo>
                      <a:pt x="862" y="829"/>
                    </a:lnTo>
                    <a:lnTo>
                      <a:pt x="847" y="851"/>
                    </a:lnTo>
                    <a:lnTo>
                      <a:pt x="833" y="872"/>
                    </a:lnTo>
                    <a:lnTo>
                      <a:pt x="817" y="894"/>
                    </a:lnTo>
                    <a:lnTo>
                      <a:pt x="799" y="913"/>
                    </a:lnTo>
                    <a:lnTo>
                      <a:pt x="781" y="933"/>
                    </a:lnTo>
                    <a:lnTo>
                      <a:pt x="761" y="951"/>
                    </a:lnTo>
                    <a:lnTo>
                      <a:pt x="742" y="967"/>
                    </a:lnTo>
                    <a:lnTo>
                      <a:pt x="722" y="983"/>
                    </a:lnTo>
                    <a:lnTo>
                      <a:pt x="701" y="999"/>
                    </a:lnTo>
                    <a:lnTo>
                      <a:pt x="677" y="1013"/>
                    </a:lnTo>
                    <a:lnTo>
                      <a:pt x="654" y="1026"/>
                    </a:lnTo>
                    <a:lnTo>
                      <a:pt x="631" y="1038"/>
                    </a:lnTo>
                    <a:lnTo>
                      <a:pt x="608" y="1049"/>
                    </a:lnTo>
                    <a:lnTo>
                      <a:pt x="583" y="1060"/>
                    </a:lnTo>
                    <a:lnTo>
                      <a:pt x="558" y="1067"/>
                    </a:lnTo>
                    <a:lnTo>
                      <a:pt x="531" y="1076"/>
                    </a:lnTo>
                    <a:lnTo>
                      <a:pt x="504" y="1081"/>
                    </a:lnTo>
                    <a:lnTo>
                      <a:pt x="477" y="1087"/>
                    </a:lnTo>
                    <a:lnTo>
                      <a:pt x="451" y="1090"/>
                    </a:lnTo>
                    <a:lnTo>
                      <a:pt x="424" y="1092"/>
                    </a:lnTo>
                    <a:lnTo>
                      <a:pt x="395" y="1092"/>
                    </a:lnTo>
                    <a:lnTo>
                      <a:pt x="367" y="1092"/>
                    </a:lnTo>
                    <a:lnTo>
                      <a:pt x="340" y="1090"/>
                    </a:lnTo>
                    <a:lnTo>
                      <a:pt x="311" y="1087"/>
                    </a:lnTo>
                    <a:lnTo>
                      <a:pt x="284" y="1081"/>
                    </a:lnTo>
                    <a:lnTo>
                      <a:pt x="259" y="1076"/>
                    </a:lnTo>
                    <a:lnTo>
                      <a:pt x="232" y="1067"/>
                    </a:lnTo>
                    <a:lnTo>
                      <a:pt x="207" y="1060"/>
                    </a:lnTo>
                    <a:lnTo>
                      <a:pt x="182" y="1049"/>
                    </a:lnTo>
                    <a:lnTo>
                      <a:pt x="159" y="1038"/>
                    </a:lnTo>
                    <a:lnTo>
                      <a:pt x="134" y="1026"/>
                    </a:lnTo>
                    <a:lnTo>
                      <a:pt x="113" y="1013"/>
                    </a:lnTo>
                    <a:lnTo>
                      <a:pt x="89" y="999"/>
                    </a:lnTo>
                    <a:lnTo>
                      <a:pt x="68" y="983"/>
                    </a:lnTo>
                    <a:lnTo>
                      <a:pt x="48" y="967"/>
                    </a:lnTo>
                    <a:lnTo>
                      <a:pt x="29" y="951"/>
                    </a:lnTo>
                    <a:lnTo>
                      <a:pt x="22" y="944"/>
                    </a:lnTo>
                    <a:lnTo>
                      <a:pt x="20" y="940"/>
                    </a:lnTo>
                    <a:lnTo>
                      <a:pt x="20" y="938"/>
                    </a:lnTo>
                    <a:lnTo>
                      <a:pt x="20" y="935"/>
                    </a:lnTo>
                    <a:lnTo>
                      <a:pt x="18" y="933"/>
                    </a:lnTo>
                    <a:lnTo>
                      <a:pt x="18" y="929"/>
                    </a:lnTo>
                    <a:lnTo>
                      <a:pt x="18" y="927"/>
                    </a:lnTo>
                    <a:lnTo>
                      <a:pt x="16" y="924"/>
                    </a:lnTo>
                    <a:lnTo>
                      <a:pt x="16" y="922"/>
                    </a:lnTo>
                    <a:lnTo>
                      <a:pt x="18" y="924"/>
                    </a:lnTo>
                    <a:lnTo>
                      <a:pt x="36" y="942"/>
                    </a:lnTo>
                    <a:lnTo>
                      <a:pt x="56" y="958"/>
                    </a:lnTo>
                    <a:lnTo>
                      <a:pt x="75" y="974"/>
                    </a:lnTo>
                    <a:lnTo>
                      <a:pt x="97" y="988"/>
                    </a:lnTo>
                    <a:lnTo>
                      <a:pt x="118" y="1003"/>
                    </a:lnTo>
                    <a:lnTo>
                      <a:pt x="141" y="1015"/>
                    </a:lnTo>
                    <a:lnTo>
                      <a:pt x="165" y="1028"/>
                    </a:lnTo>
                    <a:lnTo>
                      <a:pt x="188" y="1038"/>
                    </a:lnTo>
                    <a:lnTo>
                      <a:pt x="211" y="1047"/>
                    </a:lnTo>
                    <a:lnTo>
                      <a:pt x="236" y="1056"/>
                    </a:lnTo>
                    <a:lnTo>
                      <a:pt x="261" y="1063"/>
                    </a:lnTo>
                    <a:lnTo>
                      <a:pt x="288" y="1069"/>
                    </a:lnTo>
                    <a:lnTo>
                      <a:pt x="313" y="1074"/>
                    </a:lnTo>
                    <a:lnTo>
                      <a:pt x="340" y="1078"/>
                    </a:lnTo>
                    <a:lnTo>
                      <a:pt x="368" y="1079"/>
                    </a:lnTo>
                    <a:lnTo>
                      <a:pt x="395" y="1079"/>
                    </a:lnTo>
                    <a:lnTo>
                      <a:pt x="422" y="1079"/>
                    </a:lnTo>
                    <a:lnTo>
                      <a:pt x="449" y="1078"/>
                    </a:lnTo>
                    <a:lnTo>
                      <a:pt x="476" y="1074"/>
                    </a:lnTo>
                    <a:lnTo>
                      <a:pt x="502" y="1069"/>
                    </a:lnTo>
                    <a:lnTo>
                      <a:pt x="529" y="1063"/>
                    </a:lnTo>
                    <a:lnTo>
                      <a:pt x="554" y="1056"/>
                    </a:lnTo>
                    <a:lnTo>
                      <a:pt x="579" y="1047"/>
                    </a:lnTo>
                    <a:lnTo>
                      <a:pt x="602" y="1038"/>
                    </a:lnTo>
                    <a:lnTo>
                      <a:pt x="626" y="1028"/>
                    </a:lnTo>
                    <a:lnTo>
                      <a:pt x="649" y="1015"/>
                    </a:lnTo>
                    <a:lnTo>
                      <a:pt x="672" y="1003"/>
                    </a:lnTo>
                    <a:lnTo>
                      <a:pt x="694" y="988"/>
                    </a:lnTo>
                    <a:lnTo>
                      <a:pt x="715" y="974"/>
                    </a:lnTo>
                    <a:lnTo>
                      <a:pt x="735" y="958"/>
                    </a:lnTo>
                    <a:lnTo>
                      <a:pt x="754" y="942"/>
                    </a:lnTo>
                    <a:lnTo>
                      <a:pt x="772" y="924"/>
                    </a:lnTo>
                    <a:lnTo>
                      <a:pt x="790" y="906"/>
                    </a:lnTo>
                    <a:lnTo>
                      <a:pt x="806" y="886"/>
                    </a:lnTo>
                    <a:lnTo>
                      <a:pt x="822" y="865"/>
                    </a:lnTo>
                    <a:lnTo>
                      <a:pt x="838" y="845"/>
                    </a:lnTo>
                    <a:lnTo>
                      <a:pt x="851" y="824"/>
                    </a:lnTo>
                    <a:lnTo>
                      <a:pt x="863" y="801"/>
                    </a:lnTo>
                    <a:lnTo>
                      <a:pt x="876" y="777"/>
                    </a:lnTo>
                    <a:lnTo>
                      <a:pt x="887" y="754"/>
                    </a:lnTo>
                    <a:lnTo>
                      <a:pt x="896" y="729"/>
                    </a:lnTo>
                    <a:lnTo>
                      <a:pt x="904" y="706"/>
                    </a:lnTo>
                    <a:lnTo>
                      <a:pt x="912" y="679"/>
                    </a:lnTo>
                    <a:lnTo>
                      <a:pt x="917" y="654"/>
                    </a:lnTo>
                    <a:lnTo>
                      <a:pt x="922" y="627"/>
                    </a:lnTo>
                    <a:lnTo>
                      <a:pt x="926" y="600"/>
                    </a:lnTo>
                    <a:lnTo>
                      <a:pt x="928" y="574"/>
                    </a:lnTo>
                    <a:lnTo>
                      <a:pt x="928" y="547"/>
                    </a:lnTo>
                    <a:lnTo>
                      <a:pt x="940" y="547"/>
                    </a:lnTo>
                    <a:close/>
                  </a:path>
                </a:pathLst>
              </a:custGeom>
              <a:solidFill>
                <a:srgbClr val="A6DBFF"/>
              </a:solidFill>
              <a:ln w="9525">
                <a:noFill/>
                <a:round/>
                <a:headEnd/>
                <a:tailEnd/>
              </a:ln>
            </p:spPr>
            <p:txBody>
              <a:bodyPr/>
              <a:lstStyle/>
              <a:p>
                <a:endParaRPr lang="en-US"/>
              </a:p>
            </p:txBody>
          </p:sp>
          <p:sp>
            <p:nvSpPr>
              <p:cNvPr id="29902" name="Freeform 1281"/>
              <p:cNvSpPr>
                <a:spLocks/>
              </p:cNvSpPr>
              <p:nvPr/>
            </p:nvSpPr>
            <p:spPr bwMode="auto">
              <a:xfrm>
                <a:off x="531" y="1650"/>
                <a:ext cx="937" cy="1080"/>
              </a:xfrm>
              <a:custGeom>
                <a:avLst/>
                <a:gdLst>
                  <a:gd name="T0" fmla="*/ 930 w 937"/>
                  <a:gd name="T1" fmla="*/ 458 h 1080"/>
                  <a:gd name="T2" fmla="*/ 905 w 937"/>
                  <a:gd name="T3" fmla="*/ 354 h 1080"/>
                  <a:gd name="T4" fmla="*/ 858 w 937"/>
                  <a:gd name="T5" fmla="*/ 259 h 1080"/>
                  <a:gd name="T6" fmla="*/ 796 w 937"/>
                  <a:gd name="T7" fmla="*/ 177 h 1080"/>
                  <a:gd name="T8" fmla="*/ 721 w 937"/>
                  <a:gd name="T9" fmla="*/ 107 h 1080"/>
                  <a:gd name="T10" fmla="*/ 631 w 937"/>
                  <a:gd name="T11" fmla="*/ 54 h 1080"/>
                  <a:gd name="T12" fmla="*/ 531 w 937"/>
                  <a:gd name="T13" fmla="*/ 16 h 1080"/>
                  <a:gd name="T14" fmla="*/ 424 w 937"/>
                  <a:gd name="T15" fmla="*/ 0 h 1080"/>
                  <a:gd name="T16" fmla="*/ 315 w 937"/>
                  <a:gd name="T17" fmla="*/ 5 h 1080"/>
                  <a:gd name="T18" fmla="*/ 211 w 937"/>
                  <a:gd name="T19" fmla="*/ 32 h 1080"/>
                  <a:gd name="T20" fmla="*/ 116 w 937"/>
                  <a:gd name="T21" fmla="*/ 79 h 1080"/>
                  <a:gd name="T22" fmla="*/ 34 w 937"/>
                  <a:gd name="T23" fmla="*/ 140 h 1080"/>
                  <a:gd name="T24" fmla="*/ 2 w 937"/>
                  <a:gd name="T25" fmla="*/ 175 h 1080"/>
                  <a:gd name="T26" fmla="*/ 0 w 937"/>
                  <a:gd name="T27" fmla="*/ 188 h 1080"/>
                  <a:gd name="T28" fmla="*/ 24 w 937"/>
                  <a:gd name="T29" fmla="*/ 166 h 1080"/>
                  <a:gd name="T30" fmla="*/ 102 w 937"/>
                  <a:gd name="T31" fmla="*/ 102 h 1080"/>
                  <a:gd name="T32" fmla="*/ 192 w 937"/>
                  <a:gd name="T33" fmla="*/ 54 h 1080"/>
                  <a:gd name="T34" fmla="*/ 290 w 937"/>
                  <a:gd name="T35" fmla="*/ 23 h 1080"/>
                  <a:gd name="T36" fmla="*/ 397 w 937"/>
                  <a:gd name="T37" fmla="*/ 13 h 1080"/>
                  <a:gd name="T38" fmla="*/ 503 w 937"/>
                  <a:gd name="T39" fmla="*/ 23 h 1080"/>
                  <a:gd name="T40" fmla="*/ 603 w 937"/>
                  <a:gd name="T41" fmla="*/ 54 h 1080"/>
                  <a:gd name="T42" fmla="*/ 692 w 937"/>
                  <a:gd name="T43" fmla="*/ 102 h 1080"/>
                  <a:gd name="T44" fmla="*/ 771 w 937"/>
                  <a:gd name="T45" fmla="*/ 166 h 1080"/>
                  <a:gd name="T46" fmla="*/ 835 w 937"/>
                  <a:gd name="T47" fmla="*/ 245 h 1080"/>
                  <a:gd name="T48" fmla="*/ 883 w 937"/>
                  <a:gd name="T49" fmla="*/ 334 h 1080"/>
                  <a:gd name="T50" fmla="*/ 914 w 937"/>
                  <a:gd name="T51" fmla="*/ 433 h 1080"/>
                  <a:gd name="T52" fmla="*/ 924 w 937"/>
                  <a:gd name="T53" fmla="*/ 540 h 1080"/>
                  <a:gd name="T54" fmla="*/ 930 w 937"/>
                  <a:gd name="T55" fmla="*/ 622 h 1080"/>
                  <a:gd name="T56" fmla="*/ 905 w 937"/>
                  <a:gd name="T57" fmla="*/ 726 h 1080"/>
                  <a:gd name="T58" fmla="*/ 858 w 937"/>
                  <a:gd name="T59" fmla="*/ 819 h 1080"/>
                  <a:gd name="T60" fmla="*/ 796 w 937"/>
                  <a:gd name="T61" fmla="*/ 903 h 1080"/>
                  <a:gd name="T62" fmla="*/ 721 w 937"/>
                  <a:gd name="T63" fmla="*/ 972 h 1080"/>
                  <a:gd name="T64" fmla="*/ 631 w 937"/>
                  <a:gd name="T65" fmla="*/ 1026 h 1080"/>
                  <a:gd name="T66" fmla="*/ 531 w 937"/>
                  <a:gd name="T67" fmla="*/ 1062 h 1080"/>
                  <a:gd name="T68" fmla="*/ 424 w 937"/>
                  <a:gd name="T69" fmla="*/ 1078 h 1080"/>
                  <a:gd name="T70" fmla="*/ 315 w 937"/>
                  <a:gd name="T71" fmla="*/ 1072 h 1080"/>
                  <a:gd name="T72" fmla="*/ 211 w 937"/>
                  <a:gd name="T73" fmla="*/ 1046 h 1080"/>
                  <a:gd name="T74" fmla="*/ 116 w 937"/>
                  <a:gd name="T75" fmla="*/ 1001 h 1080"/>
                  <a:gd name="T76" fmla="*/ 34 w 937"/>
                  <a:gd name="T77" fmla="*/ 938 h 1080"/>
                  <a:gd name="T78" fmla="*/ 18 w 937"/>
                  <a:gd name="T79" fmla="*/ 917 h 1080"/>
                  <a:gd name="T80" fmla="*/ 16 w 937"/>
                  <a:gd name="T81" fmla="*/ 906 h 1080"/>
                  <a:gd name="T82" fmla="*/ 61 w 937"/>
                  <a:gd name="T83" fmla="*/ 947 h 1080"/>
                  <a:gd name="T84" fmla="*/ 145 w 937"/>
                  <a:gd name="T85" fmla="*/ 1003 h 1080"/>
                  <a:gd name="T86" fmla="*/ 240 w 937"/>
                  <a:gd name="T87" fmla="*/ 1044 h 1080"/>
                  <a:gd name="T88" fmla="*/ 343 w 937"/>
                  <a:gd name="T89" fmla="*/ 1063 h 1080"/>
                  <a:gd name="T90" fmla="*/ 451 w 937"/>
                  <a:gd name="T91" fmla="*/ 1063 h 1080"/>
                  <a:gd name="T92" fmla="*/ 554 w 937"/>
                  <a:gd name="T93" fmla="*/ 1044 h 1080"/>
                  <a:gd name="T94" fmla="*/ 649 w 937"/>
                  <a:gd name="T95" fmla="*/ 1003 h 1080"/>
                  <a:gd name="T96" fmla="*/ 733 w 937"/>
                  <a:gd name="T97" fmla="*/ 947 h 1080"/>
                  <a:gd name="T98" fmla="*/ 805 w 937"/>
                  <a:gd name="T99" fmla="*/ 876 h 1080"/>
                  <a:gd name="T100" fmla="*/ 860 w 937"/>
                  <a:gd name="T101" fmla="*/ 790 h 1080"/>
                  <a:gd name="T102" fmla="*/ 901 w 937"/>
                  <a:gd name="T103" fmla="*/ 697 h 1080"/>
                  <a:gd name="T104" fmla="*/ 923 w 937"/>
                  <a:gd name="T105" fmla="*/ 593 h 1080"/>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937"/>
                  <a:gd name="T160" fmla="*/ 0 h 1080"/>
                  <a:gd name="T161" fmla="*/ 937 w 937"/>
                  <a:gd name="T162" fmla="*/ 1080 h 1080"/>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937" h="1080">
                    <a:moveTo>
                      <a:pt x="937" y="540"/>
                    </a:moveTo>
                    <a:lnTo>
                      <a:pt x="935" y="511"/>
                    </a:lnTo>
                    <a:lnTo>
                      <a:pt x="933" y="484"/>
                    </a:lnTo>
                    <a:lnTo>
                      <a:pt x="930" y="458"/>
                    </a:lnTo>
                    <a:lnTo>
                      <a:pt x="926" y="431"/>
                    </a:lnTo>
                    <a:lnTo>
                      <a:pt x="919" y="404"/>
                    </a:lnTo>
                    <a:lnTo>
                      <a:pt x="912" y="379"/>
                    </a:lnTo>
                    <a:lnTo>
                      <a:pt x="905" y="354"/>
                    </a:lnTo>
                    <a:lnTo>
                      <a:pt x="894" y="329"/>
                    </a:lnTo>
                    <a:lnTo>
                      <a:pt x="883" y="306"/>
                    </a:lnTo>
                    <a:lnTo>
                      <a:pt x="871" y="282"/>
                    </a:lnTo>
                    <a:lnTo>
                      <a:pt x="858" y="259"/>
                    </a:lnTo>
                    <a:lnTo>
                      <a:pt x="844" y="238"/>
                    </a:lnTo>
                    <a:lnTo>
                      <a:pt x="830" y="216"/>
                    </a:lnTo>
                    <a:lnTo>
                      <a:pt x="814" y="197"/>
                    </a:lnTo>
                    <a:lnTo>
                      <a:pt x="796" y="177"/>
                    </a:lnTo>
                    <a:lnTo>
                      <a:pt x="778" y="157"/>
                    </a:lnTo>
                    <a:lnTo>
                      <a:pt x="760" y="140"/>
                    </a:lnTo>
                    <a:lnTo>
                      <a:pt x="740" y="123"/>
                    </a:lnTo>
                    <a:lnTo>
                      <a:pt x="721" y="107"/>
                    </a:lnTo>
                    <a:lnTo>
                      <a:pt x="699" y="91"/>
                    </a:lnTo>
                    <a:lnTo>
                      <a:pt x="678" y="79"/>
                    </a:lnTo>
                    <a:lnTo>
                      <a:pt x="654" y="64"/>
                    </a:lnTo>
                    <a:lnTo>
                      <a:pt x="631" y="54"/>
                    </a:lnTo>
                    <a:lnTo>
                      <a:pt x="606" y="43"/>
                    </a:lnTo>
                    <a:lnTo>
                      <a:pt x="583" y="32"/>
                    </a:lnTo>
                    <a:lnTo>
                      <a:pt x="558" y="23"/>
                    </a:lnTo>
                    <a:lnTo>
                      <a:pt x="531" y="16"/>
                    </a:lnTo>
                    <a:lnTo>
                      <a:pt x="506" y="11"/>
                    </a:lnTo>
                    <a:lnTo>
                      <a:pt x="479" y="5"/>
                    </a:lnTo>
                    <a:lnTo>
                      <a:pt x="453" y="2"/>
                    </a:lnTo>
                    <a:lnTo>
                      <a:pt x="424" y="0"/>
                    </a:lnTo>
                    <a:lnTo>
                      <a:pt x="397" y="0"/>
                    </a:lnTo>
                    <a:lnTo>
                      <a:pt x="369" y="0"/>
                    </a:lnTo>
                    <a:lnTo>
                      <a:pt x="342" y="2"/>
                    </a:lnTo>
                    <a:lnTo>
                      <a:pt x="315" y="5"/>
                    </a:lnTo>
                    <a:lnTo>
                      <a:pt x="288" y="11"/>
                    </a:lnTo>
                    <a:lnTo>
                      <a:pt x="261" y="16"/>
                    </a:lnTo>
                    <a:lnTo>
                      <a:pt x="236" y="23"/>
                    </a:lnTo>
                    <a:lnTo>
                      <a:pt x="211" y="32"/>
                    </a:lnTo>
                    <a:lnTo>
                      <a:pt x="186" y="43"/>
                    </a:lnTo>
                    <a:lnTo>
                      <a:pt x="163" y="54"/>
                    </a:lnTo>
                    <a:lnTo>
                      <a:pt x="140" y="64"/>
                    </a:lnTo>
                    <a:lnTo>
                      <a:pt x="116" y="79"/>
                    </a:lnTo>
                    <a:lnTo>
                      <a:pt x="95" y="91"/>
                    </a:lnTo>
                    <a:lnTo>
                      <a:pt x="74" y="107"/>
                    </a:lnTo>
                    <a:lnTo>
                      <a:pt x="54" y="123"/>
                    </a:lnTo>
                    <a:lnTo>
                      <a:pt x="34" y="140"/>
                    </a:lnTo>
                    <a:lnTo>
                      <a:pt x="15" y="157"/>
                    </a:lnTo>
                    <a:lnTo>
                      <a:pt x="4" y="170"/>
                    </a:lnTo>
                    <a:lnTo>
                      <a:pt x="4" y="173"/>
                    </a:lnTo>
                    <a:lnTo>
                      <a:pt x="2" y="175"/>
                    </a:lnTo>
                    <a:lnTo>
                      <a:pt x="2" y="179"/>
                    </a:lnTo>
                    <a:lnTo>
                      <a:pt x="2" y="181"/>
                    </a:lnTo>
                    <a:lnTo>
                      <a:pt x="0" y="184"/>
                    </a:lnTo>
                    <a:lnTo>
                      <a:pt x="0" y="188"/>
                    </a:lnTo>
                    <a:lnTo>
                      <a:pt x="0" y="190"/>
                    </a:lnTo>
                    <a:lnTo>
                      <a:pt x="0" y="193"/>
                    </a:lnTo>
                    <a:lnTo>
                      <a:pt x="6" y="184"/>
                    </a:lnTo>
                    <a:lnTo>
                      <a:pt x="24" y="166"/>
                    </a:lnTo>
                    <a:lnTo>
                      <a:pt x="43" y="148"/>
                    </a:lnTo>
                    <a:lnTo>
                      <a:pt x="61" y="132"/>
                    </a:lnTo>
                    <a:lnTo>
                      <a:pt x="81" y="116"/>
                    </a:lnTo>
                    <a:lnTo>
                      <a:pt x="102" y="102"/>
                    </a:lnTo>
                    <a:lnTo>
                      <a:pt x="124" y="88"/>
                    </a:lnTo>
                    <a:lnTo>
                      <a:pt x="145" y="75"/>
                    </a:lnTo>
                    <a:lnTo>
                      <a:pt x="168" y="64"/>
                    </a:lnTo>
                    <a:lnTo>
                      <a:pt x="192" y="54"/>
                    </a:lnTo>
                    <a:lnTo>
                      <a:pt x="215" y="45"/>
                    </a:lnTo>
                    <a:lnTo>
                      <a:pt x="240" y="36"/>
                    </a:lnTo>
                    <a:lnTo>
                      <a:pt x="265" y="29"/>
                    </a:lnTo>
                    <a:lnTo>
                      <a:pt x="290" y="23"/>
                    </a:lnTo>
                    <a:lnTo>
                      <a:pt x="317" y="18"/>
                    </a:lnTo>
                    <a:lnTo>
                      <a:pt x="343" y="14"/>
                    </a:lnTo>
                    <a:lnTo>
                      <a:pt x="370" y="13"/>
                    </a:lnTo>
                    <a:lnTo>
                      <a:pt x="397" y="13"/>
                    </a:lnTo>
                    <a:lnTo>
                      <a:pt x="424" y="13"/>
                    </a:lnTo>
                    <a:lnTo>
                      <a:pt x="451" y="14"/>
                    </a:lnTo>
                    <a:lnTo>
                      <a:pt x="478" y="18"/>
                    </a:lnTo>
                    <a:lnTo>
                      <a:pt x="503" y="23"/>
                    </a:lnTo>
                    <a:lnTo>
                      <a:pt x="529" y="29"/>
                    </a:lnTo>
                    <a:lnTo>
                      <a:pt x="554" y="36"/>
                    </a:lnTo>
                    <a:lnTo>
                      <a:pt x="578" y="45"/>
                    </a:lnTo>
                    <a:lnTo>
                      <a:pt x="603" y="54"/>
                    </a:lnTo>
                    <a:lnTo>
                      <a:pt x="626" y="64"/>
                    </a:lnTo>
                    <a:lnTo>
                      <a:pt x="649" y="75"/>
                    </a:lnTo>
                    <a:lnTo>
                      <a:pt x="671" y="88"/>
                    </a:lnTo>
                    <a:lnTo>
                      <a:pt x="692" y="102"/>
                    </a:lnTo>
                    <a:lnTo>
                      <a:pt x="713" y="116"/>
                    </a:lnTo>
                    <a:lnTo>
                      <a:pt x="733" y="132"/>
                    </a:lnTo>
                    <a:lnTo>
                      <a:pt x="751" y="148"/>
                    </a:lnTo>
                    <a:lnTo>
                      <a:pt x="771" y="166"/>
                    </a:lnTo>
                    <a:lnTo>
                      <a:pt x="787" y="184"/>
                    </a:lnTo>
                    <a:lnTo>
                      <a:pt x="805" y="204"/>
                    </a:lnTo>
                    <a:lnTo>
                      <a:pt x="819" y="224"/>
                    </a:lnTo>
                    <a:lnTo>
                      <a:pt x="835" y="245"/>
                    </a:lnTo>
                    <a:lnTo>
                      <a:pt x="847" y="266"/>
                    </a:lnTo>
                    <a:lnTo>
                      <a:pt x="860" y="288"/>
                    </a:lnTo>
                    <a:lnTo>
                      <a:pt x="873" y="311"/>
                    </a:lnTo>
                    <a:lnTo>
                      <a:pt x="883" y="334"/>
                    </a:lnTo>
                    <a:lnTo>
                      <a:pt x="892" y="358"/>
                    </a:lnTo>
                    <a:lnTo>
                      <a:pt x="901" y="383"/>
                    </a:lnTo>
                    <a:lnTo>
                      <a:pt x="908" y="408"/>
                    </a:lnTo>
                    <a:lnTo>
                      <a:pt x="914" y="433"/>
                    </a:lnTo>
                    <a:lnTo>
                      <a:pt x="919" y="459"/>
                    </a:lnTo>
                    <a:lnTo>
                      <a:pt x="923" y="486"/>
                    </a:lnTo>
                    <a:lnTo>
                      <a:pt x="924" y="513"/>
                    </a:lnTo>
                    <a:lnTo>
                      <a:pt x="924" y="540"/>
                    </a:lnTo>
                    <a:lnTo>
                      <a:pt x="937" y="540"/>
                    </a:lnTo>
                    <a:lnTo>
                      <a:pt x="935" y="567"/>
                    </a:lnTo>
                    <a:lnTo>
                      <a:pt x="933" y="595"/>
                    </a:lnTo>
                    <a:lnTo>
                      <a:pt x="930" y="622"/>
                    </a:lnTo>
                    <a:lnTo>
                      <a:pt x="926" y="649"/>
                    </a:lnTo>
                    <a:lnTo>
                      <a:pt x="919" y="674"/>
                    </a:lnTo>
                    <a:lnTo>
                      <a:pt x="912" y="701"/>
                    </a:lnTo>
                    <a:lnTo>
                      <a:pt x="905" y="726"/>
                    </a:lnTo>
                    <a:lnTo>
                      <a:pt x="894" y="749"/>
                    </a:lnTo>
                    <a:lnTo>
                      <a:pt x="883" y="774"/>
                    </a:lnTo>
                    <a:lnTo>
                      <a:pt x="871" y="797"/>
                    </a:lnTo>
                    <a:lnTo>
                      <a:pt x="858" y="819"/>
                    </a:lnTo>
                    <a:lnTo>
                      <a:pt x="844" y="842"/>
                    </a:lnTo>
                    <a:lnTo>
                      <a:pt x="830" y="862"/>
                    </a:lnTo>
                    <a:lnTo>
                      <a:pt x="814" y="883"/>
                    </a:lnTo>
                    <a:lnTo>
                      <a:pt x="796" y="903"/>
                    </a:lnTo>
                    <a:lnTo>
                      <a:pt x="778" y="920"/>
                    </a:lnTo>
                    <a:lnTo>
                      <a:pt x="760" y="938"/>
                    </a:lnTo>
                    <a:lnTo>
                      <a:pt x="740" y="956"/>
                    </a:lnTo>
                    <a:lnTo>
                      <a:pt x="721" y="972"/>
                    </a:lnTo>
                    <a:lnTo>
                      <a:pt x="699" y="987"/>
                    </a:lnTo>
                    <a:lnTo>
                      <a:pt x="678" y="1001"/>
                    </a:lnTo>
                    <a:lnTo>
                      <a:pt x="654" y="1013"/>
                    </a:lnTo>
                    <a:lnTo>
                      <a:pt x="631" y="1026"/>
                    </a:lnTo>
                    <a:lnTo>
                      <a:pt x="606" y="1037"/>
                    </a:lnTo>
                    <a:lnTo>
                      <a:pt x="583" y="1046"/>
                    </a:lnTo>
                    <a:lnTo>
                      <a:pt x="558" y="1055"/>
                    </a:lnTo>
                    <a:lnTo>
                      <a:pt x="531" y="1062"/>
                    </a:lnTo>
                    <a:lnTo>
                      <a:pt x="506" y="1069"/>
                    </a:lnTo>
                    <a:lnTo>
                      <a:pt x="479" y="1072"/>
                    </a:lnTo>
                    <a:lnTo>
                      <a:pt x="453" y="1076"/>
                    </a:lnTo>
                    <a:lnTo>
                      <a:pt x="424" y="1078"/>
                    </a:lnTo>
                    <a:lnTo>
                      <a:pt x="397" y="1080"/>
                    </a:lnTo>
                    <a:lnTo>
                      <a:pt x="369" y="1078"/>
                    </a:lnTo>
                    <a:lnTo>
                      <a:pt x="342" y="1076"/>
                    </a:lnTo>
                    <a:lnTo>
                      <a:pt x="315" y="1072"/>
                    </a:lnTo>
                    <a:lnTo>
                      <a:pt x="288" y="1069"/>
                    </a:lnTo>
                    <a:lnTo>
                      <a:pt x="261" y="1062"/>
                    </a:lnTo>
                    <a:lnTo>
                      <a:pt x="236" y="1055"/>
                    </a:lnTo>
                    <a:lnTo>
                      <a:pt x="211" y="1046"/>
                    </a:lnTo>
                    <a:lnTo>
                      <a:pt x="186" y="1037"/>
                    </a:lnTo>
                    <a:lnTo>
                      <a:pt x="163" y="1026"/>
                    </a:lnTo>
                    <a:lnTo>
                      <a:pt x="140" y="1013"/>
                    </a:lnTo>
                    <a:lnTo>
                      <a:pt x="116" y="1001"/>
                    </a:lnTo>
                    <a:lnTo>
                      <a:pt x="95" y="987"/>
                    </a:lnTo>
                    <a:lnTo>
                      <a:pt x="74" y="972"/>
                    </a:lnTo>
                    <a:lnTo>
                      <a:pt x="54" y="956"/>
                    </a:lnTo>
                    <a:lnTo>
                      <a:pt x="34" y="938"/>
                    </a:lnTo>
                    <a:lnTo>
                      <a:pt x="20" y="926"/>
                    </a:lnTo>
                    <a:lnTo>
                      <a:pt x="20" y="922"/>
                    </a:lnTo>
                    <a:lnTo>
                      <a:pt x="20" y="920"/>
                    </a:lnTo>
                    <a:lnTo>
                      <a:pt x="18" y="917"/>
                    </a:lnTo>
                    <a:lnTo>
                      <a:pt x="18" y="915"/>
                    </a:lnTo>
                    <a:lnTo>
                      <a:pt x="18" y="912"/>
                    </a:lnTo>
                    <a:lnTo>
                      <a:pt x="16" y="910"/>
                    </a:lnTo>
                    <a:lnTo>
                      <a:pt x="16" y="906"/>
                    </a:lnTo>
                    <a:lnTo>
                      <a:pt x="16" y="904"/>
                    </a:lnTo>
                    <a:lnTo>
                      <a:pt x="24" y="912"/>
                    </a:lnTo>
                    <a:lnTo>
                      <a:pt x="43" y="929"/>
                    </a:lnTo>
                    <a:lnTo>
                      <a:pt x="61" y="947"/>
                    </a:lnTo>
                    <a:lnTo>
                      <a:pt x="81" y="962"/>
                    </a:lnTo>
                    <a:lnTo>
                      <a:pt x="102" y="978"/>
                    </a:lnTo>
                    <a:lnTo>
                      <a:pt x="124" y="990"/>
                    </a:lnTo>
                    <a:lnTo>
                      <a:pt x="145" y="1003"/>
                    </a:lnTo>
                    <a:lnTo>
                      <a:pt x="168" y="1015"/>
                    </a:lnTo>
                    <a:lnTo>
                      <a:pt x="192" y="1026"/>
                    </a:lnTo>
                    <a:lnTo>
                      <a:pt x="215" y="1035"/>
                    </a:lnTo>
                    <a:lnTo>
                      <a:pt x="240" y="1044"/>
                    </a:lnTo>
                    <a:lnTo>
                      <a:pt x="265" y="1051"/>
                    </a:lnTo>
                    <a:lnTo>
                      <a:pt x="290" y="1056"/>
                    </a:lnTo>
                    <a:lnTo>
                      <a:pt x="317" y="1062"/>
                    </a:lnTo>
                    <a:lnTo>
                      <a:pt x="343" y="1063"/>
                    </a:lnTo>
                    <a:lnTo>
                      <a:pt x="370" y="1067"/>
                    </a:lnTo>
                    <a:lnTo>
                      <a:pt x="397" y="1067"/>
                    </a:lnTo>
                    <a:lnTo>
                      <a:pt x="424" y="1067"/>
                    </a:lnTo>
                    <a:lnTo>
                      <a:pt x="451" y="1063"/>
                    </a:lnTo>
                    <a:lnTo>
                      <a:pt x="478" y="1062"/>
                    </a:lnTo>
                    <a:lnTo>
                      <a:pt x="503" y="1056"/>
                    </a:lnTo>
                    <a:lnTo>
                      <a:pt x="529" y="1051"/>
                    </a:lnTo>
                    <a:lnTo>
                      <a:pt x="554" y="1044"/>
                    </a:lnTo>
                    <a:lnTo>
                      <a:pt x="578" y="1035"/>
                    </a:lnTo>
                    <a:lnTo>
                      <a:pt x="603" y="1026"/>
                    </a:lnTo>
                    <a:lnTo>
                      <a:pt x="626" y="1015"/>
                    </a:lnTo>
                    <a:lnTo>
                      <a:pt x="649" y="1003"/>
                    </a:lnTo>
                    <a:lnTo>
                      <a:pt x="671" y="990"/>
                    </a:lnTo>
                    <a:lnTo>
                      <a:pt x="692" y="978"/>
                    </a:lnTo>
                    <a:lnTo>
                      <a:pt x="713" y="962"/>
                    </a:lnTo>
                    <a:lnTo>
                      <a:pt x="733" y="947"/>
                    </a:lnTo>
                    <a:lnTo>
                      <a:pt x="751" y="929"/>
                    </a:lnTo>
                    <a:lnTo>
                      <a:pt x="771" y="912"/>
                    </a:lnTo>
                    <a:lnTo>
                      <a:pt x="787" y="894"/>
                    </a:lnTo>
                    <a:lnTo>
                      <a:pt x="805" y="876"/>
                    </a:lnTo>
                    <a:lnTo>
                      <a:pt x="819" y="854"/>
                    </a:lnTo>
                    <a:lnTo>
                      <a:pt x="835" y="835"/>
                    </a:lnTo>
                    <a:lnTo>
                      <a:pt x="847" y="813"/>
                    </a:lnTo>
                    <a:lnTo>
                      <a:pt x="860" y="790"/>
                    </a:lnTo>
                    <a:lnTo>
                      <a:pt x="873" y="769"/>
                    </a:lnTo>
                    <a:lnTo>
                      <a:pt x="883" y="745"/>
                    </a:lnTo>
                    <a:lnTo>
                      <a:pt x="892" y="720"/>
                    </a:lnTo>
                    <a:lnTo>
                      <a:pt x="901" y="697"/>
                    </a:lnTo>
                    <a:lnTo>
                      <a:pt x="908" y="672"/>
                    </a:lnTo>
                    <a:lnTo>
                      <a:pt x="914" y="645"/>
                    </a:lnTo>
                    <a:lnTo>
                      <a:pt x="919" y="620"/>
                    </a:lnTo>
                    <a:lnTo>
                      <a:pt x="923" y="593"/>
                    </a:lnTo>
                    <a:lnTo>
                      <a:pt x="924" y="567"/>
                    </a:lnTo>
                    <a:lnTo>
                      <a:pt x="924" y="540"/>
                    </a:lnTo>
                    <a:lnTo>
                      <a:pt x="937" y="540"/>
                    </a:lnTo>
                    <a:close/>
                  </a:path>
                </a:pathLst>
              </a:custGeom>
              <a:solidFill>
                <a:srgbClr val="A7DBFF"/>
              </a:solidFill>
              <a:ln w="9525">
                <a:noFill/>
                <a:round/>
                <a:headEnd/>
                <a:tailEnd/>
              </a:ln>
            </p:spPr>
            <p:txBody>
              <a:bodyPr/>
              <a:lstStyle/>
              <a:p>
                <a:endParaRPr lang="en-US"/>
              </a:p>
            </p:txBody>
          </p:sp>
          <p:sp>
            <p:nvSpPr>
              <p:cNvPr id="29903" name="Freeform 1282"/>
              <p:cNvSpPr>
                <a:spLocks/>
              </p:cNvSpPr>
              <p:nvPr/>
            </p:nvSpPr>
            <p:spPr bwMode="auto">
              <a:xfrm>
                <a:off x="530" y="1655"/>
                <a:ext cx="931" cy="1067"/>
              </a:xfrm>
              <a:custGeom>
                <a:avLst/>
                <a:gdLst>
                  <a:gd name="T0" fmla="*/ 925 w 931"/>
                  <a:gd name="T1" fmla="*/ 453 h 1067"/>
                  <a:gd name="T2" fmla="*/ 899 w 931"/>
                  <a:gd name="T3" fmla="*/ 351 h 1067"/>
                  <a:gd name="T4" fmla="*/ 854 w 931"/>
                  <a:gd name="T5" fmla="*/ 258 h 1067"/>
                  <a:gd name="T6" fmla="*/ 793 w 931"/>
                  <a:gd name="T7" fmla="*/ 176 h 1067"/>
                  <a:gd name="T8" fmla="*/ 718 w 931"/>
                  <a:gd name="T9" fmla="*/ 108 h 1067"/>
                  <a:gd name="T10" fmla="*/ 629 w 931"/>
                  <a:gd name="T11" fmla="*/ 54 h 1067"/>
                  <a:gd name="T12" fmla="*/ 532 w 931"/>
                  <a:gd name="T13" fmla="*/ 18 h 1067"/>
                  <a:gd name="T14" fmla="*/ 425 w 931"/>
                  <a:gd name="T15" fmla="*/ 2 h 1067"/>
                  <a:gd name="T16" fmla="*/ 316 w 931"/>
                  <a:gd name="T17" fmla="*/ 8 h 1067"/>
                  <a:gd name="T18" fmla="*/ 214 w 931"/>
                  <a:gd name="T19" fmla="*/ 33 h 1067"/>
                  <a:gd name="T20" fmla="*/ 121 w 931"/>
                  <a:gd name="T21" fmla="*/ 77 h 1067"/>
                  <a:gd name="T22" fmla="*/ 39 w 931"/>
                  <a:gd name="T23" fmla="*/ 140 h 1067"/>
                  <a:gd name="T24" fmla="*/ 3 w 931"/>
                  <a:gd name="T25" fmla="*/ 179 h 1067"/>
                  <a:gd name="T26" fmla="*/ 0 w 931"/>
                  <a:gd name="T27" fmla="*/ 190 h 1067"/>
                  <a:gd name="T28" fmla="*/ 12 w 931"/>
                  <a:gd name="T29" fmla="*/ 185 h 1067"/>
                  <a:gd name="T30" fmla="*/ 85 w 931"/>
                  <a:gd name="T31" fmla="*/ 117 h 1067"/>
                  <a:gd name="T32" fmla="*/ 171 w 931"/>
                  <a:gd name="T33" fmla="*/ 65 h 1067"/>
                  <a:gd name="T34" fmla="*/ 268 w 931"/>
                  <a:gd name="T35" fmla="*/ 29 h 1067"/>
                  <a:gd name="T36" fmla="*/ 371 w 931"/>
                  <a:gd name="T37" fmla="*/ 13 h 1067"/>
                  <a:gd name="T38" fmla="*/ 477 w 931"/>
                  <a:gd name="T39" fmla="*/ 18 h 1067"/>
                  <a:gd name="T40" fmla="*/ 577 w 931"/>
                  <a:gd name="T41" fmla="*/ 45 h 1067"/>
                  <a:gd name="T42" fmla="*/ 668 w 931"/>
                  <a:gd name="T43" fmla="*/ 88 h 1067"/>
                  <a:gd name="T44" fmla="*/ 748 w 931"/>
                  <a:gd name="T45" fmla="*/ 149 h 1067"/>
                  <a:gd name="T46" fmla="*/ 816 w 931"/>
                  <a:gd name="T47" fmla="*/ 222 h 1067"/>
                  <a:gd name="T48" fmla="*/ 868 w 931"/>
                  <a:gd name="T49" fmla="*/ 308 h 1067"/>
                  <a:gd name="T50" fmla="*/ 904 w 931"/>
                  <a:gd name="T51" fmla="*/ 404 h 1067"/>
                  <a:gd name="T52" fmla="*/ 918 w 931"/>
                  <a:gd name="T53" fmla="*/ 508 h 1067"/>
                  <a:gd name="T54" fmla="*/ 929 w 931"/>
                  <a:gd name="T55" fmla="*/ 588 h 1067"/>
                  <a:gd name="T56" fmla="*/ 907 w 931"/>
                  <a:gd name="T57" fmla="*/ 694 h 1067"/>
                  <a:gd name="T58" fmla="*/ 866 w 931"/>
                  <a:gd name="T59" fmla="*/ 789 h 1067"/>
                  <a:gd name="T60" fmla="*/ 809 w 931"/>
                  <a:gd name="T61" fmla="*/ 874 h 1067"/>
                  <a:gd name="T62" fmla="*/ 738 w 931"/>
                  <a:gd name="T63" fmla="*/ 946 h 1067"/>
                  <a:gd name="T64" fmla="*/ 652 w 931"/>
                  <a:gd name="T65" fmla="*/ 1003 h 1067"/>
                  <a:gd name="T66" fmla="*/ 557 w 931"/>
                  <a:gd name="T67" fmla="*/ 1044 h 1067"/>
                  <a:gd name="T68" fmla="*/ 452 w 931"/>
                  <a:gd name="T69" fmla="*/ 1066 h 1067"/>
                  <a:gd name="T70" fmla="*/ 343 w 931"/>
                  <a:gd name="T71" fmla="*/ 1066 h 1067"/>
                  <a:gd name="T72" fmla="*/ 239 w 931"/>
                  <a:gd name="T73" fmla="*/ 1044 h 1067"/>
                  <a:gd name="T74" fmla="*/ 144 w 931"/>
                  <a:gd name="T75" fmla="*/ 1003 h 1067"/>
                  <a:gd name="T76" fmla="*/ 59 w 931"/>
                  <a:gd name="T77" fmla="*/ 946 h 1067"/>
                  <a:gd name="T78" fmla="*/ 19 w 931"/>
                  <a:gd name="T79" fmla="*/ 907 h 1067"/>
                  <a:gd name="T80" fmla="*/ 16 w 931"/>
                  <a:gd name="T81" fmla="*/ 896 h 1067"/>
                  <a:gd name="T82" fmla="*/ 30 w 931"/>
                  <a:gd name="T83" fmla="*/ 903 h 1067"/>
                  <a:gd name="T84" fmla="*/ 107 w 931"/>
                  <a:gd name="T85" fmla="*/ 967 h 1067"/>
                  <a:gd name="T86" fmla="*/ 194 w 931"/>
                  <a:gd name="T87" fmla="*/ 1016 h 1067"/>
                  <a:gd name="T88" fmla="*/ 293 w 931"/>
                  <a:gd name="T89" fmla="*/ 1046 h 1067"/>
                  <a:gd name="T90" fmla="*/ 398 w 931"/>
                  <a:gd name="T91" fmla="*/ 1057 h 1067"/>
                  <a:gd name="T92" fmla="*/ 504 w 931"/>
                  <a:gd name="T93" fmla="*/ 1046 h 1067"/>
                  <a:gd name="T94" fmla="*/ 602 w 931"/>
                  <a:gd name="T95" fmla="*/ 1016 h 1067"/>
                  <a:gd name="T96" fmla="*/ 689 w 931"/>
                  <a:gd name="T97" fmla="*/ 967 h 1067"/>
                  <a:gd name="T98" fmla="*/ 766 w 931"/>
                  <a:gd name="T99" fmla="*/ 903 h 1067"/>
                  <a:gd name="T100" fmla="*/ 831 w 931"/>
                  <a:gd name="T101" fmla="*/ 826 h 1067"/>
                  <a:gd name="T102" fmla="*/ 879 w 931"/>
                  <a:gd name="T103" fmla="*/ 737 h 1067"/>
                  <a:gd name="T104" fmla="*/ 909 w 931"/>
                  <a:gd name="T105" fmla="*/ 640 h 1067"/>
                  <a:gd name="T106" fmla="*/ 920 w 931"/>
                  <a:gd name="T107" fmla="*/ 535 h 1067"/>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31"/>
                  <a:gd name="T163" fmla="*/ 0 h 1067"/>
                  <a:gd name="T164" fmla="*/ 931 w 931"/>
                  <a:gd name="T165" fmla="*/ 1067 h 1067"/>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31" h="1067">
                    <a:moveTo>
                      <a:pt x="931" y="535"/>
                    </a:moveTo>
                    <a:lnTo>
                      <a:pt x="931" y="506"/>
                    </a:lnTo>
                    <a:lnTo>
                      <a:pt x="929" y="479"/>
                    </a:lnTo>
                    <a:lnTo>
                      <a:pt x="925" y="453"/>
                    </a:lnTo>
                    <a:lnTo>
                      <a:pt x="920" y="428"/>
                    </a:lnTo>
                    <a:lnTo>
                      <a:pt x="915" y="401"/>
                    </a:lnTo>
                    <a:lnTo>
                      <a:pt x="907" y="376"/>
                    </a:lnTo>
                    <a:lnTo>
                      <a:pt x="899" y="351"/>
                    </a:lnTo>
                    <a:lnTo>
                      <a:pt x="890" y="328"/>
                    </a:lnTo>
                    <a:lnTo>
                      <a:pt x="879" y="303"/>
                    </a:lnTo>
                    <a:lnTo>
                      <a:pt x="866" y="279"/>
                    </a:lnTo>
                    <a:lnTo>
                      <a:pt x="854" y="258"/>
                    </a:lnTo>
                    <a:lnTo>
                      <a:pt x="841" y="236"/>
                    </a:lnTo>
                    <a:lnTo>
                      <a:pt x="825" y="215"/>
                    </a:lnTo>
                    <a:lnTo>
                      <a:pt x="809" y="195"/>
                    </a:lnTo>
                    <a:lnTo>
                      <a:pt x="793" y="176"/>
                    </a:lnTo>
                    <a:lnTo>
                      <a:pt x="775" y="158"/>
                    </a:lnTo>
                    <a:lnTo>
                      <a:pt x="757" y="140"/>
                    </a:lnTo>
                    <a:lnTo>
                      <a:pt x="738" y="122"/>
                    </a:lnTo>
                    <a:lnTo>
                      <a:pt x="718" y="108"/>
                    </a:lnTo>
                    <a:lnTo>
                      <a:pt x="697" y="92"/>
                    </a:lnTo>
                    <a:lnTo>
                      <a:pt x="675" y="77"/>
                    </a:lnTo>
                    <a:lnTo>
                      <a:pt x="652" y="65"/>
                    </a:lnTo>
                    <a:lnTo>
                      <a:pt x="629" y="54"/>
                    </a:lnTo>
                    <a:lnTo>
                      <a:pt x="605" y="43"/>
                    </a:lnTo>
                    <a:lnTo>
                      <a:pt x="582" y="33"/>
                    </a:lnTo>
                    <a:lnTo>
                      <a:pt x="557" y="26"/>
                    </a:lnTo>
                    <a:lnTo>
                      <a:pt x="532" y="18"/>
                    </a:lnTo>
                    <a:lnTo>
                      <a:pt x="505" y="11"/>
                    </a:lnTo>
                    <a:lnTo>
                      <a:pt x="479" y="8"/>
                    </a:lnTo>
                    <a:lnTo>
                      <a:pt x="452" y="4"/>
                    </a:lnTo>
                    <a:lnTo>
                      <a:pt x="425" y="2"/>
                    </a:lnTo>
                    <a:lnTo>
                      <a:pt x="398" y="0"/>
                    </a:lnTo>
                    <a:lnTo>
                      <a:pt x="371" y="2"/>
                    </a:lnTo>
                    <a:lnTo>
                      <a:pt x="343" y="4"/>
                    </a:lnTo>
                    <a:lnTo>
                      <a:pt x="316" y="8"/>
                    </a:lnTo>
                    <a:lnTo>
                      <a:pt x="291" y="11"/>
                    </a:lnTo>
                    <a:lnTo>
                      <a:pt x="264" y="18"/>
                    </a:lnTo>
                    <a:lnTo>
                      <a:pt x="239" y="26"/>
                    </a:lnTo>
                    <a:lnTo>
                      <a:pt x="214" y="33"/>
                    </a:lnTo>
                    <a:lnTo>
                      <a:pt x="191" y="43"/>
                    </a:lnTo>
                    <a:lnTo>
                      <a:pt x="168" y="54"/>
                    </a:lnTo>
                    <a:lnTo>
                      <a:pt x="144" y="65"/>
                    </a:lnTo>
                    <a:lnTo>
                      <a:pt x="121" y="77"/>
                    </a:lnTo>
                    <a:lnTo>
                      <a:pt x="100" y="92"/>
                    </a:lnTo>
                    <a:lnTo>
                      <a:pt x="78" y="108"/>
                    </a:lnTo>
                    <a:lnTo>
                      <a:pt x="59" y="122"/>
                    </a:lnTo>
                    <a:lnTo>
                      <a:pt x="39" y="140"/>
                    </a:lnTo>
                    <a:lnTo>
                      <a:pt x="21" y="158"/>
                    </a:lnTo>
                    <a:lnTo>
                      <a:pt x="3" y="176"/>
                    </a:lnTo>
                    <a:lnTo>
                      <a:pt x="3" y="179"/>
                    </a:lnTo>
                    <a:lnTo>
                      <a:pt x="1" y="181"/>
                    </a:lnTo>
                    <a:lnTo>
                      <a:pt x="1" y="185"/>
                    </a:lnTo>
                    <a:lnTo>
                      <a:pt x="1" y="188"/>
                    </a:lnTo>
                    <a:lnTo>
                      <a:pt x="0" y="190"/>
                    </a:lnTo>
                    <a:lnTo>
                      <a:pt x="0" y="193"/>
                    </a:lnTo>
                    <a:lnTo>
                      <a:pt x="0" y="195"/>
                    </a:lnTo>
                    <a:lnTo>
                      <a:pt x="0" y="199"/>
                    </a:lnTo>
                    <a:lnTo>
                      <a:pt x="12" y="185"/>
                    </a:lnTo>
                    <a:lnTo>
                      <a:pt x="30" y="165"/>
                    </a:lnTo>
                    <a:lnTo>
                      <a:pt x="48" y="149"/>
                    </a:lnTo>
                    <a:lnTo>
                      <a:pt x="66" y="133"/>
                    </a:lnTo>
                    <a:lnTo>
                      <a:pt x="85" y="117"/>
                    </a:lnTo>
                    <a:lnTo>
                      <a:pt x="107" y="102"/>
                    </a:lnTo>
                    <a:lnTo>
                      <a:pt x="128" y="88"/>
                    </a:lnTo>
                    <a:lnTo>
                      <a:pt x="150" y="76"/>
                    </a:lnTo>
                    <a:lnTo>
                      <a:pt x="171" y="65"/>
                    </a:lnTo>
                    <a:lnTo>
                      <a:pt x="194" y="54"/>
                    </a:lnTo>
                    <a:lnTo>
                      <a:pt x="219" y="45"/>
                    </a:lnTo>
                    <a:lnTo>
                      <a:pt x="243" y="36"/>
                    </a:lnTo>
                    <a:lnTo>
                      <a:pt x="268" y="29"/>
                    </a:lnTo>
                    <a:lnTo>
                      <a:pt x="293" y="24"/>
                    </a:lnTo>
                    <a:lnTo>
                      <a:pt x="319" y="18"/>
                    </a:lnTo>
                    <a:lnTo>
                      <a:pt x="344" y="15"/>
                    </a:lnTo>
                    <a:lnTo>
                      <a:pt x="371" y="13"/>
                    </a:lnTo>
                    <a:lnTo>
                      <a:pt x="398" y="13"/>
                    </a:lnTo>
                    <a:lnTo>
                      <a:pt x="425" y="13"/>
                    </a:lnTo>
                    <a:lnTo>
                      <a:pt x="452" y="15"/>
                    </a:lnTo>
                    <a:lnTo>
                      <a:pt x="477" y="18"/>
                    </a:lnTo>
                    <a:lnTo>
                      <a:pt x="504" y="24"/>
                    </a:lnTo>
                    <a:lnTo>
                      <a:pt x="529" y="29"/>
                    </a:lnTo>
                    <a:lnTo>
                      <a:pt x="554" y="36"/>
                    </a:lnTo>
                    <a:lnTo>
                      <a:pt x="577" y="45"/>
                    </a:lnTo>
                    <a:lnTo>
                      <a:pt x="602" y="54"/>
                    </a:lnTo>
                    <a:lnTo>
                      <a:pt x="623" y="65"/>
                    </a:lnTo>
                    <a:lnTo>
                      <a:pt x="647" y="76"/>
                    </a:lnTo>
                    <a:lnTo>
                      <a:pt x="668" y="88"/>
                    </a:lnTo>
                    <a:lnTo>
                      <a:pt x="689" y="102"/>
                    </a:lnTo>
                    <a:lnTo>
                      <a:pt x="711" y="117"/>
                    </a:lnTo>
                    <a:lnTo>
                      <a:pt x="731" y="133"/>
                    </a:lnTo>
                    <a:lnTo>
                      <a:pt x="748" y="149"/>
                    </a:lnTo>
                    <a:lnTo>
                      <a:pt x="766" y="165"/>
                    </a:lnTo>
                    <a:lnTo>
                      <a:pt x="784" y="185"/>
                    </a:lnTo>
                    <a:lnTo>
                      <a:pt x="800" y="202"/>
                    </a:lnTo>
                    <a:lnTo>
                      <a:pt x="816" y="222"/>
                    </a:lnTo>
                    <a:lnTo>
                      <a:pt x="831" y="244"/>
                    </a:lnTo>
                    <a:lnTo>
                      <a:pt x="843" y="263"/>
                    </a:lnTo>
                    <a:lnTo>
                      <a:pt x="856" y="286"/>
                    </a:lnTo>
                    <a:lnTo>
                      <a:pt x="868" y="308"/>
                    </a:lnTo>
                    <a:lnTo>
                      <a:pt x="879" y="331"/>
                    </a:lnTo>
                    <a:lnTo>
                      <a:pt x="888" y="354"/>
                    </a:lnTo>
                    <a:lnTo>
                      <a:pt x="897" y="379"/>
                    </a:lnTo>
                    <a:lnTo>
                      <a:pt x="904" y="404"/>
                    </a:lnTo>
                    <a:lnTo>
                      <a:pt x="909" y="429"/>
                    </a:lnTo>
                    <a:lnTo>
                      <a:pt x="913" y="454"/>
                    </a:lnTo>
                    <a:lnTo>
                      <a:pt x="916" y="481"/>
                    </a:lnTo>
                    <a:lnTo>
                      <a:pt x="918" y="508"/>
                    </a:lnTo>
                    <a:lnTo>
                      <a:pt x="920" y="535"/>
                    </a:lnTo>
                    <a:lnTo>
                      <a:pt x="931" y="535"/>
                    </a:lnTo>
                    <a:lnTo>
                      <a:pt x="931" y="562"/>
                    </a:lnTo>
                    <a:lnTo>
                      <a:pt x="929" y="588"/>
                    </a:lnTo>
                    <a:lnTo>
                      <a:pt x="925" y="615"/>
                    </a:lnTo>
                    <a:lnTo>
                      <a:pt x="920" y="642"/>
                    </a:lnTo>
                    <a:lnTo>
                      <a:pt x="915" y="667"/>
                    </a:lnTo>
                    <a:lnTo>
                      <a:pt x="907" y="694"/>
                    </a:lnTo>
                    <a:lnTo>
                      <a:pt x="899" y="717"/>
                    </a:lnTo>
                    <a:lnTo>
                      <a:pt x="890" y="742"/>
                    </a:lnTo>
                    <a:lnTo>
                      <a:pt x="879" y="765"/>
                    </a:lnTo>
                    <a:lnTo>
                      <a:pt x="866" y="789"/>
                    </a:lnTo>
                    <a:lnTo>
                      <a:pt x="854" y="812"/>
                    </a:lnTo>
                    <a:lnTo>
                      <a:pt x="841" y="833"/>
                    </a:lnTo>
                    <a:lnTo>
                      <a:pt x="825" y="853"/>
                    </a:lnTo>
                    <a:lnTo>
                      <a:pt x="809" y="874"/>
                    </a:lnTo>
                    <a:lnTo>
                      <a:pt x="793" y="894"/>
                    </a:lnTo>
                    <a:lnTo>
                      <a:pt x="775" y="912"/>
                    </a:lnTo>
                    <a:lnTo>
                      <a:pt x="757" y="930"/>
                    </a:lnTo>
                    <a:lnTo>
                      <a:pt x="738" y="946"/>
                    </a:lnTo>
                    <a:lnTo>
                      <a:pt x="718" y="962"/>
                    </a:lnTo>
                    <a:lnTo>
                      <a:pt x="697" y="976"/>
                    </a:lnTo>
                    <a:lnTo>
                      <a:pt x="675" y="991"/>
                    </a:lnTo>
                    <a:lnTo>
                      <a:pt x="652" y="1003"/>
                    </a:lnTo>
                    <a:lnTo>
                      <a:pt x="629" y="1016"/>
                    </a:lnTo>
                    <a:lnTo>
                      <a:pt x="605" y="1026"/>
                    </a:lnTo>
                    <a:lnTo>
                      <a:pt x="582" y="1035"/>
                    </a:lnTo>
                    <a:lnTo>
                      <a:pt x="557" y="1044"/>
                    </a:lnTo>
                    <a:lnTo>
                      <a:pt x="532" y="1051"/>
                    </a:lnTo>
                    <a:lnTo>
                      <a:pt x="505" y="1057"/>
                    </a:lnTo>
                    <a:lnTo>
                      <a:pt x="479" y="1062"/>
                    </a:lnTo>
                    <a:lnTo>
                      <a:pt x="452" y="1066"/>
                    </a:lnTo>
                    <a:lnTo>
                      <a:pt x="425" y="1067"/>
                    </a:lnTo>
                    <a:lnTo>
                      <a:pt x="398" y="1067"/>
                    </a:lnTo>
                    <a:lnTo>
                      <a:pt x="371" y="1067"/>
                    </a:lnTo>
                    <a:lnTo>
                      <a:pt x="343" y="1066"/>
                    </a:lnTo>
                    <a:lnTo>
                      <a:pt x="316" y="1062"/>
                    </a:lnTo>
                    <a:lnTo>
                      <a:pt x="291" y="1057"/>
                    </a:lnTo>
                    <a:lnTo>
                      <a:pt x="264" y="1051"/>
                    </a:lnTo>
                    <a:lnTo>
                      <a:pt x="239" y="1044"/>
                    </a:lnTo>
                    <a:lnTo>
                      <a:pt x="214" y="1035"/>
                    </a:lnTo>
                    <a:lnTo>
                      <a:pt x="191" y="1026"/>
                    </a:lnTo>
                    <a:lnTo>
                      <a:pt x="168" y="1016"/>
                    </a:lnTo>
                    <a:lnTo>
                      <a:pt x="144" y="1003"/>
                    </a:lnTo>
                    <a:lnTo>
                      <a:pt x="121" y="991"/>
                    </a:lnTo>
                    <a:lnTo>
                      <a:pt x="100" y="976"/>
                    </a:lnTo>
                    <a:lnTo>
                      <a:pt x="78" y="962"/>
                    </a:lnTo>
                    <a:lnTo>
                      <a:pt x="59" y="946"/>
                    </a:lnTo>
                    <a:lnTo>
                      <a:pt x="39" y="930"/>
                    </a:lnTo>
                    <a:lnTo>
                      <a:pt x="21" y="912"/>
                    </a:lnTo>
                    <a:lnTo>
                      <a:pt x="19" y="910"/>
                    </a:lnTo>
                    <a:lnTo>
                      <a:pt x="19" y="907"/>
                    </a:lnTo>
                    <a:lnTo>
                      <a:pt x="17" y="905"/>
                    </a:lnTo>
                    <a:lnTo>
                      <a:pt x="17" y="901"/>
                    </a:lnTo>
                    <a:lnTo>
                      <a:pt x="17" y="899"/>
                    </a:lnTo>
                    <a:lnTo>
                      <a:pt x="16" y="896"/>
                    </a:lnTo>
                    <a:lnTo>
                      <a:pt x="16" y="892"/>
                    </a:lnTo>
                    <a:lnTo>
                      <a:pt x="16" y="890"/>
                    </a:lnTo>
                    <a:lnTo>
                      <a:pt x="14" y="887"/>
                    </a:lnTo>
                    <a:lnTo>
                      <a:pt x="30" y="903"/>
                    </a:lnTo>
                    <a:lnTo>
                      <a:pt x="48" y="921"/>
                    </a:lnTo>
                    <a:lnTo>
                      <a:pt x="66" y="937"/>
                    </a:lnTo>
                    <a:lnTo>
                      <a:pt x="85" y="953"/>
                    </a:lnTo>
                    <a:lnTo>
                      <a:pt x="107" y="967"/>
                    </a:lnTo>
                    <a:lnTo>
                      <a:pt x="128" y="980"/>
                    </a:lnTo>
                    <a:lnTo>
                      <a:pt x="150" y="992"/>
                    </a:lnTo>
                    <a:lnTo>
                      <a:pt x="171" y="1005"/>
                    </a:lnTo>
                    <a:lnTo>
                      <a:pt x="194" y="1016"/>
                    </a:lnTo>
                    <a:lnTo>
                      <a:pt x="219" y="1024"/>
                    </a:lnTo>
                    <a:lnTo>
                      <a:pt x="243" y="1032"/>
                    </a:lnTo>
                    <a:lnTo>
                      <a:pt x="268" y="1039"/>
                    </a:lnTo>
                    <a:lnTo>
                      <a:pt x="293" y="1046"/>
                    </a:lnTo>
                    <a:lnTo>
                      <a:pt x="319" y="1050"/>
                    </a:lnTo>
                    <a:lnTo>
                      <a:pt x="344" y="1053"/>
                    </a:lnTo>
                    <a:lnTo>
                      <a:pt x="371" y="1055"/>
                    </a:lnTo>
                    <a:lnTo>
                      <a:pt x="398" y="1057"/>
                    </a:lnTo>
                    <a:lnTo>
                      <a:pt x="425" y="1055"/>
                    </a:lnTo>
                    <a:lnTo>
                      <a:pt x="452" y="1053"/>
                    </a:lnTo>
                    <a:lnTo>
                      <a:pt x="477" y="1050"/>
                    </a:lnTo>
                    <a:lnTo>
                      <a:pt x="504" y="1046"/>
                    </a:lnTo>
                    <a:lnTo>
                      <a:pt x="529" y="1039"/>
                    </a:lnTo>
                    <a:lnTo>
                      <a:pt x="554" y="1032"/>
                    </a:lnTo>
                    <a:lnTo>
                      <a:pt x="577" y="1024"/>
                    </a:lnTo>
                    <a:lnTo>
                      <a:pt x="602" y="1016"/>
                    </a:lnTo>
                    <a:lnTo>
                      <a:pt x="623" y="1005"/>
                    </a:lnTo>
                    <a:lnTo>
                      <a:pt x="647" y="992"/>
                    </a:lnTo>
                    <a:lnTo>
                      <a:pt x="668" y="980"/>
                    </a:lnTo>
                    <a:lnTo>
                      <a:pt x="689" y="967"/>
                    </a:lnTo>
                    <a:lnTo>
                      <a:pt x="711" y="953"/>
                    </a:lnTo>
                    <a:lnTo>
                      <a:pt x="731" y="937"/>
                    </a:lnTo>
                    <a:lnTo>
                      <a:pt x="748" y="921"/>
                    </a:lnTo>
                    <a:lnTo>
                      <a:pt x="766" y="903"/>
                    </a:lnTo>
                    <a:lnTo>
                      <a:pt x="784" y="885"/>
                    </a:lnTo>
                    <a:lnTo>
                      <a:pt x="800" y="865"/>
                    </a:lnTo>
                    <a:lnTo>
                      <a:pt x="816" y="846"/>
                    </a:lnTo>
                    <a:lnTo>
                      <a:pt x="831" y="826"/>
                    </a:lnTo>
                    <a:lnTo>
                      <a:pt x="843" y="805"/>
                    </a:lnTo>
                    <a:lnTo>
                      <a:pt x="856" y="783"/>
                    </a:lnTo>
                    <a:lnTo>
                      <a:pt x="868" y="760"/>
                    </a:lnTo>
                    <a:lnTo>
                      <a:pt x="879" y="737"/>
                    </a:lnTo>
                    <a:lnTo>
                      <a:pt x="888" y="714"/>
                    </a:lnTo>
                    <a:lnTo>
                      <a:pt x="897" y="690"/>
                    </a:lnTo>
                    <a:lnTo>
                      <a:pt x="904" y="665"/>
                    </a:lnTo>
                    <a:lnTo>
                      <a:pt x="909" y="640"/>
                    </a:lnTo>
                    <a:lnTo>
                      <a:pt x="913" y="613"/>
                    </a:lnTo>
                    <a:lnTo>
                      <a:pt x="916" y="588"/>
                    </a:lnTo>
                    <a:lnTo>
                      <a:pt x="918" y="562"/>
                    </a:lnTo>
                    <a:lnTo>
                      <a:pt x="920" y="535"/>
                    </a:lnTo>
                    <a:lnTo>
                      <a:pt x="931" y="535"/>
                    </a:lnTo>
                    <a:close/>
                  </a:path>
                </a:pathLst>
              </a:custGeom>
              <a:solidFill>
                <a:srgbClr val="A8DCFF"/>
              </a:solidFill>
              <a:ln w="9525">
                <a:noFill/>
                <a:round/>
                <a:headEnd/>
                <a:tailEnd/>
              </a:ln>
            </p:spPr>
            <p:txBody>
              <a:bodyPr/>
              <a:lstStyle/>
              <a:p>
                <a:endParaRPr lang="en-US"/>
              </a:p>
            </p:txBody>
          </p:sp>
          <p:sp>
            <p:nvSpPr>
              <p:cNvPr id="29904" name="Freeform 1283"/>
              <p:cNvSpPr>
                <a:spLocks/>
              </p:cNvSpPr>
              <p:nvPr/>
            </p:nvSpPr>
            <p:spPr bwMode="auto">
              <a:xfrm>
                <a:off x="528" y="1663"/>
                <a:ext cx="927" cy="1054"/>
              </a:xfrm>
              <a:custGeom>
                <a:avLst/>
                <a:gdLst>
                  <a:gd name="T0" fmla="*/ 922 w 927"/>
                  <a:gd name="T1" fmla="*/ 446 h 1054"/>
                  <a:gd name="T2" fmla="*/ 895 w 927"/>
                  <a:gd name="T3" fmla="*/ 345 h 1054"/>
                  <a:gd name="T4" fmla="*/ 850 w 927"/>
                  <a:gd name="T5" fmla="*/ 253 h 1054"/>
                  <a:gd name="T6" fmla="*/ 790 w 927"/>
                  <a:gd name="T7" fmla="*/ 171 h 1054"/>
                  <a:gd name="T8" fmla="*/ 716 w 927"/>
                  <a:gd name="T9" fmla="*/ 103 h 1054"/>
                  <a:gd name="T10" fmla="*/ 629 w 927"/>
                  <a:gd name="T11" fmla="*/ 51 h 1054"/>
                  <a:gd name="T12" fmla="*/ 532 w 927"/>
                  <a:gd name="T13" fmla="*/ 16 h 1054"/>
                  <a:gd name="T14" fmla="*/ 427 w 927"/>
                  <a:gd name="T15" fmla="*/ 0 h 1054"/>
                  <a:gd name="T16" fmla="*/ 320 w 927"/>
                  <a:gd name="T17" fmla="*/ 5 h 1054"/>
                  <a:gd name="T18" fmla="*/ 218 w 927"/>
                  <a:gd name="T19" fmla="*/ 32 h 1054"/>
                  <a:gd name="T20" fmla="*/ 127 w 927"/>
                  <a:gd name="T21" fmla="*/ 75 h 1054"/>
                  <a:gd name="T22" fmla="*/ 46 w 927"/>
                  <a:gd name="T23" fmla="*/ 135 h 1054"/>
                  <a:gd name="T24" fmla="*/ 2 w 927"/>
                  <a:gd name="T25" fmla="*/ 182 h 1054"/>
                  <a:gd name="T26" fmla="*/ 0 w 927"/>
                  <a:gd name="T27" fmla="*/ 194 h 1054"/>
                  <a:gd name="T28" fmla="*/ 2 w 927"/>
                  <a:gd name="T29" fmla="*/ 198 h 1054"/>
                  <a:gd name="T30" fmla="*/ 73 w 927"/>
                  <a:gd name="T31" fmla="*/ 128 h 1054"/>
                  <a:gd name="T32" fmla="*/ 155 w 927"/>
                  <a:gd name="T33" fmla="*/ 73 h 1054"/>
                  <a:gd name="T34" fmla="*/ 246 w 927"/>
                  <a:gd name="T35" fmla="*/ 34 h 1054"/>
                  <a:gd name="T36" fmla="*/ 346 w 927"/>
                  <a:gd name="T37" fmla="*/ 14 h 1054"/>
                  <a:gd name="T38" fmla="*/ 452 w 927"/>
                  <a:gd name="T39" fmla="*/ 14 h 1054"/>
                  <a:gd name="T40" fmla="*/ 554 w 927"/>
                  <a:gd name="T41" fmla="*/ 34 h 1054"/>
                  <a:gd name="T42" fmla="*/ 645 w 927"/>
                  <a:gd name="T43" fmla="*/ 73 h 1054"/>
                  <a:gd name="T44" fmla="*/ 727 w 927"/>
                  <a:gd name="T45" fmla="*/ 128 h 1054"/>
                  <a:gd name="T46" fmla="*/ 797 w 927"/>
                  <a:gd name="T47" fmla="*/ 198 h 1054"/>
                  <a:gd name="T48" fmla="*/ 854 w 927"/>
                  <a:gd name="T49" fmla="*/ 280 h 1054"/>
                  <a:gd name="T50" fmla="*/ 892 w 927"/>
                  <a:gd name="T51" fmla="*/ 373 h 1054"/>
                  <a:gd name="T52" fmla="*/ 913 w 927"/>
                  <a:gd name="T53" fmla="*/ 473 h 1054"/>
                  <a:gd name="T54" fmla="*/ 927 w 927"/>
                  <a:gd name="T55" fmla="*/ 554 h 1054"/>
                  <a:gd name="T56" fmla="*/ 911 w 927"/>
                  <a:gd name="T57" fmla="*/ 659 h 1054"/>
                  <a:gd name="T58" fmla="*/ 876 w 927"/>
                  <a:gd name="T59" fmla="*/ 756 h 1054"/>
                  <a:gd name="T60" fmla="*/ 822 w 927"/>
                  <a:gd name="T61" fmla="*/ 841 h 1054"/>
                  <a:gd name="T62" fmla="*/ 754 w 927"/>
                  <a:gd name="T63" fmla="*/ 916 h 1054"/>
                  <a:gd name="T64" fmla="*/ 674 w 927"/>
                  <a:gd name="T65" fmla="*/ 977 h 1054"/>
                  <a:gd name="T66" fmla="*/ 581 w 927"/>
                  <a:gd name="T67" fmla="*/ 1022 h 1054"/>
                  <a:gd name="T68" fmla="*/ 481 w 927"/>
                  <a:gd name="T69" fmla="*/ 1049 h 1054"/>
                  <a:gd name="T70" fmla="*/ 373 w 927"/>
                  <a:gd name="T71" fmla="*/ 1054 h 1054"/>
                  <a:gd name="T72" fmla="*/ 268 w 927"/>
                  <a:gd name="T73" fmla="*/ 1038 h 1054"/>
                  <a:gd name="T74" fmla="*/ 171 w 927"/>
                  <a:gd name="T75" fmla="*/ 1002 h 1054"/>
                  <a:gd name="T76" fmla="*/ 84 w 927"/>
                  <a:gd name="T77" fmla="*/ 949 h 1054"/>
                  <a:gd name="T78" fmla="*/ 19 w 927"/>
                  <a:gd name="T79" fmla="*/ 891 h 1054"/>
                  <a:gd name="T80" fmla="*/ 16 w 927"/>
                  <a:gd name="T81" fmla="*/ 879 h 1054"/>
                  <a:gd name="T82" fmla="*/ 14 w 927"/>
                  <a:gd name="T83" fmla="*/ 868 h 1054"/>
                  <a:gd name="T84" fmla="*/ 73 w 927"/>
                  <a:gd name="T85" fmla="*/ 924 h 1054"/>
                  <a:gd name="T86" fmla="*/ 155 w 927"/>
                  <a:gd name="T87" fmla="*/ 979 h 1054"/>
                  <a:gd name="T88" fmla="*/ 246 w 927"/>
                  <a:gd name="T89" fmla="*/ 1018 h 1054"/>
                  <a:gd name="T90" fmla="*/ 346 w 927"/>
                  <a:gd name="T91" fmla="*/ 1040 h 1054"/>
                  <a:gd name="T92" fmla="*/ 452 w 927"/>
                  <a:gd name="T93" fmla="*/ 1040 h 1054"/>
                  <a:gd name="T94" fmla="*/ 554 w 927"/>
                  <a:gd name="T95" fmla="*/ 1018 h 1054"/>
                  <a:gd name="T96" fmla="*/ 645 w 927"/>
                  <a:gd name="T97" fmla="*/ 979 h 1054"/>
                  <a:gd name="T98" fmla="*/ 727 w 927"/>
                  <a:gd name="T99" fmla="*/ 924 h 1054"/>
                  <a:gd name="T100" fmla="*/ 797 w 927"/>
                  <a:gd name="T101" fmla="*/ 854 h 1054"/>
                  <a:gd name="T102" fmla="*/ 854 w 927"/>
                  <a:gd name="T103" fmla="*/ 772 h 1054"/>
                  <a:gd name="T104" fmla="*/ 892 w 927"/>
                  <a:gd name="T105" fmla="*/ 681 h 1054"/>
                  <a:gd name="T106" fmla="*/ 913 w 927"/>
                  <a:gd name="T107" fmla="*/ 579 h 1054"/>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927"/>
                  <a:gd name="T163" fmla="*/ 0 h 1054"/>
                  <a:gd name="T164" fmla="*/ 927 w 927"/>
                  <a:gd name="T165" fmla="*/ 1054 h 1054"/>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927" h="1054">
                    <a:moveTo>
                      <a:pt x="927" y="527"/>
                    </a:moveTo>
                    <a:lnTo>
                      <a:pt x="927" y="500"/>
                    </a:lnTo>
                    <a:lnTo>
                      <a:pt x="926" y="473"/>
                    </a:lnTo>
                    <a:lnTo>
                      <a:pt x="922" y="446"/>
                    </a:lnTo>
                    <a:lnTo>
                      <a:pt x="917" y="420"/>
                    </a:lnTo>
                    <a:lnTo>
                      <a:pt x="911" y="395"/>
                    </a:lnTo>
                    <a:lnTo>
                      <a:pt x="904" y="370"/>
                    </a:lnTo>
                    <a:lnTo>
                      <a:pt x="895" y="345"/>
                    </a:lnTo>
                    <a:lnTo>
                      <a:pt x="886" y="321"/>
                    </a:lnTo>
                    <a:lnTo>
                      <a:pt x="876" y="298"/>
                    </a:lnTo>
                    <a:lnTo>
                      <a:pt x="863" y="275"/>
                    </a:lnTo>
                    <a:lnTo>
                      <a:pt x="850" y="253"/>
                    </a:lnTo>
                    <a:lnTo>
                      <a:pt x="838" y="232"/>
                    </a:lnTo>
                    <a:lnTo>
                      <a:pt x="822" y="211"/>
                    </a:lnTo>
                    <a:lnTo>
                      <a:pt x="808" y="191"/>
                    </a:lnTo>
                    <a:lnTo>
                      <a:pt x="790" y="171"/>
                    </a:lnTo>
                    <a:lnTo>
                      <a:pt x="774" y="153"/>
                    </a:lnTo>
                    <a:lnTo>
                      <a:pt x="754" y="135"/>
                    </a:lnTo>
                    <a:lnTo>
                      <a:pt x="736" y="119"/>
                    </a:lnTo>
                    <a:lnTo>
                      <a:pt x="716" y="103"/>
                    </a:lnTo>
                    <a:lnTo>
                      <a:pt x="695" y="89"/>
                    </a:lnTo>
                    <a:lnTo>
                      <a:pt x="674" y="75"/>
                    </a:lnTo>
                    <a:lnTo>
                      <a:pt x="652" y="62"/>
                    </a:lnTo>
                    <a:lnTo>
                      <a:pt x="629" y="51"/>
                    </a:lnTo>
                    <a:lnTo>
                      <a:pt x="606" y="41"/>
                    </a:lnTo>
                    <a:lnTo>
                      <a:pt x="581" y="32"/>
                    </a:lnTo>
                    <a:lnTo>
                      <a:pt x="557" y="23"/>
                    </a:lnTo>
                    <a:lnTo>
                      <a:pt x="532" y="16"/>
                    </a:lnTo>
                    <a:lnTo>
                      <a:pt x="506" y="10"/>
                    </a:lnTo>
                    <a:lnTo>
                      <a:pt x="481" y="5"/>
                    </a:lnTo>
                    <a:lnTo>
                      <a:pt x="454" y="1"/>
                    </a:lnTo>
                    <a:lnTo>
                      <a:pt x="427" y="0"/>
                    </a:lnTo>
                    <a:lnTo>
                      <a:pt x="400" y="0"/>
                    </a:lnTo>
                    <a:lnTo>
                      <a:pt x="373" y="0"/>
                    </a:lnTo>
                    <a:lnTo>
                      <a:pt x="346" y="1"/>
                    </a:lnTo>
                    <a:lnTo>
                      <a:pt x="320" y="5"/>
                    </a:lnTo>
                    <a:lnTo>
                      <a:pt x="293" y="10"/>
                    </a:lnTo>
                    <a:lnTo>
                      <a:pt x="268" y="16"/>
                    </a:lnTo>
                    <a:lnTo>
                      <a:pt x="243" y="23"/>
                    </a:lnTo>
                    <a:lnTo>
                      <a:pt x="218" y="32"/>
                    </a:lnTo>
                    <a:lnTo>
                      <a:pt x="195" y="41"/>
                    </a:lnTo>
                    <a:lnTo>
                      <a:pt x="171" y="51"/>
                    </a:lnTo>
                    <a:lnTo>
                      <a:pt x="148" y="62"/>
                    </a:lnTo>
                    <a:lnTo>
                      <a:pt x="127" y="75"/>
                    </a:lnTo>
                    <a:lnTo>
                      <a:pt x="105" y="89"/>
                    </a:lnTo>
                    <a:lnTo>
                      <a:pt x="84" y="103"/>
                    </a:lnTo>
                    <a:lnTo>
                      <a:pt x="64" y="119"/>
                    </a:lnTo>
                    <a:lnTo>
                      <a:pt x="46" y="135"/>
                    </a:lnTo>
                    <a:lnTo>
                      <a:pt x="27" y="153"/>
                    </a:lnTo>
                    <a:lnTo>
                      <a:pt x="9" y="171"/>
                    </a:lnTo>
                    <a:lnTo>
                      <a:pt x="3" y="180"/>
                    </a:lnTo>
                    <a:lnTo>
                      <a:pt x="2" y="182"/>
                    </a:lnTo>
                    <a:lnTo>
                      <a:pt x="2" y="185"/>
                    </a:lnTo>
                    <a:lnTo>
                      <a:pt x="2" y="187"/>
                    </a:lnTo>
                    <a:lnTo>
                      <a:pt x="2" y="191"/>
                    </a:lnTo>
                    <a:lnTo>
                      <a:pt x="0" y="194"/>
                    </a:lnTo>
                    <a:lnTo>
                      <a:pt x="0" y="196"/>
                    </a:lnTo>
                    <a:lnTo>
                      <a:pt x="0" y="200"/>
                    </a:lnTo>
                    <a:lnTo>
                      <a:pt x="0" y="203"/>
                    </a:lnTo>
                    <a:lnTo>
                      <a:pt x="2" y="198"/>
                    </a:lnTo>
                    <a:lnTo>
                      <a:pt x="19" y="180"/>
                    </a:lnTo>
                    <a:lnTo>
                      <a:pt x="35" y="162"/>
                    </a:lnTo>
                    <a:lnTo>
                      <a:pt x="53" y="144"/>
                    </a:lnTo>
                    <a:lnTo>
                      <a:pt x="73" y="128"/>
                    </a:lnTo>
                    <a:lnTo>
                      <a:pt x="91" y="114"/>
                    </a:lnTo>
                    <a:lnTo>
                      <a:pt x="112" y="100"/>
                    </a:lnTo>
                    <a:lnTo>
                      <a:pt x="132" y="85"/>
                    </a:lnTo>
                    <a:lnTo>
                      <a:pt x="155" y="73"/>
                    </a:lnTo>
                    <a:lnTo>
                      <a:pt x="177" y="62"/>
                    </a:lnTo>
                    <a:lnTo>
                      <a:pt x="200" y="51"/>
                    </a:lnTo>
                    <a:lnTo>
                      <a:pt x="223" y="43"/>
                    </a:lnTo>
                    <a:lnTo>
                      <a:pt x="246" y="34"/>
                    </a:lnTo>
                    <a:lnTo>
                      <a:pt x="271" y="26"/>
                    </a:lnTo>
                    <a:lnTo>
                      <a:pt x="296" y="21"/>
                    </a:lnTo>
                    <a:lnTo>
                      <a:pt x="321" y="18"/>
                    </a:lnTo>
                    <a:lnTo>
                      <a:pt x="346" y="14"/>
                    </a:lnTo>
                    <a:lnTo>
                      <a:pt x="373" y="12"/>
                    </a:lnTo>
                    <a:lnTo>
                      <a:pt x="400" y="10"/>
                    </a:lnTo>
                    <a:lnTo>
                      <a:pt x="427" y="12"/>
                    </a:lnTo>
                    <a:lnTo>
                      <a:pt x="452" y="14"/>
                    </a:lnTo>
                    <a:lnTo>
                      <a:pt x="479" y="18"/>
                    </a:lnTo>
                    <a:lnTo>
                      <a:pt x="504" y="21"/>
                    </a:lnTo>
                    <a:lnTo>
                      <a:pt x="529" y="26"/>
                    </a:lnTo>
                    <a:lnTo>
                      <a:pt x="554" y="34"/>
                    </a:lnTo>
                    <a:lnTo>
                      <a:pt x="577" y="43"/>
                    </a:lnTo>
                    <a:lnTo>
                      <a:pt x="600" y="51"/>
                    </a:lnTo>
                    <a:lnTo>
                      <a:pt x="624" y="62"/>
                    </a:lnTo>
                    <a:lnTo>
                      <a:pt x="645" y="73"/>
                    </a:lnTo>
                    <a:lnTo>
                      <a:pt x="666" y="85"/>
                    </a:lnTo>
                    <a:lnTo>
                      <a:pt x="688" y="100"/>
                    </a:lnTo>
                    <a:lnTo>
                      <a:pt x="708" y="114"/>
                    </a:lnTo>
                    <a:lnTo>
                      <a:pt x="727" y="128"/>
                    </a:lnTo>
                    <a:lnTo>
                      <a:pt x="747" y="144"/>
                    </a:lnTo>
                    <a:lnTo>
                      <a:pt x="765" y="162"/>
                    </a:lnTo>
                    <a:lnTo>
                      <a:pt x="781" y="180"/>
                    </a:lnTo>
                    <a:lnTo>
                      <a:pt x="797" y="198"/>
                    </a:lnTo>
                    <a:lnTo>
                      <a:pt x="813" y="218"/>
                    </a:lnTo>
                    <a:lnTo>
                      <a:pt x="827" y="239"/>
                    </a:lnTo>
                    <a:lnTo>
                      <a:pt x="842" y="259"/>
                    </a:lnTo>
                    <a:lnTo>
                      <a:pt x="854" y="280"/>
                    </a:lnTo>
                    <a:lnTo>
                      <a:pt x="865" y="303"/>
                    </a:lnTo>
                    <a:lnTo>
                      <a:pt x="876" y="327"/>
                    </a:lnTo>
                    <a:lnTo>
                      <a:pt x="884" y="350"/>
                    </a:lnTo>
                    <a:lnTo>
                      <a:pt x="892" y="373"/>
                    </a:lnTo>
                    <a:lnTo>
                      <a:pt x="899" y="398"/>
                    </a:lnTo>
                    <a:lnTo>
                      <a:pt x="904" y="423"/>
                    </a:lnTo>
                    <a:lnTo>
                      <a:pt x="909" y="448"/>
                    </a:lnTo>
                    <a:lnTo>
                      <a:pt x="913" y="473"/>
                    </a:lnTo>
                    <a:lnTo>
                      <a:pt x="915" y="500"/>
                    </a:lnTo>
                    <a:lnTo>
                      <a:pt x="915" y="527"/>
                    </a:lnTo>
                    <a:lnTo>
                      <a:pt x="927" y="527"/>
                    </a:lnTo>
                    <a:lnTo>
                      <a:pt x="927" y="554"/>
                    </a:lnTo>
                    <a:lnTo>
                      <a:pt x="926" y="580"/>
                    </a:lnTo>
                    <a:lnTo>
                      <a:pt x="922" y="607"/>
                    </a:lnTo>
                    <a:lnTo>
                      <a:pt x="917" y="632"/>
                    </a:lnTo>
                    <a:lnTo>
                      <a:pt x="911" y="659"/>
                    </a:lnTo>
                    <a:lnTo>
                      <a:pt x="904" y="684"/>
                    </a:lnTo>
                    <a:lnTo>
                      <a:pt x="895" y="707"/>
                    </a:lnTo>
                    <a:lnTo>
                      <a:pt x="886" y="732"/>
                    </a:lnTo>
                    <a:lnTo>
                      <a:pt x="876" y="756"/>
                    </a:lnTo>
                    <a:lnTo>
                      <a:pt x="863" y="777"/>
                    </a:lnTo>
                    <a:lnTo>
                      <a:pt x="850" y="800"/>
                    </a:lnTo>
                    <a:lnTo>
                      <a:pt x="838" y="822"/>
                    </a:lnTo>
                    <a:lnTo>
                      <a:pt x="822" y="841"/>
                    </a:lnTo>
                    <a:lnTo>
                      <a:pt x="808" y="863"/>
                    </a:lnTo>
                    <a:lnTo>
                      <a:pt x="790" y="881"/>
                    </a:lnTo>
                    <a:lnTo>
                      <a:pt x="774" y="899"/>
                    </a:lnTo>
                    <a:lnTo>
                      <a:pt x="754" y="916"/>
                    </a:lnTo>
                    <a:lnTo>
                      <a:pt x="736" y="934"/>
                    </a:lnTo>
                    <a:lnTo>
                      <a:pt x="716" y="949"/>
                    </a:lnTo>
                    <a:lnTo>
                      <a:pt x="695" y="965"/>
                    </a:lnTo>
                    <a:lnTo>
                      <a:pt x="674" y="977"/>
                    </a:lnTo>
                    <a:lnTo>
                      <a:pt x="652" y="990"/>
                    </a:lnTo>
                    <a:lnTo>
                      <a:pt x="629" y="1002"/>
                    </a:lnTo>
                    <a:lnTo>
                      <a:pt x="606" y="1013"/>
                    </a:lnTo>
                    <a:lnTo>
                      <a:pt x="581" y="1022"/>
                    </a:lnTo>
                    <a:lnTo>
                      <a:pt x="557" y="1031"/>
                    </a:lnTo>
                    <a:lnTo>
                      <a:pt x="532" y="1038"/>
                    </a:lnTo>
                    <a:lnTo>
                      <a:pt x="506" y="1043"/>
                    </a:lnTo>
                    <a:lnTo>
                      <a:pt x="481" y="1049"/>
                    </a:lnTo>
                    <a:lnTo>
                      <a:pt x="454" y="1050"/>
                    </a:lnTo>
                    <a:lnTo>
                      <a:pt x="427" y="1054"/>
                    </a:lnTo>
                    <a:lnTo>
                      <a:pt x="400" y="1054"/>
                    </a:lnTo>
                    <a:lnTo>
                      <a:pt x="373" y="1054"/>
                    </a:lnTo>
                    <a:lnTo>
                      <a:pt x="346" y="1050"/>
                    </a:lnTo>
                    <a:lnTo>
                      <a:pt x="320" y="1049"/>
                    </a:lnTo>
                    <a:lnTo>
                      <a:pt x="293" y="1043"/>
                    </a:lnTo>
                    <a:lnTo>
                      <a:pt x="268" y="1038"/>
                    </a:lnTo>
                    <a:lnTo>
                      <a:pt x="243" y="1031"/>
                    </a:lnTo>
                    <a:lnTo>
                      <a:pt x="218" y="1022"/>
                    </a:lnTo>
                    <a:lnTo>
                      <a:pt x="195" y="1013"/>
                    </a:lnTo>
                    <a:lnTo>
                      <a:pt x="171" y="1002"/>
                    </a:lnTo>
                    <a:lnTo>
                      <a:pt x="148" y="990"/>
                    </a:lnTo>
                    <a:lnTo>
                      <a:pt x="127" y="977"/>
                    </a:lnTo>
                    <a:lnTo>
                      <a:pt x="105" y="965"/>
                    </a:lnTo>
                    <a:lnTo>
                      <a:pt x="84" y="949"/>
                    </a:lnTo>
                    <a:lnTo>
                      <a:pt x="64" y="934"/>
                    </a:lnTo>
                    <a:lnTo>
                      <a:pt x="46" y="916"/>
                    </a:lnTo>
                    <a:lnTo>
                      <a:pt x="27" y="899"/>
                    </a:lnTo>
                    <a:lnTo>
                      <a:pt x="19" y="891"/>
                    </a:lnTo>
                    <a:lnTo>
                      <a:pt x="18" y="888"/>
                    </a:lnTo>
                    <a:lnTo>
                      <a:pt x="18" y="884"/>
                    </a:lnTo>
                    <a:lnTo>
                      <a:pt x="18" y="882"/>
                    </a:lnTo>
                    <a:lnTo>
                      <a:pt x="16" y="879"/>
                    </a:lnTo>
                    <a:lnTo>
                      <a:pt x="16" y="877"/>
                    </a:lnTo>
                    <a:lnTo>
                      <a:pt x="16" y="874"/>
                    </a:lnTo>
                    <a:lnTo>
                      <a:pt x="14" y="870"/>
                    </a:lnTo>
                    <a:lnTo>
                      <a:pt x="14" y="868"/>
                    </a:lnTo>
                    <a:lnTo>
                      <a:pt x="19" y="874"/>
                    </a:lnTo>
                    <a:lnTo>
                      <a:pt x="35" y="891"/>
                    </a:lnTo>
                    <a:lnTo>
                      <a:pt x="53" y="907"/>
                    </a:lnTo>
                    <a:lnTo>
                      <a:pt x="73" y="924"/>
                    </a:lnTo>
                    <a:lnTo>
                      <a:pt x="91" y="940"/>
                    </a:lnTo>
                    <a:lnTo>
                      <a:pt x="112" y="954"/>
                    </a:lnTo>
                    <a:lnTo>
                      <a:pt x="132" y="966"/>
                    </a:lnTo>
                    <a:lnTo>
                      <a:pt x="155" y="979"/>
                    </a:lnTo>
                    <a:lnTo>
                      <a:pt x="177" y="991"/>
                    </a:lnTo>
                    <a:lnTo>
                      <a:pt x="200" y="1000"/>
                    </a:lnTo>
                    <a:lnTo>
                      <a:pt x="223" y="1011"/>
                    </a:lnTo>
                    <a:lnTo>
                      <a:pt x="246" y="1018"/>
                    </a:lnTo>
                    <a:lnTo>
                      <a:pt x="271" y="1025"/>
                    </a:lnTo>
                    <a:lnTo>
                      <a:pt x="296" y="1031"/>
                    </a:lnTo>
                    <a:lnTo>
                      <a:pt x="321" y="1036"/>
                    </a:lnTo>
                    <a:lnTo>
                      <a:pt x="346" y="1040"/>
                    </a:lnTo>
                    <a:lnTo>
                      <a:pt x="373" y="1042"/>
                    </a:lnTo>
                    <a:lnTo>
                      <a:pt x="400" y="1042"/>
                    </a:lnTo>
                    <a:lnTo>
                      <a:pt x="427" y="1042"/>
                    </a:lnTo>
                    <a:lnTo>
                      <a:pt x="452" y="1040"/>
                    </a:lnTo>
                    <a:lnTo>
                      <a:pt x="479" y="1036"/>
                    </a:lnTo>
                    <a:lnTo>
                      <a:pt x="504" y="1031"/>
                    </a:lnTo>
                    <a:lnTo>
                      <a:pt x="529" y="1025"/>
                    </a:lnTo>
                    <a:lnTo>
                      <a:pt x="554" y="1018"/>
                    </a:lnTo>
                    <a:lnTo>
                      <a:pt x="577" y="1011"/>
                    </a:lnTo>
                    <a:lnTo>
                      <a:pt x="600" y="1000"/>
                    </a:lnTo>
                    <a:lnTo>
                      <a:pt x="624" y="991"/>
                    </a:lnTo>
                    <a:lnTo>
                      <a:pt x="645" y="979"/>
                    </a:lnTo>
                    <a:lnTo>
                      <a:pt x="666" y="966"/>
                    </a:lnTo>
                    <a:lnTo>
                      <a:pt x="688" y="954"/>
                    </a:lnTo>
                    <a:lnTo>
                      <a:pt x="708" y="940"/>
                    </a:lnTo>
                    <a:lnTo>
                      <a:pt x="727" y="924"/>
                    </a:lnTo>
                    <a:lnTo>
                      <a:pt x="747" y="907"/>
                    </a:lnTo>
                    <a:lnTo>
                      <a:pt x="765" y="891"/>
                    </a:lnTo>
                    <a:lnTo>
                      <a:pt x="781" y="874"/>
                    </a:lnTo>
                    <a:lnTo>
                      <a:pt x="797" y="854"/>
                    </a:lnTo>
                    <a:lnTo>
                      <a:pt x="813" y="834"/>
                    </a:lnTo>
                    <a:lnTo>
                      <a:pt x="827" y="815"/>
                    </a:lnTo>
                    <a:lnTo>
                      <a:pt x="842" y="793"/>
                    </a:lnTo>
                    <a:lnTo>
                      <a:pt x="854" y="772"/>
                    </a:lnTo>
                    <a:lnTo>
                      <a:pt x="865" y="750"/>
                    </a:lnTo>
                    <a:lnTo>
                      <a:pt x="876" y="727"/>
                    </a:lnTo>
                    <a:lnTo>
                      <a:pt x="884" y="704"/>
                    </a:lnTo>
                    <a:lnTo>
                      <a:pt x="892" y="681"/>
                    </a:lnTo>
                    <a:lnTo>
                      <a:pt x="899" y="656"/>
                    </a:lnTo>
                    <a:lnTo>
                      <a:pt x="904" y="630"/>
                    </a:lnTo>
                    <a:lnTo>
                      <a:pt x="909" y="605"/>
                    </a:lnTo>
                    <a:lnTo>
                      <a:pt x="913" y="579"/>
                    </a:lnTo>
                    <a:lnTo>
                      <a:pt x="915" y="554"/>
                    </a:lnTo>
                    <a:lnTo>
                      <a:pt x="915" y="527"/>
                    </a:lnTo>
                    <a:lnTo>
                      <a:pt x="927" y="527"/>
                    </a:lnTo>
                    <a:close/>
                  </a:path>
                </a:pathLst>
              </a:custGeom>
              <a:solidFill>
                <a:srgbClr val="A9DCFF"/>
              </a:solidFill>
              <a:ln w="9525">
                <a:noFill/>
                <a:round/>
                <a:headEnd/>
                <a:tailEnd/>
              </a:ln>
            </p:spPr>
            <p:txBody>
              <a:bodyPr/>
              <a:lstStyle/>
              <a:p>
                <a:endParaRPr lang="en-US"/>
              </a:p>
            </p:txBody>
          </p:sp>
          <p:sp>
            <p:nvSpPr>
              <p:cNvPr id="29905" name="Freeform 1284"/>
              <p:cNvSpPr>
                <a:spLocks/>
              </p:cNvSpPr>
              <p:nvPr/>
            </p:nvSpPr>
            <p:spPr bwMode="auto">
              <a:xfrm>
                <a:off x="526" y="1668"/>
                <a:ext cx="924" cy="1044"/>
              </a:xfrm>
              <a:custGeom>
                <a:avLst/>
                <a:gdLst>
                  <a:gd name="T0" fmla="*/ 917 w 924"/>
                  <a:gd name="T1" fmla="*/ 441 h 1044"/>
                  <a:gd name="T2" fmla="*/ 892 w 924"/>
                  <a:gd name="T3" fmla="*/ 341 h 1044"/>
                  <a:gd name="T4" fmla="*/ 847 w 924"/>
                  <a:gd name="T5" fmla="*/ 250 h 1044"/>
                  <a:gd name="T6" fmla="*/ 788 w 924"/>
                  <a:gd name="T7" fmla="*/ 172 h 1044"/>
                  <a:gd name="T8" fmla="*/ 715 w 924"/>
                  <a:gd name="T9" fmla="*/ 104 h 1044"/>
                  <a:gd name="T10" fmla="*/ 627 w 924"/>
                  <a:gd name="T11" fmla="*/ 52 h 1044"/>
                  <a:gd name="T12" fmla="*/ 533 w 924"/>
                  <a:gd name="T13" fmla="*/ 16 h 1044"/>
                  <a:gd name="T14" fmla="*/ 429 w 924"/>
                  <a:gd name="T15" fmla="*/ 0 h 1044"/>
                  <a:gd name="T16" fmla="*/ 323 w 924"/>
                  <a:gd name="T17" fmla="*/ 5 h 1044"/>
                  <a:gd name="T18" fmla="*/ 223 w 924"/>
                  <a:gd name="T19" fmla="*/ 32 h 1044"/>
                  <a:gd name="T20" fmla="*/ 132 w 924"/>
                  <a:gd name="T21" fmla="*/ 75 h 1044"/>
                  <a:gd name="T22" fmla="*/ 52 w 924"/>
                  <a:gd name="T23" fmla="*/ 136 h 1044"/>
                  <a:gd name="T24" fmla="*/ 2 w 924"/>
                  <a:gd name="T25" fmla="*/ 189 h 1044"/>
                  <a:gd name="T26" fmla="*/ 0 w 924"/>
                  <a:gd name="T27" fmla="*/ 200 h 1044"/>
                  <a:gd name="T28" fmla="*/ 9 w 924"/>
                  <a:gd name="T29" fmla="*/ 197 h 1044"/>
                  <a:gd name="T30" fmla="*/ 79 w 924"/>
                  <a:gd name="T31" fmla="*/ 129 h 1044"/>
                  <a:gd name="T32" fmla="*/ 159 w 924"/>
                  <a:gd name="T33" fmla="*/ 73 h 1044"/>
                  <a:gd name="T34" fmla="*/ 250 w 924"/>
                  <a:gd name="T35" fmla="*/ 36 h 1044"/>
                  <a:gd name="T36" fmla="*/ 350 w 924"/>
                  <a:gd name="T37" fmla="*/ 14 h 1044"/>
                  <a:gd name="T38" fmla="*/ 454 w 924"/>
                  <a:gd name="T39" fmla="*/ 14 h 1044"/>
                  <a:gd name="T40" fmla="*/ 554 w 924"/>
                  <a:gd name="T41" fmla="*/ 36 h 1044"/>
                  <a:gd name="T42" fmla="*/ 645 w 924"/>
                  <a:gd name="T43" fmla="*/ 73 h 1044"/>
                  <a:gd name="T44" fmla="*/ 726 w 924"/>
                  <a:gd name="T45" fmla="*/ 129 h 1044"/>
                  <a:gd name="T46" fmla="*/ 795 w 924"/>
                  <a:gd name="T47" fmla="*/ 197 h 1044"/>
                  <a:gd name="T48" fmla="*/ 851 w 924"/>
                  <a:gd name="T49" fmla="*/ 279 h 1044"/>
                  <a:gd name="T50" fmla="*/ 888 w 924"/>
                  <a:gd name="T51" fmla="*/ 370 h 1044"/>
                  <a:gd name="T52" fmla="*/ 908 w 924"/>
                  <a:gd name="T53" fmla="*/ 470 h 1044"/>
                  <a:gd name="T54" fmla="*/ 922 w 924"/>
                  <a:gd name="T55" fmla="*/ 549 h 1044"/>
                  <a:gd name="T56" fmla="*/ 908 w 924"/>
                  <a:gd name="T57" fmla="*/ 652 h 1044"/>
                  <a:gd name="T58" fmla="*/ 872 w 924"/>
                  <a:gd name="T59" fmla="*/ 747 h 1044"/>
                  <a:gd name="T60" fmla="*/ 820 w 924"/>
                  <a:gd name="T61" fmla="*/ 833 h 1044"/>
                  <a:gd name="T62" fmla="*/ 752 w 924"/>
                  <a:gd name="T63" fmla="*/ 908 h 1044"/>
                  <a:gd name="T64" fmla="*/ 672 w 924"/>
                  <a:gd name="T65" fmla="*/ 967 h 1044"/>
                  <a:gd name="T66" fmla="*/ 581 w 924"/>
                  <a:gd name="T67" fmla="*/ 1011 h 1044"/>
                  <a:gd name="T68" fmla="*/ 481 w 924"/>
                  <a:gd name="T69" fmla="*/ 1037 h 1044"/>
                  <a:gd name="T70" fmla="*/ 375 w 924"/>
                  <a:gd name="T71" fmla="*/ 1042 h 1044"/>
                  <a:gd name="T72" fmla="*/ 272 w 924"/>
                  <a:gd name="T73" fmla="*/ 1026 h 1044"/>
                  <a:gd name="T74" fmla="*/ 175 w 924"/>
                  <a:gd name="T75" fmla="*/ 992 h 1044"/>
                  <a:gd name="T76" fmla="*/ 89 w 924"/>
                  <a:gd name="T77" fmla="*/ 940 h 1044"/>
                  <a:gd name="T78" fmla="*/ 18 w 924"/>
                  <a:gd name="T79" fmla="*/ 874 h 1044"/>
                  <a:gd name="T80" fmla="*/ 16 w 924"/>
                  <a:gd name="T81" fmla="*/ 865 h 1044"/>
                  <a:gd name="T82" fmla="*/ 14 w 924"/>
                  <a:gd name="T83" fmla="*/ 858 h 1044"/>
                  <a:gd name="T84" fmla="*/ 14 w 924"/>
                  <a:gd name="T85" fmla="*/ 854 h 1044"/>
                  <a:gd name="T86" fmla="*/ 14 w 924"/>
                  <a:gd name="T87" fmla="*/ 851 h 1044"/>
                  <a:gd name="T88" fmla="*/ 79 w 924"/>
                  <a:gd name="T89" fmla="*/ 915 h 1044"/>
                  <a:gd name="T90" fmla="*/ 159 w 924"/>
                  <a:gd name="T91" fmla="*/ 969 h 1044"/>
                  <a:gd name="T92" fmla="*/ 250 w 924"/>
                  <a:gd name="T93" fmla="*/ 1008 h 1044"/>
                  <a:gd name="T94" fmla="*/ 350 w 924"/>
                  <a:gd name="T95" fmla="*/ 1028 h 1044"/>
                  <a:gd name="T96" fmla="*/ 454 w 924"/>
                  <a:gd name="T97" fmla="*/ 1028 h 1044"/>
                  <a:gd name="T98" fmla="*/ 554 w 924"/>
                  <a:gd name="T99" fmla="*/ 1008 h 1044"/>
                  <a:gd name="T100" fmla="*/ 645 w 924"/>
                  <a:gd name="T101" fmla="*/ 969 h 1044"/>
                  <a:gd name="T102" fmla="*/ 726 w 924"/>
                  <a:gd name="T103" fmla="*/ 915 h 1044"/>
                  <a:gd name="T104" fmla="*/ 795 w 924"/>
                  <a:gd name="T105" fmla="*/ 845 h 1044"/>
                  <a:gd name="T106" fmla="*/ 851 w 924"/>
                  <a:gd name="T107" fmla="*/ 765 h 1044"/>
                  <a:gd name="T108" fmla="*/ 888 w 924"/>
                  <a:gd name="T109" fmla="*/ 674 h 1044"/>
                  <a:gd name="T110" fmla="*/ 908 w 924"/>
                  <a:gd name="T111" fmla="*/ 574 h 104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24"/>
                  <a:gd name="T169" fmla="*/ 0 h 1044"/>
                  <a:gd name="T170" fmla="*/ 924 w 924"/>
                  <a:gd name="T171" fmla="*/ 1044 h 104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24" h="1044">
                    <a:moveTo>
                      <a:pt x="924" y="522"/>
                    </a:moveTo>
                    <a:lnTo>
                      <a:pt x="922" y="495"/>
                    </a:lnTo>
                    <a:lnTo>
                      <a:pt x="920" y="468"/>
                    </a:lnTo>
                    <a:lnTo>
                      <a:pt x="917" y="441"/>
                    </a:lnTo>
                    <a:lnTo>
                      <a:pt x="913" y="416"/>
                    </a:lnTo>
                    <a:lnTo>
                      <a:pt x="908" y="391"/>
                    </a:lnTo>
                    <a:lnTo>
                      <a:pt x="901" y="366"/>
                    </a:lnTo>
                    <a:lnTo>
                      <a:pt x="892" y="341"/>
                    </a:lnTo>
                    <a:lnTo>
                      <a:pt x="883" y="318"/>
                    </a:lnTo>
                    <a:lnTo>
                      <a:pt x="872" y="295"/>
                    </a:lnTo>
                    <a:lnTo>
                      <a:pt x="860" y="273"/>
                    </a:lnTo>
                    <a:lnTo>
                      <a:pt x="847" y="250"/>
                    </a:lnTo>
                    <a:lnTo>
                      <a:pt x="835" y="231"/>
                    </a:lnTo>
                    <a:lnTo>
                      <a:pt x="820" y="209"/>
                    </a:lnTo>
                    <a:lnTo>
                      <a:pt x="804" y="189"/>
                    </a:lnTo>
                    <a:lnTo>
                      <a:pt x="788" y="172"/>
                    </a:lnTo>
                    <a:lnTo>
                      <a:pt x="770" y="152"/>
                    </a:lnTo>
                    <a:lnTo>
                      <a:pt x="752" y="136"/>
                    </a:lnTo>
                    <a:lnTo>
                      <a:pt x="735" y="120"/>
                    </a:lnTo>
                    <a:lnTo>
                      <a:pt x="715" y="104"/>
                    </a:lnTo>
                    <a:lnTo>
                      <a:pt x="693" y="89"/>
                    </a:lnTo>
                    <a:lnTo>
                      <a:pt x="672" y="75"/>
                    </a:lnTo>
                    <a:lnTo>
                      <a:pt x="651" y="63"/>
                    </a:lnTo>
                    <a:lnTo>
                      <a:pt x="627" y="52"/>
                    </a:lnTo>
                    <a:lnTo>
                      <a:pt x="606" y="41"/>
                    </a:lnTo>
                    <a:lnTo>
                      <a:pt x="581" y="32"/>
                    </a:lnTo>
                    <a:lnTo>
                      <a:pt x="558" y="23"/>
                    </a:lnTo>
                    <a:lnTo>
                      <a:pt x="533" y="16"/>
                    </a:lnTo>
                    <a:lnTo>
                      <a:pt x="508" y="11"/>
                    </a:lnTo>
                    <a:lnTo>
                      <a:pt x="481" y="5"/>
                    </a:lnTo>
                    <a:lnTo>
                      <a:pt x="456" y="2"/>
                    </a:lnTo>
                    <a:lnTo>
                      <a:pt x="429" y="0"/>
                    </a:lnTo>
                    <a:lnTo>
                      <a:pt x="402" y="0"/>
                    </a:lnTo>
                    <a:lnTo>
                      <a:pt x="375" y="0"/>
                    </a:lnTo>
                    <a:lnTo>
                      <a:pt x="348" y="2"/>
                    </a:lnTo>
                    <a:lnTo>
                      <a:pt x="323" y="5"/>
                    </a:lnTo>
                    <a:lnTo>
                      <a:pt x="297" y="11"/>
                    </a:lnTo>
                    <a:lnTo>
                      <a:pt x="272" y="16"/>
                    </a:lnTo>
                    <a:lnTo>
                      <a:pt x="247" y="23"/>
                    </a:lnTo>
                    <a:lnTo>
                      <a:pt x="223" y="32"/>
                    </a:lnTo>
                    <a:lnTo>
                      <a:pt x="198" y="41"/>
                    </a:lnTo>
                    <a:lnTo>
                      <a:pt x="175" y="52"/>
                    </a:lnTo>
                    <a:lnTo>
                      <a:pt x="154" y="63"/>
                    </a:lnTo>
                    <a:lnTo>
                      <a:pt x="132" y="75"/>
                    </a:lnTo>
                    <a:lnTo>
                      <a:pt x="111" y="89"/>
                    </a:lnTo>
                    <a:lnTo>
                      <a:pt x="89" y="104"/>
                    </a:lnTo>
                    <a:lnTo>
                      <a:pt x="70" y="120"/>
                    </a:lnTo>
                    <a:lnTo>
                      <a:pt x="52" y="136"/>
                    </a:lnTo>
                    <a:lnTo>
                      <a:pt x="34" y="152"/>
                    </a:lnTo>
                    <a:lnTo>
                      <a:pt x="16" y="172"/>
                    </a:lnTo>
                    <a:lnTo>
                      <a:pt x="4" y="186"/>
                    </a:lnTo>
                    <a:lnTo>
                      <a:pt x="2" y="189"/>
                    </a:lnTo>
                    <a:lnTo>
                      <a:pt x="2" y="191"/>
                    </a:lnTo>
                    <a:lnTo>
                      <a:pt x="2" y="195"/>
                    </a:lnTo>
                    <a:lnTo>
                      <a:pt x="2" y="198"/>
                    </a:lnTo>
                    <a:lnTo>
                      <a:pt x="0" y="200"/>
                    </a:lnTo>
                    <a:lnTo>
                      <a:pt x="0" y="204"/>
                    </a:lnTo>
                    <a:lnTo>
                      <a:pt x="0" y="207"/>
                    </a:lnTo>
                    <a:lnTo>
                      <a:pt x="0" y="209"/>
                    </a:lnTo>
                    <a:lnTo>
                      <a:pt x="9" y="197"/>
                    </a:lnTo>
                    <a:lnTo>
                      <a:pt x="25" y="179"/>
                    </a:lnTo>
                    <a:lnTo>
                      <a:pt x="41" y="161"/>
                    </a:lnTo>
                    <a:lnTo>
                      <a:pt x="59" y="145"/>
                    </a:lnTo>
                    <a:lnTo>
                      <a:pt x="79" y="129"/>
                    </a:lnTo>
                    <a:lnTo>
                      <a:pt x="96" y="113"/>
                    </a:lnTo>
                    <a:lnTo>
                      <a:pt x="118" y="98"/>
                    </a:lnTo>
                    <a:lnTo>
                      <a:pt x="138" y="86"/>
                    </a:lnTo>
                    <a:lnTo>
                      <a:pt x="159" y="73"/>
                    </a:lnTo>
                    <a:lnTo>
                      <a:pt x="180" y="63"/>
                    </a:lnTo>
                    <a:lnTo>
                      <a:pt x="204" y="52"/>
                    </a:lnTo>
                    <a:lnTo>
                      <a:pt x="227" y="43"/>
                    </a:lnTo>
                    <a:lnTo>
                      <a:pt x="250" y="36"/>
                    </a:lnTo>
                    <a:lnTo>
                      <a:pt x="275" y="29"/>
                    </a:lnTo>
                    <a:lnTo>
                      <a:pt x="300" y="23"/>
                    </a:lnTo>
                    <a:lnTo>
                      <a:pt x="325" y="18"/>
                    </a:lnTo>
                    <a:lnTo>
                      <a:pt x="350" y="14"/>
                    </a:lnTo>
                    <a:lnTo>
                      <a:pt x="375" y="13"/>
                    </a:lnTo>
                    <a:lnTo>
                      <a:pt x="402" y="13"/>
                    </a:lnTo>
                    <a:lnTo>
                      <a:pt x="429" y="13"/>
                    </a:lnTo>
                    <a:lnTo>
                      <a:pt x="454" y="14"/>
                    </a:lnTo>
                    <a:lnTo>
                      <a:pt x="479" y="18"/>
                    </a:lnTo>
                    <a:lnTo>
                      <a:pt x="504" y="23"/>
                    </a:lnTo>
                    <a:lnTo>
                      <a:pt x="529" y="29"/>
                    </a:lnTo>
                    <a:lnTo>
                      <a:pt x="554" y="36"/>
                    </a:lnTo>
                    <a:lnTo>
                      <a:pt x="577" y="43"/>
                    </a:lnTo>
                    <a:lnTo>
                      <a:pt x="600" y="52"/>
                    </a:lnTo>
                    <a:lnTo>
                      <a:pt x="622" y="63"/>
                    </a:lnTo>
                    <a:lnTo>
                      <a:pt x="645" y="73"/>
                    </a:lnTo>
                    <a:lnTo>
                      <a:pt x="667" y="86"/>
                    </a:lnTo>
                    <a:lnTo>
                      <a:pt x="686" y="98"/>
                    </a:lnTo>
                    <a:lnTo>
                      <a:pt x="706" y="113"/>
                    </a:lnTo>
                    <a:lnTo>
                      <a:pt x="726" y="129"/>
                    </a:lnTo>
                    <a:lnTo>
                      <a:pt x="745" y="145"/>
                    </a:lnTo>
                    <a:lnTo>
                      <a:pt x="761" y="161"/>
                    </a:lnTo>
                    <a:lnTo>
                      <a:pt x="779" y="179"/>
                    </a:lnTo>
                    <a:lnTo>
                      <a:pt x="795" y="197"/>
                    </a:lnTo>
                    <a:lnTo>
                      <a:pt x="810" y="216"/>
                    </a:lnTo>
                    <a:lnTo>
                      <a:pt x="824" y="236"/>
                    </a:lnTo>
                    <a:lnTo>
                      <a:pt x="838" y="257"/>
                    </a:lnTo>
                    <a:lnTo>
                      <a:pt x="851" y="279"/>
                    </a:lnTo>
                    <a:lnTo>
                      <a:pt x="861" y="300"/>
                    </a:lnTo>
                    <a:lnTo>
                      <a:pt x="872" y="323"/>
                    </a:lnTo>
                    <a:lnTo>
                      <a:pt x="881" y="347"/>
                    </a:lnTo>
                    <a:lnTo>
                      <a:pt x="888" y="370"/>
                    </a:lnTo>
                    <a:lnTo>
                      <a:pt x="895" y="395"/>
                    </a:lnTo>
                    <a:lnTo>
                      <a:pt x="901" y="418"/>
                    </a:lnTo>
                    <a:lnTo>
                      <a:pt x="906" y="443"/>
                    </a:lnTo>
                    <a:lnTo>
                      <a:pt x="908" y="470"/>
                    </a:lnTo>
                    <a:lnTo>
                      <a:pt x="911" y="495"/>
                    </a:lnTo>
                    <a:lnTo>
                      <a:pt x="911" y="522"/>
                    </a:lnTo>
                    <a:lnTo>
                      <a:pt x="924" y="522"/>
                    </a:lnTo>
                    <a:lnTo>
                      <a:pt x="922" y="549"/>
                    </a:lnTo>
                    <a:lnTo>
                      <a:pt x="920" y="575"/>
                    </a:lnTo>
                    <a:lnTo>
                      <a:pt x="917" y="600"/>
                    </a:lnTo>
                    <a:lnTo>
                      <a:pt x="913" y="627"/>
                    </a:lnTo>
                    <a:lnTo>
                      <a:pt x="908" y="652"/>
                    </a:lnTo>
                    <a:lnTo>
                      <a:pt x="901" y="677"/>
                    </a:lnTo>
                    <a:lnTo>
                      <a:pt x="892" y="701"/>
                    </a:lnTo>
                    <a:lnTo>
                      <a:pt x="883" y="724"/>
                    </a:lnTo>
                    <a:lnTo>
                      <a:pt x="872" y="747"/>
                    </a:lnTo>
                    <a:lnTo>
                      <a:pt x="860" y="770"/>
                    </a:lnTo>
                    <a:lnTo>
                      <a:pt x="847" y="792"/>
                    </a:lnTo>
                    <a:lnTo>
                      <a:pt x="835" y="813"/>
                    </a:lnTo>
                    <a:lnTo>
                      <a:pt x="820" y="833"/>
                    </a:lnTo>
                    <a:lnTo>
                      <a:pt x="804" y="852"/>
                    </a:lnTo>
                    <a:lnTo>
                      <a:pt x="788" y="872"/>
                    </a:lnTo>
                    <a:lnTo>
                      <a:pt x="770" y="890"/>
                    </a:lnTo>
                    <a:lnTo>
                      <a:pt x="752" y="908"/>
                    </a:lnTo>
                    <a:lnTo>
                      <a:pt x="735" y="924"/>
                    </a:lnTo>
                    <a:lnTo>
                      <a:pt x="715" y="940"/>
                    </a:lnTo>
                    <a:lnTo>
                      <a:pt x="693" y="954"/>
                    </a:lnTo>
                    <a:lnTo>
                      <a:pt x="672" y="967"/>
                    </a:lnTo>
                    <a:lnTo>
                      <a:pt x="651" y="979"/>
                    </a:lnTo>
                    <a:lnTo>
                      <a:pt x="627" y="992"/>
                    </a:lnTo>
                    <a:lnTo>
                      <a:pt x="606" y="1003"/>
                    </a:lnTo>
                    <a:lnTo>
                      <a:pt x="581" y="1011"/>
                    </a:lnTo>
                    <a:lnTo>
                      <a:pt x="558" y="1019"/>
                    </a:lnTo>
                    <a:lnTo>
                      <a:pt x="533" y="1026"/>
                    </a:lnTo>
                    <a:lnTo>
                      <a:pt x="508" y="1033"/>
                    </a:lnTo>
                    <a:lnTo>
                      <a:pt x="481" y="1037"/>
                    </a:lnTo>
                    <a:lnTo>
                      <a:pt x="456" y="1040"/>
                    </a:lnTo>
                    <a:lnTo>
                      <a:pt x="429" y="1042"/>
                    </a:lnTo>
                    <a:lnTo>
                      <a:pt x="402" y="1044"/>
                    </a:lnTo>
                    <a:lnTo>
                      <a:pt x="375" y="1042"/>
                    </a:lnTo>
                    <a:lnTo>
                      <a:pt x="348" y="1040"/>
                    </a:lnTo>
                    <a:lnTo>
                      <a:pt x="323" y="1037"/>
                    </a:lnTo>
                    <a:lnTo>
                      <a:pt x="297" y="1033"/>
                    </a:lnTo>
                    <a:lnTo>
                      <a:pt x="272" y="1026"/>
                    </a:lnTo>
                    <a:lnTo>
                      <a:pt x="247" y="1019"/>
                    </a:lnTo>
                    <a:lnTo>
                      <a:pt x="223" y="1011"/>
                    </a:lnTo>
                    <a:lnTo>
                      <a:pt x="198" y="1003"/>
                    </a:lnTo>
                    <a:lnTo>
                      <a:pt x="175" y="992"/>
                    </a:lnTo>
                    <a:lnTo>
                      <a:pt x="154" y="979"/>
                    </a:lnTo>
                    <a:lnTo>
                      <a:pt x="132" y="967"/>
                    </a:lnTo>
                    <a:lnTo>
                      <a:pt x="111" y="954"/>
                    </a:lnTo>
                    <a:lnTo>
                      <a:pt x="89" y="940"/>
                    </a:lnTo>
                    <a:lnTo>
                      <a:pt x="70" y="924"/>
                    </a:lnTo>
                    <a:lnTo>
                      <a:pt x="52" y="908"/>
                    </a:lnTo>
                    <a:lnTo>
                      <a:pt x="34" y="890"/>
                    </a:lnTo>
                    <a:lnTo>
                      <a:pt x="18" y="874"/>
                    </a:lnTo>
                    <a:lnTo>
                      <a:pt x="18" y="872"/>
                    </a:lnTo>
                    <a:lnTo>
                      <a:pt x="18" y="870"/>
                    </a:lnTo>
                    <a:lnTo>
                      <a:pt x="18" y="869"/>
                    </a:lnTo>
                    <a:lnTo>
                      <a:pt x="16" y="865"/>
                    </a:lnTo>
                    <a:lnTo>
                      <a:pt x="16" y="863"/>
                    </a:lnTo>
                    <a:lnTo>
                      <a:pt x="16" y="861"/>
                    </a:lnTo>
                    <a:lnTo>
                      <a:pt x="16" y="860"/>
                    </a:lnTo>
                    <a:lnTo>
                      <a:pt x="14" y="858"/>
                    </a:lnTo>
                    <a:lnTo>
                      <a:pt x="14" y="856"/>
                    </a:lnTo>
                    <a:lnTo>
                      <a:pt x="14" y="854"/>
                    </a:lnTo>
                    <a:lnTo>
                      <a:pt x="14" y="852"/>
                    </a:lnTo>
                    <a:lnTo>
                      <a:pt x="14" y="851"/>
                    </a:lnTo>
                    <a:lnTo>
                      <a:pt x="25" y="863"/>
                    </a:lnTo>
                    <a:lnTo>
                      <a:pt x="41" y="881"/>
                    </a:lnTo>
                    <a:lnTo>
                      <a:pt x="59" y="899"/>
                    </a:lnTo>
                    <a:lnTo>
                      <a:pt x="79" y="915"/>
                    </a:lnTo>
                    <a:lnTo>
                      <a:pt x="96" y="929"/>
                    </a:lnTo>
                    <a:lnTo>
                      <a:pt x="118" y="944"/>
                    </a:lnTo>
                    <a:lnTo>
                      <a:pt x="138" y="958"/>
                    </a:lnTo>
                    <a:lnTo>
                      <a:pt x="159" y="969"/>
                    </a:lnTo>
                    <a:lnTo>
                      <a:pt x="180" y="981"/>
                    </a:lnTo>
                    <a:lnTo>
                      <a:pt x="204" y="990"/>
                    </a:lnTo>
                    <a:lnTo>
                      <a:pt x="227" y="999"/>
                    </a:lnTo>
                    <a:lnTo>
                      <a:pt x="250" y="1008"/>
                    </a:lnTo>
                    <a:lnTo>
                      <a:pt x="275" y="1015"/>
                    </a:lnTo>
                    <a:lnTo>
                      <a:pt x="300" y="1020"/>
                    </a:lnTo>
                    <a:lnTo>
                      <a:pt x="325" y="1024"/>
                    </a:lnTo>
                    <a:lnTo>
                      <a:pt x="350" y="1028"/>
                    </a:lnTo>
                    <a:lnTo>
                      <a:pt x="375" y="1029"/>
                    </a:lnTo>
                    <a:lnTo>
                      <a:pt x="402" y="1031"/>
                    </a:lnTo>
                    <a:lnTo>
                      <a:pt x="429" y="1029"/>
                    </a:lnTo>
                    <a:lnTo>
                      <a:pt x="454" y="1028"/>
                    </a:lnTo>
                    <a:lnTo>
                      <a:pt x="479" y="1024"/>
                    </a:lnTo>
                    <a:lnTo>
                      <a:pt x="504" y="1020"/>
                    </a:lnTo>
                    <a:lnTo>
                      <a:pt x="529" y="1015"/>
                    </a:lnTo>
                    <a:lnTo>
                      <a:pt x="554" y="1008"/>
                    </a:lnTo>
                    <a:lnTo>
                      <a:pt x="577" y="999"/>
                    </a:lnTo>
                    <a:lnTo>
                      <a:pt x="600" y="990"/>
                    </a:lnTo>
                    <a:lnTo>
                      <a:pt x="622" y="981"/>
                    </a:lnTo>
                    <a:lnTo>
                      <a:pt x="645" y="969"/>
                    </a:lnTo>
                    <a:lnTo>
                      <a:pt x="667" y="958"/>
                    </a:lnTo>
                    <a:lnTo>
                      <a:pt x="686" y="944"/>
                    </a:lnTo>
                    <a:lnTo>
                      <a:pt x="706" y="929"/>
                    </a:lnTo>
                    <a:lnTo>
                      <a:pt x="726" y="915"/>
                    </a:lnTo>
                    <a:lnTo>
                      <a:pt x="745" y="899"/>
                    </a:lnTo>
                    <a:lnTo>
                      <a:pt x="761" y="881"/>
                    </a:lnTo>
                    <a:lnTo>
                      <a:pt x="779" y="863"/>
                    </a:lnTo>
                    <a:lnTo>
                      <a:pt x="795" y="845"/>
                    </a:lnTo>
                    <a:lnTo>
                      <a:pt x="810" y="826"/>
                    </a:lnTo>
                    <a:lnTo>
                      <a:pt x="824" y="806"/>
                    </a:lnTo>
                    <a:lnTo>
                      <a:pt x="838" y="786"/>
                    </a:lnTo>
                    <a:lnTo>
                      <a:pt x="851" y="765"/>
                    </a:lnTo>
                    <a:lnTo>
                      <a:pt x="861" y="742"/>
                    </a:lnTo>
                    <a:lnTo>
                      <a:pt x="872" y="720"/>
                    </a:lnTo>
                    <a:lnTo>
                      <a:pt x="881" y="697"/>
                    </a:lnTo>
                    <a:lnTo>
                      <a:pt x="888" y="674"/>
                    </a:lnTo>
                    <a:lnTo>
                      <a:pt x="895" y="649"/>
                    </a:lnTo>
                    <a:lnTo>
                      <a:pt x="901" y="624"/>
                    </a:lnTo>
                    <a:lnTo>
                      <a:pt x="906" y="599"/>
                    </a:lnTo>
                    <a:lnTo>
                      <a:pt x="908" y="574"/>
                    </a:lnTo>
                    <a:lnTo>
                      <a:pt x="911" y="547"/>
                    </a:lnTo>
                    <a:lnTo>
                      <a:pt x="911" y="522"/>
                    </a:lnTo>
                    <a:lnTo>
                      <a:pt x="924" y="522"/>
                    </a:lnTo>
                    <a:close/>
                  </a:path>
                </a:pathLst>
              </a:custGeom>
              <a:solidFill>
                <a:srgbClr val="AADDFF"/>
              </a:solidFill>
              <a:ln w="9525">
                <a:noFill/>
                <a:round/>
                <a:headEnd/>
                <a:tailEnd/>
              </a:ln>
            </p:spPr>
            <p:txBody>
              <a:bodyPr/>
              <a:lstStyle/>
              <a:p>
                <a:endParaRPr lang="en-US"/>
              </a:p>
            </p:txBody>
          </p:sp>
          <p:sp>
            <p:nvSpPr>
              <p:cNvPr id="29906" name="Freeform 1285"/>
              <p:cNvSpPr>
                <a:spLocks/>
              </p:cNvSpPr>
              <p:nvPr/>
            </p:nvSpPr>
            <p:spPr bwMode="auto">
              <a:xfrm>
                <a:off x="524" y="1673"/>
                <a:ext cx="919" cy="1032"/>
              </a:xfrm>
              <a:custGeom>
                <a:avLst/>
                <a:gdLst>
                  <a:gd name="T0" fmla="*/ 913 w 919"/>
                  <a:gd name="T1" fmla="*/ 438 h 1032"/>
                  <a:gd name="T2" fmla="*/ 888 w 919"/>
                  <a:gd name="T3" fmla="*/ 340 h 1032"/>
                  <a:gd name="T4" fmla="*/ 846 w 919"/>
                  <a:gd name="T5" fmla="*/ 249 h 1032"/>
                  <a:gd name="T6" fmla="*/ 785 w 919"/>
                  <a:gd name="T7" fmla="*/ 170 h 1032"/>
                  <a:gd name="T8" fmla="*/ 712 w 919"/>
                  <a:gd name="T9" fmla="*/ 104 h 1032"/>
                  <a:gd name="T10" fmla="*/ 628 w 919"/>
                  <a:gd name="T11" fmla="*/ 52 h 1032"/>
                  <a:gd name="T12" fmla="*/ 533 w 919"/>
                  <a:gd name="T13" fmla="*/ 16 h 1032"/>
                  <a:gd name="T14" fmla="*/ 431 w 919"/>
                  <a:gd name="T15" fmla="*/ 2 h 1032"/>
                  <a:gd name="T16" fmla="*/ 325 w 919"/>
                  <a:gd name="T17" fmla="*/ 8 h 1032"/>
                  <a:gd name="T18" fmla="*/ 227 w 919"/>
                  <a:gd name="T19" fmla="*/ 33 h 1032"/>
                  <a:gd name="T20" fmla="*/ 136 w 919"/>
                  <a:gd name="T21" fmla="*/ 75 h 1032"/>
                  <a:gd name="T22" fmla="*/ 57 w 919"/>
                  <a:gd name="T23" fmla="*/ 134 h 1032"/>
                  <a:gd name="T24" fmla="*/ 4 w 919"/>
                  <a:gd name="T25" fmla="*/ 193 h 1032"/>
                  <a:gd name="T26" fmla="*/ 2 w 919"/>
                  <a:gd name="T27" fmla="*/ 204 h 1032"/>
                  <a:gd name="T28" fmla="*/ 0 w 919"/>
                  <a:gd name="T29" fmla="*/ 217 h 1032"/>
                  <a:gd name="T30" fmla="*/ 48 w 919"/>
                  <a:gd name="T31" fmla="*/ 161 h 1032"/>
                  <a:gd name="T32" fmla="*/ 123 w 919"/>
                  <a:gd name="T33" fmla="*/ 99 h 1032"/>
                  <a:gd name="T34" fmla="*/ 207 w 919"/>
                  <a:gd name="T35" fmla="*/ 52 h 1032"/>
                  <a:gd name="T36" fmla="*/ 302 w 919"/>
                  <a:gd name="T37" fmla="*/ 24 h 1032"/>
                  <a:gd name="T38" fmla="*/ 404 w 919"/>
                  <a:gd name="T39" fmla="*/ 13 h 1032"/>
                  <a:gd name="T40" fmla="*/ 506 w 919"/>
                  <a:gd name="T41" fmla="*/ 24 h 1032"/>
                  <a:gd name="T42" fmla="*/ 601 w 919"/>
                  <a:gd name="T43" fmla="*/ 52 h 1032"/>
                  <a:gd name="T44" fmla="*/ 685 w 919"/>
                  <a:gd name="T45" fmla="*/ 99 h 1032"/>
                  <a:gd name="T46" fmla="*/ 760 w 919"/>
                  <a:gd name="T47" fmla="*/ 161 h 1032"/>
                  <a:gd name="T48" fmla="*/ 821 w 919"/>
                  <a:gd name="T49" fmla="*/ 234 h 1032"/>
                  <a:gd name="T50" fmla="*/ 867 w 919"/>
                  <a:gd name="T51" fmla="*/ 320 h 1032"/>
                  <a:gd name="T52" fmla="*/ 897 w 919"/>
                  <a:gd name="T53" fmla="*/ 415 h 1032"/>
                  <a:gd name="T54" fmla="*/ 908 w 919"/>
                  <a:gd name="T55" fmla="*/ 517 h 1032"/>
                  <a:gd name="T56" fmla="*/ 913 w 919"/>
                  <a:gd name="T57" fmla="*/ 595 h 1032"/>
                  <a:gd name="T58" fmla="*/ 888 w 919"/>
                  <a:gd name="T59" fmla="*/ 694 h 1032"/>
                  <a:gd name="T60" fmla="*/ 846 w 919"/>
                  <a:gd name="T61" fmla="*/ 783 h 1032"/>
                  <a:gd name="T62" fmla="*/ 785 w 919"/>
                  <a:gd name="T63" fmla="*/ 864 h 1032"/>
                  <a:gd name="T64" fmla="*/ 712 w 919"/>
                  <a:gd name="T65" fmla="*/ 930 h 1032"/>
                  <a:gd name="T66" fmla="*/ 628 w 919"/>
                  <a:gd name="T67" fmla="*/ 981 h 1032"/>
                  <a:gd name="T68" fmla="*/ 533 w 919"/>
                  <a:gd name="T69" fmla="*/ 1015 h 1032"/>
                  <a:gd name="T70" fmla="*/ 431 w 919"/>
                  <a:gd name="T71" fmla="*/ 1032 h 1032"/>
                  <a:gd name="T72" fmla="*/ 325 w 919"/>
                  <a:gd name="T73" fmla="*/ 1026 h 1032"/>
                  <a:gd name="T74" fmla="*/ 227 w 919"/>
                  <a:gd name="T75" fmla="*/ 1001 h 1032"/>
                  <a:gd name="T76" fmla="*/ 136 w 919"/>
                  <a:gd name="T77" fmla="*/ 956 h 1032"/>
                  <a:gd name="T78" fmla="*/ 57 w 919"/>
                  <a:gd name="T79" fmla="*/ 897 h 1032"/>
                  <a:gd name="T80" fmla="*/ 18 w 919"/>
                  <a:gd name="T81" fmla="*/ 856 h 1032"/>
                  <a:gd name="T82" fmla="*/ 18 w 919"/>
                  <a:gd name="T83" fmla="*/ 855 h 1032"/>
                  <a:gd name="T84" fmla="*/ 16 w 919"/>
                  <a:gd name="T85" fmla="*/ 849 h 1032"/>
                  <a:gd name="T86" fmla="*/ 14 w 919"/>
                  <a:gd name="T87" fmla="*/ 840 h 1032"/>
                  <a:gd name="T88" fmla="*/ 16 w 919"/>
                  <a:gd name="T89" fmla="*/ 837 h 1032"/>
                  <a:gd name="T90" fmla="*/ 84 w 919"/>
                  <a:gd name="T91" fmla="*/ 905 h 1032"/>
                  <a:gd name="T92" fmla="*/ 165 w 919"/>
                  <a:gd name="T93" fmla="*/ 958 h 1032"/>
                  <a:gd name="T94" fmla="*/ 254 w 919"/>
                  <a:gd name="T95" fmla="*/ 998 h 1032"/>
                  <a:gd name="T96" fmla="*/ 352 w 919"/>
                  <a:gd name="T97" fmla="*/ 1017 h 1032"/>
                  <a:gd name="T98" fmla="*/ 456 w 919"/>
                  <a:gd name="T99" fmla="*/ 1017 h 1032"/>
                  <a:gd name="T100" fmla="*/ 554 w 919"/>
                  <a:gd name="T101" fmla="*/ 998 h 1032"/>
                  <a:gd name="T102" fmla="*/ 644 w 919"/>
                  <a:gd name="T103" fmla="*/ 958 h 1032"/>
                  <a:gd name="T104" fmla="*/ 724 w 919"/>
                  <a:gd name="T105" fmla="*/ 905 h 1032"/>
                  <a:gd name="T106" fmla="*/ 792 w 919"/>
                  <a:gd name="T107" fmla="*/ 837 h 1032"/>
                  <a:gd name="T108" fmla="*/ 847 w 919"/>
                  <a:gd name="T109" fmla="*/ 756 h 1032"/>
                  <a:gd name="T110" fmla="*/ 885 w 919"/>
                  <a:gd name="T111" fmla="*/ 667 h 1032"/>
                  <a:gd name="T112" fmla="*/ 905 w 919"/>
                  <a:gd name="T113" fmla="*/ 569 h 1032"/>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19"/>
                  <a:gd name="T172" fmla="*/ 0 h 1032"/>
                  <a:gd name="T173" fmla="*/ 919 w 919"/>
                  <a:gd name="T174" fmla="*/ 1032 h 1032"/>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19" h="1032">
                    <a:moveTo>
                      <a:pt x="919" y="517"/>
                    </a:moveTo>
                    <a:lnTo>
                      <a:pt x="919" y="490"/>
                    </a:lnTo>
                    <a:lnTo>
                      <a:pt x="917" y="463"/>
                    </a:lnTo>
                    <a:lnTo>
                      <a:pt x="913" y="438"/>
                    </a:lnTo>
                    <a:lnTo>
                      <a:pt x="908" y="413"/>
                    </a:lnTo>
                    <a:lnTo>
                      <a:pt x="903" y="388"/>
                    </a:lnTo>
                    <a:lnTo>
                      <a:pt x="896" y="363"/>
                    </a:lnTo>
                    <a:lnTo>
                      <a:pt x="888" y="340"/>
                    </a:lnTo>
                    <a:lnTo>
                      <a:pt x="880" y="317"/>
                    </a:lnTo>
                    <a:lnTo>
                      <a:pt x="869" y="293"/>
                    </a:lnTo>
                    <a:lnTo>
                      <a:pt x="858" y="270"/>
                    </a:lnTo>
                    <a:lnTo>
                      <a:pt x="846" y="249"/>
                    </a:lnTo>
                    <a:lnTo>
                      <a:pt x="831" y="229"/>
                    </a:lnTo>
                    <a:lnTo>
                      <a:pt x="817" y="208"/>
                    </a:lnTo>
                    <a:lnTo>
                      <a:pt x="801" y="188"/>
                    </a:lnTo>
                    <a:lnTo>
                      <a:pt x="785" y="170"/>
                    </a:lnTo>
                    <a:lnTo>
                      <a:pt x="769" y="152"/>
                    </a:lnTo>
                    <a:lnTo>
                      <a:pt x="751" y="134"/>
                    </a:lnTo>
                    <a:lnTo>
                      <a:pt x="731" y="118"/>
                    </a:lnTo>
                    <a:lnTo>
                      <a:pt x="712" y="104"/>
                    </a:lnTo>
                    <a:lnTo>
                      <a:pt x="692" y="90"/>
                    </a:lnTo>
                    <a:lnTo>
                      <a:pt x="670" y="75"/>
                    </a:lnTo>
                    <a:lnTo>
                      <a:pt x="649" y="63"/>
                    </a:lnTo>
                    <a:lnTo>
                      <a:pt x="628" y="52"/>
                    </a:lnTo>
                    <a:lnTo>
                      <a:pt x="604" y="41"/>
                    </a:lnTo>
                    <a:lnTo>
                      <a:pt x="581" y="33"/>
                    </a:lnTo>
                    <a:lnTo>
                      <a:pt x="558" y="24"/>
                    </a:lnTo>
                    <a:lnTo>
                      <a:pt x="533" y="16"/>
                    </a:lnTo>
                    <a:lnTo>
                      <a:pt x="508" y="11"/>
                    </a:lnTo>
                    <a:lnTo>
                      <a:pt x="483" y="8"/>
                    </a:lnTo>
                    <a:lnTo>
                      <a:pt x="456" y="4"/>
                    </a:lnTo>
                    <a:lnTo>
                      <a:pt x="431" y="2"/>
                    </a:lnTo>
                    <a:lnTo>
                      <a:pt x="404" y="0"/>
                    </a:lnTo>
                    <a:lnTo>
                      <a:pt x="377" y="2"/>
                    </a:lnTo>
                    <a:lnTo>
                      <a:pt x="350" y="4"/>
                    </a:lnTo>
                    <a:lnTo>
                      <a:pt x="325" y="8"/>
                    </a:lnTo>
                    <a:lnTo>
                      <a:pt x="300" y="11"/>
                    </a:lnTo>
                    <a:lnTo>
                      <a:pt x="275" y="16"/>
                    </a:lnTo>
                    <a:lnTo>
                      <a:pt x="250" y="24"/>
                    </a:lnTo>
                    <a:lnTo>
                      <a:pt x="227" y="33"/>
                    </a:lnTo>
                    <a:lnTo>
                      <a:pt x="204" y="41"/>
                    </a:lnTo>
                    <a:lnTo>
                      <a:pt x="181" y="52"/>
                    </a:lnTo>
                    <a:lnTo>
                      <a:pt x="159" y="63"/>
                    </a:lnTo>
                    <a:lnTo>
                      <a:pt x="136" y="75"/>
                    </a:lnTo>
                    <a:lnTo>
                      <a:pt x="116" y="90"/>
                    </a:lnTo>
                    <a:lnTo>
                      <a:pt x="95" y="104"/>
                    </a:lnTo>
                    <a:lnTo>
                      <a:pt x="77" y="118"/>
                    </a:lnTo>
                    <a:lnTo>
                      <a:pt x="57" y="134"/>
                    </a:lnTo>
                    <a:lnTo>
                      <a:pt x="39" y="152"/>
                    </a:lnTo>
                    <a:lnTo>
                      <a:pt x="23" y="170"/>
                    </a:lnTo>
                    <a:lnTo>
                      <a:pt x="6" y="188"/>
                    </a:lnTo>
                    <a:lnTo>
                      <a:pt x="4" y="193"/>
                    </a:lnTo>
                    <a:lnTo>
                      <a:pt x="2" y="195"/>
                    </a:lnTo>
                    <a:lnTo>
                      <a:pt x="2" y="199"/>
                    </a:lnTo>
                    <a:lnTo>
                      <a:pt x="2" y="202"/>
                    </a:lnTo>
                    <a:lnTo>
                      <a:pt x="2" y="204"/>
                    </a:lnTo>
                    <a:lnTo>
                      <a:pt x="2" y="208"/>
                    </a:lnTo>
                    <a:lnTo>
                      <a:pt x="0" y="211"/>
                    </a:lnTo>
                    <a:lnTo>
                      <a:pt x="0" y="213"/>
                    </a:lnTo>
                    <a:lnTo>
                      <a:pt x="0" y="217"/>
                    </a:lnTo>
                    <a:lnTo>
                      <a:pt x="0" y="215"/>
                    </a:lnTo>
                    <a:lnTo>
                      <a:pt x="16" y="197"/>
                    </a:lnTo>
                    <a:lnTo>
                      <a:pt x="32" y="177"/>
                    </a:lnTo>
                    <a:lnTo>
                      <a:pt x="48" y="161"/>
                    </a:lnTo>
                    <a:lnTo>
                      <a:pt x="66" y="143"/>
                    </a:lnTo>
                    <a:lnTo>
                      <a:pt x="84" y="127"/>
                    </a:lnTo>
                    <a:lnTo>
                      <a:pt x="102" y="113"/>
                    </a:lnTo>
                    <a:lnTo>
                      <a:pt x="123" y="99"/>
                    </a:lnTo>
                    <a:lnTo>
                      <a:pt x="143" y="86"/>
                    </a:lnTo>
                    <a:lnTo>
                      <a:pt x="165" y="74"/>
                    </a:lnTo>
                    <a:lnTo>
                      <a:pt x="186" y="63"/>
                    </a:lnTo>
                    <a:lnTo>
                      <a:pt x="207" y="52"/>
                    </a:lnTo>
                    <a:lnTo>
                      <a:pt x="231" y="43"/>
                    </a:lnTo>
                    <a:lnTo>
                      <a:pt x="254" y="36"/>
                    </a:lnTo>
                    <a:lnTo>
                      <a:pt x="279" y="29"/>
                    </a:lnTo>
                    <a:lnTo>
                      <a:pt x="302" y="24"/>
                    </a:lnTo>
                    <a:lnTo>
                      <a:pt x="327" y="18"/>
                    </a:lnTo>
                    <a:lnTo>
                      <a:pt x="352" y="16"/>
                    </a:lnTo>
                    <a:lnTo>
                      <a:pt x="377" y="15"/>
                    </a:lnTo>
                    <a:lnTo>
                      <a:pt x="404" y="13"/>
                    </a:lnTo>
                    <a:lnTo>
                      <a:pt x="429" y="15"/>
                    </a:lnTo>
                    <a:lnTo>
                      <a:pt x="456" y="16"/>
                    </a:lnTo>
                    <a:lnTo>
                      <a:pt x="481" y="18"/>
                    </a:lnTo>
                    <a:lnTo>
                      <a:pt x="506" y="24"/>
                    </a:lnTo>
                    <a:lnTo>
                      <a:pt x="529" y="29"/>
                    </a:lnTo>
                    <a:lnTo>
                      <a:pt x="554" y="36"/>
                    </a:lnTo>
                    <a:lnTo>
                      <a:pt x="577" y="43"/>
                    </a:lnTo>
                    <a:lnTo>
                      <a:pt x="601" y="52"/>
                    </a:lnTo>
                    <a:lnTo>
                      <a:pt x="622" y="63"/>
                    </a:lnTo>
                    <a:lnTo>
                      <a:pt x="644" y="74"/>
                    </a:lnTo>
                    <a:lnTo>
                      <a:pt x="665" y="86"/>
                    </a:lnTo>
                    <a:lnTo>
                      <a:pt x="685" y="99"/>
                    </a:lnTo>
                    <a:lnTo>
                      <a:pt x="704" y="113"/>
                    </a:lnTo>
                    <a:lnTo>
                      <a:pt x="724" y="127"/>
                    </a:lnTo>
                    <a:lnTo>
                      <a:pt x="742" y="143"/>
                    </a:lnTo>
                    <a:lnTo>
                      <a:pt x="760" y="161"/>
                    </a:lnTo>
                    <a:lnTo>
                      <a:pt x="776" y="177"/>
                    </a:lnTo>
                    <a:lnTo>
                      <a:pt x="792" y="197"/>
                    </a:lnTo>
                    <a:lnTo>
                      <a:pt x="808" y="215"/>
                    </a:lnTo>
                    <a:lnTo>
                      <a:pt x="821" y="234"/>
                    </a:lnTo>
                    <a:lnTo>
                      <a:pt x="835" y="256"/>
                    </a:lnTo>
                    <a:lnTo>
                      <a:pt x="847" y="277"/>
                    </a:lnTo>
                    <a:lnTo>
                      <a:pt x="858" y="299"/>
                    </a:lnTo>
                    <a:lnTo>
                      <a:pt x="867" y="320"/>
                    </a:lnTo>
                    <a:lnTo>
                      <a:pt x="876" y="343"/>
                    </a:lnTo>
                    <a:lnTo>
                      <a:pt x="885" y="367"/>
                    </a:lnTo>
                    <a:lnTo>
                      <a:pt x="892" y="390"/>
                    </a:lnTo>
                    <a:lnTo>
                      <a:pt x="897" y="415"/>
                    </a:lnTo>
                    <a:lnTo>
                      <a:pt x="901" y="440"/>
                    </a:lnTo>
                    <a:lnTo>
                      <a:pt x="905" y="465"/>
                    </a:lnTo>
                    <a:lnTo>
                      <a:pt x="906" y="490"/>
                    </a:lnTo>
                    <a:lnTo>
                      <a:pt x="908" y="517"/>
                    </a:lnTo>
                    <a:lnTo>
                      <a:pt x="919" y="517"/>
                    </a:lnTo>
                    <a:lnTo>
                      <a:pt x="919" y="544"/>
                    </a:lnTo>
                    <a:lnTo>
                      <a:pt x="917" y="569"/>
                    </a:lnTo>
                    <a:lnTo>
                      <a:pt x="913" y="595"/>
                    </a:lnTo>
                    <a:lnTo>
                      <a:pt x="908" y="620"/>
                    </a:lnTo>
                    <a:lnTo>
                      <a:pt x="903" y="646"/>
                    </a:lnTo>
                    <a:lnTo>
                      <a:pt x="896" y="671"/>
                    </a:lnTo>
                    <a:lnTo>
                      <a:pt x="888" y="694"/>
                    </a:lnTo>
                    <a:lnTo>
                      <a:pt x="880" y="717"/>
                    </a:lnTo>
                    <a:lnTo>
                      <a:pt x="869" y="740"/>
                    </a:lnTo>
                    <a:lnTo>
                      <a:pt x="858" y="762"/>
                    </a:lnTo>
                    <a:lnTo>
                      <a:pt x="846" y="783"/>
                    </a:lnTo>
                    <a:lnTo>
                      <a:pt x="831" y="805"/>
                    </a:lnTo>
                    <a:lnTo>
                      <a:pt x="817" y="824"/>
                    </a:lnTo>
                    <a:lnTo>
                      <a:pt x="801" y="844"/>
                    </a:lnTo>
                    <a:lnTo>
                      <a:pt x="785" y="864"/>
                    </a:lnTo>
                    <a:lnTo>
                      <a:pt x="769" y="881"/>
                    </a:lnTo>
                    <a:lnTo>
                      <a:pt x="751" y="897"/>
                    </a:lnTo>
                    <a:lnTo>
                      <a:pt x="731" y="914"/>
                    </a:lnTo>
                    <a:lnTo>
                      <a:pt x="712" y="930"/>
                    </a:lnTo>
                    <a:lnTo>
                      <a:pt x="692" y="944"/>
                    </a:lnTo>
                    <a:lnTo>
                      <a:pt x="670" y="956"/>
                    </a:lnTo>
                    <a:lnTo>
                      <a:pt x="649" y="969"/>
                    </a:lnTo>
                    <a:lnTo>
                      <a:pt x="628" y="981"/>
                    </a:lnTo>
                    <a:lnTo>
                      <a:pt x="604" y="990"/>
                    </a:lnTo>
                    <a:lnTo>
                      <a:pt x="581" y="1001"/>
                    </a:lnTo>
                    <a:lnTo>
                      <a:pt x="558" y="1008"/>
                    </a:lnTo>
                    <a:lnTo>
                      <a:pt x="533" y="1015"/>
                    </a:lnTo>
                    <a:lnTo>
                      <a:pt x="508" y="1021"/>
                    </a:lnTo>
                    <a:lnTo>
                      <a:pt x="483" y="1026"/>
                    </a:lnTo>
                    <a:lnTo>
                      <a:pt x="456" y="1030"/>
                    </a:lnTo>
                    <a:lnTo>
                      <a:pt x="431" y="1032"/>
                    </a:lnTo>
                    <a:lnTo>
                      <a:pt x="404" y="1032"/>
                    </a:lnTo>
                    <a:lnTo>
                      <a:pt x="377" y="1032"/>
                    </a:lnTo>
                    <a:lnTo>
                      <a:pt x="350" y="1030"/>
                    </a:lnTo>
                    <a:lnTo>
                      <a:pt x="325" y="1026"/>
                    </a:lnTo>
                    <a:lnTo>
                      <a:pt x="300" y="1021"/>
                    </a:lnTo>
                    <a:lnTo>
                      <a:pt x="275" y="1015"/>
                    </a:lnTo>
                    <a:lnTo>
                      <a:pt x="250" y="1008"/>
                    </a:lnTo>
                    <a:lnTo>
                      <a:pt x="227" y="1001"/>
                    </a:lnTo>
                    <a:lnTo>
                      <a:pt x="204" y="990"/>
                    </a:lnTo>
                    <a:lnTo>
                      <a:pt x="181" y="981"/>
                    </a:lnTo>
                    <a:lnTo>
                      <a:pt x="159" y="969"/>
                    </a:lnTo>
                    <a:lnTo>
                      <a:pt x="136" y="956"/>
                    </a:lnTo>
                    <a:lnTo>
                      <a:pt x="116" y="944"/>
                    </a:lnTo>
                    <a:lnTo>
                      <a:pt x="95" y="930"/>
                    </a:lnTo>
                    <a:lnTo>
                      <a:pt x="77" y="914"/>
                    </a:lnTo>
                    <a:lnTo>
                      <a:pt x="57" y="897"/>
                    </a:lnTo>
                    <a:lnTo>
                      <a:pt x="39" y="881"/>
                    </a:lnTo>
                    <a:lnTo>
                      <a:pt x="23" y="864"/>
                    </a:lnTo>
                    <a:lnTo>
                      <a:pt x="18" y="858"/>
                    </a:lnTo>
                    <a:lnTo>
                      <a:pt x="18" y="856"/>
                    </a:lnTo>
                    <a:lnTo>
                      <a:pt x="18" y="855"/>
                    </a:lnTo>
                    <a:lnTo>
                      <a:pt x="18" y="853"/>
                    </a:lnTo>
                    <a:lnTo>
                      <a:pt x="16" y="853"/>
                    </a:lnTo>
                    <a:lnTo>
                      <a:pt x="16" y="849"/>
                    </a:lnTo>
                    <a:lnTo>
                      <a:pt x="16" y="847"/>
                    </a:lnTo>
                    <a:lnTo>
                      <a:pt x="16" y="846"/>
                    </a:lnTo>
                    <a:lnTo>
                      <a:pt x="14" y="844"/>
                    </a:lnTo>
                    <a:lnTo>
                      <a:pt x="14" y="840"/>
                    </a:lnTo>
                    <a:lnTo>
                      <a:pt x="14" y="839"/>
                    </a:lnTo>
                    <a:lnTo>
                      <a:pt x="14" y="837"/>
                    </a:lnTo>
                    <a:lnTo>
                      <a:pt x="14" y="833"/>
                    </a:lnTo>
                    <a:lnTo>
                      <a:pt x="16" y="837"/>
                    </a:lnTo>
                    <a:lnTo>
                      <a:pt x="32" y="855"/>
                    </a:lnTo>
                    <a:lnTo>
                      <a:pt x="48" y="872"/>
                    </a:lnTo>
                    <a:lnTo>
                      <a:pt x="66" y="889"/>
                    </a:lnTo>
                    <a:lnTo>
                      <a:pt x="84" y="905"/>
                    </a:lnTo>
                    <a:lnTo>
                      <a:pt x="102" y="919"/>
                    </a:lnTo>
                    <a:lnTo>
                      <a:pt x="123" y="933"/>
                    </a:lnTo>
                    <a:lnTo>
                      <a:pt x="143" y="948"/>
                    </a:lnTo>
                    <a:lnTo>
                      <a:pt x="165" y="958"/>
                    </a:lnTo>
                    <a:lnTo>
                      <a:pt x="186" y="971"/>
                    </a:lnTo>
                    <a:lnTo>
                      <a:pt x="207" y="980"/>
                    </a:lnTo>
                    <a:lnTo>
                      <a:pt x="231" y="989"/>
                    </a:lnTo>
                    <a:lnTo>
                      <a:pt x="254" y="998"/>
                    </a:lnTo>
                    <a:lnTo>
                      <a:pt x="279" y="1005"/>
                    </a:lnTo>
                    <a:lnTo>
                      <a:pt x="302" y="1010"/>
                    </a:lnTo>
                    <a:lnTo>
                      <a:pt x="327" y="1014"/>
                    </a:lnTo>
                    <a:lnTo>
                      <a:pt x="352" y="1017"/>
                    </a:lnTo>
                    <a:lnTo>
                      <a:pt x="377" y="1019"/>
                    </a:lnTo>
                    <a:lnTo>
                      <a:pt x="404" y="1019"/>
                    </a:lnTo>
                    <a:lnTo>
                      <a:pt x="429" y="1019"/>
                    </a:lnTo>
                    <a:lnTo>
                      <a:pt x="456" y="1017"/>
                    </a:lnTo>
                    <a:lnTo>
                      <a:pt x="481" y="1014"/>
                    </a:lnTo>
                    <a:lnTo>
                      <a:pt x="506" y="1010"/>
                    </a:lnTo>
                    <a:lnTo>
                      <a:pt x="529" y="1005"/>
                    </a:lnTo>
                    <a:lnTo>
                      <a:pt x="554" y="998"/>
                    </a:lnTo>
                    <a:lnTo>
                      <a:pt x="577" y="989"/>
                    </a:lnTo>
                    <a:lnTo>
                      <a:pt x="601" y="980"/>
                    </a:lnTo>
                    <a:lnTo>
                      <a:pt x="622" y="971"/>
                    </a:lnTo>
                    <a:lnTo>
                      <a:pt x="644" y="958"/>
                    </a:lnTo>
                    <a:lnTo>
                      <a:pt x="665" y="948"/>
                    </a:lnTo>
                    <a:lnTo>
                      <a:pt x="685" y="933"/>
                    </a:lnTo>
                    <a:lnTo>
                      <a:pt x="704" y="919"/>
                    </a:lnTo>
                    <a:lnTo>
                      <a:pt x="724" y="905"/>
                    </a:lnTo>
                    <a:lnTo>
                      <a:pt x="742" y="889"/>
                    </a:lnTo>
                    <a:lnTo>
                      <a:pt x="760" y="872"/>
                    </a:lnTo>
                    <a:lnTo>
                      <a:pt x="776" y="855"/>
                    </a:lnTo>
                    <a:lnTo>
                      <a:pt x="792" y="837"/>
                    </a:lnTo>
                    <a:lnTo>
                      <a:pt x="808" y="817"/>
                    </a:lnTo>
                    <a:lnTo>
                      <a:pt x="821" y="797"/>
                    </a:lnTo>
                    <a:lnTo>
                      <a:pt x="835" y="778"/>
                    </a:lnTo>
                    <a:lnTo>
                      <a:pt x="847" y="756"/>
                    </a:lnTo>
                    <a:lnTo>
                      <a:pt x="858" y="735"/>
                    </a:lnTo>
                    <a:lnTo>
                      <a:pt x="867" y="712"/>
                    </a:lnTo>
                    <a:lnTo>
                      <a:pt x="876" y="690"/>
                    </a:lnTo>
                    <a:lnTo>
                      <a:pt x="885" y="667"/>
                    </a:lnTo>
                    <a:lnTo>
                      <a:pt x="892" y="642"/>
                    </a:lnTo>
                    <a:lnTo>
                      <a:pt x="897" y="619"/>
                    </a:lnTo>
                    <a:lnTo>
                      <a:pt x="901" y="594"/>
                    </a:lnTo>
                    <a:lnTo>
                      <a:pt x="905" y="569"/>
                    </a:lnTo>
                    <a:lnTo>
                      <a:pt x="906" y="542"/>
                    </a:lnTo>
                    <a:lnTo>
                      <a:pt x="908" y="517"/>
                    </a:lnTo>
                    <a:lnTo>
                      <a:pt x="919" y="517"/>
                    </a:lnTo>
                    <a:close/>
                  </a:path>
                </a:pathLst>
              </a:custGeom>
              <a:solidFill>
                <a:srgbClr val="ABDDFF"/>
              </a:solidFill>
              <a:ln w="9525">
                <a:noFill/>
                <a:round/>
                <a:headEnd/>
                <a:tailEnd/>
              </a:ln>
            </p:spPr>
            <p:txBody>
              <a:bodyPr/>
              <a:lstStyle/>
              <a:p>
                <a:endParaRPr lang="en-US"/>
              </a:p>
            </p:txBody>
          </p:sp>
          <p:sp>
            <p:nvSpPr>
              <p:cNvPr id="29907" name="Freeform 1286"/>
              <p:cNvSpPr>
                <a:spLocks/>
              </p:cNvSpPr>
              <p:nvPr/>
            </p:nvSpPr>
            <p:spPr bwMode="auto">
              <a:xfrm>
                <a:off x="522" y="1681"/>
                <a:ext cx="915" cy="1018"/>
              </a:xfrm>
              <a:custGeom>
                <a:avLst/>
                <a:gdLst>
                  <a:gd name="T0" fmla="*/ 910 w 915"/>
                  <a:gd name="T1" fmla="*/ 430 h 1018"/>
                  <a:gd name="T2" fmla="*/ 885 w 915"/>
                  <a:gd name="T3" fmla="*/ 334 h 1018"/>
                  <a:gd name="T4" fmla="*/ 842 w 915"/>
                  <a:gd name="T5" fmla="*/ 244 h 1018"/>
                  <a:gd name="T6" fmla="*/ 783 w 915"/>
                  <a:gd name="T7" fmla="*/ 166 h 1018"/>
                  <a:gd name="T8" fmla="*/ 710 w 915"/>
                  <a:gd name="T9" fmla="*/ 100 h 1018"/>
                  <a:gd name="T10" fmla="*/ 626 w 915"/>
                  <a:gd name="T11" fmla="*/ 50 h 1018"/>
                  <a:gd name="T12" fmla="*/ 533 w 915"/>
                  <a:gd name="T13" fmla="*/ 16 h 1018"/>
                  <a:gd name="T14" fmla="*/ 433 w 915"/>
                  <a:gd name="T15" fmla="*/ 0 h 1018"/>
                  <a:gd name="T16" fmla="*/ 329 w 915"/>
                  <a:gd name="T17" fmla="*/ 5 h 1018"/>
                  <a:gd name="T18" fmla="*/ 231 w 915"/>
                  <a:gd name="T19" fmla="*/ 30 h 1018"/>
                  <a:gd name="T20" fmla="*/ 142 w 915"/>
                  <a:gd name="T21" fmla="*/ 73 h 1018"/>
                  <a:gd name="T22" fmla="*/ 63 w 915"/>
                  <a:gd name="T23" fmla="*/ 132 h 1018"/>
                  <a:gd name="T24" fmla="*/ 4 w 915"/>
                  <a:gd name="T25" fmla="*/ 196 h 1018"/>
                  <a:gd name="T26" fmla="*/ 2 w 915"/>
                  <a:gd name="T27" fmla="*/ 209 h 1018"/>
                  <a:gd name="T28" fmla="*/ 0 w 915"/>
                  <a:gd name="T29" fmla="*/ 221 h 1018"/>
                  <a:gd name="T30" fmla="*/ 54 w 915"/>
                  <a:gd name="T31" fmla="*/ 157 h 1018"/>
                  <a:gd name="T32" fmla="*/ 127 w 915"/>
                  <a:gd name="T33" fmla="*/ 96 h 1018"/>
                  <a:gd name="T34" fmla="*/ 213 w 915"/>
                  <a:gd name="T35" fmla="*/ 50 h 1018"/>
                  <a:gd name="T36" fmla="*/ 306 w 915"/>
                  <a:gd name="T37" fmla="*/ 21 h 1018"/>
                  <a:gd name="T38" fmla="*/ 406 w 915"/>
                  <a:gd name="T39" fmla="*/ 12 h 1018"/>
                  <a:gd name="T40" fmla="*/ 506 w 915"/>
                  <a:gd name="T41" fmla="*/ 21 h 1018"/>
                  <a:gd name="T42" fmla="*/ 599 w 915"/>
                  <a:gd name="T43" fmla="*/ 50 h 1018"/>
                  <a:gd name="T44" fmla="*/ 683 w 915"/>
                  <a:gd name="T45" fmla="*/ 96 h 1018"/>
                  <a:gd name="T46" fmla="*/ 758 w 915"/>
                  <a:gd name="T47" fmla="*/ 157 h 1018"/>
                  <a:gd name="T48" fmla="*/ 819 w 915"/>
                  <a:gd name="T49" fmla="*/ 230 h 1018"/>
                  <a:gd name="T50" fmla="*/ 864 w 915"/>
                  <a:gd name="T51" fmla="*/ 314 h 1018"/>
                  <a:gd name="T52" fmla="*/ 892 w 915"/>
                  <a:gd name="T53" fmla="*/ 409 h 1018"/>
                  <a:gd name="T54" fmla="*/ 903 w 915"/>
                  <a:gd name="T55" fmla="*/ 509 h 1018"/>
                  <a:gd name="T56" fmla="*/ 910 w 915"/>
                  <a:gd name="T57" fmla="*/ 586 h 1018"/>
                  <a:gd name="T58" fmla="*/ 885 w 915"/>
                  <a:gd name="T59" fmla="*/ 684 h 1018"/>
                  <a:gd name="T60" fmla="*/ 842 w 915"/>
                  <a:gd name="T61" fmla="*/ 773 h 1018"/>
                  <a:gd name="T62" fmla="*/ 783 w 915"/>
                  <a:gd name="T63" fmla="*/ 850 h 1018"/>
                  <a:gd name="T64" fmla="*/ 710 w 915"/>
                  <a:gd name="T65" fmla="*/ 916 h 1018"/>
                  <a:gd name="T66" fmla="*/ 626 w 915"/>
                  <a:gd name="T67" fmla="*/ 968 h 1018"/>
                  <a:gd name="T68" fmla="*/ 533 w 915"/>
                  <a:gd name="T69" fmla="*/ 1002 h 1018"/>
                  <a:gd name="T70" fmla="*/ 433 w 915"/>
                  <a:gd name="T71" fmla="*/ 1016 h 1018"/>
                  <a:gd name="T72" fmla="*/ 329 w 915"/>
                  <a:gd name="T73" fmla="*/ 1011 h 1018"/>
                  <a:gd name="T74" fmla="*/ 231 w 915"/>
                  <a:gd name="T75" fmla="*/ 986 h 1018"/>
                  <a:gd name="T76" fmla="*/ 142 w 915"/>
                  <a:gd name="T77" fmla="*/ 945 h 1018"/>
                  <a:gd name="T78" fmla="*/ 63 w 915"/>
                  <a:gd name="T79" fmla="*/ 886 h 1018"/>
                  <a:gd name="T80" fmla="*/ 16 w 915"/>
                  <a:gd name="T81" fmla="*/ 834 h 1018"/>
                  <a:gd name="T82" fmla="*/ 15 w 915"/>
                  <a:gd name="T83" fmla="*/ 823 h 1018"/>
                  <a:gd name="T84" fmla="*/ 22 w 915"/>
                  <a:gd name="T85" fmla="*/ 825 h 1018"/>
                  <a:gd name="T86" fmla="*/ 90 w 915"/>
                  <a:gd name="T87" fmla="*/ 891 h 1018"/>
                  <a:gd name="T88" fmla="*/ 168 w 915"/>
                  <a:gd name="T89" fmla="*/ 945 h 1018"/>
                  <a:gd name="T90" fmla="*/ 258 w 915"/>
                  <a:gd name="T91" fmla="*/ 982 h 1018"/>
                  <a:gd name="T92" fmla="*/ 356 w 915"/>
                  <a:gd name="T93" fmla="*/ 1004 h 1018"/>
                  <a:gd name="T94" fmla="*/ 456 w 915"/>
                  <a:gd name="T95" fmla="*/ 1004 h 1018"/>
                  <a:gd name="T96" fmla="*/ 554 w 915"/>
                  <a:gd name="T97" fmla="*/ 982 h 1018"/>
                  <a:gd name="T98" fmla="*/ 644 w 915"/>
                  <a:gd name="T99" fmla="*/ 945 h 1018"/>
                  <a:gd name="T100" fmla="*/ 722 w 915"/>
                  <a:gd name="T101" fmla="*/ 891 h 1018"/>
                  <a:gd name="T102" fmla="*/ 790 w 915"/>
                  <a:gd name="T103" fmla="*/ 825 h 1018"/>
                  <a:gd name="T104" fmla="*/ 844 w 915"/>
                  <a:gd name="T105" fmla="*/ 745 h 1018"/>
                  <a:gd name="T106" fmla="*/ 882 w 915"/>
                  <a:gd name="T107" fmla="*/ 655 h 1018"/>
                  <a:gd name="T108" fmla="*/ 901 w 915"/>
                  <a:gd name="T109" fmla="*/ 559 h 101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915"/>
                  <a:gd name="T166" fmla="*/ 0 h 1018"/>
                  <a:gd name="T167" fmla="*/ 915 w 915"/>
                  <a:gd name="T168" fmla="*/ 1018 h 101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915" h="1018">
                    <a:moveTo>
                      <a:pt x="915" y="509"/>
                    </a:moveTo>
                    <a:lnTo>
                      <a:pt x="915" y="482"/>
                    </a:lnTo>
                    <a:lnTo>
                      <a:pt x="912" y="457"/>
                    </a:lnTo>
                    <a:lnTo>
                      <a:pt x="910" y="430"/>
                    </a:lnTo>
                    <a:lnTo>
                      <a:pt x="905" y="405"/>
                    </a:lnTo>
                    <a:lnTo>
                      <a:pt x="899" y="382"/>
                    </a:lnTo>
                    <a:lnTo>
                      <a:pt x="892" y="357"/>
                    </a:lnTo>
                    <a:lnTo>
                      <a:pt x="885" y="334"/>
                    </a:lnTo>
                    <a:lnTo>
                      <a:pt x="876" y="310"/>
                    </a:lnTo>
                    <a:lnTo>
                      <a:pt x="865" y="287"/>
                    </a:lnTo>
                    <a:lnTo>
                      <a:pt x="855" y="266"/>
                    </a:lnTo>
                    <a:lnTo>
                      <a:pt x="842" y="244"/>
                    </a:lnTo>
                    <a:lnTo>
                      <a:pt x="828" y="223"/>
                    </a:lnTo>
                    <a:lnTo>
                      <a:pt x="814" y="203"/>
                    </a:lnTo>
                    <a:lnTo>
                      <a:pt x="799" y="184"/>
                    </a:lnTo>
                    <a:lnTo>
                      <a:pt x="783" y="166"/>
                    </a:lnTo>
                    <a:lnTo>
                      <a:pt x="765" y="148"/>
                    </a:lnTo>
                    <a:lnTo>
                      <a:pt x="749" y="132"/>
                    </a:lnTo>
                    <a:lnTo>
                      <a:pt x="730" y="116"/>
                    </a:lnTo>
                    <a:lnTo>
                      <a:pt x="710" y="100"/>
                    </a:lnTo>
                    <a:lnTo>
                      <a:pt x="690" y="85"/>
                    </a:lnTo>
                    <a:lnTo>
                      <a:pt x="671" y="73"/>
                    </a:lnTo>
                    <a:lnTo>
                      <a:pt x="649" y="60"/>
                    </a:lnTo>
                    <a:lnTo>
                      <a:pt x="626" y="50"/>
                    </a:lnTo>
                    <a:lnTo>
                      <a:pt x="604" y="39"/>
                    </a:lnTo>
                    <a:lnTo>
                      <a:pt x="581" y="30"/>
                    </a:lnTo>
                    <a:lnTo>
                      <a:pt x="558" y="23"/>
                    </a:lnTo>
                    <a:lnTo>
                      <a:pt x="533" y="16"/>
                    </a:lnTo>
                    <a:lnTo>
                      <a:pt x="508" y="10"/>
                    </a:lnTo>
                    <a:lnTo>
                      <a:pt x="483" y="5"/>
                    </a:lnTo>
                    <a:lnTo>
                      <a:pt x="458" y="1"/>
                    </a:lnTo>
                    <a:lnTo>
                      <a:pt x="433" y="0"/>
                    </a:lnTo>
                    <a:lnTo>
                      <a:pt x="406" y="0"/>
                    </a:lnTo>
                    <a:lnTo>
                      <a:pt x="379" y="0"/>
                    </a:lnTo>
                    <a:lnTo>
                      <a:pt x="354" y="1"/>
                    </a:lnTo>
                    <a:lnTo>
                      <a:pt x="329" y="5"/>
                    </a:lnTo>
                    <a:lnTo>
                      <a:pt x="304" y="10"/>
                    </a:lnTo>
                    <a:lnTo>
                      <a:pt x="279" y="16"/>
                    </a:lnTo>
                    <a:lnTo>
                      <a:pt x="254" y="23"/>
                    </a:lnTo>
                    <a:lnTo>
                      <a:pt x="231" y="30"/>
                    </a:lnTo>
                    <a:lnTo>
                      <a:pt x="208" y="39"/>
                    </a:lnTo>
                    <a:lnTo>
                      <a:pt x="184" y="50"/>
                    </a:lnTo>
                    <a:lnTo>
                      <a:pt x="163" y="60"/>
                    </a:lnTo>
                    <a:lnTo>
                      <a:pt x="142" y="73"/>
                    </a:lnTo>
                    <a:lnTo>
                      <a:pt x="122" y="85"/>
                    </a:lnTo>
                    <a:lnTo>
                      <a:pt x="100" y="100"/>
                    </a:lnTo>
                    <a:lnTo>
                      <a:pt x="83" y="116"/>
                    </a:lnTo>
                    <a:lnTo>
                      <a:pt x="63" y="132"/>
                    </a:lnTo>
                    <a:lnTo>
                      <a:pt x="45" y="148"/>
                    </a:lnTo>
                    <a:lnTo>
                      <a:pt x="29" y="166"/>
                    </a:lnTo>
                    <a:lnTo>
                      <a:pt x="13" y="184"/>
                    </a:lnTo>
                    <a:lnTo>
                      <a:pt x="4" y="196"/>
                    </a:lnTo>
                    <a:lnTo>
                      <a:pt x="4" y="200"/>
                    </a:lnTo>
                    <a:lnTo>
                      <a:pt x="2" y="203"/>
                    </a:lnTo>
                    <a:lnTo>
                      <a:pt x="2" y="205"/>
                    </a:lnTo>
                    <a:lnTo>
                      <a:pt x="2" y="209"/>
                    </a:lnTo>
                    <a:lnTo>
                      <a:pt x="2" y="212"/>
                    </a:lnTo>
                    <a:lnTo>
                      <a:pt x="0" y="216"/>
                    </a:lnTo>
                    <a:lnTo>
                      <a:pt x="0" y="218"/>
                    </a:lnTo>
                    <a:lnTo>
                      <a:pt x="0" y="221"/>
                    </a:lnTo>
                    <a:lnTo>
                      <a:pt x="8" y="210"/>
                    </a:lnTo>
                    <a:lnTo>
                      <a:pt x="22" y="193"/>
                    </a:lnTo>
                    <a:lnTo>
                      <a:pt x="38" y="175"/>
                    </a:lnTo>
                    <a:lnTo>
                      <a:pt x="54" y="157"/>
                    </a:lnTo>
                    <a:lnTo>
                      <a:pt x="72" y="141"/>
                    </a:lnTo>
                    <a:lnTo>
                      <a:pt x="90" y="125"/>
                    </a:lnTo>
                    <a:lnTo>
                      <a:pt x="109" y="110"/>
                    </a:lnTo>
                    <a:lnTo>
                      <a:pt x="127" y="96"/>
                    </a:lnTo>
                    <a:lnTo>
                      <a:pt x="149" y="84"/>
                    </a:lnTo>
                    <a:lnTo>
                      <a:pt x="168" y="71"/>
                    </a:lnTo>
                    <a:lnTo>
                      <a:pt x="190" y="60"/>
                    </a:lnTo>
                    <a:lnTo>
                      <a:pt x="213" y="50"/>
                    </a:lnTo>
                    <a:lnTo>
                      <a:pt x="235" y="41"/>
                    </a:lnTo>
                    <a:lnTo>
                      <a:pt x="258" y="33"/>
                    </a:lnTo>
                    <a:lnTo>
                      <a:pt x="281" y="26"/>
                    </a:lnTo>
                    <a:lnTo>
                      <a:pt x="306" y="21"/>
                    </a:lnTo>
                    <a:lnTo>
                      <a:pt x="331" y="17"/>
                    </a:lnTo>
                    <a:lnTo>
                      <a:pt x="356" y="14"/>
                    </a:lnTo>
                    <a:lnTo>
                      <a:pt x="381" y="12"/>
                    </a:lnTo>
                    <a:lnTo>
                      <a:pt x="406" y="12"/>
                    </a:lnTo>
                    <a:lnTo>
                      <a:pt x="431" y="12"/>
                    </a:lnTo>
                    <a:lnTo>
                      <a:pt x="456" y="14"/>
                    </a:lnTo>
                    <a:lnTo>
                      <a:pt x="481" y="17"/>
                    </a:lnTo>
                    <a:lnTo>
                      <a:pt x="506" y="21"/>
                    </a:lnTo>
                    <a:lnTo>
                      <a:pt x="529" y="26"/>
                    </a:lnTo>
                    <a:lnTo>
                      <a:pt x="554" y="33"/>
                    </a:lnTo>
                    <a:lnTo>
                      <a:pt x="578" y="41"/>
                    </a:lnTo>
                    <a:lnTo>
                      <a:pt x="599" y="50"/>
                    </a:lnTo>
                    <a:lnTo>
                      <a:pt x="622" y="60"/>
                    </a:lnTo>
                    <a:lnTo>
                      <a:pt x="644" y="71"/>
                    </a:lnTo>
                    <a:lnTo>
                      <a:pt x="663" y="84"/>
                    </a:lnTo>
                    <a:lnTo>
                      <a:pt x="683" y="96"/>
                    </a:lnTo>
                    <a:lnTo>
                      <a:pt x="703" y="110"/>
                    </a:lnTo>
                    <a:lnTo>
                      <a:pt x="722" y="125"/>
                    </a:lnTo>
                    <a:lnTo>
                      <a:pt x="740" y="141"/>
                    </a:lnTo>
                    <a:lnTo>
                      <a:pt x="758" y="157"/>
                    </a:lnTo>
                    <a:lnTo>
                      <a:pt x="774" y="175"/>
                    </a:lnTo>
                    <a:lnTo>
                      <a:pt x="790" y="193"/>
                    </a:lnTo>
                    <a:lnTo>
                      <a:pt x="805" y="210"/>
                    </a:lnTo>
                    <a:lnTo>
                      <a:pt x="819" y="230"/>
                    </a:lnTo>
                    <a:lnTo>
                      <a:pt x="831" y="251"/>
                    </a:lnTo>
                    <a:lnTo>
                      <a:pt x="844" y="271"/>
                    </a:lnTo>
                    <a:lnTo>
                      <a:pt x="855" y="293"/>
                    </a:lnTo>
                    <a:lnTo>
                      <a:pt x="864" y="314"/>
                    </a:lnTo>
                    <a:lnTo>
                      <a:pt x="873" y="337"/>
                    </a:lnTo>
                    <a:lnTo>
                      <a:pt x="882" y="361"/>
                    </a:lnTo>
                    <a:lnTo>
                      <a:pt x="887" y="384"/>
                    </a:lnTo>
                    <a:lnTo>
                      <a:pt x="892" y="409"/>
                    </a:lnTo>
                    <a:lnTo>
                      <a:pt x="898" y="432"/>
                    </a:lnTo>
                    <a:lnTo>
                      <a:pt x="901" y="457"/>
                    </a:lnTo>
                    <a:lnTo>
                      <a:pt x="903" y="482"/>
                    </a:lnTo>
                    <a:lnTo>
                      <a:pt x="903" y="509"/>
                    </a:lnTo>
                    <a:lnTo>
                      <a:pt x="915" y="509"/>
                    </a:lnTo>
                    <a:lnTo>
                      <a:pt x="915" y="534"/>
                    </a:lnTo>
                    <a:lnTo>
                      <a:pt x="912" y="561"/>
                    </a:lnTo>
                    <a:lnTo>
                      <a:pt x="910" y="586"/>
                    </a:lnTo>
                    <a:lnTo>
                      <a:pt x="905" y="611"/>
                    </a:lnTo>
                    <a:lnTo>
                      <a:pt x="899" y="636"/>
                    </a:lnTo>
                    <a:lnTo>
                      <a:pt x="892" y="661"/>
                    </a:lnTo>
                    <a:lnTo>
                      <a:pt x="885" y="684"/>
                    </a:lnTo>
                    <a:lnTo>
                      <a:pt x="876" y="707"/>
                    </a:lnTo>
                    <a:lnTo>
                      <a:pt x="865" y="729"/>
                    </a:lnTo>
                    <a:lnTo>
                      <a:pt x="855" y="752"/>
                    </a:lnTo>
                    <a:lnTo>
                      <a:pt x="842" y="773"/>
                    </a:lnTo>
                    <a:lnTo>
                      <a:pt x="828" y="793"/>
                    </a:lnTo>
                    <a:lnTo>
                      <a:pt x="814" y="813"/>
                    </a:lnTo>
                    <a:lnTo>
                      <a:pt x="799" y="832"/>
                    </a:lnTo>
                    <a:lnTo>
                      <a:pt x="783" y="850"/>
                    </a:lnTo>
                    <a:lnTo>
                      <a:pt x="765" y="868"/>
                    </a:lnTo>
                    <a:lnTo>
                      <a:pt x="749" y="886"/>
                    </a:lnTo>
                    <a:lnTo>
                      <a:pt x="730" y="902"/>
                    </a:lnTo>
                    <a:lnTo>
                      <a:pt x="710" y="916"/>
                    </a:lnTo>
                    <a:lnTo>
                      <a:pt x="690" y="931"/>
                    </a:lnTo>
                    <a:lnTo>
                      <a:pt x="671" y="945"/>
                    </a:lnTo>
                    <a:lnTo>
                      <a:pt x="649" y="956"/>
                    </a:lnTo>
                    <a:lnTo>
                      <a:pt x="626" y="968"/>
                    </a:lnTo>
                    <a:lnTo>
                      <a:pt x="604" y="977"/>
                    </a:lnTo>
                    <a:lnTo>
                      <a:pt x="581" y="986"/>
                    </a:lnTo>
                    <a:lnTo>
                      <a:pt x="558" y="995"/>
                    </a:lnTo>
                    <a:lnTo>
                      <a:pt x="533" y="1002"/>
                    </a:lnTo>
                    <a:lnTo>
                      <a:pt x="508" y="1007"/>
                    </a:lnTo>
                    <a:lnTo>
                      <a:pt x="483" y="1011"/>
                    </a:lnTo>
                    <a:lnTo>
                      <a:pt x="458" y="1015"/>
                    </a:lnTo>
                    <a:lnTo>
                      <a:pt x="433" y="1016"/>
                    </a:lnTo>
                    <a:lnTo>
                      <a:pt x="406" y="1018"/>
                    </a:lnTo>
                    <a:lnTo>
                      <a:pt x="379" y="1016"/>
                    </a:lnTo>
                    <a:lnTo>
                      <a:pt x="354" y="1015"/>
                    </a:lnTo>
                    <a:lnTo>
                      <a:pt x="329" y="1011"/>
                    </a:lnTo>
                    <a:lnTo>
                      <a:pt x="304" y="1007"/>
                    </a:lnTo>
                    <a:lnTo>
                      <a:pt x="279" y="1002"/>
                    </a:lnTo>
                    <a:lnTo>
                      <a:pt x="254" y="995"/>
                    </a:lnTo>
                    <a:lnTo>
                      <a:pt x="231" y="986"/>
                    </a:lnTo>
                    <a:lnTo>
                      <a:pt x="208" y="977"/>
                    </a:lnTo>
                    <a:lnTo>
                      <a:pt x="184" y="968"/>
                    </a:lnTo>
                    <a:lnTo>
                      <a:pt x="163" y="956"/>
                    </a:lnTo>
                    <a:lnTo>
                      <a:pt x="142" y="945"/>
                    </a:lnTo>
                    <a:lnTo>
                      <a:pt x="122" y="931"/>
                    </a:lnTo>
                    <a:lnTo>
                      <a:pt x="100" y="916"/>
                    </a:lnTo>
                    <a:lnTo>
                      <a:pt x="83" y="902"/>
                    </a:lnTo>
                    <a:lnTo>
                      <a:pt x="63" y="886"/>
                    </a:lnTo>
                    <a:lnTo>
                      <a:pt x="45" y="868"/>
                    </a:lnTo>
                    <a:lnTo>
                      <a:pt x="29" y="850"/>
                    </a:lnTo>
                    <a:lnTo>
                      <a:pt x="18" y="838"/>
                    </a:lnTo>
                    <a:lnTo>
                      <a:pt x="16" y="834"/>
                    </a:lnTo>
                    <a:lnTo>
                      <a:pt x="16" y="832"/>
                    </a:lnTo>
                    <a:lnTo>
                      <a:pt x="16" y="829"/>
                    </a:lnTo>
                    <a:lnTo>
                      <a:pt x="16" y="825"/>
                    </a:lnTo>
                    <a:lnTo>
                      <a:pt x="15" y="823"/>
                    </a:lnTo>
                    <a:lnTo>
                      <a:pt x="15" y="820"/>
                    </a:lnTo>
                    <a:lnTo>
                      <a:pt x="15" y="816"/>
                    </a:lnTo>
                    <a:lnTo>
                      <a:pt x="13" y="813"/>
                    </a:lnTo>
                    <a:lnTo>
                      <a:pt x="22" y="825"/>
                    </a:lnTo>
                    <a:lnTo>
                      <a:pt x="38" y="843"/>
                    </a:lnTo>
                    <a:lnTo>
                      <a:pt x="54" y="859"/>
                    </a:lnTo>
                    <a:lnTo>
                      <a:pt x="72" y="877"/>
                    </a:lnTo>
                    <a:lnTo>
                      <a:pt x="90" y="891"/>
                    </a:lnTo>
                    <a:lnTo>
                      <a:pt x="109" y="907"/>
                    </a:lnTo>
                    <a:lnTo>
                      <a:pt x="127" y="920"/>
                    </a:lnTo>
                    <a:lnTo>
                      <a:pt x="149" y="934"/>
                    </a:lnTo>
                    <a:lnTo>
                      <a:pt x="168" y="945"/>
                    </a:lnTo>
                    <a:lnTo>
                      <a:pt x="190" y="957"/>
                    </a:lnTo>
                    <a:lnTo>
                      <a:pt x="213" y="966"/>
                    </a:lnTo>
                    <a:lnTo>
                      <a:pt x="235" y="975"/>
                    </a:lnTo>
                    <a:lnTo>
                      <a:pt x="258" y="982"/>
                    </a:lnTo>
                    <a:lnTo>
                      <a:pt x="281" y="990"/>
                    </a:lnTo>
                    <a:lnTo>
                      <a:pt x="306" y="995"/>
                    </a:lnTo>
                    <a:lnTo>
                      <a:pt x="331" y="1000"/>
                    </a:lnTo>
                    <a:lnTo>
                      <a:pt x="356" y="1004"/>
                    </a:lnTo>
                    <a:lnTo>
                      <a:pt x="381" y="1006"/>
                    </a:lnTo>
                    <a:lnTo>
                      <a:pt x="406" y="1006"/>
                    </a:lnTo>
                    <a:lnTo>
                      <a:pt x="431" y="1006"/>
                    </a:lnTo>
                    <a:lnTo>
                      <a:pt x="456" y="1004"/>
                    </a:lnTo>
                    <a:lnTo>
                      <a:pt x="481" y="1000"/>
                    </a:lnTo>
                    <a:lnTo>
                      <a:pt x="506" y="995"/>
                    </a:lnTo>
                    <a:lnTo>
                      <a:pt x="529" y="990"/>
                    </a:lnTo>
                    <a:lnTo>
                      <a:pt x="554" y="982"/>
                    </a:lnTo>
                    <a:lnTo>
                      <a:pt x="578" y="975"/>
                    </a:lnTo>
                    <a:lnTo>
                      <a:pt x="599" y="966"/>
                    </a:lnTo>
                    <a:lnTo>
                      <a:pt x="622" y="957"/>
                    </a:lnTo>
                    <a:lnTo>
                      <a:pt x="644" y="945"/>
                    </a:lnTo>
                    <a:lnTo>
                      <a:pt x="663" y="934"/>
                    </a:lnTo>
                    <a:lnTo>
                      <a:pt x="683" y="920"/>
                    </a:lnTo>
                    <a:lnTo>
                      <a:pt x="703" y="907"/>
                    </a:lnTo>
                    <a:lnTo>
                      <a:pt x="722" y="891"/>
                    </a:lnTo>
                    <a:lnTo>
                      <a:pt x="740" y="877"/>
                    </a:lnTo>
                    <a:lnTo>
                      <a:pt x="758" y="859"/>
                    </a:lnTo>
                    <a:lnTo>
                      <a:pt x="774" y="843"/>
                    </a:lnTo>
                    <a:lnTo>
                      <a:pt x="790" y="825"/>
                    </a:lnTo>
                    <a:lnTo>
                      <a:pt x="805" y="805"/>
                    </a:lnTo>
                    <a:lnTo>
                      <a:pt x="819" y="786"/>
                    </a:lnTo>
                    <a:lnTo>
                      <a:pt x="831" y="766"/>
                    </a:lnTo>
                    <a:lnTo>
                      <a:pt x="844" y="745"/>
                    </a:lnTo>
                    <a:lnTo>
                      <a:pt x="855" y="723"/>
                    </a:lnTo>
                    <a:lnTo>
                      <a:pt x="864" y="702"/>
                    </a:lnTo>
                    <a:lnTo>
                      <a:pt x="873" y="679"/>
                    </a:lnTo>
                    <a:lnTo>
                      <a:pt x="882" y="655"/>
                    </a:lnTo>
                    <a:lnTo>
                      <a:pt x="887" y="632"/>
                    </a:lnTo>
                    <a:lnTo>
                      <a:pt x="892" y="609"/>
                    </a:lnTo>
                    <a:lnTo>
                      <a:pt x="898" y="584"/>
                    </a:lnTo>
                    <a:lnTo>
                      <a:pt x="901" y="559"/>
                    </a:lnTo>
                    <a:lnTo>
                      <a:pt x="903" y="534"/>
                    </a:lnTo>
                    <a:lnTo>
                      <a:pt x="903" y="509"/>
                    </a:lnTo>
                    <a:lnTo>
                      <a:pt x="915" y="509"/>
                    </a:lnTo>
                    <a:close/>
                  </a:path>
                </a:pathLst>
              </a:custGeom>
              <a:solidFill>
                <a:srgbClr val="ACDDFF"/>
              </a:solidFill>
              <a:ln w="9525">
                <a:noFill/>
                <a:round/>
                <a:headEnd/>
                <a:tailEnd/>
              </a:ln>
            </p:spPr>
            <p:txBody>
              <a:bodyPr/>
              <a:lstStyle/>
              <a:p>
                <a:endParaRPr lang="en-US"/>
              </a:p>
            </p:txBody>
          </p:sp>
          <p:sp>
            <p:nvSpPr>
              <p:cNvPr id="29908" name="Freeform 1287"/>
              <p:cNvSpPr>
                <a:spLocks/>
              </p:cNvSpPr>
              <p:nvPr/>
            </p:nvSpPr>
            <p:spPr bwMode="auto">
              <a:xfrm>
                <a:off x="521" y="1686"/>
                <a:ext cx="911" cy="1006"/>
              </a:xfrm>
              <a:custGeom>
                <a:avLst/>
                <a:gdLst>
                  <a:gd name="T0" fmla="*/ 904 w 911"/>
                  <a:gd name="T1" fmla="*/ 427 h 1006"/>
                  <a:gd name="T2" fmla="*/ 879 w 911"/>
                  <a:gd name="T3" fmla="*/ 330 h 1006"/>
                  <a:gd name="T4" fmla="*/ 838 w 911"/>
                  <a:gd name="T5" fmla="*/ 243 h 1006"/>
                  <a:gd name="T6" fmla="*/ 779 w 911"/>
                  <a:gd name="T7" fmla="*/ 164 h 1006"/>
                  <a:gd name="T8" fmla="*/ 707 w 911"/>
                  <a:gd name="T9" fmla="*/ 100 h 1006"/>
                  <a:gd name="T10" fmla="*/ 625 w 911"/>
                  <a:gd name="T11" fmla="*/ 50 h 1006"/>
                  <a:gd name="T12" fmla="*/ 532 w 911"/>
                  <a:gd name="T13" fmla="*/ 16 h 1006"/>
                  <a:gd name="T14" fmla="*/ 432 w 911"/>
                  <a:gd name="T15" fmla="*/ 2 h 1006"/>
                  <a:gd name="T16" fmla="*/ 330 w 911"/>
                  <a:gd name="T17" fmla="*/ 5 h 1006"/>
                  <a:gd name="T18" fmla="*/ 234 w 911"/>
                  <a:gd name="T19" fmla="*/ 30 h 1006"/>
                  <a:gd name="T20" fmla="*/ 146 w 911"/>
                  <a:gd name="T21" fmla="*/ 73 h 1006"/>
                  <a:gd name="T22" fmla="*/ 69 w 911"/>
                  <a:gd name="T23" fmla="*/ 130 h 1006"/>
                  <a:gd name="T24" fmla="*/ 3 w 911"/>
                  <a:gd name="T25" fmla="*/ 202 h 1006"/>
                  <a:gd name="T26" fmla="*/ 1 w 911"/>
                  <a:gd name="T27" fmla="*/ 213 h 1006"/>
                  <a:gd name="T28" fmla="*/ 0 w 911"/>
                  <a:gd name="T29" fmla="*/ 225 h 1006"/>
                  <a:gd name="T30" fmla="*/ 28 w 911"/>
                  <a:gd name="T31" fmla="*/ 191 h 1006"/>
                  <a:gd name="T32" fmla="*/ 94 w 911"/>
                  <a:gd name="T33" fmla="*/ 125 h 1006"/>
                  <a:gd name="T34" fmla="*/ 173 w 911"/>
                  <a:gd name="T35" fmla="*/ 71 h 1006"/>
                  <a:gd name="T36" fmla="*/ 261 w 911"/>
                  <a:gd name="T37" fmla="*/ 34 h 1006"/>
                  <a:gd name="T38" fmla="*/ 357 w 911"/>
                  <a:gd name="T39" fmla="*/ 14 h 1006"/>
                  <a:gd name="T40" fmla="*/ 457 w 911"/>
                  <a:gd name="T41" fmla="*/ 14 h 1006"/>
                  <a:gd name="T42" fmla="*/ 554 w 911"/>
                  <a:gd name="T43" fmla="*/ 34 h 1006"/>
                  <a:gd name="T44" fmla="*/ 641 w 911"/>
                  <a:gd name="T45" fmla="*/ 71 h 1006"/>
                  <a:gd name="T46" fmla="*/ 720 w 911"/>
                  <a:gd name="T47" fmla="*/ 125 h 1006"/>
                  <a:gd name="T48" fmla="*/ 786 w 911"/>
                  <a:gd name="T49" fmla="*/ 191 h 1006"/>
                  <a:gd name="T50" fmla="*/ 840 w 911"/>
                  <a:gd name="T51" fmla="*/ 270 h 1006"/>
                  <a:gd name="T52" fmla="*/ 875 w 911"/>
                  <a:gd name="T53" fmla="*/ 357 h 1006"/>
                  <a:gd name="T54" fmla="*/ 895 w 911"/>
                  <a:gd name="T55" fmla="*/ 454 h 1006"/>
                  <a:gd name="T56" fmla="*/ 909 w 911"/>
                  <a:gd name="T57" fmla="*/ 529 h 1006"/>
                  <a:gd name="T58" fmla="*/ 895 w 911"/>
                  <a:gd name="T59" fmla="*/ 629 h 1006"/>
                  <a:gd name="T60" fmla="*/ 861 w 911"/>
                  <a:gd name="T61" fmla="*/ 722 h 1006"/>
                  <a:gd name="T62" fmla="*/ 811 w 911"/>
                  <a:gd name="T63" fmla="*/ 804 h 1006"/>
                  <a:gd name="T64" fmla="*/ 745 w 911"/>
                  <a:gd name="T65" fmla="*/ 876 h 1006"/>
                  <a:gd name="T66" fmla="*/ 668 w 911"/>
                  <a:gd name="T67" fmla="*/ 935 h 1006"/>
                  <a:gd name="T68" fmla="*/ 580 w 911"/>
                  <a:gd name="T69" fmla="*/ 976 h 1006"/>
                  <a:gd name="T70" fmla="*/ 484 w 911"/>
                  <a:gd name="T71" fmla="*/ 1001 h 1006"/>
                  <a:gd name="T72" fmla="*/ 380 w 911"/>
                  <a:gd name="T73" fmla="*/ 1006 h 1006"/>
                  <a:gd name="T74" fmla="*/ 282 w 911"/>
                  <a:gd name="T75" fmla="*/ 992 h 1006"/>
                  <a:gd name="T76" fmla="*/ 189 w 911"/>
                  <a:gd name="T77" fmla="*/ 958 h 1006"/>
                  <a:gd name="T78" fmla="*/ 105 w 911"/>
                  <a:gd name="T79" fmla="*/ 906 h 1006"/>
                  <a:gd name="T80" fmla="*/ 35 w 911"/>
                  <a:gd name="T81" fmla="*/ 842 h 1006"/>
                  <a:gd name="T82" fmla="*/ 16 w 911"/>
                  <a:gd name="T83" fmla="*/ 815 h 1006"/>
                  <a:gd name="T84" fmla="*/ 14 w 911"/>
                  <a:gd name="T85" fmla="*/ 802 h 1006"/>
                  <a:gd name="T86" fmla="*/ 28 w 911"/>
                  <a:gd name="T87" fmla="*/ 817 h 1006"/>
                  <a:gd name="T88" fmla="*/ 94 w 911"/>
                  <a:gd name="T89" fmla="*/ 883 h 1006"/>
                  <a:gd name="T90" fmla="*/ 173 w 911"/>
                  <a:gd name="T91" fmla="*/ 935 h 1006"/>
                  <a:gd name="T92" fmla="*/ 261 w 911"/>
                  <a:gd name="T93" fmla="*/ 972 h 1006"/>
                  <a:gd name="T94" fmla="*/ 357 w 911"/>
                  <a:gd name="T95" fmla="*/ 992 h 1006"/>
                  <a:gd name="T96" fmla="*/ 457 w 911"/>
                  <a:gd name="T97" fmla="*/ 992 h 1006"/>
                  <a:gd name="T98" fmla="*/ 554 w 911"/>
                  <a:gd name="T99" fmla="*/ 972 h 1006"/>
                  <a:gd name="T100" fmla="*/ 641 w 911"/>
                  <a:gd name="T101" fmla="*/ 935 h 1006"/>
                  <a:gd name="T102" fmla="*/ 720 w 911"/>
                  <a:gd name="T103" fmla="*/ 883 h 1006"/>
                  <a:gd name="T104" fmla="*/ 786 w 911"/>
                  <a:gd name="T105" fmla="*/ 817 h 1006"/>
                  <a:gd name="T106" fmla="*/ 840 w 911"/>
                  <a:gd name="T107" fmla="*/ 738 h 1006"/>
                  <a:gd name="T108" fmla="*/ 875 w 911"/>
                  <a:gd name="T109" fmla="*/ 649 h 1006"/>
                  <a:gd name="T110" fmla="*/ 895 w 911"/>
                  <a:gd name="T111" fmla="*/ 554 h 100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11"/>
                  <a:gd name="T169" fmla="*/ 0 h 1006"/>
                  <a:gd name="T170" fmla="*/ 911 w 911"/>
                  <a:gd name="T171" fmla="*/ 1006 h 100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11" h="1006">
                    <a:moveTo>
                      <a:pt x="911" y="504"/>
                    </a:moveTo>
                    <a:lnTo>
                      <a:pt x="909" y="477"/>
                    </a:lnTo>
                    <a:lnTo>
                      <a:pt x="908" y="452"/>
                    </a:lnTo>
                    <a:lnTo>
                      <a:pt x="904" y="427"/>
                    </a:lnTo>
                    <a:lnTo>
                      <a:pt x="900" y="402"/>
                    </a:lnTo>
                    <a:lnTo>
                      <a:pt x="895" y="377"/>
                    </a:lnTo>
                    <a:lnTo>
                      <a:pt x="888" y="354"/>
                    </a:lnTo>
                    <a:lnTo>
                      <a:pt x="879" y="330"/>
                    </a:lnTo>
                    <a:lnTo>
                      <a:pt x="870" y="307"/>
                    </a:lnTo>
                    <a:lnTo>
                      <a:pt x="861" y="286"/>
                    </a:lnTo>
                    <a:lnTo>
                      <a:pt x="850" y="264"/>
                    </a:lnTo>
                    <a:lnTo>
                      <a:pt x="838" y="243"/>
                    </a:lnTo>
                    <a:lnTo>
                      <a:pt x="824" y="221"/>
                    </a:lnTo>
                    <a:lnTo>
                      <a:pt x="811" y="202"/>
                    </a:lnTo>
                    <a:lnTo>
                      <a:pt x="795" y="184"/>
                    </a:lnTo>
                    <a:lnTo>
                      <a:pt x="779" y="164"/>
                    </a:lnTo>
                    <a:lnTo>
                      <a:pt x="763" y="148"/>
                    </a:lnTo>
                    <a:lnTo>
                      <a:pt x="745" y="130"/>
                    </a:lnTo>
                    <a:lnTo>
                      <a:pt x="727" y="114"/>
                    </a:lnTo>
                    <a:lnTo>
                      <a:pt x="707" y="100"/>
                    </a:lnTo>
                    <a:lnTo>
                      <a:pt x="688" y="86"/>
                    </a:lnTo>
                    <a:lnTo>
                      <a:pt x="668" y="73"/>
                    </a:lnTo>
                    <a:lnTo>
                      <a:pt x="647" y="61"/>
                    </a:lnTo>
                    <a:lnTo>
                      <a:pt x="625" y="50"/>
                    </a:lnTo>
                    <a:lnTo>
                      <a:pt x="604" y="39"/>
                    </a:lnTo>
                    <a:lnTo>
                      <a:pt x="580" y="30"/>
                    </a:lnTo>
                    <a:lnTo>
                      <a:pt x="557" y="23"/>
                    </a:lnTo>
                    <a:lnTo>
                      <a:pt x="532" y="16"/>
                    </a:lnTo>
                    <a:lnTo>
                      <a:pt x="509" y="11"/>
                    </a:lnTo>
                    <a:lnTo>
                      <a:pt x="484" y="5"/>
                    </a:lnTo>
                    <a:lnTo>
                      <a:pt x="459" y="3"/>
                    </a:lnTo>
                    <a:lnTo>
                      <a:pt x="432" y="2"/>
                    </a:lnTo>
                    <a:lnTo>
                      <a:pt x="407" y="0"/>
                    </a:lnTo>
                    <a:lnTo>
                      <a:pt x="380" y="2"/>
                    </a:lnTo>
                    <a:lnTo>
                      <a:pt x="355" y="3"/>
                    </a:lnTo>
                    <a:lnTo>
                      <a:pt x="330" y="5"/>
                    </a:lnTo>
                    <a:lnTo>
                      <a:pt x="305" y="11"/>
                    </a:lnTo>
                    <a:lnTo>
                      <a:pt x="282" y="16"/>
                    </a:lnTo>
                    <a:lnTo>
                      <a:pt x="257" y="23"/>
                    </a:lnTo>
                    <a:lnTo>
                      <a:pt x="234" y="30"/>
                    </a:lnTo>
                    <a:lnTo>
                      <a:pt x="210" y="39"/>
                    </a:lnTo>
                    <a:lnTo>
                      <a:pt x="189" y="50"/>
                    </a:lnTo>
                    <a:lnTo>
                      <a:pt x="168" y="61"/>
                    </a:lnTo>
                    <a:lnTo>
                      <a:pt x="146" y="73"/>
                    </a:lnTo>
                    <a:lnTo>
                      <a:pt x="126" y="86"/>
                    </a:lnTo>
                    <a:lnTo>
                      <a:pt x="105" y="100"/>
                    </a:lnTo>
                    <a:lnTo>
                      <a:pt x="87" y="114"/>
                    </a:lnTo>
                    <a:lnTo>
                      <a:pt x="69" y="130"/>
                    </a:lnTo>
                    <a:lnTo>
                      <a:pt x="51" y="148"/>
                    </a:lnTo>
                    <a:lnTo>
                      <a:pt x="35" y="164"/>
                    </a:lnTo>
                    <a:lnTo>
                      <a:pt x="19" y="184"/>
                    </a:lnTo>
                    <a:lnTo>
                      <a:pt x="3" y="202"/>
                    </a:lnTo>
                    <a:lnTo>
                      <a:pt x="3" y="204"/>
                    </a:lnTo>
                    <a:lnTo>
                      <a:pt x="3" y="207"/>
                    </a:lnTo>
                    <a:lnTo>
                      <a:pt x="1" y="211"/>
                    </a:lnTo>
                    <a:lnTo>
                      <a:pt x="1" y="213"/>
                    </a:lnTo>
                    <a:lnTo>
                      <a:pt x="1" y="216"/>
                    </a:lnTo>
                    <a:lnTo>
                      <a:pt x="1" y="220"/>
                    </a:lnTo>
                    <a:lnTo>
                      <a:pt x="0" y="223"/>
                    </a:lnTo>
                    <a:lnTo>
                      <a:pt x="0" y="225"/>
                    </a:lnTo>
                    <a:lnTo>
                      <a:pt x="0" y="229"/>
                    </a:lnTo>
                    <a:lnTo>
                      <a:pt x="14" y="209"/>
                    </a:lnTo>
                    <a:lnTo>
                      <a:pt x="28" y="191"/>
                    </a:lnTo>
                    <a:lnTo>
                      <a:pt x="44" y="173"/>
                    </a:lnTo>
                    <a:lnTo>
                      <a:pt x="60" y="155"/>
                    </a:lnTo>
                    <a:lnTo>
                      <a:pt x="76" y="139"/>
                    </a:lnTo>
                    <a:lnTo>
                      <a:pt x="94" y="125"/>
                    </a:lnTo>
                    <a:lnTo>
                      <a:pt x="114" y="111"/>
                    </a:lnTo>
                    <a:lnTo>
                      <a:pt x="132" y="96"/>
                    </a:lnTo>
                    <a:lnTo>
                      <a:pt x="152" y="84"/>
                    </a:lnTo>
                    <a:lnTo>
                      <a:pt x="173" y="71"/>
                    </a:lnTo>
                    <a:lnTo>
                      <a:pt x="194" y="61"/>
                    </a:lnTo>
                    <a:lnTo>
                      <a:pt x="216" y="52"/>
                    </a:lnTo>
                    <a:lnTo>
                      <a:pt x="237" y="43"/>
                    </a:lnTo>
                    <a:lnTo>
                      <a:pt x="261" y="34"/>
                    </a:lnTo>
                    <a:lnTo>
                      <a:pt x="284" y="28"/>
                    </a:lnTo>
                    <a:lnTo>
                      <a:pt x="309" y="23"/>
                    </a:lnTo>
                    <a:lnTo>
                      <a:pt x="332" y="18"/>
                    </a:lnTo>
                    <a:lnTo>
                      <a:pt x="357" y="14"/>
                    </a:lnTo>
                    <a:lnTo>
                      <a:pt x="382" y="12"/>
                    </a:lnTo>
                    <a:lnTo>
                      <a:pt x="407" y="12"/>
                    </a:lnTo>
                    <a:lnTo>
                      <a:pt x="432" y="12"/>
                    </a:lnTo>
                    <a:lnTo>
                      <a:pt x="457" y="14"/>
                    </a:lnTo>
                    <a:lnTo>
                      <a:pt x="482" y="18"/>
                    </a:lnTo>
                    <a:lnTo>
                      <a:pt x="505" y="23"/>
                    </a:lnTo>
                    <a:lnTo>
                      <a:pt x="530" y="28"/>
                    </a:lnTo>
                    <a:lnTo>
                      <a:pt x="554" y="34"/>
                    </a:lnTo>
                    <a:lnTo>
                      <a:pt x="575" y="43"/>
                    </a:lnTo>
                    <a:lnTo>
                      <a:pt x="598" y="52"/>
                    </a:lnTo>
                    <a:lnTo>
                      <a:pt x="620" y="61"/>
                    </a:lnTo>
                    <a:lnTo>
                      <a:pt x="641" y="71"/>
                    </a:lnTo>
                    <a:lnTo>
                      <a:pt x="661" y="84"/>
                    </a:lnTo>
                    <a:lnTo>
                      <a:pt x="682" y="96"/>
                    </a:lnTo>
                    <a:lnTo>
                      <a:pt x="700" y="111"/>
                    </a:lnTo>
                    <a:lnTo>
                      <a:pt x="720" y="125"/>
                    </a:lnTo>
                    <a:lnTo>
                      <a:pt x="738" y="139"/>
                    </a:lnTo>
                    <a:lnTo>
                      <a:pt x="754" y="155"/>
                    </a:lnTo>
                    <a:lnTo>
                      <a:pt x="770" y="173"/>
                    </a:lnTo>
                    <a:lnTo>
                      <a:pt x="786" y="191"/>
                    </a:lnTo>
                    <a:lnTo>
                      <a:pt x="800" y="209"/>
                    </a:lnTo>
                    <a:lnTo>
                      <a:pt x="815" y="229"/>
                    </a:lnTo>
                    <a:lnTo>
                      <a:pt x="827" y="248"/>
                    </a:lnTo>
                    <a:lnTo>
                      <a:pt x="840" y="270"/>
                    </a:lnTo>
                    <a:lnTo>
                      <a:pt x="850" y="291"/>
                    </a:lnTo>
                    <a:lnTo>
                      <a:pt x="859" y="313"/>
                    </a:lnTo>
                    <a:lnTo>
                      <a:pt x="868" y="334"/>
                    </a:lnTo>
                    <a:lnTo>
                      <a:pt x="875" y="357"/>
                    </a:lnTo>
                    <a:lnTo>
                      <a:pt x="883" y="381"/>
                    </a:lnTo>
                    <a:lnTo>
                      <a:pt x="888" y="404"/>
                    </a:lnTo>
                    <a:lnTo>
                      <a:pt x="893" y="429"/>
                    </a:lnTo>
                    <a:lnTo>
                      <a:pt x="895" y="454"/>
                    </a:lnTo>
                    <a:lnTo>
                      <a:pt x="897" y="479"/>
                    </a:lnTo>
                    <a:lnTo>
                      <a:pt x="899" y="504"/>
                    </a:lnTo>
                    <a:lnTo>
                      <a:pt x="911" y="504"/>
                    </a:lnTo>
                    <a:lnTo>
                      <a:pt x="909" y="529"/>
                    </a:lnTo>
                    <a:lnTo>
                      <a:pt x="908" y="556"/>
                    </a:lnTo>
                    <a:lnTo>
                      <a:pt x="904" y="581"/>
                    </a:lnTo>
                    <a:lnTo>
                      <a:pt x="900" y="606"/>
                    </a:lnTo>
                    <a:lnTo>
                      <a:pt x="895" y="629"/>
                    </a:lnTo>
                    <a:lnTo>
                      <a:pt x="888" y="654"/>
                    </a:lnTo>
                    <a:lnTo>
                      <a:pt x="879" y="677"/>
                    </a:lnTo>
                    <a:lnTo>
                      <a:pt x="870" y="699"/>
                    </a:lnTo>
                    <a:lnTo>
                      <a:pt x="861" y="722"/>
                    </a:lnTo>
                    <a:lnTo>
                      <a:pt x="850" y="743"/>
                    </a:lnTo>
                    <a:lnTo>
                      <a:pt x="838" y="765"/>
                    </a:lnTo>
                    <a:lnTo>
                      <a:pt x="824" y="784"/>
                    </a:lnTo>
                    <a:lnTo>
                      <a:pt x="811" y="804"/>
                    </a:lnTo>
                    <a:lnTo>
                      <a:pt x="795" y="824"/>
                    </a:lnTo>
                    <a:lnTo>
                      <a:pt x="779" y="842"/>
                    </a:lnTo>
                    <a:lnTo>
                      <a:pt x="763" y="859"/>
                    </a:lnTo>
                    <a:lnTo>
                      <a:pt x="745" y="876"/>
                    </a:lnTo>
                    <a:lnTo>
                      <a:pt x="727" y="892"/>
                    </a:lnTo>
                    <a:lnTo>
                      <a:pt x="707" y="906"/>
                    </a:lnTo>
                    <a:lnTo>
                      <a:pt x="688" y="920"/>
                    </a:lnTo>
                    <a:lnTo>
                      <a:pt x="668" y="935"/>
                    </a:lnTo>
                    <a:lnTo>
                      <a:pt x="647" y="945"/>
                    </a:lnTo>
                    <a:lnTo>
                      <a:pt x="625" y="958"/>
                    </a:lnTo>
                    <a:lnTo>
                      <a:pt x="604" y="967"/>
                    </a:lnTo>
                    <a:lnTo>
                      <a:pt x="580" y="976"/>
                    </a:lnTo>
                    <a:lnTo>
                      <a:pt x="557" y="985"/>
                    </a:lnTo>
                    <a:lnTo>
                      <a:pt x="532" y="992"/>
                    </a:lnTo>
                    <a:lnTo>
                      <a:pt x="509" y="997"/>
                    </a:lnTo>
                    <a:lnTo>
                      <a:pt x="484" y="1001"/>
                    </a:lnTo>
                    <a:lnTo>
                      <a:pt x="459" y="1004"/>
                    </a:lnTo>
                    <a:lnTo>
                      <a:pt x="432" y="1006"/>
                    </a:lnTo>
                    <a:lnTo>
                      <a:pt x="407" y="1006"/>
                    </a:lnTo>
                    <a:lnTo>
                      <a:pt x="380" y="1006"/>
                    </a:lnTo>
                    <a:lnTo>
                      <a:pt x="355" y="1004"/>
                    </a:lnTo>
                    <a:lnTo>
                      <a:pt x="330" y="1001"/>
                    </a:lnTo>
                    <a:lnTo>
                      <a:pt x="305" y="997"/>
                    </a:lnTo>
                    <a:lnTo>
                      <a:pt x="282" y="992"/>
                    </a:lnTo>
                    <a:lnTo>
                      <a:pt x="257" y="985"/>
                    </a:lnTo>
                    <a:lnTo>
                      <a:pt x="234" y="976"/>
                    </a:lnTo>
                    <a:lnTo>
                      <a:pt x="210" y="967"/>
                    </a:lnTo>
                    <a:lnTo>
                      <a:pt x="189" y="958"/>
                    </a:lnTo>
                    <a:lnTo>
                      <a:pt x="168" y="945"/>
                    </a:lnTo>
                    <a:lnTo>
                      <a:pt x="146" y="935"/>
                    </a:lnTo>
                    <a:lnTo>
                      <a:pt x="126" y="920"/>
                    </a:lnTo>
                    <a:lnTo>
                      <a:pt x="105" y="906"/>
                    </a:lnTo>
                    <a:lnTo>
                      <a:pt x="87" y="892"/>
                    </a:lnTo>
                    <a:lnTo>
                      <a:pt x="69" y="876"/>
                    </a:lnTo>
                    <a:lnTo>
                      <a:pt x="51" y="859"/>
                    </a:lnTo>
                    <a:lnTo>
                      <a:pt x="35" y="842"/>
                    </a:lnTo>
                    <a:lnTo>
                      <a:pt x="19" y="824"/>
                    </a:lnTo>
                    <a:lnTo>
                      <a:pt x="17" y="820"/>
                    </a:lnTo>
                    <a:lnTo>
                      <a:pt x="16" y="818"/>
                    </a:lnTo>
                    <a:lnTo>
                      <a:pt x="16" y="815"/>
                    </a:lnTo>
                    <a:lnTo>
                      <a:pt x="16" y="811"/>
                    </a:lnTo>
                    <a:lnTo>
                      <a:pt x="14" y="808"/>
                    </a:lnTo>
                    <a:lnTo>
                      <a:pt x="14" y="806"/>
                    </a:lnTo>
                    <a:lnTo>
                      <a:pt x="14" y="802"/>
                    </a:lnTo>
                    <a:lnTo>
                      <a:pt x="12" y="799"/>
                    </a:lnTo>
                    <a:lnTo>
                      <a:pt x="12" y="795"/>
                    </a:lnTo>
                    <a:lnTo>
                      <a:pt x="14" y="797"/>
                    </a:lnTo>
                    <a:lnTo>
                      <a:pt x="28" y="817"/>
                    </a:lnTo>
                    <a:lnTo>
                      <a:pt x="44" y="834"/>
                    </a:lnTo>
                    <a:lnTo>
                      <a:pt x="60" y="851"/>
                    </a:lnTo>
                    <a:lnTo>
                      <a:pt x="76" y="867"/>
                    </a:lnTo>
                    <a:lnTo>
                      <a:pt x="94" y="883"/>
                    </a:lnTo>
                    <a:lnTo>
                      <a:pt x="114" y="897"/>
                    </a:lnTo>
                    <a:lnTo>
                      <a:pt x="132" y="911"/>
                    </a:lnTo>
                    <a:lnTo>
                      <a:pt x="152" y="924"/>
                    </a:lnTo>
                    <a:lnTo>
                      <a:pt x="173" y="935"/>
                    </a:lnTo>
                    <a:lnTo>
                      <a:pt x="194" y="945"/>
                    </a:lnTo>
                    <a:lnTo>
                      <a:pt x="216" y="956"/>
                    </a:lnTo>
                    <a:lnTo>
                      <a:pt x="237" y="965"/>
                    </a:lnTo>
                    <a:lnTo>
                      <a:pt x="261" y="972"/>
                    </a:lnTo>
                    <a:lnTo>
                      <a:pt x="284" y="979"/>
                    </a:lnTo>
                    <a:lnTo>
                      <a:pt x="309" y="985"/>
                    </a:lnTo>
                    <a:lnTo>
                      <a:pt x="332" y="988"/>
                    </a:lnTo>
                    <a:lnTo>
                      <a:pt x="357" y="992"/>
                    </a:lnTo>
                    <a:lnTo>
                      <a:pt x="382" y="993"/>
                    </a:lnTo>
                    <a:lnTo>
                      <a:pt x="407" y="995"/>
                    </a:lnTo>
                    <a:lnTo>
                      <a:pt x="432" y="993"/>
                    </a:lnTo>
                    <a:lnTo>
                      <a:pt x="457" y="992"/>
                    </a:lnTo>
                    <a:lnTo>
                      <a:pt x="482" y="988"/>
                    </a:lnTo>
                    <a:lnTo>
                      <a:pt x="505" y="985"/>
                    </a:lnTo>
                    <a:lnTo>
                      <a:pt x="530" y="979"/>
                    </a:lnTo>
                    <a:lnTo>
                      <a:pt x="554" y="972"/>
                    </a:lnTo>
                    <a:lnTo>
                      <a:pt x="575" y="965"/>
                    </a:lnTo>
                    <a:lnTo>
                      <a:pt x="598" y="956"/>
                    </a:lnTo>
                    <a:lnTo>
                      <a:pt x="620" y="945"/>
                    </a:lnTo>
                    <a:lnTo>
                      <a:pt x="641" y="935"/>
                    </a:lnTo>
                    <a:lnTo>
                      <a:pt x="661" y="924"/>
                    </a:lnTo>
                    <a:lnTo>
                      <a:pt x="682" y="911"/>
                    </a:lnTo>
                    <a:lnTo>
                      <a:pt x="700" y="897"/>
                    </a:lnTo>
                    <a:lnTo>
                      <a:pt x="720" y="883"/>
                    </a:lnTo>
                    <a:lnTo>
                      <a:pt x="738" y="867"/>
                    </a:lnTo>
                    <a:lnTo>
                      <a:pt x="754" y="851"/>
                    </a:lnTo>
                    <a:lnTo>
                      <a:pt x="770" y="834"/>
                    </a:lnTo>
                    <a:lnTo>
                      <a:pt x="786" y="817"/>
                    </a:lnTo>
                    <a:lnTo>
                      <a:pt x="800" y="797"/>
                    </a:lnTo>
                    <a:lnTo>
                      <a:pt x="815" y="777"/>
                    </a:lnTo>
                    <a:lnTo>
                      <a:pt x="827" y="758"/>
                    </a:lnTo>
                    <a:lnTo>
                      <a:pt x="840" y="738"/>
                    </a:lnTo>
                    <a:lnTo>
                      <a:pt x="850" y="716"/>
                    </a:lnTo>
                    <a:lnTo>
                      <a:pt x="859" y="695"/>
                    </a:lnTo>
                    <a:lnTo>
                      <a:pt x="868" y="672"/>
                    </a:lnTo>
                    <a:lnTo>
                      <a:pt x="875" y="649"/>
                    </a:lnTo>
                    <a:lnTo>
                      <a:pt x="883" y="625"/>
                    </a:lnTo>
                    <a:lnTo>
                      <a:pt x="888" y="602"/>
                    </a:lnTo>
                    <a:lnTo>
                      <a:pt x="893" y="579"/>
                    </a:lnTo>
                    <a:lnTo>
                      <a:pt x="895" y="554"/>
                    </a:lnTo>
                    <a:lnTo>
                      <a:pt x="897" y="529"/>
                    </a:lnTo>
                    <a:lnTo>
                      <a:pt x="899" y="504"/>
                    </a:lnTo>
                    <a:lnTo>
                      <a:pt x="911" y="504"/>
                    </a:lnTo>
                    <a:close/>
                  </a:path>
                </a:pathLst>
              </a:custGeom>
              <a:solidFill>
                <a:srgbClr val="ADDEFF"/>
              </a:solidFill>
              <a:ln w="9525">
                <a:noFill/>
                <a:round/>
                <a:headEnd/>
                <a:tailEnd/>
              </a:ln>
            </p:spPr>
            <p:txBody>
              <a:bodyPr/>
              <a:lstStyle/>
              <a:p>
                <a:endParaRPr lang="en-US"/>
              </a:p>
            </p:txBody>
          </p:sp>
          <p:sp>
            <p:nvSpPr>
              <p:cNvPr id="29909" name="Freeform 1288"/>
              <p:cNvSpPr>
                <a:spLocks/>
              </p:cNvSpPr>
              <p:nvPr/>
            </p:nvSpPr>
            <p:spPr bwMode="auto">
              <a:xfrm>
                <a:off x="519" y="1693"/>
                <a:ext cx="906" cy="994"/>
              </a:xfrm>
              <a:custGeom>
                <a:avLst/>
                <a:gdLst>
                  <a:gd name="T0" fmla="*/ 901 w 906"/>
                  <a:gd name="T1" fmla="*/ 420 h 994"/>
                  <a:gd name="T2" fmla="*/ 876 w 906"/>
                  <a:gd name="T3" fmla="*/ 325 h 994"/>
                  <a:gd name="T4" fmla="*/ 834 w 906"/>
                  <a:gd name="T5" fmla="*/ 239 h 994"/>
                  <a:gd name="T6" fmla="*/ 777 w 906"/>
                  <a:gd name="T7" fmla="*/ 163 h 994"/>
                  <a:gd name="T8" fmla="*/ 706 w 906"/>
                  <a:gd name="T9" fmla="*/ 98 h 994"/>
                  <a:gd name="T10" fmla="*/ 625 w 906"/>
                  <a:gd name="T11" fmla="*/ 48 h 994"/>
                  <a:gd name="T12" fmla="*/ 532 w 906"/>
                  <a:gd name="T13" fmla="*/ 14 h 994"/>
                  <a:gd name="T14" fmla="*/ 434 w 906"/>
                  <a:gd name="T15" fmla="*/ 0 h 994"/>
                  <a:gd name="T16" fmla="*/ 334 w 906"/>
                  <a:gd name="T17" fmla="*/ 5 h 994"/>
                  <a:gd name="T18" fmla="*/ 238 w 906"/>
                  <a:gd name="T19" fmla="*/ 29 h 994"/>
                  <a:gd name="T20" fmla="*/ 152 w 906"/>
                  <a:gd name="T21" fmla="*/ 72 h 994"/>
                  <a:gd name="T22" fmla="*/ 75 w 906"/>
                  <a:gd name="T23" fmla="*/ 129 h 994"/>
                  <a:gd name="T24" fmla="*/ 11 w 906"/>
                  <a:gd name="T25" fmla="*/ 198 h 994"/>
                  <a:gd name="T26" fmla="*/ 2 w 906"/>
                  <a:gd name="T27" fmla="*/ 220 h 994"/>
                  <a:gd name="T28" fmla="*/ 0 w 906"/>
                  <a:gd name="T29" fmla="*/ 232 h 994"/>
                  <a:gd name="T30" fmla="*/ 36 w 906"/>
                  <a:gd name="T31" fmla="*/ 188 h 994"/>
                  <a:gd name="T32" fmla="*/ 100 w 906"/>
                  <a:gd name="T33" fmla="*/ 122 h 994"/>
                  <a:gd name="T34" fmla="*/ 179 w 906"/>
                  <a:gd name="T35" fmla="*/ 70 h 994"/>
                  <a:gd name="T36" fmla="*/ 264 w 906"/>
                  <a:gd name="T37" fmla="*/ 34 h 994"/>
                  <a:gd name="T38" fmla="*/ 359 w 906"/>
                  <a:gd name="T39" fmla="*/ 14 h 994"/>
                  <a:gd name="T40" fmla="*/ 459 w 906"/>
                  <a:gd name="T41" fmla="*/ 14 h 994"/>
                  <a:gd name="T42" fmla="*/ 554 w 906"/>
                  <a:gd name="T43" fmla="*/ 34 h 994"/>
                  <a:gd name="T44" fmla="*/ 640 w 906"/>
                  <a:gd name="T45" fmla="*/ 70 h 994"/>
                  <a:gd name="T46" fmla="*/ 718 w 906"/>
                  <a:gd name="T47" fmla="*/ 122 h 994"/>
                  <a:gd name="T48" fmla="*/ 783 w 906"/>
                  <a:gd name="T49" fmla="*/ 188 h 994"/>
                  <a:gd name="T50" fmla="*/ 836 w 906"/>
                  <a:gd name="T51" fmla="*/ 265 h 994"/>
                  <a:gd name="T52" fmla="*/ 872 w 906"/>
                  <a:gd name="T53" fmla="*/ 352 h 994"/>
                  <a:gd name="T54" fmla="*/ 892 w 906"/>
                  <a:gd name="T55" fmla="*/ 447 h 994"/>
                  <a:gd name="T56" fmla="*/ 906 w 906"/>
                  <a:gd name="T57" fmla="*/ 522 h 994"/>
                  <a:gd name="T58" fmla="*/ 890 w 906"/>
                  <a:gd name="T59" fmla="*/ 620 h 994"/>
                  <a:gd name="T60" fmla="*/ 858 w 906"/>
                  <a:gd name="T61" fmla="*/ 711 h 994"/>
                  <a:gd name="T62" fmla="*/ 808 w 906"/>
                  <a:gd name="T63" fmla="*/ 793 h 994"/>
                  <a:gd name="T64" fmla="*/ 743 w 906"/>
                  <a:gd name="T65" fmla="*/ 865 h 994"/>
                  <a:gd name="T66" fmla="*/ 666 w 906"/>
                  <a:gd name="T67" fmla="*/ 922 h 994"/>
                  <a:gd name="T68" fmla="*/ 581 w 906"/>
                  <a:gd name="T69" fmla="*/ 963 h 994"/>
                  <a:gd name="T70" fmla="*/ 484 w 906"/>
                  <a:gd name="T71" fmla="*/ 988 h 994"/>
                  <a:gd name="T72" fmla="*/ 384 w 906"/>
                  <a:gd name="T73" fmla="*/ 994 h 994"/>
                  <a:gd name="T74" fmla="*/ 284 w 906"/>
                  <a:gd name="T75" fmla="*/ 978 h 994"/>
                  <a:gd name="T76" fmla="*/ 193 w 906"/>
                  <a:gd name="T77" fmla="*/ 945 h 994"/>
                  <a:gd name="T78" fmla="*/ 112 w 906"/>
                  <a:gd name="T79" fmla="*/ 895 h 994"/>
                  <a:gd name="T80" fmla="*/ 41 w 906"/>
                  <a:gd name="T81" fmla="*/ 831 h 994"/>
                  <a:gd name="T82" fmla="*/ 16 w 906"/>
                  <a:gd name="T83" fmla="*/ 795 h 994"/>
                  <a:gd name="T84" fmla="*/ 12 w 906"/>
                  <a:gd name="T85" fmla="*/ 781 h 994"/>
                  <a:gd name="T86" fmla="*/ 36 w 906"/>
                  <a:gd name="T87" fmla="*/ 804 h 994"/>
                  <a:gd name="T88" fmla="*/ 100 w 906"/>
                  <a:gd name="T89" fmla="*/ 870 h 994"/>
                  <a:gd name="T90" fmla="*/ 179 w 906"/>
                  <a:gd name="T91" fmla="*/ 922 h 994"/>
                  <a:gd name="T92" fmla="*/ 264 w 906"/>
                  <a:gd name="T93" fmla="*/ 960 h 994"/>
                  <a:gd name="T94" fmla="*/ 359 w 906"/>
                  <a:gd name="T95" fmla="*/ 979 h 994"/>
                  <a:gd name="T96" fmla="*/ 459 w 906"/>
                  <a:gd name="T97" fmla="*/ 979 h 994"/>
                  <a:gd name="T98" fmla="*/ 554 w 906"/>
                  <a:gd name="T99" fmla="*/ 960 h 994"/>
                  <a:gd name="T100" fmla="*/ 640 w 906"/>
                  <a:gd name="T101" fmla="*/ 922 h 994"/>
                  <a:gd name="T102" fmla="*/ 718 w 906"/>
                  <a:gd name="T103" fmla="*/ 870 h 994"/>
                  <a:gd name="T104" fmla="*/ 783 w 906"/>
                  <a:gd name="T105" fmla="*/ 804 h 994"/>
                  <a:gd name="T106" fmla="*/ 836 w 906"/>
                  <a:gd name="T107" fmla="*/ 727 h 994"/>
                  <a:gd name="T108" fmla="*/ 872 w 906"/>
                  <a:gd name="T109" fmla="*/ 640 h 994"/>
                  <a:gd name="T110" fmla="*/ 892 w 906"/>
                  <a:gd name="T111" fmla="*/ 547 h 994"/>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906"/>
                  <a:gd name="T169" fmla="*/ 0 h 994"/>
                  <a:gd name="T170" fmla="*/ 906 w 906"/>
                  <a:gd name="T171" fmla="*/ 994 h 994"/>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906" h="994">
                    <a:moveTo>
                      <a:pt x="906" y="497"/>
                    </a:moveTo>
                    <a:lnTo>
                      <a:pt x="906" y="470"/>
                    </a:lnTo>
                    <a:lnTo>
                      <a:pt x="904" y="445"/>
                    </a:lnTo>
                    <a:lnTo>
                      <a:pt x="901" y="420"/>
                    </a:lnTo>
                    <a:lnTo>
                      <a:pt x="895" y="397"/>
                    </a:lnTo>
                    <a:lnTo>
                      <a:pt x="890" y="372"/>
                    </a:lnTo>
                    <a:lnTo>
                      <a:pt x="885" y="349"/>
                    </a:lnTo>
                    <a:lnTo>
                      <a:pt x="876" y="325"/>
                    </a:lnTo>
                    <a:lnTo>
                      <a:pt x="867" y="302"/>
                    </a:lnTo>
                    <a:lnTo>
                      <a:pt x="858" y="281"/>
                    </a:lnTo>
                    <a:lnTo>
                      <a:pt x="847" y="259"/>
                    </a:lnTo>
                    <a:lnTo>
                      <a:pt x="834" y="239"/>
                    </a:lnTo>
                    <a:lnTo>
                      <a:pt x="822" y="218"/>
                    </a:lnTo>
                    <a:lnTo>
                      <a:pt x="808" y="198"/>
                    </a:lnTo>
                    <a:lnTo>
                      <a:pt x="793" y="181"/>
                    </a:lnTo>
                    <a:lnTo>
                      <a:pt x="777" y="163"/>
                    </a:lnTo>
                    <a:lnTo>
                      <a:pt x="761" y="145"/>
                    </a:lnTo>
                    <a:lnTo>
                      <a:pt x="743" y="129"/>
                    </a:lnTo>
                    <a:lnTo>
                      <a:pt x="725" y="113"/>
                    </a:lnTo>
                    <a:lnTo>
                      <a:pt x="706" y="98"/>
                    </a:lnTo>
                    <a:lnTo>
                      <a:pt x="686" y="84"/>
                    </a:lnTo>
                    <a:lnTo>
                      <a:pt x="666" y="72"/>
                    </a:lnTo>
                    <a:lnTo>
                      <a:pt x="647" y="59"/>
                    </a:lnTo>
                    <a:lnTo>
                      <a:pt x="625" y="48"/>
                    </a:lnTo>
                    <a:lnTo>
                      <a:pt x="602" y="38"/>
                    </a:lnTo>
                    <a:lnTo>
                      <a:pt x="581" y="29"/>
                    </a:lnTo>
                    <a:lnTo>
                      <a:pt x="557" y="21"/>
                    </a:lnTo>
                    <a:lnTo>
                      <a:pt x="532" y="14"/>
                    </a:lnTo>
                    <a:lnTo>
                      <a:pt x="509" y="9"/>
                    </a:lnTo>
                    <a:lnTo>
                      <a:pt x="484" y="5"/>
                    </a:lnTo>
                    <a:lnTo>
                      <a:pt x="459" y="2"/>
                    </a:lnTo>
                    <a:lnTo>
                      <a:pt x="434" y="0"/>
                    </a:lnTo>
                    <a:lnTo>
                      <a:pt x="409" y="0"/>
                    </a:lnTo>
                    <a:lnTo>
                      <a:pt x="384" y="0"/>
                    </a:lnTo>
                    <a:lnTo>
                      <a:pt x="359" y="2"/>
                    </a:lnTo>
                    <a:lnTo>
                      <a:pt x="334" y="5"/>
                    </a:lnTo>
                    <a:lnTo>
                      <a:pt x="309" y="9"/>
                    </a:lnTo>
                    <a:lnTo>
                      <a:pt x="284" y="14"/>
                    </a:lnTo>
                    <a:lnTo>
                      <a:pt x="261" y="21"/>
                    </a:lnTo>
                    <a:lnTo>
                      <a:pt x="238" y="29"/>
                    </a:lnTo>
                    <a:lnTo>
                      <a:pt x="216" y="38"/>
                    </a:lnTo>
                    <a:lnTo>
                      <a:pt x="193" y="48"/>
                    </a:lnTo>
                    <a:lnTo>
                      <a:pt x="171" y="59"/>
                    </a:lnTo>
                    <a:lnTo>
                      <a:pt x="152" y="72"/>
                    </a:lnTo>
                    <a:lnTo>
                      <a:pt x="130" y="84"/>
                    </a:lnTo>
                    <a:lnTo>
                      <a:pt x="112" y="98"/>
                    </a:lnTo>
                    <a:lnTo>
                      <a:pt x="93" y="113"/>
                    </a:lnTo>
                    <a:lnTo>
                      <a:pt x="75" y="129"/>
                    </a:lnTo>
                    <a:lnTo>
                      <a:pt x="57" y="145"/>
                    </a:lnTo>
                    <a:lnTo>
                      <a:pt x="41" y="163"/>
                    </a:lnTo>
                    <a:lnTo>
                      <a:pt x="25" y="181"/>
                    </a:lnTo>
                    <a:lnTo>
                      <a:pt x="11" y="198"/>
                    </a:lnTo>
                    <a:lnTo>
                      <a:pt x="3" y="209"/>
                    </a:lnTo>
                    <a:lnTo>
                      <a:pt x="3" y="213"/>
                    </a:lnTo>
                    <a:lnTo>
                      <a:pt x="2" y="216"/>
                    </a:lnTo>
                    <a:lnTo>
                      <a:pt x="2" y="220"/>
                    </a:lnTo>
                    <a:lnTo>
                      <a:pt x="2" y="223"/>
                    </a:lnTo>
                    <a:lnTo>
                      <a:pt x="2" y="225"/>
                    </a:lnTo>
                    <a:lnTo>
                      <a:pt x="2" y="229"/>
                    </a:lnTo>
                    <a:lnTo>
                      <a:pt x="0" y="232"/>
                    </a:lnTo>
                    <a:lnTo>
                      <a:pt x="0" y="236"/>
                    </a:lnTo>
                    <a:lnTo>
                      <a:pt x="7" y="225"/>
                    </a:lnTo>
                    <a:lnTo>
                      <a:pt x="19" y="206"/>
                    </a:lnTo>
                    <a:lnTo>
                      <a:pt x="36" y="188"/>
                    </a:lnTo>
                    <a:lnTo>
                      <a:pt x="50" y="170"/>
                    </a:lnTo>
                    <a:lnTo>
                      <a:pt x="66" y="154"/>
                    </a:lnTo>
                    <a:lnTo>
                      <a:pt x="82" y="138"/>
                    </a:lnTo>
                    <a:lnTo>
                      <a:pt x="100" y="122"/>
                    </a:lnTo>
                    <a:lnTo>
                      <a:pt x="120" y="107"/>
                    </a:lnTo>
                    <a:lnTo>
                      <a:pt x="137" y="95"/>
                    </a:lnTo>
                    <a:lnTo>
                      <a:pt x="157" y="82"/>
                    </a:lnTo>
                    <a:lnTo>
                      <a:pt x="179" y="70"/>
                    </a:lnTo>
                    <a:lnTo>
                      <a:pt x="198" y="59"/>
                    </a:lnTo>
                    <a:lnTo>
                      <a:pt x="220" y="50"/>
                    </a:lnTo>
                    <a:lnTo>
                      <a:pt x="243" y="41"/>
                    </a:lnTo>
                    <a:lnTo>
                      <a:pt x="264" y="34"/>
                    </a:lnTo>
                    <a:lnTo>
                      <a:pt x="288" y="27"/>
                    </a:lnTo>
                    <a:lnTo>
                      <a:pt x="311" y="21"/>
                    </a:lnTo>
                    <a:lnTo>
                      <a:pt x="336" y="16"/>
                    </a:lnTo>
                    <a:lnTo>
                      <a:pt x="359" y="14"/>
                    </a:lnTo>
                    <a:lnTo>
                      <a:pt x="384" y="13"/>
                    </a:lnTo>
                    <a:lnTo>
                      <a:pt x="409" y="11"/>
                    </a:lnTo>
                    <a:lnTo>
                      <a:pt x="434" y="13"/>
                    </a:lnTo>
                    <a:lnTo>
                      <a:pt x="459" y="14"/>
                    </a:lnTo>
                    <a:lnTo>
                      <a:pt x="482" y="16"/>
                    </a:lnTo>
                    <a:lnTo>
                      <a:pt x="507" y="21"/>
                    </a:lnTo>
                    <a:lnTo>
                      <a:pt x="531" y="27"/>
                    </a:lnTo>
                    <a:lnTo>
                      <a:pt x="554" y="34"/>
                    </a:lnTo>
                    <a:lnTo>
                      <a:pt x="575" y="41"/>
                    </a:lnTo>
                    <a:lnTo>
                      <a:pt x="599" y="50"/>
                    </a:lnTo>
                    <a:lnTo>
                      <a:pt x="620" y="59"/>
                    </a:lnTo>
                    <a:lnTo>
                      <a:pt x="640" y="70"/>
                    </a:lnTo>
                    <a:lnTo>
                      <a:pt x="661" y="82"/>
                    </a:lnTo>
                    <a:lnTo>
                      <a:pt x="681" y="95"/>
                    </a:lnTo>
                    <a:lnTo>
                      <a:pt x="699" y="107"/>
                    </a:lnTo>
                    <a:lnTo>
                      <a:pt x="718" y="122"/>
                    </a:lnTo>
                    <a:lnTo>
                      <a:pt x="734" y="138"/>
                    </a:lnTo>
                    <a:lnTo>
                      <a:pt x="752" y="154"/>
                    </a:lnTo>
                    <a:lnTo>
                      <a:pt x="768" y="170"/>
                    </a:lnTo>
                    <a:lnTo>
                      <a:pt x="783" y="188"/>
                    </a:lnTo>
                    <a:lnTo>
                      <a:pt x="797" y="206"/>
                    </a:lnTo>
                    <a:lnTo>
                      <a:pt x="811" y="225"/>
                    </a:lnTo>
                    <a:lnTo>
                      <a:pt x="824" y="245"/>
                    </a:lnTo>
                    <a:lnTo>
                      <a:pt x="836" y="265"/>
                    </a:lnTo>
                    <a:lnTo>
                      <a:pt x="847" y="286"/>
                    </a:lnTo>
                    <a:lnTo>
                      <a:pt x="856" y="307"/>
                    </a:lnTo>
                    <a:lnTo>
                      <a:pt x="865" y="329"/>
                    </a:lnTo>
                    <a:lnTo>
                      <a:pt x="872" y="352"/>
                    </a:lnTo>
                    <a:lnTo>
                      <a:pt x="879" y="375"/>
                    </a:lnTo>
                    <a:lnTo>
                      <a:pt x="885" y="399"/>
                    </a:lnTo>
                    <a:lnTo>
                      <a:pt x="888" y="422"/>
                    </a:lnTo>
                    <a:lnTo>
                      <a:pt x="892" y="447"/>
                    </a:lnTo>
                    <a:lnTo>
                      <a:pt x="893" y="472"/>
                    </a:lnTo>
                    <a:lnTo>
                      <a:pt x="893" y="497"/>
                    </a:lnTo>
                    <a:lnTo>
                      <a:pt x="906" y="497"/>
                    </a:lnTo>
                    <a:lnTo>
                      <a:pt x="906" y="522"/>
                    </a:lnTo>
                    <a:lnTo>
                      <a:pt x="904" y="547"/>
                    </a:lnTo>
                    <a:lnTo>
                      <a:pt x="901" y="572"/>
                    </a:lnTo>
                    <a:lnTo>
                      <a:pt x="895" y="597"/>
                    </a:lnTo>
                    <a:lnTo>
                      <a:pt x="890" y="620"/>
                    </a:lnTo>
                    <a:lnTo>
                      <a:pt x="885" y="643"/>
                    </a:lnTo>
                    <a:lnTo>
                      <a:pt x="876" y="667"/>
                    </a:lnTo>
                    <a:lnTo>
                      <a:pt x="867" y="690"/>
                    </a:lnTo>
                    <a:lnTo>
                      <a:pt x="858" y="711"/>
                    </a:lnTo>
                    <a:lnTo>
                      <a:pt x="847" y="733"/>
                    </a:lnTo>
                    <a:lnTo>
                      <a:pt x="834" y="754"/>
                    </a:lnTo>
                    <a:lnTo>
                      <a:pt x="822" y="774"/>
                    </a:lnTo>
                    <a:lnTo>
                      <a:pt x="808" y="793"/>
                    </a:lnTo>
                    <a:lnTo>
                      <a:pt x="793" y="813"/>
                    </a:lnTo>
                    <a:lnTo>
                      <a:pt x="777" y="831"/>
                    </a:lnTo>
                    <a:lnTo>
                      <a:pt x="761" y="847"/>
                    </a:lnTo>
                    <a:lnTo>
                      <a:pt x="743" y="865"/>
                    </a:lnTo>
                    <a:lnTo>
                      <a:pt x="725" y="879"/>
                    </a:lnTo>
                    <a:lnTo>
                      <a:pt x="706" y="895"/>
                    </a:lnTo>
                    <a:lnTo>
                      <a:pt x="686" y="908"/>
                    </a:lnTo>
                    <a:lnTo>
                      <a:pt x="666" y="922"/>
                    </a:lnTo>
                    <a:lnTo>
                      <a:pt x="647" y="933"/>
                    </a:lnTo>
                    <a:lnTo>
                      <a:pt x="625" y="945"/>
                    </a:lnTo>
                    <a:lnTo>
                      <a:pt x="602" y="954"/>
                    </a:lnTo>
                    <a:lnTo>
                      <a:pt x="581" y="963"/>
                    </a:lnTo>
                    <a:lnTo>
                      <a:pt x="557" y="970"/>
                    </a:lnTo>
                    <a:lnTo>
                      <a:pt x="532" y="978"/>
                    </a:lnTo>
                    <a:lnTo>
                      <a:pt x="509" y="983"/>
                    </a:lnTo>
                    <a:lnTo>
                      <a:pt x="484" y="988"/>
                    </a:lnTo>
                    <a:lnTo>
                      <a:pt x="459" y="992"/>
                    </a:lnTo>
                    <a:lnTo>
                      <a:pt x="434" y="994"/>
                    </a:lnTo>
                    <a:lnTo>
                      <a:pt x="409" y="994"/>
                    </a:lnTo>
                    <a:lnTo>
                      <a:pt x="384" y="994"/>
                    </a:lnTo>
                    <a:lnTo>
                      <a:pt x="359" y="992"/>
                    </a:lnTo>
                    <a:lnTo>
                      <a:pt x="334" y="988"/>
                    </a:lnTo>
                    <a:lnTo>
                      <a:pt x="309" y="983"/>
                    </a:lnTo>
                    <a:lnTo>
                      <a:pt x="284" y="978"/>
                    </a:lnTo>
                    <a:lnTo>
                      <a:pt x="261" y="970"/>
                    </a:lnTo>
                    <a:lnTo>
                      <a:pt x="238" y="963"/>
                    </a:lnTo>
                    <a:lnTo>
                      <a:pt x="216" y="954"/>
                    </a:lnTo>
                    <a:lnTo>
                      <a:pt x="193" y="945"/>
                    </a:lnTo>
                    <a:lnTo>
                      <a:pt x="171" y="933"/>
                    </a:lnTo>
                    <a:lnTo>
                      <a:pt x="152" y="922"/>
                    </a:lnTo>
                    <a:lnTo>
                      <a:pt x="130" y="908"/>
                    </a:lnTo>
                    <a:lnTo>
                      <a:pt x="112" y="895"/>
                    </a:lnTo>
                    <a:lnTo>
                      <a:pt x="93" y="879"/>
                    </a:lnTo>
                    <a:lnTo>
                      <a:pt x="75" y="865"/>
                    </a:lnTo>
                    <a:lnTo>
                      <a:pt x="57" y="847"/>
                    </a:lnTo>
                    <a:lnTo>
                      <a:pt x="41" y="831"/>
                    </a:lnTo>
                    <a:lnTo>
                      <a:pt x="25" y="813"/>
                    </a:lnTo>
                    <a:lnTo>
                      <a:pt x="16" y="801"/>
                    </a:lnTo>
                    <a:lnTo>
                      <a:pt x="16" y="799"/>
                    </a:lnTo>
                    <a:lnTo>
                      <a:pt x="16" y="795"/>
                    </a:lnTo>
                    <a:lnTo>
                      <a:pt x="14" y="792"/>
                    </a:lnTo>
                    <a:lnTo>
                      <a:pt x="14" y="788"/>
                    </a:lnTo>
                    <a:lnTo>
                      <a:pt x="14" y="785"/>
                    </a:lnTo>
                    <a:lnTo>
                      <a:pt x="12" y="781"/>
                    </a:lnTo>
                    <a:lnTo>
                      <a:pt x="12" y="779"/>
                    </a:lnTo>
                    <a:lnTo>
                      <a:pt x="12" y="776"/>
                    </a:lnTo>
                    <a:lnTo>
                      <a:pt x="19" y="786"/>
                    </a:lnTo>
                    <a:lnTo>
                      <a:pt x="36" y="804"/>
                    </a:lnTo>
                    <a:lnTo>
                      <a:pt x="50" y="822"/>
                    </a:lnTo>
                    <a:lnTo>
                      <a:pt x="66" y="840"/>
                    </a:lnTo>
                    <a:lnTo>
                      <a:pt x="82" y="856"/>
                    </a:lnTo>
                    <a:lnTo>
                      <a:pt x="100" y="870"/>
                    </a:lnTo>
                    <a:lnTo>
                      <a:pt x="120" y="885"/>
                    </a:lnTo>
                    <a:lnTo>
                      <a:pt x="137" y="899"/>
                    </a:lnTo>
                    <a:lnTo>
                      <a:pt x="157" y="911"/>
                    </a:lnTo>
                    <a:lnTo>
                      <a:pt x="179" y="922"/>
                    </a:lnTo>
                    <a:lnTo>
                      <a:pt x="198" y="933"/>
                    </a:lnTo>
                    <a:lnTo>
                      <a:pt x="220" y="944"/>
                    </a:lnTo>
                    <a:lnTo>
                      <a:pt x="243" y="953"/>
                    </a:lnTo>
                    <a:lnTo>
                      <a:pt x="264" y="960"/>
                    </a:lnTo>
                    <a:lnTo>
                      <a:pt x="288" y="967"/>
                    </a:lnTo>
                    <a:lnTo>
                      <a:pt x="311" y="972"/>
                    </a:lnTo>
                    <a:lnTo>
                      <a:pt x="336" y="976"/>
                    </a:lnTo>
                    <a:lnTo>
                      <a:pt x="359" y="979"/>
                    </a:lnTo>
                    <a:lnTo>
                      <a:pt x="384" y="981"/>
                    </a:lnTo>
                    <a:lnTo>
                      <a:pt x="409" y="981"/>
                    </a:lnTo>
                    <a:lnTo>
                      <a:pt x="434" y="981"/>
                    </a:lnTo>
                    <a:lnTo>
                      <a:pt x="459" y="979"/>
                    </a:lnTo>
                    <a:lnTo>
                      <a:pt x="482" y="976"/>
                    </a:lnTo>
                    <a:lnTo>
                      <a:pt x="507" y="972"/>
                    </a:lnTo>
                    <a:lnTo>
                      <a:pt x="531" y="967"/>
                    </a:lnTo>
                    <a:lnTo>
                      <a:pt x="554" y="960"/>
                    </a:lnTo>
                    <a:lnTo>
                      <a:pt x="575" y="953"/>
                    </a:lnTo>
                    <a:lnTo>
                      <a:pt x="599" y="944"/>
                    </a:lnTo>
                    <a:lnTo>
                      <a:pt x="620" y="933"/>
                    </a:lnTo>
                    <a:lnTo>
                      <a:pt x="640" y="922"/>
                    </a:lnTo>
                    <a:lnTo>
                      <a:pt x="661" y="911"/>
                    </a:lnTo>
                    <a:lnTo>
                      <a:pt x="681" y="899"/>
                    </a:lnTo>
                    <a:lnTo>
                      <a:pt x="699" y="885"/>
                    </a:lnTo>
                    <a:lnTo>
                      <a:pt x="718" y="870"/>
                    </a:lnTo>
                    <a:lnTo>
                      <a:pt x="734" y="856"/>
                    </a:lnTo>
                    <a:lnTo>
                      <a:pt x="752" y="840"/>
                    </a:lnTo>
                    <a:lnTo>
                      <a:pt x="768" y="822"/>
                    </a:lnTo>
                    <a:lnTo>
                      <a:pt x="783" y="804"/>
                    </a:lnTo>
                    <a:lnTo>
                      <a:pt x="797" y="786"/>
                    </a:lnTo>
                    <a:lnTo>
                      <a:pt x="811" y="768"/>
                    </a:lnTo>
                    <a:lnTo>
                      <a:pt x="824" y="749"/>
                    </a:lnTo>
                    <a:lnTo>
                      <a:pt x="836" y="727"/>
                    </a:lnTo>
                    <a:lnTo>
                      <a:pt x="847" y="706"/>
                    </a:lnTo>
                    <a:lnTo>
                      <a:pt x="856" y="684"/>
                    </a:lnTo>
                    <a:lnTo>
                      <a:pt x="865" y="663"/>
                    </a:lnTo>
                    <a:lnTo>
                      <a:pt x="872" y="640"/>
                    </a:lnTo>
                    <a:lnTo>
                      <a:pt x="879" y="618"/>
                    </a:lnTo>
                    <a:lnTo>
                      <a:pt x="885" y="593"/>
                    </a:lnTo>
                    <a:lnTo>
                      <a:pt x="888" y="570"/>
                    </a:lnTo>
                    <a:lnTo>
                      <a:pt x="892" y="547"/>
                    </a:lnTo>
                    <a:lnTo>
                      <a:pt x="893" y="522"/>
                    </a:lnTo>
                    <a:lnTo>
                      <a:pt x="893" y="497"/>
                    </a:lnTo>
                    <a:lnTo>
                      <a:pt x="906" y="497"/>
                    </a:lnTo>
                    <a:close/>
                  </a:path>
                </a:pathLst>
              </a:custGeom>
              <a:solidFill>
                <a:srgbClr val="AEDEFF"/>
              </a:solidFill>
              <a:ln w="9525">
                <a:noFill/>
                <a:round/>
                <a:headEnd/>
                <a:tailEnd/>
              </a:ln>
            </p:spPr>
            <p:txBody>
              <a:bodyPr/>
              <a:lstStyle/>
              <a:p>
                <a:endParaRPr lang="en-US"/>
              </a:p>
            </p:txBody>
          </p:sp>
          <p:sp>
            <p:nvSpPr>
              <p:cNvPr id="29910" name="Freeform 1289"/>
              <p:cNvSpPr>
                <a:spLocks/>
              </p:cNvSpPr>
              <p:nvPr/>
            </p:nvSpPr>
            <p:spPr bwMode="auto">
              <a:xfrm>
                <a:off x="517" y="1698"/>
                <a:ext cx="903" cy="983"/>
              </a:xfrm>
              <a:custGeom>
                <a:avLst/>
                <a:gdLst>
                  <a:gd name="T0" fmla="*/ 897 w 903"/>
                  <a:gd name="T1" fmla="*/ 417 h 983"/>
                  <a:gd name="T2" fmla="*/ 872 w 903"/>
                  <a:gd name="T3" fmla="*/ 322 h 983"/>
                  <a:gd name="T4" fmla="*/ 831 w 903"/>
                  <a:gd name="T5" fmla="*/ 236 h 983"/>
                  <a:gd name="T6" fmla="*/ 774 w 903"/>
                  <a:gd name="T7" fmla="*/ 161 h 983"/>
                  <a:gd name="T8" fmla="*/ 704 w 903"/>
                  <a:gd name="T9" fmla="*/ 99 h 983"/>
                  <a:gd name="T10" fmla="*/ 624 w 903"/>
                  <a:gd name="T11" fmla="*/ 49 h 983"/>
                  <a:gd name="T12" fmla="*/ 534 w 903"/>
                  <a:gd name="T13" fmla="*/ 16 h 983"/>
                  <a:gd name="T14" fmla="*/ 436 w 903"/>
                  <a:gd name="T15" fmla="*/ 0 h 983"/>
                  <a:gd name="T16" fmla="*/ 336 w 903"/>
                  <a:gd name="T17" fmla="*/ 6 h 983"/>
                  <a:gd name="T18" fmla="*/ 241 w 903"/>
                  <a:gd name="T19" fmla="*/ 31 h 983"/>
                  <a:gd name="T20" fmla="*/ 156 w 903"/>
                  <a:gd name="T21" fmla="*/ 72 h 983"/>
                  <a:gd name="T22" fmla="*/ 80 w 903"/>
                  <a:gd name="T23" fmla="*/ 127 h 983"/>
                  <a:gd name="T24" fmla="*/ 18 w 903"/>
                  <a:gd name="T25" fmla="*/ 197 h 983"/>
                  <a:gd name="T26" fmla="*/ 4 w 903"/>
                  <a:gd name="T27" fmla="*/ 224 h 983"/>
                  <a:gd name="T28" fmla="*/ 2 w 903"/>
                  <a:gd name="T29" fmla="*/ 238 h 983"/>
                  <a:gd name="T30" fmla="*/ 14 w 903"/>
                  <a:gd name="T31" fmla="*/ 224 h 983"/>
                  <a:gd name="T32" fmla="*/ 72 w 903"/>
                  <a:gd name="T33" fmla="*/ 152 h 983"/>
                  <a:gd name="T34" fmla="*/ 143 w 903"/>
                  <a:gd name="T35" fmla="*/ 95 h 983"/>
                  <a:gd name="T36" fmla="*/ 225 w 903"/>
                  <a:gd name="T37" fmla="*/ 50 h 983"/>
                  <a:gd name="T38" fmla="*/ 315 w 903"/>
                  <a:gd name="T39" fmla="*/ 22 h 983"/>
                  <a:gd name="T40" fmla="*/ 411 w 903"/>
                  <a:gd name="T41" fmla="*/ 13 h 983"/>
                  <a:gd name="T42" fmla="*/ 508 w 903"/>
                  <a:gd name="T43" fmla="*/ 22 h 983"/>
                  <a:gd name="T44" fmla="*/ 597 w 903"/>
                  <a:gd name="T45" fmla="*/ 50 h 983"/>
                  <a:gd name="T46" fmla="*/ 679 w 903"/>
                  <a:gd name="T47" fmla="*/ 95 h 983"/>
                  <a:gd name="T48" fmla="*/ 749 w 903"/>
                  <a:gd name="T49" fmla="*/ 152 h 983"/>
                  <a:gd name="T50" fmla="*/ 808 w 903"/>
                  <a:gd name="T51" fmla="*/ 224 h 983"/>
                  <a:gd name="T52" fmla="*/ 853 w 903"/>
                  <a:gd name="T53" fmla="*/ 304 h 983"/>
                  <a:gd name="T54" fmla="*/ 881 w 903"/>
                  <a:gd name="T55" fmla="*/ 395 h 983"/>
                  <a:gd name="T56" fmla="*/ 890 w 903"/>
                  <a:gd name="T57" fmla="*/ 492 h 983"/>
                  <a:gd name="T58" fmla="*/ 897 w 903"/>
                  <a:gd name="T59" fmla="*/ 567 h 983"/>
                  <a:gd name="T60" fmla="*/ 872 w 903"/>
                  <a:gd name="T61" fmla="*/ 660 h 983"/>
                  <a:gd name="T62" fmla="*/ 831 w 903"/>
                  <a:gd name="T63" fmla="*/ 746 h 983"/>
                  <a:gd name="T64" fmla="*/ 774 w 903"/>
                  <a:gd name="T65" fmla="*/ 822 h 983"/>
                  <a:gd name="T66" fmla="*/ 704 w 903"/>
                  <a:gd name="T67" fmla="*/ 885 h 983"/>
                  <a:gd name="T68" fmla="*/ 624 w 903"/>
                  <a:gd name="T69" fmla="*/ 933 h 983"/>
                  <a:gd name="T70" fmla="*/ 534 w 903"/>
                  <a:gd name="T71" fmla="*/ 967 h 983"/>
                  <a:gd name="T72" fmla="*/ 436 w 903"/>
                  <a:gd name="T73" fmla="*/ 981 h 983"/>
                  <a:gd name="T74" fmla="*/ 336 w 903"/>
                  <a:gd name="T75" fmla="*/ 976 h 983"/>
                  <a:gd name="T76" fmla="*/ 241 w 903"/>
                  <a:gd name="T77" fmla="*/ 953 h 983"/>
                  <a:gd name="T78" fmla="*/ 156 w 903"/>
                  <a:gd name="T79" fmla="*/ 912 h 983"/>
                  <a:gd name="T80" fmla="*/ 80 w 903"/>
                  <a:gd name="T81" fmla="*/ 855 h 983"/>
                  <a:gd name="T82" fmla="*/ 18 w 903"/>
                  <a:gd name="T83" fmla="*/ 785 h 983"/>
                  <a:gd name="T84" fmla="*/ 14 w 903"/>
                  <a:gd name="T85" fmla="*/ 774 h 983"/>
                  <a:gd name="T86" fmla="*/ 13 w 903"/>
                  <a:gd name="T87" fmla="*/ 760 h 983"/>
                  <a:gd name="T88" fmla="*/ 41 w 903"/>
                  <a:gd name="T89" fmla="*/ 796 h 983"/>
                  <a:gd name="T90" fmla="*/ 105 w 903"/>
                  <a:gd name="T91" fmla="*/ 862 h 983"/>
                  <a:gd name="T92" fmla="*/ 182 w 903"/>
                  <a:gd name="T93" fmla="*/ 912 h 983"/>
                  <a:gd name="T94" fmla="*/ 268 w 903"/>
                  <a:gd name="T95" fmla="*/ 949 h 983"/>
                  <a:gd name="T96" fmla="*/ 363 w 903"/>
                  <a:gd name="T97" fmla="*/ 967 h 983"/>
                  <a:gd name="T98" fmla="*/ 459 w 903"/>
                  <a:gd name="T99" fmla="*/ 967 h 983"/>
                  <a:gd name="T100" fmla="*/ 554 w 903"/>
                  <a:gd name="T101" fmla="*/ 949 h 983"/>
                  <a:gd name="T102" fmla="*/ 640 w 903"/>
                  <a:gd name="T103" fmla="*/ 912 h 983"/>
                  <a:gd name="T104" fmla="*/ 715 w 903"/>
                  <a:gd name="T105" fmla="*/ 862 h 983"/>
                  <a:gd name="T106" fmla="*/ 781 w 903"/>
                  <a:gd name="T107" fmla="*/ 796 h 983"/>
                  <a:gd name="T108" fmla="*/ 833 w 903"/>
                  <a:gd name="T109" fmla="*/ 721 h 983"/>
                  <a:gd name="T110" fmla="*/ 869 w 903"/>
                  <a:gd name="T111" fmla="*/ 633 h 983"/>
                  <a:gd name="T112" fmla="*/ 888 w 903"/>
                  <a:gd name="T113" fmla="*/ 540 h 983"/>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903"/>
                  <a:gd name="T172" fmla="*/ 0 h 983"/>
                  <a:gd name="T173" fmla="*/ 903 w 903"/>
                  <a:gd name="T174" fmla="*/ 983 h 983"/>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903" h="983">
                    <a:moveTo>
                      <a:pt x="903" y="492"/>
                    </a:moveTo>
                    <a:lnTo>
                      <a:pt x="901" y="467"/>
                    </a:lnTo>
                    <a:lnTo>
                      <a:pt x="899" y="442"/>
                    </a:lnTo>
                    <a:lnTo>
                      <a:pt x="897" y="417"/>
                    </a:lnTo>
                    <a:lnTo>
                      <a:pt x="892" y="392"/>
                    </a:lnTo>
                    <a:lnTo>
                      <a:pt x="887" y="369"/>
                    </a:lnTo>
                    <a:lnTo>
                      <a:pt x="879" y="345"/>
                    </a:lnTo>
                    <a:lnTo>
                      <a:pt x="872" y="322"/>
                    </a:lnTo>
                    <a:lnTo>
                      <a:pt x="863" y="301"/>
                    </a:lnTo>
                    <a:lnTo>
                      <a:pt x="854" y="279"/>
                    </a:lnTo>
                    <a:lnTo>
                      <a:pt x="844" y="258"/>
                    </a:lnTo>
                    <a:lnTo>
                      <a:pt x="831" y="236"/>
                    </a:lnTo>
                    <a:lnTo>
                      <a:pt x="819" y="217"/>
                    </a:lnTo>
                    <a:lnTo>
                      <a:pt x="804" y="197"/>
                    </a:lnTo>
                    <a:lnTo>
                      <a:pt x="790" y="179"/>
                    </a:lnTo>
                    <a:lnTo>
                      <a:pt x="774" y="161"/>
                    </a:lnTo>
                    <a:lnTo>
                      <a:pt x="758" y="143"/>
                    </a:lnTo>
                    <a:lnTo>
                      <a:pt x="742" y="127"/>
                    </a:lnTo>
                    <a:lnTo>
                      <a:pt x="724" y="113"/>
                    </a:lnTo>
                    <a:lnTo>
                      <a:pt x="704" y="99"/>
                    </a:lnTo>
                    <a:lnTo>
                      <a:pt x="686" y="84"/>
                    </a:lnTo>
                    <a:lnTo>
                      <a:pt x="665" y="72"/>
                    </a:lnTo>
                    <a:lnTo>
                      <a:pt x="645" y="59"/>
                    </a:lnTo>
                    <a:lnTo>
                      <a:pt x="624" y="49"/>
                    </a:lnTo>
                    <a:lnTo>
                      <a:pt x="602" y="40"/>
                    </a:lnTo>
                    <a:lnTo>
                      <a:pt x="579" y="31"/>
                    </a:lnTo>
                    <a:lnTo>
                      <a:pt x="558" y="22"/>
                    </a:lnTo>
                    <a:lnTo>
                      <a:pt x="534" y="16"/>
                    </a:lnTo>
                    <a:lnTo>
                      <a:pt x="509" y="11"/>
                    </a:lnTo>
                    <a:lnTo>
                      <a:pt x="486" y="6"/>
                    </a:lnTo>
                    <a:lnTo>
                      <a:pt x="461" y="2"/>
                    </a:lnTo>
                    <a:lnTo>
                      <a:pt x="436" y="0"/>
                    </a:lnTo>
                    <a:lnTo>
                      <a:pt x="411" y="0"/>
                    </a:lnTo>
                    <a:lnTo>
                      <a:pt x="386" y="0"/>
                    </a:lnTo>
                    <a:lnTo>
                      <a:pt x="361" y="2"/>
                    </a:lnTo>
                    <a:lnTo>
                      <a:pt x="336" y="6"/>
                    </a:lnTo>
                    <a:lnTo>
                      <a:pt x="313" y="11"/>
                    </a:lnTo>
                    <a:lnTo>
                      <a:pt x="288" y="16"/>
                    </a:lnTo>
                    <a:lnTo>
                      <a:pt x="265" y="22"/>
                    </a:lnTo>
                    <a:lnTo>
                      <a:pt x="241" y="31"/>
                    </a:lnTo>
                    <a:lnTo>
                      <a:pt x="220" y="40"/>
                    </a:lnTo>
                    <a:lnTo>
                      <a:pt x="198" y="49"/>
                    </a:lnTo>
                    <a:lnTo>
                      <a:pt x="177" y="59"/>
                    </a:lnTo>
                    <a:lnTo>
                      <a:pt x="156" y="72"/>
                    </a:lnTo>
                    <a:lnTo>
                      <a:pt x="136" y="84"/>
                    </a:lnTo>
                    <a:lnTo>
                      <a:pt x="118" y="99"/>
                    </a:lnTo>
                    <a:lnTo>
                      <a:pt x="98" y="113"/>
                    </a:lnTo>
                    <a:lnTo>
                      <a:pt x="80" y="127"/>
                    </a:lnTo>
                    <a:lnTo>
                      <a:pt x="64" y="143"/>
                    </a:lnTo>
                    <a:lnTo>
                      <a:pt x="48" y="161"/>
                    </a:lnTo>
                    <a:lnTo>
                      <a:pt x="32" y="179"/>
                    </a:lnTo>
                    <a:lnTo>
                      <a:pt x="18" y="197"/>
                    </a:lnTo>
                    <a:lnTo>
                      <a:pt x="4" y="217"/>
                    </a:lnTo>
                    <a:lnTo>
                      <a:pt x="4" y="220"/>
                    </a:lnTo>
                    <a:lnTo>
                      <a:pt x="4" y="224"/>
                    </a:lnTo>
                    <a:lnTo>
                      <a:pt x="2" y="227"/>
                    </a:lnTo>
                    <a:lnTo>
                      <a:pt x="2" y="231"/>
                    </a:lnTo>
                    <a:lnTo>
                      <a:pt x="2" y="234"/>
                    </a:lnTo>
                    <a:lnTo>
                      <a:pt x="2" y="238"/>
                    </a:lnTo>
                    <a:lnTo>
                      <a:pt x="0" y="242"/>
                    </a:lnTo>
                    <a:lnTo>
                      <a:pt x="0" y="245"/>
                    </a:lnTo>
                    <a:lnTo>
                      <a:pt x="2" y="243"/>
                    </a:lnTo>
                    <a:lnTo>
                      <a:pt x="14" y="224"/>
                    </a:lnTo>
                    <a:lnTo>
                      <a:pt x="27" y="204"/>
                    </a:lnTo>
                    <a:lnTo>
                      <a:pt x="41" y="186"/>
                    </a:lnTo>
                    <a:lnTo>
                      <a:pt x="57" y="170"/>
                    </a:lnTo>
                    <a:lnTo>
                      <a:pt x="72" y="152"/>
                    </a:lnTo>
                    <a:lnTo>
                      <a:pt x="89" y="136"/>
                    </a:lnTo>
                    <a:lnTo>
                      <a:pt x="105" y="122"/>
                    </a:lnTo>
                    <a:lnTo>
                      <a:pt x="125" y="108"/>
                    </a:lnTo>
                    <a:lnTo>
                      <a:pt x="143" y="95"/>
                    </a:lnTo>
                    <a:lnTo>
                      <a:pt x="163" y="83"/>
                    </a:lnTo>
                    <a:lnTo>
                      <a:pt x="182" y="70"/>
                    </a:lnTo>
                    <a:lnTo>
                      <a:pt x="204" y="59"/>
                    </a:lnTo>
                    <a:lnTo>
                      <a:pt x="225" y="50"/>
                    </a:lnTo>
                    <a:lnTo>
                      <a:pt x="247" y="41"/>
                    </a:lnTo>
                    <a:lnTo>
                      <a:pt x="268" y="34"/>
                    </a:lnTo>
                    <a:lnTo>
                      <a:pt x="291" y="27"/>
                    </a:lnTo>
                    <a:lnTo>
                      <a:pt x="315" y="22"/>
                    </a:lnTo>
                    <a:lnTo>
                      <a:pt x="338" y="18"/>
                    </a:lnTo>
                    <a:lnTo>
                      <a:pt x="363" y="15"/>
                    </a:lnTo>
                    <a:lnTo>
                      <a:pt x="386" y="13"/>
                    </a:lnTo>
                    <a:lnTo>
                      <a:pt x="411" y="13"/>
                    </a:lnTo>
                    <a:lnTo>
                      <a:pt x="436" y="13"/>
                    </a:lnTo>
                    <a:lnTo>
                      <a:pt x="459" y="15"/>
                    </a:lnTo>
                    <a:lnTo>
                      <a:pt x="484" y="18"/>
                    </a:lnTo>
                    <a:lnTo>
                      <a:pt x="508" y="22"/>
                    </a:lnTo>
                    <a:lnTo>
                      <a:pt x="531" y="27"/>
                    </a:lnTo>
                    <a:lnTo>
                      <a:pt x="554" y="34"/>
                    </a:lnTo>
                    <a:lnTo>
                      <a:pt x="576" y="41"/>
                    </a:lnTo>
                    <a:lnTo>
                      <a:pt x="597" y="50"/>
                    </a:lnTo>
                    <a:lnTo>
                      <a:pt x="618" y="59"/>
                    </a:lnTo>
                    <a:lnTo>
                      <a:pt x="640" y="70"/>
                    </a:lnTo>
                    <a:lnTo>
                      <a:pt x="660" y="83"/>
                    </a:lnTo>
                    <a:lnTo>
                      <a:pt x="679" y="95"/>
                    </a:lnTo>
                    <a:lnTo>
                      <a:pt x="697" y="108"/>
                    </a:lnTo>
                    <a:lnTo>
                      <a:pt x="715" y="122"/>
                    </a:lnTo>
                    <a:lnTo>
                      <a:pt x="733" y="136"/>
                    </a:lnTo>
                    <a:lnTo>
                      <a:pt x="749" y="152"/>
                    </a:lnTo>
                    <a:lnTo>
                      <a:pt x="765" y="170"/>
                    </a:lnTo>
                    <a:lnTo>
                      <a:pt x="781" y="186"/>
                    </a:lnTo>
                    <a:lnTo>
                      <a:pt x="795" y="204"/>
                    </a:lnTo>
                    <a:lnTo>
                      <a:pt x="808" y="224"/>
                    </a:lnTo>
                    <a:lnTo>
                      <a:pt x="820" y="243"/>
                    </a:lnTo>
                    <a:lnTo>
                      <a:pt x="833" y="263"/>
                    </a:lnTo>
                    <a:lnTo>
                      <a:pt x="844" y="285"/>
                    </a:lnTo>
                    <a:lnTo>
                      <a:pt x="853" y="304"/>
                    </a:lnTo>
                    <a:lnTo>
                      <a:pt x="861" y="327"/>
                    </a:lnTo>
                    <a:lnTo>
                      <a:pt x="869" y="349"/>
                    </a:lnTo>
                    <a:lnTo>
                      <a:pt x="876" y="372"/>
                    </a:lnTo>
                    <a:lnTo>
                      <a:pt x="881" y="395"/>
                    </a:lnTo>
                    <a:lnTo>
                      <a:pt x="885" y="419"/>
                    </a:lnTo>
                    <a:lnTo>
                      <a:pt x="888" y="442"/>
                    </a:lnTo>
                    <a:lnTo>
                      <a:pt x="890" y="467"/>
                    </a:lnTo>
                    <a:lnTo>
                      <a:pt x="890" y="492"/>
                    </a:lnTo>
                    <a:lnTo>
                      <a:pt x="903" y="492"/>
                    </a:lnTo>
                    <a:lnTo>
                      <a:pt x="901" y="517"/>
                    </a:lnTo>
                    <a:lnTo>
                      <a:pt x="899" y="542"/>
                    </a:lnTo>
                    <a:lnTo>
                      <a:pt x="897" y="567"/>
                    </a:lnTo>
                    <a:lnTo>
                      <a:pt x="892" y="590"/>
                    </a:lnTo>
                    <a:lnTo>
                      <a:pt x="887" y="613"/>
                    </a:lnTo>
                    <a:lnTo>
                      <a:pt x="879" y="637"/>
                    </a:lnTo>
                    <a:lnTo>
                      <a:pt x="872" y="660"/>
                    </a:lnTo>
                    <a:lnTo>
                      <a:pt x="863" y="683"/>
                    </a:lnTo>
                    <a:lnTo>
                      <a:pt x="854" y="704"/>
                    </a:lnTo>
                    <a:lnTo>
                      <a:pt x="844" y="726"/>
                    </a:lnTo>
                    <a:lnTo>
                      <a:pt x="831" y="746"/>
                    </a:lnTo>
                    <a:lnTo>
                      <a:pt x="819" y="765"/>
                    </a:lnTo>
                    <a:lnTo>
                      <a:pt x="804" y="785"/>
                    </a:lnTo>
                    <a:lnTo>
                      <a:pt x="790" y="805"/>
                    </a:lnTo>
                    <a:lnTo>
                      <a:pt x="774" y="822"/>
                    </a:lnTo>
                    <a:lnTo>
                      <a:pt x="758" y="839"/>
                    </a:lnTo>
                    <a:lnTo>
                      <a:pt x="742" y="855"/>
                    </a:lnTo>
                    <a:lnTo>
                      <a:pt x="724" y="871"/>
                    </a:lnTo>
                    <a:lnTo>
                      <a:pt x="704" y="885"/>
                    </a:lnTo>
                    <a:lnTo>
                      <a:pt x="686" y="899"/>
                    </a:lnTo>
                    <a:lnTo>
                      <a:pt x="665" y="912"/>
                    </a:lnTo>
                    <a:lnTo>
                      <a:pt x="645" y="923"/>
                    </a:lnTo>
                    <a:lnTo>
                      <a:pt x="624" y="933"/>
                    </a:lnTo>
                    <a:lnTo>
                      <a:pt x="602" y="944"/>
                    </a:lnTo>
                    <a:lnTo>
                      <a:pt x="579" y="953"/>
                    </a:lnTo>
                    <a:lnTo>
                      <a:pt x="558" y="960"/>
                    </a:lnTo>
                    <a:lnTo>
                      <a:pt x="534" y="967"/>
                    </a:lnTo>
                    <a:lnTo>
                      <a:pt x="509" y="973"/>
                    </a:lnTo>
                    <a:lnTo>
                      <a:pt x="486" y="976"/>
                    </a:lnTo>
                    <a:lnTo>
                      <a:pt x="461" y="980"/>
                    </a:lnTo>
                    <a:lnTo>
                      <a:pt x="436" y="981"/>
                    </a:lnTo>
                    <a:lnTo>
                      <a:pt x="411" y="983"/>
                    </a:lnTo>
                    <a:lnTo>
                      <a:pt x="386" y="981"/>
                    </a:lnTo>
                    <a:lnTo>
                      <a:pt x="361" y="980"/>
                    </a:lnTo>
                    <a:lnTo>
                      <a:pt x="336" y="976"/>
                    </a:lnTo>
                    <a:lnTo>
                      <a:pt x="313" y="973"/>
                    </a:lnTo>
                    <a:lnTo>
                      <a:pt x="288" y="967"/>
                    </a:lnTo>
                    <a:lnTo>
                      <a:pt x="265" y="960"/>
                    </a:lnTo>
                    <a:lnTo>
                      <a:pt x="241" y="953"/>
                    </a:lnTo>
                    <a:lnTo>
                      <a:pt x="220" y="944"/>
                    </a:lnTo>
                    <a:lnTo>
                      <a:pt x="198" y="933"/>
                    </a:lnTo>
                    <a:lnTo>
                      <a:pt x="177" y="923"/>
                    </a:lnTo>
                    <a:lnTo>
                      <a:pt x="156" y="912"/>
                    </a:lnTo>
                    <a:lnTo>
                      <a:pt x="136" y="899"/>
                    </a:lnTo>
                    <a:lnTo>
                      <a:pt x="118" y="885"/>
                    </a:lnTo>
                    <a:lnTo>
                      <a:pt x="98" y="871"/>
                    </a:lnTo>
                    <a:lnTo>
                      <a:pt x="80" y="855"/>
                    </a:lnTo>
                    <a:lnTo>
                      <a:pt x="64" y="839"/>
                    </a:lnTo>
                    <a:lnTo>
                      <a:pt x="48" y="822"/>
                    </a:lnTo>
                    <a:lnTo>
                      <a:pt x="32" y="805"/>
                    </a:lnTo>
                    <a:lnTo>
                      <a:pt x="18" y="785"/>
                    </a:lnTo>
                    <a:lnTo>
                      <a:pt x="16" y="783"/>
                    </a:lnTo>
                    <a:lnTo>
                      <a:pt x="16" y="780"/>
                    </a:lnTo>
                    <a:lnTo>
                      <a:pt x="14" y="776"/>
                    </a:lnTo>
                    <a:lnTo>
                      <a:pt x="14" y="774"/>
                    </a:lnTo>
                    <a:lnTo>
                      <a:pt x="14" y="771"/>
                    </a:lnTo>
                    <a:lnTo>
                      <a:pt x="14" y="767"/>
                    </a:lnTo>
                    <a:lnTo>
                      <a:pt x="13" y="763"/>
                    </a:lnTo>
                    <a:lnTo>
                      <a:pt x="13" y="760"/>
                    </a:lnTo>
                    <a:lnTo>
                      <a:pt x="13" y="756"/>
                    </a:lnTo>
                    <a:lnTo>
                      <a:pt x="14" y="760"/>
                    </a:lnTo>
                    <a:lnTo>
                      <a:pt x="27" y="778"/>
                    </a:lnTo>
                    <a:lnTo>
                      <a:pt x="41" y="796"/>
                    </a:lnTo>
                    <a:lnTo>
                      <a:pt x="57" y="814"/>
                    </a:lnTo>
                    <a:lnTo>
                      <a:pt x="72" y="830"/>
                    </a:lnTo>
                    <a:lnTo>
                      <a:pt x="89" y="846"/>
                    </a:lnTo>
                    <a:lnTo>
                      <a:pt x="105" y="862"/>
                    </a:lnTo>
                    <a:lnTo>
                      <a:pt x="125" y="876"/>
                    </a:lnTo>
                    <a:lnTo>
                      <a:pt x="143" y="889"/>
                    </a:lnTo>
                    <a:lnTo>
                      <a:pt x="163" y="901"/>
                    </a:lnTo>
                    <a:lnTo>
                      <a:pt x="182" y="912"/>
                    </a:lnTo>
                    <a:lnTo>
                      <a:pt x="204" y="923"/>
                    </a:lnTo>
                    <a:lnTo>
                      <a:pt x="225" y="933"/>
                    </a:lnTo>
                    <a:lnTo>
                      <a:pt x="247" y="942"/>
                    </a:lnTo>
                    <a:lnTo>
                      <a:pt x="268" y="949"/>
                    </a:lnTo>
                    <a:lnTo>
                      <a:pt x="291" y="955"/>
                    </a:lnTo>
                    <a:lnTo>
                      <a:pt x="315" y="960"/>
                    </a:lnTo>
                    <a:lnTo>
                      <a:pt x="338" y="965"/>
                    </a:lnTo>
                    <a:lnTo>
                      <a:pt x="363" y="967"/>
                    </a:lnTo>
                    <a:lnTo>
                      <a:pt x="386" y="969"/>
                    </a:lnTo>
                    <a:lnTo>
                      <a:pt x="411" y="971"/>
                    </a:lnTo>
                    <a:lnTo>
                      <a:pt x="436" y="969"/>
                    </a:lnTo>
                    <a:lnTo>
                      <a:pt x="459" y="967"/>
                    </a:lnTo>
                    <a:lnTo>
                      <a:pt x="484" y="965"/>
                    </a:lnTo>
                    <a:lnTo>
                      <a:pt x="508" y="960"/>
                    </a:lnTo>
                    <a:lnTo>
                      <a:pt x="531" y="955"/>
                    </a:lnTo>
                    <a:lnTo>
                      <a:pt x="554" y="949"/>
                    </a:lnTo>
                    <a:lnTo>
                      <a:pt x="576" y="942"/>
                    </a:lnTo>
                    <a:lnTo>
                      <a:pt x="597" y="933"/>
                    </a:lnTo>
                    <a:lnTo>
                      <a:pt x="618" y="923"/>
                    </a:lnTo>
                    <a:lnTo>
                      <a:pt x="640" y="912"/>
                    </a:lnTo>
                    <a:lnTo>
                      <a:pt x="660" y="901"/>
                    </a:lnTo>
                    <a:lnTo>
                      <a:pt x="679" y="889"/>
                    </a:lnTo>
                    <a:lnTo>
                      <a:pt x="697" y="876"/>
                    </a:lnTo>
                    <a:lnTo>
                      <a:pt x="715" y="862"/>
                    </a:lnTo>
                    <a:lnTo>
                      <a:pt x="733" y="846"/>
                    </a:lnTo>
                    <a:lnTo>
                      <a:pt x="749" y="830"/>
                    </a:lnTo>
                    <a:lnTo>
                      <a:pt x="765" y="814"/>
                    </a:lnTo>
                    <a:lnTo>
                      <a:pt x="781" y="796"/>
                    </a:lnTo>
                    <a:lnTo>
                      <a:pt x="795" y="778"/>
                    </a:lnTo>
                    <a:lnTo>
                      <a:pt x="808" y="760"/>
                    </a:lnTo>
                    <a:lnTo>
                      <a:pt x="820" y="740"/>
                    </a:lnTo>
                    <a:lnTo>
                      <a:pt x="833" y="721"/>
                    </a:lnTo>
                    <a:lnTo>
                      <a:pt x="844" y="699"/>
                    </a:lnTo>
                    <a:lnTo>
                      <a:pt x="853" y="678"/>
                    </a:lnTo>
                    <a:lnTo>
                      <a:pt x="861" y="656"/>
                    </a:lnTo>
                    <a:lnTo>
                      <a:pt x="869" y="633"/>
                    </a:lnTo>
                    <a:lnTo>
                      <a:pt x="876" y="612"/>
                    </a:lnTo>
                    <a:lnTo>
                      <a:pt x="881" y="588"/>
                    </a:lnTo>
                    <a:lnTo>
                      <a:pt x="885" y="565"/>
                    </a:lnTo>
                    <a:lnTo>
                      <a:pt x="888" y="540"/>
                    </a:lnTo>
                    <a:lnTo>
                      <a:pt x="890" y="517"/>
                    </a:lnTo>
                    <a:lnTo>
                      <a:pt x="890" y="492"/>
                    </a:lnTo>
                    <a:lnTo>
                      <a:pt x="903" y="492"/>
                    </a:lnTo>
                    <a:close/>
                  </a:path>
                </a:pathLst>
              </a:custGeom>
              <a:solidFill>
                <a:srgbClr val="AFDFFF"/>
              </a:solidFill>
              <a:ln w="9525">
                <a:noFill/>
                <a:round/>
                <a:headEnd/>
                <a:tailEnd/>
              </a:ln>
            </p:spPr>
            <p:txBody>
              <a:bodyPr/>
              <a:lstStyle/>
              <a:p>
                <a:endParaRPr lang="en-US"/>
              </a:p>
            </p:txBody>
          </p:sp>
          <p:sp>
            <p:nvSpPr>
              <p:cNvPr id="29911" name="Freeform 1290"/>
              <p:cNvSpPr>
                <a:spLocks/>
              </p:cNvSpPr>
              <p:nvPr/>
            </p:nvSpPr>
            <p:spPr bwMode="auto">
              <a:xfrm>
                <a:off x="515" y="1704"/>
                <a:ext cx="897" cy="970"/>
              </a:xfrm>
              <a:custGeom>
                <a:avLst/>
                <a:gdLst>
                  <a:gd name="T0" fmla="*/ 892 w 897"/>
                  <a:gd name="T1" fmla="*/ 411 h 970"/>
                  <a:gd name="T2" fmla="*/ 869 w 897"/>
                  <a:gd name="T3" fmla="*/ 318 h 970"/>
                  <a:gd name="T4" fmla="*/ 828 w 897"/>
                  <a:gd name="T5" fmla="*/ 234 h 970"/>
                  <a:gd name="T6" fmla="*/ 772 w 897"/>
                  <a:gd name="T7" fmla="*/ 159 h 970"/>
                  <a:gd name="T8" fmla="*/ 703 w 897"/>
                  <a:gd name="T9" fmla="*/ 96 h 970"/>
                  <a:gd name="T10" fmla="*/ 624 w 897"/>
                  <a:gd name="T11" fmla="*/ 48 h 970"/>
                  <a:gd name="T12" fmla="*/ 535 w 897"/>
                  <a:gd name="T13" fmla="*/ 16 h 970"/>
                  <a:gd name="T14" fmla="*/ 438 w 897"/>
                  <a:gd name="T15" fmla="*/ 2 h 970"/>
                  <a:gd name="T16" fmla="*/ 340 w 897"/>
                  <a:gd name="T17" fmla="*/ 5 h 970"/>
                  <a:gd name="T18" fmla="*/ 247 w 897"/>
                  <a:gd name="T19" fmla="*/ 30 h 970"/>
                  <a:gd name="T20" fmla="*/ 161 w 897"/>
                  <a:gd name="T21" fmla="*/ 71 h 970"/>
                  <a:gd name="T22" fmla="*/ 86 w 897"/>
                  <a:gd name="T23" fmla="*/ 127 h 970"/>
                  <a:gd name="T24" fmla="*/ 23 w 897"/>
                  <a:gd name="T25" fmla="*/ 195 h 970"/>
                  <a:gd name="T26" fmla="*/ 4 w 897"/>
                  <a:gd name="T27" fmla="*/ 232 h 970"/>
                  <a:gd name="T28" fmla="*/ 2 w 897"/>
                  <a:gd name="T29" fmla="*/ 246 h 970"/>
                  <a:gd name="T30" fmla="*/ 22 w 897"/>
                  <a:gd name="T31" fmla="*/ 221 h 970"/>
                  <a:gd name="T32" fmla="*/ 79 w 897"/>
                  <a:gd name="T33" fmla="*/ 152 h 970"/>
                  <a:gd name="T34" fmla="*/ 149 w 897"/>
                  <a:gd name="T35" fmla="*/ 93 h 970"/>
                  <a:gd name="T36" fmla="*/ 229 w 897"/>
                  <a:gd name="T37" fmla="*/ 50 h 970"/>
                  <a:gd name="T38" fmla="*/ 318 w 897"/>
                  <a:gd name="T39" fmla="*/ 23 h 970"/>
                  <a:gd name="T40" fmla="*/ 413 w 897"/>
                  <a:gd name="T41" fmla="*/ 12 h 970"/>
                  <a:gd name="T42" fmla="*/ 508 w 897"/>
                  <a:gd name="T43" fmla="*/ 23 h 970"/>
                  <a:gd name="T44" fmla="*/ 597 w 897"/>
                  <a:gd name="T45" fmla="*/ 50 h 970"/>
                  <a:gd name="T46" fmla="*/ 678 w 897"/>
                  <a:gd name="T47" fmla="*/ 93 h 970"/>
                  <a:gd name="T48" fmla="*/ 747 w 897"/>
                  <a:gd name="T49" fmla="*/ 152 h 970"/>
                  <a:gd name="T50" fmla="*/ 805 w 897"/>
                  <a:gd name="T51" fmla="*/ 221 h 970"/>
                  <a:gd name="T52" fmla="*/ 849 w 897"/>
                  <a:gd name="T53" fmla="*/ 302 h 970"/>
                  <a:gd name="T54" fmla="*/ 876 w 897"/>
                  <a:gd name="T55" fmla="*/ 389 h 970"/>
                  <a:gd name="T56" fmla="*/ 887 w 897"/>
                  <a:gd name="T57" fmla="*/ 486 h 970"/>
                  <a:gd name="T58" fmla="*/ 892 w 897"/>
                  <a:gd name="T59" fmla="*/ 559 h 970"/>
                  <a:gd name="T60" fmla="*/ 869 w 897"/>
                  <a:gd name="T61" fmla="*/ 652 h 970"/>
                  <a:gd name="T62" fmla="*/ 828 w 897"/>
                  <a:gd name="T63" fmla="*/ 738 h 970"/>
                  <a:gd name="T64" fmla="*/ 772 w 897"/>
                  <a:gd name="T65" fmla="*/ 811 h 970"/>
                  <a:gd name="T66" fmla="*/ 703 w 897"/>
                  <a:gd name="T67" fmla="*/ 874 h 970"/>
                  <a:gd name="T68" fmla="*/ 624 w 897"/>
                  <a:gd name="T69" fmla="*/ 922 h 970"/>
                  <a:gd name="T70" fmla="*/ 535 w 897"/>
                  <a:gd name="T71" fmla="*/ 956 h 970"/>
                  <a:gd name="T72" fmla="*/ 438 w 897"/>
                  <a:gd name="T73" fmla="*/ 970 h 970"/>
                  <a:gd name="T74" fmla="*/ 340 w 897"/>
                  <a:gd name="T75" fmla="*/ 965 h 970"/>
                  <a:gd name="T76" fmla="*/ 247 w 897"/>
                  <a:gd name="T77" fmla="*/ 942 h 970"/>
                  <a:gd name="T78" fmla="*/ 161 w 897"/>
                  <a:gd name="T79" fmla="*/ 900 h 970"/>
                  <a:gd name="T80" fmla="*/ 86 w 897"/>
                  <a:gd name="T81" fmla="*/ 845 h 970"/>
                  <a:gd name="T82" fmla="*/ 23 w 897"/>
                  <a:gd name="T83" fmla="*/ 775 h 970"/>
                  <a:gd name="T84" fmla="*/ 15 w 897"/>
                  <a:gd name="T85" fmla="*/ 754 h 970"/>
                  <a:gd name="T86" fmla="*/ 13 w 897"/>
                  <a:gd name="T87" fmla="*/ 740 h 970"/>
                  <a:gd name="T88" fmla="*/ 48 w 897"/>
                  <a:gd name="T89" fmla="*/ 786 h 970"/>
                  <a:gd name="T90" fmla="*/ 113 w 897"/>
                  <a:gd name="T91" fmla="*/ 850 h 970"/>
                  <a:gd name="T92" fmla="*/ 188 w 897"/>
                  <a:gd name="T93" fmla="*/ 900 h 970"/>
                  <a:gd name="T94" fmla="*/ 272 w 897"/>
                  <a:gd name="T95" fmla="*/ 938 h 970"/>
                  <a:gd name="T96" fmla="*/ 365 w 897"/>
                  <a:gd name="T97" fmla="*/ 956 h 970"/>
                  <a:gd name="T98" fmla="*/ 461 w 897"/>
                  <a:gd name="T99" fmla="*/ 956 h 970"/>
                  <a:gd name="T100" fmla="*/ 554 w 897"/>
                  <a:gd name="T101" fmla="*/ 938 h 970"/>
                  <a:gd name="T102" fmla="*/ 638 w 897"/>
                  <a:gd name="T103" fmla="*/ 900 h 970"/>
                  <a:gd name="T104" fmla="*/ 713 w 897"/>
                  <a:gd name="T105" fmla="*/ 850 h 970"/>
                  <a:gd name="T106" fmla="*/ 778 w 897"/>
                  <a:gd name="T107" fmla="*/ 786 h 970"/>
                  <a:gd name="T108" fmla="*/ 830 w 897"/>
                  <a:gd name="T109" fmla="*/ 711 h 970"/>
                  <a:gd name="T110" fmla="*/ 865 w 897"/>
                  <a:gd name="T111" fmla="*/ 625 h 970"/>
                  <a:gd name="T112" fmla="*/ 883 w 897"/>
                  <a:gd name="T113" fmla="*/ 534 h 97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97"/>
                  <a:gd name="T172" fmla="*/ 0 h 970"/>
                  <a:gd name="T173" fmla="*/ 897 w 897"/>
                  <a:gd name="T174" fmla="*/ 970 h 97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97" h="970">
                    <a:moveTo>
                      <a:pt x="897" y="486"/>
                    </a:moveTo>
                    <a:lnTo>
                      <a:pt x="897" y="461"/>
                    </a:lnTo>
                    <a:lnTo>
                      <a:pt x="896" y="436"/>
                    </a:lnTo>
                    <a:lnTo>
                      <a:pt x="892" y="411"/>
                    </a:lnTo>
                    <a:lnTo>
                      <a:pt x="889" y="388"/>
                    </a:lnTo>
                    <a:lnTo>
                      <a:pt x="883" y="364"/>
                    </a:lnTo>
                    <a:lnTo>
                      <a:pt x="876" y="341"/>
                    </a:lnTo>
                    <a:lnTo>
                      <a:pt x="869" y="318"/>
                    </a:lnTo>
                    <a:lnTo>
                      <a:pt x="860" y="296"/>
                    </a:lnTo>
                    <a:lnTo>
                      <a:pt x="851" y="275"/>
                    </a:lnTo>
                    <a:lnTo>
                      <a:pt x="840" y="254"/>
                    </a:lnTo>
                    <a:lnTo>
                      <a:pt x="828" y="234"/>
                    </a:lnTo>
                    <a:lnTo>
                      <a:pt x="815" y="214"/>
                    </a:lnTo>
                    <a:lnTo>
                      <a:pt x="801" y="195"/>
                    </a:lnTo>
                    <a:lnTo>
                      <a:pt x="787" y="177"/>
                    </a:lnTo>
                    <a:lnTo>
                      <a:pt x="772" y="159"/>
                    </a:lnTo>
                    <a:lnTo>
                      <a:pt x="756" y="143"/>
                    </a:lnTo>
                    <a:lnTo>
                      <a:pt x="738" y="127"/>
                    </a:lnTo>
                    <a:lnTo>
                      <a:pt x="722" y="111"/>
                    </a:lnTo>
                    <a:lnTo>
                      <a:pt x="703" y="96"/>
                    </a:lnTo>
                    <a:lnTo>
                      <a:pt x="685" y="84"/>
                    </a:lnTo>
                    <a:lnTo>
                      <a:pt x="665" y="71"/>
                    </a:lnTo>
                    <a:lnTo>
                      <a:pt x="644" y="59"/>
                    </a:lnTo>
                    <a:lnTo>
                      <a:pt x="624" y="48"/>
                    </a:lnTo>
                    <a:lnTo>
                      <a:pt x="603" y="39"/>
                    </a:lnTo>
                    <a:lnTo>
                      <a:pt x="579" y="30"/>
                    </a:lnTo>
                    <a:lnTo>
                      <a:pt x="558" y="23"/>
                    </a:lnTo>
                    <a:lnTo>
                      <a:pt x="535" y="16"/>
                    </a:lnTo>
                    <a:lnTo>
                      <a:pt x="511" y="10"/>
                    </a:lnTo>
                    <a:lnTo>
                      <a:pt x="486" y="5"/>
                    </a:lnTo>
                    <a:lnTo>
                      <a:pt x="463" y="3"/>
                    </a:lnTo>
                    <a:lnTo>
                      <a:pt x="438" y="2"/>
                    </a:lnTo>
                    <a:lnTo>
                      <a:pt x="413" y="0"/>
                    </a:lnTo>
                    <a:lnTo>
                      <a:pt x="388" y="2"/>
                    </a:lnTo>
                    <a:lnTo>
                      <a:pt x="363" y="3"/>
                    </a:lnTo>
                    <a:lnTo>
                      <a:pt x="340" y="5"/>
                    </a:lnTo>
                    <a:lnTo>
                      <a:pt x="315" y="10"/>
                    </a:lnTo>
                    <a:lnTo>
                      <a:pt x="292" y="16"/>
                    </a:lnTo>
                    <a:lnTo>
                      <a:pt x="268" y="23"/>
                    </a:lnTo>
                    <a:lnTo>
                      <a:pt x="247" y="30"/>
                    </a:lnTo>
                    <a:lnTo>
                      <a:pt x="224" y="39"/>
                    </a:lnTo>
                    <a:lnTo>
                      <a:pt x="202" y="48"/>
                    </a:lnTo>
                    <a:lnTo>
                      <a:pt x="183" y="59"/>
                    </a:lnTo>
                    <a:lnTo>
                      <a:pt x="161" y="71"/>
                    </a:lnTo>
                    <a:lnTo>
                      <a:pt x="141" y="84"/>
                    </a:lnTo>
                    <a:lnTo>
                      <a:pt x="124" y="96"/>
                    </a:lnTo>
                    <a:lnTo>
                      <a:pt x="104" y="111"/>
                    </a:lnTo>
                    <a:lnTo>
                      <a:pt x="86" y="127"/>
                    </a:lnTo>
                    <a:lnTo>
                      <a:pt x="70" y="143"/>
                    </a:lnTo>
                    <a:lnTo>
                      <a:pt x="54" y="159"/>
                    </a:lnTo>
                    <a:lnTo>
                      <a:pt x="40" y="177"/>
                    </a:lnTo>
                    <a:lnTo>
                      <a:pt x="23" y="195"/>
                    </a:lnTo>
                    <a:lnTo>
                      <a:pt x="11" y="214"/>
                    </a:lnTo>
                    <a:lnTo>
                      <a:pt x="4" y="225"/>
                    </a:lnTo>
                    <a:lnTo>
                      <a:pt x="4" y="228"/>
                    </a:lnTo>
                    <a:lnTo>
                      <a:pt x="4" y="232"/>
                    </a:lnTo>
                    <a:lnTo>
                      <a:pt x="2" y="236"/>
                    </a:lnTo>
                    <a:lnTo>
                      <a:pt x="2" y="239"/>
                    </a:lnTo>
                    <a:lnTo>
                      <a:pt x="2" y="243"/>
                    </a:lnTo>
                    <a:lnTo>
                      <a:pt x="2" y="246"/>
                    </a:lnTo>
                    <a:lnTo>
                      <a:pt x="2" y="250"/>
                    </a:lnTo>
                    <a:lnTo>
                      <a:pt x="0" y="254"/>
                    </a:lnTo>
                    <a:lnTo>
                      <a:pt x="9" y="241"/>
                    </a:lnTo>
                    <a:lnTo>
                      <a:pt x="22" y="221"/>
                    </a:lnTo>
                    <a:lnTo>
                      <a:pt x="34" y="202"/>
                    </a:lnTo>
                    <a:lnTo>
                      <a:pt x="48" y="184"/>
                    </a:lnTo>
                    <a:lnTo>
                      <a:pt x="63" y="168"/>
                    </a:lnTo>
                    <a:lnTo>
                      <a:pt x="79" y="152"/>
                    </a:lnTo>
                    <a:lnTo>
                      <a:pt x="95" y="136"/>
                    </a:lnTo>
                    <a:lnTo>
                      <a:pt x="113" y="121"/>
                    </a:lnTo>
                    <a:lnTo>
                      <a:pt x="131" y="107"/>
                    </a:lnTo>
                    <a:lnTo>
                      <a:pt x="149" y="93"/>
                    </a:lnTo>
                    <a:lnTo>
                      <a:pt x="168" y="80"/>
                    </a:lnTo>
                    <a:lnTo>
                      <a:pt x="188" y="69"/>
                    </a:lnTo>
                    <a:lnTo>
                      <a:pt x="208" y="59"/>
                    </a:lnTo>
                    <a:lnTo>
                      <a:pt x="229" y="50"/>
                    </a:lnTo>
                    <a:lnTo>
                      <a:pt x="250" y="41"/>
                    </a:lnTo>
                    <a:lnTo>
                      <a:pt x="272" y="34"/>
                    </a:lnTo>
                    <a:lnTo>
                      <a:pt x="295" y="27"/>
                    </a:lnTo>
                    <a:lnTo>
                      <a:pt x="318" y="23"/>
                    </a:lnTo>
                    <a:lnTo>
                      <a:pt x="342" y="18"/>
                    </a:lnTo>
                    <a:lnTo>
                      <a:pt x="365" y="14"/>
                    </a:lnTo>
                    <a:lnTo>
                      <a:pt x="388" y="12"/>
                    </a:lnTo>
                    <a:lnTo>
                      <a:pt x="413" y="12"/>
                    </a:lnTo>
                    <a:lnTo>
                      <a:pt x="438" y="12"/>
                    </a:lnTo>
                    <a:lnTo>
                      <a:pt x="461" y="14"/>
                    </a:lnTo>
                    <a:lnTo>
                      <a:pt x="485" y="18"/>
                    </a:lnTo>
                    <a:lnTo>
                      <a:pt x="508" y="23"/>
                    </a:lnTo>
                    <a:lnTo>
                      <a:pt x="531" y="27"/>
                    </a:lnTo>
                    <a:lnTo>
                      <a:pt x="554" y="34"/>
                    </a:lnTo>
                    <a:lnTo>
                      <a:pt x="576" y="41"/>
                    </a:lnTo>
                    <a:lnTo>
                      <a:pt x="597" y="50"/>
                    </a:lnTo>
                    <a:lnTo>
                      <a:pt x="619" y="59"/>
                    </a:lnTo>
                    <a:lnTo>
                      <a:pt x="638" y="69"/>
                    </a:lnTo>
                    <a:lnTo>
                      <a:pt x="658" y="80"/>
                    </a:lnTo>
                    <a:lnTo>
                      <a:pt x="678" y="93"/>
                    </a:lnTo>
                    <a:lnTo>
                      <a:pt x="695" y="107"/>
                    </a:lnTo>
                    <a:lnTo>
                      <a:pt x="713" y="121"/>
                    </a:lnTo>
                    <a:lnTo>
                      <a:pt x="731" y="136"/>
                    </a:lnTo>
                    <a:lnTo>
                      <a:pt x="747" y="152"/>
                    </a:lnTo>
                    <a:lnTo>
                      <a:pt x="763" y="168"/>
                    </a:lnTo>
                    <a:lnTo>
                      <a:pt x="778" y="184"/>
                    </a:lnTo>
                    <a:lnTo>
                      <a:pt x="792" y="202"/>
                    </a:lnTo>
                    <a:lnTo>
                      <a:pt x="805" y="221"/>
                    </a:lnTo>
                    <a:lnTo>
                      <a:pt x="817" y="241"/>
                    </a:lnTo>
                    <a:lnTo>
                      <a:pt x="830" y="261"/>
                    </a:lnTo>
                    <a:lnTo>
                      <a:pt x="838" y="280"/>
                    </a:lnTo>
                    <a:lnTo>
                      <a:pt x="849" y="302"/>
                    </a:lnTo>
                    <a:lnTo>
                      <a:pt x="858" y="323"/>
                    </a:lnTo>
                    <a:lnTo>
                      <a:pt x="865" y="345"/>
                    </a:lnTo>
                    <a:lnTo>
                      <a:pt x="871" y="368"/>
                    </a:lnTo>
                    <a:lnTo>
                      <a:pt x="876" y="389"/>
                    </a:lnTo>
                    <a:lnTo>
                      <a:pt x="881" y="413"/>
                    </a:lnTo>
                    <a:lnTo>
                      <a:pt x="883" y="438"/>
                    </a:lnTo>
                    <a:lnTo>
                      <a:pt x="885" y="461"/>
                    </a:lnTo>
                    <a:lnTo>
                      <a:pt x="887" y="486"/>
                    </a:lnTo>
                    <a:lnTo>
                      <a:pt x="897" y="486"/>
                    </a:lnTo>
                    <a:lnTo>
                      <a:pt x="897" y="511"/>
                    </a:lnTo>
                    <a:lnTo>
                      <a:pt x="896" y="536"/>
                    </a:lnTo>
                    <a:lnTo>
                      <a:pt x="892" y="559"/>
                    </a:lnTo>
                    <a:lnTo>
                      <a:pt x="889" y="582"/>
                    </a:lnTo>
                    <a:lnTo>
                      <a:pt x="883" y="607"/>
                    </a:lnTo>
                    <a:lnTo>
                      <a:pt x="876" y="629"/>
                    </a:lnTo>
                    <a:lnTo>
                      <a:pt x="869" y="652"/>
                    </a:lnTo>
                    <a:lnTo>
                      <a:pt x="860" y="673"/>
                    </a:lnTo>
                    <a:lnTo>
                      <a:pt x="851" y="695"/>
                    </a:lnTo>
                    <a:lnTo>
                      <a:pt x="840" y="716"/>
                    </a:lnTo>
                    <a:lnTo>
                      <a:pt x="828" y="738"/>
                    </a:lnTo>
                    <a:lnTo>
                      <a:pt x="815" y="757"/>
                    </a:lnTo>
                    <a:lnTo>
                      <a:pt x="801" y="775"/>
                    </a:lnTo>
                    <a:lnTo>
                      <a:pt x="787" y="793"/>
                    </a:lnTo>
                    <a:lnTo>
                      <a:pt x="772" y="811"/>
                    </a:lnTo>
                    <a:lnTo>
                      <a:pt x="756" y="829"/>
                    </a:lnTo>
                    <a:lnTo>
                      <a:pt x="738" y="845"/>
                    </a:lnTo>
                    <a:lnTo>
                      <a:pt x="722" y="859"/>
                    </a:lnTo>
                    <a:lnTo>
                      <a:pt x="703" y="874"/>
                    </a:lnTo>
                    <a:lnTo>
                      <a:pt x="685" y="888"/>
                    </a:lnTo>
                    <a:lnTo>
                      <a:pt x="665" y="900"/>
                    </a:lnTo>
                    <a:lnTo>
                      <a:pt x="644" y="911"/>
                    </a:lnTo>
                    <a:lnTo>
                      <a:pt x="624" y="922"/>
                    </a:lnTo>
                    <a:lnTo>
                      <a:pt x="603" y="933"/>
                    </a:lnTo>
                    <a:lnTo>
                      <a:pt x="579" y="942"/>
                    </a:lnTo>
                    <a:lnTo>
                      <a:pt x="558" y="949"/>
                    </a:lnTo>
                    <a:lnTo>
                      <a:pt x="535" y="956"/>
                    </a:lnTo>
                    <a:lnTo>
                      <a:pt x="511" y="961"/>
                    </a:lnTo>
                    <a:lnTo>
                      <a:pt x="486" y="965"/>
                    </a:lnTo>
                    <a:lnTo>
                      <a:pt x="463" y="968"/>
                    </a:lnTo>
                    <a:lnTo>
                      <a:pt x="438" y="970"/>
                    </a:lnTo>
                    <a:lnTo>
                      <a:pt x="413" y="970"/>
                    </a:lnTo>
                    <a:lnTo>
                      <a:pt x="388" y="970"/>
                    </a:lnTo>
                    <a:lnTo>
                      <a:pt x="363" y="968"/>
                    </a:lnTo>
                    <a:lnTo>
                      <a:pt x="340" y="965"/>
                    </a:lnTo>
                    <a:lnTo>
                      <a:pt x="315" y="961"/>
                    </a:lnTo>
                    <a:lnTo>
                      <a:pt x="292" y="956"/>
                    </a:lnTo>
                    <a:lnTo>
                      <a:pt x="268" y="949"/>
                    </a:lnTo>
                    <a:lnTo>
                      <a:pt x="247" y="942"/>
                    </a:lnTo>
                    <a:lnTo>
                      <a:pt x="224" y="933"/>
                    </a:lnTo>
                    <a:lnTo>
                      <a:pt x="202" y="922"/>
                    </a:lnTo>
                    <a:lnTo>
                      <a:pt x="183" y="911"/>
                    </a:lnTo>
                    <a:lnTo>
                      <a:pt x="161" y="900"/>
                    </a:lnTo>
                    <a:lnTo>
                      <a:pt x="141" y="888"/>
                    </a:lnTo>
                    <a:lnTo>
                      <a:pt x="124" y="874"/>
                    </a:lnTo>
                    <a:lnTo>
                      <a:pt x="104" y="859"/>
                    </a:lnTo>
                    <a:lnTo>
                      <a:pt x="86" y="845"/>
                    </a:lnTo>
                    <a:lnTo>
                      <a:pt x="70" y="829"/>
                    </a:lnTo>
                    <a:lnTo>
                      <a:pt x="54" y="811"/>
                    </a:lnTo>
                    <a:lnTo>
                      <a:pt x="40" y="793"/>
                    </a:lnTo>
                    <a:lnTo>
                      <a:pt x="23" y="775"/>
                    </a:lnTo>
                    <a:lnTo>
                      <a:pt x="16" y="765"/>
                    </a:lnTo>
                    <a:lnTo>
                      <a:pt x="16" y="761"/>
                    </a:lnTo>
                    <a:lnTo>
                      <a:pt x="15" y="757"/>
                    </a:lnTo>
                    <a:lnTo>
                      <a:pt x="15" y="754"/>
                    </a:lnTo>
                    <a:lnTo>
                      <a:pt x="15" y="750"/>
                    </a:lnTo>
                    <a:lnTo>
                      <a:pt x="13" y="747"/>
                    </a:lnTo>
                    <a:lnTo>
                      <a:pt x="13" y="743"/>
                    </a:lnTo>
                    <a:lnTo>
                      <a:pt x="13" y="740"/>
                    </a:lnTo>
                    <a:lnTo>
                      <a:pt x="11" y="736"/>
                    </a:lnTo>
                    <a:lnTo>
                      <a:pt x="22" y="750"/>
                    </a:lnTo>
                    <a:lnTo>
                      <a:pt x="34" y="768"/>
                    </a:lnTo>
                    <a:lnTo>
                      <a:pt x="48" y="786"/>
                    </a:lnTo>
                    <a:lnTo>
                      <a:pt x="63" y="804"/>
                    </a:lnTo>
                    <a:lnTo>
                      <a:pt x="79" y="820"/>
                    </a:lnTo>
                    <a:lnTo>
                      <a:pt x="95" y="836"/>
                    </a:lnTo>
                    <a:lnTo>
                      <a:pt x="113" y="850"/>
                    </a:lnTo>
                    <a:lnTo>
                      <a:pt x="131" y="865"/>
                    </a:lnTo>
                    <a:lnTo>
                      <a:pt x="149" y="877"/>
                    </a:lnTo>
                    <a:lnTo>
                      <a:pt x="168" y="890"/>
                    </a:lnTo>
                    <a:lnTo>
                      <a:pt x="188" y="900"/>
                    </a:lnTo>
                    <a:lnTo>
                      <a:pt x="208" y="911"/>
                    </a:lnTo>
                    <a:lnTo>
                      <a:pt x="229" y="922"/>
                    </a:lnTo>
                    <a:lnTo>
                      <a:pt x="250" y="929"/>
                    </a:lnTo>
                    <a:lnTo>
                      <a:pt x="272" y="938"/>
                    </a:lnTo>
                    <a:lnTo>
                      <a:pt x="295" y="943"/>
                    </a:lnTo>
                    <a:lnTo>
                      <a:pt x="318" y="949"/>
                    </a:lnTo>
                    <a:lnTo>
                      <a:pt x="342" y="952"/>
                    </a:lnTo>
                    <a:lnTo>
                      <a:pt x="365" y="956"/>
                    </a:lnTo>
                    <a:lnTo>
                      <a:pt x="388" y="958"/>
                    </a:lnTo>
                    <a:lnTo>
                      <a:pt x="413" y="958"/>
                    </a:lnTo>
                    <a:lnTo>
                      <a:pt x="438" y="958"/>
                    </a:lnTo>
                    <a:lnTo>
                      <a:pt x="461" y="956"/>
                    </a:lnTo>
                    <a:lnTo>
                      <a:pt x="485" y="952"/>
                    </a:lnTo>
                    <a:lnTo>
                      <a:pt x="508" y="949"/>
                    </a:lnTo>
                    <a:lnTo>
                      <a:pt x="531" y="943"/>
                    </a:lnTo>
                    <a:lnTo>
                      <a:pt x="554" y="938"/>
                    </a:lnTo>
                    <a:lnTo>
                      <a:pt x="576" y="929"/>
                    </a:lnTo>
                    <a:lnTo>
                      <a:pt x="597" y="922"/>
                    </a:lnTo>
                    <a:lnTo>
                      <a:pt x="619" y="911"/>
                    </a:lnTo>
                    <a:lnTo>
                      <a:pt x="638" y="900"/>
                    </a:lnTo>
                    <a:lnTo>
                      <a:pt x="658" y="890"/>
                    </a:lnTo>
                    <a:lnTo>
                      <a:pt x="678" y="877"/>
                    </a:lnTo>
                    <a:lnTo>
                      <a:pt x="695" y="865"/>
                    </a:lnTo>
                    <a:lnTo>
                      <a:pt x="713" y="850"/>
                    </a:lnTo>
                    <a:lnTo>
                      <a:pt x="731" y="836"/>
                    </a:lnTo>
                    <a:lnTo>
                      <a:pt x="747" y="820"/>
                    </a:lnTo>
                    <a:lnTo>
                      <a:pt x="763" y="804"/>
                    </a:lnTo>
                    <a:lnTo>
                      <a:pt x="778" y="786"/>
                    </a:lnTo>
                    <a:lnTo>
                      <a:pt x="792" y="768"/>
                    </a:lnTo>
                    <a:lnTo>
                      <a:pt x="805" y="750"/>
                    </a:lnTo>
                    <a:lnTo>
                      <a:pt x="817" y="731"/>
                    </a:lnTo>
                    <a:lnTo>
                      <a:pt x="830" y="711"/>
                    </a:lnTo>
                    <a:lnTo>
                      <a:pt x="838" y="690"/>
                    </a:lnTo>
                    <a:lnTo>
                      <a:pt x="849" y="670"/>
                    </a:lnTo>
                    <a:lnTo>
                      <a:pt x="858" y="648"/>
                    </a:lnTo>
                    <a:lnTo>
                      <a:pt x="865" y="625"/>
                    </a:lnTo>
                    <a:lnTo>
                      <a:pt x="871" y="604"/>
                    </a:lnTo>
                    <a:lnTo>
                      <a:pt x="876" y="581"/>
                    </a:lnTo>
                    <a:lnTo>
                      <a:pt x="881" y="557"/>
                    </a:lnTo>
                    <a:lnTo>
                      <a:pt x="883" y="534"/>
                    </a:lnTo>
                    <a:lnTo>
                      <a:pt x="885" y="509"/>
                    </a:lnTo>
                    <a:lnTo>
                      <a:pt x="887" y="486"/>
                    </a:lnTo>
                    <a:lnTo>
                      <a:pt x="897" y="486"/>
                    </a:lnTo>
                    <a:close/>
                  </a:path>
                </a:pathLst>
              </a:custGeom>
              <a:solidFill>
                <a:srgbClr val="B0DFFF"/>
              </a:solidFill>
              <a:ln w="9525">
                <a:noFill/>
                <a:round/>
                <a:headEnd/>
                <a:tailEnd/>
              </a:ln>
            </p:spPr>
            <p:txBody>
              <a:bodyPr/>
              <a:lstStyle/>
              <a:p>
                <a:endParaRPr lang="en-US"/>
              </a:p>
            </p:txBody>
          </p:sp>
          <p:sp>
            <p:nvSpPr>
              <p:cNvPr id="29912" name="Freeform 1291"/>
              <p:cNvSpPr>
                <a:spLocks/>
              </p:cNvSpPr>
              <p:nvPr/>
            </p:nvSpPr>
            <p:spPr bwMode="auto">
              <a:xfrm>
                <a:off x="515" y="1711"/>
                <a:ext cx="892" cy="958"/>
              </a:xfrm>
              <a:custGeom>
                <a:avLst/>
                <a:gdLst>
                  <a:gd name="T0" fmla="*/ 887 w 892"/>
                  <a:gd name="T1" fmla="*/ 406 h 958"/>
                  <a:gd name="T2" fmla="*/ 863 w 892"/>
                  <a:gd name="T3" fmla="*/ 314 h 958"/>
                  <a:gd name="T4" fmla="*/ 822 w 892"/>
                  <a:gd name="T5" fmla="*/ 230 h 958"/>
                  <a:gd name="T6" fmla="*/ 767 w 892"/>
                  <a:gd name="T7" fmla="*/ 157 h 958"/>
                  <a:gd name="T8" fmla="*/ 699 w 892"/>
                  <a:gd name="T9" fmla="*/ 95 h 958"/>
                  <a:gd name="T10" fmla="*/ 620 w 892"/>
                  <a:gd name="T11" fmla="*/ 46 h 958"/>
                  <a:gd name="T12" fmla="*/ 533 w 892"/>
                  <a:gd name="T13" fmla="*/ 14 h 958"/>
                  <a:gd name="T14" fmla="*/ 438 w 892"/>
                  <a:gd name="T15" fmla="*/ 0 h 958"/>
                  <a:gd name="T16" fmla="*/ 340 w 892"/>
                  <a:gd name="T17" fmla="*/ 5 h 958"/>
                  <a:gd name="T18" fmla="*/ 249 w 892"/>
                  <a:gd name="T19" fmla="*/ 28 h 958"/>
                  <a:gd name="T20" fmla="*/ 165 w 892"/>
                  <a:gd name="T21" fmla="*/ 70 h 958"/>
                  <a:gd name="T22" fmla="*/ 91 w 892"/>
                  <a:gd name="T23" fmla="*/ 123 h 958"/>
                  <a:gd name="T24" fmla="*/ 29 w 892"/>
                  <a:gd name="T25" fmla="*/ 191 h 958"/>
                  <a:gd name="T26" fmla="*/ 2 w 892"/>
                  <a:gd name="T27" fmla="*/ 236 h 958"/>
                  <a:gd name="T28" fmla="*/ 0 w 892"/>
                  <a:gd name="T29" fmla="*/ 250 h 958"/>
                  <a:gd name="T30" fmla="*/ 2 w 892"/>
                  <a:gd name="T31" fmla="*/ 255 h 958"/>
                  <a:gd name="T32" fmla="*/ 52 w 892"/>
                  <a:gd name="T33" fmla="*/ 182 h 958"/>
                  <a:gd name="T34" fmla="*/ 116 w 892"/>
                  <a:gd name="T35" fmla="*/ 118 h 958"/>
                  <a:gd name="T36" fmla="*/ 190 w 892"/>
                  <a:gd name="T37" fmla="*/ 68 h 958"/>
                  <a:gd name="T38" fmla="*/ 274 w 892"/>
                  <a:gd name="T39" fmla="*/ 32 h 958"/>
                  <a:gd name="T40" fmla="*/ 365 w 892"/>
                  <a:gd name="T41" fmla="*/ 14 h 958"/>
                  <a:gd name="T42" fmla="*/ 461 w 892"/>
                  <a:gd name="T43" fmla="*/ 14 h 958"/>
                  <a:gd name="T44" fmla="*/ 553 w 892"/>
                  <a:gd name="T45" fmla="*/ 32 h 958"/>
                  <a:gd name="T46" fmla="*/ 635 w 892"/>
                  <a:gd name="T47" fmla="*/ 68 h 958"/>
                  <a:gd name="T48" fmla="*/ 710 w 892"/>
                  <a:gd name="T49" fmla="*/ 118 h 958"/>
                  <a:gd name="T50" fmla="*/ 774 w 892"/>
                  <a:gd name="T51" fmla="*/ 182 h 958"/>
                  <a:gd name="T52" fmla="*/ 824 w 892"/>
                  <a:gd name="T53" fmla="*/ 255 h 958"/>
                  <a:gd name="T54" fmla="*/ 858 w 892"/>
                  <a:gd name="T55" fmla="*/ 339 h 958"/>
                  <a:gd name="T56" fmla="*/ 878 w 892"/>
                  <a:gd name="T57" fmla="*/ 431 h 958"/>
                  <a:gd name="T58" fmla="*/ 892 w 892"/>
                  <a:gd name="T59" fmla="*/ 504 h 958"/>
                  <a:gd name="T60" fmla="*/ 878 w 892"/>
                  <a:gd name="T61" fmla="*/ 599 h 958"/>
                  <a:gd name="T62" fmla="*/ 846 w 892"/>
                  <a:gd name="T63" fmla="*/ 686 h 958"/>
                  <a:gd name="T64" fmla="*/ 797 w 892"/>
                  <a:gd name="T65" fmla="*/ 765 h 958"/>
                  <a:gd name="T66" fmla="*/ 735 w 892"/>
                  <a:gd name="T67" fmla="*/ 833 h 958"/>
                  <a:gd name="T68" fmla="*/ 662 w 892"/>
                  <a:gd name="T69" fmla="*/ 888 h 958"/>
                  <a:gd name="T70" fmla="*/ 578 w 892"/>
                  <a:gd name="T71" fmla="*/ 929 h 958"/>
                  <a:gd name="T72" fmla="*/ 486 w 892"/>
                  <a:gd name="T73" fmla="*/ 952 h 958"/>
                  <a:gd name="T74" fmla="*/ 388 w 892"/>
                  <a:gd name="T75" fmla="*/ 956 h 958"/>
                  <a:gd name="T76" fmla="*/ 293 w 892"/>
                  <a:gd name="T77" fmla="*/ 942 h 958"/>
                  <a:gd name="T78" fmla="*/ 206 w 892"/>
                  <a:gd name="T79" fmla="*/ 910 h 958"/>
                  <a:gd name="T80" fmla="*/ 127 w 892"/>
                  <a:gd name="T81" fmla="*/ 863 h 958"/>
                  <a:gd name="T82" fmla="*/ 59 w 892"/>
                  <a:gd name="T83" fmla="*/ 801 h 958"/>
                  <a:gd name="T84" fmla="*/ 15 w 892"/>
                  <a:gd name="T85" fmla="*/ 743 h 958"/>
                  <a:gd name="T86" fmla="*/ 11 w 892"/>
                  <a:gd name="T87" fmla="*/ 729 h 958"/>
                  <a:gd name="T88" fmla="*/ 9 w 892"/>
                  <a:gd name="T89" fmla="*/ 713 h 958"/>
                  <a:gd name="T90" fmla="*/ 52 w 892"/>
                  <a:gd name="T91" fmla="*/ 775 h 958"/>
                  <a:gd name="T92" fmla="*/ 116 w 892"/>
                  <a:gd name="T93" fmla="*/ 838 h 958"/>
                  <a:gd name="T94" fmla="*/ 190 w 892"/>
                  <a:gd name="T95" fmla="*/ 888 h 958"/>
                  <a:gd name="T96" fmla="*/ 274 w 892"/>
                  <a:gd name="T97" fmla="*/ 924 h 958"/>
                  <a:gd name="T98" fmla="*/ 365 w 892"/>
                  <a:gd name="T99" fmla="*/ 943 h 958"/>
                  <a:gd name="T100" fmla="*/ 461 w 892"/>
                  <a:gd name="T101" fmla="*/ 943 h 958"/>
                  <a:gd name="T102" fmla="*/ 553 w 892"/>
                  <a:gd name="T103" fmla="*/ 924 h 958"/>
                  <a:gd name="T104" fmla="*/ 635 w 892"/>
                  <a:gd name="T105" fmla="*/ 888 h 958"/>
                  <a:gd name="T106" fmla="*/ 710 w 892"/>
                  <a:gd name="T107" fmla="*/ 838 h 958"/>
                  <a:gd name="T108" fmla="*/ 774 w 892"/>
                  <a:gd name="T109" fmla="*/ 775 h 958"/>
                  <a:gd name="T110" fmla="*/ 824 w 892"/>
                  <a:gd name="T111" fmla="*/ 700 h 958"/>
                  <a:gd name="T112" fmla="*/ 858 w 892"/>
                  <a:gd name="T113" fmla="*/ 616 h 958"/>
                  <a:gd name="T114" fmla="*/ 878 w 892"/>
                  <a:gd name="T115" fmla="*/ 525 h 958"/>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892"/>
                  <a:gd name="T175" fmla="*/ 0 h 958"/>
                  <a:gd name="T176" fmla="*/ 892 w 892"/>
                  <a:gd name="T177" fmla="*/ 958 h 958"/>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892" h="958">
                    <a:moveTo>
                      <a:pt x="892" y="479"/>
                    </a:moveTo>
                    <a:lnTo>
                      <a:pt x="892" y="454"/>
                    </a:lnTo>
                    <a:lnTo>
                      <a:pt x="890" y="429"/>
                    </a:lnTo>
                    <a:lnTo>
                      <a:pt x="887" y="406"/>
                    </a:lnTo>
                    <a:lnTo>
                      <a:pt x="883" y="382"/>
                    </a:lnTo>
                    <a:lnTo>
                      <a:pt x="878" y="359"/>
                    </a:lnTo>
                    <a:lnTo>
                      <a:pt x="871" y="336"/>
                    </a:lnTo>
                    <a:lnTo>
                      <a:pt x="863" y="314"/>
                    </a:lnTo>
                    <a:lnTo>
                      <a:pt x="855" y="291"/>
                    </a:lnTo>
                    <a:lnTo>
                      <a:pt x="846" y="272"/>
                    </a:lnTo>
                    <a:lnTo>
                      <a:pt x="835" y="250"/>
                    </a:lnTo>
                    <a:lnTo>
                      <a:pt x="822" y="230"/>
                    </a:lnTo>
                    <a:lnTo>
                      <a:pt x="810" y="211"/>
                    </a:lnTo>
                    <a:lnTo>
                      <a:pt x="797" y="191"/>
                    </a:lnTo>
                    <a:lnTo>
                      <a:pt x="783" y="173"/>
                    </a:lnTo>
                    <a:lnTo>
                      <a:pt x="767" y="157"/>
                    </a:lnTo>
                    <a:lnTo>
                      <a:pt x="751" y="139"/>
                    </a:lnTo>
                    <a:lnTo>
                      <a:pt x="735" y="123"/>
                    </a:lnTo>
                    <a:lnTo>
                      <a:pt x="717" y="109"/>
                    </a:lnTo>
                    <a:lnTo>
                      <a:pt x="699" y="95"/>
                    </a:lnTo>
                    <a:lnTo>
                      <a:pt x="681" y="82"/>
                    </a:lnTo>
                    <a:lnTo>
                      <a:pt x="662" y="70"/>
                    </a:lnTo>
                    <a:lnTo>
                      <a:pt x="642" y="57"/>
                    </a:lnTo>
                    <a:lnTo>
                      <a:pt x="620" y="46"/>
                    </a:lnTo>
                    <a:lnTo>
                      <a:pt x="599" y="37"/>
                    </a:lnTo>
                    <a:lnTo>
                      <a:pt x="578" y="28"/>
                    </a:lnTo>
                    <a:lnTo>
                      <a:pt x="556" y="21"/>
                    </a:lnTo>
                    <a:lnTo>
                      <a:pt x="533" y="14"/>
                    </a:lnTo>
                    <a:lnTo>
                      <a:pt x="510" y="9"/>
                    </a:lnTo>
                    <a:lnTo>
                      <a:pt x="486" y="5"/>
                    </a:lnTo>
                    <a:lnTo>
                      <a:pt x="461" y="2"/>
                    </a:lnTo>
                    <a:lnTo>
                      <a:pt x="438" y="0"/>
                    </a:lnTo>
                    <a:lnTo>
                      <a:pt x="413" y="0"/>
                    </a:lnTo>
                    <a:lnTo>
                      <a:pt x="388" y="0"/>
                    </a:lnTo>
                    <a:lnTo>
                      <a:pt x="365" y="2"/>
                    </a:lnTo>
                    <a:lnTo>
                      <a:pt x="340" y="5"/>
                    </a:lnTo>
                    <a:lnTo>
                      <a:pt x="317" y="9"/>
                    </a:lnTo>
                    <a:lnTo>
                      <a:pt x="293" y="14"/>
                    </a:lnTo>
                    <a:lnTo>
                      <a:pt x="270" y="21"/>
                    </a:lnTo>
                    <a:lnTo>
                      <a:pt x="249" y="28"/>
                    </a:lnTo>
                    <a:lnTo>
                      <a:pt x="227" y="37"/>
                    </a:lnTo>
                    <a:lnTo>
                      <a:pt x="206" y="46"/>
                    </a:lnTo>
                    <a:lnTo>
                      <a:pt x="184" y="57"/>
                    </a:lnTo>
                    <a:lnTo>
                      <a:pt x="165" y="70"/>
                    </a:lnTo>
                    <a:lnTo>
                      <a:pt x="145" y="82"/>
                    </a:lnTo>
                    <a:lnTo>
                      <a:pt x="127" y="95"/>
                    </a:lnTo>
                    <a:lnTo>
                      <a:pt x="107" y="109"/>
                    </a:lnTo>
                    <a:lnTo>
                      <a:pt x="91" y="123"/>
                    </a:lnTo>
                    <a:lnTo>
                      <a:pt x="74" y="139"/>
                    </a:lnTo>
                    <a:lnTo>
                      <a:pt x="59" y="157"/>
                    </a:lnTo>
                    <a:lnTo>
                      <a:pt x="43" y="173"/>
                    </a:lnTo>
                    <a:lnTo>
                      <a:pt x="29" y="191"/>
                    </a:lnTo>
                    <a:lnTo>
                      <a:pt x="16" y="211"/>
                    </a:lnTo>
                    <a:lnTo>
                      <a:pt x="4" y="230"/>
                    </a:lnTo>
                    <a:lnTo>
                      <a:pt x="2" y="232"/>
                    </a:lnTo>
                    <a:lnTo>
                      <a:pt x="2" y="236"/>
                    </a:lnTo>
                    <a:lnTo>
                      <a:pt x="2" y="239"/>
                    </a:lnTo>
                    <a:lnTo>
                      <a:pt x="2" y="243"/>
                    </a:lnTo>
                    <a:lnTo>
                      <a:pt x="0" y="247"/>
                    </a:lnTo>
                    <a:lnTo>
                      <a:pt x="0" y="250"/>
                    </a:lnTo>
                    <a:lnTo>
                      <a:pt x="0" y="254"/>
                    </a:lnTo>
                    <a:lnTo>
                      <a:pt x="0" y="257"/>
                    </a:lnTo>
                    <a:lnTo>
                      <a:pt x="0" y="261"/>
                    </a:lnTo>
                    <a:lnTo>
                      <a:pt x="2" y="255"/>
                    </a:lnTo>
                    <a:lnTo>
                      <a:pt x="15" y="236"/>
                    </a:lnTo>
                    <a:lnTo>
                      <a:pt x="25" y="218"/>
                    </a:lnTo>
                    <a:lnTo>
                      <a:pt x="40" y="198"/>
                    </a:lnTo>
                    <a:lnTo>
                      <a:pt x="52" y="182"/>
                    </a:lnTo>
                    <a:lnTo>
                      <a:pt x="68" y="164"/>
                    </a:lnTo>
                    <a:lnTo>
                      <a:pt x="82" y="148"/>
                    </a:lnTo>
                    <a:lnTo>
                      <a:pt x="99" y="132"/>
                    </a:lnTo>
                    <a:lnTo>
                      <a:pt x="116" y="118"/>
                    </a:lnTo>
                    <a:lnTo>
                      <a:pt x="134" y="104"/>
                    </a:lnTo>
                    <a:lnTo>
                      <a:pt x="152" y="91"/>
                    </a:lnTo>
                    <a:lnTo>
                      <a:pt x="172" y="79"/>
                    </a:lnTo>
                    <a:lnTo>
                      <a:pt x="190" y="68"/>
                    </a:lnTo>
                    <a:lnTo>
                      <a:pt x="211" y="57"/>
                    </a:lnTo>
                    <a:lnTo>
                      <a:pt x="231" y="48"/>
                    </a:lnTo>
                    <a:lnTo>
                      <a:pt x="252" y="39"/>
                    </a:lnTo>
                    <a:lnTo>
                      <a:pt x="274" y="32"/>
                    </a:lnTo>
                    <a:lnTo>
                      <a:pt x="297" y="27"/>
                    </a:lnTo>
                    <a:lnTo>
                      <a:pt x="318" y="21"/>
                    </a:lnTo>
                    <a:lnTo>
                      <a:pt x="342" y="18"/>
                    </a:lnTo>
                    <a:lnTo>
                      <a:pt x="365" y="14"/>
                    </a:lnTo>
                    <a:lnTo>
                      <a:pt x="390" y="12"/>
                    </a:lnTo>
                    <a:lnTo>
                      <a:pt x="413" y="12"/>
                    </a:lnTo>
                    <a:lnTo>
                      <a:pt x="436" y="12"/>
                    </a:lnTo>
                    <a:lnTo>
                      <a:pt x="461" y="14"/>
                    </a:lnTo>
                    <a:lnTo>
                      <a:pt x="485" y="18"/>
                    </a:lnTo>
                    <a:lnTo>
                      <a:pt x="508" y="21"/>
                    </a:lnTo>
                    <a:lnTo>
                      <a:pt x="529" y="27"/>
                    </a:lnTo>
                    <a:lnTo>
                      <a:pt x="553" y="32"/>
                    </a:lnTo>
                    <a:lnTo>
                      <a:pt x="574" y="39"/>
                    </a:lnTo>
                    <a:lnTo>
                      <a:pt x="595" y="48"/>
                    </a:lnTo>
                    <a:lnTo>
                      <a:pt x="615" y="57"/>
                    </a:lnTo>
                    <a:lnTo>
                      <a:pt x="635" y="68"/>
                    </a:lnTo>
                    <a:lnTo>
                      <a:pt x="654" y="79"/>
                    </a:lnTo>
                    <a:lnTo>
                      <a:pt x="674" y="91"/>
                    </a:lnTo>
                    <a:lnTo>
                      <a:pt x="692" y="104"/>
                    </a:lnTo>
                    <a:lnTo>
                      <a:pt x="710" y="118"/>
                    </a:lnTo>
                    <a:lnTo>
                      <a:pt x="728" y="132"/>
                    </a:lnTo>
                    <a:lnTo>
                      <a:pt x="744" y="148"/>
                    </a:lnTo>
                    <a:lnTo>
                      <a:pt x="758" y="164"/>
                    </a:lnTo>
                    <a:lnTo>
                      <a:pt x="774" y="182"/>
                    </a:lnTo>
                    <a:lnTo>
                      <a:pt x="787" y="198"/>
                    </a:lnTo>
                    <a:lnTo>
                      <a:pt x="801" y="218"/>
                    </a:lnTo>
                    <a:lnTo>
                      <a:pt x="812" y="236"/>
                    </a:lnTo>
                    <a:lnTo>
                      <a:pt x="824" y="255"/>
                    </a:lnTo>
                    <a:lnTo>
                      <a:pt x="833" y="277"/>
                    </a:lnTo>
                    <a:lnTo>
                      <a:pt x="844" y="297"/>
                    </a:lnTo>
                    <a:lnTo>
                      <a:pt x="851" y="318"/>
                    </a:lnTo>
                    <a:lnTo>
                      <a:pt x="858" y="339"/>
                    </a:lnTo>
                    <a:lnTo>
                      <a:pt x="865" y="361"/>
                    </a:lnTo>
                    <a:lnTo>
                      <a:pt x="871" y="384"/>
                    </a:lnTo>
                    <a:lnTo>
                      <a:pt x="874" y="407"/>
                    </a:lnTo>
                    <a:lnTo>
                      <a:pt x="878" y="431"/>
                    </a:lnTo>
                    <a:lnTo>
                      <a:pt x="880" y="454"/>
                    </a:lnTo>
                    <a:lnTo>
                      <a:pt x="880" y="479"/>
                    </a:lnTo>
                    <a:lnTo>
                      <a:pt x="892" y="479"/>
                    </a:lnTo>
                    <a:lnTo>
                      <a:pt x="892" y="504"/>
                    </a:lnTo>
                    <a:lnTo>
                      <a:pt x="890" y="527"/>
                    </a:lnTo>
                    <a:lnTo>
                      <a:pt x="887" y="552"/>
                    </a:lnTo>
                    <a:lnTo>
                      <a:pt x="883" y="575"/>
                    </a:lnTo>
                    <a:lnTo>
                      <a:pt x="878" y="599"/>
                    </a:lnTo>
                    <a:lnTo>
                      <a:pt x="871" y="620"/>
                    </a:lnTo>
                    <a:lnTo>
                      <a:pt x="863" y="643"/>
                    </a:lnTo>
                    <a:lnTo>
                      <a:pt x="855" y="665"/>
                    </a:lnTo>
                    <a:lnTo>
                      <a:pt x="846" y="686"/>
                    </a:lnTo>
                    <a:lnTo>
                      <a:pt x="835" y="708"/>
                    </a:lnTo>
                    <a:lnTo>
                      <a:pt x="822" y="727"/>
                    </a:lnTo>
                    <a:lnTo>
                      <a:pt x="810" y="747"/>
                    </a:lnTo>
                    <a:lnTo>
                      <a:pt x="797" y="765"/>
                    </a:lnTo>
                    <a:lnTo>
                      <a:pt x="783" y="783"/>
                    </a:lnTo>
                    <a:lnTo>
                      <a:pt x="767" y="801"/>
                    </a:lnTo>
                    <a:lnTo>
                      <a:pt x="751" y="817"/>
                    </a:lnTo>
                    <a:lnTo>
                      <a:pt x="735" y="833"/>
                    </a:lnTo>
                    <a:lnTo>
                      <a:pt x="717" y="849"/>
                    </a:lnTo>
                    <a:lnTo>
                      <a:pt x="699" y="863"/>
                    </a:lnTo>
                    <a:lnTo>
                      <a:pt x="681" y="876"/>
                    </a:lnTo>
                    <a:lnTo>
                      <a:pt x="662" y="888"/>
                    </a:lnTo>
                    <a:lnTo>
                      <a:pt x="642" y="899"/>
                    </a:lnTo>
                    <a:lnTo>
                      <a:pt x="620" y="910"/>
                    </a:lnTo>
                    <a:lnTo>
                      <a:pt x="599" y="920"/>
                    </a:lnTo>
                    <a:lnTo>
                      <a:pt x="578" y="929"/>
                    </a:lnTo>
                    <a:lnTo>
                      <a:pt x="556" y="936"/>
                    </a:lnTo>
                    <a:lnTo>
                      <a:pt x="533" y="942"/>
                    </a:lnTo>
                    <a:lnTo>
                      <a:pt x="510" y="947"/>
                    </a:lnTo>
                    <a:lnTo>
                      <a:pt x="486" y="952"/>
                    </a:lnTo>
                    <a:lnTo>
                      <a:pt x="461" y="954"/>
                    </a:lnTo>
                    <a:lnTo>
                      <a:pt x="438" y="956"/>
                    </a:lnTo>
                    <a:lnTo>
                      <a:pt x="413" y="958"/>
                    </a:lnTo>
                    <a:lnTo>
                      <a:pt x="388" y="956"/>
                    </a:lnTo>
                    <a:lnTo>
                      <a:pt x="365" y="954"/>
                    </a:lnTo>
                    <a:lnTo>
                      <a:pt x="340" y="952"/>
                    </a:lnTo>
                    <a:lnTo>
                      <a:pt x="317" y="947"/>
                    </a:lnTo>
                    <a:lnTo>
                      <a:pt x="293" y="942"/>
                    </a:lnTo>
                    <a:lnTo>
                      <a:pt x="270" y="936"/>
                    </a:lnTo>
                    <a:lnTo>
                      <a:pt x="249" y="929"/>
                    </a:lnTo>
                    <a:lnTo>
                      <a:pt x="227" y="920"/>
                    </a:lnTo>
                    <a:lnTo>
                      <a:pt x="206" y="910"/>
                    </a:lnTo>
                    <a:lnTo>
                      <a:pt x="184" y="899"/>
                    </a:lnTo>
                    <a:lnTo>
                      <a:pt x="165" y="888"/>
                    </a:lnTo>
                    <a:lnTo>
                      <a:pt x="145" y="876"/>
                    </a:lnTo>
                    <a:lnTo>
                      <a:pt x="127" y="863"/>
                    </a:lnTo>
                    <a:lnTo>
                      <a:pt x="107" y="849"/>
                    </a:lnTo>
                    <a:lnTo>
                      <a:pt x="91" y="833"/>
                    </a:lnTo>
                    <a:lnTo>
                      <a:pt x="74" y="817"/>
                    </a:lnTo>
                    <a:lnTo>
                      <a:pt x="59" y="801"/>
                    </a:lnTo>
                    <a:lnTo>
                      <a:pt x="43" y="783"/>
                    </a:lnTo>
                    <a:lnTo>
                      <a:pt x="29" y="765"/>
                    </a:lnTo>
                    <a:lnTo>
                      <a:pt x="16" y="747"/>
                    </a:lnTo>
                    <a:lnTo>
                      <a:pt x="15" y="743"/>
                    </a:lnTo>
                    <a:lnTo>
                      <a:pt x="13" y="740"/>
                    </a:lnTo>
                    <a:lnTo>
                      <a:pt x="13" y="736"/>
                    </a:lnTo>
                    <a:lnTo>
                      <a:pt x="13" y="733"/>
                    </a:lnTo>
                    <a:lnTo>
                      <a:pt x="11" y="729"/>
                    </a:lnTo>
                    <a:lnTo>
                      <a:pt x="11" y="725"/>
                    </a:lnTo>
                    <a:lnTo>
                      <a:pt x="11" y="720"/>
                    </a:lnTo>
                    <a:lnTo>
                      <a:pt x="11" y="717"/>
                    </a:lnTo>
                    <a:lnTo>
                      <a:pt x="9" y="713"/>
                    </a:lnTo>
                    <a:lnTo>
                      <a:pt x="15" y="720"/>
                    </a:lnTo>
                    <a:lnTo>
                      <a:pt x="25" y="740"/>
                    </a:lnTo>
                    <a:lnTo>
                      <a:pt x="40" y="758"/>
                    </a:lnTo>
                    <a:lnTo>
                      <a:pt x="52" y="775"/>
                    </a:lnTo>
                    <a:lnTo>
                      <a:pt x="68" y="792"/>
                    </a:lnTo>
                    <a:lnTo>
                      <a:pt x="82" y="808"/>
                    </a:lnTo>
                    <a:lnTo>
                      <a:pt x="99" y="824"/>
                    </a:lnTo>
                    <a:lnTo>
                      <a:pt x="116" y="838"/>
                    </a:lnTo>
                    <a:lnTo>
                      <a:pt x="134" y="852"/>
                    </a:lnTo>
                    <a:lnTo>
                      <a:pt x="152" y="865"/>
                    </a:lnTo>
                    <a:lnTo>
                      <a:pt x="172" y="877"/>
                    </a:lnTo>
                    <a:lnTo>
                      <a:pt x="190" y="888"/>
                    </a:lnTo>
                    <a:lnTo>
                      <a:pt x="211" y="899"/>
                    </a:lnTo>
                    <a:lnTo>
                      <a:pt x="231" y="908"/>
                    </a:lnTo>
                    <a:lnTo>
                      <a:pt x="252" y="917"/>
                    </a:lnTo>
                    <a:lnTo>
                      <a:pt x="274" y="924"/>
                    </a:lnTo>
                    <a:lnTo>
                      <a:pt x="297" y="931"/>
                    </a:lnTo>
                    <a:lnTo>
                      <a:pt x="318" y="936"/>
                    </a:lnTo>
                    <a:lnTo>
                      <a:pt x="342" y="940"/>
                    </a:lnTo>
                    <a:lnTo>
                      <a:pt x="365" y="943"/>
                    </a:lnTo>
                    <a:lnTo>
                      <a:pt x="390" y="945"/>
                    </a:lnTo>
                    <a:lnTo>
                      <a:pt x="413" y="945"/>
                    </a:lnTo>
                    <a:lnTo>
                      <a:pt x="436" y="945"/>
                    </a:lnTo>
                    <a:lnTo>
                      <a:pt x="461" y="943"/>
                    </a:lnTo>
                    <a:lnTo>
                      <a:pt x="485" y="940"/>
                    </a:lnTo>
                    <a:lnTo>
                      <a:pt x="508" y="936"/>
                    </a:lnTo>
                    <a:lnTo>
                      <a:pt x="529" y="931"/>
                    </a:lnTo>
                    <a:lnTo>
                      <a:pt x="553" y="924"/>
                    </a:lnTo>
                    <a:lnTo>
                      <a:pt x="574" y="917"/>
                    </a:lnTo>
                    <a:lnTo>
                      <a:pt x="595" y="908"/>
                    </a:lnTo>
                    <a:lnTo>
                      <a:pt x="615" y="899"/>
                    </a:lnTo>
                    <a:lnTo>
                      <a:pt x="635" y="888"/>
                    </a:lnTo>
                    <a:lnTo>
                      <a:pt x="654" y="877"/>
                    </a:lnTo>
                    <a:lnTo>
                      <a:pt x="674" y="865"/>
                    </a:lnTo>
                    <a:lnTo>
                      <a:pt x="692" y="852"/>
                    </a:lnTo>
                    <a:lnTo>
                      <a:pt x="710" y="838"/>
                    </a:lnTo>
                    <a:lnTo>
                      <a:pt x="728" y="824"/>
                    </a:lnTo>
                    <a:lnTo>
                      <a:pt x="744" y="808"/>
                    </a:lnTo>
                    <a:lnTo>
                      <a:pt x="758" y="792"/>
                    </a:lnTo>
                    <a:lnTo>
                      <a:pt x="774" y="775"/>
                    </a:lnTo>
                    <a:lnTo>
                      <a:pt x="787" y="758"/>
                    </a:lnTo>
                    <a:lnTo>
                      <a:pt x="801" y="740"/>
                    </a:lnTo>
                    <a:lnTo>
                      <a:pt x="812" y="720"/>
                    </a:lnTo>
                    <a:lnTo>
                      <a:pt x="824" y="700"/>
                    </a:lnTo>
                    <a:lnTo>
                      <a:pt x="833" y="681"/>
                    </a:lnTo>
                    <a:lnTo>
                      <a:pt x="844" y="659"/>
                    </a:lnTo>
                    <a:lnTo>
                      <a:pt x="851" y="640"/>
                    </a:lnTo>
                    <a:lnTo>
                      <a:pt x="858" y="616"/>
                    </a:lnTo>
                    <a:lnTo>
                      <a:pt x="865" y="595"/>
                    </a:lnTo>
                    <a:lnTo>
                      <a:pt x="871" y="572"/>
                    </a:lnTo>
                    <a:lnTo>
                      <a:pt x="874" y="550"/>
                    </a:lnTo>
                    <a:lnTo>
                      <a:pt x="878" y="525"/>
                    </a:lnTo>
                    <a:lnTo>
                      <a:pt x="880" y="502"/>
                    </a:lnTo>
                    <a:lnTo>
                      <a:pt x="880" y="479"/>
                    </a:lnTo>
                    <a:lnTo>
                      <a:pt x="892" y="479"/>
                    </a:lnTo>
                    <a:close/>
                  </a:path>
                </a:pathLst>
              </a:custGeom>
              <a:solidFill>
                <a:srgbClr val="B1DFFF"/>
              </a:solidFill>
              <a:ln w="9525">
                <a:noFill/>
                <a:round/>
                <a:headEnd/>
                <a:tailEnd/>
              </a:ln>
            </p:spPr>
            <p:txBody>
              <a:bodyPr/>
              <a:lstStyle/>
              <a:p>
                <a:endParaRPr lang="en-US"/>
              </a:p>
            </p:txBody>
          </p:sp>
          <p:sp>
            <p:nvSpPr>
              <p:cNvPr id="29913" name="Freeform 1292"/>
              <p:cNvSpPr>
                <a:spLocks/>
              </p:cNvSpPr>
              <p:nvPr/>
            </p:nvSpPr>
            <p:spPr bwMode="auto">
              <a:xfrm>
                <a:off x="513" y="1716"/>
                <a:ext cx="889" cy="946"/>
              </a:xfrm>
              <a:custGeom>
                <a:avLst/>
                <a:gdLst>
                  <a:gd name="T0" fmla="*/ 883 w 889"/>
                  <a:gd name="T1" fmla="*/ 401 h 946"/>
                  <a:gd name="T2" fmla="*/ 860 w 889"/>
                  <a:gd name="T3" fmla="*/ 311 h 946"/>
                  <a:gd name="T4" fmla="*/ 819 w 889"/>
                  <a:gd name="T5" fmla="*/ 229 h 946"/>
                  <a:gd name="T6" fmla="*/ 765 w 889"/>
                  <a:gd name="T7" fmla="*/ 156 h 946"/>
                  <a:gd name="T8" fmla="*/ 697 w 889"/>
                  <a:gd name="T9" fmla="*/ 95 h 946"/>
                  <a:gd name="T10" fmla="*/ 621 w 889"/>
                  <a:gd name="T11" fmla="*/ 47 h 946"/>
                  <a:gd name="T12" fmla="*/ 533 w 889"/>
                  <a:gd name="T13" fmla="*/ 15 h 946"/>
                  <a:gd name="T14" fmla="*/ 440 w 889"/>
                  <a:gd name="T15" fmla="*/ 0 h 946"/>
                  <a:gd name="T16" fmla="*/ 344 w 889"/>
                  <a:gd name="T17" fmla="*/ 6 h 946"/>
                  <a:gd name="T18" fmla="*/ 252 w 889"/>
                  <a:gd name="T19" fmla="*/ 29 h 946"/>
                  <a:gd name="T20" fmla="*/ 170 w 889"/>
                  <a:gd name="T21" fmla="*/ 68 h 946"/>
                  <a:gd name="T22" fmla="*/ 97 w 889"/>
                  <a:gd name="T23" fmla="*/ 124 h 946"/>
                  <a:gd name="T24" fmla="*/ 36 w 889"/>
                  <a:gd name="T25" fmla="*/ 190 h 946"/>
                  <a:gd name="T26" fmla="*/ 2 w 889"/>
                  <a:gd name="T27" fmla="*/ 245 h 946"/>
                  <a:gd name="T28" fmla="*/ 0 w 889"/>
                  <a:gd name="T29" fmla="*/ 261 h 946"/>
                  <a:gd name="T30" fmla="*/ 9 w 889"/>
                  <a:gd name="T31" fmla="*/ 254 h 946"/>
                  <a:gd name="T32" fmla="*/ 59 w 889"/>
                  <a:gd name="T33" fmla="*/ 181 h 946"/>
                  <a:gd name="T34" fmla="*/ 122 w 889"/>
                  <a:gd name="T35" fmla="*/ 118 h 946"/>
                  <a:gd name="T36" fmla="*/ 195 w 889"/>
                  <a:gd name="T37" fmla="*/ 68 h 946"/>
                  <a:gd name="T38" fmla="*/ 277 w 889"/>
                  <a:gd name="T39" fmla="*/ 34 h 946"/>
                  <a:gd name="T40" fmla="*/ 369 w 889"/>
                  <a:gd name="T41" fmla="*/ 15 h 946"/>
                  <a:gd name="T42" fmla="*/ 462 w 889"/>
                  <a:gd name="T43" fmla="*/ 15 h 946"/>
                  <a:gd name="T44" fmla="*/ 553 w 889"/>
                  <a:gd name="T45" fmla="*/ 34 h 946"/>
                  <a:gd name="T46" fmla="*/ 635 w 889"/>
                  <a:gd name="T47" fmla="*/ 68 h 946"/>
                  <a:gd name="T48" fmla="*/ 708 w 889"/>
                  <a:gd name="T49" fmla="*/ 118 h 946"/>
                  <a:gd name="T50" fmla="*/ 771 w 889"/>
                  <a:gd name="T51" fmla="*/ 181 h 946"/>
                  <a:gd name="T52" fmla="*/ 821 w 889"/>
                  <a:gd name="T53" fmla="*/ 254 h 946"/>
                  <a:gd name="T54" fmla="*/ 855 w 889"/>
                  <a:gd name="T55" fmla="*/ 336 h 946"/>
                  <a:gd name="T56" fmla="*/ 873 w 889"/>
                  <a:gd name="T57" fmla="*/ 426 h 946"/>
                  <a:gd name="T58" fmla="*/ 887 w 889"/>
                  <a:gd name="T59" fmla="*/ 497 h 946"/>
                  <a:gd name="T60" fmla="*/ 873 w 889"/>
                  <a:gd name="T61" fmla="*/ 592 h 946"/>
                  <a:gd name="T62" fmla="*/ 840 w 889"/>
                  <a:gd name="T63" fmla="*/ 678 h 946"/>
                  <a:gd name="T64" fmla="*/ 794 w 889"/>
                  <a:gd name="T65" fmla="*/ 756 h 946"/>
                  <a:gd name="T66" fmla="*/ 733 w 889"/>
                  <a:gd name="T67" fmla="*/ 824 h 946"/>
                  <a:gd name="T68" fmla="*/ 660 w 889"/>
                  <a:gd name="T69" fmla="*/ 878 h 946"/>
                  <a:gd name="T70" fmla="*/ 578 w 889"/>
                  <a:gd name="T71" fmla="*/ 917 h 946"/>
                  <a:gd name="T72" fmla="*/ 487 w 889"/>
                  <a:gd name="T73" fmla="*/ 940 h 946"/>
                  <a:gd name="T74" fmla="*/ 390 w 889"/>
                  <a:gd name="T75" fmla="*/ 946 h 946"/>
                  <a:gd name="T76" fmla="*/ 297 w 889"/>
                  <a:gd name="T77" fmla="*/ 931 h 946"/>
                  <a:gd name="T78" fmla="*/ 210 w 889"/>
                  <a:gd name="T79" fmla="*/ 899 h 946"/>
                  <a:gd name="T80" fmla="*/ 133 w 889"/>
                  <a:gd name="T81" fmla="*/ 853 h 946"/>
                  <a:gd name="T82" fmla="*/ 65 w 889"/>
                  <a:gd name="T83" fmla="*/ 792 h 946"/>
                  <a:gd name="T84" fmla="*/ 13 w 889"/>
                  <a:gd name="T85" fmla="*/ 724 h 946"/>
                  <a:gd name="T86" fmla="*/ 11 w 889"/>
                  <a:gd name="T87" fmla="*/ 708 h 946"/>
                  <a:gd name="T88" fmla="*/ 9 w 889"/>
                  <a:gd name="T89" fmla="*/ 692 h 946"/>
                  <a:gd name="T90" fmla="*/ 45 w 889"/>
                  <a:gd name="T91" fmla="*/ 749 h 946"/>
                  <a:gd name="T92" fmla="*/ 106 w 889"/>
                  <a:gd name="T93" fmla="*/ 815 h 946"/>
                  <a:gd name="T94" fmla="*/ 176 w 889"/>
                  <a:gd name="T95" fmla="*/ 867 h 946"/>
                  <a:gd name="T96" fmla="*/ 256 w 889"/>
                  <a:gd name="T97" fmla="*/ 906 h 946"/>
                  <a:gd name="T98" fmla="*/ 345 w 889"/>
                  <a:gd name="T99" fmla="*/ 930 h 946"/>
                  <a:gd name="T100" fmla="*/ 438 w 889"/>
                  <a:gd name="T101" fmla="*/ 933 h 946"/>
                  <a:gd name="T102" fmla="*/ 529 w 889"/>
                  <a:gd name="T103" fmla="*/ 921 h 946"/>
                  <a:gd name="T104" fmla="*/ 615 w 889"/>
                  <a:gd name="T105" fmla="*/ 888 h 946"/>
                  <a:gd name="T106" fmla="*/ 690 w 889"/>
                  <a:gd name="T107" fmla="*/ 842 h 946"/>
                  <a:gd name="T108" fmla="*/ 756 w 889"/>
                  <a:gd name="T109" fmla="*/ 783 h 946"/>
                  <a:gd name="T110" fmla="*/ 808 w 889"/>
                  <a:gd name="T111" fmla="*/ 712 h 946"/>
                  <a:gd name="T112" fmla="*/ 848 w 889"/>
                  <a:gd name="T113" fmla="*/ 631 h 946"/>
                  <a:gd name="T114" fmla="*/ 871 w 889"/>
                  <a:gd name="T115" fmla="*/ 544 h 946"/>
                  <a:gd name="T116" fmla="*/ 889 w 889"/>
                  <a:gd name="T117" fmla="*/ 474 h 94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89"/>
                  <a:gd name="T178" fmla="*/ 0 h 946"/>
                  <a:gd name="T179" fmla="*/ 889 w 889"/>
                  <a:gd name="T180" fmla="*/ 946 h 946"/>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89" h="946">
                    <a:moveTo>
                      <a:pt x="889" y="474"/>
                    </a:moveTo>
                    <a:lnTo>
                      <a:pt x="887" y="449"/>
                    </a:lnTo>
                    <a:lnTo>
                      <a:pt x="885" y="426"/>
                    </a:lnTo>
                    <a:lnTo>
                      <a:pt x="883" y="401"/>
                    </a:lnTo>
                    <a:lnTo>
                      <a:pt x="878" y="377"/>
                    </a:lnTo>
                    <a:lnTo>
                      <a:pt x="873" y="356"/>
                    </a:lnTo>
                    <a:lnTo>
                      <a:pt x="867" y="333"/>
                    </a:lnTo>
                    <a:lnTo>
                      <a:pt x="860" y="311"/>
                    </a:lnTo>
                    <a:lnTo>
                      <a:pt x="851" y="290"/>
                    </a:lnTo>
                    <a:lnTo>
                      <a:pt x="840" y="268"/>
                    </a:lnTo>
                    <a:lnTo>
                      <a:pt x="832" y="249"/>
                    </a:lnTo>
                    <a:lnTo>
                      <a:pt x="819" y="229"/>
                    </a:lnTo>
                    <a:lnTo>
                      <a:pt x="807" y="209"/>
                    </a:lnTo>
                    <a:lnTo>
                      <a:pt x="794" y="190"/>
                    </a:lnTo>
                    <a:lnTo>
                      <a:pt x="780" y="172"/>
                    </a:lnTo>
                    <a:lnTo>
                      <a:pt x="765" y="156"/>
                    </a:lnTo>
                    <a:lnTo>
                      <a:pt x="749" y="140"/>
                    </a:lnTo>
                    <a:lnTo>
                      <a:pt x="733" y="124"/>
                    </a:lnTo>
                    <a:lnTo>
                      <a:pt x="715" y="109"/>
                    </a:lnTo>
                    <a:lnTo>
                      <a:pt x="697" y="95"/>
                    </a:lnTo>
                    <a:lnTo>
                      <a:pt x="680" y="81"/>
                    </a:lnTo>
                    <a:lnTo>
                      <a:pt x="660" y="68"/>
                    </a:lnTo>
                    <a:lnTo>
                      <a:pt x="640" y="57"/>
                    </a:lnTo>
                    <a:lnTo>
                      <a:pt x="621" y="47"/>
                    </a:lnTo>
                    <a:lnTo>
                      <a:pt x="599" y="38"/>
                    </a:lnTo>
                    <a:lnTo>
                      <a:pt x="578" y="29"/>
                    </a:lnTo>
                    <a:lnTo>
                      <a:pt x="556" y="22"/>
                    </a:lnTo>
                    <a:lnTo>
                      <a:pt x="533" y="15"/>
                    </a:lnTo>
                    <a:lnTo>
                      <a:pt x="510" y="11"/>
                    </a:lnTo>
                    <a:lnTo>
                      <a:pt x="487" y="6"/>
                    </a:lnTo>
                    <a:lnTo>
                      <a:pt x="463" y="2"/>
                    </a:lnTo>
                    <a:lnTo>
                      <a:pt x="440" y="0"/>
                    </a:lnTo>
                    <a:lnTo>
                      <a:pt x="415" y="0"/>
                    </a:lnTo>
                    <a:lnTo>
                      <a:pt x="390" y="0"/>
                    </a:lnTo>
                    <a:lnTo>
                      <a:pt x="367" y="2"/>
                    </a:lnTo>
                    <a:lnTo>
                      <a:pt x="344" y="6"/>
                    </a:lnTo>
                    <a:lnTo>
                      <a:pt x="320" y="11"/>
                    </a:lnTo>
                    <a:lnTo>
                      <a:pt x="297" y="15"/>
                    </a:lnTo>
                    <a:lnTo>
                      <a:pt x="274" y="22"/>
                    </a:lnTo>
                    <a:lnTo>
                      <a:pt x="252" y="29"/>
                    </a:lnTo>
                    <a:lnTo>
                      <a:pt x="231" y="38"/>
                    </a:lnTo>
                    <a:lnTo>
                      <a:pt x="210" y="47"/>
                    </a:lnTo>
                    <a:lnTo>
                      <a:pt x="190" y="57"/>
                    </a:lnTo>
                    <a:lnTo>
                      <a:pt x="170" y="68"/>
                    </a:lnTo>
                    <a:lnTo>
                      <a:pt x="151" y="81"/>
                    </a:lnTo>
                    <a:lnTo>
                      <a:pt x="133" y="95"/>
                    </a:lnTo>
                    <a:lnTo>
                      <a:pt x="115" y="109"/>
                    </a:lnTo>
                    <a:lnTo>
                      <a:pt x="97" y="124"/>
                    </a:lnTo>
                    <a:lnTo>
                      <a:pt x="81" y="140"/>
                    </a:lnTo>
                    <a:lnTo>
                      <a:pt x="65" y="156"/>
                    </a:lnTo>
                    <a:lnTo>
                      <a:pt x="50" y="172"/>
                    </a:lnTo>
                    <a:lnTo>
                      <a:pt x="36" y="190"/>
                    </a:lnTo>
                    <a:lnTo>
                      <a:pt x="24" y="209"/>
                    </a:lnTo>
                    <a:lnTo>
                      <a:pt x="11" y="229"/>
                    </a:lnTo>
                    <a:lnTo>
                      <a:pt x="2" y="242"/>
                    </a:lnTo>
                    <a:lnTo>
                      <a:pt x="2" y="245"/>
                    </a:lnTo>
                    <a:lnTo>
                      <a:pt x="2" y="249"/>
                    </a:lnTo>
                    <a:lnTo>
                      <a:pt x="2" y="252"/>
                    </a:lnTo>
                    <a:lnTo>
                      <a:pt x="2" y="258"/>
                    </a:lnTo>
                    <a:lnTo>
                      <a:pt x="0" y="261"/>
                    </a:lnTo>
                    <a:lnTo>
                      <a:pt x="0" y="265"/>
                    </a:lnTo>
                    <a:lnTo>
                      <a:pt x="0" y="268"/>
                    </a:lnTo>
                    <a:lnTo>
                      <a:pt x="0" y="272"/>
                    </a:lnTo>
                    <a:lnTo>
                      <a:pt x="9" y="254"/>
                    </a:lnTo>
                    <a:lnTo>
                      <a:pt x="20" y="234"/>
                    </a:lnTo>
                    <a:lnTo>
                      <a:pt x="33" y="216"/>
                    </a:lnTo>
                    <a:lnTo>
                      <a:pt x="45" y="197"/>
                    </a:lnTo>
                    <a:lnTo>
                      <a:pt x="59" y="181"/>
                    </a:lnTo>
                    <a:lnTo>
                      <a:pt x="74" y="163"/>
                    </a:lnTo>
                    <a:lnTo>
                      <a:pt x="90" y="147"/>
                    </a:lnTo>
                    <a:lnTo>
                      <a:pt x="106" y="132"/>
                    </a:lnTo>
                    <a:lnTo>
                      <a:pt x="122" y="118"/>
                    </a:lnTo>
                    <a:lnTo>
                      <a:pt x="140" y="104"/>
                    </a:lnTo>
                    <a:lnTo>
                      <a:pt x="158" y="91"/>
                    </a:lnTo>
                    <a:lnTo>
                      <a:pt x="176" y="79"/>
                    </a:lnTo>
                    <a:lnTo>
                      <a:pt x="195" y="68"/>
                    </a:lnTo>
                    <a:lnTo>
                      <a:pt x="215" y="57"/>
                    </a:lnTo>
                    <a:lnTo>
                      <a:pt x="236" y="49"/>
                    </a:lnTo>
                    <a:lnTo>
                      <a:pt x="256" y="41"/>
                    </a:lnTo>
                    <a:lnTo>
                      <a:pt x="277" y="34"/>
                    </a:lnTo>
                    <a:lnTo>
                      <a:pt x="301" y="27"/>
                    </a:lnTo>
                    <a:lnTo>
                      <a:pt x="322" y="22"/>
                    </a:lnTo>
                    <a:lnTo>
                      <a:pt x="345" y="18"/>
                    </a:lnTo>
                    <a:lnTo>
                      <a:pt x="369" y="15"/>
                    </a:lnTo>
                    <a:lnTo>
                      <a:pt x="392" y="13"/>
                    </a:lnTo>
                    <a:lnTo>
                      <a:pt x="415" y="13"/>
                    </a:lnTo>
                    <a:lnTo>
                      <a:pt x="438" y="13"/>
                    </a:lnTo>
                    <a:lnTo>
                      <a:pt x="462" y="15"/>
                    </a:lnTo>
                    <a:lnTo>
                      <a:pt x="485" y="18"/>
                    </a:lnTo>
                    <a:lnTo>
                      <a:pt x="508" y="22"/>
                    </a:lnTo>
                    <a:lnTo>
                      <a:pt x="529" y="27"/>
                    </a:lnTo>
                    <a:lnTo>
                      <a:pt x="553" y="34"/>
                    </a:lnTo>
                    <a:lnTo>
                      <a:pt x="574" y="41"/>
                    </a:lnTo>
                    <a:lnTo>
                      <a:pt x="594" y="49"/>
                    </a:lnTo>
                    <a:lnTo>
                      <a:pt x="615" y="57"/>
                    </a:lnTo>
                    <a:lnTo>
                      <a:pt x="635" y="68"/>
                    </a:lnTo>
                    <a:lnTo>
                      <a:pt x="655" y="79"/>
                    </a:lnTo>
                    <a:lnTo>
                      <a:pt x="672" y="91"/>
                    </a:lnTo>
                    <a:lnTo>
                      <a:pt x="690" y="104"/>
                    </a:lnTo>
                    <a:lnTo>
                      <a:pt x="708" y="118"/>
                    </a:lnTo>
                    <a:lnTo>
                      <a:pt x="724" y="132"/>
                    </a:lnTo>
                    <a:lnTo>
                      <a:pt x="740" y="147"/>
                    </a:lnTo>
                    <a:lnTo>
                      <a:pt x="756" y="163"/>
                    </a:lnTo>
                    <a:lnTo>
                      <a:pt x="771" y="181"/>
                    </a:lnTo>
                    <a:lnTo>
                      <a:pt x="785" y="197"/>
                    </a:lnTo>
                    <a:lnTo>
                      <a:pt x="798" y="216"/>
                    </a:lnTo>
                    <a:lnTo>
                      <a:pt x="808" y="234"/>
                    </a:lnTo>
                    <a:lnTo>
                      <a:pt x="821" y="254"/>
                    </a:lnTo>
                    <a:lnTo>
                      <a:pt x="830" y="274"/>
                    </a:lnTo>
                    <a:lnTo>
                      <a:pt x="840" y="293"/>
                    </a:lnTo>
                    <a:lnTo>
                      <a:pt x="848" y="315"/>
                    </a:lnTo>
                    <a:lnTo>
                      <a:pt x="855" y="336"/>
                    </a:lnTo>
                    <a:lnTo>
                      <a:pt x="862" y="358"/>
                    </a:lnTo>
                    <a:lnTo>
                      <a:pt x="867" y="381"/>
                    </a:lnTo>
                    <a:lnTo>
                      <a:pt x="871" y="404"/>
                    </a:lnTo>
                    <a:lnTo>
                      <a:pt x="873" y="426"/>
                    </a:lnTo>
                    <a:lnTo>
                      <a:pt x="874" y="451"/>
                    </a:lnTo>
                    <a:lnTo>
                      <a:pt x="876" y="474"/>
                    </a:lnTo>
                    <a:lnTo>
                      <a:pt x="889" y="474"/>
                    </a:lnTo>
                    <a:lnTo>
                      <a:pt x="887" y="497"/>
                    </a:lnTo>
                    <a:lnTo>
                      <a:pt x="885" y="522"/>
                    </a:lnTo>
                    <a:lnTo>
                      <a:pt x="883" y="545"/>
                    </a:lnTo>
                    <a:lnTo>
                      <a:pt x="878" y="569"/>
                    </a:lnTo>
                    <a:lnTo>
                      <a:pt x="873" y="592"/>
                    </a:lnTo>
                    <a:lnTo>
                      <a:pt x="867" y="613"/>
                    </a:lnTo>
                    <a:lnTo>
                      <a:pt x="860" y="636"/>
                    </a:lnTo>
                    <a:lnTo>
                      <a:pt x="851" y="658"/>
                    </a:lnTo>
                    <a:lnTo>
                      <a:pt x="840" y="678"/>
                    </a:lnTo>
                    <a:lnTo>
                      <a:pt x="832" y="699"/>
                    </a:lnTo>
                    <a:lnTo>
                      <a:pt x="819" y="719"/>
                    </a:lnTo>
                    <a:lnTo>
                      <a:pt x="807" y="738"/>
                    </a:lnTo>
                    <a:lnTo>
                      <a:pt x="794" y="756"/>
                    </a:lnTo>
                    <a:lnTo>
                      <a:pt x="780" y="774"/>
                    </a:lnTo>
                    <a:lnTo>
                      <a:pt x="765" y="792"/>
                    </a:lnTo>
                    <a:lnTo>
                      <a:pt x="749" y="808"/>
                    </a:lnTo>
                    <a:lnTo>
                      <a:pt x="733" y="824"/>
                    </a:lnTo>
                    <a:lnTo>
                      <a:pt x="715" y="838"/>
                    </a:lnTo>
                    <a:lnTo>
                      <a:pt x="697" y="853"/>
                    </a:lnTo>
                    <a:lnTo>
                      <a:pt x="680" y="865"/>
                    </a:lnTo>
                    <a:lnTo>
                      <a:pt x="660" y="878"/>
                    </a:lnTo>
                    <a:lnTo>
                      <a:pt x="640" y="888"/>
                    </a:lnTo>
                    <a:lnTo>
                      <a:pt x="621" y="899"/>
                    </a:lnTo>
                    <a:lnTo>
                      <a:pt x="599" y="910"/>
                    </a:lnTo>
                    <a:lnTo>
                      <a:pt x="578" y="917"/>
                    </a:lnTo>
                    <a:lnTo>
                      <a:pt x="556" y="926"/>
                    </a:lnTo>
                    <a:lnTo>
                      <a:pt x="533" y="931"/>
                    </a:lnTo>
                    <a:lnTo>
                      <a:pt x="510" y="937"/>
                    </a:lnTo>
                    <a:lnTo>
                      <a:pt x="487" y="940"/>
                    </a:lnTo>
                    <a:lnTo>
                      <a:pt x="463" y="944"/>
                    </a:lnTo>
                    <a:lnTo>
                      <a:pt x="440" y="946"/>
                    </a:lnTo>
                    <a:lnTo>
                      <a:pt x="415" y="946"/>
                    </a:lnTo>
                    <a:lnTo>
                      <a:pt x="390" y="946"/>
                    </a:lnTo>
                    <a:lnTo>
                      <a:pt x="367" y="944"/>
                    </a:lnTo>
                    <a:lnTo>
                      <a:pt x="344" y="940"/>
                    </a:lnTo>
                    <a:lnTo>
                      <a:pt x="320" y="937"/>
                    </a:lnTo>
                    <a:lnTo>
                      <a:pt x="297" y="931"/>
                    </a:lnTo>
                    <a:lnTo>
                      <a:pt x="274" y="926"/>
                    </a:lnTo>
                    <a:lnTo>
                      <a:pt x="252" y="917"/>
                    </a:lnTo>
                    <a:lnTo>
                      <a:pt x="231" y="910"/>
                    </a:lnTo>
                    <a:lnTo>
                      <a:pt x="210" y="899"/>
                    </a:lnTo>
                    <a:lnTo>
                      <a:pt x="190" y="888"/>
                    </a:lnTo>
                    <a:lnTo>
                      <a:pt x="170" y="878"/>
                    </a:lnTo>
                    <a:lnTo>
                      <a:pt x="151" y="865"/>
                    </a:lnTo>
                    <a:lnTo>
                      <a:pt x="133" y="853"/>
                    </a:lnTo>
                    <a:lnTo>
                      <a:pt x="115" y="838"/>
                    </a:lnTo>
                    <a:lnTo>
                      <a:pt x="97" y="824"/>
                    </a:lnTo>
                    <a:lnTo>
                      <a:pt x="81" y="808"/>
                    </a:lnTo>
                    <a:lnTo>
                      <a:pt x="65" y="792"/>
                    </a:lnTo>
                    <a:lnTo>
                      <a:pt x="50" y="774"/>
                    </a:lnTo>
                    <a:lnTo>
                      <a:pt x="36" y="756"/>
                    </a:lnTo>
                    <a:lnTo>
                      <a:pt x="24" y="738"/>
                    </a:lnTo>
                    <a:lnTo>
                      <a:pt x="13" y="724"/>
                    </a:lnTo>
                    <a:lnTo>
                      <a:pt x="13" y="720"/>
                    </a:lnTo>
                    <a:lnTo>
                      <a:pt x="13" y="717"/>
                    </a:lnTo>
                    <a:lnTo>
                      <a:pt x="13" y="712"/>
                    </a:lnTo>
                    <a:lnTo>
                      <a:pt x="11" y="708"/>
                    </a:lnTo>
                    <a:lnTo>
                      <a:pt x="11" y="704"/>
                    </a:lnTo>
                    <a:lnTo>
                      <a:pt x="11" y="701"/>
                    </a:lnTo>
                    <a:lnTo>
                      <a:pt x="9" y="697"/>
                    </a:lnTo>
                    <a:lnTo>
                      <a:pt x="9" y="692"/>
                    </a:lnTo>
                    <a:lnTo>
                      <a:pt x="9" y="694"/>
                    </a:lnTo>
                    <a:lnTo>
                      <a:pt x="20" y="712"/>
                    </a:lnTo>
                    <a:lnTo>
                      <a:pt x="33" y="731"/>
                    </a:lnTo>
                    <a:lnTo>
                      <a:pt x="45" y="749"/>
                    </a:lnTo>
                    <a:lnTo>
                      <a:pt x="59" y="767"/>
                    </a:lnTo>
                    <a:lnTo>
                      <a:pt x="74" y="783"/>
                    </a:lnTo>
                    <a:lnTo>
                      <a:pt x="90" y="799"/>
                    </a:lnTo>
                    <a:lnTo>
                      <a:pt x="106" y="815"/>
                    </a:lnTo>
                    <a:lnTo>
                      <a:pt x="122" y="829"/>
                    </a:lnTo>
                    <a:lnTo>
                      <a:pt x="140" y="842"/>
                    </a:lnTo>
                    <a:lnTo>
                      <a:pt x="158" y="856"/>
                    </a:lnTo>
                    <a:lnTo>
                      <a:pt x="176" y="867"/>
                    </a:lnTo>
                    <a:lnTo>
                      <a:pt x="195" y="878"/>
                    </a:lnTo>
                    <a:lnTo>
                      <a:pt x="215" y="888"/>
                    </a:lnTo>
                    <a:lnTo>
                      <a:pt x="236" y="897"/>
                    </a:lnTo>
                    <a:lnTo>
                      <a:pt x="256" y="906"/>
                    </a:lnTo>
                    <a:lnTo>
                      <a:pt x="277" y="913"/>
                    </a:lnTo>
                    <a:lnTo>
                      <a:pt x="301" y="921"/>
                    </a:lnTo>
                    <a:lnTo>
                      <a:pt x="322" y="924"/>
                    </a:lnTo>
                    <a:lnTo>
                      <a:pt x="345" y="930"/>
                    </a:lnTo>
                    <a:lnTo>
                      <a:pt x="369" y="931"/>
                    </a:lnTo>
                    <a:lnTo>
                      <a:pt x="392" y="933"/>
                    </a:lnTo>
                    <a:lnTo>
                      <a:pt x="415" y="935"/>
                    </a:lnTo>
                    <a:lnTo>
                      <a:pt x="438" y="933"/>
                    </a:lnTo>
                    <a:lnTo>
                      <a:pt x="462" y="931"/>
                    </a:lnTo>
                    <a:lnTo>
                      <a:pt x="485" y="930"/>
                    </a:lnTo>
                    <a:lnTo>
                      <a:pt x="508" y="924"/>
                    </a:lnTo>
                    <a:lnTo>
                      <a:pt x="529" y="921"/>
                    </a:lnTo>
                    <a:lnTo>
                      <a:pt x="553" y="913"/>
                    </a:lnTo>
                    <a:lnTo>
                      <a:pt x="574" y="906"/>
                    </a:lnTo>
                    <a:lnTo>
                      <a:pt x="594" y="897"/>
                    </a:lnTo>
                    <a:lnTo>
                      <a:pt x="615" y="888"/>
                    </a:lnTo>
                    <a:lnTo>
                      <a:pt x="635" y="878"/>
                    </a:lnTo>
                    <a:lnTo>
                      <a:pt x="655" y="867"/>
                    </a:lnTo>
                    <a:lnTo>
                      <a:pt x="672" y="856"/>
                    </a:lnTo>
                    <a:lnTo>
                      <a:pt x="690" y="842"/>
                    </a:lnTo>
                    <a:lnTo>
                      <a:pt x="708" y="829"/>
                    </a:lnTo>
                    <a:lnTo>
                      <a:pt x="724" y="815"/>
                    </a:lnTo>
                    <a:lnTo>
                      <a:pt x="740" y="799"/>
                    </a:lnTo>
                    <a:lnTo>
                      <a:pt x="756" y="783"/>
                    </a:lnTo>
                    <a:lnTo>
                      <a:pt x="771" y="767"/>
                    </a:lnTo>
                    <a:lnTo>
                      <a:pt x="785" y="749"/>
                    </a:lnTo>
                    <a:lnTo>
                      <a:pt x="798" y="731"/>
                    </a:lnTo>
                    <a:lnTo>
                      <a:pt x="808" y="712"/>
                    </a:lnTo>
                    <a:lnTo>
                      <a:pt x="821" y="694"/>
                    </a:lnTo>
                    <a:lnTo>
                      <a:pt x="830" y="674"/>
                    </a:lnTo>
                    <a:lnTo>
                      <a:pt x="840" y="653"/>
                    </a:lnTo>
                    <a:lnTo>
                      <a:pt x="848" y="631"/>
                    </a:lnTo>
                    <a:lnTo>
                      <a:pt x="855" y="610"/>
                    </a:lnTo>
                    <a:lnTo>
                      <a:pt x="862" y="588"/>
                    </a:lnTo>
                    <a:lnTo>
                      <a:pt x="867" y="567"/>
                    </a:lnTo>
                    <a:lnTo>
                      <a:pt x="871" y="544"/>
                    </a:lnTo>
                    <a:lnTo>
                      <a:pt x="873" y="520"/>
                    </a:lnTo>
                    <a:lnTo>
                      <a:pt x="874" y="497"/>
                    </a:lnTo>
                    <a:lnTo>
                      <a:pt x="876" y="474"/>
                    </a:lnTo>
                    <a:lnTo>
                      <a:pt x="889" y="474"/>
                    </a:lnTo>
                    <a:close/>
                  </a:path>
                </a:pathLst>
              </a:custGeom>
              <a:solidFill>
                <a:srgbClr val="B2E0FF"/>
              </a:solidFill>
              <a:ln w="9525">
                <a:noFill/>
                <a:round/>
                <a:headEnd/>
                <a:tailEnd/>
              </a:ln>
            </p:spPr>
            <p:txBody>
              <a:bodyPr/>
              <a:lstStyle/>
              <a:p>
                <a:endParaRPr lang="en-US"/>
              </a:p>
            </p:txBody>
          </p:sp>
          <p:sp>
            <p:nvSpPr>
              <p:cNvPr id="29914" name="Freeform 1293"/>
              <p:cNvSpPr>
                <a:spLocks/>
              </p:cNvSpPr>
              <p:nvPr/>
            </p:nvSpPr>
            <p:spPr bwMode="auto">
              <a:xfrm>
                <a:off x="512" y="1723"/>
                <a:ext cx="883" cy="933"/>
              </a:xfrm>
              <a:custGeom>
                <a:avLst/>
                <a:gdLst>
                  <a:gd name="T0" fmla="*/ 877 w 883"/>
                  <a:gd name="T1" fmla="*/ 395 h 933"/>
                  <a:gd name="T2" fmla="*/ 854 w 883"/>
                  <a:gd name="T3" fmla="*/ 306 h 933"/>
                  <a:gd name="T4" fmla="*/ 815 w 883"/>
                  <a:gd name="T5" fmla="*/ 224 h 933"/>
                  <a:gd name="T6" fmla="*/ 761 w 883"/>
                  <a:gd name="T7" fmla="*/ 152 h 933"/>
                  <a:gd name="T8" fmla="*/ 695 w 883"/>
                  <a:gd name="T9" fmla="*/ 92 h 933"/>
                  <a:gd name="T10" fmla="*/ 618 w 883"/>
                  <a:gd name="T11" fmla="*/ 45 h 933"/>
                  <a:gd name="T12" fmla="*/ 532 w 883"/>
                  <a:gd name="T13" fmla="*/ 15 h 933"/>
                  <a:gd name="T14" fmla="*/ 439 w 883"/>
                  <a:gd name="T15" fmla="*/ 0 h 933"/>
                  <a:gd name="T16" fmla="*/ 345 w 883"/>
                  <a:gd name="T17" fmla="*/ 6 h 933"/>
                  <a:gd name="T18" fmla="*/ 255 w 883"/>
                  <a:gd name="T19" fmla="*/ 27 h 933"/>
                  <a:gd name="T20" fmla="*/ 175 w 883"/>
                  <a:gd name="T21" fmla="*/ 67 h 933"/>
                  <a:gd name="T22" fmla="*/ 102 w 883"/>
                  <a:gd name="T23" fmla="*/ 120 h 933"/>
                  <a:gd name="T24" fmla="*/ 43 w 883"/>
                  <a:gd name="T25" fmla="*/ 186 h 933"/>
                  <a:gd name="T26" fmla="*/ 3 w 883"/>
                  <a:gd name="T27" fmla="*/ 249 h 933"/>
                  <a:gd name="T28" fmla="*/ 1 w 883"/>
                  <a:gd name="T29" fmla="*/ 267 h 933"/>
                  <a:gd name="T30" fmla="*/ 0 w 883"/>
                  <a:gd name="T31" fmla="*/ 283 h 933"/>
                  <a:gd name="T32" fmla="*/ 39 w 883"/>
                  <a:gd name="T33" fmla="*/ 213 h 933"/>
                  <a:gd name="T34" fmla="*/ 94 w 883"/>
                  <a:gd name="T35" fmla="*/ 145 h 933"/>
                  <a:gd name="T36" fmla="*/ 162 w 883"/>
                  <a:gd name="T37" fmla="*/ 90 h 933"/>
                  <a:gd name="T38" fmla="*/ 239 w 883"/>
                  <a:gd name="T39" fmla="*/ 47 h 933"/>
                  <a:gd name="T40" fmla="*/ 325 w 883"/>
                  <a:gd name="T41" fmla="*/ 20 h 933"/>
                  <a:gd name="T42" fmla="*/ 416 w 883"/>
                  <a:gd name="T43" fmla="*/ 11 h 933"/>
                  <a:gd name="T44" fmla="*/ 507 w 883"/>
                  <a:gd name="T45" fmla="*/ 20 h 933"/>
                  <a:gd name="T46" fmla="*/ 593 w 883"/>
                  <a:gd name="T47" fmla="*/ 47 h 933"/>
                  <a:gd name="T48" fmla="*/ 670 w 883"/>
                  <a:gd name="T49" fmla="*/ 90 h 933"/>
                  <a:gd name="T50" fmla="*/ 738 w 883"/>
                  <a:gd name="T51" fmla="*/ 145 h 933"/>
                  <a:gd name="T52" fmla="*/ 793 w 883"/>
                  <a:gd name="T53" fmla="*/ 213 h 933"/>
                  <a:gd name="T54" fmla="*/ 834 w 883"/>
                  <a:gd name="T55" fmla="*/ 290 h 933"/>
                  <a:gd name="T56" fmla="*/ 861 w 883"/>
                  <a:gd name="T57" fmla="*/ 374 h 933"/>
                  <a:gd name="T58" fmla="*/ 870 w 883"/>
                  <a:gd name="T59" fmla="*/ 467 h 933"/>
                  <a:gd name="T60" fmla="*/ 877 w 883"/>
                  <a:gd name="T61" fmla="*/ 538 h 933"/>
                  <a:gd name="T62" fmla="*/ 854 w 883"/>
                  <a:gd name="T63" fmla="*/ 628 h 933"/>
                  <a:gd name="T64" fmla="*/ 815 w 883"/>
                  <a:gd name="T65" fmla="*/ 708 h 933"/>
                  <a:gd name="T66" fmla="*/ 761 w 883"/>
                  <a:gd name="T67" fmla="*/ 780 h 933"/>
                  <a:gd name="T68" fmla="*/ 695 w 883"/>
                  <a:gd name="T69" fmla="*/ 840 h 933"/>
                  <a:gd name="T70" fmla="*/ 618 w 883"/>
                  <a:gd name="T71" fmla="*/ 887 h 933"/>
                  <a:gd name="T72" fmla="*/ 532 w 883"/>
                  <a:gd name="T73" fmla="*/ 919 h 933"/>
                  <a:gd name="T74" fmla="*/ 439 w 883"/>
                  <a:gd name="T75" fmla="*/ 933 h 933"/>
                  <a:gd name="T76" fmla="*/ 345 w 883"/>
                  <a:gd name="T77" fmla="*/ 928 h 933"/>
                  <a:gd name="T78" fmla="*/ 255 w 883"/>
                  <a:gd name="T79" fmla="*/ 905 h 933"/>
                  <a:gd name="T80" fmla="*/ 175 w 883"/>
                  <a:gd name="T81" fmla="*/ 865 h 933"/>
                  <a:gd name="T82" fmla="*/ 102 w 883"/>
                  <a:gd name="T83" fmla="*/ 812 h 933"/>
                  <a:gd name="T84" fmla="*/ 43 w 883"/>
                  <a:gd name="T85" fmla="*/ 746 h 933"/>
                  <a:gd name="T86" fmla="*/ 12 w 883"/>
                  <a:gd name="T87" fmla="*/ 697 h 933"/>
                  <a:gd name="T88" fmla="*/ 10 w 883"/>
                  <a:gd name="T89" fmla="*/ 681 h 933"/>
                  <a:gd name="T90" fmla="*/ 16 w 883"/>
                  <a:gd name="T91" fmla="*/ 683 h 933"/>
                  <a:gd name="T92" fmla="*/ 66 w 883"/>
                  <a:gd name="T93" fmla="*/ 756 h 933"/>
                  <a:gd name="T94" fmla="*/ 127 w 883"/>
                  <a:gd name="T95" fmla="*/ 817 h 933"/>
                  <a:gd name="T96" fmla="*/ 200 w 883"/>
                  <a:gd name="T97" fmla="*/ 867 h 933"/>
                  <a:gd name="T98" fmla="*/ 280 w 883"/>
                  <a:gd name="T99" fmla="*/ 901 h 933"/>
                  <a:gd name="T100" fmla="*/ 370 w 883"/>
                  <a:gd name="T101" fmla="*/ 919 h 933"/>
                  <a:gd name="T102" fmla="*/ 463 w 883"/>
                  <a:gd name="T103" fmla="*/ 919 h 933"/>
                  <a:gd name="T104" fmla="*/ 552 w 883"/>
                  <a:gd name="T105" fmla="*/ 901 h 933"/>
                  <a:gd name="T106" fmla="*/ 632 w 883"/>
                  <a:gd name="T107" fmla="*/ 867 h 933"/>
                  <a:gd name="T108" fmla="*/ 706 w 883"/>
                  <a:gd name="T109" fmla="*/ 817 h 933"/>
                  <a:gd name="T110" fmla="*/ 766 w 883"/>
                  <a:gd name="T111" fmla="*/ 756 h 933"/>
                  <a:gd name="T112" fmla="*/ 816 w 883"/>
                  <a:gd name="T113" fmla="*/ 683 h 933"/>
                  <a:gd name="T114" fmla="*/ 850 w 883"/>
                  <a:gd name="T115" fmla="*/ 601 h 933"/>
                  <a:gd name="T116" fmla="*/ 868 w 883"/>
                  <a:gd name="T117" fmla="*/ 513 h 93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883"/>
                  <a:gd name="T178" fmla="*/ 0 h 933"/>
                  <a:gd name="T179" fmla="*/ 883 w 883"/>
                  <a:gd name="T180" fmla="*/ 933 h 93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883" h="933">
                    <a:moveTo>
                      <a:pt x="883" y="467"/>
                    </a:moveTo>
                    <a:lnTo>
                      <a:pt x="883" y="442"/>
                    </a:lnTo>
                    <a:lnTo>
                      <a:pt x="881" y="419"/>
                    </a:lnTo>
                    <a:lnTo>
                      <a:pt x="877" y="395"/>
                    </a:lnTo>
                    <a:lnTo>
                      <a:pt x="874" y="372"/>
                    </a:lnTo>
                    <a:lnTo>
                      <a:pt x="868" y="349"/>
                    </a:lnTo>
                    <a:lnTo>
                      <a:pt x="861" y="327"/>
                    </a:lnTo>
                    <a:lnTo>
                      <a:pt x="854" y="306"/>
                    </a:lnTo>
                    <a:lnTo>
                      <a:pt x="847" y="285"/>
                    </a:lnTo>
                    <a:lnTo>
                      <a:pt x="836" y="265"/>
                    </a:lnTo>
                    <a:lnTo>
                      <a:pt x="827" y="243"/>
                    </a:lnTo>
                    <a:lnTo>
                      <a:pt x="815" y="224"/>
                    </a:lnTo>
                    <a:lnTo>
                      <a:pt x="804" y="206"/>
                    </a:lnTo>
                    <a:lnTo>
                      <a:pt x="790" y="186"/>
                    </a:lnTo>
                    <a:lnTo>
                      <a:pt x="777" y="170"/>
                    </a:lnTo>
                    <a:lnTo>
                      <a:pt x="761" y="152"/>
                    </a:lnTo>
                    <a:lnTo>
                      <a:pt x="747" y="136"/>
                    </a:lnTo>
                    <a:lnTo>
                      <a:pt x="731" y="120"/>
                    </a:lnTo>
                    <a:lnTo>
                      <a:pt x="713" y="106"/>
                    </a:lnTo>
                    <a:lnTo>
                      <a:pt x="695" y="92"/>
                    </a:lnTo>
                    <a:lnTo>
                      <a:pt x="677" y="79"/>
                    </a:lnTo>
                    <a:lnTo>
                      <a:pt x="657" y="67"/>
                    </a:lnTo>
                    <a:lnTo>
                      <a:pt x="638" y="56"/>
                    </a:lnTo>
                    <a:lnTo>
                      <a:pt x="618" y="45"/>
                    </a:lnTo>
                    <a:lnTo>
                      <a:pt x="598" y="36"/>
                    </a:lnTo>
                    <a:lnTo>
                      <a:pt x="577" y="27"/>
                    </a:lnTo>
                    <a:lnTo>
                      <a:pt x="556" y="20"/>
                    </a:lnTo>
                    <a:lnTo>
                      <a:pt x="532" y="15"/>
                    </a:lnTo>
                    <a:lnTo>
                      <a:pt x="511" y="9"/>
                    </a:lnTo>
                    <a:lnTo>
                      <a:pt x="488" y="6"/>
                    </a:lnTo>
                    <a:lnTo>
                      <a:pt x="464" y="2"/>
                    </a:lnTo>
                    <a:lnTo>
                      <a:pt x="439" y="0"/>
                    </a:lnTo>
                    <a:lnTo>
                      <a:pt x="416" y="0"/>
                    </a:lnTo>
                    <a:lnTo>
                      <a:pt x="393" y="0"/>
                    </a:lnTo>
                    <a:lnTo>
                      <a:pt x="368" y="2"/>
                    </a:lnTo>
                    <a:lnTo>
                      <a:pt x="345" y="6"/>
                    </a:lnTo>
                    <a:lnTo>
                      <a:pt x="321" y="9"/>
                    </a:lnTo>
                    <a:lnTo>
                      <a:pt x="300" y="15"/>
                    </a:lnTo>
                    <a:lnTo>
                      <a:pt x="277" y="20"/>
                    </a:lnTo>
                    <a:lnTo>
                      <a:pt x="255" y="27"/>
                    </a:lnTo>
                    <a:lnTo>
                      <a:pt x="234" y="36"/>
                    </a:lnTo>
                    <a:lnTo>
                      <a:pt x="214" y="45"/>
                    </a:lnTo>
                    <a:lnTo>
                      <a:pt x="193" y="56"/>
                    </a:lnTo>
                    <a:lnTo>
                      <a:pt x="175" y="67"/>
                    </a:lnTo>
                    <a:lnTo>
                      <a:pt x="155" y="79"/>
                    </a:lnTo>
                    <a:lnTo>
                      <a:pt x="137" y="92"/>
                    </a:lnTo>
                    <a:lnTo>
                      <a:pt x="119" y="106"/>
                    </a:lnTo>
                    <a:lnTo>
                      <a:pt x="102" y="120"/>
                    </a:lnTo>
                    <a:lnTo>
                      <a:pt x="85" y="136"/>
                    </a:lnTo>
                    <a:lnTo>
                      <a:pt x="71" y="152"/>
                    </a:lnTo>
                    <a:lnTo>
                      <a:pt x="55" y="170"/>
                    </a:lnTo>
                    <a:lnTo>
                      <a:pt x="43" y="186"/>
                    </a:lnTo>
                    <a:lnTo>
                      <a:pt x="28" y="206"/>
                    </a:lnTo>
                    <a:lnTo>
                      <a:pt x="18" y="224"/>
                    </a:lnTo>
                    <a:lnTo>
                      <a:pt x="5" y="243"/>
                    </a:lnTo>
                    <a:lnTo>
                      <a:pt x="3" y="249"/>
                    </a:lnTo>
                    <a:lnTo>
                      <a:pt x="1" y="254"/>
                    </a:lnTo>
                    <a:lnTo>
                      <a:pt x="1" y="258"/>
                    </a:lnTo>
                    <a:lnTo>
                      <a:pt x="1" y="263"/>
                    </a:lnTo>
                    <a:lnTo>
                      <a:pt x="1" y="267"/>
                    </a:lnTo>
                    <a:lnTo>
                      <a:pt x="1" y="270"/>
                    </a:lnTo>
                    <a:lnTo>
                      <a:pt x="0" y="276"/>
                    </a:lnTo>
                    <a:lnTo>
                      <a:pt x="0" y="279"/>
                    </a:lnTo>
                    <a:lnTo>
                      <a:pt x="0" y="283"/>
                    </a:lnTo>
                    <a:lnTo>
                      <a:pt x="7" y="268"/>
                    </a:lnTo>
                    <a:lnTo>
                      <a:pt x="16" y="249"/>
                    </a:lnTo>
                    <a:lnTo>
                      <a:pt x="26" y="231"/>
                    </a:lnTo>
                    <a:lnTo>
                      <a:pt x="39" y="213"/>
                    </a:lnTo>
                    <a:lnTo>
                      <a:pt x="51" y="195"/>
                    </a:lnTo>
                    <a:lnTo>
                      <a:pt x="66" y="177"/>
                    </a:lnTo>
                    <a:lnTo>
                      <a:pt x="80" y="161"/>
                    </a:lnTo>
                    <a:lnTo>
                      <a:pt x="94" y="145"/>
                    </a:lnTo>
                    <a:lnTo>
                      <a:pt x="110" y="129"/>
                    </a:lnTo>
                    <a:lnTo>
                      <a:pt x="127" y="115"/>
                    </a:lnTo>
                    <a:lnTo>
                      <a:pt x="144" y="102"/>
                    </a:lnTo>
                    <a:lnTo>
                      <a:pt x="162" y="90"/>
                    </a:lnTo>
                    <a:lnTo>
                      <a:pt x="180" y="77"/>
                    </a:lnTo>
                    <a:lnTo>
                      <a:pt x="200" y="67"/>
                    </a:lnTo>
                    <a:lnTo>
                      <a:pt x="219" y="56"/>
                    </a:lnTo>
                    <a:lnTo>
                      <a:pt x="239" y="47"/>
                    </a:lnTo>
                    <a:lnTo>
                      <a:pt x="259" y="40"/>
                    </a:lnTo>
                    <a:lnTo>
                      <a:pt x="280" y="33"/>
                    </a:lnTo>
                    <a:lnTo>
                      <a:pt x="302" y="25"/>
                    </a:lnTo>
                    <a:lnTo>
                      <a:pt x="325" y="20"/>
                    </a:lnTo>
                    <a:lnTo>
                      <a:pt x="346" y="16"/>
                    </a:lnTo>
                    <a:lnTo>
                      <a:pt x="370" y="15"/>
                    </a:lnTo>
                    <a:lnTo>
                      <a:pt x="393" y="13"/>
                    </a:lnTo>
                    <a:lnTo>
                      <a:pt x="416" y="11"/>
                    </a:lnTo>
                    <a:lnTo>
                      <a:pt x="439" y="13"/>
                    </a:lnTo>
                    <a:lnTo>
                      <a:pt x="463" y="15"/>
                    </a:lnTo>
                    <a:lnTo>
                      <a:pt x="486" y="16"/>
                    </a:lnTo>
                    <a:lnTo>
                      <a:pt x="507" y="20"/>
                    </a:lnTo>
                    <a:lnTo>
                      <a:pt x="530" y="25"/>
                    </a:lnTo>
                    <a:lnTo>
                      <a:pt x="552" y="33"/>
                    </a:lnTo>
                    <a:lnTo>
                      <a:pt x="572" y="40"/>
                    </a:lnTo>
                    <a:lnTo>
                      <a:pt x="593" y="47"/>
                    </a:lnTo>
                    <a:lnTo>
                      <a:pt x="613" y="56"/>
                    </a:lnTo>
                    <a:lnTo>
                      <a:pt x="632" y="67"/>
                    </a:lnTo>
                    <a:lnTo>
                      <a:pt x="652" y="77"/>
                    </a:lnTo>
                    <a:lnTo>
                      <a:pt x="670" y="90"/>
                    </a:lnTo>
                    <a:lnTo>
                      <a:pt x="688" y="102"/>
                    </a:lnTo>
                    <a:lnTo>
                      <a:pt x="706" y="115"/>
                    </a:lnTo>
                    <a:lnTo>
                      <a:pt x="722" y="129"/>
                    </a:lnTo>
                    <a:lnTo>
                      <a:pt x="738" y="145"/>
                    </a:lnTo>
                    <a:lnTo>
                      <a:pt x="752" y="161"/>
                    </a:lnTo>
                    <a:lnTo>
                      <a:pt x="766" y="177"/>
                    </a:lnTo>
                    <a:lnTo>
                      <a:pt x="781" y="195"/>
                    </a:lnTo>
                    <a:lnTo>
                      <a:pt x="793" y="213"/>
                    </a:lnTo>
                    <a:lnTo>
                      <a:pt x="806" y="231"/>
                    </a:lnTo>
                    <a:lnTo>
                      <a:pt x="816" y="249"/>
                    </a:lnTo>
                    <a:lnTo>
                      <a:pt x="825" y="268"/>
                    </a:lnTo>
                    <a:lnTo>
                      <a:pt x="834" y="290"/>
                    </a:lnTo>
                    <a:lnTo>
                      <a:pt x="843" y="310"/>
                    </a:lnTo>
                    <a:lnTo>
                      <a:pt x="850" y="331"/>
                    </a:lnTo>
                    <a:lnTo>
                      <a:pt x="856" y="352"/>
                    </a:lnTo>
                    <a:lnTo>
                      <a:pt x="861" y="374"/>
                    </a:lnTo>
                    <a:lnTo>
                      <a:pt x="865" y="397"/>
                    </a:lnTo>
                    <a:lnTo>
                      <a:pt x="868" y="420"/>
                    </a:lnTo>
                    <a:lnTo>
                      <a:pt x="870" y="444"/>
                    </a:lnTo>
                    <a:lnTo>
                      <a:pt x="870" y="467"/>
                    </a:lnTo>
                    <a:lnTo>
                      <a:pt x="883" y="467"/>
                    </a:lnTo>
                    <a:lnTo>
                      <a:pt x="883" y="490"/>
                    </a:lnTo>
                    <a:lnTo>
                      <a:pt x="881" y="513"/>
                    </a:lnTo>
                    <a:lnTo>
                      <a:pt x="877" y="538"/>
                    </a:lnTo>
                    <a:lnTo>
                      <a:pt x="874" y="560"/>
                    </a:lnTo>
                    <a:lnTo>
                      <a:pt x="868" y="583"/>
                    </a:lnTo>
                    <a:lnTo>
                      <a:pt x="861" y="604"/>
                    </a:lnTo>
                    <a:lnTo>
                      <a:pt x="854" y="628"/>
                    </a:lnTo>
                    <a:lnTo>
                      <a:pt x="847" y="647"/>
                    </a:lnTo>
                    <a:lnTo>
                      <a:pt x="836" y="669"/>
                    </a:lnTo>
                    <a:lnTo>
                      <a:pt x="827" y="688"/>
                    </a:lnTo>
                    <a:lnTo>
                      <a:pt x="815" y="708"/>
                    </a:lnTo>
                    <a:lnTo>
                      <a:pt x="804" y="728"/>
                    </a:lnTo>
                    <a:lnTo>
                      <a:pt x="790" y="746"/>
                    </a:lnTo>
                    <a:lnTo>
                      <a:pt x="777" y="763"/>
                    </a:lnTo>
                    <a:lnTo>
                      <a:pt x="761" y="780"/>
                    </a:lnTo>
                    <a:lnTo>
                      <a:pt x="747" y="796"/>
                    </a:lnTo>
                    <a:lnTo>
                      <a:pt x="731" y="812"/>
                    </a:lnTo>
                    <a:lnTo>
                      <a:pt x="713" y="826"/>
                    </a:lnTo>
                    <a:lnTo>
                      <a:pt x="695" y="840"/>
                    </a:lnTo>
                    <a:lnTo>
                      <a:pt x="677" y="853"/>
                    </a:lnTo>
                    <a:lnTo>
                      <a:pt x="657" y="865"/>
                    </a:lnTo>
                    <a:lnTo>
                      <a:pt x="638" y="876"/>
                    </a:lnTo>
                    <a:lnTo>
                      <a:pt x="618" y="887"/>
                    </a:lnTo>
                    <a:lnTo>
                      <a:pt x="598" y="896"/>
                    </a:lnTo>
                    <a:lnTo>
                      <a:pt x="577" y="905"/>
                    </a:lnTo>
                    <a:lnTo>
                      <a:pt x="556" y="912"/>
                    </a:lnTo>
                    <a:lnTo>
                      <a:pt x="532" y="919"/>
                    </a:lnTo>
                    <a:lnTo>
                      <a:pt x="511" y="924"/>
                    </a:lnTo>
                    <a:lnTo>
                      <a:pt x="488" y="928"/>
                    </a:lnTo>
                    <a:lnTo>
                      <a:pt x="464" y="931"/>
                    </a:lnTo>
                    <a:lnTo>
                      <a:pt x="439" y="933"/>
                    </a:lnTo>
                    <a:lnTo>
                      <a:pt x="416" y="933"/>
                    </a:lnTo>
                    <a:lnTo>
                      <a:pt x="393" y="933"/>
                    </a:lnTo>
                    <a:lnTo>
                      <a:pt x="368" y="931"/>
                    </a:lnTo>
                    <a:lnTo>
                      <a:pt x="345" y="928"/>
                    </a:lnTo>
                    <a:lnTo>
                      <a:pt x="321" y="924"/>
                    </a:lnTo>
                    <a:lnTo>
                      <a:pt x="300" y="919"/>
                    </a:lnTo>
                    <a:lnTo>
                      <a:pt x="277" y="912"/>
                    </a:lnTo>
                    <a:lnTo>
                      <a:pt x="255" y="905"/>
                    </a:lnTo>
                    <a:lnTo>
                      <a:pt x="234" y="896"/>
                    </a:lnTo>
                    <a:lnTo>
                      <a:pt x="214" y="887"/>
                    </a:lnTo>
                    <a:lnTo>
                      <a:pt x="193" y="876"/>
                    </a:lnTo>
                    <a:lnTo>
                      <a:pt x="175" y="865"/>
                    </a:lnTo>
                    <a:lnTo>
                      <a:pt x="155" y="853"/>
                    </a:lnTo>
                    <a:lnTo>
                      <a:pt x="137" y="840"/>
                    </a:lnTo>
                    <a:lnTo>
                      <a:pt x="119" y="826"/>
                    </a:lnTo>
                    <a:lnTo>
                      <a:pt x="102" y="812"/>
                    </a:lnTo>
                    <a:lnTo>
                      <a:pt x="85" y="796"/>
                    </a:lnTo>
                    <a:lnTo>
                      <a:pt x="71" y="780"/>
                    </a:lnTo>
                    <a:lnTo>
                      <a:pt x="55" y="763"/>
                    </a:lnTo>
                    <a:lnTo>
                      <a:pt x="43" y="746"/>
                    </a:lnTo>
                    <a:lnTo>
                      <a:pt x="28" y="728"/>
                    </a:lnTo>
                    <a:lnTo>
                      <a:pt x="18" y="708"/>
                    </a:lnTo>
                    <a:lnTo>
                      <a:pt x="12" y="701"/>
                    </a:lnTo>
                    <a:lnTo>
                      <a:pt x="12" y="697"/>
                    </a:lnTo>
                    <a:lnTo>
                      <a:pt x="12" y="694"/>
                    </a:lnTo>
                    <a:lnTo>
                      <a:pt x="10" y="688"/>
                    </a:lnTo>
                    <a:lnTo>
                      <a:pt x="10" y="685"/>
                    </a:lnTo>
                    <a:lnTo>
                      <a:pt x="10" y="681"/>
                    </a:lnTo>
                    <a:lnTo>
                      <a:pt x="9" y="676"/>
                    </a:lnTo>
                    <a:lnTo>
                      <a:pt x="9" y="672"/>
                    </a:lnTo>
                    <a:lnTo>
                      <a:pt x="9" y="669"/>
                    </a:lnTo>
                    <a:lnTo>
                      <a:pt x="16" y="683"/>
                    </a:lnTo>
                    <a:lnTo>
                      <a:pt x="26" y="703"/>
                    </a:lnTo>
                    <a:lnTo>
                      <a:pt x="39" y="721"/>
                    </a:lnTo>
                    <a:lnTo>
                      <a:pt x="51" y="738"/>
                    </a:lnTo>
                    <a:lnTo>
                      <a:pt x="66" y="756"/>
                    </a:lnTo>
                    <a:lnTo>
                      <a:pt x="80" y="772"/>
                    </a:lnTo>
                    <a:lnTo>
                      <a:pt x="94" y="789"/>
                    </a:lnTo>
                    <a:lnTo>
                      <a:pt x="110" y="803"/>
                    </a:lnTo>
                    <a:lnTo>
                      <a:pt x="127" y="817"/>
                    </a:lnTo>
                    <a:lnTo>
                      <a:pt x="144" y="831"/>
                    </a:lnTo>
                    <a:lnTo>
                      <a:pt x="162" y="844"/>
                    </a:lnTo>
                    <a:lnTo>
                      <a:pt x="180" y="855"/>
                    </a:lnTo>
                    <a:lnTo>
                      <a:pt x="200" y="867"/>
                    </a:lnTo>
                    <a:lnTo>
                      <a:pt x="219" y="876"/>
                    </a:lnTo>
                    <a:lnTo>
                      <a:pt x="239" y="885"/>
                    </a:lnTo>
                    <a:lnTo>
                      <a:pt x="259" y="894"/>
                    </a:lnTo>
                    <a:lnTo>
                      <a:pt x="280" y="901"/>
                    </a:lnTo>
                    <a:lnTo>
                      <a:pt x="302" y="906"/>
                    </a:lnTo>
                    <a:lnTo>
                      <a:pt x="325" y="912"/>
                    </a:lnTo>
                    <a:lnTo>
                      <a:pt x="346" y="915"/>
                    </a:lnTo>
                    <a:lnTo>
                      <a:pt x="370" y="919"/>
                    </a:lnTo>
                    <a:lnTo>
                      <a:pt x="393" y="921"/>
                    </a:lnTo>
                    <a:lnTo>
                      <a:pt x="416" y="921"/>
                    </a:lnTo>
                    <a:lnTo>
                      <a:pt x="439" y="921"/>
                    </a:lnTo>
                    <a:lnTo>
                      <a:pt x="463" y="919"/>
                    </a:lnTo>
                    <a:lnTo>
                      <a:pt x="486" y="915"/>
                    </a:lnTo>
                    <a:lnTo>
                      <a:pt x="507" y="912"/>
                    </a:lnTo>
                    <a:lnTo>
                      <a:pt x="530" y="906"/>
                    </a:lnTo>
                    <a:lnTo>
                      <a:pt x="552" y="901"/>
                    </a:lnTo>
                    <a:lnTo>
                      <a:pt x="572" y="894"/>
                    </a:lnTo>
                    <a:lnTo>
                      <a:pt x="593" y="885"/>
                    </a:lnTo>
                    <a:lnTo>
                      <a:pt x="613" y="876"/>
                    </a:lnTo>
                    <a:lnTo>
                      <a:pt x="632" y="867"/>
                    </a:lnTo>
                    <a:lnTo>
                      <a:pt x="652" y="855"/>
                    </a:lnTo>
                    <a:lnTo>
                      <a:pt x="670" y="844"/>
                    </a:lnTo>
                    <a:lnTo>
                      <a:pt x="688" y="831"/>
                    </a:lnTo>
                    <a:lnTo>
                      <a:pt x="706" y="817"/>
                    </a:lnTo>
                    <a:lnTo>
                      <a:pt x="722" y="803"/>
                    </a:lnTo>
                    <a:lnTo>
                      <a:pt x="738" y="789"/>
                    </a:lnTo>
                    <a:lnTo>
                      <a:pt x="752" y="772"/>
                    </a:lnTo>
                    <a:lnTo>
                      <a:pt x="766" y="756"/>
                    </a:lnTo>
                    <a:lnTo>
                      <a:pt x="781" y="738"/>
                    </a:lnTo>
                    <a:lnTo>
                      <a:pt x="793" y="721"/>
                    </a:lnTo>
                    <a:lnTo>
                      <a:pt x="806" y="703"/>
                    </a:lnTo>
                    <a:lnTo>
                      <a:pt x="816" y="683"/>
                    </a:lnTo>
                    <a:lnTo>
                      <a:pt x="825" y="663"/>
                    </a:lnTo>
                    <a:lnTo>
                      <a:pt x="834" y="644"/>
                    </a:lnTo>
                    <a:lnTo>
                      <a:pt x="843" y="622"/>
                    </a:lnTo>
                    <a:lnTo>
                      <a:pt x="850" y="601"/>
                    </a:lnTo>
                    <a:lnTo>
                      <a:pt x="856" y="579"/>
                    </a:lnTo>
                    <a:lnTo>
                      <a:pt x="861" y="558"/>
                    </a:lnTo>
                    <a:lnTo>
                      <a:pt x="865" y="537"/>
                    </a:lnTo>
                    <a:lnTo>
                      <a:pt x="868" y="513"/>
                    </a:lnTo>
                    <a:lnTo>
                      <a:pt x="870" y="490"/>
                    </a:lnTo>
                    <a:lnTo>
                      <a:pt x="870" y="467"/>
                    </a:lnTo>
                    <a:lnTo>
                      <a:pt x="883" y="467"/>
                    </a:lnTo>
                    <a:close/>
                  </a:path>
                </a:pathLst>
              </a:custGeom>
              <a:solidFill>
                <a:srgbClr val="B3E0FF"/>
              </a:solidFill>
              <a:ln w="9525">
                <a:noFill/>
                <a:round/>
                <a:headEnd/>
                <a:tailEnd/>
              </a:ln>
            </p:spPr>
            <p:txBody>
              <a:bodyPr/>
              <a:lstStyle/>
              <a:p>
                <a:endParaRPr lang="en-US"/>
              </a:p>
            </p:txBody>
          </p:sp>
          <p:sp>
            <p:nvSpPr>
              <p:cNvPr id="29915" name="Freeform 1294"/>
              <p:cNvSpPr>
                <a:spLocks/>
              </p:cNvSpPr>
              <p:nvPr/>
            </p:nvSpPr>
            <p:spPr bwMode="auto">
              <a:xfrm>
                <a:off x="510" y="1729"/>
                <a:ext cx="879" cy="922"/>
              </a:xfrm>
              <a:custGeom>
                <a:avLst/>
                <a:gdLst>
                  <a:gd name="T0" fmla="*/ 874 w 879"/>
                  <a:gd name="T1" fmla="*/ 391 h 922"/>
                  <a:gd name="T2" fmla="*/ 851 w 879"/>
                  <a:gd name="T3" fmla="*/ 302 h 922"/>
                  <a:gd name="T4" fmla="*/ 811 w 879"/>
                  <a:gd name="T5" fmla="*/ 221 h 922"/>
                  <a:gd name="T6" fmla="*/ 759 w 879"/>
                  <a:gd name="T7" fmla="*/ 150 h 922"/>
                  <a:gd name="T8" fmla="*/ 693 w 879"/>
                  <a:gd name="T9" fmla="*/ 91 h 922"/>
                  <a:gd name="T10" fmla="*/ 618 w 879"/>
                  <a:gd name="T11" fmla="*/ 44 h 922"/>
                  <a:gd name="T12" fmla="*/ 532 w 879"/>
                  <a:gd name="T13" fmla="*/ 14 h 922"/>
                  <a:gd name="T14" fmla="*/ 441 w 879"/>
                  <a:gd name="T15" fmla="*/ 0 h 922"/>
                  <a:gd name="T16" fmla="*/ 348 w 879"/>
                  <a:gd name="T17" fmla="*/ 5 h 922"/>
                  <a:gd name="T18" fmla="*/ 259 w 879"/>
                  <a:gd name="T19" fmla="*/ 28 h 922"/>
                  <a:gd name="T20" fmla="*/ 179 w 879"/>
                  <a:gd name="T21" fmla="*/ 66 h 922"/>
                  <a:gd name="T22" fmla="*/ 109 w 879"/>
                  <a:gd name="T23" fmla="*/ 119 h 922"/>
                  <a:gd name="T24" fmla="*/ 48 w 879"/>
                  <a:gd name="T25" fmla="*/ 184 h 922"/>
                  <a:gd name="T26" fmla="*/ 3 w 879"/>
                  <a:gd name="T27" fmla="*/ 259 h 922"/>
                  <a:gd name="T28" fmla="*/ 2 w 879"/>
                  <a:gd name="T29" fmla="*/ 279 h 922"/>
                  <a:gd name="T30" fmla="*/ 0 w 879"/>
                  <a:gd name="T31" fmla="*/ 296 h 922"/>
                  <a:gd name="T32" fmla="*/ 34 w 879"/>
                  <a:gd name="T33" fmla="*/ 229 h 922"/>
                  <a:gd name="T34" fmla="*/ 86 w 879"/>
                  <a:gd name="T35" fmla="*/ 159 h 922"/>
                  <a:gd name="T36" fmla="*/ 150 w 879"/>
                  <a:gd name="T37" fmla="*/ 102 h 922"/>
                  <a:gd name="T38" fmla="*/ 223 w 879"/>
                  <a:gd name="T39" fmla="*/ 55 h 922"/>
                  <a:gd name="T40" fmla="*/ 305 w 879"/>
                  <a:gd name="T41" fmla="*/ 27 h 922"/>
                  <a:gd name="T42" fmla="*/ 395 w 879"/>
                  <a:gd name="T43" fmla="*/ 12 h 922"/>
                  <a:gd name="T44" fmla="*/ 486 w 879"/>
                  <a:gd name="T45" fmla="*/ 18 h 922"/>
                  <a:gd name="T46" fmla="*/ 572 w 879"/>
                  <a:gd name="T47" fmla="*/ 39 h 922"/>
                  <a:gd name="T48" fmla="*/ 650 w 879"/>
                  <a:gd name="T49" fmla="*/ 77 h 922"/>
                  <a:gd name="T50" fmla="*/ 720 w 879"/>
                  <a:gd name="T51" fmla="*/ 128 h 922"/>
                  <a:gd name="T52" fmla="*/ 777 w 879"/>
                  <a:gd name="T53" fmla="*/ 193 h 922"/>
                  <a:gd name="T54" fmla="*/ 822 w 879"/>
                  <a:gd name="T55" fmla="*/ 266 h 922"/>
                  <a:gd name="T56" fmla="*/ 852 w 879"/>
                  <a:gd name="T57" fmla="*/ 348 h 922"/>
                  <a:gd name="T58" fmla="*/ 867 w 879"/>
                  <a:gd name="T59" fmla="*/ 438 h 922"/>
                  <a:gd name="T60" fmla="*/ 876 w 879"/>
                  <a:gd name="T61" fmla="*/ 507 h 922"/>
                  <a:gd name="T62" fmla="*/ 858 w 879"/>
                  <a:gd name="T63" fmla="*/ 597 h 922"/>
                  <a:gd name="T64" fmla="*/ 824 w 879"/>
                  <a:gd name="T65" fmla="*/ 681 h 922"/>
                  <a:gd name="T66" fmla="*/ 774 w 879"/>
                  <a:gd name="T67" fmla="*/ 754 h 922"/>
                  <a:gd name="T68" fmla="*/ 711 w 879"/>
                  <a:gd name="T69" fmla="*/ 816 h 922"/>
                  <a:gd name="T70" fmla="*/ 638 w 879"/>
                  <a:gd name="T71" fmla="*/ 865 h 922"/>
                  <a:gd name="T72" fmla="*/ 556 w 879"/>
                  <a:gd name="T73" fmla="*/ 900 h 922"/>
                  <a:gd name="T74" fmla="*/ 465 w 879"/>
                  <a:gd name="T75" fmla="*/ 918 h 922"/>
                  <a:gd name="T76" fmla="*/ 372 w 879"/>
                  <a:gd name="T77" fmla="*/ 918 h 922"/>
                  <a:gd name="T78" fmla="*/ 280 w 879"/>
                  <a:gd name="T79" fmla="*/ 900 h 922"/>
                  <a:gd name="T80" fmla="*/ 198 w 879"/>
                  <a:gd name="T81" fmla="*/ 865 h 922"/>
                  <a:gd name="T82" fmla="*/ 125 w 879"/>
                  <a:gd name="T83" fmla="*/ 816 h 922"/>
                  <a:gd name="T84" fmla="*/ 62 w 879"/>
                  <a:gd name="T85" fmla="*/ 754 h 922"/>
                  <a:gd name="T86" fmla="*/ 12 w 879"/>
                  <a:gd name="T87" fmla="*/ 681 h 922"/>
                  <a:gd name="T88" fmla="*/ 11 w 879"/>
                  <a:gd name="T89" fmla="*/ 666 h 922"/>
                  <a:gd name="T90" fmla="*/ 9 w 879"/>
                  <a:gd name="T91" fmla="*/ 648 h 922"/>
                  <a:gd name="T92" fmla="*/ 34 w 879"/>
                  <a:gd name="T93" fmla="*/ 693 h 922"/>
                  <a:gd name="T94" fmla="*/ 86 w 879"/>
                  <a:gd name="T95" fmla="*/ 763 h 922"/>
                  <a:gd name="T96" fmla="*/ 150 w 879"/>
                  <a:gd name="T97" fmla="*/ 820 h 922"/>
                  <a:gd name="T98" fmla="*/ 223 w 879"/>
                  <a:gd name="T99" fmla="*/ 865 h 922"/>
                  <a:gd name="T100" fmla="*/ 305 w 879"/>
                  <a:gd name="T101" fmla="*/ 895 h 922"/>
                  <a:gd name="T102" fmla="*/ 395 w 879"/>
                  <a:gd name="T103" fmla="*/ 909 h 922"/>
                  <a:gd name="T104" fmla="*/ 486 w 879"/>
                  <a:gd name="T105" fmla="*/ 904 h 922"/>
                  <a:gd name="T106" fmla="*/ 572 w 879"/>
                  <a:gd name="T107" fmla="*/ 883 h 922"/>
                  <a:gd name="T108" fmla="*/ 650 w 879"/>
                  <a:gd name="T109" fmla="*/ 843 h 922"/>
                  <a:gd name="T110" fmla="*/ 720 w 879"/>
                  <a:gd name="T111" fmla="*/ 793 h 922"/>
                  <a:gd name="T112" fmla="*/ 777 w 879"/>
                  <a:gd name="T113" fmla="*/ 729 h 922"/>
                  <a:gd name="T114" fmla="*/ 822 w 879"/>
                  <a:gd name="T115" fmla="*/ 656 h 922"/>
                  <a:gd name="T116" fmla="*/ 852 w 879"/>
                  <a:gd name="T117" fmla="*/ 573 h 922"/>
                  <a:gd name="T118" fmla="*/ 867 w 879"/>
                  <a:gd name="T119" fmla="*/ 484 h 92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79"/>
                  <a:gd name="T181" fmla="*/ 0 h 922"/>
                  <a:gd name="T182" fmla="*/ 879 w 879"/>
                  <a:gd name="T183" fmla="*/ 922 h 92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79" h="922">
                    <a:moveTo>
                      <a:pt x="879" y="461"/>
                    </a:moveTo>
                    <a:lnTo>
                      <a:pt x="877" y="438"/>
                    </a:lnTo>
                    <a:lnTo>
                      <a:pt x="876" y="413"/>
                    </a:lnTo>
                    <a:lnTo>
                      <a:pt x="874" y="391"/>
                    </a:lnTo>
                    <a:lnTo>
                      <a:pt x="870" y="368"/>
                    </a:lnTo>
                    <a:lnTo>
                      <a:pt x="865" y="345"/>
                    </a:lnTo>
                    <a:lnTo>
                      <a:pt x="858" y="323"/>
                    </a:lnTo>
                    <a:lnTo>
                      <a:pt x="851" y="302"/>
                    </a:lnTo>
                    <a:lnTo>
                      <a:pt x="843" y="280"/>
                    </a:lnTo>
                    <a:lnTo>
                      <a:pt x="833" y="261"/>
                    </a:lnTo>
                    <a:lnTo>
                      <a:pt x="824" y="241"/>
                    </a:lnTo>
                    <a:lnTo>
                      <a:pt x="811" y="221"/>
                    </a:lnTo>
                    <a:lnTo>
                      <a:pt x="801" y="203"/>
                    </a:lnTo>
                    <a:lnTo>
                      <a:pt x="788" y="184"/>
                    </a:lnTo>
                    <a:lnTo>
                      <a:pt x="774" y="168"/>
                    </a:lnTo>
                    <a:lnTo>
                      <a:pt x="759" y="150"/>
                    </a:lnTo>
                    <a:lnTo>
                      <a:pt x="743" y="134"/>
                    </a:lnTo>
                    <a:lnTo>
                      <a:pt x="727" y="119"/>
                    </a:lnTo>
                    <a:lnTo>
                      <a:pt x="711" y="105"/>
                    </a:lnTo>
                    <a:lnTo>
                      <a:pt x="693" y="91"/>
                    </a:lnTo>
                    <a:lnTo>
                      <a:pt x="675" y="78"/>
                    </a:lnTo>
                    <a:lnTo>
                      <a:pt x="658" y="66"/>
                    </a:lnTo>
                    <a:lnTo>
                      <a:pt x="638" y="55"/>
                    </a:lnTo>
                    <a:lnTo>
                      <a:pt x="618" y="44"/>
                    </a:lnTo>
                    <a:lnTo>
                      <a:pt x="597" y="36"/>
                    </a:lnTo>
                    <a:lnTo>
                      <a:pt x="577" y="28"/>
                    </a:lnTo>
                    <a:lnTo>
                      <a:pt x="556" y="21"/>
                    </a:lnTo>
                    <a:lnTo>
                      <a:pt x="532" y="14"/>
                    </a:lnTo>
                    <a:lnTo>
                      <a:pt x="511" y="9"/>
                    </a:lnTo>
                    <a:lnTo>
                      <a:pt x="488" y="5"/>
                    </a:lnTo>
                    <a:lnTo>
                      <a:pt x="465" y="2"/>
                    </a:lnTo>
                    <a:lnTo>
                      <a:pt x="441" y="0"/>
                    </a:lnTo>
                    <a:lnTo>
                      <a:pt x="418" y="0"/>
                    </a:lnTo>
                    <a:lnTo>
                      <a:pt x="395" y="0"/>
                    </a:lnTo>
                    <a:lnTo>
                      <a:pt x="372" y="2"/>
                    </a:lnTo>
                    <a:lnTo>
                      <a:pt x="348" y="5"/>
                    </a:lnTo>
                    <a:lnTo>
                      <a:pt x="325" y="9"/>
                    </a:lnTo>
                    <a:lnTo>
                      <a:pt x="304" y="14"/>
                    </a:lnTo>
                    <a:lnTo>
                      <a:pt x="280" y="21"/>
                    </a:lnTo>
                    <a:lnTo>
                      <a:pt x="259" y="28"/>
                    </a:lnTo>
                    <a:lnTo>
                      <a:pt x="239" y="36"/>
                    </a:lnTo>
                    <a:lnTo>
                      <a:pt x="218" y="44"/>
                    </a:lnTo>
                    <a:lnTo>
                      <a:pt x="198" y="55"/>
                    </a:lnTo>
                    <a:lnTo>
                      <a:pt x="179" y="66"/>
                    </a:lnTo>
                    <a:lnTo>
                      <a:pt x="161" y="78"/>
                    </a:lnTo>
                    <a:lnTo>
                      <a:pt x="143" y="91"/>
                    </a:lnTo>
                    <a:lnTo>
                      <a:pt x="125" y="105"/>
                    </a:lnTo>
                    <a:lnTo>
                      <a:pt x="109" y="119"/>
                    </a:lnTo>
                    <a:lnTo>
                      <a:pt x="93" y="134"/>
                    </a:lnTo>
                    <a:lnTo>
                      <a:pt x="77" y="150"/>
                    </a:lnTo>
                    <a:lnTo>
                      <a:pt x="62" y="168"/>
                    </a:lnTo>
                    <a:lnTo>
                      <a:pt x="48" y="184"/>
                    </a:lnTo>
                    <a:lnTo>
                      <a:pt x="36" y="203"/>
                    </a:lnTo>
                    <a:lnTo>
                      <a:pt x="23" y="221"/>
                    </a:lnTo>
                    <a:lnTo>
                      <a:pt x="12" y="241"/>
                    </a:lnTo>
                    <a:lnTo>
                      <a:pt x="3" y="259"/>
                    </a:lnTo>
                    <a:lnTo>
                      <a:pt x="3" y="264"/>
                    </a:lnTo>
                    <a:lnTo>
                      <a:pt x="2" y="270"/>
                    </a:lnTo>
                    <a:lnTo>
                      <a:pt x="2" y="273"/>
                    </a:lnTo>
                    <a:lnTo>
                      <a:pt x="2" y="279"/>
                    </a:lnTo>
                    <a:lnTo>
                      <a:pt x="2" y="282"/>
                    </a:lnTo>
                    <a:lnTo>
                      <a:pt x="2" y="287"/>
                    </a:lnTo>
                    <a:lnTo>
                      <a:pt x="2" y="291"/>
                    </a:lnTo>
                    <a:lnTo>
                      <a:pt x="0" y="296"/>
                    </a:lnTo>
                    <a:lnTo>
                      <a:pt x="5" y="286"/>
                    </a:lnTo>
                    <a:lnTo>
                      <a:pt x="14" y="266"/>
                    </a:lnTo>
                    <a:lnTo>
                      <a:pt x="23" y="246"/>
                    </a:lnTo>
                    <a:lnTo>
                      <a:pt x="34" y="229"/>
                    </a:lnTo>
                    <a:lnTo>
                      <a:pt x="46" y="209"/>
                    </a:lnTo>
                    <a:lnTo>
                      <a:pt x="59" y="193"/>
                    </a:lnTo>
                    <a:lnTo>
                      <a:pt x="71" y="175"/>
                    </a:lnTo>
                    <a:lnTo>
                      <a:pt x="86" y="159"/>
                    </a:lnTo>
                    <a:lnTo>
                      <a:pt x="100" y="143"/>
                    </a:lnTo>
                    <a:lnTo>
                      <a:pt x="116" y="128"/>
                    </a:lnTo>
                    <a:lnTo>
                      <a:pt x="132" y="114"/>
                    </a:lnTo>
                    <a:lnTo>
                      <a:pt x="150" y="102"/>
                    </a:lnTo>
                    <a:lnTo>
                      <a:pt x="168" y="89"/>
                    </a:lnTo>
                    <a:lnTo>
                      <a:pt x="186" y="77"/>
                    </a:lnTo>
                    <a:lnTo>
                      <a:pt x="204" y="66"/>
                    </a:lnTo>
                    <a:lnTo>
                      <a:pt x="223" y="55"/>
                    </a:lnTo>
                    <a:lnTo>
                      <a:pt x="243" y="46"/>
                    </a:lnTo>
                    <a:lnTo>
                      <a:pt x="264" y="39"/>
                    </a:lnTo>
                    <a:lnTo>
                      <a:pt x="284" y="32"/>
                    </a:lnTo>
                    <a:lnTo>
                      <a:pt x="305" y="27"/>
                    </a:lnTo>
                    <a:lnTo>
                      <a:pt x="327" y="21"/>
                    </a:lnTo>
                    <a:lnTo>
                      <a:pt x="350" y="18"/>
                    </a:lnTo>
                    <a:lnTo>
                      <a:pt x="372" y="14"/>
                    </a:lnTo>
                    <a:lnTo>
                      <a:pt x="395" y="12"/>
                    </a:lnTo>
                    <a:lnTo>
                      <a:pt x="418" y="12"/>
                    </a:lnTo>
                    <a:lnTo>
                      <a:pt x="441" y="12"/>
                    </a:lnTo>
                    <a:lnTo>
                      <a:pt x="465" y="14"/>
                    </a:lnTo>
                    <a:lnTo>
                      <a:pt x="486" y="18"/>
                    </a:lnTo>
                    <a:lnTo>
                      <a:pt x="509" y="21"/>
                    </a:lnTo>
                    <a:lnTo>
                      <a:pt x="531" y="27"/>
                    </a:lnTo>
                    <a:lnTo>
                      <a:pt x="552" y="32"/>
                    </a:lnTo>
                    <a:lnTo>
                      <a:pt x="572" y="39"/>
                    </a:lnTo>
                    <a:lnTo>
                      <a:pt x="593" y="46"/>
                    </a:lnTo>
                    <a:lnTo>
                      <a:pt x="613" y="55"/>
                    </a:lnTo>
                    <a:lnTo>
                      <a:pt x="633" y="66"/>
                    </a:lnTo>
                    <a:lnTo>
                      <a:pt x="650" y="77"/>
                    </a:lnTo>
                    <a:lnTo>
                      <a:pt x="668" y="89"/>
                    </a:lnTo>
                    <a:lnTo>
                      <a:pt x="686" y="102"/>
                    </a:lnTo>
                    <a:lnTo>
                      <a:pt x="704" y="114"/>
                    </a:lnTo>
                    <a:lnTo>
                      <a:pt x="720" y="128"/>
                    </a:lnTo>
                    <a:lnTo>
                      <a:pt x="734" y="143"/>
                    </a:lnTo>
                    <a:lnTo>
                      <a:pt x="751" y="159"/>
                    </a:lnTo>
                    <a:lnTo>
                      <a:pt x="765" y="175"/>
                    </a:lnTo>
                    <a:lnTo>
                      <a:pt x="777" y="193"/>
                    </a:lnTo>
                    <a:lnTo>
                      <a:pt x="790" y="209"/>
                    </a:lnTo>
                    <a:lnTo>
                      <a:pt x="802" y="229"/>
                    </a:lnTo>
                    <a:lnTo>
                      <a:pt x="813" y="246"/>
                    </a:lnTo>
                    <a:lnTo>
                      <a:pt x="822" y="266"/>
                    </a:lnTo>
                    <a:lnTo>
                      <a:pt x="831" y="286"/>
                    </a:lnTo>
                    <a:lnTo>
                      <a:pt x="840" y="305"/>
                    </a:lnTo>
                    <a:lnTo>
                      <a:pt x="847" y="327"/>
                    </a:lnTo>
                    <a:lnTo>
                      <a:pt x="852" y="348"/>
                    </a:lnTo>
                    <a:lnTo>
                      <a:pt x="858" y="370"/>
                    </a:lnTo>
                    <a:lnTo>
                      <a:pt x="861" y="393"/>
                    </a:lnTo>
                    <a:lnTo>
                      <a:pt x="865" y="414"/>
                    </a:lnTo>
                    <a:lnTo>
                      <a:pt x="867" y="438"/>
                    </a:lnTo>
                    <a:lnTo>
                      <a:pt x="867" y="461"/>
                    </a:lnTo>
                    <a:lnTo>
                      <a:pt x="879" y="461"/>
                    </a:lnTo>
                    <a:lnTo>
                      <a:pt x="877" y="484"/>
                    </a:lnTo>
                    <a:lnTo>
                      <a:pt x="876" y="507"/>
                    </a:lnTo>
                    <a:lnTo>
                      <a:pt x="874" y="531"/>
                    </a:lnTo>
                    <a:lnTo>
                      <a:pt x="870" y="554"/>
                    </a:lnTo>
                    <a:lnTo>
                      <a:pt x="865" y="575"/>
                    </a:lnTo>
                    <a:lnTo>
                      <a:pt x="858" y="597"/>
                    </a:lnTo>
                    <a:lnTo>
                      <a:pt x="851" y="618"/>
                    </a:lnTo>
                    <a:lnTo>
                      <a:pt x="843" y="640"/>
                    </a:lnTo>
                    <a:lnTo>
                      <a:pt x="833" y="661"/>
                    </a:lnTo>
                    <a:lnTo>
                      <a:pt x="824" y="681"/>
                    </a:lnTo>
                    <a:lnTo>
                      <a:pt x="811" y="699"/>
                    </a:lnTo>
                    <a:lnTo>
                      <a:pt x="801" y="718"/>
                    </a:lnTo>
                    <a:lnTo>
                      <a:pt x="788" y="736"/>
                    </a:lnTo>
                    <a:lnTo>
                      <a:pt x="774" y="754"/>
                    </a:lnTo>
                    <a:lnTo>
                      <a:pt x="759" y="770"/>
                    </a:lnTo>
                    <a:lnTo>
                      <a:pt x="743" y="786"/>
                    </a:lnTo>
                    <a:lnTo>
                      <a:pt x="727" y="802"/>
                    </a:lnTo>
                    <a:lnTo>
                      <a:pt x="711" y="816"/>
                    </a:lnTo>
                    <a:lnTo>
                      <a:pt x="693" y="829"/>
                    </a:lnTo>
                    <a:lnTo>
                      <a:pt x="675" y="843"/>
                    </a:lnTo>
                    <a:lnTo>
                      <a:pt x="658" y="854"/>
                    </a:lnTo>
                    <a:lnTo>
                      <a:pt x="638" y="865"/>
                    </a:lnTo>
                    <a:lnTo>
                      <a:pt x="618" y="875"/>
                    </a:lnTo>
                    <a:lnTo>
                      <a:pt x="597" y="884"/>
                    </a:lnTo>
                    <a:lnTo>
                      <a:pt x="577" y="893"/>
                    </a:lnTo>
                    <a:lnTo>
                      <a:pt x="556" y="900"/>
                    </a:lnTo>
                    <a:lnTo>
                      <a:pt x="532" y="908"/>
                    </a:lnTo>
                    <a:lnTo>
                      <a:pt x="511" y="911"/>
                    </a:lnTo>
                    <a:lnTo>
                      <a:pt x="488" y="917"/>
                    </a:lnTo>
                    <a:lnTo>
                      <a:pt x="465" y="918"/>
                    </a:lnTo>
                    <a:lnTo>
                      <a:pt x="441" y="920"/>
                    </a:lnTo>
                    <a:lnTo>
                      <a:pt x="418" y="922"/>
                    </a:lnTo>
                    <a:lnTo>
                      <a:pt x="395" y="920"/>
                    </a:lnTo>
                    <a:lnTo>
                      <a:pt x="372" y="918"/>
                    </a:lnTo>
                    <a:lnTo>
                      <a:pt x="348" y="917"/>
                    </a:lnTo>
                    <a:lnTo>
                      <a:pt x="325" y="911"/>
                    </a:lnTo>
                    <a:lnTo>
                      <a:pt x="304" y="908"/>
                    </a:lnTo>
                    <a:lnTo>
                      <a:pt x="280" y="900"/>
                    </a:lnTo>
                    <a:lnTo>
                      <a:pt x="259" y="893"/>
                    </a:lnTo>
                    <a:lnTo>
                      <a:pt x="239" y="884"/>
                    </a:lnTo>
                    <a:lnTo>
                      <a:pt x="218" y="875"/>
                    </a:lnTo>
                    <a:lnTo>
                      <a:pt x="198" y="865"/>
                    </a:lnTo>
                    <a:lnTo>
                      <a:pt x="179" y="854"/>
                    </a:lnTo>
                    <a:lnTo>
                      <a:pt x="161" y="843"/>
                    </a:lnTo>
                    <a:lnTo>
                      <a:pt x="143" y="829"/>
                    </a:lnTo>
                    <a:lnTo>
                      <a:pt x="125" y="816"/>
                    </a:lnTo>
                    <a:lnTo>
                      <a:pt x="109" y="802"/>
                    </a:lnTo>
                    <a:lnTo>
                      <a:pt x="93" y="786"/>
                    </a:lnTo>
                    <a:lnTo>
                      <a:pt x="77" y="770"/>
                    </a:lnTo>
                    <a:lnTo>
                      <a:pt x="62" y="754"/>
                    </a:lnTo>
                    <a:lnTo>
                      <a:pt x="48" y="736"/>
                    </a:lnTo>
                    <a:lnTo>
                      <a:pt x="36" y="718"/>
                    </a:lnTo>
                    <a:lnTo>
                      <a:pt x="23" y="699"/>
                    </a:lnTo>
                    <a:lnTo>
                      <a:pt x="12" y="681"/>
                    </a:lnTo>
                    <a:lnTo>
                      <a:pt x="12" y="679"/>
                    </a:lnTo>
                    <a:lnTo>
                      <a:pt x="12" y="675"/>
                    </a:lnTo>
                    <a:lnTo>
                      <a:pt x="11" y="670"/>
                    </a:lnTo>
                    <a:lnTo>
                      <a:pt x="11" y="666"/>
                    </a:lnTo>
                    <a:lnTo>
                      <a:pt x="11" y="661"/>
                    </a:lnTo>
                    <a:lnTo>
                      <a:pt x="11" y="657"/>
                    </a:lnTo>
                    <a:lnTo>
                      <a:pt x="9" y="652"/>
                    </a:lnTo>
                    <a:lnTo>
                      <a:pt x="9" y="648"/>
                    </a:lnTo>
                    <a:lnTo>
                      <a:pt x="9" y="643"/>
                    </a:lnTo>
                    <a:lnTo>
                      <a:pt x="14" y="656"/>
                    </a:lnTo>
                    <a:lnTo>
                      <a:pt x="23" y="673"/>
                    </a:lnTo>
                    <a:lnTo>
                      <a:pt x="34" y="693"/>
                    </a:lnTo>
                    <a:lnTo>
                      <a:pt x="46" y="711"/>
                    </a:lnTo>
                    <a:lnTo>
                      <a:pt x="59" y="729"/>
                    </a:lnTo>
                    <a:lnTo>
                      <a:pt x="71" y="745"/>
                    </a:lnTo>
                    <a:lnTo>
                      <a:pt x="86" y="763"/>
                    </a:lnTo>
                    <a:lnTo>
                      <a:pt x="100" y="777"/>
                    </a:lnTo>
                    <a:lnTo>
                      <a:pt x="116" y="793"/>
                    </a:lnTo>
                    <a:lnTo>
                      <a:pt x="132" y="808"/>
                    </a:lnTo>
                    <a:lnTo>
                      <a:pt x="150" y="820"/>
                    </a:lnTo>
                    <a:lnTo>
                      <a:pt x="168" y="833"/>
                    </a:lnTo>
                    <a:lnTo>
                      <a:pt x="186" y="843"/>
                    </a:lnTo>
                    <a:lnTo>
                      <a:pt x="204" y="856"/>
                    </a:lnTo>
                    <a:lnTo>
                      <a:pt x="223" y="865"/>
                    </a:lnTo>
                    <a:lnTo>
                      <a:pt x="243" y="874"/>
                    </a:lnTo>
                    <a:lnTo>
                      <a:pt x="264" y="883"/>
                    </a:lnTo>
                    <a:lnTo>
                      <a:pt x="284" y="890"/>
                    </a:lnTo>
                    <a:lnTo>
                      <a:pt x="305" y="895"/>
                    </a:lnTo>
                    <a:lnTo>
                      <a:pt x="327" y="900"/>
                    </a:lnTo>
                    <a:lnTo>
                      <a:pt x="350" y="904"/>
                    </a:lnTo>
                    <a:lnTo>
                      <a:pt x="372" y="908"/>
                    </a:lnTo>
                    <a:lnTo>
                      <a:pt x="395" y="909"/>
                    </a:lnTo>
                    <a:lnTo>
                      <a:pt x="418" y="909"/>
                    </a:lnTo>
                    <a:lnTo>
                      <a:pt x="441" y="909"/>
                    </a:lnTo>
                    <a:lnTo>
                      <a:pt x="465" y="908"/>
                    </a:lnTo>
                    <a:lnTo>
                      <a:pt x="486" y="904"/>
                    </a:lnTo>
                    <a:lnTo>
                      <a:pt x="509" y="900"/>
                    </a:lnTo>
                    <a:lnTo>
                      <a:pt x="531" y="895"/>
                    </a:lnTo>
                    <a:lnTo>
                      <a:pt x="552" y="890"/>
                    </a:lnTo>
                    <a:lnTo>
                      <a:pt x="572" y="883"/>
                    </a:lnTo>
                    <a:lnTo>
                      <a:pt x="593" y="874"/>
                    </a:lnTo>
                    <a:lnTo>
                      <a:pt x="613" y="865"/>
                    </a:lnTo>
                    <a:lnTo>
                      <a:pt x="633" y="856"/>
                    </a:lnTo>
                    <a:lnTo>
                      <a:pt x="650" y="843"/>
                    </a:lnTo>
                    <a:lnTo>
                      <a:pt x="668" y="833"/>
                    </a:lnTo>
                    <a:lnTo>
                      <a:pt x="686" y="820"/>
                    </a:lnTo>
                    <a:lnTo>
                      <a:pt x="704" y="808"/>
                    </a:lnTo>
                    <a:lnTo>
                      <a:pt x="720" y="793"/>
                    </a:lnTo>
                    <a:lnTo>
                      <a:pt x="734" y="777"/>
                    </a:lnTo>
                    <a:lnTo>
                      <a:pt x="751" y="763"/>
                    </a:lnTo>
                    <a:lnTo>
                      <a:pt x="765" y="745"/>
                    </a:lnTo>
                    <a:lnTo>
                      <a:pt x="777" y="729"/>
                    </a:lnTo>
                    <a:lnTo>
                      <a:pt x="790" y="711"/>
                    </a:lnTo>
                    <a:lnTo>
                      <a:pt x="802" y="693"/>
                    </a:lnTo>
                    <a:lnTo>
                      <a:pt x="813" y="673"/>
                    </a:lnTo>
                    <a:lnTo>
                      <a:pt x="822" y="656"/>
                    </a:lnTo>
                    <a:lnTo>
                      <a:pt x="831" y="634"/>
                    </a:lnTo>
                    <a:lnTo>
                      <a:pt x="840" y="615"/>
                    </a:lnTo>
                    <a:lnTo>
                      <a:pt x="847" y="593"/>
                    </a:lnTo>
                    <a:lnTo>
                      <a:pt x="852" y="573"/>
                    </a:lnTo>
                    <a:lnTo>
                      <a:pt x="858" y="550"/>
                    </a:lnTo>
                    <a:lnTo>
                      <a:pt x="861" y="529"/>
                    </a:lnTo>
                    <a:lnTo>
                      <a:pt x="865" y="506"/>
                    </a:lnTo>
                    <a:lnTo>
                      <a:pt x="867" y="484"/>
                    </a:lnTo>
                    <a:lnTo>
                      <a:pt x="867" y="461"/>
                    </a:lnTo>
                    <a:lnTo>
                      <a:pt x="879" y="461"/>
                    </a:lnTo>
                    <a:close/>
                  </a:path>
                </a:pathLst>
              </a:custGeom>
              <a:solidFill>
                <a:srgbClr val="B4E1FF"/>
              </a:solidFill>
              <a:ln w="9525">
                <a:noFill/>
                <a:round/>
                <a:headEnd/>
                <a:tailEnd/>
              </a:ln>
            </p:spPr>
            <p:txBody>
              <a:bodyPr/>
              <a:lstStyle/>
              <a:p>
                <a:endParaRPr lang="en-US"/>
              </a:p>
            </p:txBody>
          </p:sp>
          <p:sp>
            <p:nvSpPr>
              <p:cNvPr id="29916" name="Freeform 1295"/>
              <p:cNvSpPr>
                <a:spLocks/>
              </p:cNvSpPr>
              <p:nvPr/>
            </p:nvSpPr>
            <p:spPr bwMode="auto">
              <a:xfrm>
                <a:off x="510" y="1734"/>
                <a:ext cx="872" cy="910"/>
              </a:xfrm>
              <a:custGeom>
                <a:avLst/>
                <a:gdLst>
                  <a:gd name="T0" fmla="*/ 867 w 872"/>
                  <a:gd name="T1" fmla="*/ 386 h 910"/>
                  <a:gd name="T2" fmla="*/ 845 w 872"/>
                  <a:gd name="T3" fmla="*/ 299 h 910"/>
                  <a:gd name="T4" fmla="*/ 808 w 872"/>
                  <a:gd name="T5" fmla="*/ 220 h 910"/>
                  <a:gd name="T6" fmla="*/ 754 w 872"/>
                  <a:gd name="T7" fmla="*/ 150 h 910"/>
                  <a:gd name="T8" fmla="*/ 690 w 872"/>
                  <a:gd name="T9" fmla="*/ 91 h 910"/>
                  <a:gd name="T10" fmla="*/ 615 w 872"/>
                  <a:gd name="T11" fmla="*/ 45 h 910"/>
                  <a:gd name="T12" fmla="*/ 532 w 872"/>
                  <a:gd name="T13" fmla="*/ 14 h 910"/>
                  <a:gd name="T14" fmla="*/ 441 w 872"/>
                  <a:gd name="T15" fmla="*/ 2 h 910"/>
                  <a:gd name="T16" fmla="*/ 348 w 872"/>
                  <a:gd name="T17" fmla="*/ 5 h 910"/>
                  <a:gd name="T18" fmla="*/ 261 w 872"/>
                  <a:gd name="T19" fmla="*/ 29 h 910"/>
                  <a:gd name="T20" fmla="*/ 182 w 872"/>
                  <a:gd name="T21" fmla="*/ 66 h 910"/>
                  <a:gd name="T22" fmla="*/ 112 w 872"/>
                  <a:gd name="T23" fmla="*/ 118 h 910"/>
                  <a:gd name="T24" fmla="*/ 53 w 872"/>
                  <a:gd name="T25" fmla="*/ 184 h 910"/>
                  <a:gd name="T26" fmla="*/ 9 w 872"/>
                  <a:gd name="T27" fmla="*/ 257 h 910"/>
                  <a:gd name="T28" fmla="*/ 0 w 872"/>
                  <a:gd name="T29" fmla="*/ 288 h 910"/>
                  <a:gd name="T30" fmla="*/ 0 w 872"/>
                  <a:gd name="T31" fmla="*/ 308 h 910"/>
                  <a:gd name="T32" fmla="*/ 20 w 872"/>
                  <a:gd name="T33" fmla="*/ 263 h 910"/>
                  <a:gd name="T34" fmla="*/ 62 w 872"/>
                  <a:gd name="T35" fmla="*/ 191 h 910"/>
                  <a:gd name="T36" fmla="*/ 120 w 872"/>
                  <a:gd name="T37" fmla="*/ 127 h 910"/>
                  <a:gd name="T38" fmla="*/ 189 w 872"/>
                  <a:gd name="T39" fmla="*/ 77 h 910"/>
                  <a:gd name="T40" fmla="*/ 266 w 872"/>
                  <a:gd name="T41" fmla="*/ 39 h 910"/>
                  <a:gd name="T42" fmla="*/ 350 w 872"/>
                  <a:gd name="T43" fmla="*/ 18 h 910"/>
                  <a:gd name="T44" fmla="*/ 441 w 872"/>
                  <a:gd name="T45" fmla="*/ 13 h 910"/>
                  <a:gd name="T46" fmla="*/ 529 w 872"/>
                  <a:gd name="T47" fmla="*/ 27 h 910"/>
                  <a:gd name="T48" fmla="*/ 609 w 872"/>
                  <a:gd name="T49" fmla="*/ 57 h 910"/>
                  <a:gd name="T50" fmla="*/ 683 w 872"/>
                  <a:gd name="T51" fmla="*/ 100 h 910"/>
                  <a:gd name="T52" fmla="*/ 745 w 872"/>
                  <a:gd name="T53" fmla="*/ 157 h 910"/>
                  <a:gd name="T54" fmla="*/ 797 w 872"/>
                  <a:gd name="T55" fmla="*/ 225 h 910"/>
                  <a:gd name="T56" fmla="*/ 835 w 872"/>
                  <a:gd name="T57" fmla="*/ 304 h 910"/>
                  <a:gd name="T58" fmla="*/ 856 w 872"/>
                  <a:gd name="T59" fmla="*/ 388 h 910"/>
                  <a:gd name="T60" fmla="*/ 872 w 872"/>
                  <a:gd name="T61" fmla="*/ 456 h 910"/>
                  <a:gd name="T62" fmla="*/ 863 w 872"/>
                  <a:gd name="T63" fmla="*/ 547 h 910"/>
                  <a:gd name="T64" fmla="*/ 836 w 872"/>
                  <a:gd name="T65" fmla="*/ 633 h 910"/>
                  <a:gd name="T66" fmla="*/ 795 w 872"/>
                  <a:gd name="T67" fmla="*/ 710 h 910"/>
                  <a:gd name="T68" fmla="*/ 740 w 872"/>
                  <a:gd name="T69" fmla="*/ 778 h 910"/>
                  <a:gd name="T70" fmla="*/ 672 w 872"/>
                  <a:gd name="T71" fmla="*/ 833 h 910"/>
                  <a:gd name="T72" fmla="*/ 595 w 872"/>
                  <a:gd name="T73" fmla="*/ 874 h 910"/>
                  <a:gd name="T74" fmla="*/ 509 w 872"/>
                  <a:gd name="T75" fmla="*/ 901 h 910"/>
                  <a:gd name="T76" fmla="*/ 418 w 872"/>
                  <a:gd name="T77" fmla="*/ 910 h 910"/>
                  <a:gd name="T78" fmla="*/ 327 w 872"/>
                  <a:gd name="T79" fmla="*/ 901 h 910"/>
                  <a:gd name="T80" fmla="*/ 241 w 872"/>
                  <a:gd name="T81" fmla="*/ 874 h 910"/>
                  <a:gd name="T82" fmla="*/ 164 w 872"/>
                  <a:gd name="T83" fmla="*/ 833 h 910"/>
                  <a:gd name="T84" fmla="*/ 96 w 872"/>
                  <a:gd name="T85" fmla="*/ 778 h 910"/>
                  <a:gd name="T86" fmla="*/ 41 w 872"/>
                  <a:gd name="T87" fmla="*/ 710 h 910"/>
                  <a:gd name="T88" fmla="*/ 11 w 872"/>
                  <a:gd name="T89" fmla="*/ 652 h 910"/>
                  <a:gd name="T90" fmla="*/ 7 w 872"/>
                  <a:gd name="T91" fmla="*/ 633 h 910"/>
                  <a:gd name="T92" fmla="*/ 11 w 872"/>
                  <a:gd name="T93" fmla="*/ 627 h 910"/>
                  <a:gd name="T94" fmla="*/ 52 w 872"/>
                  <a:gd name="T95" fmla="*/ 702 h 910"/>
                  <a:gd name="T96" fmla="*/ 105 w 872"/>
                  <a:gd name="T97" fmla="*/ 769 h 910"/>
                  <a:gd name="T98" fmla="*/ 170 w 872"/>
                  <a:gd name="T99" fmla="*/ 822 h 910"/>
                  <a:gd name="T100" fmla="*/ 247 w 872"/>
                  <a:gd name="T101" fmla="*/ 863 h 910"/>
                  <a:gd name="T102" fmla="*/ 329 w 872"/>
                  <a:gd name="T103" fmla="*/ 888 h 910"/>
                  <a:gd name="T104" fmla="*/ 418 w 872"/>
                  <a:gd name="T105" fmla="*/ 897 h 910"/>
                  <a:gd name="T106" fmla="*/ 507 w 872"/>
                  <a:gd name="T107" fmla="*/ 888 h 910"/>
                  <a:gd name="T108" fmla="*/ 590 w 872"/>
                  <a:gd name="T109" fmla="*/ 863 h 910"/>
                  <a:gd name="T110" fmla="*/ 665 w 872"/>
                  <a:gd name="T111" fmla="*/ 822 h 910"/>
                  <a:gd name="T112" fmla="*/ 731 w 872"/>
                  <a:gd name="T113" fmla="*/ 769 h 910"/>
                  <a:gd name="T114" fmla="*/ 784 w 872"/>
                  <a:gd name="T115" fmla="*/ 702 h 910"/>
                  <a:gd name="T116" fmla="*/ 826 w 872"/>
                  <a:gd name="T117" fmla="*/ 627 h 910"/>
                  <a:gd name="T118" fmla="*/ 852 w 872"/>
                  <a:gd name="T119" fmla="*/ 545 h 910"/>
                  <a:gd name="T120" fmla="*/ 861 w 872"/>
                  <a:gd name="T121" fmla="*/ 456 h 91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872"/>
                  <a:gd name="T184" fmla="*/ 0 h 910"/>
                  <a:gd name="T185" fmla="*/ 872 w 872"/>
                  <a:gd name="T186" fmla="*/ 910 h 910"/>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872" h="910">
                    <a:moveTo>
                      <a:pt x="872" y="456"/>
                    </a:moveTo>
                    <a:lnTo>
                      <a:pt x="872" y="433"/>
                    </a:lnTo>
                    <a:lnTo>
                      <a:pt x="870" y="409"/>
                    </a:lnTo>
                    <a:lnTo>
                      <a:pt x="867" y="386"/>
                    </a:lnTo>
                    <a:lnTo>
                      <a:pt x="863" y="363"/>
                    </a:lnTo>
                    <a:lnTo>
                      <a:pt x="858" y="341"/>
                    </a:lnTo>
                    <a:lnTo>
                      <a:pt x="852" y="320"/>
                    </a:lnTo>
                    <a:lnTo>
                      <a:pt x="845" y="299"/>
                    </a:lnTo>
                    <a:lnTo>
                      <a:pt x="836" y="279"/>
                    </a:lnTo>
                    <a:lnTo>
                      <a:pt x="827" y="257"/>
                    </a:lnTo>
                    <a:lnTo>
                      <a:pt x="818" y="238"/>
                    </a:lnTo>
                    <a:lnTo>
                      <a:pt x="808" y="220"/>
                    </a:lnTo>
                    <a:lnTo>
                      <a:pt x="795" y="202"/>
                    </a:lnTo>
                    <a:lnTo>
                      <a:pt x="783" y="184"/>
                    </a:lnTo>
                    <a:lnTo>
                      <a:pt x="768" y="166"/>
                    </a:lnTo>
                    <a:lnTo>
                      <a:pt x="754" y="150"/>
                    </a:lnTo>
                    <a:lnTo>
                      <a:pt x="740" y="134"/>
                    </a:lnTo>
                    <a:lnTo>
                      <a:pt x="724" y="118"/>
                    </a:lnTo>
                    <a:lnTo>
                      <a:pt x="708" y="104"/>
                    </a:lnTo>
                    <a:lnTo>
                      <a:pt x="690" y="91"/>
                    </a:lnTo>
                    <a:lnTo>
                      <a:pt x="672" y="79"/>
                    </a:lnTo>
                    <a:lnTo>
                      <a:pt x="654" y="66"/>
                    </a:lnTo>
                    <a:lnTo>
                      <a:pt x="634" y="56"/>
                    </a:lnTo>
                    <a:lnTo>
                      <a:pt x="615" y="45"/>
                    </a:lnTo>
                    <a:lnTo>
                      <a:pt x="595" y="36"/>
                    </a:lnTo>
                    <a:lnTo>
                      <a:pt x="574" y="29"/>
                    </a:lnTo>
                    <a:lnTo>
                      <a:pt x="554" y="22"/>
                    </a:lnTo>
                    <a:lnTo>
                      <a:pt x="532" y="14"/>
                    </a:lnTo>
                    <a:lnTo>
                      <a:pt x="509" y="9"/>
                    </a:lnTo>
                    <a:lnTo>
                      <a:pt x="488" y="5"/>
                    </a:lnTo>
                    <a:lnTo>
                      <a:pt x="465" y="4"/>
                    </a:lnTo>
                    <a:lnTo>
                      <a:pt x="441" y="2"/>
                    </a:lnTo>
                    <a:lnTo>
                      <a:pt x="418" y="0"/>
                    </a:lnTo>
                    <a:lnTo>
                      <a:pt x="395" y="2"/>
                    </a:lnTo>
                    <a:lnTo>
                      <a:pt x="372" y="4"/>
                    </a:lnTo>
                    <a:lnTo>
                      <a:pt x="348" y="5"/>
                    </a:lnTo>
                    <a:lnTo>
                      <a:pt x="327" y="9"/>
                    </a:lnTo>
                    <a:lnTo>
                      <a:pt x="304" y="14"/>
                    </a:lnTo>
                    <a:lnTo>
                      <a:pt x="282" y="22"/>
                    </a:lnTo>
                    <a:lnTo>
                      <a:pt x="261" y="29"/>
                    </a:lnTo>
                    <a:lnTo>
                      <a:pt x="241" y="36"/>
                    </a:lnTo>
                    <a:lnTo>
                      <a:pt x="221" y="45"/>
                    </a:lnTo>
                    <a:lnTo>
                      <a:pt x="202" y="56"/>
                    </a:lnTo>
                    <a:lnTo>
                      <a:pt x="182" y="66"/>
                    </a:lnTo>
                    <a:lnTo>
                      <a:pt x="164" y="79"/>
                    </a:lnTo>
                    <a:lnTo>
                      <a:pt x="146" y="91"/>
                    </a:lnTo>
                    <a:lnTo>
                      <a:pt x="129" y="104"/>
                    </a:lnTo>
                    <a:lnTo>
                      <a:pt x="112" y="118"/>
                    </a:lnTo>
                    <a:lnTo>
                      <a:pt x="96" y="134"/>
                    </a:lnTo>
                    <a:lnTo>
                      <a:pt x="82" y="150"/>
                    </a:lnTo>
                    <a:lnTo>
                      <a:pt x="68" y="166"/>
                    </a:lnTo>
                    <a:lnTo>
                      <a:pt x="53" y="184"/>
                    </a:lnTo>
                    <a:lnTo>
                      <a:pt x="41" y="202"/>
                    </a:lnTo>
                    <a:lnTo>
                      <a:pt x="28" y="220"/>
                    </a:lnTo>
                    <a:lnTo>
                      <a:pt x="18" y="238"/>
                    </a:lnTo>
                    <a:lnTo>
                      <a:pt x="9" y="257"/>
                    </a:lnTo>
                    <a:lnTo>
                      <a:pt x="2" y="272"/>
                    </a:lnTo>
                    <a:lnTo>
                      <a:pt x="2" y="277"/>
                    </a:lnTo>
                    <a:lnTo>
                      <a:pt x="2" y="282"/>
                    </a:lnTo>
                    <a:lnTo>
                      <a:pt x="0" y="288"/>
                    </a:lnTo>
                    <a:lnTo>
                      <a:pt x="0" y="291"/>
                    </a:lnTo>
                    <a:lnTo>
                      <a:pt x="0" y="297"/>
                    </a:lnTo>
                    <a:lnTo>
                      <a:pt x="0" y="302"/>
                    </a:lnTo>
                    <a:lnTo>
                      <a:pt x="0" y="308"/>
                    </a:lnTo>
                    <a:lnTo>
                      <a:pt x="0" y="311"/>
                    </a:lnTo>
                    <a:lnTo>
                      <a:pt x="2" y="304"/>
                    </a:lnTo>
                    <a:lnTo>
                      <a:pt x="11" y="282"/>
                    </a:lnTo>
                    <a:lnTo>
                      <a:pt x="20" y="263"/>
                    </a:lnTo>
                    <a:lnTo>
                      <a:pt x="28" y="245"/>
                    </a:lnTo>
                    <a:lnTo>
                      <a:pt x="39" y="225"/>
                    </a:lnTo>
                    <a:lnTo>
                      <a:pt x="52" y="207"/>
                    </a:lnTo>
                    <a:lnTo>
                      <a:pt x="62" y="191"/>
                    </a:lnTo>
                    <a:lnTo>
                      <a:pt x="77" y="173"/>
                    </a:lnTo>
                    <a:lnTo>
                      <a:pt x="91" y="157"/>
                    </a:lnTo>
                    <a:lnTo>
                      <a:pt x="105" y="143"/>
                    </a:lnTo>
                    <a:lnTo>
                      <a:pt x="120" y="127"/>
                    </a:lnTo>
                    <a:lnTo>
                      <a:pt x="136" y="114"/>
                    </a:lnTo>
                    <a:lnTo>
                      <a:pt x="154" y="100"/>
                    </a:lnTo>
                    <a:lnTo>
                      <a:pt x="170" y="88"/>
                    </a:lnTo>
                    <a:lnTo>
                      <a:pt x="189" y="77"/>
                    </a:lnTo>
                    <a:lnTo>
                      <a:pt x="207" y="66"/>
                    </a:lnTo>
                    <a:lnTo>
                      <a:pt x="227" y="57"/>
                    </a:lnTo>
                    <a:lnTo>
                      <a:pt x="247" y="48"/>
                    </a:lnTo>
                    <a:lnTo>
                      <a:pt x="266" y="39"/>
                    </a:lnTo>
                    <a:lnTo>
                      <a:pt x="286" y="32"/>
                    </a:lnTo>
                    <a:lnTo>
                      <a:pt x="307" y="27"/>
                    </a:lnTo>
                    <a:lnTo>
                      <a:pt x="329" y="22"/>
                    </a:lnTo>
                    <a:lnTo>
                      <a:pt x="350" y="18"/>
                    </a:lnTo>
                    <a:lnTo>
                      <a:pt x="373" y="14"/>
                    </a:lnTo>
                    <a:lnTo>
                      <a:pt x="395" y="13"/>
                    </a:lnTo>
                    <a:lnTo>
                      <a:pt x="418" y="13"/>
                    </a:lnTo>
                    <a:lnTo>
                      <a:pt x="441" y="13"/>
                    </a:lnTo>
                    <a:lnTo>
                      <a:pt x="463" y="14"/>
                    </a:lnTo>
                    <a:lnTo>
                      <a:pt x="486" y="18"/>
                    </a:lnTo>
                    <a:lnTo>
                      <a:pt x="507" y="22"/>
                    </a:lnTo>
                    <a:lnTo>
                      <a:pt x="529" y="27"/>
                    </a:lnTo>
                    <a:lnTo>
                      <a:pt x="550" y="32"/>
                    </a:lnTo>
                    <a:lnTo>
                      <a:pt x="570" y="39"/>
                    </a:lnTo>
                    <a:lnTo>
                      <a:pt x="590" y="48"/>
                    </a:lnTo>
                    <a:lnTo>
                      <a:pt x="609" y="57"/>
                    </a:lnTo>
                    <a:lnTo>
                      <a:pt x="629" y="66"/>
                    </a:lnTo>
                    <a:lnTo>
                      <a:pt x="647" y="77"/>
                    </a:lnTo>
                    <a:lnTo>
                      <a:pt x="665" y="88"/>
                    </a:lnTo>
                    <a:lnTo>
                      <a:pt x="683" y="100"/>
                    </a:lnTo>
                    <a:lnTo>
                      <a:pt x="699" y="114"/>
                    </a:lnTo>
                    <a:lnTo>
                      <a:pt x="715" y="127"/>
                    </a:lnTo>
                    <a:lnTo>
                      <a:pt x="731" y="143"/>
                    </a:lnTo>
                    <a:lnTo>
                      <a:pt x="745" y="157"/>
                    </a:lnTo>
                    <a:lnTo>
                      <a:pt x="759" y="173"/>
                    </a:lnTo>
                    <a:lnTo>
                      <a:pt x="772" y="191"/>
                    </a:lnTo>
                    <a:lnTo>
                      <a:pt x="784" y="207"/>
                    </a:lnTo>
                    <a:lnTo>
                      <a:pt x="797" y="225"/>
                    </a:lnTo>
                    <a:lnTo>
                      <a:pt x="808" y="245"/>
                    </a:lnTo>
                    <a:lnTo>
                      <a:pt x="817" y="263"/>
                    </a:lnTo>
                    <a:lnTo>
                      <a:pt x="826" y="282"/>
                    </a:lnTo>
                    <a:lnTo>
                      <a:pt x="835" y="304"/>
                    </a:lnTo>
                    <a:lnTo>
                      <a:pt x="840" y="324"/>
                    </a:lnTo>
                    <a:lnTo>
                      <a:pt x="847" y="345"/>
                    </a:lnTo>
                    <a:lnTo>
                      <a:pt x="852" y="366"/>
                    </a:lnTo>
                    <a:lnTo>
                      <a:pt x="856" y="388"/>
                    </a:lnTo>
                    <a:lnTo>
                      <a:pt x="858" y="409"/>
                    </a:lnTo>
                    <a:lnTo>
                      <a:pt x="860" y="433"/>
                    </a:lnTo>
                    <a:lnTo>
                      <a:pt x="861" y="456"/>
                    </a:lnTo>
                    <a:lnTo>
                      <a:pt x="872" y="456"/>
                    </a:lnTo>
                    <a:lnTo>
                      <a:pt x="872" y="479"/>
                    </a:lnTo>
                    <a:lnTo>
                      <a:pt x="870" y="502"/>
                    </a:lnTo>
                    <a:lnTo>
                      <a:pt x="867" y="526"/>
                    </a:lnTo>
                    <a:lnTo>
                      <a:pt x="863" y="547"/>
                    </a:lnTo>
                    <a:lnTo>
                      <a:pt x="858" y="568"/>
                    </a:lnTo>
                    <a:lnTo>
                      <a:pt x="852" y="590"/>
                    </a:lnTo>
                    <a:lnTo>
                      <a:pt x="845" y="611"/>
                    </a:lnTo>
                    <a:lnTo>
                      <a:pt x="836" y="633"/>
                    </a:lnTo>
                    <a:lnTo>
                      <a:pt x="827" y="652"/>
                    </a:lnTo>
                    <a:lnTo>
                      <a:pt x="818" y="672"/>
                    </a:lnTo>
                    <a:lnTo>
                      <a:pt x="808" y="692"/>
                    </a:lnTo>
                    <a:lnTo>
                      <a:pt x="795" y="710"/>
                    </a:lnTo>
                    <a:lnTo>
                      <a:pt x="783" y="727"/>
                    </a:lnTo>
                    <a:lnTo>
                      <a:pt x="768" y="745"/>
                    </a:lnTo>
                    <a:lnTo>
                      <a:pt x="754" y="761"/>
                    </a:lnTo>
                    <a:lnTo>
                      <a:pt x="740" y="778"/>
                    </a:lnTo>
                    <a:lnTo>
                      <a:pt x="724" y="792"/>
                    </a:lnTo>
                    <a:lnTo>
                      <a:pt x="708" y="806"/>
                    </a:lnTo>
                    <a:lnTo>
                      <a:pt x="690" y="820"/>
                    </a:lnTo>
                    <a:lnTo>
                      <a:pt x="672" y="833"/>
                    </a:lnTo>
                    <a:lnTo>
                      <a:pt x="654" y="844"/>
                    </a:lnTo>
                    <a:lnTo>
                      <a:pt x="634" y="856"/>
                    </a:lnTo>
                    <a:lnTo>
                      <a:pt x="615" y="865"/>
                    </a:lnTo>
                    <a:lnTo>
                      <a:pt x="595" y="874"/>
                    </a:lnTo>
                    <a:lnTo>
                      <a:pt x="574" y="883"/>
                    </a:lnTo>
                    <a:lnTo>
                      <a:pt x="554" y="890"/>
                    </a:lnTo>
                    <a:lnTo>
                      <a:pt x="532" y="895"/>
                    </a:lnTo>
                    <a:lnTo>
                      <a:pt x="509" y="901"/>
                    </a:lnTo>
                    <a:lnTo>
                      <a:pt x="488" y="904"/>
                    </a:lnTo>
                    <a:lnTo>
                      <a:pt x="465" y="908"/>
                    </a:lnTo>
                    <a:lnTo>
                      <a:pt x="441" y="910"/>
                    </a:lnTo>
                    <a:lnTo>
                      <a:pt x="418" y="910"/>
                    </a:lnTo>
                    <a:lnTo>
                      <a:pt x="395" y="910"/>
                    </a:lnTo>
                    <a:lnTo>
                      <a:pt x="372" y="908"/>
                    </a:lnTo>
                    <a:lnTo>
                      <a:pt x="348" y="904"/>
                    </a:lnTo>
                    <a:lnTo>
                      <a:pt x="327" y="901"/>
                    </a:lnTo>
                    <a:lnTo>
                      <a:pt x="304" y="895"/>
                    </a:lnTo>
                    <a:lnTo>
                      <a:pt x="282" y="890"/>
                    </a:lnTo>
                    <a:lnTo>
                      <a:pt x="261" y="883"/>
                    </a:lnTo>
                    <a:lnTo>
                      <a:pt x="241" y="874"/>
                    </a:lnTo>
                    <a:lnTo>
                      <a:pt x="221" y="865"/>
                    </a:lnTo>
                    <a:lnTo>
                      <a:pt x="202" y="856"/>
                    </a:lnTo>
                    <a:lnTo>
                      <a:pt x="182" y="844"/>
                    </a:lnTo>
                    <a:lnTo>
                      <a:pt x="164" y="833"/>
                    </a:lnTo>
                    <a:lnTo>
                      <a:pt x="146" y="820"/>
                    </a:lnTo>
                    <a:lnTo>
                      <a:pt x="129" y="806"/>
                    </a:lnTo>
                    <a:lnTo>
                      <a:pt x="112" y="792"/>
                    </a:lnTo>
                    <a:lnTo>
                      <a:pt x="96" y="778"/>
                    </a:lnTo>
                    <a:lnTo>
                      <a:pt x="82" y="761"/>
                    </a:lnTo>
                    <a:lnTo>
                      <a:pt x="68" y="745"/>
                    </a:lnTo>
                    <a:lnTo>
                      <a:pt x="53" y="727"/>
                    </a:lnTo>
                    <a:lnTo>
                      <a:pt x="41" y="710"/>
                    </a:lnTo>
                    <a:lnTo>
                      <a:pt x="28" y="692"/>
                    </a:lnTo>
                    <a:lnTo>
                      <a:pt x="18" y="672"/>
                    </a:lnTo>
                    <a:lnTo>
                      <a:pt x="11" y="658"/>
                    </a:lnTo>
                    <a:lnTo>
                      <a:pt x="11" y="652"/>
                    </a:lnTo>
                    <a:lnTo>
                      <a:pt x="9" y="647"/>
                    </a:lnTo>
                    <a:lnTo>
                      <a:pt x="9" y="642"/>
                    </a:lnTo>
                    <a:lnTo>
                      <a:pt x="9" y="638"/>
                    </a:lnTo>
                    <a:lnTo>
                      <a:pt x="7" y="633"/>
                    </a:lnTo>
                    <a:lnTo>
                      <a:pt x="7" y="627"/>
                    </a:lnTo>
                    <a:lnTo>
                      <a:pt x="7" y="622"/>
                    </a:lnTo>
                    <a:lnTo>
                      <a:pt x="7" y="618"/>
                    </a:lnTo>
                    <a:lnTo>
                      <a:pt x="11" y="627"/>
                    </a:lnTo>
                    <a:lnTo>
                      <a:pt x="20" y="647"/>
                    </a:lnTo>
                    <a:lnTo>
                      <a:pt x="28" y="667"/>
                    </a:lnTo>
                    <a:lnTo>
                      <a:pt x="39" y="685"/>
                    </a:lnTo>
                    <a:lnTo>
                      <a:pt x="52" y="702"/>
                    </a:lnTo>
                    <a:lnTo>
                      <a:pt x="62" y="720"/>
                    </a:lnTo>
                    <a:lnTo>
                      <a:pt x="77" y="736"/>
                    </a:lnTo>
                    <a:lnTo>
                      <a:pt x="91" y="752"/>
                    </a:lnTo>
                    <a:lnTo>
                      <a:pt x="105" y="769"/>
                    </a:lnTo>
                    <a:lnTo>
                      <a:pt x="120" y="783"/>
                    </a:lnTo>
                    <a:lnTo>
                      <a:pt x="136" y="797"/>
                    </a:lnTo>
                    <a:lnTo>
                      <a:pt x="154" y="810"/>
                    </a:lnTo>
                    <a:lnTo>
                      <a:pt x="170" y="822"/>
                    </a:lnTo>
                    <a:lnTo>
                      <a:pt x="189" y="835"/>
                    </a:lnTo>
                    <a:lnTo>
                      <a:pt x="207" y="845"/>
                    </a:lnTo>
                    <a:lnTo>
                      <a:pt x="227" y="854"/>
                    </a:lnTo>
                    <a:lnTo>
                      <a:pt x="247" y="863"/>
                    </a:lnTo>
                    <a:lnTo>
                      <a:pt x="266" y="870"/>
                    </a:lnTo>
                    <a:lnTo>
                      <a:pt x="286" y="878"/>
                    </a:lnTo>
                    <a:lnTo>
                      <a:pt x="307" y="885"/>
                    </a:lnTo>
                    <a:lnTo>
                      <a:pt x="329" y="888"/>
                    </a:lnTo>
                    <a:lnTo>
                      <a:pt x="350" y="894"/>
                    </a:lnTo>
                    <a:lnTo>
                      <a:pt x="373" y="895"/>
                    </a:lnTo>
                    <a:lnTo>
                      <a:pt x="395" y="897"/>
                    </a:lnTo>
                    <a:lnTo>
                      <a:pt x="418" y="897"/>
                    </a:lnTo>
                    <a:lnTo>
                      <a:pt x="441" y="897"/>
                    </a:lnTo>
                    <a:lnTo>
                      <a:pt x="463" y="895"/>
                    </a:lnTo>
                    <a:lnTo>
                      <a:pt x="486" y="894"/>
                    </a:lnTo>
                    <a:lnTo>
                      <a:pt x="507" y="888"/>
                    </a:lnTo>
                    <a:lnTo>
                      <a:pt x="529" y="885"/>
                    </a:lnTo>
                    <a:lnTo>
                      <a:pt x="550" y="878"/>
                    </a:lnTo>
                    <a:lnTo>
                      <a:pt x="570" y="870"/>
                    </a:lnTo>
                    <a:lnTo>
                      <a:pt x="590" y="863"/>
                    </a:lnTo>
                    <a:lnTo>
                      <a:pt x="609" y="854"/>
                    </a:lnTo>
                    <a:lnTo>
                      <a:pt x="629" y="845"/>
                    </a:lnTo>
                    <a:lnTo>
                      <a:pt x="647" y="835"/>
                    </a:lnTo>
                    <a:lnTo>
                      <a:pt x="665" y="822"/>
                    </a:lnTo>
                    <a:lnTo>
                      <a:pt x="683" y="810"/>
                    </a:lnTo>
                    <a:lnTo>
                      <a:pt x="699" y="797"/>
                    </a:lnTo>
                    <a:lnTo>
                      <a:pt x="715" y="783"/>
                    </a:lnTo>
                    <a:lnTo>
                      <a:pt x="731" y="769"/>
                    </a:lnTo>
                    <a:lnTo>
                      <a:pt x="745" y="752"/>
                    </a:lnTo>
                    <a:lnTo>
                      <a:pt x="759" y="736"/>
                    </a:lnTo>
                    <a:lnTo>
                      <a:pt x="772" y="720"/>
                    </a:lnTo>
                    <a:lnTo>
                      <a:pt x="784" y="702"/>
                    </a:lnTo>
                    <a:lnTo>
                      <a:pt x="797" y="685"/>
                    </a:lnTo>
                    <a:lnTo>
                      <a:pt x="808" y="667"/>
                    </a:lnTo>
                    <a:lnTo>
                      <a:pt x="817" y="647"/>
                    </a:lnTo>
                    <a:lnTo>
                      <a:pt x="826" y="627"/>
                    </a:lnTo>
                    <a:lnTo>
                      <a:pt x="835" y="608"/>
                    </a:lnTo>
                    <a:lnTo>
                      <a:pt x="840" y="586"/>
                    </a:lnTo>
                    <a:lnTo>
                      <a:pt x="847" y="567"/>
                    </a:lnTo>
                    <a:lnTo>
                      <a:pt x="852" y="545"/>
                    </a:lnTo>
                    <a:lnTo>
                      <a:pt x="856" y="522"/>
                    </a:lnTo>
                    <a:lnTo>
                      <a:pt x="858" y="501"/>
                    </a:lnTo>
                    <a:lnTo>
                      <a:pt x="860" y="479"/>
                    </a:lnTo>
                    <a:lnTo>
                      <a:pt x="861" y="456"/>
                    </a:lnTo>
                    <a:lnTo>
                      <a:pt x="872" y="456"/>
                    </a:lnTo>
                    <a:close/>
                  </a:path>
                </a:pathLst>
              </a:custGeom>
              <a:solidFill>
                <a:srgbClr val="B5E1FF"/>
              </a:solidFill>
              <a:ln w="9525">
                <a:noFill/>
                <a:round/>
                <a:headEnd/>
                <a:tailEnd/>
              </a:ln>
            </p:spPr>
            <p:txBody>
              <a:bodyPr/>
              <a:lstStyle/>
              <a:p>
                <a:endParaRPr lang="en-US"/>
              </a:p>
            </p:txBody>
          </p:sp>
          <p:sp>
            <p:nvSpPr>
              <p:cNvPr id="29917" name="Freeform 1296"/>
              <p:cNvSpPr>
                <a:spLocks/>
              </p:cNvSpPr>
              <p:nvPr/>
            </p:nvSpPr>
            <p:spPr bwMode="auto">
              <a:xfrm>
                <a:off x="508" y="1741"/>
                <a:ext cx="869" cy="897"/>
              </a:xfrm>
              <a:custGeom>
                <a:avLst/>
                <a:gdLst>
                  <a:gd name="T0" fmla="*/ 863 w 869"/>
                  <a:gd name="T1" fmla="*/ 381 h 897"/>
                  <a:gd name="T2" fmla="*/ 842 w 869"/>
                  <a:gd name="T3" fmla="*/ 293 h 897"/>
                  <a:gd name="T4" fmla="*/ 804 w 869"/>
                  <a:gd name="T5" fmla="*/ 217 h 897"/>
                  <a:gd name="T6" fmla="*/ 753 w 869"/>
                  <a:gd name="T7" fmla="*/ 147 h 897"/>
                  <a:gd name="T8" fmla="*/ 688 w 869"/>
                  <a:gd name="T9" fmla="*/ 90 h 897"/>
                  <a:gd name="T10" fmla="*/ 615 w 869"/>
                  <a:gd name="T11" fmla="*/ 43 h 897"/>
                  <a:gd name="T12" fmla="*/ 533 w 869"/>
                  <a:gd name="T13" fmla="*/ 15 h 897"/>
                  <a:gd name="T14" fmla="*/ 443 w 869"/>
                  <a:gd name="T15" fmla="*/ 0 h 897"/>
                  <a:gd name="T16" fmla="*/ 352 w 869"/>
                  <a:gd name="T17" fmla="*/ 6 h 897"/>
                  <a:gd name="T18" fmla="*/ 266 w 869"/>
                  <a:gd name="T19" fmla="*/ 27 h 897"/>
                  <a:gd name="T20" fmla="*/ 188 w 869"/>
                  <a:gd name="T21" fmla="*/ 65 h 897"/>
                  <a:gd name="T22" fmla="*/ 118 w 869"/>
                  <a:gd name="T23" fmla="*/ 116 h 897"/>
                  <a:gd name="T24" fmla="*/ 61 w 869"/>
                  <a:gd name="T25" fmla="*/ 181 h 897"/>
                  <a:gd name="T26" fmla="*/ 16 w 869"/>
                  <a:gd name="T27" fmla="*/ 254 h 897"/>
                  <a:gd name="T28" fmla="*/ 2 w 869"/>
                  <a:gd name="T29" fmla="*/ 295 h 897"/>
                  <a:gd name="T30" fmla="*/ 0 w 869"/>
                  <a:gd name="T31" fmla="*/ 318 h 897"/>
                  <a:gd name="T32" fmla="*/ 11 w 869"/>
                  <a:gd name="T33" fmla="*/ 299 h 897"/>
                  <a:gd name="T34" fmla="*/ 47 w 869"/>
                  <a:gd name="T35" fmla="*/ 222 h 897"/>
                  <a:gd name="T36" fmla="*/ 97 w 869"/>
                  <a:gd name="T37" fmla="*/ 156 h 897"/>
                  <a:gd name="T38" fmla="*/ 159 w 869"/>
                  <a:gd name="T39" fmla="*/ 99 h 897"/>
                  <a:gd name="T40" fmla="*/ 231 w 869"/>
                  <a:gd name="T41" fmla="*/ 56 h 897"/>
                  <a:gd name="T42" fmla="*/ 311 w 869"/>
                  <a:gd name="T43" fmla="*/ 25 h 897"/>
                  <a:gd name="T44" fmla="*/ 397 w 869"/>
                  <a:gd name="T45" fmla="*/ 13 h 897"/>
                  <a:gd name="T46" fmla="*/ 486 w 869"/>
                  <a:gd name="T47" fmla="*/ 16 h 897"/>
                  <a:gd name="T48" fmla="*/ 570 w 869"/>
                  <a:gd name="T49" fmla="*/ 38 h 897"/>
                  <a:gd name="T50" fmla="*/ 647 w 869"/>
                  <a:gd name="T51" fmla="*/ 75 h 897"/>
                  <a:gd name="T52" fmla="*/ 713 w 869"/>
                  <a:gd name="T53" fmla="*/ 125 h 897"/>
                  <a:gd name="T54" fmla="*/ 770 w 869"/>
                  <a:gd name="T55" fmla="*/ 188 h 897"/>
                  <a:gd name="T56" fmla="*/ 813 w 869"/>
                  <a:gd name="T57" fmla="*/ 259 h 897"/>
                  <a:gd name="T58" fmla="*/ 844 w 869"/>
                  <a:gd name="T59" fmla="*/ 340 h 897"/>
                  <a:gd name="T60" fmla="*/ 856 w 869"/>
                  <a:gd name="T61" fmla="*/ 426 h 897"/>
                  <a:gd name="T62" fmla="*/ 867 w 869"/>
                  <a:gd name="T63" fmla="*/ 494 h 897"/>
                  <a:gd name="T64" fmla="*/ 849 w 869"/>
                  <a:gd name="T65" fmla="*/ 581 h 897"/>
                  <a:gd name="T66" fmla="*/ 815 w 869"/>
                  <a:gd name="T67" fmla="*/ 661 h 897"/>
                  <a:gd name="T68" fmla="*/ 767 w 869"/>
                  <a:gd name="T69" fmla="*/ 733 h 897"/>
                  <a:gd name="T70" fmla="*/ 706 w 869"/>
                  <a:gd name="T71" fmla="*/ 796 h 897"/>
                  <a:gd name="T72" fmla="*/ 635 w 869"/>
                  <a:gd name="T73" fmla="*/ 844 h 897"/>
                  <a:gd name="T74" fmla="*/ 554 w 869"/>
                  <a:gd name="T75" fmla="*/ 878 h 897"/>
                  <a:gd name="T76" fmla="*/ 467 w 869"/>
                  <a:gd name="T77" fmla="*/ 896 h 897"/>
                  <a:gd name="T78" fmla="*/ 374 w 869"/>
                  <a:gd name="T79" fmla="*/ 896 h 897"/>
                  <a:gd name="T80" fmla="*/ 286 w 869"/>
                  <a:gd name="T81" fmla="*/ 878 h 897"/>
                  <a:gd name="T82" fmla="*/ 206 w 869"/>
                  <a:gd name="T83" fmla="*/ 844 h 897"/>
                  <a:gd name="T84" fmla="*/ 134 w 869"/>
                  <a:gd name="T85" fmla="*/ 796 h 897"/>
                  <a:gd name="T86" fmla="*/ 73 w 869"/>
                  <a:gd name="T87" fmla="*/ 733 h 897"/>
                  <a:gd name="T88" fmla="*/ 25 w 869"/>
                  <a:gd name="T89" fmla="*/ 661 h 897"/>
                  <a:gd name="T90" fmla="*/ 9 w 869"/>
                  <a:gd name="T91" fmla="*/ 620 h 897"/>
                  <a:gd name="T92" fmla="*/ 7 w 869"/>
                  <a:gd name="T93" fmla="*/ 597 h 897"/>
                  <a:gd name="T94" fmla="*/ 18 w 869"/>
                  <a:gd name="T95" fmla="*/ 619 h 897"/>
                  <a:gd name="T96" fmla="*/ 57 w 869"/>
                  <a:gd name="T97" fmla="*/ 692 h 897"/>
                  <a:gd name="T98" fmla="*/ 111 w 869"/>
                  <a:gd name="T99" fmla="*/ 756 h 897"/>
                  <a:gd name="T100" fmla="*/ 175 w 869"/>
                  <a:gd name="T101" fmla="*/ 810 h 897"/>
                  <a:gd name="T102" fmla="*/ 250 w 869"/>
                  <a:gd name="T103" fmla="*/ 851 h 897"/>
                  <a:gd name="T104" fmla="*/ 333 w 869"/>
                  <a:gd name="T105" fmla="*/ 876 h 897"/>
                  <a:gd name="T106" fmla="*/ 420 w 869"/>
                  <a:gd name="T107" fmla="*/ 885 h 897"/>
                  <a:gd name="T108" fmla="*/ 508 w 869"/>
                  <a:gd name="T109" fmla="*/ 876 h 897"/>
                  <a:gd name="T110" fmla="*/ 590 w 869"/>
                  <a:gd name="T111" fmla="*/ 851 h 897"/>
                  <a:gd name="T112" fmla="*/ 665 w 869"/>
                  <a:gd name="T113" fmla="*/ 810 h 897"/>
                  <a:gd name="T114" fmla="*/ 729 w 869"/>
                  <a:gd name="T115" fmla="*/ 756 h 897"/>
                  <a:gd name="T116" fmla="*/ 781 w 869"/>
                  <a:gd name="T117" fmla="*/ 692 h 897"/>
                  <a:gd name="T118" fmla="*/ 822 w 869"/>
                  <a:gd name="T119" fmla="*/ 619 h 897"/>
                  <a:gd name="T120" fmla="*/ 847 w 869"/>
                  <a:gd name="T121" fmla="*/ 536 h 897"/>
                  <a:gd name="T122" fmla="*/ 856 w 869"/>
                  <a:gd name="T123" fmla="*/ 449 h 89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869"/>
                  <a:gd name="T187" fmla="*/ 0 h 897"/>
                  <a:gd name="T188" fmla="*/ 869 w 869"/>
                  <a:gd name="T189" fmla="*/ 897 h 89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869" h="897">
                    <a:moveTo>
                      <a:pt x="869" y="449"/>
                    </a:moveTo>
                    <a:lnTo>
                      <a:pt x="869" y="426"/>
                    </a:lnTo>
                    <a:lnTo>
                      <a:pt x="867" y="402"/>
                    </a:lnTo>
                    <a:lnTo>
                      <a:pt x="863" y="381"/>
                    </a:lnTo>
                    <a:lnTo>
                      <a:pt x="860" y="358"/>
                    </a:lnTo>
                    <a:lnTo>
                      <a:pt x="854" y="336"/>
                    </a:lnTo>
                    <a:lnTo>
                      <a:pt x="849" y="315"/>
                    </a:lnTo>
                    <a:lnTo>
                      <a:pt x="842" y="293"/>
                    </a:lnTo>
                    <a:lnTo>
                      <a:pt x="833" y="274"/>
                    </a:lnTo>
                    <a:lnTo>
                      <a:pt x="824" y="254"/>
                    </a:lnTo>
                    <a:lnTo>
                      <a:pt x="815" y="234"/>
                    </a:lnTo>
                    <a:lnTo>
                      <a:pt x="804" y="217"/>
                    </a:lnTo>
                    <a:lnTo>
                      <a:pt x="792" y="197"/>
                    </a:lnTo>
                    <a:lnTo>
                      <a:pt x="779" y="181"/>
                    </a:lnTo>
                    <a:lnTo>
                      <a:pt x="767" y="163"/>
                    </a:lnTo>
                    <a:lnTo>
                      <a:pt x="753" y="147"/>
                    </a:lnTo>
                    <a:lnTo>
                      <a:pt x="736" y="131"/>
                    </a:lnTo>
                    <a:lnTo>
                      <a:pt x="722" y="116"/>
                    </a:lnTo>
                    <a:lnTo>
                      <a:pt x="706" y="102"/>
                    </a:lnTo>
                    <a:lnTo>
                      <a:pt x="688" y="90"/>
                    </a:lnTo>
                    <a:lnTo>
                      <a:pt x="670" y="77"/>
                    </a:lnTo>
                    <a:lnTo>
                      <a:pt x="652" y="65"/>
                    </a:lnTo>
                    <a:lnTo>
                      <a:pt x="635" y="54"/>
                    </a:lnTo>
                    <a:lnTo>
                      <a:pt x="615" y="43"/>
                    </a:lnTo>
                    <a:lnTo>
                      <a:pt x="595" y="34"/>
                    </a:lnTo>
                    <a:lnTo>
                      <a:pt x="574" y="27"/>
                    </a:lnTo>
                    <a:lnTo>
                      <a:pt x="554" y="20"/>
                    </a:lnTo>
                    <a:lnTo>
                      <a:pt x="533" y="15"/>
                    </a:lnTo>
                    <a:lnTo>
                      <a:pt x="511" y="9"/>
                    </a:lnTo>
                    <a:lnTo>
                      <a:pt x="488" y="6"/>
                    </a:lnTo>
                    <a:lnTo>
                      <a:pt x="467" y="2"/>
                    </a:lnTo>
                    <a:lnTo>
                      <a:pt x="443" y="0"/>
                    </a:lnTo>
                    <a:lnTo>
                      <a:pt x="420" y="0"/>
                    </a:lnTo>
                    <a:lnTo>
                      <a:pt x="397" y="0"/>
                    </a:lnTo>
                    <a:lnTo>
                      <a:pt x="374" y="2"/>
                    </a:lnTo>
                    <a:lnTo>
                      <a:pt x="352" y="6"/>
                    </a:lnTo>
                    <a:lnTo>
                      <a:pt x="329" y="9"/>
                    </a:lnTo>
                    <a:lnTo>
                      <a:pt x="307" y="15"/>
                    </a:lnTo>
                    <a:lnTo>
                      <a:pt x="286" y="20"/>
                    </a:lnTo>
                    <a:lnTo>
                      <a:pt x="266" y="27"/>
                    </a:lnTo>
                    <a:lnTo>
                      <a:pt x="245" y="34"/>
                    </a:lnTo>
                    <a:lnTo>
                      <a:pt x="225" y="43"/>
                    </a:lnTo>
                    <a:lnTo>
                      <a:pt x="206" y="54"/>
                    </a:lnTo>
                    <a:lnTo>
                      <a:pt x="188" y="65"/>
                    </a:lnTo>
                    <a:lnTo>
                      <a:pt x="170" y="77"/>
                    </a:lnTo>
                    <a:lnTo>
                      <a:pt x="152" y="90"/>
                    </a:lnTo>
                    <a:lnTo>
                      <a:pt x="134" y="102"/>
                    </a:lnTo>
                    <a:lnTo>
                      <a:pt x="118" y="116"/>
                    </a:lnTo>
                    <a:lnTo>
                      <a:pt x="102" y="131"/>
                    </a:lnTo>
                    <a:lnTo>
                      <a:pt x="88" y="147"/>
                    </a:lnTo>
                    <a:lnTo>
                      <a:pt x="73" y="163"/>
                    </a:lnTo>
                    <a:lnTo>
                      <a:pt x="61" y="181"/>
                    </a:lnTo>
                    <a:lnTo>
                      <a:pt x="48" y="197"/>
                    </a:lnTo>
                    <a:lnTo>
                      <a:pt x="36" y="217"/>
                    </a:lnTo>
                    <a:lnTo>
                      <a:pt x="25" y="234"/>
                    </a:lnTo>
                    <a:lnTo>
                      <a:pt x="16" y="254"/>
                    </a:lnTo>
                    <a:lnTo>
                      <a:pt x="7" y="274"/>
                    </a:lnTo>
                    <a:lnTo>
                      <a:pt x="2" y="284"/>
                    </a:lnTo>
                    <a:lnTo>
                      <a:pt x="2" y="290"/>
                    </a:lnTo>
                    <a:lnTo>
                      <a:pt x="2" y="295"/>
                    </a:lnTo>
                    <a:lnTo>
                      <a:pt x="2" y="301"/>
                    </a:lnTo>
                    <a:lnTo>
                      <a:pt x="2" y="306"/>
                    </a:lnTo>
                    <a:lnTo>
                      <a:pt x="0" y="311"/>
                    </a:lnTo>
                    <a:lnTo>
                      <a:pt x="0" y="318"/>
                    </a:lnTo>
                    <a:lnTo>
                      <a:pt x="0" y="324"/>
                    </a:lnTo>
                    <a:lnTo>
                      <a:pt x="0" y="329"/>
                    </a:lnTo>
                    <a:lnTo>
                      <a:pt x="4" y="318"/>
                    </a:lnTo>
                    <a:lnTo>
                      <a:pt x="11" y="299"/>
                    </a:lnTo>
                    <a:lnTo>
                      <a:pt x="18" y="279"/>
                    </a:lnTo>
                    <a:lnTo>
                      <a:pt x="27" y="259"/>
                    </a:lnTo>
                    <a:lnTo>
                      <a:pt x="36" y="240"/>
                    </a:lnTo>
                    <a:lnTo>
                      <a:pt x="47" y="222"/>
                    </a:lnTo>
                    <a:lnTo>
                      <a:pt x="57" y="204"/>
                    </a:lnTo>
                    <a:lnTo>
                      <a:pt x="70" y="188"/>
                    </a:lnTo>
                    <a:lnTo>
                      <a:pt x="82" y="170"/>
                    </a:lnTo>
                    <a:lnTo>
                      <a:pt x="97" y="156"/>
                    </a:lnTo>
                    <a:lnTo>
                      <a:pt x="111" y="140"/>
                    </a:lnTo>
                    <a:lnTo>
                      <a:pt x="127" y="125"/>
                    </a:lnTo>
                    <a:lnTo>
                      <a:pt x="143" y="111"/>
                    </a:lnTo>
                    <a:lnTo>
                      <a:pt x="159" y="99"/>
                    </a:lnTo>
                    <a:lnTo>
                      <a:pt x="175" y="86"/>
                    </a:lnTo>
                    <a:lnTo>
                      <a:pt x="193" y="75"/>
                    </a:lnTo>
                    <a:lnTo>
                      <a:pt x="213" y="65"/>
                    </a:lnTo>
                    <a:lnTo>
                      <a:pt x="231" y="56"/>
                    </a:lnTo>
                    <a:lnTo>
                      <a:pt x="250" y="47"/>
                    </a:lnTo>
                    <a:lnTo>
                      <a:pt x="270" y="38"/>
                    </a:lnTo>
                    <a:lnTo>
                      <a:pt x="290" y="31"/>
                    </a:lnTo>
                    <a:lnTo>
                      <a:pt x="311" y="25"/>
                    </a:lnTo>
                    <a:lnTo>
                      <a:pt x="333" y="20"/>
                    </a:lnTo>
                    <a:lnTo>
                      <a:pt x="354" y="16"/>
                    </a:lnTo>
                    <a:lnTo>
                      <a:pt x="375" y="15"/>
                    </a:lnTo>
                    <a:lnTo>
                      <a:pt x="397" y="13"/>
                    </a:lnTo>
                    <a:lnTo>
                      <a:pt x="420" y="11"/>
                    </a:lnTo>
                    <a:lnTo>
                      <a:pt x="443" y="13"/>
                    </a:lnTo>
                    <a:lnTo>
                      <a:pt x="465" y="15"/>
                    </a:lnTo>
                    <a:lnTo>
                      <a:pt x="486" y="16"/>
                    </a:lnTo>
                    <a:lnTo>
                      <a:pt x="508" y="20"/>
                    </a:lnTo>
                    <a:lnTo>
                      <a:pt x="529" y="25"/>
                    </a:lnTo>
                    <a:lnTo>
                      <a:pt x="551" y="31"/>
                    </a:lnTo>
                    <a:lnTo>
                      <a:pt x="570" y="38"/>
                    </a:lnTo>
                    <a:lnTo>
                      <a:pt x="590" y="47"/>
                    </a:lnTo>
                    <a:lnTo>
                      <a:pt x="610" y="56"/>
                    </a:lnTo>
                    <a:lnTo>
                      <a:pt x="627" y="65"/>
                    </a:lnTo>
                    <a:lnTo>
                      <a:pt x="647" y="75"/>
                    </a:lnTo>
                    <a:lnTo>
                      <a:pt x="665" y="86"/>
                    </a:lnTo>
                    <a:lnTo>
                      <a:pt x="681" y="99"/>
                    </a:lnTo>
                    <a:lnTo>
                      <a:pt x="697" y="111"/>
                    </a:lnTo>
                    <a:lnTo>
                      <a:pt x="713" y="125"/>
                    </a:lnTo>
                    <a:lnTo>
                      <a:pt x="729" y="140"/>
                    </a:lnTo>
                    <a:lnTo>
                      <a:pt x="744" y="156"/>
                    </a:lnTo>
                    <a:lnTo>
                      <a:pt x="756" y="170"/>
                    </a:lnTo>
                    <a:lnTo>
                      <a:pt x="770" y="188"/>
                    </a:lnTo>
                    <a:lnTo>
                      <a:pt x="781" y="204"/>
                    </a:lnTo>
                    <a:lnTo>
                      <a:pt x="794" y="222"/>
                    </a:lnTo>
                    <a:lnTo>
                      <a:pt x="804" y="240"/>
                    </a:lnTo>
                    <a:lnTo>
                      <a:pt x="813" y="259"/>
                    </a:lnTo>
                    <a:lnTo>
                      <a:pt x="822" y="279"/>
                    </a:lnTo>
                    <a:lnTo>
                      <a:pt x="829" y="299"/>
                    </a:lnTo>
                    <a:lnTo>
                      <a:pt x="837" y="318"/>
                    </a:lnTo>
                    <a:lnTo>
                      <a:pt x="844" y="340"/>
                    </a:lnTo>
                    <a:lnTo>
                      <a:pt x="847" y="361"/>
                    </a:lnTo>
                    <a:lnTo>
                      <a:pt x="851" y="383"/>
                    </a:lnTo>
                    <a:lnTo>
                      <a:pt x="854" y="404"/>
                    </a:lnTo>
                    <a:lnTo>
                      <a:pt x="856" y="426"/>
                    </a:lnTo>
                    <a:lnTo>
                      <a:pt x="856" y="449"/>
                    </a:lnTo>
                    <a:lnTo>
                      <a:pt x="869" y="449"/>
                    </a:lnTo>
                    <a:lnTo>
                      <a:pt x="869" y="472"/>
                    </a:lnTo>
                    <a:lnTo>
                      <a:pt x="867" y="494"/>
                    </a:lnTo>
                    <a:lnTo>
                      <a:pt x="863" y="517"/>
                    </a:lnTo>
                    <a:lnTo>
                      <a:pt x="860" y="538"/>
                    </a:lnTo>
                    <a:lnTo>
                      <a:pt x="854" y="561"/>
                    </a:lnTo>
                    <a:lnTo>
                      <a:pt x="849" y="581"/>
                    </a:lnTo>
                    <a:lnTo>
                      <a:pt x="842" y="603"/>
                    </a:lnTo>
                    <a:lnTo>
                      <a:pt x="833" y="622"/>
                    </a:lnTo>
                    <a:lnTo>
                      <a:pt x="824" y="644"/>
                    </a:lnTo>
                    <a:lnTo>
                      <a:pt x="815" y="661"/>
                    </a:lnTo>
                    <a:lnTo>
                      <a:pt x="804" y="681"/>
                    </a:lnTo>
                    <a:lnTo>
                      <a:pt x="792" y="699"/>
                    </a:lnTo>
                    <a:lnTo>
                      <a:pt x="779" y="717"/>
                    </a:lnTo>
                    <a:lnTo>
                      <a:pt x="767" y="733"/>
                    </a:lnTo>
                    <a:lnTo>
                      <a:pt x="753" y="751"/>
                    </a:lnTo>
                    <a:lnTo>
                      <a:pt x="736" y="765"/>
                    </a:lnTo>
                    <a:lnTo>
                      <a:pt x="722" y="781"/>
                    </a:lnTo>
                    <a:lnTo>
                      <a:pt x="706" y="796"/>
                    </a:lnTo>
                    <a:lnTo>
                      <a:pt x="688" y="808"/>
                    </a:lnTo>
                    <a:lnTo>
                      <a:pt x="670" y="821"/>
                    </a:lnTo>
                    <a:lnTo>
                      <a:pt x="652" y="831"/>
                    </a:lnTo>
                    <a:lnTo>
                      <a:pt x="635" y="844"/>
                    </a:lnTo>
                    <a:lnTo>
                      <a:pt x="615" y="853"/>
                    </a:lnTo>
                    <a:lnTo>
                      <a:pt x="595" y="862"/>
                    </a:lnTo>
                    <a:lnTo>
                      <a:pt x="574" y="871"/>
                    </a:lnTo>
                    <a:lnTo>
                      <a:pt x="554" y="878"/>
                    </a:lnTo>
                    <a:lnTo>
                      <a:pt x="533" y="883"/>
                    </a:lnTo>
                    <a:lnTo>
                      <a:pt x="511" y="888"/>
                    </a:lnTo>
                    <a:lnTo>
                      <a:pt x="488" y="892"/>
                    </a:lnTo>
                    <a:lnTo>
                      <a:pt x="467" y="896"/>
                    </a:lnTo>
                    <a:lnTo>
                      <a:pt x="443" y="897"/>
                    </a:lnTo>
                    <a:lnTo>
                      <a:pt x="420" y="897"/>
                    </a:lnTo>
                    <a:lnTo>
                      <a:pt x="397" y="897"/>
                    </a:lnTo>
                    <a:lnTo>
                      <a:pt x="374" y="896"/>
                    </a:lnTo>
                    <a:lnTo>
                      <a:pt x="352" y="892"/>
                    </a:lnTo>
                    <a:lnTo>
                      <a:pt x="329" y="888"/>
                    </a:lnTo>
                    <a:lnTo>
                      <a:pt x="307" y="883"/>
                    </a:lnTo>
                    <a:lnTo>
                      <a:pt x="286" y="878"/>
                    </a:lnTo>
                    <a:lnTo>
                      <a:pt x="266" y="871"/>
                    </a:lnTo>
                    <a:lnTo>
                      <a:pt x="245" y="862"/>
                    </a:lnTo>
                    <a:lnTo>
                      <a:pt x="225" y="853"/>
                    </a:lnTo>
                    <a:lnTo>
                      <a:pt x="206" y="844"/>
                    </a:lnTo>
                    <a:lnTo>
                      <a:pt x="188" y="831"/>
                    </a:lnTo>
                    <a:lnTo>
                      <a:pt x="170" y="821"/>
                    </a:lnTo>
                    <a:lnTo>
                      <a:pt x="152" y="808"/>
                    </a:lnTo>
                    <a:lnTo>
                      <a:pt x="134" y="796"/>
                    </a:lnTo>
                    <a:lnTo>
                      <a:pt x="118" y="781"/>
                    </a:lnTo>
                    <a:lnTo>
                      <a:pt x="102" y="765"/>
                    </a:lnTo>
                    <a:lnTo>
                      <a:pt x="88" y="751"/>
                    </a:lnTo>
                    <a:lnTo>
                      <a:pt x="73" y="733"/>
                    </a:lnTo>
                    <a:lnTo>
                      <a:pt x="61" y="717"/>
                    </a:lnTo>
                    <a:lnTo>
                      <a:pt x="48" y="699"/>
                    </a:lnTo>
                    <a:lnTo>
                      <a:pt x="36" y="681"/>
                    </a:lnTo>
                    <a:lnTo>
                      <a:pt x="25" y="661"/>
                    </a:lnTo>
                    <a:lnTo>
                      <a:pt x="16" y="644"/>
                    </a:lnTo>
                    <a:lnTo>
                      <a:pt x="11" y="631"/>
                    </a:lnTo>
                    <a:lnTo>
                      <a:pt x="9" y="626"/>
                    </a:lnTo>
                    <a:lnTo>
                      <a:pt x="9" y="620"/>
                    </a:lnTo>
                    <a:lnTo>
                      <a:pt x="9" y="615"/>
                    </a:lnTo>
                    <a:lnTo>
                      <a:pt x="7" y="610"/>
                    </a:lnTo>
                    <a:lnTo>
                      <a:pt x="7" y="604"/>
                    </a:lnTo>
                    <a:lnTo>
                      <a:pt x="7" y="597"/>
                    </a:lnTo>
                    <a:lnTo>
                      <a:pt x="7" y="592"/>
                    </a:lnTo>
                    <a:lnTo>
                      <a:pt x="5" y="586"/>
                    </a:lnTo>
                    <a:lnTo>
                      <a:pt x="11" y="599"/>
                    </a:lnTo>
                    <a:lnTo>
                      <a:pt x="18" y="619"/>
                    </a:lnTo>
                    <a:lnTo>
                      <a:pt x="27" y="638"/>
                    </a:lnTo>
                    <a:lnTo>
                      <a:pt x="36" y="656"/>
                    </a:lnTo>
                    <a:lnTo>
                      <a:pt x="47" y="674"/>
                    </a:lnTo>
                    <a:lnTo>
                      <a:pt x="57" y="692"/>
                    </a:lnTo>
                    <a:lnTo>
                      <a:pt x="70" y="710"/>
                    </a:lnTo>
                    <a:lnTo>
                      <a:pt x="82" y="726"/>
                    </a:lnTo>
                    <a:lnTo>
                      <a:pt x="97" y="742"/>
                    </a:lnTo>
                    <a:lnTo>
                      <a:pt x="111" y="756"/>
                    </a:lnTo>
                    <a:lnTo>
                      <a:pt x="127" y="772"/>
                    </a:lnTo>
                    <a:lnTo>
                      <a:pt x="143" y="785"/>
                    </a:lnTo>
                    <a:lnTo>
                      <a:pt x="159" y="799"/>
                    </a:lnTo>
                    <a:lnTo>
                      <a:pt x="175" y="810"/>
                    </a:lnTo>
                    <a:lnTo>
                      <a:pt x="193" y="822"/>
                    </a:lnTo>
                    <a:lnTo>
                      <a:pt x="213" y="833"/>
                    </a:lnTo>
                    <a:lnTo>
                      <a:pt x="231" y="842"/>
                    </a:lnTo>
                    <a:lnTo>
                      <a:pt x="250" y="851"/>
                    </a:lnTo>
                    <a:lnTo>
                      <a:pt x="270" y="858"/>
                    </a:lnTo>
                    <a:lnTo>
                      <a:pt x="290" y="865"/>
                    </a:lnTo>
                    <a:lnTo>
                      <a:pt x="311" y="871"/>
                    </a:lnTo>
                    <a:lnTo>
                      <a:pt x="333" y="876"/>
                    </a:lnTo>
                    <a:lnTo>
                      <a:pt x="354" y="880"/>
                    </a:lnTo>
                    <a:lnTo>
                      <a:pt x="375" y="883"/>
                    </a:lnTo>
                    <a:lnTo>
                      <a:pt x="397" y="885"/>
                    </a:lnTo>
                    <a:lnTo>
                      <a:pt x="420" y="885"/>
                    </a:lnTo>
                    <a:lnTo>
                      <a:pt x="443" y="885"/>
                    </a:lnTo>
                    <a:lnTo>
                      <a:pt x="465" y="883"/>
                    </a:lnTo>
                    <a:lnTo>
                      <a:pt x="486" y="880"/>
                    </a:lnTo>
                    <a:lnTo>
                      <a:pt x="508" y="876"/>
                    </a:lnTo>
                    <a:lnTo>
                      <a:pt x="529" y="871"/>
                    </a:lnTo>
                    <a:lnTo>
                      <a:pt x="551" y="865"/>
                    </a:lnTo>
                    <a:lnTo>
                      <a:pt x="570" y="858"/>
                    </a:lnTo>
                    <a:lnTo>
                      <a:pt x="590" y="851"/>
                    </a:lnTo>
                    <a:lnTo>
                      <a:pt x="610" y="842"/>
                    </a:lnTo>
                    <a:lnTo>
                      <a:pt x="627" y="833"/>
                    </a:lnTo>
                    <a:lnTo>
                      <a:pt x="647" y="822"/>
                    </a:lnTo>
                    <a:lnTo>
                      <a:pt x="665" y="810"/>
                    </a:lnTo>
                    <a:lnTo>
                      <a:pt x="681" y="799"/>
                    </a:lnTo>
                    <a:lnTo>
                      <a:pt x="697" y="785"/>
                    </a:lnTo>
                    <a:lnTo>
                      <a:pt x="713" y="772"/>
                    </a:lnTo>
                    <a:lnTo>
                      <a:pt x="729" y="756"/>
                    </a:lnTo>
                    <a:lnTo>
                      <a:pt x="744" y="742"/>
                    </a:lnTo>
                    <a:lnTo>
                      <a:pt x="756" y="726"/>
                    </a:lnTo>
                    <a:lnTo>
                      <a:pt x="770" y="710"/>
                    </a:lnTo>
                    <a:lnTo>
                      <a:pt x="781" y="692"/>
                    </a:lnTo>
                    <a:lnTo>
                      <a:pt x="794" y="674"/>
                    </a:lnTo>
                    <a:lnTo>
                      <a:pt x="804" y="656"/>
                    </a:lnTo>
                    <a:lnTo>
                      <a:pt x="813" y="638"/>
                    </a:lnTo>
                    <a:lnTo>
                      <a:pt x="822" y="619"/>
                    </a:lnTo>
                    <a:lnTo>
                      <a:pt x="829" y="599"/>
                    </a:lnTo>
                    <a:lnTo>
                      <a:pt x="837" y="578"/>
                    </a:lnTo>
                    <a:lnTo>
                      <a:pt x="844" y="558"/>
                    </a:lnTo>
                    <a:lnTo>
                      <a:pt x="847" y="536"/>
                    </a:lnTo>
                    <a:lnTo>
                      <a:pt x="851" y="515"/>
                    </a:lnTo>
                    <a:lnTo>
                      <a:pt x="854" y="494"/>
                    </a:lnTo>
                    <a:lnTo>
                      <a:pt x="856" y="470"/>
                    </a:lnTo>
                    <a:lnTo>
                      <a:pt x="856" y="449"/>
                    </a:lnTo>
                    <a:lnTo>
                      <a:pt x="869" y="449"/>
                    </a:lnTo>
                    <a:close/>
                  </a:path>
                </a:pathLst>
              </a:custGeom>
              <a:solidFill>
                <a:srgbClr val="B6E1FF"/>
              </a:solidFill>
              <a:ln w="9525">
                <a:noFill/>
                <a:round/>
                <a:headEnd/>
                <a:tailEnd/>
              </a:ln>
            </p:spPr>
            <p:txBody>
              <a:bodyPr/>
              <a:lstStyle/>
              <a:p>
                <a:endParaRPr lang="en-US"/>
              </a:p>
            </p:txBody>
          </p:sp>
          <p:sp>
            <p:nvSpPr>
              <p:cNvPr id="29918" name="Freeform 1297"/>
              <p:cNvSpPr>
                <a:spLocks/>
              </p:cNvSpPr>
              <p:nvPr/>
            </p:nvSpPr>
            <p:spPr bwMode="auto">
              <a:xfrm>
                <a:off x="508" y="1747"/>
                <a:ext cx="863" cy="884"/>
              </a:xfrm>
              <a:custGeom>
                <a:avLst/>
                <a:gdLst>
                  <a:gd name="T0" fmla="*/ 858 w 863"/>
                  <a:gd name="T1" fmla="*/ 375 h 884"/>
                  <a:gd name="T2" fmla="*/ 837 w 863"/>
                  <a:gd name="T3" fmla="*/ 291 h 884"/>
                  <a:gd name="T4" fmla="*/ 799 w 863"/>
                  <a:gd name="T5" fmla="*/ 212 h 884"/>
                  <a:gd name="T6" fmla="*/ 747 w 863"/>
                  <a:gd name="T7" fmla="*/ 144 h 884"/>
                  <a:gd name="T8" fmla="*/ 685 w 863"/>
                  <a:gd name="T9" fmla="*/ 87 h 884"/>
                  <a:gd name="T10" fmla="*/ 611 w 863"/>
                  <a:gd name="T11" fmla="*/ 44 h 884"/>
                  <a:gd name="T12" fmla="*/ 531 w 863"/>
                  <a:gd name="T13" fmla="*/ 14 h 884"/>
                  <a:gd name="T14" fmla="*/ 443 w 863"/>
                  <a:gd name="T15" fmla="*/ 0 h 884"/>
                  <a:gd name="T16" fmla="*/ 352 w 863"/>
                  <a:gd name="T17" fmla="*/ 5 h 884"/>
                  <a:gd name="T18" fmla="*/ 268 w 863"/>
                  <a:gd name="T19" fmla="*/ 26 h 884"/>
                  <a:gd name="T20" fmla="*/ 191 w 863"/>
                  <a:gd name="T21" fmla="*/ 64 h 884"/>
                  <a:gd name="T22" fmla="*/ 122 w 863"/>
                  <a:gd name="T23" fmla="*/ 114 h 884"/>
                  <a:gd name="T24" fmla="*/ 64 w 863"/>
                  <a:gd name="T25" fmla="*/ 178 h 884"/>
                  <a:gd name="T26" fmla="*/ 22 w 863"/>
                  <a:gd name="T27" fmla="*/ 250 h 884"/>
                  <a:gd name="T28" fmla="*/ 0 w 863"/>
                  <a:gd name="T29" fmla="*/ 305 h 884"/>
                  <a:gd name="T30" fmla="*/ 0 w 863"/>
                  <a:gd name="T31" fmla="*/ 332 h 884"/>
                  <a:gd name="T32" fmla="*/ 4 w 863"/>
                  <a:gd name="T33" fmla="*/ 336 h 884"/>
                  <a:gd name="T34" fmla="*/ 32 w 863"/>
                  <a:gd name="T35" fmla="*/ 255 h 884"/>
                  <a:gd name="T36" fmla="*/ 75 w 863"/>
                  <a:gd name="T37" fmla="*/ 185 h 884"/>
                  <a:gd name="T38" fmla="*/ 131 w 863"/>
                  <a:gd name="T39" fmla="*/ 123 h 884"/>
                  <a:gd name="T40" fmla="*/ 197 w 863"/>
                  <a:gd name="T41" fmla="*/ 75 h 884"/>
                  <a:gd name="T42" fmla="*/ 272 w 863"/>
                  <a:gd name="T43" fmla="*/ 39 h 884"/>
                  <a:gd name="T44" fmla="*/ 354 w 863"/>
                  <a:gd name="T45" fmla="*/ 18 h 884"/>
                  <a:gd name="T46" fmla="*/ 442 w 863"/>
                  <a:gd name="T47" fmla="*/ 12 h 884"/>
                  <a:gd name="T48" fmla="*/ 527 w 863"/>
                  <a:gd name="T49" fmla="*/ 25 h 884"/>
                  <a:gd name="T50" fmla="*/ 606 w 863"/>
                  <a:gd name="T51" fmla="*/ 55 h 884"/>
                  <a:gd name="T52" fmla="*/ 677 w 863"/>
                  <a:gd name="T53" fmla="*/ 98 h 884"/>
                  <a:gd name="T54" fmla="*/ 738 w 863"/>
                  <a:gd name="T55" fmla="*/ 153 h 884"/>
                  <a:gd name="T56" fmla="*/ 788 w 863"/>
                  <a:gd name="T57" fmla="*/ 219 h 884"/>
                  <a:gd name="T58" fmla="*/ 824 w 863"/>
                  <a:gd name="T59" fmla="*/ 295 h 884"/>
                  <a:gd name="T60" fmla="*/ 845 w 863"/>
                  <a:gd name="T61" fmla="*/ 377 h 884"/>
                  <a:gd name="T62" fmla="*/ 863 w 863"/>
                  <a:gd name="T63" fmla="*/ 443 h 884"/>
                  <a:gd name="T64" fmla="*/ 854 w 863"/>
                  <a:gd name="T65" fmla="*/ 532 h 884"/>
                  <a:gd name="T66" fmla="*/ 828 w 863"/>
                  <a:gd name="T67" fmla="*/ 614 h 884"/>
                  <a:gd name="T68" fmla="*/ 786 w 863"/>
                  <a:gd name="T69" fmla="*/ 689 h 884"/>
                  <a:gd name="T70" fmla="*/ 733 w 863"/>
                  <a:gd name="T71" fmla="*/ 756 h 884"/>
                  <a:gd name="T72" fmla="*/ 667 w 863"/>
                  <a:gd name="T73" fmla="*/ 809 h 884"/>
                  <a:gd name="T74" fmla="*/ 592 w 863"/>
                  <a:gd name="T75" fmla="*/ 850 h 884"/>
                  <a:gd name="T76" fmla="*/ 509 w 863"/>
                  <a:gd name="T77" fmla="*/ 875 h 884"/>
                  <a:gd name="T78" fmla="*/ 420 w 863"/>
                  <a:gd name="T79" fmla="*/ 884 h 884"/>
                  <a:gd name="T80" fmla="*/ 331 w 863"/>
                  <a:gd name="T81" fmla="*/ 875 h 884"/>
                  <a:gd name="T82" fmla="*/ 249 w 863"/>
                  <a:gd name="T83" fmla="*/ 850 h 884"/>
                  <a:gd name="T84" fmla="*/ 172 w 863"/>
                  <a:gd name="T85" fmla="*/ 809 h 884"/>
                  <a:gd name="T86" fmla="*/ 107 w 863"/>
                  <a:gd name="T87" fmla="*/ 756 h 884"/>
                  <a:gd name="T88" fmla="*/ 54 w 863"/>
                  <a:gd name="T89" fmla="*/ 689 h 884"/>
                  <a:gd name="T90" fmla="*/ 13 w 863"/>
                  <a:gd name="T91" fmla="*/ 614 h 884"/>
                  <a:gd name="T92" fmla="*/ 7 w 863"/>
                  <a:gd name="T93" fmla="*/ 586 h 884"/>
                  <a:gd name="T94" fmla="*/ 4 w 863"/>
                  <a:gd name="T95" fmla="*/ 559 h 884"/>
                  <a:gd name="T96" fmla="*/ 23 w 863"/>
                  <a:gd name="T97" fmla="*/ 611 h 884"/>
                  <a:gd name="T98" fmla="*/ 63 w 863"/>
                  <a:gd name="T99" fmla="*/ 682 h 884"/>
                  <a:gd name="T100" fmla="*/ 116 w 863"/>
                  <a:gd name="T101" fmla="*/ 747 h 884"/>
                  <a:gd name="T102" fmla="*/ 179 w 863"/>
                  <a:gd name="T103" fmla="*/ 800 h 884"/>
                  <a:gd name="T104" fmla="*/ 252 w 863"/>
                  <a:gd name="T105" fmla="*/ 840 h 884"/>
                  <a:gd name="T106" fmla="*/ 333 w 863"/>
                  <a:gd name="T107" fmla="*/ 865 h 884"/>
                  <a:gd name="T108" fmla="*/ 420 w 863"/>
                  <a:gd name="T109" fmla="*/ 874 h 884"/>
                  <a:gd name="T110" fmla="*/ 506 w 863"/>
                  <a:gd name="T111" fmla="*/ 865 h 884"/>
                  <a:gd name="T112" fmla="*/ 588 w 863"/>
                  <a:gd name="T113" fmla="*/ 840 h 884"/>
                  <a:gd name="T114" fmla="*/ 661 w 863"/>
                  <a:gd name="T115" fmla="*/ 800 h 884"/>
                  <a:gd name="T116" fmla="*/ 724 w 863"/>
                  <a:gd name="T117" fmla="*/ 747 h 884"/>
                  <a:gd name="T118" fmla="*/ 778 w 863"/>
                  <a:gd name="T119" fmla="*/ 682 h 884"/>
                  <a:gd name="T120" fmla="*/ 817 w 863"/>
                  <a:gd name="T121" fmla="*/ 611 h 884"/>
                  <a:gd name="T122" fmla="*/ 842 w 863"/>
                  <a:gd name="T123" fmla="*/ 529 h 884"/>
                  <a:gd name="T124" fmla="*/ 851 w 863"/>
                  <a:gd name="T125" fmla="*/ 443 h 88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863"/>
                  <a:gd name="T190" fmla="*/ 0 h 884"/>
                  <a:gd name="T191" fmla="*/ 863 w 863"/>
                  <a:gd name="T192" fmla="*/ 884 h 88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863" h="884">
                    <a:moveTo>
                      <a:pt x="863" y="443"/>
                    </a:moveTo>
                    <a:lnTo>
                      <a:pt x="862" y="420"/>
                    </a:lnTo>
                    <a:lnTo>
                      <a:pt x="860" y="396"/>
                    </a:lnTo>
                    <a:lnTo>
                      <a:pt x="858" y="375"/>
                    </a:lnTo>
                    <a:lnTo>
                      <a:pt x="854" y="353"/>
                    </a:lnTo>
                    <a:lnTo>
                      <a:pt x="849" y="332"/>
                    </a:lnTo>
                    <a:lnTo>
                      <a:pt x="842" y="311"/>
                    </a:lnTo>
                    <a:lnTo>
                      <a:pt x="837" y="291"/>
                    </a:lnTo>
                    <a:lnTo>
                      <a:pt x="828" y="269"/>
                    </a:lnTo>
                    <a:lnTo>
                      <a:pt x="819" y="250"/>
                    </a:lnTo>
                    <a:lnTo>
                      <a:pt x="810" y="232"/>
                    </a:lnTo>
                    <a:lnTo>
                      <a:pt x="799" y="212"/>
                    </a:lnTo>
                    <a:lnTo>
                      <a:pt x="786" y="194"/>
                    </a:lnTo>
                    <a:lnTo>
                      <a:pt x="774" y="178"/>
                    </a:lnTo>
                    <a:lnTo>
                      <a:pt x="761" y="160"/>
                    </a:lnTo>
                    <a:lnTo>
                      <a:pt x="747" y="144"/>
                    </a:lnTo>
                    <a:lnTo>
                      <a:pt x="733" y="130"/>
                    </a:lnTo>
                    <a:lnTo>
                      <a:pt x="717" y="114"/>
                    </a:lnTo>
                    <a:lnTo>
                      <a:pt x="701" y="101"/>
                    </a:lnTo>
                    <a:lnTo>
                      <a:pt x="685" y="87"/>
                    </a:lnTo>
                    <a:lnTo>
                      <a:pt x="667" y="75"/>
                    </a:lnTo>
                    <a:lnTo>
                      <a:pt x="649" y="64"/>
                    </a:lnTo>
                    <a:lnTo>
                      <a:pt x="631" y="53"/>
                    </a:lnTo>
                    <a:lnTo>
                      <a:pt x="611" y="44"/>
                    </a:lnTo>
                    <a:lnTo>
                      <a:pt x="592" y="35"/>
                    </a:lnTo>
                    <a:lnTo>
                      <a:pt x="572" y="26"/>
                    </a:lnTo>
                    <a:lnTo>
                      <a:pt x="552" y="19"/>
                    </a:lnTo>
                    <a:lnTo>
                      <a:pt x="531" y="14"/>
                    </a:lnTo>
                    <a:lnTo>
                      <a:pt x="509" y="9"/>
                    </a:lnTo>
                    <a:lnTo>
                      <a:pt x="488" y="5"/>
                    </a:lnTo>
                    <a:lnTo>
                      <a:pt x="465" y="1"/>
                    </a:lnTo>
                    <a:lnTo>
                      <a:pt x="443" y="0"/>
                    </a:lnTo>
                    <a:lnTo>
                      <a:pt x="420" y="0"/>
                    </a:lnTo>
                    <a:lnTo>
                      <a:pt x="397" y="0"/>
                    </a:lnTo>
                    <a:lnTo>
                      <a:pt x="375" y="1"/>
                    </a:lnTo>
                    <a:lnTo>
                      <a:pt x="352" y="5"/>
                    </a:lnTo>
                    <a:lnTo>
                      <a:pt x="331" y="9"/>
                    </a:lnTo>
                    <a:lnTo>
                      <a:pt x="309" y="14"/>
                    </a:lnTo>
                    <a:lnTo>
                      <a:pt x="288" y="19"/>
                    </a:lnTo>
                    <a:lnTo>
                      <a:pt x="268" y="26"/>
                    </a:lnTo>
                    <a:lnTo>
                      <a:pt x="249" y="35"/>
                    </a:lnTo>
                    <a:lnTo>
                      <a:pt x="229" y="44"/>
                    </a:lnTo>
                    <a:lnTo>
                      <a:pt x="209" y="53"/>
                    </a:lnTo>
                    <a:lnTo>
                      <a:pt x="191" y="64"/>
                    </a:lnTo>
                    <a:lnTo>
                      <a:pt x="172" y="75"/>
                    </a:lnTo>
                    <a:lnTo>
                      <a:pt x="156" y="87"/>
                    </a:lnTo>
                    <a:lnTo>
                      <a:pt x="138" y="101"/>
                    </a:lnTo>
                    <a:lnTo>
                      <a:pt x="122" y="114"/>
                    </a:lnTo>
                    <a:lnTo>
                      <a:pt x="107" y="130"/>
                    </a:lnTo>
                    <a:lnTo>
                      <a:pt x="93" y="144"/>
                    </a:lnTo>
                    <a:lnTo>
                      <a:pt x="79" y="160"/>
                    </a:lnTo>
                    <a:lnTo>
                      <a:pt x="64" y="178"/>
                    </a:lnTo>
                    <a:lnTo>
                      <a:pt x="54" y="194"/>
                    </a:lnTo>
                    <a:lnTo>
                      <a:pt x="41" y="212"/>
                    </a:lnTo>
                    <a:lnTo>
                      <a:pt x="30" y="232"/>
                    </a:lnTo>
                    <a:lnTo>
                      <a:pt x="22" y="250"/>
                    </a:lnTo>
                    <a:lnTo>
                      <a:pt x="13" y="269"/>
                    </a:lnTo>
                    <a:lnTo>
                      <a:pt x="4" y="291"/>
                    </a:lnTo>
                    <a:lnTo>
                      <a:pt x="2" y="298"/>
                    </a:lnTo>
                    <a:lnTo>
                      <a:pt x="0" y="305"/>
                    </a:lnTo>
                    <a:lnTo>
                      <a:pt x="0" y="312"/>
                    </a:lnTo>
                    <a:lnTo>
                      <a:pt x="0" y="318"/>
                    </a:lnTo>
                    <a:lnTo>
                      <a:pt x="0" y="325"/>
                    </a:lnTo>
                    <a:lnTo>
                      <a:pt x="0" y="332"/>
                    </a:lnTo>
                    <a:lnTo>
                      <a:pt x="0" y="339"/>
                    </a:lnTo>
                    <a:lnTo>
                      <a:pt x="0" y="345"/>
                    </a:lnTo>
                    <a:lnTo>
                      <a:pt x="0" y="352"/>
                    </a:lnTo>
                    <a:lnTo>
                      <a:pt x="4" y="336"/>
                    </a:lnTo>
                    <a:lnTo>
                      <a:pt x="9" y="314"/>
                    </a:lnTo>
                    <a:lnTo>
                      <a:pt x="16" y="295"/>
                    </a:lnTo>
                    <a:lnTo>
                      <a:pt x="23" y="275"/>
                    </a:lnTo>
                    <a:lnTo>
                      <a:pt x="32" y="255"/>
                    </a:lnTo>
                    <a:lnTo>
                      <a:pt x="41" y="237"/>
                    </a:lnTo>
                    <a:lnTo>
                      <a:pt x="52" y="219"/>
                    </a:lnTo>
                    <a:lnTo>
                      <a:pt x="63" y="202"/>
                    </a:lnTo>
                    <a:lnTo>
                      <a:pt x="75" y="185"/>
                    </a:lnTo>
                    <a:lnTo>
                      <a:pt x="88" y="169"/>
                    </a:lnTo>
                    <a:lnTo>
                      <a:pt x="102" y="153"/>
                    </a:lnTo>
                    <a:lnTo>
                      <a:pt x="116" y="137"/>
                    </a:lnTo>
                    <a:lnTo>
                      <a:pt x="131" y="123"/>
                    </a:lnTo>
                    <a:lnTo>
                      <a:pt x="147" y="110"/>
                    </a:lnTo>
                    <a:lnTo>
                      <a:pt x="163" y="98"/>
                    </a:lnTo>
                    <a:lnTo>
                      <a:pt x="179" y="85"/>
                    </a:lnTo>
                    <a:lnTo>
                      <a:pt x="197" y="75"/>
                    </a:lnTo>
                    <a:lnTo>
                      <a:pt x="215" y="64"/>
                    </a:lnTo>
                    <a:lnTo>
                      <a:pt x="234" y="55"/>
                    </a:lnTo>
                    <a:lnTo>
                      <a:pt x="252" y="46"/>
                    </a:lnTo>
                    <a:lnTo>
                      <a:pt x="272" y="39"/>
                    </a:lnTo>
                    <a:lnTo>
                      <a:pt x="291" y="32"/>
                    </a:lnTo>
                    <a:lnTo>
                      <a:pt x="313" y="25"/>
                    </a:lnTo>
                    <a:lnTo>
                      <a:pt x="333" y="21"/>
                    </a:lnTo>
                    <a:lnTo>
                      <a:pt x="354" y="18"/>
                    </a:lnTo>
                    <a:lnTo>
                      <a:pt x="375" y="14"/>
                    </a:lnTo>
                    <a:lnTo>
                      <a:pt x="399" y="12"/>
                    </a:lnTo>
                    <a:lnTo>
                      <a:pt x="420" y="12"/>
                    </a:lnTo>
                    <a:lnTo>
                      <a:pt x="442" y="12"/>
                    </a:lnTo>
                    <a:lnTo>
                      <a:pt x="465" y="14"/>
                    </a:lnTo>
                    <a:lnTo>
                      <a:pt x="486" y="18"/>
                    </a:lnTo>
                    <a:lnTo>
                      <a:pt x="506" y="21"/>
                    </a:lnTo>
                    <a:lnTo>
                      <a:pt x="527" y="25"/>
                    </a:lnTo>
                    <a:lnTo>
                      <a:pt x="549" y="32"/>
                    </a:lnTo>
                    <a:lnTo>
                      <a:pt x="568" y="39"/>
                    </a:lnTo>
                    <a:lnTo>
                      <a:pt x="588" y="46"/>
                    </a:lnTo>
                    <a:lnTo>
                      <a:pt x="606" y="55"/>
                    </a:lnTo>
                    <a:lnTo>
                      <a:pt x="626" y="64"/>
                    </a:lnTo>
                    <a:lnTo>
                      <a:pt x="644" y="75"/>
                    </a:lnTo>
                    <a:lnTo>
                      <a:pt x="661" y="85"/>
                    </a:lnTo>
                    <a:lnTo>
                      <a:pt x="677" y="98"/>
                    </a:lnTo>
                    <a:lnTo>
                      <a:pt x="694" y="110"/>
                    </a:lnTo>
                    <a:lnTo>
                      <a:pt x="710" y="123"/>
                    </a:lnTo>
                    <a:lnTo>
                      <a:pt x="724" y="137"/>
                    </a:lnTo>
                    <a:lnTo>
                      <a:pt x="738" y="153"/>
                    </a:lnTo>
                    <a:lnTo>
                      <a:pt x="753" y="169"/>
                    </a:lnTo>
                    <a:lnTo>
                      <a:pt x="765" y="185"/>
                    </a:lnTo>
                    <a:lnTo>
                      <a:pt x="778" y="202"/>
                    </a:lnTo>
                    <a:lnTo>
                      <a:pt x="788" y="219"/>
                    </a:lnTo>
                    <a:lnTo>
                      <a:pt x="799" y="237"/>
                    </a:lnTo>
                    <a:lnTo>
                      <a:pt x="808" y="255"/>
                    </a:lnTo>
                    <a:lnTo>
                      <a:pt x="817" y="275"/>
                    </a:lnTo>
                    <a:lnTo>
                      <a:pt x="824" y="295"/>
                    </a:lnTo>
                    <a:lnTo>
                      <a:pt x="831" y="314"/>
                    </a:lnTo>
                    <a:lnTo>
                      <a:pt x="837" y="336"/>
                    </a:lnTo>
                    <a:lnTo>
                      <a:pt x="842" y="355"/>
                    </a:lnTo>
                    <a:lnTo>
                      <a:pt x="845" y="377"/>
                    </a:lnTo>
                    <a:lnTo>
                      <a:pt x="849" y="398"/>
                    </a:lnTo>
                    <a:lnTo>
                      <a:pt x="851" y="420"/>
                    </a:lnTo>
                    <a:lnTo>
                      <a:pt x="851" y="443"/>
                    </a:lnTo>
                    <a:lnTo>
                      <a:pt x="863" y="443"/>
                    </a:lnTo>
                    <a:lnTo>
                      <a:pt x="862" y="466"/>
                    </a:lnTo>
                    <a:lnTo>
                      <a:pt x="860" y="488"/>
                    </a:lnTo>
                    <a:lnTo>
                      <a:pt x="858" y="509"/>
                    </a:lnTo>
                    <a:lnTo>
                      <a:pt x="854" y="532"/>
                    </a:lnTo>
                    <a:lnTo>
                      <a:pt x="849" y="554"/>
                    </a:lnTo>
                    <a:lnTo>
                      <a:pt x="842" y="573"/>
                    </a:lnTo>
                    <a:lnTo>
                      <a:pt x="837" y="595"/>
                    </a:lnTo>
                    <a:lnTo>
                      <a:pt x="828" y="614"/>
                    </a:lnTo>
                    <a:lnTo>
                      <a:pt x="819" y="634"/>
                    </a:lnTo>
                    <a:lnTo>
                      <a:pt x="810" y="654"/>
                    </a:lnTo>
                    <a:lnTo>
                      <a:pt x="799" y="672"/>
                    </a:lnTo>
                    <a:lnTo>
                      <a:pt x="786" y="689"/>
                    </a:lnTo>
                    <a:lnTo>
                      <a:pt x="774" y="707"/>
                    </a:lnTo>
                    <a:lnTo>
                      <a:pt x="761" y="723"/>
                    </a:lnTo>
                    <a:lnTo>
                      <a:pt x="747" y="739"/>
                    </a:lnTo>
                    <a:lnTo>
                      <a:pt x="733" y="756"/>
                    </a:lnTo>
                    <a:lnTo>
                      <a:pt x="717" y="770"/>
                    </a:lnTo>
                    <a:lnTo>
                      <a:pt x="701" y="784"/>
                    </a:lnTo>
                    <a:lnTo>
                      <a:pt x="685" y="797"/>
                    </a:lnTo>
                    <a:lnTo>
                      <a:pt x="667" y="809"/>
                    </a:lnTo>
                    <a:lnTo>
                      <a:pt x="649" y="822"/>
                    </a:lnTo>
                    <a:lnTo>
                      <a:pt x="631" y="832"/>
                    </a:lnTo>
                    <a:lnTo>
                      <a:pt x="611" y="841"/>
                    </a:lnTo>
                    <a:lnTo>
                      <a:pt x="592" y="850"/>
                    </a:lnTo>
                    <a:lnTo>
                      <a:pt x="572" y="857"/>
                    </a:lnTo>
                    <a:lnTo>
                      <a:pt x="552" y="865"/>
                    </a:lnTo>
                    <a:lnTo>
                      <a:pt x="531" y="872"/>
                    </a:lnTo>
                    <a:lnTo>
                      <a:pt x="509" y="875"/>
                    </a:lnTo>
                    <a:lnTo>
                      <a:pt x="488" y="881"/>
                    </a:lnTo>
                    <a:lnTo>
                      <a:pt x="465" y="882"/>
                    </a:lnTo>
                    <a:lnTo>
                      <a:pt x="443" y="884"/>
                    </a:lnTo>
                    <a:lnTo>
                      <a:pt x="420" y="884"/>
                    </a:lnTo>
                    <a:lnTo>
                      <a:pt x="397" y="884"/>
                    </a:lnTo>
                    <a:lnTo>
                      <a:pt x="375" y="882"/>
                    </a:lnTo>
                    <a:lnTo>
                      <a:pt x="352" y="881"/>
                    </a:lnTo>
                    <a:lnTo>
                      <a:pt x="331" y="875"/>
                    </a:lnTo>
                    <a:lnTo>
                      <a:pt x="309" y="872"/>
                    </a:lnTo>
                    <a:lnTo>
                      <a:pt x="288" y="865"/>
                    </a:lnTo>
                    <a:lnTo>
                      <a:pt x="268" y="857"/>
                    </a:lnTo>
                    <a:lnTo>
                      <a:pt x="249" y="850"/>
                    </a:lnTo>
                    <a:lnTo>
                      <a:pt x="229" y="841"/>
                    </a:lnTo>
                    <a:lnTo>
                      <a:pt x="209" y="832"/>
                    </a:lnTo>
                    <a:lnTo>
                      <a:pt x="191" y="822"/>
                    </a:lnTo>
                    <a:lnTo>
                      <a:pt x="172" y="809"/>
                    </a:lnTo>
                    <a:lnTo>
                      <a:pt x="156" y="797"/>
                    </a:lnTo>
                    <a:lnTo>
                      <a:pt x="138" y="784"/>
                    </a:lnTo>
                    <a:lnTo>
                      <a:pt x="122" y="770"/>
                    </a:lnTo>
                    <a:lnTo>
                      <a:pt x="107" y="756"/>
                    </a:lnTo>
                    <a:lnTo>
                      <a:pt x="93" y="739"/>
                    </a:lnTo>
                    <a:lnTo>
                      <a:pt x="79" y="723"/>
                    </a:lnTo>
                    <a:lnTo>
                      <a:pt x="64" y="707"/>
                    </a:lnTo>
                    <a:lnTo>
                      <a:pt x="54" y="689"/>
                    </a:lnTo>
                    <a:lnTo>
                      <a:pt x="41" y="672"/>
                    </a:lnTo>
                    <a:lnTo>
                      <a:pt x="30" y="654"/>
                    </a:lnTo>
                    <a:lnTo>
                      <a:pt x="22" y="634"/>
                    </a:lnTo>
                    <a:lnTo>
                      <a:pt x="13" y="614"/>
                    </a:lnTo>
                    <a:lnTo>
                      <a:pt x="9" y="605"/>
                    </a:lnTo>
                    <a:lnTo>
                      <a:pt x="7" y="598"/>
                    </a:lnTo>
                    <a:lnTo>
                      <a:pt x="7" y="591"/>
                    </a:lnTo>
                    <a:lnTo>
                      <a:pt x="7" y="586"/>
                    </a:lnTo>
                    <a:lnTo>
                      <a:pt x="5" y="579"/>
                    </a:lnTo>
                    <a:lnTo>
                      <a:pt x="5" y="572"/>
                    </a:lnTo>
                    <a:lnTo>
                      <a:pt x="5" y="566"/>
                    </a:lnTo>
                    <a:lnTo>
                      <a:pt x="4" y="559"/>
                    </a:lnTo>
                    <a:lnTo>
                      <a:pt x="4" y="552"/>
                    </a:lnTo>
                    <a:lnTo>
                      <a:pt x="9" y="570"/>
                    </a:lnTo>
                    <a:lnTo>
                      <a:pt x="16" y="591"/>
                    </a:lnTo>
                    <a:lnTo>
                      <a:pt x="23" y="611"/>
                    </a:lnTo>
                    <a:lnTo>
                      <a:pt x="32" y="629"/>
                    </a:lnTo>
                    <a:lnTo>
                      <a:pt x="41" y="648"/>
                    </a:lnTo>
                    <a:lnTo>
                      <a:pt x="52" y="666"/>
                    </a:lnTo>
                    <a:lnTo>
                      <a:pt x="63" y="682"/>
                    </a:lnTo>
                    <a:lnTo>
                      <a:pt x="75" y="700"/>
                    </a:lnTo>
                    <a:lnTo>
                      <a:pt x="88" y="716"/>
                    </a:lnTo>
                    <a:lnTo>
                      <a:pt x="102" y="732"/>
                    </a:lnTo>
                    <a:lnTo>
                      <a:pt x="116" y="747"/>
                    </a:lnTo>
                    <a:lnTo>
                      <a:pt x="131" y="761"/>
                    </a:lnTo>
                    <a:lnTo>
                      <a:pt x="147" y="775"/>
                    </a:lnTo>
                    <a:lnTo>
                      <a:pt x="163" y="788"/>
                    </a:lnTo>
                    <a:lnTo>
                      <a:pt x="179" y="800"/>
                    </a:lnTo>
                    <a:lnTo>
                      <a:pt x="197" y="811"/>
                    </a:lnTo>
                    <a:lnTo>
                      <a:pt x="215" y="822"/>
                    </a:lnTo>
                    <a:lnTo>
                      <a:pt x="234" y="831"/>
                    </a:lnTo>
                    <a:lnTo>
                      <a:pt x="252" y="840"/>
                    </a:lnTo>
                    <a:lnTo>
                      <a:pt x="272" y="847"/>
                    </a:lnTo>
                    <a:lnTo>
                      <a:pt x="291" y="854"/>
                    </a:lnTo>
                    <a:lnTo>
                      <a:pt x="313" y="859"/>
                    </a:lnTo>
                    <a:lnTo>
                      <a:pt x="333" y="865"/>
                    </a:lnTo>
                    <a:lnTo>
                      <a:pt x="354" y="868"/>
                    </a:lnTo>
                    <a:lnTo>
                      <a:pt x="375" y="870"/>
                    </a:lnTo>
                    <a:lnTo>
                      <a:pt x="399" y="872"/>
                    </a:lnTo>
                    <a:lnTo>
                      <a:pt x="420" y="874"/>
                    </a:lnTo>
                    <a:lnTo>
                      <a:pt x="442" y="872"/>
                    </a:lnTo>
                    <a:lnTo>
                      <a:pt x="465" y="870"/>
                    </a:lnTo>
                    <a:lnTo>
                      <a:pt x="486" y="868"/>
                    </a:lnTo>
                    <a:lnTo>
                      <a:pt x="506" y="865"/>
                    </a:lnTo>
                    <a:lnTo>
                      <a:pt x="527" y="859"/>
                    </a:lnTo>
                    <a:lnTo>
                      <a:pt x="549" y="854"/>
                    </a:lnTo>
                    <a:lnTo>
                      <a:pt x="568" y="847"/>
                    </a:lnTo>
                    <a:lnTo>
                      <a:pt x="588" y="840"/>
                    </a:lnTo>
                    <a:lnTo>
                      <a:pt x="606" y="831"/>
                    </a:lnTo>
                    <a:lnTo>
                      <a:pt x="626" y="822"/>
                    </a:lnTo>
                    <a:lnTo>
                      <a:pt x="644" y="811"/>
                    </a:lnTo>
                    <a:lnTo>
                      <a:pt x="661" y="800"/>
                    </a:lnTo>
                    <a:lnTo>
                      <a:pt x="677" y="788"/>
                    </a:lnTo>
                    <a:lnTo>
                      <a:pt x="694" y="775"/>
                    </a:lnTo>
                    <a:lnTo>
                      <a:pt x="710" y="761"/>
                    </a:lnTo>
                    <a:lnTo>
                      <a:pt x="724" y="747"/>
                    </a:lnTo>
                    <a:lnTo>
                      <a:pt x="738" y="732"/>
                    </a:lnTo>
                    <a:lnTo>
                      <a:pt x="753" y="716"/>
                    </a:lnTo>
                    <a:lnTo>
                      <a:pt x="765" y="700"/>
                    </a:lnTo>
                    <a:lnTo>
                      <a:pt x="778" y="682"/>
                    </a:lnTo>
                    <a:lnTo>
                      <a:pt x="788" y="666"/>
                    </a:lnTo>
                    <a:lnTo>
                      <a:pt x="799" y="648"/>
                    </a:lnTo>
                    <a:lnTo>
                      <a:pt x="808" y="629"/>
                    </a:lnTo>
                    <a:lnTo>
                      <a:pt x="817" y="611"/>
                    </a:lnTo>
                    <a:lnTo>
                      <a:pt x="824" y="591"/>
                    </a:lnTo>
                    <a:lnTo>
                      <a:pt x="831" y="570"/>
                    </a:lnTo>
                    <a:lnTo>
                      <a:pt x="837" y="550"/>
                    </a:lnTo>
                    <a:lnTo>
                      <a:pt x="842" y="529"/>
                    </a:lnTo>
                    <a:lnTo>
                      <a:pt x="845" y="507"/>
                    </a:lnTo>
                    <a:lnTo>
                      <a:pt x="849" y="486"/>
                    </a:lnTo>
                    <a:lnTo>
                      <a:pt x="851" y="464"/>
                    </a:lnTo>
                    <a:lnTo>
                      <a:pt x="851" y="443"/>
                    </a:lnTo>
                    <a:lnTo>
                      <a:pt x="863" y="443"/>
                    </a:lnTo>
                    <a:close/>
                  </a:path>
                </a:pathLst>
              </a:custGeom>
              <a:solidFill>
                <a:srgbClr val="B7E2FF"/>
              </a:solidFill>
              <a:ln w="9525">
                <a:noFill/>
                <a:round/>
                <a:headEnd/>
                <a:tailEnd/>
              </a:ln>
            </p:spPr>
            <p:txBody>
              <a:bodyPr/>
              <a:lstStyle/>
              <a:p>
                <a:endParaRPr lang="en-US"/>
              </a:p>
            </p:txBody>
          </p:sp>
          <p:sp>
            <p:nvSpPr>
              <p:cNvPr id="29919" name="Freeform 1298"/>
              <p:cNvSpPr>
                <a:spLocks/>
              </p:cNvSpPr>
              <p:nvPr/>
            </p:nvSpPr>
            <p:spPr bwMode="auto">
              <a:xfrm>
                <a:off x="506" y="1752"/>
                <a:ext cx="858" cy="874"/>
              </a:xfrm>
              <a:custGeom>
                <a:avLst/>
                <a:gdLst>
                  <a:gd name="T0" fmla="*/ 849 w 858"/>
                  <a:gd name="T1" fmla="*/ 350 h 874"/>
                  <a:gd name="T2" fmla="*/ 815 w 858"/>
                  <a:gd name="T3" fmla="*/ 248 h 874"/>
                  <a:gd name="T4" fmla="*/ 758 w 858"/>
                  <a:gd name="T5" fmla="*/ 159 h 874"/>
                  <a:gd name="T6" fmla="*/ 683 w 858"/>
                  <a:gd name="T7" fmla="*/ 88 h 874"/>
                  <a:gd name="T8" fmla="*/ 592 w 858"/>
                  <a:gd name="T9" fmla="*/ 36 h 874"/>
                  <a:gd name="T10" fmla="*/ 488 w 858"/>
                  <a:gd name="T11" fmla="*/ 5 h 874"/>
                  <a:gd name="T12" fmla="*/ 377 w 858"/>
                  <a:gd name="T13" fmla="*/ 4 h 874"/>
                  <a:gd name="T14" fmla="*/ 272 w 858"/>
                  <a:gd name="T15" fmla="*/ 27 h 874"/>
                  <a:gd name="T16" fmla="*/ 177 w 858"/>
                  <a:gd name="T17" fmla="*/ 75 h 874"/>
                  <a:gd name="T18" fmla="*/ 99 w 858"/>
                  <a:gd name="T19" fmla="*/ 145 h 874"/>
                  <a:gd name="T20" fmla="*/ 38 w 858"/>
                  <a:gd name="T21" fmla="*/ 229 h 874"/>
                  <a:gd name="T22" fmla="*/ 2 w 858"/>
                  <a:gd name="T23" fmla="*/ 318 h 874"/>
                  <a:gd name="T24" fmla="*/ 0 w 858"/>
                  <a:gd name="T25" fmla="*/ 361 h 874"/>
                  <a:gd name="T26" fmla="*/ 6 w 858"/>
                  <a:gd name="T27" fmla="*/ 352 h 874"/>
                  <a:gd name="T28" fmla="*/ 40 w 858"/>
                  <a:gd name="T29" fmla="*/ 254 h 874"/>
                  <a:gd name="T30" fmla="*/ 95 w 858"/>
                  <a:gd name="T31" fmla="*/ 168 h 874"/>
                  <a:gd name="T32" fmla="*/ 168 w 858"/>
                  <a:gd name="T33" fmla="*/ 96 h 874"/>
                  <a:gd name="T34" fmla="*/ 258 w 858"/>
                  <a:gd name="T35" fmla="*/ 46 h 874"/>
                  <a:gd name="T36" fmla="*/ 358 w 858"/>
                  <a:gd name="T37" fmla="*/ 18 h 874"/>
                  <a:gd name="T38" fmla="*/ 465 w 858"/>
                  <a:gd name="T39" fmla="*/ 14 h 874"/>
                  <a:gd name="T40" fmla="*/ 569 w 858"/>
                  <a:gd name="T41" fmla="*/ 39 h 874"/>
                  <a:gd name="T42" fmla="*/ 660 w 858"/>
                  <a:gd name="T43" fmla="*/ 86 h 874"/>
                  <a:gd name="T44" fmla="*/ 737 w 858"/>
                  <a:gd name="T45" fmla="*/ 152 h 874"/>
                  <a:gd name="T46" fmla="*/ 796 w 858"/>
                  <a:gd name="T47" fmla="*/ 236 h 874"/>
                  <a:gd name="T48" fmla="*/ 833 w 858"/>
                  <a:gd name="T49" fmla="*/ 331 h 874"/>
                  <a:gd name="T50" fmla="*/ 846 w 858"/>
                  <a:gd name="T51" fmla="*/ 438 h 874"/>
                  <a:gd name="T52" fmla="*/ 849 w 858"/>
                  <a:gd name="T53" fmla="*/ 525 h 874"/>
                  <a:gd name="T54" fmla="*/ 815 w 858"/>
                  <a:gd name="T55" fmla="*/ 627 h 874"/>
                  <a:gd name="T56" fmla="*/ 758 w 858"/>
                  <a:gd name="T57" fmla="*/ 715 h 874"/>
                  <a:gd name="T58" fmla="*/ 683 w 858"/>
                  <a:gd name="T59" fmla="*/ 788 h 874"/>
                  <a:gd name="T60" fmla="*/ 592 w 858"/>
                  <a:gd name="T61" fmla="*/ 840 h 874"/>
                  <a:gd name="T62" fmla="*/ 488 w 858"/>
                  <a:gd name="T63" fmla="*/ 869 h 874"/>
                  <a:gd name="T64" fmla="*/ 377 w 858"/>
                  <a:gd name="T65" fmla="*/ 872 h 874"/>
                  <a:gd name="T66" fmla="*/ 272 w 858"/>
                  <a:gd name="T67" fmla="*/ 847 h 874"/>
                  <a:gd name="T68" fmla="*/ 177 w 858"/>
                  <a:gd name="T69" fmla="*/ 799 h 874"/>
                  <a:gd name="T70" fmla="*/ 99 w 858"/>
                  <a:gd name="T71" fmla="*/ 731 h 874"/>
                  <a:gd name="T72" fmla="*/ 38 w 858"/>
                  <a:gd name="T73" fmla="*/ 645 h 874"/>
                  <a:gd name="T74" fmla="*/ 7 w 858"/>
                  <a:gd name="T75" fmla="*/ 567 h 874"/>
                  <a:gd name="T76" fmla="*/ 4 w 858"/>
                  <a:gd name="T77" fmla="*/ 524 h 874"/>
                  <a:gd name="T78" fmla="*/ 16 w 858"/>
                  <a:gd name="T79" fmla="*/ 563 h 874"/>
                  <a:gd name="T80" fmla="*/ 59 w 858"/>
                  <a:gd name="T81" fmla="*/ 658 h 874"/>
                  <a:gd name="T82" fmla="*/ 122 w 858"/>
                  <a:gd name="T83" fmla="*/ 738 h 874"/>
                  <a:gd name="T84" fmla="*/ 202 w 858"/>
                  <a:gd name="T85" fmla="*/ 801 h 874"/>
                  <a:gd name="T86" fmla="*/ 295 w 858"/>
                  <a:gd name="T87" fmla="*/ 844 h 874"/>
                  <a:gd name="T88" fmla="*/ 401 w 858"/>
                  <a:gd name="T89" fmla="*/ 861 h 874"/>
                  <a:gd name="T90" fmla="*/ 508 w 858"/>
                  <a:gd name="T91" fmla="*/ 852 h 874"/>
                  <a:gd name="T92" fmla="*/ 606 w 858"/>
                  <a:gd name="T93" fmla="*/ 820 h 874"/>
                  <a:gd name="T94" fmla="*/ 692 w 858"/>
                  <a:gd name="T95" fmla="*/ 765 h 874"/>
                  <a:gd name="T96" fmla="*/ 762 w 858"/>
                  <a:gd name="T97" fmla="*/ 692 h 874"/>
                  <a:gd name="T98" fmla="*/ 814 w 858"/>
                  <a:gd name="T99" fmla="*/ 602 h 874"/>
                  <a:gd name="T100" fmla="*/ 842 w 858"/>
                  <a:gd name="T101" fmla="*/ 502 h 87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8"/>
                  <a:gd name="T154" fmla="*/ 0 h 874"/>
                  <a:gd name="T155" fmla="*/ 858 w 858"/>
                  <a:gd name="T156" fmla="*/ 874 h 87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8" h="874">
                    <a:moveTo>
                      <a:pt x="858" y="438"/>
                    </a:moveTo>
                    <a:lnTo>
                      <a:pt x="858" y="415"/>
                    </a:lnTo>
                    <a:lnTo>
                      <a:pt x="856" y="393"/>
                    </a:lnTo>
                    <a:lnTo>
                      <a:pt x="853" y="372"/>
                    </a:lnTo>
                    <a:lnTo>
                      <a:pt x="849" y="350"/>
                    </a:lnTo>
                    <a:lnTo>
                      <a:pt x="846" y="329"/>
                    </a:lnTo>
                    <a:lnTo>
                      <a:pt x="839" y="307"/>
                    </a:lnTo>
                    <a:lnTo>
                      <a:pt x="831" y="288"/>
                    </a:lnTo>
                    <a:lnTo>
                      <a:pt x="824" y="268"/>
                    </a:lnTo>
                    <a:lnTo>
                      <a:pt x="815" y="248"/>
                    </a:lnTo>
                    <a:lnTo>
                      <a:pt x="806" y="229"/>
                    </a:lnTo>
                    <a:lnTo>
                      <a:pt x="796" y="211"/>
                    </a:lnTo>
                    <a:lnTo>
                      <a:pt x="783" y="193"/>
                    </a:lnTo>
                    <a:lnTo>
                      <a:pt x="772" y="177"/>
                    </a:lnTo>
                    <a:lnTo>
                      <a:pt x="758" y="159"/>
                    </a:lnTo>
                    <a:lnTo>
                      <a:pt x="746" y="145"/>
                    </a:lnTo>
                    <a:lnTo>
                      <a:pt x="731" y="129"/>
                    </a:lnTo>
                    <a:lnTo>
                      <a:pt x="715" y="114"/>
                    </a:lnTo>
                    <a:lnTo>
                      <a:pt x="699" y="100"/>
                    </a:lnTo>
                    <a:lnTo>
                      <a:pt x="683" y="88"/>
                    </a:lnTo>
                    <a:lnTo>
                      <a:pt x="667" y="75"/>
                    </a:lnTo>
                    <a:lnTo>
                      <a:pt x="649" y="64"/>
                    </a:lnTo>
                    <a:lnTo>
                      <a:pt x="629" y="54"/>
                    </a:lnTo>
                    <a:lnTo>
                      <a:pt x="612" y="45"/>
                    </a:lnTo>
                    <a:lnTo>
                      <a:pt x="592" y="36"/>
                    </a:lnTo>
                    <a:lnTo>
                      <a:pt x="572" y="27"/>
                    </a:lnTo>
                    <a:lnTo>
                      <a:pt x="553" y="20"/>
                    </a:lnTo>
                    <a:lnTo>
                      <a:pt x="531" y="14"/>
                    </a:lnTo>
                    <a:lnTo>
                      <a:pt x="510" y="9"/>
                    </a:lnTo>
                    <a:lnTo>
                      <a:pt x="488" y="5"/>
                    </a:lnTo>
                    <a:lnTo>
                      <a:pt x="467" y="4"/>
                    </a:lnTo>
                    <a:lnTo>
                      <a:pt x="445" y="2"/>
                    </a:lnTo>
                    <a:lnTo>
                      <a:pt x="422" y="0"/>
                    </a:lnTo>
                    <a:lnTo>
                      <a:pt x="399" y="2"/>
                    </a:lnTo>
                    <a:lnTo>
                      <a:pt x="377" y="4"/>
                    </a:lnTo>
                    <a:lnTo>
                      <a:pt x="356" y="5"/>
                    </a:lnTo>
                    <a:lnTo>
                      <a:pt x="335" y="9"/>
                    </a:lnTo>
                    <a:lnTo>
                      <a:pt x="313" y="14"/>
                    </a:lnTo>
                    <a:lnTo>
                      <a:pt x="292" y="20"/>
                    </a:lnTo>
                    <a:lnTo>
                      <a:pt x="272" y="27"/>
                    </a:lnTo>
                    <a:lnTo>
                      <a:pt x="252" y="36"/>
                    </a:lnTo>
                    <a:lnTo>
                      <a:pt x="233" y="45"/>
                    </a:lnTo>
                    <a:lnTo>
                      <a:pt x="215" y="54"/>
                    </a:lnTo>
                    <a:lnTo>
                      <a:pt x="195" y="64"/>
                    </a:lnTo>
                    <a:lnTo>
                      <a:pt x="177" y="75"/>
                    </a:lnTo>
                    <a:lnTo>
                      <a:pt x="161" y="88"/>
                    </a:lnTo>
                    <a:lnTo>
                      <a:pt x="145" y="100"/>
                    </a:lnTo>
                    <a:lnTo>
                      <a:pt x="129" y="114"/>
                    </a:lnTo>
                    <a:lnTo>
                      <a:pt x="113" y="129"/>
                    </a:lnTo>
                    <a:lnTo>
                      <a:pt x="99" y="145"/>
                    </a:lnTo>
                    <a:lnTo>
                      <a:pt x="84" y="159"/>
                    </a:lnTo>
                    <a:lnTo>
                      <a:pt x="72" y="177"/>
                    </a:lnTo>
                    <a:lnTo>
                      <a:pt x="59" y="193"/>
                    </a:lnTo>
                    <a:lnTo>
                      <a:pt x="49" y="211"/>
                    </a:lnTo>
                    <a:lnTo>
                      <a:pt x="38" y="229"/>
                    </a:lnTo>
                    <a:lnTo>
                      <a:pt x="29" y="248"/>
                    </a:lnTo>
                    <a:lnTo>
                      <a:pt x="20" y="268"/>
                    </a:lnTo>
                    <a:lnTo>
                      <a:pt x="13" y="288"/>
                    </a:lnTo>
                    <a:lnTo>
                      <a:pt x="6" y="307"/>
                    </a:lnTo>
                    <a:lnTo>
                      <a:pt x="2" y="318"/>
                    </a:lnTo>
                    <a:lnTo>
                      <a:pt x="2" y="327"/>
                    </a:lnTo>
                    <a:lnTo>
                      <a:pt x="2" y="336"/>
                    </a:lnTo>
                    <a:lnTo>
                      <a:pt x="2" y="343"/>
                    </a:lnTo>
                    <a:lnTo>
                      <a:pt x="0" y="352"/>
                    </a:lnTo>
                    <a:lnTo>
                      <a:pt x="0" y="361"/>
                    </a:lnTo>
                    <a:lnTo>
                      <a:pt x="0" y="370"/>
                    </a:lnTo>
                    <a:lnTo>
                      <a:pt x="0" y="379"/>
                    </a:lnTo>
                    <a:lnTo>
                      <a:pt x="0" y="388"/>
                    </a:lnTo>
                    <a:lnTo>
                      <a:pt x="2" y="373"/>
                    </a:lnTo>
                    <a:lnTo>
                      <a:pt x="6" y="352"/>
                    </a:lnTo>
                    <a:lnTo>
                      <a:pt x="11" y="331"/>
                    </a:lnTo>
                    <a:lnTo>
                      <a:pt x="16" y="311"/>
                    </a:lnTo>
                    <a:lnTo>
                      <a:pt x="24" y="291"/>
                    </a:lnTo>
                    <a:lnTo>
                      <a:pt x="31" y="272"/>
                    </a:lnTo>
                    <a:lnTo>
                      <a:pt x="40" y="254"/>
                    </a:lnTo>
                    <a:lnTo>
                      <a:pt x="49" y="236"/>
                    </a:lnTo>
                    <a:lnTo>
                      <a:pt x="59" y="218"/>
                    </a:lnTo>
                    <a:lnTo>
                      <a:pt x="70" y="200"/>
                    </a:lnTo>
                    <a:lnTo>
                      <a:pt x="83" y="184"/>
                    </a:lnTo>
                    <a:lnTo>
                      <a:pt x="95" y="168"/>
                    </a:lnTo>
                    <a:lnTo>
                      <a:pt x="108" y="152"/>
                    </a:lnTo>
                    <a:lnTo>
                      <a:pt x="122" y="138"/>
                    </a:lnTo>
                    <a:lnTo>
                      <a:pt x="136" y="123"/>
                    </a:lnTo>
                    <a:lnTo>
                      <a:pt x="152" y="111"/>
                    </a:lnTo>
                    <a:lnTo>
                      <a:pt x="168" y="96"/>
                    </a:lnTo>
                    <a:lnTo>
                      <a:pt x="184" y="86"/>
                    </a:lnTo>
                    <a:lnTo>
                      <a:pt x="202" y="75"/>
                    </a:lnTo>
                    <a:lnTo>
                      <a:pt x="220" y="64"/>
                    </a:lnTo>
                    <a:lnTo>
                      <a:pt x="238" y="55"/>
                    </a:lnTo>
                    <a:lnTo>
                      <a:pt x="258" y="46"/>
                    </a:lnTo>
                    <a:lnTo>
                      <a:pt x="276" y="39"/>
                    </a:lnTo>
                    <a:lnTo>
                      <a:pt x="295" y="32"/>
                    </a:lnTo>
                    <a:lnTo>
                      <a:pt x="317" y="27"/>
                    </a:lnTo>
                    <a:lnTo>
                      <a:pt x="336" y="21"/>
                    </a:lnTo>
                    <a:lnTo>
                      <a:pt x="358" y="18"/>
                    </a:lnTo>
                    <a:lnTo>
                      <a:pt x="379" y="14"/>
                    </a:lnTo>
                    <a:lnTo>
                      <a:pt x="401" y="14"/>
                    </a:lnTo>
                    <a:lnTo>
                      <a:pt x="422" y="13"/>
                    </a:lnTo>
                    <a:lnTo>
                      <a:pt x="444" y="14"/>
                    </a:lnTo>
                    <a:lnTo>
                      <a:pt x="465" y="14"/>
                    </a:lnTo>
                    <a:lnTo>
                      <a:pt x="486" y="18"/>
                    </a:lnTo>
                    <a:lnTo>
                      <a:pt x="508" y="21"/>
                    </a:lnTo>
                    <a:lnTo>
                      <a:pt x="528" y="27"/>
                    </a:lnTo>
                    <a:lnTo>
                      <a:pt x="549" y="32"/>
                    </a:lnTo>
                    <a:lnTo>
                      <a:pt x="569" y="39"/>
                    </a:lnTo>
                    <a:lnTo>
                      <a:pt x="587" y="46"/>
                    </a:lnTo>
                    <a:lnTo>
                      <a:pt x="606" y="55"/>
                    </a:lnTo>
                    <a:lnTo>
                      <a:pt x="624" y="64"/>
                    </a:lnTo>
                    <a:lnTo>
                      <a:pt x="642" y="75"/>
                    </a:lnTo>
                    <a:lnTo>
                      <a:pt x="660" y="86"/>
                    </a:lnTo>
                    <a:lnTo>
                      <a:pt x="676" y="96"/>
                    </a:lnTo>
                    <a:lnTo>
                      <a:pt x="692" y="111"/>
                    </a:lnTo>
                    <a:lnTo>
                      <a:pt x="708" y="123"/>
                    </a:lnTo>
                    <a:lnTo>
                      <a:pt x="722" y="138"/>
                    </a:lnTo>
                    <a:lnTo>
                      <a:pt x="737" y="152"/>
                    </a:lnTo>
                    <a:lnTo>
                      <a:pt x="749" y="168"/>
                    </a:lnTo>
                    <a:lnTo>
                      <a:pt x="762" y="184"/>
                    </a:lnTo>
                    <a:lnTo>
                      <a:pt x="774" y="200"/>
                    </a:lnTo>
                    <a:lnTo>
                      <a:pt x="785" y="218"/>
                    </a:lnTo>
                    <a:lnTo>
                      <a:pt x="796" y="236"/>
                    </a:lnTo>
                    <a:lnTo>
                      <a:pt x="805" y="254"/>
                    </a:lnTo>
                    <a:lnTo>
                      <a:pt x="814" y="272"/>
                    </a:lnTo>
                    <a:lnTo>
                      <a:pt x="821" y="291"/>
                    </a:lnTo>
                    <a:lnTo>
                      <a:pt x="828" y="311"/>
                    </a:lnTo>
                    <a:lnTo>
                      <a:pt x="833" y="331"/>
                    </a:lnTo>
                    <a:lnTo>
                      <a:pt x="839" y="352"/>
                    </a:lnTo>
                    <a:lnTo>
                      <a:pt x="842" y="373"/>
                    </a:lnTo>
                    <a:lnTo>
                      <a:pt x="844" y="393"/>
                    </a:lnTo>
                    <a:lnTo>
                      <a:pt x="846" y="416"/>
                    </a:lnTo>
                    <a:lnTo>
                      <a:pt x="846" y="438"/>
                    </a:lnTo>
                    <a:lnTo>
                      <a:pt x="858" y="438"/>
                    </a:lnTo>
                    <a:lnTo>
                      <a:pt x="858" y="459"/>
                    </a:lnTo>
                    <a:lnTo>
                      <a:pt x="856" y="483"/>
                    </a:lnTo>
                    <a:lnTo>
                      <a:pt x="853" y="504"/>
                    </a:lnTo>
                    <a:lnTo>
                      <a:pt x="849" y="525"/>
                    </a:lnTo>
                    <a:lnTo>
                      <a:pt x="846" y="547"/>
                    </a:lnTo>
                    <a:lnTo>
                      <a:pt x="839" y="567"/>
                    </a:lnTo>
                    <a:lnTo>
                      <a:pt x="831" y="588"/>
                    </a:lnTo>
                    <a:lnTo>
                      <a:pt x="824" y="608"/>
                    </a:lnTo>
                    <a:lnTo>
                      <a:pt x="815" y="627"/>
                    </a:lnTo>
                    <a:lnTo>
                      <a:pt x="806" y="645"/>
                    </a:lnTo>
                    <a:lnTo>
                      <a:pt x="796" y="663"/>
                    </a:lnTo>
                    <a:lnTo>
                      <a:pt x="783" y="681"/>
                    </a:lnTo>
                    <a:lnTo>
                      <a:pt x="772" y="699"/>
                    </a:lnTo>
                    <a:lnTo>
                      <a:pt x="758" y="715"/>
                    </a:lnTo>
                    <a:lnTo>
                      <a:pt x="746" y="731"/>
                    </a:lnTo>
                    <a:lnTo>
                      <a:pt x="731" y="745"/>
                    </a:lnTo>
                    <a:lnTo>
                      <a:pt x="715" y="761"/>
                    </a:lnTo>
                    <a:lnTo>
                      <a:pt x="699" y="774"/>
                    </a:lnTo>
                    <a:lnTo>
                      <a:pt x="683" y="788"/>
                    </a:lnTo>
                    <a:lnTo>
                      <a:pt x="667" y="799"/>
                    </a:lnTo>
                    <a:lnTo>
                      <a:pt x="649" y="811"/>
                    </a:lnTo>
                    <a:lnTo>
                      <a:pt x="629" y="822"/>
                    </a:lnTo>
                    <a:lnTo>
                      <a:pt x="612" y="831"/>
                    </a:lnTo>
                    <a:lnTo>
                      <a:pt x="592" y="840"/>
                    </a:lnTo>
                    <a:lnTo>
                      <a:pt x="572" y="847"/>
                    </a:lnTo>
                    <a:lnTo>
                      <a:pt x="553" y="854"/>
                    </a:lnTo>
                    <a:lnTo>
                      <a:pt x="531" y="860"/>
                    </a:lnTo>
                    <a:lnTo>
                      <a:pt x="510" y="865"/>
                    </a:lnTo>
                    <a:lnTo>
                      <a:pt x="488" y="869"/>
                    </a:lnTo>
                    <a:lnTo>
                      <a:pt x="467" y="872"/>
                    </a:lnTo>
                    <a:lnTo>
                      <a:pt x="445" y="874"/>
                    </a:lnTo>
                    <a:lnTo>
                      <a:pt x="422" y="874"/>
                    </a:lnTo>
                    <a:lnTo>
                      <a:pt x="399" y="874"/>
                    </a:lnTo>
                    <a:lnTo>
                      <a:pt x="377" y="872"/>
                    </a:lnTo>
                    <a:lnTo>
                      <a:pt x="356" y="869"/>
                    </a:lnTo>
                    <a:lnTo>
                      <a:pt x="335" y="865"/>
                    </a:lnTo>
                    <a:lnTo>
                      <a:pt x="313" y="860"/>
                    </a:lnTo>
                    <a:lnTo>
                      <a:pt x="292" y="854"/>
                    </a:lnTo>
                    <a:lnTo>
                      <a:pt x="272" y="847"/>
                    </a:lnTo>
                    <a:lnTo>
                      <a:pt x="252" y="840"/>
                    </a:lnTo>
                    <a:lnTo>
                      <a:pt x="233" y="831"/>
                    </a:lnTo>
                    <a:lnTo>
                      <a:pt x="215" y="822"/>
                    </a:lnTo>
                    <a:lnTo>
                      <a:pt x="195" y="811"/>
                    </a:lnTo>
                    <a:lnTo>
                      <a:pt x="177" y="799"/>
                    </a:lnTo>
                    <a:lnTo>
                      <a:pt x="161" y="788"/>
                    </a:lnTo>
                    <a:lnTo>
                      <a:pt x="145" y="774"/>
                    </a:lnTo>
                    <a:lnTo>
                      <a:pt x="129" y="761"/>
                    </a:lnTo>
                    <a:lnTo>
                      <a:pt x="113" y="745"/>
                    </a:lnTo>
                    <a:lnTo>
                      <a:pt x="99" y="731"/>
                    </a:lnTo>
                    <a:lnTo>
                      <a:pt x="84" y="715"/>
                    </a:lnTo>
                    <a:lnTo>
                      <a:pt x="72" y="699"/>
                    </a:lnTo>
                    <a:lnTo>
                      <a:pt x="59" y="681"/>
                    </a:lnTo>
                    <a:lnTo>
                      <a:pt x="49" y="663"/>
                    </a:lnTo>
                    <a:lnTo>
                      <a:pt x="38" y="645"/>
                    </a:lnTo>
                    <a:lnTo>
                      <a:pt x="29" y="627"/>
                    </a:lnTo>
                    <a:lnTo>
                      <a:pt x="20" y="608"/>
                    </a:lnTo>
                    <a:lnTo>
                      <a:pt x="13" y="588"/>
                    </a:lnTo>
                    <a:lnTo>
                      <a:pt x="7" y="575"/>
                    </a:lnTo>
                    <a:lnTo>
                      <a:pt x="7" y="567"/>
                    </a:lnTo>
                    <a:lnTo>
                      <a:pt x="7" y="559"/>
                    </a:lnTo>
                    <a:lnTo>
                      <a:pt x="6" y="550"/>
                    </a:lnTo>
                    <a:lnTo>
                      <a:pt x="6" y="541"/>
                    </a:lnTo>
                    <a:lnTo>
                      <a:pt x="4" y="533"/>
                    </a:lnTo>
                    <a:lnTo>
                      <a:pt x="4" y="524"/>
                    </a:lnTo>
                    <a:lnTo>
                      <a:pt x="4" y="515"/>
                    </a:lnTo>
                    <a:lnTo>
                      <a:pt x="4" y="506"/>
                    </a:lnTo>
                    <a:lnTo>
                      <a:pt x="6" y="524"/>
                    </a:lnTo>
                    <a:lnTo>
                      <a:pt x="11" y="543"/>
                    </a:lnTo>
                    <a:lnTo>
                      <a:pt x="16" y="563"/>
                    </a:lnTo>
                    <a:lnTo>
                      <a:pt x="24" y="583"/>
                    </a:lnTo>
                    <a:lnTo>
                      <a:pt x="31" y="602"/>
                    </a:lnTo>
                    <a:lnTo>
                      <a:pt x="40" y="622"/>
                    </a:lnTo>
                    <a:lnTo>
                      <a:pt x="49" y="640"/>
                    </a:lnTo>
                    <a:lnTo>
                      <a:pt x="59" y="658"/>
                    </a:lnTo>
                    <a:lnTo>
                      <a:pt x="70" y="676"/>
                    </a:lnTo>
                    <a:lnTo>
                      <a:pt x="83" y="692"/>
                    </a:lnTo>
                    <a:lnTo>
                      <a:pt x="95" y="708"/>
                    </a:lnTo>
                    <a:lnTo>
                      <a:pt x="108" y="722"/>
                    </a:lnTo>
                    <a:lnTo>
                      <a:pt x="122" y="738"/>
                    </a:lnTo>
                    <a:lnTo>
                      <a:pt x="136" y="752"/>
                    </a:lnTo>
                    <a:lnTo>
                      <a:pt x="152" y="765"/>
                    </a:lnTo>
                    <a:lnTo>
                      <a:pt x="168" y="777"/>
                    </a:lnTo>
                    <a:lnTo>
                      <a:pt x="184" y="790"/>
                    </a:lnTo>
                    <a:lnTo>
                      <a:pt x="202" y="801"/>
                    </a:lnTo>
                    <a:lnTo>
                      <a:pt x="220" y="811"/>
                    </a:lnTo>
                    <a:lnTo>
                      <a:pt x="238" y="820"/>
                    </a:lnTo>
                    <a:lnTo>
                      <a:pt x="258" y="829"/>
                    </a:lnTo>
                    <a:lnTo>
                      <a:pt x="276" y="836"/>
                    </a:lnTo>
                    <a:lnTo>
                      <a:pt x="295" y="844"/>
                    </a:lnTo>
                    <a:lnTo>
                      <a:pt x="317" y="849"/>
                    </a:lnTo>
                    <a:lnTo>
                      <a:pt x="336" y="852"/>
                    </a:lnTo>
                    <a:lnTo>
                      <a:pt x="358" y="858"/>
                    </a:lnTo>
                    <a:lnTo>
                      <a:pt x="379" y="860"/>
                    </a:lnTo>
                    <a:lnTo>
                      <a:pt x="401" y="861"/>
                    </a:lnTo>
                    <a:lnTo>
                      <a:pt x="422" y="861"/>
                    </a:lnTo>
                    <a:lnTo>
                      <a:pt x="444" y="861"/>
                    </a:lnTo>
                    <a:lnTo>
                      <a:pt x="465" y="860"/>
                    </a:lnTo>
                    <a:lnTo>
                      <a:pt x="486" y="858"/>
                    </a:lnTo>
                    <a:lnTo>
                      <a:pt x="508" y="852"/>
                    </a:lnTo>
                    <a:lnTo>
                      <a:pt x="528" y="849"/>
                    </a:lnTo>
                    <a:lnTo>
                      <a:pt x="549" y="844"/>
                    </a:lnTo>
                    <a:lnTo>
                      <a:pt x="569" y="836"/>
                    </a:lnTo>
                    <a:lnTo>
                      <a:pt x="587" y="829"/>
                    </a:lnTo>
                    <a:lnTo>
                      <a:pt x="606" y="820"/>
                    </a:lnTo>
                    <a:lnTo>
                      <a:pt x="624" y="811"/>
                    </a:lnTo>
                    <a:lnTo>
                      <a:pt x="642" y="801"/>
                    </a:lnTo>
                    <a:lnTo>
                      <a:pt x="660" y="790"/>
                    </a:lnTo>
                    <a:lnTo>
                      <a:pt x="676" y="777"/>
                    </a:lnTo>
                    <a:lnTo>
                      <a:pt x="692" y="765"/>
                    </a:lnTo>
                    <a:lnTo>
                      <a:pt x="708" y="752"/>
                    </a:lnTo>
                    <a:lnTo>
                      <a:pt x="722" y="738"/>
                    </a:lnTo>
                    <a:lnTo>
                      <a:pt x="737" y="722"/>
                    </a:lnTo>
                    <a:lnTo>
                      <a:pt x="749" y="708"/>
                    </a:lnTo>
                    <a:lnTo>
                      <a:pt x="762" y="692"/>
                    </a:lnTo>
                    <a:lnTo>
                      <a:pt x="774" y="676"/>
                    </a:lnTo>
                    <a:lnTo>
                      <a:pt x="785" y="658"/>
                    </a:lnTo>
                    <a:lnTo>
                      <a:pt x="796" y="640"/>
                    </a:lnTo>
                    <a:lnTo>
                      <a:pt x="805" y="622"/>
                    </a:lnTo>
                    <a:lnTo>
                      <a:pt x="814" y="602"/>
                    </a:lnTo>
                    <a:lnTo>
                      <a:pt x="821" y="583"/>
                    </a:lnTo>
                    <a:lnTo>
                      <a:pt x="828" y="563"/>
                    </a:lnTo>
                    <a:lnTo>
                      <a:pt x="833" y="543"/>
                    </a:lnTo>
                    <a:lnTo>
                      <a:pt x="839" y="524"/>
                    </a:lnTo>
                    <a:lnTo>
                      <a:pt x="842" y="502"/>
                    </a:lnTo>
                    <a:lnTo>
                      <a:pt x="844" y="481"/>
                    </a:lnTo>
                    <a:lnTo>
                      <a:pt x="846" y="459"/>
                    </a:lnTo>
                    <a:lnTo>
                      <a:pt x="846" y="438"/>
                    </a:lnTo>
                    <a:lnTo>
                      <a:pt x="858" y="438"/>
                    </a:lnTo>
                    <a:close/>
                  </a:path>
                </a:pathLst>
              </a:custGeom>
              <a:solidFill>
                <a:srgbClr val="B8E2FF"/>
              </a:solidFill>
              <a:ln w="9525">
                <a:noFill/>
                <a:round/>
                <a:headEnd/>
                <a:tailEnd/>
              </a:ln>
            </p:spPr>
            <p:txBody>
              <a:bodyPr/>
              <a:lstStyle/>
              <a:p>
                <a:endParaRPr lang="en-US"/>
              </a:p>
            </p:txBody>
          </p:sp>
          <p:sp>
            <p:nvSpPr>
              <p:cNvPr id="29920" name="Freeform 1299"/>
              <p:cNvSpPr>
                <a:spLocks/>
              </p:cNvSpPr>
              <p:nvPr/>
            </p:nvSpPr>
            <p:spPr bwMode="auto">
              <a:xfrm>
                <a:off x="506" y="1759"/>
                <a:ext cx="853" cy="862"/>
              </a:xfrm>
              <a:custGeom>
                <a:avLst/>
                <a:gdLst>
                  <a:gd name="T0" fmla="*/ 844 w 853"/>
                  <a:gd name="T1" fmla="*/ 343 h 862"/>
                  <a:gd name="T2" fmla="*/ 810 w 853"/>
                  <a:gd name="T3" fmla="*/ 243 h 862"/>
                  <a:gd name="T4" fmla="*/ 755 w 853"/>
                  <a:gd name="T5" fmla="*/ 157 h 862"/>
                  <a:gd name="T6" fmla="*/ 679 w 853"/>
                  <a:gd name="T7" fmla="*/ 86 h 862"/>
                  <a:gd name="T8" fmla="*/ 590 w 853"/>
                  <a:gd name="T9" fmla="*/ 34 h 862"/>
                  <a:gd name="T10" fmla="*/ 488 w 853"/>
                  <a:gd name="T11" fmla="*/ 6 h 862"/>
                  <a:gd name="T12" fmla="*/ 377 w 853"/>
                  <a:gd name="T13" fmla="*/ 2 h 862"/>
                  <a:gd name="T14" fmla="*/ 274 w 853"/>
                  <a:gd name="T15" fmla="*/ 27 h 862"/>
                  <a:gd name="T16" fmla="*/ 181 w 853"/>
                  <a:gd name="T17" fmla="*/ 73 h 862"/>
                  <a:gd name="T18" fmla="*/ 104 w 853"/>
                  <a:gd name="T19" fmla="*/ 141 h 862"/>
                  <a:gd name="T20" fmla="*/ 43 w 853"/>
                  <a:gd name="T21" fmla="*/ 225 h 862"/>
                  <a:gd name="T22" fmla="*/ 6 w 853"/>
                  <a:gd name="T23" fmla="*/ 324 h 862"/>
                  <a:gd name="T24" fmla="*/ 0 w 853"/>
                  <a:gd name="T25" fmla="*/ 366 h 862"/>
                  <a:gd name="T26" fmla="*/ 0 w 853"/>
                  <a:gd name="T27" fmla="*/ 413 h 862"/>
                  <a:gd name="T28" fmla="*/ 4 w 853"/>
                  <a:gd name="T29" fmla="*/ 504 h 862"/>
                  <a:gd name="T30" fmla="*/ 25 w 853"/>
                  <a:gd name="T31" fmla="*/ 599 h 862"/>
                  <a:gd name="T32" fmla="*/ 77 w 853"/>
                  <a:gd name="T33" fmla="*/ 688 h 862"/>
                  <a:gd name="T34" fmla="*/ 149 w 853"/>
                  <a:gd name="T35" fmla="*/ 763 h 862"/>
                  <a:gd name="T36" fmla="*/ 236 w 853"/>
                  <a:gd name="T37" fmla="*/ 819 h 862"/>
                  <a:gd name="T38" fmla="*/ 335 w 853"/>
                  <a:gd name="T39" fmla="*/ 853 h 862"/>
                  <a:gd name="T40" fmla="*/ 444 w 853"/>
                  <a:gd name="T41" fmla="*/ 860 h 862"/>
                  <a:gd name="T42" fmla="*/ 551 w 853"/>
                  <a:gd name="T43" fmla="*/ 842 h 862"/>
                  <a:gd name="T44" fmla="*/ 646 w 853"/>
                  <a:gd name="T45" fmla="*/ 799 h 862"/>
                  <a:gd name="T46" fmla="*/ 726 w 853"/>
                  <a:gd name="T47" fmla="*/ 735 h 862"/>
                  <a:gd name="T48" fmla="*/ 790 w 853"/>
                  <a:gd name="T49" fmla="*/ 654 h 862"/>
                  <a:gd name="T50" fmla="*/ 833 w 853"/>
                  <a:gd name="T51" fmla="*/ 558 h 862"/>
                  <a:gd name="T52" fmla="*/ 853 w 853"/>
                  <a:gd name="T53" fmla="*/ 452 h 862"/>
                  <a:gd name="T54" fmla="*/ 835 w 853"/>
                  <a:gd name="T55" fmla="*/ 366 h 862"/>
                  <a:gd name="T56" fmla="*/ 808 w 853"/>
                  <a:gd name="T57" fmla="*/ 268 h 862"/>
                  <a:gd name="T58" fmla="*/ 758 w 853"/>
                  <a:gd name="T59" fmla="*/ 181 h 862"/>
                  <a:gd name="T60" fmla="*/ 688 w 853"/>
                  <a:gd name="T61" fmla="*/ 107 h 862"/>
                  <a:gd name="T62" fmla="*/ 603 w 853"/>
                  <a:gd name="T63" fmla="*/ 54 h 862"/>
                  <a:gd name="T64" fmla="*/ 506 w 853"/>
                  <a:gd name="T65" fmla="*/ 20 h 862"/>
                  <a:gd name="T66" fmla="*/ 401 w 853"/>
                  <a:gd name="T67" fmla="*/ 13 h 862"/>
                  <a:gd name="T68" fmla="*/ 297 w 853"/>
                  <a:gd name="T69" fmla="*/ 31 h 862"/>
                  <a:gd name="T70" fmla="*/ 206 w 853"/>
                  <a:gd name="T71" fmla="*/ 73 h 862"/>
                  <a:gd name="T72" fmla="*/ 125 w 853"/>
                  <a:gd name="T73" fmla="*/ 134 h 862"/>
                  <a:gd name="T74" fmla="*/ 65 w 853"/>
                  <a:gd name="T75" fmla="*/ 213 h 862"/>
                  <a:gd name="T76" fmla="*/ 22 w 853"/>
                  <a:gd name="T77" fmla="*/ 306 h 862"/>
                  <a:gd name="T78" fmla="*/ 4 w 853"/>
                  <a:gd name="T79" fmla="*/ 409 h 862"/>
                  <a:gd name="T80" fmla="*/ 13 w 853"/>
                  <a:gd name="T81" fmla="*/ 515 h 862"/>
                  <a:gd name="T82" fmla="*/ 45 w 853"/>
                  <a:gd name="T83" fmla="*/ 611 h 862"/>
                  <a:gd name="T84" fmla="*/ 99 w 853"/>
                  <a:gd name="T85" fmla="*/ 697 h 862"/>
                  <a:gd name="T86" fmla="*/ 172 w 853"/>
                  <a:gd name="T87" fmla="*/ 765 h 862"/>
                  <a:gd name="T88" fmla="*/ 259 w 853"/>
                  <a:gd name="T89" fmla="*/ 815 h 862"/>
                  <a:gd name="T90" fmla="*/ 358 w 853"/>
                  <a:gd name="T91" fmla="*/ 844 h 862"/>
                  <a:gd name="T92" fmla="*/ 465 w 853"/>
                  <a:gd name="T93" fmla="*/ 847 h 862"/>
                  <a:gd name="T94" fmla="*/ 565 w 853"/>
                  <a:gd name="T95" fmla="*/ 824 h 862"/>
                  <a:gd name="T96" fmla="*/ 656 w 853"/>
                  <a:gd name="T97" fmla="*/ 778 h 862"/>
                  <a:gd name="T98" fmla="*/ 731 w 853"/>
                  <a:gd name="T99" fmla="*/ 711 h 862"/>
                  <a:gd name="T100" fmla="*/ 790 w 853"/>
                  <a:gd name="T101" fmla="*/ 629 h 862"/>
                  <a:gd name="T102" fmla="*/ 828 w 853"/>
                  <a:gd name="T103" fmla="*/ 534 h 862"/>
                  <a:gd name="T104" fmla="*/ 840 w 853"/>
                  <a:gd name="T105" fmla="*/ 431 h 862"/>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853"/>
                  <a:gd name="T160" fmla="*/ 0 h 862"/>
                  <a:gd name="T161" fmla="*/ 853 w 853"/>
                  <a:gd name="T162" fmla="*/ 862 h 862"/>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853" h="862">
                    <a:moveTo>
                      <a:pt x="853" y="431"/>
                    </a:moveTo>
                    <a:lnTo>
                      <a:pt x="853" y="408"/>
                    </a:lnTo>
                    <a:lnTo>
                      <a:pt x="851" y="386"/>
                    </a:lnTo>
                    <a:lnTo>
                      <a:pt x="847" y="365"/>
                    </a:lnTo>
                    <a:lnTo>
                      <a:pt x="844" y="343"/>
                    </a:lnTo>
                    <a:lnTo>
                      <a:pt x="839" y="324"/>
                    </a:lnTo>
                    <a:lnTo>
                      <a:pt x="833" y="302"/>
                    </a:lnTo>
                    <a:lnTo>
                      <a:pt x="826" y="283"/>
                    </a:lnTo>
                    <a:lnTo>
                      <a:pt x="819" y="263"/>
                    </a:lnTo>
                    <a:lnTo>
                      <a:pt x="810" y="243"/>
                    </a:lnTo>
                    <a:lnTo>
                      <a:pt x="801" y="225"/>
                    </a:lnTo>
                    <a:lnTo>
                      <a:pt x="790" y="207"/>
                    </a:lnTo>
                    <a:lnTo>
                      <a:pt x="780" y="190"/>
                    </a:lnTo>
                    <a:lnTo>
                      <a:pt x="767" y="173"/>
                    </a:lnTo>
                    <a:lnTo>
                      <a:pt x="755" y="157"/>
                    </a:lnTo>
                    <a:lnTo>
                      <a:pt x="740" y="141"/>
                    </a:lnTo>
                    <a:lnTo>
                      <a:pt x="726" y="125"/>
                    </a:lnTo>
                    <a:lnTo>
                      <a:pt x="712" y="111"/>
                    </a:lnTo>
                    <a:lnTo>
                      <a:pt x="696" y="98"/>
                    </a:lnTo>
                    <a:lnTo>
                      <a:pt x="679" y="86"/>
                    </a:lnTo>
                    <a:lnTo>
                      <a:pt x="663" y="73"/>
                    </a:lnTo>
                    <a:lnTo>
                      <a:pt x="646" y="63"/>
                    </a:lnTo>
                    <a:lnTo>
                      <a:pt x="628" y="52"/>
                    </a:lnTo>
                    <a:lnTo>
                      <a:pt x="608" y="43"/>
                    </a:lnTo>
                    <a:lnTo>
                      <a:pt x="590" y="34"/>
                    </a:lnTo>
                    <a:lnTo>
                      <a:pt x="570" y="27"/>
                    </a:lnTo>
                    <a:lnTo>
                      <a:pt x="551" y="20"/>
                    </a:lnTo>
                    <a:lnTo>
                      <a:pt x="529" y="13"/>
                    </a:lnTo>
                    <a:lnTo>
                      <a:pt x="508" y="9"/>
                    </a:lnTo>
                    <a:lnTo>
                      <a:pt x="488" y="6"/>
                    </a:lnTo>
                    <a:lnTo>
                      <a:pt x="467" y="2"/>
                    </a:lnTo>
                    <a:lnTo>
                      <a:pt x="444" y="0"/>
                    </a:lnTo>
                    <a:lnTo>
                      <a:pt x="422" y="0"/>
                    </a:lnTo>
                    <a:lnTo>
                      <a:pt x="401" y="0"/>
                    </a:lnTo>
                    <a:lnTo>
                      <a:pt x="377" y="2"/>
                    </a:lnTo>
                    <a:lnTo>
                      <a:pt x="356" y="6"/>
                    </a:lnTo>
                    <a:lnTo>
                      <a:pt x="335" y="9"/>
                    </a:lnTo>
                    <a:lnTo>
                      <a:pt x="315" y="13"/>
                    </a:lnTo>
                    <a:lnTo>
                      <a:pt x="293" y="20"/>
                    </a:lnTo>
                    <a:lnTo>
                      <a:pt x="274" y="27"/>
                    </a:lnTo>
                    <a:lnTo>
                      <a:pt x="254" y="34"/>
                    </a:lnTo>
                    <a:lnTo>
                      <a:pt x="236" y="43"/>
                    </a:lnTo>
                    <a:lnTo>
                      <a:pt x="217" y="52"/>
                    </a:lnTo>
                    <a:lnTo>
                      <a:pt x="199" y="63"/>
                    </a:lnTo>
                    <a:lnTo>
                      <a:pt x="181" y="73"/>
                    </a:lnTo>
                    <a:lnTo>
                      <a:pt x="165" y="86"/>
                    </a:lnTo>
                    <a:lnTo>
                      <a:pt x="149" y="98"/>
                    </a:lnTo>
                    <a:lnTo>
                      <a:pt x="133" y="111"/>
                    </a:lnTo>
                    <a:lnTo>
                      <a:pt x="118" y="125"/>
                    </a:lnTo>
                    <a:lnTo>
                      <a:pt x="104" y="141"/>
                    </a:lnTo>
                    <a:lnTo>
                      <a:pt x="90" y="157"/>
                    </a:lnTo>
                    <a:lnTo>
                      <a:pt x="77" y="173"/>
                    </a:lnTo>
                    <a:lnTo>
                      <a:pt x="65" y="190"/>
                    </a:lnTo>
                    <a:lnTo>
                      <a:pt x="54" y="207"/>
                    </a:lnTo>
                    <a:lnTo>
                      <a:pt x="43" y="225"/>
                    </a:lnTo>
                    <a:lnTo>
                      <a:pt x="34" y="243"/>
                    </a:lnTo>
                    <a:lnTo>
                      <a:pt x="25" y="263"/>
                    </a:lnTo>
                    <a:lnTo>
                      <a:pt x="18" y="283"/>
                    </a:lnTo>
                    <a:lnTo>
                      <a:pt x="11" y="302"/>
                    </a:lnTo>
                    <a:lnTo>
                      <a:pt x="6" y="324"/>
                    </a:lnTo>
                    <a:lnTo>
                      <a:pt x="2" y="340"/>
                    </a:lnTo>
                    <a:lnTo>
                      <a:pt x="0" y="347"/>
                    </a:lnTo>
                    <a:lnTo>
                      <a:pt x="0" y="352"/>
                    </a:lnTo>
                    <a:lnTo>
                      <a:pt x="0" y="359"/>
                    </a:lnTo>
                    <a:lnTo>
                      <a:pt x="0" y="366"/>
                    </a:lnTo>
                    <a:lnTo>
                      <a:pt x="0" y="374"/>
                    </a:lnTo>
                    <a:lnTo>
                      <a:pt x="0" y="381"/>
                    </a:lnTo>
                    <a:lnTo>
                      <a:pt x="0" y="386"/>
                    </a:lnTo>
                    <a:lnTo>
                      <a:pt x="0" y="393"/>
                    </a:lnTo>
                    <a:lnTo>
                      <a:pt x="0" y="413"/>
                    </a:lnTo>
                    <a:lnTo>
                      <a:pt x="0" y="431"/>
                    </a:lnTo>
                    <a:lnTo>
                      <a:pt x="2" y="449"/>
                    </a:lnTo>
                    <a:lnTo>
                      <a:pt x="2" y="468"/>
                    </a:lnTo>
                    <a:lnTo>
                      <a:pt x="2" y="486"/>
                    </a:lnTo>
                    <a:lnTo>
                      <a:pt x="4" y="504"/>
                    </a:lnTo>
                    <a:lnTo>
                      <a:pt x="4" y="522"/>
                    </a:lnTo>
                    <a:lnTo>
                      <a:pt x="6" y="540"/>
                    </a:lnTo>
                    <a:lnTo>
                      <a:pt x="11" y="558"/>
                    </a:lnTo>
                    <a:lnTo>
                      <a:pt x="18" y="579"/>
                    </a:lnTo>
                    <a:lnTo>
                      <a:pt x="25" y="599"/>
                    </a:lnTo>
                    <a:lnTo>
                      <a:pt x="34" y="617"/>
                    </a:lnTo>
                    <a:lnTo>
                      <a:pt x="43" y="636"/>
                    </a:lnTo>
                    <a:lnTo>
                      <a:pt x="54" y="654"/>
                    </a:lnTo>
                    <a:lnTo>
                      <a:pt x="65" y="670"/>
                    </a:lnTo>
                    <a:lnTo>
                      <a:pt x="77" y="688"/>
                    </a:lnTo>
                    <a:lnTo>
                      <a:pt x="90" y="704"/>
                    </a:lnTo>
                    <a:lnTo>
                      <a:pt x="104" y="720"/>
                    </a:lnTo>
                    <a:lnTo>
                      <a:pt x="118" y="735"/>
                    </a:lnTo>
                    <a:lnTo>
                      <a:pt x="133" y="749"/>
                    </a:lnTo>
                    <a:lnTo>
                      <a:pt x="149" y="763"/>
                    </a:lnTo>
                    <a:lnTo>
                      <a:pt x="165" y="776"/>
                    </a:lnTo>
                    <a:lnTo>
                      <a:pt x="181" y="788"/>
                    </a:lnTo>
                    <a:lnTo>
                      <a:pt x="199" y="799"/>
                    </a:lnTo>
                    <a:lnTo>
                      <a:pt x="217" y="810"/>
                    </a:lnTo>
                    <a:lnTo>
                      <a:pt x="236" y="819"/>
                    </a:lnTo>
                    <a:lnTo>
                      <a:pt x="254" y="828"/>
                    </a:lnTo>
                    <a:lnTo>
                      <a:pt x="274" y="835"/>
                    </a:lnTo>
                    <a:lnTo>
                      <a:pt x="293" y="842"/>
                    </a:lnTo>
                    <a:lnTo>
                      <a:pt x="315" y="847"/>
                    </a:lnTo>
                    <a:lnTo>
                      <a:pt x="335" y="853"/>
                    </a:lnTo>
                    <a:lnTo>
                      <a:pt x="356" y="856"/>
                    </a:lnTo>
                    <a:lnTo>
                      <a:pt x="377" y="858"/>
                    </a:lnTo>
                    <a:lnTo>
                      <a:pt x="401" y="860"/>
                    </a:lnTo>
                    <a:lnTo>
                      <a:pt x="422" y="862"/>
                    </a:lnTo>
                    <a:lnTo>
                      <a:pt x="444" y="860"/>
                    </a:lnTo>
                    <a:lnTo>
                      <a:pt x="467" y="858"/>
                    </a:lnTo>
                    <a:lnTo>
                      <a:pt x="488" y="856"/>
                    </a:lnTo>
                    <a:lnTo>
                      <a:pt x="508" y="853"/>
                    </a:lnTo>
                    <a:lnTo>
                      <a:pt x="529" y="847"/>
                    </a:lnTo>
                    <a:lnTo>
                      <a:pt x="551" y="842"/>
                    </a:lnTo>
                    <a:lnTo>
                      <a:pt x="570" y="835"/>
                    </a:lnTo>
                    <a:lnTo>
                      <a:pt x="590" y="828"/>
                    </a:lnTo>
                    <a:lnTo>
                      <a:pt x="608" y="819"/>
                    </a:lnTo>
                    <a:lnTo>
                      <a:pt x="628" y="810"/>
                    </a:lnTo>
                    <a:lnTo>
                      <a:pt x="646" y="799"/>
                    </a:lnTo>
                    <a:lnTo>
                      <a:pt x="663" y="788"/>
                    </a:lnTo>
                    <a:lnTo>
                      <a:pt x="679" y="776"/>
                    </a:lnTo>
                    <a:lnTo>
                      <a:pt x="696" y="763"/>
                    </a:lnTo>
                    <a:lnTo>
                      <a:pt x="712" y="749"/>
                    </a:lnTo>
                    <a:lnTo>
                      <a:pt x="726" y="735"/>
                    </a:lnTo>
                    <a:lnTo>
                      <a:pt x="740" y="720"/>
                    </a:lnTo>
                    <a:lnTo>
                      <a:pt x="755" y="704"/>
                    </a:lnTo>
                    <a:lnTo>
                      <a:pt x="767" y="688"/>
                    </a:lnTo>
                    <a:lnTo>
                      <a:pt x="780" y="670"/>
                    </a:lnTo>
                    <a:lnTo>
                      <a:pt x="790" y="654"/>
                    </a:lnTo>
                    <a:lnTo>
                      <a:pt x="801" y="636"/>
                    </a:lnTo>
                    <a:lnTo>
                      <a:pt x="810" y="617"/>
                    </a:lnTo>
                    <a:lnTo>
                      <a:pt x="819" y="599"/>
                    </a:lnTo>
                    <a:lnTo>
                      <a:pt x="826" y="579"/>
                    </a:lnTo>
                    <a:lnTo>
                      <a:pt x="833" y="558"/>
                    </a:lnTo>
                    <a:lnTo>
                      <a:pt x="839" y="538"/>
                    </a:lnTo>
                    <a:lnTo>
                      <a:pt x="844" y="517"/>
                    </a:lnTo>
                    <a:lnTo>
                      <a:pt x="847" y="495"/>
                    </a:lnTo>
                    <a:lnTo>
                      <a:pt x="851" y="474"/>
                    </a:lnTo>
                    <a:lnTo>
                      <a:pt x="853" y="452"/>
                    </a:lnTo>
                    <a:lnTo>
                      <a:pt x="853" y="431"/>
                    </a:lnTo>
                    <a:lnTo>
                      <a:pt x="840" y="431"/>
                    </a:lnTo>
                    <a:lnTo>
                      <a:pt x="840" y="409"/>
                    </a:lnTo>
                    <a:lnTo>
                      <a:pt x="839" y="388"/>
                    </a:lnTo>
                    <a:lnTo>
                      <a:pt x="835" y="366"/>
                    </a:lnTo>
                    <a:lnTo>
                      <a:pt x="831" y="347"/>
                    </a:lnTo>
                    <a:lnTo>
                      <a:pt x="828" y="325"/>
                    </a:lnTo>
                    <a:lnTo>
                      <a:pt x="822" y="306"/>
                    </a:lnTo>
                    <a:lnTo>
                      <a:pt x="815" y="286"/>
                    </a:lnTo>
                    <a:lnTo>
                      <a:pt x="808" y="268"/>
                    </a:lnTo>
                    <a:lnTo>
                      <a:pt x="799" y="249"/>
                    </a:lnTo>
                    <a:lnTo>
                      <a:pt x="790" y="231"/>
                    </a:lnTo>
                    <a:lnTo>
                      <a:pt x="780" y="213"/>
                    </a:lnTo>
                    <a:lnTo>
                      <a:pt x="769" y="197"/>
                    </a:lnTo>
                    <a:lnTo>
                      <a:pt x="758" y="181"/>
                    </a:lnTo>
                    <a:lnTo>
                      <a:pt x="746" y="165"/>
                    </a:lnTo>
                    <a:lnTo>
                      <a:pt x="731" y="148"/>
                    </a:lnTo>
                    <a:lnTo>
                      <a:pt x="717" y="134"/>
                    </a:lnTo>
                    <a:lnTo>
                      <a:pt x="703" y="120"/>
                    </a:lnTo>
                    <a:lnTo>
                      <a:pt x="688" y="107"/>
                    </a:lnTo>
                    <a:lnTo>
                      <a:pt x="672" y="95"/>
                    </a:lnTo>
                    <a:lnTo>
                      <a:pt x="656" y="84"/>
                    </a:lnTo>
                    <a:lnTo>
                      <a:pt x="638" y="73"/>
                    </a:lnTo>
                    <a:lnTo>
                      <a:pt x="622" y="63"/>
                    </a:lnTo>
                    <a:lnTo>
                      <a:pt x="603" y="54"/>
                    </a:lnTo>
                    <a:lnTo>
                      <a:pt x="585" y="45"/>
                    </a:lnTo>
                    <a:lnTo>
                      <a:pt x="565" y="38"/>
                    </a:lnTo>
                    <a:lnTo>
                      <a:pt x="547" y="31"/>
                    </a:lnTo>
                    <a:lnTo>
                      <a:pt x="526" y="25"/>
                    </a:lnTo>
                    <a:lnTo>
                      <a:pt x="506" y="20"/>
                    </a:lnTo>
                    <a:lnTo>
                      <a:pt x="486" y="16"/>
                    </a:lnTo>
                    <a:lnTo>
                      <a:pt x="465" y="14"/>
                    </a:lnTo>
                    <a:lnTo>
                      <a:pt x="444" y="13"/>
                    </a:lnTo>
                    <a:lnTo>
                      <a:pt x="422" y="13"/>
                    </a:lnTo>
                    <a:lnTo>
                      <a:pt x="401" y="13"/>
                    </a:lnTo>
                    <a:lnTo>
                      <a:pt x="379" y="14"/>
                    </a:lnTo>
                    <a:lnTo>
                      <a:pt x="358" y="16"/>
                    </a:lnTo>
                    <a:lnTo>
                      <a:pt x="338" y="20"/>
                    </a:lnTo>
                    <a:lnTo>
                      <a:pt x="317" y="25"/>
                    </a:lnTo>
                    <a:lnTo>
                      <a:pt x="297" y="31"/>
                    </a:lnTo>
                    <a:lnTo>
                      <a:pt x="277" y="38"/>
                    </a:lnTo>
                    <a:lnTo>
                      <a:pt x="259" y="45"/>
                    </a:lnTo>
                    <a:lnTo>
                      <a:pt x="240" y="54"/>
                    </a:lnTo>
                    <a:lnTo>
                      <a:pt x="222" y="63"/>
                    </a:lnTo>
                    <a:lnTo>
                      <a:pt x="206" y="73"/>
                    </a:lnTo>
                    <a:lnTo>
                      <a:pt x="188" y="84"/>
                    </a:lnTo>
                    <a:lnTo>
                      <a:pt x="172" y="95"/>
                    </a:lnTo>
                    <a:lnTo>
                      <a:pt x="156" y="107"/>
                    </a:lnTo>
                    <a:lnTo>
                      <a:pt x="141" y="120"/>
                    </a:lnTo>
                    <a:lnTo>
                      <a:pt x="125" y="134"/>
                    </a:lnTo>
                    <a:lnTo>
                      <a:pt x="113" y="148"/>
                    </a:lnTo>
                    <a:lnTo>
                      <a:pt x="99" y="165"/>
                    </a:lnTo>
                    <a:lnTo>
                      <a:pt x="86" y="181"/>
                    </a:lnTo>
                    <a:lnTo>
                      <a:pt x="75" y="197"/>
                    </a:lnTo>
                    <a:lnTo>
                      <a:pt x="65" y="213"/>
                    </a:lnTo>
                    <a:lnTo>
                      <a:pt x="54" y="231"/>
                    </a:lnTo>
                    <a:lnTo>
                      <a:pt x="45" y="249"/>
                    </a:lnTo>
                    <a:lnTo>
                      <a:pt x="36" y="268"/>
                    </a:lnTo>
                    <a:lnTo>
                      <a:pt x="29" y="286"/>
                    </a:lnTo>
                    <a:lnTo>
                      <a:pt x="22" y="306"/>
                    </a:lnTo>
                    <a:lnTo>
                      <a:pt x="16" y="325"/>
                    </a:lnTo>
                    <a:lnTo>
                      <a:pt x="13" y="347"/>
                    </a:lnTo>
                    <a:lnTo>
                      <a:pt x="9" y="366"/>
                    </a:lnTo>
                    <a:lnTo>
                      <a:pt x="6" y="388"/>
                    </a:lnTo>
                    <a:lnTo>
                      <a:pt x="4" y="409"/>
                    </a:lnTo>
                    <a:lnTo>
                      <a:pt x="4" y="431"/>
                    </a:lnTo>
                    <a:lnTo>
                      <a:pt x="4" y="452"/>
                    </a:lnTo>
                    <a:lnTo>
                      <a:pt x="6" y="474"/>
                    </a:lnTo>
                    <a:lnTo>
                      <a:pt x="9" y="493"/>
                    </a:lnTo>
                    <a:lnTo>
                      <a:pt x="13" y="515"/>
                    </a:lnTo>
                    <a:lnTo>
                      <a:pt x="16" y="534"/>
                    </a:lnTo>
                    <a:lnTo>
                      <a:pt x="22" y="554"/>
                    </a:lnTo>
                    <a:lnTo>
                      <a:pt x="29" y="574"/>
                    </a:lnTo>
                    <a:lnTo>
                      <a:pt x="36" y="593"/>
                    </a:lnTo>
                    <a:lnTo>
                      <a:pt x="45" y="611"/>
                    </a:lnTo>
                    <a:lnTo>
                      <a:pt x="54" y="629"/>
                    </a:lnTo>
                    <a:lnTo>
                      <a:pt x="65" y="647"/>
                    </a:lnTo>
                    <a:lnTo>
                      <a:pt x="75" y="665"/>
                    </a:lnTo>
                    <a:lnTo>
                      <a:pt x="86" y="681"/>
                    </a:lnTo>
                    <a:lnTo>
                      <a:pt x="99" y="697"/>
                    </a:lnTo>
                    <a:lnTo>
                      <a:pt x="113" y="711"/>
                    </a:lnTo>
                    <a:lnTo>
                      <a:pt x="125" y="726"/>
                    </a:lnTo>
                    <a:lnTo>
                      <a:pt x="141" y="740"/>
                    </a:lnTo>
                    <a:lnTo>
                      <a:pt x="156" y="753"/>
                    </a:lnTo>
                    <a:lnTo>
                      <a:pt x="172" y="765"/>
                    </a:lnTo>
                    <a:lnTo>
                      <a:pt x="188" y="778"/>
                    </a:lnTo>
                    <a:lnTo>
                      <a:pt x="206" y="788"/>
                    </a:lnTo>
                    <a:lnTo>
                      <a:pt x="222" y="799"/>
                    </a:lnTo>
                    <a:lnTo>
                      <a:pt x="240" y="808"/>
                    </a:lnTo>
                    <a:lnTo>
                      <a:pt x="259" y="815"/>
                    </a:lnTo>
                    <a:lnTo>
                      <a:pt x="277" y="824"/>
                    </a:lnTo>
                    <a:lnTo>
                      <a:pt x="297" y="829"/>
                    </a:lnTo>
                    <a:lnTo>
                      <a:pt x="317" y="837"/>
                    </a:lnTo>
                    <a:lnTo>
                      <a:pt x="338" y="840"/>
                    </a:lnTo>
                    <a:lnTo>
                      <a:pt x="358" y="844"/>
                    </a:lnTo>
                    <a:lnTo>
                      <a:pt x="379" y="847"/>
                    </a:lnTo>
                    <a:lnTo>
                      <a:pt x="401" y="849"/>
                    </a:lnTo>
                    <a:lnTo>
                      <a:pt x="422" y="849"/>
                    </a:lnTo>
                    <a:lnTo>
                      <a:pt x="444" y="849"/>
                    </a:lnTo>
                    <a:lnTo>
                      <a:pt x="465" y="847"/>
                    </a:lnTo>
                    <a:lnTo>
                      <a:pt x="486" y="844"/>
                    </a:lnTo>
                    <a:lnTo>
                      <a:pt x="506" y="840"/>
                    </a:lnTo>
                    <a:lnTo>
                      <a:pt x="526" y="837"/>
                    </a:lnTo>
                    <a:lnTo>
                      <a:pt x="547" y="829"/>
                    </a:lnTo>
                    <a:lnTo>
                      <a:pt x="565" y="824"/>
                    </a:lnTo>
                    <a:lnTo>
                      <a:pt x="585" y="815"/>
                    </a:lnTo>
                    <a:lnTo>
                      <a:pt x="603" y="808"/>
                    </a:lnTo>
                    <a:lnTo>
                      <a:pt x="622" y="799"/>
                    </a:lnTo>
                    <a:lnTo>
                      <a:pt x="638" y="788"/>
                    </a:lnTo>
                    <a:lnTo>
                      <a:pt x="656" y="778"/>
                    </a:lnTo>
                    <a:lnTo>
                      <a:pt x="672" y="765"/>
                    </a:lnTo>
                    <a:lnTo>
                      <a:pt x="688" y="753"/>
                    </a:lnTo>
                    <a:lnTo>
                      <a:pt x="703" y="740"/>
                    </a:lnTo>
                    <a:lnTo>
                      <a:pt x="717" y="726"/>
                    </a:lnTo>
                    <a:lnTo>
                      <a:pt x="731" y="711"/>
                    </a:lnTo>
                    <a:lnTo>
                      <a:pt x="746" y="697"/>
                    </a:lnTo>
                    <a:lnTo>
                      <a:pt x="758" y="681"/>
                    </a:lnTo>
                    <a:lnTo>
                      <a:pt x="769" y="665"/>
                    </a:lnTo>
                    <a:lnTo>
                      <a:pt x="780" y="647"/>
                    </a:lnTo>
                    <a:lnTo>
                      <a:pt x="790" y="629"/>
                    </a:lnTo>
                    <a:lnTo>
                      <a:pt x="799" y="611"/>
                    </a:lnTo>
                    <a:lnTo>
                      <a:pt x="808" y="593"/>
                    </a:lnTo>
                    <a:lnTo>
                      <a:pt x="815" y="574"/>
                    </a:lnTo>
                    <a:lnTo>
                      <a:pt x="822" y="554"/>
                    </a:lnTo>
                    <a:lnTo>
                      <a:pt x="828" y="534"/>
                    </a:lnTo>
                    <a:lnTo>
                      <a:pt x="831" y="515"/>
                    </a:lnTo>
                    <a:lnTo>
                      <a:pt x="835" y="493"/>
                    </a:lnTo>
                    <a:lnTo>
                      <a:pt x="839" y="474"/>
                    </a:lnTo>
                    <a:lnTo>
                      <a:pt x="840" y="452"/>
                    </a:lnTo>
                    <a:lnTo>
                      <a:pt x="840" y="431"/>
                    </a:lnTo>
                    <a:lnTo>
                      <a:pt x="853" y="431"/>
                    </a:lnTo>
                    <a:close/>
                  </a:path>
                </a:pathLst>
              </a:custGeom>
              <a:solidFill>
                <a:srgbClr val="B9E3FF"/>
              </a:solidFill>
              <a:ln w="9525">
                <a:noFill/>
                <a:round/>
                <a:headEnd/>
                <a:tailEnd/>
              </a:ln>
            </p:spPr>
            <p:txBody>
              <a:bodyPr/>
              <a:lstStyle/>
              <a:p>
                <a:endParaRPr lang="en-US"/>
              </a:p>
            </p:txBody>
          </p:sp>
          <p:sp>
            <p:nvSpPr>
              <p:cNvPr id="29921" name="Freeform 1300"/>
              <p:cNvSpPr>
                <a:spLocks/>
              </p:cNvSpPr>
              <p:nvPr/>
            </p:nvSpPr>
            <p:spPr bwMode="auto">
              <a:xfrm>
                <a:off x="506" y="1765"/>
                <a:ext cx="846" cy="848"/>
              </a:xfrm>
              <a:custGeom>
                <a:avLst/>
                <a:gdLst>
                  <a:gd name="T0" fmla="*/ 839 w 846"/>
                  <a:gd name="T1" fmla="*/ 339 h 848"/>
                  <a:gd name="T2" fmla="*/ 805 w 846"/>
                  <a:gd name="T3" fmla="*/ 241 h 848"/>
                  <a:gd name="T4" fmla="*/ 749 w 846"/>
                  <a:gd name="T5" fmla="*/ 155 h 848"/>
                  <a:gd name="T6" fmla="*/ 676 w 846"/>
                  <a:gd name="T7" fmla="*/ 83 h 848"/>
                  <a:gd name="T8" fmla="*/ 587 w 846"/>
                  <a:gd name="T9" fmla="*/ 33 h 848"/>
                  <a:gd name="T10" fmla="*/ 486 w 846"/>
                  <a:gd name="T11" fmla="*/ 5 h 848"/>
                  <a:gd name="T12" fmla="*/ 379 w 846"/>
                  <a:gd name="T13" fmla="*/ 1 h 848"/>
                  <a:gd name="T14" fmla="*/ 276 w 846"/>
                  <a:gd name="T15" fmla="*/ 26 h 848"/>
                  <a:gd name="T16" fmla="*/ 184 w 846"/>
                  <a:gd name="T17" fmla="*/ 73 h 848"/>
                  <a:gd name="T18" fmla="*/ 108 w 846"/>
                  <a:gd name="T19" fmla="*/ 139 h 848"/>
                  <a:gd name="T20" fmla="*/ 49 w 846"/>
                  <a:gd name="T21" fmla="*/ 223 h 848"/>
                  <a:gd name="T22" fmla="*/ 11 w 846"/>
                  <a:gd name="T23" fmla="*/ 318 h 848"/>
                  <a:gd name="T24" fmla="*/ 0 w 846"/>
                  <a:gd name="T25" fmla="*/ 378 h 848"/>
                  <a:gd name="T26" fmla="*/ 0 w 846"/>
                  <a:gd name="T27" fmla="*/ 386 h 848"/>
                  <a:gd name="T28" fmla="*/ 0 w 846"/>
                  <a:gd name="T29" fmla="*/ 441 h 848"/>
                  <a:gd name="T30" fmla="*/ 6 w 846"/>
                  <a:gd name="T31" fmla="*/ 511 h 848"/>
                  <a:gd name="T32" fmla="*/ 40 w 846"/>
                  <a:gd name="T33" fmla="*/ 609 h 848"/>
                  <a:gd name="T34" fmla="*/ 95 w 846"/>
                  <a:gd name="T35" fmla="*/ 695 h 848"/>
                  <a:gd name="T36" fmla="*/ 168 w 846"/>
                  <a:gd name="T37" fmla="*/ 764 h 848"/>
                  <a:gd name="T38" fmla="*/ 258 w 846"/>
                  <a:gd name="T39" fmla="*/ 816 h 848"/>
                  <a:gd name="T40" fmla="*/ 358 w 846"/>
                  <a:gd name="T41" fmla="*/ 845 h 848"/>
                  <a:gd name="T42" fmla="*/ 465 w 846"/>
                  <a:gd name="T43" fmla="*/ 847 h 848"/>
                  <a:gd name="T44" fmla="*/ 569 w 846"/>
                  <a:gd name="T45" fmla="*/ 823 h 848"/>
                  <a:gd name="T46" fmla="*/ 660 w 846"/>
                  <a:gd name="T47" fmla="*/ 777 h 848"/>
                  <a:gd name="T48" fmla="*/ 737 w 846"/>
                  <a:gd name="T49" fmla="*/ 709 h 848"/>
                  <a:gd name="T50" fmla="*/ 796 w 846"/>
                  <a:gd name="T51" fmla="*/ 627 h 848"/>
                  <a:gd name="T52" fmla="*/ 833 w 846"/>
                  <a:gd name="T53" fmla="*/ 530 h 848"/>
                  <a:gd name="T54" fmla="*/ 846 w 846"/>
                  <a:gd name="T55" fmla="*/ 425 h 848"/>
                  <a:gd name="T56" fmla="*/ 826 w 846"/>
                  <a:gd name="T57" fmla="*/ 341 h 848"/>
                  <a:gd name="T58" fmla="*/ 794 w 846"/>
                  <a:gd name="T59" fmla="*/ 246 h 848"/>
                  <a:gd name="T60" fmla="*/ 740 w 846"/>
                  <a:gd name="T61" fmla="*/ 162 h 848"/>
                  <a:gd name="T62" fmla="*/ 669 w 846"/>
                  <a:gd name="T63" fmla="*/ 94 h 848"/>
                  <a:gd name="T64" fmla="*/ 583 w 846"/>
                  <a:gd name="T65" fmla="*/ 44 h 848"/>
                  <a:gd name="T66" fmla="*/ 485 w 846"/>
                  <a:gd name="T67" fmla="*/ 17 h 848"/>
                  <a:gd name="T68" fmla="*/ 379 w 846"/>
                  <a:gd name="T69" fmla="*/ 14 h 848"/>
                  <a:gd name="T70" fmla="*/ 281 w 846"/>
                  <a:gd name="T71" fmla="*/ 37 h 848"/>
                  <a:gd name="T72" fmla="*/ 192 w 846"/>
                  <a:gd name="T73" fmla="*/ 82 h 848"/>
                  <a:gd name="T74" fmla="*/ 116 w 846"/>
                  <a:gd name="T75" fmla="*/ 148 h 848"/>
                  <a:gd name="T76" fmla="*/ 59 w 846"/>
                  <a:gd name="T77" fmla="*/ 228 h 848"/>
                  <a:gd name="T78" fmla="*/ 24 w 846"/>
                  <a:gd name="T79" fmla="*/ 321 h 848"/>
                  <a:gd name="T80" fmla="*/ 9 w 846"/>
                  <a:gd name="T81" fmla="*/ 425 h 848"/>
                  <a:gd name="T82" fmla="*/ 24 w 846"/>
                  <a:gd name="T83" fmla="*/ 527 h 848"/>
                  <a:gd name="T84" fmla="*/ 59 w 846"/>
                  <a:gd name="T85" fmla="*/ 621 h 848"/>
                  <a:gd name="T86" fmla="*/ 116 w 846"/>
                  <a:gd name="T87" fmla="*/ 702 h 848"/>
                  <a:gd name="T88" fmla="*/ 192 w 846"/>
                  <a:gd name="T89" fmla="*/ 766 h 848"/>
                  <a:gd name="T90" fmla="*/ 281 w 846"/>
                  <a:gd name="T91" fmla="*/ 811 h 848"/>
                  <a:gd name="T92" fmla="*/ 379 w 846"/>
                  <a:gd name="T93" fmla="*/ 834 h 848"/>
                  <a:gd name="T94" fmla="*/ 485 w 846"/>
                  <a:gd name="T95" fmla="*/ 832 h 848"/>
                  <a:gd name="T96" fmla="*/ 583 w 846"/>
                  <a:gd name="T97" fmla="*/ 804 h 848"/>
                  <a:gd name="T98" fmla="*/ 669 w 846"/>
                  <a:gd name="T99" fmla="*/ 755 h 848"/>
                  <a:gd name="T100" fmla="*/ 740 w 846"/>
                  <a:gd name="T101" fmla="*/ 688 h 848"/>
                  <a:gd name="T102" fmla="*/ 794 w 846"/>
                  <a:gd name="T103" fmla="*/ 604 h 848"/>
                  <a:gd name="T104" fmla="*/ 826 w 846"/>
                  <a:gd name="T105" fmla="*/ 507 h 848"/>
                  <a:gd name="T106" fmla="*/ 846 w 846"/>
                  <a:gd name="T107" fmla="*/ 425 h 84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846"/>
                  <a:gd name="T163" fmla="*/ 0 h 848"/>
                  <a:gd name="T164" fmla="*/ 846 w 846"/>
                  <a:gd name="T165" fmla="*/ 848 h 84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846" h="848">
                    <a:moveTo>
                      <a:pt x="846" y="425"/>
                    </a:moveTo>
                    <a:lnTo>
                      <a:pt x="846" y="403"/>
                    </a:lnTo>
                    <a:lnTo>
                      <a:pt x="844" y="380"/>
                    </a:lnTo>
                    <a:lnTo>
                      <a:pt x="842" y="360"/>
                    </a:lnTo>
                    <a:lnTo>
                      <a:pt x="839" y="339"/>
                    </a:lnTo>
                    <a:lnTo>
                      <a:pt x="833" y="318"/>
                    </a:lnTo>
                    <a:lnTo>
                      <a:pt x="828" y="298"/>
                    </a:lnTo>
                    <a:lnTo>
                      <a:pt x="821" y="278"/>
                    </a:lnTo>
                    <a:lnTo>
                      <a:pt x="814" y="259"/>
                    </a:lnTo>
                    <a:lnTo>
                      <a:pt x="805" y="241"/>
                    </a:lnTo>
                    <a:lnTo>
                      <a:pt x="796" y="223"/>
                    </a:lnTo>
                    <a:lnTo>
                      <a:pt x="785" y="205"/>
                    </a:lnTo>
                    <a:lnTo>
                      <a:pt x="774" y="187"/>
                    </a:lnTo>
                    <a:lnTo>
                      <a:pt x="762" y="171"/>
                    </a:lnTo>
                    <a:lnTo>
                      <a:pt x="749" y="155"/>
                    </a:lnTo>
                    <a:lnTo>
                      <a:pt x="737" y="139"/>
                    </a:lnTo>
                    <a:lnTo>
                      <a:pt x="722" y="125"/>
                    </a:lnTo>
                    <a:lnTo>
                      <a:pt x="708" y="110"/>
                    </a:lnTo>
                    <a:lnTo>
                      <a:pt x="692" y="98"/>
                    </a:lnTo>
                    <a:lnTo>
                      <a:pt x="676" y="83"/>
                    </a:lnTo>
                    <a:lnTo>
                      <a:pt x="660" y="73"/>
                    </a:lnTo>
                    <a:lnTo>
                      <a:pt x="642" y="62"/>
                    </a:lnTo>
                    <a:lnTo>
                      <a:pt x="624" y="51"/>
                    </a:lnTo>
                    <a:lnTo>
                      <a:pt x="606" y="42"/>
                    </a:lnTo>
                    <a:lnTo>
                      <a:pt x="587" y="33"/>
                    </a:lnTo>
                    <a:lnTo>
                      <a:pt x="569" y="26"/>
                    </a:lnTo>
                    <a:lnTo>
                      <a:pt x="549" y="19"/>
                    </a:lnTo>
                    <a:lnTo>
                      <a:pt x="528" y="14"/>
                    </a:lnTo>
                    <a:lnTo>
                      <a:pt x="508" y="8"/>
                    </a:lnTo>
                    <a:lnTo>
                      <a:pt x="486" y="5"/>
                    </a:lnTo>
                    <a:lnTo>
                      <a:pt x="465" y="1"/>
                    </a:lnTo>
                    <a:lnTo>
                      <a:pt x="444" y="1"/>
                    </a:lnTo>
                    <a:lnTo>
                      <a:pt x="422" y="0"/>
                    </a:lnTo>
                    <a:lnTo>
                      <a:pt x="401" y="1"/>
                    </a:lnTo>
                    <a:lnTo>
                      <a:pt x="379" y="1"/>
                    </a:lnTo>
                    <a:lnTo>
                      <a:pt x="358" y="5"/>
                    </a:lnTo>
                    <a:lnTo>
                      <a:pt x="336" y="8"/>
                    </a:lnTo>
                    <a:lnTo>
                      <a:pt x="317" y="14"/>
                    </a:lnTo>
                    <a:lnTo>
                      <a:pt x="295" y="19"/>
                    </a:lnTo>
                    <a:lnTo>
                      <a:pt x="276" y="26"/>
                    </a:lnTo>
                    <a:lnTo>
                      <a:pt x="258" y="33"/>
                    </a:lnTo>
                    <a:lnTo>
                      <a:pt x="238" y="42"/>
                    </a:lnTo>
                    <a:lnTo>
                      <a:pt x="220" y="51"/>
                    </a:lnTo>
                    <a:lnTo>
                      <a:pt x="202" y="62"/>
                    </a:lnTo>
                    <a:lnTo>
                      <a:pt x="184" y="73"/>
                    </a:lnTo>
                    <a:lnTo>
                      <a:pt x="168" y="83"/>
                    </a:lnTo>
                    <a:lnTo>
                      <a:pt x="152" y="98"/>
                    </a:lnTo>
                    <a:lnTo>
                      <a:pt x="136" y="110"/>
                    </a:lnTo>
                    <a:lnTo>
                      <a:pt x="122" y="125"/>
                    </a:lnTo>
                    <a:lnTo>
                      <a:pt x="108" y="139"/>
                    </a:lnTo>
                    <a:lnTo>
                      <a:pt x="95" y="155"/>
                    </a:lnTo>
                    <a:lnTo>
                      <a:pt x="83" y="171"/>
                    </a:lnTo>
                    <a:lnTo>
                      <a:pt x="70" y="187"/>
                    </a:lnTo>
                    <a:lnTo>
                      <a:pt x="59" y="205"/>
                    </a:lnTo>
                    <a:lnTo>
                      <a:pt x="49" y="223"/>
                    </a:lnTo>
                    <a:lnTo>
                      <a:pt x="40" y="241"/>
                    </a:lnTo>
                    <a:lnTo>
                      <a:pt x="31" y="259"/>
                    </a:lnTo>
                    <a:lnTo>
                      <a:pt x="24" y="278"/>
                    </a:lnTo>
                    <a:lnTo>
                      <a:pt x="16" y="298"/>
                    </a:lnTo>
                    <a:lnTo>
                      <a:pt x="11" y="318"/>
                    </a:lnTo>
                    <a:lnTo>
                      <a:pt x="6" y="339"/>
                    </a:lnTo>
                    <a:lnTo>
                      <a:pt x="2" y="360"/>
                    </a:lnTo>
                    <a:lnTo>
                      <a:pt x="0" y="375"/>
                    </a:lnTo>
                    <a:lnTo>
                      <a:pt x="0" y="377"/>
                    </a:lnTo>
                    <a:lnTo>
                      <a:pt x="0" y="378"/>
                    </a:lnTo>
                    <a:lnTo>
                      <a:pt x="0" y="380"/>
                    </a:lnTo>
                    <a:lnTo>
                      <a:pt x="0" y="382"/>
                    </a:lnTo>
                    <a:lnTo>
                      <a:pt x="0" y="384"/>
                    </a:lnTo>
                    <a:lnTo>
                      <a:pt x="0" y="386"/>
                    </a:lnTo>
                    <a:lnTo>
                      <a:pt x="0" y="387"/>
                    </a:lnTo>
                    <a:lnTo>
                      <a:pt x="0" y="402"/>
                    </a:lnTo>
                    <a:lnTo>
                      <a:pt x="0" y="414"/>
                    </a:lnTo>
                    <a:lnTo>
                      <a:pt x="0" y="427"/>
                    </a:lnTo>
                    <a:lnTo>
                      <a:pt x="0" y="441"/>
                    </a:lnTo>
                    <a:lnTo>
                      <a:pt x="2" y="453"/>
                    </a:lnTo>
                    <a:lnTo>
                      <a:pt x="2" y="468"/>
                    </a:lnTo>
                    <a:lnTo>
                      <a:pt x="2" y="480"/>
                    </a:lnTo>
                    <a:lnTo>
                      <a:pt x="4" y="493"/>
                    </a:lnTo>
                    <a:lnTo>
                      <a:pt x="6" y="511"/>
                    </a:lnTo>
                    <a:lnTo>
                      <a:pt x="11" y="530"/>
                    </a:lnTo>
                    <a:lnTo>
                      <a:pt x="16" y="550"/>
                    </a:lnTo>
                    <a:lnTo>
                      <a:pt x="24" y="570"/>
                    </a:lnTo>
                    <a:lnTo>
                      <a:pt x="31" y="589"/>
                    </a:lnTo>
                    <a:lnTo>
                      <a:pt x="40" y="609"/>
                    </a:lnTo>
                    <a:lnTo>
                      <a:pt x="49" y="627"/>
                    </a:lnTo>
                    <a:lnTo>
                      <a:pt x="59" y="645"/>
                    </a:lnTo>
                    <a:lnTo>
                      <a:pt x="70" y="663"/>
                    </a:lnTo>
                    <a:lnTo>
                      <a:pt x="83" y="679"/>
                    </a:lnTo>
                    <a:lnTo>
                      <a:pt x="95" y="695"/>
                    </a:lnTo>
                    <a:lnTo>
                      <a:pt x="108" y="709"/>
                    </a:lnTo>
                    <a:lnTo>
                      <a:pt x="122" y="725"/>
                    </a:lnTo>
                    <a:lnTo>
                      <a:pt x="136" y="739"/>
                    </a:lnTo>
                    <a:lnTo>
                      <a:pt x="152" y="752"/>
                    </a:lnTo>
                    <a:lnTo>
                      <a:pt x="168" y="764"/>
                    </a:lnTo>
                    <a:lnTo>
                      <a:pt x="184" y="777"/>
                    </a:lnTo>
                    <a:lnTo>
                      <a:pt x="202" y="788"/>
                    </a:lnTo>
                    <a:lnTo>
                      <a:pt x="220" y="798"/>
                    </a:lnTo>
                    <a:lnTo>
                      <a:pt x="238" y="807"/>
                    </a:lnTo>
                    <a:lnTo>
                      <a:pt x="258" y="816"/>
                    </a:lnTo>
                    <a:lnTo>
                      <a:pt x="276" y="823"/>
                    </a:lnTo>
                    <a:lnTo>
                      <a:pt x="295" y="831"/>
                    </a:lnTo>
                    <a:lnTo>
                      <a:pt x="317" y="836"/>
                    </a:lnTo>
                    <a:lnTo>
                      <a:pt x="336" y="839"/>
                    </a:lnTo>
                    <a:lnTo>
                      <a:pt x="358" y="845"/>
                    </a:lnTo>
                    <a:lnTo>
                      <a:pt x="379" y="847"/>
                    </a:lnTo>
                    <a:lnTo>
                      <a:pt x="401" y="848"/>
                    </a:lnTo>
                    <a:lnTo>
                      <a:pt x="422" y="848"/>
                    </a:lnTo>
                    <a:lnTo>
                      <a:pt x="444" y="848"/>
                    </a:lnTo>
                    <a:lnTo>
                      <a:pt x="465" y="847"/>
                    </a:lnTo>
                    <a:lnTo>
                      <a:pt x="486" y="845"/>
                    </a:lnTo>
                    <a:lnTo>
                      <a:pt x="508" y="839"/>
                    </a:lnTo>
                    <a:lnTo>
                      <a:pt x="528" y="836"/>
                    </a:lnTo>
                    <a:lnTo>
                      <a:pt x="549" y="831"/>
                    </a:lnTo>
                    <a:lnTo>
                      <a:pt x="569" y="823"/>
                    </a:lnTo>
                    <a:lnTo>
                      <a:pt x="587" y="816"/>
                    </a:lnTo>
                    <a:lnTo>
                      <a:pt x="606" y="807"/>
                    </a:lnTo>
                    <a:lnTo>
                      <a:pt x="624" y="798"/>
                    </a:lnTo>
                    <a:lnTo>
                      <a:pt x="642" y="788"/>
                    </a:lnTo>
                    <a:lnTo>
                      <a:pt x="660" y="777"/>
                    </a:lnTo>
                    <a:lnTo>
                      <a:pt x="676" y="764"/>
                    </a:lnTo>
                    <a:lnTo>
                      <a:pt x="692" y="752"/>
                    </a:lnTo>
                    <a:lnTo>
                      <a:pt x="708" y="739"/>
                    </a:lnTo>
                    <a:lnTo>
                      <a:pt x="722" y="725"/>
                    </a:lnTo>
                    <a:lnTo>
                      <a:pt x="737" y="709"/>
                    </a:lnTo>
                    <a:lnTo>
                      <a:pt x="749" y="695"/>
                    </a:lnTo>
                    <a:lnTo>
                      <a:pt x="762" y="679"/>
                    </a:lnTo>
                    <a:lnTo>
                      <a:pt x="774" y="663"/>
                    </a:lnTo>
                    <a:lnTo>
                      <a:pt x="785" y="645"/>
                    </a:lnTo>
                    <a:lnTo>
                      <a:pt x="796" y="627"/>
                    </a:lnTo>
                    <a:lnTo>
                      <a:pt x="805" y="609"/>
                    </a:lnTo>
                    <a:lnTo>
                      <a:pt x="814" y="589"/>
                    </a:lnTo>
                    <a:lnTo>
                      <a:pt x="821" y="570"/>
                    </a:lnTo>
                    <a:lnTo>
                      <a:pt x="828" y="550"/>
                    </a:lnTo>
                    <a:lnTo>
                      <a:pt x="833" y="530"/>
                    </a:lnTo>
                    <a:lnTo>
                      <a:pt x="839" y="511"/>
                    </a:lnTo>
                    <a:lnTo>
                      <a:pt x="842" y="489"/>
                    </a:lnTo>
                    <a:lnTo>
                      <a:pt x="844" y="468"/>
                    </a:lnTo>
                    <a:lnTo>
                      <a:pt x="846" y="446"/>
                    </a:lnTo>
                    <a:lnTo>
                      <a:pt x="846" y="425"/>
                    </a:lnTo>
                    <a:lnTo>
                      <a:pt x="835" y="425"/>
                    </a:lnTo>
                    <a:lnTo>
                      <a:pt x="833" y="403"/>
                    </a:lnTo>
                    <a:lnTo>
                      <a:pt x="831" y="382"/>
                    </a:lnTo>
                    <a:lnTo>
                      <a:pt x="830" y="362"/>
                    </a:lnTo>
                    <a:lnTo>
                      <a:pt x="826" y="341"/>
                    </a:lnTo>
                    <a:lnTo>
                      <a:pt x="821" y="321"/>
                    </a:lnTo>
                    <a:lnTo>
                      <a:pt x="815" y="302"/>
                    </a:lnTo>
                    <a:lnTo>
                      <a:pt x="810" y="282"/>
                    </a:lnTo>
                    <a:lnTo>
                      <a:pt x="803" y="264"/>
                    </a:lnTo>
                    <a:lnTo>
                      <a:pt x="794" y="246"/>
                    </a:lnTo>
                    <a:lnTo>
                      <a:pt x="785" y="228"/>
                    </a:lnTo>
                    <a:lnTo>
                      <a:pt x="774" y="210"/>
                    </a:lnTo>
                    <a:lnTo>
                      <a:pt x="763" y="194"/>
                    </a:lnTo>
                    <a:lnTo>
                      <a:pt x="753" y="178"/>
                    </a:lnTo>
                    <a:lnTo>
                      <a:pt x="740" y="162"/>
                    </a:lnTo>
                    <a:lnTo>
                      <a:pt x="728" y="148"/>
                    </a:lnTo>
                    <a:lnTo>
                      <a:pt x="713" y="134"/>
                    </a:lnTo>
                    <a:lnTo>
                      <a:pt x="699" y="119"/>
                    </a:lnTo>
                    <a:lnTo>
                      <a:pt x="685" y="107"/>
                    </a:lnTo>
                    <a:lnTo>
                      <a:pt x="669" y="94"/>
                    </a:lnTo>
                    <a:lnTo>
                      <a:pt x="653" y="82"/>
                    </a:lnTo>
                    <a:lnTo>
                      <a:pt x="637" y="71"/>
                    </a:lnTo>
                    <a:lnTo>
                      <a:pt x="619" y="62"/>
                    </a:lnTo>
                    <a:lnTo>
                      <a:pt x="601" y="53"/>
                    </a:lnTo>
                    <a:lnTo>
                      <a:pt x="583" y="44"/>
                    </a:lnTo>
                    <a:lnTo>
                      <a:pt x="563" y="37"/>
                    </a:lnTo>
                    <a:lnTo>
                      <a:pt x="545" y="30"/>
                    </a:lnTo>
                    <a:lnTo>
                      <a:pt x="526" y="25"/>
                    </a:lnTo>
                    <a:lnTo>
                      <a:pt x="504" y="21"/>
                    </a:lnTo>
                    <a:lnTo>
                      <a:pt x="485" y="17"/>
                    </a:lnTo>
                    <a:lnTo>
                      <a:pt x="465" y="14"/>
                    </a:lnTo>
                    <a:lnTo>
                      <a:pt x="444" y="12"/>
                    </a:lnTo>
                    <a:lnTo>
                      <a:pt x="422" y="12"/>
                    </a:lnTo>
                    <a:lnTo>
                      <a:pt x="401" y="12"/>
                    </a:lnTo>
                    <a:lnTo>
                      <a:pt x="379" y="14"/>
                    </a:lnTo>
                    <a:lnTo>
                      <a:pt x="360" y="17"/>
                    </a:lnTo>
                    <a:lnTo>
                      <a:pt x="338" y="21"/>
                    </a:lnTo>
                    <a:lnTo>
                      <a:pt x="318" y="25"/>
                    </a:lnTo>
                    <a:lnTo>
                      <a:pt x="299" y="30"/>
                    </a:lnTo>
                    <a:lnTo>
                      <a:pt x="281" y="37"/>
                    </a:lnTo>
                    <a:lnTo>
                      <a:pt x="261" y="44"/>
                    </a:lnTo>
                    <a:lnTo>
                      <a:pt x="243" y="53"/>
                    </a:lnTo>
                    <a:lnTo>
                      <a:pt x="225" y="62"/>
                    </a:lnTo>
                    <a:lnTo>
                      <a:pt x="208" y="71"/>
                    </a:lnTo>
                    <a:lnTo>
                      <a:pt x="192" y="82"/>
                    </a:lnTo>
                    <a:lnTo>
                      <a:pt x="175" y="94"/>
                    </a:lnTo>
                    <a:lnTo>
                      <a:pt x="159" y="107"/>
                    </a:lnTo>
                    <a:lnTo>
                      <a:pt x="145" y="119"/>
                    </a:lnTo>
                    <a:lnTo>
                      <a:pt x="131" y="134"/>
                    </a:lnTo>
                    <a:lnTo>
                      <a:pt x="116" y="148"/>
                    </a:lnTo>
                    <a:lnTo>
                      <a:pt x="104" y="162"/>
                    </a:lnTo>
                    <a:lnTo>
                      <a:pt x="91" y="178"/>
                    </a:lnTo>
                    <a:lnTo>
                      <a:pt x="81" y="194"/>
                    </a:lnTo>
                    <a:lnTo>
                      <a:pt x="70" y="210"/>
                    </a:lnTo>
                    <a:lnTo>
                      <a:pt x="59" y="228"/>
                    </a:lnTo>
                    <a:lnTo>
                      <a:pt x="50" y="246"/>
                    </a:lnTo>
                    <a:lnTo>
                      <a:pt x="41" y="264"/>
                    </a:lnTo>
                    <a:lnTo>
                      <a:pt x="34" y="282"/>
                    </a:lnTo>
                    <a:lnTo>
                      <a:pt x="29" y="302"/>
                    </a:lnTo>
                    <a:lnTo>
                      <a:pt x="24" y="321"/>
                    </a:lnTo>
                    <a:lnTo>
                      <a:pt x="18" y="341"/>
                    </a:lnTo>
                    <a:lnTo>
                      <a:pt x="15" y="362"/>
                    </a:lnTo>
                    <a:lnTo>
                      <a:pt x="11" y="382"/>
                    </a:lnTo>
                    <a:lnTo>
                      <a:pt x="11" y="403"/>
                    </a:lnTo>
                    <a:lnTo>
                      <a:pt x="9" y="425"/>
                    </a:lnTo>
                    <a:lnTo>
                      <a:pt x="11" y="446"/>
                    </a:lnTo>
                    <a:lnTo>
                      <a:pt x="11" y="466"/>
                    </a:lnTo>
                    <a:lnTo>
                      <a:pt x="15" y="487"/>
                    </a:lnTo>
                    <a:lnTo>
                      <a:pt x="18" y="507"/>
                    </a:lnTo>
                    <a:lnTo>
                      <a:pt x="24" y="527"/>
                    </a:lnTo>
                    <a:lnTo>
                      <a:pt x="29" y="546"/>
                    </a:lnTo>
                    <a:lnTo>
                      <a:pt x="34" y="566"/>
                    </a:lnTo>
                    <a:lnTo>
                      <a:pt x="41" y="586"/>
                    </a:lnTo>
                    <a:lnTo>
                      <a:pt x="50" y="604"/>
                    </a:lnTo>
                    <a:lnTo>
                      <a:pt x="59" y="621"/>
                    </a:lnTo>
                    <a:lnTo>
                      <a:pt x="70" y="637"/>
                    </a:lnTo>
                    <a:lnTo>
                      <a:pt x="81" y="655"/>
                    </a:lnTo>
                    <a:lnTo>
                      <a:pt x="91" y="671"/>
                    </a:lnTo>
                    <a:lnTo>
                      <a:pt x="104" y="688"/>
                    </a:lnTo>
                    <a:lnTo>
                      <a:pt x="116" y="702"/>
                    </a:lnTo>
                    <a:lnTo>
                      <a:pt x="131" y="716"/>
                    </a:lnTo>
                    <a:lnTo>
                      <a:pt x="145" y="730"/>
                    </a:lnTo>
                    <a:lnTo>
                      <a:pt x="159" y="743"/>
                    </a:lnTo>
                    <a:lnTo>
                      <a:pt x="175" y="755"/>
                    </a:lnTo>
                    <a:lnTo>
                      <a:pt x="192" y="766"/>
                    </a:lnTo>
                    <a:lnTo>
                      <a:pt x="208" y="777"/>
                    </a:lnTo>
                    <a:lnTo>
                      <a:pt x="225" y="788"/>
                    </a:lnTo>
                    <a:lnTo>
                      <a:pt x="243" y="797"/>
                    </a:lnTo>
                    <a:lnTo>
                      <a:pt x="261" y="804"/>
                    </a:lnTo>
                    <a:lnTo>
                      <a:pt x="281" y="811"/>
                    </a:lnTo>
                    <a:lnTo>
                      <a:pt x="299" y="818"/>
                    </a:lnTo>
                    <a:lnTo>
                      <a:pt x="318" y="823"/>
                    </a:lnTo>
                    <a:lnTo>
                      <a:pt x="338" y="829"/>
                    </a:lnTo>
                    <a:lnTo>
                      <a:pt x="360" y="832"/>
                    </a:lnTo>
                    <a:lnTo>
                      <a:pt x="379" y="834"/>
                    </a:lnTo>
                    <a:lnTo>
                      <a:pt x="401" y="836"/>
                    </a:lnTo>
                    <a:lnTo>
                      <a:pt x="422" y="836"/>
                    </a:lnTo>
                    <a:lnTo>
                      <a:pt x="444" y="836"/>
                    </a:lnTo>
                    <a:lnTo>
                      <a:pt x="465" y="834"/>
                    </a:lnTo>
                    <a:lnTo>
                      <a:pt x="485" y="832"/>
                    </a:lnTo>
                    <a:lnTo>
                      <a:pt x="504" y="829"/>
                    </a:lnTo>
                    <a:lnTo>
                      <a:pt x="526" y="823"/>
                    </a:lnTo>
                    <a:lnTo>
                      <a:pt x="545" y="818"/>
                    </a:lnTo>
                    <a:lnTo>
                      <a:pt x="563" y="811"/>
                    </a:lnTo>
                    <a:lnTo>
                      <a:pt x="583" y="804"/>
                    </a:lnTo>
                    <a:lnTo>
                      <a:pt x="601" y="797"/>
                    </a:lnTo>
                    <a:lnTo>
                      <a:pt x="619" y="788"/>
                    </a:lnTo>
                    <a:lnTo>
                      <a:pt x="637" y="777"/>
                    </a:lnTo>
                    <a:lnTo>
                      <a:pt x="653" y="766"/>
                    </a:lnTo>
                    <a:lnTo>
                      <a:pt x="669" y="755"/>
                    </a:lnTo>
                    <a:lnTo>
                      <a:pt x="685" y="743"/>
                    </a:lnTo>
                    <a:lnTo>
                      <a:pt x="699" y="730"/>
                    </a:lnTo>
                    <a:lnTo>
                      <a:pt x="713" y="716"/>
                    </a:lnTo>
                    <a:lnTo>
                      <a:pt x="728" y="702"/>
                    </a:lnTo>
                    <a:lnTo>
                      <a:pt x="740" y="688"/>
                    </a:lnTo>
                    <a:lnTo>
                      <a:pt x="753" y="671"/>
                    </a:lnTo>
                    <a:lnTo>
                      <a:pt x="763" y="655"/>
                    </a:lnTo>
                    <a:lnTo>
                      <a:pt x="774" y="637"/>
                    </a:lnTo>
                    <a:lnTo>
                      <a:pt x="785" y="621"/>
                    </a:lnTo>
                    <a:lnTo>
                      <a:pt x="794" y="604"/>
                    </a:lnTo>
                    <a:lnTo>
                      <a:pt x="803" y="586"/>
                    </a:lnTo>
                    <a:lnTo>
                      <a:pt x="810" y="566"/>
                    </a:lnTo>
                    <a:lnTo>
                      <a:pt x="815" y="546"/>
                    </a:lnTo>
                    <a:lnTo>
                      <a:pt x="821" y="527"/>
                    </a:lnTo>
                    <a:lnTo>
                      <a:pt x="826" y="507"/>
                    </a:lnTo>
                    <a:lnTo>
                      <a:pt x="830" y="487"/>
                    </a:lnTo>
                    <a:lnTo>
                      <a:pt x="831" y="466"/>
                    </a:lnTo>
                    <a:lnTo>
                      <a:pt x="833" y="446"/>
                    </a:lnTo>
                    <a:lnTo>
                      <a:pt x="835" y="425"/>
                    </a:lnTo>
                    <a:lnTo>
                      <a:pt x="846" y="425"/>
                    </a:lnTo>
                    <a:close/>
                  </a:path>
                </a:pathLst>
              </a:custGeom>
              <a:solidFill>
                <a:srgbClr val="BAE3FF"/>
              </a:solidFill>
              <a:ln w="9525">
                <a:noFill/>
                <a:round/>
                <a:headEnd/>
                <a:tailEnd/>
              </a:ln>
            </p:spPr>
            <p:txBody>
              <a:bodyPr/>
              <a:lstStyle/>
              <a:p>
                <a:endParaRPr lang="en-US"/>
              </a:p>
            </p:txBody>
          </p:sp>
          <p:sp>
            <p:nvSpPr>
              <p:cNvPr id="29922" name="Freeform 1301"/>
              <p:cNvSpPr>
                <a:spLocks/>
              </p:cNvSpPr>
              <p:nvPr/>
            </p:nvSpPr>
            <p:spPr bwMode="auto">
              <a:xfrm>
                <a:off x="510" y="1772"/>
                <a:ext cx="836" cy="836"/>
              </a:xfrm>
              <a:custGeom>
                <a:avLst/>
                <a:gdLst>
                  <a:gd name="T0" fmla="*/ 827 w 836"/>
                  <a:gd name="T1" fmla="*/ 334 h 836"/>
                  <a:gd name="T2" fmla="*/ 795 w 836"/>
                  <a:gd name="T3" fmla="*/ 236 h 836"/>
                  <a:gd name="T4" fmla="*/ 742 w 836"/>
                  <a:gd name="T5" fmla="*/ 152 h 836"/>
                  <a:gd name="T6" fmla="*/ 668 w 836"/>
                  <a:gd name="T7" fmla="*/ 82 h 836"/>
                  <a:gd name="T8" fmla="*/ 581 w 836"/>
                  <a:gd name="T9" fmla="*/ 32 h 836"/>
                  <a:gd name="T10" fmla="*/ 482 w 836"/>
                  <a:gd name="T11" fmla="*/ 3 h 836"/>
                  <a:gd name="T12" fmla="*/ 375 w 836"/>
                  <a:gd name="T13" fmla="*/ 1 h 836"/>
                  <a:gd name="T14" fmla="*/ 273 w 836"/>
                  <a:gd name="T15" fmla="*/ 25 h 836"/>
                  <a:gd name="T16" fmla="*/ 184 w 836"/>
                  <a:gd name="T17" fmla="*/ 71 h 836"/>
                  <a:gd name="T18" fmla="*/ 109 w 836"/>
                  <a:gd name="T19" fmla="*/ 135 h 836"/>
                  <a:gd name="T20" fmla="*/ 50 w 836"/>
                  <a:gd name="T21" fmla="*/ 218 h 836"/>
                  <a:gd name="T22" fmla="*/ 12 w 836"/>
                  <a:gd name="T23" fmla="*/ 312 h 836"/>
                  <a:gd name="T24" fmla="*/ 0 w 836"/>
                  <a:gd name="T25" fmla="*/ 418 h 836"/>
                  <a:gd name="T26" fmla="*/ 12 w 836"/>
                  <a:gd name="T27" fmla="*/ 521 h 836"/>
                  <a:gd name="T28" fmla="*/ 50 w 836"/>
                  <a:gd name="T29" fmla="*/ 616 h 836"/>
                  <a:gd name="T30" fmla="*/ 109 w 836"/>
                  <a:gd name="T31" fmla="*/ 698 h 836"/>
                  <a:gd name="T32" fmla="*/ 184 w 836"/>
                  <a:gd name="T33" fmla="*/ 765 h 836"/>
                  <a:gd name="T34" fmla="*/ 273 w 836"/>
                  <a:gd name="T35" fmla="*/ 811 h 836"/>
                  <a:gd name="T36" fmla="*/ 375 w 836"/>
                  <a:gd name="T37" fmla="*/ 834 h 836"/>
                  <a:gd name="T38" fmla="*/ 482 w 836"/>
                  <a:gd name="T39" fmla="*/ 831 h 836"/>
                  <a:gd name="T40" fmla="*/ 581 w 836"/>
                  <a:gd name="T41" fmla="*/ 802 h 836"/>
                  <a:gd name="T42" fmla="*/ 668 w 836"/>
                  <a:gd name="T43" fmla="*/ 752 h 836"/>
                  <a:gd name="T44" fmla="*/ 742 w 836"/>
                  <a:gd name="T45" fmla="*/ 684 h 836"/>
                  <a:gd name="T46" fmla="*/ 795 w 836"/>
                  <a:gd name="T47" fmla="*/ 598 h 836"/>
                  <a:gd name="T48" fmla="*/ 827 w 836"/>
                  <a:gd name="T49" fmla="*/ 502 h 836"/>
                  <a:gd name="T50" fmla="*/ 824 w 836"/>
                  <a:gd name="T51" fmla="*/ 418 h 836"/>
                  <a:gd name="T52" fmla="*/ 811 w 836"/>
                  <a:gd name="T53" fmla="*/ 316 h 836"/>
                  <a:gd name="T54" fmla="*/ 776 w 836"/>
                  <a:gd name="T55" fmla="*/ 223 h 836"/>
                  <a:gd name="T56" fmla="*/ 718 w 836"/>
                  <a:gd name="T57" fmla="*/ 144 h 836"/>
                  <a:gd name="T58" fmla="*/ 645 w 836"/>
                  <a:gd name="T59" fmla="*/ 80 h 836"/>
                  <a:gd name="T60" fmla="*/ 558 w 836"/>
                  <a:gd name="T61" fmla="*/ 35 h 836"/>
                  <a:gd name="T62" fmla="*/ 459 w 836"/>
                  <a:gd name="T63" fmla="*/ 14 h 836"/>
                  <a:gd name="T64" fmla="*/ 356 w 836"/>
                  <a:gd name="T65" fmla="*/ 16 h 836"/>
                  <a:gd name="T66" fmla="*/ 259 w 836"/>
                  <a:gd name="T67" fmla="*/ 43 h 836"/>
                  <a:gd name="T68" fmla="*/ 175 w 836"/>
                  <a:gd name="T69" fmla="*/ 93 h 836"/>
                  <a:gd name="T70" fmla="*/ 105 w 836"/>
                  <a:gd name="T71" fmla="*/ 159 h 836"/>
                  <a:gd name="T72" fmla="*/ 52 w 836"/>
                  <a:gd name="T73" fmla="*/ 241 h 836"/>
                  <a:gd name="T74" fmla="*/ 20 w 836"/>
                  <a:gd name="T75" fmla="*/ 336 h 836"/>
                  <a:gd name="T76" fmla="*/ 12 w 836"/>
                  <a:gd name="T77" fmla="*/ 437 h 836"/>
                  <a:gd name="T78" fmla="*/ 30 w 836"/>
                  <a:gd name="T79" fmla="*/ 538 h 836"/>
                  <a:gd name="T80" fmla="*/ 71 w 836"/>
                  <a:gd name="T81" fmla="*/ 629 h 836"/>
                  <a:gd name="T82" fmla="*/ 130 w 836"/>
                  <a:gd name="T83" fmla="*/ 706 h 836"/>
                  <a:gd name="T84" fmla="*/ 207 w 836"/>
                  <a:gd name="T85" fmla="*/ 765 h 836"/>
                  <a:gd name="T86" fmla="*/ 297 w 836"/>
                  <a:gd name="T87" fmla="*/ 806 h 836"/>
                  <a:gd name="T88" fmla="*/ 397 w 836"/>
                  <a:gd name="T89" fmla="*/ 824 h 836"/>
                  <a:gd name="T90" fmla="*/ 500 w 836"/>
                  <a:gd name="T91" fmla="*/ 815 h 836"/>
                  <a:gd name="T92" fmla="*/ 593 w 836"/>
                  <a:gd name="T93" fmla="*/ 784 h 836"/>
                  <a:gd name="T94" fmla="*/ 677 w 836"/>
                  <a:gd name="T95" fmla="*/ 731 h 836"/>
                  <a:gd name="T96" fmla="*/ 743 w 836"/>
                  <a:gd name="T97" fmla="*/ 661 h 836"/>
                  <a:gd name="T98" fmla="*/ 792 w 836"/>
                  <a:gd name="T99" fmla="*/ 575 h 836"/>
                  <a:gd name="T100" fmla="*/ 820 w 836"/>
                  <a:gd name="T101" fmla="*/ 479 h 8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36"/>
                  <a:gd name="T154" fmla="*/ 0 h 836"/>
                  <a:gd name="T155" fmla="*/ 836 w 836"/>
                  <a:gd name="T156" fmla="*/ 836 h 8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36" h="836">
                    <a:moveTo>
                      <a:pt x="836" y="418"/>
                    </a:moveTo>
                    <a:lnTo>
                      <a:pt x="836" y="396"/>
                    </a:lnTo>
                    <a:lnTo>
                      <a:pt x="835" y="375"/>
                    </a:lnTo>
                    <a:lnTo>
                      <a:pt x="831" y="353"/>
                    </a:lnTo>
                    <a:lnTo>
                      <a:pt x="827" y="334"/>
                    </a:lnTo>
                    <a:lnTo>
                      <a:pt x="824" y="312"/>
                    </a:lnTo>
                    <a:lnTo>
                      <a:pt x="818" y="293"/>
                    </a:lnTo>
                    <a:lnTo>
                      <a:pt x="811" y="273"/>
                    </a:lnTo>
                    <a:lnTo>
                      <a:pt x="804" y="255"/>
                    </a:lnTo>
                    <a:lnTo>
                      <a:pt x="795" y="236"/>
                    </a:lnTo>
                    <a:lnTo>
                      <a:pt x="786" y="218"/>
                    </a:lnTo>
                    <a:lnTo>
                      <a:pt x="776" y="200"/>
                    </a:lnTo>
                    <a:lnTo>
                      <a:pt x="765" y="184"/>
                    </a:lnTo>
                    <a:lnTo>
                      <a:pt x="754" y="168"/>
                    </a:lnTo>
                    <a:lnTo>
                      <a:pt x="742" y="152"/>
                    </a:lnTo>
                    <a:lnTo>
                      <a:pt x="727" y="135"/>
                    </a:lnTo>
                    <a:lnTo>
                      <a:pt x="713" y="121"/>
                    </a:lnTo>
                    <a:lnTo>
                      <a:pt x="699" y="107"/>
                    </a:lnTo>
                    <a:lnTo>
                      <a:pt x="684" y="94"/>
                    </a:lnTo>
                    <a:lnTo>
                      <a:pt x="668" y="82"/>
                    </a:lnTo>
                    <a:lnTo>
                      <a:pt x="652" y="71"/>
                    </a:lnTo>
                    <a:lnTo>
                      <a:pt x="634" y="60"/>
                    </a:lnTo>
                    <a:lnTo>
                      <a:pt x="618" y="50"/>
                    </a:lnTo>
                    <a:lnTo>
                      <a:pt x="599" y="41"/>
                    </a:lnTo>
                    <a:lnTo>
                      <a:pt x="581" y="32"/>
                    </a:lnTo>
                    <a:lnTo>
                      <a:pt x="561" y="25"/>
                    </a:lnTo>
                    <a:lnTo>
                      <a:pt x="543" y="18"/>
                    </a:lnTo>
                    <a:lnTo>
                      <a:pt x="522" y="12"/>
                    </a:lnTo>
                    <a:lnTo>
                      <a:pt x="502" y="7"/>
                    </a:lnTo>
                    <a:lnTo>
                      <a:pt x="482" y="3"/>
                    </a:lnTo>
                    <a:lnTo>
                      <a:pt x="461" y="1"/>
                    </a:lnTo>
                    <a:lnTo>
                      <a:pt x="440" y="0"/>
                    </a:lnTo>
                    <a:lnTo>
                      <a:pt x="418" y="0"/>
                    </a:lnTo>
                    <a:lnTo>
                      <a:pt x="397" y="0"/>
                    </a:lnTo>
                    <a:lnTo>
                      <a:pt x="375" y="1"/>
                    </a:lnTo>
                    <a:lnTo>
                      <a:pt x="354" y="3"/>
                    </a:lnTo>
                    <a:lnTo>
                      <a:pt x="334" y="7"/>
                    </a:lnTo>
                    <a:lnTo>
                      <a:pt x="313" y="12"/>
                    </a:lnTo>
                    <a:lnTo>
                      <a:pt x="293" y="18"/>
                    </a:lnTo>
                    <a:lnTo>
                      <a:pt x="273" y="25"/>
                    </a:lnTo>
                    <a:lnTo>
                      <a:pt x="255" y="32"/>
                    </a:lnTo>
                    <a:lnTo>
                      <a:pt x="236" y="41"/>
                    </a:lnTo>
                    <a:lnTo>
                      <a:pt x="218" y="50"/>
                    </a:lnTo>
                    <a:lnTo>
                      <a:pt x="202" y="60"/>
                    </a:lnTo>
                    <a:lnTo>
                      <a:pt x="184" y="71"/>
                    </a:lnTo>
                    <a:lnTo>
                      <a:pt x="168" y="82"/>
                    </a:lnTo>
                    <a:lnTo>
                      <a:pt x="152" y="94"/>
                    </a:lnTo>
                    <a:lnTo>
                      <a:pt x="137" y="107"/>
                    </a:lnTo>
                    <a:lnTo>
                      <a:pt x="121" y="121"/>
                    </a:lnTo>
                    <a:lnTo>
                      <a:pt x="109" y="135"/>
                    </a:lnTo>
                    <a:lnTo>
                      <a:pt x="95" y="152"/>
                    </a:lnTo>
                    <a:lnTo>
                      <a:pt x="82" y="168"/>
                    </a:lnTo>
                    <a:lnTo>
                      <a:pt x="71" y="184"/>
                    </a:lnTo>
                    <a:lnTo>
                      <a:pt x="61" y="200"/>
                    </a:lnTo>
                    <a:lnTo>
                      <a:pt x="50" y="218"/>
                    </a:lnTo>
                    <a:lnTo>
                      <a:pt x="41" y="236"/>
                    </a:lnTo>
                    <a:lnTo>
                      <a:pt x="32" y="255"/>
                    </a:lnTo>
                    <a:lnTo>
                      <a:pt x="25" y="273"/>
                    </a:lnTo>
                    <a:lnTo>
                      <a:pt x="18" y="293"/>
                    </a:lnTo>
                    <a:lnTo>
                      <a:pt x="12" y="312"/>
                    </a:lnTo>
                    <a:lnTo>
                      <a:pt x="9" y="334"/>
                    </a:lnTo>
                    <a:lnTo>
                      <a:pt x="5" y="353"/>
                    </a:lnTo>
                    <a:lnTo>
                      <a:pt x="2" y="375"/>
                    </a:lnTo>
                    <a:lnTo>
                      <a:pt x="0" y="396"/>
                    </a:lnTo>
                    <a:lnTo>
                      <a:pt x="0" y="418"/>
                    </a:lnTo>
                    <a:lnTo>
                      <a:pt x="0" y="439"/>
                    </a:lnTo>
                    <a:lnTo>
                      <a:pt x="2" y="461"/>
                    </a:lnTo>
                    <a:lnTo>
                      <a:pt x="5" y="480"/>
                    </a:lnTo>
                    <a:lnTo>
                      <a:pt x="9" y="502"/>
                    </a:lnTo>
                    <a:lnTo>
                      <a:pt x="12" y="521"/>
                    </a:lnTo>
                    <a:lnTo>
                      <a:pt x="18" y="541"/>
                    </a:lnTo>
                    <a:lnTo>
                      <a:pt x="25" y="561"/>
                    </a:lnTo>
                    <a:lnTo>
                      <a:pt x="32" y="580"/>
                    </a:lnTo>
                    <a:lnTo>
                      <a:pt x="41" y="598"/>
                    </a:lnTo>
                    <a:lnTo>
                      <a:pt x="50" y="616"/>
                    </a:lnTo>
                    <a:lnTo>
                      <a:pt x="61" y="634"/>
                    </a:lnTo>
                    <a:lnTo>
                      <a:pt x="71" y="652"/>
                    </a:lnTo>
                    <a:lnTo>
                      <a:pt x="82" y="668"/>
                    </a:lnTo>
                    <a:lnTo>
                      <a:pt x="95" y="684"/>
                    </a:lnTo>
                    <a:lnTo>
                      <a:pt x="109" y="698"/>
                    </a:lnTo>
                    <a:lnTo>
                      <a:pt x="121" y="713"/>
                    </a:lnTo>
                    <a:lnTo>
                      <a:pt x="137" y="727"/>
                    </a:lnTo>
                    <a:lnTo>
                      <a:pt x="152" y="740"/>
                    </a:lnTo>
                    <a:lnTo>
                      <a:pt x="168" y="752"/>
                    </a:lnTo>
                    <a:lnTo>
                      <a:pt x="184" y="765"/>
                    </a:lnTo>
                    <a:lnTo>
                      <a:pt x="202" y="775"/>
                    </a:lnTo>
                    <a:lnTo>
                      <a:pt x="218" y="786"/>
                    </a:lnTo>
                    <a:lnTo>
                      <a:pt x="236" y="795"/>
                    </a:lnTo>
                    <a:lnTo>
                      <a:pt x="255" y="802"/>
                    </a:lnTo>
                    <a:lnTo>
                      <a:pt x="273" y="811"/>
                    </a:lnTo>
                    <a:lnTo>
                      <a:pt x="293" y="816"/>
                    </a:lnTo>
                    <a:lnTo>
                      <a:pt x="313" y="824"/>
                    </a:lnTo>
                    <a:lnTo>
                      <a:pt x="334" y="827"/>
                    </a:lnTo>
                    <a:lnTo>
                      <a:pt x="354" y="831"/>
                    </a:lnTo>
                    <a:lnTo>
                      <a:pt x="375" y="834"/>
                    </a:lnTo>
                    <a:lnTo>
                      <a:pt x="397" y="836"/>
                    </a:lnTo>
                    <a:lnTo>
                      <a:pt x="418" y="836"/>
                    </a:lnTo>
                    <a:lnTo>
                      <a:pt x="440" y="836"/>
                    </a:lnTo>
                    <a:lnTo>
                      <a:pt x="461" y="834"/>
                    </a:lnTo>
                    <a:lnTo>
                      <a:pt x="482" y="831"/>
                    </a:lnTo>
                    <a:lnTo>
                      <a:pt x="502" y="827"/>
                    </a:lnTo>
                    <a:lnTo>
                      <a:pt x="522" y="824"/>
                    </a:lnTo>
                    <a:lnTo>
                      <a:pt x="543" y="816"/>
                    </a:lnTo>
                    <a:lnTo>
                      <a:pt x="561" y="811"/>
                    </a:lnTo>
                    <a:lnTo>
                      <a:pt x="581" y="802"/>
                    </a:lnTo>
                    <a:lnTo>
                      <a:pt x="599" y="795"/>
                    </a:lnTo>
                    <a:lnTo>
                      <a:pt x="618" y="786"/>
                    </a:lnTo>
                    <a:lnTo>
                      <a:pt x="634" y="775"/>
                    </a:lnTo>
                    <a:lnTo>
                      <a:pt x="652" y="765"/>
                    </a:lnTo>
                    <a:lnTo>
                      <a:pt x="668" y="752"/>
                    </a:lnTo>
                    <a:lnTo>
                      <a:pt x="684" y="740"/>
                    </a:lnTo>
                    <a:lnTo>
                      <a:pt x="699" y="727"/>
                    </a:lnTo>
                    <a:lnTo>
                      <a:pt x="713" y="713"/>
                    </a:lnTo>
                    <a:lnTo>
                      <a:pt x="727" y="698"/>
                    </a:lnTo>
                    <a:lnTo>
                      <a:pt x="742" y="684"/>
                    </a:lnTo>
                    <a:lnTo>
                      <a:pt x="754" y="668"/>
                    </a:lnTo>
                    <a:lnTo>
                      <a:pt x="765" y="652"/>
                    </a:lnTo>
                    <a:lnTo>
                      <a:pt x="776" y="634"/>
                    </a:lnTo>
                    <a:lnTo>
                      <a:pt x="786" y="616"/>
                    </a:lnTo>
                    <a:lnTo>
                      <a:pt x="795" y="598"/>
                    </a:lnTo>
                    <a:lnTo>
                      <a:pt x="804" y="580"/>
                    </a:lnTo>
                    <a:lnTo>
                      <a:pt x="811" y="561"/>
                    </a:lnTo>
                    <a:lnTo>
                      <a:pt x="818" y="541"/>
                    </a:lnTo>
                    <a:lnTo>
                      <a:pt x="824" y="521"/>
                    </a:lnTo>
                    <a:lnTo>
                      <a:pt x="827" y="502"/>
                    </a:lnTo>
                    <a:lnTo>
                      <a:pt x="831" y="480"/>
                    </a:lnTo>
                    <a:lnTo>
                      <a:pt x="835" y="461"/>
                    </a:lnTo>
                    <a:lnTo>
                      <a:pt x="836" y="439"/>
                    </a:lnTo>
                    <a:lnTo>
                      <a:pt x="836" y="418"/>
                    </a:lnTo>
                    <a:lnTo>
                      <a:pt x="824" y="418"/>
                    </a:lnTo>
                    <a:lnTo>
                      <a:pt x="824" y="396"/>
                    </a:lnTo>
                    <a:lnTo>
                      <a:pt x="822" y="377"/>
                    </a:lnTo>
                    <a:lnTo>
                      <a:pt x="820" y="355"/>
                    </a:lnTo>
                    <a:lnTo>
                      <a:pt x="817" y="336"/>
                    </a:lnTo>
                    <a:lnTo>
                      <a:pt x="811" y="316"/>
                    </a:lnTo>
                    <a:lnTo>
                      <a:pt x="806" y="296"/>
                    </a:lnTo>
                    <a:lnTo>
                      <a:pt x="799" y="278"/>
                    </a:lnTo>
                    <a:lnTo>
                      <a:pt x="792" y="259"/>
                    </a:lnTo>
                    <a:lnTo>
                      <a:pt x="784" y="241"/>
                    </a:lnTo>
                    <a:lnTo>
                      <a:pt x="776" y="223"/>
                    </a:lnTo>
                    <a:lnTo>
                      <a:pt x="765" y="207"/>
                    </a:lnTo>
                    <a:lnTo>
                      <a:pt x="754" y="191"/>
                    </a:lnTo>
                    <a:lnTo>
                      <a:pt x="743" y="175"/>
                    </a:lnTo>
                    <a:lnTo>
                      <a:pt x="731" y="159"/>
                    </a:lnTo>
                    <a:lnTo>
                      <a:pt x="718" y="144"/>
                    </a:lnTo>
                    <a:lnTo>
                      <a:pt x="706" y="130"/>
                    </a:lnTo>
                    <a:lnTo>
                      <a:pt x="692" y="118"/>
                    </a:lnTo>
                    <a:lnTo>
                      <a:pt x="677" y="103"/>
                    </a:lnTo>
                    <a:lnTo>
                      <a:pt x="661" y="93"/>
                    </a:lnTo>
                    <a:lnTo>
                      <a:pt x="645" y="80"/>
                    </a:lnTo>
                    <a:lnTo>
                      <a:pt x="629" y="69"/>
                    </a:lnTo>
                    <a:lnTo>
                      <a:pt x="611" y="60"/>
                    </a:lnTo>
                    <a:lnTo>
                      <a:pt x="593" y="51"/>
                    </a:lnTo>
                    <a:lnTo>
                      <a:pt x="575" y="43"/>
                    </a:lnTo>
                    <a:lnTo>
                      <a:pt x="558" y="35"/>
                    </a:lnTo>
                    <a:lnTo>
                      <a:pt x="540" y="30"/>
                    </a:lnTo>
                    <a:lnTo>
                      <a:pt x="520" y="25"/>
                    </a:lnTo>
                    <a:lnTo>
                      <a:pt x="500" y="19"/>
                    </a:lnTo>
                    <a:lnTo>
                      <a:pt x="481" y="16"/>
                    </a:lnTo>
                    <a:lnTo>
                      <a:pt x="459" y="14"/>
                    </a:lnTo>
                    <a:lnTo>
                      <a:pt x="440" y="12"/>
                    </a:lnTo>
                    <a:lnTo>
                      <a:pt x="418" y="10"/>
                    </a:lnTo>
                    <a:lnTo>
                      <a:pt x="397" y="12"/>
                    </a:lnTo>
                    <a:lnTo>
                      <a:pt x="377" y="14"/>
                    </a:lnTo>
                    <a:lnTo>
                      <a:pt x="356" y="16"/>
                    </a:lnTo>
                    <a:lnTo>
                      <a:pt x="336" y="19"/>
                    </a:lnTo>
                    <a:lnTo>
                      <a:pt x="316" y="25"/>
                    </a:lnTo>
                    <a:lnTo>
                      <a:pt x="297" y="30"/>
                    </a:lnTo>
                    <a:lnTo>
                      <a:pt x="279" y="35"/>
                    </a:lnTo>
                    <a:lnTo>
                      <a:pt x="259" y="43"/>
                    </a:lnTo>
                    <a:lnTo>
                      <a:pt x="241" y="51"/>
                    </a:lnTo>
                    <a:lnTo>
                      <a:pt x="225" y="60"/>
                    </a:lnTo>
                    <a:lnTo>
                      <a:pt x="207" y="69"/>
                    </a:lnTo>
                    <a:lnTo>
                      <a:pt x="191" y="80"/>
                    </a:lnTo>
                    <a:lnTo>
                      <a:pt x="175" y="93"/>
                    </a:lnTo>
                    <a:lnTo>
                      <a:pt x="159" y="103"/>
                    </a:lnTo>
                    <a:lnTo>
                      <a:pt x="145" y="118"/>
                    </a:lnTo>
                    <a:lnTo>
                      <a:pt x="130" y="130"/>
                    </a:lnTo>
                    <a:lnTo>
                      <a:pt x="118" y="144"/>
                    </a:lnTo>
                    <a:lnTo>
                      <a:pt x="105" y="159"/>
                    </a:lnTo>
                    <a:lnTo>
                      <a:pt x="93" y="175"/>
                    </a:lnTo>
                    <a:lnTo>
                      <a:pt x="80" y="191"/>
                    </a:lnTo>
                    <a:lnTo>
                      <a:pt x="71" y="207"/>
                    </a:lnTo>
                    <a:lnTo>
                      <a:pt x="61" y="223"/>
                    </a:lnTo>
                    <a:lnTo>
                      <a:pt x="52" y="241"/>
                    </a:lnTo>
                    <a:lnTo>
                      <a:pt x="45" y="259"/>
                    </a:lnTo>
                    <a:lnTo>
                      <a:pt x="36" y="278"/>
                    </a:lnTo>
                    <a:lnTo>
                      <a:pt x="30" y="296"/>
                    </a:lnTo>
                    <a:lnTo>
                      <a:pt x="25" y="316"/>
                    </a:lnTo>
                    <a:lnTo>
                      <a:pt x="20" y="336"/>
                    </a:lnTo>
                    <a:lnTo>
                      <a:pt x="16" y="355"/>
                    </a:lnTo>
                    <a:lnTo>
                      <a:pt x="14" y="377"/>
                    </a:lnTo>
                    <a:lnTo>
                      <a:pt x="12" y="396"/>
                    </a:lnTo>
                    <a:lnTo>
                      <a:pt x="12" y="418"/>
                    </a:lnTo>
                    <a:lnTo>
                      <a:pt x="12" y="437"/>
                    </a:lnTo>
                    <a:lnTo>
                      <a:pt x="14" y="459"/>
                    </a:lnTo>
                    <a:lnTo>
                      <a:pt x="16" y="479"/>
                    </a:lnTo>
                    <a:lnTo>
                      <a:pt x="20" y="500"/>
                    </a:lnTo>
                    <a:lnTo>
                      <a:pt x="25" y="520"/>
                    </a:lnTo>
                    <a:lnTo>
                      <a:pt x="30" y="538"/>
                    </a:lnTo>
                    <a:lnTo>
                      <a:pt x="36" y="557"/>
                    </a:lnTo>
                    <a:lnTo>
                      <a:pt x="45" y="575"/>
                    </a:lnTo>
                    <a:lnTo>
                      <a:pt x="52" y="593"/>
                    </a:lnTo>
                    <a:lnTo>
                      <a:pt x="61" y="611"/>
                    </a:lnTo>
                    <a:lnTo>
                      <a:pt x="71" y="629"/>
                    </a:lnTo>
                    <a:lnTo>
                      <a:pt x="80" y="645"/>
                    </a:lnTo>
                    <a:lnTo>
                      <a:pt x="93" y="661"/>
                    </a:lnTo>
                    <a:lnTo>
                      <a:pt x="105" y="675"/>
                    </a:lnTo>
                    <a:lnTo>
                      <a:pt x="118" y="691"/>
                    </a:lnTo>
                    <a:lnTo>
                      <a:pt x="130" y="706"/>
                    </a:lnTo>
                    <a:lnTo>
                      <a:pt x="145" y="718"/>
                    </a:lnTo>
                    <a:lnTo>
                      <a:pt x="159" y="731"/>
                    </a:lnTo>
                    <a:lnTo>
                      <a:pt x="175" y="743"/>
                    </a:lnTo>
                    <a:lnTo>
                      <a:pt x="191" y="754"/>
                    </a:lnTo>
                    <a:lnTo>
                      <a:pt x="207" y="765"/>
                    </a:lnTo>
                    <a:lnTo>
                      <a:pt x="225" y="775"/>
                    </a:lnTo>
                    <a:lnTo>
                      <a:pt x="241" y="784"/>
                    </a:lnTo>
                    <a:lnTo>
                      <a:pt x="259" y="791"/>
                    </a:lnTo>
                    <a:lnTo>
                      <a:pt x="279" y="798"/>
                    </a:lnTo>
                    <a:lnTo>
                      <a:pt x="297" y="806"/>
                    </a:lnTo>
                    <a:lnTo>
                      <a:pt x="316" y="811"/>
                    </a:lnTo>
                    <a:lnTo>
                      <a:pt x="336" y="815"/>
                    </a:lnTo>
                    <a:lnTo>
                      <a:pt x="356" y="818"/>
                    </a:lnTo>
                    <a:lnTo>
                      <a:pt x="377" y="822"/>
                    </a:lnTo>
                    <a:lnTo>
                      <a:pt x="397" y="824"/>
                    </a:lnTo>
                    <a:lnTo>
                      <a:pt x="418" y="824"/>
                    </a:lnTo>
                    <a:lnTo>
                      <a:pt x="440" y="824"/>
                    </a:lnTo>
                    <a:lnTo>
                      <a:pt x="459" y="822"/>
                    </a:lnTo>
                    <a:lnTo>
                      <a:pt x="481" y="818"/>
                    </a:lnTo>
                    <a:lnTo>
                      <a:pt x="500" y="815"/>
                    </a:lnTo>
                    <a:lnTo>
                      <a:pt x="520" y="811"/>
                    </a:lnTo>
                    <a:lnTo>
                      <a:pt x="540" y="806"/>
                    </a:lnTo>
                    <a:lnTo>
                      <a:pt x="558" y="798"/>
                    </a:lnTo>
                    <a:lnTo>
                      <a:pt x="575" y="791"/>
                    </a:lnTo>
                    <a:lnTo>
                      <a:pt x="593" y="784"/>
                    </a:lnTo>
                    <a:lnTo>
                      <a:pt x="611" y="775"/>
                    </a:lnTo>
                    <a:lnTo>
                      <a:pt x="629" y="765"/>
                    </a:lnTo>
                    <a:lnTo>
                      <a:pt x="645" y="754"/>
                    </a:lnTo>
                    <a:lnTo>
                      <a:pt x="661" y="743"/>
                    </a:lnTo>
                    <a:lnTo>
                      <a:pt x="677" y="731"/>
                    </a:lnTo>
                    <a:lnTo>
                      <a:pt x="692" y="718"/>
                    </a:lnTo>
                    <a:lnTo>
                      <a:pt x="706" y="706"/>
                    </a:lnTo>
                    <a:lnTo>
                      <a:pt x="718" y="691"/>
                    </a:lnTo>
                    <a:lnTo>
                      <a:pt x="731" y="675"/>
                    </a:lnTo>
                    <a:lnTo>
                      <a:pt x="743" y="661"/>
                    </a:lnTo>
                    <a:lnTo>
                      <a:pt x="754" y="645"/>
                    </a:lnTo>
                    <a:lnTo>
                      <a:pt x="765" y="629"/>
                    </a:lnTo>
                    <a:lnTo>
                      <a:pt x="776" y="611"/>
                    </a:lnTo>
                    <a:lnTo>
                      <a:pt x="784" y="593"/>
                    </a:lnTo>
                    <a:lnTo>
                      <a:pt x="792" y="575"/>
                    </a:lnTo>
                    <a:lnTo>
                      <a:pt x="799" y="557"/>
                    </a:lnTo>
                    <a:lnTo>
                      <a:pt x="806" y="538"/>
                    </a:lnTo>
                    <a:lnTo>
                      <a:pt x="811" y="520"/>
                    </a:lnTo>
                    <a:lnTo>
                      <a:pt x="817" y="500"/>
                    </a:lnTo>
                    <a:lnTo>
                      <a:pt x="820" y="479"/>
                    </a:lnTo>
                    <a:lnTo>
                      <a:pt x="822" y="459"/>
                    </a:lnTo>
                    <a:lnTo>
                      <a:pt x="824" y="437"/>
                    </a:lnTo>
                    <a:lnTo>
                      <a:pt x="824" y="418"/>
                    </a:lnTo>
                    <a:lnTo>
                      <a:pt x="836" y="418"/>
                    </a:lnTo>
                    <a:close/>
                  </a:path>
                </a:pathLst>
              </a:custGeom>
              <a:solidFill>
                <a:srgbClr val="BBE3FF"/>
              </a:solidFill>
              <a:ln w="9525">
                <a:noFill/>
                <a:round/>
                <a:headEnd/>
                <a:tailEnd/>
              </a:ln>
            </p:spPr>
            <p:txBody>
              <a:bodyPr/>
              <a:lstStyle/>
              <a:p>
                <a:endParaRPr lang="en-US"/>
              </a:p>
            </p:txBody>
          </p:sp>
          <p:sp>
            <p:nvSpPr>
              <p:cNvPr id="29923" name="Freeform 1302"/>
              <p:cNvSpPr>
                <a:spLocks/>
              </p:cNvSpPr>
              <p:nvPr/>
            </p:nvSpPr>
            <p:spPr bwMode="auto">
              <a:xfrm>
                <a:off x="515" y="1777"/>
                <a:ext cx="826" cy="824"/>
              </a:xfrm>
              <a:custGeom>
                <a:avLst/>
                <a:gdLst>
                  <a:gd name="T0" fmla="*/ 817 w 826"/>
                  <a:gd name="T1" fmla="*/ 329 h 824"/>
                  <a:gd name="T2" fmla="*/ 785 w 826"/>
                  <a:gd name="T3" fmla="*/ 234 h 824"/>
                  <a:gd name="T4" fmla="*/ 731 w 826"/>
                  <a:gd name="T5" fmla="*/ 150 h 824"/>
                  <a:gd name="T6" fmla="*/ 660 w 826"/>
                  <a:gd name="T7" fmla="*/ 82 h 824"/>
                  <a:gd name="T8" fmla="*/ 574 w 826"/>
                  <a:gd name="T9" fmla="*/ 32 h 824"/>
                  <a:gd name="T10" fmla="*/ 476 w 826"/>
                  <a:gd name="T11" fmla="*/ 5 h 824"/>
                  <a:gd name="T12" fmla="*/ 370 w 826"/>
                  <a:gd name="T13" fmla="*/ 2 h 824"/>
                  <a:gd name="T14" fmla="*/ 272 w 826"/>
                  <a:gd name="T15" fmla="*/ 25 h 824"/>
                  <a:gd name="T16" fmla="*/ 183 w 826"/>
                  <a:gd name="T17" fmla="*/ 70 h 824"/>
                  <a:gd name="T18" fmla="*/ 107 w 826"/>
                  <a:gd name="T19" fmla="*/ 136 h 824"/>
                  <a:gd name="T20" fmla="*/ 50 w 826"/>
                  <a:gd name="T21" fmla="*/ 216 h 824"/>
                  <a:gd name="T22" fmla="*/ 15 w 826"/>
                  <a:gd name="T23" fmla="*/ 309 h 824"/>
                  <a:gd name="T24" fmla="*/ 0 w 826"/>
                  <a:gd name="T25" fmla="*/ 413 h 824"/>
                  <a:gd name="T26" fmla="*/ 15 w 826"/>
                  <a:gd name="T27" fmla="*/ 515 h 824"/>
                  <a:gd name="T28" fmla="*/ 50 w 826"/>
                  <a:gd name="T29" fmla="*/ 609 h 824"/>
                  <a:gd name="T30" fmla="*/ 107 w 826"/>
                  <a:gd name="T31" fmla="*/ 690 h 824"/>
                  <a:gd name="T32" fmla="*/ 183 w 826"/>
                  <a:gd name="T33" fmla="*/ 754 h 824"/>
                  <a:gd name="T34" fmla="*/ 272 w 826"/>
                  <a:gd name="T35" fmla="*/ 799 h 824"/>
                  <a:gd name="T36" fmla="*/ 370 w 826"/>
                  <a:gd name="T37" fmla="*/ 822 h 824"/>
                  <a:gd name="T38" fmla="*/ 476 w 826"/>
                  <a:gd name="T39" fmla="*/ 820 h 824"/>
                  <a:gd name="T40" fmla="*/ 574 w 826"/>
                  <a:gd name="T41" fmla="*/ 792 h 824"/>
                  <a:gd name="T42" fmla="*/ 660 w 826"/>
                  <a:gd name="T43" fmla="*/ 743 h 824"/>
                  <a:gd name="T44" fmla="*/ 731 w 826"/>
                  <a:gd name="T45" fmla="*/ 676 h 824"/>
                  <a:gd name="T46" fmla="*/ 785 w 826"/>
                  <a:gd name="T47" fmla="*/ 592 h 824"/>
                  <a:gd name="T48" fmla="*/ 817 w 826"/>
                  <a:gd name="T49" fmla="*/ 495 h 824"/>
                  <a:gd name="T50" fmla="*/ 813 w 826"/>
                  <a:gd name="T51" fmla="*/ 413 h 824"/>
                  <a:gd name="T52" fmla="*/ 801 w 826"/>
                  <a:gd name="T53" fmla="*/ 313 h 824"/>
                  <a:gd name="T54" fmla="*/ 765 w 826"/>
                  <a:gd name="T55" fmla="*/ 222 h 824"/>
                  <a:gd name="T56" fmla="*/ 710 w 826"/>
                  <a:gd name="T57" fmla="*/ 143 h 824"/>
                  <a:gd name="T58" fmla="*/ 637 w 826"/>
                  <a:gd name="T59" fmla="*/ 80 h 824"/>
                  <a:gd name="T60" fmla="*/ 551 w 826"/>
                  <a:gd name="T61" fmla="*/ 36 h 824"/>
                  <a:gd name="T62" fmla="*/ 454 w 826"/>
                  <a:gd name="T63" fmla="*/ 14 h 824"/>
                  <a:gd name="T64" fmla="*/ 352 w 826"/>
                  <a:gd name="T65" fmla="*/ 16 h 824"/>
                  <a:gd name="T66" fmla="*/ 258 w 826"/>
                  <a:gd name="T67" fmla="*/ 43 h 824"/>
                  <a:gd name="T68" fmla="*/ 174 w 826"/>
                  <a:gd name="T69" fmla="*/ 91 h 824"/>
                  <a:gd name="T70" fmla="*/ 104 w 826"/>
                  <a:gd name="T71" fmla="*/ 157 h 824"/>
                  <a:gd name="T72" fmla="*/ 52 w 826"/>
                  <a:gd name="T73" fmla="*/ 239 h 824"/>
                  <a:gd name="T74" fmla="*/ 22 w 826"/>
                  <a:gd name="T75" fmla="*/ 332 h 824"/>
                  <a:gd name="T76" fmla="*/ 13 w 826"/>
                  <a:gd name="T77" fmla="*/ 432 h 824"/>
                  <a:gd name="T78" fmla="*/ 31 w 826"/>
                  <a:gd name="T79" fmla="*/ 531 h 824"/>
                  <a:gd name="T80" fmla="*/ 70 w 826"/>
                  <a:gd name="T81" fmla="*/ 620 h 824"/>
                  <a:gd name="T82" fmla="*/ 131 w 826"/>
                  <a:gd name="T83" fmla="*/ 695 h 824"/>
                  <a:gd name="T84" fmla="*/ 206 w 826"/>
                  <a:gd name="T85" fmla="*/ 754 h 824"/>
                  <a:gd name="T86" fmla="*/ 293 w 826"/>
                  <a:gd name="T87" fmla="*/ 795 h 824"/>
                  <a:gd name="T88" fmla="*/ 392 w 826"/>
                  <a:gd name="T89" fmla="*/ 811 h 824"/>
                  <a:gd name="T90" fmla="*/ 494 w 826"/>
                  <a:gd name="T91" fmla="*/ 804 h 824"/>
                  <a:gd name="T92" fmla="*/ 586 w 826"/>
                  <a:gd name="T93" fmla="*/ 774 h 824"/>
                  <a:gd name="T94" fmla="*/ 667 w 826"/>
                  <a:gd name="T95" fmla="*/ 722 h 824"/>
                  <a:gd name="T96" fmla="*/ 733 w 826"/>
                  <a:gd name="T97" fmla="*/ 652 h 824"/>
                  <a:gd name="T98" fmla="*/ 781 w 826"/>
                  <a:gd name="T99" fmla="*/ 568 h 824"/>
                  <a:gd name="T100" fmla="*/ 808 w 826"/>
                  <a:gd name="T101" fmla="*/ 474 h 82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26"/>
                  <a:gd name="T154" fmla="*/ 0 h 824"/>
                  <a:gd name="T155" fmla="*/ 826 w 826"/>
                  <a:gd name="T156" fmla="*/ 824 h 82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26" h="824">
                    <a:moveTo>
                      <a:pt x="826" y="413"/>
                    </a:moveTo>
                    <a:lnTo>
                      <a:pt x="824" y="391"/>
                    </a:lnTo>
                    <a:lnTo>
                      <a:pt x="822" y="370"/>
                    </a:lnTo>
                    <a:lnTo>
                      <a:pt x="821" y="350"/>
                    </a:lnTo>
                    <a:lnTo>
                      <a:pt x="817" y="329"/>
                    </a:lnTo>
                    <a:lnTo>
                      <a:pt x="812" y="309"/>
                    </a:lnTo>
                    <a:lnTo>
                      <a:pt x="806" y="290"/>
                    </a:lnTo>
                    <a:lnTo>
                      <a:pt x="801" y="270"/>
                    </a:lnTo>
                    <a:lnTo>
                      <a:pt x="794" y="252"/>
                    </a:lnTo>
                    <a:lnTo>
                      <a:pt x="785" y="234"/>
                    </a:lnTo>
                    <a:lnTo>
                      <a:pt x="776" y="216"/>
                    </a:lnTo>
                    <a:lnTo>
                      <a:pt x="765" y="198"/>
                    </a:lnTo>
                    <a:lnTo>
                      <a:pt x="754" y="182"/>
                    </a:lnTo>
                    <a:lnTo>
                      <a:pt x="744" y="166"/>
                    </a:lnTo>
                    <a:lnTo>
                      <a:pt x="731" y="150"/>
                    </a:lnTo>
                    <a:lnTo>
                      <a:pt x="719" y="136"/>
                    </a:lnTo>
                    <a:lnTo>
                      <a:pt x="704" y="122"/>
                    </a:lnTo>
                    <a:lnTo>
                      <a:pt x="690" y="107"/>
                    </a:lnTo>
                    <a:lnTo>
                      <a:pt x="676" y="95"/>
                    </a:lnTo>
                    <a:lnTo>
                      <a:pt x="660" y="82"/>
                    </a:lnTo>
                    <a:lnTo>
                      <a:pt x="644" y="70"/>
                    </a:lnTo>
                    <a:lnTo>
                      <a:pt x="628" y="59"/>
                    </a:lnTo>
                    <a:lnTo>
                      <a:pt x="610" y="50"/>
                    </a:lnTo>
                    <a:lnTo>
                      <a:pt x="592" y="41"/>
                    </a:lnTo>
                    <a:lnTo>
                      <a:pt x="574" y="32"/>
                    </a:lnTo>
                    <a:lnTo>
                      <a:pt x="554" y="25"/>
                    </a:lnTo>
                    <a:lnTo>
                      <a:pt x="536" y="18"/>
                    </a:lnTo>
                    <a:lnTo>
                      <a:pt x="517" y="13"/>
                    </a:lnTo>
                    <a:lnTo>
                      <a:pt x="495" y="9"/>
                    </a:lnTo>
                    <a:lnTo>
                      <a:pt x="476" y="5"/>
                    </a:lnTo>
                    <a:lnTo>
                      <a:pt x="456" y="2"/>
                    </a:lnTo>
                    <a:lnTo>
                      <a:pt x="435" y="0"/>
                    </a:lnTo>
                    <a:lnTo>
                      <a:pt x="413" y="0"/>
                    </a:lnTo>
                    <a:lnTo>
                      <a:pt x="392" y="0"/>
                    </a:lnTo>
                    <a:lnTo>
                      <a:pt x="370" y="2"/>
                    </a:lnTo>
                    <a:lnTo>
                      <a:pt x="351" y="5"/>
                    </a:lnTo>
                    <a:lnTo>
                      <a:pt x="329" y="9"/>
                    </a:lnTo>
                    <a:lnTo>
                      <a:pt x="309" y="13"/>
                    </a:lnTo>
                    <a:lnTo>
                      <a:pt x="290" y="18"/>
                    </a:lnTo>
                    <a:lnTo>
                      <a:pt x="272" y="25"/>
                    </a:lnTo>
                    <a:lnTo>
                      <a:pt x="252" y="32"/>
                    </a:lnTo>
                    <a:lnTo>
                      <a:pt x="234" y="41"/>
                    </a:lnTo>
                    <a:lnTo>
                      <a:pt x="216" y="50"/>
                    </a:lnTo>
                    <a:lnTo>
                      <a:pt x="199" y="59"/>
                    </a:lnTo>
                    <a:lnTo>
                      <a:pt x="183" y="70"/>
                    </a:lnTo>
                    <a:lnTo>
                      <a:pt x="166" y="82"/>
                    </a:lnTo>
                    <a:lnTo>
                      <a:pt x="150" y="95"/>
                    </a:lnTo>
                    <a:lnTo>
                      <a:pt x="136" y="107"/>
                    </a:lnTo>
                    <a:lnTo>
                      <a:pt x="122" y="122"/>
                    </a:lnTo>
                    <a:lnTo>
                      <a:pt x="107" y="136"/>
                    </a:lnTo>
                    <a:lnTo>
                      <a:pt x="95" y="150"/>
                    </a:lnTo>
                    <a:lnTo>
                      <a:pt x="82" y="166"/>
                    </a:lnTo>
                    <a:lnTo>
                      <a:pt x="72" y="182"/>
                    </a:lnTo>
                    <a:lnTo>
                      <a:pt x="61" y="198"/>
                    </a:lnTo>
                    <a:lnTo>
                      <a:pt x="50" y="216"/>
                    </a:lnTo>
                    <a:lnTo>
                      <a:pt x="41" y="234"/>
                    </a:lnTo>
                    <a:lnTo>
                      <a:pt x="32" y="252"/>
                    </a:lnTo>
                    <a:lnTo>
                      <a:pt x="25" y="270"/>
                    </a:lnTo>
                    <a:lnTo>
                      <a:pt x="20" y="290"/>
                    </a:lnTo>
                    <a:lnTo>
                      <a:pt x="15" y="309"/>
                    </a:lnTo>
                    <a:lnTo>
                      <a:pt x="9" y="329"/>
                    </a:lnTo>
                    <a:lnTo>
                      <a:pt x="6" y="350"/>
                    </a:lnTo>
                    <a:lnTo>
                      <a:pt x="2" y="370"/>
                    </a:lnTo>
                    <a:lnTo>
                      <a:pt x="2" y="391"/>
                    </a:lnTo>
                    <a:lnTo>
                      <a:pt x="0" y="413"/>
                    </a:lnTo>
                    <a:lnTo>
                      <a:pt x="2" y="434"/>
                    </a:lnTo>
                    <a:lnTo>
                      <a:pt x="2" y="454"/>
                    </a:lnTo>
                    <a:lnTo>
                      <a:pt x="6" y="475"/>
                    </a:lnTo>
                    <a:lnTo>
                      <a:pt x="9" y="495"/>
                    </a:lnTo>
                    <a:lnTo>
                      <a:pt x="15" y="515"/>
                    </a:lnTo>
                    <a:lnTo>
                      <a:pt x="20" y="534"/>
                    </a:lnTo>
                    <a:lnTo>
                      <a:pt x="25" y="554"/>
                    </a:lnTo>
                    <a:lnTo>
                      <a:pt x="32" y="574"/>
                    </a:lnTo>
                    <a:lnTo>
                      <a:pt x="41" y="592"/>
                    </a:lnTo>
                    <a:lnTo>
                      <a:pt x="50" y="609"/>
                    </a:lnTo>
                    <a:lnTo>
                      <a:pt x="61" y="625"/>
                    </a:lnTo>
                    <a:lnTo>
                      <a:pt x="72" y="643"/>
                    </a:lnTo>
                    <a:lnTo>
                      <a:pt x="82" y="659"/>
                    </a:lnTo>
                    <a:lnTo>
                      <a:pt x="95" y="676"/>
                    </a:lnTo>
                    <a:lnTo>
                      <a:pt x="107" y="690"/>
                    </a:lnTo>
                    <a:lnTo>
                      <a:pt x="122" y="704"/>
                    </a:lnTo>
                    <a:lnTo>
                      <a:pt x="136" y="718"/>
                    </a:lnTo>
                    <a:lnTo>
                      <a:pt x="150" y="731"/>
                    </a:lnTo>
                    <a:lnTo>
                      <a:pt x="166" y="743"/>
                    </a:lnTo>
                    <a:lnTo>
                      <a:pt x="183" y="754"/>
                    </a:lnTo>
                    <a:lnTo>
                      <a:pt x="199" y="765"/>
                    </a:lnTo>
                    <a:lnTo>
                      <a:pt x="216" y="776"/>
                    </a:lnTo>
                    <a:lnTo>
                      <a:pt x="234" y="785"/>
                    </a:lnTo>
                    <a:lnTo>
                      <a:pt x="252" y="792"/>
                    </a:lnTo>
                    <a:lnTo>
                      <a:pt x="272" y="799"/>
                    </a:lnTo>
                    <a:lnTo>
                      <a:pt x="290" y="806"/>
                    </a:lnTo>
                    <a:lnTo>
                      <a:pt x="309" y="811"/>
                    </a:lnTo>
                    <a:lnTo>
                      <a:pt x="329" y="817"/>
                    </a:lnTo>
                    <a:lnTo>
                      <a:pt x="351" y="820"/>
                    </a:lnTo>
                    <a:lnTo>
                      <a:pt x="370" y="822"/>
                    </a:lnTo>
                    <a:lnTo>
                      <a:pt x="392" y="824"/>
                    </a:lnTo>
                    <a:lnTo>
                      <a:pt x="413" y="824"/>
                    </a:lnTo>
                    <a:lnTo>
                      <a:pt x="435" y="824"/>
                    </a:lnTo>
                    <a:lnTo>
                      <a:pt x="456" y="822"/>
                    </a:lnTo>
                    <a:lnTo>
                      <a:pt x="476" y="820"/>
                    </a:lnTo>
                    <a:lnTo>
                      <a:pt x="495" y="817"/>
                    </a:lnTo>
                    <a:lnTo>
                      <a:pt x="517" y="811"/>
                    </a:lnTo>
                    <a:lnTo>
                      <a:pt x="536" y="806"/>
                    </a:lnTo>
                    <a:lnTo>
                      <a:pt x="554" y="799"/>
                    </a:lnTo>
                    <a:lnTo>
                      <a:pt x="574" y="792"/>
                    </a:lnTo>
                    <a:lnTo>
                      <a:pt x="592" y="785"/>
                    </a:lnTo>
                    <a:lnTo>
                      <a:pt x="610" y="776"/>
                    </a:lnTo>
                    <a:lnTo>
                      <a:pt x="628" y="765"/>
                    </a:lnTo>
                    <a:lnTo>
                      <a:pt x="644" y="754"/>
                    </a:lnTo>
                    <a:lnTo>
                      <a:pt x="660" y="743"/>
                    </a:lnTo>
                    <a:lnTo>
                      <a:pt x="676" y="731"/>
                    </a:lnTo>
                    <a:lnTo>
                      <a:pt x="690" y="718"/>
                    </a:lnTo>
                    <a:lnTo>
                      <a:pt x="704" y="704"/>
                    </a:lnTo>
                    <a:lnTo>
                      <a:pt x="719" y="690"/>
                    </a:lnTo>
                    <a:lnTo>
                      <a:pt x="731" y="676"/>
                    </a:lnTo>
                    <a:lnTo>
                      <a:pt x="744" y="659"/>
                    </a:lnTo>
                    <a:lnTo>
                      <a:pt x="754" y="643"/>
                    </a:lnTo>
                    <a:lnTo>
                      <a:pt x="765" y="625"/>
                    </a:lnTo>
                    <a:lnTo>
                      <a:pt x="776" y="609"/>
                    </a:lnTo>
                    <a:lnTo>
                      <a:pt x="785" y="592"/>
                    </a:lnTo>
                    <a:lnTo>
                      <a:pt x="794" y="574"/>
                    </a:lnTo>
                    <a:lnTo>
                      <a:pt x="801" y="554"/>
                    </a:lnTo>
                    <a:lnTo>
                      <a:pt x="806" y="534"/>
                    </a:lnTo>
                    <a:lnTo>
                      <a:pt x="812" y="515"/>
                    </a:lnTo>
                    <a:lnTo>
                      <a:pt x="817" y="495"/>
                    </a:lnTo>
                    <a:lnTo>
                      <a:pt x="821" y="475"/>
                    </a:lnTo>
                    <a:lnTo>
                      <a:pt x="822" y="454"/>
                    </a:lnTo>
                    <a:lnTo>
                      <a:pt x="824" y="434"/>
                    </a:lnTo>
                    <a:lnTo>
                      <a:pt x="826" y="413"/>
                    </a:lnTo>
                    <a:lnTo>
                      <a:pt x="813" y="413"/>
                    </a:lnTo>
                    <a:lnTo>
                      <a:pt x="813" y="391"/>
                    </a:lnTo>
                    <a:lnTo>
                      <a:pt x="812" y="372"/>
                    </a:lnTo>
                    <a:lnTo>
                      <a:pt x="808" y="352"/>
                    </a:lnTo>
                    <a:lnTo>
                      <a:pt x="805" y="332"/>
                    </a:lnTo>
                    <a:lnTo>
                      <a:pt x="801" y="313"/>
                    </a:lnTo>
                    <a:lnTo>
                      <a:pt x="796" y="293"/>
                    </a:lnTo>
                    <a:lnTo>
                      <a:pt x="788" y="275"/>
                    </a:lnTo>
                    <a:lnTo>
                      <a:pt x="781" y="257"/>
                    </a:lnTo>
                    <a:lnTo>
                      <a:pt x="774" y="239"/>
                    </a:lnTo>
                    <a:lnTo>
                      <a:pt x="765" y="222"/>
                    </a:lnTo>
                    <a:lnTo>
                      <a:pt x="754" y="206"/>
                    </a:lnTo>
                    <a:lnTo>
                      <a:pt x="746" y="189"/>
                    </a:lnTo>
                    <a:lnTo>
                      <a:pt x="733" y="173"/>
                    </a:lnTo>
                    <a:lnTo>
                      <a:pt x="722" y="157"/>
                    </a:lnTo>
                    <a:lnTo>
                      <a:pt x="710" y="143"/>
                    </a:lnTo>
                    <a:lnTo>
                      <a:pt x="695" y="129"/>
                    </a:lnTo>
                    <a:lnTo>
                      <a:pt x="681" y="116"/>
                    </a:lnTo>
                    <a:lnTo>
                      <a:pt x="667" y="104"/>
                    </a:lnTo>
                    <a:lnTo>
                      <a:pt x="653" y="91"/>
                    </a:lnTo>
                    <a:lnTo>
                      <a:pt x="637" y="80"/>
                    </a:lnTo>
                    <a:lnTo>
                      <a:pt x="620" y="70"/>
                    </a:lnTo>
                    <a:lnTo>
                      <a:pt x="604" y="61"/>
                    </a:lnTo>
                    <a:lnTo>
                      <a:pt x="586" y="52"/>
                    </a:lnTo>
                    <a:lnTo>
                      <a:pt x="569" y="43"/>
                    </a:lnTo>
                    <a:lnTo>
                      <a:pt x="551" y="36"/>
                    </a:lnTo>
                    <a:lnTo>
                      <a:pt x="533" y="30"/>
                    </a:lnTo>
                    <a:lnTo>
                      <a:pt x="513" y="25"/>
                    </a:lnTo>
                    <a:lnTo>
                      <a:pt x="494" y="20"/>
                    </a:lnTo>
                    <a:lnTo>
                      <a:pt x="474" y="16"/>
                    </a:lnTo>
                    <a:lnTo>
                      <a:pt x="454" y="14"/>
                    </a:lnTo>
                    <a:lnTo>
                      <a:pt x="433" y="13"/>
                    </a:lnTo>
                    <a:lnTo>
                      <a:pt x="413" y="13"/>
                    </a:lnTo>
                    <a:lnTo>
                      <a:pt x="392" y="13"/>
                    </a:lnTo>
                    <a:lnTo>
                      <a:pt x="372" y="14"/>
                    </a:lnTo>
                    <a:lnTo>
                      <a:pt x="352" y="16"/>
                    </a:lnTo>
                    <a:lnTo>
                      <a:pt x="333" y="20"/>
                    </a:lnTo>
                    <a:lnTo>
                      <a:pt x="313" y="25"/>
                    </a:lnTo>
                    <a:lnTo>
                      <a:pt x="293" y="30"/>
                    </a:lnTo>
                    <a:lnTo>
                      <a:pt x="275" y="36"/>
                    </a:lnTo>
                    <a:lnTo>
                      <a:pt x="258" y="43"/>
                    </a:lnTo>
                    <a:lnTo>
                      <a:pt x="240" y="52"/>
                    </a:lnTo>
                    <a:lnTo>
                      <a:pt x="222" y="61"/>
                    </a:lnTo>
                    <a:lnTo>
                      <a:pt x="206" y="70"/>
                    </a:lnTo>
                    <a:lnTo>
                      <a:pt x="190" y="80"/>
                    </a:lnTo>
                    <a:lnTo>
                      <a:pt x="174" y="91"/>
                    </a:lnTo>
                    <a:lnTo>
                      <a:pt x="159" y="104"/>
                    </a:lnTo>
                    <a:lnTo>
                      <a:pt x="143" y="116"/>
                    </a:lnTo>
                    <a:lnTo>
                      <a:pt x="131" y="129"/>
                    </a:lnTo>
                    <a:lnTo>
                      <a:pt x="116" y="143"/>
                    </a:lnTo>
                    <a:lnTo>
                      <a:pt x="104" y="157"/>
                    </a:lnTo>
                    <a:lnTo>
                      <a:pt x="93" y="173"/>
                    </a:lnTo>
                    <a:lnTo>
                      <a:pt x="81" y="189"/>
                    </a:lnTo>
                    <a:lnTo>
                      <a:pt x="70" y="206"/>
                    </a:lnTo>
                    <a:lnTo>
                      <a:pt x="61" y="222"/>
                    </a:lnTo>
                    <a:lnTo>
                      <a:pt x="52" y="239"/>
                    </a:lnTo>
                    <a:lnTo>
                      <a:pt x="45" y="257"/>
                    </a:lnTo>
                    <a:lnTo>
                      <a:pt x="38" y="275"/>
                    </a:lnTo>
                    <a:lnTo>
                      <a:pt x="31" y="293"/>
                    </a:lnTo>
                    <a:lnTo>
                      <a:pt x="25" y="313"/>
                    </a:lnTo>
                    <a:lnTo>
                      <a:pt x="22" y="332"/>
                    </a:lnTo>
                    <a:lnTo>
                      <a:pt x="18" y="352"/>
                    </a:lnTo>
                    <a:lnTo>
                      <a:pt x="15" y="372"/>
                    </a:lnTo>
                    <a:lnTo>
                      <a:pt x="13" y="391"/>
                    </a:lnTo>
                    <a:lnTo>
                      <a:pt x="13" y="413"/>
                    </a:lnTo>
                    <a:lnTo>
                      <a:pt x="13" y="432"/>
                    </a:lnTo>
                    <a:lnTo>
                      <a:pt x="15" y="454"/>
                    </a:lnTo>
                    <a:lnTo>
                      <a:pt x="18" y="474"/>
                    </a:lnTo>
                    <a:lnTo>
                      <a:pt x="22" y="493"/>
                    </a:lnTo>
                    <a:lnTo>
                      <a:pt x="25" y="513"/>
                    </a:lnTo>
                    <a:lnTo>
                      <a:pt x="31" y="531"/>
                    </a:lnTo>
                    <a:lnTo>
                      <a:pt x="38" y="550"/>
                    </a:lnTo>
                    <a:lnTo>
                      <a:pt x="45" y="568"/>
                    </a:lnTo>
                    <a:lnTo>
                      <a:pt x="52" y="586"/>
                    </a:lnTo>
                    <a:lnTo>
                      <a:pt x="61" y="604"/>
                    </a:lnTo>
                    <a:lnTo>
                      <a:pt x="70" y="620"/>
                    </a:lnTo>
                    <a:lnTo>
                      <a:pt x="81" y="636"/>
                    </a:lnTo>
                    <a:lnTo>
                      <a:pt x="93" y="652"/>
                    </a:lnTo>
                    <a:lnTo>
                      <a:pt x="104" y="667"/>
                    </a:lnTo>
                    <a:lnTo>
                      <a:pt x="116" y="681"/>
                    </a:lnTo>
                    <a:lnTo>
                      <a:pt x="131" y="695"/>
                    </a:lnTo>
                    <a:lnTo>
                      <a:pt x="143" y="709"/>
                    </a:lnTo>
                    <a:lnTo>
                      <a:pt x="159" y="722"/>
                    </a:lnTo>
                    <a:lnTo>
                      <a:pt x="174" y="733"/>
                    </a:lnTo>
                    <a:lnTo>
                      <a:pt x="190" y="743"/>
                    </a:lnTo>
                    <a:lnTo>
                      <a:pt x="206" y="754"/>
                    </a:lnTo>
                    <a:lnTo>
                      <a:pt x="222" y="765"/>
                    </a:lnTo>
                    <a:lnTo>
                      <a:pt x="240" y="774"/>
                    </a:lnTo>
                    <a:lnTo>
                      <a:pt x="258" y="781"/>
                    </a:lnTo>
                    <a:lnTo>
                      <a:pt x="275" y="788"/>
                    </a:lnTo>
                    <a:lnTo>
                      <a:pt x="293" y="795"/>
                    </a:lnTo>
                    <a:lnTo>
                      <a:pt x="313" y="801"/>
                    </a:lnTo>
                    <a:lnTo>
                      <a:pt x="333" y="804"/>
                    </a:lnTo>
                    <a:lnTo>
                      <a:pt x="352" y="808"/>
                    </a:lnTo>
                    <a:lnTo>
                      <a:pt x="372" y="811"/>
                    </a:lnTo>
                    <a:lnTo>
                      <a:pt x="392" y="811"/>
                    </a:lnTo>
                    <a:lnTo>
                      <a:pt x="413" y="813"/>
                    </a:lnTo>
                    <a:lnTo>
                      <a:pt x="433" y="811"/>
                    </a:lnTo>
                    <a:lnTo>
                      <a:pt x="454" y="811"/>
                    </a:lnTo>
                    <a:lnTo>
                      <a:pt x="474" y="808"/>
                    </a:lnTo>
                    <a:lnTo>
                      <a:pt x="494" y="804"/>
                    </a:lnTo>
                    <a:lnTo>
                      <a:pt x="513" y="801"/>
                    </a:lnTo>
                    <a:lnTo>
                      <a:pt x="533" y="795"/>
                    </a:lnTo>
                    <a:lnTo>
                      <a:pt x="551" y="788"/>
                    </a:lnTo>
                    <a:lnTo>
                      <a:pt x="569" y="781"/>
                    </a:lnTo>
                    <a:lnTo>
                      <a:pt x="586" y="774"/>
                    </a:lnTo>
                    <a:lnTo>
                      <a:pt x="604" y="765"/>
                    </a:lnTo>
                    <a:lnTo>
                      <a:pt x="620" y="754"/>
                    </a:lnTo>
                    <a:lnTo>
                      <a:pt x="637" y="743"/>
                    </a:lnTo>
                    <a:lnTo>
                      <a:pt x="653" y="733"/>
                    </a:lnTo>
                    <a:lnTo>
                      <a:pt x="667" y="722"/>
                    </a:lnTo>
                    <a:lnTo>
                      <a:pt x="681" y="709"/>
                    </a:lnTo>
                    <a:lnTo>
                      <a:pt x="695" y="695"/>
                    </a:lnTo>
                    <a:lnTo>
                      <a:pt x="710" y="681"/>
                    </a:lnTo>
                    <a:lnTo>
                      <a:pt x="722" y="667"/>
                    </a:lnTo>
                    <a:lnTo>
                      <a:pt x="733" y="652"/>
                    </a:lnTo>
                    <a:lnTo>
                      <a:pt x="746" y="636"/>
                    </a:lnTo>
                    <a:lnTo>
                      <a:pt x="754" y="620"/>
                    </a:lnTo>
                    <a:lnTo>
                      <a:pt x="765" y="604"/>
                    </a:lnTo>
                    <a:lnTo>
                      <a:pt x="774" y="586"/>
                    </a:lnTo>
                    <a:lnTo>
                      <a:pt x="781" y="568"/>
                    </a:lnTo>
                    <a:lnTo>
                      <a:pt x="788" y="550"/>
                    </a:lnTo>
                    <a:lnTo>
                      <a:pt x="796" y="531"/>
                    </a:lnTo>
                    <a:lnTo>
                      <a:pt x="801" y="513"/>
                    </a:lnTo>
                    <a:lnTo>
                      <a:pt x="805" y="493"/>
                    </a:lnTo>
                    <a:lnTo>
                      <a:pt x="808" y="474"/>
                    </a:lnTo>
                    <a:lnTo>
                      <a:pt x="812" y="454"/>
                    </a:lnTo>
                    <a:lnTo>
                      <a:pt x="813" y="432"/>
                    </a:lnTo>
                    <a:lnTo>
                      <a:pt x="813" y="413"/>
                    </a:lnTo>
                    <a:lnTo>
                      <a:pt x="826" y="413"/>
                    </a:lnTo>
                    <a:close/>
                  </a:path>
                </a:pathLst>
              </a:custGeom>
              <a:solidFill>
                <a:srgbClr val="BCE4FF"/>
              </a:solidFill>
              <a:ln w="9525">
                <a:noFill/>
                <a:round/>
                <a:headEnd/>
                <a:tailEnd/>
              </a:ln>
            </p:spPr>
            <p:txBody>
              <a:bodyPr/>
              <a:lstStyle/>
              <a:p>
                <a:endParaRPr lang="en-US"/>
              </a:p>
            </p:txBody>
          </p:sp>
          <p:sp>
            <p:nvSpPr>
              <p:cNvPr id="29924" name="Freeform 1303"/>
              <p:cNvSpPr>
                <a:spLocks/>
              </p:cNvSpPr>
              <p:nvPr/>
            </p:nvSpPr>
            <p:spPr bwMode="auto">
              <a:xfrm>
                <a:off x="522" y="1782"/>
                <a:ext cx="812" cy="814"/>
              </a:xfrm>
              <a:custGeom>
                <a:avLst/>
                <a:gdLst>
                  <a:gd name="T0" fmla="*/ 805 w 812"/>
                  <a:gd name="T1" fmla="*/ 326 h 814"/>
                  <a:gd name="T2" fmla="*/ 772 w 812"/>
                  <a:gd name="T3" fmla="*/ 231 h 814"/>
                  <a:gd name="T4" fmla="*/ 719 w 812"/>
                  <a:gd name="T5" fmla="*/ 149 h 814"/>
                  <a:gd name="T6" fmla="*/ 649 w 812"/>
                  <a:gd name="T7" fmla="*/ 83 h 814"/>
                  <a:gd name="T8" fmla="*/ 563 w 812"/>
                  <a:gd name="T9" fmla="*/ 33 h 814"/>
                  <a:gd name="T10" fmla="*/ 469 w 812"/>
                  <a:gd name="T11" fmla="*/ 6 h 814"/>
                  <a:gd name="T12" fmla="*/ 365 w 812"/>
                  <a:gd name="T13" fmla="*/ 4 h 814"/>
                  <a:gd name="T14" fmla="*/ 267 w 812"/>
                  <a:gd name="T15" fmla="*/ 25 h 814"/>
                  <a:gd name="T16" fmla="*/ 179 w 812"/>
                  <a:gd name="T17" fmla="*/ 70 h 814"/>
                  <a:gd name="T18" fmla="*/ 106 w 812"/>
                  <a:gd name="T19" fmla="*/ 134 h 814"/>
                  <a:gd name="T20" fmla="*/ 49 w 812"/>
                  <a:gd name="T21" fmla="*/ 213 h 814"/>
                  <a:gd name="T22" fmla="*/ 13 w 812"/>
                  <a:gd name="T23" fmla="*/ 306 h 814"/>
                  <a:gd name="T24" fmla="*/ 0 w 812"/>
                  <a:gd name="T25" fmla="*/ 408 h 814"/>
                  <a:gd name="T26" fmla="*/ 13 w 812"/>
                  <a:gd name="T27" fmla="*/ 510 h 814"/>
                  <a:gd name="T28" fmla="*/ 49 w 812"/>
                  <a:gd name="T29" fmla="*/ 601 h 814"/>
                  <a:gd name="T30" fmla="*/ 106 w 812"/>
                  <a:gd name="T31" fmla="*/ 681 h 814"/>
                  <a:gd name="T32" fmla="*/ 179 w 812"/>
                  <a:gd name="T33" fmla="*/ 744 h 814"/>
                  <a:gd name="T34" fmla="*/ 267 w 812"/>
                  <a:gd name="T35" fmla="*/ 788 h 814"/>
                  <a:gd name="T36" fmla="*/ 365 w 812"/>
                  <a:gd name="T37" fmla="*/ 812 h 814"/>
                  <a:gd name="T38" fmla="*/ 469 w 812"/>
                  <a:gd name="T39" fmla="*/ 808 h 814"/>
                  <a:gd name="T40" fmla="*/ 563 w 812"/>
                  <a:gd name="T41" fmla="*/ 781 h 814"/>
                  <a:gd name="T42" fmla="*/ 649 w 812"/>
                  <a:gd name="T43" fmla="*/ 733 h 814"/>
                  <a:gd name="T44" fmla="*/ 719 w 812"/>
                  <a:gd name="T45" fmla="*/ 665 h 814"/>
                  <a:gd name="T46" fmla="*/ 772 w 812"/>
                  <a:gd name="T47" fmla="*/ 583 h 814"/>
                  <a:gd name="T48" fmla="*/ 805 w 812"/>
                  <a:gd name="T49" fmla="*/ 490 h 814"/>
                  <a:gd name="T50" fmla="*/ 799 w 812"/>
                  <a:gd name="T51" fmla="*/ 408 h 814"/>
                  <a:gd name="T52" fmla="*/ 789 w 812"/>
                  <a:gd name="T53" fmla="*/ 310 h 814"/>
                  <a:gd name="T54" fmla="*/ 753 w 812"/>
                  <a:gd name="T55" fmla="*/ 220 h 814"/>
                  <a:gd name="T56" fmla="*/ 697 w 812"/>
                  <a:gd name="T57" fmla="*/ 142 h 814"/>
                  <a:gd name="T58" fmla="*/ 626 w 812"/>
                  <a:gd name="T59" fmla="*/ 81 h 814"/>
                  <a:gd name="T60" fmla="*/ 542 w 812"/>
                  <a:gd name="T61" fmla="*/ 38 h 814"/>
                  <a:gd name="T62" fmla="*/ 445 w 812"/>
                  <a:gd name="T63" fmla="*/ 15 h 814"/>
                  <a:gd name="T64" fmla="*/ 345 w 812"/>
                  <a:gd name="T65" fmla="*/ 18 h 814"/>
                  <a:gd name="T66" fmla="*/ 252 w 812"/>
                  <a:gd name="T67" fmla="*/ 45 h 814"/>
                  <a:gd name="T68" fmla="*/ 170 w 812"/>
                  <a:gd name="T69" fmla="*/ 92 h 814"/>
                  <a:gd name="T70" fmla="*/ 102 w 812"/>
                  <a:gd name="T71" fmla="*/ 156 h 814"/>
                  <a:gd name="T72" fmla="*/ 50 w 812"/>
                  <a:gd name="T73" fmla="*/ 236 h 814"/>
                  <a:gd name="T74" fmla="*/ 20 w 812"/>
                  <a:gd name="T75" fmla="*/ 327 h 814"/>
                  <a:gd name="T76" fmla="*/ 13 w 812"/>
                  <a:gd name="T77" fmla="*/ 427 h 814"/>
                  <a:gd name="T78" fmla="*/ 29 w 812"/>
                  <a:gd name="T79" fmla="*/ 524 h 814"/>
                  <a:gd name="T80" fmla="*/ 68 w 812"/>
                  <a:gd name="T81" fmla="*/ 612 h 814"/>
                  <a:gd name="T82" fmla="*/ 127 w 812"/>
                  <a:gd name="T83" fmla="*/ 687 h 814"/>
                  <a:gd name="T84" fmla="*/ 202 w 812"/>
                  <a:gd name="T85" fmla="*/ 744 h 814"/>
                  <a:gd name="T86" fmla="*/ 288 w 812"/>
                  <a:gd name="T87" fmla="*/ 783 h 814"/>
                  <a:gd name="T88" fmla="*/ 386 w 812"/>
                  <a:gd name="T89" fmla="*/ 801 h 814"/>
                  <a:gd name="T90" fmla="*/ 485 w 812"/>
                  <a:gd name="T91" fmla="*/ 794 h 814"/>
                  <a:gd name="T92" fmla="*/ 578 w 812"/>
                  <a:gd name="T93" fmla="*/ 763 h 814"/>
                  <a:gd name="T94" fmla="*/ 656 w 812"/>
                  <a:gd name="T95" fmla="*/ 712 h 814"/>
                  <a:gd name="T96" fmla="*/ 722 w 812"/>
                  <a:gd name="T97" fmla="*/ 644 h 814"/>
                  <a:gd name="T98" fmla="*/ 769 w 812"/>
                  <a:gd name="T99" fmla="*/ 562 h 814"/>
                  <a:gd name="T100" fmla="*/ 796 w 812"/>
                  <a:gd name="T101" fmla="*/ 467 h 814"/>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12"/>
                  <a:gd name="T154" fmla="*/ 0 h 814"/>
                  <a:gd name="T155" fmla="*/ 812 w 812"/>
                  <a:gd name="T156" fmla="*/ 814 h 814"/>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12" h="814">
                    <a:moveTo>
                      <a:pt x="812" y="408"/>
                    </a:moveTo>
                    <a:lnTo>
                      <a:pt x="812" y="386"/>
                    </a:lnTo>
                    <a:lnTo>
                      <a:pt x="810" y="367"/>
                    </a:lnTo>
                    <a:lnTo>
                      <a:pt x="808" y="345"/>
                    </a:lnTo>
                    <a:lnTo>
                      <a:pt x="805" y="326"/>
                    </a:lnTo>
                    <a:lnTo>
                      <a:pt x="799" y="306"/>
                    </a:lnTo>
                    <a:lnTo>
                      <a:pt x="794" y="286"/>
                    </a:lnTo>
                    <a:lnTo>
                      <a:pt x="787" y="268"/>
                    </a:lnTo>
                    <a:lnTo>
                      <a:pt x="780" y="249"/>
                    </a:lnTo>
                    <a:lnTo>
                      <a:pt x="772" y="231"/>
                    </a:lnTo>
                    <a:lnTo>
                      <a:pt x="764" y="213"/>
                    </a:lnTo>
                    <a:lnTo>
                      <a:pt x="753" y="197"/>
                    </a:lnTo>
                    <a:lnTo>
                      <a:pt x="742" y="181"/>
                    </a:lnTo>
                    <a:lnTo>
                      <a:pt x="731" y="165"/>
                    </a:lnTo>
                    <a:lnTo>
                      <a:pt x="719" y="149"/>
                    </a:lnTo>
                    <a:lnTo>
                      <a:pt x="706" y="134"/>
                    </a:lnTo>
                    <a:lnTo>
                      <a:pt x="694" y="120"/>
                    </a:lnTo>
                    <a:lnTo>
                      <a:pt x="680" y="108"/>
                    </a:lnTo>
                    <a:lnTo>
                      <a:pt x="665" y="93"/>
                    </a:lnTo>
                    <a:lnTo>
                      <a:pt x="649" y="83"/>
                    </a:lnTo>
                    <a:lnTo>
                      <a:pt x="633" y="70"/>
                    </a:lnTo>
                    <a:lnTo>
                      <a:pt x="617" y="59"/>
                    </a:lnTo>
                    <a:lnTo>
                      <a:pt x="599" y="50"/>
                    </a:lnTo>
                    <a:lnTo>
                      <a:pt x="581" y="41"/>
                    </a:lnTo>
                    <a:lnTo>
                      <a:pt x="563" y="33"/>
                    </a:lnTo>
                    <a:lnTo>
                      <a:pt x="546" y="25"/>
                    </a:lnTo>
                    <a:lnTo>
                      <a:pt x="528" y="20"/>
                    </a:lnTo>
                    <a:lnTo>
                      <a:pt x="508" y="15"/>
                    </a:lnTo>
                    <a:lnTo>
                      <a:pt x="488" y="9"/>
                    </a:lnTo>
                    <a:lnTo>
                      <a:pt x="469" y="6"/>
                    </a:lnTo>
                    <a:lnTo>
                      <a:pt x="447" y="4"/>
                    </a:lnTo>
                    <a:lnTo>
                      <a:pt x="428" y="2"/>
                    </a:lnTo>
                    <a:lnTo>
                      <a:pt x="406" y="0"/>
                    </a:lnTo>
                    <a:lnTo>
                      <a:pt x="385" y="2"/>
                    </a:lnTo>
                    <a:lnTo>
                      <a:pt x="365" y="4"/>
                    </a:lnTo>
                    <a:lnTo>
                      <a:pt x="344" y="6"/>
                    </a:lnTo>
                    <a:lnTo>
                      <a:pt x="324" y="9"/>
                    </a:lnTo>
                    <a:lnTo>
                      <a:pt x="304" y="15"/>
                    </a:lnTo>
                    <a:lnTo>
                      <a:pt x="285" y="20"/>
                    </a:lnTo>
                    <a:lnTo>
                      <a:pt x="267" y="25"/>
                    </a:lnTo>
                    <a:lnTo>
                      <a:pt x="247" y="33"/>
                    </a:lnTo>
                    <a:lnTo>
                      <a:pt x="229" y="41"/>
                    </a:lnTo>
                    <a:lnTo>
                      <a:pt x="213" y="50"/>
                    </a:lnTo>
                    <a:lnTo>
                      <a:pt x="195" y="59"/>
                    </a:lnTo>
                    <a:lnTo>
                      <a:pt x="179" y="70"/>
                    </a:lnTo>
                    <a:lnTo>
                      <a:pt x="163" y="83"/>
                    </a:lnTo>
                    <a:lnTo>
                      <a:pt x="147" y="93"/>
                    </a:lnTo>
                    <a:lnTo>
                      <a:pt x="133" y="108"/>
                    </a:lnTo>
                    <a:lnTo>
                      <a:pt x="118" y="120"/>
                    </a:lnTo>
                    <a:lnTo>
                      <a:pt x="106" y="134"/>
                    </a:lnTo>
                    <a:lnTo>
                      <a:pt x="93" y="149"/>
                    </a:lnTo>
                    <a:lnTo>
                      <a:pt x="81" y="165"/>
                    </a:lnTo>
                    <a:lnTo>
                      <a:pt x="68" y="181"/>
                    </a:lnTo>
                    <a:lnTo>
                      <a:pt x="59" y="197"/>
                    </a:lnTo>
                    <a:lnTo>
                      <a:pt x="49" y="213"/>
                    </a:lnTo>
                    <a:lnTo>
                      <a:pt x="40" y="231"/>
                    </a:lnTo>
                    <a:lnTo>
                      <a:pt x="33" y="249"/>
                    </a:lnTo>
                    <a:lnTo>
                      <a:pt x="24" y="268"/>
                    </a:lnTo>
                    <a:lnTo>
                      <a:pt x="18" y="286"/>
                    </a:lnTo>
                    <a:lnTo>
                      <a:pt x="13" y="306"/>
                    </a:lnTo>
                    <a:lnTo>
                      <a:pt x="8" y="326"/>
                    </a:lnTo>
                    <a:lnTo>
                      <a:pt x="4" y="345"/>
                    </a:lnTo>
                    <a:lnTo>
                      <a:pt x="2" y="367"/>
                    </a:lnTo>
                    <a:lnTo>
                      <a:pt x="0" y="386"/>
                    </a:lnTo>
                    <a:lnTo>
                      <a:pt x="0" y="408"/>
                    </a:lnTo>
                    <a:lnTo>
                      <a:pt x="0" y="427"/>
                    </a:lnTo>
                    <a:lnTo>
                      <a:pt x="2" y="449"/>
                    </a:lnTo>
                    <a:lnTo>
                      <a:pt x="4" y="469"/>
                    </a:lnTo>
                    <a:lnTo>
                      <a:pt x="8" y="490"/>
                    </a:lnTo>
                    <a:lnTo>
                      <a:pt x="13" y="510"/>
                    </a:lnTo>
                    <a:lnTo>
                      <a:pt x="18" y="528"/>
                    </a:lnTo>
                    <a:lnTo>
                      <a:pt x="24" y="547"/>
                    </a:lnTo>
                    <a:lnTo>
                      <a:pt x="33" y="565"/>
                    </a:lnTo>
                    <a:lnTo>
                      <a:pt x="40" y="583"/>
                    </a:lnTo>
                    <a:lnTo>
                      <a:pt x="49" y="601"/>
                    </a:lnTo>
                    <a:lnTo>
                      <a:pt x="59" y="619"/>
                    </a:lnTo>
                    <a:lnTo>
                      <a:pt x="68" y="635"/>
                    </a:lnTo>
                    <a:lnTo>
                      <a:pt x="81" y="651"/>
                    </a:lnTo>
                    <a:lnTo>
                      <a:pt x="93" y="665"/>
                    </a:lnTo>
                    <a:lnTo>
                      <a:pt x="106" y="681"/>
                    </a:lnTo>
                    <a:lnTo>
                      <a:pt x="118" y="696"/>
                    </a:lnTo>
                    <a:lnTo>
                      <a:pt x="133" y="708"/>
                    </a:lnTo>
                    <a:lnTo>
                      <a:pt x="147" y="721"/>
                    </a:lnTo>
                    <a:lnTo>
                      <a:pt x="163" y="733"/>
                    </a:lnTo>
                    <a:lnTo>
                      <a:pt x="179" y="744"/>
                    </a:lnTo>
                    <a:lnTo>
                      <a:pt x="195" y="755"/>
                    </a:lnTo>
                    <a:lnTo>
                      <a:pt x="213" y="765"/>
                    </a:lnTo>
                    <a:lnTo>
                      <a:pt x="229" y="774"/>
                    </a:lnTo>
                    <a:lnTo>
                      <a:pt x="247" y="781"/>
                    </a:lnTo>
                    <a:lnTo>
                      <a:pt x="267" y="788"/>
                    </a:lnTo>
                    <a:lnTo>
                      <a:pt x="285" y="796"/>
                    </a:lnTo>
                    <a:lnTo>
                      <a:pt x="304" y="801"/>
                    </a:lnTo>
                    <a:lnTo>
                      <a:pt x="324" y="805"/>
                    </a:lnTo>
                    <a:lnTo>
                      <a:pt x="344" y="808"/>
                    </a:lnTo>
                    <a:lnTo>
                      <a:pt x="365" y="812"/>
                    </a:lnTo>
                    <a:lnTo>
                      <a:pt x="385" y="814"/>
                    </a:lnTo>
                    <a:lnTo>
                      <a:pt x="406" y="814"/>
                    </a:lnTo>
                    <a:lnTo>
                      <a:pt x="428" y="814"/>
                    </a:lnTo>
                    <a:lnTo>
                      <a:pt x="447" y="812"/>
                    </a:lnTo>
                    <a:lnTo>
                      <a:pt x="469" y="808"/>
                    </a:lnTo>
                    <a:lnTo>
                      <a:pt x="488" y="805"/>
                    </a:lnTo>
                    <a:lnTo>
                      <a:pt x="508" y="801"/>
                    </a:lnTo>
                    <a:lnTo>
                      <a:pt x="528" y="796"/>
                    </a:lnTo>
                    <a:lnTo>
                      <a:pt x="546" y="788"/>
                    </a:lnTo>
                    <a:lnTo>
                      <a:pt x="563" y="781"/>
                    </a:lnTo>
                    <a:lnTo>
                      <a:pt x="581" y="774"/>
                    </a:lnTo>
                    <a:lnTo>
                      <a:pt x="599" y="765"/>
                    </a:lnTo>
                    <a:lnTo>
                      <a:pt x="617" y="755"/>
                    </a:lnTo>
                    <a:lnTo>
                      <a:pt x="633" y="744"/>
                    </a:lnTo>
                    <a:lnTo>
                      <a:pt x="649" y="733"/>
                    </a:lnTo>
                    <a:lnTo>
                      <a:pt x="665" y="721"/>
                    </a:lnTo>
                    <a:lnTo>
                      <a:pt x="680" y="708"/>
                    </a:lnTo>
                    <a:lnTo>
                      <a:pt x="694" y="696"/>
                    </a:lnTo>
                    <a:lnTo>
                      <a:pt x="706" y="681"/>
                    </a:lnTo>
                    <a:lnTo>
                      <a:pt x="719" y="665"/>
                    </a:lnTo>
                    <a:lnTo>
                      <a:pt x="731" y="651"/>
                    </a:lnTo>
                    <a:lnTo>
                      <a:pt x="742" y="635"/>
                    </a:lnTo>
                    <a:lnTo>
                      <a:pt x="753" y="619"/>
                    </a:lnTo>
                    <a:lnTo>
                      <a:pt x="764" y="601"/>
                    </a:lnTo>
                    <a:lnTo>
                      <a:pt x="772" y="583"/>
                    </a:lnTo>
                    <a:lnTo>
                      <a:pt x="780" y="565"/>
                    </a:lnTo>
                    <a:lnTo>
                      <a:pt x="787" y="547"/>
                    </a:lnTo>
                    <a:lnTo>
                      <a:pt x="794" y="528"/>
                    </a:lnTo>
                    <a:lnTo>
                      <a:pt x="799" y="510"/>
                    </a:lnTo>
                    <a:lnTo>
                      <a:pt x="805" y="490"/>
                    </a:lnTo>
                    <a:lnTo>
                      <a:pt x="808" y="469"/>
                    </a:lnTo>
                    <a:lnTo>
                      <a:pt x="810" y="449"/>
                    </a:lnTo>
                    <a:lnTo>
                      <a:pt x="812" y="427"/>
                    </a:lnTo>
                    <a:lnTo>
                      <a:pt x="812" y="408"/>
                    </a:lnTo>
                    <a:lnTo>
                      <a:pt x="799" y="408"/>
                    </a:lnTo>
                    <a:lnTo>
                      <a:pt x="799" y="386"/>
                    </a:lnTo>
                    <a:lnTo>
                      <a:pt x="798" y="367"/>
                    </a:lnTo>
                    <a:lnTo>
                      <a:pt x="796" y="347"/>
                    </a:lnTo>
                    <a:lnTo>
                      <a:pt x="792" y="327"/>
                    </a:lnTo>
                    <a:lnTo>
                      <a:pt x="789" y="310"/>
                    </a:lnTo>
                    <a:lnTo>
                      <a:pt x="783" y="290"/>
                    </a:lnTo>
                    <a:lnTo>
                      <a:pt x="776" y="272"/>
                    </a:lnTo>
                    <a:lnTo>
                      <a:pt x="769" y="254"/>
                    </a:lnTo>
                    <a:lnTo>
                      <a:pt x="762" y="236"/>
                    </a:lnTo>
                    <a:lnTo>
                      <a:pt x="753" y="220"/>
                    </a:lnTo>
                    <a:lnTo>
                      <a:pt x="744" y="202"/>
                    </a:lnTo>
                    <a:lnTo>
                      <a:pt x="733" y="186"/>
                    </a:lnTo>
                    <a:lnTo>
                      <a:pt x="722" y="172"/>
                    </a:lnTo>
                    <a:lnTo>
                      <a:pt x="710" y="156"/>
                    </a:lnTo>
                    <a:lnTo>
                      <a:pt x="697" y="142"/>
                    </a:lnTo>
                    <a:lnTo>
                      <a:pt x="685" y="129"/>
                    </a:lnTo>
                    <a:lnTo>
                      <a:pt x="671" y="117"/>
                    </a:lnTo>
                    <a:lnTo>
                      <a:pt x="656" y="104"/>
                    </a:lnTo>
                    <a:lnTo>
                      <a:pt x="642" y="92"/>
                    </a:lnTo>
                    <a:lnTo>
                      <a:pt x="626" y="81"/>
                    </a:lnTo>
                    <a:lnTo>
                      <a:pt x="610" y="70"/>
                    </a:lnTo>
                    <a:lnTo>
                      <a:pt x="594" y="61"/>
                    </a:lnTo>
                    <a:lnTo>
                      <a:pt x="578" y="52"/>
                    </a:lnTo>
                    <a:lnTo>
                      <a:pt x="560" y="45"/>
                    </a:lnTo>
                    <a:lnTo>
                      <a:pt x="542" y="38"/>
                    </a:lnTo>
                    <a:lnTo>
                      <a:pt x="524" y="31"/>
                    </a:lnTo>
                    <a:lnTo>
                      <a:pt x="504" y="25"/>
                    </a:lnTo>
                    <a:lnTo>
                      <a:pt x="485" y="22"/>
                    </a:lnTo>
                    <a:lnTo>
                      <a:pt x="467" y="18"/>
                    </a:lnTo>
                    <a:lnTo>
                      <a:pt x="445" y="15"/>
                    </a:lnTo>
                    <a:lnTo>
                      <a:pt x="426" y="15"/>
                    </a:lnTo>
                    <a:lnTo>
                      <a:pt x="406" y="13"/>
                    </a:lnTo>
                    <a:lnTo>
                      <a:pt x="386" y="15"/>
                    </a:lnTo>
                    <a:lnTo>
                      <a:pt x="365" y="15"/>
                    </a:lnTo>
                    <a:lnTo>
                      <a:pt x="345" y="18"/>
                    </a:lnTo>
                    <a:lnTo>
                      <a:pt x="327" y="22"/>
                    </a:lnTo>
                    <a:lnTo>
                      <a:pt x="308" y="25"/>
                    </a:lnTo>
                    <a:lnTo>
                      <a:pt x="288" y="31"/>
                    </a:lnTo>
                    <a:lnTo>
                      <a:pt x="270" y="38"/>
                    </a:lnTo>
                    <a:lnTo>
                      <a:pt x="252" y="45"/>
                    </a:lnTo>
                    <a:lnTo>
                      <a:pt x="235" y="52"/>
                    </a:lnTo>
                    <a:lnTo>
                      <a:pt x="218" y="61"/>
                    </a:lnTo>
                    <a:lnTo>
                      <a:pt x="202" y="70"/>
                    </a:lnTo>
                    <a:lnTo>
                      <a:pt x="186" y="81"/>
                    </a:lnTo>
                    <a:lnTo>
                      <a:pt x="170" y="92"/>
                    </a:lnTo>
                    <a:lnTo>
                      <a:pt x="156" y="104"/>
                    </a:lnTo>
                    <a:lnTo>
                      <a:pt x="142" y="117"/>
                    </a:lnTo>
                    <a:lnTo>
                      <a:pt x="127" y="129"/>
                    </a:lnTo>
                    <a:lnTo>
                      <a:pt x="115" y="142"/>
                    </a:lnTo>
                    <a:lnTo>
                      <a:pt x="102" y="156"/>
                    </a:lnTo>
                    <a:lnTo>
                      <a:pt x="90" y="172"/>
                    </a:lnTo>
                    <a:lnTo>
                      <a:pt x="79" y="186"/>
                    </a:lnTo>
                    <a:lnTo>
                      <a:pt x="68" y="202"/>
                    </a:lnTo>
                    <a:lnTo>
                      <a:pt x="59" y="220"/>
                    </a:lnTo>
                    <a:lnTo>
                      <a:pt x="50" y="236"/>
                    </a:lnTo>
                    <a:lnTo>
                      <a:pt x="43" y="254"/>
                    </a:lnTo>
                    <a:lnTo>
                      <a:pt x="36" y="272"/>
                    </a:lnTo>
                    <a:lnTo>
                      <a:pt x="29" y="290"/>
                    </a:lnTo>
                    <a:lnTo>
                      <a:pt x="24" y="310"/>
                    </a:lnTo>
                    <a:lnTo>
                      <a:pt x="20" y="327"/>
                    </a:lnTo>
                    <a:lnTo>
                      <a:pt x="16" y="347"/>
                    </a:lnTo>
                    <a:lnTo>
                      <a:pt x="15" y="367"/>
                    </a:lnTo>
                    <a:lnTo>
                      <a:pt x="13" y="386"/>
                    </a:lnTo>
                    <a:lnTo>
                      <a:pt x="11" y="408"/>
                    </a:lnTo>
                    <a:lnTo>
                      <a:pt x="13" y="427"/>
                    </a:lnTo>
                    <a:lnTo>
                      <a:pt x="15" y="447"/>
                    </a:lnTo>
                    <a:lnTo>
                      <a:pt x="16" y="467"/>
                    </a:lnTo>
                    <a:lnTo>
                      <a:pt x="20" y="486"/>
                    </a:lnTo>
                    <a:lnTo>
                      <a:pt x="24" y="506"/>
                    </a:lnTo>
                    <a:lnTo>
                      <a:pt x="29" y="524"/>
                    </a:lnTo>
                    <a:lnTo>
                      <a:pt x="36" y="544"/>
                    </a:lnTo>
                    <a:lnTo>
                      <a:pt x="43" y="562"/>
                    </a:lnTo>
                    <a:lnTo>
                      <a:pt x="50" y="578"/>
                    </a:lnTo>
                    <a:lnTo>
                      <a:pt x="59" y="595"/>
                    </a:lnTo>
                    <a:lnTo>
                      <a:pt x="68" y="612"/>
                    </a:lnTo>
                    <a:lnTo>
                      <a:pt x="79" y="628"/>
                    </a:lnTo>
                    <a:lnTo>
                      <a:pt x="90" y="644"/>
                    </a:lnTo>
                    <a:lnTo>
                      <a:pt x="102" y="658"/>
                    </a:lnTo>
                    <a:lnTo>
                      <a:pt x="115" y="672"/>
                    </a:lnTo>
                    <a:lnTo>
                      <a:pt x="127" y="687"/>
                    </a:lnTo>
                    <a:lnTo>
                      <a:pt x="142" y="699"/>
                    </a:lnTo>
                    <a:lnTo>
                      <a:pt x="156" y="712"/>
                    </a:lnTo>
                    <a:lnTo>
                      <a:pt x="170" y="722"/>
                    </a:lnTo>
                    <a:lnTo>
                      <a:pt x="186" y="735"/>
                    </a:lnTo>
                    <a:lnTo>
                      <a:pt x="202" y="744"/>
                    </a:lnTo>
                    <a:lnTo>
                      <a:pt x="218" y="755"/>
                    </a:lnTo>
                    <a:lnTo>
                      <a:pt x="235" y="763"/>
                    </a:lnTo>
                    <a:lnTo>
                      <a:pt x="252" y="771"/>
                    </a:lnTo>
                    <a:lnTo>
                      <a:pt x="270" y="778"/>
                    </a:lnTo>
                    <a:lnTo>
                      <a:pt x="288" y="783"/>
                    </a:lnTo>
                    <a:lnTo>
                      <a:pt x="308" y="788"/>
                    </a:lnTo>
                    <a:lnTo>
                      <a:pt x="327" y="794"/>
                    </a:lnTo>
                    <a:lnTo>
                      <a:pt x="345" y="797"/>
                    </a:lnTo>
                    <a:lnTo>
                      <a:pt x="365" y="799"/>
                    </a:lnTo>
                    <a:lnTo>
                      <a:pt x="386" y="801"/>
                    </a:lnTo>
                    <a:lnTo>
                      <a:pt x="406" y="801"/>
                    </a:lnTo>
                    <a:lnTo>
                      <a:pt x="426" y="801"/>
                    </a:lnTo>
                    <a:lnTo>
                      <a:pt x="445" y="799"/>
                    </a:lnTo>
                    <a:lnTo>
                      <a:pt x="467" y="797"/>
                    </a:lnTo>
                    <a:lnTo>
                      <a:pt x="485" y="794"/>
                    </a:lnTo>
                    <a:lnTo>
                      <a:pt x="504" y="788"/>
                    </a:lnTo>
                    <a:lnTo>
                      <a:pt x="524" y="783"/>
                    </a:lnTo>
                    <a:lnTo>
                      <a:pt x="542" y="778"/>
                    </a:lnTo>
                    <a:lnTo>
                      <a:pt x="560" y="771"/>
                    </a:lnTo>
                    <a:lnTo>
                      <a:pt x="578" y="763"/>
                    </a:lnTo>
                    <a:lnTo>
                      <a:pt x="594" y="755"/>
                    </a:lnTo>
                    <a:lnTo>
                      <a:pt x="610" y="744"/>
                    </a:lnTo>
                    <a:lnTo>
                      <a:pt x="626" y="735"/>
                    </a:lnTo>
                    <a:lnTo>
                      <a:pt x="642" y="722"/>
                    </a:lnTo>
                    <a:lnTo>
                      <a:pt x="656" y="712"/>
                    </a:lnTo>
                    <a:lnTo>
                      <a:pt x="671" y="699"/>
                    </a:lnTo>
                    <a:lnTo>
                      <a:pt x="685" y="687"/>
                    </a:lnTo>
                    <a:lnTo>
                      <a:pt x="697" y="672"/>
                    </a:lnTo>
                    <a:lnTo>
                      <a:pt x="710" y="658"/>
                    </a:lnTo>
                    <a:lnTo>
                      <a:pt x="722" y="644"/>
                    </a:lnTo>
                    <a:lnTo>
                      <a:pt x="733" y="628"/>
                    </a:lnTo>
                    <a:lnTo>
                      <a:pt x="744" y="612"/>
                    </a:lnTo>
                    <a:lnTo>
                      <a:pt x="753" y="595"/>
                    </a:lnTo>
                    <a:lnTo>
                      <a:pt x="762" y="578"/>
                    </a:lnTo>
                    <a:lnTo>
                      <a:pt x="769" y="562"/>
                    </a:lnTo>
                    <a:lnTo>
                      <a:pt x="776" y="544"/>
                    </a:lnTo>
                    <a:lnTo>
                      <a:pt x="783" y="524"/>
                    </a:lnTo>
                    <a:lnTo>
                      <a:pt x="789" y="506"/>
                    </a:lnTo>
                    <a:lnTo>
                      <a:pt x="792" y="486"/>
                    </a:lnTo>
                    <a:lnTo>
                      <a:pt x="796" y="467"/>
                    </a:lnTo>
                    <a:lnTo>
                      <a:pt x="798" y="447"/>
                    </a:lnTo>
                    <a:lnTo>
                      <a:pt x="799" y="427"/>
                    </a:lnTo>
                    <a:lnTo>
                      <a:pt x="799" y="408"/>
                    </a:lnTo>
                    <a:lnTo>
                      <a:pt x="812" y="408"/>
                    </a:lnTo>
                    <a:close/>
                  </a:path>
                </a:pathLst>
              </a:custGeom>
              <a:solidFill>
                <a:srgbClr val="BDE4FF"/>
              </a:solidFill>
              <a:ln w="9525">
                <a:noFill/>
                <a:round/>
                <a:headEnd/>
                <a:tailEnd/>
              </a:ln>
            </p:spPr>
            <p:txBody>
              <a:bodyPr/>
              <a:lstStyle/>
              <a:p>
                <a:endParaRPr lang="en-US"/>
              </a:p>
            </p:txBody>
          </p:sp>
          <p:sp>
            <p:nvSpPr>
              <p:cNvPr id="29925" name="Freeform 1304"/>
              <p:cNvSpPr>
                <a:spLocks/>
              </p:cNvSpPr>
              <p:nvPr/>
            </p:nvSpPr>
            <p:spPr bwMode="auto">
              <a:xfrm>
                <a:off x="528" y="1790"/>
                <a:ext cx="800" cy="800"/>
              </a:xfrm>
              <a:custGeom>
                <a:avLst/>
                <a:gdLst>
                  <a:gd name="T0" fmla="*/ 795 w 800"/>
                  <a:gd name="T1" fmla="*/ 339 h 800"/>
                  <a:gd name="T2" fmla="*/ 775 w 800"/>
                  <a:gd name="T3" fmla="*/ 262 h 800"/>
                  <a:gd name="T4" fmla="*/ 741 w 800"/>
                  <a:gd name="T5" fmla="*/ 193 h 800"/>
                  <a:gd name="T6" fmla="*/ 697 w 800"/>
                  <a:gd name="T7" fmla="*/ 130 h 800"/>
                  <a:gd name="T8" fmla="*/ 640 w 800"/>
                  <a:gd name="T9" fmla="*/ 78 h 800"/>
                  <a:gd name="T10" fmla="*/ 573 w 800"/>
                  <a:gd name="T11" fmla="*/ 39 h 800"/>
                  <a:gd name="T12" fmla="*/ 500 w 800"/>
                  <a:gd name="T13" fmla="*/ 12 h 800"/>
                  <a:gd name="T14" fmla="*/ 420 w 800"/>
                  <a:gd name="T15" fmla="*/ 0 h 800"/>
                  <a:gd name="T16" fmla="*/ 339 w 800"/>
                  <a:gd name="T17" fmla="*/ 3 h 800"/>
                  <a:gd name="T18" fmla="*/ 262 w 800"/>
                  <a:gd name="T19" fmla="*/ 23 h 800"/>
                  <a:gd name="T20" fmla="*/ 193 w 800"/>
                  <a:gd name="T21" fmla="*/ 57 h 800"/>
                  <a:gd name="T22" fmla="*/ 130 w 800"/>
                  <a:gd name="T23" fmla="*/ 103 h 800"/>
                  <a:gd name="T24" fmla="*/ 80 w 800"/>
                  <a:gd name="T25" fmla="*/ 160 h 800"/>
                  <a:gd name="T26" fmla="*/ 39 w 800"/>
                  <a:gd name="T27" fmla="*/ 226 h 800"/>
                  <a:gd name="T28" fmla="*/ 12 w 800"/>
                  <a:gd name="T29" fmla="*/ 300 h 800"/>
                  <a:gd name="T30" fmla="*/ 0 w 800"/>
                  <a:gd name="T31" fmla="*/ 378 h 800"/>
                  <a:gd name="T32" fmla="*/ 5 w 800"/>
                  <a:gd name="T33" fmla="*/ 461 h 800"/>
                  <a:gd name="T34" fmla="*/ 25 w 800"/>
                  <a:gd name="T35" fmla="*/ 537 h 800"/>
                  <a:gd name="T36" fmla="*/ 57 w 800"/>
                  <a:gd name="T37" fmla="*/ 607 h 800"/>
                  <a:gd name="T38" fmla="*/ 103 w 800"/>
                  <a:gd name="T39" fmla="*/ 668 h 800"/>
                  <a:gd name="T40" fmla="*/ 161 w 800"/>
                  <a:gd name="T41" fmla="*/ 720 h 800"/>
                  <a:gd name="T42" fmla="*/ 227 w 800"/>
                  <a:gd name="T43" fmla="*/ 761 h 800"/>
                  <a:gd name="T44" fmla="*/ 300 w 800"/>
                  <a:gd name="T45" fmla="*/ 788 h 800"/>
                  <a:gd name="T46" fmla="*/ 379 w 800"/>
                  <a:gd name="T47" fmla="*/ 798 h 800"/>
                  <a:gd name="T48" fmla="*/ 461 w 800"/>
                  <a:gd name="T49" fmla="*/ 795 h 800"/>
                  <a:gd name="T50" fmla="*/ 538 w 800"/>
                  <a:gd name="T51" fmla="*/ 775 h 800"/>
                  <a:gd name="T52" fmla="*/ 607 w 800"/>
                  <a:gd name="T53" fmla="*/ 741 h 800"/>
                  <a:gd name="T54" fmla="*/ 668 w 800"/>
                  <a:gd name="T55" fmla="*/ 696 h 800"/>
                  <a:gd name="T56" fmla="*/ 720 w 800"/>
                  <a:gd name="T57" fmla="*/ 639 h 800"/>
                  <a:gd name="T58" fmla="*/ 761 w 800"/>
                  <a:gd name="T59" fmla="*/ 573 h 800"/>
                  <a:gd name="T60" fmla="*/ 788 w 800"/>
                  <a:gd name="T61" fmla="*/ 500 h 800"/>
                  <a:gd name="T62" fmla="*/ 800 w 800"/>
                  <a:gd name="T63" fmla="*/ 419 h 800"/>
                  <a:gd name="T64" fmla="*/ 786 w 800"/>
                  <a:gd name="T65" fmla="*/ 361 h 800"/>
                  <a:gd name="T66" fmla="*/ 770 w 800"/>
                  <a:gd name="T67" fmla="*/ 284 h 800"/>
                  <a:gd name="T68" fmla="*/ 741 w 800"/>
                  <a:gd name="T69" fmla="*/ 214 h 800"/>
                  <a:gd name="T70" fmla="*/ 674 w 800"/>
                  <a:gd name="T71" fmla="*/ 125 h 800"/>
                  <a:gd name="T72" fmla="*/ 584 w 800"/>
                  <a:gd name="T73" fmla="*/ 58 h 800"/>
                  <a:gd name="T74" fmla="*/ 516 w 800"/>
                  <a:gd name="T75" fmla="*/ 28 h 800"/>
                  <a:gd name="T76" fmla="*/ 439 w 800"/>
                  <a:gd name="T77" fmla="*/ 14 h 800"/>
                  <a:gd name="T78" fmla="*/ 361 w 800"/>
                  <a:gd name="T79" fmla="*/ 14 h 800"/>
                  <a:gd name="T80" fmla="*/ 284 w 800"/>
                  <a:gd name="T81" fmla="*/ 28 h 800"/>
                  <a:gd name="T82" fmla="*/ 214 w 800"/>
                  <a:gd name="T83" fmla="*/ 58 h 800"/>
                  <a:gd name="T84" fmla="*/ 125 w 800"/>
                  <a:gd name="T85" fmla="*/ 125 h 800"/>
                  <a:gd name="T86" fmla="*/ 59 w 800"/>
                  <a:gd name="T87" fmla="*/ 214 h 800"/>
                  <a:gd name="T88" fmla="*/ 30 w 800"/>
                  <a:gd name="T89" fmla="*/ 284 h 800"/>
                  <a:gd name="T90" fmla="*/ 14 w 800"/>
                  <a:gd name="T91" fmla="*/ 361 h 800"/>
                  <a:gd name="T92" fmla="*/ 14 w 800"/>
                  <a:gd name="T93" fmla="*/ 439 h 800"/>
                  <a:gd name="T94" fmla="*/ 30 w 800"/>
                  <a:gd name="T95" fmla="*/ 514 h 800"/>
                  <a:gd name="T96" fmla="*/ 59 w 800"/>
                  <a:gd name="T97" fmla="*/ 584 h 800"/>
                  <a:gd name="T98" fmla="*/ 125 w 800"/>
                  <a:gd name="T99" fmla="*/ 673 h 800"/>
                  <a:gd name="T100" fmla="*/ 214 w 800"/>
                  <a:gd name="T101" fmla="*/ 741 h 800"/>
                  <a:gd name="T102" fmla="*/ 284 w 800"/>
                  <a:gd name="T103" fmla="*/ 770 h 800"/>
                  <a:gd name="T104" fmla="*/ 361 w 800"/>
                  <a:gd name="T105" fmla="*/ 786 h 800"/>
                  <a:gd name="T106" fmla="*/ 439 w 800"/>
                  <a:gd name="T107" fmla="*/ 786 h 800"/>
                  <a:gd name="T108" fmla="*/ 516 w 800"/>
                  <a:gd name="T109" fmla="*/ 770 h 800"/>
                  <a:gd name="T110" fmla="*/ 584 w 800"/>
                  <a:gd name="T111" fmla="*/ 741 h 800"/>
                  <a:gd name="T112" fmla="*/ 674 w 800"/>
                  <a:gd name="T113" fmla="*/ 673 h 800"/>
                  <a:gd name="T114" fmla="*/ 741 w 800"/>
                  <a:gd name="T115" fmla="*/ 584 h 800"/>
                  <a:gd name="T116" fmla="*/ 770 w 800"/>
                  <a:gd name="T117" fmla="*/ 514 h 800"/>
                  <a:gd name="T118" fmla="*/ 786 w 800"/>
                  <a:gd name="T119" fmla="*/ 439 h 80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800"/>
                  <a:gd name="T181" fmla="*/ 0 h 800"/>
                  <a:gd name="T182" fmla="*/ 800 w 800"/>
                  <a:gd name="T183" fmla="*/ 800 h 800"/>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800" h="800">
                    <a:moveTo>
                      <a:pt x="800" y="400"/>
                    </a:moveTo>
                    <a:lnTo>
                      <a:pt x="800" y="378"/>
                    </a:lnTo>
                    <a:lnTo>
                      <a:pt x="799" y="359"/>
                    </a:lnTo>
                    <a:lnTo>
                      <a:pt x="795" y="339"/>
                    </a:lnTo>
                    <a:lnTo>
                      <a:pt x="792" y="319"/>
                    </a:lnTo>
                    <a:lnTo>
                      <a:pt x="788" y="300"/>
                    </a:lnTo>
                    <a:lnTo>
                      <a:pt x="783" y="280"/>
                    </a:lnTo>
                    <a:lnTo>
                      <a:pt x="775" y="262"/>
                    </a:lnTo>
                    <a:lnTo>
                      <a:pt x="768" y="244"/>
                    </a:lnTo>
                    <a:lnTo>
                      <a:pt x="761" y="226"/>
                    </a:lnTo>
                    <a:lnTo>
                      <a:pt x="752" y="209"/>
                    </a:lnTo>
                    <a:lnTo>
                      <a:pt x="741" y="193"/>
                    </a:lnTo>
                    <a:lnTo>
                      <a:pt x="733" y="176"/>
                    </a:lnTo>
                    <a:lnTo>
                      <a:pt x="720" y="160"/>
                    </a:lnTo>
                    <a:lnTo>
                      <a:pt x="709" y="144"/>
                    </a:lnTo>
                    <a:lnTo>
                      <a:pt x="697" y="130"/>
                    </a:lnTo>
                    <a:lnTo>
                      <a:pt x="682" y="116"/>
                    </a:lnTo>
                    <a:lnTo>
                      <a:pt x="668" y="103"/>
                    </a:lnTo>
                    <a:lnTo>
                      <a:pt x="654" y="91"/>
                    </a:lnTo>
                    <a:lnTo>
                      <a:pt x="640" y="78"/>
                    </a:lnTo>
                    <a:lnTo>
                      <a:pt x="624" y="67"/>
                    </a:lnTo>
                    <a:lnTo>
                      <a:pt x="607" y="57"/>
                    </a:lnTo>
                    <a:lnTo>
                      <a:pt x="591" y="48"/>
                    </a:lnTo>
                    <a:lnTo>
                      <a:pt x="573" y="39"/>
                    </a:lnTo>
                    <a:lnTo>
                      <a:pt x="556" y="30"/>
                    </a:lnTo>
                    <a:lnTo>
                      <a:pt x="538" y="23"/>
                    </a:lnTo>
                    <a:lnTo>
                      <a:pt x="520" y="17"/>
                    </a:lnTo>
                    <a:lnTo>
                      <a:pt x="500" y="12"/>
                    </a:lnTo>
                    <a:lnTo>
                      <a:pt x="481" y="7"/>
                    </a:lnTo>
                    <a:lnTo>
                      <a:pt x="461" y="3"/>
                    </a:lnTo>
                    <a:lnTo>
                      <a:pt x="441" y="1"/>
                    </a:lnTo>
                    <a:lnTo>
                      <a:pt x="420" y="0"/>
                    </a:lnTo>
                    <a:lnTo>
                      <a:pt x="400" y="0"/>
                    </a:lnTo>
                    <a:lnTo>
                      <a:pt x="379" y="0"/>
                    </a:lnTo>
                    <a:lnTo>
                      <a:pt x="359" y="1"/>
                    </a:lnTo>
                    <a:lnTo>
                      <a:pt x="339" y="3"/>
                    </a:lnTo>
                    <a:lnTo>
                      <a:pt x="320" y="7"/>
                    </a:lnTo>
                    <a:lnTo>
                      <a:pt x="300" y="12"/>
                    </a:lnTo>
                    <a:lnTo>
                      <a:pt x="280" y="17"/>
                    </a:lnTo>
                    <a:lnTo>
                      <a:pt x="262" y="23"/>
                    </a:lnTo>
                    <a:lnTo>
                      <a:pt x="245" y="30"/>
                    </a:lnTo>
                    <a:lnTo>
                      <a:pt x="227" y="39"/>
                    </a:lnTo>
                    <a:lnTo>
                      <a:pt x="209" y="48"/>
                    </a:lnTo>
                    <a:lnTo>
                      <a:pt x="193" y="57"/>
                    </a:lnTo>
                    <a:lnTo>
                      <a:pt x="177" y="67"/>
                    </a:lnTo>
                    <a:lnTo>
                      <a:pt x="161" y="78"/>
                    </a:lnTo>
                    <a:lnTo>
                      <a:pt x="146" y="91"/>
                    </a:lnTo>
                    <a:lnTo>
                      <a:pt x="130" y="103"/>
                    </a:lnTo>
                    <a:lnTo>
                      <a:pt x="118" y="116"/>
                    </a:lnTo>
                    <a:lnTo>
                      <a:pt x="103" y="130"/>
                    </a:lnTo>
                    <a:lnTo>
                      <a:pt x="91" y="144"/>
                    </a:lnTo>
                    <a:lnTo>
                      <a:pt x="80" y="160"/>
                    </a:lnTo>
                    <a:lnTo>
                      <a:pt x="68" y="176"/>
                    </a:lnTo>
                    <a:lnTo>
                      <a:pt x="57" y="193"/>
                    </a:lnTo>
                    <a:lnTo>
                      <a:pt x="48" y="209"/>
                    </a:lnTo>
                    <a:lnTo>
                      <a:pt x="39" y="226"/>
                    </a:lnTo>
                    <a:lnTo>
                      <a:pt x="32" y="244"/>
                    </a:lnTo>
                    <a:lnTo>
                      <a:pt x="25" y="262"/>
                    </a:lnTo>
                    <a:lnTo>
                      <a:pt x="18" y="280"/>
                    </a:lnTo>
                    <a:lnTo>
                      <a:pt x="12" y="300"/>
                    </a:lnTo>
                    <a:lnTo>
                      <a:pt x="9" y="319"/>
                    </a:lnTo>
                    <a:lnTo>
                      <a:pt x="5" y="339"/>
                    </a:lnTo>
                    <a:lnTo>
                      <a:pt x="2" y="359"/>
                    </a:lnTo>
                    <a:lnTo>
                      <a:pt x="0" y="378"/>
                    </a:lnTo>
                    <a:lnTo>
                      <a:pt x="0" y="400"/>
                    </a:lnTo>
                    <a:lnTo>
                      <a:pt x="0" y="419"/>
                    </a:lnTo>
                    <a:lnTo>
                      <a:pt x="2" y="441"/>
                    </a:lnTo>
                    <a:lnTo>
                      <a:pt x="5" y="461"/>
                    </a:lnTo>
                    <a:lnTo>
                      <a:pt x="9" y="480"/>
                    </a:lnTo>
                    <a:lnTo>
                      <a:pt x="12" y="500"/>
                    </a:lnTo>
                    <a:lnTo>
                      <a:pt x="18" y="518"/>
                    </a:lnTo>
                    <a:lnTo>
                      <a:pt x="25" y="537"/>
                    </a:lnTo>
                    <a:lnTo>
                      <a:pt x="32" y="555"/>
                    </a:lnTo>
                    <a:lnTo>
                      <a:pt x="39" y="573"/>
                    </a:lnTo>
                    <a:lnTo>
                      <a:pt x="48" y="591"/>
                    </a:lnTo>
                    <a:lnTo>
                      <a:pt x="57" y="607"/>
                    </a:lnTo>
                    <a:lnTo>
                      <a:pt x="68" y="623"/>
                    </a:lnTo>
                    <a:lnTo>
                      <a:pt x="80" y="639"/>
                    </a:lnTo>
                    <a:lnTo>
                      <a:pt x="91" y="654"/>
                    </a:lnTo>
                    <a:lnTo>
                      <a:pt x="103" y="668"/>
                    </a:lnTo>
                    <a:lnTo>
                      <a:pt x="118" y="682"/>
                    </a:lnTo>
                    <a:lnTo>
                      <a:pt x="130" y="696"/>
                    </a:lnTo>
                    <a:lnTo>
                      <a:pt x="146" y="709"/>
                    </a:lnTo>
                    <a:lnTo>
                      <a:pt x="161" y="720"/>
                    </a:lnTo>
                    <a:lnTo>
                      <a:pt x="177" y="730"/>
                    </a:lnTo>
                    <a:lnTo>
                      <a:pt x="193" y="741"/>
                    </a:lnTo>
                    <a:lnTo>
                      <a:pt x="209" y="752"/>
                    </a:lnTo>
                    <a:lnTo>
                      <a:pt x="227" y="761"/>
                    </a:lnTo>
                    <a:lnTo>
                      <a:pt x="245" y="768"/>
                    </a:lnTo>
                    <a:lnTo>
                      <a:pt x="262" y="775"/>
                    </a:lnTo>
                    <a:lnTo>
                      <a:pt x="280" y="782"/>
                    </a:lnTo>
                    <a:lnTo>
                      <a:pt x="300" y="788"/>
                    </a:lnTo>
                    <a:lnTo>
                      <a:pt x="320" y="791"/>
                    </a:lnTo>
                    <a:lnTo>
                      <a:pt x="339" y="795"/>
                    </a:lnTo>
                    <a:lnTo>
                      <a:pt x="359" y="798"/>
                    </a:lnTo>
                    <a:lnTo>
                      <a:pt x="379" y="798"/>
                    </a:lnTo>
                    <a:lnTo>
                      <a:pt x="400" y="800"/>
                    </a:lnTo>
                    <a:lnTo>
                      <a:pt x="420" y="798"/>
                    </a:lnTo>
                    <a:lnTo>
                      <a:pt x="441" y="798"/>
                    </a:lnTo>
                    <a:lnTo>
                      <a:pt x="461" y="795"/>
                    </a:lnTo>
                    <a:lnTo>
                      <a:pt x="481" y="791"/>
                    </a:lnTo>
                    <a:lnTo>
                      <a:pt x="500" y="788"/>
                    </a:lnTo>
                    <a:lnTo>
                      <a:pt x="520" y="782"/>
                    </a:lnTo>
                    <a:lnTo>
                      <a:pt x="538" y="775"/>
                    </a:lnTo>
                    <a:lnTo>
                      <a:pt x="556" y="768"/>
                    </a:lnTo>
                    <a:lnTo>
                      <a:pt x="573" y="761"/>
                    </a:lnTo>
                    <a:lnTo>
                      <a:pt x="591" y="752"/>
                    </a:lnTo>
                    <a:lnTo>
                      <a:pt x="607" y="741"/>
                    </a:lnTo>
                    <a:lnTo>
                      <a:pt x="624" y="730"/>
                    </a:lnTo>
                    <a:lnTo>
                      <a:pt x="640" y="720"/>
                    </a:lnTo>
                    <a:lnTo>
                      <a:pt x="654" y="709"/>
                    </a:lnTo>
                    <a:lnTo>
                      <a:pt x="668" y="696"/>
                    </a:lnTo>
                    <a:lnTo>
                      <a:pt x="682" y="682"/>
                    </a:lnTo>
                    <a:lnTo>
                      <a:pt x="697" y="668"/>
                    </a:lnTo>
                    <a:lnTo>
                      <a:pt x="709" y="654"/>
                    </a:lnTo>
                    <a:lnTo>
                      <a:pt x="720" y="639"/>
                    </a:lnTo>
                    <a:lnTo>
                      <a:pt x="733" y="623"/>
                    </a:lnTo>
                    <a:lnTo>
                      <a:pt x="741" y="607"/>
                    </a:lnTo>
                    <a:lnTo>
                      <a:pt x="752" y="591"/>
                    </a:lnTo>
                    <a:lnTo>
                      <a:pt x="761" y="573"/>
                    </a:lnTo>
                    <a:lnTo>
                      <a:pt x="768" y="555"/>
                    </a:lnTo>
                    <a:lnTo>
                      <a:pt x="775" y="537"/>
                    </a:lnTo>
                    <a:lnTo>
                      <a:pt x="783" y="518"/>
                    </a:lnTo>
                    <a:lnTo>
                      <a:pt x="788" y="500"/>
                    </a:lnTo>
                    <a:lnTo>
                      <a:pt x="792" y="480"/>
                    </a:lnTo>
                    <a:lnTo>
                      <a:pt x="795" y="461"/>
                    </a:lnTo>
                    <a:lnTo>
                      <a:pt x="799" y="441"/>
                    </a:lnTo>
                    <a:lnTo>
                      <a:pt x="800" y="419"/>
                    </a:lnTo>
                    <a:lnTo>
                      <a:pt x="800" y="400"/>
                    </a:lnTo>
                    <a:lnTo>
                      <a:pt x="788" y="400"/>
                    </a:lnTo>
                    <a:lnTo>
                      <a:pt x="788" y="380"/>
                    </a:lnTo>
                    <a:lnTo>
                      <a:pt x="786" y="361"/>
                    </a:lnTo>
                    <a:lnTo>
                      <a:pt x="784" y="341"/>
                    </a:lnTo>
                    <a:lnTo>
                      <a:pt x="781" y="321"/>
                    </a:lnTo>
                    <a:lnTo>
                      <a:pt x="775" y="303"/>
                    </a:lnTo>
                    <a:lnTo>
                      <a:pt x="770" y="284"/>
                    </a:lnTo>
                    <a:lnTo>
                      <a:pt x="765" y="266"/>
                    </a:lnTo>
                    <a:lnTo>
                      <a:pt x="758" y="248"/>
                    </a:lnTo>
                    <a:lnTo>
                      <a:pt x="750" y="232"/>
                    </a:lnTo>
                    <a:lnTo>
                      <a:pt x="741" y="214"/>
                    </a:lnTo>
                    <a:lnTo>
                      <a:pt x="733" y="198"/>
                    </a:lnTo>
                    <a:lnTo>
                      <a:pt x="722" y="182"/>
                    </a:lnTo>
                    <a:lnTo>
                      <a:pt x="699" y="153"/>
                    </a:lnTo>
                    <a:lnTo>
                      <a:pt x="674" y="125"/>
                    </a:lnTo>
                    <a:lnTo>
                      <a:pt x="647" y="100"/>
                    </a:lnTo>
                    <a:lnTo>
                      <a:pt x="616" y="78"/>
                    </a:lnTo>
                    <a:lnTo>
                      <a:pt x="602" y="67"/>
                    </a:lnTo>
                    <a:lnTo>
                      <a:pt x="584" y="58"/>
                    </a:lnTo>
                    <a:lnTo>
                      <a:pt x="568" y="50"/>
                    </a:lnTo>
                    <a:lnTo>
                      <a:pt x="550" y="42"/>
                    </a:lnTo>
                    <a:lnTo>
                      <a:pt x="534" y="35"/>
                    </a:lnTo>
                    <a:lnTo>
                      <a:pt x="516" y="28"/>
                    </a:lnTo>
                    <a:lnTo>
                      <a:pt x="497" y="23"/>
                    </a:lnTo>
                    <a:lnTo>
                      <a:pt x="479" y="19"/>
                    </a:lnTo>
                    <a:lnTo>
                      <a:pt x="459" y="16"/>
                    </a:lnTo>
                    <a:lnTo>
                      <a:pt x="439" y="14"/>
                    </a:lnTo>
                    <a:lnTo>
                      <a:pt x="420" y="12"/>
                    </a:lnTo>
                    <a:lnTo>
                      <a:pt x="400" y="12"/>
                    </a:lnTo>
                    <a:lnTo>
                      <a:pt x="380" y="12"/>
                    </a:lnTo>
                    <a:lnTo>
                      <a:pt x="361" y="14"/>
                    </a:lnTo>
                    <a:lnTo>
                      <a:pt x="341" y="16"/>
                    </a:lnTo>
                    <a:lnTo>
                      <a:pt x="321" y="19"/>
                    </a:lnTo>
                    <a:lnTo>
                      <a:pt x="304" y="23"/>
                    </a:lnTo>
                    <a:lnTo>
                      <a:pt x="284" y="28"/>
                    </a:lnTo>
                    <a:lnTo>
                      <a:pt x="266" y="35"/>
                    </a:lnTo>
                    <a:lnTo>
                      <a:pt x="248" y="42"/>
                    </a:lnTo>
                    <a:lnTo>
                      <a:pt x="232" y="50"/>
                    </a:lnTo>
                    <a:lnTo>
                      <a:pt x="214" y="58"/>
                    </a:lnTo>
                    <a:lnTo>
                      <a:pt x="198" y="67"/>
                    </a:lnTo>
                    <a:lnTo>
                      <a:pt x="184" y="78"/>
                    </a:lnTo>
                    <a:lnTo>
                      <a:pt x="153" y="100"/>
                    </a:lnTo>
                    <a:lnTo>
                      <a:pt x="125" y="125"/>
                    </a:lnTo>
                    <a:lnTo>
                      <a:pt x="100" y="153"/>
                    </a:lnTo>
                    <a:lnTo>
                      <a:pt x="78" y="182"/>
                    </a:lnTo>
                    <a:lnTo>
                      <a:pt x="68" y="198"/>
                    </a:lnTo>
                    <a:lnTo>
                      <a:pt x="59" y="214"/>
                    </a:lnTo>
                    <a:lnTo>
                      <a:pt x="50" y="232"/>
                    </a:lnTo>
                    <a:lnTo>
                      <a:pt x="43" y="248"/>
                    </a:lnTo>
                    <a:lnTo>
                      <a:pt x="35" y="266"/>
                    </a:lnTo>
                    <a:lnTo>
                      <a:pt x="30" y="284"/>
                    </a:lnTo>
                    <a:lnTo>
                      <a:pt x="25" y="303"/>
                    </a:lnTo>
                    <a:lnTo>
                      <a:pt x="19" y="321"/>
                    </a:lnTo>
                    <a:lnTo>
                      <a:pt x="16" y="341"/>
                    </a:lnTo>
                    <a:lnTo>
                      <a:pt x="14" y="361"/>
                    </a:lnTo>
                    <a:lnTo>
                      <a:pt x="12" y="380"/>
                    </a:lnTo>
                    <a:lnTo>
                      <a:pt x="12" y="400"/>
                    </a:lnTo>
                    <a:lnTo>
                      <a:pt x="12" y="419"/>
                    </a:lnTo>
                    <a:lnTo>
                      <a:pt x="14" y="439"/>
                    </a:lnTo>
                    <a:lnTo>
                      <a:pt x="16" y="459"/>
                    </a:lnTo>
                    <a:lnTo>
                      <a:pt x="19" y="478"/>
                    </a:lnTo>
                    <a:lnTo>
                      <a:pt x="25" y="496"/>
                    </a:lnTo>
                    <a:lnTo>
                      <a:pt x="30" y="514"/>
                    </a:lnTo>
                    <a:lnTo>
                      <a:pt x="35" y="532"/>
                    </a:lnTo>
                    <a:lnTo>
                      <a:pt x="43" y="550"/>
                    </a:lnTo>
                    <a:lnTo>
                      <a:pt x="50" y="568"/>
                    </a:lnTo>
                    <a:lnTo>
                      <a:pt x="59" y="584"/>
                    </a:lnTo>
                    <a:lnTo>
                      <a:pt x="68" y="600"/>
                    </a:lnTo>
                    <a:lnTo>
                      <a:pt x="78" y="616"/>
                    </a:lnTo>
                    <a:lnTo>
                      <a:pt x="100" y="646"/>
                    </a:lnTo>
                    <a:lnTo>
                      <a:pt x="125" y="673"/>
                    </a:lnTo>
                    <a:lnTo>
                      <a:pt x="153" y="698"/>
                    </a:lnTo>
                    <a:lnTo>
                      <a:pt x="184" y="722"/>
                    </a:lnTo>
                    <a:lnTo>
                      <a:pt x="198" y="730"/>
                    </a:lnTo>
                    <a:lnTo>
                      <a:pt x="214" y="741"/>
                    </a:lnTo>
                    <a:lnTo>
                      <a:pt x="232" y="748"/>
                    </a:lnTo>
                    <a:lnTo>
                      <a:pt x="248" y="757"/>
                    </a:lnTo>
                    <a:lnTo>
                      <a:pt x="266" y="764"/>
                    </a:lnTo>
                    <a:lnTo>
                      <a:pt x="284" y="770"/>
                    </a:lnTo>
                    <a:lnTo>
                      <a:pt x="304" y="775"/>
                    </a:lnTo>
                    <a:lnTo>
                      <a:pt x="321" y="779"/>
                    </a:lnTo>
                    <a:lnTo>
                      <a:pt x="341" y="782"/>
                    </a:lnTo>
                    <a:lnTo>
                      <a:pt x="361" y="786"/>
                    </a:lnTo>
                    <a:lnTo>
                      <a:pt x="380" y="788"/>
                    </a:lnTo>
                    <a:lnTo>
                      <a:pt x="400" y="788"/>
                    </a:lnTo>
                    <a:lnTo>
                      <a:pt x="420" y="788"/>
                    </a:lnTo>
                    <a:lnTo>
                      <a:pt x="439" y="786"/>
                    </a:lnTo>
                    <a:lnTo>
                      <a:pt x="459" y="782"/>
                    </a:lnTo>
                    <a:lnTo>
                      <a:pt x="479" y="779"/>
                    </a:lnTo>
                    <a:lnTo>
                      <a:pt x="497" y="775"/>
                    </a:lnTo>
                    <a:lnTo>
                      <a:pt x="516" y="770"/>
                    </a:lnTo>
                    <a:lnTo>
                      <a:pt x="534" y="764"/>
                    </a:lnTo>
                    <a:lnTo>
                      <a:pt x="550" y="757"/>
                    </a:lnTo>
                    <a:lnTo>
                      <a:pt x="568" y="748"/>
                    </a:lnTo>
                    <a:lnTo>
                      <a:pt x="584" y="741"/>
                    </a:lnTo>
                    <a:lnTo>
                      <a:pt x="602" y="730"/>
                    </a:lnTo>
                    <a:lnTo>
                      <a:pt x="616" y="722"/>
                    </a:lnTo>
                    <a:lnTo>
                      <a:pt x="647" y="698"/>
                    </a:lnTo>
                    <a:lnTo>
                      <a:pt x="674" y="673"/>
                    </a:lnTo>
                    <a:lnTo>
                      <a:pt x="699" y="646"/>
                    </a:lnTo>
                    <a:lnTo>
                      <a:pt x="722" y="616"/>
                    </a:lnTo>
                    <a:lnTo>
                      <a:pt x="733" y="600"/>
                    </a:lnTo>
                    <a:lnTo>
                      <a:pt x="741" y="584"/>
                    </a:lnTo>
                    <a:lnTo>
                      <a:pt x="750" y="568"/>
                    </a:lnTo>
                    <a:lnTo>
                      <a:pt x="758" y="550"/>
                    </a:lnTo>
                    <a:lnTo>
                      <a:pt x="765" y="532"/>
                    </a:lnTo>
                    <a:lnTo>
                      <a:pt x="770" y="514"/>
                    </a:lnTo>
                    <a:lnTo>
                      <a:pt x="775" y="496"/>
                    </a:lnTo>
                    <a:lnTo>
                      <a:pt x="781" y="478"/>
                    </a:lnTo>
                    <a:lnTo>
                      <a:pt x="784" y="459"/>
                    </a:lnTo>
                    <a:lnTo>
                      <a:pt x="786" y="439"/>
                    </a:lnTo>
                    <a:lnTo>
                      <a:pt x="788" y="419"/>
                    </a:lnTo>
                    <a:lnTo>
                      <a:pt x="788" y="400"/>
                    </a:lnTo>
                    <a:lnTo>
                      <a:pt x="800" y="400"/>
                    </a:lnTo>
                    <a:close/>
                  </a:path>
                </a:pathLst>
              </a:custGeom>
              <a:solidFill>
                <a:srgbClr val="BEE5FF"/>
              </a:solidFill>
              <a:ln w="9525">
                <a:noFill/>
                <a:round/>
                <a:headEnd/>
                <a:tailEnd/>
              </a:ln>
            </p:spPr>
            <p:txBody>
              <a:bodyPr/>
              <a:lstStyle/>
              <a:p>
                <a:endParaRPr lang="en-US"/>
              </a:p>
            </p:txBody>
          </p:sp>
          <p:sp>
            <p:nvSpPr>
              <p:cNvPr id="29926" name="Freeform 1305"/>
              <p:cNvSpPr>
                <a:spLocks/>
              </p:cNvSpPr>
              <p:nvPr/>
            </p:nvSpPr>
            <p:spPr bwMode="auto">
              <a:xfrm>
                <a:off x="533" y="1795"/>
                <a:ext cx="788" cy="788"/>
              </a:xfrm>
              <a:custGeom>
                <a:avLst/>
                <a:gdLst>
                  <a:gd name="T0" fmla="*/ 785 w 788"/>
                  <a:gd name="T1" fmla="*/ 334 h 788"/>
                  <a:gd name="T2" fmla="*/ 765 w 788"/>
                  <a:gd name="T3" fmla="*/ 259 h 788"/>
                  <a:gd name="T4" fmla="*/ 733 w 788"/>
                  <a:gd name="T5" fmla="*/ 189 h 788"/>
                  <a:gd name="T6" fmla="*/ 686 w 788"/>
                  <a:gd name="T7" fmla="*/ 129 h 788"/>
                  <a:gd name="T8" fmla="*/ 631 w 788"/>
                  <a:gd name="T9" fmla="*/ 79 h 788"/>
                  <a:gd name="T10" fmla="*/ 567 w 788"/>
                  <a:gd name="T11" fmla="*/ 39 h 788"/>
                  <a:gd name="T12" fmla="*/ 493 w 788"/>
                  <a:gd name="T13" fmla="*/ 12 h 788"/>
                  <a:gd name="T14" fmla="*/ 415 w 788"/>
                  <a:gd name="T15" fmla="*/ 2 h 788"/>
                  <a:gd name="T16" fmla="*/ 334 w 788"/>
                  <a:gd name="T17" fmla="*/ 5 h 788"/>
                  <a:gd name="T18" fmla="*/ 259 w 788"/>
                  <a:gd name="T19" fmla="*/ 25 h 788"/>
                  <a:gd name="T20" fmla="*/ 191 w 788"/>
                  <a:gd name="T21" fmla="*/ 57 h 788"/>
                  <a:gd name="T22" fmla="*/ 131 w 788"/>
                  <a:gd name="T23" fmla="*/ 104 h 788"/>
                  <a:gd name="T24" fmla="*/ 79 w 788"/>
                  <a:gd name="T25" fmla="*/ 159 h 788"/>
                  <a:gd name="T26" fmla="*/ 39 w 788"/>
                  <a:gd name="T27" fmla="*/ 223 h 788"/>
                  <a:gd name="T28" fmla="*/ 13 w 788"/>
                  <a:gd name="T29" fmla="*/ 297 h 788"/>
                  <a:gd name="T30" fmla="*/ 2 w 788"/>
                  <a:gd name="T31" fmla="*/ 373 h 788"/>
                  <a:gd name="T32" fmla="*/ 5 w 788"/>
                  <a:gd name="T33" fmla="*/ 454 h 788"/>
                  <a:gd name="T34" fmla="*/ 25 w 788"/>
                  <a:gd name="T35" fmla="*/ 531 h 788"/>
                  <a:gd name="T36" fmla="*/ 57 w 788"/>
                  <a:gd name="T37" fmla="*/ 599 h 788"/>
                  <a:gd name="T38" fmla="*/ 104 w 788"/>
                  <a:gd name="T39" fmla="*/ 659 h 788"/>
                  <a:gd name="T40" fmla="*/ 159 w 788"/>
                  <a:gd name="T41" fmla="*/ 709 h 788"/>
                  <a:gd name="T42" fmla="*/ 224 w 788"/>
                  <a:gd name="T43" fmla="*/ 750 h 788"/>
                  <a:gd name="T44" fmla="*/ 297 w 788"/>
                  <a:gd name="T45" fmla="*/ 775 h 788"/>
                  <a:gd name="T46" fmla="*/ 375 w 788"/>
                  <a:gd name="T47" fmla="*/ 788 h 788"/>
                  <a:gd name="T48" fmla="*/ 456 w 788"/>
                  <a:gd name="T49" fmla="*/ 784 h 788"/>
                  <a:gd name="T50" fmla="*/ 531 w 788"/>
                  <a:gd name="T51" fmla="*/ 765 h 788"/>
                  <a:gd name="T52" fmla="*/ 599 w 788"/>
                  <a:gd name="T53" fmla="*/ 731 h 788"/>
                  <a:gd name="T54" fmla="*/ 660 w 788"/>
                  <a:gd name="T55" fmla="*/ 686 h 788"/>
                  <a:gd name="T56" fmla="*/ 711 w 788"/>
                  <a:gd name="T57" fmla="*/ 631 h 788"/>
                  <a:gd name="T58" fmla="*/ 751 w 788"/>
                  <a:gd name="T59" fmla="*/ 565 h 788"/>
                  <a:gd name="T60" fmla="*/ 778 w 788"/>
                  <a:gd name="T61" fmla="*/ 493 h 788"/>
                  <a:gd name="T62" fmla="*/ 788 w 788"/>
                  <a:gd name="T63" fmla="*/ 414 h 788"/>
                  <a:gd name="T64" fmla="*/ 776 w 788"/>
                  <a:gd name="T65" fmla="*/ 356 h 788"/>
                  <a:gd name="T66" fmla="*/ 760 w 788"/>
                  <a:gd name="T67" fmla="*/ 280 h 788"/>
                  <a:gd name="T68" fmla="*/ 731 w 788"/>
                  <a:gd name="T69" fmla="*/ 213 h 788"/>
                  <a:gd name="T70" fmla="*/ 665 w 788"/>
                  <a:gd name="T71" fmla="*/ 125 h 788"/>
                  <a:gd name="T72" fmla="*/ 577 w 788"/>
                  <a:gd name="T73" fmla="*/ 59 h 788"/>
                  <a:gd name="T74" fmla="*/ 509 w 788"/>
                  <a:gd name="T75" fmla="*/ 30 h 788"/>
                  <a:gd name="T76" fmla="*/ 434 w 788"/>
                  <a:gd name="T77" fmla="*/ 14 h 788"/>
                  <a:gd name="T78" fmla="*/ 356 w 788"/>
                  <a:gd name="T79" fmla="*/ 14 h 788"/>
                  <a:gd name="T80" fmla="*/ 281 w 788"/>
                  <a:gd name="T81" fmla="*/ 30 h 788"/>
                  <a:gd name="T82" fmla="*/ 213 w 788"/>
                  <a:gd name="T83" fmla="*/ 59 h 788"/>
                  <a:gd name="T84" fmla="*/ 125 w 788"/>
                  <a:gd name="T85" fmla="*/ 125 h 788"/>
                  <a:gd name="T86" fmla="*/ 59 w 788"/>
                  <a:gd name="T87" fmla="*/ 213 h 788"/>
                  <a:gd name="T88" fmla="*/ 30 w 788"/>
                  <a:gd name="T89" fmla="*/ 280 h 788"/>
                  <a:gd name="T90" fmla="*/ 14 w 788"/>
                  <a:gd name="T91" fmla="*/ 356 h 788"/>
                  <a:gd name="T92" fmla="*/ 14 w 788"/>
                  <a:gd name="T93" fmla="*/ 434 h 788"/>
                  <a:gd name="T94" fmla="*/ 30 w 788"/>
                  <a:gd name="T95" fmla="*/ 507 h 788"/>
                  <a:gd name="T96" fmla="*/ 59 w 788"/>
                  <a:gd name="T97" fmla="*/ 577 h 788"/>
                  <a:gd name="T98" fmla="*/ 125 w 788"/>
                  <a:gd name="T99" fmla="*/ 665 h 788"/>
                  <a:gd name="T100" fmla="*/ 213 w 788"/>
                  <a:gd name="T101" fmla="*/ 731 h 788"/>
                  <a:gd name="T102" fmla="*/ 281 w 788"/>
                  <a:gd name="T103" fmla="*/ 759 h 788"/>
                  <a:gd name="T104" fmla="*/ 356 w 788"/>
                  <a:gd name="T105" fmla="*/ 774 h 788"/>
                  <a:gd name="T106" fmla="*/ 434 w 788"/>
                  <a:gd name="T107" fmla="*/ 774 h 788"/>
                  <a:gd name="T108" fmla="*/ 509 w 788"/>
                  <a:gd name="T109" fmla="*/ 759 h 788"/>
                  <a:gd name="T110" fmla="*/ 577 w 788"/>
                  <a:gd name="T111" fmla="*/ 731 h 788"/>
                  <a:gd name="T112" fmla="*/ 665 w 788"/>
                  <a:gd name="T113" fmla="*/ 665 h 788"/>
                  <a:gd name="T114" fmla="*/ 731 w 788"/>
                  <a:gd name="T115" fmla="*/ 577 h 788"/>
                  <a:gd name="T116" fmla="*/ 760 w 788"/>
                  <a:gd name="T117" fmla="*/ 507 h 788"/>
                  <a:gd name="T118" fmla="*/ 776 w 788"/>
                  <a:gd name="T119" fmla="*/ 434 h 788"/>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788"/>
                  <a:gd name="T181" fmla="*/ 0 h 788"/>
                  <a:gd name="T182" fmla="*/ 788 w 788"/>
                  <a:gd name="T183" fmla="*/ 788 h 788"/>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788" h="788">
                    <a:moveTo>
                      <a:pt x="788" y="395"/>
                    </a:moveTo>
                    <a:lnTo>
                      <a:pt x="788" y="373"/>
                    </a:lnTo>
                    <a:lnTo>
                      <a:pt x="787" y="354"/>
                    </a:lnTo>
                    <a:lnTo>
                      <a:pt x="785" y="334"/>
                    </a:lnTo>
                    <a:lnTo>
                      <a:pt x="781" y="314"/>
                    </a:lnTo>
                    <a:lnTo>
                      <a:pt x="778" y="297"/>
                    </a:lnTo>
                    <a:lnTo>
                      <a:pt x="772" y="277"/>
                    </a:lnTo>
                    <a:lnTo>
                      <a:pt x="765" y="259"/>
                    </a:lnTo>
                    <a:lnTo>
                      <a:pt x="758" y="241"/>
                    </a:lnTo>
                    <a:lnTo>
                      <a:pt x="751" y="223"/>
                    </a:lnTo>
                    <a:lnTo>
                      <a:pt x="742" y="207"/>
                    </a:lnTo>
                    <a:lnTo>
                      <a:pt x="733" y="189"/>
                    </a:lnTo>
                    <a:lnTo>
                      <a:pt x="722" y="173"/>
                    </a:lnTo>
                    <a:lnTo>
                      <a:pt x="711" y="159"/>
                    </a:lnTo>
                    <a:lnTo>
                      <a:pt x="699" y="143"/>
                    </a:lnTo>
                    <a:lnTo>
                      <a:pt x="686" y="129"/>
                    </a:lnTo>
                    <a:lnTo>
                      <a:pt x="674" y="116"/>
                    </a:lnTo>
                    <a:lnTo>
                      <a:pt x="660" y="104"/>
                    </a:lnTo>
                    <a:lnTo>
                      <a:pt x="645" y="91"/>
                    </a:lnTo>
                    <a:lnTo>
                      <a:pt x="631" y="79"/>
                    </a:lnTo>
                    <a:lnTo>
                      <a:pt x="615" y="68"/>
                    </a:lnTo>
                    <a:lnTo>
                      <a:pt x="599" y="57"/>
                    </a:lnTo>
                    <a:lnTo>
                      <a:pt x="583" y="48"/>
                    </a:lnTo>
                    <a:lnTo>
                      <a:pt x="567" y="39"/>
                    </a:lnTo>
                    <a:lnTo>
                      <a:pt x="549" y="32"/>
                    </a:lnTo>
                    <a:lnTo>
                      <a:pt x="531" y="25"/>
                    </a:lnTo>
                    <a:lnTo>
                      <a:pt x="513" y="18"/>
                    </a:lnTo>
                    <a:lnTo>
                      <a:pt x="493" y="12"/>
                    </a:lnTo>
                    <a:lnTo>
                      <a:pt x="474" y="9"/>
                    </a:lnTo>
                    <a:lnTo>
                      <a:pt x="456" y="5"/>
                    </a:lnTo>
                    <a:lnTo>
                      <a:pt x="434" y="2"/>
                    </a:lnTo>
                    <a:lnTo>
                      <a:pt x="415" y="2"/>
                    </a:lnTo>
                    <a:lnTo>
                      <a:pt x="395" y="0"/>
                    </a:lnTo>
                    <a:lnTo>
                      <a:pt x="375" y="2"/>
                    </a:lnTo>
                    <a:lnTo>
                      <a:pt x="354" y="2"/>
                    </a:lnTo>
                    <a:lnTo>
                      <a:pt x="334" y="5"/>
                    </a:lnTo>
                    <a:lnTo>
                      <a:pt x="316" y="9"/>
                    </a:lnTo>
                    <a:lnTo>
                      <a:pt x="297" y="12"/>
                    </a:lnTo>
                    <a:lnTo>
                      <a:pt x="277" y="18"/>
                    </a:lnTo>
                    <a:lnTo>
                      <a:pt x="259" y="25"/>
                    </a:lnTo>
                    <a:lnTo>
                      <a:pt x="241" y="32"/>
                    </a:lnTo>
                    <a:lnTo>
                      <a:pt x="224" y="39"/>
                    </a:lnTo>
                    <a:lnTo>
                      <a:pt x="207" y="48"/>
                    </a:lnTo>
                    <a:lnTo>
                      <a:pt x="191" y="57"/>
                    </a:lnTo>
                    <a:lnTo>
                      <a:pt x="175" y="68"/>
                    </a:lnTo>
                    <a:lnTo>
                      <a:pt x="159" y="79"/>
                    </a:lnTo>
                    <a:lnTo>
                      <a:pt x="145" y="91"/>
                    </a:lnTo>
                    <a:lnTo>
                      <a:pt x="131" y="104"/>
                    </a:lnTo>
                    <a:lnTo>
                      <a:pt x="116" y="116"/>
                    </a:lnTo>
                    <a:lnTo>
                      <a:pt x="104" y="129"/>
                    </a:lnTo>
                    <a:lnTo>
                      <a:pt x="91" y="143"/>
                    </a:lnTo>
                    <a:lnTo>
                      <a:pt x="79" y="159"/>
                    </a:lnTo>
                    <a:lnTo>
                      <a:pt x="68" y="173"/>
                    </a:lnTo>
                    <a:lnTo>
                      <a:pt x="57" y="189"/>
                    </a:lnTo>
                    <a:lnTo>
                      <a:pt x="48" y="207"/>
                    </a:lnTo>
                    <a:lnTo>
                      <a:pt x="39" y="223"/>
                    </a:lnTo>
                    <a:lnTo>
                      <a:pt x="32" y="241"/>
                    </a:lnTo>
                    <a:lnTo>
                      <a:pt x="25" y="259"/>
                    </a:lnTo>
                    <a:lnTo>
                      <a:pt x="18" y="277"/>
                    </a:lnTo>
                    <a:lnTo>
                      <a:pt x="13" y="297"/>
                    </a:lnTo>
                    <a:lnTo>
                      <a:pt x="9" y="314"/>
                    </a:lnTo>
                    <a:lnTo>
                      <a:pt x="5" y="334"/>
                    </a:lnTo>
                    <a:lnTo>
                      <a:pt x="4" y="354"/>
                    </a:lnTo>
                    <a:lnTo>
                      <a:pt x="2" y="373"/>
                    </a:lnTo>
                    <a:lnTo>
                      <a:pt x="0" y="395"/>
                    </a:lnTo>
                    <a:lnTo>
                      <a:pt x="2" y="414"/>
                    </a:lnTo>
                    <a:lnTo>
                      <a:pt x="4" y="434"/>
                    </a:lnTo>
                    <a:lnTo>
                      <a:pt x="5" y="454"/>
                    </a:lnTo>
                    <a:lnTo>
                      <a:pt x="9" y="473"/>
                    </a:lnTo>
                    <a:lnTo>
                      <a:pt x="13" y="493"/>
                    </a:lnTo>
                    <a:lnTo>
                      <a:pt x="18" y="511"/>
                    </a:lnTo>
                    <a:lnTo>
                      <a:pt x="25" y="531"/>
                    </a:lnTo>
                    <a:lnTo>
                      <a:pt x="32" y="549"/>
                    </a:lnTo>
                    <a:lnTo>
                      <a:pt x="39" y="565"/>
                    </a:lnTo>
                    <a:lnTo>
                      <a:pt x="48" y="582"/>
                    </a:lnTo>
                    <a:lnTo>
                      <a:pt x="57" y="599"/>
                    </a:lnTo>
                    <a:lnTo>
                      <a:pt x="68" y="615"/>
                    </a:lnTo>
                    <a:lnTo>
                      <a:pt x="79" y="631"/>
                    </a:lnTo>
                    <a:lnTo>
                      <a:pt x="91" y="645"/>
                    </a:lnTo>
                    <a:lnTo>
                      <a:pt x="104" y="659"/>
                    </a:lnTo>
                    <a:lnTo>
                      <a:pt x="116" y="674"/>
                    </a:lnTo>
                    <a:lnTo>
                      <a:pt x="131" y="686"/>
                    </a:lnTo>
                    <a:lnTo>
                      <a:pt x="145" y="699"/>
                    </a:lnTo>
                    <a:lnTo>
                      <a:pt x="159" y="709"/>
                    </a:lnTo>
                    <a:lnTo>
                      <a:pt x="175" y="722"/>
                    </a:lnTo>
                    <a:lnTo>
                      <a:pt x="191" y="731"/>
                    </a:lnTo>
                    <a:lnTo>
                      <a:pt x="207" y="742"/>
                    </a:lnTo>
                    <a:lnTo>
                      <a:pt x="224" y="750"/>
                    </a:lnTo>
                    <a:lnTo>
                      <a:pt x="241" y="758"/>
                    </a:lnTo>
                    <a:lnTo>
                      <a:pt x="259" y="765"/>
                    </a:lnTo>
                    <a:lnTo>
                      <a:pt x="277" y="770"/>
                    </a:lnTo>
                    <a:lnTo>
                      <a:pt x="297" y="775"/>
                    </a:lnTo>
                    <a:lnTo>
                      <a:pt x="316" y="781"/>
                    </a:lnTo>
                    <a:lnTo>
                      <a:pt x="334" y="784"/>
                    </a:lnTo>
                    <a:lnTo>
                      <a:pt x="354" y="786"/>
                    </a:lnTo>
                    <a:lnTo>
                      <a:pt x="375" y="788"/>
                    </a:lnTo>
                    <a:lnTo>
                      <a:pt x="395" y="788"/>
                    </a:lnTo>
                    <a:lnTo>
                      <a:pt x="415" y="788"/>
                    </a:lnTo>
                    <a:lnTo>
                      <a:pt x="434" y="786"/>
                    </a:lnTo>
                    <a:lnTo>
                      <a:pt x="456" y="784"/>
                    </a:lnTo>
                    <a:lnTo>
                      <a:pt x="474" y="781"/>
                    </a:lnTo>
                    <a:lnTo>
                      <a:pt x="493" y="775"/>
                    </a:lnTo>
                    <a:lnTo>
                      <a:pt x="513" y="770"/>
                    </a:lnTo>
                    <a:lnTo>
                      <a:pt x="531" y="765"/>
                    </a:lnTo>
                    <a:lnTo>
                      <a:pt x="549" y="758"/>
                    </a:lnTo>
                    <a:lnTo>
                      <a:pt x="567" y="750"/>
                    </a:lnTo>
                    <a:lnTo>
                      <a:pt x="583" y="742"/>
                    </a:lnTo>
                    <a:lnTo>
                      <a:pt x="599" y="731"/>
                    </a:lnTo>
                    <a:lnTo>
                      <a:pt x="615" y="722"/>
                    </a:lnTo>
                    <a:lnTo>
                      <a:pt x="631" y="709"/>
                    </a:lnTo>
                    <a:lnTo>
                      <a:pt x="645" y="699"/>
                    </a:lnTo>
                    <a:lnTo>
                      <a:pt x="660" y="686"/>
                    </a:lnTo>
                    <a:lnTo>
                      <a:pt x="674" y="674"/>
                    </a:lnTo>
                    <a:lnTo>
                      <a:pt x="686" y="659"/>
                    </a:lnTo>
                    <a:lnTo>
                      <a:pt x="699" y="645"/>
                    </a:lnTo>
                    <a:lnTo>
                      <a:pt x="711" y="631"/>
                    </a:lnTo>
                    <a:lnTo>
                      <a:pt x="722" y="615"/>
                    </a:lnTo>
                    <a:lnTo>
                      <a:pt x="733" y="599"/>
                    </a:lnTo>
                    <a:lnTo>
                      <a:pt x="742" y="582"/>
                    </a:lnTo>
                    <a:lnTo>
                      <a:pt x="751" y="565"/>
                    </a:lnTo>
                    <a:lnTo>
                      <a:pt x="758" y="549"/>
                    </a:lnTo>
                    <a:lnTo>
                      <a:pt x="765" y="531"/>
                    </a:lnTo>
                    <a:lnTo>
                      <a:pt x="772" y="511"/>
                    </a:lnTo>
                    <a:lnTo>
                      <a:pt x="778" y="493"/>
                    </a:lnTo>
                    <a:lnTo>
                      <a:pt x="781" y="473"/>
                    </a:lnTo>
                    <a:lnTo>
                      <a:pt x="785" y="454"/>
                    </a:lnTo>
                    <a:lnTo>
                      <a:pt x="787" y="434"/>
                    </a:lnTo>
                    <a:lnTo>
                      <a:pt x="788" y="414"/>
                    </a:lnTo>
                    <a:lnTo>
                      <a:pt x="788" y="395"/>
                    </a:lnTo>
                    <a:lnTo>
                      <a:pt x="778" y="395"/>
                    </a:lnTo>
                    <a:lnTo>
                      <a:pt x="776" y="375"/>
                    </a:lnTo>
                    <a:lnTo>
                      <a:pt x="776" y="356"/>
                    </a:lnTo>
                    <a:lnTo>
                      <a:pt x="772" y="336"/>
                    </a:lnTo>
                    <a:lnTo>
                      <a:pt x="769" y="318"/>
                    </a:lnTo>
                    <a:lnTo>
                      <a:pt x="765" y="298"/>
                    </a:lnTo>
                    <a:lnTo>
                      <a:pt x="760" y="280"/>
                    </a:lnTo>
                    <a:lnTo>
                      <a:pt x="754" y="263"/>
                    </a:lnTo>
                    <a:lnTo>
                      <a:pt x="747" y="247"/>
                    </a:lnTo>
                    <a:lnTo>
                      <a:pt x="740" y="229"/>
                    </a:lnTo>
                    <a:lnTo>
                      <a:pt x="731" y="213"/>
                    </a:lnTo>
                    <a:lnTo>
                      <a:pt x="722" y="196"/>
                    </a:lnTo>
                    <a:lnTo>
                      <a:pt x="711" y="180"/>
                    </a:lnTo>
                    <a:lnTo>
                      <a:pt x="690" y="152"/>
                    </a:lnTo>
                    <a:lnTo>
                      <a:pt x="665" y="125"/>
                    </a:lnTo>
                    <a:lnTo>
                      <a:pt x="638" y="100"/>
                    </a:lnTo>
                    <a:lnTo>
                      <a:pt x="608" y="79"/>
                    </a:lnTo>
                    <a:lnTo>
                      <a:pt x="593" y="68"/>
                    </a:lnTo>
                    <a:lnTo>
                      <a:pt x="577" y="59"/>
                    </a:lnTo>
                    <a:lnTo>
                      <a:pt x="561" y="50"/>
                    </a:lnTo>
                    <a:lnTo>
                      <a:pt x="543" y="43"/>
                    </a:lnTo>
                    <a:lnTo>
                      <a:pt x="526" y="36"/>
                    </a:lnTo>
                    <a:lnTo>
                      <a:pt x="509" y="30"/>
                    </a:lnTo>
                    <a:lnTo>
                      <a:pt x="490" y="25"/>
                    </a:lnTo>
                    <a:lnTo>
                      <a:pt x="472" y="20"/>
                    </a:lnTo>
                    <a:lnTo>
                      <a:pt x="452" y="16"/>
                    </a:lnTo>
                    <a:lnTo>
                      <a:pt x="434" y="14"/>
                    </a:lnTo>
                    <a:lnTo>
                      <a:pt x="415" y="12"/>
                    </a:lnTo>
                    <a:lnTo>
                      <a:pt x="395" y="12"/>
                    </a:lnTo>
                    <a:lnTo>
                      <a:pt x="375" y="12"/>
                    </a:lnTo>
                    <a:lnTo>
                      <a:pt x="356" y="14"/>
                    </a:lnTo>
                    <a:lnTo>
                      <a:pt x="336" y="16"/>
                    </a:lnTo>
                    <a:lnTo>
                      <a:pt x="318" y="20"/>
                    </a:lnTo>
                    <a:lnTo>
                      <a:pt x="300" y="25"/>
                    </a:lnTo>
                    <a:lnTo>
                      <a:pt x="281" y="30"/>
                    </a:lnTo>
                    <a:lnTo>
                      <a:pt x="263" y="36"/>
                    </a:lnTo>
                    <a:lnTo>
                      <a:pt x="247" y="43"/>
                    </a:lnTo>
                    <a:lnTo>
                      <a:pt x="229" y="50"/>
                    </a:lnTo>
                    <a:lnTo>
                      <a:pt x="213" y="59"/>
                    </a:lnTo>
                    <a:lnTo>
                      <a:pt x="197" y="68"/>
                    </a:lnTo>
                    <a:lnTo>
                      <a:pt x="181" y="79"/>
                    </a:lnTo>
                    <a:lnTo>
                      <a:pt x="152" y="100"/>
                    </a:lnTo>
                    <a:lnTo>
                      <a:pt x="125" y="125"/>
                    </a:lnTo>
                    <a:lnTo>
                      <a:pt x="100" y="152"/>
                    </a:lnTo>
                    <a:lnTo>
                      <a:pt x="79" y="180"/>
                    </a:lnTo>
                    <a:lnTo>
                      <a:pt x="68" y="196"/>
                    </a:lnTo>
                    <a:lnTo>
                      <a:pt x="59" y="213"/>
                    </a:lnTo>
                    <a:lnTo>
                      <a:pt x="50" y="229"/>
                    </a:lnTo>
                    <a:lnTo>
                      <a:pt x="43" y="247"/>
                    </a:lnTo>
                    <a:lnTo>
                      <a:pt x="36" y="263"/>
                    </a:lnTo>
                    <a:lnTo>
                      <a:pt x="30" y="280"/>
                    </a:lnTo>
                    <a:lnTo>
                      <a:pt x="25" y="298"/>
                    </a:lnTo>
                    <a:lnTo>
                      <a:pt x="22" y="318"/>
                    </a:lnTo>
                    <a:lnTo>
                      <a:pt x="18" y="336"/>
                    </a:lnTo>
                    <a:lnTo>
                      <a:pt x="14" y="356"/>
                    </a:lnTo>
                    <a:lnTo>
                      <a:pt x="14" y="375"/>
                    </a:lnTo>
                    <a:lnTo>
                      <a:pt x="13" y="395"/>
                    </a:lnTo>
                    <a:lnTo>
                      <a:pt x="14" y="414"/>
                    </a:lnTo>
                    <a:lnTo>
                      <a:pt x="14" y="434"/>
                    </a:lnTo>
                    <a:lnTo>
                      <a:pt x="18" y="452"/>
                    </a:lnTo>
                    <a:lnTo>
                      <a:pt x="22" y="472"/>
                    </a:lnTo>
                    <a:lnTo>
                      <a:pt x="25" y="490"/>
                    </a:lnTo>
                    <a:lnTo>
                      <a:pt x="30" y="507"/>
                    </a:lnTo>
                    <a:lnTo>
                      <a:pt x="36" y="525"/>
                    </a:lnTo>
                    <a:lnTo>
                      <a:pt x="43" y="543"/>
                    </a:lnTo>
                    <a:lnTo>
                      <a:pt x="50" y="559"/>
                    </a:lnTo>
                    <a:lnTo>
                      <a:pt x="59" y="577"/>
                    </a:lnTo>
                    <a:lnTo>
                      <a:pt x="68" y="593"/>
                    </a:lnTo>
                    <a:lnTo>
                      <a:pt x="79" y="607"/>
                    </a:lnTo>
                    <a:lnTo>
                      <a:pt x="100" y="638"/>
                    </a:lnTo>
                    <a:lnTo>
                      <a:pt x="125" y="665"/>
                    </a:lnTo>
                    <a:lnTo>
                      <a:pt x="152" y="690"/>
                    </a:lnTo>
                    <a:lnTo>
                      <a:pt x="181" y="711"/>
                    </a:lnTo>
                    <a:lnTo>
                      <a:pt x="197" y="722"/>
                    </a:lnTo>
                    <a:lnTo>
                      <a:pt x="213" y="731"/>
                    </a:lnTo>
                    <a:lnTo>
                      <a:pt x="229" y="738"/>
                    </a:lnTo>
                    <a:lnTo>
                      <a:pt x="247" y="747"/>
                    </a:lnTo>
                    <a:lnTo>
                      <a:pt x="263" y="754"/>
                    </a:lnTo>
                    <a:lnTo>
                      <a:pt x="281" y="759"/>
                    </a:lnTo>
                    <a:lnTo>
                      <a:pt x="300" y="765"/>
                    </a:lnTo>
                    <a:lnTo>
                      <a:pt x="318" y="768"/>
                    </a:lnTo>
                    <a:lnTo>
                      <a:pt x="336" y="772"/>
                    </a:lnTo>
                    <a:lnTo>
                      <a:pt x="356" y="774"/>
                    </a:lnTo>
                    <a:lnTo>
                      <a:pt x="375" y="775"/>
                    </a:lnTo>
                    <a:lnTo>
                      <a:pt x="395" y="777"/>
                    </a:lnTo>
                    <a:lnTo>
                      <a:pt x="415" y="775"/>
                    </a:lnTo>
                    <a:lnTo>
                      <a:pt x="434" y="774"/>
                    </a:lnTo>
                    <a:lnTo>
                      <a:pt x="452" y="772"/>
                    </a:lnTo>
                    <a:lnTo>
                      <a:pt x="472" y="768"/>
                    </a:lnTo>
                    <a:lnTo>
                      <a:pt x="490" y="765"/>
                    </a:lnTo>
                    <a:lnTo>
                      <a:pt x="509" y="759"/>
                    </a:lnTo>
                    <a:lnTo>
                      <a:pt x="526" y="754"/>
                    </a:lnTo>
                    <a:lnTo>
                      <a:pt x="543" y="747"/>
                    </a:lnTo>
                    <a:lnTo>
                      <a:pt x="561" y="738"/>
                    </a:lnTo>
                    <a:lnTo>
                      <a:pt x="577" y="731"/>
                    </a:lnTo>
                    <a:lnTo>
                      <a:pt x="593" y="722"/>
                    </a:lnTo>
                    <a:lnTo>
                      <a:pt x="608" y="711"/>
                    </a:lnTo>
                    <a:lnTo>
                      <a:pt x="638" y="690"/>
                    </a:lnTo>
                    <a:lnTo>
                      <a:pt x="665" y="665"/>
                    </a:lnTo>
                    <a:lnTo>
                      <a:pt x="690" y="638"/>
                    </a:lnTo>
                    <a:lnTo>
                      <a:pt x="711" y="607"/>
                    </a:lnTo>
                    <a:lnTo>
                      <a:pt x="722" y="593"/>
                    </a:lnTo>
                    <a:lnTo>
                      <a:pt x="731" y="577"/>
                    </a:lnTo>
                    <a:lnTo>
                      <a:pt x="740" y="559"/>
                    </a:lnTo>
                    <a:lnTo>
                      <a:pt x="747" y="543"/>
                    </a:lnTo>
                    <a:lnTo>
                      <a:pt x="754" y="525"/>
                    </a:lnTo>
                    <a:lnTo>
                      <a:pt x="760" y="507"/>
                    </a:lnTo>
                    <a:lnTo>
                      <a:pt x="765" y="490"/>
                    </a:lnTo>
                    <a:lnTo>
                      <a:pt x="769" y="472"/>
                    </a:lnTo>
                    <a:lnTo>
                      <a:pt x="772" y="452"/>
                    </a:lnTo>
                    <a:lnTo>
                      <a:pt x="776" y="434"/>
                    </a:lnTo>
                    <a:lnTo>
                      <a:pt x="776" y="414"/>
                    </a:lnTo>
                    <a:lnTo>
                      <a:pt x="778" y="395"/>
                    </a:lnTo>
                    <a:lnTo>
                      <a:pt x="788" y="395"/>
                    </a:lnTo>
                    <a:close/>
                  </a:path>
                </a:pathLst>
              </a:custGeom>
              <a:solidFill>
                <a:srgbClr val="BFE5FF"/>
              </a:solidFill>
              <a:ln w="9525">
                <a:noFill/>
                <a:round/>
                <a:headEnd/>
                <a:tailEnd/>
              </a:ln>
            </p:spPr>
            <p:txBody>
              <a:bodyPr/>
              <a:lstStyle/>
              <a:p>
                <a:endParaRPr lang="en-US"/>
              </a:p>
            </p:txBody>
          </p:sp>
          <p:sp>
            <p:nvSpPr>
              <p:cNvPr id="29927" name="Freeform 1306"/>
              <p:cNvSpPr>
                <a:spLocks/>
              </p:cNvSpPr>
              <p:nvPr/>
            </p:nvSpPr>
            <p:spPr bwMode="auto">
              <a:xfrm>
                <a:off x="540" y="1802"/>
                <a:ext cx="776" cy="776"/>
              </a:xfrm>
              <a:custGeom>
                <a:avLst/>
                <a:gdLst>
                  <a:gd name="T0" fmla="*/ 772 w 776"/>
                  <a:gd name="T1" fmla="*/ 329 h 776"/>
                  <a:gd name="T2" fmla="*/ 753 w 776"/>
                  <a:gd name="T3" fmla="*/ 254 h 776"/>
                  <a:gd name="T4" fmla="*/ 721 w 776"/>
                  <a:gd name="T5" fmla="*/ 186 h 776"/>
                  <a:gd name="T6" fmla="*/ 635 w 776"/>
                  <a:gd name="T7" fmla="*/ 88 h 776"/>
                  <a:gd name="T8" fmla="*/ 556 w 776"/>
                  <a:gd name="T9" fmla="*/ 38 h 776"/>
                  <a:gd name="T10" fmla="*/ 485 w 776"/>
                  <a:gd name="T11" fmla="*/ 11 h 776"/>
                  <a:gd name="T12" fmla="*/ 408 w 776"/>
                  <a:gd name="T13" fmla="*/ 0 h 776"/>
                  <a:gd name="T14" fmla="*/ 329 w 776"/>
                  <a:gd name="T15" fmla="*/ 4 h 776"/>
                  <a:gd name="T16" fmla="*/ 254 w 776"/>
                  <a:gd name="T17" fmla="*/ 23 h 776"/>
                  <a:gd name="T18" fmla="*/ 186 w 776"/>
                  <a:gd name="T19" fmla="*/ 55 h 776"/>
                  <a:gd name="T20" fmla="*/ 88 w 776"/>
                  <a:gd name="T21" fmla="*/ 141 h 776"/>
                  <a:gd name="T22" fmla="*/ 38 w 776"/>
                  <a:gd name="T23" fmla="*/ 220 h 776"/>
                  <a:gd name="T24" fmla="*/ 13 w 776"/>
                  <a:gd name="T25" fmla="*/ 291 h 776"/>
                  <a:gd name="T26" fmla="*/ 0 w 776"/>
                  <a:gd name="T27" fmla="*/ 368 h 776"/>
                  <a:gd name="T28" fmla="*/ 4 w 776"/>
                  <a:gd name="T29" fmla="*/ 447 h 776"/>
                  <a:gd name="T30" fmla="*/ 23 w 776"/>
                  <a:gd name="T31" fmla="*/ 520 h 776"/>
                  <a:gd name="T32" fmla="*/ 56 w 776"/>
                  <a:gd name="T33" fmla="*/ 588 h 776"/>
                  <a:gd name="T34" fmla="*/ 141 w 776"/>
                  <a:gd name="T35" fmla="*/ 686 h 776"/>
                  <a:gd name="T36" fmla="*/ 220 w 776"/>
                  <a:gd name="T37" fmla="*/ 736 h 776"/>
                  <a:gd name="T38" fmla="*/ 292 w 776"/>
                  <a:gd name="T39" fmla="*/ 763 h 776"/>
                  <a:gd name="T40" fmla="*/ 368 w 776"/>
                  <a:gd name="T41" fmla="*/ 776 h 776"/>
                  <a:gd name="T42" fmla="*/ 447 w 776"/>
                  <a:gd name="T43" fmla="*/ 770 h 776"/>
                  <a:gd name="T44" fmla="*/ 522 w 776"/>
                  <a:gd name="T45" fmla="*/ 752 h 776"/>
                  <a:gd name="T46" fmla="*/ 590 w 776"/>
                  <a:gd name="T47" fmla="*/ 718 h 776"/>
                  <a:gd name="T48" fmla="*/ 687 w 776"/>
                  <a:gd name="T49" fmla="*/ 634 h 776"/>
                  <a:gd name="T50" fmla="*/ 738 w 776"/>
                  <a:gd name="T51" fmla="*/ 556 h 776"/>
                  <a:gd name="T52" fmla="*/ 763 w 776"/>
                  <a:gd name="T53" fmla="*/ 484 h 776"/>
                  <a:gd name="T54" fmla="*/ 776 w 776"/>
                  <a:gd name="T55" fmla="*/ 407 h 776"/>
                  <a:gd name="T56" fmla="*/ 762 w 776"/>
                  <a:gd name="T57" fmla="*/ 349 h 776"/>
                  <a:gd name="T58" fmla="*/ 747 w 776"/>
                  <a:gd name="T59" fmla="*/ 275 h 776"/>
                  <a:gd name="T60" fmla="*/ 699 w 776"/>
                  <a:gd name="T61" fmla="*/ 177 h 776"/>
                  <a:gd name="T62" fmla="*/ 599 w 776"/>
                  <a:gd name="T63" fmla="*/ 75 h 776"/>
                  <a:gd name="T64" fmla="*/ 499 w 776"/>
                  <a:gd name="T65" fmla="*/ 29 h 776"/>
                  <a:gd name="T66" fmla="*/ 426 w 776"/>
                  <a:gd name="T67" fmla="*/ 14 h 776"/>
                  <a:gd name="T68" fmla="*/ 349 w 776"/>
                  <a:gd name="T69" fmla="*/ 14 h 776"/>
                  <a:gd name="T70" fmla="*/ 275 w 776"/>
                  <a:gd name="T71" fmla="*/ 29 h 776"/>
                  <a:gd name="T72" fmla="*/ 177 w 776"/>
                  <a:gd name="T73" fmla="*/ 75 h 776"/>
                  <a:gd name="T74" fmla="*/ 77 w 776"/>
                  <a:gd name="T75" fmla="*/ 177 h 776"/>
                  <a:gd name="T76" fmla="*/ 29 w 776"/>
                  <a:gd name="T77" fmla="*/ 275 h 776"/>
                  <a:gd name="T78" fmla="*/ 15 w 776"/>
                  <a:gd name="T79" fmla="*/ 349 h 776"/>
                  <a:gd name="T80" fmla="*/ 15 w 776"/>
                  <a:gd name="T81" fmla="*/ 425 h 776"/>
                  <a:gd name="T82" fmla="*/ 29 w 776"/>
                  <a:gd name="T83" fmla="*/ 499 h 776"/>
                  <a:gd name="T84" fmla="*/ 77 w 776"/>
                  <a:gd name="T85" fmla="*/ 597 h 776"/>
                  <a:gd name="T86" fmla="*/ 177 w 776"/>
                  <a:gd name="T87" fmla="*/ 699 h 776"/>
                  <a:gd name="T88" fmla="*/ 275 w 776"/>
                  <a:gd name="T89" fmla="*/ 747 h 776"/>
                  <a:gd name="T90" fmla="*/ 349 w 776"/>
                  <a:gd name="T91" fmla="*/ 761 h 776"/>
                  <a:gd name="T92" fmla="*/ 426 w 776"/>
                  <a:gd name="T93" fmla="*/ 761 h 776"/>
                  <a:gd name="T94" fmla="*/ 499 w 776"/>
                  <a:gd name="T95" fmla="*/ 747 h 776"/>
                  <a:gd name="T96" fmla="*/ 599 w 776"/>
                  <a:gd name="T97" fmla="*/ 699 h 776"/>
                  <a:gd name="T98" fmla="*/ 699 w 776"/>
                  <a:gd name="T99" fmla="*/ 597 h 776"/>
                  <a:gd name="T100" fmla="*/ 747 w 776"/>
                  <a:gd name="T101" fmla="*/ 499 h 776"/>
                  <a:gd name="T102" fmla="*/ 762 w 776"/>
                  <a:gd name="T103" fmla="*/ 425 h 77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76"/>
                  <a:gd name="T157" fmla="*/ 0 h 776"/>
                  <a:gd name="T158" fmla="*/ 776 w 776"/>
                  <a:gd name="T159" fmla="*/ 776 h 77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76" h="776">
                    <a:moveTo>
                      <a:pt x="776" y="388"/>
                    </a:moveTo>
                    <a:lnTo>
                      <a:pt x="776" y="368"/>
                    </a:lnTo>
                    <a:lnTo>
                      <a:pt x="774" y="349"/>
                    </a:lnTo>
                    <a:lnTo>
                      <a:pt x="772" y="329"/>
                    </a:lnTo>
                    <a:lnTo>
                      <a:pt x="769" y="309"/>
                    </a:lnTo>
                    <a:lnTo>
                      <a:pt x="763" y="291"/>
                    </a:lnTo>
                    <a:lnTo>
                      <a:pt x="758" y="272"/>
                    </a:lnTo>
                    <a:lnTo>
                      <a:pt x="753" y="254"/>
                    </a:lnTo>
                    <a:lnTo>
                      <a:pt x="746" y="236"/>
                    </a:lnTo>
                    <a:lnTo>
                      <a:pt x="738" y="220"/>
                    </a:lnTo>
                    <a:lnTo>
                      <a:pt x="729" y="202"/>
                    </a:lnTo>
                    <a:lnTo>
                      <a:pt x="721" y="186"/>
                    </a:lnTo>
                    <a:lnTo>
                      <a:pt x="710" y="170"/>
                    </a:lnTo>
                    <a:lnTo>
                      <a:pt x="687" y="141"/>
                    </a:lnTo>
                    <a:lnTo>
                      <a:pt x="662" y="113"/>
                    </a:lnTo>
                    <a:lnTo>
                      <a:pt x="635" y="88"/>
                    </a:lnTo>
                    <a:lnTo>
                      <a:pt x="604" y="66"/>
                    </a:lnTo>
                    <a:lnTo>
                      <a:pt x="590" y="55"/>
                    </a:lnTo>
                    <a:lnTo>
                      <a:pt x="572" y="46"/>
                    </a:lnTo>
                    <a:lnTo>
                      <a:pt x="556" y="38"/>
                    </a:lnTo>
                    <a:lnTo>
                      <a:pt x="538" y="30"/>
                    </a:lnTo>
                    <a:lnTo>
                      <a:pt x="522" y="23"/>
                    </a:lnTo>
                    <a:lnTo>
                      <a:pt x="504" y="16"/>
                    </a:lnTo>
                    <a:lnTo>
                      <a:pt x="485" y="11"/>
                    </a:lnTo>
                    <a:lnTo>
                      <a:pt x="467" y="7"/>
                    </a:lnTo>
                    <a:lnTo>
                      <a:pt x="447" y="4"/>
                    </a:lnTo>
                    <a:lnTo>
                      <a:pt x="427" y="2"/>
                    </a:lnTo>
                    <a:lnTo>
                      <a:pt x="408" y="0"/>
                    </a:lnTo>
                    <a:lnTo>
                      <a:pt x="388" y="0"/>
                    </a:lnTo>
                    <a:lnTo>
                      <a:pt x="368" y="0"/>
                    </a:lnTo>
                    <a:lnTo>
                      <a:pt x="349" y="2"/>
                    </a:lnTo>
                    <a:lnTo>
                      <a:pt x="329" y="4"/>
                    </a:lnTo>
                    <a:lnTo>
                      <a:pt x="309" y="7"/>
                    </a:lnTo>
                    <a:lnTo>
                      <a:pt x="292" y="11"/>
                    </a:lnTo>
                    <a:lnTo>
                      <a:pt x="272" y="16"/>
                    </a:lnTo>
                    <a:lnTo>
                      <a:pt x="254" y="23"/>
                    </a:lnTo>
                    <a:lnTo>
                      <a:pt x="236" y="30"/>
                    </a:lnTo>
                    <a:lnTo>
                      <a:pt x="220" y="38"/>
                    </a:lnTo>
                    <a:lnTo>
                      <a:pt x="202" y="46"/>
                    </a:lnTo>
                    <a:lnTo>
                      <a:pt x="186" y="55"/>
                    </a:lnTo>
                    <a:lnTo>
                      <a:pt x="172" y="66"/>
                    </a:lnTo>
                    <a:lnTo>
                      <a:pt x="141" y="88"/>
                    </a:lnTo>
                    <a:lnTo>
                      <a:pt x="113" y="113"/>
                    </a:lnTo>
                    <a:lnTo>
                      <a:pt x="88" y="141"/>
                    </a:lnTo>
                    <a:lnTo>
                      <a:pt x="66" y="170"/>
                    </a:lnTo>
                    <a:lnTo>
                      <a:pt x="56" y="186"/>
                    </a:lnTo>
                    <a:lnTo>
                      <a:pt x="47" y="202"/>
                    </a:lnTo>
                    <a:lnTo>
                      <a:pt x="38" y="220"/>
                    </a:lnTo>
                    <a:lnTo>
                      <a:pt x="31" y="236"/>
                    </a:lnTo>
                    <a:lnTo>
                      <a:pt x="23" y="254"/>
                    </a:lnTo>
                    <a:lnTo>
                      <a:pt x="18" y="272"/>
                    </a:lnTo>
                    <a:lnTo>
                      <a:pt x="13" y="291"/>
                    </a:lnTo>
                    <a:lnTo>
                      <a:pt x="7" y="309"/>
                    </a:lnTo>
                    <a:lnTo>
                      <a:pt x="4" y="329"/>
                    </a:lnTo>
                    <a:lnTo>
                      <a:pt x="2" y="349"/>
                    </a:lnTo>
                    <a:lnTo>
                      <a:pt x="0" y="368"/>
                    </a:lnTo>
                    <a:lnTo>
                      <a:pt x="0" y="388"/>
                    </a:lnTo>
                    <a:lnTo>
                      <a:pt x="0" y="407"/>
                    </a:lnTo>
                    <a:lnTo>
                      <a:pt x="2" y="427"/>
                    </a:lnTo>
                    <a:lnTo>
                      <a:pt x="4" y="447"/>
                    </a:lnTo>
                    <a:lnTo>
                      <a:pt x="7" y="466"/>
                    </a:lnTo>
                    <a:lnTo>
                      <a:pt x="13" y="484"/>
                    </a:lnTo>
                    <a:lnTo>
                      <a:pt x="18" y="502"/>
                    </a:lnTo>
                    <a:lnTo>
                      <a:pt x="23" y="520"/>
                    </a:lnTo>
                    <a:lnTo>
                      <a:pt x="31" y="538"/>
                    </a:lnTo>
                    <a:lnTo>
                      <a:pt x="38" y="556"/>
                    </a:lnTo>
                    <a:lnTo>
                      <a:pt x="47" y="572"/>
                    </a:lnTo>
                    <a:lnTo>
                      <a:pt x="56" y="588"/>
                    </a:lnTo>
                    <a:lnTo>
                      <a:pt x="66" y="604"/>
                    </a:lnTo>
                    <a:lnTo>
                      <a:pt x="88" y="634"/>
                    </a:lnTo>
                    <a:lnTo>
                      <a:pt x="113" y="661"/>
                    </a:lnTo>
                    <a:lnTo>
                      <a:pt x="141" y="686"/>
                    </a:lnTo>
                    <a:lnTo>
                      <a:pt x="172" y="710"/>
                    </a:lnTo>
                    <a:lnTo>
                      <a:pt x="186" y="718"/>
                    </a:lnTo>
                    <a:lnTo>
                      <a:pt x="202" y="729"/>
                    </a:lnTo>
                    <a:lnTo>
                      <a:pt x="220" y="736"/>
                    </a:lnTo>
                    <a:lnTo>
                      <a:pt x="236" y="745"/>
                    </a:lnTo>
                    <a:lnTo>
                      <a:pt x="254" y="752"/>
                    </a:lnTo>
                    <a:lnTo>
                      <a:pt x="272" y="758"/>
                    </a:lnTo>
                    <a:lnTo>
                      <a:pt x="292" y="763"/>
                    </a:lnTo>
                    <a:lnTo>
                      <a:pt x="309" y="767"/>
                    </a:lnTo>
                    <a:lnTo>
                      <a:pt x="329" y="770"/>
                    </a:lnTo>
                    <a:lnTo>
                      <a:pt x="349" y="774"/>
                    </a:lnTo>
                    <a:lnTo>
                      <a:pt x="368" y="776"/>
                    </a:lnTo>
                    <a:lnTo>
                      <a:pt x="388" y="776"/>
                    </a:lnTo>
                    <a:lnTo>
                      <a:pt x="408" y="776"/>
                    </a:lnTo>
                    <a:lnTo>
                      <a:pt x="427" y="774"/>
                    </a:lnTo>
                    <a:lnTo>
                      <a:pt x="447" y="770"/>
                    </a:lnTo>
                    <a:lnTo>
                      <a:pt x="467" y="767"/>
                    </a:lnTo>
                    <a:lnTo>
                      <a:pt x="485" y="763"/>
                    </a:lnTo>
                    <a:lnTo>
                      <a:pt x="504" y="758"/>
                    </a:lnTo>
                    <a:lnTo>
                      <a:pt x="522" y="752"/>
                    </a:lnTo>
                    <a:lnTo>
                      <a:pt x="538" y="745"/>
                    </a:lnTo>
                    <a:lnTo>
                      <a:pt x="556" y="736"/>
                    </a:lnTo>
                    <a:lnTo>
                      <a:pt x="572" y="729"/>
                    </a:lnTo>
                    <a:lnTo>
                      <a:pt x="590" y="718"/>
                    </a:lnTo>
                    <a:lnTo>
                      <a:pt x="604" y="710"/>
                    </a:lnTo>
                    <a:lnTo>
                      <a:pt x="635" y="686"/>
                    </a:lnTo>
                    <a:lnTo>
                      <a:pt x="662" y="661"/>
                    </a:lnTo>
                    <a:lnTo>
                      <a:pt x="687" y="634"/>
                    </a:lnTo>
                    <a:lnTo>
                      <a:pt x="710" y="604"/>
                    </a:lnTo>
                    <a:lnTo>
                      <a:pt x="721" y="588"/>
                    </a:lnTo>
                    <a:lnTo>
                      <a:pt x="729" y="572"/>
                    </a:lnTo>
                    <a:lnTo>
                      <a:pt x="738" y="556"/>
                    </a:lnTo>
                    <a:lnTo>
                      <a:pt x="746" y="538"/>
                    </a:lnTo>
                    <a:lnTo>
                      <a:pt x="753" y="520"/>
                    </a:lnTo>
                    <a:lnTo>
                      <a:pt x="758" y="502"/>
                    </a:lnTo>
                    <a:lnTo>
                      <a:pt x="763" y="484"/>
                    </a:lnTo>
                    <a:lnTo>
                      <a:pt x="769" y="466"/>
                    </a:lnTo>
                    <a:lnTo>
                      <a:pt x="772" y="447"/>
                    </a:lnTo>
                    <a:lnTo>
                      <a:pt x="774" y="427"/>
                    </a:lnTo>
                    <a:lnTo>
                      <a:pt x="776" y="407"/>
                    </a:lnTo>
                    <a:lnTo>
                      <a:pt x="776" y="388"/>
                    </a:lnTo>
                    <a:lnTo>
                      <a:pt x="763" y="388"/>
                    </a:lnTo>
                    <a:lnTo>
                      <a:pt x="763" y="368"/>
                    </a:lnTo>
                    <a:lnTo>
                      <a:pt x="762" y="349"/>
                    </a:lnTo>
                    <a:lnTo>
                      <a:pt x="760" y="331"/>
                    </a:lnTo>
                    <a:lnTo>
                      <a:pt x="756" y="311"/>
                    </a:lnTo>
                    <a:lnTo>
                      <a:pt x="753" y="293"/>
                    </a:lnTo>
                    <a:lnTo>
                      <a:pt x="747" y="275"/>
                    </a:lnTo>
                    <a:lnTo>
                      <a:pt x="742" y="257"/>
                    </a:lnTo>
                    <a:lnTo>
                      <a:pt x="735" y="241"/>
                    </a:lnTo>
                    <a:lnTo>
                      <a:pt x="719" y="209"/>
                    </a:lnTo>
                    <a:lnTo>
                      <a:pt x="699" y="177"/>
                    </a:lnTo>
                    <a:lnTo>
                      <a:pt x="678" y="148"/>
                    </a:lnTo>
                    <a:lnTo>
                      <a:pt x="654" y="122"/>
                    </a:lnTo>
                    <a:lnTo>
                      <a:pt x="628" y="97"/>
                    </a:lnTo>
                    <a:lnTo>
                      <a:pt x="599" y="75"/>
                    </a:lnTo>
                    <a:lnTo>
                      <a:pt x="567" y="57"/>
                    </a:lnTo>
                    <a:lnTo>
                      <a:pt x="535" y="41"/>
                    </a:lnTo>
                    <a:lnTo>
                      <a:pt x="517" y="34"/>
                    </a:lnTo>
                    <a:lnTo>
                      <a:pt x="499" y="29"/>
                    </a:lnTo>
                    <a:lnTo>
                      <a:pt x="483" y="23"/>
                    </a:lnTo>
                    <a:lnTo>
                      <a:pt x="463" y="20"/>
                    </a:lnTo>
                    <a:lnTo>
                      <a:pt x="445" y="16"/>
                    </a:lnTo>
                    <a:lnTo>
                      <a:pt x="426" y="14"/>
                    </a:lnTo>
                    <a:lnTo>
                      <a:pt x="408" y="13"/>
                    </a:lnTo>
                    <a:lnTo>
                      <a:pt x="388" y="11"/>
                    </a:lnTo>
                    <a:lnTo>
                      <a:pt x="368" y="13"/>
                    </a:lnTo>
                    <a:lnTo>
                      <a:pt x="349" y="14"/>
                    </a:lnTo>
                    <a:lnTo>
                      <a:pt x="331" y="16"/>
                    </a:lnTo>
                    <a:lnTo>
                      <a:pt x="313" y="20"/>
                    </a:lnTo>
                    <a:lnTo>
                      <a:pt x="293" y="23"/>
                    </a:lnTo>
                    <a:lnTo>
                      <a:pt x="275" y="29"/>
                    </a:lnTo>
                    <a:lnTo>
                      <a:pt x="259" y="34"/>
                    </a:lnTo>
                    <a:lnTo>
                      <a:pt x="242" y="41"/>
                    </a:lnTo>
                    <a:lnTo>
                      <a:pt x="209" y="57"/>
                    </a:lnTo>
                    <a:lnTo>
                      <a:pt x="177" y="75"/>
                    </a:lnTo>
                    <a:lnTo>
                      <a:pt x="149" y="97"/>
                    </a:lnTo>
                    <a:lnTo>
                      <a:pt x="122" y="122"/>
                    </a:lnTo>
                    <a:lnTo>
                      <a:pt x="99" y="148"/>
                    </a:lnTo>
                    <a:lnTo>
                      <a:pt x="77" y="177"/>
                    </a:lnTo>
                    <a:lnTo>
                      <a:pt x="57" y="209"/>
                    </a:lnTo>
                    <a:lnTo>
                      <a:pt x="41" y="241"/>
                    </a:lnTo>
                    <a:lnTo>
                      <a:pt x="34" y="257"/>
                    </a:lnTo>
                    <a:lnTo>
                      <a:pt x="29" y="275"/>
                    </a:lnTo>
                    <a:lnTo>
                      <a:pt x="23" y="293"/>
                    </a:lnTo>
                    <a:lnTo>
                      <a:pt x="20" y="311"/>
                    </a:lnTo>
                    <a:lnTo>
                      <a:pt x="16" y="331"/>
                    </a:lnTo>
                    <a:lnTo>
                      <a:pt x="15" y="349"/>
                    </a:lnTo>
                    <a:lnTo>
                      <a:pt x="13" y="368"/>
                    </a:lnTo>
                    <a:lnTo>
                      <a:pt x="13" y="388"/>
                    </a:lnTo>
                    <a:lnTo>
                      <a:pt x="13" y="407"/>
                    </a:lnTo>
                    <a:lnTo>
                      <a:pt x="15" y="425"/>
                    </a:lnTo>
                    <a:lnTo>
                      <a:pt x="16" y="445"/>
                    </a:lnTo>
                    <a:lnTo>
                      <a:pt x="20" y="463"/>
                    </a:lnTo>
                    <a:lnTo>
                      <a:pt x="23" y="481"/>
                    </a:lnTo>
                    <a:lnTo>
                      <a:pt x="29" y="499"/>
                    </a:lnTo>
                    <a:lnTo>
                      <a:pt x="34" y="517"/>
                    </a:lnTo>
                    <a:lnTo>
                      <a:pt x="41" y="534"/>
                    </a:lnTo>
                    <a:lnTo>
                      <a:pt x="57" y="567"/>
                    </a:lnTo>
                    <a:lnTo>
                      <a:pt x="77" y="597"/>
                    </a:lnTo>
                    <a:lnTo>
                      <a:pt x="99" y="627"/>
                    </a:lnTo>
                    <a:lnTo>
                      <a:pt x="122" y="654"/>
                    </a:lnTo>
                    <a:lnTo>
                      <a:pt x="149" y="677"/>
                    </a:lnTo>
                    <a:lnTo>
                      <a:pt x="177" y="699"/>
                    </a:lnTo>
                    <a:lnTo>
                      <a:pt x="209" y="718"/>
                    </a:lnTo>
                    <a:lnTo>
                      <a:pt x="242" y="735"/>
                    </a:lnTo>
                    <a:lnTo>
                      <a:pt x="259" y="740"/>
                    </a:lnTo>
                    <a:lnTo>
                      <a:pt x="275" y="747"/>
                    </a:lnTo>
                    <a:lnTo>
                      <a:pt x="293" y="752"/>
                    </a:lnTo>
                    <a:lnTo>
                      <a:pt x="313" y="756"/>
                    </a:lnTo>
                    <a:lnTo>
                      <a:pt x="331" y="760"/>
                    </a:lnTo>
                    <a:lnTo>
                      <a:pt x="349" y="761"/>
                    </a:lnTo>
                    <a:lnTo>
                      <a:pt x="368" y="763"/>
                    </a:lnTo>
                    <a:lnTo>
                      <a:pt x="388" y="763"/>
                    </a:lnTo>
                    <a:lnTo>
                      <a:pt x="408" y="763"/>
                    </a:lnTo>
                    <a:lnTo>
                      <a:pt x="426" y="761"/>
                    </a:lnTo>
                    <a:lnTo>
                      <a:pt x="445" y="760"/>
                    </a:lnTo>
                    <a:lnTo>
                      <a:pt x="463" y="756"/>
                    </a:lnTo>
                    <a:lnTo>
                      <a:pt x="483" y="752"/>
                    </a:lnTo>
                    <a:lnTo>
                      <a:pt x="499" y="747"/>
                    </a:lnTo>
                    <a:lnTo>
                      <a:pt x="517" y="740"/>
                    </a:lnTo>
                    <a:lnTo>
                      <a:pt x="535" y="735"/>
                    </a:lnTo>
                    <a:lnTo>
                      <a:pt x="567" y="718"/>
                    </a:lnTo>
                    <a:lnTo>
                      <a:pt x="599" y="699"/>
                    </a:lnTo>
                    <a:lnTo>
                      <a:pt x="628" y="677"/>
                    </a:lnTo>
                    <a:lnTo>
                      <a:pt x="654" y="654"/>
                    </a:lnTo>
                    <a:lnTo>
                      <a:pt x="678" y="627"/>
                    </a:lnTo>
                    <a:lnTo>
                      <a:pt x="699" y="597"/>
                    </a:lnTo>
                    <a:lnTo>
                      <a:pt x="719" y="567"/>
                    </a:lnTo>
                    <a:lnTo>
                      <a:pt x="735" y="534"/>
                    </a:lnTo>
                    <a:lnTo>
                      <a:pt x="742" y="517"/>
                    </a:lnTo>
                    <a:lnTo>
                      <a:pt x="747" y="499"/>
                    </a:lnTo>
                    <a:lnTo>
                      <a:pt x="753" y="481"/>
                    </a:lnTo>
                    <a:lnTo>
                      <a:pt x="756" y="463"/>
                    </a:lnTo>
                    <a:lnTo>
                      <a:pt x="760" y="445"/>
                    </a:lnTo>
                    <a:lnTo>
                      <a:pt x="762" y="425"/>
                    </a:lnTo>
                    <a:lnTo>
                      <a:pt x="763" y="407"/>
                    </a:lnTo>
                    <a:lnTo>
                      <a:pt x="763" y="388"/>
                    </a:lnTo>
                    <a:lnTo>
                      <a:pt x="776" y="388"/>
                    </a:lnTo>
                    <a:close/>
                  </a:path>
                </a:pathLst>
              </a:custGeom>
              <a:solidFill>
                <a:srgbClr val="C0E5FF"/>
              </a:solidFill>
              <a:ln w="9525">
                <a:noFill/>
                <a:round/>
                <a:headEnd/>
                <a:tailEnd/>
              </a:ln>
            </p:spPr>
            <p:txBody>
              <a:bodyPr/>
              <a:lstStyle/>
              <a:p>
                <a:endParaRPr lang="en-US"/>
              </a:p>
            </p:txBody>
          </p:sp>
          <p:sp>
            <p:nvSpPr>
              <p:cNvPr id="29928" name="Freeform 1307"/>
              <p:cNvSpPr>
                <a:spLocks/>
              </p:cNvSpPr>
              <p:nvPr/>
            </p:nvSpPr>
            <p:spPr bwMode="auto">
              <a:xfrm>
                <a:off x="546" y="1807"/>
                <a:ext cx="765" cy="765"/>
              </a:xfrm>
              <a:custGeom>
                <a:avLst/>
                <a:gdLst>
                  <a:gd name="T0" fmla="*/ 759 w 765"/>
                  <a:gd name="T1" fmla="*/ 324 h 765"/>
                  <a:gd name="T2" fmla="*/ 741 w 765"/>
                  <a:gd name="T3" fmla="*/ 251 h 765"/>
                  <a:gd name="T4" fmla="*/ 709 w 765"/>
                  <a:gd name="T5" fmla="*/ 184 h 765"/>
                  <a:gd name="T6" fmla="*/ 625 w 765"/>
                  <a:gd name="T7" fmla="*/ 88 h 765"/>
                  <a:gd name="T8" fmla="*/ 548 w 765"/>
                  <a:gd name="T9" fmla="*/ 38 h 765"/>
                  <a:gd name="T10" fmla="*/ 477 w 765"/>
                  <a:gd name="T11" fmla="*/ 13 h 765"/>
                  <a:gd name="T12" fmla="*/ 402 w 765"/>
                  <a:gd name="T13" fmla="*/ 0 h 765"/>
                  <a:gd name="T14" fmla="*/ 323 w 765"/>
                  <a:gd name="T15" fmla="*/ 4 h 765"/>
                  <a:gd name="T16" fmla="*/ 250 w 765"/>
                  <a:gd name="T17" fmla="*/ 24 h 765"/>
                  <a:gd name="T18" fmla="*/ 184 w 765"/>
                  <a:gd name="T19" fmla="*/ 56 h 765"/>
                  <a:gd name="T20" fmla="*/ 87 w 765"/>
                  <a:gd name="T21" fmla="*/ 140 h 765"/>
                  <a:gd name="T22" fmla="*/ 37 w 765"/>
                  <a:gd name="T23" fmla="*/ 217 h 765"/>
                  <a:gd name="T24" fmla="*/ 12 w 765"/>
                  <a:gd name="T25" fmla="*/ 286 h 765"/>
                  <a:gd name="T26" fmla="*/ 1 w 765"/>
                  <a:gd name="T27" fmla="*/ 363 h 765"/>
                  <a:gd name="T28" fmla="*/ 5 w 765"/>
                  <a:gd name="T29" fmla="*/ 440 h 765"/>
                  <a:gd name="T30" fmla="*/ 23 w 765"/>
                  <a:gd name="T31" fmla="*/ 513 h 765"/>
                  <a:gd name="T32" fmla="*/ 55 w 765"/>
                  <a:gd name="T33" fmla="*/ 581 h 765"/>
                  <a:gd name="T34" fmla="*/ 139 w 765"/>
                  <a:gd name="T35" fmla="*/ 678 h 765"/>
                  <a:gd name="T36" fmla="*/ 216 w 765"/>
                  <a:gd name="T37" fmla="*/ 726 h 765"/>
                  <a:gd name="T38" fmla="*/ 287 w 765"/>
                  <a:gd name="T39" fmla="*/ 753 h 765"/>
                  <a:gd name="T40" fmla="*/ 362 w 765"/>
                  <a:gd name="T41" fmla="*/ 763 h 765"/>
                  <a:gd name="T42" fmla="*/ 439 w 765"/>
                  <a:gd name="T43" fmla="*/ 760 h 765"/>
                  <a:gd name="T44" fmla="*/ 513 w 765"/>
                  <a:gd name="T45" fmla="*/ 742 h 765"/>
                  <a:gd name="T46" fmla="*/ 580 w 765"/>
                  <a:gd name="T47" fmla="*/ 710 h 765"/>
                  <a:gd name="T48" fmla="*/ 677 w 765"/>
                  <a:gd name="T49" fmla="*/ 626 h 765"/>
                  <a:gd name="T50" fmla="*/ 727 w 765"/>
                  <a:gd name="T51" fmla="*/ 547 h 765"/>
                  <a:gd name="T52" fmla="*/ 752 w 765"/>
                  <a:gd name="T53" fmla="*/ 478 h 765"/>
                  <a:gd name="T54" fmla="*/ 763 w 765"/>
                  <a:gd name="T55" fmla="*/ 402 h 765"/>
                  <a:gd name="T56" fmla="*/ 750 w 765"/>
                  <a:gd name="T57" fmla="*/ 345 h 765"/>
                  <a:gd name="T58" fmla="*/ 736 w 765"/>
                  <a:gd name="T59" fmla="*/ 272 h 765"/>
                  <a:gd name="T60" fmla="*/ 690 w 765"/>
                  <a:gd name="T61" fmla="*/ 176 h 765"/>
                  <a:gd name="T62" fmla="*/ 589 w 765"/>
                  <a:gd name="T63" fmla="*/ 75 h 765"/>
                  <a:gd name="T64" fmla="*/ 491 w 765"/>
                  <a:gd name="T65" fmla="*/ 29 h 765"/>
                  <a:gd name="T66" fmla="*/ 420 w 765"/>
                  <a:gd name="T67" fmla="*/ 15 h 765"/>
                  <a:gd name="T68" fmla="*/ 345 w 765"/>
                  <a:gd name="T69" fmla="*/ 15 h 765"/>
                  <a:gd name="T70" fmla="*/ 271 w 765"/>
                  <a:gd name="T71" fmla="*/ 29 h 765"/>
                  <a:gd name="T72" fmla="*/ 175 w 765"/>
                  <a:gd name="T73" fmla="*/ 75 h 765"/>
                  <a:gd name="T74" fmla="*/ 75 w 765"/>
                  <a:gd name="T75" fmla="*/ 176 h 765"/>
                  <a:gd name="T76" fmla="*/ 28 w 765"/>
                  <a:gd name="T77" fmla="*/ 272 h 765"/>
                  <a:gd name="T78" fmla="*/ 14 w 765"/>
                  <a:gd name="T79" fmla="*/ 345 h 765"/>
                  <a:gd name="T80" fmla="*/ 14 w 765"/>
                  <a:gd name="T81" fmla="*/ 420 h 765"/>
                  <a:gd name="T82" fmla="*/ 28 w 765"/>
                  <a:gd name="T83" fmla="*/ 492 h 765"/>
                  <a:gd name="T84" fmla="*/ 75 w 765"/>
                  <a:gd name="T85" fmla="*/ 588 h 765"/>
                  <a:gd name="T86" fmla="*/ 175 w 765"/>
                  <a:gd name="T87" fmla="*/ 688 h 765"/>
                  <a:gd name="T88" fmla="*/ 271 w 765"/>
                  <a:gd name="T89" fmla="*/ 735 h 765"/>
                  <a:gd name="T90" fmla="*/ 345 w 765"/>
                  <a:gd name="T91" fmla="*/ 751 h 765"/>
                  <a:gd name="T92" fmla="*/ 420 w 765"/>
                  <a:gd name="T93" fmla="*/ 751 h 765"/>
                  <a:gd name="T94" fmla="*/ 491 w 765"/>
                  <a:gd name="T95" fmla="*/ 735 h 765"/>
                  <a:gd name="T96" fmla="*/ 589 w 765"/>
                  <a:gd name="T97" fmla="*/ 688 h 765"/>
                  <a:gd name="T98" fmla="*/ 690 w 765"/>
                  <a:gd name="T99" fmla="*/ 588 h 765"/>
                  <a:gd name="T100" fmla="*/ 736 w 765"/>
                  <a:gd name="T101" fmla="*/ 492 h 765"/>
                  <a:gd name="T102" fmla="*/ 750 w 765"/>
                  <a:gd name="T103" fmla="*/ 420 h 765"/>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w 765"/>
                  <a:gd name="T157" fmla="*/ 0 h 765"/>
                  <a:gd name="T158" fmla="*/ 765 w 765"/>
                  <a:gd name="T159" fmla="*/ 765 h 765"/>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T156" t="T157" r="T158" b="T159"/>
                <a:pathLst>
                  <a:path w="765" h="765">
                    <a:moveTo>
                      <a:pt x="765" y="383"/>
                    </a:moveTo>
                    <a:lnTo>
                      <a:pt x="763" y="363"/>
                    </a:lnTo>
                    <a:lnTo>
                      <a:pt x="763" y="344"/>
                    </a:lnTo>
                    <a:lnTo>
                      <a:pt x="759" y="324"/>
                    </a:lnTo>
                    <a:lnTo>
                      <a:pt x="756" y="306"/>
                    </a:lnTo>
                    <a:lnTo>
                      <a:pt x="752" y="286"/>
                    </a:lnTo>
                    <a:lnTo>
                      <a:pt x="747" y="268"/>
                    </a:lnTo>
                    <a:lnTo>
                      <a:pt x="741" y="251"/>
                    </a:lnTo>
                    <a:lnTo>
                      <a:pt x="734" y="235"/>
                    </a:lnTo>
                    <a:lnTo>
                      <a:pt x="727" y="217"/>
                    </a:lnTo>
                    <a:lnTo>
                      <a:pt x="718" y="201"/>
                    </a:lnTo>
                    <a:lnTo>
                      <a:pt x="709" y="184"/>
                    </a:lnTo>
                    <a:lnTo>
                      <a:pt x="698" y="168"/>
                    </a:lnTo>
                    <a:lnTo>
                      <a:pt x="677" y="140"/>
                    </a:lnTo>
                    <a:lnTo>
                      <a:pt x="652" y="113"/>
                    </a:lnTo>
                    <a:lnTo>
                      <a:pt x="625" y="88"/>
                    </a:lnTo>
                    <a:lnTo>
                      <a:pt x="595" y="67"/>
                    </a:lnTo>
                    <a:lnTo>
                      <a:pt x="580" y="56"/>
                    </a:lnTo>
                    <a:lnTo>
                      <a:pt x="564" y="47"/>
                    </a:lnTo>
                    <a:lnTo>
                      <a:pt x="548" y="38"/>
                    </a:lnTo>
                    <a:lnTo>
                      <a:pt x="530" y="31"/>
                    </a:lnTo>
                    <a:lnTo>
                      <a:pt x="513" y="24"/>
                    </a:lnTo>
                    <a:lnTo>
                      <a:pt x="496" y="18"/>
                    </a:lnTo>
                    <a:lnTo>
                      <a:pt x="477" y="13"/>
                    </a:lnTo>
                    <a:lnTo>
                      <a:pt x="459" y="8"/>
                    </a:lnTo>
                    <a:lnTo>
                      <a:pt x="439" y="4"/>
                    </a:lnTo>
                    <a:lnTo>
                      <a:pt x="421" y="2"/>
                    </a:lnTo>
                    <a:lnTo>
                      <a:pt x="402" y="0"/>
                    </a:lnTo>
                    <a:lnTo>
                      <a:pt x="382" y="0"/>
                    </a:lnTo>
                    <a:lnTo>
                      <a:pt x="362" y="0"/>
                    </a:lnTo>
                    <a:lnTo>
                      <a:pt x="343" y="2"/>
                    </a:lnTo>
                    <a:lnTo>
                      <a:pt x="323" y="4"/>
                    </a:lnTo>
                    <a:lnTo>
                      <a:pt x="305" y="8"/>
                    </a:lnTo>
                    <a:lnTo>
                      <a:pt x="287" y="13"/>
                    </a:lnTo>
                    <a:lnTo>
                      <a:pt x="268" y="18"/>
                    </a:lnTo>
                    <a:lnTo>
                      <a:pt x="250" y="24"/>
                    </a:lnTo>
                    <a:lnTo>
                      <a:pt x="234" y="31"/>
                    </a:lnTo>
                    <a:lnTo>
                      <a:pt x="216" y="38"/>
                    </a:lnTo>
                    <a:lnTo>
                      <a:pt x="200" y="47"/>
                    </a:lnTo>
                    <a:lnTo>
                      <a:pt x="184" y="56"/>
                    </a:lnTo>
                    <a:lnTo>
                      <a:pt x="168" y="67"/>
                    </a:lnTo>
                    <a:lnTo>
                      <a:pt x="139" y="88"/>
                    </a:lnTo>
                    <a:lnTo>
                      <a:pt x="112" y="113"/>
                    </a:lnTo>
                    <a:lnTo>
                      <a:pt x="87" y="140"/>
                    </a:lnTo>
                    <a:lnTo>
                      <a:pt x="66" y="168"/>
                    </a:lnTo>
                    <a:lnTo>
                      <a:pt x="55" y="184"/>
                    </a:lnTo>
                    <a:lnTo>
                      <a:pt x="46" y="201"/>
                    </a:lnTo>
                    <a:lnTo>
                      <a:pt x="37" y="217"/>
                    </a:lnTo>
                    <a:lnTo>
                      <a:pt x="30" y="235"/>
                    </a:lnTo>
                    <a:lnTo>
                      <a:pt x="23" y="251"/>
                    </a:lnTo>
                    <a:lnTo>
                      <a:pt x="17" y="268"/>
                    </a:lnTo>
                    <a:lnTo>
                      <a:pt x="12" y="286"/>
                    </a:lnTo>
                    <a:lnTo>
                      <a:pt x="9" y="306"/>
                    </a:lnTo>
                    <a:lnTo>
                      <a:pt x="5" y="324"/>
                    </a:lnTo>
                    <a:lnTo>
                      <a:pt x="1" y="344"/>
                    </a:lnTo>
                    <a:lnTo>
                      <a:pt x="1" y="363"/>
                    </a:lnTo>
                    <a:lnTo>
                      <a:pt x="0" y="383"/>
                    </a:lnTo>
                    <a:lnTo>
                      <a:pt x="1" y="402"/>
                    </a:lnTo>
                    <a:lnTo>
                      <a:pt x="1" y="422"/>
                    </a:lnTo>
                    <a:lnTo>
                      <a:pt x="5" y="440"/>
                    </a:lnTo>
                    <a:lnTo>
                      <a:pt x="9" y="460"/>
                    </a:lnTo>
                    <a:lnTo>
                      <a:pt x="12" y="478"/>
                    </a:lnTo>
                    <a:lnTo>
                      <a:pt x="17" y="495"/>
                    </a:lnTo>
                    <a:lnTo>
                      <a:pt x="23" y="513"/>
                    </a:lnTo>
                    <a:lnTo>
                      <a:pt x="30" y="531"/>
                    </a:lnTo>
                    <a:lnTo>
                      <a:pt x="37" y="547"/>
                    </a:lnTo>
                    <a:lnTo>
                      <a:pt x="46" y="565"/>
                    </a:lnTo>
                    <a:lnTo>
                      <a:pt x="55" y="581"/>
                    </a:lnTo>
                    <a:lnTo>
                      <a:pt x="66" y="595"/>
                    </a:lnTo>
                    <a:lnTo>
                      <a:pt x="87" y="626"/>
                    </a:lnTo>
                    <a:lnTo>
                      <a:pt x="112" y="653"/>
                    </a:lnTo>
                    <a:lnTo>
                      <a:pt x="139" y="678"/>
                    </a:lnTo>
                    <a:lnTo>
                      <a:pt x="168" y="699"/>
                    </a:lnTo>
                    <a:lnTo>
                      <a:pt x="184" y="710"/>
                    </a:lnTo>
                    <a:lnTo>
                      <a:pt x="200" y="719"/>
                    </a:lnTo>
                    <a:lnTo>
                      <a:pt x="216" y="726"/>
                    </a:lnTo>
                    <a:lnTo>
                      <a:pt x="234" y="735"/>
                    </a:lnTo>
                    <a:lnTo>
                      <a:pt x="250" y="742"/>
                    </a:lnTo>
                    <a:lnTo>
                      <a:pt x="268" y="747"/>
                    </a:lnTo>
                    <a:lnTo>
                      <a:pt x="287" y="753"/>
                    </a:lnTo>
                    <a:lnTo>
                      <a:pt x="305" y="756"/>
                    </a:lnTo>
                    <a:lnTo>
                      <a:pt x="323" y="760"/>
                    </a:lnTo>
                    <a:lnTo>
                      <a:pt x="343" y="762"/>
                    </a:lnTo>
                    <a:lnTo>
                      <a:pt x="362" y="763"/>
                    </a:lnTo>
                    <a:lnTo>
                      <a:pt x="382" y="765"/>
                    </a:lnTo>
                    <a:lnTo>
                      <a:pt x="402" y="763"/>
                    </a:lnTo>
                    <a:lnTo>
                      <a:pt x="421" y="762"/>
                    </a:lnTo>
                    <a:lnTo>
                      <a:pt x="439" y="760"/>
                    </a:lnTo>
                    <a:lnTo>
                      <a:pt x="459" y="756"/>
                    </a:lnTo>
                    <a:lnTo>
                      <a:pt x="477" y="753"/>
                    </a:lnTo>
                    <a:lnTo>
                      <a:pt x="496" y="747"/>
                    </a:lnTo>
                    <a:lnTo>
                      <a:pt x="513" y="742"/>
                    </a:lnTo>
                    <a:lnTo>
                      <a:pt x="530" y="735"/>
                    </a:lnTo>
                    <a:lnTo>
                      <a:pt x="548" y="726"/>
                    </a:lnTo>
                    <a:lnTo>
                      <a:pt x="564" y="719"/>
                    </a:lnTo>
                    <a:lnTo>
                      <a:pt x="580" y="710"/>
                    </a:lnTo>
                    <a:lnTo>
                      <a:pt x="595" y="699"/>
                    </a:lnTo>
                    <a:lnTo>
                      <a:pt x="625" y="678"/>
                    </a:lnTo>
                    <a:lnTo>
                      <a:pt x="652" y="653"/>
                    </a:lnTo>
                    <a:lnTo>
                      <a:pt x="677" y="626"/>
                    </a:lnTo>
                    <a:lnTo>
                      <a:pt x="698" y="595"/>
                    </a:lnTo>
                    <a:lnTo>
                      <a:pt x="709" y="581"/>
                    </a:lnTo>
                    <a:lnTo>
                      <a:pt x="718" y="565"/>
                    </a:lnTo>
                    <a:lnTo>
                      <a:pt x="727" y="547"/>
                    </a:lnTo>
                    <a:lnTo>
                      <a:pt x="734" y="531"/>
                    </a:lnTo>
                    <a:lnTo>
                      <a:pt x="741" y="513"/>
                    </a:lnTo>
                    <a:lnTo>
                      <a:pt x="747" y="495"/>
                    </a:lnTo>
                    <a:lnTo>
                      <a:pt x="752" y="478"/>
                    </a:lnTo>
                    <a:lnTo>
                      <a:pt x="756" y="460"/>
                    </a:lnTo>
                    <a:lnTo>
                      <a:pt x="759" y="440"/>
                    </a:lnTo>
                    <a:lnTo>
                      <a:pt x="763" y="422"/>
                    </a:lnTo>
                    <a:lnTo>
                      <a:pt x="763" y="402"/>
                    </a:lnTo>
                    <a:lnTo>
                      <a:pt x="765" y="383"/>
                    </a:lnTo>
                    <a:lnTo>
                      <a:pt x="752" y="383"/>
                    </a:lnTo>
                    <a:lnTo>
                      <a:pt x="752" y="363"/>
                    </a:lnTo>
                    <a:lnTo>
                      <a:pt x="750" y="345"/>
                    </a:lnTo>
                    <a:lnTo>
                      <a:pt x="748" y="326"/>
                    </a:lnTo>
                    <a:lnTo>
                      <a:pt x="745" y="308"/>
                    </a:lnTo>
                    <a:lnTo>
                      <a:pt x="740" y="290"/>
                    </a:lnTo>
                    <a:lnTo>
                      <a:pt x="736" y="272"/>
                    </a:lnTo>
                    <a:lnTo>
                      <a:pt x="729" y="256"/>
                    </a:lnTo>
                    <a:lnTo>
                      <a:pt x="723" y="238"/>
                    </a:lnTo>
                    <a:lnTo>
                      <a:pt x="707" y="206"/>
                    </a:lnTo>
                    <a:lnTo>
                      <a:pt x="690" y="176"/>
                    </a:lnTo>
                    <a:lnTo>
                      <a:pt x="668" y="147"/>
                    </a:lnTo>
                    <a:lnTo>
                      <a:pt x="643" y="120"/>
                    </a:lnTo>
                    <a:lnTo>
                      <a:pt x="618" y="97"/>
                    </a:lnTo>
                    <a:lnTo>
                      <a:pt x="589" y="75"/>
                    </a:lnTo>
                    <a:lnTo>
                      <a:pt x="559" y="58"/>
                    </a:lnTo>
                    <a:lnTo>
                      <a:pt x="527" y="41"/>
                    </a:lnTo>
                    <a:lnTo>
                      <a:pt x="509" y="34"/>
                    </a:lnTo>
                    <a:lnTo>
                      <a:pt x="491" y="29"/>
                    </a:lnTo>
                    <a:lnTo>
                      <a:pt x="475" y="24"/>
                    </a:lnTo>
                    <a:lnTo>
                      <a:pt x="457" y="20"/>
                    </a:lnTo>
                    <a:lnTo>
                      <a:pt x="438" y="16"/>
                    </a:lnTo>
                    <a:lnTo>
                      <a:pt x="420" y="15"/>
                    </a:lnTo>
                    <a:lnTo>
                      <a:pt x="402" y="13"/>
                    </a:lnTo>
                    <a:lnTo>
                      <a:pt x="382" y="13"/>
                    </a:lnTo>
                    <a:lnTo>
                      <a:pt x="362" y="13"/>
                    </a:lnTo>
                    <a:lnTo>
                      <a:pt x="345" y="15"/>
                    </a:lnTo>
                    <a:lnTo>
                      <a:pt x="325" y="16"/>
                    </a:lnTo>
                    <a:lnTo>
                      <a:pt x="307" y="20"/>
                    </a:lnTo>
                    <a:lnTo>
                      <a:pt x="289" y="24"/>
                    </a:lnTo>
                    <a:lnTo>
                      <a:pt x="271" y="29"/>
                    </a:lnTo>
                    <a:lnTo>
                      <a:pt x="255" y="34"/>
                    </a:lnTo>
                    <a:lnTo>
                      <a:pt x="237" y="41"/>
                    </a:lnTo>
                    <a:lnTo>
                      <a:pt x="205" y="58"/>
                    </a:lnTo>
                    <a:lnTo>
                      <a:pt x="175" y="75"/>
                    </a:lnTo>
                    <a:lnTo>
                      <a:pt x="146" y="97"/>
                    </a:lnTo>
                    <a:lnTo>
                      <a:pt x="121" y="120"/>
                    </a:lnTo>
                    <a:lnTo>
                      <a:pt x="96" y="147"/>
                    </a:lnTo>
                    <a:lnTo>
                      <a:pt x="75" y="176"/>
                    </a:lnTo>
                    <a:lnTo>
                      <a:pt x="57" y="206"/>
                    </a:lnTo>
                    <a:lnTo>
                      <a:pt x="41" y="238"/>
                    </a:lnTo>
                    <a:lnTo>
                      <a:pt x="35" y="256"/>
                    </a:lnTo>
                    <a:lnTo>
                      <a:pt x="28" y="272"/>
                    </a:lnTo>
                    <a:lnTo>
                      <a:pt x="25" y="290"/>
                    </a:lnTo>
                    <a:lnTo>
                      <a:pt x="19" y="308"/>
                    </a:lnTo>
                    <a:lnTo>
                      <a:pt x="16" y="326"/>
                    </a:lnTo>
                    <a:lnTo>
                      <a:pt x="14" y="345"/>
                    </a:lnTo>
                    <a:lnTo>
                      <a:pt x="12" y="363"/>
                    </a:lnTo>
                    <a:lnTo>
                      <a:pt x="12" y="383"/>
                    </a:lnTo>
                    <a:lnTo>
                      <a:pt x="12" y="401"/>
                    </a:lnTo>
                    <a:lnTo>
                      <a:pt x="14" y="420"/>
                    </a:lnTo>
                    <a:lnTo>
                      <a:pt x="16" y="438"/>
                    </a:lnTo>
                    <a:lnTo>
                      <a:pt x="19" y="456"/>
                    </a:lnTo>
                    <a:lnTo>
                      <a:pt x="25" y="474"/>
                    </a:lnTo>
                    <a:lnTo>
                      <a:pt x="28" y="492"/>
                    </a:lnTo>
                    <a:lnTo>
                      <a:pt x="35" y="510"/>
                    </a:lnTo>
                    <a:lnTo>
                      <a:pt x="41" y="526"/>
                    </a:lnTo>
                    <a:lnTo>
                      <a:pt x="57" y="558"/>
                    </a:lnTo>
                    <a:lnTo>
                      <a:pt x="75" y="588"/>
                    </a:lnTo>
                    <a:lnTo>
                      <a:pt x="96" y="617"/>
                    </a:lnTo>
                    <a:lnTo>
                      <a:pt x="121" y="644"/>
                    </a:lnTo>
                    <a:lnTo>
                      <a:pt x="146" y="667"/>
                    </a:lnTo>
                    <a:lnTo>
                      <a:pt x="175" y="688"/>
                    </a:lnTo>
                    <a:lnTo>
                      <a:pt x="205" y="708"/>
                    </a:lnTo>
                    <a:lnTo>
                      <a:pt x="237" y="722"/>
                    </a:lnTo>
                    <a:lnTo>
                      <a:pt x="255" y="730"/>
                    </a:lnTo>
                    <a:lnTo>
                      <a:pt x="271" y="735"/>
                    </a:lnTo>
                    <a:lnTo>
                      <a:pt x="289" y="740"/>
                    </a:lnTo>
                    <a:lnTo>
                      <a:pt x="307" y="746"/>
                    </a:lnTo>
                    <a:lnTo>
                      <a:pt x="325" y="747"/>
                    </a:lnTo>
                    <a:lnTo>
                      <a:pt x="345" y="751"/>
                    </a:lnTo>
                    <a:lnTo>
                      <a:pt x="362" y="751"/>
                    </a:lnTo>
                    <a:lnTo>
                      <a:pt x="382" y="753"/>
                    </a:lnTo>
                    <a:lnTo>
                      <a:pt x="402" y="751"/>
                    </a:lnTo>
                    <a:lnTo>
                      <a:pt x="420" y="751"/>
                    </a:lnTo>
                    <a:lnTo>
                      <a:pt x="438" y="747"/>
                    </a:lnTo>
                    <a:lnTo>
                      <a:pt x="457" y="746"/>
                    </a:lnTo>
                    <a:lnTo>
                      <a:pt x="475" y="740"/>
                    </a:lnTo>
                    <a:lnTo>
                      <a:pt x="491" y="735"/>
                    </a:lnTo>
                    <a:lnTo>
                      <a:pt x="509" y="730"/>
                    </a:lnTo>
                    <a:lnTo>
                      <a:pt x="527" y="722"/>
                    </a:lnTo>
                    <a:lnTo>
                      <a:pt x="559" y="708"/>
                    </a:lnTo>
                    <a:lnTo>
                      <a:pt x="589" y="688"/>
                    </a:lnTo>
                    <a:lnTo>
                      <a:pt x="618" y="667"/>
                    </a:lnTo>
                    <a:lnTo>
                      <a:pt x="643" y="644"/>
                    </a:lnTo>
                    <a:lnTo>
                      <a:pt x="668" y="617"/>
                    </a:lnTo>
                    <a:lnTo>
                      <a:pt x="690" y="588"/>
                    </a:lnTo>
                    <a:lnTo>
                      <a:pt x="707" y="558"/>
                    </a:lnTo>
                    <a:lnTo>
                      <a:pt x="723" y="526"/>
                    </a:lnTo>
                    <a:lnTo>
                      <a:pt x="729" y="510"/>
                    </a:lnTo>
                    <a:lnTo>
                      <a:pt x="736" y="492"/>
                    </a:lnTo>
                    <a:lnTo>
                      <a:pt x="740" y="474"/>
                    </a:lnTo>
                    <a:lnTo>
                      <a:pt x="745" y="456"/>
                    </a:lnTo>
                    <a:lnTo>
                      <a:pt x="748" y="438"/>
                    </a:lnTo>
                    <a:lnTo>
                      <a:pt x="750" y="420"/>
                    </a:lnTo>
                    <a:lnTo>
                      <a:pt x="752" y="401"/>
                    </a:lnTo>
                    <a:lnTo>
                      <a:pt x="752" y="383"/>
                    </a:lnTo>
                    <a:lnTo>
                      <a:pt x="765" y="383"/>
                    </a:lnTo>
                    <a:close/>
                  </a:path>
                </a:pathLst>
              </a:custGeom>
              <a:solidFill>
                <a:srgbClr val="C1E6FF"/>
              </a:solidFill>
              <a:ln w="9525">
                <a:noFill/>
                <a:round/>
                <a:headEnd/>
                <a:tailEnd/>
              </a:ln>
            </p:spPr>
            <p:txBody>
              <a:bodyPr/>
              <a:lstStyle/>
              <a:p>
                <a:endParaRPr lang="en-US"/>
              </a:p>
            </p:txBody>
          </p:sp>
          <p:sp>
            <p:nvSpPr>
              <p:cNvPr id="29929" name="Freeform 1308"/>
              <p:cNvSpPr>
                <a:spLocks/>
              </p:cNvSpPr>
              <p:nvPr/>
            </p:nvSpPr>
            <p:spPr bwMode="auto">
              <a:xfrm>
                <a:off x="553" y="1813"/>
                <a:ext cx="750" cy="752"/>
              </a:xfrm>
              <a:custGeom>
                <a:avLst/>
                <a:gdLst>
                  <a:gd name="T0" fmla="*/ 749 w 750"/>
                  <a:gd name="T1" fmla="*/ 338 h 752"/>
                  <a:gd name="T2" fmla="*/ 740 w 750"/>
                  <a:gd name="T3" fmla="*/ 282 h 752"/>
                  <a:gd name="T4" fmla="*/ 722 w 750"/>
                  <a:gd name="T5" fmla="*/ 230 h 752"/>
                  <a:gd name="T6" fmla="*/ 665 w 750"/>
                  <a:gd name="T7" fmla="*/ 137 h 752"/>
                  <a:gd name="T8" fmla="*/ 586 w 750"/>
                  <a:gd name="T9" fmla="*/ 64 h 752"/>
                  <a:gd name="T10" fmla="*/ 504 w 750"/>
                  <a:gd name="T11" fmla="*/ 23 h 752"/>
                  <a:gd name="T12" fmla="*/ 450 w 750"/>
                  <a:gd name="T13" fmla="*/ 9 h 752"/>
                  <a:gd name="T14" fmla="*/ 395 w 750"/>
                  <a:gd name="T15" fmla="*/ 2 h 752"/>
                  <a:gd name="T16" fmla="*/ 336 w 750"/>
                  <a:gd name="T17" fmla="*/ 3 h 752"/>
                  <a:gd name="T18" fmla="*/ 280 w 750"/>
                  <a:gd name="T19" fmla="*/ 12 h 752"/>
                  <a:gd name="T20" fmla="*/ 229 w 750"/>
                  <a:gd name="T21" fmla="*/ 30 h 752"/>
                  <a:gd name="T22" fmla="*/ 136 w 750"/>
                  <a:gd name="T23" fmla="*/ 86 h 752"/>
                  <a:gd name="T24" fmla="*/ 64 w 750"/>
                  <a:gd name="T25" fmla="*/ 166 h 752"/>
                  <a:gd name="T26" fmla="*/ 21 w 750"/>
                  <a:gd name="T27" fmla="*/ 246 h 752"/>
                  <a:gd name="T28" fmla="*/ 7 w 750"/>
                  <a:gd name="T29" fmla="*/ 300 h 752"/>
                  <a:gd name="T30" fmla="*/ 0 w 750"/>
                  <a:gd name="T31" fmla="*/ 357 h 752"/>
                  <a:gd name="T32" fmla="*/ 2 w 750"/>
                  <a:gd name="T33" fmla="*/ 414 h 752"/>
                  <a:gd name="T34" fmla="*/ 10 w 750"/>
                  <a:gd name="T35" fmla="*/ 470 h 752"/>
                  <a:gd name="T36" fmla="*/ 28 w 750"/>
                  <a:gd name="T37" fmla="*/ 523 h 752"/>
                  <a:gd name="T38" fmla="*/ 86 w 750"/>
                  <a:gd name="T39" fmla="*/ 616 h 752"/>
                  <a:gd name="T40" fmla="*/ 164 w 750"/>
                  <a:gd name="T41" fmla="*/ 688 h 752"/>
                  <a:gd name="T42" fmla="*/ 246 w 750"/>
                  <a:gd name="T43" fmla="*/ 729 h 752"/>
                  <a:gd name="T44" fmla="*/ 300 w 750"/>
                  <a:gd name="T45" fmla="*/ 745 h 752"/>
                  <a:gd name="T46" fmla="*/ 355 w 750"/>
                  <a:gd name="T47" fmla="*/ 752 h 752"/>
                  <a:gd name="T48" fmla="*/ 413 w 750"/>
                  <a:gd name="T49" fmla="*/ 750 h 752"/>
                  <a:gd name="T50" fmla="*/ 470 w 750"/>
                  <a:gd name="T51" fmla="*/ 741 h 752"/>
                  <a:gd name="T52" fmla="*/ 522 w 750"/>
                  <a:gd name="T53" fmla="*/ 724 h 752"/>
                  <a:gd name="T54" fmla="*/ 615 w 750"/>
                  <a:gd name="T55" fmla="*/ 666 h 752"/>
                  <a:gd name="T56" fmla="*/ 686 w 750"/>
                  <a:gd name="T57" fmla="*/ 586 h 752"/>
                  <a:gd name="T58" fmla="*/ 729 w 750"/>
                  <a:gd name="T59" fmla="*/ 506 h 752"/>
                  <a:gd name="T60" fmla="*/ 743 w 750"/>
                  <a:gd name="T61" fmla="*/ 452 h 752"/>
                  <a:gd name="T62" fmla="*/ 750 w 750"/>
                  <a:gd name="T63" fmla="*/ 396 h 752"/>
                  <a:gd name="T64" fmla="*/ 738 w 750"/>
                  <a:gd name="T65" fmla="*/ 357 h 752"/>
                  <a:gd name="T66" fmla="*/ 731 w 750"/>
                  <a:gd name="T67" fmla="*/ 304 h 752"/>
                  <a:gd name="T68" fmla="*/ 695 w 750"/>
                  <a:gd name="T69" fmla="*/ 203 h 752"/>
                  <a:gd name="T70" fmla="*/ 632 w 750"/>
                  <a:gd name="T71" fmla="*/ 119 h 752"/>
                  <a:gd name="T72" fmla="*/ 548 w 750"/>
                  <a:gd name="T73" fmla="*/ 57 h 752"/>
                  <a:gd name="T74" fmla="*/ 448 w 750"/>
                  <a:gd name="T75" fmla="*/ 19 h 752"/>
                  <a:gd name="T76" fmla="*/ 393 w 750"/>
                  <a:gd name="T77" fmla="*/ 12 h 752"/>
                  <a:gd name="T78" fmla="*/ 338 w 750"/>
                  <a:gd name="T79" fmla="*/ 14 h 752"/>
                  <a:gd name="T80" fmla="*/ 266 w 750"/>
                  <a:gd name="T81" fmla="*/ 28 h 752"/>
                  <a:gd name="T82" fmla="*/ 171 w 750"/>
                  <a:gd name="T83" fmla="*/ 75 h 752"/>
                  <a:gd name="T84" fmla="*/ 94 w 750"/>
                  <a:gd name="T85" fmla="*/ 145 h 752"/>
                  <a:gd name="T86" fmla="*/ 39 w 750"/>
                  <a:gd name="T87" fmla="*/ 236 h 752"/>
                  <a:gd name="T88" fmla="*/ 16 w 750"/>
                  <a:gd name="T89" fmla="*/ 321 h 752"/>
                  <a:gd name="T90" fmla="*/ 10 w 750"/>
                  <a:gd name="T91" fmla="*/ 377 h 752"/>
                  <a:gd name="T92" fmla="*/ 16 w 750"/>
                  <a:gd name="T93" fmla="*/ 432 h 752"/>
                  <a:gd name="T94" fmla="*/ 39 w 750"/>
                  <a:gd name="T95" fmla="*/ 518 h 752"/>
                  <a:gd name="T96" fmla="*/ 94 w 750"/>
                  <a:gd name="T97" fmla="*/ 607 h 752"/>
                  <a:gd name="T98" fmla="*/ 171 w 750"/>
                  <a:gd name="T99" fmla="*/ 679 h 752"/>
                  <a:gd name="T100" fmla="*/ 266 w 750"/>
                  <a:gd name="T101" fmla="*/ 724 h 752"/>
                  <a:gd name="T102" fmla="*/ 338 w 750"/>
                  <a:gd name="T103" fmla="*/ 738 h 752"/>
                  <a:gd name="T104" fmla="*/ 393 w 750"/>
                  <a:gd name="T105" fmla="*/ 740 h 752"/>
                  <a:gd name="T106" fmla="*/ 448 w 750"/>
                  <a:gd name="T107" fmla="*/ 732 h 752"/>
                  <a:gd name="T108" fmla="*/ 548 w 750"/>
                  <a:gd name="T109" fmla="*/ 697 h 752"/>
                  <a:gd name="T110" fmla="*/ 632 w 750"/>
                  <a:gd name="T111" fmla="*/ 634 h 752"/>
                  <a:gd name="T112" fmla="*/ 695 w 750"/>
                  <a:gd name="T113" fmla="*/ 550 h 752"/>
                  <a:gd name="T114" fmla="*/ 731 w 750"/>
                  <a:gd name="T115" fmla="*/ 450 h 752"/>
                  <a:gd name="T116" fmla="*/ 738 w 750"/>
                  <a:gd name="T117" fmla="*/ 395 h 752"/>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50"/>
                  <a:gd name="T178" fmla="*/ 0 h 752"/>
                  <a:gd name="T179" fmla="*/ 750 w 750"/>
                  <a:gd name="T180" fmla="*/ 752 h 752"/>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50" h="752">
                    <a:moveTo>
                      <a:pt x="750" y="377"/>
                    </a:moveTo>
                    <a:lnTo>
                      <a:pt x="750" y="357"/>
                    </a:lnTo>
                    <a:lnTo>
                      <a:pt x="749" y="338"/>
                    </a:lnTo>
                    <a:lnTo>
                      <a:pt x="747" y="320"/>
                    </a:lnTo>
                    <a:lnTo>
                      <a:pt x="743" y="300"/>
                    </a:lnTo>
                    <a:lnTo>
                      <a:pt x="740" y="282"/>
                    </a:lnTo>
                    <a:lnTo>
                      <a:pt x="734" y="264"/>
                    </a:lnTo>
                    <a:lnTo>
                      <a:pt x="729" y="246"/>
                    </a:lnTo>
                    <a:lnTo>
                      <a:pt x="722" y="230"/>
                    </a:lnTo>
                    <a:lnTo>
                      <a:pt x="706" y="198"/>
                    </a:lnTo>
                    <a:lnTo>
                      <a:pt x="686" y="166"/>
                    </a:lnTo>
                    <a:lnTo>
                      <a:pt x="665" y="137"/>
                    </a:lnTo>
                    <a:lnTo>
                      <a:pt x="641" y="111"/>
                    </a:lnTo>
                    <a:lnTo>
                      <a:pt x="615" y="86"/>
                    </a:lnTo>
                    <a:lnTo>
                      <a:pt x="586" y="64"/>
                    </a:lnTo>
                    <a:lnTo>
                      <a:pt x="554" y="46"/>
                    </a:lnTo>
                    <a:lnTo>
                      <a:pt x="522" y="30"/>
                    </a:lnTo>
                    <a:lnTo>
                      <a:pt x="504" y="23"/>
                    </a:lnTo>
                    <a:lnTo>
                      <a:pt x="486" y="18"/>
                    </a:lnTo>
                    <a:lnTo>
                      <a:pt x="470" y="12"/>
                    </a:lnTo>
                    <a:lnTo>
                      <a:pt x="450" y="9"/>
                    </a:lnTo>
                    <a:lnTo>
                      <a:pt x="432" y="5"/>
                    </a:lnTo>
                    <a:lnTo>
                      <a:pt x="413" y="3"/>
                    </a:lnTo>
                    <a:lnTo>
                      <a:pt x="395" y="2"/>
                    </a:lnTo>
                    <a:lnTo>
                      <a:pt x="375" y="0"/>
                    </a:lnTo>
                    <a:lnTo>
                      <a:pt x="355" y="2"/>
                    </a:lnTo>
                    <a:lnTo>
                      <a:pt x="336" y="3"/>
                    </a:lnTo>
                    <a:lnTo>
                      <a:pt x="318" y="5"/>
                    </a:lnTo>
                    <a:lnTo>
                      <a:pt x="300" y="9"/>
                    </a:lnTo>
                    <a:lnTo>
                      <a:pt x="280" y="12"/>
                    </a:lnTo>
                    <a:lnTo>
                      <a:pt x="262" y="18"/>
                    </a:lnTo>
                    <a:lnTo>
                      <a:pt x="246" y="23"/>
                    </a:lnTo>
                    <a:lnTo>
                      <a:pt x="229" y="30"/>
                    </a:lnTo>
                    <a:lnTo>
                      <a:pt x="196" y="46"/>
                    </a:lnTo>
                    <a:lnTo>
                      <a:pt x="164" y="64"/>
                    </a:lnTo>
                    <a:lnTo>
                      <a:pt x="136" y="86"/>
                    </a:lnTo>
                    <a:lnTo>
                      <a:pt x="109" y="111"/>
                    </a:lnTo>
                    <a:lnTo>
                      <a:pt x="86" y="137"/>
                    </a:lnTo>
                    <a:lnTo>
                      <a:pt x="64" y="166"/>
                    </a:lnTo>
                    <a:lnTo>
                      <a:pt x="44" y="198"/>
                    </a:lnTo>
                    <a:lnTo>
                      <a:pt x="28" y="230"/>
                    </a:lnTo>
                    <a:lnTo>
                      <a:pt x="21" y="246"/>
                    </a:lnTo>
                    <a:lnTo>
                      <a:pt x="16" y="264"/>
                    </a:lnTo>
                    <a:lnTo>
                      <a:pt x="10" y="282"/>
                    </a:lnTo>
                    <a:lnTo>
                      <a:pt x="7" y="300"/>
                    </a:lnTo>
                    <a:lnTo>
                      <a:pt x="3" y="320"/>
                    </a:lnTo>
                    <a:lnTo>
                      <a:pt x="2" y="338"/>
                    </a:lnTo>
                    <a:lnTo>
                      <a:pt x="0" y="357"/>
                    </a:lnTo>
                    <a:lnTo>
                      <a:pt x="0" y="377"/>
                    </a:lnTo>
                    <a:lnTo>
                      <a:pt x="0" y="396"/>
                    </a:lnTo>
                    <a:lnTo>
                      <a:pt x="2" y="414"/>
                    </a:lnTo>
                    <a:lnTo>
                      <a:pt x="3" y="434"/>
                    </a:lnTo>
                    <a:lnTo>
                      <a:pt x="7" y="452"/>
                    </a:lnTo>
                    <a:lnTo>
                      <a:pt x="10" y="470"/>
                    </a:lnTo>
                    <a:lnTo>
                      <a:pt x="16" y="488"/>
                    </a:lnTo>
                    <a:lnTo>
                      <a:pt x="21" y="506"/>
                    </a:lnTo>
                    <a:lnTo>
                      <a:pt x="28" y="523"/>
                    </a:lnTo>
                    <a:lnTo>
                      <a:pt x="44" y="556"/>
                    </a:lnTo>
                    <a:lnTo>
                      <a:pt x="64" y="586"/>
                    </a:lnTo>
                    <a:lnTo>
                      <a:pt x="86" y="616"/>
                    </a:lnTo>
                    <a:lnTo>
                      <a:pt x="109" y="643"/>
                    </a:lnTo>
                    <a:lnTo>
                      <a:pt x="136" y="666"/>
                    </a:lnTo>
                    <a:lnTo>
                      <a:pt x="164" y="688"/>
                    </a:lnTo>
                    <a:lnTo>
                      <a:pt x="196" y="707"/>
                    </a:lnTo>
                    <a:lnTo>
                      <a:pt x="229" y="724"/>
                    </a:lnTo>
                    <a:lnTo>
                      <a:pt x="246" y="729"/>
                    </a:lnTo>
                    <a:lnTo>
                      <a:pt x="262" y="736"/>
                    </a:lnTo>
                    <a:lnTo>
                      <a:pt x="280" y="741"/>
                    </a:lnTo>
                    <a:lnTo>
                      <a:pt x="300" y="745"/>
                    </a:lnTo>
                    <a:lnTo>
                      <a:pt x="318" y="749"/>
                    </a:lnTo>
                    <a:lnTo>
                      <a:pt x="336" y="750"/>
                    </a:lnTo>
                    <a:lnTo>
                      <a:pt x="355" y="752"/>
                    </a:lnTo>
                    <a:lnTo>
                      <a:pt x="375" y="752"/>
                    </a:lnTo>
                    <a:lnTo>
                      <a:pt x="395" y="752"/>
                    </a:lnTo>
                    <a:lnTo>
                      <a:pt x="413" y="750"/>
                    </a:lnTo>
                    <a:lnTo>
                      <a:pt x="432" y="749"/>
                    </a:lnTo>
                    <a:lnTo>
                      <a:pt x="450" y="745"/>
                    </a:lnTo>
                    <a:lnTo>
                      <a:pt x="470" y="741"/>
                    </a:lnTo>
                    <a:lnTo>
                      <a:pt x="486" y="736"/>
                    </a:lnTo>
                    <a:lnTo>
                      <a:pt x="504" y="729"/>
                    </a:lnTo>
                    <a:lnTo>
                      <a:pt x="522" y="724"/>
                    </a:lnTo>
                    <a:lnTo>
                      <a:pt x="554" y="707"/>
                    </a:lnTo>
                    <a:lnTo>
                      <a:pt x="586" y="688"/>
                    </a:lnTo>
                    <a:lnTo>
                      <a:pt x="615" y="666"/>
                    </a:lnTo>
                    <a:lnTo>
                      <a:pt x="641" y="643"/>
                    </a:lnTo>
                    <a:lnTo>
                      <a:pt x="665" y="616"/>
                    </a:lnTo>
                    <a:lnTo>
                      <a:pt x="686" y="586"/>
                    </a:lnTo>
                    <a:lnTo>
                      <a:pt x="706" y="556"/>
                    </a:lnTo>
                    <a:lnTo>
                      <a:pt x="722" y="523"/>
                    </a:lnTo>
                    <a:lnTo>
                      <a:pt x="729" y="506"/>
                    </a:lnTo>
                    <a:lnTo>
                      <a:pt x="734" y="488"/>
                    </a:lnTo>
                    <a:lnTo>
                      <a:pt x="740" y="470"/>
                    </a:lnTo>
                    <a:lnTo>
                      <a:pt x="743" y="452"/>
                    </a:lnTo>
                    <a:lnTo>
                      <a:pt x="747" y="434"/>
                    </a:lnTo>
                    <a:lnTo>
                      <a:pt x="749" y="414"/>
                    </a:lnTo>
                    <a:lnTo>
                      <a:pt x="750" y="396"/>
                    </a:lnTo>
                    <a:lnTo>
                      <a:pt x="750" y="377"/>
                    </a:lnTo>
                    <a:lnTo>
                      <a:pt x="740" y="377"/>
                    </a:lnTo>
                    <a:lnTo>
                      <a:pt x="738" y="357"/>
                    </a:lnTo>
                    <a:lnTo>
                      <a:pt x="736" y="339"/>
                    </a:lnTo>
                    <a:lnTo>
                      <a:pt x="734" y="321"/>
                    </a:lnTo>
                    <a:lnTo>
                      <a:pt x="731" y="304"/>
                    </a:lnTo>
                    <a:lnTo>
                      <a:pt x="722" y="268"/>
                    </a:lnTo>
                    <a:lnTo>
                      <a:pt x="711" y="236"/>
                    </a:lnTo>
                    <a:lnTo>
                      <a:pt x="695" y="203"/>
                    </a:lnTo>
                    <a:lnTo>
                      <a:pt x="677" y="173"/>
                    </a:lnTo>
                    <a:lnTo>
                      <a:pt x="656" y="145"/>
                    </a:lnTo>
                    <a:lnTo>
                      <a:pt x="632" y="119"/>
                    </a:lnTo>
                    <a:lnTo>
                      <a:pt x="606" y="96"/>
                    </a:lnTo>
                    <a:lnTo>
                      <a:pt x="579" y="75"/>
                    </a:lnTo>
                    <a:lnTo>
                      <a:pt x="548" y="57"/>
                    </a:lnTo>
                    <a:lnTo>
                      <a:pt x="516" y="41"/>
                    </a:lnTo>
                    <a:lnTo>
                      <a:pt x="482" y="28"/>
                    </a:lnTo>
                    <a:lnTo>
                      <a:pt x="448" y="19"/>
                    </a:lnTo>
                    <a:lnTo>
                      <a:pt x="431" y="18"/>
                    </a:lnTo>
                    <a:lnTo>
                      <a:pt x="413" y="14"/>
                    </a:lnTo>
                    <a:lnTo>
                      <a:pt x="393" y="12"/>
                    </a:lnTo>
                    <a:lnTo>
                      <a:pt x="375" y="12"/>
                    </a:lnTo>
                    <a:lnTo>
                      <a:pt x="355" y="12"/>
                    </a:lnTo>
                    <a:lnTo>
                      <a:pt x="338" y="14"/>
                    </a:lnTo>
                    <a:lnTo>
                      <a:pt x="320" y="18"/>
                    </a:lnTo>
                    <a:lnTo>
                      <a:pt x="302" y="19"/>
                    </a:lnTo>
                    <a:lnTo>
                      <a:pt x="266" y="28"/>
                    </a:lnTo>
                    <a:lnTo>
                      <a:pt x="234" y="41"/>
                    </a:lnTo>
                    <a:lnTo>
                      <a:pt x="202" y="57"/>
                    </a:lnTo>
                    <a:lnTo>
                      <a:pt x="171" y="75"/>
                    </a:lnTo>
                    <a:lnTo>
                      <a:pt x="143" y="96"/>
                    </a:lnTo>
                    <a:lnTo>
                      <a:pt x="118" y="119"/>
                    </a:lnTo>
                    <a:lnTo>
                      <a:pt x="94" y="145"/>
                    </a:lnTo>
                    <a:lnTo>
                      <a:pt x="73" y="173"/>
                    </a:lnTo>
                    <a:lnTo>
                      <a:pt x="55" y="203"/>
                    </a:lnTo>
                    <a:lnTo>
                      <a:pt x="39" y="236"/>
                    </a:lnTo>
                    <a:lnTo>
                      <a:pt x="28" y="268"/>
                    </a:lnTo>
                    <a:lnTo>
                      <a:pt x="19" y="304"/>
                    </a:lnTo>
                    <a:lnTo>
                      <a:pt x="16" y="321"/>
                    </a:lnTo>
                    <a:lnTo>
                      <a:pt x="12" y="339"/>
                    </a:lnTo>
                    <a:lnTo>
                      <a:pt x="12" y="357"/>
                    </a:lnTo>
                    <a:lnTo>
                      <a:pt x="10" y="377"/>
                    </a:lnTo>
                    <a:lnTo>
                      <a:pt x="12" y="395"/>
                    </a:lnTo>
                    <a:lnTo>
                      <a:pt x="12" y="414"/>
                    </a:lnTo>
                    <a:lnTo>
                      <a:pt x="16" y="432"/>
                    </a:lnTo>
                    <a:lnTo>
                      <a:pt x="19" y="450"/>
                    </a:lnTo>
                    <a:lnTo>
                      <a:pt x="28" y="484"/>
                    </a:lnTo>
                    <a:lnTo>
                      <a:pt x="39" y="518"/>
                    </a:lnTo>
                    <a:lnTo>
                      <a:pt x="55" y="550"/>
                    </a:lnTo>
                    <a:lnTo>
                      <a:pt x="73" y="581"/>
                    </a:lnTo>
                    <a:lnTo>
                      <a:pt x="94" y="607"/>
                    </a:lnTo>
                    <a:lnTo>
                      <a:pt x="118" y="634"/>
                    </a:lnTo>
                    <a:lnTo>
                      <a:pt x="143" y="657"/>
                    </a:lnTo>
                    <a:lnTo>
                      <a:pt x="171" y="679"/>
                    </a:lnTo>
                    <a:lnTo>
                      <a:pt x="202" y="697"/>
                    </a:lnTo>
                    <a:lnTo>
                      <a:pt x="234" y="711"/>
                    </a:lnTo>
                    <a:lnTo>
                      <a:pt x="266" y="724"/>
                    </a:lnTo>
                    <a:lnTo>
                      <a:pt x="302" y="732"/>
                    </a:lnTo>
                    <a:lnTo>
                      <a:pt x="320" y="736"/>
                    </a:lnTo>
                    <a:lnTo>
                      <a:pt x="338" y="738"/>
                    </a:lnTo>
                    <a:lnTo>
                      <a:pt x="355" y="740"/>
                    </a:lnTo>
                    <a:lnTo>
                      <a:pt x="375" y="740"/>
                    </a:lnTo>
                    <a:lnTo>
                      <a:pt x="393" y="740"/>
                    </a:lnTo>
                    <a:lnTo>
                      <a:pt x="413" y="738"/>
                    </a:lnTo>
                    <a:lnTo>
                      <a:pt x="431" y="736"/>
                    </a:lnTo>
                    <a:lnTo>
                      <a:pt x="448" y="732"/>
                    </a:lnTo>
                    <a:lnTo>
                      <a:pt x="482" y="724"/>
                    </a:lnTo>
                    <a:lnTo>
                      <a:pt x="516" y="711"/>
                    </a:lnTo>
                    <a:lnTo>
                      <a:pt x="548" y="697"/>
                    </a:lnTo>
                    <a:lnTo>
                      <a:pt x="579" y="679"/>
                    </a:lnTo>
                    <a:lnTo>
                      <a:pt x="606" y="657"/>
                    </a:lnTo>
                    <a:lnTo>
                      <a:pt x="632" y="634"/>
                    </a:lnTo>
                    <a:lnTo>
                      <a:pt x="656" y="607"/>
                    </a:lnTo>
                    <a:lnTo>
                      <a:pt x="677" y="581"/>
                    </a:lnTo>
                    <a:lnTo>
                      <a:pt x="695" y="550"/>
                    </a:lnTo>
                    <a:lnTo>
                      <a:pt x="711" y="518"/>
                    </a:lnTo>
                    <a:lnTo>
                      <a:pt x="722" y="484"/>
                    </a:lnTo>
                    <a:lnTo>
                      <a:pt x="731" y="450"/>
                    </a:lnTo>
                    <a:lnTo>
                      <a:pt x="734" y="432"/>
                    </a:lnTo>
                    <a:lnTo>
                      <a:pt x="736" y="414"/>
                    </a:lnTo>
                    <a:lnTo>
                      <a:pt x="738" y="395"/>
                    </a:lnTo>
                    <a:lnTo>
                      <a:pt x="740" y="377"/>
                    </a:lnTo>
                    <a:lnTo>
                      <a:pt x="750" y="377"/>
                    </a:lnTo>
                    <a:close/>
                  </a:path>
                </a:pathLst>
              </a:custGeom>
              <a:solidFill>
                <a:srgbClr val="C2E6FF"/>
              </a:solidFill>
              <a:ln w="9525">
                <a:noFill/>
                <a:round/>
                <a:headEnd/>
                <a:tailEnd/>
              </a:ln>
            </p:spPr>
            <p:txBody>
              <a:bodyPr/>
              <a:lstStyle/>
              <a:p>
                <a:endParaRPr lang="en-US"/>
              </a:p>
            </p:txBody>
          </p:sp>
          <p:sp>
            <p:nvSpPr>
              <p:cNvPr id="29930" name="Freeform 1309"/>
              <p:cNvSpPr>
                <a:spLocks/>
              </p:cNvSpPr>
              <p:nvPr/>
            </p:nvSpPr>
            <p:spPr bwMode="auto">
              <a:xfrm>
                <a:off x="558" y="1820"/>
                <a:ext cx="740" cy="740"/>
              </a:xfrm>
              <a:custGeom>
                <a:avLst/>
                <a:gdLst>
                  <a:gd name="T0" fmla="*/ 738 w 740"/>
                  <a:gd name="T1" fmla="*/ 332 h 740"/>
                  <a:gd name="T2" fmla="*/ 728 w 740"/>
                  <a:gd name="T3" fmla="*/ 277 h 740"/>
                  <a:gd name="T4" fmla="*/ 711 w 740"/>
                  <a:gd name="T5" fmla="*/ 225 h 740"/>
                  <a:gd name="T6" fmla="*/ 656 w 740"/>
                  <a:gd name="T7" fmla="*/ 134 h 740"/>
                  <a:gd name="T8" fmla="*/ 577 w 740"/>
                  <a:gd name="T9" fmla="*/ 62 h 740"/>
                  <a:gd name="T10" fmla="*/ 497 w 740"/>
                  <a:gd name="T11" fmla="*/ 21 h 740"/>
                  <a:gd name="T12" fmla="*/ 445 w 740"/>
                  <a:gd name="T13" fmla="*/ 7 h 740"/>
                  <a:gd name="T14" fmla="*/ 390 w 740"/>
                  <a:gd name="T15" fmla="*/ 0 h 740"/>
                  <a:gd name="T16" fmla="*/ 333 w 740"/>
                  <a:gd name="T17" fmla="*/ 2 h 740"/>
                  <a:gd name="T18" fmla="*/ 277 w 740"/>
                  <a:gd name="T19" fmla="*/ 11 h 740"/>
                  <a:gd name="T20" fmla="*/ 225 w 740"/>
                  <a:gd name="T21" fmla="*/ 28 h 740"/>
                  <a:gd name="T22" fmla="*/ 134 w 740"/>
                  <a:gd name="T23" fmla="*/ 84 h 740"/>
                  <a:gd name="T24" fmla="*/ 63 w 740"/>
                  <a:gd name="T25" fmla="*/ 163 h 740"/>
                  <a:gd name="T26" fmla="*/ 23 w 740"/>
                  <a:gd name="T27" fmla="*/ 243 h 740"/>
                  <a:gd name="T28" fmla="*/ 7 w 740"/>
                  <a:gd name="T29" fmla="*/ 295 h 740"/>
                  <a:gd name="T30" fmla="*/ 0 w 740"/>
                  <a:gd name="T31" fmla="*/ 350 h 740"/>
                  <a:gd name="T32" fmla="*/ 2 w 740"/>
                  <a:gd name="T33" fmla="*/ 407 h 740"/>
                  <a:gd name="T34" fmla="*/ 13 w 740"/>
                  <a:gd name="T35" fmla="*/ 461 h 740"/>
                  <a:gd name="T36" fmla="*/ 29 w 740"/>
                  <a:gd name="T37" fmla="*/ 513 h 740"/>
                  <a:gd name="T38" fmla="*/ 84 w 740"/>
                  <a:gd name="T39" fmla="*/ 604 h 740"/>
                  <a:gd name="T40" fmla="*/ 163 w 740"/>
                  <a:gd name="T41" fmla="*/ 675 h 740"/>
                  <a:gd name="T42" fmla="*/ 243 w 740"/>
                  <a:gd name="T43" fmla="*/ 717 h 740"/>
                  <a:gd name="T44" fmla="*/ 295 w 740"/>
                  <a:gd name="T45" fmla="*/ 733 h 740"/>
                  <a:gd name="T46" fmla="*/ 350 w 740"/>
                  <a:gd name="T47" fmla="*/ 738 h 740"/>
                  <a:gd name="T48" fmla="*/ 408 w 740"/>
                  <a:gd name="T49" fmla="*/ 738 h 740"/>
                  <a:gd name="T50" fmla="*/ 463 w 740"/>
                  <a:gd name="T51" fmla="*/ 727 h 740"/>
                  <a:gd name="T52" fmla="*/ 513 w 740"/>
                  <a:gd name="T53" fmla="*/ 709 h 740"/>
                  <a:gd name="T54" fmla="*/ 606 w 740"/>
                  <a:gd name="T55" fmla="*/ 654 h 740"/>
                  <a:gd name="T56" fmla="*/ 678 w 740"/>
                  <a:gd name="T57" fmla="*/ 575 h 740"/>
                  <a:gd name="T58" fmla="*/ 717 w 740"/>
                  <a:gd name="T59" fmla="*/ 497 h 740"/>
                  <a:gd name="T60" fmla="*/ 733 w 740"/>
                  <a:gd name="T61" fmla="*/ 443 h 740"/>
                  <a:gd name="T62" fmla="*/ 740 w 740"/>
                  <a:gd name="T63" fmla="*/ 388 h 740"/>
                  <a:gd name="T64" fmla="*/ 728 w 740"/>
                  <a:gd name="T65" fmla="*/ 350 h 740"/>
                  <a:gd name="T66" fmla="*/ 720 w 740"/>
                  <a:gd name="T67" fmla="*/ 297 h 740"/>
                  <a:gd name="T68" fmla="*/ 685 w 740"/>
                  <a:gd name="T69" fmla="*/ 198 h 740"/>
                  <a:gd name="T70" fmla="*/ 622 w 740"/>
                  <a:gd name="T71" fmla="*/ 116 h 740"/>
                  <a:gd name="T72" fmla="*/ 540 w 740"/>
                  <a:gd name="T73" fmla="*/ 55 h 740"/>
                  <a:gd name="T74" fmla="*/ 442 w 740"/>
                  <a:gd name="T75" fmla="*/ 20 h 740"/>
                  <a:gd name="T76" fmla="*/ 388 w 740"/>
                  <a:gd name="T77" fmla="*/ 12 h 740"/>
                  <a:gd name="T78" fmla="*/ 333 w 740"/>
                  <a:gd name="T79" fmla="*/ 14 h 740"/>
                  <a:gd name="T80" fmla="*/ 263 w 740"/>
                  <a:gd name="T81" fmla="*/ 28 h 740"/>
                  <a:gd name="T82" fmla="*/ 170 w 740"/>
                  <a:gd name="T83" fmla="*/ 73 h 740"/>
                  <a:gd name="T84" fmla="*/ 95 w 740"/>
                  <a:gd name="T85" fmla="*/ 141 h 740"/>
                  <a:gd name="T86" fmla="*/ 41 w 740"/>
                  <a:gd name="T87" fmla="*/ 230 h 740"/>
                  <a:gd name="T88" fmla="*/ 16 w 740"/>
                  <a:gd name="T89" fmla="*/ 314 h 740"/>
                  <a:gd name="T90" fmla="*/ 13 w 740"/>
                  <a:gd name="T91" fmla="*/ 370 h 740"/>
                  <a:gd name="T92" fmla="*/ 16 w 740"/>
                  <a:gd name="T93" fmla="*/ 423 h 740"/>
                  <a:gd name="T94" fmla="*/ 41 w 740"/>
                  <a:gd name="T95" fmla="*/ 509 h 740"/>
                  <a:gd name="T96" fmla="*/ 95 w 740"/>
                  <a:gd name="T97" fmla="*/ 597 h 740"/>
                  <a:gd name="T98" fmla="*/ 170 w 740"/>
                  <a:gd name="T99" fmla="*/ 666 h 740"/>
                  <a:gd name="T100" fmla="*/ 263 w 740"/>
                  <a:gd name="T101" fmla="*/ 711 h 740"/>
                  <a:gd name="T102" fmla="*/ 333 w 740"/>
                  <a:gd name="T103" fmla="*/ 725 h 740"/>
                  <a:gd name="T104" fmla="*/ 388 w 740"/>
                  <a:gd name="T105" fmla="*/ 727 h 740"/>
                  <a:gd name="T106" fmla="*/ 442 w 740"/>
                  <a:gd name="T107" fmla="*/ 720 h 740"/>
                  <a:gd name="T108" fmla="*/ 540 w 740"/>
                  <a:gd name="T109" fmla="*/ 684 h 740"/>
                  <a:gd name="T110" fmla="*/ 622 w 740"/>
                  <a:gd name="T111" fmla="*/ 622 h 740"/>
                  <a:gd name="T112" fmla="*/ 685 w 740"/>
                  <a:gd name="T113" fmla="*/ 540 h 740"/>
                  <a:gd name="T114" fmla="*/ 720 w 740"/>
                  <a:gd name="T115" fmla="*/ 441 h 740"/>
                  <a:gd name="T116" fmla="*/ 728 w 740"/>
                  <a:gd name="T117" fmla="*/ 388 h 740"/>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740"/>
                  <a:gd name="T178" fmla="*/ 0 h 740"/>
                  <a:gd name="T179" fmla="*/ 740 w 740"/>
                  <a:gd name="T180" fmla="*/ 740 h 740"/>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740" h="740">
                    <a:moveTo>
                      <a:pt x="740" y="370"/>
                    </a:moveTo>
                    <a:lnTo>
                      <a:pt x="740" y="350"/>
                    </a:lnTo>
                    <a:lnTo>
                      <a:pt x="738" y="332"/>
                    </a:lnTo>
                    <a:lnTo>
                      <a:pt x="736" y="313"/>
                    </a:lnTo>
                    <a:lnTo>
                      <a:pt x="733" y="295"/>
                    </a:lnTo>
                    <a:lnTo>
                      <a:pt x="728" y="277"/>
                    </a:lnTo>
                    <a:lnTo>
                      <a:pt x="724" y="259"/>
                    </a:lnTo>
                    <a:lnTo>
                      <a:pt x="717" y="243"/>
                    </a:lnTo>
                    <a:lnTo>
                      <a:pt x="711" y="225"/>
                    </a:lnTo>
                    <a:lnTo>
                      <a:pt x="695" y="193"/>
                    </a:lnTo>
                    <a:lnTo>
                      <a:pt x="678" y="163"/>
                    </a:lnTo>
                    <a:lnTo>
                      <a:pt x="656" y="134"/>
                    </a:lnTo>
                    <a:lnTo>
                      <a:pt x="631" y="107"/>
                    </a:lnTo>
                    <a:lnTo>
                      <a:pt x="606" y="84"/>
                    </a:lnTo>
                    <a:lnTo>
                      <a:pt x="577" y="62"/>
                    </a:lnTo>
                    <a:lnTo>
                      <a:pt x="547" y="45"/>
                    </a:lnTo>
                    <a:lnTo>
                      <a:pt x="513" y="28"/>
                    </a:lnTo>
                    <a:lnTo>
                      <a:pt x="497" y="21"/>
                    </a:lnTo>
                    <a:lnTo>
                      <a:pt x="479" y="16"/>
                    </a:lnTo>
                    <a:lnTo>
                      <a:pt x="463" y="11"/>
                    </a:lnTo>
                    <a:lnTo>
                      <a:pt x="445" y="7"/>
                    </a:lnTo>
                    <a:lnTo>
                      <a:pt x="426" y="3"/>
                    </a:lnTo>
                    <a:lnTo>
                      <a:pt x="408" y="2"/>
                    </a:lnTo>
                    <a:lnTo>
                      <a:pt x="390" y="0"/>
                    </a:lnTo>
                    <a:lnTo>
                      <a:pt x="370" y="0"/>
                    </a:lnTo>
                    <a:lnTo>
                      <a:pt x="350" y="0"/>
                    </a:lnTo>
                    <a:lnTo>
                      <a:pt x="333" y="2"/>
                    </a:lnTo>
                    <a:lnTo>
                      <a:pt x="313" y="3"/>
                    </a:lnTo>
                    <a:lnTo>
                      <a:pt x="295" y="7"/>
                    </a:lnTo>
                    <a:lnTo>
                      <a:pt x="277" y="11"/>
                    </a:lnTo>
                    <a:lnTo>
                      <a:pt x="259" y="16"/>
                    </a:lnTo>
                    <a:lnTo>
                      <a:pt x="243" y="21"/>
                    </a:lnTo>
                    <a:lnTo>
                      <a:pt x="225" y="28"/>
                    </a:lnTo>
                    <a:lnTo>
                      <a:pt x="193" y="45"/>
                    </a:lnTo>
                    <a:lnTo>
                      <a:pt x="163" y="62"/>
                    </a:lnTo>
                    <a:lnTo>
                      <a:pt x="134" y="84"/>
                    </a:lnTo>
                    <a:lnTo>
                      <a:pt x="109" y="107"/>
                    </a:lnTo>
                    <a:lnTo>
                      <a:pt x="84" y="134"/>
                    </a:lnTo>
                    <a:lnTo>
                      <a:pt x="63" y="163"/>
                    </a:lnTo>
                    <a:lnTo>
                      <a:pt x="45" y="193"/>
                    </a:lnTo>
                    <a:lnTo>
                      <a:pt x="29" y="225"/>
                    </a:lnTo>
                    <a:lnTo>
                      <a:pt x="23" y="243"/>
                    </a:lnTo>
                    <a:lnTo>
                      <a:pt x="16" y="259"/>
                    </a:lnTo>
                    <a:lnTo>
                      <a:pt x="13" y="277"/>
                    </a:lnTo>
                    <a:lnTo>
                      <a:pt x="7" y="295"/>
                    </a:lnTo>
                    <a:lnTo>
                      <a:pt x="4" y="313"/>
                    </a:lnTo>
                    <a:lnTo>
                      <a:pt x="2" y="332"/>
                    </a:lnTo>
                    <a:lnTo>
                      <a:pt x="0" y="350"/>
                    </a:lnTo>
                    <a:lnTo>
                      <a:pt x="0" y="370"/>
                    </a:lnTo>
                    <a:lnTo>
                      <a:pt x="0" y="388"/>
                    </a:lnTo>
                    <a:lnTo>
                      <a:pt x="2" y="407"/>
                    </a:lnTo>
                    <a:lnTo>
                      <a:pt x="4" y="425"/>
                    </a:lnTo>
                    <a:lnTo>
                      <a:pt x="7" y="443"/>
                    </a:lnTo>
                    <a:lnTo>
                      <a:pt x="13" y="461"/>
                    </a:lnTo>
                    <a:lnTo>
                      <a:pt x="16" y="479"/>
                    </a:lnTo>
                    <a:lnTo>
                      <a:pt x="23" y="497"/>
                    </a:lnTo>
                    <a:lnTo>
                      <a:pt x="29" y="513"/>
                    </a:lnTo>
                    <a:lnTo>
                      <a:pt x="45" y="545"/>
                    </a:lnTo>
                    <a:lnTo>
                      <a:pt x="63" y="575"/>
                    </a:lnTo>
                    <a:lnTo>
                      <a:pt x="84" y="604"/>
                    </a:lnTo>
                    <a:lnTo>
                      <a:pt x="109" y="631"/>
                    </a:lnTo>
                    <a:lnTo>
                      <a:pt x="134" y="654"/>
                    </a:lnTo>
                    <a:lnTo>
                      <a:pt x="163" y="675"/>
                    </a:lnTo>
                    <a:lnTo>
                      <a:pt x="193" y="695"/>
                    </a:lnTo>
                    <a:lnTo>
                      <a:pt x="225" y="709"/>
                    </a:lnTo>
                    <a:lnTo>
                      <a:pt x="243" y="717"/>
                    </a:lnTo>
                    <a:lnTo>
                      <a:pt x="259" y="722"/>
                    </a:lnTo>
                    <a:lnTo>
                      <a:pt x="277" y="727"/>
                    </a:lnTo>
                    <a:lnTo>
                      <a:pt x="295" y="733"/>
                    </a:lnTo>
                    <a:lnTo>
                      <a:pt x="313" y="734"/>
                    </a:lnTo>
                    <a:lnTo>
                      <a:pt x="333" y="738"/>
                    </a:lnTo>
                    <a:lnTo>
                      <a:pt x="350" y="738"/>
                    </a:lnTo>
                    <a:lnTo>
                      <a:pt x="370" y="740"/>
                    </a:lnTo>
                    <a:lnTo>
                      <a:pt x="390" y="738"/>
                    </a:lnTo>
                    <a:lnTo>
                      <a:pt x="408" y="738"/>
                    </a:lnTo>
                    <a:lnTo>
                      <a:pt x="426" y="734"/>
                    </a:lnTo>
                    <a:lnTo>
                      <a:pt x="445" y="733"/>
                    </a:lnTo>
                    <a:lnTo>
                      <a:pt x="463" y="727"/>
                    </a:lnTo>
                    <a:lnTo>
                      <a:pt x="479" y="722"/>
                    </a:lnTo>
                    <a:lnTo>
                      <a:pt x="497" y="717"/>
                    </a:lnTo>
                    <a:lnTo>
                      <a:pt x="513" y="709"/>
                    </a:lnTo>
                    <a:lnTo>
                      <a:pt x="547" y="695"/>
                    </a:lnTo>
                    <a:lnTo>
                      <a:pt x="577" y="675"/>
                    </a:lnTo>
                    <a:lnTo>
                      <a:pt x="606" y="654"/>
                    </a:lnTo>
                    <a:lnTo>
                      <a:pt x="631" y="631"/>
                    </a:lnTo>
                    <a:lnTo>
                      <a:pt x="656" y="604"/>
                    </a:lnTo>
                    <a:lnTo>
                      <a:pt x="678" y="575"/>
                    </a:lnTo>
                    <a:lnTo>
                      <a:pt x="695" y="545"/>
                    </a:lnTo>
                    <a:lnTo>
                      <a:pt x="711" y="513"/>
                    </a:lnTo>
                    <a:lnTo>
                      <a:pt x="717" y="497"/>
                    </a:lnTo>
                    <a:lnTo>
                      <a:pt x="724" y="479"/>
                    </a:lnTo>
                    <a:lnTo>
                      <a:pt x="728" y="461"/>
                    </a:lnTo>
                    <a:lnTo>
                      <a:pt x="733" y="443"/>
                    </a:lnTo>
                    <a:lnTo>
                      <a:pt x="736" y="425"/>
                    </a:lnTo>
                    <a:lnTo>
                      <a:pt x="738" y="407"/>
                    </a:lnTo>
                    <a:lnTo>
                      <a:pt x="740" y="388"/>
                    </a:lnTo>
                    <a:lnTo>
                      <a:pt x="740" y="370"/>
                    </a:lnTo>
                    <a:lnTo>
                      <a:pt x="728" y="370"/>
                    </a:lnTo>
                    <a:lnTo>
                      <a:pt x="728" y="350"/>
                    </a:lnTo>
                    <a:lnTo>
                      <a:pt x="726" y="332"/>
                    </a:lnTo>
                    <a:lnTo>
                      <a:pt x="724" y="314"/>
                    </a:lnTo>
                    <a:lnTo>
                      <a:pt x="720" y="297"/>
                    </a:lnTo>
                    <a:lnTo>
                      <a:pt x="711" y="263"/>
                    </a:lnTo>
                    <a:lnTo>
                      <a:pt x="699" y="230"/>
                    </a:lnTo>
                    <a:lnTo>
                      <a:pt x="685" y="198"/>
                    </a:lnTo>
                    <a:lnTo>
                      <a:pt x="667" y="170"/>
                    </a:lnTo>
                    <a:lnTo>
                      <a:pt x="645" y="141"/>
                    </a:lnTo>
                    <a:lnTo>
                      <a:pt x="622" y="116"/>
                    </a:lnTo>
                    <a:lnTo>
                      <a:pt x="597" y="93"/>
                    </a:lnTo>
                    <a:lnTo>
                      <a:pt x="570" y="73"/>
                    </a:lnTo>
                    <a:lnTo>
                      <a:pt x="540" y="55"/>
                    </a:lnTo>
                    <a:lnTo>
                      <a:pt x="510" y="39"/>
                    </a:lnTo>
                    <a:lnTo>
                      <a:pt x="476" y="28"/>
                    </a:lnTo>
                    <a:lnTo>
                      <a:pt x="442" y="20"/>
                    </a:lnTo>
                    <a:lnTo>
                      <a:pt x="424" y="16"/>
                    </a:lnTo>
                    <a:lnTo>
                      <a:pt x="406" y="14"/>
                    </a:lnTo>
                    <a:lnTo>
                      <a:pt x="388" y="12"/>
                    </a:lnTo>
                    <a:lnTo>
                      <a:pt x="370" y="12"/>
                    </a:lnTo>
                    <a:lnTo>
                      <a:pt x="352" y="12"/>
                    </a:lnTo>
                    <a:lnTo>
                      <a:pt x="333" y="14"/>
                    </a:lnTo>
                    <a:lnTo>
                      <a:pt x="315" y="16"/>
                    </a:lnTo>
                    <a:lnTo>
                      <a:pt x="299" y="20"/>
                    </a:lnTo>
                    <a:lnTo>
                      <a:pt x="263" y="28"/>
                    </a:lnTo>
                    <a:lnTo>
                      <a:pt x="231" y="39"/>
                    </a:lnTo>
                    <a:lnTo>
                      <a:pt x="200" y="55"/>
                    </a:lnTo>
                    <a:lnTo>
                      <a:pt x="170" y="73"/>
                    </a:lnTo>
                    <a:lnTo>
                      <a:pt x="143" y="93"/>
                    </a:lnTo>
                    <a:lnTo>
                      <a:pt x="116" y="116"/>
                    </a:lnTo>
                    <a:lnTo>
                      <a:pt x="95" y="141"/>
                    </a:lnTo>
                    <a:lnTo>
                      <a:pt x="73" y="170"/>
                    </a:lnTo>
                    <a:lnTo>
                      <a:pt x="56" y="198"/>
                    </a:lnTo>
                    <a:lnTo>
                      <a:pt x="41" y="230"/>
                    </a:lnTo>
                    <a:lnTo>
                      <a:pt x="29" y="263"/>
                    </a:lnTo>
                    <a:lnTo>
                      <a:pt x="20" y="297"/>
                    </a:lnTo>
                    <a:lnTo>
                      <a:pt x="16" y="314"/>
                    </a:lnTo>
                    <a:lnTo>
                      <a:pt x="14" y="332"/>
                    </a:lnTo>
                    <a:lnTo>
                      <a:pt x="13" y="350"/>
                    </a:lnTo>
                    <a:lnTo>
                      <a:pt x="13" y="370"/>
                    </a:lnTo>
                    <a:lnTo>
                      <a:pt x="13" y="388"/>
                    </a:lnTo>
                    <a:lnTo>
                      <a:pt x="14" y="406"/>
                    </a:lnTo>
                    <a:lnTo>
                      <a:pt x="16" y="423"/>
                    </a:lnTo>
                    <a:lnTo>
                      <a:pt x="20" y="441"/>
                    </a:lnTo>
                    <a:lnTo>
                      <a:pt x="29" y="475"/>
                    </a:lnTo>
                    <a:lnTo>
                      <a:pt x="41" y="509"/>
                    </a:lnTo>
                    <a:lnTo>
                      <a:pt x="56" y="540"/>
                    </a:lnTo>
                    <a:lnTo>
                      <a:pt x="73" y="570"/>
                    </a:lnTo>
                    <a:lnTo>
                      <a:pt x="95" y="597"/>
                    </a:lnTo>
                    <a:lnTo>
                      <a:pt x="116" y="622"/>
                    </a:lnTo>
                    <a:lnTo>
                      <a:pt x="143" y="645"/>
                    </a:lnTo>
                    <a:lnTo>
                      <a:pt x="170" y="666"/>
                    </a:lnTo>
                    <a:lnTo>
                      <a:pt x="200" y="684"/>
                    </a:lnTo>
                    <a:lnTo>
                      <a:pt x="231" y="699"/>
                    </a:lnTo>
                    <a:lnTo>
                      <a:pt x="263" y="711"/>
                    </a:lnTo>
                    <a:lnTo>
                      <a:pt x="299" y="720"/>
                    </a:lnTo>
                    <a:lnTo>
                      <a:pt x="315" y="724"/>
                    </a:lnTo>
                    <a:lnTo>
                      <a:pt x="333" y="725"/>
                    </a:lnTo>
                    <a:lnTo>
                      <a:pt x="352" y="727"/>
                    </a:lnTo>
                    <a:lnTo>
                      <a:pt x="370" y="727"/>
                    </a:lnTo>
                    <a:lnTo>
                      <a:pt x="388" y="727"/>
                    </a:lnTo>
                    <a:lnTo>
                      <a:pt x="406" y="725"/>
                    </a:lnTo>
                    <a:lnTo>
                      <a:pt x="424" y="724"/>
                    </a:lnTo>
                    <a:lnTo>
                      <a:pt x="442" y="720"/>
                    </a:lnTo>
                    <a:lnTo>
                      <a:pt x="476" y="711"/>
                    </a:lnTo>
                    <a:lnTo>
                      <a:pt x="510" y="699"/>
                    </a:lnTo>
                    <a:lnTo>
                      <a:pt x="540" y="684"/>
                    </a:lnTo>
                    <a:lnTo>
                      <a:pt x="570" y="666"/>
                    </a:lnTo>
                    <a:lnTo>
                      <a:pt x="597" y="645"/>
                    </a:lnTo>
                    <a:lnTo>
                      <a:pt x="622" y="622"/>
                    </a:lnTo>
                    <a:lnTo>
                      <a:pt x="645" y="597"/>
                    </a:lnTo>
                    <a:lnTo>
                      <a:pt x="667" y="570"/>
                    </a:lnTo>
                    <a:lnTo>
                      <a:pt x="685" y="540"/>
                    </a:lnTo>
                    <a:lnTo>
                      <a:pt x="699" y="509"/>
                    </a:lnTo>
                    <a:lnTo>
                      <a:pt x="711" y="475"/>
                    </a:lnTo>
                    <a:lnTo>
                      <a:pt x="720" y="441"/>
                    </a:lnTo>
                    <a:lnTo>
                      <a:pt x="724" y="423"/>
                    </a:lnTo>
                    <a:lnTo>
                      <a:pt x="726" y="406"/>
                    </a:lnTo>
                    <a:lnTo>
                      <a:pt x="728" y="388"/>
                    </a:lnTo>
                    <a:lnTo>
                      <a:pt x="728" y="370"/>
                    </a:lnTo>
                    <a:lnTo>
                      <a:pt x="740" y="370"/>
                    </a:lnTo>
                    <a:close/>
                  </a:path>
                </a:pathLst>
              </a:custGeom>
              <a:solidFill>
                <a:srgbClr val="C3E7FF"/>
              </a:solidFill>
              <a:ln w="9525">
                <a:noFill/>
                <a:round/>
                <a:headEnd/>
                <a:tailEnd/>
              </a:ln>
            </p:spPr>
            <p:txBody>
              <a:bodyPr/>
              <a:lstStyle/>
              <a:p>
                <a:endParaRPr lang="en-US"/>
              </a:p>
            </p:txBody>
          </p:sp>
          <p:sp>
            <p:nvSpPr>
              <p:cNvPr id="29931" name="Freeform 1310"/>
              <p:cNvSpPr>
                <a:spLocks/>
              </p:cNvSpPr>
              <p:nvPr/>
            </p:nvSpPr>
            <p:spPr bwMode="auto">
              <a:xfrm>
                <a:off x="563" y="1825"/>
                <a:ext cx="730" cy="728"/>
              </a:xfrm>
              <a:custGeom>
                <a:avLst/>
                <a:gdLst>
                  <a:gd name="T0" fmla="*/ 726 w 730"/>
                  <a:gd name="T1" fmla="*/ 327 h 728"/>
                  <a:gd name="T2" fmla="*/ 712 w 730"/>
                  <a:gd name="T3" fmla="*/ 256 h 728"/>
                  <a:gd name="T4" fmla="*/ 667 w 730"/>
                  <a:gd name="T5" fmla="*/ 161 h 728"/>
                  <a:gd name="T6" fmla="*/ 596 w 730"/>
                  <a:gd name="T7" fmla="*/ 84 h 728"/>
                  <a:gd name="T8" fmla="*/ 506 w 730"/>
                  <a:gd name="T9" fmla="*/ 29 h 728"/>
                  <a:gd name="T10" fmla="*/ 421 w 730"/>
                  <a:gd name="T11" fmla="*/ 6 h 728"/>
                  <a:gd name="T12" fmla="*/ 365 w 730"/>
                  <a:gd name="T13" fmla="*/ 0 h 728"/>
                  <a:gd name="T14" fmla="*/ 310 w 730"/>
                  <a:gd name="T15" fmla="*/ 6 h 728"/>
                  <a:gd name="T16" fmla="*/ 224 w 730"/>
                  <a:gd name="T17" fmla="*/ 29 h 728"/>
                  <a:gd name="T18" fmla="*/ 133 w 730"/>
                  <a:gd name="T19" fmla="*/ 84 h 728"/>
                  <a:gd name="T20" fmla="*/ 63 w 730"/>
                  <a:gd name="T21" fmla="*/ 161 h 728"/>
                  <a:gd name="T22" fmla="*/ 18 w 730"/>
                  <a:gd name="T23" fmla="*/ 256 h 728"/>
                  <a:gd name="T24" fmla="*/ 2 w 730"/>
                  <a:gd name="T25" fmla="*/ 327 h 728"/>
                  <a:gd name="T26" fmla="*/ 2 w 730"/>
                  <a:gd name="T27" fmla="*/ 383 h 728"/>
                  <a:gd name="T28" fmla="*/ 9 w 730"/>
                  <a:gd name="T29" fmla="*/ 438 h 728"/>
                  <a:gd name="T30" fmla="*/ 45 w 730"/>
                  <a:gd name="T31" fmla="*/ 538 h 728"/>
                  <a:gd name="T32" fmla="*/ 108 w 730"/>
                  <a:gd name="T33" fmla="*/ 622 h 728"/>
                  <a:gd name="T34" fmla="*/ 192 w 730"/>
                  <a:gd name="T35" fmla="*/ 685 h 728"/>
                  <a:gd name="T36" fmla="*/ 292 w 730"/>
                  <a:gd name="T37" fmla="*/ 720 h 728"/>
                  <a:gd name="T38" fmla="*/ 345 w 730"/>
                  <a:gd name="T39" fmla="*/ 728 h 728"/>
                  <a:gd name="T40" fmla="*/ 403 w 730"/>
                  <a:gd name="T41" fmla="*/ 726 h 728"/>
                  <a:gd name="T42" fmla="*/ 472 w 730"/>
                  <a:gd name="T43" fmla="*/ 712 h 728"/>
                  <a:gd name="T44" fmla="*/ 569 w 730"/>
                  <a:gd name="T45" fmla="*/ 667 h 728"/>
                  <a:gd name="T46" fmla="*/ 646 w 730"/>
                  <a:gd name="T47" fmla="*/ 595 h 728"/>
                  <a:gd name="T48" fmla="*/ 701 w 730"/>
                  <a:gd name="T49" fmla="*/ 506 h 728"/>
                  <a:gd name="T50" fmla="*/ 724 w 730"/>
                  <a:gd name="T51" fmla="*/ 420 h 728"/>
                  <a:gd name="T52" fmla="*/ 730 w 730"/>
                  <a:gd name="T53" fmla="*/ 365 h 728"/>
                  <a:gd name="T54" fmla="*/ 715 w 730"/>
                  <a:gd name="T55" fmla="*/ 329 h 728"/>
                  <a:gd name="T56" fmla="*/ 701 w 730"/>
                  <a:gd name="T57" fmla="*/ 259 h 728"/>
                  <a:gd name="T58" fmla="*/ 656 w 730"/>
                  <a:gd name="T59" fmla="*/ 168 h 728"/>
                  <a:gd name="T60" fmla="*/ 589 w 730"/>
                  <a:gd name="T61" fmla="*/ 93 h 728"/>
                  <a:gd name="T62" fmla="*/ 503 w 730"/>
                  <a:gd name="T63" fmla="*/ 40 h 728"/>
                  <a:gd name="T64" fmla="*/ 419 w 730"/>
                  <a:gd name="T65" fmla="*/ 16 h 728"/>
                  <a:gd name="T66" fmla="*/ 365 w 730"/>
                  <a:gd name="T67" fmla="*/ 13 h 728"/>
                  <a:gd name="T68" fmla="*/ 311 w 730"/>
                  <a:gd name="T69" fmla="*/ 16 h 728"/>
                  <a:gd name="T70" fmla="*/ 227 w 730"/>
                  <a:gd name="T71" fmla="*/ 40 h 728"/>
                  <a:gd name="T72" fmla="*/ 142 w 730"/>
                  <a:gd name="T73" fmla="*/ 93 h 728"/>
                  <a:gd name="T74" fmla="*/ 74 w 730"/>
                  <a:gd name="T75" fmla="*/ 168 h 728"/>
                  <a:gd name="T76" fmla="*/ 29 w 730"/>
                  <a:gd name="T77" fmla="*/ 259 h 728"/>
                  <a:gd name="T78" fmla="*/ 15 w 730"/>
                  <a:gd name="T79" fmla="*/ 329 h 728"/>
                  <a:gd name="T80" fmla="*/ 13 w 730"/>
                  <a:gd name="T81" fmla="*/ 383 h 728"/>
                  <a:gd name="T82" fmla="*/ 20 w 730"/>
                  <a:gd name="T83" fmla="*/ 435 h 728"/>
                  <a:gd name="T84" fmla="*/ 56 w 730"/>
                  <a:gd name="T85" fmla="*/ 533 h 728"/>
                  <a:gd name="T86" fmla="*/ 117 w 730"/>
                  <a:gd name="T87" fmla="*/ 613 h 728"/>
                  <a:gd name="T88" fmla="*/ 197 w 730"/>
                  <a:gd name="T89" fmla="*/ 674 h 728"/>
                  <a:gd name="T90" fmla="*/ 294 w 730"/>
                  <a:gd name="T91" fmla="*/ 710 h 728"/>
                  <a:gd name="T92" fmla="*/ 347 w 730"/>
                  <a:gd name="T93" fmla="*/ 715 h 728"/>
                  <a:gd name="T94" fmla="*/ 401 w 730"/>
                  <a:gd name="T95" fmla="*/ 715 h 728"/>
                  <a:gd name="T96" fmla="*/ 469 w 730"/>
                  <a:gd name="T97" fmla="*/ 701 h 728"/>
                  <a:gd name="T98" fmla="*/ 562 w 730"/>
                  <a:gd name="T99" fmla="*/ 656 h 728"/>
                  <a:gd name="T100" fmla="*/ 637 w 730"/>
                  <a:gd name="T101" fmla="*/ 588 h 728"/>
                  <a:gd name="T102" fmla="*/ 689 w 730"/>
                  <a:gd name="T103" fmla="*/ 501 h 728"/>
                  <a:gd name="T104" fmla="*/ 712 w 730"/>
                  <a:gd name="T105" fmla="*/ 418 h 728"/>
                  <a:gd name="T106" fmla="*/ 717 w 730"/>
                  <a:gd name="T107" fmla="*/ 365 h 728"/>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730"/>
                  <a:gd name="T163" fmla="*/ 0 h 728"/>
                  <a:gd name="T164" fmla="*/ 730 w 730"/>
                  <a:gd name="T165" fmla="*/ 728 h 728"/>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730" h="728">
                    <a:moveTo>
                      <a:pt x="730" y="365"/>
                    </a:moveTo>
                    <a:lnTo>
                      <a:pt x="728" y="345"/>
                    </a:lnTo>
                    <a:lnTo>
                      <a:pt x="726" y="327"/>
                    </a:lnTo>
                    <a:lnTo>
                      <a:pt x="724" y="309"/>
                    </a:lnTo>
                    <a:lnTo>
                      <a:pt x="721" y="292"/>
                    </a:lnTo>
                    <a:lnTo>
                      <a:pt x="712" y="256"/>
                    </a:lnTo>
                    <a:lnTo>
                      <a:pt x="701" y="224"/>
                    </a:lnTo>
                    <a:lnTo>
                      <a:pt x="685" y="191"/>
                    </a:lnTo>
                    <a:lnTo>
                      <a:pt x="667" y="161"/>
                    </a:lnTo>
                    <a:lnTo>
                      <a:pt x="646" y="133"/>
                    </a:lnTo>
                    <a:lnTo>
                      <a:pt x="622" y="107"/>
                    </a:lnTo>
                    <a:lnTo>
                      <a:pt x="596" y="84"/>
                    </a:lnTo>
                    <a:lnTo>
                      <a:pt x="569" y="63"/>
                    </a:lnTo>
                    <a:lnTo>
                      <a:pt x="538" y="45"/>
                    </a:lnTo>
                    <a:lnTo>
                      <a:pt x="506" y="29"/>
                    </a:lnTo>
                    <a:lnTo>
                      <a:pt x="472" y="16"/>
                    </a:lnTo>
                    <a:lnTo>
                      <a:pt x="438" y="7"/>
                    </a:lnTo>
                    <a:lnTo>
                      <a:pt x="421" y="6"/>
                    </a:lnTo>
                    <a:lnTo>
                      <a:pt x="403" y="2"/>
                    </a:lnTo>
                    <a:lnTo>
                      <a:pt x="383" y="0"/>
                    </a:lnTo>
                    <a:lnTo>
                      <a:pt x="365" y="0"/>
                    </a:lnTo>
                    <a:lnTo>
                      <a:pt x="345" y="0"/>
                    </a:lnTo>
                    <a:lnTo>
                      <a:pt x="328" y="2"/>
                    </a:lnTo>
                    <a:lnTo>
                      <a:pt x="310" y="6"/>
                    </a:lnTo>
                    <a:lnTo>
                      <a:pt x="292" y="7"/>
                    </a:lnTo>
                    <a:lnTo>
                      <a:pt x="256" y="16"/>
                    </a:lnTo>
                    <a:lnTo>
                      <a:pt x="224" y="29"/>
                    </a:lnTo>
                    <a:lnTo>
                      <a:pt x="192" y="45"/>
                    </a:lnTo>
                    <a:lnTo>
                      <a:pt x="161" y="63"/>
                    </a:lnTo>
                    <a:lnTo>
                      <a:pt x="133" y="84"/>
                    </a:lnTo>
                    <a:lnTo>
                      <a:pt x="108" y="107"/>
                    </a:lnTo>
                    <a:lnTo>
                      <a:pt x="84" y="133"/>
                    </a:lnTo>
                    <a:lnTo>
                      <a:pt x="63" y="161"/>
                    </a:lnTo>
                    <a:lnTo>
                      <a:pt x="45" y="191"/>
                    </a:lnTo>
                    <a:lnTo>
                      <a:pt x="29" y="224"/>
                    </a:lnTo>
                    <a:lnTo>
                      <a:pt x="18" y="256"/>
                    </a:lnTo>
                    <a:lnTo>
                      <a:pt x="9" y="292"/>
                    </a:lnTo>
                    <a:lnTo>
                      <a:pt x="6" y="309"/>
                    </a:lnTo>
                    <a:lnTo>
                      <a:pt x="2" y="327"/>
                    </a:lnTo>
                    <a:lnTo>
                      <a:pt x="2" y="345"/>
                    </a:lnTo>
                    <a:lnTo>
                      <a:pt x="0" y="365"/>
                    </a:lnTo>
                    <a:lnTo>
                      <a:pt x="2" y="383"/>
                    </a:lnTo>
                    <a:lnTo>
                      <a:pt x="2" y="402"/>
                    </a:lnTo>
                    <a:lnTo>
                      <a:pt x="6" y="420"/>
                    </a:lnTo>
                    <a:lnTo>
                      <a:pt x="9" y="438"/>
                    </a:lnTo>
                    <a:lnTo>
                      <a:pt x="18" y="472"/>
                    </a:lnTo>
                    <a:lnTo>
                      <a:pt x="29" y="506"/>
                    </a:lnTo>
                    <a:lnTo>
                      <a:pt x="45" y="538"/>
                    </a:lnTo>
                    <a:lnTo>
                      <a:pt x="63" y="569"/>
                    </a:lnTo>
                    <a:lnTo>
                      <a:pt x="84" y="595"/>
                    </a:lnTo>
                    <a:lnTo>
                      <a:pt x="108" y="622"/>
                    </a:lnTo>
                    <a:lnTo>
                      <a:pt x="133" y="645"/>
                    </a:lnTo>
                    <a:lnTo>
                      <a:pt x="161" y="667"/>
                    </a:lnTo>
                    <a:lnTo>
                      <a:pt x="192" y="685"/>
                    </a:lnTo>
                    <a:lnTo>
                      <a:pt x="224" y="699"/>
                    </a:lnTo>
                    <a:lnTo>
                      <a:pt x="256" y="712"/>
                    </a:lnTo>
                    <a:lnTo>
                      <a:pt x="292" y="720"/>
                    </a:lnTo>
                    <a:lnTo>
                      <a:pt x="310" y="724"/>
                    </a:lnTo>
                    <a:lnTo>
                      <a:pt x="328" y="726"/>
                    </a:lnTo>
                    <a:lnTo>
                      <a:pt x="345" y="728"/>
                    </a:lnTo>
                    <a:lnTo>
                      <a:pt x="365" y="728"/>
                    </a:lnTo>
                    <a:lnTo>
                      <a:pt x="383" y="728"/>
                    </a:lnTo>
                    <a:lnTo>
                      <a:pt x="403" y="726"/>
                    </a:lnTo>
                    <a:lnTo>
                      <a:pt x="421" y="724"/>
                    </a:lnTo>
                    <a:lnTo>
                      <a:pt x="438" y="720"/>
                    </a:lnTo>
                    <a:lnTo>
                      <a:pt x="472" y="712"/>
                    </a:lnTo>
                    <a:lnTo>
                      <a:pt x="506" y="699"/>
                    </a:lnTo>
                    <a:lnTo>
                      <a:pt x="538" y="685"/>
                    </a:lnTo>
                    <a:lnTo>
                      <a:pt x="569" y="667"/>
                    </a:lnTo>
                    <a:lnTo>
                      <a:pt x="596" y="645"/>
                    </a:lnTo>
                    <a:lnTo>
                      <a:pt x="622" y="622"/>
                    </a:lnTo>
                    <a:lnTo>
                      <a:pt x="646" y="595"/>
                    </a:lnTo>
                    <a:lnTo>
                      <a:pt x="667" y="569"/>
                    </a:lnTo>
                    <a:lnTo>
                      <a:pt x="685" y="538"/>
                    </a:lnTo>
                    <a:lnTo>
                      <a:pt x="701" y="506"/>
                    </a:lnTo>
                    <a:lnTo>
                      <a:pt x="712" y="472"/>
                    </a:lnTo>
                    <a:lnTo>
                      <a:pt x="721" y="438"/>
                    </a:lnTo>
                    <a:lnTo>
                      <a:pt x="724" y="420"/>
                    </a:lnTo>
                    <a:lnTo>
                      <a:pt x="726" y="402"/>
                    </a:lnTo>
                    <a:lnTo>
                      <a:pt x="728" y="383"/>
                    </a:lnTo>
                    <a:lnTo>
                      <a:pt x="730" y="365"/>
                    </a:lnTo>
                    <a:lnTo>
                      <a:pt x="717" y="365"/>
                    </a:lnTo>
                    <a:lnTo>
                      <a:pt x="715" y="347"/>
                    </a:lnTo>
                    <a:lnTo>
                      <a:pt x="715" y="329"/>
                    </a:lnTo>
                    <a:lnTo>
                      <a:pt x="712" y="311"/>
                    </a:lnTo>
                    <a:lnTo>
                      <a:pt x="710" y="293"/>
                    </a:lnTo>
                    <a:lnTo>
                      <a:pt x="701" y="259"/>
                    </a:lnTo>
                    <a:lnTo>
                      <a:pt x="689" y="227"/>
                    </a:lnTo>
                    <a:lnTo>
                      <a:pt x="674" y="197"/>
                    </a:lnTo>
                    <a:lnTo>
                      <a:pt x="656" y="168"/>
                    </a:lnTo>
                    <a:lnTo>
                      <a:pt x="637" y="141"/>
                    </a:lnTo>
                    <a:lnTo>
                      <a:pt x="614" y="116"/>
                    </a:lnTo>
                    <a:lnTo>
                      <a:pt x="589" y="93"/>
                    </a:lnTo>
                    <a:lnTo>
                      <a:pt x="562" y="74"/>
                    </a:lnTo>
                    <a:lnTo>
                      <a:pt x="533" y="56"/>
                    </a:lnTo>
                    <a:lnTo>
                      <a:pt x="503" y="40"/>
                    </a:lnTo>
                    <a:lnTo>
                      <a:pt x="469" y="29"/>
                    </a:lnTo>
                    <a:lnTo>
                      <a:pt x="437" y="20"/>
                    </a:lnTo>
                    <a:lnTo>
                      <a:pt x="419" y="16"/>
                    </a:lnTo>
                    <a:lnTo>
                      <a:pt x="401" y="15"/>
                    </a:lnTo>
                    <a:lnTo>
                      <a:pt x="383" y="13"/>
                    </a:lnTo>
                    <a:lnTo>
                      <a:pt x="365" y="13"/>
                    </a:lnTo>
                    <a:lnTo>
                      <a:pt x="347" y="13"/>
                    </a:lnTo>
                    <a:lnTo>
                      <a:pt x="329" y="15"/>
                    </a:lnTo>
                    <a:lnTo>
                      <a:pt x="311" y="16"/>
                    </a:lnTo>
                    <a:lnTo>
                      <a:pt x="294" y="20"/>
                    </a:lnTo>
                    <a:lnTo>
                      <a:pt x="260" y="29"/>
                    </a:lnTo>
                    <a:lnTo>
                      <a:pt x="227" y="40"/>
                    </a:lnTo>
                    <a:lnTo>
                      <a:pt x="197" y="56"/>
                    </a:lnTo>
                    <a:lnTo>
                      <a:pt x="168" y="74"/>
                    </a:lnTo>
                    <a:lnTo>
                      <a:pt x="142" y="93"/>
                    </a:lnTo>
                    <a:lnTo>
                      <a:pt x="117" y="116"/>
                    </a:lnTo>
                    <a:lnTo>
                      <a:pt x="93" y="141"/>
                    </a:lnTo>
                    <a:lnTo>
                      <a:pt x="74" y="168"/>
                    </a:lnTo>
                    <a:lnTo>
                      <a:pt x="56" y="197"/>
                    </a:lnTo>
                    <a:lnTo>
                      <a:pt x="42" y="227"/>
                    </a:lnTo>
                    <a:lnTo>
                      <a:pt x="29" y="259"/>
                    </a:lnTo>
                    <a:lnTo>
                      <a:pt x="20" y="293"/>
                    </a:lnTo>
                    <a:lnTo>
                      <a:pt x="17" y="311"/>
                    </a:lnTo>
                    <a:lnTo>
                      <a:pt x="15" y="329"/>
                    </a:lnTo>
                    <a:lnTo>
                      <a:pt x="13" y="347"/>
                    </a:lnTo>
                    <a:lnTo>
                      <a:pt x="13" y="365"/>
                    </a:lnTo>
                    <a:lnTo>
                      <a:pt x="13" y="383"/>
                    </a:lnTo>
                    <a:lnTo>
                      <a:pt x="15" y="401"/>
                    </a:lnTo>
                    <a:lnTo>
                      <a:pt x="17" y="418"/>
                    </a:lnTo>
                    <a:lnTo>
                      <a:pt x="20" y="435"/>
                    </a:lnTo>
                    <a:lnTo>
                      <a:pt x="29" y="468"/>
                    </a:lnTo>
                    <a:lnTo>
                      <a:pt x="42" y="501"/>
                    </a:lnTo>
                    <a:lnTo>
                      <a:pt x="56" y="533"/>
                    </a:lnTo>
                    <a:lnTo>
                      <a:pt x="74" y="561"/>
                    </a:lnTo>
                    <a:lnTo>
                      <a:pt x="93" y="588"/>
                    </a:lnTo>
                    <a:lnTo>
                      <a:pt x="117" y="613"/>
                    </a:lnTo>
                    <a:lnTo>
                      <a:pt x="142" y="636"/>
                    </a:lnTo>
                    <a:lnTo>
                      <a:pt x="168" y="656"/>
                    </a:lnTo>
                    <a:lnTo>
                      <a:pt x="197" y="674"/>
                    </a:lnTo>
                    <a:lnTo>
                      <a:pt x="227" y="688"/>
                    </a:lnTo>
                    <a:lnTo>
                      <a:pt x="260" y="701"/>
                    </a:lnTo>
                    <a:lnTo>
                      <a:pt x="294" y="710"/>
                    </a:lnTo>
                    <a:lnTo>
                      <a:pt x="311" y="712"/>
                    </a:lnTo>
                    <a:lnTo>
                      <a:pt x="329" y="715"/>
                    </a:lnTo>
                    <a:lnTo>
                      <a:pt x="347" y="715"/>
                    </a:lnTo>
                    <a:lnTo>
                      <a:pt x="365" y="717"/>
                    </a:lnTo>
                    <a:lnTo>
                      <a:pt x="383" y="715"/>
                    </a:lnTo>
                    <a:lnTo>
                      <a:pt x="401" y="715"/>
                    </a:lnTo>
                    <a:lnTo>
                      <a:pt x="419" y="712"/>
                    </a:lnTo>
                    <a:lnTo>
                      <a:pt x="437" y="710"/>
                    </a:lnTo>
                    <a:lnTo>
                      <a:pt x="469" y="701"/>
                    </a:lnTo>
                    <a:lnTo>
                      <a:pt x="503" y="688"/>
                    </a:lnTo>
                    <a:lnTo>
                      <a:pt x="533" y="674"/>
                    </a:lnTo>
                    <a:lnTo>
                      <a:pt x="562" y="656"/>
                    </a:lnTo>
                    <a:lnTo>
                      <a:pt x="589" y="636"/>
                    </a:lnTo>
                    <a:lnTo>
                      <a:pt x="614" y="613"/>
                    </a:lnTo>
                    <a:lnTo>
                      <a:pt x="637" y="588"/>
                    </a:lnTo>
                    <a:lnTo>
                      <a:pt x="656" y="561"/>
                    </a:lnTo>
                    <a:lnTo>
                      <a:pt x="674" y="533"/>
                    </a:lnTo>
                    <a:lnTo>
                      <a:pt x="689" y="501"/>
                    </a:lnTo>
                    <a:lnTo>
                      <a:pt x="701" y="468"/>
                    </a:lnTo>
                    <a:lnTo>
                      <a:pt x="710" y="435"/>
                    </a:lnTo>
                    <a:lnTo>
                      <a:pt x="712" y="418"/>
                    </a:lnTo>
                    <a:lnTo>
                      <a:pt x="715" y="401"/>
                    </a:lnTo>
                    <a:lnTo>
                      <a:pt x="715" y="383"/>
                    </a:lnTo>
                    <a:lnTo>
                      <a:pt x="717" y="365"/>
                    </a:lnTo>
                    <a:lnTo>
                      <a:pt x="730" y="365"/>
                    </a:lnTo>
                    <a:close/>
                  </a:path>
                </a:pathLst>
              </a:custGeom>
              <a:solidFill>
                <a:srgbClr val="C4E7FF"/>
              </a:solidFill>
              <a:ln w="9525">
                <a:noFill/>
                <a:round/>
                <a:headEnd/>
                <a:tailEnd/>
              </a:ln>
            </p:spPr>
            <p:txBody>
              <a:bodyPr/>
              <a:lstStyle/>
              <a:p>
                <a:endParaRPr lang="en-US"/>
              </a:p>
            </p:txBody>
          </p:sp>
          <p:sp>
            <p:nvSpPr>
              <p:cNvPr id="29932" name="Freeform 1311"/>
              <p:cNvSpPr>
                <a:spLocks/>
              </p:cNvSpPr>
              <p:nvPr/>
            </p:nvSpPr>
            <p:spPr bwMode="auto">
              <a:xfrm>
                <a:off x="571" y="1832"/>
                <a:ext cx="715" cy="715"/>
              </a:xfrm>
              <a:custGeom>
                <a:avLst/>
                <a:gdLst>
                  <a:gd name="T0" fmla="*/ 713 w 715"/>
                  <a:gd name="T1" fmla="*/ 320 h 715"/>
                  <a:gd name="T2" fmla="*/ 698 w 715"/>
                  <a:gd name="T3" fmla="*/ 251 h 715"/>
                  <a:gd name="T4" fmla="*/ 654 w 715"/>
                  <a:gd name="T5" fmla="*/ 158 h 715"/>
                  <a:gd name="T6" fmla="*/ 584 w 715"/>
                  <a:gd name="T7" fmla="*/ 81 h 715"/>
                  <a:gd name="T8" fmla="*/ 497 w 715"/>
                  <a:gd name="T9" fmla="*/ 27 h 715"/>
                  <a:gd name="T10" fmla="*/ 411 w 715"/>
                  <a:gd name="T11" fmla="*/ 4 h 715"/>
                  <a:gd name="T12" fmla="*/ 357 w 715"/>
                  <a:gd name="T13" fmla="*/ 0 h 715"/>
                  <a:gd name="T14" fmla="*/ 302 w 715"/>
                  <a:gd name="T15" fmla="*/ 4 h 715"/>
                  <a:gd name="T16" fmla="*/ 218 w 715"/>
                  <a:gd name="T17" fmla="*/ 27 h 715"/>
                  <a:gd name="T18" fmla="*/ 130 w 715"/>
                  <a:gd name="T19" fmla="*/ 81 h 715"/>
                  <a:gd name="T20" fmla="*/ 60 w 715"/>
                  <a:gd name="T21" fmla="*/ 158 h 715"/>
                  <a:gd name="T22" fmla="*/ 16 w 715"/>
                  <a:gd name="T23" fmla="*/ 251 h 715"/>
                  <a:gd name="T24" fmla="*/ 1 w 715"/>
                  <a:gd name="T25" fmla="*/ 320 h 715"/>
                  <a:gd name="T26" fmla="*/ 0 w 715"/>
                  <a:gd name="T27" fmla="*/ 376 h 715"/>
                  <a:gd name="T28" fmla="*/ 7 w 715"/>
                  <a:gd name="T29" fmla="*/ 429 h 715"/>
                  <a:gd name="T30" fmla="*/ 43 w 715"/>
                  <a:gd name="T31" fmla="*/ 528 h 715"/>
                  <a:gd name="T32" fmla="*/ 103 w 715"/>
                  <a:gd name="T33" fmla="*/ 610 h 715"/>
                  <a:gd name="T34" fmla="*/ 187 w 715"/>
                  <a:gd name="T35" fmla="*/ 672 h 715"/>
                  <a:gd name="T36" fmla="*/ 286 w 715"/>
                  <a:gd name="T37" fmla="*/ 708 h 715"/>
                  <a:gd name="T38" fmla="*/ 339 w 715"/>
                  <a:gd name="T39" fmla="*/ 715 h 715"/>
                  <a:gd name="T40" fmla="*/ 393 w 715"/>
                  <a:gd name="T41" fmla="*/ 713 h 715"/>
                  <a:gd name="T42" fmla="*/ 463 w 715"/>
                  <a:gd name="T43" fmla="*/ 699 h 715"/>
                  <a:gd name="T44" fmla="*/ 557 w 715"/>
                  <a:gd name="T45" fmla="*/ 654 h 715"/>
                  <a:gd name="T46" fmla="*/ 632 w 715"/>
                  <a:gd name="T47" fmla="*/ 585 h 715"/>
                  <a:gd name="T48" fmla="*/ 686 w 715"/>
                  <a:gd name="T49" fmla="*/ 497 h 715"/>
                  <a:gd name="T50" fmla="*/ 711 w 715"/>
                  <a:gd name="T51" fmla="*/ 411 h 715"/>
                  <a:gd name="T52" fmla="*/ 715 w 715"/>
                  <a:gd name="T53" fmla="*/ 358 h 715"/>
                  <a:gd name="T54" fmla="*/ 695 w 715"/>
                  <a:gd name="T55" fmla="*/ 288 h 715"/>
                  <a:gd name="T56" fmla="*/ 661 w 715"/>
                  <a:gd name="T57" fmla="*/ 193 h 715"/>
                  <a:gd name="T58" fmla="*/ 602 w 715"/>
                  <a:gd name="T59" fmla="*/ 113 h 715"/>
                  <a:gd name="T60" fmla="*/ 522 w 715"/>
                  <a:gd name="T61" fmla="*/ 54 h 715"/>
                  <a:gd name="T62" fmla="*/ 427 w 715"/>
                  <a:gd name="T63" fmla="*/ 18 h 715"/>
                  <a:gd name="T64" fmla="*/ 321 w 715"/>
                  <a:gd name="T65" fmla="*/ 13 h 715"/>
                  <a:gd name="T66" fmla="*/ 223 w 715"/>
                  <a:gd name="T67" fmla="*/ 40 h 715"/>
                  <a:gd name="T68" fmla="*/ 137 w 715"/>
                  <a:gd name="T69" fmla="*/ 92 h 715"/>
                  <a:gd name="T70" fmla="*/ 71 w 715"/>
                  <a:gd name="T71" fmla="*/ 165 h 715"/>
                  <a:gd name="T72" fmla="*/ 26 w 715"/>
                  <a:gd name="T73" fmla="*/ 254 h 715"/>
                  <a:gd name="T74" fmla="*/ 12 w 715"/>
                  <a:gd name="T75" fmla="*/ 358 h 715"/>
                  <a:gd name="T76" fmla="*/ 26 w 715"/>
                  <a:gd name="T77" fmla="*/ 460 h 715"/>
                  <a:gd name="T78" fmla="*/ 71 w 715"/>
                  <a:gd name="T79" fmla="*/ 551 h 715"/>
                  <a:gd name="T80" fmla="*/ 137 w 715"/>
                  <a:gd name="T81" fmla="*/ 624 h 715"/>
                  <a:gd name="T82" fmla="*/ 223 w 715"/>
                  <a:gd name="T83" fmla="*/ 676 h 715"/>
                  <a:gd name="T84" fmla="*/ 321 w 715"/>
                  <a:gd name="T85" fmla="*/ 701 h 715"/>
                  <a:gd name="T86" fmla="*/ 427 w 715"/>
                  <a:gd name="T87" fmla="*/ 696 h 715"/>
                  <a:gd name="T88" fmla="*/ 522 w 715"/>
                  <a:gd name="T89" fmla="*/ 662 h 715"/>
                  <a:gd name="T90" fmla="*/ 602 w 715"/>
                  <a:gd name="T91" fmla="*/ 603 h 715"/>
                  <a:gd name="T92" fmla="*/ 661 w 715"/>
                  <a:gd name="T93" fmla="*/ 522 h 715"/>
                  <a:gd name="T94" fmla="*/ 695 w 715"/>
                  <a:gd name="T95" fmla="*/ 428 h 715"/>
                  <a:gd name="T96" fmla="*/ 715 w 715"/>
                  <a:gd name="T97" fmla="*/ 358 h 715"/>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15"/>
                  <a:gd name="T148" fmla="*/ 0 h 715"/>
                  <a:gd name="T149" fmla="*/ 715 w 715"/>
                  <a:gd name="T150" fmla="*/ 715 h 715"/>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15" h="715">
                    <a:moveTo>
                      <a:pt x="715" y="358"/>
                    </a:moveTo>
                    <a:lnTo>
                      <a:pt x="715" y="338"/>
                    </a:lnTo>
                    <a:lnTo>
                      <a:pt x="713" y="320"/>
                    </a:lnTo>
                    <a:lnTo>
                      <a:pt x="711" y="302"/>
                    </a:lnTo>
                    <a:lnTo>
                      <a:pt x="707" y="285"/>
                    </a:lnTo>
                    <a:lnTo>
                      <a:pt x="698" y="251"/>
                    </a:lnTo>
                    <a:lnTo>
                      <a:pt x="686" y="218"/>
                    </a:lnTo>
                    <a:lnTo>
                      <a:pt x="672" y="186"/>
                    </a:lnTo>
                    <a:lnTo>
                      <a:pt x="654" y="158"/>
                    </a:lnTo>
                    <a:lnTo>
                      <a:pt x="632" y="129"/>
                    </a:lnTo>
                    <a:lnTo>
                      <a:pt x="609" y="104"/>
                    </a:lnTo>
                    <a:lnTo>
                      <a:pt x="584" y="81"/>
                    </a:lnTo>
                    <a:lnTo>
                      <a:pt x="557" y="61"/>
                    </a:lnTo>
                    <a:lnTo>
                      <a:pt x="527" y="43"/>
                    </a:lnTo>
                    <a:lnTo>
                      <a:pt x="497" y="27"/>
                    </a:lnTo>
                    <a:lnTo>
                      <a:pt x="463" y="16"/>
                    </a:lnTo>
                    <a:lnTo>
                      <a:pt x="429" y="8"/>
                    </a:lnTo>
                    <a:lnTo>
                      <a:pt x="411" y="4"/>
                    </a:lnTo>
                    <a:lnTo>
                      <a:pt x="393" y="2"/>
                    </a:lnTo>
                    <a:lnTo>
                      <a:pt x="375" y="0"/>
                    </a:lnTo>
                    <a:lnTo>
                      <a:pt x="357" y="0"/>
                    </a:lnTo>
                    <a:lnTo>
                      <a:pt x="339" y="0"/>
                    </a:lnTo>
                    <a:lnTo>
                      <a:pt x="320" y="2"/>
                    </a:lnTo>
                    <a:lnTo>
                      <a:pt x="302" y="4"/>
                    </a:lnTo>
                    <a:lnTo>
                      <a:pt x="286" y="8"/>
                    </a:lnTo>
                    <a:lnTo>
                      <a:pt x="250" y="16"/>
                    </a:lnTo>
                    <a:lnTo>
                      <a:pt x="218" y="27"/>
                    </a:lnTo>
                    <a:lnTo>
                      <a:pt x="187" y="43"/>
                    </a:lnTo>
                    <a:lnTo>
                      <a:pt x="157" y="61"/>
                    </a:lnTo>
                    <a:lnTo>
                      <a:pt x="130" y="81"/>
                    </a:lnTo>
                    <a:lnTo>
                      <a:pt x="103" y="104"/>
                    </a:lnTo>
                    <a:lnTo>
                      <a:pt x="82" y="129"/>
                    </a:lnTo>
                    <a:lnTo>
                      <a:pt x="60" y="158"/>
                    </a:lnTo>
                    <a:lnTo>
                      <a:pt x="43" y="186"/>
                    </a:lnTo>
                    <a:lnTo>
                      <a:pt x="28" y="218"/>
                    </a:lnTo>
                    <a:lnTo>
                      <a:pt x="16" y="251"/>
                    </a:lnTo>
                    <a:lnTo>
                      <a:pt x="7" y="285"/>
                    </a:lnTo>
                    <a:lnTo>
                      <a:pt x="3" y="302"/>
                    </a:lnTo>
                    <a:lnTo>
                      <a:pt x="1" y="320"/>
                    </a:lnTo>
                    <a:lnTo>
                      <a:pt x="0" y="338"/>
                    </a:lnTo>
                    <a:lnTo>
                      <a:pt x="0" y="358"/>
                    </a:lnTo>
                    <a:lnTo>
                      <a:pt x="0" y="376"/>
                    </a:lnTo>
                    <a:lnTo>
                      <a:pt x="1" y="394"/>
                    </a:lnTo>
                    <a:lnTo>
                      <a:pt x="3" y="411"/>
                    </a:lnTo>
                    <a:lnTo>
                      <a:pt x="7" y="429"/>
                    </a:lnTo>
                    <a:lnTo>
                      <a:pt x="16" y="463"/>
                    </a:lnTo>
                    <a:lnTo>
                      <a:pt x="28" y="497"/>
                    </a:lnTo>
                    <a:lnTo>
                      <a:pt x="43" y="528"/>
                    </a:lnTo>
                    <a:lnTo>
                      <a:pt x="60" y="558"/>
                    </a:lnTo>
                    <a:lnTo>
                      <a:pt x="82" y="585"/>
                    </a:lnTo>
                    <a:lnTo>
                      <a:pt x="103" y="610"/>
                    </a:lnTo>
                    <a:lnTo>
                      <a:pt x="130" y="633"/>
                    </a:lnTo>
                    <a:lnTo>
                      <a:pt x="157" y="654"/>
                    </a:lnTo>
                    <a:lnTo>
                      <a:pt x="187" y="672"/>
                    </a:lnTo>
                    <a:lnTo>
                      <a:pt x="218" y="687"/>
                    </a:lnTo>
                    <a:lnTo>
                      <a:pt x="250" y="699"/>
                    </a:lnTo>
                    <a:lnTo>
                      <a:pt x="286" y="708"/>
                    </a:lnTo>
                    <a:lnTo>
                      <a:pt x="302" y="712"/>
                    </a:lnTo>
                    <a:lnTo>
                      <a:pt x="320" y="713"/>
                    </a:lnTo>
                    <a:lnTo>
                      <a:pt x="339" y="715"/>
                    </a:lnTo>
                    <a:lnTo>
                      <a:pt x="357" y="715"/>
                    </a:lnTo>
                    <a:lnTo>
                      <a:pt x="375" y="715"/>
                    </a:lnTo>
                    <a:lnTo>
                      <a:pt x="393" y="713"/>
                    </a:lnTo>
                    <a:lnTo>
                      <a:pt x="411" y="712"/>
                    </a:lnTo>
                    <a:lnTo>
                      <a:pt x="429" y="708"/>
                    </a:lnTo>
                    <a:lnTo>
                      <a:pt x="463" y="699"/>
                    </a:lnTo>
                    <a:lnTo>
                      <a:pt x="497" y="687"/>
                    </a:lnTo>
                    <a:lnTo>
                      <a:pt x="527" y="672"/>
                    </a:lnTo>
                    <a:lnTo>
                      <a:pt x="557" y="654"/>
                    </a:lnTo>
                    <a:lnTo>
                      <a:pt x="584" y="633"/>
                    </a:lnTo>
                    <a:lnTo>
                      <a:pt x="609" y="610"/>
                    </a:lnTo>
                    <a:lnTo>
                      <a:pt x="632" y="585"/>
                    </a:lnTo>
                    <a:lnTo>
                      <a:pt x="654" y="558"/>
                    </a:lnTo>
                    <a:lnTo>
                      <a:pt x="672" y="528"/>
                    </a:lnTo>
                    <a:lnTo>
                      <a:pt x="686" y="497"/>
                    </a:lnTo>
                    <a:lnTo>
                      <a:pt x="698" y="463"/>
                    </a:lnTo>
                    <a:lnTo>
                      <a:pt x="707" y="429"/>
                    </a:lnTo>
                    <a:lnTo>
                      <a:pt x="711" y="411"/>
                    </a:lnTo>
                    <a:lnTo>
                      <a:pt x="713" y="394"/>
                    </a:lnTo>
                    <a:lnTo>
                      <a:pt x="715" y="376"/>
                    </a:lnTo>
                    <a:lnTo>
                      <a:pt x="715" y="358"/>
                    </a:lnTo>
                    <a:lnTo>
                      <a:pt x="702" y="358"/>
                    </a:lnTo>
                    <a:lnTo>
                      <a:pt x="700" y="322"/>
                    </a:lnTo>
                    <a:lnTo>
                      <a:pt x="695" y="288"/>
                    </a:lnTo>
                    <a:lnTo>
                      <a:pt x="688" y="254"/>
                    </a:lnTo>
                    <a:lnTo>
                      <a:pt x="675" y="222"/>
                    </a:lnTo>
                    <a:lnTo>
                      <a:pt x="661" y="193"/>
                    </a:lnTo>
                    <a:lnTo>
                      <a:pt x="643" y="165"/>
                    </a:lnTo>
                    <a:lnTo>
                      <a:pt x="623" y="138"/>
                    </a:lnTo>
                    <a:lnTo>
                      <a:pt x="602" y="113"/>
                    </a:lnTo>
                    <a:lnTo>
                      <a:pt x="577" y="92"/>
                    </a:lnTo>
                    <a:lnTo>
                      <a:pt x="550" y="70"/>
                    </a:lnTo>
                    <a:lnTo>
                      <a:pt x="522" y="54"/>
                    </a:lnTo>
                    <a:lnTo>
                      <a:pt x="491" y="40"/>
                    </a:lnTo>
                    <a:lnTo>
                      <a:pt x="459" y="27"/>
                    </a:lnTo>
                    <a:lnTo>
                      <a:pt x="427" y="18"/>
                    </a:lnTo>
                    <a:lnTo>
                      <a:pt x="393" y="13"/>
                    </a:lnTo>
                    <a:lnTo>
                      <a:pt x="357" y="11"/>
                    </a:lnTo>
                    <a:lnTo>
                      <a:pt x="321" y="13"/>
                    </a:lnTo>
                    <a:lnTo>
                      <a:pt x="287" y="18"/>
                    </a:lnTo>
                    <a:lnTo>
                      <a:pt x="253" y="27"/>
                    </a:lnTo>
                    <a:lnTo>
                      <a:pt x="223" y="40"/>
                    </a:lnTo>
                    <a:lnTo>
                      <a:pt x="193" y="54"/>
                    </a:lnTo>
                    <a:lnTo>
                      <a:pt x="164" y="70"/>
                    </a:lnTo>
                    <a:lnTo>
                      <a:pt x="137" y="92"/>
                    </a:lnTo>
                    <a:lnTo>
                      <a:pt x="112" y="113"/>
                    </a:lnTo>
                    <a:lnTo>
                      <a:pt x="91" y="138"/>
                    </a:lnTo>
                    <a:lnTo>
                      <a:pt x="71" y="165"/>
                    </a:lnTo>
                    <a:lnTo>
                      <a:pt x="53" y="193"/>
                    </a:lnTo>
                    <a:lnTo>
                      <a:pt x="39" y="222"/>
                    </a:lnTo>
                    <a:lnTo>
                      <a:pt x="26" y="254"/>
                    </a:lnTo>
                    <a:lnTo>
                      <a:pt x="19" y="288"/>
                    </a:lnTo>
                    <a:lnTo>
                      <a:pt x="14" y="322"/>
                    </a:lnTo>
                    <a:lnTo>
                      <a:pt x="12" y="358"/>
                    </a:lnTo>
                    <a:lnTo>
                      <a:pt x="14" y="394"/>
                    </a:lnTo>
                    <a:lnTo>
                      <a:pt x="19" y="428"/>
                    </a:lnTo>
                    <a:lnTo>
                      <a:pt x="26" y="460"/>
                    </a:lnTo>
                    <a:lnTo>
                      <a:pt x="39" y="492"/>
                    </a:lnTo>
                    <a:lnTo>
                      <a:pt x="53" y="522"/>
                    </a:lnTo>
                    <a:lnTo>
                      <a:pt x="71" y="551"/>
                    </a:lnTo>
                    <a:lnTo>
                      <a:pt x="91" y="578"/>
                    </a:lnTo>
                    <a:lnTo>
                      <a:pt x="112" y="603"/>
                    </a:lnTo>
                    <a:lnTo>
                      <a:pt x="137" y="624"/>
                    </a:lnTo>
                    <a:lnTo>
                      <a:pt x="164" y="644"/>
                    </a:lnTo>
                    <a:lnTo>
                      <a:pt x="193" y="662"/>
                    </a:lnTo>
                    <a:lnTo>
                      <a:pt x="223" y="676"/>
                    </a:lnTo>
                    <a:lnTo>
                      <a:pt x="253" y="687"/>
                    </a:lnTo>
                    <a:lnTo>
                      <a:pt x="287" y="696"/>
                    </a:lnTo>
                    <a:lnTo>
                      <a:pt x="321" y="701"/>
                    </a:lnTo>
                    <a:lnTo>
                      <a:pt x="357" y="703"/>
                    </a:lnTo>
                    <a:lnTo>
                      <a:pt x="393" y="701"/>
                    </a:lnTo>
                    <a:lnTo>
                      <a:pt x="427" y="696"/>
                    </a:lnTo>
                    <a:lnTo>
                      <a:pt x="459" y="687"/>
                    </a:lnTo>
                    <a:lnTo>
                      <a:pt x="491" y="676"/>
                    </a:lnTo>
                    <a:lnTo>
                      <a:pt x="522" y="662"/>
                    </a:lnTo>
                    <a:lnTo>
                      <a:pt x="550" y="644"/>
                    </a:lnTo>
                    <a:lnTo>
                      <a:pt x="577" y="624"/>
                    </a:lnTo>
                    <a:lnTo>
                      <a:pt x="602" y="603"/>
                    </a:lnTo>
                    <a:lnTo>
                      <a:pt x="623" y="578"/>
                    </a:lnTo>
                    <a:lnTo>
                      <a:pt x="643" y="551"/>
                    </a:lnTo>
                    <a:lnTo>
                      <a:pt x="661" y="522"/>
                    </a:lnTo>
                    <a:lnTo>
                      <a:pt x="675" y="492"/>
                    </a:lnTo>
                    <a:lnTo>
                      <a:pt x="688" y="460"/>
                    </a:lnTo>
                    <a:lnTo>
                      <a:pt x="695" y="428"/>
                    </a:lnTo>
                    <a:lnTo>
                      <a:pt x="700" y="394"/>
                    </a:lnTo>
                    <a:lnTo>
                      <a:pt x="702" y="358"/>
                    </a:lnTo>
                    <a:lnTo>
                      <a:pt x="715" y="358"/>
                    </a:lnTo>
                    <a:close/>
                  </a:path>
                </a:pathLst>
              </a:custGeom>
              <a:solidFill>
                <a:srgbClr val="C5E7FF"/>
              </a:solidFill>
              <a:ln w="9525">
                <a:noFill/>
                <a:round/>
                <a:headEnd/>
                <a:tailEnd/>
              </a:ln>
            </p:spPr>
            <p:txBody>
              <a:bodyPr/>
              <a:lstStyle/>
              <a:p>
                <a:endParaRPr lang="en-US"/>
              </a:p>
            </p:txBody>
          </p:sp>
          <p:sp>
            <p:nvSpPr>
              <p:cNvPr id="29933" name="Freeform 1312"/>
              <p:cNvSpPr>
                <a:spLocks/>
              </p:cNvSpPr>
              <p:nvPr/>
            </p:nvSpPr>
            <p:spPr bwMode="auto">
              <a:xfrm>
                <a:off x="576" y="1838"/>
                <a:ext cx="704" cy="704"/>
              </a:xfrm>
              <a:custGeom>
                <a:avLst/>
                <a:gdLst>
                  <a:gd name="T0" fmla="*/ 702 w 704"/>
                  <a:gd name="T1" fmla="*/ 316 h 704"/>
                  <a:gd name="T2" fmla="*/ 688 w 704"/>
                  <a:gd name="T3" fmla="*/ 246 h 704"/>
                  <a:gd name="T4" fmla="*/ 643 w 704"/>
                  <a:gd name="T5" fmla="*/ 155 h 704"/>
                  <a:gd name="T6" fmla="*/ 576 w 704"/>
                  <a:gd name="T7" fmla="*/ 80 h 704"/>
                  <a:gd name="T8" fmla="*/ 490 w 704"/>
                  <a:gd name="T9" fmla="*/ 27 h 704"/>
                  <a:gd name="T10" fmla="*/ 406 w 704"/>
                  <a:gd name="T11" fmla="*/ 3 h 704"/>
                  <a:gd name="T12" fmla="*/ 352 w 704"/>
                  <a:gd name="T13" fmla="*/ 0 h 704"/>
                  <a:gd name="T14" fmla="*/ 298 w 704"/>
                  <a:gd name="T15" fmla="*/ 3 h 704"/>
                  <a:gd name="T16" fmla="*/ 214 w 704"/>
                  <a:gd name="T17" fmla="*/ 27 h 704"/>
                  <a:gd name="T18" fmla="*/ 129 w 704"/>
                  <a:gd name="T19" fmla="*/ 80 h 704"/>
                  <a:gd name="T20" fmla="*/ 61 w 704"/>
                  <a:gd name="T21" fmla="*/ 155 h 704"/>
                  <a:gd name="T22" fmla="*/ 16 w 704"/>
                  <a:gd name="T23" fmla="*/ 246 h 704"/>
                  <a:gd name="T24" fmla="*/ 2 w 704"/>
                  <a:gd name="T25" fmla="*/ 316 h 704"/>
                  <a:gd name="T26" fmla="*/ 0 w 704"/>
                  <a:gd name="T27" fmla="*/ 370 h 704"/>
                  <a:gd name="T28" fmla="*/ 7 w 704"/>
                  <a:gd name="T29" fmla="*/ 422 h 704"/>
                  <a:gd name="T30" fmla="*/ 43 w 704"/>
                  <a:gd name="T31" fmla="*/ 520 h 704"/>
                  <a:gd name="T32" fmla="*/ 104 w 704"/>
                  <a:gd name="T33" fmla="*/ 600 h 704"/>
                  <a:gd name="T34" fmla="*/ 184 w 704"/>
                  <a:gd name="T35" fmla="*/ 661 h 704"/>
                  <a:gd name="T36" fmla="*/ 281 w 704"/>
                  <a:gd name="T37" fmla="*/ 697 h 704"/>
                  <a:gd name="T38" fmla="*/ 334 w 704"/>
                  <a:gd name="T39" fmla="*/ 702 h 704"/>
                  <a:gd name="T40" fmla="*/ 388 w 704"/>
                  <a:gd name="T41" fmla="*/ 702 h 704"/>
                  <a:gd name="T42" fmla="*/ 456 w 704"/>
                  <a:gd name="T43" fmla="*/ 688 h 704"/>
                  <a:gd name="T44" fmla="*/ 549 w 704"/>
                  <a:gd name="T45" fmla="*/ 643 h 704"/>
                  <a:gd name="T46" fmla="*/ 624 w 704"/>
                  <a:gd name="T47" fmla="*/ 575 h 704"/>
                  <a:gd name="T48" fmla="*/ 676 w 704"/>
                  <a:gd name="T49" fmla="*/ 488 h 704"/>
                  <a:gd name="T50" fmla="*/ 699 w 704"/>
                  <a:gd name="T51" fmla="*/ 405 h 704"/>
                  <a:gd name="T52" fmla="*/ 704 w 704"/>
                  <a:gd name="T53" fmla="*/ 352 h 704"/>
                  <a:gd name="T54" fmla="*/ 685 w 704"/>
                  <a:gd name="T55" fmla="*/ 282 h 704"/>
                  <a:gd name="T56" fmla="*/ 651 w 704"/>
                  <a:gd name="T57" fmla="*/ 189 h 704"/>
                  <a:gd name="T58" fmla="*/ 592 w 704"/>
                  <a:gd name="T59" fmla="*/ 111 h 704"/>
                  <a:gd name="T60" fmla="*/ 515 w 704"/>
                  <a:gd name="T61" fmla="*/ 53 h 704"/>
                  <a:gd name="T62" fmla="*/ 420 w 704"/>
                  <a:gd name="T63" fmla="*/ 19 h 704"/>
                  <a:gd name="T64" fmla="*/ 318 w 704"/>
                  <a:gd name="T65" fmla="*/ 14 h 704"/>
                  <a:gd name="T66" fmla="*/ 220 w 704"/>
                  <a:gd name="T67" fmla="*/ 39 h 704"/>
                  <a:gd name="T68" fmla="*/ 136 w 704"/>
                  <a:gd name="T69" fmla="*/ 89 h 704"/>
                  <a:gd name="T70" fmla="*/ 70 w 704"/>
                  <a:gd name="T71" fmla="*/ 162 h 704"/>
                  <a:gd name="T72" fmla="*/ 29 w 704"/>
                  <a:gd name="T73" fmla="*/ 250 h 704"/>
                  <a:gd name="T74" fmla="*/ 13 w 704"/>
                  <a:gd name="T75" fmla="*/ 352 h 704"/>
                  <a:gd name="T76" fmla="*/ 29 w 704"/>
                  <a:gd name="T77" fmla="*/ 452 h 704"/>
                  <a:gd name="T78" fmla="*/ 70 w 704"/>
                  <a:gd name="T79" fmla="*/ 541 h 704"/>
                  <a:gd name="T80" fmla="*/ 136 w 704"/>
                  <a:gd name="T81" fmla="*/ 613 h 704"/>
                  <a:gd name="T82" fmla="*/ 220 w 704"/>
                  <a:gd name="T83" fmla="*/ 665 h 704"/>
                  <a:gd name="T84" fmla="*/ 318 w 704"/>
                  <a:gd name="T85" fmla="*/ 690 h 704"/>
                  <a:gd name="T86" fmla="*/ 420 w 704"/>
                  <a:gd name="T87" fmla="*/ 684 h 704"/>
                  <a:gd name="T88" fmla="*/ 515 w 704"/>
                  <a:gd name="T89" fmla="*/ 650 h 704"/>
                  <a:gd name="T90" fmla="*/ 592 w 704"/>
                  <a:gd name="T91" fmla="*/ 591 h 704"/>
                  <a:gd name="T92" fmla="*/ 651 w 704"/>
                  <a:gd name="T93" fmla="*/ 513 h 704"/>
                  <a:gd name="T94" fmla="*/ 685 w 704"/>
                  <a:gd name="T95" fmla="*/ 420 h 704"/>
                  <a:gd name="T96" fmla="*/ 704 w 704"/>
                  <a:gd name="T97" fmla="*/ 352 h 70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704"/>
                  <a:gd name="T148" fmla="*/ 0 h 704"/>
                  <a:gd name="T149" fmla="*/ 704 w 704"/>
                  <a:gd name="T150" fmla="*/ 704 h 70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704" h="704">
                    <a:moveTo>
                      <a:pt x="704" y="352"/>
                    </a:moveTo>
                    <a:lnTo>
                      <a:pt x="702" y="334"/>
                    </a:lnTo>
                    <a:lnTo>
                      <a:pt x="702" y="316"/>
                    </a:lnTo>
                    <a:lnTo>
                      <a:pt x="699" y="298"/>
                    </a:lnTo>
                    <a:lnTo>
                      <a:pt x="697" y="280"/>
                    </a:lnTo>
                    <a:lnTo>
                      <a:pt x="688" y="246"/>
                    </a:lnTo>
                    <a:lnTo>
                      <a:pt x="676" y="214"/>
                    </a:lnTo>
                    <a:lnTo>
                      <a:pt x="661" y="184"/>
                    </a:lnTo>
                    <a:lnTo>
                      <a:pt x="643" y="155"/>
                    </a:lnTo>
                    <a:lnTo>
                      <a:pt x="624" y="128"/>
                    </a:lnTo>
                    <a:lnTo>
                      <a:pt x="601" y="103"/>
                    </a:lnTo>
                    <a:lnTo>
                      <a:pt x="576" y="80"/>
                    </a:lnTo>
                    <a:lnTo>
                      <a:pt x="549" y="61"/>
                    </a:lnTo>
                    <a:lnTo>
                      <a:pt x="520" y="43"/>
                    </a:lnTo>
                    <a:lnTo>
                      <a:pt x="490" y="27"/>
                    </a:lnTo>
                    <a:lnTo>
                      <a:pt x="456" y="16"/>
                    </a:lnTo>
                    <a:lnTo>
                      <a:pt x="424" y="7"/>
                    </a:lnTo>
                    <a:lnTo>
                      <a:pt x="406" y="3"/>
                    </a:lnTo>
                    <a:lnTo>
                      <a:pt x="388" y="2"/>
                    </a:lnTo>
                    <a:lnTo>
                      <a:pt x="370" y="0"/>
                    </a:lnTo>
                    <a:lnTo>
                      <a:pt x="352" y="0"/>
                    </a:lnTo>
                    <a:lnTo>
                      <a:pt x="334" y="0"/>
                    </a:lnTo>
                    <a:lnTo>
                      <a:pt x="316" y="2"/>
                    </a:lnTo>
                    <a:lnTo>
                      <a:pt x="298" y="3"/>
                    </a:lnTo>
                    <a:lnTo>
                      <a:pt x="281" y="7"/>
                    </a:lnTo>
                    <a:lnTo>
                      <a:pt x="247" y="16"/>
                    </a:lnTo>
                    <a:lnTo>
                      <a:pt x="214" y="27"/>
                    </a:lnTo>
                    <a:lnTo>
                      <a:pt x="184" y="43"/>
                    </a:lnTo>
                    <a:lnTo>
                      <a:pt x="155" y="61"/>
                    </a:lnTo>
                    <a:lnTo>
                      <a:pt x="129" y="80"/>
                    </a:lnTo>
                    <a:lnTo>
                      <a:pt x="104" y="103"/>
                    </a:lnTo>
                    <a:lnTo>
                      <a:pt x="80" y="128"/>
                    </a:lnTo>
                    <a:lnTo>
                      <a:pt x="61" y="155"/>
                    </a:lnTo>
                    <a:lnTo>
                      <a:pt x="43" y="184"/>
                    </a:lnTo>
                    <a:lnTo>
                      <a:pt x="29" y="214"/>
                    </a:lnTo>
                    <a:lnTo>
                      <a:pt x="16" y="246"/>
                    </a:lnTo>
                    <a:lnTo>
                      <a:pt x="7" y="280"/>
                    </a:lnTo>
                    <a:lnTo>
                      <a:pt x="4" y="298"/>
                    </a:lnTo>
                    <a:lnTo>
                      <a:pt x="2" y="316"/>
                    </a:lnTo>
                    <a:lnTo>
                      <a:pt x="0" y="334"/>
                    </a:lnTo>
                    <a:lnTo>
                      <a:pt x="0" y="352"/>
                    </a:lnTo>
                    <a:lnTo>
                      <a:pt x="0" y="370"/>
                    </a:lnTo>
                    <a:lnTo>
                      <a:pt x="2" y="388"/>
                    </a:lnTo>
                    <a:lnTo>
                      <a:pt x="4" y="405"/>
                    </a:lnTo>
                    <a:lnTo>
                      <a:pt x="7" y="422"/>
                    </a:lnTo>
                    <a:lnTo>
                      <a:pt x="16" y="455"/>
                    </a:lnTo>
                    <a:lnTo>
                      <a:pt x="29" y="488"/>
                    </a:lnTo>
                    <a:lnTo>
                      <a:pt x="43" y="520"/>
                    </a:lnTo>
                    <a:lnTo>
                      <a:pt x="61" y="548"/>
                    </a:lnTo>
                    <a:lnTo>
                      <a:pt x="80" y="575"/>
                    </a:lnTo>
                    <a:lnTo>
                      <a:pt x="104" y="600"/>
                    </a:lnTo>
                    <a:lnTo>
                      <a:pt x="129" y="623"/>
                    </a:lnTo>
                    <a:lnTo>
                      <a:pt x="155" y="643"/>
                    </a:lnTo>
                    <a:lnTo>
                      <a:pt x="184" y="661"/>
                    </a:lnTo>
                    <a:lnTo>
                      <a:pt x="214" y="675"/>
                    </a:lnTo>
                    <a:lnTo>
                      <a:pt x="247" y="688"/>
                    </a:lnTo>
                    <a:lnTo>
                      <a:pt x="281" y="697"/>
                    </a:lnTo>
                    <a:lnTo>
                      <a:pt x="298" y="699"/>
                    </a:lnTo>
                    <a:lnTo>
                      <a:pt x="316" y="702"/>
                    </a:lnTo>
                    <a:lnTo>
                      <a:pt x="334" y="702"/>
                    </a:lnTo>
                    <a:lnTo>
                      <a:pt x="352" y="704"/>
                    </a:lnTo>
                    <a:lnTo>
                      <a:pt x="370" y="702"/>
                    </a:lnTo>
                    <a:lnTo>
                      <a:pt x="388" y="702"/>
                    </a:lnTo>
                    <a:lnTo>
                      <a:pt x="406" y="699"/>
                    </a:lnTo>
                    <a:lnTo>
                      <a:pt x="424" y="697"/>
                    </a:lnTo>
                    <a:lnTo>
                      <a:pt x="456" y="688"/>
                    </a:lnTo>
                    <a:lnTo>
                      <a:pt x="490" y="675"/>
                    </a:lnTo>
                    <a:lnTo>
                      <a:pt x="520" y="661"/>
                    </a:lnTo>
                    <a:lnTo>
                      <a:pt x="549" y="643"/>
                    </a:lnTo>
                    <a:lnTo>
                      <a:pt x="576" y="623"/>
                    </a:lnTo>
                    <a:lnTo>
                      <a:pt x="601" y="600"/>
                    </a:lnTo>
                    <a:lnTo>
                      <a:pt x="624" y="575"/>
                    </a:lnTo>
                    <a:lnTo>
                      <a:pt x="643" y="548"/>
                    </a:lnTo>
                    <a:lnTo>
                      <a:pt x="661" y="520"/>
                    </a:lnTo>
                    <a:lnTo>
                      <a:pt x="676" y="488"/>
                    </a:lnTo>
                    <a:lnTo>
                      <a:pt x="688" y="455"/>
                    </a:lnTo>
                    <a:lnTo>
                      <a:pt x="697" y="422"/>
                    </a:lnTo>
                    <a:lnTo>
                      <a:pt x="699" y="405"/>
                    </a:lnTo>
                    <a:lnTo>
                      <a:pt x="702" y="388"/>
                    </a:lnTo>
                    <a:lnTo>
                      <a:pt x="702" y="370"/>
                    </a:lnTo>
                    <a:lnTo>
                      <a:pt x="704" y="352"/>
                    </a:lnTo>
                    <a:lnTo>
                      <a:pt x="692" y="352"/>
                    </a:lnTo>
                    <a:lnTo>
                      <a:pt x="690" y="316"/>
                    </a:lnTo>
                    <a:lnTo>
                      <a:pt x="685" y="282"/>
                    </a:lnTo>
                    <a:lnTo>
                      <a:pt x="676" y="250"/>
                    </a:lnTo>
                    <a:lnTo>
                      <a:pt x="665" y="220"/>
                    </a:lnTo>
                    <a:lnTo>
                      <a:pt x="651" y="189"/>
                    </a:lnTo>
                    <a:lnTo>
                      <a:pt x="633" y="162"/>
                    </a:lnTo>
                    <a:lnTo>
                      <a:pt x="615" y="136"/>
                    </a:lnTo>
                    <a:lnTo>
                      <a:pt x="592" y="111"/>
                    </a:lnTo>
                    <a:lnTo>
                      <a:pt x="568" y="89"/>
                    </a:lnTo>
                    <a:lnTo>
                      <a:pt x="542" y="69"/>
                    </a:lnTo>
                    <a:lnTo>
                      <a:pt x="515" y="53"/>
                    </a:lnTo>
                    <a:lnTo>
                      <a:pt x="484" y="39"/>
                    </a:lnTo>
                    <a:lnTo>
                      <a:pt x="452" y="27"/>
                    </a:lnTo>
                    <a:lnTo>
                      <a:pt x="420" y="19"/>
                    </a:lnTo>
                    <a:lnTo>
                      <a:pt x="386" y="14"/>
                    </a:lnTo>
                    <a:lnTo>
                      <a:pt x="352" y="12"/>
                    </a:lnTo>
                    <a:lnTo>
                      <a:pt x="318" y="14"/>
                    </a:lnTo>
                    <a:lnTo>
                      <a:pt x="284" y="19"/>
                    </a:lnTo>
                    <a:lnTo>
                      <a:pt x="250" y="27"/>
                    </a:lnTo>
                    <a:lnTo>
                      <a:pt x="220" y="39"/>
                    </a:lnTo>
                    <a:lnTo>
                      <a:pt x="189" y="53"/>
                    </a:lnTo>
                    <a:lnTo>
                      <a:pt x="163" y="69"/>
                    </a:lnTo>
                    <a:lnTo>
                      <a:pt x="136" y="89"/>
                    </a:lnTo>
                    <a:lnTo>
                      <a:pt x="113" y="111"/>
                    </a:lnTo>
                    <a:lnTo>
                      <a:pt x="89" y="136"/>
                    </a:lnTo>
                    <a:lnTo>
                      <a:pt x="70" y="162"/>
                    </a:lnTo>
                    <a:lnTo>
                      <a:pt x="54" y="189"/>
                    </a:lnTo>
                    <a:lnTo>
                      <a:pt x="39" y="220"/>
                    </a:lnTo>
                    <a:lnTo>
                      <a:pt x="29" y="250"/>
                    </a:lnTo>
                    <a:lnTo>
                      <a:pt x="20" y="282"/>
                    </a:lnTo>
                    <a:lnTo>
                      <a:pt x="14" y="316"/>
                    </a:lnTo>
                    <a:lnTo>
                      <a:pt x="13" y="352"/>
                    </a:lnTo>
                    <a:lnTo>
                      <a:pt x="14" y="386"/>
                    </a:lnTo>
                    <a:lnTo>
                      <a:pt x="20" y="420"/>
                    </a:lnTo>
                    <a:lnTo>
                      <a:pt x="29" y="452"/>
                    </a:lnTo>
                    <a:lnTo>
                      <a:pt x="39" y="484"/>
                    </a:lnTo>
                    <a:lnTo>
                      <a:pt x="54" y="513"/>
                    </a:lnTo>
                    <a:lnTo>
                      <a:pt x="70" y="541"/>
                    </a:lnTo>
                    <a:lnTo>
                      <a:pt x="89" y="568"/>
                    </a:lnTo>
                    <a:lnTo>
                      <a:pt x="113" y="591"/>
                    </a:lnTo>
                    <a:lnTo>
                      <a:pt x="136" y="613"/>
                    </a:lnTo>
                    <a:lnTo>
                      <a:pt x="163" y="632"/>
                    </a:lnTo>
                    <a:lnTo>
                      <a:pt x="189" y="650"/>
                    </a:lnTo>
                    <a:lnTo>
                      <a:pt x="220" y="665"/>
                    </a:lnTo>
                    <a:lnTo>
                      <a:pt x="250" y="675"/>
                    </a:lnTo>
                    <a:lnTo>
                      <a:pt x="284" y="684"/>
                    </a:lnTo>
                    <a:lnTo>
                      <a:pt x="318" y="690"/>
                    </a:lnTo>
                    <a:lnTo>
                      <a:pt x="352" y="691"/>
                    </a:lnTo>
                    <a:lnTo>
                      <a:pt x="386" y="690"/>
                    </a:lnTo>
                    <a:lnTo>
                      <a:pt x="420" y="684"/>
                    </a:lnTo>
                    <a:lnTo>
                      <a:pt x="452" y="675"/>
                    </a:lnTo>
                    <a:lnTo>
                      <a:pt x="484" y="665"/>
                    </a:lnTo>
                    <a:lnTo>
                      <a:pt x="515" y="650"/>
                    </a:lnTo>
                    <a:lnTo>
                      <a:pt x="542" y="632"/>
                    </a:lnTo>
                    <a:lnTo>
                      <a:pt x="568" y="613"/>
                    </a:lnTo>
                    <a:lnTo>
                      <a:pt x="592" y="591"/>
                    </a:lnTo>
                    <a:lnTo>
                      <a:pt x="615" y="568"/>
                    </a:lnTo>
                    <a:lnTo>
                      <a:pt x="633" y="541"/>
                    </a:lnTo>
                    <a:lnTo>
                      <a:pt x="651" y="513"/>
                    </a:lnTo>
                    <a:lnTo>
                      <a:pt x="665" y="484"/>
                    </a:lnTo>
                    <a:lnTo>
                      <a:pt x="676" y="452"/>
                    </a:lnTo>
                    <a:lnTo>
                      <a:pt x="685" y="420"/>
                    </a:lnTo>
                    <a:lnTo>
                      <a:pt x="690" y="386"/>
                    </a:lnTo>
                    <a:lnTo>
                      <a:pt x="692" y="352"/>
                    </a:lnTo>
                    <a:lnTo>
                      <a:pt x="704" y="352"/>
                    </a:lnTo>
                    <a:close/>
                  </a:path>
                </a:pathLst>
              </a:custGeom>
              <a:solidFill>
                <a:srgbClr val="C6E8FF"/>
              </a:solidFill>
              <a:ln w="9525">
                <a:noFill/>
                <a:round/>
                <a:headEnd/>
                <a:tailEnd/>
              </a:ln>
            </p:spPr>
            <p:txBody>
              <a:bodyPr/>
              <a:lstStyle/>
              <a:p>
                <a:endParaRPr lang="en-US"/>
              </a:p>
            </p:txBody>
          </p:sp>
          <p:sp>
            <p:nvSpPr>
              <p:cNvPr id="29934" name="Freeform 1313"/>
              <p:cNvSpPr>
                <a:spLocks/>
              </p:cNvSpPr>
              <p:nvPr/>
            </p:nvSpPr>
            <p:spPr bwMode="auto">
              <a:xfrm>
                <a:off x="583" y="1843"/>
                <a:ext cx="690" cy="692"/>
              </a:xfrm>
              <a:custGeom>
                <a:avLst/>
                <a:gdLst>
                  <a:gd name="T0" fmla="*/ 683 w 690"/>
                  <a:gd name="T1" fmla="*/ 277 h 692"/>
                  <a:gd name="T2" fmla="*/ 649 w 690"/>
                  <a:gd name="T3" fmla="*/ 182 h 692"/>
                  <a:gd name="T4" fmla="*/ 590 w 690"/>
                  <a:gd name="T5" fmla="*/ 102 h 692"/>
                  <a:gd name="T6" fmla="*/ 510 w 690"/>
                  <a:gd name="T7" fmla="*/ 43 h 692"/>
                  <a:gd name="T8" fmla="*/ 415 w 690"/>
                  <a:gd name="T9" fmla="*/ 7 h 692"/>
                  <a:gd name="T10" fmla="*/ 309 w 690"/>
                  <a:gd name="T11" fmla="*/ 2 h 692"/>
                  <a:gd name="T12" fmla="*/ 211 w 690"/>
                  <a:gd name="T13" fmla="*/ 29 h 692"/>
                  <a:gd name="T14" fmla="*/ 125 w 690"/>
                  <a:gd name="T15" fmla="*/ 81 h 692"/>
                  <a:gd name="T16" fmla="*/ 59 w 690"/>
                  <a:gd name="T17" fmla="*/ 154 h 692"/>
                  <a:gd name="T18" fmla="*/ 14 w 690"/>
                  <a:gd name="T19" fmla="*/ 243 h 692"/>
                  <a:gd name="T20" fmla="*/ 0 w 690"/>
                  <a:gd name="T21" fmla="*/ 347 h 692"/>
                  <a:gd name="T22" fmla="*/ 14 w 690"/>
                  <a:gd name="T23" fmla="*/ 449 h 692"/>
                  <a:gd name="T24" fmla="*/ 59 w 690"/>
                  <a:gd name="T25" fmla="*/ 540 h 692"/>
                  <a:gd name="T26" fmla="*/ 125 w 690"/>
                  <a:gd name="T27" fmla="*/ 613 h 692"/>
                  <a:gd name="T28" fmla="*/ 211 w 690"/>
                  <a:gd name="T29" fmla="*/ 665 h 692"/>
                  <a:gd name="T30" fmla="*/ 309 w 690"/>
                  <a:gd name="T31" fmla="*/ 690 h 692"/>
                  <a:gd name="T32" fmla="*/ 415 w 690"/>
                  <a:gd name="T33" fmla="*/ 685 h 692"/>
                  <a:gd name="T34" fmla="*/ 510 w 690"/>
                  <a:gd name="T35" fmla="*/ 651 h 692"/>
                  <a:gd name="T36" fmla="*/ 590 w 690"/>
                  <a:gd name="T37" fmla="*/ 592 h 692"/>
                  <a:gd name="T38" fmla="*/ 649 w 690"/>
                  <a:gd name="T39" fmla="*/ 511 h 692"/>
                  <a:gd name="T40" fmla="*/ 683 w 690"/>
                  <a:gd name="T41" fmla="*/ 417 h 692"/>
                  <a:gd name="T42" fmla="*/ 679 w 690"/>
                  <a:gd name="T43" fmla="*/ 347 h 692"/>
                  <a:gd name="T44" fmla="*/ 663 w 690"/>
                  <a:gd name="T45" fmla="*/ 247 h 692"/>
                  <a:gd name="T46" fmla="*/ 622 w 690"/>
                  <a:gd name="T47" fmla="*/ 159 h 692"/>
                  <a:gd name="T48" fmla="*/ 558 w 690"/>
                  <a:gd name="T49" fmla="*/ 89 h 692"/>
                  <a:gd name="T50" fmla="*/ 476 w 690"/>
                  <a:gd name="T51" fmla="*/ 39 h 692"/>
                  <a:gd name="T52" fmla="*/ 379 w 690"/>
                  <a:gd name="T53" fmla="*/ 14 h 692"/>
                  <a:gd name="T54" fmla="*/ 277 w 690"/>
                  <a:gd name="T55" fmla="*/ 20 h 692"/>
                  <a:gd name="T56" fmla="*/ 186 w 690"/>
                  <a:gd name="T57" fmla="*/ 54 h 692"/>
                  <a:gd name="T58" fmla="*/ 109 w 690"/>
                  <a:gd name="T59" fmla="*/ 111 h 692"/>
                  <a:gd name="T60" fmla="*/ 52 w 690"/>
                  <a:gd name="T61" fmla="*/ 188 h 692"/>
                  <a:gd name="T62" fmla="*/ 18 w 690"/>
                  <a:gd name="T63" fmla="*/ 279 h 692"/>
                  <a:gd name="T64" fmla="*/ 13 w 690"/>
                  <a:gd name="T65" fmla="*/ 381 h 692"/>
                  <a:gd name="T66" fmla="*/ 38 w 690"/>
                  <a:gd name="T67" fmla="*/ 476 h 692"/>
                  <a:gd name="T68" fmla="*/ 88 w 690"/>
                  <a:gd name="T69" fmla="*/ 558 h 692"/>
                  <a:gd name="T70" fmla="*/ 159 w 690"/>
                  <a:gd name="T71" fmla="*/ 624 h 692"/>
                  <a:gd name="T72" fmla="*/ 245 w 690"/>
                  <a:gd name="T73" fmla="*/ 665 h 692"/>
                  <a:gd name="T74" fmla="*/ 345 w 690"/>
                  <a:gd name="T75" fmla="*/ 679 h 692"/>
                  <a:gd name="T76" fmla="*/ 443 w 690"/>
                  <a:gd name="T77" fmla="*/ 665 h 692"/>
                  <a:gd name="T78" fmla="*/ 531 w 690"/>
                  <a:gd name="T79" fmla="*/ 624 h 692"/>
                  <a:gd name="T80" fmla="*/ 602 w 690"/>
                  <a:gd name="T81" fmla="*/ 558 h 692"/>
                  <a:gd name="T82" fmla="*/ 653 w 690"/>
                  <a:gd name="T83" fmla="*/ 476 h 692"/>
                  <a:gd name="T84" fmla="*/ 678 w 690"/>
                  <a:gd name="T85" fmla="*/ 381 h 6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90"/>
                  <a:gd name="T130" fmla="*/ 0 h 692"/>
                  <a:gd name="T131" fmla="*/ 690 w 690"/>
                  <a:gd name="T132" fmla="*/ 692 h 69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90" h="692">
                    <a:moveTo>
                      <a:pt x="690" y="347"/>
                    </a:moveTo>
                    <a:lnTo>
                      <a:pt x="688" y="311"/>
                    </a:lnTo>
                    <a:lnTo>
                      <a:pt x="683" y="277"/>
                    </a:lnTo>
                    <a:lnTo>
                      <a:pt x="676" y="243"/>
                    </a:lnTo>
                    <a:lnTo>
                      <a:pt x="663" y="211"/>
                    </a:lnTo>
                    <a:lnTo>
                      <a:pt x="649" y="182"/>
                    </a:lnTo>
                    <a:lnTo>
                      <a:pt x="631" y="154"/>
                    </a:lnTo>
                    <a:lnTo>
                      <a:pt x="611" y="127"/>
                    </a:lnTo>
                    <a:lnTo>
                      <a:pt x="590" y="102"/>
                    </a:lnTo>
                    <a:lnTo>
                      <a:pt x="565" y="81"/>
                    </a:lnTo>
                    <a:lnTo>
                      <a:pt x="538" y="59"/>
                    </a:lnTo>
                    <a:lnTo>
                      <a:pt x="510" y="43"/>
                    </a:lnTo>
                    <a:lnTo>
                      <a:pt x="479" y="29"/>
                    </a:lnTo>
                    <a:lnTo>
                      <a:pt x="447" y="16"/>
                    </a:lnTo>
                    <a:lnTo>
                      <a:pt x="415" y="7"/>
                    </a:lnTo>
                    <a:lnTo>
                      <a:pt x="381" y="2"/>
                    </a:lnTo>
                    <a:lnTo>
                      <a:pt x="345" y="0"/>
                    </a:lnTo>
                    <a:lnTo>
                      <a:pt x="309" y="2"/>
                    </a:lnTo>
                    <a:lnTo>
                      <a:pt x="275" y="7"/>
                    </a:lnTo>
                    <a:lnTo>
                      <a:pt x="241" y="16"/>
                    </a:lnTo>
                    <a:lnTo>
                      <a:pt x="211" y="29"/>
                    </a:lnTo>
                    <a:lnTo>
                      <a:pt x="181" y="43"/>
                    </a:lnTo>
                    <a:lnTo>
                      <a:pt x="152" y="59"/>
                    </a:lnTo>
                    <a:lnTo>
                      <a:pt x="125" y="81"/>
                    </a:lnTo>
                    <a:lnTo>
                      <a:pt x="100" y="102"/>
                    </a:lnTo>
                    <a:lnTo>
                      <a:pt x="79" y="127"/>
                    </a:lnTo>
                    <a:lnTo>
                      <a:pt x="59" y="154"/>
                    </a:lnTo>
                    <a:lnTo>
                      <a:pt x="41" y="182"/>
                    </a:lnTo>
                    <a:lnTo>
                      <a:pt x="27" y="211"/>
                    </a:lnTo>
                    <a:lnTo>
                      <a:pt x="14" y="243"/>
                    </a:lnTo>
                    <a:lnTo>
                      <a:pt x="7" y="277"/>
                    </a:lnTo>
                    <a:lnTo>
                      <a:pt x="2" y="311"/>
                    </a:lnTo>
                    <a:lnTo>
                      <a:pt x="0" y="347"/>
                    </a:lnTo>
                    <a:lnTo>
                      <a:pt x="2" y="383"/>
                    </a:lnTo>
                    <a:lnTo>
                      <a:pt x="7" y="417"/>
                    </a:lnTo>
                    <a:lnTo>
                      <a:pt x="14" y="449"/>
                    </a:lnTo>
                    <a:lnTo>
                      <a:pt x="27" y="481"/>
                    </a:lnTo>
                    <a:lnTo>
                      <a:pt x="41" y="511"/>
                    </a:lnTo>
                    <a:lnTo>
                      <a:pt x="59" y="540"/>
                    </a:lnTo>
                    <a:lnTo>
                      <a:pt x="79" y="567"/>
                    </a:lnTo>
                    <a:lnTo>
                      <a:pt x="100" y="592"/>
                    </a:lnTo>
                    <a:lnTo>
                      <a:pt x="125" y="613"/>
                    </a:lnTo>
                    <a:lnTo>
                      <a:pt x="152" y="633"/>
                    </a:lnTo>
                    <a:lnTo>
                      <a:pt x="181" y="651"/>
                    </a:lnTo>
                    <a:lnTo>
                      <a:pt x="211" y="665"/>
                    </a:lnTo>
                    <a:lnTo>
                      <a:pt x="241" y="676"/>
                    </a:lnTo>
                    <a:lnTo>
                      <a:pt x="275" y="685"/>
                    </a:lnTo>
                    <a:lnTo>
                      <a:pt x="309" y="690"/>
                    </a:lnTo>
                    <a:lnTo>
                      <a:pt x="345" y="692"/>
                    </a:lnTo>
                    <a:lnTo>
                      <a:pt x="381" y="690"/>
                    </a:lnTo>
                    <a:lnTo>
                      <a:pt x="415" y="685"/>
                    </a:lnTo>
                    <a:lnTo>
                      <a:pt x="447" y="676"/>
                    </a:lnTo>
                    <a:lnTo>
                      <a:pt x="479" y="665"/>
                    </a:lnTo>
                    <a:lnTo>
                      <a:pt x="510" y="651"/>
                    </a:lnTo>
                    <a:lnTo>
                      <a:pt x="538" y="633"/>
                    </a:lnTo>
                    <a:lnTo>
                      <a:pt x="565" y="613"/>
                    </a:lnTo>
                    <a:lnTo>
                      <a:pt x="590" y="592"/>
                    </a:lnTo>
                    <a:lnTo>
                      <a:pt x="611" y="567"/>
                    </a:lnTo>
                    <a:lnTo>
                      <a:pt x="631" y="540"/>
                    </a:lnTo>
                    <a:lnTo>
                      <a:pt x="649" y="511"/>
                    </a:lnTo>
                    <a:lnTo>
                      <a:pt x="663" y="481"/>
                    </a:lnTo>
                    <a:lnTo>
                      <a:pt x="676" y="449"/>
                    </a:lnTo>
                    <a:lnTo>
                      <a:pt x="683" y="417"/>
                    </a:lnTo>
                    <a:lnTo>
                      <a:pt x="688" y="383"/>
                    </a:lnTo>
                    <a:lnTo>
                      <a:pt x="690" y="347"/>
                    </a:lnTo>
                    <a:lnTo>
                      <a:pt x="679" y="347"/>
                    </a:lnTo>
                    <a:lnTo>
                      <a:pt x="678" y="313"/>
                    </a:lnTo>
                    <a:lnTo>
                      <a:pt x="672" y="279"/>
                    </a:lnTo>
                    <a:lnTo>
                      <a:pt x="663" y="247"/>
                    </a:lnTo>
                    <a:lnTo>
                      <a:pt x="653" y="216"/>
                    </a:lnTo>
                    <a:lnTo>
                      <a:pt x="638" y="188"/>
                    </a:lnTo>
                    <a:lnTo>
                      <a:pt x="622" y="159"/>
                    </a:lnTo>
                    <a:lnTo>
                      <a:pt x="602" y="134"/>
                    </a:lnTo>
                    <a:lnTo>
                      <a:pt x="581" y="111"/>
                    </a:lnTo>
                    <a:lnTo>
                      <a:pt x="558" y="89"/>
                    </a:lnTo>
                    <a:lnTo>
                      <a:pt x="531" y="70"/>
                    </a:lnTo>
                    <a:lnTo>
                      <a:pt x="504" y="54"/>
                    </a:lnTo>
                    <a:lnTo>
                      <a:pt x="476" y="39"/>
                    </a:lnTo>
                    <a:lnTo>
                      <a:pt x="443" y="29"/>
                    </a:lnTo>
                    <a:lnTo>
                      <a:pt x="413" y="20"/>
                    </a:lnTo>
                    <a:lnTo>
                      <a:pt x="379" y="14"/>
                    </a:lnTo>
                    <a:lnTo>
                      <a:pt x="345" y="13"/>
                    </a:lnTo>
                    <a:lnTo>
                      <a:pt x="311" y="14"/>
                    </a:lnTo>
                    <a:lnTo>
                      <a:pt x="277" y="20"/>
                    </a:lnTo>
                    <a:lnTo>
                      <a:pt x="245" y="29"/>
                    </a:lnTo>
                    <a:lnTo>
                      <a:pt x="215" y="39"/>
                    </a:lnTo>
                    <a:lnTo>
                      <a:pt x="186" y="54"/>
                    </a:lnTo>
                    <a:lnTo>
                      <a:pt x="159" y="70"/>
                    </a:lnTo>
                    <a:lnTo>
                      <a:pt x="132" y="89"/>
                    </a:lnTo>
                    <a:lnTo>
                      <a:pt x="109" y="111"/>
                    </a:lnTo>
                    <a:lnTo>
                      <a:pt x="88" y="134"/>
                    </a:lnTo>
                    <a:lnTo>
                      <a:pt x="68" y="159"/>
                    </a:lnTo>
                    <a:lnTo>
                      <a:pt x="52" y="188"/>
                    </a:lnTo>
                    <a:lnTo>
                      <a:pt x="38" y="216"/>
                    </a:lnTo>
                    <a:lnTo>
                      <a:pt x="27" y="247"/>
                    </a:lnTo>
                    <a:lnTo>
                      <a:pt x="18" y="279"/>
                    </a:lnTo>
                    <a:lnTo>
                      <a:pt x="13" y="313"/>
                    </a:lnTo>
                    <a:lnTo>
                      <a:pt x="11" y="347"/>
                    </a:lnTo>
                    <a:lnTo>
                      <a:pt x="13" y="381"/>
                    </a:lnTo>
                    <a:lnTo>
                      <a:pt x="18" y="413"/>
                    </a:lnTo>
                    <a:lnTo>
                      <a:pt x="27" y="445"/>
                    </a:lnTo>
                    <a:lnTo>
                      <a:pt x="38" y="476"/>
                    </a:lnTo>
                    <a:lnTo>
                      <a:pt x="52" y="506"/>
                    </a:lnTo>
                    <a:lnTo>
                      <a:pt x="68" y="533"/>
                    </a:lnTo>
                    <a:lnTo>
                      <a:pt x="88" y="558"/>
                    </a:lnTo>
                    <a:lnTo>
                      <a:pt x="109" y="583"/>
                    </a:lnTo>
                    <a:lnTo>
                      <a:pt x="132" y="604"/>
                    </a:lnTo>
                    <a:lnTo>
                      <a:pt x="159" y="624"/>
                    </a:lnTo>
                    <a:lnTo>
                      <a:pt x="186" y="640"/>
                    </a:lnTo>
                    <a:lnTo>
                      <a:pt x="215" y="654"/>
                    </a:lnTo>
                    <a:lnTo>
                      <a:pt x="245" y="665"/>
                    </a:lnTo>
                    <a:lnTo>
                      <a:pt x="277" y="674"/>
                    </a:lnTo>
                    <a:lnTo>
                      <a:pt x="311" y="677"/>
                    </a:lnTo>
                    <a:lnTo>
                      <a:pt x="345" y="679"/>
                    </a:lnTo>
                    <a:lnTo>
                      <a:pt x="379" y="677"/>
                    </a:lnTo>
                    <a:lnTo>
                      <a:pt x="413" y="674"/>
                    </a:lnTo>
                    <a:lnTo>
                      <a:pt x="443" y="665"/>
                    </a:lnTo>
                    <a:lnTo>
                      <a:pt x="476" y="654"/>
                    </a:lnTo>
                    <a:lnTo>
                      <a:pt x="504" y="640"/>
                    </a:lnTo>
                    <a:lnTo>
                      <a:pt x="531" y="624"/>
                    </a:lnTo>
                    <a:lnTo>
                      <a:pt x="558" y="604"/>
                    </a:lnTo>
                    <a:lnTo>
                      <a:pt x="581" y="583"/>
                    </a:lnTo>
                    <a:lnTo>
                      <a:pt x="602" y="558"/>
                    </a:lnTo>
                    <a:lnTo>
                      <a:pt x="622" y="533"/>
                    </a:lnTo>
                    <a:lnTo>
                      <a:pt x="638" y="506"/>
                    </a:lnTo>
                    <a:lnTo>
                      <a:pt x="653" y="476"/>
                    </a:lnTo>
                    <a:lnTo>
                      <a:pt x="663" y="445"/>
                    </a:lnTo>
                    <a:lnTo>
                      <a:pt x="672" y="413"/>
                    </a:lnTo>
                    <a:lnTo>
                      <a:pt x="678" y="381"/>
                    </a:lnTo>
                    <a:lnTo>
                      <a:pt x="679" y="347"/>
                    </a:lnTo>
                    <a:lnTo>
                      <a:pt x="690" y="347"/>
                    </a:lnTo>
                    <a:close/>
                  </a:path>
                </a:pathLst>
              </a:custGeom>
              <a:solidFill>
                <a:srgbClr val="C7E8FF"/>
              </a:solidFill>
              <a:ln w="9525">
                <a:noFill/>
                <a:round/>
                <a:headEnd/>
                <a:tailEnd/>
              </a:ln>
            </p:spPr>
            <p:txBody>
              <a:bodyPr/>
              <a:lstStyle/>
              <a:p>
                <a:endParaRPr lang="en-US"/>
              </a:p>
            </p:txBody>
          </p:sp>
          <p:sp>
            <p:nvSpPr>
              <p:cNvPr id="29935" name="Freeform 1314"/>
              <p:cNvSpPr>
                <a:spLocks/>
              </p:cNvSpPr>
              <p:nvPr/>
            </p:nvSpPr>
            <p:spPr bwMode="auto">
              <a:xfrm>
                <a:off x="589" y="1850"/>
                <a:ext cx="679" cy="679"/>
              </a:xfrm>
              <a:custGeom>
                <a:avLst/>
                <a:gdLst>
                  <a:gd name="T0" fmla="*/ 672 w 679"/>
                  <a:gd name="T1" fmla="*/ 270 h 679"/>
                  <a:gd name="T2" fmla="*/ 638 w 679"/>
                  <a:gd name="T3" fmla="*/ 177 h 679"/>
                  <a:gd name="T4" fmla="*/ 579 w 679"/>
                  <a:gd name="T5" fmla="*/ 99 h 679"/>
                  <a:gd name="T6" fmla="*/ 502 w 679"/>
                  <a:gd name="T7" fmla="*/ 41 h 679"/>
                  <a:gd name="T8" fmla="*/ 407 w 679"/>
                  <a:gd name="T9" fmla="*/ 7 h 679"/>
                  <a:gd name="T10" fmla="*/ 305 w 679"/>
                  <a:gd name="T11" fmla="*/ 2 h 679"/>
                  <a:gd name="T12" fmla="*/ 207 w 679"/>
                  <a:gd name="T13" fmla="*/ 27 h 679"/>
                  <a:gd name="T14" fmla="*/ 123 w 679"/>
                  <a:gd name="T15" fmla="*/ 77 h 679"/>
                  <a:gd name="T16" fmla="*/ 57 w 679"/>
                  <a:gd name="T17" fmla="*/ 150 h 679"/>
                  <a:gd name="T18" fmla="*/ 16 w 679"/>
                  <a:gd name="T19" fmla="*/ 238 h 679"/>
                  <a:gd name="T20" fmla="*/ 0 w 679"/>
                  <a:gd name="T21" fmla="*/ 340 h 679"/>
                  <a:gd name="T22" fmla="*/ 16 w 679"/>
                  <a:gd name="T23" fmla="*/ 440 h 679"/>
                  <a:gd name="T24" fmla="*/ 57 w 679"/>
                  <a:gd name="T25" fmla="*/ 529 h 679"/>
                  <a:gd name="T26" fmla="*/ 123 w 679"/>
                  <a:gd name="T27" fmla="*/ 601 h 679"/>
                  <a:gd name="T28" fmla="*/ 207 w 679"/>
                  <a:gd name="T29" fmla="*/ 653 h 679"/>
                  <a:gd name="T30" fmla="*/ 305 w 679"/>
                  <a:gd name="T31" fmla="*/ 678 h 679"/>
                  <a:gd name="T32" fmla="*/ 407 w 679"/>
                  <a:gd name="T33" fmla="*/ 672 h 679"/>
                  <a:gd name="T34" fmla="*/ 502 w 679"/>
                  <a:gd name="T35" fmla="*/ 638 h 679"/>
                  <a:gd name="T36" fmla="*/ 579 w 679"/>
                  <a:gd name="T37" fmla="*/ 579 h 679"/>
                  <a:gd name="T38" fmla="*/ 638 w 679"/>
                  <a:gd name="T39" fmla="*/ 501 h 679"/>
                  <a:gd name="T40" fmla="*/ 672 w 679"/>
                  <a:gd name="T41" fmla="*/ 408 h 679"/>
                  <a:gd name="T42" fmla="*/ 666 w 679"/>
                  <a:gd name="T43" fmla="*/ 340 h 679"/>
                  <a:gd name="T44" fmla="*/ 652 w 679"/>
                  <a:gd name="T45" fmla="*/ 242 h 679"/>
                  <a:gd name="T46" fmla="*/ 611 w 679"/>
                  <a:gd name="T47" fmla="*/ 156 h 679"/>
                  <a:gd name="T48" fmla="*/ 546 w 679"/>
                  <a:gd name="T49" fmla="*/ 86 h 679"/>
                  <a:gd name="T50" fmla="*/ 466 w 679"/>
                  <a:gd name="T51" fmla="*/ 38 h 679"/>
                  <a:gd name="T52" fmla="*/ 373 w 679"/>
                  <a:gd name="T53" fmla="*/ 15 h 679"/>
                  <a:gd name="T54" fmla="*/ 273 w 679"/>
                  <a:gd name="T55" fmla="*/ 18 h 679"/>
                  <a:gd name="T56" fmla="*/ 184 w 679"/>
                  <a:gd name="T57" fmla="*/ 52 h 679"/>
                  <a:gd name="T58" fmla="*/ 107 w 679"/>
                  <a:gd name="T59" fmla="*/ 108 h 679"/>
                  <a:gd name="T60" fmla="*/ 51 w 679"/>
                  <a:gd name="T61" fmla="*/ 183 h 679"/>
                  <a:gd name="T62" fmla="*/ 17 w 679"/>
                  <a:gd name="T63" fmla="*/ 274 h 679"/>
                  <a:gd name="T64" fmla="*/ 14 w 679"/>
                  <a:gd name="T65" fmla="*/ 374 h 679"/>
                  <a:gd name="T66" fmla="*/ 37 w 679"/>
                  <a:gd name="T67" fmla="*/ 467 h 679"/>
                  <a:gd name="T68" fmla="*/ 87 w 679"/>
                  <a:gd name="T69" fmla="*/ 547 h 679"/>
                  <a:gd name="T70" fmla="*/ 157 w 679"/>
                  <a:gd name="T71" fmla="*/ 611 h 679"/>
                  <a:gd name="T72" fmla="*/ 241 w 679"/>
                  <a:gd name="T73" fmla="*/ 653 h 679"/>
                  <a:gd name="T74" fmla="*/ 339 w 679"/>
                  <a:gd name="T75" fmla="*/ 667 h 679"/>
                  <a:gd name="T76" fmla="*/ 436 w 679"/>
                  <a:gd name="T77" fmla="*/ 653 h 679"/>
                  <a:gd name="T78" fmla="*/ 521 w 679"/>
                  <a:gd name="T79" fmla="*/ 611 h 679"/>
                  <a:gd name="T80" fmla="*/ 591 w 679"/>
                  <a:gd name="T81" fmla="*/ 547 h 679"/>
                  <a:gd name="T82" fmla="*/ 641 w 679"/>
                  <a:gd name="T83" fmla="*/ 467 h 679"/>
                  <a:gd name="T84" fmla="*/ 664 w 679"/>
                  <a:gd name="T85" fmla="*/ 374 h 6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79"/>
                  <a:gd name="T130" fmla="*/ 0 h 679"/>
                  <a:gd name="T131" fmla="*/ 679 w 679"/>
                  <a:gd name="T132" fmla="*/ 679 h 6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79" h="679">
                    <a:moveTo>
                      <a:pt x="679" y="340"/>
                    </a:moveTo>
                    <a:lnTo>
                      <a:pt x="677" y="304"/>
                    </a:lnTo>
                    <a:lnTo>
                      <a:pt x="672" y="270"/>
                    </a:lnTo>
                    <a:lnTo>
                      <a:pt x="663" y="238"/>
                    </a:lnTo>
                    <a:lnTo>
                      <a:pt x="652" y="208"/>
                    </a:lnTo>
                    <a:lnTo>
                      <a:pt x="638" y="177"/>
                    </a:lnTo>
                    <a:lnTo>
                      <a:pt x="620" y="150"/>
                    </a:lnTo>
                    <a:lnTo>
                      <a:pt x="602" y="124"/>
                    </a:lnTo>
                    <a:lnTo>
                      <a:pt x="579" y="99"/>
                    </a:lnTo>
                    <a:lnTo>
                      <a:pt x="555" y="77"/>
                    </a:lnTo>
                    <a:lnTo>
                      <a:pt x="529" y="57"/>
                    </a:lnTo>
                    <a:lnTo>
                      <a:pt x="502" y="41"/>
                    </a:lnTo>
                    <a:lnTo>
                      <a:pt x="471" y="27"/>
                    </a:lnTo>
                    <a:lnTo>
                      <a:pt x="439" y="15"/>
                    </a:lnTo>
                    <a:lnTo>
                      <a:pt x="407" y="7"/>
                    </a:lnTo>
                    <a:lnTo>
                      <a:pt x="373" y="2"/>
                    </a:lnTo>
                    <a:lnTo>
                      <a:pt x="339" y="0"/>
                    </a:lnTo>
                    <a:lnTo>
                      <a:pt x="305" y="2"/>
                    </a:lnTo>
                    <a:lnTo>
                      <a:pt x="271" y="7"/>
                    </a:lnTo>
                    <a:lnTo>
                      <a:pt x="237" y="15"/>
                    </a:lnTo>
                    <a:lnTo>
                      <a:pt x="207" y="27"/>
                    </a:lnTo>
                    <a:lnTo>
                      <a:pt x="176" y="41"/>
                    </a:lnTo>
                    <a:lnTo>
                      <a:pt x="150" y="57"/>
                    </a:lnTo>
                    <a:lnTo>
                      <a:pt x="123" y="77"/>
                    </a:lnTo>
                    <a:lnTo>
                      <a:pt x="100" y="99"/>
                    </a:lnTo>
                    <a:lnTo>
                      <a:pt x="76" y="124"/>
                    </a:lnTo>
                    <a:lnTo>
                      <a:pt x="57" y="150"/>
                    </a:lnTo>
                    <a:lnTo>
                      <a:pt x="41" y="177"/>
                    </a:lnTo>
                    <a:lnTo>
                      <a:pt x="26" y="208"/>
                    </a:lnTo>
                    <a:lnTo>
                      <a:pt x="16" y="238"/>
                    </a:lnTo>
                    <a:lnTo>
                      <a:pt x="7" y="270"/>
                    </a:lnTo>
                    <a:lnTo>
                      <a:pt x="1" y="304"/>
                    </a:lnTo>
                    <a:lnTo>
                      <a:pt x="0" y="340"/>
                    </a:lnTo>
                    <a:lnTo>
                      <a:pt x="1" y="374"/>
                    </a:lnTo>
                    <a:lnTo>
                      <a:pt x="7" y="408"/>
                    </a:lnTo>
                    <a:lnTo>
                      <a:pt x="16" y="440"/>
                    </a:lnTo>
                    <a:lnTo>
                      <a:pt x="26" y="472"/>
                    </a:lnTo>
                    <a:lnTo>
                      <a:pt x="41" y="501"/>
                    </a:lnTo>
                    <a:lnTo>
                      <a:pt x="57" y="529"/>
                    </a:lnTo>
                    <a:lnTo>
                      <a:pt x="76" y="556"/>
                    </a:lnTo>
                    <a:lnTo>
                      <a:pt x="100" y="579"/>
                    </a:lnTo>
                    <a:lnTo>
                      <a:pt x="123" y="601"/>
                    </a:lnTo>
                    <a:lnTo>
                      <a:pt x="150" y="620"/>
                    </a:lnTo>
                    <a:lnTo>
                      <a:pt x="176" y="638"/>
                    </a:lnTo>
                    <a:lnTo>
                      <a:pt x="207" y="653"/>
                    </a:lnTo>
                    <a:lnTo>
                      <a:pt x="237" y="663"/>
                    </a:lnTo>
                    <a:lnTo>
                      <a:pt x="271" y="672"/>
                    </a:lnTo>
                    <a:lnTo>
                      <a:pt x="305" y="678"/>
                    </a:lnTo>
                    <a:lnTo>
                      <a:pt x="339" y="679"/>
                    </a:lnTo>
                    <a:lnTo>
                      <a:pt x="373" y="678"/>
                    </a:lnTo>
                    <a:lnTo>
                      <a:pt x="407" y="672"/>
                    </a:lnTo>
                    <a:lnTo>
                      <a:pt x="439" y="663"/>
                    </a:lnTo>
                    <a:lnTo>
                      <a:pt x="471" y="653"/>
                    </a:lnTo>
                    <a:lnTo>
                      <a:pt x="502" y="638"/>
                    </a:lnTo>
                    <a:lnTo>
                      <a:pt x="529" y="620"/>
                    </a:lnTo>
                    <a:lnTo>
                      <a:pt x="555" y="601"/>
                    </a:lnTo>
                    <a:lnTo>
                      <a:pt x="579" y="579"/>
                    </a:lnTo>
                    <a:lnTo>
                      <a:pt x="602" y="556"/>
                    </a:lnTo>
                    <a:lnTo>
                      <a:pt x="620" y="529"/>
                    </a:lnTo>
                    <a:lnTo>
                      <a:pt x="638" y="501"/>
                    </a:lnTo>
                    <a:lnTo>
                      <a:pt x="652" y="472"/>
                    </a:lnTo>
                    <a:lnTo>
                      <a:pt x="663" y="440"/>
                    </a:lnTo>
                    <a:lnTo>
                      <a:pt x="672" y="408"/>
                    </a:lnTo>
                    <a:lnTo>
                      <a:pt x="677" y="374"/>
                    </a:lnTo>
                    <a:lnTo>
                      <a:pt x="679" y="340"/>
                    </a:lnTo>
                    <a:lnTo>
                      <a:pt x="666" y="340"/>
                    </a:lnTo>
                    <a:lnTo>
                      <a:pt x="664" y="306"/>
                    </a:lnTo>
                    <a:lnTo>
                      <a:pt x="659" y="274"/>
                    </a:lnTo>
                    <a:lnTo>
                      <a:pt x="652" y="242"/>
                    </a:lnTo>
                    <a:lnTo>
                      <a:pt x="641" y="211"/>
                    </a:lnTo>
                    <a:lnTo>
                      <a:pt x="627" y="183"/>
                    </a:lnTo>
                    <a:lnTo>
                      <a:pt x="611" y="156"/>
                    </a:lnTo>
                    <a:lnTo>
                      <a:pt x="591" y="131"/>
                    </a:lnTo>
                    <a:lnTo>
                      <a:pt x="570" y="108"/>
                    </a:lnTo>
                    <a:lnTo>
                      <a:pt x="546" y="86"/>
                    </a:lnTo>
                    <a:lnTo>
                      <a:pt x="521" y="68"/>
                    </a:lnTo>
                    <a:lnTo>
                      <a:pt x="495" y="52"/>
                    </a:lnTo>
                    <a:lnTo>
                      <a:pt x="466" y="38"/>
                    </a:lnTo>
                    <a:lnTo>
                      <a:pt x="436" y="27"/>
                    </a:lnTo>
                    <a:lnTo>
                      <a:pt x="405" y="18"/>
                    </a:lnTo>
                    <a:lnTo>
                      <a:pt x="373" y="15"/>
                    </a:lnTo>
                    <a:lnTo>
                      <a:pt x="339" y="13"/>
                    </a:lnTo>
                    <a:lnTo>
                      <a:pt x="305" y="15"/>
                    </a:lnTo>
                    <a:lnTo>
                      <a:pt x="273" y="18"/>
                    </a:lnTo>
                    <a:lnTo>
                      <a:pt x="241" y="27"/>
                    </a:lnTo>
                    <a:lnTo>
                      <a:pt x="212" y="38"/>
                    </a:lnTo>
                    <a:lnTo>
                      <a:pt x="184" y="52"/>
                    </a:lnTo>
                    <a:lnTo>
                      <a:pt x="157" y="68"/>
                    </a:lnTo>
                    <a:lnTo>
                      <a:pt x="130" y="86"/>
                    </a:lnTo>
                    <a:lnTo>
                      <a:pt x="107" y="108"/>
                    </a:lnTo>
                    <a:lnTo>
                      <a:pt x="87" y="131"/>
                    </a:lnTo>
                    <a:lnTo>
                      <a:pt x="67" y="156"/>
                    </a:lnTo>
                    <a:lnTo>
                      <a:pt x="51" y="183"/>
                    </a:lnTo>
                    <a:lnTo>
                      <a:pt x="37" y="211"/>
                    </a:lnTo>
                    <a:lnTo>
                      <a:pt x="26" y="242"/>
                    </a:lnTo>
                    <a:lnTo>
                      <a:pt x="17" y="274"/>
                    </a:lnTo>
                    <a:lnTo>
                      <a:pt x="14" y="306"/>
                    </a:lnTo>
                    <a:lnTo>
                      <a:pt x="12" y="340"/>
                    </a:lnTo>
                    <a:lnTo>
                      <a:pt x="14" y="374"/>
                    </a:lnTo>
                    <a:lnTo>
                      <a:pt x="17" y="406"/>
                    </a:lnTo>
                    <a:lnTo>
                      <a:pt x="26" y="436"/>
                    </a:lnTo>
                    <a:lnTo>
                      <a:pt x="37" y="467"/>
                    </a:lnTo>
                    <a:lnTo>
                      <a:pt x="51" y="495"/>
                    </a:lnTo>
                    <a:lnTo>
                      <a:pt x="67" y="522"/>
                    </a:lnTo>
                    <a:lnTo>
                      <a:pt x="87" y="547"/>
                    </a:lnTo>
                    <a:lnTo>
                      <a:pt x="107" y="570"/>
                    </a:lnTo>
                    <a:lnTo>
                      <a:pt x="130" y="592"/>
                    </a:lnTo>
                    <a:lnTo>
                      <a:pt x="157" y="611"/>
                    </a:lnTo>
                    <a:lnTo>
                      <a:pt x="184" y="628"/>
                    </a:lnTo>
                    <a:lnTo>
                      <a:pt x="212" y="642"/>
                    </a:lnTo>
                    <a:lnTo>
                      <a:pt x="241" y="653"/>
                    </a:lnTo>
                    <a:lnTo>
                      <a:pt x="273" y="660"/>
                    </a:lnTo>
                    <a:lnTo>
                      <a:pt x="305" y="665"/>
                    </a:lnTo>
                    <a:lnTo>
                      <a:pt x="339" y="667"/>
                    </a:lnTo>
                    <a:lnTo>
                      <a:pt x="373" y="665"/>
                    </a:lnTo>
                    <a:lnTo>
                      <a:pt x="405" y="660"/>
                    </a:lnTo>
                    <a:lnTo>
                      <a:pt x="436" y="653"/>
                    </a:lnTo>
                    <a:lnTo>
                      <a:pt x="466" y="642"/>
                    </a:lnTo>
                    <a:lnTo>
                      <a:pt x="495" y="628"/>
                    </a:lnTo>
                    <a:lnTo>
                      <a:pt x="521" y="611"/>
                    </a:lnTo>
                    <a:lnTo>
                      <a:pt x="546" y="592"/>
                    </a:lnTo>
                    <a:lnTo>
                      <a:pt x="570" y="570"/>
                    </a:lnTo>
                    <a:lnTo>
                      <a:pt x="591" y="547"/>
                    </a:lnTo>
                    <a:lnTo>
                      <a:pt x="611" y="522"/>
                    </a:lnTo>
                    <a:lnTo>
                      <a:pt x="627" y="495"/>
                    </a:lnTo>
                    <a:lnTo>
                      <a:pt x="641" y="467"/>
                    </a:lnTo>
                    <a:lnTo>
                      <a:pt x="652" y="436"/>
                    </a:lnTo>
                    <a:lnTo>
                      <a:pt x="659" y="406"/>
                    </a:lnTo>
                    <a:lnTo>
                      <a:pt x="664" y="374"/>
                    </a:lnTo>
                    <a:lnTo>
                      <a:pt x="666" y="340"/>
                    </a:lnTo>
                    <a:lnTo>
                      <a:pt x="679" y="340"/>
                    </a:lnTo>
                    <a:close/>
                  </a:path>
                </a:pathLst>
              </a:custGeom>
              <a:solidFill>
                <a:srgbClr val="C8E9FF"/>
              </a:solidFill>
              <a:ln w="9525">
                <a:noFill/>
                <a:round/>
                <a:headEnd/>
                <a:tailEnd/>
              </a:ln>
            </p:spPr>
            <p:txBody>
              <a:bodyPr/>
              <a:lstStyle/>
              <a:p>
                <a:endParaRPr lang="en-US"/>
              </a:p>
            </p:txBody>
          </p:sp>
          <p:sp>
            <p:nvSpPr>
              <p:cNvPr id="29936" name="Freeform 1315"/>
              <p:cNvSpPr>
                <a:spLocks/>
              </p:cNvSpPr>
              <p:nvPr/>
            </p:nvSpPr>
            <p:spPr bwMode="auto">
              <a:xfrm>
                <a:off x="594" y="1856"/>
                <a:ext cx="668" cy="666"/>
              </a:xfrm>
              <a:custGeom>
                <a:avLst/>
                <a:gdLst>
                  <a:gd name="T0" fmla="*/ 661 w 668"/>
                  <a:gd name="T1" fmla="*/ 266 h 666"/>
                  <a:gd name="T2" fmla="*/ 627 w 668"/>
                  <a:gd name="T3" fmla="*/ 175 h 666"/>
                  <a:gd name="T4" fmla="*/ 570 w 668"/>
                  <a:gd name="T5" fmla="*/ 98 h 666"/>
                  <a:gd name="T6" fmla="*/ 493 w 668"/>
                  <a:gd name="T7" fmla="*/ 41 h 666"/>
                  <a:gd name="T8" fmla="*/ 402 w 668"/>
                  <a:gd name="T9" fmla="*/ 7 h 666"/>
                  <a:gd name="T10" fmla="*/ 300 w 668"/>
                  <a:gd name="T11" fmla="*/ 1 h 666"/>
                  <a:gd name="T12" fmla="*/ 204 w 668"/>
                  <a:gd name="T13" fmla="*/ 26 h 666"/>
                  <a:gd name="T14" fmla="*/ 121 w 668"/>
                  <a:gd name="T15" fmla="*/ 76 h 666"/>
                  <a:gd name="T16" fmla="*/ 57 w 668"/>
                  <a:gd name="T17" fmla="*/ 146 h 666"/>
                  <a:gd name="T18" fmla="*/ 16 w 668"/>
                  <a:gd name="T19" fmla="*/ 234 h 666"/>
                  <a:gd name="T20" fmla="*/ 0 w 668"/>
                  <a:gd name="T21" fmla="*/ 334 h 666"/>
                  <a:gd name="T22" fmla="*/ 16 w 668"/>
                  <a:gd name="T23" fmla="*/ 432 h 666"/>
                  <a:gd name="T24" fmla="*/ 57 w 668"/>
                  <a:gd name="T25" fmla="*/ 520 h 666"/>
                  <a:gd name="T26" fmla="*/ 121 w 668"/>
                  <a:gd name="T27" fmla="*/ 591 h 666"/>
                  <a:gd name="T28" fmla="*/ 204 w 668"/>
                  <a:gd name="T29" fmla="*/ 641 h 666"/>
                  <a:gd name="T30" fmla="*/ 300 w 668"/>
                  <a:gd name="T31" fmla="*/ 664 h 666"/>
                  <a:gd name="T32" fmla="*/ 402 w 668"/>
                  <a:gd name="T33" fmla="*/ 661 h 666"/>
                  <a:gd name="T34" fmla="*/ 493 w 668"/>
                  <a:gd name="T35" fmla="*/ 627 h 666"/>
                  <a:gd name="T36" fmla="*/ 570 w 668"/>
                  <a:gd name="T37" fmla="*/ 570 h 666"/>
                  <a:gd name="T38" fmla="*/ 627 w 668"/>
                  <a:gd name="T39" fmla="*/ 493 h 666"/>
                  <a:gd name="T40" fmla="*/ 661 w 668"/>
                  <a:gd name="T41" fmla="*/ 400 h 666"/>
                  <a:gd name="T42" fmla="*/ 656 w 668"/>
                  <a:gd name="T43" fmla="*/ 334 h 666"/>
                  <a:gd name="T44" fmla="*/ 642 w 668"/>
                  <a:gd name="T45" fmla="*/ 237 h 666"/>
                  <a:gd name="T46" fmla="*/ 600 w 668"/>
                  <a:gd name="T47" fmla="*/ 153 h 666"/>
                  <a:gd name="T48" fmla="*/ 538 w 668"/>
                  <a:gd name="T49" fmla="*/ 85 h 666"/>
                  <a:gd name="T50" fmla="*/ 459 w 668"/>
                  <a:gd name="T51" fmla="*/ 37 h 666"/>
                  <a:gd name="T52" fmla="*/ 366 w 668"/>
                  <a:gd name="T53" fmla="*/ 14 h 666"/>
                  <a:gd name="T54" fmla="*/ 270 w 668"/>
                  <a:gd name="T55" fmla="*/ 19 h 666"/>
                  <a:gd name="T56" fmla="*/ 180 w 668"/>
                  <a:gd name="T57" fmla="*/ 51 h 666"/>
                  <a:gd name="T58" fmla="*/ 107 w 668"/>
                  <a:gd name="T59" fmla="*/ 107 h 666"/>
                  <a:gd name="T60" fmla="*/ 52 w 668"/>
                  <a:gd name="T61" fmla="*/ 180 h 666"/>
                  <a:gd name="T62" fmla="*/ 20 w 668"/>
                  <a:gd name="T63" fmla="*/ 269 h 666"/>
                  <a:gd name="T64" fmla="*/ 14 w 668"/>
                  <a:gd name="T65" fmla="*/ 366 h 666"/>
                  <a:gd name="T66" fmla="*/ 37 w 668"/>
                  <a:gd name="T67" fmla="*/ 459 h 666"/>
                  <a:gd name="T68" fmla="*/ 86 w 668"/>
                  <a:gd name="T69" fmla="*/ 538 h 666"/>
                  <a:gd name="T70" fmla="*/ 154 w 668"/>
                  <a:gd name="T71" fmla="*/ 600 h 666"/>
                  <a:gd name="T72" fmla="*/ 238 w 668"/>
                  <a:gd name="T73" fmla="*/ 641 h 666"/>
                  <a:gd name="T74" fmla="*/ 334 w 668"/>
                  <a:gd name="T75" fmla="*/ 656 h 666"/>
                  <a:gd name="T76" fmla="*/ 429 w 668"/>
                  <a:gd name="T77" fmla="*/ 641 h 666"/>
                  <a:gd name="T78" fmla="*/ 513 w 668"/>
                  <a:gd name="T79" fmla="*/ 600 h 666"/>
                  <a:gd name="T80" fmla="*/ 583 w 668"/>
                  <a:gd name="T81" fmla="*/ 538 h 666"/>
                  <a:gd name="T82" fmla="*/ 631 w 668"/>
                  <a:gd name="T83" fmla="*/ 459 h 666"/>
                  <a:gd name="T84" fmla="*/ 654 w 668"/>
                  <a:gd name="T85" fmla="*/ 366 h 66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68"/>
                  <a:gd name="T130" fmla="*/ 0 h 666"/>
                  <a:gd name="T131" fmla="*/ 668 w 668"/>
                  <a:gd name="T132" fmla="*/ 666 h 66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68" h="666">
                    <a:moveTo>
                      <a:pt x="668" y="334"/>
                    </a:moveTo>
                    <a:lnTo>
                      <a:pt x="667" y="300"/>
                    </a:lnTo>
                    <a:lnTo>
                      <a:pt x="661" y="266"/>
                    </a:lnTo>
                    <a:lnTo>
                      <a:pt x="652" y="234"/>
                    </a:lnTo>
                    <a:lnTo>
                      <a:pt x="642" y="203"/>
                    </a:lnTo>
                    <a:lnTo>
                      <a:pt x="627" y="175"/>
                    </a:lnTo>
                    <a:lnTo>
                      <a:pt x="611" y="146"/>
                    </a:lnTo>
                    <a:lnTo>
                      <a:pt x="591" y="121"/>
                    </a:lnTo>
                    <a:lnTo>
                      <a:pt x="570" y="98"/>
                    </a:lnTo>
                    <a:lnTo>
                      <a:pt x="547" y="76"/>
                    </a:lnTo>
                    <a:lnTo>
                      <a:pt x="520" y="57"/>
                    </a:lnTo>
                    <a:lnTo>
                      <a:pt x="493" y="41"/>
                    </a:lnTo>
                    <a:lnTo>
                      <a:pt x="465" y="26"/>
                    </a:lnTo>
                    <a:lnTo>
                      <a:pt x="432" y="16"/>
                    </a:lnTo>
                    <a:lnTo>
                      <a:pt x="402" y="7"/>
                    </a:lnTo>
                    <a:lnTo>
                      <a:pt x="368" y="1"/>
                    </a:lnTo>
                    <a:lnTo>
                      <a:pt x="334" y="0"/>
                    </a:lnTo>
                    <a:lnTo>
                      <a:pt x="300" y="1"/>
                    </a:lnTo>
                    <a:lnTo>
                      <a:pt x="266" y="7"/>
                    </a:lnTo>
                    <a:lnTo>
                      <a:pt x="234" y="16"/>
                    </a:lnTo>
                    <a:lnTo>
                      <a:pt x="204" y="26"/>
                    </a:lnTo>
                    <a:lnTo>
                      <a:pt x="175" y="41"/>
                    </a:lnTo>
                    <a:lnTo>
                      <a:pt x="148" y="57"/>
                    </a:lnTo>
                    <a:lnTo>
                      <a:pt x="121" y="76"/>
                    </a:lnTo>
                    <a:lnTo>
                      <a:pt x="98" y="98"/>
                    </a:lnTo>
                    <a:lnTo>
                      <a:pt x="77" y="121"/>
                    </a:lnTo>
                    <a:lnTo>
                      <a:pt x="57" y="146"/>
                    </a:lnTo>
                    <a:lnTo>
                      <a:pt x="41" y="175"/>
                    </a:lnTo>
                    <a:lnTo>
                      <a:pt x="27" y="203"/>
                    </a:lnTo>
                    <a:lnTo>
                      <a:pt x="16" y="234"/>
                    </a:lnTo>
                    <a:lnTo>
                      <a:pt x="7" y="266"/>
                    </a:lnTo>
                    <a:lnTo>
                      <a:pt x="2" y="300"/>
                    </a:lnTo>
                    <a:lnTo>
                      <a:pt x="0" y="334"/>
                    </a:lnTo>
                    <a:lnTo>
                      <a:pt x="2" y="368"/>
                    </a:lnTo>
                    <a:lnTo>
                      <a:pt x="7" y="400"/>
                    </a:lnTo>
                    <a:lnTo>
                      <a:pt x="16" y="432"/>
                    </a:lnTo>
                    <a:lnTo>
                      <a:pt x="27" y="463"/>
                    </a:lnTo>
                    <a:lnTo>
                      <a:pt x="41" y="493"/>
                    </a:lnTo>
                    <a:lnTo>
                      <a:pt x="57" y="520"/>
                    </a:lnTo>
                    <a:lnTo>
                      <a:pt x="77" y="545"/>
                    </a:lnTo>
                    <a:lnTo>
                      <a:pt x="98" y="570"/>
                    </a:lnTo>
                    <a:lnTo>
                      <a:pt x="121" y="591"/>
                    </a:lnTo>
                    <a:lnTo>
                      <a:pt x="148" y="611"/>
                    </a:lnTo>
                    <a:lnTo>
                      <a:pt x="175" y="627"/>
                    </a:lnTo>
                    <a:lnTo>
                      <a:pt x="204" y="641"/>
                    </a:lnTo>
                    <a:lnTo>
                      <a:pt x="234" y="652"/>
                    </a:lnTo>
                    <a:lnTo>
                      <a:pt x="266" y="661"/>
                    </a:lnTo>
                    <a:lnTo>
                      <a:pt x="300" y="664"/>
                    </a:lnTo>
                    <a:lnTo>
                      <a:pt x="334" y="666"/>
                    </a:lnTo>
                    <a:lnTo>
                      <a:pt x="368" y="664"/>
                    </a:lnTo>
                    <a:lnTo>
                      <a:pt x="402" y="661"/>
                    </a:lnTo>
                    <a:lnTo>
                      <a:pt x="432" y="652"/>
                    </a:lnTo>
                    <a:lnTo>
                      <a:pt x="465" y="641"/>
                    </a:lnTo>
                    <a:lnTo>
                      <a:pt x="493" y="627"/>
                    </a:lnTo>
                    <a:lnTo>
                      <a:pt x="520" y="611"/>
                    </a:lnTo>
                    <a:lnTo>
                      <a:pt x="547" y="591"/>
                    </a:lnTo>
                    <a:lnTo>
                      <a:pt x="570" y="570"/>
                    </a:lnTo>
                    <a:lnTo>
                      <a:pt x="591" y="545"/>
                    </a:lnTo>
                    <a:lnTo>
                      <a:pt x="611" y="520"/>
                    </a:lnTo>
                    <a:lnTo>
                      <a:pt x="627" y="493"/>
                    </a:lnTo>
                    <a:lnTo>
                      <a:pt x="642" y="463"/>
                    </a:lnTo>
                    <a:lnTo>
                      <a:pt x="652" y="432"/>
                    </a:lnTo>
                    <a:lnTo>
                      <a:pt x="661" y="400"/>
                    </a:lnTo>
                    <a:lnTo>
                      <a:pt x="667" y="368"/>
                    </a:lnTo>
                    <a:lnTo>
                      <a:pt x="668" y="334"/>
                    </a:lnTo>
                    <a:lnTo>
                      <a:pt x="656" y="334"/>
                    </a:lnTo>
                    <a:lnTo>
                      <a:pt x="654" y="300"/>
                    </a:lnTo>
                    <a:lnTo>
                      <a:pt x="649" y="269"/>
                    </a:lnTo>
                    <a:lnTo>
                      <a:pt x="642" y="237"/>
                    </a:lnTo>
                    <a:lnTo>
                      <a:pt x="631" y="209"/>
                    </a:lnTo>
                    <a:lnTo>
                      <a:pt x="616" y="180"/>
                    </a:lnTo>
                    <a:lnTo>
                      <a:pt x="600" y="153"/>
                    </a:lnTo>
                    <a:lnTo>
                      <a:pt x="583" y="128"/>
                    </a:lnTo>
                    <a:lnTo>
                      <a:pt x="561" y="107"/>
                    </a:lnTo>
                    <a:lnTo>
                      <a:pt x="538" y="85"/>
                    </a:lnTo>
                    <a:lnTo>
                      <a:pt x="513" y="68"/>
                    </a:lnTo>
                    <a:lnTo>
                      <a:pt x="488" y="51"/>
                    </a:lnTo>
                    <a:lnTo>
                      <a:pt x="459" y="37"/>
                    </a:lnTo>
                    <a:lnTo>
                      <a:pt x="429" y="26"/>
                    </a:lnTo>
                    <a:lnTo>
                      <a:pt x="398" y="19"/>
                    </a:lnTo>
                    <a:lnTo>
                      <a:pt x="366" y="14"/>
                    </a:lnTo>
                    <a:lnTo>
                      <a:pt x="334" y="12"/>
                    </a:lnTo>
                    <a:lnTo>
                      <a:pt x="302" y="14"/>
                    </a:lnTo>
                    <a:lnTo>
                      <a:pt x="270" y="19"/>
                    </a:lnTo>
                    <a:lnTo>
                      <a:pt x="238" y="26"/>
                    </a:lnTo>
                    <a:lnTo>
                      <a:pt x="209" y="37"/>
                    </a:lnTo>
                    <a:lnTo>
                      <a:pt x="180" y="51"/>
                    </a:lnTo>
                    <a:lnTo>
                      <a:pt x="154" y="68"/>
                    </a:lnTo>
                    <a:lnTo>
                      <a:pt x="130" y="85"/>
                    </a:lnTo>
                    <a:lnTo>
                      <a:pt x="107" y="107"/>
                    </a:lnTo>
                    <a:lnTo>
                      <a:pt x="86" y="128"/>
                    </a:lnTo>
                    <a:lnTo>
                      <a:pt x="68" y="153"/>
                    </a:lnTo>
                    <a:lnTo>
                      <a:pt x="52" y="180"/>
                    </a:lnTo>
                    <a:lnTo>
                      <a:pt x="37" y="209"/>
                    </a:lnTo>
                    <a:lnTo>
                      <a:pt x="27" y="237"/>
                    </a:lnTo>
                    <a:lnTo>
                      <a:pt x="20" y="269"/>
                    </a:lnTo>
                    <a:lnTo>
                      <a:pt x="14" y="300"/>
                    </a:lnTo>
                    <a:lnTo>
                      <a:pt x="12" y="334"/>
                    </a:lnTo>
                    <a:lnTo>
                      <a:pt x="14" y="366"/>
                    </a:lnTo>
                    <a:lnTo>
                      <a:pt x="20" y="398"/>
                    </a:lnTo>
                    <a:lnTo>
                      <a:pt x="27" y="429"/>
                    </a:lnTo>
                    <a:lnTo>
                      <a:pt x="37" y="459"/>
                    </a:lnTo>
                    <a:lnTo>
                      <a:pt x="52" y="486"/>
                    </a:lnTo>
                    <a:lnTo>
                      <a:pt x="68" y="513"/>
                    </a:lnTo>
                    <a:lnTo>
                      <a:pt x="86" y="538"/>
                    </a:lnTo>
                    <a:lnTo>
                      <a:pt x="107" y="561"/>
                    </a:lnTo>
                    <a:lnTo>
                      <a:pt x="130" y="582"/>
                    </a:lnTo>
                    <a:lnTo>
                      <a:pt x="154" y="600"/>
                    </a:lnTo>
                    <a:lnTo>
                      <a:pt x="180" y="616"/>
                    </a:lnTo>
                    <a:lnTo>
                      <a:pt x="209" y="629"/>
                    </a:lnTo>
                    <a:lnTo>
                      <a:pt x="238" y="641"/>
                    </a:lnTo>
                    <a:lnTo>
                      <a:pt x="270" y="648"/>
                    </a:lnTo>
                    <a:lnTo>
                      <a:pt x="302" y="654"/>
                    </a:lnTo>
                    <a:lnTo>
                      <a:pt x="334" y="656"/>
                    </a:lnTo>
                    <a:lnTo>
                      <a:pt x="366" y="654"/>
                    </a:lnTo>
                    <a:lnTo>
                      <a:pt x="398" y="648"/>
                    </a:lnTo>
                    <a:lnTo>
                      <a:pt x="429" y="641"/>
                    </a:lnTo>
                    <a:lnTo>
                      <a:pt x="459" y="629"/>
                    </a:lnTo>
                    <a:lnTo>
                      <a:pt x="488" y="616"/>
                    </a:lnTo>
                    <a:lnTo>
                      <a:pt x="513" y="600"/>
                    </a:lnTo>
                    <a:lnTo>
                      <a:pt x="538" y="582"/>
                    </a:lnTo>
                    <a:lnTo>
                      <a:pt x="561" y="561"/>
                    </a:lnTo>
                    <a:lnTo>
                      <a:pt x="583" y="538"/>
                    </a:lnTo>
                    <a:lnTo>
                      <a:pt x="600" y="513"/>
                    </a:lnTo>
                    <a:lnTo>
                      <a:pt x="616" y="486"/>
                    </a:lnTo>
                    <a:lnTo>
                      <a:pt x="631" y="459"/>
                    </a:lnTo>
                    <a:lnTo>
                      <a:pt x="642" y="429"/>
                    </a:lnTo>
                    <a:lnTo>
                      <a:pt x="649" y="398"/>
                    </a:lnTo>
                    <a:lnTo>
                      <a:pt x="654" y="366"/>
                    </a:lnTo>
                    <a:lnTo>
                      <a:pt x="656" y="334"/>
                    </a:lnTo>
                    <a:lnTo>
                      <a:pt x="668" y="334"/>
                    </a:lnTo>
                    <a:close/>
                  </a:path>
                </a:pathLst>
              </a:custGeom>
              <a:solidFill>
                <a:srgbClr val="C9E9FF"/>
              </a:solidFill>
              <a:ln w="9525">
                <a:noFill/>
                <a:round/>
                <a:headEnd/>
                <a:tailEnd/>
              </a:ln>
            </p:spPr>
            <p:txBody>
              <a:bodyPr/>
              <a:lstStyle/>
              <a:p>
                <a:endParaRPr lang="en-US"/>
              </a:p>
            </p:txBody>
          </p:sp>
          <p:sp>
            <p:nvSpPr>
              <p:cNvPr id="29937" name="Freeform 1316"/>
              <p:cNvSpPr>
                <a:spLocks/>
              </p:cNvSpPr>
              <p:nvPr/>
            </p:nvSpPr>
            <p:spPr bwMode="auto">
              <a:xfrm>
                <a:off x="601" y="1863"/>
                <a:ext cx="654" cy="654"/>
              </a:xfrm>
              <a:custGeom>
                <a:avLst/>
                <a:gdLst>
                  <a:gd name="T0" fmla="*/ 647 w 654"/>
                  <a:gd name="T1" fmla="*/ 261 h 654"/>
                  <a:gd name="T2" fmla="*/ 615 w 654"/>
                  <a:gd name="T3" fmla="*/ 170 h 654"/>
                  <a:gd name="T4" fmla="*/ 558 w 654"/>
                  <a:gd name="T5" fmla="*/ 95 h 654"/>
                  <a:gd name="T6" fmla="*/ 483 w 654"/>
                  <a:gd name="T7" fmla="*/ 39 h 654"/>
                  <a:gd name="T8" fmla="*/ 393 w 654"/>
                  <a:gd name="T9" fmla="*/ 5 h 654"/>
                  <a:gd name="T10" fmla="*/ 293 w 654"/>
                  <a:gd name="T11" fmla="*/ 2 h 654"/>
                  <a:gd name="T12" fmla="*/ 200 w 654"/>
                  <a:gd name="T13" fmla="*/ 25 h 654"/>
                  <a:gd name="T14" fmla="*/ 118 w 654"/>
                  <a:gd name="T15" fmla="*/ 73 h 654"/>
                  <a:gd name="T16" fmla="*/ 55 w 654"/>
                  <a:gd name="T17" fmla="*/ 143 h 654"/>
                  <a:gd name="T18" fmla="*/ 14 w 654"/>
                  <a:gd name="T19" fmla="*/ 229 h 654"/>
                  <a:gd name="T20" fmla="*/ 0 w 654"/>
                  <a:gd name="T21" fmla="*/ 327 h 654"/>
                  <a:gd name="T22" fmla="*/ 14 w 654"/>
                  <a:gd name="T23" fmla="*/ 423 h 654"/>
                  <a:gd name="T24" fmla="*/ 55 w 654"/>
                  <a:gd name="T25" fmla="*/ 509 h 654"/>
                  <a:gd name="T26" fmla="*/ 118 w 654"/>
                  <a:gd name="T27" fmla="*/ 579 h 654"/>
                  <a:gd name="T28" fmla="*/ 200 w 654"/>
                  <a:gd name="T29" fmla="*/ 629 h 654"/>
                  <a:gd name="T30" fmla="*/ 293 w 654"/>
                  <a:gd name="T31" fmla="*/ 652 h 654"/>
                  <a:gd name="T32" fmla="*/ 393 w 654"/>
                  <a:gd name="T33" fmla="*/ 647 h 654"/>
                  <a:gd name="T34" fmla="*/ 483 w 654"/>
                  <a:gd name="T35" fmla="*/ 615 h 654"/>
                  <a:gd name="T36" fmla="*/ 558 w 654"/>
                  <a:gd name="T37" fmla="*/ 557 h 654"/>
                  <a:gd name="T38" fmla="*/ 615 w 654"/>
                  <a:gd name="T39" fmla="*/ 482 h 654"/>
                  <a:gd name="T40" fmla="*/ 647 w 654"/>
                  <a:gd name="T41" fmla="*/ 393 h 654"/>
                  <a:gd name="T42" fmla="*/ 642 w 654"/>
                  <a:gd name="T43" fmla="*/ 327 h 654"/>
                  <a:gd name="T44" fmla="*/ 627 w 654"/>
                  <a:gd name="T45" fmla="*/ 232 h 654"/>
                  <a:gd name="T46" fmla="*/ 588 w 654"/>
                  <a:gd name="T47" fmla="*/ 150 h 654"/>
                  <a:gd name="T48" fmla="*/ 527 w 654"/>
                  <a:gd name="T49" fmla="*/ 84 h 654"/>
                  <a:gd name="T50" fmla="*/ 450 w 654"/>
                  <a:gd name="T51" fmla="*/ 36 h 654"/>
                  <a:gd name="T52" fmla="*/ 359 w 654"/>
                  <a:gd name="T53" fmla="*/ 12 h 654"/>
                  <a:gd name="T54" fmla="*/ 263 w 654"/>
                  <a:gd name="T55" fmla="*/ 18 h 654"/>
                  <a:gd name="T56" fmla="*/ 177 w 654"/>
                  <a:gd name="T57" fmla="*/ 50 h 654"/>
                  <a:gd name="T58" fmla="*/ 104 w 654"/>
                  <a:gd name="T59" fmla="*/ 103 h 654"/>
                  <a:gd name="T60" fmla="*/ 50 w 654"/>
                  <a:gd name="T61" fmla="*/ 177 h 654"/>
                  <a:gd name="T62" fmla="*/ 18 w 654"/>
                  <a:gd name="T63" fmla="*/ 262 h 654"/>
                  <a:gd name="T64" fmla="*/ 13 w 654"/>
                  <a:gd name="T65" fmla="*/ 359 h 654"/>
                  <a:gd name="T66" fmla="*/ 36 w 654"/>
                  <a:gd name="T67" fmla="*/ 448 h 654"/>
                  <a:gd name="T68" fmla="*/ 84 w 654"/>
                  <a:gd name="T69" fmla="*/ 527 h 654"/>
                  <a:gd name="T70" fmla="*/ 150 w 654"/>
                  <a:gd name="T71" fmla="*/ 588 h 654"/>
                  <a:gd name="T72" fmla="*/ 232 w 654"/>
                  <a:gd name="T73" fmla="*/ 627 h 654"/>
                  <a:gd name="T74" fmla="*/ 327 w 654"/>
                  <a:gd name="T75" fmla="*/ 641 h 654"/>
                  <a:gd name="T76" fmla="*/ 420 w 654"/>
                  <a:gd name="T77" fmla="*/ 627 h 654"/>
                  <a:gd name="T78" fmla="*/ 504 w 654"/>
                  <a:gd name="T79" fmla="*/ 588 h 654"/>
                  <a:gd name="T80" fmla="*/ 570 w 654"/>
                  <a:gd name="T81" fmla="*/ 527 h 654"/>
                  <a:gd name="T82" fmla="*/ 618 w 654"/>
                  <a:gd name="T83" fmla="*/ 448 h 654"/>
                  <a:gd name="T84" fmla="*/ 640 w 654"/>
                  <a:gd name="T85" fmla="*/ 359 h 65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54"/>
                  <a:gd name="T130" fmla="*/ 0 h 654"/>
                  <a:gd name="T131" fmla="*/ 654 w 654"/>
                  <a:gd name="T132" fmla="*/ 654 h 65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54" h="654">
                    <a:moveTo>
                      <a:pt x="654" y="327"/>
                    </a:moveTo>
                    <a:lnTo>
                      <a:pt x="652" y="293"/>
                    </a:lnTo>
                    <a:lnTo>
                      <a:pt x="647" y="261"/>
                    </a:lnTo>
                    <a:lnTo>
                      <a:pt x="640" y="229"/>
                    </a:lnTo>
                    <a:lnTo>
                      <a:pt x="629" y="198"/>
                    </a:lnTo>
                    <a:lnTo>
                      <a:pt x="615" y="170"/>
                    </a:lnTo>
                    <a:lnTo>
                      <a:pt x="599" y="143"/>
                    </a:lnTo>
                    <a:lnTo>
                      <a:pt x="579" y="118"/>
                    </a:lnTo>
                    <a:lnTo>
                      <a:pt x="558" y="95"/>
                    </a:lnTo>
                    <a:lnTo>
                      <a:pt x="534" y="73"/>
                    </a:lnTo>
                    <a:lnTo>
                      <a:pt x="509" y="55"/>
                    </a:lnTo>
                    <a:lnTo>
                      <a:pt x="483" y="39"/>
                    </a:lnTo>
                    <a:lnTo>
                      <a:pt x="454" y="25"/>
                    </a:lnTo>
                    <a:lnTo>
                      <a:pt x="424" y="14"/>
                    </a:lnTo>
                    <a:lnTo>
                      <a:pt x="393" y="5"/>
                    </a:lnTo>
                    <a:lnTo>
                      <a:pt x="361" y="2"/>
                    </a:lnTo>
                    <a:lnTo>
                      <a:pt x="327" y="0"/>
                    </a:lnTo>
                    <a:lnTo>
                      <a:pt x="293" y="2"/>
                    </a:lnTo>
                    <a:lnTo>
                      <a:pt x="261" y="5"/>
                    </a:lnTo>
                    <a:lnTo>
                      <a:pt x="229" y="14"/>
                    </a:lnTo>
                    <a:lnTo>
                      <a:pt x="200" y="25"/>
                    </a:lnTo>
                    <a:lnTo>
                      <a:pt x="172" y="39"/>
                    </a:lnTo>
                    <a:lnTo>
                      <a:pt x="145" y="55"/>
                    </a:lnTo>
                    <a:lnTo>
                      <a:pt x="118" y="73"/>
                    </a:lnTo>
                    <a:lnTo>
                      <a:pt x="95" y="95"/>
                    </a:lnTo>
                    <a:lnTo>
                      <a:pt x="75" y="118"/>
                    </a:lnTo>
                    <a:lnTo>
                      <a:pt x="55" y="143"/>
                    </a:lnTo>
                    <a:lnTo>
                      <a:pt x="39" y="170"/>
                    </a:lnTo>
                    <a:lnTo>
                      <a:pt x="25" y="198"/>
                    </a:lnTo>
                    <a:lnTo>
                      <a:pt x="14" y="229"/>
                    </a:lnTo>
                    <a:lnTo>
                      <a:pt x="5" y="261"/>
                    </a:lnTo>
                    <a:lnTo>
                      <a:pt x="2" y="293"/>
                    </a:lnTo>
                    <a:lnTo>
                      <a:pt x="0" y="327"/>
                    </a:lnTo>
                    <a:lnTo>
                      <a:pt x="2" y="361"/>
                    </a:lnTo>
                    <a:lnTo>
                      <a:pt x="5" y="393"/>
                    </a:lnTo>
                    <a:lnTo>
                      <a:pt x="14" y="423"/>
                    </a:lnTo>
                    <a:lnTo>
                      <a:pt x="25" y="454"/>
                    </a:lnTo>
                    <a:lnTo>
                      <a:pt x="39" y="482"/>
                    </a:lnTo>
                    <a:lnTo>
                      <a:pt x="55" y="509"/>
                    </a:lnTo>
                    <a:lnTo>
                      <a:pt x="75" y="534"/>
                    </a:lnTo>
                    <a:lnTo>
                      <a:pt x="95" y="557"/>
                    </a:lnTo>
                    <a:lnTo>
                      <a:pt x="118" y="579"/>
                    </a:lnTo>
                    <a:lnTo>
                      <a:pt x="145" y="598"/>
                    </a:lnTo>
                    <a:lnTo>
                      <a:pt x="172" y="615"/>
                    </a:lnTo>
                    <a:lnTo>
                      <a:pt x="200" y="629"/>
                    </a:lnTo>
                    <a:lnTo>
                      <a:pt x="229" y="640"/>
                    </a:lnTo>
                    <a:lnTo>
                      <a:pt x="261" y="647"/>
                    </a:lnTo>
                    <a:lnTo>
                      <a:pt x="293" y="652"/>
                    </a:lnTo>
                    <a:lnTo>
                      <a:pt x="327" y="654"/>
                    </a:lnTo>
                    <a:lnTo>
                      <a:pt x="361" y="652"/>
                    </a:lnTo>
                    <a:lnTo>
                      <a:pt x="393" y="647"/>
                    </a:lnTo>
                    <a:lnTo>
                      <a:pt x="424" y="640"/>
                    </a:lnTo>
                    <a:lnTo>
                      <a:pt x="454" y="629"/>
                    </a:lnTo>
                    <a:lnTo>
                      <a:pt x="483" y="615"/>
                    </a:lnTo>
                    <a:lnTo>
                      <a:pt x="509" y="598"/>
                    </a:lnTo>
                    <a:lnTo>
                      <a:pt x="534" y="579"/>
                    </a:lnTo>
                    <a:lnTo>
                      <a:pt x="558" y="557"/>
                    </a:lnTo>
                    <a:lnTo>
                      <a:pt x="579" y="534"/>
                    </a:lnTo>
                    <a:lnTo>
                      <a:pt x="599" y="509"/>
                    </a:lnTo>
                    <a:lnTo>
                      <a:pt x="615" y="482"/>
                    </a:lnTo>
                    <a:lnTo>
                      <a:pt x="629" y="454"/>
                    </a:lnTo>
                    <a:lnTo>
                      <a:pt x="640" y="423"/>
                    </a:lnTo>
                    <a:lnTo>
                      <a:pt x="647" y="393"/>
                    </a:lnTo>
                    <a:lnTo>
                      <a:pt x="652" y="361"/>
                    </a:lnTo>
                    <a:lnTo>
                      <a:pt x="654" y="327"/>
                    </a:lnTo>
                    <a:lnTo>
                      <a:pt x="642" y="327"/>
                    </a:lnTo>
                    <a:lnTo>
                      <a:pt x="640" y="295"/>
                    </a:lnTo>
                    <a:lnTo>
                      <a:pt x="636" y="262"/>
                    </a:lnTo>
                    <a:lnTo>
                      <a:pt x="627" y="232"/>
                    </a:lnTo>
                    <a:lnTo>
                      <a:pt x="618" y="204"/>
                    </a:lnTo>
                    <a:lnTo>
                      <a:pt x="604" y="177"/>
                    </a:lnTo>
                    <a:lnTo>
                      <a:pt x="588" y="150"/>
                    </a:lnTo>
                    <a:lnTo>
                      <a:pt x="570" y="127"/>
                    </a:lnTo>
                    <a:lnTo>
                      <a:pt x="551" y="103"/>
                    </a:lnTo>
                    <a:lnTo>
                      <a:pt x="527" y="84"/>
                    </a:lnTo>
                    <a:lnTo>
                      <a:pt x="504" y="64"/>
                    </a:lnTo>
                    <a:lnTo>
                      <a:pt x="477" y="50"/>
                    </a:lnTo>
                    <a:lnTo>
                      <a:pt x="450" y="36"/>
                    </a:lnTo>
                    <a:lnTo>
                      <a:pt x="420" y="25"/>
                    </a:lnTo>
                    <a:lnTo>
                      <a:pt x="391" y="18"/>
                    </a:lnTo>
                    <a:lnTo>
                      <a:pt x="359" y="12"/>
                    </a:lnTo>
                    <a:lnTo>
                      <a:pt x="327" y="11"/>
                    </a:lnTo>
                    <a:lnTo>
                      <a:pt x="295" y="12"/>
                    </a:lnTo>
                    <a:lnTo>
                      <a:pt x="263" y="18"/>
                    </a:lnTo>
                    <a:lnTo>
                      <a:pt x="232" y="25"/>
                    </a:lnTo>
                    <a:lnTo>
                      <a:pt x="204" y="36"/>
                    </a:lnTo>
                    <a:lnTo>
                      <a:pt x="177" y="50"/>
                    </a:lnTo>
                    <a:lnTo>
                      <a:pt x="150" y="64"/>
                    </a:lnTo>
                    <a:lnTo>
                      <a:pt x="127" y="84"/>
                    </a:lnTo>
                    <a:lnTo>
                      <a:pt x="104" y="103"/>
                    </a:lnTo>
                    <a:lnTo>
                      <a:pt x="84" y="127"/>
                    </a:lnTo>
                    <a:lnTo>
                      <a:pt x="66" y="150"/>
                    </a:lnTo>
                    <a:lnTo>
                      <a:pt x="50" y="177"/>
                    </a:lnTo>
                    <a:lnTo>
                      <a:pt x="36" y="204"/>
                    </a:lnTo>
                    <a:lnTo>
                      <a:pt x="25" y="232"/>
                    </a:lnTo>
                    <a:lnTo>
                      <a:pt x="18" y="262"/>
                    </a:lnTo>
                    <a:lnTo>
                      <a:pt x="13" y="295"/>
                    </a:lnTo>
                    <a:lnTo>
                      <a:pt x="13" y="327"/>
                    </a:lnTo>
                    <a:lnTo>
                      <a:pt x="13" y="359"/>
                    </a:lnTo>
                    <a:lnTo>
                      <a:pt x="18" y="389"/>
                    </a:lnTo>
                    <a:lnTo>
                      <a:pt x="25" y="420"/>
                    </a:lnTo>
                    <a:lnTo>
                      <a:pt x="36" y="448"/>
                    </a:lnTo>
                    <a:lnTo>
                      <a:pt x="50" y="477"/>
                    </a:lnTo>
                    <a:lnTo>
                      <a:pt x="66" y="502"/>
                    </a:lnTo>
                    <a:lnTo>
                      <a:pt x="84" y="527"/>
                    </a:lnTo>
                    <a:lnTo>
                      <a:pt x="104" y="550"/>
                    </a:lnTo>
                    <a:lnTo>
                      <a:pt x="127" y="570"/>
                    </a:lnTo>
                    <a:lnTo>
                      <a:pt x="150" y="588"/>
                    </a:lnTo>
                    <a:lnTo>
                      <a:pt x="177" y="604"/>
                    </a:lnTo>
                    <a:lnTo>
                      <a:pt x="204" y="616"/>
                    </a:lnTo>
                    <a:lnTo>
                      <a:pt x="232" y="627"/>
                    </a:lnTo>
                    <a:lnTo>
                      <a:pt x="263" y="636"/>
                    </a:lnTo>
                    <a:lnTo>
                      <a:pt x="295" y="640"/>
                    </a:lnTo>
                    <a:lnTo>
                      <a:pt x="327" y="641"/>
                    </a:lnTo>
                    <a:lnTo>
                      <a:pt x="359" y="640"/>
                    </a:lnTo>
                    <a:lnTo>
                      <a:pt x="391" y="636"/>
                    </a:lnTo>
                    <a:lnTo>
                      <a:pt x="420" y="627"/>
                    </a:lnTo>
                    <a:lnTo>
                      <a:pt x="450" y="616"/>
                    </a:lnTo>
                    <a:lnTo>
                      <a:pt x="477" y="604"/>
                    </a:lnTo>
                    <a:lnTo>
                      <a:pt x="504" y="588"/>
                    </a:lnTo>
                    <a:lnTo>
                      <a:pt x="527" y="570"/>
                    </a:lnTo>
                    <a:lnTo>
                      <a:pt x="551" y="550"/>
                    </a:lnTo>
                    <a:lnTo>
                      <a:pt x="570" y="527"/>
                    </a:lnTo>
                    <a:lnTo>
                      <a:pt x="588" y="502"/>
                    </a:lnTo>
                    <a:lnTo>
                      <a:pt x="604" y="477"/>
                    </a:lnTo>
                    <a:lnTo>
                      <a:pt x="618" y="448"/>
                    </a:lnTo>
                    <a:lnTo>
                      <a:pt x="627" y="420"/>
                    </a:lnTo>
                    <a:lnTo>
                      <a:pt x="636" y="389"/>
                    </a:lnTo>
                    <a:lnTo>
                      <a:pt x="640" y="359"/>
                    </a:lnTo>
                    <a:lnTo>
                      <a:pt x="642" y="327"/>
                    </a:lnTo>
                    <a:lnTo>
                      <a:pt x="654" y="327"/>
                    </a:lnTo>
                    <a:close/>
                  </a:path>
                </a:pathLst>
              </a:custGeom>
              <a:solidFill>
                <a:srgbClr val="CAE9FF"/>
              </a:solidFill>
              <a:ln w="9525">
                <a:noFill/>
                <a:round/>
                <a:headEnd/>
                <a:tailEnd/>
              </a:ln>
            </p:spPr>
            <p:txBody>
              <a:bodyPr/>
              <a:lstStyle/>
              <a:p>
                <a:endParaRPr lang="en-US"/>
              </a:p>
            </p:txBody>
          </p:sp>
          <p:sp>
            <p:nvSpPr>
              <p:cNvPr id="29938" name="Freeform 1317"/>
              <p:cNvSpPr>
                <a:spLocks/>
              </p:cNvSpPr>
              <p:nvPr/>
            </p:nvSpPr>
            <p:spPr bwMode="auto">
              <a:xfrm>
                <a:off x="606" y="1868"/>
                <a:ext cx="644" cy="644"/>
              </a:xfrm>
              <a:custGeom>
                <a:avLst/>
                <a:gdLst>
                  <a:gd name="T0" fmla="*/ 637 w 644"/>
                  <a:gd name="T1" fmla="*/ 257 h 644"/>
                  <a:gd name="T2" fmla="*/ 604 w 644"/>
                  <a:gd name="T3" fmla="*/ 168 h 644"/>
                  <a:gd name="T4" fmla="*/ 549 w 644"/>
                  <a:gd name="T5" fmla="*/ 95 h 644"/>
                  <a:gd name="T6" fmla="*/ 476 w 644"/>
                  <a:gd name="T7" fmla="*/ 39 h 644"/>
                  <a:gd name="T8" fmla="*/ 386 w 644"/>
                  <a:gd name="T9" fmla="*/ 7 h 644"/>
                  <a:gd name="T10" fmla="*/ 290 w 644"/>
                  <a:gd name="T11" fmla="*/ 2 h 644"/>
                  <a:gd name="T12" fmla="*/ 197 w 644"/>
                  <a:gd name="T13" fmla="*/ 25 h 644"/>
                  <a:gd name="T14" fmla="*/ 118 w 644"/>
                  <a:gd name="T15" fmla="*/ 73 h 644"/>
                  <a:gd name="T16" fmla="*/ 56 w 644"/>
                  <a:gd name="T17" fmla="*/ 141 h 644"/>
                  <a:gd name="T18" fmla="*/ 15 w 644"/>
                  <a:gd name="T19" fmla="*/ 225 h 644"/>
                  <a:gd name="T20" fmla="*/ 0 w 644"/>
                  <a:gd name="T21" fmla="*/ 322 h 644"/>
                  <a:gd name="T22" fmla="*/ 15 w 644"/>
                  <a:gd name="T23" fmla="*/ 417 h 644"/>
                  <a:gd name="T24" fmla="*/ 56 w 644"/>
                  <a:gd name="T25" fmla="*/ 501 h 644"/>
                  <a:gd name="T26" fmla="*/ 118 w 644"/>
                  <a:gd name="T27" fmla="*/ 570 h 644"/>
                  <a:gd name="T28" fmla="*/ 197 w 644"/>
                  <a:gd name="T29" fmla="*/ 617 h 644"/>
                  <a:gd name="T30" fmla="*/ 290 w 644"/>
                  <a:gd name="T31" fmla="*/ 642 h 644"/>
                  <a:gd name="T32" fmla="*/ 386 w 644"/>
                  <a:gd name="T33" fmla="*/ 636 h 644"/>
                  <a:gd name="T34" fmla="*/ 476 w 644"/>
                  <a:gd name="T35" fmla="*/ 604 h 644"/>
                  <a:gd name="T36" fmla="*/ 549 w 644"/>
                  <a:gd name="T37" fmla="*/ 549 h 644"/>
                  <a:gd name="T38" fmla="*/ 604 w 644"/>
                  <a:gd name="T39" fmla="*/ 474 h 644"/>
                  <a:gd name="T40" fmla="*/ 637 w 644"/>
                  <a:gd name="T41" fmla="*/ 386 h 644"/>
                  <a:gd name="T42" fmla="*/ 631 w 644"/>
                  <a:gd name="T43" fmla="*/ 322 h 644"/>
                  <a:gd name="T44" fmla="*/ 617 w 644"/>
                  <a:gd name="T45" fmla="*/ 229 h 644"/>
                  <a:gd name="T46" fmla="*/ 578 w 644"/>
                  <a:gd name="T47" fmla="*/ 148 h 644"/>
                  <a:gd name="T48" fmla="*/ 519 w 644"/>
                  <a:gd name="T49" fmla="*/ 82 h 644"/>
                  <a:gd name="T50" fmla="*/ 442 w 644"/>
                  <a:gd name="T51" fmla="*/ 36 h 644"/>
                  <a:gd name="T52" fmla="*/ 354 w 644"/>
                  <a:gd name="T53" fmla="*/ 14 h 644"/>
                  <a:gd name="T54" fmla="*/ 260 w 644"/>
                  <a:gd name="T55" fmla="*/ 18 h 644"/>
                  <a:gd name="T56" fmla="*/ 174 w 644"/>
                  <a:gd name="T57" fmla="*/ 50 h 644"/>
                  <a:gd name="T58" fmla="*/ 104 w 644"/>
                  <a:gd name="T59" fmla="*/ 102 h 644"/>
                  <a:gd name="T60" fmla="*/ 50 w 644"/>
                  <a:gd name="T61" fmla="*/ 174 h 644"/>
                  <a:gd name="T62" fmla="*/ 18 w 644"/>
                  <a:gd name="T63" fmla="*/ 259 h 644"/>
                  <a:gd name="T64" fmla="*/ 15 w 644"/>
                  <a:gd name="T65" fmla="*/ 352 h 644"/>
                  <a:gd name="T66" fmla="*/ 38 w 644"/>
                  <a:gd name="T67" fmla="*/ 442 h 644"/>
                  <a:gd name="T68" fmla="*/ 83 w 644"/>
                  <a:gd name="T69" fmla="*/ 518 h 644"/>
                  <a:gd name="T70" fmla="*/ 149 w 644"/>
                  <a:gd name="T71" fmla="*/ 577 h 644"/>
                  <a:gd name="T72" fmla="*/ 231 w 644"/>
                  <a:gd name="T73" fmla="*/ 617 h 644"/>
                  <a:gd name="T74" fmla="*/ 322 w 644"/>
                  <a:gd name="T75" fmla="*/ 631 h 644"/>
                  <a:gd name="T76" fmla="*/ 413 w 644"/>
                  <a:gd name="T77" fmla="*/ 617 h 644"/>
                  <a:gd name="T78" fmla="*/ 495 w 644"/>
                  <a:gd name="T79" fmla="*/ 577 h 644"/>
                  <a:gd name="T80" fmla="*/ 560 w 644"/>
                  <a:gd name="T81" fmla="*/ 518 h 644"/>
                  <a:gd name="T82" fmla="*/ 606 w 644"/>
                  <a:gd name="T83" fmla="*/ 442 h 644"/>
                  <a:gd name="T84" fmla="*/ 630 w 644"/>
                  <a:gd name="T85" fmla="*/ 352 h 64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44"/>
                  <a:gd name="T130" fmla="*/ 0 h 644"/>
                  <a:gd name="T131" fmla="*/ 644 w 644"/>
                  <a:gd name="T132" fmla="*/ 644 h 64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44" h="644">
                    <a:moveTo>
                      <a:pt x="644" y="322"/>
                    </a:moveTo>
                    <a:lnTo>
                      <a:pt x="642" y="288"/>
                    </a:lnTo>
                    <a:lnTo>
                      <a:pt x="637" y="257"/>
                    </a:lnTo>
                    <a:lnTo>
                      <a:pt x="630" y="225"/>
                    </a:lnTo>
                    <a:lnTo>
                      <a:pt x="619" y="197"/>
                    </a:lnTo>
                    <a:lnTo>
                      <a:pt x="604" y="168"/>
                    </a:lnTo>
                    <a:lnTo>
                      <a:pt x="588" y="141"/>
                    </a:lnTo>
                    <a:lnTo>
                      <a:pt x="571" y="116"/>
                    </a:lnTo>
                    <a:lnTo>
                      <a:pt x="549" y="95"/>
                    </a:lnTo>
                    <a:lnTo>
                      <a:pt x="526" y="73"/>
                    </a:lnTo>
                    <a:lnTo>
                      <a:pt x="501" y="56"/>
                    </a:lnTo>
                    <a:lnTo>
                      <a:pt x="476" y="39"/>
                    </a:lnTo>
                    <a:lnTo>
                      <a:pt x="447" y="25"/>
                    </a:lnTo>
                    <a:lnTo>
                      <a:pt x="417" y="14"/>
                    </a:lnTo>
                    <a:lnTo>
                      <a:pt x="386" y="7"/>
                    </a:lnTo>
                    <a:lnTo>
                      <a:pt x="354" y="2"/>
                    </a:lnTo>
                    <a:lnTo>
                      <a:pt x="322" y="0"/>
                    </a:lnTo>
                    <a:lnTo>
                      <a:pt x="290" y="2"/>
                    </a:lnTo>
                    <a:lnTo>
                      <a:pt x="258" y="7"/>
                    </a:lnTo>
                    <a:lnTo>
                      <a:pt x="226" y="14"/>
                    </a:lnTo>
                    <a:lnTo>
                      <a:pt x="197" y="25"/>
                    </a:lnTo>
                    <a:lnTo>
                      <a:pt x="168" y="39"/>
                    </a:lnTo>
                    <a:lnTo>
                      <a:pt x="142" y="56"/>
                    </a:lnTo>
                    <a:lnTo>
                      <a:pt x="118" y="73"/>
                    </a:lnTo>
                    <a:lnTo>
                      <a:pt x="95" y="95"/>
                    </a:lnTo>
                    <a:lnTo>
                      <a:pt x="74" y="116"/>
                    </a:lnTo>
                    <a:lnTo>
                      <a:pt x="56" y="141"/>
                    </a:lnTo>
                    <a:lnTo>
                      <a:pt x="40" y="168"/>
                    </a:lnTo>
                    <a:lnTo>
                      <a:pt x="25" y="197"/>
                    </a:lnTo>
                    <a:lnTo>
                      <a:pt x="15" y="225"/>
                    </a:lnTo>
                    <a:lnTo>
                      <a:pt x="8" y="257"/>
                    </a:lnTo>
                    <a:lnTo>
                      <a:pt x="2" y="288"/>
                    </a:lnTo>
                    <a:lnTo>
                      <a:pt x="0" y="322"/>
                    </a:lnTo>
                    <a:lnTo>
                      <a:pt x="2" y="354"/>
                    </a:lnTo>
                    <a:lnTo>
                      <a:pt x="8" y="386"/>
                    </a:lnTo>
                    <a:lnTo>
                      <a:pt x="15" y="417"/>
                    </a:lnTo>
                    <a:lnTo>
                      <a:pt x="25" y="447"/>
                    </a:lnTo>
                    <a:lnTo>
                      <a:pt x="40" y="474"/>
                    </a:lnTo>
                    <a:lnTo>
                      <a:pt x="56" y="501"/>
                    </a:lnTo>
                    <a:lnTo>
                      <a:pt x="74" y="526"/>
                    </a:lnTo>
                    <a:lnTo>
                      <a:pt x="95" y="549"/>
                    </a:lnTo>
                    <a:lnTo>
                      <a:pt x="118" y="570"/>
                    </a:lnTo>
                    <a:lnTo>
                      <a:pt x="142" y="588"/>
                    </a:lnTo>
                    <a:lnTo>
                      <a:pt x="168" y="604"/>
                    </a:lnTo>
                    <a:lnTo>
                      <a:pt x="197" y="617"/>
                    </a:lnTo>
                    <a:lnTo>
                      <a:pt x="226" y="629"/>
                    </a:lnTo>
                    <a:lnTo>
                      <a:pt x="258" y="636"/>
                    </a:lnTo>
                    <a:lnTo>
                      <a:pt x="290" y="642"/>
                    </a:lnTo>
                    <a:lnTo>
                      <a:pt x="322" y="644"/>
                    </a:lnTo>
                    <a:lnTo>
                      <a:pt x="354" y="642"/>
                    </a:lnTo>
                    <a:lnTo>
                      <a:pt x="386" y="636"/>
                    </a:lnTo>
                    <a:lnTo>
                      <a:pt x="417" y="629"/>
                    </a:lnTo>
                    <a:lnTo>
                      <a:pt x="447" y="617"/>
                    </a:lnTo>
                    <a:lnTo>
                      <a:pt x="476" y="604"/>
                    </a:lnTo>
                    <a:lnTo>
                      <a:pt x="501" y="588"/>
                    </a:lnTo>
                    <a:lnTo>
                      <a:pt x="526" y="570"/>
                    </a:lnTo>
                    <a:lnTo>
                      <a:pt x="549" y="549"/>
                    </a:lnTo>
                    <a:lnTo>
                      <a:pt x="571" y="526"/>
                    </a:lnTo>
                    <a:lnTo>
                      <a:pt x="588" y="501"/>
                    </a:lnTo>
                    <a:lnTo>
                      <a:pt x="604" y="474"/>
                    </a:lnTo>
                    <a:lnTo>
                      <a:pt x="619" y="447"/>
                    </a:lnTo>
                    <a:lnTo>
                      <a:pt x="630" y="417"/>
                    </a:lnTo>
                    <a:lnTo>
                      <a:pt x="637" y="386"/>
                    </a:lnTo>
                    <a:lnTo>
                      <a:pt x="642" y="354"/>
                    </a:lnTo>
                    <a:lnTo>
                      <a:pt x="644" y="322"/>
                    </a:lnTo>
                    <a:lnTo>
                      <a:pt x="631" y="322"/>
                    </a:lnTo>
                    <a:lnTo>
                      <a:pt x="630" y="290"/>
                    </a:lnTo>
                    <a:lnTo>
                      <a:pt x="624" y="259"/>
                    </a:lnTo>
                    <a:lnTo>
                      <a:pt x="617" y="229"/>
                    </a:lnTo>
                    <a:lnTo>
                      <a:pt x="606" y="200"/>
                    </a:lnTo>
                    <a:lnTo>
                      <a:pt x="594" y="174"/>
                    </a:lnTo>
                    <a:lnTo>
                      <a:pt x="578" y="148"/>
                    </a:lnTo>
                    <a:lnTo>
                      <a:pt x="560" y="125"/>
                    </a:lnTo>
                    <a:lnTo>
                      <a:pt x="540" y="102"/>
                    </a:lnTo>
                    <a:lnTo>
                      <a:pt x="519" y="82"/>
                    </a:lnTo>
                    <a:lnTo>
                      <a:pt x="495" y="64"/>
                    </a:lnTo>
                    <a:lnTo>
                      <a:pt x="469" y="50"/>
                    </a:lnTo>
                    <a:lnTo>
                      <a:pt x="442" y="36"/>
                    </a:lnTo>
                    <a:lnTo>
                      <a:pt x="413" y="27"/>
                    </a:lnTo>
                    <a:lnTo>
                      <a:pt x="385" y="18"/>
                    </a:lnTo>
                    <a:lnTo>
                      <a:pt x="354" y="14"/>
                    </a:lnTo>
                    <a:lnTo>
                      <a:pt x="322" y="13"/>
                    </a:lnTo>
                    <a:lnTo>
                      <a:pt x="290" y="14"/>
                    </a:lnTo>
                    <a:lnTo>
                      <a:pt x="260" y="18"/>
                    </a:lnTo>
                    <a:lnTo>
                      <a:pt x="231" y="27"/>
                    </a:lnTo>
                    <a:lnTo>
                      <a:pt x="202" y="36"/>
                    </a:lnTo>
                    <a:lnTo>
                      <a:pt x="174" y="50"/>
                    </a:lnTo>
                    <a:lnTo>
                      <a:pt x="149" y="64"/>
                    </a:lnTo>
                    <a:lnTo>
                      <a:pt x="125" y="82"/>
                    </a:lnTo>
                    <a:lnTo>
                      <a:pt x="104" y="102"/>
                    </a:lnTo>
                    <a:lnTo>
                      <a:pt x="83" y="125"/>
                    </a:lnTo>
                    <a:lnTo>
                      <a:pt x="65" y="148"/>
                    </a:lnTo>
                    <a:lnTo>
                      <a:pt x="50" y="174"/>
                    </a:lnTo>
                    <a:lnTo>
                      <a:pt x="38" y="200"/>
                    </a:lnTo>
                    <a:lnTo>
                      <a:pt x="27" y="229"/>
                    </a:lnTo>
                    <a:lnTo>
                      <a:pt x="18" y="259"/>
                    </a:lnTo>
                    <a:lnTo>
                      <a:pt x="15" y="290"/>
                    </a:lnTo>
                    <a:lnTo>
                      <a:pt x="13" y="322"/>
                    </a:lnTo>
                    <a:lnTo>
                      <a:pt x="15" y="352"/>
                    </a:lnTo>
                    <a:lnTo>
                      <a:pt x="18" y="384"/>
                    </a:lnTo>
                    <a:lnTo>
                      <a:pt x="27" y="413"/>
                    </a:lnTo>
                    <a:lnTo>
                      <a:pt x="38" y="442"/>
                    </a:lnTo>
                    <a:lnTo>
                      <a:pt x="50" y="468"/>
                    </a:lnTo>
                    <a:lnTo>
                      <a:pt x="65" y="495"/>
                    </a:lnTo>
                    <a:lnTo>
                      <a:pt x="83" y="518"/>
                    </a:lnTo>
                    <a:lnTo>
                      <a:pt x="104" y="540"/>
                    </a:lnTo>
                    <a:lnTo>
                      <a:pt x="125" y="560"/>
                    </a:lnTo>
                    <a:lnTo>
                      <a:pt x="149" y="577"/>
                    </a:lnTo>
                    <a:lnTo>
                      <a:pt x="174" y="593"/>
                    </a:lnTo>
                    <a:lnTo>
                      <a:pt x="202" y="606"/>
                    </a:lnTo>
                    <a:lnTo>
                      <a:pt x="231" y="617"/>
                    </a:lnTo>
                    <a:lnTo>
                      <a:pt x="260" y="624"/>
                    </a:lnTo>
                    <a:lnTo>
                      <a:pt x="290" y="629"/>
                    </a:lnTo>
                    <a:lnTo>
                      <a:pt x="322" y="631"/>
                    </a:lnTo>
                    <a:lnTo>
                      <a:pt x="354" y="629"/>
                    </a:lnTo>
                    <a:lnTo>
                      <a:pt x="385" y="624"/>
                    </a:lnTo>
                    <a:lnTo>
                      <a:pt x="413" y="617"/>
                    </a:lnTo>
                    <a:lnTo>
                      <a:pt x="442" y="606"/>
                    </a:lnTo>
                    <a:lnTo>
                      <a:pt x="469" y="593"/>
                    </a:lnTo>
                    <a:lnTo>
                      <a:pt x="495" y="577"/>
                    </a:lnTo>
                    <a:lnTo>
                      <a:pt x="519" y="560"/>
                    </a:lnTo>
                    <a:lnTo>
                      <a:pt x="540" y="540"/>
                    </a:lnTo>
                    <a:lnTo>
                      <a:pt x="560" y="518"/>
                    </a:lnTo>
                    <a:lnTo>
                      <a:pt x="578" y="495"/>
                    </a:lnTo>
                    <a:lnTo>
                      <a:pt x="594" y="468"/>
                    </a:lnTo>
                    <a:lnTo>
                      <a:pt x="606" y="442"/>
                    </a:lnTo>
                    <a:lnTo>
                      <a:pt x="617" y="413"/>
                    </a:lnTo>
                    <a:lnTo>
                      <a:pt x="624" y="384"/>
                    </a:lnTo>
                    <a:lnTo>
                      <a:pt x="630" y="352"/>
                    </a:lnTo>
                    <a:lnTo>
                      <a:pt x="631" y="322"/>
                    </a:lnTo>
                    <a:lnTo>
                      <a:pt x="644" y="322"/>
                    </a:lnTo>
                    <a:close/>
                  </a:path>
                </a:pathLst>
              </a:custGeom>
              <a:solidFill>
                <a:srgbClr val="CBEAFF"/>
              </a:solidFill>
              <a:ln w="9525">
                <a:noFill/>
                <a:round/>
                <a:headEnd/>
                <a:tailEnd/>
              </a:ln>
            </p:spPr>
            <p:txBody>
              <a:bodyPr/>
              <a:lstStyle/>
              <a:p>
                <a:endParaRPr lang="en-US"/>
              </a:p>
            </p:txBody>
          </p:sp>
          <p:sp>
            <p:nvSpPr>
              <p:cNvPr id="29939" name="Freeform 1318"/>
              <p:cNvSpPr>
                <a:spLocks/>
              </p:cNvSpPr>
              <p:nvPr/>
            </p:nvSpPr>
            <p:spPr bwMode="auto">
              <a:xfrm>
                <a:off x="614" y="1874"/>
                <a:ext cx="629" cy="630"/>
              </a:xfrm>
              <a:custGeom>
                <a:avLst/>
                <a:gdLst>
                  <a:gd name="T0" fmla="*/ 623 w 629"/>
                  <a:gd name="T1" fmla="*/ 251 h 630"/>
                  <a:gd name="T2" fmla="*/ 591 w 629"/>
                  <a:gd name="T3" fmla="*/ 166 h 630"/>
                  <a:gd name="T4" fmla="*/ 538 w 629"/>
                  <a:gd name="T5" fmla="*/ 92 h 630"/>
                  <a:gd name="T6" fmla="*/ 464 w 629"/>
                  <a:gd name="T7" fmla="*/ 39 h 630"/>
                  <a:gd name="T8" fmla="*/ 378 w 629"/>
                  <a:gd name="T9" fmla="*/ 7 h 630"/>
                  <a:gd name="T10" fmla="*/ 282 w 629"/>
                  <a:gd name="T11" fmla="*/ 1 h 630"/>
                  <a:gd name="T12" fmla="*/ 191 w 629"/>
                  <a:gd name="T13" fmla="*/ 25 h 630"/>
                  <a:gd name="T14" fmla="*/ 114 w 629"/>
                  <a:gd name="T15" fmla="*/ 73 h 630"/>
                  <a:gd name="T16" fmla="*/ 53 w 629"/>
                  <a:gd name="T17" fmla="*/ 139 h 630"/>
                  <a:gd name="T18" fmla="*/ 12 w 629"/>
                  <a:gd name="T19" fmla="*/ 221 h 630"/>
                  <a:gd name="T20" fmla="*/ 0 w 629"/>
                  <a:gd name="T21" fmla="*/ 316 h 630"/>
                  <a:gd name="T22" fmla="*/ 12 w 629"/>
                  <a:gd name="T23" fmla="*/ 409 h 630"/>
                  <a:gd name="T24" fmla="*/ 53 w 629"/>
                  <a:gd name="T25" fmla="*/ 491 h 630"/>
                  <a:gd name="T26" fmla="*/ 114 w 629"/>
                  <a:gd name="T27" fmla="*/ 559 h 630"/>
                  <a:gd name="T28" fmla="*/ 191 w 629"/>
                  <a:gd name="T29" fmla="*/ 605 h 630"/>
                  <a:gd name="T30" fmla="*/ 282 w 629"/>
                  <a:gd name="T31" fmla="*/ 629 h 630"/>
                  <a:gd name="T32" fmla="*/ 378 w 629"/>
                  <a:gd name="T33" fmla="*/ 625 h 630"/>
                  <a:gd name="T34" fmla="*/ 464 w 629"/>
                  <a:gd name="T35" fmla="*/ 593 h 630"/>
                  <a:gd name="T36" fmla="*/ 538 w 629"/>
                  <a:gd name="T37" fmla="*/ 539 h 630"/>
                  <a:gd name="T38" fmla="*/ 591 w 629"/>
                  <a:gd name="T39" fmla="*/ 466 h 630"/>
                  <a:gd name="T40" fmla="*/ 623 w 629"/>
                  <a:gd name="T41" fmla="*/ 378 h 630"/>
                  <a:gd name="T42" fmla="*/ 618 w 629"/>
                  <a:gd name="T43" fmla="*/ 316 h 630"/>
                  <a:gd name="T44" fmla="*/ 604 w 629"/>
                  <a:gd name="T45" fmla="*/ 225 h 630"/>
                  <a:gd name="T46" fmla="*/ 566 w 629"/>
                  <a:gd name="T47" fmla="*/ 146 h 630"/>
                  <a:gd name="T48" fmla="*/ 507 w 629"/>
                  <a:gd name="T49" fmla="*/ 82 h 630"/>
                  <a:gd name="T50" fmla="*/ 432 w 629"/>
                  <a:gd name="T51" fmla="*/ 35 h 630"/>
                  <a:gd name="T52" fmla="*/ 344 w 629"/>
                  <a:gd name="T53" fmla="*/ 14 h 630"/>
                  <a:gd name="T54" fmla="*/ 253 w 629"/>
                  <a:gd name="T55" fmla="*/ 19 h 630"/>
                  <a:gd name="T56" fmla="*/ 169 w 629"/>
                  <a:gd name="T57" fmla="*/ 50 h 630"/>
                  <a:gd name="T58" fmla="*/ 100 w 629"/>
                  <a:gd name="T59" fmla="*/ 101 h 630"/>
                  <a:gd name="T60" fmla="*/ 48 w 629"/>
                  <a:gd name="T61" fmla="*/ 171 h 630"/>
                  <a:gd name="T62" fmla="*/ 17 w 629"/>
                  <a:gd name="T63" fmla="*/ 255 h 630"/>
                  <a:gd name="T64" fmla="*/ 12 w 629"/>
                  <a:gd name="T65" fmla="*/ 346 h 630"/>
                  <a:gd name="T66" fmla="*/ 35 w 629"/>
                  <a:gd name="T67" fmla="*/ 434 h 630"/>
                  <a:gd name="T68" fmla="*/ 80 w 629"/>
                  <a:gd name="T69" fmla="*/ 509 h 630"/>
                  <a:gd name="T70" fmla="*/ 144 w 629"/>
                  <a:gd name="T71" fmla="*/ 566 h 630"/>
                  <a:gd name="T72" fmla="*/ 225 w 629"/>
                  <a:gd name="T73" fmla="*/ 605 h 630"/>
                  <a:gd name="T74" fmla="*/ 314 w 629"/>
                  <a:gd name="T75" fmla="*/ 618 h 630"/>
                  <a:gd name="T76" fmla="*/ 403 w 629"/>
                  <a:gd name="T77" fmla="*/ 605 h 630"/>
                  <a:gd name="T78" fmla="*/ 484 w 629"/>
                  <a:gd name="T79" fmla="*/ 566 h 630"/>
                  <a:gd name="T80" fmla="*/ 548 w 629"/>
                  <a:gd name="T81" fmla="*/ 509 h 630"/>
                  <a:gd name="T82" fmla="*/ 593 w 629"/>
                  <a:gd name="T83" fmla="*/ 434 h 630"/>
                  <a:gd name="T84" fmla="*/ 616 w 629"/>
                  <a:gd name="T85" fmla="*/ 346 h 6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29"/>
                  <a:gd name="T130" fmla="*/ 0 h 630"/>
                  <a:gd name="T131" fmla="*/ 629 w 629"/>
                  <a:gd name="T132" fmla="*/ 630 h 6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29" h="630">
                    <a:moveTo>
                      <a:pt x="629" y="316"/>
                    </a:moveTo>
                    <a:lnTo>
                      <a:pt x="627" y="284"/>
                    </a:lnTo>
                    <a:lnTo>
                      <a:pt x="623" y="251"/>
                    </a:lnTo>
                    <a:lnTo>
                      <a:pt x="614" y="221"/>
                    </a:lnTo>
                    <a:lnTo>
                      <a:pt x="605" y="193"/>
                    </a:lnTo>
                    <a:lnTo>
                      <a:pt x="591" y="166"/>
                    </a:lnTo>
                    <a:lnTo>
                      <a:pt x="575" y="139"/>
                    </a:lnTo>
                    <a:lnTo>
                      <a:pt x="557" y="116"/>
                    </a:lnTo>
                    <a:lnTo>
                      <a:pt x="538" y="92"/>
                    </a:lnTo>
                    <a:lnTo>
                      <a:pt x="514" y="73"/>
                    </a:lnTo>
                    <a:lnTo>
                      <a:pt x="491" y="53"/>
                    </a:lnTo>
                    <a:lnTo>
                      <a:pt x="464" y="39"/>
                    </a:lnTo>
                    <a:lnTo>
                      <a:pt x="437" y="25"/>
                    </a:lnTo>
                    <a:lnTo>
                      <a:pt x="407" y="14"/>
                    </a:lnTo>
                    <a:lnTo>
                      <a:pt x="378" y="7"/>
                    </a:lnTo>
                    <a:lnTo>
                      <a:pt x="346" y="1"/>
                    </a:lnTo>
                    <a:lnTo>
                      <a:pt x="314" y="0"/>
                    </a:lnTo>
                    <a:lnTo>
                      <a:pt x="282" y="1"/>
                    </a:lnTo>
                    <a:lnTo>
                      <a:pt x="250" y="7"/>
                    </a:lnTo>
                    <a:lnTo>
                      <a:pt x="219" y="14"/>
                    </a:lnTo>
                    <a:lnTo>
                      <a:pt x="191" y="25"/>
                    </a:lnTo>
                    <a:lnTo>
                      <a:pt x="164" y="39"/>
                    </a:lnTo>
                    <a:lnTo>
                      <a:pt x="137" y="53"/>
                    </a:lnTo>
                    <a:lnTo>
                      <a:pt x="114" y="73"/>
                    </a:lnTo>
                    <a:lnTo>
                      <a:pt x="91" y="92"/>
                    </a:lnTo>
                    <a:lnTo>
                      <a:pt x="71" y="116"/>
                    </a:lnTo>
                    <a:lnTo>
                      <a:pt x="53" y="139"/>
                    </a:lnTo>
                    <a:lnTo>
                      <a:pt x="37" y="166"/>
                    </a:lnTo>
                    <a:lnTo>
                      <a:pt x="23" y="193"/>
                    </a:lnTo>
                    <a:lnTo>
                      <a:pt x="12" y="221"/>
                    </a:lnTo>
                    <a:lnTo>
                      <a:pt x="5" y="251"/>
                    </a:lnTo>
                    <a:lnTo>
                      <a:pt x="0" y="284"/>
                    </a:lnTo>
                    <a:lnTo>
                      <a:pt x="0" y="316"/>
                    </a:lnTo>
                    <a:lnTo>
                      <a:pt x="0" y="348"/>
                    </a:lnTo>
                    <a:lnTo>
                      <a:pt x="5" y="378"/>
                    </a:lnTo>
                    <a:lnTo>
                      <a:pt x="12" y="409"/>
                    </a:lnTo>
                    <a:lnTo>
                      <a:pt x="23" y="437"/>
                    </a:lnTo>
                    <a:lnTo>
                      <a:pt x="37" y="466"/>
                    </a:lnTo>
                    <a:lnTo>
                      <a:pt x="53" y="491"/>
                    </a:lnTo>
                    <a:lnTo>
                      <a:pt x="71" y="516"/>
                    </a:lnTo>
                    <a:lnTo>
                      <a:pt x="91" y="539"/>
                    </a:lnTo>
                    <a:lnTo>
                      <a:pt x="114" y="559"/>
                    </a:lnTo>
                    <a:lnTo>
                      <a:pt x="137" y="577"/>
                    </a:lnTo>
                    <a:lnTo>
                      <a:pt x="164" y="593"/>
                    </a:lnTo>
                    <a:lnTo>
                      <a:pt x="191" y="605"/>
                    </a:lnTo>
                    <a:lnTo>
                      <a:pt x="219" y="616"/>
                    </a:lnTo>
                    <a:lnTo>
                      <a:pt x="250" y="625"/>
                    </a:lnTo>
                    <a:lnTo>
                      <a:pt x="282" y="629"/>
                    </a:lnTo>
                    <a:lnTo>
                      <a:pt x="314" y="630"/>
                    </a:lnTo>
                    <a:lnTo>
                      <a:pt x="346" y="629"/>
                    </a:lnTo>
                    <a:lnTo>
                      <a:pt x="378" y="625"/>
                    </a:lnTo>
                    <a:lnTo>
                      <a:pt x="407" y="616"/>
                    </a:lnTo>
                    <a:lnTo>
                      <a:pt x="437" y="605"/>
                    </a:lnTo>
                    <a:lnTo>
                      <a:pt x="464" y="593"/>
                    </a:lnTo>
                    <a:lnTo>
                      <a:pt x="491" y="577"/>
                    </a:lnTo>
                    <a:lnTo>
                      <a:pt x="514" y="559"/>
                    </a:lnTo>
                    <a:lnTo>
                      <a:pt x="538" y="539"/>
                    </a:lnTo>
                    <a:lnTo>
                      <a:pt x="557" y="516"/>
                    </a:lnTo>
                    <a:lnTo>
                      <a:pt x="575" y="491"/>
                    </a:lnTo>
                    <a:lnTo>
                      <a:pt x="591" y="466"/>
                    </a:lnTo>
                    <a:lnTo>
                      <a:pt x="605" y="437"/>
                    </a:lnTo>
                    <a:lnTo>
                      <a:pt x="614" y="409"/>
                    </a:lnTo>
                    <a:lnTo>
                      <a:pt x="623" y="378"/>
                    </a:lnTo>
                    <a:lnTo>
                      <a:pt x="627" y="348"/>
                    </a:lnTo>
                    <a:lnTo>
                      <a:pt x="629" y="316"/>
                    </a:lnTo>
                    <a:lnTo>
                      <a:pt x="618" y="316"/>
                    </a:lnTo>
                    <a:lnTo>
                      <a:pt x="616" y="284"/>
                    </a:lnTo>
                    <a:lnTo>
                      <a:pt x="611" y="255"/>
                    </a:lnTo>
                    <a:lnTo>
                      <a:pt x="604" y="225"/>
                    </a:lnTo>
                    <a:lnTo>
                      <a:pt x="593" y="198"/>
                    </a:lnTo>
                    <a:lnTo>
                      <a:pt x="580" y="171"/>
                    </a:lnTo>
                    <a:lnTo>
                      <a:pt x="566" y="146"/>
                    </a:lnTo>
                    <a:lnTo>
                      <a:pt x="548" y="123"/>
                    </a:lnTo>
                    <a:lnTo>
                      <a:pt x="529" y="101"/>
                    </a:lnTo>
                    <a:lnTo>
                      <a:pt x="507" y="82"/>
                    </a:lnTo>
                    <a:lnTo>
                      <a:pt x="484" y="64"/>
                    </a:lnTo>
                    <a:lnTo>
                      <a:pt x="459" y="50"/>
                    </a:lnTo>
                    <a:lnTo>
                      <a:pt x="432" y="35"/>
                    </a:lnTo>
                    <a:lnTo>
                      <a:pt x="403" y="26"/>
                    </a:lnTo>
                    <a:lnTo>
                      <a:pt x="375" y="19"/>
                    </a:lnTo>
                    <a:lnTo>
                      <a:pt x="344" y="14"/>
                    </a:lnTo>
                    <a:lnTo>
                      <a:pt x="314" y="12"/>
                    </a:lnTo>
                    <a:lnTo>
                      <a:pt x="284" y="14"/>
                    </a:lnTo>
                    <a:lnTo>
                      <a:pt x="253" y="19"/>
                    </a:lnTo>
                    <a:lnTo>
                      <a:pt x="225" y="26"/>
                    </a:lnTo>
                    <a:lnTo>
                      <a:pt x="196" y="35"/>
                    </a:lnTo>
                    <a:lnTo>
                      <a:pt x="169" y="50"/>
                    </a:lnTo>
                    <a:lnTo>
                      <a:pt x="144" y="64"/>
                    </a:lnTo>
                    <a:lnTo>
                      <a:pt x="121" y="82"/>
                    </a:lnTo>
                    <a:lnTo>
                      <a:pt x="100" y="101"/>
                    </a:lnTo>
                    <a:lnTo>
                      <a:pt x="80" y="123"/>
                    </a:lnTo>
                    <a:lnTo>
                      <a:pt x="62" y="146"/>
                    </a:lnTo>
                    <a:lnTo>
                      <a:pt x="48" y="171"/>
                    </a:lnTo>
                    <a:lnTo>
                      <a:pt x="35" y="198"/>
                    </a:lnTo>
                    <a:lnTo>
                      <a:pt x="25" y="225"/>
                    </a:lnTo>
                    <a:lnTo>
                      <a:pt x="17" y="255"/>
                    </a:lnTo>
                    <a:lnTo>
                      <a:pt x="12" y="284"/>
                    </a:lnTo>
                    <a:lnTo>
                      <a:pt x="10" y="316"/>
                    </a:lnTo>
                    <a:lnTo>
                      <a:pt x="12" y="346"/>
                    </a:lnTo>
                    <a:lnTo>
                      <a:pt x="17" y="377"/>
                    </a:lnTo>
                    <a:lnTo>
                      <a:pt x="25" y="405"/>
                    </a:lnTo>
                    <a:lnTo>
                      <a:pt x="35" y="434"/>
                    </a:lnTo>
                    <a:lnTo>
                      <a:pt x="48" y="461"/>
                    </a:lnTo>
                    <a:lnTo>
                      <a:pt x="62" y="486"/>
                    </a:lnTo>
                    <a:lnTo>
                      <a:pt x="80" y="509"/>
                    </a:lnTo>
                    <a:lnTo>
                      <a:pt x="100" y="530"/>
                    </a:lnTo>
                    <a:lnTo>
                      <a:pt x="121" y="550"/>
                    </a:lnTo>
                    <a:lnTo>
                      <a:pt x="144" y="566"/>
                    </a:lnTo>
                    <a:lnTo>
                      <a:pt x="169" y="582"/>
                    </a:lnTo>
                    <a:lnTo>
                      <a:pt x="196" y="595"/>
                    </a:lnTo>
                    <a:lnTo>
                      <a:pt x="225" y="605"/>
                    </a:lnTo>
                    <a:lnTo>
                      <a:pt x="253" y="612"/>
                    </a:lnTo>
                    <a:lnTo>
                      <a:pt x="284" y="618"/>
                    </a:lnTo>
                    <a:lnTo>
                      <a:pt x="314" y="618"/>
                    </a:lnTo>
                    <a:lnTo>
                      <a:pt x="344" y="618"/>
                    </a:lnTo>
                    <a:lnTo>
                      <a:pt x="375" y="612"/>
                    </a:lnTo>
                    <a:lnTo>
                      <a:pt x="403" y="605"/>
                    </a:lnTo>
                    <a:lnTo>
                      <a:pt x="432" y="595"/>
                    </a:lnTo>
                    <a:lnTo>
                      <a:pt x="459" y="582"/>
                    </a:lnTo>
                    <a:lnTo>
                      <a:pt x="484" y="566"/>
                    </a:lnTo>
                    <a:lnTo>
                      <a:pt x="507" y="550"/>
                    </a:lnTo>
                    <a:lnTo>
                      <a:pt x="529" y="530"/>
                    </a:lnTo>
                    <a:lnTo>
                      <a:pt x="548" y="509"/>
                    </a:lnTo>
                    <a:lnTo>
                      <a:pt x="566" y="486"/>
                    </a:lnTo>
                    <a:lnTo>
                      <a:pt x="580" y="461"/>
                    </a:lnTo>
                    <a:lnTo>
                      <a:pt x="593" y="434"/>
                    </a:lnTo>
                    <a:lnTo>
                      <a:pt x="604" y="405"/>
                    </a:lnTo>
                    <a:lnTo>
                      <a:pt x="611" y="377"/>
                    </a:lnTo>
                    <a:lnTo>
                      <a:pt x="616" y="346"/>
                    </a:lnTo>
                    <a:lnTo>
                      <a:pt x="618" y="316"/>
                    </a:lnTo>
                    <a:lnTo>
                      <a:pt x="629" y="316"/>
                    </a:lnTo>
                    <a:close/>
                  </a:path>
                </a:pathLst>
              </a:custGeom>
              <a:solidFill>
                <a:srgbClr val="CCEAFF"/>
              </a:solidFill>
              <a:ln w="9525">
                <a:noFill/>
                <a:round/>
                <a:headEnd/>
                <a:tailEnd/>
              </a:ln>
            </p:spPr>
            <p:txBody>
              <a:bodyPr/>
              <a:lstStyle/>
              <a:p>
                <a:endParaRPr lang="en-US"/>
              </a:p>
            </p:txBody>
          </p:sp>
          <p:sp>
            <p:nvSpPr>
              <p:cNvPr id="29940" name="Freeform 1319"/>
              <p:cNvSpPr>
                <a:spLocks/>
              </p:cNvSpPr>
              <p:nvPr/>
            </p:nvSpPr>
            <p:spPr bwMode="auto">
              <a:xfrm>
                <a:off x="619" y="1881"/>
                <a:ext cx="618" cy="618"/>
              </a:xfrm>
              <a:custGeom>
                <a:avLst/>
                <a:gdLst>
                  <a:gd name="T0" fmla="*/ 611 w 618"/>
                  <a:gd name="T1" fmla="*/ 246 h 618"/>
                  <a:gd name="T2" fmla="*/ 581 w 618"/>
                  <a:gd name="T3" fmla="*/ 161 h 618"/>
                  <a:gd name="T4" fmla="*/ 527 w 618"/>
                  <a:gd name="T5" fmla="*/ 89 h 618"/>
                  <a:gd name="T6" fmla="*/ 456 w 618"/>
                  <a:gd name="T7" fmla="*/ 37 h 618"/>
                  <a:gd name="T8" fmla="*/ 372 w 618"/>
                  <a:gd name="T9" fmla="*/ 5 h 618"/>
                  <a:gd name="T10" fmla="*/ 277 w 618"/>
                  <a:gd name="T11" fmla="*/ 1 h 618"/>
                  <a:gd name="T12" fmla="*/ 189 w 618"/>
                  <a:gd name="T13" fmla="*/ 23 h 618"/>
                  <a:gd name="T14" fmla="*/ 112 w 618"/>
                  <a:gd name="T15" fmla="*/ 69 h 618"/>
                  <a:gd name="T16" fmla="*/ 52 w 618"/>
                  <a:gd name="T17" fmla="*/ 135 h 618"/>
                  <a:gd name="T18" fmla="*/ 14 w 618"/>
                  <a:gd name="T19" fmla="*/ 216 h 618"/>
                  <a:gd name="T20" fmla="*/ 0 w 618"/>
                  <a:gd name="T21" fmla="*/ 309 h 618"/>
                  <a:gd name="T22" fmla="*/ 14 w 618"/>
                  <a:gd name="T23" fmla="*/ 400 h 618"/>
                  <a:gd name="T24" fmla="*/ 52 w 618"/>
                  <a:gd name="T25" fmla="*/ 482 h 618"/>
                  <a:gd name="T26" fmla="*/ 112 w 618"/>
                  <a:gd name="T27" fmla="*/ 547 h 618"/>
                  <a:gd name="T28" fmla="*/ 189 w 618"/>
                  <a:gd name="T29" fmla="*/ 593 h 618"/>
                  <a:gd name="T30" fmla="*/ 277 w 618"/>
                  <a:gd name="T31" fmla="*/ 616 h 618"/>
                  <a:gd name="T32" fmla="*/ 372 w 618"/>
                  <a:gd name="T33" fmla="*/ 611 h 618"/>
                  <a:gd name="T34" fmla="*/ 456 w 618"/>
                  <a:gd name="T35" fmla="*/ 580 h 618"/>
                  <a:gd name="T36" fmla="*/ 527 w 618"/>
                  <a:gd name="T37" fmla="*/ 527 h 618"/>
                  <a:gd name="T38" fmla="*/ 581 w 618"/>
                  <a:gd name="T39" fmla="*/ 455 h 618"/>
                  <a:gd name="T40" fmla="*/ 611 w 618"/>
                  <a:gd name="T41" fmla="*/ 371 h 618"/>
                  <a:gd name="T42" fmla="*/ 606 w 618"/>
                  <a:gd name="T43" fmla="*/ 309 h 618"/>
                  <a:gd name="T44" fmla="*/ 593 w 618"/>
                  <a:gd name="T45" fmla="*/ 219 h 618"/>
                  <a:gd name="T46" fmla="*/ 556 w 618"/>
                  <a:gd name="T47" fmla="*/ 143 h 618"/>
                  <a:gd name="T48" fmla="*/ 499 w 618"/>
                  <a:gd name="T49" fmla="*/ 78 h 618"/>
                  <a:gd name="T50" fmla="*/ 425 w 618"/>
                  <a:gd name="T51" fmla="*/ 35 h 618"/>
                  <a:gd name="T52" fmla="*/ 339 w 618"/>
                  <a:gd name="T53" fmla="*/ 12 h 618"/>
                  <a:gd name="T54" fmla="*/ 248 w 618"/>
                  <a:gd name="T55" fmla="*/ 18 h 618"/>
                  <a:gd name="T56" fmla="*/ 168 w 618"/>
                  <a:gd name="T57" fmla="*/ 48 h 618"/>
                  <a:gd name="T58" fmla="*/ 98 w 618"/>
                  <a:gd name="T59" fmla="*/ 98 h 618"/>
                  <a:gd name="T60" fmla="*/ 48 w 618"/>
                  <a:gd name="T61" fmla="*/ 168 h 618"/>
                  <a:gd name="T62" fmla="*/ 18 w 618"/>
                  <a:gd name="T63" fmla="*/ 248 h 618"/>
                  <a:gd name="T64" fmla="*/ 14 w 618"/>
                  <a:gd name="T65" fmla="*/ 339 h 618"/>
                  <a:gd name="T66" fmla="*/ 36 w 618"/>
                  <a:gd name="T67" fmla="*/ 423 h 618"/>
                  <a:gd name="T68" fmla="*/ 80 w 618"/>
                  <a:gd name="T69" fmla="*/ 498 h 618"/>
                  <a:gd name="T70" fmla="*/ 143 w 618"/>
                  <a:gd name="T71" fmla="*/ 555 h 618"/>
                  <a:gd name="T72" fmla="*/ 222 w 618"/>
                  <a:gd name="T73" fmla="*/ 593 h 618"/>
                  <a:gd name="T74" fmla="*/ 309 w 618"/>
                  <a:gd name="T75" fmla="*/ 605 h 618"/>
                  <a:gd name="T76" fmla="*/ 397 w 618"/>
                  <a:gd name="T77" fmla="*/ 593 h 618"/>
                  <a:gd name="T78" fmla="*/ 475 w 618"/>
                  <a:gd name="T79" fmla="*/ 555 h 618"/>
                  <a:gd name="T80" fmla="*/ 538 w 618"/>
                  <a:gd name="T81" fmla="*/ 498 h 618"/>
                  <a:gd name="T82" fmla="*/ 583 w 618"/>
                  <a:gd name="T83" fmla="*/ 423 h 618"/>
                  <a:gd name="T84" fmla="*/ 604 w 618"/>
                  <a:gd name="T85" fmla="*/ 339 h 6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18"/>
                  <a:gd name="T130" fmla="*/ 0 h 618"/>
                  <a:gd name="T131" fmla="*/ 618 w 618"/>
                  <a:gd name="T132" fmla="*/ 618 h 6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18" h="618">
                    <a:moveTo>
                      <a:pt x="618" y="309"/>
                    </a:moveTo>
                    <a:lnTo>
                      <a:pt x="617" y="277"/>
                    </a:lnTo>
                    <a:lnTo>
                      <a:pt x="611" y="246"/>
                    </a:lnTo>
                    <a:lnTo>
                      <a:pt x="604" y="216"/>
                    </a:lnTo>
                    <a:lnTo>
                      <a:pt x="593" y="187"/>
                    </a:lnTo>
                    <a:lnTo>
                      <a:pt x="581" y="161"/>
                    </a:lnTo>
                    <a:lnTo>
                      <a:pt x="565" y="135"/>
                    </a:lnTo>
                    <a:lnTo>
                      <a:pt x="547" y="112"/>
                    </a:lnTo>
                    <a:lnTo>
                      <a:pt x="527" y="89"/>
                    </a:lnTo>
                    <a:lnTo>
                      <a:pt x="506" y="69"/>
                    </a:lnTo>
                    <a:lnTo>
                      <a:pt x="482" y="51"/>
                    </a:lnTo>
                    <a:lnTo>
                      <a:pt x="456" y="37"/>
                    </a:lnTo>
                    <a:lnTo>
                      <a:pt x="429" y="23"/>
                    </a:lnTo>
                    <a:lnTo>
                      <a:pt x="400" y="14"/>
                    </a:lnTo>
                    <a:lnTo>
                      <a:pt x="372" y="5"/>
                    </a:lnTo>
                    <a:lnTo>
                      <a:pt x="341" y="1"/>
                    </a:lnTo>
                    <a:lnTo>
                      <a:pt x="309" y="0"/>
                    </a:lnTo>
                    <a:lnTo>
                      <a:pt x="277" y="1"/>
                    </a:lnTo>
                    <a:lnTo>
                      <a:pt x="247" y="5"/>
                    </a:lnTo>
                    <a:lnTo>
                      <a:pt x="218" y="14"/>
                    </a:lnTo>
                    <a:lnTo>
                      <a:pt x="189" y="23"/>
                    </a:lnTo>
                    <a:lnTo>
                      <a:pt x="161" y="37"/>
                    </a:lnTo>
                    <a:lnTo>
                      <a:pt x="136" y="51"/>
                    </a:lnTo>
                    <a:lnTo>
                      <a:pt x="112" y="69"/>
                    </a:lnTo>
                    <a:lnTo>
                      <a:pt x="91" y="89"/>
                    </a:lnTo>
                    <a:lnTo>
                      <a:pt x="70" y="112"/>
                    </a:lnTo>
                    <a:lnTo>
                      <a:pt x="52" y="135"/>
                    </a:lnTo>
                    <a:lnTo>
                      <a:pt x="37" y="161"/>
                    </a:lnTo>
                    <a:lnTo>
                      <a:pt x="25" y="187"/>
                    </a:lnTo>
                    <a:lnTo>
                      <a:pt x="14" y="216"/>
                    </a:lnTo>
                    <a:lnTo>
                      <a:pt x="5" y="246"/>
                    </a:lnTo>
                    <a:lnTo>
                      <a:pt x="2" y="277"/>
                    </a:lnTo>
                    <a:lnTo>
                      <a:pt x="0" y="309"/>
                    </a:lnTo>
                    <a:lnTo>
                      <a:pt x="2" y="339"/>
                    </a:lnTo>
                    <a:lnTo>
                      <a:pt x="5" y="371"/>
                    </a:lnTo>
                    <a:lnTo>
                      <a:pt x="14" y="400"/>
                    </a:lnTo>
                    <a:lnTo>
                      <a:pt x="25" y="429"/>
                    </a:lnTo>
                    <a:lnTo>
                      <a:pt x="37" y="455"/>
                    </a:lnTo>
                    <a:lnTo>
                      <a:pt x="52" y="482"/>
                    </a:lnTo>
                    <a:lnTo>
                      <a:pt x="70" y="505"/>
                    </a:lnTo>
                    <a:lnTo>
                      <a:pt x="91" y="527"/>
                    </a:lnTo>
                    <a:lnTo>
                      <a:pt x="112" y="547"/>
                    </a:lnTo>
                    <a:lnTo>
                      <a:pt x="136" y="564"/>
                    </a:lnTo>
                    <a:lnTo>
                      <a:pt x="161" y="580"/>
                    </a:lnTo>
                    <a:lnTo>
                      <a:pt x="189" y="593"/>
                    </a:lnTo>
                    <a:lnTo>
                      <a:pt x="218" y="604"/>
                    </a:lnTo>
                    <a:lnTo>
                      <a:pt x="247" y="611"/>
                    </a:lnTo>
                    <a:lnTo>
                      <a:pt x="277" y="616"/>
                    </a:lnTo>
                    <a:lnTo>
                      <a:pt x="309" y="618"/>
                    </a:lnTo>
                    <a:lnTo>
                      <a:pt x="341" y="616"/>
                    </a:lnTo>
                    <a:lnTo>
                      <a:pt x="372" y="611"/>
                    </a:lnTo>
                    <a:lnTo>
                      <a:pt x="400" y="604"/>
                    </a:lnTo>
                    <a:lnTo>
                      <a:pt x="429" y="593"/>
                    </a:lnTo>
                    <a:lnTo>
                      <a:pt x="456" y="580"/>
                    </a:lnTo>
                    <a:lnTo>
                      <a:pt x="482" y="564"/>
                    </a:lnTo>
                    <a:lnTo>
                      <a:pt x="506" y="547"/>
                    </a:lnTo>
                    <a:lnTo>
                      <a:pt x="527" y="527"/>
                    </a:lnTo>
                    <a:lnTo>
                      <a:pt x="547" y="505"/>
                    </a:lnTo>
                    <a:lnTo>
                      <a:pt x="565" y="482"/>
                    </a:lnTo>
                    <a:lnTo>
                      <a:pt x="581" y="455"/>
                    </a:lnTo>
                    <a:lnTo>
                      <a:pt x="593" y="429"/>
                    </a:lnTo>
                    <a:lnTo>
                      <a:pt x="604" y="400"/>
                    </a:lnTo>
                    <a:lnTo>
                      <a:pt x="611" y="371"/>
                    </a:lnTo>
                    <a:lnTo>
                      <a:pt x="617" y="339"/>
                    </a:lnTo>
                    <a:lnTo>
                      <a:pt x="618" y="309"/>
                    </a:lnTo>
                    <a:lnTo>
                      <a:pt x="606" y="309"/>
                    </a:lnTo>
                    <a:lnTo>
                      <a:pt x="604" y="278"/>
                    </a:lnTo>
                    <a:lnTo>
                      <a:pt x="600" y="248"/>
                    </a:lnTo>
                    <a:lnTo>
                      <a:pt x="593" y="219"/>
                    </a:lnTo>
                    <a:lnTo>
                      <a:pt x="583" y="193"/>
                    </a:lnTo>
                    <a:lnTo>
                      <a:pt x="570" y="168"/>
                    </a:lnTo>
                    <a:lnTo>
                      <a:pt x="556" y="143"/>
                    </a:lnTo>
                    <a:lnTo>
                      <a:pt x="538" y="119"/>
                    </a:lnTo>
                    <a:lnTo>
                      <a:pt x="518" y="98"/>
                    </a:lnTo>
                    <a:lnTo>
                      <a:pt x="499" y="78"/>
                    </a:lnTo>
                    <a:lnTo>
                      <a:pt x="475" y="62"/>
                    </a:lnTo>
                    <a:lnTo>
                      <a:pt x="450" y="48"/>
                    </a:lnTo>
                    <a:lnTo>
                      <a:pt x="425" y="35"/>
                    </a:lnTo>
                    <a:lnTo>
                      <a:pt x="397" y="25"/>
                    </a:lnTo>
                    <a:lnTo>
                      <a:pt x="368" y="18"/>
                    </a:lnTo>
                    <a:lnTo>
                      <a:pt x="339" y="12"/>
                    </a:lnTo>
                    <a:lnTo>
                      <a:pt x="309" y="12"/>
                    </a:lnTo>
                    <a:lnTo>
                      <a:pt x="279" y="12"/>
                    </a:lnTo>
                    <a:lnTo>
                      <a:pt x="248" y="18"/>
                    </a:lnTo>
                    <a:lnTo>
                      <a:pt x="222" y="25"/>
                    </a:lnTo>
                    <a:lnTo>
                      <a:pt x="193" y="35"/>
                    </a:lnTo>
                    <a:lnTo>
                      <a:pt x="168" y="48"/>
                    </a:lnTo>
                    <a:lnTo>
                      <a:pt x="143" y="62"/>
                    </a:lnTo>
                    <a:lnTo>
                      <a:pt x="120" y="78"/>
                    </a:lnTo>
                    <a:lnTo>
                      <a:pt x="98" y="98"/>
                    </a:lnTo>
                    <a:lnTo>
                      <a:pt x="80" y="119"/>
                    </a:lnTo>
                    <a:lnTo>
                      <a:pt x="62" y="143"/>
                    </a:lnTo>
                    <a:lnTo>
                      <a:pt x="48" y="168"/>
                    </a:lnTo>
                    <a:lnTo>
                      <a:pt x="36" y="193"/>
                    </a:lnTo>
                    <a:lnTo>
                      <a:pt x="25" y="219"/>
                    </a:lnTo>
                    <a:lnTo>
                      <a:pt x="18" y="248"/>
                    </a:lnTo>
                    <a:lnTo>
                      <a:pt x="14" y="278"/>
                    </a:lnTo>
                    <a:lnTo>
                      <a:pt x="12" y="309"/>
                    </a:lnTo>
                    <a:lnTo>
                      <a:pt x="14" y="339"/>
                    </a:lnTo>
                    <a:lnTo>
                      <a:pt x="18" y="368"/>
                    </a:lnTo>
                    <a:lnTo>
                      <a:pt x="25" y="396"/>
                    </a:lnTo>
                    <a:lnTo>
                      <a:pt x="36" y="423"/>
                    </a:lnTo>
                    <a:lnTo>
                      <a:pt x="48" y="450"/>
                    </a:lnTo>
                    <a:lnTo>
                      <a:pt x="62" y="475"/>
                    </a:lnTo>
                    <a:lnTo>
                      <a:pt x="80" y="498"/>
                    </a:lnTo>
                    <a:lnTo>
                      <a:pt x="98" y="518"/>
                    </a:lnTo>
                    <a:lnTo>
                      <a:pt x="120" y="538"/>
                    </a:lnTo>
                    <a:lnTo>
                      <a:pt x="143" y="555"/>
                    </a:lnTo>
                    <a:lnTo>
                      <a:pt x="168" y="570"/>
                    </a:lnTo>
                    <a:lnTo>
                      <a:pt x="193" y="582"/>
                    </a:lnTo>
                    <a:lnTo>
                      <a:pt x="222" y="593"/>
                    </a:lnTo>
                    <a:lnTo>
                      <a:pt x="248" y="600"/>
                    </a:lnTo>
                    <a:lnTo>
                      <a:pt x="279" y="604"/>
                    </a:lnTo>
                    <a:lnTo>
                      <a:pt x="309" y="605"/>
                    </a:lnTo>
                    <a:lnTo>
                      <a:pt x="339" y="604"/>
                    </a:lnTo>
                    <a:lnTo>
                      <a:pt x="368" y="600"/>
                    </a:lnTo>
                    <a:lnTo>
                      <a:pt x="397" y="593"/>
                    </a:lnTo>
                    <a:lnTo>
                      <a:pt x="425" y="582"/>
                    </a:lnTo>
                    <a:lnTo>
                      <a:pt x="450" y="570"/>
                    </a:lnTo>
                    <a:lnTo>
                      <a:pt x="475" y="555"/>
                    </a:lnTo>
                    <a:lnTo>
                      <a:pt x="499" y="538"/>
                    </a:lnTo>
                    <a:lnTo>
                      <a:pt x="518" y="518"/>
                    </a:lnTo>
                    <a:lnTo>
                      <a:pt x="538" y="498"/>
                    </a:lnTo>
                    <a:lnTo>
                      <a:pt x="556" y="475"/>
                    </a:lnTo>
                    <a:lnTo>
                      <a:pt x="570" y="450"/>
                    </a:lnTo>
                    <a:lnTo>
                      <a:pt x="583" y="423"/>
                    </a:lnTo>
                    <a:lnTo>
                      <a:pt x="593" y="396"/>
                    </a:lnTo>
                    <a:lnTo>
                      <a:pt x="600" y="368"/>
                    </a:lnTo>
                    <a:lnTo>
                      <a:pt x="604" y="339"/>
                    </a:lnTo>
                    <a:lnTo>
                      <a:pt x="606" y="309"/>
                    </a:lnTo>
                    <a:lnTo>
                      <a:pt x="618" y="309"/>
                    </a:lnTo>
                    <a:close/>
                  </a:path>
                </a:pathLst>
              </a:custGeom>
              <a:solidFill>
                <a:srgbClr val="CDEBFF"/>
              </a:solidFill>
              <a:ln w="9525">
                <a:noFill/>
                <a:round/>
                <a:headEnd/>
                <a:tailEnd/>
              </a:ln>
            </p:spPr>
            <p:txBody>
              <a:bodyPr/>
              <a:lstStyle/>
              <a:p>
                <a:endParaRPr lang="en-US"/>
              </a:p>
            </p:txBody>
          </p:sp>
          <p:sp>
            <p:nvSpPr>
              <p:cNvPr id="29941" name="Freeform 1320"/>
              <p:cNvSpPr>
                <a:spLocks/>
              </p:cNvSpPr>
              <p:nvPr/>
            </p:nvSpPr>
            <p:spPr bwMode="auto">
              <a:xfrm>
                <a:off x="624" y="1886"/>
                <a:ext cx="608" cy="606"/>
              </a:xfrm>
              <a:custGeom>
                <a:avLst/>
                <a:gdLst>
                  <a:gd name="T0" fmla="*/ 601 w 608"/>
                  <a:gd name="T1" fmla="*/ 243 h 606"/>
                  <a:gd name="T2" fmla="*/ 570 w 608"/>
                  <a:gd name="T3" fmla="*/ 159 h 606"/>
                  <a:gd name="T4" fmla="*/ 519 w 608"/>
                  <a:gd name="T5" fmla="*/ 89 h 606"/>
                  <a:gd name="T6" fmla="*/ 449 w 608"/>
                  <a:gd name="T7" fmla="*/ 38 h 606"/>
                  <a:gd name="T8" fmla="*/ 365 w 608"/>
                  <a:gd name="T9" fmla="*/ 7 h 606"/>
                  <a:gd name="T10" fmla="*/ 274 w 608"/>
                  <a:gd name="T11" fmla="*/ 2 h 606"/>
                  <a:gd name="T12" fmla="*/ 186 w 608"/>
                  <a:gd name="T13" fmla="*/ 23 h 606"/>
                  <a:gd name="T14" fmla="*/ 111 w 608"/>
                  <a:gd name="T15" fmla="*/ 70 h 606"/>
                  <a:gd name="T16" fmla="*/ 52 w 608"/>
                  <a:gd name="T17" fmla="*/ 134 h 606"/>
                  <a:gd name="T18" fmla="*/ 15 w 608"/>
                  <a:gd name="T19" fmla="*/ 213 h 606"/>
                  <a:gd name="T20" fmla="*/ 0 w 608"/>
                  <a:gd name="T21" fmla="*/ 304 h 606"/>
                  <a:gd name="T22" fmla="*/ 15 w 608"/>
                  <a:gd name="T23" fmla="*/ 393 h 606"/>
                  <a:gd name="T24" fmla="*/ 52 w 608"/>
                  <a:gd name="T25" fmla="*/ 474 h 606"/>
                  <a:gd name="T26" fmla="*/ 111 w 608"/>
                  <a:gd name="T27" fmla="*/ 538 h 606"/>
                  <a:gd name="T28" fmla="*/ 186 w 608"/>
                  <a:gd name="T29" fmla="*/ 583 h 606"/>
                  <a:gd name="T30" fmla="*/ 274 w 608"/>
                  <a:gd name="T31" fmla="*/ 606 h 606"/>
                  <a:gd name="T32" fmla="*/ 365 w 608"/>
                  <a:gd name="T33" fmla="*/ 600 h 606"/>
                  <a:gd name="T34" fmla="*/ 449 w 608"/>
                  <a:gd name="T35" fmla="*/ 570 h 606"/>
                  <a:gd name="T36" fmla="*/ 519 w 608"/>
                  <a:gd name="T37" fmla="*/ 518 h 606"/>
                  <a:gd name="T38" fmla="*/ 570 w 608"/>
                  <a:gd name="T39" fmla="*/ 449 h 606"/>
                  <a:gd name="T40" fmla="*/ 601 w 608"/>
                  <a:gd name="T41" fmla="*/ 365 h 606"/>
                  <a:gd name="T42" fmla="*/ 595 w 608"/>
                  <a:gd name="T43" fmla="*/ 304 h 606"/>
                  <a:gd name="T44" fmla="*/ 581 w 608"/>
                  <a:gd name="T45" fmla="*/ 216 h 606"/>
                  <a:gd name="T46" fmla="*/ 545 w 608"/>
                  <a:gd name="T47" fmla="*/ 141 h 606"/>
                  <a:gd name="T48" fmla="*/ 490 w 608"/>
                  <a:gd name="T49" fmla="*/ 79 h 606"/>
                  <a:gd name="T50" fmla="*/ 417 w 608"/>
                  <a:gd name="T51" fmla="*/ 36 h 606"/>
                  <a:gd name="T52" fmla="*/ 334 w 608"/>
                  <a:gd name="T53" fmla="*/ 14 h 606"/>
                  <a:gd name="T54" fmla="*/ 245 w 608"/>
                  <a:gd name="T55" fmla="*/ 18 h 606"/>
                  <a:gd name="T56" fmla="*/ 165 w 608"/>
                  <a:gd name="T57" fmla="*/ 48 h 606"/>
                  <a:gd name="T58" fmla="*/ 99 w 608"/>
                  <a:gd name="T59" fmla="*/ 98 h 606"/>
                  <a:gd name="T60" fmla="*/ 49 w 608"/>
                  <a:gd name="T61" fmla="*/ 164 h 606"/>
                  <a:gd name="T62" fmla="*/ 18 w 608"/>
                  <a:gd name="T63" fmla="*/ 245 h 606"/>
                  <a:gd name="T64" fmla="*/ 15 w 608"/>
                  <a:gd name="T65" fmla="*/ 332 h 606"/>
                  <a:gd name="T66" fmla="*/ 36 w 608"/>
                  <a:gd name="T67" fmla="*/ 416 h 606"/>
                  <a:gd name="T68" fmla="*/ 79 w 608"/>
                  <a:gd name="T69" fmla="*/ 488 h 606"/>
                  <a:gd name="T70" fmla="*/ 141 w 608"/>
                  <a:gd name="T71" fmla="*/ 545 h 606"/>
                  <a:gd name="T72" fmla="*/ 218 w 608"/>
                  <a:gd name="T73" fmla="*/ 581 h 606"/>
                  <a:gd name="T74" fmla="*/ 304 w 608"/>
                  <a:gd name="T75" fmla="*/ 595 h 606"/>
                  <a:gd name="T76" fmla="*/ 390 w 608"/>
                  <a:gd name="T77" fmla="*/ 581 h 606"/>
                  <a:gd name="T78" fmla="*/ 467 w 608"/>
                  <a:gd name="T79" fmla="*/ 545 h 606"/>
                  <a:gd name="T80" fmla="*/ 529 w 608"/>
                  <a:gd name="T81" fmla="*/ 488 h 606"/>
                  <a:gd name="T82" fmla="*/ 572 w 608"/>
                  <a:gd name="T83" fmla="*/ 416 h 606"/>
                  <a:gd name="T84" fmla="*/ 594 w 608"/>
                  <a:gd name="T85" fmla="*/ 332 h 60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608"/>
                  <a:gd name="T130" fmla="*/ 0 h 606"/>
                  <a:gd name="T131" fmla="*/ 608 w 608"/>
                  <a:gd name="T132" fmla="*/ 606 h 60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608" h="606">
                    <a:moveTo>
                      <a:pt x="608" y="304"/>
                    </a:moveTo>
                    <a:lnTo>
                      <a:pt x="606" y="272"/>
                    </a:lnTo>
                    <a:lnTo>
                      <a:pt x="601" y="243"/>
                    </a:lnTo>
                    <a:lnTo>
                      <a:pt x="594" y="213"/>
                    </a:lnTo>
                    <a:lnTo>
                      <a:pt x="583" y="186"/>
                    </a:lnTo>
                    <a:lnTo>
                      <a:pt x="570" y="159"/>
                    </a:lnTo>
                    <a:lnTo>
                      <a:pt x="556" y="134"/>
                    </a:lnTo>
                    <a:lnTo>
                      <a:pt x="538" y="111"/>
                    </a:lnTo>
                    <a:lnTo>
                      <a:pt x="519" y="89"/>
                    </a:lnTo>
                    <a:lnTo>
                      <a:pt x="497" y="70"/>
                    </a:lnTo>
                    <a:lnTo>
                      <a:pt x="474" y="52"/>
                    </a:lnTo>
                    <a:lnTo>
                      <a:pt x="449" y="38"/>
                    </a:lnTo>
                    <a:lnTo>
                      <a:pt x="422" y="23"/>
                    </a:lnTo>
                    <a:lnTo>
                      <a:pt x="393" y="14"/>
                    </a:lnTo>
                    <a:lnTo>
                      <a:pt x="365" y="7"/>
                    </a:lnTo>
                    <a:lnTo>
                      <a:pt x="334" y="2"/>
                    </a:lnTo>
                    <a:lnTo>
                      <a:pt x="304" y="0"/>
                    </a:lnTo>
                    <a:lnTo>
                      <a:pt x="274" y="2"/>
                    </a:lnTo>
                    <a:lnTo>
                      <a:pt x="243" y="7"/>
                    </a:lnTo>
                    <a:lnTo>
                      <a:pt x="215" y="14"/>
                    </a:lnTo>
                    <a:lnTo>
                      <a:pt x="186" y="23"/>
                    </a:lnTo>
                    <a:lnTo>
                      <a:pt x="159" y="38"/>
                    </a:lnTo>
                    <a:lnTo>
                      <a:pt x="134" y="52"/>
                    </a:lnTo>
                    <a:lnTo>
                      <a:pt x="111" y="70"/>
                    </a:lnTo>
                    <a:lnTo>
                      <a:pt x="90" y="89"/>
                    </a:lnTo>
                    <a:lnTo>
                      <a:pt x="70" y="111"/>
                    </a:lnTo>
                    <a:lnTo>
                      <a:pt x="52" y="134"/>
                    </a:lnTo>
                    <a:lnTo>
                      <a:pt x="38" y="159"/>
                    </a:lnTo>
                    <a:lnTo>
                      <a:pt x="25" y="186"/>
                    </a:lnTo>
                    <a:lnTo>
                      <a:pt x="15" y="213"/>
                    </a:lnTo>
                    <a:lnTo>
                      <a:pt x="7" y="243"/>
                    </a:lnTo>
                    <a:lnTo>
                      <a:pt x="2" y="272"/>
                    </a:lnTo>
                    <a:lnTo>
                      <a:pt x="0" y="304"/>
                    </a:lnTo>
                    <a:lnTo>
                      <a:pt x="2" y="334"/>
                    </a:lnTo>
                    <a:lnTo>
                      <a:pt x="7" y="365"/>
                    </a:lnTo>
                    <a:lnTo>
                      <a:pt x="15" y="393"/>
                    </a:lnTo>
                    <a:lnTo>
                      <a:pt x="25" y="422"/>
                    </a:lnTo>
                    <a:lnTo>
                      <a:pt x="38" y="449"/>
                    </a:lnTo>
                    <a:lnTo>
                      <a:pt x="52" y="474"/>
                    </a:lnTo>
                    <a:lnTo>
                      <a:pt x="70" y="497"/>
                    </a:lnTo>
                    <a:lnTo>
                      <a:pt x="90" y="518"/>
                    </a:lnTo>
                    <a:lnTo>
                      <a:pt x="111" y="538"/>
                    </a:lnTo>
                    <a:lnTo>
                      <a:pt x="134" y="554"/>
                    </a:lnTo>
                    <a:lnTo>
                      <a:pt x="159" y="570"/>
                    </a:lnTo>
                    <a:lnTo>
                      <a:pt x="186" y="583"/>
                    </a:lnTo>
                    <a:lnTo>
                      <a:pt x="215" y="593"/>
                    </a:lnTo>
                    <a:lnTo>
                      <a:pt x="243" y="600"/>
                    </a:lnTo>
                    <a:lnTo>
                      <a:pt x="274" y="606"/>
                    </a:lnTo>
                    <a:lnTo>
                      <a:pt x="304" y="606"/>
                    </a:lnTo>
                    <a:lnTo>
                      <a:pt x="334" y="606"/>
                    </a:lnTo>
                    <a:lnTo>
                      <a:pt x="365" y="600"/>
                    </a:lnTo>
                    <a:lnTo>
                      <a:pt x="393" y="593"/>
                    </a:lnTo>
                    <a:lnTo>
                      <a:pt x="422" y="583"/>
                    </a:lnTo>
                    <a:lnTo>
                      <a:pt x="449" y="570"/>
                    </a:lnTo>
                    <a:lnTo>
                      <a:pt x="474" y="554"/>
                    </a:lnTo>
                    <a:lnTo>
                      <a:pt x="497" y="538"/>
                    </a:lnTo>
                    <a:lnTo>
                      <a:pt x="519" y="518"/>
                    </a:lnTo>
                    <a:lnTo>
                      <a:pt x="538" y="497"/>
                    </a:lnTo>
                    <a:lnTo>
                      <a:pt x="556" y="474"/>
                    </a:lnTo>
                    <a:lnTo>
                      <a:pt x="570" y="449"/>
                    </a:lnTo>
                    <a:lnTo>
                      <a:pt x="583" y="422"/>
                    </a:lnTo>
                    <a:lnTo>
                      <a:pt x="594" y="393"/>
                    </a:lnTo>
                    <a:lnTo>
                      <a:pt x="601" y="365"/>
                    </a:lnTo>
                    <a:lnTo>
                      <a:pt x="606" y="334"/>
                    </a:lnTo>
                    <a:lnTo>
                      <a:pt x="608" y="304"/>
                    </a:lnTo>
                    <a:lnTo>
                      <a:pt x="595" y="304"/>
                    </a:lnTo>
                    <a:lnTo>
                      <a:pt x="594" y="273"/>
                    </a:lnTo>
                    <a:lnTo>
                      <a:pt x="588" y="245"/>
                    </a:lnTo>
                    <a:lnTo>
                      <a:pt x="581" y="216"/>
                    </a:lnTo>
                    <a:lnTo>
                      <a:pt x="572" y="189"/>
                    </a:lnTo>
                    <a:lnTo>
                      <a:pt x="560" y="164"/>
                    </a:lnTo>
                    <a:lnTo>
                      <a:pt x="545" y="141"/>
                    </a:lnTo>
                    <a:lnTo>
                      <a:pt x="529" y="118"/>
                    </a:lnTo>
                    <a:lnTo>
                      <a:pt x="510" y="98"/>
                    </a:lnTo>
                    <a:lnTo>
                      <a:pt x="490" y="79"/>
                    </a:lnTo>
                    <a:lnTo>
                      <a:pt x="467" y="63"/>
                    </a:lnTo>
                    <a:lnTo>
                      <a:pt x="444" y="48"/>
                    </a:lnTo>
                    <a:lnTo>
                      <a:pt x="417" y="36"/>
                    </a:lnTo>
                    <a:lnTo>
                      <a:pt x="390" y="25"/>
                    </a:lnTo>
                    <a:lnTo>
                      <a:pt x="363" y="18"/>
                    </a:lnTo>
                    <a:lnTo>
                      <a:pt x="334" y="14"/>
                    </a:lnTo>
                    <a:lnTo>
                      <a:pt x="304" y="13"/>
                    </a:lnTo>
                    <a:lnTo>
                      <a:pt x="274" y="14"/>
                    </a:lnTo>
                    <a:lnTo>
                      <a:pt x="245" y="18"/>
                    </a:lnTo>
                    <a:lnTo>
                      <a:pt x="218" y="25"/>
                    </a:lnTo>
                    <a:lnTo>
                      <a:pt x="191" y="36"/>
                    </a:lnTo>
                    <a:lnTo>
                      <a:pt x="165" y="48"/>
                    </a:lnTo>
                    <a:lnTo>
                      <a:pt x="141" y="63"/>
                    </a:lnTo>
                    <a:lnTo>
                      <a:pt x="118" y="79"/>
                    </a:lnTo>
                    <a:lnTo>
                      <a:pt x="99" y="98"/>
                    </a:lnTo>
                    <a:lnTo>
                      <a:pt x="79" y="118"/>
                    </a:lnTo>
                    <a:lnTo>
                      <a:pt x="63" y="141"/>
                    </a:lnTo>
                    <a:lnTo>
                      <a:pt x="49" y="164"/>
                    </a:lnTo>
                    <a:lnTo>
                      <a:pt x="36" y="189"/>
                    </a:lnTo>
                    <a:lnTo>
                      <a:pt x="25" y="216"/>
                    </a:lnTo>
                    <a:lnTo>
                      <a:pt x="18" y="245"/>
                    </a:lnTo>
                    <a:lnTo>
                      <a:pt x="15" y="273"/>
                    </a:lnTo>
                    <a:lnTo>
                      <a:pt x="13" y="304"/>
                    </a:lnTo>
                    <a:lnTo>
                      <a:pt x="15" y="332"/>
                    </a:lnTo>
                    <a:lnTo>
                      <a:pt x="18" y="363"/>
                    </a:lnTo>
                    <a:lnTo>
                      <a:pt x="25" y="390"/>
                    </a:lnTo>
                    <a:lnTo>
                      <a:pt x="36" y="416"/>
                    </a:lnTo>
                    <a:lnTo>
                      <a:pt x="49" y="441"/>
                    </a:lnTo>
                    <a:lnTo>
                      <a:pt x="63" y="466"/>
                    </a:lnTo>
                    <a:lnTo>
                      <a:pt x="79" y="488"/>
                    </a:lnTo>
                    <a:lnTo>
                      <a:pt x="99" y="509"/>
                    </a:lnTo>
                    <a:lnTo>
                      <a:pt x="118" y="527"/>
                    </a:lnTo>
                    <a:lnTo>
                      <a:pt x="141" y="545"/>
                    </a:lnTo>
                    <a:lnTo>
                      <a:pt x="165" y="559"/>
                    </a:lnTo>
                    <a:lnTo>
                      <a:pt x="191" y="572"/>
                    </a:lnTo>
                    <a:lnTo>
                      <a:pt x="218" y="581"/>
                    </a:lnTo>
                    <a:lnTo>
                      <a:pt x="245" y="588"/>
                    </a:lnTo>
                    <a:lnTo>
                      <a:pt x="274" y="593"/>
                    </a:lnTo>
                    <a:lnTo>
                      <a:pt x="304" y="595"/>
                    </a:lnTo>
                    <a:lnTo>
                      <a:pt x="334" y="593"/>
                    </a:lnTo>
                    <a:lnTo>
                      <a:pt x="363" y="588"/>
                    </a:lnTo>
                    <a:lnTo>
                      <a:pt x="390" y="581"/>
                    </a:lnTo>
                    <a:lnTo>
                      <a:pt x="417" y="572"/>
                    </a:lnTo>
                    <a:lnTo>
                      <a:pt x="444" y="559"/>
                    </a:lnTo>
                    <a:lnTo>
                      <a:pt x="467" y="545"/>
                    </a:lnTo>
                    <a:lnTo>
                      <a:pt x="490" y="527"/>
                    </a:lnTo>
                    <a:lnTo>
                      <a:pt x="510" y="509"/>
                    </a:lnTo>
                    <a:lnTo>
                      <a:pt x="529" y="488"/>
                    </a:lnTo>
                    <a:lnTo>
                      <a:pt x="545" y="466"/>
                    </a:lnTo>
                    <a:lnTo>
                      <a:pt x="560" y="441"/>
                    </a:lnTo>
                    <a:lnTo>
                      <a:pt x="572" y="416"/>
                    </a:lnTo>
                    <a:lnTo>
                      <a:pt x="581" y="390"/>
                    </a:lnTo>
                    <a:lnTo>
                      <a:pt x="588" y="363"/>
                    </a:lnTo>
                    <a:lnTo>
                      <a:pt x="594" y="332"/>
                    </a:lnTo>
                    <a:lnTo>
                      <a:pt x="595" y="304"/>
                    </a:lnTo>
                    <a:lnTo>
                      <a:pt x="608" y="304"/>
                    </a:lnTo>
                    <a:close/>
                  </a:path>
                </a:pathLst>
              </a:custGeom>
              <a:solidFill>
                <a:srgbClr val="CEEBFF"/>
              </a:solidFill>
              <a:ln w="9525">
                <a:noFill/>
                <a:round/>
                <a:headEnd/>
                <a:tailEnd/>
              </a:ln>
            </p:spPr>
            <p:txBody>
              <a:bodyPr/>
              <a:lstStyle/>
              <a:p>
                <a:endParaRPr lang="en-US"/>
              </a:p>
            </p:txBody>
          </p:sp>
          <p:sp>
            <p:nvSpPr>
              <p:cNvPr id="29942" name="Freeform 1321"/>
              <p:cNvSpPr>
                <a:spLocks/>
              </p:cNvSpPr>
              <p:nvPr/>
            </p:nvSpPr>
            <p:spPr bwMode="auto">
              <a:xfrm>
                <a:off x="631" y="1893"/>
                <a:ext cx="594" cy="593"/>
              </a:xfrm>
              <a:custGeom>
                <a:avLst/>
                <a:gdLst>
                  <a:gd name="T0" fmla="*/ 588 w 594"/>
                  <a:gd name="T1" fmla="*/ 236 h 593"/>
                  <a:gd name="T2" fmla="*/ 558 w 594"/>
                  <a:gd name="T3" fmla="*/ 156 h 593"/>
                  <a:gd name="T4" fmla="*/ 506 w 594"/>
                  <a:gd name="T5" fmla="*/ 86 h 593"/>
                  <a:gd name="T6" fmla="*/ 438 w 594"/>
                  <a:gd name="T7" fmla="*/ 36 h 593"/>
                  <a:gd name="T8" fmla="*/ 356 w 594"/>
                  <a:gd name="T9" fmla="*/ 6 h 593"/>
                  <a:gd name="T10" fmla="*/ 267 w 594"/>
                  <a:gd name="T11" fmla="*/ 0 h 593"/>
                  <a:gd name="T12" fmla="*/ 181 w 594"/>
                  <a:gd name="T13" fmla="*/ 23 h 593"/>
                  <a:gd name="T14" fmla="*/ 108 w 594"/>
                  <a:gd name="T15" fmla="*/ 66 h 593"/>
                  <a:gd name="T16" fmla="*/ 50 w 594"/>
                  <a:gd name="T17" fmla="*/ 131 h 593"/>
                  <a:gd name="T18" fmla="*/ 13 w 594"/>
                  <a:gd name="T19" fmla="*/ 207 h 593"/>
                  <a:gd name="T20" fmla="*/ 0 w 594"/>
                  <a:gd name="T21" fmla="*/ 297 h 593"/>
                  <a:gd name="T22" fmla="*/ 13 w 594"/>
                  <a:gd name="T23" fmla="*/ 384 h 593"/>
                  <a:gd name="T24" fmla="*/ 50 w 594"/>
                  <a:gd name="T25" fmla="*/ 463 h 593"/>
                  <a:gd name="T26" fmla="*/ 108 w 594"/>
                  <a:gd name="T27" fmla="*/ 526 h 593"/>
                  <a:gd name="T28" fmla="*/ 181 w 594"/>
                  <a:gd name="T29" fmla="*/ 570 h 593"/>
                  <a:gd name="T30" fmla="*/ 267 w 594"/>
                  <a:gd name="T31" fmla="*/ 592 h 593"/>
                  <a:gd name="T32" fmla="*/ 356 w 594"/>
                  <a:gd name="T33" fmla="*/ 588 h 593"/>
                  <a:gd name="T34" fmla="*/ 438 w 594"/>
                  <a:gd name="T35" fmla="*/ 558 h 593"/>
                  <a:gd name="T36" fmla="*/ 506 w 594"/>
                  <a:gd name="T37" fmla="*/ 506 h 593"/>
                  <a:gd name="T38" fmla="*/ 558 w 594"/>
                  <a:gd name="T39" fmla="*/ 438 h 593"/>
                  <a:gd name="T40" fmla="*/ 588 w 594"/>
                  <a:gd name="T41" fmla="*/ 356 h 593"/>
                  <a:gd name="T42" fmla="*/ 581 w 594"/>
                  <a:gd name="T43" fmla="*/ 297 h 593"/>
                  <a:gd name="T44" fmla="*/ 569 w 594"/>
                  <a:gd name="T45" fmla="*/ 211 h 593"/>
                  <a:gd name="T46" fmla="*/ 533 w 594"/>
                  <a:gd name="T47" fmla="*/ 138 h 593"/>
                  <a:gd name="T48" fmla="*/ 478 w 594"/>
                  <a:gd name="T49" fmla="*/ 77 h 593"/>
                  <a:gd name="T50" fmla="*/ 408 w 594"/>
                  <a:gd name="T51" fmla="*/ 34 h 593"/>
                  <a:gd name="T52" fmla="*/ 326 w 594"/>
                  <a:gd name="T53" fmla="*/ 13 h 593"/>
                  <a:gd name="T54" fmla="*/ 240 w 594"/>
                  <a:gd name="T55" fmla="*/ 18 h 593"/>
                  <a:gd name="T56" fmla="*/ 161 w 594"/>
                  <a:gd name="T57" fmla="*/ 47 h 593"/>
                  <a:gd name="T58" fmla="*/ 95 w 594"/>
                  <a:gd name="T59" fmla="*/ 95 h 593"/>
                  <a:gd name="T60" fmla="*/ 47 w 594"/>
                  <a:gd name="T61" fmla="*/ 161 h 593"/>
                  <a:gd name="T62" fmla="*/ 18 w 594"/>
                  <a:gd name="T63" fmla="*/ 240 h 593"/>
                  <a:gd name="T64" fmla="*/ 13 w 594"/>
                  <a:gd name="T65" fmla="*/ 325 h 593"/>
                  <a:gd name="T66" fmla="*/ 34 w 594"/>
                  <a:gd name="T67" fmla="*/ 408 h 593"/>
                  <a:gd name="T68" fmla="*/ 77 w 594"/>
                  <a:gd name="T69" fmla="*/ 477 h 593"/>
                  <a:gd name="T70" fmla="*/ 138 w 594"/>
                  <a:gd name="T71" fmla="*/ 533 h 593"/>
                  <a:gd name="T72" fmla="*/ 213 w 594"/>
                  <a:gd name="T73" fmla="*/ 568 h 593"/>
                  <a:gd name="T74" fmla="*/ 297 w 594"/>
                  <a:gd name="T75" fmla="*/ 581 h 593"/>
                  <a:gd name="T76" fmla="*/ 381 w 594"/>
                  <a:gd name="T77" fmla="*/ 568 h 593"/>
                  <a:gd name="T78" fmla="*/ 456 w 594"/>
                  <a:gd name="T79" fmla="*/ 533 h 593"/>
                  <a:gd name="T80" fmla="*/ 517 w 594"/>
                  <a:gd name="T81" fmla="*/ 477 h 593"/>
                  <a:gd name="T82" fmla="*/ 560 w 594"/>
                  <a:gd name="T83" fmla="*/ 408 h 593"/>
                  <a:gd name="T84" fmla="*/ 581 w 594"/>
                  <a:gd name="T85" fmla="*/ 325 h 59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94"/>
                  <a:gd name="T130" fmla="*/ 0 h 593"/>
                  <a:gd name="T131" fmla="*/ 594 w 594"/>
                  <a:gd name="T132" fmla="*/ 593 h 59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94" h="593">
                    <a:moveTo>
                      <a:pt x="594" y="297"/>
                    </a:moveTo>
                    <a:lnTo>
                      <a:pt x="592" y="266"/>
                    </a:lnTo>
                    <a:lnTo>
                      <a:pt x="588" y="236"/>
                    </a:lnTo>
                    <a:lnTo>
                      <a:pt x="581" y="207"/>
                    </a:lnTo>
                    <a:lnTo>
                      <a:pt x="571" y="181"/>
                    </a:lnTo>
                    <a:lnTo>
                      <a:pt x="558" y="156"/>
                    </a:lnTo>
                    <a:lnTo>
                      <a:pt x="544" y="131"/>
                    </a:lnTo>
                    <a:lnTo>
                      <a:pt x="526" y="107"/>
                    </a:lnTo>
                    <a:lnTo>
                      <a:pt x="506" y="86"/>
                    </a:lnTo>
                    <a:lnTo>
                      <a:pt x="487" y="66"/>
                    </a:lnTo>
                    <a:lnTo>
                      <a:pt x="463" y="50"/>
                    </a:lnTo>
                    <a:lnTo>
                      <a:pt x="438" y="36"/>
                    </a:lnTo>
                    <a:lnTo>
                      <a:pt x="413" y="23"/>
                    </a:lnTo>
                    <a:lnTo>
                      <a:pt x="385" y="13"/>
                    </a:lnTo>
                    <a:lnTo>
                      <a:pt x="356" y="6"/>
                    </a:lnTo>
                    <a:lnTo>
                      <a:pt x="327" y="0"/>
                    </a:lnTo>
                    <a:lnTo>
                      <a:pt x="297" y="0"/>
                    </a:lnTo>
                    <a:lnTo>
                      <a:pt x="267" y="0"/>
                    </a:lnTo>
                    <a:lnTo>
                      <a:pt x="236" y="6"/>
                    </a:lnTo>
                    <a:lnTo>
                      <a:pt x="210" y="13"/>
                    </a:lnTo>
                    <a:lnTo>
                      <a:pt x="181" y="23"/>
                    </a:lnTo>
                    <a:lnTo>
                      <a:pt x="156" y="36"/>
                    </a:lnTo>
                    <a:lnTo>
                      <a:pt x="131" y="50"/>
                    </a:lnTo>
                    <a:lnTo>
                      <a:pt x="108" y="66"/>
                    </a:lnTo>
                    <a:lnTo>
                      <a:pt x="86" y="86"/>
                    </a:lnTo>
                    <a:lnTo>
                      <a:pt x="68" y="107"/>
                    </a:lnTo>
                    <a:lnTo>
                      <a:pt x="50" y="131"/>
                    </a:lnTo>
                    <a:lnTo>
                      <a:pt x="36" y="156"/>
                    </a:lnTo>
                    <a:lnTo>
                      <a:pt x="24" y="181"/>
                    </a:lnTo>
                    <a:lnTo>
                      <a:pt x="13" y="207"/>
                    </a:lnTo>
                    <a:lnTo>
                      <a:pt x="6" y="236"/>
                    </a:lnTo>
                    <a:lnTo>
                      <a:pt x="2" y="266"/>
                    </a:lnTo>
                    <a:lnTo>
                      <a:pt x="0" y="297"/>
                    </a:lnTo>
                    <a:lnTo>
                      <a:pt x="2" y="327"/>
                    </a:lnTo>
                    <a:lnTo>
                      <a:pt x="6" y="356"/>
                    </a:lnTo>
                    <a:lnTo>
                      <a:pt x="13" y="384"/>
                    </a:lnTo>
                    <a:lnTo>
                      <a:pt x="24" y="411"/>
                    </a:lnTo>
                    <a:lnTo>
                      <a:pt x="36" y="438"/>
                    </a:lnTo>
                    <a:lnTo>
                      <a:pt x="50" y="463"/>
                    </a:lnTo>
                    <a:lnTo>
                      <a:pt x="68" y="486"/>
                    </a:lnTo>
                    <a:lnTo>
                      <a:pt x="86" y="506"/>
                    </a:lnTo>
                    <a:lnTo>
                      <a:pt x="108" y="526"/>
                    </a:lnTo>
                    <a:lnTo>
                      <a:pt x="131" y="543"/>
                    </a:lnTo>
                    <a:lnTo>
                      <a:pt x="156" y="558"/>
                    </a:lnTo>
                    <a:lnTo>
                      <a:pt x="181" y="570"/>
                    </a:lnTo>
                    <a:lnTo>
                      <a:pt x="210" y="581"/>
                    </a:lnTo>
                    <a:lnTo>
                      <a:pt x="236" y="588"/>
                    </a:lnTo>
                    <a:lnTo>
                      <a:pt x="267" y="592"/>
                    </a:lnTo>
                    <a:lnTo>
                      <a:pt x="297" y="593"/>
                    </a:lnTo>
                    <a:lnTo>
                      <a:pt x="327" y="592"/>
                    </a:lnTo>
                    <a:lnTo>
                      <a:pt x="356" y="588"/>
                    </a:lnTo>
                    <a:lnTo>
                      <a:pt x="385" y="581"/>
                    </a:lnTo>
                    <a:lnTo>
                      <a:pt x="413" y="570"/>
                    </a:lnTo>
                    <a:lnTo>
                      <a:pt x="438" y="558"/>
                    </a:lnTo>
                    <a:lnTo>
                      <a:pt x="463" y="543"/>
                    </a:lnTo>
                    <a:lnTo>
                      <a:pt x="487" y="526"/>
                    </a:lnTo>
                    <a:lnTo>
                      <a:pt x="506" y="506"/>
                    </a:lnTo>
                    <a:lnTo>
                      <a:pt x="526" y="486"/>
                    </a:lnTo>
                    <a:lnTo>
                      <a:pt x="544" y="463"/>
                    </a:lnTo>
                    <a:lnTo>
                      <a:pt x="558" y="438"/>
                    </a:lnTo>
                    <a:lnTo>
                      <a:pt x="571" y="411"/>
                    </a:lnTo>
                    <a:lnTo>
                      <a:pt x="581" y="384"/>
                    </a:lnTo>
                    <a:lnTo>
                      <a:pt x="588" y="356"/>
                    </a:lnTo>
                    <a:lnTo>
                      <a:pt x="592" y="327"/>
                    </a:lnTo>
                    <a:lnTo>
                      <a:pt x="594" y="297"/>
                    </a:lnTo>
                    <a:lnTo>
                      <a:pt x="581" y="297"/>
                    </a:lnTo>
                    <a:lnTo>
                      <a:pt x="581" y="266"/>
                    </a:lnTo>
                    <a:lnTo>
                      <a:pt x="576" y="240"/>
                    </a:lnTo>
                    <a:lnTo>
                      <a:pt x="569" y="211"/>
                    </a:lnTo>
                    <a:lnTo>
                      <a:pt x="560" y="186"/>
                    </a:lnTo>
                    <a:lnTo>
                      <a:pt x="547" y="161"/>
                    </a:lnTo>
                    <a:lnTo>
                      <a:pt x="533" y="138"/>
                    </a:lnTo>
                    <a:lnTo>
                      <a:pt x="517" y="115"/>
                    </a:lnTo>
                    <a:lnTo>
                      <a:pt x="499" y="95"/>
                    </a:lnTo>
                    <a:lnTo>
                      <a:pt x="478" y="77"/>
                    </a:lnTo>
                    <a:lnTo>
                      <a:pt x="456" y="61"/>
                    </a:lnTo>
                    <a:lnTo>
                      <a:pt x="433" y="47"/>
                    </a:lnTo>
                    <a:lnTo>
                      <a:pt x="408" y="34"/>
                    </a:lnTo>
                    <a:lnTo>
                      <a:pt x="381" y="23"/>
                    </a:lnTo>
                    <a:lnTo>
                      <a:pt x="354" y="18"/>
                    </a:lnTo>
                    <a:lnTo>
                      <a:pt x="326" y="13"/>
                    </a:lnTo>
                    <a:lnTo>
                      <a:pt x="297" y="11"/>
                    </a:lnTo>
                    <a:lnTo>
                      <a:pt x="269" y="13"/>
                    </a:lnTo>
                    <a:lnTo>
                      <a:pt x="240" y="18"/>
                    </a:lnTo>
                    <a:lnTo>
                      <a:pt x="213" y="23"/>
                    </a:lnTo>
                    <a:lnTo>
                      <a:pt x="186" y="34"/>
                    </a:lnTo>
                    <a:lnTo>
                      <a:pt x="161" y="47"/>
                    </a:lnTo>
                    <a:lnTo>
                      <a:pt x="138" y="61"/>
                    </a:lnTo>
                    <a:lnTo>
                      <a:pt x="117" y="77"/>
                    </a:lnTo>
                    <a:lnTo>
                      <a:pt x="95" y="95"/>
                    </a:lnTo>
                    <a:lnTo>
                      <a:pt x="77" y="115"/>
                    </a:lnTo>
                    <a:lnTo>
                      <a:pt x="61" y="138"/>
                    </a:lnTo>
                    <a:lnTo>
                      <a:pt x="47" y="161"/>
                    </a:lnTo>
                    <a:lnTo>
                      <a:pt x="34" y="186"/>
                    </a:lnTo>
                    <a:lnTo>
                      <a:pt x="25" y="211"/>
                    </a:lnTo>
                    <a:lnTo>
                      <a:pt x="18" y="240"/>
                    </a:lnTo>
                    <a:lnTo>
                      <a:pt x="13" y="266"/>
                    </a:lnTo>
                    <a:lnTo>
                      <a:pt x="13" y="297"/>
                    </a:lnTo>
                    <a:lnTo>
                      <a:pt x="13" y="325"/>
                    </a:lnTo>
                    <a:lnTo>
                      <a:pt x="18" y="354"/>
                    </a:lnTo>
                    <a:lnTo>
                      <a:pt x="25" y="381"/>
                    </a:lnTo>
                    <a:lnTo>
                      <a:pt x="34" y="408"/>
                    </a:lnTo>
                    <a:lnTo>
                      <a:pt x="47" y="433"/>
                    </a:lnTo>
                    <a:lnTo>
                      <a:pt x="61" y="456"/>
                    </a:lnTo>
                    <a:lnTo>
                      <a:pt x="77" y="477"/>
                    </a:lnTo>
                    <a:lnTo>
                      <a:pt x="95" y="499"/>
                    </a:lnTo>
                    <a:lnTo>
                      <a:pt x="117" y="517"/>
                    </a:lnTo>
                    <a:lnTo>
                      <a:pt x="138" y="533"/>
                    </a:lnTo>
                    <a:lnTo>
                      <a:pt x="161" y="547"/>
                    </a:lnTo>
                    <a:lnTo>
                      <a:pt x="186" y="560"/>
                    </a:lnTo>
                    <a:lnTo>
                      <a:pt x="213" y="568"/>
                    </a:lnTo>
                    <a:lnTo>
                      <a:pt x="240" y="576"/>
                    </a:lnTo>
                    <a:lnTo>
                      <a:pt x="269" y="579"/>
                    </a:lnTo>
                    <a:lnTo>
                      <a:pt x="297" y="581"/>
                    </a:lnTo>
                    <a:lnTo>
                      <a:pt x="326" y="579"/>
                    </a:lnTo>
                    <a:lnTo>
                      <a:pt x="354" y="576"/>
                    </a:lnTo>
                    <a:lnTo>
                      <a:pt x="381" y="568"/>
                    </a:lnTo>
                    <a:lnTo>
                      <a:pt x="408" y="560"/>
                    </a:lnTo>
                    <a:lnTo>
                      <a:pt x="433" y="547"/>
                    </a:lnTo>
                    <a:lnTo>
                      <a:pt x="456" y="533"/>
                    </a:lnTo>
                    <a:lnTo>
                      <a:pt x="478" y="517"/>
                    </a:lnTo>
                    <a:lnTo>
                      <a:pt x="499" y="499"/>
                    </a:lnTo>
                    <a:lnTo>
                      <a:pt x="517" y="477"/>
                    </a:lnTo>
                    <a:lnTo>
                      <a:pt x="533" y="456"/>
                    </a:lnTo>
                    <a:lnTo>
                      <a:pt x="547" y="433"/>
                    </a:lnTo>
                    <a:lnTo>
                      <a:pt x="560" y="408"/>
                    </a:lnTo>
                    <a:lnTo>
                      <a:pt x="569" y="381"/>
                    </a:lnTo>
                    <a:lnTo>
                      <a:pt x="576" y="354"/>
                    </a:lnTo>
                    <a:lnTo>
                      <a:pt x="581" y="325"/>
                    </a:lnTo>
                    <a:lnTo>
                      <a:pt x="581" y="297"/>
                    </a:lnTo>
                    <a:lnTo>
                      <a:pt x="594" y="297"/>
                    </a:lnTo>
                    <a:close/>
                  </a:path>
                </a:pathLst>
              </a:custGeom>
              <a:solidFill>
                <a:srgbClr val="CFEBFF"/>
              </a:solidFill>
              <a:ln w="9525">
                <a:noFill/>
                <a:round/>
                <a:headEnd/>
                <a:tailEnd/>
              </a:ln>
            </p:spPr>
            <p:txBody>
              <a:bodyPr/>
              <a:lstStyle/>
              <a:p>
                <a:endParaRPr lang="en-US"/>
              </a:p>
            </p:txBody>
          </p:sp>
          <p:sp>
            <p:nvSpPr>
              <p:cNvPr id="29943" name="Freeform 1322"/>
              <p:cNvSpPr>
                <a:spLocks/>
              </p:cNvSpPr>
              <p:nvPr/>
            </p:nvSpPr>
            <p:spPr bwMode="auto">
              <a:xfrm>
                <a:off x="637" y="1899"/>
                <a:ext cx="582" cy="582"/>
              </a:xfrm>
              <a:custGeom>
                <a:avLst/>
                <a:gdLst>
                  <a:gd name="T0" fmla="*/ 575 w 582"/>
                  <a:gd name="T1" fmla="*/ 232 h 582"/>
                  <a:gd name="T2" fmla="*/ 547 w 582"/>
                  <a:gd name="T3" fmla="*/ 151 h 582"/>
                  <a:gd name="T4" fmla="*/ 497 w 582"/>
                  <a:gd name="T5" fmla="*/ 85 h 582"/>
                  <a:gd name="T6" fmla="*/ 431 w 582"/>
                  <a:gd name="T7" fmla="*/ 35 h 582"/>
                  <a:gd name="T8" fmla="*/ 350 w 582"/>
                  <a:gd name="T9" fmla="*/ 5 h 582"/>
                  <a:gd name="T10" fmla="*/ 261 w 582"/>
                  <a:gd name="T11" fmla="*/ 1 h 582"/>
                  <a:gd name="T12" fmla="*/ 178 w 582"/>
                  <a:gd name="T13" fmla="*/ 23 h 582"/>
                  <a:gd name="T14" fmla="*/ 105 w 582"/>
                  <a:gd name="T15" fmla="*/ 66 h 582"/>
                  <a:gd name="T16" fmla="*/ 50 w 582"/>
                  <a:gd name="T17" fmla="*/ 128 h 582"/>
                  <a:gd name="T18" fmla="*/ 12 w 582"/>
                  <a:gd name="T19" fmla="*/ 203 h 582"/>
                  <a:gd name="T20" fmla="*/ 0 w 582"/>
                  <a:gd name="T21" fmla="*/ 291 h 582"/>
                  <a:gd name="T22" fmla="*/ 12 w 582"/>
                  <a:gd name="T23" fmla="*/ 377 h 582"/>
                  <a:gd name="T24" fmla="*/ 50 w 582"/>
                  <a:gd name="T25" fmla="*/ 453 h 582"/>
                  <a:gd name="T26" fmla="*/ 105 w 582"/>
                  <a:gd name="T27" fmla="*/ 514 h 582"/>
                  <a:gd name="T28" fmla="*/ 178 w 582"/>
                  <a:gd name="T29" fmla="*/ 559 h 582"/>
                  <a:gd name="T30" fmla="*/ 261 w 582"/>
                  <a:gd name="T31" fmla="*/ 580 h 582"/>
                  <a:gd name="T32" fmla="*/ 350 w 582"/>
                  <a:gd name="T33" fmla="*/ 575 h 582"/>
                  <a:gd name="T34" fmla="*/ 431 w 582"/>
                  <a:gd name="T35" fmla="*/ 546 h 582"/>
                  <a:gd name="T36" fmla="*/ 497 w 582"/>
                  <a:gd name="T37" fmla="*/ 496 h 582"/>
                  <a:gd name="T38" fmla="*/ 547 w 582"/>
                  <a:gd name="T39" fmla="*/ 428 h 582"/>
                  <a:gd name="T40" fmla="*/ 575 w 582"/>
                  <a:gd name="T41" fmla="*/ 350 h 582"/>
                  <a:gd name="T42" fmla="*/ 570 w 582"/>
                  <a:gd name="T43" fmla="*/ 291 h 582"/>
                  <a:gd name="T44" fmla="*/ 557 w 582"/>
                  <a:gd name="T45" fmla="*/ 207 h 582"/>
                  <a:gd name="T46" fmla="*/ 522 w 582"/>
                  <a:gd name="T47" fmla="*/ 135 h 582"/>
                  <a:gd name="T48" fmla="*/ 468 w 582"/>
                  <a:gd name="T49" fmla="*/ 75 h 582"/>
                  <a:gd name="T50" fmla="*/ 400 w 582"/>
                  <a:gd name="T51" fmla="*/ 33 h 582"/>
                  <a:gd name="T52" fmla="*/ 320 w 582"/>
                  <a:gd name="T53" fmla="*/ 14 h 582"/>
                  <a:gd name="T54" fmla="*/ 236 w 582"/>
                  <a:gd name="T55" fmla="*/ 17 h 582"/>
                  <a:gd name="T56" fmla="*/ 159 w 582"/>
                  <a:gd name="T57" fmla="*/ 46 h 582"/>
                  <a:gd name="T58" fmla="*/ 94 w 582"/>
                  <a:gd name="T59" fmla="*/ 92 h 582"/>
                  <a:gd name="T60" fmla="*/ 46 w 582"/>
                  <a:gd name="T61" fmla="*/ 157 h 582"/>
                  <a:gd name="T62" fmla="*/ 18 w 582"/>
                  <a:gd name="T63" fmla="*/ 234 h 582"/>
                  <a:gd name="T64" fmla="*/ 14 w 582"/>
                  <a:gd name="T65" fmla="*/ 319 h 582"/>
                  <a:gd name="T66" fmla="*/ 34 w 582"/>
                  <a:gd name="T67" fmla="*/ 400 h 582"/>
                  <a:gd name="T68" fmla="*/ 77 w 582"/>
                  <a:gd name="T69" fmla="*/ 468 h 582"/>
                  <a:gd name="T70" fmla="*/ 136 w 582"/>
                  <a:gd name="T71" fmla="*/ 521 h 582"/>
                  <a:gd name="T72" fmla="*/ 209 w 582"/>
                  <a:gd name="T73" fmla="*/ 557 h 582"/>
                  <a:gd name="T74" fmla="*/ 291 w 582"/>
                  <a:gd name="T75" fmla="*/ 570 h 582"/>
                  <a:gd name="T76" fmla="*/ 373 w 582"/>
                  <a:gd name="T77" fmla="*/ 557 h 582"/>
                  <a:gd name="T78" fmla="*/ 447 w 582"/>
                  <a:gd name="T79" fmla="*/ 521 h 582"/>
                  <a:gd name="T80" fmla="*/ 506 w 582"/>
                  <a:gd name="T81" fmla="*/ 468 h 582"/>
                  <a:gd name="T82" fmla="*/ 548 w 582"/>
                  <a:gd name="T83" fmla="*/ 400 h 582"/>
                  <a:gd name="T84" fmla="*/ 568 w 582"/>
                  <a:gd name="T85" fmla="*/ 319 h 58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82"/>
                  <a:gd name="T130" fmla="*/ 0 h 582"/>
                  <a:gd name="T131" fmla="*/ 582 w 582"/>
                  <a:gd name="T132" fmla="*/ 582 h 58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82" h="582">
                    <a:moveTo>
                      <a:pt x="582" y="291"/>
                    </a:moveTo>
                    <a:lnTo>
                      <a:pt x="581" y="260"/>
                    </a:lnTo>
                    <a:lnTo>
                      <a:pt x="575" y="232"/>
                    </a:lnTo>
                    <a:lnTo>
                      <a:pt x="568" y="203"/>
                    </a:lnTo>
                    <a:lnTo>
                      <a:pt x="559" y="176"/>
                    </a:lnTo>
                    <a:lnTo>
                      <a:pt x="547" y="151"/>
                    </a:lnTo>
                    <a:lnTo>
                      <a:pt x="532" y="128"/>
                    </a:lnTo>
                    <a:lnTo>
                      <a:pt x="516" y="105"/>
                    </a:lnTo>
                    <a:lnTo>
                      <a:pt x="497" y="85"/>
                    </a:lnTo>
                    <a:lnTo>
                      <a:pt x="477" y="66"/>
                    </a:lnTo>
                    <a:lnTo>
                      <a:pt x="454" y="50"/>
                    </a:lnTo>
                    <a:lnTo>
                      <a:pt x="431" y="35"/>
                    </a:lnTo>
                    <a:lnTo>
                      <a:pt x="404" y="23"/>
                    </a:lnTo>
                    <a:lnTo>
                      <a:pt x="377" y="12"/>
                    </a:lnTo>
                    <a:lnTo>
                      <a:pt x="350" y="5"/>
                    </a:lnTo>
                    <a:lnTo>
                      <a:pt x="321" y="1"/>
                    </a:lnTo>
                    <a:lnTo>
                      <a:pt x="291" y="0"/>
                    </a:lnTo>
                    <a:lnTo>
                      <a:pt x="261" y="1"/>
                    </a:lnTo>
                    <a:lnTo>
                      <a:pt x="232" y="5"/>
                    </a:lnTo>
                    <a:lnTo>
                      <a:pt x="205" y="12"/>
                    </a:lnTo>
                    <a:lnTo>
                      <a:pt x="178" y="23"/>
                    </a:lnTo>
                    <a:lnTo>
                      <a:pt x="152" y="35"/>
                    </a:lnTo>
                    <a:lnTo>
                      <a:pt x="128" y="50"/>
                    </a:lnTo>
                    <a:lnTo>
                      <a:pt x="105" y="66"/>
                    </a:lnTo>
                    <a:lnTo>
                      <a:pt x="86" y="85"/>
                    </a:lnTo>
                    <a:lnTo>
                      <a:pt x="66" y="105"/>
                    </a:lnTo>
                    <a:lnTo>
                      <a:pt x="50" y="128"/>
                    </a:lnTo>
                    <a:lnTo>
                      <a:pt x="36" y="151"/>
                    </a:lnTo>
                    <a:lnTo>
                      <a:pt x="23" y="176"/>
                    </a:lnTo>
                    <a:lnTo>
                      <a:pt x="12" y="203"/>
                    </a:lnTo>
                    <a:lnTo>
                      <a:pt x="5" y="232"/>
                    </a:lnTo>
                    <a:lnTo>
                      <a:pt x="2" y="260"/>
                    </a:lnTo>
                    <a:lnTo>
                      <a:pt x="0" y="291"/>
                    </a:lnTo>
                    <a:lnTo>
                      <a:pt x="2" y="319"/>
                    </a:lnTo>
                    <a:lnTo>
                      <a:pt x="5" y="350"/>
                    </a:lnTo>
                    <a:lnTo>
                      <a:pt x="12" y="377"/>
                    </a:lnTo>
                    <a:lnTo>
                      <a:pt x="23" y="403"/>
                    </a:lnTo>
                    <a:lnTo>
                      <a:pt x="36" y="428"/>
                    </a:lnTo>
                    <a:lnTo>
                      <a:pt x="50" y="453"/>
                    </a:lnTo>
                    <a:lnTo>
                      <a:pt x="66" y="475"/>
                    </a:lnTo>
                    <a:lnTo>
                      <a:pt x="86" y="496"/>
                    </a:lnTo>
                    <a:lnTo>
                      <a:pt x="105" y="514"/>
                    </a:lnTo>
                    <a:lnTo>
                      <a:pt x="128" y="532"/>
                    </a:lnTo>
                    <a:lnTo>
                      <a:pt x="152" y="546"/>
                    </a:lnTo>
                    <a:lnTo>
                      <a:pt x="178" y="559"/>
                    </a:lnTo>
                    <a:lnTo>
                      <a:pt x="205" y="568"/>
                    </a:lnTo>
                    <a:lnTo>
                      <a:pt x="232" y="575"/>
                    </a:lnTo>
                    <a:lnTo>
                      <a:pt x="261" y="580"/>
                    </a:lnTo>
                    <a:lnTo>
                      <a:pt x="291" y="582"/>
                    </a:lnTo>
                    <a:lnTo>
                      <a:pt x="321" y="580"/>
                    </a:lnTo>
                    <a:lnTo>
                      <a:pt x="350" y="575"/>
                    </a:lnTo>
                    <a:lnTo>
                      <a:pt x="377" y="568"/>
                    </a:lnTo>
                    <a:lnTo>
                      <a:pt x="404" y="559"/>
                    </a:lnTo>
                    <a:lnTo>
                      <a:pt x="431" y="546"/>
                    </a:lnTo>
                    <a:lnTo>
                      <a:pt x="454" y="532"/>
                    </a:lnTo>
                    <a:lnTo>
                      <a:pt x="477" y="514"/>
                    </a:lnTo>
                    <a:lnTo>
                      <a:pt x="497" y="496"/>
                    </a:lnTo>
                    <a:lnTo>
                      <a:pt x="516" y="475"/>
                    </a:lnTo>
                    <a:lnTo>
                      <a:pt x="532" y="453"/>
                    </a:lnTo>
                    <a:lnTo>
                      <a:pt x="547" y="428"/>
                    </a:lnTo>
                    <a:lnTo>
                      <a:pt x="559" y="403"/>
                    </a:lnTo>
                    <a:lnTo>
                      <a:pt x="568" y="377"/>
                    </a:lnTo>
                    <a:lnTo>
                      <a:pt x="575" y="350"/>
                    </a:lnTo>
                    <a:lnTo>
                      <a:pt x="581" y="319"/>
                    </a:lnTo>
                    <a:lnTo>
                      <a:pt x="582" y="291"/>
                    </a:lnTo>
                    <a:lnTo>
                      <a:pt x="570" y="291"/>
                    </a:lnTo>
                    <a:lnTo>
                      <a:pt x="568" y="262"/>
                    </a:lnTo>
                    <a:lnTo>
                      <a:pt x="565" y="234"/>
                    </a:lnTo>
                    <a:lnTo>
                      <a:pt x="557" y="207"/>
                    </a:lnTo>
                    <a:lnTo>
                      <a:pt x="548" y="182"/>
                    </a:lnTo>
                    <a:lnTo>
                      <a:pt x="536" y="157"/>
                    </a:lnTo>
                    <a:lnTo>
                      <a:pt x="522" y="135"/>
                    </a:lnTo>
                    <a:lnTo>
                      <a:pt x="506" y="112"/>
                    </a:lnTo>
                    <a:lnTo>
                      <a:pt x="488" y="92"/>
                    </a:lnTo>
                    <a:lnTo>
                      <a:pt x="468" y="75"/>
                    </a:lnTo>
                    <a:lnTo>
                      <a:pt x="447" y="59"/>
                    </a:lnTo>
                    <a:lnTo>
                      <a:pt x="423" y="46"/>
                    </a:lnTo>
                    <a:lnTo>
                      <a:pt x="400" y="33"/>
                    </a:lnTo>
                    <a:lnTo>
                      <a:pt x="373" y="25"/>
                    </a:lnTo>
                    <a:lnTo>
                      <a:pt x="347" y="17"/>
                    </a:lnTo>
                    <a:lnTo>
                      <a:pt x="320" y="14"/>
                    </a:lnTo>
                    <a:lnTo>
                      <a:pt x="291" y="12"/>
                    </a:lnTo>
                    <a:lnTo>
                      <a:pt x="263" y="14"/>
                    </a:lnTo>
                    <a:lnTo>
                      <a:pt x="236" y="17"/>
                    </a:lnTo>
                    <a:lnTo>
                      <a:pt x="209" y="25"/>
                    </a:lnTo>
                    <a:lnTo>
                      <a:pt x="182" y="33"/>
                    </a:lnTo>
                    <a:lnTo>
                      <a:pt x="159" y="46"/>
                    </a:lnTo>
                    <a:lnTo>
                      <a:pt x="136" y="59"/>
                    </a:lnTo>
                    <a:lnTo>
                      <a:pt x="114" y="75"/>
                    </a:lnTo>
                    <a:lnTo>
                      <a:pt x="94" y="92"/>
                    </a:lnTo>
                    <a:lnTo>
                      <a:pt x="77" y="112"/>
                    </a:lnTo>
                    <a:lnTo>
                      <a:pt x="61" y="135"/>
                    </a:lnTo>
                    <a:lnTo>
                      <a:pt x="46" y="157"/>
                    </a:lnTo>
                    <a:lnTo>
                      <a:pt x="34" y="182"/>
                    </a:lnTo>
                    <a:lnTo>
                      <a:pt x="25" y="207"/>
                    </a:lnTo>
                    <a:lnTo>
                      <a:pt x="18" y="234"/>
                    </a:lnTo>
                    <a:lnTo>
                      <a:pt x="14" y="262"/>
                    </a:lnTo>
                    <a:lnTo>
                      <a:pt x="12" y="291"/>
                    </a:lnTo>
                    <a:lnTo>
                      <a:pt x="14" y="319"/>
                    </a:lnTo>
                    <a:lnTo>
                      <a:pt x="18" y="346"/>
                    </a:lnTo>
                    <a:lnTo>
                      <a:pt x="25" y="373"/>
                    </a:lnTo>
                    <a:lnTo>
                      <a:pt x="34" y="400"/>
                    </a:lnTo>
                    <a:lnTo>
                      <a:pt x="46" y="423"/>
                    </a:lnTo>
                    <a:lnTo>
                      <a:pt x="61" y="446"/>
                    </a:lnTo>
                    <a:lnTo>
                      <a:pt x="77" y="468"/>
                    </a:lnTo>
                    <a:lnTo>
                      <a:pt x="94" y="487"/>
                    </a:lnTo>
                    <a:lnTo>
                      <a:pt x="114" y="505"/>
                    </a:lnTo>
                    <a:lnTo>
                      <a:pt x="136" y="521"/>
                    </a:lnTo>
                    <a:lnTo>
                      <a:pt x="159" y="536"/>
                    </a:lnTo>
                    <a:lnTo>
                      <a:pt x="182" y="548"/>
                    </a:lnTo>
                    <a:lnTo>
                      <a:pt x="209" y="557"/>
                    </a:lnTo>
                    <a:lnTo>
                      <a:pt x="236" y="564"/>
                    </a:lnTo>
                    <a:lnTo>
                      <a:pt x="263" y="568"/>
                    </a:lnTo>
                    <a:lnTo>
                      <a:pt x="291" y="570"/>
                    </a:lnTo>
                    <a:lnTo>
                      <a:pt x="320" y="568"/>
                    </a:lnTo>
                    <a:lnTo>
                      <a:pt x="347" y="564"/>
                    </a:lnTo>
                    <a:lnTo>
                      <a:pt x="373" y="557"/>
                    </a:lnTo>
                    <a:lnTo>
                      <a:pt x="400" y="548"/>
                    </a:lnTo>
                    <a:lnTo>
                      <a:pt x="423" y="536"/>
                    </a:lnTo>
                    <a:lnTo>
                      <a:pt x="447" y="521"/>
                    </a:lnTo>
                    <a:lnTo>
                      <a:pt x="468" y="505"/>
                    </a:lnTo>
                    <a:lnTo>
                      <a:pt x="488" y="487"/>
                    </a:lnTo>
                    <a:lnTo>
                      <a:pt x="506" y="468"/>
                    </a:lnTo>
                    <a:lnTo>
                      <a:pt x="522" y="446"/>
                    </a:lnTo>
                    <a:lnTo>
                      <a:pt x="536" y="423"/>
                    </a:lnTo>
                    <a:lnTo>
                      <a:pt x="548" y="400"/>
                    </a:lnTo>
                    <a:lnTo>
                      <a:pt x="557" y="373"/>
                    </a:lnTo>
                    <a:lnTo>
                      <a:pt x="565" y="346"/>
                    </a:lnTo>
                    <a:lnTo>
                      <a:pt x="568" y="319"/>
                    </a:lnTo>
                    <a:lnTo>
                      <a:pt x="570" y="291"/>
                    </a:lnTo>
                    <a:lnTo>
                      <a:pt x="582" y="291"/>
                    </a:lnTo>
                    <a:close/>
                  </a:path>
                </a:pathLst>
              </a:custGeom>
              <a:solidFill>
                <a:srgbClr val="D0ECFF"/>
              </a:solidFill>
              <a:ln w="9525">
                <a:noFill/>
                <a:round/>
                <a:headEnd/>
                <a:tailEnd/>
              </a:ln>
            </p:spPr>
            <p:txBody>
              <a:bodyPr/>
              <a:lstStyle/>
              <a:p>
                <a:endParaRPr lang="en-US"/>
              </a:p>
            </p:txBody>
          </p:sp>
          <p:sp>
            <p:nvSpPr>
              <p:cNvPr id="29944" name="Freeform 1323"/>
              <p:cNvSpPr>
                <a:spLocks/>
              </p:cNvSpPr>
              <p:nvPr/>
            </p:nvSpPr>
            <p:spPr bwMode="auto">
              <a:xfrm>
                <a:off x="644" y="1904"/>
                <a:ext cx="568" cy="570"/>
              </a:xfrm>
              <a:custGeom>
                <a:avLst/>
                <a:gdLst>
                  <a:gd name="T0" fmla="*/ 563 w 568"/>
                  <a:gd name="T1" fmla="*/ 229 h 570"/>
                  <a:gd name="T2" fmla="*/ 534 w 568"/>
                  <a:gd name="T3" fmla="*/ 150 h 570"/>
                  <a:gd name="T4" fmla="*/ 486 w 568"/>
                  <a:gd name="T5" fmla="*/ 84 h 570"/>
                  <a:gd name="T6" fmla="*/ 420 w 568"/>
                  <a:gd name="T7" fmla="*/ 36 h 570"/>
                  <a:gd name="T8" fmla="*/ 341 w 568"/>
                  <a:gd name="T9" fmla="*/ 7 h 570"/>
                  <a:gd name="T10" fmla="*/ 256 w 568"/>
                  <a:gd name="T11" fmla="*/ 2 h 570"/>
                  <a:gd name="T12" fmla="*/ 173 w 568"/>
                  <a:gd name="T13" fmla="*/ 23 h 570"/>
                  <a:gd name="T14" fmla="*/ 104 w 568"/>
                  <a:gd name="T15" fmla="*/ 66 h 570"/>
                  <a:gd name="T16" fmla="*/ 48 w 568"/>
                  <a:gd name="T17" fmla="*/ 127 h 570"/>
                  <a:gd name="T18" fmla="*/ 12 w 568"/>
                  <a:gd name="T19" fmla="*/ 200 h 570"/>
                  <a:gd name="T20" fmla="*/ 0 w 568"/>
                  <a:gd name="T21" fmla="*/ 286 h 570"/>
                  <a:gd name="T22" fmla="*/ 12 w 568"/>
                  <a:gd name="T23" fmla="*/ 370 h 570"/>
                  <a:gd name="T24" fmla="*/ 48 w 568"/>
                  <a:gd name="T25" fmla="*/ 445 h 570"/>
                  <a:gd name="T26" fmla="*/ 104 w 568"/>
                  <a:gd name="T27" fmla="*/ 506 h 570"/>
                  <a:gd name="T28" fmla="*/ 173 w 568"/>
                  <a:gd name="T29" fmla="*/ 549 h 570"/>
                  <a:gd name="T30" fmla="*/ 256 w 568"/>
                  <a:gd name="T31" fmla="*/ 568 h 570"/>
                  <a:gd name="T32" fmla="*/ 341 w 568"/>
                  <a:gd name="T33" fmla="*/ 565 h 570"/>
                  <a:gd name="T34" fmla="*/ 420 w 568"/>
                  <a:gd name="T35" fmla="*/ 536 h 570"/>
                  <a:gd name="T36" fmla="*/ 486 w 568"/>
                  <a:gd name="T37" fmla="*/ 488 h 570"/>
                  <a:gd name="T38" fmla="*/ 534 w 568"/>
                  <a:gd name="T39" fmla="*/ 422 h 570"/>
                  <a:gd name="T40" fmla="*/ 563 w 568"/>
                  <a:gd name="T41" fmla="*/ 343 h 570"/>
                  <a:gd name="T42" fmla="*/ 558 w 568"/>
                  <a:gd name="T43" fmla="*/ 286 h 570"/>
                  <a:gd name="T44" fmla="*/ 545 w 568"/>
                  <a:gd name="T45" fmla="*/ 204 h 570"/>
                  <a:gd name="T46" fmla="*/ 511 w 568"/>
                  <a:gd name="T47" fmla="*/ 132 h 570"/>
                  <a:gd name="T48" fmla="*/ 457 w 568"/>
                  <a:gd name="T49" fmla="*/ 75 h 570"/>
                  <a:gd name="T50" fmla="*/ 390 w 568"/>
                  <a:gd name="T51" fmla="*/ 34 h 570"/>
                  <a:gd name="T52" fmla="*/ 313 w 568"/>
                  <a:gd name="T53" fmla="*/ 14 h 570"/>
                  <a:gd name="T54" fmla="*/ 229 w 568"/>
                  <a:gd name="T55" fmla="*/ 18 h 570"/>
                  <a:gd name="T56" fmla="*/ 154 w 568"/>
                  <a:gd name="T57" fmla="*/ 46 h 570"/>
                  <a:gd name="T58" fmla="*/ 91 w 568"/>
                  <a:gd name="T59" fmla="*/ 93 h 570"/>
                  <a:gd name="T60" fmla="*/ 45 w 568"/>
                  <a:gd name="T61" fmla="*/ 155 h 570"/>
                  <a:gd name="T62" fmla="*/ 16 w 568"/>
                  <a:gd name="T63" fmla="*/ 230 h 570"/>
                  <a:gd name="T64" fmla="*/ 12 w 568"/>
                  <a:gd name="T65" fmla="*/ 313 h 570"/>
                  <a:gd name="T66" fmla="*/ 32 w 568"/>
                  <a:gd name="T67" fmla="*/ 391 h 570"/>
                  <a:gd name="T68" fmla="*/ 73 w 568"/>
                  <a:gd name="T69" fmla="*/ 459 h 570"/>
                  <a:gd name="T70" fmla="*/ 132 w 568"/>
                  <a:gd name="T71" fmla="*/ 511 h 570"/>
                  <a:gd name="T72" fmla="*/ 204 w 568"/>
                  <a:gd name="T73" fmla="*/ 547 h 570"/>
                  <a:gd name="T74" fmla="*/ 284 w 568"/>
                  <a:gd name="T75" fmla="*/ 557 h 570"/>
                  <a:gd name="T76" fmla="*/ 365 w 568"/>
                  <a:gd name="T77" fmla="*/ 547 h 570"/>
                  <a:gd name="T78" fmla="*/ 436 w 568"/>
                  <a:gd name="T79" fmla="*/ 511 h 570"/>
                  <a:gd name="T80" fmla="*/ 495 w 568"/>
                  <a:gd name="T81" fmla="*/ 459 h 570"/>
                  <a:gd name="T82" fmla="*/ 536 w 568"/>
                  <a:gd name="T83" fmla="*/ 391 h 570"/>
                  <a:gd name="T84" fmla="*/ 556 w 568"/>
                  <a:gd name="T85" fmla="*/ 313 h 57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68"/>
                  <a:gd name="T130" fmla="*/ 0 h 570"/>
                  <a:gd name="T131" fmla="*/ 568 w 568"/>
                  <a:gd name="T132" fmla="*/ 570 h 57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68" h="570">
                    <a:moveTo>
                      <a:pt x="568" y="286"/>
                    </a:moveTo>
                    <a:lnTo>
                      <a:pt x="568" y="255"/>
                    </a:lnTo>
                    <a:lnTo>
                      <a:pt x="563" y="229"/>
                    </a:lnTo>
                    <a:lnTo>
                      <a:pt x="556" y="200"/>
                    </a:lnTo>
                    <a:lnTo>
                      <a:pt x="547" y="175"/>
                    </a:lnTo>
                    <a:lnTo>
                      <a:pt x="534" y="150"/>
                    </a:lnTo>
                    <a:lnTo>
                      <a:pt x="520" y="127"/>
                    </a:lnTo>
                    <a:lnTo>
                      <a:pt x="504" y="104"/>
                    </a:lnTo>
                    <a:lnTo>
                      <a:pt x="486" y="84"/>
                    </a:lnTo>
                    <a:lnTo>
                      <a:pt x="465" y="66"/>
                    </a:lnTo>
                    <a:lnTo>
                      <a:pt x="443" y="50"/>
                    </a:lnTo>
                    <a:lnTo>
                      <a:pt x="420" y="36"/>
                    </a:lnTo>
                    <a:lnTo>
                      <a:pt x="395" y="23"/>
                    </a:lnTo>
                    <a:lnTo>
                      <a:pt x="368" y="12"/>
                    </a:lnTo>
                    <a:lnTo>
                      <a:pt x="341" y="7"/>
                    </a:lnTo>
                    <a:lnTo>
                      <a:pt x="313" y="2"/>
                    </a:lnTo>
                    <a:lnTo>
                      <a:pt x="284" y="0"/>
                    </a:lnTo>
                    <a:lnTo>
                      <a:pt x="256" y="2"/>
                    </a:lnTo>
                    <a:lnTo>
                      <a:pt x="227" y="7"/>
                    </a:lnTo>
                    <a:lnTo>
                      <a:pt x="200" y="12"/>
                    </a:lnTo>
                    <a:lnTo>
                      <a:pt x="173" y="23"/>
                    </a:lnTo>
                    <a:lnTo>
                      <a:pt x="148" y="36"/>
                    </a:lnTo>
                    <a:lnTo>
                      <a:pt x="125" y="50"/>
                    </a:lnTo>
                    <a:lnTo>
                      <a:pt x="104" y="66"/>
                    </a:lnTo>
                    <a:lnTo>
                      <a:pt x="82" y="84"/>
                    </a:lnTo>
                    <a:lnTo>
                      <a:pt x="64" y="104"/>
                    </a:lnTo>
                    <a:lnTo>
                      <a:pt x="48" y="127"/>
                    </a:lnTo>
                    <a:lnTo>
                      <a:pt x="34" y="150"/>
                    </a:lnTo>
                    <a:lnTo>
                      <a:pt x="21" y="175"/>
                    </a:lnTo>
                    <a:lnTo>
                      <a:pt x="12" y="200"/>
                    </a:lnTo>
                    <a:lnTo>
                      <a:pt x="5" y="229"/>
                    </a:lnTo>
                    <a:lnTo>
                      <a:pt x="0" y="255"/>
                    </a:lnTo>
                    <a:lnTo>
                      <a:pt x="0" y="286"/>
                    </a:lnTo>
                    <a:lnTo>
                      <a:pt x="0" y="314"/>
                    </a:lnTo>
                    <a:lnTo>
                      <a:pt x="5" y="343"/>
                    </a:lnTo>
                    <a:lnTo>
                      <a:pt x="12" y="370"/>
                    </a:lnTo>
                    <a:lnTo>
                      <a:pt x="21" y="397"/>
                    </a:lnTo>
                    <a:lnTo>
                      <a:pt x="34" y="422"/>
                    </a:lnTo>
                    <a:lnTo>
                      <a:pt x="48" y="445"/>
                    </a:lnTo>
                    <a:lnTo>
                      <a:pt x="64" y="466"/>
                    </a:lnTo>
                    <a:lnTo>
                      <a:pt x="82" y="488"/>
                    </a:lnTo>
                    <a:lnTo>
                      <a:pt x="104" y="506"/>
                    </a:lnTo>
                    <a:lnTo>
                      <a:pt x="125" y="522"/>
                    </a:lnTo>
                    <a:lnTo>
                      <a:pt x="148" y="536"/>
                    </a:lnTo>
                    <a:lnTo>
                      <a:pt x="173" y="549"/>
                    </a:lnTo>
                    <a:lnTo>
                      <a:pt x="200" y="557"/>
                    </a:lnTo>
                    <a:lnTo>
                      <a:pt x="227" y="565"/>
                    </a:lnTo>
                    <a:lnTo>
                      <a:pt x="256" y="568"/>
                    </a:lnTo>
                    <a:lnTo>
                      <a:pt x="284" y="570"/>
                    </a:lnTo>
                    <a:lnTo>
                      <a:pt x="313" y="568"/>
                    </a:lnTo>
                    <a:lnTo>
                      <a:pt x="341" y="565"/>
                    </a:lnTo>
                    <a:lnTo>
                      <a:pt x="368" y="557"/>
                    </a:lnTo>
                    <a:lnTo>
                      <a:pt x="395" y="549"/>
                    </a:lnTo>
                    <a:lnTo>
                      <a:pt x="420" y="536"/>
                    </a:lnTo>
                    <a:lnTo>
                      <a:pt x="443" y="522"/>
                    </a:lnTo>
                    <a:lnTo>
                      <a:pt x="465" y="506"/>
                    </a:lnTo>
                    <a:lnTo>
                      <a:pt x="486" y="488"/>
                    </a:lnTo>
                    <a:lnTo>
                      <a:pt x="504" y="466"/>
                    </a:lnTo>
                    <a:lnTo>
                      <a:pt x="520" y="445"/>
                    </a:lnTo>
                    <a:lnTo>
                      <a:pt x="534" y="422"/>
                    </a:lnTo>
                    <a:lnTo>
                      <a:pt x="547" y="397"/>
                    </a:lnTo>
                    <a:lnTo>
                      <a:pt x="556" y="370"/>
                    </a:lnTo>
                    <a:lnTo>
                      <a:pt x="563" y="343"/>
                    </a:lnTo>
                    <a:lnTo>
                      <a:pt x="568" y="314"/>
                    </a:lnTo>
                    <a:lnTo>
                      <a:pt x="568" y="286"/>
                    </a:lnTo>
                    <a:lnTo>
                      <a:pt x="558" y="286"/>
                    </a:lnTo>
                    <a:lnTo>
                      <a:pt x="556" y="257"/>
                    </a:lnTo>
                    <a:lnTo>
                      <a:pt x="552" y="230"/>
                    </a:lnTo>
                    <a:lnTo>
                      <a:pt x="545" y="204"/>
                    </a:lnTo>
                    <a:lnTo>
                      <a:pt x="536" y="179"/>
                    </a:lnTo>
                    <a:lnTo>
                      <a:pt x="524" y="155"/>
                    </a:lnTo>
                    <a:lnTo>
                      <a:pt x="511" y="132"/>
                    </a:lnTo>
                    <a:lnTo>
                      <a:pt x="495" y="112"/>
                    </a:lnTo>
                    <a:lnTo>
                      <a:pt x="477" y="93"/>
                    </a:lnTo>
                    <a:lnTo>
                      <a:pt x="457" y="75"/>
                    </a:lnTo>
                    <a:lnTo>
                      <a:pt x="436" y="59"/>
                    </a:lnTo>
                    <a:lnTo>
                      <a:pt x="415" y="46"/>
                    </a:lnTo>
                    <a:lnTo>
                      <a:pt x="390" y="34"/>
                    </a:lnTo>
                    <a:lnTo>
                      <a:pt x="365" y="25"/>
                    </a:lnTo>
                    <a:lnTo>
                      <a:pt x="340" y="18"/>
                    </a:lnTo>
                    <a:lnTo>
                      <a:pt x="313" y="14"/>
                    </a:lnTo>
                    <a:lnTo>
                      <a:pt x="284" y="12"/>
                    </a:lnTo>
                    <a:lnTo>
                      <a:pt x="256" y="14"/>
                    </a:lnTo>
                    <a:lnTo>
                      <a:pt x="229" y="18"/>
                    </a:lnTo>
                    <a:lnTo>
                      <a:pt x="204" y="25"/>
                    </a:lnTo>
                    <a:lnTo>
                      <a:pt x="179" y="34"/>
                    </a:lnTo>
                    <a:lnTo>
                      <a:pt x="154" y="46"/>
                    </a:lnTo>
                    <a:lnTo>
                      <a:pt x="132" y="59"/>
                    </a:lnTo>
                    <a:lnTo>
                      <a:pt x="111" y="75"/>
                    </a:lnTo>
                    <a:lnTo>
                      <a:pt x="91" y="93"/>
                    </a:lnTo>
                    <a:lnTo>
                      <a:pt x="73" y="112"/>
                    </a:lnTo>
                    <a:lnTo>
                      <a:pt x="57" y="132"/>
                    </a:lnTo>
                    <a:lnTo>
                      <a:pt x="45" y="155"/>
                    </a:lnTo>
                    <a:lnTo>
                      <a:pt x="32" y="179"/>
                    </a:lnTo>
                    <a:lnTo>
                      <a:pt x="23" y="204"/>
                    </a:lnTo>
                    <a:lnTo>
                      <a:pt x="16" y="230"/>
                    </a:lnTo>
                    <a:lnTo>
                      <a:pt x="12" y="257"/>
                    </a:lnTo>
                    <a:lnTo>
                      <a:pt x="11" y="286"/>
                    </a:lnTo>
                    <a:lnTo>
                      <a:pt x="12" y="313"/>
                    </a:lnTo>
                    <a:lnTo>
                      <a:pt x="16" y="341"/>
                    </a:lnTo>
                    <a:lnTo>
                      <a:pt x="23" y="366"/>
                    </a:lnTo>
                    <a:lnTo>
                      <a:pt x="32" y="391"/>
                    </a:lnTo>
                    <a:lnTo>
                      <a:pt x="45" y="416"/>
                    </a:lnTo>
                    <a:lnTo>
                      <a:pt x="57" y="438"/>
                    </a:lnTo>
                    <a:lnTo>
                      <a:pt x="73" y="459"/>
                    </a:lnTo>
                    <a:lnTo>
                      <a:pt x="91" y="479"/>
                    </a:lnTo>
                    <a:lnTo>
                      <a:pt x="111" y="497"/>
                    </a:lnTo>
                    <a:lnTo>
                      <a:pt x="132" y="511"/>
                    </a:lnTo>
                    <a:lnTo>
                      <a:pt x="154" y="525"/>
                    </a:lnTo>
                    <a:lnTo>
                      <a:pt x="179" y="536"/>
                    </a:lnTo>
                    <a:lnTo>
                      <a:pt x="204" y="547"/>
                    </a:lnTo>
                    <a:lnTo>
                      <a:pt x="229" y="552"/>
                    </a:lnTo>
                    <a:lnTo>
                      <a:pt x="256" y="557"/>
                    </a:lnTo>
                    <a:lnTo>
                      <a:pt x="284" y="557"/>
                    </a:lnTo>
                    <a:lnTo>
                      <a:pt x="313" y="557"/>
                    </a:lnTo>
                    <a:lnTo>
                      <a:pt x="340" y="552"/>
                    </a:lnTo>
                    <a:lnTo>
                      <a:pt x="365" y="547"/>
                    </a:lnTo>
                    <a:lnTo>
                      <a:pt x="390" y="536"/>
                    </a:lnTo>
                    <a:lnTo>
                      <a:pt x="415" y="525"/>
                    </a:lnTo>
                    <a:lnTo>
                      <a:pt x="436" y="511"/>
                    </a:lnTo>
                    <a:lnTo>
                      <a:pt x="457" y="497"/>
                    </a:lnTo>
                    <a:lnTo>
                      <a:pt x="477" y="479"/>
                    </a:lnTo>
                    <a:lnTo>
                      <a:pt x="495" y="459"/>
                    </a:lnTo>
                    <a:lnTo>
                      <a:pt x="511" y="438"/>
                    </a:lnTo>
                    <a:lnTo>
                      <a:pt x="524" y="416"/>
                    </a:lnTo>
                    <a:lnTo>
                      <a:pt x="536" y="391"/>
                    </a:lnTo>
                    <a:lnTo>
                      <a:pt x="545" y="366"/>
                    </a:lnTo>
                    <a:lnTo>
                      <a:pt x="552" y="341"/>
                    </a:lnTo>
                    <a:lnTo>
                      <a:pt x="556" y="313"/>
                    </a:lnTo>
                    <a:lnTo>
                      <a:pt x="558" y="286"/>
                    </a:lnTo>
                    <a:lnTo>
                      <a:pt x="568" y="286"/>
                    </a:lnTo>
                    <a:close/>
                  </a:path>
                </a:pathLst>
              </a:custGeom>
              <a:solidFill>
                <a:srgbClr val="D1ECFF"/>
              </a:solidFill>
              <a:ln w="9525">
                <a:noFill/>
                <a:round/>
                <a:headEnd/>
                <a:tailEnd/>
              </a:ln>
            </p:spPr>
            <p:txBody>
              <a:bodyPr/>
              <a:lstStyle/>
              <a:p>
                <a:endParaRPr lang="en-US"/>
              </a:p>
            </p:txBody>
          </p:sp>
          <p:sp>
            <p:nvSpPr>
              <p:cNvPr id="29945" name="Freeform 1324"/>
              <p:cNvSpPr>
                <a:spLocks/>
              </p:cNvSpPr>
              <p:nvPr/>
            </p:nvSpPr>
            <p:spPr bwMode="auto">
              <a:xfrm>
                <a:off x="649" y="1911"/>
                <a:ext cx="558" cy="558"/>
              </a:xfrm>
              <a:custGeom>
                <a:avLst/>
                <a:gdLst>
                  <a:gd name="T0" fmla="*/ 553 w 558"/>
                  <a:gd name="T1" fmla="*/ 222 h 558"/>
                  <a:gd name="T2" fmla="*/ 524 w 558"/>
                  <a:gd name="T3" fmla="*/ 145 h 558"/>
                  <a:gd name="T4" fmla="*/ 476 w 558"/>
                  <a:gd name="T5" fmla="*/ 80 h 558"/>
                  <a:gd name="T6" fmla="*/ 411 w 558"/>
                  <a:gd name="T7" fmla="*/ 34 h 558"/>
                  <a:gd name="T8" fmla="*/ 335 w 558"/>
                  <a:gd name="T9" fmla="*/ 5 h 558"/>
                  <a:gd name="T10" fmla="*/ 251 w 558"/>
                  <a:gd name="T11" fmla="*/ 2 h 558"/>
                  <a:gd name="T12" fmla="*/ 170 w 558"/>
                  <a:gd name="T13" fmla="*/ 21 h 558"/>
                  <a:gd name="T14" fmla="*/ 102 w 558"/>
                  <a:gd name="T15" fmla="*/ 63 h 558"/>
                  <a:gd name="T16" fmla="*/ 49 w 558"/>
                  <a:gd name="T17" fmla="*/ 123 h 558"/>
                  <a:gd name="T18" fmla="*/ 13 w 558"/>
                  <a:gd name="T19" fmla="*/ 195 h 558"/>
                  <a:gd name="T20" fmla="*/ 0 w 558"/>
                  <a:gd name="T21" fmla="*/ 279 h 558"/>
                  <a:gd name="T22" fmla="*/ 13 w 558"/>
                  <a:gd name="T23" fmla="*/ 361 h 558"/>
                  <a:gd name="T24" fmla="*/ 49 w 558"/>
                  <a:gd name="T25" fmla="*/ 434 h 558"/>
                  <a:gd name="T26" fmla="*/ 102 w 558"/>
                  <a:gd name="T27" fmla="*/ 493 h 558"/>
                  <a:gd name="T28" fmla="*/ 170 w 558"/>
                  <a:gd name="T29" fmla="*/ 536 h 558"/>
                  <a:gd name="T30" fmla="*/ 251 w 558"/>
                  <a:gd name="T31" fmla="*/ 556 h 558"/>
                  <a:gd name="T32" fmla="*/ 335 w 558"/>
                  <a:gd name="T33" fmla="*/ 552 h 558"/>
                  <a:gd name="T34" fmla="*/ 411 w 558"/>
                  <a:gd name="T35" fmla="*/ 524 h 558"/>
                  <a:gd name="T36" fmla="*/ 476 w 558"/>
                  <a:gd name="T37" fmla="*/ 475 h 558"/>
                  <a:gd name="T38" fmla="*/ 524 w 558"/>
                  <a:gd name="T39" fmla="*/ 411 h 558"/>
                  <a:gd name="T40" fmla="*/ 553 w 558"/>
                  <a:gd name="T41" fmla="*/ 334 h 558"/>
                  <a:gd name="T42" fmla="*/ 545 w 558"/>
                  <a:gd name="T43" fmla="*/ 279 h 558"/>
                  <a:gd name="T44" fmla="*/ 535 w 558"/>
                  <a:gd name="T45" fmla="*/ 198 h 558"/>
                  <a:gd name="T46" fmla="*/ 501 w 558"/>
                  <a:gd name="T47" fmla="*/ 129 h 558"/>
                  <a:gd name="T48" fmla="*/ 449 w 558"/>
                  <a:gd name="T49" fmla="*/ 73 h 558"/>
                  <a:gd name="T50" fmla="*/ 383 w 558"/>
                  <a:gd name="T51" fmla="*/ 32 h 558"/>
                  <a:gd name="T52" fmla="*/ 306 w 558"/>
                  <a:gd name="T53" fmla="*/ 13 h 558"/>
                  <a:gd name="T54" fmla="*/ 225 w 558"/>
                  <a:gd name="T55" fmla="*/ 18 h 558"/>
                  <a:gd name="T56" fmla="*/ 152 w 558"/>
                  <a:gd name="T57" fmla="*/ 45 h 558"/>
                  <a:gd name="T58" fmla="*/ 90 w 558"/>
                  <a:gd name="T59" fmla="*/ 89 h 558"/>
                  <a:gd name="T60" fmla="*/ 45 w 558"/>
                  <a:gd name="T61" fmla="*/ 152 h 558"/>
                  <a:gd name="T62" fmla="*/ 18 w 558"/>
                  <a:gd name="T63" fmla="*/ 225 h 558"/>
                  <a:gd name="T64" fmla="*/ 13 w 558"/>
                  <a:gd name="T65" fmla="*/ 306 h 558"/>
                  <a:gd name="T66" fmla="*/ 32 w 558"/>
                  <a:gd name="T67" fmla="*/ 382 h 558"/>
                  <a:gd name="T68" fmla="*/ 74 w 558"/>
                  <a:gd name="T69" fmla="*/ 449 h 558"/>
                  <a:gd name="T70" fmla="*/ 129 w 558"/>
                  <a:gd name="T71" fmla="*/ 500 h 558"/>
                  <a:gd name="T72" fmla="*/ 200 w 558"/>
                  <a:gd name="T73" fmla="*/ 533 h 558"/>
                  <a:gd name="T74" fmla="*/ 279 w 558"/>
                  <a:gd name="T75" fmla="*/ 545 h 558"/>
                  <a:gd name="T76" fmla="*/ 358 w 558"/>
                  <a:gd name="T77" fmla="*/ 533 h 558"/>
                  <a:gd name="T78" fmla="*/ 427 w 558"/>
                  <a:gd name="T79" fmla="*/ 500 h 558"/>
                  <a:gd name="T80" fmla="*/ 485 w 558"/>
                  <a:gd name="T81" fmla="*/ 449 h 558"/>
                  <a:gd name="T82" fmla="*/ 524 w 558"/>
                  <a:gd name="T83" fmla="*/ 382 h 558"/>
                  <a:gd name="T84" fmla="*/ 544 w 558"/>
                  <a:gd name="T85" fmla="*/ 306 h 55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58"/>
                  <a:gd name="T130" fmla="*/ 0 h 558"/>
                  <a:gd name="T131" fmla="*/ 558 w 558"/>
                  <a:gd name="T132" fmla="*/ 558 h 55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58" h="558">
                    <a:moveTo>
                      <a:pt x="558" y="279"/>
                    </a:moveTo>
                    <a:lnTo>
                      <a:pt x="556" y="250"/>
                    </a:lnTo>
                    <a:lnTo>
                      <a:pt x="553" y="222"/>
                    </a:lnTo>
                    <a:lnTo>
                      <a:pt x="545" y="195"/>
                    </a:lnTo>
                    <a:lnTo>
                      <a:pt x="536" y="170"/>
                    </a:lnTo>
                    <a:lnTo>
                      <a:pt x="524" y="145"/>
                    </a:lnTo>
                    <a:lnTo>
                      <a:pt x="510" y="123"/>
                    </a:lnTo>
                    <a:lnTo>
                      <a:pt x="494" y="100"/>
                    </a:lnTo>
                    <a:lnTo>
                      <a:pt x="476" y="80"/>
                    </a:lnTo>
                    <a:lnTo>
                      <a:pt x="456" y="63"/>
                    </a:lnTo>
                    <a:lnTo>
                      <a:pt x="435" y="47"/>
                    </a:lnTo>
                    <a:lnTo>
                      <a:pt x="411" y="34"/>
                    </a:lnTo>
                    <a:lnTo>
                      <a:pt x="388" y="21"/>
                    </a:lnTo>
                    <a:lnTo>
                      <a:pt x="361" y="13"/>
                    </a:lnTo>
                    <a:lnTo>
                      <a:pt x="335" y="5"/>
                    </a:lnTo>
                    <a:lnTo>
                      <a:pt x="308" y="2"/>
                    </a:lnTo>
                    <a:lnTo>
                      <a:pt x="279" y="0"/>
                    </a:lnTo>
                    <a:lnTo>
                      <a:pt x="251" y="2"/>
                    </a:lnTo>
                    <a:lnTo>
                      <a:pt x="224" y="5"/>
                    </a:lnTo>
                    <a:lnTo>
                      <a:pt x="197" y="13"/>
                    </a:lnTo>
                    <a:lnTo>
                      <a:pt x="170" y="21"/>
                    </a:lnTo>
                    <a:lnTo>
                      <a:pt x="147" y="34"/>
                    </a:lnTo>
                    <a:lnTo>
                      <a:pt x="124" y="47"/>
                    </a:lnTo>
                    <a:lnTo>
                      <a:pt x="102" y="63"/>
                    </a:lnTo>
                    <a:lnTo>
                      <a:pt x="82" y="80"/>
                    </a:lnTo>
                    <a:lnTo>
                      <a:pt x="65" y="100"/>
                    </a:lnTo>
                    <a:lnTo>
                      <a:pt x="49" y="123"/>
                    </a:lnTo>
                    <a:lnTo>
                      <a:pt x="34" y="145"/>
                    </a:lnTo>
                    <a:lnTo>
                      <a:pt x="22" y="170"/>
                    </a:lnTo>
                    <a:lnTo>
                      <a:pt x="13" y="195"/>
                    </a:lnTo>
                    <a:lnTo>
                      <a:pt x="6" y="222"/>
                    </a:lnTo>
                    <a:lnTo>
                      <a:pt x="2" y="250"/>
                    </a:lnTo>
                    <a:lnTo>
                      <a:pt x="0" y="279"/>
                    </a:lnTo>
                    <a:lnTo>
                      <a:pt x="2" y="307"/>
                    </a:lnTo>
                    <a:lnTo>
                      <a:pt x="6" y="334"/>
                    </a:lnTo>
                    <a:lnTo>
                      <a:pt x="13" y="361"/>
                    </a:lnTo>
                    <a:lnTo>
                      <a:pt x="22" y="388"/>
                    </a:lnTo>
                    <a:lnTo>
                      <a:pt x="34" y="411"/>
                    </a:lnTo>
                    <a:lnTo>
                      <a:pt x="49" y="434"/>
                    </a:lnTo>
                    <a:lnTo>
                      <a:pt x="65" y="456"/>
                    </a:lnTo>
                    <a:lnTo>
                      <a:pt x="82" y="475"/>
                    </a:lnTo>
                    <a:lnTo>
                      <a:pt x="102" y="493"/>
                    </a:lnTo>
                    <a:lnTo>
                      <a:pt x="124" y="509"/>
                    </a:lnTo>
                    <a:lnTo>
                      <a:pt x="147" y="524"/>
                    </a:lnTo>
                    <a:lnTo>
                      <a:pt x="170" y="536"/>
                    </a:lnTo>
                    <a:lnTo>
                      <a:pt x="197" y="545"/>
                    </a:lnTo>
                    <a:lnTo>
                      <a:pt x="224" y="552"/>
                    </a:lnTo>
                    <a:lnTo>
                      <a:pt x="251" y="556"/>
                    </a:lnTo>
                    <a:lnTo>
                      <a:pt x="279" y="558"/>
                    </a:lnTo>
                    <a:lnTo>
                      <a:pt x="308" y="556"/>
                    </a:lnTo>
                    <a:lnTo>
                      <a:pt x="335" y="552"/>
                    </a:lnTo>
                    <a:lnTo>
                      <a:pt x="361" y="545"/>
                    </a:lnTo>
                    <a:lnTo>
                      <a:pt x="388" y="536"/>
                    </a:lnTo>
                    <a:lnTo>
                      <a:pt x="411" y="524"/>
                    </a:lnTo>
                    <a:lnTo>
                      <a:pt x="435" y="509"/>
                    </a:lnTo>
                    <a:lnTo>
                      <a:pt x="456" y="493"/>
                    </a:lnTo>
                    <a:lnTo>
                      <a:pt x="476" y="475"/>
                    </a:lnTo>
                    <a:lnTo>
                      <a:pt x="494" y="456"/>
                    </a:lnTo>
                    <a:lnTo>
                      <a:pt x="510" y="434"/>
                    </a:lnTo>
                    <a:lnTo>
                      <a:pt x="524" y="411"/>
                    </a:lnTo>
                    <a:lnTo>
                      <a:pt x="536" y="388"/>
                    </a:lnTo>
                    <a:lnTo>
                      <a:pt x="545" y="361"/>
                    </a:lnTo>
                    <a:lnTo>
                      <a:pt x="553" y="334"/>
                    </a:lnTo>
                    <a:lnTo>
                      <a:pt x="556" y="307"/>
                    </a:lnTo>
                    <a:lnTo>
                      <a:pt x="558" y="279"/>
                    </a:lnTo>
                    <a:lnTo>
                      <a:pt x="545" y="279"/>
                    </a:lnTo>
                    <a:lnTo>
                      <a:pt x="544" y="252"/>
                    </a:lnTo>
                    <a:lnTo>
                      <a:pt x="540" y="225"/>
                    </a:lnTo>
                    <a:lnTo>
                      <a:pt x="535" y="198"/>
                    </a:lnTo>
                    <a:lnTo>
                      <a:pt x="524" y="175"/>
                    </a:lnTo>
                    <a:lnTo>
                      <a:pt x="513" y="152"/>
                    </a:lnTo>
                    <a:lnTo>
                      <a:pt x="501" y="129"/>
                    </a:lnTo>
                    <a:lnTo>
                      <a:pt x="485" y="109"/>
                    </a:lnTo>
                    <a:lnTo>
                      <a:pt x="469" y="89"/>
                    </a:lnTo>
                    <a:lnTo>
                      <a:pt x="449" y="73"/>
                    </a:lnTo>
                    <a:lnTo>
                      <a:pt x="427" y="57"/>
                    </a:lnTo>
                    <a:lnTo>
                      <a:pt x="406" y="45"/>
                    </a:lnTo>
                    <a:lnTo>
                      <a:pt x="383" y="32"/>
                    </a:lnTo>
                    <a:lnTo>
                      <a:pt x="358" y="23"/>
                    </a:lnTo>
                    <a:lnTo>
                      <a:pt x="333" y="18"/>
                    </a:lnTo>
                    <a:lnTo>
                      <a:pt x="306" y="13"/>
                    </a:lnTo>
                    <a:lnTo>
                      <a:pt x="279" y="11"/>
                    </a:lnTo>
                    <a:lnTo>
                      <a:pt x="252" y="13"/>
                    </a:lnTo>
                    <a:lnTo>
                      <a:pt x="225" y="18"/>
                    </a:lnTo>
                    <a:lnTo>
                      <a:pt x="200" y="23"/>
                    </a:lnTo>
                    <a:lnTo>
                      <a:pt x="175" y="32"/>
                    </a:lnTo>
                    <a:lnTo>
                      <a:pt x="152" y="45"/>
                    </a:lnTo>
                    <a:lnTo>
                      <a:pt x="129" y="57"/>
                    </a:lnTo>
                    <a:lnTo>
                      <a:pt x="109" y="73"/>
                    </a:lnTo>
                    <a:lnTo>
                      <a:pt x="90" y="89"/>
                    </a:lnTo>
                    <a:lnTo>
                      <a:pt x="74" y="109"/>
                    </a:lnTo>
                    <a:lnTo>
                      <a:pt x="57" y="129"/>
                    </a:lnTo>
                    <a:lnTo>
                      <a:pt x="45" y="152"/>
                    </a:lnTo>
                    <a:lnTo>
                      <a:pt x="32" y="175"/>
                    </a:lnTo>
                    <a:lnTo>
                      <a:pt x="24" y="198"/>
                    </a:lnTo>
                    <a:lnTo>
                      <a:pt x="18" y="225"/>
                    </a:lnTo>
                    <a:lnTo>
                      <a:pt x="13" y="252"/>
                    </a:lnTo>
                    <a:lnTo>
                      <a:pt x="13" y="279"/>
                    </a:lnTo>
                    <a:lnTo>
                      <a:pt x="13" y="306"/>
                    </a:lnTo>
                    <a:lnTo>
                      <a:pt x="18" y="332"/>
                    </a:lnTo>
                    <a:lnTo>
                      <a:pt x="24" y="357"/>
                    </a:lnTo>
                    <a:lnTo>
                      <a:pt x="32" y="382"/>
                    </a:lnTo>
                    <a:lnTo>
                      <a:pt x="45" y="406"/>
                    </a:lnTo>
                    <a:lnTo>
                      <a:pt x="57" y="427"/>
                    </a:lnTo>
                    <a:lnTo>
                      <a:pt x="74" y="449"/>
                    </a:lnTo>
                    <a:lnTo>
                      <a:pt x="90" y="466"/>
                    </a:lnTo>
                    <a:lnTo>
                      <a:pt x="109" y="484"/>
                    </a:lnTo>
                    <a:lnTo>
                      <a:pt x="129" y="500"/>
                    </a:lnTo>
                    <a:lnTo>
                      <a:pt x="152" y="513"/>
                    </a:lnTo>
                    <a:lnTo>
                      <a:pt x="175" y="524"/>
                    </a:lnTo>
                    <a:lnTo>
                      <a:pt x="200" y="533"/>
                    </a:lnTo>
                    <a:lnTo>
                      <a:pt x="225" y="540"/>
                    </a:lnTo>
                    <a:lnTo>
                      <a:pt x="252" y="543"/>
                    </a:lnTo>
                    <a:lnTo>
                      <a:pt x="279" y="545"/>
                    </a:lnTo>
                    <a:lnTo>
                      <a:pt x="306" y="543"/>
                    </a:lnTo>
                    <a:lnTo>
                      <a:pt x="333" y="540"/>
                    </a:lnTo>
                    <a:lnTo>
                      <a:pt x="358" y="533"/>
                    </a:lnTo>
                    <a:lnTo>
                      <a:pt x="383" y="524"/>
                    </a:lnTo>
                    <a:lnTo>
                      <a:pt x="406" y="513"/>
                    </a:lnTo>
                    <a:lnTo>
                      <a:pt x="427" y="500"/>
                    </a:lnTo>
                    <a:lnTo>
                      <a:pt x="449" y="484"/>
                    </a:lnTo>
                    <a:lnTo>
                      <a:pt x="469" y="466"/>
                    </a:lnTo>
                    <a:lnTo>
                      <a:pt x="485" y="449"/>
                    </a:lnTo>
                    <a:lnTo>
                      <a:pt x="501" y="427"/>
                    </a:lnTo>
                    <a:lnTo>
                      <a:pt x="513" y="406"/>
                    </a:lnTo>
                    <a:lnTo>
                      <a:pt x="524" y="382"/>
                    </a:lnTo>
                    <a:lnTo>
                      <a:pt x="535" y="357"/>
                    </a:lnTo>
                    <a:lnTo>
                      <a:pt x="540" y="332"/>
                    </a:lnTo>
                    <a:lnTo>
                      <a:pt x="544" y="306"/>
                    </a:lnTo>
                    <a:lnTo>
                      <a:pt x="545" y="279"/>
                    </a:lnTo>
                    <a:lnTo>
                      <a:pt x="558" y="279"/>
                    </a:lnTo>
                    <a:close/>
                  </a:path>
                </a:pathLst>
              </a:custGeom>
              <a:solidFill>
                <a:srgbClr val="D2EDFF"/>
              </a:solidFill>
              <a:ln w="9525">
                <a:noFill/>
                <a:round/>
                <a:headEnd/>
                <a:tailEnd/>
              </a:ln>
            </p:spPr>
            <p:txBody>
              <a:bodyPr/>
              <a:lstStyle/>
              <a:p>
                <a:endParaRPr lang="en-US"/>
              </a:p>
            </p:txBody>
          </p:sp>
          <p:sp>
            <p:nvSpPr>
              <p:cNvPr id="29946" name="Freeform 1325"/>
              <p:cNvSpPr>
                <a:spLocks/>
              </p:cNvSpPr>
              <p:nvPr/>
            </p:nvSpPr>
            <p:spPr bwMode="auto">
              <a:xfrm>
                <a:off x="655" y="1916"/>
                <a:ext cx="547" cy="545"/>
              </a:xfrm>
              <a:custGeom>
                <a:avLst/>
                <a:gdLst>
                  <a:gd name="T0" fmla="*/ 541 w 547"/>
                  <a:gd name="T1" fmla="*/ 218 h 545"/>
                  <a:gd name="T2" fmla="*/ 513 w 547"/>
                  <a:gd name="T3" fmla="*/ 143 h 545"/>
                  <a:gd name="T4" fmla="*/ 466 w 547"/>
                  <a:gd name="T5" fmla="*/ 81 h 545"/>
                  <a:gd name="T6" fmla="*/ 404 w 547"/>
                  <a:gd name="T7" fmla="*/ 34 h 545"/>
                  <a:gd name="T8" fmla="*/ 329 w 547"/>
                  <a:gd name="T9" fmla="*/ 6 h 545"/>
                  <a:gd name="T10" fmla="*/ 245 w 547"/>
                  <a:gd name="T11" fmla="*/ 2 h 545"/>
                  <a:gd name="T12" fmla="*/ 168 w 547"/>
                  <a:gd name="T13" fmla="*/ 22 h 545"/>
                  <a:gd name="T14" fmla="*/ 100 w 547"/>
                  <a:gd name="T15" fmla="*/ 63 h 545"/>
                  <a:gd name="T16" fmla="*/ 46 w 547"/>
                  <a:gd name="T17" fmla="*/ 120 h 545"/>
                  <a:gd name="T18" fmla="*/ 12 w 547"/>
                  <a:gd name="T19" fmla="*/ 192 h 545"/>
                  <a:gd name="T20" fmla="*/ 0 w 547"/>
                  <a:gd name="T21" fmla="*/ 274 h 545"/>
                  <a:gd name="T22" fmla="*/ 12 w 547"/>
                  <a:gd name="T23" fmla="*/ 354 h 545"/>
                  <a:gd name="T24" fmla="*/ 46 w 547"/>
                  <a:gd name="T25" fmla="*/ 426 h 545"/>
                  <a:gd name="T26" fmla="*/ 100 w 547"/>
                  <a:gd name="T27" fmla="*/ 485 h 545"/>
                  <a:gd name="T28" fmla="*/ 168 w 547"/>
                  <a:gd name="T29" fmla="*/ 524 h 545"/>
                  <a:gd name="T30" fmla="*/ 245 w 547"/>
                  <a:gd name="T31" fmla="*/ 545 h 545"/>
                  <a:gd name="T32" fmla="*/ 329 w 547"/>
                  <a:gd name="T33" fmla="*/ 540 h 545"/>
                  <a:gd name="T34" fmla="*/ 404 w 547"/>
                  <a:gd name="T35" fmla="*/ 513 h 545"/>
                  <a:gd name="T36" fmla="*/ 466 w 547"/>
                  <a:gd name="T37" fmla="*/ 467 h 545"/>
                  <a:gd name="T38" fmla="*/ 513 w 547"/>
                  <a:gd name="T39" fmla="*/ 404 h 545"/>
                  <a:gd name="T40" fmla="*/ 541 w 547"/>
                  <a:gd name="T41" fmla="*/ 329 h 545"/>
                  <a:gd name="T42" fmla="*/ 534 w 547"/>
                  <a:gd name="T43" fmla="*/ 274 h 545"/>
                  <a:gd name="T44" fmla="*/ 522 w 547"/>
                  <a:gd name="T45" fmla="*/ 195 h 545"/>
                  <a:gd name="T46" fmla="*/ 489 w 547"/>
                  <a:gd name="T47" fmla="*/ 127 h 545"/>
                  <a:gd name="T48" fmla="*/ 439 w 547"/>
                  <a:gd name="T49" fmla="*/ 72 h 545"/>
                  <a:gd name="T50" fmla="*/ 375 w 547"/>
                  <a:gd name="T51" fmla="*/ 33 h 545"/>
                  <a:gd name="T52" fmla="*/ 300 w 547"/>
                  <a:gd name="T53" fmla="*/ 15 h 545"/>
                  <a:gd name="T54" fmla="*/ 221 w 547"/>
                  <a:gd name="T55" fmla="*/ 18 h 545"/>
                  <a:gd name="T56" fmla="*/ 148 w 547"/>
                  <a:gd name="T57" fmla="*/ 43 h 545"/>
                  <a:gd name="T58" fmla="*/ 89 w 547"/>
                  <a:gd name="T59" fmla="*/ 90 h 545"/>
                  <a:gd name="T60" fmla="*/ 44 w 547"/>
                  <a:gd name="T61" fmla="*/ 149 h 545"/>
                  <a:gd name="T62" fmla="*/ 18 w 547"/>
                  <a:gd name="T63" fmla="*/ 220 h 545"/>
                  <a:gd name="T64" fmla="*/ 14 w 547"/>
                  <a:gd name="T65" fmla="*/ 301 h 545"/>
                  <a:gd name="T66" fmla="*/ 34 w 547"/>
                  <a:gd name="T67" fmla="*/ 376 h 545"/>
                  <a:gd name="T68" fmla="*/ 71 w 547"/>
                  <a:gd name="T69" fmla="*/ 440 h 545"/>
                  <a:gd name="T70" fmla="*/ 127 w 547"/>
                  <a:gd name="T71" fmla="*/ 490 h 545"/>
                  <a:gd name="T72" fmla="*/ 196 w 547"/>
                  <a:gd name="T73" fmla="*/ 522 h 545"/>
                  <a:gd name="T74" fmla="*/ 273 w 547"/>
                  <a:gd name="T75" fmla="*/ 535 h 545"/>
                  <a:gd name="T76" fmla="*/ 350 w 547"/>
                  <a:gd name="T77" fmla="*/ 522 h 545"/>
                  <a:gd name="T78" fmla="*/ 420 w 547"/>
                  <a:gd name="T79" fmla="*/ 490 h 545"/>
                  <a:gd name="T80" fmla="*/ 475 w 547"/>
                  <a:gd name="T81" fmla="*/ 440 h 545"/>
                  <a:gd name="T82" fmla="*/ 513 w 547"/>
                  <a:gd name="T83" fmla="*/ 376 h 545"/>
                  <a:gd name="T84" fmla="*/ 532 w 547"/>
                  <a:gd name="T85" fmla="*/ 301 h 54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47"/>
                  <a:gd name="T130" fmla="*/ 0 h 545"/>
                  <a:gd name="T131" fmla="*/ 547 w 547"/>
                  <a:gd name="T132" fmla="*/ 545 h 54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47" h="545">
                    <a:moveTo>
                      <a:pt x="547" y="274"/>
                    </a:moveTo>
                    <a:lnTo>
                      <a:pt x="545" y="245"/>
                    </a:lnTo>
                    <a:lnTo>
                      <a:pt x="541" y="218"/>
                    </a:lnTo>
                    <a:lnTo>
                      <a:pt x="534" y="192"/>
                    </a:lnTo>
                    <a:lnTo>
                      <a:pt x="525" y="167"/>
                    </a:lnTo>
                    <a:lnTo>
                      <a:pt x="513" y="143"/>
                    </a:lnTo>
                    <a:lnTo>
                      <a:pt x="500" y="120"/>
                    </a:lnTo>
                    <a:lnTo>
                      <a:pt x="484" y="100"/>
                    </a:lnTo>
                    <a:lnTo>
                      <a:pt x="466" y="81"/>
                    </a:lnTo>
                    <a:lnTo>
                      <a:pt x="446" y="63"/>
                    </a:lnTo>
                    <a:lnTo>
                      <a:pt x="425" y="47"/>
                    </a:lnTo>
                    <a:lnTo>
                      <a:pt x="404" y="34"/>
                    </a:lnTo>
                    <a:lnTo>
                      <a:pt x="379" y="22"/>
                    </a:lnTo>
                    <a:lnTo>
                      <a:pt x="354" y="13"/>
                    </a:lnTo>
                    <a:lnTo>
                      <a:pt x="329" y="6"/>
                    </a:lnTo>
                    <a:lnTo>
                      <a:pt x="302" y="2"/>
                    </a:lnTo>
                    <a:lnTo>
                      <a:pt x="273" y="0"/>
                    </a:lnTo>
                    <a:lnTo>
                      <a:pt x="245" y="2"/>
                    </a:lnTo>
                    <a:lnTo>
                      <a:pt x="218" y="6"/>
                    </a:lnTo>
                    <a:lnTo>
                      <a:pt x="193" y="13"/>
                    </a:lnTo>
                    <a:lnTo>
                      <a:pt x="168" y="22"/>
                    </a:lnTo>
                    <a:lnTo>
                      <a:pt x="143" y="34"/>
                    </a:lnTo>
                    <a:lnTo>
                      <a:pt x="121" y="47"/>
                    </a:lnTo>
                    <a:lnTo>
                      <a:pt x="100" y="63"/>
                    </a:lnTo>
                    <a:lnTo>
                      <a:pt x="80" y="81"/>
                    </a:lnTo>
                    <a:lnTo>
                      <a:pt x="62" y="100"/>
                    </a:lnTo>
                    <a:lnTo>
                      <a:pt x="46" y="120"/>
                    </a:lnTo>
                    <a:lnTo>
                      <a:pt x="34" y="143"/>
                    </a:lnTo>
                    <a:lnTo>
                      <a:pt x="21" y="167"/>
                    </a:lnTo>
                    <a:lnTo>
                      <a:pt x="12" y="192"/>
                    </a:lnTo>
                    <a:lnTo>
                      <a:pt x="5" y="218"/>
                    </a:lnTo>
                    <a:lnTo>
                      <a:pt x="1" y="245"/>
                    </a:lnTo>
                    <a:lnTo>
                      <a:pt x="0" y="274"/>
                    </a:lnTo>
                    <a:lnTo>
                      <a:pt x="1" y="301"/>
                    </a:lnTo>
                    <a:lnTo>
                      <a:pt x="5" y="329"/>
                    </a:lnTo>
                    <a:lnTo>
                      <a:pt x="12" y="354"/>
                    </a:lnTo>
                    <a:lnTo>
                      <a:pt x="21" y="379"/>
                    </a:lnTo>
                    <a:lnTo>
                      <a:pt x="34" y="404"/>
                    </a:lnTo>
                    <a:lnTo>
                      <a:pt x="46" y="426"/>
                    </a:lnTo>
                    <a:lnTo>
                      <a:pt x="62" y="447"/>
                    </a:lnTo>
                    <a:lnTo>
                      <a:pt x="80" y="467"/>
                    </a:lnTo>
                    <a:lnTo>
                      <a:pt x="100" y="485"/>
                    </a:lnTo>
                    <a:lnTo>
                      <a:pt x="121" y="499"/>
                    </a:lnTo>
                    <a:lnTo>
                      <a:pt x="143" y="513"/>
                    </a:lnTo>
                    <a:lnTo>
                      <a:pt x="168" y="524"/>
                    </a:lnTo>
                    <a:lnTo>
                      <a:pt x="193" y="535"/>
                    </a:lnTo>
                    <a:lnTo>
                      <a:pt x="218" y="540"/>
                    </a:lnTo>
                    <a:lnTo>
                      <a:pt x="245" y="545"/>
                    </a:lnTo>
                    <a:lnTo>
                      <a:pt x="273" y="545"/>
                    </a:lnTo>
                    <a:lnTo>
                      <a:pt x="302" y="545"/>
                    </a:lnTo>
                    <a:lnTo>
                      <a:pt x="329" y="540"/>
                    </a:lnTo>
                    <a:lnTo>
                      <a:pt x="354" y="535"/>
                    </a:lnTo>
                    <a:lnTo>
                      <a:pt x="379" y="524"/>
                    </a:lnTo>
                    <a:lnTo>
                      <a:pt x="404" y="513"/>
                    </a:lnTo>
                    <a:lnTo>
                      <a:pt x="425" y="499"/>
                    </a:lnTo>
                    <a:lnTo>
                      <a:pt x="446" y="485"/>
                    </a:lnTo>
                    <a:lnTo>
                      <a:pt x="466" y="467"/>
                    </a:lnTo>
                    <a:lnTo>
                      <a:pt x="484" y="447"/>
                    </a:lnTo>
                    <a:lnTo>
                      <a:pt x="500" y="426"/>
                    </a:lnTo>
                    <a:lnTo>
                      <a:pt x="513" y="404"/>
                    </a:lnTo>
                    <a:lnTo>
                      <a:pt x="525" y="379"/>
                    </a:lnTo>
                    <a:lnTo>
                      <a:pt x="534" y="354"/>
                    </a:lnTo>
                    <a:lnTo>
                      <a:pt x="541" y="329"/>
                    </a:lnTo>
                    <a:lnTo>
                      <a:pt x="545" y="301"/>
                    </a:lnTo>
                    <a:lnTo>
                      <a:pt x="547" y="274"/>
                    </a:lnTo>
                    <a:lnTo>
                      <a:pt x="534" y="274"/>
                    </a:lnTo>
                    <a:lnTo>
                      <a:pt x="532" y="247"/>
                    </a:lnTo>
                    <a:lnTo>
                      <a:pt x="529" y="220"/>
                    </a:lnTo>
                    <a:lnTo>
                      <a:pt x="522" y="195"/>
                    </a:lnTo>
                    <a:lnTo>
                      <a:pt x="513" y="172"/>
                    </a:lnTo>
                    <a:lnTo>
                      <a:pt x="502" y="149"/>
                    </a:lnTo>
                    <a:lnTo>
                      <a:pt x="489" y="127"/>
                    </a:lnTo>
                    <a:lnTo>
                      <a:pt x="475" y="108"/>
                    </a:lnTo>
                    <a:lnTo>
                      <a:pt x="457" y="90"/>
                    </a:lnTo>
                    <a:lnTo>
                      <a:pt x="439" y="72"/>
                    </a:lnTo>
                    <a:lnTo>
                      <a:pt x="420" y="58"/>
                    </a:lnTo>
                    <a:lnTo>
                      <a:pt x="396" y="43"/>
                    </a:lnTo>
                    <a:lnTo>
                      <a:pt x="375" y="33"/>
                    </a:lnTo>
                    <a:lnTo>
                      <a:pt x="350" y="24"/>
                    </a:lnTo>
                    <a:lnTo>
                      <a:pt x="325" y="18"/>
                    </a:lnTo>
                    <a:lnTo>
                      <a:pt x="300" y="15"/>
                    </a:lnTo>
                    <a:lnTo>
                      <a:pt x="273" y="13"/>
                    </a:lnTo>
                    <a:lnTo>
                      <a:pt x="246" y="15"/>
                    </a:lnTo>
                    <a:lnTo>
                      <a:pt x="221" y="18"/>
                    </a:lnTo>
                    <a:lnTo>
                      <a:pt x="196" y="24"/>
                    </a:lnTo>
                    <a:lnTo>
                      <a:pt x="171" y="33"/>
                    </a:lnTo>
                    <a:lnTo>
                      <a:pt x="148" y="43"/>
                    </a:lnTo>
                    <a:lnTo>
                      <a:pt x="127" y="58"/>
                    </a:lnTo>
                    <a:lnTo>
                      <a:pt x="107" y="72"/>
                    </a:lnTo>
                    <a:lnTo>
                      <a:pt x="89" y="90"/>
                    </a:lnTo>
                    <a:lnTo>
                      <a:pt x="71" y="108"/>
                    </a:lnTo>
                    <a:lnTo>
                      <a:pt x="57" y="127"/>
                    </a:lnTo>
                    <a:lnTo>
                      <a:pt x="44" y="149"/>
                    </a:lnTo>
                    <a:lnTo>
                      <a:pt x="34" y="172"/>
                    </a:lnTo>
                    <a:lnTo>
                      <a:pt x="25" y="195"/>
                    </a:lnTo>
                    <a:lnTo>
                      <a:pt x="18" y="220"/>
                    </a:lnTo>
                    <a:lnTo>
                      <a:pt x="14" y="247"/>
                    </a:lnTo>
                    <a:lnTo>
                      <a:pt x="12" y="274"/>
                    </a:lnTo>
                    <a:lnTo>
                      <a:pt x="14" y="301"/>
                    </a:lnTo>
                    <a:lnTo>
                      <a:pt x="18" y="326"/>
                    </a:lnTo>
                    <a:lnTo>
                      <a:pt x="25" y="351"/>
                    </a:lnTo>
                    <a:lnTo>
                      <a:pt x="34" y="376"/>
                    </a:lnTo>
                    <a:lnTo>
                      <a:pt x="44" y="397"/>
                    </a:lnTo>
                    <a:lnTo>
                      <a:pt x="57" y="419"/>
                    </a:lnTo>
                    <a:lnTo>
                      <a:pt x="71" y="440"/>
                    </a:lnTo>
                    <a:lnTo>
                      <a:pt x="89" y="458"/>
                    </a:lnTo>
                    <a:lnTo>
                      <a:pt x="107" y="474"/>
                    </a:lnTo>
                    <a:lnTo>
                      <a:pt x="127" y="490"/>
                    </a:lnTo>
                    <a:lnTo>
                      <a:pt x="148" y="503"/>
                    </a:lnTo>
                    <a:lnTo>
                      <a:pt x="171" y="513"/>
                    </a:lnTo>
                    <a:lnTo>
                      <a:pt x="196" y="522"/>
                    </a:lnTo>
                    <a:lnTo>
                      <a:pt x="221" y="529"/>
                    </a:lnTo>
                    <a:lnTo>
                      <a:pt x="246" y="533"/>
                    </a:lnTo>
                    <a:lnTo>
                      <a:pt x="273" y="535"/>
                    </a:lnTo>
                    <a:lnTo>
                      <a:pt x="300" y="533"/>
                    </a:lnTo>
                    <a:lnTo>
                      <a:pt x="325" y="529"/>
                    </a:lnTo>
                    <a:lnTo>
                      <a:pt x="350" y="522"/>
                    </a:lnTo>
                    <a:lnTo>
                      <a:pt x="375" y="513"/>
                    </a:lnTo>
                    <a:lnTo>
                      <a:pt x="396" y="503"/>
                    </a:lnTo>
                    <a:lnTo>
                      <a:pt x="420" y="490"/>
                    </a:lnTo>
                    <a:lnTo>
                      <a:pt x="439" y="474"/>
                    </a:lnTo>
                    <a:lnTo>
                      <a:pt x="457" y="458"/>
                    </a:lnTo>
                    <a:lnTo>
                      <a:pt x="475" y="440"/>
                    </a:lnTo>
                    <a:lnTo>
                      <a:pt x="489" y="419"/>
                    </a:lnTo>
                    <a:lnTo>
                      <a:pt x="502" y="397"/>
                    </a:lnTo>
                    <a:lnTo>
                      <a:pt x="513" y="376"/>
                    </a:lnTo>
                    <a:lnTo>
                      <a:pt x="522" y="351"/>
                    </a:lnTo>
                    <a:lnTo>
                      <a:pt x="529" y="326"/>
                    </a:lnTo>
                    <a:lnTo>
                      <a:pt x="532" y="301"/>
                    </a:lnTo>
                    <a:lnTo>
                      <a:pt x="534" y="274"/>
                    </a:lnTo>
                    <a:lnTo>
                      <a:pt x="547" y="274"/>
                    </a:lnTo>
                    <a:close/>
                  </a:path>
                </a:pathLst>
              </a:custGeom>
              <a:solidFill>
                <a:srgbClr val="D3EDFF"/>
              </a:solidFill>
              <a:ln w="9525">
                <a:noFill/>
                <a:round/>
                <a:headEnd/>
                <a:tailEnd/>
              </a:ln>
            </p:spPr>
            <p:txBody>
              <a:bodyPr/>
              <a:lstStyle/>
              <a:p>
                <a:endParaRPr lang="en-US"/>
              </a:p>
            </p:txBody>
          </p:sp>
          <p:sp>
            <p:nvSpPr>
              <p:cNvPr id="29947" name="Freeform 1326"/>
              <p:cNvSpPr>
                <a:spLocks/>
              </p:cNvSpPr>
              <p:nvPr/>
            </p:nvSpPr>
            <p:spPr bwMode="auto">
              <a:xfrm>
                <a:off x="662" y="1922"/>
                <a:ext cx="532" cy="534"/>
              </a:xfrm>
              <a:custGeom>
                <a:avLst/>
                <a:gdLst>
                  <a:gd name="T0" fmla="*/ 527 w 532"/>
                  <a:gd name="T1" fmla="*/ 214 h 534"/>
                  <a:gd name="T2" fmla="*/ 500 w 532"/>
                  <a:gd name="T3" fmla="*/ 141 h 534"/>
                  <a:gd name="T4" fmla="*/ 456 w 532"/>
                  <a:gd name="T5" fmla="*/ 78 h 534"/>
                  <a:gd name="T6" fmla="*/ 393 w 532"/>
                  <a:gd name="T7" fmla="*/ 34 h 534"/>
                  <a:gd name="T8" fmla="*/ 320 w 532"/>
                  <a:gd name="T9" fmla="*/ 7 h 534"/>
                  <a:gd name="T10" fmla="*/ 239 w 532"/>
                  <a:gd name="T11" fmla="*/ 2 h 534"/>
                  <a:gd name="T12" fmla="*/ 162 w 532"/>
                  <a:gd name="T13" fmla="*/ 21 h 534"/>
                  <a:gd name="T14" fmla="*/ 96 w 532"/>
                  <a:gd name="T15" fmla="*/ 62 h 534"/>
                  <a:gd name="T16" fmla="*/ 44 w 532"/>
                  <a:gd name="T17" fmla="*/ 118 h 534"/>
                  <a:gd name="T18" fmla="*/ 11 w 532"/>
                  <a:gd name="T19" fmla="*/ 187 h 534"/>
                  <a:gd name="T20" fmla="*/ 0 w 532"/>
                  <a:gd name="T21" fmla="*/ 268 h 534"/>
                  <a:gd name="T22" fmla="*/ 11 w 532"/>
                  <a:gd name="T23" fmla="*/ 346 h 534"/>
                  <a:gd name="T24" fmla="*/ 44 w 532"/>
                  <a:gd name="T25" fmla="*/ 416 h 534"/>
                  <a:gd name="T26" fmla="*/ 96 w 532"/>
                  <a:gd name="T27" fmla="*/ 473 h 534"/>
                  <a:gd name="T28" fmla="*/ 162 w 532"/>
                  <a:gd name="T29" fmla="*/ 513 h 534"/>
                  <a:gd name="T30" fmla="*/ 239 w 532"/>
                  <a:gd name="T31" fmla="*/ 532 h 534"/>
                  <a:gd name="T32" fmla="*/ 320 w 532"/>
                  <a:gd name="T33" fmla="*/ 529 h 534"/>
                  <a:gd name="T34" fmla="*/ 393 w 532"/>
                  <a:gd name="T35" fmla="*/ 502 h 534"/>
                  <a:gd name="T36" fmla="*/ 456 w 532"/>
                  <a:gd name="T37" fmla="*/ 455 h 534"/>
                  <a:gd name="T38" fmla="*/ 500 w 532"/>
                  <a:gd name="T39" fmla="*/ 395 h 534"/>
                  <a:gd name="T40" fmla="*/ 527 w 532"/>
                  <a:gd name="T41" fmla="*/ 321 h 534"/>
                  <a:gd name="T42" fmla="*/ 520 w 532"/>
                  <a:gd name="T43" fmla="*/ 268 h 534"/>
                  <a:gd name="T44" fmla="*/ 509 w 532"/>
                  <a:gd name="T45" fmla="*/ 191 h 534"/>
                  <a:gd name="T46" fmla="*/ 477 w 532"/>
                  <a:gd name="T47" fmla="*/ 125 h 534"/>
                  <a:gd name="T48" fmla="*/ 429 w 532"/>
                  <a:gd name="T49" fmla="*/ 71 h 534"/>
                  <a:gd name="T50" fmla="*/ 364 w 532"/>
                  <a:gd name="T51" fmla="*/ 32 h 534"/>
                  <a:gd name="T52" fmla="*/ 293 w 532"/>
                  <a:gd name="T53" fmla="*/ 14 h 534"/>
                  <a:gd name="T54" fmla="*/ 214 w 532"/>
                  <a:gd name="T55" fmla="*/ 18 h 534"/>
                  <a:gd name="T56" fmla="*/ 145 w 532"/>
                  <a:gd name="T57" fmla="*/ 43 h 534"/>
                  <a:gd name="T58" fmla="*/ 86 w 532"/>
                  <a:gd name="T59" fmla="*/ 87 h 534"/>
                  <a:gd name="T60" fmla="*/ 43 w 532"/>
                  <a:gd name="T61" fmla="*/ 146 h 534"/>
                  <a:gd name="T62" fmla="*/ 16 w 532"/>
                  <a:gd name="T63" fmla="*/ 216 h 534"/>
                  <a:gd name="T64" fmla="*/ 12 w 532"/>
                  <a:gd name="T65" fmla="*/ 293 h 534"/>
                  <a:gd name="T66" fmla="*/ 32 w 532"/>
                  <a:gd name="T67" fmla="*/ 366 h 534"/>
                  <a:gd name="T68" fmla="*/ 69 w 532"/>
                  <a:gd name="T69" fmla="*/ 429 h 534"/>
                  <a:gd name="T70" fmla="*/ 123 w 532"/>
                  <a:gd name="T71" fmla="*/ 479 h 534"/>
                  <a:gd name="T72" fmla="*/ 191 w 532"/>
                  <a:gd name="T73" fmla="*/ 511 h 534"/>
                  <a:gd name="T74" fmla="*/ 266 w 532"/>
                  <a:gd name="T75" fmla="*/ 522 h 534"/>
                  <a:gd name="T76" fmla="*/ 341 w 532"/>
                  <a:gd name="T77" fmla="*/ 511 h 534"/>
                  <a:gd name="T78" fmla="*/ 409 w 532"/>
                  <a:gd name="T79" fmla="*/ 479 h 534"/>
                  <a:gd name="T80" fmla="*/ 463 w 532"/>
                  <a:gd name="T81" fmla="*/ 429 h 534"/>
                  <a:gd name="T82" fmla="*/ 500 w 532"/>
                  <a:gd name="T83" fmla="*/ 366 h 534"/>
                  <a:gd name="T84" fmla="*/ 520 w 532"/>
                  <a:gd name="T85" fmla="*/ 293 h 53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32"/>
                  <a:gd name="T130" fmla="*/ 0 h 534"/>
                  <a:gd name="T131" fmla="*/ 532 w 532"/>
                  <a:gd name="T132" fmla="*/ 534 h 53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32" h="534">
                    <a:moveTo>
                      <a:pt x="532" y="268"/>
                    </a:moveTo>
                    <a:lnTo>
                      <a:pt x="531" y="241"/>
                    </a:lnTo>
                    <a:lnTo>
                      <a:pt x="527" y="214"/>
                    </a:lnTo>
                    <a:lnTo>
                      <a:pt x="522" y="187"/>
                    </a:lnTo>
                    <a:lnTo>
                      <a:pt x="511" y="164"/>
                    </a:lnTo>
                    <a:lnTo>
                      <a:pt x="500" y="141"/>
                    </a:lnTo>
                    <a:lnTo>
                      <a:pt x="488" y="118"/>
                    </a:lnTo>
                    <a:lnTo>
                      <a:pt x="472" y="98"/>
                    </a:lnTo>
                    <a:lnTo>
                      <a:pt x="456" y="78"/>
                    </a:lnTo>
                    <a:lnTo>
                      <a:pt x="436" y="62"/>
                    </a:lnTo>
                    <a:lnTo>
                      <a:pt x="414" y="46"/>
                    </a:lnTo>
                    <a:lnTo>
                      <a:pt x="393" y="34"/>
                    </a:lnTo>
                    <a:lnTo>
                      <a:pt x="370" y="21"/>
                    </a:lnTo>
                    <a:lnTo>
                      <a:pt x="345" y="12"/>
                    </a:lnTo>
                    <a:lnTo>
                      <a:pt x="320" y="7"/>
                    </a:lnTo>
                    <a:lnTo>
                      <a:pt x="293" y="2"/>
                    </a:lnTo>
                    <a:lnTo>
                      <a:pt x="266" y="0"/>
                    </a:lnTo>
                    <a:lnTo>
                      <a:pt x="239" y="2"/>
                    </a:lnTo>
                    <a:lnTo>
                      <a:pt x="212" y="7"/>
                    </a:lnTo>
                    <a:lnTo>
                      <a:pt x="187" y="12"/>
                    </a:lnTo>
                    <a:lnTo>
                      <a:pt x="162" y="21"/>
                    </a:lnTo>
                    <a:lnTo>
                      <a:pt x="139" y="34"/>
                    </a:lnTo>
                    <a:lnTo>
                      <a:pt x="116" y="46"/>
                    </a:lnTo>
                    <a:lnTo>
                      <a:pt x="96" y="62"/>
                    </a:lnTo>
                    <a:lnTo>
                      <a:pt x="77" y="78"/>
                    </a:lnTo>
                    <a:lnTo>
                      <a:pt x="61" y="98"/>
                    </a:lnTo>
                    <a:lnTo>
                      <a:pt x="44" y="118"/>
                    </a:lnTo>
                    <a:lnTo>
                      <a:pt x="32" y="141"/>
                    </a:lnTo>
                    <a:lnTo>
                      <a:pt x="19" y="164"/>
                    </a:lnTo>
                    <a:lnTo>
                      <a:pt x="11" y="187"/>
                    </a:lnTo>
                    <a:lnTo>
                      <a:pt x="5" y="214"/>
                    </a:lnTo>
                    <a:lnTo>
                      <a:pt x="0" y="241"/>
                    </a:lnTo>
                    <a:lnTo>
                      <a:pt x="0" y="268"/>
                    </a:lnTo>
                    <a:lnTo>
                      <a:pt x="0" y="295"/>
                    </a:lnTo>
                    <a:lnTo>
                      <a:pt x="5" y="321"/>
                    </a:lnTo>
                    <a:lnTo>
                      <a:pt x="11" y="346"/>
                    </a:lnTo>
                    <a:lnTo>
                      <a:pt x="19" y="371"/>
                    </a:lnTo>
                    <a:lnTo>
                      <a:pt x="32" y="395"/>
                    </a:lnTo>
                    <a:lnTo>
                      <a:pt x="44" y="416"/>
                    </a:lnTo>
                    <a:lnTo>
                      <a:pt x="61" y="438"/>
                    </a:lnTo>
                    <a:lnTo>
                      <a:pt x="77" y="455"/>
                    </a:lnTo>
                    <a:lnTo>
                      <a:pt x="96" y="473"/>
                    </a:lnTo>
                    <a:lnTo>
                      <a:pt x="116" y="489"/>
                    </a:lnTo>
                    <a:lnTo>
                      <a:pt x="139" y="502"/>
                    </a:lnTo>
                    <a:lnTo>
                      <a:pt x="162" y="513"/>
                    </a:lnTo>
                    <a:lnTo>
                      <a:pt x="187" y="522"/>
                    </a:lnTo>
                    <a:lnTo>
                      <a:pt x="212" y="529"/>
                    </a:lnTo>
                    <a:lnTo>
                      <a:pt x="239" y="532"/>
                    </a:lnTo>
                    <a:lnTo>
                      <a:pt x="266" y="534"/>
                    </a:lnTo>
                    <a:lnTo>
                      <a:pt x="293" y="532"/>
                    </a:lnTo>
                    <a:lnTo>
                      <a:pt x="320" y="529"/>
                    </a:lnTo>
                    <a:lnTo>
                      <a:pt x="345" y="522"/>
                    </a:lnTo>
                    <a:lnTo>
                      <a:pt x="370" y="513"/>
                    </a:lnTo>
                    <a:lnTo>
                      <a:pt x="393" y="502"/>
                    </a:lnTo>
                    <a:lnTo>
                      <a:pt x="414" y="489"/>
                    </a:lnTo>
                    <a:lnTo>
                      <a:pt x="436" y="473"/>
                    </a:lnTo>
                    <a:lnTo>
                      <a:pt x="456" y="455"/>
                    </a:lnTo>
                    <a:lnTo>
                      <a:pt x="472" y="438"/>
                    </a:lnTo>
                    <a:lnTo>
                      <a:pt x="488" y="416"/>
                    </a:lnTo>
                    <a:lnTo>
                      <a:pt x="500" y="395"/>
                    </a:lnTo>
                    <a:lnTo>
                      <a:pt x="511" y="371"/>
                    </a:lnTo>
                    <a:lnTo>
                      <a:pt x="522" y="346"/>
                    </a:lnTo>
                    <a:lnTo>
                      <a:pt x="527" y="321"/>
                    </a:lnTo>
                    <a:lnTo>
                      <a:pt x="531" y="295"/>
                    </a:lnTo>
                    <a:lnTo>
                      <a:pt x="532" y="268"/>
                    </a:lnTo>
                    <a:lnTo>
                      <a:pt x="520" y="268"/>
                    </a:lnTo>
                    <a:lnTo>
                      <a:pt x="520" y="241"/>
                    </a:lnTo>
                    <a:lnTo>
                      <a:pt x="516" y="216"/>
                    </a:lnTo>
                    <a:lnTo>
                      <a:pt x="509" y="191"/>
                    </a:lnTo>
                    <a:lnTo>
                      <a:pt x="500" y="168"/>
                    </a:lnTo>
                    <a:lnTo>
                      <a:pt x="490" y="146"/>
                    </a:lnTo>
                    <a:lnTo>
                      <a:pt x="477" y="125"/>
                    </a:lnTo>
                    <a:lnTo>
                      <a:pt x="463" y="105"/>
                    </a:lnTo>
                    <a:lnTo>
                      <a:pt x="447" y="87"/>
                    </a:lnTo>
                    <a:lnTo>
                      <a:pt x="429" y="71"/>
                    </a:lnTo>
                    <a:lnTo>
                      <a:pt x="409" y="57"/>
                    </a:lnTo>
                    <a:lnTo>
                      <a:pt x="388" y="43"/>
                    </a:lnTo>
                    <a:lnTo>
                      <a:pt x="364" y="32"/>
                    </a:lnTo>
                    <a:lnTo>
                      <a:pt x="341" y="25"/>
                    </a:lnTo>
                    <a:lnTo>
                      <a:pt x="318" y="18"/>
                    </a:lnTo>
                    <a:lnTo>
                      <a:pt x="293" y="14"/>
                    </a:lnTo>
                    <a:lnTo>
                      <a:pt x="266" y="12"/>
                    </a:lnTo>
                    <a:lnTo>
                      <a:pt x="239" y="14"/>
                    </a:lnTo>
                    <a:lnTo>
                      <a:pt x="214" y="18"/>
                    </a:lnTo>
                    <a:lnTo>
                      <a:pt x="191" y="25"/>
                    </a:lnTo>
                    <a:lnTo>
                      <a:pt x="166" y="32"/>
                    </a:lnTo>
                    <a:lnTo>
                      <a:pt x="145" y="43"/>
                    </a:lnTo>
                    <a:lnTo>
                      <a:pt x="123" y="57"/>
                    </a:lnTo>
                    <a:lnTo>
                      <a:pt x="103" y="71"/>
                    </a:lnTo>
                    <a:lnTo>
                      <a:pt x="86" y="87"/>
                    </a:lnTo>
                    <a:lnTo>
                      <a:pt x="69" y="105"/>
                    </a:lnTo>
                    <a:lnTo>
                      <a:pt x="55" y="125"/>
                    </a:lnTo>
                    <a:lnTo>
                      <a:pt x="43" y="146"/>
                    </a:lnTo>
                    <a:lnTo>
                      <a:pt x="32" y="168"/>
                    </a:lnTo>
                    <a:lnTo>
                      <a:pt x="23" y="191"/>
                    </a:lnTo>
                    <a:lnTo>
                      <a:pt x="16" y="216"/>
                    </a:lnTo>
                    <a:lnTo>
                      <a:pt x="12" y="241"/>
                    </a:lnTo>
                    <a:lnTo>
                      <a:pt x="11" y="268"/>
                    </a:lnTo>
                    <a:lnTo>
                      <a:pt x="12" y="293"/>
                    </a:lnTo>
                    <a:lnTo>
                      <a:pt x="16" y="318"/>
                    </a:lnTo>
                    <a:lnTo>
                      <a:pt x="23" y="343"/>
                    </a:lnTo>
                    <a:lnTo>
                      <a:pt x="32" y="366"/>
                    </a:lnTo>
                    <a:lnTo>
                      <a:pt x="43" y="389"/>
                    </a:lnTo>
                    <a:lnTo>
                      <a:pt x="55" y="409"/>
                    </a:lnTo>
                    <a:lnTo>
                      <a:pt x="69" y="429"/>
                    </a:lnTo>
                    <a:lnTo>
                      <a:pt x="86" y="448"/>
                    </a:lnTo>
                    <a:lnTo>
                      <a:pt x="103" y="464"/>
                    </a:lnTo>
                    <a:lnTo>
                      <a:pt x="123" y="479"/>
                    </a:lnTo>
                    <a:lnTo>
                      <a:pt x="145" y="491"/>
                    </a:lnTo>
                    <a:lnTo>
                      <a:pt x="166" y="502"/>
                    </a:lnTo>
                    <a:lnTo>
                      <a:pt x="191" y="511"/>
                    </a:lnTo>
                    <a:lnTo>
                      <a:pt x="214" y="516"/>
                    </a:lnTo>
                    <a:lnTo>
                      <a:pt x="239" y="522"/>
                    </a:lnTo>
                    <a:lnTo>
                      <a:pt x="266" y="522"/>
                    </a:lnTo>
                    <a:lnTo>
                      <a:pt x="293" y="522"/>
                    </a:lnTo>
                    <a:lnTo>
                      <a:pt x="318" y="516"/>
                    </a:lnTo>
                    <a:lnTo>
                      <a:pt x="341" y="511"/>
                    </a:lnTo>
                    <a:lnTo>
                      <a:pt x="364" y="502"/>
                    </a:lnTo>
                    <a:lnTo>
                      <a:pt x="388" y="491"/>
                    </a:lnTo>
                    <a:lnTo>
                      <a:pt x="409" y="479"/>
                    </a:lnTo>
                    <a:lnTo>
                      <a:pt x="429" y="464"/>
                    </a:lnTo>
                    <a:lnTo>
                      <a:pt x="447" y="448"/>
                    </a:lnTo>
                    <a:lnTo>
                      <a:pt x="463" y="429"/>
                    </a:lnTo>
                    <a:lnTo>
                      <a:pt x="477" y="409"/>
                    </a:lnTo>
                    <a:lnTo>
                      <a:pt x="490" y="389"/>
                    </a:lnTo>
                    <a:lnTo>
                      <a:pt x="500" y="366"/>
                    </a:lnTo>
                    <a:lnTo>
                      <a:pt x="509" y="343"/>
                    </a:lnTo>
                    <a:lnTo>
                      <a:pt x="516" y="318"/>
                    </a:lnTo>
                    <a:lnTo>
                      <a:pt x="520" y="293"/>
                    </a:lnTo>
                    <a:lnTo>
                      <a:pt x="520" y="268"/>
                    </a:lnTo>
                    <a:lnTo>
                      <a:pt x="532" y="268"/>
                    </a:lnTo>
                    <a:close/>
                  </a:path>
                </a:pathLst>
              </a:custGeom>
              <a:solidFill>
                <a:srgbClr val="D4EDFF"/>
              </a:solidFill>
              <a:ln w="9525">
                <a:noFill/>
                <a:round/>
                <a:headEnd/>
                <a:tailEnd/>
              </a:ln>
            </p:spPr>
            <p:txBody>
              <a:bodyPr/>
              <a:lstStyle/>
              <a:p>
                <a:endParaRPr lang="en-US"/>
              </a:p>
            </p:txBody>
          </p:sp>
          <p:sp>
            <p:nvSpPr>
              <p:cNvPr id="29948" name="Freeform 1327"/>
              <p:cNvSpPr>
                <a:spLocks/>
              </p:cNvSpPr>
              <p:nvPr/>
            </p:nvSpPr>
            <p:spPr bwMode="auto">
              <a:xfrm>
                <a:off x="667" y="1929"/>
                <a:ext cx="522" cy="522"/>
              </a:xfrm>
              <a:custGeom>
                <a:avLst/>
                <a:gdLst>
                  <a:gd name="T0" fmla="*/ 517 w 522"/>
                  <a:gd name="T1" fmla="*/ 207 h 522"/>
                  <a:gd name="T2" fmla="*/ 490 w 522"/>
                  <a:gd name="T3" fmla="*/ 136 h 522"/>
                  <a:gd name="T4" fmla="*/ 445 w 522"/>
                  <a:gd name="T5" fmla="*/ 77 h 522"/>
                  <a:gd name="T6" fmla="*/ 384 w 522"/>
                  <a:gd name="T7" fmla="*/ 30 h 522"/>
                  <a:gd name="T8" fmla="*/ 313 w 522"/>
                  <a:gd name="T9" fmla="*/ 5 h 522"/>
                  <a:gd name="T10" fmla="*/ 234 w 522"/>
                  <a:gd name="T11" fmla="*/ 2 h 522"/>
                  <a:gd name="T12" fmla="*/ 159 w 522"/>
                  <a:gd name="T13" fmla="*/ 20 h 522"/>
                  <a:gd name="T14" fmla="*/ 95 w 522"/>
                  <a:gd name="T15" fmla="*/ 59 h 522"/>
                  <a:gd name="T16" fmla="*/ 45 w 522"/>
                  <a:gd name="T17" fmla="*/ 114 h 522"/>
                  <a:gd name="T18" fmla="*/ 13 w 522"/>
                  <a:gd name="T19" fmla="*/ 182 h 522"/>
                  <a:gd name="T20" fmla="*/ 0 w 522"/>
                  <a:gd name="T21" fmla="*/ 261 h 522"/>
                  <a:gd name="T22" fmla="*/ 13 w 522"/>
                  <a:gd name="T23" fmla="*/ 338 h 522"/>
                  <a:gd name="T24" fmla="*/ 45 w 522"/>
                  <a:gd name="T25" fmla="*/ 406 h 522"/>
                  <a:gd name="T26" fmla="*/ 95 w 522"/>
                  <a:gd name="T27" fmla="*/ 461 h 522"/>
                  <a:gd name="T28" fmla="*/ 159 w 522"/>
                  <a:gd name="T29" fmla="*/ 500 h 522"/>
                  <a:gd name="T30" fmla="*/ 234 w 522"/>
                  <a:gd name="T31" fmla="*/ 520 h 522"/>
                  <a:gd name="T32" fmla="*/ 313 w 522"/>
                  <a:gd name="T33" fmla="*/ 516 h 522"/>
                  <a:gd name="T34" fmla="*/ 384 w 522"/>
                  <a:gd name="T35" fmla="*/ 490 h 522"/>
                  <a:gd name="T36" fmla="*/ 445 w 522"/>
                  <a:gd name="T37" fmla="*/ 445 h 522"/>
                  <a:gd name="T38" fmla="*/ 490 w 522"/>
                  <a:gd name="T39" fmla="*/ 384 h 522"/>
                  <a:gd name="T40" fmla="*/ 517 w 522"/>
                  <a:gd name="T41" fmla="*/ 313 h 522"/>
                  <a:gd name="T42" fmla="*/ 510 w 522"/>
                  <a:gd name="T43" fmla="*/ 261 h 522"/>
                  <a:gd name="T44" fmla="*/ 499 w 522"/>
                  <a:gd name="T45" fmla="*/ 186 h 522"/>
                  <a:gd name="T46" fmla="*/ 467 w 522"/>
                  <a:gd name="T47" fmla="*/ 121 h 522"/>
                  <a:gd name="T48" fmla="*/ 418 w 522"/>
                  <a:gd name="T49" fmla="*/ 68 h 522"/>
                  <a:gd name="T50" fmla="*/ 358 w 522"/>
                  <a:gd name="T51" fmla="*/ 32 h 522"/>
                  <a:gd name="T52" fmla="*/ 286 w 522"/>
                  <a:gd name="T53" fmla="*/ 12 h 522"/>
                  <a:gd name="T54" fmla="*/ 211 w 522"/>
                  <a:gd name="T55" fmla="*/ 16 h 522"/>
                  <a:gd name="T56" fmla="*/ 143 w 522"/>
                  <a:gd name="T57" fmla="*/ 41 h 522"/>
                  <a:gd name="T58" fmla="*/ 86 w 522"/>
                  <a:gd name="T59" fmla="*/ 84 h 522"/>
                  <a:gd name="T60" fmla="*/ 43 w 522"/>
                  <a:gd name="T61" fmla="*/ 141 h 522"/>
                  <a:gd name="T62" fmla="*/ 18 w 522"/>
                  <a:gd name="T63" fmla="*/ 211 h 522"/>
                  <a:gd name="T64" fmla="*/ 14 w 522"/>
                  <a:gd name="T65" fmla="*/ 286 h 522"/>
                  <a:gd name="T66" fmla="*/ 32 w 522"/>
                  <a:gd name="T67" fmla="*/ 357 h 522"/>
                  <a:gd name="T68" fmla="*/ 70 w 522"/>
                  <a:gd name="T69" fmla="*/ 418 h 522"/>
                  <a:gd name="T70" fmla="*/ 122 w 522"/>
                  <a:gd name="T71" fmla="*/ 466 h 522"/>
                  <a:gd name="T72" fmla="*/ 188 w 522"/>
                  <a:gd name="T73" fmla="*/ 499 h 522"/>
                  <a:gd name="T74" fmla="*/ 261 w 522"/>
                  <a:gd name="T75" fmla="*/ 509 h 522"/>
                  <a:gd name="T76" fmla="*/ 334 w 522"/>
                  <a:gd name="T77" fmla="*/ 499 h 522"/>
                  <a:gd name="T78" fmla="*/ 401 w 522"/>
                  <a:gd name="T79" fmla="*/ 466 h 522"/>
                  <a:gd name="T80" fmla="*/ 452 w 522"/>
                  <a:gd name="T81" fmla="*/ 418 h 522"/>
                  <a:gd name="T82" fmla="*/ 490 w 522"/>
                  <a:gd name="T83" fmla="*/ 357 h 522"/>
                  <a:gd name="T84" fmla="*/ 508 w 522"/>
                  <a:gd name="T85" fmla="*/ 286 h 52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22"/>
                  <a:gd name="T130" fmla="*/ 0 h 522"/>
                  <a:gd name="T131" fmla="*/ 522 w 522"/>
                  <a:gd name="T132" fmla="*/ 522 h 52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22" h="522">
                    <a:moveTo>
                      <a:pt x="522" y="261"/>
                    </a:moveTo>
                    <a:lnTo>
                      <a:pt x="520" y="234"/>
                    </a:lnTo>
                    <a:lnTo>
                      <a:pt x="517" y="207"/>
                    </a:lnTo>
                    <a:lnTo>
                      <a:pt x="510" y="182"/>
                    </a:lnTo>
                    <a:lnTo>
                      <a:pt x="501" y="159"/>
                    </a:lnTo>
                    <a:lnTo>
                      <a:pt x="490" y="136"/>
                    </a:lnTo>
                    <a:lnTo>
                      <a:pt x="477" y="114"/>
                    </a:lnTo>
                    <a:lnTo>
                      <a:pt x="463" y="95"/>
                    </a:lnTo>
                    <a:lnTo>
                      <a:pt x="445" y="77"/>
                    </a:lnTo>
                    <a:lnTo>
                      <a:pt x="427" y="59"/>
                    </a:lnTo>
                    <a:lnTo>
                      <a:pt x="408" y="45"/>
                    </a:lnTo>
                    <a:lnTo>
                      <a:pt x="384" y="30"/>
                    </a:lnTo>
                    <a:lnTo>
                      <a:pt x="363" y="20"/>
                    </a:lnTo>
                    <a:lnTo>
                      <a:pt x="338" y="11"/>
                    </a:lnTo>
                    <a:lnTo>
                      <a:pt x="313" y="5"/>
                    </a:lnTo>
                    <a:lnTo>
                      <a:pt x="288" y="2"/>
                    </a:lnTo>
                    <a:lnTo>
                      <a:pt x="261" y="0"/>
                    </a:lnTo>
                    <a:lnTo>
                      <a:pt x="234" y="2"/>
                    </a:lnTo>
                    <a:lnTo>
                      <a:pt x="209" y="5"/>
                    </a:lnTo>
                    <a:lnTo>
                      <a:pt x="184" y="11"/>
                    </a:lnTo>
                    <a:lnTo>
                      <a:pt x="159" y="20"/>
                    </a:lnTo>
                    <a:lnTo>
                      <a:pt x="136" y="30"/>
                    </a:lnTo>
                    <a:lnTo>
                      <a:pt x="115" y="45"/>
                    </a:lnTo>
                    <a:lnTo>
                      <a:pt x="95" y="59"/>
                    </a:lnTo>
                    <a:lnTo>
                      <a:pt x="77" y="77"/>
                    </a:lnTo>
                    <a:lnTo>
                      <a:pt x="59" y="95"/>
                    </a:lnTo>
                    <a:lnTo>
                      <a:pt x="45" y="114"/>
                    </a:lnTo>
                    <a:lnTo>
                      <a:pt x="32" y="136"/>
                    </a:lnTo>
                    <a:lnTo>
                      <a:pt x="22" y="159"/>
                    </a:lnTo>
                    <a:lnTo>
                      <a:pt x="13" y="182"/>
                    </a:lnTo>
                    <a:lnTo>
                      <a:pt x="6" y="207"/>
                    </a:lnTo>
                    <a:lnTo>
                      <a:pt x="2" y="234"/>
                    </a:lnTo>
                    <a:lnTo>
                      <a:pt x="0" y="261"/>
                    </a:lnTo>
                    <a:lnTo>
                      <a:pt x="2" y="288"/>
                    </a:lnTo>
                    <a:lnTo>
                      <a:pt x="6" y="313"/>
                    </a:lnTo>
                    <a:lnTo>
                      <a:pt x="13" y="338"/>
                    </a:lnTo>
                    <a:lnTo>
                      <a:pt x="22" y="363"/>
                    </a:lnTo>
                    <a:lnTo>
                      <a:pt x="32" y="384"/>
                    </a:lnTo>
                    <a:lnTo>
                      <a:pt x="45" y="406"/>
                    </a:lnTo>
                    <a:lnTo>
                      <a:pt x="59" y="427"/>
                    </a:lnTo>
                    <a:lnTo>
                      <a:pt x="77" y="445"/>
                    </a:lnTo>
                    <a:lnTo>
                      <a:pt x="95" y="461"/>
                    </a:lnTo>
                    <a:lnTo>
                      <a:pt x="115" y="477"/>
                    </a:lnTo>
                    <a:lnTo>
                      <a:pt x="136" y="490"/>
                    </a:lnTo>
                    <a:lnTo>
                      <a:pt x="159" y="500"/>
                    </a:lnTo>
                    <a:lnTo>
                      <a:pt x="184" y="509"/>
                    </a:lnTo>
                    <a:lnTo>
                      <a:pt x="209" y="516"/>
                    </a:lnTo>
                    <a:lnTo>
                      <a:pt x="234" y="520"/>
                    </a:lnTo>
                    <a:lnTo>
                      <a:pt x="261" y="522"/>
                    </a:lnTo>
                    <a:lnTo>
                      <a:pt x="288" y="520"/>
                    </a:lnTo>
                    <a:lnTo>
                      <a:pt x="313" y="516"/>
                    </a:lnTo>
                    <a:lnTo>
                      <a:pt x="338" y="509"/>
                    </a:lnTo>
                    <a:lnTo>
                      <a:pt x="363" y="500"/>
                    </a:lnTo>
                    <a:lnTo>
                      <a:pt x="384" y="490"/>
                    </a:lnTo>
                    <a:lnTo>
                      <a:pt x="408" y="477"/>
                    </a:lnTo>
                    <a:lnTo>
                      <a:pt x="427" y="461"/>
                    </a:lnTo>
                    <a:lnTo>
                      <a:pt x="445" y="445"/>
                    </a:lnTo>
                    <a:lnTo>
                      <a:pt x="463" y="427"/>
                    </a:lnTo>
                    <a:lnTo>
                      <a:pt x="477" y="406"/>
                    </a:lnTo>
                    <a:lnTo>
                      <a:pt x="490" y="384"/>
                    </a:lnTo>
                    <a:lnTo>
                      <a:pt x="501" y="363"/>
                    </a:lnTo>
                    <a:lnTo>
                      <a:pt x="510" y="338"/>
                    </a:lnTo>
                    <a:lnTo>
                      <a:pt x="517" y="313"/>
                    </a:lnTo>
                    <a:lnTo>
                      <a:pt x="520" y="288"/>
                    </a:lnTo>
                    <a:lnTo>
                      <a:pt x="522" y="261"/>
                    </a:lnTo>
                    <a:lnTo>
                      <a:pt x="510" y="261"/>
                    </a:lnTo>
                    <a:lnTo>
                      <a:pt x="508" y="236"/>
                    </a:lnTo>
                    <a:lnTo>
                      <a:pt x="504" y="211"/>
                    </a:lnTo>
                    <a:lnTo>
                      <a:pt x="499" y="186"/>
                    </a:lnTo>
                    <a:lnTo>
                      <a:pt x="490" y="164"/>
                    </a:lnTo>
                    <a:lnTo>
                      <a:pt x="479" y="141"/>
                    </a:lnTo>
                    <a:lnTo>
                      <a:pt x="467" y="121"/>
                    </a:lnTo>
                    <a:lnTo>
                      <a:pt x="452" y="102"/>
                    </a:lnTo>
                    <a:lnTo>
                      <a:pt x="436" y="84"/>
                    </a:lnTo>
                    <a:lnTo>
                      <a:pt x="418" y="68"/>
                    </a:lnTo>
                    <a:lnTo>
                      <a:pt x="401" y="54"/>
                    </a:lnTo>
                    <a:lnTo>
                      <a:pt x="379" y="41"/>
                    </a:lnTo>
                    <a:lnTo>
                      <a:pt x="358" y="32"/>
                    </a:lnTo>
                    <a:lnTo>
                      <a:pt x="334" y="23"/>
                    </a:lnTo>
                    <a:lnTo>
                      <a:pt x="311" y="16"/>
                    </a:lnTo>
                    <a:lnTo>
                      <a:pt x="286" y="12"/>
                    </a:lnTo>
                    <a:lnTo>
                      <a:pt x="261" y="12"/>
                    </a:lnTo>
                    <a:lnTo>
                      <a:pt x="236" y="12"/>
                    </a:lnTo>
                    <a:lnTo>
                      <a:pt x="211" y="16"/>
                    </a:lnTo>
                    <a:lnTo>
                      <a:pt x="188" y="23"/>
                    </a:lnTo>
                    <a:lnTo>
                      <a:pt x="165" y="32"/>
                    </a:lnTo>
                    <a:lnTo>
                      <a:pt x="143" y="41"/>
                    </a:lnTo>
                    <a:lnTo>
                      <a:pt x="122" y="54"/>
                    </a:lnTo>
                    <a:lnTo>
                      <a:pt x="102" y="68"/>
                    </a:lnTo>
                    <a:lnTo>
                      <a:pt x="86" y="84"/>
                    </a:lnTo>
                    <a:lnTo>
                      <a:pt x="70" y="102"/>
                    </a:lnTo>
                    <a:lnTo>
                      <a:pt x="56" y="121"/>
                    </a:lnTo>
                    <a:lnTo>
                      <a:pt x="43" y="141"/>
                    </a:lnTo>
                    <a:lnTo>
                      <a:pt x="32" y="164"/>
                    </a:lnTo>
                    <a:lnTo>
                      <a:pt x="23" y="186"/>
                    </a:lnTo>
                    <a:lnTo>
                      <a:pt x="18" y="211"/>
                    </a:lnTo>
                    <a:lnTo>
                      <a:pt x="14" y="236"/>
                    </a:lnTo>
                    <a:lnTo>
                      <a:pt x="13" y="261"/>
                    </a:lnTo>
                    <a:lnTo>
                      <a:pt x="14" y="286"/>
                    </a:lnTo>
                    <a:lnTo>
                      <a:pt x="18" y="311"/>
                    </a:lnTo>
                    <a:lnTo>
                      <a:pt x="23" y="334"/>
                    </a:lnTo>
                    <a:lnTo>
                      <a:pt x="32" y="357"/>
                    </a:lnTo>
                    <a:lnTo>
                      <a:pt x="43" y="379"/>
                    </a:lnTo>
                    <a:lnTo>
                      <a:pt x="56" y="400"/>
                    </a:lnTo>
                    <a:lnTo>
                      <a:pt x="70" y="418"/>
                    </a:lnTo>
                    <a:lnTo>
                      <a:pt x="86" y="436"/>
                    </a:lnTo>
                    <a:lnTo>
                      <a:pt x="102" y="452"/>
                    </a:lnTo>
                    <a:lnTo>
                      <a:pt x="122" y="466"/>
                    </a:lnTo>
                    <a:lnTo>
                      <a:pt x="143" y="479"/>
                    </a:lnTo>
                    <a:lnTo>
                      <a:pt x="165" y="490"/>
                    </a:lnTo>
                    <a:lnTo>
                      <a:pt x="188" y="499"/>
                    </a:lnTo>
                    <a:lnTo>
                      <a:pt x="211" y="504"/>
                    </a:lnTo>
                    <a:lnTo>
                      <a:pt x="236" y="507"/>
                    </a:lnTo>
                    <a:lnTo>
                      <a:pt x="261" y="509"/>
                    </a:lnTo>
                    <a:lnTo>
                      <a:pt x="286" y="507"/>
                    </a:lnTo>
                    <a:lnTo>
                      <a:pt x="311" y="504"/>
                    </a:lnTo>
                    <a:lnTo>
                      <a:pt x="334" y="499"/>
                    </a:lnTo>
                    <a:lnTo>
                      <a:pt x="358" y="490"/>
                    </a:lnTo>
                    <a:lnTo>
                      <a:pt x="379" y="479"/>
                    </a:lnTo>
                    <a:lnTo>
                      <a:pt x="401" y="466"/>
                    </a:lnTo>
                    <a:lnTo>
                      <a:pt x="418" y="452"/>
                    </a:lnTo>
                    <a:lnTo>
                      <a:pt x="436" y="436"/>
                    </a:lnTo>
                    <a:lnTo>
                      <a:pt x="452" y="418"/>
                    </a:lnTo>
                    <a:lnTo>
                      <a:pt x="467" y="400"/>
                    </a:lnTo>
                    <a:lnTo>
                      <a:pt x="479" y="379"/>
                    </a:lnTo>
                    <a:lnTo>
                      <a:pt x="490" y="357"/>
                    </a:lnTo>
                    <a:lnTo>
                      <a:pt x="499" y="334"/>
                    </a:lnTo>
                    <a:lnTo>
                      <a:pt x="504" y="311"/>
                    </a:lnTo>
                    <a:lnTo>
                      <a:pt x="508" y="286"/>
                    </a:lnTo>
                    <a:lnTo>
                      <a:pt x="510" y="261"/>
                    </a:lnTo>
                    <a:lnTo>
                      <a:pt x="522" y="261"/>
                    </a:lnTo>
                    <a:close/>
                  </a:path>
                </a:pathLst>
              </a:custGeom>
              <a:solidFill>
                <a:srgbClr val="D5EEFF"/>
              </a:solidFill>
              <a:ln w="9525">
                <a:noFill/>
                <a:round/>
                <a:headEnd/>
                <a:tailEnd/>
              </a:ln>
            </p:spPr>
            <p:txBody>
              <a:bodyPr/>
              <a:lstStyle/>
              <a:p>
                <a:endParaRPr lang="en-US"/>
              </a:p>
            </p:txBody>
          </p:sp>
          <p:sp>
            <p:nvSpPr>
              <p:cNvPr id="29949" name="Freeform 1328"/>
              <p:cNvSpPr>
                <a:spLocks/>
              </p:cNvSpPr>
              <p:nvPr/>
            </p:nvSpPr>
            <p:spPr bwMode="auto">
              <a:xfrm>
                <a:off x="673" y="1934"/>
                <a:ext cx="509" cy="510"/>
              </a:xfrm>
              <a:custGeom>
                <a:avLst/>
                <a:gdLst>
                  <a:gd name="T0" fmla="*/ 505 w 509"/>
                  <a:gd name="T1" fmla="*/ 204 h 510"/>
                  <a:gd name="T2" fmla="*/ 479 w 509"/>
                  <a:gd name="T3" fmla="*/ 134 h 510"/>
                  <a:gd name="T4" fmla="*/ 436 w 509"/>
                  <a:gd name="T5" fmla="*/ 75 h 510"/>
                  <a:gd name="T6" fmla="*/ 377 w 509"/>
                  <a:gd name="T7" fmla="*/ 31 h 510"/>
                  <a:gd name="T8" fmla="*/ 307 w 509"/>
                  <a:gd name="T9" fmla="*/ 6 h 510"/>
                  <a:gd name="T10" fmla="*/ 228 w 509"/>
                  <a:gd name="T11" fmla="*/ 2 h 510"/>
                  <a:gd name="T12" fmla="*/ 155 w 509"/>
                  <a:gd name="T13" fmla="*/ 20 h 510"/>
                  <a:gd name="T14" fmla="*/ 92 w 509"/>
                  <a:gd name="T15" fmla="*/ 59 h 510"/>
                  <a:gd name="T16" fmla="*/ 44 w 509"/>
                  <a:gd name="T17" fmla="*/ 113 h 510"/>
                  <a:gd name="T18" fmla="*/ 12 w 509"/>
                  <a:gd name="T19" fmla="*/ 179 h 510"/>
                  <a:gd name="T20" fmla="*/ 0 w 509"/>
                  <a:gd name="T21" fmla="*/ 256 h 510"/>
                  <a:gd name="T22" fmla="*/ 12 w 509"/>
                  <a:gd name="T23" fmla="*/ 331 h 510"/>
                  <a:gd name="T24" fmla="*/ 44 w 509"/>
                  <a:gd name="T25" fmla="*/ 397 h 510"/>
                  <a:gd name="T26" fmla="*/ 92 w 509"/>
                  <a:gd name="T27" fmla="*/ 452 h 510"/>
                  <a:gd name="T28" fmla="*/ 155 w 509"/>
                  <a:gd name="T29" fmla="*/ 490 h 510"/>
                  <a:gd name="T30" fmla="*/ 228 w 509"/>
                  <a:gd name="T31" fmla="*/ 510 h 510"/>
                  <a:gd name="T32" fmla="*/ 307 w 509"/>
                  <a:gd name="T33" fmla="*/ 504 h 510"/>
                  <a:gd name="T34" fmla="*/ 377 w 509"/>
                  <a:gd name="T35" fmla="*/ 479 h 510"/>
                  <a:gd name="T36" fmla="*/ 436 w 509"/>
                  <a:gd name="T37" fmla="*/ 436 h 510"/>
                  <a:gd name="T38" fmla="*/ 479 w 509"/>
                  <a:gd name="T39" fmla="*/ 377 h 510"/>
                  <a:gd name="T40" fmla="*/ 505 w 509"/>
                  <a:gd name="T41" fmla="*/ 306 h 510"/>
                  <a:gd name="T42" fmla="*/ 498 w 509"/>
                  <a:gd name="T43" fmla="*/ 256 h 510"/>
                  <a:gd name="T44" fmla="*/ 487 w 509"/>
                  <a:gd name="T45" fmla="*/ 183 h 510"/>
                  <a:gd name="T46" fmla="*/ 455 w 509"/>
                  <a:gd name="T47" fmla="*/ 120 h 510"/>
                  <a:gd name="T48" fmla="*/ 409 w 509"/>
                  <a:gd name="T49" fmla="*/ 68 h 510"/>
                  <a:gd name="T50" fmla="*/ 350 w 509"/>
                  <a:gd name="T51" fmla="*/ 32 h 510"/>
                  <a:gd name="T52" fmla="*/ 280 w 509"/>
                  <a:gd name="T53" fmla="*/ 15 h 510"/>
                  <a:gd name="T54" fmla="*/ 207 w 509"/>
                  <a:gd name="T55" fmla="*/ 18 h 510"/>
                  <a:gd name="T56" fmla="*/ 139 w 509"/>
                  <a:gd name="T57" fmla="*/ 41 h 510"/>
                  <a:gd name="T58" fmla="*/ 84 w 509"/>
                  <a:gd name="T59" fmla="*/ 84 h 510"/>
                  <a:gd name="T60" fmla="*/ 42 w 509"/>
                  <a:gd name="T61" fmla="*/ 140 h 510"/>
                  <a:gd name="T62" fmla="*/ 17 w 509"/>
                  <a:gd name="T63" fmla="*/ 206 h 510"/>
                  <a:gd name="T64" fmla="*/ 14 w 509"/>
                  <a:gd name="T65" fmla="*/ 281 h 510"/>
                  <a:gd name="T66" fmla="*/ 32 w 509"/>
                  <a:gd name="T67" fmla="*/ 351 h 510"/>
                  <a:gd name="T68" fmla="*/ 67 w 509"/>
                  <a:gd name="T69" fmla="*/ 410 h 510"/>
                  <a:gd name="T70" fmla="*/ 119 w 509"/>
                  <a:gd name="T71" fmla="*/ 456 h 510"/>
                  <a:gd name="T72" fmla="*/ 184 w 509"/>
                  <a:gd name="T73" fmla="*/ 486 h 510"/>
                  <a:gd name="T74" fmla="*/ 255 w 509"/>
                  <a:gd name="T75" fmla="*/ 497 h 510"/>
                  <a:gd name="T76" fmla="*/ 327 w 509"/>
                  <a:gd name="T77" fmla="*/ 486 h 510"/>
                  <a:gd name="T78" fmla="*/ 391 w 509"/>
                  <a:gd name="T79" fmla="*/ 456 h 510"/>
                  <a:gd name="T80" fmla="*/ 443 w 509"/>
                  <a:gd name="T81" fmla="*/ 410 h 510"/>
                  <a:gd name="T82" fmla="*/ 479 w 509"/>
                  <a:gd name="T83" fmla="*/ 351 h 510"/>
                  <a:gd name="T84" fmla="*/ 496 w 509"/>
                  <a:gd name="T85" fmla="*/ 281 h 51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09"/>
                  <a:gd name="T130" fmla="*/ 0 h 510"/>
                  <a:gd name="T131" fmla="*/ 509 w 509"/>
                  <a:gd name="T132" fmla="*/ 510 h 51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09" h="510">
                    <a:moveTo>
                      <a:pt x="509" y="256"/>
                    </a:moveTo>
                    <a:lnTo>
                      <a:pt x="509" y="229"/>
                    </a:lnTo>
                    <a:lnTo>
                      <a:pt x="505" y="204"/>
                    </a:lnTo>
                    <a:lnTo>
                      <a:pt x="498" y="179"/>
                    </a:lnTo>
                    <a:lnTo>
                      <a:pt x="489" y="156"/>
                    </a:lnTo>
                    <a:lnTo>
                      <a:pt x="479" y="134"/>
                    </a:lnTo>
                    <a:lnTo>
                      <a:pt x="466" y="113"/>
                    </a:lnTo>
                    <a:lnTo>
                      <a:pt x="452" y="93"/>
                    </a:lnTo>
                    <a:lnTo>
                      <a:pt x="436" y="75"/>
                    </a:lnTo>
                    <a:lnTo>
                      <a:pt x="418" y="59"/>
                    </a:lnTo>
                    <a:lnTo>
                      <a:pt x="398" y="45"/>
                    </a:lnTo>
                    <a:lnTo>
                      <a:pt x="377" y="31"/>
                    </a:lnTo>
                    <a:lnTo>
                      <a:pt x="353" y="20"/>
                    </a:lnTo>
                    <a:lnTo>
                      <a:pt x="330" y="13"/>
                    </a:lnTo>
                    <a:lnTo>
                      <a:pt x="307" y="6"/>
                    </a:lnTo>
                    <a:lnTo>
                      <a:pt x="282" y="2"/>
                    </a:lnTo>
                    <a:lnTo>
                      <a:pt x="255" y="0"/>
                    </a:lnTo>
                    <a:lnTo>
                      <a:pt x="228" y="2"/>
                    </a:lnTo>
                    <a:lnTo>
                      <a:pt x="203" y="6"/>
                    </a:lnTo>
                    <a:lnTo>
                      <a:pt x="180" y="13"/>
                    </a:lnTo>
                    <a:lnTo>
                      <a:pt x="155" y="20"/>
                    </a:lnTo>
                    <a:lnTo>
                      <a:pt x="134" y="31"/>
                    </a:lnTo>
                    <a:lnTo>
                      <a:pt x="112" y="45"/>
                    </a:lnTo>
                    <a:lnTo>
                      <a:pt x="92" y="59"/>
                    </a:lnTo>
                    <a:lnTo>
                      <a:pt x="75" y="75"/>
                    </a:lnTo>
                    <a:lnTo>
                      <a:pt x="58" y="93"/>
                    </a:lnTo>
                    <a:lnTo>
                      <a:pt x="44" y="113"/>
                    </a:lnTo>
                    <a:lnTo>
                      <a:pt x="32" y="134"/>
                    </a:lnTo>
                    <a:lnTo>
                      <a:pt x="21" y="156"/>
                    </a:lnTo>
                    <a:lnTo>
                      <a:pt x="12" y="179"/>
                    </a:lnTo>
                    <a:lnTo>
                      <a:pt x="5" y="204"/>
                    </a:lnTo>
                    <a:lnTo>
                      <a:pt x="1" y="229"/>
                    </a:lnTo>
                    <a:lnTo>
                      <a:pt x="0" y="256"/>
                    </a:lnTo>
                    <a:lnTo>
                      <a:pt x="1" y="281"/>
                    </a:lnTo>
                    <a:lnTo>
                      <a:pt x="5" y="306"/>
                    </a:lnTo>
                    <a:lnTo>
                      <a:pt x="12" y="331"/>
                    </a:lnTo>
                    <a:lnTo>
                      <a:pt x="21" y="354"/>
                    </a:lnTo>
                    <a:lnTo>
                      <a:pt x="32" y="377"/>
                    </a:lnTo>
                    <a:lnTo>
                      <a:pt x="44" y="397"/>
                    </a:lnTo>
                    <a:lnTo>
                      <a:pt x="58" y="417"/>
                    </a:lnTo>
                    <a:lnTo>
                      <a:pt x="75" y="436"/>
                    </a:lnTo>
                    <a:lnTo>
                      <a:pt x="92" y="452"/>
                    </a:lnTo>
                    <a:lnTo>
                      <a:pt x="112" y="467"/>
                    </a:lnTo>
                    <a:lnTo>
                      <a:pt x="134" y="479"/>
                    </a:lnTo>
                    <a:lnTo>
                      <a:pt x="155" y="490"/>
                    </a:lnTo>
                    <a:lnTo>
                      <a:pt x="180" y="499"/>
                    </a:lnTo>
                    <a:lnTo>
                      <a:pt x="203" y="504"/>
                    </a:lnTo>
                    <a:lnTo>
                      <a:pt x="228" y="510"/>
                    </a:lnTo>
                    <a:lnTo>
                      <a:pt x="255" y="510"/>
                    </a:lnTo>
                    <a:lnTo>
                      <a:pt x="282" y="510"/>
                    </a:lnTo>
                    <a:lnTo>
                      <a:pt x="307" y="504"/>
                    </a:lnTo>
                    <a:lnTo>
                      <a:pt x="330" y="499"/>
                    </a:lnTo>
                    <a:lnTo>
                      <a:pt x="353" y="490"/>
                    </a:lnTo>
                    <a:lnTo>
                      <a:pt x="377" y="479"/>
                    </a:lnTo>
                    <a:lnTo>
                      <a:pt x="398" y="467"/>
                    </a:lnTo>
                    <a:lnTo>
                      <a:pt x="418" y="452"/>
                    </a:lnTo>
                    <a:lnTo>
                      <a:pt x="436" y="436"/>
                    </a:lnTo>
                    <a:lnTo>
                      <a:pt x="452" y="417"/>
                    </a:lnTo>
                    <a:lnTo>
                      <a:pt x="466" y="397"/>
                    </a:lnTo>
                    <a:lnTo>
                      <a:pt x="479" y="377"/>
                    </a:lnTo>
                    <a:lnTo>
                      <a:pt x="489" y="354"/>
                    </a:lnTo>
                    <a:lnTo>
                      <a:pt x="498" y="331"/>
                    </a:lnTo>
                    <a:lnTo>
                      <a:pt x="505" y="306"/>
                    </a:lnTo>
                    <a:lnTo>
                      <a:pt x="509" y="281"/>
                    </a:lnTo>
                    <a:lnTo>
                      <a:pt x="509" y="256"/>
                    </a:lnTo>
                    <a:lnTo>
                      <a:pt x="498" y="256"/>
                    </a:lnTo>
                    <a:lnTo>
                      <a:pt x="496" y="231"/>
                    </a:lnTo>
                    <a:lnTo>
                      <a:pt x="493" y="206"/>
                    </a:lnTo>
                    <a:lnTo>
                      <a:pt x="487" y="183"/>
                    </a:lnTo>
                    <a:lnTo>
                      <a:pt x="479" y="161"/>
                    </a:lnTo>
                    <a:lnTo>
                      <a:pt x="468" y="140"/>
                    </a:lnTo>
                    <a:lnTo>
                      <a:pt x="455" y="120"/>
                    </a:lnTo>
                    <a:lnTo>
                      <a:pt x="443" y="100"/>
                    </a:lnTo>
                    <a:lnTo>
                      <a:pt x="427" y="84"/>
                    </a:lnTo>
                    <a:lnTo>
                      <a:pt x="409" y="68"/>
                    </a:lnTo>
                    <a:lnTo>
                      <a:pt x="391" y="54"/>
                    </a:lnTo>
                    <a:lnTo>
                      <a:pt x="371" y="41"/>
                    </a:lnTo>
                    <a:lnTo>
                      <a:pt x="350" y="32"/>
                    </a:lnTo>
                    <a:lnTo>
                      <a:pt x="327" y="24"/>
                    </a:lnTo>
                    <a:lnTo>
                      <a:pt x="303" y="18"/>
                    </a:lnTo>
                    <a:lnTo>
                      <a:pt x="280" y="15"/>
                    </a:lnTo>
                    <a:lnTo>
                      <a:pt x="255" y="13"/>
                    </a:lnTo>
                    <a:lnTo>
                      <a:pt x="230" y="15"/>
                    </a:lnTo>
                    <a:lnTo>
                      <a:pt x="207" y="18"/>
                    </a:lnTo>
                    <a:lnTo>
                      <a:pt x="184" y="24"/>
                    </a:lnTo>
                    <a:lnTo>
                      <a:pt x="160" y="32"/>
                    </a:lnTo>
                    <a:lnTo>
                      <a:pt x="139" y="41"/>
                    </a:lnTo>
                    <a:lnTo>
                      <a:pt x="119" y="54"/>
                    </a:lnTo>
                    <a:lnTo>
                      <a:pt x="101" y="68"/>
                    </a:lnTo>
                    <a:lnTo>
                      <a:pt x="84" y="84"/>
                    </a:lnTo>
                    <a:lnTo>
                      <a:pt x="67" y="100"/>
                    </a:lnTo>
                    <a:lnTo>
                      <a:pt x="53" y="120"/>
                    </a:lnTo>
                    <a:lnTo>
                      <a:pt x="42" y="140"/>
                    </a:lnTo>
                    <a:lnTo>
                      <a:pt x="32" y="161"/>
                    </a:lnTo>
                    <a:lnTo>
                      <a:pt x="23" y="183"/>
                    </a:lnTo>
                    <a:lnTo>
                      <a:pt x="17" y="206"/>
                    </a:lnTo>
                    <a:lnTo>
                      <a:pt x="14" y="231"/>
                    </a:lnTo>
                    <a:lnTo>
                      <a:pt x="12" y="256"/>
                    </a:lnTo>
                    <a:lnTo>
                      <a:pt x="14" y="281"/>
                    </a:lnTo>
                    <a:lnTo>
                      <a:pt x="17" y="304"/>
                    </a:lnTo>
                    <a:lnTo>
                      <a:pt x="23" y="327"/>
                    </a:lnTo>
                    <a:lnTo>
                      <a:pt x="32" y="351"/>
                    </a:lnTo>
                    <a:lnTo>
                      <a:pt x="42" y="370"/>
                    </a:lnTo>
                    <a:lnTo>
                      <a:pt x="53" y="392"/>
                    </a:lnTo>
                    <a:lnTo>
                      <a:pt x="67" y="410"/>
                    </a:lnTo>
                    <a:lnTo>
                      <a:pt x="84" y="427"/>
                    </a:lnTo>
                    <a:lnTo>
                      <a:pt x="101" y="442"/>
                    </a:lnTo>
                    <a:lnTo>
                      <a:pt x="119" y="456"/>
                    </a:lnTo>
                    <a:lnTo>
                      <a:pt x="139" y="468"/>
                    </a:lnTo>
                    <a:lnTo>
                      <a:pt x="160" y="479"/>
                    </a:lnTo>
                    <a:lnTo>
                      <a:pt x="184" y="486"/>
                    </a:lnTo>
                    <a:lnTo>
                      <a:pt x="207" y="494"/>
                    </a:lnTo>
                    <a:lnTo>
                      <a:pt x="230" y="497"/>
                    </a:lnTo>
                    <a:lnTo>
                      <a:pt x="255" y="497"/>
                    </a:lnTo>
                    <a:lnTo>
                      <a:pt x="280" y="497"/>
                    </a:lnTo>
                    <a:lnTo>
                      <a:pt x="303" y="494"/>
                    </a:lnTo>
                    <a:lnTo>
                      <a:pt x="327" y="486"/>
                    </a:lnTo>
                    <a:lnTo>
                      <a:pt x="350" y="479"/>
                    </a:lnTo>
                    <a:lnTo>
                      <a:pt x="371" y="468"/>
                    </a:lnTo>
                    <a:lnTo>
                      <a:pt x="391" y="456"/>
                    </a:lnTo>
                    <a:lnTo>
                      <a:pt x="409" y="442"/>
                    </a:lnTo>
                    <a:lnTo>
                      <a:pt x="427" y="427"/>
                    </a:lnTo>
                    <a:lnTo>
                      <a:pt x="443" y="410"/>
                    </a:lnTo>
                    <a:lnTo>
                      <a:pt x="455" y="392"/>
                    </a:lnTo>
                    <a:lnTo>
                      <a:pt x="468" y="370"/>
                    </a:lnTo>
                    <a:lnTo>
                      <a:pt x="479" y="351"/>
                    </a:lnTo>
                    <a:lnTo>
                      <a:pt x="487" y="327"/>
                    </a:lnTo>
                    <a:lnTo>
                      <a:pt x="493" y="304"/>
                    </a:lnTo>
                    <a:lnTo>
                      <a:pt x="496" y="281"/>
                    </a:lnTo>
                    <a:lnTo>
                      <a:pt x="498" y="256"/>
                    </a:lnTo>
                    <a:lnTo>
                      <a:pt x="509" y="256"/>
                    </a:lnTo>
                    <a:close/>
                  </a:path>
                </a:pathLst>
              </a:custGeom>
              <a:solidFill>
                <a:srgbClr val="D6EEFF"/>
              </a:solidFill>
              <a:ln w="9525">
                <a:noFill/>
                <a:round/>
                <a:headEnd/>
                <a:tailEnd/>
              </a:ln>
            </p:spPr>
            <p:txBody>
              <a:bodyPr/>
              <a:lstStyle/>
              <a:p>
                <a:endParaRPr lang="en-US"/>
              </a:p>
            </p:txBody>
          </p:sp>
          <p:sp>
            <p:nvSpPr>
              <p:cNvPr id="29950" name="Freeform 1329"/>
              <p:cNvSpPr>
                <a:spLocks/>
              </p:cNvSpPr>
              <p:nvPr/>
            </p:nvSpPr>
            <p:spPr bwMode="auto">
              <a:xfrm>
                <a:off x="680" y="1941"/>
                <a:ext cx="497" cy="497"/>
              </a:xfrm>
              <a:custGeom>
                <a:avLst/>
                <a:gdLst>
                  <a:gd name="T0" fmla="*/ 491 w 497"/>
                  <a:gd name="T1" fmla="*/ 199 h 497"/>
                  <a:gd name="T2" fmla="*/ 466 w 497"/>
                  <a:gd name="T3" fmla="*/ 129 h 497"/>
                  <a:gd name="T4" fmla="*/ 423 w 497"/>
                  <a:gd name="T5" fmla="*/ 72 h 497"/>
                  <a:gd name="T6" fmla="*/ 366 w 497"/>
                  <a:gd name="T7" fmla="*/ 29 h 497"/>
                  <a:gd name="T8" fmla="*/ 298 w 497"/>
                  <a:gd name="T9" fmla="*/ 4 h 497"/>
                  <a:gd name="T10" fmla="*/ 223 w 497"/>
                  <a:gd name="T11" fmla="*/ 0 h 497"/>
                  <a:gd name="T12" fmla="*/ 152 w 497"/>
                  <a:gd name="T13" fmla="*/ 20 h 497"/>
                  <a:gd name="T14" fmla="*/ 89 w 497"/>
                  <a:gd name="T15" fmla="*/ 56 h 497"/>
                  <a:gd name="T16" fmla="*/ 43 w 497"/>
                  <a:gd name="T17" fmla="*/ 109 h 497"/>
                  <a:gd name="T18" fmla="*/ 10 w 497"/>
                  <a:gd name="T19" fmla="*/ 174 h 497"/>
                  <a:gd name="T20" fmla="*/ 0 w 497"/>
                  <a:gd name="T21" fmla="*/ 249 h 497"/>
                  <a:gd name="T22" fmla="*/ 10 w 497"/>
                  <a:gd name="T23" fmla="*/ 322 h 497"/>
                  <a:gd name="T24" fmla="*/ 43 w 497"/>
                  <a:gd name="T25" fmla="*/ 388 h 497"/>
                  <a:gd name="T26" fmla="*/ 89 w 497"/>
                  <a:gd name="T27" fmla="*/ 440 h 497"/>
                  <a:gd name="T28" fmla="*/ 152 w 497"/>
                  <a:gd name="T29" fmla="*/ 478 h 497"/>
                  <a:gd name="T30" fmla="*/ 223 w 497"/>
                  <a:gd name="T31" fmla="*/ 495 h 497"/>
                  <a:gd name="T32" fmla="*/ 298 w 497"/>
                  <a:gd name="T33" fmla="*/ 492 h 497"/>
                  <a:gd name="T34" fmla="*/ 366 w 497"/>
                  <a:gd name="T35" fmla="*/ 467 h 497"/>
                  <a:gd name="T36" fmla="*/ 423 w 497"/>
                  <a:gd name="T37" fmla="*/ 424 h 497"/>
                  <a:gd name="T38" fmla="*/ 466 w 497"/>
                  <a:gd name="T39" fmla="*/ 367 h 497"/>
                  <a:gd name="T40" fmla="*/ 491 w 497"/>
                  <a:gd name="T41" fmla="*/ 299 h 497"/>
                  <a:gd name="T42" fmla="*/ 484 w 497"/>
                  <a:gd name="T43" fmla="*/ 249 h 497"/>
                  <a:gd name="T44" fmla="*/ 473 w 497"/>
                  <a:gd name="T45" fmla="*/ 177 h 497"/>
                  <a:gd name="T46" fmla="*/ 445 w 497"/>
                  <a:gd name="T47" fmla="*/ 117 h 497"/>
                  <a:gd name="T48" fmla="*/ 398 w 497"/>
                  <a:gd name="T49" fmla="*/ 67 h 497"/>
                  <a:gd name="T50" fmla="*/ 339 w 497"/>
                  <a:gd name="T51" fmla="*/ 31 h 497"/>
                  <a:gd name="T52" fmla="*/ 271 w 497"/>
                  <a:gd name="T53" fmla="*/ 13 h 497"/>
                  <a:gd name="T54" fmla="*/ 200 w 497"/>
                  <a:gd name="T55" fmla="*/ 17 h 497"/>
                  <a:gd name="T56" fmla="*/ 135 w 497"/>
                  <a:gd name="T57" fmla="*/ 40 h 497"/>
                  <a:gd name="T58" fmla="*/ 80 w 497"/>
                  <a:gd name="T59" fmla="*/ 81 h 497"/>
                  <a:gd name="T60" fmla="*/ 41 w 497"/>
                  <a:gd name="T61" fmla="*/ 136 h 497"/>
                  <a:gd name="T62" fmla="*/ 16 w 497"/>
                  <a:gd name="T63" fmla="*/ 201 h 497"/>
                  <a:gd name="T64" fmla="*/ 12 w 497"/>
                  <a:gd name="T65" fmla="*/ 272 h 497"/>
                  <a:gd name="T66" fmla="*/ 30 w 497"/>
                  <a:gd name="T67" fmla="*/ 340 h 497"/>
                  <a:gd name="T68" fmla="*/ 66 w 497"/>
                  <a:gd name="T69" fmla="*/ 399 h 497"/>
                  <a:gd name="T70" fmla="*/ 116 w 497"/>
                  <a:gd name="T71" fmla="*/ 444 h 497"/>
                  <a:gd name="T72" fmla="*/ 178 w 497"/>
                  <a:gd name="T73" fmla="*/ 474 h 497"/>
                  <a:gd name="T74" fmla="*/ 248 w 497"/>
                  <a:gd name="T75" fmla="*/ 485 h 497"/>
                  <a:gd name="T76" fmla="*/ 318 w 497"/>
                  <a:gd name="T77" fmla="*/ 474 h 497"/>
                  <a:gd name="T78" fmla="*/ 380 w 497"/>
                  <a:gd name="T79" fmla="*/ 444 h 497"/>
                  <a:gd name="T80" fmla="*/ 430 w 497"/>
                  <a:gd name="T81" fmla="*/ 399 h 497"/>
                  <a:gd name="T82" fmla="*/ 466 w 497"/>
                  <a:gd name="T83" fmla="*/ 340 h 497"/>
                  <a:gd name="T84" fmla="*/ 484 w 497"/>
                  <a:gd name="T85" fmla="*/ 272 h 49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97"/>
                  <a:gd name="T130" fmla="*/ 0 h 497"/>
                  <a:gd name="T131" fmla="*/ 497 w 497"/>
                  <a:gd name="T132" fmla="*/ 497 h 49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97" h="497">
                    <a:moveTo>
                      <a:pt x="497" y="249"/>
                    </a:moveTo>
                    <a:lnTo>
                      <a:pt x="495" y="224"/>
                    </a:lnTo>
                    <a:lnTo>
                      <a:pt x="491" y="199"/>
                    </a:lnTo>
                    <a:lnTo>
                      <a:pt x="486" y="174"/>
                    </a:lnTo>
                    <a:lnTo>
                      <a:pt x="477" y="152"/>
                    </a:lnTo>
                    <a:lnTo>
                      <a:pt x="466" y="129"/>
                    </a:lnTo>
                    <a:lnTo>
                      <a:pt x="454" y="109"/>
                    </a:lnTo>
                    <a:lnTo>
                      <a:pt x="439" y="90"/>
                    </a:lnTo>
                    <a:lnTo>
                      <a:pt x="423" y="72"/>
                    </a:lnTo>
                    <a:lnTo>
                      <a:pt x="405" y="56"/>
                    </a:lnTo>
                    <a:lnTo>
                      <a:pt x="388" y="42"/>
                    </a:lnTo>
                    <a:lnTo>
                      <a:pt x="366" y="29"/>
                    </a:lnTo>
                    <a:lnTo>
                      <a:pt x="345" y="20"/>
                    </a:lnTo>
                    <a:lnTo>
                      <a:pt x="321" y="11"/>
                    </a:lnTo>
                    <a:lnTo>
                      <a:pt x="298" y="4"/>
                    </a:lnTo>
                    <a:lnTo>
                      <a:pt x="273" y="0"/>
                    </a:lnTo>
                    <a:lnTo>
                      <a:pt x="248" y="0"/>
                    </a:lnTo>
                    <a:lnTo>
                      <a:pt x="223" y="0"/>
                    </a:lnTo>
                    <a:lnTo>
                      <a:pt x="198" y="4"/>
                    </a:lnTo>
                    <a:lnTo>
                      <a:pt x="175" y="11"/>
                    </a:lnTo>
                    <a:lnTo>
                      <a:pt x="152" y="20"/>
                    </a:lnTo>
                    <a:lnTo>
                      <a:pt x="130" y="29"/>
                    </a:lnTo>
                    <a:lnTo>
                      <a:pt x="109" y="42"/>
                    </a:lnTo>
                    <a:lnTo>
                      <a:pt x="89" y="56"/>
                    </a:lnTo>
                    <a:lnTo>
                      <a:pt x="73" y="72"/>
                    </a:lnTo>
                    <a:lnTo>
                      <a:pt x="57" y="90"/>
                    </a:lnTo>
                    <a:lnTo>
                      <a:pt x="43" y="109"/>
                    </a:lnTo>
                    <a:lnTo>
                      <a:pt x="30" y="129"/>
                    </a:lnTo>
                    <a:lnTo>
                      <a:pt x="19" y="152"/>
                    </a:lnTo>
                    <a:lnTo>
                      <a:pt x="10" y="174"/>
                    </a:lnTo>
                    <a:lnTo>
                      <a:pt x="5" y="199"/>
                    </a:lnTo>
                    <a:lnTo>
                      <a:pt x="1" y="224"/>
                    </a:lnTo>
                    <a:lnTo>
                      <a:pt x="0" y="249"/>
                    </a:lnTo>
                    <a:lnTo>
                      <a:pt x="1" y="274"/>
                    </a:lnTo>
                    <a:lnTo>
                      <a:pt x="5" y="299"/>
                    </a:lnTo>
                    <a:lnTo>
                      <a:pt x="10" y="322"/>
                    </a:lnTo>
                    <a:lnTo>
                      <a:pt x="19" y="345"/>
                    </a:lnTo>
                    <a:lnTo>
                      <a:pt x="30" y="367"/>
                    </a:lnTo>
                    <a:lnTo>
                      <a:pt x="43" y="388"/>
                    </a:lnTo>
                    <a:lnTo>
                      <a:pt x="57" y="406"/>
                    </a:lnTo>
                    <a:lnTo>
                      <a:pt x="73" y="424"/>
                    </a:lnTo>
                    <a:lnTo>
                      <a:pt x="89" y="440"/>
                    </a:lnTo>
                    <a:lnTo>
                      <a:pt x="109" y="454"/>
                    </a:lnTo>
                    <a:lnTo>
                      <a:pt x="130" y="467"/>
                    </a:lnTo>
                    <a:lnTo>
                      <a:pt x="152" y="478"/>
                    </a:lnTo>
                    <a:lnTo>
                      <a:pt x="175" y="487"/>
                    </a:lnTo>
                    <a:lnTo>
                      <a:pt x="198" y="492"/>
                    </a:lnTo>
                    <a:lnTo>
                      <a:pt x="223" y="495"/>
                    </a:lnTo>
                    <a:lnTo>
                      <a:pt x="248" y="497"/>
                    </a:lnTo>
                    <a:lnTo>
                      <a:pt x="273" y="495"/>
                    </a:lnTo>
                    <a:lnTo>
                      <a:pt x="298" y="492"/>
                    </a:lnTo>
                    <a:lnTo>
                      <a:pt x="321" y="487"/>
                    </a:lnTo>
                    <a:lnTo>
                      <a:pt x="345" y="478"/>
                    </a:lnTo>
                    <a:lnTo>
                      <a:pt x="366" y="467"/>
                    </a:lnTo>
                    <a:lnTo>
                      <a:pt x="388" y="454"/>
                    </a:lnTo>
                    <a:lnTo>
                      <a:pt x="405" y="440"/>
                    </a:lnTo>
                    <a:lnTo>
                      <a:pt x="423" y="424"/>
                    </a:lnTo>
                    <a:lnTo>
                      <a:pt x="439" y="406"/>
                    </a:lnTo>
                    <a:lnTo>
                      <a:pt x="454" y="388"/>
                    </a:lnTo>
                    <a:lnTo>
                      <a:pt x="466" y="367"/>
                    </a:lnTo>
                    <a:lnTo>
                      <a:pt x="477" y="345"/>
                    </a:lnTo>
                    <a:lnTo>
                      <a:pt x="486" y="322"/>
                    </a:lnTo>
                    <a:lnTo>
                      <a:pt x="491" y="299"/>
                    </a:lnTo>
                    <a:lnTo>
                      <a:pt x="495" y="274"/>
                    </a:lnTo>
                    <a:lnTo>
                      <a:pt x="497" y="249"/>
                    </a:lnTo>
                    <a:lnTo>
                      <a:pt x="484" y="249"/>
                    </a:lnTo>
                    <a:lnTo>
                      <a:pt x="484" y="224"/>
                    </a:lnTo>
                    <a:lnTo>
                      <a:pt x="480" y="201"/>
                    </a:lnTo>
                    <a:lnTo>
                      <a:pt x="473" y="177"/>
                    </a:lnTo>
                    <a:lnTo>
                      <a:pt x="466" y="156"/>
                    </a:lnTo>
                    <a:lnTo>
                      <a:pt x="455" y="136"/>
                    </a:lnTo>
                    <a:lnTo>
                      <a:pt x="445" y="117"/>
                    </a:lnTo>
                    <a:lnTo>
                      <a:pt x="430" y="99"/>
                    </a:lnTo>
                    <a:lnTo>
                      <a:pt x="416" y="81"/>
                    </a:lnTo>
                    <a:lnTo>
                      <a:pt x="398" y="67"/>
                    </a:lnTo>
                    <a:lnTo>
                      <a:pt x="380" y="52"/>
                    </a:lnTo>
                    <a:lnTo>
                      <a:pt x="361" y="40"/>
                    </a:lnTo>
                    <a:lnTo>
                      <a:pt x="339" y="31"/>
                    </a:lnTo>
                    <a:lnTo>
                      <a:pt x="318" y="22"/>
                    </a:lnTo>
                    <a:lnTo>
                      <a:pt x="296" y="17"/>
                    </a:lnTo>
                    <a:lnTo>
                      <a:pt x="271" y="13"/>
                    </a:lnTo>
                    <a:lnTo>
                      <a:pt x="248" y="11"/>
                    </a:lnTo>
                    <a:lnTo>
                      <a:pt x="223" y="13"/>
                    </a:lnTo>
                    <a:lnTo>
                      <a:pt x="200" y="17"/>
                    </a:lnTo>
                    <a:lnTo>
                      <a:pt x="178" y="22"/>
                    </a:lnTo>
                    <a:lnTo>
                      <a:pt x="155" y="31"/>
                    </a:lnTo>
                    <a:lnTo>
                      <a:pt x="135" y="40"/>
                    </a:lnTo>
                    <a:lnTo>
                      <a:pt x="116" y="52"/>
                    </a:lnTo>
                    <a:lnTo>
                      <a:pt x="98" y="67"/>
                    </a:lnTo>
                    <a:lnTo>
                      <a:pt x="80" y="81"/>
                    </a:lnTo>
                    <a:lnTo>
                      <a:pt x="66" y="99"/>
                    </a:lnTo>
                    <a:lnTo>
                      <a:pt x="51" y="117"/>
                    </a:lnTo>
                    <a:lnTo>
                      <a:pt x="41" y="136"/>
                    </a:lnTo>
                    <a:lnTo>
                      <a:pt x="30" y="156"/>
                    </a:lnTo>
                    <a:lnTo>
                      <a:pt x="23" y="177"/>
                    </a:lnTo>
                    <a:lnTo>
                      <a:pt x="16" y="201"/>
                    </a:lnTo>
                    <a:lnTo>
                      <a:pt x="12" y="224"/>
                    </a:lnTo>
                    <a:lnTo>
                      <a:pt x="12" y="249"/>
                    </a:lnTo>
                    <a:lnTo>
                      <a:pt x="12" y="272"/>
                    </a:lnTo>
                    <a:lnTo>
                      <a:pt x="16" y="295"/>
                    </a:lnTo>
                    <a:lnTo>
                      <a:pt x="23" y="319"/>
                    </a:lnTo>
                    <a:lnTo>
                      <a:pt x="30" y="340"/>
                    </a:lnTo>
                    <a:lnTo>
                      <a:pt x="41" y="361"/>
                    </a:lnTo>
                    <a:lnTo>
                      <a:pt x="51" y="381"/>
                    </a:lnTo>
                    <a:lnTo>
                      <a:pt x="66" y="399"/>
                    </a:lnTo>
                    <a:lnTo>
                      <a:pt x="80" y="415"/>
                    </a:lnTo>
                    <a:lnTo>
                      <a:pt x="98" y="431"/>
                    </a:lnTo>
                    <a:lnTo>
                      <a:pt x="116" y="444"/>
                    </a:lnTo>
                    <a:lnTo>
                      <a:pt x="135" y="456"/>
                    </a:lnTo>
                    <a:lnTo>
                      <a:pt x="155" y="467"/>
                    </a:lnTo>
                    <a:lnTo>
                      <a:pt x="178" y="474"/>
                    </a:lnTo>
                    <a:lnTo>
                      <a:pt x="200" y="479"/>
                    </a:lnTo>
                    <a:lnTo>
                      <a:pt x="223" y="483"/>
                    </a:lnTo>
                    <a:lnTo>
                      <a:pt x="248" y="485"/>
                    </a:lnTo>
                    <a:lnTo>
                      <a:pt x="271" y="483"/>
                    </a:lnTo>
                    <a:lnTo>
                      <a:pt x="296" y="479"/>
                    </a:lnTo>
                    <a:lnTo>
                      <a:pt x="318" y="474"/>
                    </a:lnTo>
                    <a:lnTo>
                      <a:pt x="339" y="467"/>
                    </a:lnTo>
                    <a:lnTo>
                      <a:pt x="361" y="456"/>
                    </a:lnTo>
                    <a:lnTo>
                      <a:pt x="380" y="444"/>
                    </a:lnTo>
                    <a:lnTo>
                      <a:pt x="398" y="431"/>
                    </a:lnTo>
                    <a:lnTo>
                      <a:pt x="416" y="415"/>
                    </a:lnTo>
                    <a:lnTo>
                      <a:pt x="430" y="399"/>
                    </a:lnTo>
                    <a:lnTo>
                      <a:pt x="445" y="381"/>
                    </a:lnTo>
                    <a:lnTo>
                      <a:pt x="455" y="361"/>
                    </a:lnTo>
                    <a:lnTo>
                      <a:pt x="466" y="340"/>
                    </a:lnTo>
                    <a:lnTo>
                      <a:pt x="473" y="319"/>
                    </a:lnTo>
                    <a:lnTo>
                      <a:pt x="480" y="295"/>
                    </a:lnTo>
                    <a:lnTo>
                      <a:pt x="484" y="272"/>
                    </a:lnTo>
                    <a:lnTo>
                      <a:pt x="484" y="249"/>
                    </a:lnTo>
                    <a:lnTo>
                      <a:pt x="497" y="249"/>
                    </a:lnTo>
                    <a:close/>
                  </a:path>
                </a:pathLst>
              </a:custGeom>
              <a:solidFill>
                <a:srgbClr val="D7EFFF"/>
              </a:solidFill>
              <a:ln w="9525">
                <a:noFill/>
                <a:round/>
                <a:headEnd/>
                <a:tailEnd/>
              </a:ln>
            </p:spPr>
            <p:txBody>
              <a:bodyPr/>
              <a:lstStyle/>
              <a:p>
                <a:endParaRPr lang="en-US"/>
              </a:p>
            </p:txBody>
          </p:sp>
          <p:sp>
            <p:nvSpPr>
              <p:cNvPr id="29951" name="Freeform 1330"/>
              <p:cNvSpPr>
                <a:spLocks/>
              </p:cNvSpPr>
              <p:nvPr/>
            </p:nvSpPr>
            <p:spPr bwMode="auto">
              <a:xfrm>
                <a:off x="685" y="1947"/>
                <a:ext cx="486" cy="484"/>
              </a:xfrm>
              <a:custGeom>
                <a:avLst/>
                <a:gdLst>
                  <a:gd name="T0" fmla="*/ 481 w 486"/>
                  <a:gd name="T1" fmla="*/ 193 h 484"/>
                  <a:gd name="T2" fmla="*/ 456 w 486"/>
                  <a:gd name="T3" fmla="*/ 127 h 484"/>
                  <a:gd name="T4" fmla="*/ 415 w 486"/>
                  <a:gd name="T5" fmla="*/ 71 h 484"/>
                  <a:gd name="T6" fmla="*/ 359 w 486"/>
                  <a:gd name="T7" fmla="*/ 28 h 484"/>
                  <a:gd name="T8" fmla="*/ 291 w 486"/>
                  <a:gd name="T9" fmla="*/ 5 h 484"/>
                  <a:gd name="T10" fmla="*/ 218 w 486"/>
                  <a:gd name="T11" fmla="*/ 2 h 484"/>
                  <a:gd name="T12" fmla="*/ 148 w 486"/>
                  <a:gd name="T13" fmla="*/ 19 h 484"/>
                  <a:gd name="T14" fmla="*/ 89 w 486"/>
                  <a:gd name="T15" fmla="*/ 55 h 484"/>
                  <a:gd name="T16" fmla="*/ 41 w 486"/>
                  <a:gd name="T17" fmla="*/ 107 h 484"/>
                  <a:gd name="T18" fmla="*/ 11 w 486"/>
                  <a:gd name="T19" fmla="*/ 170 h 484"/>
                  <a:gd name="T20" fmla="*/ 0 w 486"/>
                  <a:gd name="T21" fmla="*/ 243 h 484"/>
                  <a:gd name="T22" fmla="*/ 11 w 486"/>
                  <a:gd name="T23" fmla="*/ 314 h 484"/>
                  <a:gd name="T24" fmla="*/ 41 w 486"/>
                  <a:gd name="T25" fmla="*/ 379 h 484"/>
                  <a:gd name="T26" fmla="*/ 89 w 486"/>
                  <a:gd name="T27" fmla="*/ 429 h 484"/>
                  <a:gd name="T28" fmla="*/ 148 w 486"/>
                  <a:gd name="T29" fmla="*/ 466 h 484"/>
                  <a:gd name="T30" fmla="*/ 218 w 486"/>
                  <a:gd name="T31" fmla="*/ 484 h 484"/>
                  <a:gd name="T32" fmla="*/ 291 w 486"/>
                  <a:gd name="T33" fmla="*/ 481 h 484"/>
                  <a:gd name="T34" fmla="*/ 359 w 486"/>
                  <a:gd name="T35" fmla="*/ 455 h 484"/>
                  <a:gd name="T36" fmla="*/ 415 w 486"/>
                  <a:gd name="T37" fmla="*/ 414 h 484"/>
                  <a:gd name="T38" fmla="*/ 456 w 486"/>
                  <a:gd name="T39" fmla="*/ 357 h 484"/>
                  <a:gd name="T40" fmla="*/ 481 w 486"/>
                  <a:gd name="T41" fmla="*/ 291 h 484"/>
                  <a:gd name="T42" fmla="*/ 474 w 486"/>
                  <a:gd name="T43" fmla="*/ 243 h 484"/>
                  <a:gd name="T44" fmla="*/ 463 w 486"/>
                  <a:gd name="T45" fmla="*/ 173 h 484"/>
                  <a:gd name="T46" fmla="*/ 434 w 486"/>
                  <a:gd name="T47" fmla="*/ 114 h 484"/>
                  <a:gd name="T48" fmla="*/ 390 w 486"/>
                  <a:gd name="T49" fmla="*/ 64 h 484"/>
                  <a:gd name="T50" fmla="*/ 332 w 486"/>
                  <a:gd name="T51" fmla="*/ 30 h 484"/>
                  <a:gd name="T52" fmla="*/ 266 w 486"/>
                  <a:gd name="T53" fmla="*/ 14 h 484"/>
                  <a:gd name="T54" fmla="*/ 197 w 486"/>
                  <a:gd name="T55" fmla="*/ 16 h 484"/>
                  <a:gd name="T56" fmla="*/ 134 w 486"/>
                  <a:gd name="T57" fmla="*/ 39 h 484"/>
                  <a:gd name="T58" fmla="*/ 80 w 486"/>
                  <a:gd name="T59" fmla="*/ 80 h 484"/>
                  <a:gd name="T60" fmla="*/ 41 w 486"/>
                  <a:gd name="T61" fmla="*/ 132 h 484"/>
                  <a:gd name="T62" fmla="*/ 18 w 486"/>
                  <a:gd name="T63" fmla="*/ 196 h 484"/>
                  <a:gd name="T64" fmla="*/ 14 w 486"/>
                  <a:gd name="T65" fmla="*/ 266 h 484"/>
                  <a:gd name="T66" fmla="*/ 30 w 486"/>
                  <a:gd name="T67" fmla="*/ 332 h 484"/>
                  <a:gd name="T68" fmla="*/ 64 w 486"/>
                  <a:gd name="T69" fmla="*/ 389 h 484"/>
                  <a:gd name="T70" fmla="*/ 114 w 486"/>
                  <a:gd name="T71" fmla="*/ 434 h 484"/>
                  <a:gd name="T72" fmla="*/ 175 w 486"/>
                  <a:gd name="T73" fmla="*/ 463 h 484"/>
                  <a:gd name="T74" fmla="*/ 243 w 486"/>
                  <a:gd name="T75" fmla="*/ 473 h 484"/>
                  <a:gd name="T76" fmla="*/ 311 w 486"/>
                  <a:gd name="T77" fmla="*/ 463 h 484"/>
                  <a:gd name="T78" fmla="*/ 372 w 486"/>
                  <a:gd name="T79" fmla="*/ 434 h 484"/>
                  <a:gd name="T80" fmla="*/ 420 w 486"/>
                  <a:gd name="T81" fmla="*/ 389 h 484"/>
                  <a:gd name="T82" fmla="*/ 456 w 486"/>
                  <a:gd name="T83" fmla="*/ 332 h 484"/>
                  <a:gd name="T84" fmla="*/ 472 w 486"/>
                  <a:gd name="T85" fmla="*/ 266 h 48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86"/>
                  <a:gd name="T130" fmla="*/ 0 h 484"/>
                  <a:gd name="T131" fmla="*/ 486 w 486"/>
                  <a:gd name="T132" fmla="*/ 484 h 48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86" h="484">
                    <a:moveTo>
                      <a:pt x="486" y="243"/>
                    </a:moveTo>
                    <a:lnTo>
                      <a:pt x="484" y="218"/>
                    </a:lnTo>
                    <a:lnTo>
                      <a:pt x="481" y="193"/>
                    </a:lnTo>
                    <a:lnTo>
                      <a:pt x="475" y="170"/>
                    </a:lnTo>
                    <a:lnTo>
                      <a:pt x="467" y="148"/>
                    </a:lnTo>
                    <a:lnTo>
                      <a:pt x="456" y="127"/>
                    </a:lnTo>
                    <a:lnTo>
                      <a:pt x="443" y="107"/>
                    </a:lnTo>
                    <a:lnTo>
                      <a:pt x="431" y="87"/>
                    </a:lnTo>
                    <a:lnTo>
                      <a:pt x="415" y="71"/>
                    </a:lnTo>
                    <a:lnTo>
                      <a:pt x="397" y="55"/>
                    </a:lnTo>
                    <a:lnTo>
                      <a:pt x="379" y="41"/>
                    </a:lnTo>
                    <a:lnTo>
                      <a:pt x="359" y="28"/>
                    </a:lnTo>
                    <a:lnTo>
                      <a:pt x="338" y="19"/>
                    </a:lnTo>
                    <a:lnTo>
                      <a:pt x="315" y="11"/>
                    </a:lnTo>
                    <a:lnTo>
                      <a:pt x="291" y="5"/>
                    </a:lnTo>
                    <a:lnTo>
                      <a:pt x="268" y="2"/>
                    </a:lnTo>
                    <a:lnTo>
                      <a:pt x="243" y="0"/>
                    </a:lnTo>
                    <a:lnTo>
                      <a:pt x="218" y="2"/>
                    </a:lnTo>
                    <a:lnTo>
                      <a:pt x="195" y="5"/>
                    </a:lnTo>
                    <a:lnTo>
                      <a:pt x="172" y="11"/>
                    </a:lnTo>
                    <a:lnTo>
                      <a:pt x="148" y="19"/>
                    </a:lnTo>
                    <a:lnTo>
                      <a:pt x="127" y="28"/>
                    </a:lnTo>
                    <a:lnTo>
                      <a:pt x="107" y="41"/>
                    </a:lnTo>
                    <a:lnTo>
                      <a:pt x="89" y="55"/>
                    </a:lnTo>
                    <a:lnTo>
                      <a:pt x="72" y="71"/>
                    </a:lnTo>
                    <a:lnTo>
                      <a:pt x="55" y="87"/>
                    </a:lnTo>
                    <a:lnTo>
                      <a:pt x="41" y="107"/>
                    </a:lnTo>
                    <a:lnTo>
                      <a:pt x="30" y="127"/>
                    </a:lnTo>
                    <a:lnTo>
                      <a:pt x="20" y="148"/>
                    </a:lnTo>
                    <a:lnTo>
                      <a:pt x="11" y="170"/>
                    </a:lnTo>
                    <a:lnTo>
                      <a:pt x="5" y="193"/>
                    </a:lnTo>
                    <a:lnTo>
                      <a:pt x="2" y="218"/>
                    </a:lnTo>
                    <a:lnTo>
                      <a:pt x="0" y="243"/>
                    </a:lnTo>
                    <a:lnTo>
                      <a:pt x="2" y="268"/>
                    </a:lnTo>
                    <a:lnTo>
                      <a:pt x="5" y="291"/>
                    </a:lnTo>
                    <a:lnTo>
                      <a:pt x="11" y="314"/>
                    </a:lnTo>
                    <a:lnTo>
                      <a:pt x="20" y="338"/>
                    </a:lnTo>
                    <a:lnTo>
                      <a:pt x="30" y="357"/>
                    </a:lnTo>
                    <a:lnTo>
                      <a:pt x="41" y="379"/>
                    </a:lnTo>
                    <a:lnTo>
                      <a:pt x="55" y="397"/>
                    </a:lnTo>
                    <a:lnTo>
                      <a:pt x="72" y="414"/>
                    </a:lnTo>
                    <a:lnTo>
                      <a:pt x="89" y="429"/>
                    </a:lnTo>
                    <a:lnTo>
                      <a:pt x="107" y="443"/>
                    </a:lnTo>
                    <a:lnTo>
                      <a:pt x="127" y="455"/>
                    </a:lnTo>
                    <a:lnTo>
                      <a:pt x="148" y="466"/>
                    </a:lnTo>
                    <a:lnTo>
                      <a:pt x="172" y="473"/>
                    </a:lnTo>
                    <a:lnTo>
                      <a:pt x="195" y="481"/>
                    </a:lnTo>
                    <a:lnTo>
                      <a:pt x="218" y="484"/>
                    </a:lnTo>
                    <a:lnTo>
                      <a:pt x="243" y="484"/>
                    </a:lnTo>
                    <a:lnTo>
                      <a:pt x="268" y="484"/>
                    </a:lnTo>
                    <a:lnTo>
                      <a:pt x="291" y="481"/>
                    </a:lnTo>
                    <a:lnTo>
                      <a:pt x="315" y="473"/>
                    </a:lnTo>
                    <a:lnTo>
                      <a:pt x="338" y="466"/>
                    </a:lnTo>
                    <a:lnTo>
                      <a:pt x="359" y="455"/>
                    </a:lnTo>
                    <a:lnTo>
                      <a:pt x="379" y="443"/>
                    </a:lnTo>
                    <a:lnTo>
                      <a:pt x="397" y="429"/>
                    </a:lnTo>
                    <a:lnTo>
                      <a:pt x="415" y="414"/>
                    </a:lnTo>
                    <a:lnTo>
                      <a:pt x="431" y="397"/>
                    </a:lnTo>
                    <a:lnTo>
                      <a:pt x="443" y="379"/>
                    </a:lnTo>
                    <a:lnTo>
                      <a:pt x="456" y="357"/>
                    </a:lnTo>
                    <a:lnTo>
                      <a:pt x="467" y="338"/>
                    </a:lnTo>
                    <a:lnTo>
                      <a:pt x="475" y="314"/>
                    </a:lnTo>
                    <a:lnTo>
                      <a:pt x="481" y="291"/>
                    </a:lnTo>
                    <a:lnTo>
                      <a:pt x="484" y="268"/>
                    </a:lnTo>
                    <a:lnTo>
                      <a:pt x="486" y="243"/>
                    </a:lnTo>
                    <a:lnTo>
                      <a:pt x="474" y="243"/>
                    </a:lnTo>
                    <a:lnTo>
                      <a:pt x="472" y="220"/>
                    </a:lnTo>
                    <a:lnTo>
                      <a:pt x="468" y="196"/>
                    </a:lnTo>
                    <a:lnTo>
                      <a:pt x="463" y="173"/>
                    </a:lnTo>
                    <a:lnTo>
                      <a:pt x="456" y="153"/>
                    </a:lnTo>
                    <a:lnTo>
                      <a:pt x="445" y="132"/>
                    </a:lnTo>
                    <a:lnTo>
                      <a:pt x="434" y="114"/>
                    </a:lnTo>
                    <a:lnTo>
                      <a:pt x="420" y="96"/>
                    </a:lnTo>
                    <a:lnTo>
                      <a:pt x="406" y="80"/>
                    </a:lnTo>
                    <a:lnTo>
                      <a:pt x="390" y="64"/>
                    </a:lnTo>
                    <a:lnTo>
                      <a:pt x="372" y="52"/>
                    </a:lnTo>
                    <a:lnTo>
                      <a:pt x="352" y="39"/>
                    </a:lnTo>
                    <a:lnTo>
                      <a:pt x="332" y="30"/>
                    </a:lnTo>
                    <a:lnTo>
                      <a:pt x="311" y="23"/>
                    </a:lnTo>
                    <a:lnTo>
                      <a:pt x="290" y="16"/>
                    </a:lnTo>
                    <a:lnTo>
                      <a:pt x="266" y="14"/>
                    </a:lnTo>
                    <a:lnTo>
                      <a:pt x="243" y="12"/>
                    </a:lnTo>
                    <a:lnTo>
                      <a:pt x="220" y="14"/>
                    </a:lnTo>
                    <a:lnTo>
                      <a:pt x="197" y="16"/>
                    </a:lnTo>
                    <a:lnTo>
                      <a:pt x="175" y="23"/>
                    </a:lnTo>
                    <a:lnTo>
                      <a:pt x="154" y="30"/>
                    </a:lnTo>
                    <a:lnTo>
                      <a:pt x="134" y="39"/>
                    </a:lnTo>
                    <a:lnTo>
                      <a:pt x="114" y="52"/>
                    </a:lnTo>
                    <a:lnTo>
                      <a:pt x="97" y="64"/>
                    </a:lnTo>
                    <a:lnTo>
                      <a:pt x="80" y="80"/>
                    </a:lnTo>
                    <a:lnTo>
                      <a:pt x="64" y="96"/>
                    </a:lnTo>
                    <a:lnTo>
                      <a:pt x="52" y="114"/>
                    </a:lnTo>
                    <a:lnTo>
                      <a:pt x="41" y="132"/>
                    </a:lnTo>
                    <a:lnTo>
                      <a:pt x="30" y="153"/>
                    </a:lnTo>
                    <a:lnTo>
                      <a:pt x="23" y="173"/>
                    </a:lnTo>
                    <a:lnTo>
                      <a:pt x="18" y="196"/>
                    </a:lnTo>
                    <a:lnTo>
                      <a:pt x="14" y="220"/>
                    </a:lnTo>
                    <a:lnTo>
                      <a:pt x="13" y="243"/>
                    </a:lnTo>
                    <a:lnTo>
                      <a:pt x="14" y="266"/>
                    </a:lnTo>
                    <a:lnTo>
                      <a:pt x="18" y="289"/>
                    </a:lnTo>
                    <a:lnTo>
                      <a:pt x="23" y="311"/>
                    </a:lnTo>
                    <a:lnTo>
                      <a:pt x="30" y="332"/>
                    </a:lnTo>
                    <a:lnTo>
                      <a:pt x="41" y="352"/>
                    </a:lnTo>
                    <a:lnTo>
                      <a:pt x="52" y="372"/>
                    </a:lnTo>
                    <a:lnTo>
                      <a:pt x="64" y="389"/>
                    </a:lnTo>
                    <a:lnTo>
                      <a:pt x="80" y="405"/>
                    </a:lnTo>
                    <a:lnTo>
                      <a:pt x="97" y="420"/>
                    </a:lnTo>
                    <a:lnTo>
                      <a:pt x="114" y="434"/>
                    </a:lnTo>
                    <a:lnTo>
                      <a:pt x="134" y="445"/>
                    </a:lnTo>
                    <a:lnTo>
                      <a:pt x="154" y="455"/>
                    </a:lnTo>
                    <a:lnTo>
                      <a:pt x="175" y="463"/>
                    </a:lnTo>
                    <a:lnTo>
                      <a:pt x="197" y="468"/>
                    </a:lnTo>
                    <a:lnTo>
                      <a:pt x="220" y="472"/>
                    </a:lnTo>
                    <a:lnTo>
                      <a:pt x="243" y="473"/>
                    </a:lnTo>
                    <a:lnTo>
                      <a:pt x="266" y="472"/>
                    </a:lnTo>
                    <a:lnTo>
                      <a:pt x="290" y="468"/>
                    </a:lnTo>
                    <a:lnTo>
                      <a:pt x="311" y="463"/>
                    </a:lnTo>
                    <a:lnTo>
                      <a:pt x="332" y="455"/>
                    </a:lnTo>
                    <a:lnTo>
                      <a:pt x="352" y="445"/>
                    </a:lnTo>
                    <a:lnTo>
                      <a:pt x="372" y="434"/>
                    </a:lnTo>
                    <a:lnTo>
                      <a:pt x="390" y="420"/>
                    </a:lnTo>
                    <a:lnTo>
                      <a:pt x="406" y="405"/>
                    </a:lnTo>
                    <a:lnTo>
                      <a:pt x="420" y="389"/>
                    </a:lnTo>
                    <a:lnTo>
                      <a:pt x="434" y="372"/>
                    </a:lnTo>
                    <a:lnTo>
                      <a:pt x="445" y="352"/>
                    </a:lnTo>
                    <a:lnTo>
                      <a:pt x="456" y="332"/>
                    </a:lnTo>
                    <a:lnTo>
                      <a:pt x="463" y="311"/>
                    </a:lnTo>
                    <a:lnTo>
                      <a:pt x="468" y="289"/>
                    </a:lnTo>
                    <a:lnTo>
                      <a:pt x="472" y="266"/>
                    </a:lnTo>
                    <a:lnTo>
                      <a:pt x="474" y="243"/>
                    </a:lnTo>
                    <a:lnTo>
                      <a:pt x="486" y="243"/>
                    </a:lnTo>
                    <a:close/>
                  </a:path>
                </a:pathLst>
              </a:custGeom>
              <a:solidFill>
                <a:srgbClr val="D8EFFF"/>
              </a:solidFill>
              <a:ln w="9525">
                <a:noFill/>
                <a:round/>
                <a:headEnd/>
                <a:tailEnd/>
              </a:ln>
            </p:spPr>
            <p:txBody>
              <a:bodyPr/>
              <a:lstStyle/>
              <a:p>
                <a:endParaRPr lang="en-US"/>
              </a:p>
            </p:txBody>
          </p:sp>
          <p:sp>
            <p:nvSpPr>
              <p:cNvPr id="29952" name="Freeform 1331"/>
              <p:cNvSpPr>
                <a:spLocks/>
              </p:cNvSpPr>
              <p:nvPr/>
            </p:nvSpPr>
            <p:spPr bwMode="auto">
              <a:xfrm>
                <a:off x="692" y="1952"/>
                <a:ext cx="472" cy="474"/>
              </a:xfrm>
              <a:custGeom>
                <a:avLst/>
                <a:gdLst>
                  <a:gd name="T0" fmla="*/ 468 w 472"/>
                  <a:gd name="T1" fmla="*/ 190 h 474"/>
                  <a:gd name="T2" fmla="*/ 443 w 472"/>
                  <a:gd name="T3" fmla="*/ 125 h 474"/>
                  <a:gd name="T4" fmla="*/ 404 w 472"/>
                  <a:gd name="T5" fmla="*/ 70 h 474"/>
                  <a:gd name="T6" fmla="*/ 349 w 472"/>
                  <a:gd name="T7" fmla="*/ 29 h 474"/>
                  <a:gd name="T8" fmla="*/ 284 w 472"/>
                  <a:gd name="T9" fmla="*/ 6 h 474"/>
                  <a:gd name="T10" fmla="*/ 211 w 472"/>
                  <a:gd name="T11" fmla="*/ 2 h 474"/>
                  <a:gd name="T12" fmla="*/ 143 w 472"/>
                  <a:gd name="T13" fmla="*/ 20 h 474"/>
                  <a:gd name="T14" fmla="*/ 86 w 472"/>
                  <a:gd name="T15" fmla="*/ 56 h 474"/>
                  <a:gd name="T16" fmla="*/ 39 w 472"/>
                  <a:gd name="T17" fmla="*/ 106 h 474"/>
                  <a:gd name="T18" fmla="*/ 11 w 472"/>
                  <a:gd name="T19" fmla="*/ 166 h 474"/>
                  <a:gd name="T20" fmla="*/ 0 w 472"/>
                  <a:gd name="T21" fmla="*/ 238 h 474"/>
                  <a:gd name="T22" fmla="*/ 11 w 472"/>
                  <a:gd name="T23" fmla="*/ 308 h 474"/>
                  <a:gd name="T24" fmla="*/ 39 w 472"/>
                  <a:gd name="T25" fmla="*/ 370 h 474"/>
                  <a:gd name="T26" fmla="*/ 86 w 472"/>
                  <a:gd name="T27" fmla="*/ 420 h 474"/>
                  <a:gd name="T28" fmla="*/ 143 w 472"/>
                  <a:gd name="T29" fmla="*/ 456 h 474"/>
                  <a:gd name="T30" fmla="*/ 211 w 472"/>
                  <a:gd name="T31" fmla="*/ 472 h 474"/>
                  <a:gd name="T32" fmla="*/ 284 w 472"/>
                  <a:gd name="T33" fmla="*/ 468 h 474"/>
                  <a:gd name="T34" fmla="*/ 349 w 472"/>
                  <a:gd name="T35" fmla="*/ 445 h 474"/>
                  <a:gd name="T36" fmla="*/ 404 w 472"/>
                  <a:gd name="T37" fmla="*/ 404 h 474"/>
                  <a:gd name="T38" fmla="*/ 443 w 472"/>
                  <a:gd name="T39" fmla="*/ 350 h 474"/>
                  <a:gd name="T40" fmla="*/ 468 w 472"/>
                  <a:gd name="T41" fmla="*/ 284 h 474"/>
                  <a:gd name="T42" fmla="*/ 460 w 472"/>
                  <a:gd name="T43" fmla="*/ 238 h 474"/>
                  <a:gd name="T44" fmla="*/ 451 w 472"/>
                  <a:gd name="T45" fmla="*/ 170 h 474"/>
                  <a:gd name="T46" fmla="*/ 422 w 472"/>
                  <a:gd name="T47" fmla="*/ 113 h 474"/>
                  <a:gd name="T48" fmla="*/ 379 w 472"/>
                  <a:gd name="T49" fmla="*/ 64 h 474"/>
                  <a:gd name="T50" fmla="*/ 324 w 472"/>
                  <a:gd name="T51" fmla="*/ 31 h 474"/>
                  <a:gd name="T52" fmla="*/ 259 w 472"/>
                  <a:gd name="T53" fmla="*/ 14 h 474"/>
                  <a:gd name="T54" fmla="*/ 191 w 472"/>
                  <a:gd name="T55" fmla="*/ 18 h 474"/>
                  <a:gd name="T56" fmla="*/ 129 w 472"/>
                  <a:gd name="T57" fmla="*/ 39 h 474"/>
                  <a:gd name="T58" fmla="*/ 77 w 472"/>
                  <a:gd name="T59" fmla="*/ 79 h 474"/>
                  <a:gd name="T60" fmla="*/ 39 w 472"/>
                  <a:gd name="T61" fmla="*/ 131 h 474"/>
                  <a:gd name="T62" fmla="*/ 16 w 472"/>
                  <a:gd name="T63" fmla="*/ 191 h 474"/>
                  <a:gd name="T64" fmla="*/ 13 w 472"/>
                  <a:gd name="T65" fmla="*/ 261 h 474"/>
                  <a:gd name="T66" fmla="*/ 29 w 472"/>
                  <a:gd name="T67" fmla="*/ 325 h 474"/>
                  <a:gd name="T68" fmla="*/ 63 w 472"/>
                  <a:gd name="T69" fmla="*/ 381 h 474"/>
                  <a:gd name="T70" fmla="*/ 111 w 472"/>
                  <a:gd name="T71" fmla="*/ 424 h 474"/>
                  <a:gd name="T72" fmla="*/ 170 w 472"/>
                  <a:gd name="T73" fmla="*/ 452 h 474"/>
                  <a:gd name="T74" fmla="*/ 236 w 472"/>
                  <a:gd name="T75" fmla="*/ 461 h 474"/>
                  <a:gd name="T76" fmla="*/ 302 w 472"/>
                  <a:gd name="T77" fmla="*/ 452 h 474"/>
                  <a:gd name="T78" fmla="*/ 361 w 472"/>
                  <a:gd name="T79" fmla="*/ 424 h 474"/>
                  <a:gd name="T80" fmla="*/ 409 w 472"/>
                  <a:gd name="T81" fmla="*/ 381 h 474"/>
                  <a:gd name="T82" fmla="*/ 443 w 472"/>
                  <a:gd name="T83" fmla="*/ 325 h 474"/>
                  <a:gd name="T84" fmla="*/ 460 w 472"/>
                  <a:gd name="T85" fmla="*/ 261 h 47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72"/>
                  <a:gd name="T130" fmla="*/ 0 h 474"/>
                  <a:gd name="T131" fmla="*/ 472 w 472"/>
                  <a:gd name="T132" fmla="*/ 474 h 47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72" h="474">
                    <a:moveTo>
                      <a:pt x="472" y="238"/>
                    </a:moveTo>
                    <a:lnTo>
                      <a:pt x="472" y="213"/>
                    </a:lnTo>
                    <a:lnTo>
                      <a:pt x="468" y="190"/>
                    </a:lnTo>
                    <a:lnTo>
                      <a:pt x="461" y="166"/>
                    </a:lnTo>
                    <a:lnTo>
                      <a:pt x="454" y="145"/>
                    </a:lnTo>
                    <a:lnTo>
                      <a:pt x="443" y="125"/>
                    </a:lnTo>
                    <a:lnTo>
                      <a:pt x="433" y="106"/>
                    </a:lnTo>
                    <a:lnTo>
                      <a:pt x="418" y="88"/>
                    </a:lnTo>
                    <a:lnTo>
                      <a:pt x="404" y="70"/>
                    </a:lnTo>
                    <a:lnTo>
                      <a:pt x="386" y="56"/>
                    </a:lnTo>
                    <a:lnTo>
                      <a:pt x="368" y="41"/>
                    </a:lnTo>
                    <a:lnTo>
                      <a:pt x="349" y="29"/>
                    </a:lnTo>
                    <a:lnTo>
                      <a:pt x="327" y="20"/>
                    </a:lnTo>
                    <a:lnTo>
                      <a:pt x="306" y="11"/>
                    </a:lnTo>
                    <a:lnTo>
                      <a:pt x="284" y="6"/>
                    </a:lnTo>
                    <a:lnTo>
                      <a:pt x="259" y="2"/>
                    </a:lnTo>
                    <a:lnTo>
                      <a:pt x="236" y="0"/>
                    </a:lnTo>
                    <a:lnTo>
                      <a:pt x="211" y="2"/>
                    </a:lnTo>
                    <a:lnTo>
                      <a:pt x="188" y="6"/>
                    </a:lnTo>
                    <a:lnTo>
                      <a:pt x="166" y="11"/>
                    </a:lnTo>
                    <a:lnTo>
                      <a:pt x="143" y="20"/>
                    </a:lnTo>
                    <a:lnTo>
                      <a:pt x="123" y="29"/>
                    </a:lnTo>
                    <a:lnTo>
                      <a:pt x="104" y="41"/>
                    </a:lnTo>
                    <a:lnTo>
                      <a:pt x="86" y="56"/>
                    </a:lnTo>
                    <a:lnTo>
                      <a:pt x="68" y="70"/>
                    </a:lnTo>
                    <a:lnTo>
                      <a:pt x="54" y="88"/>
                    </a:lnTo>
                    <a:lnTo>
                      <a:pt x="39" y="106"/>
                    </a:lnTo>
                    <a:lnTo>
                      <a:pt x="29" y="125"/>
                    </a:lnTo>
                    <a:lnTo>
                      <a:pt x="18" y="145"/>
                    </a:lnTo>
                    <a:lnTo>
                      <a:pt x="11" y="166"/>
                    </a:lnTo>
                    <a:lnTo>
                      <a:pt x="4" y="190"/>
                    </a:lnTo>
                    <a:lnTo>
                      <a:pt x="0" y="213"/>
                    </a:lnTo>
                    <a:lnTo>
                      <a:pt x="0" y="238"/>
                    </a:lnTo>
                    <a:lnTo>
                      <a:pt x="0" y="261"/>
                    </a:lnTo>
                    <a:lnTo>
                      <a:pt x="4" y="284"/>
                    </a:lnTo>
                    <a:lnTo>
                      <a:pt x="11" y="308"/>
                    </a:lnTo>
                    <a:lnTo>
                      <a:pt x="18" y="329"/>
                    </a:lnTo>
                    <a:lnTo>
                      <a:pt x="29" y="350"/>
                    </a:lnTo>
                    <a:lnTo>
                      <a:pt x="39" y="370"/>
                    </a:lnTo>
                    <a:lnTo>
                      <a:pt x="54" y="388"/>
                    </a:lnTo>
                    <a:lnTo>
                      <a:pt x="68" y="404"/>
                    </a:lnTo>
                    <a:lnTo>
                      <a:pt x="86" y="420"/>
                    </a:lnTo>
                    <a:lnTo>
                      <a:pt x="104" y="433"/>
                    </a:lnTo>
                    <a:lnTo>
                      <a:pt x="123" y="445"/>
                    </a:lnTo>
                    <a:lnTo>
                      <a:pt x="143" y="456"/>
                    </a:lnTo>
                    <a:lnTo>
                      <a:pt x="166" y="463"/>
                    </a:lnTo>
                    <a:lnTo>
                      <a:pt x="188" y="468"/>
                    </a:lnTo>
                    <a:lnTo>
                      <a:pt x="211" y="472"/>
                    </a:lnTo>
                    <a:lnTo>
                      <a:pt x="236" y="474"/>
                    </a:lnTo>
                    <a:lnTo>
                      <a:pt x="259" y="472"/>
                    </a:lnTo>
                    <a:lnTo>
                      <a:pt x="284" y="468"/>
                    </a:lnTo>
                    <a:lnTo>
                      <a:pt x="306" y="463"/>
                    </a:lnTo>
                    <a:lnTo>
                      <a:pt x="327" y="456"/>
                    </a:lnTo>
                    <a:lnTo>
                      <a:pt x="349" y="445"/>
                    </a:lnTo>
                    <a:lnTo>
                      <a:pt x="368" y="433"/>
                    </a:lnTo>
                    <a:lnTo>
                      <a:pt x="386" y="420"/>
                    </a:lnTo>
                    <a:lnTo>
                      <a:pt x="404" y="404"/>
                    </a:lnTo>
                    <a:lnTo>
                      <a:pt x="418" y="388"/>
                    </a:lnTo>
                    <a:lnTo>
                      <a:pt x="433" y="370"/>
                    </a:lnTo>
                    <a:lnTo>
                      <a:pt x="443" y="350"/>
                    </a:lnTo>
                    <a:lnTo>
                      <a:pt x="454" y="329"/>
                    </a:lnTo>
                    <a:lnTo>
                      <a:pt x="461" y="308"/>
                    </a:lnTo>
                    <a:lnTo>
                      <a:pt x="468" y="284"/>
                    </a:lnTo>
                    <a:lnTo>
                      <a:pt x="472" y="261"/>
                    </a:lnTo>
                    <a:lnTo>
                      <a:pt x="472" y="238"/>
                    </a:lnTo>
                    <a:lnTo>
                      <a:pt x="460" y="238"/>
                    </a:lnTo>
                    <a:lnTo>
                      <a:pt x="460" y="215"/>
                    </a:lnTo>
                    <a:lnTo>
                      <a:pt x="456" y="191"/>
                    </a:lnTo>
                    <a:lnTo>
                      <a:pt x="451" y="170"/>
                    </a:lnTo>
                    <a:lnTo>
                      <a:pt x="443" y="150"/>
                    </a:lnTo>
                    <a:lnTo>
                      <a:pt x="433" y="131"/>
                    </a:lnTo>
                    <a:lnTo>
                      <a:pt x="422" y="113"/>
                    </a:lnTo>
                    <a:lnTo>
                      <a:pt x="409" y="95"/>
                    </a:lnTo>
                    <a:lnTo>
                      <a:pt x="395" y="79"/>
                    </a:lnTo>
                    <a:lnTo>
                      <a:pt x="379" y="64"/>
                    </a:lnTo>
                    <a:lnTo>
                      <a:pt x="361" y="52"/>
                    </a:lnTo>
                    <a:lnTo>
                      <a:pt x="343" y="39"/>
                    </a:lnTo>
                    <a:lnTo>
                      <a:pt x="324" y="31"/>
                    </a:lnTo>
                    <a:lnTo>
                      <a:pt x="302" y="23"/>
                    </a:lnTo>
                    <a:lnTo>
                      <a:pt x="281" y="18"/>
                    </a:lnTo>
                    <a:lnTo>
                      <a:pt x="259" y="14"/>
                    </a:lnTo>
                    <a:lnTo>
                      <a:pt x="236" y="13"/>
                    </a:lnTo>
                    <a:lnTo>
                      <a:pt x="213" y="14"/>
                    </a:lnTo>
                    <a:lnTo>
                      <a:pt x="191" y="18"/>
                    </a:lnTo>
                    <a:lnTo>
                      <a:pt x="170" y="23"/>
                    </a:lnTo>
                    <a:lnTo>
                      <a:pt x="149" y="31"/>
                    </a:lnTo>
                    <a:lnTo>
                      <a:pt x="129" y="39"/>
                    </a:lnTo>
                    <a:lnTo>
                      <a:pt x="111" y="52"/>
                    </a:lnTo>
                    <a:lnTo>
                      <a:pt x="93" y="64"/>
                    </a:lnTo>
                    <a:lnTo>
                      <a:pt x="77" y="79"/>
                    </a:lnTo>
                    <a:lnTo>
                      <a:pt x="63" y="95"/>
                    </a:lnTo>
                    <a:lnTo>
                      <a:pt x="50" y="113"/>
                    </a:lnTo>
                    <a:lnTo>
                      <a:pt x="39" y="131"/>
                    </a:lnTo>
                    <a:lnTo>
                      <a:pt x="29" y="150"/>
                    </a:lnTo>
                    <a:lnTo>
                      <a:pt x="22" y="170"/>
                    </a:lnTo>
                    <a:lnTo>
                      <a:pt x="16" y="191"/>
                    </a:lnTo>
                    <a:lnTo>
                      <a:pt x="13" y="215"/>
                    </a:lnTo>
                    <a:lnTo>
                      <a:pt x="11" y="238"/>
                    </a:lnTo>
                    <a:lnTo>
                      <a:pt x="13" y="261"/>
                    </a:lnTo>
                    <a:lnTo>
                      <a:pt x="16" y="283"/>
                    </a:lnTo>
                    <a:lnTo>
                      <a:pt x="22" y="304"/>
                    </a:lnTo>
                    <a:lnTo>
                      <a:pt x="29" y="325"/>
                    </a:lnTo>
                    <a:lnTo>
                      <a:pt x="39" y="345"/>
                    </a:lnTo>
                    <a:lnTo>
                      <a:pt x="50" y="363"/>
                    </a:lnTo>
                    <a:lnTo>
                      <a:pt x="63" y="381"/>
                    </a:lnTo>
                    <a:lnTo>
                      <a:pt x="77" y="397"/>
                    </a:lnTo>
                    <a:lnTo>
                      <a:pt x="93" y="411"/>
                    </a:lnTo>
                    <a:lnTo>
                      <a:pt x="111" y="424"/>
                    </a:lnTo>
                    <a:lnTo>
                      <a:pt x="129" y="434"/>
                    </a:lnTo>
                    <a:lnTo>
                      <a:pt x="149" y="443"/>
                    </a:lnTo>
                    <a:lnTo>
                      <a:pt x="170" y="452"/>
                    </a:lnTo>
                    <a:lnTo>
                      <a:pt x="191" y="458"/>
                    </a:lnTo>
                    <a:lnTo>
                      <a:pt x="213" y="461"/>
                    </a:lnTo>
                    <a:lnTo>
                      <a:pt x="236" y="461"/>
                    </a:lnTo>
                    <a:lnTo>
                      <a:pt x="259" y="461"/>
                    </a:lnTo>
                    <a:lnTo>
                      <a:pt x="281" y="458"/>
                    </a:lnTo>
                    <a:lnTo>
                      <a:pt x="302" y="452"/>
                    </a:lnTo>
                    <a:lnTo>
                      <a:pt x="324" y="443"/>
                    </a:lnTo>
                    <a:lnTo>
                      <a:pt x="343" y="434"/>
                    </a:lnTo>
                    <a:lnTo>
                      <a:pt x="361" y="424"/>
                    </a:lnTo>
                    <a:lnTo>
                      <a:pt x="379" y="411"/>
                    </a:lnTo>
                    <a:lnTo>
                      <a:pt x="395" y="397"/>
                    </a:lnTo>
                    <a:lnTo>
                      <a:pt x="409" y="381"/>
                    </a:lnTo>
                    <a:lnTo>
                      <a:pt x="422" y="363"/>
                    </a:lnTo>
                    <a:lnTo>
                      <a:pt x="433" y="345"/>
                    </a:lnTo>
                    <a:lnTo>
                      <a:pt x="443" y="325"/>
                    </a:lnTo>
                    <a:lnTo>
                      <a:pt x="451" y="304"/>
                    </a:lnTo>
                    <a:lnTo>
                      <a:pt x="456" y="283"/>
                    </a:lnTo>
                    <a:lnTo>
                      <a:pt x="460" y="261"/>
                    </a:lnTo>
                    <a:lnTo>
                      <a:pt x="460" y="238"/>
                    </a:lnTo>
                    <a:lnTo>
                      <a:pt x="472" y="238"/>
                    </a:lnTo>
                    <a:close/>
                  </a:path>
                </a:pathLst>
              </a:custGeom>
              <a:solidFill>
                <a:srgbClr val="D9EFFF"/>
              </a:solidFill>
              <a:ln w="9525">
                <a:noFill/>
                <a:round/>
                <a:headEnd/>
                <a:tailEnd/>
              </a:ln>
            </p:spPr>
            <p:txBody>
              <a:bodyPr/>
              <a:lstStyle/>
              <a:p>
                <a:endParaRPr lang="en-US"/>
              </a:p>
            </p:txBody>
          </p:sp>
          <p:sp>
            <p:nvSpPr>
              <p:cNvPr id="29953" name="Freeform 1332"/>
              <p:cNvSpPr>
                <a:spLocks/>
              </p:cNvSpPr>
              <p:nvPr/>
            </p:nvSpPr>
            <p:spPr bwMode="auto">
              <a:xfrm>
                <a:off x="698" y="1959"/>
                <a:ext cx="461" cy="461"/>
              </a:xfrm>
              <a:custGeom>
                <a:avLst/>
                <a:gdLst>
                  <a:gd name="T0" fmla="*/ 455 w 461"/>
                  <a:gd name="T1" fmla="*/ 184 h 461"/>
                  <a:gd name="T2" fmla="*/ 432 w 461"/>
                  <a:gd name="T3" fmla="*/ 120 h 461"/>
                  <a:gd name="T4" fmla="*/ 393 w 461"/>
                  <a:gd name="T5" fmla="*/ 68 h 461"/>
                  <a:gd name="T6" fmla="*/ 339 w 461"/>
                  <a:gd name="T7" fmla="*/ 27 h 461"/>
                  <a:gd name="T8" fmla="*/ 277 w 461"/>
                  <a:gd name="T9" fmla="*/ 4 h 461"/>
                  <a:gd name="T10" fmla="*/ 207 w 461"/>
                  <a:gd name="T11" fmla="*/ 2 h 461"/>
                  <a:gd name="T12" fmla="*/ 141 w 461"/>
                  <a:gd name="T13" fmla="*/ 18 h 461"/>
                  <a:gd name="T14" fmla="*/ 84 w 461"/>
                  <a:gd name="T15" fmla="*/ 52 h 461"/>
                  <a:gd name="T16" fmla="*/ 39 w 461"/>
                  <a:gd name="T17" fmla="*/ 102 h 461"/>
                  <a:gd name="T18" fmla="*/ 10 w 461"/>
                  <a:gd name="T19" fmla="*/ 161 h 461"/>
                  <a:gd name="T20" fmla="*/ 0 w 461"/>
                  <a:gd name="T21" fmla="*/ 231 h 461"/>
                  <a:gd name="T22" fmla="*/ 10 w 461"/>
                  <a:gd name="T23" fmla="*/ 299 h 461"/>
                  <a:gd name="T24" fmla="*/ 39 w 461"/>
                  <a:gd name="T25" fmla="*/ 360 h 461"/>
                  <a:gd name="T26" fmla="*/ 84 w 461"/>
                  <a:gd name="T27" fmla="*/ 408 h 461"/>
                  <a:gd name="T28" fmla="*/ 141 w 461"/>
                  <a:gd name="T29" fmla="*/ 443 h 461"/>
                  <a:gd name="T30" fmla="*/ 207 w 461"/>
                  <a:gd name="T31" fmla="*/ 460 h 461"/>
                  <a:gd name="T32" fmla="*/ 277 w 461"/>
                  <a:gd name="T33" fmla="*/ 456 h 461"/>
                  <a:gd name="T34" fmla="*/ 339 w 461"/>
                  <a:gd name="T35" fmla="*/ 433 h 461"/>
                  <a:gd name="T36" fmla="*/ 393 w 461"/>
                  <a:gd name="T37" fmla="*/ 393 h 461"/>
                  <a:gd name="T38" fmla="*/ 432 w 461"/>
                  <a:gd name="T39" fmla="*/ 340 h 461"/>
                  <a:gd name="T40" fmla="*/ 455 w 461"/>
                  <a:gd name="T41" fmla="*/ 277 h 461"/>
                  <a:gd name="T42" fmla="*/ 448 w 461"/>
                  <a:gd name="T43" fmla="*/ 231 h 461"/>
                  <a:gd name="T44" fmla="*/ 439 w 461"/>
                  <a:gd name="T45" fmla="*/ 165 h 461"/>
                  <a:gd name="T46" fmla="*/ 411 w 461"/>
                  <a:gd name="T47" fmla="*/ 108 h 461"/>
                  <a:gd name="T48" fmla="*/ 370 w 461"/>
                  <a:gd name="T49" fmla="*/ 63 h 461"/>
                  <a:gd name="T50" fmla="*/ 314 w 461"/>
                  <a:gd name="T51" fmla="*/ 29 h 461"/>
                  <a:gd name="T52" fmla="*/ 252 w 461"/>
                  <a:gd name="T53" fmla="*/ 13 h 461"/>
                  <a:gd name="T54" fmla="*/ 185 w 461"/>
                  <a:gd name="T55" fmla="*/ 16 h 461"/>
                  <a:gd name="T56" fmla="*/ 126 w 461"/>
                  <a:gd name="T57" fmla="*/ 38 h 461"/>
                  <a:gd name="T58" fmla="*/ 76 w 461"/>
                  <a:gd name="T59" fmla="*/ 75 h 461"/>
                  <a:gd name="T60" fmla="*/ 39 w 461"/>
                  <a:gd name="T61" fmla="*/ 127 h 461"/>
                  <a:gd name="T62" fmla="*/ 16 w 461"/>
                  <a:gd name="T63" fmla="*/ 186 h 461"/>
                  <a:gd name="T64" fmla="*/ 12 w 461"/>
                  <a:gd name="T65" fmla="*/ 252 h 461"/>
                  <a:gd name="T66" fmla="*/ 28 w 461"/>
                  <a:gd name="T67" fmla="*/ 315 h 461"/>
                  <a:gd name="T68" fmla="*/ 62 w 461"/>
                  <a:gd name="T69" fmla="*/ 368 h 461"/>
                  <a:gd name="T70" fmla="*/ 109 w 461"/>
                  <a:gd name="T71" fmla="*/ 411 h 461"/>
                  <a:gd name="T72" fmla="*/ 166 w 461"/>
                  <a:gd name="T73" fmla="*/ 438 h 461"/>
                  <a:gd name="T74" fmla="*/ 230 w 461"/>
                  <a:gd name="T75" fmla="*/ 449 h 461"/>
                  <a:gd name="T76" fmla="*/ 294 w 461"/>
                  <a:gd name="T77" fmla="*/ 438 h 461"/>
                  <a:gd name="T78" fmla="*/ 352 w 461"/>
                  <a:gd name="T79" fmla="*/ 411 h 461"/>
                  <a:gd name="T80" fmla="*/ 398 w 461"/>
                  <a:gd name="T81" fmla="*/ 368 h 461"/>
                  <a:gd name="T82" fmla="*/ 430 w 461"/>
                  <a:gd name="T83" fmla="*/ 315 h 461"/>
                  <a:gd name="T84" fmla="*/ 446 w 461"/>
                  <a:gd name="T85" fmla="*/ 252 h 461"/>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61"/>
                  <a:gd name="T130" fmla="*/ 0 h 461"/>
                  <a:gd name="T131" fmla="*/ 461 w 461"/>
                  <a:gd name="T132" fmla="*/ 461 h 461"/>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61" h="461">
                    <a:moveTo>
                      <a:pt x="461" y="231"/>
                    </a:moveTo>
                    <a:lnTo>
                      <a:pt x="459" y="208"/>
                    </a:lnTo>
                    <a:lnTo>
                      <a:pt x="455" y="184"/>
                    </a:lnTo>
                    <a:lnTo>
                      <a:pt x="450" y="161"/>
                    </a:lnTo>
                    <a:lnTo>
                      <a:pt x="443" y="141"/>
                    </a:lnTo>
                    <a:lnTo>
                      <a:pt x="432" y="120"/>
                    </a:lnTo>
                    <a:lnTo>
                      <a:pt x="421" y="102"/>
                    </a:lnTo>
                    <a:lnTo>
                      <a:pt x="407" y="84"/>
                    </a:lnTo>
                    <a:lnTo>
                      <a:pt x="393" y="68"/>
                    </a:lnTo>
                    <a:lnTo>
                      <a:pt x="377" y="52"/>
                    </a:lnTo>
                    <a:lnTo>
                      <a:pt x="359" y="40"/>
                    </a:lnTo>
                    <a:lnTo>
                      <a:pt x="339" y="27"/>
                    </a:lnTo>
                    <a:lnTo>
                      <a:pt x="319" y="18"/>
                    </a:lnTo>
                    <a:lnTo>
                      <a:pt x="298" y="11"/>
                    </a:lnTo>
                    <a:lnTo>
                      <a:pt x="277" y="4"/>
                    </a:lnTo>
                    <a:lnTo>
                      <a:pt x="253" y="2"/>
                    </a:lnTo>
                    <a:lnTo>
                      <a:pt x="230" y="0"/>
                    </a:lnTo>
                    <a:lnTo>
                      <a:pt x="207" y="2"/>
                    </a:lnTo>
                    <a:lnTo>
                      <a:pt x="184" y="4"/>
                    </a:lnTo>
                    <a:lnTo>
                      <a:pt x="162" y="11"/>
                    </a:lnTo>
                    <a:lnTo>
                      <a:pt x="141" y="18"/>
                    </a:lnTo>
                    <a:lnTo>
                      <a:pt x="121" y="27"/>
                    </a:lnTo>
                    <a:lnTo>
                      <a:pt x="101" y="40"/>
                    </a:lnTo>
                    <a:lnTo>
                      <a:pt x="84" y="52"/>
                    </a:lnTo>
                    <a:lnTo>
                      <a:pt x="67" y="68"/>
                    </a:lnTo>
                    <a:lnTo>
                      <a:pt x="51" y="84"/>
                    </a:lnTo>
                    <a:lnTo>
                      <a:pt x="39" y="102"/>
                    </a:lnTo>
                    <a:lnTo>
                      <a:pt x="28" y="120"/>
                    </a:lnTo>
                    <a:lnTo>
                      <a:pt x="17" y="141"/>
                    </a:lnTo>
                    <a:lnTo>
                      <a:pt x="10" y="161"/>
                    </a:lnTo>
                    <a:lnTo>
                      <a:pt x="5" y="184"/>
                    </a:lnTo>
                    <a:lnTo>
                      <a:pt x="1" y="208"/>
                    </a:lnTo>
                    <a:lnTo>
                      <a:pt x="0" y="231"/>
                    </a:lnTo>
                    <a:lnTo>
                      <a:pt x="1" y="254"/>
                    </a:lnTo>
                    <a:lnTo>
                      <a:pt x="5" y="277"/>
                    </a:lnTo>
                    <a:lnTo>
                      <a:pt x="10" y="299"/>
                    </a:lnTo>
                    <a:lnTo>
                      <a:pt x="17" y="320"/>
                    </a:lnTo>
                    <a:lnTo>
                      <a:pt x="28" y="340"/>
                    </a:lnTo>
                    <a:lnTo>
                      <a:pt x="39" y="360"/>
                    </a:lnTo>
                    <a:lnTo>
                      <a:pt x="51" y="377"/>
                    </a:lnTo>
                    <a:lnTo>
                      <a:pt x="67" y="393"/>
                    </a:lnTo>
                    <a:lnTo>
                      <a:pt x="84" y="408"/>
                    </a:lnTo>
                    <a:lnTo>
                      <a:pt x="101" y="422"/>
                    </a:lnTo>
                    <a:lnTo>
                      <a:pt x="121" y="433"/>
                    </a:lnTo>
                    <a:lnTo>
                      <a:pt x="141" y="443"/>
                    </a:lnTo>
                    <a:lnTo>
                      <a:pt x="162" y="451"/>
                    </a:lnTo>
                    <a:lnTo>
                      <a:pt x="184" y="456"/>
                    </a:lnTo>
                    <a:lnTo>
                      <a:pt x="207" y="460"/>
                    </a:lnTo>
                    <a:lnTo>
                      <a:pt x="230" y="461"/>
                    </a:lnTo>
                    <a:lnTo>
                      <a:pt x="253" y="460"/>
                    </a:lnTo>
                    <a:lnTo>
                      <a:pt x="277" y="456"/>
                    </a:lnTo>
                    <a:lnTo>
                      <a:pt x="298" y="451"/>
                    </a:lnTo>
                    <a:lnTo>
                      <a:pt x="319" y="443"/>
                    </a:lnTo>
                    <a:lnTo>
                      <a:pt x="339" y="433"/>
                    </a:lnTo>
                    <a:lnTo>
                      <a:pt x="359" y="422"/>
                    </a:lnTo>
                    <a:lnTo>
                      <a:pt x="377" y="408"/>
                    </a:lnTo>
                    <a:lnTo>
                      <a:pt x="393" y="393"/>
                    </a:lnTo>
                    <a:lnTo>
                      <a:pt x="407" y="377"/>
                    </a:lnTo>
                    <a:lnTo>
                      <a:pt x="421" y="360"/>
                    </a:lnTo>
                    <a:lnTo>
                      <a:pt x="432" y="340"/>
                    </a:lnTo>
                    <a:lnTo>
                      <a:pt x="443" y="320"/>
                    </a:lnTo>
                    <a:lnTo>
                      <a:pt x="450" y="299"/>
                    </a:lnTo>
                    <a:lnTo>
                      <a:pt x="455" y="277"/>
                    </a:lnTo>
                    <a:lnTo>
                      <a:pt x="459" y="254"/>
                    </a:lnTo>
                    <a:lnTo>
                      <a:pt x="461" y="231"/>
                    </a:lnTo>
                    <a:lnTo>
                      <a:pt x="448" y="231"/>
                    </a:lnTo>
                    <a:lnTo>
                      <a:pt x="446" y="208"/>
                    </a:lnTo>
                    <a:lnTo>
                      <a:pt x="445" y="186"/>
                    </a:lnTo>
                    <a:lnTo>
                      <a:pt x="439" y="165"/>
                    </a:lnTo>
                    <a:lnTo>
                      <a:pt x="430" y="145"/>
                    </a:lnTo>
                    <a:lnTo>
                      <a:pt x="421" y="127"/>
                    </a:lnTo>
                    <a:lnTo>
                      <a:pt x="411" y="108"/>
                    </a:lnTo>
                    <a:lnTo>
                      <a:pt x="398" y="91"/>
                    </a:lnTo>
                    <a:lnTo>
                      <a:pt x="384" y="75"/>
                    </a:lnTo>
                    <a:lnTo>
                      <a:pt x="370" y="63"/>
                    </a:lnTo>
                    <a:lnTo>
                      <a:pt x="352" y="49"/>
                    </a:lnTo>
                    <a:lnTo>
                      <a:pt x="334" y="38"/>
                    </a:lnTo>
                    <a:lnTo>
                      <a:pt x="314" y="29"/>
                    </a:lnTo>
                    <a:lnTo>
                      <a:pt x="294" y="22"/>
                    </a:lnTo>
                    <a:lnTo>
                      <a:pt x="275" y="16"/>
                    </a:lnTo>
                    <a:lnTo>
                      <a:pt x="252" y="13"/>
                    </a:lnTo>
                    <a:lnTo>
                      <a:pt x="230" y="13"/>
                    </a:lnTo>
                    <a:lnTo>
                      <a:pt x="207" y="13"/>
                    </a:lnTo>
                    <a:lnTo>
                      <a:pt x="185" y="16"/>
                    </a:lnTo>
                    <a:lnTo>
                      <a:pt x="166" y="22"/>
                    </a:lnTo>
                    <a:lnTo>
                      <a:pt x="144" y="29"/>
                    </a:lnTo>
                    <a:lnTo>
                      <a:pt x="126" y="38"/>
                    </a:lnTo>
                    <a:lnTo>
                      <a:pt x="109" y="49"/>
                    </a:lnTo>
                    <a:lnTo>
                      <a:pt x="91" y="63"/>
                    </a:lnTo>
                    <a:lnTo>
                      <a:pt x="76" y="75"/>
                    </a:lnTo>
                    <a:lnTo>
                      <a:pt x="62" y="91"/>
                    </a:lnTo>
                    <a:lnTo>
                      <a:pt x="50" y="108"/>
                    </a:lnTo>
                    <a:lnTo>
                      <a:pt x="39" y="127"/>
                    </a:lnTo>
                    <a:lnTo>
                      <a:pt x="28" y="145"/>
                    </a:lnTo>
                    <a:lnTo>
                      <a:pt x="21" y="165"/>
                    </a:lnTo>
                    <a:lnTo>
                      <a:pt x="16" y="186"/>
                    </a:lnTo>
                    <a:lnTo>
                      <a:pt x="12" y="208"/>
                    </a:lnTo>
                    <a:lnTo>
                      <a:pt x="12" y="231"/>
                    </a:lnTo>
                    <a:lnTo>
                      <a:pt x="12" y="252"/>
                    </a:lnTo>
                    <a:lnTo>
                      <a:pt x="16" y="274"/>
                    </a:lnTo>
                    <a:lnTo>
                      <a:pt x="21" y="295"/>
                    </a:lnTo>
                    <a:lnTo>
                      <a:pt x="28" y="315"/>
                    </a:lnTo>
                    <a:lnTo>
                      <a:pt x="39" y="334"/>
                    </a:lnTo>
                    <a:lnTo>
                      <a:pt x="50" y="352"/>
                    </a:lnTo>
                    <a:lnTo>
                      <a:pt x="62" y="368"/>
                    </a:lnTo>
                    <a:lnTo>
                      <a:pt x="76" y="385"/>
                    </a:lnTo>
                    <a:lnTo>
                      <a:pt x="91" y="399"/>
                    </a:lnTo>
                    <a:lnTo>
                      <a:pt x="109" y="411"/>
                    </a:lnTo>
                    <a:lnTo>
                      <a:pt x="126" y="422"/>
                    </a:lnTo>
                    <a:lnTo>
                      <a:pt x="144" y="431"/>
                    </a:lnTo>
                    <a:lnTo>
                      <a:pt x="166" y="438"/>
                    </a:lnTo>
                    <a:lnTo>
                      <a:pt x="185" y="443"/>
                    </a:lnTo>
                    <a:lnTo>
                      <a:pt x="207" y="447"/>
                    </a:lnTo>
                    <a:lnTo>
                      <a:pt x="230" y="449"/>
                    </a:lnTo>
                    <a:lnTo>
                      <a:pt x="252" y="447"/>
                    </a:lnTo>
                    <a:lnTo>
                      <a:pt x="275" y="443"/>
                    </a:lnTo>
                    <a:lnTo>
                      <a:pt x="294" y="438"/>
                    </a:lnTo>
                    <a:lnTo>
                      <a:pt x="314" y="431"/>
                    </a:lnTo>
                    <a:lnTo>
                      <a:pt x="334" y="422"/>
                    </a:lnTo>
                    <a:lnTo>
                      <a:pt x="352" y="411"/>
                    </a:lnTo>
                    <a:lnTo>
                      <a:pt x="370" y="399"/>
                    </a:lnTo>
                    <a:lnTo>
                      <a:pt x="384" y="385"/>
                    </a:lnTo>
                    <a:lnTo>
                      <a:pt x="398" y="368"/>
                    </a:lnTo>
                    <a:lnTo>
                      <a:pt x="411" y="352"/>
                    </a:lnTo>
                    <a:lnTo>
                      <a:pt x="421" y="334"/>
                    </a:lnTo>
                    <a:lnTo>
                      <a:pt x="430" y="315"/>
                    </a:lnTo>
                    <a:lnTo>
                      <a:pt x="439" y="295"/>
                    </a:lnTo>
                    <a:lnTo>
                      <a:pt x="445" y="274"/>
                    </a:lnTo>
                    <a:lnTo>
                      <a:pt x="446" y="252"/>
                    </a:lnTo>
                    <a:lnTo>
                      <a:pt x="448" y="231"/>
                    </a:lnTo>
                    <a:lnTo>
                      <a:pt x="461" y="231"/>
                    </a:lnTo>
                    <a:close/>
                  </a:path>
                </a:pathLst>
              </a:custGeom>
              <a:solidFill>
                <a:srgbClr val="DAF0FF"/>
              </a:solidFill>
              <a:ln w="9525">
                <a:noFill/>
                <a:round/>
                <a:headEnd/>
                <a:tailEnd/>
              </a:ln>
            </p:spPr>
            <p:txBody>
              <a:bodyPr/>
              <a:lstStyle/>
              <a:p>
                <a:endParaRPr lang="en-US"/>
              </a:p>
            </p:txBody>
          </p:sp>
          <p:sp>
            <p:nvSpPr>
              <p:cNvPr id="29954" name="Freeform 1333"/>
              <p:cNvSpPr>
                <a:spLocks/>
              </p:cNvSpPr>
              <p:nvPr/>
            </p:nvSpPr>
            <p:spPr bwMode="auto">
              <a:xfrm>
                <a:off x="703" y="1965"/>
                <a:ext cx="449" cy="448"/>
              </a:xfrm>
              <a:custGeom>
                <a:avLst/>
                <a:gdLst>
                  <a:gd name="T0" fmla="*/ 445 w 449"/>
                  <a:gd name="T1" fmla="*/ 178 h 448"/>
                  <a:gd name="T2" fmla="*/ 422 w 449"/>
                  <a:gd name="T3" fmla="*/ 118 h 448"/>
                  <a:gd name="T4" fmla="*/ 384 w 449"/>
                  <a:gd name="T5" fmla="*/ 66 h 448"/>
                  <a:gd name="T6" fmla="*/ 332 w 449"/>
                  <a:gd name="T7" fmla="*/ 26 h 448"/>
                  <a:gd name="T8" fmla="*/ 270 w 449"/>
                  <a:gd name="T9" fmla="*/ 5 h 448"/>
                  <a:gd name="T10" fmla="*/ 202 w 449"/>
                  <a:gd name="T11" fmla="*/ 1 h 448"/>
                  <a:gd name="T12" fmla="*/ 138 w 449"/>
                  <a:gd name="T13" fmla="*/ 18 h 448"/>
                  <a:gd name="T14" fmla="*/ 82 w 449"/>
                  <a:gd name="T15" fmla="*/ 51 h 448"/>
                  <a:gd name="T16" fmla="*/ 39 w 449"/>
                  <a:gd name="T17" fmla="*/ 100 h 448"/>
                  <a:gd name="T18" fmla="*/ 11 w 449"/>
                  <a:gd name="T19" fmla="*/ 157 h 448"/>
                  <a:gd name="T20" fmla="*/ 0 w 449"/>
                  <a:gd name="T21" fmla="*/ 225 h 448"/>
                  <a:gd name="T22" fmla="*/ 11 w 449"/>
                  <a:gd name="T23" fmla="*/ 291 h 448"/>
                  <a:gd name="T24" fmla="*/ 39 w 449"/>
                  <a:gd name="T25" fmla="*/ 350 h 448"/>
                  <a:gd name="T26" fmla="*/ 82 w 449"/>
                  <a:gd name="T27" fmla="*/ 398 h 448"/>
                  <a:gd name="T28" fmla="*/ 138 w 449"/>
                  <a:gd name="T29" fmla="*/ 430 h 448"/>
                  <a:gd name="T30" fmla="*/ 202 w 449"/>
                  <a:gd name="T31" fmla="*/ 448 h 448"/>
                  <a:gd name="T32" fmla="*/ 270 w 449"/>
                  <a:gd name="T33" fmla="*/ 445 h 448"/>
                  <a:gd name="T34" fmla="*/ 332 w 449"/>
                  <a:gd name="T35" fmla="*/ 421 h 448"/>
                  <a:gd name="T36" fmla="*/ 384 w 449"/>
                  <a:gd name="T37" fmla="*/ 384 h 448"/>
                  <a:gd name="T38" fmla="*/ 422 w 449"/>
                  <a:gd name="T39" fmla="*/ 332 h 448"/>
                  <a:gd name="T40" fmla="*/ 445 w 449"/>
                  <a:gd name="T41" fmla="*/ 270 h 448"/>
                  <a:gd name="T42" fmla="*/ 438 w 449"/>
                  <a:gd name="T43" fmla="*/ 225 h 448"/>
                  <a:gd name="T44" fmla="*/ 427 w 449"/>
                  <a:gd name="T45" fmla="*/ 160 h 448"/>
                  <a:gd name="T46" fmla="*/ 400 w 449"/>
                  <a:gd name="T47" fmla="*/ 105 h 448"/>
                  <a:gd name="T48" fmla="*/ 359 w 449"/>
                  <a:gd name="T49" fmla="*/ 60 h 448"/>
                  <a:gd name="T50" fmla="*/ 307 w 449"/>
                  <a:gd name="T51" fmla="*/ 28 h 448"/>
                  <a:gd name="T52" fmla="*/ 247 w 449"/>
                  <a:gd name="T53" fmla="*/ 14 h 448"/>
                  <a:gd name="T54" fmla="*/ 182 w 449"/>
                  <a:gd name="T55" fmla="*/ 16 h 448"/>
                  <a:gd name="T56" fmla="*/ 123 w 449"/>
                  <a:gd name="T57" fmla="*/ 37 h 448"/>
                  <a:gd name="T58" fmla="*/ 75 w 449"/>
                  <a:gd name="T59" fmla="*/ 75 h 448"/>
                  <a:gd name="T60" fmla="*/ 39 w 449"/>
                  <a:gd name="T61" fmla="*/ 123 h 448"/>
                  <a:gd name="T62" fmla="*/ 18 w 449"/>
                  <a:gd name="T63" fmla="*/ 182 h 448"/>
                  <a:gd name="T64" fmla="*/ 14 w 449"/>
                  <a:gd name="T65" fmla="*/ 246 h 448"/>
                  <a:gd name="T66" fmla="*/ 30 w 449"/>
                  <a:gd name="T67" fmla="*/ 307 h 448"/>
                  <a:gd name="T68" fmla="*/ 61 w 449"/>
                  <a:gd name="T69" fmla="*/ 359 h 448"/>
                  <a:gd name="T70" fmla="*/ 107 w 449"/>
                  <a:gd name="T71" fmla="*/ 400 h 448"/>
                  <a:gd name="T72" fmla="*/ 163 w 449"/>
                  <a:gd name="T73" fmla="*/ 427 h 448"/>
                  <a:gd name="T74" fmla="*/ 225 w 449"/>
                  <a:gd name="T75" fmla="*/ 437 h 448"/>
                  <a:gd name="T76" fmla="*/ 288 w 449"/>
                  <a:gd name="T77" fmla="*/ 427 h 448"/>
                  <a:gd name="T78" fmla="*/ 343 w 449"/>
                  <a:gd name="T79" fmla="*/ 400 h 448"/>
                  <a:gd name="T80" fmla="*/ 390 w 449"/>
                  <a:gd name="T81" fmla="*/ 359 h 448"/>
                  <a:gd name="T82" fmla="*/ 420 w 449"/>
                  <a:gd name="T83" fmla="*/ 307 h 448"/>
                  <a:gd name="T84" fmla="*/ 436 w 449"/>
                  <a:gd name="T85" fmla="*/ 246 h 44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49"/>
                  <a:gd name="T130" fmla="*/ 0 h 448"/>
                  <a:gd name="T131" fmla="*/ 449 w 449"/>
                  <a:gd name="T132" fmla="*/ 448 h 44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49" h="448">
                    <a:moveTo>
                      <a:pt x="449" y="225"/>
                    </a:moveTo>
                    <a:lnTo>
                      <a:pt x="449" y="202"/>
                    </a:lnTo>
                    <a:lnTo>
                      <a:pt x="445" y="178"/>
                    </a:lnTo>
                    <a:lnTo>
                      <a:pt x="440" y="157"/>
                    </a:lnTo>
                    <a:lnTo>
                      <a:pt x="432" y="137"/>
                    </a:lnTo>
                    <a:lnTo>
                      <a:pt x="422" y="118"/>
                    </a:lnTo>
                    <a:lnTo>
                      <a:pt x="411" y="100"/>
                    </a:lnTo>
                    <a:lnTo>
                      <a:pt x="398" y="82"/>
                    </a:lnTo>
                    <a:lnTo>
                      <a:pt x="384" y="66"/>
                    </a:lnTo>
                    <a:lnTo>
                      <a:pt x="368" y="51"/>
                    </a:lnTo>
                    <a:lnTo>
                      <a:pt x="350" y="39"/>
                    </a:lnTo>
                    <a:lnTo>
                      <a:pt x="332" y="26"/>
                    </a:lnTo>
                    <a:lnTo>
                      <a:pt x="313" y="18"/>
                    </a:lnTo>
                    <a:lnTo>
                      <a:pt x="291" y="10"/>
                    </a:lnTo>
                    <a:lnTo>
                      <a:pt x="270" y="5"/>
                    </a:lnTo>
                    <a:lnTo>
                      <a:pt x="248" y="1"/>
                    </a:lnTo>
                    <a:lnTo>
                      <a:pt x="225" y="0"/>
                    </a:lnTo>
                    <a:lnTo>
                      <a:pt x="202" y="1"/>
                    </a:lnTo>
                    <a:lnTo>
                      <a:pt x="180" y="5"/>
                    </a:lnTo>
                    <a:lnTo>
                      <a:pt x="159" y="10"/>
                    </a:lnTo>
                    <a:lnTo>
                      <a:pt x="138" y="18"/>
                    </a:lnTo>
                    <a:lnTo>
                      <a:pt x="118" y="26"/>
                    </a:lnTo>
                    <a:lnTo>
                      <a:pt x="100" y="39"/>
                    </a:lnTo>
                    <a:lnTo>
                      <a:pt x="82" y="51"/>
                    </a:lnTo>
                    <a:lnTo>
                      <a:pt x="66" y="66"/>
                    </a:lnTo>
                    <a:lnTo>
                      <a:pt x="52" y="82"/>
                    </a:lnTo>
                    <a:lnTo>
                      <a:pt x="39" y="100"/>
                    </a:lnTo>
                    <a:lnTo>
                      <a:pt x="28" y="118"/>
                    </a:lnTo>
                    <a:lnTo>
                      <a:pt x="18" y="137"/>
                    </a:lnTo>
                    <a:lnTo>
                      <a:pt x="11" y="157"/>
                    </a:lnTo>
                    <a:lnTo>
                      <a:pt x="5" y="178"/>
                    </a:lnTo>
                    <a:lnTo>
                      <a:pt x="2" y="202"/>
                    </a:lnTo>
                    <a:lnTo>
                      <a:pt x="0" y="225"/>
                    </a:lnTo>
                    <a:lnTo>
                      <a:pt x="2" y="248"/>
                    </a:lnTo>
                    <a:lnTo>
                      <a:pt x="5" y="270"/>
                    </a:lnTo>
                    <a:lnTo>
                      <a:pt x="11" y="291"/>
                    </a:lnTo>
                    <a:lnTo>
                      <a:pt x="18" y="312"/>
                    </a:lnTo>
                    <a:lnTo>
                      <a:pt x="28" y="332"/>
                    </a:lnTo>
                    <a:lnTo>
                      <a:pt x="39" y="350"/>
                    </a:lnTo>
                    <a:lnTo>
                      <a:pt x="52" y="368"/>
                    </a:lnTo>
                    <a:lnTo>
                      <a:pt x="66" y="384"/>
                    </a:lnTo>
                    <a:lnTo>
                      <a:pt x="82" y="398"/>
                    </a:lnTo>
                    <a:lnTo>
                      <a:pt x="100" y="411"/>
                    </a:lnTo>
                    <a:lnTo>
                      <a:pt x="118" y="421"/>
                    </a:lnTo>
                    <a:lnTo>
                      <a:pt x="138" y="430"/>
                    </a:lnTo>
                    <a:lnTo>
                      <a:pt x="159" y="439"/>
                    </a:lnTo>
                    <a:lnTo>
                      <a:pt x="180" y="445"/>
                    </a:lnTo>
                    <a:lnTo>
                      <a:pt x="202" y="448"/>
                    </a:lnTo>
                    <a:lnTo>
                      <a:pt x="225" y="448"/>
                    </a:lnTo>
                    <a:lnTo>
                      <a:pt x="248" y="448"/>
                    </a:lnTo>
                    <a:lnTo>
                      <a:pt x="270" y="445"/>
                    </a:lnTo>
                    <a:lnTo>
                      <a:pt x="291" y="439"/>
                    </a:lnTo>
                    <a:lnTo>
                      <a:pt x="313" y="430"/>
                    </a:lnTo>
                    <a:lnTo>
                      <a:pt x="332" y="421"/>
                    </a:lnTo>
                    <a:lnTo>
                      <a:pt x="350" y="411"/>
                    </a:lnTo>
                    <a:lnTo>
                      <a:pt x="368" y="398"/>
                    </a:lnTo>
                    <a:lnTo>
                      <a:pt x="384" y="384"/>
                    </a:lnTo>
                    <a:lnTo>
                      <a:pt x="398" y="368"/>
                    </a:lnTo>
                    <a:lnTo>
                      <a:pt x="411" y="350"/>
                    </a:lnTo>
                    <a:lnTo>
                      <a:pt x="422" y="332"/>
                    </a:lnTo>
                    <a:lnTo>
                      <a:pt x="432" y="312"/>
                    </a:lnTo>
                    <a:lnTo>
                      <a:pt x="440" y="291"/>
                    </a:lnTo>
                    <a:lnTo>
                      <a:pt x="445" y="270"/>
                    </a:lnTo>
                    <a:lnTo>
                      <a:pt x="449" y="248"/>
                    </a:lnTo>
                    <a:lnTo>
                      <a:pt x="449" y="225"/>
                    </a:lnTo>
                    <a:lnTo>
                      <a:pt x="438" y="225"/>
                    </a:lnTo>
                    <a:lnTo>
                      <a:pt x="436" y="203"/>
                    </a:lnTo>
                    <a:lnTo>
                      <a:pt x="432" y="182"/>
                    </a:lnTo>
                    <a:lnTo>
                      <a:pt x="427" y="160"/>
                    </a:lnTo>
                    <a:lnTo>
                      <a:pt x="420" y="143"/>
                    </a:lnTo>
                    <a:lnTo>
                      <a:pt x="411" y="123"/>
                    </a:lnTo>
                    <a:lnTo>
                      <a:pt x="400" y="105"/>
                    </a:lnTo>
                    <a:lnTo>
                      <a:pt x="390" y="89"/>
                    </a:lnTo>
                    <a:lnTo>
                      <a:pt x="375" y="75"/>
                    </a:lnTo>
                    <a:lnTo>
                      <a:pt x="359" y="60"/>
                    </a:lnTo>
                    <a:lnTo>
                      <a:pt x="343" y="48"/>
                    </a:lnTo>
                    <a:lnTo>
                      <a:pt x="327" y="37"/>
                    </a:lnTo>
                    <a:lnTo>
                      <a:pt x="307" y="28"/>
                    </a:lnTo>
                    <a:lnTo>
                      <a:pt x="288" y="21"/>
                    </a:lnTo>
                    <a:lnTo>
                      <a:pt x="268" y="16"/>
                    </a:lnTo>
                    <a:lnTo>
                      <a:pt x="247" y="14"/>
                    </a:lnTo>
                    <a:lnTo>
                      <a:pt x="225" y="12"/>
                    </a:lnTo>
                    <a:lnTo>
                      <a:pt x="204" y="14"/>
                    </a:lnTo>
                    <a:lnTo>
                      <a:pt x="182" y="16"/>
                    </a:lnTo>
                    <a:lnTo>
                      <a:pt x="163" y="21"/>
                    </a:lnTo>
                    <a:lnTo>
                      <a:pt x="143" y="28"/>
                    </a:lnTo>
                    <a:lnTo>
                      <a:pt x="123" y="37"/>
                    </a:lnTo>
                    <a:lnTo>
                      <a:pt x="107" y="48"/>
                    </a:lnTo>
                    <a:lnTo>
                      <a:pt x="89" y="60"/>
                    </a:lnTo>
                    <a:lnTo>
                      <a:pt x="75" y="75"/>
                    </a:lnTo>
                    <a:lnTo>
                      <a:pt x="61" y="89"/>
                    </a:lnTo>
                    <a:lnTo>
                      <a:pt x="48" y="105"/>
                    </a:lnTo>
                    <a:lnTo>
                      <a:pt x="39" y="123"/>
                    </a:lnTo>
                    <a:lnTo>
                      <a:pt x="30" y="143"/>
                    </a:lnTo>
                    <a:lnTo>
                      <a:pt x="23" y="160"/>
                    </a:lnTo>
                    <a:lnTo>
                      <a:pt x="18" y="182"/>
                    </a:lnTo>
                    <a:lnTo>
                      <a:pt x="14" y="203"/>
                    </a:lnTo>
                    <a:lnTo>
                      <a:pt x="12" y="225"/>
                    </a:lnTo>
                    <a:lnTo>
                      <a:pt x="14" y="246"/>
                    </a:lnTo>
                    <a:lnTo>
                      <a:pt x="18" y="268"/>
                    </a:lnTo>
                    <a:lnTo>
                      <a:pt x="23" y="287"/>
                    </a:lnTo>
                    <a:lnTo>
                      <a:pt x="30" y="307"/>
                    </a:lnTo>
                    <a:lnTo>
                      <a:pt x="39" y="325"/>
                    </a:lnTo>
                    <a:lnTo>
                      <a:pt x="48" y="343"/>
                    </a:lnTo>
                    <a:lnTo>
                      <a:pt x="61" y="359"/>
                    </a:lnTo>
                    <a:lnTo>
                      <a:pt x="75" y="375"/>
                    </a:lnTo>
                    <a:lnTo>
                      <a:pt x="89" y="387"/>
                    </a:lnTo>
                    <a:lnTo>
                      <a:pt x="107" y="400"/>
                    </a:lnTo>
                    <a:lnTo>
                      <a:pt x="123" y="411"/>
                    </a:lnTo>
                    <a:lnTo>
                      <a:pt x="143" y="420"/>
                    </a:lnTo>
                    <a:lnTo>
                      <a:pt x="163" y="427"/>
                    </a:lnTo>
                    <a:lnTo>
                      <a:pt x="182" y="432"/>
                    </a:lnTo>
                    <a:lnTo>
                      <a:pt x="204" y="436"/>
                    </a:lnTo>
                    <a:lnTo>
                      <a:pt x="225" y="437"/>
                    </a:lnTo>
                    <a:lnTo>
                      <a:pt x="247" y="436"/>
                    </a:lnTo>
                    <a:lnTo>
                      <a:pt x="268" y="432"/>
                    </a:lnTo>
                    <a:lnTo>
                      <a:pt x="288" y="427"/>
                    </a:lnTo>
                    <a:lnTo>
                      <a:pt x="307" y="420"/>
                    </a:lnTo>
                    <a:lnTo>
                      <a:pt x="327" y="411"/>
                    </a:lnTo>
                    <a:lnTo>
                      <a:pt x="343" y="400"/>
                    </a:lnTo>
                    <a:lnTo>
                      <a:pt x="359" y="387"/>
                    </a:lnTo>
                    <a:lnTo>
                      <a:pt x="375" y="375"/>
                    </a:lnTo>
                    <a:lnTo>
                      <a:pt x="390" y="359"/>
                    </a:lnTo>
                    <a:lnTo>
                      <a:pt x="400" y="343"/>
                    </a:lnTo>
                    <a:lnTo>
                      <a:pt x="411" y="325"/>
                    </a:lnTo>
                    <a:lnTo>
                      <a:pt x="420" y="307"/>
                    </a:lnTo>
                    <a:lnTo>
                      <a:pt x="427" y="287"/>
                    </a:lnTo>
                    <a:lnTo>
                      <a:pt x="432" y="268"/>
                    </a:lnTo>
                    <a:lnTo>
                      <a:pt x="436" y="246"/>
                    </a:lnTo>
                    <a:lnTo>
                      <a:pt x="438" y="225"/>
                    </a:lnTo>
                    <a:lnTo>
                      <a:pt x="449" y="225"/>
                    </a:lnTo>
                    <a:close/>
                  </a:path>
                </a:pathLst>
              </a:custGeom>
              <a:solidFill>
                <a:srgbClr val="DBF0FF"/>
              </a:solidFill>
              <a:ln w="9525">
                <a:noFill/>
                <a:round/>
                <a:headEnd/>
                <a:tailEnd/>
              </a:ln>
            </p:spPr>
            <p:txBody>
              <a:bodyPr/>
              <a:lstStyle/>
              <a:p>
                <a:endParaRPr lang="en-US"/>
              </a:p>
            </p:txBody>
          </p:sp>
          <p:sp>
            <p:nvSpPr>
              <p:cNvPr id="29955" name="Freeform 1334"/>
              <p:cNvSpPr>
                <a:spLocks/>
              </p:cNvSpPr>
              <p:nvPr/>
            </p:nvSpPr>
            <p:spPr bwMode="auto">
              <a:xfrm>
                <a:off x="710" y="1972"/>
                <a:ext cx="436" cy="436"/>
              </a:xfrm>
              <a:custGeom>
                <a:avLst/>
                <a:gdLst>
                  <a:gd name="T0" fmla="*/ 433 w 436"/>
                  <a:gd name="T1" fmla="*/ 173 h 436"/>
                  <a:gd name="T2" fmla="*/ 409 w 436"/>
                  <a:gd name="T3" fmla="*/ 114 h 436"/>
                  <a:gd name="T4" fmla="*/ 372 w 436"/>
                  <a:gd name="T5" fmla="*/ 62 h 436"/>
                  <a:gd name="T6" fmla="*/ 322 w 436"/>
                  <a:gd name="T7" fmla="*/ 25 h 436"/>
                  <a:gd name="T8" fmla="*/ 263 w 436"/>
                  <a:gd name="T9" fmla="*/ 3 h 436"/>
                  <a:gd name="T10" fmla="*/ 195 w 436"/>
                  <a:gd name="T11" fmla="*/ 0 h 436"/>
                  <a:gd name="T12" fmla="*/ 132 w 436"/>
                  <a:gd name="T13" fmla="*/ 16 h 436"/>
                  <a:gd name="T14" fmla="*/ 79 w 436"/>
                  <a:gd name="T15" fmla="*/ 50 h 436"/>
                  <a:gd name="T16" fmla="*/ 38 w 436"/>
                  <a:gd name="T17" fmla="*/ 95 h 436"/>
                  <a:gd name="T18" fmla="*/ 9 w 436"/>
                  <a:gd name="T19" fmla="*/ 152 h 436"/>
                  <a:gd name="T20" fmla="*/ 0 w 436"/>
                  <a:gd name="T21" fmla="*/ 218 h 436"/>
                  <a:gd name="T22" fmla="*/ 9 w 436"/>
                  <a:gd name="T23" fmla="*/ 282 h 436"/>
                  <a:gd name="T24" fmla="*/ 38 w 436"/>
                  <a:gd name="T25" fmla="*/ 339 h 436"/>
                  <a:gd name="T26" fmla="*/ 79 w 436"/>
                  <a:gd name="T27" fmla="*/ 386 h 436"/>
                  <a:gd name="T28" fmla="*/ 132 w 436"/>
                  <a:gd name="T29" fmla="*/ 418 h 436"/>
                  <a:gd name="T30" fmla="*/ 195 w 436"/>
                  <a:gd name="T31" fmla="*/ 434 h 436"/>
                  <a:gd name="T32" fmla="*/ 263 w 436"/>
                  <a:gd name="T33" fmla="*/ 430 h 436"/>
                  <a:gd name="T34" fmla="*/ 322 w 436"/>
                  <a:gd name="T35" fmla="*/ 409 h 436"/>
                  <a:gd name="T36" fmla="*/ 372 w 436"/>
                  <a:gd name="T37" fmla="*/ 372 h 436"/>
                  <a:gd name="T38" fmla="*/ 409 w 436"/>
                  <a:gd name="T39" fmla="*/ 321 h 436"/>
                  <a:gd name="T40" fmla="*/ 433 w 436"/>
                  <a:gd name="T41" fmla="*/ 261 h 436"/>
                  <a:gd name="T42" fmla="*/ 424 w 436"/>
                  <a:gd name="T43" fmla="*/ 218 h 436"/>
                  <a:gd name="T44" fmla="*/ 415 w 436"/>
                  <a:gd name="T45" fmla="*/ 155 h 436"/>
                  <a:gd name="T46" fmla="*/ 390 w 436"/>
                  <a:gd name="T47" fmla="*/ 102 h 436"/>
                  <a:gd name="T48" fmla="*/ 349 w 436"/>
                  <a:gd name="T49" fmla="*/ 59 h 436"/>
                  <a:gd name="T50" fmla="*/ 299 w 436"/>
                  <a:gd name="T51" fmla="*/ 27 h 436"/>
                  <a:gd name="T52" fmla="*/ 240 w 436"/>
                  <a:gd name="T53" fmla="*/ 12 h 436"/>
                  <a:gd name="T54" fmla="*/ 177 w 436"/>
                  <a:gd name="T55" fmla="*/ 16 h 436"/>
                  <a:gd name="T56" fmla="*/ 120 w 436"/>
                  <a:gd name="T57" fmla="*/ 36 h 436"/>
                  <a:gd name="T58" fmla="*/ 72 w 436"/>
                  <a:gd name="T59" fmla="*/ 71 h 436"/>
                  <a:gd name="T60" fmla="*/ 38 w 436"/>
                  <a:gd name="T61" fmla="*/ 120 h 436"/>
                  <a:gd name="T62" fmla="*/ 16 w 436"/>
                  <a:gd name="T63" fmla="*/ 177 h 436"/>
                  <a:gd name="T64" fmla="*/ 13 w 436"/>
                  <a:gd name="T65" fmla="*/ 239 h 436"/>
                  <a:gd name="T66" fmla="*/ 29 w 436"/>
                  <a:gd name="T67" fmla="*/ 298 h 436"/>
                  <a:gd name="T68" fmla="*/ 59 w 436"/>
                  <a:gd name="T69" fmla="*/ 348 h 436"/>
                  <a:gd name="T70" fmla="*/ 102 w 436"/>
                  <a:gd name="T71" fmla="*/ 388 h 436"/>
                  <a:gd name="T72" fmla="*/ 157 w 436"/>
                  <a:gd name="T73" fmla="*/ 414 h 436"/>
                  <a:gd name="T74" fmla="*/ 218 w 436"/>
                  <a:gd name="T75" fmla="*/ 423 h 436"/>
                  <a:gd name="T76" fmla="*/ 279 w 436"/>
                  <a:gd name="T77" fmla="*/ 414 h 436"/>
                  <a:gd name="T78" fmla="*/ 332 w 436"/>
                  <a:gd name="T79" fmla="*/ 388 h 436"/>
                  <a:gd name="T80" fmla="*/ 377 w 436"/>
                  <a:gd name="T81" fmla="*/ 348 h 436"/>
                  <a:gd name="T82" fmla="*/ 408 w 436"/>
                  <a:gd name="T83" fmla="*/ 298 h 436"/>
                  <a:gd name="T84" fmla="*/ 424 w 436"/>
                  <a:gd name="T85" fmla="*/ 239 h 4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36"/>
                  <a:gd name="T130" fmla="*/ 0 h 436"/>
                  <a:gd name="T131" fmla="*/ 436 w 436"/>
                  <a:gd name="T132" fmla="*/ 436 h 43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36" h="436">
                    <a:moveTo>
                      <a:pt x="436" y="218"/>
                    </a:moveTo>
                    <a:lnTo>
                      <a:pt x="434" y="195"/>
                    </a:lnTo>
                    <a:lnTo>
                      <a:pt x="433" y="173"/>
                    </a:lnTo>
                    <a:lnTo>
                      <a:pt x="427" y="152"/>
                    </a:lnTo>
                    <a:lnTo>
                      <a:pt x="418" y="132"/>
                    </a:lnTo>
                    <a:lnTo>
                      <a:pt x="409" y="114"/>
                    </a:lnTo>
                    <a:lnTo>
                      <a:pt x="399" y="95"/>
                    </a:lnTo>
                    <a:lnTo>
                      <a:pt x="386" y="78"/>
                    </a:lnTo>
                    <a:lnTo>
                      <a:pt x="372" y="62"/>
                    </a:lnTo>
                    <a:lnTo>
                      <a:pt x="358" y="50"/>
                    </a:lnTo>
                    <a:lnTo>
                      <a:pt x="340" y="36"/>
                    </a:lnTo>
                    <a:lnTo>
                      <a:pt x="322" y="25"/>
                    </a:lnTo>
                    <a:lnTo>
                      <a:pt x="302" y="16"/>
                    </a:lnTo>
                    <a:lnTo>
                      <a:pt x="282" y="9"/>
                    </a:lnTo>
                    <a:lnTo>
                      <a:pt x="263" y="3"/>
                    </a:lnTo>
                    <a:lnTo>
                      <a:pt x="240" y="0"/>
                    </a:lnTo>
                    <a:lnTo>
                      <a:pt x="218" y="0"/>
                    </a:lnTo>
                    <a:lnTo>
                      <a:pt x="195" y="0"/>
                    </a:lnTo>
                    <a:lnTo>
                      <a:pt x="173" y="3"/>
                    </a:lnTo>
                    <a:lnTo>
                      <a:pt x="154" y="9"/>
                    </a:lnTo>
                    <a:lnTo>
                      <a:pt x="132" y="16"/>
                    </a:lnTo>
                    <a:lnTo>
                      <a:pt x="114" y="25"/>
                    </a:lnTo>
                    <a:lnTo>
                      <a:pt x="97" y="36"/>
                    </a:lnTo>
                    <a:lnTo>
                      <a:pt x="79" y="50"/>
                    </a:lnTo>
                    <a:lnTo>
                      <a:pt x="64" y="62"/>
                    </a:lnTo>
                    <a:lnTo>
                      <a:pt x="50" y="78"/>
                    </a:lnTo>
                    <a:lnTo>
                      <a:pt x="38" y="95"/>
                    </a:lnTo>
                    <a:lnTo>
                      <a:pt x="27" y="114"/>
                    </a:lnTo>
                    <a:lnTo>
                      <a:pt x="16" y="132"/>
                    </a:lnTo>
                    <a:lnTo>
                      <a:pt x="9" y="152"/>
                    </a:lnTo>
                    <a:lnTo>
                      <a:pt x="4" y="173"/>
                    </a:lnTo>
                    <a:lnTo>
                      <a:pt x="0" y="195"/>
                    </a:lnTo>
                    <a:lnTo>
                      <a:pt x="0" y="218"/>
                    </a:lnTo>
                    <a:lnTo>
                      <a:pt x="0" y="239"/>
                    </a:lnTo>
                    <a:lnTo>
                      <a:pt x="4" y="261"/>
                    </a:lnTo>
                    <a:lnTo>
                      <a:pt x="9" y="282"/>
                    </a:lnTo>
                    <a:lnTo>
                      <a:pt x="16" y="302"/>
                    </a:lnTo>
                    <a:lnTo>
                      <a:pt x="27" y="321"/>
                    </a:lnTo>
                    <a:lnTo>
                      <a:pt x="38" y="339"/>
                    </a:lnTo>
                    <a:lnTo>
                      <a:pt x="50" y="355"/>
                    </a:lnTo>
                    <a:lnTo>
                      <a:pt x="64" y="372"/>
                    </a:lnTo>
                    <a:lnTo>
                      <a:pt x="79" y="386"/>
                    </a:lnTo>
                    <a:lnTo>
                      <a:pt x="97" y="398"/>
                    </a:lnTo>
                    <a:lnTo>
                      <a:pt x="114" y="409"/>
                    </a:lnTo>
                    <a:lnTo>
                      <a:pt x="132" y="418"/>
                    </a:lnTo>
                    <a:lnTo>
                      <a:pt x="154" y="425"/>
                    </a:lnTo>
                    <a:lnTo>
                      <a:pt x="173" y="430"/>
                    </a:lnTo>
                    <a:lnTo>
                      <a:pt x="195" y="434"/>
                    </a:lnTo>
                    <a:lnTo>
                      <a:pt x="218" y="436"/>
                    </a:lnTo>
                    <a:lnTo>
                      <a:pt x="240" y="434"/>
                    </a:lnTo>
                    <a:lnTo>
                      <a:pt x="263" y="430"/>
                    </a:lnTo>
                    <a:lnTo>
                      <a:pt x="282" y="425"/>
                    </a:lnTo>
                    <a:lnTo>
                      <a:pt x="302" y="418"/>
                    </a:lnTo>
                    <a:lnTo>
                      <a:pt x="322" y="409"/>
                    </a:lnTo>
                    <a:lnTo>
                      <a:pt x="340" y="398"/>
                    </a:lnTo>
                    <a:lnTo>
                      <a:pt x="358" y="386"/>
                    </a:lnTo>
                    <a:lnTo>
                      <a:pt x="372" y="372"/>
                    </a:lnTo>
                    <a:lnTo>
                      <a:pt x="386" y="355"/>
                    </a:lnTo>
                    <a:lnTo>
                      <a:pt x="399" y="339"/>
                    </a:lnTo>
                    <a:lnTo>
                      <a:pt x="409" y="321"/>
                    </a:lnTo>
                    <a:lnTo>
                      <a:pt x="418" y="302"/>
                    </a:lnTo>
                    <a:lnTo>
                      <a:pt x="427" y="282"/>
                    </a:lnTo>
                    <a:lnTo>
                      <a:pt x="433" y="261"/>
                    </a:lnTo>
                    <a:lnTo>
                      <a:pt x="434" y="239"/>
                    </a:lnTo>
                    <a:lnTo>
                      <a:pt x="436" y="218"/>
                    </a:lnTo>
                    <a:lnTo>
                      <a:pt x="424" y="218"/>
                    </a:lnTo>
                    <a:lnTo>
                      <a:pt x="424" y="196"/>
                    </a:lnTo>
                    <a:lnTo>
                      <a:pt x="420" y="177"/>
                    </a:lnTo>
                    <a:lnTo>
                      <a:pt x="415" y="155"/>
                    </a:lnTo>
                    <a:lnTo>
                      <a:pt x="408" y="137"/>
                    </a:lnTo>
                    <a:lnTo>
                      <a:pt x="399" y="120"/>
                    </a:lnTo>
                    <a:lnTo>
                      <a:pt x="390" y="102"/>
                    </a:lnTo>
                    <a:lnTo>
                      <a:pt x="377" y="86"/>
                    </a:lnTo>
                    <a:lnTo>
                      <a:pt x="365" y="71"/>
                    </a:lnTo>
                    <a:lnTo>
                      <a:pt x="349" y="59"/>
                    </a:lnTo>
                    <a:lnTo>
                      <a:pt x="332" y="46"/>
                    </a:lnTo>
                    <a:lnTo>
                      <a:pt x="316" y="36"/>
                    </a:lnTo>
                    <a:lnTo>
                      <a:pt x="299" y="27"/>
                    </a:lnTo>
                    <a:lnTo>
                      <a:pt x="279" y="21"/>
                    </a:lnTo>
                    <a:lnTo>
                      <a:pt x="259" y="16"/>
                    </a:lnTo>
                    <a:lnTo>
                      <a:pt x="240" y="12"/>
                    </a:lnTo>
                    <a:lnTo>
                      <a:pt x="218" y="11"/>
                    </a:lnTo>
                    <a:lnTo>
                      <a:pt x="197" y="12"/>
                    </a:lnTo>
                    <a:lnTo>
                      <a:pt x="177" y="16"/>
                    </a:lnTo>
                    <a:lnTo>
                      <a:pt x="157" y="21"/>
                    </a:lnTo>
                    <a:lnTo>
                      <a:pt x="138" y="27"/>
                    </a:lnTo>
                    <a:lnTo>
                      <a:pt x="120" y="36"/>
                    </a:lnTo>
                    <a:lnTo>
                      <a:pt x="102" y="46"/>
                    </a:lnTo>
                    <a:lnTo>
                      <a:pt x="88" y="59"/>
                    </a:lnTo>
                    <a:lnTo>
                      <a:pt x="72" y="71"/>
                    </a:lnTo>
                    <a:lnTo>
                      <a:pt x="59" y="86"/>
                    </a:lnTo>
                    <a:lnTo>
                      <a:pt x="47" y="102"/>
                    </a:lnTo>
                    <a:lnTo>
                      <a:pt x="38" y="120"/>
                    </a:lnTo>
                    <a:lnTo>
                      <a:pt x="29" y="137"/>
                    </a:lnTo>
                    <a:lnTo>
                      <a:pt x="21" y="155"/>
                    </a:lnTo>
                    <a:lnTo>
                      <a:pt x="16" y="177"/>
                    </a:lnTo>
                    <a:lnTo>
                      <a:pt x="13" y="196"/>
                    </a:lnTo>
                    <a:lnTo>
                      <a:pt x="13" y="218"/>
                    </a:lnTo>
                    <a:lnTo>
                      <a:pt x="13" y="239"/>
                    </a:lnTo>
                    <a:lnTo>
                      <a:pt x="16" y="259"/>
                    </a:lnTo>
                    <a:lnTo>
                      <a:pt x="21" y="279"/>
                    </a:lnTo>
                    <a:lnTo>
                      <a:pt x="29" y="298"/>
                    </a:lnTo>
                    <a:lnTo>
                      <a:pt x="38" y="316"/>
                    </a:lnTo>
                    <a:lnTo>
                      <a:pt x="47" y="332"/>
                    </a:lnTo>
                    <a:lnTo>
                      <a:pt x="59" y="348"/>
                    </a:lnTo>
                    <a:lnTo>
                      <a:pt x="72" y="363"/>
                    </a:lnTo>
                    <a:lnTo>
                      <a:pt x="88" y="377"/>
                    </a:lnTo>
                    <a:lnTo>
                      <a:pt x="102" y="388"/>
                    </a:lnTo>
                    <a:lnTo>
                      <a:pt x="120" y="398"/>
                    </a:lnTo>
                    <a:lnTo>
                      <a:pt x="138" y="407"/>
                    </a:lnTo>
                    <a:lnTo>
                      <a:pt x="157" y="414"/>
                    </a:lnTo>
                    <a:lnTo>
                      <a:pt x="177" y="420"/>
                    </a:lnTo>
                    <a:lnTo>
                      <a:pt x="197" y="423"/>
                    </a:lnTo>
                    <a:lnTo>
                      <a:pt x="218" y="423"/>
                    </a:lnTo>
                    <a:lnTo>
                      <a:pt x="240" y="423"/>
                    </a:lnTo>
                    <a:lnTo>
                      <a:pt x="259" y="420"/>
                    </a:lnTo>
                    <a:lnTo>
                      <a:pt x="279" y="414"/>
                    </a:lnTo>
                    <a:lnTo>
                      <a:pt x="299" y="407"/>
                    </a:lnTo>
                    <a:lnTo>
                      <a:pt x="316" y="398"/>
                    </a:lnTo>
                    <a:lnTo>
                      <a:pt x="332" y="388"/>
                    </a:lnTo>
                    <a:lnTo>
                      <a:pt x="349" y="377"/>
                    </a:lnTo>
                    <a:lnTo>
                      <a:pt x="365" y="363"/>
                    </a:lnTo>
                    <a:lnTo>
                      <a:pt x="377" y="348"/>
                    </a:lnTo>
                    <a:lnTo>
                      <a:pt x="390" y="332"/>
                    </a:lnTo>
                    <a:lnTo>
                      <a:pt x="399" y="316"/>
                    </a:lnTo>
                    <a:lnTo>
                      <a:pt x="408" y="298"/>
                    </a:lnTo>
                    <a:lnTo>
                      <a:pt x="415" y="279"/>
                    </a:lnTo>
                    <a:lnTo>
                      <a:pt x="420" y="259"/>
                    </a:lnTo>
                    <a:lnTo>
                      <a:pt x="424" y="239"/>
                    </a:lnTo>
                    <a:lnTo>
                      <a:pt x="424" y="218"/>
                    </a:lnTo>
                    <a:lnTo>
                      <a:pt x="436" y="218"/>
                    </a:lnTo>
                    <a:close/>
                  </a:path>
                </a:pathLst>
              </a:custGeom>
              <a:solidFill>
                <a:srgbClr val="DCF1FF"/>
              </a:solidFill>
              <a:ln w="9525">
                <a:noFill/>
                <a:round/>
                <a:headEnd/>
                <a:tailEnd/>
              </a:ln>
            </p:spPr>
            <p:txBody>
              <a:bodyPr/>
              <a:lstStyle/>
              <a:p>
                <a:endParaRPr lang="en-US"/>
              </a:p>
            </p:txBody>
          </p:sp>
          <p:sp>
            <p:nvSpPr>
              <p:cNvPr id="29956" name="Freeform 1335"/>
              <p:cNvSpPr>
                <a:spLocks/>
              </p:cNvSpPr>
              <p:nvPr/>
            </p:nvSpPr>
            <p:spPr bwMode="auto">
              <a:xfrm>
                <a:off x="715" y="1977"/>
                <a:ext cx="426" cy="425"/>
              </a:xfrm>
              <a:custGeom>
                <a:avLst/>
                <a:gdLst>
                  <a:gd name="T0" fmla="*/ 420 w 426"/>
                  <a:gd name="T1" fmla="*/ 170 h 425"/>
                  <a:gd name="T2" fmla="*/ 399 w 426"/>
                  <a:gd name="T3" fmla="*/ 111 h 425"/>
                  <a:gd name="T4" fmla="*/ 363 w 426"/>
                  <a:gd name="T5" fmla="*/ 63 h 425"/>
                  <a:gd name="T6" fmla="*/ 315 w 426"/>
                  <a:gd name="T7" fmla="*/ 25 h 425"/>
                  <a:gd name="T8" fmla="*/ 256 w 426"/>
                  <a:gd name="T9" fmla="*/ 4 h 425"/>
                  <a:gd name="T10" fmla="*/ 192 w 426"/>
                  <a:gd name="T11" fmla="*/ 2 h 425"/>
                  <a:gd name="T12" fmla="*/ 131 w 426"/>
                  <a:gd name="T13" fmla="*/ 16 h 425"/>
                  <a:gd name="T14" fmla="*/ 77 w 426"/>
                  <a:gd name="T15" fmla="*/ 48 h 425"/>
                  <a:gd name="T16" fmla="*/ 36 w 426"/>
                  <a:gd name="T17" fmla="*/ 93 h 425"/>
                  <a:gd name="T18" fmla="*/ 11 w 426"/>
                  <a:gd name="T19" fmla="*/ 148 h 425"/>
                  <a:gd name="T20" fmla="*/ 0 w 426"/>
                  <a:gd name="T21" fmla="*/ 213 h 425"/>
                  <a:gd name="T22" fmla="*/ 11 w 426"/>
                  <a:gd name="T23" fmla="*/ 275 h 425"/>
                  <a:gd name="T24" fmla="*/ 36 w 426"/>
                  <a:gd name="T25" fmla="*/ 331 h 425"/>
                  <a:gd name="T26" fmla="*/ 77 w 426"/>
                  <a:gd name="T27" fmla="*/ 375 h 425"/>
                  <a:gd name="T28" fmla="*/ 131 w 426"/>
                  <a:gd name="T29" fmla="*/ 408 h 425"/>
                  <a:gd name="T30" fmla="*/ 192 w 426"/>
                  <a:gd name="T31" fmla="*/ 424 h 425"/>
                  <a:gd name="T32" fmla="*/ 256 w 426"/>
                  <a:gd name="T33" fmla="*/ 420 h 425"/>
                  <a:gd name="T34" fmla="*/ 315 w 426"/>
                  <a:gd name="T35" fmla="*/ 399 h 425"/>
                  <a:gd name="T36" fmla="*/ 363 w 426"/>
                  <a:gd name="T37" fmla="*/ 363 h 425"/>
                  <a:gd name="T38" fmla="*/ 399 w 426"/>
                  <a:gd name="T39" fmla="*/ 313 h 425"/>
                  <a:gd name="T40" fmla="*/ 420 w 426"/>
                  <a:gd name="T41" fmla="*/ 256 h 425"/>
                  <a:gd name="T42" fmla="*/ 413 w 426"/>
                  <a:gd name="T43" fmla="*/ 213 h 425"/>
                  <a:gd name="T44" fmla="*/ 404 w 426"/>
                  <a:gd name="T45" fmla="*/ 152 h 425"/>
                  <a:gd name="T46" fmla="*/ 379 w 426"/>
                  <a:gd name="T47" fmla="*/ 100 h 425"/>
                  <a:gd name="T48" fmla="*/ 340 w 426"/>
                  <a:gd name="T49" fmla="*/ 57 h 425"/>
                  <a:gd name="T50" fmla="*/ 292 w 426"/>
                  <a:gd name="T51" fmla="*/ 29 h 425"/>
                  <a:gd name="T52" fmla="*/ 233 w 426"/>
                  <a:gd name="T53" fmla="*/ 13 h 425"/>
                  <a:gd name="T54" fmla="*/ 172 w 426"/>
                  <a:gd name="T55" fmla="*/ 16 h 425"/>
                  <a:gd name="T56" fmla="*/ 118 w 426"/>
                  <a:gd name="T57" fmla="*/ 36 h 425"/>
                  <a:gd name="T58" fmla="*/ 72 w 426"/>
                  <a:gd name="T59" fmla="*/ 72 h 425"/>
                  <a:gd name="T60" fmla="*/ 38 w 426"/>
                  <a:gd name="T61" fmla="*/ 116 h 425"/>
                  <a:gd name="T62" fmla="*/ 16 w 426"/>
                  <a:gd name="T63" fmla="*/ 172 h 425"/>
                  <a:gd name="T64" fmla="*/ 15 w 426"/>
                  <a:gd name="T65" fmla="*/ 232 h 425"/>
                  <a:gd name="T66" fmla="*/ 29 w 426"/>
                  <a:gd name="T67" fmla="*/ 290 h 425"/>
                  <a:gd name="T68" fmla="*/ 59 w 426"/>
                  <a:gd name="T69" fmla="*/ 340 h 425"/>
                  <a:gd name="T70" fmla="*/ 100 w 426"/>
                  <a:gd name="T71" fmla="*/ 379 h 425"/>
                  <a:gd name="T72" fmla="*/ 154 w 426"/>
                  <a:gd name="T73" fmla="*/ 404 h 425"/>
                  <a:gd name="T74" fmla="*/ 213 w 426"/>
                  <a:gd name="T75" fmla="*/ 413 h 425"/>
                  <a:gd name="T76" fmla="*/ 272 w 426"/>
                  <a:gd name="T77" fmla="*/ 404 h 425"/>
                  <a:gd name="T78" fmla="*/ 326 w 426"/>
                  <a:gd name="T79" fmla="*/ 379 h 425"/>
                  <a:gd name="T80" fmla="*/ 367 w 426"/>
                  <a:gd name="T81" fmla="*/ 340 h 425"/>
                  <a:gd name="T82" fmla="*/ 397 w 426"/>
                  <a:gd name="T83" fmla="*/ 290 h 425"/>
                  <a:gd name="T84" fmla="*/ 411 w 426"/>
                  <a:gd name="T85" fmla="*/ 232 h 42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26"/>
                  <a:gd name="T130" fmla="*/ 0 h 425"/>
                  <a:gd name="T131" fmla="*/ 426 w 426"/>
                  <a:gd name="T132" fmla="*/ 425 h 42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26" h="425">
                    <a:moveTo>
                      <a:pt x="426" y="213"/>
                    </a:moveTo>
                    <a:lnTo>
                      <a:pt x="424" y="191"/>
                    </a:lnTo>
                    <a:lnTo>
                      <a:pt x="420" y="170"/>
                    </a:lnTo>
                    <a:lnTo>
                      <a:pt x="415" y="148"/>
                    </a:lnTo>
                    <a:lnTo>
                      <a:pt x="408" y="131"/>
                    </a:lnTo>
                    <a:lnTo>
                      <a:pt x="399" y="111"/>
                    </a:lnTo>
                    <a:lnTo>
                      <a:pt x="388" y="93"/>
                    </a:lnTo>
                    <a:lnTo>
                      <a:pt x="378" y="77"/>
                    </a:lnTo>
                    <a:lnTo>
                      <a:pt x="363" y="63"/>
                    </a:lnTo>
                    <a:lnTo>
                      <a:pt x="347" y="48"/>
                    </a:lnTo>
                    <a:lnTo>
                      <a:pt x="331" y="36"/>
                    </a:lnTo>
                    <a:lnTo>
                      <a:pt x="315" y="25"/>
                    </a:lnTo>
                    <a:lnTo>
                      <a:pt x="295" y="16"/>
                    </a:lnTo>
                    <a:lnTo>
                      <a:pt x="276" y="9"/>
                    </a:lnTo>
                    <a:lnTo>
                      <a:pt x="256" y="4"/>
                    </a:lnTo>
                    <a:lnTo>
                      <a:pt x="235" y="2"/>
                    </a:lnTo>
                    <a:lnTo>
                      <a:pt x="213" y="0"/>
                    </a:lnTo>
                    <a:lnTo>
                      <a:pt x="192" y="2"/>
                    </a:lnTo>
                    <a:lnTo>
                      <a:pt x="170" y="4"/>
                    </a:lnTo>
                    <a:lnTo>
                      <a:pt x="151" y="9"/>
                    </a:lnTo>
                    <a:lnTo>
                      <a:pt x="131" y="16"/>
                    </a:lnTo>
                    <a:lnTo>
                      <a:pt x="111" y="25"/>
                    </a:lnTo>
                    <a:lnTo>
                      <a:pt x="95" y="36"/>
                    </a:lnTo>
                    <a:lnTo>
                      <a:pt x="77" y="48"/>
                    </a:lnTo>
                    <a:lnTo>
                      <a:pt x="63" y="63"/>
                    </a:lnTo>
                    <a:lnTo>
                      <a:pt x="49" y="77"/>
                    </a:lnTo>
                    <a:lnTo>
                      <a:pt x="36" y="93"/>
                    </a:lnTo>
                    <a:lnTo>
                      <a:pt x="27" y="111"/>
                    </a:lnTo>
                    <a:lnTo>
                      <a:pt x="18" y="131"/>
                    </a:lnTo>
                    <a:lnTo>
                      <a:pt x="11" y="148"/>
                    </a:lnTo>
                    <a:lnTo>
                      <a:pt x="6" y="170"/>
                    </a:lnTo>
                    <a:lnTo>
                      <a:pt x="2" y="191"/>
                    </a:lnTo>
                    <a:lnTo>
                      <a:pt x="0" y="213"/>
                    </a:lnTo>
                    <a:lnTo>
                      <a:pt x="2" y="234"/>
                    </a:lnTo>
                    <a:lnTo>
                      <a:pt x="6" y="256"/>
                    </a:lnTo>
                    <a:lnTo>
                      <a:pt x="11" y="275"/>
                    </a:lnTo>
                    <a:lnTo>
                      <a:pt x="18" y="295"/>
                    </a:lnTo>
                    <a:lnTo>
                      <a:pt x="27" y="313"/>
                    </a:lnTo>
                    <a:lnTo>
                      <a:pt x="36" y="331"/>
                    </a:lnTo>
                    <a:lnTo>
                      <a:pt x="49" y="347"/>
                    </a:lnTo>
                    <a:lnTo>
                      <a:pt x="63" y="363"/>
                    </a:lnTo>
                    <a:lnTo>
                      <a:pt x="77" y="375"/>
                    </a:lnTo>
                    <a:lnTo>
                      <a:pt x="95" y="388"/>
                    </a:lnTo>
                    <a:lnTo>
                      <a:pt x="111" y="399"/>
                    </a:lnTo>
                    <a:lnTo>
                      <a:pt x="131" y="408"/>
                    </a:lnTo>
                    <a:lnTo>
                      <a:pt x="151" y="415"/>
                    </a:lnTo>
                    <a:lnTo>
                      <a:pt x="170" y="420"/>
                    </a:lnTo>
                    <a:lnTo>
                      <a:pt x="192" y="424"/>
                    </a:lnTo>
                    <a:lnTo>
                      <a:pt x="213" y="425"/>
                    </a:lnTo>
                    <a:lnTo>
                      <a:pt x="235" y="424"/>
                    </a:lnTo>
                    <a:lnTo>
                      <a:pt x="256" y="420"/>
                    </a:lnTo>
                    <a:lnTo>
                      <a:pt x="276" y="415"/>
                    </a:lnTo>
                    <a:lnTo>
                      <a:pt x="295" y="408"/>
                    </a:lnTo>
                    <a:lnTo>
                      <a:pt x="315" y="399"/>
                    </a:lnTo>
                    <a:lnTo>
                      <a:pt x="331" y="388"/>
                    </a:lnTo>
                    <a:lnTo>
                      <a:pt x="347" y="375"/>
                    </a:lnTo>
                    <a:lnTo>
                      <a:pt x="363" y="363"/>
                    </a:lnTo>
                    <a:lnTo>
                      <a:pt x="378" y="347"/>
                    </a:lnTo>
                    <a:lnTo>
                      <a:pt x="388" y="331"/>
                    </a:lnTo>
                    <a:lnTo>
                      <a:pt x="399" y="313"/>
                    </a:lnTo>
                    <a:lnTo>
                      <a:pt x="408" y="295"/>
                    </a:lnTo>
                    <a:lnTo>
                      <a:pt x="415" y="275"/>
                    </a:lnTo>
                    <a:lnTo>
                      <a:pt x="420" y="256"/>
                    </a:lnTo>
                    <a:lnTo>
                      <a:pt x="424" y="234"/>
                    </a:lnTo>
                    <a:lnTo>
                      <a:pt x="426" y="213"/>
                    </a:lnTo>
                    <a:lnTo>
                      <a:pt x="413" y="213"/>
                    </a:lnTo>
                    <a:lnTo>
                      <a:pt x="411" y="191"/>
                    </a:lnTo>
                    <a:lnTo>
                      <a:pt x="410" y="172"/>
                    </a:lnTo>
                    <a:lnTo>
                      <a:pt x="404" y="152"/>
                    </a:lnTo>
                    <a:lnTo>
                      <a:pt x="397" y="134"/>
                    </a:lnTo>
                    <a:lnTo>
                      <a:pt x="388" y="116"/>
                    </a:lnTo>
                    <a:lnTo>
                      <a:pt x="379" y="100"/>
                    </a:lnTo>
                    <a:lnTo>
                      <a:pt x="367" y="86"/>
                    </a:lnTo>
                    <a:lnTo>
                      <a:pt x="354" y="72"/>
                    </a:lnTo>
                    <a:lnTo>
                      <a:pt x="340" y="57"/>
                    </a:lnTo>
                    <a:lnTo>
                      <a:pt x="326" y="47"/>
                    </a:lnTo>
                    <a:lnTo>
                      <a:pt x="308" y="36"/>
                    </a:lnTo>
                    <a:lnTo>
                      <a:pt x="292" y="29"/>
                    </a:lnTo>
                    <a:lnTo>
                      <a:pt x="272" y="22"/>
                    </a:lnTo>
                    <a:lnTo>
                      <a:pt x="254" y="16"/>
                    </a:lnTo>
                    <a:lnTo>
                      <a:pt x="233" y="13"/>
                    </a:lnTo>
                    <a:lnTo>
                      <a:pt x="213" y="13"/>
                    </a:lnTo>
                    <a:lnTo>
                      <a:pt x="193" y="13"/>
                    </a:lnTo>
                    <a:lnTo>
                      <a:pt x="172" y="16"/>
                    </a:lnTo>
                    <a:lnTo>
                      <a:pt x="154" y="22"/>
                    </a:lnTo>
                    <a:lnTo>
                      <a:pt x="134" y="29"/>
                    </a:lnTo>
                    <a:lnTo>
                      <a:pt x="118" y="36"/>
                    </a:lnTo>
                    <a:lnTo>
                      <a:pt x="100" y="47"/>
                    </a:lnTo>
                    <a:lnTo>
                      <a:pt x="86" y="57"/>
                    </a:lnTo>
                    <a:lnTo>
                      <a:pt x="72" y="72"/>
                    </a:lnTo>
                    <a:lnTo>
                      <a:pt x="59" y="86"/>
                    </a:lnTo>
                    <a:lnTo>
                      <a:pt x="47" y="100"/>
                    </a:lnTo>
                    <a:lnTo>
                      <a:pt x="38" y="116"/>
                    </a:lnTo>
                    <a:lnTo>
                      <a:pt x="29" y="134"/>
                    </a:lnTo>
                    <a:lnTo>
                      <a:pt x="22" y="152"/>
                    </a:lnTo>
                    <a:lnTo>
                      <a:pt x="16" y="172"/>
                    </a:lnTo>
                    <a:lnTo>
                      <a:pt x="15" y="191"/>
                    </a:lnTo>
                    <a:lnTo>
                      <a:pt x="13" y="213"/>
                    </a:lnTo>
                    <a:lnTo>
                      <a:pt x="15" y="232"/>
                    </a:lnTo>
                    <a:lnTo>
                      <a:pt x="16" y="252"/>
                    </a:lnTo>
                    <a:lnTo>
                      <a:pt x="22" y="272"/>
                    </a:lnTo>
                    <a:lnTo>
                      <a:pt x="29" y="290"/>
                    </a:lnTo>
                    <a:lnTo>
                      <a:pt x="38" y="308"/>
                    </a:lnTo>
                    <a:lnTo>
                      <a:pt x="47" y="324"/>
                    </a:lnTo>
                    <a:lnTo>
                      <a:pt x="59" y="340"/>
                    </a:lnTo>
                    <a:lnTo>
                      <a:pt x="72" y="354"/>
                    </a:lnTo>
                    <a:lnTo>
                      <a:pt x="86" y="367"/>
                    </a:lnTo>
                    <a:lnTo>
                      <a:pt x="100" y="379"/>
                    </a:lnTo>
                    <a:lnTo>
                      <a:pt x="118" y="388"/>
                    </a:lnTo>
                    <a:lnTo>
                      <a:pt x="134" y="397"/>
                    </a:lnTo>
                    <a:lnTo>
                      <a:pt x="154" y="404"/>
                    </a:lnTo>
                    <a:lnTo>
                      <a:pt x="172" y="408"/>
                    </a:lnTo>
                    <a:lnTo>
                      <a:pt x="193" y="411"/>
                    </a:lnTo>
                    <a:lnTo>
                      <a:pt x="213" y="413"/>
                    </a:lnTo>
                    <a:lnTo>
                      <a:pt x="233" y="411"/>
                    </a:lnTo>
                    <a:lnTo>
                      <a:pt x="254" y="408"/>
                    </a:lnTo>
                    <a:lnTo>
                      <a:pt x="272" y="404"/>
                    </a:lnTo>
                    <a:lnTo>
                      <a:pt x="292" y="397"/>
                    </a:lnTo>
                    <a:lnTo>
                      <a:pt x="308" y="388"/>
                    </a:lnTo>
                    <a:lnTo>
                      <a:pt x="326" y="379"/>
                    </a:lnTo>
                    <a:lnTo>
                      <a:pt x="340" y="367"/>
                    </a:lnTo>
                    <a:lnTo>
                      <a:pt x="354" y="354"/>
                    </a:lnTo>
                    <a:lnTo>
                      <a:pt x="367" y="340"/>
                    </a:lnTo>
                    <a:lnTo>
                      <a:pt x="379" y="324"/>
                    </a:lnTo>
                    <a:lnTo>
                      <a:pt x="388" y="308"/>
                    </a:lnTo>
                    <a:lnTo>
                      <a:pt x="397" y="290"/>
                    </a:lnTo>
                    <a:lnTo>
                      <a:pt x="404" y="272"/>
                    </a:lnTo>
                    <a:lnTo>
                      <a:pt x="410" y="252"/>
                    </a:lnTo>
                    <a:lnTo>
                      <a:pt x="411" y="232"/>
                    </a:lnTo>
                    <a:lnTo>
                      <a:pt x="413" y="213"/>
                    </a:lnTo>
                    <a:lnTo>
                      <a:pt x="426" y="213"/>
                    </a:lnTo>
                    <a:close/>
                  </a:path>
                </a:pathLst>
              </a:custGeom>
              <a:solidFill>
                <a:srgbClr val="DDF1FF"/>
              </a:solidFill>
              <a:ln w="9525">
                <a:noFill/>
                <a:round/>
                <a:headEnd/>
                <a:tailEnd/>
              </a:ln>
            </p:spPr>
            <p:txBody>
              <a:bodyPr/>
              <a:lstStyle/>
              <a:p>
                <a:endParaRPr lang="en-US"/>
              </a:p>
            </p:txBody>
          </p:sp>
          <p:sp>
            <p:nvSpPr>
              <p:cNvPr id="29957" name="Freeform 1336"/>
              <p:cNvSpPr>
                <a:spLocks/>
              </p:cNvSpPr>
              <p:nvPr/>
            </p:nvSpPr>
            <p:spPr bwMode="auto">
              <a:xfrm>
                <a:off x="723" y="1983"/>
                <a:ext cx="411" cy="412"/>
              </a:xfrm>
              <a:custGeom>
                <a:avLst/>
                <a:gdLst>
                  <a:gd name="T0" fmla="*/ 407 w 411"/>
                  <a:gd name="T1" fmla="*/ 166 h 412"/>
                  <a:gd name="T2" fmla="*/ 386 w 411"/>
                  <a:gd name="T3" fmla="*/ 109 h 412"/>
                  <a:gd name="T4" fmla="*/ 352 w 411"/>
                  <a:gd name="T5" fmla="*/ 60 h 412"/>
                  <a:gd name="T6" fmla="*/ 303 w 411"/>
                  <a:gd name="T7" fmla="*/ 25 h 412"/>
                  <a:gd name="T8" fmla="*/ 246 w 411"/>
                  <a:gd name="T9" fmla="*/ 5 h 412"/>
                  <a:gd name="T10" fmla="*/ 184 w 411"/>
                  <a:gd name="T11" fmla="*/ 1 h 412"/>
                  <a:gd name="T12" fmla="*/ 125 w 411"/>
                  <a:gd name="T13" fmla="*/ 16 h 412"/>
                  <a:gd name="T14" fmla="*/ 75 w 411"/>
                  <a:gd name="T15" fmla="*/ 48 h 412"/>
                  <a:gd name="T16" fmla="*/ 34 w 411"/>
                  <a:gd name="T17" fmla="*/ 91 h 412"/>
                  <a:gd name="T18" fmla="*/ 8 w 411"/>
                  <a:gd name="T19" fmla="*/ 144 h 412"/>
                  <a:gd name="T20" fmla="*/ 0 w 411"/>
                  <a:gd name="T21" fmla="*/ 207 h 412"/>
                  <a:gd name="T22" fmla="*/ 8 w 411"/>
                  <a:gd name="T23" fmla="*/ 268 h 412"/>
                  <a:gd name="T24" fmla="*/ 34 w 411"/>
                  <a:gd name="T25" fmla="*/ 321 h 412"/>
                  <a:gd name="T26" fmla="*/ 75 w 411"/>
                  <a:gd name="T27" fmla="*/ 366 h 412"/>
                  <a:gd name="T28" fmla="*/ 125 w 411"/>
                  <a:gd name="T29" fmla="*/ 396 h 412"/>
                  <a:gd name="T30" fmla="*/ 184 w 411"/>
                  <a:gd name="T31" fmla="*/ 412 h 412"/>
                  <a:gd name="T32" fmla="*/ 246 w 411"/>
                  <a:gd name="T33" fmla="*/ 409 h 412"/>
                  <a:gd name="T34" fmla="*/ 303 w 411"/>
                  <a:gd name="T35" fmla="*/ 387 h 412"/>
                  <a:gd name="T36" fmla="*/ 352 w 411"/>
                  <a:gd name="T37" fmla="*/ 352 h 412"/>
                  <a:gd name="T38" fmla="*/ 386 w 411"/>
                  <a:gd name="T39" fmla="*/ 305 h 412"/>
                  <a:gd name="T40" fmla="*/ 407 w 411"/>
                  <a:gd name="T41" fmla="*/ 248 h 412"/>
                  <a:gd name="T42" fmla="*/ 400 w 411"/>
                  <a:gd name="T43" fmla="*/ 207 h 412"/>
                  <a:gd name="T44" fmla="*/ 391 w 411"/>
                  <a:gd name="T45" fmla="*/ 148 h 412"/>
                  <a:gd name="T46" fmla="*/ 366 w 411"/>
                  <a:gd name="T47" fmla="*/ 98 h 412"/>
                  <a:gd name="T48" fmla="*/ 328 w 411"/>
                  <a:gd name="T49" fmla="*/ 57 h 412"/>
                  <a:gd name="T50" fmla="*/ 280 w 411"/>
                  <a:gd name="T51" fmla="*/ 28 h 412"/>
                  <a:gd name="T52" fmla="*/ 225 w 411"/>
                  <a:gd name="T53" fmla="*/ 14 h 412"/>
                  <a:gd name="T54" fmla="*/ 166 w 411"/>
                  <a:gd name="T55" fmla="*/ 16 h 412"/>
                  <a:gd name="T56" fmla="*/ 112 w 411"/>
                  <a:gd name="T57" fmla="*/ 35 h 412"/>
                  <a:gd name="T58" fmla="*/ 67 w 411"/>
                  <a:gd name="T59" fmla="*/ 69 h 412"/>
                  <a:gd name="T60" fmla="*/ 34 w 411"/>
                  <a:gd name="T61" fmla="*/ 114 h 412"/>
                  <a:gd name="T62" fmla="*/ 16 w 411"/>
                  <a:gd name="T63" fmla="*/ 168 h 412"/>
                  <a:gd name="T64" fmla="*/ 12 w 411"/>
                  <a:gd name="T65" fmla="*/ 226 h 412"/>
                  <a:gd name="T66" fmla="*/ 26 w 411"/>
                  <a:gd name="T67" fmla="*/ 282 h 412"/>
                  <a:gd name="T68" fmla="*/ 55 w 411"/>
                  <a:gd name="T69" fmla="*/ 330 h 412"/>
                  <a:gd name="T70" fmla="*/ 96 w 411"/>
                  <a:gd name="T71" fmla="*/ 368 h 412"/>
                  <a:gd name="T72" fmla="*/ 148 w 411"/>
                  <a:gd name="T73" fmla="*/ 391 h 412"/>
                  <a:gd name="T74" fmla="*/ 205 w 411"/>
                  <a:gd name="T75" fmla="*/ 400 h 412"/>
                  <a:gd name="T76" fmla="*/ 262 w 411"/>
                  <a:gd name="T77" fmla="*/ 391 h 412"/>
                  <a:gd name="T78" fmla="*/ 314 w 411"/>
                  <a:gd name="T79" fmla="*/ 368 h 412"/>
                  <a:gd name="T80" fmla="*/ 355 w 411"/>
                  <a:gd name="T81" fmla="*/ 330 h 412"/>
                  <a:gd name="T82" fmla="*/ 384 w 411"/>
                  <a:gd name="T83" fmla="*/ 282 h 412"/>
                  <a:gd name="T84" fmla="*/ 398 w 411"/>
                  <a:gd name="T85" fmla="*/ 226 h 41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11"/>
                  <a:gd name="T130" fmla="*/ 0 h 412"/>
                  <a:gd name="T131" fmla="*/ 411 w 411"/>
                  <a:gd name="T132" fmla="*/ 412 h 41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11" h="412">
                    <a:moveTo>
                      <a:pt x="411" y="207"/>
                    </a:moveTo>
                    <a:lnTo>
                      <a:pt x="411" y="185"/>
                    </a:lnTo>
                    <a:lnTo>
                      <a:pt x="407" y="166"/>
                    </a:lnTo>
                    <a:lnTo>
                      <a:pt x="402" y="144"/>
                    </a:lnTo>
                    <a:lnTo>
                      <a:pt x="395" y="126"/>
                    </a:lnTo>
                    <a:lnTo>
                      <a:pt x="386" y="109"/>
                    </a:lnTo>
                    <a:lnTo>
                      <a:pt x="377" y="91"/>
                    </a:lnTo>
                    <a:lnTo>
                      <a:pt x="364" y="75"/>
                    </a:lnTo>
                    <a:lnTo>
                      <a:pt x="352" y="60"/>
                    </a:lnTo>
                    <a:lnTo>
                      <a:pt x="336" y="48"/>
                    </a:lnTo>
                    <a:lnTo>
                      <a:pt x="319" y="35"/>
                    </a:lnTo>
                    <a:lnTo>
                      <a:pt x="303" y="25"/>
                    </a:lnTo>
                    <a:lnTo>
                      <a:pt x="286" y="16"/>
                    </a:lnTo>
                    <a:lnTo>
                      <a:pt x="266" y="10"/>
                    </a:lnTo>
                    <a:lnTo>
                      <a:pt x="246" y="5"/>
                    </a:lnTo>
                    <a:lnTo>
                      <a:pt x="227" y="1"/>
                    </a:lnTo>
                    <a:lnTo>
                      <a:pt x="205" y="0"/>
                    </a:lnTo>
                    <a:lnTo>
                      <a:pt x="184" y="1"/>
                    </a:lnTo>
                    <a:lnTo>
                      <a:pt x="164" y="5"/>
                    </a:lnTo>
                    <a:lnTo>
                      <a:pt x="144" y="10"/>
                    </a:lnTo>
                    <a:lnTo>
                      <a:pt x="125" y="16"/>
                    </a:lnTo>
                    <a:lnTo>
                      <a:pt x="107" y="25"/>
                    </a:lnTo>
                    <a:lnTo>
                      <a:pt x="89" y="35"/>
                    </a:lnTo>
                    <a:lnTo>
                      <a:pt x="75" y="48"/>
                    </a:lnTo>
                    <a:lnTo>
                      <a:pt x="59" y="60"/>
                    </a:lnTo>
                    <a:lnTo>
                      <a:pt x="46" y="75"/>
                    </a:lnTo>
                    <a:lnTo>
                      <a:pt x="34" y="91"/>
                    </a:lnTo>
                    <a:lnTo>
                      <a:pt x="25" y="109"/>
                    </a:lnTo>
                    <a:lnTo>
                      <a:pt x="16" y="126"/>
                    </a:lnTo>
                    <a:lnTo>
                      <a:pt x="8" y="144"/>
                    </a:lnTo>
                    <a:lnTo>
                      <a:pt x="3" y="166"/>
                    </a:lnTo>
                    <a:lnTo>
                      <a:pt x="0" y="185"/>
                    </a:lnTo>
                    <a:lnTo>
                      <a:pt x="0" y="207"/>
                    </a:lnTo>
                    <a:lnTo>
                      <a:pt x="0" y="228"/>
                    </a:lnTo>
                    <a:lnTo>
                      <a:pt x="3" y="248"/>
                    </a:lnTo>
                    <a:lnTo>
                      <a:pt x="8" y="268"/>
                    </a:lnTo>
                    <a:lnTo>
                      <a:pt x="16" y="287"/>
                    </a:lnTo>
                    <a:lnTo>
                      <a:pt x="25" y="305"/>
                    </a:lnTo>
                    <a:lnTo>
                      <a:pt x="34" y="321"/>
                    </a:lnTo>
                    <a:lnTo>
                      <a:pt x="46" y="337"/>
                    </a:lnTo>
                    <a:lnTo>
                      <a:pt x="59" y="352"/>
                    </a:lnTo>
                    <a:lnTo>
                      <a:pt x="75" y="366"/>
                    </a:lnTo>
                    <a:lnTo>
                      <a:pt x="89" y="377"/>
                    </a:lnTo>
                    <a:lnTo>
                      <a:pt x="107" y="387"/>
                    </a:lnTo>
                    <a:lnTo>
                      <a:pt x="125" y="396"/>
                    </a:lnTo>
                    <a:lnTo>
                      <a:pt x="144" y="403"/>
                    </a:lnTo>
                    <a:lnTo>
                      <a:pt x="164" y="409"/>
                    </a:lnTo>
                    <a:lnTo>
                      <a:pt x="184" y="412"/>
                    </a:lnTo>
                    <a:lnTo>
                      <a:pt x="205" y="412"/>
                    </a:lnTo>
                    <a:lnTo>
                      <a:pt x="227" y="412"/>
                    </a:lnTo>
                    <a:lnTo>
                      <a:pt x="246" y="409"/>
                    </a:lnTo>
                    <a:lnTo>
                      <a:pt x="266" y="403"/>
                    </a:lnTo>
                    <a:lnTo>
                      <a:pt x="286" y="396"/>
                    </a:lnTo>
                    <a:lnTo>
                      <a:pt x="303" y="387"/>
                    </a:lnTo>
                    <a:lnTo>
                      <a:pt x="319" y="377"/>
                    </a:lnTo>
                    <a:lnTo>
                      <a:pt x="336" y="366"/>
                    </a:lnTo>
                    <a:lnTo>
                      <a:pt x="352" y="352"/>
                    </a:lnTo>
                    <a:lnTo>
                      <a:pt x="364" y="337"/>
                    </a:lnTo>
                    <a:lnTo>
                      <a:pt x="377" y="321"/>
                    </a:lnTo>
                    <a:lnTo>
                      <a:pt x="386" y="305"/>
                    </a:lnTo>
                    <a:lnTo>
                      <a:pt x="395" y="287"/>
                    </a:lnTo>
                    <a:lnTo>
                      <a:pt x="402" y="268"/>
                    </a:lnTo>
                    <a:lnTo>
                      <a:pt x="407" y="248"/>
                    </a:lnTo>
                    <a:lnTo>
                      <a:pt x="411" y="228"/>
                    </a:lnTo>
                    <a:lnTo>
                      <a:pt x="411" y="207"/>
                    </a:lnTo>
                    <a:lnTo>
                      <a:pt x="400" y="207"/>
                    </a:lnTo>
                    <a:lnTo>
                      <a:pt x="398" y="187"/>
                    </a:lnTo>
                    <a:lnTo>
                      <a:pt x="395" y="168"/>
                    </a:lnTo>
                    <a:lnTo>
                      <a:pt x="391" y="148"/>
                    </a:lnTo>
                    <a:lnTo>
                      <a:pt x="384" y="132"/>
                    </a:lnTo>
                    <a:lnTo>
                      <a:pt x="375" y="114"/>
                    </a:lnTo>
                    <a:lnTo>
                      <a:pt x="366" y="98"/>
                    </a:lnTo>
                    <a:lnTo>
                      <a:pt x="355" y="84"/>
                    </a:lnTo>
                    <a:lnTo>
                      <a:pt x="343" y="69"/>
                    </a:lnTo>
                    <a:lnTo>
                      <a:pt x="328" y="57"/>
                    </a:lnTo>
                    <a:lnTo>
                      <a:pt x="314" y="46"/>
                    </a:lnTo>
                    <a:lnTo>
                      <a:pt x="298" y="35"/>
                    </a:lnTo>
                    <a:lnTo>
                      <a:pt x="280" y="28"/>
                    </a:lnTo>
                    <a:lnTo>
                      <a:pt x="262" y="21"/>
                    </a:lnTo>
                    <a:lnTo>
                      <a:pt x="244" y="16"/>
                    </a:lnTo>
                    <a:lnTo>
                      <a:pt x="225" y="14"/>
                    </a:lnTo>
                    <a:lnTo>
                      <a:pt x="205" y="12"/>
                    </a:lnTo>
                    <a:lnTo>
                      <a:pt x="185" y="14"/>
                    </a:lnTo>
                    <a:lnTo>
                      <a:pt x="166" y="16"/>
                    </a:lnTo>
                    <a:lnTo>
                      <a:pt x="148" y="21"/>
                    </a:lnTo>
                    <a:lnTo>
                      <a:pt x="130" y="28"/>
                    </a:lnTo>
                    <a:lnTo>
                      <a:pt x="112" y="35"/>
                    </a:lnTo>
                    <a:lnTo>
                      <a:pt x="96" y="46"/>
                    </a:lnTo>
                    <a:lnTo>
                      <a:pt x="82" y="57"/>
                    </a:lnTo>
                    <a:lnTo>
                      <a:pt x="67" y="69"/>
                    </a:lnTo>
                    <a:lnTo>
                      <a:pt x="55" y="84"/>
                    </a:lnTo>
                    <a:lnTo>
                      <a:pt x="44" y="98"/>
                    </a:lnTo>
                    <a:lnTo>
                      <a:pt x="34" y="114"/>
                    </a:lnTo>
                    <a:lnTo>
                      <a:pt x="26" y="132"/>
                    </a:lnTo>
                    <a:lnTo>
                      <a:pt x="19" y="148"/>
                    </a:lnTo>
                    <a:lnTo>
                      <a:pt x="16" y="168"/>
                    </a:lnTo>
                    <a:lnTo>
                      <a:pt x="12" y="187"/>
                    </a:lnTo>
                    <a:lnTo>
                      <a:pt x="10" y="207"/>
                    </a:lnTo>
                    <a:lnTo>
                      <a:pt x="12" y="226"/>
                    </a:lnTo>
                    <a:lnTo>
                      <a:pt x="16" y="246"/>
                    </a:lnTo>
                    <a:lnTo>
                      <a:pt x="19" y="264"/>
                    </a:lnTo>
                    <a:lnTo>
                      <a:pt x="26" y="282"/>
                    </a:lnTo>
                    <a:lnTo>
                      <a:pt x="34" y="300"/>
                    </a:lnTo>
                    <a:lnTo>
                      <a:pt x="44" y="314"/>
                    </a:lnTo>
                    <a:lnTo>
                      <a:pt x="55" y="330"/>
                    </a:lnTo>
                    <a:lnTo>
                      <a:pt x="67" y="344"/>
                    </a:lnTo>
                    <a:lnTo>
                      <a:pt x="82" y="357"/>
                    </a:lnTo>
                    <a:lnTo>
                      <a:pt x="96" y="368"/>
                    </a:lnTo>
                    <a:lnTo>
                      <a:pt x="112" y="377"/>
                    </a:lnTo>
                    <a:lnTo>
                      <a:pt x="130" y="386"/>
                    </a:lnTo>
                    <a:lnTo>
                      <a:pt x="148" y="391"/>
                    </a:lnTo>
                    <a:lnTo>
                      <a:pt x="166" y="396"/>
                    </a:lnTo>
                    <a:lnTo>
                      <a:pt x="185" y="400"/>
                    </a:lnTo>
                    <a:lnTo>
                      <a:pt x="205" y="400"/>
                    </a:lnTo>
                    <a:lnTo>
                      <a:pt x="225" y="400"/>
                    </a:lnTo>
                    <a:lnTo>
                      <a:pt x="244" y="396"/>
                    </a:lnTo>
                    <a:lnTo>
                      <a:pt x="262" y="391"/>
                    </a:lnTo>
                    <a:lnTo>
                      <a:pt x="280" y="386"/>
                    </a:lnTo>
                    <a:lnTo>
                      <a:pt x="298" y="377"/>
                    </a:lnTo>
                    <a:lnTo>
                      <a:pt x="314" y="368"/>
                    </a:lnTo>
                    <a:lnTo>
                      <a:pt x="328" y="357"/>
                    </a:lnTo>
                    <a:lnTo>
                      <a:pt x="343" y="344"/>
                    </a:lnTo>
                    <a:lnTo>
                      <a:pt x="355" y="330"/>
                    </a:lnTo>
                    <a:lnTo>
                      <a:pt x="366" y="314"/>
                    </a:lnTo>
                    <a:lnTo>
                      <a:pt x="375" y="300"/>
                    </a:lnTo>
                    <a:lnTo>
                      <a:pt x="384" y="282"/>
                    </a:lnTo>
                    <a:lnTo>
                      <a:pt x="391" y="264"/>
                    </a:lnTo>
                    <a:lnTo>
                      <a:pt x="395" y="246"/>
                    </a:lnTo>
                    <a:lnTo>
                      <a:pt x="398" y="226"/>
                    </a:lnTo>
                    <a:lnTo>
                      <a:pt x="400" y="207"/>
                    </a:lnTo>
                    <a:lnTo>
                      <a:pt x="411" y="207"/>
                    </a:lnTo>
                    <a:close/>
                  </a:path>
                </a:pathLst>
              </a:custGeom>
              <a:solidFill>
                <a:srgbClr val="DEF1FF"/>
              </a:solidFill>
              <a:ln w="9525">
                <a:noFill/>
                <a:round/>
                <a:headEnd/>
                <a:tailEnd/>
              </a:ln>
            </p:spPr>
            <p:txBody>
              <a:bodyPr/>
              <a:lstStyle/>
              <a:p>
                <a:endParaRPr lang="en-US"/>
              </a:p>
            </p:txBody>
          </p:sp>
          <p:sp>
            <p:nvSpPr>
              <p:cNvPr id="29958" name="Freeform 1337"/>
              <p:cNvSpPr>
                <a:spLocks/>
              </p:cNvSpPr>
              <p:nvPr/>
            </p:nvSpPr>
            <p:spPr bwMode="auto">
              <a:xfrm>
                <a:off x="728" y="1990"/>
                <a:ext cx="400" cy="400"/>
              </a:xfrm>
              <a:custGeom>
                <a:avLst/>
                <a:gdLst>
                  <a:gd name="T0" fmla="*/ 397 w 400"/>
                  <a:gd name="T1" fmla="*/ 159 h 400"/>
                  <a:gd name="T2" fmla="*/ 375 w 400"/>
                  <a:gd name="T3" fmla="*/ 103 h 400"/>
                  <a:gd name="T4" fmla="*/ 341 w 400"/>
                  <a:gd name="T5" fmla="*/ 59 h 400"/>
                  <a:gd name="T6" fmla="*/ 295 w 400"/>
                  <a:gd name="T7" fmla="*/ 23 h 400"/>
                  <a:gd name="T8" fmla="*/ 241 w 400"/>
                  <a:gd name="T9" fmla="*/ 3 h 400"/>
                  <a:gd name="T10" fmla="*/ 180 w 400"/>
                  <a:gd name="T11" fmla="*/ 0 h 400"/>
                  <a:gd name="T12" fmla="*/ 121 w 400"/>
                  <a:gd name="T13" fmla="*/ 16 h 400"/>
                  <a:gd name="T14" fmla="*/ 73 w 400"/>
                  <a:gd name="T15" fmla="*/ 44 h 400"/>
                  <a:gd name="T16" fmla="*/ 34 w 400"/>
                  <a:gd name="T17" fmla="*/ 87 h 400"/>
                  <a:gd name="T18" fmla="*/ 9 w 400"/>
                  <a:gd name="T19" fmla="*/ 139 h 400"/>
                  <a:gd name="T20" fmla="*/ 0 w 400"/>
                  <a:gd name="T21" fmla="*/ 200 h 400"/>
                  <a:gd name="T22" fmla="*/ 9 w 400"/>
                  <a:gd name="T23" fmla="*/ 259 h 400"/>
                  <a:gd name="T24" fmla="*/ 34 w 400"/>
                  <a:gd name="T25" fmla="*/ 311 h 400"/>
                  <a:gd name="T26" fmla="*/ 73 w 400"/>
                  <a:gd name="T27" fmla="*/ 354 h 400"/>
                  <a:gd name="T28" fmla="*/ 121 w 400"/>
                  <a:gd name="T29" fmla="*/ 384 h 400"/>
                  <a:gd name="T30" fmla="*/ 180 w 400"/>
                  <a:gd name="T31" fmla="*/ 398 h 400"/>
                  <a:gd name="T32" fmla="*/ 241 w 400"/>
                  <a:gd name="T33" fmla="*/ 395 h 400"/>
                  <a:gd name="T34" fmla="*/ 295 w 400"/>
                  <a:gd name="T35" fmla="*/ 375 h 400"/>
                  <a:gd name="T36" fmla="*/ 341 w 400"/>
                  <a:gd name="T37" fmla="*/ 341 h 400"/>
                  <a:gd name="T38" fmla="*/ 375 w 400"/>
                  <a:gd name="T39" fmla="*/ 295 h 400"/>
                  <a:gd name="T40" fmla="*/ 397 w 400"/>
                  <a:gd name="T41" fmla="*/ 239 h 400"/>
                  <a:gd name="T42" fmla="*/ 388 w 400"/>
                  <a:gd name="T43" fmla="*/ 200 h 400"/>
                  <a:gd name="T44" fmla="*/ 379 w 400"/>
                  <a:gd name="T45" fmla="*/ 143 h 400"/>
                  <a:gd name="T46" fmla="*/ 356 w 400"/>
                  <a:gd name="T47" fmla="*/ 94 h 400"/>
                  <a:gd name="T48" fmla="*/ 320 w 400"/>
                  <a:gd name="T49" fmla="*/ 55 h 400"/>
                  <a:gd name="T50" fmla="*/ 273 w 400"/>
                  <a:gd name="T51" fmla="*/ 26 h 400"/>
                  <a:gd name="T52" fmla="*/ 220 w 400"/>
                  <a:gd name="T53" fmla="*/ 12 h 400"/>
                  <a:gd name="T54" fmla="*/ 163 w 400"/>
                  <a:gd name="T55" fmla="*/ 16 h 400"/>
                  <a:gd name="T56" fmla="*/ 111 w 400"/>
                  <a:gd name="T57" fmla="*/ 34 h 400"/>
                  <a:gd name="T58" fmla="*/ 68 w 400"/>
                  <a:gd name="T59" fmla="*/ 66 h 400"/>
                  <a:gd name="T60" fmla="*/ 34 w 400"/>
                  <a:gd name="T61" fmla="*/ 110 h 400"/>
                  <a:gd name="T62" fmla="*/ 16 w 400"/>
                  <a:gd name="T63" fmla="*/ 162 h 400"/>
                  <a:gd name="T64" fmla="*/ 12 w 400"/>
                  <a:gd name="T65" fmla="*/ 219 h 400"/>
                  <a:gd name="T66" fmla="*/ 27 w 400"/>
                  <a:gd name="T67" fmla="*/ 273 h 400"/>
                  <a:gd name="T68" fmla="*/ 55 w 400"/>
                  <a:gd name="T69" fmla="*/ 320 h 400"/>
                  <a:gd name="T70" fmla="*/ 95 w 400"/>
                  <a:gd name="T71" fmla="*/ 355 h 400"/>
                  <a:gd name="T72" fmla="*/ 145 w 400"/>
                  <a:gd name="T73" fmla="*/ 379 h 400"/>
                  <a:gd name="T74" fmla="*/ 200 w 400"/>
                  <a:gd name="T75" fmla="*/ 387 h 400"/>
                  <a:gd name="T76" fmla="*/ 256 w 400"/>
                  <a:gd name="T77" fmla="*/ 379 h 400"/>
                  <a:gd name="T78" fmla="*/ 306 w 400"/>
                  <a:gd name="T79" fmla="*/ 355 h 400"/>
                  <a:gd name="T80" fmla="*/ 345 w 400"/>
                  <a:gd name="T81" fmla="*/ 320 h 400"/>
                  <a:gd name="T82" fmla="*/ 373 w 400"/>
                  <a:gd name="T83" fmla="*/ 273 h 400"/>
                  <a:gd name="T84" fmla="*/ 388 w 400"/>
                  <a:gd name="T85" fmla="*/ 219 h 40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400"/>
                  <a:gd name="T130" fmla="*/ 0 h 400"/>
                  <a:gd name="T131" fmla="*/ 400 w 400"/>
                  <a:gd name="T132" fmla="*/ 400 h 40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400" h="400">
                    <a:moveTo>
                      <a:pt x="400" y="200"/>
                    </a:moveTo>
                    <a:lnTo>
                      <a:pt x="398" y="178"/>
                    </a:lnTo>
                    <a:lnTo>
                      <a:pt x="397" y="159"/>
                    </a:lnTo>
                    <a:lnTo>
                      <a:pt x="391" y="139"/>
                    </a:lnTo>
                    <a:lnTo>
                      <a:pt x="384" y="121"/>
                    </a:lnTo>
                    <a:lnTo>
                      <a:pt x="375" y="103"/>
                    </a:lnTo>
                    <a:lnTo>
                      <a:pt x="366" y="87"/>
                    </a:lnTo>
                    <a:lnTo>
                      <a:pt x="354" y="73"/>
                    </a:lnTo>
                    <a:lnTo>
                      <a:pt x="341" y="59"/>
                    </a:lnTo>
                    <a:lnTo>
                      <a:pt x="327" y="44"/>
                    </a:lnTo>
                    <a:lnTo>
                      <a:pt x="313" y="34"/>
                    </a:lnTo>
                    <a:lnTo>
                      <a:pt x="295" y="23"/>
                    </a:lnTo>
                    <a:lnTo>
                      <a:pt x="279" y="16"/>
                    </a:lnTo>
                    <a:lnTo>
                      <a:pt x="259" y="9"/>
                    </a:lnTo>
                    <a:lnTo>
                      <a:pt x="241" y="3"/>
                    </a:lnTo>
                    <a:lnTo>
                      <a:pt x="220" y="0"/>
                    </a:lnTo>
                    <a:lnTo>
                      <a:pt x="200" y="0"/>
                    </a:lnTo>
                    <a:lnTo>
                      <a:pt x="180" y="0"/>
                    </a:lnTo>
                    <a:lnTo>
                      <a:pt x="159" y="3"/>
                    </a:lnTo>
                    <a:lnTo>
                      <a:pt x="141" y="9"/>
                    </a:lnTo>
                    <a:lnTo>
                      <a:pt x="121" y="16"/>
                    </a:lnTo>
                    <a:lnTo>
                      <a:pt x="105" y="23"/>
                    </a:lnTo>
                    <a:lnTo>
                      <a:pt x="87" y="34"/>
                    </a:lnTo>
                    <a:lnTo>
                      <a:pt x="73" y="44"/>
                    </a:lnTo>
                    <a:lnTo>
                      <a:pt x="59" y="59"/>
                    </a:lnTo>
                    <a:lnTo>
                      <a:pt x="46" y="73"/>
                    </a:lnTo>
                    <a:lnTo>
                      <a:pt x="34" y="87"/>
                    </a:lnTo>
                    <a:lnTo>
                      <a:pt x="25" y="103"/>
                    </a:lnTo>
                    <a:lnTo>
                      <a:pt x="16" y="121"/>
                    </a:lnTo>
                    <a:lnTo>
                      <a:pt x="9" y="139"/>
                    </a:lnTo>
                    <a:lnTo>
                      <a:pt x="3" y="159"/>
                    </a:lnTo>
                    <a:lnTo>
                      <a:pt x="2" y="178"/>
                    </a:lnTo>
                    <a:lnTo>
                      <a:pt x="0" y="200"/>
                    </a:lnTo>
                    <a:lnTo>
                      <a:pt x="2" y="219"/>
                    </a:lnTo>
                    <a:lnTo>
                      <a:pt x="3" y="239"/>
                    </a:lnTo>
                    <a:lnTo>
                      <a:pt x="9" y="259"/>
                    </a:lnTo>
                    <a:lnTo>
                      <a:pt x="16" y="277"/>
                    </a:lnTo>
                    <a:lnTo>
                      <a:pt x="25" y="295"/>
                    </a:lnTo>
                    <a:lnTo>
                      <a:pt x="34" y="311"/>
                    </a:lnTo>
                    <a:lnTo>
                      <a:pt x="46" y="327"/>
                    </a:lnTo>
                    <a:lnTo>
                      <a:pt x="59" y="341"/>
                    </a:lnTo>
                    <a:lnTo>
                      <a:pt x="73" y="354"/>
                    </a:lnTo>
                    <a:lnTo>
                      <a:pt x="87" y="366"/>
                    </a:lnTo>
                    <a:lnTo>
                      <a:pt x="105" y="375"/>
                    </a:lnTo>
                    <a:lnTo>
                      <a:pt x="121" y="384"/>
                    </a:lnTo>
                    <a:lnTo>
                      <a:pt x="141" y="391"/>
                    </a:lnTo>
                    <a:lnTo>
                      <a:pt x="159" y="395"/>
                    </a:lnTo>
                    <a:lnTo>
                      <a:pt x="180" y="398"/>
                    </a:lnTo>
                    <a:lnTo>
                      <a:pt x="200" y="400"/>
                    </a:lnTo>
                    <a:lnTo>
                      <a:pt x="220" y="398"/>
                    </a:lnTo>
                    <a:lnTo>
                      <a:pt x="241" y="395"/>
                    </a:lnTo>
                    <a:lnTo>
                      <a:pt x="259" y="391"/>
                    </a:lnTo>
                    <a:lnTo>
                      <a:pt x="279" y="384"/>
                    </a:lnTo>
                    <a:lnTo>
                      <a:pt x="295" y="375"/>
                    </a:lnTo>
                    <a:lnTo>
                      <a:pt x="313" y="366"/>
                    </a:lnTo>
                    <a:lnTo>
                      <a:pt x="327" y="354"/>
                    </a:lnTo>
                    <a:lnTo>
                      <a:pt x="341" y="341"/>
                    </a:lnTo>
                    <a:lnTo>
                      <a:pt x="354" y="327"/>
                    </a:lnTo>
                    <a:lnTo>
                      <a:pt x="366" y="311"/>
                    </a:lnTo>
                    <a:lnTo>
                      <a:pt x="375" y="295"/>
                    </a:lnTo>
                    <a:lnTo>
                      <a:pt x="384" y="277"/>
                    </a:lnTo>
                    <a:lnTo>
                      <a:pt x="391" y="259"/>
                    </a:lnTo>
                    <a:lnTo>
                      <a:pt x="397" y="239"/>
                    </a:lnTo>
                    <a:lnTo>
                      <a:pt x="398" y="219"/>
                    </a:lnTo>
                    <a:lnTo>
                      <a:pt x="400" y="200"/>
                    </a:lnTo>
                    <a:lnTo>
                      <a:pt x="388" y="200"/>
                    </a:lnTo>
                    <a:lnTo>
                      <a:pt x="388" y="180"/>
                    </a:lnTo>
                    <a:lnTo>
                      <a:pt x="384" y="162"/>
                    </a:lnTo>
                    <a:lnTo>
                      <a:pt x="379" y="143"/>
                    </a:lnTo>
                    <a:lnTo>
                      <a:pt x="373" y="127"/>
                    </a:lnTo>
                    <a:lnTo>
                      <a:pt x="365" y="110"/>
                    </a:lnTo>
                    <a:lnTo>
                      <a:pt x="356" y="94"/>
                    </a:lnTo>
                    <a:lnTo>
                      <a:pt x="345" y="80"/>
                    </a:lnTo>
                    <a:lnTo>
                      <a:pt x="332" y="66"/>
                    </a:lnTo>
                    <a:lnTo>
                      <a:pt x="320" y="55"/>
                    </a:lnTo>
                    <a:lnTo>
                      <a:pt x="306" y="44"/>
                    </a:lnTo>
                    <a:lnTo>
                      <a:pt x="289" y="34"/>
                    </a:lnTo>
                    <a:lnTo>
                      <a:pt x="273" y="26"/>
                    </a:lnTo>
                    <a:lnTo>
                      <a:pt x="256" y="19"/>
                    </a:lnTo>
                    <a:lnTo>
                      <a:pt x="238" y="16"/>
                    </a:lnTo>
                    <a:lnTo>
                      <a:pt x="220" y="12"/>
                    </a:lnTo>
                    <a:lnTo>
                      <a:pt x="200" y="12"/>
                    </a:lnTo>
                    <a:lnTo>
                      <a:pt x="180" y="12"/>
                    </a:lnTo>
                    <a:lnTo>
                      <a:pt x="163" y="16"/>
                    </a:lnTo>
                    <a:lnTo>
                      <a:pt x="145" y="19"/>
                    </a:lnTo>
                    <a:lnTo>
                      <a:pt x="127" y="26"/>
                    </a:lnTo>
                    <a:lnTo>
                      <a:pt x="111" y="34"/>
                    </a:lnTo>
                    <a:lnTo>
                      <a:pt x="95" y="44"/>
                    </a:lnTo>
                    <a:lnTo>
                      <a:pt x="80" y="55"/>
                    </a:lnTo>
                    <a:lnTo>
                      <a:pt x="68" y="66"/>
                    </a:lnTo>
                    <a:lnTo>
                      <a:pt x="55" y="80"/>
                    </a:lnTo>
                    <a:lnTo>
                      <a:pt x="45" y="94"/>
                    </a:lnTo>
                    <a:lnTo>
                      <a:pt x="34" y="110"/>
                    </a:lnTo>
                    <a:lnTo>
                      <a:pt x="27" y="127"/>
                    </a:lnTo>
                    <a:lnTo>
                      <a:pt x="21" y="143"/>
                    </a:lnTo>
                    <a:lnTo>
                      <a:pt x="16" y="162"/>
                    </a:lnTo>
                    <a:lnTo>
                      <a:pt x="12" y="180"/>
                    </a:lnTo>
                    <a:lnTo>
                      <a:pt x="12" y="200"/>
                    </a:lnTo>
                    <a:lnTo>
                      <a:pt x="12" y="219"/>
                    </a:lnTo>
                    <a:lnTo>
                      <a:pt x="16" y="237"/>
                    </a:lnTo>
                    <a:lnTo>
                      <a:pt x="21" y="255"/>
                    </a:lnTo>
                    <a:lnTo>
                      <a:pt x="27" y="273"/>
                    </a:lnTo>
                    <a:lnTo>
                      <a:pt x="34" y="289"/>
                    </a:lnTo>
                    <a:lnTo>
                      <a:pt x="45" y="305"/>
                    </a:lnTo>
                    <a:lnTo>
                      <a:pt x="55" y="320"/>
                    </a:lnTo>
                    <a:lnTo>
                      <a:pt x="68" y="332"/>
                    </a:lnTo>
                    <a:lnTo>
                      <a:pt x="80" y="345"/>
                    </a:lnTo>
                    <a:lnTo>
                      <a:pt x="95" y="355"/>
                    </a:lnTo>
                    <a:lnTo>
                      <a:pt x="111" y="364"/>
                    </a:lnTo>
                    <a:lnTo>
                      <a:pt x="127" y="373"/>
                    </a:lnTo>
                    <a:lnTo>
                      <a:pt x="145" y="379"/>
                    </a:lnTo>
                    <a:lnTo>
                      <a:pt x="163" y="384"/>
                    </a:lnTo>
                    <a:lnTo>
                      <a:pt x="180" y="386"/>
                    </a:lnTo>
                    <a:lnTo>
                      <a:pt x="200" y="387"/>
                    </a:lnTo>
                    <a:lnTo>
                      <a:pt x="220" y="386"/>
                    </a:lnTo>
                    <a:lnTo>
                      <a:pt x="238" y="384"/>
                    </a:lnTo>
                    <a:lnTo>
                      <a:pt x="256" y="379"/>
                    </a:lnTo>
                    <a:lnTo>
                      <a:pt x="273" y="373"/>
                    </a:lnTo>
                    <a:lnTo>
                      <a:pt x="289" y="364"/>
                    </a:lnTo>
                    <a:lnTo>
                      <a:pt x="306" y="355"/>
                    </a:lnTo>
                    <a:lnTo>
                      <a:pt x="320" y="345"/>
                    </a:lnTo>
                    <a:lnTo>
                      <a:pt x="332" y="332"/>
                    </a:lnTo>
                    <a:lnTo>
                      <a:pt x="345" y="320"/>
                    </a:lnTo>
                    <a:lnTo>
                      <a:pt x="356" y="305"/>
                    </a:lnTo>
                    <a:lnTo>
                      <a:pt x="365" y="289"/>
                    </a:lnTo>
                    <a:lnTo>
                      <a:pt x="373" y="273"/>
                    </a:lnTo>
                    <a:lnTo>
                      <a:pt x="379" y="255"/>
                    </a:lnTo>
                    <a:lnTo>
                      <a:pt x="384" y="237"/>
                    </a:lnTo>
                    <a:lnTo>
                      <a:pt x="388" y="219"/>
                    </a:lnTo>
                    <a:lnTo>
                      <a:pt x="388" y="200"/>
                    </a:lnTo>
                    <a:lnTo>
                      <a:pt x="400" y="200"/>
                    </a:lnTo>
                    <a:close/>
                  </a:path>
                </a:pathLst>
              </a:custGeom>
              <a:solidFill>
                <a:srgbClr val="DFF2FF"/>
              </a:solidFill>
              <a:ln w="9525">
                <a:noFill/>
                <a:round/>
                <a:headEnd/>
                <a:tailEnd/>
              </a:ln>
            </p:spPr>
            <p:txBody>
              <a:bodyPr/>
              <a:lstStyle/>
              <a:p>
                <a:endParaRPr lang="en-US"/>
              </a:p>
            </p:txBody>
          </p:sp>
          <p:sp>
            <p:nvSpPr>
              <p:cNvPr id="29959" name="Freeform 1338"/>
              <p:cNvSpPr>
                <a:spLocks/>
              </p:cNvSpPr>
              <p:nvPr/>
            </p:nvSpPr>
            <p:spPr bwMode="auto">
              <a:xfrm>
                <a:off x="733" y="1995"/>
                <a:ext cx="390" cy="388"/>
              </a:xfrm>
              <a:custGeom>
                <a:avLst/>
                <a:gdLst>
                  <a:gd name="T0" fmla="*/ 385 w 390"/>
                  <a:gd name="T1" fmla="*/ 156 h 388"/>
                  <a:gd name="T2" fmla="*/ 365 w 390"/>
                  <a:gd name="T3" fmla="*/ 102 h 388"/>
                  <a:gd name="T4" fmla="*/ 333 w 390"/>
                  <a:gd name="T5" fmla="*/ 57 h 388"/>
                  <a:gd name="T6" fmla="*/ 288 w 390"/>
                  <a:gd name="T7" fmla="*/ 23 h 388"/>
                  <a:gd name="T8" fmla="*/ 234 w 390"/>
                  <a:gd name="T9" fmla="*/ 4 h 388"/>
                  <a:gd name="T10" fmla="*/ 175 w 390"/>
                  <a:gd name="T11" fmla="*/ 2 h 388"/>
                  <a:gd name="T12" fmla="*/ 120 w 390"/>
                  <a:gd name="T13" fmla="*/ 16 h 388"/>
                  <a:gd name="T14" fmla="*/ 72 w 390"/>
                  <a:gd name="T15" fmla="*/ 45 h 388"/>
                  <a:gd name="T16" fmla="*/ 34 w 390"/>
                  <a:gd name="T17" fmla="*/ 86 h 388"/>
                  <a:gd name="T18" fmla="*/ 9 w 390"/>
                  <a:gd name="T19" fmla="*/ 136 h 388"/>
                  <a:gd name="T20" fmla="*/ 0 w 390"/>
                  <a:gd name="T21" fmla="*/ 195 h 388"/>
                  <a:gd name="T22" fmla="*/ 9 w 390"/>
                  <a:gd name="T23" fmla="*/ 252 h 388"/>
                  <a:gd name="T24" fmla="*/ 34 w 390"/>
                  <a:gd name="T25" fmla="*/ 302 h 388"/>
                  <a:gd name="T26" fmla="*/ 72 w 390"/>
                  <a:gd name="T27" fmla="*/ 345 h 388"/>
                  <a:gd name="T28" fmla="*/ 120 w 390"/>
                  <a:gd name="T29" fmla="*/ 374 h 388"/>
                  <a:gd name="T30" fmla="*/ 175 w 390"/>
                  <a:gd name="T31" fmla="*/ 388 h 388"/>
                  <a:gd name="T32" fmla="*/ 234 w 390"/>
                  <a:gd name="T33" fmla="*/ 384 h 388"/>
                  <a:gd name="T34" fmla="*/ 288 w 390"/>
                  <a:gd name="T35" fmla="*/ 365 h 388"/>
                  <a:gd name="T36" fmla="*/ 333 w 390"/>
                  <a:gd name="T37" fmla="*/ 332 h 388"/>
                  <a:gd name="T38" fmla="*/ 365 w 390"/>
                  <a:gd name="T39" fmla="*/ 288 h 388"/>
                  <a:gd name="T40" fmla="*/ 385 w 390"/>
                  <a:gd name="T41" fmla="*/ 234 h 388"/>
                  <a:gd name="T42" fmla="*/ 377 w 390"/>
                  <a:gd name="T43" fmla="*/ 195 h 388"/>
                  <a:gd name="T44" fmla="*/ 368 w 390"/>
                  <a:gd name="T45" fmla="*/ 141 h 388"/>
                  <a:gd name="T46" fmla="*/ 345 w 390"/>
                  <a:gd name="T47" fmla="*/ 93 h 388"/>
                  <a:gd name="T48" fmla="*/ 311 w 390"/>
                  <a:gd name="T49" fmla="*/ 54 h 388"/>
                  <a:gd name="T50" fmla="*/ 267 w 390"/>
                  <a:gd name="T51" fmla="*/ 27 h 388"/>
                  <a:gd name="T52" fmla="*/ 213 w 390"/>
                  <a:gd name="T53" fmla="*/ 14 h 388"/>
                  <a:gd name="T54" fmla="*/ 158 w 390"/>
                  <a:gd name="T55" fmla="*/ 16 h 388"/>
                  <a:gd name="T56" fmla="*/ 108 w 390"/>
                  <a:gd name="T57" fmla="*/ 34 h 388"/>
                  <a:gd name="T58" fmla="*/ 66 w 390"/>
                  <a:gd name="T59" fmla="*/ 66 h 388"/>
                  <a:gd name="T60" fmla="*/ 34 w 390"/>
                  <a:gd name="T61" fmla="*/ 107 h 388"/>
                  <a:gd name="T62" fmla="*/ 16 w 390"/>
                  <a:gd name="T63" fmla="*/ 157 h 388"/>
                  <a:gd name="T64" fmla="*/ 15 w 390"/>
                  <a:gd name="T65" fmla="*/ 213 h 388"/>
                  <a:gd name="T66" fmla="*/ 27 w 390"/>
                  <a:gd name="T67" fmla="*/ 265 h 388"/>
                  <a:gd name="T68" fmla="*/ 54 w 390"/>
                  <a:gd name="T69" fmla="*/ 311 h 388"/>
                  <a:gd name="T70" fmla="*/ 93 w 390"/>
                  <a:gd name="T71" fmla="*/ 345 h 388"/>
                  <a:gd name="T72" fmla="*/ 141 w 390"/>
                  <a:gd name="T73" fmla="*/ 368 h 388"/>
                  <a:gd name="T74" fmla="*/ 195 w 390"/>
                  <a:gd name="T75" fmla="*/ 377 h 388"/>
                  <a:gd name="T76" fmla="*/ 249 w 390"/>
                  <a:gd name="T77" fmla="*/ 368 h 388"/>
                  <a:gd name="T78" fmla="*/ 297 w 390"/>
                  <a:gd name="T79" fmla="*/ 345 h 388"/>
                  <a:gd name="T80" fmla="*/ 335 w 390"/>
                  <a:gd name="T81" fmla="*/ 311 h 388"/>
                  <a:gd name="T82" fmla="*/ 363 w 390"/>
                  <a:gd name="T83" fmla="*/ 265 h 388"/>
                  <a:gd name="T84" fmla="*/ 376 w 390"/>
                  <a:gd name="T85" fmla="*/ 213 h 38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90"/>
                  <a:gd name="T130" fmla="*/ 0 h 388"/>
                  <a:gd name="T131" fmla="*/ 390 w 390"/>
                  <a:gd name="T132" fmla="*/ 388 h 38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90" h="388">
                    <a:moveTo>
                      <a:pt x="390" y="195"/>
                    </a:moveTo>
                    <a:lnTo>
                      <a:pt x="388" y="175"/>
                    </a:lnTo>
                    <a:lnTo>
                      <a:pt x="385" y="156"/>
                    </a:lnTo>
                    <a:lnTo>
                      <a:pt x="381" y="136"/>
                    </a:lnTo>
                    <a:lnTo>
                      <a:pt x="374" y="120"/>
                    </a:lnTo>
                    <a:lnTo>
                      <a:pt x="365" y="102"/>
                    </a:lnTo>
                    <a:lnTo>
                      <a:pt x="356" y="86"/>
                    </a:lnTo>
                    <a:lnTo>
                      <a:pt x="345" y="72"/>
                    </a:lnTo>
                    <a:lnTo>
                      <a:pt x="333" y="57"/>
                    </a:lnTo>
                    <a:lnTo>
                      <a:pt x="318" y="45"/>
                    </a:lnTo>
                    <a:lnTo>
                      <a:pt x="304" y="34"/>
                    </a:lnTo>
                    <a:lnTo>
                      <a:pt x="288" y="23"/>
                    </a:lnTo>
                    <a:lnTo>
                      <a:pt x="270" y="16"/>
                    </a:lnTo>
                    <a:lnTo>
                      <a:pt x="252" y="9"/>
                    </a:lnTo>
                    <a:lnTo>
                      <a:pt x="234" y="4"/>
                    </a:lnTo>
                    <a:lnTo>
                      <a:pt x="215" y="2"/>
                    </a:lnTo>
                    <a:lnTo>
                      <a:pt x="195" y="0"/>
                    </a:lnTo>
                    <a:lnTo>
                      <a:pt x="175" y="2"/>
                    </a:lnTo>
                    <a:lnTo>
                      <a:pt x="156" y="4"/>
                    </a:lnTo>
                    <a:lnTo>
                      <a:pt x="138" y="9"/>
                    </a:lnTo>
                    <a:lnTo>
                      <a:pt x="120" y="16"/>
                    </a:lnTo>
                    <a:lnTo>
                      <a:pt x="102" y="23"/>
                    </a:lnTo>
                    <a:lnTo>
                      <a:pt x="86" y="34"/>
                    </a:lnTo>
                    <a:lnTo>
                      <a:pt x="72" y="45"/>
                    </a:lnTo>
                    <a:lnTo>
                      <a:pt x="57" y="57"/>
                    </a:lnTo>
                    <a:lnTo>
                      <a:pt x="45" y="72"/>
                    </a:lnTo>
                    <a:lnTo>
                      <a:pt x="34" y="86"/>
                    </a:lnTo>
                    <a:lnTo>
                      <a:pt x="24" y="102"/>
                    </a:lnTo>
                    <a:lnTo>
                      <a:pt x="16" y="120"/>
                    </a:lnTo>
                    <a:lnTo>
                      <a:pt x="9" y="136"/>
                    </a:lnTo>
                    <a:lnTo>
                      <a:pt x="6" y="156"/>
                    </a:lnTo>
                    <a:lnTo>
                      <a:pt x="2" y="175"/>
                    </a:lnTo>
                    <a:lnTo>
                      <a:pt x="0" y="195"/>
                    </a:lnTo>
                    <a:lnTo>
                      <a:pt x="2" y="214"/>
                    </a:lnTo>
                    <a:lnTo>
                      <a:pt x="6" y="234"/>
                    </a:lnTo>
                    <a:lnTo>
                      <a:pt x="9" y="252"/>
                    </a:lnTo>
                    <a:lnTo>
                      <a:pt x="16" y="270"/>
                    </a:lnTo>
                    <a:lnTo>
                      <a:pt x="24" y="288"/>
                    </a:lnTo>
                    <a:lnTo>
                      <a:pt x="34" y="302"/>
                    </a:lnTo>
                    <a:lnTo>
                      <a:pt x="45" y="318"/>
                    </a:lnTo>
                    <a:lnTo>
                      <a:pt x="57" y="332"/>
                    </a:lnTo>
                    <a:lnTo>
                      <a:pt x="72" y="345"/>
                    </a:lnTo>
                    <a:lnTo>
                      <a:pt x="86" y="356"/>
                    </a:lnTo>
                    <a:lnTo>
                      <a:pt x="102" y="365"/>
                    </a:lnTo>
                    <a:lnTo>
                      <a:pt x="120" y="374"/>
                    </a:lnTo>
                    <a:lnTo>
                      <a:pt x="138" y="379"/>
                    </a:lnTo>
                    <a:lnTo>
                      <a:pt x="156" y="384"/>
                    </a:lnTo>
                    <a:lnTo>
                      <a:pt x="175" y="388"/>
                    </a:lnTo>
                    <a:lnTo>
                      <a:pt x="195" y="388"/>
                    </a:lnTo>
                    <a:lnTo>
                      <a:pt x="215" y="388"/>
                    </a:lnTo>
                    <a:lnTo>
                      <a:pt x="234" y="384"/>
                    </a:lnTo>
                    <a:lnTo>
                      <a:pt x="252" y="379"/>
                    </a:lnTo>
                    <a:lnTo>
                      <a:pt x="270" y="374"/>
                    </a:lnTo>
                    <a:lnTo>
                      <a:pt x="288" y="365"/>
                    </a:lnTo>
                    <a:lnTo>
                      <a:pt x="304" y="356"/>
                    </a:lnTo>
                    <a:lnTo>
                      <a:pt x="318" y="345"/>
                    </a:lnTo>
                    <a:lnTo>
                      <a:pt x="333" y="332"/>
                    </a:lnTo>
                    <a:lnTo>
                      <a:pt x="345" y="318"/>
                    </a:lnTo>
                    <a:lnTo>
                      <a:pt x="356" y="302"/>
                    </a:lnTo>
                    <a:lnTo>
                      <a:pt x="365" y="288"/>
                    </a:lnTo>
                    <a:lnTo>
                      <a:pt x="374" y="270"/>
                    </a:lnTo>
                    <a:lnTo>
                      <a:pt x="381" y="252"/>
                    </a:lnTo>
                    <a:lnTo>
                      <a:pt x="385" y="234"/>
                    </a:lnTo>
                    <a:lnTo>
                      <a:pt x="388" y="214"/>
                    </a:lnTo>
                    <a:lnTo>
                      <a:pt x="390" y="195"/>
                    </a:lnTo>
                    <a:lnTo>
                      <a:pt x="377" y="195"/>
                    </a:lnTo>
                    <a:lnTo>
                      <a:pt x="376" y="175"/>
                    </a:lnTo>
                    <a:lnTo>
                      <a:pt x="374" y="157"/>
                    </a:lnTo>
                    <a:lnTo>
                      <a:pt x="368" y="141"/>
                    </a:lnTo>
                    <a:lnTo>
                      <a:pt x="363" y="123"/>
                    </a:lnTo>
                    <a:lnTo>
                      <a:pt x="354" y="107"/>
                    </a:lnTo>
                    <a:lnTo>
                      <a:pt x="345" y="93"/>
                    </a:lnTo>
                    <a:lnTo>
                      <a:pt x="335" y="79"/>
                    </a:lnTo>
                    <a:lnTo>
                      <a:pt x="324" y="66"/>
                    </a:lnTo>
                    <a:lnTo>
                      <a:pt x="311" y="54"/>
                    </a:lnTo>
                    <a:lnTo>
                      <a:pt x="297" y="43"/>
                    </a:lnTo>
                    <a:lnTo>
                      <a:pt x="281" y="34"/>
                    </a:lnTo>
                    <a:lnTo>
                      <a:pt x="267" y="27"/>
                    </a:lnTo>
                    <a:lnTo>
                      <a:pt x="249" y="21"/>
                    </a:lnTo>
                    <a:lnTo>
                      <a:pt x="231" y="16"/>
                    </a:lnTo>
                    <a:lnTo>
                      <a:pt x="213" y="14"/>
                    </a:lnTo>
                    <a:lnTo>
                      <a:pt x="195" y="13"/>
                    </a:lnTo>
                    <a:lnTo>
                      <a:pt x="177" y="14"/>
                    </a:lnTo>
                    <a:lnTo>
                      <a:pt x="158" y="16"/>
                    </a:lnTo>
                    <a:lnTo>
                      <a:pt x="141" y="21"/>
                    </a:lnTo>
                    <a:lnTo>
                      <a:pt x="124" y="27"/>
                    </a:lnTo>
                    <a:lnTo>
                      <a:pt x="108" y="34"/>
                    </a:lnTo>
                    <a:lnTo>
                      <a:pt x="93" y="43"/>
                    </a:lnTo>
                    <a:lnTo>
                      <a:pt x="79" y="54"/>
                    </a:lnTo>
                    <a:lnTo>
                      <a:pt x="66" y="66"/>
                    </a:lnTo>
                    <a:lnTo>
                      <a:pt x="54" y="79"/>
                    </a:lnTo>
                    <a:lnTo>
                      <a:pt x="45" y="93"/>
                    </a:lnTo>
                    <a:lnTo>
                      <a:pt x="34" y="107"/>
                    </a:lnTo>
                    <a:lnTo>
                      <a:pt x="27" y="123"/>
                    </a:lnTo>
                    <a:lnTo>
                      <a:pt x="22" y="141"/>
                    </a:lnTo>
                    <a:lnTo>
                      <a:pt x="16" y="157"/>
                    </a:lnTo>
                    <a:lnTo>
                      <a:pt x="15" y="175"/>
                    </a:lnTo>
                    <a:lnTo>
                      <a:pt x="13" y="195"/>
                    </a:lnTo>
                    <a:lnTo>
                      <a:pt x="15" y="213"/>
                    </a:lnTo>
                    <a:lnTo>
                      <a:pt x="16" y="231"/>
                    </a:lnTo>
                    <a:lnTo>
                      <a:pt x="22" y="248"/>
                    </a:lnTo>
                    <a:lnTo>
                      <a:pt x="27" y="265"/>
                    </a:lnTo>
                    <a:lnTo>
                      <a:pt x="34" y="281"/>
                    </a:lnTo>
                    <a:lnTo>
                      <a:pt x="45" y="297"/>
                    </a:lnTo>
                    <a:lnTo>
                      <a:pt x="54" y="311"/>
                    </a:lnTo>
                    <a:lnTo>
                      <a:pt x="66" y="324"/>
                    </a:lnTo>
                    <a:lnTo>
                      <a:pt x="79" y="334"/>
                    </a:lnTo>
                    <a:lnTo>
                      <a:pt x="93" y="345"/>
                    </a:lnTo>
                    <a:lnTo>
                      <a:pt x="108" y="354"/>
                    </a:lnTo>
                    <a:lnTo>
                      <a:pt x="124" y="363"/>
                    </a:lnTo>
                    <a:lnTo>
                      <a:pt x="141" y="368"/>
                    </a:lnTo>
                    <a:lnTo>
                      <a:pt x="158" y="372"/>
                    </a:lnTo>
                    <a:lnTo>
                      <a:pt x="177" y="375"/>
                    </a:lnTo>
                    <a:lnTo>
                      <a:pt x="195" y="377"/>
                    </a:lnTo>
                    <a:lnTo>
                      <a:pt x="213" y="375"/>
                    </a:lnTo>
                    <a:lnTo>
                      <a:pt x="231" y="372"/>
                    </a:lnTo>
                    <a:lnTo>
                      <a:pt x="249" y="368"/>
                    </a:lnTo>
                    <a:lnTo>
                      <a:pt x="267" y="363"/>
                    </a:lnTo>
                    <a:lnTo>
                      <a:pt x="281" y="354"/>
                    </a:lnTo>
                    <a:lnTo>
                      <a:pt x="297" y="345"/>
                    </a:lnTo>
                    <a:lnTo>
                      <a:pt x="311" y="334"/>
                    </a:lnTo>
                    <a:lnTo>
                      <a:pt x="324" y="324"/>
                    </a:lnTo>
                    <a:lnTo>
                      <a:pt x="335" y="311"/>
                    </a:lnTo>
                    <a:lnTo>
                      <a:pt x="345" y="297"/>
                    </a:lnTo>
                    <a:lnTo>
                      <a:pt x="354" y="281"/>
                    </a:lnTo>
                    <a:lnTo>
                      <a:pt x="363" y="265"/>
                    </a:lnTo>
                    <a:lnTo>
                      <a:pt x="368" y="248"/>
                    </a:lnTo>
                    <a:lnTo>
                      <a:pt x="374" y="231"/>
                    </a:lnTo>
                    <a:lnTo>
                      <a:pt x="376" y="213"/>
                    </a:lnTo>
                    <a:lnTo>
                      <a:pt x="377" y="195"/>
                    </a:lnTo>
                    <a:lnTo>
                      <a:pt x="390" y="195"/>
                    </a:lnTo>
                    <a:close/>
                  </a:path>
                </a:pathLst>
              </a:custGeom>
              <a:solidFill>
                <a:srgbClr val="E0F2FF"/>
              </a:solidFill>
              <a:ln w="9525">
                <a:noFill/>
                <a:round/>
                <a:headEnd/>
                <a:tailEnd/>
              </a:ln>
            </p:spPr>
            <p:txBody>
              <a:bodyPr/>
              <a:lstStyle/>
              <a:p>
                <a:endParaRPr lang="en-US"/>
              </a:p>
            </p:txBody>
          </p:sp>
          <p:sp>
            <p:nvSpPr>
              <p:cNvPr id="29960" name="Freeform 1339"/>
              <p:cNvSpPr>
                <a:spLocks/>
              </p:cNvSpPr>
              <p:nvPr/>
            </p:nvSpPr>
            <p:spPr bwMode="auto">
              <a:xfrm>
                <a:off x="740" y="2002"/>
                <a:ext cx="376" cy="375"/>
              </a:xfrm>
              <a:custGeom>
                <a:avLst/>
                <a:gdLst>
                  <a:gd name="T0" fmla="*/ 372 w 376"/>
                  <a:gd name="T1" fmla="*/ 150 h 375"/>
                  <a:gd name="T2" fmla="*/ 353 w 376"/>
                  <a:gd name="T3" fmla="*/ 98 h 375"/>
                  <a:gd name="T4" fmla="*/ 320 w 376"/>
                  <a:gd name="T5" fmla="*/ 54 h 375"/>
                  <a:gd name="T6" fmla="*/ 277 w 376"/>
                  <a:gd name="T7" fmla="*/ 22 h 375"/>
                  <a:gd name="T8" fmla="*/ 226 w 376"/>
                  <a:gd name="T9" fmla="*/ 4 h 375"/>
                  <a:gd name="T10" fmla="*/ 168 w 376"/>
                  <a:gd name="T11" fmla="*/ 0 h 375"/>
                  <a:gd name="T12" fmla="*/ 115 w 376"/>
                  <a:gd name="T13" fmla="*/ 14 h 375"/>
                  <a:gd name="T14" fmla="*/ 68 w 376"/>
                  <a:gd name="T15" fmla="*/ 43 h 375"/>
                  <a:gd name="T16" fmla="*/ 33 w 376"/>
                  <a:gd name="T17" fmla="*/ 82 h 375"/>
                  <a:gd name="T18" fmla="*/ 9 w 376"/>
                  <a:gd name="T19" fmla="*/ 131 h 375"/>
                  <a:gd name="T20" fmla="*/ 0 w 376"/>
                  <a:gd name="T21" fmla="*/ 188 h 375"/>
                  <a:gd name="T22" fmla="*/ 9 w 376"/>
                  <a:gd name="T23" fmla="*/ 243 h 375"/>
                  <a:gd name="T24" fmla="*/ 33 w 376"/>
                  <a:gd name="T25" fmla="*/ 293 h 375"/>
                  <a:gd name="T26" fmla="*/ 68 w 376"/>
                  <a:gd name="T27" fmla="*/ 333 h 375"/>
                  <a:gd name="T28" fmla="*/ 115 w 376"/>
                  <a:gd name="T29" fmla="*/ 361 h 375"/>
                  <a:gd name="T30" fmla="*/ 168 w 376"/>
                  <a:gd name="T31" fmla="*/ 374 h 375"/>
                  <a:gd name="T32" fmla="*/ 226 w 376"/>
                  <a:gd name="T33" fmla="*/ 372 h 375"/>
                  <a:gd name="T34" fmla="*/ 277 w 376"/>
                  <a:gd name="T35" fmla="*/ 352 h 375"/>
                  <a:gd name="T36" fmla="*/ 320 w 376"/>
                  <a:gd name="T37" fmla="*/ 320 h 375"/>
                  <a:gd name="T38" fmla="*/ 353 w 376"/>
                  <a:gd name="T39" fmla="*/ 277 h 375"/>
                  <a:gd name="T40" fmla="*/ 372 w 376"/>
                  <a:gd name="T41" fmla="*/ 225 h 375"/>
                  <a:gd name="T42" fmla="*/ 363 w 376"/>
                  <a:gd name="T43" fmla="*/ 188 h 375"/>
                  <a:gd name="T44" fmla="*/ 356 w 376"/>
                  <a:gd name="T45" fmla="*/ 136 h 375"/>
                  <a:gd name="T46" fmla="*/ 335 w 376"/>
                  <a:gd name="T47" fmla="*/ 90 h 375"/>
                  <a:gd name="T48" fmla="*/ 301 w 376"/>
                  <a:gd name="T49" fmla="*/ 52 h 375"/>
                  <a:gd name="T50" fmla="*/ 256 w 376"/>
                  <a:gd name="T51" fmla="*/ 25 h 375"/>
                  <a:gd name="T52" fmla="*/ 206 w 376"/>
                  <a:gd name="T53" fmla="*/ 13 h 375"/>
                  <a:gd name="T54" fmla="*/ 152 w 376"/>
                  <a:gd name="T55" fmla="*/ 14 h 375"/>
                  <a:gd name="T56" fmla="*/ 104 w 376"/>
                  <a:gd name="T57" fmla="*/ 32 h 375"/>
                  <a:gd name="T58" fmla="*/ 63 w 376"/>
                  <a:gd name="T59" fmla="*/ 63 h 375"/>
                  <a:gd name="T60" fmla="*/ 33 w 376"/>
                  <a:gd name="T61" fmla="*/ 104 h 375"/>
                  <a:gd name="T62" fmla="*/ 17 w 376"/>
                  <a:gd name="T63" fmla="*/ 152 h 375"/>
                  <a:gd name="T64" fmla="*/ 13 w 376"/>
                  <a:gd name="T65" fmla="*/ 206 h 375"/>
                  <a:gd name="T66" fmla="*/ 25 w 376"/>
                  <a:gd name="T67" fmla="*/ 256 h 375"/>
                  <a:gd name="T68" fmla="*/ 52 w 376"/>
                  <a:gd name="T69" fmla="*/ 299 h 375"/>
                  <a:gd name="T70" fmla="*/ 90 w 376"/>
                  <a:gd name="T71" fmla="*/ 333 h 375"/>
                  <a:gd name="T72" fmla="*/ 136 w 376"/>
                  <a:gd name="T73" fmla="*/ 356 h 375"/>
                  <a:gd name="T74" fmla="*/ 188 w 376"/>
                  <a:gd name="T75" fmla="*/ 363 h 375"/>
                  <a:gd name="T76" fmla="*/ 240 w 376"/>
                  <a:gd name="T77" fmla="*/ 356 h 375"/>
                  <a:gd name="T78" fmla="*/ 286 w 376"/>
                  <a:gd name="T79" fmla="*/ 333 h 375"/>
                  <a:gd name="T80" fmla="*/ 324 w 376"/>
                  <a:gd name="T81" fmla="*/ 299 h 375"/>
                  <a:gd name="T82" fmla="*/ 351 w 376"/>
                  <a:gd name="T83" fmla="*/ 256 h 375"/>
                  <a:gd name="T84" fmla="*/ 363 w 376"/>
                  <a:gd name="T85" fmla="*/ 206 h 375"/>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76"/>
                  <a:gd name="T130" fmla="*/ 0 h 375"/>
                  <a:gd name="T131" fmla="*/ 376 w 376"/>
                  <a:gd name="T132" fmla="*/ 375 h 375"/>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76" h="375">
                    <a:moveTo>
                      <a:pt x="376" y="188"/>
                    </a:moveTo>
                    <a:lnTo>
                      <a:pt x="376" y="168"/>
                    </a:lnTo>
                    <a:lnTo>
                      <a:pt x="372" y="150"/>
                    </a:lnTo>
                    <a:lnTo>
                      <a:pt x="367" y="131"/>
                    </a:lnTo>
                    <a:lnTo>
                      <a:pt x="361" y="115"/>
                    </a:lnTo>
                    <a:lnTo>
                      <a:pt x="353" y="98"/>
                    </a:lnTo>
                    <a:lnTo>
                      <a:pt x="344" y="82"/>
                    </a:lnTo>
                    <a:lnTo>
                      <a:pt x="333" y="68"/>
                    </a:lnTo>
                    <a:lnTo>
                      <a:pt x="320" y="54"/>
                    </a:lnTo>
                    <a:lnTo>
                      <a:pt x="308" y="43"/>
                    </a:lnTo>
                    <a:lnTo>
                      <a:pt x="294" y="32"/>
                    </a:lnTo>
                    <a:lnTo>
                      <a:pt x="277" y="22"/>
                    </a:lnTo>
                    <a:lnTo>
                      <a:pt x="261" y="14"/>
                    </a:lnTo>
                    <a:lnTo>
                      <a:pt x="244" y="7"/>
                    </a:lnTo>
                    <a:lnTo>
                      <a:pt x="226" y="4"/>
                    </a:lnTo>
                    <a:lnTo>
                      <a:pt x="208" y="0"/>
                    </a:lnTo>
                    <a:lnTo>
                      <a:pt x="188" y="0"/>
                    </a:lnTo>
                    <a:lnTo>
                      <a:pt x="168" y="0"/>
                    </a:lnTo>
                    <a:lnTo>
                      <a:pt x="151" y="4"/>
                    </a:lnTo>
                    <a:lnTo>
                      <a:pt x="133" y="7"/>
                    </a:lnTo>
                    <a:lnTo>
                      <a:pt x="115" y="14"/>
                    </a:lnTo>
                    <a:lnTo>
                      <a:pt x="99" y="22"/>
                    </a:lnTo>
                    <a:lnTo>
                      <a:pt x="83" y="32"/>
                    </a:lnTo>
                    <a:lnTo>
                      <a:pt x="68" y="43"/>
                    </a:lnTo>
                    <a:lnTo>
                      <a:pt x="56" y="54"/>
                    </a:lnTo>
                    <a:lnTo>
                      <a:pt x="43" y="68"/>
                    </a:lnTo>
                    <a:lnTo>
                      <a:pt x="33" y="82"/>
                    </a:lnTo>
                    <a:lnTo>
                      <a:pt x="22" y="98"/>
                    </a:lnTo>
                    <a:lnTo>
                      <a:pt x="15" y="115"/>
                    </a:lnTo>
                    <a:lnTo>
                      <a:pt x="9" y="131"/>
                    </a:lnTo>
                    <a:lnTo>
                      <a:pt x="4" y="150"/>
                    </a:lnTo>
                    <a:lnTo>
                      <a:pt x="0" y="168"/>
                    </a:lnTo>
                    <a:lnTo>
                      <a:pt x="0" y="188"/>
                    </a:lnTo>
                    <a:lnTo>
                      <a:pt x="0" y="207"/>
                    </a:lnTo>
                    <a:lnTo>
                      <a:pt x="4" y="225"/>
                    </a:lnTo>
                    <a:lnTo>
                      <a:pt x="9" y="243"/>
                    </a:lnTo>
                    <a:lnTo>
                      <a:pt x="15" y="261"/>
                    </a:lnTo>
                    <a:lnTo>
                      <a:pt x="22" y="277"/>
                    </a:lnTo>
                    <a:lnTo>
                      <a:pt x="33" y="293"/>
                    </a:lnTo>
                    <a:lnTo>
                      <a:pt x="43" y="308"/>
                    </a:lnTo>
                    <a:lnTo>
                      <a:pt x="56" y="320"/>
                    </a:lnTo>
                    <a:lnTo>
                      <a:pt x="68" y="333"/>
                    </a:lnTo>
                    <a:lnTo>
                      <a:pt x="83" y="343"/>
                    </a:lnTo>
                    <a:lnTo>
                      <a:pt x="99" y="352"/>
                    </a:lnTo>
                    <a:lnTo>
                      <a:pt x="115" y="361"/>
                    </a:lnTo>
                    <a:lnTo>
                      <a:pt x="133" y="367"/>
                    </a:lnTo>
                    <a:lnTo>
                      <a:pt x="151" y="372"/>
                    </a:lnTo>
                    <a:lnTo>
                      <a:pt x="168" y="374"/>
                    </a:lnTo>
                    <a:lnTo>
                      <a:pt x="188" y="375"/>
                    </a:lnTo>
                    <a:lnTo>
                      <a:pt x="208" y="374"/>
                    </a:lnTo>
                    <a:lnTo>
                      <a:pt x="226" y="372"/>
                    </a:lnTo>
                    <a:lnTo>
                      <a:pt x="244" y="367"/>
                    </a:lnTo>
                    <a:lnTo>
                      <a:pt x="261" y="361"/>
                    </a:lnTo>
                    <a:lnTo>
                      <a:pt x="277" y="352"/>
                    </a:lnTo>
                    <a:lnTo>
                      <a:pt x="294" y="343"/>
                    </a:lnTo>
                    <a:lnTo>
                      <a:pt x="308" y="333"/>
                    </a:lnTo>
                    <a:lnTo>
                      <a:pt x="320" y="320"/>
                    </a:lnTo>
                    <a:lnTo>
                      <a:pt x="333" y="308"/>
                    </a:lnTo>
                    <a:lnTo>
                      <a:pt x="344" y="293"/>
                    </a:lnTo>
                    <a:lnTo>
                      <a:pt x="353" y="277"/>
                    </a:lnTo>
                    <a:lnTo>
                      <a:pt x="361" y="261"/>
                    </a:lnTo>
                    <a:lnTo>
                      <a:pt x="367" y="243"/>
                    </a:lnTo>
                    <a:lnTo>
                      <a:pt x="372" y="225"/>
                    </a:lnTo>
                    <a:lnTo>
                      <a:pt x="376" y="207"/>
                    </a:lnTo>
                    <a:lnTo>
                      <a:pt x="376" y="188"/>
                    </a:lnTo>
                    <a:lnTo>
                      <a:pt x="363" y="188"/>
                    </a:lnTo>
                    <a:lnTo>
                      <a:pt x="363" y="170"/>
                    </a:lnTo>
                    <a:lnTo>
                      <a:pt x="360" y="152"/>
                    </a:lnTo>
                    <a:lnTo>
                      <a:pt x="356" y="136"/>
                    </a:lnTo>
                    <a:lnTo>
                      <a:pt x="351" y="118"/>
                    </a:lnTo>
                    <a:lnTo>
                      <a:pt x="342" y="104"/>
                    </a:lnTo>
                    <a:lnTo>
                      <a:pt x="335" y="90"/>
                    </a:lnTo>
                    <a:lnTo>
                      <a:pt x="324" y="75"/>
                    </a:lnTo>
                    <a:lnTo>
                      <a:pt x="313" y="63"/>
                    </a:lnTo>
                    <a:lnTo>
                      <a:pt x="301" y="52"/>
                    </a:lnTo>
                    <a:lnTo>
                      <a:pt x="286" y="41"/>
                    </a:lnTo>
                    <a:lnTo>
                      <a:pt x="272" y="32"/>
                    </a:lnTo>
                    <a:lnTo>
                      <a:pt x="256" y="25"/>
                    </a:lnTo>
                    <a:lnTo>
                      <a:pt x="240" y="20"/>
                    </a:lnTo>
                    <a:lnTo>
                      <a:pt x="224" y="14"/>
                    </a:lnTo>
                    <a:lnTo>
                      <a:pt x="206" y="13"/>
                    </a:lnTo>
                    <a:lnTo>
                      <a:pt x="188" y="11"/>
                    </a:lnTo>
                    <a:lnTo>
                      <a:pt x="170" y="13"/>
                    </a:lnTo>
                    <a:lnTo>
                      <a:pt x="152" y="14"/>
                    </a:lnTo>
                    <a:lnTo>
                      <a:pt x="136" y="20"/>
                    </a:lnTo>
                    <a:lnTo>
                      <a:pt x="120" y="25"/>
                    </a:lnTo>
                    <a:lnTo>
                      <a:pt x="104" y="32"/>
                    </a:lnTo>
                    <a:lnTo>
                      <a:pt x="90" y="41"/>
                    </a:lnTo>
                    <a:lnTo>
                      <a:pt x="75" y="52"/>
                    </a:lnTo>
                    <a:lnTo>
                      <a:pt x="63" y="63"/>
                    </a:lnTo>
                    <a:lnTo>
                      <a:pt x="52" y="75"/>
                    </a:lnTo>
                    <a:lnTo>
                      <a:pt x="42" y="90"/>
                    </a:lnTo>
                    <a:lnTo>
                      <a:pt x="33" y="104"/>
                    </a:lnTo>
                    <a:lnTo>
                      <a:pt x="25" y="118"/>
                    </a:lnTo>
                    <a:lnTo>
                      <a:pt x="20" y="136"/>
                    </a:lnTo>
                    <a:lnTo>
                      <a:pt x="17" y="152"/>
                    </a:lnTo>
                    <a:lnTo>
                      <a:pt x="13" y="170"/>
                    </a:lnTo>
                    <a:lnTo>
                      <a:pt x="13" y="188"/>
                    </a:lnTo>
                    <a:lnTo>
                      <a:pt x="13" y="206"/>
                    </a:lnTo>
                    <a:lnTo>
                      <a:pt x="17" y="224"/>
                    </a:lnTo>
                    <a:lnTo>
                      <a:pt x="20" y="240"/>
                    </a:lnTo>
                    <a:lnTo>
                      <a:pt x="25" y="256"/>
                    </a:lnTo>
                    <a:lnTo>
                      <a:pt x="33" y="272"/>
                    </a:lnTo>
                    <a:lnTo>
                      <a:pt x="42" y="286"/>
                    </a:lnTo>
                    <a:lnTo>
                      <a:pt x="52" y="299"/>
                    </a:lnTo>
                    <a:lnTo>
                      <a:pt x="63" y="311"/>
                    </a:lnTo>
                    <a:lnTo>
                      <a:pt x="75" y="324"/>
                    </a:lnTo>
                    <a:lnTo>
                      <a:pt x="90" y="333"/>
                    </a:lnTo>
                    <a:lnTo>
                      <a:pt x="104" y="342"/>
                    </a:lnTo>
                    <a:lnTo>
                      <a:pt x="120" y="349"/>
                    </a:lnTo>
                    <a:lnTo>
                      <a:pt x="136" y="356"/>
                    </a:lnTo>
                    <a:lnTo>
                      <a:pt x="152" y="359"/>
                    </a:lnTo>
                    <a:lnTo>
                      <a:pt x="170" y="363"/>
                    </a:lnTo>
                    <a:lnTo>
                      <a:pt x="188" y="363"/>
                    </a:lnTo>
                    <a:lnTo>
                      <a:pt x="206" y="363"/>
                    </a:lnTo>
                    <a:lnTo>
                      <a:pt x="224" y="359"/>
                    </a:lnTo>
                    <a:lnTo>
                      <a:pt x="240" y="356"/>
                    </a:lnTo>
                    <a:lnTo>
                      <a:pt x="256" y="349"/>
                    </a:lnTo>
                    <a:lnTo>
                      <a:pt x="272" y="342"/>
                    </a:lnTo>
                    <a:lnTo>
                      <a:pt x="286" y="333"/>
                    </a:lnTo>
                    <a:lnTo>
                      <a:pt x="301" y="324"/>
                    </a:lnTo>
                    <a:lnTo>
                      <a:pt x="313" y="311"/>
                    </a:lnTo>
                    <a:lnTo>
                      <a:pt x="324" y="299"/>
                    </a:lnTo>
                    <a:lnTo>
                      <a:pt x="335" y="286"/>
                    </a:lnTo>
                    <a:lnTo>
                      <a:pt x="342" y="272"/>
                    </a:lnTo>
                    <a:lnTo>
                      <a:pt x="351" y="256"/>
                    </a:lnTo>
                    <a:lnTo>
                      <a:pt x="356" y="240"/>
                    </a:lnTo>
                    <a:lnTo>
                      <a:pt x="360" y="224"/>
                    </a:lnTo>
                    <a:lnTo>
                      <a:pt x="363" y="206"/>
                    </a:lnTo>
                    <a:lnTo>
                      <a:pt x="363" y="188"/>
                    </a:lnTo>
                    <a:lnTo>
                      <a:pt x="376" y="188"/>
                    </a:lnTo>
                    <a:close/>
                  </a:path>
                </a:pathLst>
              </a:custGeom>
              <a:solidFill>
                <a:srgbClr val="E1F3FF"/>
              </a:solidFill>
              <a:ln w="9525">
                <a:noFill/>
                <a:round/>
                <a:headEnd/>
                <a:tailEnd/>
              </a:ln>
            </p:spPr>
            <p:txBody>
              <a:bodyPr/>
              <a:lstStyle/>
              <a:p>
                <a:endParaRPr lang="en-US"/>
              </a:p>
            </p:txBody>
          </p:sp>
          <p:sp>
            <p:nvSpPr>
              <p:cNvPr id="29961" name="Freeform 1340"/>
              <p:cNvSpPr>
                <a:spLocks/>
              </p:cNvSpPr>
              <p:nvPr/>
            </p:nvSpPr>
            <p:spPr bwMode="auto">
              <a:xfrm>
                <a:off x="746" y="2008"/>
                <a:ext cx="364" cy="364"/>
              </a:xfrm>
              <a:custGeom>
                <a:avLst/>
                <a:gdLst>
                  <a:gd name="T0" fmla="*/ 361 w 364"/>
                  <a:gd name="T1" fmla="*/ 144 h 364"/>
                  <a:gd name="T2" fmla="*/ 341 w 364"/>
                  <a:gd name="T3" fmla="*/ 94 h 364"/>
                  <a:gd name="T4" fmla="*/ 311 w 364"/>
                  <a:gd name="T5" fmla="*/ 53 h 364"/>
                  <a:gd name="T6" fmla="*/ 268 w 364"/>
                  <a:gd name="T7" fmla="*/ 21 h 364"/>
                  <a:gd name="T8" fmla="*/ 218 w 364"/>
                  <a:gd name="T9" fmla="*/ 3 h 364"/>
                  <a:gd name="T10" fmla="*/ 164 w 364"/>
                  <a:gd name="T11" fmla="*/ 1 h 364"/>
                  <a:gd name="T12" fmla="*/ 111 w 364"/>
                  <a:gd name="T13" fmla="*/ 14 h 364"/>
                  <a:gd name="T14" fmla="*/ 66 w 364"/>
                  <a:gd name="T15" fmla="*/ 41 h 364"/>
                  <a:gd name="T16" fmla="*/ 32 w 364"/>
                  <a:gd name="T17" fmla="*/ 80 h 364"/>
                  <a:gd name="T18" fmla="*/ 9 w 364"/>
                  <a:gd name="T19" fmla="*/ 128 h 364"/>
                  <a:gd name="T20" fmla="*/ 0 w 364"/>
                  <a:gd name="T21" fmla="*/ 182 h 364"/>
                  <a:gd name="T22" fmla="*/ 9 w 364"/>
                  <a:gd name="T23" fmla="*/ 235 h 364"/>
                  <a:gd name="T24" fmla="*/ 32 w 364"/>
                  <a:gd name="T25" fmla="*/ 284 h 364"/>
                  <a:gd name="T26" fmla="*/ 66 w 364"/>
                  <a:gd name="T27" fmla="*/ 321 h 364"/>
                  <a:gd name="T28" fmla="*/ 111 w 364"/>
                  <a:gd name="T29" fmla="*/ 350 h 364"/>
                  <a:gd name="T30" fmla="*/ 164 w 364"/>
                  <a:gd name="T31" fmla="*/ 362 h 364"/>
                  <a:gd name="T32" fmla="*/ 218 w 364"/>
                  <a:gd name="T33" fmla="*/ 359 h 364"/>
                  <a:gd name="T34" fmla="*/ 268 w 364"/>
                  <a:gd name="T35" fmla="*/ 341 h 364"/>
                  <a:gd name="T36" fmla="*/ 311 w 364"/>
                  <a:gd name="T37" fmla="*/ 311 h 364"/>
                  <a:gd name="T38" fmla="*/ 341 w 364"/>
                  <a:gd name="T39" fmla="*/ 268 h 364"/>
                  <a:gd name="T40" fmla="*/ 361 w 364"/>
                  <a:gd name="T41" fmla="*/ 218 h 364"/>
                  <a:gd name="T42" fmla="*/ 352 w 364"/>
                  <a:gd name="T43" fmla="*/ 182 h 364"/>
                  <a:gd name="T44" fmla="*/ 345 w 364"/>
                  <a:gd name="T45" fmla="*/ 132 h 364"/>
                  <a:gd name="T46" fmla="*/ 323 w 364"/>
                  <a:gd name="T47" fmla="*/ 87 h 364"/>
                  <a:gd name="T48" fmla="*/ 289 w 364"/>
                  <a:gd name="T49" fmla="*/ 50 h 364"/>
                  <a:gd name="T50" fmla="*/ 248 w 364"/>
                  <a:gd name="T51" fmla="*/ 25 h 364"/>
                  <a:gd name="T52" fmla="*/ 200 w 364"/>
                  <a:gd name="T53" fmla="*/ 12 h 364"/>
                  <a:gd name="T54" fmla="*/ 148 w 364"/>
                  <a:gd name="T55" fmla="*/ 16 h 364"/>
                  <a:gd name="T56" fmla="*/ 102 w 364"/>
                  <a:gd name="T57" fmla="*/ 32 h 364"/>
                  <a:gd name="T58" fmla="*/ 62 w 364"/>
                  <a:gd name="T59" fmla="*/ 62 h 364"/>
                  <a:gd name="T60" fmla="*/ 32 w 364"/>
                  <a:gd name="T61" fmla="*/ 100 h 364"/>
                  <a:gd name="T62" fmla="*/ 16 w 364"/>
                  <a:gd name="T63" fmla="*/ 148 h 364"/>
                  <a:gd name="T64" fmla="*/ 12 w 364"/>
                  <a:gd name="T65" fmla="*/ 198 h 364"/>
                  <a:gd name="T66" fmla="*/ 25 w 364"/>
                  <a:gd name="T67" fmla="*/ 248 h 364"/>
                  <a:gd name="T68" fmla="*/ 52 w 364"/>
                  <a:gd name="T69" fmla="*/ 289 h 364"/>
                  <a:gd name="T70" fmla="*/ 87 w 364"/>
                  <a:gd name="T71" fmla="*/ 323 h 364"/>
                  <a:gd name="T72" fmla="*/ 132 w 364"/>
                  <a:gd name="T73" fmla="*/ 343 h 364"/>
                  <a:gd name="T74" fmla="*/ 182 w 364"/>
                  <a:gd name="T75" fmla="*/ 352 h 364"/>
                  <a:gd name="T76" fmla="*/ 232 w 364"/>
                  <a:gd name="T77" fmla="*/ 343 h 364"/>
                  <a:gd name="T78" fmla="*/ 277 w 364"/>
                  <a:gd name="T79" fmla="*/ 323 h 364"/>
                  <a:gd name="T80" fmla="*/ 313 w 364"/>
                  <a:gd name="T81" fmla="*/ 289 h 364"/>
                  <a:gd name="T82" fmla="*/ 338 w 364"/>
                  <a:gd name="T83" fmla="*/ 248 h 364"/>
                  <a:gd name="T84" fmla="*/ 350 w 364"/>
                  <a:gd name="T85" fmla="*/ 198 h 36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64"/>
                  <a:gd name="T130" fmla="*/ 0 h 364"/>
                  <a:gd name="T131" fmla="*/ 364 w 364"/>
                  <a:gd name="T132" fmla="*/ 364 h 36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64" h="364">
                    <a:moveTo>
                      <a:pt x="364" y="182"/>
                    </a:moveTo>
                    <a:lnTo>
                      <a:pt x="363" y="162"/>
                    </a:lnTo>
                    <a:lnTo>
                      <a:pt x="361" y="144"/>
                    </a:lnTo>
                    <a:lnTo>
                      <a:pt x="355" y="128"/>
                    </a:lnTo>
                    <a:lnTo>
                      <a:pt x="350" y="110"/>
                    </a:lnTo>
                    <a:lnTo>
                      <a:pt x="341" y="94"/>
                    </a:lnTo>
                    <a:lnTo>
                      <a:pt x="332" y="80"/>
                    </a:lnTo>
                    <a:lnTo>
                      <a:pt x="322" y="66"/>
                    </a:lnTo>
                    <a:lnTo>
                      <a:pt x="311" y="53"/>
                    </a:lnTo>
                    <a:lnTo>
                      <a:pt x="298" y="41"/>
                    </a:lnTo>
                    <a:lnTo>
                      <a:pt x="284" y="30"/>
                    </a:lnTo>
                    <a:lnTo>
                      <a:pt x="268" y="21"/>
                    </a:lnTo>
                    <a:lnTo>
                      <a:pt x="254" y="14"/>
                    </a:lnTo>
                    <a:lnTo>
                      <a:pt x="236" y="8"/>
                    </a:lnTo>
                    <a:lnTo>
                      <a:pt x="218" y="3"/>
                    </a:lnTo>
                    <a:lnTo>
                      <a:pt x="200" y="1"/>
                    </a:lnTo>
                    <a:lnTo>
                      <a:pt x="182" y="0"/>
                    </a:lnTo>
                    <a:lnTo>
                      <a:pt x="164" y="1"/>
                    </a:lnTo>
                    <a:lnTo>
                      <a:pt x="145" y="3"/>
                    </a:lnTo>
                    <a:lnTo>
                      <a:pt x="128" y="8"/>
                    </a:lnTo>
                    <a:lnTo>
                      <a:pt x="111" y="14"/>
                    </a:lnTo>
                    <a:lnTo>
                      <a:pt x="95" y="21"/>
                    </a:lnTo>
                    <a:lnTo>
                      <a:pt x="80" y="30"/>
                    </a:lnTo>
                    <a:lnTo>
                      <a:pt x="66" y="41"/>
                    </a:lnTo>
                    <a:lnTo>
                      <a:pt x="53" y="53"/>
                    </a:lnTo>
                    <a:lnTo>
                      <a:pt x="41" y="66"/>
                    </a:lnTo>
                    <a:lnTo>
                      <a:pt x="32" y="80"/>
                    </a:lnTo>
                    <a:lnTo>
                      <a:pt x="21" y="94"/>
                    </a:lnTo>
                    <a:lnTo>
                      <a:pt x="14" y="110"/>
                    </a:lnTo>
                    <a:lnTo>
                      <a:pt x="9" y="128"/>
                    </a:lnTo>
                    <a:lnTo>
                      <a:pt x="3" y="144"/>
                    </a:lnTo>
                    <a:lnTo>
                      <a:pt x="2" y="162"/>
                    </a:lnTo>
                    <a:lnTo>
                      <a:pt x="0" y="182"/>
                    </a:lnTo>
                    <a:lnTo>
                      <a:pt x="2" y="200"/>
                    </a:lnTo>
                    <a:lnTo>
                      <a:pt x="3" y="218"/>
                    </a:lnTo>
                    <a:lnTo>
                      <a:pt x="9" y="235"/>
                    </a:lnTo>
                    <a:lnTo>
                      <a:pt x="14" y="252"/>
                    </a:lnTo>
                    <a:lnTo>
                      <a:pt x="21" y="268"/>
                    </a:lnTo>
                    <a:lnTo>
                      <a:pt x="32" y="284"/>
                    </a:lnTo>
                    <a:lnTo>
                      <a:pt x="41" y="298"/>
                    </a:lnTo>
                    <a:lnTo>
                      <a:pt x="53" y="311"/>
                    </a:lnTo>
                    <a:lnTo>
                      <a:pt x="66" y="321"/>
                    </a:lnTo>
                    <a:lnTo>
                      <a:pt x="80" y="332"/>
                    </a:lnTo>
                    <a:lnTo>
                      <a:pt x="95" y="341"/>
                    </a:lnTo>
                    <a:lnTo>
                      <a:pt x="111" y="350"/>
                    </a:lnTo>
                    <a:lnTo>
                      <a:pt x="128" y="355"/>
                    </a:lnTo>
                    <a:lnTo>
                      <a:pt x="145" y="359"/>
                    </a:lnTo>
                    <a:lnTo>
                      <a:pt x="164" y="362"/>
                    </a:lnTo>
                    <a:lnTo>
                      <a:pt x="182" y="364"/>
                    </a:lnTo>
                    <a:lnTo>
                      <a:pt x="200" y="362"/>
                    </a:lnTo>
                    <a:lnTo>
                      <a:pt x="218" y="359"/>
                    </a:lnTo>
                    <a:lnTo>
                      <a:pt x="236" y="355"/>
                    </a:lnTo>
                    <a:lnTo>
                      <a:pt x="254" y="350"/>
                    </a:lnTo>
                    <a:lnTo>
                      <a:pt x="268" y="341"/>
                    </a:lnTo>
                    <a:lnTo>
                      <a:pt x="284" y="332"/>
                    </a:lnTo>
                    <a:lnTo>
                      <a:pt x="298" y="321"/>
                    </a:lnTo>
                    <a:lnTo>
                      <a:pt x="311" y="311"/>
                    </a:lnTo>
                    <a:lnTo>
                      <a:pt x="322" y="298"/>
                    </a:lnTo>
                    <a:lnTo>
                      <a:pt x="332" y="284"/>
                    </a:lnTo>
                    <a:lnTo>
                      <a:pt x="341" y="268"/>
                    </a:lnTo>
                    <a:lnTo>
                      <a:pt x="350" y="252"/>
                    </a:lnTo>
                    <a:lnTo>
                      <a:pt x="355" y="235"/>
                    </a:lnTo>
                    <a:lnTo>
                      <a:pt x="361" y="218"/>
                    </a:lnTo>
                    <a:lnTo>
                      <a:pt x="363" y="200"/>
                    </a:lnTo>
                    <a:lnTo>
                      <a:pt x="364" y="182"/>
                    </a:lnTo>
                    <a:lnTo>
                      <a:pt x="352" y="182"/>
                    </a:lnTo>
                    <a:lnTo>
                      <a:pt x="350" y="164"/>
                    </a:lnTo>
                    <a:lnTo>
                      <a:pt x="348" y="148"/>
                    </a:lnTo>
                    <a:lnTo>
                      <a:pt x="345" y="132"/>
                    </a:lnTo>
                    <a:lnTo>
                      <a:pt x="338" y="116"/>
                    </a:lnTo>
                    <a:lnTo>
                      <a:pt x="330" y="100"/>
                    </a:lnTo>
                    <a:lnTo>
                      <a:pt x="323" y="87"/>
                    </a:lnTo>
                    <a:lnTo>
                      <a:pt x="313" y="73"/>
                    </a:lnTo>
                    <a:lnTo>
                      <a:pt x="302" y="62"/>
                    </a:lnTo>
                    <a:lnTo>
                      <a:pt x="289" y="50"/>
                    </a:lnTo>
                    <a:lnTo>
                      <a:pt x="277" y="41"/>
                    </a:lnTo>
                    <a:lnTo>
                      <a:pt x="263" y="32"/>
                    </a:lnTo>
                    <a:lnTo>
                      <a:pt x="248" y="25"/>
                    </a:lnTo>
                    <a:lnTo>
                      <a:pt x="232" y="19"/>
                    </a:lnTo>
                    <a:lnTo>
                      <a:pt x="216" y="16"/>
                    </a:lnTo>
                    <a:lnTo>
                      <a:pt x="200" y="12"/>
                    </a:lnTo>
                    <a:lnTo>
                      <a:pt x="182" y="12"/>
                    </a:lnTo>
                    <a:lnTo>
                      <a:pt x="164" y="12"/>
                    </a:lnTo>
                    <a:lnTo>
                      <a:pt x="148" y="16"/>
                    </a:lnTo>
                    <a:lnTo>
                      <a:pt x="132" y="19"/>
                    </a:lnTo>
                    <a:lnTo>
                      <a:pt x="116" y="25"/>
                    </a:lnTo>
                    <a:lnTo>
                      <a:pt x="102" y="32"/>
                    </a:lnTo>
                    <a:lnTo>
                      <a:pt x="87" y="41"/>
                    </a:lnTo>
                    <a:lnTo>
                      <a:pt x="75" y="50"/>
                    </a:lnTo>
                    <a:lnTo>
                      <a:pt x="62" y="62"/>
                    </a:lnTo>
                    <a:lnTo>
                      <a:pt x="52" y="73"/>
                    </a:lnTo>
                    <a:lnTo>
                      <a:pt x="41" y="87"/>
                    </a:lnTo>
                    <a:lnTo>
                      <a:pt x="32" y="100"/>
                    </a:lnTo>
                    <a:lnTo>
                      <a:pt x="25" y="116"/>
                    </a:lnTo>
                    <a:lnTo>
                      <a:pt x="19" y="132"/>
                    </a:lnTo>
                    <a:lnTo>
                      <a:pt x="16" y="148"/>
                    </a:lnTo>
                    <a:lnTo>
                      <a:pt x="12" y="164"/>
                    </a:lnTo>
                    <a:lnTo>
                      <a:pt x="12" y="182"/>
                    </a:lnTo>
                    <a:lnTo>
                      <a:pt x="12" y="198"/>
                    </a:lnTo>
                    <a:lnTo>
                      <a:pt x="16" y="216"/>
                    </a:lnTo>
                    <a:lnTo>
                      <a:pt x="19" y="232"/>
                    </a:lnTo>
                    <a:lnTo>
                      <a:pt x="25" y="248"/>
                    </a:lnTo>
                    <a:lnTo>
                      <a:pt x="32" y="262"/>
                    </a:lnTo>
                    <a:lnTo>
                      <a:pt x="41" y="277"/>
                    </a:lnTo>
                    <a:lnTo>
                      <a:pt x="52" y="289"/>
                    </a:lnTo>
                    <a:lnTo>
                      <a:pt x="62" y="302"/>
                    </a:lnTo>
                    <a:lnTo>
                      <a:pt x="75" y="312"/>
                    </a:lnTo>
                    <a:lnTo>
                      <a:pt x="87" y="323"/>
                    </a:lnTo>
                    <a:lnTo>
                      <a:pt x="102" y="330"/>
                    </a:lnTo>
                    <a:lnTo>
                      <a:pt x="116" y="337"/>
                    </a:lnTo>
                    <a:lnTo>
                      <a:pt x="132" y="343"/>
                    </a:lnTo>
                    <a:lnTo>
                      <a:pt x="148" y="348"/>
                    </a:lnTo>
                    <a:lnTo>
                      <a:pt x="164" y="350"/>
                    </a:lnTo>
                    <a:lnTo>
                      <a:pt x="182" y="352"/>
                    </a:lnTo>
                    <a:lnTo>
                      <a:pt x="200" y="350"/>
                    </a:lnTo>
                    <a:lnTo>
                      <a:pt x="216" y="348"/>
                    </a:lnTo>
                    <a:lnTo>
                      <a:pt x="232" y="343"/>
                    </a:lnTo>
                    <a:lnTo>
                      <a:pt x="248" y="337"/>
                    </a:lnTo>
                    <a:lnTo>
                      <a:pt x="263" y="330"/>
                    </a:lnTo>
                    <a:lnTo>
                      <a:pt x="277" y="323"/>
                    </a:lnTo>
                    <a:lnTo>
                      <a:pt x="289" y="312"/>
                    </a:lnTo>
                    <a:lnTo>
                      <a:pt x="302" y="302"/>
                    </a:lnTo>
                    <a:lnTo>
                      <a:pt x="313" y="289"/>
                    </a:lnTo>
                    <a:lnTo>
                      <a:pt x="323" y="277"/>
                    </a:lnTo>
                    <a:lnTo>
                      <a:pt x="330" y="262"/>
                    </a:lnTo>
                    <a:lnTo>
                      <a:pt x="338" y="248"/>
                    </a:lnTo>
                    <a:lnTo>
                      <a:pt x="345" y="232"/>
                    </a:lnTo>
                    <a:lnTo>
                      <a:pt x="348" y="216"/>
                    </a:lnTo>
                    <a:lnTo>
                      <a:pt x="350" y="198"/>
                    </a:lnTo>
                    <a:lnTo>
                      <a:pt x="352" y="182"/>
                    </a:lnTo>
                    <a:lnTo>
                      <a:pt x="364" y="182"/>
                    </a:lnTo>
                    <a:close/>
                  </a:path>
                </a:pathLst>
              </a:custGeom>
              <a:solidFill>
                <a:srgbClr val="E2F3FF"/>
              </a:solidFill>
              <a:ln w="9525">
                <a:noFill/>
                <a:round/>
                <a:headEnd/>
                <a:tailEnd/>
              </a:ln>
            </p:spPr>
            <p:txBody>
              <a:bodyPr/>
              <a:lstStyle/>
              <a:p>
                <a:endParaRPr lang="en-US"/>
              </a:p>
            </p:txBody>
          </p:sp>
          <p:sp>
            <p:nvSpPr>
              <p:cNvPr id="29962" name="Freeform 1341"/>
              <p:cNvSpPr>
                <a:spLocks/>
              </p:cNvSpPr>
              <p:nvPr/>
            </p:nvSpPr>
            <p:spPr bwMode="auto">
              <a:xfrm>
                <a:off x="753" y="2013"/>
                <a:ext cx="350" cy="352"/>
              </a:xfrm>
              <a:custGeom>
                <a:avLst/>
                <a:gdLst>
                  <a:gd name="T0" fmla="*/ 347 w 350"/>
                  <a:gd name="T1" fmla="*/ 141 h 352"/>
                  <a:gd name="T2" fmla="*/ 329 w 350"/>
                  <a:gd name="T3" fmla="*/ 93 h 352"/>
                  <a:gd name="T4" fmla="*/ 300 w 350"/>
                  <a:gd name="T5" fmla="*/ 52 h 352"/>
                  <a:gd name="T6" fmla="*/ 259 w 350"/>
                  <a:gd name="T7" fmla="*/ 21 h 352"/>
                  <a:gd name="T8" fmla="*/ 211 w 350"/>
                  <a:gd name="T9" fmla="*/ 3 h 352"/>
                  <a:gd name="T10" fmla="*/ 157 w 350"/>
                  <a:gd name="T11" fmla="*/ 2 h 352"/>
                  <a:gd name="T12" fmla="*/ 107 w 350"/>
                  <a:gd name="T13" fmla="*/ 14 h 352"/>
                  <a:gd name="T14" fmla="*/ 62 w 350"/>
                  <a:gd name="T15" fmla="*/ 41 h 352"/>
                  <a:gd name="T16" fmla="*/ 29 w 350"/>
                  <a:gd name="T17" fmla="*/ 79 h 352"/>
                  <a:gd name="T18" fmla="*/ 7 w 350"/>
                  <a:gd name="T19" fmla="*/ 125 h 352"/>
                  <a:gd name="T20" fmla="*/ 0 w 350"/>
                  <a:gd name="T21" fmla="*/ 177 h 352"/>
                  <a:gd name="T22" fmla="*/ 7 w 350"/>
                  <a:gd name="T23" fmla="*/ 229 h 352"/>
                  <a:gd name="T24" fmla="*/ 29 w 350"/>
                  <a:gd name="T25" fmla="*/ 275 h 352"/>
                  <a:gd name="T26" fmla="*/ 62 w 350"/>
                  <a:gd name="T27" fmla="*/ 313 h 352"/>
                  <a:gd name="T28" fmla="*/ 107 w 350"/>
                  <a:gd name="T29" fmla="*/ 338 h 352"/>
                  <a:gd name="T30" fmla="*/ 157 w 350"/>
                  <a:gd name="T31" fmla="*/ 352 h 352"/>
                  <a:gd name="T32" fmla="*/ 211 w 350"/>
                  <a:gd name="T33" fmla="*/ 348 h 352"/>
                  <a:gd name="T34" fmla="*/ 259 w 350"/>
                  <a:gd name="T35" fmla="*/ 331 h 352"/>
                  <a:gd name="T36" fmla="*/ 300 w 350"/>
                  <a:gd name="T37" fmla="*/ 300 h 352"/>
                  <a:gd name="T38" fmla="*/ 329 w 350"/>
                  <a:gd name="T39" fmla="*/ 261 h 352"/>
                  <a:gd name="T40" fmla="*/ 347 w 350"/>
                  <a:gd name="T41" fmla="*/ 213 h 352"/>
                  <a:gd name="T42" fmla="*/ 340 w 350"/>
                  <a:gd name="T43" fmla="*/ 177 h 352"/>
                  <a:gd name="T44" fmla="*/ 331 w 350"/>
                  <a:gd name="T45" fmla="*/ 129 h 352"/>
                  <a:gd name="T46" fmla="*/ 311 w 350"/>
                  <a:gd name="T47" fmla="*/ 86 h 352"/>
                  <a:gd name="T48" fmla="*/ 279 w 350"/>
                  <a:gd name="T49" fmla="*/ 50 h 352"/>
                  <a:gd name="T50" fmla="*/ 239 w 350"/>
                  <a:gd name="T51" fmla="*/ 25 h 352"/>
                  <a:gd name="T52" fmla="*/ 191 w 350"/>
                  <a:gd name="T53" fmla="*/ 14 h 352"/>
                  <a:gd name="T54" fmla="*/ 141 w 350"/>
                  <a:gd name="T55" fmla="*/ 16 h 352"/>
                  <a:gd name="T56" fmla="*/ 96 w 350"/>
                  <a:gd name="T57" fmla="*/ 32 h 352"/>
                  <a:gd name="T58" fmla="*/ 59 w 350"/>
                  <a:gd name="T59" fmla="*/ 61 h 352"/>
                  <a:gd name="T60" fmla="*/ 30 w 350"/>
                  <a:gd name="T61" fmla="*/ 98 h 352"/>
                  <a:gd name="T62" fmla="*/ 14 w 350"/>
                  <a:gd name="T63" fmla="*/ 143 h 352"/>
                  <a:gd name="T64" fmla="*/ 12 w 350"/>
                  <a:gd name="T65" fmla="*/ 193 h 352"/>
                  <a:gd name="T66" fmla="*/ 25 w 350"/>
                  <a:gd name="T67" fmla="*/ 239 h 352"/>
                  <a:gd name="T68" fmla="*/ 48 w 350"/>
                  <a:gd name="T69" fmla="*/ 280 h 352"/>
                  <a:gd name="T70" fmla="*/ 84 w 350"/>
                  <a:gd name="T71" fmla="*/ 313 h 352"/>
                  <a:gd name="T72" fmla="*/ 127 w 350"/>
                  <a:gd name="T73" fmla="*/ 332 h 352"/>
                  <a:gd name="T74" fmla="*/ 175 w 350"/>
                  <a:gd name="T75" fmla="*/ 339 h 352"/>
                  <a:gd name="T76" fmla="*/ 223 w 350"/>
                  <a:gd name="T77" fmla="*/ 332 h 352"/>
                  <a:gd name="T78" fmla="*/ 266 w 350"/>
                  <a:gd name="T79" fmla="*/ 313 h 352"/>
                  <a:gd name="T80" fmla="*/ 302 w 350"/>
                  <a:gd name="T81" fmla="*/ 280 h 352"/>
                  <a:gd name="T82" fmla="*/ 325 w 350"/>
                  <a:gd name="T83" fmla="*/ 239 h 352"/>
                  <a:gd name="T84" fmla="*/ 338 w 350"/>
                  <a:gd name="T85" fmla="*/ 193 h 35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50"/>
                  <a:gd name="T130" fmla="*/ 0 h 352"/>
                  <a:gd name="T131" fmla="*/ 350 w 350"/>
                  <a:gd name="T132" fmla="*/ 352 h 35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50" h="352">
                    <a:moveTo>
                      <a:pt x="350" y="177"/>
                    </a:moveTo>
                    <a:lnTo>
                      <a:pt x="350" y="159"/>
                    </a:lnTo>
                    <a:lnTo>
                      <a:pt x="347" y="141"/>
                    </a:lnTo>
                    <a:lnTo>
                      <a:pt x="343" y="125"/>
                    </a:lnTo>
                    <a:lnTo>
                      <a:pt x="338" y="107"/>
                    </a:lnTo>
                    <a:lnTo>
                      <a:pt x="329" y="93"/>
                    </a:lnTo>
                    <a:lnTo>
                      <a:pt x="322" y="79"/>
                    </a:lnTo>
                    <a:lnTo>
                      <a:pt x="311" y="64"/>
                    </a:lnTo>
                    <a:lnTo>
                      <a:pt x="300" y="52"/>
                    </a:lnTo>
                    <a:lnTo>
                      <a:pt x="288" y="41"/>
                    </a:lnTo>
                    <a:lnTo>
                      <a:pt x="273" y="30"/>
                    </a:lnTo>
                    <a:lnTo>
                      <a:pt x="259" y="21"/>
                    </a:lnTo>
                    <a:lnTo>
                      <a:pt x="243" y="14"/>
                    </a:lnTo>
                    <a:lnTo>
                      <a:pt x="227" y="9"/>
                    </a:lnTo>
                    <a:lnTo>
                      <a:pt x="211" y="3"/>
                    </a:lnTo>
                    <a:lnTo>
                      <a:pt x="193" y="2"/>
                    </a:lnTo>
                    <a:lnTo>
                      <a:pt x="175" y="0"/>
                    </a:lnTo>
                    <a:lnTo>
                      <a:pt x="157" y="2"/>
                    </a:lnTo>
                    <a:lnTo>
                      <a:pt x="139" y="3"/>
                    </a:lnTo>
                    <a:lnTo>
                      <a:pt x="123" y="9"/>
                    </a:lnTo>
                    <a:lnTo>
                      <a:pt x="107" y="14"/>
                    </a:lnTo>
                    <a:lnTo>
                      <a:pt x="91" y="21"/>
                    </a:lnTo>
                    <a:lnTo>
                      <a:pt x="77" y="30"/>
                    </a:lnTo>
                    <a:lnTo>
                      <a:pt x="62" y="41"/>
                    </a:lnTo>
                    <a:lnTo>
                      <a:pt x="50" y="52"/>
                    </a:lnTo>
                    <a:lnTo>
                      <a:pt x="39" y="64"/>
                    </a:lnTo>
                    <a:lnTo>
                      <a:pt x="29" y="79"/>
                    </a:lnTo>
                    <a:lnTo>
                      <a:pt x="20" y="93"/>
                    </a:lnTo>
                    <a:lnTo>
                      <a:pt x="12" y="107"/>
                    </a:lnTo>
                    <a:lnTo>
                      <a:pt x="7" y="125"/>
                    </a:lnTo>
                    <a:lnTo>
                      <a:pt x="4" y="141"/>
                    </a:lnTo>
                    <a:lnTo>
                      <a:pt x="0" y="159"/>
                    </a:lnTo>
                    <a:lnTo>
                      <a:pt x="0" y="177"/>
                    </a:lnTo>
                    <a:lnTo>
                      <a:pt x="0" y="195"/>
                    </a:lnTo>
                    <a:lnTo>
                      <a:pt x="4" y="213"/>
                    </a:lnTo>
                    <a:lnTo>
                      <a:pt x="7" y="229"/>
                    </a:lnTo>
                    <a:lnTo>
                      <a:pt x="12" y="245"/>
                    </a:lnTo>
                    <a:lnTo>
                      <a:pt x="20" y="261"/>
                    </a:lnTo>
                    <a:lnTo>
                      <a:pt x="29" y="275"/>
                    </a:lnTo>
                    <a:lnTo>
                      <a:pt x="39" y="288"/>
                    </a:lnTo>
                    <a:lnTo>
                      <a:pt x="50" y="300"/>
                    </a:lnTo>
                    <a:lnTo>
                      <a:pt x="62" y="313"/>
                    </a:lnTo>
                    <a:lnTo>
                      <a:pt x="77" y="322"/>
                    </a:lnTo>
                    <a:lnTo>
                      <a:pt x="91" y="331"/>
                    </a:lnTo>
                    <a:lnTo>
                      <a:pt x="107" y="338"/>
                    </a:lnTo>
                    <a:lnTo>
                      <a:pt x="123" y="345"/>
                    </a:lnTo>
                    <a:lnTo>
                      <a:pt x="139" y="348"/>
                    </a:lnTo>
                    <a:lnTo>
                      <a:pt x="157" y="352"/>
                    </a:lnTo>
                    <a:lnTo>
                      <a:pt x="175" y="352"/>
                    </a:lnTo>
                    <a:lnTo>
                      <a:pt x="193" y="352"/>
                    </a:lnTo>
                    <a:lnTo>
                      <a:pt x="211" y="348"/>
                    </a:lnTo>
                    <a:lnTo>
                      <a:pt x="227" y="345"/>
                    </a:lnTo>
                    <a:lnTo>
                      <a:pt x="243" y="338"/>
                    </a:lnTo>
                    <a:lnTo>
                      <a:pt x="259" y="331"/>
                    </a:lnTo>
                    <a:lnTo>
                      <a:pt x="273" y="322"/>
                    </a:lnTo>
                    <a:lnTo>
                      <a:pt x="288" y="313"/>
                    </a:lnTo>
                    <a:lnTo>
                      <a:pt x="300" y="300"/>
                    </a:lnTo>
                    <a:lnTo>
                      <a:pt x="311" y="288"/>
                    </a:lnTo>
                    <a:lnTo>
                      <a:pt x="322" y="275"/>
                    </a:lnTo>
                    <a:lnTo>
                      <a:pt x="329" y="261"/>
                    </a:lnTo>
                    <a:lnTo>
                      <a:pt x="338" y="245"/>
                    </a:lnTo>
                    <a:lnTo>
                      <a:pt x="343" y="229"/>
                    </a:lnTo>
                    <a:lnTo>
                      <a:pt x="347" y="213"/>
                    </a:lnTo>
                    <a:lnTo>
                      <a:pt x="350" y="195"/>
                    </a:lnTo>
                    <a:lnTo>
                      <a:pt x="350" y="177"/>
                    </a:lnTo>
                    <a:lnTo>
                      <a:pt x="340" y="177"/>
                    </a:lnTo>
                    <a:lnTo>
                      <a:pt x="338" y="159"/>
                    </a:lnTo>
                    <a:lnTo>
                      <a:pt x="336" y="143"/>
                    </a:lnTo>
                    <a:lnTo>
                      <a:pt x="331" y="129"/>
                    </a:lnTo>
                    <a:lnTo>
                      <a:pt x="325" y="112"/>
                    </a:lnTo>
                    <a:lnTo>
                      <a:pt x="318" y="98"/>
                    </a:lnTo>
                    <a:lnTo>
                      <a:pt x="311" y="86"/>
                    </a:lnTo>
                    <a:lnTo>
                      <a:pt x="302" y="73"/>
                    </a:lnTo>
                    <a:lnTo>
                      <a:pt x="291" y="61"/>
                    </a:lnTo>
                    <a:lnTo>
                      <a:pt x="279" y="50"/>
                    </a:lnTo>
                    <a:lnTo>
                      <a:pt x="266" y="41"/>
                    </a:lnTo>
                    <a:lnTo>
                      <a:pt x="254" y="32"/>
                    </a:lnTo>
                    <a:lnTo>
                      <a:pt x="239" y="25"/>
                    </a:lnTo>
                    <a:lnTo>
                      <a:pt x="223" y="20"/>
                    </a:lnTo>
                    <a:lnTo>
                      <a:pt x="207" y="16"/>
                    </a:lnTo>
                    <a:lnTo>
                      <a:pt x="191" y="14"/>
                    </a:lnTo>
                    <a:lnTo>
                      <a:pt x="175" y="12"/>
                    </a:lnTo>
                    <a:lnTo>
                      <a:pt x="159" y="14"/>
                    </a:lnTo>
                    <a:lnTo>
                      <a:pt x="141" y="16"/>
                    </a:lnTo>
                    <a:lnTo>
                      <a:pt x="127" y="20"/>
                    </a:lnTo>
                    <a:lnTo>
                      <a:pt x="111" y="25"/>
                    </a:lnTo>
                    <a:lnTo>
                      <a:pt x="96" y="32"/>
                    </a:lnTo>
                    <a:lnTo>
                      <a:pt x="84" y="41"/>
                    </a:lnTo>
                    <a:lnTo>
                      <a:pt x="71" y="50"/>
                    </a:lnTo>
                    <a:lnTo>
                      <a:pt x="59" y="61"/>
                    </a:lnTo>
                    <a:lnTo>
                      <a:pt x="48" y="73"/>
                    </a:lnTo>
                    <a:lnTo>
                      <a:pt x="39" y="86"/>
                    </a:lnTo>
                    <a:lnTo>
                      <a:pt x="30" y="98"/>
                    </a:lnTo>
                    <a:lnTo>
                      <a:pt x="25" y="112"/>
                    </a:lnTo>
                    <a:lnTo>
                      <a:pt x="18" y="129"/>
                    </a:lnTo>
                    <a:lnTo>
                      <a:pt x="14" y="143"/>
                    </a:lnTo>
                    <a:lnTo>
                      <a:pt x="12" y="159"/>
                    </a:lnTo>
                    <a:lnTo>
                      <a:pt x="11" y="177"/>
                    </a:lnTo>
                    <a:lnTo>
                      <a:pt x="12" y="193"/>
                    </a:lnTo>
                    <a:lnTo>
                      <a:pt x="14" y="209"/>
                    </a:lnTo>
                    <a:lnTo>
                      <a:pt x="18" y="225"/>
                    </a:lnTo>
                    <a:lnTo>
                      <a:pt x="25" y="239"/>
                    </a:lnTo>
                    <a:lnTo>
                      <a:pt x="30" y="254"/>
                    </a:lnTo>
                    <a:lnTo>
                      <a:pt x="39" y="268"/>
                    </a:lnTo>
                    <a:lnTo>
                      <a:pt x="48" y="280"/>
                    </a:lnTo>
                    <a:lnTo>
                      <a:pt x="59" y="293"/>
                    </a:lnTo>
                    <a:lnTo>
                      <a:pt x="71" y="302"/>
                    </a:lnTo>
                    <a:lnTo>
                      <a:pt x="84" y="313"/>
                    </a:lnTo>
                    <a:lnTo>
                      <a:pt x="96" y="320"/>
                    </a:lnTo>
                    <a:lnTo>
                      <a:pt x="111" y="327"/>
                    </a:lnTo>
                    <a:lnTo>
                      <a:pt x="127" y="332"/>
                    </a:lnTo>
                    <a:lnTo>
                      <a:pt x="141" y="338"/>
                    </a:lnTo>
                    <a:lnTo>
                      <a:pt x="159" y="339"/>
                    </a:lnTo>
                    <a:lnTo>
                      <a:pt x="175" y="339"/>
                    </a:lnTo>
                    <a:lnTo>
                      <a:pt x="191" y="339"/>
                    </a:lnTo>
                    <a:lnTo>
                      <a:pt x="207" y="338"/>
                    </a:lnTo>
                    <a:lnTo>
                      <a:pt x="223" y="332"/>
                    </a:lnTo>
                    <a:lnTo>
                      <a:pt x="239" y="327"/>
                    </a:lnTo>
                    <a:lnTo>
                      <a:pt x="254" y="320"/>
                    </a:lnTo>
                    <a:lnTo>
                      <a:pt x="266" y="313"/>
                    </a:lnTo>
                    <a:lnTo>
                      <a:pt x="279" y="302"/>
                    </a:lnTo>
                    <a:lnTo>
                      <a:pt x="291" y="293"/>
                    </a:lnTo>
                    <a:lnTo>
                      <a:pt x="302" y="280"/>
                    </a:lnTo>
                    <a:lnTo>
                      <a:pt x="311" y="268"/>
                    </a:lnTo>
                    <a:lnTo>
                      <a:pt x="318" y="254"/>
                    </a:lnTo>
                    <a:lnTo>
                      <a:pt x="325" y="239"/>
                    </a:lnTo>
                    <a:lnTo>
                      <a:pt x="331" y="225"/>
                    </a:lnTo>
                    <a:lnTo>
                      <a:pt x="336" y="209"/>
                    </a:lnTo>
                    <a:lnTo>
                      <a:pt x="338" y="193"/>
                    </a:lnTo>
                    <a:lnTo>
                      <a:pt x="340" y="177"/>
                    </a:lnTo>
                    <a:lnTo>
                      <a:pt x="350" y="177"/>
                    </a:lnTo>
                    <a:close/>
                  </a:path>
                </a:pathLst>
              </a:custGeom>
              <a:solidFill>
                <a:srgbClr val="E3F3FF"/>
              </a:solidFill>
              <a:ln w="9525">
                <a:noFill/>
                <a:round/>
                <a:headEnd/>
                <a:tailEnd/>
              </a:ln>
            </p:spPr>
            <p:txBody>
              <a:bodyPr/>
              <a:lstStyle/>
              <a:p>
                <a:endParaRPr lang="en-US"/>
              </a:p>
            </p:txBody>
          </p:sp>
          <p:sp>
            <p:nvSpPr>
              <p:cNvPr id="29963" name="Freeform 1342"/>
              <p:cNvSpPr>
                <a:spLocks/>
              </p:cNvSpPr>
              <p:nvPr/>
            </p:nvSpPr>
            <p:spPr bwMode="auto">
              <a:xfrm>
                <a:off x="758" y="2020"/>
                <a:ext cx="340" cy="340"/>
              </a:xfrm>
              <a:custGeom>
                <a:avLst/>
                <a:gdLst>
                  <a:gd name="T0" fmla="*/ 336 w 340"/>
                  <a:gd name="T1" fmla="*/ 136 h 340"/>
                  <a:gd name="T2" fmla="*/ 318 w 340"/>
                  <a:gd name="T3" fmla="*/ 88 h 340"/>
                  <a:gd name="T4" fmla="*/ 290 w 340"/>
                  <a:gd name="T5" fmla="*/ 50 h 340"/>
                  <a:gd name="T6" fmla="*/ 251 w 340"/>
                  <a:gd name="T7" fmla="*/ 20 h 340"/>
                  <a:gd name="T8" fmla="*/ 204 w 340"/>
                  <a:gd name="T9" fmla="*/ 4 h 340"/>
                  <a:gd name="T10" fmla="*/ 152 w 340"/>
                  <a:gd name="T11" fmla="*/ 0 h 340"/>
                  <a:gd name="T12" fmla="*/ 104 w 340"/>
                  <a:gd name="T13" fmla="*/ 13 h 340"/>
                  <a:gd name="T14" fmla="*/ 63 w 340"/>
                  <a:gd name="T15" fmla="*/ 38 h 340"/>
                  <a:gd name="T16" fmla="*/ 29 w 340"/>
                  <a:gd name="T17" fmla="*/ 75 h 340"/>
                  <a:gd name="T18" fmla="*/ 7 w 340"/>
                  <a:gd name="T19" fmla="*/ 120 h 340"/>
                  <a:gd name="T20" fmla="*/ 0 w 340"/>
                  <a:gd name="T21" fmla="*/ 170 h 340"/>
                  <a:gd name="T22" fmla="*/ 7 w 340"/>
                  <a:gd name="T23" fmla="*/ 220 h 340"/>
                  <a:gd name="T24" fmla="*/ 29 w 340"/>
                  <a:gd name="T25" fmla="*/ 265 h 340"/>
                  <a:gd name="T26" fmla="*/ 63 w 340"/>
                  <a:gd name="T27" fmla="*/ 300 h 340"/>
                  <a:gd name="T28" fmla="*/ 104 w 340"/>
                  <a:gd name="T29" fmla="*/ 325 h 340"/>
                  <a:gd name="T30" fmla="*/ 152 w 340"/>
                  <a:gd name="T31" fmla="*/ 338 h 340"/>
                  <a:gd name="T32" fmla="*/ 204 w 340"/>
                  <a:gd name="T33" fmla="*/ 336 h 340"/>
                  <a:gd name="T34" fmla="*/ 251 w 340"/>
                  <a:gd name="T35" fmla="*/ 318 h 340"/>
                  <a:gd name="T36" fmla="*/ 290 w 340"/>
                  <a:gd name="T37" fmla="*/ 290 h 340"/>
                  <a:gd name="T38" fmla="*/ 318 w 340"/>
                  <a:gd name="T39" fmla="*/ 250 h 340"/>
                  <a:gd name="T40" fmla="*/ 336 w 340"/>
                  <a:gd name="T41" fmla="*/ 204 h 340"/>
                  <a:gd name="T42" fmla="*/ 327 w 340"/>
                  <a:gd name="T43" fmla="*/ 170 h 340"/>
                  <a:gd name="T44" fmla="*/ 320 w 340"/>
                  <a:gd name="T45" fmla="*/ 123 h 340"/>
                  <a:gd name="T46" fmla="*/ 301 w 340"/>
                  <a:gd name="T47" fmla="*/ 80 h 340"/>
                  <a:gd name="T48" fmla="*/ 270 w 340"/>
                  <a:gd name="T49" fmla="*/ 48 h 340"/>
                  <a:gd name="T50" fmla="*/ 231 w 340"/>
                  <a:gd name="T51" fmla="*/ 23 h 340"/>
                  <a:gd name="T52" fmla="*/ 186 w 340"/>
                  <a:gd name="T53" fmla="*/ 13 h 340"/>
                  <a:gd name="T54" fmla="*/ 138 w 340"/>
                  <a:gd name="T55" fmla="*/ 14 h 340"/>
                  <a:gd name="T56" fmla="*/ 95 w 340"/>
                  <a:gd name="T57" fmla="*/ 30 h 340"/>
                  <a:gd name="T58" fmla="*/ 59 w 340"/>
                  <a:gd name="T59" fmla="*/ 57 h 340"/>
                  <a:gd name="T60" fmla="*/ 31 w 340"/>
                  <a:gd name="T61" fmla="*/ 95 h 340"/>
                  <a:gd name="T62" fmla="*/ 16 w 340"/>
                  <a:gd name="T63" fmla="*/ 138 h 340"/>
                  <a:gd name="T64" fmla="*/ 13 w 340"/>
                  <a:gd name="T65" fmla="*/ 186 h 340"/>
                  <a:gd name="T66" fmla="*/ 25 w 340"/>
                  <a:gd name="T67" fmla="*/ 231 h 340"/>
                  <a:gd name="T68" fmla="*/ 49 w 340"/>
                  <a:gd name="T69" fmla="*/ 270 h 340"/>
                  <a:gd name="T70" fmla="*/ 83 w 340"/>
                  <a:gd name="T71" fmla="*/ 300 h 340"/>
                  <a:gd name="T72" fmla="*/ 124 w 340"/>
                  <a:gd name="T73" fmla="*/ 320 h 340"/>
                  <a:gd name="T74" fmla="*/ 170 w 340"/>
                  <a:gd name="T75" fmla="*/ 327 h 340"/>
                  <a:gd name="T76" fmla="*/ 217 w 340"/>
                  <a:gd name="T77" fmla="*/ 320 h 340"/>
                  <a:gd name="T78" fmla="*/ 258 w 340"/>
                  <a:gd name="T79" fmla="*/ 300 h 340"/>
                  <a:gd name="T80" fmla="*/ 292 w 340"/>
                  <a:gd name="T81" fmla="*/ 270 h 340"/>
                  <a:gd name="T82" fmla="*/ 315 w 340"/>
                  <a:gd name="T83" fmla="*/ 231 h 340"/>
                  <a:gd name="T84" fmla="*/ 327 w 340"/>
                  <a:gd name="T85" fmla="*/ 186 h 34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40"/>
                  <a:gd name="T130" fmla="*/ 0 h 340"/>
                  <a:gd name="T131" fmla="*/ 340 w 340"/>
                  <a:gd name="T132" fmla="*/ 340 h 34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40" h="340">
                    <a:moveTo>
                      <a:pt x="340" y="170"/>
                    </a:moveTo>
                    <a:lnTo>
                      <a:pt x="338" y="152"/>
                    </a:lnTo>
                    <a:lnTo>
                      <a:pt x="336" y="136"/>
                    </a:lnTo>
                    <a:lnTo>
                      <a:pt x="333" y="120"/>
                    </a:lnTo>
                    <a:lnTo>
                      <a:pt x="326" y="104"/>
                    </a:lnTo>
                    <a:lnTo>
                      <a:pt x="318" y="88"/>
                    </a:lnTo>
                    <a:lnTo>
                      <a:pt x="311" y="75"/>
                    </a:lnTo>
                    <a:lnTo>
                      <a:pt x="301" y="61"/>
                    </a:lnTo>
                    <a:lnTo>
                      <a:pt x="290" y="50"/>
                    </a:lnTo>
                    <a:lnTo>
                      <a:pt x="277" y="38"/>
                    </a:lnTo>
                    <a:lnTo>
                      <a:pt x="265" y="29"/>
                    </a:lnTo>
                    <a:lnTo>
                      <a:pt x="251" y="20"/>
                    </a:lnTo>
                    <a:lnTo>
                      <a:pt x="236" y="13"/>
                    </a:lnTo>
                    <a:lnTo>
                      <a:pt x="220" y="7"/>
                    </a:lnTo>
                    <a:lnTo>
                      <a:pt x="204" y="4"/>
                    </a:lnTo>
                    <a:lnTo>
                      <a:pt x="188" y="0"/>
                    </a:lnTo>
                    <a:lnTo>
                      <a:pt x="170" y="0"/>
                    </a:lnTo>
                    <a:lnTo>
                      <a:pt x="152" y="0"/>
                    </a:lnTo>
                    <a:lnTo>
                      <a:pt x="136" y="4"/>
                    </a:lnTo>
                    <a:lnTo>
                      <a:pt x="120" y="7"/>
                    </a:lnTo>
                    <a:lnTo>
                      <a:pt x="104" y="13"/>
                    </a:lnTo>
                    <a:lnTo>
                      <a:pt x="90" y="20"/>
                    </a:lnTo>
                    <a:lnTo>
                      <a:pt x="75" y="29"/>
                    </a:lnTo>
                    <a:lnTo>
                      <a:pt x="63" y="38"/>
                    </a:lnTo>
                    <a:lnTo>
                      <a:pt x="50" y="50"/>
                    </a:lnTo>
                    <a:lnTo>
                      <a:pt x="40" y="61"/>
                    </a:lnTo>
                    <a:lnTo>
                      <a:pt x="29" y="75"/>
                    </a:lnTo>
                    <a:lnTo>
                      <a:pt x="20" y="88"/>
                    </a:lnTo>
                    <a:lnTo>
                      <a:pt x="13" y="104"/>
                    </a:lnTo>
                    <a:lnTo>
                      <a:pt x="7" y="120"/>
                    </a:lnTo>
                    <a:lnTo>
                      <a:pt x="4" y="136"/>
                    </a:lnTo>
                    <a:lnTo>
                      <a:pt x="0" y="152"/>
                    </a:lnTo>
                    <a:lnTo>
                      <a:pt x="0" y="170"/>
                    </a:lnTo>
                    <a:lnTo>
                      <a:pt x="0" y="186"/>
                    </a:lnTo>
                    <a:lnTo>
                      <a:pt x="4" y="204"/>
                    </a:lnTo>
                    <a:lnTo>
                      <a:pt x="7" y="220"/>
                    </a:lnTo>
                    <a:lnTo>
                      <a:pt x="13" y="236"/>
                    </a:lnTo>
                    <a:lnTo>
                      <a:pt x="20" y="250"/>
                    </a:lnTo>
                    <a:lnTo>
                      <a:pt x="29" y="265"/>
                    </a:lnTo>
                    <a:lnTo>
                      <a:pt x="40" y="277"/>
                    </a:lnTo>
                    <a:lnTo>
                      <a:pt x="50" y="290"/>
                    </a:lnTo>
                    <a:lnTo>
                      <a:pt x="63" y="300"/>
                    </a:lnTo>
                    <a:lnTo>
                      <a:pt x="75" y="311"/>
                    </a:lnTo>
                    <a:lnTo>
                      <a:pt x="90" y="318"/>
                    </a:lnTo>
                    <a:lnTo>
                      <a:pt x="104" y="325"/>
                    </a:lnTo>
                    <a:lnTo>
                      <a:pt x="120" y="331"/>
                    </a:lnTo>
                    <a:lnTo>
                      <a:pt x="136" y="336"/>
                    </a:lnTo>
                    <a:lnTo>
                      <a:pt x="152" y="338"/>
                    </a:lnTo>
                    <a:lnTo>
                      <a:pt x="170" y="340"/>
                    </a:lnTo>
                    <a:lnTo>
                      <a:pt x="188" y="338"/>
                    </a:lnTo>
                    <a:lnTo>
                      <a:pt x="204" y="336"/>
                    </a:lnTo>
                    <a:lnTo>
                      <a:pt x="220" y="331"/>
                    </a:lnTo>
                    <a:lnTo>
                      <a:pt x="236" y="325"/>
                    </a:lnTo>
                    <a:lnTo>
                      <a:pt x="251" y="318"/>
                    </a:lnTo>
                    <a:lnTo>
                      <a:pt x="265" y="311"/>
                    </a:lnTo>
                    <a:lnTo>
                      <a:pt x="277" y="300"/>
                    </a:lnTo>
                    <a:lnTo>
                      <a:pt x="290" y="290"/>
                    </a:lnTo>
                    <a:lnTo>
                      <a:pt x="301" y="277"/>
                    </a:lnTo>
                    <a:lnTo>
                      <a:pt x="311" y="265"/>
                    </a:lnTo>
                    <a:lnTo>
                      <a:pt x="318" y="250"/>
                    </a:lnTo>
                    <a:lnTo>
                      <a:pt x="326" y="236"/>
                    </a:lnTo>
                    <a:lnTo>
                      <a:pt x="333" y="220"/>
                    </a:lnTo>
                    <a:lnTo>
                      <a:pt x="336" y="204"/>
                    </a:lnTo>
                    <a:lnTo>
                      <a:pt x="338" y="186"/>
                    </a:lnTo>
                    <a:lnTo>
                      <a:pt x="340" y="170"/>
                    </a:lnTo>
                    <a:lnTo>
                      <a:pt x="327" y="170"/>
                    </a:lnTo>
                    <a:lnTo>
                      <a:pt x="327" y="154"/>
                    </a:lnTo>
                    <a:lnTo>
                      <a:pt x="324" y="138"/>
                    </a:lnTo>
                    <a:lnTo>
                      <a:pt x="320" y="123"/>
                    </a:lnTo>
                    <a:lnTo>
                      <a:pt x="315" y="107"/>
                    </a:lnTo>
                    <a:lnTo>
                      <a:pt x="310" y="95"/>
                    </a:lnTo>
                    <a:lnTo>
                      <a:pt x="301" y="80"/>
                    </a:lnTo>
                    <a:lnTo>
                      <a:pt x="292" y="70"/>
                    </a:lnTo>
                    <a:lnTo>
                      <a:pt x="281" y="57"/>
                    </a:lnTo>
                    <a:lnTo>
                      <a:pt x="270" y="48"/>
                    </a:lnTo>
                    <a:lnTo>
                      <a:pt x="258" y="39"/>
                    </a:lnTo>
                    <a:lnTo>
                      <a:pt x="245" y="30"/>
                    </a:lnTo>
                    <a:lnTo>
                      <a:pt x="231" y="23"/>
                    </a:lnTo>
                    <a:lnTo>
                      <a:pt x="217" y="20"/>
                    </a:lnTo>
                    <a:lnTo>
                      <a:pt x="202" y="14"/>
                    </a:lnTo>
                    <a:lnTo>
                      <a:pt x="186" y="13"/>
                    </a:lnTo>
                    <a:lnTo>
                      <a:pt x="170" y="13"/>
                    </a:lnTo>
                    <a:lnTo>
                      <a:pt x="154" y="13"/>
                    </a:lnTo>
                    <a:lnTo>
                      <a:pt x="138" y="14"/>
                    </a:lnTo>
                    <a:lnTo>
                      <a:pt x="124" y="20"/>
                    </a:lnTo>
                    <a:lnTo>
                      <a:pt x="109" y="23"/>
                    </a:lnTo>
                    <a:lnTo>
                      <a:pt x="95" y="30"/>
                    </a:lnTo>
                    <a:lnTo>
                      <a:pt x="83" y="39"/>
                    </a:lnTo>
                    <a:lnTo>
                      <a:pt x="70" y="48"/>
                    </a:lnTo>
                    <a:lnTo>
                      <a:pt x="59" y="57"/>
                    </a:lnTo>
                    <a:lnTo>
                      <a:pt x="49" y="70"/>
                    </a:lnTo>
                    <a:lnTo>
                      <a:pt x="40" y="80"/>
                    </a:lnTo>
                    <a:lnTo>
                      <a:pt x="31" y="95"/>
                    </a:lnTo>
                    <a:lnTo>
                      <a:pt x="25" y="107"/>
                    </a:lnTo>
                    <a:lnTo>
                      <a:pt x="20" y="123"/>
                    </a:lnTo>
                    <a:lnTo>
                      <a:pt x="16" y="138"/>
                    </a:lnTo>
                    <a:lnTo>
                      <a:pt x="13" y="154"/>
                    </a:lnTo>
                    <a:lnTo>
                      <a:pt x="13" y="170"/>
                    </a:lnTo>
                    <a:lnTo>
                      <a:pt x="13" y="186"/>
                    </a:lnTo>
                    <a:lnTo>
                      <a:pt x="16" y="202"/>
                    </a:lnTo>
                    <a:lnTo>
                      <a:pt x="20" y="216"/>
                    </a:lnTo>
                    <a:lnTo>
                      <a:pt x="25" y="231"/>
                    </a:lnTo>
                    <a:lnTo>
                      <a:pt x="31" y="245"/>
                    </a:lnTo>
                    <a:lnTo>
                      <a:pt x="40" y="257"/>
                    </a:lnTo>
                    <a:lnTo>
                      <a:pt x="49" y="270"/>
                    </a:lnTo>
                    <a:lnTo>
                      <a:pt x="59" y="281"/>
                    </a:lnTo>
                    <a:lnTo>
                      <a:pt x="70" y="291"/>
                    </a:lnTo>
                    <a:lnTo>
                      <a:pt x="83" y="300"/>
                    </a:lnTo>
                    <a:lnTo>
                      <a:pt x="95" y="307"/>
                    </a:lnTo>
                    <a:lnTo>
                      <a:pt x="109" y="315"/>
                    </a:lnTo>
                    <a:lnTo>
                      <a:pt x="124" y="320"/>
                    </a:lnTo>
                    <a:lnTo>
                      <a:pt x="138" y="324"/>
                    </a:lnTo>
                    <a:lnTo>
                      <a:pt x="154" y="327"/>
                    </a:lnTo>
                    <a:lnTo>
                      <a:pt x="170" y="327"/>
                    </a:lnTo>
                    <a:lnTo>
                      <a:pt x="186" y="327"/>
                    </a:lnTo>
                    <a:lnTo>
                      <a:pt x="202" y="324"/>
                    </a:lnTo>
                    <a:lnTo>
                      <a:pt x="217" y="320"/>
                    </a:lnTo>
                    <a:lnTo>
                      <a:pt x="231" y="315"/>
                    </a:lnTo>
                    <a:lnTo>
                      <a:pt x="245" y="307"/>
                    </a:lnTo>
                    <a:lnTo>
                      <a:pt x="258" y="300"/>
                    </a:lnTo>
                    <a:lnTo>
                      <a:pt x="270" y="291"/>
                    </a:lnTo>
                    <a:lnTo>
                      <a:pt x="281" y="281"/>
                    </a:lnTo>
                    <a:lnTo>
                      <a:pt x="292" y="270"/>
                    </a:lnTo>
                    <a:lnTo>
                      <a:pt x="301" y="257"/>
                    </a:lnTo>
                    <a:lnTo>
                      <a:pt x="310" y="245"/>
                    </a:lnTo>
                    <a:lnTo>
                      <a:pt x="315" y="231"/>
                    </a:lnTo>
                    <a:lnTo>
                      <a:pt x="320" y="216"/>
                    </a:lnTo>
                    <a:lnTo>
                      <a:pt x="324" y="202"/>
                    </a:lnTo>
                    <a:lnTo>
                      <a:pt x="327" y="186"/>
                    </a:lnTo>
                    <a:lnTo>
                      <a:pt x="327" y="170"/>
                    </a:lnTo>
                    <a:lnTo>
                      <a:pt x="340" y="170"/>
                    </a:lnTo>
                    <a:close/>
                  </a:path>
                </a:pathLst>
              </a:custGeom>
              <a:solidFill>
                <a:srgbClr val="E4F4FF"/>
              </a:solidFill>
              <a:ln w="9525">
                <a:noFill/>
                <a:round/>
                <a:headEnd/>
                <a:tailEnd/>
              </a:ln>
            </p:spPr>
            <p:txBody>
              <a:bodyPr/>
              <a:lstStyle/>
              <a:p>
                <a:endParaRPr lang="en-US"/>
              </a:p>
            </p:txBody>
          </p:sp>
          <p:sp>
            <p:nvSpPr>
              <p:cNvPr id="29964" name="Freeform 1343"/>
              <p:cNvSpPr>
                <a:spLocks/>
              </p:cNvSpPr>
              <p:nvPr/>
            </p:nvSpPr>
            <p:spPr bwMode="auto">
              <a:xfrm>
                <a:off x="764" y="2025"/>
                <a:ext cx="329" cy="327"/>
              </a:xfrm>
              <a:custGeom>
                <a:avLst/>
                <a:gdLst>
                  <a:gd name="T0" fmla="*/ 325 w 329"/>
                  <a:gd name="T1" fmla="*/ 131 h 327"/>
                  <a:gd name="T2" fmla="*/ 307 w 329"/>
                  <a:gd name="T3" fmla="*/ 86 h 327"/>
                  <a:gd name="T4" fmla="*/ 280 w 329"/>
                  <a:gd name="T5" fmla="*/ 49 h 327"/>
                  <a:gd name="T6" fmla="*/ 243 w 329"/>
                  <a:gd name="T7" fmla="*/ 20 h 327"/>
                  <a:gd name="T8" fmla="*/ 196 w 329"/>
                  <a:gd name="T9" fmla="*/ 4 h 327"/>
                  <a:gd name="T10" fmla="*/ 148 w 329"/>
                  <a:gd name="T11" fmla="*/ 2 h 327"/>
                  <a:gd name="T12" fmla="*/ 100 w 329"/>
                  <a:gd name="T13" fmla="*/ 13 h 327"/>
                  <a:gd name="T14" fmla="*/ 60 w 329"/>
                  <a:gd name="T15" fmla="*/ 38 h 327"/>
                  <a:gd name="T16" fmla="*/ 28 w 329"/>
                  <a:gd name="T17" fmla="*/ 74 h 327"/>
                  <a:gd name="T18" fmla="*/ 7 w 329"/>
                  <a:gd name="T19" fmla="*/ 117 h 327"/>
                  <a:gd name="T20" fmla="*/ 0 w 329"/>
                  <a:gd name="T21" fmla="*/ 165 h 327"/>
                  <a:gd name="T22" fmla="*/ 7 w 329"/>
                  <a:gd name="T23" fmla="*/ 213 h 327"/>
                  <a:gd name="T24" fmla="*/ 28 w 329"/>
                  <a:gd name="T25" fmla="*/ 256 h 327"/>
                  <a:gd name="T26" fmla="*/ 60 w 329"/>
                  <a:gd name="T27" fmla="*/ 290 h 327"/>
                  <a:gd name="T28" fmla="*/ 100 w 329"/>
                  <a:gd name="T29" fmla="*/ 315 h 327"/>
                  <a:gd name="T30" fmla="*/ 148 w 329"/>
                  <a:gd name="T31" fmla="*/ 327 h 327"/>
                  <a:gd name="T32" fmla="*/ 196 w 329"/>
                  <a:gd name="T33" fmla="*/ 326 h 327"/>
                  <a:gd name="T34" fmla="*/ 243 w 329"/>
                  <a:gd name="T35" fmla="*/ 308 h 327"/>
                  <a:gd name="T36" fmla="*/ 280 w 329"/>
                  <a:gd name="T37" fmla="*/ 281 h 327"/>
                  <a:gd name="T38" fmla="*/ 307 w 329"/>
                  <a:gd name="T39" fmla="*/ 242 h 327"/>
                  <a:gd name="T40" fmla="*/ 325 w 329"/>
                  <a:gd name="T41" fmla="*/ 197 h 327"/>
                  <a:gd name="T42" fmla="*/ 316 w 329"/>
                  <a:gd name="T43" fmla="*/ 165 h 327"/>
                  <a:gd name="T44" fmla="*/ 309 w 329"/>
                  <a:gd name="T45" fmla="*/ 120 h 327"/>
                  <a:gd name="T46" fmla="*/ 289 w 329"/>
                  <a:gd name="T47" fmla="*/ 79 h 327"/>
                  <a:gd name="T48" fmla="*/ 261 w 329"/>
                  <a:gd name="T49" fmla="*/ 47 h 327"/>
                  <a:gd name="T50" fmla="*/ 223 w 329"/>
                  <a:gd name="T51" fmla="*/ 25 h 327"/>
                  <a:gd name="T52" fmla="*/ 180 w 329"/>
                  <a:gd name="T53" fmla="*/ 13 h 327"/>
                  <a:gd name="T54" fmla="*/ 134 w 329"/>
                  <a:gd name="T55" fmla="*/ 17 h 327"/>
                  <a:gd name="T56" fmla="*/ 93 w 329"/>
                  <a:gd name="T57" fmla="*/ 31 h 327"/>
                  <a:gd name="T58" fmla="*/ 57 w 329"/>
                  <a:gd name="T59" fmla="*/ 58 h 327"/>
                  <a:gd name="T60" fmla="*/ 30 w 329"/>
                  <a:gd name="T61" fmla="*/ 92 h 327"/>
                  <a:gd name="T62" fmla="*/ 16 w 329"/>
                  <a:gd name="T63" fmla="*/ 134 h 327"/>
                  <a:gd name="T64" fmla="*/ 14 w 329"/>
                  <a:gd name="T65" fmla="*/ 179 h 327"/>
                  <a:gd name="T66" fmla="*/ 25 w 329"/>
                  <a:gd name="T67" fmla="*/ 224 h 327"/>
                  <a:gd name="T68" fmla="*/ 48 w 329"/>
                  <a:gd name="T69" fmla="*/ 261 h 327"/>
                  <a:gd name="T70" fmla="*/ 80 w 329"/>
                  <a:gd name="T71" fmla="*/ 290 h 327"/>
                  <a:gd name="T72" fmla="*/ 119 w 329"/>
                  <a:gd name="T73" fmla="*/ 310 h 327"/>
                  <a:gd name="T74" fmla="*/ 164 w 329"/>
                  <a:gd name="T75" fmla="*/ 317 h 327"/>
                  <a:gd name="T76" fmla="*/ 209 w 329"/>
                  <a:gd name="T77" fmla="*/ 310 h 327"/>
                  <a:gd name="T78" fmla="*/ 248 w 329"/>
                  <a:gd name="T79" fmla="*/ 290 h 327"/>
                  <a:gd name="T80" fmla="*/ 280 w 329"/>
                  <a:gd name="T81" fmla="*/ 261 h 327"/>
                  <a:gd name="T82" fmla="*/ 304 w 329"/>
                  <a:gd name="T83" fmla="*/ 224 h 327"/>
                  <a:gd name="T84" fmla="*/ 314 w 329"/>
                  <a:gd name="T85" fmla="*/ 179 h 327"/>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29"/>
                  <a:gd name="T130" fmla="*/ 0 h 327"/>
                  <a:gd name="T131" fmla="*/ 329 w 329"/>
                  <a:gd name="T132" fmla="*/ 327 h 327"/>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29" h="327">
                    <a:moveTo>
                      <a:pt x="329" y="165"/>
                    </a:moveTo>
                    <a:lnTo>
                      <a:pt x="327" y="147"/>
                    </a:lnTo>
                    <a:lnTo>
                      <a:pt x="325" y="131"/>
                    </a:lnTo>
                    <a:lnTo>
                      <a:pt x="320" y="117"/>
                    </a:lnTo>
                    <a:lnTo>
                      <a:pt x="314" y="100"/>
                    </a:lnTo>
                    <a:lnTo>
                      <a:pt x="307" y="86"/>
                    </a:lnTo>
                    <a:lnTo>
                      <a:pt x="300" y="74"/>
                    </a:lnTo>
                    <a:lnTo>
                      <a:pt x="291" y="61"/>
                    </a:lnTo>
                    <a:lnTo>
                      <a:pt x="280" y="49"/>
                    </a:lnTo>
                    <a:lnTo>
                      <a:pt x="268" y="38"/>
                    </a:lnTo>
                    <a:lnTo>
                      <a:pt x="255" y="29"/>
                    </a:lnTo>
                    <a:lnTo>
                      <a:pt x="243" y="20"/>
                    </a:lnTo>
                    <a:lnTo>
                      <a:pt x="228" y="13"/>
                    </a:lnTo>
                    <a:lnTo>
                      <a:pt x="212" y="8"/>
                    </a:lnTo>
                    <a:lnTo>
                      <a:pt x="196" y="4"/>
                    </a:lnTo>
                    <a:lnTo>
                      <a:pt x="180" y="2"/>
                    </a:lnTo>
                    <a:lnTo>
                      <a:pt x="164" y="0"/>
                    </a:lnTo>
                    <a:lnTo>
                      <a:pt x="148" y="2"/>
                    </a:lnTo>
                    <a:lnTo>
                      <a:pt x="130" y="4"/>
                    </a:lnTo>
                    <a:lnTo>
                      <a:pt x="116" y="8"/>
                    </a:lnTo>
                    <a:lnTo>
                      <a:pt x="100" y="13"/>
                    </a:lnTo>
                    <a:lnTo>
                      <a:pt x="85" y="20"/>
                    </a:lnTo>
                    <a:lnTo>
                      <a:pt x="73" y="29"/>
                    </a:lnTo>
                    <a:lnTo>
                      <a:pt x="60" y="38"/>
                    </a:lnTo>
                    <a:lnTo>
                      <a:pt x="48" y="49"/>
                    </a:lnTo>
                    <a:lnTo>
                      <a:pt x="37" y="61"/>
                    </a:lnTo>
                    <a:lnTo>
                      <a:pt x="28" y="74"/>
                    </a:lnTo>
                    <a:lnTo>
                      <a:pt x="19" y="86"/>
                    </a:lnTo>
                    <a:lnTo>
                      <a:pt x="14" y="100"/>
                    </a:lnTo>
                    <a:lnTo>
                      <a:pt x="7" y="117"/>
                    </a:lnTo>
                    <a:lnTo>
                      <a:pt x="3" y="131"/>
                    </a:lnTo>
                    <a:lnTo>
                      <a:pt x="1" y="147"/>
                    </a:lnTo>
                    <a:lnTo>
                      <a:pt x="0" y="165"/>
                    </a:lnTo>
                    <a:lnTo>
                      <a:pt x="1" y="181"/>
                    </a:lnTo>
                    <a:lnTo>
                      <a:pt x="3" y="197"/>
                    </a:lnTo>
                    <a:lnTo>
                      <a:pt x="7" y="213"/>
                    </a:lnTo>
                    <a:lnTo>
                      <a:pt x="14" y="227"/>
                    </a:lnTo>
                    <a:lnTo>
                      <a:pt x="19" y="242"/>
                    </a:lnTo>
                    <a:lnTo>
                      <a:pt x="28" y="256"/>
                    </a:lnTo>
                    <a:lnTo>
                      <a:pt x="37" y="268"/>
                    </a:lnTo>
                    <a:lnTo>
                      <a:pt x="48" y="281"/>
                    </a:lnTo>
                    <a:lnTo>
                      <a:pt x="60" y="290"/>
                    </a:lnTo>
                    <a:lnTo>
                      <a:pt x="73" y="301"/>
                    </a:lnTo>
                    <a:lnTo>
                      <a:pt x="85" y="308"/>
                    </a:lnTo>
                    <a:lnTo>
                      <a:pt x="100" y="315"/>
                    </a:lnTo>
                    <a:lnTo>
                      <a:pt x="116" y="320"/>
                    </a:lnTo>
                    <a:lnTo>
                      <a:pt x="130" y="326"/>
                    </a:lnTo>
                    <a:lnTo>
                      <a:pt x="148" y="327"/>
                    </a:lnTo>
                    <a:lnTo>
                      <a:pt x="164" y="327"/>
                    </a:lnTo>
                    <a:lnTo>
                      <a:pt x="180" y="327"/>
                    </a:lnTo>
                    <a:lnTo>
                      <a:pt x="196" y="326"/>
                    </a:lnTo>
                    <a:lnTo>
                      <a:pt x="212" y="320"/>
                    </a:lnTo>
                    <a:lnTo>
                      <a:pt x="228" y="315"/>
                    </a:lnTo>
                    <a:lnTo>
                      <a:pt x="243" y="308"/>
                    </a:lnTo>
                    <a:lnTo>
                      <a:pt x="255" y="301"/>
                    </a:lnTo>
                    <a:lnTo>
                      <a:pt x="268" y="290"/>
                    </a:lnTo>
                    <a:lnTo>
                      <a:pt x="280" y="281"/>
                    </a:lnTo>
                    <a:lnTo>
                      <a:pt x="291" y="268"/>
                    </a:lnTo>
                    <a:lnTo>
                      <a:pt x="300" y="256"/>
                    </a:lnTo>
                    <a:lnTo>
                      <a:pt x="307" y="242"/>
                    </a:lnTo>
                    <a:lnTo>
                      <a:pt x="314" y="227"/>
                    </a:lnTo>
                    <a:lnTo>
                      <a:pt x="320" y="213"/>
                    </a:lnTo>
                    <a:lnTo>
                      <a:pt x="325" y="197"/>
                    </a:lnTo>
                    <a:lnTo>
                      <a:pt x="327" y="181"/>
                    </a:lnTo>
                    <a:lnTo>
                      <a:pt x="329" y="165"/>
                    </a:lnTo>
                    <a:lnTo>
                      <a:pt x="316" y="165"/>
                    </a:lnTo>
                    <a:lnTo>
                      <a:pt x="314" y="149"/>
                    </a:lnTo>
                    <a:lnTo>
                      <a:pt x="312" y="134"/>
                    </a:lnTo>
                    <a:lnTo>
                      <a:pt x="309" y="120"/>
                    </a:lnTo>
                    <a:lnTo>
                      <a:pt x="304" y="106"/>
                    </a:lnTo>
                    <a:lnTo>
                      <a:pt x="298" y="92"/>
                    </a:lnTo>
                    <a:lnTo>
                      <a:pt x="289" y="79"/>
                    </a:lnTo>
                    <a:lnTo>
                      <a:pt x="280" y="68"/>
                    </a:lnTo>
                    <a:lnTo>
                      <a:pt x="271" y="58"/>
                    </a:lnTo>
                    <a:lnTo>
                      <a:pt x="261" y="47"/>
                    </a:lnTo>
                    <a:lnTo>
                      <a:pt x="248" y="38"/>
                    </a:lnTo>
                    <a:lnTo>
                      <a:pt x="236" y="31"/>
                    </a:lnTo>
                    <a:lnTo>
                      <a:pt x="223" y="25"/>
                    </a:lnTo>
                    <a:lnTo>
                      <a:pt x="209" y="20"/>
                    </a:lnTo>
                    <a:lnTo>
                      <a:pt x="194" y="17"/>
                    </a:lnTo>
                    <a:lnTo>
                      <a:pt x="180" y="13"/>
                    </a:lnTo>
                    <a:lnTo>
                      <a:pt x="164" y="13"/>
                    </a:lnTo>
                    <a:lnTo>
                      <a:pt x="148" y="13"/>
                    </a:lnTo>
                    <a:lnTo>
                      <a:pt x="134" y="17"/>
                    </a:lnTo>
                    <a:lnTo>
                      <a:pt x="119" y="20"/>
                    </a:lnTo>
                    <a:lnTo>
                      <a:pt x="105" y="25"/>
                    </a:lnTo>
                    <a:lnTo>
                      <a:pt x="93" y="31"/>
                    </a:lnTo>
                    <a:lnTo>
                      <a:pt x="80" y="38"/>
                    </a:lnTo>
                    <a:lnTo>
                      <a:pt x="68" y="47"/>
                    </a:lnTo>
                    <a:lnTo>
                      <a:pt x="57" y="58"/>
                    </a:lnTo>
                    <a:lnTo>
                      <a:pt x="48" y="68"/>
                    </a:lnTo>
                    <a:lnTo>
                      <a:pt x="39" y="79"/>
                    </a:lnTo>
                    <a:lnTo>
                      <a:pt x="30" y="92"/>
                    </a:lnTo>
                    <a:lnTo>
                      <a:pt x="25" y="106"/>
                    </a:lnTo>
                    <a:lnTo>
                      <a:pt x="19" y="120"/>
                    </a:lnTo>
                    <a:lnTo>
                      <a:pt x="16" y="134"/>
                    </a:lnTo>
                    <a:lnTo>
                      <a:pt x="14" y="149"/>
                    </a:lnTo>
                    <a:lnTo>
                      <a:pt x="12" y="165"/>
                    </a:lnTo>
                    <a:lnTo>
                      <a:pt x="14" y="179"/>
                    </a:lnTo>
                    <a:lnTo>
                      <a:pt x="16" y="195"/>
                    </a:lnTo>
                    <a:lnTo>
                      <a:pt x="19" y="210"/>
                    </a:lnTo>
                    <a:lnTo>
                      <a:pt x="25" y="224"/>
                    </a:lnTo>
                    <a:lnTo>
                      <a:pt x="30" y="236"/>
                    </a:lnTo>
                    <a:lnTo>
                      <a:pt x="39" y="249"/>
                    </a:lnTo>
                    <a:lnTo>
                      <a:pt x="48" y="261"/>
                    </a:lnTo>
                    <a:lnTo>
                      <a:pt x="57" y="272"/>
                    </a:lnTo>
                    <a:lnTo>
                      <a:pt x="68" y="281"/>
                    </a:lnTo>
                    <a:lnTo>
                      <a:pt x="80" y="290"/>
                    </a:lnTo>
                    <a:lnTo>
                      <a:pt x="93" y="297"/>
                    </a:lnTo>
                    <a:lnTo>
                      <a:pt x="105" y="304"/>
                    </a:lnTo>
                    <a:lnTo>
                      <a:pt x="119" y="310"/>
                    </a:lnTo>
                    <a:lnTo>
                      <a:pt x="134" y="313"/>
                    </a:lnTo>
                    <a:lnTo>
                      <a:pt x="148" y="315"/>
                    </a:lnTo>
                    <a:lnTo>
                      <a:pt x="164" y="317"/>
                    </a:lnTo>
                    <a:lnTo>
                      <a:pt x="180" y="315"/>
                    </a:lnTo>
                    <a:lnTo>
                      <a:pt x="194" y="313"/>
                    </a:lnTo>
                    <a:lnTo>
                      <a:pt x="209" y="310"/>
                    </a:lnTo>
                    <a:lnTo>
                      <a:pt x="223" y="304"/>
                    </a:lnTo>
                    <a:lnTo>
                      <a:pt x="236" y="297"/>
                    </a:lnTo>
                    <a:lnTo>
                      <a:pt x="248" y="290"/>
                    </a:lnTo>
                    <a:lnTo>
                      <a:pt x="261" y="281"/>
                    </a:lnTo>
                    <a:lnTo>
                      <a:pt x="271" y="272"/>
                    </a:lnTo>
                    <a:lnTo>
                      <a:pt x="280" y="261"/>
                    </a:lnTo>
                    <a:lnTo>
                      <a:pt x="289" y="249"/>
                    </a:lnTo>
                    <a:lnTo>
                      <a:pt x="298" y="236"/>
                    </a:lnTo>
                    <a:lnTo>
                      <a:pt x="304" y="224"/>
                    </a:lnTo>
                    <a:lnTo>
                      <a:pt x="309" y="210"/>
                    </a:lnTo>
                    <a:lnTo>
                      <a:pt x="312" y="195"/>
                    </a:lnTo>
                    <a:lnTo>
                      <a:pt x="314" y="179"/>
                    </a:lnTo>
                    <a:lnTo>
                      <a:pt x="316" y="165"/>
                    </a:lnTo>
                    <a:lnTo>
                      <a:pt x="329" y="165"/>
                    </a:lnTo>
                    <a:close/>
                  </a:path>
                </a:pathLst>
              </a:custGeom>
              <a:solidFill>
                <a:srgbClr val="E5F4FF"/>
              </a:solidFill>
              <a:ln w="9525">
                <a:noFill/>
                <a:round/>
                <a:headEnd/>
                <a:tailEnd/>
              </a:ln>
            </p:spPr>
            <p:txBody>
              <a:bodyPr/>
              <a:lstStyle/>
              <a:p>
                <a:endParaRPr lang="en-US"/>
              </a:p>
            </p:txBody>
          </p:sp>
          <p:sp>
            <p:nvSpPr>
              <p:cNvPr id="29965" name="Freeform 1344"/>
              <p:cNvSpPr>
                <a:spLocks/>
              </p:cNvSpPr>
              <p:nvPr/>
            </p:nvSpPr>
            <p:spPr bwMode="auto">
              <a:xfrm>
                <a:off x="771" y="2033"/>
                <a:ext cx="314" cy="314"/>
              </a:xfrm>
              <a:custGeom>
                <a:avLst/>
                <a:gdLst>
                  <a:gd name="T0" fmla="*/ 311 w 314"/>
                  <a:gd name="T1" fmla="*/ 125 h 314"/>
                  <a:gd name="T2" fmla="*/ 297 w 314"/>
                  <a:gd name="T3" fmla="*/ 82 h 314"/>
                  <a:gd name="T4" fmla="*/ 268 w 314"/>
                  <a:gd name="T5" fmla="*/ 44 h 314"/>
                  <a:gd name="T6" fmla="*/ 232 w 314"/>
                  <a:gd name="T7" fmla="*/ 17 h 314"/>
                  <a:gd name="T8" fmla="*/ 189 w 314"/>
                  <a:gd name="T9" fmla="*/ 1 h 314"/>
                  <a:gd name="T10" fmla="*/ 141 w 314"/>
                  <a:gd name="T11" fmla="*/ 0 h 314"/>
                  <a:gd name="T12" fmla="*/ 96 w 314"/>
                  <a:gd name="T13" fmla="*/ 10 h 314"/>
                  <a:gd name="T14" fmla="*/ 57 w 314"/>
                  <a:gd name="T15" fmla="*/ 35 h 314"/>
                  <a:gd name="T16" fmla="*/ 27 w 314"/>
                  <a:gd name="T17" fmla="*/ 67 h 314"/>
                  <a:gd name="T18" fmla="*/ 7 w 314"/>
                  <a:gd name="T19" fmla="*/ 110 h 314"/>
                  <a:gd name="T20" fmla="*/ 0 w 314"/>
                  <a:gd name="T21" fmla="*/ 157 h 314"/>
                  <a:gd name="T22" fmla="*/ 7 w 314"/>
                  <a:gd name="T23" fmla="*/ 203 h 314"/>
                  <a:gd name="T24" fmla="*/ 27 w 314"/>
                  <a:gd name="T25" fmla="*/ 244 h 314"/>
                  <a:gd name="T26" fmla="*/ 57 w 314"/>
                  <a:gd name="T27" fmla="*/ 278 h 314"/>
                  <a:gd name="T28" fmla="*/ 96 w 314"/>
                  <a:gd name="T29" fmla="*/ 302 h 314"/>
                  <a:gd name="T30" fmla="*/ 141 w 314"/>
                  <a:gd name="T31" fmla="*/ 314 h 314"/>
                  <a:gd name="T32" fmla="*/ 189 w 314"/>
                  <a:gd name="T33" fmla="*/ 311 h 314"/>
                  <a:gd name="T34" fmla="*/ 232 w 314"/>
                  <a:gd name="T35" fmla="*/ 294 h 314"/>
                  <a:gd name="T36" fmla="*/ 268 w 314"/>
                  <a:gd name="T37" fmla="*/ 268 h 314"/>
                  <a:gd name="T38" fmla="*/ 297 w 314"/>
                  <a:gd name="T39" fmla="*/ 232 h 314"/>
                  <a:gd name="T40" fmla="*/ 311 w 314"/>
                  <a:gd name="T41" fmla="*/ 189 h 314"/>
                  <a:gd name="T42" fmla="*/ 302 w 314"/>
                  <a:gd name="T43" fmla="*/ 157 h 314"/>
                  <a:gd name="T44" fmla="*/ 297 w 314"/>
                  <a:gd name="T45" fmla="*/ 114 h 314"/>
                  <a:gd name="T46" fmla="*/ 277 w 314"/>
                  <a:gd name="T47" fmla="*/ 75 h 314"/>
                  <a:gd name="T48" fmla="*/ 250 w 314"/>
                  <a:gd name="T49" fmla="*/ 44 h 314"/>
                  <a:gd name="T50" fmla="*/ 214 w 314"/>
                  <a:gd name="T51" fmla="*/ 23 h 314"/>
                  <a:gd name="T52" fmla="*/ 171 w 314"/>
                  <a:gd name="T53" fmla="*/ 12 h 314"/>
                  <a:gd name="T54" fmla="*/ 129 w 314"/>
                  <a:gd name="T55" fmla="*/ 14 h 314"/>
                  <a:gd name="T56" fmla="*/ 87 w 314"/>
                  <a:gd name="T57" fmla="*/ 28 h 314"/>
                  <a:gd name="T58" fmla="*/ 53 w 314"/>
                  <a:gd name="T59" fmla="*/ 53 h 314"/>
                  <a:gd name="T60" fmla="*/ 28 w 314"/>
                  <a:gd name="T61" fmla="*/ 87 h 314"/>
                  <a:gd name="T62" fmla="*/ 14 w 314"/>
                  <a:gd name="T63" fmla="*/ 126 h 314"/>
                  <a:gd name="T64" fmla="*/ 12 w 314"/>
                  <a:gd name="T65" fmla="*/ 171 h 314"/>
                  <a:gd name="T66" fmla="*/ 23 w 314"/>
                  <a:gd name="T67" fmla="*/ 212 h 314"/>
                  <a:gd name="T68" fmla="*/ 44 w 314"/>
                  <a:gd name="T69" fmla="*/ 250 h 314"/>
                  <a:gd name="T70" fmla="*/ 75 w 314"/>
                  <a:gd name="T71" fmla="*/ 277 h 314"/>
                  <a:gd name="T72" fmla="*/ 114 w 314"/>
                  <a:gd name="T73" fmla="*/ 296 h 314"/>
                  <a:gd name="T74" fmla="*/ 157 w 314"/>
                  <a:gd name="T75" fmla="*/ 302 h 314"/>
                  <a:gd name="T76" fmla="*/ 200 w 314"/>
                  <a:gd name="T77" fmla="*/ 296 h 314"/>
                  <a:gd name="T78" fmla="*/ 238 w 314"/>
                  <a:gd name="T79" fmla="*/ 277 h 314"/>
                  <a:gd name="T80" fmla="*/ 270 w 314"/>
                  <a:gd name="T81" fmla="*/ 250 h 314"/>
                  <a:gd name="T82" fmla="*/ 291 w 314"/>
                  <a:gd name="T83" fmla="*/ 212 h 314"/>
                  <a:gd name="T84" fmla="*/ 302 w 314"/>
                  <a:gd name="T85" fmla="*/ 171 h 31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14"/>
                  <a:gd name="T130" fmla="*/ 0 h 314"/>
                  <a:gd name="T131" fmla="*/ 314 w 314"/>
                  <a:gd name="T132" fmla="*/ 314 h 31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14" h="314">
                    <a:moveTo>
                      <a:pt x="314" y="157"/>
                    </a:moveTo>
                    <a:lnTo>
                      <a:pt x="314" y="141"/>
                    </a:lnTo>
                    <a:lnTo>
                      <a:pt x="311" y="125"/>
                    </a:lnTo>
                    <a:lnTo>
                      <a:pt x="307" y="110"/>
                    </a:lnTo>
                    <a:lnTo>
                      <a:pt x="302" y="94"/>
                    </a:lnTo>
                    <a:lnTo>
                      <a:pt x="297" y="82"/>
                    </a:lnTo>
                    <a:lnTo>
                      <a:pt x="288" y="67"/>
                    </a:lnTo>
                    <a:lnTo>
                      <a:pt x="279" y="57"/>
                    </a:lnTo>
                    <a:lnTo>
                      <a:pt x="268" y="44"/>
                    </a:lnTo>
                    <a:lnTo>
                      <a:pt x="257" y="35"/>
                    </a:lnTo>
                    <a:lnTo>
                      <a:pt x="245" y="26"/>
                    </a:lnTo>
                    <a:lnTo>
                      <a:pt x="232" y="17"/>
                    </a:lnTo>
                    <a:lnTo>
                      <a:pt x="218" y="10"/>
                    </a:lnTo>
                    <a:lnTo>
                      <a:pt x="204" y="7"/>
                    </a:lnTo>
                    <a:lnTo>
                      <a:pt x="189" y="1"/>
                    </a:lnTo>
                    <a:lnTo>
                      <a:pt x="173" y="0"/>
                    </a:lnTo>
                    <a:lnTo>
                      <a:pt x="157" y="0"/>
                    </a:lnTo>
                    <a:lnTo>
                      <a:pt x="141" y="0"/>
                    </a:lnTo>
                    <a:lnTo>
                      <a:pt x="125" y="1"/>
                    </a:lnTo>
                    <a:lnTo>
                      <a:pt x="111" y="7"/>
                    </a:lnTo>
                    <a:lnTo>
                      <a:pt x="96" y="10"/>
                    </a:lnTo>
                    <a:lnTo>
                      <a:pt x="82" y="17"/>
                    </a:lnTo>
                    <a:lnTo>
                      <a:pt x="70" y="26"/>
                    </a:lnTo>
                    <a:lnTo>
                      <a:pt x="57" y="35"/>
                    </a:lnTo>
                    <a:lnTo>
                      <a:pt x="46" y="44"/>
                    </a:lnTo>
                    <a:lnTo>
                      <a:pt x="36" y="57"/>
                    </a:lnTo>
                    <a:lnTo>
                      <a:pt x="27" y="67"/>
                    </a:lnTo>
                    <a:lnTo>
                      <a:pt x="18" y="82"/>
                    </a:lnTo>
                    <a:lnTo>
                      <a:pt x="12" y="94"/>
                    </a:lnTo>
                    <a:lnTo>
                      <a:pt x="7" y="110"/>
                    </a:lnTo>
                    <a:lnTo>
                      <a:pt x="3" y="125"/>
                    </a:lnTo>
                    <a:lnTo>
                      <a:pt x="0" y="141"/>
                    </a:lnTo>
                    <a:lnTo>
                      <a:pt x="0" y="157"/>
                    </a:lnTo>
                    <a:lnTo>
                      <a:pt x="0" y="173"/>
                    </a:lnTo>
                    <a:lnTo>
                      <a:pt x="3" y="189"/>
                    </a:lnTo>
                    <a:lnTo>
                      <a:pt x="7" y="203"/>
                    </a:lnTo>
                    <a:lnTo>
                      <a:pt x="12" y="218"/>
                    </a:lnTo>
                    <a:lnTo>
                      <a:pt x="18" y="232"/>
                    </a:lnTo>
                    <a:lnTo>
                      <a:pt x="27" y="244"/>
                    </a:lnTo>
                    <a:lnTo>
                      <a:pt x="36" y="257"/>
                    </a:lnTo>
                    <a:lnTo>
                      <a:pt x="46" y="268"/>
                    </a:lnTo>
                    <a:lnTo>
                      <a:pt x="57" y="278"/>
                    </a:lnTo>
                    <a:lnTo>
                      <a:pt x="70" y="287"/>
                    </a:lnTo>
                    <a:lnTo>
                      <a:pt x="82" y="294"/>
                    </a:lnTo>
                    <a:lnTo>
                      <a:pt x="96" y="302"/>
                    </a:lnTo>
                    <a:lnTo>
                      <a:pt x="111" y="307"/>
                    </a:lnTo>
                    <a:lnTo>
                      <a:pt x="125" y="311"/>
                    </a:lnTo>
                    <a:lnTo>
                      <a:pt x="141" y="314"/>
                    </a:lnTo>
                    <a:lnTo>
                      <a:pt x="157" y="314"/>
                    </a:lnTo>
                    <a:lnTo>
                      <a:pt x="173" y="314"/>
                    </a:lnTo>
                    <a:lnTo>
                      <a:pt x="189" y="311"/>
                    </a:lnTo>
                    <a:lnTo>
                      <a:pt x="204" y="307"/>
                    </a:lnTo>
                    <a:lnTo>
                      <a:pt x="218" y="302"/>
                    </a:lnTo>
                    <a:lnTo>
                      <a:pt x="232" y="294"/>
                    </a:lnTo>
                    <a:lnTo>
                      <a:pt x="245" y="287"/>
                    </a:lnTo>
                    <a:lnTo>
                      <a:pt x="257" y="278"/>
                    </a:lnTo>
                    <a:lnTo>
                      <a:pt x="268" y="268"/>
                    </a:lnTo>
                    <a:lnTo>
                      <a:pt x="279" y="257"/>
                    </a:lnTo>
                    <a:lnTo>
                      <a:pt x="288" y="244"/>
                    </a:lnTo>
                    <a:lnTo>
                      <a:pt x="297" y="232"/>
                    </a:lnTo>
                    <a:lnTo>
                      <a:pt x="302" y="218"/>
                    </a:lnTo>
                    <a:lnTo>
                      <a:pt x="307" y="203"/>
                    </a:lnTo>
                    <a:lnTo>
                      <a:pt x="311" y="189"/>
                    </a:lnTo>
                    <a:lnTo>
                      <a:pt x="314" y="173"/>
                    </a:lnTo>
                    <a:lnTo>
                      <a:pt x="314" y="157"/>
                    </a:lnTo>
                    <a:lnTo>
                      <a:pt x="302" y="157"/>
                    </a:lnTo>
                    <a:lnTo>
                      <a:pt x="302" y="141"/>
                    </a:lnTo>
                    <a:lnTo>
                      <a:pt x="300" y="126"/>
                    </a:lnTo>
                    <a:lnTo>
                      <a:pt x="297" y="114"/>
                    </a:lnTo>
                    <a:lnTo>
                      <a:pt x="291" y="100"/>
                    </a:lnTo>
                    <a:lnTo>
                      <a:pt x="286" y="87"/>
                    </a:lnTo>
                    <a:lnTo>
                      <a:pt x="277" y="75"/>
                    </a:lnTo>
                    <a:lnTo>
                      <a:pt x="270" y="64"/>
                    </a:lnTo>
                    <a:lnTo>
                      <a:pt x="261" y="53"/>
                    </a:lnTo>
                    <a:lnTo>
                      <a:pt x="250" y="44"/>
                    </a:lnTo>
                    <a:lnTo>
                      <a:pt x="238" y="35"/>
                    </a:lnTo>
                    <a:lnTo>
                      <a:pt x="227" y="28"/>
                    </a:lnTo>
                    <a:lnTo>
                      <a:pt x="214" y="23"/>
                    </a:lnTo>
                    <a:lnTo>
                      <a:pt x="200" y="17"/>
                    </a:lnTo>
                    <a:lnTo>
                      <a:pt x="186" y="14"/>
                    </a:lnTo>
                    <a:lnTo>
                      <a:pt x="171" y="12"/>
                    </a:lnTo>
                    <a:lnTo>
                      <a:pt x="157" y="10"/>
                    </a:lnTo>
                    <a:lnTo>
                      <a:pt x="143" y="12"/>
                    </a:lnTo>
                    <a:lnTo>
                      <a:pt x="129" y="14"/>
                    </a:lnTo>
                    <a:lnTo>
                      <a:pt x="114" y="17"/>
                    </a:lnTo>
                    <a:lnTo>
                      <a:pt x="100" y="23"/>
                    </a:lnTo>
                    <a:lnTo>
                      <a:pt x="87" y="28"/>
                    </a:lnTo>
                    <a:lnTo>
                      <a:pt x="75" y="35"/>
                    </a:lnTo>
                    <a:lnTo>
                      <a:pt x="64" y="44"/>
                    </a:lnTo>
                    <a:lnTo>
                      <a:pt x="53" y="53"/>
                    </a:lnTo>
                    <a:lnTo>
                      <a:pt x="44" y="64"/>
                    </a:lnTo>
                    <a:lnTo>
                      <a:pt x="36" y="75"/>
                    </a:lnTo>
                    <a:lnTo>
                      <a:pt x="28" y="87"/>
                    </a:lnTo>
                    <a:lnTo>
                      <a:pt x="23" y="100"/>
                    </a:lnTo>
                    <a:lnTo>
                      <a:pt x="18" y="114"/>
                    </a:lnTo>
                    <a:lnTo>
                      <a:pt x="14" y="126"/>
                    </a:lnTo>
                    <a:lnTo>
                      <a:pt x="12" y="141"/>
                    </a:lnTo>
                    <a:lnTo>
                      <a:pt x="12" y="157"/>
                    </a:lnTo>
                    <a:lnTo>
                      <a:pt x="12" y="171"/>
                    </a:lnTo>
                    <a:lnTo>
                      <a:pt x="14" y="185"/>
                    </a:lnTo>
                    <a:lnTo>
                      <a:pt x="18" y="200"/>
                    </a:lnTo>
                    <a:lnTo>
                      <a:pt x="23" y="212"/>
                    </a:lnTo>
                    <a:lnTo>
                      <a:pt x="28" y="227"/>
                    </a:lnTo>
                    <a:lnTo>
                      <a:pt x="36" y="237"/>
                    </a:lnTo>
                    <a:lnTo>
                      <a:pt x="44" y="250"/>
                    </a:lnTo>
                    <a:lnTo>
                      <a:pt x="53" y="259"/>
                    </a:lnTo>
                    <a:lnTo>
                      <a:pt x="64" y="269"/>
                    </a:lnTo>
                    <a:lnTo>
                      <a:pt x="75" y="277"/>
                    </a:lnTo>
                    <a:lnTo>
                      <a:pt x="87" y="284"/>
                    </a:lnTo>
                    <a:lnTo>
                      <a:pt x="100" y="291"/>
                    </a:lnTo>
                    <a:lnTo>
                      <a:pt x="114" y="296"/>
                    </a:lnTo>
                    <a:lnTo>
                      <a:pt x="129" y="300"/>
                    </a:lnTo>
                    <a:lnTo>
                      <a:pt x="143" y="302"/>
                    </a:lnTo>
                    <a:lnTo>
                      <a:pt x="157" y="302"/>
                    </a:lnTo>
                    <a:lnTo>
                      <a:pt x="171" y="302"/>
                    </a:lnTo>
                    <a:lnTo>
                      <a:pt x="186" y="300"/>
                    </a:lnTo>
                    <a:lnTo>
                      <a:pt x="200" y="296"/>
                    </a:lnTo>
                    <a:lnTo>
                      <a:pt x="214" y="291"/>
                    </a:lnTo>
                    <a:lnTo>
                      <a:pt x="227" y="284"/>
                    </a:lnTo>
                    <a:lnTo>
                      <a:pt x="238" y="277"/>
                    </a:lnTo>
                    <a:lnTo>
                      <a:pt x="250" y="269"/>
                    </a:lnTo>
                    <a:lnTo>
                      <a:pt x="261" y="259"/>
                    </a:lnTo>
                    <a:lnTo>
                      <a:pt x="270" y="250"/>
                    </a:lnTo>
                    <a:lnTo>
                      <a:pt x="277" y="237"/>
                    </a:lnTo>
                    <a:lnTo>
                      <a:pt x="286" y="227"/>
                    </a:lnTo>
                    <a:lnTo>
                      <a:pt x="291" y="212"/>
                    </a:lnTo>
                    <a:lnTo>
                      <a:pt x="297" y="200"/>
                    </a:lnTo>
                    <a:lnTo>
                      <a:pt x="300" y="185"/>
                    </a:lnTo>
                    <a:lnTo>
                      <a:pt x="302" y="171"/>
                    </a:lnTo>
                    <a:lnTo>
                      <a:pt x="302" y="157"/>
                    </a:lnTo>
                    <a:lnTo>
                      <a:pt x="314" y="157"/>
                    </a:lnTo>
                    <a:close/>
                  </a:path>
                </a:pathLst>
              </a:custGeom>
              <a:solidFill>
                <a:srgbClr val="E6F5FF"/>
              </a:solidFill>
              <a:ln w="9525">
                <a:noFill/>
                <a:round/>
                <a:headEnd/>
                <a:tailEnd/>
              </a:ln>
            </p:spPr>
            <p:txBody>
              <a:bodyPr/>
              <a:lstStyle/>
              <a:p>
                <a:endParaRPr lang="en-US"/>
              </a:p>
            </p:txBody>
          </p:sp>
          <p:sp>
            <p:nvSpPr>
              <p:cNvPr id="29966" name="Freeform 1345"/>
              <p:cNvSpPr>
                <a:spLocks/>
              </p:cNvSpPr>
              <p:nvPr/>
            </p:nvSpPr>
            <p:spPr bwMode="auto">
              <a:xfrm>
                <a:off x="776" y="2038"/>
                <a:ext cx="304" cy="304"/>
              </a:xfrm>
              <a:custGeom>
                <a:avLst/>
                <a:gdLst>
                  <a:gd name="T0" fmla="*/ 300 w 304"/>
                  <a:gd name="T1" fmla="*/ 121 h 304"/>
                  <a:gd name="T2" fmla="*/ 286 w 304"/>
                  <a:gd name="T3" fmla="*/ 79 h 304"/>
                  <a:gd name="T4" fmla="*/ 259 w 304"/>
                  <a:gd name="T5" fmla="*/ 45 h 304"/>
                  <a:gd name="T6" fmla="*/ 224 w 304"/>
                  <a:gd name="T7" fmla="*/ 18 h 304"/>
                  <a:gd name="T8" fmla="*/ 182 w 304"/>
                  <a:gd name="T9" fmla="*/ 4 h 304"/>
                  <a:gd name="T10" fmla="*/ 136 w 304"/>
                  <a:gd name="T11" fmla="*/ 0 h 304"/>
                  <a:gd name="T12" fmla="*/ 93 w 304"/>
                  <a:gd name="T13" fmla="*/ 12 h 304"/>
                  <a:gd name="T14" fmla="*/ 56 w 304"/>
                  <a:gd name="T15" fmla="*/ 34 h 304"/>
                  <a:gd name="T16" fmla="*/ 27 w 304"/>
                  <a:gd name="T17" fmla="*/ 66 h 304"/>
                  <a:gd name="T18" fmla="*/ 7 w 304"/>
                  <a:gd name="T19" fmla="*/ 107 h 304"/>
                  <a:gd name="T20" fmla="*/ 0 w 304"/>
                  <a:gd name="T21" fmla="*/ 152 h 304"/>
                  <a:gd name="T22" fmla="*/ 7 w 304"/>
                  <a:gd name="T23" fmla="*/ 197 h 304"/>
                  <a:gd name="T24" fmla="*/ 27 w 304"/>
                  <a:gd name="T25" fmla="*/ 236 h 304"/>
                  <a:gd name="T26" fmla="*/ 56 w 304"/>
                  <a:gd name="T27" fmla="*/ 268 h 304"/>
                  <a:gd name="T28" fmla="*/ 93 w 304"/>
                  <a:gd name="T29" fmla="*/ 291 h 304"/>
                  <a:gd name="T30" fmla="*/ 136 w 304"/>
                  <a:gd name="T31" fmla="*/ 302 h 304"/>
                  <a:gd name="T32" fmla="*/ 182 w 304"/>
                  <a:gd name="T33" fmla="*/ 300 h 304"/>
                  <a:gd name="T34" fmla="*/ 224 w 304"/>
                  <a:gd name="T35" fmla="*/ 284 h 304"/>
                  <a:gd name="T36" fmla="*/ 259 w 304"/>
                  <a:gd name="T37" fmla="*/ 259 h 304"/>
                  <a:gd name="T38" fmla="*/ 286 w 304"/>
                  <a:gd name="T39" fmla="*/ 223 h 304"/>
                  <a:gd name="T40" fmla="*/ 300 w 304"/>
                  <a:gd name="T41" fmla="*/ 182 h 304"/>
                  <a:gd name="T42" fmla="*/ 292 w 304"/>
                  <a:gd name="T43" fmla="*/ 152 h 304"/>
                  <a:gd name="T44" fmla="*/ 284 w 304"/>
                  <a:gd name="T45" fmla="*/ 111 h 304"/>
                  <a:gd name="T46" fmla="*/ 268 w 304"/>
                  <a:gd name="T47" fmla="*/ 73 h 304"/>
                  <a:gd name="T48" fmla="*/ 241 w 304"/>
                  <a:gd name="T49" fmla="*/ 45 h 304"/>
                  <a:gd name="T50" fmla="*/ 206 w 304"/>
                  <a:gd name="T51" fmla="*/ 23 h 304"/>
                  <a:gd name="T52" fmla="*/ 166 w 304"/>
                  <a:gd name="T53" fmla="*/ 12 h 304"/>
                  <a:gd name="T54" fmla="*/ 124 w 304"/>
                  <a:gd name="T55" fmla="*/ 14 h 304"/>
                  <a:gd name="T56" fmla="*/ 86 w 304"/>
                  <a:gd name="T57" fmla="*/ 29 h 304"/>
                  <a:gd name="T58" fmla="*/ 54 w 304"/>
                  <a:gd name="T59" fmla="*/ 54 h 304"/>
                  <a:gd name="T60" fmla="*/ 29 w 304"/>
                  <a:gd name="T61" fmla="*/ 86 h 304"/>
                  <a:gd name="T62" fmla="*/ 16 w 304"/>
                  <a:gd name="T63" fmla="*/ 123 h 304"/>
                  <a:gd name="T64" fmla="*/ 13 w 304"/>
                  <a:gd name="T65" fmla="*/ 166 h 304"/>
                  <a:gd name="T66" fmla="*/ 23 w 304"/>
                  <a:gd name="T67" fmla="*/ 205 h 304"/>
                  <a:gd name="T68" fmla="*/ 45 w 304"/>
                  <a:gd name="T69" fmla="*/ 239 h 304"/>
                  <a:gd name="T70" fmla="*/ 73 w 304"/>
                  <a:gd name="T71" fmla="*/ 266 h 304"/>
                  <a:gd name="T72" fmla="*/ 111 w 304"/>
                  <a:gd name="T73" fmla="*/ 284 h 304"/>
                  <a:gd name="T74" fmla="*/ 152 w 304"/>
                  <a:gd name="T75" fmla="*/ 291 h 304"/>
                  <a:gd name="T76" fmla="*/ 193 w 304"/>
                  <a:gd name="T77" fmla="*/ 284 h 304"/>
                  <a:gd name="T78" fmla="*/ 231 w 304"/>
                  <a:gd name="T79" fmla="*/ 266 h 304"/>
                  <a:gd name="T80" fmla="*/ 259 w 304"/>
                  <a:gd name="T81" fmla="*/ 239 h 304"/>
                  <a:gd name="T82" fmla="*/ 281 w 304"/>
                  <a:gd name="T83" fmla="*/ 205 h 304"/>
                  <a:gd name="T84" fmla="*/ 292 w 304"/>
                  <a:gd name="T85" fmla="*/ 166 h 30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304"/>
                  <a:gd name="T130" fmla="*/ 0 h 304"/>
                  <a:gd name="T131" fmla="*/ 304 w 304"/>
                  <a:gd name="T132" fmla="*/ 304 h 30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304" h="304">
                    <a:moveTo>
                      <a:pt x="304" y="152"/>
                    </a:moveTo>
                    <a:lnTo>
                      <a:pt x="302" y="136"/>
                    </a:lnTo>
                    <a:lnTo>
                      <a:pt x="300" y="121"/>
                    </a:lnTo>
                    <a:lnTo>
                      <a:pt x="297" y="107"/>
                    </a:lnTo>
                    <a:lnTo>
                      <a:pt x="292" y="93"/>
                    </a:lnTo>
                    <a:lnTo>
                      <a:pt x="286" y="79"/>
                    </a:lnTo>
                    <a:lnTo>
                      <a:pt x="277" y="66"/>
                    </a:lnTo>
                    <a:lnTo>
                      <a:pt x="268" y="55"/>
                    </a:lnTo>
                    <a:lnTo>
                      <a:pt x="259" y="45"/>
                    </a:lnTo>
                    <a:lnTo>
                      <a:pt x="249" y="34"/>
                    </a:lnTo>
                    <a:lnTo>
                      <a:pt x="236" y="25"/>
                    </a:lnTo>
                    <a:lnTo>
                      <a:pt x="224" y="18"/>
                    </a:lnTo>
                    <a:lnTo>
                      <a:pt x="211" y="12"/>
                    </a:lnTo>
                    <a:lnTo>
                      <a:pt x="197" y="7"/>
                    </a:lnTo>
                    <a:lnTo>
                      <a:pt x="182" y="4"/>
                    </a:lnTo>
                    <a:lnTo>
                      <a:pt x="168" y="0"/>
                    </a:lnTo>
                    <a:lnTo>
                      <a:pt x="152" y="0"/>
                    </a:lnTo>
                    <a:lnTo>
                      <a:pt x="136" y="0"/>
                    </a:lnTo>
                    <a:lnTo>
                      <a:pt x="122" y="4"/>
                    </a:lnTo>
                    <a:lnTo>
                      <a:pt x="107" y="7"/>
                    </a:lnTo>
                    <a:lnTo>
                      <a:pt x="93" y="12"/>
                    </a:lnTo>
                    <a:lnTo>
                      <a:pt x="81" y="18"/>
                    </a:lnTo>
                    <a:lnTo>
                      <a:pt x="68" y="25"/>
                    </a:lnTo>
                    <a:lnTo>
                      <a:pt x="56" y="34"/>
                    </a:lnTo>
                    <a:lnTo>
                      <a:pt x="45" y="45"/>
                    </a:lnTo>
                    <a:lnTo>
                      <a:pt x="36" y="55"/>
                    </a:lnTo>
                    <a:lnTo>
                      <a:pt x="27" y="66"/>
                    </a:lnTo>
                    <a:lnTo>
                      <a:pt x="18" y="79"/>
                    </a:lnTo>
                    <a:lnTo>
                      <a:pt x="13" y="93"/>
                    </a:lnTo>
                    <a:lnTo>
                      <a:pt x="7" y="107"/>
                    </a:lnTo>
                    <a:lnTo>
                      <a:pt x="4" y="121"/>
                    </a:lnTo>
                    <a:lnTo>
                      <a:pt x="2" y="136"/>
                    </a:lnTo>
                    <a:lnTo>
                      <a:pt x="0" y="152"/>
                    </a:lnTo>
                    <a:lnTo>
                      <a:pt x="2" y="166"/>
                    </a:lnTo>
                    <a:lnTo>
                      <a:pt x="4" y="182"/>
                    </a:lnTo>
                    <a:lnTo>
                      <a:pt x="7" y="197"/>
                    </a:lnTo>
                    <a:lnTo>
                      <a:pt x="13" y="211"/>
                    </a:lnTo>
                    <a:lnTo>
                      <a:pt x="18" y="223"/>
                    </a:lnTo>
                    <a:lnTo>
                      <a:pt x="27" y="236"/>
                    </a:lnTo>
                    <a:lnTo>
                      <a:pt x="36" y="248"/>
                    </a:lnTo>
                    <a:lnTo>
                      <a:pt x="45" y="259"/>
                    </a:lnTo>
                    <a:lnTo>
                      <a:pt x="56" y="268"/>
                    </a:lnTo>
                    <a:lnTo>
                      <a:pt x="68" y="277"/>
                    </a:lnTo>
                    <a:lnTo>
                      <a:pt x="81" y="284"/>
                    </a:lnTo>
                    <a:lnTo>
                      <a:pt x="93" y="291"/>
                    </a:lnTo>
                    <a:lnTo>
                      <a:pt x="107" y="297"/>
                    </a:lnTo>
                    <a:lnTo>
                      <a:pt x="122" y="300"/>
                    </a:lnTo>
                    <a:lnTo>
                      <a:pt x="136" y="302"/>
                    </a:lnTo>
                    <a:lnTo>
                      <a:pt x="152" y="304"/>
                    </a:lnTo>
                    <a:lnTo>
                      <a:pt x="168" y="302"/>
                    </a:lnTo>
                    <a:lnTo>
                      <a:pt x="182" y="300"/>
                    </a:lnTo>
                    <a:lnTo>
                      <a:pt x="197" y="297"/>
                    </a:lnTo>
                    <a:lnTo>
                      <a:pt x="211" y="291"/>
                    </a:lnTo>
                    <a:lnTo>
                      <a:pt x="224" y="284"/>
                    </a:lnTo>
                    <a:lnTo>
                      <a:pt x="236" y="277"/>
                    </a:lnTo>
                    <a:lnTo>
                      <a:pt x="249" y="268"/>
                    </a:lnTo>
                    <a:lnTo>
                      <a:pt x="259" y="259"/>
                    </a:lnTo>
                    <a:lnTo>
                      <a:pt x="268" y="248"/>
                    </a:lnTo>
                    <a:lnTo>
                      <a:pt x="277" y="236"/>
                    </a:lnTo>
                    <a:lnTo>
                      <a:pt x="286" y="223"/>
                    </a:lnTo>
                    <a:lnTo>
                      <a:pt x="292" y="211"/>
                    </a:lnTo>
                    <a:lnTo>
                      <a:pt x="297" y="197"/>
                    </a:lnTo>
                    <a:lnTo>
                      <a:pt x="300" y="182"/>
                    </a:lnTo>
                    <a:lnTo>
                      <a:pt x="302" y="166"/>
                    </a:lnTo>
                    <a:lnTo>
                      <a:pt x="304" y="152"/>
                    </a:lnTo>
                    <a:lnTo>
                      <a:pt x="292" y="152"/>
                    </a:lnTo>
                    <a:lnTo>
                      <a:pt x="292" y="138"/>
                    </a:lnTo>
                    <a:lnTo>
                      <a:pt x="288" y="123"/>
                    </a:lnTo>
                    <a:lnTo>
                      <a:pt x="284" y="111"/>
                    </a:lnTo>
                    <a:lnTo>
                      <a:pt x="281" y="96"/>
                    </a:lnTo>
                    <a:lnTo>
                      <a:pt x="275" y="86"/>
                    </a:lnTo>
                    <a:lnTo>
                      <a:pt x="268" y="73"/>
                    </a:lnTo>
                    <a:lnTo>
                      <a:pt x="259" y="62"/>
                    </a:lnTo>
                    <a:lnTo>
                      <a:pt x="250" y="54"/>
                    </a:lnTo>
                    <a:lnTo>
                      <a:pt x="241" y="45"/>
                    </a:lnTo>
                    <a:lnTo>
                      <a:pt x="231" y="36"/>
                    </a:lnTo>
                    <a:lnTo>
                      <a:pt x="218" y="29"/>
                    </a:lnTo>
                    <a:lnTo>
                      <a:pt x="206" y="23"/>
                    </a:lnTo>
                    <a:lnTo>
                      <a:pt x="193" y="18"/>
                    </a:lnTo>
                    <a:lnTo>
                      <a:pt x="181" y="14"/>
                    </a:lnTo>
                    <a:lnTo>
                      <a:pt x="166" y="12"/>
                    </a:lnTo>
                    <a:lnTo>
                      <a:pt x="152" y="12"/>
                    </a:lnTo>
                    <a:lnTo>
                      <a:pt x="138" y="12"/>
                    </a:lnTo>
                    <a:lnTo>
                      <a:pt x="124" y="14"/>
                    </a:lnTo>
                    <a:lnTo>
                      <a:pt x="111" y="18"/>
                    </a:lnTo>
                    <a:lnTo>
                      <a:pt x="98" y="23"/>
                    </a:lnTo>
                    <a:lnTo>
                      <a:pt x="86" y="29"/>
                    </a:lnTo>
                    <a:lnTo>
                      <a:pt x="73" y="36"/>
                    </a:lnTo>
                    <a:lnTo>
                      <a:pt x="63" y="45"/>
                    </a:lnTo>
                    <a:lnTo>
                      <a:pt x="54" y="54"/>
                    </a:lnTo>
                    <a:lnTo>
                      <a:pt x="45" y="62"/>
                    </a:lnTo>
                    <a:lnTo>
                      <a:pt x="36" y="73"/>
                    </a:lnTo>
                    <a:lnTo>
                      <a:pt x="29" y="86"/>
                    </a:lnTo>
                    <a:lnTo>
                      <a:pt x="23" y="96"/>
                    </a:lnTo>
                    <a:lnTo>
                      <a:pt x="18" y="111"/>
                    </a:lnTo>
                    <a:lnTo>
                      <a:pt x="16" y="123"/>
                    </a:lnTo>
                    <a:lnTo>
                      <a:pt x="13" y="138"/>
                    </a:lnTo>
                    <a:lnTo>
                      <a:pt x="13" y="152"/>
                    </a:lnTo>
                    <a:lnTo>
                      <a:pt x="13" y="166"/>
                    </a:lnTo>
                    <a:lnTo>
                      <a:pt x="16" y="179"/>
                    </a:lnTo>
                    <a:lnTo>
                      <a:pt x="18" y="193"/>
                    </a:lnTo>
                    <a:lnTo>
                      <a:pt x="23" y="205"/>
                    </a:lnTo>
                    <a:lnTo>
                      <a:pt x="29" y="218"/>
                    </a:lnTo>
                    <a:lnTo>
                      <a:pt x="36" y="229"/>
                    </a:lnTo>
                    <a:lnTo>
                      <a:pt x="45" y="239"/>
                    </a:lnTo>
                    <a:lnTo>
                      <a:pt x="54" y="250"/>
                    </a:lnTo>
                    <a:lnTo>
                      <a:pt x="63" y="259"/>
                    </a:lnTo>
                    <a:lnTo>
                      <a:pt x="73" y="266"/>
                    </a:lnTo>
                    <a:lnTo>
                      <a:pt x="86" y="273"/>
                    </a:lnTo>
                    <a:lnTo>
                      <a:pt x="98" y="281"/>
                    </a:lnTo>
                    <a:lnTo>
                      <a:pt x="111" y="284"/>
                    </a:lnTo>
                    <a:lnTo>
                      <a:pt x="124" y="288"/>
                    </a:lnTo>
                    <a:lnTo>
                      <a:pt x="138" y="289"/>
                    </a:lnTo>
                    <a:lnTo>
                      <a:pt x="152" y="291"/>
                    </a:lnTo>
                    <a:lnTo>
                      <a:pt x="166" y="289"/>
                    </a:lnTo>
                    <a:lnTo>
                      <a:pt x="181" y="288"/>
                    </a:lnTo>
                    <a:lnTo>
                      <a:pt x="193" y="284"/>
                    </a:lnTo>
                    <a:lnTo>
                      <a:pt x="206" y="281"/>
                    </a:lnTo>
                    <a:lnTo>
                      <a:pt x="218" y="273"/>
                    </a:lnTo>
                    <a:lnTo>
                      <a:pt x="231" y="266"/>
                    </a:lnTo>
                    <a:lnTo>
                      <a:pt x="241" y="259"/>
                    </a:lnTo>
                    <a:lnTo>
                      <a:pt x="250" y="250"/>
                    </a:lnTo>
                    <a:lnTo>
                      <a:pt x="259" y="239"/>
                    </a:lnTo>
                    <a:lnTo>
                      <a:pt x="268" y="229"/>
                    </a:lnTo>
                    <a:lnTo>
                      <a:pt x="275" y="218"/>
                    </a:lnTo>
                    <a:lnTo>
                      <a:pt x="281" y="205"/>
                    </a:lnTo>
                    <a:lnTo>
                      <a:pt x="284" y="193"/>
                    </a:lnTo>
                    <a:lnTo>
                      <a:pt x="288" y="179"/>
                    </a:lnTo>
                    <a:lnTo>
                      <a:pt x="292" y="166"/>
                    </a:lnTo>
                    <a:lnTo>
                      <a:pt x="292" y="152"/>
                    </a:lnTo>
                    <a:lnTo>
                      <a:pt x="304" y="152"/>
                    </a:lnTo>
                    <a:close/>
                  </a:path>
                </a:pathLst>
              </a:custGeom>
              <a:solidFill>
                <a:srgbClr val="E7F5FF"/>
              </a:solidFill>
              <a:ln w="9525">
                <a:noFill/>
                <a:round/>
                <a:headEnd/>
                <a:tailEnd/>
              </a:ln>
            </p:spPr>
            <p:txBody>
              <a:bodyPr/>
              <a:lstStyle/>
              <a:p>
                <a:endParaRPr lang="en-US"/>
              </a:p>
            </p:txBody>
          </p:sp>
          <p:sp>
            <p:nvSpPr>
              <p:cNvPr id="29967" name="Freeform 1346"/>
              <p:cNvSpPr>
                <a:spLocks/>
              </p:cNvSpPr>
              <p:nvPr/>
            </p:nvSpPr>
            <p:spPr bwMode="auto">
              <a:xfrm>
                <a:off x="783" y="2043"/>
                <a:ext cx="290" cy="292"/>
              </a:xfrm>
              <a:custGeom>
                <a:avLst/>
                <a:gdLst>
                  <a:gd name="T0" fmla="*/ 288 w 290"/>
                  <a:gd name="T1" fmla="*/ 116 h 292"/>
                  <a:gd name="T2" fmla="*/ 274 w 290"/>
                  <a:gd name="T3" fmla="*/ 77 h 292"/>
                  <a:gd name="T4" fmla="*/ 249 w 290"/>
                  <a:gd name="T5" fmla="*/ 43 h 292"/>
                  <a:gd name="T6" fmla="*/ 215 w 290"/>
                  <a:gd name="T7" fmla="*/ 18 h 292"/>
                  <a:gd name="T8" fmla="*/ 174 w 290"/>
                  <a:gd name="T9" fmla="*/ 4 h 292"/>
                  <a:gd name="T10" fmla="*/ 131 w 290"/>
                  <a:gd name="T11" fmla="*/ 2 h 292"/>
                  <a:gd name="T12" fmla="*/ 88 w 290"/>
                  <a:gd name="T13" fmla="*/ 13 h 292"/>
                  <a:gd name="T14" fmla="*/ 52 w 290"/>
                  <a:gd name="T15" fmla="*/ 34 h 292"/>
                  <a:gd name="T16" fmla="*/ 24 w 290"/>
                  <a:gd name="T17" fmla="*/ 65 h 292"/>
                  <a:gd name="T18" fmla="*/ 6 w 290"/>
                  <a:gd name="T19" fmla="*/ 104 h 292"/>
                  <a:gd name="T20" fmla="*/ 0 w 290"/>
                  <a:gd name="T21" fmla="*/ 147 h 292"/>
                  <a:gd name="T22" fmla="*/ 6 w 290"/>
                  <a:gd name="T23" fmla="*/ 190 h 292"/>
                  <a:gd name="T24" fmla="*/ 24 w 290"/>
                  <a:gd name="T25" fmla="*/ 227 h 292"/>
                  <a:gd name="T26" fmla="*/ 52 w 290"/>
                  <a:gd name="T27" fmla="*/ 259 h 292"/>
                  <a:gd name="T28" fmla="*/ 88 w 290"/>
                  <a:gd name="T29" fmla="*/ 281 h 292"/>
                  <a:gd name="T30" fmla="*/ 131 w 290"/>
                  <a:gd name="T31" fmla="*/ 292 h 292"/>
                  <a:gd name="T32" fmla="*/ 174 w 290"/>
                  <a:gd name="T33" fmla="*/ 290 h 292"/>
                  <a:gd name="T34" fmla="*/ 215 w 290"/>
                  <a:gd name="T35" fmla="*/ 274 h 292"/>
                  <a:gd name="T36" fmla="*/ 249 w 290"/>
                  <a:gd name="T37" fmla="*/ 249 h 292"/>
                  <a:gd name="T38" fmla="*/ 274 w 290"/>
                  <a:gd name="T39" fmla="*/ 217 h 292"/>
                  <a:gd name="T40" fmla="*/ 288 w 290"/>
                  <a:gd name="T41" fmla="*/ 175 h 292"/>
                  <a:gd name="T42" fmla="*/ 279 w 290"/>
                  <a:gd name="T43" fmla="*/ 147 h 292"/>
                  <a:gd name="T44" fmla="*/ 272 w 290"/>
                  <a:gd name="T45" fmla="*/ 108 h 292"/>
                  <a:gd name="T46" fmla="*/ 256 w 290"/>
                  <a:gd name="T47" fmla="*/ 72 h 292"/>
                  <a:gd name="T48" fmla="*/ 229 w 290"/>
                  <a:gd name="T49" fmla="*/ 43 h 292"/>
                  <a:gd name="T50" fmla="*/ 197 w 290"/>
                  <a:gd name="T51" fmla="*/ 24 h 292"/>
                  <a:gd name="T52" fmla="*/ 159 w 290"/>
                  <a:gd name="T53" fmla="*/ 15 h 292"/>
                  <a:gd name="T54" fmla="*/ 118 w 290"/>
                  <a:gd name="T55" fmla="*/ 16 h 292"/>
                  <a:gd name="T56" fmla="*/ 81 w 290"/>
                  <a:gd name="T57" fmla="*/ 29 h 292"/>
                  <a:gd name="T58" fmla="*/ 50 w 290"/>
                  <a:gd name="T59" fmla="*/ 52 h 292"/>
                  <a:gd name="T60" fmla="*/ 27 w 290"/>
                  <a:gd name="T61" fmla="*/ 82 h 292"/>
                  <a:gd name="T62" fmla="*/ 15 w 290"/>
                  <a:gd name="T63" fmla="*/ 120 h 292"/>
                  <a:gd name="T64" fmla="*/ 13 w 290"/>
                  <a:gd name="T65" fmla="*/ 159 h 292"/>
                  <a:gd name="T66" fmla="*/ 22 w 290"/>
                  <a:gd name="T67" fmla="*/ 199 h 292"/>
                  <a:gd name="T68" fmla="*/ 41 w 290"/>
                  <a:gd name="T69" fmla="*/ 231 h 292"/>
                  <a:gd name="T70" fmla="*/ 70 w 290"/>
                  <a:gd name="T71" fmla="*/ 258 h 292"/>
                  <a:gd name="T72" fmla="*/ 106 w 290"/>
                  <a:gd name="T73" fmla="*/ 274 h 292"/>
                  <a:gd name="T74" fmla="*/ 145 w 290"/>
                  <a:gd name="T75" fmla="*/ 279 h 292"/>
                  <a:gd name="T76" fmla="*/ 184 w 290"/>
                  <a:gd name="T77" fmla="*/ 274 h 292"/>
                  <a:gd name="T78" fmla="*/ 220 w 290"/>
                  <a:gd name="T79" fmla="*/ 258 h 292"/>
                  <a:gd name="T80" fmla="*/ 249 w 290"/>
                  <a:gd name="T81" fmla="*/ 231 h 292"/>
                  <a:gd name="T82" fmla="*/ 268 w 290"/>
                  <a:gd name="T83" fmla="*/ 199 h 292"/>
                  <a:gd name="T84" fmla="*/ 277 w 290"/>
                  <a:gd name="T85" fmla="*/ 159 h 292"/>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0"/>
                  <a:gd name="T130" fmla="*/ 0 h 292"/>
                  <a:gd name="T131" fmla="*/ 290 w 290"/>
                  <a:gd name="T132" fmla="*/ 292 h 292"/>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0" h="292">
                    <a:moveTo>
                      <a:pt x="290" y="147"/>
                    </a:moveTo>
                    <a:lnTo>
                      <a:pt x="290" y="131"/>
                    </a:lnTo>
                    <a:lnTo>
                      <a:pt x="288" y="116"/>
                    </a:lnTo>
                    <a:lnTo>
                      <a:pt x="285" y="104"/>
                    </a:lnTo>
                    <a:lnTo>
                      <a:pt x="279" y="90"/>
                    </a:lnTo>
                    <a:lnTo>
                      <a:pt x="274" y="77"/>
                    </a:lnTo>
                    <a:lnTo>
                      <a:pt x="265" y="65"/>
                    </a:lnTo>
                    <a:lnTo>
                      <a:pt x="258" y="54"/>
                    </a:lnTo>
                    <a:lnTo>
                      <a:pt x="249" y="43"/>
                    </a:lnTo>
                    <a:lnTo>
                      <a:pt x="238" y="34"/>
                    </a:lnTo>
                    <a:lnTo>
                      <a:pt x="226" y="25"/>
                    </a:lnTo>
                    <a:lnTo>
                      <a:pt x="215" y="18"/>
                    </a:lnTo>
                    <a:lnTo>
                      <a:pt x="202" y="13"/>
                    </a:lnTo>
                    <a:lnTo>
                      <a:pt x="188" y="7"/>
                    </a:lnTo>
                    <a:lnTo>
                      <a:pt x="174" y="4"/>
                    </a:lnTo>
                    <a:lnTo>
                      <a:pt x="159" y="2"/>
                    </a:lnTo>
                    <a:lnTo>
                      <a:pt x="145" y="0"/>
                    </a:lnTo>
                    <a:lnTo>
                      <a:pt x="131" y="2"/>
                    </a:lnTo>
                    <a:lnTo>
                      <a:pt x="117" y="4"/>
                    </a:lnTo>
                    <a:lnTo>
                      <a:pt x="102" y="7"/>
                    </a:lnTo>
                    <a:lnTo>
                      <a:pt x="88" y="13"/>
                    </a:lnTo>
                    <a:lnTo>
                      <a:pt x="75" y="18"/>
                    </a:lnTo>
                    <a:lnTo>
                      <a:pt x="63" y="25"/>
                    </a:lnTo>
                    <a:lnTo>
                      <a:pt x="52" y="34"/>
                    </a:lnTo>
                    <a:lnTo>
                      <a:pt x="41" y="43"/>
                    </a:lnTo>
                    <a:lnTo>
                      <a:pt x="32" y="54"/>
                    </a:lnTo>
                    <a:lnTo>
                      <a:pt x="24" y="65"/>
                    </a:lnTo>
                    <a:lnTo>
                      <a:pt x="16" y="77"/>
                    </a:lnTo>
                    <a:lnTo>
                      <a:pt x="11" y="90"/>
                    </a:lnTo>
                    <a:lnTo>
                      <a:pt x="6" y="104"/>
                    </a:lnTo>
                    <a:lnTo>
                      <a:pt x="2" y="116"/>
                    </a:lnTo>
                    <a:lnTo>
                      <a:pt x="0" y="131"/>
                    </a:lnTo>
                    <a:lnTo>
                      <a:pt x="0" y="147"/>
                    </a:lnTo>
                    <a:lnTo>
                      <a:pt x="0" y="161"/>
                    </a:lnTo>
                    <a:lnTo>
                      <a:pt x="2" y="175"/>
                    </a:lnTo>
                    <a:lnTo>
                      <a:pt x="6" y="190"/>
                    </a:lnTo>
                    <a:lnTo>
                      <a:pt x="11" y="202"/>
                    </a:lnTo>
                    <a:lnTo>
                      <a:pt x="16" y="217"/>
                    </a:lnTo>
                    <a:lnTo>
                      <a:pt x="24" y="227"/>
                    </a:lnTo>
                    <a:lnTo>
                      <a:pt x="32" y="240"/>
                    </a:lnTo>
                    <a:lnTo>
                      <a:pt x="41" y="249"/>
                    </a:lnTo>
                    <a:lnTo>
                      <a:pt x="52" y="259"/>
                    </a:lnTo>
                    <a:lnTo>
                      <a:pt x="63" y="267"/>
                    </a:lnTo>
                    <a:lnTo>
                      <a:pt x="75" y="274"/>
                    </a:lnTo>
                    <a:lnTo>
                      <a:pt x="88" y="281"/>
                    </a:lnTo>
                    <a:lnTo>
                      <a:pt x="102" y="286"/>
                    </a:lnTo>
                    <a:lnTo>
                      <a:pt x="117" y="290"/>
                    </a:lnTo>
                    <a:lnTo>
                      <a:pt x="131" y="292"/>
                    </a:lnTo>
                    <a:lnTo>
                      <a:pt x="145" y="292"/>
                    </a:lnTo>
                    <a:lnTo>
                      <a:pt x="159" y="292"/>
                    </a:lnTo>
                    <a:lnTo>
                      <a:pt x="174" y="290"/>
                    </a:lnTo>
                    <a:lnTo>
                      <a:pt x="188" y="286"/>
                    </a:lnTo>
                    <a:lnTo>
                      <a:pt x="202" y="281"/>
                    </a:lnTo>
                    <a:lnTo>
                      <a:pt x="215" y="274"/>
                    </a:lnTo>
                    <a:lnTo>
                      <a:pt x="226" y="267"/>
                    </a:lnTo>
                    <a:lnTo>
                      <a:pt x="238" y="259"/>
                    </a:lnTo>
                    <a:lnTo>
                      <a:pt x="249" y="249"/>
                    </a:lnTo>
                    <a:lnTo>
                      <a:pt x="258" y="240"/>
                    </a:lnTo>
                    <a:lnTo>
                      <a:pt x="265" y="227"/>
                    </a:lnTo>
                    <a:lnTo>
                      <a:pt x="274" y="217"/>
                    </a:lnTo>
                    <a:lnTo>
                      <a:pt x="279" y="202"/>
                    </a:lnTo>
                    <a:lnTo>
                      <a:pt x="285" y="190"/>
                    </a:lnTo>
                    <a:lnTo>
                      <a:pt x="288" y="175"/>
                    </a:lnTo>
                    <a:lnTo>
                      <a:pt x="290" y="161"/>
                    </a:lnTo>
                    <a:lnTo>
                      <a:pt x="290" y="147"/>
                    </a:lnTo>
                    <a:lnTo>
                      <a:pt x="279" y="147"/>
                    </a:lnTo>
                    <a:lnTo>
                      <a:pt x="277" y="133"/>
                    </a:lnTo>
                    <a:lnTo>
                      <a:pt x="276" y="120"/>
                    </a:lnTo>
                    <a:lnTo>
                      <a:pt x="272" y="108"/>
                    </a:lnTo>
                    <a:lnTo>
                      <a:pt x="268" y="95"/>
                    </a:lnTo>
                    <a:lnTo>
                      <a:pt x="263" y="82"/>
                    </a:lnTo>
                    <a:lnTo>
                      <a:pt x="256" y="72"/>
                    </a:lnTo>
                    <a:lnTo>
                      <a:pt x="249" y="61"/>
                    </a:lnTo>
                    <a:lnTo>
                      <a:pt x="240" y="52"/>
                    </a:lnTo>
                    <a:lnTo>
                      <a:pt x="229" y="43"/>
                    </a:lnTo>
                    <a:lnTo>
                      <a:pt x="220" y="36"/>
                    </a:lnTo>
                    <a:lnTo>
                      <a:pt x="209" y="29"/>
                    </a:lnTo>
                    <a:lnTo>
                      <a:pt x="197" y="24"/>
                    </a:lnTo>
                    <a:lnTo>
                      <a:pt x="184" y="18"/>
                    </a:lnTo>
                    <a:lnTo>
                      <a:pt x="172" y="16"/>
                    </a:lnTo>
                    <a:lnTo>
                      <a:pt x="159" y="15"/>
                    </a:lnTo>
                    <a:lnTo>
                      <a:pt x="145" y="13"/>
                    </a:lnTo>
                    <a:lnTo>
                      <a:pt x="131" y="15"/>
                    </a:lnTo>
                    <a:lnTo>
                      <a:pt x="118" y="16"/>
                    </a:lnTo>
                    <a:lnTo>
                      <a:pt x="106" y="18"/>
                    </a:lnTo>
                    <a:lnTo>
                      <a:pt x="93" y="24"/>
                    </a:lnTo>
                    <a:lnTo>
                      <a:pt x="81" y="29"/>
                    </a:lnTo>
                    <a:lnTo>
                      <a:pt x="70" y="36"/>
                    </a:lnTo>
                    <a:lnTo>
                      <a:pt x="59" y="43"/>
                    </a:lnTo>
                    <a:lnTo>
                      <a:pt x="50" y="52"/>
                    </a:lnTo>
                    <a:lnTo>
                      <a:pt x="41" y="61"/>
                    </a:lnTo>
                    <a:lnTo>
                      <a:pt x="34" y="72"/>
                    </a:lnTo>
                    <a:lnTo>
                      <a:pt x="27" y="82"/>
                    </a:lnTo>
                    <a:lnTo>
                      <a:pt x="22" y="95"/>
                    </a:lnTo>
                    <a:lnTo>
                      <a:pt x="18" y="108"/>
                    </a:lnTo>
                    <a:lnTo>
                      <a:pt x="15" y="120"/>
                    </a:lnTo>
                    <a:lnTo>
                      <a:pt x="13" y="133"/>
                    </a:lnTo>
                    <a:lnTo>
                      <a:pt x="11" y="147"/>
                    </a:lnTo>
                    <a:lnTo>
                      <a:pt x="13" y="159"/>
                    </a:lnTo>
                    <a:lnTo>
                      <a:pt x="15" y="174"/>
                    </a:lnTo>
                    <a:lnTo>
                      <a:pt x="18" y="186"/>
                    </a:lnTo>
                    <a:lnTo>
                      <a:pt x="22" y="199"/>
                    </a:lnTo>
                    <a:lnTo>
                      <a:pt x="27" y="209"/>
                    </a:lnTo>
                    <a:lnTo>
                      <a:pt x="34" y="222"/>
                    </a:lnTo>
                    <a:lnTo>
                      <a:pt x="41" y="231"/>
                    </a:lnTo>
                    <a:lnTo>
                      <a:pt x="50" y="242"/>
                    </a:lnTo>
                    <a:lnTo>
                      <a:pt x="59" y="249"/>
                    </a:lnTo>
                    <a:lnTo>
                      <a:pt x="70" y="258"/>
                    </a:lnTo>
                    <a:lnTo>
                      <a:pt x="81" y="263"/>
                    </a:lnTo>
                    <a:lnTo>
                      <a:pt x="93" y="270"/>
                    </a:lnTo>
                    <a:lnTo>
                      <a:pt x="106" y="274"/>
                    </a:lnTo>
                    <a:lnTo>
                      <a:pt x="118" y="277"/>
                    </a:lnTo>
                    <a:lnTo>
                      <a:pt x="131" y="279"/>
                    </a:lnTo>
                    <a:lnTo>
                      <a:pt x="145" y="279"/>
                    </a:lnTo>
                    <a:lnTo>
                      <a:pt x="159" y="279"/>
                    </a:lnTo>
                    <a:lnTo>
                      <a:pt x="172" y="277"/>
                    </a:lnTo>
                    <a:lnTo>
                      <a:pt x="184" y="274"/>
                    </a:lnTo>
                    <a:lnTo>
                      <a:pt x="197" y="270"/>
                    </a:lnTo>
                    <a:lnTo>
                      <a:pt x="209" y="263"/>
                    </a:lnTo>
                    <a:lnTo>
                      <a:pt x="220" y="258"/>
                    </a:lnTo>
                    <a:lnTo>
                      <a:pt x="229" y="249"/>
                    </a:lnTo>
                    <a:lnTo>
                      <a:pt x="240" y="242"/>
                    </a:lnTo>
                    <a:lnTo>
                      <a:pt x="249" y="231"/>
                    </a:lnTo>
                    <a:lnTo>
                      <a:pt x="256" y="222"/>
                    </a:lnTo>
                    <a:lnTo>
                      <a:pt x="263" y="209"/>
                    </a:lnTo>
                    <a:lnTo>
                      <a:pt x="268" y="199"/>
                    </a:lnTo>
                    <a:lnTo>
                      <a:pt x="272" y="186"/>
                    </a:lnTo>
                    <a:lnTo>
                      <a:pt x="276" y="174"/>
                    </a:lnTo>
                    <a:lnTo>
                      <a:pt x="277" y="159"/>
                    </a:lnTo>
                    <a:lnTo>
                      <a:pt x="279" y="147"/>
                    </a:lnTo>
                    <a:lnTo>
                      <a:pt x="290" y="147"/>
                    </a:lnTo>
                    <a:close/>
                  </a:path>
                </a:pathLst>
              </a:custGeom>
              <a:solidFill>
                <a:srgbClr val="E8F5FF"/>
              </a:solidFill>
              <a:ln w="9525">
                <a:noFill/>
                <a:round/>
                <a:headEnd/>
                <a:tailEnd/>
              </a:ln>
            </p:spPr>
            <p:txBody>
              <a:bodyPr/>
              <a:lstStyle/>
              <a:p>
                <a:endParaRPr lang="en-US"/>
              </a:p>
            </p:txBody>
          </p:sp>
          <p:sp>
            <p:nvSpPr>
              <p:cNvPr id="29968" name="Freeform 1347"/>
              <p:cNvSpPr>
                <a:spLocks/>
              </p:cNvSpPr>
              <p:nvPr/>
            </p:nvSpPr>
            <p:spPr bwMode="auto">
              <a:xfrm>
                <a:off x="789" y="2050"/>
                <a:ext cx="279" cy="279"/>
              </a:xfrm>
              <a:custGeom>
                <a:avLst/>
                <a:gdLst>
                  <a:gd name="T0" fmla="*/ 275 w 279"/>
                  <a:gd name="T1" fmla="*/ 111 h 279"/>
                  <a:gd name="T2" fmla="*/ 262 w 279"/>
                  <a:gd name="T3" fmla="*/ 74 h 279"/>
                  <a:gd name="T4" fmla="*/ 237 w 279"/>
                  <a:gd name="T5" fmla="*/ 42 h 279"/>
                  <a:gd name="T6" fmla="*/ 205 w 279"/>
                  <a:gd name="T7" fmla="*/ 17 h 279"/>
                  <a:gd name="T8" fmla="*/ 168 w 279"/>
                  <a:gd name="T9" fmla="*/ 2 h 279"/>
                  <a:gd name="T10" fmla="*/ 125 w 279"/>
                  <a:gd name="T11" fmla="*/ 0 h 279"/>
                  <a:gd name="T12" fmla="*/ 85 w 279"/>
                  <a:gd name="T13" fmla="*/ 11 h 279"/>
                  <a:gd name="T14" fmla="*/ 50 w 279"/>
                  <a:gd name="T15" fmla="*/ 33 h 279"/>
                  <a:gd name="T16" fmla="*/ 23 w 279"/>
                  <a:gd name="T17" fmla="*/ 61 h 279"/>
                  <a:gd name="T18" fmla="*/ 5 w 279"/>
                  <a:gd name="T19" fmla="*/ 99 h 279"/>
                  <a:gd name="T20" fmla="*/ 0 w 279"/>
                  <a:gd name="T21" fmla="*/ 140 h 279"/>
                  <a:gd name="T22" fmla="*/ 5 w 279"/>
                  <a:gd name="T23" fmla="*/ 181 h 279"/>
                  <a:gd name="T24" fmla="*/ 23 w 279"/>
                  <a:gd name="T25" fmla="*/ 217 h 279"/>
                  <a:gd name="T26" fmla="*/ 50 w 279"/>
                  <a:gd name="T27" fmla="*/ 247 h 279"/>
                  <a:gd name="T28" fmla="*/ 85 w 279"/>
                  <a:gd name="T29" fmla="*/ 269 h 279"/>
                  <a:gd name="T30" fmla="*/ 125 w 279"/>
                  <a:gd name="T31" fmla="*/ 277 h 279"/>
                  <a:gd name="T32" fmla="*/ 168 w 279"/>
                  <a:gd name="T33" fmla="*/ 276 h 279"/>
                  <a:gd name="T34" fmla="*/ 205 w 279"/>
                  <a:gd name="T35" fmla="*/ 261 h 279"/>
                  <a:gd name="T36" fmla="*/ 237 w 279"/>
                  <a:gd name="T37" fmla="*/ 238 h 279"/>
                  <a:gd name="T38" fmla="*/ 262 w 279"/>
                  <a:gd name="T39" fmla="*/ 206 h 279"/>
                  <a:gd name="T40" fmla="*/ 275 w 279"/>
                  <a:gd name="T41" fmla="*/ 167 h 279"/>
                  <a:gd name="T42" fmla="*/ 266 w 279"/>
                  <a:gd name="T43" fmla="*/ 140 h 279"/>
                  <a:gd name="T44" fmla="*/ 261 w 279"/>
                  <a:gd name="T45" fmla="*/ 102 h 279"/>
                  <a:gd name="T46" fmla="*/ 245 w 279"/>
                  <a:gd name="T47" fmla="*/ 68 h 279"/>
                  <a:gd name="T48" fmla="*/ 220 w 279"/>
                  <a:gd name="T49" fmla="*/ 42 h 279"/>
                  <a:gd name="T50" fmla="*/ 189 w 279"/>
                  <a:gd name="T51" fmla="*/ 22 h 279"/>
                  <a:gd name="T52" fmla="*/ 152 w 279"/>
                  <a:gd name="T53" fmla="*/ 13 h 279"/>
                  <a:gd name="T54" fmla="*/ 114 w 279"/>
                  <a:gd name="T55" fmla="*/ 15 h 279"/>
                  <a:gd name="T56" fmla="*/ 78 w 279"/>
                  <a:gd name="T57" fmla="*/ 27 h 279"/>
                  <a:gd name="T58" fmla="*/ 50 w 279"/>
                  <a:gd name="T59" fmla="*/ 49 h 279"/>
                  <a:gd name="T60" fmla="*/ 26 w 279"/>
                  <a:gd name="T61" fmla="*/ 79 h 279"/>
                  <a:gd name="T62" fmla="*/ 14 w 279"/>
                  <a:gd name="T63" fmla="*/ 113 h 279"/>
                  <a:gd name="T64" fmla="*/ 12 w 279"/>
                  <a:gd name="T65" fmla="*/ 152 h 279"/>
                  <a:gd name="T66" fmla="*/ 21 w 279"/>
                  <a:gd name="T67" fmla="*/ 190 h 279"/>
                  <a:gd name="T68" fmla="*/ 41 w 279"/>
                  <a:gd name="T69" fmla="*/ 220 h 279"/>
                  <a:gd name="T70" fmla="*/ 68 w 279"/>
                  <a:gd name="T71" fmla="*/ 245 h 279"/>
                  <a:gd name="T72" fmla="*/ 102 w 279"/>
                  <a:gd name="T73" fmla="*/ 261 h 279"/>
                  <a:gd name="T74" fmla="*/ 139 w 279"/>
                  <a:gd name="T75" fmla="*/ 267 h 279"/>
                  <a:gd name="T76" fmla="*/ 177 w 279"/>
                  <a:gd name="T77" fmla="*/ 261 h 279"/>
                  <a:gd name="T78" fmla="*/ 211 w 279"/>
                  <a:gd name="T79" fmla="*/ 245 h 279"/>
                  <a:gd name="T80" fmla="*/ 237 w 279"/>
                  <a:gd name="T81" fmla="*/ 220 h 279"/>
                  <a:gd name="T82" fmla="*/ 257 w 279"/>
                  <a:gd name="T83" fmla="*/ 190 h 279"/>
                  <a:gd name="T84" fmla="*/ 266 w 279"/>
                  <a:gd name="T85" fmla="*/ 152 h 2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79"/>
                  <a:gd name="T130" fmla="*/ 0 h 279"/>
                  <a:gd name="T131" fmla="*/ 279 w 279"/>
                  <a:gd name="T132" fmla="*/ 279 h 2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79" h="279">
                    <a:moveTo>
                      <a:pt x="279" y="140"/>
                    </a:moveTo>
                    <a:lnTo>
                      <a:pt x="279" y="126"/>
                    </a:lnTo>
                    <a:lnTo>
                      <a:pt x="275" y="111"/>
                    </a:lnTo>
                    <a:lnTo>
                      <a:pt x="271" y="99"/>
                    </a:lnTo>
                    <a:lnTo>
                      <a:pt x="268" y="84"/>
                    </a:lnTo>
                    <a:lnTo>
                      <a:pt x="262" y="74"/>
                    </a:lnTo>
                    <a:lnTo>
                      <a:pt x="255" y="61"/>
                    </a:lnTo>
                    <a:lnTo>
                      <a:pt x="246" y="50"/>
                    </a:lnTo>
                    <a:lnTo>
                      <a:pt x="237" y="42"/>
                    </a:lnTo>
                    <a:lnTo>
                      <a:pt x="228" y="33"/>
                    </a:lnTo>
                    <a:lnTo>
                      <a:pt x="218" y="24"/>
                    </a:lnTo>
                    <a:lnTo>
                      <a:pt x="205" y="17"/>
                    </a:lnTo>
                    <a:lnTo>
                      <a:pt x="193" y="11"/>
                    </a:lnTo>
                    <a:lnTo>
                      <a:pt x="180" y="6"/>
                    </a:lnTo>
                    <a:lnTo>
                      <a:pt x="168" y="2"/>
                    </a:lnTo>
                    <a:lnTo>
                      <a:pt x="153" y="0"/>
                    </a:lnTo>
                    <a:lnTo>
                      <a:pt x="139" y="0"/>
                    </a:lnTo>
                    <a:lnTo>
                      <a:pt x="125" y="0"/>
                    </a:lnTo>
                    <a:lnTo>
                      <a:pt x="111" y="2"/>
                    </a:lnTo>
                    <a:lnTo>
                      <a:pt x="98" y="6"/>
                    </a:lnTo>
                    <a:lnTo>
                      <a:pt x="85" y="11"/>
                    </a:lnTo>
                    <a:lnTo>
                      <a:pt x="73" y="17"/>
                    </a:lnTo>
                    <a:lnTo>
                      <a:pt x="60" y="24"/>
                    </a:lnTo>
                    <a:lnTo>
                      <a:pt x="50" y="33"/>
                    </a:lnTo>
                    <a:lnTo>
                      <a:pt x="41" y="42"/>
                    </a:lnTo>
                    <a:lnTo>
                      <a:pt x="32" y="50"/>
                    </a:lnTo>
                    <a:lnTo>
                      <a:pt x="23" y="61"/>
                    </a:lnTo>
                    <a:lnTo>
                      <a:pt x="16" y="74"/>
                    </a:lnTo>
                    <a:lnTo>
                      <a:pt x="10" y="84"/>
                    </a:lnTo>
                    <a:lnTo>
                      <a:pt x="5" y="99"/>
                    </a:lnTo>
                    <a:lnTo>
                      <a:pt x="3" y="111"/>
                    </a:lnTo>
                    <a:lnTo>
                      <a:pt x="0" y="126"/>
                    </a:lnTo>
                    <a:lnTo>
                      <a:pt x="0" y="140"/>
                    </a:lnTo>
                    <a:lnTo>
                      <a:pt x="0" y="154"/>
                    </a:lnTo>
                    <a:lnTo>
                      <a:pt x="3" y="167"/>
                    </a:lnTo>
                    <a:lnTo>
                      <a:pt x="5" y="181"/>
                    </a:lnTo>
                    <a:lnTo>
                      <a:pt x="10" y="193"/>
                    </a:lnTo>
                    <a:lnTo>
                      <a:pt x="16" y="206"/>
                    </a:lnTo>
                    <a:lnTo>
                      <a:pt x="23" y="217"/>
                    </a:lnTo>
                    <a:lnTo>
                      <a:pt x="32" y="227"/>
                    </a:lnTo>
                    <a:lnTo>
                      <a:pt x="41" y="238"/>
                    </a:lnTo>
                    <a:lnTo>
                      <a:pt x="50" y="247"/>
                    </a:lnTo>
                    <a:lnTo>
                      <a:pt x="60" y="254"/>
                    </a:lnTo>
                    <a:lnTo>
                      <a:pt x="73" y="261"/>
                    </a:lnTo>
                    <a:lnTo>
                      <a:pt x="85" y="269"/>
                    </a:lnTo>
                    <a:lnTo>
                      <a:pt x="98" y="272"/>
                    </a:lnTo>
                    <a:lnTo>
                      <a:pt x="111" y="276"/>
                    </a:lnTo>
                    <a:lnTo>
                      <a:pt x="125" y="277"/>
                    </a:lnTo>
                    <a:lnTo>
                      <a:pt x="139" y="279"/>
                    </a:lnTo>
                    <a:lnTo>
                      <a:pt x="153" y="277"/>
                    </a:lnTo>
                    <a:lnTo>
                      <a:pt x="168" y="276"/>
                    </a:lnTo>
                    <a:lnTo>
                      <a:pt x="180" y="272"/>
                    </a:lnTo>
                    <a:lnTo>
                      <a:pt x="193" y="269"/>
                    </a:lnTo>
                    <a:lnTo>
                      <a:pt x="205" y="261"/>
                    </a:lnTo>
                    <a:lnTo>
                      <a:pt x="218" y="254"/>
                    </a:lnTo>
                    <a:lnTo>
                      <a:pt x="228" y="247"/>
                    </a:lnTo>
                    <a:lnTo>
                      <a:pt x="237" y="238"/>
                    </a:lnTo>
                    <a:lnTo>
                      <a:pt x="246" y="227"/>
                    </a:lnTo>
                    <a:lnTo>
                      <a:pt x="255" y="217"/>
                    </a:lnTo>
                    <a:lnTo>
                      <a:pt x="262" y="206"/>
                    </a:lnTo>
                    <a:lnTo>
                      <a:pt x="268" y="193"/>
                    </a:lnTo>
                    <a:lnTo>
                      <a:pt x="271" y="181"/>
                    </a:lnTo>
                    <a:lnTo>
                      <a:pt x="275" y="167"/>
                    </a:lnTo>
                    <a:lnTo>
                      <a:pt x="279" y="154"/>
                    </a:lnTo>
                    <a:lnTo>
                      <a:pt x="279" y="140"/>
                    </a:lnTo>
                    <a:lnTo>
                      <a:pt x="266" y="140"/>
                    </a:lnTo>
                    <a:lnTo>
                      <a:pt x="266" y="126"/>
                    </a:lnTo>
                    <a:lnTo>
                      <a:pt x="264" y="113"/>
                    </a:lnTo>
                    <a:lnTo>
                      <a:pt x="261" y="102"/>
                    </a:lnTo>
                    <a:lnTo>
                      <a:pt x="257" y="90"/>
                    </a:lnTo>
                    <a:lnTo>
                      <a:pt x="252" y="79"/>
                    </a:lnTo>
                    <a:lnTo>
                      <a:pt x="245" y="68"/>
                    </a:lnTo>
                    <a:lnTo>
                      <a:pt x="237" y="58"/>
                    </a:lnTo>
                    <a:lnTo>
                      <a:pt x="228" y="49"/>
                    </a:lnTo>
                    <a:lnTo>
                      <a:pt x="220" y="42"/>
                    </a:lnTo>
                    <a:lnTo>
                      <a:pt x="211" y="34"/>
                    </a:lnTo>
                    <a:lnTo>
                      <a:pt x="200" y="27"/>
                    </a:lnTo>
                    <a:lnTo>
                      <a:pt x="189" y="22"/>
                    </a:lnTo>
                    <a:lnTo>
                      <a:pt x="177" y="18"/>
                    </a:lnTo>
                    <a:lnTo>
                      <a:pt x="164" y="15"/>
                    </a:lnTo>
                    <a:lnTo>
                      <a:pt x="152" y="13"/>
                    </a:lnTo>
                    <a:lnTo>
                      <a:pt x="139" y="13"/>
                    </a:lnTo>
                    <a:lnTo>
                      <a:pt x="127" y="13"/>
                    </a:lnTo>
                    <a:lnTo>
                      <a:pt x="114" y="15"/>
                    </a:lnTo>
                    <a:lnTo>
                      <a:pt x="102" y="18"/>
                    </a:lnTo>
                    <a:lnTo>
                      <a:pt x="89" y="22"/>
                    </a:lnTo>
                    <a:lnTo>
                      <a:pt x="78" y="27"/>
                    </a:lnTo>
                    <a:lnTo>
                      <a:pt x="68" y="34"/>
                    </a:lnTo>
                    <a:lnTo>
                      <a:pt x="59" y="42"/>
                    </a:lnTo>
                    <a:lnTo>
                      <a:pt x="50" y="49"/>
                    </a:lnTo>
                    <a:lnTo>
                      <a:pt x="41" y="58"/>
                    </a:lnTo>
                    <a:lnTo>
                      <a:pt x="34" y="68"/>
                    </a:lnTo>
                    <a:lnTo>
                      <a:pt x="26" y="79"/>
                    </a:lnTo>
                    <a:lnTo>
                      <a:pt x="21" y="90"/>
                    </a:lnTo>
                    <a:lnTo>
                      <a:pt x="18" y="102"/>
                    </a:lnTo>
                    <a:lnTo>
                      <a:pt x="14" y="113"/>
                    </a:lnTo>
                    <a:lnTo>
                      <a:pt x="12" y="126"/>
                    </a:lnTo>
                    <a:lnTo>
                      <a:pt x="12" y="140"/>
                    </a:lnTo>
                    <a:lnTo>
                      <a:pt x="12" y="152"/>
                    </a:lnTo>
                    <a:lnTo>
                      <a:pt x="14" y="165"/>
                    </a:lnTo>
                    <a:lnTo>
                      <a:pt x="18" y="177"/>
                    </a:lnTo>
                    <a:lnTo>
                      <a:pt x="21" y="190"/>
                    </a:lnTo>
                    <a:lnTo>
                      <a:pt x="26" y="201"/>
                    </a:lnTo>
                    <a:lnTo>
                      <a:pt x="34" y="211"/>
                    </a:lnTo>
                    <a:lnTo>
                      <a:pt x="41" y="220"/>
                    </a:lnTo>
                    <a:lnTo>
                      <a:pt x="50" y="229"/>
                    </a:lnTo>
                    <a:lnTo>
                      <a:pt x="59" y="238"/>
                    </a:lnTo>
                    <a:lnTo>
                      <a:pt x="68" y="245"/>
                    </a:lnTo>
                    <a:lnTo>
                      <a:pt x="78" y="251"/>
                    </a:lnTo>
                    <a:lnTo>
                      <a:pt x="89" y="256"/>
                    </a:lnTo>
                    <a:lnTo>
                      <a:pt x="102" y="261"/>
                    </a:lnTo>
                    <a:lnTo>
                      <a:pt x="114" y="265"/>
                    </a:lnTo>
                    <a:lnTo>
                      <a:pt x="127" y="267"/>
                    </a:lnTo>
                    <a:lnTo>
                      <a:pt x="139" y="267"/>
                    </a:lnTo>
                    <a:lnTo>
                      <a:pt x="152" y="267"/>
                    </a:lnTo>
                    <a:lnTo>
                      <a:pt x="164" y="265"/>
                    </a:lnTo>
                    <a:lnTo>
                      <a:pt x="177" y="261"/>
                    </a:lnTo>
                    <a:lnTo>
                      <a:pt x="189" y="256"/>
                    </a:lnTo>
                    <a:lnTo>
                      <a:pt x="200" y="251"/>
                    </a:lnTo>
                    <a:lnTo>
                      <a:pt x="211" y="245"/>
                    </a:lnTo>
                    <a:lnTo>
                      <a:pt x="220" y="238"/>
                    </a:lnTo>
                    <a:lnTo>
                      <a:pt x="228" y="229"/>
                    </a:lnTo>
                    <a:lnTo>
                      <a:pt x="237" y="220"/>
                    </a:lnTo>
                    <a:lnTo>
                      <a:pt x="245" y="211"/>
                    </a:lnTo>
                    <a:lnTo>
                      <a:pt x="252" y="201"/>
                    </a:lnTo>
                    <a:lnTo>
                      <a:pt x="257" y="190"/>
                    </a:lnTo>
                    <a:lnTo>
                      <a:pt x="261" y="177"/>
                    </a:lnTo>
                    <a:lnTo>
                      <a:pt x="264" y="165"/>
                    </a:lnTo>
                    <a:lnTo>
                      <a:pt x="266" y="152"/>
                    </a:lnTo>
                    <a:lnTo>
                      <a:pt x="266" y="140"/>
                    </a:lnTo>
                    <a:lnTo>
                      <a:pt x="279" y="140"/>
                    </a:lnTo>
                    <a:close/>
                  </a:path>
                </a:pathLst>
              </a:custGeom>
              <a:solidFill>
                <a:srgbClr val="E9F6FF"/>
              </a:solidFill>
              <a:ln w="9525">
                <a:noFill/>
                <a:round/>
                <a:headEnd/>
                <a:tailEnd/>
              </a:ln>
            </p:spPr>
            <p:txBody>
              <a:bodyPr/>
              <a:lstStyle/>
              <a:p>
                <a:endParaRPr lang="en-US"/>
              </a:p>
            </p:txBody>
          </p:sp>
          <p:sp>
            <p:nvSpPr>
              <p:cNvPr id="29969" name="Freeform 1348"/>
              <p:cNvSpPr>
                <a:spLocks/>
              </p:cNvSpPr>
              <p:nvPr/>
            </p:nvSpPr>
            <p:spPr bwMode="auto">
              <a:xfrm>
                <a:off x="794" y="2056"/>
                <a:ext cx="268" cy="266"/>
              </a:xfrm>
              <a:custGeom>
                <a:avLst/>
                <a:gdLst>
                  <a:gd name="T0" fmla="*/ 265 w 268"/>
                  <a:gd name="T1" fmla="*/ 107 h 266"/>
                  <a:gd name="T2" fmla="*/ 252 w 268"/>
                  <a:gd name="T3" fmla="*/ 69 h 266"/>
                  <a:gd name="T4" fmla="*/ 229 w 268"/>
                  <a:gd name="T5" fmla="*/ 39 h 266"/>
                  <a:gd name="T6" fmla="*/ 198 w 268"/>
                  <a:gd name="T7" fmla="*/ 16 h 266"/>
                  <a:gd name="T8" fmla="*/ 161 w 268"/>
                  <a:gd name="T9" fmla="*/ 3 h 266"/>
                  <a:gd name="T10" fmla="*/ 120 w 268"/>
                  <a:gd name="T11" fmla="*/ 2 h 266"/>
                  <a:gd name="T12" fmla="*/ 82 w 268"/>
                  <a:gd name="T13" fmla="*/ 11 h 266"/>
                  <a:gd name="T14" fmla="*/ 48 w 268"/>
                  <a:gd name="T15" fmla="*/ 30 h 266"/>
                  <a:gd name="T16" fmla="*/ 23 w 268"/>
                  <a:gd name="T17" fmla="*/ 59 h 266"/>
                  <a:gd name="T18" fmla="*/ 7 w 268"/>
                  <a:gd name="T19" fmla="*/ 95 h 266"/>
                  <a:gd name="T20" fmla="*/ 0 w 268"/>
                  <a:gd name="T21" fmla="*/ 134 h 266"/>
                  <a:gd name="T22" fmla="*/ 7 w 268"/>
                  <a:gd name="T23" fmla="*/ 173 h 266"/>
                  <a:gd name="T24" fmla="*/ 23 w 268"/>
                  <a:gd name="T25" fmla="*/ 209 h 266"/>
                  <a:gd name="T26" fmla="*/ 48 w 268"/>
                  <a:gd name="T27" fmla="*/ 236 h 266"/>
                  <a:gd name="T28" fmla="*/ 82 w 268"/>
                  <a:gd name="T29" fmla="*/ 257 h 266"/>
                  <a:gd name="T30" fmla="*/ 120 w 268"/>
                  <a:gd name="T31" fmla="*/ 266 h 266"/>
                  <a:gd name="T32" fmla="*/ 161 w 268"/>
                  <a:gd name="T33" fmla="*/ 264 h 266"/>
                  <a:gd name="T34" fmla="*/ 198 w 268"/>
                  <a:gd name="T35" fmla="*/ 250 h 266"/>
                  <a:gd name="T36" fmla="*/ 229 w 268"/>
                  <a:gd name="T37" fmla="*/ 229 h 266"/>
                  <a:gd name="T38" fmla="*/ 252 w 268"/>
                  <a:gd name="T39" fmla="*/ 196 h 266"/>
                  <a:gd name="T40" fmla="*/ 265 w 268"/>
                  <a:gd name="T41" fmla="*/ 161 h 266"/>
                  <a:gd name="T42" fmla="*/ 256 w 268"/>
                  <a:gd name="T43" fmla="*/ 134 h 266"/>
                  <a:gd name="T44" fmla="*/ 250 w 268"/>
                  <a:gd name="T45" fmla="*/ 98 h 266"/>
                  <a:gd name="T46" fmla="*/ 234 w 268"/>
                  <a:gd name="T47" fmla="*/ 66 h 266"/>
                  <a:gd name="T48" fmla="*/ 211 w 268"/>
                  <a:gd name="T49" fmla="*/ 39 h 266"/>
                  <a:gd name="T50" fmla="*/ 181 w 268"/>
                  <a:gd name="T51" fmla="*/ 21 h 266"/>
                  <a:gd name="T52" fmla="*/ 147 w 268"/>
                  <a:gd name="T53" fmla="*/ 12 h 266"/>
                  <a:gd name="T54" fmla="*/ 109 w 268"/>
                  <a:gd name="T55" fmla="*/ 14 h 266"/>
                  <a:gd name="T56" fmla="*/ 77 w 268"/>
                  <a:gd name="T57" fmla="*/ 27 h 266"/>
                  <a:gd name="T58" fmla="*/ 48 w 268"/>
                  <a:gd name="T59" fmla="*/ 48 h 266"/>
                  <a:gd name="T60" fmla="*/ 27 w 268"/>
                  <a:gd name="T61" fmla="*/ 75 h 266"/>
                  <a:gd name="T62" fmla="*/ 14 w 268"/>
                  <a:gd name="T63" fmla="*/ 109 h 266"/>
                  <a:gd name="T64" fmla="*/ 13 w 268"/>
                  <a:gd name="T65" fmla="*/ 146 h 266"/>
                  <a:gd name="T66" fmla="*/ 21 w 268"/>
                  <a:gd name="T67" fmla="*/ 180 h 266"/>
                  <a:gd name="T68" fmla="*/ 41 w 268"/>
                  <a:gd name="T69" fmla="*/ 211 h 266"/>
                  <a:gd name="T70" fmla="*/ 66 w 268"/>
                  <a:gd name="T71" fmla="*/ 234 h 266"/>
                  <a:gd name="T72" fmla="*/ 98 w 268"/>
                  <a:gd name="T73" fmla="*/ 250 h 266"/>
                  <a:gd name="T74" fmla="*/ 134 w 268"/>
                  <a:gd name="T75" fmla="*/ 255 h 266"/>
                  <a:gd name="T76" fmla="*/ 170 w 268"/>
                  <a:gd name="T77" fmla="*/ 250 h 266"/>
                  <a:gd name="T78" fmla="*/ 202 w 268"/>
                  <a:gd name="T79" fmla="*/ 234 h 266"/>
                  <a:gd name="T80" fmla="*/ 227 w 268"/>
                  <a:gd name="T81" fmla="*/ 211 h 266"/>
                  <a:gd name="T82" fmla="*/ 245 w 268"/>
                  <a:gd name="T83" fmla="*/ 180 h 266"/>
                  <a:gd name="T84" fmla="*/ 254 w 268"/>
                  <a:gd name="T85" fmla="*/ 146 h 26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68"/>
                  <a:gd name="T130" fmla="*/ 0 h 266"/>
                  <a:gd name="T131" fmla="*/ 268 w 268"/>
                  <a:gd name="T132" fmla="*/ 266 h 266"/>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68" h="266">
                    <a:moveTo>
                      <a:pt x="268" y="134"/>
                    </a:moveTo>
                    <a:lnTo>
                      <a:pt x="266" y="120"/>
                    </a:lnTo>
                    <a:lnTo>
                      <a:pt x="265" y="107"/>
                    </a:lnTo>
                    <a:lnTo>
                      <a:pt x="261" y="95"/>
                    </a:lnTo>
                    <a:lnTo>
                      <a:pt x="257" y="82"/>
                    </a:lnTo>
                    <a:lnTo>
                      <a:pt x="252" y="69"/>
                    </a:lnTo>
                    <a:lnTo>
                      <a:pt x="245" y="59"/>
                    </a:lnTo>
                    <a:lnTo>
                      <a:pt x="238" y="48"/>
                    </a:lnTo>
                    <a:lnTo>
                      <a:pt x="229" y="39"/>
                    </a:lnTo>
                    <a:lnTo>
                      <a:pt x="218" y="30"/>
                    </a:lnTo>
                    <a:lnTo>
                      <a:pt x="209" y="23"/>
                    </a:lnTo>
                    <a:lnTo>
                      <a:pt x="198" y="16"/>
                    </a:lnTo>
                    <a:lnTo>
                      <a:pt x="186" y="11"/>
                    </a:lnTo>
                    <a:lnTo>
                      <a:pt x="173" y="5"/>
                    </a:lnTo>
                    <a:lnTo>
                      <a:pt x="161" y="3"/>
                    </a:lnTo>
                    <a:lnTo>
                      <a:pt x="148" y="2"/>
                    </a:lnTo>
                    <a:lnTo>
                      <a:pt x="134" y="0"/>
                    </a:lnTo>
                    <a:lnTo>
                      <a:pt x="120" y="2"/>
                    </a:lnTo>
                    <a:lnTo>
                      <a:pt x="107" y="3"/>
                    </a:lnTo>
                    <a:lnTo>
                      <a:pt x="95" y="5"/>
                    </a:lnTo>
                    <a:lnTo>
                      <a:pt x="82" y="11"/>
                    </a:lnTo>
                    <a:lnTo>
                      <a:pt x="70" y="16"/>
                    </a:lnTo>
                    <a:lnTo>
                      <a:pt x="59" y="23"/>
                    </a:lnTo>
                    <a:lnTo>
                      <a:pt x="48" y="30"/>
                    </a:lnTo>
                    <a:lnTo>
                      <a:pt x="39" y="39"/>
                    </a:lnTo>
                    <a:lnTo>
                      <a:pt x="30" y="48"/>
                    </a:lnTo>
                    <a:lnTo>
                      <a:pt x="23" y="59"/>
                    </a:lnTo>
                    <a:lnTo>
                      <a:pt x="16" y="69"/>
                    </a:lnTo>
                    <a:lnTo>
                      <a:pt x="11" y="82"/>
                    </a:lnTo>
                    <a:lnTo>
                      <a:pt x="7" y="95"/>
                    </a:lnTo>
                    <a:lnTo>
                      <a:pt x="4" y="107"/>
                    </a:lnTo>
                    <a:lnTo>
                      <a:pt x="2" y="120"/>
                    </a:lnTo>
                    <a:lnTo>
                      <a:pt x="0" y="134"/>
                    </a:lnTo>
                    <a:lnTo>
                      <a:pt x="2" y="146"/>
                    </a:lnTo>
                    <a:lnTo>
                      <a:pt x="4" y="161"/>
                    </a:lnTo>
                    <a:lnTo>
                      <a:pt x="7" y="173"/>
                    </a:lnTo>
                    <a:lnTo>
                      <a:pt x="11" y="186"/>
                    </a:lnTo>
                    <a:lnTo>
                      <a:pt x="16" y="196"/>
                    </a:lnTo>
                    <a:lnTo>
                      <a:pt x="23" y="209"/>
                    </a:lnTo>
                    <a:lnTo>
                      <a:pt x="30" y="218"/>
                    </a:lnTo>
                    <a:lnTo>
                      <a:pt x="39" y="229"/>
                    </a:lnTo>
                    <a:lnTo>
                      <a:pt x="48" y="236"/>
                    </a:lnTo>
                    <a:lnTo>
                      <a:pt x="59" y="245"/>
                    </a:lnTo>
                    <a:lnTo>
                      <a:pt x="70" y="250"/>
                    </a:lnTo>
                    <a:lnTo>
                      <a:pt x="82" y="257"/>
                    </a:lnTo>
                    <a:lnTo>
                      <a:pt x="95" y="261"/>
                    </a:lnTo>
                    <a:lnTo>
                      <a:pt x="107" y="264"/>
                    </a:lnTo>
                    <a:lnTo>
                      <a:pt x="120" y="266"/>
                    </a:lnTo>
                    <a:lnTo>
                      <a:pt x="134" y="266"/>
                    </a:lnTo>
                    <a:lnTo>
                      <a:pt x="148" y="266"/>
                    </a:lnTo>
                    <a:lnTo>
                      <a:pt x="161" y="264"/>
                    </a:lnTo>
                    <a:lnTo>
                      <a:pt x="173" y="261"/>
                    </a:lnTo>
                    <a:lnTo>
                      <a:pt x="186" y="257"/>
                    </a:lnTo>
                    <a:lnTo>
                      <a:pt x="198" y="250"/>
                    </a:lnTo>
                    <a:lnTo>
                      <a:pt x="209" y="245"/>
                    </a:lnTo>
                    <a:lnTo>
                      <a:pt x="218" y="236"/>
                    </a:lnTo>
                    <a:lnTo>
                      <a:pt x="229" y="229"/>
                    </a:lnTo>
                    <a:lnTo>
                      <a:pt x="238" y="218"/>
                    </a:lnTo>
                    <a:lnTo>
                      <a:pt x="245" y="209"/>
                    </a:lnTo>
                    <a:lnTo>
                      <a:pt x="252" y="196"/>
                    </a:lnTo>
                    <a:lnTo>
                      <a:pt x="257" y="186"/>
                    </a:lnTo>
                    <a:lnTo>
                      <a:pt x="261" y="173"/>
                    </a:lnTo>
                    <a:lnTo>
                      <a:pt x="265" y="161"/>
                    </a:lnTo>
                    <a:lnTo>
                      <a:pt x="266" y="146"/>
                    </a:lnTo>
                    <a:lnTo>
                      <a:pt x="268" y="134"/>
                    </a:lnTo>
                    <a:lnTo>
                      <a:pt x="256" y="134"/>
                    </a:lnTo>
                    <a:lnTo>
                      <a:pt x="254" y="121"/>
                    </a:lnTo>
                    <a:lnTo>
                      <a:pt x="252" y="109"/>
                    </a:lnTo>
                    <a:lnTo>
                      <a:pt x="250" y="98"/>
                    </a:lnTo>
                    <a:lnTo>
                      <a:pt x="245" y="86"/>
                    </a:lnTo>
                    <a:lnTo>
                      <a:pt x="241" y="75"/>
                    </a:lnTo>
                    <a:lnTo>
                      <a:pt x="234" y="66"/>
                    </a:lnTo>
                    <a:lnTo>
                      <a:pt x="227" y="57"/>
                    </a:lnTo>
                    <a:lnTo>
                      <a:pt x="220" y="48"/>
                    </a:lnTo>
                    <a:lnTo>
                      <a:pt x="211" y="39"/>
                    </a:lnTo>
                    <a:lnTo>
                      <a:pt x="202" y="34"/>
                    </a:lnTo>
                    <a:lnTo>
                      <a:pt x="191" y="27"/>
                    </a:lnTo>
                    <a:lnTo>
                      <a:pt x="181" y="21"/>
                    </a:lnTo>
                    <a:lnTo>
                      <a:pt x="170" y="18"/>
                    </a:lnTo>
                    <a:lnTo>
                      <a:pt x="159" y="14"/>
                    </a:lnTo>
                    <a:lnTo>
                      <a:pt x="147" y="12"/>
                    </a:lnTo>
                    <a:lnTo>
                      <a:pt x="134" y="12"/>
                    </a:lnTo>
                    <a:lnTo>
                      <a:pt x="122" y="12"/>
                    </a:lnTo>
                    <a:lnTo>
                      <a:pt x="109" y="14"/>
                    </a:lnTo>
                    <a:lnTo>
                      <a:pt x="98" y="18"/>
                    </a:lnTo>
                    <a:lnTo>
                      <a:pt x="88" y="21"/>
                    </a:lnTo>
                    <a:lnTo>
                      <a:pt x="77" y="27"/>
                    </a:lnTo>
                    <a:lnTo>
                      <a:pt x="66" y="34"/>
                    </a:lnTo>
                    <a:lnTo>
                      <a:pt x="57" y="39"/>
                    </a:lnTo>
                    <a:lnTo>
                      <a:pt x="48" y="48"/>
                    </a:lnTo>
                    <a:lnTo>
                      <a:pt x="41" y="57"/>
                    </a:lnTo>
                    <a:lnTo>
                      <a:pt x="34" y="66"/>
                    </a:lnTo>
                    <a:lnTo>
                      <a:pt x="27" y="75"/>
                    </a:lnTo>
                    <a:lnTo>
                      <a:pt x="21" y="86"/>
                    </a:lnTo>
                    <a:lnTo>
                      <a:pt x="18" y="98"/>
                    </a:lnTo>
                    <a:lnTo>
                      <a:pt x="14" y="109"/>
                    </a:lnTo>
                    <a:lnTo>
                      <a:pt x="13" y="121"/>
                    </a:lnTo>
                    <a:lnTo>
                      <a:pt x="13" y="134"/>
                    </a:lnTo>
                    <a:lnTo>
                      <a:pt x="13" y="146"/>
                    </a:lnTo>
                    <a:lnTo>
                      <a:pt x="14" y="157"/>
                    </a:lnTo>
                    <a:lnTo>
                      <a:pt x="18" y="170"/>
                    </a:lnTo>
                    <a:lnTo>
                      <a:pt x="21" y="180"/>
                    </a:lnTo>
                    <a:lnTo>
                      <a:pt x="27" y="191"/>
                    </a:lnTo>
                    <a:lnTo>
                      <a:pt x="34" y="202"/>
                    </a:lnTo>
                    <a:lnTo>
                      <a:pt x="41" y="211"/>
                    </a:lnTo>
                    <a:lnTo>
                      <a:pt x="48" y="220"/>
                    </a:lnTo>
                    <a:lnTo>
                      <a:pt x="57" y="227"/>
                    </a:lnTo>
                    <a:lnTo>
                      <a:pt x="66" y="234"/>
                    </a:lnTo>
                    <a:lnTo>
                      <a:pt x="77" y="239"/>
                    </a:lnTo>
                    <a:lnTo>
                      <a:pt x="88" y="245"/>
                    </a:lnTo>
                    <a:lnTo>
                      <a:pt x="98" y="250"/>
                    </a:lnTo>
                    <a:lnTo>
                      <a:pt x="109" y="252"/>
                    </a:lnTo>
                    <a:lnTo>
                      <a:pt x="122" y="254"/>
                    </a:lnTo>
                    <a:lnTo>
                      <a:pt x="134" y="255"/>
                    </a:lnTo>
                    <a:lnTo>
                      <a:pt x="147" y="254"/>
                    </a:lnTo>
                    <a:lnTo>
                      <a:pt x="159" y="252"/>
                    </a:lnTo>
                    <a:lnTo>
                      <a:pt x="170" y="250"/>
                    </a:lnTo>
                    <a:lnTo>
                      <a:pt x="181" y="245"/>
                    </a:lnTo>
                    <a:lnTo>
                      <a:pt x="191" y="239"/>
                    </a:lnTo>
                    <a:lnTo>
                      <a:pt x="202" y="234"/>
                    </a:lnTo>
                    <a:lnTo>
                      <a:pt x="211" y="227"/>
                    </a:lnTo>
                    <a:lnTo>
                      <a:pt x="220" y="220"/>
                    </a:lnTo>
                    <a:lnTo>
                      <a:pt x="227" y="211"/>
                    </a:lnTo>
                    <a:lnTo>
                      <a:pt x="234" y="202"/>
                    </a:lnTo>
                    <a:lnTo>
                      <a:pt x="241" y="191"/>
                    </a:lnTo>
                    <a:lnTo>
                      <a:pt x="245" y="180"/>
                    </a:lnTo>
                    <a:lnTo>
                      <a:pt x="250" y="170"/>
                    </a:lnTo>
                    <a:lnTo>
                      <a:pt x="252" y="157"/>
                    </a:lnTo>
                    <a:lnTo>
                      <a:pt x="254" y="146"/>
                    </a:lnTo>
                    <a:lnTo>
                      <a:pt x="256" y="134"/>
                    </a:lnTo>
                    <a:lnTo>
                      <a:pt x="268" y="134"/>
                    </a:lnTo>
                    <a:close/>
                  </a:path>
                </a:pathLst>
              </a:custGeom>
              <a:solidFill>
                <a:srgbClr val="EAF6FF"/>
              </a:solidFill>
              <a:ln w="9525">
                <a:noFill/>
                <a:round/>
                <a:headEnd/>
                <a:tailEnd/>
              </a:ln>
            </p:spPr>
            <p:txBody>
              <a:bodyPr/>
              <a:lstStyle/>
              <a:p>
                <a:endParaRPr lang="en-US"/>
              </a:p>
            </p:txBody>
          </p:sp>
          <p:sp>
            <p:nvSpPr>
              <p:cNvPr id="29970" name="Freeform 1349"/>
              <p:cNvSpPr>
                <a:spLocks/>
              </p:cNvSpPr>
              <p:nvPr/>
            </p:nvSpPr>
            <p:spPr bwMode="auto">
              <a:xfrm>
                <a:off x="801" y="2063"/>
                <a:ext cx="254" cy="254"/>
              </a:xfrm>
              <a:custGeom>
                <a:avLst/>
                <a:gdLst>
                  <a:gd name="T0" fmla="*/ 252 w 254"/>
                  <a:gd name="T1" fmla="*/ 100 h 254"/>
                  <a:gd name="T2" fmla="*/ 240 w 254"/>
                  <a:gd name="T3" fmla="*/ 66 h 254"/>
                  <a:gd name="T4" fmla="*/ 216 w 254"/>
                  <a:gd name="T5" fmla="*/ 36 h 254"/>
                  <a:gd name="T6" fmla="*/ 188 w 254"/>
                  <a:gd name="T7" fmla="*/ 14 h 254"/>
                  <a:gd name="T8" fmla="*/ 152 w 254"/>
                  <a:gd name="T9" fmla="*/ 2 h 254"/>
                  <a:gd name="T10" fmla="*/ 115 w 254"/>
                  <a:gd name="T11" fmla="*/ 0 h 254"/>
                  <a:gd name="T12" fmla="*/ 77 w 254"/>
                  <a:gd name="T13" fmla="*/ 9 h 254"/>
                  <a:gd name="T14" fmla="*/ 47 w 254"/>
                  <a:gd name="T15" fmla="*/ 29 h 254"/>
                  <a:gd name="T16" fmla="*/ 22 w 254"/>
                  <a:gd name="T17" fmla="*/ 55 h 254"/>
                  <a:gd name="T18" fmla="*/ 6 w 254"/>
                  <a:gd name="T19" fmla="*/ 89 h 254"/>
                  <a:gd name="T20" fmla="*/ 0 w 254"/>
                  <a:gd name="T21" fmla="*/ 127 h 254"/>
                  <a:gd name="T22" fmla="*/ 6 w 254"/>
                  <a:gd name="T23" fmla="*/ 164 h 254"/>
                  <a:gd name="T24" fmla="*/ 22 w 254"/>
                  <a:gd name="T25" fmla="*/ 198 h 254"/>
                  <a:gd name="T26" fmla="*/ 47 w 254"/>
                  <a:gd name="T27" fmla="*/ 225 h 254"/>
                  <a:gd name="T28" fmla="*/ 77 w 254"/>
                  <a:gd name="T29" fmla="*/ 243 h 254"/>
                  <a:gd name="T30" fmla="*/ 115 w 254"/>
                  <a:gd name="T31" fmla="*/ 254 h 254"/>
                  <a:gd name="T32" fmla="*/ 152 w 254"/>
                  <a:gd name="T33" fmla="*/ 252 h 254"/>
                  <a:gd name="T34" fmla="*/ 188 w 254"/>
                  <a:gd name="T35" fmla="*/ 238 h 254"/>
                  <a:gd name="T36" fmla="*/ 216 w 254"/>
                  <a:gd name="T37" fmla="*/ 216 h 254"/>
                  <a:gd name="T38" fmla="*/ 240 w 254"/>
                  <a:gd name="T39" fmla="*/ 188 h 254"/>
                  <a:gd name="T40" fmla="*/ 252 w 254"/>
                  <a:gd name="T41" fmla="*/ 152 h 254"/>
                  <a:gd name="T42" fmla="*/ 241 w 254"/>
                  <a:gd name="T43" fmla="*/ 127 h 254"/>
                  <a:gd name="T44" fmla="*/ 238 w 254"/>
                  <a:gd name="T45" fmla="*/ 93 h 254"/>
                  <a:gd name="T46" fmla="*/ 222 w 254"/>
                  <a:gd name="T47" fmla="*/ 62 h 254"/>
                  <a:gd name="T48" fmla="*/ 200 w 254"/>
                  <a:gd name="T49" fmla="*/ 37 h 254"/>
                  <a:gd name="T50" fmla="*/ 172 w 254"/>
                  <a:gd name="T51" fmla="*/ 20 h 254"/>
                  <a:gd name="T52" fmla="*/ 140 w 254"/>
                  <a:gd name="T53" fmla="*/ 12 h 254"/>
                  <a:gd name="T54" fmla="*/ 104 w 254"/>
                  <a:gd name="T55" fmla="*/ 14 h 254"/>
                  <a:gd name="T56" fmla="*/ 72 w 254"/>
                  <a:gd name="T57" fmla="*/ 25 h 254"/>
                  <a:gd name="T58" fmla="*/ 45 w 254"/>
                  <a:gd name="T59" fmla="*/ 45 h 254"/>
                  <a:gd name="T60" fmla="*/ 25 w 254"/>
                  <a:gd name="T61" fmla="*/ 71 h 254"/>
                  <a:gd name="T62" fmla="*/ 14 w 254"/>
                  <a:gd name="T63" fmla="*/ 104 h 254"/>
                  <a:gd name="T64" fmla="*/ 13 w 254"/>
                  <a:gd name="T65" fmla="*/ 138 h 254"/>
                  <a:gd name="T66" fmla="*/ 22 w 254"/>
                  <a:gd name="T67" fmla="*/ 172 h 254"/>
                  <a:gd name="T68" fmla="*/ 38 w 254"/>
                  <a:gd name="T69" fmla="*/ 200 h 254"/>
                  <a:gd name="T70" fmla="*/ 63 w 254"/>
                  <a:gd name="T71" fmla="*/ 222 h 254"/>
                  <a:gd name="T72" fmla="*/ 93 w 254"/>
                  <a:gd name="T73" fmla="*/ 236 h 254"/>
                  <a:gd name="T74" fmla="*/ 127 w 254"/>
                  <a:gd name="T75" fmla="*/ 241 h 254"/>
                  <a:gd name="T76" fmla="*/ 161 w 254"/>
                  <a:gd name="T77" fmla="*/ 236 h 254"/>
                  <a:gd name="T78" fmla="*/ 191 w 254"/>
                  <a:gd name="T79" fmla="*/ 222 h 254"/>
                  <a:gd name="T80" fmla="*/ 216 w 254"/>
                  <a:gd name="T81" fmla="*/ 200 h 254"/>
                  <a:gd name="T82" fmla="*/ 233 w 254"/>
                  <a:gd name="T83" fmla="*/ 172 h 254"/>
                  <a:gd name="T84" fmla="*/ 241 w 254"/>
                  <a:gd name="T85" fmla="*/ 138 h 254"/>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54"/>
                  <a:gd name="T130" fmla="*/ 0 h 254"/>
                  <a:gd name="T131" fmla="*/ 254 w 254"/>
                  <a:gd name="T132" fmla="*/ 254 h 254"/>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54" h="254">
                    <a:moveTo>
                      <a:pt x="254" y="127"/>
                    </a:moveTo>
                    <a:lnTo>
                      <a:pt x="254" y="113"/>
                    </a:lnTo>
                    <a:lnTo>
                      <a:pt x="252" y="100"/>
                    </a:lnTo>
                    <a:lnTo>
                      <a:pt x="249" y="89"/>
                    </a:lnTo>
                    <a:lnTo>
                      <a:pt x="245" y="77"/>
                    </a:lnTo>
                    <a:lnTo>
                      <a:pt x="240" y="66"/>
                    </a:lnTo>
                    <a:lnTo>
                      <a:pt x="233" y="55"/>
                    </a:lnTo>
                    <a:lnTo>
                      <a:pt x="225" y="45"/>
                    </a:lnTo>
                    <a:lnTo>
                      <a:pt x="216" y="36"/>
                    </a:lnTo>
                    <a:lnTo>
                      <a:pt x="208" y="29"/>
                    </a:lnTo>
                    <a:lnTo>
                      <a:pt x="199" y="21"/>
                    </a:lnTo>
                    <a:lnTo>
                      <a:pt x="188" y="14"/>
                    </a:lnTo>
                    <a:lnTo>
                      <a:pt x="177" y="9"/>
                    </a:lnTo>
                    <a:lnTo>
                      <a:pt x="165" y="5"/>
                    </a:lnTo>
                    <a:lnTo>
                      <a:pt x="152" y="2"/>
                    </a:lnTo>
                    <a:lnTo>
                      <a:pt x="140" y="0"/>
                    </a:lnTo>
                    <a:lnTo>
                      <a:pt x="127" y="0"/>
                    </a:lnTo>
                    <a:lnTo>
                      <a:pt x="115" y="0"/>
                    </a:lnTo>
                    <a:lnTo>
                      <a:pt x="102" y="2"/>
                    </a:lnTo>
                    <a:lnTo>
                      <a:pt x="90" y="5"/>
                    </a:lnTo>
                    <a:lnTo>
                      <a:pt x="77" y="9"/>
                    </a:lnTo>
                    <a:lnTo>
                      <a:pt x="66" y="14"/>
                    </a:lnTo>
                    <a:lnTo>
                      <a:pt x="56" y="21"/>
                    </a:lnTo>
                    <a:lnTo>
                      <a:pt x="47" y="29"/>
                    </a:lnTo>
                    <a:lnTo>
                      <a:pt x="38" y="36"/>
                    </a:lnTo>
                    <a:lnTo>
                      <a:pt x="29" y="45"/>
                    </a:lnTo>
                    <a:lnTo>
                      <a:pt x="22" y="55"/>
                    </a:lnTo>
                    <a:lnTo>
                      <a:pt x="14" y="66"/>
                    </a:lnTo>
                    <a:lnTo>
                      <a:pt x="9" y="77"/>
                    </a:lnTo>
                    <a:lnTo>
                      <a:pt x="6" y="89"/>
                    </a:lnTo>
                    <a:lnTo>
                      <a:pt x="2" y="100"/>
                    </a:lnTo>
                    <a:lnTo>
                      <a:pt x="0" y="113"/>
                    </a:lnTo>
                    <a:lnTo>
                      <a:pt x="0" y="127"/>
                    </a:lnTo>
                    <a:lnTo>
                      <a:pt x="0" y="139"/>
                    </a:lnTo>
                    <a:lnTo>
                      <a:pt x="2" y="152"/>
                    </a:lnTo>
                    <a:lnTo>
                      <a:pt x="6" y="164"/>
                    </a:lnTo>
                    <a:lnTo>
                      <a:pt x="9" y="177"/>
                    </a:lnTo>
                    <a:lnTo>
                      <a:pt x="14" y="188"/>
                    </a:lnTo>
                    <a:lnTo>
                      <a:pt x="22" y="198"/>
                    </a:lnTo>
                    <a:lnTo>
                      <a:pt x="29" y="207"/>
                    </a:lnTo>
                    <a:lnTo>
                      <a:pt x="38" y="216"/>
                    </a:lnTo>
                    <a:lnTo>
                      <a:pt x="47" y="225"/>
                    </a:lnTo>
                    <a:lnTo>
                      <a:pt x="56" y="232"/>
                    </a:lnTo>
                    <a:lnTo>
                      <a:pt x="66" y="238"/>
                    </a:lnTo>
                    <a:lnTo>
                      <a:pt x="77" y="243"/>
                    </a:lnTo>
                    <a:lnTo>
                      <a:pt x="90" y="248"/>
                    </a:lnTo>
                    <a:lnTo>
                      <a:pt x="102" y="252"/>
                    </a:lnTo>
                    <a:lnTo>
                      <a:pt x="115" y="254"/>
                    </a:lnTo>
                    <a:lnTo>
                      <a:pt x="127" y="254"/>
                    </a:lnTo>
                    <a:lnTo>
                      <a:pt x="140" y="254"/>
                    </a:lnTo>
                    <a:lnTo>
                      <a:pt x="152" y="252"/>
                    </a:lnTo>
                    <a:lnTo>
                      <a:pt x="165" y="248"/>
                    </a:lnTo>
                    <a:lnTo>
                      <a:pt x="177" y="243"/>
                    </a:lnTo>
                    <a:lnTo>
                      <a:pt x="188" y="238"/>
                    </a:lnTo>
                    <a:lnTo>
                      <a:pt x="199" y="232"/>
                    </a:lnTo>
                    <a:lnTo>
                      <a:pt x="208" y="225"/>
                    </a:lnTo>
                    <a:lnTo>
                      <a:pt x="216" y="216"/>
                    </a:lnTo>
                    <a:lnTo>
                      <a:pt x="225" y="207"/>
                    </a:lnTo>
                    <a:lnTo>
                      <a:pt x="233" y="198"/>
                    </a:lnTo>
                    <a:lnTo>
                      <a:pt x="240" y="188"/>
                    </a:lnTo>
                    <a:lnTo>
                      <a:pt x="245" y="177"/>
                    </a:lnTo>
                    <a:lnTo>
                      <a:pt x="249" y="164"/>
                    </a:lnTo>
                    <a:lnTo>
                      <a:pt x="252" y="152"/>
                    </a:lnTo>
                    <a:lnTo>
                      <a:pt x="254" y="139"/>
                    </a:lnTo>
                    <a:lnTo>
                      <a:pt x="254" y="127"/>
                    </a:lnTo>
                    <a:lnTo>
                      <a:pt x="241" y="127"/>
                    </a:lnTo>
                    <a:lnTo>
                      <a:pt x="241" y="114"/>
                    </a:lnTo>
                    <a:lnTo>
                      <a:pt x="240" y="104"/>
                    </a:lnTo>
                    <a:lnTo>
                      <a:pt x="238" y="93"/>
                    </a:lnTo>
                    <a:lnTo>
                      <a:pt x="233" y="82"/>
                    </a:lnTo>
                    <a:lnTo>
                      <a:pt x="229" y="71"/>
                    </a:lnTo>
                    <a:lnTo>
                      <a:pt x="222" y="62"/>
                    </a:lnTo>
                    <a:lnTo>
                      <a:pt x="216" y="54"/>
                    </a:lnTo>
                    <a:lnTo>
                      <a:pt x="209" y="45"/>
                    </a:lnTo>
                    <a:lnTo>
                      <a:pt x="200" y="37"/>
                    </a:lnTo>
                    <a:lnTo>
                      <a:pt x="191" y="30"/>
                    </a:lnTo>
                    <a:lnTo>
                      <a:pt x="183" y="25"/>
                    </a:lnTo>
                    <a:lnTo>
                      <a:pt x="172" y="20"/>
                    </a:lnTo>
                    <a:lnTo>
                      <a:pt x="161" y="16"/>
                    </a:lnTo>
                    <a:lnTo>
                      <a:pt x="150" y="14"/>
                    </a:lnTo>
                    <a:lnTo>
                      <a:pt x="140" y="12"/>
                    </a:lnTo>
                    <a:lnTo>
                      <a:pt x="127" y="11"/>
                    </a:lnTo>
                    <a:lnTo>
                      <a:pt x="115" y="12"/>
                    </a:lnTo>
                    <a:lnTo>
                      <a:pt x="104" y="14"/>
                    </a:lnTo>
                    <a:lnTo>
                      <a:pt x="93" y="16"/>
                    </a:lnTo>
                    <a:lnTo>
                      <a:pt x="82" y="20"/>
                    </a:lnTo>
                    <a:lnTo>
                      <a:pt x="72" y="25"/>
                    </a:lnTo>
                    <a:lnTo>
                      <a:pt x="63" y="30"/>
                    </a:lnTo>
                    <a:lnTo>
                      <a:pt x="54" y="37"/>
                    </a:lnTo>
                    <a:lnTo>
                      <a:pt x="45" y="45"/>
                    </a:lnTo>
                    <a:lnTo>
                      <a:pt x="38" y="54"/>
                    </a:lnTo>
                    <a:lnTo>
                      <a:pt x="32" y="62"/>
                    </a:lnTo>
                    <a:lnTo>
                      <a:pt x="25" y="71"/>
                    </a:lnTo>
                    <a:lnTo>
                      <a:pt x="22" y="82"/>
                    </a:lnTo>
                    <a:lnTo>
                      <a:pt x="16" y="93"/>
                    </a:lnTo>
                    <a:lnTo>
                      <a:pt x="14" y="104"/>
                    </a:lnTo>
                    <a:lnTo>
                      <a:pt x="13" y="114"/>
                    </a:lnTo>
                    <a:lnTo>
                      <a:pt x="11" y="127"/>
                    </a:lnTo>
                    <a:lnTo>
                      <a:pt x="13" y="138"/>
                    </a:lnTo>
                    <a:lnTo>
                      <a:pt x="14" y="150"/>
                    </a:lnTo>
                    <a:lnTo>
                      <a:pt x="16" y="161"/>
                    </a:lnTo>
                    <a:lnTo>
                      <a:pt x="22" y="172"/>
                    </a:lnTo>
                    <a:lnTo>
                      <a:pt x="25" y="180"/>
                    </a:lnTo>
                    <a:lnTo>
                      <a:pt x="32" y="191"/>
                    </a:lnTo>
                    <a:lnTo>
                      <a:pt x="38" y="200"/>
                    </a:lnTo>
                    <a:lnTo>
                      <a:pt x="45" y="207"/>
                    </a:lnTo>
                    <a:lnTo>
                      <a:pt x="54" y="216"/>
                    </a:lnTo>
                    <a:lnTo>
                      <a:pt x="63" y="222"/>
                    </a:lnTo>
                    <a:lnTo>
                      <a:pt x="72" y="227"/>
                    </a:lnTo>
                    <a:lnTo>
                      <a:pt x="82" y="232"/>
                    </a:lnTo>
                    <a:lnTo>
                      <a:pt x="93" y="236"/>
                    </a:lnTo>
                    <a:lnTo>
                      <a:pt x="104" y="239"/>
                    </a:lnTo>
                    <a:lnTo>
                      <a:pt x="115" y="241"/>
                    </a:lnTo>
                    <a:lnTo>
                      <a:pt x="127" y="241"/>
                    </a:lnTo>
                    <a:lnTo>
                      <a:pt x="140" y="241"/>
                    </a:lnTo>
                    <a:lnTo>
                      <a:pt x="150" y="239"/>
                    </a:lnTo>
                    <a:lnTo>
                      <a:pt x="161" y="236"/>
                    </a:lnTo>
                    <a:lnTo>
                      <a:pt x="172" y="232"/>
                    </a:lnTo>
                    <a:lnTo>
                      <a:pt x="183" y="227"/>
                    </a:lnTo>
                    <a:lnTo>
                      <a:pt x="191" y="222"/>
                    </a:lnTo>
                    <a:lnTo>
                      <a:pt x="200" y="216"/>
                    </a:lnTo>
                    <a:lnTo>
                      <a:pt x="209" y="207"/>
                    </a:lnTo>
                    <a:lnTo>
                      <a:pt x="216" y="200"/>
                    </a:lnTo>
                    <a:lnTo>
                      <a:pt x="222" y="191"/>
                    </a:lnTo>
                    <a:lnTo>
                      <a:pt x="229" y="180"/>
                    </a:lnTo>
                    <a:lnTo>
                      <a:pt x="233" y="172"/>
                    </a:lnTo>
                    <a:lnTo>
                      <a:pt x="238" y="161"/>
                    </a:lnTo>
                    <a:lnTo>
                      <a:pt x="240" y="150"/>
                    </a:lnTo>
                    <a:lnTo>
                      <a:pt x="241" y="138"/>
                    </a:lnTo>
                    <a:lnTo>
                      <a:pt x="241" y="127"/>
                    </a:lnTo>
                    <a:lnTo>
                      <a:pt x="254" y="127"/>
                    </a:lnTo>
                    <a:close/>
                  </a:path>
                </a:pathLst>
              </a:custGeom>
              <a:solidFill>
                <a:srgbClr val="EBF7FF"/>
              </a:solidFill>
              <a:ln w="9525">
                <a:noFill/>
                <a:round/>
                <a:headEnd/>
                <a:tailEnd/>
              </a:ln>
            </p:spPr>
            <p:txBody>
              <a:bodyPr/>
              <a:lstStyle/>
              <a:p>
                <a:endParaRPr lang="en-US"/>
              </a:p>
            </p:txBody>
          </p:sp>
          <p:sp>
            <p:nvSpPr>
              <p:cNvPr id="29971" name="Freeform 1350"/>
              <p:cNvSpPr>
                <a:spLocks/>
              </p:cNvSpPr>
              <p:nvPr/>
            </p:nvSpPr>
            <p:spPr bwMode="auto">
              <a:xfrm>
                <a:off x="807" y="2068"/>
                <a:ext cx="243" cy="243"/>
              </a:xfrm>
              <a:custGeom>
                <a:avLst/>
                <a:gdLst>
                  <a:gd name="T0" fmla="*/ 239 w 243"/>
                  <a:gd name="T1" fmla="*/ 97 h 243"/>
                  <a:gd name="T2" fmla="*/ 228 w 243"/>
                  <a:gd name="T3" fmla="*/ 63 h 243"/>
                  <a:gd name="T4" fmla="*/ 207 w 243"/>
                  <a:gd name="T5" fmla="*/ 36 h 243"/>
                  <a:gd name="T6" fmla="*/ 178 w 243"/>
                  <a:gd name="T7" fmla="*/ 15 h 243"/>
                  <a:gd name="T8" fmla="*/ 146 w 243"/>
                  <a:gd name="T9" fmla="*/ 2 h 243"/>
                  <a:gd name="T10" fmla="*/ 109 w 243"/>
                  <a:gd name="T11" fmla="*/ 0 h 243"/>
                  <a:gd name="T12" fmla="*/ 75 w 243"/>
                  <a:gd name="T13" fmla="*/ 9 h 243"/>
                  <a:gd name="T14" fmla="*/ 44 w 243"/>
                  <a:gd name="T15" fmla="*/ 27 h 243"/>
                  <a:gd name="T16" fmla="*/ 21 w 243"/>
                  <a:gd name="T17" fmla="*/ 54 h 243"/>
                  <a:gd name="T18" fmla="*/ 5 w 243"/>
                  <a:gd name="T19" fmla="*/ 86 h 243"/>
                  <a:gd name="T20" fmla="*/ 0 w 243"/>
                  <a:gd name="T21" fmla="*/ 122 h 243"/>
                  <a:gd name="T22" fmla="*/ 5 w 243"/>
                  <a:gd name="T23" fmla="*/ 158 h 243"/>
                  <a:gd name="T24" fmla="*/ 21 w 243"/>
                  <a:gd name="T25" fmla="*/ 190 h 243"/>
                  <a:gd name="T26" fmla="*/ 44 w 243"/>
                  <a:gd name="T27" fmla="*/ 215 h 243"/>
                  <a:gd name="T28" fmla="*/ 75 w 243"/>
                  <a:gd name="T29" fmla="*/ 233 h 243"/>
                  <a:gd name="T30" fmla="*/ 109 w 243"/>
                  <a:gd name="T31" fmla="*/ 242 h 243"/>
                  <a:gd name="T32" fmla="*/ 146 w 243"/>
                  <a:gd name="T33" fmla="*/ 240 h 243"/>
                  <a:gd name="T34" fmla="*/ 178 w 243"/>
                  <a:gd name="T35" fmla="*/ 227 h 243"/>
                  <a:gd name="T36" fmla="*/ 207 w 243"/>
                  <a:gd name="T37" fmla="*/ 208 h 243"/>
                  <a:gd name="T38" fmla="*/ 228 w 243"/>
                  <a:gd name="T39" fmla="*/ 179 h 243"/>
                  <a:gd name="T40" fmla="*/ 239 w 243"/>
                  <a:gd name="T41" fmla="*/ 145 h 243"/>
                  <a:gd name="T42" fmla="*/ 230 w 243"/>
                  <a:gd name="T43" fmla="*/ 122 h 243"/>
                  <a:gd name="T44" fmla="*/ 225 w 243"/>
                  <a:gd name="T45" fmla="*/ 90 h 243"/>
                  <a:gd name="T46" fmla="*/ 212 w 243"/>
                  <a:gd name="T47" fmla="*/ 61 h 243"/>
                  <a:gd name="T48" fmla="*/ 191 w 243"/>
                  <a:gd name="T49" fmla="*/ 38 h 243"/>
                  <a:gd name="T50" fmla="*/ 164 w 243"/>
                  <a:gd name="T51" fmla="*/ 20 h 243"/>
                  <a:gd name="T52" fmla="*/ 132 w 243"/>
                  <a:gd name="T53" fmla="*/ 13 h 243"/>
                  <a:gd name="T54" fmla="*/ 100 w 243"/>
                  <a:gd name="T55" fmla="*/ 15 h 243"/>
                  <a:gd name="T56" fmla="*/ 69 w 243"/>
                  <a:gd name="T57" fmla="*/ 25 h 243"/>
                  <a:gd name="T58" fmla="*/ 44 w 243"/>
                  <a:gd name="T59" fmla="*/ 45 h 243"/>
                  <a:gd name="T60" fmla="*/ 25 w 243"/>
                  <a:gd name="T61" fmla="*/ 70 h 243"/>
                  <a:gd name="T62" fmla="*/ 14 w 243"/>
                  <a:gd name="T63" fmla="*/ 99 h 243"/>
                  <a:gd name="T64" fmla="*/ 12 w 243"/>
                  <a:gd name="T65" fmla="*/ 133 h 243"/>
                  <a:gd name="T66" fmla="*/ 21 w 243"/>
                  <a:gd name="T67" fmla="*/ 165 h 243"/>
                  <a:gd name="T68" fmla="*/ 37 w 243"/>
                  <a:gd name="T69" fmla="*/ 192 h 243"/>
                  <a:gd name="T70" fmla="*/ 60 w 243"/>
                  <a:gd name="T71" fmla="*/ 211 h 243"/>
                  <a:gd name="T72" fmla="*/ 89 w 243"/>
                  <a:gd name="T73" fmla="*/ 225 h 243"/>
                  <a:gd name="T74" fmla="*/ 121 w 243"/>
                  <a:gd name="T75" fmla="*/ 231 h 243"/>
                  <a:gd name="T76" fmla="*/ 153 w 243"/>
                  <a:gd name="T77" fmla="*/ 225 h 243"/>
                  <a:gd name="T78" fmla="*/ 182 w 243"/>
                  <a:gd name="T79" fmla="*/ 211 h 243"/>
                  <a:gd name="T80" fmla="*/ 205 w 243"/>
                  <a:gd name="T81" fmla="*/ 192 h 243"/>
                  <a:gd name="T82" fmla="*/ 221 w 243"/>
                  <a:gd name="T83" fmla="*/ 165 h 243"/>
                  <a:gd name="T84" fmla="*/ 230 w 243"/>
                  <a:gd name="T85" fmla="*/ 133 h 24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43"/>
                  <a:gd name="T130" fmla="*/ 0 h 243"/>
                  <a:gd name="T131" fmla="*/ 243 w 243"/>
                  <a:gd name="T132" fmla="*/ 243 h 24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43" h="243">
                    <a:moveTo>
                      <a:pt x="243" y="122"/>
                    </a:moveTo>
                    <a:lnTo>
                      <a:pt x="241" y="109"/>
                    </a:lnTo>
                    <a:lnTo>
                      <a:pt x="239" y="97"/>
                    </a:lnTo>
                    <a:lnTo>
                      <a:pt x="237" y="86"/>
                    </a:lnTo>
                    <a:lnTo>
                      <a:pt x="232" y="74"/>
                    </a:lnTo>
                    <a:lnTo>
                      <a:pt x="228" y="63"/>
                    </a:lnTo>
                    <a:lnTo>
                      <a:pt x="221" y="54"/>
                    </a:lnTo>
                    <a:lnTo>
                      <a:pt x="214" y="45"/>
                    </a:lnTo>
                    <a:lnTo>
                      <a:pt x="207" y="36"/>
                    </a:lnTo>
                    <a:lnTo>
                      <a:pt x="198" y="27"/>
                    </a:lnTo>
                    <a:lnTo>
                      <a:pt x="189" y="22"/>
                    </a:lnTo>
                    <a:lnTo>
                      <a:pt x="178" y="15"/>
                    </a:lnTo>
                    <a:lnTo>
                      <a:pt x="168" y="9"/>
                    </a:lnTo>
                    <a:lnTo>
                      <a:pt x="157" y="6"/>
                    </a:lnTo>
                    <a:lnTo>
                      <a:pt x="146" y="2"/>
                    </a:lnTo>
                    <a:lnTo>
                      <a:pt x="134" y="0"/>
                    </a:lnTo>
                    <a:lnTo>
                      <a:pt x="121" y="0"/>
                    </a:lnTo>
                    <a:lnTo>
                      <a:pt x="109" y="0"/>
                    </a:lnTo>
                    <a:lnTo>
                      <a:pt x="96" y="2"/>
                    </a:lnTo>
                    <a:lnTo>
                      <a:pt x="85" y="6"/>
                    </a:lnTo>
                    <a:lnTo>
                      <a:pt x="75" y="9"/>
                    </a:lnTo>
                    <a:lnTo>
                      <a:pt x="64" y="15"/>
                    </a:lnTo>
                    <a:lnTo>
                      <a:pt x="53" y="22"/>
                    </a:lnTo>
                    <a:lnTo>
                      <a:pt x="44" y="27"/>
                    </a:lnTo>
                    <a:lnTo>
                      <a:pt x="35" y="36"/>
                    </a:lnTo>
                    <a:lnTo>
                      <a:pt x="28" y="45"/>
                    </a:lnTo>
                    <a:lnTo>
                      <a:pt x="21" y="54"/>
                    </a:lnTo>
                    <a:lnTo>
                      <a:pt x="14" y="63"/>
                    </a:lnTo>
                    <a:lnTo>
                      <a:pt x="8" y="74"/>
                    </a:lnTo>
                    <a:lnTo>
                      <a:pt x="5" y="86"/>
                    </a:lnTo>
                    <a:lnTo>
                      <a:pt x="1" y="97"/>
                    </a:lnTo>
                    <a:lnTo>
                      <a:pt x="0" y="109"/>
                    </a:lnTo>
                    <a:lnTo>
                      <a:pt x="0" y="122"/>
                    </a:lnTo>
                    <a:lnTo>
                      <a:pt x="0" y="134"/>
                    </a:lnTo>
                    <a:lnTo>
                      <a:pt x="1" y="145"/>
                    </a:lnTo>
                    <a:lnTo>
                      <a:pt x="5" y="158"/>
                    </a:lnTo>
                    <a:lnTo>
                      <a:pt x="8" y="168"/>
                    </a:lnTo>
                    <a:lnTo>
                      <a:pt x="14" y="179"/>
                    </a:lnTo>
                    <a:lnTo>
                      <a:pt x="21" y="190"/>
                    </a:lnTo>
                    <a:lnTo>
                      <a:pt x="28" y="199"/>
                    </a:lnTo>
                    <a:lnTo>
                      <a:pt x="35" y="208"/>
                    </a:lnTo>
                    <a:lnTo>
                      <a:pt x="44" y="215"/>
                    </a:lnTo>
                    <a:lnTo>
                      <a:pt x="53" y="222"/>
                    </a:lnTo>
                    <a:lnTo>
                      <a:pt x="64" y="227"/>
                    </a:lnTo>
                    <a:lnTo>
                      <a:pt x="75" y="233"/>
                    </a:lnTo>
                    <a:lnTo>
                      <a:pt x="85" y="238"/>
                    </a:lnTo>
                    <a:lnTo>
                      <a:pt x="96" y="240"/>
                    </a:lnTo>
                    <a:lnTo>
                      <a:pt x="109" y="242"/>
                    </a:lnTo>
                    <a:lnTo>
                      <a:pt x="121" y="243"/>
                    </a:lnTo>
                    <a:lnTo>
                      <a:pt x="134" y="242"/>
                    </a:lnTo>
                    <a:lnTo>
                      <a:pt x="146" y="240"/>
                    </a:lnTo>
                    <a:lnTo>
                      <a:pt x="157" y="238"/>
                    </a:lnTo>
                    <a:lnTo>
                      <a:pt x="168" y="233"/>
                    </a:lnTo>
                    <a:lnTo>
                      <a:pt x="178" y="227"/>
                    </a:lnTo>
                    <a:lnTo>
                      <a:pt x="189" y="222"/>
                    </a:lnTo>
                    <a:lnTo>
                      <a:pt x="198" y="215"/>
                    </a:lnTo>
                    <a:lnTo>
                      <a:pt x="207" y="208"/>
                    </a:lnTo>
                    <a:lnTo>
                      <a:pt x="214" y="199"/>
                    </a:lnTo>
                    <a:lnTo>
                      <a:pt x="221" y="190"/>
                    </a:lnTo>
                    <a:lnTo>
                      <a:pt x="228" y="179"/>
                    </a:lnTo>
                    <a:lnTo>
                      <a:pt x="232" y="168"/>
                    </a:lnTo>
                    <a:lnTo>
                      <a:pt x="237" y="158"/>
                    </a:lnTo>
                    <a:lnTo>
                      <a:pt x="239" y="145"/>
                    </a:lnTo>
                    <a:lnTo>
                      <a:pt x="241" y="134"/>
                    </a:lnTo>
                    <a:lnTo>
                      <a:pt x="243" y="122"/>
                    </a:lnTo>
                    <a:lnTo>
                      <a:pt x="230" y="122"/>
                    </a:lnTo>
                    <a:lnTo>
                      <a:pt x="230" y="111"/>
                    </a:lnTo>
                    <a:lnTo>
                      <a:pt x="228" y="99"/>
                    </a:lnTo>
                    <a:lnTo>
                      <a:pt x="225" y="90"/>
                    </a:lnTo>
                    <a:lnTo>
                      <a:pt x="221" y="79"/>
                    </a:lnTo>
                    <a:lnTo>
                      <a:pt x="218" y="70"/>
                    </a:lnTo>
                    <a:lnTo>
                      <a:pt x="212" y="61"/>
                    </a:lnTo>
                    <a:lnTo>
                      <a:pt x="205" y="52"/>
                    </a:lnTo>
                    <a:lnTo>
                      <a:pt x="198" y="45"/>
                    </a:lnTo>
                    <a:lnTo>
                      <a:pt x="191" y="38"/>
                    </a:lnTo>
                    <a:lnTo>
                      <a:pt x="182" y="31"/>
                    </a:lnTo>
                    <a:lnTo>
                      <a:pt x="173" y="25"/>
                    </a:lnTo>
                    <a:lnTo>
                      <a:pt x="164" y="20"/>
                    </a:lnTo>
                    <a:lnTo>
                      <a:pt x="153" y="16"/>
                    </a:lnTo>
                    <a:lnTo>
                      <a:pt x="143" y="15"/>
                    </a:lnTo>
                    <a:lnTo>
                      <a:pt x="132" y="13"/>
                    </a:lnTo>
                    <a:lnTo>
                      <a:pt x="121" y="13"/>
                    </a:lnTo>
                    <a:lnTo>
                      <a:pt x="110" y="13"/>
                    </a:lnTo>
                    <a:lnTo>
                      <a:pt x="100" y="15"/>
                    </a:lnTo>
                    <a:lnTo>
                      <a:pt x="89" y="16"/>
                    </a:lnTo>
                    <a:lnTo>
                      <a:pt x="78" y="20"/>
                    </a:lnTo>
                    <a:lnTo>
                      <a:pt x="69" y="25"/>
                    </a:lnTo>
                    <a:lnTo>
                      <a:pt x="60" y="31"/>
                    </a:lnTo>
                    <a:lnTo>
                      <a:pt x="51" y="38"/>
                    </a:lnTo>
                    <a:lnTo>
                      <a:pt x="44" y="45"/>
                    </a:lnTo>
                    <a:lnTo>
                      <a:pt x="37" y="52"/>
                    </a:lnTo>
                    <a:lnTo>
                      <a:pt x="30" y="61"/>
                    </a:lnTo>
                    <a:lnTo>
                      <a:pt x="25" y="70"/>
                    </a:lnTo>
                    <a:lnTo>
                      <a:pt x="21" y="79"/>
                    </a:lnTo>
                    <a:lnTo>
                      <a:pt x="17" y="90"/>
                    </a:lnTo>
                    <a:lnTo>
                      <a:pt x="14" y="99"/>
                    </a:lnTo>
                    <a:lnTo>
                      <a:pt x="12" y="111"/>
                    </a:lnTo>
                    <a:lnTo>
                      <a:pt x="12" y="122"/>
                    </a:lnTo>
                    <a:lnTo>
                      <a:pt x="12" y="133"/>
                    </a:lnTo>
                    <a:lnTo>
                      <a:pt x="14" y="143"/>
                    </a:lnTo>
                    <a:lnTo>
                      <a:pt x="17" y="154"/>
                    </a:lnTo>
                    <a:lnTo>
                      <a:pt x="21" y="165"/>
                    </a:lnTo>
                    <a:lnTo>
                      <a:pt x="25" y="174"/>
                    </a:lnTo>
                    <a:lnTo>
                      <a:pt x="30" y="183"/>
                    </a:lnTo>
                    <a:lnTo>
                      <a:pt x="37" y="192"/>
                    </a:lnTo>
                    <a:lnTo>
                      <a:pt x="44" y="199"/>
                    </a:lnTo>
                    <a:lnTo>
                      <a:pt x="51" y="206"/>
                    </a:lnTo>
                    <a:lnTo>
                      <a:pt x="60" y="211"/>
                    </a:lnTo>
                    <a:lnTo>
                      <a:pt x="69" y="217"/>
                    </a:lnTo>
                    <a:lnTo>
                      <a:pt x="78" y="222"/>
                    </a:lnTo>
                    <a:lnTo>
                      <a:pt x="89" y="225"/>
                    </a:lnTo>
                    <a:lnTo>
                      <a:pt x="100" y="229"/>
                    </a:lnTo>
                    <a:lnTo>
                      <a:pt x="110" y="231"/>
                    </a:lnTo>
                    <a:lnTo>
                      <a:pt x="121" y="231"/>
                    </a:lnTo>
                    <a:lnTo>
                      <a:pt x="132" y="231"/>
                    </a:lnTo>
                    <a:lnTo>
                      <a:pt x="143" y="229"/>
                    </a:lnTo>
                    <a:lnTo>
                      <a:pt x="153" y="225"/>
                    </a:lnTo>
                    <a:lnTo>
                      <a:pt x="164" y="222"/>
                    </a:lnTo>
                    <a:lnTo>
                      <a:pt x="173" y="217"/>
                    </a:lnTo>
                    <a:lnTo>
                      <a:pt x="182" y="211"/>
                    </a:lnTo>
                    <a:lnTo>
                      <a:pt x="191" y="206"/>
                    </a:lnTo>
                    <a:lnTo>
                      <a:pt x="198" y="199"/>
                    </a:lnTo>
                    <a:lnTo>
                      <a:pt x="205" y="192"/>
                    </a:lnTo>
                    <a:lnTo>
                      <a:pt x="212" y="183"/>
                    </a:lnTo>
                    <a:lnTo>
                      <a:pt x="218" y="174"/>
                    </a:lnTo>
                    <a:lnTo>
                      <a:pt x="221" y="165"/>
                    </a:lnTo>
                    <a:lnTo>
                      <a:pt x="225" y="154"/>
                    </a:lnTo>
                    <a:lnTo>
                      <a:pt x="228" y="143"/>
                    </a:lnTo>
                    <a:lnTo>
                      <a:pt x="230" y="133"/>
                    </a:lnTo>
                    <a:lnTo>
                      <a:pt x="230" y="122"/>
                    </a:lnTo>
                    <a:lnTo>
                      <a:pt x="243" y="122"/>
                    </a:lnTo>
                    <a:close/>
                  </a:path>
                </a:pathLst>
              </a:custGeom>
              <a:solidFill>
                <a:srgbClr val="ECF7FF"/>
              </a:solidFill>
              <a:ln w="9525">
                <a:noFill/>
                <a:round/>
                <a:headEnd/>
                <a:tailEnd/>
              </a:ln>
            </p:spPr>
            <p:txBody>
              <a:bodyPr/>
              <a:lstStyle/>
              <a:p>
                <a:endParaRPr lang="en-US"/>
              </a:p>
            </p:txBody>
          </p:sp>
          <p:sp>
            <p:nvSpPr>
              <p:cNvPr id="29972" name="Freeform 1351"/>
              <p:cNvSpPr>
                <a:spLocks/>
              </p:cNvSpPr>
              <p:nvPr/>
            </p:nvSpPr>
            <p:spPr bwMode="auto">
              <a:xfrm>
                <a:off x="812" y="2074"/>
                <a:ext cx="230" cy="230"/>
              </a:xfrm>
              <a:custGeom>
                <a:avLst/>
                <a:gdLst>
                  <a:gd name="T0" fmla="*/ 229 w 230"/>
                  <a:gd name="T1" fmla="*/ 93 h 230"/>
                  <a:gd name="T2" fmla="*/ 218 w 230"/>
                  <a:gd name="T3" fmla="*/ 60 h 230"/>
                  <a:gd name="T4" fmla="*/ 198 w 230"/>
                  <a:gd name="T5" fmla="*/ 34 h 230"/>
                  <a:gd name="T6" fmla="*/ 172 w 230"/>
                  <a:gd name="T7" fmla="*/ 14 h 230"/>
                  <a:gd name="T8" fmla="*/ 139 w 230"/>
                  <a:gd name="T9" fmla="*/ 3 h 230"/>
                  <a:gd name="T10" fmla="*/ 104 w 230"/>
                  <a:gd name="T11" fmla="*/ 1 h 230"/>
                  <a:gd name="T12" fmla="*/ 71 w 230"/>
                  <a:gd name="T13" fmla="*/ 9 h 230"/>
                  <a:gd name="T14" fmla="*/ 43 w 230"/>
                  <a:gd name="T15" fmla="*/ 26 h 230"/>
                  <a:gd name="T16" fmla="*/ 21 w 230"/>
                  <a:gd name="T17" fmla="*/ 51 h 230"/>
                  <a:gd name="T18" fmla="*/ 5 w 230"/>
                  <a:gd name="T19" fmla="*/ 82 h 230"/>
                  <a:gd name="T20" fmla="*/ 0 w 230"/>
                  <a:gd name="T21" fmla="*/ 116 h 230"/>
                  <a:gd name="T22" fmla="*/ 5 w 230"/>
                  <a:gd name="T23" fmla="*/ 150 h 230"/>
                  <a:gd name="T24" fmla="*/ 21 w 230"/>
                  <a:gd name="T25" fmla="*/ 180 h 230"/>
                  <a:gd name="T26" fmla="*/ 43 w 230"/>
                  <a:gd name="T27" fmla="*/ 205 h 230"/>
                  <a:gd name="T28" fmla="*/ 71 w 230"/>
                  <a:gd name="T29" fmla="*/ 221 h 230"/>
                  <a:gd name="T30" fmla="*/ 104 w 230"/>
                  <a:gd name="T31" fmla="*/ 230 h 230"/>
                  <a:gd name="T32" fmla="*/ 139 w 230"/>
                  <a:gd name="T33" fmla="*/ 228 h 230"/>
                  <a:gd name="T34" fmla="*/ 172 w 230"/>
                  <a:gd name="T35" fmla="*/ 216 h 230"/>
                  <a:gd name="T36" fmla="*/ 198 w 230"/>
                  <a:gd name="T37" fmla="*/ 196 h 230"/>
                  <a:gd name="T38" fmla="*/ 218 w 230"/>
                  <a:gd name="T39" fmla="*/ 169 h 230"/>
                  <a:gd name="T40" fmla="*/ 229 w 230"/>
                  <a:gd name="T41" fmla="*/ 139 h 230"/>
                  <a:gd name="T42" fmla="*/ 220 w 230"/>
                  <a:gd name="T43" fmla="*/ 116 h 230"/>
                  <a:gd name="T44" fmla="*/ 214 w 230"/>
                  <a:gd name="T45" fmla="*/ 85 h 230"/>
                  <a:gd name="T46" fmla="*/ 202 w 230"/>
                  <a:gd name="T47" fmla="*/ 59 h 230"/>
                  <a:gd name="T48" fmla="*/ 182 w 230"/>
                  <a:gd name="T49" fmla="*/ 35 h 230"/>
                  <a:gd name="T50" fmla="*/ 155 w 230"/>
                  <a:gd name="T51" fmla="*/ 21 h 230"/>
                  <a:gd name="T52" fmla="*/ 127 w 230"/>
                  <a:gd name="T53" fmla="*/ 12 h 230"/>
                  <a:gd name="T54" fmla="*/ 95 w 230"/>
                  <a:gd name="T55" fmla="*/ 14 h 230"/>
                  <a:gd name="T56" fmla="*/ 66 w 230"/>
                  <a:gd name="T57" fmla="*/ 25 h 230"/>
                  <a:gd name="T58" fmla="*/ 43 w 230"/>
                  <a:gd name="T59" fmla="*/ 43 h 230"/>
                  <a:gd name="T60" fmla="*/ 25 w 230"/>
                  <a:gd name="T61" fmla="*/ 66 h 230"/>
                  <a:gd name="T62" fmla="*/ 14 w 230"/>
                  <a:gd name="T63" fmla="*/ 94 h 230"/>
                  <a:gd name="T64" fmla="*/ 14 w 230"/>
                  <a:gd name="T65" fmla="*/ 127 h 230"/>
                  <a:gd name="T66" fmla="*/ 21 w 230"/>
                  <a:gd name="T67" fmla="*/ 155 h 230"/>
                  <a:gd name="T68" fmla="*/ 36 w 230"/>
                  <a:gd name="T69" fmla="*/ 180 h 230"/>
                  <a:gd name="T70" fmla="*/ 59 w 230"/>
                  <a:gd name="T71" fmla="*/ 202 h 230"/>
                  <a:gd name="T72" fmla="*/ 86 w 230"/>
                  <a:gd name="T73" fmla="*/ 214 h 230"/>
                  <a:gd name="T74" fmla="*/ 116 w 230"/>
                  <a:gd name="T75" fmla="*/ 218 h 230"/>
                  <a:gd name="T76" fmla="*/ 146 w 230"/>
                  <a:gd name="T77" fmla="*/ 214 h 230"/>
                  <a:gd name="T78" fmla="*/ 173 w 230"/>
                  <a:gd name="T79" fmla="*/ 202 h 230"/>
                  <a:gd name="T80" fmla="*/ 195 w 230"/>
                  <a:gd name="T81" fmla="*/ 180 h 230"/>
                  <a:gd name="T82" fmla="*/ 211 w 230"/>
                  <a:gd name="T83" fmla="*/ 155 h 230"/>
                  <a:gd name="T84" fmla="*/ 218 w 230"/>
                  <a:gd name="T85" fmla="*/ 127 h 230"/>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30"/>
                  <a:gd name="T130" fmla="*/ 0 h 230"/>
                  <a:gd name="T131" fmla="*/ 230 w 230"/>
                  <a:gd name="T132" fmla="*/ 230 h 230"/>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30" h="230">
                    <a:moveTo>
                      <a:pt x="230" y="116"/>
                    </a:moveTo>
                    <a:lnTo>
                      <a:pt x="230" y="103"/>
                    </a:lnTo>
                    <a:lnTo>
                      <a:pt x="229" y="93"/>
                    </a:lnTo>
                    <a:lnTo>
                      <a:pt x="227" y="82"/>
                    </a:lnTo>
                    <a:lnTo>
                      <a:pt x="222" y="71"/>
                    </a:lnTo>
                    <a:lnTo>
                      <a:pt x="218" y="60"/>
                    </a:lnTo>
                    <a:lnTo>
                      <a:pt x="211" y="51"/>
                    </a:lnTo>
                    <a:lnTo>
                      <a:pt x="205" y="43"/>
                    </a:lnTo>
                    <a:lnTo>
                      <a:pt x="198" y="34"/>
                    </a:lnTo>
                    <a:lnTo>
                      <a:pt x="189" y="26"/>
                    </a:lnTo>
                    <a:lnTo>
                      <a:pt x="180" y="19"/>
                    </a:lnTo>
                    <a:lnTo>
                      <a:pt x="172" y="14"/>
                    </a:lnTo>
                    <a:lnTo>
                      <a:pt x="161" y="9"/>
                    </a:lnTo>
                    <a:lnTo>
                      <a:pt x="150" y="5"/>
                    </a:lnTo>
                    <a:lnTo>
                      <a:pt x="139" y="3"/>
                    </a:lnTo>
                    <a:lnTo>
                      <a:pt x="129" y="1"/>
                    </a:lnTo>
                    <a:lnTo>
                      <a:pt x="116" y="0"/>
                    </a:lnTo>
                    <a:lnTo>
                      <a:pt x="104" y="1"/>
                    </a:lnTo>
                    <a:lnTo>
                      <a:pt x="93" y="3"/>
                    </a:lnTo>
                    <a:lnTo>
                      <a:pt x="82" y="5"/>
                    </a:lnTo>
                    <a:lnTo>
                      <a:pt x="71" y="9"/>
                    </a:lnTo>
                    <a:lnTo>
                      <a:pt x="61" y="14"/>
                    </a:lnTo>
                    <a:lnTo>
                      <a:pt x="52" y="19"/>
                    </a:lnTo>
                    <a:lnTo>
                      <a:pt x="43" y="26"/>
                    </a:lnTo>
                    <a:lnTo>
                      <a:pt x="34" y="34"/>
                    </a:lnTo>
                    <a:lnTo>
                      <a:pt x="27" y="43"/>
                    </a:lnTo>
                    <a:lnTo>
                      <a:pt x="21" y="51"/>
                    </a:lnTo>
                    <a:lnTo>
                      <a:pt x="14" y="60"/>
                    </a:lnTo>
                    <a:lnTo>
                      <a:pt x="11" y="71"/>
                    </a:lnTo>
                    <a:lnTo>
                      <a:pt x="5" y="82"/>
                    </a:lnTo>
                    <a:lnTo>
                      <a:pt x="3" y="93"/>
                    </a:lnTo>
                    <a:lnTo>
                      <a:pt x="2" y="103"/>
                    </a:lnTo>
                    <a:lnTo>
                      <a:pt x="0" y="116"/>
                    </a:lnTo>
                    <a:lnTo>
                      <a:pt x="2" y="127"/>
                    </a:lnTo>
                    <a:lnTo>
                      <a:pt x="3" y="139"/>
                    </a:lnTo>
                    <a:lnTo>
                      <a:pt x="5" y="150"/>
                    </a:lnTo>
                    <a:lnTo>
                      <a:pt x="11" y="161"/>
                    </a:lnTo>
                    <a:lnTo>
                      <a:pt x="14" y="169"/>
                    </a:lnTo>
                    <a:lnTo>
                      <a:pt x="21" y="180"/>
                    </a:lnTo>
                    <a:lnTo>
                      <a:pt x="27" y="189"/>
                    </a:lnTo>
                    <a:lnTo>
                      <a:pt x="34" y="196"/>
                    </a:lnTo>
                    <a:lnTo>
                      <a:pt x="43" y="205"/>
                    </a:lnTo>
                    <a:lnTo>
                      <a:pt x="52" y="211"/>
                    </a:lnTo>
                    <a:lnTo>
                      <a:pt x="61" y="216"/>
                    </a:lnTo>
                    <a:lnTo>
                      <a:pt x="71" y="221"/>
                    </a:lnTo>
                    <a:lnTo>
                      <a:pt x="82" y="225"/>
                    </a:lnTo>
                    <a:lnTo>
                      <a:pt x="93" y="228"/>
                    </a:lnTo>
                    <a:lnTo>
                      <a:pt x="104" y="230"/>
                    </a:lnTo>
                    <a:lnTo>
                      <a:pt x="116" y="230"/>
                    </a:lnTo>
                    <a:lnTo>
                      <a:pt x="129" y="230"/>
                    </a:lnTo>
                    <a:lnTo>
                      <a:pt x="139" y="228"/>
                    </a:lnTo>
                    <a:lnTo>
                      <a:pt x="150" y="225"/>
                    </a:lnTo>
                    <a:lnTo>
                      <a:pt x="161" y="221"/>
                    </a:lnTo>
                    <a:lnTo>
                      <a:pt x="172" y="216"/>
                    </a:lnTo>
                    <a:lnTo>
                      <a:pt x="180" y="211"/>
                    </a:lnTo>
                    <a:lnTo>
                      <a:pt x="189" y="205"/>
                    </a:lnTo>
                    <a:lnTo>
                      <a:pt x="198" y="196"/>
                    </a:lnTo>
                    <a:lnTo>
                      <a:pt x="205" y="189"/>
                    </a:lnTo>
                    <a:lnTo>
                      <a:pt x="211" y="180"/>
                    </a:lnTo>
                    <a:lnTo>
                      <a:pt x="218" y="169"/>
                    </a:lnTo>
                    <a:lnTo>
                      <a:pt x="222" y="161"/>
                    </a:lnTo>
                    <a:lnTo>
                      <a:pt x="227" y="150"/>
                    </a:lnTo>
                    <a:lnTo>
                      <a:pt x="229" y="139"/>
                    </a:lnTo>
                    <a:lnTo>
                      <a:pt x="230" y="127"/>
                    </a:lnTo>
                    <a:lnTo>
                      <a:pt x="230" y="116"/>
                    </a:lnTo>
                    <a:lnTo>
                      <a:pt x="220" y="116"/>
                    </a:lnTo>
                    <a:lnTo>
                      <a:pt x="218" y="105"/>
                    </a:lnTo>
                    <a:lnTo>
                      <a:pt x="216" y="94"/>
                    </a:lnTo>
                    <a:lnTo>
                      <a:pt x="214" y="85"/>
                    </a:lnTo>
                    <a:lnTo>
                      <a:pt x="211" y="75"/>
                    </a:lnTo>
                    <a:lnTo>
                      <a:pt x="207" y="66"/>
                    </a:lnTo>
                    <a:lnTo>
                      <a:pt x="202" y="59"/>
                    </a:lnTo>
                    <a:lnTo>
                      <a:pt x="195" y="50"/>
                    </a:lnTo>
                    <a:lnTo>
                      <a:pt x="189" y="43"/>
                    </a:lnTo>
                    <a:lnTo>
                      <a:pt x="182" y="35"/>
                    </a:lnTo>
                    <a:lnTo>
                      <a:pt x="173" y="30"/>
                    </a:lnTo>
                    <a:lnTo>
                      <a:pt x="164" y="25"/>
                    </a:lnTo>
                    <a:lnTo>
                      <a:pt x="155" y="21"/>
                    </a:lnTo>
                    <a:lnTo>
                      <a:pt x="146" y="18"/>
                    </a:lnTo>
                    <a:lnTo>
                      <a:pt x="138" y="14"/>
                    </a:lnTo>
                    <a:lnTo>
                      <a:pt x="127" y="12"/>
                    </a:lnTo>
                    <a:lnTo>
                      <a:pt x="116" y="12"/>
                    </a:lnTo>
                    <a:lnTo>
                      <a:pt x="105" y="12"/>
                    </a:lnTo>
                    <a:lnTo>
                      <a:pt x="95" y="14"/>
                    </a:lnTo>
                    <a:lnTo>
                      <a:pt x="86" y="18"/>
                    </a:lnTo>
                    <a:lnTo>
                      <a:pt x="77" y="21"/>
                    </a:lnTo>
                    <a:lnTo>
                      <a:pt x="66" y="25"/>
                    </a:lnTo>
                    <a:lnTo>
                      <a:pt x="59" y="30"/>
                    </a:lnTo>
                    <a:lnTo>
                      <a:pt x="50" y="35"/>
                    </a:lnTo>
                    <a:lnTo>
                      <a:pt x="43" y="43"/>
                    </a:lnTo>
                    <a:lnTo>
                      <a:pt x="36" y="50"/>
                    </a:lnTo>
                    <a:lnTo>
                      <a:pt x="30" y="59"/>
                    </a:lnTo>
                    <a:lnTo>
                      <a:pt x="25" y="66"/>
                    </a:lnTo>
                    <a:lnTo>
                      <a:pt x="21" y="75"/>
                    </a:lnTo>
                    <a:lnTo>
                      <a:pt x="18" y="85"/>
                    </a:lnTo>
                    <a:lnTo>
                      <a:pt x="14" y="94"/>
                    </a:lnTo>
                    <a:lnTo>
                      <a:pt x="14" y="105"/>
                    </a:lnTo>
                    <a:lnTo>
                      <a:pt x="12" y="116"/>
                    </a:lnTo>
                    <a:lnTo>
                      <a:pt x="14" y="127"/>
                    </a:lnTo>
                    <a:lnTo>
                      <a:pt x="14" y="135"/>
                    </a:lnTo>
                    <a:lnTo>
                      <a:pt x="18" y="146"/>
                    </a:lnTo>
                    <a:lnTo>
                      <a:pt x="21" y="155"/>
                    </a:lnTo>
                    <a:lnTo>
                      <a:pt x="25" y="164"/>
                    </a:lnTo>
                    <a:lnTo>
                      <a:pt x="30" y="173"/>
                    </a:lnTo>
                    <a:lnTo>
                      <a:pt x="36" y="180"/>
                    </a:lnTo>
                    <a:lnTo>
                      <a:pt x="43" y="189"/>
                    </a:lnTo>
                    <a:lnTo>
                      <a:pt x="50" y="194"/>
                    </a:lnTo>
                    <a:lnTo>
                      <a:pt x="59" y="202"/>
                    </a:lnTo>
                    <a:lnTo>
                      <a:pt x="66" y="205"/>
                    </a:lnTo>
                    <a:lnTo>
                      <a:pt x="77" y="211"/>
                    </a:lnTo>
                    <a:lnTo>
                      <a:pt x="86" y="214"/>
                    </a:lnTo>
                    <a:lnTo>
                      <a:pt x="95" y="216"/>
                    </a:lnTo>
                    <a:lnTo>
                      <a:pt x="105" y="218"/>
                    </a:lnTo>
                    <a:lnTo>
                      <a:pt x="116" y="218"/>
                    </a:lnTo>
                    <a:lnTo>
                      <a:pt x="127" y="218"/>
                    </a:lnTo>
                    <a:lnTo>
                      <a:pt x="138" y="216"/>
                    </a:lnTo>
                    <a:lnTo>
                      <a:pt x="146" y="214"/>
                    </a:lnTo>
                    <a:lnTo>
                      <a:pt x="155" y="211"/>
                    </a:lnTo>
                    <a:lnTo>
                      <a:pt x="164" y="205"/>
                    </a:lnTo>
                    <a:lnTo>
                      <a:pt x="173" y="202"/>
                    </a:lnTo>
                    <a:lnTo>
                      <a:pt x="182" y="194"/>
                    </a:lnTo>
                    <a:lnTo>
                      <a:pt x="189" y="189"/>
                    </a:lnTo>
                    <a:lnTo>
                      <a:pt x="195" y="180"/>
                    </a:lnTo>
                    <a:lnTo>
                      <a:pt x="202" y="173"/>
                    </a:lnTo>
                    <a:lnTo>
                      <a:pt x="207" y="164"/>
                    </a:lnTo>
                    <a:lnTo>
                      <a:pt x="211" y="155"/>
                    </a:lnTo>
                    <a:lnTo>
                      <a:pt x="214" y="146"/>
                    </a:lnTo>
                    <a:lnTo>
                      <a:pt x="216" y="135"/>
                    </a:lnTo>
                    <a:lnTo>
                      <a:pt x="218" y="127"/>
                    </a:lnTo>
                    <a:lnTo>
                      <a:pt x="220" y="116"/>
                    </a:lnTo>
                    <a:lnTo>
                      <a:pt x="230" y="116"/>
                    </a:lnTo>
                    <a:close/>
                  </a:path>
                </a:pathLst>
              </a:custGeom>
              <a:solidFill>
                <a:srgbClr val="EDF7FF"/>
              </a:solidFill>
              <a:ln w="9525">
                <a:noFill/>
                <a:round/>
                <a:headEnd/>
                <a:tailEnd/>
              </a:ln>
            </p:spPr>
            <p:txBody>
              <a:bodyPr/>
              <a:lstStyle/>
              <a:p>
                <a:endParaRPr lang="en-US"/>
              </a:p>
            </p:txBody>
          </p:sp>
          <p:sp>
            <p:nvSpPr>
              <p:cNvPr id="29973" name="Freeform 1352"/>
              <p:cNvSpPr>
                <a:spLocks/>
              </p:cNvSpPr>
              <p:nvPr/>
            </p:nvSpPr>
            <p:spPr bwMode="auto">
              <a:xfrm>
                <a:off x="819" y="2081"/>
                <a:ext cx="218" cy="218"/>
              </a:xfrm>
              <a:custGeom>
                <a:avLst/>
                <a:gdLst>
                  <a:gd name="T0" fmla="*/ 216 w 218"/>
                  <a:gd name="T1" fmla="*/ 86 h 218"/>
                  <a:gd name="T2" fmla="*/ 206 w 218"/>
                  <a:gd name="T3" fmla="*/ 57 h 218"/>
                  <a:gd name="T4" fmla="*/ 186 w 218"/>
                  <a:gd name="T5" fmla="*/ 32 h 218"/>
                  <a:gd name="T6" fmla="*/ 161 w 218"/>
                  <a:gd name="T7" fmla="*/ 12 h 218"/>
                  <a:gd name="T8" fmla="*/ 131 w 218"/>
                  <a:gd name="T9" fmla="*/ 2 h 218"/>
                  <a:gd name="T10" fmla="*/ 98 w 218"/>
                  <a:gd name="T11" fmla="*/ 0 h 218"/>
                  <a:gd name="T12" fmla="*/ 66 w 218"/>
                  <a:gd name="T13" fmla="*/ 7 h 218"/>
                  <a:gd name="T14" fmla="*/ 39 w 218"/>
                  <a:gd name="T15" fmla="*/ 25 h 218"/>
                  <a:gd name="T16" fmla="*/ 18 w 218"/>
                  <a:gd name="T17" fmla="*/ 48 h 218"/>
                  <a:gd name="T18" fmla="*/ 5 w 218"/>
                  <a:gd name="T19" fmla="*/ 77 h 218"/>
                  <a:gd name="T20" fmla="*/ 0 w 218"/>
                  <a:gd name="T21" fmla="*/ 109 h 218"/>
                  <a:gd name="T22" fmla="*/ 5 w 218"/>
                  <a:gd name="T23" fmla="*/ 141 h 218"/>
                  <a:gd name="T24" fmla="*/ 18 w 218"/>
                  <a:gd name="T25" fmla="*/ 170 h 218"/>
                  <a:gd name="T26" fmla="*/ 39 w 218"/>
                  <a:gd name="T27" fmla="*/ 193 h 218"/>
                  <a:gd name="T28" fmla="*/ 66 w 218"/>
                  <a:gd name="T29" fmla="*/ 209 h 218"/>
                  <a:gd name="T30" fmla="*/ 98 w 218"/>
                  <a:gd name="T31" fmla="*/ 218 h 218"/>
                  <a:gd name="T32" fmla="*/ 131 w 218"/>
                  <a:gd name="T33" fmla="*/ 216 h 218"/>
                  <a:gd name="T34" fmla="*/ 161 w 218"/>
                  <a:gd name="T35" fmla="*/ 204 h 218"/>
                  <a:gd name="T36" fmla="*/ 186 w 218"/>
                  <a:gd name="T37" fmla="*/ 186 h 218"/>
                  <a:gd name="T38" fmla="*/ 206 w 218"/>
                  <a:gd name="T39" fmla="*/ 161 h 218"/>
                  <a:gd name="T40" fmla="*/ 216 w 218"/>
                  <a:gd name="T41" fmla="*/ 130 h 218"/>
                  <a:gd name="T42" fmla="*/ 206 w 218"/>
                  <a:gd name="T43" fmla="*/ 109 h 218"/>
                  <a:gd name="T44" fmla="*/ 202 w 218"/>
                  <a:gd name="T45" fmla="*/ 80 h 218"/>
                  <a:gd name="T46" fmla="*/ 190 w 218"/>
                  <a:gd name="T47" fmla="*/ 53 h 218"/>
                  <a:gd name="T48" fmla="*/ 170 w 218"/>
                  <a:gd name="T49" fmla="*/ 34 h 218"/>
                  <a:gd name="T50" fmla="*/ 147 w 218"/>
                  <a:gd name="T51" fmla="*/ 19 h 218"/>
                  <a:gd name="T52" fmla="*/ 120 w 218"/>
                  <a:gd name="T53" fmla="*/ 12 h 218"/>
                  <a:gd name="T54" fmla="*/ 89 w 218"/>
                  <a:gd name="T55" fmla="*/ 14 h 218"/>
                  <a:gd name="T56" fmla="*/ 63 w 218"/>
                  <a:gd name="T57" fmla="*/ 23 h 218"/>
                  <a:gd name="T58" fmla="*/ 41 w 218"/>
                  <a:gd name="T59" fmla="*/ 39 h 218"/>
                  <a:gd name="T60" fmla="*/ 23 w 218"/>
                  <a:gd name="T61" fmla="*/ 62 h 218"/>
                  <a:gd name="T62" fmla="*/ 14 w 218"/>
                  <a:gd name="T63" fmla="*/ 89 h 218"/>
                  <a:gd name="T64" fmla="*/ 13 w 218"/>
                  <a:gd name="T65" fmla="*/ 118 h 218"/>
                  <a:gd name="T66" fmla="*/ 20 w 218"/>
                  <a:gd name="T67" fmla="*/ 146 h 218"/>
                  <a:gd name="T68" fmla="*/ 34 w 218"/>
                  <a:gd name="T69" fmla="*/ 170 h 218"/>
                  <a:gd name="T70" fmla="*/ 55 w 218"/>
                  <a:gd name="T71" fmla="*/ 189 h 218"/>
                  <a:gd name="T72" fmla="*/ 81 w 218"/>
                  <a:gd name="T73" fmla="*/ 202 h 218"/>
                  <a:gd name="T74" fmla="*/ 109 w 218"/>
                  <a:gd name="T75" fmla="*/ 205 h 218"/>
                  <a:gd name="T76" fmla="*/ 138 w 218"/>
                  <a:gd name="T77" fmla="*/ 202 h 218"/>
                  <a:gd name="T78" fmla="*/ 163 w 218"/>
                  <a:gd name="T79" fmla="*/ 189 h 218"/>
                  <a:gd name="T80" fmla="*/ 184 w 218"/>
                  <a:gd name="T81" fmla="*/ 170 h 218"/>
                  <a:gd name="T82" fmla="*/ 198 w 218"/>
                  <a:gd name="T83" fmla="*/ 146 h 218"/>
                  <a:gd name="T84" fmla="*/ 206 w 218"/>
                  <a:gd name="T85" fmla="*/ 118 h 218"/>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18"/>
                  <a:gd name="T130" fmla="*/ 0 h 218"/>
                  <a:gd name="T131" fmla="*/ 218 w 218"/>
                  <a:gd name="T132" fmla="*/ 218 h 218"/>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18" h="218">
                    <a:moveTo>
                      <a:pt x="218" y="109"/>
                    </a:moveTo>
                    <a:lnTo>
                      <a:pt x="218" y="98"/>
                    </a:lnTo>
                    <a:lnTo>
                      <a:pt x="216" y="86"/>
                    </a:lnTo>
                    <a:lnTo>
                      <a:pt x="213" y="77"/>
                    </a:lnTo>
                    <a:lnTo>
                      <a:pt x="209" y="66"/>
                    </a:lnTo>
                    <a:lnTo>
                      <a:pt x="206" y="57"/>
                    </a:lnTo>
                    <a:lnTo>
                      <a:pt x="200" y="48"/>
                    </a:lnTo>
                    <a:lnTo>
                      <a:pt x="193" y="39"/>
                    </a:lnTo>
                    <a:lnTo>
                      <a:pt x="186" y="32"/>
                    </a:lnTo>
                    <a:lnTo>
                      <a:pt x="179" y="25"/>
                    </a:lnTo>
                    <a:lnTo>
                      <a:pt x="170" y="18"/>
                    </a:lnTo>
                    <a:lnTo>
                      <a:pt x="161" y="12"/>
                    </a:lnTo>
                    <a:lnTo>
                      <a:pt x="152" y="7"/>
                    </a:lnTo>
                    <a:lnTo>
                      <a:pt x="141" y="3"/>
                    </a:lnTo>
                    <a:lnTo>
                      <a:pt x="131" y="2"/>
                    </a:lnTo>
                    <a:lnTo>
                      <a:pt x="120" y="0"/>
                    </a:lnTo>
                    <a:lnTo>
                      <a:pt x="109" y="0"/>
                    </a:lnTo>
                    <a:lnTo>
                      <a:pt x="98" y="0"/>
                    </a:lnTo>
                    <a:lnTo>
                      <a:pt x="88" y="2"/>
                    </a:lnTo>
                    <a:lnTo>
                      <a:pt x="77" y="3"/>
                    </a:lnTo>
                    <a:lnTo>
                      <a:pt x="66" y="7"/>
                    </a:lnTo>
                    <a:lnTo>
                      <a:pt x="57" y="12"/>
                    </a:lnTo>
                    <a:lnTo>
                      <a:pt x="48" y="18"/>
                    </a:lnTo>
                    <a:lnTo>
                      <a:pt x="39" y="25"/>
                    </a:lnTo>
                    <a:lnTo>
                      <a:pt x="32" y="32"/>
                    </a:lnTo>
                    <a:lnTo>
                      <a:pt x="25" y="39"/>
                    </a:lnTo>
                    <a:lnTo>
                      <a:pt x="18" y="48"/>
                    </a:lnTo>
                    <a:lnTo>
                      <a:pt x="13" y="57"/>
                    </a:lnTo>
                    <a:lnTo>
                      <a:pt x="9" y="66"/>
                    </a:lnTo>
                    <a:lnTo>
                      <a:pt x="5" y="77"/>
                    </a:lnTo>
                    <a:lnTo>
                      <a:pt x="2" y="86"/>
                    </a:lnTo>
                    <a:lnTo>
                      <a:pt x="0" y="98"/>
                    </a:lnTo>
                    <a:lnTo>
                      <a:pt x="0" y="109"/>
                    </a:lnTo>
                    <a:lnTo>
                      <a:pt x="0" y="120"/>
                    </a:lnTo>
                    <a:lnTo>
                      <a:pt x="2" y="130"/>
                    </a:lnTo>
                    <a:lnTo>
                      <a:pt x="5" y="141"/>
                    </a:lnTo>
                    <a:lnTo>
                      <a:pt x="9" y="152"/>
                    </a:lnTo>
                    <a:lnTo>
                      <a:pt x="13" y="161"/>
                    </a:lnTo>
                    <a:lnTo>
                      <a:pt x="18" y="170"/>
                    </a:lnTo>
                    <a:lnTo>
                      <a:pt x="25" y="179"/>
                    </a:lnTo>
                    <a:lnTo>
                      <a:pt x="32" y="186"/>
                    </a:lnTo>
                    <a:lnTo>
                      <a:pt x="39" y="193"/>
                    </a:lnTo>
                    <a:lnTo>
                      <a:pt x="48" y="198"/>
                    </a:lnTo>
                    <a:lnTo>
                      <a:pt x="57" y="204"/>
                    </a:lnTo>
                    <a:lnTo>
                      <a:pt x="66" y="209"/>
                    </a:lnTo>
                    <a:lnTo>
                      <a:pt x="77" y="212"/>
                    </a:lnTo>
                    <a:lnTo>
                      <a:pt x="88" y="216"/>
                    </a:lnTo>
                    <a:lnTo>
                      <a:pt x="98" y="218"/>
                    </a:lnTo>
                    <a:lnTo>
                      <a:pt x="109" y="218"/>
                    </a:lnTo>
                    <a:lnTo>
                      <a:pt x="120" y="218"/>
                    </a:lnTo>
                    <a:lnTo>
                      <a:pt x="131" y="216"/>
                    </a:lnTo>
                    <a:lnTo>
                      <a:pt x="141" y="212"/>
                    </a:lnTo>
                    <a:lnTo>
                      <a:pt x="152" y="209"/>
                    </a:lnTo>
                    <a:lnTo>
                      <a:pt x="161" y="204"/>
                    </a:lnTo>
                    <a:lnTo>
                      <a:pt x="170" y="198"/>
                    </a:lnTo>
                    <a:lnTo>
                      <a:pt x="179" y="193"/>
                    </a:lnTo>
                    <a:lnTo>
                      <a:pt x="186" y="186"/>
                    </a:lnTo>
                    <a:lnTo>
                      <a:pt x="193" y="179"/>
                    </a:lnTo>
                    <a:lnTo>
                      <a:pt x="200" y="170"/>
                    </a:lnTo>
                    <a:lnTo>
                      <a:pt x="206" y="161"/>
                    </a:lnTo>
                    <a:lnTo>
                      <a:pt x="209" y="152"/>
                    </a:lnTo>
                    <a:lnTo>
                      <a:pt x="213" y="141"/>
                    </a:lnTo>
                    <a:lnTo>
                      <a:pt x="216" y="130"/>
                    </a:lnTo>
                    <a:lnTo>
                      <a:pt x="218" y="120"/>
                    </a:lnTo>
                    <a:lnTo>
                      <a:pt x="218" y="109"/>
                    </a:lnTo>
                    <a:lnTo>
                      <a:pt x="206" y="109"/>
                    </a:lnTo>
                    <a:lnTo>
                      <a:pt x="206" y="98"/>
                    </a:lnTo>
                    <a:lnTo>
                      <a:pt x="204" y="89"/>
                    </a:lnTo>
                    <a:lnTo>
                      <a:pt x="202" y="80"/>
                    </a:lnTo>
                    <a:lnTo>
                      <a:pt x="198" y="71"/>
                    </a:lnTo>
                    <a:lnTo>
                      <a:pt x="195" y="62"/>
                    </a:lnTo>
                    <a:lnTo>
                      <a:pt x="190" y="53"/>
                    </a:lnTo>
                    <a:lnTo>
                      <a:pt x="184" y="46"/>
                    </a:lnTo>
                    <a:lnTo>
                      <a:pt x="177" y="39"/>
                    </a:lnTo>
                    <a:lnTo>
                      <a:pt x="170" y="34"/>
                    </a:lnTo>
                    <a:lnTo>
                      <a:pt x="163" y="28"/>
                    </a:lnTo>
                    <a:lnTo>
                      <a:pt x="156" y="23"/>
                    </a:lnTo>
                    <a:lnTo>
                      <a:pt x="147" y="19"/>
                    </a:lnTo>
                    <a:lnTo>
                      <a:pt x="138" y="16"/>
                    </a:lnTo>
                    <a:lnTo>
                      <a:pt x="129" y="14"/>
                    </a:lnTo>
                    <a:lnTo>
                      <a:pt x="120" y="12"/>
                    </a:lnTo>
                    <a:lnTo>
                      <a:pt x="109" y="11"/>
                    </a:lnTo>
                    <a:lnTo>
                      <a:pt x="98" y="12"/>
                    </a:lnTo>
                    <a:lnTo>
                      <a:pt x="89" y="14"/>
                    </a:lnTo>
                    <a:lnTo>
                      <a:pt x="81" y="16"/>
                    </a:lnTo>
                    <a:lnTo>
                      <a:pt x="72" y="19"/>
                    </a:lnTo>
                    <a:lnTo>
                      <a:pt x="63" y="23"/>
                    </a:lnTo>
                    <a:lnTo>
                      <a:pt x="55" y="28"/>
                    </a:lnTo>
                    <a:lnTo>
                      <a:pt x="47" y="34"/>
                    </a:lnTo>
                    <a:lnTo>
                      <a:pt x="41" y="39"/>
                    </a:lnTo>
                    <a:lnTo>
                      <a:pt x="34" y="46"/>
                    </a:lnTo>
                    <a:lnTo>
                      <a:pt x="29" y="53"/>
                    </a:lnTo>
                    <a:lnTo>
                      <a:pt x="23" y="62"/>
                    </a:lnTo>
                    <a:lnTo>
                      <a:pt x="20" y="71"/>
                    </a:lnTo>
                    <a:lnTo>
                      <a:pt x="16" y="80"/>
                    </a:lnTo>
                    <a:lnTo>
                      <a:pt x="14" y="89"/>
                    </a:lnTo>
                    <a:lnTo>
                      <a:pt x="13" y="98"/>
                    </a:lnTo>
                    <a:lnTo>
                      <a:pt x="13" y="109"/>
                    </a:lnTo>
                    <a:lnTo>
                      <a:pt x="13" y="118"/>
                    </a:lnTo>
                    <a:lnTo>
                      <a:pt x="14" y="128"/>
                    </a:lnTo>
                    <a:lnTo>
                      <a:pt x="16" y="137"/>
                    </a:lnTo>
                    <a:lnTo>
                      <a:pt x="20" y="146"/>
                    </a:lnTo>
                    <a:lnTo>
                      <a:pt x="23" y="155"/>
                    </a:lnTo>
                    <a:lnTo>
                      <a:pt x="29" y="162"/>
                    </a:lnTo>
                    <a:lnTo>
                      <a:pt x="34" y="170"/>
                    </a:lnTo>
                    <a:lnTo>
                      <a:pt x="41" y="177"/>
                    </a:lnTo>
                    <a:lnTo>
                      <a:pt x="47" y="184"/>
                    </a:lnTo>
                    <a:lnTo>
                      <a:pt x="55" y="189"/>
                    </a:lnTo>
                    <a:lnTo>
                      <a:pt x="63" y="195"/>
                    </a:lnTo>
                    <a:lnTo>
                      <a:pt x="72" y="198"/>
                    </a:lnTo>
                    <a:lnTo>
                      <a:pt x="81" y="202"/>
                    </a:lnTo>
                    <a:lnTo>
                      <a:pt x="89" y="204"/>
                    </a:lnTo>
                    <a:lnTo>
                      <a:pt x="98" y="205"/>
                    </a:lnTo>
                    <a:lnTo>
                      <a:pt x="109" y="205"/>
                    </a:lnTo>
                    <a:lnTo>
                      <a:pt x="120" y="205"/>
                    </a:lnTo>
                    <a:lnTo>
                      <a:pt x="129" y="204"/>
                    </a:lnTo>
                    <a:lnTo>
                      <a:pt x="138" y="202"/>
                    </a:lnTo>
                    <a:lnTo>
                      <a:pt x="147" y="198"/>
                    </a:lnTo>
                    <a:lnTo>
                      <a:pt x="156" y="195"/>
                    </a:lnTo>
                    <a:lnTo>
                      <a:pt x="163" y="189"/>
                    </a:lnTo>
                    <a:lnTo>
                      <a:pt x="170" y="184"/>
                    </a:lnTo>
                    <a:lnTo>
                      <a:pt x="177" y="177"/>
                    </a:lnTo>
                    <a:lnTo>
                      <a:pt x="184" y="170"/>
                    </a:lnTo>
                    <a:lnTo>
                      <a:pt x="190" y="162"/>
                    </a:lnTo>
                    <a:lnTo>
                      <a:pt x="195" y="155"/>
                    </a:lnTo>
                    <a:lnTo>
                      <a:pt x="198" y="146"/>
                    </a:lnTo>
                    <a:lnTo>
                      <a:pt x="202" y="137"/>
                    </a:lnTo>
                    <a:lnTo>
                      <a:pt x="204" y="128"/>
                    </a:lnTo>
                    <a:lnTo>
                      <a:pt x="206" y="118"/>
                    </a:lnTo>
                    <a:lnTo>
                      <a:pt x="206" y="109"/>
                    </a:lnTo>
                    <a:lnTo>
                      <a:pt x="218" y="109"/>
                    </a:lnTo>
                    <a:close/>
                  </a:path>
                </a:pathLst>
              </a:custGeom>
              <a:solidFill>
                <a:srgbClr val="EEF8FF"/>
              </a:solidFill>
              <a:ln w="9525">
                <a:noFill/>
                <a:round/>
                <a:headEnd/>
                <a:tailEnd/>
              </a:ln>
            </p:spPr>
            <p:txBody>
              <a:bodyPr/>
              <a:lstStyle/>
              <a:p>
                <a:endParaRPr lang="en-US"/>
              </a:p>
            </p:txBody>
          </p:sp>
          <p:sp>
            <p:nvSpPr>
              <p:cNvPr id="29974" name="Freeform 1353"/>
              <p:cNvSpPr>
                <a:spLocks/>
              </p:cNvSpPr>
              <p:nvPr/>
            </p:nvSpPr>
            <p:spPr bwMode="auto">
              <a:xfrm>
                <a:off x="824" y="2086"/>
                <a:ext cx="208" cy="206"/>
              </a:xfrm>
              <a:custGeom>
                <a:avLst/>
                <a:gdLst>
                  <a:gd name="T0" fmla="*/ 206 w 208"/>
                  <a:gd name="T1" fmla="*/ 93 h 206"/>
                  <a:gd name="T2" fmla="*/ 202 w 208"/>
                  <a:gd name="T3" fmla="*/ 73 h 206"/>
                  <a:gd name="T4" fmla="*/ 195 w 208"/>
                  <a:gd name="T5" fmla="*/ 54 h 206"/>
                  <a:gd name="T6" fmla="*/ 183 w 208"/>
                  <a:gd name="T7" fmla="*/ 38 h 206"/>
                  <a:gd name="T8" fmla="*/ 170 w 208"/>
                  <a:gd name="T9" fmla="*/ 23 h 206"/>
                  <a:gd name="T10" fmla="*/ 152 w 208"/>
                  <a:gd name="T11" fmla="*/ 13 h 206"/>
                  <a:gd name="T12" fmla="*/ 134 w 208"/>
                  <a:gd name="T13" fmla="*/ 6 h 206"/>
                  <a:gd name="T14" fmla="*/ 115 w 208"/>
                  <a:gd name="T15" fmla="*/ 0 h 206"/>
                  <a:gd name="T16" fmla="*/ 93 w 208"/>
                  <a:gd name="T17" fmla="*/ 0 h 206"/>
                  <a:gd name="T18" fmla="*/ 74 w 208"/>
                  <a:gd name="T19" fmla="*/ 6 h 206"/>
                  <a:gd name="T20" fmla="*/ 54 w 208"/>
                  <a:gd name="T21" fmla="*/ 13 h 206"/>
                  <a:gd name="T22" fmla="*/ 38 w 208"/>
                  <a:gd name="T23" fmla="*/ 23 h 206"/>
                  <a:gd name="T24" fmla="*/ 24 w 208"/>
                  <a:gd name="T25" fmla="*/ 38 h 206"/>
                  <a:gd name="T26" fmla="*/ 13 w 208"/>
                  <a:gd name="T27" fmla="*/ 54 h 206"/>
                  <a:gd name="T28" fmla="*/ 6 w 208"/>
                  <a:gd name="T29" fmla="*/ 73 h 206"/>
                  <a:gd name="T30" fmla="*/ 2 w 208"/>
                  <a:gd name="T31" fmla="*/ 93 h 206"/>
                  <a:gd name="T32" fmla="*/ 2 w 208"/>
                  <a:gd name="T33" fmla="*/ 115 h 206"/>
                  <a:gd name="T34" fmla="*/ 6 w 208"/>
                  <a:gd name="T35" fmla="*/ 134 h 206"/>
                  <a:gd name="T36" fmla="*/ 13 w 208"/>
                  <a:gd name="T37" fmla="*/ 152 h 206"/>
                  <a:gd name="T38" fmla="*/ 24 w 208"/>
                  <a:gd name="T39" fmla="*/ 168 h 206"/>
                  <a:gd name="T40" fmla="*/ 38 w 208"/>
                  <a:gd name="T41" fmla="*/ 182 h 206"/>
                  <a:gd name="T42" fmla="*/ 54 w 208"/>
                  <a:gd name="T43" fmla="*/ 193 h 206"/>
                  <a:gd name="T44" fmla="*/ 74 w 208"/>
                  <a:gd name="T45" fmla="*/ 202 h 206"/>
                  <a:gd name="T46" fmla="*/ 93 w 208"/>
                  <a:gd name="T47" fmla="*/ 206 h 206"/>
                  <a:gd name="T48" fmla="*/ 115 w 208"/>
                  <a:gd name="T49" fmla="*/ 206 h 206"/>
                  <a:gd name="T50" fmla="*/ 134 w 208"/>
                  <a:gd name="T51" fmla="*/ 202 h 206"/>
                  <a:gd name="T52" fmla="*/ 152 w 208"/>
                  <a:gd name="T53" fmla="*/ 193 h 206"/>
                  <a:gd name="T54" fmla="*/ 170 w 208"/>
                  <a:gd name="T55" fmla="*/ 182 h 206"/>
                  <a:gd name="T56" fmla="*/ 183 w 208"/>
                  <a:gd name="T57" fmla="*/ 168 h 206"/>
                  <a:gd name="T58" fmla="*/ 195 w 208"/>
                  <a:gd name="T59" fmla="*/ 152 h 206"/>
                  <a:gd name="T60" fmla="*/ 202 w 208"/>
                  <a:gd name="T61" fmla="*/ 134 h 206"/>
                  <a:gd name="T62" fmla="*/ 206 w 208"/>
                  <a:gd name="T63" fmla="*/ 115 h 206"/>
                  <a:gd name="T64" fmla="*/ 195 w 208"/>
                  <a:gd name="T65" fmla="*/ 104 h 206"/>
                  <a:gd name="T66" fmla="*/ 193 w 208"/>
                  <a:gd name="T67" fmla="*/ 86 h 206"/>
                  <a:gd name="T68" fmla="*/ 188 w 208"/>
                  <a:gd name="T69" fmla="*/ 68 h 206"/>
                  <a:gd name="T70" fmla="*/ 168 w 208"/>
                  <a:gd name="T71" fmla="*/ 39 h 206"/>
                  <a:gd name="T72" fmla="*/ 140 w 208"/>
                  <a:gd name="T73" fmla="*/ 20 h 206"/>
                  <a:gd name="T74" fmla="*/ 122 w 208"/>
                  <a:gd name="T75" fmla="*/ 14 h 206"/>
                  <a:gd name="T76" fmla="*/ 104 w 208"/>
                  <a:gd name="T77" fmla="*/ 13 h 206"/>
                  <a:gd name="T78" fmla="*/ 86 w 208"/>
                  <a:gd name="T79" fmla="*/ 14 h 206"/>
                  <a:gd name="T80" fmla="*/ 68 w 208"/>
                  <a:gd name="T81" fmla="*/ 20 h 206"/>
                  <a:gd name="T82" fmla="*/ 40 w 208"/>
                  <a:gd name="T83" fmla="*/ 39 h 206"/>
                  <a:gd name="T84" fmla="*/ 20 w 208"/>
                  <a:gd name="T85" fmla="*/ 68 h 206"/>
                  <a:gd name="T86" fmla="*/ 15 w 208"/>
                  <a:gd name="T87" fmla="*/ 86 h 206"/>
                  <a:gd name="T88" fmla="*/ 13 w 208"/>
                  <a:gd name="T89" fmla="*/ 104 h 206"/>
                  <a:gd name="T90" fmla="*/ 15 w 208"/>
                  <a:gd name="T91" fmla="*/ 122 h 206"/>
                  <a:gd name="T92" fmla="*/ 20 w 208"/>
                  <a:gd name="T93" fmla="*/ 140 h 206"/>
                  <a:gd name="T94" fmla="*/ 40 w 208"/>
                  <a:gd name="T95" fmla="*/ 168 h 206"/>
                  <a:gd name="T96" fmla="*/ 68 w 208"/>
                  <a:gd name="T97" fmla="*/ 188 h 206"/>
                  <a:gd name="T98" fmla="*/ 86 w 208"/>
                  <a:gd name="T99" fmla="*/ 193 h 206"/>
                  <a:gd name="T100" fmla="*/ 104 w 208"/>
                  <a:gd name="T101" fmla="*/ 195 h 206"/>
                  <a:gd name="T102" fmla="*/ 122 w 208"/>
                  <a:gd name="T103" fmla="*/ 193 h 206"/>
                  <a:gd name="T104" fmla="*/ 140 w 208"/>
                  <a:gd name="T105" fmla="*/ 188 h 206"/>
                  <a:gd name="T106" fmla="*/ 168 w 208"/>
                  <a:gd name="T107" fmla="*/ 168 h 206"/>
                  <a:gd name="T108" fmla="*/ 188 w 208"/>
                  <a:gd name="T109" fmla="*/ 140 h 206"/>
                  <a:gd name="T110" fmla="*/ 193 w 208"/>
                  <a:gd name="T111" fmla="*/ 122 h 206"/>
                  <a:gd name="T112" fmla="*/ 195 w 208"/>
                  <a:gd name="T113" fmla="*/ 104 h 20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08"/>
                  <a:gd name="T172" fmla="*/ 0 h 206"/>
                  <a:gd name="T173" fmla="*/ 208 w 208"/>
                  <a:gd name="T174" fmla="*/ 206 h 20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08" h="206">
                    <a:moveTo>
                      <a:pt x="208" y="104"/>
                    </a:moveTo>
                    <a:lnTo>
                      <a:pt x="206" y="93"/>
                    </a:lnTo>
                    <a:lnTo>
                      <a:pt x="204" y="82"/>
                    </a:lnTo>
                    <a:lnTo>
                      <a:pt x="202" y="73"/>
                    </a:lnTo>
                    <a:lnTo>
                      <a:pt x="199" y="63"/>
                    </a:lnTo>
                    <a:lnTo>
                      <a:pt x="195" y="54"/>
                    </a:lnTo>
                    <a:lnTo>
                      <a:pt x="190" y="47"/>
                    </a:lnTo>
                    <a:lnTo>
                      <a:pt x="183" y="38"/>
                    </a:lnTo>
                    <a:lnTo>
                      <a:pt x="177" y="31"/>
                    </a:lnTo>
                    <a:lnTo>
                      <a:pt x="170" y="23"/>
                    </a:lnTo>
                    <a:lnTo>
                      <a:pt x="161" y="18"/>
                    </a:lnTo>
                    <a:lnTo>
                      <a:pt x="152" y="13"/>
                    </a:lnTo>
                    <a:lnTo>
                      <a:pt x="143" y="9"/>
                    </a:lnTo>
                    <a:lnTo>
                      <a:pt x="134" y="6"/>
                    </a:lnTo>
                    <a:lnTo>
                      <a:pt x="126" y="2"/>
                    </a:lnTo>
                    <a:lnTo>
                      <a:pt x="115" y="0"/>
                    </a:lnTo>
                    <a:lnTo>
                      <a:pt x="104" y="0"/>
                    </a:lnTo>
                    <a:lnTo>
                      <a:pt x="93" y="0"/>
                    </a:lnTo>
                    <a:lnTo>
                      <a:pt x="83" y="2"/>
                    </a:lnTo>
                    <a:lnTo>
                      <a:pt x="74" y="6"/>
                    </a:lnTo>
                    <a:lnTo>
                      <a:pt x="65" y="9"/>
                    </a:lnTo>
                    <a:lnTo>
                      <a:pt x="54" y="13"/>
                    </a:lnTo>
                    <a:lnTo>
                      <a:pt x="47" y="18"/>
                    </a:lnTo>
                    <a:lnTo>
                      <a:pt x="38" y="23"/>
                    </a:lnTo>
                    <a:lnTo>
                      <a:pt x="31" y="31"/>
                    </a:lnTo>
                    <a:lnTo>
                      <a:pt x="24" y="38"/>
                    </a:lnTo>
                    <a:lnTo>
                      <a:pt x="18" y="47"/>
                    </a:lnTo>
                    <a:lnTo>
                      <a:pt x="13" y="54"/>
                    </a:lnTo>
                    <a:lnTo>
                      <a:pt x="9" y="63"/>
                    </a:lnTo>
                    <a:lnTo>
                      <a:pt x="6" y="73"/>
                    </a:lnTo>
                    <a:lnTo>
                      <a:pt x="2" y="82"/>
                    </a:lnTo>
                    <a:lnTo>
                      <a:pt x="2" y="93"/>
                    </a:lnTo>
                    <a:lnTo>
                      <a:pt x="0" y="104"/>
                    </a:lnTo>
                    <a:lnTo>
                      <a:pt x="2" y="115"/>
                    </a:lnTo>
                    <a:lnTo>
                      <a:pt x="2" y="123"/>
                    </a:lnTo>
                    <a:lnTo>
                      <a:pt x="6" y="134"/>
                    </a:lnTo>
                    <a:lnTo>
                      <a:pt x="9" y="143"/>
                    </a:lnTo>
                    <a:lnTo>
                      <a:pt x="13" y="152"/>
                    </a:lnTo>
                    <a:lnTo>
                      <a:pt x="18" y="161"/>
                    </a:lnTo>
                    <a:lnTo>
                      <a:pt x="24" y="168"/>
                    </a:lnTo>
                    <a:lnTo>
                      <a:pt x="31" y="177"/>
                    </a:lnTo>
                    <a:lnTo>
                      <a:pt x="38" y="182"/>
                    </a:lnTo>
                    <a:lnTo>
                      <a:pt x="47" y="190"/>
                    </a:lnTo>
                    <a:lnTo>
                      <a:pt x="54" y="193"/>
                    </a:lnTo>
                    <a:lnTo>
                      <a:pt x="65" y="199"/>
                    </a:lnTo>
                    <a:lnTo>
                      <a:pt x="74" y="202"/>
                    </a:lnTo>
                    <a:lnTo>
                      <a:pt x="83" y="204"/>
                    </a:lnTo>
                    <a:lnTo>
                      <a:pt x="93" y="206"/>
                    </a:lnTo>
                    <a:lnTo>
                      <a:pt x="104" y="206"/>
                    </a:lnTo>
                    <a:lnTo>
                      <a:pt x="115" y="206"/>
                    </a:lnTo>
                    <a:lnTo>
                      <a:pt x="126" y="204"/>
                    </a:lnTo>
                    <a:lnTo>
                      <a:pt x="134" y="202"/>
                    </a:lnTo>
                    <a:lnTo>
                      <a:pt x="143" y="199"/>
                    </a:lnTo>
                    <a:lnTo>
                      <a:pt x="152" y="193"/>
                    </a:lnTo>
                    <a:lnTo>
                      <a:pt x="161" y="190"/>
                    </a:lnTo>
                    <a:lnTo>
                      <a:pt x="170" y="182"/>
                    </a:lnTo>
                    <a:lnTo>
                      <a:pt x="177" y="177"/>
                    </a:lnTo>
                    <a:lnTo>
                      <a:pt x="183" y="168"/>
                    </a:lnTo>
                    <a:lnTo>
                      <a:pt x="190" y="161"/>
                    </a:lnTo>
                    <a:lnTo>
                      <a:pt x="195" y="152"/>
                    </a:lnTo>
                    <a:lnTo>
                      <a:pt x="199" y="143"/>
                    </a:lnTo>
                    <a:lnTo>
                      <a:pt x="202" y="134"/>
                    </a:lnTo>
                    <a:lnTo>
                      <a:pt x="204" y="123"/>
                    </a:lnTo>
                    <a:lnTo>
                      <a:pt x="206" y="115"/>
                    </a:lnTo>
                    <a:lnTo>
                      <a:pt x="208" y="104"/>
                    </a:lnTo>
                    <a:lnTo>
                      <a:pt x="195" y="104"/>
                    </a:lnTo>
                    <a:lnTo>
                      <a:pt x="195" y="95"/>
                    </a:lnTo>
                    <a:lnTo>
                      <a:pt x="193" y="86"/>
                    </a:lnTo>
                    <a:lnTo>
                      <a:pt x="192" y="77"/>
                    </a:lnTo>
                    <a:lnTo>
                      <a:pt x="188" y="68"/>
                    </a:lnTo>
                    <a:lnTo>
                      <a:pt x="179" y="52"/>
                    </a:lnTo>
                    <a:lnTo>
                      <a:pt x="168" y="39"/>
                    </a:lnTo>
                    <a:lnTo>
                      <a:pt x="154" y="29"/>
                    </a:lnTo>
                    <a:lnTo>
                      <a:pt x="140" y="20"/>
                    </a:lnTo>
                    <a:lnTo>
                      <a:pt x="131" y="16"/>
                    </a:lnTo>
                    <a:lnTo>
                      <a:pt x="122" y="14"/>
                    </a:lnTo>
                    <a:lnTo>
                      <a:pt x="113" y="13"/>
                    </a:lnTo>
                    <a:lnTo>
                      <a:pt x="104" y="13"/>
                    </a:lnTo>
                    <a:lnTo>
                      <a:pt x="95" y="13"/>
                    </a:lnTo>
                    <a:lnTo>
                      <a:pt x="86" y="14"/>
                    </a:lnTo>
                    <a:lnTo>
                      <a:pt x="77" y="16"/>
                    </a:lnTo>
                    <a:lnTo>
                      <a:pt x="68" y="20"/>
                    </a:lnTo>
                    <a:lnTo>
                      <a:pt x="54" y="29"/>
                    </a:lnTo>
                    <a:lnTo>
                      <a:pt x="40" y="39"/>
                    </a:lnTo>
                    <a:lnTo>
                      <a:pt x="29" y="52"/>
                    </a:lnTo>
                    <a:lnTo>
                      <a:pt x="20" y="68"/>
                    </a:lnTo>
                    <a:lnTo>
                      <a:pt x="17" y="77"/>
                    </a:lnTo>
                    <a:lnTo>
                      <a:pt x="15" y="86"/>
                    </a:lnTo>
                    <a:lnTo>
                      <a:pt x="13" y="95"/>
                    </a:lnTo>
                    <a:lnTo>
                      <a:pt x="13" y="104"/>
                    </a:lnTo>
                    <a:lnTo>
                      <a:pt x="13" y="113"/>
                    </a:lnTo>
                    <a:lnTo>
                      <a:pt x="15" y="122"/>
                    </a:lnTo>
                    <a:lnTo>
                      <a:pt x="17" y="131"/>
                    </a:lnTo>
                    <a:lnTo>
                      <a:pt x="20" y="140"/>
                    </a:lnTo>
                    <a:lnTo>
                      <a:pt x="29" y="154"/>
                    </a:lnTo>
                    <a:lnTo>
                      <a:pt x="40" y="168"/>
                    </a:lnTo>
                    <a:lnTo>
                      <a:pt x="54" y="179"/>
                    </a:lnTo>
                    <a:lnTo>
                      <a:pt x="68" y="188"/>
                    </a:lnTo>
                    <a:lnTo>
                      <a:pt x="77" y="190"/>
                    </a:lnTo>
                    <a:lnTo>
                      <a:pt x="86" y="193"/>
                    </a:lnTo>
                    <a:lnTo>
                      <a:pt x="95" y="193"/>
                    </a:lnTo>
                    <a:lnTo>
                      <a:pt x="104" y="195"/>
                    </a:lnTo>
                    <a:lnTo>
                      <a:pt x="113" y="193"/>
                    </a:lnTo>
                    <a:lnTo>
                      <a:pt x="122" y="193"/>
                    </a:lnTo>
                    <a:lnTo>
                      <a:pt x="131" y="190"/>
                    </a:lnTo>
                    <a:lnTo>
                      <a:pt x="140" y="188"/>
                    </a:lnTo>
                    <a:lnTo>
                      <a:pt x="154" y="179"/>
                    </a:lnTo>
                    <a:lnTo>
                      <a:pt x="168" y="168"/>
                    </a:lnTo>
                    <a:lnTo>
                      <a:pt x="179" y="154"/>
                    </a:lnTo>
                    <a:lnTo>
                      <a:pt x="188" y="140"/>
                    </a:lnTo>
                    <a:lnTo>
                      <a:pt x="192" y="131"/>
                    </a:lnTo>
                    <a:lnTo>
                      <a:pt x="193" y="122"/>
                    </a:lnTo>
                    <a:lnTo>
                      <a:pt x="195" y="113"/>
                    </a:lnTo>
                    <a:lnTo>
                      <a:pt x="195" y="104"/>
                    </a:lnTo>
                    <a:lnTo>
                      <a:pt x="208" y="104"/>
                    </a:lnTo>
                    <a:close/>
                  </a:path>
                </a:pathLst>
              </a:custGeom>
              <a:solidFill>
                <a:srgbClr val="EFF8FF"/>
              </a:solidFill>
              <a:ln w="9525">
                <a:noFill/>
                <a:round/>
                <a:headEnd/>
                <a:tailEnd/>
              </a:ln>
            </p:spPr>
            <p:txBody>
              <a:bodyPr/>
              <a:lstStyle/>
              <a:p>
                <a:endParaRPr lang="en-US"/>
              </a:p>
            </p:txBody>
          </p:sp>
          <p:sp>
            <p:nvSpPr>
              <p:cNvPr id="29975" name="Freeform 1354"/>
              <p:cNvSpPr>
                <a:spLocks/>
              </p:cNvSpPr>
              <p:nvPr/>
            </p:nvSpPr>
            <p:spPr bwMode="auto">
              <a:xfrm>
                <a:off x="832" y="2092"/>
                <a:ext cx="193" cy="194"/>
              </a:xfrm>
              <a:custGeom>
                <a:avLst/>
                <a:gdLst>
                  <a:gd name="T0" fmla="*/ 193 w 193"/>
                  <a:gd name="T1" fmla="*/ 87 h 194"/>
                  <a:gd name="T2" fmla="*/ 189 w 193"/>
                  <a:gd name="T3" fmla="*/ 69 h 194"/>
                  <a:gd name="T4" fmla="*/ 182 w 193"/>
                  <a:gd name="T5" fmla="*/ 51 h 194"/>
                  <a:gd name="T6" fmla="*/ 171 w 193"/>
                  <a:gd name="T7" fmla="*/ 35 h 194"/>
                  <a:gd name="T8" fmla="*/ 157 w 193"/>
                  <a:gd name="T9" fmla="*/ 23 h 194"/>
                  <a:gd name="T10" fmla="*/ 143 w 193"/>
                  <a:gd name="T11" fmla="*/ 12 h 194"/>
                  <a:gd name="T12" fmla="*/ 125 w 193"/>
                  <a:gd name="T13" fmla="*/ 5 h 194"/>
                  <a:gd name="T14" fmla="*/ 107 w 193"/>
                  <a:gd name="T15" fmla="*/ 1 h 194"/>
                  <a:gd name="T16" fmla="*/ 85 w 193"/>
                  <a:gd name="T17" fmla="*/ 1 h 194"/>
                  <a:gd name="T18" fmla="*/ 68 w 193"/>
                  <a:gd name="T19" fmla="*/ 5 h 194"/>
                  <a:gd name="T20" fmla="*/ 50 w 193"/>
                  <a:gd name="T21" fmla="*/ 12 h 194"/>
                  <a:gd name="T22" fmla="*/ 34 w 193"/>
                  <a:gd name="T23" fmla="*/ 23 h 194"/>
                  <a:gd name="T24" fmla="*/ 21 w 193"/>
                  <a:gd name="T25" fmla="*/ 35 h 194"/>
                  <a:gd name="T26" fmla="*/ 10 w 193"/>
                  <a:gd name="T27" fmla="*/ 51 h 194"/>
                  <a:gd name="T28" fmla="*/ 3 w 193"/>
                  <a:gd name="T29" fmla="*/ 69 h 194"/>
                  <a:gd name="T30" fmla="*/ 0 w 193"/>
                  <a:gd name="T31" fmla="*/ 87 h 194"/>
                  <a:gd name="T32" fmla="*/ 0 w 193"/>
                  <a:gd name="T33" fmla="*/ 107 h 194"/>
                  <a:gd name="T34" fmla="*/ 3 w 193"/>
                  <a:gd name="T35" fmla="*/ 126 h 194"/>
                  <a:gd name="T36" fmla="*/ 10 w 193"/>
                  <a:gd name="T37" fmla="*/ 144 h 194"/>
                  <a:gd name="T38" fmla="*/ 21 w 193"/>
                  <a:gd name="T39" fmla="*/ 159 h 194"/>
                  <a:gd name="T40" fmla="*/ 34 w 193"/>
                  <a:gd name="T41" fmla="*/ 173 h 194"/>
                  <a:gd name="T42" fmla="*/ 50 w 193"/>
                  <a:gd name="T43" fmla="*/ 184 h 194"/>
                  <a:gd name="T44" fmla="*/ 68 w 193"/>
                  <a:gd name="T45" fmla="*/ 191 h 194"/>
                  <a:gd name="T46" fmla="*/ 85 w 193"/>
                  <a:gd name="T47" fmla="*/ 194 h 194"/>
                  <a:gd name="T48" fmla="*/ 107 w 193"/>
                  <a:gd name="T49" fmla="*/ 194 h 194"/>
                  <a:gd name="T50" fmla="*/ 125 w 193"/>
                  <a:gd name="T51" fmla="*/ 191 h 194"/>
                  <a:gd name="T52" fmla="*/ 143 w 193"/>
                  <a:gd name="T53" fmla="*/ 184 h 194"/>
                  <a:gd name="T54" fmla="*/ 157 w 193"/>
                  <a:gd name="T55" fmla="*/ 173 h 194"/>
                  <a:gd name="T56" fmla="*/ 171 w 193"/>
                  <a:gd name="T57" fmla="*/ 159 h 194"/>
                  <a:gd name="T58" fmla="*/ 182 w 193"/>
                  <a:gd name="T59" fmla="*/ 144 h 194"/>
                  <a:gd name="T60" fmla="*/ 189 w 193"/>
                  <a:gd name="T61" fmla="*/ 126 h 194"/>
                  <a:gd name="T62" fmla="*/ 193 w 193"/>
                  <a:gd name="T63" fmla="*/ 107 h 194"/>
                  <a:gd name="T64" fmla="*/ 180 w 193"/>
                  <a:gd name="T65" fmla="*/ 98 h 194"/>
                  <a:gd name="T66" fmla="*/ 175 w 193"/>
                  <a:gd name="T67" fmla="*/ 64 h 194"/>
                  <a:gd name="T68" fmla="*/ 157 w 193"/>
                  <a:gd name="T69" fmla="*/ 37 h 194"/>
                  <a:gd name="T70" fmla="*/ 128 w 193"/>
                  <a:gd name="T71" fmla="*/ 19 h 194"/>
                  <a:gd name="T72" fmla="*/ 96 w 193"/>
                  <a:gd name="T73" fmla="*/ 12 h 194"/>
                  <a:gd name="T74" fmla="*/ 62 w 193"/>
                  <a:gd name="T75" fmla="*/ 19 h 194"/>
                  <a:gd name="T76" fmla="*/ 35 w 193"/>
                  <a:gd name="T77" fmla="*/ 37 h 194"/>
                  <a:gd name="T78" fmla="*/ 17 w 193"/>
                  <a:gd name="T79" fmla="*/ 64 h 194"/>
                  <a:gd name="T80" fmla="*/ 10 w 193"/>
                  <a:gd name="T81" fmla="*/ 98 h 194"/>
                  <a:gd name="T82" fmla="*/ 17 w 193"/>
                  <a:gd name="T83" fmla="*/ 130 h 194"/>
                  <a:gd name="T84" fmla="*/ 35 w 193"/>
                  <a:gd name="T85" fmla="*/ 157 h 194"/>
                  <a:gd name="T86" fmla="*/ 62 w 193"/>
                  <a:gd name="T87" fmla="*/ 176 h 194"/>
                  <a:gd name="T88" fmla="*/ 96 w 193"/>
                  <a:gd name="T89" fmla="*/ 182 h 194"/>
                  <a:gd name="T90" fmla="*/ 128 w 193"/>
                  <a:gd name="T91" fmla="*/ 176 h 194"/>
                  <a:gd name="T92" fmla="*/ 157 w 193"/>
                  <a:gd name="T93" fmla="*/ 157 h 194"/>
                  <a:gd name="T94" fmla="*/ 175 w 193"/>
                  <a:gd name="T95" fmla="*/ 130 h 194"/>
                  <a:gd name="T96" fmla="*/ 180 w 193"/>
                  <a:gd name="T97" fmla="*/ 98 h 194"/>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193"/>
                  <a:gd name="T148" fmla="*/ 0 h 194"/>
                  <a:gd name="T149" fmla="*/ 193 w 193"/>
                  <a:gd name="T150" fmla="*/ 194 h 194"/>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193" h="194">
                    <a:moveTo>
                      <a:pt x="193" y="98"/>
                    </a:moveTo>
                    <a:lnTo>
                      <a:pt x="193" y="87"/>
                    </a:lnTo>
                    <a:lnTo>
                      <a:pt x="191" y="78"/>
                    </a:lnTo>
                    <a:lnTo>
                      <a:pt x="189" y="69"/>
                    </a:lnTo>
                    <a:lnTo>
                      <a:pt x="185" y="60"/>
                    </a:lnTo>
                    <a:lnTo>
                      <a:pt x="182" y="51"/>
                    </a:lnTo>
                    <a:lnTo>
                      <a:pt x="177" y="42"/>
                    </a:lnTo>
                    <a:lnTo>
                      <a:pt x="171" y="35"/>
                    </a:lnTo>
                    <a:lnTo>
                      <a:pt x="164" y="28"/>
                    </a:lnTo>
                    <a:lnTo>
                      <a:pt x="157" y="23"/>
                    </a:lnTo>
                    <a:lnTo>
                      <a:pt x="150" y="17"/>
                    </a:lnTo>
                    <a:lnTo>
                      <a:pt x="143" y="12"/>
                    </a:lnTo>
                    <a:lnTo>
                      <a:pt x="134" y="8"/>
                    </a:lnTo>
                    <a:lnTo>
                      <a:pt x="125" y="5"/>
                    </a:lnTo>
                    <a:lnTo>
                      <a:pt x="116" y="3"/>
                    </a:lnTo>
                    <a:lnTo>
                      <a:pt x="107" y="1"/>
                    </a:lnTo>
                    <a:lnTo>
                      <a:pt x="96" y="0"/>
                    </a:lnTo>
                    <a:lnTo>
                      <a:pt x="85" y="1"/>
                    </a:lnTo>
                    <a:lnTo>
                      <a:pt x="76" y="3"/>
                    </a:lnTo>
                    <a:lnTo>
                      <a:pt x="68" y="5"/>
                    </a:lnTo>
                    <a:lnTo>
                      <a:pt x="59" y="8"/>
                    </a:lnTo>
                    <a:lnTo>
                      <a:pt x="50" y="12"/>
                    </a:lnTo>
                    <a:lnTo>
                      <a:pt x="42" y="17"/>
                    </a:lnTo>
                    <a:lnTo>
                      <a:pt x="34" y="23"/>
                    </a:lnTo>
                    <a:lnTo>
                      <a:pt x="28" y="28"/>
                    </a:lnTo>
                    <a:lnTo>
                      <a:pt x="21" y="35"/>
                    </a:lnTo>
                    <a:lnTo>
                      <a:pt x="16" y="42"/>
                    </a:lnTo>
                    <a:lnTo>
                      <a:pt x="10" y="51"/>
                    </a:lnTo>
                    <a:lnTo>
                      <a:pt x="7" y="60"/>
                    </a:lnTo>
                    <a:lnTo>
                      <a:pt x="3" y="69"/>
                    </a:lnTo>
                    <a:lnTo>
                      <a:pt x="1" y="78"/>
                    </a:lnTo>
                    <a:lnTo>
                      <a:pt x="0" y="87"/>
                    </a:lnTo>
                    <a:lnTo>
                      <a:pt x="0" y="98"/>
                    </a:lnTo>
                    <a:lnTo>
                      <a:pt x="0" y="107"/>
                    </a:lnTo>
                    <a:lnTo>
                      <a:pt x="1" y="117"/>
                    </a:lnTo>
                    <a:lnTo>
                      <a:pt x="3" y="126"/>
                    </a:lnTo>
                    <a:lnTo>
                      <a:pt x="7" y="135"/>
                    </a:lnTo>
                    <a:lnTo>
                      <a:pt x="10" y="144"/>
                    </a:lnTo>
                    <a:lnTo>
                      <a:pt x="16" y="151"/>
                    </a:lnTo>
                    <a:lnTo>
                      <a:pt x="21" y="159"/>
                    </a:lnTo>
                    <a:lnTo>
                      <a:pt x="28" y="166"/>
                    </a:lnTo>
                    <a:lnTo>
                      <a:pt x="34" y="173"/>
                    </a:lnTo>
                    <a:lnTo>
                      <a:pt x="42" y="178"/>
                    </a:lnTo>
                    <a:lnTo>
                      <a:pt x="50" y="184"/>
                    </a:lnTo>
                    <a:lnTo>
                      <a:pt x="59" y="187"/>
                    </a:lnTo>
                    <a:lnTo>
                      <a:pt x="68" y="191"/>
                    </a:lnTo>
                    <a:lnTo>
                      <a:pt x="76" y="193"/>
                    </a:lnTo>
                    <a:lnTo>
                      <a:pt x="85" y="194"/>
                    </a:lnTo>
                    <a:lnTo>
                      <a:pt x="96" y="194"/>
                    </a:lnTo>
                    <a:lnTo>
                      <a:pt x="107" y="194"/>
                    </a:lnTo>
                    <a:lnTo>
                      <a:pt x="116" y="193"/>
                    </a:lnTo>
                    <a:lnTo>
                      <a:pt x="125" y="191"/>
                    </a:lnTo>
                    <a:lnTo>
                      <a:pt x="134" y="187"/>
                    </a:lnTo>
                    <a:lnTo>
                      <a:pt x="143" y="184"/>
                    </a:lnTo>
                    <a:lnTo>
                      <a:pt x="150" y="178"/>
                    </a:lnTo>
                    <a:lnTo>
                      <a:pt x="157" y="173"/>
                    </a:lnTo>
                    <a:lnTo>
                      <a:pt x="164" y="166"/>
                    </a:lnTo>
                    <a:lnTo>
                      <a:pt x="171" y="159"/>
                    </a:lnTo>
                    <a:lnTo>
                      <a:pt x="177" y="151"/>
                    </a:lnTo>
                    <a:lnTo>
                      <a:pt x="182" y="144"/>
                    </a:lnTo>
                    <a:lnTo>
                      <a:pt x="185" y="135"/>
                    </a:lnTo>
                    <a:lnTo>
                      <a:pt x="189" y="126"/>
                    </a:lnTo>
                    <a:lnTo>
                      <a:pt x="191" y="117"/>
                    </a:lnTo>
                    <a:lnTo>
                      <a:pt x="193" y="107"/>
                    </a:lnTo>
                    <a:lnTo>
                      <a:pt x="193" y="98"/>
                    </a:lnTo>
                    <a:lnTo>
                      <a:pt x="180" y="98"/>
                    </a:lnTo>
                    <a:lnTo>
                      <a:pt x="178" y="80"/>
                    </a:lnTo>
                    <a:lnTo>
                      <a:pt x="175" y="64"/>
                    </a:lnTo>
                    <a:lnTo>
                      <a:pt x="166" y="50"/>
                    </a:lnTo>
                    <a:lnTo>
                      <a:pt x="157" y="37"/>
                    </a:lnTo>
                    <a:lnTo>
                      <a:pt x="144" y="26"/>
                    </a:lnTo>
                    <a:lnTo>
                      <a:pt x="128" y="19"/>
                    </a:lnTo>
                    <a:lnTo>
                      <a:pt x="114" y="14"/>
                    </a:lnTo>
                    <a:lnTo>
                      <a:pt x="96" y="12"/>
                    </a:lnTo>
                    <a:lnTo>
                      <a:pt x="78" y="14"/>
                    </a:lnTo>
                    <a:lnTo>
                      <a:pt x="62" y="19"/>
                    </a:lnTo>
                    <a:lnTo>
                      <a:pt x="48" y="26"/>
                    </a:lnTo>
                    <a:lnTo>
                      <a:pt x="35" y="37"/>
                    </a:lnTo>
                    <a:lnTo>
                      <a:pt x="26" y="50"/>
                    </a:lnTo>
                    <a:lnTo>
                      <a:pt x="17" y="64"/>
                    </a:lnTo>
                    <a:lnTo>
                      <a:pt x="12" y="80"/>
                    </a:lnTo>
                    <a:lnTo>
                      <a:pt x="10" y="98"/>
                    </a:lnTo>
                    <a:lnTo>
                      <a:pt x="12" y="114"/>
                    </a:lnTo>
                    <a:lnTo>
                      <a:pt x="17" y="130"/>
                    </a:lnTo>
                    <a:lnTo>
                      <a:pt x="26" y="144"/>
                    </a:lnTo>
                    <a:lnTo>
                      <a:pt x="35" y="157"/>
                    </a:lnTo>
                    <a:lnTo>
                      <a:pt x="48" y="168"/>
                    </a:lnTo>
                    <a:lnTo>
                      <a:pt x="62" y="176"/>
                    </a:lnTo>
                    <a:lnTo>
                      <a:pt x="78" y="180"/>
                    </a:lnTo>
                    <a:lnTo>
                      <a:pt x="96" y="182"/>
                    </a:lnTo>
                    <a:lnTo>
                      <a:pt x="114" y="180"/>
                    </a:lnTo>
                    <a:lnTo>
                      <a:pt x="128" y="176"/>
                    </a:lnTo>
                    <a:lnTo>
                      <a:pt x="144" y="168"/>
                    </a:lnTo>
                    <a:lnTo>
                      <a:pt x="157" y="157"/>
                    </a:lnTo>
                    <a:lnTo>
                      <a:pt x="166" y="144"/>
                    </a:lnTo>
                    <a:lnTo>
                      <a:pt x="175" y="130"/>
                    </a:lnTo>
                    <a:lnTo>
                      <a:pt x="178" y="114"/>
                    </a:lnTo>
                    <a:lnTo>
                      <a:pt x="180" y="98"/>
                    </a:lnTo>
                    <a:lnTo>
                      <a:pt x="193" y="98"/>
                    </a:lnTo>
                    <a:close/>
                  </a:path>
                </a:pathLst>
              </a:custGeom>
              <a:solidFill>
                <a:srgbClr val="F0F9FF"/>
              </a:solidFill>
              <a:ln w="9525">
                <a:noFill/>
                <a:round/>
                <a:headEnd/>
                <a:tailEnd/>
              </a:ln>
            </p:spPr>
            <p:txBody>
              <a:bodyPr/>
              <a:lstStyle/>
              <a:p>
                <a:endParaRPr lang="en-US"/>
              </a:p>
            </p:txBody>
          </p:sp>
          <p:sp>
            <p:nvSpPr>
              <p:cNvPr id="29976" name="Freeform 1355"/>
              <p:cNvSpPr>
                <a:spLocks/>
              </p:cNvSpPr>
              <p:nvPr/>
            </p:nvSpPr>
            <p:spPr bwMode="auto">
              <a:xfrm>
                <a:off x="837" y="2099"/>
                <a:ext cx="182" cy="182"/>
              </a:xfrm>
              <a:custGeom>
                <a:avLst/>
                <a:gdLst>
                  <a:gd name="T0" fmla="*/ 182 w 182"/>
                  <a:gd name="T1" fmla="*/ 82 h 182"/>
                  <a:gd name="T2" fmla="*/ 179 w 182"/>
                  <a:gd name="T3" fmla="*/ 64 h 182"/>
                  <a:gd name="T4" fmla="*/ 166 w 182"/>
                  <a:gd name="T5" fmla="*/ 39 h 182"/>
                  <a:gd name="T6" fmla="*/ 141 w 182"/>
                  <a:gd name="T7" fmla="*/ 16 h 182"/>
                  <a:gd name="T8" fmla="*/ 118 w 182"/>
                  <a:gd name="T9" fmla="*/ 3 h 182"/>
                  <a:gd name="T10" fmla="*/ 100 w 182"/>
                  <a:gd name="T11" fmla="*/ 0 h 182"/>
                  <a:gd name="T12" fmla="*/ 82 w 182"/>
                  <a:gd name="T13" fmla="*/ 0 h 182"/>
                  <a:gd name="T14" fmla="*/ 64 w 182"/>
                  <a:gd name="T15" fmla="*/ 3 h 182"/>
                  <a:gd name="T16" fmla="*/ 41 w 182"/>
                  <a:gd name="T17" fmla="*/ 16 h 182"/>
                  <a:gd name="T18" fmla="*/ 16 w 182"/>
                  <a:gd name="T19" fmla="*/ 39 h 182"/>
                  <a:gd name="T20" fmla="*/ 4 w 182"/>
                  <a:gd name="T21" fmla="*/ 64 h 182"/>
                  <a:gd name="T22" fmla="*/ 0 w 182"/>
                  <a:gd name="T23" fmla="*/ 82 h 182"/>
                  <a:gd name="T24" fmla="*/ 0 w 182"/>
                  <a:gd name="T25" fmla="*/ 100 h 182"/>
                  <a:gd name="T26" fmla="*/ 4 w 182"/>
                  <a:gd name="T27" fmla="*/ 118 h 182"/>
                  <a:gd name="T28" fmla="*/ 16 w 182"/>
                  <a:gd name="T29" fmla="*/ 141 h 182"/>
                  <a:gd name="T30" fmla="*/ 41 w 182"/>
                  <a:gd name="T31" fmla="*/ 166 h 182"/>
                  <a:gd name="T32" fmla="*/ 64 w 182"/>
                  <a:gd name="T33" fmla="*/ 177 h 182"/>
                  <a:gd name="T34" fmla="*/ 82 w 182"/>
                  <a:gd name="T35" fmla="*/ 180 h 182"/>
                  <a:gd name="T36" fmla="*/ 100 w 182"/>
                  <a:gd name="T37" fmla="*/ 180 h 182"/>
                  <a:gd name="T38" fmla="*/ 118 w 182"/>
                  <a:gd name="T39" fmla="*/ 177 h 182"/>
                  <a:gd name="T40" fmla="*/ 141 w 182"/>
                  <a:gd name="T41" fmla="*/ 166 h 182"/>
                  <a:gd name="T42" fmla="*/ 166 w 182"/>
                  <a:gd name="T43" fmla="*/ 141 h 182"/>
                  <a:gd name="T44" fmla="*/ 179 w 182"/>
                  <a:gd name="T45" fmla="*/ 118 h 182"/>
                  <a:gd name="T46" fmla="*/ 182 w 182"/>
                  <a:gd name="T47" fmla="*/ 100 h 182"/>
                  <a:gd name="T48" fmla="*/ 170 w 182"/>
                  <a:gd name="T49" fmla="*/ 91 h 182"/>
                  <a:gd name="T50" fmla="*/ 164 w 182"/>
                  <a:gd name="T51" fmla="*/ 60 h 182"/>
                  <a:gd name="T52" fmla="*/ 147 w 182"/>
                  <a:gd name="T53" fmla="*/ 35 h 182"/>
                  <a:gd name="T54" fmla="*/ 121 w 182"/>
                  <a:gd name="T55" fmla="*/ 18 h 182"/>
                  <a:gd name="T56" fmla="*/ 91 w 182"/>
                  <a:gd name="T57" fmla="*/ 12 h 182"/>
                  <a:gd name="T58" fmla="*/ 61 w 182"/>
                  <a:gd name="T59" fmla="*/ 18 h 182"/>
                  <a:gd name="T60" fmla="*/ 36 w 182"/>
                  <a:gd name="T61" fmla="*/ 35 h 182"/>
                  <a:gd name="T62" fmla="*/ 18 w 182"/>
                  <a:gd name="T63" fmla="*/ 60 h 182"/>
                  <a:gd name="T64" fmla="*/ 12 w 182"/>
                  <a:gd name="T65" fmla="*/ 91 h 182"/>
                  <a:gd name="T66" fmla="*/ 18 w 182"/>
                  <a:gd name="T67" fmla="*/ 121 h 182"/>
                  <a:gd name="T68" fmla="*/ 36 w 182"/>
                  <a:gd name="T69" fmla="*/ 146 h 182"/>
                  <a:gd name="T70" fmla="*/ 61 w 182"/>
                  <a:gd name="T71" fmla="*/ 162 h 182"/>
                  <a:gd name="T72" fmla="*/ 91 w 182"/>
                  <a:gd name="T73" fmla="*/ 169 h 182"/>
                  <a:gd name="T74" fmla="*/ 121 w 182"/>
                  <a:gd name="T75" fmla="*/ 162 h 182"/>
                  <a:gd name="T76" fmla="*/ 147 w 182"/>
                  <a:gd name="T77" fmla="*/ 146 h 182"/>
                  <a:gd name="T78" fmla="*/ 164 w 182"/>
                  <a:gd name="T79" fmla="*/ 121 h 182"/>
                  <a:gd name="T80" fmla="*/ 170 w 182"/>
                  <a:gd name="T81" fmla="*/ 91 h 182"/>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82"/>
                  <a:gd name="T124" fmla="*/ 0 h 182"/>
                  <a:gd name="T125" fmla="*/ 182 w 182"/>
                  <a:gd name="T126" fmla="*/ 182 h 182"/>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82" h="182">
                    <a:moveTo>
                      <a:pt x="182" y="91"/>
                    </a:moveTo>
                    <a:lnTo>
                      <a:pt x="182" y="82"/>
                    </a:lnTo>
                    <a:lnTo>
                      <a:pt x="180" y="73"/>
                    </a:lnTo>
                    <a:lnTo>
                      <a:pt x="179" y="64"/>
                    </a:lnTo>
                    <a:lnTo>
                      <a:pt x="175" y="55"/>
                    </a:lnTo>
                    <a:lnTo>
                      <a:pt x="166" y="39"/>
                    </a:lnTo>
                    <a:lnTo>
                      <a:pt x="155" y="26"/>
                    </a:lnTo>
                    <a:lnTo>
                      <a:pt x="141" y="16"/>
                    </a:lnTo>
                    <a:lnTo>
                      <a:pt x="127" y="7"/>
                    </a:lnTo>
                    <a:lnTo>
                      <a:pt x="118" y="3"/>
                    </a:lnTo>
                    <a:lnTo>
                      <a:pt x="109" y="1"/>
                    </a:lnTo>
                    <a:lnTo>
                      <a:pt x="100" y="0"/>
                    </a:lnTo>
                    <a:lnTo>
                      <a:pt x="91" y="0"/>
                    </a:lnTo>
                    <a:lnTo>
                      <a:pt x="82" y="0"/>
                    </a:lnTo>
                    <a:lnTo>
                      <a:pt x="73" y="1"/>
                    </a:lnTo>
                    <a:lnTo>
                      <a:pt x="64" y="3"/>
                    </a:lnTo>
                    <a:lnTo>
                      <a:pt x="55" y="7"/>
                    </a:lnTo>
                    <a:lnTo>
                      <a:pt x="41" y="16"/>
                    </a:lnTo>
                    <a:lnTo>
                      <a:pt x="27" y="26"/>
                    </a:lnTo>
                    <a:lnTo>
                      <a:pt x="16" y="39"/>
                    </a:lnTo>
                    <a:lnTo>
                      <a:pt x="7" y="55"/>
                    </a:lnTo>
                    <a:lnTo>
                      <a:pt x="4" y="64"/>
                    </a:lnTo>
                    <a:lnTo>
                      <a:pt x="2" y="73"/>
                    </a:lnTo>
                    <a:lnTo>
                      <a:pt x="0" y="82"/>
                    </a:lnTo>
                    <a:lnTo>
                      <a:pt x="0" y="91"/>
                    </a:lnTo>
                    <a:lnTo>
                      <a:pt x="0" y="100"/>
                    </a:lnTo>
                    <a:lnTo>
                      <a:pt x="2" y="109"/>
                    </a:lnTo>
                    <a:lnTo>
                      <a:pt x="4" y="118"/>
                    </a:lnTo>
                    <a:lnTo>
                      <a:pt x="7" y="127"/>
                    </a:lnTo>
                    <a:lnTo>
                      <a:pt x="16" y="141"/>
                    </a:lnTo>
                    <a:lnTo>
                      <a:pt x="27" y="155"/>
                    </a:lnTo>
                    <a:lnTo>
                      <a:pt x="41" y="166"/>
                    </a:lnTo>
                    <a:lnTo>
                      <a:pt x="55" y="175"/>
                    </a:lnTo>
                    <a:lnTo>
                      <a:pt x="64" y="177"/>
                    </a:lnTo>
                    <a:lnTo>
                      <a:pt x="73" y="180"/>
                    </a:lnTo>
                    <a:lnTo>
                      <a:pt x="82" y="180"/>
                    </a:lnTo>
                    <a:lnTo>
                      <a:pt x="91" y="182"/>
                    </a:lnTo>
                    <a:lnTo>
                      <a:pt x="100" y="180"/>
                    </a:lnTo>
                    <a:lnTo>
                      <a:pt x="109" y="180"/>
                    </a:lnTo>
                    <a:lnTo>
                      <a:pt x="118" y="177"/>
                    </a:lnTo>
                    <a:lnTo>
                      <a:pt x="127" y="175"/>
                    </a:lnTo>
                    <a:lnTo>
                      <a:pt x="141" y="166"/>
                    </a:lnTo>
                    <a:lnTo>
                      <a:pt x="155" y="155"/>
                    </a:lnTo>
                    <a:lnTo>
                      <a:pt x="166" y="141"/>
                    </a:lnTo>
                    <a:lnTo>
                      <a:pt x="175" y="127"/>
                    </a:lnTo>
                    <a:lnTo>
                      <a:pt x="179" y="118"/>
                    </a:lnTo>
                    <a:lnTo>
                      <a:pt x="180" y="109"/>
                    </a:lnTo>
                    <a:lnTo>
                      <a:pt x="182" y="100"/>
                    </a:lnTo>
                    <a:lnTo>
                      <a:pt x="182" y="91"/>
                    </a:lnTo>
                    <a:lnTo>
                      <a:pt x="170" y="91"/>
                    </a:lnTo>
                    <a:lnTo>
                      <a:pt x="168" y="75"/>
                    </a:lnTo>
                    <a:lnTo>
                      <a:pt x="164" y="60"/>
                    </a:lnTo>
                    <a:lnTo>
                      <a:pt x="157" y="46"/>
                    </a:lnTo>
                    <a:lnTo>
                      <a:pt x="147" y="35"/>
                    </a:lnTo>
                    <a:lnTo>
                      <a:pt x="136" y="25"/>
                    </a:lnTo>
                    <a:lnTo>
                      <a:pt x="121" y="18"/>
                    </a:lnTo>
                    <a:lnTo>
                      <a:pt x="107" y="14"/>
                    </a:lnTo>
                    <a:lnTo>
                      <a:pt x="91" y="12"/>
                    </a:lnTo>
                    <a:lnTo>
                      <a:pt x="75" y="14"/>
                    </a:lnTo>
                    <a:lnTo>
                      <a:pt x="61" y="18"/>
                    </a:lnTo>
                    <a:lnTo>
                      <a:pt x="46" y="25"/>
                    </a:lnTo>
                    <a:lnTo>
                      <a:pt x="36" y="35"/>
                    </a:lnTo>
                    <a:lnTo>
                      <a:pt x="25" y="46"/>
                    </a:lnTo>
                    <a:lnTo>
                      <a:pt x="18" y="60"/>
                    </a:lnTo>
                    <a:lnTo>
                      <a:pt x="14" y="75"/>
                    </a:lnTo>
                    <a:lnTo>
                      <a:pt x="12" y="91"/>
                    </a:lnTo>
                    <a:lnTo>
                      <a:pt x="14" y="107"/>
                    </a:lnTo>
                    <a:lnTo>
                      <a:pt x="18" y="121"/>
                    </a:lnTo>
                    <a:lnTo>
                      <a:pt x="25" y="134"/>
                    </a:lnTo>
                    <a:lnTo>
                      <a:pt x="36" y="146"/>
                    </a:lnTo>
                    <a:lnTo>
                      <a:pt x="46" y="155"/>
                    </a:lnTo>
                    <a:lnTo>
                      <a:pt x="61" y="162"/>
                    </a:lnTo>
                    <a:lnTo>
                      <a:pt x="75" y="168"/>
                    </a:lnTo>
                    <a:lnTo>
                      <a:pt x="91" y="169"/>
                    </a:lnTo>
                    <a:lnTo>
                      <a:pt x="107" y="168"/>
                    </a:lnTo>
                    <a:lnTo>
                      <a:pt x="121" y="162"/>
                    </a:lnTo>
                    <a:lnTo>
                      <a:pt x="136" y="155"/>
                    </a:lnTo>
                    <a:lnTo>
                      <a:pt x="147" y="146"/>
                    </a:lnTo>
                    <a:lnTo>
                      <a:pt x="157" y="134"/>
                    </a:lnTo>
                    <a:lnTo>
                      <a:pt x="164" y="121"/>
                    </a:lnTo>
                    <a:lnTo>
                      <a:pt x="168" y="107"/>
                    </a:lnTo>
                    <a:lnTo>
                      <a:pt x="170" y="91"/>
                    </a:lnTo>
                    <a:lnTo>
                      <a:pt x="182" y="91"/>
                    </a:lnTo>
                    <a:close/>
                  </a:path>
                </a:pathLst>
              </a:custGeom>
              <a:solidFill>
                <a:srgbClr val="F1F9FF"/>
              </a:solidFill>
              <a:ln w="9525">
                <a:noFill/>
                <a:round/>
                <a:headEnd/>
                <a:tailEnd/>
              </a:ln>
            </p:spPr>
            <p:txBody>
              <a:bodyPr/>
              <a:lstStyle/>
              <a:p>
                <a:endParaRPr lang="en-US"/>
              </a:p>
            </p:txBody>
          </p:sp>
          <p:sp>
            <p:nvSpPr>
              <p:cNvPr id="29977" name="Freeform 1356"/>
              <p:cNvSpPr>
                <a:spLocks/>
              </p:cNvSpPr>
              <p:nvPr/>
            </p:nvSpPr>
            <p:spPr bwMode="auto">
              <a:xfrm>
                <a:off x="842" y="2104"/>
                <a:ext cx="170" cy="170"/>
              </a:xfrm>
              <a:custGeom>
                <a:avLst/>
                <a:gdLst>
                  <a:gd name="T0" fmla="*/ 168 w 170"/>
                  <a:gd name="T1" fmla="*/ 68 h 170"/>
                  <a:gd name="T2" fmla="*/ 156 w 170"/>
                  <a:gd name="T3" fmla="*/ 38 h 170"/>
                  <a:gd name="T4" fmla="*/ 134 w 170"/>
                  <a:gd name="T5" fmla="*/ 14 h 170"/>
                  <a:gd name="T6" fmla="*/ 104 w 170"/>
                  <a:gd name="T7" fmla="*/ 2 h 170"/>
                  <a:gd name="T8" fmla="*/ 68 w 170"/>
                  <a:gd name="T9" fmla="*/ 2 h 170"/>
                  <a:gd name="T10" fmla="*/ 38 w 170"/>
                  <a:gd name="T11" fmla="*/ 14 h 170"/>
                  <a:gd name="T12" fmla="*/ 16 w 170"/>
                  <a:gd name="T13" fmla="*/ 38 h 170"/>
                  <a:gd name="T14" fmla="*/ 2 w 170"/>
                  <a:gd name="T15" fmla="*/ 68 h 170"/>
                  <a:gd name="T16" fmla="*/ 2 w 170"/>
                  <a:gd name="T17" fmla="*/ 102 h 170"/>
                  <a:gd name="T18" fmla="*/ 16 w 170"/>
                  <a:gd name="T19" fmla="*/ 132 h 170"/>
                  <a:gd name="T20" fmla="*/ 38 w 170"/>
                  <a:gd name="T21" fmla="*/ 156 h 170"/>
                  <a:gd name="T22" fmla="*/ 68 w 170"/>
                  <a:gd name="T23" fmla="*/ 168 h 170"/>
                  <a:gd name="T24" fmla="*/ 104 w 170"/>
                  <a:gd name="T25" fmla="*/ 168 h 170"/>
                  <a:gd name="T26" fmla="*/ 134 w 170"/>
                  <a:gd name="T27" fmla="*/ 156 h 170"/>
                  <a:gd name="T28" fmla="*/ 156 w 170"/>
                  <a:gd name="T29" fmla="*/ 132 h 170"/>
                  <a:gd name="T30" fmla="*/ 168 w 170"/>
                  <a:gd name="T31" fmla="*/ 102 h 170"/>
                  <a:gd name="T32" fmla="*/ 159 w 170"/>
                  <a:gd name="T33" fmla="*/ 86 h 170"/>
                  <a:gd name="T34" fmla="*/ 152 w 170"/>
                  <a:gd name="T35" fmla="*/ 57 h 170"/>
                  <a:gd name="T36" fmla="*/ 138 w 170"/>
                  <a:gd name="T37" fmla="*/ 34 h 170"/>
                  <a:gd name="T38" fmla="*/ 115 w 170"/>
                  <a:gd name="T39" fmla="*/ 18 h 170"/>
                  <a:gd name="T40" fmla="*/ 86 w 170"/>
                  <a:gd name="T41" fmla="*/ 13 h 170"/>
                  <a:gd name="T42" fmla="*/ 58 w 170"/>
                  <a:gd name="T43" fmla="*/ 18 h 170"/>
                  <a:gd name="T44" fmla="*/ 34 w 170"/>
                  <a:gd name="T45" fmla="*/ 34 h 170"/>
                  <a:gd name="T46" fmla="*/ 18 w 170"/>
                  <a:gd name="T47" fmla="*/ 57 h 170"/>
                  <a:gd name="T48" fmla="*/ 13 w 170"/>
                  <a:gd name="T49" fmla="*/ 86 h 170"/>
                  <a:gd name="T50" fmla="*/ 18 w 170"/>
                  <a:gd name="T51" fmla="*/ 114 h 170"/>
                  <a:gd name="T52" fmla="*/ 34 w 170"/>
                  <a:gd name="T53" fmla="*/ 138 h 170"/>
                  <a:gd name="T54" fmla="*/ 58 w 170"/>
                  <a:gd name="T55" fmla="*/ 152 h 170"/>
                  <a:gd name="T56" fmla="*/ 86 w 170"/>
                  <a:gd name="T57" fmla="*/ 157 h 170"/>
                  <a:gd name="T58" fmla="*/ 115 w 170"/>
                  <a:gd name="T59" fmla="*/ 152 h 170"/>
                  <a:gd name="T60" fmla="*/ 138 w 170"/>
                  <a:gd name="T61" fmla="*/ 138 h 170"/>
                  <a:gd name="T62" fmla="*/ 152 w 170"/>
                  <a:gd name="T63" fmla="*/ 114 h 170"/>
                  <a:gd name="T64" fmla="*/ 159 w 170"/>
                  <a:gd name="T65" fmla="*/ 86 h 17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70"/>
                  <a:gd name="T100" fmla="*/ 0 h 170"/>
                  <a:gd name="T101" fmla="*/ 170 w 170"/>
                  <a:gd name="T102" fmla="*/ 170 h 17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70" h="170">
                    <a:moveTo>
                      <a:pt x="170" y="86"/>
                    </a:moveTo>
                    <a:lnTo>
                      <a:pt x="168" y="68"/>
                    </a:lnTo>
                    <a:lnTo>
                      <a:pt x="165" y="52"/>
                    </a:lnTo>
                    <a:lnTo>
                      <a:pt x="156" y="38"/>
                    </a:lnTo>
                    <a:lnTo>
                      <a:pt x="147" y="25"/>
                    </a:lnTo>
                    <a:lnTo>
                      <a:pt x="134" y="14"/>
                    </a:lnTo>
                    <a:lnTo>
                      <a:pt x="118" y="7"/>
                    </a:lnTo>
                    <a:lnTo>
                      <a:pt x="104" y="2"/>
                    </a:lnTo>
                    <a:lnTo>
                      <a:pt x="86" y="0"/>
                    </a:lnTo>
                    <a:lnTo>
                      <a:pt x="68" y="2"/>
                    </a:lnTo>
                    <a:lnTo>
                      <a:pt x="52" y="7"/>
                    </a:lnTo>
                    <a:lnTo>
                      <a:pt x="38" y="14"/>
                    </a:lnTo>
                    <a:lnTo>
                      <a:pt x="25" y="25"/>
                    </a:lnTo>
                    <a:lnTo>
                      <a:pt x="16" y="38"/>
                    </a:lnTo>
                    <a:lnTo>
                      <a:pt x="7" y="52"/>
                    </a:lnTo>
                    <a:lnTo>
                      <a:pt x="2" y="68"/>
                    </a:lnTo>
                    <a:lnTo>
                      <a:pt x="0" y="86"/>
                    </a:lnTo>
                    <a:lnTo>
                      <a:pt x="2" y="102"/>
                    </a:lnTo>
                    <a:lnTo>
                      <a:pt x="7" y="118"/>
                    </a:lnTo>
                    <a:lnTo>
                      <a:pt x="16" y="132"/>
                    </a:lnTo>
                    <a:lnTo>
                      <a:pt x="25" y="145"/>
                    </a:lnTo>
                    <a:lnTo>
                      <a:pt x="38" y="156"/>
                    </a:lnTo>
                    <a:lnTo>
                      <a:pt x="52" y="164"/>
                    </a:lnTo>
                    <a:lnTo>
                      <a:pt x="68" y="168"/>
                    </a:lnTo>
                    <a:lnTo>
                      <a:pt x="86" y="170"/>
                    </a:lnTo>
                    <a:lnTo>
                      <a:pt x="104" y="168"/>
                    </a:lnTo>
                    <a:lnTo>
                      <a:pt x="118" y="164"/>
                    </a:lnTo>
                    <a:lnTo>
                      <a:pt x="134" y="156"/>
                    </a:lnTo>
                    <a:lnTo>
                      <a:pt x="147" y="145"/>
                    </a:lnTo>
                    <a:lnTo>
                      <a:pt x="156" y="132"/>
                    </a:lnTo>
                    <a:lnTo>
                      <a:pt x="165" y="118"/>
                    </a:lnTo>
                    <a:lnTo>
                      <a:pt x="168" y="102"/>
                    </a:lnTo>
                    <a:lnTo>
                      <a:pt x="170" y="86"/>
                    </a:lnTo>
                    <a:lnTo>
                      <a:pt x="159" y="86"/>
                    </a:lnTo>
                    <a:lnTo>
                      <a:pt x="158" y="72"/>
                    </a:lnTo>
                    <a:lnTo>
                      <a:pt x="152" y="57"/>
                    </a:lnTo>
                    <a:lnTo>
                      <a:pt x="147" y="45"/>
                    </a:lnTo>
                    <a:lnTo>
                      <a:pt x="138" y="34"/>
                    </a:lnTo>
                    <a:lnTo>
                      <a:pt x="127" y="25"/>
                    </a:lnTo>
                    <a:lnTo>
                      <a:pt x="115" y="18"/>
                    </a:lnTo>
                    <a:lnTo>
                      <a:pt x="100" y="14"/>
                    </a:lnTo>
                    <a:lnTo>
                      <a:pt x="86" y="13"/>
                    </a:lnTo>
                    <a:lnTo>
                      <a:pt x="72" y="14"/>
                    </a:lnTo>
                    <a:lnTo>
                      <a:pt x="58" y="18"/>
                    </a:lnTo>
                    <a:lnTo>
                      <a:pt x="45" y="25"/>
                    </a:lnTo>
                    <a:lnTo>
                      <a:pt x="34" y="34"/>
                    </a:lnTo>
                    <a:lnTo>
                      <a:pt x="25" y="45"/>
                    </a:lnTo>
                    <a:lnTo>
                      <a:pt x="18" y="57"/>
                    </a:lnTo>
                    <a:lnTo>
                      <a:pt x="15" y="72"/>
                    </a:lnTo>
                    <a:lnTo>
                      <a:pt x="13" y="86"/>
                    </a:lnTo>
                    <a:lnTo>
                      <a:pt x="15" y="100"/>
                    </a:lnTo>
                    <a:lnTo>
                      <a:pt x="18" y="114"/>
                    </a:lnTo>
                    <a:lnTo>
                      <a:pt x="25" y="127"/>
                    </a:lnTo>
                    <a:lnTo>
                      <a:pt x="34" y="138"/>
                    </a:lnTo>
                    <a:lnTo>
                      <a:pt x="45" y="147"/>
                    </a:lnTo>
                    <a:lnTo>
                      <a:pt x="58" y="152"/>
                    </a:lnTo>
                    <a:lnTo>
                      <a:pt x="72" y="157"/>
                    </a:lnTo>
                    <a:lnTo>
                      <a:pt x="86" y="157"/>
                    </a:lnTo>
                    <a:lnTo>
                      <a:pt x="100" y="157"/>
                    </a:lnTo>
                    <a:lnTo>
                      <a:pt x="115" y="152"/>
                    </a:lnTo>
                    <a:lnTo>
                      <a:pt x="127" y="147"/>
                    </a:lnTo>
                    <a:lnTo>
                      <a:pt x="138" y="138"/>
                    </a:lnTo>
                    <a:lnTo>
                      <a:pt x="147" y="127"/>
                    </a:lnTo>
                    <a:lnTo>
                      <a:pt x="152" y="114"/>
                    </a:lnTo>
                    <a:lnTo>
                      <a:pt x="158" y="100"/>
                    </a:lnTo>
                    <a:lnTo>
                      <a:pt x="159" y="86"/>
                    </a:lnTo>
                    <a:lnTo>
                      <a:pt x="170" y="86"/>
                    </a:lnTo>
                    <a:close/>
                  </a:path>
                </a:pathLst>
              </a:custGeom>
              <a:solidFill>
                <a:srgbClr val="F2F9FF"/>
              </a:solidFill>
              <a:ln w="9525">
                <a:noFill/>
                <a:round/>
                <a:headEnd/>
                <a:tailEnd/>
              </a:ln>
            </p:spPr>
            <p:txBody>
              <a:bodyPr/>
              <a:lstStyle/>
              <a:p>
                <a:endParaRPr lang="en-US"/>
              </a:p>
            </p:txBody>
          </p:sp>
          <p:sp>
            <p:nvSpPr>
              <p:cNvPr id="29978" name="Freeform 1357"/>
              <p:cNvSpPr>
                <a:spLocks/>
              </p:cNvSpPr>
              <p:nvPr/>
            </p:nvSpPr>
            <p:spPr bwMode="auto">
              <a:xfrm>
                <a:off x="849" y="2111"/>
                <a:ext cx="158" cy="157"/>
              </a:xfrm>
              <a:custGeom>
                <a:avLst/>
                <a:gdLst>
                  <a:gd name="T0" fmla="*/ 156 w 158"/>
                  <a:gd name="T1" fmla="*/ 63 h 157"/>
                  <a:gd name="T2" fmla="*/ 145 w 158"/>
                  <a:gd name="T3" fmla="*/ 34 h 157"/>
                  <a:gd name="T4" fmla="*/ 124 w 158"/>
                  <a:gd name="T5" fmla="*/ 13 h 157"/>
                  <a:gd name="T6" fmla="*/ 95 w 158"/>
                  <a:gd name="T7" fmla="*/ 2 h 157"/>
                  <a:gd name="T8" fmla="*/ 63 w 158"/>
                  <a:gd name="T9" fmla="*/ 2 h 157"/>
                  <a:gd name="T10" fmla="*/ 34 w 158"/>
                  <a:gd name="T11" fmla="*/ 13 h 157"/>
                  <a:gd name="T12" fmla="*/ 13 w 158"/>
                  <a:gd name="T13" fmla="*/ 34 h 157"/>
                  <a:gd name="T14" fmla="*/ 2 w 158"/>
                  <a:gd name="T15" fmla="*/ 63 h 157"/>
                  <a:gd name="T16" fmla="*/ 2 w 158"/>
                  <a:gd name="T17" fmla="*/ 95 h 157"/>
                  <a:gd name="T18" fmla="*/ 13 w 158"/>
                  <a:gd name="T19" fmla="*/ 122 h 157"/>
                  <a:gd name="T20" fmla="*/ 34 w 158"/>
                  <a:gd name="T21" fmla="*/ 143 h 157"/>
                  <a:gd name="T22" fmla="*/ 63 w 158"/>
                  <a:gd name="T23" fmla="*/ 156 h 157"/>
                  <a:gd name="T24" fmla="*/ 95 w 158"/>
                  <a:gd name="T25" fmla="*/ 156 h 157"/>
                  <a:gd name="T26" fmla="*/ 124 w 158"/>
                  <a:gd name="T27" fmla="*/ 143 h 157"/>
                  <a:gd name="T28" fmla="*/ 145 w 158"/>
                  <a:gd name="T29" fmla="*/ 122 h 157"/>
                  <a:gd name="T30" fmla="*/ 156 w 158"/>
                  <a:gd name="T31" fmla="*/ 95 h 157"/>
                  <a:gd name="T32" fmla="*/ 145 w 158"/>
                  <a:gd name="T33" fmla="*/ 79 h 157"/>
                  <a:gd name="T34" fmla="*/ 140 w 158"/>
                  <a:gd name="T35" fmla="*/ 52 h 157"/>
                  <a:gd name="T36" fmla="*/ 126 w 158"/>
                  <a:gd name="T37" fmla="*/ 31 h 157"/>
                  <a:gd name="T38" fmla="*/ 104 w 158"/>
                  <a:gd name="T39" fmla="*/ 16 h 157"/>
                  <a:gd name="T40" fmla="*/ 79 w 158"/>
                  <a:gd name="T41" fmla="*/ 11 h 157"/>
                  <a:gd name="T42" fmla="*/ 52 w 158"/>
                  <a:gd name="T43" fmla="*/ 16 h 157"/>
                  <a:gd name="T44" fmla="*/ 33 w 158"/>
                  <a:gd name="T45" fmla="*/ 31 h 157"/>
                  <a:gd name="T46" fmla="*/ 18 w 158"/>
                  <a:gd name="T47" fmla="*/ 52 h 157"/>
                  <a:gd name="T48" fmla="*/ 13 w 158"/>
                  <a:gd name="T49" fmla="*/ 79 h 157"/>
                  <a:gd name="T50" fmla="*/ 18 w 158"/>
                  <a:gd name="T51" fmla="*/ 104 h 157"/>
                  <a:gd name="T52" fmla="*/ 33 w 158"/>
                  <a:gd name="T53" fmla="*/ 125 h 157"/>
                  <a:gd name="T54" fmla="*/ 52 w 158"/>
                  <a:gd name="T55" fmla="*/ 140 h 157"/>
                  <a:gd name="T56" fmla="*/ 79 w 158"/>
                  <a:gd name="T57" fmla="*/ 145 h 157"/>
                  <a:gd name="T58" fmla="*/ 104 w 158"/>
                  <a:gd name="T59" fmla="*/ 140 h 157"/>
                  <a:gd name="T60" fmla="*/ 126 w 158"/>
                  <a:gd name="T61" fmla="*/ 125 h 157"/>
                  <a:gd name="T62" fmla="*/ 140 w 158"/>
                  <a:gd name="T63" fmla="*/ 104 h 157"/>
                  <a:gd name="T64" fmla="*/ 145 w 158"/>
                  <a:gd name="T65" fmla="*/ 79 h 15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58"/>
                  <a:gd name="T100" fmla="*/ 0 h 157"/>
                  <a:gd name="T101" fmla="*/ 158 w 158"/>
                  <a:gd name="T102" fmla="*/ 157 h 15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58" h="157">
                    <a:moveTo>
                      <a:pt x="158" y="79"/>
                    </a:moveTo>
                    <a:lnTo>
                      <a:pt x="156" y="63"/>
                    </a:lnTo>
                    <a:lnTo>
                      <a:pt x="152" y="48"/>
                    </a:lnTo>
                    <a:lnTo>
                      <a:pt x="145" y="34"/>
                    </a:lnTo>
                    <a:lnTo>
                      <a:pt x="135" y="23"/>
                    </a:lnTo>
                    <a:lnTo>
                      <a:pt x="124" y="13"/>
                    </a:lnTo>
                    <a:lnTo>
                      <a:pt x="109" y="6"/>
                    </a:lnTo>
                    <a:lnTo>
                      <a:pt x="95" y="2"/>
                    </a:lnTo>
                    <a:lnTo>
                      <a:pt x="79" y="0"/>
                    </a:lnTo>
                    <a:lnTo>
                      <a:pt x="63" y="2"/>
                    </a:lnTo>
                    <a:lnTo>
                      <a:pt x="49" y="6"/>
                    </a:lnTo>
                    <a:lnTo>
                      <a:pt x="34" y="13"/>
                    </a:lnTo>
                    <a:lnTo>
                      <a:pt x="24" y="23"/>
                    </a:lnTo>
                    <a:lnTo>
                      <a:pt x="13" y="34"/>
                    </a:lnTo>
                    <a:lnTo>
                      <a:pt x="6" y="48"/>
                    </a:lnTo>
                    <a:lnTo>
                      <a:pt x="2" y="63"/>
                    </a:lnTo>
                    <a:lnTo>
                      <a:pt x="0" y="79"/>
                    </a:lnTo>
                    <a:lnTo>
                      <a:pt x="2" y="95"/>
                    </a:lnTo>
                    <a:lnTo>
                      <a:pt x="6" y="109"/>
                    </a:lnTo>
                    <a:lnTo>
                      <a:pt x="13" y="122"/>
                    </a:lnTo>
                    <a:lnTo>
                      <a:pt x="24" y="134"/>
                    </a:lnTo>
                    <a:lnTo>
                      <a:pt x="34" y="143"/>
                    </a:lnTo>
                    <a:lnTo>
                      <a:pt x="49" y="150"/>
                    </a:lnTo>
                    <a:lnTo>
                      <a:pt x="63" y="156"/>
                    </a:lnTo>
                    <a:lnTo>
                      <a:pt x="79" y="157"/>
                    </a:lnTo>
                    <a:lnTo>
                      <a:pt x="95" y="156"/>
                    </a:lnTo>
                    <a:lnTo>
                      <a:pt x="109" y="150"/>
                    </a:lnTo>
                    <a:lnTo>
                      <a:pt x="124" y="143"/>
                    </a:lnTo>
                    <a:lnTo>
                      <a:pt x="135" y="134"/>
                    </a:lnTo>
                    <a:lnTo>
                      <a:pt x="145" y="122"/>
                    </a:lnTo>
                    <a:lnTo>
                      <a:pt x="152" y="109"/>
                    </a:lnTo>
                    <a:lnTo>
                      <a:pt x="156" y="95"/>
                    </a:lnTo>
                    <a:lnTo>
                      <a:pt x="158" y="79"/>
                    </a:lnTo>
                    <a:lnTo>
                      <a:pt x="145" y="79"/>
                    </a:lnTo>
                    <a:lnTo>
                      <a:pt x="145" y="65"/>
                    </a:lnTo>
                    <a:lnTo>
                      <a:pt x="140" y="52"/>
                    </a:lnTo>
                    <a:lnTo>
                      <a:pt x="135" y="41"/>
                    </a:lnTo>
                    <a:lnTo>
                      <a:pt x="126" y="31"/>
                    </a:lnTo>
                    <a:lnTo>
                      <a:pt x="117" y="23"/>
                    </a:lnTo>
                    <a:lnTo>
                      <a:pt x="104" y="16"/>
                    </a:lnTo>
                    <a:lnTo>
                      <a:pt x="92" y="13"/>
                    </a:lnTo>
                    <a:lnTo>
                      <a:pt x="79" y="11"/>
                    </a:lnTo>
                    <a:lnTo>
                      <a:pt x="65" y="13"/>
                    </a:lnTo>
                    <a:lnTo>
                      <a:pt x="52" y="16"/>
                    </a:lnTo>
                    <a:lnTo>
                      <a:pt x="42" y="23"/>
                    </a:lnTo>
                    <a:lnTo>
                      <a:pt x="33" y="31"/>
                    </a:lnTo>
                    <a:lnTo>
                      <a:pt x="24" y="41"/>
                    </a:lnTo>
                    <a:lnTo>
                      <a:pt x="18" y="52"/>
                    </a:lnTo>
                    <a:lnTo>
                      <a:pt x="13" y="65"/>
                    </a:lnTo>
                    <a:lnTo>
                      <a:pt x="13" y="79"/>
                    </a:lnTo>
                    <a:lnTo>
                      <a:pt x="13" y="91"/>
                    </a:lnTo>
                    <a:lnTo>
                      <a:pt x="18" y="104"/>
                    </a:lnTo>
                    <a:lnTo>
                      <a:pt x="24" y="116"/>
                    </a:lnTo>
                    <a:lnTo>
                      <a:pt x="33" y="125"/>
                    </a:lnTo>
                    <a:lnTo>
                      <a:pt x="42" y="134"/>
                    </a:lnTo>
                    <a:lnTo>
                      <a:pt x="52" y="140"/>
                    </a:lnTo>
                    <a:lnTo>
                      <a:pt x="65" y="143"/>
                    </a:lnTo>
                    <a:lnTo>
                      <a:pt x="79" y="145"/>
                    </a:lnTo>
                    <a:lnTo>
                      <a:pt x="92" y="143"/>
                    </a:lnTo>
                    <a:lnTo>
                      <a:pt x="104" y="140"/>
                    </a:lnTo>
                    <a:lnTo>
                      <a:pt x="117" y="134"/>
                    </a:lnTo>
                    <a:lnTo>
                      <a:pt x="126" y="125"/>
                    </a:lnTo>
                    <a:lnTo>
                      <a:pt x="135" y="116"/>
                    </a:lnTo>
                    <a:lnTo>
                      <a:pt x="140" y="104"/>
                    </a:lnTo>
                    <a:lnTo>
                      <a:pt x="145" y="91"/>
                    </a:lnTo>
                    <a:lnTo>
                      <a:pt x="145" y="79"/>
                    </a:lnTo>
                    <a:lnTo>
                      <a:pt x="158" y="79"/>
                    </a:lnTo>
                    <a:close/>
                  </a:path>
                </a:pathLst>
              </a:custGeom>
              <a:solidFill>
                <a:srgbClr val="F3FAFF"/>
              </a:solidFill>
              <a:ln w="9525">
                <a:noFill/>
                <a:round/>
                <a:headEnd/>
                <a:tailEnd/>
              </a:ln>
            </p:spPr>
            <p:txBody>
              <a:bodyPr/>
              <a:lstStyle/>
              <a:p>
                <a:endParaRPr lang="en-US"/>
              </a:p>
            </p:txBody>
          </p:sp>
          <p:sp>
            <p:nvSpPr>
              <p:cNvPr id="29979" name="Freeform 1358"/>
              <p:cNvSpPr>
                <a:spLocks/>
              </p:cNvSpPr>
              <p:nvPr/>
            </p:nvSpPr>
            <p:spPr bwMode="auto">
              <a:xfrm>
                <a:off x="855" y="2117"/>
                <a:ext cx="146" cy="144"/>
              </a:xfrm>
              <a:custGeom>
                <a:avLst/>
                <a:gdLst>
                  <a:gd name="T0" fmla="*/ 145 w 146"/>
                  <a:gd name="T1" fmla="*/ 59 h 144"/>
                  <a:gd name="T2" fmla="*/ 134 w 146"/>
                  <a:gd name="T3" fmla="*/ 32 h 144"/>
                  <a:gd name="T4" fmla="*/ 114 w 146"/>
                  <a:gd name="T5" fmla="*/ 12 h 144"/>
                  <a:gd name="T6" fmla="*/ 87 w 146"/>
                  <a:gd name="T7" fmla="*/ 1 h 144"/>
                  <a:gd name="T8" fmla="*/ 59 w 146"/>
                  <a:gd name="T9" fmla="*/ 1 h 144"/>
                  <a:gd name="T10" fmla="*/ 32 w 146"/>
                  <a:gd name="T11" fmla="*/ 12 h 144"/>
                  <a:gd name="T12" fmla="*/ 12 w 146"/>
                  <a:gd name="T13" fmla="*/ 32 h 144"/>
                  <a:gd name="T14" fmla="*/ 2 w 146"/>
                  <a:gd name="T15" fmla="*/ 59 h 144"/>
                  <a:gd name="T16" fmla="*/ 2 w 146"/>
                  <a:gd name="T17" fmla="*/ 87 h 144"/>
                  <a:gd name="T18" fmla="*/ 12 w 146"/>
                  <a:gd name="T19" fmla="*/ 114 h 144"/>
                  <a:gd name="T20" fmla="*/ 32 w 146"/>
                  <a:gd name="T21" fmla="*/ 134 h 144"/>
                  <a:gd name="T22" fmla="*/ 59 w 146"/>
                  <a:gd name="T23" fmla="*/ 144 h 144"/>
                  <a:gd name="T24" fmla="*/ 87 w 146"/>
                  <a:gd name="T25" fmla="*/ 144 h 144"/>
                  <a:gd name="T26" fmla="*/ 114 w 146"/>
                  <a:gd name="T27" fmla="*/ 134 h 144"/>
                  <a:gd name="T28" fmla="*/ 134 w 146"/>
                  <a:gd name="T29" fmla="*/ 114 h 144"/>
                  <a:gd name="T30" fmla="*/ 145 w 146"/>
                  <a:gd name="T31" fmla="*/ 87 h 144"/>
                  <a:gd name="T32" fmla="*/ 134 w 146"/>
                  <a:gd name="T33" fmla="*/ 73 h 144"/>
                  <a:gd name="T34" fmla="*/ 129 w 146"/>
                  <a:gd name="T35" fmla="*/ 50 h 144"/>
                  <a:gd name="T36" fmla="*/ 116 w 146"/>
                  <a:gd name="T37" fmla="*/ 30 h 144"/>
                  <a:gd name="T38" fmla="*/ 96 w 146"/>
                  <a:gd name="T39" fmla="*/ 17 h 144"/>
                  <a:gd name="T40" fmla="*/ 73 w 146"/>
                  <a:gd name="T41" fmla="*/ 12 h 144"/>
                  <a:gd name="T42" fmla="*/ 50 w 146"/>
                  <a:gd name="T43" fmla="*/ 17 h 144"/>
                  <a:gd name="T44" fmla="*/ 30 w 146"/>
                  <a:gd name="T45" fmla="*/ 30 h 144"/>
                  <a:gd name="T46" fmla="*/ 18 w 146"/>
                  <a:gd name="T47" fmla="*/ 50 h 144"/>
                  <a:gd name="T48" fmla="*/ 12 w 146"/>
                  <a:gd name="T49" fmla="*/ 73 h 144"/>
                  <a:gd name="T50" fmla="*/ 18 w 146"/>
                  <a:gd name="T51" fmla="*/ 96 h 144"/>
                  <a:gd name="T52" fmla="*/ 30 w 146"/>
                  <a:gd name="T53" fmla="*/ 116 h 144"/>
                  <a:gd name="T54" fmla="*/ 50 w 146"/>
                  <a:gd name="T55" fmla="*/ 128 h 144"/>
                  <a:gd name="T56" fmla="*/ 73 w 146"/>
                  <a:gd name="T57" fmla="*/ 134 h 144"/>
                  <a:gd name="T58" fmla="*/ 96 w 146"/>
                  <a:gd name="T59" fmla="*/ 128 h 144"/>
                  <a:gd name="T60" fmla="*/ 116 w 146"/>
                  <a:gd name="T61" fmla="*/ 116 h 144"/>
                  <a:gd name="T62" fmla="*/ 129 w 146"/>
                  <a:gd name="T63" fmla="*/ 96 h 144"/>
                  <a:gd name="T64" fmla="*/ 134 w 146"/>
                  <a:gd name="T65" fmla="*/ 73 h 14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46"/>
                  <a:gd name="T100" fmla="*/ 0 h 144"/>
                  <a:gd name="T101" fmla="*/ 146 w 146"/>
                  <a:gd name="T102" fmla="*/ 144 h 14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46" h="144">
                    <a:moveTo>
                      <a:pt x="146" y="73"/>
                    </a:moveTo>
                    <a:lnTo>
                      <a:pt x="145" y="59"/>
                    </a:lnTo>
                    <a:lnTo>
                      <a:pt x="139" y="44"/>
                    </a:lnTo>
                    <a:lnTo>
                      <a:pt x="134" y="32"/>
                    </a:lnTo>
                    <a:lnTo>
                      <a:pt x="125" y="21"/>
                    </a:lnTo>
                    <a:lnTo>
                      <a:pt x="114" y="12"/>
                    </a:lnTo>
                    <a:lnTo>
                      <a:pt x="102" y="5"/>
                    </a:lnTo>
                    <a:lnTo>
                      <a:pt x="87" y="1"/>
                    </a:lnTo>
                    <a:lnTo>
                      <a:pt x="73" y="0"/>
                    </a:lnTo>
                    <a:lnTo>
                      <a:pt x="59" y="1"/>
                    </a:lnTo>
                    <a:lnTo>
                      <a:pt x="45" y="5"/>
                    </a:lnTo>
                    <a:lnTo>
                      <a:pt x="32" y="12"/>
                    </a:lnTo>
                    <a:lnTo>
                      <a:pt x="21" y="21"/>
                    </a:lnTo>
                    <a:lnTo>
                      <a:pt x="12" y="32"/>
                    </a:lnTo>
                    <a:lnTo>
                      <a:pt x="5" y="44"/>
                    </a:lnTo>
                    <a:lnTo>
                      <a:pt x="2" y="59"/>
                    </a:lnTo>
                    <a:lnTo>
                      <a:pt x="0" y="73"/>
                    </a:lnTo>
                    <a:lnTo>
                      <a:pt x="2" y="87"/>
                    </a:lnTo>
                    <a:lnTo>
                      <a:pt x="5" y="101"/>
                    </a:lnTo>
                    <a:lnTo>
                      <a:pt x="12" y="114"/>
                    </a:lnTo>
                    <a:lnTo>
                      <a:pt x="21" y="125"/>
                    </a:lnTo>
                    <a:lnTo>
                      <a:pt x="32" y="134"/>
                    </a:lnTo>
                    <a:lnTo>
                      <a:pt x="45" y="139"/>
                    </a:lnTo>
                    <a:lnTo>
                      <a:pt x="59" y="144"/>
                    </a:lnTo>
                    <a:lnTo>
                      <a:pt x="73" y="144"/>
                    </a:lnTo>
                    <a:lnTo>
                      <a:pt x="87" y="144"/>
                    </a:lnTo>
                    <a:lnTo>
                      <a:pt x="102" y="139"/>
                    </a:lnTo>
                    <a:lnTo>
                      <a:pt x="114" y="134"/>
                    </a:lnTo>
                    <a:lnTo>
                      <a:pt x="125" y="125"/>
                    </a:lnTo>
                    <a:lnTo>
                      <a:pt x="134" y="114"/>
                    </a:lnTo>
                    <a:lnTo>
                      <a:pt x="139" y="101"/>
                    </a:lnTo>
                    <a:lnTo>
                      <a:pt x="145" y="87"/>
                    </a:lnTo>
                    <a:lnTo>
                      <a:pt x="146" y="73"/>
                    </a:lnTo>
                    <a:lnTo>
                      <a:pt x="134" y="73"/>
                    </a:lnTo>
                    <a:lnTo>
                      <a:pt x="132" y="60"/>
                    </a:lnTo>
                    <a:lnTo>
                      <a:pt x="129" y="50"/>
                    </a:lnTo>
                    <a:lnTo>
                      <a:pt x="123" y="39"/>
                    </a:lnTo>
                    <a:lnTo>
                      <a:pt x="116" y="30"/>
                    </a:lnTo>
                    <a:lnTo>
                      <a:pt x="107" y="23"/>
                    </a:lnTo>
                    <a:lnTo>
                      <a:pt x="96" y="17"/>
                    </a:lnTo>
                    <a:lnTo>
                      <a:pt x="86" y="14"/>
                    </a:lnTo>
                    <a:lnTo>
                      <a:pt x="73" y="12"/>
                    </a:lnTo>
                    <a:lnTo>
                      <a:pt x="61" y="14"/>
                    </a:lnTo>
                    <a:lnTo>
                      <a:pt x="50" y="17"/>
                    </a:lnTo>
                    <a:lnTo>
                      <a:pt x="39" y="23"/>
                    </a:lnTo>
                    <a:lnTo>
                      <a:pt x="30" y="30"/>
                    </a:lnTo>
                    <a:lnTo>
                      <a:pt x="23" y="39"/>
                    </a:lnTo>
                    <a:lnTo>
                      <a:pt x="18" y="50"/>
                    </a:lnTo>
                    <a:lnTo>
                      <a:pt x="14" y="60"/>
                    </a:lnTo>
                    <a:lnTo>
                      <a:pt x="12" y="73"/>
                    </a:lnTo>
                    <a:lnTo>
                      <a:pt x="14" y="85"/>
                    </a:lnTo>
                    <a:lnTo>
                      <a:pt x="18" y="96"/>
                    </a:lnTo>
                    <a:lnTo>
                      <a:pt x="23" y="107"/>
                    </a:lnTo>
                    <a:lnTo>
                      <a:pt x="30" y="116"/>
                    </a:lnTo>
                    <a:lnTo>
                      <a:pt x="39" y="123"/>
                    </a:lnTo>
                    <a:lnTo>
                      <a:pt x="50" y="128"/>
                    </a:lnTo>
                    <a:lnTo>
                      <a:pt x="61" y="132"/>
                    </a:lnTo>
                    <a:lnTo>
                      <a:pt x="73" y="134"/>
                    </a:lnTo>
                    <a:lnTo>
                      <a:pt x="86" y="132"/>
                    </a:lnTo>
                    <a:lnTo>
                      <a:pt x="96" y="128"/>
                    </a:lnTo>
                    <a:lnTo>
                      <a:pt x="107" y="123"/>
                    </a:lnTo>
                    <a:lnTo>
                      <a:pt x="116" y="116"/>
                    </a:lnTo>
                    <a:lnTo>
                      <a:pt x="123" y="107"/>
                    </a:lnTo>
                    <a:lnTo>
                      <a:pt x="129" y="96"/>
                    </a:lnTo>
                    <a:lnTo>
                      <a:pt x="132" y="85"/>
                    </a:lnTo>
                    <a:lnTo>
                      <a:pt x="134" y="73"/>
                    </a:lnTo>
                    <a:lnTo>
                      <a:pt x="146" y="73"/>
                    </a:lnTo>
                    <a:close/>
                  </a:path>
                </a:pathLst>
              </a:custGeom>
              <a:solidFill>
                <a:srgbClr val="F4FAFF"/>
              </a:solidFill>
              <a:ln w="9525">
                <a:noFill/>
                <a:round/>
                <a:headEnd/>
                <a:tailEnd/>
              </a:ln>
            </p:spPr>
            <p:txBody>
              <a:bodyPr/>
              <a:lstStyle/>
              <a:p>
                <a:endParaRPr lang="en-US"/>
              </a:p>
            </p:txBody>
          </p:sp>
          <p:sp>
            <p:nvSpPr>
              <p:cNvPr id="29980" name="Freeform 1359"/>
              <p:cNvSpPr>
                <a:spLocks/>
              </p:cNvSpPr>
              <p:nvPr/>
            </p:nvSpPr>
            <p:spPr bwMode="auto">
              <a:xfrm>
                <a:off x="862" y="2122"/>
                <a:ext cx="132" cy="134"/>
              </a:xfrm>
              <a:custGeom>
                <a:avLst/>
                <a:gdLst>
                  <a:gd name="T0" fmla="*/ 132 w 132"/>
                  <a:gd name="T1" fmla="*/ 54 h 134"/>
                  <a:gd name="T2" fmla="*/ 122 w 132"/>
                  <a:gd name="T3" fmla="*/ 30 h 134"/>
                  <a:gd name="T4" fmla="*/ 104 w 132"/>
                  <a:gd name="T5" fmla="*/ 12 h 134"/>
                  <a:gd name="T6" fmla="*/ 79 w 132"/>
                  <a:gd name="T7" fmla="*/ 2 h 134"/>
                  <a:gd name="T8" fmla="*/ 52 w 132"/>
                  <a:gd name="T9" fmla="*/ 2 h 134"/>
                  <a:gd name="T10" fmla="*/ 29 w 132"/>
                  <a:gd name="T11" fmla="*/ 12 h 134"/>
                  <a:gd name="T12" fmla="*/ 11 w 132"/>
                  <a:gd name="T13" fmla="*/ 30 h 134"/>
                  <a:gd name="T14" fmla="*/ 0 w 132"/>
                  <a:gd name="T15" fmla="*/ 54 h 134"/>
                  <a:gd name="T16" fmla="*/ 0 w 132"/>
                  <a:gd name="T17" fmla="*/ 80 h 134"/>
                  <a:gd name="T18" fmla="*/ 11 w 132"/>
                  <a:gd name="T19" fmla="*/ 105 h 134"/>
                  <a:gd name="T20" fmla="*/ 29 w 132"/>
                  <a:gd name="T21" fmla="*/ 123 h 134"/>
                  <a:gd name="T22" fmla="*/ 52 w 132"/>
                  <a:gd name="T23" fmla="*/ 132 h 134"/>
                  <a:gd name="T24" fmla="*/ 79 w 132"/>
                  <a:gd name="T25" fmla="*/ 132 h 134"/>
                  <a:gd name="T26" fmla="*/ 104 w 132"/>
                  <a:gd name="T27" fmla="*/ 123 h 134"/>
                  <a:gd name="T28" fmla="*/ 122 w 132"/>
                  <a:gd name="T29" fmla="*/ 105 h 134"/>
                  <a:gd name="T30" fmla="*/ 132 w 132"/>
                  <a:gd name="T31" fmla="*/ 80 h 134"/>
                  <a:gd name="T32" fmla="*/ 120 w 132"/>
                  <a:gd name="T33" fmla="*/ 68 h 134"/>
                  <a:gd name="T34" fmla="*/ 116 w 132"/>
                  <a:gd name="T35" fmla="*/ 46 h 134"/>
                  <a:gd name="T36" fmla="*/ 105 w 132"/>
                  <a:gd name="T37" fmla="*/ 29 h 134"/>
                  <a:gd name="T38" fmla="*/ 88 w 132"/>
                  <a:gd name="T39" fmla="*/ 18 h 134"/>
                  <a:gd name="T40" fmla="*/ 66 w 132"/>
                  <a:gd name="T41" fmla="*/ 12 h 134"/>
                  <a:gd name="T42" fmla="*/ 45 w 132"/>
                  <a:gd name="T43" fmla="*/ 18 h 134"/>
                  <a:gd name="T44" fmla="*/ 27 w 132"/>
                  <a:gd name="T45" fmla="*/ 29 h 134"/>
                  <a:gd name="T46" fmla="*/ 16 w 132"/>
                  <a:gd name="T47" fmla="*/ 46 h 134"/>
                  <a:gd name="T48" fmla="*/ 11 w 132"/>
                  <a:gd name="T49" fmla="*/ 68 h 134"/>
                  <a:gd name="T50" fmla="*/ 16 w 132"/>
                  <a:gd name="T51" fmla="*/ 89 h 134"/>
                  <a:gd name="T52" fmla="*/ 27 w 132"/>
                  <a:gd name="T53" fmla="*/ 105 h 134"/>
                  <a:gd name="T54" fmla="*/ 45 w 132"/>
                  <a:gd name="T55" fmla="*/ 118 h 134"/>
                  <a:gd name="T56" fmla="*/ 66 w 132"/>
                  <a:gd name="T57" fmla="*/ 121 h 134"/>
                  <a:gd name="T58" fmla="*/ 88 w 132"/>
                  <a:gd name="T59" fmla="*/ 118 h 134"/>
                  <a:gd name="T60" fmla="*/ 105 w 132"/>
                  <a:gd name="T61" fmla="*/ 105 h 134"/>
                  <a:gd name="T62" fmla="*/ 116 w 132"/>
                  <a:gd name="T63" fmla="*/ 89 h 134"/>
                  <a:gd name="T64" fmla="*/ 120 w 132"/>
                  <a:gd name="T65" fmla="*/ 68 h 13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2"/>
                  <a:gd name="T100" fmla="*/ 0 h 134"/>
                  <a:gd name="T101" fmla="*/ 132 w 132"/>
                  <a:gd name="T102" fmla="*/ 134 h 13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2" h="134">
                    <a:moveTo>
                      <a:pt x="132" y="68"/>
                    </a:moveTo>
                    <a:lnTo>
                      <a:pt x="132" y="54"/>
                    </a:lnTo>
                    <a:lnTo>
                      <a:pt x="127" y="41"/>
                    </a:lnTo>
                    <a:lnTo>
                      <a:pt x="122" y="30"/>
                    </a:lnTo>
                    <a:lnTo>
                      <a:pt x="113" y="20"/>
                    </a:lnTo>
                    <a:lnTo>
                      <a:pt x="104" y="12"/>
                    </a:lnTo>
                    <a:lnTo>
                      <a:pt x="91" y="5"/>
                    </a:lnTo>
                    <a:lnTo>
                      <a:pt x="79" y="2"/>
                    </a:lnTo>
                    <a:lnTo>
                      <a:pt x="66" y="0"/>
                    </a:lnTo>
                    <a:lnTo>
                      <a:pt x="52" y="2"/>
                    </a:lnTo>
                    <a:lnTo>
                      <a:pt x="39" y="5"/>
                    </a:lnTo>
                    <a:lnTo>
                      <a:pt x="29" y="12"/>
                    </a:lnTo>
                    <a:lnTo>
                      <a:pt x="20" y="20"/>
                    </a:lnTo>
                    <a:lnTo>
                      <a:pt x="11" y="30"/>
                    </a:lnTo>
                    <a:lnTo>
                      <a:pt x="5" y="41"/>
                    </a:lnTo>
                    <a:lnTo>
                      <a:pt x="0" y="54"/>
                    </a:lnTo>
                    <a:lnTo>
                      <a:pt x="0" y="68"/>
                    </a:lnTo>
                    <a:lnTo>
                      <a:pt x="0" y="80"/>
                    </a:lnTo>
                    <a:lnTo>
                      <a:pt x="5" y="93"/>
                    </a:lnTo>
                    <a:lnTo>
                      <a:pt x="11" y="105"/>
                    </a:lnTo>
                    <a:lnTo>
                      <a:pt x="20" y="114"/>
                    </a:lnTo>
                    <a:lnTo>
                      <a:pt x="29" y="123"/>
                    </a:lnTo>
                    <a:lnTo>
                      <a:pt x="39" y="129"/>
                    </a:lnTo>
                    <a:lnTo>
                      <a:pt x="52" y="132"/>
                    </a:lnTo>
                    <a:lnTo>
                      <a:pt x="66" y="134"/>
                    </a:lnTo>
                    <a:lnTo>
                      <a:pt x="79" y="132"/>
                    </a:lnTo>
                    <a:lnTo>
                      <a:pt x="91" y="129"/>
                    </a:lnTo>
                    <a:lnTo>
                      <a:pt x="104" y="123"/>
                    </a:lnTo>
                    <a:lnTo>
                      <a:pt x="113" y="114"/>
                    </a:lnTo>
                    <a:lnTo>
                      <a:pt x="122" y="105"/>
                    </a:lnTo>
                    <a:lnTo>
                      <a:pt x="127" y="93"/>
                    </a:lnTo>
                    <a:lnTo>
                      <a:pt x="132" y="80"/>
                    </a:lnTo>
                    <a:lnTo>
                      <a:pt x="132" y="68"/>
                    </a:lnTo>
                    <a:lnTo>
                      <a:pt x="120" y="68"/>
                    </a:lnTo>
                    <a:lnTo>
                      <a:pt x="120" y="57"/>
                    </a:lnTo>
                    <a:lnTo>
                      <a:pt x="116" y="46"/>
                    </a:lnTo>
                    <a:lnTo>
                      <a:pt x="111" y="37"/>
                    </a:lnTo>
                    <a:lnTo>
                      <a:pt x="105" y="29"/>
                    </a:lnTo>
                    <a:lnTo>
                      <a:pt x="96" y="21"/>
                    </a:lnTo>
                    <a:lnTo>
                      <a:pt x="88" y="18"/>
                    </a:lnTo>
                    <a:lnTo>
                      <a:pt x="77" y="14"/>
                    </a:lnTo>
                    <a:lnTo>
                      <a:pt x="66" y="12"/>
                    </a:lnTo>
                    <a:lnTo>
                      <a:pt x="55" y="14"/>
                    </a:lnTo>
                    <a:lnTo>
                      <a:pt x="45" y="18"/>
                    </a:lnTo>
                    <a:lnTo>
                      <a:pt x="36" y="21"/>
                    </a:lnTo>
                    <a:lnTo>
                      <a:pt x="27" y="29"/>
                    </a:lnTo>
                    <a:lnTo>
                      <a:pt x="21" y="37"/>
                    </a:lnTo>
                    <a:lnTo>
                      <a:pt x="16" y="46"/>
                    </a:lnTo>
                    <a:lnTo>
                      <a:pt x="12" y="57"/>
                    </a:lnTo>
                    <a:lnTo>
                      <a:pt x="11" y="68"/>
                    </a:lnTo>
                    <a:lnTo>
                      <a:pt x="12" y="79"/>
                    </a:lnTo>
                    <a:lnTo>
                      <a:pt x="16" y="89"/>
                    </a:lnTo>
                    <a:lnTo>
                      <a:pt x="21" y="98"/>
                    </a:lnTo>
                    <a:lnTo>
                      <a:pt x="27" y="105"/>
                    </a:lnTo>
                    <a:lnTo>
                      <a:pt x="36" y="113"/>
                    </a:lnTo>
                    <a:lnTo>
                      <a:pt x="45" y="118"/>
                    </a:lnTo>
                    <a:lnTo>
                      <a:pt x="55" y="121"/>
                    </a:lnTo>
                    <a:lnTo>
                      <a:pt x="66" y="121"/>
                    </a:lnTo>
                    <a:lnTo>
                      <a:pt x="77" y="121"/>
                    </a:lnTo>
                    <a:lnTo>
                      <a:pt x="88" y="118"/>
                    </a:lnTo>
                    <a:lnTo>
                      <a:pt x="96" y="113"/>
                    </a:lnTo>
                    <a:lnTo>
                      <a:pt x="105" y="105"/>
                    </a:lnTo>
                    <a:lnTo>
                      <a:pt x="111" y="98"/>
                    </a:lnTo>
                    <a:lnTo>
                      <a:pt x="116" y="89"/>
                    </a:lnTo>
                    <a:lnTo>
                      <a:pt x="120" y="79"/>
                    </a:lnTo>
                    <a:lnTo>
                      <a:pt x="120" y="68"/>
                    </a:lnTo>
                    <a:lnTo>
                      <a:pt x="132" y="68"/>
                    </a:lnTo>
                    <a:close/>
                  </a:path>
                </a:pathLst>
              </a:custGeom>
              <a:solidFill>
                <a:srgbClr val="F5FBFF"/>
              </a:solidFill>
              <a:ln w="9525">
                <a:noFill/>
                <a:round/>
                <a:headEnd/>
                <a:tailEnd/>
              </a:ln>
            </p:spPr>
            <p:txBody>
              <a:bodyPr/>
              <a:lstStyle/>
              <a:p>
                <a:endParaRPr lang="en-US"/>
              </a:p>
            </p:txBody>
          </p:sp>
          <p:sp>
            <p:nvSpPr>
              <p:cNvPr id="29981" name="Freeform 1360"/>
              <p:cNvSpPr>
                <a:spLocks/>
              </p:cNvSpPr>
              <p:nvPr/>
            </p:nvSpPr>
            <p:spPr bwMode="auto">
              <a:xfrm>
                <a:off x="867" y="2129"/>
                <a:ext cx="122" cy="122"/>
              </a:xfrm>
              <a:custGeom>
                <a:avLst/>
                <a:gdLst>
                  <a:gd name="T0" fmla="*/ 120 w 122"/>
                  <a:gd name="T1" fmla="*/ 48 h 122"/>
                  <a:gd name="T2" fmla="*/ 111 w 122"/>
                  <a:gd name="T3" fmla="*/ 27 h 122"/>
                  <a:gd name="T4" fmla="*/ 95 w 122"/>
                  <a:gd name="T5" fmla="*/ 11 h 122"/>
                  <a:gd name="T6" fmla="*/ 74 w 122"/>
                  <a:gd name="T7" fmla="*/ 2 h 122"/>
                  <a:gd name="T8" fmla="*/ 49 w 122"/>
                  <a:gd name="T9" fmla="*/ 2 h 122"/>
                  <a:gd name="T10" fmla="*/ 27 w 122"/>
                  <a:gd name="T11" fmla="*/ 11 h 122"/>
                  <a:gd name="T12" fmla="*/ 11 w 122"/>
                  <a:gd name="T13" fmla="*/ 27 h 122"/>
                  <a:gd name="T14" fmla="*/ 2 w 122"/>
                  <a:gd name="T15" fmla="*/ 48 h 122"/>
                  <a:gd name="T16" fmla="*/ 2 w 122"/>
                  <a:gd name="T17" fmla="*/ 73 h 122"/>
                  <a:gd name="T18" fmla="*/ 11 w 122"/>
                  <a:gd name="T19" fmla="*/ 95 h 122"/>
                  <a:gd name="T20" fmla="*/ 27 w 122"/>
                  <a:gd name="T21" fmla="*/ 111 h 122"/>
                  <a:gd name="T22" fmla="*/ 49 w 122"/>
                  <a:gd name="T23" fmla="*/ 120 h 122"/>
                  <a:gd name="T24" fmla="*/ 74 w 122"/>
                  <a:gd name="T25" fmla="*/ 120 h 122"/>
                  <a:gd name="T26" fmla="*/ 95 w 122"/>
                  <a:gd name="T27" fmla="*/ 111 h 122"/>
                  <a:gd name="T28" fmla="*/ 111 w 122"/>
                  <a:gd name="T29" fmla="*/ 95 h 122"/>
                  <a:gd name="T30" fmla="*/ 120 w 122"/>
                  <a:gd name="T31" fmla="*/ 73 h 122"/>
                  <a:gd name="T32" fmla="*/ 109 w 122"/>
                  <a:gd name="T33" fmla="*/ 61 h 122"/>
                  <a:gd name="T34" fmla="*/ 106 w 122"/>
                  <a:gd name="T35" fmla="*/ 41 h 122"/>
                  <a:gd name="T36" fmla="*/ 95 w 122"/>
                  <a:gd name="T37" fmla="*/ 27 h 122"/>
                  <a:gd name="T38" fmla="*/ 81 w 122"/>
                  <a:gd name="T39" fmla="*/ 16 h 122"/>
                  <a:gd name="T40" fmla="*/ 61 w 122"/>
                  <a:gd name="T41" fmla="*/ 13 h 122"/>
                  <a:gd name="T42" fmla="*/ 41 w 122"/>
                  <a:gd name="T43" fmla="*/ 16 h 122"/>
                  <a:gd name="T44" fmla="*/ 27 w 122"/>
                  <a:gd name="T45" fmla="*/ 27 h 122"/>
                  <a:gd name="T46" fmla="*/ 16 w 122"/>
                  <a:gd name="T47" fmla="*/ 41 h 122"/>
                  <a:gd name="T48" fmla="*/ 13 w 122"/>
                  <a:gd name="T49" fmla="*/ 61 h 122"/>
                  <a:gd name="T50" fmla="*/ 16 w 122"/>
                  <a:gd name="T51" fmla="*/ 79 h 122"/>
                  <a:gd name="T52" fmla="*/ 27 w 122"/>
                  <a:gd name="T53" fmla="*/ 95 h 122"/>
                  <a:gd name="T54" fmla="*/ 41 w 122"/>
                  <a:gd name="T55" fmla="*/ 106 h 122"/>
                  <a:gd name="T56" fmla="*/ 61 w 122"/>
                  <a:gd name="T57" fmla="*/ 109 h 122"/>
                  <a:gd name="T58" fmla="*/ 81 w 122"/>
                  <a:gd name="T59" fmla="*/ 106 h 122"/>
                  <a:gd name="T60" fmla="*/ 95 w 122"/>
                  <a:gd name="T61" fmla="*/ 95 h 122"/>
                  <a:gd name="T62" fmla="*/ 106 w 122"/>
                  <a:gd name="T63" fmla="*/ 79 h 122"/>
                  <a:gd name="T64" fmla="*/ 109 w 122"/>
                  <a:gd name="T65" fmla="*/ 61 h 12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22"/>
                  <a:gd name="T100" fmla="*/ 0 h 122"/>
                  <a:gd name="T101" fmla="*/ 122 w 122"/>
                  <a:gd name="T102" fmla="*/ 122 h 12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22" h="122">
                    <a:moveTo>
                      <a:pt x="122" y="61"/>
                    </a:moveTo>
                    <a:lnTo>
                      <a:pt x="120" y="48"/>
                    </a:lnTo>
                    <a:lnTo>
                      <a:pt x="117" y="38"/>
                    </a:lnTo>
                    <a:lnTo>
                      <a:pt x="111" y="27"/>
                    </a:lnTo>
                    <a:lnTo>
                      <a:pt x="104" y="18"/>
                    </a:lnTo>
                    <a:lnTo>
                      <a:pt x="95" y="11"/>
                    </a:lnTo>
                    <a:lnTo>
                      <a:pt x="84" y="5"/>
                    </a:lnTo>
                    <a:lnTo>
                      <a:pt x="74" y="2"/>
                    </a:lnTo>
                    <a:lnTo>
                      <a:pt x="61" y="0"/>
                    </a:lnTo>
                    <a:lnTo>
                      <a:pt x="49" y="2"/>
                    </a:lnTo>
                    <a:lnTo>
                      <a:pt x="38" y="5"/>
                    </a:lnTo>
                    <a:lnTo>
                      <a:pt x="27" y="11"/>
                    </a:lnTo>
                    <a:lnTo>
                      <a:pt x="18" y="18"/>
                    </a:lnTo>
                    <a:lnTo>
                      <a:pt x="11" y="27"/>
                    </a:lnTo>
                    <a:lnTo>
                      <a:pt x="6" y="38"/>
                    </a:lnTo>
                    <a:lnTo>
                      <a:pt x="2" y="48"/>
                    </a:lnTo>
                    <a:lnTo>
                      <a:pt x="0" y="61"/>
                    </a:lnTo>
                    <a:lnTo>
                      <a:pt x="2" y="73"/>
                    </a:lnTo>
                    <a:lnTo>
                      <a:pt x="6" y="84"/>
                    </a:lnTo>
                    <a:lnTo>
                      <a:pt x="11" y="95"/>
                    </a:lnTo>
                    <a:lnTo>
                      <a:pt x="18" y="104"/>
                    </a:lnTo>
                    <a:lnTo>
                      <a:pt x="27" y="111"/>
                    </a:lnTo>
                    <a:lnTo>
                      <a:pt x="38" y="116"/>
                    </a:lnTo>
                    <a:lnTo>
                      <a:pt x="49" y="120"/>
                    </a:lnTo>
                    <a:lnTo>
                      <a:pt x="61" y="122"/>
                    </a:lnTo>
                    <a:lnTo>
                      <a:pt x="74" y="120"/>
                    </a:lnTo>
                    <a:lnTo>
                      <a:pt x="84" y="116"/>
                    </a:lnTo>
                    <a:lnTo>
                      <a:pt x="95" y="111"/>
                    </a:lnTo>
                    <a:lnTo>
                      <a:pt x="104" y="104"/>
                    </a:lnTo>
                    <a:lnTo>
                      <a:pt x="111" y="95"/>
                    </a:lnTo>
                    <a:lnTo>
                      <a:pt x="117" y="84"/>
                    </a:lnTo>
                    <a:lnTo>
                      <a:pt x="120" y="73"/>
                    </a:lnTo>
                    <a:lnTo>
                      <a:pt x="122" y="61"/>
                    </a:lnTo>
                    <a:lnTo>
                      <a:pt x="109" y="61"/>
                    </a:lnTo>
                    <a:lnTo>
                      <a:pt x="109" y="50"/>
                    </a:lnTo>
                    <a:lnTo>
                      <a:pt x="106" y="41"/>
                    </a:lnTo>
                    <a:lnTo>
                      <a:pt x="100" y="34"/>
                    </a:lnTo>
                    <a:lnTo>
                      <a:pt x="95" y="27"/>
                    </a:lnTo>
                    <a:lnTo>
                      <a:pt x="88" y="20"/>
                    </a:lnTo>
                    <a:lnTo>
                      <a:pt x="81" y="16"/>
                    </a:lnTo>
                    <a:lnTo>
                      <a:pt x="70" y="13"/>
                    </a:lnTo>
                    <a:lnTo>
                      <a:pt x="61" y="13"/>
                    </a:lnTo>
                    <a:lnTo>
                      <a:pt x="50" y="13"/>
                    </a:lnTo>
                    <a:lnTo>
                      <a:pt x="41" y="16"/>
                    </a:lnTo>
                    <a:lnTo>
                      <a:pt x="34" y="20"/>
                    </a:lnTo>
                    <a:lnTo>
                      <a:pt x="27" y="27"/>
                    </a:lnTo>
                    <a:lnTo>
                      <a:pt x="20" y="34"/>
                    </a:lnTo>
                    <a:lnTo>
                      <a:pt x="16" y="41"/>
                    </a:lnTo>
                    <a:lnTo>
                      <a:pt x="13" y="50"/>
                    </a:lnTo>
                    <a:lnTo>
                      <a:pt x="13" y="61"/>
                    </a:lnTo>
                    <a:lnTo>
                      <a:pt x="13" y="70"/>
                    </a:lnTo>
                    <a:lnTo>
                      <a:pt x="16" y="79"/>
                    </a:lnTo>
                    <a:lnTo>
                      <a:pt x="20" y="88"/>
                    </a:lnTo>
                    <a:lnTo>
                      <a:pt x="27" y="95"/>
                    </a:lnTo>
                    <a:lnTo>
                      <a:pt x="34" y="100"/>
                    </a:lnTo>
                    <a:lnTo>
                      <a:pt x="41" y="106"/>
                    </a:lnTo>
                    <a:lnTo>
                      <a:pt x="50" y="107"/>
                    </a:lnTo>
                    <a:lnTo>
                      <a:pt x="61" y="109"/>
                    </a:lnTo>
                    <a:lnTo>
                      <a:pt x="70" y="107"/>
                    </a:lnTo>
                    <a:lnTo>
                      <a:pt x="81" y="106"/>
                    </a:lnTo>
                    <a:lnTo>
                      <a:pt x="88" y="100"/>
                    </a:lnTo>
                    <a:lnTo>
                      <a:pt x="95" y="95"/>
                    </a:lnTo>
                    <a:lnTo>
                      <a:pt x="100" y="88"/>
                    </a:lnTo>
                    <a:lnTo>
                      <a:pt x="106" y="79"/>
                    </a:lnTo>
                    <a:lnTo>
                      <a:pt x="109" y="70"/>
                    </a:lnTo>
                    <a:lnTo>
                      <a:pt x="109" y="61"/>
                    </a:lnTo>
                    <a:lnTo>
                      <a:pt x="122" y="61"/>
                    </a:lnTo>
                    <a:close/>
                  </a:path>
                </a:pathLst>
              </a:custGeom>
              <a:solidFill>
                <a:srgbClr val="F6FBFF"/>
              </a:solidFill>
              <a:ln w="9525">
                <a:noFill/>
                <a:round/>
                <a:headEnd/>
                <a:tailEnd/>
              </a:ln>
            </p:spPr>
            <p:txBody>
              <a:bodyPr/>
              <a:lstStyle/>
              <a:p>
                <a:endParaRPr lang="en-US"/>
              </a:p>
            </p:txBody>
          </p:sp>
          <p:sp>
            <p:nvSpPr>
              <p:cNvPr id="29982" name="Freeform 1361"/>
              <p:cNvSpPr>
                <a:spLocks/>
              </p:cNvSpPr>
              <p:nvPr/>
            </p:nvSpPr>
            <p:spPr bwMode="auto">
              <a:xfrm>
                <a:off x="873" y="2134"/>
                <a:ext cx="109" cy="109"/>
              </a:xfrm>
              <a:custGeom>
                <a:avLst/>
                <a:gdLst>
                  <a:gd name="T0" fmla="*/ 109 w 109"/>
                  <a:gd name="T1" fmla="*/ 45 h 109"/>
                  <a:gd name="T2" fmla="*/ 100 w 109"/>
                  <a:gd name="T3" fmla="*/ 25 h 109"/>
                  <a:gd name="T4" fmla="*/ 85 w 109"/>
                  <a:gd name="T5" fmla="*/ 9 h 109"/>
                  <a:gd name="T6" fmla="*/ 66 w 109"/>
                  <a:gd name="T7" fmla="*/ 2 h 109"/>
                  <a:gd name="T8" fmla="*/ 44 w 109"/>
                  <a:gd name="T9" fmla="*/ 2 h 109"/>
                  <a:gd name="T10" fmla="*/ 25 w 109"/>
                  <a:gd name="T11" fmla="*/ 9 h 109"/>
                  <a:gd name="T12" fmla="*/ 10 w 109"/>
                  <a:gd name="T13" fmla="*/ 25 h 109"/>
                  <a:gd name="T14" fmla="*/ 1 w 109"/>
                  <a:gd name="T15" fmla="*/ 45 h 109"/>
                  <a:gd name="T16" fmla="*/ 1 w 109"/>
                  <a:gd name="T17" fmla="*/ 67 h 109"/>
                  <a:gd name="T18" fmla="*/ 10 w 109"/>
                  <a:gd name="T19" fmla="*/ 86 h 109"/>
                  <a:gd name="T20" fmla="*/ 25 w 109"/>
                  <a:gd name="T21" fmla="*/ 101 h 109"/>
                  <a:gd name="T22" fmla="*/ 44 w 109"/>
                  <a:gd name="T23" fmla="*/ 109 h 109"/>
                  <a:gd name="T24" fmla="*/ 66 w 109"/>
                  <a:gd name="T25" fmla="*/ 109 h 109"/>
                  <a:gd name="T26" fmla="*/ 85 w 109"/>
                  <a:gd name="T27" fmla="*/ 101 h 109"/>
                  <a:gd name="T28" fmla="*/ 100 w 109"/>
                  <a:gd name="T29" fmla="*/ 86 h 109"/>
                  <a:gd name="T30" fmla="*/ 109 w 109"/>
                  <a:gd name="T31" fmla="*/ 67 h 109"/>
                  <a:gd name="T32" fmla="*/ 98 w 109"/>
                  <a:gd name="T33" fmla="*/ 56 h 109"/>
                  <a:gd name="T34" fmla="*/ 94 w 109"/>
                  <a:gd name="T35" fmla="*/ 40 h 109"/>
                  <a:gd name="T36" fmla="*/ 85 w 109"/>
                  <a:gd name="T37" fmla="*/ 25 h 109"/>
                  <a:gd name="T38" fmla="*/ 71 w 109"/>
                  <a:gd name="T39" fmla="*/ 17 h 109"/>
                  <a:gd name="T40" fmla="*/ 55 w 109"/>
                  <a:gd name="T41" fmla="*/ 13 h 109"/>
                  <a:gd name="T42" fmla="*/ 39 w 109"/>
                  <a:gd name="T43" fmla="*/ 17 h 109"/>
                  <a:gd name="T44" fmla="*/ 25 w 109"/>
                  <a:gd name="T45" fmla="*/ 25 h 109"/>
                  <a:gd name="T46" fmla="*/ 16 w 109"/>
                  <a:gd name="T47" fmla="*/ 40 h 109"/>
                  <a:gd name="T48" fmla="*/ 12 w 109"/>
                  <a:gd name="T49" fmla="*/ 56 h 109"/>
                  <a:gd name="T50" fmla="*/ 16 w 109"/>
                  <a:gd name="T51" fmla="*/ 72 h 109"/>
                  <a:gd name="T52" fmla="*/ 25 w 109"/>
                  <a:gd name="T53" fmla="*/ 86 h 109"/>
                  <a:gd name="T54" fmla="*/ 39 w 109"/>
                  <a:gd name="T55" fmla="*/ 95 h 109"/>
                  <a:gd name="T56" fmla="*/ 55 w 109"/>
                  <a:gd name="T57" fmla="*/ 99 h 109"/>
                  <a:gd name="T58" fmla="*/ 71 w 109"/>
                  <a:gd name="T59" fmla="*/ 95 h 109"/>
                  <a:gd name="T60" fmla="*/ 85 w 109"/>
                  <a:gd name="T61" fmla="*/ 86 h 109"/>
                  <a:gd name="T62" fmla="*/ 94 w 109"/>
                  <a:gd name="T63" fmla="*/ 72 h 109"/>
                  <a:gd name="T64" fmla="*/ 98 w 109"/>
                  <a:gd name="T65" fmla="*/ 56 h 10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9"/>
                  <a:gd name="T100" fmla="*/ 0 h 109"/>
                  <a:gd name="T101" fmla="*/ 109 w 109"/>
                  <a:gd name="T102" fmla="*/ 109 h 10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9" h="109">
                    <a:moveTo>
                      <a:pt x="109" y="56"/>
                    </a:moveTo>
                    <a:lnTo>
                      <a:pt x="109" y="45"/>
                    </a:lnTo>
                    <a:lnTo>
                      <a:pt x="105" y="34"/>
                    </a:lnTo>
                    <a:lnTo>
                      <a:pt x="100" y="25"/>
                    </a:lnTo>
                    <a:lnTo>
                      <a:pt x="94" y="17"/>
                    </a:lnTo>
                    <a:lnTo>
                      <a:pt x="85" y="9"/>
                    </a:lnTo>
                    <a:lnTo>
                      <a:pt x="77" y="6"/>
                    </a:lnTo>
                    <a:lnTo>
                      <a:pt x="66" y="2"/>
                    </a:lnTo>
                    <a:lnTo>
                      <a:pt x="55" y="0"/>
                    </a:lnTo>
                    <a:lnTo>
                      <a:pt x="44" y="2"/>
                    </a:lnTo>
                    <a:lnTo>
                      <a:pt x="34" y="6"/>
                    </a:lnTo>
                    <a:lnTo>
                      <a:pt x="25" y="9"/>
                    </a:lnTo>
                    <a:lnTo>
                      <a:pt x="16" y="17"/>
                    </a:lnTo>
                    <a:lnTo>
                      <a:pt x="10" y="25"/>
                    </a:lnTo>
                    <a:lnTo>
                      <a:pt x="5" y="34"/>
                    </a:lnTo>
                    <a:lnTo>
                      <a:pt x="1" y="45"/>
                    </a:lnTo>
                    <a:lnTo>
                      <a:pt x="0" y="56"/>
                    </a:lnTo>
                    <a:lnTo>
                      <a:pt x="1" y="67"/>
                    </a:lnTo>
                    <a:lnTo>
                      <a:pt x="5" y="77"/>
                    </a:lnTo>
                    <a:lnTo>
                      <a:pt x="10" y="86"/>
                    </a:lnTo>
                    <a:lnTo>
                      <a:pt x="16" y="93"/>
                    </a:lnTo>
                    <a:lnTo>
                      <a:pt x="25" y="101"/>
                    </a:lnTo>
                    <a:lnTo>
                      <a:pt x="34" y="106"/>
                    </a:lnTo>
                    <a:lnTo>
                      <a:pt x="44" y="109"/>
                    </a:lnTo>
                    <a:lnTo>
                      <a:pt x="55" y="109"/>
                    </a:lnTo>
                    <a:lnTo>
                      <a:pt x="66" y="109"/>
                    </a:lnTo>
                    <a:lnTo>
                      <a:pt x="77" y="106"/>
                    </a:lnTo>
                    <a:lnTo>
                      <a:pt x="85" y="101"/>
                    </a:lnTo>
                    <a:lnTo>
                      <a:pt x="94" y="93"/>
                    </a:lnTo>
                    <a:lnTo>
                      <a:pt x="100" y="86"/>
                    </a:lnTo>
                    <a:lnTo>
                      <a:pt x="105" y="77"/>
                    </a:lnTo>
                    <a:lnTo>
                      <a:pt x="109" y="67"/>
                    </a:lnTo>
                    <a:lnTo>
                      <a:pt x="109" y="56"/>
                    </a:lnTo>
                    <a:lnTo>
                      <a:pt x="98" y="56"/>
                    </a:lnTo>
                    <a:lnTo>
                      <a:pt x="96" y="47"/>
                    </a:lnTo>
                    <a:lnTo>
                      <a:pt x="94" y="40"/>
                    </a:lnTo>
                    <a:lnTo>
                      <a:pt x="91" y="31"/>
                    </a:lnTo>
                    <a:lnTo>
                      <a:pt x="85" y="25"/>
                    </a:lnTo>
                    <a:lnTo>
                      <a:pt x="78" y="20"/>
                    </a:lnTo>
                    <a:lnTo>
                      <a:pt x="71" y="17"/>
                    </a:lnTo>
                    <a:lnTo>
                      <a:pt x="64" y="15"/>
                    </a:lnTo>
                    <a:lnTo>
                      <a:pt x="55" y="13"/>
                    </a:lnTo>
                    <a:lnTo>
                      <a:pt x="46" y="15"/>
                    </a:lnTo>
                    <a:lnTo>
                      <a:pt x="39" y="17"/>
                    </a:lnTo>
                    <a:lnTo>
                      <a:pt x="32" y="20"/>
                    </a:lnTo>
                    <a:lnTo>
                      <a:pt x="25" y="25"/>
                    </a:lnTo>
                    <a:lnTo>
                      <a:pt x="19" y="31"/>
                    </a:lnTo>
                    <a:lnTo>
                      <a:pt x="16" y="40"/>
                    </a:lnTo>
                    <a:lnTo>
                      <a:pt x="14" y="47"/>
                    </a:lnTo>
                    <a:lnTo>
                      <a:pt x="12" y="56"/>
                    </a:lnTo>
                    <a:lnTo>
                      <a:pt x="14" y="65"/>
                    </a:lnTo>
                    <a:lnTo>
                      <a:pt x="16" y="72"/>
                    </a:lnTo>
                    <a:lnTo>
                      <a:pt x="19" y="79"/>
                    </a:lnTo>
                    <a:lnTo>
                      <a:pt x="25" y="86"/>
                    </a:lnTo>
                    <a:lnTo>
                      <a:pt x="32" y="90"/>
                    </a:lnTo>
                    <a:lnTo>
                      <a:pt x="39" y="95"/>
                    </a:lnTo>
                    <a:lnTo>
                      <a:pt x="46" y="97"/>
                    </a:lnTo>
                    <a:lnTo>
                      <a:pt x="55" y="99"/>
                    </a:lnTo>
                    <a:lnTo>
                      <a:pt x="64" y="97"/>
                    </a:lnTo>
                    <a:lnTo>
                      <a:pt x="71" y="95"/>
                    </a:lnTo>
                    <a:lnTo>
                      <a:pt x="78" y="90"/>
                    </a:lnTo>
                    <a:lnTo>
                      <a:pt x="85" y="86"/>
                    </a:lnTo>
                    <a:lnTo>
                      <a:pt x="91" y="79"/>
                    </a:lnTo>
                    <a:lnTo>
                      <a:pt x="94" y="72"/>
                    </a:lnTo>
                    <a:lnTo>
                      <a:pt x="96" y="65"/>
                    </a:lnTo>
                    <a:lnTo>
                      <a:pt x="98" y="56"/>
                    </a:lnTo>
                    <a:lnTo>
                      <a:pt x="109" y="56"/>
                    </a:lnTo>
                    <a:close/>
                  </a:path>
                </a:pathLst>
              </a:custGeom>
              <a:solidFill>
                <a:srgbClr val="F7FBFF"/>
              </a:solidFill>
              <a:ln w="9525">
                <a:noFill/>
                <a:round/>
                <a:headEnd/>
                <a:tailEnd/>
              </a:ln>
            </p:spPr>
            <p:txBody>
              <a:bodyPr/>
              <a:lstStyle/>
              <a:p>
                <a:endParaRPr lang="en-US"/>
              </a:p>
            </p:txBody>
          </p:sp>
          <p:sp>
            <p:nvSpPr>
              <p:cNvPr id="29983" name="Freeform 1362"/>
              <p:cNvSpPr>
                <a:spLocks/>
              </p:cNvSpPr>
              <p:nvPr/>
            </p:nvSpPr>
            <p:spPr bwMode="auto">
              <a:xfrm>
                <a:off x="880" y="2142"/>
                <a:ext cx="96" cy="96"/>
              </a:xfrm>
              <a:custGeom>
                <a:avLst/>
                <a:gdLst>
                  <a:gd name="T0" fmla="*/ 96 w 96"/>
                  <a:gd name="T1" fmla="*/ 37 h 96"/>
                  <a:gd name="T2" fmla="*/ 87 w 96"/>
                  <a:gd name="T3" fmla="*/ 21 h 96"/>
                  <a:gd name="T4" fmla="*/ 75 w 96"/>
                  <a:gd name="T5" fmla="*/ 7 h 96"/>
                  <a:gd name="T6" fmla="*/ 57 w 96"/>
                  <a:gd name="T7" fmla="*/ 0 h 96"/>
                  <a:gd name="T8" fmla="*/ 37 w 96"/>
                  <a:gd name="T9" fmla="*/ 0 h 96"/>
                  <a:gd name="T10" fmla="*/ 21 w 96"/>
                  <a:gd name="T11" fmla="*/ 7 h 96"/>
                  <a:gd name="T12" fmla="*/ 7 w 96"/>
                  <a:gd name="T13" fmla="*/ 21 h 96"/>
                  <a:gd name="T14" fmla="*/ 0 w 96"/>
                  <a:gd name="T15" fmla="*/ 37 h 96"/>
                  <a:gd name="T16" fmla="*/ 0 w 96"/>
                  <a:gd name="T17" fmla="*/ 57 h 96"/>
                  <a:gd name="T18" fmla="*/ 7 w 96"/>
                  <a:gd name="T19" fmla="*/ 75 h 96"/>
                  <a:gd name="T20" fmla="*/ 21 w 96"/>
                  <a:gd name="T21" fmla="*/ 87 h 96"/>
                  <a:gd name="T22" fmla="*/ 37 w 96"/>
                  <a:gd name="T23" fmla="*/ 94 h 96"/>
                  <a:gd name="T24" fmla="*/ 57 w 96"/>
                  <a:gd name="T25" fmla="*/ 94 h 96"/>
                  <a:gd name="T26" fmla="*/ 75 w 96"/>
                  <a:gd name="T27" fmla="*/ 87 h 96"/>
                  <a:gd name="T28" fmla="*/ 87 w 96"/>
                  <a:gd name="T29" fmla="*/ 75 h 96"/>
                  <a:gd name="T30" fmla="*/ 96 w 96"/>
                  <a:gd name="T31" fmla="*/ 57 h 96"/>
                  <a:gd name="T32" fmla="*/ 84 w 96"/>
                  <a:gd name="T33" fmla="*/ 48 h 96"/>
                  <a:gd name="T34" fmla="*/ 82 w 96"/>
                  <a:gd name="T35" fmla="*/ 34 h 96"/>
                  <a:gd name="T36" fmla="*/ 73 w 96"/>
                  <a:gd name="T37" fmla="*/ 21 h 96"/>
                  <a:gd name="T38" fmla="*/ 62 w 96"/>
                  <a:gd name="T39" fmla="*/ 14 h 96"/>
                  <a:gd name="T40" fmla="*/ 48 w 96"/>
                  <a:gd name="T41" fmla="*/ 10 h 96"/>
                  <a:gd name="T42" fmla="*/ 34 w 96"/>
                  <a:gd name="T43" fmla="*/ 14 h 96"/>
                  <a:gd name="T44" fmla="*/ 23 w 96"/>
                  <a:gd name="T45" fmla="*/ 21 h 96"/>
                  <a:gd name="T46" fmla="*/ 14 w 96"/>
                  <a:gd name="T47" fmla="*/ 34 h 96"/>
                  <a:gd name="T48" fmla="*/ 12 w 96"/>
                  <a:gd name="T49" fmla="*/ 48 h 96"/>
                  <a:gd name="T50" fmla="*/ 14 w 96"/>
                  <a:gd name="T51" fmla="*/ 62 h 96"/>
                  <a:gd name="T52" fmla="*/ 23 w 96"/>
                  <a:gd name="T53" fmla="*/ 73 h 96"/>
                  <a:gd name="T54" fmla="*/ 34 w 96"/>
                  <a:gd name="T55" fmla="*/ 82 h 96"/>
                  <a:gd name="T56" fmla="*/ 48 w 96"/>
                  <a:gd name="T57" fmla="*/ 84 h 96"/>
                  <a:gd name="T58" fmla="*/ 62 w 96"/>
                  <a:gd name="T59" fmla="*/ 82 h 96"/>
                  <a:gd name="T60" fmla="*/ 73 w 96"/>
                  <a:gd name="T61" fmla="*/ 73 h 96"/>
                  <a:gd name="T62" fmla="*/ 82 w 96"/>
                  <a:gd name="T63" fmla="*/ 62 h 96"/>
                  <a:gd name="T64" fmla="*/ 84 w 96"/>
                  <a:gd name="T65" fmla="*/ 48 h 9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96"/>
                  <a:gd name="T100" fmla="*/ 0 h 96"/>
                  <a:gd name="T101" fmla="*/ 96 w 96"/>
                  <a:gd name="T102" fmla="*/ 96 h 9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96" h="96">
                    <a:moveTo>
                      <a:pt x="96" y="48"/>
                    </a:moveTo>
                    <a:lnTo>
                      <a:pt x="96" y="37"/>
                    </a:lnTo>
                    <a:lnTo>
                      <a:pt x="93" y="28"/>
                    </a:lnTo>
                    <a:lnTo>
                      <a:pt x="87" y="21"/>
                    </a:lnTo>
                    <a:lnTo>
                      <a:pt x="82" y="14"/>
                    </a:lnTo>
                    <a:lnTo>
                      <a:pt x="75" y="7"/>
                    </a:lnTo>
                    <a:lnTo>
                      <a:pt x="68" y="3"/>
                    </a:lnTo>
                    <a:lnTo>
                      <a:pt x="57" y="0"/>
                    </a:lnTo>
                    <a:lnTo>
                      <a:pt x="48" y="0"/>
                    </a:lnTo>
                    <a:lnTo>
                      <a:pt x="37" y="0"/>
                    </a:lnTo>
                    <a:lnTo>
                      <a:pt x="28" y="3"/>
                    </a:lnTo>
                    <a:lnTo>
                      <a:pt x="21" y="7"/>
                    </a:lnTo>
                    <a:lnTo>
                      <a:pt x="14" y="14"/>
                    </a:lnTo>
                    <a:lnTo>
                      <a:pt x="7" y="21"/>
                    </a:lnTo>
                    <a:lnTo>
                      <a:pt x="3" y="28"/>
                    </a:lnTo>
                    <a:lnTo>
                      <a:pt x="0" y="37"/>
                    </a:lnTo>
                    <a:lnTo>
                      <a:pt x="0" y="48"/>
                    </a:lnTo>
                    <a:lnTo>
                      <a:pt x="0" y="57"/>
                    </a:lnTo>
                    <a:lnTo>
                      <a:pt x="3" y="66"/>
                    </a:lnTo>
                    <a:lnTo>
                      <a:pt x="7" y="75"/>
                    </a:lnTo>
                    <a:lnTo>
                      <a:pt x="14" y="82"/>
                    </a:lnTo>
                    <a:lnTo>
                      <a:pt x="21" y="87"/>
                    </a:lnTo>
                    <a:lnTo>
                      <a:pt x="28" y="93"/>
                    </a:lnTo>
                    <a:lnTo>
                      <a:pt x="37" y="94"/>
                    </a:lnTo>
                    <a:lnTo>
                      <a:pt x="48" y="96"/>
                    </a:lnTo>
                    <a:lnTo>
                      <a:pt x="57" y="94"/>
                    </a:lnTo>
                    <a:lnTo>
                      <a:pt x="68" y="93"/>
                    </a:lnTo>
                    <a:lnTo>
                      <a:pt x="75" y="87"/>
                    </a:lnTo>
                    <a:lnTo>
                      <a:pt x="82" y="82"/>
                    </a:lnTo>
                    <a:lnTo>
                      <a:pt x="87" y="75"/>
                    </a:lnTo>
                    <a:lnTo>
                      <a:pt x="93" y="66"/>
                    </a:lnTo>
                    <a:lnTo>
                      <a:pt x="96" y="57"/>
                    </a:lnTo>
                    <a:lnTo>
                      <a:pt x="96" y="48"/>
                    </a:lnTo>
                    <a:lnTo>
                      <a:pt x="84" y="48"/>
                    </a:lnTo>
                    <a:lnTo>
                      <a:pt x="84" y="41"/>
                    </a:lnTo>
                    <a:lnTo>
                      <a:pt x="82" y="34"/>
                    </a:lnTo>
                    <a:lnTo>
                      <a:pt x="78" y="26"/>
                    </a:lnTo>
                    <a:lnTo>
                      <a:pt x="73" y="21"/>
                    </a:lnTo>
                    <a:lnTo>
                      <a:pt x="68" y="17"/>
                    </a:lnTo>
                    <a:lnTo>
                      <a:pt x="62" y="14"/>
                    </a:lnTo>
                    <a:lnTo>
                      <a:pt x="55" y="12"/>
                    </a:lnTo>
                    <a:lnTo>
                      <a:pt x="48" y="10"/>
                    </a:lnTo>
                    <a:lnTo>
                      <a:pt x="41" y="12"/>
                    </a:lnTo>
                    <a:lnTo>
                      <a:pt x="34" y="14"/>
                    </a:lnTo>
                    <a:lnTo>
                      <a:pt x="28" y="17"/>
                    </a:lnTo>
                    <a:lnTo>
                      <a:pt x="23" y="21"/>
                    </a:lnTo>
                    <a:lnTo>
                      <a:pt x="18" y="26"/>
                    </a:lnTo>
                    <a:lnTo>
                      <a:pt x="14" y="34"/>
                    </a:lnTo>
                    <a:lnTo>
                      <a:pt x="12" y="41"/>
                    </a:lnTo>
                    <a:lnTo>
                      <a:pt x="12" y="48"/>
                    </a:lnTo>
                    <a:lnTo>
                      <a:pt x="12" y="55"/>
                    </a:lnTo>
                    <a:lnTo>
                      <a:pt x="14" y="62"/>
                    </a:lnTo>
                    <a:lnTo>
                      <a:pt x="18" y="67"/>
                    </a:lnTo>
                    <a:lnTo>
                      <a:pt x="23" y="73"/>
                    </a:lnTo>
                    <a:lnTo>
                      <a:pt x="28" y="78"/>
                    </a:lnTo>
                    <a:lnTo>
                      <a:pt x="34" y="82"/>
                    </a:lnTo>
                    <a:lnTo>
                      <a:pt x="41" y="84"/>
                    </a:lnTo>
                    <a:lnTo>
                      <a:pt x="48" y="84"/>
                    </a:lnTo>
                    <a:lnTo>
                      <a:pt x="55" y="84"/>
                    </a:lnTo>
                    <a:lnTo>
                      <a:pt x="62" y="82"/>
                    </a:lnTo>
                    <a:lnTo>
                      <a:pt x="68" y="78"/>
                    </a:lnTo>
                    <a:lnTo>
                      <a:pt x="73" y="73"/>
                    </a:lnTo>
                    <a:lnTo>
                      <a:pt x="78" y="67"/>
                    </a:lnTo>
                    <a:lnTo>
                      <a:pt x="82" y="62"/>
                    </a:lnTo>
                    <a:lnTo>
                      <a:pt x="84" y="55"/>
                    </a:lnTo>
                    <a:lnTo>
                      <a:pt x="84" y="48"/>
                    </a:lnTo>
                    <a:lnTo>
                      <a:pt x="96" y="48"/>
                    </a:lnTo>
                    <a:close/>
                  </a:path>
                </a:pathLst>
              </a:custGeom>
              <a:solidFill>
                <a:srgbClr val="F8FCFF"/>
              </a:solidFill>
              <a:ln w="9525">
                <a:noFill/>
                <a:round/>
                <a:headEnd/>
                <a:tailEnd/>
              </a:ln>
            </p:spPr>
            <p:txBody>
              <a:bodyPr/>
              <a:lstStyle/>
              <a:p>
                <a:endParaRPr lang="en-US"/>
              </a:p>
            </p:txBody>
          </p:sp>
          <p:sp>
            <p:nvSpPr>
              <p:cNvPr id="29984" name="Freeform 1363"/>
              <p:cNvSpPr>
                <a:spLocks/>
              </p:cNvSpPr>
              <p:nvPr/>
            </p:nvSpPr>
            <p:spPr bwMode="auto">
              <a:xfrm>
                <a:off x="885" y="2147"/>
                <a:ext cx="86" cy="86"/>
              </a:xfrm>
              <a:custGeom>
                <a:avLst/>
                <a:gdLst>
                  <a:gd name="T0" fmla="*/ 84 w 86"/>
                  <a:gd name="T1" fmla="*/ 34 h 86"/>
                  <a:gd name="T2" fmla="*/ 79 w 86"/>
                  <a:gd name="T3" fmla="*/ 18 h 86"/>
                  <a:gd name="T4" fmla="*/ 66 w 86"/>
                  <a:gd name="T5" fmla="*/ 7 h 86"/>
                  <a:gd name="T6" fmla="*/ 52 w 86"/>
                  <a:gd name="T7" fmla="*/ 2 h 86"/>
                  <a:gd name="T8" fmla="*/ 34 w 86"/>
                  <a:gd name="T9" fmla="*/ 2 h 86"/>
                  <a:gd name="T10" fmla="*/ 20 w 86"/>
                  <a:gd name="T11" fmla="*/ 7 h 86"/>
                  <a:gd name="T12" fmla="*/ 7 w 86"/>
                  <a:gd name="T13" fmla="*/ 18 h 86"/>
                  <a:gd name="T14" fmla="*/ 2 w 86"/>
                  <a:gd name="T15" fmla="*/ 34 h 86"/>
                  <a:gd name="T16" fmla="*/ 2 w 86"/>
                  <a:gd name="T17" fmla="*/ 52 h 86"/>
                  <a:gd name="T18" fmla="*/ 7 w 86"/>
                  <a:gd name="T19" fmla="*/ 66 h 86"/>
                  <a:gd name="T20" fmla="*/ 20 w 86"/>
                  <a:gd name="T21" fmla="*/ 77 h 86"/>
                  <a:gd name="T22" fmla="*/ 34 w 86"/>
                  <a:gd name="T23" fmla="*/ 84 h 86"/>
                  <a:gd name="T24" fmla="*/ 52 w 86"/>
                  <a:gd name="T25" fmla="*/ 84 h 86"/>
                  <a:gd name="T26" fmla="*/ 66 w 86"/>
                  <a:gd name="T27" fmla="*/ 77 h 86"/>
                  <a:gd name="T28" fmla="*/ 79 w 86"/>
                  <a:gd name="T29" fmla="*/ 66 h 86"/>
                  <a:gd name="T30" fmla="*/ 84 w 86"/>
                  <a:gd name="T31" fmla="*/ 52 h 86"/>
                  <a:gd name="T32" fmla="*/ 73 w 86"/>
                  <a:gd name="T33" fmla="*/ 43 h 86"/>
                  <a:gd name="T34" fmla="*/ 72 w 86"/>
                  <a:gd name="T35" fmla="*/ 30 h 86"/>
                  <a:gd name="T36" fmla="*/ 65 w 86"/>
                  <a:gd name="T37" fmla="*/ 21 h 86"/>
                  <a:gd name="T38" fmla="*/ 56 w 86"/>
                  <a:gd name="T39" fmla="*/ 14 h 86"/>
                  <a:gd name="T40" fmla="*/ 43 w 86"/>
                  <a:gd name="T41" fmla="*/ 12 h 86"/>
                  <a:gd name="T42" fmla="*/ 31 w 86"/>
                  <a:gd name="T43" fmla="*/ 14 h 86"/>
                  <a:gd name="T44" fmla="*/ 22 w 86"/>
                  <a:gd name="T45" fmla="*/ 21 h 86"/>
                  <a:gd name="T46" fmla="*/ 15 w 86"/>
                  <a:gd name="T47" fmla="*/ 30 h 86"/>
                  <a:gd name="T48" fmla="*/ 13 w 86"/>
                  <a:gd name="T49" fmla="*/ 43 h 86"/>
                  <a:gd name="T50" fmla="*/ 15 w 86"/>
                  <a:gd name="T51" fmla="*/ 54 h 86"/>
                  <a:gd name="T52" fmla="*/ 22 w 86"/>
                  <a:gd name="T53" fmla="*/ 64 h 86"/>
                  <a:gd name="T54" fmla="*/ 31 w 86"/>
                  <a:gd name="T55" fmla="*/ 70 h 86"/>
                  <a:gd name="T56" fmla="*/ 43 w 86"/>
                  <a:gd name="T57" fmla="*/ 73 h 86"/>
                  <a:gd name="T58" fmla="*/ 56 w 86"/>
                  <a:gd name="T59" fmla="*/ 70 h 86"/>
                  <a:gd name="T60" fmla="*/ 65 w 86"/>
                  <a:gd name="T61" fmla="*/ 64 h 86"/>
                  <a:gd name="T62" fmla="*/ 72 w 86"/>
                  <a:gd name="T63" fmla="*/ 54 h 86"/>
                  <a:gd name="T64" fmla="*/ 73 w 86"/>
                  <a:gd name="T65" fmla="*/ 43 h 8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86"/>
                  <a:gd name="T100" fmla="*/ 0 h 86"/>
                  <a:gd name="T101" fmla="*/ 86 w 86"/>
                  <a:gd name="T102" fmla="*/ 86 h 8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86" h="86">
                    <a:moveTo>
                      <a:pt x="86" y="43"/>
                    </a:moveTo>
                    <a:lnTo>
                      <a:pt x="84" y="34"/>
                    </a:lnTo>
                    <a:lnTo>
                      <a:pt x="82" y="27"/>
                    </a:lnTo>
                    <a:lnTo>
                      <a:pt x="79" y="18"/>
                    </a:lnTo>
                    <a:lnTo>
                      <a:pt x="73" y="12"/>
                    </a:lnTo>
                    <a:lnTo>
                      <a:pt x="66" y="7"/>
                    </a:lnTo>
                    <a:lnTo>
                      <a:pt x="59" y="4"/>
                    </a:lnTo>
                    <a:lnTo>
                      <a:pt x="52" y="2"/>
                    </a:lnTo>
                    <a:lnTo>
                      <a:pt x="43" y="0"/>
                    </a:lnTo>
                    <a:lnTo>
                      <a:pt x="34" y="2"/>
                    </a:lnTo>
                    <a:lnTo>
                      <a:pt x="27" y="4"/>
                    </a:lnTo>
                    <a:lnTo>
                      <a:pt x="20" y="7"/>
                    </a:lnTo>
                    <a:lnTo>
                      <a:pt x="13" y="12"/>
                    </a:lnTo>
                    <a:lnTo>
                      <a:pt x="7" y="18"/>
                    </a:lnTo>
                    <a:lnTo>
                      <a:pt x="4" y="27"/>
                    </a:lnTo>
                    <a:lnTo>
                      <a:pt x="2" y="34"/>
                    </a:lnTo>
                    <a:lnTo>
                      <a:pt x="0" y="43"/>
                    </a:lnTo>
                    <a:lnTo>
                      <a:pt x="2" y="52"/>
                    </a:lnTo>
                    <a:lnTo>
                      <a:pt x="4" y="59"/>
                    </a:lnTo>
                    <a:lnTo>
                      <a:pt x="7" y="66"/>
                    </a:lnTo>
                    <a:lnTo>
                      <a:pt x="13" y="73"/>
                    </a:lnTo>
                    <a:lnTo>
                      <a:pt x="20" y="77"/>
                    </a:lnTo>
                    <a:lnTo>
                      <a:pt x="27" y="82"/>
                    </a:lnTo>
                    <a:lnTo>
                      <a:pt x="34" y="84"/>
                    </a:lnTo>
                    <a:lnTo>
                      <a:pt x="43" y="86"/>
                    </a:lnTo>
                    <a:lnTo>
                      <a:pt x="52" y="84"/>
                    </a:lnTo>
                    <a:lnTo>
                      <a:pt x="59" y="82"/>
                    </a:lnTo>
                    <a:lnTo>
                      <a:pt x="66" y="77"/>
                    </a:lnTo>
                    <a:lnTo>
                      <a:pt x="73" y="73"/>
                    </a:lnTo>
                    <a:lnTo>
                      <a:pt x="79" y="66"/>
                    </a:lnTo>
                    <a:lnTo>
                      <a:pt x="82" y="59"/>
                    </a:lnTo>
                    <a:lnTo>
                      <a:pt x="84" y="52"/>
                    </a:lnTo>
                    <a:lnTo>
                      <a:pt x="86" y="43"/>
                    </a:lnTo>
                    <a:lnTo>
                      <a:pt x="73" y="43"/>
                    </a:lnTo>
                    <a:lnTo>
                      <a:pt x="73" y="36"/>
                    </a:lnTo>
                    <a:lnTo>
                      <a:pt x="72" y="30"/>
                    </a:lnTo>
                    <a:lnTo>
                      <a:pt x="68" y="25"/>
                    </a:lnTo>
                    <a:lnTo>
                      <a:pt x="65" y="21"/>
                    </a:lnTo>
                    <a:lnTo>
                      <a:pt x="59" y="18"/>
                    </a:lnTo>
                    <a:lnTo>
                      <a:pt x="56" y="14"/>
                    </a:lnTo>
                    <a:lnTo>
                      <a:pt x="48" y="12"/>
                    </a:lnTo>
                    <a:lnTo>
                      <a:pt x="43" y="12"/>
                    </a:lnTo>
                    <a:lnTo>
                      <a:pt x="38" y="12"/>
                    </a:lnTo>
                    <a:lnTo>
                      <a:pt x="31" y="14"/>
                    </a:lnTo>
                    <a:lnTo>
                      <a:pt x="25" y="18"/>
                    </a:lnTo>
                    <a:lnTo>
                      <a:pt x="22" y="21"/>
                    </a:lnTo>
                    <a:lnTo>
                      <a:pt x="18" y="25"/>
                    </a:lnTo>
                    <a:lnTo>
                      <a:pt x="15" y="30"/>
                    </a:lnTo>
                    <a:lnTo>
                      <a:pt x="13" y="36"/>
                    </a:lnTo>
                    <a:lnTo>
                      <a:pt x="13" y="43"/>
                    </a:lnTo>
                    <a:lnTo>
                      <a:pt x="13" y="48"/>
                    </a:lnTo>
                    <a:lnTo>
                      <a:pt x="15" y="54"/>
                    </a:lnTo>
                    <a:lnTo>
                      <a:pt x="18" y="59"/>
                    </a:lnTo>
                    <a:lnTo>
                      <a:pt x="22" y="64"/>
                    </a:lnTo>
                    <a:lnTo>
                      <a:pt x="25" y="68"/>
                    </a:lnTo>
                    <a:lnTo>
                      <a:pt x="31" y="70"/>
                    </a:lnTo>
                    <a:lnTo>
                      <a:pt x="38" y="71"/>
                    </a:lnTo>
                    <a:lnTo>
                      <a:pt x="43" y="73"/>
                    </a:lnTo>
                    <a:lnTo>
                      <a:pt x="48" y="71"/>
                    </a:lnTo>
                    <a:lnTo>
                      <a:pt x="56" y="70"/>
                    </a:lnTo>
                    <a:lnTo>
                      <a:pt x="59" y="68"/>
                    </a:lnTo>
                    <a:lnTo>
                      <a:pt x="65" y="64"/>
                    </a:lnTo>
                    <a:lnTo>
                      <a:pt x="68" y="59"/>
                    </a:lnTo>
                    <a:lnTo>
                      <a:pt x="72" y="54"/>
                    </a:lnTo>
                    <a:lnTo>
                      <a:pt x="73" y="48"/>
                    </a:lnTo>
                    <a:lnTo>
                      <a:pt x="73" y="43"/>
                    </a:lnTo>
                    <a:lnTo>
                      <a:pt x="86" y="43"/>
                    </a:lnTo>
                    <a:close/>
                  </a:path>
                </a:pathLst>
              </a:custGeom>
              <a:solidFill>
                <a:srgbClr val="F9FCFF"/>
              </a:solidFill>
              <a:ln w="9525">
                <a:noFill/>
                <a:round/>
                <a:headEnd/>
                <a:tailEnd/>
              </a:ln>
            </p:spPr>
            <p:txBody>
              <a:bodyPr/>
              <a:lstStyle/>
              <a:p>
                <a:endParaRPr lang="en-US"/>
              </a:p>
            </p:txBody>
          </p:sp>
          <p:sp>
            <p:nvSpPr>
              <p:cNvPr id="29985" name="Freeform 1364"/>
              <p:cNvSpPr>
                <a:spLocks/>
              </p:cNvSpPr>
              <p:nvPr/>
            </p:nvSpPr>
            <p:spPr bwMode="auto">
              <a:xfrm>
                <a:off x="892" y="2152"/>
                <a:ext cx="72" cy="74"/>
              </a:xfrm>
              <a:custGeom>
                <a:avLst/>
                <a:gdLst>
                  <a:gd name="T0" fmla="*/ 72 w 72"/>
                  <a:gd name="T1" fmla="*/ 31 h 74"/>
                  <a:gd name="T2" fmla="*/ 66 w 72"/>
                  <a:gd name="T3" fmla="*/ 16 h 74"/>
                  <a:gd name="T4" fmla="*/ 56 w 72"/>
                  <a:gd name="T5" fmla="*/ 7 h 74"/>
                  <a:gd name="T6" fmla="*/ 43 w 72"/>
                  <a:gd name="T7" fmla="*/ 2 h 74"/>
                  <a:gd name="T8" fmla="*/ 29 w 72"/>
                  <a:gd name="T9" fmla="*/ 2 h 74"/>
                  <a:gd name="T10" fmla="*/ 16 w 72"/>
                  <a:gd name="T11" fmla="*/ 7 h 74"/>
                  <a:gd name="T12" fmla="*/ 6 w 72"/>
                  <a:gd name="T13" fmla="*/ 16 h 74"/>
                  <a:gd name="T14" fmla="*/ 0 w 72"/>
                  <a:gd name="T15" fmla="*/ 31 h 74"/>
                  <a:gd name="T16" fmla="*/ 0 w 72"/>
                  <a:gd name="T17" fmla="*/ 45 h 74"/>
                  <a:gd name="T18" fmla="*/ 6 w 72"/>
                  <a:gd name="T19" fmla="*/ 57 h 74"/>
                  <a:gd name="T20" fmla="*/ 16 w 72"/>
                  <a:gd name="T21" fmla="*/ 68 h 74"/>
                  <a:gd name="T22" fmla="*/ 29 w 72"/>
                  <a:gd name="T23" fmla="*/ 74 h 74"/>
                  <a:gd name="T24" fmla="*/ 43 w 72"/>
                  <a:gd name="T25" fmla="*/ 74 h 74"/>
                  <a:gd name="T26" fmla="*/ 56 w 72"/>
                  <a:gd name="T27" fmla="*/ 68 h 74"/>
                  <a:gd name="T28" fmla="*/ 66 w 72"/>
                  <a:gd name="T29" fmla="*/ 57 h 74"/>
                  <a:gd name="T30" fmla="*/ 72 w 72"/>
                  <a:gd name="T31" fmla="*/ 45 h 74"/>
                  <a:gd name="T32" fmla="*/ 61 w 72"/>
                  <a:gd name="T33" fmla="*/ 38 h 74"/>
                  <a:gd name="T34" fmla="*/ 58 w 72"/>
                  <a:gd name="T35" fmla="*/ 27 h 74"/>
                  <a:gd name="T36" fmla="*/ 54 w 72"/>
                  <a:gd name="T37" fmla="*/ 20 h 74"/>
                  <a:gd name="T38" fmla="*/ 45 w 72"/>
                  <a:gd name="T39" fmla="*/ 15 h 74"/>
                  <a:gd name="T40" fmla="*/ 36 w 72"/>
                  <a:gd name="T41" fmla="*/ 13 h 74"/>
                  <a:gd name="T42" fmla="*/ 27 w 72"/>
                  <a:gd name="T43" fmla="*/ 15 h 74"/>
                  <a:gd name="T44" fmla="*/ 18 w 72"/>
                  <a:gd name="T45" fmla="*/ 20 h 74"/>
                  <a:gd name="T46" fmla="*/ 13 w 72"/>
                  <a:gd name="T47" fmla="*/ 27 h 74"/>
                  <a:gd name="T48" fmla="*/ 11 w 72"/>
                  <a:gd name="T49" fmla="*/ 38 h 74"/>
                  <a:gd name="T50" fmla="*/ 13 w 72"/>
                  <a:gd name="T51" fmla="*/ 47 h 74"/>
                  <a:gd name="T52" fmla="*/ 18 w 72"/>
                  <a:gd name="T53" fmla="*/ 54 h 74"/>
                  <a:gd name="T54" fmla="*/ 27 w 72"/>
                  <a:gd name="T55" fmla="*/ 59 h 74"/>
                  <a:gd name="T56" fmla="*/ 36 w 72"/>
                  <a:gd name="T57" fmla="*/ 61 h 74"/>
                  <a:gd name="T58" fmla="*/ 45 w 72"/>
                  <a:gd name="T59" fmla="*/ 59 h 74"/>
                  <a:gd name="T60" fmla="*/ 54 w 72"/>
                  <a:gd name="T61" fmla="*/ 54 h 74"/>
                  <a:gd name="T62" fmla="*/ 58 w 72"/>
                  <a:gd name="T63" fmla="*/ 47 h 74"/>
                  <a:gd name="T64" fmla="*/ 61 w 72"/>
                  <a:gd name="T65" fmla="*/ 38 h 74"/>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2"/>
                  <a:gd name="T100" fmla="*/ 0 h 74"/>
                  <a:gd name="T101" fmla="*/ 72 w 72"/>
                  <a:gd name="T102" fmla="*/ 74 h 74"/>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2" h="74">
                    <a:moveTo>
                      <a:pt x="72" y="38"/>
                    </a:moveTo>
                    <a:lnTo>
                      <a:pt x="72" y="31"/>
                    </a:lnTo>
                    <a:lnTo>
                      <a:pt x="70" y="24"/>
                    </a:lnTo>
                    <a:lnTo>
                      <a:pt x="66" y="16"/>
                    </a:lnTo>
                    <a:lnTo>
                      <a:pt x="61" y="11"/>
                    </a:lnTo>
                    <a:lnTo>
                      <a:pt x="56" y="7"/>
                    </a:lnTo>
                    <a:lnTo>
                      <a:pt x="50" y="4"/>
                    </a:lnTo>
                    <a:lnTo>
                      <a:pt x="43" y="2"/>
                    </a:lnTo>
                    <a:lnTo>
                      <a:pt x="36" y="0"/>
                    </a:lnTo>
                    <a:lnTo>
                      <a:pt x="29" y="2"/>
                    </a:lnTo>
                    <a:lnTo>
                      <a:pt x="22" y="4"/>
                    </a:lnTo>
                    <a:lnTo>
                      <a:pt x="16" y="7"/>
                    </a:lnTo>
                    <a:lnTo>
                      <a:pt x="11" y="11"/>
                    </a:lnTo>
                    <a:lnTo>
                      <a:pt x="6" y="16"/>
                    </a:lnTo>
                    <a:lnTo>
                      <a:pt x="2" y="24"/>
                    </a:lnTo>
                    <a:lnTo>
                      <a:pt x="0" y="31"/>
                    </a:lnTo>
                    <a:lnTo>
                      <a:pt x="0" y="38"/>
                    </a:lnTo>
                    <a:lnTo>
                      <a:pt x="0" y="45"/>
                    </a:lnTo>
                    <a:lnTo>
                      <a:pt x="2" y="52"/>
                    </a:lnTo>
                    <a:lnTo>
                      <a:pt x="6" y="57"/>
                    </a:lnTo>
                    <a:lnTo>
                      <a:pt x="11" y="63"/>
                    </a:lnTo>
                    <a:lnTo>
                      <a:pt x="16" y="68"/>
                    </a:lnTo>
                    <a:lnTo>
                      <a:pt x="22" y="72"/>
                    </a:lnTo>
                    <a:lnTo>
                      <a:pt x="29" y="74"/>
                    </a:lnTo>
                    <a:lnTo>
                      <a:pt x="36" y="74"/>
                    </a:lnTo>
                    <a:lnTo>
                      <a:pt x="43" y="74"/>
                    </a:lnTo>
                    <a:lnTo>
                      <a:pt x="50" y="72"/>
                    </a:lnTo>
                    <a:lnTo>
                      <a:pt x="56" y="68"/>
                    </a:lnTo>
                    <a:lnTo>
                      <a:pt x="61" y="63"/>
                    </a:lnTo>
                    <a:lnTo>
                      <a:pt x="66" y="57"/>
                    </a:lnTo>
                    <a:lnTo>
                      <a:pt x="70" y="52"/>
                    </a:lnTo>
                    <a:lnTo>
                      <a:pt x="72" y="45"/>
                    </a:lnTo>
                    <a:lnTo>
                      <a:pt x="72" y="38"/>
                    </a:lnTo>
                    <a:lnTo>
                      <a:pt x="61" y="38"/>
                    </a:lnTo>
                    <a:lnTo>
                      <a:pt x="59" y="32"/>
                    </a:lnTo>
                    <a:lnTo>
                      <a:pt x="58" y="27"/>
                    </a:lnTo>
                    <a:lnTo>
                      <a:pt x="56" y="24"/>
                    </a:lnTo>
                    <a:lnTo>
                      <a:pt x="54" y="20"/>
                    </a:lnTo>
                    <a:lnTo>
                      <a:pt x="50" y="18"/>
                    </a:lnTo>
                    <a:lnTo>
                      <a:pt x="45" y="15"/>
                    </a:lnTo>
                    <a:lnTo>
                      <a:pt x="41" y="13"/>
                    </a:lnTo>
                    <a:lnTo>
                      <a:pt x="36" y="13"/>
                    </a:lnTo>
                    <a:lnTo>
                      <a:pt x="31" y="13"/>
                    </a:lnTo>
                    <a:lnTo>
                      <a:pt x="27" y="15"/>
                    </a:lnTo>
                    <a:lnTo>
                      <a:pt x="22" y="18"/>
                    </a:lnTo>
                    <a:lnTo>
                      <a:pt x="18" y="20"/>
                    </a:lnTo>
                    <a:lnTo>
                      <a:pt x="16" y="24"/>
                    </a:lnTo>
                    <a:lnTo>
                      <a:pt x="13" y="27"/>
                    </a:lnTo>
                    <a:lnTo>
                      <a:pt x="13" y="32"/>
                    </a:lnTo>
                    <a:lnTo>
                      <a:pt x="11" y="38"/>
                    </a:lnTo>
                    <a:lnTo>
                      <a:pt x="13" y="43"/>
                    </a:lnTo>
                    <a:lnTo>
                      <a:pt x="13" y="47"/>
                    </a:lnTo>
                    <a:lnTo>
                      <a:pt x="16" y="50"/>
                    </a:lnTo>
                    <a:lnTo>
                      <a:pt x="18" y="54"/>
                    </a:lnTo>
                    <a:lnTo>
                      <a:pt x="22" y="57"/>
                    </a:lnTo>
                    <a:lnTo>
                      <a:pt x="27" y="59"/>
                    </a:lnTo>
                    <a:lnTo>
                      <a:pt x="31" y="61"/>
                    </a:lnTo>
                    <a:lnTo>
                      <a:pt x="36" y="61"/>
                    </a:lnTo>
                    <a:lnTo>
                      <a:pt x="41" y="61"/>
                    </a:lnTo>
                    <a:lnTo>
                      <a:pt x="45" y="59"/>
                    </a:lnTo>
                    <a:lnTo>
                      <a:pt x="50" y="57"/>
                    </a:lnTo>
                    <a:lnTo>
                      <a:pt x="54" y="54"/>
                    </a:lnTo>
                    <a:lnTo>
                      <a:pt x="56" y="50"/>
                    </a:lnTo>
                    <a:lnTo>
                      <a:pt x="58" y="47"/>
                    </a:lnTo>
                    <a:lnTo>
                      <a:pt x="59" y="43"/>
                    </a:lnTo>
                    <a:lnTo>
                      <a:pt x="61" y="38"/>
                    </a:lnTo>
                    <a:lnTo>
                      <a:pt x="72" y="38"/>
                    </a:lnTo>
                    <a:close/>
                  </a:path>
                </a:pathLst>
              </a:custGeom>
              <a:solidFill>
                <a:srgbClr val="FAFDFF"/>
              </a:solidFill>
              <a:ln w="9525">
                <a:noFill/>
                <a:round/>
                <a:headEnd/>
                <a:tailEnd/>
              </a:ln>
            </p:spPr>
            <p:txBody>
              <a:bodyPr/>
              <a:lstStyle/>
              <a:p>
                <a:endParaRPr lang="en-US"/>
              </a:p>
            </p:txBody>
          </p:sp>
          <p:sp>
            <p:nvSpPr>
              <p:cNvPr id="29986" name="Freeform 1365"/>
              <p:cNvSpPr>
                <a:spLocks/>
              </p:cNvSpPr>
              <p:nvPr/>
            </p:nvSpPr>
            <p:spPr bwMode="auto">
              <a:xfrm>
                <a:off x="898" y="2159"/>
                <a:ext cx="60" cy="61"/>
              </a:xfrm>
              <a:custGeom>
                <a:avLst/>
                <a:gdLst>
                  <a:gd name="T0" fmla="*/ 60 w 60"/>
                  <a:gd name="T1" fmla="*/ 24 h 61"/>
                  <a:gd name="T2" fmla="*/ 55 w 60"/>
                  <a:gd name="T3" fmla="*/ 13 h 61"/>
                  <a:gd name="T4" fmla="*/ 46 w 60"/>
                  <a:gd name="T5" fmla="*/ 6 h 61"/>
                  <a:gd name="T6" fmla="*/ 35 w 60"/>
                  <a:gd name="T7" fmla="*/ 0 h 61"/>
                  <a:gd name="T8" fmla="*/ 25 w 60"/>
                  <a:gd name="T9" fmla="*/ 0 h 61"/>
                  <a:gd name="T10" fmla="*/ 12 w 60"/>
                  <a:gd name="T11" fmla="*/ 6 h 61"/>
                  <a:gd name="T12" fmla="*/ 5 w 60"/>
                  <a:gd name="T13" fmla="*/ 13 h 61"/>
                  <a:gd name="T14" fmla="*/ 0 w 60"/>
                  <a:gd name="T15" fmla="*/ 24 h 61"/>
                  <a:gd name="T16" fmla="*/ 0 w 60"/>
                  <a:gd name="T17" fmla="*/ 36 h 61"/>
                  <a:gd name="T18" fmla="*/ 5 w 60"/>
                  <a:gd name="T19" fmla="*/ 47 h 61"/>
                  <a:gd name="T20" fmla="*/ 12 w 60"/>
                  <a:gd name="T21" fmla="*/ 56 h 61"/>
                  <a:gd name="T22" fmla="*/ 25 w 60"/>
                  <a:gd name="T23" fmla="*/ 59 h 61"/>
                  <a:gd name="T24" fmla="*/ 35 w 60"/>
                  <a:gd name="T25" fmla="*/ 59 h 61"/>
                  <a:gd name="T26" fmla="*/ 46 w 60"/>
                  <a:gd name="T27" fmla="*/ 56 h 61"/>
                  <a:gd name="T28" fmla="*/ 55 w 60"/>
                  <a:gd name="T29" fmla="*/ 47 h 61"/>
                  <a:gd name="T30" fmla="*/ 60 w 60"/>
                  <a:gd name="T31" fmla="*/ 36 h 61"/>
                  <a:gd name="T32" fmla="*/ 48 w 60"/>
                  <a:gd name="T33" fmla="*/ 31 h 61"/>
                  <a:gd name="T34" fmla="*/ 46 w 60"/>
                  <a:gd name="T35" fmla="*/ 24 h 61"/>
                  <a:gd name="T36" fmla="*/ 43 w 60"/>
                  <a:gd name="T37" fmla="*/ 18 h 61"/>
                  <a:gd name="T38" fmla="*/ 37 w 60"/>
                  <a:gd name="T39" fmla="*/ 13 h 61"/>
                  <a:gd name="T40" fmla="*/ 30 w 60"/>
                  <a:gd name="T41" fmla="*/ 13 h 61"/>
                  <a:gd name="T42" fmla="*/ 23 w 60"/>
                  <a:gd name="T43" fmla="*/ 13 h 61"/>
                  <a:gd name="T44" fmla="*/ 18 w 60"/>
                  <a:gd name="T45" fmla="*/ 18 h 61"/>
                  <a:gd name="T46" fmla="*/ 14 w 60"/>
                  <a:gd name="T47" fmla="*/ 24 h 61"/>
                  <a:gd name="T48" fmla="*/ 12 w 60"/>
                  <a:gd name="T49" fmla="*/ 31 h 61"/>
                  <a:gd name="T50" fmla="*/ 14 w 60"/>
                  <a:gd name="T51" fmla="*/ 38 h 61"/>
                  <a:gd name="T52" fmla="*/ 18 w 60"/>
                  <a:gd name="T53" fmla="*/ 43 h 61"/>
                  <a:gd name="T54" fmla="*/ 23 w 60"/>
                  <a:gd name="T55" fmla="*/ 47 h 61"/>
                  <a:gd name="T56" fmla="*/ 30 w 60"/>
                  <a:gd name="T57" fmla="*/ 49 h 61"/>
                  <a:gd name="T58" fmla="*/ 37 w 60"/>
                  <a:gd name="T59" fmla="*/ 47 h 61"/>
                  <a:gd name="T60" fmla="*/ 43 w 60"/>
                  <a:gd name="T61" fmla="*/ 43 h 61"/>
                  <a:gd name="T62" fmla="*/ 46 w 60"/>
                  <a:gd name="T63" fmla="*/ 38 h 61"/>
                  <a:gd name="T64" fmla="*/ 48 w 60"/>
                  <a:gd name="T65" fmla="*/ 31 h 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60"/>
                  <a:gd name="T100" fmla="*/ 0 h 61"/>
                  <a:gd name="T101" fmla="*/ 60 w 60"/>
                  <a:gd name="T102" fmla="*/ 61 h 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60" h="61">
                    <a:moveTo>
                      <a:pt x="60" y="31"/>
                    </a:moveTo>
                    <a:lnTo>
                      <a:pt x="60" y="24"/>
                    </a:lnTo>
                    <a:lnTo>
                      <a:pt x="59" y="18"/>
                    </a:lnTo>
                    <a:lnTo>
                      <a:pt x="55" y="13"/>
                    </a:lnTo>
                    <a:lnTo>
                      <a:pt x="52" y="9"/>
                    </a:lnTo>
                    <a:lnTo>
                      <a:pt x="46" y="6"/>
                    </a:lnTo>
                    <a:lnTo>
                      <a:pt x="43" y="2"/>
                    </a:lnTo>
                    <a:lnTo>
                      <a:pt x="35" y="0"/>
                    </a:lnTo>
                    <a:lnTo>
                      <a:pt x="30" y="0"/>
                    </a:lnTo>
                    <a:lnTo>
                      <a:pt x="25" y="0"/>
                    </a:lnTo>
                    <a:lnTo>
                      <a:pt x="18" y="2"/>
                    </a:lnTo>
                    <a:lnTo>
                      <a:pt x="12" y="6"/>
                    </a:lnTo>
                    <a:lnTo>
                      <a:pt x="9" y="9"/>
                    </a:lnTo>
                    <a:lnTo>
                      <a:pt x="5" y="13"/>
                    </a:lnTo>
                    <a:lnTo>
                      <a:pt x="2" y="18"/>
                    </a:lnTo>
                    <a:lnTo>
                      <a:pt x="0" y="24"/>
                    </a:lnTo>
                    <a:lnTo>
                      <a:pt x="0" y="31"/>
                    </a:lnTo>
                    <a:lnTo>
                      <a:pt x="0" y="36"/>
                    </a:lnTo>
                    <a:lnTo>
                      <a:pt x="2" y="42"/>
                    </a:lnTo>
                    <a:lnTo>
                      <a:pt x="5" y="47"/>
                    </a:lnTo>
                    <a:lnTo>
                      <a:pt x="9" y="52"/>
                    </a:lnTo>
                    <a:lnTo>
                      <a:pt x="12" y="56"/>
                    </a:lnTo>
                    <a:lnTo>
                      <a:pt x="18" y="58"/>
                    </a:lnTo>
                    <a:lnTo>
                      <a:pt x="25" y="59"/>
                    </a:lnTo>
                    <a:lnTo>
                      <a:pt x="30" y="61"/>
                    </a:lnTo>
                    <a:lnTo>
                      <a:pt x="35" y="59"/>
                    </a:lnTo>
                    <a:lnTo>
                      <a:pt x="43" y="58"/>
                    </a:lnTo>
                    <a:lnTo>
                      <a:pt x="46" y="56"/>
                    </a:lnTo>
                    <a:lnTo>
                      <a:pt x="52" y="52"/>
                    </a:lnTo>
                    <a:lnTo>
                      <a:pt x="55" y="47"/>
                    </a:lnTo>
                    <a:lnTo>
                      <a:pt x="59" y="42"/>
                    </a:lnTo>
                    <a:lnTo>
                      <a:pt x="60" y="36"/>
                    </a:lnTo>
                    <a:lnTo>
                      <a:pt x="60" y="31"/>
                    </a:lnTo>
                    <a:lnTo>
                      <a:pt x="48" y="31"/>
                    </a:lnTo>
                    <a:lnTo>
                      <a:pt x="48" y="27"/>
                    </a:lnTo>
                    <a:lnTo>
                      <a:pt x="46" y="24"/>
                    </a:lnTo>
                    <a:lnTo>
                      <a:pt x="44" y="20"/>
                    </a:lnTo>
                    <a:lnTo>
                      <a:pt x="43" y="18"/>
                    </a:lnTo>
                    <a:lnTo>
                      <a:pt x="41" y="15"/>
                    </a:lnTo>
                    <a:lnTo>
                      <a:pt x="37" y="13"/>
                    </a:lnTo>
                    <a:lnTo>
                      <a:pt x="34" y="13"/>
                    </a:lnTo>
                    <a:lnTo>
                      <a:pt x="30" y="13"/>
                    </a:lnTo>
                    <a:lnTo>
                      <a:pt x="27" y="13"/>
                    </a:lnTo>
                    <a:lnTo>
                      <a:pt x="23" y="13"/>
                    </a:lnTo>
                    <a:lnTo>
                      <a:pt x="19" y="15"/>
                    </a:lnTo>
                    <a:lnTo>
                      <a:pt x="18" y="18"/>
                    </a:lnTo>
                    <a:lnTo>
                      <a:pt x="16" y="20"/>
                    </a:lnTo>
                    <a:lnTo>
                      <a:pt x="14" y="24"/>
                    </a:lnTo>
                    <a:lnTo>
                      <a:pt x="12" y="27"/>
                    </a:lnTo>
                    <a:lnTo>
                      <a:pt x="12" y="31"/>
                    </a:lnTo>
                    <a:lnTo>
                      <a:pt x="12" y="34"/>
                    </a:lnTo>
                    <a:lnTo>
                      <a:pt x="14" y="38"/>
                    </a:lnTo>
                    <a:lnTo>
                      <a:pt x="16" y="40"/>
                    </a:lnTo>
                    <a:lnTo>
                      <a:pt x="18" y="43"/>
                    </a:lnTo>
                    <a:lnTo>
                      <a:pt x="19" y="45"/>
                    </a:lnTo>
                    <a:lnTo>
                      <a:pt x="23" y="47"/>
                    </a:lnTo>
                    <a:lnTo>
                      <a:pt x="27" y="49"/>
                    </a:lnTo>
                    <a:lnTo>
                      <a:pt x="30" y="49"/>
                    </a:lnTo>
                    <a:lnTo>
                      <a:pt x="34" y="49"/>
                    </a:lnTo>
                    <a:lnTo>
                      <a:pt x="37" y="47"/>
                    </a:lnTo>
                    <a:lnTo>
                      <a:pt x="41" y="45"/>
                    </a:lnTo>
                    <a:lnTo>
                      <a:pt x="43" y="43"/>
                    </a:lnTo>
                    <a:lnTo>
                      <a:pt x="44" y="40"/>
                    </a:lnTo>
                    <a:lnTo>
                      <a:pt x="46" y="38"/>
                    </a:lnTo>
                    <a:lnTo>
                      <a:pt x="48" y="34"/>
                    </a:lnTo>
                    <a:lnTo>
                      <a:pt x="48" y="31"/>
                    </a:lnTo>
                    <a:lnTo>
                      <a:pt x="60" y="31"/>
                    </a:lnTo>
                    <a:close/>
                  </a:path>
                </a:pathLst>
              </a:custGeom>
              <a:solidFill>
                <a:srgbClr val="FBFDFF"/>
              </a:solidFill>
              <a:ln w="9525">
                <a:noFill/>
                <a:round/>
                <a:headEnd/>
                <a:tailEnd/>
              </a:ln>
            </p:spPr>
            <p:txBody>
              <a:bodyPr/>
              <a:lstStyle/>
              <a:p>
                <a:endParaRPr lang="en-US"/>
              </a:p>
            </p:txBody>
          </p:sp>
          <p:sp>
            <p:nvSpPr>
              <p:cNvPr id="29987" name="Freeform 1366"/>
              <p:cNvSpPr>
                <a:spLocks/>
              </p:cNvSpPr>
              <p:nvPr/>
            </p:nvSpPr>
            <p:spPr bwMode="auto">
              <a:xfrm>
                <a:off x="903" y="2165"/>
                <a:ext cx="50" cy="48"/>
              </a:xfrm>
              <a:custGeom>
                <a:avLst/>
                <a:gdLst>
                  <a:gd name="T0" fmla="*/ 48 w 50"/>
                  <a:gd name="T1" fmla="*/ 19 h 48"/>
                  <a:gd name="T2" fmla="*/ 45 w 50"/>
                  <a:gd name="T3" fmla="*/ 11 h 48"/>
                  <a:gd name="T4" fmla="*/ 39 w 50"/>
                  <a:gd name="T5" fmla="*/ 5 h 48"/>
                  <a:gd name="T6" fmla="*/ 30 w 50"/>
                  <a:gd name="T7" fmla="*/ 0 h 48"/>
                  <a:gd name="T8" fmla="*/ 20 w 50"/>
                  <a:gd name="T9" fmla="*/ 0 h 48"/>
                  <a:gd name="T10" fmla="*/ 11 w 50"/>
                  <a:gd name="T11" fmla="*/ 5 h 48"/>
                  <a:gd name="T12" fmla="*/ 5 w 50"/>
                  <a:gd name="T13" fmla="*/ 11 h 48"/>
                  <a:gd name="T14" fmla="*/ 2 w 50"/>
                  <a:gd name="T15" fmla="*/ 19 h 48"/>
                  <a:gd name="T16" fmla="*/ 2 w 50"/>
                  <a:gd name="T17" fmla="*/ 30 h 48"/>
                  <a:gd name="T18" fmla="*/ 5 w 50"/>
                  <a:gd name="T19" fmla="*/ 37 h 48"/>
                  <a:gd name="T20" fmla="*/ 11 w 50"/>
                  <a:gd name="T21" fmla="*/ 44 h 48"/>
                  <a:gd name="T22" fmla="*/ 20 w 50"/>
                  <a:gd name="T23" fmla="*/ 48 h 48"/>
                  <a:gd name="T24" fmla="*/ 30 w 50"/>
                  <a:gd name="T25" fmla="*/ 48 h 48"/>
                  <a:gd name="T26" fmla="*/ 39 w 50"/>
                  <a:gd name="T27" fmla="*/ 44 h 48"/>
                  <a:gd name="T28" fmla="*/ 45 w 50"/>
                  <a:gd name="T29" fmla="*/ 37 h 48"/>
                  <a:gd name="T30" fmla="*/ 48 w 50"/>
                  <a:gd name="T31" fmla="*/ 30 h 48"/>
                  <a:gd name="T32" fmla="*/ 38 w 50"/>
                  <a:gd name="T33" fmla="*/ 25 h 48"/>
                  <a:gd name="T34" fmla="*/ 36 w 50"/>
                  <a:gd name="T35" fmla="*/ 19 h 48"/>
                  <a:gd name="T36" fmla="*/ 34 w 50"/>
                  <a:gd name="T37" fmla="*/ 16 h 48"/>
                  <a:gd name="T38" fmla="*/ 30 w 50"/>
                  <a:gd name="T39" fmla="*/ 14 h 48"/>
                  <a:gd name="T40" fmla="*/ 25 w 50"/>
                  <a:gd name="T41" fmla="*/ 12 h 48"/>
                  <a:gd name="T42" fmla="*/ 20 w 50"/>
                  <a:gd name="T43" fmla="*/ 14 h 48"/>
                  <a:gd name="T44" fmla="*/ 16 w 50"/>
                  <a:gd name="T45" fmla="*/ 16 h 48"/>
                  <a:gd name="T46" fmla="*/ 14 w 50"/>
                  <a:gd name="T47" fmla="*/ 19 h 48"/>
                  <a:gd name="T48" fmla="*/ 13 w 50"/>
                  <a:gd name="T49" fmla="*/ 25 h 48"/>
                  <a:gd name="T50" fmla="*/ 14 w 50"/>
                  <a:gd name="T51" fmla="*/ 28 h 48"/>
                  <a:gd name="T52" fmla="*/ 16 w 50"/>
                  <a:gd name="T53" fmla="*/ 34 h 48"/>
                  <a:gd name="T54" fmla="*/ 20 w 50"/>
                  <a:gd name="T55" fmla="*/ 36 h 48"/>
                  <a:gd name="T56" fmla="*/ 25 w 50"/>
                  <a:gd name="T57" fmla="*/ 37 h 48"/>
                  <a:gd name="T58" fmla="*/ 30 w 50"/>
                  <a:gd name="T59" fmla="*/ 36 h 48"/>
                  <a:gd name="T60" fmla="*/ 34 w 50"/>
                  <a:gd name="T61" fmla="*/ 34 h 48"/>
                  <a:gd name="T62" fmla="*/ 36 w 50"/>
                  <a:gd name="T63" fmla="*/ 28 h 48"/>
                  <a:gd name="T64" fmla="*/ 38 w 50"/>
                  <a:gd name="T65" fmla="*/ 25 h 48"/>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50"/>
                  <a:gd name="T100" fmla="*/ 0 h 48"/>
                  <a:gd name="T101" fmla="*/ 50 w 50"/>
                  <a:gd name="T102" fmla="*/ 48 h 48"/>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50" h="48">
                    <a:moveTo>
                      <a:pt x="50" y="25"/>
                    </a:moveTo>
                    <a:lnTo>
                      <a:pt x="48" y="19"/>
                    </a:lnTo>
                    <a:lnTo>
                      <a:pt x="47" y="14"/>
                    </a:lnTo>
                    <a:lnTo>
                      <a:pt x="45" y="11"/>
                    </a:lnTo>
                    <a:lnTo>
                      <a:pt x="43" y="7"/>
                    </a:lnTo>
                    <a:lnTo>
                      <a:pt x="39" y="5"/>
                    </a:lnTo>
                    <a:lnTo>
                      <a:pt x="34" y="2"/>
                    </a:lnTo>
                    <a:lnTo>
                      <a:pt x="30" y="0"/>
                    </a:lnTo>
                    <a:lnTo>
                      <a:pt x="25" y="0"/>
                    </a:lnTo>
                    <a:lnTo>
                      <a:pt x="20" y="0"/>
                    </a:lnTo>
                    <a:lnTo>
                      <a:pt x="16" y="2"/>
                    </a:lnTo>
                    <a:lnTo>
                      <a:pt x="11" y="5"/>
                    </a:lnTo>
                    <a:lnTo>
                      <a:pt x="7" y="7"/>
                    </a:lnTo>
                    <a:lnTo>
                      <a:pt x="5" y="11"/>
                    </a:lnTo>
                    <a:lnTo>
                      <a:pt x="2" y="14"/>
                    </a:lnTo>
                    <a:lnTo>
                      <a:pt x="2" y="19"/>
                    </a:lnTo>
                    <a:lnTo>
                      <a:pt x="0" y="25"/>
                    </a:lnTo>
                    <a:lnTo>
                      <a:pt x="2" y="30"/>
                    </a:lnTo>
                    <a:lnTo>
                      <a:pt x="2" y="34"/>
                    </a:lnTo>
                    <a:lnTo>
                      <a:pt x="5" y="37"/>
                    </a:lnTo>
                    <a:lnTo>
                      <a:pt x="7" y="41"/>
                    </a:lnTo>
                    <a:lnTo>
                      <a:pt x="11" y="44"/>
                    </a:lnTo>
                    <a:lnTo>
                      <a:pt x="16" y="46"/>
                    </a:lnTo>
                    <a:lnTo>
                      <a:pt x="20" y="48"/>
                    </a:lnTo>
                    <a:lnTo>
                      <a:pt x="25" y="48"/>
                    </a:lnTo>
                    <a:lnTo>
                      <a:pt x="30" y="48"/>
                    </a:lnTo>
                    <a:lnTo>
                      <a:pt x="34" y="46"/>
                    </a:lnTo>
                    <a:lnTo>
                      <a:pt x="39" y="44"/>
                    </a:lnTo>
                    <a:lnTo>
                      <a:pt x="43" y="41"/>
                    </a:lnTo>
                    <a:lnTo>
                      <a:pt x="45" y="37"/>
                    </a:lnTo>
                    <a:lnTo>
                      <a:pt x="47" y="34"/>
                    </a:lnTo>
                    <a:lnTo>
                      <a:pt x="48" y="30"/>
                    </a:lnTo>
                    <a:lnTo>
                      <a:pt x="50" y="25"/>
                    </a:lnTo>
                    <a:lnTo>
                      <a:pt x="38" y="25"/>
                    </a:lnTo>
                    <a:lnTo>
                      <a:pt x="38" y="21"/>
                    </a:lnTo>
                    <a:lnTo>
                      <a:pt x="36" y="19"/>
                    </a:lnTo>
                    <a:lnTo>
                      <a:pt x="36" y="18"/>
                    </a:lnTo>
                    <a:lnTo>
                      <a:pt x="34" y="16"/>
                    </a:lnTo>
                    <a:lnTo>
                      <a:pt x="32" y="14"/>
                    </a:lnTo>
                    <a:lnTo>
                      <a:pt x="30" y="14"/>
                    </a:lnTo>
                    <a:lnTo>
                      <a:pt x="27" y="12"/>
                    </a:lnTo>
                    <a:lnTo>
                      <a:pt x="25" y="12"/>
                    </a:lnTo>
                    <a:lnTo>
                      <a:pt x="23" y="12"/>
                    </a:lnTo>
                    <a:lnTo>
                      <a:pt x="20" y="14"/>
                    </a:lnTo>
                    <a:lnTo>
                      <a:pt x="18" y="14"/>
                    </a:lnTo>
                    <a:lnTo>
                      <a:pt x="16" y="16"/>
                    </a:lnTo>
                    <a:lnTo>
                      <a:pt x="14" y="18"/>
                    </a:lnTo>
                    <a:lnTo>
                      <a:pt x="14" y="19"/>
                    </a:lnTo>
                    <a:lnTo>
                      <a:pt x="13" y="21"/>
                    </a:lnTo>
                    <a:lnTo>
                      <a:pt x="13" y="25"/>
                    </a:lnTo>
                    <a:lnTo>
                      <a:pt x="13" y="27"/>
                    </a:lnTo>
                    <a:lnTo>
                      <a:pt x="14" y="28"/>
                    </a:lnTo>
                    <a:lnTo>
                      <a:pt x="14" y="32"/>
                    </a:lnTo>
                    <a:lnTo>
                      <a:pt x="16" y="34"/>
                    </a:lnTo>
                    <a:lnTo>
                      <a:pt x="18" y="34"/>
                    </a:lnTo>
                    <a:lnTo>
                      <a:pt x="20" y="36"/>
                    </a:lnTo>
                    <a:lnTo>
                      <a:pt x="23" y="36"/>
                    </a:lnTo>
                    <a:lnTo>
                      <a:pt x="25" y="37"/>
                    </a:lnTo>
                    <a:lnTo>
                      <a:pt x="27" y="36"/>
                    </a:lnTo>
                    <a:lnTo>
                      <a:pt x="30" y="36"/>
                    </a:lnTo>
                    <a:lnTo>
                      <a:pt x="32" y="34"/>
                    </a:lnTo>
                    <a:lnTo>
                      <a:pt x="34" y="34"/>
                    </a:lnTo>
                    <a:lnTo>
                      <a:pt x="36" y="32"/>
                    </a:lnTo>
                    <a:lnTo>
                      <a:pt x="36" y="28"/>
                    </a:lnTo>
                    <a:lnTo>
                      <a:pt x="38" y="27"/>
                    </a:lnTo>
                    <a:lnTo>
                      <a:pt x="38" y="25"/>
                    </a:lnTo>
                    <a:lnTo>
                      <a:pt x="50" y="25"/>
                    </a:lnTo>
                    <a:close/>
                  </a:path>
                </a:pathLst>
              </a:custGeom>
              <a:solidFill>
                <a:srgbClr val="FCFDFF"/>
              </a:solidFill>
              <a:ln w="9525">
                <a:noFill/>
                <a:round/>
                <a:headEnd/>
                <a:tailEnd/>
              </a:ln>
            </p:spPr>
            <p:txBody>
              <a:bodyPr/>
              <a:lstStyle/>
              <a:p>
                <a:endParaRPr lang="en-US"/>
              </a:p>
            </p:txBody>
          </p:sp>
          <p:sp>
            <p:nvSpPr>
              <p:cNvPr id="29988" name="Freeform 1367"/>
              <p:cNvSpPr>
                <a:spLocks/>
              </p:cNvSpPr>
              <p:nvPr/>
            </p:nvSpPr>
            <p:spPr bwMode="auto">
              <a:xfrm>
                <a:off x="910" y="2172"/>
                <a:ext cx="36" cy="36"/>
              </a:xfrm>
              <a:custGeom>
                <a:avLst/>
                <a:gdLst>
                  <a:gd name="T0" fmla="*/ 36 w 36"/>
                  <a:gd name="T1" fmla="*/ 14 h 36"/>
                  <a:gd name="T2" fmla="*/ 32 w 36"/>
                  <a:gd name="T3" fmla="*/ 7 h 36"/>
                  <a:gd name="T4" fmla="*/ 29 w 36"/>
                  <a:gd name="T5" fmla="*/ 2 h 36"/>
                  <a:gd name="T6" fmla="*/ 22 w 36"/>
                  <a:gd name="T7" fmla="*/ 0 h 36"/>
                  <a:gd name="T8" fmla="*/ 15 w 36"/>
                  <a:gd name="T9" fmla="*/ 0 h 36"/>
                  <a:gd name="T10" fmla="*/ 7 w 36"/>
                  <a:gd name="T11" fmla="*/ 2 h 36"/>
                  <a:gd name="T12" fmla="*/ 4 w 36"/>
                  <a:gd name="T13" fmla="*/ 7 h 36"/>
                  <a:gd name="T14" fmla="*/ 0 w 36"/>
                  <a:gd name="T15" fmla="*/ 14 h 36"/>
                  <a:gd name="T16" fmla="*/ 0 w 36"/>
                  <a:gd name="T17" fmla="*/ 21 h 36"/>
                  <a:gd name="T18" fmla="*/ 4 w 36"/>
                  <a:gd name="T19" fmla="*/ 27 h 36"/>
                  <a:gd name="T20" fmla="*/ 7 w 36"/>
                  <a:gd name="T21" fmla="*/ 32 h 36"/>
                  <a:gd name="T22" fmla="*/ 15 w 36"/>
                  <a:gd name="T23" fmla="*/ 36 h 36"/>
                  <a:gd name="T24" fmla="*/ 22 w 36"/>
                  <a:gd name="T25" fmla="*/ 36 h 36"/>
                  <a:gd name="T26" fmla="*/ 29 w 36"/>
                  <a:gd name="T27" fmla="*/ 32 h 36"/>
                  <a:gd name="T28" fmla="*/ 32 w 36"/>
                  <a:gd name="T29" fmla="*/ 27 h 36"/>
                  <a:gd name="T30" fmla="*/ 36 w 36"/>
                  <a:gd name="T31" fmla="*/ 21 h 36"/>
                  <a:gd name="T32" fmla="*/ 23 w 36"/>
                  <a:gd name="T33" fmla="*/ 18 h 36"/>
                  <a:gd name="T34" fmla="*/ 23 w 36"/>
                  <a:gd name="T35" fmla="*/ 14 h 36"/>
                  <a:gd name="T36" fmla="*/ 22 w 36"/>
                  <a:gd name="T37" fmla="*/ 12 h 36"/>
                  <a:gd name="T38" fmla="*/ 20 w 36"/>
                  <a:gd name="T39" fmla="*/ 12 h 36"/>
                  <a:gd name="T40" fmla="*/ 18 w 36"/>
                  <a:gd name="T41" fmla="*/ 11 h 36"/>
                  <a:gd name="T42" fmla="*/ 16 w 36"/>
                  <a:gd name="T43" fmla="*/ 12 h 36"/>
                  <a:gd name="T44" fmla="*/ 15 w 36"/>
                  <a:gd name="T45" fmla="*/ 12 h 36"/>
                  <a:gd name="T46" fmla="*/ 13 w 36"/>
                  <a:gd name="T47" fmla="*/ 14 h 36"/>
                  <a:gd name="T48" fmla="*/ 13 w 36"/>
                  <a:gd name="T49" fmla="*/ 18 h 36"/>
                  <a:gd name="T50" fmla="*/ 13 w 36"/>
                  <a:gd name="T51" fmla="*/ 20 h 36"/>
                  <a:gd name="T52" fmla="*/ 15 w 36"/>
                  <a:gd name="T53" fmla="*/ 21 h 36"/>
                  <a:gd name="T54" fmla="*/ 16 w 36"/>
                  <a:gd name="T55" fmla="*/ 23 h 36"/>
                  <a:gd name="T56" fmla="*/ 18 w 36"/>
                  <a:gd name="T57" fmla="*/ 23 h 36"/>
                  <a:gd name="T58" fmla="*/ 20 w 36"/>
                  <a:gd name="T59" fmla="*/ 23 h 36"/>
                  <a:gd name="T60" fmla="*/ 22 w 36"/>
                  <a:gd name="T61" fmla="*/ 21 h 36"/>
                  <a:gd name="T62" fmla="*/ 23 w 36"/>
                  <a:gd name="T63" fmla="*/ 20 h 36"/>
                  <a:gd name="T64" fmla="*/ 23 w 36"/>
                  <a:gd name="T65" fmla="*/ 18 h 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6"/>
                  <a:gd name="T100" fmla="*/ 0 h 36"/>
                  <a:gd name="T101" fmla="*/ 36 w 36"/>
                  <a:gd name="T102" fmla="*/ 36 h 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6" h="36">
                    <a:moveTo>
                      <a:pt x="36" y="18"/>
                    </a:moveTo>
                    <a:lnTo>
                      <a:pt x="36" y="14"/>
                    </a:lnTo>
                    <a:lnTo>
                      <a:pt x="34" y="11"/>
                    </a:lnTo>
                    <a:lnTo>
                      <a:pt x="32" y="7"/>
                    </a:lnTo>
                    <a:lnTo>
                      <a:pt x="31" y="5"/>
                    </a:lnTo>
                    <a:lnTo>
                      <a:pt x="29" y="2"/>
                    </a:lnTo>
                    <a:lnTo>
                      <a:pt x="25" y="0"/>
                    </a:lnTo>
                    <a:lnTo>
                      <a:pt x="22" y="0"/>
                    </a:lnTo>
                    <a:lnTo>
                      <a:pt x="18" y="0"/>
                    </a:lnTo>
                    <a:lnTo>
                      <a:pt x="15" y="0"/>
                    </a:lnTo>
                    <a:lnTo>
                      <a:pt x="11" y="0"/>
                    </a:lnTo>
                    <a:lnTo>
                      <a:pt x="7" y="2"/>
                    </a:lnTo>
                    <a:lnTo>
                      <a:pt x="6" y="5"/>
                    </a:lnTo>
                    <a:lnTo>
                      <a:pt x="4" y="7"/>
                    </a:lnTo>
                    <a:lnTo>
                      <a:pt x="2" y="11"/>
                    </a:lnTo>
                    <a:lnTo>
                      <a:pt x="0" y="14"/>
                    </a:lnTo>
                    <a:lnTo>
                      <a:pt x="0" y="18"/>
                    </a:lnTo>
                    <a:lnTo>
                      <a:pt x="0" y="21"/>
                    </a:lnTo>
                    <a:lnTo>
                      <a:pt x="2" y="25"/>
                    </a:lnTo>
                    <a:lnTo>
                      <a:pt x="4" y="27"/>
                    </a:lnTo>
                    <a:lnTo>
                      <a:pt x="6" y="30"/>
                    </a:lnTo>
                    <a:lnTo>
                      <a:pt x="7" y="32"/>
                    </a:lnTo>
                    <a:lnTo>
                      <a:pt x="11" y="34"/>
                    </a:lnTo>
                    <a:lnTo>
                      <a:pt x="15" y="36"/>
                    </a:lnTo>
                    <a:lnTo>
                      <a:pt x="18" y="36"/>
                    </a:lnTo>
                    <a:lnTo>
                      <a:pt x="22" y="36"/>
                    </a:lnTo>
                    <a:lnTo>
                      <a:pt x="25" y="34"/>
                    </a:lnTo>
                    <a:lnTo>
                      <a:pt x="29" y="32"/>
                    </a:lnTo>
                    <a:lnTo>
                      <a:pt x="31" y="30"/>
                    </a:lnTo>
                    <a:lnTo>
                      <a:pt x="32" y="27"/>
                    </a:lnTo>
                    <a:lnTo>
                      <a:pt x="34" y="25"/>
                    </a:lnTo>
                    <a:lnTo>
                      <a:pt x="36" y="21"/>
                    </a:lnTo>
                    <a:lnTo>
                      <a:pt x="36" y="18"/>
                    </a:lnTo>
                    <a:lnTo>
                      <a:pt x="23" y="18"/>
                    </a:lnTo>
                    <a:lnTo>
                      <a:pt x="23" y="16"/>
                    </a:lnTo>
                    <a:lnTo>
                      <a:pt x="23" y="14"/>
                    </a:lnTo>
                    <a:lnTo>
                      <a:pt x="22" y="12"/>
                    </a:lnTo>
                    <a:lnTo>
                      <a:pt x="20" y="12"/>
                    </a:lnTo>
                    <a:lnTo>
                      <a:pt x="20" y="11"/>
                    </a:lnTo>
                    <a:lnTo>
                      <a:pt x="18" y="11"/>
                    </a:lnTo>
                    <a:lnTo>
                      <a:pt x="16" y="11"/>
                    </a:lnTo>
                    <a:lnTo>
                      <a:pt x="16" y="12"/>
                    </a:lnTo>
                    <a:lnTo>
                      <a:pt x="15" y="12"/>
                    </a:lnTo>
                    <a:lnTo>
                      <a:pt x="13" y="14"/>
                    </a:lnTo>
                    <a:lnTo>
                      <a:pt x="13" y="16"/>
                    </a:lnTo>
                    <a:lnTo>
                      <a:pt x="13" y="18"/>
                    </a:lnTo>
                    <a:lnTo>
                      <a:pt x="13" y="20"/>
                    </a:lnTo>
                    <a:lnTo>
                      <a:pt x="13" y="21"/>
                    </a:lnTo>
                    <a:lnTo>
                      <a:pt x="15" y="21"/>
                    </a:lnTo>
                    <a:lnTo>
                      <a:pt x="15" y="23"/>
                    </a:lnTo>
                    <a:lnTo>
                      <a:pt x="16" y="23"/>
                    </a:lnTo>
                    <a:lnTo>
                      <a:pt x="18" y="23"/>
                    </a:lnTo>
                    <a:lnTo>
                      <a:pt x="20" y="23"/>
                    </a:lnTo>
                    <a:lnTo>
                      <a:pt x="22" y="23"/>
                    </a:lnTo>
                    <a:lnTo>
                      <a:pt x="22" y="21"/>
                    </a:lnTo>
                    <a:lnTo>
                      <a:pt x="23" y="21"/>
                    </a:lnTo>
                    <a:lnTo>
                      <a:pt x="23" y="20"/>
                    </a:lnTo>
                    <a:lnTo>
                      <a:pt x="23" y="18"/>
                    </a:lnTo>
                    <a:lnTo>
                      <a:pt x="36" y="18"/>
                    </a:lnTo>
                    <a:close/>
                  </a:path>
                </a:pathLst>
              </a:custGeom>
              <a:solidFill>
                <a:srgbClr val="FDFEFF"/>
              </a:solidFill>
              <a:ln w="9525">
                <a:noFill/>
                <a:round/>
                <a:headEnd/>
                <a:tailEnd/>
              </a:ln>
            </p:spPr>
            <p:txBody>
              <a:bodyPr/>
              <a:lstStyle/>
              <a:p>
                <a:endParaRPr lang="en-US"/>
              </a:p>
            </p:txBody>
          </p:sp>
          <p:sp>
            <p:nvSpPr>
              <p:cNvPr id="29989" name="Freeform 1368"/>
              <p:cNvSpPr>
                <a:spLocks/>
              </p:cNvSpPr>
              <p:nvPr/>
            </p:nvSpPr>
            <p:spPr bwMode="auto">
              <a:xfrm>
                <a:off x="916" y="2177"/>
                <a:ext cx="25" cy="25"/>
              </a:xfrm>
              <a:custGeom>
                <a:avLst/>
                <a:gdLst>
                  <a:gd name="T0" fmla="*/ 25 w 25"/>
                  <a:gd name="T1" fmla="*/ 13 h 25"/>
                  <a:gd name="T2" fmla="*/ 25 w 25"/>
                  <a:gd name="T3" fmla="*/ 9 h 25"/>
                  <a:gd name="T4" fmla="*/ 23 w 25"/>
                  <a:gd name="T5" fmla="*/ 7 h 25"/>
                  <a:gd name="T6" fmla="*/ 23 w 25"/>
                  <a:gd name="T7" fmla="*/ 6 h 25"/>
                  <a:gd name="T8" fmla="*/ 21 w 25"/>
                  <a:gd name="T9" fmla="*/ 4 h 25"/>
                  <a:gd name="T10" fmla="*/ 19 w 25"/>
                  <a:gd name="T11" fmla="*/ 2 h 25"/>
                  <a:gd name="T12" fmla="*/ 17 w 25"/>
                  <a:gd name="T13" fmla="*/ 2 h 25"/>
                  <a:gd name="T14" fmla="*/ 14 w 25"/>
                  <a:gd name="T15" fmla="*/ 0 h 25"/>
                  <a:gd name="T16" fmla="*/ 12 w 25"/>
                  <a:gd name="T17" fmla="*/ 0 h 25"/>
                  <a:gd name="T18" fmla="*/ 10 w 25"/>
                  <a:gd name="T19" fmla="*/ 0 h 25"/>
                  <a:gd name="T20" fmla="*/ 7 w 25"/>
                  <a:gd name="T21" fmla="*/ 2 h 25"/>
                  <a:gd name="T22" fmla="*/ 5 w 25"/>
                  <a:gd name="T23" fmla="*/ 2 h 25"/>
                  <a:gd name="T24" fmla="*/ 3 w 25"/>
                  <a:gd name="T25" fmla="*/ 4 h 25"/>
                  <a:gd name="T26" fmla="*/ 1 w 25"/>
                  <a:gd name="T27" fmla="*/ 6 h 25"/>
                  <a:gd name="T28" fmla="*/ 1 w 25"/>
                  <a:gd name="T29" fmla="*/ 7 h 25"/>
                  <a:gd name="T30" fmla="*/ 0 w 25"/>
                  <a:gd name="T31" fmla="*/ 9 h 25"/>
                  <a:gd name="T32" fmla="*/ 0 w 25"/>
                  <a:gd name="T33" fmla="*/ 13 h 25"/>
                  <a:gd name="T34" fmla="*/ 0 w 25"/>
                  <a:gd name="T35" fmla="*/ 15 h 25"/>
                  <a:gd name="T36" fmla="*/ 1 w 25"/>
                  <a:gd name="T37" fmla="*/ 16 h 25"/>
                  <a:gd name="T38" fmla="*/ 1 w 25"/>
                  <a:gd name="T39" fmla="*/ 20 h 25"/>
                  <a:gd name="T40" fmla="*/ 3 w 25"/>
                  <a:gd name="T41" fmla="*/ 22 h 25"/>
                  <a:gd name="T42" fmla="*/ 5 w 25"/>
                  <a:gd name="T43" fmla="*/ 22 h 25"/>
                  <a:gd name="T44" fmla="*/ 7 w 25"/>
                  <a:gd name="T45" fmla="*/ 24 h 25"/>
                  <a:gd name="T46" fmla="*/ 10 w 25"/>
                  <a:gd name="T47" fmla="*/ 24 h 25"/>
                  <a:gd name="T48" fmla="*/ 12 w 25"/>
                  <a:gd name="T49" fmla="*/ 25 h 25"/>
                  <a:gd name="T50" fmla="*/ 14 w 25"/>
                  <a:gd name="T51" fmla="*/ 24 h 25"/>
                  <a:gd name="T52" fmla="*/ 17 w 25"/>
                  <a:gd name="T53" fmla="*/ 24 h 25"/>
                  <a:gd name="T54" fmla="*/ 19 w 25"/>
                  <a:gd name="T55" fmla="*/ 22 h 25"/>
                  <a:gd name="T56" fmla="*/ 21 w 25"/>
                  <a:gd name="T57" fmla="*/ 22 h 25"/>
                  <a:gd name="T58" fmla="*/ 23 w 25"/>
                  <a:gd name="T59" fmla="*/ 20 h 25"/>
                  <a:gd name="T60" fmla="*/ 23 w 25"/>
                  <a:gd name="T61" fmla="*/ 16 h 25"/>
                  <a:gd name="T62" fmla="*/ 25 w 25"/>
                  <a:gd name="T63" fmla="*/ 15 h 25"/>
                  <a:gd name="T64" fmla="*/ 25 w 25"/>
                  <a:gd name="T65" fmla="*/ 13 h 25"/>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5"/>
                  <a:gd name="T100" fmla="*/ 0 h 25"/>
                  <a:gd name="T101" fmla="*/ 25 w 25"/>
                  <a:gd name="T102" fmla="*/ 25 h 25"/>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5" h="25">
                    <a:moveTo>
                      <a:pt x="25" y="13"/>
                    </a:moveTo>
                    <a:lnTo>
                      <a:pt x="25" y="9"/>
                    </a:lnTo>
                    <a:lnTo>
                      <a:pt x="23" y="7"/>
                    </a:lnTo>
                    <a:lnTo>
                      <a:pt x="23" y="6"/>
                    </a:lnTo>
                    <a:lnTo>
                      <a:pt x="21" y="4"/>
                    </a:lnTo>
                    <a:lnTo>
                      <a:pt x="19" y="2"/>
                    </a:lnTo>
                    <a:lnTo>
                      <a:pt x="17" y="2"/>
                    </a:lnTo>
                    <a:lnTo>
                      <a:pt x="14" y="0"/>
                    </a:lnTo>
                    <a:lnTo>
                      <a:pt x="12" y="0"/>
                    </a:lnTo>
                    <a:lnTo>
                      <a:pt x="10" y="0"/>
                    </a:lnTo>
                    <a:lnTo>
                      <a:pt x="7" y="2"/>
                    </a:lnTo>
                    <a:lnTo>
                      <a:pt x="5" y="2"/>
                    </a:lnTo>
                    <a:lnTo>
                      <a:pt x="3" y="4"/>
                    </a:lnTo>
                    <a:lnTo>
                      <a:pt x="1" y="6"/>
                    </a:lnTo>
                    <a:lnTo>
                      <a:pt x="1" y="7"/>
                    </a:lnTo>
                    <a:lnTo>
                      <a:pt x="0" y="9"/>
                    </a:lnTo>
                    <a:lnTo>
                      <a:pt x="0" y="13"/>
                    </a:lnTo>
                    <a:lnTo>
                      <a:pt x="0" y="15"/>
                    </a:lnTo>
                    <a:lnTo>
                      <a:pt x="1" y="16"/>
                    </a:lnTo>
                    <a:lnTo>
                      <a:pt x="1" y="20"/>
                    </a:lnTo>
                    <a:lnTo>
                      <a:pt x="3" y="22"/>
                    </a:lnTo>
                    <a:lnTo>
                      <a:pt x="5" y="22"/>
                    </a:lnTo>
                    <a:lnTo>
                      <a:pt x="7" y="24"/>
                    </a:lnTo>
                    <a:lnTo>
                      <a:pt x="10" y="24"/>
                    </a:lnTo>
                    <a:lnTo>
                      <a:pt x="12" y="25"/>
                    </a:lnTo>
                    <a:lnTo>
                      <a:pt x="14" y="24"/>
                    </a:lnTo>
                    <a:lnTo>
                      <a:pt x="17" y="24"/>
                    </a:lnTo>
                    <a:lnTo>
                      <a:pt x="19" y="22"/>
                    </a:lnTo>
                    <a:lnTo>
                      <a:pt x="21" y="22"/>
                    </a:lnTo>
                    <a:lnTo>
                      <a:pt x="23" y="20"/>
                    </a:lnTo>
                    <a:lnTo>
                      <a:pt x="23" y="16"/>
                    </a:lnTo>
                    <a:lnTo>
                      <a:pt x="25" y="15"/>
                    </a:lnTo>
                    <a:lnTo>
                      <a:pt x="25" y="13"/>
                    </a:lnTo>
                    <a:close/>
                  </a:path>
                </a:pathLst>
              </a:custGeom>
              <a:solidFill>
                <a:srgbClr val="FEFEFF"/>
              </a:solidFill>
              <a:ln w="9525">
                <a:noFill/>
                <a:round/>
                <a:headEnd/>
                <a:tailEnd/>
              </a:ln>
            </p:spPr>
            <p:txBody>
              <a:bodyPr/>
              <a:lstStyle/>
              <a:p>
                <a:endParaRPr lang="en-US"/>
              </a:p>
            </p:txBody>
          </p:sp>
          <p:sp>
            <p:nvSpPr>
              <p:cNvPr id="29990" name="Freeform 1369"/>
              <p:cNvSpPr>
                <a:spLocks/>
              </p:cNvSpPr>
              <p:nvPr/>
            </p:nvSpPr>
            <p:spPr bwMode="auto">
              <a:xfrm>
                <a:off x="923" y="2183"/>
                <a:ext cx="10" cy="12"/>
              </a:xfrm>
              <a:custGeom>
                <a:avLst/>
                <a:gdLst>
                  <a:gd name="T0" fmla="*/ 10 w 10"/>
                  <a:gd name="T1" fmla="*/ 7 h 12"/>
                  <a:gd name="T2" fmla="*/ 10 w 10"/>
                  <a:gd name="T3" fmla="*/ 5 h 12"/>
                  <a:gd name="T4" fmla="*/ 10 w 10"/>
                  <a:gd name="T5" fmla="*/ 3 h 12"/>
                  <a:gd name="T6" fmla="*/ 10 w 10"/>
                  <a:gd name="T7" fmla="*/ 3 h 12"/>
                  <a:gd name="T8" fmla="*/ 9 w 10"/>
                  <a:gd name="T9" fmla="*/ 1 h 12"/>
                  <a:gd name="T10" fmla="*/ 9 w 10"/>
                  <a:gd name="T11" fmla="*/ 1 h 12"/>
                  <a:gd name="T12" fmla="*/ 7 w 10"/>
                  <a:gd name="T13" fmla="*/ 1 h 12"/>
                  <a:gd name="T14" fmla="*/ 7 w 10"/>
                  <a:gd name="T15" fmla="*/ 0 h 12"/>
                  <a:gd name="T16" fmla="*/ 5 w 10"/>
                  <a:gd name="T17" fmla="*/ 0 h 12"/>
                  <a:gd name="T18" fmla="*/ 3 w 10"/>
                  <a:gd name="T19" fmla="*/ 0 h 12"/>
                  <a:gd name="T20" fmla="*/ 3 w 10"/>
                  <a:gd name="T21" fmla="*/ 1 h 12"/>
                  <a:gd name="T22" fmla="*/ 2 w 10"/>
                  <a:gd name="T23" fmla="*/ 1 h 12"/>
                  <a:gd name="T24" fmla="*/ 2 w 10"/>
                  <a:gd name="T25" fmla="*/ 1 h 12"/>
                  <a:gd name="T26" fmla="*/ 0 w 10"/>
                  <a:gd name="T27" fmla="*/ 3 h 12"/>
                  <a:gd name="T28" fmla="*/ 0 w 10"/>
                  <a:gd name="T29" fmla="*/ 3 h 12"/>
                  <a:gd name="T30" fmla="*/ 0 w 10"/>
                  <a:gd name="T31" fmla="*/ 5 h 12"/>
                  <a:gd name="T32" fmla="*/ 0 w 10"/>
                  <a:gd name="T33" fmla="*/ 7 h 12"/>
                  <a:gd name="T34" fmla="*/ 0 w 10"/>
                  <a:gd name="T35" fmla="*/ 7 h 12"/>
                  <a:gd name="T36" fmla="*/ 0 w 10"/>
                  <a:gd name="T37" fmla="*/ 9 h 12"/>
                  <a:gd name="T38" fmla="*/ 0 w 10"/>
                  <a:gd name="T39" fmla="*/ 10 h 12"/>
                  <a:gd name="T40" fmla="*/ 2 w 10"/>
                  <a:gd name="T41" fmla="*/ 10 h 12"/>
                  <a:gd name="T42" fmla="*/ 2 w 10"/>
                  <a:gd name="T43" fmla="*/ 12 h 12"/>
                  <a:gd name="T44" fmla="*/ 3 w 10"/>
                  <a:gd name="T45" fmla="*/ 12 h 12"/>
                  <a:gd name="T46" fmla="*/ 3 w 10"/>
                  <a:gd name="T47" fmla="*/ 12 h 12"/>
                  <a:gd name="T48" fmla="*/ 5 w 10"/>
                  <a:gd name="T49" fmla="*/ 12 h 12"/>
                  <a:gd name="T50" fmla="*/ 7 w 10"/>
                  <a:gd name="T51" fmla="*/ 12 h 12"/>
                  <a:gd name="T52" fmla="*/ 7 w 10"/>
                  <a:gd name="T53" fmla="*/ 12 h 12"/>
                  <a:gd name="T54" fmla="*/ 9 w 10"/>
                  <a:gd name="T55" fmla="*/ 12 h 12"/>
                  <a:gd name="T56" fmla="*/ 9 w 10"/>
                  <a:gd name="T57" fmla="*/ 10 h 12"/>
                  <a:gd name="T58" fmla="*/ 10 w 10"/>
                  <a:gd name="T59" fmla="*/ 10 h 12"/>
                  <a:gd name="T60" fmla="*/ 10 w 10"/>
                  <a:gd name="T61" fmla="*/ 9 h 12"/>
                  <a:gd name="T62" fmla="*/ 10 w 10"/>
                  <a:gd name="T63" fmla="*/ 7 h 12"/>
                  <a:gd name="T64" fmla="*/ 10 w 10"/>
                  <a:gd name="T65" fmla="*/ 7 h 12"/>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
                  <a:gd name="T100" fmla="*/ 0 h 12"/>
                  <a:gd name="T101" fmla="*/ 10 w 10"/>
                  <a:gd name="T102" fmla="*/ 12 h 12"/>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 h="12">
                    <a:moveTo>
                      <a:pt x="10" y="7"/>
                    </a:moveTo>
                    <a:lnTo>
                      <a:pt x="10" y="5"/>
                    </a:lnTo>
                    <a:lnTo>
                      <a:pt x="10" y="3"/>
                    </a:lnTo>
                    <a:lnTo>
                      <a:pt x="9" y="1"/>
                    </a:lnTo>
                    <a:lnTo>
                      <a:pt x="7" y="1"/>
                    </a:lnTo>
                    <a:lnTo>
                      <a:pt x="7" y="0"/>
                    </a:lnTo>
                    <a:lnTo>
                      <a:pt x="5" y="0"/>
                    </a:lnTo>
                    <a:lnTo>
                      <a:pt x="3" y="0"/>
                    </a:lnTo>
                    <a:lnTo>
                      <a:pt x="3" y="1"/>
                    </a:lnTo>
                    <a:lnTo>
                      <a:pt x="2" y="1"/>
                    </a:lnTo>
                    <a:lnTo>
                      <a:pt x="0" y="3"/>
                    </a:lnTo>
                    <a:lnTo>
                      <a:pt x="0" y="5"/>
                    </a:lnTo>
                    <a:lnTo>
                      <a:pt x="0" y="7"/>
                    </a:lnTo>
                    <a:lnTo>
                      <a:pt x="0" y="9"/>
                    </a:lnTo>
                    <a:lnTo>
                      <a:pt x="0" y="10"/>
                    </a:lnTo>
                    <a:lnTo>
                      <a:pt x="2" y="10"/>
                    </a:lnTo>
                    <a:lnTo>
                      <a:pt x="2" y="12"/>
                    </a:lnTo>
                    <a:lnTo>
                      <a:pt x="3" y="12"/>
                    </a:lnTo>
                    <a:lnTo>
                      <a:pt x="5" y="12"/>
                    </a:lnTo>
                    <a:lnTo>
                      <a:pt x="7" y="12"/>
                    </a:lnTo>
                    <a:lnTo>
                      <a:pt x="9" y="12"/>
                    </a:lnTo>
                    <a:lnTo>
                      <a:pt x="9" y="10"/>
                    </a:lnTo>
                    <a:lnTo>
                      <a:pt x="10" y="10"/>
                    </a:lnTo>
                    <a:lnTo>
                      <a:pt x="10" y="9"/>
                    </a:lnTo>
                    <a:lnTo>
                      <a:pt x="10" y="7"/>
                    </a:lnTo>
                    <a:close/>
                  </a:path>
                </a:pathLst>
              </a:custGeom>
              <a:solidFill>
                <a:srgbClr val="FFFFFF"/>
              </a:solidFill>
              <a:ln w="9525">
                <a:noFill/>
                <a:round/>
                <a:headEnd/>
                <a:tailEnd/>
              </a:ln>
            </p:spPr>
            <p:txBody>
              <a:bodyPr/>
              <a:lstStyle/>
              <a:p>
                <a:endParaRPr lang="en-US"/>
              </a:p>
            </p:txBody>
          </p:sp>
          <p:sp>
            <p:nvSpPr>
              <p:cNvPr id="29991" name="Freeform 1370"/>
              <p:cNvSpPr>
                <a:spLocks/>
              </p:cNvSpPr>
              <p:nvPr/>
            </p:nvSpPr>
            <p:spPr bwMode="auto">
              <a:xfrm>
                <a:off x="1042" y="991"/>
                <a:ext cx="290" cy="37"/>
              </a:xfrm>
              <a:custGeom>
                <a:avLst/>
                <a:gdLst>
                  <a:gd name="T0" fmla="*/ 290 w 290"/>
                  <a:gd name="T1" fmla="*/ 25 h 37"/>
                  <a:gd name="T2" fmla="*/ 254 w 290"/>
                  <a:gd name="T3" fmla="*/ 14 h 37"/>
                  <a:gd name="T4" fmla="*/ 217 w 290"/>
                  <a:gd name="T5" fmla="*/ 5 h 37"/>
                  <a:gd name="T6" fmla="*/ 181 w 290"/>
                  <a:gd name="T7" fmla="*/ 1 h 37"/>
                  <a:gd name="T8" fmla="*/ 145 w 290"/>
                  <a:gd name="T9" fmla="*/ 0 h 37"/>
                  <a:gd name="T10" fmla="*/ 108 w 290"/>
                  <a:gd name="T11" fmla="*/ 1 h 37"/>
                  <a:gd name="T12" fmla="*/ 72 w 290"/>
                  <a:gd name="T13" fmla="*/ 5 h 37"/>
                  <a:gd name="T14" fmla="*/ 36 w 290"/>
                  <a:gd name="T15" fmla="*/ 14 h 37"/>
                  <a:gd name="T16" fmla="*/ 0 w 290"/>
                  <a:gd name="T17" fmla="*/ 25 h 37"/>
                  <a:gd name="T18" fmla="*/ 6 w 290"/>
                  <a:gd name="T19" fmla="*/ 35 h 37"/>
                  <a:gd name="T20" fmla="*/ 40 w 290"/>
                  <a:gd name="T21" fmla="*/ 26 h 37"/>
                  <a:gd name="T22" fmla="*/ 74 w 290"/>
                  <a:gd name="T23" fmla="*/ 18 h 37"/>
                  <a:gd name="T24" fmla="*/ 110 w 290"/>
                  <a:gd name="T25" fmla="*/ 14 h 37"/>
                  <a:gd name="T26" fmla="*/ 145 w 290"/>
                  <a:gd name="T27" fmla="*/ 12 h 37"/>
                  <a:gd name="T28" fmla="*/ 179 w 290"/>
                  <a:gd name="T29" fmla="*/ 14 h 37"/>
                  <a:gd name="T30" fmla="*/ 215 w 290"/>
                  <a:gd name="T31" fmla="*/ 18 h 37"/>
                  <a:gd name="T32" fmla="*/ 251 w 290"/>
                  <a:gd name="T33" fmla="*/ 26 h 37"/>
                  <a:gd name="T34" fmla="*/ 285 w 290"/>
                  <a:gd name="T35" fmla="*/ 37 h 37"/>
                  <a:gd name="T36" fmla="*/ 290 w 290"/>
                  <a:gd name="T37" fmla="*/ 25 h 3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90"/>
                  <a:gd name="T58" fmla="*/ 0 h 37"/>
                  <a:gd name="T59" fmla="*/ 290 w 290"/>
                  <a:gd name="T60" fmla="*/ 37 h 3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90" h="37">
                    <a:moveTo>
                      <a:pt x="290" y="25"/>
                    </a:moveTo>
                    <a:lnTo>
                      <a:pt x="254" y="14"/>
                    </a:lnTo>
                    <a:lnTo>
                      <a:pt x="217" y="5"/>
                    </a:lnTo>
                    <a:lnTo>
                      <a:pt x="181" y="1"/>
                    </a:lnTo>
                    <a:lnTo>
                      <a:pt x="145" y="0"/>
                    </a:lnTo>
                    <a:lnTo>
                      <a:pt x="108" y="1"/>
                    </a:lnTo>
                    <a:lnTo>
                      <a:pt x="72" y="5"/>
                    </a:lnTo>
                    <a:lnTo>
                      <a:pt x="36" y="14"/>
                    </a:lnTo>
                    <a:lnTo>
                      <a:pt x="0" y="25"/>
                    </a:lnTo>
                    <a:lnTo>
                      <a:pt x="6" y="35"/>
                    </a:lnTo>
                    <a:lnTo>
                      <a:pt x="40" y="26"/>
                    </a:lnTo>
                    <a:lnTo>
                      <a:pt x="74" y="18"/>
                    </a:lnTo>
                    <a:lnTo>
                      <a:pt x="110" y="14"/>
                    </a:lnTo>
                    <a:lnTo>
                      <a:pt x="145" y="12"/>
                    </a:lnTo>
                    <a:lnTo>
                      <a:pt x="179" y="14"/>
                    </a:lnTo>
                    <a:lnTo>
                      <a:pt x="215" y="18"/>
                    </a:lnTo>
                    <a:lnTo>
                      <a:pt x="251" y="26"/>
                    </a:lnTo>
                    <a:lnTo>
                      <a:pt x="285" y="37"/>
                    </a:lnTo>
                    <a:lnTo>
                      <a:pt x="290" y="25"/>
                    </a:lnTo>
                    <a:close/>
                  </a:path>
                </a:pathLst>
              </a:custGeom>
              <a:solidFill>
                <a:srgbClr val="000000"/>
              </a:solidFill>
              <a:ln w="9525">
                <a:noFill/>
                <a:round/>
                <a:headEnd/>
                <a:tailEnd/>
              </a:ln>
            </p:spPr>
            <p:txBody>
              <a:bodyPr/>
              <a:lstStyle/>
              <a:p>
                <a:endParaRPr lang="en-US"/>
              </a:p>
            </p:txBody>
          </p:sp>
          <p:sp>
            <p:nvSpPr>
              <p:cNvPr id="29992" name="Freeform 1371"/>
              <p:cNvSpPr>
                <a:spLocks/>
              </p:cNvSpPr>
              <p:nvPr/>
            </p:nvSpPr>
            <p:spPr bwMode="auto">
              <a:xfrm>
                <a:off x="1327" y="1016"/>
                <a:ext cx="286" cy="220"/>
              </a:xfrm>
              <a:custGeom>
                <a:avLst/>
                <a:gdLst>
                  <a:gd name="T0" fmla="*/ 286 w 286"/>
                  <a:gd name="T1" fmla="*/ 212 h 220"/>
                  <a:gd name="T2" fmla="*/ 253 w 286"/>
                  <a:gd name="T3" fmla="*/ 175 h 220"/>
                  <a:gd name="T4" fmla="*/ 219 w 286"/>
                  <a:gd name="T5" fmla="*/ 139 h 220"/>
                  <a:gd name="T6" fmla="*/ 186 w 286"/>
                  <a:gd name="T7" fmla="*/ 109 h 220"/>
                  <a:gd name="T8" fmla="*/ 152 w 286"/>
                  <a:gd name="T9" fmla="*/ 80 h 220"/>
                  <a:gd name="T10" fmla="*/ 116 w 286"/>
                  <a:gd name="T11" fmla="*/ 55 h 220"/>
                  <a:gd name="T12" fmla="*/ 78 w 286"/>
                  <a:gd name="T13" fmla="*/ 34 h 220"/>
                  <a:gd name="T14" fmla="*/ 43 w 286"/>
                  <a:gd name="T15" fmla="*/ 14 h 220"/>
                  <a:gd name="T16" fmla="*/ 5 w 286"/>
                  <a:gd name="T17" fmla="*/ 0 h 220"/>
                  <a:gd name="T18" fmla="*/ 0 w 286"/>
                  <a:gd name="T19" fmla="*/ 12 h 220"/>
                  <a:gd name="T20" fmla="*/ 37 w 286"/>
                  <a:gd name="T21" fmla="*/ 27 h 220"/>
                  <a:gd name="T22" fmla="*/ 73 w 286"/>
                  <a:gd name="T23" fmla="*/ 44 h 220"/>
                  <a:gd name="T24" fmla="*/ 109 w 286"/>
                  <a:gd name="T25" fmla="*/ 66 h 220"/>
                  <a:gd name="T26" fmla="*/ 143 w 286"/>
                  <a:gd name="T27" fmla="*/ 91 h 220"/>
                  <a:gd name="T28" fmla="*/ 178 w 286"/>
                  <a:gd name="T29" fmla="*/ 118 h 220"/>
                  <a:gd name="T30" fmla="*/ 211 w 286"/>
                  <a:gd name="T31" fmla="*/ 148 h 220"/>
                  <a:gd name="T32" fmla="*/ 245 w 286"/>
                  <a:gd name="T33" fmla="*/ 184 h 220"/>
                  <a:gd name="T34" fmla="*/ 277 w 286"/>
                  <a:gd name="T35" fmla="*/ 220 h 220"/>
                  <a:gd name="T36" fmla="*/ 286 w 286"/>
                  <a:gd name="T37" fmla="*/ 212 h 22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6"/>
                  <a:gd name="T58" fmla="*/ 0 h 220"/>
                  <a:gd name="T59" fmla="*/ 286 w 286"/>
                  <a:gd name="T60" fmla="*/ 220 h 22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6" h="220">
                    <a:moveTo>
                      <a:pt x="286" y="212"/>
                    </a:moveTo>
                    <a:lnTo>
                      <a:pt x="253" y="175"/>
                    </a:lnTo>
                    <a:lnTo>
                      <a:pt x="219" y="139"/>
                    </a:lnTo>
                    <a:lnTo>
                      <a:pt x="186" y="109"/>
                    </a:lnTo>
                    <a:lnTo>
                      <a:pt x="152" y="80"/>
                    </a:lnTo>
                    <a:lnTo>
                      <a:pt x="116" y="55"/>
                    </a:lnTo>
                    <a:lnTo>
                      <a:pt x="78" y="34"/>
                    </a:lnTo>
                    <a:lnTo>
                      <a:pt x="43" y="14"/>
                    </a:lnTo>
                    <a:lnTo>
                      <a:pt x="5" y="0"/>
                    </a:lnTo>
                    <a:lnTo>
                      <a:pt x="0" y="12"/>
                    </a:lnTo>
                    <a:lnTo>
                      <a:pt x="37" y="27"/>
                    </a:lnTo>
                    <a:lnTo>
                      <a:pt x="73" y="44"/>
                    </a:lnTo>
                    <a:lnTo>
                      <a:pt x="109" y="66"/>
                    </a:lnTo>
                    <a:lnTo>
                      <a:pt x="143" y="91"/>
                    </a:lnTo>
                    <a:lnTo>
                      <a:pt x="178" y="118"/>
                    </a:lnTo>
                    <a:lnTo>
                      <a:pt x="211" y="148"/>
                    </a:lnTo>
                    <a:lnTo>
                      <a:pt x="245" y="184"/>
                    </a:lnTo>
                    <a:lnTo>
                      <a:pt x="277" y="220"/>
                    </a:lnTo>
                    <a:lnTo>
                      <a:pt x="286" y="212"/>
                    </a:lnTo>
                    <a:close/>
                  </a:path>
                </a:pathLst>
              </a:custGeom>
              <a:solidFill>
                <a:srgbClr val="000000"/>
              </a:solidFill>
              <a:ln w="9525">
                <a:noFill/>
                <a:round/>
                <a:headEnd/>
                <a:tailEnd/>
              </a:ln>
            </p:spPr>
            <p:txBody>
              <a:bodyPr/>
              <a:lstStyle/>
              <a:p>
                <a:endParaRPr lang="en-US"/>
              </a:p>
            </p:txBody>
          </p:sp>
          <p:sp>
            <p:nvSpPr>
              <p:cNvPr id="29993" name="Freeform 1372"/>
              <p:cNvSpPr>
                <a:spLocks/>
              </p:cNvSpPr>
              <p:nvPr/>
            </p:nvSpPr>
            <p:spPr bwMode="auto">
              <a:xfrm>
                <a:off x="1604" y="1228"/>
                <a:ext cx="227" cy="426"/>
              </a:xfrm>
              <a:custGeom>
                <a:avLst/>
                <a:gdLst>
                  <a:gd name="T0" fmla="*/ 227 w 227"/>
                  <a:gd name="T1" fmla="*/ 422 h 426"/>
                  <a:gd name="T2" fmla="*/ 207 w 227"/>
                  <a:gd name="T3" fmla="*/ 360 h 426"/>
                  <a:gd name="T4" fmla="*/ 184 w 227"/>
                  <a:gd name="T5" fmla="*/ 301 h 426"/>
                  <a:gd name="T6" fmla="*/ 159 w 227"/>
                  <a:gd name="T7" fmla="*/ 243 h 426"/>
                  <a:gd name="T8" fmla="*/ 132 w 227"/>
                  <a:gd name="T9" fmla="*/ 188 h 426"/>
                  <a:gd name="T10" fmla="*/ 103 w 227"/>
                  <a:gd name="T11" fmla="*/ 138 h 426"/>
                  <a:gd name="T12" fmla="*/ 73 w 227"/>
                  <a:gd name="T13" fmla="*/ 88 h 426"/>
                  <a:gd name="T14" fmla="*/ 43 w 227"/>
                  <a:gd name="T15" fmla="*/ 43 h 426"/>
                  <a:gd name="T16" fmla="*/ 9 w 227"/>
                  <a:gd name="T17" fmla="*/ 0 h 426"/>
                  <a:gd name="T18" fmla="*/ 0 w 227"/>
                  <a:gd name="T19" fmla="*/ 8 h 426"/>
                  <a:gd name="T20" fmla="*/ 32 w 227"/>
                  <a:gd name="T21" fmla="*/ 50 h 426"/>
                  <a:gd name="T22" fmla="*/ 62 w 227"/>
                  <a:gd name="T23" fmla="*/ 95 h 426"/>
                  <a:gd name="T24" fmla="*/ 93 w 227"/>
                  <a:gd name="T25" fmla="*/ 143 h 426"/>
                  <a:gd name="T26" fmla="*/ 119 w 227"/>
                  <a:gd name="T27" fmla="*/ 195 h 426"/>
                  <a:gd name="T28" fmla="*/ 146 w 227"/>
                  <a:gd name="T29" fmla="*/ 249 h 426"/>
                  <a:gd name="T30" fmla="*/ 171 w 227"/>
                  <a:gd name="T31" fmla="*/ 306 h 426"/>
                  <a:gd name="T32" fmla="*/ 195 w 227"/>
                  <a:gd name="T33" fmla="*/ 365 h 426"/>
                  <a:gd name="T34" fmla="*/ 216 w 227"/>
                  <a:gd name="T35" fmla="*/ 426 h 426"/>
                  <a:gd name="T36" fmla="*/ 227 w 227"/>
                  <a:gd name="T37" fmla="*/ 422 h 42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7"/>
                  <a:gd name="T58" fmla="*/ 0 h 426"/>
                  <a:gd name="T59" fmla="*/ 227 w 227"/>
                  <a:gd name="T60" fmla="*/ 426 h 42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7" h="426">
                    <a:moveTo>
                      <a:pt x="227" y="422"/>
                    </a:moveTo>
                    <a:lnTo>
                      <a:pt x="207" y="360"/>
                    </a:lnTo>
                    <a:lnTo>
                      <a:pt x="184" y="301"/>
                    </a:lnTo>
                    <a:lnTo>
                      <a:pt x="159" y="243"/>
                    </a:lnTo>
                    <a:lnTo>
                      <a:pt x="132" y="188"/>
                    </a:lnTo>
                    <a:lnTo>
                      <a:pt x="103" y="138"/>
                    </a:lnTo>
                    <a:lnTo>
                      <a:pt x="73" y="88"/>
                    </a:lnTo>
                    <a:lnTo>
                      <a:pt x="43" y="43"/>
                    </a:lnTo>
                    <a:lnTo>
                      <a:pt x="9" y="0"/>
                    </a:lnTo>
                    <a:lnTo>
                      <a:pt x="0" y="8"/>
                    </a:lnTo>
                    <a:lnTo>
                      <a:pt x="32" y="50"/>
                    </a:lnTo>
                    <a:lnTo>
                      <a:pt x="62" y="95"/>
                    </a:lnTo>
                    <a:lnTo>
                      <a:pt x="93" y="143"/>
                    </a:lnTo>
                    <a:lnTo>
                      <a:pt x="119" y="195"/>
                    </a:lnTo>
                    <a:lnTo>
                      <a:pt x="146" y="249"/>
                    </a:lnTo>
                    <a:lnTo>
                      <a:pt x="171" y="306"/>
                    </a:lnTo>
                    <a:lnTo>
                      <a:pt x="195" y="365"/>
                    </a:lnTo>
                    <a:lnTo>
                      <a:pt x="216" y="426"/>
                    </a:lnTo>
                    <a:lnTo>
                      <a:pt x="227" y="422"/>
                    </a:lnTo>
                    <a:close/>
                  </a:path>
                </a:pathLst>
              </a:custGeom>
              <a:solidFill>
                <a:srgbClr val="000000"/>
              </a:solidFill>
              <a:ln w="9525">
                <a:noFill/>
                <a:round/>
                <a:headEnd/>
                <a:tailEnd/>
              </a:ln>
            </p:spPr>
            <p:txBody>
              <a:bodyPr/>
              <a:lstStyle/>
              <a:p>
                <a:endParaRPr lang="en-US"/>
              </a:p>
            </p:txBody>
          </p:sp>
          <p:sp>
            <p:nvSpPr>
              <p:cNvPr id="29994" name="Freeform 1373"/>
              <p:cNvSpPr>
                <a:spLocks/>
              </p:cNvSpPr>
              <p:nvPr/>
            </p:nvSpPr>
            <p:spPr bwMode="auto">
              <a:xfrm>
                <a:off x="1820" y="1650"/>
                <a:ext cx="96" cy="581"/>
              </a:xfrm>
              <a:custGeom>
                <a:avLst/>
                <a:gdLst>
                  <a:gd name="T0" fmla="*/ 96 w 96"/>
                  <a:gd name="T1" fmla="*/ 581 h 581"/>
                  <a:gd name="T2" fmla="*/ 96 w 96"/>
                  <a:gd name="T3" fmla="*/ 502 h 581"/>
                  <a:gd name="T4" fmla="*/ 91 w 96"/>
                  <a:gd name="T5" fmla="*/ 427 h 581"/>
                  <a:gd name="T6" fmla="*/ 86 w 96"/>
                  <a:gd name="T7" fmla="*/ 350 h 581"/>
                  <a:gd name="T8" fmla="*/ 75 w 96"/>
                  <a:gd name="T9" fmla="*/ 277 h 581"/>
                  <a:gd name="T10" fmla="*/ 63 w 96"/>
                  <a:gd name="T11" fmla="*/ 206 h 581"/>
                  <a:gd name="T12" fmla="*/ 48 w 96"/>
                  <a:gd name="T13" fmla="*/ 136 h 581"/>
                  <a:gd name="T14" fmla="*/ 32 w 96"/>
                  <a:gd name="T15" fmla="*/ 66 h 581"/>
                  <a:gd name="T16" fmla="*/ 11 w 96"/>
                  <a:gd name="T17" fmla="*/ 0 h 581"/>
                  <a:gd name="T18" fmla="*/ 0 w 96"/>
                  <a:gd name="T19" fmla="*/ 4 h 581"/>
                  <a:gd name="T20" fmla="*/ 20 w 96"/>
                  <a:gd name="T21" fmla="*/ 70 h 581"/>
                  <a:gd name="T22" fmla="*/ 36 w 96"/>
                  <a:gd name="T23" fmla="*/ 138 h 581"/>
                  <a:gd name="T24" fmla="*/ 50 w 96"/>
                  <a:gd name="T25" fmla="*/ 207 h 581"/>
                  <a:gd name="T26" fmla="*/ 63 w 96"/>
                  <a:gd name="T27" fmla="*/ 279 h 581"/>
                  <a:gd name="T28" fmla="*/ 71 w 96"/>
                  <a:gd name="T29" fmla="*/ 352 h 581"/>
                  <a:gd name="T30" fmla="*/ 79 w 96"/>
                  <a:gd name="T31" fmla="*/ 427 h 581"/>
                  <a:gd name="T32" fmla="*/ 84 w 96"/>
                  <a:gd name="T33" fmla="*/ 504 h 581"/>
                  <a:gd name="T34" fmla="*/ 84 w 96"/>
                  <a:gd name="T35" fmla="*/ 581 h 581"/>
                  <a:gd name="T36" fmla="*/ 96 w 96"/>
                  <a:gd name="T37" fmla="*/ 581 h 58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96"/>
                  <a:gd name="T58" fmla="*/ 0 h 581"/>
                  <a:gd name="T59" fmla="*/ 96 w 96"/>
                  <a:gd name="T60" fmla="*/ 581 h 58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96" h="581">
                    <a:moveTo>
                      <a:pt x="96" y="581"/>
                    </a:moveTo>
                    <a:lnTo>
                      <a:pt x="96" y="502"/>
                    </a:lnTo>
                    <a:lnTo>
                      <a:pt x="91" y="427"/>
                    </a:lnTo>
                    <a:lnTo>
                      <a:pt x="86" y="350"/>
                    </a:lnTo>
                    <a:lnTo>
                      <a:pt x="75" y="277"/>
                    </a:lnTo>
                    <a:lnTo>
                      <a:pt x="63" y="206"/>
                    </a:lnTo>
                    <a:lnTo>
                      <a:pt x="48" y="136"/>
                    </a:lnTo>
                    <a:lnTo>
                      <a:pt x="32" y="66"/>
                    </a:lnTo>
                    <a:lnTo>
                      <a:pt x="11" y="0"/>
                    </a:lnTo>
                    <a:lnTo>
                      <a:pt x="0" y="4"/>
                    </a:lnTo>
                    <a:lnTo>
                      <a:pt x="20" y="70"/>
                    </a:lnTo>
                    <a:lnTo>
                      <a:pt x="36" y="138"/>
                    </a:lnTo>
                    <a:lnTo>
                      <a:pt x="50" y="207"/>
                    </a:lnTo>
                    <a:lnTo>
                      <a:pt x="63" y="279"/>
                    </a:lnTo>
                    <a:lnTo>
                      <a:pt x="71" y="352"/>
                    </a:lnTo>
                    <a:lnTo>
                      <a:pt x="79" y="427"/>
                    </a:lnTo>
                    <a:lnTo>
                      <a:pt x="84" y="504"/>
                    </a:lnTo>
                    <a:lnTo>
                      <a:pt x="84" y="581"/>
                    </a:lnTo>
                    <a:lnTo>
                      <a:pt x="96" y="581"/>
                    </a:lnTo>
                    <a:close/>
                  </a:path>
                </a:pathLst>
              </a:custGeom>
              <a:solidFill>
                <a:srgbClr val="000000"/>
              </a:solidFill>
              <a:ln w="9525">
                <a:noFill/>
                <a:round/>
                <a:headEnd/>
                <a:tailEnd/>
              </a:ln>
            </p:spPr>
            <p:txBody>
              <a:bodyPr/>
              <a:lstStyle/>
              <a:p>
                <a:endParaRPr lang="en-US"/>
              </a:p>
            </p:txBody>
          </p:sp>
          <p:sp>
            <p:nvSpPr>
              <p:cNvPr id="29995" name="Freeform 1374"/>
              <p:cNvSpPr>
                <a:spLocks/>
              </p:cNvSpPr>
              <p:nvPr/>
            </p:nvSpPr>
            <p:spPr bwMode="auto">
              <a:xfrm>
                <a:off x="1815" y="2231"/>
                <a:ext cx="101" cy="570"/>
              </a:xfrm>
              <a:custGeom>
                <a:avLst/>
                <a:gdLst>
                  <a:gd name="T0" fmla="*/ 12 w 101"/>
                  <a:gd name="T1" fmla="*/ 570 h 570"/>
                  <a:gd name="T2" fmla="*/ 32 w 101"/>
                  <a:gd name="T3" fmla="*/ 506 h 570"/>
                  <a:gd name="T4" fmla="*/ 50 w 101"/>
                  <a:gd name="T5" fmla="*/ 440 h 570"/>
                  <a:gd name="T6" fmla="*/ 66 w 101"/>
                  <a:gd name="T7" fmla="*/ 372 h 570"/>
                  <a:gd name="T8" fmla="*/ 78 w 101"/>
                  <a:gd name="T9" fmla="*/ 300 h 570"/>
                  <a:gd name="T10" fmla="*/ 89 w 101"/>
                  <a:gd name="T11" fmla="*/ 229 h 570"/>
                  <a:gd name="T12" fmla="*/ 96 w 101"/>
                  <a:gd name="T13" fmla="*/ 154 h 570"/>
                  <a:gd name="T14" fmla="*/ 100 w 101"/>
                  <a:gd name="T15" fmla="*/ 77 h 570"/>
                  <a:gd name="T16" fmla="*/ 101 w 101"/>
                  <a:gd name="T17" fmla="*/ 0 h 570"/>
                  <a:gd name="T18" fmla="*/ 89 w 101"/>
                  <a:gd name="T19" fmla="*/ 0 h 570"/>
                  <a:gd name="T20" fmla="*/ 87 w 101"/>
                  <a:gd name="T21" fmla="*/ 77 h 570"/>
                  <a:gd name="T22" fmla="*/ 84 w 101"/>
                  <a:gd name="T23" fmla="*/ 152 h 570"/>
                  <a:gd name="T24" fmla="*/ 75 w 101"/>
                  <a:gd name="T25" fmla="*/ 227 h 570"/>
                  <a:gd name="T26" fmla="*/ 66 w 101"/>
                  <a:gd name="T27" fmla="*/ 298 h 570"/>
                  <a:gd name="T28" fmla="*/ 53 w 101"/>
                  <a:gd name="T29" fmla="*/ 368 h 570"/>
                  <a:gd name="T30" fmla="*/ 37 w 101"/>
                  <a:gd name="T31" fmla="*/ 438 h 570"/>
                  <a:gd name="T32" fmla="*/ 19 w 101"/>
                  <a:gd name="T33" fmla="*/ 502 h 570"/>
                  <a:gd name="T34" fmla="*/ 0 w 101"/>
                  <a:gd name="T35" fmla="*/ 566 h 570"/>
                  <a:gd name="T36" fmla="*/ 12 w 101"/>
                  <a:gd name="T37" fmla="*/ 570 h 57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1"/>
                  <a:gd name="T58" fmla="*/ 0 h 570"/>
                  <a:gd name="T59" fmla="*/ 101 w 101"/>
                  <a:gd name="T60" fmla="*/ 570 h 57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1" h="570">
                    <a:moveTo>
                      <a:pt x="12" y="570"/>
                    </a:moveTo>
                    <a:lnTo>
                      <a:pt x="32" y="506"/>
                    </a:lnTo>
                    <a:lnTo>
                      <a:pt x="50" y="440"/>
                    </a:lnTo>
                    <a:lnTo>
                      <a:pt x="66" y="372"/>
                    </a:lnTo>
                    <a:lnTo>
                      <a:pt x="78" y="300"/>
                    </a:lnTo>
                    <a:lnTo>
                      <a:pt x="89" y="229"/>
                    </a:lnTo>
                    <a:lnTo>
                      <a:pt x="96" y="154"/>
                    </a:lnTo>
                    <a:lnTo>
                      <a:pt x="100" y="77"/>
                    </a:lnTo>
                    <a:lnTo>
                      <a:pt x="101" y="0"/>
                    </a:lnTo>
                    <a:lnTo>
                      <a:pt x="89" y="0"/>
                    </a:lnTo>
                    <a:lnTo>
                      <a:pt x="87" y="77"/>
                    </a:lnTo>
                    <a:lnTo>
                      <a:pt x="84" y="152"/>
                    </a:lnTo>
                    <a:lnTo>
                      <a:pt x="75" y="227"/>
                    </a:lnTo>
                    <a:lnTo>
                      <a:pt x="66" y="298"/>
                    </a:lnTo>
                    <a:lnTo>
                      <a:pt x="53" y="368"/>
                    </a:lnTo>
                    <a:lnTo>
                      <a:pt x="37" y="438"/>
                    </a:lnTo>
                    <a:lnTo>
                      <a:pt x="19" y="502"/>
                    </a:lnTo>
                    <a:lnTo>
                      <a:pt x="0" y="566"/>
                    </a:lnTo>
                    <a:lnTo>
                      <a:pt x="12" y="570"/>
                    </a:lnTo>
                    <a:close/>
                  </a:path>
                </a:pathLst>
              </a:custGeom>
              <a:solidFill>
                <a:srgbClr val="000000"/>
              </a:solidFill>
              <a:ln w="9525">
                <a:noFill/>
                <a:round/>
                <a:headEnd/>
                <a:tailEnd/>
              </a:ln>
            </p:spPr>
            <p:txBody>
              <a:bodyPr/>
              <a:lstStyle/>
              <a:p>
                <a:endParaRPr lang="en-US"/>
              </a:p>
            </p:txBody>
          </p:sp>
          <p:sp>
            <p:nvSpPr>
              <p:cNvPr id="29996" name="Freeform 1375"/>
              <p:cNvSpPr>
                <a:spLocks/>
              </p:cNvSpPr>
              <p:nvPr/>
            </p:nvSpPr>
            <p:spPr bwMode="auto">
              <a:xfrm>
                <a:off x="1598" y="2797"/>
                <a:ext cx="229" cy="399"/>
              </a:xfrm>
              <a:custGeom>
                <a:avLst/>
                <a:gdLst>
                  <a:gd name="T0" fmla="*/ 9 w 229"/>
                  <a:gd name="T1" fmla="*/ 399 h 399"/>
                  <a:gd name="T2" fmla="*/ 41 w 229"/>
                  <a:gd name="T3" fmla="*/ 361 h 399"/>
                  <a:gd name="T4" fmla="*/ 74 w 229"/>
                  <a:gd name="T5" fmla="*/ 319 h 399"/>
                  <a:gd name="T6" fmla="*/ 104 w 229"/>
                  <a:gd name="T7" fmla="*/ 274 h 399"/>
                  <a:gd name="T8" fmla="*/ 133 w 229"/>
                  <a:gd name="T9" fmla="*/ 226 h 399"/>
                  <a:gd name="T10" fmla="*/ 159 w 229"/>
                  <a:gd name="T11" fmla="*/ 176 h 399"/>
                  <a:gd name="T12" fmla="*/ 184 w 229"/>
                  <a:gd name="T13" fmla="*/ 120 h 399"/>
                  <a:gd name="T14" fmla="*/ 208 w 229"/>
                  <a:gd name="T15" fmla="*/ 65 h 399"/>
                  <a:gd name="T16" fmla="*/ 229 w 229"/>
                  <a:gd name="T17" fmla="*/ 4 h 399"/>
                  <a:gd name="T18" fmla="*/ 217 w 229"/>
                  <a:gd name="T19" fmla="*/ 0 h 399"/>
                  <a:gd name="T20" fmla="*/ 195 w 229"/>
                  <a:gd name="T21" fmla="*/ 59 h 399"/>
                  <a:gd name="T22" fmla="*/ 172 w 229"/>
                  <a:gd name="T23" fmla="*/ 115 h 399"/>
                  <a:gd name="T24" fmla="*/ 147 w 229"/>
                  <a:gd name="T25" fmla="*/ 168 h 399"/>
                  <a:gd name="T26" fmla="*/ 122 w 229"/>
                  <a:gd name="T27" fmla="*/ 220 h 399"/>
                  <a:gd name="T28" fmla="*/ 93 w 229"/>
                  <a:gd name="T29" fmla="*/ 267 h 399"/>
                  <a:gd name="T30" fmla="*/ 63 w 229"/>
                  <a:gd name="T31" fmla="*/ 311 h 399"/>
                  <a:gd name="T32" fmla="*/ 33 w 229"/>
                  <a:gd name="T33" fmla="*/ 353 h 399"/>
                  <a:gd name="T34" fmla="*/ 0 w 229"/>
                  <a:gd name="T35" fmla="*/ 392 h 399"/>
                  <a:gd name="T36" fmla="*/ 9 w 229"/>
                  <a:gd name="T37" fmla="*/ 399 h 399"/>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29"/>
                  <a:gd name="T58" fmla="*/ 0 h 399"/>
                  <a:gd name="T59" fmla="*/ 229 w 229"/>
                  <a:gd name="T60" fmla="*/ 399 h 399"/>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29" h="399">
                    <a:moveTo>
                      <a:pt x="9" y="399"/>
                    </a:moveTo>
                    <a:lnTo>
                      <a:pt x="41" y="361"/>
                    </a:lnTo>
                    <a:lnTo>
                      <a:pt x="74" y="319"/>
                    </a:lnTo>
                    <a:lnTo>
                      <a:pt x="104" y="274"/>
                    </a:lnTo>
                    <a:lnTo>
                      <a:pt x="133" y="226"/>
                    </a:lnTo>
                    <a:lnTo>
                      <a:pt x="159" y="176"/>
                    </a:lnTo>
                    <a:lnTo>
                      <a:pt x="184" y="120"/>
                    </a:lnTo>
                    <a:lnTo>
                      <a:pt x="208" y="65"/>
                    </a:lnTo>
                    <a:lnTo>
                      <a:pt x="229" y="4"/>
                    </a:lnTo>
                    <a:lnTo>
                      <a:pt x="217" y="0"/>
                    </a:lnTo>
                    <a:lnTo>
                      <a:pt x="195" y="59"/>
                    </a:lnTo>
                    <a:lnTo>
                      <a:pt x="172" y="115"/>
                    </a:lnTo>
                    <a:lnTo>
                      <a:pt x="147" y="168"/>
                    </a:lnTo>
                    <a:lnTo>
                      <a:pt x="122" y="220"/>
                    </a:lnTo>
                    <a:lnTo>
                      <a:pt x="93" y="267"/>
                    </a:lnTo>
                    <a:lnTo>
                      <a:pt x="63" y="311"/>
                    </a:lnTo>
                    <a:lnTo>
                      <a:pt x="33" y="353"/>
                    </a:lnTo>
                    <a:lnTo>
                      <a:pt x="0" y="392"/>
                    </a:lnTo>
                    <a:lnTo>
                      <a:pt x="9" y="399"/>
                    </a:lnTo>
                    <a:close/>
                  </a:path>
                </a:pathLst>
              </a:custGeom>
              <a:solidFill>
                <a:srgbClr val="000000"/>
              </a:solidFill>
              <a:ln w="9525">
                <a:noFill/>
                <a:round/>
                <a:headEnd/>
                <a:tailEnd/>
              </a:ln>
            </p:spPr>
            <p:txBody>
              <a:bodyPr/>
              <a:lstStyle/>
              <a:p>
                <a:endParaRPr lang="en-US"/>
              </a:p>
            </p:txBody>
          </p:sp>
          <p:sp>
            <p:nvSpPr>
              <p:cNvPr id="29997" name="Freeform 1376"/>
              <p:cNvSpPr>
                <a:spLocks/>
              </p:cNvSpPr>
              <p:nvPr/>
            </p:nvSpPr>
            <p:spPr bwMode="auto">
              <a:xfrm>
                <a:off x="1323" y="3189"/>
                <a:ext cx="284" cy="186"/>
              </a:xfrm>
              <a:custGeom>
                <a:avLst/>
                <a:gdLst>
                  <a:gd name="T0" fmla="*/ 4 w 284"/>
                  <a:gd name="T1" fmla="*/ 186 h 186"/>
                  <a:gd name="T2" fmla="*/ 41 w 284"/>
                  <a:gd name="T3" fmla="*/ 175 h 186"/>
                  <a:gd name="T4" fmla="*/ 77 w 284"/>
                  <a:gd name="T5" fmla="*/ 161 h 186"/>
                  <a:gd name="T6" fmla="*/ 114 w 284"/>
                  <a:gd name="T7" fmla="*/ 143 h 186"/>
                  <a:gd name="T8" fmla="*/ 150 w 284"/>
                  <a:gd name="T9" fmla="*/ 123 h 186"/>
                  <a:gd name="T10" fmla="*/ 184 w 284"/>
                  <a:gd name="T11" fmla="*/ 98 h 186"/>
                  <a:gd name="T12" fmla="*/ 218 w 284"/>
                  <a:gd name="T13" fmla="*/ 71 h 186"/>
                  <a:gd name="T14" fmla="*/ 252 w 284"/>
                  <a:gd name="T15" fmla="*/ 41 h 186"/>
                  <a:gd name="T16" fmla="*/ 284 w 284"/>
                  <a:gd name="T17" fmla="*/ 7 h 186"/>
                  <a:gd name="T18" fmla="*/ 275 w 284"/>
                  <a:gd name="T19" fmla="*/ 0 h 186"/>
                  <a:gd name="T20" fmla="*/ 243 w 284"/>
                  <a:gd name="T21" fmla="*/ 32 h 186"/>
                  <a:gd name="T22" fmla="*/ 211 w 284"/>
                  <a:gd name="T23" fmla="*/ 62 h 186"/>
                  <a:gd name="T24" fmla="*/ 177 w 284"/>
                  <a:gd name="T25" fmla="*/ 89 h 186"/>
                  <a:gd name="T26" fmla="*/ 143 w 284"/>
                  <a:gd name="T27" fmla="*/ 112 h 186"/>
                  <a:gd name="T28" fmla="*/ 107 w 284"/>
                  <a:gd name="T29" fmla="*/ 132 h 186"/>
                  <a:gd name="T30" fmla="*/ 72 w 284"/>
                  <a:gd name="T31" fmla="*/ 150 h 186"/>
                  <a:gd name="T32" fmla="*/ 36 w 284"/>
                  <a:gd name="T33" fmla="*/ 162 h 186"/>
                  <a:gd name="T34" fmla="*/ 0 w 284"/>
                  <a:gd name="T35" fmla="*/ 173 h 186"/>
                  <a:gd name="T36" fmla="*/ 4 w 284"/>
                  <a:gd name="T37" fmla="*/ 186 h 18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4"/>
                  <a:gd name="T58" fmla="*/ 0 h 186"/>
                  <a:gd name="T59" fmla="*/ 284 w 284"/>
                  <a:gd name="T60" fmla="*/ 186 h 18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4" h="186">
                    <a:moveTo>
                      <a:pt x="4" y="186"/>
                    </a:moveTo>
                    <a:lnTo>
                      <a:pt x="41" y="175"/>
                    </a:lnTo>
                    <a:lnTo>
                      <a:pt x="77" y="161"/>
                    </a:lnTo>
                    <a:lnTo>
                      <a:pt x="114" y="143"/>
                    </a:lnTo>
                    <a:lnTo>
                      <a:pt x="150" y="123"/>
                    </a:lnTo>
                    <a:lnTo>
                      <a:pt x="184" y="98"/>
                    </a:lnTo>
                    <a:lnTo>
                      <a:pt x="218" y="71"/>
                    </a:lnTo>
                    <a:lnTo>
                      <a:pt x="252" y="41"/>
                    </a:lnTo>
                    <a:lnTo>
                      <a:pt x="284" y="7"/>
                    </a:lnTo>
                    <a:lnTo>
                      <a:pt x="275" y="0"/>
                    </a:lnTo>
                    <a:lnTo>
                      <a:pt x="243" y="32"/>
                    </a:lnTo>
                    <a:lnTo>
                      <a:pt x="211" y="62"/>
                    </a:lnTo>
                    <a:lnTo>
                      <a:pt x="177" y="89"/>
                    </a:lnTo>
                    <a:lnTo>
                      <a:pt x="143" y="112"/>
                    </a:lnTo>
                    <a:lnTo>
                      <a:pt x="107" y="132"/>
                    </a:lnTo>
                    <a:lnTo>
                      <a:pt x="72" y="150"/>
                    </a:lnTo>
                    <a:lnTo>
                      <a:pt x="36" y="162"/>
                    </a:lnTo>
                    <a:lnTo>
                      <a:pt x="0" y="173"/>
                    </a:lnTo>
                    <a:lnTo>
                      <a:pt x="4" y="186"/>
                    </a:lnTo>
                    <a:close/>
                  </a:path>
                </a:pathLst>
              </a:custGeom>
              <a:solidFill>
                <a:srgbClr val="000000"/>
              </a:solidFill>
              <a:ln w="9525">
                <a:noFill/>
                <a:round/>
                <a:headEnd/>
                <a:tailEnd/>
              </a:ln>
            </p:spPr>
            <p:txBody>
              <a:bodyPr/>
              <a:lstStyle/>
              <a:p>
                <a:endParaRPr lang="en-US"/>
              </a:p>
            </p:txBody>
          </p:sp>
          <p:sp>
            <p:nvSpPr>
              <p:cNvPr id="29998" name="Freeform 1377"/>
              <p:cNvSpPr>
                <a:spLocks/>
              </p:cNvSpPr>
              <p:nvPr/>
            </p:nvSpPr>
            <p:spPr bwMode="auto">
              <a:xfrm>
                <a:off x="1039" y="3330"/>
                <a:ext cx="288" cy="55"/>
              </a:xfrm>
              <a:custGeom>
                <a:avLst/>
                <a:gdLst>
                  <a:gd name="T0" fmla="*/ 0 w 288"/>
                  <a:gd name="T1" fmla="*/ 13 h 55"/>
                  <a:gd name="T2" fmla="*/ 36 w 288"/>
                  <a:gd name="T3" fmla="*/ 27 h 55"/>
                  <a:gd name="T4" fmla="*/ 71 w 288"/>
                  <a:gd name="T5" fmla="*/ 39 h 55"/>
                  <a:gd name="T6" fmla="*/ 107 w 288"/>
                  <a:gd name="T7" fmla="*/ 48 h 55"/>
                  <a:gd name="T8" fmla="*/ 143 w 288"/>
                  <a:gd name="T9" fmla="*/ 54 h 55"/>
                  <a:gd name="T10" fmla="*/ 180 w 288"/>
                  <a:gd name="T11" fmla="*/ 55 h 55"/>
                  <a:gd name="T12" fmla="*/ 216 w 288"/>
                  <a:gd name="T13" fmla="*/ 55 h 55"/>
                  <a:gd name="T14" fmla="*/ 252 w 288"/>
                  <a:gd name="T15" fmla="*/ 52 h 55"/>
                  <a:gd name="T16" fmla="*/ 288 w 288"/>
                  <a:gd name="T17" fmla="*/ 45 h 55"/>
                  <a:gd name="T18" fmla="*/ 284 w 288"/>
                  <a:gd name="T19" fmla="*/ 32 h 55"/>
                  <a:gd name="T20" fmla="*/ 250 w 288"/>
                  <a:gd name="T21" fmla="*/ 39 h 55"/>
                  <a:gd name="T22" fmla="*/ 214 w 288"/>
                  <a:gd name="T23" fmla="*/ 43 h 55"/>
                  <a:gd name="T24" fmla="*/ 180 w 288"/>
                  <a:gd name="T25" fmla="*/ 43 h 55"/>
                  <a:gd name="T26" fmla="*/ 145 w 288"/>
                  <a:gd name="T27" fmla="*/ 41 h 55"/>
                  <a:gd name="T28" fmla="*/ 111 w 288"/>
                  <a:gd name="T29" fmla="*/ 36 h 55"/>
                  <a:gd name="T30" fmla="*/ 75 w 288"/>
                  <a:gd name="T31" fmla="*/ 27 h 55"/>
                  <a:gd name="T32" fmla="*/ 39 w 288"/>
                  <a:gd name="T33" fmla="*/ 14 h 55"/>
                  <a:gd name="T34" fmla="*/ 5 w 288"/>
                  <a:gd name="T35" fmla="*/ 0 h 55"/>
                  <a:gd name="T36" fmla="*/ 0 w 288"/>
                  <a:gd name="T37" fmla="*/ 13 h 5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8"/>
                  <a:gd name="T58" fmla="*/ 0 h 55"/>
                  <a:gd name="T59" fmla="*/ 288 w 288"/>
                  <a:gd name="T60" fmla="*/ 55 h 5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8" h="55">
                    <a:moveTo>
                      <a:pt x="0" y="13"/>
                    </a:moveTo>
                    <a:lnTo>
                      <a:pt x="36" y="27"/>
                    </a:lnTo>
                    <a:lnTo>
                      <a:pt x="71" y="39"/>
                    </a:lnTo>
                    <a:lnTo>
                      <a:pt x="107" y="48"/>
                    </a:lnTo>
                    <a:lnTo>
                      <a:pt x="143" y="54"/>
                    </a:lnTo>
                    <a:lnTo>
                      <a:pt x="180" y="55"/>
                    </a:lnTo>
                    <a:lnTo>
                      <a:pt x="216" y="55"/>
                    </a:lnTo>
                    <a:lnTo>
                      <a:pt x="252" y="52"/>
                    </a:lnTo>
                    <a:lnTo>
                      <a:pt x="288" y="45"/>
                    </a:lnTo>
                    <a:lnTo>
                      <a:pt x="284" y="32"/>
                    </a:lnTo>
                    <a:lnTo>
                      <a:pt x="250" y="39"/>
                    </a:lnTo>
                    <a:lnTo>
                      <a:pt x="214" y="43"/>
                    </a:lnTo>
                    <a:lnTo>
                      <a:pt x="180" y="43"/>
                    </a:lnTo>
                    <a:lnTo>
                      <a:pt x="145" y="41"/>
                    </a:lnTo>
                    <a:lnTo>
                      <a:pt x="111" y="36"/>
                    </a:lnTo>
                    <a:lnTo>
                      <a:pt x="75" y="27"/>
                    </a:lnTo>
                    <a:lnTo>
                      <a:pt x="39" y="14"/>
                    </a:lnTo>
                    <a:lnTo>
                      <a:pt x="5" y="0"/>
                    </a:lnTo>
                    <a:lnTo>
                      <a:pt x="0" y="13"/>
                    </a:lnTo>
                    <a:close/>
                  </a:path>
                </a:pathLst>
              </a:custGeom>
              <a:solidFill>
                <a:srgbClr val="000000"/>
              </a:solidFill>
              <a:ln w="9525">
                <a:noFill/>
                <a:round/>
                <a:headEnd/>
                <a:tailEnd/>
              </a:ln>
            </p:spPr>
            <p:txBody>
              <a:bodyPr/>
              <a:lstStyle/>
              <a:p>
                <a:endParaRPr lang="en-US"/>
              </a:p>
            </p:txBody>
          </p:sp>
          <p:sp>
            <p:nvSpPr>
              <p:cNvPr id="29999" name="Freeform 1378"/>
              <p:cNvSpPr>
                <a:spLocks/>
              </p:cNvSpPr>
              <p:nvPr/>
            </p:nvSpPr>
            <p:spPr bwMode="auto">
              <a:xfrm>
                <a:off x="801" y="3141"/>
                <a:ext cx="243" cy="202"/>
              </a:xfrm>
              <a:custGeom>
                <a:avLst/>
                <a:gdLst>
                  <a:gd name="T0" fmla="*/ 0 w 243"/>
                  <a:gd name="T1" fmla="*/ 7 h 202"/>
                  <a:gd name="T2" fmla="*/ 25 w 243"/>
                  <a:gd name="T3" fmla="*/ 39 h 202"/>
                  <a:gd name="T4" fmla="*/ 54 w 243"/>
                  <a:gd name="T5" fmla="*/ 67 h 202"/>
                  <a:gd name="T6" fmla="*/ 82 w 243"/>
                  <a:gd name="T7" fmla="*/ 94 h 202"/>
                  <a:gd name="T8" fmla="*/ 111 w 243"/>
                  <a:gd name="T9" fmla="*/ 121 h 202"/>
                  <a:gd name="T10" fmla="*/ 141 w 243"/>
                  <a:gd name="T11" fmla="*/ 144 h 202"/>
                  <a:gd name="T12" fmla="*/ 172 w 243"/>
                  <a:gd name="T13" fmla="*/ 166 h 202"/>
                  <a:gd name="T14" fmla="*/ 204 w 243"/>
                  <a:gd name="T15" fmla="*/ 184 h 202"/>
                  <a:gd name="T16" fmla="*/ 238 w 243"/>
                  <a:gd name="T17" fmla="*/ 202 h 202"/>
                  <a:gd name="T18" fmla="*/ 243 w 243"/>
                  <a:gd name="T19" fmla="*/ 189 h 202"/>
                  <a:gd name="T20" fmla="*/ 211 w 243"/>
                  <a:gd name="T21" fmla="*/ 173 h 202"/>
                  <a:gd name="T22" fmla="*/ 179 w 243"/>
                  <a:gd name="T23" fmla="*/ 155 h 202"/>
                  <a:gd name="T24" fmla="*/ 149 w 243"/>
                  <a:gd name="T25" fmla="*/ 134 h 202"/>
                  <a:gd name="T26" fmla="*/ 120 w 243"/>
                  <a:gd name="T27" fmla="*/ 110 h 202"/>
                  <a:gd name="T28" fmla="*/ 90 w 243"/>
                  <a:gd name="T29" fmla="*/ 85 h 202"/>
                  <a:gd name="T30" fmla="*/ 63 w 243"/>
                  <a:gd name="T31" fmla="*/ 59 h 202"/>
                  <a:gd name="T32" fmla="*/ 36 w 243"/>
                  <a:gd name="T33" fmla="*/ 30 h 202"/>
                  <a:gd name="T34" fmla="*/ 9 w 243"/>
                  <a:gd name="T35" fmla="*/ 0 h 202"/>
                  <a:gd name="T36" fmla="*/ 0 w 243"/>
                  <a:gd name="T37" fmla="*/ 7 h 20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3"/>
                  <a:gd name="T58" fmla="*/ 0 h 202"/>
                  <a:gd name="T59" fmla="*/ 243 w 243"/>
                  <a:gd name="T60" fmla="*/ 202 h 20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3" h="202">
                    <a:moveTo>
                      <a:pt x="0" y="7"/>
                    </a:moveTo>
                    <a:lnTo>
                      <a:pt x="25" y="39"/>
                    </a:lnTo>
                    <a:lnTo>
                      <a:pt x="54" y="67"/>
                    </a:lnTo>
                    <a:lnTo>
                      <a:pt x="82" y="94"/>
                    </a:lnTo>
                    <a:lnTo>
                      <a:pt x="111" y="121"/>
                    </a:lnTo>
                    <a:lnTo>
                      <a:pt x="141" y="144"/>
                    </a:lnTo>
                    <a:lnTo>
                      <a:pt x="172" y="166"/>
                    </a:lnTo>
                    <a:lnTo>
                      <a:pt x="204" y="184"/>
                    </a:lnTo>
                    <a:lnTo>
                      <a:pt x="238" y="202"/>
                    </a:lnTo>
                    <a:lnTo>
                      <a:pt x="243" y="189"/>
                    </a:lnTo>
                    <a:lnTo>
                      <a:pt x="211" y="173"/>
                    </a:lnTo>
                    <a:lnTo>
                      <a:pt x="179" y="155"/>
                    </a:lnTo>
                    <a:lnTo>
                      <a:pt x="149" y="134"/>
                    </a:lnTo>
                    <a:lnTo>
                      <a:pt x="120" y="110"/>
                    </a:lnTo>
                    <a:lnTo>
                      <a:pt x="90" y="85"/>
                    </a:lnTo>
                    <a:lnTo>
                      <a:pt x="63" y="59"/>
                    </a:lnTo>
                    <a:lnTo>
                      <a:pt x="36" y="30"/>
                    </a:lnTo>
                    <a:lnTo>
                      <a:pt x="9" y="0"/>
                    </a:lnTo>
                    <a:lnTo>
                      <a:pt x="0" y="7"/>
                    </a:lnTo>
                    <a:close/>
                  </a:path>
                </a:pathLst>
              </a:custGeom>
              <a:solidFill>
                <a:srgbClr val="000000"/>
              </a:solidFill>
              <a:ln w="9525">
                <a:noFill/>
                <a:round/>
                <a:headEnd/>
                <a:tailEnd/>
              </a:ln>
            </p:spPr>
            <p:txBody>
              <a:bodyPr/>
              <a:lstStyle/>
              <a:p>
                <a:endParaRPr lang="en-US"/>
              </a:p>
            </p:txBody>
          </p:sp>
          <p:sp>
            <p:nvSpPr>
              <p:cNvPr id="30000" name="Freeform 1379"/>
              <p:cNvSpPr>
                <a:spLocks/>
              </p:cNvSpPr>
              <p:nvPr/>
            </p:nvSpPr>
            <p:spPr bwMode="auto">
              <a:xfrm>
                <a:off x="635" y="2858"/>
                <a:ext cx="175" cy="290"/>
              </a:xfrm>
              <a:custGeom>
                <a:avLst/>
                <a:gdLst>
                  <a:gd name="T0" fmla="*/ 0 w 175"/>
                  <a:gd name="T1" fmla="*/ 6 h 290"/>
                  <a:gd name="T2" fmla="*/ 18 w 175"/>
                  <a:gd name="T3" fmla="*/ 45 h 290"/>
                  <a:gd name="T4" fmla="*/ 36 w 175"/>
                  <a:gd name="T5" fmla="*/ 84 h 290"/>
                  <a:gd name="T6" fmla="*/ 55 w 175"/>
                  <a:gd name="T7" fmla="*/ 122 h 290"/>
                  <a:gd name="T8" fmla="*/ 75 w 175"/>
                  <a:gd name="T9" fmla="*/ 157 h 290"/>
                  <a:gd name="T10" fmla="*/ 96 w 175"/>
                  <a:gd name="T11" fmla="*/ 193 h 290"/>
                  <a:gd name="T12" fmla="*/ 118 w 175"/>
                  <a:gd name="T13" fmla="*/ 227 h 290"/>
                  <a:gd name="T14" fmla="*/ 141 w 175"/>
                  <a:gd name="T15" fmla="*/ 259 h 290"/>
                  <a:gd name="T16" fmla="*/ 166 w 175"/>
                  <a:gd name="T17" fmla="*/ 290 h 290"/>
                  <a:gd name="T18" fmla="*/ 175 w 175"/>
                  <a:gd name="T19" fmla="*/ 283 h 290"/>
                  <a:gd name="T20" fmla="*/ 152 w 175"/>
                  <a:gd name="T21" fmla="*/ 252 h 290"/>
                  <a:gd name="T22" fmla="*/ 129 w 175"/>
                  <a:gd name="T23" fmla="*/ 220 h 290"/>
                  <a:gd name="T24" fmla="*/ 107 w 175"/>
                  <a:gd name="T25" fmla="*/ 186 h 290"/>
                  <a:gd name="T26" fmla="*/ 86 w 175"/>
                  <a:gd name="T27" fmla="*/ 152 h 290"/>
                  <a:gd name="T28" fmla="*/ 66 w 175"/>
                  <a:gd name="T29" fmla="*/ 115 h 290"/>
                  <a:gd name="T30" fmla="*/ 46 w 175"/>
                  <a:gd name="T31" fmla="*/ 79 h 290"/>
                  <a:gd name="T32" fmla="*/ 29 w 175"/>
                  <a:gd name="T33" fmla="*/ 40 h 290"/>
                  <a:gd name="T34" fmla="*/ 12 w 175"/>
                  <a:gd name="T35" fmla="*/ 0 h 290"/>
                  <a:gd name="T36" fmla="*/ 0 w 175"/>
                  <a:gd name="T37" fmla="*/ 6 h 2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5"/>
                  <a:gd name="T58" fmla="*/ 0 h 290"/>
                  <a:gd name="T59" fmla="*/ 175 w 175"/>
                  <a:gd name="T60" fmla="*/ 290 h 29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5" h="290">
                    <a:moveTo>
                      <a:pt x="0" y="6"/>
                    </a:moveTo>
                    <a:lnTo>
                      <a:pt x="18" y="45"/>
                    </a:lnTo>
                    <a:lnTo>
                      <a:pt x="36" y="84"/>
                    </a:lnTo>
                    <a:lnTo>
                      <a:pt x="55" y="122"/>
                    </a:lnTo>
                    <a:lnTo>
                      <a:pt x="75" y="157"/>
                    </a:lnTo>
                    <a:lnTo>
                      <a:pt x="96" y="193"/>
                    </a:lnTo>
                    <a:lnTo>
                      <a:pt x="118" y="227"/>
                    </a:lnTo>
                    <a:lnTo>
                      <a:pt x="141" y="259"/>
                    </a:lnTo>
                    <a:lnTo>
                      <a:pt x="166" y="290"/>
                    </a:lnTo>
                    <a:lnTo>
                      <a:pt x="175" y="283"/>
                    </a:lnTo>
                    <a:lnTo>
                      <a:pt x="152" y="252"/>
                    </a:lnTo>
                    <a:lnTo>
                      <a:pt x="129" y="220"/>
                    </a:lnTo>
                    <a:lnTo>
                      <a:pt x="107" y="186"/>
                    </a:lnTo>
                    <a:lnTo>
                      <a:pt x="86" y="152"/>
                    </a:lnTo>
                    <a:lnTo>
                      <a:pt x="66" y="115"/>
                    </a:lnTo>
                    <a:lnTo>
                      <a:pt x="46" y="79"/>
                    </a:lnTo>
                    <a:lnTo>
                      <a:pt x="29" y="40"/>
                    </a:lnTo>
                    <a:lnTo>
                      <a:pt x="12" y="0"/>
                    </a:lnTo>
                    <a:lnTo>
                      <a:pt x="0" y="6"/>
                    </a:lnTo>
                    <a:close/>
                  </a:path>
                </a:pathLst>
              </a:custGeom>
              <a:solidFill>
                <a:srgbClr val="000000"/>
              </a:solidFill>
              <a:ln w="9525">
                <a:noFill/>
                <a:round/>
                <a:headEnd/>
                <a:tailEnd/>
              </a:ln>
            </p:spPr>
            <p:txBody>
              <a:bodyPr/>
              <a:lstStyle/>
              <a:p>
                <a:endParaRPr lang="en-US"/>
              </a:p>
            </p:txBody>
          </p:sp>
          <p:sp>
            <p:nvSpPr>
              <p:cNvPr id="30001" name="Freeform 1380"/>
              <p:cNvSpPr>
                <a:spLocks/>
              </p:cNvSpPr>
              <p:nvPr/>
            </p:nvSpPr>
            <p:spPr bwMode="auto">
              <a:xfrm>
                <a:off x="535" y="2524"/>
                <a:ext cx="112" cy="340"/>
              </a:xfrm>
              <a:custGeom>
                <a:avLst/>
                <a:gdLst>
                  <a:gd name="T0" fmla="*/ 0 w 112"/>
                  <a:gd name="T1" fmla="*/ 2 h 340"/>
                  <a:gd name="T2" fmla="*/ 9 w 112"/>
                  <a:gd name="T3" fmla="*/ 46 h 340"/>
                  <a:gd name="T4" fmla="*/ 20 w 112"/>
                  <a:gd name="T5" fmla="*/ 91 h 340"/>
                  <a:gd name="T6" fmla="*/ 30 w 112"/>
                  <a:gd name="T7" fmla="*/ 134 h 340"/>
                  <a:gd name="T8" fmla="*/ 43 w 112"/>
                  <a:gd name="T9" fmla="*/ 177 h 340"/>
                  <a:gd name="T10" fmla="*/ 55 w 112"/>
                  <a:gd name="T11" fmla="*/ 220 h 340"/>
                  <a:gd name="T12" fmla="*/ 70 w 112"/>
                  <a:gd name="T13" fmla="*/ 261 h 340"/>
                  <a:gd name="T14" fmla="*/ 84 w 112"/>
                  <a:gd name="T15" fmla="*/ 300 h 340"/>
                  <a:gd name="T16" fmla="*/ 100 w 112"/>
                  <a:gd name="T17" fmla="*/ 340 h 340"/>
                  <a:gd name="T18" fmla="*/ 112 w 112"/>
                  <a:gd name="T19" fmla="*/ 334 h 340"/>
                  <a:gd name="T20" fmla="*/ 96 w 112"/>
                  <a:gd name="T21" fmla="*/ 295 h 340"/>
                  <a:gd name="T22" fmla="*/ 82 w 112"/>
                  <a:gd name="T23" fmla="*/ 256 h 340"/>
                  <a:gd name="T24" fmla="*/ 68 w 112"/>
                  <a:gd name="T25" fmla="*/ 214 h 340"/>
                  <a:gd name="T26" fmla="*/ 54 w 112"/>
                  <a:gd name="T27" fmla="*/ 173 h 340"/>
                  <a:gd name="T28" fmla="*/ 43 w 112"/>
                  <a:gd name="T29" fmla="*/ 130 h 340"/>
                  <a:gd name="T30" fmla="*/ 32 w 112"/>
                  <a:gd name="T31" fmla="*/ 88 h 340"/>
                  <a:gd name="T32" fmla="*/ 21 w 112"/>
                  <a:gd name="T33" fmla="*/ 45 h 340"/>
                  <a:gd name="T34" fmla="*/ 12 w 112"/>
                  <a:gd name="T35" fmla="*/ 0 h 340"/>
                  <a:gd name="T36" fmla="*/ 0 w 112"/>
                  <a:gd name="T37" fmla="*/ 2 h 34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2"/>
                  <a:gd name="T58" fmla="*/ 0 h 340"/>
                  <a:gd name="T59" fmla="*/ 112 w 112"/>
                  <a:gd name="T60" fmla="*/ 340 h 34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2" h="340">
                    <a:moveTo>
                      <a:pt x="0" y="2"/>
                    </a:moveTo>
                    <a:lnTo>
                      <a:pt x="9" y="46"/>
                    </a:lnTo>
                    <a:lnTo>
                      <a:pt x="20" y="91"/>
                    </a:lnTo>
                    <a:lnTo>
                      <a:pt x="30" y="134"/>
                    </a:lnTo>
                    <a:lnTo>
                      <a:pt x="43" y="177"/>
                    </a:lnTo>
                    <a:lnTo>
                      <a:pt x="55" y="220"/>
                    </a:lnTo>
                    <a:lnTo>
                      <a:pt x="70" y="261"/>
                    </a:lnTo>
                    <a:lnTo>
                      <a:pt x="84" y="300"/>
                    </a:lnTo>
                    <a:lnTo>
                      <a:pt x="100" y="340"/>
                    </a:lnTo>
                    <a:lnTo>
                      <a:pt x="112" y="334"/>
                    </a:lnTo>
                    <a:lnTo>
                      <a:pt x="96" y="295"/>
                    </a:lnTo>
                    <a:lnTo>
                      <a:pt x="82" y="256"/>
                    </a:lnTo>
                    <a:lnTo>
                      <a:pt x="68" y="214"/>
                    </a:lnTo>
                    <a:lnTo>
                      <a:pt x="54" y="173"/>
                    </a:lnTo>
                    <a:lnTo>
                      <a:pt x="43" y="130"/>
                    </a:lnTo>
                    <a:lnTo>
                      <a:pt x="32" y="88"/>
                    </a:lnTo>
                    <a:lnTo>
                      <a:pt x="21" y="45"/>
                    </a:lnTo>
                    <a:lnTo>
                      <a:pt x="12" y="0"/>
                    </a:lnTo>
                    <a:lnTo>
                      <a:pt x="0" y="2"/>
                    </a:lnTo>
                    <a:close/>
                  </a:path>
                </a:pathLst>
              </a:custGeom>
              <a:solidFill>
                <a:srgbClr val="000000"/>
              </a:solidFill>
              <a:ln w="9525">
                <a:noFill/>
                <a:round/>
                <a:headEnd/>
                <a:tailEnd/>
              </a:ln>
            </p:spPr>
            <p:txBody>
              <a:bodyPr/>
              <a:lstStyle/>
              <a:p>
                <a:endParaRPr lang="en-US"/>
              </a:p>
            </p:txBody>
          </p:sp>
          <p:sp>
            <p:nvSpPr>
              <p:cNvPr id="30002" name="Freeform 1381"/>
              <p:cNvSpPr>
                <a:spLocks/>
              </p:cNvSpPr>
              <p:nvPr/>
            </p:nvSpPr>
            <p:spPr bwMode="auto">
              <a:xfrm>
                <a:off x="501" y="2152"/>
                <a:ext cx="46" cy="374"/>
              </a:xfrm>
              <a:custGeom>
                <a:avLst/>
                <a:gdLst>
                  <a:gd name="T0" fmla="*/ 0 w 46"/>
                  <a:gd name="T1" fmla="*/ 0 h 374"/>
                  <a:gd name="T2" fmla="*/ 0 w 46"/>
                  <a:gd name="T3" fmla="*/ 49 h 374"/>
                  <a:gd name="T4" fmla="*/ 2 w 46"/>
                  <a:gd name="T5" fmla="*/ 97 h 374"/>
                  <a:gd name="T6" fmla="*/ 4 w 46"/>
                  <a:gd name="T7" fmla="*/ 145 h 374"/>
                  <a:gd name="T8" fmla="*/ 9 w 46"/>
                  <a:gd name="T9" fmla="*/ 192 h 374"/>
                  <a:gd name="T10" fmla="*/ 12 w 46"/>
                  <a:gd name="T11" fmla="*/ 238 h 374"/>
                  <a:gd name="T12" fmla="*/ 20 w 46"/>
                  <a:gd name="T13" fmla="*/ 284 h 374"/>
                  <a:gd name="T14" fmla="*/ 25 w 46"/>
                  <a:gd name="T15" fmla="*/ 329 h 374"/>
                  <a:gd name="T16" fmla="*/ 34 w 46"/>
                  <a:gd name="T17" fmla="*/ 374 h 374"/>
                  <a:gd name="T18" fmla="*/ 46 w 46"/>
                  <a:gd name="T19" fmla="*/ 372 h 374"/>
                  <a:gd name="T20" fmla="*/ 39 w 46"/>
                  <a:gd name="T21" fmla="*/ 327 h 374"/>
                  <a:gd name="T22" fmla="*/ 32 w 46"/>
                  <a:gd name="T23" fmla="*/ 283 h 374"/>
                  <a:gd name="T24" fmla="*/ 25 w 46"/>
                  <a:gd name="T25" fmla="*/ 236 h 374"/>
                  <a:gd name="T26" fmla="*/ 21 w 46"/>
                  <a:gd name="T27" fmla="*/ 192 h 374"/>
                  <a:gd name="T28" fmla="*/ 18 w 46"/>
                  <a:gd name="T29" fmla="*/ 143 h 374"/>
                  <a:gd name="T30" fmla="*/ 14 w 46"/>
                  <a:gd name="T31" fmla="*/ 97 h 374"/>
                  <a:gd name="T32" fmla="*/ 12 w 46"/>
                  <a:gd name="T33" fmla="*/ 49 h 374"/>
                  <a:gd name="T34" fmla="*/ 12 w 46"/>
                  <a:gd name="T35" fmla="*/ 0 h 374"/>
                  <a:gd name="T36" fmla="*/ 0 w 46"/>
                  <a:gd name="T37" fmla="*/ 0 h 374"/>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374"/>
                  <a:gd name="T59" fmla="*/ 46 w 46"/>
                  <a:gd name="T60" fmla="*/ 374 h 374"/>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374">
                    <a:moveTo>
                      <a:pt x="0" y="0"/>
                    </a:moveTo>
                    <a:lnTo>
                      <a:pt x="0" y="49"/>
                    </a:lnTo>
                    <a:lnTo>
                      <a:pt x="2" y="97"/>
                    </a:lnTo>
                    <a:lnTo>
                      <a:pt x="4" y="145"/>
                    </a:lnTo>
                    <a:lnTo>
                      <a:pt x="9" y="192"/>
                    </a:lnTo>
                    <a:lnTo>
                      <a:pt x="12" y="238"/>
                    </a:lnTo>
                    <a:lnTo>
                      <a:pt x="20" y="284"/>
                    </a:lnTo>
                    <a:lnTo>
                      <a:pt x="25" y="329"/>
                    </a:lnTo>
                    <a:lnTo>
                      <a:pt x="34" y="374"/>
                    </a:lnTo>
                    <a:lnTo>
                      <a:pt x="46" y="372"/>
                    </a:lnTo>
                    <a:lnTo>
                      <a:pt x="39" y="327"/>
                    </a:lnTo>
                    <a:lnTo>
                      <a:pt x="32" y="283"/>
                    </a:lnTo>
                    <a:lnTo>
                      <a:pt x="25" y="236"/>
                    </a:lnTo>
                    <a:lnTo>
                      <a:pt x="21" y="192"/>
                    </a:lnTo>
                    <a:lnTo>
                      <a:pt x="18" y="143"/>
                    </a:lnTo>
                    <a:lnTo>
                      <a:pt x="14" y="97"/>
                    </a:lnTo>
                    <a:lnTo>
                      <a:pt x="12" y="49"/>
                    </a:lnTo>
                    <a:lnTo>
                      <a:pt x="12" y="0"/>
                    </a:lnTo>
                    <a:lnTo>
                      <a:pt x="0" y="0"/>
                    </a:lnTo>
                    <a:close/>
                  </a:path>
                </a:pathLst>
              </a:custGeom>
              <a:solidFill>
                <a:srgbClr val="000000"/>
              </a:solidFill>
              <a:ln w="9525">
                <a:noFill/>
                <a:round/>
                <a:headEnd/>
                <a:tailEnd/>
              </a:ln>
            </p:spPr>
            <p:txBody>
              <a:bodyPr/>
              <a:lstStyle/>
              <a:p>
                <a:endParaRPr lang="en-US"/>
              </a:p>
            </p:txBody>
          </p:sp>
          <p:sp>
            <p:nvSpPr>
              <p:cNvPr id="30003" name="Freeform 1382"/>
              <p:cNvSpPr>
                <a:spLocks/>
              </p:cNvSpPr>
              <p:nvPr/>
            </p:nvSpPr>
            <p:spPr bwMode="auto">
              <a:xfrm>
                <a:off x="501" y="1784"/>
                <a:ext cx="46" cy="368"/>
              </a:xfrm>
              <a:custGeom>
                <a:avLst/>
                <a:gdLst>
                  <a:gd name="T0" fmla="*/ 34 w 46"/>
                  <a:gd name="T1" fmla="*/ 0 h 368"/>
                  <a:gd name="T2" fmla="*/ 25 w 46"/>
                  <a:gd name="T3" fmla="*/ 43 h 368"/>
                  <a:gd name="T4" fmla="*/ 20 w 46"/>
                  <a:gd name="T5" fmla="*/ 88 h 368"/>
                  <a:gd name="T6" fmla="*/ 12 w 46"/>
                  <a:gd name="T7" fmla="*/ 132 h 368"/>
                  <a:gd name="T8" fmla="*/ 9 w 46"/>
                  <a:gd name="T9" fmla="*/ 179 h 368"/>
                  <a:gd name="T10" fmla="*/ 4 w 46"/>
                  <a:gd name="T11" fmla="*/ 225 h 368"/>
                  <a:gd name="T12" fmla="*/ 2 w 46"/>
                  <a:gd name="T13" fmla="*/ 272 h 368"/>
                  <a:gd name="T14" fmla="*/ 0 w 46"/>
                  <a:gd name="T15" fmla="*/ 320 h 368"/>
                  <a:gd name="T16" fmla="*/ 0 w 46"/>
                  <a:gd name="T17" fmla="*/ 368 h 368"/>
                  <a:gd name="T18" fmla="*/ 12 w 46"/>
                  <a:gd name="T19" fmla="*/ 368 h 368"/>
                  <a:gd name="T20" fmla="*/ 12 w 46"/>
                  <a:gd name="T21" fmla="*/ 320 h 368"/>
                  <a:gd name="T22" fmla="*/ 14 w 46"/>
                  <a:gd name="T23" fmla="*/ 274 h 368"/>
                  <a:gd name="T24" fmla="*/ 18 w 46"/>
                  <a:gd name="T25" fmla="*/ 227 h 368"/>
                  <a:gd name="T26" fmla="*/ 21 w 46"/>
                  <a:gd name="T27" fmla="*/ 181 h 368"/>
                  <a:gd name="T28" fmla="*/ 25 w 46"/>
                  <a:gd name="T29" fmla="*/ 134 h 368"/>
                  <a:gd name="T30" fmla="*/ 32 w 46"/>
                  <a:gd name="T31" fmla="*/ 90 h 368"/>
                  <a:gd name="T32" fmla="*/ 39 w 46"/>
                  <a:gd name="T33" fmla="*/ 45 h 368"/>
                  <a:gd name="T34" fmla="*/ 46 w 46"/>
                  <a:gd name="T35" fmla="*/ 2 h 368"/>
                  <a:gd name="T36" fmla="*/ 34 w 46"/>
                  <a:gd name="T37" fmla="*/ 0 h 36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6"/>
                  <a:gd name="T58" fmla="*/ 0 h 368"/>
                  <a:gd name="T59" fmla="*/ 46 w 46"/>
                  <a:gd name="T60" fmla="*/ 368 h 36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6" h="368">
                    <a:moveTo>
                      <a:pt x="34" y="0"/>
                    </a:moveTo>
                    <a:lnTo>
                      <a:pt x="25" y="43"/>
                    </a:lnTo>
                    <a:lnTo>
                      <a:pt x="20" y="88"/>
                    </a:lnTo>
                    <a:lnTo>
                      <a:pt x="12" y="132"/>
                    </a:lnTo>
                    <a:lnTo>
                      <a:pt x="9" y="179"/>
                    </a:lnTo>
                    <a:lnTo>
                      <a:pt x="4" y="225"/>
                    </a:lnTo>
                    <a:lnTo>
                      <a:pt x="2" y="272"/>
                    </a:lnTo>
                    <a:lnTo>
                      <a:pt x="0" y="320"/>
                    </a:lnTo>
                    <a:lnTo>
                      <a:pt x="0" y="368"/>
                    </a:lnTo>
                    <a:lnTo>
                      <a:pt x="12" y="368"/>
                    </a:lnTo>
                    <a:lnTo>
                      <a:pt x="12" y="320"/>
                    </a:lnTo>
                    <a:lnTo>
                      <a:pt x="14" y="274"/>
                    </a:lnTo>
                    <a:lnTo>
                      <a:pt x="18" y="227"/>
                    </a:lnTo>
                    <a:lnTo>
                      <a:pt x="21" y="181"/>
                    </a:lnTo>
                    <a:lnTo>
                      <a:pt x="25" y="134"/>
                    </a:lnTo>
                    <a:lnTo>
                      <a:pt x="32" y="90"/>
                    </a:lnTo>
                    <a:lnTo>
                      <a:pt x="39" y="45"/>
                    </a:lnTo>
                    <a:lnTo>
                      <a:pt x="46" y="2"/>
                    </a:lnTo>
                    <a:lnTo>
                      <a:pt x="34" y="0"/>
                    </a:lnTo>
                    <a:close/>
                  </a:path>
                </a:pathLst>
              </a:custGeom>
              <a:solidFill>
                <a:srgbClr val="000000"/>
              </a:solidFill>
              <a:ln w="9525">
                <a:noFill/>
                <a:round/>
                <a:headEnd/>
                <a:tailEnd/>
              </a:ln>
            </p:spPr>
            <p:txBody>
              <a:bodyPr/>
              <a:lstStyle/>
              <a:p>
                <a:endParaRPr lang="en-US"/>
              </a:p>
            </p:txBody>
          </p:sp>
          <p:sp>
            <p:nvSpPr>
              <p:cNvPr id="30004" name="Freeform 1383"/>
              <p:cNvSpPr>
                <a:spLocks/>
              </p:cNvSpPr>
              <p:nvPr/>
            </p:nvSpPr>
            <p:spPr bwMode="auto">
              <a:xfrm>
                <a:off x="535" y="1455"/>
                <a:ext cx="112" cy="331"/>
              </a:xfrm>
              <a:custGeom>
                <a:avLst/>
                <a:gdLst>
                  <a:gd name="T0" fmla="*/ 102 w 112"/>
                  <a:gd name="T1" fmla="*/ 0 h 331"/>
                  <a:gd name="T2" fmla="*/ 86 w 112"/>
                  <a:gd name="T3" fmla="*/ 38 h 331"/>
                  <a:gd name="T4" fmla="*/ 70 w 112"/>
                  <a:gd name="T5" fmla="*/ 77 h 331"/>
                  <a:gd name="T6" fmla="*/ 55 w 112"/>
                  <a:gd name="T7" fmla="*/ 116 h 331"/>
                  <a:gd name="T8" fmla="*/ 43 w 112"/>
                  <a:gd name="T9" fmla="*/ 158 h 331"/>
                  <a:gd name="T10" fmla="*/ 30 w 112"/>
                  <a:gd name="T11" fmla="*/ 199 h 331"/>
                  <a:gd name="T12" fmla="*/ 20 w 112"/>
                  <a:gd name="T13" fmla="*/ 242 h 331"/>
                  <a:gd name="T14" fmla="*/ 9 w 112"/>
                  <a:gd name="T15" fmla="*/ 284 h 331"/>
                  <a:gd name="T16" fmla="*/ 0 w 112"/>
                  <a:gd name="T17" fmla="*/ 329 h 331"/>
                  <a:gd name="T18" fmla="*/ 12 w 112"/>
                  <a:gd name="T19" fmla="*/ 331 h 331"/>
                  <a:gd name="T20" fmla="*/ 21 w 112"/>
                  <a:gd name="T21" fmla="*/ 288 h 331"/>
                  <a:gd name="T22" fmla="*/ 32 w 112"/>
                  <a:gd name="T23" fmla="*/ 245 h 331"/>
                  <a:gd name="T24" fmla="*/ 43 w 112"/>
                  <a:gd name="T25" fmla="*/ 202 h 331"/>
                  <a:gd name="T26" fmla="*/ 55 w 112"/>
                  <a:gd name="T27" fmla="*/ 161 h 331"/>
                  <a:gd name="T28" fmla="*/ 68 w 112"/>
                  <a:gd name="T29" fmla="*/ 120 h 331"/>
                  <a:gd name="T30" fmla="*/ 82 w 112"/>
                  <a:gd name="T31" fmla="*/ 81 h 331"/>
                  <a:gd name="T32" fmla="*/ 96 w 112"/>
                  <a:gd name="T33" fmla="*/ 43 h 331"/>
                  <a:gd name="T34" fmla="*/ 112 w 112"/>
                  <a:gd name="T35" fmla="*/ 6 h 331"/>
                  <a:gd name="T36" fmla="*/ 102 w 112"/>
                  <a:gd name="T37" fmla="*/ 0 h 33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12"/>
                  <a:gd name="T58" fmla="*/ 0 h 331"/>
                  <a:gd name="T59" fmla="*/ 112 w 112"/>
                  <a:gd name="T60" fmla="*/ 331 h 33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12" h="331">
                    <a:moveTo>
                      <a:pt x="102" y="0"/>
                    </a:moveTo>
                    <a:lnTo>
                      <a:pt x="86" y="38"/>
                    </a:lnTo>
                    <a:lnTo>
                      <a:pt x="70" y="77"/>
                    </a:lnTo>
                    <a:lnTo>
                      <a:pt x="55" y="116"/>
                    </a:lnTo>
                    <a:lnTo>
                      <a:pt x="43" y="158"/>
                    </a:lnTo>
                    <a:lnTo>
                      <a:pt x="30" y="199"/>
                    </a:lnTo>
                    <a:lnTo>
                      <a:pt x="20" y="242"/>
                    </a:lnTo>
                    <a:lnTo>
                      <a:pt x="9" y="284"/>
                    </a:lnTo>
                    <a:lnTo>
                      <a:pt x="0" y="329"/>
                    </a:lnTo>
                    <a:lnTo>
                      <a:pt x="12" y="331"/>
                    </a:lnTo>
                    <a:lnTo>
                      <a:pt x="21" y="288"/>
                    </a:lnTo>
                    <a:lnTo>
                      <a:pt x="32" y="245"/>
                    </a:lnTo>
                    <a:lnTo>
                      <a:pt x="43" y="202"/>
                    </a:lnTo>
                    <a:lnTo>
                      <a:pt x="55" y="161"/>
                    </a:lnTo>
                    <a:lnTo>
                      <a:pt x="68" y="120"/>
                    </a:lnTo>
                    <a:lnTo>
                      <a:pt x="82" y="81"/>
                    </a:lnTo>
                    <a:lnTo>
                      <a:pt x="96" y="43"/>
                    </a:lnTo>
                    <a:lnTo>
                      <a:pt x="112" y="6"/>
                    </a:lnTo>
                    <a:lnTo>
                      <a:pt x="102" y="0"/>
                    </a:lnTo>
                    <a:close/>
                  </a:path>
                </a:pathLst>
              </a:custGeom>
              <a:solidFill>
                <a:srgbClr val="000000"/>
              </a:solidFill>
              <a:ln w="9525">
                <a:noFill/>
                <a:round/>
                <a:headEnd/>
                <a:tailEnd/>
              </a:ln>
            </p:spPr>
            <p:txBody>
              <a:bodyPr/>
              <a:lstStyle/>
              <a:p>
                <a:endParaRPr lang="en-US"/>
              </a:p>
            </p:txBody>
          </p:sp>
          <p:sp>
            <p:nvSpPr>
              <p:cNvPr id="30005" name="Freeform 1384"/>
              <p:cNvSpPr>
                <a:spLocks/>
              </p:cNvSpPr>
              <p:nvPr/>
            </p:nvSpPr>
            <p:spPr bwMode="auto">
              <a:xfrm>
                <a:off x="637" y="1185"/>
                <a:ext cx="177" cy="276"/>
              </a:xfrm>
              <a:custGeom>
                <a:avLst/>
                <a:gdLst>
                  <a:gd name="T0" fmla="*/ 166 w 177"/>
                  <a:gd name="T1" fmla="*/ 0 h 276"/>
                  <a:gd name="T2" fmla="*/ 143 w 177"/>
                  <a:gd name="T3" fmla="*/ 29 h 276"/>
                  <a:gd name="T4" fmla="*/ 120 w 177"/>
                  <a:gd name="T5" fmla="*/ 59 h 276"/>
                  <a:gd name="T6" fmla="*/ 96 w 177"/>
                  <a:gd name="T7" fmla="*/ 92 h 276"/>
                  <a:gd name="T8" fmla="*/ 75 w 177"/>
                  <a:gd name="T9" fmla="*/ 126 h 276"/>
                  <a:gd name="T10" fmla="*/ 55 w 177"/>
                  <a:gd name="T11" fmla="*/ 160 h 276"/>
                  <a:gd name="T12" fmla="*/ 36 w 177"/>
                  <a:gd name="T13" fmla="*/ 195 h 276"/>
                  <a:gd name="T14" fmla="*/ 16 w 177"/>
                  <a:gd name="T15" fmla="*/ 233 h 276"/>
                  <a:gd name="T16" fmla="*/ 0 w 177"/>
                  <a:gd name="T17" fmla="*/ 270 h 276"/>
                  <a:gd name="T18" fmla="*/ 10 w 177"/>
                  <a:gd name="T19" fmla="*/ 276 h 276"/>
                  <a:gd name="T20" fmla="*/ 28 w 177"/>
                  <a:gd name="T21" fmla="*/ 238 h 276"/>
                  <a:gd name="T22" fmla="*/ 46 w 177"/>
                  <a:gd name="T23" fmla="*/ 201 h 276"/>
                  <a:gd name="T24" fmla="*/ 66 w 177"/>
                  <a:gd name="T25" fmla="*/ 167 h 276"/>
                  <a:gd name="T26" fmla="*/ 86 w 177"/>
                  <a:gd name="T27" fmla="*/ 131 h 276"/>
                  <a:gd name="T28" fmla="*/ 107 w 177"/>
                  <a:gd name="T29" fmla="*/ 99 h 276"/>
                  <a:gd name="T30" fmla="*/ 128 w 177"/>
                  <a:gd name="T31" fmla="*/ 68 h 276"/>
                  <a:gd name="T32" fmla="*/ 152 w 177"/>
                  <a:gd name="T33" fmla="*/ 38 h 276"/>
                  <a:gd name="T34" fmla="*/ 177 w 177"/>
                  <a:gd name="T35" fmla="*/ 9 h 276"/>
                  <a:gd name="T36" fmla="*/ 166 w 177"/>
                  <a:gd name="T37" fmla="*/ 0 h 27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77"/>
                  <a:gd name="T58" fmla="*/ 0 h 276"/>
                  <a:gd name="T59" fmla="*/ 177 w 177"/>
                  <a:gd name="T60" fmla="*/ 276 h 27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77" h="276">
                    <a:moveTo>
                      <a:pt x="166" y="0"/>
                    </a:moveTo>
                    <a:lnTo>
                      <a:pt x="143" y="29"/>
                    </a:lnTo>
                    <a:lnTo>
                      <a:pt x="120" y="59"/>
                    </a:lnTo>
                    <a:lnTo>
                      <a:pt x="96" y="92"/>
                    </a:lnTo>
                    <a:lnTo>
                      <a:pt x="75" y="126"/>
                    </a:lnTo>
                    <a:lnTo>
                      <a:pt x="55" y="160"/>
                    </a:lnTo>
                    <a:lnTo>
                      <a:pt x="36" y="195"/>
                    </a:lnTo>
                    <a:lnTo>
                      <a:pt x="16" y="233"/>
                    </a:lnTo>
                    <a:lnTo>
                      <a:pt x="0" y="270"/>
                    </a:lnTo>
                    <a:lnTo>
                      <a:pt x="10" y="276"/>
                    </a:lnTo>
                    <a:lnTo>
                      <a:pt x="28" y="238"/>
                    </a:lnTo>
                    <a:lnTo>
                      <a:pt x="46" y="201"/>
                    </a:lnTo>
                    <a:lnTo>
                      <a:pt x="66" y="167"/>
                    </a:lnTo>
                    <a:lnTo>
                      <a:pt x="86" y="131"/>
                    </a:lnTo>
                    <a:lnTo>
                      <a:pt x="107" y="99"/>
                    </a:lnTo>
                    <a:lnTo>
                      <a:pt x="128" y="68"/>
                    </a:lnTo>
                    <a:lnTo>
                      <a:pt x="152" y="38"/>
                    </a:lnTo>
                    <a:lnTo>
                      <a:pt x="177" y="9"/>
                    </a:lnTo>
                    <a:lnTo>
                      <a:pt x="166" y="0"/>
                    </a:lnTo>
                    <a:close/>
                  </a:path>
                </a:pathLst>
              </a:custGeom>
              <a:solidFill>
                <a:srgbClr val="000000"/>
              </a:solidFill>
              <a:ln w="9525">
                <a:noFill/>
                <a:round/>
                <a:headEnd/>
                <a:tailEnd/>
              </a:ln>
            </p:spPr>
            <p:txBody>
              <a:bodyPr/>
              <a:lstStyle/>
              <a:p>
                <a:endParaRPr lang="en-US"/>
              </a:p>
            </p:txBody>
          </p:sp>
          <p:sp>
            <p:nvSpPr>
              <p:cNvPr id="30006" name="Freeform 1385"/>
              <p:cNvSpPr>
                <a:spLocks/>
              </p:cNvSpPr>
              <p:nvPr/>
            </p:nvSpPr>
            <p:spPr bwMode="auto">
              <a:xfrm>
                <a:off x="803" y="1016"/>
                <a:ext cx="245" cy="178"/>
              </a:xfrm>
              <a:custGeom>
                <a:avLst/>
                <a:gdLst>
                  <a:gd name="T0" fmla="*/ 239 w 245"/>
                  <a:gd name="T1" fmla="*/ 0 h 178"/>
                  <a:gd name="T2" fmla="*/ 206 w 245"/>
                  <a:gd name="T3" fmla="*/ 12 h 178"/>
                  <a:gd name="T4" fmla="*/ 173 w 245"/>
                  <a:gd name="T5" fmla="*/ 28 h 178"/>
                  <a:gd name="T6" fmla="*/ 141 w 245"/>
                  <a:gd name="T7" fmla="*/ 48 h 178"/>
                  <a:gd name="T8" fmla="*/ 111 w 245"/>
                  <a:gd name="T9" fmla="*/ 68 h 178"/>
                  <a:gd name="T10" fmla="*/ 82 w 245"/>
                  <a:gd name="T11" fmla="*/ 91 h 178"/>
                  <a:gd name="T12" fmla="*/ 54 w 245"/>
                  <a:gd name="T13" fmla="*/ 114 h 178"/>
                  <a:gd name="T14" fmla="*/ 27 w 245"/>
                  <a:gd name="T15" fmla="*/ 141 h 178"/>
                  <a:gd name="T16" fmla="*/ 0 w 245"/>
                  <a:gd name="T17" fmla="*/ 169 h 178"/>
                  <a:gd name="T18" fmla="*/ 11 w 245"/>
                  <a:gd name="T19" fmla="*/ 178 h 178"/>
                  <a:gd name="T20" fmla="*/ 36 w 245"/>
                  <a:gd name="T21" fmla="*/ 150 h 178"/>
                  <a:gd name="T22" fmla="*/ 63 w 245"/>
                  <a:gd name="T23" fmla="*/ 125 h 178"/>
                  <a:gd name="T24" fmla="*/ 89 w 245"/>
                  <a:gd name="T25" fmla="*/ 100 h 178"/>
                  <a:gd name="T26" fmla="*/ 118 w 245"/>
                  <a:gd name="T27" fmla="*/ 78 h 178"/>
                  <a:gd name="T28" fmla="*/ 148 w 245"/>
                  <a:gd name="T29" fmla="*/ 59 h 178"/>
                  <a:gd name="T30" fmla="*/ 179 w 245"/>
                  <a:gd name="T31" fmla="*/ 41 h 178"/>
                  <a:gd name="T32" fmla="*/ 211 w 245"/>
                  <a:gd name="T33" fmla="*/ 25 h 178"/>
                  <a:gd name="T34" fmla="*/ 245 w 245"/>
                  <a:gd name="T35" fmla="*/ 10 h 178"/>
                  <a:gd name="T36" fmla="*/ 239 w 245"/>
                  <a:gd name="T37" fmla="*/ 0 h 17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5"/>
                  <a:gd name="T58" fmla="*/ 0 h 178"/>
                  <a:gd name="T59" fmla="*/ 245 w 245"/>
                  <a:gd name="T60" fmla="*/ 178 h 17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5" h="178">
                    <a:moveTo>
                      <a:pt x="239" y="0"/>
                    </a:moveTo>
                    <a:lnTo>
                      <a:pt x="206" y="12"/>
                    </a:lnTo>
                    <a:lnTo>
                      <a:pt x="173" y="28"/>
                    </a:lnTo>
                    <a:lnTo>
                      <a:pt x="141" y="48"/>
                    </a:lnTo>
                    <a:lnTo>
                      <a:pt x="111" y="68"/>
                    </a:lnTo>
                    <a:lnTo>
                      <a:pt x="82" y="91"/>
                    </a:lnTo>
                    <a:lnTo>
                      <a:pt x="54" y="114"/>
                    </a:lnTo>
                    <a:lnTo>
                      <a:pt x="27" y="141"/>
                    </a:lnTo>
                    <a:lnTo>
                      <a:pt x="0" y="169"/>
                    </a:lnTo>
                    <a:lnTo>
                      <a:pt x="11" y="178"/>
                    </a:lnTo>
                    <a:lnTo>
                      <a:pt x="36" y="150"/>
                    </a:lnTo>
                    <a:lnTo>
                      <a:pt x="63" y="125"/>
                    </a:lnTo>
                    <a:lnTo>
                      <a:pt x="89" y="100"/>
                    </a:lnTo>
                    <a:lnTo>
                      <a:pt x="118" y="78"/>
                    </a:lnTo>
                    <a:lnTo>
                      <a:pt x="148" y="59"/>
                    </a:lnTo>
                    <a:lnTo>
                      <a:pt x="179" y="41"/>
                    </a:lnTo>
                    <a:lnTo>
                      <a:pt x="211" y="25"/>
                    </a:lnTo>
                    <a:lnTo>
                      <a:pt x="245" y="10"/>
                    </a:lnTo>
                    <a:lnTo>
                      <a:pt x="239" y="0"/>
                    </a:lnTo>
                    <a:close/>
                  </a:path>
                </a:pathLst>
              </a:custGeom>
              <a:solidFill>
                <a:srgbClr val="000000"/>
              </a:solidFill>
              <a:ln w="9525">
                <a:noFill/>
                <a:round/>
                <a:headEnd/>
                <a:tailEnd/>
              </a:ln>
            </p:spPr>
            <p:txBody>
              <a:bodyPr/>
              <a:lstStyle/>
              <a:p>
                <a:endParaRPr lang="en-US"/>
              </a:p>
            </p:txBody>
          </p:sp>
          <p:sp>
            <p:nvSpPr>
              <p:cNvPr id="30007" name="Freeform 1386"/>
              <p:cNvSpPr>
                <a:spLocks/>
              </p:cNvSpPr>
              <p:nvPr/>
            </p:nvSpPr>
            <p:spPr bwMode="auto">
              <a:xfrm>
                <a:off x="671" y="2948"/>
                <a:ext cx="988" cy="430"/>
              </a:xfrm>
              <a:custGeom>
                <a:avLst/>
                <a:gdLst>
                  <a:gd name="T0" fmla="*/ 981 w 988"/>
                  <a:gd name="T1" fmla="*/ 184 h 430"/>
                  <a:gd name="T2" fmla="*/ 968 w 988"/>
                  <a:gd name="T3" fmla="*/ 203 h 430"/>
                  <a:gd name="T4" fmla="*/ 954 w 988"/>
                  <a:gd name="T5" fmla="*/ 219 h 430"/>
                  <a:gd name="T6" fmla="*/ 940 w 988"/>
                  <a:gd name="T7" fmla="*/ 237 h 430"/>
                  <a:gd name="T8" fmla="*/ 901 w 988"/>
                  <a:gd name="T9" fmla="*/ 278 h 430"/>
                  <a:gd name="T10" fmla="*/ 834 w 988"/>
                  <a:gd name="T11" fmla="*/ 336 h 430"/>
                  <a:gd name="T12" fmla="*/ 765 w 988"/>
                  <a:gd name="T13" fmla="*/ 378 h 430"/>
                  <a:gd name="T14" fmla="*/ 691 w 988"/>
                  <a:gd name="T15" fmla="*/ 411 h 430"/>
                  <a:gd name="T16" fmla="*/ 620 w 988"/>
                  <a:gd name="T17" fmla="*/ 427 h 430"/>
                  <a:gd name="T18" fmla="*/ 548 w 988"/>
                  <a:gd name="T19" fmla="*/ 430 h 430"/>
                  <a:gd name="T20" fmla="*/ 477 w 988"/>
                  <a:gd name="T21" fmla="*/ 421 h 430"/>
                  <a:gd name="T22" fmla="*/ 405 w 988"/>
                  <a:gd name="T23" fmla="*/ 402 h 430"/>
                  <a:gd name="T24" fmla="*/ 338 w 988"/>
                  <a:gd name="T25" fmla="*/ 371 h 430"/>
                  <a:gd name="T26" fmla="*/ 275 w 988"/>
                  <a:gd name="T27" fmla="*/ 330 h 430"/>
                  <a:gd name="T28" fmla="*/ 214 w 988"/>
                  <a:gd name="T29" fmla="*/ 282 h 430"/>
                  <a:gd name="T30" fmla="*/ 161 w 988"/>
                  <a:gd name="T31" fmla="*/ 227 h 430"/>
                  <a:gd name="T32" fmla="*/ 128 w 988"/>
                  <a:gd name="T33" fmla="*/ 185 h 430"/>
                  <a:gd name="T34" fmla="*/ 93 w 988"/>
                  <a:gd name="T35" fmla="*/ 134 h 430"/>
                  <a:gd name="T36" fmla="*/ 44 w 988"/>
                  <a:gd name="T37" fmla="*/ 64 h 430"/>
                  <a:gd name="T38" fmla="*/ 7 w 988"/>
                  <a:gd name="T39" fmla="*/ 10 h 430"/>
                  <a:gd name="T40" fmla="*/ 19 w 988"/>
                  <a:gd name="T41" fmla="*/ 21 h 430"/>
                  <a:gd name="T42" fmla="*/ 64 w 988"/>
                  <a:gd name="T43" fmla="*/ 59 h 430"/>
                  <a:gd name="T44" fmla="*/ 119 w 988"/>
                  <a:gd name="T45" fmla="*/ 92 h 430"/>
                  <a:gd name="T46" fmla="*/ 180 w 988"/>
                  <a:gd name="T47" fmla="*/ 123 h 430"/>
                  <a:gd name="T48" fmla="*/ 246 w 988"/>
                  <a:gd name="T49" fmla="*/ 148 h 430"/>
                  <a:gd name="T50" fmla="*/ 318 w 988"/>
                  <a:gd name="T51" fmla="*/ 169 h 430"/>
                  <a:gd name="T52" fmla="*/ 393 w 988"/>
                  <a:gd name="T53" fmla="*/ 187 h 430"/>
                  <a:gd name="T54" fmla="*/ 468 w 988"/>
                  <a:gd name="T55" fmla="*/ 202 h 430"/>
                  <a:gd name="T56" fmla="*/ 582 w 988"/>
                  <a:gd name="T57" fmla="*/ 214 h 430"/>
                  <a:gd name="T58" fmla="*/ 729 w 988"/>
                  <a:gd name="T59" fmla="*/ 219 h 430"/>
                  <a:gd name="T60" fmla="*/ 825 w 988"/>
                  <a:gd name="T61" fmla="*/ 214 h 430"/>
                  <a:gd name="T62" fmla="*/ 883 w 988"/>
                  <a:gd name="T63" fmla="*/ 207 h 430"/>
                  <a:gd name="T64" fmla="*/ 933 w 988"/>
                  <a:gd name="T65" fmla="*/ 196 h 430"/>
                  <a:gd name="T66" fmla="*/ 972 w 988"/>
                  <a:gd name="T67" fmla="*/ 184 h 430"/>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988"/>
                  <a:gd name="T103" fmla="*/ 0 h 430"/>
                  <a:gd name="T104" fmla="*/ 988 w 988"/>
                  <a:gd name="T105" fmla="*/ 430 h 430"/>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988" h="430">
                    <a:moveTo>
                      <a:pt x="988" y="175"/>
                    </a:moveTo>
                    <a:lnTo>
                      <a:pt x="981" y="184"/>
                    </a:lnTo>
                    <a:lnTo>
                      <a:pt x="976" y="194"/>
                    </a:lnTo>
                    <a:lnTo>
                      <a:pt x="968" y="203"/>
                    </a:lnTo>
                    <a:lnTo>
                      <a:pt x="961" y="212"/>
                    </a:lnTo>
                    <a:lnTo>
                      <a:pt x="954" y="219"/>
                    </a:lnTo>
                    <a:lnTo>
                      <a:pt x="947" y="228"/>
                    </a:lnTo>
                    <a:lnTo>
                      <a:pt x="940" y="237"/>
                    </a:lnTo>
                    <a:lnTo>
                      <a:pt x="933" y="244"/>
                    </a:lnTo>
                    <a:lnTo>
                      <a:pt x="901" y="278"/>
                    </a:lnTo>
                    <a:lnTo>
                      <a:pt x="868" y="307"/>
                    </a:lnTo>
                    <a:lnTo>
                      <a:pt x="834" y="336"/>
                    </a:lnTo>
                    <a:lnTo>
                      <a:pt x="799" y="359"/>
                    </a:lnTo>
                    <a:lnTo>
                      <a:pt x="765" y="378"/>
                    </a:lnTo>
                    <a:lnTo>
                      <a:pt x="727" y="396"/>
                    </a:lnTo>
                    <a:lnTo>
                      <a:pt x="691" y="411"/>
                    </a:lnTo>
                    <a:lnTo>
                      <a:pt x="654" y="420"/>
                    </a:lnTo>
                    <a:lnTo>
                      <a:pt x="620" y="427"/>
                    </a:lnTo>
                    <a:lnTo>
                      <a:pt x="584" y="430"/>
                    </a:lnTo>
                    <a:lnTo>
                      <a:pt x="548" y="430"/>
                    </a:lnTo>
                    <a:lnTo>
                      <a:pt x="513" y="428"/>
                    </a:lnTo>
                    <a:lnTo>
                      <a:pt x="477" y="421"/>
                    </a:lnTo>
                    <a:lnTo>
                      <a:pt x="441" y="414"/>
                    </a:lnTo>
                    <a:lnTo>
                      <a:pt x="405" y="402"/>
                    </a:lnTo>
                    <a:lnTo>
                      <a:pt x="371" y="387"/>
                    </a:lnTo>
                    <a:lnTo>
                      <a:pt x="338" y="371"/>
                    </a:lnTo>
                    <a:lnTo>
                      <a:pt x="305" y="352"/>
                    </a:lnTo>
                    <a:lnTo>
                      <a:pt x="275" y="330"/>
                    </a:lnTo>
                    <a:lnTo>
                      <a:pt x="245" y="307"/>
                    </a:lnTo>
                    <a:lnTo>
                      <a:pt x="214" y="282"/>
                    </a:lnTo>
                    <a:lnTo>
                      <a:pt x="187" y="255"/>
                    </a:lnTo>
                    <a:lnTo>
                      <a:pt x="161" y="227"/>
                    </a:lnTo>
                    <a:lnTo>
                      <a:pt x="136" y="196"/>
                    </a:lnTo>
                    <a:lnTo>
                      <a:pt x="128" y="185"/>
                    </a:lnTo>
                    <a:lnTo>
                      <a:pt x="112" y="164"/>
                    </a:lnTo>
                    <a:lnTo>
                      <a:pt x="93" y="134"/>
                    </a:lnTo>
                    <a:lnTo>
                      <a:pt x="68" y="98"/>
                    </a:lnTo>
                    <a:lnTo>
                      <a:pt x="44" y="64"/>
                    </a:lnTo>
                    <a:lnTo>
                      <a:pt x="23" y="34"/>
                    </a:lnTo>
                    <a:lnTo>
                      <a:pt x="7" y="10"/>
                    </a:lnTo>
                    <a:lnTo>
                      <a:pt x="0" y="0"/>
                    </a:lnTo>
                    <a:lnTo>
                      <a:pt x="19" y="21"/>
                    </a:lnTo>
                    <a:lnTo>
                      <a:pt x="41" y="41"/>
                    </a:lnTo>
                    <a:lnTo>
                      <a:pt x="64" y="59"/>
                    </a:lnTo>
                    <a:lnTo>
                      <a:pt x="91" y="76"/>
                    </a:lnTo>
                    <a:lnTo>
                      <a:pt x="119" y="92"/>
                    </a:lnTo>
                    <a:lnTo>
                      <a:pt x="148" y="109"/>
                    </a:lnTo>
                    <a:lnTo>
                      <a:pt x="180" y="123"/>
                    </a:lnTo>
                    <a:lnTo>
                      <a:pt x="212" y="135"/>
                    </a:lnTo>
                    <a:lnTo>
                      <a:pt x="246" y="148"/>
                    </a:lnTo>
                    <a:lnTo>
                      <a:pt x="282" y="160"/>
                    </a:lnTo>
                    <a:lnTo>
                      <a:pt x="318" y="169"/>
                    </a:lnTo>
                    <a:lnTo>
                      <a:pt x="355" y="178"/>
                    </a:lnTo>
                    <a:lnTo>
                      <a:pt x="393" y="187"/>
                    </a:lnTo>
                    <a:lnTo>
                      <a:pt x="430" y="194"/>
                    </a:lnTo>
                    <a:lnTo>
                      <a:pt x="468" y="202"/>
                    </a:lnTo>
                    <a:lnTo>
                      <a:pt x="507" y="207"/>
                    </a:lnTo>
                    <a:lnTo>
                      <a:pt x="582" y="214"/>
                    </a:lnTo>
                    <a:lnTo>
                      <a:pt x="657" y="219"/>
                    </a:lnTo>
                    <a:lnTo>
                      <a:pt x="729" y="219"/>
                    </a:lnTo>
                    <a:lnTo>
                      <a:pt x="795" y="218"/>
                    </a:lnTo>
                    <a:lnTo>
                      <a:pt x="825" y="214"/>
                    </a:lnTo>
                    <a:lnTo>
                      <a:pt x="856" y="210"/>
                    </a:lnTo>
                    <a:lnTo>
                      <a:pt x="883" y="207"/>
                    </a:lnTo>
                    <a:lnTo>
                      <a:pt x="909" y="202"/>
                    </a:lnTo>
                    <a:lnTo>
                      <a:pt x="933" y="196"/>
                    </a:lnTo>
                    <a:lnTo>
                      <a:pt x="954" y="191"/>
                    </a:lnTo>
                    <a:lnTo>
                      <a:pt x="972" y="184"/>
                    </a:lnTo>
                    <a:lnTo>
                      <a:pt x="988" y="175"/>
                    </a:lnTo>
                    <a:close/>
                  </a:path>
                </a:pathLst>
              </a:custGeom>
              <a:solidFill>
                <a:srgbClr val="0099FF"/>
              </a:solidFill>
              <a:ln w="9525">
                <a:noFill/>
                <a:round/>
                <a:headEnd/>
                <a:tailEnd/>
              </a:ln>
            </p:spPr>
            <p:txBody>
              <a:bodyPr/>
              <a:lstStyle/>
              <a:p>
                <a:endParaRPr lang="en-US"/>
              </a:p>
            </p:txBody>
          </p:sp>
          <p:sp>
            <p:nvSpPr>
              <p:cNvPr id="30008" name="Freeform 1387"/>
              <p:cNvSpPr>
                <a:spLocks/>
              </p:cNvSpPr>
              <p:nvPr/>
            </p:nvSpPr>
            <p:spPr bwMode="auto">
              <a:xfrm>
                <a:off x="1598" y="3119"/>
                <a:ext cx="66" cy="77"/>
              </a:xfrm>
              <a:custGeom>
                <a:avLst/>
                <a:gdLst>
                  <a:gd name="T0" fmla="*/ 11 w 66"/>
                  <a:gd name="T1" fmla="*/ 77 h 77"/>
                  <a:gd name="T2" fmla="*/ 18 w 66"/>
                  <a:gd name="T3" fmla="*/ 70 h 77"/>
                  <a:gd name="T4" fmla="*/ 24 w 66"/>
                  <a:gd name="T5" fmla="*/ 61 h 77"/>
                  <a:gd name="T6" fmla="*/ 31 w 66"/>
                  <a:gd name="T7" fmla="*/ 54 h 77"/>
                  <a:gd name="T8" fmla="*/ 38 w 66"/>
                  <a:gd name="T9" fmla="*/ 45 h 77"/>
                  <a:gd name="T10" fmla="*/ 45 w 66"/>
                  <a:gd name="T11" fmla="*/ 36 h 77"/>
                  <a:gd name="T12" fmla="*/ 52 w 66"/>
                  <a:gd name="T13" fmla="*/ 27 h 77"/>
                  <a:gd name="T14" fmla="*/ 59 w 66"/>
                  <a:gd name="T15" fmla="*/ 18 h 77"/>
                  <a:gd name="T16" fmla="*/ 66 w 66"/>
                  <a:gd name="T17" fmla="*/ 7 h 77"/>
                  <a:gd name="T18" fmla="*/ 56 w 66"/>
                  <a:gd name="T19" fmla="*/ 0 h 77"/>
                  <a:gd name="T20" fmla="*/ 50 w 66"/>
                  <a:gd name="T21" fmla="*/ 9 h 77"/>
                  <a:gd name="T22" fmla="*/ 43 w 66"/>
                  <a:gd name="T23" fmla="*/ 18 h 77"/>
                  <a:gd name="T24" fmla="*/ 36 w 66"/>
                  <a:gd name="T25" fmla="*/ 27 h 77"/>
                  <a:gd name="T26" fmla="*/ 29 w 66"/>
                  <a:gd name="T27" fmla="*/ 36 h 77"/>
                  <a:gd name="T28" fmla="*/ 22 w 66"/>
                  <a:gd name="T29" fmla="*/ 45 h 77"/>
                  <a:gd name="T30" fmla="*/ 15 w 66"/>
                  <a:gd name="T31" fmla="*/ 54 h 77"/>
                  <a:gd name="T32" fmla="*/ 7 w 66"/>
                  <a:gd name="T33" fmla="*/ 61 h 77"/>
                  <a:gd name="T34" fmla="*/ 0 w 66"/>
                  <a:gd name="T35" fmla="*/ 70 h 77"/>
                  <a:gd name="T36" fmla="*/ 11 w 66"/>
                  <a:gd name="T37" fmla="*/ 77 h 77"/>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66"/>
                  <a:gd name="T58" fmla="*/ 0 h 77"/>
                  <a:gd name="T59" fmla="*/ 66 w 66"/>
                  <a:gd name="T60" fmla="*/ 77 h 77"/>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66" h="77">
                    <a:moveTo>
                      <a:pt x="11" y="77"/>
                    </a:moveTo>
                    <a:lnTo>
                      <a:pt x="18" y="70"/>
                    </a:lnTo>
                    <a:lnTo>
                      <a:pt x="24" y="61"/>
                    </a:lnTo>
                    <a:lnTo>
                      <a:pt x="31" y="54"/>
                    </a:lnTo>
                    <a:lnTo>
                      <a:pt x="38" y="45"/>
                    </a:lnTo>
                    <a:lnTo>
                      <a:pt x="45" y="36"/>
                    </a:lnTo>
                    <a:lnTo>
                      <a:pt x="52" y="27"/>
                    </a:lnTo>
                    <a:lnTo>
                      <a:pt x="59" y="18"/>
                    </a:lnTo>
                    <a:lnTo>
                      <a:pt x="66" y="7"/>
                    </a:lnTo>
                    <a:lnTo>
                      <a:pt x="56" y="0"/>
                    </a:lnTo>
                    <a:lnTo>
                      <a:pt x="50" y="9"/>
                    </a:lnTo>
                    <a:lnTo>
                      <a:pt x="43" y="18"/>
                    </a:lnTo>
                    <a:lnTo>
                      <a:pt x="36" y="27"/>
                    </a:lnTo>
                    <a:lnTo>
                      <a:pt x="29" y="36"/>
                    </a:lnTo>
                    <a:lnTo>
                      <a:pt x="22" y="45"/>
                    </a:lnTo>
                    <a:lnTo>
                      <a:pt x="15" y="54"/>
                    </a:lnTo>
                    <a:lnTo>
                      <a:pt x="7" y="61"/>
                    </a:lnTo>
                    <a:lnTo>
                      <a:pt x="0" y="70"/>
                    </a:lnTo>
                    <a:lnTo>
                      <a:pt x="11" y="77"/>
                    </a:lnTo>
                    <a:close/>
                  </a:path>
                </a:pathLst>
              </a:custGeom>
              <a:solidFill>
                <a:srgbClr val="333333"/>
              </a:solidFill>
              <a:ln w="9525">
                <a:noFill/>
                <a:round/>
                <a:headEnd/>
                <a:tailEnd/>
              </a:ln>
            </p:spPr>
            <p:txBody>
              <a:bodyPr/>
              <a:lstStyle/>
              <a:p>
                <a:endParaRPr lang="en-US"/>
              </a:p>
            </p:txBody>
          </p:sp>
          <p:sp>
            <p:nvSpPr>
              <p:cNvPr id="30009" name="Freeform 1388"/>
              <p:cNvSpPr>
                <a:spLocks/>
              </p:cNvSpPr>
              <p:nvPr/>
            </p:nvSpPr>
            <p:spPr bwMode="auto">
              <a:xfrm>
                <a:off x="1323" y="3189"/>
                <a:ext cx="286" cy="186"/>
              </a:xfrm>
              <a:custGeom>
                <a:avLst/>
                <a:gdLst>
                  <a:gd name="T0" fmla="*/ 4 w 286"/>
                  <a:gd name="T1" fmla="*/ 186 h 186"/>
                  <a:gd name="T2" fmla="*/ 41 w 286"/>
                  <a:gd name="T3" fmla="*/ 175 h 186"/>
                  <a:gd name="T4" fmla="*/ 79 w 286"/>
                  <a:gd name="T5" fmla="*/ 161 h 186"/>
                  <a:gd name="T6" fmla="*/ 114 w 286"/>
                  <a:gd name="T7" fmla="*/ 145 h 186"/>
                  <a:gd name="T8" fmla="*/ 150 w 286"/>
                  <a:gd name="T9" fmla="*/ 123 h 186"/>
                  <a:gd name="T10" fmla="*/ 186 w 286"/>
                  <a:gd name="T11" fmla="*/ 98 h 186"/>
                  <a:gd name="T12" fmla="*/ 220 w 286"/>
                  <a:gd name="T13" fmla="*/ 71 h 186"/>
                  <a:gd name="T14" fmla="*/ 254 w 286"/>
                  <a:gd name="T15" fmla="*/ 41 h 186"/>
                  <a:gd name="T16" fmla="*/ 286 w 286"/>
                  <a:gd name="T17" fmla="*/ 7 h 186"/>
                  <a:gd name="T18" fmla="*/ 275 w 286"/>
                  <a:gd name="T19" fmla="*/ 0 h 186"/>
                  <a:gd name="T20" fmla="*/ 245 w 286"/>
                  <a:gd name="T21" fmla="*/ 32 h 186"/>
                  <a:gd name="T22" fmla="*/ 211 w 286"/>
                  <a:gd name="T23" fmla="*/ 62 h 186"/>
                  <a:gd name="T24" fmla="*/ 179 w 286"/>
                  <a:gd name="T25" fmla="*/ 89 h 186"/>
                  <a:gd name="T26" fmla="*/ 143 w 286"/>
                  <a:gd name="T27" fmla="*/ 112 h 186"/>
                  <a:gd name="T28" fmla="*/ 109 w 286"/>
                  <a:gd name="T29" fmla="*/ 132 h 186"/>
                  <a:gd name="T30" fmla="*/ 73 w 286"/>
                  <a:gd name="T31" fmla="*/ 150 h 186"/>
                  <a:gd name="T32" fmla="*/ 38 w 286"/>
                  <a:gd name="T33" fmla="*/ 162 h 186"/>
                  <a:gd name="T34" fmla="*/ 0 w 286"/>
                  <a:gd name="T35" fmla="*/ 173 h 186"/>
                  <a:gd name="T36" fmla="*/ 4 w 286"/>
                  <a:gd name="T37" fmla="*/ 186 h 18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6"/>
                  <a:gd name="T58" fmla="*/ 0 h 186"/>
                  <a:gd name="T59" fmla="*/ 286 w 286"/>
                  <a:gd name="T60" fmla="*/ 186 h 18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6" h="186">
                    <a:moveTo>
                      <a:pt x="4" y="186"/>
                    </a:moveTo>
                    <a:lnTo>
                      <a:pt x="41" y="175"/>
                    </a:lnTo>
                    <a:lnTo>
                      <a:pt x="79" y="161"/>
                    </a:lnTo>
                    <a:lnTo>
                      <a:pt x="114" y="145"/>
                    </a:lnTo>
                    <a:lnTo>
                      <a:pt x="150" y="123"/>
                    </a:lnTo>
                    <a:lnTo>
                      <a:pt x="186" y="98"/>
                    </a:lnTo>
                    <a:lnTo>
                      <a:pt x="220" y="71"/>
                    </a:lnTo>
                    <a:lnTo>
                      <a:pt x="254" y="41"/>
                    </a:lnTo>
                    <a:lnTo>
                      <a:pt x="286" y="7"/>
                    </a:lnTo>
                    <a:lnTo>
                      <a:pt x="275" y="0"/>
                    </a:lnTo>
                    <a:lnTo>
                      <a:pt x="245" y="32"/>
                    </a:lnTo>
                    <a:lnTo>
                      <a:pt x="211" y="62"/>
                    </a:lnTo>
                    <a:lnTo>
                      <a:pt x="179" y="89"/>
                    </a:lnTo>
                    <a:lnTo>
                      <a:pt x="143" y="112"/>
                    </a:lnTo>
                    <a:lnTo>
                      <a:pt x="109" y="132"/>
                    </a:lnTo>
                    <a:lnTo>
                      <a:pt x="73" y="150"/>
                    </a:lnTo>
                    <a:lnTo>
                      <a:pt x="38" y="162"/>
                    </a:lnTo>
                    <a:lnTo>
                      <a:pt x="0" y="173"/>
                    </a:lnTo>
                    <a:lnTo>
                      <a:pt x="4" y="186"/>
                    </a:lnTo>
                    <a:close/>
                  </a:path>
                </a:pathLst>
              </a:custGeom>
              <a:solidFill>
                <a:srgbClr val="333333"/>
              </a:solidFill>
              <a:ln w="9525">
                <a:noFill/>
                <a:round/>
                <a:headEnd/>
                <a:tailEnd/>
              </a:ln>
            </p:spPr>
            <p:txBody>
              <a:bodyPr/>
              <a:lstStyle/>
              <a:p>
                <a:endParaRPr lang="en-US"/>
              </a:p>
            </p:txBody>
          </p:sp>
          <p:sp>
            <p:nvSpPr>
              <p:cNvPr id="30010" name="Freeform 1389"/>
              <p:cNvSpPr>
                <a:spLocks/>
              </p:cNvSpPr>
              <p:nvPr/>
            </p:nvSpPr>
            <p:spPr bwMode="auto">
              <a:xfrm>
                <a:off x="1039" y="3330"/>
                <a:ext cx="288" cy="55"/>
              </a:xfrm>
              <a:custGeom>
                <a:avLst/>
                <a:gdLst>
                  <a:gd name="T0" fmla="*/ 0 w 288"/>
                  <a:gd name="T1" fmla="*/ 11 h 55"/>
                  <a:gd name="T2" fmla="*/ 36 w 288"/>
                  <a:gd name="T3" fmla="*/ 27 h 55"/>
                  <a:gd name="T4" fmla="*/ 71 w 288"/>
                  <a:gd name="T5" fmla="*/ 38 h 55"/>
                  <a:gd name="T6" fmla="*/ 107 w 288"/>
                  <a:gd name="T7" fmla="*/ 46 h 55"/>
                  <a:gd name="T8" fmla="*/ 143 w 288"/>
                  <a:gd name="T9" fmla="*/ 52 h 55"/>
                  <a:gd name="T10" fmla="*/ 180 w 288"/>
                  <a:gd name="T11" fmla="*/ 55 h 55"/>
                  <a:gd name="T12" fmla="*/ 216 w 288"/>
                  <a:gd name="T13" fmla="*/ 55 h 55"/>
                  <a:gd name="T14" fmla="*/ 252 w 288"/>
                  <a:gd name="T15" fmla="*/ 52 h 55"/>
                  <a:gd name="T16" fmla="*/ 288 w 288"/>
                  <a:gd name="T17" fmla="*/ 45 h 55"/>
                  <a:gd name="T18" fmla="*/ 284 w 288"/>
                  <a:gd name="T19" fmla="*/ 32 h 55"/>
                  <a:gd name="T20" fmla="*/ 250 w 288"/>
                  <a:gd name="T21" fmla="*/ 39 h 55"/>
                  <a:gd name="T22" fmla="*/ 216 w 288"/>
                  <a:gd name="T23" fmla="*/ 41 h 55"/>
                  <a:gd name="T24" fmla="*/ 180 w 288"/>
                  <a:gd name="T25" fmla="*/ 43 h 55"/>
                  <a:gd name="T26" fmla="*/ 145 w 288"/>
                  <a:gd name="T27" fmla="*/ 39 h 55"/>
                  <a:gd name="T28" fmla="*/ 111 w 288"/>
                  <a:gd name="T29" fmla="*/ 34 h 55"/>
                  <a:gd name="T30" fmla="*/ 75 w 288"/>
                  <a:gd name="T31" fmla="*/ 25 h 55"/>
                  <a:gd name="T32" fmla="*/ 41 w 288"/>
                  <a:gd name="T33" fmla="*/ 14 h 55"/>
                  <a:gd name="T34" fmla="*/ 5 w 288"/>
                  <a:gd name="T35" fmla="*/ 0 h 55"/>
                  <a:gd name="T36" fmla="*/ 0 w 288"/>
                  <a:gd name="T37" fmla="*/ 11 h 5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88"/>
                  <a:gd name="T58" fmla="*/ 0 h 55"/>
                  <a:gd name="T59" fmla="*/ 288 w 288"/>
                  <a:gd name="T60" fmla="*/ 55 h 5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88" h="55">
                    <a:moveTo>
                      <a:pt x="0" y="11"/>
                    </a:moveTo>
                    <a:lnTo>
                      <a:pt x="36" y="27"/>
                    </a:lnTo>
                    <a:lnTo>
                      <a:pt x="71" y="38"/>
                    </a:lnTo>
                    <a:lnTo>
                      <a:pt x="107" y="46"/>
                    </a:lnTo>
                    <a:lnTo>
                      <a:pt x="143" y="52"/>
                    </a:lnTo>
                    <a:lnTo>
                      <a:pt x="180" y="55"/>
                    </a:lnTo>
                    <a:lnTo>
                      <a:pt x="216" y="55"/>
                    </a:lnTo>
                    <a:lnTo>
                      <a:pt x="252" y="52"/>
                    </a:lnTo>
                    <a:lnTo>
                      <a:pt x="288" y="45"/>
                    </a:lnTo>
                    <a:lnTo>
                      <a:pt x="284" y="32"/>
                    </a:lnTo>
                    <a:lnTo>
                      <a:pt x="250" y="39"/>
                    </a:lnTo>
                    <a:lnTo>
                      <a:pt x="216" y="41"/>
                    </a:lnTo>
                    <a:lnTo>
                      <a:pt x="180" y="43"/>
                    </a:lnTo>
                    <a:lnTo>
                      <a:pt x="145" y="39"/>
                    </a:lnTo>
                    <a:lnTo>
                      <a:pt x="111" y="34"/>
                    </a:lnTo>
                    <a:lnTo>
                      <a:pt x="75" y="25"/>
                    </a:lnTo>
                    <a:lnTo>
                      <a:pt x="41" y="14"/>
                    </a:lnTo>
                    <a:lnTo>
                      <a:pt x="5" y="0"/>
                    </a:lnTo>
                    <a:lnTo>
                      <a:pt x="0" y="11"/>
                    </a:lnTo>
                    <a:close/>
                  </a:path>
                </a:pathLst>
              </a:custGeom>
              <a:solidFill>
                <a:srgbClr val="333333"/>
              </a:solidFill>
              <a:ln w="9525">
                <a:noFill/>
                <a:round/>
                <a:headEnd/>
                <a:tailEnd/>
              </a:ln>
            </p:spPr>
            <p:txBody>
              <a:bodyPr/>
              <a:lstStyle/>
              <a:p>
                <a:endParaRPr lang="en-US"/>
              </a:p>
            </p:txBody>
          </p:sp>
          <p:sp>
            <p:nvSpPr>
              <p:cNvPr id="30011" name="Freeform 1390"/>
              <p:cNvSpPr>
                <a:spLocks/>
              </p:cNvSpPr>
              <p:nvPr/>
            </p:nvSpPr>
            <p:spPr bwMode="auto">
              <a:xfrm>
                <a:off x="801" y="3139"/>
                <a:ext cx="243" cy="202"/>
              </a:xfrm>
              <a:custGeom>
                <a:avLst/>
                <a:gdLst>
                  <a:gd name="T0" fmla="*/ 0 w 243"/>
                  <a:gd name="T1" fmla="*/ 9 h 202"/>
                  <a:gd name="T2" fmla="*/ 25 w 243"/>
                  <a:gd name="T3" fmla="*/ 39 h 202"/>
                  <a:gd name="T4" fmla="*/ 52 w 243"/>
                  <a:gd name="T5" fmla="*/ 68 h 202"/>
                  <a:gd name="T6" fmla="*/ 81 w 243"/>
                  <a:gd name="T7" fmla="*/ 95 h 202"/>
                  <a:gd name="T8" fmla="*/ 109 w 243"/>
                  <a:gd name="T9" fmla="*/ 121 h 202"/>
                  <a:gd name="T10" fmla="*/ 140 w 243"/>
                  <a:gd name="T11" fmla="*/ 145 h 202"/>
                  <a:gd name="T12" fmla="*/ 172 w 243"/>
                  <a:gd name="T13" fmla="*/ 166 h 202"/>
                  <a:gd name="T14" fmla="*/ 204 w 243"/>
                  <a:gd name="T15" fmla="*/ 186 h 202"/>
                  <a:gd name="T16" fmla="*/ 238 w 243"/>
                  <a:gd name="T17" fmla="*/ 202 h 202"/>
                  <a:gd name="T18" fmla="*/ 243 w 243"/>
                  <a:gd name="T19" fmla="*/ 191 h 202"/>
                  <a:gd name="T20" fmla="*/ 211 w 243"/>
                  <a:gd name="T21" fmla="*/ 175 h 202"/>
                  <a:gd name="T22" fmla="*/ 179 w 243"/>
                  <a:gd name="T23" fmla="*/ 155 h 202"/>
                  <a:gd name="T24" fmla="*/ 149 w 243"/>
                  <a:gd name="T25" fmla="*/ 134 h 202"/>
                  <a:gd name="T26" fmla="*/ 118 w 243"/>
                  <a:gd name="T27" fmla="*/ 111 h 202"/>
                  <a:gd name="T28" fmla="*/ 90 w 243"/>
                  <a:gd name="T29" fmla="*/ 86 h 202"/>
                  <a:gd name="T30" fmla="*/ 63 w 243"/>
                  <a:gd name="T31" fmla="*/ 59 h 202"/>
                  <a:gd name="T32" fmla="*/ 36 w 243"/>
                  <a:gd name="T33" fmla="*/ 30 h 202"/>
                  <a:gd name="T34" fmla="*/ 11 w 243"/>
                  <a:gd name="T35" fmla="*/ 0 h 202"/>
                  <a:gd name="T36" fmla="*/ 0 w 243"/>
                  <a:gd name="T37" fmla="*/ 9 h 202"/>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243"/>
                  <a:gd name="T58" fmla="*/ 0 h 202"/>
                  <a:gd name="T59" fmla="*/ 243 w 243"/>
                  <a:gd name="T60" fmla="*/ 202 h 202"/>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243" h="202">
                    <a:moveTo>
                      <a:pt x="0" y="9"/>
                    </a:moveTo>
                    <a:lnTo>
                      <a:pt x="25" y="39"/>
                    </a:lnTo>
                    <a:lnTo>
                      <a:pt x="52" y="68"/>
                    </a:lnTo>
                    <a:lnTo>
                      <a:pt x="81" y="95"/>
                    </a:lnTo>
                    <a:lnTo>
                      <a:pt x="109" y="121"/>
                    </a:lnTo>
                    <a:lnTo>
                      <a:pt x="140" y="145"/>
                    </a:lnTo>
                    <a:lnTo>
                      <a:pt x="172" y="166"/>
                    </a:lnTo>
                    <a:lnTo>
                      <a:pt x="204" y="186"/>
                    </a:lnTo>
                    <a:lnTo>
                      <a:pt x="238" y="202"/>
                    </a:lnTo>
                    <a:lnTo>
                      <a:pt x="243" y="191"/>
                    </a:lnTo>
                    <a:lnTo>
                      <a:pt x="211" y="175"/>
                    </a:lnTo>
                    <a:lnTo>
                      <a:pt x="179" y="155"/>
                    </a:lnTo>
                    <a:lnTo>
                      <a:pt x="149" y="134"/>
                    </a:lnTo>
                    <a:lnTo>
                      <a:pt x="118" y="111"/>
                    </a:lnTo>
                    <a:lnTo>
                      <a:pt x="90" y="86"/>
                    </a:lnTo>
                    <a:lnTo>
                      <a:pt x="63" y="59"/>
                    </a:lnTo>
                    <a:lnTo>
                      <a:pt x="36" y="30"/>
                    </a:lnTo>
                    <a:lnTo>
                      <a:pt x="11" y="0"/>
                    </a:lnTo>
                    <a:lnTo>
                      <a:pt x="0" y="9"/>
                    </a:lnTo>
                    <a:close/>
                  </a:path>
                </a:pathLst>
              </a:custGeom>
              <a:solidFill>
                <a:srgbClr val="333333"/>
              </a:solidFill>
              <a:ln w="9525">
                <a:noFill/>
                <a:round/>
                <a:headEnd/>
                <a:tailEnd/>
              </a:ln>
            </p:spPr>
            <p:txBody>
              <a:bodyPr/>
              <a:lstStyle/>
              <a:p>
                <a:endParaRPr lang="en-US"/>
              </a:p>
            </p:txBody>
          </p:sp>
          <p:sp>
            <p:nvSpPr>
              <p:cNvPr id="30012" name="Freeform 1391"/>
              <p:cNvSpPr>
                <a:spLocks/>
              </p:cNvSpPr>
              <p:nvPr/>
            </p:nvSpPr>
            <p:spPr bwMode="auto">
              <a:xfrm>
                <a:off x="665" y="2944"/>
                <a:ext cx="147" cy="204"/>
              </a:xfrm>
              <a:custGeom>
                <a:avLst/>
                <a:gdLst>
                  <a:gd name="T0" fmla="*/ 11 w 147"/>
                  <a:gd name="T1" fmla="*/ 0 h 204"/>
                  <a:gd name="T2" fmla="*/ 0 w 147"/>
                  <a:gd name="T3" fmla="*/ 7 h 204"/>
                  <a:gd name="T4" fmla="*/ 8 w 147"/>
                  <a:gd name="T5" fmla="*/ 18 h 204"/>
                  <a:gd name="T6" fmla="*/ 24 w 147"/>
                  <a:gd name="T7" fmla="*/ 41 h 204"/>
                  <a:gd name="T8" fmla="*/ 45 w 147"/>
                  <a:gd name="T9" fmla="*/ 71 h 204"/>
                  <a:gd name="T10" fmla="*/ 68 w 147"/>
                  <a:gd name="T11" fmla="*/ 105 h 204"/>
                  <a:gd name="T12" fmla="*/ 93 w 147"/>
                  <a:gd name="T13" fmla="*/ 141 h 204"/>
                  <a:gd name="T14" fmla="*/ 113 w 147"/>
                  <a:gd name="T15" fmla="*/ 172 h 204"/>
                  <a:gd name="T16" fmla="*/ 129 w 147"/>
                  <a:gd name="T17" fmla="*/ 193 h 204"/>
                  <a:gd name="T18" fmla="*/ 136 w 147"/>
                  <a:gd name="T19" fmla="*/ 204 h 204"/>
                  <a:gd name="T20" fmla="*/ 147 w 147"/>
                  <a:gd name="T21" fmla="*/ 195 h 204"/>
                  <a:gd name="T22" fmla="*/ 140 w 147"/>
                  <a:gd name="T23" fmla="*/ 186 h 204"/>
                  <a:gd name="T24" fmla="*/ 124 w 147"/>
                  <a:gd name="T25" fmla="*/ 164 h 204"/>
                  <a:gd name="T26" fmla="*/ 104 w 147"/>
                  <a:gd name="T27" fmla="*/ 134 h 204"/>
                  <a:gd name="T28" fmla="*/ 79 w 147"/>
                  <a:gd name="T29" fmla="*/ 98 h 204"/>
                  <a:gd name="T30" fmla="*/ 56 w 147"/>
                  <a:gd name="T31" fmla="*/ 64 h 204"/>
                  <a:gd name="T32" fmla="*/ 34 w 147"/>
                  <a:gd name="T33" fmla="*/ 32 h 204"/>
                  <a:gd name="T34" fmla="*/ 18 w 147"/>
                  <a:gd name="T35" fmla="*/ 11 h 204"/>
                  <a:gd name="T36" fmla="*/ 11 w 147"/>
                  <a:gd name="T37" fmla="*/ 0 h 204"/>
                  <a:gd name="T38" fmla="*/ 0 w 147"/>
                  <a:gd name="T39" fmla="*/ 7 h 204"/>
                  <a:gd name="T40" fmla="*/ 11 w 147"/>
                  <a:gd name="T41" fmla="*/ 0 h 20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147"/>
                  <a:gd name="T64" fmla="*/ 0 h 204"/>
                  <a:gd name="T65" fmla="*/ 147 w 147"/>
                  <a:gd name="T66" fmla="*/ 204 h 20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147" h="204">
                    <a:moveTo>
                      <a:pt x="11" y="0"/>
                    </a:moveTo>
                    <a:lnTo>
                      <a:pt x="0" y="7"/>
                    </a:lnTo>
                    <a:lnTo>
                      <a:pt x="8" y="18"/>
                    </a:lnTo>
                    <a:lnTo>
                      <a:pt x="24" y="41"/>
                    </a:lnTo>
                    <a:lnTo>
                      <a:pt x="45" y="71"/>
                    </a:lnTo>
                    <a:lnTo>
                      <a:pt x="68" y="105"/>
                    </a:lnTo>
                    <a:lnTo>
                      <a:pt x="93" y="141"/>
                    </a:lnTo>
                    <a:lnTo>
                      <a:pt x="113" y="172"/>
                    </a:lnTo>
                    <a:lnTo>
                      <a:pt x="129" y="193"/>
                    </a:lnTo>
                    <a:lnTo>
                      <a:pt x="136" y="204"/>
                    </a:lnTo>
                    <a:lnTo>
                      <a:pt x="147" y="195"/>
                    </a:lnTo>
                    <a:lnTo>
                      <a:pt x="140" y="186"/>
                    </a:lnTo>
                    <a:lnTo>
                      <a:pt x="124" y="164"/>
                    </a:lnTo>
                    <a:lnTo>
                      <a:pt x="104" y="134"/>
                    </a:lnTo>
                    <a:lnTo>
                      <a:pt x="79" y="98"/>
                    </a:lnTo>
                    <a:lnTo>
                      <a:pt x="56" y="64"/>
                    </a:lnTo>
                    <a:lnTo>
                      <a:pt x="34" y="32"/>
                    </a:lnTo>
                    <a:lnTo>
                      <a:pt x="18" y="11"/>
                    </a:lnTo>
                    <a:lnTo>
                      <a:pt x="11" y="0"/>
                    </a:lnTo>
                    <a:lnTo>
                      <a:pt x="0" y="7"/>
                    </a:lnTo>
                    <a:lnTo>
                      <a:pt x="11" y="0"/>
                    </a:lnTo>
                    <a:close/>
                  </a:path>
                </a:pathLst>
              </a:custGeom>
              <a:solidFill>
                <a:srgbClr val="333333"/>
              </a:solidFill>
              <a:ln w="9525">
                <a:noFill/>
                <a:round/>
                <a:headEnd/>
                <a:tailEnd/>
              </a:ln>
            </p:spPr>
            <p:txBody>
              <a:bodyPr/>
              <a:lstStyle/>
              <a:p>
                <a:endParaRPr lang="en-US"/>
              </a:p>
            </p:txBody>
          </p:sp>
          <p:sp>
            <p:nvSpPr>
              <p:cNvPr id="30013" name="Freeform 1392"/>
              <p:cNvSpPr>
                <a:spLocks/>
              </p:cNvSpPr>
              <p:nvPr/>
            </p:nvSpPr>
            <p:spPr bwMode="auto">
              <a:xfrm>
                <a:off x="665" y="2944"/>
                <a:ext cx="999" cy="231"/>
              </a:xfrm>
              <a:custGeom>
                <a:avLst/>
                <a:gdLst>
                  <a:gd name="T0" fmla="*/ 999 w 999"/>
                  <a:gd name="T1" fmla="*/ 182 h 231"/>
                  <a:gd name="T2" fmla="*/ 991 w 999"/>
                  <a:gd name="T3" fmla="*/ 173 h 231"/>
                  <a:gd name="T4" fmla="*/ 976 w 999"/>
                  <a:gd name="T5" fmla="*/ 180 h 231"/>
                  <a:gd name="T6" fmla="*/ 958 w 999"/>
                  <a:gd name="T7" fmla="*/ 188 h 231"/>
                  <a:gd name="T8" fmla="*/ 937 w 999"/>
                  <a:gd name="T9" fmla="*/ 195 h 231"/>
                  <a:gd name="T10" fmla="*/ 914 w 999"/>
                  <a:gd name="T11" fmla="*/ 200 h 231"/>
                  <a:gd name="T12" fmla="*/ 889 w 999"/>
                  <a:gd name="T13" fmla="*/ 206 h 231"/>
                  <a:gd name="T14" fmla="*/ 860 w 999"/>
                  <a:gd name="T15" fmla="*/ 209 h 231"/>
                  <a:gd name="T16" fmla="*/ 831 w 999"/>
                  <a:gd name="T17" fmla="*/ 213 h 231"/>
                  <a:gd name="T18" fmla="*/ 801 w 999"/>
                  <a:gd name="T19" fmla="*/ 214 h 231"/>
                  <a:gd name="T20" fmla="*/ 735 w 999"/>
                  <a:gd name="T21" fmla="*/ 218 h 231"/>
                  <a:gd name="T22" fmla="*/ 663 w 999"/>
                  <a:gd name="T23" fmla="*/ 216 h 231"/>
                  <a:gd name="T24" fmla="*/ 590 w 999"/>
                  <a:gd name="T25" fmla="*/ 213 h 231"/>
                  <a:gd name="T26" fmla="*/ 513 w 999"/>
                  <a:gd name="T27" fmla="*/ 204 h 231"/>
                  <a:gd name="T28" fmla="*/ 476 w 999"/>
                  <a:gd name="T29" fmla="*/ 198 h 231"/>
                  <a:gd name="T30" fmla="*/ 438 w 999"/>
                  <a:gd name="T31" fmla="*/ 193 h 231"/>
                  <a:gd name="T32" fmla="*/ 401 w 999"/>
                  <a:gd name="T33" fmla="*/ 186 h 231"/>
                  <a:gd name="T34" fmla="*/ 363 w 999"/>
                  <a:gd name="T35" fmla="*/ 177 h 231"/>
                  <a:gd name="T36" fmla="*/ 326 w 999"/>
                  <a:gd name="T37" fmla="*/ 168 h 231"/>
                  <a:gd name="T38" fmla="*/ 290 w 999"/>
                  <a:gd name="T39" fmla="*/ 157 h 231"/>
                  <a:gd name="T40" fmla="*/ 254 w 999"/>
                  <a:gd name="T41" fmla="*/ 147 h 231"/>
                  <a:gd name="T42" fmla="*/ 220 w 999"/>
                  <a:gd name="T43" fmla="*/ 134 h 231"/>
                  <a:gd name="T44" fmla="*/ 188 w 999"/>
                  <a:gd name="T45" fmla="*/ 122 h 231"/>
                  <a:gd name="T46" fmla="*/ 158 w 999"/>
                  <a:gd name="T47" fmla="*/ 107 h 231"/>
                  <a:gd name="T48" fmla="*/ 127 w 999"/>
                  <a:gd name="T49" fmla="*/ 91 h 231"/>
                  <a:gd name="T50" fmla="*/ 100 w 999"/>
                  <a:gd name="T51" fmla="*/ 75 h 231"/>
                  <a:gd name="T52" fmla="*/ 74 w 999"/>
                  <a:gd name="T53" fmla="*/ 57 h 231"/>
                  <a:gd name="T54" fmla="*/ 50 w 999"/>
                  <a:gd name="T55" fmla="*/ 39 h 231"/>
                  <a:gd name="T56" fmla="*/ 29 w 999"/>
                  <a:gd name="T57" fmla="*/ 20 h 231"/>
                  <a:gd name="T58" fmla="*/ 11 w 999"/>
                  <a:gd name="T59" fmla="*/ 0 h 231"/>
                  <a:gd name="T60" fmla="*/ 0 w 999"/>
                  <a:gd name="T61" fmla="*/ 7 h 231"/>
                  <a:gd name="T62" fmla="*/ 20 w 999"/>
                  <a:gd name="T63" fmla="*/ 29 h 231"/>
                  <a:gd name="T64" fmla="*/ 43 w 999"/>
                  <a:gd name="T65" fmla="*/ 50 h 231"/>
                  <a:gd name="T66" fmla="*/ 66 w 999"/>
                  <a:gd name="T67" fmla="*/ 68 h 231"/>
                  <a:gd name="T68" fmla="*/ 93 w 999"/>
                  <a:gd name="T69" fmla="*/ 86 h 231"/>
                  <a:gd name="T70" fmla="*/ 122 w 999"/>
                  <a:gd name="T71" fmla="*/ 104 h 231"/>
                  <a:gd name="T72" fmla="*/ 152 w 999"/>
                  <a:gd name="T73" fmla="*/ 118 h 231"/>
                  <a:gd name="T74" fmla="*/ 183 w 999"/>
                  <a:gd name="T75" fmla="*/ 132 h 231"/>
                  <a:gd name="T76" fmla="*/ 217 w 999"/>
                  <a:gd name="T77" fmla="*/ 147 h 231"/>
                  <a:gd name="T78" fmla="*/ 251 w 999"/>
                  <a:gd name="T79" fmla="*/ 159 h 231"/>
                  <a:gd name="T80" fmla="*/ 286 w 999"/>
                  <a:gd name="T81" fmla="*/ 170 h 231"/>
                  <a:gd name="T82" fmla="*/ 322 w 999"/>
                  <a:gd name="T83" fmla="*/ 180 h 231"/>
                  <a:gd name="T84" fmla="*/ 360 w 999"/>
                  <a:gd name="T85" fmla="*/ 189 h 231"/>
                  <a:gd name="T86" fmla="*/ 397 w 999"/>
                  <a:gd name="T87" fmla="*/ 198 h 231"/>
                  <a:gd name="T88" fmla="*/ 435 w 999"/>
                  <a:gd name="T89" fmla="*/ 206 h 231"/>
                  <a:gd name="T90" fmla="*/ 474 w 999"/>
                  <a:gd name="T91" fmla="*/ 211 h 231"/>
                  <a:gd name="T92" fmla="*/ 512 w 999"/>
                  <a:gd name="T93" fmla="*/ 216 h 231"/>
                  <a:gd name="T94" fmla="*/ 588 w 999"/>
                  <a:gd name="T95" fmla="*/ 225 h 231"/>
                  <a:gd name="T96" fmla="*/ 663 w 999"/>
                  <a:gd name="T97" fmla="*/ 229 h 231"/>
                  <a:gd name="T98" fmla="*/ 735 w 999"/>
                  <a:gd name="T99" fmla="*/ 231 h 231"/>
                  <a:gd name="T100" fmla="*/ 801 w 999"/>
                  <a:gd name="T101" fmla="*/ 227 h 231"/>
                  <a:gd name="T102" fmla="*/ 833 w 999"/>
                  <a:gd name="T103" fmla="*/ 225 h 231"/>
                  <a:gd name="T104" fmla="*/ 862 w 999"/>
                  <a:gd name="T105" fmla="*/ 222 h 231"/>
                  <a:gd name="T106" fmla="*/ 890 w 999"/>
                  <a:gd name="T107" fmla="*/ 218 h 231"/>
                  <a:gd name="T108" fmla="*/ 915 w 999"/>
                  <a:gd name="T109" fmla="*/ 213 h 231"/>
                  <a:gd name="T110" fmla="*/ 940 w 999"/>
                  <a:gd name="T111" fmla="*/ 207 h 231"/>
                  <a:gd name="T112" fmla="*/ 962 w 999"/>
                  <a:gd name="T113" fmla="*/ 200 h 231"/>
                  <a:gd name="T114" fmla="*/ 982 w 999"/>
                  <a:gd name="T115" fmla="*/ 193 h 231"/>
                  <a:gd name="T116" fmla="*/ 998 w 999"/>
                  <a:gd name="T117" fmla="*/ 184 h 231"/>
                  <a:gd name="T118" fmla="*/ 989 w 999"/>
                  <a:gd name="T119" fmla="*/ 175 h 231"/>
                  <a:gd name="T120" fmla="*/ 999 w 999"/>
                  <a:gd name="T121" fmla="*/ 182 h 231"/>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999"/>
                  <a:gd name="T184" fmla="*/ 0 h 231"/>
                  <a:gd name="T185" fmla="*/ 999 w 999"/>
                  <a:gd name="T186" fmla="*/ 231 h 231"/>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999" h="231">
                    <a:moveTo>
                      <a:pt x="999" y="182"/>
                    </a:moveTo>
                    <a:lnTo>
                      <a:pt x="991" y="173"/>
                    </a:lnTo>
                    <a:lnTo>
                      <a:pt x="976" y="180"/>
                    </a:lnTo>
                    <a:lnTo>
                      <a:pt x="958" y="188"/>
                    </a:lnTo>
                    <a:lnTo>
                      <a:pt x="937" y="195"/>
                    </a:lnTo>
                    <a:lnTo>
                      <a:pt x="914" y="200"/>
                    </a:lnTo>
                    <a:lnTo>
                      <a:pt x="889" y="206"/>
                    </a:lnTo>
                    <a:lnTo>
                      <a:pt x="860" y="209"/>
                    </a:lnTo>
                    <a:lnTo>
                      <a:pt x="831" y="213"/>
                    </a:lnTo>
                    <a:lnTo>
                      <a:pt x="801" y="214"/>
                    </a:lnTo>
                    <a:lnTo>
                      <a:pt x="735" y="218"/>
                    </a:lnTo>
                    <a:lnTo>
                      <a:pt x="663" y="216"/>
                    </a:lnTo>
                    <a:lnTo>
                      <a:pt x="590" y="213"/>
                    </a:lnTo>
                    <a:lnTo>
                      <a:pt x="513" y="204"/>
                    </a:lnTo>
                    <a:lnTo>
                      <a:pt x="476" y="198"/>
                    </a:lnTo>
                    <a:lnTo>
                      <a:pt x="438" y="193"/>
                    </a:lnTo>
                    <a:lnTo>
                      <a:pt x="401" y="186"/>
                    </a:lnTo>
                    <a:lnTo>
                      <a:pt x="363" y="177"/>
                    </a:lnTo>
                    <a:lnTo>
                      <a:pt x="326" y="168"/>
                    </a:lnTo>
                    <a:lnTo>
                      <a:pt x="290" y="157"/>
                    </a:lnTo>
                    <a:lnTo>
                      <a:pt x="254" y="147"/>
                    </a:lnTo>
                    <a:lnTo>
                      <a:pt x="220" y="134"/>
                    </a:lnTo>
                    <a:lnTo>
                      <a:pt x="188" y="122"/>
                    </a:lnTo>
                    <a:lnTo>
                      <a:pt x="158" y="107"/>
                    </a:lnTo>
                    <a:lnTo>
                      <a:pt x="127" y="91"/>
                    </a:lnTo>
                    <a:lnTo>
                      <a:pt x="100" y="75"/>
                    </a:lnTo>
                    <a:lnTo>
                      <a:pt x="74" y="57"/>
                    </a:lnTo>
                    <a:lnTo>
                      <a:pt x="50" y="39"/>
                    </a:lnTo>
                    <a:lnTo>
                      <a:pt x="29" y="20"/>
                    </a:lnTo>
                    <a:lnTo>
                      <a:pt x="11" y="0"/>
                    </a:lnTo>
                    <a:lnTo>
                      <a:pt x="0" y="7"/>
                    </a:lnTo>
                    <a:lnTo>
                      <a:pt x="20" y="29"/>
                    </a:lnTo>
                    <a:lnTo>
                      <a:pt x="43" y="50"/>
                    </a:lnTo>
                    <a:lnTo>
                      <a:pt x="66" y="68"/>
                    </a:lnTo>
                    <a:lnTo>
                      <a:pt x="93" y="86"/>
                    </a:lnTo>
                    <a:lnTo>
                      <a:pt x="122" y="104"/>
                    </a:lnTo>
                    <a:lnTo>
                      <a:pt x="152" y="118"/>
                    </a:lnTo>
                    <a:lnTo>
                      <a:pt x="183" y="132"/>
                    </a:lnTo>
                    <a:lnTo>
                      <a:pt x="217" y="147"/>
                    </a:lnTo>
                    <a:lnTo>
                      <a:pt x="251" y="159"/>
                    </a:lnTo>
                    <a:lnTo>
                      <a:pt x="286" y="170"/>
                    </a:lnTo>
                    <a:lnTo>
                      <a:pt x="322" y="180"/>
                    </a:lnTo>
                    <a:lnTo>
                      <a:pt x="360" y="189"/>
                    </a:lnTo>
                    <a:lnTo>
                      <a:pt x="397" y="198"/>
                    </a:lnTo>
                    <a:lnTo>
                      <a:pt x="435" y="206"/>
                    </a:lnTo>
                    <a:lnTo>
                      <a:pt x="474" y="211"/>
                    </a:lnTo>
                    <a:lnTo>
                      <a:pt x="512" y="216"/>
                    </a:lnTo>
                    <a:lnTo>
                      <a:pt x="588" y="225"/>
                    </a:lnTo>
                    <a:lnTo>
                      <a:pt x="663" y="229"/>
                    </a:lnTo>
                    <a:lnTo>
                      <a:pt x="735" y="231"/>
                    </a:lnTo>
                    <a:lnTo>
                      <a:pt x="801" y="227"/>
                    </a:lnTo>
                    <a:lnTo>
                      <a:pt x="833" y="225"/>
                    </a:lnTo>
                    <a:lnTo>
                      <a:pt x="862" y="222"/>
                    </a:lnTo>
                    <a:lnTo>
                      <a:pt x="890" y="218"/>
                    </a:lnTo>
                    <a:lnTo>
                      <a:pt x="915" y="213"/>
                    </a:lnTo>
                    <a:lnTo>
                      <a:pt x="940" y="207"/>
                    </a:lnTo>
                    <a:lnTo>
                      <a:pt x="962" y="200"/>
                    </a:lnTo>
                    <a:lnTo>
                      <a:pt x="982" y="193"/>
                    </a:lnTo>
                    <a:lnTo>
                      <a:pt x="998" y="184"/>
                    </a:lnTo>
                    <a:lnTo>
                      <a:pt x="989" y="175"/>
                    </a:lnTo>
                    <a:lnTo>
                      <a:pt x="999" y="182"/>
                    </a:lnTo>
                    <a:close/>
                  </a:path>
                </a:pathLst>
              </a:custGeom>
              <a:solidFill>
                <a:srgbClr val="333333"/>
              </a:solidFill>
              <a:ln w="9525">
                <a:noFill/>
                <a:round/>
                <a:headEnd/>
                <a:tailEnd/>
              </a:ln>
            </p:spPr>
            <p:txBody>
              <a:bodyPr/>
              <a:lstStyle/>
              <a:p>
                <a:endParaRPr lang="en-US"/>
              </a:p>
            </p:txBody>
          </p:sp>
          <p:sp>
            <p:nvSpPr>
              <p:cNvPr id="30014" name="Freeform 1393"/>
              <p:cNvSpPr>
                <a:spLocks/>
              </p:cNvSpPr>
              <p:nvPr/>
            </p:nvSpPr>
            <p:spPr bwMode="auto">
              <a:xfrm>
                <a:off x="955" y="994"/>
                <a:ext cx="230" cy="399"/>
              </a:xfrm>
              <a:custGeom>
                <a:avLst/>
                <a:gdLst>
                  <a:gd name="T0" fmla="*/ 12 w 230"/>
                  <a:gd name="T1" fmla="*/ 399 h 399"/>
                  <a:gd name="T2" fmla="*/ 11 w 230"/>
                  <a:gd name="T3" fmla="*/ 399 h 399"/>
                  <a:gd name="T4" fmla="*/ 39 w 230"/>
                  <a:gd name="T5" fmla="*/ 351 h 399"/>
                  <a:gd name="T6" fmla="*/ 68 w 230"/>
                  <a:gd name="T7" fmla="*/ 300 h 399"/>
                  <a:gd name="T8" fmla="*/ 95 w 230"/>
                  <a:gd name="T9" fmla="*/ 252 h 399"/>
                  <a:gd name="T10" fmla="*/ 121 w 230"/>
                  <a:gd name="T11" fmla="*/ 204 h 399"/>
                  <a:gd name="T12" fmla="*/ 148 w 230"/>
                  <a:gd name="T13" fmla="*/ 154 h 399"/>
                  <a:gd name="T14" fmla="*/ 175 w 230"/>
                  <a:gd name="T15" fmla="*/ 106 h 399"/>
                  <a:gd name="T16" fmla="*/ 202 w 230"/>
                  <a:gd name="T17" fmla="*/ 56 h 399"/>
                  <a:gd name="T18" fmla="*/ 230 w 230"/>
                  <a:gd name="T19" fmla="*/ 7 h 399"/>
                  <a:gd name="T20" fmla="*/ 220 w 230"/>
                  <a:gd name="T21" fmla="*/ 0 h 399"/>
                  <a:gd name="T22" fmla="*/ 191 w 230"/>
                  <a:gd name="T23" fmla="*/ 50 h 399"/>
                  <a:gd name="T24" fmla="*/ 164 w 230"/>
                  <a:gd name="T25" fmla="*/ 99 h 399"/>
                  <a:gd name="T26" fmla="*/ 138 w 230"/>
                  <a:gd name="T27" fmla="*/ 149 h 399"/>
                  <a:gd name="T28" fmla="*/ 111 w 230"/>
                  <a:gd name="T29" fmla="*/ 197 h 399"/>
                  <a:gd name="T30" fmla="*/ 84 w 230"/>
                  <a:gd name="T31" fmla="*/ 247 h 399"/>
                  <a:gd name="T32" fmla="*/ 57 w 230"/>
                  <a:gd name="T33" fmla="*/ 295 h 399"/>
                  <a:gd name="T34" fmla="*/ 29 w 230"/>
                  <a:gd name="T35" fmla="*/ 343 h 399"/>
                  <a:gd name="T36" fmla="*/ 0 w 230"/>
                  <a:gd name="T37" fmla="*/ 393 h 399"/>
                  <a:gd name="T38" fmla="*/ 12 w 230"/>
                  <a:gd name="T39" fmla="*/ 399 h 399"/>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230"/>
                  <a:gd name="T61" fmla="*/ 0 h 399"/>
                  <a:gd name="T62" fmla="*/ 230 w 230"/>
                  <a:gd name="T63" fmla="*/ 399 h 399"/>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230" h="399">
                    <a:moveTo>
                      <a:pt x="12" y="399"/>
                    </a:moveTo>
                    <a:lnTo>
                      <a:pt x="11" y="399"/>
                    </a:lnTo>
                    <a:lnTo>
                      <a:pt x="39" y="351"/>
                    </a:lnTo>
                    <a:lnTo>
                      <a:pt x="68" y="300"/>
                    </a:lnTo>
                    <a:lnTo>
                      <a:pt x="95" y="252"/>
                    </a:lnTo>
                    <a:lnTo>
                      <a:pt x="121" y="204"/>
                    </a:lnTo>
                    <a:lnTo>
                      <a:pt x="148" y="154"/>
                    </a:lnTo>
                    <a:lnTo>
                      <a:pt x="175" y="106"/>
                    </a:lnTo>
                    <a:lnTo>
                      <a:pt x="202" y="56"/>
                    </a:lnTo>
                    <a:lnTo>
                      <a:pt x="230" y="7"/>
                    </a:lnTo>
                    <a:lnTo>
                      <a:pt x="220" y="0"/>
                    </a:lnTo>
                    <a:lnTo>
                      <a:pt x="191" y="50"/>
                    </a:lnTo>
                    <a:lnTo>
                      <a:pt x="164" y="99"/>
                    </a:lnTo>
                    <a:lnTo>
                      <a:pt x="138" y="149"/>
                    </a:lnTo>
                    <a:lnTo>
                      <a:pt x="111" y="197"/>
                    </a:lnTo>
                    <a:lnTo>
                      <a:pt x="84" y="247"/>
                    </a:lnTo>
                    <a:lnTo>
                      <a:pt x="57" y="295"/>
                    </a:lnTo>
                    <a:lnTo>
                      <a:pt x="29" y="343"/>
                    </a:lnTo>
                    <a:lnTo>
                      <a:pt x="0" y="393"/>
                    </a:lnTo>
                    <a:lnTo>
                      <a:pt x="12" y="399"/>
                    </a:lnTo>
                    <a:close/>
                  </a:path>
                </a:pathLst>
              </a:custGeom>
              <a:solidFill>
                <a:srgbClr val="000000"/>
              </a:solidFill>
              <a:ln w="9525">
                <a:noFill/>
                <a:round/>
                <a:headEnd/>
                <a:tailEnd/>
              </a:ln>
            </p:spPr>
            <p:txBody>
              <a:bodyPr/>
              <a:lstStyle/>
              <a:p>
                <a:endParaRPr lang="en-US"/>
              </a:p>
            </p:txBody>
          </p:sp>
          <p:sp>
            <p:nvSpPr>
              <p:cNvPr id="30015" name="Freeform 1394"/>
              <p:cNvSpPr>
                <a:spLocks/>
              </p:cNvSpPr>
              <p:nvPr/>
            </p:nvSpPr>
            <p:spPr bwMode="auto">
              <a:xfrm>
                <a:off x="805" y="1387"/>
                <a:ext cx="214" cy="1582"/>
              </a:xfrm>
              <a:custGeom>
                <a:avLst/>
                <a:gdLst>
                  <a:gd name="T0" fmla="*/ 214 w 214"/>
                  <a:gd name="T1" fmla="*/ 1575 h 1582"/>
                  <a:gd name="T2" fmla="*/ 171 w 214"/>
                  <a:gd name="T3" fmla="*/ 1477 h 1582"/>
                  <a:gd name="T4" fmla="*/ 132 w 214"/>
                  <a:gd name="T5" fmla="*/ 1378 h 1582"/>
                  <a:gd name="T6" fmla="*/ 100 w 214"/>
                  <a:gd name="T7" fmla="*/ 1280 h 1582"/>
                  <a:gd name="T8" fmla="*/ 71 w 214"/>
                  <a:gd name="T9" fmla="*/ 1182 h 1582"/>
                  <a:gd name="T10" fmla="*/ 50 w 214"/>
                  <a:gd name="T11" fmla="*/ 1082 h 1582"/>
                  <a:gd name="T12" fmla="*/ 32 w 214"/>
                  <a:gd name="T13" fmla="*/ 983 h 1582"/>
                  <a:gd name="T14" fmla="*/ 19 w 214"/>
                  <a:gd name="T15" fmla="*/ 885 h 1582"/>
                  <a:gd name="T16" fmla="*/ 14 w 214"/>
                  <a:gd name="T17" fmla="*/ 787 h 1582"/>
                  <a:gd name="T18" fmla="*/ 12 w 214"/>
                  <a:gd name="T19" fmla="*/ 687 h 1582"/>
                  <a:gd name="T20" fmla="*/ 18 w 214"/>
                  <a:gd name="T21" fmla="*/ 588 h 1582"/>
                  <a:gd name="T22" fmla="*/ 27 w 214"/>
                  <a:gd name="T23" fmla="*/ 492 h 1582"/>
                  <a:gd name="T24" fmla="*/ 43 w 214"/>
                  <a:gd name="T25" fmla="*/ 394 h 1582"/>
                  <a:gd name="T26" fmla="*/ 64 w 214"/>
                  <a:gd name="T27" fmla="*/ 295 h 1582"/>
                  <a:gd name="T28" fmla="*/ 91 w 214"/>
                  <a:gd name="T29" fmla="*/ 199 h 1582"/>
                  <a:gd name="T30" fmla="*/ 123 w 214"/>
                  <a:gd name="T31" fmla="*/ 102 h 1582"/>
                  <a:gd name="T32" fmla="*/ 162 w 214"/>
                  <a:gd name="T33" fmla="*/ 6 h 1582"/>
                  <a:gd name="T34" fmla="*/ 130 w 214"/>
                  <a:gd name="T35" fmla="*/ 49 h 1582"/>
                  <a:gd name="T36" fmla="*/ 95 w 214"/>
                  <a:gd name="T37" fmla="*/ 147 h 1582"/>
                  <a:gd name="T38" fmla="*/ 64 w 214"/>
                  <a:gd name="T39" fmla="*/ 243 h 1582"/>
                  <a:gd name="T40" fmla="*/ 41 w 214"/>
                  <a:gd name="T41" fmla="*/ 342 h 1582"/>
                  <a:gd name="T42" fmla="*/ 21 w 214"/>
                  <a:gd name="T43" fmla="*/ 440 h 1582"/>
                  <a:gd name="T44" fmla="*/ 9 w 214"/>
                  <a:gd name="T45" fmla="*/ 538 h 1582"/>
                  <a:gd name="T46" fmla="*/ 2 w 214"/>
                  <a:gd name="T47" fmla="*/ 638 h 1582"/>
                  <a:gd name="T48" fmla="*/ 0 w 214"/>
                  <a:gd name="T49" fmla="*/ 737 h 1582"/>
                  <a:gd name="T50" fmla="*/ 3 w 214"/>
                  <a:gd name="T51" fmla="*/ 837 h 1582"/>
                  <a:gd name="T52" fmla="*/ 12 w 214"/>
                  <a:gd name="T53" fmla="*/ 935 h 1582"/>
                  <a:gd name="T54" fmla="*/ 27 w 214"/>
                  <a:gd name="T55" fmla="*/ 1035 h 1582"/>
                  <a:gd name="T56" fmla="*/ 46 w 214"/>
                  <a:gd name="T57" fmla="*/ 1135 h 1582"/>
                  <a:gd name="T58" fmla="*/ 73 w 214"/>
                  <a:gd name="T59" fmla="*/ 1234 h 1582"/>
                  <a:gd name="T60" fmla="*/ 103 w 214"/>
                  <a:gd name="T61" fmla="*/ 1334 h 1582"/>
                  <a:gd name="T62" fmla="*/ 139 w 214"/>
                  <a:gd name="T63" fmla="*/ 1432 h 1582"/>
                  <a:gd name="T64" fmla="*/ 180 w 214"/>
                  <a:gd name="T65" fmla="*/ 1532 h 1582"/>
                  <a:gd name="T66" fmla="*/ 214 w 214"/>
                  <a:gd name="T67" fmla="*/ 1577 h 158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14"/>
                  <a:gd name="T103" fmla="*/ 0 h 1582"/>
                  <a:gd name="T104" fmla="*/ 214 w 214"/>
                  <a:gd name="T105" fmla="*/ 1582 h 158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14" h="1582">
                    <a:moveTo>
                      <a:pt x="214" y="1577"/>
                    </a:moveTo>
                    <a:lnTo>
                      <a:pt x="214" y="1575"/>
                    </a:lnTo>
                    <a:lnTo>
                      <a:pt x="193" y="1527"/>
                    </a:lnTo>
                    <a:lnTo>
                      <a:pt x="171" y="1477"/>
                    </a:lnTo>
                    <a:lnTo>
                      <a:pt x="152" y="1428"/>
                    </a:lnTo>
                    <a:lnTo>
                      <a:pt x="132" y="1378"/>
                    </a:lnTo>
                    <a:lnTo>
                      <a:pt x="116" y="1330"/>
                    </a:lnTo>
                    <a:lnTo>
                      <a:pt x="100" y="1280"/>
                    </a:lnTo>
                    <a:lnTo>
                      <a:pt x="86" y="1230"/>
                    </a:lnTo>
                    <a:lnTo>
                      <a:pt x="71" y="1182"/>
                    </a:lnTo>
                    <a:lnTo>
                      <a:pt x="59" y="1132"/>
                    </a:lnTo>
                    <a:lnTo>
                      <a:pt x="50" y="1082"/>
                    </a:lnTo>
                    <a:lnTo>
                      <a:pt x="39" y="1033"/>
                    </a:lnTo>
                    <a:lnTo>
                      <a:pt x="32" y="983"/>
                    </a:lnTo>
                    <a:lnTo>
                      <a:pt x="25" y="933"/>
                    </a:lnTo>
                    <a:lnTo>
                      <a:pt x="19" y="885"/>
                    </a:lnTo>
                    <a:lnTo>
                      <a:pt x="16" y="835"/>
                    </a:lnTo>
                    <a:lnTo>
                      <a:pt x="14" y="787"/>
                    </a:lnTo>
                    <a:lnTo>
                      <a:pt x="12" y="737"/>
                    </a:lnTo>
                    <a:lnTo>
                      <a:pt x="12" y="687"/>
                    </a:lnTo>
                    <a:lnTo>
                      <a:pt x="14" y="638"/>
                    </a:lnTo>
                    <a:lnTo>
                      <a:pt x="18" y="588"/>
                    </a:lnTo>
                    <a:lnTo>
                      <a:pt x="21" y="540"/>
                    </a:lnTo>
                    <a:lnTo>
                      <a:pt x="27" y="492"/>
                    </a:lnTo>
                    <a:lnTo>
                      <a:pt x="34" y="442"/>
                    </a:lnTo>
                    <a:lnTo>
                      <a:pt x="43" y="394"/>
                    </a:lnTo>
                    <a:lnTo>
                      <a:pt x="53" y="345"/>
                    </a:lnTo>
                    <a:lnTo>
                      <a:pt x="64" y="295"/>
                    </a:lnTo>
                    <a:lnTo>
                      <a:pt x="77" y="247"/>
                    </a:lnTo>
                    <a:lnTo>
                      <a:pt x="91" y="199"/>
                    </a:lnTo>
                    <a:lnTo>
                      <a:pt x="107" y="151"/>
                    </a:lnTo>
                    <a:lnTo>
                      <a:pt x="123" y="102"/>
                    </a:lnTo>
                    <a:lnTo>
                      <a:pt x="143" y="54"/>
                    </a:lnTo>
                    <a:lnTo>
                      <a:pt x="162" y="6"/>
                    </a:lnTo>
                    <a:lnTo>
                      <a:pt x="150" y="0"/>
                    </a:lnTo>
                    <a:lnTo>
                      <a:pt x="130" y="49"/>
                    </a:lnTo>
                    <a:lnTo>
                      <a:pt x="112" y="97"/>
                    </a:lnTo>
                    <a:lnTo>
                      <a:pt x="95" y="147"/>
                    </a:lnTo>
                    <a:lnTo>
                      <a:pt x="78" y="195"/>
                    </a:lnTo>
                    <a:lnTo>
                      <a:pt x="64" y="243"/>
                    </a:lnTo>
                    <a:lnTo>
                      <a:pt x="52" y="294"/>
                    </a:lnTo>
                    <a:lnTo>
                      <a:pt x="41" y="342"/>
                    </a:lnTo>
                    <a:lnTo>
                      <a:pt x="30" y="390"/>
                    </a:lnTo>
                    <a:lnTo>
                      <a:pt x="21" y="440"/>
                    </a:lnTo>
                    <a:lnTo>
                      <a:pt x="14" y="490"/>
                    </a:lnTo>
                    <a:lnTo>
                      <a:pt x="9" y="538"/>
                    </a:lnTo>
                    <a:lnTo>
                      <a:pt x="5" y="588"/>
                    </a:lnTo>
                    <a:lnTo>
                      <a:pt x="2" y="638"/>
                    </a:lnTo>
                    <a:lnTo>
                      <a:pt x="0" y="687"/>
                    </a:lnTo>
                    <a:lnTo>
                      <a:pt x="0" y="737"/>
                    </a:lnTo>
                    <a:lnTo>
                      <a:pt x="2" y="787"/>
                    </a:lnTo>
                    <a:lnTo>
                      <a:pt x="3" y="837"/>
                    </a:lnTo>
                    <a:lnTo>
                      <a:pt x="7" y="885"/>
                    </a:lnTo>
                    <a:lnTo>
                      <a:pt x="12" y="935"/>
                    </a:lnTo>
                    <a:lnTo>
                      <a:pt x="19" y="985"/>
                    </a:lnTo>
                    <a:lnTo>
                      <a:pt x="27" y="1035"/>
                    </a:lnTo>
                    <a:lnTo>
                      <a:pt x="36" y="1085"/>
                    </a:lnTo>
                    <a:lnTo>
                      <a:pt x="46" y="1135"/>
                    </a:lnTo>
                    <a:lnTo>
                      <a:pt x="59" y="1183"/>
                    </a:lnTo>
                    <a:lnTo>
                      <a:pt x="73" y="1234"/>
                    </a:lnTo>
                    <a:lnTo>
                      <a:pt x="87" y="1284"/>
                    </a:lnTo>
                    <a:lnTo>
                      <a:pt x="103" y="1334"/>
                    </a:lnTo>
                    <a:lnTo>
                      <a:pt x="121" y="1384"/>
                    </a:lnTo>
                    <a:lnTo>
                      <a:pt x="139" y="1432"/>
                    </a:lnTo>
                    <a:lnTo>
                      <a:pt x="159" y="1482"/>
                    </a:lnTo>
                    <a:lnTo>
                      <a:pt x="180" y="1532"/>
                    </a:lnTo>
                    <a:lnTo>
                      <a:pt x="204" y="1582"/>
                    </a:lnTo>
                    <a:lnTo>
                      <a:pt x="214" y="1577"/>
                    </a:lnTo>
                    <a:close/>
                  </a:path>
                </a:pathLst>
              </a:custGeom>
              <a:solidFill>
                <a:srgbClr val="000000"/>
              </a:solidFill>
              <a:ln w="9525">
                <a:noFill/>
                <a:round/>
                <a:headEnd/>
                <a:tailEnd/>
              </a:ln>
            </p:spPr>
            <p:txBody>
              <a:bodyPr/>
              <a:lstStyle/>
              <a:p>
                <a:endParaRPr lang="en-US"/>
              </a:p>
            </p:txBody>
          </p:sp>
          <p:sp>
            <p:nvSpPr>
              <p:cNvPr id="30016" name="Freeform 1395"/>
              <p:cNvSpPr>
                <a:spLocks/>
              </p:cNvSpPr>
              <p:nvPr/>
            </p:nvSpPr>
            <p:spPr bwMode="auto">
              <a:xfrm>
                <a:off x="1009" y="2964"/>
                <a:ext cx="103" cy="393"/>
              </a:xfrm>
              <a:custGeom>
                <a:avLst/>
                <a:gdLst>
                  <a:gd name="T0" fmla="*/ 103 w 103"/>
                  <a:gd name="T1" fmla="*/ 391 h 393"/>
                  <a:gd name="T2" fmla="*/ 94 w 103"/>
                  <a:gd name="T3" fmla="*/ 336 h 393"/>
                  <a:gd name="T4" fmla="*/ 87 w 103"/>
                  <a:gd name="T5" fmla="*/ 286 h 393"/>
                  <a:gd name="T6" fmla="*/ 80 w 103"/>
                  <a:gd name="T7" fmla="*/ 237 h 393"/>
                  <a:gd name="T8" fmla="*/ 71 w 103"/>
                  <a:gd name="T9" fmla="*/ 189 h 393"/>
                  <a:gd name="T10" fmla="*/ 62 w 103"/>
                  <a:gd name="T11" fmla="*/ 144 h 393"/>
                  <a:gd name="T12" fmla="*/ 50 w 103"/>
                  <a:gd name="T13" fmla="*/ 98 h 393"/>
                  <a:gd name="T14" fmla="*/ 41 w 103"/>
                  <a:gd name="T15" fmla="*/ 73 h 393"/>
                  <a:gd name="T16" fmla="*/ 32 w 103"/>
                  <a:gd name="T17" fmla="*/ 50 h 393"/>
                  <a:gd name="T18" fmla="*/ 23 w 103"/>
                  <a:gd name="T19" fmla="*/ 25 h 393"/>
                  <a:gd name="T20" fmla="*/ 10 w 103"/>
                  <a:gd name="T21" fmla="*/ 0 h 393"/>
                  <a:gd name="T22" fmla="*/ 0 w 103"/>
                  <a:gd name="T23" fmla="*/ 5 h 393"/>
                  <a:gd name="T24" fmla="*/ 10 w 103"/>
                  <a:gd name="T25" fmla="*/ 30 h 393"/>
                  <a:gd name="T26" fmla="*/ 21 w 103"/>
                  <a:gd name="T27" fmla="*/ 53 h 393"/>
                  <a:gd name="T28" fmla="*/ 28 w 103"/>
                  <a:gd name="T29" fmla="*/ 78 h 393"/>
                  <a:gd name="T30" fmla="*/ 37 w 103"/>
                  <a:gd name="T31" fmla="*/ 102 h 393"/>
                  <a:gd name="T32" fmla="*/ 50 w 103"/>
                  <a:gd name="T33" fmla="*/ 146 h 393"/>
                  <a:gd name="T34" fmla="*/ 59 w 103"/>
                  <a:gd name="T35" fmla="*/ 193 h 393"/>
                  <a:gd name="T36" fmla="*/ 66 w 103"/>
                  <a:gd name="T37" fmla="*/ 239 h 393"/>
                  <a:gd name="T38" fmla="*/ 73 w 103"/>
                  <a:gd name="T39" fmla="*/ 287 h 393"/>
                  <a:gd name="T40" fmla="*/ 82 w 103"/>
                  <a:gd name="T41" fmla="*/ 339 h 393"/>
                  <a:gd name="T42" fmla="*/ 91 w 103"/>
                  <a:gd name="T43" fmla="*/ 393 h 393"/>
                  <a:gd name="T44" fmla="*/ 103 w 103"/>
                  <a:gd name="T45" fmla="*/ 391 h 393"/>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103"/>
                  <a:gd name="T70" fmla="*/ 0 h 393"/>
                  <a:gd name="T71" fmla="*/ 103 w 103"/>
                  <a:gd name="T72" fmla="*/ 393 h 393"/>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103" h="393">
                    <a:moveTo>
                      <a:pt x="103" y="391"/>
                    </a:moveTo>
                    <a:lnTo>
                      <a:pt x="94" y="336"/>
                    </a:lnTo>
                    <a:lnTo>
                      <a:pt x="87" y="286"/>
                    </a:lnTo>
                    <a:lnTo>
                      <a:pt x="80" y="237"/>
                    </a:lnTo>
                    <a:lnTo>
                      <a:pt x="71" y="189"/>
                    </a:lnTo>
                    <a:lnTo>
                      <a:pt x="62" y="144"/>
                    </a:lnTo>
                    <a:lnTo>
                      <a:pt x="50" y="98"/>
                    </a:lnTo>
                    <a:lnTo>
                      <a:pt x="41" y="73"/>
                    </a:lnTo>
                    <a:lnTo>
                      <a:pt x="32" y="50"/>
                    </a:lnTo>
                    <a:lnTo>
                      <a:pt x="23" y="25"/>
                    </a:lnTo>
                    <a:lnTo>
                      <a:pt x="10" y="0"/>
                    </a:lnTo>
                    <a:lnTo>
                      <a:pt x="0" y="5"/>
                    </a:lnTo>
                    <a:lnTo>
                      <a:pt x="10" y="30"/>
                    </a:lnTo>
                    <a:lnTo>
                      <a:pt x="21" y="53"/>
                    </a:lnTo>
                    <a:lnTo>
                      <a:pt x="28" y="78"/>
                    </a:lnTo>
                    <a:lnTo>
                      <a:pt x="37" y="102"/>
                    </a:lnTo>
                    <a:lnTo>
                      <a:pt x="50" y="146"/>
                    </a:lnTo>
                    <a:lnTo>
                      <a:pt x="59" y="193"/>
                    </a:lnTo>
                    <a:lnTo>
                      <a:pt x="66" y="239"/>
                    </a:lnTo>
                    <a:lnTo>
                      <a:pt x="73" y="287"/>
                    </a:lnTo>
                    <a:lnTo>
                      <a:pt x="82" y="339"/>
                    </a:lnTo>
                    <a:lnTo>
                      <a:pt x="91" y="393"/>
                    </a:lnTo>
                    <a:lnTo>
                      <a:pt x="103" y="391"/>
                    </a:lnTo>
                    <a:close/>
                  </a:path>
                </a:pathLst>
              </a:custGeom>
              <a:solidFill>
                <a:srgbClr val="000000"/>
              </a:solidFill>
              <a:ln w="9525">
                <a:noFill/>
                <a:round/>
                <a:headEnd/>
                <a:tailEnd/>
              </a:ln>
            </p:spPr>
            <p:txBody>
              <a:bodyPr/>
              <a:lstStyle/>
              <a:p>
                <a:endParaRPr lang="en-US"/>
              </a:p>
            </p:txBody>
          </p:sp>
          <p:sp>
            <p:nvSpPr>
              <p:cNvPr id="30017" name="Freeform 1396"/>
              <p:cNvSpPr>
                <a:spLocks/>
              </p:cNvSpPr>
              <p:nvPr/>
            </p:nvSpPr>
            <p:spPr bwMode="auto">
              <a:xfrm>
                <a:off x="1198" y="1001"/>
                <a:ext cx="41" cy="63"/>
              </a:xfrm>
              <a:custGeom>
                <a:avLst/>
                <a:gdLst>
                  <a:gd name="T0" fmla="*/ 11 w 41"/>
                  <a:gd name="T1" fmla="*/ 63 h 63"/>
                  <a:gd name="T2" fmla="*/ 14 w 41"/>
                  <a:gd name="T3" fmla="*/ 58 h 63"/>
                  <a:gd name="T4" fmla="*/ 41 w 41"/>
                  <a:gd name="T5" fmla="*/ 6 h 63"/>
                  <a:gd name="T6" fmla="*/ 29 w 41"/>
                  <a:gd name="T7" fmla="*/ 0 h 63"/>
                  <a:gd name="T8" fmla="*/ 4 w 41"/>
                  <a:gd name="T9" fmla="*/ 50 h 63"/>
                  <a:gd name="T10" fmla="*/ 0 w 41"/>
                  <a:gd name="T11" fmla="*/ 58 h 63"/>
                  <a:gd name="T12" fmla="*/ 11 w 41"/>
                  <a:gd name="T13" fmla="*/ 63 h 63"/>
                  <a:gd name="T14" fmla="*/ 0 60000 65536"/>
                  <a:gd name="T15" fmla="*/ 0 60000 65536"/>
                  <a:gd name="T16" fmla="*/ 0 60000 65536"/>
                  <a:gd name="T17" fmla="*/ 0 60000 65536"/>
                  <a:gd name="T18" fmla="*/ 0 60000 65536"/>
                  <a:gd name="T19" fmla="*/ 0 60000 65536"/>
                  <a:gd name="T20" fmla="*/ 0 60000 65536"/>
                  <a:gd name="T21" fmla="*/ 0 w 41"/>
                  <a:gd name="T22" fmla="*/ 0 h 63"/>
                  <a:gd name="T23" fmla="*/ 41 w 41"/>
                  <a:gd name="T24" fmla="*/ 63 h 6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63">
                    <a:moveTo>
                      <a:pt x="11" y="63"/>
                    </a:moveTo>
                    <a:lnTo>
                      <a:pt x="14" y="58"/>
                    </a:lnTo>
                    <a:lnTo>
                      <a:pt x="41" y="6"/>
                    </a:lnTo>
                    <a:lnTo>
                      <a:pt x="29" y="0"/>
                    </a:lnTo>
                    <a:lnTo>
                      <a:pt x="4" y="50"/>
                    </a:lnTo>
                    <a:lnTo>
                      <a:pt x="0" y="58"/>
                    </a:lnTo>
                    <a:lnTo>
                      <a:pt x="11" y="63"/>
                    </a:lnTo>
                    <a:close/>
                  </a:path>
                </a:pathLst>
              </a:custGeom>
              <a:solidFill>
                <a:srgbClr val="000000"/>
              </a:solidFill>
              <a:ln w="9525">
                <a:noFill/>
                <a:round/>
                <a:headEnd/>
                <a:tailEnd/>
              </a:ln>
            </p:spPr>
            <p:txBody>
              <a:bodyPr/>
              <a:lstStyle/>
              <a:p>
                <a:endParaRPr lang="en-US"/>
              </a:p>
            </p:txBody>
          </p:sp>
          <p:sp>
            <p:nvSpPr>
              <p:cNvPr id="30018" name="Freeform 1397"/>
              <p:cNvSpPr>
                <a:spLocks/>
              </p:cNvSpPr>
              <p:nvPr/>
            </p:nvSpPr>
            <p:spPr bwMode="auto">
              <a:xfrm>
                <a:off x="1141" y="1116"/>
                <a:ext cx="39" cy="64"/>
              </a:xfrm>
              <a:custGeom>
                <a:avLst/>
                <a:gdLst>
                  <a:gd name="T0" fmla="*/ 11 w 39"/>
                  <a:gd name="T1" fmla="*/ 64 h 64"/>
                  <a:gd name="T2" fmla="*/ 19 w 39"/>
                  <a:gd name="T3" fmla="*/ 44 h 64"/>
                  <a:gd name="T4" fmla="*/ 39 w 39"/>
                  <a:gd name="T5" fmla="*/ 5 h 64"/>
                  <a:gd name="T6" fmla="*/ 28 w 39"/>
                  <a:gd name="T7" fmla="*/ 0 h 64"/>
                  <a:gd name="T8" fmla="*/ 9 w 39"/>
                  <a:gd name="T9" fmla="*/ 39 h 64"/>
                  <a:gd name="T10" fmla="*/ 0 w 39"/>
                  <a:gd name="T11" fmla="*/ 57 h 64"/>
                  <a:gd name="T12" fmla="*/ 11 w 39"/>
                  <a:gd name="T13" fmla="*/ 64 h 64"/>
                  <a:gd name="T14" fmla="*/ 0 60000 65536"/>
                  <a:gd name="T15" fmla="*/ 0 60000 65536"/>
                  <a:gd name="T16" fmla="*/ 0 60000 65536"/>
                  <a:gd name="T17" fmla="*/ 0 60000 65536"/>
                  <a:gd name="T18" fmla="*/ 0 60000 65536"/>
                  <a:gd name="T19" fmla="*/ 0 60000 65536"/>
                  <a:gd name="T20" fmla="*/ 0 60000 65536"/>
                  <a:gd name="T21" fmla="*/ 0 w 39"/>
                  <a:gd name="T22" fmla="*/ 0 h 64"/>
                  <a:gd name="T23" fmla="*/ 39 w 39"/>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64">
                    <a:moveTo>
                      <a:pt x="11" y="64"/>
                    </a:moveTo>
                    <a:lnTo>
                      <a:pt x="19" y="44"/>
                    </a:lnTo>
                    <a:lnTo>
                      <a:pt x="39" y="5"/>
                    </a:lnTo>
                    <a:lnTo>
                      <a:pt x="28" y="0"/>
                    </a:lnTo>
                    <a:lnTo>
                      <a:pt x="9" y="39"/>
                    </a:lnTo>
                    <a:lnTo>
                      <a:pt x="0" y="57"/>
                    </a:lnTo>
                    <a:lnTo>
                      <a:pt x="11" y="64"/>
                    </a:lnTo>
                    <a:close/>
                  </a:path>
                </a:pathLst>
              </a:custGeom>
              <a:solidFill>
                <a:srgbClr val="000000"/>
              </a:solidFill>
              <a:ln w="9525">
                <a:noFill/>
                <a:round/>
                <a:headEnd/>
                <a:tailEnd/>
              </a:ln>
            </p:spPr>
            <p:txBody>
              <a:bodyPr/>
              <a:lstStyle/>
              <a:p>
                <a:endParaRPr lang="en-US"/>
              </a:p>
            </p:txBody>
          </p:sp>
          <p:sp>
            <p:nvSpPr>
              <p:cNvPr id="30019" name="Freeform 1398"/>
              <p:cNvSpPr>
                <a:spLocks/>
              </p:cNvSpPr>
              <p:nvPr/>
            </p:nvSpPr>
            <p:spPr bwMode="auto">
              <a:xfrm>
                <a:off x="1084" y="1232"/>
                <a:ext cx="39" cy="62"/>
              </a:xfrm>
              <a:custGeom>
                <a:avLst/>
                <a:gdLst>
                  <a:gd name="T0" fmla="*/ 10 w 39"/>
                  <a:gd name="T1" fmla="*/ 62 h 62"/>
                  <a:gd name="T2" fmla="*/ 26 w 39"/>
                  <a:gd name="T3" fmla="*/ 30 h 62"/>
                  <a:gd name="T4" fmla="*/ 39 w 39"/>
                  <a:gd name="T5" fmla="*/ 5 h 62"/>
                  <a:gd name="T6" fmla="*/ 28 w 39"/>
                  <a:gd name="T7" fmla="*/ 0 h 62"/>
                  <a:gd name="T8" fmla="*/ 14 w 39"/>
                  <a:gd name="T9" fmla="*/ 25 h 62"/>
                  <a:gd name="T10" fmla="*/ 0 w 39"/>
                  <a:gd name="T11" fmla="*/ 57 h 62"/>
                  <a:gd name="T12" fmla="*/ 10 w 39"/>
                  <a:gd name="T13" fmla="*/ 62 h 62"/>
                  <a:gd name="T14" fmla="*/ 0 60000 65536"/>
                  <a:gd name="T15" fmla="*/ 0 60000 65536"/>
                  <a:gd name="T16" fmla="*/ 0 60000 65536"/>
                  <a:gd name="T17" fmla="*/ 0 60000 65536"/>
                  <a:gd name="T18" fmla="*/ 0 60000 65536"/>
                  <a:gd name="T19" fmla="*/ 0 60000 65536"/>
                  <a:gd name="T20" fmla="*/ 0 60000 65536"/>
                  <a:gd name="T21" fmla="*/ 0 w 39"/>
                  <a:gd name="T22" fmla="*/ 0 h 62"/>
                  <a:gd name="T23" fmla="*/ 39 w 39"/>
                  <a:gd name="T24" fmla="*/ 62 h 6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62">
                    <a:moveTo>
                      <a:pt x="10" y="62"/>
                    </a:moveTo>
                    <a:lnTo>
                      <a:pt x="26" y="30"/>
                    </a:lnTo>
                    <a:lnTo>
                      <a:pt x="39" y="5"/>
                    </a:lnTo>
                    <a:lnTo>
                      <a:pt x="28" y="0"/>
                    </a:lnTo>
                    <a:lnTo>
                      <a:pt x="14" y="25"/>
                    </a:lnTo>
                    <a:lnTo>
                      <a:pt x="0" y="57"/>
                    </a:lnTo>
                    <a:lnTo>
                      <a:pt x="10" y="62"/>
                    </a:lnTo>
                    <a:close/>
                  </a:path>
                </a:pathLst>
              </a:custGeom>
              <a:solidFill>
                <a:srgbClr val="000000"/>
              </a:solidFill>
              <a:ln w="9525">
                <a:noFill/>
                <a:round/>
                <a:headEnd/>
                <a:tailEnd/>
              </a:ln>
            </p:spPr>
            <p:txBody>
              <a:bodyPr/>
              <a:lstStyle/>
              <a:p>
                <a:endParaRPr lang="en-US"/>
              </a:p>
            </p:txBody>
          </p:sp>
          <p:sp>
            <p:nvSpPr>
              <p:cNvPr id="30020" name="Freeform 1399"/>
              <p:cNvSpPr>
                <a:spLocks/>
              </p:cNvSpPr>
              <p:nvPr/>
            </p:nvSpPr>
            <p:spPr bwMode="auto">
              <a:xfrm>
                <a:off x="1028" y="1348"/>
                <a:ext cx="40" cy="63"/>
              </a:xfrm>
              <a:custGeom>
                <a:avLst/>
                <a:gdLst>
                  <a:gd name="T0" fmla="*/ 11 w 40"/>
                  <a:gd name="T1" fmla="*/ 63 h 63"/>
                  <a:gd name="T2" fmla="*/ 32 w 40"/>
                  <a:gd name="T3" fmla="*/ 18 h 63"/>
                  <a:gd name="T4" fmla="*/ 40 w 40"/>
                  <a:gd name="T5" fmla="*/ 5 h 63"/>
                  <a:gd name="T6" fmla="*/ 27 w 40"/>
                  <a:gd name="T7" fmla="*/ 0 h 63"/>
                  <a:gd name="T8" fmla="*/ 22 w 40"/>
                  <a:gd name="T9" fmla="*/ 13 h 63"/>
                  <a:gd name="T10" fmla="*/ 0 w 40"/>
                  <a:gd name="T11" fmla="*/ 57 h 63"/>
                  <a:gd name="T12" fmla="*/ 11 w 40"/>
                  <a:gd name="T13" fmla="*/ 63 h 63"/>
                  <a:gd name="T14" fmla="*/ 0 60000 65536"/>
                  <a:gd name="T15" fmla="*/ 0 60000 65536"/>
                  <a:gd name="T16" fmla="*/ 0 60000 65536"/>
                  <a:gd name="T17" fmla="*/ 0 60000 65536"/>
                  <a:gd name="T18" fmla="*/ 0 60000 65536"/>
                  <a:gd name="T19" fmla="*/ 0 60000 65536"/>
                  <a:gd name="T20" fmla="*/ 0 60000 65536"/>
                  <a:gd name="T21" fmla="*/ 0 w 40"/>
                  <a:gd name="T22" fmla="*/ 0 h 63"/>
                  <a:gd name="T23" fmla="*/ 40 w 40"/>
                  <a:gd name="T24" fmla="*/ 63 h 6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0" h="63">
                    <a:moveTo>
                      <a:pt x="11" y="63"/>
                    </a:moveTo>
                    <a:lnTo>
                      <a:pt x="32" y="18"/>
                    </a:lnTo>
                    <a:lnTo>
                      <a:pt x="40" y="5"/>
                    </a:lnTo>
                    <a:lnTo>
                      <a:pt x="27" y="0"/>
                    </a:lnTo>
                    <a:lnTo>
                      <a:pt x="22" y="13"/>
                    </a:lnTo>
                    <a:lnTo>
                      <a:pt x="0" y="57"/>
                    </a:lnTo>
                    <a:lnTo>
                      <a:pt x="11" y="63"/>
                    </a:lnTo>
                    <a:close/>
                  </a:path>
                </a:pathLst>
              </a:custGeom>
              <a:solidFill>
                <a:srgbClr val="000000"/>
              </a:solidFill>
              <a:ln w="9525">
                <a:noFill/>
                <a:round/>
                <a:headEnd/>
                <a:tailEnd/>
              </a:ln>
            </p:spPr>
            <p:txBody>
              <a:bodyPr/>
              <a:lstStyle/>
              <a:p>
                <a:endParaRPr lang="en-US"/>
              </a:p>
            </p:txBody>
          </p:sp>
          <p:sp>
            <p:nvSpPr>
              <p:cNvPr id="30021" name="Freeform 1400"/>
              <p:cNvSpPr>
                <a:spLocks/>
              </p:cNvSpPr>
              <p:nvPr/>
            </p:nvSpPr>
            <p:spPr bwMode="auto">
              <a:xfrm>
                <a:off x="982" y="1466"/>
                <a:ext cx="34" cy="64"/>
              </a:xfrm>
              <a:custGeom>
                <a:avLst/>
                <a:gdLst>
                  <a:gd name="T0" fmla="*/ 12 w 34"/>
                  <a:gd name="T1" fmla="*/ 64 h 64"/>
                  <a:gd name="T2" fmla="*/ 32 w 34"/>
                  <a:gd name="T3" fmla="*/ 11 h 64"/>
                  <a:gd name="T4" fmla="*/ 34 w 34"/>
                  <a:gd name="T5" fmla="*/ 4 h 64"/>
                  <a:gd name="T6" fmla="*/ 21 w 34"/>
                  <a:gd name="T7" fmla="*/ 0 h 64"/>
                  <a:gd name="T8" fmla="*/ 19 w 34"/>
                  <a:gd name="T9" fmla="*/ 5 h 64"/>
                  <a:gd name="T10" fmla="*/ 0 w 34"/>
                  <a:gd name="T11" fmla="*/ 61 h 64"/>
                  <a:gd name="T12" fmla="*/ 12 w 34"/>
                  <a:gd name="T13" fmla="*/ 64 h 64"/>
                  <a:gd name="T14" fmla="*/ 0 60000 65536"/>
                  <a:gd name="T15" fmla="*/ 0 60000 65536"/>
                  <a:gd name="T16" fmla="*/ 0 60000 65536"/>
                  <a:gd name="T17" fmla="*/ 0 60000 65536"/>
                  <a:gd name="T18" fmla="*/ 0 60000 65536"/>
                  <a:gd name="T19" fmla="*/ 0 60000 65536"/>
                  <a:gd name="T20" fmla="*/ 0 60000 65536"/>
                  <a:gd name="T21" fmla="*/ 0 w 34"/>
                  <a:gd name="T22" fmla="*/ 0 h 64"/>
                  <a:gd name="T23" fmla="*/ 34 w 34"/>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 h="64">
                    <a:moveTo>
                      <a:pt x="12" y="64"/>
                    </a:moveTo>
                    <a:lnTo>
                      <a:pt x="32" y="11"/>
                    </a:lnTo>
                    <a:lnTo>
                      <a:pt x="34" y="4"/>
                    </a:lnTo>
                    <a:lnTo>
                      <a:pt x="21" y="0"/>
                    </a:lnTo>
                    <a:lnTo>
                      <a:pt x="19" y="5"/>
                    </a:lnTo>
                    <a:lnTo>
                      <a:pt x="0" y="61"/>
                    </a:lnTo>
                    <a:lnTo>
                      <a:pt x="12" y="64"/>
                    </a:lnTo>
                    <a:close/>
                  </a:path>
                </a:pathLst>
              </a:custGeom>
              <a:solidFill>
                <a:srgbClr val="000000"/>
              </a:solidFill>
              <a:ln w="9525">
                <a:noFill/>
                <a:round/>
                <a:headEnd/>
                <a:tailEnd/>
              </a:ln>
            </p:spPr>
            <p:txBody>
              <a:bodyPr/>
              <a:lstStyle/>
              <a:p>
                <a:endParaRPr lang="en-US"/>
              </a:p>
            </p:txBody>
          </p:sp>
          <p:sp>
            <p:nvSpPr>
              <p:cNvPr id="30022" name="Freeform 1401"/>
              <p:cNvSpPr>
                <a:spLocks/>
              </p:cNvSpPr>
              <p:nvPr/>
            </p:nvSpPr>
            <p:spPr bwMode="auto">
              <a:xfrm>
                <a:off x="944" y="1588"/>
                <a:ext cx="31" cy="66"/>
              </a:xfrm>
              <a:custGeom>
                <a:avLst/>
                <a:gdLst>
                  <a:gd name="T0" fmla="*/ 13 w 31"/>
                  <a:gd name="T1" fmla="*/ 66 h 66"/>
                  <a:gd name="T2" fmla="*/ 29 w 31"/>
                  <a:gd name="T3" fmla="*/ 9 h 66"/>
                  <a:gd name="T4" fmla="*/ 31 w 31"/>
                  <a:gd name="T5" fmla="*/ 3 h 66"/>
                  <a:gd name="T6" fmla="*/ 18 w 31"/>
                  <a:gd name="T7" fmla="*/ 0 h 66"/>
                  <a:gd name="T8" fmla="*/ 16 w 31"/>
                  <a:gd name="T9" fmla="*/ 5 h 66"/>
                  <a:gd name="T10" fmla="*/ 0 w 31"/>
                  <a:gd name="T11" fmla="*/ 62 h 66"/>
                  <a:gd name="T12" fmla="*/ 13 w 31"/>
                  <a:gd name="T13" fmla="*/ 66 h 66"/>
                  <a:gd name="T14" fmla="*/ 0 60000 65536"/>
                  <a:gd name="T15" fmla="*/ 0 60000 65536"/>
                  <a:gd name="T16" fmla="*/ 0 60000 65536"/>
                  <a:gd name="T17" fmla="*/ 0 60000 65536"/>
                  <a:gd name="T18" fmla="*/ 0 60000 65536"/>
                  <a:gd name="T19" fmla="*/ 0 60000 65536"/>
                  <a:gd name="T20" fmla="*/ 0 60000 65536"/>
                  <a:gd name="T21" fmla="*/ 0 w 31"/>
                  <a:gd name="T22" fmla="*/ 0 h 66"/>
                  <a:gd name="T23" fmla="*/ 31 w 31"/>
                  <a:gd name="T24" fmla="*/ 66 h 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66">
                    <a:moveTo>
                      <a:pt x="13" y="66"/>
                    </a:moveTo>
                    <a:lnTo>
                      <a:pt x="29" y="9"/>
                    </a:lnTo>
                    <a:lnTo>
                      <a:pt x="31" y="3"/>
                    </a:lnTo>
                    <a:lnTo>
                      <a:pt x="18" y="0"/>
                    </a:lnTo>
                    <a:lnTo>
                      <a:pt x="16" y="5"/>
                    </a:lnTo>
                    <a:lnTo>
                      <a:pt x="0" y="62"/>
                    </a:lnTo>
                    <a:lnTo>
                      <a:pt x="13" y="66"/>
                    </a:lnTo>
                    <a:close/>
                  </a:path>
                </a:pathLst>
              </a:custGeom>
              <a:solidFill>
                <a:srgbClr val="000000"/>
              </a:solidFill>
              <a:ln w="9525">
                <a:noFill/>
                <a:round/>
                <a:headEnd/>
                <a:tailEnd/>
              </a:ln>
            </p:spPr>
            <p:txBody>
              <a:bodyPr/>
              <a:lstStyle/>
              <a:p>
                <a:endParaRPr lang="en-US"/>
              </a:p>
            </p:txBody>
          </p:sp>
          <p:sp>
            <p:nvSpPr>
              <p:cNvPr id="30023" name="Freeform 1402"/>
              <p:cNvSpPr>
                <a:spLocks/>
              </p:cNvSpPr>
              <p:nvPr/>
            </p:nvSpPr>
            <p:spPr bwMode="auto">
              <a:xfrm>
                <a:off x="914" y="1713"/>
                <a:ext cx="27" cy="66"/>
              </a:xfrm>
              <a:custGeom>
                <a:avLst/>
                <a:gdLst>
                  <a:gd name="T0" fmla="*/ 12 w 27"/>
                  <a:gd name="T1" fmla="*/ 66 h 66"/>
                  <a:gd name="T2" fmla="*/ 14 w 27"/>
                  <a:gd name="T3" fmla="*/ 64 h 66"/>
                  <a:gd name="T4" fmla="*/ 27 w 27"/>
                  <a:gd name="T5" fmla="*/ 3 h 66"/>
                  <a:gd name="T6" fmla="*/ 14 w 27"/>
                  <a:gd name="T7" fmla="*/ 0 h 66"/>
                  <a:gd name="T8" fmla="*/ 14 w 27"/>
                  <a:gd name="T9" fmla="*/ 1 h 66"/>
                  <a:gd name="T10" fmla="*/ 2 w 27"/>
                  <a:gd name="T11" fmla="*/ 62 h 66"/>
                  <a:gd name="T12" fmla="*/ 0 w 27"/>
                  <a:gd name="T13" fmla="*/ 62 h 66"/>
                  <a:gd name="T14" fmla="*/ 12 w 27"/>
                  <a:gd name="T15" fmla="*/ 66 h 66"/>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66"/>
                  <a:gd name="T26" fmla="*/ 27 w 27"/>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66">
                    <a:moveTo>
                      <a:pt x="12" y="66"/>
                    </a:moveTo>
                    <a:lnTo>
                      <a:pt x="14" y="64"/>
                    </a:lnTo>
                    <a:lnTo>
                      <a:pt x="27" y="3"/>
                    </a:lnTo>
                    <a:lnTo>
                      <a:pt x="14" y="0"/>
                    </a:lnTo>
                    <a:lnTo>
                      <a:pt x="14" y="1"/>
                    </a:lnTo>
                    <a:lnTo>
                      <a:pt x="2" y="62"/>
                    </a:lnTo>
                    <a:lnTo>
                      <a:pt x="0" y="62"/>
                    </a:lnTo>
                    <a:lnTo>
                      <a:pt x="12" y="66"/>
                    </a:lnTo>
                    <a:close/>
                  </a:path>
                </a:pathLst>
              </a:custGeom>
              <a:solidFill>
                <a:srgbClr val="000000"/>
              </a:solidFill>
              <a:ln w="9525">
                <a:noFill/>
                <a:round/>
                <a:headEnd/>
                <a:tailEnd/>
              </a:ln>
            </p:spPr>
            <p:txBody>
              <a:bodyPr/>
              <a:lstStyle/>
              <a:p>
                <a:endParaRPr lang="en-US"/>
              </a:p>
            </p:txBody>
          </p:sp>
          <p:sp>
            <p:nvSpPr>
              <p:cNvPr id="30024" name="Freeform 1403"/>
              <p:cNvSpPr>
                <a:spLocks/>
              </p:cNvSpPr>
              <p:nvPr/>
            </p:nvSpPr>
            <p:spPr bwMode="auto">
              <a:xfrm>
                <a:off x="894" y="1840"/>
                <a:ext cx="22" cy="66"/>
              </a:xfrm>
              <a:custGeom>
                <a:avLst/>
                <a:gdLst>
                  <a:gd name="T0" fmla="*/ 14 w 22"/>
                  <a:gd name="T1" fmla="*/ 66 h 66"/>
                  <a:gd name="T2" fmla="*/ 14 w 22"/>
                  <a:gd name="T3" fmla="*/ 59 h 66"/>
                  <a:gd name="T4" fmla="*/ 22 w 22"/>
                  <a:gd name="T5" fmla="*/ 1 h 66"/>
                  <a:gd name="T6" fmla="*/ 9 w 22"/>
                  <a:gd name="T7" fmla="*/ 0 h 66"/>
                  <a:gd name="T8" fmla="*/ 2 w 22"/>
                  <a:gd name="T9" fmla="*/ 57 h 66"/>
                  <a:gd name="T10" fmla="*/ 0 w 22"/>
                  <a:gd name="T11" fmla="*/ 64 h 66"/>
                  <a:gd name="T12" fmla="*/ 14 w 22"/>
                  <a:gd name="T13" fmla="*/ 66 h 66"/>
                  <a:gd name="T14" fmla="*/ 0 60000 65536"/>
                  <a:gd name="T15" fmla="*/ 0 60000 65536"/>
                  <a:gd name="T16" fmla="*/ 0 60000 65536"/>
                  <a:gd name="T17" fmla="*/ 0 60000 65536"/>
                  <a:gd name="T18" fmla="*/ 0 60000 65536"/>
                  <a:gd name="T19" fmla="*/ 0 60000 65536"/>
                  <a:gd name="T20" fmla="*/ 0 60000 65536"/>
                  <a:gd name="T21" fmla="*/ 0 w 22"/>
                  <a:gd name="T22" fmla="*/ 0 h 66"/>
                  <a:gd name="T23" fmla="*/ 22 w 22"/>
                  <a:gd name="T24" fmla="*/ 66 h 6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66">
                    <a:moveTo>
                      <a:pt x="14" y="66"/>
                    </a:moveTo>
                    <a:lnTo>
                      <a:pt x="14" y="59"/>
                    </a:lnTo>
                    <a:lnTo>
                      <a:pt x="22" y="1"/>
                    </a:lnTo>
                    <a:lnTo>
                      <a:pt x="9" y="0"/>
                    </a:lnTo>
                    <a:lnTo>
                      <a:pt x="2" y="57"/>
                    </a:lnTo>
                    <a:lnTo>
                      <a:pt x="0" y="64"/>
                    </a:lnTo>
                    <a:lnTo>
                      <a:pt x="14" y="66"/>
                    </a:lnTo>
                    <a:close/>
                  </a:path>
                </a:pathLst>
              </a:custGeom>
              <a:solidFill>
                <a:srgbClr val="000000"/>
              </a:solidFill>
              <a:ln w="9525">
                <a:noFill/>
                <a:round/>
                <a:headEnd/>
                <a:tailEnd/>
              </a:ln>
            </p:spPr>
            <p:txBody>
              <a:bodyPr/>
              <a:lstStyle/>
              <a:p>
                <a:endParaRPr lang="en-US"/>
              </a:p>
            </p:txBody>
          </p:sp>
          <p:sp>
            <p:nvSpPr>
              <p:cNvPr id="30025" name="Freeform 1404"/>
              <p:cNvSpPr>
                <a:spLocks/>
              </p:cNvSpPr>
              <p:nvPr/>
            </p:nvSpPr>
            <p:spPr bwMode="auto">
              <a:xfrm>
                <a:off x="885" y="1968"/>
                <a:ext cx="16" cy="65"/>
              </a:xfrm>
              <a:custGeom>
                <a:avLst/>
                <a:gdLst>
                  <a:gd name="T0" fmla="*/ 13 w 16"/>
                  <a:gd name="T1" fmla="*/ 65 h 65"/>
                  <a:gd name="T2" fmla="*/ 13 w 16"/>
                  <a:gd name="T3" fmla="*/ 52 h 65"/>
                  <a:gd name="T4" fmla="*/ 16 w 16"/>
                  <a:gd name="T5" fmla="*/ 0 h 65"/>
                  <a:gd name="T6" fmla="*/ 4 w 16"/>
                  <a:gd name="T7" fmla="*/ 0 h 65"/>
                  <a:gd name="T8" fmla="*/ 0 w 16"/>
                  <a:gd name="T9" fmla="*/ 50 h 65"/>
                  <a:gd name="T10" fmla="*/ 0 w 16"/>
                  <a:gd name="T11" fmla="*/ 65 h 65"/>
                  <a:gd name="T12" fmla="*/ 13 w 16"/>
                  <a:gd name="T13" fmla="*/ 65 h 65"/>
                  <a:gd name="T14" fmla="*/ 0 60000 65536"/>
                  <a:gd name="T15" fmla="*/ 0 60000 65536"/>
                  <a:gd name="T16" fmla="*/ 0 60000 65536"/>
                  <a:gd name="T17" fmla="*/ 0 60000 65536"/>
                  <a:gd name="T18" fmla="*/ 0 60000 65536"/>
                  <a:gd name="T19" fmla="*/ 0 60000 65536"/>
                  <a:gd name="T20" fmla="*/ 0 60000 65536"/>
                  <a:gd name="T21" fmla="*/ 0 w 16"/>
                  <a:gd name="T22" fmla="*/ 0 h 65"/>
                  <a:gd name="T23" fmla="*/ 16 w 16"/>
                  <a:gd name="T24" fmla="*/ 65 h 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6" h="65">
                    <a:moveTo>
                      <a:pt x="13" y="65"/>
                    </a:moveTo>
                    <a:lnTo>
                      <a:pt x="13" y="52"/>
                    </a:lnTo>
                    <a:lnTo>
                      <a:pt x="16" y="0"/>
                    </a:lnTo>
                    <a:lnTo>
                      <a:pt x="4" y="0"/>
                    </a:lnTo>
                    <a:lnTo>
                      <a:pt x="0" y="50"/>
                    </a:lnTo>
                    <a:lnTo>
                      <a:pt x="0" y="65"/>
                    </a:lnTo>
                    <a:lnTo>
                      <a:pt x="13" y="65"/>
                    </a:lnTo>
                    <a:close/>
                  </a:path>
                </a:pathLst>
              </a:custGeom>
              <a:solidFill>
                <a:srgbClr val="000000"/>
              </a:solidFill>
              <a:ln w="9525">
                <a:noFill/>
                <a:round/>
                <a:headEnd/>
                <a:tailEnd/>
              </a:ln>
            </p:spPr>
            <p:txBody>
              <a:bodyPr/>
              <a:lstStyle/>
              <a:p>
                <a:endParaRPr lang="en-US"/>
              </a:p>
            </p:txBody>
          </p:sp>
          <p:sp>
            <p:nvSpPr>
              <p:cNvPr id="30026" name="Freeform 1405"/>
              <p:cNvSpPr>
                <a:spLocks/>
              </p:cNvSpPr>
              <p:nvPr/>
            </p:nvSpPr>
            <p:spPr bwMode="auto">
              <a:xfrm>
                <a:off x="883" y="2097"/>
                <a:ext cx="15" cy="64"/>
              </a:xfrm>
              <a:custGeom>
                <a:avLst/>
                <a:gdLst>
                  <a:gd name="T0" fmla="*/ 15 w 15"/>
                  <a:gd name="T1" fmla="*/ 64 h 64"/>
                  <a:gd name="T2" fmla="*/ 13 w 15"/>
                  <a:gd name="T3" fmla="*/ 45 h 64"/>
                  <a:gd name="T4" fmla="*/ 13 w 15"/>
                  <a:gd name="T5" fmla="*/ 0 h 64"/>
                  <a:gd name="T6" fmla="*/ 0 w 15"/>
                  <a:gd name="T7" fmla="*/ 0 h 64"/>
                  <a:gd name="T8" fmla="*/ 0 w 15"/>
                  <a:gd name="T9" fmla="*/ 45 h 64"/>
                  <a:gd name="T10" fmla="*/ 0 w 15"/>
                  <a:gd name="T11" fmla="*/ 64 h 64"/>
                  <a:gd name="T12" fmla="*/ 15 w 15"/>
                  <a:gd name="T13" fmla="*/ 64 h 64"/>
                  <a:gd name="T14" fmla="*/ 0 60000 65536"/>
                  <a:gd name="T15" fmla="*/ 0 60000 65536"/>
                  <a:gd name="T16" fmla="*/ 0 60000 65536"/>
                  <a:gd name="T17" fmla="*/ 0 60000 65536"/>
                  <a:gd name="T18" fmla="*/ 0 60000 65536"/>
                  <a:gd name="T19" fmla="*/ 0 60000 65536"/>
                  <a:gd name="T20" fmla="*/ 0 60000 65536"/>
                  <a:gd name="T21" fmla="*/ 0 w 15"/>
                  <a:gd name="T22" fmla="*/ 0 h 64"/>
                  <a:gd name="T23" fmla="*/ 15 w 15"/>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5" h="64">
                    <a:moveTo>
                      <a:pt x="15" y="64"/>
                    </a:moveTo>
                    <a:lnTo>
                      <a:pt x="13" y="45"/>
                    </a:lnTo>
                    <a:lnTo>
                      <a:pt x="13" y="0"/>
                    </a:lnTo>
                    <a:lnTo>
                      <a:pt x="0" y="0"/>
                    </a:lnTo>
                    <a:lnTo>
                      <a:pt x="0" y="45"/>
                    </a:lnTo>
                    <a:lnTo>
                      <a:pt x="0" y="64"/>
                    </a:lnTo>
                    <a:lnTo>
                      <a:pt x="15" y="64"/>
                    </a:lnTo>
                    <a:close/>
                  </a:path>
                </a:pathLst>
              </a:custGeom>
              <a:solidFill>
                <a:srgbClr val="000000"/>
              </a:solidFill>
              <a:ln w="9525">
                <a:noFill/>
                <a:round/>
                <a:headEnd/>
                <a:tailEnd/>
              </a:ln>
            </p:spPr>
            <p:txBody>
              <a:bodyPr/>
              <a:lstStyle/>
              <a:p>
                <a:endParaRPr lang="en-US"/>
              </a:p>
            </p:txBody>
          </p:sp>
          <p:sp>
            <p:nvSpPr>
              <p:cNvPr id="30027" name="Freeform 1406"/>
              <p:cNvSpPr>
                <a:spLocks/>
              </p:cNvSpPr>
              <p:nvPr/>
            </p:nvSpPr>
            <p:spPr bwMode="auto">
              <a:xfrm>
                <a:off x="887" y="2226"/>
                <a:ext cx="18" cy="64"/>
              </a:xfrm>
              <a:custGeom>
                <a:avLst/>
                <a:gdLst>
                  <a:gd name="T0" fmla="*/ 18 w 18"/>
                  <a:gd name="T1" fmla="*/ 64 h 64"/>
                  <a:gd name="T2" fmla="*/ 16 w 18"/>
                  <a:gd name="T3" fmla="*/ 37 h 64"/>
                  <a:gd name="T4" fmla="*/ 13 w 18"/>
                  <a:gd name="T5" fmla="*/ 0 h 64"/>
                  <a:gd name="T6" fmla="*/ 0 w 18"/>
                  <a:gd name="T7" fmla="*/ 0 h 64"/>
                  <a:gd name="T8" fmla="*/ 4 w 18"/>
                  <a:gd name="T9" fmla="*/ 39 h 64"/>
                  <a:gd name="T10" fmla="*/ 5 w 18"/>
                  <a:gd name="T11" fmla="*/ 64 h 64"/>
                  <a:gd name="T12" fmla="*/ 18 w 18"/>
                  <a:gd name="T13" fmla="*/ 64 h 64"/>
                  <a:gd name="T14" fmla="*/ 0 60000 65536"/>
                  <a:gd name="T15" fmla="*/ 0 60000 65536"/>
                  <a:gd name="T16" fmla="*/ 0 60000 65536"/>
                  <a:gd name="T17" fmla="*/ 0 60000 65536"/>
                  <a:gd name="T18" fmla="*/ 0 60000 65536"/>
                  <a:gd name="T19" fmla="*/ 0 60000 65536"/>
                  <a:gd name="T20" fmla="*/ 0 60000 65536"/>
                  <a:gd name="T21" fmla="*/ 0 w 18"/>
                  <a:gd name="T22" fmla="*/ 0 h 64"/>
                  <a:gd name="T23" fmla="*/ 18 w 18"/>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18" h="64">
                    <a:moveTo>
                      <a:pt x="18" y="64"/>
                    </a:moveTo>
                    <a:lnTo>
                      <a:pt x="16" y="37"/>
                    </a:lnTo>
                    <a:lnTo>
                      <a:pt x="13" y="0"/>
                    </a:lnTo>
                    <a:lnTo>
                      <a:pt x="0" y="0"/>
                    </a:lnTo>
                    <a:lnTo>
                      <a:pt x="4" y="39"/>
                    </a:lnTo>
                    <a:lnTo>
                      <a:pt x="5" y="64"/>
                    </a:lnTo>
                    <a:lnTo>
                      <a:pt x="18" y="64"/>
                    </a:lnTo>
                    <a:close/>
                  </a:path>
                </a:pathLst>
              </a:custGeom>
              <a:solidFill>
                <a:srgbClr val="000000"/>
              </a:solidFill>
              <a:ln w="9525">
                <a:noFill/>
                <a:round/>
                <a:headEnd/>
                <a:tailEnd/>
              </a:ln>
            </p:spPr>
            <p:txBody>
              <a:bodyPr/>
              <a:lstStyle/>
              <a:p>
                <a:endParaRPr lang="en-US"/>
              </a:p>
            </p:txBody>
          </p:sp>
          <p:sp>
            <p:nvSpPr>
              <p:cNvPr id="30028" name="Freeform 1407"/>
              <p:cNvSpPr>
                <a:spLocks/>
              </p:cNvSpPr>
              <p:nvPr/>
            </p:nvSpPr>
            <p:spPr bwMode="auto">
              <a:xfrm>
                <a:off x="901" y="2352"/>
                <a:ext cx="22" cy="67"/>
              </a:xfrm>
              <a:custGeom>
                <a:avLst/>
                <a:gdLst>
                  <a:gd name="T0" fmla="*/ 22 w 22"/>
                  <a:gd name="T1" fmla="*/ 65 h 67"/>
                  <a:gd name="T2" fmla="*/ 16 w 22"/>
                  <a:gd name="T3" fmla="*/ 34 h 67"/>
                  <a:gd name="T4" fmla="*/ 13 w 22"/>
                  <a:gd name="T5" fmla="*/ 0 h 67"/>
                  <a:gd name="T6" fmla="*/ 0 w 22"/>
                  <a:gd name="T7" fmla="*/ 2 h 67"/>
                  <a:gd name="T8" fmla="*/ 4 w 22"/>
                  <a:gd name="T9" fmla="*/ 36 h 67"/>
                  <a:gd name="T10" fmla="*/ 9 w 22"/>
                  <a:gd name="T11" fmla="*/ 67 h 67"/>
                  <a:gd name="T12" fmla="*/ 22 w 22"/>
                  <a:gd name="T13" fmla="*/ 65 h 67"/>
                  <a:gd name="T14" fmla="*/ 0 60000 65536"/>
                  <a:gd name="T15" fmla="*/ 0 60000 65536"/>
                  <a:gd name="T16" fmla="*/ 0 60000 65536"/>
                  <a:gd name="T17" fmla="*/ 0 60000 65536"/>
                  <a:gd name="T18" fmla="*/ 0 60000 65536"/>
                  <a:gd name="T19" fmla="*/ 0 60000 65536"/>
                  <a:gd name="T20" fmla="*/ 0 60000 65536"/>
                  <a:gd name="T21" fmla="*/ 0 w 22"/>
                  <a:gd name="T22" fmla="*/ 0 h 67"/>
                  <a:gd name="T23" fmla="*/ 22 w 22"/>
                  <a:gd name="T24" fmla="*/ 67 h 6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2" h="67">
                    <a:moveTo>
                      <a:pt x="22" y="65"/>
                    </a:moveTo>
                    <a:lnTo>
                      <a:pt x="16" y="34"/>
                    </a:lnTo>
                    <a:lnTo>
                      <a:pt x="13" y="0"/>
                    </a:lnTo>
                    <a:lnTo>
                      <a:pt x="0" y="2"/>
                    </a:lnTo>
                    <a:lnTo>
                      <a:pt x="4" y="36"/>
                    </a:lnTo>
                    <a:lnTo>
                      <a:pt x="9" y="67"/>
                    </a:lnTo>
                    <a:lnTo>
                      <a:pt x="22" y="65"/>
                    </a:lnTo>
                    <a:close/>
                  </a:path>
                </a:pathLst>
              </a:custGeom>
              <a:solidFill>
                <a:srgbClr val="000000"/>
              </a:solidFill>
              <a:ln w="9525">
                <a:noFill/>
                <a:round/>
                <a:headEnd/>
                <a:tailEnd/>
              </a:ln>
            </p:spPr>
            <p:txBody>
              <a:bodyPr/>
              <a:lstStyle/>
              <a:p>
                <a:endParaRPr lang="en-US"/>
              </a:p>
            </p:txBody>
          </p:sp>
          <p:sp>
            <p:nvSpPr>
              <p:cNvPr id="30029" name="Freeform 1408"/>
              <p:cNvSpPr>
                <a:spLocks/>
              </p:cNvSpPr>
              <p:nvPr/>
            </p:nvSpPr>
            <p:spPr bwMode="auto">
              <a:xfrm>
                <a:off x="923" y="2479"/>
                <a:ext cx="27" cy="65"/>
              </a:xfrm>
              <a:custGeom>
                <a:avLst/>
                <a:gdLst>
                  <a:gd name="T0" fmla="*/ 27 w 27"/>
                  <a:gd name="T1" fmla="*/ 63 h 65"/>
                  <a:gd name="T2" fmla="*/ 19 w 27"/>
                  <a:gd name="T3" fmla="*/ 29 h 65"/>
                  <a:gd name="T4" fmla="*/ 12 w 27"/>
                  <a:gd name="T5" fmla="*/ 0 h 65"/>
                  <a:gd name="T6" fmla="*/ 0 w 27"/>
                  <a:gd name="T7" fmla="*/ 2 h 65"/>
                  <a:gd name="T8" fmla="*/ 7 w 27"/>
                  <a:gd name="T9" fmla="*/ 33 h 65"/>
                  <a:gd name="T10" fmla="*/ 14 w 27"/>
                  <a:gd name="T11" fmla="*/ 65 h 65"/>
                  <a:gd name="T12" fmla="*/ 27 w 27"/>
                  <a:gd name="T13" fmla="*/ 63 h 65"/>
                  <a:gd name="T14" fmla="*/ 0 60000 65536"/>
                  <a:gd name="T15" fmla="*/ 0 60000 65536"/>
                  <a:gd name="T16" fmla="*/ 0 60000 65536"/>
                  <a:gd name="T17" fmla="*/ 0 60000 65536"/>
                  <a:gd name="T18" fmla="*/ 0 60000 65536"/>
                  <a:gd name="T19" fmla="*/ 0 60000 65536"/>
                  <a:gd name="T20" fmla="*/ 0 60000 65536"/>
                  <a:gd name="T21" fmla="*/ 0 w 27"/>
                  <a:gd name="T22" fmla="*/ 0 h 65"/>
                  <a:gd name="T23" fmla="*/ 27 w 27"/>
                  <a:gd name="T24" fmla="*/ 65 h 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27" h="65">
                    <a:moveTo>
                      <a:pt x="27" y="63"/>
                    </a:moveTo>
                    <a:lnTo>
                      <a:pt x="19" y="29"/>
                    </a:lnTo>
                    <a:lnTo>
                      <a:pt x="12" y="0"/>
                    </a:lnTo>
                    <a:lnTo>
                      <a:pt x="0" y="2"/>
                    </a:lnTo>
                    <a:lnTo>
                      <a:pt x="7" y="33"/>
                    </a:lnTo>
                    <a:lnTo>
                      <a:pt x="14" y="65"/>
                    </a:lnTo>
                    <a:lnTo>
                      <a:pt x="27" y="63"/>
                    </a:lnTo>
                    <a:close/>
                  </a:path>
                </a:pathLst>
              </a:custGeom>
              <a:solidFill>
                <a:srgbClr val="000000"/>
              </a:solidFill>
              <a:ln w="9525">
                <a:noFill/>
                <a:round/>
                <a:headEnd/>
                <a:tailEnd/>
              </a:ln>
            </p:spPr>
            <p:txBody>
              <a:bodyPr/>
              <a:lstStyle/>
              <a:p>
                <a:endParaRPr lang="en-US"/>
              </a:p>
            </p:txBody>
          </p:sp>
          <p:sp>
            <p:nvSpPr>
              <p:cNvPr id="30030" name="Freeform 1409"/>
              <p:cNvSpPr>
                <a:spLocks/>
              </p:cNvSpPr>
              <p:nvPr/>
            </p:nvSpPr>
            <p:spPr bwMode="auto">
              <a:xfrm>
                <a:off x="953" y="2604"/>
                <a:ext cx="31" cy="65"/>
              </a:xfrm>
              <a:custGeom>
                <a:avLst/>
                <a:gdLst>
                  <a:gd name="T0" fmla="*/ 31 w 31"/>
                  <a:gd name="T1" fmla="*/ 61 h 65"/>
                  <a:gd name="T2" fmla="*/ 20 w 31"/>
                  <a:gd name="T3" fmla="*/ 27 h 65"/>
                  <a:gd name="T4" fmla="*/ 13 w 31"/>
                  <a:gd name="T5" fmla="*/ 0 h 65"/>
                  <a:gd name="T6" fmla="*/ 0 w 31"/>
                  <a:gd name="T7" fmla="*/ 2 h 65"/>
                  <a:gd name="T8" fmla="*/ 9 w 31"/>
                  <a:gd name="T9" fmla="*/ 31 h 65"/>
                  <a:gd name="T10" fmla="*/ 20 w 31"/>
                  <a:gd name="T11" fmla="*/ 65 h 65"/>
                  <a:gd name="T12" fmla="*/ 31 w 31"/>
                  <a:gd name="T13" fmla="*/ 61 h 65"/>
                  <a:gd name="T14" fmla="*/ 0 60000 65536"/>
                  <a:gd name="T15" fmla="*/ 0 60000 65536"/>
                  <a:gd name="T16" fmla="*/ 0 60000 65536"/>
                  <a:gd name="T17" fmla="*/ 0 60000 65536"/>
                  <a:gd name="T18" fmla="*/ 0 60000 65536"/>
                  <a:gd name="T19" fmla="*/ 0 60000 65536"/>
                  <a:gd name="T20" fmla="*/ 0 60000 65536"/>
                  <a:gd name="T21" fmla="*/ 0 w 31"/>
                  <a:gd name="T22" fmla="*/ 0 h 65"/>
                  <a:gd name="T23" fmla="*/ 31 w 31"/>
                  <a:gd name="T24" fmla="*/ 65 h 6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1" h="65">
                    <a:moveTo>
                      <a:pt x="31" y="61"/>
                    </a:moveTo>
                    <a:lnTo>
                      <a:pt x="20" y="27"/>
                    </a:lnTo>
                    <a:lnTo>
                      <a:pt x="13" y="0"/>
                    </a:lnTo>
                    <a:lnTo>
                      <a:pt x="0" y="2"/>
                    </a:lnTo>
                    <a:lnTo>
                      <a:pt x="9" y="31"/>
                    </a:lnTo>
                    <a:lnTo>
                      <a:pt x="20" y="65"/>
                    </a:lnTo>
                    <a:lnTo>
                      <a:pt x="31" y="61"/>
                    </a:lnTo>
                    <a:close/>
                  </a:path>
                </a:pathLst>
              </a:custGeom>
              <a:solidFill>
                <a:srgbClr val="000000"/>
              </a:solidFill>
              <a:ln w="9525">
                <a:noFill/>
                <a:round/>
                <a:headEnd/>
                <a:tailEnd/>
              </a:ln>
            </p:spPr>
            <p:txBody>
              <a:bodyPr/>
              <a:lstStyle/>
              <a:p>
                <a:endParaRPr lang="en-US"/>
              </a:p>
            </p:txBody>
          </p:sp>
          <p:sp>
            <p:nvSpPr>
              <p:cNvPr id="30031" name="Freeform 1410"/>
              <p:cNvSpPr>
                <a:spLocks/>
              </p:cNvSpPr>
              <p:nvPr/>
            </p:nvSpPr>
            <p:spPr bwMode="auto">
              <a:xfrm>
                <a:off x="992" y="2726"/>
                <a:ext cx="34" cy="64"/>
              </a:xfrm>
              <a:custGeom>
                <a:avLst/>
                <a:gdLst>
                  <a:gd name="T0" fmla="*/ 34 w 34"/>
                  <a:gd name="T1" fmla="*/ 61 h 64"/>
                  <a:gd name="T2" fmla="*/ 22 w 34"/>
                  <a:gd name="T3" fmla="*/ 27 h 64"/>
                  <a:gd name="T4" fmla="*/ 13 w 34"/>
                  <a:gd name="T5" fmla="*/ 0 h 64"/>
                  <a:gd name="T6" fmla="*/ 0 w 34"/>
                  <a:gd name="T7" fmla="*/ 4 h 64"/>
                  <a:gd name="T8" fmla="*/ 9 w 34"/>
                  <a:gd name="T9" fmla="*/ 32 h 64"/>
                  <a:gd name="T10" fmla="*/ 22 w 34"/>
                  <a:gd name="T11" fmla="*/ 64 h 64"/>
                  <a:gd name="T12" fmla="*/ 34 w 34"/>
                  <a:gd name="T13" fmla="*/ 61 h 64"/>
                  <a:gd name="T14" fmla="*/ 0 60000 65536"/>
                  <a:gd name="T15" fmla="*/ 0 60000 65536"/>
                  <a:gd name="T16" fmla="*/ 0 60000 65536"/>
                  <a:gd name="T17" fmla="*/ 0 60000 65536"/>
                  <a:gd name="T18" fmla="*/ 0 60000 65536"/>
                  <a:gd name="T19" fmla="*/ 0 60000 65536"/>
                  <a:gd name="T20" fmla="*/ 0 60000 65536"/>
                  <a:gd name="T21" fmla="*/ 0 w 34"/>
                  <a:gd name="T22" fmla="*/ 0 h 64"/>
                  <a:gd name="T23" fmla="*/ 34 w 34"/>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4" h="64">
                    <a:moveTo>
                      <a:pt x="34" y="61"/>
                    </a:moveTo>
                    <a:lnTo>
                      <a:pt x="22" y="27"/>
                    </a:lnTo>
                    <a:lnTo>
                      <a:pt x="13" y="0"/>
                    </a:lnTo>
                    <a:lnTo>
                      <a:pt x="0" y="4"/>
                    </a:lnTo>
                    <a:lnTo>
                      <a:pt x="9" y="32"/>
                    </a:lnTo>
                    <a:lnTo>
                      <a:pt x="22" y="64"/>
                    </a:lnTo>
                    <a:lnTo>
                      <a:pt x="34" y="61"/>
                    </a:lnTo>
                    <a:close/>
                  </a:path>
                </a:pathLst>
              </a:custGeom>
              <a:solidFill>
                <a:srgbClr val="000000"/>
              </a:solidFill>
              <a:ln w="9525">
                <a:noFill/>
                <a:round/>
                <a:headEnd/>
                <a:tailEnd/>
              </a:ln>
            </p:spPr>
            <p:txBody>
              <a:bodyPr/>
              <a:lstStyle/>
              <a:p>
                <a:endParaRPr lang="en-US"/>
              </a:p>
            </p:txBody>
          </p:sp>
          <p:sp>
            <p:nvSpPr>
              <p:cNvPr id="30032" name="Freeform 1411"/>
              <p:cNvSpPr>
                <a:spLocks/>
              </p:cNvSpPr>
              <p:nvPr/>
            </p:nvSpPr>
            <p:spPr bwMode="auto">
              <a:xfrm>
                <a:off x="1039" y="2846"/>
                <a:ext cx="36" cy="64"/>
              </a:xfrm>
              <a:custGeom>
                <a:avLst/>
                <a:gdLst>
                  <a:gd name="T0" fmla="*/ 36 w 36"/>
                  <a:gd name="T1" fmla="*/ 59 h 64"/>
                  <a:gd name="T2" fmla="*/ 23 w 36"/>
                  <a:gd name="T3" fmla="*/ 30 h 64"/>
                  <a:gd name="T4" fmla="*/ 11 w 36"/>
                  <a:gd name="T5" fmla="*/ 0 h 64"/>
                  <a:gd name="T6" fmla="*/ 0 w 36"/>
                  <a:gd name="T7" fmla="*/ 5 h 64"/>
                  <a:gd name="T8" fmla="*/ 11 w 36"/>
                  <a:gd name="T9" fmla="*/ 35 h 64"/>
                  <a:gd name="T10" fmla="*/ 25 w 36"/>
                  <a:gd name="T11" fmla="*/ 64 h 64"/>
                  <a:gd name="T12" fmla="*/ 36 w 36"/>
                  <a:gd name="T13" fmla="*/ 59 h 64"/>
                  <a:gd name="T14" fmla="*/ 0 60000 65536"/>
                  <a:gd name="T15" fmla="*/ 0 60000 65536"/>
                  <a:gd name="T16" fmla="*/ 0 60000 65536"/>
                  <a:gd name="T17" fmla="*/ 0 60000 65536"/>
                  <a:gd name="T18" fmla="*/ 0 60000 65536"/>
                  <a:gd name="T19" fmla="*/ 0 60000 65536"/>
                  <a:gd name="T20" fmla="*/ 0 60000 65536"/>
                  <a:gd name="T21" fmla="*/ 0 w 36"/>
                  <a:gd name="T22" fmla="*/ 0 h 64"/>
                  <a:gd name="T23" fmla="*/ 36 w 36"/>
                  <a:gd name="T24" fmla="*/ 64 h 6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6" h="64">
                    <a:moveTo>
                      <a:pt x="36" y="59"/>
                    </a:moveTo>
                    <a:lnTo>
                      <a:pt x="23" y="30"/>
                    </a:lnTo>
                    <a:lnTo>
                      <a:pt x="11" y="0"/>
                    </a:lnTo>
                    <a:lnTo>
                      <a:pt x="0" y="5"/>
                    </a:lnTo>
                    <a:lnTo>
                      <a:pt x="11" y="35"/>
                    </a:lnTo>
                    <a:lnTo>
                      <a:pt x="25" y="64"/>
                    </a:lnTo>
                    <a:lnTo>
                      <a:pt x="36" y="59"/>
                    </a:lnTo>
                    <a:close/>
                  </a:path>
                </a:pathLst>
              </a:custGeom>
              <a:solidFill>
                <a:srgbClr val="000000"/>
              </a:solidFill>
              <a:ln w="9525">
                <a:noFill/>
                <a:round/>
                <a:headEnd/>
                <a:tailEnd/>
              </a:ln>
            </p:spPr>
            <p:txBody>
              <a:bodyPr/>
              <a:lstStyle/>
              <a:p>
                <a:endParaRPr lang="en-US"/>
              </a:p>
            </p:txBody>
          </p:sp>
          <p:sp>
            <p:nvSpPr>
              <p:cNvPr id="30033" name="Freeform 1412"/>
              <p:cNvSpPr>
                <a:spLocks/>
              </p:cNvSpPr>
              <p:nvPr/>
            </p:nvSpPr>
            <p:spPr bwMode="auto">
              <a:xfrm>
                <a:off x="1091" y="2964"/>
                <a:ext cx="39" cy="62"/>
              </a:xfrm>
              <a:custGeom>
                <a:avLst/>
                <a:gdLst>
                  <a:gd name="T0" fmla="*/ 39 w 39"/>
                  <a:gd name="T1" fmla="*/ 57 h 62"/>
                  <a:gd name="T2" fmla="*/ 28 w 39"/>
                  <a:gd name="T3" fmla="*/ 34 h 62"/>
                  <a:gd name="T4" fmla="*/ 10 w 39"/>
                  <a:gd name="T5" fmla="*/ 0 h 62"/>
                  <a:gd name="T6" fmla="*/ 0 w 39"/>
                  <a:gd name="T7" fmla="*/ 5 h 62"/>
                  <a:gd name="T8" fmla="*/ 16 w 39"/>
                  <a:gd name="T9" fmla="*/ 41 h 62"/>
                  <a:gd name="T10" fmla="*/ 28 w 39"/>
                  <a:gd name="T11" fmla="*/ 62 h 62"/>
                  <a:gd name="T12" fmla="*/ 39 w 39"/>
                  <a:gd name="T13" fmla="*/ 57 h 62"/>
                  <a:gd name="T14" fmla="*/ 0 60000 65536"/>
                  <a:gd name="T15" fmla="*/ 0 60000 65536"/>
                  <a:gd name="T16" fmla="*/ 0 60000 65536"/>
                  <a:gd name="T17" fmla="*/ 0 60000 65536"/>
                  <a:gd name="T18" fmla="*/ 0 60000 65536"/>
                  <a:gd name="T19" fmla="*/ 0 60000 65536"/>
                  <a:gd name="T20" fmla="*/ 0 60000 65536"/>
                  <a:gd name="T21" fmla="*/ 0 w 39"/>
                  <a:gd name="T22" fmla="*/ 0 h 62"/>
                  <a:gd name="T23" fmla="*/ 39 w 39"/>
                  <a:gd name="T24" fmla="*/ 62 h 6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39" h="62">
                    <a:moveTo>
                      <a:pt x="39" y="57"/>
                    </a:moveTo>
                    <a:lnTo>
                      <a:pt x="28" y="34"/>
                    </a:lnTo>
                    <a:lnTo>
                      <a:pt x="10" y="0"/>
                    </a:lnTo>
                    <a:lnTo>
                      <a:pt x="0" y="5"/>
                    </a:lnTo>
                    <a:lnTo>
                      <a:pt x="16" y="41"/>
                    </a:lnTo>
                    <a:lnTo>
                      <a:pt x="28" y="62"/>
                    </a:lnTo>
                    <a:lnTo>
                      <a:pt x="39" y="57"/>
                    </a:lnTo>
                    <a:close/>
                  </a:path>
                </a:pathLst>
              </a:custGeom>
              <a:solidFill>
                <a:srgbClr val="000000"/>
              </a:solidFill>
              <a:ln w="9525">
                <a:noFill/>
                <a:round/>
                <a:headEnd/>
                <a:tailEnd/>
              </a:ln>
            </p:spPr>
            <p:txBody>
              <a:bodyPr/>
              <a:lstStyle/>
              <a:p>
                <a:endParaRPr lang="en-US"/>
              </a:p>
            </p:txBody>
          </p:sp>
          <p:sp>
            <p:nvSpPr>
              <p:cNvPr id="30034" name="Freeform 1413"/>
              <p:cNvSpPr>
                <a:spLocks/>
              </p:cNvSpPr>
              <p:nvPr/>
            </p:nvSpPr>
            <p:spPr bwMode="auto">
              <a:xfrm>
                <a:off x="1150" y="3078"/>
                <a:ext cx="41" cy="63"/>
              </a:xfrm>
              <a:custGeom>
                <a:avLst/>
                <a:gdLst>
                  <a:gd name="T0" fmla="*/ 41 w 41"/>
                  <a:gd name="T1" fmla="*/ 55 h 63"/>
                  <a:gd name="T2" fmla="*/ 34 w 41"/>
                  <a:gd name="T3" fmla="*/ 43 h 63"/>
                  <a:gd name="T4" fmla="*/ 10 w 41"/>
                  <a:gd name="T5" fmla="*/ 0 h 63"/>
                  <a:gd name="T6" fmla="*/ 0 w 41"/>
                  <a:gd name="T7" fmla="*/ 5 h 63"/>
                  <a:gd name="T8" fmla="*/ 23 w 41"/>
                  <a:gd name="T9" fmla="*/ 48 h 63"/>
                  <a:gd name="T10" fmla="*/ 30 w 41"/>
                  <a:gd name="T11" fmla="*/ 63 h 63"/>
                  <a:gd name="T12" fmla="*/ 41 w 41"/>
                  <a:gd name="T13" fmla="*/ 55 h 63"/>
                  <a:gd name="T14" fmla="*/ 0 60000 65536"/>
                  <a:gd name="T15" fmla="*/ 0 60000 65536"/>
                  <a:gd name="T16" fmla="*/ 0 60000 65536"/>
                  <a:gd name="T17" fmla="*/ 0 60000 65536"/>
                  <a:gd name="T18" fmla="*/ 0 60000 65536"/>
                  <a:gd name="T19" fmla="*/ 0 60000 65536"/>
                  <a:gd name="T20" fmla="*/ 0 60000 65536"/>
                  <a:gd name="T21" fmla="*/ 0 w 41"/>
                  <a:gd name="T22" fmla="*/ 0 h 63"/>
                  <a:gd name="T23" fmla="*/ 41 w 41"/>
                  <a:gd name="T24" fmla="*/ 63 h 6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1" h="63">
                    <a:moveTo>
                      <a:pt x="41" y="55"/>
                    </a:moveTo>
                    <a:lnTo>
                      <a:pt x="34" y="43"/>
                    </a:lnTo>
                    <a:lnTo>
                      <a:pt x="10" y="0"/>
                    </a:lnTo>
                    <a:lnTo>
                      <a:pt x="0" y="5"/>
                    </a:lnTo>
                    <a:lnTo>
                      <a:pt x="23" y="48"/>
                    </a:lnTo>
                    <a:lnTo>
                      <a:pt x="30" y="63"/>
                    </a:lnTo>
                    <a:lnTo>
                      <a:pt x="41" y="55"/>
                    </a:lnTo>
                    <a:close/>
                  </a:path>
                </a:pathLst>
              </a:custGeom>
              <a:solidFill>
                <a:srgbClr val="000000"/>
              </a:solidFill>
              <a:ln w="9525">
                <a:noFill/>
                <a:round/>
                <a:headEnd/>
                <a:tailEnd/>
              </a:ln>
            </p:spPr>
            <p:txBody>
              <a:bodyPr/>
              <a:lstStyle/>
              <a:p>
                <a:endParaRPr lang="en-US"/>
              </a:p>
            </p:txBody>
          </p:sp>
          <p:sp>
            <p:nvSpPr>
              <p:cNvPr id="30035" name="Freeform 1414"/>
              <p:cNvSpPr>
                <a:spLocks/>
              </p:cNvSpPr>
              <p:nvPr/>
            </p:nvSpPr>
            <p:spPr bwMode="auto">
              <a:xfrm>
                <a:off x="1212" y="3189"/>
                <a:ext cx="45" cy="62"/>
              </a:xfrm>
              <a:custGeom>
                <a:avLst/>
                <a:gdLst>
                  <a:gd name="T0" fmla="*/ 45 w 45"/>
                  <a:gd name="T1" fmla="*/ 55 h 62"/>
                  <a:gd name="T2" fmla="*/ 45 w 45"/>
                  <a:gd name="T3" fmla="*/ 53 h 62"/>
                  <a:gd name="T4" fmla="*/ 13 w 45"/>
                  <a:gd name="T5" fmla="*/ 0 h 62"/>
                  <a:gd name="T6" fmla="*/ 0 w 45"/>
                  <a:gd name="T7" fmla="*/ 7 h 62"/>
                  <a:gd name="T8" fmla="*/ 34 w 45"/>
                  <a:gd name="T9" fmla="*/ 61 h 62"/>
                  <a:gd name="T10" fmla="*/ 34 w 45"/>
                  <a:gd name="T11" fmla="*/ 62 h 62"/>
                  <a:gd name="T12" fmla="*/ 45 w 45"/>
                  <a:gd name="T13" fmla="*/ 55 h 62"/>
                  <a:gd name="T14" fmla="*/ 0 60000 65536"/>
                  <a:gd name="T15" fmla="*/ 0 60000 65536"/>
                  <a:gd name="T16" fmla="*/ 0 60000 65536"/>
                  <a:gd name="T17" fmla="*/ 0 60000 65536"/>
                  <a:gd name="T18" fmla="*/ 0 60000 65536"/>
                  <a:gd name="T19" fmla="*/ 0 60000 65536"/>
                  <a:gd name="T20" fmla="*/ 0 60000 65536"/>
                  <a:gd name="T21" fmla="*/ 0 w 45"/>
                  <a:gd name="T22" fmla="*/ 0 h 62"/>
                  <a:gd name="T23" fmla="*/ 45 w 45"/>
                  <a:gd name="T24" fmla="*/ 62 h 62"/>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5" h="62">
                    <a:moveTo>
                      <a:pt x="45" y="55"/>
                    </a:moveTo>
                    <a:lnTo>
                      <a:pt x="45" y="53"/>
                    </a:lnTo>
                    <a:lnTo>
                      <a:pt x="13" y="0"/>
                    </a:lnTo>
                    <a:lnTo>
                      <a:pt x="0" y="7"/>
                    </a:lnTo>
                    <a:lnTo>
                      <a:pt x="34" y="61"/>
                    </a:lnTo>
                    <a:lnTo>
                      <a:pt x="34" y="62"/>
                    </a:lnTo>
                    <a:lnTo>
                      <a:pt x="45" y="55"/>
                    </a:lnTo>
                    <a:close/>
                  </a:path>
                </a:pathLst>
              </a:custGeom>
              <a:solidFill>
                <a:srgbClr val="000000"/>
              </a:solidFill>
              <a:ln w="9525">
                <a:noFill/>
                <a:round/>
                <a:headEnd/>
                <a:tailEnd/>
              </a:ln>
            </p:spPr>
            <p:txBody>
              <a:bodyPr/>
              <a:lstStyle/>
              <a:p>
                <a:endParaRPr lang="en-US"/>
              </a:p>
            </p:txBody>
          </p:sp>
          <p:sp>
            <p:nvSpPr>
              <p:cNvPr id="30036" name="Freeform 1415"/>
              <p:cNvSpPr>
                <a:spLocks/>
              </p:cNvSpPr>
              <p:nvPr/>
            </p:nvSpPr>
            <p:spPr bwMode="auto">
              <a:xfrm>
                <a:off x="1282" y="3298"/>
                <a:ext cx="46" cy="61"/>
              </a:xfrm>
              <a:custGeom>
                <a:avLst/>
                <a:gdLst>
                  <a:gd name="T0" fmla="*/ 46 w 46"/>
                  <a:gd name="T1" fmla="*/ 53 h 61"/>
                  <a:gd name="T2" fmla="*/ 14 w 46"/>
                  <a:gd name="T3" fmla="*/ 5 h 61"/>
                  <a:gd name="T4" fmla="*/ 11 w 46"/>
                  <a:gd name="T5" fmla="*/ 0 h 61"/>
                  <a:gd name="T6" fmla="*/ 0 w 46"/>
                  <a:gd name="T7" fmla="*/ 7 h 61"/>
                  <a:gd name="T8" fmla="*/ 4 w 46"/>
                  <a:gd name="T9" fmla="*/ 12 h 61"/>
                  <a:gd name="T10" fmla="*/ 36 w 46"/>
                  <a:gd name="T11" fmla="*/ 61 h 61"/>
                  <a:gd name="T12" fmla="*/ 46 w 46"/>
                  <a:gd name="T13" fmla="*/ 53 h 61"/>
                  <a:gd name="T14" fmla="*/ 0 60000 65536"/>
                  <a:gd name="T15" fmla="*/ 0 60000 65536"/>
                  <a:gd name="T16" fmla="*/ 0 60000 65536"/>
                  <a:gd name="T17" fmla="*/ 0 60000 65536"/>
                  <a:gd name="T18" fmla="*/ 0 60000 65536"/>
                  <a:gd name="T19" fmla="*/ 0 60000 65536"/>
                  <a:gd name="T20" fmla="*/ 0 60000 65536"/>
                  <a:gd name="T21" fmla="*/ 0 w 46"/>
                  <a:gd name="T22" fmla="*/ 0 h 61"/>
                  <a:gd name="T23" fmla="*/ 46 w 46"/>
                  <a:gd name="T24" fmla="*/ 61 h 6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6" h="61">
                    <a:moveTo>
                      <a:pt x="46" y="53"/>
                    </a:moveTo>
                    <a:lnTo>
                      <a:pt x="14" y="5"/>
                    </a:lnTo>
                    <a:lnTo>
                      <a:pt x="11" y="0"/>
                    </a:lnTo>
                    <a:lnTo>
                      <a:pt x="0" y="7"/>
                    </a:lnTo>
                    <a:lnTo>
                      <a:pt x="4" y="12"/>
                    </a:lnTo>
                    <a:lnTo>
                      <a:pt x="36" y="61"/>
                    </a:lnTo>
                    <a:lnTo>
                      <a:pt x="46" y="53"/>
                    </a:lnTo>
                    <a:close/>
                  </a:path>
                </a:pathLst>
              </a:custGeom>
              <a:solidFill>
                <a:srgbClr val="000000"/>
              </a:solidFill>
              <a:ln w="9525">
                <a:noFill/>
                <a:round/>
                <a:headEnd/>
                <a:tailEnd/>
              </a:ln>
            </p:spPr>
            <p:txBody>
              <a:bodyPr/>
              <a:lstStyle/>
              <a:p>
                <a:endParaRPr lang="en-US"/>
              </a:p>
            </p:txBody>
          </p:sp>
          <p:sp>
            <p:nvSpPr>
              <p:cNvPr id="30037" name="Freeform 1416"/>
              <p:cNvSpPr>
                <a:spLocks/>
              </p:cNvSpPr>
              <p:nvPr/>
            </p:nvSpPr>
            <p:spPr bwMode="auto">
              <a:xfrm>
                <a:off x="506" y="2038"/>
                <a:ext cx="1398" cy="368"/>
              </a:xfrm>
              <a:custGeom>
                <a:avLst/>
                <a:gdLst>
                  <a:gd name="T0" fmla="*/ 1396 w 1398"/>
                  <a:gd name="T1" fmla="*/ 347 h 368"/>
                  <a:gd name="T2" fmla="*/ 1298 w 1398"/>
                  <a:gd name="T3" fmla="*/ 352 h 368"/>
                  <a:gd name="T4" fmla="*/ 1203 w 1398"/>
                  <a:gd name="T5" fmla="*/ 354 h 368"/>
                  <a:gd name="T6" fmla="*/ 1108 w 1398"/>
                  <a:gd name="T7" fmla="*/ 356 h 368"/>
                  <a:gd name="T8" fmla="*/ 1017 w 1398"/>
                  <a:gd name="T9" fmla="*/ 352 h 368"/>
                  <a:gd name="T10" fmla="*/ 928 w 1398"/>
                  <a:gd name="T11" fmla="*/ 348 h 368"/>
                  <a:gd name="T12" fmla="*/ 839 w 1398"/>
                  <a:gd name="T13" fmla="*/ 339 h 368"/>
                  <a:gd name="T14" fmla="*/ 796 w 1398"/>
                  <a:gd name="T15" fmla="*/ 334 h 368"/>
                  <a:gd name="T16" fmla="*/ 753 w 1398"/>
                  <a:gd name="T17" fmla="*/ 329 h 368"/>
                  <a:gd name="T18" fmla="*/ 710 w 1398"/>
                  <a:gd name="T19" fmla="*/ 322 h 368"/>
                  <a:gd name="T20" fmla="*/ 667 w 1398"/>
                  <a:gd name="T21" fmla="*/ 313 h 368"/>
                  <a:gd name="T22" fmla="*/ 624 w 1398"/>
                  <a:gd name="T23" fmla="*/ 304 h 368"/>
                  <a:gd name="T24" fmla="*/ 583 w 1398"/>
                  <a:gd name="T25" fmla="*/ 293 h 368"/>
                  <a:gd name="T26" fmla="*/ 540 w 1398"/>
                  <a:gd name="T27" fmla="*/ 281 h 368"/>
                  <a:gd name="T28" fmla="*/ 499 w 1398"/>
                  <a:gd name="T29" fmla="*/ 268 h 368"/>
                  <a:gd name="T30" fmla="*/ 458 w 1398"/>
                  <a:gd name="T31" fmla="*/ 254 h 368"/>
                  <a:gd name="T32" fmla="*/ 417 w 1398"/>
                  <a:gd name="T33" fmla="*/ 238 h 368"/>
                  <a:gd name="T34" fmla="*/ 376 w 1398"/>
                  <a:gd name="T35" fmla="*/ 222 h 368"/>
                  <a:gd name="T36" fmla="*/ 335 w 1398"/>
                  <a:gd name="T37" fmla="*/ 202 h 368"/>
                  <a:gd name="T38" fmla="*/ 293 w 1398"/>
                  <a:gd name="T39" fmla="*/ 182 h 368"/>
                  <a:gd name="T40" fmla="*/ 252 w 1398"/>
                  <a:gd name="T41" fmla="*/ 161 h 368"/>
                  <a:gd name="T42" fmla="*/ 211 w 1398"/>
                  <a:gd name="T43" fmla="*/ 139 h 368"/>
                  <a:gd name="T44" fmla="*/ 170 w 1398"/>
                  <a:gd name="T45" fmla="*/ 114 h 368"/>
                  <a:gd name="T46" fmla="*/ 131 w 1398"/>
                  <a:gd name="T47" fmla="*/ 89 h 368"/>
                  <a:gd name="T48" fmla="*/ 90 w 1398"/>
                  <a:gd name="T49" fmla="*/ 61 h 368"/>
                  <a:gd name="T50" fmla="*/ 49 w 1398"/>
                  <a:gd name="T51" fmla="*/ 32 h 368"/>
                  <a:gd name="T52" fmla="*/ 7 w 1398"/>
                  <a:gd name="T53" fmla="*/ 0 h 368"/>
                  <a:gd name="T54" fmla="*/ 0 w 1398"/>
                  <a:gd name="T55" fmla="*/ 11 h 368"/>
                  <a:gd name="T56" fmla="*/ 41 w 1398"/>
                  <a:gd name="T57" fmla="*/ 41 h 368"/>
                  <a:gd name="T58" fmla="*/ 83 w 1398"/>
                  <a:gd name="T59" fmla="*/ 71 h 368"/>
                  <a:gd name="T60" fmla="*/ 124 w 1398"/>
                  <a:gd name="T61" fmla="*/ 98 h 368"/>
                  <a:gd name="T62" fmla="*/ 165 w 1398"/>
                  <a:gd name="T63" fmla="*/ 125 h 368"/>
                  <a:gd name="T64" fmla="*/ 204 w 1398"/>
                  <a:gd name="T65" fmla="*/ 150 h 368"/>
                  <a:gd name="T66" fmla="*/ 245 w 1398"/>
                  <a:gd name="T67" fmla="*/ 173 h 368"/>
                  <a:gd name="T68" fmla="*/ 288 w 1398"/>
                  <a:gd name="T69" fmla="*/ 195 h 368"/>
                  <a:gd name="T70" fmla="*/ 329 w 1398"/>
                  <a:gd name="T71" fmla="*/ 214 h 368"/>
                  <a:gd name="T72" fmla="*/ 370 w 1398"/>
                  <a:gd name="T73" fmla="*/ 232 h 368"/>
                  <a:gd name="T74" fmla="*/ 411 w 1398"/>
                  <a:gd name="T75" fmla="*/ 250 h 368"/>
                  <a:gd name="T76" fmla="*/ 452 w 1398"/>
                  <a:gd name="T77" fmla="*/ 266 h 368"/>
                  <a:gd name="T78" fmla="*/ 495 w 1398"/>
                  <a:gd name="T79" fmla="*/ 281 h 368"/>
                  <a:gd name="T80" fmla="*/ 536 w 1398"/>
                  <a:gd name="T81" fmla="*/ 293 h 368"/>
                  <a:gd name="T82" fmla="*/ 579 w 1398"/>
                  <a:gd name="T83" fmla="*/ 306 h 368"/>
                  <a:gd name="T84" fmla="*/ 622 w 1398"/>
                  <a:gd name="T85" fmla="*/ 316 h 368"/>
                  <a:gd name="T86" fmla="*/ 663 w 1398"/>
                  <a:gd name="T87" fmla="*/ 325 h 368"/>
                  <a:gd name="T88" fmla="*/ 708 w 1398"/>
                  <a:gd name="T89" fmla="*/ 334 h 368"/>
                  <a:gd name="T90" fmla="*/ 751 w 1398"/>
                  <a:gd name="T91" fmla="*/ 341 h 368"/>
                  <a:gd name="T92" fmla="*/ 794 w 1398"/>
                  <a:gd name="T93" fmla="*/ 347 h 368"/>
                  <a:gd name="T94" fmla="*/ 839 w 1398"/>
                  <a:gd name="T95" fmla="*/ 352 h 368"/>
                  <a:gd name="T96" fmla="*/ 926 w 1398"/>
                  <a:gd name="T97" fmla="*/ 361 h 368"/>
                  <a:gd name="T98" fmla="*/ 1017 w 1398"/>
                  <a:gd name="T99" fmla="*/ 366 h 368"/>
                  <a:gd name="T100" fmla="*/ 1108 w 1398"/>
                  <a:gd name="T101" fmla="*/ 368 h 368"/>
                  <a:gd name="T102" fmla="*/ 1203 w 1398"/>
                  <a:gd name="T103" fmla="*/ 366 h 368"/>
                  <a:gd name="T104" fmla="*/ 1300 w 1398"/>
                  <a:gd name="T105" fmla="*/ 364 h 368"/>
                  <a:gd name="T106" fmla="*/ 1398 w 1398"/>
                  <a:gd name="T107" fmla="*/ 359 h 368"/>
                  <a:gd name="T108" fmla="*/ 1396 w 1398"/>
                  <a:gd name="T109" fmla="*/ 347 h 36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1398"/>
                  <a:gd name="T166" fmla="*/ 0 h 368"/>
                  <a:gd name="T167" fmla="*/ 1398 w 1398"/>
                  <a:gd name="T168" fmla="*/ 368 h 36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1398" h="368">
                    <a:moveTo>
                      <a:pt x="1396" y="347"/>
                    </a:moveTo>
                    <a:lnTo>
                      <a:pt x="1298" y="352"/>
                    </a:lnTo>
                    <a:lnTo>
                      <a:pt x="1203" y="354"/>
                    </a:lnTo>
                    <a:lnTo>
                      <a:pt x="1108" y="356"/>
                    </a:lnTo>
                    <a:lnTo>
                      <a:pt x="1017" y="352"/>
                    </a:lnTo>
                    <a:lnTo>
                      <a:pt x="928" y="348"/>
                    </a:lnTo>
                    <a:lnTo>
                      <a:pt x="839" y="339"/>
                    </a:lnTo>
                    <a:lnTo>
                      <a:pt x="796" y="334"/>
                    </a:lnTo>
                    <a:lnTo>
                      <a:pt x="753" y="329"/>
                    </a:lnTo>
                    <a:lnTo>
                      <a:pt x="710" y="322"/>
                    </a:lnTo>
                    <a:lnTo>
                      <a:pt x="667" y="313"/>
                    </a:lnTo>
                    <a:lnTo>
                      <a:pt x="624" y="304"/>
                    </a:lnTo>
                    <a:lnTo>
                      <a:pt x="583" y="293"/>
                    </a:lnTo>
                    <a:lnTo>
                      <a:pt x="540" y="281"/>
                    </a:lnTo>
                    <a:lnTo>
                      <a:pt x="499" y="268"/>
                    </a:lnTo>
                    <a:lnTo>
                      <a:pt x="458" y="254"/>
                    </a:lnTo>
                    <a:lnTo>
                      <a:pt x="417" y="238"/>
                    </a:lnTo>
                    <a:lnTo>
                      <a:pt x="376" y="222"/>
                    </a:lnTo>
                    <a:lnTo>
                      <a:pt x="335" y="202"/>
                    </a:lnTo>
                    <a:lnTo>
                      <a:pt x="293" y="182"/>
                    </a:lnTo>
                    <a:lnTo>
                      <a:pt x="252" y="161"/>
                    </a:lnTo>
                    <a:lnTo>
                      <a:pt x="211" y="139"/>
                    </a:lnTo>
                    <a:lnTo>
                      <a:pt x="170" y="114"/>
                    </a:lnTo>
                    <a:lnTo>
                      <a:pt x="131" y="89"/>
                    </a:lnTo>
                    <a:lnTo>
                      <a:pt x="90" y="61"/>
                    </a:lnTo>
                    <a:lnTo>
                      <a:pt x="49" y="32"/>
                    </a:lnTo>
                    <a:lnTo>
                      <a:pt x="7" y="0"/>
                    </a:lnTo>
                    <a:lnTo>
                      <a:pt x="0" y="11"/>
                    </a:lnTo>
                    <a:lnTo>
                      <a:pt x="41" y="41"/>
                    </a:lnTo>
                    <a:lnTo>
                      <a:pt x="83" y="71"/>
                    </a:lnTo>
                    <a:lnTo>
                      <a:pt x="124" y="98"/>
                    </a:lnTo>
                    <a:lnTo>
                      <a:pt x="165" y="125"/>
                    </a:lnTo>
                    <a:lnTo>
                      <a:pt x="204" y="150"/>
                    </a:lnTo>
                    <a:lnTo>
                      <a:pt x="245" y="173"/>
                    </a:lnTo>
                    <a:lnTo>
                      <a:pt x="288" y="195"/>
                    </a:lnTo>
                    <a:lnTo>
                      <a:pt x="329" y="214"/>
                    </a:lnTo>
                    <a:lnTo>
                      <a:pt x="370" y="232"/>
                    </a:lnTo>
                    <a:lnTo>
                      <a:pt x="411" y="250"/>
                    </a:lnTo>
                    <a:lnTo>
                      <a:pt x="452" y="266"/>
                    </a:lnTo>
                    <a:lnTo>
                      <a:pt x="495" y="281"/>
                    </a:lnTo>
                    <a:lnTo>
                      <a:pt x="536" y="293"/>
                    </a:lnTo>
                    <a:lnTo>
                      <a:pt x="579" y="306"/>
                    </a:lnTo>
                    <a:lnTo>
                      <a:pt x="622" y="316"/>
                    </a:lnTo>
                    <a:lnTo>
                      <a:pt x="663" y="325"/>
                    </a:lnTo>
                    <a:lnTo>
                      <a:pt x="708" y="334"/>
                    </a:lnTo>
                    <a:lnTo>
                      <a:pt x="751" y="341"/>
                    </a:lnTo>
                    <a:lnTo>
                      <a:pt x="794" y="347"/>
                    </a:lnTo>
                    <a:lnTo>
                      <a:pt x="839" y="352"/>
                    </a:lnTo>
                    <a:lnTo>
                      <a:pt x="926" y="361"/>
                    </a:lnTo>
                    <a:lnTo>
                      <a:pt x="1017" y="366"/>
                    </a:lnTo>
                    <a:lnTo>
                      <a:pt x="1108" y="368"/>
                    </a:lnTo>
                    <a:lnTo>
                      <a:pt x="1203" y="366"/>
                    </a:lnTo>
                    <a:lnTo>
                      <a:pt x="1300" y="364"/>
                    </a:lnTo>
                    <a:lnTo>
                      <a:pt x="1398" y="359"/>
                    </a:lnTo>
                    <a:lnTo>
                      <a:pt x="1396" y="347"/>
                    </a:lnTo>
                    <a:close/>
                  </a:path>
                </a:pathLst>
              </a:custGeom>
              <a:solidFill>
                <a:srgbClr val="000000"/>
              </a:solidFill>
              <a:ln w="9525">
                <a:noFill/>
                <a:round/>
                <a:headEnd/>
                <a:tailEnd/>
              </a:ln>
            </p:spPr>
            <p:txBody>
              <a:bodyPr/>
              <a:lstStyle/>
              <a:p>
                <a:endParaRPr lang="en-US"/>
              </a:p>
            </p:txBody>
          </p:sp>
          <p:sp>
            <p:nvSpPr>
              <p:cNvPr id="30038" name="Freeform 1417"/>
              <p:cNvSpPr>
                <a:spLocks/>
              </p:cNvSpPr>
              <p:nvPr/>
            </p:nvSpPr>
            <p:spPr bwMode="auto">
              <a:xfrm>
                <a:off x="513" y="1934"/>
                <a:ext cx="54" cy="56"/>
              </a:xfrm>
              <a:custGeom>
                <a:avLst/>
                <a:gdLst>
                  <a:gd name="T0" fmla="*/ 54 w 54"/>
                  <a:gd name="T1" fmla="*/ 47 h 56"/>
                  <a:gd name="T2" fmla="*/ 43 w 54"/>
                  <a:gd name="T3" fmla="*/ 34 h 56"/>
                  <a:gd name="T4" fmla="*/ 11 w 54"/>
                  <a:gd name="T5" fmla="*/ 0 h 56"/>
                  <a:gd name="T6" fmla="*/ 0 w 54"/>
                  <a:gd name="T7" fmla="*/ 7 h 56"/>
                  <a:gd name="T8" fmla="*/ 33 w 54"/>
                  <a:gd name="T9" fmla="*/ 43 h 56"/>
                  <a:gd name="T10" fmla="*/ 45 w 54"/>
                  <a:gd name="T11" fmla="*/ 56 h 56"/>
                  <a:gd name="T12" fmla="*/ 54 w 54"/>
                  <a:gd name="T13" fmla="*/ 47 h 56"/>
                  <a:gd name="T14" fmla="*/ 0 60000 65536"/>
                  <a:gd name="T15" fmla="*/ 0 60000 65536"/>
                  <a:gd name="T16" fmla="*/ 0 60000 65536"/>
                  <a:gd name="T17" fmla="*/ 0 60000 65536"/>
                  <a:gd name="T18" fmla="*/ 0 60000 65536"/>
                  <a:gd name="T19" fmla="*/ 0 60000 65536"/>
                  <a:gd name="T20" fmla="*/ 0 60000 65536"/>
                  <a:gd name="T21" fmla="*/ 0 w 54"/>
                  <a:gd name="T22" fmla="*/ 0 h 56"/>
                  <a:gd name="T23" fmla="*/ 54 w 54"/>
                  <a:gd name="T24" fmla="*/ 56 h 5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4" h="56">
                    <a:moveTo>
                      <a:pt x="54" y="47"/>
                    </a:moveTo>
                    <a:lnTo>
                      <a:pt x="43" y="34"/>
                    </a:lnTo>
                    <a:lnTo>
                      <a:pt x="11" y="0"/>
                    </a:lnTo>
                    <a:lnTo>
                      <a:pt x="0" y="7"/>
                    </a:lnTo>
                    <a:lnTo>
                      <a:pt x="33" y="43"/>
                    </a:lnTo>
                    <a:lnTo>
                      <a:pt x="45" y="56"/>
                    </a:lnTo>
                    <a:lnTo>
                      <a:pt x="54" y="47"/>
                    </a:lnTo>
                    <a:close/>
                  </a:path>
                </a:pathLst>
              </a:custGeom>
              <a:solidFill>
                <a:srgbClr val="000000"/>
              </a:solidFill>
              <a:ln w="9525">
                <a:noFill/>
                <a:round/>
                <a:headEnd/>
                <a:tailEnd/>
              </a:ln>
            </p:spPr>
            <p:txBody>
              <a:bodyPr/>
              <a:lstStyle/>
              <a:p>
                <a:endParaRPr lang="en-US"/>
              </a:p>
            </p:txBody>
          </p:sp>
          <p:sp>
            <p:nvSpPr>
              <p:cNvPr id="30039" name="Freeform 1418"/>
              <p:cNvSpPr>
                <a:spLocks/>
              </p:cNvSpPr>
              <p:nvPr/>
            </p:nvSpPr>
            <p:spPr bwMode="auto">
              <a:xfrm>
                <a:off x="606" y="2024"/>
                <a:ext cx="59" cy="48"/>
              </a:xfrm>
              <a:custGeom>
                <a:avLst/>
                <a:gdLst>
                  <a:gd name="T0" fmla="*/ 59 w 59"/>
                  <a:gd name="T1" fmla="*/ 39 h 48"/>
                  <a:gd name="T2" fmla="*/ 56 w 59"/>
                  <a:gd name="T3" fmla="*/ 35 h 48"/>
                  <a:gd name="T4" fmla="*/ 18 w 59"/>
                  <a:gd name="T5" fmla="*/ 7 h 48"/>
                  <a:gd name="T6" fmla="*/ 9 w 59"/>
                  <a:gd name="T7" fmla="*/ 0 h 48"/>
                  <a:gd name="T8" fmla="*/ 0 w 59"/>
                  <a:gd name="T9" fmla="*/ 9 h 48"/>
                  <a:gd name="T10" fmla="*/ 11 w 59"/>
                  <a:gd name="T11" fmla="*/ 18 h 48"/>
                  <a:gd name="T12" fmla="*/ 49 w 59"/>
                  <a:gd name="T13" fmla="*/ 46 h 48"/>
                  <a:gd name="T14" fmla="*/ 52 w 59"/>
                  <a:gd name="T15" fmla="*/ 48 h 48"/>
                  <a:gd name="T16" fmla="*/ 59 w 59"/>
                  <a:gd name="T17" fmla="*/ 39 h 48"/>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9"/>
                  <a:gd name="T28" fmla="*/ 0 h 48"/>
                  <a:gd name="T29" fmla="*/ 59 w 59"/>
                  <a:gd name="T30" fmla="*/ 48 h 48"/>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9" h="48">
                    <a:moveTo>
                      <a:pt x="59" y="39"/>
                    </a:moveTo>
                    <a:lnTo>
                      <a:pt x="56" y="35"/>
                    </a:lnTo>
                    <a:lnTo>
                      <a:pt x="18" y="7"/>
                    </a:lnTo>
                    <a:lnTo>
                      <a:pt x="9" y="0"/>
                    </a:lnTo>
                    <a:lnTo>
                      <a:pt x="0" y="9"/>
                    </a:lnTo>
                    <a:lnTo>
                      <a:pt x="11" y="18"/>
                    </a:lnTo>
                    <a:lnTo>
                      <a:pt x="49" y="46"/>
                    </a:lnTo>
                    <a:lnTo>
                      <a:pt x="52" y="48"/>
                    </a:lnTo>
                    <a:lnTo>
                      <a:pt x="59" y="39"/>
                    </a:lnTo>
                    <a:close/>
                  </a:path>
                </a:pathLst>
              </a:custGeom>
              <a:solidFill>
                <a:srgbClr val="000000"/>
              </a:solidFill>
              <a:ln w="9525">
                <a:noFill/>
                <a:round/>
                <a:headEnd/>
                <a:tailEnd/>
              </a:ln>
            </p:spPr>
            <p:txBody>
              <a:bodyPr/>
              <a:lstStyle/>
              <a:p>
                <a:endParaRPr lang="en-US"/>
              </a:p>
            </p:txBody>
          </p:sp>
          <p:sp>
            <p:nvSpPr>
              <p:cNvPr id="30040" name="Freeform 1419"/>
              <p:cNvSpPr>
                <a:spLocks/>
              </p:cNvSpPr>
              <p:nvPr/>
            </p:nvSpPr>
            <p:spPr bwMode="auto">
              <a:xfrm>
                <a:off x="712" y="2097"/>
                <a:ext cx="62" cy="43"/>
              </a:xfrm>
              <a:custGeom>
                <a:avLst/>
                <a:gdLst>
                  <a:gd name="T0" fmla="*/ 62 w 62"/>
                  <a:gd name="T1" fmla="*/ 32 h 43"/>
                  <a:gd name="T2" fmla="*/ 28 w 62"/>
                  <a:gd name="T3" fmla="*/ 14 h 43"/>
                  <a:gd name="T4" fmla="*/ 7 w 62"/>
                  <a:gd name="T5" fmla="*/ 0 h 43"/>
                  <a:gd name="T6" fmla="*/ 0 w 62"/>
                  <a:gd name="T7" fmla="*/ 11 h 43"/>
                  <a:gd name="T8" fmla="*/ 21 w 62"/>
                  <a:gd name="T9" fmla="*/ 25 h 43"/>
                  <a:gd name="T10" fmla="*/ 55 w 62"/>
                  <a:gd name="T11" fmla="*/ 43 h 43"/>
                  <a:gd name="T12" fmla="*/ 62 w 62"/>
                  <a:gd name="T13" fmla="*/ 32 h 43"/>
                  <a:gd name="T14" fmla="*/ 0 60000 65536"/>
                  <a:gd name="T15" fmla="*/ 0 60000 65536"/>
                  <a:gd name="T16" fmla="*/ 0 60000 65536"/>
                  <a:gd name="T17" fmla="*/ 0 60000 65536"/>
                  <a:gd name="T18" fmla="*/ 0 60000 65536"/>
                  <a:gd name="T19" fmla="*/ 0 60000 65536"/>
                  <a:gd name="T20" fmla="*/ 0 60000 65536"/>
                  <a:gd name="T21" fmla="*/ 0 w 62"/>
                  <a:gd name="T22" fmla="*/ 0 h 43"/>
                  <a:gd name="T23" fmla="*/ 62 w 62"/>
                  <a:gd name="T24" fmla="*/ 43 h 4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43">
                    <a:moveTo>
                      <a:pt x="62" y="32"/>
                    </a:moveTo>
                    <a:lnTo>
                      <a:pt x="28" y="14"/>
                    </a:lnTo>
                    <a:lnTo>
                      <a:pt x="7" y="0"/>
                    </a:lnTo>
                    <a:lnTo>
                      <a:pt x="0" y="11"/>
                    </a:lnTo>
                    <a:lnTo>
                      <a:pt x="21" y="25"/>
                    </a:lnTo>
                    <a:lnTo>
                      <a:pt x="55" y="43"/>
                    </a:lnTo>
                    <a:lnTo>
                      <a:pt x="62" y="32"/>
                    </a:lnTo>
                    <a:close/>
                  </a:path>
                </a:pathLst>
              </a:custGeom>
              <a:solidFill>
                <a:srgbClr val="000000"/>
              </a:solidFill>
              <a:ln w="9525">
                <a:noFill/>
                <a:round/>
                <a:headEnd/>
                <a:tailEnd/>
              </a:ln>
            </p:spPr>
            <p:txBody>
              <a:bodyPr/>
              <a:lstStyle/>
              <a:p>
                <a:endParaRPr lang="en-US"/>
              </a:p>
            </p:txBody>
          </p:sp>
          <p:sp>
            <p:nvSpPr>
              <p:cNvPr id="30041" name="Freeform 1420"/>
              <p:cNvSpPr>
                <a:spLocks/>
              </p:cNvSpPr>
              <p:nvPr/>
            </p:nvSpPr>
            <p:spPr bwMode="auto">
              <a:xfrm>
                <a:off x="826" y="2158"/>
                <a:ext cx="65" cy="35"/>
              </a:xfrm>
              <a:custGeom>
                <a:avLst/>
                <a:gdLst>
                  <a:gd name="T0" fmla="*/ 65 w 65"/>
                  <a:gd name="T1" fmla="*/ 25 h 35"/>
                  <a:gd name="T2" fmla="*/ 41 w 65"/>
                  <a:gd name="T3" fmla="*/ 16 h 35"/>
                  <a:gd name="T4" fmla="*/ 6 w 65"/>
                  <a:gd name="T5" fmla="*/ 0 h 35"/>
                  <a:gd name="T6" fmla="*/ 0 w 65"/>
                  <a:gd name="T7" fmla="*/ 10 h 35"/>
                  <a:gd name="T8" fmla="*/ 36 w 65"/>
                  <a:gd name="T9" fmla="*/ 26 h 35"/>
                  <a:gd name="T10" fmla="*/ 59 w 65"/>
                  <a:gd name="T11" fmla="*/ 35 h 35"/>
                  <a:gd name="T12" fmla="*/ 65 w 65"/>
                  <a:gd name="T13" fmla="*/ 25 h 35"/>
                  <a:gd name="T14" fmla="*/ 0 60000 65536"/>
                  <a:gd name="T15" fmla="*/ 0 60000 65536"/>
                  <a:gd name="T16" fmla="*/ 0 60000 65536"/>
                  <a:gd name="T17" fmla="*/ 0 60000 65536"/>
                  <a:gd name="T18" fmla="*/ 0 60000 65536"/>
                  <a:gd name="T19" fmla="*/ 0 60000 65536"/>
                  <a:gd name="T20" fmla="*/ 0 60000 65536"/>
                  <a:gd name="T21" fmla="*/ 0 w 65"/>
                  <a:gd name="T22" fmla="*/ 0 h 35"/>
                  <a:gd name="T23" fmla="*/ 65 w 65"/>
                  <a:gd name="T24" fmla="*/ 35 h 3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5" h="35">
                    <a:moveTo>
                      <a:pt x="65" y="25"/>
                    </a:moveTo>
                    <a:lnTo>
                      <a:pt x="41" y="16"/>
                    </a:lnTo>
                    <a:lnTo>
                      <a:pt x="6" y="0"/>
                    </a:lnTo>
                    <a:lnTo>
                      <a:pt x="0" y="10"/>
                    </a:lnTo>
                    <a:lnTo>
                      <a:pt x="36" y="26"/>
                    </a:lnTo>
                    <a:lnTo>
                      <a:pt x="59" y="35"/>
                    </a:lnTo>
                    <a:lnTo>
                      <a:pt x="65" y="25"/>
                    </a:lnTo>
                    <a:close/>
                  </a:path>
                </a:pathLst>
              </a:custGeom>
              <a:solidFill>
                <a:srgbClr val="000000"/>
              </a:solidFill>
              <a:ln w="9525">
                <a:noFill/>
                <a:round/>
                <a:headEnd/>
                <a:tailEnd/>
              </a:ln>
            </p:spPr>
            <p:txBody>
              <a:bodyPr/>
              <a:lstStyle/>
              <a:p>
                <a:endParaRPr lang="en-US"/>
              </a:p>
            </p:txBody>
          </p:sp>
        </p:grpSp>
        <p:sp>
          <p:nvSpPr>
            <p:cNvPr id="29710" name="Freeform 1422"/>
            <p:cNvSpPr>
              <a:spLocks/>
            </p:cNvSpPr>
            <p:nvPr/>
          </p:nvSpPr>
          <p:spPr bwMode="auto">
            <a:xfrm>
              <a:off x="1305779" y="3151208"/>
              <a:ext cx="93133" cy="50800"/>
            </a:xfrm>
            <a:custGeom>
              <a:avLst/>
              <a:gdLst>
                <a:gd name="T0" fmla="*/ 2147483647 w 66"/>
                <a:gd name="T1" fmla="*/ 2147483647 h 32"/>
                <a:gd name="T2" fmla="*/ 2147483647 w 66"/>
                <a:gd name="T3" fmla="*/ 2147483647 h 32"/>
                <a:gd name="T4" fmla="*/ 2147483647 w 66"/>
                <a:gd name="T5" fmla="*/ 2147483647 h 32"/>
                <a:gd name="T6" fmla="*/ 2147483647 w 66"/>
                <a:gd name="T7" fmla="*/ 0 h 32"/>
                <a:gd name="T8" fmla="*/ 0 w 66"/>
                <a:gd name="T9" fmla="*/ 2147483647 h 32"/>
                <a:gd name="T10" fmla="*/ 2147483647 w 66"/>
                <a:gd name="T11" fmla="*/ 2147483647 h 32"/>
                <a:gd name="T12" fmla="*/ 2147483647 w 66"/>
                <a:gd name="T13" fmla="*/ 2147483647 h 32"/>
                <a:gd name="T14" fmla="*/ 2147483647 w 66"/>
                <a:gd name="T15" fmla="*/ 2147483647 h 32"/>
                <a:gd name="T16" fmla="*/ 2147483647 w 66"/>
                <a:gd name="T17" fmla="*/ 2147483647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32"/>
                <a:gd name="T29" fmla="*/ 66 w 66"/>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32">
                  <a:moveTo>
                    <a:pt x="66" y="20"/>
                  </a:moveTo>
                  <a:lnTo>
                    <a:pt x="57" y="16"/>
                  </a:lnTo>
                  <a:lnTo>
                    <a:pt x="11" y="2"/>
                  </a:lnTo>
                  <a:lnTo>
                    <a:pt x="5" y="0"/>
                  </a:lnTo>
                  <a:lnTo>
                    <a:pt x="0" y="13"/>
                  </a:lnTo>
                  <a:lnTo>
                    <a:pt x="7" y="14"/>
                  </a:lnTo>
                  <a:lnTo>
                    <a:pt x="54" y="29"/>
                  </a:lnTo>
                  <a:lnTo>
                    <a:pt x="63" y="32"/>
                  </a:lnTo>
                  <a:lnTo>
                    <a:pt x="66" y="20"/>
                  </a:lnTo>
                  <a:close/>
                </a:path>
              </a:pathLst>
            </a:custGeom>
            <a:solidFill>
              <a:srgbClr val="000000"/>
            </a:solidFill>
            <a:ln w="9525">
              <a:noFill/>
              <a:round/>
              <a:headEnd/>
              <a:tailEnd/>
            </a:ln>
          </p:spPr>
          <p:txBody>
            <a:bodyPr/>
            <a:lstStyle/>
            <a:p>
              <a:endParaRPr lang="en-US"/>
            </a:p>
          </p:txBody>
        </p:sp>
        <p:sp>
          <p:nvSpPr>
            <p:cNvPr id="29711" name="Freeform 1423"/>
            <p:cNvSpPr>
              <a:spLocks/>
            </p:cNvSpPr>
            <p:nvPr/>
          </p:nvSpPr>
          <p:spPr bwMode="auto">
            <a:xfrm>
              <a:off x="1482168" y="3208358"/>
              <a:ext cx="93133" cy="42863"/>
            </a:xfrm>
            <a:custGeom>
              <a:avLst/>
              <a:gdLst>
                <a:gd name="T0" fmla="*/ 2147483647 w 66"/>
                <a:gd name="T1" fmla="*/ 2147483647 h 27"/>
                <a:gd name="T2" fmla="*/ 2147483647 w 66"/>
                <a:gd name="T3" fmla="*/ 2147483647 h 27"/>
                <a:gd name="T4" fmla="*/ 2147483647 w 66"/>
                <a:gd name="T5" fmla="*/ 0 h 27"/>
                <a:gd name="T6" fmla="*/ 0 w 66"/>
                <a:gd name="T7" fmla="*/ 2147483647 h 27"/>
                <a:gd name="T8" fmla="*/ 2147483647 w 66"/>
                <a:gd name="T9" fmla="*/ 2147483647 h 27"/>
                <a:gd name="T10" fmla="*/ 2147483647 w 66"/>
                <a:gd name="T11" fmla="*/ 2147483647 h 27"/>
                <a:gd name="T12" fmla="*/ 2147483647 w 66"/>
                <a:gd name="T13" fmla="*/ 2147483647 h 27"/>
                <a:gd name="T14" fmla="*/ 0 60000 65536"/>
                <a:gd name="T15" fmla="*/ 0 60000 65536"/>
                <a:gd name="T16" fmla="*/ 0 60000 65536"/>
                <a:gd name="T17" fmla="*/ 0 60000 65536"/>
                <a:gd name="T18" fmla="*/ 0 60000 65536"/>
                <a:gd name="T19" fmla="*/ 0 60000 65536"/>
                <a:gd name="T20" fmla="*/ 0 60000 65536"/>
                <a:gd name="T21" fmla="*/ 0 w 66"/>
                <a:gd name="T22" fmla="*/ 0 h 27"/>
                <a:gd name="T23" fmla="*/ 66 w 66"/>
                <a:gd name="T24" fmla="*/ 27 h 27"/>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6" h="27">
                  <a:moveTo>
                    <a:pt x="66" y="14"/>
                  </a:moveTo>
                  <a:lnTo>
                    <a:pt x="27" y="5"/>
                  </a:lnTo>
                  <a:lnTo>
                    <a:pt x="4" y="0"/>
                  </a:lnTo>
                  <a:lnTo>
                    <a:pt x="0" y="12"/>
                  </a:lnTo>
                  <a:lnTo>
                    <a:pt x="23" y="18"/>
                  </a:lnTo>
                  <a:lnTo>
                    <a:pt x="63" y="27"/>
                  </a:lnTo>
                  <a:lnTo>
                    <a:pt x="66" y="14"/>
                  </a:lnTo>
                  <a:close/>
                </a:path>
              </a:pathLst>
            </a:custGeom>
            <a:solidFill>
              <a:srgbClr val="000000"/>
            </a:solidFill>
            <a:ln w="9525">
              <a:noFill/>
              <a:round/>
              <a:headEnd/>
              <a:tailEnd/>
            </a:ln>
          </p:spPr>
          <p:txBody>
            <a:bodyPr/>
            <a:lstStyle/>
            <a:p>
              <a:endParaRPr lang="en-US"/>
            </a:p>
          </p:txBody>
        </p:sp>
        <p:sp>
          <p:nvSpPr>
            <p:cNvPr id="29712" name="Freeform 1424"/>
            <p:cNvSpPr>
              <a:spLocks/>
            </p:cNvSpPr>
            <p:nvPr/>
          </p:nvSpPr>
          <p:spPr bwMode="auto">
            <a:xfrm>
              <a:off x="1661376" y="3251221"/>
              <a:ext cx="90311" cy="36512"/>
            </a:xfrm>
            <a:custGeom>
              <a:avLst/>
              <a:gdLst>
                <a:gd name="T0" fmla="*/ 2147483647 w 64"/>
                <a:gd name="T1" fmla="*/ 2147483647 h 23"/>
                <a:gd name="T2" fmla="*/ 2147483647 w 64"/>
                <a:gd name="T3" fmla="*/ 2147483647 h 23"/>
                <a:gd name="T4" fmla="*/ 2147483647 w 64"/>
                <a:gd name="T5" fmla="*/ 0 h 23"/>
                <a:gd name="T6" fmla="*/ 0 w 64"/>
                <a:gd name="T7" fmla="*/ 2147483647 h 23"/>
                <a:gd name="T8" fmla="*/ 2147483647 w 64"/>
                <a:gd name="T9" fmla="*/ 2147483647 h 23"/>
                <a:gd name="T10" fmla="*/ 2147483647 w 64"/>
                <a:gd name="T11" fmla="*/ 2147483647 h 23"/>
                <a:gd name="T12" fmla="*/ 2147483647 w 64"/>
                <a:gd name="T13" fmla="*/ 2147483647 h 23"/>
                <a:gd name="T14" fmla="*/ 0 60000 65536"/>
                <a:gd name="T15" fmla="*/ 0 60000 65536"/>
                <a:gd name="T16" fmla="*/ 0 60000 65536"/>
                <a:gd name="T17" fmla="*/ 0 60000 65536"/>
                <a:gd name="T18" fmla="*/ 0 60000 65536"/>
                <a:gd name="T19" fmla="*/ 0 60000 65536"/>
                <a:gd name="T20" fmla="*/ 0 60000 65536"/>
                <a:gd name="T21" fmla="*/ 0 w 64"/>
                <a:gd name="T22" fmla="*/ 0 h 23"/>
                <a:gd name="T23" fmla="*/ 64 w 64"/>
                <a:gd name="T24" fmla="*/ 23 h 2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23">
                  <a:moveTo>
                    <a:pt x="64" y="10"/>
                  </a:moveTo>
                  <a:lnTo>
                    <a:pt x="43" y="7"/>
                  </a:lnTo>
                  <a:lnTo>
                    <a:pt x="2" y="0"/>
                  </a:lnTo>
                  <a:lnTo>
                    <a:pt x="0" y="12"/>
                  </a:lnTo>
                  <a:lnTo>
                    <a:pt x="41" y="19"/>
                  </a:lnTo>
                  <a:lnTo>
                    <a:pt x="63" y="23"/>
                  </a:lnTo>
                  <a:lnTo>
                    <a:pt x="64" y="10"/>
                  </a:lnTo>
                  <a:close/>
                </a:path>
              </a:pathLst>
            </a:custGeom>
            <a:solidFill>
              <a:srgbClr val="000000"/>
            </a:solidFill>
            <a:ln w="9525">
              <a:noFill/>
              <a:round/>
              <a:headEnd/>
              <a:tailEnd/>
            </a:ln>
          </p:spPr>
          <p:txBody>
            <a:bodyPr/>
            <a:lstStyle/>
            <a:p>
              <a:endParaRPr lang="en-US"/>
            </a:p>
          </p:txBody>
        </p:sp>
        <p:sp>
          <p:nvSpPr>
            <p:cNvPr id="29713" name="Freeform 1425"/>
            <p:cNvSpPr>
              <a:spLocks/>
            </p:cNvSpPr>
            <p:nvPr/>
          </p:nvSpPr>
          <p:spPr bwMode="auto">
            <a:xfrm>
              <a:off x="1840590" y="3279796"/>
              <a:ext cx="93133" cy="30162"/>
            </a:xfrm>
            <a:custGeom>
              <a:avLst/>
              <a:gdLst>
                <a:gd name="T0" fmla="*/ 2147483647 w 66"/>
                <a:gd name="T1" fmla="*/ 2147483647 h 19"/>
                <a:gd name="T2" fmla="*/ 2147483647 w 66"/>
                <a:gd name="T3" fmla="*/ 2147483647 h 19"/>
                <a:gd name="T4" fmla="*/ 2147483647 w 66"/>
                <a:gd name="T5" fmla="*/ 2147483647 h 19"/>
                <a:gd name="T6" fmla="*/ 2147483647 w 66"/>
                <a:gd name="T7" fmla="*/ 0 h 19"/>
                <a:gd name="T8" fmla="*/ 0 w 66"/>
                <a:gd name="T9" fmla="*/ 2147483647 h 19"/>
                <a:gd name="T10" fmla="*/ 2147483647 w 66"/>
                <a:gd name="T11" fmla="*/ 2147483647 h 19"/>
                <a:gd name="T12" fmla="*/ 2147483647 w 66"/>
                <a:gd name="T13" fmla="*/ 2147483647 h 19"/>
                <a:gd name="T14" fmla="*/ 2147483647 w 66"/>
                <a:gd name="T15" fmla="*/ 2147483647 h 19"/>
                <a:gd name="T16" fmla="*/ 2147483647 w 66"/>
                <a:gd name="T17" fmla="*/ 2147483647 h 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19"/>
                <a:gd name="T29" fmla="*/ 66 w 66"/>
                <a:gd name="T30" fmla="*/ 19 h 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19">
                  <a:moveTo>
                    <a:pt x="66" y="7"/>
                  </a:moveTo>
                  <a:lnTo>
                    <a:pt x="61" y="7"/>
                  </a:lnTo>
                  <a:lnTo>
                    <a:pt x="12" y="1"/>
                  </a:lnTo>
                  <a:lnTo>
                    <a:pt x="2" y="0"/>
                  </a:lnTo>
                  <a:lnTo>
                    <a:pt x="0" y="12"/>
                  </a:lnTo>
                  <a:lnTo>
                    <a:pt x="11" y="14"/>
                  </a:lnTo>
                  <a:lnTo>
                    <a:pt x="59" y="19"/>
                  </a:lnTo>
                  <a:lnTo>
                    <a:pt x="64" y="19"/>
                  </a:lnTo>
                  <a:lnTo>
                    <a:pt x="66" y="7"/>
                  </a:lnTo>
                  <a:close/>
                </a:path>
              </a:pathLst>
            </a:custGeom>
            <a:solidFill>
              <a:srgbClr val="000000"/>
            </a:solidFill>
            <a:ln w="9525">
              <a:noFill/>
              <a:round/>
              <a:headEnd/>
              <a:tailEnd/>
            </a:ln>
          </p:spPr>
          <p:txBody>
            <a:bodyPr/>
            <a:lstStyle/>
            <a:p>
              <a:endParaRPr lang="en-US"/>
            </a:p>
          </p:txBody>
        </p:sp>
        <p:sp>
          <p:nvSpPr>
            <p:cNvPr id="29714" name="Freeform 1426"/>
            <p:cNvSpPr>
              <a:spLocks/>
            </p:cNvSpPr>
            <p:nvPr/>
          </p:nvSpPr>
          <p:spPr bwMode="auto">
            <a:xfrm>
              <a:off x="2022622" y="3298846"/>
              <a:ext cx="90311" cy="25400"/>
            </a:xfrm>
            <a:custGeom>
              <a:avLst/>
              <a:gdLst>
                <a:gd name="T0" fmla="*/ 2147483647 w 64"/>
                <a:gd name="T1" fmla="*/ 2147483647 h 16"/>
                <a:gd name="T2" fmla="*/ 2147483647 w 64"/>
                <a:gd name="T3" fmla="*/ 2147483647 h 16"/>
                <a:gd name="T4" fmla="*/ 2147483647 w 64"/>
                <a:gd name="T5" fmla="*/ 0 h 16"/>
                <a:gd name="T6" fmla="*/ 0 w 64"/>
                <a:gd name="T7" fmla="*/ 2147483647 h 16"/>
                <a:gd name="T8" fmla="*/ 2147483647 w 64"/>
                <a:gd name="T9" fmla="*/ 2147483647 h 16"/>
                <a:gd name="T10" fmla="*/ 2147483647 w 64"/>
                <a:gd name="T11" fmla="*/ 2147483647 h 16"/>
                <a:gd name="T12" fmla="*/ 2147483647 w 64"/>
                <a:gd name="T13" fmla="*/ 2147483647 h 16"/>
                <a:gd name="T14" fmla="*/ 0 60000 65536"/>
                <a:gd name="T15" fmla="*/ 0 60000 65536"/>
                <a:gd name="T16" fmla="*/ 0 60000 65536"/>
                <a:gd name="T17" fmla="*/ 0 60000 65536"/>
                <a:gd name="T18" fmla="*/ 0 60000 65536"/>
                <a:gd name="T19" fmla="*/ 0 60000 65536"/>
                <a:gd name="T20" fmla="*/ 0 60000 65536"/>
                <a:gd name="T21" fmla="*/ 0 w 64"/>
                <a:gd name="T22" fmla="*/ 0 h 16"/>
                <a:gd name="T23" fmla="*/ 64 w 64"/>
                <a:gd name="T24" fmla="*/ 16 h 16"/>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6">
                  <a:moveTo>
                    <a:pt x="64" y="4"/>
                  </a:moveTo>
                  <a:lnTo>
                    <a:pt x="26" y="2"/>
                  </a:lnTo>
                  <a:lnTo>
                    <a:pt x="1" y="0"/>
                  </a:lnTo>
                  <a:lnTo>
                    <a:pt x="0" y="13"/>
                  </a:lnTo>
                  <a:lnTo>
                    <a:pt x="26" y="14"/>
                  </a:lnTo>
                  <a:lnTo>
                    <a:pt x="64" y="16"/>
                  </a:lnTo>
                  <a:lnTo>
                    <a:pt x="64" y="4"/>
                  </a:lnTo>
                  <a:close/>
                </a:path>
              </a:pathLst>
            </a:custGeom>
            <a:solidFill>
              <a:srgbClr val="000000"/>
            </a:solidFill>
            <a:ln w="9525">
              <a:noFill/>
              <a:round/>
              <a:headEnd/>
              <a:tailEnd/>
            </a:ln>
          </p:spPr>
          <p:txBody>
            <a:bodyPr/>
            <a:lstStyle/>
            <a:p>
              <a:endParaRPr lang="en-US"/>
            </a:p>
          </p:txBody>
        </p:sp>
        <p:sp>
          <p:nvSpPr>
            <p:cNvPr id="29715" name="Freeform 1427"/>
            <p:cNvSpPr>
              <a:spLocks/>
            </p:cNvSpPr>
            <p:nvPr/>
          </p:nvSpPr>
          <p:spPr bwMode="auto">
            <a:xfrm>
              <a:off x="2203244" y="3309960"/>
              <a:ext cx="91723" cy="23813"/>
            </a:xfrm>
            <a:custGeom>
              <a:avLst/>
              <a:gdLst>
                <a:gd name="T0" fmla="*/ 2147483647 w 65"/>
                <a:gd name="T1" fmla="*/ 2147483647 h 15"/>
                <a:gd name="T2" fmla="*/ 2147483647 w 65"/>
                <a:gd name="T3" fmla="*/ 2147483647 h 15"/>
                <a:gd name="T4" fmla="*/ 0 w 65"/>
                <a:gd name="T5" fmla="*/ 2147483647 h 15"/>
                <a:gd name="T6" fmla="*/ 0 w 65"/>
                <a:gd name="T7" fmla="*/ 0 h 15"/>
                <a:gd name="T8" fmla="*/ 2147483647 w 65"/>
                <a:gd name="T9" fmla="*/ 2147483647 h 15"/>
                <a:gd name="T10" fmla="*/ 0 60000 65536"/>
                <a:gd name="T11" fmla="*/ 0 60000 65536"/>
                <a:gd name="T12" fmla="*/ 0 60000 65536"/>
                <a:gd name="T13" fmla="*/ 0 60000 65536"/>
                <a:gd name="T14" fmla="*/ 0 60000 65536"/>
                <a:gd name="T15" fmla="*/ 0 w 65"/>
                <a:gd name="T16" fmla="*/ 0 h 15"/>
                <a:gd name="T17" fmla="*/ 65 w 65"/>
                <a:gd name="T18" fmla="*/ 15 h 15"/>
              </a:gdLst>
              <a:ahLst/>
              <a:cxnLst>
                <a:cxn ang="T10">
                  <a:pos x="T0" y="T1"/>
                </a:cxn>
                <a:cxn ang="T11">
                  <a:pos x="T2" y="T3"/>
                </a:cxn>
                <a:cxn ang="T12">
                  <a:pos x="T4" y="T5"/>
                </a:cxn>
                <a:cxn ang="T13">
                  <a:pos x="T6" y="T7"/>
                </a:cxn>
                <a:cxn ang="T14">
                  <a:pos x="T8" y="T9"/>
                </a:cxn>
              </a:cxnLst>
              <a:rect l="T15" t="T16" r="T17" b="T18"/>
              <a:pathLst>
                <a:path w="65" h="15">
                  <a:moveTo>
                    <a:pt x="65" y="2"/>
                  </a:moveTo>
                  <a:lnTo>
                    <a:pt x="65" y="15"/>
                  </a:lnTo>
                  <a:lnTo>
                    <a:pt x="0" y="13"/>
                  </a:lnTo>
                  <a:lnTo>
                    <a:pt x="0" y="0"/>
                  </a:lnTo>
                  <a:lnTo>
                    <a:pt x="65" y="2"/>
                  </a:lnTo>
                  <a:close/>
                </a:path>
              </a:pathLst>
            </a:custGeom>
            <a:solidFill>
              <a:srgbClr val="000000"/>
            </a:solidFill>
            <a:ln w="9525">
              <a:noFill/>
              <a:round/>
              <a:headEnd/>
              <a:tailEnd/>
            </a:ln>
          </p:spPr>
          <p:txBody>
            <a:bodyPr/>
            <a:lstStyle/>
            <a:p>
              <a:endParaRPr lang="en-US"/>
            </a:p>
          </p:txBody>
        </p:sp>
        <p:sp>
          <p:nvSpPr>
            <p:cNvPr id="29716" name="Freeform 1428"/>
            <p:cNvSpPr>
              <a:spLocks/>
            </p:cNvSpPr>
            <p:nvPr/>
          </p:nvSpPr>
          <p:spPr bwMode="auto">
            <a:xfrm>
              <a:off x="2385278" y="3313133"/>
              <a:ext cx="90311" cy="20638"/>
            </a:xfrm>
            <a:custGeom>
              <a:avLst/>
              <a:gdLst>
                <a:gd name="T0" fmla="*/ 2147483647 w 64"/>
                <a:gd name="T1" fmla="*/ 0 h 13"/>
                <a:gd name="T2" fmla="*/ 2147483647 w 64"/>
                <a:gd name="T3" fmla="*/ 0 h 13"/>
                <a:gd name="T4" fmla="*/ 0 w 64"/>
                <a:gd name="T5" fmla="*/ 0 h 13"/>
                <a:gd name="T6" fmla="*/ 0 w 64"/>
                <a:gd name="T7" fmla="*/ 2147483647 h 13"/>
                <a:gd name="T8" fmla="*/ 2147483647 w 64"/>
                <a:gd name="T9" fmla="*/ 2147483647 h 13"/>
                <a:gd name="T10" fmla="*/ 2147483647 w 64"/>
                <a:gd name="T11" fmla="*/ 2147483647 h 13"/>
                <a:gd name="T12" fmla="*/ 2147483647 w 64"/>
                <a:gd name="T13" fmla="*/ 0 h 13"/>
                <a:gd name="T14" fmla="*/ 0 60000 65536"/>
                <a:gd name="T15" fmla="*/ 0 60000 65536"/>
                <a:gd name="T16" fmla="*/ 0 60000 65536"/>
                <a:gd name="T17" fmla="*/ 0 60000 65536"/>
                <a:gd name="T18" fmla="*/ 0 60000 65536"/>
                <a:gd name="T19" fmla="*/ 0 60000 65536"/>
                <a:gd name="T20" fmla="*/ 0 60000 65536"/>
                <a:gd name="T21" fmla="*/ 0 w 64"/>
                <a:gd name="T22" fmla="*/ 0 h 13"/>
                <a:gd name="T23" fmla="*/ 64 w 64"/>
                <a:gd name="T24" fmla="*/ 13 h 13"/>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13">
                  <a:moveTo>
                    <a:pt x="64" y="0"/>
                  </a:moveTo>
                  <a:lnTo>
                    <a:pt x="39" y="0"/>
                  </a:lnTo>
                  <a:lnTo>
                    <a:pt x="0" y="0"/>
                  </a:lnTo>
                  <a:lnTo>
                    <a:pt x="0" y="13"/>
                  </a:lnTo>
                  <a:lnTo>
                    <a:pt x="39" y="13"/>
                  </a:lnTo>
                  <a:lnTo>
                    <a:pt x="64" y="13"/>
                  </a:lnTo>
                  <a:lnTo>
                    <a:pt x="64" y="0"/>
                  </a:lnTo>
                  <a:close/>
                </a:path>
              </a:pathLst>
            </a:custGeom>
            <a:solidFill>
              <a:srgbClr val="000000"/>
            </a:solidFill>
            <a:ln w="9525">
              <a:noFill/>
              <a:round/>
              <a:headEnd/>
              <a:tailEnd/>
            </a:ln>
          </p:spPr>
          <p:txBody>
            <a:bodyPr/>
            <a:lstStyle/>
            <a:p>
              <a:endParaRPr lang="en-US"/>
            </a:p>
          </p:txBody>
        </p:sp>
        <p:sp>
          <p:nvSpPr>
            <p:cNvPr id="29717" name="Freeform 1429"/>
            <p:cNvSpPr>
              <a:spLocks/>
            </p:cNvSpPr>
            <p:nvPr/>
          </p:nvSpPr>
          <p:spPr bwMode="auto">
            <a:xfrm>
              <a:off x="2567309" y="3309960"/>
              <a:ext cx="90311" cy="23813"/>
            </a:xfrm>
            <a:custGeom>
              <a:avLst/>
              <a:gdLst>
                <a:gd name="T0" fmla="*/ 2147483647 w 64"/>
                <a:gd name="T1" fmla="*/ 0 h 15"/>
                <a:gd name="T2" fmla="*/ 2147483647 w 64"/>
                <a:gd name="T3" fmla="*/ 2147483647 h 15"/>
                <a:gd name="T4" fmla="*/ 0 w 64"/>
                <a:gd name="T5" fmla="*/ 2147483647 h 15"/>
                <a:gd name="T6" fmla="*/ 0 w 64"/>
                <a:gd name="T7" fmla="*/ 2147483647 h 15"/>
                <a:gd name="T8" fmla="*/ 2147483647 w 64"/>
                <a:gd name="T9" fmla="*/ 0 h 15"/>
                <a:gd name="T10" fmla="*/ 0 60000 65536"/>
                <a:gd name="T11" fmla="*/ 0 60000 65536"/>
                <a:gd name="T12" fmla="*/ 0 60000 65536"/>
                <a:gd name="T13" fmla="*/ 0 60000 65536"/>
                <a:gd name="T14" fmla="*/ 0 60000 65536"/>
                <a:gd name="T15" fmla="*/ 0 w 64"/>
                <a:gd name="T16" fmla="*/ 0 h 15"/>
                <a:gd name="T17" fmla="*/ 64 w 64"/>
                <a:gd name="T18" fmla="*/ 15 h 15"/>
              </a:gdLst>
              <a:ahLst/>
              <a:cxnLst>
                <a:cxn ang="T10">
                  <a:pos x="T0" y="T1"/>
                </a:cxn>
                <a:cxn ang="T11">
                  <a:pos x="T2" y="T3"/>
                </a:cxn>
                <a:cxn ang="T12">
                  <a:pos x="T4" y="T5"/>
                </a:cxn>
                <a:cxn ang="T13">
                  <a:pos x="T6" y="T7"/>
                </a:cxn>
                <a:cxn ang="T14">
                  <a:pos x="T8" y="T9"/>
                </a:cxn>
              </a:cxnLst>
              <a:rect l="T15" t="T16" r="T17" b="T18"/>
              <a:pathLst>
                <a:path w="64" h="15">
                  <a:moveTo>
                    <a:pt x="64" y="0"/>
                  </a:moveTo>
                  <a:lnTo>
                    <a:pt x="64" y="13"/>
                  </a:lnTo>
                  <a:lnTo>
                    <a:pt x="0" y="15"/>
                  </a:lnTo>
                  <a:lnTo>
                    <a:pt x="0" y="2"/>
                  </a:lnTo>
                  <a:lnTo>
                    <a:pt x="64" y="0"/>
                  </a:lnTo>
                  <a:close/>
                </a:path>
              </a:pathLst>
            </a:custGeom>
            <a:solidFill>
              <a:srgbClr val="000000"/>
            </a:solidFill>
            <a:ln w="9525">
              <a:noFill/>
              <a:round/>
              <a:headEnd/>
              <a:tailEnd/>
            </a:ln>
          </p:spPr>
          <p:txBody>
            <a:bodyPr/>
            <a:lstStyle/>
            <a:p>
              <a:endParaRPr lang="en-US"/>
            </a:p>
          </p:txBody>
        </p:sp>
        <p:sp>
          <p:nvSpPr>
            <p:cNvPr id="29718" name="Rectangle 1430"/>
            <p:cNvSpPr>
              <a:spLocks noChangeArrowheads="1"/>
            </p:cNvSpPr>
            <p:nvPr/>
          </p:nvSpPr>
          <p:spPr bwMode="auto">
            <a:xfrm>
              <a:off x="684887" y="5024458"/>
              <a:ext cx="159456"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19" name="Rectangle 1431"/>
            <p:cNvSpPr>
              <a:spLocks noChangeArrowheads="1"/>
            </p:cNvSpPr>
            <p:nvPr/>
          </p:nvSpPr>
          <p:spPr bwMode="auto">
            <a:xfrm>
              <a:off x="1002390" y="5024458"/>
              <a:ext cx="318911"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20" name="Rectangle 1432"/>
            <p:cNvSpPr>
              <a:spLocks noChangeArrowheads="1"/>
            </p:cNvSpPr>
            <p:nvPr/>
          </p:nvSpPr>
          <p:spPr bwMode="auto">
            <a:xfrm>
              <a:off x="1479346" y="5024458"/>
              <a:ext cx="159455"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21" name="Rectangle 1433"/>
            <p:cNvSpPr>
              <a:spLocks noChangeArrowheads="1"/>
            </p:cNvSpPr>
            <p:nvPr/>
          </p:nvSpPr>
          <p:spPr bwMode="auto">
            <a:xfrm>
              <a:off x="1796845" y="5024458"/>
              <a:ext cx="318911"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22" name="Rectangle 1434"/>
            <p:cNvSpPr>
              <a:spLocks noChangeArrowheads="1"/>
            </p:cNvSpPr>
            <p:nvPr/>
          </p:nvSpPr>
          <p:spPr bwMode="auto">
            <a:xfrm>
              <a:off x="2273798" y="5024458"/>
              <a:ext cx="159456"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23" name="Rectangle 1435"/>
            <p:cNvSpPr>
              <a:spLocks noChangeArrowheads="1"/>
            </p:cNvSpPr>
            <p:nvPr/>
          </p:nvSpPr>
          <p:spPr bwMode="auto">
            <a:xfrm>
              <a:off x="2591301" y="5024458"/>
              <a:ext cx="318911"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24" name="Rectangle 1436"/>
            <p:cNvSpPr>
              <a:spLocks noChangeArrowheads="1"/>
            </p:cNvSpPr>
            <p:nvPr/>
          </p:nvSpPr>
          <p:spPr bwMode="auto">
            <a:xfrm>
              <a:off x="3068257" y="5024458"/>
              <a:ext cx="159455"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25" name="Rectangle 1437"/>
            <p:cNvSpPr>
              <a:spLocks noChangeArrowheads="1"/>
            </p:cNvSpPr>
            <p:nvPr/>
          </p:nvSpPr>
          <p:spPr bwMode="auto">
            <a:xfrm>
              <a:off x="3385756" y="5024458"/>
              <a:ext cx="320323"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26" name="Rectangle 1438"/>
            <p:cNvSpPr>
              <a:spLocks noChangeArrowheads="1"/>
            </p:cNvSpPr>
            <p:nvPr/>
          </p:nvSpPr>
          <p:spPr bwMode="auto">
            <a:xfrm>
              <a:off x="3865532" y="5024458"/>
              <a:ext cx="159456"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27" name="Rectangle 1439"/>
            <p:cNvSpPr>
              <a:spLocks noChangeArrowheads="1"/>
            </p:cNvSpPr>
            <p:nvPr/>
          </p:nvSpPr>
          <p:spPr bwMode="auto">
            <a:xfrm>
              <a:off x="4183032" y="5024458"/>
              <a:ext cx="317500"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28" name="Rectangle 1440"/>
            <p:cNvSpPr>
              <a:spLocks noChangeArrowheads="1"/>
            </p:cNvSpPr>
            <p:nvPr/>
          </p:nvSpPr>
          <p:spPr bwMode="auto">
            <a:xfrm>
              <a:off x="4659990" y="5024458"/>
              <a:ext cx="159455"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29" name="Rectangle 1441"/>
            <p:cNvSpPr>
              <a:spLocks noChangeArrowheads="1"/>
            </p:cNvSpPr>
            <p:nvPr/>
          </p:nvSpPr>
          <p:spPr bwMode="auto">
            <a:xfrm>
              <a:off x="4977487" y="5024458"/>
              <a:ext cx="317500"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30" name="Rectangle 1442"/>
            <p:cNvSpPr>
              <a:spLocks noChangeArrowheads="1"/>
            </p:cNvSpPr>
            <p:nvPr/>
          </p:nvSpPr>
          <p:spPr bwMode="auto">
            <a:xfrm>
              <a:off x="5454443" y="5024458"/>
              <a:ext cx="159456"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31" name="Rectangle 1443"/>
            <p:cNvSpPr>
              <a:spLocks noChangeArrowheads="1"/>
            </p:cNvSpPr>
            <p:nvPr/>
          </p:nvSpPr>
          <p:spPr bwMode="auto">
            <a:xfrm>
              <a:off x="5771943" y="5024458"/>
              <a:ext cx="317500"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32" name="Rectangle 1444"/>
            <p:cNvSpPr>
              <a:spLocks noChangeArrowheads="1"/>
            </p:cNvSpPr>
            <p:nvPr/>
          </p:nvSpPr>
          <p:spPr bwMode="auto">
            <a:xfrm>
              <a:off x="6248901" y="5024458"/>
              <a:ext cx="159455"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33" name="Rectangle 1445"/>
            <p:cNvSpPr>
              <a:spLocks noChangeArrowheads="1"/>
            </p:cNvSpPr>
            <p:nvPr/>
          </p:nvSpPr>
          <p:spPr bwMode="auto">
            <a:xfrm>
              <a:off x="6566399" y="5024458"/>
              <a:ext cx="317500"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34" name="Rectangle 1446"/>
            <p:cNvSpPr>
              <a:spLocks noChangeArrowheads="1"/>
            </p:cNvSpPr>
            <p:nvPr/>
          </p:nvSpPr>
          <p:spPr bwMode="auto">
            <a:xfrm>
              <a:off x="7043354" y="5024458"/>
              <a:ext cx="159456"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35" name="Rectangle 1447"/>
            <p:cNvSpPr>
              <a:spLocks noChangeArrowheads="1"/>
            </p:cNvSpPr>
            <p:nvPr/>
          </p:nvSpPr>
          <p:spPr bwMode="auto">
            <a:xfrm>
              <a:off x="7360855" y="5024458"/>
              <a:ext cx="317500"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36" name="Rectangle 1448"/>
            <p:cNvSpPr>
              <a:spLocks noChangeArrowheads="1"/>
            </p:cNvSpPr>
            <p:nvPr/>
          </p:nvSpPr>
          <p:spPr bwMode="auto">
            <a:xfrm>
              <a:off x="7837812" y="5024458"/>
              <a:ext cx="160867"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37" name="Rectangle 1449"/>
            <p:cNvSpPr>
              <a:spLocks noChangeArrowheads="1"/>
            </p:cNvSpPr>
            <p:nvPr/>
          </p:nvSpPr>
          <p:spPr bwMode="auto">
            <a:xfrm>
              <a:off x="2392332" y="4595833"/>
              <a:ext cx="159456"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38" name="Rectangle 1450"/>
            <p:cNvSpPr>
              <a:spLocks noChangeArrowheads="1"/>
            </p:cNvSpPr>
            <p:nvPr/>
          </p:nvSpPr>
          <p:spPr bwMode="auto">
            <a:xfrm>
              <a:off x="2709835" y="4595833"/>
              <a:ext cx="318911"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39" name="Rectangle 1451"/>
            <p:cNvSpPr>
              <a:spLocks noChangeArrowheads="1"/>
            </p:cNvSpPr>
            <p:nvPr/>
          </p:nvSpPr>
          <p:spPr bwMode="auto">
            <a:xfrm>
              <a:off x="3186790" y="4595833"/>
              <a:ext cx="159455"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40" name="Rectangle 1452"/>
            <p:cNvSpPr>
              <a:spLocks noChangeArrowheads="1"/>
            </p:cNvSpPr>
            <p:nvPr/>
          </p:nvSpPr>
          <p:spPr bwMode="auto">
            <a:xfrm>
              <a:off x="3504290" y="4595833"/>
              <a:ext cx="318911"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41" name="Rectangle 1453"/>
            <p:cNvSpPr>
              <a:spLocks noChangeArrowheads="1"/>
            </p:cNvSpPr>
            <p:nvPr/>
          </p:nvSpPr>
          <p:spPr bwMode="auto">
            <a:xfrm>
              <a:off x="3981243" y="4595833"/>
              <a:ext cx="159456"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42" name="Rectangle 1454"/>
            <p:cNvSpPr>
              <a:spLocks noChangeArrowheads="1"/>
            </p:cNvSpPr>
            <p:nvPr/>
          </p:nvSpPr>
          <p:spPr bwMode="auto">
            <a:xfrm>
              <a:off x="4298746" y="4595833"/>
              <a:ext cx="318911" cy="33338"/>
            </a:xfrm>
            <a:prstGeom prst="rect">
              <a:avLst/>
            </a:prstGeom>
            <a:solidFill>
              <a:srgbClr val="FF9900"/>
            </a:solidFill>
            <a:ln w="9525">
              <a:noFill/>
              <a:miter lim="800000"/>
              <a:headEnd/>
              <a:tailEnd/>
            </a:ln>
          </p:spPr>
          <p:txBody>
            <a:bodyPr/>
            <a:lstStyle/>
            <a:p>
              <a:pPr algn="ctr" eaLnBrk="0" hangingPunct="0"/>
              <a:endParaRPr lang="en-US"/>
            </a:p>
          </p:txBody>
        </p:sp>
        <p:sp>
          <p:nvSpPr>
            <p:cNvPr id="29743" name="Freeform 1455"/>
            <p:cNvSpPr>
              <a:spLocks/>
            </p:cNvSpPr>
            <p:nvPr/>
          </p:nvSpPr>
          <p:spPr bwMode="auto">
            <a:xfrm>
              <a:off x="4775699" y="4595833"/>
              <a:ext cx="12700" cy="33338"/>
            </a:xfrm>
            <a:custGeom>
              <a:avLst/>
              <a:gdLst>
                <a:gd name="T0" fmla="*/ 2147483647 w 9"/>
                <a:gd name="T1" fmla="*/ 2147483647 h 21"/>
                <a:gd name="T2" fmla="*/ 2147483647 w 9"/>
                <a:gd name="T3" fmla="*/ 0 h 21"/>
                <a:gd name="T4" fmla="*/ 0 w 9"/>
                <a:gd name="T5" fmla="*/ 0 h 21"/>
                <a:gd name="T6" fmla="*/ 0 w 9"/>
                <a:gd name="T7" fmla="*/ 2147483647 h 21"/>
                <a:gd name="T8" fmla="*/ 2147483647 w 9"/>
                <a:gd name="T9" fmla="*/ 2147483647 h 21"/>
                <a:gd name="T10" fmla="*/ 2147483647 w 9"/>
                <a:gd name="T11" fmla="*/ 2147483647 h 21"/>
                <a:gd name="T12" fmla="*/ 0 60000 65536"/>
                <a:gd name="T13" fmla="*/ 0 60000 65536"/>
                <a:gd name="T14" fmla="*/ 0 60000 65536"/>
                <a:gd name="T15" fmla="*/ 0 60000 65536"/>
                <a:gd name="T16" fmla="*/ 0 60000 65536"/>
                <a:gd name="T17" fmla="*/ 0 60000 65536"/>
                <a:gd name="T18" fmla="*/ 0 w 9"/>
                <a:gd name="T19" fmla="*/ 0 h 21"/>
                <a:gd name="T20" fmla="*/ 9 w 9"/>
                <a:gd name="T21" fmla="*/ 21 h 21"/>
              </a:gdLst>
              <a:ahLst/>
              <a:cxnLst>
                <a:cxn ang="T12">
                  <a:pos x="T0" y="T1"/>
                </a:cxn>
                <a:cxn ang="T13">
                  <a:pos x="T2" y="T3"/>
                </a:cxn>
                <a:cxn ang="T14">
                  <a:pos x="T4" y="T5"/>
                </a:cxn>
                <a:cxn ang="T15">
                  <a:pos x="T6" y="T7"/>
                </a:cxn>
                <a:cxn ang="T16">
                  <a:pos x="T8" y="T9"/>
                </a:cxn>
                <a:cxn ang="T17">
                  <a:pos x="T10" y="T11"/>
                </a:cxn>
              </a:cxnLst>
              <a:rect l="T18" t="T19" r="T20" b="T21"/>
              <a:pathLst>
                <a:path w="9" h="21">
                  <a:moveTo>
                    <a:pt x="9" y="10"/>
                  </a:moveTo>
                  <a:lnTo>
                    <a:pt x="9" y="0"/>
                  </a:lnTo>
                  <a:lnTo>
                    <a:pt x="0" y="0"/>
                  </a:lnTo>
                  <a:lnTo>
                    <a:pt x="0" y="21"/>
                  </a:lnTo>
                  <a:lnTo>
                    <a:pt x="9" y="21"/>
                  </a:lnTo>
                  <a:lnTo>
                    <a:pt x="9" y="10"/>
                  </a:lnTo>
                  <a:close/>
                </a:path>
              </a:pathLst>
            </a:custGeom>
            <a:solidFill>
              <a:srgbClr val="FF9900"/>
            </a:solidFill>
            <a:ln w="9525">
              <a:noFill/>
              <a:round/>
              <a:headEnd/>
              <a:tailEnd/>
            </a:ln>
          </p:spPr>
          <p:txBody>
            <a:bodyPr/>
            <a:lstStyle/>
            <a:p>
              <a:endParaRPr lang="en-US"/>
            </a:p>
          </p:txBody>
        </p:sp>
        <p:sp>
          <p:nvSpPr>
            <p:cNvPr id="29744" name="Rectangle 1456"/>
            <p:cNvSpPr>
              <a:spLocks noChangeArrowheads="1"/>
            </p:cNvSpPr>
            <p:nvPr/>
          </p:nvSpPr>
          <p:spPr bwMode="auto">
            <a:xfrm>
              <a:off x="684887" y="1201763"/>
              <a:ext cx="159456"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45" name="Rectangle 1457"/>
            <p:cNvSpPr>
              <a:spLocks noChangeArrowheads="1"/>
            </p:cNvSpPr>
            <p:nvPr/>
          </p:nvSpPr>
          <p:spPr bwMode="auto">
            <a:xfrm>
              <a:off x="1002390" y="1201763"/>
              <a:ext cx="318911"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46" name="Rectangle 1458"/>
            <p:cNvSpPr>
              <a:spLocks noChangeArrowheads="1"/>
            </p:cNvSpPr>
            <p:nvPr/>
          </p:nvSpPr>
          <p:spPr bwMode="auto">
            <a:xfrm>
              <a:off x="1479346" y="1201763"/>
              <a:ext cx="159455"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47" name="Rectangle 1459"/>
            <p:cNvSpPr>
              <a:spLocks noChangeArrowheads="1"/>
            </p:cNvSpPr>
            <p:nvPr/>
          </p:nvSpPr>
          <p:spPr bwMode="auto">
            <a:xfrm>
              <a:off x="1796845" y="1201763"/>
              <a:ext cx="318911"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48" name="Rectangle 1460"/>
            <p:cNvSpPr>
              <a:spLocks noChangeArrowheads="1"/>
            </p:cNvSpPr>
            <p:nvPr/>
          </p:nvSpPr>
          <p:spPr bwMode="auto">
            <a:xfrm>
              <a:off x="2273798" y="1201763"/>
              <a:ext cx="159456"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49" name="Rectangle 1461"/>
            <p:cNvSpPr>
              <a:spLocks noChangeArrowheads="1"/>
            </p:cNvSpPr>
            <p:nvPr/>
          </p:nvSpPr>
          <p:spPr bwMode="auto">
            <a:xfrm>
              <a:off x="2591301" y="1201763"/>
              <a:ext cx="318911"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50" name="Rectangle 1462"/>
            <p:cNvSpPr>
              <a:spLocks noChangeArrowheads="1"/>
            </p:cNvSpPr>
            <p:nvPr/>
          </p:nvSpPr>
          <p:spPr bwMode="auto">
            <a:xfrm>
              <a:off x="3068257" y="1201763"/>
              <a:ext cx="159455"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51" name="Rectangle 1463"/>
            <p:cNvSpPr>
              <a:spLocks noChangeArrowheads="1"/>
            </p:cNvSpPr>
            <p:nvPr/>
          </p:nvSpPr>
          <p:spPr bwMode="auto">
            <a:xfrm>
              <a:off x="3385756" y="1201763"/>
              <a:ext cx="320323"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52" name="Rectangle 1464"/>
            <p:cNvSpPr>
              <a:spLocks noChangeArrowheads="1"/>
            </p:cNvSpPr>
            <p:nvPr/>
          </p:nvSpPr>
          <p:spPr bwMode="auto">
            <a:xfrm>
              <a:off x="3865532" y="1201763"/>
              <a:ext cx="159456"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53" name="Rectangle 1465"/>
            <p:cNvSpPr>
              <a:spLocks noChangeArrowheads="1"/>
            </p:cNvSpPr>
            <p:nvPr/>
          </p:nvSpPr>
          <p:spPr bwMode="auto">
            <a:xfrm>
              <a:off x="4183032" y="1201763"/>
              <a:ext cx="317500"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54" name="Rectangle 1466"/>
            <p:cNvSpPr>
              <a:spLocks noChangeArrowheads="1"/>
            </p:cNvSpPr>
            <p:nvPr/>
          </p:nvSpPr>
          <p:spPr bwMode="auto">
            <a:xfrm>
              <a:off x="4659990" y="1201763"/>
              <a:ext cx="159455"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55" name="Rectangle 1467"/>
            <p:cNvSpPr>
              <a:spLocks noChangeArrowheads="1"/>
            </p:cNvSpPr>
            <p:nvPr/>
          </p:nvSpPr>
          <p:spPr bwMode="auto">
            <a:xfrm>
              <a:off x="4977487" y="1201763"/>
              <a:ext cx="317500"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56" name="Rectangle 1468"/>
            <p:cNvSpPr>
              <a:spLocks noChangeArrowheads="1"/>
            </p:cNvSpPr>
            <p:nvPr/>
          </p:nvSpPr>
          <p:spPr bwMode="auto">
            <a:xfrm>
              <a:off x="5454443" y="1201763"/>
              <a:ext cx="159456"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57" name="Rectangle 1469"/>
            <p:cNvSpPr>
              <a:spLocks noChangeArrowheads="1"/>
            </p:cNvSpPr>
            <p:nvPr/>
          </p:nvSpPr>
          <p:spPr bwMode="auto">
            <a:xfrm>
              <a:off x="5771943" y="1201763"/>
              <a:ext cx="317500"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58" name="Rectangle 1470"/>
            <p:cNvSpPr>
              <a:spLocks noChangeArrowheads="1"/>
            </p:cNvSpPr>
            <p:nvPr/>
          </p:nvSpPr>
          <p:spPr bwMode="auto">
            <a:xfrm>
              <a:off x="6248901" y="1201763"/>
              <a:ext cx="159455"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59" name="Rectangle 1471"/>
            <p:cNvSpPr>
              <a:spLocks noChangeArrowheads="1"/>
            </p:cNvSpPr>
            <p:nvPr/>
          </p:nvSpPr>
          <p:spPr bwMode="auto">
            <a:xfrm>
              <a:off x="6566399" y="1201763"/>
              <a:ext cx="317500"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60" name="Rectangle 1472"/>
            <p:cNvSpPr>
              <a:spLocks noChangeArrowheads="1"/>
            </p:cNvSpPr>
            <p:nvPr/>
          </p:nvSpPr>
          <p:spPr bwMode="auto">
            <a:xfrm>
              <a:off x="7043354" y="1201763"/>
              <a:ext cx="159456"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61" name="Rectangle 1473"/>
            <p:cNvSpPr>
              <a:spLocks noChangeArrowheads="1"/>
            </p:cNvSpPr>
            <p:nvPr/>
          </p:nvSpPr>
          <p:spPr bwMode="auto">
            <a:xfrm>
              <a:off x="7360855" y="1201763"/>
              <a:ext cx="317500"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62" name="Rectangle 1474"/>
            <p:cNvSpPr>
              <a:spLocks noChangeArrowheads="1"/>
            </p:cNvSpPr>
            <p:nvPr/>
          </p:nvSpPr>
          <p:spPr bwMode="auto">
            <a:xfrm>
              <a:off x="7837812" y="1201763"/>
              <a:ext cx="160867" cy="34925"/>
            </a:xfrm>
            <a:prstGeom prst="rect">
              <a:avLst/>
            </a:prstGeom>
            <a:solidFill>
              <a:srgbClr val="FF9900"/>
            </a:solidFill>
            <a:ln w="9525">
              <a:noFill/>
              <a:miter lim="800000"/>
              <a:headEnd/>
              <a:tailEnd/>
            </a:ln>
          </p:spPr>
          <p:txBody>
            <a:bodyPr/>
            <a:lstStyle/>
            <a:p>
              <a:pPr algn="ctr" eaLnBrk="0" hangingPunct="0"/>
              <a:endParaRPr lang="en-US"/>
            </a:p>
          </p:txBody>
        </p:sp>
        <p:sp>
          <p:nvSpPr>
            <p:cNvPr id="29763" name="Freeform 1475"/>
            <p:cNvSpPr>
              <a:spLocks/>
            </p:cNvSpPr>
            <p:nvPr/>
          </p:nvSpPr>
          <p:spPr bwMode="auto">
            <a:xfrm>
              <a:off x="4755943" y="1227158"/>
              <a:ext cx="2771422" cy="831850"/>
            </a:xfrm>
            <a:custGeom>
              <a:avLst/>
              <a:gdLst>
                <a:gd name="T0" fmla="*/ 0 w 1964"/>
                <a:gd name="T1" fmla="*/ 2147483647 h 524"/>
                <a:gd name="T2" fmla="*/ 2147483647 w 1964"/>
                <a:gd name="T3" fmla="*/ 2147483647 h 524"/>
                <a:gd name="T4" fmla="*/ 2147483647 w 1964"/>
                <a:gd name="T5" fmla="*/ 2147483647 h 524"/>
                <a:gd name="T6" fmla="*/ 2147483647 w 1964"/>
                <a:gd name="T7" fmla="*/ 2147483647 h 524"/>
                <a:gd name="T8" fmla="*/ 2147483647 w 1964"/>
                <a:gd name="T9" fmla="*/ 2147483647 h 524"/>
                <a:gd name="T10" fmla="*/ 2147483647 w 1964"/>
                <a:gd name="T11" fmla="*/ 2147483647 h 524"/>
                <a:gd name="T12" fmla="*/ 2147483647 w 1964"/>
                <a:gd name="T13" fmla="*/ 2147483647 h 524"/>
                <a:gd name="T14" fmla="*/ 2147483647 w 1964"/>
                <a:gd name="T15" fmla="*/ 2147483647 h 524"/>
                <a:gd name="T16" fmla="*/ 2147483647 w 1964"/>
                <a:gd name="T17" fmla="*/ 2147483647 h 524"/>
                <a:gd name="T18" fmla="*/ 2147483647 w 1964"/>
                <a:gd name="T19" fmla="*/ 2147483647 h 524"/>
                <a:gd name="T20" fmla="*/ 2147483647 w 1964"/>
                <a:gd name="T21" fmla="*/ 2147483647 h 524"/>
                <a:gd name="T22" fmla="*/ 2147483647 w 1964"/>
                <a:gd name="T23" fmla="*/ 2147483647 h 524"/>
                <a:gd name="T24" fmla="*/ 2147483647 w 1964"/>
                <a:gd name="T25" fmla="*/ 2147483647 h 524"/>
                <a:gd name="T26" fmla="*/ 2147483647 w 1964"/>
                <a:gd name="T27" fmla="*/ 2147483647 h 524"/>
                <a:gd name="T28" fmla="*/ 2147483647 w 1964"/>
                <a:gd name="T29" fmla="*/ 2147483647 h 524"/>
                <a:gd name="T30" fmla="*/ 2147483647 w 1964"/>
                <a:gd name="T31" fmla="*/ 2147483647 h 524"/>
                <a:gd name="T32" fmla="*/ 2147483647 w 1964"/>
                <a:gd name="T33" fmla="*/ 0 h 524"/>
                <a:gd name="T34" fmla="*/ 2147483647 w 1964"/>
                <a:gd name="T35" fmla="*/ 0 h 524"/>
                <a:gd name="T36" fmla="*/ 2147483647 w 1964"/>
                <a:gd name="T37" fmla="*/ 2147483647 h 524"/>
                <a:gd name="T38" fmla="*/ 2147483647 w 1964"/>
                <a:gd name="T39" fmla="*/ 2147483647 h 524"/>
                <a:gd name="T40" fmla="*/ 2147483647 w 1964"/>
                <a:gd name="T41" fmla="*/ 2147483647 h 524"/>
                <a:gd name="T42" fmla="*/ 2147483647 w 1964"/>
                <a:gd name="T43" fmla="*/ 2147483647 h 524"/>
                <a:gd name="T44" fmla="*/ 2147483647 w 1964"/>
                <a:gd name="T45" fmla="*/ 2147483647 h 524"/>
                <a:gd name="T46" fmla="*/ 2147483647 w 1964"/>
                <a:gd name="T47" fmla="*/ 2147483647 h 524"/>
                <a:gd name="T48" fmla="*/ 2147483647 w 1964"/>
                <a:gd name="T49" fmla="*/ 2147483647 h 524"/>
                <a:gd name="T50" fmla="*/ 2147483647 w 1964"/>
                <a:gd name="T51" fmla="*/ 2147483647 h 524"/>
                <a:gd name="T52" fmla="*/ 2147483647 w 1964"/>
                <a:gd name="T53" fmla="*/ 2147483647 h 524"/>
                <a:gd name="T54" fmla="*/ 2147483647 w 1964"/>
                <a:gd name="T55" fmla="*/ 2147483647 h 524"/>
                <a:gd name="T56" fmla="*/ 2147483647 w 1964"/>
                <a:gd name="T57" fmla="*/ 2147483647 h 524"/>
                <a:gd name="T58" fmla="*/ 2147483647 w 1964"/>
                <a:gd name="T59" fmla="*/ 2147483647 h 524"/>
                <a:gd name="T60" fmla="*/ 2147483647 w 1964"/>
                <a:gd name="T61" fmla="*/ 2147483647 h 524"/>
                <a:gd name="T62" fmla="*/ 2147483647 w 1964"/>
                <a:gd name="T63" fmla="*/ 2147483647 h 524"/>
                <a:gd name="T64" fmla="*/ 2147483647 w 1964"/>
                <a:gd name="T65" fmla="*/ 2147483647 h 524"/>
                <a:gd name="T66" fmla="*/ 2147483647 w 1964"/>
                <a:gd name="T67" fmla="*/ 2147483647 h 524"/>
                <a:gd name="T68" fmla="*/ 2147483647 w 1964"/>
                <a:gd name="T69" fmla="*/ 2147483647 h 524"/>
                <a:gd name="T70" fmla="*/ 2147483647 w 1964"/>
                <a:gd name="T71" fmla="*/ 2147483647 h 524"/>
                <a:gd name="T72" fmla="*/ 2147483647 w 1964"/>
                <a:gd name="T73" fmla="*/ 2147483647 h 524"/>
                <a:gd name="T74" fmla="*/ 2147483647 w 1964"/>
                <a:gd name="T75" fmla="*/ 2147483647 h 524"/>
                <a:gd name="T76" fmla="*/ 2147483647 w 1964"/>
                <a:gd name="T77" fmla="*/ 2147483647 h 524"/>
                <a:gd name="T78" fmla="*/ 2147483647 w 1964"/>
                <a:gd name="T79" fmla="*/ 2147483647 h 524"/>
                <a:gd name="T80" fmla="*/ 2147483647 w 1964"/>
                <a:gd name="T81" fmla="*/ 2147483647 h 524"/>
                <a:gd name="T82" fmla="*/ 2147483647 w 1964"/>
                <a:gd name="T83" fmla="*/ 2147483647 h 524"/>
                <a:gd name="T84" fmla="*/ 2147483647 w 1964"/>
                <a:gd name="T85" fmla="*/ 2147483647 h 524"/>
                <a:gd name="T86" fmla="*/ 2147483647 w 1964"/>
                <a:gd name="T87" fmla="*/ 2147483647 h 524"/>
                <a:gd name="T88" fmla="*/ 2147483647 w 1964"/>
                <a:gd name="T89" fmla="*/ 2147483647 h 524"/>
                <a:gd name="T90" fmla="*/ 2147483647 w 1964"/>
                <a:gd name="T91" fmla="*/ 2147483647 h 524"/>
                <a:gd name="T92" fmla="*/ 2147483647 w 1964"/>
                <a:gd name="T93" fmla="*/ 2147483647 h 524"/>
                <a:gd name="T94" fmla="*/ 2147483647 w 1964"/>
                <a:gd name="T95" fmla="*/ 2147483647 h 524"/>
                <a:gd name="T96" fmla="*/ 2147483647 w 1964"/>
                <a:gd name="T97" fmla="*/ 2147483647 h 524"/>
                <a:gd name="T98" fmla="*/ 2147483647 w 1964"/>
                <a:gd name="T99" fmla="*/ 2147483647 h 524"/>
                <a:gd name="T100" fmla="*/ 2147483647 w 1964"/>
                <a:gd name="T101" fmla="*/ 2147483647 h 524"/>
                <a:gd name="T102" fmla="*/ 2147483647 w 1964"/>
                <a:gd name="T103" fmla="*/ 2147483647 h 524"/>
                <a:gd name="T104" fmla="*/ 2147483647 w 1964"/>
                <a:gd name="T105" fmla="*/ 2147483647 h 524"/>
                <a:gd name="T106" fmla="*/ 2147483647 w 1964"/>
                <a:gd name="T107" fmla="*/ 2147483647 h 524"/>
                <a:gd name="T108" fmla="*/ 2147483647 w 1964"/>
                <a:gd name="T109" fmla="*/ 2147483647 h 524"/>
                <a:gd name="T110" fmla="*/ 2147483647 w 1964"/>
                <a:gd name="T111" fmla="*/ 2147483647 h 524"/>
                <a:gd name="T112" fmla="*/ 0 w 1964"/>
                <a:gd name="T113" fmla="*/ 2147483647 h 52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1964"/>
                <a:gd name="T172" fmla="*/ 0 h 524"/>
                <a:gd name="T173" fmla="*/ 1964 w 1964"/>
                <a:gd name="T174" fmla="*/ 524 h 52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1964" h="524">
                  <a:moveTo>
                    <a:pt x="0" y="501"/>
                  </a:moveTo>
                  <a:lnTo>
                    <a:pt x="39" y="445"/>
                  </a:lnTo>
                  <a:lnTo>
                    <a:pt x="82" y="392"/>
                  </a:lnTo>
                  <a:lnTo>
                    <a:pt x="127" y="344"/>
                  </a:lnTo>
                  <a:lnTo>
                    <a:pt x="175" y="295"/>
                  </a:lnTo>
                  <a:lnTo>
                    <a:pt x="227" y="252"/>
                  </a:lnTo>
                  <a:lnTo>
                    <a:pt x="281" y="213"/>
                  </a:lnTo>
                  <a:lnTo>
                    <a:pt x="338" y="176"/>
                  </a:lnTo>
                  <a:lnTo>
                    <a:pt x="397" y="142"/>
                  </a:lnTo>
                  <a:lnTo>
                    <a:pt x="458" y="111"/>
                  </a:lnTo>
                  <a:lnTo>
                    <a:pt x="520" y="84"/>
                  </a:lnTo>
                  <a:lnTo>
                    <a:pt x="584" y="61"/>
                  </a:lnTo>
                  <a:lnTo>
                    <a:pt x="651" y="42"/>
                  </a:lnTo>
                  <a:lnTo>
                    <a:pt x="718" y="25"/>
                  </a:lnTo>
                  <a:lnTo>
                    <a:pt x="786" y="13"/>
                  </a:lnTo>
                  <a:lnTo>
                    <a:pt x="854" y="6"/>
                  </a:lnTo>
                  <a:lnTo>
                    <a:pt x="924" y="0"/>
                  </a:lnTo>
                  <a:lnTo>
                    <a:pt x="995" y="0"/>
                  </a:lnTo>
                  <a:lnTo>
                    <a:pt x="1065" y="4"/>
                  </a:lnTo>
                  <a:lnTo>
                    <a:pt x="1137" y="13"/>
                  </a:lnTo>
                  <a:lnTo>
                    <a:pt x="1206" y="25"/>
                  </a:lnTo>
                  <a:lnTo>
                    <a:pt x="1276" y="42"/>
                  </a:lnTo>
                  <a:lnTo>
                    <a:pt x="1346" y="61"/>
                  </a:lnTo>
                  <a:lnTo>
                    <a:pt x="1414" y="86"/>
                  </a:lnTo>
                  <a:lnTo>
                    <a:pt x="1482" y="117"/>
                  </a:lnTo>
                  <a:lnTo>
                    <a:pt x="1548" y="151"/>
                  </a:lnTo>
                  <a:lnTo>
                    <a:pt x="1614" y="190"/>
                  </a:lnTo>
                  <a:lnTo>
                    <a:pt x="1676" y="233"/>
                  </a:lnTo>
                  <a:lnTo>
                    <a:pt x="1739" y="283"/>
                  </a:lnTo>
                  <a:lnTo>
                    <a:pt x="1800" y="335"/>
                  </a:lnTo>
                  <a:lnTo>
                    <a:pt x="1857" y="394"/>
                  </a:lnTo>
                  <a:lnTo>
                    <a:pt x="1912" y="456"/>
                  </a:lnTo>
                  <a:lnTo>
                    <a:pt x="1964" y="524"/>
                  </a:lnTo>
                  <a:lnTo>
                    <a:pt x="1846" y="497"/>
                  </a:lnTo>
                  <a:lnTo>
                    <a:pt x="1725" y="474"/>
                  </a:lnTo>
                  <a:lnTo>
                    <a:pt x="1605" y="453"/>
                  </a:lnTo>
                  <a:lnTo>
                    <a:pt x="1483" y="435"/>
                  </a:lnTo>
                  <a:lnTo>
                    <a:pt x="1362" y="420"/>
                  </a:lnTo>
                  <a:lnTo>
                    <a:pt x="1240" y="410"/>
                  </a:lnTo>
                  <a:lnTo>
                    <a:pt x="1117" y="403"/>
                  </a:lnTo>
                  <a:lnTo>
                    <a:pt x="994" y="399"/>
                  </a:lnTo>
                  <a:lnTo>
                    <a:pt x="933" y="399"/>
                  </a:lnTo>
                  <a:lnTo>
                    <a:pt x="870" y="399"/>
                  </a:lnTo>
                  <a:lnTo>
                    <a:pt x="810" y="401"/>
                  </a:lnTo>
                  <a:lnTo>
                    <a:pt x="747" y="403"/>
                  </a:lnTo>
                  <a:lnTo>
                    <a:pt x="686" y="404"/>
                  </a:lnTo>
                  <a:lnTo>
                    <a:pt x="624" y="410"/>
                  </a:lnTo>
                  <a:lnTo>
                    <a:pt x="561" y="413"/>
                  </a:lnTo>
                  <a:lnTo>
                    <a:pt x="499" y="420"/>
                  </a:lnTo>
                  <a:lnTo>
                    <a:pt x="438" y="426"/>
                  </a:lnTo>
                  <a:lnTo>
                    <a:pt x="375" y="435"/>
                  </a:lnTo>
                  <a:lnTo>
                    <a:pt x="313" y="444"/>
                  </a:lnTo>
                  <a:lnTo>
                    <a:pt x="250" y="453"/>
                  </a:lnTo>
                  <a:lnTo>
                    <a:pt x="188" y="463"/>
                  </a:lnTo>
                  <a:lnTo>
                    <a:pt x="125" y="474"/>
                  </a:lnTo>
                  <a:lnTo>
                    <a:pt x="63" y="487"/>
                  </a:lnTo>
                  <a:lnTo>
                    <a:pt x="0" y="501"/>
                  </a:lnTo>
                  <a:close/>
                </a:path>
              </a:pathLst>
            </a:custGeom>
            <a:solidFill>
              <a:srgbClr val="CCCCCC"/>
            </a:solidFill>
            <a:ln w="9525">
              <a:noFill/>
              <a:round/>
              <a:headEnd/>
              <a:tailEnd/>
            </a:ln>
          </p:spPr>
          <p:txBody>
            <a:bodyPr/>
            <a:lstStyle/>
            <a:p>
              <a:endParaRPr lang="en-US"/>
            </a:p>
          </p:txBody>
        </p:sp>
        <p:sp>
          <p:nvSpPr>
            <p:cNvPr id="29764" name="Freeform 1476"/>
            <p:cNvSpPr>
              <a:spLocks/>
            </p:cNvSpPr>
            <p:nvPr/>
          </p:nvSpPr>
          <p:spPr bwMode="auto">
            <a:xfrm>
              <a:off x="4733367" y="1946296"/>
              <a:ext cx="67733" cy="93662"/>
            </a:xfrm>
            <a:custGeom>
              <a:avLst/>
              <a:gdLst>
                <a:gd name="T0" fmla="*/ 2147483647 w 48"/>
                <a:gd name="T1" fmla="*/ 0 h 59"/>
                <a:gd name="T2" fmla="*/ 2147483647 w 48"/>
                <a:gd name="T3" fmla="*/ 2147483647 h 59"/>
                <a:gd name="T4" fmla="*/ 0 w 48"/>
                <a:gd name="T5" fmla="*/ 2147483647 h 59"/>
                <a:gd name="T6" fmla="*/ 2147483647 w 48"/>
                <a:gd name="T7" fmla="*/ 2147483647 h 59"/>
                <a:gd name="T8" fmla="*/ 2147483647 w 48"/>
                <a:gd name="T9" fmla="*/ 2147483647 h 59"/>
                <a:gd name="T10" fmla="*/ 2147483647 w 48"/>
                <a:gd name="T11" fmla="*/ 2147483647 h 59"/>
                <a:gd name="T12" fmla="*/ 2147483647 w 48"/>
                <a:gd name="T13" fmla="*/ 0 h 59"/>
                <a:gd name="T14" fmla="*/ 0 60000 65536"/>
                <a:gd name="T15" fmla="*/ 0 60000 65536"/>
                <a:gd name="T16" fmla="*/ 0 60000 65536"/>
                <a:gd name="T17" fmla="*/ 0 60000 65536"/>
                <a:gd name="T18" fmla="*/ 0 60000 65536"/>
                <a:gd name="T19" fmla="*/ 0 60000 65536"/>
                <a:gd name="T20" fmla="*/ 0 60000 65536"/>
                <a:gd name="T21" fmla="*/ 0 w 48"/>
                <a:gd name="T22" fmla="*/ 0 h 59"/>
                <a:gd name="T23" fmla="*/ 48 w 48"/>
                <a:gd name="T24" fmla="*/ 59 h 59"/>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48" h="59">
                  <a:moveTo>
                    <a:pt x="39" y="0"/>
                  </a:moveTo>
                  <a:lnTo>
                    <a:pt x="25" y="19"/>
                  </a:lnTo>
                  <a:lnTo>
                    <a:pt x="0" y="51"/>
                  </a:lnTo>
                  <a:lnTo>
                    <a:pt x="11" y="59"/>
                  </a:lnTo>
                  <a:lnTo>
                    <a:pt x="34" y="26"/>
                  </a:lnTo>
                  <a:lnTo>
                    <a:pt x="48" y="7"/>
                  </a:lnTo>
                  <a:lnTo>
                    <a:pt x="39" y="0"/>
                  </a:lnTo>
                  <a:close/>
                </a:path>
              </a:pathLst>
            </a:custGeom>
            <a:solidFill>
              <a:srgbClr val="000000"/>
            </a:solidFill>
            <a:ln w="9525">
              <a:noFill/>
              <a:round/>
              <a:headEnd/>
              <a:tailEnd/>
            </a:ln>
          </p:spPr>
          <p:txBody>
            <a:bodyPr/>
            <a:lstStyle/>
            <a:p>
              <a:endParaRPr lang="en-US"/>
            </a:p>
          </p:txBody>
        </p:sp>
        <p:sp>
          <p:nvSpPr>
            <p:cNvPr id="29765" name="Freeform 1477"/>
            <p:cNvSpPr>
              <a:spLocks/>
            </p:cNvSpPr>
            <p:nvPr/>
          </p:nvSpPr>
          <p:spPr bwMode="auto">
            <a:xfrm>
              <a:off x="4844845" y="1789138"/>
              <a:ext cx="74789" cy="92075"/>
            </a:xfrm>
            <a:custGeom>
              <a:avLst/>
              <a:gdLst>
                <a:gd name="T0" fmla="*/ 2147483647 w 53"/>
                <a:gd name="T1" fmla="*/ 0 h 58"/>
                <a:gd name="T2" fmla="*/ 2147483647 w 53"/>
                <a:gd name="T3" fmla="*/ 2147483647 h 58"/>
                <a:gd name="T4" fmla="*/ 0 w 53"/>
                <a:gd name="T5" fmla="*/ 2147483647 h 58"/>
                <a:gd name="T6" fmla="*/ 2147483647 w 53"/>
                <a:gd name="T7" fmla="*/ 2147483647 h 58"/>
                <a:gd name="T8" fmla="*/ 2147483647 w 53"/>
                <a:gd name="T9" fmla="*/ 2147483647 h 58"/>
                <a:gd name="T10" fmla="*/ 2147483647 w 53"/>
                <a:gd name="T11" fmla="*/ 2147483647 h 58"/>
                <a:gd name="T12" fmla="*/ 2147483647 w 53"/>
                <a:gd name="T13" fmla="*/ 0 h 58"/>
                <a:gd name="T14" fmla="*/ 0 60000 65536"/>
                <a:gd name="T15" fmla="*/ 0 60000 65536"/>
                <a:gd name="T16" fmla="*/ 0 60000 65536"/>
                <a:gd name="T17" fmla="*/ 0 60000 65536"/>
                <a:gd name="T18" fmla="*/ 0 60000 65536"/>
                <a:gd name="T19" fmla="*/ 0 60000 65536"/>
                <a:gd name="T20" fmla="*/ 0 60000 65536"/>
                <a:gd name="T21" fmla="*/ 0 w 53"/>
                <a:gd name="T22" fmla="*/ 0 h 58"/>
                <a:gd name="T23" fmla="*/ 53 w 53"/>
                <a:gd name="T24" fmla="*/ 58 h 5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3" h="58">
                  <a:moveTo>
                    <a:pt x="44" y="0"/>
                  </a:moveTo>
                  <a:lnTo>
                    <a:pt x="21" y="24"/>
                  </a:lnTo>
                  <a:lnTo>
                    <a:pt x="0" y="49"/>
                  </a:lnTo>
                  <a:lnTo>
                    <a:pt x="10" y="58"/>
                  </a:lnTo>
                  <a:lnTo>
                    <a:pt x="32" y="32"/>
                  </a:lnTo>
                  <a:lnTo>
                    <a:pt x="53" y="9"/>
                  </a:lnTo>
                  <a:lnTo>
                    <a:pt x="44" y="0"/>
                  </a:lnTo>
                  <a:close/>
                </a:path>
              </a:pathLst>
            </a:custGeom>
            <a:solidFill>
              <a:srgbClr val="000000"/>
            </a:solidFill>
            <a:ln w="9525">
              <a:noFill/>
              <a:round/>
              <a:headEnd/>
              <a:tailEnd/>
            </a:ln>
          </p:spPr>
          <p:txBody>
            <a:bodyPr/>
            <a:lstStyle/>
            <a:p>
              <a:endParaRPr lang="en-US"/>
            </a:p>
          </p:txBody>
        </p:sp>
        <p:sp>
          <p:nvSpPr>
            <p:cNvPr id="29766" name="Freeform 1478"/>
            <p:cNvSpPr>
              <a:spLocks/>
            </p:cNvSpPr>
            <p:nvPr/>
          </p:nvSpPr>
          <p:spPr bwMode="auto">
            <a:xfrm>
              <a:off x="4973257" y="1651021"/>
              <a:ext cx="80433" cy="82550"/>
            </a:xfrm>
            <a:custGeom>
              <a:avLst/>
              <a:gdLst>
                <a:gd name="T0" fmla="*/ 2147483647 w 57"/>
                <a:gd name="T1" fmla="*/ 0 h 52"/>
                <a:gd name="T2" fmla="*/ 2147483647 w 57"/>
                <a:gd name="T3" fmla="*/ 2147483647 h 52"/>
                <a:gd name="T4" fmla="*/ 2147483647 w 57"/>
                <a:gd name="T5" fmla="*/ 2147483647 h 52"/>
                <a:gd name="T6" fmla="*/ 0 w 57"/>
                <a:gd name="T7" fmla="*/ 2147483647 h 52"/>
                <a:gd name="T8" fmla="*/ 2147483647 w 57"/>
                <a:gd name="T9" fmla="*/ 2147483647 h 52"/>
                <a:gd name="T10" fmla="*/ 2147483647 w 57"/>
                <a:gd name="T11" fmla="*/ 2147483647 h 52"/>
                <a:gd name="T12" fmla="*/ 2147483647 w 57"/>
                <a:gd name="T13" fmla="*/ 2147483647 h 52"/>
                <a:gd name="T14" fmla="*/ 2147483647 w 57"/>
                <a:gd name="T15" fmla="*/ 2147483647 h 52"/>
                <a:gd name="T16" fmla="*/ 2147483647 w 57"/>
                <a:gd name="T17" fmla="*/ 0 h 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7"/>
                <a:gd name="T28" fmla="*/ 0 h 52"/>
                <a:gd name="T29" fmla="*/ 57 w 57"/>
                <a:gd name="T30" fmla="*/ 52 h 5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7" h="52">
                  <a:moveTo>
                    <a:pt x="48" y="0"/>
                  </a:moveTo>
                  <a:lnTo>
                    <a:pt x="44" y="3"/>
                  </a:lnTo>
                  <a:lnTo>
                    <a:pt x="16" y="28"/>
                  </a:lnTo>
                  <a:lnTo>
                    <a:pt x="0" y="43"/>
                  </a:lnTo>
                  <a:lnTo>
                    <a:pt x="9" y="52"/>
                  </a:lnTo>
                  <a:lnTo>
                    <a:pt x="23" y="37"/>
                  </a:lnTo>
                  <a:lnTo>
                    <a:pt x="53" y="14"/>
                  </a:lnTo>
                  <a:lnTo>
                    <a:pt x="57" y="10"/>
                  </a:lnTo>
                  <a:lnTo>
                    <a:pt x="48" y="0"/>
                  </a:lnTo>
                  <a:close/>
                </a:path>
              </a:pathLst>
            </a:custGeom>
            <a:solidFill>
              <a:srgbClr val="000000"/>
            </a:solidFill>
            <a:ln w="9525">
              <a:noFill/>
              <a:round/>
              <a:headEnd/>
              <a:tailEnd/>
            </a:ln>
          </p:spPr>
          <p:txBody>
            <a:bodyPr/>
            <a:lstStyle/>
            <a:p>
              <a:endParaRPr lang="en-US"/>
            </a:p>
          </p:txBody>
        </p:sp>
        <p:sp>
          <p:nvSpPr>
            <p:cNvPr id="29767" name="Freeform 1479"/>
            <p:cNvSpPr>
              <a:spLocks/>
            </p:cNvSpPr>
            <p:nvPr/>
          </p:nvSpPr>
          <p:spPr bwMode="auto">
            <a:xfrm>
              <a:off x="5114368" y="1531962"/>
              <a:ext cx="86077" cy="73025"/>
            </a:xfrm>
            <a:custGeom>
              <a:avLst/>
              <a:gdLst>
                <a:gd name="T0" fmla="*/ 2147483647 w 61"/>
                <a:gd name="T1" fmla="*/ 0 h 46"/>
                <a:gd name="T2" fmla="*/ 2147483647 w 61"/>
                <a:gd name="T3" fmla="*/ 2147483647 h 46"/>
                <a:gd name="T4" fmla="*/ 2147483647 w 61"/>
                <a:gd name="T5" fmla="*/ 2147483647 h 46"/>
                <a:gd name="T6" fmla="*/ 0 w 61"/>
                <a:gd name="T7" fmla="*/ 2147483647 h 46"/>
                <a:gd name="T8" fmla="*/ 2147483647 w 61"/>
                <a:gd name="T9" fmla="*/ 2147483647 h 46"/>
                <a:gd name="T10" fmla="*/ 2147483647 w 61"/>
                <a:gd name="T11" fmla="*/ 2147483647 h 46"/>
                <a:gd name="T12" fmla="*/ 2147483647 w 61"/>
                <a:gd name="T13" fmla="*/ 2147483647 h 46"/>
                <a:gd name="T14" fmla="*/ 2147483647 w 61"/>
                <a:gd name="T15" fmla="*/ 2147483647 h 46"/>
                <a:gd name="T16" fmla="*/ 2147483647 w 61"/>
                <a:gd name="T17" fmla="*/ 0 h 4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1"/>
                <a:gd name="T28" fmla="*/ 0 h 46"/>
                <a:gd name="T29" fmla="*/ 61 w 61"/>
                <a:gd name="T30" fmla="*/ 46 h 4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1" h="46">
                  <a:moveTo>
                    <a:pt x="53" y="0"/>
                  </a:moveTo>
                  <a:lnTo>
                    <a:pt x="37" y="9"/>
                  </a:lnTo>
                  <a:lnTo>
                    <a:pt x="7" y="32"/>
                  </a:lnTo>
                  <a:lnTo>
                    <a:pt x="0" y="35"/>
                  </a:lnTo>
                  <a:lnTo>
                    <a:pt x="7" y="46"/>
                  </a:lnTo>
                  <a:lnTo>
                    <a:pt x="14" y="43"/>
                  </a:lnTo>
                  <a:lnTo>
                    <a:pt x="44" y="19"/>
                  </a:lnTo>
                  <a:lnTo>
                    <a:pt x="61" y="10"/>
                  </a:lnTo>
                  <a:lnTo>
                    <a:pt x="53" y="0"/>
                  </a:lnTo>
                  <a:close/>
                </a:path>
              </a:pathLst>
            </a:custGeom>
            <a:solidFill>
              <a:srgbClr val="000000"/>
            </a:solidFill>
            <a:ln w="9525">
              <a:noFill/>
              <a:round/>
              <a:headEnd/>
              <a:tailEnd/>
            </a:ln>
          </p:spPr>
          <p:txBody>
            <a:bodyPr/>
            <a:lstStyle/>
            <a:p>
              <a:endParaRPr lang="en-US"/>
            </a:p>
          </p:txBody>
        </p:sp>
        <p:sp>
          <p:nvSpPr>
            <p:cNvPr id="29768" name="Freeform 1480"/>
            <p:cNvSpPr>
              <a:spLocks/>
            </p:cNvSpPr>
            <p:nvPr/>
          </p:nvSpPr>
          <p:spPr bwMode="auto">
            <a:xfrm>
              <a:off x="5268179" y="1428774"/>
              <a:ext cx="87489" cy="65087"/>
            </a:xfrm>
            <a:custGeom>
              <a:avLst/>
              <a:gdLst>
                <a:gd name="T0" fmla="*/ 2147483647 w 62"/>
                <a:gd name="T1" fmla="*/ 0 h 41"/>
                <a:gd name="T2" fmla="*/ 2147483647 w 62"/>
                <a:gd name="T3" fmla="*/ 2147483647 h 41"/>
                <a:gd name="T4" fmla="*/ 0 w 62"/>
                <a:gd name="T5" fmla="*/ 2147483647 h 41"/>
                <a:gd name="T6" fmla="*/ 2147483647 w 62"/>
                <a:gd name="T7" fmla="*/ 2147483647 h 41"/>
                <a:gd name="T8" fmla="*/ 2147483647 w 62"/>
                <a:gd name="T9" fmla="*/ 2147483647 h 41"/>
                <a:gd name="T10" fmla="*/ 2147483647 w 62"/>
                <a:gd name="T11" fmla="*/ 2147483647 h 41"/>
                <a:gd name="T12" fmla="*/ 2147483647 w 62"/>
                <a:gd name="T13" fmla="*/ 0 h 41"/>
                <a:gd name="T14" fmla="*/ 0 60000 65536"/>
                <a:gd name="T15" fmla="*/ 0 60000 65536"/>
                <a:gd name="T16" fmla="*/ 0 60000 65536"/>
                <a:gd name="T17" fmla="*/ 0 60000 65536"/>
                <a:gd name="T18" fmla="*/ 0 60000 65536"/>
                <a:gd name="T19" fmla="*/ 0 60000 65536"/>
                <a:gd name="T20" fmla="*/ 0 60000 65536"/>
                <a:gd name="T21" fmla="*/ 0 w 62"/>
                <a:gd name="T22" fmla="*/ 0 h 41"/>
                <a:gd name="T23" fmla="*/ 62 w 62"/>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41">
                  <a:moveTo>
                    <a:pt x="57" y="0"/>
                  </a:moveTo>
                  <a:lnTo>
                    <a:pt x="27" y="16"/>
                  </a:lnTo>
                  <a:lnTo>
                    <a:pt x="0" y="31"/>
                  </a:lnTo>
                  <a:lnTo>
                    <a:pt x="5" y="41"/>
                  </a:lnTo>
                  <a:lnTo>
                    <a:pt x="32" y="27"/>
                  </a:lnTo>
                  <a:lnTo>
                    <a:pt x="62" y="11"/>
                  </a:lnTo>
                  <a:lnTo>
                    <a:pt x="57" y="0"/>
                  </a:lnTo>
                  <a:close/>
                </a:path>
              </a:pathLst>
            </a:custGeom>
            <a:solidFill>
              <a:srgbClr val="000000"/>
            </a:solidFill>
            <a:ln w="9525">
              <a:noFill/>
              <a:round/>
              <a:headEnd/>
              <a:tailEnd/>
            </a:ln>
          </p:spPr>
          <p:txBody>
            <a:bodyPr/>
            <a:lstStyle/>
            <a:p>
              <a:endParaRPr lang="en-US"/>
            </a:p>
          </p:txBody>
        </p:sp>
        <p:sp>
          <p:nvSpPr>
            <p:cNvPr id="29769" name="Freeform 1481"/>
            <p:cNvSpPr>
              <a:spLocks/>
            </p:cNvSpPr>
            <p:nvPr/>
          </p:nvSpPr>
          <p:spPr bwMode="auto">
            <a:xfrm>
              <a:off x="5429044" y="1344633"/>
              <a:ext cx="91723" cy="58738"/>
            </a:xfrm>
            <a:custGeom>
              <a:avLst/>
              <a:gdLst>
                <a:gd name="T0" fmla="*/ 2147483647 w 65"/>
                <a:gd name="T1" fmla="*/ 0 h 37"/>
                <a:gd name="T2" fmla="*/ 2147483647 w 65"/>
                <a:gd name="T3" fmla="*/ 2147483647 h 37"/>
                <a:gd name="T4" fmla="*/ 2147483647 w 65"/>
                <a:gd name="T5" fmla="*/ 2147483647 h 37"/>
                <a:gd name="T6" fmla="*/ 0 w 65"/>
                <a:gd name="T7" fmla="*/ 2147483647 h 37"/>
                <a:gd name="T8" fmla="*/ 2147483647 w 65"/>
                <a:gd name="T9" fmla="*/ 2147483647 h 37"/>
                <a:gd name="T10" fmla="*/ 2147483647 w 65"/>
                <a:gd name="T11" fmla="*/ 2147483647 h 37"/>
                <a:gd name="T12" fmla="*/ 2147483647 w 65"/>
                <a:gd name="T13" fmla="*/ 2147483647 h 37"/>
                <a:gd name="T14" fmla="*/ 2147483647 w 65"/>
                <a:gd name="T15" fmla="*/ 2147483647 h 37"/>
                <a:gd name="T16" fmla="*/ 2147483647 w 65"/>
                <a:gd name="T17" fmla="*/ 0 h 3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5"/>
                <a:gd name="T28" fmla="*/ 0 h 37"/>
                <a:gd name="T29" fmla="*/ 65 w 65"/>
                <a:gd name="T30" fmla="*/ 37 h 3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5" h="37">
                  <a:moveTo>
                    <a:pt x="61" y="0"/>
                  </a:moveTo>
                  <a:lnTo>
                    <a:pt x="47" y="5"/>
                  </a:lnTo>
                  <a:lnTo>
                    <a:pt x="13" y="19"/>
                  </a:lnTo>
                  <a:lnTo>
                    <a:pt x="0" y="25"/>
                  </a:lnTo>
                  <a:lnTo>
                    <a:pt x="6" y="37"/>
                  </a:lnTo>
                  <a:lnTo>
                    <a:pt x="18" y="32"/>
                  </a:lnTo>
                  <a:lnTo>
                    <a:pt x="50" y="18"/>
                  </a:lnTo>
                  <a:lnTo>
                    <a:pt x="65" y="12"/>
                  </a:lnTo>
                  <a:lnTo>
                    <a:pt x="61" y="0"/>
                  </a:lnTo>
                  <a:close/>
                </a:path>
              </a:pathLst>
            </a:custGeom>
            <a:solidFill>
              <a:srgbClr val="000000"/>
            </a:solidFill>
            <a:ln w="9525">
              <a:noFill/>
              <a:round/>
              <a:headEnd/>
              <a:tailEnd/>
            </a:ln>
          </p:spPr>
          <p:txBody>
            <a:bodyPr/>
            <a:lstStyle/>
            <a:p>
              <a:endParaRPr lang="en-US"/>
            </a:p>
          </p:txBody>
        </p:sp>
        <p:sp>
          <p:nvSpPr>
            <p:cNvPr id="29770" name="Freeform 1482"/>
            <p:cNvSpPr>
              <a:spLocks/>
            </p:cNvSpPr>
            <p:nvPr/>
          </p:nvSpPr>
          <p:spPr bwMode="auto">
            <a:xfrm>
              <a:off x="5601198" y="1279546"/>
              <a:ext cx="90311" cy="50800"/>
            </a:xfrm>
            <a:custGeom>
              <a:avLst/>
              <a:gdLst>
                <a:gd name="T0" fmla="*/ 2147483647 w 64"/>
                <a:gd name="T1" fmla="*/ 0 h 32"/>
                <a:gd name="T2" fmla="*/ 2147483647 w 64"/>
                <a:gd name="T3" fmla="*/ 0 h 32"/>
                <a:gd name="T4" fmla="*/ 2147483647 w 64"/>
                <a:gd name="T5" fmla="*/ 2147483647 h 32"/>
                <a:gd name="T6" fmla="*/ 0 w 64"/>
                <a:gd name="T7" fmla="*/ 2147483647 h 32"/>
                <a:gd name="T8" fmla="*/ 2147483647 w 64"/>
                <a:gd name="T9" fmla="*/ 2147483647 h 32"/>
                <a:gd name="T10" fmla="*/ 2147483647 w 64"/>
                <a:gd name="T11" fmla="*/ 2147483647 h 32"/>
                <a:gd name="T12" fmla="*/ 2147483647 w 64"/>
                <a:gd name="T13" fmla="*/ 2147483647 h 32"/>
                <a:gd name="T14" fmla="*/ 2147483647 w 64"/>
                <a:gd name="T15" fmla="*/ 2147483647 h 32"/>
                <a:gd name="T16" fmla="*/ 2147483647 w 64"/>
                <a:gd name="T17" fmla="*/ 0 h 3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4"/>
                <a:gd name="T28" fmla="*/ 0 h 32"/>
                <a:gd name="T29" fmla="*/ 64 w 64"/>
                <a:gd name="T30" fmla="*/ 32 h 3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4" h="32">
                  <a:moveTo>
                    <a:pt x="60" y="0"/>
                  </a:moveTo>
                  <a:lnTo>
                    <a:pt x="59" y="0"/>
                  </a:lnTo>
                  <a:lnTo>
                    <a:pt x="25" y="10"/>
                  </a:lnTo>
                  <a:lnTo>
                    <a:pt x="0" y="19"/>
                  </a:lnTo>
                  <a:lnTo>
                    <a:pt x="3" y="32"/>
                  </a:lnTo>
                  <a:lnTo>
                    <a:pt x="30" y="23"/>
                  </a:lnTo>
                  <a:lnTo>
                    <a:pt x="62" y="12"/>
                  </a:lnTo>
                  <a:lnTo>
                    <a:pt x="64" y="12"/>
                  </a:lnTo>
                  <a:lnTo>
                    <a:pt x="60" y="0"/>
                  </a:lnTo>
                  <a:close/>
                </a:path>
              </a:pathLst>
            </a:custGeom>
            <a:solidFill>
              <a:srgbClr val="000000"/>
            </a:solidFill>
            <a:ln w="9525">
              <a:noFill/>
              <a:round/>
              <a:headEnd/>
              <a:tailEnd/>
            </a:ln>
          </p:spPr>
          <p:txBody>
            <a:bodyPr/>
            <a:lstStyle/>
            <a:p>
              <a:endParaRPr lang="en-US"/>
            </a:p>
          </p:txBody>
        </p:sp>
        <p:sp>
          <p:nvSpPr>
            <p:cNvPr id="29771" name="Freeform 1483"/>
            <p:cNvSpPr>
              <a:spLocks/>
            </p:cNvSpPr>
            <p:nvPr/>
          </p:nvSpPr>
          <p:spPr bwMode="auto">
            <a:xfrm>
              <a:off x="5774768" y="1233508"/>
              <a:ext cx="93133" cy="39688"/>
            </a:xfrm>
            <a:custGeom>
              <a:avLst/>
              <a:gdLst>
                <a:gd name="T0" fmla="*/ 2147483647 w 66"/>
                <a:gd name="T1" fmla="*/ 0 h 25"/>
                <a:gd name="T2" fmla="*/ 2147483647 w 66"/>
                <a:gd name="T3" fmla="*/ 2147483647 h 25"/>
                <a:gd name="T4" fmla="*/ 0 w 66"/>
                <a:gd name="T5" fmla="*/ 2147483647 h 25"/>
                <a:gd name="T6" fmla="*/ 2147483647 w 66"/>
                <a:gd name="T7" fmla="*/ 2147483647 h 25"/>
                <a:gd name="T8" fmla="*/ 2147483647 w 66"/>
                <a:gd name="T9" fmla="*/ 2147483647 h 25"/>
                <a:gd name="T10" fmla="*/ 2147483647 w 66"/>
                <a:gd name="T11" fmla="*/ 2147483647 h 25"/>
                <a:gd name="T12" fmla="*/ 2147483647 w 66"/>
                <a:gd name="T13" fmla="*/ 0 h 25"/>
                <a:gd name="T14" fmla="*/ 0 60000 65536"/>
                <a:gd name="T15" fmla="*/ 0 60000 65536"/>
                <a:gd name="T16" fmla="*/ 0 60000 65536"/>
                <a:gd name="T17" fmla="*/ 0 60000 65536"/>
                <a:gd name="T18" fmla="*/ 0 60000 65536"/>
                <a:gd name="T19" fmla="*/ 0 60000 65536"/>
                <a:gd name="T20" fmla="*/ 0 60000 65536"/>
                <a:gd name="T21" fmla="*/ 0 w 66"/>
                <a:gd name="T22" fmla="*/ 0 h 25"/>
                <a:gd name="T23" fmla="*/ 66 w 66"/>
                <a:gd name="T24" fmla="*/ 25 h 25"/>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6" h="25">
                  <a:moveTo>
                    <a:pt x="64" y="0"/>
                  </a:moveTo>
                  <a:lnTo>
                    <a:pt x="2" y="13"/>
                  </a:lnTo>
                  <a:lnTo>
                    <a:pt x="0" y="13"/>
                  </a:lnTo>
                  <a:lnTo>
                    <a:pt x="4" y="25"/>
                  </a:lnTo>
                  <a:lnTo>
                    <a:pt x="5" y="25"/>
                  </a:lnTo>
                  <a:lnTo>
                    <a:pt x="66" y="13"/>
                  </a:lnTo>
                  <a:lnTo>
                    <a:pt x="64" y="0"/>
                  </a:lnTo>
                  <a:close/>
                </a:path>
              </a:pathLst>
            </a:custGeom>
            <a:solidFill>
              <a:srgbClr val="000000"/>
            </a:solidFill>
            <a:ln w="9525">
              <a:noFill/>
              <a:round/>
              <a:headEnd/>
              <a:tailEnd/>
            </a:ln>
          </p:spPr>
          <p:txBody>
            <a:bodyPr/>
            <a:lstStyle/>
            <a:p>
              <a:endParaRPr lang="en-US"/>
            </a:p>
          </p:txBody>
        </p:sp>
        <p:sp>
          <p:nvSpPr>
            <p:cNvPr id="29772" name="Freeform 1484"/>
            <p:cNvSpPr>
              <a:spLocks/>
            </p:cNvSpPr>
            <p:nvPr/>
          </p:nvSpPr>
          <p:spPr bwMode="auto">
            <a:xfrm>
              <a:off x="5956798" y="1208108"/>
              <a:ext cx="90311" cy="31750"/>
            </a:xfrm>
            <a:custGeom>
              <a:avLst/>
              <a:gdLst>
                <a:gd name="T0" fmla="*/ 2147483647 w 64"/>
                <a:gd name="T1" fmla="*/ 0 h 20"/>
                <a:gd name="T2" fmla="*/ 2147483647 w 64"/>
                <a:gd name="T3" fmla="*/ 2147483647 h 20"/>
                <a:gd name="T4" fmla="*/ 0 w 64"/>
                <a:gd name="T5" fmla="*/ 2147483647 h 20"/>
                <a:gd name="T6" fmla="*/ 2147483647 w 64"/>
                <a:gd name="T7" fmla="*/ 2147483647 h 20"/>
                <a:gd name="T8" fmla="*/ 2147483647 w 64"/>
                <a:gd name="T9" fmla="*/ 2147483647 h 20"/>
                <a:gd name="T10" fmla="*/ 2147483647 w 64"/>
                <a:gd name="T11" fmla="*/ 2147483647 h 20"/>
                <a:gd name="T12" fmla="*/ 2147483647 w 64"/>
                <a:gd name="T13" fmla="*/ 0 h 20"/>
                <a:gd name="T14" fmla="*/ 0 60000 65536"/>
                <a:gd name="T15" fmla="*/ 0 60000 65536"/>
                <a:gd name="T16" fmla="*/ 0 60000 65536"/>
                <a:gd name="T17" fmla="*/ 0 60000 65536"/>
                <a:gd name="T18" fmla="*/ 0 60000 65536"/>
                <a:gd name="T19" fmla="*/ 0 60000 65536"/>
                <a:gd name="T20" fmla="*/ 0 60000 65536"/>
                <a:gd name="T21" fmla="*/ 0 w 64"/>
                <a:gd name="T22" fmla="*/ 0 h 20"/>
                <a:gd name="T23" fmla="*/ 64 w 64"/>
                <a:gd name="T24" fmla="*/ 20 h 20"/>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4" h="20">
                  <a:moveTo>
                    <a:pt x="64" y="0"/>
                  </a:moveTo>
                  <a:lnTo>
                    <a:pt x="2" y="5"/>
                  </a:lnTo>
                  <a:lnTo>
                    <a:pt x="0" y="5"/>
                  </a:lnTo>
                  <a:lnTo>
                    <a:pt x="2" y="20"/>
                  </a:lnTo>
                  <a:lnTo>
                    <a:pt x="3" y="18"/>
                  </a:lnTo>
                  <a:lnTo>
                    <a:pt x="64" y="12"/>
                  </a:lnTo>
                  <a:lnTo>
                    <a:pt x="64" y="0"/>
                  </a:lnTo>
                  <a:close/>
                </a:path>
              </a:pathLst>
            </a:custGeom>
            <a:solidFill>
              <a:srgbClr val="000000"/>
            </a:solidFill>
            <a:ln w="9525">
              <a:noFill/>
              <a:round/>
              <a:headEnd/>
              <a:tailEnd/>
            </a:ln>
          </p:spPr>
          <p:txBody>
            <a:bodyPr/>
            <a:lstStyle/>
            <a:p>
              <a:endParaRPr lang="en-US"/>
            </a:p>
          </p:txBody>
        </p:sp>
        <p:sp>
          <p:nvSpPr>
            <p:cNvPr id="29773" name="Freeform 1485"/>
            <p:cNvSpPr>
              <a:spLocks/>
            </p:cNvSpPr>
            <p:nvPr/>
          </p:nvSpPr>
          <p:spPr bwMode="auto">
            <a:xfrm>
              <a:off x="6137420" y="1204933"/>
              <a:ext cx="91723" cy="25400"/>
            </a:xfrm>
            <a:custGeom>
              <a:avLst/>
              <a:gdLst>
                <a:gd name="T0" fmla="*/ 2147483647 w 65"/>
                <a:gd name="T1" fmla="*/ 2147483647 h 16"/>
                <a:gd name="T2" fmla="*/ 2147483647 w 65"/>
                <a:gd name="T3" fmla="*/ 2147483647 h 16"/>
                <a:gd name="T4" fmla="*/ 2147483647 w 65"/>
                <a:gd name="T5" fmla="*/ 0 h 16"/>
                <a:gd name="T6" fmla="*/ 0 w 65"/>
                <a:gd name="T7" fmla="*/ 0 h 16"/>
                <a:gd name="T8" fmla="*/ 0 w 65"/>
                <a:gd name="T9" fmla="*/ 2147483647 h 16"/>
                <a:gd name="T10" fmla="*/ 2147483647 w 65"/>
                <a:gd name="T11" fmla="*/ 2147483647 h 16"/>
                <a:gd name="T12" fmla="*/ 2147483647 w 65"/>
                <a:gd name="T13" fmla="*/ 2147483647 h 16"/>
                <a:gd name="T14" fmla="*/ 2147483647 w 65"/>
                <a:gd name="T15" fmla="*/ 2147483647 h 16"/>
                <a:gd name="T16" fmla="*/ 2147483647 w 65"/>
                <a:gd name="T17" fmla="*/ 2147483647 h 16"/>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5"/>
                <a:gd name="T28" fmla="*/ 0 h 16"/>
                <a:gd name="T29" fmla="*/ 65 w 65"/>
                <a:gd name="T30" fmla="*/ 16 h 1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5" h="16">
                  <a:moveTo>
                    <a:pt x="65" y="4"/>
                  </a:moveTo>
                  <a:lnTo>
                    <a:pt x="54" y="2"/>
                  </a:lnTo>
                  <a:lnTo>
                    <a:pt x="24" y="0"/>
                  </a:lnTo>
                  <a:lnTo>
                    <a:pt x="0" y="0"/>
                  </a:lnTo>
                  <a:lnTo>
                    <a:pt x="0" y="13"/>
                  </a:lnTo>
                  <a:lnTo>
                    <a:pt x="24" y="14"/>
                  </a:lnTo>
                  <a:lnTo>
                    <a:pt x="54" y="16"/>
                  </a:lnTo>
                  <a:lnTo>
                    <a:pt x="65" y="16"/>
                  </a:lnTo>
                  <a:lnTo>
                    <a:pt x="65" y="4"/>
                  </a:lnTo>
                  <a:close/>
                </a:path>
              </a:pathLst>
            </a:custGeom>
            <a:solidFill>
              <a:srgbClr val="000000"/>
            </a:solidFill>
            <a:ln w="9525">
              <a:noFill/>
              <a:round/>
              <a:headEnd/>
              <a:tailEnd/>
            </a:ln>
          </p:spPr>
          <p:txBody>
            <a:bodyPr/>
            <a:lstStyle/>
            <a:p>
              <a:endParaRPr lang="en-US"/>
            </a:p>
          </p:txBody>
        </p:sp>
        <p:sp>
          <p:nvSpPr>
            <p:cNvPr id="29774" name="Freeform 1486"/>
            <p:cNvSpPr>
              <a:spLocks/>
            </p:cNvSpPr>
            <p:nvPr/>
          </p:nvSpPr>
          <p:spPr bwMode="auto">
            <a:xfrm>
              <a:off x="6316635" y="1222401"/>
              <a:ext cx="93133" cy="39687"/>
            </a:xfrm>
            <a:custGeom>
              <a:avLst/>
              <a:gdLst>
                <a:gd name="T0" fmla="*/ 2147483647 w 66"/>
                <a:gd name="T1" fmla="*/ 2147483647 h 25"/>
                <a:gd name="T2" fmla="*/ 2147483647 w 66"/>
                <a:gd name="T3" fmla="*/ 2147483647 h 25"/>
                <a:gd name="T4" fmla="*/ 2147483647 w 66"/>
                <a:gd name="T5" fmla="*/ 2147483647 h 25"/>
                <a:gd name="T6" fmla="*/ 2147483647 w 66"/>
                <a:gd name="T7" fmla="*/ 0 h 25"/>
                <a:gd name="T8" fmla="*/ 0 w 66"/>
                <a:gd name="T9" fmla="*/ 2147483647 h 25"/>
                <a:gd name="T10" fmla="*/ 2147483647 w 66"/>
                <a:gd name="T11" fmla="*/ 2147483647 h 25"/>
                <a:gd name="T12" fmla="*/ 2147483647 w 66"/>
                <a:gd name="T13" fmla="*/ 2147483647 h 25"/>
                <a:gd name="T14" fmla="*/ 2147483647 w 66"/>
                <a:gd name="T15" fmla="*/ 2147483647 h 25"/>
                <a:gd name="T16" fmla="*/ 2147483647 w 66"/>
                <a:gd name="T17" fmla="*/ 2147483647 h 2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6"/>
                <a:gd name="T28" fmla="*/ 0 h 25"/>
                <a:gd name="T29" fmla="*/ 66 w 66"/>
                <a:gd name="T30" fmla="*/ 25 h 2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6" h="25">
                  <a:moveTo>
                    <a:pt x="66" y="12"/>
                  </a:moveTo>
                  <a:lnTo>
                    <a:pt x="54" y="11"/>
                  </a:lnTo>
                  <a:lnTo>
                    <a:pt x="22" y="3"/>
                  </a:lnTo>
                  <a:lnTo>
                    <a:pt x="2" y="0"/>
                  </a:lnTo>
                  <a:lnTo>
                    <a:pt x="0" y="14"/>
                  </a:lnTo>
                  <a:lnTo>
                    <a:pt x="20" y="16"/>
                  </a:lnTo>
                  <a:lnTo>
                    <a:pt x="52" y="23"/>
                  </a:lnTo>
                  <a:lnTo>
                    <a:pt x="63" y="25"/>
                  </a:lnTo>
                  <a:lnTo>
                    <a:pt x="66" y="12"/>
                  </a:lnTo>
                  <a:close/>
                </a:path>
              </a:pathLst>
            </a:custGeom>
            <a:solidFill>
              <a:srgbClr val="000000"/>
            </a:solidFill>
            <a:ln w="9525">
              <a:noFill/>
              <a:round/>
              <a:headEnd/>
              <a:tailEnd/>
            </a:ln>
          </p:spPr>
          <p:txBody>
            <a:bodyPr/>
            <a:lstStyle/>
            <a:p>
              <a:endParaRPr lang="en-US"/>
            </a:p>
          </p:txBody>
        </p:sp>
        <p:sp>
          <p:nvSpPr>
            <p:cNvPr id="29775" name="Freeform 1487"/>
            <p:cNvSpPr>
              <a:spLocks/>
            </p:cNvSpPr>
            <p:nvPr/>
          </p:nvSpPr>
          <p:spPr bwMode="auto">
            <a:xfrm>
              <a:off x="6493023" y="1266846"/>
              <a:ext cx="94545" cy="49212"/>
            </a:xfrm>
            <a:custGeom>
              <a:avLst/>
              <a:gdLst>
                <a:gd name="T0" fmla="*/ 2147483647 w 67"/>
                <a:gd name="T1" fmla="*/ 2147483647 h 31"/>
                <a:gd name="T2" fmla="*/ 2147483647 w 67"/>
                <a:gd name="T3" fmla="*/ 2147483647 h 31"/>
                <a:gd name="T4" fmla="*/ 2147483647 w 67"/>
                <a:gd name="T5" fmla="*/ 2147483647 h 31"/>
                <a:gd name="T6" fmla="*/ 2147483647 w 67"/>
                <a:gd name="T7" fmla="*/ 0 h 31"/>
                <a:gd name="T8" fmla="*/ 0 w 67"/>
                <a:gd name="T9" fmla="*/ 2147483647 h 31"/>
                <a:gd name="T10" fmla="*/ 2147483647 w 67"/>
                <a:gd name="T11" fmla="*/ 2147483647 h 31"/>
                <a:gd name="T12" fmla="*/ 2147483647 w 67"/>
                <a:gd name="T13" fmla="*/ 2147483647 h 31"/>
                <a:gd name="T14" fmla="*/ 2147483647 w 67"/>
                <a:gd name="T15" fmla="*/ 2147483647 h 31"/>
                <a:gd name="T16" fmla="*/ 2147483647 w 67"/>
                <a:gd name="T17" fmla="*/ 2147483647 h 31"/>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7"/>
                <a:gd name="T28" fmla="*/ 0 h 31"/>
                <a:gd name="T29" fmla="*/ 67 w 67"/>
                <a:gd name="T30" fmla="*/ 31 h 31"/>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7" h="31">
                  <a:moveTo>
                    <a:pt x="67" y="18"/>
                  </a:moveTo>
                  <a:lnTo>
                    <a:pt x="63" y="18"/>
                  </a:lnTo>
                  <a:lnTo>
                    <a:pt x="29" y="8"/>
                  </a:lnTo>
                  <a:lnTo>
                    <a:pt x="4" y="0"/>
                  </a:lnTo>
                  <a:lnTo>
                    <a:pt x="0" y="13"/>
                  </a:lnTo>
                  <a:lnTo>
                    <a:pt x="25" y="20"/>
                  </a:lnTo>
                  <a:lnTo>
                    <a:pt x="59" y="31"/>
                  </a:lnTo>
                  <a:lnTo>
                    <a:pt x="61" y="31"/>
                  </a:lnTo>
                  <a:lnTo>
                    <a:pt x="67" y="18"/>
                  </a:lnTo>
                  <a:close/>
                </a:path>
              </a:pathLst>
            </a:custGeom>
            <a:solidFill>
              <a:srgbClr val="000000"/>
            </a:solidFill>
            <a:ln w="9525">
              <a:noFill/>
              <a:round/>
              <a:headEnd/>
              <a:tailEnd/>
            </a:ln>
          </p:spPr>
          <p:txBody>
            <a:bodyPr/>
            <a:lstStyle/>
            <a:p>
              <a:endParaRPr lang="en-US"/>
            </a:p>
          </p:txBody>
        </p:sp>
        <p:sp>
          <p:nvSpPr>
            <p:cNvPr id="29776" name="Freeform 1488"/>
            <p:cNvSpPr>
              <a:spLocks/>
            </p:cNvSpPr>
            <p:nvPr/>
          </p:nvSpPr>
          <p:spPr bwMode="auto">
            <a:xfrm>
              <a:off x="6665176" y="1333521"/>
              <a:ext cx="90311" cy="55562"/>
            </a:xfrm>
            <a:custGeom>
              <a:avLst/>
              <a:gdLst>
                <a:gd name="T0" fmla="*/ 2147483647 w 64"/>
                <a:gd name="T1" fmla="*/ 2147483647 h 35"/>
                <a:gd name="T2" fmla="*/ 2147483647 w 64"/>
                <a:gd name="T3" fmla="*/ 2147483647 h 35"/>
                <a:gd name="T4" fmla="*/ 2147483647 w 64"/>
                <a:gd name="T5" fmla="*/ 2147483647 h 35"/>
                <a:gd name="T6" fmla="*/ 2147483647 w 64"/>
                <a:gd name="T7" fmla="*/ 0 h 35"/>
                <a:gd name="T8" fmla="*/ 0 w 64"/>
                <a:gd name="T9" fmla="*/ 2147483647 h 35"/>
                <a:gd name="T10" fmla="*/ 2147483647 w 64"/>
                <a:gd name="T11" fmla="*/ 2147483647 h 35"/>
                <a:gd name="T12" fmla="*/ 2147483647 w 64"/>
                <a:gd name="T13" fmla="*/ 2147483647 h 35"/>
                <a:gd name="T14" fmla="*/ 2147483647 w 64"/>
                <a:gd name="T15" fmla="*/ 2147483647 h 35"/>
                <a:gd name="T16" fmla="*/ 2147483647 w 64"/>
                <a:gd name="T17" fmla="*/ 2147483647 h 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4"/>
                <a:gd name="T28" fmla="*/ 0 h 35"/>
                <a:gd name="T29" fmla="*/ 64 w 64"/>
                <a:gd name="T30" fmla="*/ 35 h 3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4" h="35">
                  <a:moveTo>
                    <a:pt x="64" y="23"/>
                  </a:moveTo>
                  <a:lnTo>
                    <a:pt x="45" y="14"/>
                  </a:lnTo>
                  <a:lnTo>
                    <a:pt x="11" y="1"/>
                  </a:lnTo>
                  <a:lnTo>
                    <a:pt x="5" y="0"/>
                  </a:lnTo>
                  <a:lnTo>
                    <a:pt x="0" y="10"/>
                  </a:lnTo>
                  <a:lnTo>
                    <a:pt x="5" y="12"/>
                  </a:lnTo>
                  <a:lnTo>
                    <a:pt x="39" y="26"/>
                  </a:lnTo>
                  <a:lnTo>
                    <a:pt x="59" y="35"/>
                  </a:lnTo>
                  <a:lnTo>
                    <a:pt x="64" y="23"/>
                  </a:lnTo>
                  <a:close/>
                </a:path>
              </a:pathLst>
            </a:custGeom>
            <a:solidFill>
              <a:srgbClr val="000000"/>
            </a:solidFill>
            <a:ln w="9525">
              <a:noFill/>
              <a:round/>
              <a:headEnd/>
              <a:tailEnd/>
            </a:ln>
          </p:spPr>
          <p:txBody>
            <a:bodyPr/>
            <a:lstStyle/>
            <a:p>
              <a:endParaRPr lang="en-US"/>
            </a:p>
          </p:txBody>
        </p:sp>
        <p:sp>
          <p:nvSpPr>
            <p:cNvPr id="29777" name="Freeform 1489"/>
            <p:cNvSpPr>
              <a:spLocks/>
            </p:cNvSpPr>
            <p:nvPr/>
          </p:nvSpPr>
          <p:spPr bwMode="auto">
            <a:xfrm>
              <a:off x="6831690" y="1412899"/>
              <a:ext cx="87489" cy="65087"/>
            </a:xfrm>
            <a:custGeom>
              <a:avLst/>
              <a:gdLst>
                <a:gd name="T0" fmla="*/ 2147483647 w 62"/>
                <a:gd name="T1" fmla="*/ 2147483647 h 41"/>
                <a:gd name="T2" fmla="*/ 2147483647 w 62"/>
                <a:gd name="T3" fmla="*/ 2147483647 h 41"/>
                <a:gd name="T4" fmla="*/ 2147483647 w 62"/>
                <a:gd name="T5" fmla="*/ 0 h 41"/>
                <a:gd name="T6" fmla="*/ 0 w 62"/>
                <a:gd name="T7" fmla="*/ 2147483647 h 41"/>
                <a:gd name="T8" fmla="*/ 2147483647 w 62"/>
                <a:gd name="T9" fmla="*/ 2147483647 h 41"/>
                <a:gd name="T10" fmla="*/ 2147483647 w 62"/>
                <a:gd name="T11" fmla="*/ 2147483647 h 41"/>
                <a:gd name="T12" fmla="*/ 2147483647 w 62"/>
                <a:gd name="T13" fmla="*/ 2147483647 h 41"/>
                <a:gd name="T14" fmla="*/ 0 60000 65536"/>
                <a:gd name="T15" fmla="*/ 0 60000 65536"/>
                <a:gd name="T16" fmla="*/ 0 60000 65536"/>
                <a:gd name="T17" fmla="*/ 0 60000 65536"/>
                <a:gd name="T18" fmla="*/ 0 60000 65536"/>
                <a:gd name="T19" fmla="*/ 0 60000 65536"/>
                <a:gd name="T20" fmla="*/ 0 60000 65536"/>
                <a:gd name="T21" fmla="*/ 0 w 62"/>
                <a:gd name="T22" fmla="*/ 0 h 41"/>
                <a:gd name="T23" fmla="*/ 62 w 62"/>
                <a:gd name="T24" fmla="*/ 41 h 41"/>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62" h="41">
                  <a:moveTo>
                    <a:pt x="62" y="30"/>
                  </a:moveTo>
                  <a:lnTo>
                    <a:pt x="29" y="12"/>
                  </a:lnTo>
                  <a:lnTo>
                    <a:pt x="5" y="0"/>
                  </a:lnTo>
                  <a:lnTo>
                    <a:pt x="0" y="12"/>
                  </a:lnTo>
                  <a:lnTo>
                    <a:pt x="23" y="23"/>
                  </a:lnTo>
                  <a:lnTo>
                    <a:pt x="57" y="41"/>
                  </a:lnTo>
                  <a:lnTo>
                    <a:pt x="62" y="30"/>
                  </a:lnTo>
                  <a:close/>
                </a:path>
              </a:pathLst>
            </a:custGeom>
            <a:solidFill>
              <a:srgbClr val="000000"/>
            </a:solidFill>
            <a:ln w="9525">
              <a:noFill/>
              <a:round/>
              <a:headEnd/>
              <a:tailEnd/>
            </a:ln>
          </p:spPr>
          <p:txBody>
            <a:bodyPr/>
            <a:lstStyle/>
            <a:p>
              <a:endParaRPr lang="en-US"/>
            </a:p>
          </p:txBody>
        </p:sp>
        <p:sp>
          <p:nvSpPr>
            <p:cNvPr id="29778" name="Freeform 1490"/>
            <p:cNvSpPr>
              <a:spLocks/>
            </p:cNvSpPr>
            <p:nvPr/>
          </p:nvSpPr>
          <p:spPr bwMode="auto">
            <a:xfrm>
              <a:off x="6991145" y="1511325"/>
              <a:ext cx="84667" cy="71437"/>
            </a:xfrm>
            <a:custGeom>
              <a:avLst/>
              <a:gdLst>
                <a:gd name="T0" fmla="*/ 2147483647 w 60"/>
                <a:gd name="T1" fmla="*/ 2147483647 h 45"/>
                <a:gd name="T2" fmla="*/ 2147483647 w 60"/>
                <a:gd name="T3" fmla="*/ 2147483647 h 45"/>
                <a:gd name="T4" fmla="*/ 2147483647 w 60"/>
                <a:gd name="T5" fmla="*/ 2147483647 h 45"/>
                <a:gd name="T6" fmla="*/ 2147483647 w 60"/>
                <a:gd name="T7" fmla="*/ 0 h 45"/>
                <a:gd name="T8" fmla="*/ 0 w 60"/>
                <a:gd name="T9" fmla="*/ 2147483647 h 45"/>
                <a:gd name="T10" fmla="*/ 2147483647 w 60"/>
                <a:gd name="T11" fmla="*/ 2147483647 h 45"/>
                <a:gd name="T12" fmla="*/ 2147483647 w 60"/>
                <a:gd name="T13" fmla="*/ 2147483647 h 45"/>
                <a:gd name="T14" fmla="*/ 2147483647 w 60"/>
                <a:gd name="T15" fmla="*/ 2147483647 h 45"/>
                <a:gd name="T16" fmla="*/ 2147483647 w 60"/>
                <a:gd name="T17" fmla="*/ 2147483647 h 4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60"/>
                <a:gd name="T28" fmla="*/ 0 h 45"/>
                <a:gd name="T29" fmla="*/ 60 w 60"/>
                <a:gd name="T30" fmla="*/ 45 h 45"/>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60" h="45">
                  <a:moveTo>
                    <a:pt x="60" y="34"/>
                  </a:moveTo>
                  <a:lnTo>
                    <a:pt x="50" y="27"/>
                  </a:lnTo>
                  <a:lnTo>
                    <a:pt x="16" y="6"/>
                  </a:lnTo>
                  <a:lnTo>
                    <a:pt x="7" y="0"/>
                  </a:lnTo>
                  <a:lnTo>
                    <a:pt x="0" y="11"/>
                  </a:lnTo>
                  <a:lnTo>
                    <a:pt x="10" y="16"/>
                  </a:lnTo>
                  <a:lnTo>
                    <a:pt x="42" y="38"/>
                  </a:lnTo>
                  <a:lnTo>
                    <a:pt x="53" y="45"/>
                  </a:lnTo>
                  <a:lnTo>
                    <a:pt x="60" y="34"/>
                  </a:lnTo>
                  <a:close/>
                </a:path>
              </a:pathLst>
            </a:custGeom>
            <a:solidFill>
              <a:srgbClr val="000000"/>
            </a:solidFill>
            <a:ln w="9525">
              <a:noFill/>
              <a:round/>
              <a:headEnd/>
              <a:tailEnd/>
            </a:ln>
          </p:spPr>
          <p:txBody>
            <a:bodyPr/>
            <a:lstStyle/>
            <a:p>
              <a:endParaRPr lang="en-US"/>
            </a:p>
          </p:txBody>
        </p:sp>
        <p:sp>
          <p:nvSpPr>
            <p:cNvPr id="29779" name="Freeform 1491"/>
            <p:cNvSpPr>
              <a:spLocks/>
            </p:cNvSpPr>
            <p:nvPr/>
          </p:nvSpPr>
          <p:spPr bwMode="auto">
            <a:xfrm>
              <a:off x="7142132" y="1625621"/>
              <a:ext cx="83256" cy="76200"/>
            </a:xfrm>
            <a:custGeom>
              <a:avLst/>
              <a:gdLst>
                <a:gd name="T0" fmla="*/ 2147483647 w 59"/>
                <a:gd name="T1" fmla="*/ 2147483647 h 48"/>
                <a:gd name="T2" fmla="*/ 2147483647 w 59"/>
                <a:gd name="T3" fmla="*/ 2147483647 h 48"/>
                <a:gd name="T4" fmla="*/ 2147483647 w 59"/>
                <a:gd name="T5" fmla="*/ 0 h 48"/>
                <a:gd name="T6" fmla="*/ 0 w 59"/>
                <a:gd name="T7" fmla="*/ 2147483647 h 48"/>
                <a:gd name="T8" fmla="*/ 2147483647 w 59"/>
                <a:gd name="T9" fmla="*/ 2147483647 h 48"/>
                <a:gd name="T10" fmla="*/ 2147483647 w 59"/>
                <a:gd name="T11" fmla="*/ 2147483647 h 48"/>
                <a:gd name="T12" fmla="*/ 2147483647 w 59"/>
                <a:gd name="T13" fmla="*/ 2147483647 h 48"/>
                <a:gd name="T14" fmla="*/ 0 60000 65536"/>
                <a:gd name="T15" fmla="*/ 0 60000 65536"/>
                <a:gd name="T16" fmla="*/ 0 60000 65536"/>
                <a:gd name="T17" fmla="*/ 0 60000 65536"/>
                <a:gd name="T18" fmla="*/ 0 60000 65536"/>
                <a:gd name="T19" fmla="*/ 0 60000 65536"/>
                <a:gd name="T20" fmla="*/ 0 60000 65536"/>
                <a:gd name="T21" fmla="*/ 0 w 59"/>
                <a:gd name="T22" fmla="*/ 0 h 48"/>
                <a:gd name="T23" fmla="*/ 59 w 59"/>
                <a:gd name="T24" fmla="*/ 48 h 48"/>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9" h="48">
                  <a:moveTo>
                    <a:pt x="59" y="39"/>
                  </a:moveTo>
                  <a:lnTo>
                    <a:pt x="37" y="23"/>
                  </a:lnTo>
                  <a:lnTo>
                    <a:pt x="7" y="0"/>
                  </a:lnTo>
                  <a:lnTo>
                    <a:pt x="0" y="10"/>
                  </a:lnTo>
                  <a:lnTo>
                    <a:pt x="30" y="32"/>
                  </a:lnTo>
                  <a:lnTo>
                    <a:pt x="50" y="48"/>
                  </a:lnTo>
                  <a:lnTo>
                    <a:pt x="59" y="39"/>
                  </a:lnTo>
                  <a:close/>
                </a:path>
              </a:pathLst>
            </a:custGeom>
            <a:solidFill>
              <a:srgbClr val="000000"/>
            </a:solidFill>
            <a:ln w="9525">
              <a:noFill/>
              <a:round/>
              <a:headEnd/>
              <a:tailEnd/>
            </a:ln>
          </p:spPr>
          <p:txBody>
            <a:bodyPr/>
            <a:lstStyle/>
            <a:p>
              <a:endParaRPr lang="en-US"/>
            </a:p>
          </p:txBody>
        </p:sp>
        <p:sp>
          <p:nvSpPr>
            <p:cNvPr id="29780" name="Freeform 1492"/>
            <p:cNvSpPr>
              <a:spLocks/>
            </p:cNvSpPr>
            <p:nvPr/>
          </p:nvSpPr>
          <p:spPr bwMode="auto">
            <a:xfrm>
              <a:off x="7283243" y="1752626"/>
              <a:ext cx="77612" cy="85725"/>
            </a:xfrm>
            <a:custGeom>
              <a:avLst/>
              <a:gdLst>
                <a:gd name="T0" fmla="*/ 2147483647 w 55"/>
                <a:gd name="T1" fmla="*/ 2147483647 h 54"/>
                <a:gd name="T2" fmla="*/ 2147483647 w 55"/>
                <a:gd name="T3" fmla="*/ 2147483647 h 54"/>
                <a:gd name="T4" fmla="*/ 2147483647 w 55"/>
                <a:gd name="T5" fmla="*/ 0 h 54"/>
                <a:gd name="T6" fmla="*/ 0 w 55"/>
                <a:gd name="T7" fmla="*/ 2147483647 h 54"/>
                <a:gd name="T8" fmla="*/ 2147483647 w 55"/>
                <a:gd name="T9" fmla="*/ 2147483647 h 54"/>
                <a:gd name="T10" fmla="*/ 2147483647 w 55"/>
                <a:gd name="T11" fmla="*/ 2147483647 h 54"/>
                <a:gd name="T12" fmla="*/ 2147483647 w 55"/>
                <a:gd name="T13" fmla="*/ 2147483647 h 54"/>
                <a:gd name="T14" fmla="*/ 0 60000 65536"/>
                <a:gd name="T15" fmla="*/ 0 60000 65536"/>
                <a:gd name="T16" fmla="*/ 0 60000 65536"/>
                <a:gd name="T17" fmla="*/ 0 60000 65536"/>
                <a:gd name="T18" fmla="*/ 0 60000 65536"/>
                <a:gd name="T19" fmla="*/ 0 60000 65536"/>
                <a:gd name="T20" fmla="*/ 0 60000 65536"/>
                <a:gd name="T21" fmla="*/ 0 w 55"/>
                <a:gd name="T22" fmla="*/ 0 h 54"/>
                <a:gd name="T23" fmla="*/ 55 w 55"/>
                <a:gd name="T24" fmla="*/ 54 h 54"/>
              </a:gdLst>
              <a:ahLst/>
              <a:cxnLst>
                <a:cxn ang="T14">
                  <a:pos x="T0" y="T1"/>
                </a:cxn>
                <a:cxn ang="T15">
                  <a:pos x="T2" y="T3"/>
                </a:cxn>
                <a:cxn ang="T16">
                  <a:pos x="T4" y="T5"/>
                </a:cxn>
                <a:cxn ang="T17">
                  <a:pos x="T6" y="T7"/>
                </a:cxn>
                <a:cxn ang="T18">
                  <a:pos x="T8" y="T9"/>
                </a:cxn>
                <a:cxn ang="T19">
                  <a:pos x="T10" y="T11"/>
                </a:cxn>
                <a:cxn ang="T20">
                  <a:pos x="T12" y="T13"/>
                </a:cxn>
              </a:cxnLst>
              <a:rect l="T21" t="T22" r="T23" b="T24"/>
              <a:pathLst>
                <a:path w="55" h="54">
                  <a:moveTo>
                    <a:pt x="55" y="45"/>
                  </a:moveTo>
                  <a:lnTo>
                    <a:pt x="28" y="18"/>
                  </a:lnTo>
                  <a:lnTo>
                    <a:pt x="7" y="0"/>
                  </a:lnTo>
                  <a:lnTo>
                    <a:pt x="0" y="9"/>
                  </a:lnTo>
                  <a:lnTo>
                    <a:pt x="20" y="27"/>
                  </a:lnTo>
                  <a:lnTo>
                    <a:pt x="46" y="54"/>
                  </a:lnTo>
                  <a:lnTo>
                    <a:pt x="55" y="45"/>
                  </a:lnTo>
                  <a:close/>
                </a:path>
              </a:pathLst>
            </a:custGeom>
            <a:solidFill>
              <a:srgbClr val="000000"/>
            </a:solidFill>
            <a:ln w="9525">
              <a:noFill/>
              <a:round/>
              <a:headEnd/>
              <a:tailEnd/>
            </a:ln>
          </p:spPr>
          <p:txBody>
            <a:bodyPr/>
            <a:lstStyle/>
            <a:p>
              <a:endParaRPr lang="en-US"/>
            </a:p>
          </p:txBody>
        </p:sp>
        <p:sp>
          <p:nvSpPr>
            <p:cNvPr id="29781" name="Freeform 1493"/>
            <p:cNvSpPr>
              <a:spLocks/>
            </p:cNvSpPr>
            <p:nvPr/>
          </p:nvSpPr>
          <p:spPr bwMode="auto">
            <a:xfrm>
              <a:off x="7411654" y="1897083"/>
              <a:ext cx="73378" cy="90488"/>
            </a:xfrm>
            <a:custGeom>
              <a:avLst/>
              <a:gdLst>
                <a:gd name="T0" fmla="*/ 2147483647 w 52"/>
                <a:gd name="T1" fmla="*/ 2147483647 h 57"/>
                <a:gd name="T2" fmla="*/ 2147483647 w 52"/>
                <a:gd name="T3" fmla="*/ 2147483647 h 57"/>
                <a:gd name="T4" fmla="*/ 2147483647 w 52"/>
                <a:gd name="T5" fmla="*/ 2147483647 h 57"/>
                <a:gd name="T6" fmla="*/ 2147483647 w 52"/>
                <a:gd name="T7" fmla="*/ 0 h 57"/>
                <a:gd name="T8" fmla="*/ 0 w 52"/>
                <a:gd name="T9" fmla="*/ 2147483647 h 57"/>
                <a:gd name="T10" fmla="*/ 2147483647 w 52"/>
                <a:gd name="T11" fmla="*/ 2147483647 h 57"/>
                <a:gd name="T12" fmla="*/ 2147483647 w 52"/>
                <a:gd name="T13" fmla="*/ 2147483647 h 57"/>
                <a:gd name="T14" fmla="*/ 2147483647 w 52"/>
                <a:gd name="T15" fmla="*/ 2147483647 h 57"/>
                <a:gd name="T16" fmla="*/ 2147483647 w 52"/>
                <a:gd name="T17" fmla="*/ 2147483647 h 57"/>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52"/>
                <a:gd name="T28" fmla="*/ 0 h 57"/>
                <a:gd name="T29" fmla="*/ 52 w 52"/>
                <a:gd name="T30" fmla="*/ 57 h 57"/>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52" h="57">
                  <a:moveTo>
                    <a:pt x="52" y="48"/>
                  </a:moveTo>
                  <a:lnTo>
                    <a:pt x="45" y="40"/>
                  </a:lnTo>
                  <a:lnTo>
                    <a:pt x="20" y="11"/>
                  </a:lnTo>
                  <a:lnTo>
                    <a:pt x="9" y="0"/>
                  </a:lnTo>
                  <a:lnTo>
                    <a:pt x="0" y="9"/>
                  </a:lnTo>
                  <a:lnTo>
                    <a:pt x="9" y="18"/>
                  </a:lnTo>
                  <a:lnTo>
                    <a:pt x="34" y="48"/>
                  </a:lnTo>
                  <a:lnTo>
                    <a:pt x="41" y="57"/>
                  </a:lnTo>
                  <a:lnTo>
                    <a:pt x="52" y="48"/>
                  </a:lnTo>
                  <a:close/>
                </a:path>
              </a:pathLst>
            </a:custGeom>
            <a:solidFill>
              <a:srgbClr val="000000"/>
            </a:solidFill>
            <a:ln w="9525">
              <a:noFill/>
              <a:round/>
              <a:headEnd/>
              <a:tailEnd/>
            </a:ln>
          </p:spPr>
          <p:txBody>
            <a:bodyPr/>
            <a:lstStyle/>
            <a:p>
              <a:endParaRPr lang="en-US"/>
            </a:p>
          </p:txBody>
        </p:sp>
        <p:sp>
          <p:nvSpPr>
            <p:cNvPr id="29782" name="Freeform 1494"/>
            <p:cNvSpPr>
              <a:spLocks/>
            </p:cNvSpPr>
            <p:nvPr/>
          </p:nvSpPr>
          <p:spPr bwMode="auto">
            <a:xfrm>
              <a:off x="7524543" y="2055833"/>
              <a:ext cx="15522" cy="14288"/>
            </a:xfrm>
            <a:custGeom>
              <a:avLst/>
              <a:gdLst>
                <a:gd name="T0" fmla="*/ 2147483647 w 11"/>
                <a:gd name="T1" fmla="*/ 2147483647 h 9"/>
                <a:gd name="T2" fmla="*/ 2147483647 w 11"/>
                <a:gd name="T3" fmla="*/ 0 h 9"/>
                <a:gd name="T4" fmla="*/ 0 w 11"/>
                <a:gd name="T5" fmla="*/ 2147483647 h 9"/>
                <a:gd name="T6" fmla="*/ 2147483647 w 11"/>
                <a:gd name="T7" fmla="*/ 2147483647 h 9"/>
                <a:gd name="T8" fmla="*/ 2147483647 w 11"/>
                <a:gd name="T9" fmla="*/ 2147483647 h 9"/>
                <a:gd name="T10" fmla="*/ 0 60000 65536"/>
                <a:gd name="T11" fmla="*/ 0 60000 65536"/>
                <a:gd name="T12" fmla="*/ 0 60000 65536"/>
                <a:gd name="T13" fmla="*/ 0 60000 65536"/>
                <a:gd name="T14" fmla="*/ 0 60000 65536"/>
                <a:gd name="T15" fmla="*/ 0 w 11"/>
                <a:gd name="T16" fmla="*/ 0 h 9"/>
                <a:gd name="T17" fmla="*/ 11 w 11"/>
                <a:gd name="T18" fmla="*/ 9 h 9"/>
              </a:gdLst>
              <a:ahLst/>
              <a:cxnLst>
                <a:cxn ang="T10">
                  <a:pos x="T0" y="T1"/>
                </a:cxn>
                <a:cxn ang="T11">
                  <a:pos x="T2" y="T3"/>
                </a:cxn>
                <a:cxn ang="T12">
                  <a:pos x="T4" y="T5"/>
                </a:cxn>
                <a:cxn ang="T13">
                  <a:pos x="T6" y="T7"/>
                </a:cxn>
                <a:cxn ang="T14">
                  <a:pos x="T8" y="T9"/>
                </a:cxn>
              </a:cxnLst>
              <a:rect l="T15" t="T16" r="T17" b="T18"/>
              <a:pathLst>
                <a:path w="11" h="9">
                  <a:moveTo>
                    <a:pt x="11" y="2"/>
                  </a:moveTo>
                  <a:lnTo>
                    <a:pt x="11" y="0"/>
                  </a:lnTo>
                  <a:lnTo>
                    <a:pt x="0" y="7"/>
                  </a:lnTo>
                  <a:lnTo>
                    <a:pt x="2" y="9"/>
                  </a:lnTo>
                  <a:lnTo>
                    <a:pt x="11" y="2"/>
                  </a:lnTo>
                  <a:close/>
                </a:path>
              </a:pathLst>
            </a:custGeom>
            <a:solidFill>
              <a:srgbClr val="000000"/>
            </a:solidFill>
            <a:ln w="9525">
              <a:noFill/>
              <a:round/>
              <a:headEnd/>
              <a:tailEnd/>
            </a:ln>
          </p:spPr>
          <p:txBody>
            <a:bodyPr/>
            <a:lstStyle/>
            <a:p>
              <a:endParaRPr lang="en-US"/>
            </a:p>
          </p:txBody>
        </p:sp>
        <p:sp>
          <p:nvSpPr>
            <p:cNvPr id="29783" name="Freeform 1495"/>
            <p:cNvSpPr>
              <a:spLocks/>
            </p:cNvSpPr>
            <p:nvPr/>
          </p:nvSpPr>
          <p:spPr bwMode="auto">
            <a:xfrm>
              <a:off x="6143065" y="2005033"/>
              <a:ext cx="159456" cy="50800"/>
            </a:xfrm>
            <a:custGeom>
              <a:avLst/>
              <a:gdLst>
                <a:gd name="T0" fmla="*/ 2147483647 w 113"/>
                <a:gd name="T1" fmla="*/ 2147483647 h 32"/>
                <a:gd name="T2" fmla="*/ 2147483647 w 113"/>
                <a:gd name="T3" fmla="*/ 2147483647 h 32"/>
                <a:gd name="T4" fmla="*/ 2147483647 w 113"/>
                <a:gd name="T5" fmla="*/ 2147483647 h 32"/>
                <a:gd name="T6" fmla="*/ 2147483647 w 113"/>
                <a:gd name="T7" fmla="*/ 2147483647 h 32"/>
                <a:gd name="T8" fmla="*/ 0 w 113"/>
                <a:gd name="T9" fmla="*/ 0 h 32"/>
                <a:gd name="T10" fmla="*/ 0 w 113"/>
                <a:gd name="T11" fmla="*/ 2147483647 h 32"/>
                <a:gd name="T12" fmla="*/ 2147483647 w 113"/>
                <a:gd name="T13" fmla="*/ 2147483647 h 32"/>
                <a:gd name="T14" fmla="*/ 2147483647 w 113"/>
                <a:gd name="T15" fmla="*/ 2147483647 h 32"/>
                <a:gd name="T16" fmla="*/ 2147483647 w 113"/>
                <a:gd name="T17" fmla="*/ 2147483647 h 32"/>
                <a:gd name="T18" fmla="*/ 2147483647 w 113"/>
                <a:gd name="T19" fmla="*/ 2147483647 h 32"/>
                <a:gd name="T20" fmla="*/ 2147483647 w 113"/>
                <a:gd name="T21" fmla="*/ 2147483647 h 3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32"/>
                <a:gd name="T35" fmla="*/ 113 w 113"/>
                <a:gd name="T36" fmla="*/ 32 h 3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32">
                  <a:moveTo>
                    <a:pt x="113" y="11"/>
                  </a:moveTo>
                  <a:lnTo>
                    <a:pt x="105" y="9"/>
                  </a:lnTo>
                  <a:lnTo>
                    <a:pt x="71" y="4"/>
                  </a:lnTo>
                  <a:lnTo>
                    <a:pt x="36" y="2"/>
                  </a:lnTo>
                  <a:lnTo>
                    <a:pt x="0" y="0"/>
                  </a:lnTo>
                  <a:lnTo>
                    <a:pt x="0" y="23"/>
                  </a:lnTo>
                  <a:lnTo>
                    <a:pt x="34" y="23"/>
                  </a:lnTo>
                  <a:lnTo>
                    <a:pt x="70" y="27"/>
                  </a:lnTo>
                  <a:lnTo>
                    <a:pt x="104" y="31"/>
                  </a:lnTo>
                  <a:lnTo>
                    <a:pt x="111" y="32"/>
                  </a:lnTo>
                  <a:lnTo>
                    <a:pt x="113" y="11"/>
                  </a:lnTo>
                  <a:close/>
                </a:path>
              </a:pathLst>
            </a:custGeom>
            <a:solidFill>
              <a:srgbClr val="000000"/>
            </a:solidFill>
            <a:ln w="9525">
              <a:noFill/>
              <a:round/>
              <a:headEnd/>
              <a:tailEnd/>
            </a:ln>
          </p:spPr>
          <p:txBody>
            <a:bodyPr/>
            <a:lstStyle/>
            <a:p>
              <a:endParaRPr lang="en-US"/>
            </a:p>
          </p:txBody>
        </p:sp>
        <p:sp>
          <p:nvSpPr>
            <p:cNvPr id="29784" name="Freeform 1496"/>
            <p:cNvSpPr>
              <a:spLocks/>
            </p:cNvSpPr>
            <p:nvPr/>
          </p:nvSpPr>
          <p:spPr bwMode="auto">
            <a:xfrm>
              <a:off x="6390012" y="2044721"/>
              <a:ext cx="159455" cy="93662"/>
            </a:xfrm>
            <a:custGeom>
              <a:avLst/>
              <a:gdLst>
                <a:gd name="T0" fmla="*/ 2147483647 w 113"/>
                <a:gd name="T1" fmla="*/ 2147483647 h 59"/>
                <a:gd name="T2" fmla="*/ 2147483647 w 113"/>
                <a:gd name="T3" fmla="*/ 2147483647 h 59"/>
                <a:gd name="T4" fmla="*/ 2147483647 w 113"/>
                <a:gd name="T5" fmla="*/ 2147483647 h 59"/>
                <a:gd name="T6" fmla="*/ 2147483647 w 113"/>
                <a:gd name="T7" fmla="*/ 2147483647 h 59"/>
                <a:gd name="T8" fmla="*/ 2147483647 w 113"/>
                <a:gd name="T9" fmla="*/ 0 h 59"/>
                <a:gd name="T10" fmla="*/ 0 w 113"/>
                <a:gd name="T11" fmla="*/ 2147483647 h 59"/>
                <a:gd name="T12" fmla="*/ 2147483647 w 113"/>
                <a:gd name="T13" fmla="*/ 2147483647 h 59"/>
                <a:gd name="T14" fmla="*/ 2147483647 w 113"/>
                <a:gd name="T15" fmla="*/ 2147483647 h 59"/>
                <a:gd name="T16" fmla="*/ 2147483647 w 113"/>
                <a:gd name="T17" fmla="*/ 2147483647 h 59"/>
                <a:gd name="T18" fmla="*/ 2147483647 w 113"/>
                <a:gd name="T19" fmla="*/ 2147483647 h 59"/>
                <a:gd name="T20" fmla="*/ 2147483647 w 113"/>
                <a:gd name="T21" fmla="*/ 2147483647 h 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3"/>
                <a:gd name="T34" fmla="*/ 0 h 59"/>
                <a:gd name="T35" fmla="*/ 113 w 113"/>
                <a:gd name="T36" fmla="*/ 59 h 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3" h="59">
                  <a:moveTo>
                    <a:pt x="113" y="38"/>
                  </a:moveTo>
                  <a:lnTo>
                    <a:pt x="97" y="31"/>
                  </a:lnTo>
                  <a:lnTo>
                    <a:pt x="64" y="18"/>
                  </a:lnTo>
                  <a:lnTo>
                    <a:pt x="32" y="7"/>
                  </a:lnTo>
                  <a:lnTo>
                    <a:pt x="6" y="0"/>
                  </a:lnTo>
                  <a:lnTo>
                    <a:pt x="0" y="22"/>
                  </a:lnTo>
                  <a:lnTo>
                    <a:pt x="27" y="29"/>
                  </a:lnTo>
                  <a:lnTo>
                    <a:pt x="57" y="39"/>
                  </a:lnTo>
                  <a:lnTo>
                    <a:pt x="88" y="52"/>
                  </a:lnTo>
                  <a:lnTo>
                    <a:pt x="104" y="59"/>
                  </a:lnTo>
                  <a:lnTo>
                    <a:pt x="113" y="38"/>
                  </a:lnTo>
                  <a:close/>
                </a:path>
              </a:pathLst>
            </a:custGeom>
            <a:solidFill>
              <a:srgbClr val="000000"/>
            </a:solidFill>
            <a:ln w="9525">
              <a:noFill/>
              <a:round/>
              <a:headEnd/>
              <a:tailEnd/>
            </a:ln>
          </p:spPr>
          <p:txBody>
            <a:bodyPr/>
            <a:lstStyle/>
            <a:p>
              <a:endParaRPr lang="en-US"/>
            </a:p>
          </p:txBody>
        </p:sp>
        <p:sp>
          <p:nvSpPr>
            <p:cNvPr id="29785" name="Freeform 1497"/>
            <p:cNvSpPr>
              <a:spLocks/>
            </p:cNvSpPr>
            <p:nvPr/>
          </p:nvSpPr>
          <p:spPr bwMode="auto">
            <a:xfrm>
              <a:off x="6620022" y="2155851"/>
              <a:ext cx="148167" cy="130175"/>
            </a:xfrm>
            <a:custGeom>
              <a:avLst/>
              <a:gdLst>
                <a:gd name="T0" fmla="*/ 2147483647 w 105"/>
                <a:gd name="T1" fmla="*/ 2147483647 h 82"/>
                <a:gd name="T2" fmla="*/ 2147483647 w 105"/>
                <a:gd name="T3" fmla="*/ 2147483647 h 82"/>
                <a:gd name="T4" fmla="*/ 2147483647 w 105"/>
                <a:gd name="T5" fmla="*/ 2147483647 h 82"/>
                <a:gd name="T6" fmla="*/ 2147483647 w 105"/>
                <a:gd name="T7" fmla="*/ 2147483647 h 82"/>
                <a:gd name="T8" fmla="*/ 2147483647 w 105"/>
                <a:gd name="T9" fmla="*/ 0 h 82"/>
                <a:gd name="T10" fmla="*/ 0 w 105"/>
                <a:gd name="T11" fmla="*/ 2147483647 h 82"/>
                <a:gd name="T12" fmla="*/ 2147483647 w 105"/>
                <a:gd name="T13" fmla="*/ 2147483647 h 82"/>
                <a:gd name="T14" fmla="*/ 2147483647 w 105"/>
                <a:gd name="T15" fmla="*/ 2147483647 h 82"/>
                <a:gd name="T16" fmla="*/ 2147483647 w 105"/>
                <a:gd name="T17" fmla="*/ 2147483647 h 82"/>
                <a:gd name="T18" fmla="*/ 2147483647 w 105"/>
                <a:gd name="T19" fmla="*/ 2147483647 h 82"/>
                <a:gd name="T20" fmla="*/ 2147483647 w 105"/>
                <a:gd name="T21" fmla="*/ 2147483647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5"/>
                <a:gd name="T34" fmla="*/ 0 h 82"/>
                <a:gd name="T35" fmla="*/ 105 w 105"/>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5" h="82">
                  <a:moveTo>
                    <a:pt x="105" y="64"/>
                  </a:moveTo>
                  <a:lnTo>
                    <a:pt x="80" y="45"/>
                  </a:lnTo>
                  <a:lnTo>
                    <a:pt x="53" y="25"/>
                  </a:lnTo>
                  <a:lnTo>
                    <a:pt x="25" y="7"/>
                  </a:lnTo>
                  <a:lnTo>
                    <a:pt x="11" y="0"/>
                  </a:lnTo>
                  <a:lnTo>
                    <a:pt x="0" y="20"/>
                  </a:lnTo>
                  <a:lnTo>
                    <a:pt x="12" y="27"/>
                  </a:lnTo>
                  <a:lnTo>
                    <a:pt x="41" y="45"/>
                  </a:lnTo>
                  <a:lnTo>
                    <a:pt x="68" y="62"/>
                  </a:lnTo>
                  <a:lnTo>
                    <a:pt x="91" y="82"/>
                  </a:lnTo>
                  <a:lnTo>
                    <a:pt x="105" y="64"/>
                  </a:lnTo>
                  <a:close/>
                </a:path>
              </a:pathLst>
            </a:custGeom>
            <a:solidFill>
              <a:srgbClr val="000000"/>
            </a:solidFill>
            <a:ln w="9525">
              <a:noFill/>
              <a:round/>
              <a:headEnd/>
              <a:tailEnd/>
            </a:ln>
          </p:spPr>
          <p:txBody>
            <a:bodyPr/>
            <a:lstStyle/>
            <a:p>
              <a:endParaRPr lang="en-US"/>
            </a:p>
          </p:txBody>
        </p:sp>
        <p:sp>
          <p:nvSpPr>
            <p:cNvPr id="29786" name="Freeform 1498"/>
            <p:cNvSpPr>
              <a:spLocks/>
            </p:cNvSpPr>
            <p:nvPr/>
          </p:nvSpPr>
          <p:spPr bwMode="auto">
            <a:xfrm>
              <a:off x="6818988" y="2332058"/>
              <a:ext cx="125588" cy="158750"/>
            </a:xfrm>
            <a:custGeom>
              <a:avLst/>
              <a:gdLst>
                <a:gd name="T0" fmla="*/ 2147483647 w 89"/>
                <a:gd name="T1" fmla="*/ 2147483647 h 100"/>
                <a:gd name="T2" fmla="*/ 2147483647 w 89"/>
                <a:gd name="T3" fmla="*/ 2147483647 h 100"/>
                <a:gd name="T4" fmla="*/ 2147483647 w 89"/>
                <a:gd name="T5" fmla="*/ 2147483647 h 100"/>
                <a:gd name="T6" fmla="*/ 2147483647 w 89"/>
                <a:gd name="T7" fmla="*/ 2147483647 h 100"/>
                <a:gd name="T8" fmla="*/ 2147483647 w 89"/>
                <a:gd name="T9" fmla="*/ 0 h 100"/>
                <a:gd name="T10" fmla="*/ 2147483647 w 89"/>
                <a:gd name="T11" fmla="*/ 0 h 100"/>
                <a:gd name="T12" fmla="*/ 0 w 89"/>
                <a:gd name="T13" fmla="*/ 2147483647 h 100"/>
                <a:gd name="T14" fmla="*/ 2147483647 w 89"/>
                <a:gd name="T15" fmla="*/ 2147483647 h 100"/>
                <a:gd name="T16" fmla="*/ 2147483647 w 89"/>
                <a:gd name="T17" fmla="*/ 2147483647 h 100"/>
                <a:gd name="T18" fmla="*/ 2147483647 w 89"/>
                <a:gd name="T19" fmla="*/ 2147483647 h 100"/>
                <a:gd name="T20" fmla="*/ 2147483647 w 89"/>
                <a:gd name="T21" fmla="*/ 2147483647 h 100"/>
                <a:gd name="T22" fmla="*/ 2147483647 w 89"/>
                <a:gd name="T23" fmla="*/ 2147483647 h 100"/>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89"/>
                <a:gd name="T37" fmla="*/ 0 h 100"/>
                <a:gd name="T38" fmla="*/ 89 w 89"/>
                <a:gd name="T39" fmla="*/ 100 h 100"/>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89" h="100">
                  <a:moveTo>
                    <a:pt x="89" y="87"/>
                  </a:moveTo>
                  <a:lnTo>
                    <a:pt x="82" y="77"/>
                  </a:lnTo>
                  <a:lnTo>
                    <a:pt x="61" y="50"/>
                  </a:lnTo>
                  <a:lnTo>
                    <a:pt x="39" y="25"/>
                  </a:lnTo>
                  <a:lnTo>
                    <a:pt x="16" y="0"/>
                  </a:lnTo>
                  <a:lnTo>
                    <a:pt x="14" y="0"/>
                  </a:lnTo>
                  <a:lnTo>
                    <a:pt x="0" y="16"/>
                  </a:lnTo>
                  <a:lnTo>
                    <a:pt x="23" y="41"/>
                  </a:lnTo>
                  <a:lnTo>
                    <a:pt x="45" y="64"/>
                  </a:lnTo>
                  <a:lnTo>
                    <a:pt x="64" y="91"/>
                  </a:lnTo>
                  <a:lnTo>
                    <a:pt x="71" y="100"/>
                  </a:lnTo>
                  <a:lnTo>
                    <a:pt x="89" y="87"/>
                  </a:lnTo>
                  <a:close/>
                </a:path>
              </a:pathLst>
            </a:custGeom>
            <a:solidFill>
              <a:srgbClr val="000000"/>
            </a:solidFill>
            <a:ln w="9525">
              <a:noFill/>
              <a:round/>
              <a:headEnd/>
              <a:tailEnd/>
            </a:ln>
          </p:spPr>
          <p:txBody>
            <a:bodyPr/>
            <a:lstStyle/>
            <a:p>
              <a:endParaRPr lang="en-US"/>
            </a:p>
          </p:txBody>
        </p:sp>
        <p:sp>
          <p:nvSpPr>
            <p:cNvPr id="29787" name="Freeform 1499"/>
            <p:cNvSpPr>
              <a:spLocks/>
            </p:cNvSpPr>
            <p:nvPr/>
          </p:nvSpPr>
          <p:spPr bwMode="auto">
            <a:xfrm>
              <a:off x="6969976" y="2560663"/>
              <a:ext cx="98778" cy="176213"/>
            </a:xfrm>
            <a:custGeom>
              <a:avLst/>
              <a:gdLst>
                <a:gd name="T0" fmla="*/ 2147483647 w 70"/>
                <a:gd name="T1" fmla="*/ 2147483647 h 111"/>
                <a:gd name="T2" fmla="*/ 2147483647 w 70"/>
                <a:gd name="T3" fmla="*/ 2147483647 h 111"/>
                <a:gd name="T4" fmla="*/ 2147483647 w 70"/>
                <a:gd name="T5" fmla="*/ 2147483647 h 111"/>
                <a:gd name="T6" fmla="*/ 2147483647 w 70"/>
                <a:gd name="T7" fmla="*/ 2147483647 h 111"/>
                <a:gd name="T8" fmla="*/ 2147483647 w 70"/>
                <a:gd name="T9" fmla="*/ 0 h 111"/>
                <a:gd name="T10" fmla="*/ 0 w 70"/>
                <a:gd name="T11" fmla="*/ 2147483647 h 111"/>
                <a:gd name="T12" fmla="*/ 2147483647 w 70"/>
                <a:gd name="T13" fmla="*/ 2147483647 h 111"/>
                <a:gd name="T14" fmla="*/ 2147483647 w 70"/>
                <a:gd name="T15" fmla="*/ 2147483647 h 111"/>
                <a:gd name="T16" fmla="*/ 2147483647 w 70"/>
                <a:gd name="T17" fmla="*/ 2147483647 h 111"/>
                <a:gd name="T18" fmla="*/ 2147483647 w 70"/>
                <a:gd name="T19" fmla="*/ 2147483647 h 111"/>
                <a:gd name="T20" fmla="*/ 2147483647 w 70"/>
                <a:gd name="T21" fmla="*/ 2147483647 h 1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70"/>
                <a:gd name="T34" fmla="*/ 0 h 111"/>
                <a:gd name="T35" fmla="*/ 70 w 70"/>
                <a:gd name="T36" fmla="*/ 111 h 1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70" h="111">
                  <a:moveTo>
                    <a:pt x="70" y="104"/>
                  </a:moveTo>
                  <a:lnTo>
                    <a:pt x="59" y="79"/>
                  </a:lnTo>
                  <a:lnTo>
                    <a:pt x="45" y="49"/>
                  </a:lnTo>
                  <a:lnTo>
                    <a:pt x="31" y="18"/>
                  </a:lnTo>
                  <a:lnTo>
                    <a:pt x="20" y="0"/>
                  </a:lnTo>
                  <a:lnTo>
                    <a:pt x="0" y="13"/>
                  </a:lnTo>
                  <a:lnTo>
                    <a:pt x="11" y="29"/>
                  </a:lnTo>
                  <a:lnTo>
                    <a:pt x="25" y="58"/>
                  </a:lnTo>
                  <a:lnTo>
                    <a:pt x="40" y="88"/>
                  </a:lnTo>
                  <a:lnTo>
                    <a:pt x="48" y="111"/>
                  </a:lnTo>
                  <a:lnTo>
                    <a:pt x="70" y="104"/>
                  </a:lnTo>
                  <a:close/>
                </a:path>
              </a:pathLst>
            </a:custGeom>
            <a:solidFill>
              <a:srgbClr val="000000"/>
            </a:solidFill>
            <a:ln w="9525">
              <a:noFill/>
              <a:round/>
              <a:headEnd/>
              <a:tailEnd/>
            </a:ln>
          </p:spPr>
          <p:txBody>
            <a:bodyPr/>
            <a:lstStyle/>
            <a:p>
              <a:endParaRPr lang="en-US"/>
            </a:p>
          </p:txBody>
        </p:sp>
        <p:sp>
          <p:nvSpPr>
            <p:cNvPr id="29788" name="Freeform 1500"/>
            <p:cNvSpPr>
              <a:spLocks/>
            </p:cNvSpPr>
            <p:nvPr/>
          </p:nvSpPr>
          <p:spPr bwMode="auto">
            <a:xfrm>
              <a:off x="7065932" y="2827358"/>
              <a:ext cx="60678" cy="185738"/>
            </a:xfrm>
            <a:custGeom>
              <a:avLst/>
              <a:gdLst>
                <a:gd name="T0" fmla="*/ 2147483647 w 43"/>
                <a:gd name="T1" fmla="*/ 2147483647 h 117"/>
                <a:gd name="T2" fmla="*/ 2147483647 w 43"/>
                <a:gd name="T3" fmla="*/ 2147483647 h 117"/>
                <a:gd name="T4" fmla="*/ 2147483647 w 43"/>
                <a:gd name="T5" fmla="*/ 2147483647 h 117"/>
                <a:gd name="T6" fmla="*/ 2147483647 w 43"/>
                <a:gd name="T7" fmla="*/ 2147483647 h 117"/>
                <a:gd name="T8" fmla="*/ 2147483647 w 43"/>
                <a:gd name="T9" fmla="*/ 0 h 117"/>
                <a:gd name="T10" fmla="*/ 0 w 43"/>
                <a:gd name="T11" fmla="*/ 2147483647 h 117"/>
                <a:gd name="T12" fmla="*/ 2147483647 w 43"/>
                <a:gd name="T13" fmla="*/ 2147483647 h 117"/>
                <a:gd name="T14" fmla="*/ 2147483647 w 43"/>
                <a:gd name="T15" fmla="*/ 2147483647 h 117"/>
                <a:gd name="T16" fmla="*/ 2147483647 w 43"/>
                <a:gd name="T17" fmla="*/ 2147483647 h 117"/>
                <a:gd name="T18" fmla="*/ 2147483647 w 43"/>
                <a:gd name="T19" fmla="*/ 2147483647 h 117"/>
                <a:gd name="T20" fmla="*/ 2147483647 w 43"/>
                <a:gd name="T21" fmla="*/ 2147483647 h 117"/>
                <a:gd name="T22" fmla="*/ 2147483647 w 43"/>
                <a:gd name="T23" fmla="*/ 2147483647 h 117"/>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43"/>
                <a:gd name="T37" fmla="*/ 0 h 117"/>
                <a:gd name="T38" fmla="*/ 43 w 43"/>
                <a:gd name="T39" fmla="*/ 117 h 117"/>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43" h="117">
                  <a:moveTo>
                    <a:pt x="43" y="113"/>
                  </a:moveTo>
                  <a:lnTo>
                    <a:pt x="39" y="77"/>
                  </a:lnTo>
                  <a:lnTo>
                    <a:pt x="32" y="43"/>
                  </a:lnTo>
                  <a:lnTo>
                    <a:pt x="25" y="9"/>
                  </a:lnTo>
                  <a:lnTo>
                    <a:pt x="22" y="0"/>
                  </a:lnTo>
                  <a:lnTo>
                    <a:pt x="0" y="8"/>
                  </a:lnTo>
                  <a:lnTo>
                    <a:pt x="4" y="15"/>
                  </a:lnTo>
                  <a:lnTo>
                    <a:pt x="11" y="47"/>
                  </a:lnTo>
                  <a:lnTo>
                    <a:pt x="16" y="81"/>
                  </a:lnTo>
                  <a:lnTo>
                    <a:pt x="22" y="115"/>
                  </a:lnTo>
                  <a:lnTo>
                    <a:pt x="22" y="117"/>
                  </a:lnTo>
                  <a:lnTo>
                    <a:pt x="43" y="113"/>
                  </a:lnTo>
                  <a:close/>
                </a:path>
              </a:pathLst>
            </a:custGeom>
            <a:solidFill>
              <a:srgbClr val="000000"/>
            </a:solidFill>
            <a:ln w="9525">
              <a:noFill/>
              <a:round/>
              <a:headEnd/>
              <a:tailEnd/>
            </a:ln>
          </p:spPr>
          <p:txBody>
            <a:bodyPr/>
            <a:lstStyle/>
            <a:p>
              <a:endParaRPr lang="en-US"/>
            </a:p>
          </p:txBody>
        </p:sp>
        <p:sp>
          <p:nvSpPr>
            <p:cNvPr id="29789" name="Freeform 1501"/>
            <p:cNvSpPr>
              <a:spLocks/>
            </p:cNvSpPr>
            <p:nvPr/>
          </p:nvSpPr>
          <p:spPr bwMode="auto">
            <a:xfrm>
              <a:off x="7101211" y="3114696"/>
              <a:ext cx="31044" cy="4762"/>
            </a:xfrm>
            <a:custGeom>
              <a:avLst/>
              <a:gdLst>
                <a:gd name="T0" fmla="*/ 2147483647 w 22"/>
                <a:gd name="T1" fmla="*/ 2147483647 h 3"/>
                <a:gd name="T2" fmla="*/ 2147483647 w 22"/>
                <a:gd name="T3" fmla="*/ 0 h 3"/>
                <a:gd name="T4" fmla="*/ 0 w 22"/>
                <a:gd name="T5" fmla="*/ 2147483647 h 3"/>
                <a:gd name="T6" fmla="*/ 0 w 22"/>
                <a:gd name="T7" fmla="*/ 2147483647 h 3"/>
                <a:gd name="T8" fmla="*/ 2147483647 w 22"/>
                <a:gd name="T9" fmla="*/ 2147483647 h 3"/>
                <a:gd name="T10" fmla="*/ 0 60000 65536"/>
                <a:gd name="T11" fmla="*/ 0 60000 65536"/>
                <a:gd name="T12" fmla="*/ 0 60000 65536"/>
                <a:gd name="T13" fmla="*/ 0 60000 65536"/>
                <a:gd name="T14" fmla="*/ 0 60000 65536"/>
                <a:gd name="T15" fmla="*/ 0 w 22"/>
                <a:gd name="T16" fmla="*/ 0 h 3"/>
                <a:gd name="T17" fmla="*/ 22 w 22"/>
                <a:gd name="T18" fmla="*/ 3 h 3"/>
              </a:gdLst>
              <a:ahLst/>
              <a:cxnLst>
                <a:cxn ang="T10">
                  <a:pos x="T0" y="T1"/>
                </a:cxn>
                <a:cxn ang="T11">
                  <a:pos x="T2" y="T3"/>
                </a:cxn>
                <a:cxn ang="T12">
                  <a:pos x="T4" y="T5"/>
                </a:cxn>
                <a:cxn ang="T13">
                  <a:pos x="T6" y="T7"/>
                </a:cxn>
                <a:cxn ang="T14">
                  <a:pos x="T8" y="T9"/>
                </a:cxn>
              </a:cxnLst>
              <a:rect l="T15" t="T16" r="T17" b="T18"/>
              <a:pathLst>
                <a:path w="22" h="3">
                  <a:moveTo>
                    <a:pt x="22" y="3"/>
                  </a:moveTo>
                  <a:lnTo>
                    <a:pt x="22" y="0"/>
                  </a:lnTo>
                  <a:lnTo>
                    <a:pt x="0" y="2"/>
                  </a:lnTo>
                  <a:lnTo>
                    <a:pt x="0" y="3"/>
                  </a:lnTo>
                  <a:lnTo>
                    <a:pt x="22" y="3"/>
                  </a:lnTo>
                  <a:close/>
                </a:path>
              </a:pathLst>
            </a:custGeom>
            <a:solidFill>
              <a:srgbClr val="000000"/>
            </a:solidFill>
            <a:ln w="9525">
              <a:noFill/>
              <a:round/>
              <a:headEnd/>
              <a:tailEnd/>
            </a:ln>
          </p:spPr>
          <p:txBody>
            <a:bodyPr/>
            <a:lstStyle/>
            <a:p>
              <a:endParaRPr lang="en-US"/>
            </a:p>
          </p:txBody>
        </p:sp>
        <p:sp>
          <p:nvSpPr>
            <p:cNvPr id="29790" name="Freeform 1502"/>
            <p:cNvSpPr>
              <a:spLocks/>
            </p:cNvSpPr>
            <p:nvPr/>
          </p:nvSpPr>
          <p:spPr bwMode="auto">
            <a:xfrm>
              <a:off x="7088512" y="3119463"/>
              <a:ext cx="43745" cy="176213"/>
            </a:xfrm>
            <a:custGeom>
              <a:avLst/>
              <a:gdLst>
                <a:gd name="T0" fmla="*/ 2147483647 w 31"/>
                <a:gd name="T1" fmla="*/ 2147483647 h 111"/>
                <a:gd name="T2" fmla="*/ 2147483647 w 31"/>
                <a:gd name="T3" fmla="*/ 2147483647 h 111"/>
                <a:gd name="T4" fmla="*/ 2147483647 w 31"/>
                <a:gd name="T5" fmla="*/ 2147483647 h 111"/>
                <a:gd name="T6" fmla="*/ 2147483647 w 31"/>
                <a:gd name="T7" fmla="*/ 2147483647 h 111"/>
                <a:gd name="T8" fmla="*/ 2147483647 w 31"/>
                <a:gd name="T9" fmla="*/ 0 h 111"/>
                <a:gd name="T10" fmla="*/ 2147483647 w 31"/>
                <a:gd name="T11" fmla="*/ 0 h 111"/>
                <a:gd name="T12" fmla="*/ 2147483647 w 31"/>
                <a:gd name="T13" fmla="*/ 2147483647 h 111"/>
                <a:gd name="T14" fmla="*/ 2147483647 w 31"/>
                <a:gd name="T15" fmla="*/ 2147483647 h 111"/>
                <a:gd name="T16" fmla="*/ 0 w 31"/>
                <a:gd name="T17" fmla="*/ 2147483647 h 111"/>
                <a:gd name="T18" fmla="*/ 0 w 31"/>
                <a:gd name="T19" fmla="*/ 2147483647 h 111"/>
                <a:gd name="T20" fmla="*/ 2147483647 w 31"/>
                <a:gd name="T21" fmla="*/ 2147483647 h 11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1"/>
                <a:gd name="T34" fmla="*/ 0 h 111"/>
                <a:gd name="T35" fmla="*/ 31 w 31"/>
                <a:gd name="T36" fmla="*/ 111 h 111"/>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1" h="111">
                  <a:moveTo>
                    <a:pt x="22" y="111"/>
                  </a:moveTo>
                  <a:lnTo>
                    <a:pt x="23" y="106"/>
                  </a:lnTo>
                  <a:lnTo>
                    <a:pt x="27" y="72"/>
                  </a:lnTo>
                  <a:lnTo>
                    <a:pt x="31" y="36"/>
                  </a:lnTo>
                  <a:lnTo>
                    <a:pt x="31" y="0"/>
                  </a:lnTo>
                  <a:lnTo>
                    <a:pt x="9" y="0"/>
                  </a:lnTo>
                  <a:lnTo>
                    <a:pt x="7" y="34"/>
                  </a:lnTo>
                  <a:lnTo>
                    <a:pt x="6" y="68"/>
                  </a:lnTo>
                  <a:lnTo>
                    <a:pt x="0" y="102"/>
                  </a:lnTo>
                  <a:lnTo>
                    <a:pt x="0" y="109"/>
                  </a:lnTo>
                  <a:lnTo>
                    <a:pt x="22" y="111"/>
                  </a:lnTo>
                  <a:close/>
                </a:path>
              </a:pathLst>
            </a:custGeom>
            <a:solidFill>
              <a:srgbClr val="000000"/>
            </a:solidFill>
            <a:ln w="9525">
              <a:noFill/>
              <a:round/>
              <a:headEnd/>
              <a:tailEnd/>
            </a:ln>
          </p:spPr>
          <p:txBody>
            <a:bodyPr/>
            <a:lstStyle/>
            <a:p>
              <a:endParaRPr lang="en-US"/>
            </a:p>
          </p:txBody>
        </p:sp>
        <p:sp>
          <p:nvSpPr>
            <p:cNvPr id="29791" name="Freeform 1503"/>
            <p:cNvSpPr>
              <a:spLocks/>
            </p:cNvSpPr>
            <p:nvPr/>
          </p:nvSpPr>
          <p:spPr bwMode="auto">
            <a:xfrm>
              <a:off x="7015132" y="3395683"/>
              <a:ext cx="83256" cy="177800"/>
            </a:xfrm>
            <a:custGeom>
              <a:avLst/>
              <a:gdLst>
                <a:gd name="T0" fmla="*/ 2147483647 w 59"/>
                <a:gd name="T1" fmla="*/ 2147483647 h 112"/>
                <a:gd name="T2" fmla="*/ 2147483647 w 59"/>
                <a:gd name="T3" fmla="*/ 2147483647 h 112"/>
                <a:gd name="T4" fmla="*/ 2147483647 w 59"/>
                <a:gd name="T5" fmla="*/ 2147483647 h 112"/>
                <a:gd name="T6" fmla="*/ 2147483647 w 59"/>
                <a:gd name="T7" fmla="*/ 2147483647 h 112"/>
                <a:gd name="T8" fmla="*/ 2147483647 w 59"/>
                <a:gd name="T9" fmla="*/ 2147483647 h 112"/>
                <a:gd name="T10" fmla="*/ 2147483647 w 59"/>
                <a:gd name="T11" fmla="*/ 0 h 112"/>
                <a:gd name="T12" fmla="*/ 2147483647 w 59"/>
                <a:gd name="T13" fmla="*/ 2147483647 h 112"/>
                <a:gd name="T14" fmla="*/ 2147483647 w 59"/>
                <a:gd name="T15" fmla="*/ 2147483647 h 112"/>
                <a:gd name="T16" fmla="*/ 2147483647 w 59"/>
                <a:gd name="T17" fmla="*/ 2147483647 h 112"/>
                <a:gd name="T18" fmla="*/ 0 w 59"/>
                <a:gd name="T19" fmla="*/ 2147483647 h 112"/>
                <a:gd name="T20" fmla="*/ 2147483647 w 59"/>
                <a:gd name="T21" fmla="*/ 2147483647 h 11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9"/>
                <a:gd name="T34" fmla="*/ 0 h 112"/>
                <a:gd name="T35" fmla="*/ 59 w 59"/>
                <a:gd name="T36" fmla="*/ 112 h 11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9" h="112">
                  <a:moveTo>
                    <a:pt x="22" y="112"/>
                  </a:moveTo>
                  <a:lnTo>
                    <a:pt x="27" y="98"/>
                  </a:lnTo>
                  <a:lnTo>
                    <a:pt x="40" y="66"/>
                  </a:lnTo>
                  <a:lnTo>
                    <a:pt x="50" y="34"/>
                  </a:lnTo>
                  <a:lnTo>
                    <a:pt x="59" y="5"/>
                  </a:lnTo>
                  <a:lnTo>
                    <a:pt x="38" y="0"/>
                  </a:lnTo>
                  <a:lnTo>
                    <a:pt x="29" y="27"/>
                  </a:lnTo>
                  <a:lnTo>
                    <a:pt x="18" y="59"/>
                  </a:lnTo>
                  <a:lnTo>
                    <a:pt x="8" y="89"/>
                  </a:lnTo>
                  <a:lnTo>
                    <a:pt x="0" y="103"/>
                  </a:lnTo>
                  <a:lnTo>
                    <a:pt x="22" y="112"/>
                  </a:lnTo>
                  <a:close/>
                </a:path>
              </a:pathLst>
            </a:custGeom>
            <a:solidFill>
              <a:srgbClr val="000000"/>
            </a:solidFill>
            <a:ln w="9525">
              <a:noFill/>
              <a:round/>
              <a:headEnd/>
              <a:tailEnd/>
            </a:ln>
          </p:spPr>
          <p:txBody>
            <a:bodyPr/>
            <a:lstStyle/>
            <a:p>
              <a:endParaRPr lang="en-US"/>
            </a:p>
          </p:txBody>
        </p:sp>
        <p:sp>
          <p:nvSpPr>
            <p:cNvPr id="29792" name="Freeform 1504"/>
            <p:cNvSpPr>
              <a:spLocks/>
            </p:cNvSpPr>
            <p:nvPr/>
          </p:nvSpPr>
          <p:spPr bwMode="auto">
            <a:xfrm>
              <a:off x="6883899" y="3652863"/>
              <a:ext cx="117122" cy="168275"/>
            </a:xfrm>
            <a:custGeom>
              <a:avLst/>
              <a:gdLst>
                <a:gd name="T0" fmla="*/ 2147483647 w 83"/>
                <a:gd name="T1" fmla="*/ 2147483647 h 106"/>
                <a:gd name="T2" fmla="*/ 2147483647 w 83"/>
                <a:gd name="T3" fmla="*/ 2147483647 h 106"/>
                <a:gd name="T4" fmla="*/ 2147483647 w 83"/>
                <a:gd name="T5" fmla="*/ 2147483647 h 106"/>
                <a:gd name="T6" fmla="*/ 2147483647 w 83"/>
                <a:gd name="T7" fmla="*/ 2147483647 h 106"/>
                <a:gd name="T8" fmla="*/ 2147483647 w 83"/>
                <a:gd name="T9" fmla="*/ 2147483647 h 106"/>
                <a:gd name="T10" fmla="*/ 2147483647 w 83"/>
                <a:gd name="T11" fmla="*/ 0 h 106"/>
                <a:gd name="T12" fmla="*/ 2147483647 w 83"/>
                <a:gd name="T13" fmla="*/ 2147483647 h 106"/>
                <a:gd name="T14" fmla="*/ 2147483647 w 83"/>
                <a:gd name="T15" fmla="*/ 2147483647 h 106"/>
                <a:gd name="T16" fmla="*/ 2147483647 w 83"/>
                <a:gd name="T17" fmla="*/ 2147483647 h 106"/>
                <a:gd name="T18" fmla="*/ 0 w 83"/>
                <a:gd name="T19" fmla="*/ 2147483647 h 106"/>
                <a:gd name="T20" fmla="*/ 2147483647 w 83"/>
                <a:gd name="T21" fmla="*/ 2147483647 h 10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3"/>
                <a:gd name="T34" fmla="*/ 0 h 106"/>
                <a:gd name="T35" fmla="*/ 83 w 83"/>
                <a:gd name="T36" fmla="*/ 106 h 10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3" h="106">
                  <a:moveTo>
                    <a:pt x="18" y="106"/>
                  </a:moveTo>
                  <a:lnTo>
                    <a:pt x="36" y="83"/>
                  </a:lnTo>
                  <a:lnTo>
                    <a:pt x="56" y="56"/>
                  </a:lnTo>
                  <a:lnTo>
                    <a:pt x="74" y="27"/>
                  </a:lnTo>
                  <a:lnTo>
                    <a:pt x="83" y="11"/>
                  </a:lnTo>
                  <a:lnTo>
                    <a:pt x="63" y="0"/>
                  </a:lnTo>
                  <a:lnTo>
                    <a:pt x="54" y="15"/>
                  </a:lnTo>
                  <a:lnTo>
                    <a:pt x="38" y="43"/>
                  </a:lnTo>
                  <a:lnTo>
                    <a:pt x="18" y="70"/>
                  </a:lnTo>
                  <a:lnTo>
                    <a:pt x="0" y="92"/>
                  </a:lnTo>
                  <a:lnTo>
                    <a:pt x="18" y="106"/>
                  </a:lnTo>
                  <a:close/>
                </a:path>
              </a:pathLst>
            </a:custGeom>
            <a:solidFill>
              <a:srgbClr val="000000"/>
            </a:solidFill>
            <a:ln w="9525">
              <a:noFill/>
              <a:round/>
              <a:headEnd/>
              <a:tailEnd/>
            </a:ln>
          </p:spPr>
          <p:txBody>
            <a:bodyPr/>
            <a:lstStyle/>
            <a:p>
              <a:endParaRPr lang="en-US"/>
            </a:p>
          </p:txBody>
        </p:sp>
        <p:sp>
          <p:nvSpPr>
            <p:cNvPr id="29793" name="Freeform 1505"/>
            <p:cNvSpPr>
              <a:spLocks/>
            </p:cNvSpPr>
            <p:nvPr/>
          </p:nvSpPr>
          <p:spPr bwMode="auto">
            <a:xfrm>
              <a:off x="6703278" y="3878283"/>
              <a:ext cx="141111" cy="141288"/>
            </a:xfrm>
            <a:custGeom>
              <a:avLst/>
              <a:gdLst>
                <a:gd name="T0" fmla="*/ 2147483647 w 100"/>
                <a:gd name="T1" fmla="*/ 2147483647 h 89"/>
                <a:gd name="T2" fmla="*/ 2147483647 w 100"/>
                <a:gd name="T3" fmla="*/ 2147483647 h 89"/>
                <a:gd name="T4" fmla="*/ 2147483647 w 100"/>
                <a:gd name="T5" fmla="*/ 2147483647 h 89"/>
                <a:gd name="T6" fmla="*/ 2147483647 w 100"/>
                <a:gd name="T7" fmla="*/ 2147483647 h 89"/>
                <a:gd name="T8" fmla="*/ 2147483647 w 100"/>
                <a:gd name="T9" fmla="*/ 2147483647 h 89"/>
                <a:gd name="T10" fmla="*/ 2147483647 w 100"/>
                <a:gd name="T11" fmla="*/ 2147483647 h 89"/>
                <a:gd name="T12" fmla="*/ 2147483647 w 100"/>
                <a:gd name="T13" fmla="*/ 0 h 89"/>
                <a:gd name="T14" fmla="*/ 2147483647 w 100"/>
                <a:gd name="T15" fmla="*/ 2147483647 h 89"/>
                <a:gd name="T16" fmla="*/ 2147483647 w 100"/>
                <a:gd name="T17" fmla="*/ 2147483647 h 89"/>
                <a:gd name="T18" fmla="*/ 2147483647 w 100"/>
                <a:gd name="T19" fmla="*/ 2147483647 h 89"/>
                <a:gd name="T20" fmla="*/ 2147483647 w 100"/>
                <a:gd name="T21" fmla="*/ 2147483647 h 89"/>
                <a:gd name="T22" fmla="*/ 0 w 100"/>
                <a:gd name="T23" fmla="*/ 2147483647 h 89"/>
                <a:gd name="T24" fmla="*/ 2147483647 w 100"/>
                <a:gd name="T25" fmla="*/ 2147483647 h 89"/>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0"/>
                <a:gd name="T40" fmla="*/ 0 h 89"/>
                <a:gd name="T41" fmla="*/ 100 w 100"/>
                <a:gd name="T42" fmla="*/ 89 h 89"/>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0" h="89">
                  <a:moveTo>
                    <a:pt x="12" y="89"/>
                  </a:moveTo>
                  <a:lnTo>
                    <a:pt x="21" y="84"/>
                  </a:lnTo>
                  <a:lnTo>
                    <a:pt x="48" y="62"/>
                  </a:lnTo>
                  <a:lnTo>
                    <a:pt x="73" y="41"/>
                  </a:lnTo>
                  <a:lnTo>
                    <a:pt x="98" y="17"/>
                  </a:lnTo>
                  <a:lnTo>
                    <a:pt x="100" y="16"/>
                  </a:lnTo>
                  <a:lnTo>
                    <a:pt x="84" y="0"/>
                  </a:lnTo>
                  <a:lnTo>
                    <a:pt x="82" y="1"/>
                  </a:lnTo>
                  <a:lnTo>
                    <a:pt x="59" y="25"/>
                  </a:lnTo>
                  <a:lnTo>
                    <a:pt x="34" y="46"/>
                  </a:lnTo>
                  <a:lnTo>
                    <a:pt x="9" y="66"/>
                  </a:lnTo>
                  <a:lnTo>
                    <a:pt x="0" y="71"/>
                  </a:lnTo>
                  <a:lnTo>
                    <a:pt x="12" y="89"/>
                  </a:lnTo>
                  <a:close/>
                </a:path>
              </a:pathLst>
            </a:custGeom>
            <a:solidFill>
              <a:srgbClr val="000000"/>
            </a:solidFill>
            <a:ln w="9525">
              <a:noFill/>
              <a:round/>
              <a:headEnd/>
              <a:tailEnd/>
            </a:ln>
          </p:spPr>
          <p:txBody>
            <a:bodyPr/>
            <a:lstStyle/>
            <a:p>
              <a:endParaRPr lang="en-US"/>
            </a:p>
          </p:txBody>
        </p:sp>
        <p:sp>
          <p:nvSpPr>
            <p:cNvPr id="29794" name="Freeform 1506"/>
            <p:cNvSpPr>
              <a:spLocks/>
            </p:cNvSpPr>
            <p:nvPr/>
          </p:nvSpPr>
          <p:spPr bwMode="auto">
            <a:xfrm>
              <a:off x="6483143" y="4051321"/>
              <a:ext cx="156633" cy="107950"/>
            </a:xfrm>
            <a:custGeom>
              <a:avLst/>
              <a:gdLst>
                <a:gd name="T0" fmla="*/ 2147483647 w 111"/>
                <a:gd name="T1" fmla="*/ 2147483647 h 68"/>
                <a:gd name="T2" fmla="*/ 2147483647 w 111"/>
                <a:gd name="T3" fmla="*/ 2147483647 h 68"/>
                <a:gd name="T4" fmla="*/ 2147483647 w 111"/>
                <a:gd name="T5" fmla="*/ 2147483647 h 68"/>
                <a:gd name="T6" fmla="*/ 2147483647 w 111"/>
                <a:gd name="T7" fmla="*/ 2147483647 h 68"/>
                <a:gd name="T8" fmla="*/ 2147483647 w 111"/>
                <a:gd name="T9" fmla="*/ 2147483647 h 68"/>
                <a:gd name="T10" fmla="*/ 2147483647 w 111"/>
                <a:gd name="T11" fmla="*/ 0 h 68"/>
                <a:gd name="T12" fmla="*/ 2147483647 w 111"/>
                <a:gd name="T13" fmla="*/ 2147483647 h 68"/>
                <a:gd name="T14" fmla="*/ 2147483647 w 111"/>
                <a:gd name="T15" fmla="*/ 2147483647 h 68"/>
                <a:gd name="T16" fmla="*/ 2147483647 w 111"/>
                <a:gd name="T17" fmla="*/ 2147483647 h 68"/>
                <a:gd name="T18" fmla="*/ 0 w 111"/>
                <a:gd name="T19" fmla="*/ 2147483647 h 68"/>
                <a:gd name="T20" fmla="*/ 2147483647 w 111"/>
                <a:gd name="T21" fmla="*/ 2147483647 h 6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68"/>
                <a:gd name="T35" fmla="*/ 111 w 111"/>
                <a:gd name="T36" fmla="*/ 68 h 6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68">
                  <a:moveTo>
                    <a:pt x="9" y="68"/>
                  </a:moveTo>
                  <a:lnTo>
                    <a:pt x="31" y="59"/>
                  </a:lnTo>
                  <a:lnTo>
                    <a:pt x="63" y="44"/>
                  </a:lnTo>
                  <a:lnTo>
                    <a:pt x="93" y="30"/>
                  </a:lnTo>
                  <a:lnTo>
                    <a:pt x="111" y="18"/>
                  </a:lnTo>
                  <a:lnTo>
                    <a:pt x="100" y="0"/>
                  </a:lnTo>
                  <a:lnTo>
                    <a:pt x="82" y="9"/>
                  </a:lnTo>
                  <a:lnTo>
                    <a:pt x="52" y="25"/>
                  </a:lnTo>
                  <a:lnTo>
                    <a:pt x="22" y="37"/>
                  </a:lnTo>
                  <a:lnTo>
                    <a:pt x="0" y="46"/>
                  </a:lnTo>
                  <a:lnTo>
                    <a:pt x="9" y="68"/>
                  </a:lnTo>
                  <a:close/>
                </a:path>
              </a:pathLst>
            </a:custGeom>
            <a:solidFill>
              <a:srgbClr val="000000"/>
            </a:solidFill>
            <a:ln w="9525">
              <a:noFill/>
              <a:round/>
              <a:headEnd/>
              <a:tailEnd/>
            </a:ln>
          </p:spPr>
          <p:txBody>
            <a:bodyPr/>
            <a:lstStyle/>
            <a:p>
              <a:endParaRPr lang="en-US"/>
            </a:p>
          </p:txBody>
        </p:sp>
        <p:sp>
          <p:nvSpPr>
            <p:cNvPr id="29795" name="Freeform 1507"/>
            <p:cNvSpPr>
              <a:spLocks/>
            </p:cNvSpPr>
            <p:nvPr/>
          </p:nvSpPr>
          <p:spPr bwMode="auto">
            <a:xfrm>
              <a:off x="6241845" y="4159276"/>
              <a:ext cx="160867" cy="66675"/>
            </a:xfrm>
            <a:custGeom>
              <a:avLst/>
              <a:gdLst>
                <a:gd name="T0" fmla="*/ 2147483647 w 114"/>
                <a:gd name="T1" fmla="*/ 2147483647 h 42"/>
                <a:gd name="T2" fmla="*/ 2147483647 w 114"/>
                <a:gd name="T3" fmla="*/ 2147483647 h 42"/>
                <a:gd name="T4" fmla="*/ 2147483647 w 114"/>
                <a:gd name="T5" fmla="*/ 2147483647 h 42"/>
                <a:gd name="T6" fmla="*/ 2147483647 w 114"/>
                <a:gd name="T7" fmla="*/ 2147483647 h 42"/>
                <a:gd name="T8" fmla="*/ 2147483647 w 114"/>
                <a:gd name="T9" fmla="*/ 2147483647 h 42"/>
                <a:gd name="T10" fmla="*/ 2147483647 w 114"/>
                <a:gd name="T11" fmla="*/ 0 h 42"/>
                <a:gd name="T12" fmla="*/ 2147483647 w 114"/>
                <a:gd name="T13" fmla="*/ 2147483647 h 42"/>
                <a:gd name="T14" fmla="*/ 2147483647 w 114"/>
                <a:gd name="T15" fmla="*/ 2147483647 h 42"/>
                <a:gd name="T16" fmla="*/ 2147483647 w 114"/>
                <a:gd name="T17" fmla="*/ 2147483647 h 42"/>
                <a:gd name="T18" fmla="*/ 0 w 114"/>
                <a:gd name="T19" fmla="*/ 2147483647 h 42"/>
                <a:gd name="T20" fmla="*/ 2147483647 w 114"/>
                <a:gd name="T21" fmla="*/ 2147483647 h 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4"/>
                <a:gd name="T34" fmla="*/ 0 h 42"/>
                <a:gd name="T35" fmla="*/ 114 w 114"/>
                <a:gd name="T36" fmla="*/ 42 h 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4" h="42">
                  <a:moveTo>
                    <a:pt x="1" y="42"/>
                  </a:moveTo>
                  <a:lnTo>
                    <a:pt x="35" y="37"/>
                  </a:lnTo>
                  <a:lnTo>
                    <a:pt x="71" y="32"/>
                  </a:lnTo>
                  <a:lnTo>
                    <a:pt x="105" y="25"/>
                  </a:lnTo>
                  <a:lnTo>
                    <a:pt x="114" y="21"/>
                  </a:lnTo>
                  <a:lnTo>
                    <a:pt x="107" y="0"/>
                  </a:lnTo>
                  <a:lnTo>
                    <a:pt x="100" y="1"/>
                  </a:lnTo>
                  <a:lnTo>
                    <a:pt x="66" y="10"/>
                  </a:lnTo>
                  <a:lnTo>
                    <a:pt x="34" y="16"/>
                  </a:lnTo>
                  <a:lnTo>
                    <a:pt x="0" y="19"/>
                  </a:lnTo>
                  <a:lnTo>
                    <a:pt x="1" y="42"/>
                  </a:lnTo>
                  <a:close/>
                </a:path>
              </a:pathLst>
            </a:custGeom>
            <a:solidFill>
              <a:srgbClr val="000000"/>
            </a:solidFill>
            <a:ln w="9525">
              <a:noFill/>
              <a:round/>
              <a:headEnd/>
              <a:tailEnd/>
            </a:ln>
          </p:spPr>
          <p:txBody>
            <a:bodyPr/>
            <a:lstStyle/>
            <a:p>
              <a:endParaRPr lang="en-US"/>
            </a:p>
          </p:txBody>
        </p:sp>
        <p:sp>
          <p:nvSpPr>
            <p:cNvPr id="29796" name="Freeform 1508"/>
            <p:cNvSpPr>
              <a:spLocks/>
            </p:cNvSpPr>
            <p:nvPr/>
          </p:nvSpPr>
          <p:spPr bwMode="auto">
            <a:xfrm>
              <a:off x="6143065" y="4195788"/>
              <a:ext cx="5644" cy="36513"/>
            </a:xfrm>
            <a:custGeom>
              <a:avLst/>
              <a:gdLst>
                <a:gd name="T0" fmla="*/ 0 w 4"/>
                <a:gd name="T1" fmla="*/ 2147483647 h 23"/>
                <a:gd name="T2" fmla="*/ 2147483647 w 4"/>
                <a:gd name="T3" fmla="*/ 2147483647 h 23"/>
                <a:gd name="T4" fmla="*/ 2147483647 w 4"/>
                <a:gd name="T5" fmla="*/ 0 h 23"/>
                <a:gd name="T6" fmla="*/ 0 w 4"/>
                <a:gd name="T7" fmla="*/ 0 h 23"/>
                <a:gd name="T8" fmla="*/ 0 w 4"/>
                <a:gd name="T9" fmla="*/ 2147483647 h 23"/>
                <a:gd name="T10" fmla="*/ 0 60000 65536"/>
                <a:gd name="T11" fmla="*/ 0 60000 65536"/>
                <a:gd name="T12" fmla="*/ 0 60000 65536"/>
                <a:gd name="T13" fmla="*/ 0 60000 65536"/>
                <a:gd name="T14" fmla="*/ 0 60000 65536"/>
                <a:gd name="T15" fmla="*/ 0 w 4"/>
                <a:gd name="T16" fmla="*/ 0 h 23"/>
                <a:gd name="T17" fmla="*/ 4 w 4"/>
                <a:gd name="T18" fmla="*/ 23 h 23"/>
              </a:gdLst>
              <a:ahLst/>
              <a:cxnLst>
                <a:cxn ang="T10">
                  <a:pos x="T0" y="T1"/>
                </a:cxn>
                <a:cxn ang="T11">
                  <a:pos x="T2" y="T3"/>
                </a:cxn>
                <a:cxn ang="T12">
                  <a:pos x="T4" y="T5"/>
                </a:cxn>
                <a:cxn ang="T13">
                  <a:pos x="T6" y="T7"/>
                </a:cxn>
                <a:cxn ang="T14">
                  <a:pos x="T8" y="T9"/>
                </a:cxn>
              </a:cxnLst>
              <a:rect l="T15" t="T16" r="T17" b="T18"/>
              <a:pathLst>
                <a:path w="4" h="23">
                  <a:moveTo>
                    <a:pt x="0" y="23"/>
                  </a:moveTo>
                  <a:lnTo>
                    <a:pt x="4" y="23"/>
                  </a:lnTo>
                  <a:lnTo>
                    <a:pt x="2" y="0"/>
                  </a:lnTo>
                  <a:lnTo>
                    <a:pt x="0" y="0"/>
                  </a:lnTo>
                  <a:lnTo>
                    <a:pt x="0" y="23"/>
                  </a:lnTo>
                  <a:close/>
                </a:path>
              </a:pathLst>
            </a:custGeom>
            <a:solidFill>
              <a:srgbClr val="000000"/>
            </a:solidFill>
            <a:ln w="9525">
              <a:noFill/>
              <a:round/>
              <a:headEnd/>
              <a:tailEnd/>
            </a:ln>
          </p:spPr>
          <p:txBody>
            <a:bodyPr/>
            <a:lstStyle/>
            <a:p>
              <a:endParaRPr lang="en-US"/>
            </a:p>
          </p:txBody>
        </p:sp>
        <p:sp>
          <p:nvSpPr>
            <p:cNvPr id="29797" name="Freeform 1509"/>
            <p:cNvSpPr>
              <a:spLocks/>
            </p:cNvSpPr>
            <p:nvPr/>
          </p:nvSpPr>
          <p:spPr bwMode="auto">
            <a:xfrm>
              <a:off x="5986434" y="4184676"/>
              <a:ext cx="156633" cy="47625"/>
            </a:xfrm>
            <a:custGeom>
              <a:avLst/>
              <a:gdLst>
                <a:gd name="T0" fmla="*/ 0 w 111"/>
                <a:gd name="T1" fmla="*/ 2147483647 h 30"/>
                <a:gd name="T2" fmla="*/ 2147483647 w 111"/>
                <a:gd name="T3" fmla="*/ 2147483647 h 30"/>
                <a:gd name="T4" fmla="*/ 2147483647 w 111"/>
                <a:gd name="T5" fmla="*/ 2147483647 h 30"/>
                <a:gd name="T6" fmla="*/ 2147483647 w 111"/>
                <a:gd name="T7" fmla="*/ 2147483647 h 30"/>
                <a:gd name="T8" fmla="*/ 2147483647 w 111"/>
                <a:gd name="T9" fmla="*/ 2147483647 h 30"/>
                <a:gd name="T10" fmla="*/ 2147483647 w 111"/>
                <a:gd name="T11" fmla="*/ 2147483647 h 30"/>
                <a:gd name="T12" fmla="*/ 2147483647 w 111"/>
                <a:gd name="T13" fmla="*/ 2147483647 h 30"/>
                <a:gd name="T14" fmla="*/ 2147483647 w 111"/>
                <a:gd name="T15" fmla="*/ 2147483647 h 30"/>
                <a:gd name="T16" fmla="*/ 2147483647 w 111"/>
                <a:gd name="T17" fmla="*/ 0 h 30"/>
                <a:gd name="T18" fmla="*/ 2147483647 w 111"/>
                <a:gd name="T19" fmla="*/ 0 h 30"/>
                <a:gd name="T20" fmla="*/ 0 w 111"/>
                <a:gd name="T21" fmla="*/ 2147483647 h 3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30"/>
                <a:gd name="T35" fmla="*/ 111 w 111"/>
                <a:gd name="T36" fmla="*/ 30 h 3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30">
                  <a:moveTo>
                    <a:pt x="0" y="21"/>
                  </a:moveTo>
                  <a:lnTo>
                    <a:pt x="4" y="21"/>
                  </a:lnTo>
                  <a:lnTo>
                    <a:pt x="39" y="26"/>
                  </a:lnTo>
                  <a:lnTo>
                    <a:pt x="75" y="28"/>
                  </a:lnTo>
                  <a:lnTo>
                    <a:pt x="111" y="30"/>
                  </a:lnTo>
                  <a:lnTo>
                    <a:pt x="111" y="7"/>
                  </a:lnTo>
                  <a:lnTo>
                    <a:pt x="75" y="7"/>
                  </a:lnTo>
                  <a:lnTo>
                    <a:pt x="41" y="3"/>
                  </a:lnTo>
                  <a:lnTo>
                    <a:pt x="7" y="0"/>
                  </a:lnTo>
                  <a:lnTo>
                    <a:pt x="4" y="0"/>
                  </a:lnTo>
                  <a:lnTo>
                    <a:pt x="0" y="21"/>
                  </a:lnTo>
                  <a:close/>
                </a:path>
              </a:pathLst>
            </a:custGeom>
            <a:solidFill>
              <a:srgbClr val="000000"/>
            </a:solidFill>
            <a:ln w="9525">
              <a:noFill/>
              <a:round/>
              <a:headEnd/>
              <a:tailEnd/>
            </a:ln>
          </p:spPr>
          <p:txBody>
            <a:bodyPr/>
            <a:lstStyle/>
            <a:p>
              <a:endParaRPr lang="en-US"/>
            </a:p>
          </p:txBody>
        </p:sp>
        <p:sp>
          <p:nvSpPr>
            <p:cNvPr id="29798" name="Freeform 1510"/>
            <p:cNvSpPr>
              <a:spLocks/>
            </p:cNvSpPr>
            <p:nvPr/>
          </p:nvSpPr>
          <p:spPr bwMode="auto">
            <a:xfrm>
              <a:off x="5739490" y="4102121"/>
              <a:ext cx="160867" cy="93662"/>
            </a:xfrm>
            <a:custGeom>
              <a:avLst/>
              <a:gdLst>
                <a:gd name="T0" fmla="*/ 0 w 114"/>
                <a:gd name="T1" fmla="*/ 2147483647 h 59"/>
                <a:gd name="T2" fmla="*/ 2147483647 w 114"/>
                <a:gd name="T3" fmla="*/ 2147483647 h 59"/>
                <a:gd name="T4" fmla="*/ 2147483647 w 114"/>
                <a:gd name="T5" fmla="*/ 2147483647 h 59"/>
                <a:gd name="T6" fmla="*/ 2147483647 w 114"/>
                <a:gd name="T7" fmla="*/ 2147483647 h 59"/>
                <a:gd name="T8" fmla="*/ 2147483647 w 114"/>
                <a:gd name="T9" fmla="*/ 2147483647 h 59"/>
                <a:gd name="T10" fmla="*/ 2147483647 w 114"/>
                <a:gd name="T11" fmla="*/ 2147483647 h 59"/>
                <a:gd name="T12" fmla="*/ 2147483647 w 114"/>
                <a:gd name="T13" fmla="*/ 2147483647 h 59"/>
                <a:gd name="T14" fmla="*/ 2147483647 w 114"/>
                <a:gd name="T15" fmla="*/ 2147483647 h 59"/>
                <a:gd name="T16" fmla="*/ 2147483647 w 114"/>
                <a:gd name="T17" fmla="*/ 2147483647 h 59"/>
                <a:gd name="T18" fmla="*/ 2147483647 w 114"/>
                <a:gd name="T19" fmla="*/ 0 h 59"/>
                <a:gd name="T20" fmla="*/ 0 w 114"/>
                <a:gd name="T21" fmla="*/ 2147483647 h 5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4"/>
                <a:gd name="T34" fmla="*/ 0 h 59"/>
                <a:gd name="T35" fmla="*/ 114 w 114"/>
                <a:gd name="T36" fmla="*/ 59 h 5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4" h="59">
                  <a:moveTo>
                    <a:pt x="0" y="21"/>
                  </a:moveTo>
                  <a:lnTo>
                    <a:pt x="13" y="27"/>
                  </a:lnTo>
                  <a:lnTo>
                    <a:pt x="45" y="39"/>
                  </a:lnTo>
                  <a:lnTo>
                    <a:pt x="77" y="50"/>
                  </a:lnTo>
                  <a:lnTo>
                    <a:pt x="107" y="59"/>
                  </a:lnTo>
                  <a:lnTo>
                    <a:pt x="114" y="37"/>
                  </a:lnTo>
                  <a:lnTo>
                    <a:pt x="84" y="28"/>
                  </a:lnTo>
                  <a:lnTo>
                    <a:pt x="52" y="18"/>
                  </a:lnTo>
                  <a:lnTo>
                    <a:pt x="21" y="5"/>
                  </a:lnTo>
                  <a:lnTo>
                    <a:pt x="9" y="0"/>
                  </a:lnTo>
                  <a:lnTo>
                    <a:pt x="0" y="21"/>
                  </a:lnTo>
                  <a:close/>
                </a:path>
              </a:pathLst>
            </a:custGeom>
            <a:solidFill>
              <a:srgbClr val="000000"/>
            </a:solidFill>
            <a:ln w="9525">
              <a:noFill/>
              <a:round/>
              <a:headEnd/>
              <a:tailEnd/>
            </a:ln>
          </p:spPr>
          <p:txBody>
            <a:bodyPr/>
            <a:lstStyle/>
            <a:p>
              <a:endParaRPr lang="en-US"/>
            </a:p>
          </p:txBody>
        </p:sp>
        <p:sp>
          <p:nvSpPr>
            <p:cNvPr id="29799" name="Freeform 1511"/>
            <p:cNvSpPr>
              <a:spLocks/>
            </p:cNvSpPr>
            <p:nvPr/>
          </p:nvSpPr>
          <p:spPr bwMode="auto">
            <a:xfrm>
              <a:off x="5520768" y="3954488"/>
              <a:ext cx="148166" cy="130175"/>
            </a:xfrm>
            <a:custGeom>
              <a:avLst/>
              <a:gdLst>
                <a:gd name="T0" fmla="*/ 0 w 105"/>
                <a:gd name="T1" fmla="*/ 2147483647 h 82"/>
                <a:gd name="T2" fmla="*/ 2147483647 w 105"/>
                <a:gd name="T3" fmla="*/ 2147483647 h 82"/>
                <a:gd name="T4" fmla="*/ 2147483647 w 105"/>
                <a:gd name="T5" fmla="*/ 2147483647 h 82"/>
                <a:gd name="T6" fmla="*/ 2147483647 w 105"/>
                <a:gd name="T7" fmla="*/ 2147483647 h 82"/>
                <a:gd name="T8" fmla="*/ 2147483647 w 105"/>
                <a:gd name="T9" fmla="*/ 2147483647 h 82"/>
                <a:gd name="T10" fmla="*/ 2147483647 w 105"/>
                <a:gd name="T11" fmla="*/ 2147483647 h 82"/>
                <a:gd name="T12" fmla="*/ 2147483647 w 105"/>
                <a:gd name="T13" fmla="*/ 2147483647 h 82"/>
                <a:gd name="T14" fmla="*/ 2147483647 w 105"/>
                <a:gd name="T15" fmla="*/ 2147483647 h 82"/>
                <a:gd name="T16" fmla="*/ 2147483647 w 105"/>
                <a:gd name="T17" fmla="*/ 2147483647 h 82"/>
                <a:gd name="T18" fmla="*/ 2147483647 w 105"/>
                <a:gd name="T19" fmla="*/ 0 h 82"/>
                <a:gd name="T20" fmla="*/ 0 w 105"/>
                <a:gd name="T21" fmla="*/ 2147483647 h 8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5"/>
                <a:gd name="T34" fmla="*/ 0 h 82"/>
                <a:gd name="T35" fmla="*/ 105 w 105"/>
                <a:gd name="T36" fmla="*/ 82 h 8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5" h="82">
                  <a:moveTo>
                    <a:pt x="0" y="18"/>
                  </a:moveTo>
                  <a:lnTo>
                    <a:pt x="21" y="36"/>
                  </a:lnTo>
                  <a:lnTo>
                    <a:pt x="50" y="55"/>
                  </a:lnTo>
                  <a:lnTo>
                    <a:pt x="78" y="73"/>
                  </a:lnTo>
                  <a:lnTo>
                    <a:pt x="94" y="82"/>
                  </a:lnTo>
                  <a:lnTo>
                    <a:pt x="105" y="62"/>
                  </a:lnTo>
                  <a:lnTo>
                    <a:pt x="89" y="53"/>
                  </a:lnTo>
                  <a:lnTo>
                    <a:pt x="62" y="36"/>
                  </a:lnTo>
                  <a:lnTo>
                    <a:pt x="35" y="18"/>
                  </a:lnTo>
                  <a:lnTo>
                    <a:pt x="14" y="0"/>
                  </a:lnTo>
                  <a:lnTo>
                    <a:pt x="0" y="18"/>
                  </a:lnTo>
                  <a:close/>
                </a:path>
              </a:pathLst>
            </a:custGeom>
            <a:solidFill>
              <a:srgbClr val="000000"/>
            </a:solidFill>
            <a:ln w="9525">
              <a:noFill/>
              <a:round/>
              <a:headEnd/>
              <a:tailEnd/>
            </a:ln>
          </p:spPr>
          <p:txBody>
            <a:bodyPr/>
            <a:lstStyle/>
            <a:p>
              <a:endParaRPr lang="en-US"/>
            </a:p>
          </p:txBody>
        </p:sp>
        <p:sp>
          <p:nvSpPr>
            <p:cNvPr id="29800" name="Freeform 1512"/>
            <p:cNvSpPr>
              <a:spLocks/>
            </p:cNvSpPr>
            <p:nvPr/>
          </p:nvSpPr>
          <p:spPr bwMode="auto">
            <a:xfrm>
              <a:off x="5342968" y="3752871"/>
              <a:ext cx="127000" cy="158750"/>
            </a:xfrm>
            <a:custGeom>
              <a:avLst/>
              <a:gdLst>
                <a:gd name="T0" fmla="*/ 0 w 90"/>
                <a:gd name="T1" fmla="*/ 2147483647 h 100"/>
                <a:gd name="T2" fmla="*/ 2147483647 w 90"/>
                <a:gd name="T3" fmla="*/ 2147483647 h 100"/>
                <a:gd name="T4" fmla="*/ 2147483647 w 90"/>
                <a:gd name="T5" fmla="*/ 2147483647 h 100"/>
                <a:gd name="T6" fmla="*/ 2147483647 w 90"/>
                <a:gd name="T7" fmla="*/ 2147483647 h 100"/>
                <a:gd name="T8" fmla="*/ 2147483647 w 90"/>
                <a:gd name="T9" fmla="*/ 2147483647 h 100"/>
                <a:gd name="T10" fmla="*/ 2147483647 w 90"/>
                <a:gd name="T11" fmla="*/ 2147483647 h 100"/>
                <a:gd name="T12" fmla="*/ 2147483647 w 90"/>
                <a:gd name="T13" fmla="*/ 2147483647 h 100"/>
                <a:gd name="T14" fmla="*/ 2147483647 w 90"/>
                <a:gd name="T15" fmla="*/ 2147483647 h 100"/>
                <a:gd name="T16" fmla="*/ 2147483647 w 90"/>
                <a:gd name="T17" fmla="*/ 2147483647 h 100"/>
                <a:gd name="T18" fmla="*/ 2147483647 w 90"/>
                <a:gd name="T19" fmla="*/ 2147483647 h 100"/>
                <a:gd name="T20" fmla="*/ 2147483647 w 90"/>
                <a:gd name="T21" fmla="*/ 2147483647 h 100"/>
                <a:gd name="T22" fmla="*/ 2147483647 w 90"/>
                <a:gd name="T23" fmla="*/ 0 h 100"/>
                <a:gd name="T24" fmla="*/ 0 w 90"/>
                <a:gd name="T25" fmla="*/ 2147483647 h 10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90"/>
                <a:gd name="T40" fmla="*/ 0 h 100"/>
                <a:gd name="T41" fmla="*/ 90 w 90"/>
                <a:gd name="T42" fmla="*/ 100 h 100"/>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90" h="100">
                  <a:moveTo>
                    <a:pt x="0" y="13"/>
                  </a:moveTo>
                  <a:lnTo>
                    <a:pt x="6" y="20"/>
                  </a:lnTo>
                  <a:lnTo>
                    <a:pt x="25" y="46"/>
                  </a:lnTo>
                  <a:lnTo>
                    <a:pt x="49" y="71"/>
                  </a:lnTo>
                  <a:lnTo>
                    <a:pt x="72" y="96"/>
                  </a:lnTo>
                  <a:lnTo>
                    <a:pt x="75" y="100"/>
                  </a:lnTo>
                  <a:lnTo>
                    <a:pt x="90" y="82"/>
                  </a:lnTo>
                  <a:lnTo>
                    <a:pt x="88" y="80"/>
                  </a:lnTo>
                  <a:lnTo>
                    <a:pt x="65" y="57"/>
                  </a:lnTo>
                  <a:lnTo>
                    <a:pt x="43" y="32"/>
                  </a:lnTo>
                  <a:lnTo>
                    <a:pt x="24" y="7"/>
                  </a:lnTo>
                  <a:lnTo>
                    <a:pt x="18" y="0"/>
                  </a:lnTo>
                  <a:lnTo>
                    <a:pt x="0" y="13"/>
                  </a:lnTo>
                  <a:close/>
                </a:path>
              </a:pathLst>
            </a:custGeom>
            <a:solidFill>
              <a:srgbClr val="000000"/>
            </a:solidFill>
            <a:ln w="9525">
              <a:noFill/>
              <a:round/>
              <a:headEnd/>
              <a:tailEnd/>
            </a:ln>
          </p:spPr>
          <p:txBody>
            <a:bodyPr/>
            <a:lstStyle/>
            <a:p>
              <a:endParaRPr lang="en-US"/>
            </a:p>
          </p:txBody>
        </p:sp>
        <p:sp>
          <p:nvSpPr>
            <p:cNvPr id="29801" name="Freeform 1513"/>
            <p:cNvSpPr>
              <a:spLocks/>
            </p:cNvSpPr>
            <p:nvPr/>
          </p:nvSpPr>
          <p:spPr bwMode="auto">
            <a:xfrm>
              <a:off x="5220198" y="3506810"/>
              <a:ext cx="95956" cy="174625"/>
            </a:xfrm>
            <a:custGeom>
              <a:avLst/>
              <a:gdLst>
                <a:gd name="T0" fmla="*/ 0 w 68"/>
                <a:gd name="T1" fmla="*/ 2147483647 h 110"/>
                <a:gd name="T2" fmla="*/ 2147483647 w 68"/>
                <a:gd name="T3" fmla="*/ 2147483647 h 110"/>
                <a:gd name="T4" fmla="*/ 2147483647 w 68"/>
                <a:gd name="T5" fmla="*/ 2147483647 h 110"/>
                <a:gd name="T6" fmla="*/ 2147483647 w 68"/>
                <a:gd name="T7" fmla="*/ 2147483647 h 110"/>
                <a:gd name="T8" fmla="*/ 2147483647 w 68"/>
                <a:gd name="T9" fmla="*/ 2147483647 h 110"/>
                <a:gd name="T10" fmla="*/ 2147483647 w 68"/>
                <a:gd name="T11" fmla="*/ 2147483647 h 110"/>
                <a:gd name="T12" fmla="*/ 2147483647 w 68"/>
                <a:gd name="T13" fmla="*/ 2147483647 h 110"/>
                <a:gd name="T14" fmla="*/ 2147483647 w 68"/>
                <a:gd name="T15" fmla="*/ 2147483647 h 110"/>
                <a:gd name="T16" fmla="*/ 2147483647 w 68"/>
                <a:gd name="T17" fmla="*/ 2147483647 h 110"/>
                <a:gd name="T18" fmla="*/ 2147483647 w 68"/>
                <a:gd name="T19" fmla="*/ 0 h 110"/>
                <a:gd name="T20" fmla="*/ 0 w 68"/>
                <a:gd name="T21" fmla="*/ 2147483647 h 1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8"/>
                <a:gd name="T34" fmla="*/ 0 h 110"/>
                <a:gd name="T35" fmla="*/ 68 w 68"/>
                <a:gd name="T36" fmla="*/ 110 h 1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8" h="110">
                  <a:moveTo>
                    <a:pt x="0" y="7"/>
                  </a:moveTo>
                  <a:lnTo>
                    <a:pt x="7" y="28"/>
                  </a:lnTo>
                  <a:lnTo>
                    <a:pt x="21" y="58"/>
                  </a:lnTo>
                  <a:lnTo>
                    <a:pt x="37" y="89"/>
                  </a:lnTo>
                  <a:lnTo>
                    <a:pt x="50" y="110"/>
                  </a:lnTo>
                  <a:lnTo>
                    <a:pt x="68" y="98"/>
                  </a:lnTo>
                  <a:lnTo>
                    <a:pt x="57" y="78"/>
                  </a:lnTo>
                  <a:lnTo>
                    <a:pt x="43" y="50"/>
                  </a:lnTo>
                  <a:lnTo>
                    <a:pt x="28" y="19"/>
                  </a:lnTo>
                  <a:lnTo>
                    <a:pt x="20" y="0"/>
                  </a:lnTo>
                  <a:lnTo>
                    <a:pt x="0" y="7"/>
                  </a:lnTo>
                  <a:close/>
                </a:path>
              </a:pathLst>
            </a:custGeom>
            <a:solidFill>
              <a:srgbClr val="000000"/>
            </a:solidFill>
            <a:ln w="9525">
              <a:noFill/>
              <a:round/>
              <a:headEnd/>
              <a:tailEnd/>
            </a:ln>
          </p:spPr>
          <p:txBody>
            <a:bodyPr/>
            <a:lstStyle/>
            <a:p>
              <a:endParaRPr lang="en-US"/>
            </a:p>
          </p:txBody>
        </p:sp>
        <p:sp>
          <p:nvSpPr>
            <p:cNvPr id="29802" name="Freeform 1514"/>
            <p:cNvSpPr>
              <a:spLocks/>
            </p:cNvSpPr>
            <p:nvPr/>
          </p:nvSpPr>
          <p:spPr bwMode="auto">
            <a:xfrm>
              <a:off x="5159521" y="3230583"/>
              <a:ext cx="60677" cy="184150"/>
            </a:xfrm>
            <a:custGeom>
              <a:avLst/>
              <a:gdLst>
                <a:gd name="T0" fmla="*/ 0 w 43"/>
                <a:gd name="T1" fmla="*/ 2147483647 h 116"/>
                <a:gd name="T2" fmla="*/ 2147483647 w 43"/>
                <a:gd name="T3" fmla="*/ 2147483647 h 116"/>
                <a:gd name="T4" fmla="*/ 2147483647 w 43"/>
                <a:gd name="T5" fmla="*/ 2147483647 h 116"/>
                <a:gd name="T6" fmla="*/ 2147483647 w 43"/>
                <a:gd name="T7" fmla="*/ 2147483647 h 116"/>
                <a:gd name="T8" fmla="*/ 2147483647 w 43"/>
                <a:gd name="T9" fmla="*/ 2147483647 h 116"/>
                <a:gd name="T10" fmla="*/ 2147483647 w 43"/>
                <a:gd name="T11" fmla="*/ 2147483647 h 116"/>
                <a:gd name="T12" fmla="*/ 2147483647 w 43"/>
                <a:gd name="T13" fmla="*/ 2147483647 h 116"/>
                <a:gd name="T14" fmla="*/ 2147483647 w 43"/>
                <a:gd name="T15" fmla="*/ 2147483647 h 116"/>
                <a:gd name="T16" fmla="*/ 2147483647 w 43"/>
                <a:gd name="T17" fmla="*/ 2147483647 h 116"/>
                <a:gd name="T18" fmla="*/ 2147483647 w 43"/>
                <a:gd name="T19" fmla="*/ 0 h 116"/>
                <a:gd name="T20" fmla="*/ 0 w 43"/>
                <a:gd name="T21" fmla="*/ 2147483647 h 116"/>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43"/>
                <a:gd name="T34" fmla="*/ 0 h 116"/>
                <a:gd name="T35" fmla="*/ 43 w 43"/>
                <a:gd name="T36" fmla="*/ 116 h 11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43" h="116">
                  <a:moveTo>
                    <a:pt x="0" y="4"/>
                  </a:moveTo>
                  <a:lnTo>
                    <a:pt x="4" y="36"/>
                  </a:lnTo>
                  <a:lnTo>
                    <a:pt x="9" y="72"/>
                  </a:lnTo>
                  <a:lnTo>
                    <a:pt x="18" y="104"/>
                  </a:lnTo>
                  <a:lnTo>
                    <a:pt x="21" y="116"/>
                  </a:lnTo>
                  <a:lnTo>
                    <a:pt x="43" y="109"/>
                  </a:lnTo>
                  <a:lnTo>
                    <a:pt x="39" y="98"/>
                  </a:lnTo>
                  <a:lnTo>
                    <a:pt x="32" y="66"/>
                  </a:lnTo>
                  <a:lnTo>
                    <a:pt x="25" y="32"/>
                  </a:lnTo>
                  <a:lnTo>
                    <a:pt x="21" y="0"/>
                  </a:lnTo>
                  <a:lnTo>
                    <a:pt x="0" y="4"/>
                  </a:lnTo>
                  <a:close/>
                </a:path>
              </a:pathLst>
            </a:custGeom>
            <a:solidFill>
              <a:srgbClr val="000000"/>
            </a:solidFill>
            <a:ln w="9525">
              <a:noFill/>
              <a:round/>
              <a:headEnd/>
              <a:tailEnd/>
            </a:ln>
          </p:spPr>
          <p:txBody>
            <a:bodyPr/>
            <a:lstStyle/>
            <a:p>
              <a:endParaRPr lang="en-US"/>
            </a:p>
          </p:txBody>
        </p:sp>
        <p:sp>
          <p:nvSpPr>
            <p:cNvPr id="29803" name="Freeform 1515"/>
            <p:cNvSpPr>
              <a:spLocks/>
            </p:cNvSpPr>
            <p:nvPr/>
          </p:nvSpPr>
          <p:spPr bwMode="auto">
            <a:xfrm>
              <a:off x="5152465" y="3119459"/>
              <a:ext cx="32456" cy="9525"/>
            </a:xfrm>
            <a:custGeom>
              <a:avLst/>
              <a:gdLst>
                <a:gd name="T0" fmla="*/ 0 w 23"/>
                <a:gd name="T1" fmla="*/ 0 h 6"/>
                <a:gd name="T2" fmla="*/ 2147483647 w 23"/>
                <a:gd name="T3" fmla="*/ 2147483647 h 6"/>
                <a:gd name="T4" fmla="*/ 2147483647 w 23"/>
                <a:gd name="T5" fmla="*/ 2147483647 h 6"/>
                <a:gd name="T6" fmla="*/ 2147483647 w 23"/>
                <a:gd name="T7" fmla="*/ 0 h 6"/>
                <a:gd name="T8" fmla="*/ 0 w 23"/>
                <a:gd name="T9" fmla="*/ 0 h 6"/>
                <a:gd name="T10" fmla="*/ 0 60000 65536"/>
                <a:gd name="T11" fmla="*/ 0 60000 65536"/>
                <a:gd name="T12" fmla="*/ 0 60000 65536"/>
                <a:gd name="T13" fmla="*/ 0 60000 65536"/>
                <a:gd name="T14" fmla="*/ 0 60000 65536"/>
                <a:gd name="T15" fmla="*/ 0 w 23"/>
                <a:gd name="T16" fmla="*/ 0 h 6"/>
                <a:gd name="T17" fmla="*/ 23 w 23"/>
                <a:gd name="T18" fmla="*/ 6 h 6"/>
              </a:gdLst>
              <a:ahLst/>
              <a:cxnLst>
                <a:cxn ang="T10">
                  <a:pos x="T0" y="T1"/>
                </a:cxn>
                <a:cxn ang="T11">
                  <a:pos x="T2" y="T3"/>
                </a:cxn>
                <a:cxn ang="T12">
                  <a:pos x="T4" y="T5"/>
                </a:cxn>
                <a:cxn ang="T13">
                  <a:pos x="T6" y="T7"/>
                </a:cxn>
                <a:cxn ang="T14">
                  <a:pos x="T8" y="T9"/>
                </a:cxn>
              </a:cxnLst>
              <a:rect l="T15" t="T16" r="T17" b="T18"/>
              <a:pathLst>
                <a:path w="23" h="6">
                  <a:moveTo>
                    <a:pt x="0" y="0"/>
                  </a:moveTo>
                  <a:lnTo>
                    <a:pt x="1" y="6"/>
                  </a:lnTo>
                  <a:lnTo>
                    <a:pt x="23" y="4"/>
                  </a:lnTo>
                  <a:lnTo>
                    <a:pt x="23" y="0"/>
                  </a:lnTo>
                  <a:lnTo>
                    <a:pt x="0" y="0"/>
                  </a:lnTo>
                  <a:close/>
                </a:path>
              </a:pathLst>
            </a:custGeom>
            <a:solidFill>
              <a:srgbClr val="000000"/>
            </a:solidFill>
            <a:ln w="9525">
              <a:noFill/>
              <a:round/>
              <a:headEnd/>
              <a:tailEnd/>
            </a:ln>
          </p:spPr>
          <p:txBody>
            <a:bodyPr/>
            <a:lstStyle/>
            <a:p>
              <a:endParaRPr lang="en-US"/>
            </a:p>
          </p:txBody>
        </p:sp>
        <p:sp>
          <p:nvSpPr>
            <p:cNvPr id="29804" name="Freeform 1516"/>
            <p:cNvSpPr>
              <a:spLocks/>
            </p:cNvSpPr>
            <p:nvPr/>
          </p:nvSpPr>
          <p:spPr bwMode="auto">
            <a:xfrm>
              <a:off x="5152467" y="2946426"/>
              <a:ext cx="45156" cy="173037"/>
            </a:xfrm>
            <a:custGeom>
              <a:avLst/>
              <a:gdLst>
                <a:gd name="T0" fmla="*/ 2147483647 w 32"/>
                <a:gd name="T1" fmla="*/ 0 h 109"/>
                <a:gd name="T2" fmla="*/ 2147483647 w 32"/>
                <a:gd name="T3" fmla="*/ 2147483647 h 109"/>
                <a:gd name="T4" fmla="*/ 2147483647 w 32"/>
                <a:gd name="T5" fmla="*/ 2147483647 h 109"/>
                <a:gd name="T6" fmla="*/ 2147483647 w 32"/>
                <a:gd name="T7" fmla="*/ 2147483647 h 109"/>
                <a:gd name="T8" fmla="*/ 0 w 32"/>
                <a:gd name="T9" fmla="*/ 2147483647 h 109"/>
                <a:gd name="T10" fmla="*/ 2147483647 w 32"/>
                <a:gd name="T11" fmla="*/ 2147483647 h 109"/>
                <a:gd name="T12" fmla="*/ 2147483647 w 32"/>
                <a:gd name="T13" fmla="*/ 2147483647 h 109"/>
                <a:gd name="T14" fmla="*/ 2147483647 w 32"/>
                <a:gd name="T15" fmla="*/ 2147483647 h 109"/>
                <a:gd name="T16" fmla="*/ 2147483647 w 32"/>
                <a:gd name="T17" fmla="*/ 2147483647 h 109"/>
                <a:gd name="T18" fmla="*/ 2147483647 w 32"/>
                <a:gd name="T19" fmla="*/ 2147483647 h 109"/>
                <a:gd name="T20" fmla="*/ 2147483647 w 32"/>
                <a:gd name="T21" fmla="*/ 0 h 10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32"/>
                <a:gd name="T34" fmla="*/ 0 h 109"/>
                <a:gd name="T35" fmla="*/ 32 w 32"/>
                <a:gd name="T36" fmla="*/ 109 h 10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32" h="109">
                  <a:moveTo>
                    <a:pt x="9" y="0"/>
                  </a:moveTo>
                  <a:lnTo>
                    <a:pt x="9" y="2"/>
                  </a:lnTo>
                  <a:lnTo>
                    <a:pt x="5" y="38"/>
                  </a:lnTo>
                  <a:lnTo>
                    <a:pt x="1" y="74"/>
                  </a:lnTo>
                  <a:lnTo>
                    <a:pt x="0" y="109"/>
                  </a:lnTo>
                  <a:lnTo>
                    <a:pt x="23" y="109"/>
                  </a:lnTo>
                  <a:lnTo>
                    <a:pt x="25" y="74"/>
                  </a:lnTo>
                  <a:lnTo>
                    <a:pt x="26" y="40"/>
                  </a:lnTo>
                  <a:lnTo>
                    <a:pt x="30" y="6"/>
                  </a:lnTo>
                  <a:lnTo>
                    <a:pt x="32" y="4"/>
                  </a:lnTo>
                  <a:lnTo>
                    <a:pt x="9" y="0"/>
                  </a:lnTo>
                  <a:close/>
                </a:path>
              </a:pathLst>
            </a:custGeom>
            <a:solidFill>
              <a:srgbClr val="000000"/>
            </a:solidFill>
            <a:ln w="9525">
              <a:noFill/>
              <a:round/>
              <a:headEnd/>
              <a:tailEnd/>
            </a:ln>
          </p:spPr>
          <p:txBody>
            <a:bodyPr/>
            <a:lstStyle/>
            <a:p>
              <a:endParaRPr lang="en-US"/>
            </a:p>
          </p:txBody>
        </p:sp>
        <p:sp>
          <p:nvSpPr>
            <p:cNvPr id="29805" name="Freeform 1517"/>
            <p:cNvSpPr>
              <a:spLocks/>
            </p:cNvSpPr>
            <p:nvPr/>
          </p:nvSpPr>
          <p:spPr bwMode="auto">
            <a:xfrm>
              <a:off x="5184923" y="2668608"/>
              <a:ext cx="83255" cy="179388"/>
            </a:xfrm>
            <a:custGeom>
              <a:avLst/>
              <a:gdLst>
                <a:gd name="T0" fmla="*/ 2147483647 w 59"/>
                <a:gd name="T1" fmla="*/ 0 h 113"/>
                <a:gd name="T2" fmla="*/ 2147483647 w 59"/>
                <a:gd name="T3" fmla="*/ 2147483647 h 113"/>
                <a:gd name="T4" fmla="*/ 2147483647 w 59"/>
                <a:gd name="T5" fmla="*/ 2147483647 h 113"/>
                <a:gd name="T6" fmla="*/ 2147483647 w 59"/>
                <a:gd name="T7" fmla="*/ 2147483647 h 113"/>
                <a:gd name="T8" fmla="*/ 0 w 59"/>
                <a:gd name="T9" fmla="*/ 2147483647 h 113"/>
                <a:gd name="T10" fmla="*/ 2147483647 w 59"/>
                <a:gd name="T11" fmla="*/ 2147483647 h 113"/>
                <a:gd name="T12" fmla="*/ 2147483647 w 59"/>
                <a:gd name="T13" fmla="*/ 2147483647 h 113"/>
                <a:gd name="T14" fmla="*/ 2147483647 w 59"/>
                <a:gd name="T15" fmla="*/ 2147483647 h 113"/>
                <a:gd name="T16" fmla="*/ 2147483647 w 59"/>
                <a:gd name="T17" fmla="*/ 2147483647 h 113"/>
                <a:gd name="T18" fmla="*/ 2147483647 w 59"/>
                <a:gd name="T19" fmla="*/ 2147483647 h 113"/>
                <a:gd name="T20" fmla="*/ 2147483647 w 59"/>
                <a:gd name="T21" fmla="*/ 0 h 113"/>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9"/>
                <a:gd name="T34" fmla="*/ 0 h 113"/>
                <a:gd name="T35" fmla="*/ 59 w 59"/>
                <a:gd name="T36" fmla="*/ 113 h 113"/>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9" h="113">
                  <a:moveTo>
                    <a:pt x="37" y="0"/>
                  </a:moveTo>
                  <a:lnTo>
                    <a:pt x="32" y="11"/>
                  </a:lnTo>
                  <a:lnTo>
                    <a:pt x="19" y="43"/>
                  </a:lnTo>
                  <a:lnTo>
                    <a:pt x="9" y="75"/>
                  </a:lnTo>
                  <a:lnTo>
                    <a:pt x="0" y="108"/>
                  </a:lnTo>
                  <a:lnTo>
                    <a:pt x="21" y="113"/>
                  </a:lnTo>
                  <a:lnTo>
                    <a:pt x="30" y="83"/>
                  </a:lnTo>
                  <a:lnTo>
                    <a:pt x="41" y="50"/>
                  </a:lnTo>
                  <a:lnTo>
                    <a:pt x="53" y="20"/>
                  </a:lnTo>
                  <a:lnTo>
                    <a:pt x="59" y="9"/>
                  </a:lnTo>
                  <a:lnTo>
                    <a:pt x="37" y="0"/>
                  </a:lnTo>
                  <a:close/>
                </a:path>
              </a:pathLst>
            </a:custGeom>
            <a:solidFill>
              <a:srgbClr val="000000"/>
            </a:solidFill>
            <a:ln w="9525">
              <a:noFill/>
              <a:round/>
              <a:headEnd/>
              <a:tailEnd/>
            </a:ln>
          </p:spPr>
          <p:txBody>
            <a:bodyPr/>
            <a:lstStyle/>
            <a:p>
              <a:endParaRPr lang="en-US"/>
            </a:p>
          </p:txBody>
        </p:sp>
        <p:sp>
          <p:nvSpPr>
            <p:cNvPr id="29806" name="Freeform 1518"/>
            <p:cNvSpPr>
              <a:spLocks/>
            </p:cNvSpPr>
            <p:nvPr/>
          </p:nvSpPr>
          <p:spPr bwMode="auto">
            <a:xfrm>
              <a:off x="5283701" y="2422551"/>
              <a:ext cx="115711" cy="166687"/>
            </a:xfrm>
            <a:custGeom>
              <a:avLst/>
              <a:gdLst>
                <a:gd name="T0" fmla="*/ 2147483647 w 82"/>
                <a:gd name="T1" fmla="*/ 0 h 105"/>
                <a:gd name="T2" fmla="*/ 2147483647 w 82"/>
                <a:gd name="T3" fmla="*/ 2147483647 h 105"/>
                <a:gd name="T4" fmla="*/ 2147483647 w 82"/>
                <a:gd name="T5" fmla="*/ 2147483647 h 105"/>
                <a:gd name="T6" fmla="*/ 2147483647 w 82"/>
                <a:gd name="T7" fmla="*/ 2147483647 h 105"/>
                <a:gd name="T8" fmla="*/ 0 w 82"/>
                <a:gd name="T9" fmla="*/ 2147483647 h 105"/>
                <a:gd name="T10" fmla="*/ 2147483647 w 82"/>
                <a:gd name="T11" fmla="*/ 2147483647 h 105"/>
                <a:gd name="T12" fmla="*/ 2147483647 w 82"/>
                <a:gd name="T13" fmla="*/ 2147483647 h 105"/>
                <a:gd name="T14" fmla="*/ 2147483647 w 82"/>
                <a:gd name="T15" fmla="*/ 2147483647 h 105"/>
                <a:gd name="T16" fmla="*/ 2147483647 w 82"/>
                <a:gd name="T17" fmla="*/ 2147483647 h 105"/>
                <a:gd name="T18" fmla="*/ 2147483647 w 82"/>
                <a:gd name="T19" fmla="*/ 2147483647 h 105"/>
                <a:gd name="T20" fmla="*/ 2147483647 w 82"/>
                <a:gd name="T21" fmla="*/ 0 h 105"/>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2"/>
                <a:gd name="T34" fmla="*/ 0 h 105"/>
                <a:gd name="T35" fmla="*/ 82 w 82"/>
                <a:gd name="T36" fmla="*/ 105 h 105"/>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2" h="105">
                  <a:moveTo>
                    <a:pt x="64" y="0"/>
                  </a:moveTo>
                  <a:lnTo>
                    <a:pt x="48" y="20"/>
                  </a:lnTo>
                  <a:lnTo>
                    <a:pt x="28" y="48"/>
                  </a:lnTo>
                  <a:lnTo>
                    <a:pt x="8" y="75"/>
                  </a:lnTo>
                  <a:lnTo>
                    <a:pt x="0" y="95"/>
                  </a:lnTo>
                  <a:lnTo>
                    <a:pt x="19" y="105"/>
                  </a:lnTo>
                  <a:lnTo>
                    <a:pt x="28" y="87"/>
                  </a:lnTo>
                  <a:lnTo>
                    <a:pt x="46" y="61"/>
                  </a:lnTo>
                  <a:lnTo>
                    <a:pt x="66" y="34"/>
                  </a:lnTo>
                  <a:lnTo>
                    <a:pt x="82" y="12"/>
                  </a:lnTo>
                  <a:lnTo>
                    <a:pt x="64" y="0"/>
                  </a:lnTo>
                  <a:close/>
                </a:path>
              </a:pathLst>
            </a:custGeom>
            <a:solidFill>
              <a:srgbClr val="000000"/>
            </a:solidFill>
            <a:ln w="9525">
              <a:noFill/>
              <a:round/>
              <a:headEnd/>
              <a:tailEnd/>
            </a:ln>
          </p:spPr>
          <p:txBody>
            <a:bodyPr/>
            <a:lstStyle/>
            <a:p>
              <a:endParaRPr lang="en-US"/>
            </a:p>
          </p:txBody>
        </p:sp>
        <p:sp>
          <p:nvSpPr>
            <p:cNvPr id="29807" name="Freeform 1519"/>
            <p:cNvSpPr>
              <a:spLocks/>
            </p:cNvSpPr>
            <p:nvPr/>
          </p:nvSpPr>
          <p:spPr bwMode="auto">
            <a:xfrm>
              <a:off x="5437510" y="2220938"/>
              <a:ext cx="141111" cy="144463"/>
            </a:xfrm>
            <a:custGeom>
              <a:avLst/>
              <a:gdLst>
                <a:gd name="T0" fmla="*/ 2147483647 w 100"/>
                <a:gd name="T1" fmla="*/ 0 h 91"/>
                <a:gd name="T2" fmla="*/ 2147483647 w 100"/>
                <a:gd name="T3" fmla="*/ 2147483647 h 91"/>
                <a:gd name="T4" fmla="*/ 2147483647 w 100"/>
                <a:gd name="T5" fmla="*/ 2147483647 h 91"/>
                <a:gd name="T6" fmla="*/ 2147483647 w 100"/>
                <a:gd name="T7" fmla="*/ 2147483647 h 91"/>
                <a:gd name="T8" fmla="*/ 2147483647 w 100"/>
                <a:gd name="T9" fmla="*/ 2147483647 h 91"/>
                <a:gd name="T10" fmla="*/ 0 w 100"/>
                <a:gd name="T11" fmla="*/ 2147483647 h 91"/>
                <a:gd name="T12" fmla="*/ 2147483647 w 100"/>
                <a:gd name="T13" fmla="*/ 2147483647 h 91"/>
                <a:gd name="T14" fmla="*/ 2147483647 w 100"/>
                <a:gd name="T15" fmla="*/ 2147483647 h 91"/>
                <a:gd name="T16" fmla="*/ 2147483647 w 100"/>
                <a:gd name="T17" fmla="*/ 2147483647 h 91"/>
                <a:gd name="T18" fmla="*/ 2147483647 w 100"/>
                <a:gd name="T19" fmla="*/ 2147483647 h 91"/>
                <a:gd name="T20" fmla="*/ 2147483647 w 100"/>
                <a:gd name="T21" fmla="*/ 2147483647 h 91"/>
                <a:gd name="T22" fmla="*/ 2147483647 w 100"/>
                <a:gd name="T23" fmla="*/ 2147483647 h 91"/>
                <a:gd name="T24" fmla="*/ 2147483647 w 100"/>
                <a:gd name="T25" fmla="*/ 0 h 91"/>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w 100"/>
                <a:gd name="T40" fmla="*/ 0 h 91"/>
                <a:gd name="T41" fmla="*/ 100 w 100"/>
                <a:gd name="T42" fmla="*/ 91 h 91"/>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T39" t="T40" r="T41" b="T42"/>
              <a:pathLst>
                <a:path w="100" h="91">
                  <a:moveTo>
                    <a:pt x="87" y="0"/>
                  </a:moveTo>
                  <a:lnTo>
                    <a:pt x="80" y="4"/>
                  </a:lnTo>
                  <a:lnTo>
                    <a:pt x="53" y="25"/>
                  </a:lnTo>
                  <a:lnTo>
                    <a:pt x="28" y="46"/>
                  </a:lnTo>
                  <a:lnTo>
                    <a:pt x="5" y="70"/>
                  </a:lnTo>
                  <a:lnTo>
                    <a:pt x="0" y="75"/>
                  </a:lnTo>
                  <a:lnTo>
                    <a:pt x="16" y="91"/>
                  </a:lnTo>
                  <a:lnTo>
                    <a:pt x="21" y="86"/>
                  </a:lnTo>
                  <a:lnTo>
                    <a:pt x="44" y="64"/>
                  </a:lnTo>
                  <a:lnTo>
                    <a:pt x="67" y="43"/>
                  </a:lnTo>
                  <a:lnTo>
                    <a:pt x="94" y="21"/>
                  </a:lnTo>
                  <a:lnTo>
                    <a:pt x="100" y="18"/>
                  </a:lnTo>
                  <a:lnTo>
                    <a:pt x="87" y="0"/>
                  </a:lnTo>
                  <a:close/>
                </a:path>
              </a:pathLst>
            </a:custGeom>
            <a:solidFill>
              <a:srgbClr val="000000"/>
            </a:solidFill>
            <a:ln w="9525">
              <a:noFill/>
              <a:round/>
              <a:headEnd/>
              <a:tailEnd/>
            </a:ln>
          </p:spPr>
          <p:txBody>
            <a:bodyPr/>
            <a:lstStyle/>
            <a:p>
              <a:endParaRPr lang="en-US"/>
            </a:p>
          </p:txBody>
        </p:sp>
        <p:sp>
          <p:nvSpPr>
            <p:cNvPr id="29808" name="Freeform 1520"/>
            <p:cNvSpPr>
              <a:spLocks/>
            </p:cNvSpPr>
            <p:nvPr/>
          </p:nvSpPr>
          <p:spPr bwMode="auto">
            <a:xfrm>
              <a:off x="5640712" y="2081238"/>
              <a:ext cx="156634" cy="111125"/>
            </a:xfrm>
            <a:custGeom>
              <a:avLst/>
              <a:gdLst>
                <a:gd name="T0" fmla="*/ 2147483647 w 111"/>
                <a:gd name="T1" fmla="*/ 0 h 70"/>
                <a:gd name="T2" fmla="*/ 2147483647 w 111"/>
                <a:gd name="T3" fmla="*/ 2147483647 h 70"/>
                <a:gd name="T4" fmla="*/ 2147483647 w 111"/>
                <a:gd name="T5" fmla="*/ 2147483647 h 70"/>
                <a:gd name="T6" fmla="*/ 2147483647 w 111"/>
                <a:gd name="T7" fmla="*/ 2147483647 h 70"/>
                <a:gd name="T8" fmla="*/ 0 w 111"/>
                <a:gd name="T9" fmla="*/ 2147483647 h 70"/>
                <a:gd name="T10" fmla="*/ 2147483647 w 111"/>
                <a:gd name="T11" fmla="*/ 2147483647 h 70"/>
                <a:gd name="T12" fmla="*/ 2147483647 w 111"/>
                <a:gd name="T13" fmla="*/ 2147483647 h 70"/>
                <a:gd name="T14" fmla="*/ 2147483647 w 111"/>
                <a:gd name="T15" fmla="*/ 2147483647 h 70"/>
                <a:gd name="T16" fmla="*/ 2147483647 w 111"/>
                <a:gd name="T17" fmla="*/ 2147483647 h 70"/>
                <a:gd name="T18" fmla="*/ 2147483647 w 111"/>
                <a:gd name="T19" fmla="*/ 2147483647 h 70"/>
                <a:gd name="T20" fmla="*/ 2147483647 w 111"/>
                <a:gd name="T21" fmla="*/ 0 h 7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1"/>
                <a:gd name="T34" fmla="*/ 0 h 70"/>
                <a:gd name="T35" fmla="*/ 111 w 111"/>
                <a:gd name="T36" fmla="*/ 70 h 7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1" h="70">
                  <a:moveTo>
                    <a:pt x="102" y="0"/>
                  </a:moveTo>
                  <a:lnTo>
                    <a:pt x="83" y="8"/>
                  </a:lnTo>
                  <a:lnTo>
                    <a:pt x="52" y="22"/>
                  </a:lnTo>
                  <a:lnTo>
                    <a:pt x="22" y="38"/>
                  </a:lnTo>
                  <a:lnTo>
                    <a:pt x="0" y="50"/>
                  </a:lnTo>
                  <a:lnTo>
                    <a:pt x="11" y="70"/>
                  </a:lnTo>
                  <a:lnTo>
                    <a:pt x="32" y="58"/>
                  </a:lnTo>
                  <a:lnTo>
                    <a:pt x="61" y="41"/>
                  </a:lnTo>
                  <a:lnTo>
                    <a:pt x="91" y="29"/>
                  </a:lnTo>
                  <a:lnTo>
                    <a:pt x="111" y="22"/>
                  </a:lnTo>
                  <a:lnTo>
                    <a:pt x="102" y="0"/>
                  </a:lnTo>
                  <a:close/>
                </a:path>
              </a:pathLst>
            </a:custGeom>
            <a:solidFill>
              <a:srgbClr val="000000"/>
            </a:solidFill>
            <a:ln w="9525">
              <a:noFill/>
              <a:round/>
              <a:headEnd/>
              <a:tailEnd/>
            </a:ln>
          </p:spPr>
          <p:txBody>
            <a:bodyPr/>
            <a:lstStyle/>
            <a:p>
              <a:endParaRPr lang="en-US"/>
            </a:p>
          </p:txBody>
        </p:sp>
        <p:sp>
          <p:nvSpPr>
            <p:cNvPr id="29809" name="Freeform 1521"/>
            <p:cNvSpPr>
              <a:spLocks/>
            </p:cNvSpPr>
            <p:nvPr/>
          </p:nvSpPr>
          <p:spPr bwMode="auto">
            <a:xfrm>
              <a:off x="5876365" y="2014563"/>
              <a:ext cx="163689" cy="66675"/>
            </a:xfrm>
            <a:custGeom>
              <a:avLst/>
              <a:gdLst>
                <a:gd name="T0" fmla="*/ 2147483647 w 116"/>
                <a:gd name="T1" fmla="*/ 0 h 42"/>
                <a:gd name="T2" fmla="*/ 2147483647 w 116"/>
                <a:gd name="T3" fmla="*/ 2147483647 h 42"/>
                <a:gd name="T4" fmla="*/ 2147483647 w 116"/>
                <a:gd name="T5" fmla="*/ 2147483647 h 42"/>
                <a:gd name="T6" fmla="*/ 2147483647 w 116"/>
                <a:gd name="T7" fmla="*/ 2147483647 h 42"/>
                <a:gd name="T8" fmla="*/ 0 w 116"/>
                <a:gd name="T9" fmla="*/ 2147483647 h 42"/>
                <a:gd name="T10" fmla="*/ 2147483647 w 116"/>
                <a:gd name="T11" fmla="*/ 2147483647 h 42"/>
                <a:gd name="T12" fmla="*/ 2147483647 w 116"/>
                <a:gd name="T13" fmla="*/ 2147483647 h 42"/>
                <a:gd name="T14" fmla="*/ 2147483647 w 116"/>
                <a:gd name="T15" fmla="*/ 2147483647 h 42"/>
                <a:gd name="T16" fmla="*/ 2147483647 w 116"/>
                <a:gd name="T17" fmla="*/ 2147483647 h 42"/>
                <a:gd name="T18" fmla="*/ 2147483647 w 116"/>
                <a:gd name="T19" fmla="*/ 2147483647 h 42"/>
                <a:gd name="T20" fmla="*/ 2147483647 w 116"/>
                <a:gd name="T21" fmla="*/ 0 h 42"/>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16"/>
                <a:gd name="T34" fmla="*/ 0 h 42"/>
                <a:gd name="T35" fmla="*/ 116 w 116"/>
                <a:gd name="T36" fmla="*/ 42 h 42"/>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16" h="42">
                  <a:moveTo>
                    <a:pt x="112" y="0"/>
                  </a:moveTo>
                  <a:lnTo>
                    <a:pt x="82" y="3"/>
                  </a:lnTo>
                  <a:lnTo>
                    <a:pt x="48" y="8"/>
                  </a:lnTo>
                  <a:lnTo>
                    <a:pt x="14" y="17"/>
                  </a:lnTo>
                  <a:lnTo>
                    <a:pt x="0" y="21"/>
                  </a:lnTo>
                  <a:lnTo>
                    <a:pt x="7" y="42"/>
                  </a:lnTo>
                  <a:lnTo>
                    <a:pt x="19" y="39"/>
                  </a:lnTo>
                  <a:lnTo>
                    <a:pt x="51" y="32"/>
                  </a:lnTo>
                  <a:lnTo>
                    <a:pt x="85" y="25"/>
                  </a:lnTo>
                  <a:lnTo>
                    <a:pt x="116" y="21"/>
                  </a:lnTo>
                  <a:lnTo>
                    <a:pt x="112" y="0"/>
                  </a:lnTo>
                  <a:close/>
                </a:path>
              </a:pathLst>
            </a:custGeom>
            <a:solidFill>
              <a:srgbClr val="000000"/>
            </a:solidFill>
            <a:ln w="9525">
              <a:noFill/>
              <a:round/>
              <a:headEnd/>
              <a:tailEnd/>
            </a:ln>
          </p:spPr>
          <p:txBody>
            <a:bodyPr/>
            <a:lstStyle/>
            <a:p>
              <a:endParaRPr lang="en-US"/>
            </a:p>
          </p:txBody>
        </p:sp>
        <p:sp>
          <p:nvSpPr>
            <p:cNvPr id="29810" name="Rectangle 1522"/>
            <p:cNvSpPr>
              <a:spLocks noChangeArrowheads="1"/>
            </p:cNvSpPr>
            <p:nvPr/>
          </p:nvSpPr>
          <p:spPr bwMode="auto">
            <a:xfrm>
              <a:off x="6133190" y="2005038"/>
              <a:ext cx="9877" cy="36513"/>
            </a:xfrm>
            <a:prstGeom prst="rect">
              <a:avLst/>
            </a:prstGeom>
            <a:solidFill>
              <a:srgbClr val="000000"/>
            </a:solidFill>
            <a:ln w="9525">
              <a:noFill/>
              <a:miter lim="800000"/>
              <a:headEnd/>
              <a:tailEnd/>
            </a:ln>
          </p:spPr>
          <p:txBody>
            <a:bodyPr/>
            <a:lstStyle/>
            <a:p>
              <a:pPr algn="ctr" eaLnBrk="0" hangingPunct="0"/>
              <a:endParaRPr lang="en-US"/>
            </a:p>
          </p:txBody>
        </p:sp>
        <p:sp>
          <p:nvSpPr>
            <p:cNvPr id="29811" name="Freeform 1523"/>
            <p:cNvSpPr>
              <a:spLocks/>
            </p:cNvSpPr>
            <p:nvPr/>
          </p:nvSpPr>
          <p:spPr bwMode="auto">
            <a:xfrm>
              <a:off x="4214077" y="2019326"/>
              <a:ext cx="536222" cy="168275"/>
            </a:xfrm>
            <a:custGeom>
              <a:avLst/>
              <a:gdLst>
                <a:gd name="T0" fmla="*/ 2147483647 w 380"/>
                <a:gd name="T1" fmla="*/ 0 h 106"/>
                <a:gd name="T2" fmla="*/ 2147483647 w 380"/>
                <a:gd name="T3" fmla="*/ 2147483647 h 106"/>
                <a:gd name="T4" fmla="*/ 2147483647 w 380"/>
                <a:gd name="T5" fmla="*/ 2147483647 h 106"/>
                <a:gd name="T6" fmla="*/ 2147483647 w 380"/>
                <a:gd name="T7" fmla="*/ 2147483647 h 106"/>
                <a:gd name="T8" fmla="*/ 2147483647 w 380"/>
                <a:gd name="T9" fmla="*/ 2147483647 h 106"/>
                <a:gd name="T10" fmla="*/ 2147483647 w 380"/>
                <a:gd name="T11" fmla="*/ 2147483647 h 106"/>
                <a:gd name="T12" fmla="*/ 2147483647 w 380"/>
                <a:gd name="T13" fmla="*/ 2147483647 h 106"/>
                <a:gd name="T14" fmla="*/ 2147483647 w 380"/>
                <a:gd name="T15" fmla="*/ 2147483647 h 106"/>
                <a:gd name="T16" fmla="*/ 0 w 380"/>
                <a:gd name="T17" fmla="*/ 2147483647 h 106"/>
                <a:gd name="T18" fmla="*/ 2147483647 w 380"/>
                <a:gd name="T19" fmla="*/ 2147483647 h 106"/>
                <a:gd name="T20" fmla="*/ 2147483647 w 380"/>
                <a:gd name="T21" fmla="*/ 2147483647 h 106"/>
                <a:gd name="T22" fmla="*/ 2147483647 w 380"/>
                <a:gd name="T23" fmla="*/ 2147483647 h 106"/>
                <a:gd name="T24" fmla="*/ 2147483647 w 380"/>
                <a:gd name="T25" fmla="*/ 2147483647 h 106"/>
                <a:gd name="T26" fmla="*/ 2147483647 w 380"/>
                <a:gd name="T27" fmla="*/ 2147483647 h 106"/>
                <a:gd name="T28" fmla="*/ 2147483647 w 380"/>
                <a:gd name="T29" fmla="*/ 2147483647 h 106"/>
                <a:gd name="T30" fmla="*/ 2147483647 w 380"/>
                <a:gd name="T31" fmla="*/ 2147483647 h 106"/>
                <a:gd name="T32" fmla="*/ 2147483647 w 380"/>
                <a:gd name="T33" fmla="*/ 2147483647 h 106"/>
                <a:gd name="T34" fmla="*/ 2147483647 w 380"/>
                <a:gd name="T35" fmla="*/ 2147483647 h 106"/>
                <a:gd name="T36" fmla="*/ 2147483647 w 380"/>
                <a:gd name="T37" fmla="*/ 2147483647 h 106"/>
                <a:gd name="T38" fmla="*/ 2147483647 w 380"/>
                <a:gd name="T39" fmla="*/ 0 h 10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w 380"/>
                <a:gd name="T61" fmla="*/ 0 h 106"/>
                <a:gd name="T62" fmla="*/ 380 w 380"/>
                <a:gd name="T63" fmla="*/ 106 h 10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T60" t="T61" r="T62" b="T63"/>
              <a:pathLst>
                <a:path w="380" h="106">
                  <a:moveTo>
                    <a:pt x="375" y="0"/>
                  </a:moveTo>
                  <a:lnTo>
                    <a:pt x="330" y="9"/>
                  </a:lnTo>
                  <a:lnTo>
                    <a:pt x="286" y="20"/>
                  </a:lnTo>
                  <a:lnTo>
                    <a:pt x="241" y="29"/>
                  </a:lnTo>
                  <a:lnTo>
                    <a:pt x="195" y="39"/>
                  </a:lnTo>
                  <a:lnTo>
                    <a:pt x="146" y="50"/>
                  </a:lnTo>
                  <a:lnTo>
                    <a:pt x="98" y="61"/>
                  </a:lnTo>
                  <a:lnTo>
                    <a:pt x="50" y="72"/>
                  </a:lnTo>
                  <a:lnTo>
                    <a:pt x="0" y="84"/>
                  </a:lnTo>
                  <a:lnTo>
                    <a:pt x="5" y="106"/>
                  </a:lnTo>
                  <a:lnTo>
                    <a:pt x="55" y="93"/>
                  </a:lnTo>
                  <a:lnTo>
                    <a:pt x="103" y="82"/>
                  </a:lnTo>
                  <a:lnTo>
                    <a:pt x="152" y="72"/>
                  </a:lnTo>
                  <a:lnTo>
                    <a:pt x="198" y="61"/>
                  </a:lnTo>
                  <a:lnTo>
                    <a:pt x="245" y="50"/>
                  </a:lnTo>
                  <a:lnTo>
                    <a:pt x="291" y="41"/>
                  </a:lnTo>
                  <a:lnTo>
                    <a:pt x="336" y="32"/>
                  </a:lnTo>
                  <a:lnTo>
                    <a:pt x="379" y="23"/>
                  </a:lnTo>
                  <a:lnTo>
                    <a:pt x="380" y="23"/>
                  </a:lnTo>
                  <a:lnTo>
                    <a:pt x="375" y="0"/>
                  </a:lnTo>
                  <a:close/>
                </a:path>
              </a:pathLst>
            </a:custGeom>
            <a:solidFill>
              <a:srgbClr val="FFCC99"/>
            </a:solidFill>
            <a:ln w="9525">
              <a:noFill/>
              <a:round/>
              <a:headEnd/>
              <a:tailEnd/>
            </a:ln>
          </p:spPr>
          <p:txBody>
            <a:bodyPr/>
            <a:lstStyle/>
            <a:p>
              <a:endParaRPr lang="en-US"/>
            </a:p>
          </p:txBody>
        </p:sp>
        <p:sp>
          <p:nvSpPr>
            <p:cNvPr id="29812" name="Freeform 1524"/>
            <p:cNvSpPr>
              <a:spLocks/>
            </p:cNvSpPr>
            <p:nvPr/>
          </p:nvSpPr>
          <p:spPr bwMode="auto">
            <a:xfrm>
              <a:off x="4743243" y="1849463"/>
              <a:ext cx="2719212" cy="227013"/>
            </a:xfrm>
            <a:custGeom>
              <a:avLst/>
              <a:gdLst>
                <a:gd name="T0" fmla="*/ 2147483647 w 1927"/>
                <a:gd name="T1" fmla="*/ 2147483647 h 143"/>
                <a:gd name="T2" fmla="*/ 2147483647 w 1927"/>
                <a:gd name="T3" fmla="*/ 2147483647 h 143"/>
                <a:gd name="T4" fmla="*/ 2147483647 w 1927"/>
                <a:gd name="T5" fmla="*/ 2147483647 h 143"/>
                <a:gd name="T6" fmla="*/ 2147483647 w 1927"/>
                <a:gd name="T7" fmla="*/ 2147483647 h 143"/>
                <a:gd name="T8" fmla="*/ 2147483647 w 1927"/>
                <a:gd name="T9" fmla="*/ 2147483647 h 143"/>
                <a:gd name="T10" fmla="*/ 2147483647 w 1927"/>
                <a:gd name="T11" fmla="*/ 2147483647 h 143"/>
                <a:gd name="T12" fmla="*/ 2147483647 w 1927"/>
                <a:gd name="T13" fmla="*/ 2147483647 h 143"/>
                <a:gd name="T14" fmla="*/ 2147483647 w 1927"/>
                <a:gd name="T15" fmla="*/ 2147483647 h 143"/>
                <a:gd name="T16" fmla="*/ 2147483647 w 1927"/>
                <a:gd name="T17" fmla="*/ 0 h 143"/>
                <a:gd name="T18" fmla="*/ 2147483647 w 1927"/>
                <a:gd name="T19" fmla="*/ 0 h 143"/>
                <a:gd name="T20" fmla="*/ 2147483647 w 1927"/>
                <a:gd name="T21" fmla="*/ 0 h 143"/>
                <a:gd name="T22" fmla="*/ 2147483647 w 1927"/>
                <a:gd name="T23" fmla="*/ 2147483647 h 143"/>
                <a:gd name="T24" fmla="*/ 2147483647 w 1927"/>
                <a:gd name="T25" fmla="*/ 2147483647 h 143"/>
                <a:gd name="T26" fmla="*/ 2147483647 w 1927"/>
                <a:gd name="T27" fmla="*/ 2147483647 h 143"/>
                <a:gd name="T28" fmla="*/ 2147483647 w 1927"/>
                <a:gd name="T29" fmla="*/ 2147483647 h 143"/>
                <a:gd name="T30" fmla="*/ 2147483647 w 1927"/>
                <a:gd name="T31" fmla="*/ 2147483647 h 143"/>
                <a:gd name="T32" fmla="*/ 2147483647 w 1927"/>
                <a:gd name="T33" fmla="*/ 2147483647 h 143"/>
                <a:gd name="T34" fmla="*/ 2147483647 w 1927"/>
                <a:gd name="T35" fmla="*/ 2147483647 h 143"/>
                <a:gd name="T36" fmla="*/ 0 w 1927"/>
                <a:gd name="T37" fmla="*/ 2147483647 h 143"/>
                <a:gd name="T38" fmla="*/ 2147483647 w 1927"/>
                <a:gd name="T39" fmla="*/ 2147483647 h 143"/>
                <a:gd name="T40" fmla="*/ 2147483647 w 1927"/>
                <a:gd name="T41" fmla="*/ 2147483647 h 143"/>
                <a:gd name="T42" fmla="*/ 2147483647 w 1927"/>
                <a:gd name="T43" fmla="*/ 2147483647 h 143"/>
                <a:gd name="T44" fmla="*/ 2147483647 w 1927"/>
                <a:gd name="T45" fmla="*/ 2147483647 h 143"/>
                <a:gd name="T46" fmla="*/ 2147483647 w 1927"/>
                <a:gd name="T47" fmla="*/ 2147483647 h 143"/>
                <a:gd name="T48" fmla="*/ 2147483647 w 1927"/>
                <a:gd name="T49" fmla="*/ 2147483647 h 143"/>
                <a:gd name="T50" fmla="*/ 2147483647 w 1927"/>
                <a:gd name="T51" fmla="*/ 2147483647 h 143"/>
                <a:gd name="T52" fmla="*/ 2147483647 w 1927"/>
                <a:gd name="T53" fmla="*/ 2147483647 h 143"/>
                <a:gd name="T54" fmla="*/ 2147483647 w 1927"/>
                <a:gd name="T55" fmla="*/ 2147483647 h 143"/>
                <a:gd name="T56" fmla="*/ 2147483647 w 1927"/>
                <a:gd name="T57" fmla="*/ 2147483647 h 143"/>
                <a:gd name="T58" fmla="*/ 2147483647 w 1927"/>
                <a:gd name="T59" fmla="*/ 2147483647 h 143"/>
                <a:gd name="T60" fmla="*/ 2147483647 w 1927"/>
                <a:gd name="T61" fmla="*/ 2147483647 h 143"/>
                <a:gd name="T62" fmla="*/ 2147483647 w 1927"/>
                <a:gd name="T63" fmla="*/ 2147483647 h 143"/>
                <a:gd name="T64" fmla="*/ 2147483647 w 1927"/>
                <a:gd name="T65" fmla="*/ 2147483647 h 143"/>
                <a:gd name="T66" fmla="*/ 2147483647 w 1927"/>
                <a:gd name="T67" fmla="*/ 2147483647 h 143"/>
                <a:gd name="T68" fmla="*/ 2147483647 w 1927"/>
                <a:gd name="T69" fmla="*/ 2147483647 h 143"/>
                <a:gd name="T70" fmla="*/ 2147483647 w 1927"/>
                <a:gd name="T71" fmla="*/ 2147483647 h 143"/>
                <a:gd name="T72" fmla="*/ 2147483647 w 1927"/>
                <a:gd name="T73" fmla="*/ 2147483647 h 143"/>
                <a:gd name="T74" fmla="*/ 2147483647 w 1927"/>
                <a:gd name="T75" fmla="*/ 2147483647 h 143"/>
                <a:gd name="T76" fmla="*/ 2147483647 w 1927"/>
                <a:gd name="T77" fmla="*/ 2147483647 h 143"/>
                <a:gd name="T78" fmla="*/ 2147483647 w 1927"/>
                <a:gd name="T79" fmla="*/ 2147483647 h 143"/>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w 1927"/>
                <a:gd name="T121" fmla="*/ 0 h 143"/>
                <a:gd name="T122" fmla="*/ 1927 w 1927"/>
                <a:gd name="T123" fmla="*/ 143 h 143"/>
              </a:gdLst>
              <a:ahLst/>
              <a:cxnLst>
                <a:cxn ang="T80">
                  <a:pos x="T0" y="T1"/>
                </a:cxn>
                <a:cxn ang="T81">
                  <a:pos x="T2" y="T3"/>
                </a:cxn>
                <a:cxn ang="T82">
                  <a:pos x="T4" y="T5"/>
                </a:cxn>
                <a:cxn ang="T83">
                  <a:pos x="T6" y="T7"/>
                </a:cxn>
                <a:cxn ang="T84">
                  <a:pos x="T8" y="T9"/>
                </a:cxn>
                <a:cxn ang="T85">
                  <a:pos x="T10" y="T11"/>
                </a:cxn>
                <a:cxn ang="T86">
                  <a:pos x="T12" y="T13"/>
                </a:cxn>
                <a:cxn ang="T87">
                  <a:pos x="T14" y="T15"/>
                </a:cxn>
                <a:cxn ang="T88">
                  <a:pos x="T16" y="T17"/>
                </a:cxn>
                <a:cxn ang="T89">
                  <a:pos x="T18" y="T19"/>
                </a:cxn>
                <a:cxn ang="T90">
                  <a:pos x="T20" y="T21"/>
                </a:cxn>
                <a:cxn ang="T91">
                  <a:pos x="T22" y="T23"/>
                </a:cxn>
                <a:cxn ang="T92">
                  <a:pos x="T24" y="T25"/>
                </a:cxn>
                <a:cxn ang="T93">
                  <a:pos x="T26" y="T27"/>
                </a:cxn>
                <a:cxn ang="T94">
                  <a:pos x="T28" y="T29"/>
                </a:cxn>
                <a:cxn ang="T95">
                  <a:pos x="T30" y="T31"/>
                </a:cxn>
                <a:cxn ang="T96">
                  <a:pos x="T32" y="T33"/>
                </a:cxn>
                <a:cxn ang="T97">
                  <a:pos x="T34" y="T35"/>
                </a:cxn>
                <a:cxn ang="T98">
                  <a:pos x="T36" y="T37"/>
                </a:cxn>
                <a:cxn ang="T99">
                  <a:pos x="T38" y="T39"/>
                </a:cxn>
                <a:cxn ang="T100">
                  <a:pos x="T40" y="T41"/>
                </a:cxn>
                <a:cxn ang="T101">
                  <a:pos x="T42" y="T43"/>
                </a:cxn>
                <a:cxn ang="T102">
                  <a:pos x="T44" y="T45"/>
                </a:cxn>
                <a:cxn ang="T103">
                  <a:pos x="T46" y="T47"/>
                </a:cxn>
                <a:cxn ang="T104">
                  <a:pos x="T48" y="T49"/>
                </a:cxn>
                <a:cxn ang="T105">
                  <a:pos x="T50" y="T51"/>
                </a:cxn>
                <a:cxn ang="T106">
                  <a:pos x="T52" y="T53"/>
                </a:cxn>
                <a:cxn ang="T107">
                  <a:pos x="T54" y="T55"/>
                </a:cxn>
                <a:cxn ang="T108">
                  <a:pos x="T56" y="T57"/>
                </a:cxn>
                <a:cxn ang="T109">
                  <a:pos x="T58" y="T59"/>
                </a:cxn>
                <a:cxn ang="T110">
                  <a:pos x="T60" y="T61"/>
                </a:cxn>
                <a:cxn ang="T111">
                  <a:pos x="T62" y="T63"/>
                </a:cxn>
                <a:cxn ang="T112">
                  <a:pos x="T64" y="T65"/>
                </a:cxn>
                <a:cxn ang="T113">
                  <a:pos x="T66" y="T67"/>
                </a:cxn>
                <a:cxn ang="T114">
                  <a:pos x="T68" y="T69"/>
                </a:cxn>
                <a:cxn ang="T115">
                  <a:pos x="T70" y="T71"/>
                </a:cxn>
                <a:cxn ang="T116">
                  <a:pos x="T72" y="T73"/>
                </a:cxn>
                <a:cxn ang="T117">
                  <a:pos x="T74" y="T75"/>
                </a:cxn>
                <a:cxn ang="T118">
                  <a:pos x="T76" y="T77"/>
                </a:cxn>
                <a:cxn ang="T119">
                  <a:pos x="T78" y="T79"/>
                </a:cxn>
              </a:cxnLst>
              <a:rect l="T120" t="T121" r="T122" b="T123"/>
              <a:pathLst>
                <a:path w="1927" h="143">
                  <a:moveTo>
                    <a:pt x="1927" y="120"/>
                  </a:moveTo>
                  <a:lnTo>
                    <a:pt x="1787" y="93"/>
                  </a:lnTo>
                  <a:lnTo>
                    <a:pt x="1653" y="70"/>
                  </a:lnTo>
                  <a:lnTo>
                    <a:pt x="1528" y="50"/>
                  </a:lnTo>
                  <a:lnTo>
                    <a:pt x="1408" y="32"/>
                  </a:lnTo>
                  <a:lnTo>
                    <a:pt x="1292" y="20"/>
                  </a:lnTo>
                  <a:lnTo>
                    <a:pt x="1180" y="9"/>
                  </a:lnTo>
                  <a:lnTo>
                    <a:pt x="1069" y="2"/>
                  </a:lnTo>
                  <a:lnTo>
                    <a:pt x="960" y="0"/>
                  </a:lnTo>
                  <a:lnTo>
                    <a:pt x="904" y="0"/>
                  </a:lnTo>
                  <a:lnTo>
                    <a:pt x="851" y="0"/>
                  </a:lnTo>
                  <a:lnTo>
                    <a:pt x="795" y="2"/>
                  </a:lnTo>
                  <a:lnTo>
                    <a:pt x="740" y="3"/>
                  </a:lnTo>
                  <a:lnTo>
                    <a:pt x="627" y="12"/>
                  </a:lnTo>
                  <a:lnTo>
                    <a:pt x="513" y="23"/>
                  </a:lnTo>
                  <a:lnTo>
                    <a:pt x="393" y="39"/>
                  </a:lnTo>
                  <a:lnTo>
                    <a:pt x="268" y="57"/>
                  </a:lnTo>
                  <a:lnTo>
                    <a:pt x="138" y="80"/>
                  </a:lnTo>
                  <a:lnTo>
                    <a:pt x="0" y="107"/>
                  </a:lnTo>
                  <a:lnTo>
                    <a:pt x="5" y="130"/>
                  </a:lnTo>
                  <a:lnTo>
                    <a:pt x="143" y="104"/>
                  </a:lnTo>
                  <a:lnTo>
                    <a:pt x="272" y="80"/>
                  </a:lnTo>
                  <a:lnTo>
                    <a:pt x="397" y="61"/>
                  </a:lnTo>
                  <a:lnTo>
                    <a:pt x="515" y="46"/>
                  </a:lnTo>
                  <a:lnTo>
                    <a:pt x="629" y="34"/>
                  </a:lnTo>
                  <a:lnTo>
                    <a:pt x="742" y="27"/>
                  </a:lnTo>
                  <a:lnTo>
                    <a:pt x="795" y="23"/>
                  </a:lnTo>
                  <a:lnTo>
                    <a:pt x="851" y="21"/>
                  </a:lnTo>
                  <a:lnTo>
                    <a:pt x="904" y="21"/>
                  </a:lnTo>
                  <a:lnTo>
                    <a:pt x="958" y="21"/>
                  </a:lnTo>
                  <a:lnTo>
                    <a:pt x="1067" y="25"/>
                  </a:lnTo>
                  <a:lnTo>
                    <a:pt x="1178" y="32"/>
                  </a:lnTo>
                  <a:lnTo>
                    <a:pt x="1289" y="41"/>
                  </a:lnTo>
                  <a:lnTo>
                    <a:pt x="1405" y="55"/>
                  </a:lnTo>
                  <a:lnTo>
                    <a:pt x="1525" y="71"/>
                  </a:lnTo>
                  <a:lnTo>
                    <a:pt x="1650" y="93"/>
                  </a:lnTo>
                  <a:lnTo>
                    <a:pt x="1782" y="116"/>
                  </a:lnTo>
                  <a:lnTo>
                    <a:pt x="1921" y="143"/>
                  </a:lnTo>
                  <a:lnTo>
                    <a:pt x="1923" y="143"/>
                  </a:lnTo>
                  <a:lnTo>
                    <a:pt x="1927" y="120"/>
                  </a:lnTo>
                  <a:close/>
                </a:path>
              </a:pathLst>
            </a:custGeom>
            <a:solidFill>
              <a:srgbClr val="FFCC99"/>
            </a:solidFill>
            <a:ln w="9525">
              <a:noFill/>
              <a:round/>
              <a:headEnd/>
              <a:tailEnd/>
            </a:ln>
          </p:spPr>
          <p:txBody>
            <a:bodyPr/>
            <a:lstStyle/>
            <a:p>
              <a:endParaRPr lang="en-US"/>
            </a:p>
          </p:txBody>
        </p:sp>
        <p:sp>
          <p:nvSpPr>
            <p:cNvPr id="29813" name="Freeform 1525"/>
            <p:cNvSpPr>
              <a:spLocks/>
            </p:cNvSpPr>
            <p:nvPr/>
          </p:nvSpPr>
          <p:spPr bwMode="auto">
            <a:xfrm>
              <a:off x="7456810" y="2039958"/>
              <a:ext cx="482600" cy="147638"/>
            </a:xfrm>
            <a:custGeom>
              <a:avLst/>
              <a:gdLst>
                <a:gd name="T0" fmla="*/ 2147483647 w 342"/>
                <a:gd name="T1" fmla="*/ 2147483647 h 93"/>
                <a:gd name="T2" fmla="*/ 2147483647 w 342"/>
                <a:gd name="T3" fmla="*/ 2147483647 h 93"/>
                <a:gd name="T4" fmla="*/ 2147483647 w 342"/>
                <a:gd name="T5" fmla="*/ 2147483647 h 93"/>
                <a:gd name="T6" fmla="*/ 2147483647 w 342"/>
                <a:gd name="T7" fmla="*/ 2147483647 h 93"/>
                <a:gd name="T8" fmla="*/ 2147483647 w 342"/>
                <a:gd name="T9" fmla="*/ 2147483647 h 93"/>
                <a:gd name="T10" fmla="*/ 2147483647 w 342"/>
                <a:gd name="T11" fmla="*/ 2147483647 h 93"/>
                <a:gd name="T12" fmla="*/ 2147483647 w 342"/>
                <a:gd name="T13" fmla="*/ 2147483647 h 93"/>
                <a:gd name="T14" fmla="*/ 2147483647 w 342"/>
                <a:gd name="T15" fmla="*/ 2147483647 h 93"/>
                <a:gd name="T16" fmla="*/ 2147483647 w 342"/>
                <a:gd name="T17" fmla="*/ 0 h 93"/>
                <a:gd name="T18" fmla="*/ 0 w 342"/>
                <a:gd name="T19" fmla="*/ 2147483647 h 93"/>
                <a:gd name="T20" fmla="*/ 2147483647 w 342"/>
                <a:gd name="T21" fmla="*/ 2147483647 h 93"/>
                <a:gd name="T22" fmla="*/ 2147483647 w 342"/>
                <a:gd name="T23" fmla="*/ 2147483647 h 93"/>
                <a:gd name="T24" fmla="*/ 2147483647 w 342"/>
                <a:gd name="T25" fmla="*/ 2147483647 h 93"/>
                <a:gd name="T26" fmla="*/ 2147483647 w 342"/>
                <a:gd name="T27" fmla="*/ 2147483647 h 93"/>
                <a:gd name="T28" fmla="*/ 2147483647 w 342"/>
                <a:gd name="T29" fmla="*/ 2147483647 h 93"/>
                <a:gd name="T30" fmla="*/ 2147483647 w 342"/>
                <a:gd name="T31" fmla="*/ 2147483647 h 93"/>
                <a:gd name="T32" fmla="*/ 2147483647 w 342"/>
                <a:gd name="T33" fmla="*/ 2147483647 h 93"/>
                <a:gd name="T34" fmla="*/ 2147483647 w 342"/>
                <a:gd name="T35" fmla="*/ 2147483647 h 93"/>
                <a:gd name="T36" fmla="*/ 2147483647 w 342"/>
                <a:gd name="T37" fmla="*/ 2147483647 h 93"/>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342"/>
                <a:gd name="T58" fmla="*/ 0 h 93"/>
                <a:gd name="T59" fmla="*/ 342 w 342"/>
                <a:gd name="T60" fmla="*/ 93 h 93"/>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342" h="93">
                  <a:moveTo>
                    <a:pt x="342" y="71"/>
                  </a:moveTo>
                  <a:lnTo>
                    <a:pt x="297" y="60"/>
                  </a:lnTo>
                  <a:lnTo>
                    <a:pt x="252" y="51"/>
                  </a:lnTo>
                  <a:lnTo>
                    <a:pt x="209" y="42"/>
                  </a:lnTo>
                  <a:lnTo>
                    <a:pt x="166" y="34"/>
                  </a:lnTo>
                  <a:lnTo>
                    <a:pt x="125" y="25"/>
                  </a:lnTo>
                  <a:lnTo>
                    <a:pt x="84" y="16"/>
                  </a:lnTo>
                  <a:lnTo>
                    <a:pt x="43" y="9"/>
                  </a:lnTo>
                  <a:lnTo>
                    <a:pt x="4" y="0"/>
                  </a:lnTo>
                  <a:lnTo>
                    <a:pt x="0" y="23"/>
                  </a:lnTo>
                  <a:lnTo>
                    <a:pt x="39" y="30"/>
                  </a:lnTo>
                  <a:lnTo>
                    <a:pt x="79" y="39"/>
                  </a:lnTo>
                  <a:lnTo>
                    <a:pt x="120" y="46"/>
                  </a:lnTo>
                  <a:lnTo>
                    <a:pt x="161" y="55"/>
                  </a:lnTo>
                  <a:lnTo>
                    <a:pt x="204" y="64"/>
                  </a:lnTo>
                  <a:lnTo>
                    <a:pt x="247" y="75"/>
                  </a:lnTo>
                  <a:lnTo>
                    <a:pt x="291" y="84"/>
                  </a:lnTo>
                  <a:lnTo>
                    <a:pt x="336" y="93"/>
                  </a:lnTo>
                  <a:lnTo>
                    <a:pt x="342" y="71"/>
                  </a:lnTo>
                  <a:close/>
                </a:path>
              </a:pathLst>
            </a:custGeom>
            <a:solidFill>
              <a:srgbClr val="FFCC99"/>
            </a:solidFill>
            <a:ln w="9525">
              <a:noFill/>
              <a:round/>
              <a:headEnd/>
              <a:tailEnd/>
            </a:ln>
          </p:spPr>
          <p:txBody>
            <a:bodyPr/>
            <a:lstStyle/>
            <a:p>
              <a:endParaRPr lang="en-US"/>
            </a:p>
          </p:txBody>
        </p:sp>
        <p:sp>
          <p:nvSpPr>
            <p:cNvPr id="29814" name="Rectangle 1526"/>
            <p:cNvSpPr>
              <a:spLocks noChangeArrowheads="1"/>
            </p:cNvSpPr>
            <p:nvPr/>
          </p:nvSpPr>
          <p:spPr bwMode="auto">
            <a:xfrm>
              <a:off x="3459132" y="2008208"/>
              <a:ext cx="159456" cy="33338"/>
            </a:xfrm>
            <a:prstGeom prst="rect">
              <a:avLst/>
            </a:prstGeom>
            <a:solidFill>
              <a:srgbClr val="FF9900"/>
            </a:solidFill>
            <a:ln w="9525">
              <a:noFill/>
              <a:miter lim="800000"/>
              <a:headEnd/>
              <a:tailEnd/>
            </a:ln>
          </p:spPr>
          <p:txBody>
            <a:bodyPr/>
            <a:lstStyle/>
            <a:p>
              <a:pPr algn="ctr" eaLnBrk="0" hangingPunct="0"/>
              <a:endParaRPr lang="en-US"/>
            </a:p>
          </p:txBody>
        </p:sp>
        <p:sp>
          <p:nvSpPr>
            <p:cNvPr id="29815" name="Rectangle 1527"/>
            <p:cNvSpPr>
              <a:spLocks noChangeArrowheads="1"/>
            </p:cNvSpPr>
            <p:nvPr/>
          </p:nvSpPr>
          <p:spPr bwMode="auto">
            <a:xfrm>
              <a:off x="3778043" y="2008208"/>
              <a:ext cx="317500" cy="33338"/>
            </a:xfrm>
            <a:prstGeom prst="rect">
              <a:avLst/>
            </a:prstGeom>
            <a:solidFill>
              <a:srgbClr val="FF9900"/>
            </a:solidFill>
            <a:ln w="9525">
              <a:noFill/>
              <a:miter lim="800000"/>
              <a:headEnd/>
              <a:tailEnd/>
            </a:ln>
          </p:spPr>
          <p:txBody>
            <a:bodyPr/>
            <a:lstStyle/>
            <a:p>
              <a:pPr algn="ctr" eaLnBrk="0" hangingPunct="0"/>
              <a:endParaRPr lang="en-US"/>
            </a:p>
          </p:txBody>
        </p:sp>
        <p:sp>
          <p:nvSpPr>
            <p:cNvPr id="29816" name="Rectangle 1528"/>
            <p:cNvSpPr>
              <a:spLocks noChangeArrowheads="1"/>
            </p:cNvSpPr>
            <p:nvPr/>
          </p:nvSpPr>
          <p:spPr bwMode="auto">
            <a:xfrm>
              <a:off x="4253590" y="2008208"/>
              <a:ext cx="159455" cy="33338"/>
            </a:xfrm>
            <a:prstGeom prst="rect">
              <a:avLst/>
            </a:prstGeom>
            <a:solidFill>
              <a:srgbClr val="FF9900"/>
            </a:solidFill>
            <a:ln w="9525">
              <a:noFill/>
              <a:miter lim="800000"/>
              <a:headEnd/>
              <a:tailEnd/>
            </a:ln>
          </p:spPr>
          <p:txBody>
            <a:bodyPr/>
            <a:lstStyle/>
            <a:p>
              <a:pPr algn="ctr" eaLnBrk="0" hangingPunct="0"/>
              <a:endParaRPr lang="en-US"/>
            </a:p>
          </p:txBody>
        </p:sp>
        <p:sp>
          <p:nvSpPr>
            <p:cNvPr id="29817" name="Rectangle 1529"/>
            <p:cNvSpPr>
              <a:spLocks noChangeArrowheads="1"/>
            </p:cNvSpPr>
            <p:nvPr/>
          </p:nvSpPr>
          <p:spPr bwMode="auto">
            <a:xfrm>
              <a:off x="4572499" y="2008208"/>
              <a:ext cx="317500" cy="33338"/>
            </a:xfrm>
            <a:prstGeom prst="rect">
              <a:avLst/>
            </a:prstGeom>
            <a:solidFill>
              <a:srgbClr val="FF9900"/>
            </a:solidFill>
            <a:ln w="9525">
              <a:noFill/>
              <a:miter lim="800000"/>
              <a:headEnd/>
              <a:tailEnd/>
            </a:ln>
          </p:spPr>
          <p:txBody>
            <a:bodyPr/>
            <a:lstStyle/>
            <a:p>
              <a:pPr algn="ctr" eaLnBrk="0" hangingPunct="0"/>
              <a:endParaRPr lang="en-US"/>
            </a:p>
          </p:txBody>
        </p:sp>
        <p:sp>
          <p:nvSpPr>
            <p:cNvPr id="29818" name="Rectangle 1530"/>
            <p:cNvSpPr>
              <a:spLocks noChangeArrowheads="1"/>
            </p:cNvSpPr>
            <p:nvPr/>
          </p:nvSpPr>
          <p:spPr bwMode="auto">
            <a:xfrm>
              <a:off x="5048043" y="2008208"/>
              <a:ext cx="159456" cy="33338"/>
            </a:xfrm>
            <a:prstGeom prst="rect">
              <a:avLst/>
            </a:prstGeom>
            <a:solidFill>
              <a:srgbClr val="FF9900"/>
            </a:solidFill>
            <a:ln w="9525">
              <a:noFill/>
              <a:miter lim="800000"/>
              <a:headEnd/>
              <a:tailEnd/>
            </a:ln>
          </p:spPr>
          <p:txBody>
            <a:bodyPr/>
            <a:lstStyle/>
            <a:p>
              <a:pPr algn="ctr" eaLnBrk="0" hangingPunct="0"/>
              <a:endParaRPr lang="en-US"/>
            </a:p>
          </p:txBody>
        </p:sp>
        <p:sp>
          <p:nvSpPr>
            <p:cNvPr id="29819" name="Rectangle 1531"/>
            <p:cNvSpPr>
              <a:spLocks noChangeArrowheads="1"/>
            </p:cNvSpPr>
            <p:nvPr/>
          </p:nvSpPr>
          <p:spPr bwMode="auto">
            <a:xfrm>
              <a:off x="5366954" y="2008208"/>
              <a:ext cx="317500" cy="33338"/>
            </a:xfrm>
            <a:prstGeom prst="rect">
              <a:avLst/>
            </a:prstGeom>
            <a:solidFill>
              <a:srgbClr val="FF9900"/>
            </a:solidFill>
            <a:ln w="9525">
              <a:noFill/>
              <a:miter lim="800000"/>
              <a:headEnd/>
              <a:tailEnd/>
            </a:ln>
          </p:spPr>
          <p:txBody>
            <a:bodyPr/>
            <a:lstStyle/>
            <a:p>
              <a:pPr algn="ctr" eaLnBrk="0" hangingPunct="0"/>
              <a:endParaRPr lang="en-US"/>
            </a:p>
          </p:txBody>
        </p:sp>
        <p:sp>
          <p:nvSpPr>
            <p:cNvPr id="29820" name="Rectangle 1532"/>
            <p:cNvSpPr>
              <a:spLocks noChangeArrowheads="1"/>
            </p:cNvSpPr>
            <p:nvPr/>
          </p:nvSpPr>
          <p:spPr bwMode="auto">
            <a:xfrm>
              <a:off x="5842501" y="2008208"/>
              <a:ext cx="159455" cy="33338"/>
            </a:xfrm>
            <a:prstGeom prst="rect">
              <a:avLst/>
            </a:prstGeom>
            <a:solidFill>
              <a:srgbClr val="FF9900"/>
            </a:solidFill>
            <a:ln w="9525">
              <a:noFill/>
              <a:miter lim="800000"/>
              <a:headEnd/>
              <a:tailEnd/>
            </a:ln>
          </p:spPr>
          <p:txBody>
            <a:bodyPr/>
            <a:lstStyle/>
            <a:p>
              <a:pPr algn="ctr" eaLnBrk="0" hangingPunct="0"/>
              <a:endParaRPr lang="en-US"/>
            </a:p>
          </p:txBody>
        </p:sp>
        <p:sp>
          <p:nvSpPr>
            <p:cNvPr id="29821" name="Rectangle 1533"/>
            <p:cNvSpPr>
              <a:spLocks noChangeArrowheads="1"/>
            </p:cNvSpPr>
            <p:nvPr/>
          </p:nvSpPr>
          <p:spPr bwMode="auto">
            <a:xfrm>
              <a:off x="6160001" y="2008208"/>
              <a:ext cx="318911" cy="33338"/>
            </a:xfrm>
            <a:prstGeom prst="rect">
              <a:avLst/>
            </a:prstGeom>
            <a:solidFill>
              <a:srgbClr val="FF9900"/>
            </a:solidFill>
            <a:ln w="9525">
              <a:noFill/>
              <a:miter lim="800000"/>
              <a:headEnd/>
              <a:tailEnd/>
            </a:ln>
          </p:spPr>
          <p:txBody>
            <a:bodyPr/>
            <a:lstStyle/>
            <a:p>
              <a:pPr algn="ctr" eaLnBrk="0" hangingPunct="0"/>
              <a:endParaRPr lang="en-US"/>
            </a:p>
          </p:txBody>
        </p:sp>
        <p:sp>
          <p:nvSpPr>
            <p:cNvPr id="29822" name="Rectangle 1534"/>
            <p:cNvSpPr>
              <a:spLocks noChangeArrowheads="1"/>
            </p:cNvSpPr>
            <p:nvPr/>
          </p:nvSpPr>
          <p:spPr bwMode="auto">
            <a:xfrm>
              <a:off x="6636954" y="2008208"/>
              <a:ext cx="159456" cy="33338"/>
            </a:xfrm>
            <a:prstGeom prst="rect">
              <a:avLst/>
            </a:prstGeom>
            <a:solidFill>
              <a:srgbClr val="FF9900"/>
            </a:solidFill>
            <a:ln w="9525">
              <a:noFill/>
              <a:miter lim="800000"/>
              <a:headEnd/>
              <a:tailEnd/>
            </a:ln>
          </p:spPr>
          <p:txBody>
            <a:bodyPr/>
            <a:lstStyle/>
            <a:p>
              <a:pPr algn="ctr" eaLnBrk="0" hangingPunct="0"/>
              <a:endParaRPr lang="en-US"/>
            </a:p>
          </p:txBody>
        </p:sp>
        <p:sp>
          <p:nvSpPr>
            <p:cNvPr id="29823" name="Rectangle 1535"/>
            <p:cNvSpPr>
              <a:spLocks noChangeArrowheads="1"/>
            </p:cNvSpPr>
            <p:nvPr/>
          </p:nvSpPr>
          <p:spPr bwMode="auto">
            <a:xfrm>
              <a:off x="6954454" y="2008208"/>
              <a:ext cx="320322" cy="33338"/>
            </a:xfrm>
            <a:prstGeom prst="rect">
              <a:avLst/>
            </a:prstGeom>
            <a:solidFill>
              <a:srgbClr val="FF9900"/>
            </a:solidFill>
            <a:ln w="9525">
              <a:noFill/>
              <a:miter lim="800000"/>
              <a:headEnd/>
              <a:tailEnd/>
            </a:ln>
          </p:spPr>
          <p:txBody>
            <a:bodyPr/>
            <a:lstStyle/>
            <a:p>
              <a:pPr algn="ctr" eaLnBrk="0" hangingPunct="0"/>
              <a:endParaRPr lang="en-US"/>
            </a:p>
          </p:txBody>
        </p:sp>
        <p:sp>
          <p:nvSpPr>
            <p:cNvPr id="29824" name="Rectangle 1536"/>
            <p:cNvSpPr>
              <a:spLocks noChangeArrowheads="1"/>
            </p:cNvSpPr>
            <p:nvPr/>
          </p:nvSpPr>
          <p:spPr bwMode="auto">
            <a:xfrm>
              <a:off x="7434235" y="2008208"/>
              <a:ext cx="159455" cy="33338"/>
            </a:xfrm>
            <a:prstGeom prst="rect">
              <a:avLst/>
            </a:prstGeom>
            <a:solidFill>
              <a:srgbClr val="FF9900"/>
            </a:solidFill>
            <a:ln w="9525">
              <a:noFill/>
              <a:miter lim="800000"/>
              <a:headEnd/>
              <a:tailEnd/>
            </a:ln>
          </p:spPr>
          <p:txBody>
            <a:bodyPr/>
            <a:lstStyle/>
            <a:p>
              <a:pPr algn="ctr" eaLnBrk="0" hangingPunct="0"/>
              <a:endParaRPr lang="en-US"/>
            </a:p>
          </p:txBody>
        </p:sp>
        <p:sp>
          <p:nvSpPr>
            <p:cNvPr id="29825" name="Rectangle 1537"/>
            <p:cNvSpPr>
              <a:spLocks noChangeArrowheads="1"/>
            </p:cNvSpPr>
            <p:nvPr/>
          </p:nvSpPr>
          <p:spPr bwMode="auto">
            <a:xfrm>
              <a:off x="7751732" y="2008208"/>
              <a:ext cx="317500" cy="33338"/>
            </a:xfrm>
            <a:prstGeom prst="rect">
              <a:avLst/>
            </a:prstGeom>
            <a:solidFill>
              <a:srgbClr val="FF9900"/>
            </a:solidFill>
            <a:ln w="9525">
              <a:noFill/>
              <a:miter lim="800000"/>
              <a:headEnd/>
              <a:tailEnd/>
            </a:ln>
          </p:spPr>
          <p:txBody>
            <a:bodyPr/>
            <a:lstStyle/>
            <a:p>
              <a:pPr algn="ctr" eaLnBrk="0" hangingPunct="0"/>
              <a:endParaRPr lang="en-US"/>
            </a:p>
          </p:txBody>
        </p:sp>
        <p:sp>
          <p:nvSpPr>
            <p:cNvPr id="29826" name="Rectangle 1538"/>
            <p:cNvSpPr>
              <a:spLocks noChangeArrowheads="1"/>
            </p:cNvSpPr>
            <p:nvPr/>
          </p:nvSpPr>
          <p:spPr bwMode="auto">
            <a:xfrm>
              <a:off x="3467599" y="4221188"/>
              <a:ext cx="158044" cy="36513"/>
            </a:xfrm>
            <a:prstGeom prst="rect">
              <a:avLst/>
            </a:prstGeom>
            <a:solidFill>
              <a:srgbClr val="FF9900"/>
            </a:solidFill>
            <a:ln w="9525">
              <a:noFill/>
              <a:miter lim="800000"/>
              <a:headEnd/>
              <a:tailEnd/>
            </a:ln>
          </p:spPr>
          <p:txBody>
            <a:bodyPr/>
            <a:lstStyle/>
            <a:p>
              <a:pPr algn="ctr" eaLnBrk="0" hangingPunct="0"/>
              <a:endParaRPr lang="en-US"/>
            </a:p>
          </p:txBody>
        </p:sp>
        <p:sp>
          <p:nvSpPr>
            <p:cNvPr id="29827" name="Rectangle 1539"/>
            <p:cNvSpPr>
              <a:spLocks noChangeArrowheads="1"/>
            </p:cNvSpPr>
            <p:nvPr/>
          </p:nvSpPr>
          <p:spPr bwMode="auto">
            <a:xfrm>
              <a:off x="3785099" y="4221188"/>
              <a:ext cx="317500" cy="36513"/>
            </a:xfrm>
            <a:prstGeom prst="rect">
              <a:avLst/>
            </a:prstGeom>
            <a:solidFill>
              <a:srgbClr val="FF9900"/>
            </a:solidFill>
            <a:ln w="9525">
              <a:noFill/>
              <a:miter lim="800000"/>
              <a:headEnd/>
              <a:tailEnd/>
            </a:ln>
          </p:spPr>
          <p:txBody>
            <a:bodyPr/>
            <a:lstStyle/>
            <a:p>
              <a:pPr algn="ctr" eaLnBrk="0" hangingPunct="0"/>
              <a:endParaRPr lang="en-US"/>
            </a:p>
          </p:txBody>
        </p:sp>
        <p:sp>
          <p:nvSpPr>
            <p:cNvPr id="29828" name="Rectangle 1540"/>
            <p:cNvSpPr>
              <a:spLocks noChangeArrowheads="1"/>
            </p:cNvSpPr>
            <p:nvPr/>
          </p:nvSpPr>
          <p:spPr bwMode="auto">
            <a:xfrm>
              <a:off x="4262055" y="4221188"/>
              <a:ext cx="158044" cy="36513"/>
            </a:xfrm>
            <a:prstGeom prst="rect">
              <a:avLst/>
            </a:prstGeom>
            <a:solidFill>
              <a:srgbClr val="FF9900"/>
            </a:solidFill>
            <a:ln w="9525">
              <a:noFill/>
              <a:miter lim="800000"/>
              <a:headEnd/>
              <a:tailEnd/>
            </a:ln>
          </p:spPr>
          <p:txBody>
            <a:bodyPr/>
            <a:lstStyle/>
            <a:p>
              <a:pPr algn="ctr" eaLnBrk="0" hangingPunct="0"/>
              <a:endParaRPr lang="en-US"/>
            </a:p>
          </p:txBody>
        </p:sp>
        <p:sp>
          <p:nvSpPr>
            <p:cNvPr id="29829" name="Rectangle 1541"/>
            <p:cNvSpPr>
              <a:spLocks noChangeArrowheads="1"/>
            </p:cNvSpPr>
            <p:nvPr/>
          </p:nvSpPr>
          <p:spPr bwMode="auto">
            <a:xfrm>
              <a:off x="4582376" y="4221188"/>
              <a:ext cx="317500" cy="36513"/>
            </a:xfrm>
            <a:prstGeom prst="rect">
              <a:avLst/>
            </a:prstGeom>
            <a:solidFill>
              <a:srgbClr val="FF9900"/>
            </a:solidFill>
            <a:ln w="9525">
              <a:noFill/>
              <a:miter lim="800000"/>
              <a:headEnd/>
              <a:tailEnd/>
            </a:ln>
          </p:spPr>
          <p:txBody>
            <a:bodyPr/>
            <a:lstStyle/>
            <a:p>
              <a:pPr algn="ctr" eaLnBrk="0" hangingPunct="0"/>
              <a:endParaRPr lang="en-US"/>
            </a:p>
          </p:txBody>
        </p:sp>
        <p:sp>
          <p:nvSpPr>
            <p:cNvPr id="29830" name="Rectangle 1542"/>
            <p:cNvSpPr>
              <a:spLocks noChangeArrowheads="1"/>
            </p:cNvSpPr>
            <p:nvPr/>
          </p:nvSpPr>
          <p:spPr bwMode="auto">
            <a:xfrm>
              <a:off x="5057924" y="4221188"/>
              <a:ext cx="159455" cy="36513"/>
            </a:xfrm>
            <a:prstGeom prst="rect">
              <a:avLst/>
            </a:prstGeom>
            <a:solidFill>
              <a:srgbClr val="FF9900"/>
            </a:solidFill>
            <a:ln w="9525">
              <a:noFill/>
              <a:miter lim="800000"/>
              <a:headEnd/>
              <a:tailEnd/>
            </a:ln>
          </p:spPr>
          <p:txBody>
            <a:bodyPr/>
            <a:lstStyle/>
            <a:p>
              <a:pPr algn="ctr" eaLnBrk="0" hangingPunct="0"/>
              <a:endParaRPr lang="en-US"/>
            </a:p>
          </p:txBody>
        </p:sp>
        <p:sp>
          <p:nvSpPr>
            <p:cNvPr id="29831" name="Rectangle 1543"/>
            <p:cNvSpPr>
              <a:spLocks noChangeArrowheads="1"/>
            </p:cNvSpPr>
            <p:nvPr/>
          </p:nvSpPr>
          <p:spPr bwMode="auto">
            <a:xfrm>
              <a:off x="5376832" y="4221188"/>
              <a:ext cx="317500" cy="36513"/>
            </a:xfrm>
            <a:prstGeom prst="rect">
              <a:avLst/>
            </a:prstGeom>
            <a:solidFill>
              <a:srgbClr val="FF9900"/>
            </a:solidFill>
            <a:ln w="9525">
              <a:noFill/>
              <a:miter lim="800000"/>
              <a:headEnd/>
              <a:tailEnd/>
            </a:ln>
          </p:spPr>
          <p:txBody>
            <a:bodyPr/>
            <a:lstStyle/>
            <a:p>
              <a:pPr algn="ctr" eaLnBrk="0" hangingPunct="0"/>
              <a:endParaRPr lang="en-US"/>
            </a:p>
          </p:txBody>
        </p:sp>
        <p:sp>
          <p:nvSpPr>
            <p:cNvPr id="29832" name="Rectangle 1544"/>
            <p:cNvSpPr>
              <a:spLocks noChangeArrowheads="1"/>
            </p:cNvSpPr>
            <p:nvPr/>
          </p:nvSpPr>
          <p:spPr bwMode="auto">
            <a:xfrm>
              <a:off x="5852376" y="4221188"/>
              <a:ext cx="159456" cy="36513"/>
            </a:xfrm>
            <a:prstGeom prst="rect">
              <a:avLst/>
            </a:prstGeom>
            <a:solidFill>
              <a:srgbClr val="FF9900"/>
            </a:solidFill>
            <a:ln w="9525">
              <a:noFill/>
              <a:miter lim="800000"/>
              <a:headEnd/>
              <a:tailEnd/>
            </a:ln>
          </p:spPr>
          <p:txBody>
            <a:bodyPr/>
            <a:lstStyle/>
            <a:p>
              <a:pPr algn="ctr" eaLnBrk="0" hangingPunct="0"/>
              <a:endParaRPr lang="en-US"/>
            </a:p>
          </p:txBody>
        </p:sp>
        <p:sp>
          <p:nvSpPr>
            <p:cNvPr id="29833" name="Rectangle 1545"/>
            <p:cNvSpPr>
              <a:spLocks noChangeArrowheads="1"/>
            </p:cNvSpPr>
            <p:nvPr/>
          </p:nvSpPr>
          <p:spPr bwMode="auto">
            <a:xfrm>
              <a:off x="6171287" y="4221188"/>
              <a:ext cx="317500" cy="36513"/>
            </a:xfrm>
            <a:prstGeom prst="rect">
              <a:avLst/>
            </a:prstGeom>
            <a:solidFill>
              <a:srgbClr val="FF9900"/>
            </a:solidFill>
            <a:ln w="9525">
              <a:noFill/>
              <a:miter lim="800000"/>
              <a:headEnd/>
              <a:tailEnd/>
            </a:ln>
          </p:spPr>
          <p:txBody>
            <a:bodyPr/>
            <a:lstStyle/>
            <a:p>
              <a:pPr algn="ctr" eaLnBrk="0" hangingPunct="0"/>
              <a:endParaRPr lang="en-US"/>
            </a:p>
          </p:txBody>
        </p:sp>
        <p:sp>
          <p:nvSpPr>
            <p:cNvPr id="29834" name="Rectangle 1546"/>
            <p:cNvSpPr>
              <a:spLocks noChangeArrowheads="1"/>
            </p:cNvSpPr>
            <p:nvPr/>
          </p:nvSpPr>
          <p:spPr bwMode="auto">
            <a:xfrm>
              <a:off x="6646835" y="4221188"/>
              <a:ext cx="159455" cy="36513"/>
            </a:xfrm>
            <a:prstGeom prst="rect">
              <a:avLst/>
            </a:prstGeom>
            <a:solidFill>
              <a:srgbClr val="FF9900"/>
            </a:solidFill>
            <a:ln w="9525">
              <a:noFill/>
              <a:miter lim="800000"/>
              <a:headEnd/>
              <a:tailEnd/>
            </a:ln>
          </p:spPr>
          <p:txBody>
            <a:bodyPr/>
            <a:lstStyle/>
            <a:p>
              <a:pPr algn="ctr" eaLnBrk="0" hangingPunct="0"/>
              <a:endParaRPr lang="en-US"/>
            </a:p>
          </p:txBody>
        </p:sp>
        <p:sp>
          <p:nvSpPr>
            <p:cNvPr id="29835" name="Rectangle 1547"/>
            <p:cNvSpPr>
              <a:spLocks noChangeArrowheads="1"/>
            </p:cNvSpPr>
            <p:nvPr/>
          </p:nvSpPr>
          <p:spPr bwMode="auto">
            <a:xfrm>
              <a:off x="6965743" y="4221188"/>
              <a:ext cx="317500" cy="36513"/>
            </a:xfrm>
            <a:prstGeom prst="rect">
              <a:avLst/>
            </a:prstGeom>
            <a:solidFill>
              <a:srgbClr val="FF9900"/>
            </a:solidFill>
            <a:ln w="9525">
              <a:noFill/>
              <a:miter lim="800000"/>
              <a:headEnd/>
              <a:tailEnd/>
            </a:ln>
          </p:spPr>
          <p:txBody>
            <a:bodyPr/>
            <a:lstStyle/>
            <a:p>
              <a:pPr algn="ctr" eaLnBrk="0" hangingPunct="0"/>
              <a:endParaRPr lang="en-US"/>
            </a:p>
          </p:txBody>
        </p:sp>
        <p:sp>
          <p:nvSpPr>
            <p:cNvPr id="29836" name="Rectangle 1548"/>
            <p:cNvSpPr>
              <a:spLocks noChangeArrowheads="1"/>
            </p:cNvSpPr>
            <p:nvPr/>
          </p:nvSpPr>
          <p:spPr bwMode="auto">
            <a:xfrm>
              <a:off x="7441287" y="4221188"/>
              <a:ext cx="159456" cy="36513"/>
            </a:xfrm>
            <a:prstGeom prst="rect">
              <a:avLst/>
            </a:prstGeom>
            <a:solidFill>
              <a:srgbClr val="FF9900"/>
            </a:solidFill>
            <a:ln w="9525">
              <a:noFill/>
              <a:miter lim="800000"/>
              <a:headEnd/>
              <a:tailEnd/>
            </a:ln>
          </p:spPr>
          <p:txBody>
            <a:bodyPr/>
            <a:lstStyle/>
            <a:p>
              <a:pPr algn="ctr" eaLnBrk="0" hangingPunct="0"/>
              <a:endParaRPr lang="en-US"/>
            </a:p>
          </p:txBody>
        </p:sp>
        <p:sp>
          <p:nvSpPr>
            <p:cNvPr id="29837" name="Rectangle 1549"/>
            <p:cNvSpPr>
              <a:spLocks noChangeArrowheads="1"/>
            </p:cNvSpPr>
            <p:nvPr/>
          </p:nvSpPr>
          <p:spPr bwMode="auto">
            <a:xfrm>
              <a:off x="7760199" y="4221188"/>
              <a:ext cx="317500" cy="36513"/>
            </a:xfrm>
            <a:prstGeom prst="rect">
              <a:avLst/>
            </a:prstGeom>
            <a:solidFill>
              <a:srgbClr val="FF9900"/>
            </a:solidFill>
            <a:ln w="9525">
              <a:noFill/>
              <a:miter lim="800000"/>
              <a:headEnd/>
              <a:tailEnd/>
            </a:ln>
          </p:spPr>
          <p:txBody>
            <a:bodyPr/>
            <a:lstStyle/>
            <a:p>
              <a:pPr algn="ctr" eaLnBrk="0" hangingPunct="0"/>
              <a:endParaRPr lang="en-US"/>
            </a:p>
          </p:txBody>
        </p:sp>
        <p:grpSp>
          <p:nvGrpSpPr>
            <p:cNvPr id="6" name="Group 4"/>
            <p:cNvGrpSpPr/>
            <p:nvPr/>
          </p:nvGrpSpPr>
          <p:grpSpPr>
            <a:xfrm>
              <a:off x="7956376" y="2051071"/>
              <a:ext cx="191911" cy="2147892"/>
              <a:chOff x="8019845" y="2051071"/>
              <a:chExt cx="191911" cy="2147892"/>
            </a:xfrm>
          </p:grpSpPr>
          <p:sp>
            <p:nvSpPr>
              <p:cNvPr id="29838" name="Freeform 1550"/>
              <p:cNvSpPr>
                <a:spLocks/>
              </p:cNvSpPr>
              <p:nvPr/>
            </p:nvSpPr>
            <p:spPr bwMode="auto">
              <a:xfrm>
                <a:off x="8019845" y="2051071"/>
                <a:ext cx="191911" cy="252412"/>
              </a:xfrm>
              <a:custGeom>
                <a:avLst/>
                <a:gdLst>
                  <a:gd name="T0" fmla="*/ 2147483647 w 136"/>
                  <a:gd name="T1" fmla="*/ 0 h 159"/>
                  <a:gd name="T2" fmla="*/ 2147483647 w 136"/>
                  <a:gd name="T3" fmla="*/ 2147483647 h 159"/>
                  <a:gd name="T4" fmla="*/ 2147483647 w 136"/>
                  <a:gd name="T5" fmla="*/ 2147483647 h 159"/>
                  <a:gd name="T6" fmla="*/ 2147483647 w 136"/>
                  <a:gd name="T7" fmla="*/ 2147483647 h 159"/>
                  <a:gd name="T8" fmla="*/ 2147483647 w 136"/>
                  <a:gd name="T9" fmla="*/ 2147483647 h 159"/>
                  <a:gd name="T10" fmla="*/ 2147483647 w 136"/>
                  <a:gd name="T11" fmla="*/ 2147483647 h 159"/>
                  <a:gd name="T12" fmla="*/ 2147483647 w 136"/>
                  <a:gd name="T13" fmla="*/ 2147483647 h 159"/>
                  <a:gd name="T14" fmla="*/ 2147483647 w 136"/>
                  <a:gd name="T15" fmla="*/ 2147483647 h 159"/>
                  <a:gd name="T16" fmla="*/ 2147483647 w 136"/>
                  <a:gd name="T17" fmla="*/ 2147483647 h 159"/>
                  <a:gd name="T18" fmla="*/ 2147483647 w 136"/>
                  <a:gd name="T19" fmla="*/ 2147483647 h 159"/>
                  <a:gd name="T20" fmla="*/ 2147483647 w 136"/>
                  <a:gd name="T21" fmla="*/ 2147483647 h 159"/>
                  <a:gd name="T22" fmla="*/ 2147483647 w 136"/>
                  <a:gd name="T23" fmla="*/ 2147483647 h 159"/>
                  <a:gd name="T24" fmla="*/ 2147483647 w 136"/>
                  <a:gd name="T25" fmla="*/ 2147483647 h 159"/>
                  <a:gd name="T26" fmla="*/ 2147483647 w 136"/>
                  <a:gd name="T27" fmla="*/ 2147483647 h 159"/>
                  <a:gd name="T28" fmla="*/ 2147483647 w 136"/>
                  <a:gd name="T29" fmla="*/ 2147483647 h 159"/>
                  <a:gd name="T30" fmla="*/ 2147483647 w 136"/>
                  <a:gd name="T31" fmla="*/ 2147483647 h 159"/>
                  <a:gd name="T32" fmla="*/ 2147483647 w 136"/>
                  <a:gd name="T33" fmla="*/ 2147483647 h 159"/>
                  <a:gd name="T34" fmla="*/ 2147483647 w 136"/>
                  <a:gd name="T35" fmla="*/ 2147483647 h 159"/>
                  <a:gd name="T36" fmla="*/ 2147483647 w 136"/>
                  <a:gd name="T37" fmla="*/ 2147483647 h 159"/>
                  <a:gd name="T38" fmla="*/ 2147483647 w 136"/>
                  <a:gd name="T39" fmla="*/ 2147483647 h 159"/>
                  <a:gd name="T40" fmla="*/ 2147483647 w 136"/>
                  <a:gd name="T41" fmla="*/ 2147483647 h 159"/>
                  <a:gd name="T42" fmla="*/ 2147483647 w 136"/>
                  <a:gd name="T43" fmla="*/ 2147483647 h 159"/>
                  <a:gd name="T44" fmla="*/ 2147483647 w 136"/>
                  <a:gd name="T45" fmla="*/ 2147483647 h 159"/>
                  <a:gd name="T46" fmla="*/ 2147483647 w 136"/>
                  <a:gd name="T47" fmla="*/ 2147483647 h 159"/>
                  <a:gd name="T48" fmla="*/ 2147483647 w 136"/>
                  <a:gd name="T49" fmla="*/ 2147483647 h 159"/>
                  <a:gd name="T50" fmla="*/ 2147483647 w 136"/>
                  <a:gd name="T51" fmla="*/ 2147483647 h 159"/>
                  <a:gd name="T52" fmla="*/ 2147483647 w 136"/>
                  <a:gd name="T53" fmla="*/ 2147483647 h 159"/>
                  <a:gd name="T54" fmla="*/ 2147483647 w 136"/>
                  <a:gd name="T55" fmla="*/ 2147483647 h 159"/>
                  <a:gd name="T56" fmla="*/ 2147483647 w 136"/>
                  <a:gd name="T57" fmla="*/ 2147483647 h 159"/>
                  <a:gd name="T58" fmla="*/ 2147483647 w 136"/>
                  <a:gd name="T59" fmla="*/ 2147483647 h 159"/>
                  <a:gd name="T60" fmla="*/ 2147483647 w 136"/>
                  <a:gd name="T61" fmla="*/ 2147483647 h 159"/>
                  <a:gd name="T62" fmla="*/ 2147483647 w 136"/>
                  <a:gd name="T63" fmla="*/ 2147483647 h 159"/>
                  <a:gd name="T64" fmla="*/ 2147483647 w 136"/>
                  <a:gd name="T65" fmla="*/ 2147483647 h 159"/>
                  <a:gd name="T66" fmla="*/ 0 w 136"/>
                  <a:gd name="T67" fmla="*/ 2147483647 h 159"/>
                  <a:gd name="T68" fmla="*/ 2147483647 w 136"/>
                  <a:gd name="T69" fmla="*/ 0 h 15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6"/>
                  <a:gd name="T106" fmla="*/ 0 h 159"/>
                  <a:gd name="T107" fmla="*/ 136 w 136"/>
                  <a:gd name="T108" fmla="*/ 159 h 15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6" h="159">
                    <a:moveTo>
                      <a:pt x="68" y="0"/>
                    </a:moveTo>
                    <a:lnTo>
                      <a:pt x="136" y="159"/>
                    </a:lnTo>
                    <a:lnTo>
                      <a:pt x="132" y="157"/>
                    </a:lnTo>
                    <a:lnTo>
                      <a:pt x="127" y="153"/>
                    </a:lnTo>
                    <a:lnTo>
                      <a:pt x="123" y="152"/>
                    </a:lnTo>
                    <a:lnTo>
                      <a:pt x="118" y="152"/>
                    </a:lnTo>
                    <a:lnTo>
                      <a:pt x="114" y="150"/>
                    </a:lnTo>
                    <a:lnTo>
                      <a:pt x="111" y="148"/>
                    </a:lnTo>
                    <a:lnTo>
                      <a:pt x="105" y="146"/>
                    </a:lnTo>
                    <a:lnTo>
                      <a:pt x="102" y="146"/>
                    </a:lnTo>
                    <a:lnTo>
                      <a:pt x="98" y="144"/>
                    </a:lnTo>
                    <a:lnTo>
                      <a:pt x="93" y="144"/>
                    </a:lnTo>
                    <a:lnTo>
                      <a:pt x="89" y="143"/>
                    </a:lnTo>
                    <a:lnTo>
                      <a:pt x="86" y="143"/>
                    </a:lnTo>
                    <a:lnTo>
                      <a:pt x="80" y="143"/>
                    </a:lnTo>
                    <a:lnTo>
                      <a:pt x="77" y="141"/>
                    </a:lnTo>
                    <a:lnTo>
                      <a:pt x="71" y="141"/>
                    </a:lnTo>
                    <a:lnTo>
                      <a:pt x="68" y="141"/>
                    </a:lnTo>
                    <a:lnTo>
                      <a:pt x="64" y="141"/>
                    </a:lnTo>
                    <a:lnTo>
                      <a:pt x="59" y="141"/>
                    </a:lnTo>
                    <a:lnTo>
                      <a:pt x="55" y="143"/>
                    </a:lnTo>
                    <a:lnTo>
                      <a:pt x="52" y="143"/>
                    </a:lnTo>
                    <a:lnTo>
                      <a:pt x="46" y="143"/>
                    </a:lnTo>
                    <a:lnTo>
                      <a:pt x="43" y="144"/>
                    </a:lnTo>
                    <a:lnTo>
                      <a:pt x="39" y="144"/>
                    </a:lnTo>
                    <a:lnTo>
                      <a:pt x="34" y="146"/>
                    </a:lnTo>
                    <a:lnTo>
                      <a:pt x="30" y="146"/>
                    </a:lnTo>
                    <a:lnTo>
                      <a:pt x="25" y="148"/>
                    </a:lnTo>
                    <a:lnTo>
                      <a:pt x="21" y="150"/>
                    </a:lnTo>
                    <a:lnTo>
                      <a:pt x="18" y="152"/>
                    </a:lnTo>
                    <a:lnTo>
                      <a:pt x="12" y="152"/>
                    </a:lnTo>
                    <a:lnTo>
                      <a:pt x="9" y="153"/>
                    </a:lnTo>
                    <a:lnTo>
                      <a:pt x="5" y="157"/>
                    </a:lnTo>
                    <a:lnTo>
                      <a:pt x="0" y="159"/>
                    </a:lnTo>
                    <a:lnTo>
                      <a:pt x="68" y="0"/>
                    </a:lnTo>
                    <a:close/>
                  </a:path>
                </a:pathLst>
              </a:custGeom>
              <a:solidFill>
                <a:srgbClr val="FF9900"/>
              </a:solidFill>
              <a:ln w="9525">
                <a:noFill/>
                <a:round/>
                <a:headEnd/>
                <a:tailEnd/>
              </a:ln>
            </p:spPr>
            <p:txBody>
              <a:bodyPr/>
              <a:lstStyle/>
              <a:p>
                <a:endParaRPr lang="en-US"/>
              </a:p>
            </p:txBody>
          </p:sp>
          <p:sp>
            <p:nvSpPr>
              <p:cNvPr id="29839" name="Freeform 1551"/>
              <p:cNvSpPr>
                <a:spLocks/>
              </p:cNvSpPr>
              <p:nvPr/>
            </p:nvSpPr>
            <p:spPr bwMode="auto">
              <a:xfrm>
                <a:off x="8100279" y="2178076"/>
                <a:ext cx="29633" cy="1895475"/>
              </a:xfrm>
              <a:custGeom>
                <a:avLst/>
                <a:gdLst>
                  <a:gd name="T0" fmla="*/ 2147483647 w 21"/>
                  <a:gd name="T1" fmla="*/ 2147483647 h 1194"/>
                  <a:gd name="T2" fmla="*/ 2147483647 w 21"/>
                  <a:gd name="T3" fmla="*/ 2147483647 h 1194"/>
                  <a:gd name="T4" fmla="*/ 2147483647 w 21"/>
                  <a:gd name="T5" fmla="*/ 0 h 1194"/>
                  <a:gd name="T6" fmla="*/ 0 w 21"/>
                  <a:gd name="T7" fmla="*/ 0 h 1194"/>
                  <a:gd name="T8" fmla="*/ 0 w 21"/>
                  <a:gd name="T9" fmla="*/ 2147483647 h 1194"/>
                  <a:gd name="T10" fmla="*/ 2147483647 w 21"/>
                  <a:gd name="T11" fmla="*/ 2147483647 h 1194"/>
                  <a:gd name="T12" fmla="*/ 0 60000 65536"/>
                  <a:gd name="T13" fmla="*/ 0 60000 65536"/>
                  <a:gd name="T14" fmla="*/ 0 60000 65536"/>
                  <a:gd name="T15" fmla="*/ 0 60000 65536"/>
                  <a:gd name="T16" fmla="*/ 0 60000 65536"/>
                  <a:gd name="T17" fmla="*/ 0 60000 65536"/>
                  <a:gd name="T18" fmla="*/ 0 w 21"/>
                  <a:gd name="T19" fmla="*/ 0 h 1194"/>
                  <a:gd name="T20" fmla="*/ 21 w 21"/>
                  <a:gd name="T21" fmla="*/ 1194 h 1194"/>
                </a:gdLst>
                <a:ahLst/>
                <a:cxnLst>
                  <a:cxn ang="T12">
                    <a:pos x="T0" y="T1"/>
                  </a:cxn>
                  <a:cxn ang="T13">
                    <a:pos x="T2" y="T3"/>
                  </a:cxn>
                  <a:cxn ang="T14">
                    <a:pos x="T4" y="T5"/>
                  </a:cxn>
                  <a:cxn ang="T15">
                    <a:pos x="T6" y="T7"/>
                  </a:cxn>
                  <a:cxn ang="T16">
                    <a:pos x="T8" y="T9"/>
                  </a:cxn>
                  <a:cxn ang="T17">
                    <a:pos x="T10" y="T11"/>
                  </a:cxn>
                </a:cxnLst>
                <a:rect l="T18" t="T19" r="T20" b="T21"/>
                <a:pathLst>
                  <a:path w="21" h="1194">
                    <a:moveTo>
                      <a:pt x="11" y="1194"/>
                    </a:moveTo>
                    <a:lnTo>
                      <a:pt x="21" y="1194"/>
                    </a:lnTo>
                    <a:lnTo>
                      <a:pt x="21" y="0"/>
                    </a:lnTo>
                    <a:lnTo>
                      <a:pt x="0" y="0"/>
                    </a:lnTo>
                    <a:lnTo>
                      <a:pt x="0" y="1194"/>
                    </a:lnTo>
                    <a:lnTo>
                      <a:pt x="11" y="1194"/>
                    </a:lnTo>
                    <a:close/>
                  </a:path>
                </a:pathLst>
              </a:custGeom>
              <a:solidFill>
                <a:srgbClr val="FF9900"/>
              </a:solidFill>
              <a:ln w="9525">
                <a:noFill/>
                <a:round/>
                <a:headEnd/>
                <a:tailEnd/>
              </a:ln>
            </p:spPr>
            <p:txBody>
              <a:bodyPr/>
              <a:lstStyle/>
              <a:p>
                <a:endParaRPr lang="en-US"/>
              </a:p>
            </p:txBody>
          </p:sp>
          <p:sp>
            <p:nvSpPr>
              <p:cNvPr id="29840" name="Freeform 1552"/>
              <p:cNvSpPr>
                <a:spLocks/>
              </p:cNvSpPr>
              <p:nvPr/>
            </p:nvSpPr>
            <p:spPr bwMode="auto">
              <a:xfrm>
                <a:off x="8019845" y="3948138"/>
                <a:ext cx="191911" cy="250825"/>
              </a:xfrm>
              <a:custGeom>
                <a:avLst/>
                <a:gdLst>
                  <a:gd name="T0" fmla="*/ 2147483647 w 136"/>
                  <a:gd name="T1" fmla="*/ 2147483647 h 158"/>
                  <a:gd name="T2" fmla="*/ 2147483647 w 136"/>
                  <a:gd name="T3" fmla="*/ 0 h 158"/>
                  <a:gd name="T4" fmla="*/ 2147483647 w 136"/>
                  <a:gd name="T5" fmla="*/ 2147483647 h 158"/>
                  <a:gd name="T6" fmla="*/ 2147483647 w 136"/>
                  <a:gd name="T7" fmla="*/ 2147483647 h 158"/>
                  <a:gd name="T8" fmla="*/ 2147483647 w 136"/>
                  <a:gd name="T9" fmla="*/ 2147483647 h 158"/>
                  <a:gd name="T10" fmla="*/ 2147483647 w 136"/>
                  <a:gd name="T11" fmla="*/ 2147483647 h 158"/>
                  <a:gd name="T12" fmla="*/ 2147483647 w 136"/>
                  <a:gd name="T13" fmla="*/ 2147483647 h 158"/>
                  <a:gd name="T14" fmla="*/ 2147483647 w 136"/>
                  <a:gd name="T15" fmla="*/ 2147483647 h 158"/>
                  <a:gd name="T16" fmla="*/ 2147483647 w 136"/>
                  <a:gd name="T17" fmla="*/ 2147483647 h 158"/>
                  <a:gd name="T18" fmla="*/ 2147483647 w 136"/>
                  <a:gd name="T19" fmla="*/ 2147483647 h 158"/>
                  <a:gd name="T20" fmla="*/ 2147483647 w 136"/>
                  <a:gd name="T21" fmla="*/ 2147483647 h 158"/>
                  <a:gd name="T22" fmla="*/ 2147483647 w 136"/>
                  <a:gd name="T23" fmla="*/ 2147483647 h 158"/>
                  <a:gd name="T24" fmla="*/ 2147483647 w 136"/>
                  <a:gd name="T25" fmla="*/ 2147483647 h 158"/>
                  <a:gd name="T26" fmla="*/ 2147483647 w 136"/>
                  <a:gd name="T27" fmla="*/ 2147483647 h 158"/>
                  <a:gd name="T28" fmla="*/ 2147483647 w 136"/>
                  <a:gd name="T29" fmla="*/ 2147483647 h 158"/>
                  <a:gd name="T30" fmla="*/ 2147483647 w 136"/>
                  <a:gd name="T31" fmla="*/ 2147483647 h 158"/>
                  <a:gd name="T32" fmla="*/ 2147483647 w 136"/>
                  <a:gd name="T33" fmla="*/ 2147483647 h 158"/>
                  <a:gd name="T34" fmla="*/ 2147483647 w 136"/>
                  <a:gd name="T35" fmla="*/ 2147483647 h 158"/>
                  <a:gd name="T36" fmla="*/ 2147483647 w 136"/>
                  <a:gd name="T37" fmla="*/ 2147483647 h 158"/>
                  <a:gd name="T38" fmla="*/ 2147483647 w 136"/>
                  <a:gd name="T39" fmla="*/ 2147483647 h 158"/>
                  <a:gd name="T40" fmla="*/ 2147483647 w 136"/>
                  <a:gd name="T41" fmla="*/ 2147483647 h 158"/>
                  <a:gd name="T42" fmla="*/ 2147483647 w 136"/>
                  <a:gd name="T43" fmla="*/ 2147483647 h 158"/>
                  <a:gd name="T44" fmla="*/ 2147483647 w 136"/>
                  <a:gd name="T45" fmla="*/ 2147483647 h 158"/>
                  <a:gd name="T46" fmla="*/ 2147483647 w 136"/>
                  <a:gd name="T47" fmla="*/ 2147483647 h 158"/>
                  <a:gd name="T48" fmla="*/ 2147483647 w 136"/>
                  <a:gd name="T49" fmla="*/ 2147483647 h 158"/>
                  <a:gd name="T50" fmla="*/ 2147483647 w 136"/>
                  <a:gd name="T51" fmla="*/ 2147483647 h 158"/>
                  <a:gd name="T52" fmla="*/ 2147483647 w 136"/>
                  <a:gd name="T53" fmla="*/ 2147483647 h 158"/>
                  <a:gd name="T54" fmla="*/ 2147483647 w 136"/>
                  <a:gd name="T55" fmla="*/ 2147483647 h 158"/>
                  <a:gd name="T56" fmla="*/ 2147483647 w 136"/>
                  <a:gd name="T57" fmla="*/ 2147483647 h 158"/>
                  <a:gd name="T58" fmla="*/ 2147483647 w 136"/>
                  <a:gd name="T59" fmla="*/ 2147483647 h 158"/>
                  <a:gd name="T60" fmla="*/ 2147483647 w 136"/>
                  <a:gd name="T61" fmla="*/ 2147483647 h 158"/>
                  <a:gd name="T62" fmla="*/ 2147483647 w 136"/>
                  <a:gd name="T63" fmla="*/ 2147483647 h 158"/>
                  <a:gd name="T64" fmla="*/ 2147483647 w 136"/>
                  <a:gd name="T65" fmla="*/ 2147483647 h 158"/>
                  <a:gd name="T66" fmla="*/ 0 w 136"/>
                  <a:gd name="T67" fmla="*/ 0 h 158"/>
                  <a:gd name="T68" fmla="*/ 2147483647 w 136"/>
                  <a:gd name="T69" fmla="*/ 2147483647 h 158"/>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36"/>
                  <a:gd name="T106" fmla="*/ 0 h 158"/>
                  <a:gd name="T107" fmla="*/ 136 w 136"/>
                  <a:gd name="T108" fmla="*/ 158 h 158"/>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36" h="158">
                    <a:moveTo>
                      <a:pt x="68" y="158"/>
                    </a:moveTo>
                    <a:lnTo>
                      <a:pt x="136" y="0"/>
                    </a:lnTo>
                    <a:lnTo>
                      <a:pt x="132" y="2"/>
                    </a:lnTo>
                    <a:lnTo>
                      <a:pt x="127" y="4"/>
                    </a:lnTo>
                    <a:lnTo>
                      <a:pt x="123" y="6"/>
                    </a:lnTo>
                    <a:lnTo>
                      <a:pt x="118" y="7"/>
                    </a:lnTo>
                    <a:lnTo>
                      <a:pt x="114" y="9"/>
                    </a:lnTo>
                    <a:lnTo>
                      <a:pt x="111" y="9"/>
                    </a:lnTo>
                    <a:lnTo>
                      <a:pt x="105" y="11"/>
                    </a:lnTo>
                    <a:lnTo>
                      <a:pt x="102" y="13"/>
                    </a:lnTo>
                    <a:lnTo>
                      <a:pt x="98" y="13"/>
                    </a:lnTo>
                    <a:lnTo>
                      <a:pt x="93" y="15"/>
                    </a:lnTo>
                    <a:lnTo>
                      <a:pt x="89" y="15"/>
                    </a:lnTo>
                    <a:lnTo>
                      <a:pt x="86" y="16"/>
                    </a:lnTo>
                    <a:lnTo>
                      <a:pt x="80" y="16"/>
                    </a:lnTo>
                    <a:lnTo>
                      <a:pt x="77" y="16"/>
                    </a:lnTo>
                    <a:lnTo>
                      <a:pt x="71" y="16"/>
                    </a:lnTo>
                    <a:lnTo>
                      <a:pt x="68" y="16"/>
                    </a:lnTo>
                    <a:lnTo>
                      <a:pt x="64" y="16"/>
                    </a:lnTo>
                    <a:lnTo>
                      <a:pt x="59" y="16"/>
                    </a:lnTo>
                    <a:lnTo>
                      <a:pt x="55" y="16"/>
                    </a:lnTo>
                    <a:lnTo>
                      <a:pt x="52" y="16"/>
                    </a:lnTo>
                    <a:lnTo>
                      <a:pt x="46" y="15"/>
                    </a:lnTo>
                    <a:lnTo>
                      <a:pt x="43" y="15"/>
                    </a:lnTo>
                    <a:lnTo>
                      <a:pt x="39" y="13"/>
                    </a:lnTo>
                    <a:lnTo>
                      <a:pt x="34" y="13"/>
                    </a:lnTo>
                    <a:lnTo>
                      <a:pt x="30" y="11"/>
                    </a:lnTo>
                    <a:lnTo>
                      <a:pt x="25" y="9"/>
                    </a:lnTo>
                    <a:lnTo>
                      <a:pt x="21" y="9"/>
                    </a:lnTo>
                    <a:lnTo>
                      <a:pt x="18" y="7"/>
                    </a:lnTo>
                    <a:lnTo>
                      <a:pt x="12" y="6"/>
                    </a:lnTo>
                    <a:lnTo>
                      <a:pt x="9" y="4"/>
                    </a:lnTo>
                    <a:lnTo>
                      <a:pt x="5" y="2"/>
                    </a:lnTo>
                    <a:lnTo>
                      <a:pt x="0" y="0"/>
                    </a:lnTo>
                    <a:lnTo>
                      <a:pt x="68" y="158"/>
                    </a:lnTo>
                    <a:close/>
                  </a:path>
                </a:pathLst>
              </a:custGeom>
              <a:solidFill>
                <a:srgbClr val="FF9900"/>
              </a:solidFill>
              <a:ln w="9525">
                <a:noFill/>
                <a:round/>
                <a:headEnd/>
                <a:tailEnd/>
              </a:ln>
            </p:spPr>
            <p:txBody>
              <a:bodyPr/>
              <a:lstStyle/>
              <a:p>
                <a:endParaRPr lang="en-US"/>
              </a:p>
            </p:txBody>
          </p:sp>
        </p:grpSp>
        <p:sp>
          <p:nvSpPr>
            <p:cNvPr id="29841" name="Text Box 1558"/>
            <p:cNvSpPr txBox="1">
              <a:spLocks noChangeArrowheads="1"/>
            </p:cNvSpPr>
            <p:nvPr/>
          </p:nvSpPr>
          <p:spPr bwMode="auto">
            <a:xfrm rot="16200000">
              <a:off x="7844233" y="2879747"/>
              <a:ext cx="912429" cy="400110"/>
            </a:xfrm>
            <a:prstGeom prst="rect">
              <a:avLst/>
            </a:prstGeom>
            <a:noFill/>
            <a:ln w="9525">
              <a:noFill/>
              <a:miter lim="800000"/>
              <a:headEnd/>
              <a:tailEnd/>
            </a:ln>
          </p:spPr>
          <p:txBody>
            <a:bodyPr wrap="none">
              <a:spAutoFit/>
            </a:bodyPr>
            <a:lstStyle/>
            <a:p>
              <a:pPr algn="ctr" defTabSz="762000" eaLnBrk="0" hangingPunct="0"/>
              <a:r>
                <a:rPr lang="en-US" sz="2000" b="1" dirty="0" err="1">
                  <a:latin typeface="Arial" pitchFamily="34" charset="0"/>
                </a:rPr>
                <a:t>BOZD</a:t>
              </a:r>
              <a:endParaRPr lang="en-US" sz="2000" b="1" dirty="0">
                <a:latin typeface="Arial" pitchFamily="34" charset="0"/>
              </a:endParaRPr>
            </a:p>
          </p:txBody>
        </p:sp>
      </p:grpSp>
    </p:spTree>
  </p:cSld>
  <p:clrMapOvr>
    <a:masterClrMapping/>
  </p:clrMapOvr>
  <p:transition/>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a:xfrm>
            <a:off x="141412" y="820394"/>
            <a:ext cx="8856984" cy="5086594"/>
          </a:xfrm>
          <a:prstGeom prst="rect">
            <a:avLst/>
          </a:prstGeom>
          <a:solidFill>
            <a:srgbClr val="CCE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sp>
        <p:nvSpPr>
          <p:cNvPr id="5124" name="Rectangle 3"/>
          <p:cNvSpPr>
            <a:spLocks noChangeArrowheads="1"/>
          </p:cNvSpPr>
          <p:nvPr/>
        </p:nvSpPr>
        <p:spPr bwMode="auto">
          <a:xfrm>
            <a:off x="3124200" y="6757988"/>
            <a:ext cx="2895600" cy="457200"/>
          </a:xfrm>
          <a:prstGeom prst="rect">
            <a:avLst/>
          </a:prstGeom>
          <a:noFill/>
          <a:ln w="9525">
            <a:noFill/>
            <a:miter lim="800000"/>
          </a:ln>
        </p:spPr>
        <p:txBody>
          <a:bodyPr wrap="none" anchor="ctr"/>
          <a:lstStyle/>
          <a:p>
            <a:endParaRPr lang="en-US"/>
          </a:p>
        </p:txBody>
      </p:sp>
      <p:sp>
        <p:nvSpPr>
          <p:cNvPr id="5125" name="Rectangle 4"/>
          <p:cNvSpPr>
            <a:spLocks noChangeArrowheads="1"/>
          </p:cNvSpPr>
          <p:nvPr/>
        </p:nvSpPr>
        <p:spPr bwMode="auto">
          <a:xfrm>
            <a:off x="3124200" y="6757988"/>
            <a:ext cx="2895600" cy="457200"/>
          </a:xfrm>
          <a:prstGeom prst="rect">
            <a:avLst/>
          </a:prstGeom>
          <a:noFill/>
          <a:ln w="9525">
            <a:noFill/>
            <a:miter lim="800000"/>
          </a:ln>
        </p:spPr>
        <p:txBody>
          <a:bodyPr wrap="none" anchor="ctr"/>
          <a:lstStyle/>
          <a:p>
            <a:endParaRPr lang="en-US"/>
          </a:p>
        </p:txBody>
      </p:sp>
      <p:sp>
        <p:nvSpPr>
          <p:cNvPr id="5126" name="Rectangle 5"/>
          <p:cNvSpPr>
            <a:spLocks noGrp="1" noChangeArrowheads="1"/>
          </p:cNvSpPr>
          <p:nvPr>
            <p:ph type="title"/>
          </p:nvPr>
        </p:nvSpPr>
        <p:spPr>
          <a:xfrm>
            <a:off x="-76200" y="71414"/>
            <a:ext cx="7772400" cy="666750"/>
          </a:xfrm>
          <a:noFill/>
        </p:spPr>
        <p:txBody>
          <a:bodyPr>
            <a:normAutofit/>
          </a:bodyPr>
          <a:lstStyle/>
          <a:p>
            <a:pPr eaLnBrk="1" hangingPunct="1"/>
            <a:r>
              <a:rPr lang="en-US" dirty="0"/>
              <a:t>  </a:t>
            </a:r>
            <a:r>
              <a:rPr lang="zh-CN" altLang="en-US" dirty="0"/>
              <a:t>散光：焦平面</a:t>
            </a:r>
          </a:p>
        </p:txBody>
      </p:sp>
      <p:cxnSp>
        <p:nvCxnSpPr>
          <p:cNvPr id="1418" name="Straight Connector 1417"/>
          <p:cNvCxnSpPr/>
          <p:nvPr/>
        </p:nvCxnSpPr>
        <p:spPr>
          <a:xfrm rot="16200000" flipH="1">
            <a:off x="5753704" y="861878"/>
            <a:ext cx="2492625" cy="1617"/>
          </a:xfrm>
          <a:prstGeom prst="line">
            <a:avLst/>
          </a:prstGeom>
          <a:ln>
            <a:solidFill>
              <a:srgbClr val="FF0000"/>
            </a:solidFill>
            <a:prstDash val="dash"/>
          </a:ln>
        </p:spPr>
        <p:style>
          <a:lnRef idx="1">
            <a:schemeClr val="accent1"/>
          </a:lnRef>
          <a:fillRef idx="0">
            <a:schemeClr val="accent1"/>
          </a:fillRef>
          <a:effectRef idx="0">
            <a:schemeClr val="accent1"/>
          </a:effectRef>
          <a:fontRef idx="minor">
            <a:schemeClr val="tx1"/>
          </a:fontRef>
        </p:style>
      </p:cxnSp>
      <p:sp>
        <p:nvSpPr>
          <p:cNvPr id="883" name="TextBox 882"/>
          <p:cNvSpPr txBox="1"/>
          <p:nvPr/>
        </p:nvSpPr>
        <p:spPr>
          <a:xfrm rot="16200000">
            <a:off x="3538497" y="1299884"/>
            <a:ext cx="1203343" cy="276999"/>
          </a:xfrm>
          <a:prstGeom prst="rect">
            <a:avLst/>
          </a:prstGeom>
          <a:noFill/>
        </p:spPr>
        <p:txBody>
          <a:bodyPr wrap="none" rtlCol="0">
            <a:spAutoFit/>
          </a:bodyPr>
          <a:lstStyle/>
          <a:p>
            <a:r>
              <a:rPr lang="en-AU" sz="1200" b="1" dirty="0"/>
              <a:t>Power meridian</a:t>
            </a:r>
            <a:endParaRPr lang="en-GB" sz="1200" b="1" dirty="0"/>
          </a:p>
        </p:txBody>
      </p:sp>
      <p:sp>
        <p:nvSpPr>
          <p:cNvPr id="884" name="TextBox 883"/>
          <p:cNvSpPr txBox="1"/>
          <p:nvPr/>
        </p:nvSpPr>
        <p:spPr>
          <a:xfrm rot="964330">
            <a:off x="2266355" y="2633976"/>
            <a:ext cx="1058303" cy="276999"/>
          </a:xfrm>
          <a:prstGeom prst="rect">
            <a:avLst/>
          </a:prstGeom>
          <a:noFill/>
        </p:spPr>
        <p:txBody>
          <a:bodyPr wrap="none" rtlCol="0">
            <a:spAutoFit/>
          </a:bodyPr>
          <a:lstStyle/>
          <a:p>
            <a:r>
              <a:rPr lang="en-AU" sz="1200" b="1" dirty="0"/>
              <a:t>Axis meridian</a:t>
            </a:r>
            <a:endParaRPr lang="en-GB" sz="1200" b="1" dirty="0"/>
          </a:p>
        </p:txBody>
      </p:sp>
      <p:sp>
        <p:nvSpPr>
          <p:cNvPr id="886" name="TextBox 885"/>
          <p:cNvSpPr txBox="1"/>
          <p:nvPr/>
        </p:nvSpPr>
        <p:spPr>
          <a:xfrm>
            <a:off x="141412" y="819403"/>
            <a:ext cx="2874505" cy="646331"/>
          </a:xfrm>
          <a:prstGeom prst="rect">
            <a:avLst/>
          </a:prstGeom>
          <a:solidFill>
            <a:srgbClr val="FFFF00"/>
          </a:solidFill>
        </p:spPr>
        <p:txBody>
          <a:bodyPr wrap="none" rtlCol="0">
            <a:spAutoFit/>
          </a:bodyPr>
          <a:lstStyle/>
          <a:p>
            <a:r>
              <a:rPr lang="en-AU" b="1" dirty="0"/>
              <a:t>+</a:t>
            </a:r>
            <a:r>
              <a:rPr lang="en-AU" b="1" dirty="0" err="1"/>
              <a:t>Sph</a:t>
            </a:r>
            <a:r>
              <a:rPr lang="en-AU" b="1" dirty="0"/>
              <a:t> &amp; – Cylinder assumed</a:t>
            </a:r>
          </a:p>
          <a:p>
            <a:r>
              <a:rPr lang="en-AU" b="1" dirty="0"/>
              <a:t>|</a:t>
            </a:r>
            <a:r>
              <a:rPr lang="en-AU" b="1" dirty="0" err="1"/>
              <a:t>Sph</a:t>
            </a:r>
            <a:r>
              <a:rPr lang="en-AU" b="1" dirty="0"/>
              <a:t>| &gt; |</a:t>
            </a:r>
            <a:r>
              <a:rPr lang="en-AU" b="1" dirty="0" err="1"/>
              <a:t>Cyl</a:t>
            </a:r>
            <a:r>
              <a:rPr lang="en-AU" b="1" dirty="0"/>
              <a:t>| assumed</a:t>
            </a:r>
            <a:endParaRPr lang="en-GB" b="1" dirty="0"/>
          </a:p>
        </p:txBody>
      </p:sp>
      <p:sp>
        <p:nvSpPr>
          <p:cNvPr id="887" name="Text Box 11"/>
          <p:cNvSpPr txBox="1">
            <a:spLocks noChangeArrowheads="1"/>
          </p:cNvSpPr>
          <p:nvPr/>
        </p:nvSpPr>
        <p:spPr bwMode="auto">
          <a:xfrm rot="16200000">
            <a:off x="-434806" y="4873296"/>
            <a:ext cx="1834318" cy="461665"/>
          </a:xfrm>
          <a:prstGeom prst="rect">
            <a:avLst/>
          </a:prstGeom>
          <a:noFill/>
          <a:ln w="9525">
            <a:noFill/>
            <a:miter lim="800000"/>
          </a:ln>
        </p:spPr>
        <p:txBody>
          <a:bodyPr wrap="square">
            <a:spAutoFit/>
          </a:bodyPr>
          <a:lstStyle/>
          <a:p>
            <a:pPr algn="ctr" defTabSz="762000" eaLnBrk="0" hangingPunct="0"/>
            <a:r>
              <a:rPr lang="zh-CN" altLang="en-US" sz="2000" b="1" dirty="0"/>
              <a:t>物体在无穷远</a:t>
            </a:r>
            <a:r>
              <a:rPr lang="en-US" sz="2400" b="1" dirty="0"/>
              <a:t> </a:t>
            </a:r>
          </a:p>
        </p:txBody>
      </p:sp>
      <p:pic>
        <p:nvPicPr>
          <p:cNvPr id="6" name="Picture 5"/>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08068" y="820381"/>
            <a:ext cx="7927864" cy="4715266"/>
          </a:xfrm>
          <a:prstGeom prst="rect">
            <a:avLst/>
          </a:prstGeom>
        </p:spPr>
      </p:pic>
      <p:sp>
        <p:nvSpPr>
          <p:cNvPr id="885" name="TextBox 884"/>
          <p:cNvSpPr txBox="1"/>
          <p:nvPr/>
        </p:nvSpPr>
        <p:spPr>
          <a:xfrm rot="20067188">
            <a:off x="2672659" y="3615304"/>
            <a:ext cx="492443" cy="276999"/>
          </a:xfrm>
          <a:prstGeom prst="rect">
            <a:avLst/>
          </a:prstGeom>
          <a:solidFill>
            <a:srgbClr val="00FFFF"/>
          </a:solidFill>
        </p:spPr>
        <p:txBody>
          <a:bodyPr wrap="none" rtlCol="0">
            <a:spAutoFit/>
          </a:bodyPr>
          <a:lstStyle/>
          <a:p>
            <a:r>
              <a:rPr lang="zh-CN" altLang="en-US" sz="1200" b="1" dirty="0"/>
              <a:t>光轴</a:t>
            </a:r>
            <a:endParaRPr lang="en-GB" sz="1200" b="1" dirty="0"/>
          </a:p>
        </p:txBody>
      </p:sp>
      <p:sp>
        <p:nvSpPr>
          <p:cNvPr id="2" name="文本框 1"/>
          <p:cNvSpPr txBox="1"/>
          <p:nvPr/>
        </p:nvSpPr>
        <p:spPr>
          <a:xfrm rot="2634333">
            <a:off x="6467008" y="2905416"/>
            <a:ext cx="2342532" cy="646331"/>
          </a:xfrm>
          <a:prstGeom prst="rect">
            <a:avLst/>
          </a:prstGeom>
        </p:spPr>
        <p:style>
          <a:lnRef idx="2">
            <a:schemeClr val="accent5">
              <a:shade val="50000"/>
            </a:schemeClr>
          </a:lnRef>
          <a:fillRef idx="1">
            <a:schemeClr val="accent5"/>
          </a:fillRef>
          <a:effectRef idx="0">
            <a:schemeClr val="accent5"/>
          </a:effectRef>
          <a:fontRef idx="minor">
            <a:schemeClr val="lt1"/>
          </a:fontRef>
        </p:style>
        <p:txBody>
          <a:bodyPr wrap="square" rtlCol="0">
            <a:spAutoFit/>
          </a:bodyPr>
          <a:lstStyle/>
          <a:p>
            <a:r>
              <a:rPr lang="zh-CN" altLang="en-US" dirty="0"/>
              <a:t>最小弥散圆</a:t>
            </a:r>
            <a:endParaRPr lang="en-US" altLang="zh-CN" dirty="0"/>
          </a:p>
          <a:p>
            <a:r>
              <a:rPr lang="zh-CN" altLang="en-US" dirty="0"/>
              <a:t>焦平面</a:t>
            </a:r>
          </a:p>
        </p:txBody>
      </p:sp>
    </p:spTree>
  </p:cSld>
  <p:clrMapOvr>
    <a:masterClrMapping/>
  </p:clrMapOvr>
  <p:transition/>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0723"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0724"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0725"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0726" name="Rectangle 6"/>
          <p:cNvSpPr>
            <a:spLocks noGrp="1" noChangeArrowheads="1"/>
          </p:cNvSpPr>
          <p:nvPr>
            <p:ph type="title"/>
          </p:nvPr>
        </p:nvSpPr>
        <p:spPr>
          <a:xfrm>
            <a:off x="0" y="195711"/>
            <a:ext cx="9097434" cy="536575"/>
          </a:xfrm>
        </p:spPr>
        <p:txBody>
          <a:bodyPr>
            <a:noAutofit/>
          </a:bodyPr>
          <a:lstStyle/>
          <a:p>
            <a:pPr eaLnBrk="1" hangingPunct="1">
              <a:lnSpc>
                <a:spcPct val="80000"/>
              </a:lnSpc>
            </a:pPr>
            <a:r>
              <a:rPr lang="en-US" dirty="0"/>
              <a:t>  </a:t>
            </a:r>
            <a:r>
              <a:rPr lang="zh-CN" altLang="en-US" dirty="0"/>
              <a:t>环曲面软性接触镜稳定法</a:t>
            </a:r>
            <a:r>
              <a:rPr lang="en-US" dirty="0"/>
              <a:t>: </a:t>
            </a:r>
            <a:r>
              <a:rPr lang="en-US" dirty="0">
                <a:solidFill>
                  <a:srgbClr val="FFFF00"/>
                </a:solidFill>
              </a:rPr>
              <a:t>Peri-Ballast </a:t>
            </a:r>
            <a:r>
              <a:rPr lang="zh-CN" altLang="en-US" dirty="0">
                <a:solidFill>
                  <a:srgbClr val="FFFF00"/>
                </a:solidFill>
              </a:rPr>
              <a:t>周边稳定法</a:t>
            </a:r>
            <a:br>
              <a:rPr lang="en-US" dirty="0"/>
            </a:br>
            <a:endParaRPr lang="en-US" dirty="0"/>
          </a:p>
        </p:txBody>
      </p:sp>
      <p:sp>
        <p:nvSpPr>
          <p:cNvPr id="30727" name="Rectangle 7"/>
          <p:cNvSpPr>
            <a:spLocks noGrp="1" noChangeArrowheads="1"/>
          </p:cNvSpPr>
          <p:nvPr>
            <p:ph idx="1"/>
          </p:nvPr>
        </p:nvSpPr>
        <p:spPr>
          <a:xfrm>
            <a:off x="822837" y="926650"/>
            <a:ext cx="8429683" cy="4859338"/>
          </a:xfrm>
        </p:spPr>
        <p:txBody>
          <a:bodyPr/>
          <a:lstStyle/>
          <a:p>
            <a:pPr eaLnBrk="1" hangingPunct="1">
              <a:lnSpc>
                <a:spcPct val="150000"/>
              </a:lnSpc>
            </a:pPr>
            <a:r>
              <a:rPr lang="zh-CN" altLang="en-US" sz="2400" dirty="0"/>
              <a:t>负镜载体转换为底向下的棱镜效应</a:t>
            </a:r>
            <a:endParaRPr lang="en-US" sz="2400" dirty="0"/>
          </a:p>
          <a:p>
            <a:pPr eaLnBrk="1" hangingPunct="1">
              <a:lnSpc>
                <a:spcPct val="150000"/>
              </a:lnSpc>
            </a:pPr>
            <a:r>
              <a:rPr lang="zh-CN" altLang="en-US" sz="2400" dirty="0"/>
              <a:t>采用厚度∆</a:t>
            </a:r>
            <a:r>
              <a:rPr lang="en-US" altLang="zh-CN" sz="2400" dirty="0"/>
              <a:t>s</a:t>
            </a:r>
            <a:r>
              <a:rPr lang="zh-CN" altLang="en-US" sz="2400" dirty="0"/>
              <a:t>作为稳定因素</a:t>
            </a:r>
            <a:endParaRPr lang="en-US" sz="2400" dirty="0"/>
          </a:p>
          <a:p>
            <a:pPr eaLnBrk="1" hangingPunct="1">
              <a:lnSpc>
                <a:spcPct val="150000"/>
              </a:lnSpc>
            </a:pPr>
            <a:r>
              <a:rPr lang="zh-CN" altLang="en-US" sz="2400" dirty="0"/>
              <a:t>由于镜片下半部分较厚会造成接触镜与睑缘之间的相互作用而引起不舒适</a:t>
            </a:r>
            <a:endParaRPr lang="en-US" sz="2400" dirty="0"/>
          </a:p>
          <a:p>
            <a:pPr eaLnBrk="1" hangingPunct="1">
              <a:lnSpc>
                <a:spcPct val="150000"/>
              </a:lnSpc>
            </a:pPr>
            <a:r>
              <a:rPr lang="zh-CN" altLang="en-US" sz="2400" dirty="0"/>
              <a:t>镜片较厚部分的透氧性下降</a:t>
            </a:r>
            <a:endParaRPr lang="en-US" sz="2400" dirty="0"/>
          </a:p>
        </p:txBody>
      </p:sp>
      <p:sp>
        <p:nvSpPr>
          <p:cNvPr id="30728" name="Rectangle 9"/>
          <p:cNvSpPr>
            <a:spLocks noChangeArrowheads="1"/>
          </p:cNvSpPr>
          <p:nvPr/>
        </p:nvSpPr>
        <p:spPr bwMode="auto">
          <a:xfrm>
            <a:off x="602545" y="585793"/>
            <a:ext cx="77724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a:solidFill>
                <a:schemeClr val="bg1"/>
              </a:solidFill>
              <a:latin typeface="Arial" pitchFamily="34" charset="0"/>
            </a:endParaRPr>
          </a:p>
        </p:txBody>
      </p:sp>
    </p:spTree>
  </p:cSld>
  <p:clrMapOvr>
    <a:masterClrMapping/>
  </p:clrMapOvr>
  <p:transition/>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1747"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1748"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174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1750" name="Rectangle 7"/>
          <p:cNvSpPr>
            <a:spLocks noGrp="1" noChangeArrowheads="1"/>
          </p:cNvSpPr>
          <p:nvPr>
            <p:ph idx="1"/>
          </p:nvPr>
        </p:nvSpPr>
        <p:spPr>
          <a:xfrm>
            <a:off x="824546" y="845677"/>
            <a:ext cx="8643998" cy="4398962"/>
          </a:xfrm>
        </p:spPr>
        <p:txBody>
          <a:bodyPr/>
          <a:lstStyle/>
          <a:p>
            <a:pPr eaLnBrk="1" hangingPunct="1">
              <a:lnSpc>
                <a:spcPct val="180000"/>
              </a:lnSpc>
            </a:pPr>
            <a:r>
              <a:rPr lang="zh-CN" altLang="en-US" sz="2400" dirty="0"/>
              <a:t>上方越薄，下方越厚</a:t>
            </a:r>
            <a:endParaRPr lang="en-US" sz="2400" dirty="0"/>
          </a:p>
          <a:p>
            <a:pPr eaLnBrk="1" hangingPunct="1">
              <a:lnSpc>
                <a:spcPct val="180000"/>
              </a:lnSpc>
            </a:pPr>
            <a:r>
              <a:rPr lang="zh-CN" altLang="en-US" sz="2400" dirty="0"/>
              <a:t>设计原理类似于三棱镜稳定法</a:t>
            </a:r>
            <a:endParaRPr lang="en-US" sz="2400" dirty="0"/>
          </a:p>
          <a:p>
            <a:pPr eaLnBrk="1" hangingPunct="1">
              <a:lnSpc>
                <a:spcPct val="180000"/>
              </a:lnSpc>
            </a:pPr>
            <a:r>
              <a:rPr lang="zh-CN" altLang="en-US" sz="2400" dirty="0"/>
              <a:t>与球性</a:t>
            </a:r>
            <a:r>
              <a:rPr lang="en-US" altLang="zh-CN" sz="2400" dirty="0"/>
              <a:t>CL</a:t>
            </a:r>
            <a:r>
              <a:rPr lang="zh-CN" altLang="en-US" sz="2400" dirty="0"/>
              <a:t>整体厚度相似</a:t>
            </a:r>
            <a:endParaRPr lang="en-US" sz="2400" dirty="0"/>
          </a:p>
          <a:p>
            <a:pPr eaLnBrk="1" hangingPunct="1">
              <a:lnSpc>
                <a:spcPct val="180000"/>
              </a:lnSpc>
            </a:pPr>
            <a:r>
              <a:rPr lang="zh-CN" altLang="en-US" sz="2400" dirty="0"/>
              <a:t>光学区的无三棱镜</a:t>
            </a:r>
            <a:endParaRPr lang="en-US" sz="2400" dirty="0"/>
          </a:p>
        </p:txBody>
      </p:sp>
      <p:sp>
        <p:nvSpPr>
          <p:cNvPr id="31751" name="Rectangle 6"/>
          <p:cNvSpPr>
            <a:spLocks noGrp="1" noChangeArrowheads="1"/>
          </p:cNvSpPr>
          <p:nvPr>
            <p:ph type="title"/>
          </p:nvPr>
        </p:nvSpPr>
        <p:spPr>
          <a:xfrm>
            <a:off x="0" y="195711"/>
            <a:ext cx="9019822" cy="536575"/>
          </a:xfrm>
        </p:spPr>
        <p:txBody>
          <a:bodyPr>
            <a:noAutofit/>
          </a:bodyPr>
          <a:lstStyle/>
          <a:p>
            <a:pPr eaLnBrk="1" hangingPunct="1">
              <a:lnSpc>
                <a:spcPct val="80000"/>
              </a:lnSpc>
            </a:pPr>
            <a:r>
              <a:rPr lang="en-US" dirty="0"/>
              <a:t>  </a:t>
            </a:r>
            <a:r>
              <a:rPr lang="zh-CN" altLang="en-US" dirty="0"/>
              <a:t>环曲面软性接触镜稳定法</a:t>
            </a:r>
            <a:r>
              <a:rPr lang="en-US" dirty="0"/>
              <a:t>: </a:t>
            </a:r>
            <a:r>
              <a:rPr lang="en-US" dirty="0">
                <a:solidFill>
                  <a:srgbClr val="FFFF00"/>
                </a:solidFill>
              </a:rPr>
              <a:t>Peri-Ballast </a:t>
            </a:r>
            <a:r>
              <a:rPr lang="zh-CN" altLang="en-US" dirty="0">
                <a:solidFill>
                  <a:srgbClr val="FFFF00"/>
                </a:solidFill>
              </a:rPr>
              <a:t>周边稳定法</a:t>
            </a:r>
            <a:br>
              <a:rPr lang="en-US" dirty="0"/>
            </a:br>
            <a:endParaRPr lang="en-US" dirty="0"/>
          </a:p>
        </p:txBody>
      </p:sp>
      <p:sp>
        <p:nvSpPr>
          <p:cNvPr id="31752" name="Rectangle 9"/>
          <p:cNvSpPr>
            <a:spLocks noChangeArrowheads="1"/>
          </p:cNvSpPr>
          <p:nvPr/>
        </p:nvSpPr>
        <p:spPr bwMode="auto">
          <a:xfrm>
            <a:off x="602545" y="585793"/>
            <a:ext cx="77724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a:solidFill>
                <a:schemeClr val="bg1"/>
              </a:solidFill>
              <a:latin typeface="Arial" pitchFamily="34" charset="0"/>
            </a:endParaRPr>
          </a:p>
        </p:txBody>
      </p:sp>
    </p:spTree>
  </p:cSld>
  <p:clrMapOvr>
    <a:masterClrMapping/>
  </p:clrMapOvr>
  <p:transition/>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Rectangle 11"/>
          <p:cNvSpPr/>
          <p:nvPr/>
        </p:nvSpPr>
        <p:spPr>
          <a:xfrm>
            <a:off x="347629" y="995809"/>
            <a:ext cx="8437033" cy="4377407"/>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32771" name="Rectangle 2"/>
          <p:cNvSpPr>
            <a:spLocks noChangeArrowheads="1"/>
          </p:cNvSpPr>
          <p:nvPr/>
        </p:nvSpPr>
        <p:spPr bwMode="auto">
          <a:xfrm>
            <a:off x="656665" y="5948335"/>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2773" name="Rectangle 4"/>
          <p:cNvSpPr>
            <a:spLocks noChangeArrowheads="1"/>
          </p:cNvSpPr>
          <p:nvPr/>
        </p:nvSpPr>
        <p:spPr bwMode="auto">
          <a:xfrm>
            <a:off x="656665" y="5948335"/>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2774" name="Rectangle 5"/>
          <p:cNvSpPr>
            <a:spLocks noChangeArrowheads="1"/>
          </p:cNvSpPr>
          <p:nvPr/>
        </p:nvSpPr>
        <p:spPr bwMode="auto">
          <a:xfrm>
            <a:off x="3095065" y="5948335"/>
            <a:ext cx="2895600" cy="457200"/>
          </a:xfrm>
          <a:prstGeom prst="rect">
            <a:avLst/>
          </a:prstGeom>
          <a:noFill/>
          <a:ln w="9525">
            <a:noFill/>
            <a:miter lim="800000"/>
            <a:headEnd/>
            <a:tailEnd/>
          </a:ln>
        </p:spPr>
        <p:txBody>
          <a:bodyPr wrap="none" anchor="ctr"/>
          <a:lstStyle/>
          <a:p>
            <a:pPr algn="ctr" eaLnBrk="0" hangingPunct="0"/>
            <a:endParaRPr lang="en-US"/>
          </a:p>
        </p:txBody>
      </p:sp>
      <p:pic>
        <p:nvPicPr>
          <p:cNvPr id="32775" name="Picture 8"/>
          <p:cNvPicPr>
            <a:picLocks noChangeAspect="1" noChangeArrowheads="1"/>
          </p:cNvPicPr>
          <p:nvPr/>
        </p:nvPicPr>
        <p:blipFill>
          <a:blip r:embed="rId3" cstate="print"/>
          <a:srcRect/>
          <a:stretch>
            <a:fillRect/>
          </a:stretch>
        </p:blipFill>
        <p:spPr bwMode="auto">
          <a:xfrm>
            <a:off x="521334" y="980728"/>
            <a:ext cx="8104010" cy="4146550"/>
          </a:xfrm>
          <a:prstGeom prst="rect">
            <a:avLst/>
          </a:prstGeom>
          <a:noFill/>
          <a:ln w="9525">
            <a:noFill/>
            <a:miter lim="800000"/>
            <a:headEnd/>
            <a:tailEnd/>
          </a:ln>
        </p:spPr>
      </p:pic>
      <p:sp>
        <p:nvSpPr>
          <p:cNvPr id="32776" name="Rectangle 6"/>
          <p:cNvSpPr>
            <a:spLocks noGrp="1" noChangeArrowheads="1"/>
          </p:cNvSpPr>
          <p:nvPr>
            <p:ph type="title"/>
          </p:nvPr>
        </p:nvSpPr>
        <p:spPr>
          <a:xfrm>
            <a:off x="0" y="195711"/>
            <a:ext cx="9144000" cy="536575"/>
          </a:xfrm>
        </p:spPr>
        <p:txBody>
          <a:bodyPr>
            <a:noAutofit/>
          </a:bodyPr>
          <a:lstStyle/>
          <a:p>
            <a:pPr eaLnBrk="1" hangingPunct="1">
              <a:lnSpc>
                <a:spcPct val="80000"/>
              </a:lnSpc>
            </a:pPr>
            <a:r>
              <a:rPr lang="en-US" dirty="0"/>
              <a:t>  </a:t>
            </a:r>
            <a:r>
              <a:rPr lang="zh-CN" altLang="en-US" dirty="0"/>
              <a:t>环曲面软性接触镜稳定法</a:t>
            </a:r>
            <a:r>
              <a:rPr lang="en-US" dirty="0"/>
              <a:t>: </a:t>
            </a:r>
            <a:r>
              <a:rPr lang="en-US" dirty="0">
                <a:solidFill>
                  <a:srgbClr val="FFFF00"/>
                </a:solidFill>
              </a:rPr>
              <a:t>Peri-Ballast</a:t>
            </a:r>
            <a:r>
              <a:rPr lang="zh-CN" altLang="en-US" dirty="0">
                <a:solidFill>
                  <a:srgbClr val="FFFF00"/>
                </a:solidFill>
              </a:rPr>
              <a:t>周边稳定法</a:t>
            </a:r>
            <a:br>
              <a:rPr lang="en-US" altLang="zh-CN" dirty="0"/>
            </a:br>
            <a:br>
              <a:rPr lang="en-US" dirty="0">
                <a:solidFill>
                  <a:srgbClr val="FFFF00"/>
                </a:solidFill>
              </a:rPr>
            </a:br>
            <a:endParaRPr lang="en-US" dirty="0">
              <a:solidFill>
                <a:srgbClr val="FFFF00"/>
              </a:solidFill>
            </a:endParaRPr>
          </a:p>
        </p:txBody>
      </p:sp>
      <p:sp>
        <p:nvSpPr>
          <p:cNvPr id="32777" name="Rectangle 9"/>
          <p:cNvSpPr>
            <a:spLocks noChangeArrowheads="1"/>
          </p:cNvSpPr>
          <p:nvPr/>
        </p:nvSpPr>
        <p:spPr bwMode="auto">
          <a:xfrm>
            <a:off x="573410" y="285728"/>
            <a:ext cx="77724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a:solidFill>
                <a:schemeClr val="bg1"/>
              </a:solidFill>
              <a:latin typeface="Arial" pitchFamily="34" charset="0"/>
            </a:endParaRPr>
          </a:p>
        </p:txBody>
      </p:sp>
    </p:spTree>
  </p:cSld>
  <p:clrMapOvr>
    <a:masterClrMapping/>
  </p:clrMapOvr>
  <p:transition/>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08959"/>
            <a:ext cx="8839200" cy="685800"/>
          </a:xfrm>
        </p:spPr>
        <p:txBody>
          <a:bodyPr/>
          <a:lstStyle/>
          <a:p>
            <a:r>
              <a:rPr lang="en-US" dirty="0"/>
              <a:t>  </a:t>
            </a:r>
            <a:r>
              <a:rPr lang="zh-CN" altLang="en-US" dirty="0"/>
              <a:t>先进的设计修改</a:t>
            </a:r>
            <a:r>
              <a:rPr lang="en-US" dirty="0"/>
              <a:t>: </a:t>
            </a:r>
            <a:r>
              <a:rPr lang="en-US" dirty="0" err="1">
                <a:solidFill>
                  <a:srgbClr val="FFFF00"/>
                </a:solidFill>
              </a:rPr>
              <a:t>Peri</a:t>
            </a:r>
            <a:r>
              <a:rPr lang="en-US" dirty="0">
                <a:solidFill>
                  <a:srgbClr val="FFFF00"/>
                </a:solidFill>
              </a:rPr>
              <a:t>-Ballast</a:t>
            </a:r>
            <a:r>
              <a:rPr lang="zh-CN" altLang="en-US" dirty="0">
                <a:solidFill>
                  <a:srgbClr val="FFFF00"/>
                </a:solidFill>
              </a:rPr>
              <a:t>周边稳定法</a:t>
            </a:r>
            <a:endParaRPr lang="en-US" dirty="0">
              <a:solidFill>
                <a:srgbClr val="FFFF00"/>
              </a:solidFill>
            </a:endParaRPr>
          </a:p>
        </p:txBody>
      </p:sp>
      <p:pic>
        <p:nvPicPr>
          <p:cNvPr id="1026" name="Picture 2" descr="C:\Users\USER\Desktop\Edited\B5 Correcting Astigmatism with Contact Lenses edited\Edited Images\Picture1.jpg"/>
          <p:cNvPicPr>
            <a:picLocks noGrp="1" noChangeAspect="1" noChangeArrowheads="1"/>
          </p:cNvPicPr>
          <p:nvPr>
            <p:ph idx="1"/>
          </p:nvPr>
        </p:nvPicPr>
        <p:blipFill>
          <a:blip r:embed="rId3" cstate="print"/>
          <a:srcRect/>
          <a:stretch>
            <a:fillRect/>
          </a:stretch>
        </p:blipFill>
        <p:spPr bwMode="auto">
          <a:xfrm>
            <a:off x="1109654" y="1928802"/>
            <a:ext cx="3462728" cy="3312826"/>
          </a:xfrm>
          <a:prstGeom prst="rect">
            <a:avLst/>
          </a:prstGeom>
          <a:noFill/>
        </p:spPr>
      </p:pic>
      <p:pic>
        <p:nvPicPr>
          <p:cNvPr id="1027" name="Picture 3" descr="C:\Users\USER\Desktop\Edited\B5 Correcting Astigmatism with Contact Lenses edited\Edited Images\Picture2.png"/>
          <p:cNvPicPr>
            <a:picLocks noChangeAspect="1" noChangeArrowheads="1"/>
          </p:cNvPicPr>
          <p:nvPr/>
        </p:nvPicPr>
        <p:blipFill>
          <a:blip r:embed="rId4" cstate="print"/>
          <a:srcRect/>
          <a:stretch>
            <a:fillRect/>
          </a:stretch>
        </p:blipFill>
        <p:spPr bwMode="auto">
          <a:xfrm>
            <a:off x="4574327" y="1928802"/>
            <a:ext cx="3255963" cy="3255963"/>
          </a:xfrm>
          <a:prstGeom prst="rect">
            <a:avLst/>
          </a:prstGeom>
          <a:noFill/>
        </p:spPr>
      </p:pic>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3795"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3796"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3797"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3798" name="Rectangle 6"/>
          <p:cNvSpPr>
            <a:spLocks noGrp="1" noChangeArrowheads="1"/>
          </p:cNvSpPr>
          <p:nvPr>
            <p:ph type="title"/>
          </p:nvPr>
        </p:nvSpPr>
        <p:spPr>
          <a:xfrm>
            <a:off x="0" y="195711"/>
            <a:ext cx="9290756" cy="536575"/>
          </a:xfrm>
        </p:spPr>
        <p:txBody>
          <a:bodyPr>
            <a:noAutofit/>
          </a:bodyPr>
          <a:lstStyle/>
          <a:p>
            <a:pPr eaLnBrk="1" hangingPunct="1">
              <a:lnSpc>
                <a:spcPct val="80000"/>
              </a:lnSpc>
            </a:pPr>
            <a:r>
              <a:rPr lang="en-US" dirty="0"/>
              <a:t>  </a:t>
            </a:r>
            <a:r>
              <a:rPr lang="en-US" dirty="0" err="1"/>
              <a:t>Toric</a:t>
            </a:r>
            <a:r>
              <a:rPr lang="en-US" dirty="0"/>
              <a:t> SCL Stabilization: </a:t>
            </a:r>
            <a:r>
              <a:rPr lang="en-US" dirty="0">
                <a:solidFill>
                  <a:srgbClr val="FFFF00"/>
                </a:solidFill>
              </a:rPr>
              <a:t>Double Slab-Off </a:t>
            </a:r>
            <a:r>
              <a:rPr lang="zh-CN" altLang="en-US" dirty="0">
                <a:solidFill>
                  <a:srgbClr val="FFFF00"/>
                </a:solidFill>
              </a:rPr>
              <a:t>双边削薄法</a:t>
            </a:r>
            <a:br>
              <a:rPr lang="en-US" dirty="0"/>
            </a:br>
            <a:endParaRPr lang="en-US" dirty="0"/>
          </a:p>
        </p:txBody>
      </p:sp>
      <p:sp>
        <p:nvSpPr>
          <p:cNvPr id="33799" name="Rectangle 7"/>
          <p:cNvSpPr>
            <a:spLocks noGrp="1" noChangeArrowheads="1"/>
          </p:cNvSpPr>
          <p:nvPr>
            <p:ph idx="1"/>
          </p:nvPr>
        </p:nvSpPr>
        <p:spPr>
          <a:xfrm>
            <a:off x="1016425" y="2605093"/>
            <a:ext cx="7117141" cy="1609725"/>
          </a:xfrm>
        </p:spPr>
        <p:txBody>
          <a:bodyPr/>
          <a:lstStyle/>
          <a:p>
            <a:pPr eaLnBrk="1" hangingPunct="1">
              <a:lnSpc>
                <a:spcPct val="120000"/>
              </a:lnSpc>
            </a:pPr>
            <a:r>
              <a:rPr lang="en-US" sz="2800" dirty="0"/>
              <a:t>Better comfort </a:t>
            </a:r>
            <a:r>
              <a:rPr lang="en-US" sz="2800" dirty="0">
                <a:latin typeface="Arial"/>
                <a:cs typeface="Arial"/>
              </a:rPr>
              <a:t>← ↓ CL </a:t>
            </a:r>
            <a:r>
              <a:rPr lang="en-US" sz="2800" dirty="0"/>
              <a:t>thickness</a:t>
            </a:r>
          </a:p>
          <a:p>
            <a:pPr eaLnBrk="1" hangingPunct="1">
              <a:lnSpc>
                <a:spcPct val="120000"/>
              </a:lnSpc>
            </a:pPr>
            <a:r>
              <a:rPr lang="en-US" sz="2800" dirty="0"/>
              <a:t>CL</a:t>
            </a:r>
            <a:r>
              <a:rPr lang="zh-CN" altLang="en-US" sz="2800" dirty="0"/>
              <a:t>厚度减少→舒适性更好</a:t>
            </a:r>
            <a:endParaRPr lang="en-US" sz="2800" dirty="0"/>
          </a:p>
        </p:txBody>
      </p:sp>
      <p:sp>
        <p:nvSpPr>
          <p:cNvPr id="33800" name="Rectangle 8"/>
          <p:cNvSpPr>
            <a:spLocks noChangeArrowheads="1"/>
          </p:cNvSpPr>
          <p:nvPr/>
        </p:nvSpPr>
        <p:spPr bwMode="auto">
          <a:xfrm>
            <a:off x="1322211" y="601663"/>
            <a:ext cx="63881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a:solidFill>
                <a:schemeClr val="bg1"/>
              </a:solidFill>
              <a:latin typeface="Arial" pitchFamily="34" charset="0"/>
            </a:endParaRPr>
          </a:p>
        </p:txBody>
      </p:sp>
    </p:spTree>
  </p:cSld>
  <p:clrMapOvr>
    <a:masterClrMapping/>
  </p:clrMapOvr>
  <p:transition/>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4819"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4820"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482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4822" name="Rectangle 11"/>
          <p:cNvSpPr>
            <a:spLocks noGrp="1" noChangeArrowheads="1"/>
          </p:cNvSpPr>
          <p:nvPr>
            <p:ph idx="1"/>
          </p:nvPr>
        </p:nvSpPr>
        <p:spPr>
          <a:xfrm>
            <a:off x="809654" y="791887"/>
            <a:ext cx="8226842" cy="4257675"/>
          </a:xfrm>
        </p:spPr>
        <p:txBody>
          <a:bodyPr/>
          <a:lstStyle/>
          <a:p>
            <a:pPr eaLnBrk="1" hangingPunct="1">
              <a:lnSpc>
                <a:spcPct val="200000"/>
              </a:lnSpc>
            </a:pPr>
            <a:r>
              <a:rPr lang="zh-CN" altLang="en-US" sz="2400" dirty="0"/>
              <a:t>上方薄区域或下方薄区域</a:t>
            </a:r>
            <a:endParaRPr lang="en-US" sz="2400" dirty="0"/>
          </a:p>
          <a:p>
            <a:pPr eaLnBrk="1" hangingPunct="1">
              <a:lnSpc>
                <a:spcPct val="200000"/>
              </a:lnSpc>
            </a:pPr>
            <a:r>
              <a:rPr lang="zh-CN" altLang="en-US" sz="2400" dirty="0"/>
              <a:t>眼睑压力</a:t>
            </a:r>
            <a:r>
              <a:rPr lang="en-US" sz="2400" dirty="0"/>
              <a:t>(</a:t>
            </a:r>
            <a:r>
              <a:rPr lang="zh-CN" altLang="en-US" sz="2400" dirty="0"/>
              <a:t>上</a:t>
            </a:r>
            <a:r>
              <a:rPr lang="en-US" sz="2400" dirty="0"/>
              <a:t> &amp; </a:t>
            </a:r>
            <a:r>
              <a:rPr lang="zh-CN" altLang="en-US" sz="2400" dirty="0"/>
              <a:t>下</a:t>
            </a:r>
            <a:r>
              <a:rPr lang="en-US" sz="2400" dirty="0"/>
              <a:t>)</a:t>
            </a:r>
            <a:r>
              <a:rPr lang="zh-CN" altLang="en-US" sz="2400" dirty="0"/>
              <a:t>维持定位</a:t>
            </a:r>
            <a:endParaRPr lang="en-US" sz="2400" dirty="0"/>
          </a:p>
          <a:p>
            <a:pPr eaLnBrk="1" hangingPunct="1">
              <a:lnSpc>
                <a:spcPct val="200000"/>
              </a:lnSpc>
            </a:pPr>
            <a:r>
              <a:rPr lang="zh-CN" altLang="en-US" sz="2400" dirty="0"/>
              <a:t>接触镜整体更薄</a:t>
            </a:r>
            <a:endParaRPr lang="en-US" altLang="zh-CN" sz="2400" dirty="0"/>
          </a:p>
          <a:p>
            <a:pPr eaLnBrk="1" hangingPunct="1">
              <a:lnSpc>
                <a:spcPct val="200000"/>
              </a:lnSpc>
            </a:pPr>
            <a:r>
              <a:rPr lang="zh-CN" altLang="en-US" sz="2400" dirty="0"/>
              <a:t>接触镜是对称的</a:t>
            </a:r>
            <a:endParaRPr lang="en-US" sz="2400" dirty="0"/>
          </a:p>
          <a:p>
            <a:pPr eaLnBrk="1" hangingPunct="1">
              <a:lnSpc>
                <a:spcPct val="200000"/>
              </a:lnSpc>
            </a:pPr>
            <a:r>
              <a:rPr lang="zh-CN" altLang="en-US" sz="2400" dirty="0">
                <a:latin typeface="Arial"/>
                <a:cs typeface="Arial"/>
              </a:rPr>
              <a:t>低球，顺规散光会显示转动减少的稳定</a:t>
            </a:r>
            <a:endParaRPr lang="en-US" sz="2400" dirty="0"/>
          </a:p>
        </p:txBody>
      </p:sp>
      <p:sp>
        <p:nvSpPr>
          <p:cNvPr id="34823" name="Rectangle 6"/>
          <p:cNvSpPr>
            <a:spLocks noGrp="1" noChangeArrowheads="1"/>
          </p:cNvSpPr>
          <p:nvPr>
            <p:ph type="title"/>
          </p:nvPr>
        </p:nvSpPr>
        <p:spPr>
          <a:xfrm>
            <a:off x="0" y="195711"/>
            <a:ext cx="9358346" cy="536575"/>
          </a:xfrm>
        </p:spPr>
        <p:txBody>
          <a:bodyPr>
            <a:noAutofit/>
          </a:bodyPr>
          <a:lstStyle/>
          <a:p>
            <a:pPr eaLnBrk="1" hangingPunct="1">
              <a:lnSpc>
                <a:spcPct val="80000"/>
              </a:lnSpc>
            </a:pPr>
            <a:r>
              <a:rPr lang="en-US" dirty="0"/>
              <a:t>  </a:t>
            </a:r>
            <a:r>
              <a:rPr lang="zh-CN" altLang="en-US" dirty="0"/>
              <a:t>环曲面软性接触镜稳定法</a:t>
            </a:r>
            <a:r>
              <a:rPr lang="en-US" dirty="0"/>
              <a:t>: </a:t>
            </a:r>
            <a:r>
              <a:rPr lang="en-US" dirty="0">
                <a:solidFill>
                  <a:srgbClr val="FFFF00"/>
                </a:solidFill>
              </a:rPr>
              <a:t>Double Slab-Off</a:t>
            </a:r>
            <a:r>
              <a:rPr lang="zh-CN" altLang="en-US" dirty="0"/>
              <a:t>双削薄镜片</a:t>
            </a:r>
            <a:endParaRPr lang="en-US" dirty="0"/>
          </a:p>
        </p:txBody>
      </p:sp>
      <p:sp>
        <p:nvSpPr>
          <p:cNvPr id="34824" name="Rectangle 8"/>
          <p:cNvSpPr>
            <a:spLocks noChangeArrowheads="1"/>
          </p:cNvSpPr>
          <p:nvPr/>
        </p:nvSpPr>
        <p:spPr bwMode="auto">
          <a:xfrm>
            <a:off x="1322211" y="606409"/>
            <a:ext cx="63881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a:solidFill>
                <a:schemeClr val="bg1"/>
              </a:solidFill>
              <a:latin typeface="Arial" pitchFamily="34" charset="0"/>
            </a:endParaRPr>
          </a:p>
        </p:txBody>
      </p:sp>
    </p:spTree>
  </p:cSld>
  <p:clrMapOvr>
    <a:masterClrMapping/>
  </p:clrMapOvr>
  <p:transition/>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8"/>
          <p:cNvSpPr/>
          <p:nvPr/>
        </p:nvSpPr>
        <p:spPr>
          <a:xfrm>
            <a:off x="350423" y="849331"/>
            <a:ext cx="8437033" cy="4379869"/>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35843"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5844"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5845"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5846"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5847" name="Rectangle 6"/>
          <p:cNvSpPr>
            <a:spLocks noGrp="1" noChangeArrowheads="1"/>
          </p:cNvSpPr>
          <p:nvPr>
            <p:ph type="title"/>
          </p:nvPr>
        </p:nvSpPr>
        <p:spPr>
          <a:xfrm>
            <a:off x="0" y="149207"/>
            <a:ext cx="9429783" cy="581025"/>
          </a:xfrm>
        </p:spPr>
        <p:txBody>
          <a:bodyPr>
            <a:noAutofit/>
          </a:bodyPr>
          <a:lstStyle/>
          <a:p>
            <a:pPr eaLnBrk="1" hangingPunct="1">
              <a:lnSpc>
                <a:spcPct val="90000"/>
              </a:lnSpc>
            </a:pPr>
            <a:r>
              <a:rPr lang="en-US" dirty="0"/>
              <a:t>  </a:t>
            </a:r>
            <a:r>
              <a:rPr lang="zh-CN" altLang="en-US" dirty="0"/>
              <a:t>环曲面软性接触镜稳定法</a:t>
            </a:r>
            <a:r>
              <a:rPr lang="en-US" dirty="0"/>
              <a:t>: </a:t>
            </a:r>
            <a:r>
              <a:rPr lang="en-US" dirty="0">
                <a:solidFill>
                  <a:srgbClr val="FFFF00"/>
                </a:solidFill>
              </a:rPr>
              <a:t>Double Slab-Off</a:t>
            </a:r>
            <a:r>
              <a:rPr lang="zh-CN" altLang="en-US" dirty="0">
                <a:solidFill>
                  <a:srgbClr val="FFFF00"/>
                </a:solidFill>
              </a:rPr>
              <a:t>双削薄镜片</a:t>
            </a:r>
            <a:br>
              <a:rPr lang="en-US" dirty="0">
                <a:solidFill>
                  <a:srgbClr val="CCCCFF"/>
                </a:solidFill>
              </a:rPr>
            </a:br>
            <a:endParaRPr lang="en-US" dirty="0"/>
          </a:p>
        </p:txBody>
      </p:sp>
      <p:sp>
        <p:nvSpPr>
          <p:cNvPr id="1399815" name="Rectangle 7"/>
          <p:cNvSpPr>
            <a:spLocks noChangeArrowheads="1"/>
          </p:cNvSpPr>
          <p:nvPr/>
        </p:nvSpPr>
        <p:spPr bwMode="auto">
          <a:xfrm>
            <a:off x="1047045" y="604838"/>
            <a:ext cx="7260167" cy="538162"/>
          </a:xfrm>
          <a:prstGeom prst="rect">
            <a:avLst/>
          </a:prstGeom>
          <a:noFill/>
          <a:ln w="9525">
            <a:noFill/>
            <a:miter lim="800000"/>
            <a:headEnd/>
            <a:tailEnd/>
          </a:ln>
          <a:effectLst>
            <a:outerShdw dist="53882" dir="2700000" algn="ctr" rotWithShape="0">
              <a:schemeClr val="tx1"/>
            </a:outerShdw>
          </a:effectLst>
        </p:spPr>
        <p:txBody>
          <a:bodyPr lIns="92075" tIns="46038" rIns="92075" bIns="46038" anchor="ctr"/>
          <a:lstStyle/>
          <a:p>
            <a:pPr algn="ctr" defTabSz="762000" eaLnBrk="0" hangingPunct="0">
              <a:lnSpc>
                <a:spcPct val="90000"/>
              </a:lnSpc>
              <a:defRPr/>
            </a:pPr>
            <a:endParaRPr lang="en-US" sz="3500" b="1" dirty="0">
              <a:solidFill>
                <a:srgbClr val="CCCCFF"/>
              </a:solidFill>
              <a:latin typeface="Arial" charset="0"/>
              <a:cs typeface="+mn-cs"/>
            </a:endParaRPr>
          </a:p>
        </p:txBody>
      </p:sp>
      <p:pic>
        <p:nvPicPr>
          <p:cNvPr id="35849" name="Picture 8"/>
          <p:cNvPicPr>
            <a:picLocks noChangeAspect="1" noChangeArrowheads="1"/>
          </p:cNvPicPr>
          <p:nvPr/>
        </p:nvPicPr>
        <p:blipFill>
          <a:blip r:embed="rId3" cstate="print"/>
          <a:srcRect/>
          <a:stretch>
            <a:fillRect/>
          </a:stretch>
        </p:blipFill>
        <p:spPr bwMode="auto">
          <a:xfrm>
            <a:off x="602595" y="863941"/>
            <a:ext cx="7937499" cy="4281488"/>
          </a:xfrm>
          <a:prstGeom prst="rect">
            <a:avLst/>
          </a:prstGeom>
          <a:noFill/>
          <a:ln w="9525">
            <a:noFill/>
            <a:miter lim="800000"/>
            <a:headEnd/>
            <a:tailEnd/>
          </a:ln>
        </p:spPr>
      </p:pic>
    </p:spTree>
  </p:cSld>
  <p:clrMapOvr>
    <a:masterClrMapping/>
  </p:clrMapOvr>
  <p:transition/>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08958"/>
            <a:ext cx="8839200" cy="1008457"/>
          </a:xfrm>
        </p:spPr>
        <p:txBody>
          <a:bodyPr>
            <a:normAutofit/>
          </a:bodyPr>
          <a:lstStyle/>
          <a:p>
            <a:r>
              <a:rPr lang="en-US" dirty="0"/>
              <a:t>  </a:t>
            </a:r>
            <a:r>
              <a:rPr lang="zh-CN" altLang="en-US" dirty="0"/>
              <a:t>先进的改良设计</a:t>
            </a:r>
            <a:r>
              <a:rPr lang="en-US" dirty="0"/>
              <a:t>: </a:t>
            </a:r>
            <a:r>
              <a:rPr lang="en-US" dirty="0">
                <a:solidFill>
                  <a:srgbClr val="FFFF00"/>
                </a:solidFill>
              </a:rPr>
              <a:t>Double Slab-Off </a:t>
            </a:r>
            <a:r>
              <a:rPr lang="zh-CN" altLang="en-US" dirty="0">
                <a:solidFill>
                  <a:srgbClr val="FFFF00"/>
                </a:solidFill>
              </a:rPr>
              <a:t>双削薄镜片</a:t>
            </a:r>
            <a:endParaRPr lang="en-US" dirty="0">
              <a:solidFill>
                <a:srgbClr val="FFFF00"/>
              </a:solidFill>
            </a:endParaRPr>
          </a:p>
        </p:txBody>
      </p:sp>
      <p:pic>
        <p:nvPicPr>
          <p:cNvPr id="2050" name="Picture 2" descr="C:\Users\USER\Desktop\Edited\B5 Correcting Astigmatism with Contact Lenses edited\Edited Images\Picture3.jpg"/>
          <p:cNvPicPr>
            <a:picLocks noChangeAspect="1" noChangeArrowheads="1"/>
          </p:cNvPicPr>
          <p:nvPr/>
        </p:nvPicPr>
        <p:blipFill>
          <a:blip r:embed="rId3" cstate="print"/>
          <a:srcRect/>
          <a:stretch>
            <a:fillRect/>
          </a:stretch>
        </p:blipFill>
        <p:spPr bwMode="auto">
          <a:xfrm>
            <a:off x="901700" y="1358900"/>
            <a:ext cx="7339013" cy="4138613"/>
          </a:xfrm>
          <a:prstGeom prst="rect">
            <a:avLst/>
          </a:prstGeom>
          <a:noFill/>
        </p:spPr>
      </p:pic>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08959"/>
            <a:ext cx="8839200" cy="685800"/>
          </a:xfrm>
        </p:spPr>
        <p:txBody>
          <a:bodyPr/>
          <a:lstStyle/>
          <a:p>
            <a:r>
              <a:rPr lang="zh-CN" altLang="en-US" dirty="0"/>
              <a:t>先进的改良设计</a:t>
            </a:r>
            <a:r>
              <a:rPr lang="en-US" dirty="0"/>
              <a:t>: </a:t>
            </a:r>
            <a:r>
              <a:rPr lang="zh-CN" altLang="en-US" dirty="0">
                <a:solidFill>
                  <a:srgbClr val="FFFF00"/>
                </a:solidFill>
              </a:rPr>
              <a:t>双削薄镜片</a:t>
            </a:r>
            <a:r>
              <a:rPr lang="en-US" dirty="0">
                <a:solidFill>
                  <a:srgbClr val="FFFF00"/>
                </a:solidFill>
              </a:rPr>
              <a:t>(J&amp;J)</a:t>
            </a:r>
          </a:p>
        </p:txBody>
      </p:sp>
      <p:pic>
        <p:nvPicPr>
          <p:cNvPr id="3074" name="Picture 2" descr="C:\Users\USER\Desktop\Edited\B5 Correcting Astigmatism with Contact Lenses edited\Edited Images\Picture4.png"/>
          <p:cNvPicPr>
            <a:picLocks noChangeAspect="1" noChangeArrowheads="1"/>
          </p:cNvPicPr>
          <p:nvPr/>
        </p:nvPicPr>
        <p:blipFill>
          <a:blip r:embed="rId3" cstate="print"/>
          <a:srcRect/>
          <a:stretch>
            <a:fillRect/>
          </a:stretch>
        </p:blipFill>
        <p:spPr bwMode="auto">
          <a:xfrm>
            <a:off x="2116138" y="850900"/>
            <a:ext cx="4910137" cy="5156200"/>
          </a:xfrm>
          <a:prstGeom prst="rect">
            <a:avLst/>
          </a:prstGeom>
          <a:noFill/>
        </p:spPr>
      </p:pic>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 name="Rectangle 36"/>
          <p:cNvSpPr/>
          <p:nvPr/>
        </p:nvSpPr>
        <p:spPr>
          <a:xfrm>
            <a:off x="575412" y="912371"/>
            <a:ext cx="7990086" cy="4676869"/>
          </a:xfrm>
          <a:prstGeom prst="rect">
            <a:avLst/>
          </a:prstGeom>
          <a:solidFill>
            <a:srgbClr val="92D050"/>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eaLnBrk="0" hangingPunct="0">
              <a:defRPr/>
            </a:pPr>
            <a:endParaRPr lang="en-US">
              <a:solidFill>
                <a:schemeClr val="tx1"/>
              </a:solidFill>
            </a:endParaRPr>
          </a:p>
        </p:txBody>
      </p:sp>
      <p:sp>
        <p:nvSpPr>
          <p:cNvPr id="36867" name="Rectangle 2"/>
          <p:cNvSpPr>
            <a:spLocks noChangeArrowheads="1"/>
          </p:cNvSpPr>
          <p:nvPr/>
        </p:nvSpPr>
        <p:spPr bwMode="auto">
          <a:xfrm>
            <a:off x="500034" y="590075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6868" name="Rectangle 3"/>
          <p:cNvSpPr>
            <a:spLocks noChangeArrowheads="1"/>
          </p:cNvSpPr>
          <p:nvPr/>
        </p:nvSpPr>
        <p:spPr bwMode="auto">
          <a:xfrm>
            <a:off x="2938434" y="5900758"/>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6869" name="Rectangle 4"/>
          <p:cNvSpPr>
            <a:spLocks noChangeArrowheads="1"/>
          </p:cNvSpPr>
          <p:nvPr/>
        </p:nvSpPr>
        <p:spPr bwMode="auto">
          <a:xfrm>
            <a:off x="500034" y="5900758"/>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6870" name="Rectangle 5"/>
          <p:cNvSpPr>
            <a:spLocks noChangeArrowheads="1"/>
          </p:cNvSpPr>
          <p:nvPr/>
        </p:nvSpPr>
        <p:spPr bwMode="auto">
          <a:xfrm>
            <a:off x="2938434" y="5900758"/>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6871" name="Rectangle 6"/>
          <p:cNvSpPr>
            <a:spLocks noGrp="1" noChangeArrowheads="1"/>
          </p:cNvSpPr>
          <p:nvPr>
            <p:ph type="title"/>
          </p:nvPr>
        </p:nvSpPr>
        <p:spPr>
          <a:xfrm>
            <a:off x="0" y="151261"/>
            <a:ext cx="9143999" cy="581025"/>
          </a:xfrm>
        </p:spPr>
        <p:txBody>
          <a:bodyPr>
            <a:normAutofit fontScale="90000"/>
          </a:bodyPr>
          <a:lstStyle/>
          <a:p>
            <a:pPr eaLnBrk="1" hangingPunct="1">
              <a:lnSpc>
                <a:spcPct val="90000"/>
              </a:lnSpc>
            </a:pPr>
            <a:r>
              <a:rPr lang="en-US" sz="3100" dirty="0"/>
              <a:t>  </a:t>
            </a:r>
            <a:r>
              <a:rPr lang="zh-CN" altLang="en-US" sz="3100" dirty="0"/>
              <a:t>环曲面软性接触镜稳定法</a:t>
            </a:r>
            <a:r>
              <a:rPr lang="en-US" sz="3100" dirty="0"/>
              <a:t>: </a:t>
            </a:r>
            <a:r>
              <a:rPr lang="en-US" sz="3100" dirty="0">
                <a:solidFill>
                  <a:srgbClr val="FFFF00"/>
                </a:solidFill>
              </a:rPr>
              <a:t>Reverse Prism</a:t>
            </a:r>
            <a:r>
              <a:rPr lang="zh-CN" altLang="en-US" sz="3200" dirty="0"/>
              <a:t>反转棱镜法</a:t>
            </a:r>
            <a:br>
              <a:rPr lang="en-US" sz="3600" dirty="0"/>
            </a:br>
            <a:endParaRPr lang="en-US" sz="3400" dirty="0"/>
          </a:p>
        </p:txBody>
      </p:sp>
      <p:sp>
        <p:nvSpPr>
          <p:cNvPr id="36872" name="Rectangle 7"/>
          <p:cNvSpPr>
            <a:spLocks noChangeArrowheads="1"/>
          </p:cNvSpPr>
          <p:nvPr/>
        </p:nvSpPr>
        <p:spPr bwMode="auto">
          <a:xfrm>
            <a:off x="1343380" y="606425"/>
            <a:ext cx="7260167" cy="393700"/>
          </a:xfrm>
          <a:prstGeom prst="rect">
            <a:avLst/>
          </a:prstGeom>
          <a:noFill/>
          <a:ln w="9525">
            <a:noFill/>
            <a:miter lim="800000"/>
            <a:headEnd/>
            <a:tailEnd/>
          </a:ln>
        </p:spPr>
        <p:txBody>
          <a:bodyPr lIns="92075" tIns="46038" rIns="92075" bIns="46038" anchor="ctr"/>
          <a:lstStyle/>
          <a:p>
            <a:pPr algn="ctr" defTabSz="762000" eaLnBrk="0" hangingPunct="0">
              <a:lnSpc>
                <a:spcPct val="90000"/>
              </a:lnSpc>
            </a:pPr>
            <a:endParaRPr lang="en-US" sz="2800" dirty="0">
              <a:solidFill>
                <a:schemeClr val="bg1"/>
              </a:solidFill>
              <a:latin typeface="Arial" pitchFamily="34" charset="0"/>
            </a:endParaRPr>
          </a:p>
        </p:txBody>
      </p:sp>
      <p:grpSp>
        <p:nvGrpSpPr>
          <p:cNvPr id="2" name="Group 2"/>
          <p:cNvGrpSpPr/>
          <p:nvPr/>
        </p:nvGrpSpPr>
        <p:grpSpPr>
          <a:xfrm>
            <a:off x="881662" y="1033478"/>
            <a:ext cx="7942010" cy="4435337"/>
            <a:chOff x="1043608" y="1185883"/>
            <a:chExt cx="7942010" cy="4435337"/>
          </a:xfrm>
        </p:grpSpPr>
        <p:grpSp>
          <p:nvGrpSpPr>
            <p:cNvPr id="3" name="Group 35"/>
            <p:cNvGrpSpPr>
              <a:grpSpLocks/>
            </p:cNvGrpSpPr>
            <p:nvPr/>
          </p:nvGrpSpPr>
          <p:grpSpPr bwMode="auto">
            <a:xfrm>
              <a:off x="1043608" y="1185883"/>
              <a:ext cx="4167013" cy="4192588"/>
              <a:chOff x="1415" y="929"/>
              <a:chExt cx="2642" cy="2641"/>
            </a:xfrm>
          </p:grpSpPr>
          <p:sp>
            <p:nvSpPr>
              <p:cNvPr id="36884" name="Freeform 10"/>
              <p:cNvSpPr>
                <a:spLocks/>
              </p:cNvSpPr>
              <p:nvPr/>
            </p:nvSpPr>
            <p:spPr bwMode="auto">
              <a:xfrm>
                <a:off x="2735" y="929"/>
                <a:ext cx="1322" cy="1321"/>
              </a:xfrm>
              <a:custGeom>
                <a:avLst/>
                <a:gdLst>
                  <a:gd name="T0" fmla="*/ 1320 w 1322"/>
                  <a:gd name="T1" fmla="*/ 1252 h 1321"/>
                  <a:gd name="T2" fmla="*/ 1307 w 1322"/>
                  <a:gd name="T3" fmla="*/ 1120 h 1321"/>
                  <a:gd name="T4" fmla="*/ 1280 w 1322"/>
                  <a:gd name="T5" fmla="*/ 991 h 1321"/>
                  <a:gd name="T6" fmla="*/ 1242 w 1322"/>
                  <a:gd name="T7" fmla="*/ 867 h 1321"/>
                  <a:gd name="T8" fmla="*/ 1192 w 1322"/>
                  <a:gd name="T9" fmla="*/ 748 h 1321"/>
                  <a:gd name="T10" fmla="*/ 1130 w 1322"/>
                  <a:gd name="T11" fmla="*/ 637 h 1321"/>
                  <a:gd name="T12" fmla="*/ 1059 w 1322"/>
                  <a:gd name="T13" fmla="*/ 531 h 1321"/>
                  <a:gd name="T14" fmla="*/ 979 w 1322"/>
                  <a:gd name="T15" fmla="*/ 433 h 1321"/>
                  <a:gd name="T16" fmla="*/ 889 w 1322"/>
                  <a:gd name="T17" fmla="*/ 343 h 1321"/>
                  <a:gd name="T18" fmla="*/ 791 w 1322"/>
                  <a:gd name="T19" fmla="*/ 262 h 1321"/>
                  <a:gd name="T20" fmla="*/ 685 w 1322"/>
                  <a:gd name="T21" fmla="*/ 191 h 1321"/>
                  <a:gd name="T22" fmla="*/ 572 w 1322"/>
                  <a:gd name="T23" fmla="*/ 130 h 1321"/>
                  <a:gd name="T24" fmla="*/ 455 w 1322"/>
                  <a:gd name="T25" fmla="*/ 78 h 1321"/>
                  <a:gd name="T26" fmla="*/ 330 w 1322"/>
                  <a:gd name="T27" fmla="*/ 40 h 1321"/>
                  <a:gd name="T28" fmla="*/ 202 w 1322"/>
                  <a:gd name="T29" fmla="*/ 13 h 1321"/>
                  <a:gd name="T30" fmla="*/ 67 w 1322"/>
                  <a:gd name="T31" fmla="*/ 0 h 1321"/>
                  <a:gd name="T32" fmla="*/ 0 w 1322"/>
                  <a:gd name="T33" fmla="*/ 38 h 1321"/>
                  <a:gd name="T34" fmla="*/ 131 w 1322"/>
                  <a:gd name="T35" fmla="*/ 46 h 1321"/>
                  <a:gd name="T36" fmla="*/ 257 w 1322"/>
                  <a:gd name="T37" fmla="*/ 65 h 1321"/>
                  <a:gd name="T38" fmla="*/ 380 w 1322"/>
                  <a:gd name="T39" fmla="*/ 96 h 1321"/>
                  <a:gd name="T40" fmla="*/ 499 w 1322"/>
                  <a:gd name="T41" fmla="*/ 140 h 1321"/>
                  <a:gd name="T42" fmla="*/ 610 w 1322"/>
                  <a:gd name="T43" fmla="*/ 193 h 1321"/>
                  <a:gd name="T44" fmla="*/ 716 w 1322"/>
                  <a:gd name="T45" fmla="*/ 259 h 1321"/>
                  <a:gd name="T46" fmla="*/ 816 w 1322"/>
                  <a:gd name="T47" fmla="*/ 331 h 1321"/>
                  <a:gd name="T48" fmla="*/ 906 w 1322"/>
                  <a:gd name="T49" fmla="*/ 414 h 1321"/>
                  <a:gd name="T50" fmla="*/ 988 w 1322"/>
                  <a:gd name="T51" fmla="*/ 506 h 1321"/>
                  <a:gd name="T52" fmla="*/ 1063 w 1322"/>
                  <a:gd name="T53" fmla="*/ 604 h 1321"/>
                  <a:gd name="T54" fmla="*/ 1127 w 1322"/>
                  <a:gd name="T55" fmla="*/ 709 h 1321"/>
                  <a:gd name="T56" fmla="*/ 1180 w 1322"/>
                  <a:gd name="T57" fmla="*/ 823 h 1321"/>
                  <a:gd name="T58" fmla="*/ 1225 w 1322"/>
                  <a:gd name="T59" fmla="*/ 940 h 1321"/>
                  <a:gd name="T60" fmla="*/ 1257 w 1322"/>
                  <a:gd name="T61" fmla="*/ 1062 h 1321"/>
                  <a:gd name="T62" fmla="*/ 1276 w 1322"/>
                  <a:gd name="T63" fmla="*/ 1189 h 1321"/>
                  <a:gd name="T64" fmla="*/ 1282 w 1322"/>
                  <a:gd name="T65" fmla="*/ 1321 h 13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22"/>
                  <a:gd name="T100" fmla="*/ 0 h 1321"/>
                  <a:gd name="T101" fmla="*/ 1322 w 1322"/>
                  <a:gd name="T102" fmla="*/ 1321 h 13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22" h="1321">
                    <a:moveTo>
                      <a:pt x="1322" y="1321"/>
                    </a:moveTo>
                    <a:lnTo>
                      <a:pt x="1320" y="1252"/>
                    </a:lnTo>
                    <a:lnTo>
                      <a:pt x="1315" y="1185"/>
                    </a:lnTo>
                    <a:lnTo>
                      <a:pt x="1307" y="1120"/>
                    </a:lnTo>
                    <a:lnTo>
                      <a:pt x="1296" y="1055"/>
                    </a:lnTo>
                    <a:lnTo>
                      <a:pt x="1280" y="991"/>
                    </a:lnTo>
                    <a:lnTo>
                      <a:pt x="1263" y="928"/>
                    </a:lnTo>
                    <a:lnTo>
                      <a:pt x="1242" y="867"/>
                    </a:lnTo>
                    <a:lnTo>
                      <a:pt x="1219" y="807"/>
                    </a:lnTo>
                    <a:lnTo>
                      <a:pt x="1192" y="748"/>
                    </a:lnTo>
                    <a:lnTo>
                      <a:pt x="1161" y="692"/>
                    </a:lnTo>
                    <a:lnTo>
                      <a:pt x="1130" y="637"/>
                    </a:lnTo>
                    <a:lnTo>
                      <a:pt x="1096" y="583"/>
                    </a:lnTo>
                    <a:lnTo>
                      <a:pt x="1059" y="531"/>
                    </a:lnTo>
                    <a:lnTo>
                      <a:pt x="1019" y="481"/>
                    </a:lnTo>
                    <a:lnTo>
                      <a:pt x="979" y="433"/>
                    </a:lnTo>
                    <a:lnTo>
                      <a:pt x="935" y="387"/>
                    </a:lnTo>
                    <a:lnTo>
                      <a:pt x="889" y="343"/>
                    </a:lnTo>
                    <a:lnTo>
                      <a:pt x="841" y="301"/>
                    </a:lnTo>
                    <a:lnTo>
                      <a:pt x="791" y="262"/>
                    </a:lnTo>
                    <a:lnTo>
                      <a:pt x="739" y="224"/>
                    </a:lnTo>
                    <a:lnTo>
                      <a:pt x="685" y="191"/>
                    </a:lnTo>
                    <a:lnTo>
                      <a:pt x="630" y="159"/>
                    </a:lnTo>
                    <a:lnTo>
                      <a:pt x="572" y="130"/>
                    </a:lnTo>
                    <a:lnTo>
                      <a:pt x="514" y="103"/>
                    </a:lnTo>
                    <a:lnTo>
                      <a:pt x="455" y="78"/>
                    </a:lnTo>
                    <a:lnTo>
                      <a:pt x="393" y="59"/>
                    </a:lnTo>
                    <a:lnTo>
                      <a:pt x="330" y="40"/>
                    </a:lnTo>
                    <a:lnTo>
                      <a:pt x="267" y="26"/>
                    </a:lnTo>
                    <a:lnTo>
                      <a:pt x="202" y="13"/>
                    </a:lnTo>
                    <a:lnTo>
                      <a:pt x="134" y="5"/>
                    </a:lnTo>
                    <a:lnTo>
                      <a:pt x="67" y="0"/>
                    </a:lnTo>
                    <a:lnTo>
                      <a:pt x="0" y="0"/>
                    </a:lnTo>
                    <a:lnTo>
                      <a:pt x="0" y="38"/>
                    </a:lnTo>
                    <a:lnTo>
                      <a:pt x="65" y="40"/>
                    </a:lnTo>
                    <a:lnTo>
                      <a:pt x="131" y="46"/>
                    </a:lnTo>
                    <a:lnTo>
                      <a:pt x="196" y="53"/>
                    </a:lnTo>
                    <a:lnTo>
                      <a:pt x="257" y="65"/>
                    </a:lnTo>
                    <a:lnTo>
                      <a:pt x="321" y="78"/>
                    </a:lnTo>
                    <a:lnTo>
                      <a:pt x="380" y="96"/>
                    </a:lnTo>
                    <a:lnTo>
                      <a:pt x="440" y="117"/>
                    </a:lnTo>
                    <a:lnTo>
                      <a:pt x="499" y="140"/>
                    </a:lnTo>
                    <a:lnTo>
                      <a:pt x="555" y="165"/>
                    </a:lnTo>
                    <a:lnTo>
                      <a:pt x="610" y="193"/>
                    </a:lnTo>
                    <a:lnTo>
                      <a:pt x="664" y="224"/>
                    </a:lnTo>
                    <a:lnTo>
                      <a:pt x="716" y="259"/>
                    </a:lnTo>
                    <a:lnTo>
                      <a:pt x="766" y="293"/>
                    </a:lnTo>
                    <a:lnTo>
                      <a:pt x="816" y="331"/>
                    </a:lnTo>
                    <a:lnTo>
                      <a:pt x="862" y="372"/>
                    </a:lnTo>
                    <a:lnTo>
                      <a:pt x="906" y="414"/>
                    </a:lnTo>
                    <a:lnTo>
                      <a:pt x="948" y="460"/>
                    </a:lnTo>
                    <a:lnTo>
                      <a:pt x="988" y="506"/>
                    </a:lnTo>
                    <a:lnTo>
                      <a:pt x="1027" y="554"/>
                    </a:lnTo>
                    <a:lnTo>
                      <a:pt x="1063" y="604"/>
                    </a:lnTo>
                    <a:lnTo>
                      <a:pt x="1096" y="656"/>
                    </a:lnTo>
                    <a:lnTo>
                      <a:pt x="1127" y="709"/>
                    </a:lnTo>
                    <a:lnTo>
                      <a:pt x="1155" y="765"/>
                    </a:lnTo>
                    <a:lnTo>
                      <a:pt x="1180" y="823"/>
                    </a:lnTo>
                    <a:lnTo>
                      <a:pt x="1203" y="880"/>
                    </a:lnTo>
                    <a:lnTo>
                      <a:pt x="1225" y="940"/>
                    </a:lnTo>
                    <a:lnTo>
                      <a:pt x="1242" y="1001"/>
                    </a:lnTo>
                    <a:lnTo>
                      <a:pt x="1257" y="1062"/>
                    </a:lnTo>
                    <a:lnTo>
                      <a:pt x="1267" y="1126"/>
                    </a:lnTo>
                    <a:lnTo>
                      <a:pt x="1276" y="1189"/>
                    </a:lnTo>
                    <a:lnTo>
                      <a:pt x="1280" y="1254"/>
                    </a:lnTo>
                    <a:lnTo>
                      <a:pt x="1282" y="1321"/>
                    </a:lnTo>
                    <a:lnTo>
                      <a:pt x="1322" y="1321"/>
                    </a:lnTo>
                    <a:close/>
                  </a:path>
                </a:pathLst>
              </a:custGeom>
              <a:solidFill>
                <a:srgbClr val="FF0000"/>
              </a:solidFill>
              <a:ln w="9525">
                <a:solidFill>
                  <a:srgbClr val="FF0000"/>
                </a:solidFill>
                <a:round/>
                <a:headEnd/>
                <a:tailEnd/>
              </a:ln>
            </p:spPr>
            <p:txBody>
              <a:bodyPr/>
              <a:lstStyle/>
              <a:p>
                <a:endParaRPr lang="en-US"/>
              </a:p>
            </p:txBody>
          </p:sp>
          <p:sp>
            <p:nvSpPr>
              <p:cNvPr id="36885" name="Freeform 11"/>
              <p:cNvSpPr>
                <a:spLocks/>
              </p:cNvSpPr>
              <p:nvPr/>
            </p:nvSpPr>
            <p:spPr bwMode="auto">
              <a:xfrm>
                <a:off x="2735" y="2250"/>
                <a:ext cx="1322" cy="1320"/>
              </a:xfrm>
              <a:custGeom>
                <a:avLst/>
                <a:gdLst>
                  <a:gd name="T0" fmla="*/ 67 w 1322"/>
                  <a:gd name="T1" fmla="*/ 1320 h 1320"/>
                  <a:gd name="T2" fmla="*/ 202 w 1322"/>
                  <a:gd name="T3" fmla="*/ 1307 h 1320"/>
                  <a:gd name="T4" fmla="*/ 330 w 1322"/>
                  <a:gd name="T5" fmla="*/ 1280 h 1320"/>
                  <a:gd name="T6" fmla="*/ 455 w 1322"/>
                  <a:gd name="T7" fmla="*/ 1242 h 1320"/>
                  <a:gd name="T8" fmla="*/ 572 w 1322"/>
                  <a:gd name="T9" fmla="*/ 1190 h 1320"/>
                  <a:gd name="T10" fmla="*/ 685 w 1322"/>
                  <a:gd name="T11" fmla="*/ 1129 h 1320"/>
                  <a:gd name="T12" fmla="*/ 791 w 1322"/>
                  <a:gd name="T13" fmla="*/ 1058 h 1320"/>
                  <a:gd name="T14" fmla="*/ 889 w 1322"/>
                  <a:gd name="T15" fmla="*/ 977 h 1320"/>
                  <a:gd name="T16" fmla="*/ 979 w 1322"/>
                  <a:gd name="T17" fmla="*/ 887 h 1320"/>
                  <a:gd name="T18" fmla="*/ 1059 w 1322"/>
                  <a:gd name="T19" fmla="*/ 789 h 1320"/>
                  <a:gd name="T20" fmla="*/ 1130 w 1322"/>
                  <a:gd name="T21" fmla="*/ 683 h 1320"/>
                  <a:gd name="T22" fmla="*/ 1192 w 1322"/>
                  <a:gd name="T23" fmla="*/ 572 h 1320"/>
                  <a:gd name="T24" fmla="*/ 1242 w 1322"/>
                  <a:gd name="T25" fmla="*/ 453 h 1320"/>
                  <a:gd name="T26" fmla="*/ 1280 w 1322"/>
                  <a:gd name="T27" fmla="*/ 329 h 1320"/>
                  <a:gd name="T28" fmla="*/ 1307 w 1322"/>
                  <a:gd name="T29" fmla="*/ 200 h 1320"/>
                  <a:gd name="T30" fmla="*/ 1320 w 1322"/>
                  <a:gd name="T31" fmla="*/ 68 h 1320"/>
                  <a:gd name="T32" fmla="*/ 1282 w 1322"/>
                  <a:gd name="T33" fmla="*/ 0 h 1320"/>
                  <a:gd name="T34" fmla="*/ 1276 w 1322"/>
                  <a:gd name="T35" fmla="*/ 131 h 1320"/>
                  <a:gd name="T36" fmla="*/ 1257 w 1322"/>
                  <a:gd name="T37" fmla="*/ 258 h 1320"/>
                  <a:gd name="T38" fmla="*/ 1225 w 1322"/>
                  <a:gd name="T39" fmla="*/ 380 h 1320"/>
                  <a:gd name="T40" fmla="*/ 1180 w 1322"/>
                  <a:gd name="T41" fmla="*/ 497 h 1320"/>
                  <a:gd name="T42" fmla="*/ 1127 w 1322"/>
                  <a:gd name="T43" fmla="*/ 611 h 1320"/>
                  <a:gd name="T44" fmla="*/ 1063 w 1322"/>
                  <a:gd name="T45" fmla="*/ 716 h 1320"/>
                  <a:gd name="T46" fmla="*/ 988 w 1322"/>
                  <a:gd name="T47" fmla="*/ 814 h 1320"/>
                  <a:gd name="T48" fmla="*/ 906 w 1322"/>
                  <a:gd name="T49" fmla="*/ 906 h 1320"/>
                  <a:gd name="T50" fmla="*/ 816 w 1322"/>
                  <a:gd name="T51" fmla="*/ 989 h 1320"/>
                  <a:gd name="T52" fmla="*/ 716 w 1322"/>
                  <a:gd name="T53" fmla="*/ 1061 h 1320"/>
                  <a:gd name="T54" fmla="*/ 610 w 1322"/>
                  <a:gd name="T55" fmla="*/ 1127 h 1320"/>
                  <a:gd name="T56" fmla="*/ 499 w 1322"/>
                  <a:gd name="T57" fmla="*/ 1180 h 1320"/>
                  <a:gd name="T58" fmla="*/ 380 w 1322"/>
                  <a:gd name="T59" fmla="*/ 1224 h 1320"/>
                  <a:gd name="T60" fmla="*/ 257 w 1322"/>
                  <a:gd name="T61" fmla="*/ 1255 h 1320"/>
                  <a:gd name="T62" fmla="*/ 131 w 1322"/>
                  <a:gd name="T63" fmla="*/ 1274 h 1320"/>
                  <a:gd name="T64" fmla="*/ 0 w 1322"/>
                  <a:gd name="T65" fmla="*/ 1282 h 13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22"/>
                  <a:gd name="T100" fmla="*/ 0 h 1320"/>
                  <a:gd name="T101" fmla="*/ 1322 w 1322"/>
                  <a:gd name="T102" fmla="*/ 1320 h 13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22" h="1320">
                    <a:moveTo>
                      <a:pt x="0" y="1320"/>
                    </a:moveTo>
                    <a:lnTo>
                      <a:pt x="67" y="1320"/>
                    </a:lnTo>
                    <a:lnTo>
                      <a:pt x="134" y="1315"/>
                    </a:lnTo>
                    <a:lnTo>
                      <a:pt x="202" y="1307"/>
                    </a:lnTo>
                    <a:lnTo>
                      <a:pt x="267" y="1294"/>
                    </a:lnTo>
                    <a:lnTo>
                      <a:pt x="330" y="1280"/>
                    </a:lnTo>
                    <a:lnTo>
                      <a:pt x="393" y="1261"/>
                    </a:lnTo>
                    <a:lnTo>
                      <a:pt x="455" y="1242"/>
                    </a:lnTo>
                    <a:lnTo>
                      <a:pt x="514" y="1217"/>
                    </a:lnTo>
                    <a:lnTo>
                      <a:pt x="572" y="1190"/>
                    </a:lnTo>
                    <a:lnTo>
                      <a:pt x="630" y="1161"/>
                    </a:lnTo>
                    <a:lnTo>
                      <a:pt x="685" y="1129"/>
                    </a:lnTo>
                    <a:lnTo>
                      <a:pt x="739" y="1096"/>
                    </a:lnTo>
                    <a:lnTo>
                      <a:pt x="791" y="1058"/>
                    </a:lnTo>
                    <a:lnTo>
                      <a:pt x="841" y="1019"/>
                    </a:lnTo>
                    <a:lnTo>
                      <a:pt x="889" y="977"/>
                    </a:lnTo>
                    <a:lnTo>
                      <a:pt x="935" y="933"/>
                    </a:lnTo>
                    <a:lnTo>
                      <a:pt x="979" y="887"/>
                    </a:lnTo>
                    <a:lnTo>
                      <a:pt x="1019" y="839"/>
                    </a:lnTo>
                    <a:lnTo>
                      <a:pt x="1059" y="789"/>
                    </a:lnTo>
                    <a:lnTo>
                      <a:pt x="1096" y="737"/>
                    </a:lnTo>
                    <a:lnTo>
                      <a:pt x="1130" y="683"/>
                    </a:lnTo>
                    <a:lnTo>
                      <a:pt x="1161" y="628"/>
                    </a:lnTo>
                    <a:lnTo>
                      <a:pt x="1192" y="572"/>
                    </a:lnTo>
                    <a:lnTo>
                      <a:pt x="1219" y="513"/>
                    </a:lnTo>
                    <a:lnTo>
                      <a:pt x="1242" y="453"/>
                    </a:lnTo>
                    <a:lnTo>
                      <a:pt x="1263" y="392"/>
                    </a:lnTo>
                    <a:lnTo>
                      <a:pt x="1280" y="329"/>
                    </a:lnTo>
                    <a:lnTo>
                      <a:pt x="1296" y="265"/>
                    </a:lnTo>
                    <a:lnTo>
                      <a:pt x="1307" y="200"/>
                    </a:lnTo>
                    <a:lnTo>
                      <a:pt x="1315" y="135"/>
                    </a:lnTo>
                    <a:lnTo>
                      <a:pt x="1320" y="68"/>
                    </a:lnTo>
                    <a:lnTo>
                      <a:pt x="1322" y="0"/>
                    </a:lnTo>
                    <a:lnTo>
                      <a:pt x="1282" y="0"/>
                    </a:lnTo>
                    <a:lnTo>
                      <a:pt x="1280" y="66"/>
                    </a:lnTo>
                    <a:lnTo>
                      <a:pt x="1276" y="131"/>
                    </a:lnTo>
                    <a:lnTo>
                      <a:pt x="1267" y="194"/>
                    </a:lnTo>
                    <a:lnTo>
                      <a:pt x="1257" y="258"/>
                    </a:lnTo>
                    <a:lnTo>
                      <a:pt x="1242" y="319"/>
                    </a:lnTo>
                    <a:lnTo>
                      <a:pt x="1225" y="380"/>
                    </a:lnTo>
                    <a:lnTo>
                      <a:pt x="1203" y="440"/>
                    </a:lnTo>
                    <a:lnTo>
                      <a:pt x="1180" y="497"/>
                    </a:lnTo>
                    <a:lnTo>
                      <a:pt x="1155" y="555"/>
                    </a:lnTo>
                    <a:lnTo>
                      <a:pt x="1127" y="611"/>
                    </a:lnTo>
                    <a:lnTo>
                      <a:pt x="1096" y="664"/>
                    </a:lnTo>
                    <a:lnTo>
                      <a:pt x="1063" y="716"/>
                    </a:lnTo>
                    <a:lnTo>
                      <a:pt x="1027" y="766"/>
                    </a:lnTo>
                    <a:lnTo>
                      <a:pt x="988" y="814"/>
                    </a:lnTo>
                    <a:lnTo>
                      <a:pt x="948" y="860"/>
                    </a:lnTo>
                    <a:lnTo>
                      <a:pt x="906" y="906"/>
                    </a:lnTo>
                    <a:lnTo>
                      <a:pt x="862" y="948"/>
                    </a:lnTo>
                    <a:lnTo>
                      <a:pt x="816" y="989"/>
                    </a:lnTo>
                    <a:lnTo>
                      <a:pt x="766" y="1027"/>
                    </a:lnTo>
                    <a:lnTo>
                      <a:pt x="716" y="1061"/>
                    </a:lnTo>
                    <a:lnTo>
                      <a:pt x="664" y="1096"/>
                    </a:lnTo>
                    <a:lnTo>
                      <a:pt x="610" y="1127"/>
                    </a:lnTo>
                    <a:lnTo>
                      <a:pt x="555" y="1155"/>
                    </a:lnTo>
                    <a:lnTo>
                      <a:pt x="499" y="1180"/>
                    </a:lnTo>
                    <a:lnTo>
                      <a:pt x="440" y="1203"/>
                    </a:lnTo>
                    <a:lnTo>
                      <a:pt x="380" y="1224"/>
                    </a:lnTo>
                    <a:lnTo>
                      <a:pt x="321" y="1242"/>
                    </a:lnTo>
                    <a:lnTo>
                      <a:pt x="257" y="1255"/>
                    </a:lnTo>
                    <a:lnTo>
                      <a:pt x="196" y="1267"/>
                    </a:lnTo>
                    <a:lnTo>
                      <a:pt x="131" y="1274"/>
                    </a:lnTo>
                    <a:lnTo>
                      <a:pt x="65" y="1280"/>
                    </a:lnTo>
                    <a:lnTo>
                      <a:pt x="0" y="1282"/>
                    </a:lnTo>
                    <a:lnTo>
                      <a:pt x="0" y="1320"/>
                    </a:lnTo>
                    <a:close/>
                  </a:path>
                </a:pathLst>
              </a:custGeom>
              <a:solidFill>
                <a:srgbClr val="FF0000"/>
              </a:solidFill>
              <a:ln w="9525">
                <a:solidFill>
                  <a:srgbClr val="FF0000"/>
                </a:solidFill>
                <a:round/>
                <a:headEnd/>
                <a:tailEnd/>
              </a:ln>
            </p:spPr>
            <p:txBody>
              <a:bodyPr/>
              <a:lstStyle/>
              <a:p>
                <a:endParaRPr lang="en-US"/>
              </a:p>
            </p:txBody>
          </p:sp>
          <p:sp>
            <p:nvSpPr>
              <p:cNvPr id="36886" name="Freeform 12"/>
              <p:cNvSpPr>
                <a:spLocks/>
              </p:cNvSpPr>
              <p:nvPr/>
            </p:nvSpPr>
            <p:spPr bwMode="auto">
              <a:xfrm>
                <a:off x="1415" y="2250"/>
                <a:ext cx="1320" cy="1320"/>
              </a:xfrm>
              <a:custGeom>
                <a:avLst/>
                <a:gdLst>
                  <a:gd name="T0" fmla="*/ 0 w 1320"/>
                  <a:gd name="T1" fmla="*/ 68 h 1320"/>
                  <a:gd name="T2" fmla="*/ 13 w 1320"/>
                  <a:gd name="T3" fmla="*/ 200 h 1320"/>
                  <a:gd name="T4" fmla="*/ 40 w 1320"/>
                  <a:gd name="T5" fmla="*/ 329 h 1320"/>
                  <a:gd name="T6" fmla="*/ 78 w 1320"/>
                  <a:gd name="T7" fmla="*/ 453 h 1320"/>
                  <a:gd name="T8" fmla="*/ 130 w 1320"/>
                  <a:gd name="T9" fmla="*/ 572 h 1320"/>
                  <a:gd name="T10" fmla="*/ 190 w 1320"/>
                  <a:gd name="T11" fmla="*/ 683 h 1320"/>
                  <a:gd name="T12" fmla="*/ 263 w 1320"/>
                  <a:gd name="T13" fmla="*/ 789 h 1320"/>
                  <a:gd name="T14" fmla="*/ 343 w 1320"/>
                  <a:gd name="T15" fmla="*/ 887 h 1320"/>
                  <a:gd name="T16" fmla="*/ 433 w 1320"/>
                  <a:gd name="T17" fmla="*/ 977 h 1320"/>
                  <a:gd name="T18" fmla="*/ 531 w 1320"/>
                  <a:gd name="T19" fmla="*/ 1058 h 1320"/>
                  <a:gd name="T20" fmla="*/ 635 w 1320"/>
                  <a:gd name="T21" fmla="*/ 1129 h 1320"/>
                  <a:gd name="T22" fmla="*/ 748 w 1320"/>
                  <a:gd name="T23" fmla="*/ 1190 h 1320"/>
                  <a:gd name="T24" fmla="*/ 867 w 1320"/>
                  <a:gd name="T25" fmla="*/ 1242 h 1320"/>
                  <a:gd name="T26" fmla="*/ 990 w 1320"/>
                  <a:gd name="T27" fmla="*/ 1280 h 1320"/>
                  <a:gd name="T28" fmla="*/ 1120 w 1320"/>
                  <a:gd name="T29" fmla="*/ 1307 h 1320"/>
                  <a:gd name="T30" fmla="*/ 1253 w 1320"/>
                  <a:gd name="T31" fmla="*/ 1320 h 1320"/>
                  <a:gd name="T32" fmla="*/ 1320 w 1320"/>
                  <a:gd name="T33" fmla="*/ 1282 h 1320"/>
                  <a:gd name="T34" fmla="*/ 1190 w 1320"/>
                  <a:gd name="T35" fmla="*/ 1274 h 1320"/>
                  <a:gd name="T36" fmla="*/ 1063 w 1320"/>
                  <a:gd name="T37" fmla="*/ 1255 h 1320"/>
                  <a:gd name="T38" fmla="*/ 940 w 1320"/>
                  <a:gd name="T39" fmla="*/ 1224 h 1320"/>
                  <a:gd name="T40" fmla="*/ 823 w 1320"/>
                  <a:gd name="T41" fmla="*/ 1180 h 1320"/>
                  <a:gd name="T42" fmla="*/ 710 w 1320"/>
                  <a:gd name="T43" fmla="*/ 1127 h 1320"/>
                  <a:gd name="T44" fmla="*/ 604 w 1320"/>
                  <a:gd name="T45" fmla="*/ 1061 h 1320"/>
                  <a:gd name="T46" fmla="*/ 506 w 1320"/>
                  <a:gd name="T47" fmla="*/ 989 h 1320"/>
                  <a:gd name="T48" fmla="*/ 414 w 1320"/>
                  <a:gd name="T49" fmla="*/ 906 h 1320"/>
                  <a:gd name="T50" fmla="*/ 332 w 1320"/>
                  <a:gd name="T51" fmla="*/ 814 h 1320"/>
                  <a:gd name="T52" fmla="*/ 259 w 1320"/>
                  <a:gd name="T53" fmla="*/ 716 h 1320"/>
                  <a:gd name="T54" fmla="*/ 193 w 1320"/>
                  <a:gd name="T55" fmla="*/ 611 h 1320"/>
                  <a:gd name="T56" fmla="*/ 140 w 1320"/>
                  <a:gd name="T57" fmla="*/ 497 h 1320"/>
                  <a:gd name="T58" fmla="*/ 96 w 1320"/>
                  <a:gd name="T59" fmla="*/ 380 h 1320"/>
                  <a:gd name="T60" fmla="*/ 65 w 1320"/>
                  <a:gd name="T61" fmla="*/ 258 h 1320"/>
                  <a:gd name="T62" fmla="*/ 46 w 1320"/>
                  <a:gd name="T63" fmla="*/ 131 h 1320"/>
                  <a:gd name="T64" fmla="*/ 38 w 1320"/>
                  <a:gd name="T65" fmla="*/ 0 h 1320"/>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20"/>
                  <a:gd name="T100" fmla="*/ 0 h 1320"/>
                  <a:gd name="T101" fmla="*/ 1320 w 1320"/>
                  <a:gd name="T102" fmla="*/ 1320 h 1320"/>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20" h="1320">
                    <a:moveTo>
                      <a:pt x="0" y="0"/>
                    </a:moveTo>
                    <a:lnTo>
                      <a:pt x="0" y="68"/>
                    </a:lnTo>
                    <a:lnTo>
                      <a:pt x="5" y="135"/>
                    </a:lnTo>
                    <a:lnTo>
                      <a:pt x="13" y="200"/>
                    </a:lnTo>
                    <a:lnTo>
                      <a:pt x="26" y="265"/>
                    </a:lnTo>
                    <a:lnTo>
                      <a:pt x="40" y="329"/>
                    </a:lnTo>
                    <a:lnTo>
                      <a:pt x="59" y="392"/>
                    </a:lnTo>
                    <a:lnTo>
                      <a:pt x="78" y="453"/>
                    </a:lnTo>
                    <a:lnTo>
                      <a:pt x="103" y="513"/>
                    </a:lnTo>
                    <a:lnTo>
                      <a:pt x="130" y="572"/>
                    </a:lnTo>
                    <a:lnTo>
                      <a:pt x="159" y="628"/>
                    </a:lnTo>
                    <a:lnTo>
                      <a:pt x="190" y="683"/>
                    </a:lnTo>
                    <a:lnTo>
                      <a:pt x="224" y="737"/>
                    </a:lnTo>
                    <a:lnTo>
                      <a:pt x="263" y="789"/>
                    </a:lnTo>
                    <a:lnTo>
                      <a:pt x="301" y="839"/>
                    </a:lnTo>
                    <a:lnTo>
                      <a:pt x="343" y="887"/>
                    </a:lnTo>
                    <a:lnTo>
                      <a:pt x="387" y="933"/>
                    </a:lnTo>
                    <a:lnTo>
                      <a:pt x="433" y="977"/>
                    </a:lnTo>
                    <a:lnTo>
                      <a:pt x="481" y="1019"/>
                    </a:lnTo>
                    <a:lnTo>
                      <a:pt x="531" y="1058"/>
                    </a:lnTo>
                    <a:lnTo>
                      <a:pt x="583" y="1096"/>
                    </a:lnTo>
                    <a:lnTo>
                      <a:pt x="635" y="1129"/>
                    </a:lnTo>
                    <a:lnTo>
                      <a:pt x="691" y="1161"/>
                    </a:lnTo>
                    <a:lnTo>
                      <a:pt x="748" y="1190"/>
                    </a:lnTo>
                    <a:lnTo>
                      <a:pt x="808" y="1217"/>
                    </a:lnTo>
                    <a:lnTo>
                      <a:pt x="867" y="1242"/>
                    </a:lnTo>
                    <a:lnTo>
                      <a:pt x="929" y="1261"/>
                    </a:lnTo>
                    <a:lnTo>
                      <a:pt x="990" y="1280"/>
                    </a:lnTo>
                    <a:lnTo>
                      <a:pt x="1055" y="1294"/>
                    </a:lnTo>
                    <a:lnTo>
                      <a:pt x="1120" y="1307"/>
                    </a:lnTo>
                    <a:lnTo>
                      <a:pt x="1186" y="1315"/>
                    </a:lnTo>
                    <a:lnTo>
                      <a:pt x="1253" y="1320"/>
                    </a:lnTo>
                    <a:lnTo>
                      <a:pt x="1320" y="1320"/>
                    </a:lnTo>
                    <a:lnTo>
                      <a:pt x="1320" y="1282"/>
                    </a:lnTo>
                    <a:lnTo>
                      <a:pt x="1255" y="1280"/>
                    </a:lnTo>
                    <a:lnTo>
                      <a:pt x="1190" y="1274"/>
                    </a:lnTo>
                    <a:lnTo>
                      <a:pt x="1126" y="1267"/>
                    </a:lnTo>
                    <a:lnTo>
                      <a:pt x="1063" y="1255"/>
                    </a:lnTo>
                    <a:lnTo>
                      <a:pt x="1001" y="1242"/>
                    </a:lnTo>
                    <a:lnTo>
                      <a:pt x="940" y="1224"/>
                    </a:lnTo>
                    <a:lnTo>
                      <a:pt x="881" y="1203"/>
                    </a:lnTo>
                    <a:lnTo>
                      <a:pt x="823" y="1180"/>
                    </a:lnTo>
                    <a:lnTo>
                      <a:pt x="765" y="1155"/>
                    </a:lnTo>
                    <a:lnTo>
                      <a:pt x="710" y="1127"/>
                    </a:lnTo>
                    <a:lnTo>
                      <a:pt x="656" y="1096"/>
                    </a:lnTo>
                    <a:lnTo>
                      <a:pt x="604" y="1061"/>
                    </a:lnTo>
                    <a:lnTo>
                      <a:pt x="554" y="1027"/>
                    </a:lnTo>
                    <a:lnTo>
                      <a:pt x="506" y="989"/>
                    </a:lnTo>
                    <a:lnTo>
                      <a:pt x="458" y="948"/>
                    </a:lnTo>
                    <a:lnTo>
                      <a:pt x="414" y="906"/>
                    </a:lnTo>
                    <a:lnTo>
                      <a:pt x="372" y="860"/>
                    </a:lnTo>
                    <a:lnTo>
                      <a:pt x="332" y="814"/>
                    </a:lnTo>
                    <a:lnTo>
                      <a:pt x="293" y="766"/>
                    </a:lnTo>
                    <a:lnTo>
                      <a:pt x="259" y="716"/>
                    </a:lnTo>
                    <a:lnTo>
                      <a:pt x="224" y="664"/>
                    </a:lnTo>
                    <a:lnTo>
                      <a:pt x="193" y="611"/>
                    </a:lnTo>
                    <a:lnTo>
                      <a:pt x="165" y="555"/>
                    </a:lnTo>
                    <a:lnTo>
                      <a:pt x="140" y="497"/>
                    </a:lnTo>
                    <a:lnTo>
                      <a:pt x="117" y="440"/>
                    </a:lnTo>
                    <a:lnTo>
                      <a:pt x="96" y="380"/>
                    </a:lnTo>
                    <a:lnTo>
                      <a:pt x="78" y="319"/>
                    </a:lnTo>
                    <a:lnTo>
                      <a:pt x="65" y="258"/>
                    </a:lnTo>
                    <a:lnTo>
                      <a:pt x="53" y="194"/>
                    </a:lnTo>
                    <a:lnTo>
                      <a:pt x="46" y="131"/>
                    </a:lnTo>
                    <a:lnTo>
                      <a:pt x="40" y="66"/>
                    </a:lnTo>
                    <a:lnTo>
                      <a:pt x="38" y="0"/>
                    </a:lnTo>
                    <a:lnTo>
                      <a:pt x="0" y="0"/>
                    </a:lnTo>
                    <a:close/>
                  </a:path>
                </a:pathLst>
              </a:custGeom>
              <a:solidFill>
                <a:srgbClr val="FF0000"/>
              </a:solidFill>
              <a:ln w="9525">
                <a:solidFill>
                  <a:srgbClr val="FF0000"/>
                </a:solidFill>
                <a:round/>
                <a:headEnd/>
                <a:tailEnd/>
              </a:ln>
            </p:spPr>
            <p:txBody>
              <a:bodyPr/>
              <a:lstStyle/>
              <a:p>
                <a:endParaRPr lang="en-US"/>
              </a:p>
            </p:txBody>
          </p:sp>
          <p:sp>
            <p:nvSpPr>
              <p:cNvPr id="36887" name="Freeform 13"/>
              <p:cNvSpPr>
                <a:spLocks/>
              </p:cNvSpPr>
              <p:nvPr/>
            </p:nvSpPr>
            <p:spPr bwMode="auto">
              <a:xfrm>
                <a:off x="1415" y="929"/>
                <a:ext cx="1320" cy="1321"/>
              </a:xfrm>
              <a:custGeom>
                <a:avLst/>
                <a:gdLst>
                  <a:gd name="T0" fmla="*/ 1253 w 1320"/>
                  <a:gd name="T1" fmla="*/ 0 h 1321"/>
                  <a:gd name="T2" fmla="*/ 1120 w 1320"/>
                  <a:gd name="T3" fmla="*/ 13 h 1321"/>
                  <a:gd name="T4" fmla="*/ 990 w 1320"/>
                  <a:gd name="T5" fmla="*/ 40 h 1321"/>
                  <a:gd name="T6" fmla="*/ 867 w 1320"/>
                  <a:gd name="T7" fmla="*/ 78 h 1321"/>
                  <a:gd name="T8" fmla="*/ 748 w 1320"/>
                  <a:gd name="T9" fmla="*/ 130 h 1321"/>
                  <a:gd name="T10" fmla="*/ 635 w 1320"/>
                  <a:gd name="T11" fmla="*/ 191 h 1321"/>
                  <a:gd name="T12" fmla="*/ 531 w 1320"/>
                  <a:gd name="T13" fmla="*/ 262 h 1321"/>
                  <a:gd name="T14" fmla="*/ 433 w 1320"/>
                  <a:gd name="T15" fmla="*/ 343 h 1321"/>
                  <a:gd name="T16" fmla="*/ 343 w 1320"/>
                  <a:gd name="T17" fmla="*/ 433 h 1321"/>
                  <a:gd name="T18" fmla="*/ 263 w 1320"/>
                  <a:gd name="T19" fmla="*/ 531 h 1321"/>
                  <a:gd name="T20" fmla="*/ 190 w 1320"/>
                  <a:gd name="T21" fmla="*/ 637 h 1321"/>
                  <a:gd name="T22" fmla="*/ 130 w 1320"/>
                  <a:gd name="T23" fmla="*/ 748 h 1321"/>
                  <a:gd name="T24" fmla="*/ 78 w 1320"/>
                  <a:gd name="T25" fmla="*/ 867 h 1321"/>
                  <a:gd name="T26" fmla="*/ 40 w 1320"/>
                  <a:gd name="T27" fmla="*/ 991 h 1321"/>
                  <a:gd name="T28" fmla="*/ 13 w 1320"/>
                  <a:gd name="T29" fmla="*/ 1120 h 1321"/>
                  <a:gd name="T30" fmla="*/ 0 w 1320"/>
                  <a:gd name="T31" fmla="*/ 1252 h 1321"/>
                  <a:gd name="T32" fmla="*/ 38 w 1320"/>
                  <a:gd name="T33" fmla="*/ 1321 h 1321"/>
                  <a:gd name="T34" fmla="*/ 46 w 1320"/>
                  <a:gd name="T35" fmla="*/ 1189 h 1321"/>
                  <a:gd name="T36" fmla="*/ 65 w 1320"/>
                  <a:gd name="T37" fmla="*/ 1062 h 1321"/>
                  <a:gd name="T38" fmla="*/ 96 w 1320"/>
                  <a:gd name="T39" fmla="*/ 940 h 1321"/>
                  <a:gd name="T40" fmla="*/ 140 w 1320"/>
                  <a:gd name="T41" fmla="*/ 823 h 1321"/>
                  <a:gd name="T42" fmla="*/ 193 w 1320"/>
                  <a:gd name="T43" fmla="*/ 709 h 1321"/>
                  <a:gd name="T44" fmla="*/ 259 w 1320"/>
                  <a:gd name="T45" fmla="*/ 604 h 1321"/>
                  <a:gd name="T46" fmla="*/ 332 w 1320"/>
                  <a:gd name="T47" fmla="*/ 506 h 1321"/>
                  <a:gd name="T48" fmla="*/ 414 w 1320"/>
                  <a:gd name="T49" fmla="*/ 414 h 1321"/>
                  <a:gd name="T50" fmla="*/ 506 w 1320"/>
                  <a:gd name="T51" fmla="*/ 331 h 1321"/>
                  <a:gd name="T52" fmla="*/ 604 w 1320"/>
                  <a:gd name="T53" fmla="*/ 259 h 1321"/>
                  <a:gd name="T54" fmla="*/ 710 w 1320"/>
                  <a:gd name="T55" fmla="*/ 193 h 1321"/>
                  <a:gd name="T56" fmla="*/ 823 w 1320"/>
                  <a:gd name="T57" fmla="*/ 140 h 1321"/>
                  <a:gd name="T58" fmla="*/ 940 w 1320"/>
                  <a:gd name="T59" fmla="*/ 96 h 1321"/>
                  <a:gd name="T60" fmla="*/ 1063 w 1320"/>
                  <a:gd name="T61" fmla="*/ 65 h 1321"/>
                  <a:gd name="T62" fmla="*/ 1190 w 1320"/>
                  <a:gd name="T63" fmla="*/ 46 h 1321"/>
                  <a:gd name="T64" fmla="*/ 1320 w 1320"/>
                  <a:gd name="T65" fmla="*/ 38 h 132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320"/>
                  <a:gd name="T100" fmla="*/ 0 h 1321"/>
                  <a:gd name="T101" fmla="*/ 1320 w 1320"/>
                  <a:gd name="T102" fmla="*/ 1321 h 132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320" h="1321">
                    <a:moveTo>
                      <a:pt x="1320" y="0"/>
                    </a:moveTo>
                    <a:lnTo>
                      <a:pt x="1253" y="0"/>
                    </a:lnTo>
                    <a:lnTo>
                      <a:pt x="1186" y="5"/>
                    </a:lnTo>
                    <a:lnTo>
                      <a:pt x="1120" y="13"/>
                    </a:lnTo>
                    <a:lnTo>
                      <a:pt x="1055" y="26"/>
                    </a:lnTo>
                    <a:lnTo>
                      <a:pt x="990" y="40"/>
                    </a:lnTo>
                    <a:lnTo>
                      <a:pt x="929" y="59"/>
                    </a:lnTo>
                    <a:lnTo>
                      <a:pt x="867" y="78"/>
                    </a:lnTo>
                    <a:lnTo>
                      <a:pt x="808" y="103"/>
                    </a:lnTo>
                    <a:lnTo>
                      <a:pt x="748" y="130"/>
                    </a:lnTo>
                    <a:lnTo>
                      <a:pt x="691" y="159"/>
                    </a:lnTo>
                    <a:lnTo>
                      <a:pt x="635" y="191"/>
                    </a:lnTo>
                    <a:lnTo>
                      <a:pt x="583" y="224"/>
                    </a:lnTo>
                    <a:lnTo>
                      <a:pt x="531" y="262"/>
                    </a:lnTo>
                    <a:lnTo>
                      <a:pt x="481" y="301"/>
                    </a:lnTo>
                    <a:lnTo>
                      <a:pt x="433" y="343"/>
                    </a:lnTo>
                    <a:lnTo>
                      <a:pt x="387" y="387"/>
                    </a:lnTo>
                    <a:lnTo>
                      <a:pt x="343" y="433"/>
                    </a:lnTo>
                    <a:lnTo>
                      <a:pt x="301" y="481"/>
                    </a:lnTo>
                    <a:lnTo>
                      <a:pt x="263" y="531"/>
                    </a:lnTo>
                    <a:lnTo>
                      <a:pt x="224" y="583"/>
                    </a:lnTo>
                    <a:lnTo>
                      <a:pt x="190" y="637"/>
                    </a:lnTo>
                    <a:lnTo>
                      <a:pt x="159" y="692"/>
                    </a:lnTo>
                    <a:lnTo>
                      <a:pt x="130" y="748"/>
                    </a:lnTo>
                    <a:lnTo>
                      <a:pt x="103" y="807"/>
                    </a:lnTo>
                    <a:lnTo>
                      <a:pt x="78" y="867"/>
                    </a:lnTo>
                    <a:lnTo>
                      <a:pt x="59" y="928"/>
                    </a:lnTo>
                    <a:lnTo>
                      <a:pt x="40" y="991"/>
                    </a:lnTo>
                    <a:lnTo>
                      <a:pt x="26" y="1055"/>
                    </a:lnTo>
                    <a:lnTo>
                      <a:pt x="13" y="1120"/>
                    </a:lnTo>
                    <a:lnTo>
                      <a:pt x="5" y="1185"/>
                    </a:lnTo>
                    <a:lnTo>
                      <a:pt x="0" y="1252"/>
                    </a:lnTo>
                    <a:lnTo>
                      <a:pt x="0" y="1321"/>
                    </a:lnTo>
                    <a:lnTo>
                      <a:pt x="38" y="1321"/>
                    </a:lnTo>
                    <a:lnTo>
                      <a:pt x="40" y="1254"/>
                    </a:lnTo>
                    <a:lnTo>
                      <a:pt x="46" y="1189"/>
                    </a:lnTo>
                    <a:lnTo>
                      <a:pt x="53" y="1126"/>
                    </a:lnTo>
                    <a:lnTo>
                      <a:pt x="65" y="1062"/>
                    </a:lnTo>
                    <a:lnTo>
                      <a:pt x="78" y="1001"/>
                    </a:lnTo>
                    <a:lnTo>
                      <a:pt x="96" y="940"/>
                    </a:lnTo>
                    <a:lnTo>
                      <a:pt x="117" y="880"/>
                    </a:lnTo>
                    <a:lnTo>
                      <a:pt x="140" y="823"/>
                    </a:lnTo>
                    <a:lnTo>
                      <a:pt x="165" y="765"/>
                    </a:lnTo>
                    <a:lnTo>
                      <a:pt x="193" y="709"/>
                    </a:lnTo>
                    <a:lnTo>
                      <a:pt x="224" y="656"/>
                    </a:lnTo>
                    <a:lnTo>
                      <a:pt x="259" y="604"/>
                    </a:lnTo>
                    <a:lnTo>
                      <a:pt x="293" y="554"/>
                    </a:lnTo>
                    <a:lnTo>
                      <a:pt x="332" y="506"/>
                    </a:lnTo>
                    <a:lnTo>
                      <a:pt x="372" y="460"/>
                    </a:lnTo>
                    <a:lnTo>
                      <a:pt x="414" y="414"/>
                    </a:lnTo>
                    <a:lnTo>
                      <a:pt x="458" y="372"/>
                    </a:lnTo>
                    <a:lnTo>
                      <a:pt x="506" y="331"/>
                    </a:lnTo>
                    <a:lnTo>
                      <a:pt x="554" y="293"/>
                    </a:lnTo>
                    <a:lnTo>
                      <a:pt x="604" y="259"/>
                    </a:lnTo>
                    <a:lnTo>
                      <a:pt x="656" y="224"/>
                    </a:lnTo>
                    <a:lnTo>
                      <a:pt x="710" y="193"/>
                    </a:lnTo>
                    <a:lnTo>
                      <a:pt x="765" y="165"/>
                    </a:lnTo>
                    <a:lnTo>
                      <a:pt x="823" y="140"/>
                    </a:lnTo>
                    <a:lnTo>
                      <a:pt x="881" y="117"/>
                    </a:lnTo>
                    <a:lnTo>
                      <a:pt x="940" y="96"/>
                    </a:lnTo>
                    <a:lnTo>
                      <a:pt x="1001" y="78"/>
                    </a:lnTo>
                    <a:lnTo>
                      <a:pt x="1063" y="65"/>
                    </a:lnTo>
                    <a:lnTo>
                      <a:pt x="1126" y="53"/>
                    </a:lnTo>
                    <a:lnTo>
                      <a:pt x="1190" y="46"/>
                    </a:lnTo>
                    <a:lnTo>
                      <a:pt x="1255" y="40"/>
                    </a:lnTo>
                    <a:lnTo>
                      <a:pt x="1320" y="38"/>
                    </a:lnTo>
                    <a:lnTo>
                      <a:pt x="1320" y="0"/>
                    </a:lnTo>
                    <a:close/>
                  </a:path>
                </a:pathLst>
              </a:custGeom>
              <a:solidFill>
                <a:srgbClr val="FF0000"/>
              </a:solidFill>
              <a:ln w="9525">
                <a:solidFill>
                  <a:srgbClr val="FF0000"/>
                </a:solidFill>
                <a:round/>
                <a:headEnd/>
                <a:tailEnd/>
              </a:ln>
            </p:spPr>
            <p:txBody>
              <a:bodyPr/>
              <a:lstStyle/>
              <a:p>
                <a:endParaRPr lang="en-US"/>
              </a:p>
            </p:txBody>
          </p:sp>
          <p:sp>
            <p:nvSpPr>
              <p:cNvPr id="36888" name="Freeform 14"/>
              <p:cNvSpPr>
                <a:spLocks/>
              </p:cNvSpPr>
              <p:nvPr/>
            </p:nvSpPr>
            <p:spPr bwMode="auto">
              <a:xfrm>
                <a:off x="2019" y="1533"/>
                <a:ext cx="1434" cy="1433"/>
              </a:xfrm>
              <a:custGeom>
                <a:avLst/>
                <a:gdLst>
                  <a:gd name="T0" fmla="*/ 789 w 1434"/>
                  <a:gd name="T1" fmla="*/ 4 h 1433"/>
                  <a:gd name="T2" fmla="*/ 895 w 1434"/>
                  <a:gd name="T3" fmla="*/ 21 h 1433"/>
                  <a:gd name="T4" fmla="*/ 994 w 1434"/>
                  <a:gd name="T5" fmla="*/ 56 h 1433"/>
                  <a:gd name="T6" fmla="*/ 1088 w 1434"/>
                  <a:gd name="T7" fmla="*/ 104 h 1433"/>
                  <a:gd name="T8" fmla="*/ 1173 w 1434"/>
                  <a:gd name="T9" fmla="*/ 163 h 1433"/>
                  <a:gd name="T10" fmla="*/ 1248 w 1434"/>
                  <a:gd name="T11" fmla="*/ 234 h 1433"/>
                  <a:gd name="T12" fmla="*/ 1311 w 1434"/>
                  <a:gd name="T13" fmla="*/ 316 h 1433"/>
                  <a:gd name="T14" fmla="*/ 1363 w 1434"/>
                  <a:gd name="T15" fmla="*/ 407 h 1433"/>
                  <a:gd name="T16" fmla="*/ 1401 w 1434"/>
                  <a:gd name="T17" fmla="*/ 503 h 1433"/>
                  <a:gd name="T18" fmla="*/ 1426 w 1434"/>
                  <a:gd name="T19" fmla="*/ 608 h 1433"/>
                  <a:gd name="T20" fmla="*/ 1434 w 1434"/>
                  <a:gd name="T21" fmla="*/ 716 h 1433"/>
                  <a:gd name="T22" fmla="*/ 1426 w 1434"/>
                  <a:gd name="T23" fmla="*/ 825 h 1433"/>
                  <a:gd name="T24" fmla="*/ 1401 w 1434"/>
                  <a:gd name="T25" fmla="*/ 928 h 1433"/>
                  <a:gd name="T26" fmla="*/ 1363 w 1434"/>
                  <a:gd name="T27" fmla="*/ 1026 h 1433"/>
                  <a:gd name="T28" fmla="*/ 1311 w 1434"/>
                  <a:gd name="T29" fmla="*/ 1117 h 1433"/>
                  <a:gd name="T30" fmla="*/ 1248 w 1434"/>
                  <a:gd name="T31" fmla="*/ 1197 h 1433"/>
                  <a:gd name="T32" fmla="*/ 1173 w 1434"/>
                  <a:gd name="T33" fmla="*/ 1270 h 1433"/>
                  <a:gd name="T34" fmla="*/ 1088 w 1434"/>
                  <a:gd name="T35" fmla="*/ 1329 h 1433"/>
                  <a:gd name="T36" fmla="*/ 994 w 1434"/>
                  <a:gd name="T37" fmla="*/ 1377 h 1433"/>
                  <a:gd name="T38" fmla="*/ 895 w 1434"/>
                  <a:gd name="T39" fmla="*/ 1410 h 1433"/>
                  <a:gd name="T40" fmla="*/ 789 w 1434"/>
                  <a:gd name="T41" fmla="*/ 1429 h 1433"/>
                  <a:gd name="T42" fmla="*/ 680 w 1434"/>
                  <a:gd name="T43" fmla="*/ 1433 h 1433"/>
                  <a:gd name="T44" fmla="*/ 572 w 1434"/>
                  <a:gd name="T45" fmla="*/ 1420 h 1433"/>
                  <a:gd name="T46" fmla="*/ 470 w 1434"/>
                  <a:gd name="T47" fmla="*/ 1389 h 1433"/>
                  <a:gd name="T48" fmla="*/ 374 w 1434"/>
                  <a:gd name="T49" fmla="*/ 1347 h 1433"/>
                  <a:gd name="T50" fmla="*/ 288 w 1434"/>
                  <a:gd name="T51" fmla="*/ 1291 h 1433"/>
                  <a:gd name="T52" fmla="*/ 209 w 1434"/>
                  <a:gd name="T53" fmla="*/ 1222 h 1433"/>
                  <a:gd name="T54" fmla="*/ 142 w 1434"/>
                  <a:gd name="T55" fmla="*/ 1145 h 1433"/>
                  <a:gd name="T56" fmla="*/ 87 w 1434"/>
                  <a:gd name="T57" fmla="*/ 1057 h 1433"/>
                  <a:gd name="T58" fmla="*/ 42 w 1434"/>
                  <a:gd name="T59" fmla="*/ 963 h 1433"/>
                  <a:gd name="T60" fmla="*/ 14 w 1434"/>
                  <a:gd name="T61" fmla="*/ 861 h 1433"/>
                  <a:gd name="T62" fmla="*/ 0 w 1434"/>
                  <a:gd name="T63" fmla="*/ 754 h 1433"/>
                  <a:gd name="T64" fmla="*/ 4 w 1434"/>
                  <a:gd name="T65" fmla="*/ 643 h 1433"/>
                  <a:gd name="T66" fmla="*/ 23 w 1434"/>
                  <a:gd name="T67" fmla="*/ 537 h 1433"/>
                  <a:gd name="T68" fmla="*/ 56 w 1434"/>
                  <a:gd name="T69" fmla="*/ 437 h 1433"/>
                  <a:gd name="T70" fmla="*/ 104 w 1434"/>
                  <a:gd name="T71" fmla="*/ 345 h 1433"/>
                  <a:gd name="T72" fmla="*/ 163 w 1434"/>
                  <a:gd name="T73" fmla="*/ 261 h 1433"/>
                  <a:gd name="T74" fmla="*/ 234 w 1434"/>
                  <a:gd name="T75" fmla="*/ 186 h 1433"/>
                  <a:gd name="T76" fmla="*/ 317 w 1434"/>
                  <a:gd name="T77" fmla="*/ 123 h 1433"/>
                  <a:gd name="T78" fmla="*/ 407 w 1434"/>
                  <a:gd name="T79" fmla="*/ 71 h 1433"/>
                  <a:gd name="T80" fmla="*/ 503 w 1434"/>
                  <a:gd name="T81" fmla="*/ 31 h 1433"/>
                  <a:gd name="T82" fmla="*/ 609 w 1434"/>
                  <a:gd name="T83" fmla="*/ 8 h 1433"/>
                  <a:gd name="T84" fmla="*/ 716 w 1434"/>
                  <a:gd name="T85" fmla="*/ 0 h 1433"/>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1434"/>
                  <a:gd name="T130" fmla="*/ 0 h 1433"/>
                  <a:gd name="T131" fmla="*/ 1434 w 1434"/>
                  <a:gd name="T132" fmla="*/ 1433 h 1433"/>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1434" h="1433">
                    <a:moveTo>
                      <a:pt x="716" y="0"/>
                    </a:moveTo>
                    <a:lnTo>
                      <a:pt x="753" y="0"/>
                    </a:lnTo>
                    <a:lnTo>
                      <a:pt x="789" y="4"/>
                    </a:lnTo>
                    <a:lnTo>
                      <a:pt x="825" y="8"/>
                    </a:lnTo>
                    <a:lnTo>
                      <a:pt x="860" y="13"/>
                    </a:lnTo>
                    <a:lnTo>
                      <a:pt x="895" y="21"/>
                    </a:lnTo>
                    <a:lnTo>
                      <a:pt x="929" y="31"/>
                    </a:lnTo>
                    <a:lnTo>
                      <a:pt x="964" y="42"/>
                    </a:lnTo>
                    <a:lnTo>
                      <a:pt x="994" y="56"/>
                    </a:lnTo>
                    <a:lnTo>
                      <a:pt x="1027" y="71"/>
                    </a:lnTo>
                    <a:lnTo>
                      <a:pt x="1058" y="86"/>
                    </a:lnTo>
                    <a:lnTo>
                      <a:pt x="1088" y="104"/>
                    </a:lnTo>
                    <a:lnTo>
                      <a:pt x="1117" y="123"/>
                    </a:lnTo>
                    <a:lnTo>
                      <a:pt x="1146" y="142"/>
                    </a:lnTo>
                    <a:lnTo>
                      <a:pt x="1173" y="163"/>
                    </a:lnTo>
                    <a:lnTo>
                      <a:pt x="1198" y="186"/>
                    </a:lnTo>
                    <a:lnTo>
                      <a:pt x="1223" y="209"/>
                    </a:lnTo>
                    <a:lnTo>
                      <a:pt x="1248" y="234"/>
                    </a:lnTo>
                    <a:lnTo>
                      <a:pt x="1269" y="261"/>
                    </a:lnTo>
                    <a:lnTo>
                      <a:pt x="1290" y="288"/>
                    </a:lnTo>
                    <a:lnTo>
                      <a:pt x="1311" y="316"/>
                    </a:lnTo>
                    <a:lnTo>
                      <a:pt x="1330" y="345"/>
                    </a:lnTo>
                    <a:lnTo>
                      <a:pt x="1347" y="374"/>
                    </a:lnTo>
                    <a:lnTo>
                      <a:pt x="1363" y="407"/>
                    </a:lnTo>
                    <a:lnTo>
                      <a:pt x="1376" y="437"/>
                    </a:lnTo>
                    <a:lnTo>
                      <a:pt x="1390" y="470"/>
                    </a:lnTo>
                    <a:lnTo>
                      <a:pt x="1401" y="503"/>
                    </a:lnTo>
                    <a:lnTo>
                      <a:pt x="1411" y="537"/>
                    </a:lnTo>
                    <a:lnTo>
                      <a:pt x="1418" y="572"/>
                    </a:lnTo>
                    <a:lnTo>
                      <a:pt x="1426" y="608"/>
                    </a:lnTo>
                    <a:lnTo>
                      <a:pt x="1430" y="643"/>
                    </a:lnTo>
                    <a:lnTo>
                      <a:pt x="1432" y="679"/>
                    </a:lnTo>
                    <a:lnTo>
                      <a:pt x="1434" y="716"/>
                    </a:lnTo>
                    <a:lnTo>
                      <a:pt x="1432" y="754"/>
                    </a:lnTo>
                    <a:lnTo>
                      <a:pt x="1430" y="788"/>
                    </a:lnTo>
                    <a:lnTo>
                      <a:pt x="1426" y="825"/>
                    </a:lnTo>
                    <a:lnTo>
                      <a:pt x="1418" y="861"/>
                    </a:lnTo>
                    <a:lnTo>
                      <a:pt x="1411" y="896"/>
                    </a:lnTo>
                    <a:lnTo>
                      <a:pt x="1401" y="928"/>
                    </a:lnTo>
                    <a:lnTo>
                      <a:pt x="1390" y="963"/>
                    </a:lnTo>
                    <a:lnTo>
                      <a:pt x="1376" y="996"/>
                    </a:lnTo>
                    <a:lnTo>
                      <a:pt x="1363" y="1026"/>
                    </a:lnTo>
                    <a:lnTo>
                      <a:pt x="1347" y="1057"/>
                    </a:lnTo>
                    <a:lnTo>
                      <a:pt x="1330" y="1088"/>
                    </a:lnTo>
                    <a:lnTo>
                      <a:pt x="1311" y="1117"/>
                    </a:lnTo>
                    <a:lnTo>
                      <a:pt x="1290" y="1145"/>
                    </a:lnTo>
                    <a:lnTo>
                      <a:pt x="1269" y="1172"/>
                    </a:lnTo>
                    <a:lnTo>
                      <a:pt x="1248" y="1197"/>
                    </a:lnTo>
                    <a:lnTo>
                      <a:pt x="1223" y="1222"/>
                    </a:lnTo>
                    <a:lnTo>
                      <a:pt x="1198" y="1247"/>
                    </a:lnTo>
                    <a:lnTo>
                      <a:pt x="1173" y="1270"/>
                    </a:lnTo>
                    <a:lnTo>
                      <a:pt x="1146" y="1291"/>
                    </a:lnTo>
                    <a:lnTo>
                      <a:pt x="1117" y="1310"/>
                    </a:lnTo>
                    <a:lnTo>
                      <a:pt x="1088" y="1329"/>
                    </a:lnTo>
                    <a:lnTo>
                      <a:pt x="1058" y="1347"/>
                    </a:lnTo>
                    <a:lnTo>
                      <a:pt x="1027" y="1362"/>
                    </a:lnTo>
                    <a:lnTo>
                      <a:pt x="994" y="1377"/>
                    </a:lnTo>
                    <a:lnTo>
                      <a:pt x="964" y="1389"/>
                    </a:lnTo>
                    <a:lnTo>
                      <a:pt x="929" y="1400"/>
                    </a:lnTo>
                    <a:lnTo>
                      <a:pt x="895" y="1410"/>
                    </a:lnTo>
                    <a:lnTo>
                      <a:pt x="860" y="1420"/>
                    </a:lnTo>
                    <a:lnTo>
                      <a:pt x="825" y="1425"/>
                    </a:lnTo>
                    <a:lnTo>
                      <a:pt x="789" y="1429"/>
                    </a:lnTo>
                    <a:lnTo>
                      <a:pt x="753" y="1433"/>
                    </a:lnTo>
                    <a:lnTo>
                      <a:pt x="716" y="1433"/>
                    </a:lnTo>
                    <a:lnTo>
                      <a:pt x="680" y="1433"/>
                    </a:lnTo>
                    <a:lnTo>
                      <a:pt x="643" y="1429"/>
                    </a:lnTo>
                    <a:lnTo>
                      <a:pt x="609" y="1425"/>
                    </a:lnTo>
                    <a:lnTo>
                      <a:pt x="572" y="1420"/>
                    </a:lnTo>
                    <a:lnTo>
                      <a:pt x="538" y="1410"/>
                    </a:lnTo>
                    <a:lnTo>
                      <a:pt x="503" y="1400"/>
                    </a:lnTo>
                    <a:lnTo>
                      <a:pt x="470" y="1389"/>
                    </a:lnTo>
                    <a:lnTo>
                      <a:pt x="438" y="1377"/>
                    </a:lnTo>
                    <a:lnTo>
                      <a:pt x="407" y="1362"/>
                    </a:lnTo>
                    <a:lnTo>
                      <a:pt x="374" y="1347"/>
                    </a:lnTo>
                    <a:lnTo>
                      <a:pt x="346" y="1329"/>
                    </a:lnTo>
                    <a:lnTo>
                      <a:pt x="317" y="1310"/>
                    </a:lnTo>
                    <a:lnTo>
                      <a:pt x="288" y="1291"/>
                    </a:lnTo>
                    <a:lnTo>
                      <a:pt x="261" y="1270"/>
                    </a:lnTo>
                    <a:lnTo>
                      <a:pt x="234" y="1247"/>
                    </a:lnTo>
                    <a:lnTo>
                      <a:pt x="209" y="1222"/>
                    </a:lnTo>
                    <a:lnTo>
                      <a:pt x="186" y="1197"/>
                    </a:lnTo>
                    <a:lnTo>
                      <a:pt x="163" y="1172"/>
                    </a:lnTo>
                    <a:lnTo>
                      <a:pt x="142" y="1145"/>
                    </a:lnTo>
                    <a:lnTo>
                      <a:pt x="123" y="1117"/>
                    </a:lnTo>
                    <a:lnTo>
                      <a:pt x="104" y="1088"/>
                    </a:lnTo>
                    <a:lnTo>
                      <a:pt x="87" y="1057"/>
                    </a:lnTo>
                    <a:lnTo>
                      <a:pt x="71" y="1026"/>
                    </a:lnTo>
                    <a:lnTo>
                      <a:pt x="56" y="996"/>
                    </a:lnTo>
                    <a:lnTo>
                      <a:pt x="42" y="963"/>
                    </a:lnTo>
                    <a:lnTo>
                      <a:pt x="33" y="928"/>
                    </a:lnTo>
                    <a:lnTo>
                      <a:pt x="23" y="896"/>
                    </a:lnTo>
                    <a:lnTo>
                      <a:pt x="14" y="861"/>
                    </a:lnTo>
                    <a:lnTo>
                      <a:pt x="8" y="825"/>
                    </a:lnTo>
                    <a:lnTo>
                      <a:pt x="4" y="788"/>
                    </a:lnTo>
                    <a:lnTo>
                      <a:pt x="0" y="754"/>
                    </a:lnTo>
                    <a:lnTo>
                      <a:pt x="0" y="716"/>
                    </a:lnTo>
                    <a:lnTo>
                      <a:pt x="0" y="679"/>
                    </a:lnTo>
                    <a:lnTo>
                      <a:pt x="4" y="643"/>
                    </a:lnTo>
                    <a:lnTo>
                      <a:pt x="8" y="608"/>
                    </a:lnTo>
                    <a:lnTo>
                      <a:pt x="14" y="572"/>
                    </a:lnTo>
                    <a:lnTo>
                      <a:pt x="23" y="537"/>
                    </a:lnTo>
                    <a:lnTo>
                      <a:pt x="33" y="503"/>
                    </a:lnTo>
                    <a:lnTo>
                      <a:pt x="42" y="470"/>
                    </a:lnTo>
                    <a:lnTo>
                      <a:pt x="56" y="437"/>
                    </a:lnTo>
                    <a:lnTo>
                      <a:pt x="71" y="407"/>
                    </a:lnTo>
                    <a:lnTo>
                      <a:pt x="87" y="374"/>
                    </a:lnTo>
                    <a:lnTo>
                      <a:pt x="104" y="345"/>
                    </a:lnTo>
                    <a:lnTo>
                      <a:pt x="123" y="316"/>
                    </a:lnTo>
                    <a:lnTo>
                      <a:pt x="142" y="288"/>
                    </a:lnTo>
                    <a:lnTo>
                      <a:pt x="163" y="261"/>
                    </a:lnTo>
                    <a:lnTo>
                      <a:pt x="186" y="234"/>
                    </a:lnTo>
                    <a:lnTo>
                      <a:pt x="209" y="209"/>
                    </a:lnTo>
                    <a:lnTo>
                      <a:pt x="234" y="186"/>
                    </a:lnTo>
                    <a:lnTo>
                      <a:pt x="261" y="163"/>
                    </a:lnTo>
                    <a:lnTo>
                      <a:pt x="288" y="142"/>
                    </a:lnTo>
                    <a:lnTo>
                      <a:pt x="317" y="123"/>
                    </a:lnTo>
                    <a:lnTo>
                      <a:pt x="346" y="104"/>
                    </a:lnTo>
                    <a:lnTo>
                      <a:pt x="374" y="86"/>
                    </a:lnTo>
                    <a:lnTo>
                      <a:pt x="407" y="71"/>
                    </a:lnTo>
                    <a:lnTo>
                      <a:pt x="438" y="56"/>
                    </a:lnTo>
                    <a:lnTo>
                      <a:pt x="470" y="42"/>
                    </a:lnTo>
                    <a:lnTo>
                      <a:pt x="503" y="31"/>
                    </a:lnTo>
                    <a:lnTo>
                      <a:pt x="538" y="21"/>
                    </a:lnTo>
                    <a:lnTo>
                      <a:pt x="572" y="13"/>
                    </a:lnTo>
                    <a:lnTo>
                      <a:pt x="609" y="8"/>
                    </a:lnTo>
                    <a:lnTo>
                      <a:pt x="643" y="4"/>
                    </a:lnTo>
                    <a:lnTo>
                      <a:pt x="680" y="0"/>
                    </a:lnTo>
                    <a:lnTo>
                      <a:pt x="716" y="0"/>
                    </a:lnTo>
                    <a:close/>
                  </a:path>
                </a:pathLst>
              </a:custGeom>
              <a:solidFill>
                <a:srgbClr val="FFFF66"/>
              </a:solidFill>
              <a:ln w="9525">
                <a:solidFill>
                  <a:srgbClr val="FF0000"/>
                </a:solidFill>
                <a:round/>
                <a:headEnd/>
                <a:tailEnd/>
              </a:ln>
            </p:spPr>
            <p:txBody>
              <a:bodyPr/>
              <a:lstStyle/>
              <a:p>
                <a:endParaRPr lang="en-US"/>
              </a:p>
            </p:txBody>
          </p:sp>
          <p:sp>
            <p:nvSpPr>
              <p:cNvPr id="36889" name="Freeform 15"/>
              <p:cNvSpPr>
                <a:spLocks/>
              </p:cNvSpPr>
              <p:nvPr/>
            </p:nvSpPr>
            <p:spPr bwMode="auto">
              <a:xfrm>
                <a:off x="2735" y="1512"/>
                <a:ext cx="737" cy="737"/>
              </a:xfrm>
              <a:custGeom>
                <a:avLst/>
                <a:gdLst>
                  <a:gd name="T0" fmla="*/ 737 w 737"/>
                  <a:gd name="T1" fmla="*/ 700 h 737"/>
                  <a:gd name="T2" fmla="*/ 729 w 737"/>
                  <a:gd name="T3" fmla="*/ 625 h 737"/>
                  <a:gd name="T4" fmla="*/ 714 w 737"/>
                  <a:gd name="T5" fmla="*/ 554 h 737"/>
                  <a:gd name="T6" fmla="*/ 693 w 737"/>
                  <a:gd name="T7" fmla="*/ 485 h 737"/>
                  <a:gd name="T8" fmla="*/ 664 w 737"/>
                  <a:gd name="T9" fmla="*/ 418 h 737"/>
                  <a:gd name="T10" fmla="*/ 630 w 737"/>
                  <a:gd name="T11" fmla="*/ 355 h 737"/>
                  <a:gd name="T12" fmla="*/ 591 w 737"/>
                  <a:gd name="T13" fmla="*/ 297 h 737"/>
                  <a:gd name="T14" fmla="*/ 545 w 737"/>
                  <a:gd name="T15" fmla="*/ 242 h 737"/>
                  <a:gd name="T16" fmla="*/ 495 w 737"/>
                  <a:gd name="T17" fmla="*/ 192 h 737"/>
                  <a:gd name="T18" fmla="*/ 441 w 737"/>
                  <a:gd name="T19" fmla="*/ 148 h 737"/>
                  <a:gd name="T20" fmla="*/ 382 w 737"/>
                  <a:gd name="T21" fmla="*/ 107 h 737"/>
                  <a:gd name="T22" fmla="*/ 321 w 737"/>
                  <a:gd name="T23" fmla="*/ 73 h 737"/>
                  <a:gd name="T24" fmla="*/ 253 w 737"/>
                  <a:gd name="T25" fmla="*/ 46 h 737"/>
                  <a:gd name="T26" fmla="*/ 184 w 737"/>
                  <a:gd name="T27" fmla="*/ 23 h 737"/>
                  <a:gd name="T28" fmla="*/ 113 w 737"/>
                  <a:gd name="T29" fmla="*/ 9 h 737"/>
                  <a:gd name="T30" fmla="*/ 38 w 737"/>
                  <a:gd name="T31" fmla="*/ 2 h 737"/>
                  <a:gd name="T32" fmla="*/ 0 w 737"/>
                  <a:gd name="T33" fmla="*/ 40 h 737"/>
                  <a:gd name="T34" fmla="*/ 71 w 737"/>
                  <a:gd name="T35" fmla="*/ 44 h 737"/>
                  <a:gd name="T36" fmla="*/ 140 w 737"/>
                  <a:gd name="T37" fmla="*/ 54 h 737"/>
                  <a:gd name="T38" fmla="*/ 207 w 737"/>
                  <a:gd name="T39" fmla="*/ 71 h 737"/>
                  <a:gd name="T40" fmla="*/ 271 w 737"/>
                  <a:gd name="T41" fmla="*/ 96 h 737"/>
                  <a:gd name="T42" fmla="*/ 332 w 737"/>
                  <a:gd name="T43" fmla="*/ 125 h 737"/>
                  <a:gd name="T44" fmla="*/ 390 w 737"/>
                  <a:gd name="T45" fmla="*/ 159 h 737"/>
                  <a:gd name="T46" fmla="*/ 443 w 737"/>
                  <a:gd name="T47" fmla="*/ 199 h 737"/>
                  <a:gd name="T48" fmla="*/ 493 w 737"/>
                  <a:gd name="T49" fmla="*/ 245 h 737"/>
                  <a:gd name="T50" fmla="*/ 537 w 737"/>
                  <a:gd name="T51" fmla="*/ 293 h 737"/>
                  <a:gd name="T52" fmla="*/ 578 w 737"/>
                  <a:gd name="T53" fmla="*/ 347 h 737"/>
                  <a:gd name="T54" fmla="*/ 614 w 737"/>
                  <a:gd name="T55" fmla="*/ 405 h 737"/>
                  <a:gd name="T56" fmla="*/ 643 w 737"/>
                  <a:gd name="T57" fmla="*/ 466 h 737"/>
                  <a:gd name="T58" fmla="*/ 666 w 737"/>
                  <a:gd name="T59" fmla="*/ 529 h 737"/>
                  <a:gd name="T60" fmla="*/ 683 w 737"/>
                  <a:gd name="T61" fmla="*/ 596 h 737"/>
                  <a:gd name="T62" fmla="*/ 695 w 737"/>
                  <a:gd name="T63" fmla="*/ 666 h 737"/>
                  <a:gd name="T64" fmla="*/ 699 w 737"/>
                  <a:gd name="T65" fmla="*/ 737 h 7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7"/>
                  <a:gd name="T100" fmla="*/ 0 h 737"/>
                  <a:gd name="T101" fmla="*/ 737 w 737"/>
                  <a:gd name="T102" fmla="*/ 737 h 73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7" h="737">
                    <a:moveTo>
                      <a:pt x="737" y="737"/>
                    </a:moveTo>
                    <a:lnTo>
                      <a:pt x="737" y="700"/>
                    </a:lnTo>
                    <a:lnTo>
                      <a:pt x="733" y="662"/>
                    </a:lnTo>
                    <a:lnTo>
                      <a:pt x="729" y="625"/>
                    </a:lnTo>
                    <a:lnTo>
                      <a:pt x="722" y="589"/>
                    </a:lnTo>
                    <a:lnTo>
                      <a:pt x="714" y="554"/>
                    </a:lnTo>
                    <a:lnTo>
                      <a:pt x="704" y="518"/>
                    </a:lnTo>
                    <a:lnTo>
                      <a:pt x="693" y="485"/>
                    </a:lnTo>
                    <a:lnTo>
                      <a:pt x="679" y="451"/>
                    </a:lnTo>
                    <a:lnTo>
                      <a:pt x="664" y="418"/>
                    </a:lnTo>
                    <a:lnTo>
                      <a:pt x="649" y="387"/>
                    </a:lnTo>
                    <a:lnTo>
                      <a:pt x="630" y="355"/>
                    </a:lnTo>
                    <a:lnTo>
                      <a:pt x="612" y="326"/>
                    </a:lnTo>
                    <a:lnTo>
                      <a:pt x="591" y="297"/>
                    </a:lnTo>
                    <a:lnTo>
                      <a:pt x="568" y="268"/>
                    </a:lnTo>
                    <a:lnTo>
                      <a:pt x="545" y="242"/>
                    </a:lnTo>
                    <a:lnTo>
                      <a:pt x="522" y="217"/>
                    </a:lnTo>
                    <a:lnTo>
                      <a:pt x="495" y="192"/>
                    </a:lnTo>
                    <a:lnTo>
                      <a:pt x="468" y="169"/>
                    </a:lnTo>
                    <a:lnTo>
                      <a:pt x="441" y="148"/>
                    </a:lnTo>
                    <a:lnTo>
                      <a:pt x="413" y="126"/>
                    </a:lnTo>
                    <a:lnTo>
                      <a:pt x="382" y="107"/>
                    </a:lnTo>
                    <a:lnTo>
                      <a:pt x="351" y="90"/>
                    </a:lnTo>
                    <a:lnTo>
                      <a:pt x="321" y="73"/>
                    </a:lnTo>
                    <a:lnTo>
                      <a:pt x="286" y="59"/>
                    </a:lnTo>
                    <a:lnTo>
                      <a:pt x="253" y="46"/>
                    </a:lnTo>
                    <a:lnTo>
                      <a:pt x="219" y="34"/>
                    </a:lnTo>
                    <a:lnTo>
                      <a:pt x="184" y="23"/>
                    </a:lnTo>
                    <a:lnTo>
                      <a:pt x="148" y="15"/>
                    </a:lnTo>
                    <a:lnTo>
                      <a:pt x="113" y="9"/>
                    </a:lnTo>
                    <a:lnTo>
                      <a:pt x="75" y="4"/>
                    </a:lnTo>
                    <a:lnTo>
                      <a:pt x="38" y="2"/>
                    </a:lnTo>
                    <a:lnTo>
                      <a:pt x="0" y="0"/>
                    </a:lnTo>
                    <a:lnTo>
                      <a:pt x="0" y="40"/>
                    </a:lnTo>
                    <a:lnTo>
                      <a:pt x="37" y="40"/>
                    </a:lnTo>
                    <a:lnTo>
                      <a:pt x="71" y="44"/>
                    </a:lnTo>
                    <a:lnTo>
                      <a:pt x="108" y="48"/>
                    </a:lnTo>
                    <a:lnTo>
                      <a:pt x="140" y="54"/>
                    </a:lnTo>
                    <a:lnTo>
                      <a:pt x="175" y="61"/>
                    </a:lnTo>
                    <a:lnTo>
                      <a:pt x="207" y="71"/>
                    </a:lnTo>
                    <a:lnTo>
                      <a:pt x="240" y="82"/>
                    </a:lnTo>
                    <a:lnTo>
                      <a:pt x="271" y="96"/>
                    </a:lnTo>
                    <a:lnTo>
                      <a:pt x="303" y="109"/>
                    </a:lnTo>
                    <a:lnTo>
                      <a:pt x="332" y="125"/>
                    </a:lnTo>
                    <a:lnTo>
                      <a:pt x="361" y="142"/>
                    </a:lnTo>
                    <a:lnTo>
                      <a:pt x="390" y="159"/>
                    </a:lnTo>
                    <a:lnTo>
                      <a:pt x="417" y="178"/>
                    </a:lnTo>
                    <a:lnTo>
                      <a:pt x="443" y="199"/>
                    </a:lnTo>
                    <a:lnTo>
                      <a:pt x="468" y="222"/>
                    </a:lnTo>
                    <a:lnTo>
                      <a:pt x="493" y="245"/>
                    </a:lnTo>
                    <a:lnTo>
                      <a:pt x="516" y="268"/>
                    </a:lnTo>
                    <a:lnTo>
                      <a:pt x="537" y="293"/>
                    </a:lnTo>
                    <a:lnTo>
                      <a:pt x="559" y="320"/>
                    </a:lnTo>
                    <a:lnTo>
                      <a:pt x="578" y="347"/>
                    </a:lnTo>
                    <a:lnTo>
                      <a:pt x="597" y="376"/>
                    </a:lnTo>
                    <a:lnTo>
                      <a:pt x="614" y="405"/>
                    </a:lnTo>
                    <a:lnTo>
                      <a:pt x="630" y="435"/>
                    </a:lnTo>
                    <a:lnTo>
                      <a:pt x="643" y="466"/>
                    </a:lnTo>
                    <a:lnTo>
                      <a:pt x="655" y="499"/>
                    </a:lnTo>
                    <a:lnTo>
                      <a:pt x="666" y="529"/>
                    </a:lnTo>
                    <a:lnTo>
                      <a:pt x="676" y="564"/>
                    </a:lnTo>
                    <a:lnTo>
                      <a:pt x="683" y="596"/>
                    </a:lnTo>
                    <a:lnTo>
                      <a:pt x="689" y="631"/>
                    </a:lnTo>
                    <a:lnTo>
                      <a:pt x="695" y="666"/>
                    </a:lnTo>
                    <a:lnTo>
                      <a:pt x="697" y="702"/>
                    </a:lnTo>
                    <a:lnTo>
                      <a:pt x="699" y="737"/>
                    </a:lnTo>
                    <a:lnTo>
                      <a:pt x="737" y="737"/>
                    </a:lnTo>
                    <a:close/>
                  </a:path>
                </a:pathLst>
              </a:custGeom>
              <a:solidFill>
                <a:srgbClr val="FF0000"/>
              </a:solidFill>
              <a:ln w="9525">
                <a:solidFill>
                  <a:srgbClr val="FF0000"/>
                </a:solidFill>
                <a:round/>
                <a:headEnd/>
                <a:tailEnd/>
              </a:ln>
            </p:spPr>
            <p:txBody>
              <a:bodyPr/>
              <a:lstStyle/>
              <a:p>
                <a:endParaRPr lang="en-US"/>
              </a:p>
            </p:txBody>
          </p:sp>
          <p:sp>
            <p:nvSpPr>
              <p:cNvPr id="36890" name="Freeform 16"/>
              <p:cNvSpPr>
                <a:spLocks/>
              </p:cNvSpPr>
              <p:nvPr/>
            </p:nvSpPr>
            <p:spPr bwMode="auto">
              <a:xfrm>
                <a:off x="2735" y="2249"/>
                <a:ext cx="737" cy="736"/>
              </a:xfrm>
              <a:custGeom>
                <a:avLst/>
                <a:gdLst>
                  <a:gd name="T0" fmla="*/ 38 w 737"/>
                  <a:gd name="T1" fmla="*/ 736 h 736"/>
                  <a:gd name="T2" fmla="*/ 113 w 737"/>
                  <a:gd name="T3" fmla="*/ 729 h 736"/>
                  <a:gd name="T4" fmla="*/ 184 w 737"/>
                  <a:gd name="T5" fmla="*/ 713 h 736"/>
                  <a:gd name="T6" fmla="*/ 253 w 737"/>
                  <a:gd name="T7" fmla="*/ 692 h 736"/>
                  <a:gd name="T8" fmla="*/ 321 w 737"/>
                  <a:gd name="T9" fmla="*/ 663 h 736"/>
                  <a:gd name="T10" fmla="*/ 382 w 737"/>
                  <a:gd name="T11" fmla="*/ 631 h 736"/>
                  <a:gd name="T12" fmla="*/ 441 w 737"/>
                  <a:gd name="T13" fmla="*/ 590 h 736"/>
                  <a:gd name="T14" fmla="*/ 495 w 737"/>
                  <a:gd name="T15" fmla="*/ 544 h 736"/>
                  <a:gd name="T16" fmla="*/ 545 w 737"/>
                  <a:gd name="T17" fmla="*/ 495 h 736"/>
                  <a:gd name="T18" fmla="*/ 591 w 737"/>
                  <a:gd name="T19" fmla="*/ 441 h 736"/>
                  <a:gd name="T20" fmla="*/ 630 w 737"/>
                  <a:gd name="T21" fmla="*/ 381 h 736"/>
                  <a:gd name="T22" fmla="*/ 664 w 737"/>
                  <a:gd name="T23" fmla="*/ 320 h 736"/>
                  <a:gd name="T24" fmla="*/ 693 w 737"/>
                  <a:gd name="T25" fmla="*/ 253 h 736"/>
                  <a:gd name="T26" fmla="*/ 714 w 737"/>
                  <a:gd name="T27" fmla="*/ 184 h 736"/>
                  <a:gd name="T28" fmla="*/ 729 w 737"/>
                  <a:gd name="T29" fmla="*/ 113 h 736"/>
                  <a:gd name="T30" fmla="*/ 737 w 737"/>
                  <a:gd name="T31" fmla="*/ 38 h 736"/>
                  <a:gd name="T32" fmla="*/ 699 w 737"/>
                  <a:gd name="T33" fmla="*/ 0 h 736"/>
                  <a:gd name="T34" fmla="*/ 695 w 737"/>
                  <a:gd name="T35" fmla="*/ 71 h 736"/>
                  <a:gd name="T36" fmla="*/ 683 w 737"/>
                  <a:gd name="T37" fmla="*/ 140 h 736"/>
                  <a:gd name="T38" fmla="*/ 666 w 737"/>
                  <a:gd name="T39" fmla="*/ 207 h 736"/>
                  <a:gd name="T40" fmla="*/ 643 w 737"/>
                  <a:gd name="T41" fmla="*/ 272 h 736"/>
                  <a:gd name="T42" fmla="*/ 614 w 737"/>
                  <a:gd name="T43" fmla="*/ 331 h 736"/>
                  <a:gd name="T44" fmla="*/ 578 w 737"/>
                  <a:gd name="T45" fmla="*/ 389 h 736"/>
                  <a:gd name="T46" fmla="*/ 537 w 737"/>
                  <a:gd name="T47" fmla="*/ 443 h 736"/>
                  <a:gd name="T48" fmla="*/ 493 w 737"/>
                  <a:gd name="T49" fmla="*/ 493 h 736"/>
                  <a:gd name="T50" fmla="*/ 443 w 737"/>
                  <a:gd name="T51" fmla="*/ 539 h 736"/>
                  <a:gd name="T52" fmla="*/ 390 w 737"/>
                  <a:gd name="T53" fmla="*/ 579 h 736"/>
                  <a:gd name="T54" fmla="*/ 332 w 737"/>
                  <a:gd name="T55" fmla="*/ 613 h 736"/>
                  <a:gd name="T56" fmla="*/ 271 w 737"/>
                  <a:gd name="T57" fmla="*/ 642 h 736"/>
                  <a:gd name="T58" fmla="*/ 207 w 737"/>
                  <a:gd name="T59" fmla="*/ 665 h 736"/>
                  <a:gd name="T60" fmla="*/ 140 w 737"/>
                  <a:gd name="T61" fmla="*/ 683 h 736"/>
                  <a:gd name="T62" fmla="*/ 71 w 737"/>
                  <a:gd name="T63" fmla="*/ 694 h 736"/>
                  <a:gd name="T64" fmla="*/ 0 w 737"/>
                  <a:gd name="T65" fmla="*/ 698 h 7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7"/>
                  <a:gd name="T100" fmla="*/ 0 h 736"/>
                  <a:gd name="T101" fmla="*/ 737 w 737"/>
                  <a:gd name="T102" fmla="*/ 736 h 7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7" h="736">
                    <a:moveTo>
                      <a:pt x="0" y="736"/>
                    </a:moveTo>
                    <a:lnTo>
                      <a:pt x="38" y="736"/>
                    </a:lnTo>
                    <a:lnTo>
                      <a:pt x="75" y="732"/>
                    </a:lnTo>
                    <a:lnTo>
                      <a:pt x="113" y="729"/>
                    </a:lnTo>
                    <a:lnTo>
                      <a:pt x="148" y="723"/>
                    </a:lnTo>
                    <a:lnTo>
                      <a:pt x="184" y="713"/>
                    </a:lnTo>
                    <a:lnTo>
                      <a:pt x="219" y="704"/>
                    </a:lnTo>
                    <a:lnTo>
                      <a:pt x="253" y="692"/>
                    </a:lnTo>
                    <a:lnTo>
                      <a:pt x="286" y="679"/>
                    </a:lnTo>
                    <a:lnTo>
                      <a:pt x="321" y="663"/>
                    </a:lnTo>
                    <a:lnTo>
                      <a:pt x="351" y="648"/>
                    </a:lnTo>
                    <a:lnTo>
                      <a:pt x="382" y="631"/>
                    </a:lnTo>
                    <a:lnTo>
                      <a:pt x="413" y="612"/>
                    </a:lnTo>
                    <a:lnTo>
                      <a:pt x="441" y="590"/>
                    </a:lnTo>
                    <a:lnTo>
                      <a:pt x="468" y="569"/>
                    </a:lnTo>
                    <a:lnTo>
                      <a:pt x="495" y="544"/>
                    </a:lnTo>
                    <a:lnTo>
                      <a:pt x="522" y="521"/>
                    </a:lnTo>
                    <a:lnTo>
                      <a:pt x="545" y="495"/>
                    </a:lnTo>
                    <a:lnTo>
                      <a:pt x="568" y="468"/>
                    </a:lnTo>
                    <a:lnTo>
                      <a:pt x="591" y="441"/>
                    </a:lnTo>
                    <a:lnTo>
                      <a:pt x="612" y="412"/>
                    </a:lnTo>
                    <a:lnTo>
                      <a:pt x="630" y="381"/>
                    </a:lnTo>
                    <a:lnTo>
                      <a:pt x="649" y="351"/>
                    </a:lnTo>
                    <a:lnTo>
                      <a:pt x="664" y="320"/>
                    </a:lnTo>
                    <a:lnTo>
                      <a:pt x="679" y="287"/>
                    </a:lnTo>
                    <a:lnTo>
                      <a:pt x="693" y="253"/>
                    </a:lnTo>
                    <a:lnTo>
                      <a:pt x="704" y="218"/>
                    </a:lnTo>
                    <a:lnTo>
                      <a:pt x="714" y="184"/>
                    </a:lnTo>
                    <a:lnTo>
                      <a:pt x="722" y="149"/>
                    </a:lnTo>
                    <a:lnTo>
                      <a:pt x="729" y="113"/>
                    </a:lnTo>
                    <a:lnTo>
                      <a:pt x="733" y="74"/>
                    </a:lnTo>
                    <a:lnTo>
                      <a:pt x="737" y="38"/>
                    </a:lnTo>
                    <a:lnTo>
                      <a:pt x="737" y="0"/>
                    </a:lnTo>
                    <a:lnTo>
                      <a:pt x="699" y="0"/>
                    </a:lnTo>
                    <a:lnTo>
                      <a:pt x="697" y="36"/>
                    </a:lnTo>
                    <a:lnTo>
                      <a:pt x="695" y="71"/>
                    </a:lnTo>
                    <a:lnTo>
                      <a:pt x="689" y="107"/>
                    </a:lnTo>
                    <a:lnTo>
                      <a:pt x="683" y="140"/>
                    </a:lnTo>
                    <a:lnTo>
                      <a:pt x="676" y="174"/>
                    </a:lnTo>
                    <a:lnTo>
                      <a:pt x="666" y="207"/>
                    </a:lnTo>
                    <a:lnTo>
                      <a:pt x="655" y="239"/>
                    </a:lnTo>
                    <a:lnTo>
                      <a:pt x="643" y="272"/>
                    </a:lnTo>
                    <a:lnTo>
                      <a:pt x="630" y="303"/>
                    </a:lnTo>
                    <a:lnTo>
                      <a:pt x="614" y="331"/>
                    </a:lnTo>
                    <a:lnTo>
                      <a:pt x="597" y="362"/>
                    </a:lnTo>
                    <a:lnTo>
                      <a:pt x="578" y="389"/>
                    </a:lnTo>
                    <a:lnTo>
                      <a:pt x="559" y="418"/>
                    </a:lnTo>
                    <a:lnTo>
                      <a:pt x="537" y="443"/>
                    </a:lnTo>
                    <a:lnTo>
                      <a:pt x="516" y="468"/>
                    </a:lnTo>
                    <a:lnTo>
                      <a:pt x="493" y="493"/>
                    </a:lnTo>
                    <a:lnTo>
                      <a:pt x="468" y="516"/>
                    </a:lnTo>
                    <a:lnTo>
                      <a:pt x="443" y="539"/>
                    </a:lnTo>
                    <a:lnTo>
                      <a:pt x="417" y="558"/>
                    </a:lnTo>
                    <a:lnTo>
                      <a:pt x="390" y="579"/>
                    </a:lnTo>
                    <a:lnTo>
                      <a:pt x="361" y="596"/>
                    </a:lnTo>
                    <a:lnTo>
                      <a:pt x="332" y="613"/>
                    </a:lnTo>
                    <a:lnTo>
                      <a:pt x="303" y="629"/>
                    </a:lnTo>
                    <a:lnTo>
                      <a:pt x="271" y="642"/>
                    </a:lnTo>
                    <a:lnTo>
                      <a:pt x="240" y="656"/>
                    </a:lnTo>
                    <a:lnTo>
                      <a:pt x="207" y="665"/>
                    </a:lnTo>
                    <a:lnTo>
                      <a:pt x="175" y="675"/>
                    </a:lnTo>
                    <a:lnTo>
                      <a:pt x="140" y="683"/>
                    </a:lnTo>
                    <a:lnTo>
                      <a:pt x="108" y="690"/>
                    </a:lnTo>
                    <a:lnTo>
                      <a:pt x="71" y="694"/>
                    </a:lnTo>
                    <a:lnTo>
                      <a:pt x="37" y="696"/>
                    </a:lnTo>
                    <a:lnTo>
                      <a:pt x="0" y="698"/>
                    </a:lnTo>
                    <a:lnTo>
                      <a:pt x="0" y="736"/>
                    </a:lnTo>
                    <a:close/>
                  </a:path>
                </a:pathLst>
              </a:custGeom>
              <a:solidFill>
                <a:srgbClr val="FF0000"/>
              </a:solidFill>
              <a:ln w="9525">
                <a:solidFill>
                  <a:srgbClr val="FF0000"/>
                </a:solidFill>
                <a:round/>
                <a:headEnd/>
                <a:tailEnd/>
              </a:ln>
            </p:spPr>
            <p:txBody>
              <a:bodyPr/>
              <a:lstStyle/>
              <a:p>
                <a:endParaRPr lang="en-US"/>
              </a:p>
            </p:txBody>
          </p:sp>
          <p:sp>
            <p:nvSpPr>
              <p:cNvPr id="36891" name="Freeform 17"/>
              <p:cNvSpPr>
                <a:spLocks/>
              </p:cNvSpPr>
              <p:nvPr/>
            </p:nvSpPr>
            <p:spPr bwMode="auto">
              <a:xfrm>
                <a:off x="1998" y="2249"/>
                <a:ext cx="737" cy="736"/>
              </a:xfrm>
              <a:custGeom>
                <a:avLst/>
                <a:gdLst>
                  <a:gd name="T0" fmla="*/ 2 w 737"/>
                  <a:gd name="T1" fmla="*/ 38 h 736"/>
                  <a:gd name="T2" fmla="*/ 10 w 737"/>
                  <a:gd name="T3" fmla="*/ 113 h 736"/>
                  <a:gd name="T4" fmla="*/ 25 w 737"/>
                  <a:gd name="T5" fmla="*/ 184 h 736"/>
                  <a:gd name="T6" fmla="*/ 46 w 737"/>
                  <a:gd name="T7" fmla="*/ 253 h 736"/>
                  <a:gd name="T8" fmla="*/ 73 w 737"/>
                  <a:gd name="T9" fmla="*/ 320 h 736"/>
                  <a:gd name="T10" fmla="*/ 108 w 737"/>
                  <a:gd name="T11" fmla="*/ 381 h 736"/>
                  <a:gd name="T12" fmla="*/ 148 w 737"/>
                  <a:gd name="T13" fmla="*/ 441 h 736"/>
                  <a:gd name="T14" fmla="*/ 192 w 737"/>
                  <a:gd name="T15" fmla="*/ 495 h 736"/>
                  <a:gd name="T16" fmla="*/ 242 w 737"/>
                  <a:gd name="T17" fmla="*/ 544 h 736"/>
                  <a:gd name="T18" fmla="*/ 298 w 737"/>
                  <a:gd name="T19" fmla="*/ 590 h 736"/>
                  <a:gd name="T20" fmla="*/ 355 w 737"/>
                  <a:gd name="T21" fmla="*/ 631 h 736"/>
                  <a:gd name="T22" fmla="*/ 418 w 737"/>
                  <a:gd name="T23" fmla="*/ 663 h 736"/>
                  <a:gd name="T24" fmla="*/ 486 w 737"/>
                  <a:gd name="T25" fmla="*/ 692 h 736"/>
                  <a:gd name="T26" fmla="*/ 555 w 737"/>
                  <a:gd name="T27" fmla="*/ 713 h 736"/>
                  <a:gd name="T28" fmla="*/ 626 w 737"/>
                  <a:gd name="T29" fmla="*/ 729 h 736"/>
                  <a:gd name="T30" fmla="*/ 701 w 737"/>
                  <a:gd name="T31" fmla="*/ 736 h 736"/>
                  <a:gd name="T32" fmla="*/ 737 w 737"/>
                  <a:gd name="T33" fmla="*/ 698 h 736"/>
                  <a:gd name="T34" fmla="*/ 666 w 737"/>
                  <a:gd name="T35" fmla="*/ 694 h 736"/>
                  <a:gd name="T36" fmla="*/ 597 w 737"/>
                  <a:gd name="T37" fmla="*/ 683 h 736"/>
                  <a:gd name="T38" fmla="*/ 530 w 737"/>
                  <a:gd name="T39" fmla="*/ 665 h 736"/>
                  <a:gd name="T40" fmla="*/ 466 w 737"/>
                  <a:gd name="T41" fmla="*/ 642 h 736"/>
                  <a:gd name="T42" fmla="*/ 405 w 737"/>
                  <a:gd name="T43" fmla="*/ 613 h 736"/>
                  <a:gd name="T44" fmla="*/ 347 w 737"/>
                  <a:gd name="T45" fmla="*/ 579 h 736"/>
                  <a:gd name="T46" fmla="*/ 294 w 737"/>
                  <a:gd name="T47" fmla="*/ 539 h 736"/>
                  <a:gd name="T48" fmla="*/ 246 w 737"/>
                  <a:gd name="T49" fmla="*/ 493 h 736"/>
                  <a:gd name="T50" fmla="*/ 200 w 737"/>
                  <a:gd name="T51" fmla="*/ 443 h 736"/>
                  <a:gd name="T52" fmla="*/ 159 w 737"/>
                  <a:gd name="T53" fmla="*/ 389 h 736"/>
                  <a:gd name="T54" fmla="*/ 125 w 737"/>
                  <a:gd name="T55" fmla="*/ 331 h 736"/>
                  <a:gd name="T56" fmla="*/ 96 w 737"/>
                  <a:gd name="T57" fmla="*/ 272 h 736"/>
                  <a:gd name="T58" fmla="*/ 71 w 737"/>
                  <a:gd name="T59" fmla="*/ 207 h 736"/>
                  <a:gd name="T60" fmla="*/ 54 w 737"/>
                  <a:gd name="T61" fmla="*/ 140 h 736"/>
                  <a:gd name="T62" fmla="*/ 44 w 737"/>
                  <a:gd name="T63" fmla="*/ 71 h 736"/>
                  <a:gd name="T64" fmla="*/ 40 w 737"/>
                  <a:gd name="T65" fmla="*/ 0 h 7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7"/>
                  <a:gd name="T100" fmla="*/ 0 h 736"/>
                  <a:gd name="T101" fmla="*/ 737 w 737"/>
                  <a:gd name="T102" fmla="*/ 736 h 7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7" h="736">
                    <a:moveTo>
                      <a:pt x="0" y="0"/>
                    </a:moveTo>
                    <a:lnTo>
                      <a:pt x="2" y="38"/>
                    </a:lnTo>
                    <a:lnTo>
                      <a:pt x="4" y="74"/>
                    </a:lnTo>
                    <a:lnTo>
                      <a:pt x="10" y="113"/>
                    </a:lnTo>
                    <a:lnTo>
                      <a:pt x="15" y="149"/>
                    </a:lnTo>
                    <a:lnTo>
                      <a:pt x="25" y="184"/>
                    </a:lnTo>
                    <a:lnTo>
                      <a:pt x="35" y="218"/>
                    </a:lnTo>
                    <a:lnTo>
                      <a:pt x="46" y="253"/>
                    </a:lnTo>
                    <a:lnTo>
                      <a:pt x="60" y="287"/>
                    </a:lnTo>
                    <a:lnTo>
                      <a:pt x="73" y="320"/>
                    </a:lnTo>
                    <a:lnTo>
                      <a:pt x="90" y="351"/>
                    </a:lnTo>
                    <a:lnTo>
                      <a:pt x="108" y="381"/>
                    </a:lnTo>
                    <a:lnTo>
                      <a:pt x="127" y="412"/>
                    </a:lnTo>
                    <a:lnTo>
                      <a:pt x="148" y="441"/>
                    </a:lnTo>
                    <a:lnTo>
                      <a:pt x="169" y="468"/>
                    </a:lnTo>
                    <a:lnTo>
                      <a:pt x="192" y="495"/>
                    </a:lnTo>
                    <a:lnTo>
                      <a:pt x="217" y="521"/>
                    </a:lnTo>
                    <a:lnTo>
                      <a:pt x="242" y="544"/>
                    </a:lnTo>
                    <a:lnTo>
                      <a:pt x="269" y="569"/>
                    </a:lnTo>
                    <a:lnTo>
                      <a:pt x="298" y="590"/>
                    </a:lnTo>
                    <a:lnTo>
                      <a:pt x="326" y="612"/>
                    </a:lnTo>
                    <a:lnTo>
                      <a:pt x="355" y="631"/>
                    </a:lnTo>
                    <a:lnTo>
                      <a:pt x="388" y="648"/>
                    </a:lnTo>
                    <a:lnTo>
                      <a:pt x="418" y="663"/>
                    </a:lnTo>
                    <a:lnTo>
                      <a:pt x="451" y="679"/>
                    </a:lnTo>
                    <a:lnTo>
                      <a:pt x="486" y="692"/>
                    </a:lnTo>
                    <a:lnTo>
                      <a:pt x="518" y="704"/>
                    </a:lnTo>
                    <a:lnTo>
                      <a:pt x="555" y="713"/>
                    </a:lnTo>
                    <a:lnTo>
                      <a:pt x="589" y="723"/>
                    </a:lnTo>
                    <a:lnTo>
                      <a:pt x="626" y="729"/>
                    </a:lnTo>
                    <a:lnTo>
                      <a:pt x="662" y="732"/>
                    </a:lnTo>
                    <a:lnTo>
                      <a:pt x="701" y="736"/>
                    </a:lnTo>
                    <a:lnTo>
                      <a:pt x="737" y="736"/>
                    </a:lnTo>
                    <a:lnTo>
                      <a:pt x="737" y="698"/>
                    </a:lnTo>
                    <a:lnTo>
                      <a:pt x="702" y="696"/>
                    </a:lnTo>
                    <a:lnTo>
                      <a:pt x="666" y="694"/>
                    </a:lnTo>
                    <a:lnTo>
                      <a:pt x="631" y="690"/>
                    </a:lnTo>
                    <a:lnTo>
                      <a:pt x="597" y="683"/>
                    </a:lnTo>
                    <a:lnTo>
                      <a:pt x="564" y="675"/>
                    </a:lnTo>
                    <a:lnTo>
                      <a:pt x="530" y="665"/>
                    </a:lnTo>
                    <a:lnTo>
                      <a:pt x="499" y="656"/>
                    </a:lnTo>
                    <a:lnTo>
                      <a:pt x="466" y="642"/>
                    </a:lnTo>
                    <a:lnTo>
                      <a:pt x="436" y="629"/>
                    </a:lnTo>
                    <a:lnTo>
                      <a:pt x="405" y="613"/>
                    </a:lnTo>
                    <a:lnTo>
                      <a:pt x="376" y="596"/>
                    </a:lnTo>
                    <a:lnTo>
                      <a:pt x="347" y="579"/>
                    </a:lnTo>
                    <a:lnTo>
                      <a:pt x="321" y="558"/>
                    </a:lnTo>
                    <a:lnTo>
                      <a:pt x="294" y="539"/>
                    </a:lnTo>
                    <a:lnTo>
                      <a:pt x="269" y="516"/>
                    </a:lnTo>
                    <a:lnTo>
                      <a:pt x="246" y="493"/>
                    </a:lnTo>
                    <a:lnTo>
                      <a:pt x="223" y="468"/>
                    </a:lnTo>
                    <a:lnTo>
                      <a:pt x="200" y="443"/>
                    </a:lnTo>
                    <a:lnTo>
                      <a:pt x="179" y="418"/>
                    </a:lnTo>
                    <a:lnTo>
                      <a:pt x="159" y="389"/>
                    </a:lnTo>
                    <a:lnTo>
                      <a:pt x="142" y="362"/>
                    </a:lnTo>
                    <a:lnTo>
                      <a:pt x="125" y="331"/>
                    </a:lnTo>
                    <a:lnTo>
                      <a:pt x="109" y="303"/>
                    </a:lnTo>
                    <a:lnTo>
                      <a:pt x="96" y="272"/>
                    </a:lnTo>
                    <a:lnTo>
                      <a:pt x="83" y="239"/>
                    </a:lnTo>
                    <a:lnTo>
                      <a:pt x="71" y="207"/>
                    </a:lnTo>
                    <a:lnTo>
                      <a:pt x="63" y="174"/>
                    </a:lnTo>
                    <a:lnTo>
                      <a:pt x="54" y="140"/>
                    </a:lnTo>
                    <a:lnTo>
                      <a:pt x="48" y="107"/>
                    </a:lnTo>
                    <a:lnTo>
                      <a:pt x="44" y="71"/>
                    </a:lnTo>
                    <a:lnTo>
                      <a:pt x="42" y="36"/>
                    </a:lnTo>
                    <a:lnTo>
                      <a:pt x="40" y="0"/>
                    </a:lnTo>
                    <a:lnTo>
                      <a:pt x="0" y="0"/>
                    </a:lnTo>
                    <a:close/>
                  </a:path>
                </a:pathLst>
              </a:custGeom>
              <a:solidFill>
                <a:srgbClr val="FF0000"/>
              </a:solidFill>
              <a:ln w="9525">
                <a:solidFill>
                  <a:srgbClr val="FF0000"/>
                </a:solidFill>
                <a:round/>
                <a:headEnd/>
                <a:tailEnd/>
              </a:ln>
            </p:spPr>
            <p:txBody>
              <a:bodyPr/>
              <a:lstStyle/>
              <a:p>
                <a:endParaRPr lang="en-US"/>
              </a:p>
            </p:txBody>
          </p:sp>
          <p:sp>
            <p:nvSpPr>
              <p:cNvPr id="36892" name="Freeform 18"/>
              <p:cNvSpPr>
                <a:spLocks/>
              </p:cNvSpPr>
              <p:nvPr/>
            </p:nvSpPr>
            <p:spPr bwMode="auto">
              <a:xfrm>
                <a:off x="1998" y="1512"/>
                <a:ext cx="737" cy="737"/>
              </a:xfrm>
              <a:custGeom>
                <a:avLst/>
                <a:gdLst>
                  <a:gd name="T0" fmla="*/ 701 w 737"/>
                  <a:gd name="T1" fmla="*/ 2 h 737"/>
                  <a:gd name="T2" fmla="*/ 626 w 737"/>
                  <a:gd name="T3" fmla="*/ 9 h 737"/>
                  <a:gd name="T4" fmla="*/ 555 w 737"/>
                  <a:gd name="T5" fmla="*/ 23 h 737"/>
                  <a:gd name="T6" fmla="*/ 486 w 737"/>
                  <a:gd name="T7" fmla="*/ 46 h 737"/>
                  <a:gd name="T8" fmla="*/ 418 w 737"/>
                  <a:gd name="T9" fmla="*/ 73 h 737"/>
                  <a:gd name="T10" fmla="*/ 355 w 737"/>
                  <a:gd name="T11" fmla="*/ 107 h 737"/>
                  <a:gd name="T12" fmla="*/ 298 w 737"/>
                  <a:gd name="T13" fmla="*/ 148 h 737"/>
                  <a:gd name="T14" fmla="*/ 242 w 737"/>
                  <a:gd name="T15" fmla="*/ 192 h 737"/>
                  <a:gd name="T16" fmla="*/ 192 w 737"/>
                  <a:gd name="T17" fmla="*/ 242 h 737"/>
                  <a:gd name="T18" fmla="*/ 148 w 737"/>
                  <a:gd name="T19" fmla="*/ 297 h 737"/>
                  <a:gd name="T20" fmla="*/ 108 w 737"/>
                  <a:gd name="T21" fmla="*/ 355 h 737"/>
                  <a:gd name="T22" fmla="*/ 73 w 737"/>
                  <a:gd name="T23" fmla="*/ 418 h 737"/>
                  <a:gd name="T24" fmla="*/ 46 w 737"/>
                  <a:gd name="T25" fmla="*/ 485 h 737"/>
                  <a:gd name="T26" fmla="*/ 25 w 737"/>
                  <a:gd name="T27" fmla="*/ 554 h 737"/>
                  <a:gd name="T28" fmla="*/ 10 w 737"/>
                  <a:gd name="T29" fmla="*/ 625 h 737"/>
                  <a:gd name="T30" fmla="*/ 2 w 737"/>
                  <a:gd name="T31" fmla="*/ 700 h 737"/>
                  <a:gd name="T32" fmla="*/ 40 w 737"/>
                  <a:gd name="T33" fmla="*/ 737 h 737"/>
                  <a:gd name="T34" fmla="*/ 44 w 737"/>
                  <a:gd name="T35" fmla="*/ 666 h 737"/>
                  <a:gd name="T36" fmla="*/ 54 w 737"/>
                  <a:gd name="T37" fmla="*/ 596 h 737"/>
                  <a:gd name="T38" fmla="*/ 71 w 737"/>
                  <a:gd name="T39" fmla="*/ 529 h 737"/>
                  <a:gd name="T40" fmla="*/ 96 w 737"/>
                  <a:gd name="T41" fmla="*/ 466 h 737"/>
                  <a:gd name="T42" fmla="*/ 125 w 737"/>
                  <a:gd name="T43" fmla="*/ 405 h 737"/>
                  <a:gd name="T44" fmla="*/ 159 w 737"/>
                  <a:gd name="T45" fmla="*/ 347 h 737"/>
                  <a:gd name="T46" fmla="*/ 200 w 737"/>
                  <a:gd name="T47" fmla="*/ 293 h 737"/>
                  <a:gd name="T48" fmla="*/ 246 w 737"/>
                  <a:gd name="T49" fmla="*/ 245 h 737"/>
                  <a:gd name="T50" fmla="*/ 294 w 737"/>
                  <a:gd name="T51" fmla="*/ 199 h 737"/>
                  <a:gd name="T52" fmla="*/ 347 w 737"/>
                  <a:gd name="T53" fmla="*/ 159 h 737"/>
                  <a:gd name="T54" fmla="*/ 405 w 737"/>
                  <a:gd name="T55" fmla="*/ 125 h 737"/>
                  <a:gd name="T56" fmla="*/ 466 w 737"/>
                  <a:gd name="T57" fmla="*/ 96 h 737"/>
                  <a:gd name="T58" fmla="*/ 530 w 737"/>
                  <a:gd name="T59" fmla="*/ 71 h 737"/>
                  <a:gd name="T60" fmla="*/ 597 w 737"/>
                  <a:gd name="T61" fmla="*/ 54 h 737"/>
                  <a:gd name="T62" fmla="*/ 666 w 737"/>
                  <a:gd name="T63" fmla="*/ 44 h 737"/>
                  <a:gd name="T64" fmla="*/ 737 w 737"/>
                  <a:gd name="T65" fmla="*/ 40 h 737"/>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737"/>
                  <a:gd name="T100" fmla="*/ 0 h 737"/>
                  <a:gd name="T101" fmla="*/ 737 w 737"/>
                  <a:gd name="T102" fmla="*/ 737 h 737"/>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737" h="737">
                    <a:moveTo>
                      <a:pt x="737" y="0"/>
                    </a:moveTo>
                    <a:lnTo>
                      <a:pt x="701" y="2"/>
                    </a:lnTo>
                    <a:lnTo>
                      <a:pt x="662" y="4"/>
                    </a:lnTo>
                    <a:lnTo>
                      <a:pt x="626" y="9"/>
                    </a:lnTo>
                    <a:lnTo>
                      <a:pt x="589" y="15"/>
                    </a:lnTo>
                    <a:lnTo>
                      <a:pt x="555" y="23"/>
                    </a:lnTo>
                    <a:lnTo>
                      <a:pt x="518" y="34"/>
                    </a:lnTo>
                    <a:lnTo>
                      <a:pt x="486" y="46"/>
                    </a:lnTo>
                    <a:lnTo>
                      <a:pt x="451" y="59"/>
                    </a:lnTo>
                    <a:lnTo>
                      <a:pt x="418" y="73"/>
                    </a:lnTo>
                    <a:lnTo>
                      <a:pt x="388" y="90"/>
                    </a:lnTo>
                    <a:lnTo>
                      <a:pt x="355" y="107"/>
                    </a:lnTo>
                    <a:lnTo>
                      <a:pt x="326" y="126"/>
                    </a:lnTo>
                    <a:lnTo>
                      <a:pt x="298" y="148"/>
                    </a:lnTo>
                    <a:lnTo>
                      <a:pt x="269" y="169"/>
                    </a:lnTo>
                    <a:lnTo>
                      <a:pt x="242" y="192"/>
                    </a:lnTo>
                    <a:lnTo>
                      <a:pt x="217" y="217"/>
                    </a:lnTo>
                    <a:lnTo>
                      <a:pt x="192" y="242"/>
                    </a:lnTo>
                    <a:lnTo>
                      <a:pt x="169" y="268"/>
                    </a:lnTo>
                    <a:lnTo>
                      <a:pt x="148" y="297"/>
                    </a:lnTo>
                    <a:lnTo>
                      <a:pt x="127" y="326"/>
                    </a:lnTo>
                    <a:lnTo>
                      <a:pt x="108" y="355"/>
                    </a:lnTo>
                    <a:lnTo>
                      <a:pt x="90" y="387"/>
                    </a:lnTo>
                    <a:lnTo>
                      <a:pt x="73" y="418"/>
                    </a:lnTo>
                    <a:lnTo>
                      <a:pt x="60" y="451"/>
                    </a:lnTo>
                    <a:lnTo>
                      <a:pt x="46" y="485"/>
                    </a:lnTo>
                    <a:lnTo>
                      <a:pt x="35" y="518"/>
                    </a:lnTo>
                    <a:lnTo>
                      <a:pt x="25" y="554"/>
                    </a:lnTo>
                    <a:lnTo>
                      <a:pt x="15" y="589"/>
                    </a:lnTo>
                    <a:lnTo>
                      <a:pt x="10" y="625"/>
                    </a:lnTo>
                    <a:lnTo>
                      <a:pt x="4" y="662"/>
                    </a:lnTo>
                    <a:lnTo>
                      <a:pt x="2" y="700"/>
                    </a:lnTo>
                    <a:lnTo>
                      <a:pt x="0" y="737"/>
                    </a:lnTo>
                    <a:lnTo>
                      <a:pt x="40" y="737"/>
                    </a:lnTo>
                    <a:lnTo>
                      <a:pt x="42" y="702"/>
                    </a:lnTo>
                    <a:lnTo>
                      <a:pt x="44" y="666"/>
                    </a:lnTo>
                    <a:lnTo>
                      <a:pt x="48" y="631"/>
                    </a:lnTo>
                    <a:lnTo>
                      <a:pt x="54" y="596"/>
                    </a:lnTo>
                    <a:lnTo>
                      <a:pt x="63" y="564"/>
                    </a:lnTo>
                    <a:lnTo>
                      <a:pt x="71" y="529"/>
                    </a:lnTo>
                    <a:lnTo>
                      <a:pt x="83" y="499"/>
                    </a:lnTo>
                    <a:lnTo>
                      <a:pt x="96" y="466"/>
                    </a:lnTo>
                    <a:lnTo>
                      <a:pt x="109" y="435"/>
                    </a:lnTo>
                    <a:lnTo>
                      <a:pt x="125" y="405"/>
                    </a:lnTo>
                    <a:lnTo>
                      <a:pt x="142" y="376"/>
                    </a:lnTo>
                    <a:lnTo>
                      <a:pt x="159" y="347"/>
                    </a:lnTo>
                    <a:lnTo>
                      <a:pt x="179" y="320"/>
                    </a:lnTo>
                    <a:lnTo>
                      <a:pt x="200" y="293"/>
                    </a:lnTo>
                    <a:lnTo>
                      <a:pt x="223" y="268"/>
                    </a:lnTo>
                    <a:lnTo>
                      <a:pt x="246" y="245"/>
                    </a:lnTo>
                    <a:lnTo>
                      <a:pt x="269" y="222"/>
                    </a:lnTo>
                    <a:lnTo>
                      <a:pt x="294" y="199"/>
                    </a:lnTo>
                    <a:lnTo>
                      <a:pt x="321" y="178"/>
                    </a:lnTo>
                    <a:lnTo>
                      <a:pt x="347" y="159"/>
                    </a:lnTo>
                    <a:lnTo>
                      <a:pt x="376" y="142"/>
                    </a:lnTo>
                    <a:lnTo>
                      <a:pt x="405" y="125"/>
                    </a:lnTo>
                    <a:lnTo>
                      <a:pt x="436" y="109"/>
                    </a:lnTo>
                    <a:lnTo>
                      <a:pt x="466" y="96"/>
                    </a:lnTo>
                    <a:lnTo>
                      <a:pt x="499" y="82"/>
                    </a:lnTo>
                    <a:lnTo>
                      <a:pt x="530" y="71"/>
                    </a:lnTo>
                    <a:lnTo>
                      <a:pt x="564" y="61"/>
                    </a:lnTo>
                    <a:lnTo>
                      <a:pt x="597" y="54"/>
                    </a:lnTo>
                    <a:lnTo>
                      <a:pt x="631" y="48"/>
                    </a:lnTo>
                    <a:lnTo>
                      <a:pt x="666" y="44"/>
                    </a:lnTo>
                    <a:lnTo>
                      <a:pt x="702" y="40"/>
                    </a:lnTo>
                    <a:lnTo>
                      <a:pt x="737" y="40"/>
                    </a:lnTo>
                    <a:lnTo>
                      <a:pt x="737" y="0"/>
                    </a:lnTo>
                    <a:close/>
                  </a:path>
                </a:pathLst>
              </a:custGeom>
              <a:solidFill>
                <a:srgbClr val="FF0000"/>
              </a:solidFill>
              <a:ln w="9525">
                <a:solidFill>
                  <a:srgbClr val="FF0000"/>
                </a:solidFill>
                <a:round/>
                <a:headEnd/>
                <a:tailEnd/>
              </a:ln>
            </p:spPr>
            <p:txBody>
              <a:bodyPr/>
              <a:lstStyle/>
              <a:p>
                <a:endParaRPr lang="en-US"/>
              </a:p>
            </p:txBody>
          </p:sp>
          <p:sp>
            <p:nvSpPr>
              <p:cNvPr id="36893" name="Freeform 19"/>
              <p:cNvSpPr>
                <a:spLocks/>
              </p:cNvSpPr>
              <p:nvPr/>
            </p:nvSpPr>
            <p:spPr bwMode="auto">
              <a:xfrm>
                <a:off x="1685" y="2523"/>
                <a:ext cx="42" cy="98"/>
              </a:xfrm>
              <a:custGeom>
                <a:avLst/>
                <a:gdLst>
                  <a:gd name="T0" fmla="*/ 0 w 42"/>
                  <a:gd name="T1" fmla="*/ 0 h 98"/>
                  <a:gd name="T2" fmla="*/ 0 w 42"/>
                  <a:gd name="T3" fmla="*/ 13 h 98"/>
                  <a:gd name="T4" fmla="*/ 0 w 42"/>
                  <a:gd name="T5" fmla="*/ 27 h 98"/>
                  <a:gd name="T6" fmla="*/ 0 w 42"/>
                  <a:gd name="T7" fmla="*/ 40 h 98"/>
                  <a:gd name="T8" fmla="*/ 2 w 42"/>
                  <a:gd name="T9" fmla="*/ 52 h 98"/>
                  <a:gd name="T10" fmla="*/ 2 w 42"/>
                  <a:gd name="T11" fmla="*/ 65 h 98"/>
                  <a:gd name="T12" fmla="*/ 2 w 42"/>
                  <a:gd name="T13" fmla="*/ 77 h 98"/>
                  <a:gd name="T14" fmla="*/ 4 w 42"/>
                  <a:gd name="T15" fmla="*/ 88 h 98"/>
                  <a:gd name="T16" fmla="*/ 4 w 42"/>
                  <a:gd name="T17" fmla="*/ 98 h 98"/>
                  <a:gd name="T18" fmla="*/ 42 w 42"/>
                  <a:gd name="T19" fmla="*/ 98 h 98"/>
                  <a:gd name="T20" fmla="*/ 42 w 42"/>
                  <a:gd name="T21" fmla="*/ 86 h 98"/>
                  <a:gd name="T22" fmla="*/ 42 w 42"/>
                  <a:gd name="T23" fmla="*/ 75 h 98"/>
                  <a:gd name="T24" fmla="*/ 42 w 42"/>
                  <a:gd name="T25" fmla="*/ 63 h 98"/>
                  <a:gd name="T26" fmla="*/ 41 w 42"/>
                  <a:gd name="T27" fmla="*/ 50 h 98"/>
                  <a:gd name="T28" fmla="*/ 41 w 42"/>
                  <a:gd name="T29" fmla="*/ 36 h 98"/>
                  <a:gd name="T30" fmla="*/ 41 w 42"/>
                  <a:gd name="T31" fmla="*/ 25 h 98"/>
                  <a:gd name="T32" fmla="*/ 39 w 42"/>
                  <a:gd name="T33" fmla="*/ 13 h 98"/>
                  <a:gd name="T34" fmla="*/ 39 w 42"/>
                  <a:gd name="T35" fmla="*/ 0 h 98"/>
                  <a:gd name="T36" fmla="*/ 0 w 42"/>
                  <a:gd name="T37" fmla="*/ 0 h 98"/>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2"/>
                  <a:gd name="T58" fmla="*/ 0 h 98"/>
                  <a:gd name="T59" fmla="*/ 42 w 42"/>
                  <a:gd name="T60" fmla="*/ 98 h 98"/>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2" h="98">
                    <a:moveTo>
                      <a:pt x="0" y="0"/>
                    </a:moveTo>
                    <a:lnTo>
                      <a:pt x="0" y="13"/>
                    </a:lnTo>
                    <a:lnTo>
                      <a:pt x="0" y="27"/>
                    </a:lnTo>
                    <a:lnTo>
                      <a:pt x="0" y="40"/>
                    </a:lnTo>
                    <a:lnTo>
                      <a:pt x="2" y="52"/>
                    </a:lnTo>
                    <a:lnTo>
                      <a:pt x="2" y="65"/>
                    </a:lnTo>
                    <a:lnTo>
                      <a:pt x="2" y="77"/>
                    </a:lnTo>
                    <a:lnTo>
                      <a:pt x="4" y="88"/>
                    </a:lnTo>
                    <a:lnTo>
                      <a:pt x="4" y="98"/>
                    </a:lnTo>
                    <a:lnTo>
                      <a:pt x="42" y="98"/>
                    </a:lnTo>
                    <a:lnTo>
                      <a:pt x="42" y="86"/>
                    </a:lnTo>
                    <a:lnTo>
                      <a:pt x="42" y="75"/>
                    </a:lnTo>
                    <a:lnTo>
                      <a:pt x="42" y="63"/>
                    </a:lnTo>
                    <a:lnTo>
                      <a:pt x="41" y="50"/>
                    </a:lnTo>
                    <a:lnTo>
                      <a:pt x="41" y="36"/>
                    </a:lnTo>
                    <a:lnTo>
                      <a:pt x="41" y="25"/>
                    </a:lnTo>
                    <a:lnTo>
                      <a:pt x="39" y="13"/>
                    </a:lnTo>
                    <a:lnTo>
                      <a:pt x="39" y="0"/>
                    </a:lnTo>
                    <a:lnTo>
                      <a:pt x="0" y="0"/>
                    </a:lnTo>
                    <a:close/>
                  </a:path>
                </a:pathLst>
              </a:custGeom>
              <a:solidFill>
                <a:srgbClr val="FF0000"/>
              </a:solidFill>
              <a:ln w="9525">
                <a:solidFill>
                  <a:srgbClr val="FF0000"/>
                </a:solidFill>
                <a:round/>
                <a:headEnd/>
                <a:tailEnd/>
              </a:ln>
            </p:spPr>
            <p:txBody>
              <a:bodyPr/>
              <a:lstStyle/>
              <a:p>
                <a:endParaRPr lang="en-US"/>
              </a:p>
            </p:txBody>
          </p:sp>
          <p:sp>
            <p:nvSpPr>
              <p:cNvPr id="36894" name="Freeform 20"/>
              <p:cNvSpPr>
                <a:spLocks/>
              </p:cNvSpPr>
              <p:nvPr/>
            </p:nvSpPr>
            <p:spPr bwMode="auto">
              <a:xfrm>
                <a:off x="1685" y="1462"/>
                <a:ext cx="1060" cy="1061"/>
              </a:xfrm>
              <a:custGeom>
                <a:avLst/>
                <a:gdLst>
                  <a:gd name="T0" fmla="*/ 1006 w 1060"/>
                  <a:gd name="T1" fmla="*/ 2 h 1061"/>
                  <a:gd name="T2" fmla="*/ 898 w 1060"/>
                  <a:gd name="T3" fmla="*/ 13 h 1061"/>
                  <a:gd name="T4" fmla="*/ 795 w 1060"/>
                  <a:gd name="T5" fmla="*/ 34 h 1061"/>
                  <a:gd name="T6" fmla="*/ 697 w 1060"/>
                  <a:gd name="T7" fmla="*/ 65 h 1061"/>
                  <a:gd name="T8" fmla="*/ 601 w 1060"/>
                  <a:gd name="T9" fmla="*/ 105 h 1061"/>
                  <a:gd name="T10" fmla="*/ 511 w 1060"/>
                  <a:gd name="T11" fmla="*/ 155 h 1061"/>
                  <a:gd name="T12" fmla="*/ 426 w 1060"/>
                  <a:gd name="T13" fmla="*/ 213 h 1061"/>
                  <a:gd name="T14" fmla="*/ 348 w 1060"/>
                  <a:gd name="T15" fmla="*/ 276 h 1061"/>
                  <a:gd name="T16" fmla="*/ 275 w 1060"/>
                  <a:gd name="T17" fmla="*/ 349 h 1061"/>
                  <a:gd name="T18" fmla="*/ 211 w 1060"/>
                  <a:gd name="T19" fmla="*/ 428 h 1061"/>
                  <a:gd name="T20" fmla="*/ 154 w 1060"/>
                  <a:gd name="T21" fmla="*/ 512 h 1061"/>
                  <a:gd name="T22" fmla="*/ 104 w 1060"/>
                  <a:gd name="T23" fmla="*/ 602 h 1061"/>
                  <a:gd name="T24" fmla="*/ 64 w 1060"/>
                  <a:gd name="T25" fmla="*/ 698 h 1061"/>
                  <a:gd name="T26" fmla="*/ 33 w 1060"/>
                  <a:gd name="T27" fmla="*/ 796 h 1061"/>
                  <a:gd name="T28" fmla="*/ 12 w 1060"/>
                  <a:gd name="T29" fmla="*/ 900 h 1061"/>
                  <a:gd name="T30" fmla="*/ 0 w 1060"/>
                  <a:gd name="T31" fmla="*/ 1007 h 1061"/>
                  <a:gd name="T32" fmla="*/ 39 w 1060"/>
                  <a:gd name="T33" fmla="*/ 1061 h 1061"/>
                  <a:gd name="T34" fmla="*/ 44 w 1060"/>
                  <a:gd name="T35" fmla="*/ 957 h 1061"/>
                  <a:gd name="T36" fmla="*/ 60 w 1060"/>
                  <a:gd name="T37" fmla="*/ 856 h 1061"/>
                  <a:gd name="T38" fmla="*/ 85 w 1060"/>
                  <a:gd name="T39" fmla="*/ 758 h 1061"/>
                  <a:gd name="T40" fmla="*/ 119 w 1060"/>
                  <a:gd name="T41" fmla="*/ 666 h 1061"/>
                  <a:gd name="T42" fmla="*/ 163 w 1060"/>
                  <a:gd name="T43" fmla="*/ 576 h 1061"/>
                  <a:gd name="T44" fmla="*/ 213 w 1060"/>
                  <a:gd name="T45" fmla="*/ 491 h 1061"/>
                  <a:gd name="T46" fmla="*/ 273 w 1060"/>
                  <a:gd name="T47" fmla="*/ 412 h 1061"/>
                  <a:gd name="T48" fmla="*/ 338 w 1060"/>
                  <a:gd name="T49" fmla="*/ 340 h 1061"/>
                  <a:gd name="T50" fmla="*/ 411 w 1060"/>
                  <a:gd name="T51" fmla="*/ 274 h 1061"/>
                  <a:gd name="T52" fmla="*/ 490 w 1060"/>
                  <a:gd name="T53" fmla="*/ 215 h 1061"/>
                  <a:gd name="T54" fmla="*/ 574 w 1060"/>
                  <a:gd name="T55" fmla="*/ 163 h 1061"/>
                  <a:gd name="T56" fmla="*/ 664 w 1060"/>
                  <a:gd name="T57" fmla="*/ 121 h 1061"/>
                  <a:gd name="T58" fmla="*/ 756 w 1060"/>
                  <a:gd name="T59" fmla="*/ 86 h 1061"/>
                  <a:gd name="T60" fmla="*/ 854 w 1060"/>
                  <a:gd name="T61" fmla="*/ 61 h 1061"/>
                  <a:gd name="T62" fmla="*/ 956 w 1060"/>
                  <a:gd name="T63" fmla="*/ 46 h 1061"/>
                  <a:gd name="T64" fmla="*/ 1060 w 1060"/>
                  <a:gd name="T65" fmla="*/ 40 h 10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0"/>
                  <a:gd name="T100" fmla="*/ 0 h 1061"/>
                  <a:gd name="T101" fmla="*/ 1060 w 1060"/>
                  <a:gd name="T102" fmla="*/ 1061 h 10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0" h="1061">
                    <a:moveTo>
                      <a:pt x="1060" y="0"/>
                    </a:moveTo>
                    <a:lnTo>
                      <a:pt x="1006" y="2"/>
                    </a:lnTo>
                    <a:lnTo>
                      <a:pt x="952" y="6"/>
                    </a:lnTo>
                    <a:lnTo>
                      <a:pt x="898" y="13"/>
                    </a:lnTo>
                    <a:lnTo>
                      <a:pt x="847" y="23"/>
                    </a:lnTo>
                    <a:lnTo>
                      <a:pt x="795" y="34"/>
                    </a:lnTo>
                    <a:lnTo>
                      <a:pt x="745" y="48"/>
                    </a:lnTo>
                    <a:lnTo>
                      <a:pt x="697" y="65"/>
                    </a:lnTo>
                    <a:lnTo>
                      <a:pt x="649" y="84"/>
                    </a:lnTo>
                    <a:lnTo>
                      <a:pt x="601" y="105"/>
                    </a:lnTo>
                    <a:lnTo>
                      <a:pt x="555" y="128"/>
                    </a:lnTo>
                    <a:lnTo>
                      <a:pt x="511" y="155"/>
                    </a:lnTo>
                    <a:lnTo>
                      <a:pt x="469" y="182"/>
                    </a:lnTo>
                    <a:lnTo>
                      <a:pt x="426" y="213"/>
                    </a:lnTo>
                    <a:lnTo>
                      <a:pt x="386" y="244"/>
                    </a:lnTo>
                    <a:lnTo>
                      <a:pt x="348" y="276"/>
                    </a:lnTo>
                    <a:lnTo>
                      <a:pt x="311" y="313"/>
                    </a:lnTo>
                    <a:lnTo>
                      <a:pt x="275" y="349"/>
                    </a:lnTo>
                    <a:lnTo>
                      <a:pt x="242" y="387"/>
                    </a:lnTo>
                    <a:lnTo>
                      <a:pt x="211" y="428"/>
                    </a:lnTo>
                    <a:lnTo>
                      <a:pt x="181" y="470"/>
                    </a:lnTo>
                    <a:lnTo>
                      <a:pt x="154" y="512"/>
                    </a:lnTo>
                    <a:lnTo>
                      <a:pt x="127" y="556"/>
                    </a:lnTo>
                    <a:lnTo>
                      <a:pt x="104" y="602"/>
                    </a:lnTo>
                    <a:lnTo>
                      <a:pt x="83" y="650"/>
                    </a:lnTo>
                    <a:lnTo>
                      <a:pt x="64" y="698"/>
                    </a:lnTo>
                    <a:lnTo>
                      <a:pt x="48" y="746"/>
                    </a:lnTo>
                    <a:lnTo>
                      <a:pt x="33" y="796"/>
                    </a:lnTo>
                    <a:lnTo>
                      <a:pt x="21" y="848"/>
                    </a:lnTo>
                    <a:lnTo>
                      <a:pt x="12" y="900"/>
                    </a:lnTo>
                    <a:lnTo>
                      <a:pt x="4" y="953"/>
                    </a:lnTo>
                    <a:lnTo>
                      <a:pt x="0" y="1007"/>
                    </a:lnTo>
                    <a:lnTo>
                      <a:pt x="0" y="1061"/>
                    </a:lnTo>
                    <a:lnTo>
                      <a:pt x="39" y="1061"/>
                    </a:lnTo>
                    <a:lnTo>
                      <a:pt x="41" y="1009"/>
                    </a:lnTo>
                    <a:lnTo>
                      <a:pt x="44" y="957"/>
                    </a:lnTo>
                    <a:lnTo>
                      <a:pt x="50" y="905"/>
                    </a:lnTo>
                    <a:lnTo>
                      <a:pt x="60" y="856"/>
                    </a:lnTo>
                    <a:lnTo>
                      <a:pt x="71" y="808"/>
                    </a:lnTo>
                    <a:lnTo>
                      <a:pt x="85" y="758"/>
                    </a:lnTo>
                    <a:lnTo>
                      <a:pt x="102" y="712"/>
                    </a:lnTo>
                    <a:lnTo>
                      <a:pt x="119" y="666"/>
                    </a:lnTo>
                    <a:lnTo>
                      <a:pt x="140" y="620"/>
                    </a:lnTo>
                    <a:lnTo>
                      <a:pt x="163" y="576"/>
                    </a:lnTo>
                    <a:lnTo>
                      <a:pt x="186" y="533"/>
                    </a:lnTo>
                    <a:lnTo>
                      <a:pt x="213" y="491"/>
                    </a:lnTo>
                    <a:lnTo>
                      <a:pt x="242" y="451"/>
                    </a:lnTo>
                    <a:lnTo>
                      <a:pt x="273" y="412"/>
                    </a:lnTo>
                    <a:lnTo>
                      <a:pt x="305" y="376"/>
                    </a:lnTo>
                    <a:lnTo>
                      <a:pt x="338" y="340"/>
                    </a:lnTo>
                    <a:lnTo>
                      <a:pt x="374" y="307"/>
                    </a:lnTo>
                    <a:lnTo>
                      <a:pt x="411" y="274"/>
                    </a:lnTo>
                    <a:lnTo>
                      <a:pt x="449" y="244"/>
                    </a:lnTo>
                    <a:lnTo>
                      <a:pt x="490" y="215"/>
                    </a:lnTo>
                    <a:lnTo>
                      <a:pt x="532" y="188"/>
                    </a:lnTo>
                    <a:lnTo>
                      <a:pt x="574" y="163"/>
                    </a:lnTo>
                    <a:lnTo>
                      <a:pt x="618" y="142"/>
                    </a:lnTo>
                    <a:lnTo>
                      <a:pt x="664" y="121"/>
                    </a:lnTo>
                    <a:lnTo>
                      <a:pt x="710" y="102"/>
                    </a:lnTo>
                    <a:lnTo>
                      <a:pt x="756" y="86"/>
                    </a:lnTo>
                    <a:lnTo>
                      <a:pt x="806" y="73"/>
                    </a:lnTo>
                    <a:lnTo>
                      <a:pt x="854" y="61"/>
                    </a:lnTo>
                    <a:lnTo>
                      <a:pt x="904" y="52"/>
                    </a:lnTo>
                    <a:lnTo>
                      <a:pt x="956" y="46"/>
                    </a:lnTo>
                    <a:lnTo>
                      <a:pt x="1008" y="42"/>
                    </a:lnTo>
                    <a:lnTo>
                      <a:pt x="1060" y="40"/>
                    </a:lnTo>
                    <a:lnTo>
                      <a:pt x="1060" y="0"/>
                    </a:lnTo>
                    <a:close/>
                  </a:path>
                </a:pathLst>
              </a:custGeom>
              <a:solidFill>
                <a:srgbClr val="FF0000"/>
              </a:solidFill>
              <a:ln w="9525">
                <a:solidFill>
                  <a:srgbClr val="FF0000"/>
                </a:solidFill>
                <a:round/>
                <a:headEnd/>
                <a:tailEnd/>
              </a:ln>
            </p:spPr>
            <p:txBody>
              <a:bodyPr/>
              <a:lstStyle/>
              <a:p>
                <a:endParaRPr lang="en-US"/>
              </a:p>
            </p:txBody>
          </p:sp>
          <p:sp>
            <p:nvSpPr>
              <p:cNvPr id="36895" name="Freeform 21"/>
              <p:cNvSpPr>
                <a:spLocks/>
              </p:cNvSpPr>
              <p:nvPr/>
            </p:nvSpPr>
            <p:spPr bwMode="auto">
              <a:xfrm>
                <a:off x="2745" y="1462"/>
                <a:ext cx="1061" cy="1061"/>
              </a:xfrm>
              <a:custGeom>
                <a:avLst/>
                <a:gdLst>
                  <a:gd name="T0" fmla="*/ 1059 w 1061"/>
                  <a:gd name="T1" fmla="*/ 1007 h 1061"/>
                  <a:gd name="T2" fmla="*/ 1049 w 1061"/>
                  <a:gd name="T3" fmla="*/ 900 h 1061"/>
                  <a:gd name="T4" fmla="*/ 1026 w 1061"/>
                  <a:gd name="T5" fmla="*/ 796 h 1061"/>
                  <a:gd name="T6" fmla="*/ 996 w 1061"/>
                  <a:gd name="T7" fmla="*/ 698 h 1061"/>
                  <a:gd name="T8" fmla="*/ 955 w 1061"/>
                  <a:gd name="T9" fmla="*/ 602 h 1061"/>
                  <a:gd name="T10" fmla="*/ 907 w 1061"/>
                  <a:gd name="T11" fmla="*/ 512 h 1061"/>
                  <a:gd name="T12" fmla="*/ 850 w 1061"/>
                  <a:gd name="T13" fmla="*/ 428 h 1061"/>
                  <a:gd name="T14" fmla="*/ 785 w 1061"/>
                  <a:gd name="T15" fmla="*/ 349 h 1061"/>
                  <a:gd name="T16" fmla="*/ 714 w 1061"/>
                  <a:gd name="T17" fmla="*/ 276 h 1061"/>
                  <a:gd name="T18" fmla="*/ 635 w 1061"/>
                  <a:gd name="T19" fmla="*/ 213 h 1061"/>
                  <a:gd name="T20" fmla="*/ 550 w 1061"/>
                  <a:gd name="T21" fmla="*/ 155 h 1061"/>
                  <a:gd name="T22" fmla="*/ 460 w 1061"/>
                  <a:gd name="T23" fmla="*/ 105 h 1061"/>
                  <a:gd name="T24" fmla="*/ 364 w 1061"/>
                  <a:gd name="T25" fmla="*/ 65 h 1061"/>
                  <a:gd name="T26" fmla="*/ 264 w 1061"/>
                  <a:gd name="T27" fmla="*/ 34 h 1061"/>
                  <a:gd name="T28" fmla="*/ 161 w 1061"/>
                  <a:gd name="T29" fmla="*/ 13 h 1061"/>
                  <a:gd name="T30" fmla="*/ 55 w 1061"/>
                  <a:gd name="T31" fmla="*/ 2 h 1061"/>
                  <a:gd name="T32" fmla="*/ 0 w 1061"/>
                  <a:gd name="T33" fmla="*/ 40 h 1061"/>
                  <a:gd name="T34" fmla="*/ 105 w 1061"/>
                  <a:gd name="T35" fmla="*/ 46 h 1061"/>
                  <a:gd name="T36" fmla="*/ 205 w 1061"/>
                  <a:gd name="T37" fmla="*/ 61 h 1061"/>
                  <a:gd name="T38" fmla="*/ 303 w 1061"/>
                  <a:gd name="T39" fmla="*/ 86 h 1061"/>
                  <a:gd name="T40" fmla="*/ 397 w 1061"/>
                  <a:gd name="T41" fmla="*/ 121 h 1061"/>
                  <a:gd name="T42" fmla="*/ 485 w 1061"/>
                  <a:gd name="T43" fmla="*/ 163 h 1061"/>
                  <a:gd name="T44" fmla="*/ 570 w 1061"/>
                  <a:gd name="T45" fmla="*/ 215 h 1061"/>
                  <a:gd name="T46" fmla="*/ 648 w 1061"/>
                  <a:gd name="T47" fmla="*/ 274 h 1061"/>
                  <a:gd name="T48" fmla="*/ 721 w 1061"/>
                  <a:gd name="T49" fmla="*/ 340 h 1061"/>
                  <a:gd name="T50" fmla="*/ 788 w 1061"/>
                  <a:gd name="T51" fmla="*/ 412 h 1061"/>
                  <a:gd name="T52" fmla="*/ 846 w 1061"/>
                  <a:gd name="T53" fmla="*/ 491 h 1061"/>
                  <a:gd name="T54" fmla="*/ 898 w 1061"/>
                  <a:gd name="T55" fmla="*/ 576 h 1061"/>
                  <a:gd name="T56" fmla="*/ 940 w 1061"/>
                  <a:gd name="T57" fmla="*/ 666 h 1061"/>
                  <a:gd name="T58" fmla="*/ 975 w 1061"/>
                  <a:gd name="T59" fmla="*/ 758 h 1061"/>
                  <a:gd name="T60" fmla="*/ 1000 w 1061"/>
                  <a:gd name="T61" fmla="*/ 856 h 1061"/>
                  <a:gd name="T62" fmla="*/ 1017 w 1061"/>
                  <a:gd name="T63" fmla="*/ 957 h 1061"/>
                  <a:gd name="T64" fmla="*/ 1021 w 1061"/>
                  <a:gd name="T65" fmla="*/ 1061 h 1061"/>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1061"/>
                  <a:gd name="T100" fmla="*/ 0 h 1061"/>
                  <a:gd name="T101" fmla="*/ 1061 w 1061"/>
                  <a:gd name="T102" fmla="*/ 1061 h 1061"/>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1061" h="1061">
                    <a:moveTo>
                      <a:pt x="1061" y="1061"/>
                    </a:moveTo>
                    <a:lnTo>
                      <a:pt x="1059" y="1007"/>
                    </a:lnTo>
                    <a:lnTo>
                      <a:pt x="1055" y="953"/>
                    </a:lnTo>
                    <a:lnTo>
                      <a:pt x="1049" y="900"/>
                    </a:lnTo>
                    <a:lnTo>
                      <a:pt x="1040" y="848"/>
                    </a:lnTo>
                    <a:lnTo>
                      <a:pt x="1026" y="796"/>
                    </a:lnTo>
                    <a:lnTo>
                      <a:pt x="1013" y="746"/>
                    </a:lnTo>
                    <a:lnTo>
                      <a:pt x="996" y="698"/>
                    </a:lnTo>
                    <a:lnTo>
                      <a:pt x="977" y="650"/>
                    </a:lnTo>
                    <a:lnTo>
                      <a:pt x="955" y="602"/>
                    </a:lnTo>
                    <a:lnTo>
                      <a:pt x="932" y="556"/>
                    </a:lnTo>
                    <a:lnTo>
                      <a:pt x="907" y="512"/>
                    </a:lnTo>
                    <a:lnTo>
                      <a:pt x="879" y="470"/>
                    </a:lnTo>
                    <a:lnTo>
                      <a:pt x="850" y="428"/>
                    </a:lnTo>
                    <a:lnTo>
                      <a:pt x="817" y="387"/>
                    </a:lnTo>
                    <a:lnTo>
                      <a:pt x="785" y="349"/>
                    </a:lnTo>
                    <a:lnTo>
                      <a:pt x="750" y="313"/>
                    </a:lnTo>
                    <a:lnTo>
                      <a:pt x="714" y="276"/>
                    </a:lnTo>
                    <a:lnTo>
                      <a:pt x="675" y="244"/>
                    </a:lnTo>
                    <a:lnTo>
                      <a:pt x="635" y="213"/>
                    </a:lnTo>
                    <a:lnTo>
                      <a:pt x="593" y="182"/>
                    </a:lnTo>
                    <a:lnTo>
                      <a:pt x="550" y="155"/>
                    </a:lnTo>
                    <a:lnTo>
                      <a:pt x="504" y="128"/>
                    </a:lnTo>
                    <a:lnTo>
                      <a:pt x="460" y="105"/>
                    </a:lnTo>
                    <a:lnTo>
                      <a:pt x="412" y="84"/>
                    </a:lnTo>
                    <a:lnTo>
                      <a:pt x="364" y="65"/>
                    </a:lnTo>
                    <a:lnTo>
                      <a:pt x="314" y="48"/>
                    </a:lnTo>
                    <a:lnTo>
                      <a:pt x="264" y="34"/>
                    </a:lnTo>
                    <a:lnTo>
                      <a:pt x="213" y="23"/>
                    </a:lnTo>
                    <a:lnTo>
                      <a:pt x="161" y="13"/>
                    </a:lnTo>
                    <a:lnTo>
                      <a:pt x="109" y="6"/>
                    </a:lnTo>
                    <a:lnTo>
                      <a:pt x="55" y="2"/>
                    </a:lnTo>
                    <a:lnTo>
                      <a:pt x="0" y="0"/>
                    </a:lnTo>
                    <a:lnTo>
                      <a:pt x="0" y="40"/>
                    </a:lnTo>
                    <a:lnTo>
                      <a:pt x="53" y="42"/>
                    </a:lnTo>
                    <a:lnTo>
                      <a:pt x="105" y="46"/>
                    </a:lnTo>
                    <a:lnTo>
                      <a:pt x="155" y="52"/>
                    </a:lnTo>
                    <a:lnTo>
                      <a:pt x="205" y="61"/>
                    </a:lnTo>
                    <a:lnTo>
                      <a:pt x="255" y="73"/>
                    </a:lnTo>
                    <a:lnTo>
                      <a:pt x="303" y="86"/>
                    </a:lnTo>
                    <a:lnTo>
                      <a:pt x="351" y="102"/>
                    </a:lnTo>
                    <a:lnTo>
                      <a:pt x="397" y="121"/>
                    </a:lnTo>
                    <a:lnTo>
                      <a:pt x="443" y="142"/>
                    </a:lnTo>
                    <a:lnTo>
                      <a:pt x="485" y="163"/>
                    </a:lnTo>
                    <a:lnTo>
                      <a:pt x="529" y="188"/>
                    </a:lnTo>
                    <a:lnTo>
                      <a:pt x="570" y="215"/>
                    </a:lnTo>
                    <a:lnTo>
                      <a:pt x="610" y="244"/>
                    </a:lnTo>
                    <a:lnTo>
                      <a:pt x="648" y="274"/>
                    </a:lnTo>
                    <a:lnTo>
                      <a:pt x="687" y="307"/>
                    </a:lnTo>
                    <a:lnTo>
                      <a:pt x="721" y="340"/>
                    </a:lnTo>
                    <a:lnTo>
                      <a:pt x="756" y="376"/>
                    </a:lnTo>
                    <a:lnTo>
                      <a:pt x="788" y="412"/>
                    </a:lnTo>
                    <a:lnTo>
                      <a:pt x="817" y="451"/>
                    </a:lnTo>
                    <a:lnTo>
                      <a:pt x="846" y="491"/>
                    </a:lnTo>
                    <a:lnTo>
                      <a:pt x="873" y="533"/>
                    </a:lnTo>
                    <a:lnTo>
                      <a:pt x="898" y="576"/>
                    </a:lnTo>
                    <a:lnTo>
                      <a:pt x="921" y="620"/>
                    </a:lnTo>
                    <a:lnTo>
                      <a:pt x="940" y="666"/>
                    </a:lnTo>
                    <a:lnTo>
                      <a:pt x="959" y="712"/>
                    </a:lnTo>
                    <a:lnTo>
                      <a:pt x="975" y="758"/>
                    </a:lnTo>
                    <a:lnTo>
                      <a:pt x="990" y="808"/>
                    </a:lnTo>
                    <a:lnTo>
                      <a:pt x="1000" y="856"/>
                    </a:lnTo>
                    <a:lnTo>
                      <a:pt x="1009" y="905"/>
                    </a:lnTo>
                    <a:lnTo>
                      <a:pt x="1017" y="957"/>
                    </a:lnTo>
                    <a:lnTo>
                      <a:pt x="1021" y="1009"/>
                    </a:lnTo>
                    <a:lnTo>
                      <a:pt x="1021" y="1061"/>
                    </a:lnTo>
                    <a:lnTo>
                      <a:pt x="1061" y="1061"/>
                    </a:lnTo>
                    <a:close/>
                  </a:path>
                </a:pathLst>
              </a:custGeom>
              <a:solidFill>
                <a:srgbClr val="FF0000"/>
              </a:solidFill>
              <a:ln w="9525">
                <a:solidFill>
                  <a:srgbClr val="FF0000"/>
                </a:solidFill>
                <a:round/>
                <a:headEnd/>
                <a:tailEnd/>
              </a:ln>
            </p:spPr>
            <p:txBody>
              <a:bodyPr/>
              <a:lstStyle/>
              <a:p>
                <a:endParaRPr lang="en-US"/>
              </a:p>
            </p:txBody>
          </p:sp>
          <p:sp>
            <p:nvSpPr>
              <p:cNvPr id="36896" name="Freeform 22"/>
              <p:cNvSpPr>
                <a:spLocks/>
              </p:cNvSpPr>
              <p:nvPr/>
            </p:nvSpPr>
            <p:spPr bwMode="auto">
              <a:xfrm>
                <a:off x="3762" y="2523"/>
                <a:ext cx="44" cy="105"/>
              </a:xfrm>
              <a:custGeom>
                <a:avLst/>
                <a:gdLst>
                  <a:gd name="T0" fmla="*/ 40 w 44"/>
                  <a:gd name="T1" fmla="*/ 105 h 105"/>
                  <a:gd name="T2" fmla="*/ 40 w 44"/>
                  <a:gd name="T3" fmla="*/ 96 h 105"/>
                  <a:gd name="T4" fmla="*/ 40 w 44"/>
                  <a:gd name="T5" fmla="*/ 82 h 105"/>
                  <a:gd name="T6" fmla="*/ 40 w 44"/>
                  <a:gd name="T7" fmla="*/ 71 h 105"/>
                  <a:gd name="T8" fmla="*/ 42 w 44"/>
                  <a:gd name="T9" fmla="*/ 56 h 105"/>
                  <a:gd name="T10" fmla="*/ 42 w 44"/>
                  <a:gd name="T11" fmla="*/ 42 h 105"/>
                  <a:gd name="T12" fmla="*/ 44 w 44"/>
                  <a:gd name="T13" fmla="*/ 27 h 105"/>
                  <a:gd name="T14" fmla="*/ 44 w 44"/>
                  <a:gd name="T15" fmla="*/ 13 h 105"/>
                  <a:gd name="T16" fmla="*/ 44 w 44"/>
                  <a:gd name="T17" fmla="*/ 0 h 105"/>
                  <a:gd name="T18" fmla="*/ 4 w 44"/>
                  <a:gd name="T19" fmla="*/ 0 h 105"/>
                  <a:gd name="T20" fmla="*/ 4 w 44"/>
                  <a:gd name="T21" fmla="*/ 13 h 105"/>
                  <a:gd name="T22" fmla="*/ 4 w 44"/>
                  <a:gd name="T23" fmla="*/ 27 h 105"/>
                  <a:gd name="T24" fmla="*/ 4 w 44"/>
                  <a:gd name="T25" fmla="*/ 40 h 105"/>
                  <a:gd name="T26" fmla="*/ 2 w 44"/>
                  <a:gd name="T27" fmla="*/ 54 h 105"/>
                  <a:gd name="T28" fmla="*/ 2 w 44"/>
                  <a:gd name="T29" fmla="*/ 67 h 105"/>
                  <a:gd name="T30" fmla="*/ 2 w 44"/>
                  <a:gd name="T31" fmla="*/ 82 h 105"/>
                  <a:gd name="T32" fmla="*/ 0 w 44"/>
                  <a:gd name="T33" fmla="*/ 94 h 105"/>
                  <a:gd name="T34" fmla="*/ 0 w 44"/>
                  <a:gd name="T35" fmla="*/ 105 h 105"/>
                  <a:gd name="T36" fmla="*/ 40 w 44"/>
                  <a:gd name="T37" fmla="*/ 105 h 105"/>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44"/>
                  <a:gd name="T58" fmla="*/ 0 h 105"/>
                  <a:gd name="T59" fmla="*/ 44 w 44"/>
                  <a:gd name="T60" fmla="*/ 105 h 105"/>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44" h="105">
                    <a:moveTo>
                      <a:pt x="40" y="105"/>
                    </a:moveTo>
                    <a:lnTo>
                      <a:pt x="40" y="96"/>
                    </a:lnTo>
                    <a:lnTo>
                      <a:pt x="40" y="82"/>
                    </a:lnTo>
                    <a:lnTo>
                      <a:pt x="40" y="71"/>
                    </a:lnTo>
                    <a:lnTo>
                      <a:pt x="42" y="56"/>
                    </a:lnTo>
                    <a:lnTo>
                      <a:pt x="42" y="42"/>
                    </a:lnTo>
                    <a:lnTo>
                      <a:pt x="44" y="27"/>
                    </a:lnTo>
                    <a:lnTo>
                      <a:pt x="44" y="13"/>
                    </a:lnTo>
                    <a:lnTo>
                      <a:pt x="44" y="0"/>
                    </a:lnTo>
                    <a:lnTo>
                      <a:pt x="4" y="0"/>
                    </a:lnTo>
                    <a:lnTo>
                      <a:pt x="4" y="13"/>
                    </a:lnTo>
                    <a:lnTo>
                      <a:pt x="4" y="27"/>
                    </a:lnTo>
                    <a:lnTo>
                      <a:pt x="4" y="40"/>
                    </a:lnTo>
                    <a:lnTo>
                      <a:pt x="2" y="54"/>
                    </a:lnTo>
                    <a:lnTo>
                      <a:pt x="2" y="67"/>
                    </a:lnTo>
                    <a:lnTo>
                      <a:pt x="2" y="82"/>
                    </a:lnTo>
                    <a:lnTo>
                      <a:pt x="0" y="94"/>
                    </a:lnTo>
                    <a:lnTo>
                      <a:pt x="0" y="105"/>
                    </a:lnTo>
                    <a:lnTo>
                      <a:pt x="40" y="105"/>
                    </a:lnTo>
                    <a:close/>
                  </a:path>
                </a:pathLst>
              </a:custGeom>
              <a:solidFill>
                <a:srgbClr val="FF0000"/>
              </a:solidFill>
              <a:ln w="9525">
                <a:solidFill>
                  <a:srgbClr val="FF0000"/>
                </a:solidFill>
                <a:round/>
                <a:headEnd/>
                <a:tailEnd/>
              </a:ln>
            </p:spPr>
            <p:txBody>
              <a:bodyPr/>
              <a:lstStyle/>
              <a:p>
                <a:endParaRPr lang="en-US"/>
              </a:p>
            </p:txBody>
          </p:sp>
          <p:sp>
            <p:nvSpPr>
              <p:cNvPr id="36897" name="Freeform 23"/>
              <p:cNvSpPr>
                <a:spLocks/>
              </p:cNvSpPr>
              <p:nvPr/>
            </p:nvSpPr>
            <p:spPr bwMode="auto">
              <a:xfrm>
                <a:off x="2750" y="2600"/>
                <a:ext cx="1044" cy="437"/>
              </a:xfrm>
              <a:custGeom>
                <a:avLst/>
                <a:gdLst>
                  <a:gd name="T0" fmla="*/ 0 w 1044"/>
                  <a:gd name="T1" fmla="*/ 437 h 437"/>
                  <a:gd name="T2" fmla="*/ 71 w 1044"/>
                  <a:gd name="T3" fmla="*/ 437 h 437"/>
                  <a:gd name="T4" fmla="*/ 142 w 1044"/>
                  <a:gd name="T5" fmla="*/ 431 h 437"/>
                  <a:gd name="T6" fmla="*/ 215 w 1044"/>
                  <a:gd name="T7" fmla="*/ 422 h 437"/>
                  <a:gd name="T8" fmla="*/ 284 w 1044"/>
                  <a:gd name="T9" fmla="*/ 410 h 437"/>
                  <a:gd name="T10" fmla="*/ 355 w 1044"/>
                  <a:gd name="T11" fmla="*/ 395 h 437"/>
                  <a:gd name="T12" fmla="*/ 425 w 1044"/>
                  <a:gd name="T13" fmla="*/ 378 h 437"/>
                  <a:gd name="T14" fmla="*/ 494 w 1044"/>
                  <a:gd name="T15" fmla="*/ 355 h 437"/>
                  <a:gd name="T16" fmla="*/ 561 w 1044"/>
                  <a:gd name="T17" fmla="*/ 332 h 437"/>
                  <a:gd name="T18" fmla="*/ 626 w 1044"/>
                  <a:gd name="T19" fmla="*/ 303 h 437"/>
                  <a:gd name="T20" fmla="*/ 691 w 1044"/>
                  <a:gd name="T21" fmla="*/ 272 h 437"/>
                  <a:gd name="T22" fmla="*/ 755 w 1044"/>
                  <a:gd name="T23" fmla="*/ 239 h 437"/>
                  <a:gd name="T24" fmla="*/ 816 w 1044"/>
                  <a:gd name="T25" fmla="*/ 203 h 437"/>
                  <a:gd name="T26" fmla="*/ 876 w 1044"/>
                  <a:gd name="T27" fmla="*/ 163 h 437"/>
                  <a:gd name="T28" fmla="*/ 935 w 1044"/>
                  <a:gd name="T29" fmla="*/ 120 h 437"/>
                  <a:gd name="T30" fmla="*/ 991 w 1044"/>
                  <a:gd name="T31" fmla="*/ 76 h 437"/>
                  <a:gd name="T32" fmla="*/ 1044 w 1044"/>
                  <a:gd name="T33" fmla="*/ 30 h 437"/>
                  <a:gd name="T34" fmla="*/ 1018 w 1044"/>
                  <a:gd name="T35" fmla="*/ 0 h 437"/>
                  <a:gd name="T36" fmla="*/ 966 w 1044"/>
                  <a:gd name="T37" fmla="*/ 46 h 437"/>
                  <a:gd name="T38" fmla="*/ 910 w 1044"/>
                  <a:gd name="T39" fmla="*/ 90 h 437"/>
                  <a:gd name="T40" fmla="*/ 854 w 1044"/>
                  <a:gd name="T41" fmla="*/ 130 h 437"/>
                  <a:gd name="T42" fmla="*/ 795 w 1044"/>
                  <a:gd name="T43" fmla="*/ 168 h 437"/>
                  <a:gd name="T44" fmla="*/ 735 w 1044"/>
                  <a:gd name="T45" fmla="*/ 205 h 437"/>
                  <a:gd name="T46" fmla="*/ 674 w 1044"/>
                  <a:gd name="T47" fmla="*/ 238 h 437"/>
                  <a:gd name="T48" fmla="*/ 611 w 1044"/>
                  <a:gd name="T49" fmla="*/ 266 h 437"/>
                  <a:gd name="T50" fmla="*/ 545 w 1044"/>
                  <a:gd name="T51" fmla="*/ 293 h 437"/>
                  <a:gd name="T52" fmla="*/ 480 w 1044"/>
                  <a:gd name="T53" fmla="*/ 318 h 437"/>
                  <a:gd name="T54" fmla="*/ 413 w 1044"/>
                  <a:gd name="T55" fmla="*/ 339 h 437"/>
                  <a:gd name="T56" fmla="*/ 346 w 1044"/>
                  <a:gd name="T57" fmla="*/ 356 h 437"/>
                  <a:gd name="T58" fmla="*/ 279 w 1044"/>
                  <a:gd name="T59" fmla="*/ 372 h 437"/>
                  <a:gd name="T60" fmla="*/ 210 w 1044"/>
                  <a:gd name="T61" fmla="*/ 383 h 437"/>
                  <a:gd name="T62" fmla="*/ 139 w 1044"/>
                  <a:gd name="T63" fmla="*/ 391 h 437"/>
                  <a:gd name="T64" fmla="*/ 69 w 1044"/>
                  <a:gd name="T65" fmla="*/ 397 h 437"/>
                  <a:gd name="T66" fmla="*/ 0 w 1044"/>
                  <a:gd name="T67" fmla="*/ 399 h 437"/>
                  <a:gd name="T68" fmla="*/ 0 w 1044"/>
                  <a:gd name="T69" fmla="*/ 437 h 43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44"/>
                  <a:gd name="T106" fmla="*/ 0 h 437"/>
                  <a:gd name="T107" fmla="*/ 1044 w 1044"/>
                  <a:gd name="T108" fmla="*/ 437 h 437"/>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44" h="437">
                    <a:moveTo>
                      <a:pt x="0" y="437"/>
                    </a:moveTo>
                    <a:lnTo>
                      <a:pt x="71" y="437"/>
                    </a:lnTo>
                    <a:lnTo>
                      <a:pt x="142" y="431"/>
                    </a:lnTo>
                    <a:lnTo>
                      <a:pt x="215" y="422"/>
                    </a:lnTo>
                    <a:lnTo>
                      <a:pt x="284" y="410"/>
                    </a:lnTo>
                    <a:lnTo>
                      <a:pt x="355" y="395"/>
                    </a:lnTo>
                    <a:lnTo>
                      <a:pt x="425" y="378"/>
                    </a:lnTo>
                    <a:lnTo>
                      <a:pt x="494" y="355"/>
                    </a:lnTo>
                    <a:lnTo>
                      <a:pt x="561" y="332"/>
                    </a:lnTo>
                    <a:lnTo>
                      <a:pt x="626" y="303"/>
                    </a:lnTo>
                    <a:lnTo>
                      <a:pt x="691" y="272"/>
                    </a:lnTo>
                    <a:lnTo>
                      <a:pt x="755" y="239"/>
                    </a:lnTo>
                    <a:lnTo>
                      <a:pt x="816" y="203"/>
                    </a:lnTo>
                    <a:lnTo>
                      <a:pt x="876" y="163"/>
                    </a:lnTo>
                    <a:lnTo>
                      <a:pt x="935" y="120"/>
                    </a:lnTo>
                    <a:lnTo>
                      <a:pt x="991" y="76"/>
                    </a:lnTo>
                    <a:lnTo>
                      <a:pt x="1044" y="30"/>
                    </a:lnTo>
                    <a:lnTo>
                      <a:pt x="1018" y="0"/>
                    </a:lnTo>
                    <a:lnTo>
                      <a:pt x="966" y="46"/>
                    </a:lnTo>
                    <a:lnTo>
                      <a:pt x="910" y="90"/>
                    </a:lnTo>
                    <a:lnTo>
                      <a:pt x="854" y="130"/>
                    </a:lnTo>
                    <a:lnTo>
                      <a:pt x="795" y="168"/>
                    </a:lnTo>
                    <a:lnTo>
                      <a:pt x="735" y="205"/>
                    </a:lnTo>
                    <a:lnTo>
                      <a:pt x="674" y="238"/>
                    </a:lnTo>
                    <a:lnTo>
                      <a:pt x="611" y="266"/>
                    </a:lnTo>
                    <a:lnTo>
                      <a:pt x="545" y="293"/>
                    </a:lnTo>
                    <a:lnTo>
                      <a:pt x="480" y="318"/>
                    </a:lnTo>
                    <a:lnTo>
                      <a:pt x="413" y="339"/>
                    </a:lnTo>
                    <a:lnTo>
                      <a:pt x="346" y="356"/>
                    </a:lnTo>
                    <a:lnTo>
                      <a:pt x="279" y="372"/>
                    </a:lnTo>
                    <a:lnTo>
                      <a:pt x="210" y="383"/>
                    </a:lnTo>
                    <a:lnTo>
                      <a:pt x="139" y="391"/>
                    </a:lnTo>
                    <a:lnTo>
                      <a:pt x="69" y="397"/>
                    </a:lnTo>
                    <a:lnTo>
                      <a:pt x="0" y="399"/>
                    </a:lnTo>
                    <a:lnTo>
                      <a:pt x="0" y="437"/>
                    </a:lnTo>
                    <a:close/>
                  </a:path>
                </a:pathLst>
              </a:custGeom>
              <a:solidFill>
                <a:srgbClr val="FF0000"/>
              </a:solidFill>
              <a:ln w="9525">
                <a:solidFill>
                  <a:srgbClr val="FF0000"/>
                </a:solidFill>
                <a:round/>
                <a:headEnd/>
                <a:tailEnd/>
              </a:ln>
            </p:spPr>
            <p:txBody>
              <a:bodyPr/>
              <a:lstStyle/>
              <a:p>
                <a:endParaRPr lang="en-US"/>
              </a:p>
            </p:txBody>
          </p:sp>
          <p:sp>
            <p:nvSpPr>
              <p:cNvPr id="36898" name="Freeform 24"/>
              <p:cNvSpPr>
                <a:spLocks/>
              </p:cNvSpPr>
              <p:nvPr/>
            </p:nvSpPr>
            <p:spPr bwMode="auto">
              <a:xfrm>
                <a:off x="1693" y="2588"/>
                <a:ext cx="1057" cy="449"/>
              </a:xfrm>
              <a:custGeom>
                <a:avLst/>
                <a:gdLst>
                  <a:gd name="T0" fmla="*/ 0 w 1057"/>
                  <a:gd name="T1" fmla="*/ 29 h 449"/>
                  <a:gd name="T2" fmla="*/ 54 w 1057"/>
                  <a:gd name="T3" fmla="*/ 77 h 449"/>
                  <a:gd name="T4" fmla="*/ 109 w 1057"/>
                  <a:gd name="T5" fmla="*/ 123 h 449"/>
                  <a:gd name="T6" fmla="*/ 169 w 1057"/>
                  <a:gd name="T7" fmla="*/ 167 h 449"/>
                  <a:gd name="T8" fmla="*/ 228 w 1057"/>
                  <a:gd name="T9" fmla="*/ 207 h 449"/>
                  <a:gd name="T10" fmla="*/ 292 w 1057"/>
                  <a:gd name="T11" fmla="*/ 244 h 449"/>
                  <a:gd name="T12" fmla="*/ 355 w 1057"/>
                  <a:gd name="T13" fmla="*/ 278 h 449"/>
                  <a:gd name="T14" fmla="*/ 420 w 1057"/>
                  <a:gd name="T15" fmla="*/ 311 h 449"/>
                  <a:gd name="T16" fmla="*/ 487 w 1057"/>
                  <a:gd name="T17" fmla="*/ 340 h 449"/>
                  <a:gd name="T18" fmla="*/ 555 w 1057"/>
                  <a:gd name="T19" fmla="*/ 365 h 449"/>
                  <a:gd name="T20" fmla="*/ 626 w 1057"/>
                  <a:gd name="T21" fmla="*/ 386 h 449"/>
                  <a:gd name="T22" fmla="*/ 695 w 1057"/>
                  <a:gd name="T23" fmla="*/ 405 h 449"/>
                  <a:gd name="T24" fmla="*/ 766 w 1057"/>
                  <a:gd name="T25" fmla="*/ 422 h 449"/>
                  <a:gd name="T26" fmla="*/ 839 w 1057"/>
                  <a:gd name="T27" fmla="*/ 434 h 449"/>
                  <a:gd name="T28" fmla="*/ 910 w 1057"/>
                  <a:gd name="T29" fmla="*/ 443 h 449"/>
                  <a:gd name="T30" fmla="*/ 983 w 1057"/>
                  <a:gd name="T31" fmla="*/ 449 h 449"/>
                  <a:gd name="T32" fmla="*/ 1057 w 1057"/>
                  <a:gd name="T33" fmla="*/ 449 h 449"/>
                  <a:gd name="T34" fmla="*/ 1057 w 1057"/>
                  <a:gd name="T35" fmla="*/ 411 h 449"/>
                  <a:gd name="T36" fmla="*/ 984 w 1057"/>
                  <a:gd name="T37" fmla="*/ 409 h 449"/>
                  <a:gd name="T38" fmla="*/ 913 w 1057"/>
                  <a:gd name="T39" fmla="*/ 403 h 449"/>
                  <a:gd name="T40" fmla="*/ 844 w 1057"/>
                  <a:gd name="T41" fmla="*/ 395 h 449"/>
                  <a:gd name="T42" fmla="*/ 773 w 1057"/>
                  <a:gd name="T43" fmla="*/ 382 h 449"/>
                  <a:gd name="T44" fmla="*/ 704 w 1057"/>
                  <a:gd name="T45" fmla="*/ 367 h 449"/>
                  <a:gd name="T46" fmla="*/ 635 w 1057"/>
                  <a:gd name="T47" fmla="*/ 349 h 449"/>
                  <a:gd name="T48" fmla="*/ 568 w 1057"/>
                  <a:gd name="T49" fmla="*/ 326 h 449"/>
                  <a:gd name="T50" fmla="*/ 503 w 1057"/>
                  <a:gd name="T51" fmla="*/ 301 h 449"/>
                  <a:gd name="T52" fmla="*/ 437 w 1057"/>
                  <a:gd name="T53" fmla="*/ 274 h 449"/>
                  <a:gd name="T54" fmla="*/ 372 w 1057"/>
                  <a:gd name="T55" fmla="*/ 244 h 449"/>
                  <a:gd name="T56" fmla="*/ 311 w 1057"/>
                  <a:gd name="T57" fmla="*/ 209 h 449"/>
                  <a:gd name="T58" fmla="*/ 249 w 1057"/>
                  <a:gd name="T59" fmla="*/ 173 h 449"/>
                  <a:gd name="T60" fmla="*/ 192 w 1057"/>
                  <a:gd name="T61" fmla="*/ 134 h 449"/>
                  <a:gd name="T62" fmla="*/ 134 w 1057"/>
                  <a:gd name="T63" fmla="*/ 92 h 449"/>
                  <a:gd name="T64" fmla="*/ 79 w 1057"/>
                  <a:gd name="T65" fmla="*/ 48 h 449"/>
                  <a:gd name="T66" fmla="*/ 27 w 1057"/>
                  <a:gd name="T67" fmla="*/ 0 h 449"/>
                  <a:gd name="T68" fmla="*/ 0 w 1057"/>
                  <a:gd name="T69" fmla="*/ 29 h 44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057"/>
                  <a:gd name="T106" fmla="*/ 0 h 449"/>
                  <a:gd name="T107" fmla="*/ 1057 w 1057"/>
                  <a:gd name="T108" fmla="*/ 449 h 44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057" h="449">
                    <a:moveTo>
                      <a:pt x="0" y="29"/>
                    </a:moveTo>
                    <a:lnTo>
                      <a:pt x="54" y="77"/>
                    </a:lnTo>
                    <a:lnTo>
                      <a:pt x="109" y="123"/>
                    </a:lnTo>
                    <a:lnTo>
                      <a:pt x="169" y="167"/>
                    </a:lnTo>
                    <a:lnTo>
                      <a:pt x="228" y="207"/>
                    </a:lnTo>
                    <a:lnTo>
                      <a:pt x="292" y="244"/>
                    </a:lnTo>
                    <a:lnTo>
                      <a:pt x="355" y="278"/>
                    </a:lnTo>
                    <a:lnTo>
                      <a:pt x="420" y="311"/>
                    </a:lnTo>
                    <a:lnTo>
                      <a:pt x="487" y="340"/>
                    </a:lnTo>
                    <a:lnTo>
                      <a:pt x="555" y="365"/>
                    </a:lnTo>
                    <a:lnTo>
                      <a:pt x="626" y="386"/>
                    </a:lnTo>
                    <a:lnTo>
                      <a:pt x="695" y="405"/>
                    </a:lnTo>
                    <a:lnTo>
                      <a:pt x="766" y="422"/>
                    </a:lnTo>
                    <a:lnTo>
                      <a:pt x="839" y="434"/>
                    </a:lnTo>
                    <a:lnTo>
                      <a:pt x="910" y="443"/>
                    </a:lnTo>
                    <a:lnTo>
                      <a:pt x="983" y="449"/>
                    </a:lnTo>
                    <a:lnTo>
                      <a:pt x="1057" y="449"/>
                    </a:lnTo>
                    <a:lnTo>
                      <a:pt x="1057" y="411"/>
                    </a:lnTo>
                    <a:lnTo>
                      <a:pt x="984" y="409"/>
                    </a:lnTo>
                    <a:lnTo>
                      <a:pt x="913" y="403"/>
                    </a:lnTo>
                    <a:lnTo>
                      <a:pt x="844" y="395"/>
                    </a:lnTo>
                    <a:lnTo>
                      <a:pt x="773" y="382"/>
                    </a:lnTo>
                    <a:lnTo>
                      <a:pt x="704" y="367"/>
                    </a:lnTo>
                    <a:lnTo>
                      <a:pt x="635" y="349"/>
                    </a:lnTo>
                    <a:lnTo>
                      <a:pt x="568" y="326"/>
                    </a:lnTo>
                    <a:lnTo>
                      <a:pt x="503" y="301"/>
                    </a:lnTo>
                    <a:lnTo>
                      <a:pt x="437" y="274"/>
                    </a:lnTo>
                    <a:lnTo>
                      <a:pt x="372" y="244"/>
                    </a:lnTo>
                    <a:lnTo>
                      <a:pt x="311" y="209"/>
                    </a:lnTo>
                    <a:lnTo>
                      <a:pt x="249" y="173"/>
                    </a:lnTo>
                    <a:lnTo>
                      <a:pt x="192" y="134"/>
                    </a:lnTo>
                    <a:lnTo>
                      <a:pt x="134" y="92"/>
                    </a:lnTo>
                    <a:lnTo>
                      <a:pt x="79" y="48"/>
                    </a:lnTo>
                    <a:lnTo>
                      <a:pt x="27" y="0"/>
                    </a:lnTo>
                    <a:lnTo>
                      <a:pt x="0" y="29"/>
                    </a:lnTo>
                    <a:close/>
                  </a:path>
                </a:pathLst>
              </a:custGeom>
              <a:solidFill>
                <a:srgbClr val="FF0000"/>
              </a:solidFill>
              <a:ln w="9525">
                <a:solidFill>
                  <a:srgbClr val="FF0000"/>
                </a:solidFill>
                <a:round/>
                <a:headEnd/>
                <a:tailEnd/>
              </a:ln>
            </p:spPr>
            <p:txBody>
              <a:bodyPr/>
              <a:lstStyle/>
              <a:p>
                <a:endParaRPr lang="en-US"/>
              </a:p>
            </p:txBody>
          </p:sp>
          <p:sp>
            <p:nvSpPr>
              <p:cNvPr id="36899" name="Freeform 28"/>
              <p:cNvSpPr>
                <a:spLocks/>
              </p:cNvSpPr>
              <p:nvPr/>
            </p:nvSpPr>
            <p:spPr bwMode="auto">
              <a:xfrm>
                <a:off x="2735" y="3292"/>
                <a:ext cx="21" cy="225"/>
              </a:xfrm>
              <a:custGeom>
                <a:avLst/>
                <a:gdLst>
                  <a:gd name="T0" fmla="*/ 12 w 21"/>
                  <a:gd name="T1" fmla="*/ 225 h 225"/>
                  <a:gd name="T2" fmla="*/ 21 w 21"/>
                  <a:gd name="T3" fmla="*/ 225 h 225"/>
                  <a:gd name="T4" fmla="*/ 21 w 21"/>
                  <a:gd name="T5" fmla="*/ 0 h 225"/>
                  <a:gd name="T6" fmla="*/ 0 w 21"/>
                  <a:gd name="T7" fmla="*/ 0 h 225"/>
                  <a:gd name="T8" fmla="*/ 0 w 21"/>
                  <a:gd name="T9" fmla="*/ 225 h 225"/>
                  <a:gd name="T10" fmla="*/ 12 w 21"/>
                  <a:gd name="T11" fmla="*/ 225 h 225"/>
                  <a:gd name="T12" fmla="*/ 0 60000 65536"/>
                  <a:gd name="T13" fmla="*/ 0 60000 65536"/>
                  <a:gd name="T14" fmla="*/ 0 60000 65536"/>
                  <a:gd name="T15" fmla="*/ 0 60000 65536"/>
                  <a:gd name="T16" fmla="*/ 0 60000 65536"/>
                  <a:gd name="T17" fmla="*/ 0 60000 65536"/>
                  <a:gd name="T18" fmla="*/ 0 w 21"/>
                  <a:gd name="T19" fmla="*/ 0 h 225"/>
                  <a:gd name="T20" fmla="*/ 21 w 21"/>
                  <a:gd name="T21" fmla="*/ 225 h 225"/>
                </a:gdLst>
                <a:ahLst/>
                <a:cxnLst>
                  <a:cxn ang="T12">
                    <a:pos x="T0" y="T1"/>
                  </a:cxn>
                  <a:cxn ang="T13">
                    <a:pos x="T2" y="T3"/>
                  </a:cxn>
                  <a:cxn ang="T14">
                    <a:pos x="T4" y="T5"/>
                  </a:cxn>
                  <a:cxn ang="T15">
                    <a:pos x="T6" y="T7"/>
                  </a:cxn>
                  <a:cxn ang="T16">
                    <a:pos x="T8" y="T9"/>
                  </a:cxn>
                  <a:cxn ang="T17">
                    <a:pos x="T10" y="T11"/>
                  </a:cxn>
                </a:cxnLst>
                <a:rect l="T18" t="T19" r="T20" b="T21"/>
                <a:pathLst>
                  <a:path w="21" h="225">
                    <a:moveTo>
                      <a:pt x="12" y="225"/>
                    </a:moveTo>
                    <a:lnTo>
                      <a:pt x="21" y="225"/>
                    </a:lnTo>
                    <a:lnTo>
                      <a:pt x="21" y="0"/>
                    </a:lnTo>
                    <a:lnTo>
                      <a:pt x="0" y="0"/>
                    </a:lnTo>
                    <a:lnTo>
                      <a:pt x="0" y="225"/>
                    </a:lnTo>
                    <a:lnTo>
                      <a:pt x="12" y="225"/>
                    </a:lnTo>
                    <a:close/>
                  </a:path>
                </a:pathLst>
              </a:custGeom>
              <a:solidFill>
                <a:srgbClr val="FF0000"/>
              </a:solidFill>
              <a:ln w="9525">
                <a:solidFill>
                  <a:srgbClr val="FF0000"/>
                </a:solidFill>
                <a:round/>
                <a:headEnd/>
                <a:tailEnd/>
              </a:ln>
            </p:spPr>
            <p:txBody>
              <a:bodyPr/>
              <a:lstStyle/>
              <a:p>
                <a:endParaRPr lang="en-US"/>
              </a:p>
            </p:txBody>
          </p:sp>
          <p:sp>
            <p:nvSpPr>
              <p:cNvPr id="36900" name="Freeform 29"/>
              <p:cNvSpPr>
                <a:spLocks/>
              </p:cNvSpPr>
              <p:nvPr/>
            </p:nvSpPr>
            <p:spPr bwMode="auto">
              <a:xfrm>
                <a:off x="2992" y="3256"/>
                <a:ext cx="102" cy="215"/>
              </a:xfrm>
              <a:custGeom>
                <a:avLst/>
                <a:gdLst>
                  <a:gd name="T0" fmla="*/ 92 w 102"/>
                  <a:gd name="T1" fmla="*/ 211 h 215"/>
                  <a:gd name="T2" fmla="*/ 102 w 102"/>
                  <a:gd name="T3" fmla="*/ 207 h 215"/>
                  <a:gd name="T4" fmla="*/ 19 w 102"/>
                  <a:gd name="T5" fmla="*/ 0 h 215"/>
                  <a:gd name="T6" fmla="*/ 0 w 102"/>
                  <a:gd name="T7" fmla="*/ 7 h 215"/>
                  <a:gd name="T8" fmla="*/ 83 w 102"/>
                  <a:gd name="T9" fmla="*/ 215 h 215"/>
                  <a:gd name="T10" fmla="*/ 92 w 102"/>
                  <a:gd name="T11" fmla="*/ 211 h 215"/>
                  <a:gd name="T12" fmla="*/ 0 60000 65536"/>
                  <a:gd name="T13" fmla="*/ 0 60000 65536"/>
                  <a:gd name="T14" fmla="*/ 0 60000 65536"/>
                  <a:gd name="T15" fmla="*/ 0 60000 65536"/>
                  <a:gd name="T16" fmla="*/ 0 60000 65536"/>
                  <a:gd name="T17" fmla="*/ 0 60000 65536"/>
                  <a:gd name="T18" fmla="*/ 0 w 102"/>
                  <a:gd name="T19" fmla="*/ 0 h 215"/>
                  <a:gd name="T20" fmla="*/ 102 w 102"/>
                  <a:gd name="T21" fmla="*/ 215 h 215"/>
                </a:gdLst>
                <a:ahLst/>
                <a:cxnLst>
                  <a:cxn ang="T12">
                    <a:pos x="T0" y="T1"/>
                  </a:cxn>
                  <a:cxn ang="T13">
                    <a:pos x="T2" y="T3"/>
                  </a:cxn>
                  <a:cxn ang="T14">
                    <a:pos x="T4" y="T5"/>
                  </a:cxn>
                  <a:cxn ang="T15">
                    <a:pos x="T6" y="T7"/>
                  </a:cxn>
                  <a:cxn ang="T16">
                    <a:pos x="T8" y="T9"/>
                  </a:cxn>
                  <a:cxn ang="T17">
                    <a:pos x="T10" y="T11"/>
                  </a:cxn>
                </a:cxnLst>
                <a:rect l="T18" t="T19" r="T20" b="T21"/>
                <a:pathLst>
                  <a:path w="102" h="215">
                    <a:moveTo>
                      <a:pt x="92" y="211"/>
                    </a:moveTo>
                    <a:lnTo>
                      <a:pt x="102" y="207"/>
                    </a:lnTo>
                    <a:lnTo>
                      <a:pt x="19" y="0"/>
                    </a:lnTo>
                    <a:lnTo>
                      <a:pt x="0" y="7"/>
                    </a:lnTo>
                    <a:lnTo>
                      <a:pt x="83" y="215"/>
                    </a:lnTo>
                    <a:lnTo>
                      <a:pt x="92" y="211"/>
                    </a:lnTo>
                    <a:close/>
                  </a:path>
                </a:pathLst>
              </a:custGeom>
              <a:solidFill>
                <a:srgbClr val="FF0000"/>
              </a:solidFill>
              <a:ln w="9525">
                <a:solidFill>
                  <a:srgbClr val="FF0000"/>
                </a:solidFill>
                <a:round/>
                <a:headEnd/>
                <a:tailEnd/>
              </a:ln>
            </p:spPr>
            <p:txBody>
              <a:bodyPr/>
              <a:lstStyle/>
              <a:p>
                <a:endParaRPr lang="en-US"/>
              </a:p>
            </p:txBody>
          </p:sp>
          <p:sp>
            <p:nvSpPr>
              <p:cNvPr id="36901" name="Freeform 30"/>
              <p:cNvSpPr>
                <a:spLocks/>
              </p:cNvSpPr>
              <p:nvPr/>
            </p:nvSpPr>
            <p:spPr bwMode="auto">
              <a:xfrm>
                <a:off x="2393" y="3256"/>
                <a:ext cx="100" cy="215"/>
              </a:xfrm>
              <a:custGeom>
                <a:avLst/>
                <a:gdLst>
                  <a:gd name="T0" fmla="*/ 10 w 100"/>
                  <a:gd name="T1" fmla="*/ 211 h 215"/>
                  <a:gd name="T2" fmla="*/ 20 w 100"/>
                  <a:gd name="T3" fmla="*/ 215 h 215"/>
                  <a:gd name="T4" fmla="*/ 100 w 100"/>
                  <a:gd name="T5" fmla="*/ 7 h 215"/>
                  <a:gd name="T6" fmla="*/ 83 w 100"/>
                  <a:gd name="T7" fmla="*/ 0 h 215"/>
                  <a:gd name="T8" fmla="*/ 0 w 100"/>
                  <a:gd name="T9" fmla="*/ 207 h 215"/>
                  <a:gd name="T10" fmla="*/ 10 w 100"/>
                  <a:gd name="T11" fmla="*/ 211 h 215"/>
                  <a:gd name="T12" fmla="*/ 0 60000 65536"/>
                  <a:gd name="T13" fmla="*/ 0 60000 65536"/>
                  <a:gd name="T14" fmla="*/ 0 60000 65536"/>
                  <a:gd name="T15" fmla="*/ 0 60000 65536"/>
                  <a:gd name="T16" fmla="*/ 0 60000 65536"/>
                  <a:gd name="T17" fmla="*/ 0 60000 65536"/>
                  <a:gd name="T18" fmla="*/ 0 w 100"/>
                  <a:gd name="T19" fmla="*/ 0 h 215"/>
                  <a:gd name="T20" fmla="*/ 100 w 100"/>
                  <a:gd name="T21" fmla="*/ 215 h 215"/>
                </a:gdLst>
                <a:ahLst/>
                <a:cxnLst>
                  <a:cxn ang="T12">
                    <a:pos x="T0" y="T1"/>
                  </a:cxn>
                  <a:cxn ang="T13">
                    <a:pos x="T2" y="T3"/>
                  </a:cxn>
                  <a:cxn ang="T14">
                    <a:pos x="T4" y="T5"/>
                  </a:cxn>
                  <a:cxn ang="T15">
                    <a:pos x="T6" y="T7"/>
                  </a:cxn>
                  <a:cxn ang="T16">
                    <a:pos x="T8" y="T9"/>
                  </a:cxn>
                  <a:cxn ang="T17">
                    <a:pos x="T10" y="T11"/>
                  </a:cxn>
                </a:cxnLst>
                <a:rect l="T18" t="T19" r="T20" b="T21"/>
                <a:pathLst>
                  <a:path w="100" h="215">
                    <a:moveTo>
                      <a:pt x="10" y="211"/>
                    </a:moveTo>
                    <a:lnTo>
                      <a:pt x="20" y="215"/>
                    </a:lnTo>
                    <a:lnTo>
                      <a:pt x="100" y="7"/>
                    </a:lnTo>
                    <a:lnTo>
                      <a:pt x="83" y="0"/>
                    </a:lnTo>
                    <a:lnTo>
                      <a:pt x="0" y="207"/>
                    </a:lnTo>
                    <a:lnTo>
                      <a:pt x="10" y="211"/>
                    </a:lnTo>
                    <a:close/>
                  </a:path>
                </a:pathLst>
              </a:custGeom>
              <a:solidFill>
                <a:srgbClr val="FF0000"/>
              </a:solidFill>
              <a:ln w="9525">
                <a:solidFill>
                  <a:srgbClr val="FF0000"/>
                </a:solidFill>
                <a:round/>
                <a:headEnd/>
                <a:tailEnd/>
              </a:ln>
            </p:spPr>
            <p:txBody>
              <a:bodyPr/>
              <a:lstStyle/>
              <a:p>
                <a:endParaRPr lang="en-US"/>
              </a:p>
            </p:txBody>
          </p:sp>
        </p:grpSp>
        <p:sp>
          <p:nvSpPr>
            <p:cNvPr id="36874" name="Text Box 36"/>
            <p:cNvSpPr txBox="1">
              <a:spLocks noChangeArrowheads="1"/>
            </p:cNvSpPr>
            <p:nvPr/>
          </p:nvSpPr>
          <p:spPr bwMode="auto">
            <a:xfrm>
              <a:off x="5292080" y="1295655"/>
              <a:ext cx="3589444" cy="1015663"/>
            </a:xfrm>
            <a:prstGeom prst="rect">
              <a:avLst/>
            </a:prstGeom>
            <a:noFill/>
            <a:ln w="9525">
              <a:noFill/>
              <a:miter lim="800000"/>
              <a:headEnd/>
              <a:tailEnd/>
            </a:ln>
          </p:spPr>
          <p:txBody>
            <a:bodyPr wrap="none">
              <a:spAutoFit/>
            </a:bodyPr>
            <a:lstStyle/>
            <a:p>
              <a:pPr defTabSz="762000" eaLnBrk="0" hangingPunct="0"/>
              <a:r>
                <a:rPr lang="en-US" sz="2000" dirty="0">
                  <a:latin typeface="Arial" pitchFamily="34" charset="0"/>
                </a:rPr>
                <a:t>Top 'flange'</a:t>
              </a:r>
            </a:p>
            <a:p>
              <a:pPr defTabSz="762000" eaLnBrk="0" hangingPunct="0"/>
              <a:r>
                <a:rPr lang="en-US" sz="2000" dirty="0">
                  <a:latin typeface="Arial" pitchFamily="34" charset="0"/>
                </a:rPr>
                <a:t>(no cylinder, no prism)</a:t>
              </a:r>
            </a:p>
            <a:p>
              <a:pPr defTabSz="762000" eaLnBrk="0" hangingPunct="0"/>
              <a:r>
                <a:rPr lang="zh-CN" altLang="en-US" sz="2000" dirty="0">
                  <a:latin typeface="Arial" pitchFamily="34" charset="0"/>
                </a:rPr>
                <a:t>上方边缘 （无柱镜，无棱镜）</a:t>
              </a:r>
              <a:endParaRPr lang="en-US" sz="2000" dirty="0">
                <a:latin typeface="Arial" pitchFamily="34" charset="0"/>
              </a:endParaRPr>
            </a:p>
          </p:txBody>
        </p:sp>
        <p:sp>
          <p:nvSpPr>
            <p:cNvPr id="36875" name="Text Box 37"/>
            <p:cNvSpPr txBox="1">
              <a:spLocks noChangeArrowheads="1"/>
            </p:cNvSpPr>
            <p:nvPr/>
          </p:nvSpPr>
          <p:spPr bwMode="auto">
            <a:xfrm>
              <a:off x="5493957" y="3284984"/>
              <a:ext cx="3491661" cy="400110"/>
            </a:xfrm>
            <a:prstGeom prst="rect">
              <a:avLst/>
            </a:prstGeom>
            <a:noFill/>
            <a:ln w="9525">
              <a:noFill/>
              <a:miter lim="800000"/>
              <a:headEnd/>
              <a:tailEnd/>
            </a:ln>
          </p:spPr>
          <p:txBody>
            <a:bodyPr wrap="none">
              <a:spAutoFit/>
            </a:bodyPr>
            <a:lstStyle/>
            <a:p>
              <a:pPr defTabSz="762000" eaLnBrk="0" hangingPunct="0"/>
              <a:r>
                <a:rPr lang="en-US" sz="2000" dirty="0">
                  <a:latin typeface="Arial" pitchFamily="34" charset="0"/>
                </a:rPr>
                <a:t>Base-Down prism</a:t>
              </a:r>
              <a:r>
                <a:rPr lang="zh-CN" altLang="en-US" sz="2000" dirty="0">
                  <a:latin typeface="Arial" pitchFamily="34" charset="0"/>
                </a:rPr>
                <a:t>底向下棱镜</a:t>
              </a:r>
              <a:endParaRPr lang="en-US" sz="2000" dirty="0">
                <a:latin typeface="Arial" pitchFamily="34" charset="0"/>
              </a:endParaRPr>
            </a:p>
          </p:txBody>
        </p:sp>
        <p:sp>
          <p:nvSpPr>
            <p:cNvPr id="36876" name="Text Box 38"/>
            <p:cNvSpPr txBox="1">
              <a:spLocks noChangeArrowheads="1"/>
            </p:cNvSpPr>
            <p:nvPr/>
          </p:nvSpPr>
          <p:spPr bwMode="auto">
            <a:xfrm>
              <a:off x="5231573" y="4541058"/>
              <a:ext cx="3163045" cy="400110"/>
            </a:xfrm>
            <a:prstGeom prst="rect">
              <a:avLst/>
            </a:prstGeom>
            <a:noFill/>
            <a:ln w="9525">
              <a:noFill/>
              <a:miter lim="800000"/>
              <a:headEnd/>
              <a:tailEnd/>
            </a:ln>
          </p:spPr>
          <p:txBody>
            <a:bodyPr wrap="none">
              <a:spAutoFit/>
            </a:bodyPr>
            <a:lstStyle/>
            <a:p>
              <a:pPr defTabSz="762000" eaLnBrk="0" hangingPunct="0"/>
              <a:r>
                <a:rPr lang="en-US" sz="2000" dirty="0">
                  <a:latin typeface="Arial" pitchFamily="34" charset="0"/>
                </a:rPr>
                <a:t>Base-Up prism</a:t>
              </a:r>
              <a:r>
                <a:rPr lang="zh-CN" altLang="en-US" sz="2000" dirty="0">
                  <a:latin typeface="Arial" pitchFamily="34" charset="0"/>
                </a:rPr>
                <a:t>底向上棱镜</a:t>
              </a:r>
              <a:endParaRPr lang="en-US" sz="2000" dirty="0">
                <a:latin typeface="Arial" pitchFamily="34" charset="0"/>
              </a:endParaRPr>
            </a:p>
          </p:txBody>
        </p:sp>
        <p:sp>
          <p:nvSpPr>
            <p:cNvPr id="36877" name="Text Box 39"/>
            <p:cNvSpPr txBox="1">
              <a:spLocks noChangeArrowheads="1"/>
            </p:cNvSpPr>
            <p:nvPr/>
          </p:nvSpPr>
          <p:spPr bwMode="auto">
            <a:xfrm>
              <a:off x="5493959" y="4913334"/>
              <a:ext cx="2135521" cy="707886"/>
            </a:xfrm>
            <a:prstGeom prst="rect">
              <a:avLst/>
            </a:prstGeom>
            <a:noFill/>
            <a:ln w="9525">
              <a:noFill/>
              <a:miter lim="800000"/>
              <a:headEnd/>
              <a:tailEnd/>
            </a:ln>
          </p:spPr>
          <p:txBody>
            <a:bodyPr wrap="none">
              <a:spAutoFit/>
            </a:bodyPr>
            <a:lstStyle/>
            <a:p>
              <a:pPr defTabSz="762000" eaLnBrk="0" hangingPunct="0"/>
              <a:r>
                <a:rPr lang="en-US" sz="2000" dirty="0">
                  <a:latin typeface="Arial" pitchFamily="34" charset="0"/>
                </a:rPr>
                <a:t>Reference marks</a:t>
              </a:r>
            </a:p>
            <a:p>
              <a:pPr defTabSz="762000" eaLnBrk="0" hangingPunct="0"/>
              <a:r>
                <a:rPr lang="zh-CN" altLang="en-US" sz="2000" dirty="0">
                  <a:latin typeface="Arial" pitchFamily="34" charset="0"/>
                </a:rPr>
                <a:t>参考标记</a:t>
              </a:r>
              <a:endParaRPr lang="en-US" sz="2000" dirty="0">
                <a:latin typeface="Arial" pitchFamily="34" charset="0"/>
              </a:endParaRPr>
            </a:p>
          </p:txBody>
        </p:sp>
        <p:sp>
          <p:nvSpPr>
            <p:cNvPr id="36878" name="Line 40"/>
            <p:cNvSpPr>
              <a:spLocks noChangeShapeType="1"/>
            </p:cNvSpPr>
            <p:nvPr/>
          </p:nvSpPr>
          <p:spPr bwMode="auto">
            <a:xfrm>
              <a:off x="3131840" y="1270022"/>
              <a:ext cx="0" cy="706437"/>
            </a:xfrm>
            <a:prstGeom prst="line">
              <a:avLst/>
            </a:prstGeom>
            <a:noFill/>
            <a:ln w="28575">
              <a:solidFill>
                <a:srgbClr val="7030A0"/>
              </a:solidFill>
              <a:round/>
              <a:headEnd type="triangle" w="med" len="med"/>
              <a:tailEnd type="triangle" w="med" len="med"/>
            </a:ln>
          </p:spPr>
          <p:txBody>
            <a:bodyPr wrap="none" anchor="ctr"/>
            <a:lstStyle/>
            <a:p>
              <a:endParaRPr lang="en-US"/>
            </a:p>
          </p:txBody>
        </p:sp>
        <p:sp>
          <p:nvSpPr>
            <p:cNvPr id="36879" name="Line 41"/>
            <p:cNvSpPr>
              <a:spLocks noChangeShapeType="1"/>
            </p:cNvSpPr>
            <p:nvPr/>
          </p:nvSpPr>
          <p:spPr bwMode="auto">
            <a:xfrm>
              <a:off x="3203848" y="1658958"/>
              <a:ext cx="2077156" cy="0"/>
            </a:xfrm>
            <a:prstGeom prst="line">
              <a:avLst/>
            </a:prstGeom>
            <a:noFill/>
            <a:ln w="28575">
              <a:solidFill>
                <a:srgbClr val="7030A0"/>
              </a:solidFill>
              <a:round/>
              <a:headEnd type="triangle" w="med" len="med"/>
              <a:tailEnd/>
            </a:ln>
          </p:spPr>
          <p:txBody>
            <a:bodyPr wrap="none" anchor="ctr"/>
            <a:lstStyle/>
            <a:p>
              <a:endParaRPr lang="en-US"/>
            </a:p>
          </p:txBody>
        </p:sp>
        <p:sp>
          <p:nvSpPr>
            <p:cNvPr id="36880" name="Line 42"/>
            <p:cNvSpPr>
              <a:spLocks noChangeShapeType="1"/>
            </p:cNvSpPr>
            <p:nvPr/>
          </p:nvSpPr>
          <p:spPr bwMode="auto">
            <a:xfrm>
              <a:off x="4496301" y="3476979"/>
              <a:ext cx="949678" cy="0"/>
            </a:xfrm>
            <a:prstGeom prst="line">
              <a:avLst/>
            </a:prstGeom>
            <a:noFill/>
            <a:ln w="28575">
              <a:solidFill>
                <a:srgbClr val="7030A0"/>
              </a:solidFill>
              <a:round/>
              <a:headEnd type="triangle" w="med" len="med"/>
              <a:tailEnd/>
            </a:ln>
          </p:spPr>
          <p:txBody>
            <a:bodyPr wrap="none" anchor="ctr"/>
            <a:lstStyle/>
            <a:p>
              <a:endParaRPr lang="en-US"/>
            </a:p>
          </p:txBody>
        </p:sp>
        <p:sp>
          <p:nvSpPr>
            <p:cNvPr id="36881" name="Line 43"/>
            <p:cNvSpPr>
              <a:spLocks noChangeShapeType="1"/>
            </p:cNvSpPr>
            <p:nvPr/>
          </p:nvSpPr>
          <p:spPr bwMode="auto">
            <a:xfrm>
              <a:off x="3131840" y="4749020"/>
              <a:ext cx="2051756" cy="0"/>
            </a:xfrm>
            <a:prstGeom prst="line">
              <a:avLst/>
            </a:prstGeom>
            <a:noFill/>
            <a:ln w="28575">
              <a:solidFill>
                <a:srgbClr val="7030A0"/>
              </a:solidFill>
              <a:round/>
              <a:headEnd type="triangle" w="med" len="med"/>
              <a:tailEnd/>
            </a:ln>
          </p:spPr>
          <p:txBody>
            <a:bodyPr wrap="none" anchor="ctr"/>
            <a:lstStyle/>
            <a:p>
              <a:endParaRPr lang="en-US"/>
            </a:p>
          </p:txBody>
        </p:sp>
        <p:sp>
          <p:nvSpPr>
            <p:cNvPr id="36882" name="Line 44"/>
            <p:cNvSpPr>
              <a:spLocks noChangeShapeType="1"/>
            </p:cNvSpPr>
            <p:nvPr/>
          </p:nvSpPr>
          <p:spPr bwMode="auto">
            <a:xfrm>
              <a:off x="3817557" y="4994296"/>
              <a:ext cx="1628422" cy="114300"/>
            </a:xfrm>
            <a:prstGeom prst="line">
              <a:avLst/>
            </a:prstGeom>
            <a:noFill/>
            <a:ln w="28575">
              <a:solidFill>
                <a:srgbClr val="7030A0"/>
              </a:solidFill>
              <a:round/>
              <a:headEnd type="triangle" w="med" len="med"/>
              <a:tailEnd/>
            </a:ln>
          </p:spPr>
          <p:txBody>
            <a:bodyPr wrap="none" anchor="ctr"/>
            <a:lstStyle/>
            <a:p>
              <a:endParaRPr lang="en-US"/>
            </a:p>
          </p:txBody>
        </p:sp>
        <p:sp>
          <p:nvSpPr>
            <p:cNvPr id="36883" name="Text Box 45"/>
            <p:cNvSpPr txBox="1">
              <a:spLocks noChangeArrowheads="1"/>
            </p:cNvSpPr>
            <p:nvPr/>
          </p:nvSpPr>
          <p:spPr bwMode="auto">
            <a:xfrm>
              <a:off x="2411760" y="2894036"/>
              <a:ext cx="1435269" cy="707886"/>
            </a:xfrm>
            <a:prstGeom prst="rect">
              <a:avLst/>
            </a:prstGeom>
            <a:noFill/>
            <a:ln w="9525">
              <a:noFill/>
              <a:miter lim="800000"/>
              <a:headEnd/>
              <a:tailEnd/>
            </a:ln>
          </p:spPr>
          <p:txBody>
            <a:bodyPr wrap="square">
              <a:spAutoFit/>
            </a:bodyPr>
            <a:lstStyle/>
            <a:p>
              <a:pPr algn="ctr" defTabSz="762000" eaLnBrk="0" hangingPunct="0"/>
              <a:r>
                <a:rPr lang="en-US" sz="2000" dirty="0" err="1">
                  <a:solidFill>
                    <a:schemeClr val="tx2"/>
                  </a:solidFill>
                  <a:latin typeface="Arial" pitchFamily="34" charset="0"/>
                </a:rPr>
                <a:t>Prismless</a:t>
              </a:r>
              <a:r>
                <a:rPr lang="en-US" sz="2000" dirty="0">
                  <a:solidFill>
                    <a:schemeClr val="tx2"/>
                  </a:solidFill>
                  <a:latin typeface="Arial" pitchFamily="34" charset="0"/>
                </a:rPr>
                <a:t> optic zone</a:t>
              </a:r>
            </a:p>
          </p:txBody>
        </p:sp>
        <p:sp>
          <p:nvSpPr>
            <p:cNvPr id="38" name="Text Box 37"/>
            <p:cNvSpPr txBox="1">
              <a:spLocks noChangeArrowheads="1"/>
            </p:cNvSpPr>
            <p:nvPr/>
          </p:nvSpPr>
          <p:spPr bwMode="auto">
            <a:xfrm>
              <a:off x="5220072" y="3717032"/>
              <a:ext cx="3203121" cy="1015663"/>
            </a:xfrm>
            <a:prstGeom prst="rect">
              <a:avLst/>
            </a:prstGeom>
            <a:noFill/>
            <a:ln w="9525">
              <a:noFill/>
              <a:miter lim="800000"/>
              <a:headEnd/>
              <a:tailEnd/>
            </a:ln>
          </p:spPr>
          <p:txBody>
            <a:bodyPr wrap="none">
              <a:spAutoFit/>
            </a:bodyPr>
            <a:lstStyle/>
            <a:p>
              <a:pPr defTabSz="762000" eaLnBrk="0" hangingPunct="0"/>
              <a:r>
                <a:rPr lang="en-US" sz="2000" dirty="0">
                  <a:latin typeface="Arial" pitchFamily="34" charset="0"/>
                </a:rPr>
                <a:t>Intersection of the bases</a:t>
              </a:r>
              <a:br>
                <a:rPr lang="en-US" sz="2000" dirty="0">
                  <a:latin typeface="Arial" pitchFamily="34" charset="0"/>
                </a:rPr>
              </a:br>
              <a:r>
                <a:rPr lang="en-US" sz="2000" dirty="0">
                  <a:latin typeface="Arial" pitchFamily="34" charset="0"/>
                </a:rPr>
                <a:t>of the B-</a:t>
              </a:r>
              <a:r>
                <a:rPr lang="en-US" sz="2000" dirty="0" err="1">
                  <a:latin typeface="Arial" pitchFamily="34" charset="0"/>
                </a:rPr>
                <a:t>Dn</a:t>
              </a:r>
              <a:r>
                <a:rPr lang="en-US" sz="2000" dirty="0">
                  <a:latin typeface="Arial" pitchFamily="34" charset="0"/>
                </a:rPr>
                <a:t> &amp; B-Up prisms</a:t>
              </a:r>
            </a:p>
            <a:p>
              <a:pPr defTabSz="762000" eaLnBrk="0" hangingPunct="0"/>
              <a:r>
                <a:rPr lang="zh-CN" altLang="en-US" sz="2000" dirty="0">
                  <a:latin typeface="Arial" pitchFamily="34" charset="0"/>
                </a:rPr>
                <a:t>底向上和底向下棱镜相交</a:t>
              </a:r>
              <a:endParaRPr lang="en-US" sz="2000" dirty="0">
                <a:latin typeface="Arial" pitchFamily="34" charset="0"/>
              </a:endParaRPr>
            </a:p>
          </p:txBody>
        </p:sp>
        <p:sp>
          <p:nvSpPr>
            <p:cNvPr id="39" name="Line 42"/>
            <p:cNvSpPr>
              <a:spLocks noChangeShapeType="1"/>
            </p:cNvSpPr>
            <p:nvPr/>
          </p:nvSpPr>
          <p:spPr bwMode="auto">
            <a:xfrm>
              <a:off x="4523438" y="4068977"/>
              <a:ext cx="949678" cy="0"/>
            </a:xfrm>
            <a:prstGeom prst="line">
              <a:avLst/>
            </a:prstGeom>
            <a:noFill/>
            <a:ln w="28575">
              <a:solidFill>
                <a:srgbClr val="7030A0"/>
              </a:solidFill>
              <a:round/>
              <a:headEnd type="triangle" w="med" len="med"/>
              <a:tailEnd/>
            </a:ln>
          </p:spPr>
          <p:txBody>
            <a:bodyPr wrap="none" anchor="ctr"/>
            <a:lstStyle/>
            <a:p>
              <a:endParaRPr lang="en-US"/>
            </a:p>
          </p:txBody>
        </p:sp>
      </p:grpSp>
    </p:spTree>
  </p:cSld>
  <p:clrMapOvr>
    <a:masterClrMapping/>
  </p:clrMapOvr>
  <p:transition/>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0" y="980727"/>
            <a:ext cx="9144000" cy="4604171"/>
          </a:xfrm>
          <a:prstGeom prst="rect">
            <a:avLst/>
          </a:prstGeom>
          <a:solidFill>
            <a:srgbClr val="CCECFF"/>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dirty="0"/>
          </a:p>
        </p:txBody>
      </p:sp>
      <p:sp>
        <p:nvSpPr>
          <p:cNvPr id="7171"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172"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7173" name="Rectangle 6"/>
          <p:cNvSpPr>
            <a:spLocks noGrp="1" noChangeArrowheads="1"/>
          </p:cNvSpPr>
          <p:nvPr>
            <p:ph type="title"/>
          </p:nvPr>
        </p:nvSpPr>
        <p:spPr>
          <a:xfrm>
            <a:off x="-65087" y="71414"/>
            <a:ext cx="7772400" cy="666750"/>
          </a:xfrm>
          <a:noFill/>
        </p:spPr>
        <p:txBody>
          <a:bodyPr/>
          <a:lstStyle/>
          <a:p>
            <a:pPr eaLnBrk="1" hangingPunct="1"/>
            <a:r>
              <a:rPr lang="en-US" dirty="0"/>
              <a:t>  Sturm's</a:t>
            </a:r>
            <a:r>
              <a:rPr lang="zh-CN" altLang="en-US" dirty="0"/>
              <a:t>光锥</a:t>
            </a:r>
          </a:p>
        </p:txBody>
      </p:sp>
      <p:pic>
        <p:nvPicPr>
          <p:cNvPr id="4" name="Picture 3"/>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211555" y="2060848"/>
            <a:ext cx="8742523" cy="3312368"/>
          </a:xfrm>
          <a:prstGeom prst="rect">
            <a:avLst/>
          </a:prstGeom>
        </p:spPr>
      </p:pic>
      <p:sp>
        <p:nvSpPr>
          <p:cNvPr id="6" name="TextBox 5"/>
          <p:cNvSpPr txBox="1"/>
          <p:nvPr/>
        </p:nvSpPr>
        <p:spPr>
          <a:xfrm>
            <a:off x="-19050" y="981075"/>
            <a:ext cx="2778325" cy="646331"/>
          </a:xfrm>
          <a:prstGeom prst="rect">
            <a:avLst/>
          </a:prstGeom>
          <a:solidFill>
            <a:srgbClr val="FFFF00"/>
          </a:solidFill>
        </p:spPr>
        <p:txBody>
          <a:bodyPr wrap="none" rtlCol="0">
            <a:spAutoFit/>
          </a:bodyPr>
          <a:lstStyle/>
          <a:p>
            <a:r>
              <a:rPr lang="en-AU" b="1" dirty="0"/>
              <a:t>+</a:t>
            </a:r>
            <a:r>
              <a:rPr lang="en-AU" b="1" dirty="0" err="1"/>
              <a:t>Sph</a:t>
            </a:r>
            <a:r>
              <a:rPr lang="en-AU" b="1" dirty="0"/>
              <a:t> &amp; – Cylinder assumed</a:t>
            </a:r>
          </a:p>
          <a:p>
            <a:r>
              <a:rPr lang="en-AU" b="1" dirty="0"/>
              <a:t>|</a:t>
            </a:r>
            <a:r>
              <a:rPr lang="en-AU" b="1" dirty="0" err="1"/>
              <a:t>Sph</a:t>
            </a:r>
            <a:r>
              <a:rPr lang="en-AU" b="1" dirty="0"/>
              <a:t>| &gt; |</a:t>
            </a:r>
            <a:r>
              <a:rPr lang="en-AU" b="1" dirty="0" err="1"/>
              <a:t>Cyl</a:t>
            </a:r>
            <a:r>
              <a:rPr lang="en-AU" b="1" dirty="0"/>
              <a:t>| assumed</a:t>
            </a:r>
            <a:endParaRPr lang="en-GB" b="1" dirty="0"/>
          </a:p>
        </p:txBody>
      </p:sp>
      <p:cxnSp>
        <p:nvCxnSpPr>
          <p:cNvPr id="8" name="Straight Connector 7"/>
          <p:cNvCxnSpPr/>
          <p:nvPr/>
        </p:nvCxnSpPr>
        <p:spPr>
          <a:xfrm>
            <a:off x="2024005" y="3464054"/>
            <a:ext cx="626940" cy="180970"/>
          </a:xfrm>
          <a:prstGeom prst="line">
            <a:avLst/>
          </a:prstGeom>
        </p:spPr>
        <p:style>
          <a:lnRef idx="1">
            <a:schemeClr val="accent1"/>
          </a:lnRef>
          <a:fillRef idx="0">
            <a:schemeClr val="accent1"/>
          </a:fillRef>
          <a:effectRef idx="0">
            <a:schemeClr val="accent1"/>
          </a:effectRef>
          <a:fontRef idx="minor">
            <a:schemeClr val="tx1"/>
          </a:fontRef>
        </p:style>
      </p:cxnSp>
      <p:sp>
        <p:nvSpPr>
          <p:cNvPr id="12" name="TextBox 11"/>
          <p:cNvSpPr txBox="1"/>
          <p:nvPr/>
        </p:nvSpPr>
        <p:spPr>
          <a:xfrm rot="16200000">
            <a:off x="2354919" y="1764542"/>
            <a:ext cx="1913473" cy="276999"/>
          </a:xfrm>
          <a:prstGeom prst="rect">
            <a:avLst/>
          </a:prstGeom>
          <a:noFill/>
        </p:spPr>
        <p:txBody>
          <a:bodyPr wrap="none" rtlCol="0">
            <a:spAutoFit/>
          </a:bodyPr>
          <a:lstStyle/>
          <a:p>
            <a:r>
              <a:rPr lang="en-AU" sz="1200" b="1" dirty="0"/>
              <a:t>Power meridian (</a:t>
            </a:r>
            <a:r>
              <a:rPr lang="en-AU" sz="1200" b="1" dirty="0" err="1"/>
              <a:t>Sph</a:t>
            </a:r>
            <a:r>
              <a:rPr lang="en-AU" sz="1200" b="1" dirty="0"/>
              <a:t> + </a:t>
            </a:r>
            <a:r>
              <a:rPr lang="en-AU" sz="1200" b="1" dirty="0" err="1"/>
              <a:t>Cyl</a:t>
            </a:r>
            <a:r>
              <a:rPr lang="en-AU" sz="1200" b="1" dirty="0"/>
              <a:t>)</a:t>
            </a:r>
            <a:endParaRPr lang="en-GB" sz="1200" b="1" dirty="0"/>
          </a:p>
        </p:txBody>
      </p:sp>
      <p:sp>
        <p:nvSpPr>
          <p:cNvPr id="113" name="TextBox 112"/>
          <p:cNvSpPr txBox="1"/>
          <p:nvPr/>
        </p:nvSpPr>
        <p:spPr>
          <a:xfrm rot="964330">
            <a:off x="480424" y="3103261"/>
            <a:ext cx="1543308" cy="276999"/>
          </a:xfrm>
          <a:prstGeom prst="rect">
            <a:avLst/>
          </a:prstGeom>
          <a:noFill/>
        </p:spPr>
        <p:txBody>
          <a:bodyPr wrap="none" rtlCol="0">
            <a:spAutoFit/>
          </a:bodyPr>
          <a:lstStyle/>
          <a:p>
            <a:r>
              <a:rPr lang="zh-CN" altLang="en-US" sz="1200" b="1" dirty="0"/>
              <a:t>轴子午线</a:t>
            </a:r>
            <a:r>
              <a:rPr lang="en-AU" sz="1200" b="1" dirty="0"/>
              <a:t> (</a:t>
            </a:r>
            <a:r>
              <a:rPr lang="en-AU" sz="1200" b="1" dirty="0" err="1"/>
              <a:t>Sph</a:t>
            </a:r>
            <a:r>
              <a:rPr lang="en-AU" sz="1200" b="1" dirty="0"/>
              <a:t> ONLY)</a:t>
            </a:r>
            <a:endParaRPr lang="en-GB" sz="1200" b="1" dirty="0"/>
          </a:p>
        </p:txBody>
      </p:sp>
      <p:cxnSp>
        <p:nvCxnSpPr>
          <p:cNvPr id="15" name="Straight Connector 14"/>
          <p:cNvCxnSpPr/>
          <p:nvPr/>
        </p:nvCxnSpPr>
        <p:spPr>
          <a:xfrm flipV="1">
            <a:off x="3310626" y="2780928"/>
            <a:ext cx="0" cy="294986"/>
          </a:xfrm>
          <a:prstGeom prst="line">
            <a:avLst/>
          </a:prstGeom>
        </p:spPr>
        <p:style>
          <a:lnRef idx="1">
            <a:schemeClr val="accent1"/>
          </a:lnRef>
          <a:fillRef idx="0">
            <a:schemeClr val="accent1"/>
          </a:fillRef>
          <a:effectRef idx="0">
            <a:schemeClr val="accent1"/>
          </a:effectRef>
          <a:fontRef idx="minor">
            <a:schemeClr val="tx1"/>
          </a:fontRef>
        </p:style>
      </p:cxnSp>
      <p:sp>
        <p:nvSpPr>
          <p:cNvPr id="19" name="TextBox 18"/>
          <p:cNvSpPr txBox="1"/>
          <p:nvPr/>
        </p:nvSpPr>
        <p:spPr>
          <a:xfrm>
            <a:off x="2346440" y="4753902"/>
            <a:ext cx="3746538" cy="830997"/>
          </a:xfrm>
          <a:prstGeom prst="rect">
            <a:avLst/>
          </a:prstGeom>
          <a:noFill/>
        </p:spPr>
        <p:txBody>
          <a:bodyPr wrap="none" rtlCol="0">
            <a:spAutoFit/>
          </a:bodyPr>
          <a:lstStyle/>
          <a:p>
            <a:r>
              <a:rPr lang="en-AU" sz="2400" b="1" dirty="0" err="1"/>
              <a:t>Toric</a:t>
            </a:r>
            <a:r>
              <a:rPr lang="en-AU" sz="2400" b="1" dirty="0"/>
              <a:t> ‘surface’</a:t>
            </a:r>
          </a:p>
          <a:p>
            <a:r>
              <a:rPr lang="en-AU" sz="2400" b="1" dirty="0"/>
              <a:t>(Plus </a:t>
            </a:r>
            <a:r>
              <a:rPr lang="en-AU" sz="2400" b="1" dirty="0" err="1"/>
              <a:t>Sph</a:t>
            </a:r>
            <a:r>
              <a:rPr lang="en-AU" sz="2400" b="1" dirty="0"/>
              <a:t> / Minus </a:t>
            </a:r>
            <a:r>
              <a:rPr lang="en-AU" sz="2400" b="1" dirty="0" err="1"/>
              <a:t>Cyl</a:t>
            </a:r>
            <a:r>
              <a:rPr lang="en-AU" sz="2400" b="1" dirty="0"/>
              <a:t> X 180)</a:t>
            </a:r>
            <a:endParaRPr lang="en-GB" sz="2400" b="1" dirty="0"/>
          </a:p>
        </p:txBody>
      </p:sp>
      <p:sp>
        <p:nvSpPr>
          <p:cNvPr id="121" name="TextBox 120"/>
          <p:cNvSpPr txBox="1"/>
          <p:nvPr/>
        </p:nvSpPr>
        <p:spPr>
          <a:xfrm rot="16200000">
            <a:off x="-251210" y="4756412"/>
            <a:ext cx="956609" cy="276999"/>
          </a:xfrm>
          <a:prstGeom prst="rect">
            <a:avLst/>
          </a:prstGeom>
          <a:noFill/>
        </p:spPr>
        <p:txBody>
          <a:bodyPr wrap="none" rtlCol="0">
            <a:spAutoFit/>
          </a:bodyPr>
          <a:lstStyle/>
          <a:p>
            <a:r>
              <a:rPr lang="en-AU" sz="1200" b="1" dirty="0"/>
              <a:t>Point object</a:t>
            </a:r>
            <a:endParaRPr lang="en-GB" sz="1200" b="1" dirty="0"/>
          </a:p>
        </p:txBody>
      </p:sp>
      <p:sp>
        <p:nvSpPr>
          <p:cNvPr id="20" name="TextBox 19"/>
          <p:cNvSpPr txBox="1"/>
          <p:nvPr/>
        </p:nvSpPr>
        <p:spPr>
          <a:xfrm rot="20067188">
            <a:off x="6435531" y="2005418"/>
            <a:ext cx="806246" cy="276999"/>
          </a:xfrm>
          <a:prstGeom prst="rect">
            <a:avLst/>
          </a:prstGeom>
          <a:noFill/>
        </p:spPr>
        <p:txBody>
          <a:bodyPr wrap="none" rtlCol="0">
            <a:spAutoFit/>
          </a:bodyPr>
          <a:lstStyle/>
          <a:p>
            <a:r>
              <a:rPr lang="en-AU" sz="1200" b="1" dirty="0"/>
              <a:t>Optic axis</a:t>
            </a:r>
            <a:endParaRPr lang="en-GB" sz="1200" b="1" dirty="0"/>
          </a:p>
        </p:txBody>
      </p:sp>
      <p:sp>
        <p:nvSpPr>
          <p:cNvPr id="123" name="TextBox 122"/>
          <p:cNvSpPr txBox="1"/>
          <p:nvPr/>
        </p:nvSpPr>
        <p:spPr>
          <a:xfrm rot="20067188">
            <a:off x="1824384" y="4242246"/>
            <a:ext cx="806246" cy="276999"/>
          </a:xfrm>
          <a:prstGeom prst="rect">
            <a:avLst/>
          </a:prstGeom>
          <a:solidFill>
            <a:srgbClr val="00FFFF"/>
          </a:solidFill>
        </p:spPr>
        <p:txBody>
          <a:bodyPr wrap="none" rtlCol="0">
            <a:spAutoFit/>
          </a:bodyPr>
          <a:lstStyle/>
          <a:p>
            <a:r>
              <a:rPr lang="en-AU" sz="1200" b="1" dirty="0"/>
              <a:t>Optic axis</a:t>
            </a:r>
            <a:endParaRPr lang="en-GB" sz="1200" b="1" dirty="0"/>
          </a:p>
        </p:txBody>
      </p:sp>
      <p:sp>
        <p:nvSpPr>
          <p:cNvPr id="124" name="TextBox 123"/>
          <p:cNvSpPr txBox="1"/>
          <p:nvPr/>
        </p:nvSpPr>
        <p:spPr>
          <a:xfrm rot="16200000">
            <a:off x="4139951" y="1742714"/>
            <a:ext cx="1330044" cy="276999"/>
          </a:xfrm>
          <a:prstGeom prst="rect">
            <a:avLst/>
          </a:prstGeom>
          <a:noFill/>
        </p:spPr>
        <p:txBody>
          <a:bodyPr wrap="none" rtlCol="0">
            <a:spAutoFit/>
          </a:bodyPr>
          <a:lstStyle/>
          <a:p>
            <a:r>
              <a:rPr lang="en-AU" sz="1200" b="1" dirty="0"/>
              <a:t>Vertical focal line</a:t>
            </a:r>
            <a:endParaRPr lang="en-GB" sz="1200" b="1" dirty="0"/>
          </a:p>
        </p:txBody>
      </p:sp>
      <p:sp>
        <p:nvSpPr>
          <p:cNvPr id="125" name="TextBox 124"/>
          <p:cNvSpPr txBox="1"/>
          <p:nvPr/>
        </p:nvSpPr>
        <p:spPr>
          <a:xfrm rot="925363">
            <a:off x="3334656" y="2230309"/>
            <a:ext cx="1509644" cy="276999"/>
          </a:xfrm>
          <a:prstGeom prst="rect">
            <a:avLst/>
          </a:prstGeom>
          <a:noFill/>
        </p:spPr>
        <p:txBody>
          <a:bodyPr wrap="none" rtlCol="0">
            <a:spAutoFit/>
          </a:bodyPr>
          <a:lstStyle/>
          <a:p>
            <a:r>
              <a:rPr lang="en-AU" sz="1200" b="1" dirty="0"/>
              <a:t>Horizontal focal line</a:t>
            </a:r>
            <a:endParaRPr lang="en-GB" sz="1200" b="1" dirty="0"/>
          </a:p>
        </p:txBody>
      </p:sp>
      <p:cxnSp>
        <p:nvCxnSpPr>
          <p:cNvPr id="126" name="Straight Connector 125"/>
          <p:cNvCxnSpPr/>
          <p:nvPr/>
        </p:nvCxnSpPr>
        <p:spPr>
          <a:xfrm>
            <a:off x="4682490" y="2552700"/>
            <a:ext cx="516450" cy="144383"/>
          </a:xfrm>
          <a:prstGeom prst="line">
            <a:avLst/>
          </a:prstGeom>
          <a:ln w="6350">
            <a:solidFill>
              <a:srgbClr val="00B050"/>
            </a:solidFill>
          </a:ln>
        </p:spPr>
        <p:style>
          <a:lnRef idx="1">
            <a:schemeClr val="accent1"/>
          </a:lnRef>
          <a:fillRef idx="0">
            <a:schemeClr val="accent1"/>
          </a:fillRef>
          <a:effectRef idx="0">
            <a:schemeClr val="accent1"/>
          </a:effectRef>
          <a:fontRef idx="minor">
            <a:schemeClr val="tx1"/>
          </a:fontRef>
        </p:style>
      </p:cxnSp>
      <p:cxnSp>
        <p:nvCxnSpPr>
          <p:cNvPr id="128" name="Straight Connector 127"/>
          <p:cNvCxnSpPr/>
          <p:nvPr/>
        </p:nvCxnSpPr>
        <p:spPr>
          <a:xfrm flipH="1" flipV="1">
            <a:off x="4808220" y="2468880"/>
            <a:ext cx="12" cy="414492"/>
          </a:xfrm>
          <a:prstGeom prst="line">
            <a:avLst/>
          </a:prstGeom>
          <a:ln w="635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Oval 24"/>
          <p:cNvSpPr/>
          <p:nvPr/>
        </p:nvSpPr>
        <p:spPr>
          <a:xfrm>
            <a:off x="4977609" y="2845086"/>
            <a:ext cx="221331" cy="285933"/>
          </a:xfrm>
          <a:prstGeom prst="ellipse">
            <a:avLst/>
          </a:prstGeom>
          <a:solidFill>
            <a:srgbClr val="FFFF00">
              <a:alpha val="4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GB"/>
          </a:p>
        </p:txBody>
      </p:sp>
      <p:cxnSp>
        <p:nvCxnSpPr>
          <p:cNvPr id="133" name="Straight Connector 132"/>
          <p:cNvCxnSpPr/>
          <p:nvPr/>
        </p:nvCxnSpPr>
        <p:spPr>
          <a:xfrm>
            <a:off x="5183972" y="3056302"/>
            <a:ext cx="129456" cy="35579"/>
          </a:xfrm>
          <a:prstGeom prst="line">
            <a:avLst/>
          </a:prstGeom>
          <a:ln w="12700">
            <a:solidFill>
              <a:srgbClr val="FFFF00"/>
            </a:solidFill>
          </a:ln>
        </p:spPr>
        <p:style>
          <a:lnRef idx="1">
            <a:schemeClr val="accent1"/>
          </a:lnRef>
          <a:fillRef idx="0">
            <a:schemeClr val="accent1"/>
          </a:fillRef>
          <a:effectRef idx="0">
            <a:schemeClr val="accent1"/>
          </a:effectRef>
          <a:fontRef idx="minor">
            <a:schemeClr val="tx1"/>
          </a:fontRef>
        </p:style>
      </p:cxnSp>
      <p:sp>
        <p:nvSpPr>
          <p:cNvPr id="137" name="TextBox 136"/>
          <p:cNvSpPr txBox="1"/>
          <p:nvPr/>
        </p:nvSpPr>
        <p:spPr>
          <a:xfrm rot="925363">
            <a:off x="5228352" y="3013047"/>
            <a:ext cx="614014" cy="276999"/>
          </a:xfrm>
          <a:prstGeom prst="rect">
            <a:avLst/>
          </a:prstGeom>
          <a:noFill/>
        </p:spPr>
        <p:txBody>
          <a:bodyPr wrap="none" rtlCol="0">
            <a:spAutoFit/>
          </a:bodyPr>
          <a:lstStyle/>
          <a:p>
            <a:r>
              <a:rPr lang="en-AU" sz="1200" b="1" dirty="0"/>
              <a:t>C of LC</a:t>
            </a:r>
            <a:endParaRPr lang="en-GB" sz="1200" b="1" dirty="0"/>
          </a:p>
        </p:txBody>
      </p:sp>
      <p:sp>
        <p:nvSpPr>
          <p:cNvPr id="140" name="TextBox 139"/>
          <p:cNvSpPr txBox="1"/>
          <p:nvPr/>
        </p:nvSpPr>
        <p:spPr>
          <a:xfrm rot="925363">
            <a:off x="6286831" y="3349144"/>
            <a:ext cx="614014" cy="276999"/>
          </a:xfrm>
          <a:prstGeom prst="rect">
            <a:avLst/>
          </a:prstGeom>
          <a:noFill/>
        </p:spPr>
        <p:txBody>
          <a:bodyPr wrap="none" rtlCol="0">
            <a:spAutoFit/>
          </a:bodyPr>
          <a:lstStyle/>
          <a:p>
            <a:r>
              <a:rPr lang="en-AU" sz="1200" b="1" dirty="0"/>
              <a:t>C of LC</a:t>
            </a:r>
            <a:endParaRPr lang="en-GB" sz="1200" b="1" dirty="0"/>
          </a:p>
        </p:txBody>
      </p:sp>
      <p:sp>
        <p:nvSpPr>
          <p:cNvPr id="141" name="TextBox 140"/>
          <p:cNvSpPr txBox="1"/>
          <p:nvPr/>
        </p:nvSpPr>
        <p:spPr>
          <a:xfrm rot="925363">
            <a:off x="6983317" y="3248659"/>
            <a:ext cx="1509644" cy="276999"/>
          </a:xfrm>
          <a:prstGeom prst="rect">
            <a:avLst/>
          </a:prstGeom>
          <a:noFill/>
        </p:spPr>
        <p:txBody>
          <a:bodyPr wrap="none" rtlCol="0">
            <a:spAutoFit/>
          </a:bodyPr>
          <a:lstStyle/>
          <a:p>
            <a:r>
              <a:rPr lang="en-AU" sz="1200" b="1" dirty="0"/>
              <a:t>Horizontal focal line</a:t>
            </a:r>
            <a:endParaRPr lang="en-GB" sz="1200" b="1" dirty="0"/>
          </a:p>
        </p:txBody>
      </p:sp>
      <p:sp>
        <p:nvSpPr>
          <p:cNvPr id="142" name="TextBox 141"/>
          <p:cNvSpPr txBox="1"/>
          <p:nvPr/>
        </p:nvSpPr>
        <p:spPr>
          <a:xfrm rot="16200000">
            <a:off x="5354778" y="4133407"/>
            <a:ext cx="1330044" cy="276999"/>
          </a:xfrm>
          <a:prstGeom prst="rect">
            <a:avLst/>
          </a:prstGeom>
          <a:noFill/>
        </p:spPr>
        <p:txBody>
          <a:bodyPr wrap="none" rtlCol="0">
            <a:spAutoFit/>
          </a:bodyPr>
          <a:lstStyle/>
          <a:p>
            <a:r>
              <a:rPr lang="en-AU" sz="1200" b="1" dirty="0"/>
              <a:t>Vertical focal line</a:t>
            </a:r>
            <a:endParaRPr lang="en-GB" sz="1200" b="1" dirty="0"/>
          </a:p>
        </p:txBody>
      </p:sp>
      <p:sp>
        <p:nvSpPr>
          <p:cNvPr id="31" name="Right Brace 30"/>
          <p:cNvSpPr/>
          <p:nvPr/>
        </p:nvSpPr>
        <p:spPr>
          <a:xfrm rot="3702480">
            <a:off x="6479627" y="3217431"/>
            <a:ext cx="422192" cy="1011922"/>
          </a:xfrm>
          <a:prstGeom prst="rightBrace">
            <a:avLst>
              <a:gd name="adj1" fmla="val 8333"/>
              <a:gd name="adj2" fmla="val 49485"/>
            </a:avLst>
          </a:prstGeom>
          <a:ln w="28575">
            <a:solidFill>
              <a:srgbClr val="7030A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GB"/>
          </a:p>
        </p:txBody>
      </p:sp>
      <p:sp>
        <p:nvSpPr>
          <p:cNvPr id="7168" name="TextBox 7167"/>
          <p:cNvSpPr txBox="1"/>
          <p:nvPr/>
        </p:nvSpPr>
        <p:spPr>
          <a:xfrm>
            <a:off x="6311855" y="3839842"/>
            <a:ext cx="1803827" cy="369332"/>
          </a:xfrm>
          <a:prstGeom prst="rect">
            <a:avLst/>
          </a:prstGeom>
          <a:noFill/>
          <a:ln>
            <a:noFill/>
          </a:ln>
        </p:spPr>
        <p:txBody>
          <a:bodyPr wrap="none" rtlCol="0">
            <a:spAutoFit/>
          </a:bodyPr>
          <a:lstStyle/>
          <a:p>
            <a:r>
              <a:rPr lang="en-AU" b="1" dirty="0">
                <a:solidFill>
                  <a:srgbClr val="7030A0"/>
                </a:solidFill>
              </a:rPr>
              <a:t>Interval of Sturm</a:t>
            </a:r>
            <a:endParaRPr lang="en-GB" b="1" dirty="0">
              <a:solidFill>
                <a:srgbClr val="7030A0"/>
              </a:solidFill>
            </a:endParaRPr>
          </a:p>
        </p:txBody>
      </p:sp>
      <p:sp>
        <p:nvSpPr>
          <p:cNvPr id="146" name="TextBox 145"/>
          <p:cNvSpPr txBox="1"/>
          <p:nvPr/>
        </p:nvSpPr>
        <p:spPr>
          <a:xfrm rot="20067188">
            <a:off x="3961462" y="4146747"/>
            <a:ext cx="806246" cy="276999"/>
          </a:xfrm>
          <a:prstGeom prst="rect">
            <a:avLst/>
          </a:prstGeom>
          <a:solidFill>
            <a:srgbClr val="00FFFF"/>
          </a:solidFill>
        </p:spPr>
        <p:txBody>
          <a:bodyPr wrap="none" rtlCol="0">
            <a:spAutoFit/>
          </a:bodyPr>
          <a:lstStyle/>
          <a:p>
            <a:r>
              <a:rPr lang="en-AU" sz="1200" b="1" dirty="0"/>
              <a:t>Optic axis</a:t>
            </a:r>
            <a:endParaRPr lang="en-GB" sz="1200" b="1" dirty="0"/>
          </a:p>
        </p:txBody>
      </p:sp>
      <p:sp>
        <p:nvSpPr>
          <p:cNvPr id="7170" name="TextBox 7169"/>
          <p:cNvSpPr txBox="1"/>
          <p:nvPr/>
        </p:nvSpPr>
        <p:spPr>
          <a:xfrm>
            <a:off x="6173180" y="5292525"/>
            <a:ext cx="3034036" cy="338554"/>
          </a:xfrm>
          <a:prstGeom prst="rect">
            <a:avLst/>
          </a:prstGeom>
          <a:solidFill>
            <a:srgbClr val="FFFF00"/>
          </a:solidFill>
        </p:spPr>
        <p:txBody>
          <a:bodyPr wrap="none" rtlCol="0">
            <a:spAutoFit/>
          </a:bodyPr>
          <a:lstStyle/>
          <a:p>
            <a:r>
              <a:rPr lang="en-AU" sz="1600" b="1" dirty="0"/>
              <a:t>C of LC = Circle of Least Confusion</a:t>
            </a:r>
            <a:endParaRPr lang="en-GB" sz="1600" b="1" dirty="0"/>
          </a:p>
        </p:txBody>
      </p:sp>
      <p:sp>
        <p:nvSpPr>
          <p:cNvPr id="3" name="文本框 2"/>
          <p:cNvSpPr txBox="1"/>
          <p:nvPr/>
        </p:nvSpPr>
        <p:spPr>
          <a:xfrm>
            <a:off x="2595245" y="1172210"/>
            <a:ext cx="459740" cy="1606550"/>
          </a:xfrm>
          <a:prstGeom prst="rect">
            <a:avLst/>
          </a:prstGeom>
          <a:noFill/>
        </p:spPr>
        <p:txBody>
          <a:bodyPr vert="eaVert" wrap="square" rtlCol="0">
            <a:spAutoFit/>
          </a:bodyPr>
          <a:lstStyle/>
          <a:p>
            <a:r>
              <a:rPr lang="zh-CN" altLang="en-US"/>
              <a:t>屈光力子午线</a:t>
            </a:r>
          </a:p>
        </p:txBody>
      </p:sp>
      <p:sp>
        <p:nvSpPr>
          <p:cNvPr id="7" name="文本框 6"/>
          <p:cNvSpPr txBox="1"/>
          <p:nvPr/>
        </p:nvSpPr>
        <p:spPr>
          <a:xfrm>
            <a:off x="7139305" y="3606800"/>
            <a:ext cx="1198245" cy="368300"/>
          </a:xfrm>
          <a:prstGeom prst="rect">
            <a:avLst/>
          </a:prstGeom>
          <a:noFill/>
        </p:spPr>
        <p:txBody>
          <a:bodyPr wrap="square" rtlCol="0">
            <a:spAutoFit/>
          </a:bodyPr>
          <a:lstStyle/>
          <a:p>
            <a:r>
              <a:rPr lang="zh-CN" altLang="en-US"/>
              <a:t>水平焦线</a:t>
            </a:r>
          </a:p>
        </p:txBody>
      </p:sp>
      <p:sp>
        <p:nvSpPr>
          <p:cNvPr id="9" name="文本框 8"/>
          <p:cNvSpPr txBox="1"/>
          <p:nvPr/>
        </p:nvSpPr>
        <p:spPr>
          <a:xfrm>
            <a:off x="4906645" y="1158875"/>
            <a:ext cx="459740" cy="1330960"/>
          </a:xfrm>
          <a:prstGeom prst="rect">
            <a:avLst/>
          </a:prstGeom>
          <a:noFill/>
        </p:spPr>
        <p:txBody>
          <a:bodyPr vert="eaVert" wrap="square" rtlCol="0">
            <a:spAutoFit/>
          </a:bodyPr>
          <a:lstStyle/>
          <a:p>
            <a:r>
              <a:rPr lang="zh-CN" altLang="en-US"/>
              <a:t>垂直焦线</a:t>
            </a:r>
          </a:p>
        </p:txBody>
      </p:sp>
      <p:sp>
        <p:nvSpPr>
          <p:cNvPr id="10" name="文本框 9"/>
          <p:cNvSpPr txBox="1"/>
          <p:nvPr/>
        </p:nvSpPr>
        <p:spPr>
          <a:xfrm>
            <a:off x="6791960" y="5698490"/>
            <a:ext cx="2258695" cy="368300"/>
          </a:xfrm>
          <a:prstGeom prst="rect">
            <a:avLst/>
          </a:prstGeom>
          <a:noFill/>
        </p:spPr>
        <p:txBody>
          <a:bodyPr wrap="square" rtlCol="0">
            <a:spAutoFit/>
          </a:bodyPr>
          <a:lstStyle/>
          <a:p>
            <a:r>
              <a:rPr lang="zh-CN" altLang="en-US"/>
              <a:t>最小弥散圆</a:t>
            </a:r>
          </a:p>
        </p:txBody>
      </p:sp>
      <p:sp>
        <p:nvSpPr>
          <p:cNvPr id="11" name="文本框 10"/>
          <p:cNvSpPr txBox="1"/>
          <p:nvPr/>
        </p:nvSpPr>
        <p:spPr>
          <a:xfrm>
            <a:off x="6833235" y="4332605"/>
            <a:ext cx="1856105" cy="368300"/>
          </a:xfrm>
          <a:prstGeom prst="rect">
            <a:avLst/>
          </a:prstGeom>
          <a:noFill/>
        </p:spPr>
        <p:txBody>
          <a:bodyPr wrap="square" rtlCol="0">
            <a:spAutoFit/>
          </a:bodyPr>
          <a:lstStyle/>
          <a:p>
            <a:r>
              <a:rPr lang="en-US" altLang="zh-CN"/>
              <a:t>Sturm</a:t>
            </a:r>
            <a:r>
              <a:rPr lang="zh-CN" altLang="en-US"/>
              <a:t>间隙</a:t>
            </a:r>
          </a:p>
        </p:txBody>
      </p:sp>
      <p:sp>
        <p:nvSpPr>
          <p:cNvPr id="13" name="文本框 12"/>
          <p:cNvSpPr txBox="1"/>
          <p:nvPr/>
        </p:nvSpPr>
        <p:spPr>
          <a:xfrm>
            <a:off x="6971030" y="1682750"/>
            <a:ext cx="1501775" cy="368300"/>
          </a:xfrm>
          <a:prstGeom prst="rect">
            <a:avLst/>
          </a:prstGeom>
          <a:noFill/>
        </p:spPr>
        <p:txBody>
          <a:bodyPr wrap="square" rtlCol="0">
            <a:spAutoFit/>
          </a:bodyPr>
          <a:lstStyle/>
          <a:p>
            <a:r>
              <a:rPr lang="zh-CN" altLang="en-US"/>
              <a:t>视轴</a:t>
            </a:r>
          </a:p>
        </p:txBody>
      </p:sp>
      <p:sp>
        <p:nvSpPr>
          <p:cNvPr id="14" name="文本框 13"/>
          <p:cNvSpPr txBox="1"/>
          <p:nvPr/>
        </p:nvSpPr>
        <p:spPr>
          <a:xfrm>
            <a:off x="211455" y="4081780"/>
            <a:ext cx="459740" cy="1290955"/>
          </a:xfrm>
          <a:prstGeom prst="rect">
            <a:avLst/>
          </a:prstGeom>
          <a:noFill/>
        </p:spPr>
        <p:txBody>
          <a:bodyPr vert="eaVert" wrap="square" rtlCol="0">
            <a:spAutoFit/>
          </a:bodyPr>
          <a:lstStyle/>
          <a:p>
            <a:r>
              <a:rPr lang="zh-CN" altLang="en-US" dirty="0"/>
              <a:t>点状光源</a:t>
            </a:r>
          </a:p>
        </p:txBody>
      </p:sp>
      <p:sp>
        <p:nvSpPr>
          <p:cNvPr id="16" name="文本框 15"/>
          <p:cNvSpPr txBox="1"/>
          <p:nvPr/>
        </p:nvSpPr>
        <p:spPr>
          <a:xfrm>
            <a:off x="4459605" y="4787900"/>
            <a:ext cx="1484630" cy="368300"/>
          </a:xfrm>
          <a:prstGeom prst="rect">
            <a:avLst/>
          </a:prstGeom>
          <a:noFill/>
        </p:spPr>
        <p:txBody>
          <a:bodyPr wrap="square" rtlCol="0">
            <a:spAutoFit/>
          </a:bodyPr>
          <a:lstStyle/>
          <a:p>
            <a:r>
              <a:rPr lang="zh-CN" altLang="en-US"/>
              <a:t>环曲面</a:t>
            </a:r>
          </a:p>
        </p:txBody>
      </p:sp>
    </p:spTree>
  </p:cSld>
  <p:clrMapOvr>
    <a:masterClrMapping/>
  </p:clrMapOvr>
  <p:transition/>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890"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7891"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7892"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37893"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37894" name="Rectangle 6"/>
          <p:cNvSpPr>
            <a:spLocks noGrp="1" noChangeArrowheads="1"/>
          </p:cNvSpPr>
          <p:nvPr>
            <p:ph type="title"/>
          </p:nvPr>
        </p:nvSpPr>
        <p:spPr>
          <a:xfrm>
            <a:off x="0" y="188593"/>
            <a:ext cx="7772400" cy="536575"/>
          </a:xfrm>
        </p:spPr>
        <p:txBody>
          <a:bodyPr>
            <a:normAutofit/>
          </a:bodyPr>
          <a:lstStyle/>
          <a:p>
            <a:pPr eaLnBrk="1" hangingPunct="1">
              <a:lnSpc>
                <a:spcPct val="80000"/>
              </a:lnSpc>
            </a:pPr>
            <a:r>
              <a:rPr lang="en-US" dirty="0"/>
              <a:t>  </a:t>
            </a:r>
            <a:r>
              <a:rPr lang="zh-CN" altLang="en-US" dirty="0"/>
              <a:t>环曲面软性接触镜</a:t>
            </a:r>
            <a:r>
              <a:rPr lang="en-US" dirty="0"/>
              <a:t>: </a:t>
            </a:r>
            <a:r>
              <a:rPr lang="en-US" dirty="0">
                <a:solidFill>
                  <a:srgbClr val="FFFF00"/>
                </a:solidFill>
              </a:rPr>
              <a:t>Reference Marks</a:t>
            </a:r>
            <a:r>
              <a:rPr lang="zh-CN" altLang="en-US" dirty="0"/>
              <a:t>参考标记</a:t>
            </a:r>
            <a:endParaRPr lang="en-US" dirty="0">
              <a:solidFill>
                <a:srgbClr val="FFFF00"/>
              </a:solidFill>
            </a:endParaRPr>
          </a:p>
        </p:txBody>
      </p:sp>
      <p:sp>
        <p:nvSpPr>
          <p:cNvPr id="37895" name="Rectangle 12"/>
          <p:cNvSpPr>
            <a:spLocks noGrp="1" noChangeArrowheads="1"/>
          </p:cNvSpPr>
          <p:nvPr>
            <p:ph idx="1"/>
          </p:nvPr>
        </p:nvSpPr>
        <p:spPr>
          <a:xfrm>
            <a:off x="821364" y="2540007"/>
            <a:ext cx="7500990" cy="2460629"/>
          </a:xfrm>
        </p:spPr>
        <p:txBody>
          <a:bodyPr/>
          <a:lstStyle/>
          <a:p>
            <a:pPr algn="ctr" eaLnBrk="1" hangingPunct="1">
              <a:lnSpc>
                <a:spcPct val="130000"/>
              </a:lnSpc>
              <a:buFontTx/>
              <a:buNone/>
            </a:pPr>
            <a:r>
              <a:rPr lang="en-US" sz="2400" b="1" dirty="0"/>
              <a:t>	Reference marks (scribe lines/marks) are used to assess CL orientation </a:t>
            </a:r>
            <a:r>
              <a:rPr lang="en-US" sz="2400" b="1" i="1" dirty="0">
                <a:solidFill>
                  <a:srgbClr val="FF0000"/>
                </a:solidFill>
              </a:rPr>
              <a:t>in situ</a:t>
            </a:r>
          </a:p>
          <a:p>
            <a:pPr algn="ctr" eaLnBrk="1" hangingPunct="1">
              <a:lnSpc>
                <a:spcPct val="130000"/>
              </a:lnSpc>
              <a:buFontTx/>
              <a:buNone/>
            </a:pPr>
            <a:r>
              <a:rPr lang="zh-CN" altLang="en-US" sz="2400" dirty="0"/>
              <a:t>参考标记</a:t>
            </a:r>
            <a:r>
              <a:rPr lang="en-US" altLang="zh-CN" sz="2400" dirty="0"/>
              <a:t>(</a:t>
            </a:r>
            <a:r>
              <a:rPr lang="zh-CN" altLang="en-US" sz="2400" dirty="0"/>
              <a:t>刻划线</a:t>
            </a:r>
            <a:r>
              <a:rPr lang="en-US" altLang="zh-CN" sz="2400" dirty="0"/>
              <a:t>/</a:t>
            </a:r>
            <a:r>
              <a:rPr lang="zh-CN" altLang="en-US" sz="2400" dirty="0"/>
              <a:t>标记</a:t>
            </a:r>
            <a:r>
              <a:rPr lang="en-US" altLang="zh-CN" sz="2400" dirty="0"/>
              <a:t>)</a:t>
            </a:r>
            <a:r>
              <a:rPr lang="zh-CN" altLang="en-US" sz="2400" dirty="0"/>
              <a:t>用于评估</a:t>
            </a:r>
            <a:r>
              <a:rPr lang="en-US" altLang="zh-CN" sz="2400" dirty="0"/>
              <a:t>CL</a:t>
            </a:r>
            <a:r>
              <a:rPr lang="zh-CN" altLang="en-US" sz="2400" dirty="0"/>
              <a:t>在原位的方向</a:t>
            </a:r>
            <a:endParaRPr lang="en-US" sz="2400" b="1" i="1" dirty="0">
              <a:solidFill>
                <a:srgbClr val="FF0000"/>
              </a:solidFill>
            </a:endParaRPr>
          </a:p>
        </p:txBody>
      </p:sp>
    </p:spTree>
  </p:cSld>
  <p:clrMapOvr>
    <a:masterClrMapping/>
  </p:clrMapOvr>
  <p:transition/>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728" y="110326"/>
            <a:ext cx="8839200" cy="685800"/>
          </a:xfrm>
        </p:spPr>
        <p:txBody>
          <a:bodyPr>
            <a:normAutofit/>
          </a:bodyPr>
          <a:lstStyle/>
          <a:p>
            <a:r>
              <a:rPr lang="en-US" dirty="0"/>
              <a:t>  </a:t>
            </a:r>
            <a:r>
              <a:rPr lang="zh-CN" altLang="en-US" dirty="0"/>
              <a:t>在</a:t>
            </a:r>
            <a:r>
              <a:rPr lang="en-US" dirty="0"/>
              <a:t>6</a:t>
            </a:r>
            <a:r>
              <a:rPr lang="zh-CN" altLang="en-US" dirty="0"/>
              <a:t>点和</a:t>
            </a:r>
            <a:r>
              <a:rPr lang="en-US" dirty="0"/>
              <a:t>12</a:t>
            </a:r>
            <a:r>
              <a:rPr lang="zh-CN" altLang="en-US" dirty="0"/>
              <a:t>位置的垂线</a:t>
            </a:r>
            <a:endParaRPr lang="en-US" dirty="0"/>
          </a:p>
        </p:txBody>
      </p:sp>
      <p:pic>
        <p:nvPicPr>
          <p:cNvPr id="3" name="Picture 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36688" y="1756753"/>
            <a:ext cx="8858250" cy="3286125"/>
          </a:xfrm>
          <a:prstGeom prst="rect">
            <a:avLst/>
          </a:prstGeom>
        </p:spPr>
      </p:pic>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02" name="Title 1"/>
          <p:cNvSpPr>
            <a:spLocks noGrp="1"/>
          </p:cNvSpPr>
          <p:nvPr>
            <p:ph type="title"/>
          </p:nvPr>
        </p:nvSpPr>
        <p:spPr>
          <a:xfrm>
            <a:off x="6354" y="114020"/>
            <a:ext cx="9395998" cy="685800"/>
          </a:xfrm>
        </p:spPr>
        <p:txBody>
          <a:bodyPr>
            <a:noAutofit/>
          </a:bodyPr>
          <a:lstStyle/>
          <a:p>
            <a:r>
              <a:rPr lang="en-US" dirty="0"/>
              <a:t>  </a:t>
            </a:r>
            <a:r>
              <a:rPr lang="zh-CN" altLang="en-US" dirty="0"/>
              <a:t>单条垂线</a:t>
            </a:r>
            <a:r>
              <a:rPr lang="en-US" dirty="0"/>
              <a:t>@ </a:t>
            </a:r>
            <a:r>
              <a:rPr lang="zh-CN" altLang="en-US" dirty="0"/>
              <a:t>接触镜底部</a:t>
            </a:r>
            <a:r>
              <a:rPr lang="en-US" dirty="0"/>
              <a:t>: 6 </a:t>
            </a:r>
            <a:r>
              <a:rPr lang="zh-CN" altLang="en-US" dirty="0"/>
              <a:t>点钟位置</a:t>
            </a:r>
            <a:endParaRPr lang="en-US" dirty="0"/>
          </a:p>
        </p:txBody>
      </p:sp>
      <p:pic>
        <p:nvPicPr>
          <p:cNvPr id="2097175" name="Picture 2" descr="C:\Users\USER\Desktop\Edited\B5 Correcting Astigmatism with Contact Lenses edited\Edited Images\Picture6.png"/>
          <p:cNvPicPr>
            <a:picLocks noChangeAspect="1" noChangeArrowheads="1"/>
          </p:cNvPicPr>
          <p:nvPr/>
        </p:nvPicPr>
        <p:blipFill rotWithShape="1">
          <a:blip r:embed="rId3" cstate="print">
            <a:lum/>
          </a:blip>
          <a:srcRect r="63057"/>
          <a:stretch>
            <a:fillRect/>
          </a:stretch>
        </p:blipFill>
        <p:spPr bwMode="auto">
          <a:xfrm>
            <a:off x="711183" y="1787525"/>
            <a:ext cx="3273121" cy="3282950"/>
          </a:xfrm>
          <a:prstGeom prst="rect">
            <a:avLst/>
          </a:prstGeom>
          <a:noFill/>
        </p:spPr>
      </p:pic>
      <p:pic>
        <p:nvPicPr>
          <p:cNvPr id="2097176" name="Picture 5"/>
          <p:cNvPicPr>
            <a:picLocks noChangeAspect="1"/>
          </p:cNvPicPr>
          <p:nvPr/>
        </p:nvPicPr>
        <p:blipFill>
          <a:blip r:embed="rId4" cstate="print"/>
          <a:stretch>
            <a:fillRect/>
          </a:stretch>
        </p:blipFill>
        <p:spPr>
          <a:xfrm>
            <a:off x="4139952" y="1495071"/>
            <a:ext cx="5018683" cy="3845049"/>
          </a:xfrm>
          <a:prstGeom prst="rect">
            <a:avLst/>
          </a:prstGeom>
        </p:spPr>
      </p:pic>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06" name="Title 1"/>
          <p:cNvSpPr>
            <a:spLocks noGrp="1"/>
          </p:cNvSpPr>
          <p:nvPr>
            <p:ph type="title"/>
          </p:nvPr>
        </p:nvSpPr>
        <p:spPr>
          <a:xfrm>
            <a:off x="9352" y="109722"/>
            <a:ext cx="8839200" cy="685800"/>
          </a:xfrm>
        </p:spPr>
        <p:txBody>
          <a:bodyPr>
            <a:noAutofit/>
          </a:bodyPr>
          <a:lstStyle/>
          <a:p>
            <a:r>
              <a:rPr lang="en-US" dirty="0"/>
              <a:t>  </a:t>
            </a:r>
            <a:r>
              <a:rPr lang="zh-CN" altLang="en-US" dirty="0"/>
              <a:t>水平方向点状线</a:t>
            </a:r>
            <a:r>
              <a:rPr lang="en-US" dirty="0"/>
              <a:t> @ 3</a:t>
            </a:r>
            <a:r>
              <a:rPr lang="zh-CN" altLang="en-US" dirty="0"/>
              <a:t>点和</a:t>
            </a:r>
            <a:r>
              <a:rPr lang="en-US" dirty="0"/>
              <a:t>9</a:t>
            </a:r>
            <a:r>
              <a:rPr lang="zh-CN" altLang="en-US" dirty="0"/>
              <a:t>点位置</a:t>
            </a:r>
            <a:endParaRPr lang="en-US" dirty="0"/>
          </a:p>
        </p:txBody>
      </p:sp>
      <p:pic>
        <p:nvPicPr>
          <p:cNvPr id="2097177" name="Picture 2" descr="C:\Users\USER\Desktop\Edited\B5 Correcting Astigmatism with Contact Lenses edited\Edited Images\Picture7.png"/>
          <p:cNvPicPr>
            <a:picLocks noChangeAspect="1" noChangeArrowheads="1"/>
          </p:cNvPicPr>
          <p:nvPr/>
        </p:nvPicPr>
        <p:blipFill rotWithShape="1">
          <a:blip r:embed="rId3" cstate="print"/>
          <a:srcRect r="61520"/>
          <a:stretch>
            <a:fillRect/>
          </a:stretch>
        </p:blipFill>
        <p:spPr bwMode="auto">
          <a:xfrm>
            <a:off x="141289" y="1787525"/>
            <a:ext cx="3409308" cy="3282950"/>
          </a:xfrm>
          <a:prstGeom prst="rect">
            <a:avLst/>
          </a:prstGeom>
          <a:noFill/>
        </p:spPr>
      </p:pic>
      <p:pic>
        <p:nvPicPr>
          <p:cNvPr id="2097178" name="Picture 2"/>
          <p:cNvPicPr>
            <a:picLocks noChangeAspect="1"/>
          </p:cNvPicPr>
          <p:nvPr/>
        </p:nvPicPr>
        <p:blipFill>
          <a:blip r:embed="rId4" cstate="print"/>
          <a:stretch>
            <a:fillRect/>
          </a:stretch>
        </p:blipFill>
        <p:spPr>
          <a:xfrm>
            <a:off x="4340432" y="1595704"/>
            <a:ext cx="4716886" cy="3654524"/>
          </a:xfrm>
          <a:prstGeom prst="rect">
            <a:avLst/>
          </a:prstGeom>
        </p:spPr>
      </p:pic>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10" name="Title 1"/>
          <p:cNvSpPr>
            <a:spLocks noGrp="1"/>
          </p:cNvSpPr>
          <p:nvPr>
            <p:ph type="title"/>
          </p:nvPr>
        </p:nvSpPr>
        <p:spPr>
          <a:xfrm>
            <a:off x="6312" y="106904"/>
            <a:ext cx="8839200" cy="685800"/>
          </a:xfrm>
        </p:spPr>
        <p:txBody>
          <a:bodyPr>
            <a:noAutofit/>
          </a:bodyPr>
          <a:lstStyle/>
          <a:p>
            <a:r>
              <a:rPr lang="en-US" dirty="0"/>
              <a:t>  3, 6, &amp; 9 </a:t>
            </a:r>
            <a:r>
              <a:rPr lang="zh-CN" altLang="en-US" dirty="0"/>
              <a:t>点位置</a:t>
            </a:r>
            <a:r>
              <a:rPr lang="en-US" dirty="0"/>
              <a:t>: 6 </a:t>
            </a:r>
            <a:r>
              <a:rPr lang="zh-CN" altLang="en-US" dirty="0"/>
              <a:t>点线更粗</a:t>
            </a:r>
            <a:endParaRPr lang="en-US" dirty="0"/>
          </a:p>
        </p:txBody>
      </p:sp>
      <p:pic>
        <p:nvPicPr>
          <p:cNvPr id="2097179" name="Picture 2"/>
          <p:cNvPicPr>
            <a:picLocks noChangeAspect="1"/>
          </p:cNvPicPr>
          <p:nvPr/>
        </p:nvPicPr>
        <p:blipFill>
          <a:blip r:embed="rId3" cstate="print"/>
          <a:stretch>
            <a:fillRect/>
          </a:stretch>
        </p:blipFill>
        <p:spPr>
          <a:xfrm>
            <a:off x="4402622" y="1648256"/>
            <a:ext cx="4600862" cy="3564632"/>
          </a:xfrm>
          <a:prstGeom prst="rect">
            <a:avLst/>
          </a:prstGeom>
        </p:spPr>
      </p:pic>
      <p:pic>
        <p:nvPicPr>
          <p:cNvPr id="2097180" name="Picture 2" descr="C:\Users\USER\Desktop\Edited\B5 Correcting Astigmatism with Contact Lenses edited\Edited Images\Picture7.png"/>
          <p:cNvPicPr>
            <a:picLocks noChangeAspect="1" noChangeArrowheads="1"/>
          </p:cNvPicPr>
          <p:nvPr/>
        </p:nvPicPr>
        <p:blipFill rotWithShape="1">
          <a:blip r:embed="rId4" cstate="print"/>
          <a:srcRect r="61520"/>
          <a:stretch>
            <a:fillRect/>
          </a:stretch>
        </p:blipFill>
        <p:spPr bwMode="auto">
          <a:xfrm>
            <a:off x="442612" y="1787525"/>
            <a:ext cx="3409308" cy="3282950"/>
          </a:xfrm>
          <a:prstGeom prst="rect">
            <a:avLst/>
          </a:prstGeom>
          <a:noFill/>
        </p:spPr>
      </p:pic>
      <p:sp>
        <p:nvSpPr>
          <p:cNvPr id="1052511" name="TextBox 4"/>
          <p:cNvSpPr txBox="1"/>
          <p:nvPr/>
        </p:nvSpPr>
        <p:spPr>
          <a:xfrm rot="16200000">
            <a:off x="1555782" y="4305073"/>
            <a:ext cx="809837" cy="584775"/>
          </a:xfrm>
          <a:prstGeom prst="rect">
            <a:avLst/>
          </a:prstGeom>
          <a:noFill/>
        </p:spPr>
        <p:txBody>
          <a:bodyPr wrap="none" rtlCol="0">
            <a:spAutoFit/>
          </a:bodyPr>
          <a:lstStyle/>
          <a:p>
            <a:r>
              <a:rPr lang="en-AU" sz="3200" dirty="0"/>
              <a:t>......</a:t>
            </a:r>
            <a:endParaRPr lang="en-GB" sz="3200" dirty="0"/>
          </a:p>
        </p:txBody>
      </p:sp>
      <p:cxnSp>
        <p:nvCxnSpPr>
          <p:cNvPr id="3145748" name="Straight Arrow Connector 7"/>
          <p:cNvCxnSpPr>
            <a:cxnSpLocks/>
          </p:cNvCxnSpPr>
          <p:nvPr/>
        </p:nvCxnSpPr>
        <p:spPr>
          <a:xfrm>
            <a:off x="6072892" y="4139352"/>
            <a:ext cx="288032" cy="144016"/>
          </a:xfrm>
          <a:prstGeom prst="straightConnector1">
            <a:avLst/>
          </a:prstGeom>
          <a:ln w="57150">
            <a:solidFill>
              <a:schemeClr val="tx1"/>
            </a:solidFill>
            <a:tailEnd type="stealth"/>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15" name="Title 1"/>
          <p:cNvSpPr>
            <a:spLocks noGrp="1"/>
          </p:cNvSpPr>
          <p:nvPr>
            <p:ph type="title"/>
          </p:nvPr>
        </p:nvSpPr>
        <p:spPr>
          <a:xfrm>
            <a:off x="9728" y="109722"/>
            <a:ext cx="8839200" cy="685800"/>
          </a:xfrm>
        </p:spPr>
        <p:txBody>
          <a:bodyPr/>
          <a:lstStyle/>
          <a:p>
            <a:r>
              <a:rPr lang="en-US" dirty="0"/>
              <a:t>  3 </a:t>
            </a:r>
            <a:r>
              <a:rPr lang="zh-CN" altLang="en-US" dirty="0"/>
              <a:t>条线围绕</a:t>
            </a:r>
            <a:r>
              <a:rPr lang="en-US" dirty="0"/>
              <a:t>6</a:t>
            </a:r>
            <a:r>
              <a:rPr lang="zh-CN" altLang="en-US" dirty="0"/>
              <a:t>点钟</a:t>
            </a:r>
            <a:r>
              <a:rPr lang="en-US" dirty="0"/>
              <a:t>: </a:t>
            </a:r>
            <a:r>
              <a:rPr lang="zh-CN" altLang="en-US" dirty="0"/>
              <a:t>间隔</a:t>
            </a:r>
            <a:r>
              <a:rPr lang="en-US" dirty="0">
                <a:solidFill>
                  <a:srgbClr val="FFFF00"/>
                </a:solidFill>
              </a:rPr>
              <a:t>30 ° </a:t>
            </a:r>
          </a:p>
        </p:txBody>
      </p:sp>
      <p:pic>
        <p:nvPicPr>
          <p:cNvPr id="2097181" name="Picture 2" descr="C:\Users\USER\Desktop\Edited\B5 Correcting Astigmatism with Contact Lenses edited\Edited Images\Picture9.png"/>
          <p:cNvPicPr>
            <a:picLocks noChangeAspect="1" noChangeArrowheads="1"/>
          </p:cNvPicPr>
          <p:nvPr/>
        </p:nvPicPr>
        <p:blipFill rotWithShape="1">
          <a:blip r:embed="rId3" cstate="print"/>
          <a:srcRect r="61410"/>
          <a:stretch>
            <a:fillRect/>
          </a:stretch>
        </p:blipFill>
        <p:spPr bwMode="auto">
          <a:xfrm>
            <a:off x="141288" y="1640432"/>
            <a:ext cx="3419035" cy="3585691"/>
          </a:xfrm>
          <a:prstGeom prst="rect">
            <a:avLst/>
          </a:prstGeom>
          <a:noFill/>
        </p:spPr>
      </p:pic>
      <p:pic>
        <p:nvPicPr>
          <p:cNvPr id="2097182" name="Picture 2"/>
          <p:cNvPicPr>
            <a:picLocks noChangeAspect="1"/>
          </p:cNvPicPr>
          <p:nvPr/>
        </p:nvPicPr>
        <p:blipFill>
          <a:blip r:embed="rId4" cstate="print"/>
          <a:stretch>
            <a:fillRect/>
          </a:stretch>
        </p:blipFill>
        <p:spPr>
          <a:xfrm>
            <a:off x="4067944" y="1631771"/>
            <a:ext cx="4752528" cy="3581400"/>
          </a:xfrm>
          <a:prstGeom prst="rect">
            <a:avLst/>
          </a:prstGeom>
        </p:spPr>
      </p:pic>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19" name="Title 1"/>
          <p:cNvSpPr>
            <a:spLocks noGrp="1"/>
          </p:cNvSpPr>
          <p:nvPr>
            <p:ph type="title"/>
          </p:nvPr>
        </p:nvSpPr>
        <p:spPr>
          <a:xfrm>
            <a:off x="105832" y="109722"/>
            <a:ext cx="8839200" cy="685800"/>
          </a:xfrm>
        </p:spPr>
        <p:txBody>
          <a:bodyPr/>
          <a:lstStyle/>
          <a:p>
            <a:r>
              <a:rPr lang="en-US" dirty="0"/>
              <a:t> 3</a:t>
            </a:r>
            <a:r>
              <a:rPr lang="zh-CN" altLang="en-US" dirty="0"/>
              <a:t>条线围绕</a:t>
            </a:r>
            <a:r>
              <a:rPr lang="en-US" dirty="0"/>
              <a:t>6</a:t>
            </a:r>
            <a:r>
              <a:rPr lang="zh-CN" altLang="en-US" dirty="0"/>
              <a:t>点钟</a:t>
            </a:r>
            <a:r>
              <a:rPr lang="en-US" dirty="0"/>
              <a:t>: </a:t>
            </a:r>
            <a:r>
              <a:rPr lang="zh-CN" altLang="en-US" dirty="0"/>
              <a:t>间隔</a:t>
            </a:r>
            <a:r>
              <a:rPr lang="en-US" dirty="0">
                <a:solidFill>
                  <a:srgbClr val="FFFF00"/>
                </a:solidFill>
              </a:rPr>
              <a:t>15 ° </a:t>
            </a:r>
            <a:endParaRPr lang="en-US" dirty="0"/>
          </a:p>
        </p:txBody>
      </p:sp>
      <p:pic>
        <p:nvPicPr>
          <p:cNvPr id="2097183" name="Picture 2" descr="C:\Users\USER\Desktop\Edited\B5 Correcting Astigmatism with Contact Lenses edited\Edited Images\Picture10.png"/>
          <p:cNvPicPr>
            <a:picLocks noChangeAspect="1" noChangeArrowheads="1"/>
          </p:cNvPicPr>
          <p:nvPr/>
        </p:nvPicPr>
        <p:blipFill rotWithShape="1">
          <a:blip r:embed="rId3" cstate="print"/>
          <a:srcRect r="60970"/>
          <a:stretch>
            <a:fillRect/>
          </a:stretch>
        </p:blipFill>
        <p:spPr bwMode="auto">
          <a:xfrm>
            <a:off x="141289" y="1653033"/>
            <a:ext cx="3457946" cy="3553634"/>
          </a:xfrm>
          <a:prstGeom prst="rect">
            <a:avLst/>
          </a:prstGeom>
          <a:noFill/>
        </p:spPr>
      </p:pic>
      <p:pic>
        <p:nvPicPr>
          <p:cNvPr id="2097184" name="Picture 2"/>
          <p:cNvPicPr>
            <a:picLocks noChangeAspect="1"/>
          </p:cNvPicPr>
          <p:nvPr/>
        </p:nvPicPr>
        <p:blipFill>
          <a:blip r:embed="rId4" cstate="print"/>
          <a:stretch>
            <a:fillRect/>
          </a:stretch>
        </p:blipFill>
        <p:spPr>
          <a:xfrm>
            <a:off x="4283968" y="1604393"/>
            <a:ext cx="4680520" cy="3634535"/>
          </a:xfrm>
          <a:prstGeom prst="rect">
            <a:avLst/>
          </a:prstGeom>
        </p:spPr>
      </p:pic>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23"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052524"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052525"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052526"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052527" name="Rectangle 6"/>
          <p:cNvSpPr>
            <a:spLocks noGrp="1" noChangeArrowheads="1"/>
          </p:cNvSpPr>
          <p:nvPr>
            <p:ph type="title"/>
          </p:nvPr>
        </p:nvSpPr>
        <p:spPr>
          <a:xfrm>
            <a:off x="9728" y="197237"/>
            <a:ext cx="7772400" cy="536575"/>
          </a:xfrm>
        </p:spPr>
        <p:txBody>
          <a:bodyPr>
            <a:normAutofit/>
          </a:bodyPr>
          <a:lstStyle/>
          <a:p>
            <a:pPr eaLnBrk="1" hangingPunct="1">
              <a:lnSpc>
                <a:spcPct val="80000"/>
              </a:lnSpc>
            </a:pPr>
            <a:r>
              <a:rPr lang="en-US" dirty="0"/>
              <a:t>  </a:t>
            </a:r>
            <a:r>
              <a:rPr lang="zh-CN" altLang="en-US" dirty="0"/>
              <a:t>环曲面软性接触镜</a:t>
            </a:r>
            <a:r>
              <a:rPr lang="en-US" dirty="0"/>
              <a:t>: </a:t>
            </a:r>
            <a:r>
              <a:rPr lang="zh-CN" altLang="en-US" dirty="0"/>
              <a:t>厚度差异</a:t>
            </a:r>
            <a:endParaRPr lang="en-US" dirty="0">
              <a:solidFill>
                <a:srgbClr val="FFFF00"/>
              </a:solidFill>
            </a:endParaRPr>
          </a:p>
        </p:txBody>
      </p:sp>
      <p:sp>
        <p:nvSpPr>
          <p:cNvPr id="1052528" name="Rectangle 7"/>
          <p:cNvSpPr>
            <a:spLocks noGrp="1" noChangeArrowheads="1"/>
          </p:cNvSpPr>
          <p:nvPr>
            <p:ph idx="1"/>
          </p:nvPr>
        </p:nvSpPr>
        <p:spPr>
          <a:xfrm>
            <a:off x="1507883" y="2079529"/>
            <a:ext cx="6131277" cy="2973387"/>
          </a:xfrm>
        </p:spPr>
        <p:txBody>
          <a:bodyPr/>
          <a:lstStyle/>
          <a:p>
            <a:pPr algn="ctr" eaLnBrk="1" hangingPunct="1">
              <a:lnSpc>
                <a:spcPct val="130000"/>
              </a:lnSpc>
              <a:buFontTx/>
              <a:buNone/>
            </a:pPr>
            <a:r>
              <a:rPr lang="zh-CN" sz="2800" dirty="0"/>
              <a:t>中心厚度</a:t>
            </a:r>
            <a:r>
              <a:rPr lang="en-US" sz="2800" dirty="0"/>
              <a:t> (</a:t>
            </a:r>
            <a:r>
              <a:rPr lang="en-US" sz="2800" i="1" dirty="0" err="1"/>
              <a:t>t</a:t>
            </a:r>
            <a:r>
              <a:rPr lang="en-US" sz="2800" baseline="-25000" dirty="0" err="1"/>
              <a:t>C</a:t>
            </a:r>
            <a:r>
              <a:rPr lang="en-US" sz="2800" dirty="0"/>
              <a:t>)</a:t>
            </a:r>
            <a:endParaRPr lang="zh-CN" altLang="en-US"/>
          </a:p>
          <a:p>
            <a:pPr algn="ctr" eaLnBrk="1" hangingPunct="1">
              <a:lnSpc>
                <a:spcPct val="130000"/>
              </a:lnSpc>
              <a:buFontTx/>
              <a:buNone/>
            </a:pPr>
            <a:r>
              <a:rPr lang="en-US" sz="2800" i="1" dirty="0"/>
              <a:t>vs</a:t>
            </a:r>
          </a:p>
          <a:p>
            <a:pPr algn="ctr" eaLnBrk="1" hangingPunct="1">
              <a:lnSpc>
                <a:spcPct val="130000"/>
              </a:lnSpc>
              <a:buFontTx/>
              <a:buNone/>
            </a:pPr>
            <a:r>
              <a:rPr lang="zh-CN" sz="2800" dirty="0"/>
              <a:t>平均</a:t>
            </a:r>
            <a:r>
              <a:rPr lang="en-US" sz="2800" dirty="0"/>
              <a:t>&amp;/or </a:t>
            </a:r>
            <a:r>
              <a:rPr lang="zh-CN" sz="2800" dirty="0"/>
              <a:t>局部厚度</a:t>
            </a:r>
            <a:endParaRPr lang="en-US" sz="2800" i="1" dirty="0"/>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40"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052541"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052542" name="Rectangle 4"/>
          <p:cNvSpPr>
            <a:spLocks noChangeArrowheads="1"/>
          </p:cNvSpPr>
          <p:nvPr/>
        </p:nvSpPr>
        <p:spPr bwMode="auto">
          <a:xfrm>
            <a:off x="67437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052543"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052544" name="Rectangle 6"/>
          <p:cNvSpPr>
            <a:spLocks noGrp="1" noChangeArrowheads="1"/>
          </p:cNvSpPr>
          <p:nvPr>
            <p:ph type="title"/>
          </p:nvPr>
        </p:nvSpPr>
        <p:spPr>
          <a:xfrm>
            <a:off x="9728" y="197237"/>
            <a:ext cx="9144000" cy="536575"/>
          </a:xfrm>
        </p:spPr>
        <p:txBody>
          <a:bodyPr>
            <a:noAutofit/>
          </a:bodyPr>
          <a:lstStyle/>
          <a:p>
            <a:pPr eaLnBrk="1" hangingPunct="1">
              <a:lnSpc>
                <a:spcPct val="80000"/>
              </a:lnSpc>
            </a:pPr>
            <a:r>
              <a:rPr lang="en-US" dirty="0"/>
              <a:t> </a:t>
            </a:r>
            <a:r>
              <a:rPr lang="zh-CN" altLang="en-US" dirty="0"/>
              <a:t>环曲面软性接触镜</a:t>
            </a:r>
            <a:r>
              <a:rPr lang="en-US" dirty="0"/>
              <a:t>: </a:t>
            </a:r>
            <a:r>
              <a:rPr lang="zh-CN" altLang="en-US" dirty="0"/>
              <a:t>厚度差异</a:t>
            </a:r>
            <a:r>
              <a:rPr lang="en-US" dirty="0">
                <a:solidFill>
                  <a:srgbClr val="FFFF00"/>
                </a:solidFill>
              </a:rPr>
              <a:t> – </a:t>
            </a:r>
            <a:r>
              <a:rPr lang="zh-CN" altLang="en-US" dirty="0">
                <a:solidFill>
                  <a:srgbClr val="FFFF00"/>
                </a:solidFill>
              </a:rPr>
              <a:t>影响</a:t>
            </a:r>
            <a:endParaRPr lang="en-US" dirty="0"/>
          </a:p>
        </p:txBody>
      </p:sp>
      <p:sp>
        <p:nvSpPr>
          <p:cNvPr id="1052545" name="Rectangle 11"/>
          <p:cNvSpPr>
            <a:spLocks noGrp="1" noChangeArrowheads="1"/>
          </p:cNvSpPr>
          <p:nvPr>
            <p:ph idx="1"/>
          </p:nvPr>
        </p:nvSpPr>
        <p:spPr>
          <a:xfrm>
            <a:off x="808128" y="860080"/>
            <a:ext cx="8335872" cy="4572032"/>
          </a:xfrm>
        </p:spPr>
        <p:txBody>
          <a:bodyPr/>
          <a:lstStyle/>
          <a:p>
            <a:pPr eaLnBrk="1" hangingPunct="1">
              <a:lnSpc>
                <a:spcPct val="170000"/>
              </a:lnSpc>
            </a:pPr>
            <a:r>
              <a:rPr lang="zh-CN" sz="2400" dirty="0"/>
              <a:t>镜片配适</a:t>
            </a:r>
            <a:endParaRPr lang="zh-CN" altLang="en-US" dirty="0"/>
          </a:p>
          <a:p>
            <a:pPr eaLnBrk="1" hangingPunct="1">
              <a:lnSpc>
                <a:spcPct val="170000"/>
              </a:lnSpc>
            </a:pPr>
            <a:r>
              <a:rPr lang="zh-CN" sz="2400" dirty="0"/>
              <a:t>氧气</a:t>
            </a:r>
            <a:r>
              <a:rPr lang="zh-CN" altLang="en-US" sz="2400" dirty="0"/>
              <a:t>传递</a:t>
            </a:r>
            <a:r>
              <a:rPr lang="en-US" sz="2400" dirty="0"/>
              <a:t> (</a:t>
            </a:r>
            <a:r>
              <a:rPr lang="zh-CN" sz="2400" dirty="0"/>
              <a:t>局部</a:t>
            </a:r>
            <a:r>
              <a:rPr lang="en-US" sz="2400" dirty="0"/>
              <a:t> &amp; </a:t>
            </a:r>
            <a:r>
              <a:rPr lang="zh-CN" sz="2400" dirty="0"/>
              <a:t>平均</a:t>
            </a:r>
            <a:r>
              <a:rPr lang="en-US" sz="2400" dirty="0"/>
              <a:t>)</a:t>
            </a:r>
            <a:endParaRPr lang="zh-CN" altLang="en-US" dirty="0"/>
          </a:p>
          <a:p>
            <a:pPr eaLnBrk="1" hangingPunct="1">
              <a:lnSpc>
                <a:spcPct val="170000"/>
              </a:lnSpc>
            </a:pPr>
            <a:r>
              <a:rPr lang="zh-CN" sz="2400" dirty="0"/>
              <a:t>角膜</a:t>
            </a:r>
            <a:r>
              <a:rPr lang="zh-CN" altLang="en-US" sz="2400" dirty="0"/>
              <a:t>机械性和生</a:t>
            </a:r>
            <a:r>
              <a:rPr lang="zh-CN" sz="2400" dirty="0"/>
              <a:t>理</a:t>
            </a:r>
            <a:r>
              <a:rPr lang="zh-CN" altLang="en-US" sz="2400" dirty="0"/>
              <a:t>性</a:t>
            </a:r>
            <a:r>
              <a:rPr lang="zh-CN" sz="2400" dirty="0"/>
              <a:t>的变化</a:t>
            </a:r>
            <a:r>
              <a:rPr lang="en-US" sz="2400" dirty="0">
                <a:latin typeface="Arial"/>
                <a:cs typeface="Arial"/>
              </a:rPr>
              <a:t>∆s (↑</a:t>
            </a:r>
            <a:r>
              <a:rPr lang="zh-CN" altLang="en-US" sz="2400" dirty="0">
                <a:latin typeface="Arial"/>
                <a:cs typeface="Arial"/>
              </a:rPr>
              <a:t>厚度</a:t>
            </a:r>
            <a:r>
              <a:rPr lang="en-US" sz="2400" dirty="0">
                <a:latin typeface="Arial"/>
                <a:cs typeface="Arial"/>
              </a:rPr>
              <a:t> </a:t>
            </a:r>
            <a:r>
              <a:rPr lang="en-US" sz="2400" dirty="0">
                <a:latin typeface="Arial"/>
                <a:cs typeface="Arial"/>
                <a:sym typeface="Symbol"/>
              </a:rPr>
              <a:t> ↑∆</a:t>
            </a:r>
            <a:r>
              <a:rPr lang="en-US" sz="2400" dirty="0">
                <a:latin typeface="Arial"/>
                <a:cs typeface="Arial"/>
              </a:rPr>
              <a:t>)</a:t>
            </a:r>
            <a:endParaRPr lang="en-US" sz="2400" dirty="0"/>
          </a:p>
        </p:txBody>
      </p:sp>
      <p:sp>
        <p:nvSpPr>
          <p:cNvPr id="1052546" name="Rectangle 8"/>
          <p:cNvSpPr>
            <a:spLocks noChangeArrowheads="1"/>
          </p:cNvSpPr>
          <p:nvPr/>
        </p:nvSpPr>
        <p:spPr bwMode="auto">
          <a:xfrm>
            <a:off x="1412522" y="601663"/>
            <a:ext cx="63881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a:solidFill>
                <a:schemeClr val="bg1"/>
              </a:solidFill>
              <a:latin typeface="Arial" pitchFamily="34" charset="0"/>
            </a:endParaRP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58"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052559"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052560"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05256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052562" name="Rectangle 6"/>
          <p:cNvSpPr>
            <a:spLocks noGrp="1" noChangeArrowheads="1"/>
          </p:cNvSpPr>
          <p:nvPr>
            <p:ph type="title"/>
          </p:nvPr>
        </p:nvSpPr>
        <p:spPr>
          <a:xfrm>
            <a:off x="9728" y="197237"/>
            <a:ext cx="9144000" cy="536575"/>
          </a:xfrm>
        </p:spPr>
        <p:txBody>
          <a:bodyPr>
            <a:noAutofit/>
          </a:bodyPr>
          <a:lstStyle/>
          <a:p>
            <a:pPr eaLnBrk="1" hangingPunct="1">
              <a:lnSpc>
                <a:spcPct val="80000"/>
              </a:lnSpc>
            </a:pPr>
            <a:r>
              <a:rPr lang="en-US" dirty="0"/>
              <a:t>  </a:t>
            </a:r>
            <a:r>
              <a:rPr lang="zh-CN" altLang="en-US" dirty="0"/>
              <a:t>环曲面软性接触镜</a:t>
            </a:r>
            <a:r>
              <a:rPr lang="en-US" dirty="0"/>
              <a:t>: </a:t>
            </a:r>
            <a:r>
              <a:rPr lang="zh-CN" altLang="en-US" dirty="0"/>
              <a:t>厚度差异</a:t>
            </a:r>
            <a:r>
              <a:rPr lang="en-US" dirty="0">
                <a:solidFill>
                  <a:srgbClr val="FFFF00"/>
                </a:solidFill>
              </a:rPr>
              <a:t> – </a:t>
            </a:r>
            <a:r>
              <a:rPr lang="zh-CN" altLang="en-US" dirty="0">
                <a:solidFill>
                  <a:srgbClr val="FFFF00"/>
                </a:solidFill>
              </a:rPr>
              <a:t>配适影响</a:t>
            </a:r>
            <a:r>
              <a:rPr lang="en-US" dirty="0">
                <a:solidFill>
                  <a:srgbClr val="FFFF00"/>
                </a:solidFill>
              </a:rPr>
              <a:t> </a:t>
            </a:r>
            <a:br>
              <a:rPr lang="en-US" dirty="0"/>
            </a:br>
            <a:endParaRPr lang="en-US" dirty="0"/>
          </a:p>
        </p:txBody>
      </p:sp>
      <p:sp>
        <p:nvSpPr>
          <p:cNvPr id="1052563" name="Rectangle 7"/>
          <p:cNvSpPr>
            <a:spLocks noGrp="1" noChangeArrowheads="1"/>
          </p:cNvSpPr>
          <p:nvPr>
            <p:ph idx="1"/>
          </p:nvPr>
        </p:nvSpPr>
        <p:spPr>
          <a:xfrm>
            <a:off x="808128" y="778344"/>
            <a:ext cx="8393016" cy="3617912"/>
          </a:xfrm>
        </p:spPr>
        <p:txBody>
          <a:bodyPr/>
          <a:lstStyle/>
          <a:p>
            <a:pPr eaLnBrk="1" hangingPunct="1">
              <a:lnSpc>
                <a:spcPct val="200000"/>
              </a:lnSpc>
            </a:pPr>
            <a:r>
              <a:rPr lang="zh-CN" sz="2400" dirty="0"/>
              <a:t>镜片</a:t>
            </a:r>
            <a:r>
              <a:rPr lang="zh-CN" altLang="en-US" sz="2400" dirty="0"/>
              <a:t>的定位是依赖厚度差异的</a:t>
            </a:r>
            <a:endParaRPr lang="en-US" altLang="zh-CN" sz="2400" dirty="0"/>
          </a:p>
          <a:p>
            <a:pPr eaLnBrk="1" hangingPunct="1">
              <a:lnSpc>
                <a:spcPct val="200000"/>
              </a:lnSpc>
            </a:pPr>
            <a:r>
              <a:rPr lang="zh-CN" altLang="en-US" sz="2400" dirty="0"/>
              <a:t>厚度</a:t>
            </a:r>
            <a:r>
              <a:rPr lang="zh-CN" sz="2400" dirty="0"/>
              <a:t>不同</a:t>
            </a:r>
            <a:r>
              <a:rPr lang="zh-CN" altLang="en-US" sz="2400" dirty="0"/>
              <a:t>←</a:t>
            </a:r>
            <a:r>
              <a:rPr lang="zh-CN" sz="2400" dirty="0"/>
              <a:t>取决于镜片的设计和</a:t>
            </a:r>
            <a:r>
              <a:rPr lang="zh-CN" altLang="en-US" sz="2400" dirty="0"/>
              <a:t>处方因素</a:t>
            </a:r>
            <a:endParaRPr lang="zh-CN" altLang="en-US" dirty="0"/>
          </a:p>
        </p:txBody>
      </p:sp>
      <p:sp>
        <p:nvSpPr>
          <p:cNvPr id="1052564" name="Rectangle 11"/>
          <p:cNvSpPr>
            <a:spLocks noChangeArrowheads="1"/>
          </p:cNvSpPr>
          <p:nvPr/>
        </p:nvSpPr>
        <p:spPr bwMode="auto">
          <a:xfrm>
            <a:off x="769056" y="574680"/>
            <a:ext cx="77724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a:solidFill>
                <a:schemeClr val="bg1"/>
              </a:solidFill>
              <a:latin typeface="Arial" pitchFamily="34" charset="0"/>
            </a:endParaRPr>
          </a:p>
        </p:txBody>
      </p:sp>
      <p:sp>
        <p:nvSpPr>
          <p:cNvPr id="1052565" name="Rectangle 12"/>
          <p:cNvSpPr>
            <a:spLocks noChangeArrowheads="1"/>
          </p:cNvSpPr>
          <p:nvPr/>
        </p:nvSpPr>
        <p:spPr bwMode="auto">
          <a:xfrm>
            <a:off x="6541817" y="692696"/>
            <a:ext cx="2782711"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r>
              <a:rPr lang="en-US" sz="2000" dirty="0">
                <a:solidFill>
                  <a:srgbClr val="5C6F7B"/>
                </a:solidFill>
                <a:latin typeface="Arial" pitchFamily="34" charset="0"/>
              </a:rPr>
              <a:t>Harris &amp; Chu (1972)</a:t>
            </a: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Rectangle 3"/>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8195" name="Rectangle 5"/>
          <p:cNvSpPr>
            <a:spLocks noChangeArrowheads="1"/>
          </p:cNvSpPr>
          <p:nvPr/>
        </p:nvSpPr>
        <p:spPr bwMode="auto">
          <a:xfrm>
            <a:off x="3124200" y="6248400"/>
            <a:ext cx="2895600" cy="457200"/>
          </a:xfrm>
          <a:prstGeom prst="rect">
            <a:avLst/>
          </a:prstGeom>
          <a:noFill/>
          <a:ln w="9525">
            <a:noFill/>
            <a:miter lim="800000"/>
          </a:ln>
        </p:spPr>
        <p:txBody>
          <a:bodyPr wrap="none" anchor="ctr"/>
          <a:lstStyle/>
          <a:p>
            <a:endParaRPr lang="en-US"/>
          </a:p>
        </p:txBody>
      </p:sp>
      <p:sp>
        <p:nvSpPr>
          <p:cNvPr id="8196" name="Rectangle 6"/>
          <p:cNvSpPr>
            <a:spLocks noGrp="1" noChangeArrowheads="1"/>
          </p:cNvSpPr>
          <p:nvPr>
            <p:ph type="title"/>
          </p:nvPr>
        </p:nvSpPr>
        <p:spPr>
          <a:xfrm>
            <a:off x="-76200" y="71438"/>
            <a:ext cx="8772525" cy="785794"/>
          </a:xfrm>
          <a:noFill/>
        </p:spPr>
        <p:txBody>
          <a:bodyPr>
            <a:noAutofit/>
          </a:bodyPr>
          <a:lstStyle/>
          <a:p>
            <a:pPr eaLnBrk="1" hangingPunct="1"/>
            <a:r>
              <a:rPr lang="en-US" dirty="0"/>
              <a:t>  </a:t>
            </a:r>
            <a:r>
              <a:rPr lang="zh-CN" altLang="en-US" dirty="0"/>
              <a:t>规则散光</a:t>
            </a:r>
            <a:r>
              <a:rPr lang="en-US" dirty="0"/>
              <a:t>: </a:t>
            </a:r>
            <a:r>
              <a:rPr lang="zh-CN" altLang="en-US" dirty="0"/>
              <a:t>散光径线</a:t>
            </a:r>
            <a:r>
              <a:rPr lang="en-US" dirty="0"/>
              <a:t>                                         </a:t>
            </a:r>
            <a:br>
              <a:rPr lang="en-US" dirty="0"/>
            </a:br>
            <a:endParaRPr lang="en-US" dirty="0"/>
          </a:p>
        </p:txBody>
      </p:sp>
      <p:sp>
        <p:nvSpPr>
          <p:cNvPr id="8197" name="Rectangle 7"/>
          <p:cNvSpPr>
            <a:spLocks noGrp="1" noChangeArrowheads="1"/>
          </p:cNvSpPr>
          <p:nvPr>
            <p:ph idx="1"/>
          </p:nvPr>
        </p:nvSpPr>
        <p:spPr>
          <a:xfrm>
            <a:off x="816693" y="1014636"/>
            <a:ext cx="7583867" cy="4633913"/>
          </a:xfrm>
        </p:spPr>
        <p:txBody>
          <a:bodyPr/>
          <a:lstStyle/>
          <a:p>
            <a:pPr eaLnBrk="1" hangingPunct="1">
              <a:lnSpc>
                <a:spcPts val="3200"/>
              </a:lnSpc>
            </a:pPr>
            <a:r>
              <a:rPr lang="zh-CN" altLang="en-US" sz="2400" dirty="0"/>
              <a:t>屈光力径线</a:t>
            </a:r>
            <a:endParaRPr lang="en-US" altLang="zh-CN" sz="2400" dirty="0"/>
          </a:p>
          <a:p>
            <a:pPr lvl="1" eaLnBrk="1" hangingPunct="1">
              <a:lnSpc>
                <a:spcPts val="3200"/>
              </a:lnSpc>
            </a:pPr>
            <a:r>
              <a:rPr lang="zh-CN" altLang="en-US" sz="2400" dirty="0"/>
              <a:t>最大曲率</a:t>
            </a:r>
            <a:r>
              <a:rPr lang="en-US" altLang="zh-CN" sz="2400" dirty="0"/>
              <a:t>/</a:t>
            </a:r>
            <a:r>
              <a:rPr lang="zh-CN" altLang="en-US" sz="2400" dirty="0"/>
              <a:t>屈光力的径线</a:t>
            </a:r>
            <a:endParaRPr lang="en-US" sz="2400" dirty="0"/>
          </a:p>
          <a:p>
            <a:pPr eaLnBrk="1" hangingPunct="1">
              <a:lnSpc>
                <a:spcPts val="3200"/>
              </a:lnSpc>
            </a:pPr>
            <a:r>
              <a:rPr lang="zh-CN" altLang="en-US" sz="2400" dirty="0"/>
              <a:t>轴径线</a:t>
            </a:r>
            <a:endParaRPr lang="en-US" altLang="zh-CN" sz="2400" dirty="0"/>
          </a:p>
          <a:p>
            <a:pPr lvl="1" eaLnBrk="1" hangingPunct="1">
              <a:lnSpc>
                <a:spcPts val="3200"/>
              </a:lnSpc>
            </a:pPr>
            <a:r>
              <a:rPr lang="zh-CN" altLang="en-US" sz="2400" dirty="0"/>
              <a:t>最小曲率</a:t>
            </a:r>
            <a:r>
              <a:rPr lang="en-US" altLang="zh-CN" sz="2400" dirty="0"/>
              <a:t>/</a:t>
            </a:r>
            <a:r>
              <a:rPr lang="zh-CN" altLang="en-US" sz="2400" dirty="0"/>
              <a:t>屈光力的径线</a:t>
            </a:r>
            <a:endParaRPr lang="en-US" sz="2400" dirty="0"/>
          </a:p>
          <a:p>
            <a:pPr eaLnBrk="1" hangingPunct="1">
              <a:lnSpc>
                <a:spcPts val="3200"/>
              </a:lnSpc>
            </a:pPr>
            <a:r>
              <a:rPr lang="zh-CN" altLang="en-US" sz="2400" dirty="0"/>
              <a:t>径线的说明</a:t>
            </a:r>
            <a:endParaRPr lang="en-US" sz="2400" dirty="0"/>
          </a:p>
          <a:p>
            <a:pPr lvl="1" eaLnBrk="1" hangingPunct="1">
              <a:lnSpc>
                <a:spcPts val="3200"/>
              </a:lnSpc>
              <a:buFont typeface="Arial" panose="020B0604020202020204" pitchFamily="34" charset="0"/>
              <a:buChar char="‒"/>
            </a:pPr>
            <a:r>
              <a:rPr lang="zh-CN" altLang="en-US" sz="2400" dirty="0"/>
              <a:t>屈光力 （度</a:t>
            </a:r>
            <a:r>
              <a:rPr lang="en-US" altLang="zh-CN" sz="2400" dirty="0"/>
              <a:t>Diopters</a:t>
            </a:r>
            <a:r>
              <a:rPr lang="zh-CN" altLang="en-US" sz="2400" dirty="0"/>
              <a:t>）</a:t>
            </a:r>
            <a:endParaRPr lang="en-US" sz="2400" dirty="0"/>
          </a:p>
          <a:p>
            <a:pPr lvl="1" eaLnBrk="1" hangingPunct="1">
              <a:lnSpc>
                <a:spcPts val="3200"/>
              </a:lnSpc>
              <a:buFont typeface="Arial" panose="020B0604020202020204" pitchFamily="34" charset="0"/>
              <a:buChar char="‒"/>
            </a:pPr>
            <a:r>
              <a:rPr lang="zh-CN" altLang="en-US" sz="2400" dirty="0"/>
              <a:t>曲率半径 （</a:t>
            </a:r>
            <a:r>
              <a:rPr lang="en-US" altLang="zh-CN" sz="2400" dirty="0"/>
              <a:t>mm)</a:t>
            </a:r>
          </a:p>
        </p:txBody>
      </p:sp>
      <p:sp>
        <p:nvSpPr>
          <p:cNvPr id="8198" name="Rectangle 8"/>
          <p:cNvSpPr>
            <a:spLocks noChangeArrowheads="1"/>
          </p:cNvSpPr>
          <p:nvPr/>
        </p:nvSpPr>
        <p:spPr bwMode="auto">
          <a:xfrm>
            <a:off x="607064" y="535313"/>
            <a:ext cx="8774113" cy="479425"/>
          </a:xfrm>
          <a:prstGeom prst="rect">
            <a:avLst/>
          </a:prstGeom>
          <a:noFill/>
          <a:ln w="9525">
            <a:noFill/>
            <a:miter lim="800000"/>
          </a:ln>
        </p:spPr>
        <p:txBody>
          <a:bodyPr lIns="92075" tIns="46038" rIns="92075" bIns="46038" anchor="ctr"/>
          <a:lstStyle/>
          <a:p>
            <a:pPr algn="ctr" defTabSz="762000" eaLnBrk="0" hangingPunct="0"/>
            <a:endParaRPr lang="en-US" sz="3500" b="1" dirty="0">
              <a:solidFill>
                <a:schemeClr val="bg1"/>
              </a:solidFill>
            </a:endParaRPr>
          </a:p>
        </p:txBody>
      </p:sp>
    </p:spTree>
  </p:cSld>
  <p:clrMapOvr>
    <a:masterClrMapping/>
  </p:clrMapOvr>
  <p:transition/>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77"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052578"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052579"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052580"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052581" name="Rectangle 6"/>
          <p:cNvSpPr>
            <a:spLocks noGrp="1" noChangeArrowheads="1"/>
          </p:cNvSpPr>
          <p:nvPr>
            <p:ph type="title"/>
          </p:nvPr>
        </p:nvSpPr>
        <p:spPr>
          <a:xfrm>
            <a:off x="9728" y="192656"/>
            <a:ext cx="9144000" cy="692696"/>
          </a:xfrm>
        </p:spPr>
        <p:txBody>
          <a:bodyPr>
            <a:noAutofit/>
          </a:bodyPr>
          <a:lstStyle/>
          <a:p>
            <a:pPr eaLnBrk="1" hangingPunct="1">
              <a:lnSpc>
                <a:spcPct val="80000"/>
              </a:lnSpc>
            </a:pPr>
            <a:r>
              <a:rPr lang="en-US" dirty="0"/>
              <a:t>  </a:t>
            </a:r>
            <a:r>
              <a:rPr lang="zh-CN" altLang="en-US" dirty="0"/>
              <a:t>环曲面软性接触镜</a:t>
            </a:r>
            <a:r>
              <a:rPr lang="en-US" dirty="0"/>
              <a:t>: </a:t>
            </a:r>
            <a:r>
              <a:rPr lang="zh-CN" altLang="en-US" dirty="0"/>
              <a:t>厚度差异</a:t>
            </a:r>
            <a:r>
              <a:rPr lang="en-US" dirty="0">
                <a:solidFill>
                  <a:srgbClr val="FFFF00"/>
                </a:solidFill>
              </a:rPr>
              <a:t> – O</a:t>
            </a:r>
            <a:r>
              <a:rPr lang="en-US" baseline="-25000" dirty="0">
                <a:solidFill>
                  <a:srgbClr val="FFFF00"/>
                </a:solidFill>
              </a:rPr>
              <a:t>2</a:t>
            </a:r>
            <a:r>
              <a:rPr lang="en-US" dirty="0">
                <a:solidFill>
                  <a:srgbClr val="FFFF00"/>
                </a:solidFill>
              </a:rPr>
              <a:t> </a:t>
            </a:r>
            <a:r>
              <a:rPr lang="zh-CN" altLang="en-US" dirty="0">
                <a:solidFill>
                  <a:srgbClr val="FFFF00"/>
                </a:solidFill>
              </a:rPr>
              <a:t>影响</a:t>
            </a:r>
            <a:endParaRPr lang="en-US" dirty="0">
              <a:solidFill>
                <a:srgbClr val="FFFF00"/>
              </a:solidFill>
            </a:endParaRPr>
          </a:p>
        </p:txBody>
      </p:sp>
      <p:sp>
        <p:nvSpPr>
          <p:cNvPr id="1052582" name="Rectangle 7"/>
          <p:cNvSpPr>
            <a:spLocks noGrp="1" noChangeArrowheads="1"/>
          </p:cNvSpPr>
          <p:nvPr>
            <p:ph idx="1"/>
          </p:nvPr>
        </p:nvSpPr>
        <p:spPr>
          <a:xfrm>
            <a:off x="808128" y="963136"/>
            <a:ext cx="7868328" cy="4237037"/>
          </a:xfrm>
        </p:spPr>
        <p:txBody>
          <a:bodyPr/>
          <a:lstStyle/>
          <a:p>
            <a:pPr eaLnBrk="1" hangingPunct="1">
              <a:lnSpc>
                <a:spcPct val="130000"/>
              </a:lnSpc>
            </a:pPr>
            <a:r>
              <a:rPr lang="zh-CN" sz="2400" dirty="0"/>
              <a:t>厚度改变</a:t>
            </a:r>
            <a:r>
              <a:rPr lang="en-US" altLang="zh-CN" sz="2400" dirty="0">
                <a:latin typeface="Arial"/>
                <a:cs typeface="Arial"/>
              </a:rPr>
              <a:t>∆s </a:t>
            </a:r>
            <a:r>
              <a:rPr lang="en-US" sz="2400" dirty="0">
                <a:sym typeface="Symbol"/>
              </a:rPr>
              <a:t> </a:t>
            </a:r>
            <a:r>
              <a:rPr lang="en-US" sz="2400" dirty="0" err="1"/>
              <a:t>Dk</a:t>
            </a:r>
            <a:r>
              <a:rPr lang="en-US" sz="2400" dirty="0"/>
              <a:t>/</a:t>
            </a:r>
            <a:r>
              <a:rPr lang="en-US" sz="2400" i="1" dirty="0"/>
              <a:t>t</a:t>
            </a:r>
            <a:r>
              <a:rPr lang="en-US" sz="2400" dirty="0"/>
              <a:t> </a:t>
            </a:r>
            <a:r>
              <a:rPr lang="zh-CN" sz="2400" dirty="0"/>
              <a:t>改变</a:t>
            </a:r>
            <a:r>
              <a:rPr lang="en-US" sz="2400" dirty="0"/>
              <a:t>(</a:t>
            </a:r>
            <a:r>
              <a:rPr lang="zh-CN" sz="2400" dirty="0"/>
              <a:t>厚度的变化是</a:t>
            </a:r>
            <a:r>
              <a:rPr lang="zh-CN" altLang="en-US" sz="2400" dirty="0"/>
              <a:t>显著的</a:t>
            </a:r>
            <a:r>
              <a:rPr lang="en-US" sz="2400" dirty="0"/>
              <a:t>)</a:t>
            </a:r>
            <a:endParaRPr lang="zh-CN" altLang="en-US" dirty="0"/>
          </a:p>
          <a:p>
            <a:pPr eaLnBrk="1" hangingPunct="1">
              <a:lnSpc>
                <a:spcPct val="130000"/>
              </a:lnSpc>
            </a:pPr>
            <a:r>
              <a:rPr lang="zh-CN" altLang="en-US" sz="2400" dirty="0">
                <a:latin typeface="Arial"/>
                <a:cs typeface="Arial"/>
              </a:rPr>
              <a:t>厚度差异的增加表明氧气从镜片一个区域到另一个区域的传递率下降</a:t>
            </a:r>
            <a:endParaRPr lang="zh-CN" altLang="en-US" dirty="0"/>
          </a:p>
        </p:txBody>
      </p:sp>
      <p:sp>
        <p:nvSpPr>
          <p:cNvPr id="1052583" name="Rectangle 8"/>
          <p:cNvSpPr>
            <a:spLocks noChangeArrowheads="1"/>
          </p:cNvSpPr>
          <p:nvPr/>
        </p:nvSpPr>
        <p:spPr bwMode="auto">
          <a:xfrm>
            <a:off x="35280" y="442918"/>
            <a:ext cx="9525000" cy="790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200" b="1">
              <a:solidFill>
                <a:schemeClr val="bg1"/>
              </a:solidFill>
              <a:latin typeface="Arial" pitchFamily="34" charset="0"/>
            </a:endParaRPr>
          </a:p>
        </p:txBody>
      </p:sp>
      <p:sp>
        <p:nvSpPr>
          <p:cNvPr id="1052584" name="Rectangle 12"/>
          <p:cNvSpPr>
            <a:spLocks noChangeArrowheads="1"/>
          </p:cNvSpPr>
          <p:nvPr/>
        </p:nvSpPr>
        <p:spPr bwMode="auto">
          <a:xfrm>
            <a:off x="6541817" y="692696"/>
            <a:ext cx="2782711"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r>
              <a:rPr lang="en-US" sz="2000" dirty="0">
                <a:solidFill>
                  <a:srgbClr val="5C6F7B"/>
                </a:solidFill>
                <a:latin typeface="Arial" pitchFamily="34" charset="0"/>
              </a:rPr>
              <a:t>Harris &amp; Chu (1972)</a:t>
            </a:r>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52596"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052597"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052598"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05259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052600" name="Rectangle 6"/>
          <p:cNvSpPr>
            <a:spLocks noGrp="1" noChangeArrowheads="1"/>
          </p:cNvSpPr>
          <p:nvPr>
            <p:ph type="title"/>
          </p:nvPr>
        </p:nvSpPr>
        <p:spPr>
          <a:xfrm>
            <a:off x="9728" y="162306"/>
            <a:ext cx="9144000" cy="477838"/>
          </a:xfrm>
        </p:spPr>
        <p:txBody>
          <a:bodyPr>
            <a:noAutofit/>
          </a:bodyPr>
          <a:lstStyle/>
          <a:p>
            <a:pPr eaLnBrk="1" hangingPunct="1">
              <a:lnSpc>
                <a:spcPct val="90000"/>
              </a:lnSpc>
            </a:pPr>
            <a:r>
              <a:rPr lang="en-US" dirty="0"/>
              <a:t>  </a:t>
            </a:r>
            <a:r>
              <a:rPr lang="zh-CN" altLang="en-US" dirty="0"/>
              <a:t>环曲面软性接触镜</a:t>
            </a:r>
            <a:r>
              <a:rPr lang="en-US" dirty="0"/>
              <a:t>: </a:t>
            </a:r>
            <a:r>
              <a:rPr lang="zh-CN" altLang="en-US" dirty="0"/>
              <a:t>厚度差异</a:t>
            </a:r>
            <a:r>
              <a:rPr lang="en-US" dirty="0">
                <a:solidFill>
                  <a:srgbClr val="FFFF00"/>
                </a:solidFill>
              </a:rPr>
              <a:t> – </a:t>
            </a:r>
            <a:r>
              <a:rPr lang="zh-CN" altLang="en-US" dirty="0">
                <a:solidFill>
                  <a:srgbClr val="FFFF00"/>
                </a:solidFill>
              </a:rPr>
              <a:t>局部的</a:t>
            </a:r>
            <a:r>
              <a:rPr lang="en-US" dirty="0">
                <a:solidFill>
                  <a:srgbClr val="FFFF00"/>
                </a:solidFill>
              </a:rPr>
              <a:t> O</a:t>
            </a:r>
            <a:r>
              <a:rPr lang="en-US" baseline="-25000" dirty="0">
                <a:solidFill>
                  <a:srgbClr val="FFFF00"/>
                </a:solidFill>
              </a:rPr>
              <a:t>2</a:t>
            </a:r>
            <a:endParaRPr lang="en-US" dirty="0">
              <a:solidFill>
                <a:srgbClr val="FFFF00"/>
              </a:solidFill>
            </a:endParaRPr>
          </a:p>
        </p:txBody>
      </p:sp>
      <p:sp>
        <p:nvSpPr>
          <p:cNvPr id="1052601" name="Rectangle 8"/>
          <p:cNvSpPr>
            <a:spLocks noChangeArrowheads="1"/>
          </p:cNvSpPr>
          <p:nvPr/>
        </p:nvSpPr>
        <p:spPr bwMode="auto">
          <a:xfrm>
            <a:off x="88901" y="369893"/>
            <a:ext cx="9225844" cy="8540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2400" b="1">
              <a:solidFill>
                <a:schemeClr val="bg1"/>
              </a:solidFill>
              <a:latin typeface="Arial" pitchFamily="34" charset="0"/>
            </a:endParaRPr>
          </a:p>
        </p:txBody>
      </p:sp>
      <p:sp>
        <p:nvSpPr>
          <p:cNvPr id="1052602" name="Oval 10"/>
          <p:cNvSpPr>
            <a:spLocks noChangeArrowheads="1"/>
          </p:cNvSpPr>
          <p:nvPr/>
        </p:nvSpPr>
        <p:spPr bwMode="auto">
          <a:xfrm>
            <a:off x="4683489" y="2049468"/>
            <a:ext cx="3603287" cy="3767137"/>
          </a:xfrm>
          <a:prstGeom prst="ellipse">
            <a:avLst/>
          </a:prstGeom>
          <a:noFill/>
          <a:ln w="28575">
            <a:solidFill>
              <a:schemeClr val="tx1"/>
            </a:solidFill>
            <a:round/>
            <a:headEnd/>
            <a:tailEnd/>
          </a:ln>
        </p:spPr>
        <p:txBody>
          <a:bodyPr wrap="none" anchor="ctr"/>
          <a:lstStyle/>
          <a:p>
            <a:pPr algn="ctr" eaLnBrk="0" hangingPunct="0"/>
            <a:endParaRPr lang="en-US" dirty="0">
              <a:solidFill>
                <a:srgbClr val="5C6F7B"/>
              </a:solidFill>
            </a:endParaRPr>
          </a:p>
        </p:txBody>
      </p:sp>
      <p:sp>
        <p:nvSpPr>
          <p:cNvPr id="1052603" name="Rectangle 11"/>
          <p:cNvSpPr>
            <a:spLocks noChangeArrowheads="1"/>
          </p:cNvSpPr>
          <p:nvPr/>
        </p:nvSpPr>
        <p:spPr bwMode="auto">
          <a:xfrm>
            <a:off x="6397801" y="1035037"/>
            <a:ext cx="2782711"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r>
              <a:rPr lang="en-US" sz="2000" dirty="0" err="1">
                <a:solidFill>
                  <a:srgbClr val="5C6F7B"/>
                </a:solidFill>
                <a:latin typeface="Arial" pitchFamily="34" charset="0"/>
              </a:rPr>
              <a:t>Eghbali</a:t>
            </a:r>
            <a:r>
              <a:rPr lang="en-US" sz="2000" dirty="0">
                <a:solidFill>
                  <a:srgbClr val="5C6F7B"/>
                </a:solidFill>
                <a:latin typeface="Arial" pitchFamily="34" charset="0"/>
              </a:rPr>
              <a:t> </a:t>
            </a:r>
            <a:r>
              <a:rPr lang="en-US" sz="2000" i="1" dirty="0">
                <a:solidFill>
                  <a:srgbClr val="5C6F7B"/>
                </a:solidFill>
                <a:latin typeface="Arial" pitchFamily="34" charset="0"/>
              </a:rPr>
              <a:t>et al</a:t>
            </a:r>
            <a:r>
              <a:rPr lang="en-US" sz="2000" dirty="0">
                <a:solidFill>
                  <a:srgbClr val="5C6F7B"/>
                </a:solidFill>
                <a:latin typeface="Arial" pitchFamily="34" charset="0"/>
              </a:rPr>
              <a:t>. (1996)</a:t>
            </a:r>
          </a:p>
        </p:txBody>
      </p:sp>
      <p:sp>
        <p:nvSpPr>
          <p:cNvPr id="1052604" name="Text Box 12"/>
          <p:cNvSpPr txBox="1">
            <a:spLocks noChangeArrowheads="1"/>
          </p:cNvSpPr>
          <p:nvPr/>
        </p:nvSpPr>
        <p:spPr bwMode="auto">
          <a:xfrm>
            <a:off x="1691680" y="2207184"/>
            <a:ext cx="4244622" cy="574039"/>
          </a:xfrm>
          <a:prstGeom prst="rect">
            <a:avLst/>
          </a:prstGeom>
          <a:noFill/>
          <a:ln w="9525">
            <a:noFill/>
            <a:miter lim="800000"/>
            <a:headEnd/>
            <a:tailEnd/>
          </a:ln>
        </p:spPr>
        <p:txBody>
          <a:bodyPr>
            <a:spAutoFit/>
          </a:bodyPr>
          <a:lstStyle/>
          <a:p>
            <a:pPr defTabSz="762000" eaLnBrk="0" hangingPunct="0">
              <a:lnSpc>
                <a:spcPct val="140000"/>
              </a:lnSpc>
            </a:pPr>
            <a:r>
              <a:rPr lang="en-US" sz="2000" i="1" dirty="0">
                <a:solidFill>
                  <a:srgbClr val="5C6F7B"/>
                </a:solidFill>
                <a:latin typeface="Arial" pitchFamily="34" charset="0"/>
              </a:rPr>
              <a:t>6 mm</a:t>
            </a:r>
            <a:r>
              <a:rPr lang="en-US" sz="2000" dirty="0">
                <a:solidFill>
                  <a:srgbClr val="5C6F7B"/>
                </a:solidFill>
                <a:latin typeface="Arial" pitchFamily="34" charset="0"/>
              </a:rPr>
              <a:t>  12 </a:t>
            </a:r>
            <a:r>
              <a:rPr lang="en-US" sz="2000" dirty="0">
                <a:solidFill>
                  <a:srgbClr val="5C6F7B"/>
                </a:solidFill>
                <a:latin typeface="Arial" pitchFamily="34" charset="0"/>
                <a:sym typeface="Symbol" pitchFamily="18" charset="2"/>
              </a:rPr>
              <a:t> 2 x 10</a:t>
            </a:r>
            <a:r>
              <a:rPr lang="en-US" sz="2000" baseline="30000" dirty="0">
                <a:solidFill>
                  <a:srgbClr val="5C6F7B"/>
                </a:solidFill>
                <a:latin typeface="Arial" pitchFamily="34" charset="0"/>
                <a:sym typeface="Symbol" pitchFamily="18" charset="2"/>
              </a:rPr>
              <a:t>-9 </a:t>
            </a:r>
            <a:endParaRPr lang="en-US" sz="2000" dirty="0">
              <a:solidFill>
                <a:srgbClr val="5C6F7B"/>
              </a:solidFill>
              <a:latin typeface="Arial" pitchFamily="34" charset="0"/>
            </a:endParaRPr>
          </a:p>
        </p:txBody>
      </p:sp>
      <p:sp>
        <p:nvSpPr>
          <p:cNvPr id="1052605" name="Text Box 13"/>
          <p:cNvSpPr txBox="1">
            <a:spLocks noChangeArrowheads="1"/>
          </p:cNvSpPr>
          <p:nvPr/>
        </p:nvSpPr>
        <p:spPr bwMode="auto">
          <a:xfrm>
            <a:off x="1691680" y="2939895"/>
            <a:ext cx="4244622" cy="574039"/>
          </a:xfrm>
          <a:prstGeom prst="rect">
            <a:avLst/>
          </a:prstGeom>
          <a:noFill/>
          <a:ln w="9525">
            <a:noFill/>
            <a:miter lim="800000"/>
            <a:headEnd/>
            <a:tailEnd/>
          </a:ln>
        </p:spPr>
        <p:txBody>
          <a:bodyPr>
            <a:spAutoFit/>
          </a:bodyPr>
          <a:lstStyle/>
          <a:p>
            <a:pPr defTabSz="762000" eaLnBrk="0" hangingPunct="0">
              <a:lnSpc>
                <a:spcPct val="140000"/>
              </a:lnSpc>
            </a:pPr>
            <a:r>
              <a:rPr lang="en-US" sz="2000" i="1" dirty="0">
                <a:solidFill>
                  <a:srgbClr val="5C6F7B"/>
                </a:solidFill>
                <a:latin typeface="Arial" pitchFamily="34" charset="0"/>
              </a:rPr>
              <a:t>3 mm</a:t>
            </a:r>
            <a:r>
              <a:rPr lang="en-US" sz="2000" dirty="0">
                <a:solidFill>
                  <a:srgbClr val="5C6F7B"/>
                </a:solidFill>
                <a:latin typeface="Arial" pitchFamily="34" charset="0"/>
              </a:rPr>
              <a:t>  13 </a:t>
            </a:r>
            <a:r>
              <a:rPr lang="en-US" sz="2000" dirty="0">
                <a:solidFill>
                  <a:srgbClr val="5C6F7B"/>
                </a:solidFill>
                <a:latin typeface="Arial" pitchFamily="34" charset="0"/>
                <a:sym typeface="Symbol" pitchFamily="18" charset="2"/>
              </a:rPr>
              <a:t> 4 x 10</a:t>
            </a:r>
            <a:r>
              <a:rPr lang="en-US" sz="2000" baseline="30000" dirty="0">
                <a:solidFill>
                  <a:srgbClr val="5C6F7B"/>
                </a:solidFill>
                <a:latin typeface="Arial" pitchFamily="34" charset="0"/>
                <a:sym typeface="Symbol" pitchFamily="18" charset="2"/>
              </a:rPr>
              <a:t>-9 </a:t>
            </a:r>
            <a:endParaRPr lang="en-US" sz="2000" dirty="0">
              <a:solidFill>
                <a:srgbClr val="5C6F7B"/>
              </a:solidFill>
              <a:latin typeface="Arial" pitchFamily="34" charset="0"/>
            </a:endParaRPr>
          </a:p>
        </p:txBody>
      </p:sp>
      <p:sp>
        <p:nvSpPr>
          <p:cNvPr id="1052606" name="Text Box 14"/>
          <p:cNvSpPr txBox="1">
            <a:spLocks noChangeArrowheads="1"/>
          </p:cNvSpPr>
          <p:nvPr/>
        </p:nvSpPr>
        <p:spPr bwMode="auto">
          <a:xfrm>
            <a:off x="1691680" y="3672606"/>
            <a:ext cx="4244622" cy="574039"/>
          </a:xfrm>
          <a:prstGeom prst="rect">
            <a:avLst/>
          </a:prstGeom>
          <a:noFill/>
          <a:ln w="9525">
            <a:noFill/>
            <a:miter lim="800000"/>
            <a:headEnd/>
            <a:tailEnd/>
          </a:ln>
        </p:spPr>
        <p:txBody>
          <a:bodyPr>
            <a:spAutoFit/>
          </a:bodyPr>
          <a:lstStyle/>
          <a:p>
            <a:pPr defTabSz="762000" eaLnBrk="0" hangingPunct="0">
              <a:lnSpc>
                <a:spcPct val="140000"/>
              </a:lnSpc>
            </a:pPr>
            <a:r>
              <a:rPr lang="en-US" sz="2000" i="1" dirty="0">
                <a:solidFill>
                  <a:srgbClr val="5C6F7B"/>
                </a:solidFill>
                <a:latin typeface="Arial" pitchFamily="34" charset="0"/>
              </a:rPr>
              <a:t>0 mm</a:t>
            </a:r>
            <a:r>
              <a:rPr lang="en-US" sz="2000" dirty="0">
                <a:solidFill>
                  <a:srgbClr val="5C6F7B"/>
                </a:solidFill>
                <a:latin typeface="Arial" pitchFamily="34" charset="0"/>
              </a:rPr>
              <a:t>  8 </a:t>
            </a:r>
            <a:r>
              <a:rPr lang="en-US" sz="2000" dirty="0">
                <a:solidFill>
                  <a:srgbClr val="5C6F7B"/>
                </a:solidFill>
                <a:latin typeface="Arial" pitchFamily="34" charset="0"/>
                <a:sym typeface="Symbol" pitchFamily="18" charset="2"/>
              </a:rPr>
              <a:t> 4 x 10</a:t>
            </a:r>
            <a:r>
              <a:rPr lang="en-US" sz="2000" baseline="30000" dirty="0">
                <a:solidFill>
                  <a:srgbClr val="5C6F7B"/>
                </a:solidFill>
                <a:latin typeface="Arial" pitchFamily="34" charset="0"/>
                <a:sym typeface="Symbol" pitchFamily="18" charset="2"/>
              </a:rPr>
              <a:t>-9 </a:t>
            </a:r>
            <a:endParaRPr lang="en-US" sz="2000" dirty="0">
              <a:solidFill>
                <a:srgbClr val="5C6F7B"/>
              </a:solidFill>
              <a:latin typeface="Arial" pitchFamily="34" charset="0"/>
            </a:endParaRPr>
          </a:p>
        </p:txBody>
      </p:sp>
      <p:sp>
        <p:nvSpPr>
          <p:cNvPr id="1052607" name="Text Box 15"/>
          <p:cNvSpPr txBox="1">
            <a:spLocks noChangeArrowheads="1"/>
          </p:cNvSpPr>
          <p:nvPr/>
        </p:nvSpPr>
        <p:spPr bwMode="auto">
          <a:xfrm>
            <a:off x="1691680" y="4405317"/>
            <a:ext cx="4244622" cy="574039"/>
          </a:xfrm>
          <a:prstGeom prst="rect">
            <a:avLst/>
          </a:prstGeom>
          <a:noFill/>
          <a:ln w="9525">
            <a:noFill/>
            <a:miter lim="800000"/>
            <a:headEnd/>
            <a:tailEnd/>
          </a:ln>
        </p:spPr>
        <p:txBody>
          <a:bodyPr>
            <a:spAutoFit/>
          </a:bodyPr>
          <a:lstStyle/>
          <a:p>
            <a:pPr defTabSz="762000" eaLnBrk="0" hangingPunct="0">
              <a:lnSpc>
                <a:spcPct val="140000"/>
              </a:lnSpc>
            </a:pPr>
            <a:r>
              <a:rPr lang="en-US" sz="2000" i="1" dirty="0">
                <a:solidFill>
                  <a:srgbClr val="5C6F7B"/>
                </a:solidFill>
                <a:latin typeface="Arial" pitchFamily="34" charset="0"/>
              </a:rPr>
              <a:t>3 mm</a:t>
            </a:r>
            <a:r>
              <a:rPr lang="en-US" sz="2000" dirty="0">
                <a:solidFill>
                  <a:srgbClr val="5C6F7B"/>
                </a:solidFill>
                <a:latin typeface="Arial" pitchFamily="34" charset="0"/>
              </a:rPr>
              <a:t>  6 </a:t>
            </a:r>
            <a:r>
              <a:rPr lang="en-US" sz="2000" dirty="0">
                <a:solidFill>
                  <a:srgbClr val="5C6F7B"/>
                </a:solidFill>
                <a:latin typeface="Arial" pitchFamily="34" charset="0"/>
                <a:sym typeface="Symbol" pitchFamily="18" charset="2"/>
              </a:rPr>
              <a:t> 1 x 10</a:t>
            </a:r>
            <a:r>
              <a:rPr lang="en-US" sz="2000" baseline="30000" dirty="0">
                <a:solidFill>
                  <a:srgbClr val="5C6F7B"/>
                </a:solidFill>
                <a:latin typeface="Arial" pitchFamily="34" charset="0"/>
                <a:sym typeface="Symbol" pitchFamily="18" charset="2"/>
              </a:rPr>
              <a:t>-9 </a:t>
            </a:r>
            <a:endParaRPr lang="en-US" sz="2000" dirty="0">
              <a:solidFill>
                <a:srgbClr val="5C6F7B"/>
              </a:solidFill>
              <a:latin typeface="Arial" pitchFamily="34" charset="0"/>
            </a:endParaRPr>
          </a:p>
        </p:txBody>
      </p:sp>
      <p:sp>
        <p:nvSpPr>
          <p:cNvPr id="1052608" name="Text Box 16"/>
          <p:cNvSpPr txBox="1">
            <a:spLocks noChangeArrowheads="1"/>
          </p:cNvSpPr>
          <p:nvPr/>
        </p:nvSpPr>
        <p:spPr bwMode="auto">
          <a:xfrm>
            <a:off x="1691680" y="5138028"/>
            <a:ext cx="4244622" cy="574039"/>
          </a:xfrm>
          <a:prstGeom prst="rect">
            <a:avLst/>
          </a:prstGeom>
          <a:noFill/>
          <a:ln w="9525">
            <a:noFill/>
            <a:miter lim="800000"/>
            <a:headEnd/>
            <a:tailEnd/>
          </a:ln>
        </p:spPr>
        <p:txBody>
          <a:bodyPr>
            <a:spAutoFit/>
          </a:bodyPr>
          <a:lstStyle/>
          <a:p>
            <a:pPr defTabSz="762000" eaLnBrk="0" hangingPunct="0">
              <a:lnSpc>
                <a:spcPct val="140000"/>
              </a:lnSpc>
            </a:pPr>
            <a:r>
              <a:rPr lang="en-US" sz="2000" i="1" dirty="0">
                <a:solidFill>
                  <a:srgbClr val="5C6F7B"/>
                </a:solidFill>
                <a:latin typeface="Arial" pitchFamily="34" charset="0"/>
              </a:rPr>
              <a:t>6 mm</a:t>
            </a:r>
            <a:r>
              <a:rPr lang="en-US" sz="2000" dirty="0">
                <a:solidFill>
                  <a:srgbClr val="5C6F7B"/>
                </a:solidFill>
                <a:latin typeface="Arial" pitchFamily="34" charset="0"/>
              </a:rPr>
              <a:t>  4 </a:t>
            </a:r>
            <a:r>
              <a:rPr lang="en-US" sz="2000" dirty="0">
                <a:solidFill>
                  <a:srgbClr val="5C6F7B"/>
                </a:solidFill>
                <a:latin typeface="Arial" pitchFamily="34" charset="0"/>
                <a:sym typeface="Symbol" pitchFamily="18" charset="2"/>
              </a:rPr>
              <a:t> 2 x 10</a:t>
            </a:r>
            <a:r>
              <a:rPr lang="en-US" sz="2000" baseline="30000" dirty="0">
                <a:solidFill>
                  <a:srgbClr val="5C6F7B"/>
                </a:solidFill>
                <a:latin typeface="Arial" pitchFamily="34" charset="0"/>
                <a:sym typeface="Symbol" pitchFamily="18" charset="2"/>
              </a:rPr>
              <a:t>-9 </a:t>
            </a:r>
            <a:endParaRPr lang="en-US" sz="2000" dirty="0">
              <a:solidFill>
                <a:srgbClr val="5C6F7B"/>
              </a:solidFill>
              <a:latin typeface="Arial" pitchFamily="34" charset="0"/>
            </a:endParaRPr>
          </a:p>
        </p:txBody>
      </p:sp>
      <p:sp>
        <p:nvSpPr>
          <p:cNvPr id="1052609" name="TextBox 1"/>
          <p:cNvSpPr txBox="1"/>
          <p:nvPr/>
        </p:nvSpPr>
        <p:spPr>
          <a:xfrm>
            <a:off x="154206" y="1095127"/>
            <a:ext cx="2350323" cy="461665"/>
          </a:xfrm>
          <a:prstGeom prst="rect">
            <a:avLst/>
          </a:prstGeom>
          <a:noFill/>
        </p:spPr>
        <p:txBody>
          <a:bodyPr wrap="none" rtlCol="0">
            <a:spAutoFit/>
          </a:bodyPr>
          <a:lstStyle/>
          <a:p>
            <a:pPr algn="ctr"/>
            <a:r>
              <a:rPr lang="zh-CN" sz="2400" b="1" dirty="0"/>
              <a:t>氧气</a:t>
            </a:r>
            <a:r>
              <a:rPr lang="zh-CN" altLang="en-US" sz="2400" b="1" dirty="0"/>
              <a:t>传递率</a:t>
            </a:r>
            <a:r>
              <a:rPr lang="zh-CN" sz="2400" b="1" dirty="0"/>
              <a:t>测量</a:t>
            </a:r>
            <a:endParaRPr lang="en-GB" sz="2400" b="1" dirty="0"/>
          </a:p>
        </p:txBody>
      </p:sp>
      <p:cxnSp>
        <p:nvCxnSpPr>
          <p:cNvPr id="3145749" name="Straight Connector 3"/>
          <p:cNvCxnSpPr>
            <a:cxnSpLocks/>
          </p:cNvCxnSpPr>
          <p:nvPr/>
        </p:nvCxnSpPr>
        <p:spPr>
          <a:xfrm>
            <a:off x="4283968" y="2478522"/>
            <a:ext cx="2201164" cy="0"/>
          </a:xfrm>
          <a:prstGeom prst="line">
            <a:avLst/>
          </a:prstGeom>
          <a:ln w="76200"/>
        </p:spPr>
        <p:style>
          <a:lnRef idx="1">
            <a:schemeClr val="accent1"/>
          </a:lnRef>
          <a:fillRef idx="0">
            <a:schemeClr val="accent1"/>
          </a:fillRef>
          <a:effectRef idx="0">
            <a:schemeClr val="accent1"/>
          </a:effectRef>
          <a:fontRef idx="minor">
            <a:schemeClr val="tx1"/>
          </a:fontRef>
        </p:style>
      </p:cxnSp>
      <p:cxnSp>
        <p:nvCxnSpPr>
          <p:cNvPr id="3145750" name="Straight Connector 18"/>
          <p:cNvCxnSpPr>
            <a:cxnSpLocks/>
          </p:cNvCxnSpPr>
          <p:nvPr/>
        </p:nvCxnSpPr>
        <p:spPr>
          <a:xfrm>
            <a:off x="4283968" y="3211103"/>
            <a:ext cx="2201164" cy="0"/>
          </a:xfrm>
          <a:prstGeom prst="line">
            <a:avLst/>
          </a:prstGeom>
          <a:ln w="88900"/>
        </p:spPr>
        <p:style>
          <a:lnRef idx="1">
            <a:schemeClr val="accent1"/>
          </a:lnRef>
          <a:fillRef idx="0">
            <a:schemeClr val="accent1"/>
          </a:fillRef>
          <a:effectRef idx="0">
            <a:schemeClr val="accent1"/>
          </a:effectRef>
          <a:fontRef idx="minor">
            <a:schemeClr val="tx1"/>
          </a:fontRef>
        </p:style>
      </p:cxnSp>
      <p:cxnSp>
        <p:nvCxnSpPr>
          <p:cNvPr id="3145751" name="Straight Connector 19"/>
          <p:cNvCxnSpPr>
            <a:cxnSpLocks/>
          </p:cNvCxnSpPr>
          <p:nvPr/>
        </p:nvCxnSpPr>
        <p:spPr>
          <a:xfrm>
            <a:off x="4283968" y="3943684"/>
            <a:ext cx="2201164" cy="0"/>
          </a:xfrm>
          <a:prstGeom prst="line">
            <a:avLst/>
          </a:prstGeom>
          <a:ln w="57150"/>
        </p:spPr>
        <p:style>
          <a:lnRef idx="1">
            <a:schemeClr val="accent1"/>
          </a:lnRef>
          <a:fillRef idx="0">
            <a:schemeClr val="accent1"/>
          </a:fillRef>
          <a:effectRef idx="0">
            <a:schemeClr val="accent1"/>
          </a:effectRef>
          <a:fontRef idx="minor">
            <a:schemeClr val="tx1"/>
          </a:fontRef>
        </p:style>
      </p:cxnSp>
      <p:cxnSp>
        <p:nvCxnSpPr>
          <p:cNvPr id="3145752" name="Straight Connector 20"/>
          <p:cNvCxnSpPr>
            <a:cxnSpLocks/>
          </p:cNvCxnSpPr>
          <p:nvPr/>
        </p:nvCxnSpPr>
        <p:spPr>
          <a:xfrm>
            <a:off x="4283968" y="4676265"/>
            <a:ext cx="2201164" cy="0"/>
          </a:xfrm>
          <a:prstGeom prst="line">
            <a:avLst/>
          </a:prstGeom>
          <a:ln w="38100"/>
        </p:spPr>
        <p:style>
          <a:lnRef idx="1">
            <a:schemeClr val="accent1"/>
          </a:lnRef>
          <a:fillRef idx="0">
            <a:schemeClr val="accent1"/>
          </a:fillRef>
          <a:effectRef idx="0">
            <a:schemeClr val="accent1"/>
          </a:effectRef>
          <a:fontRef idx="minor">
            <a:schemeClr val="tx1"/>
          </a:fontRef>
        </p:style>
      </p:cxnSp>
      <p:cxnSp>
        <p:nvCxnSpPr>
          <p:cNvPr id="3145753" name="Straight Connector 21"/>
          <p:cNvCxnSpPr>
            <a:cxnSpLocks/>
          </p:cNvCxnSpPr>
          <p:nvPr/>
        </p:nvCxnSpPr>
        <p:spPr>
          <a:xfrm>
            <a:off x="4283968" y="5408846"/>
            <a:ext cx="2201164" cy="0"/>
          </a:xfrm>
          <a:prstGeom prst="line">
            <a:avLst/>
          </a:prstGeom>
          <a:ln w="28575"/>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8"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45059"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45060"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4506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45062" name="Rectangle 6"/>
          <p:cNvSpPr>
            <a:spLocks noGrp="1" noChangeArrowheads="1"/>
          </p:cNvSpPr>
          <p:nvPr>
            <p:ph type="title"/>
          </p:nvPr>
        </p:nvSpPr>
        <p:spPr>
          <a:xfrm>
            <a:off x="9728" y="196568"/>
            <a:ext cx="9144000" cy="692696"/>
          </a:xfrm>
        </p:spPr>
        <p:txBody>
          <a:bodyPr>
            <a:normAutofit/>
          </a:bodyPr>
          <a:lstStyle/>
          <a:p>
            <a:pPr eaLnBrk="1" hangingPunct="1">
              <a:lnSpc>
                <a:spcPct val="80000"/>
              </a:lnSpc>
            </a:pPr>
            <a:r>
              <a:rPr lang="en-US" dirty="0"/>
              <a:t>  </a:t>
            </a:r>
            <a:r>
              <a:rPr lang="zh-CN" altLang="en-US" dirty="0"/>
              <a:t>环曲面软镜</a:t>
            </a:r>
            <a:r>
              <a:rPr lang="en-US" dirty="0"/>
              <a:t>: </a:t>
            </a:r>
            <a:r>
              <a:rPr lang="zh-CN" altLang="en-US" dirty="0">
                <a:solidFill>
                  <a:srgbClr val="FFFF00"/>
                </a:solidFill>
              </a:rPr>
              <a:t>厚度变化</a:t>
            </a:r>
            <a:r>
              <a:rPr lang="en-US" altLang="zh-CN" dirty="0">
                <a:solidFill>
                  <a:srgbClr val="FFFF00"/>
                </a:solidFill>
              </a:rPr>
              <a:t>-</a:t>
            </a:r>
            <a:r>
              <a:rPr lang="zh-CN" altLang="en-US" dirty="0">
                <a:solidFill>
                  <a:srgbClr val="FFFF00"/>
                </a:solidFill>
              </a:rPr>
              <a:t>平均厚度</a:t>
            </a:r>
            <a:endParaRPr lang="en-US" dirty="0">
              <a:solidFill>
                <a:srgbClr val="FFFF00"/>
              </a:solidFill>
            </a:endParaRPr>
          </a:p>
        </p:txBody>
      </p:sp>
      <p:sp>
        <p:nvSpPr>
          <p:cNvPr id="45063" name="Rectangle 8"/>
          <p:cNvSpPr>
            <a:spLocks noGrp="1" noChangeArrowheads="1"/>
          </p:cNvSpPr>
          <p:nvPr>
            <p:ph idx="1"/>
          </p:nvPr>
        </p:nvSpPr>
        <p:spPr>
          <a:xfrm>
            <a:off x="822726" y="794139"/>
            <a:ext cx="7479092" cy="3971925"/>
          </a:xfrm>
        </p:spPr>
        <p:txBody>
          <a:bodyPr/>
          <a:lstStyle/>
          <a:p>
            <a:pPr eaLnBrk="1" hangingPunct="1">
              <a:lnSpc>
                <a:spcPct val="200000"/>
              </a:lnSpc>
            </a:pPr>
            <a:r>
              <a:rPr lang="zh-CN" altLang="en-US" sz="2400" dirty="0"/>
              <a:t>镜片平均厚度是评估</a:t>
            </a:r>
            <a:r>
              <a:rPr lang="en-US" altLang="zh-CN" sz="2400" dirty="0"/>
              <a:t>DK/t</a:t>
            </a:r>
            <a:r>
              <a:rPr lang="zh-CN" altLang="en-US" sz="2400" dirty="0"/>
              <a:t>的较好指标</a:t>
            </a:r>
            <a:endParaRPr lang="en-US" sz="2400" dirty="0"/>
          </a:p>
          <a:p>
            <a:pPr eaLnBrk="1" hangingPunct="1">
              <a:lnSpc>
                <a:spcPct val="200000"/>
              </a:lnSpc>
            </a:pPr>
            <a:r>
              <a:rPr lang="zh-CN" altLang="en-US" sz="2400" dirty="0"/>
              <a:t>顺规环曲面软性接触镜的平均厚度比逆规棱镜稳定法设计的环曲面软性接触镜更小</a:t>
            </a:r>
            <a:endParaRPr lang="en-US" sz="2400" dirty="0"/>
          </a:p>
        </p:txBody>
      </p:sp>
      <p:sp>
        <p:nvSpPr>
          <p:cNvPr id="45064" name="Rectangle 9"/>
          <p:cNvSpPr>
            <a:spLocks noChangeArrowheads="1"/>
          </p:cNvSpPr>
          <p:nvPr/>
        </p:nvSpPr>
        <p:spPr bwMode="auto">
          <a:xfrm>
            <a:off x="719667" y="573088"/>
            <a:ext cx="8286044" cy="59372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a:solidFill>
                <a:schemeClr val="bg1"/>
              </a:solidFill>
              <a:latin typeface="Arial" pitchFamily="34" charset="0"/>
            </a:endParaRPr>
          </a:p>
        </p:txBody>
      </p:sp>
      <p:sp>
        <p:nvSpPr>
          <p:cNvPr id="45065" name="Rectangle 10"/>
          <p:cNvSpPr>
            <a:spLocks noChangeArrowheads="1"/>
          </p:cNvSpPr>
          <p:nvPr/>
        </p:nvSpPr>
        <p:spPr bwMode="auto">
          <a:xfrm>
            <a:off x="6725287" y="687697"/>
            <a:ext cx="2373489"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r>
              <a:rPr lang="en-US" sz="2000" dirty="0" err="1">
                <a:solidFill>
                  <a:srgbClr val="5C6F7B"/>
                </a:solidFill>
                <a:latin typeface="Arial" pitchFamily="34" charset="0"/>
              </a:rPr>
              <a:t>Weschsler</a:t>
            </a:r>
            <a:r>
              <a:rPr lang="en-US" sz="2000" dirty="0">
                <a:solidFill>
                  <a:srgbClr val="5C6F7B"/>
                </a:solidFill>
                <a:latin typeface="Arial" pitchFamily="34" charset="0"/>
              </a:rPr>
              <a:t> (1985)</a:t>
            </a:r>
          </a:p>
        </p:txBody>
      </p:sp>
    </p:spTree>
  </p:cSld>
  <p:clrMapOvr>
    <a:masterClrMapping/>
  </p:clrMapOvr>
  <p:transition/>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82"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46083"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46084"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46085"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46086" name="Rectangle 13"/>
          <p:cNvSpPr>
            <a:spLocks noGrp="1" noChangeArrowheads="1"/>
          </p:cNvSpPr>
          <p:nvPr>
            <p:ph type="title"/>
          </p:nvPr>
        </p:nvSpPr>
        <p:spPr>
          <a:xfrm>
            <a:off x="9728" y="201797"/>
            <a:ext cx="8081434" cy="593725"/>
          </a:xfrm>
        </p:spPr>
        <p:txBody>
          <a:bodyPr>
            <a:normAutofit/>
          </a:bodyPr>
          <a:lstStyle/>
          <a:p>
            <a:pPr eaLnBrk="1" hangingPunct="1">
              <a:lnSpc>
                <a:spcPct val="80000"/>
              </a:lnSpc>
            </a:pPr>
            <a:r>
              <a:rPr lang="en-US" dirty="0"/>
              <a:t>  </a:t>
            </a:r>
            <a:r>
              <a:rPr lang="zh-CN" altLang="en-US" dirty="0"/>
              <a:t>环曲面软镜</a:t>
            </a:r>
            <a:r>
              <a:rPr lang="en-US" dirty="0"/>
              <a:t>: </a:t>
            </a:r>
            <a:r>
              <a:rPr lang="zh-CN" altLang="en-US" dirty="0"/>
              <a:t>厚度变化</a:t>
            </a:r>
            <a:endParaRPr lang="en-US" dirty="0">
              <a:solidFill>
                <a:srgbClr val="FFFF00"/>
              </a:solidFill>
            </a:endParaRPr>
          </a:p>
        </p:txBody>
      </p:sp>
      <p:sp>
        <p:nvSpPr>
          <p:cNvPr id="46087" name="Rectangle 20"/>
          <p:cNvSpPr>
            <a:spLocks noGrp="1" noChangeArrowheads="1"/>
          </p:cNvSpPr>
          <p:nvPr>
            <p:ph idx="1"/>
          </p:nvPr>
        </p:nvSpPr>
        <p:spPr>
          <a:xfrm>
            <a:off x="823447" y="928175"/>
            <a:ext cx="8082773" cy="5929825"/>
          </a:xfrm>
        </p:spPr>
        <p:txBody>
          <a:bodyPr/>
          <a:lstStyle/>
          <a:p>
            <a:pPr eaLnBrk="1" hangingPunct="1">
              <a:lnSpc>
                <a:spcPct val="150000"/>
              </a:lnSpc>
            </a:pPr>
            <a:r>
              <a:rPr lang="zh-CN" altLang="en-US" sz="2400" dirty="0"/>
              <a:t>棱镜稳定法有更好的</a:t>
            </a:r>
            <a:r>
              <a:rPr lang="en-US" sz="2400" dirty="0"/>
              <a:t>:</a:t>
            </a:r>
          </a:p>
          <a:p>
            <a:pPr lvl="1" eaLnBrk="1" hangingPunct="1">
              <a:lnSpc>
                <a:spcPct val="150000"/>
              </a:lnSpc>
              <a:buFont typeface="Arial" panose="020B0604020202020204" pitchFamily="34" charset="0"/>
              <a:buChar char="‒"/>
            </a:pPr>
            <a:r>
              <a:rPr lang="zh-CN" altLang="en-US" sz="2400" dirty="0"/>
              <a:t>厚度变化</a:t>
            </a:r>
            <a:endParaRPr lang="en-US" sz="2400" dirty="0"/>
          </a:p>
          <a:p>
            <a:pPr lvl="1" eaLnBrk="1" hangingPunct="1">
              <a:lnSpc>
                <a:spcPct val="150000"/>
              </a:lnSpc>
              <a:buFont typeface="Arial" panose="020B0604020202020204" pitchFamily="34" charset="0"/>
              <a:buChar char="‒"/>
            </a:pPr>
            <a:r>
              <a:rPr lang="zh-CN" altLang="en-US" sz="2400" dirty="0"/>
              <a:t>镜片质量</a:t>
            </a:r>
            <a:endParaRPr lang="en-US" sz="2400" dirty="0"/>
          </a:p>
          <a:p>
            <a:pPr lvl="1" eaLnBrk="1" hangingPunct="1">
              <a:lnSpc>
                <a:spcPct val="150000"/>
              </a:lnSpc>
              <a:buFont typeface="Arial" panose="020B0604020202020204" pitchFamily="34" charset="0"/>
              <a:buChar char="‒"/>
            </a:pPr>
            <a:r>
              <a:rPr lang="zh-CN" altLang="en-US" sz="2400" dirty="0"/>
              <a:t>局部角膜压力</a:t>
            </a:r>
            <a:r>
              <a:rPr lang="en-US" altLang="zh-CN" sz="2400" dirty="0"/>
              <a:t>@</a:t>
            </a:r>
            <a:r>
              <a:rPr lang="zh-CN" altLang="en-US" sz="2400" dirty="0"/>
              <a:t>棱镜基底方向</a:t>
            </a:r>
            <a:endParaRPr lang="en-US" sz="2400" dirty="0"/>
          </a:p>
          <a:p>
            <a:pPr eaLnBrk="1" hangingPunct="1">
              <a:lnSpc>
                <a:spcPct val="150000"/>
              </a:lnSpc>
            </a:pPr>
            <a:r>
              <a:rPr lang="zh-CN" altLang="en-US" sz="2400" dirty="0"/>
              <a:t>这</a:t>
            </a:r>
            <a:r>
              <a:rPr lang="en-US" sz="2400" dirty="0"/>
              <a:t> </a:t>
            </a:r>
            <a:r>
              <a:rPr lang="en-US" sz="2400" dirty="0">
                <a:sym typeface="Symbol"/>
              </a:rPr>
              <a:t></a:t>
            </a:r>
            <a:r>
              <a:rPr lang="en-US" sz="2400" dirty="0"/>
              <a:t>:</a:t>
            </a:r>
          </a:p>
          <a:p>
            <a:pPr lvl="1" eaLnBrk="1" hangingPunct="1">
              <a:lnSpc>
                <a:spcPct val="150000"/>
              </a:lnSpc>
              <a:buFont typeface="Arial" panose="020B0604020202020204" pitchFamily="34" charset="0"/>
              <a:buChar char="‒"/>
            </a:pPr>
            <a:r>
              <a:rPr lang="zh-CN" altLang="en-US" sz="2400" dirty="0">
                <a:latin typeface="Arial"/>
                <a:cs typeface="Arial"/>
              </a:rPr>
              <a:t>中央</a:t>
            </a:r>
            <a:r>
              <a:rPr lang="en-US" sz="2400" dirty="0"/>
              <a:t>, </a:t>
            </a:r>
            <a:r>
              <a:rPr lang="zh-CN" altLang="en-US" sz="2400" dirty="0"/>
              <a:t>颞侧</a:t>
            </a:r>
            <a:r>
              <a:rPr lang="en-US" sz="2400" dirty="0"/>
              <a:t>, </a:t>
            </a:r>
            <a:r>
              <a:rPr lang="zh-CN" altLang="en-US" sz="2400" dirty="0"/>
              <a:t>下方角膜厚度增加</a:t>
            </a:r>
            <a:endParaRPr lang="en-US" sz="2400" dirty="0"/>
          </a:p>
          <a:p>
            <a:pPr lvl="1" eaLnBrk="1" hangingPunct="1">
              <a:lnSpc>
                <a:spcPct val="150000"/>
              </a:lnSpc>
              <a:buFont typeface="Arial" panose="020B0604020202020204" pitchFamily="34" charset="0"/>
              <a:buChar char="‒"/>
            </a:pPr>
            <a:r>
              <a:rPr lang="zh-CN" altLang="en-US" sz="2400" dirty="0">
                <a:latin typeface="Arial"/>
                <a:cs typeface="Arial"/>
              </a:rPr>
              <a:t>角膜代偿最大</a:t>
            </a:r>
            <a:r>
              <a:rPr lang="en-US" altLang="zh-CN" sz="2400" dirty="0">
                <a:latin typeface="Arial"/>
                <a:cs typeface="Arial"/>
              </a:rPr>
              <a:t>@</a:t>
            </a:r>
            <a:r>
              <a:rPr lang="zh-CN" altLang="en-US" sz="2400" dirty="0">
                <a:latin typeface="Arial"/>
                <a:cs typeface="Arial"/>
              </a:rPr>
              <a:t>下方角膜缘</a:t>
            </a:r>
            <a:endParaRPr lang="en-US" altLang="en-US" sz="2400" dirty="0">
              <a:latin typeface="Arial"/>
              <a:cs typeface="Arial"/>
            </a:endParaRPr>
          </a:p>
        </p:txBody>
      </p:sp>
    </p:spTree>
  </p:cSld>
  <p:clrMapOvr>
    <a:masterClrMapping/>
  </p:clrMapOvr>
  <p:transition/>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6"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47107"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47108"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4710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47110" name="Rectangle 6"/>
          <p:cNvSpPr>
            <a:spLocks noGrp="1" noChangeArrowheads="1"/>
          </p:cNvSpPr>
          <p:nvPr>
            <p:ph type="title"/>
          </p:nvPr>
        </p:nvSpPr>
        <p:spPr>
          <a:xfrm>
            <a:off x="9728" y="197237"/>
            <a:ext cx="9144000" cy="536575"/>
          </a:xfrm>
        </p:spPr>
        <p:txBody>
          <a:bodyPr>
            <a:noAutofit/>
          </a:bodyPr>
          <a:lstStyle/>
          <a:p>
            <a:pPr eaLnBrk="1" hangingPunct="1">
              <a:lnSpc>
                <a:spcPct val="80000"/>
              </a:lnSpc>
            </a:pPr>
            <a:r>
              <a:rPr lang="en-US" dirty="0"/>
              <a:t>  </a:t>
            </a:r>
            <a:r>
              <a:rPr lang="zh-CN" altLang="en-US" dirty="0"/>
              <a:t>环曲面软镜</a:t>
            </a:r>
            <a:r>
              <a:rPr lang="en-US" dirty="0"/>
              <a:t>: </a:t>
            </a:r>
            <a:r>
              <a:rPr lang="zh-CN" altLang="en-US" dirty="0">
                <a:solidFill>
                  <a:srgbClr val="FFFF00"/>
                </a:solidFill>
              </a:rPr>
              <a:t>脱水</a:t>
            </a:r>
            <a:r>
              <a:rPr lang="en-US" dirty="0">
                <a:solidFill>
                  <a:srgbClr val="FFFF00"/>
                </a:solidFill>
              </a:rPr>
              <a:t> – </a:t>
            </a:r>
            <a:r>
              <a:rPr lang="zh-CN" altLang="en-US" dirty="0">
                <a:solidFill>
                  <a:srgbClr val="FFFF00"/>
                </a:solidFill>
              </a:rPr>
              <a:t>含水量变化</a:t>
            </a:r>
            <a:br>
              <a:rPr lang="en-US" dirty="0">
                <a:solidFill>
                  <a:srgbClr val="FFFF00"/>
                </a:solidFill>
              </a:rPr>
            </a:br>
            <a:endParaRPr lang="en-US" dirty="0">
              <a:solidFill>
                <a:srgbClr val="FFFF00"/>
              </a:solidFill>
            </a:endParaRPr>
          </a:p>
        </p:txBody>
      </p:sp>
      <p:sp>
        <p:nvSpPr>
          <p:cNvPr id="47111" name="Rectangle 7"/>
          <p:cNvSpPr>
            <a:spLocks noGrp="1" noChangeArrowheads="1"/>
          </p:cNvSpPr>
          <p:nvPr>
            <p:ph idx="1"/>
          </p:nvPr>
        </p:nvSpPr>
        <p:spPr>
          <a:xfrm>
            <a:off x="817856" y="788072"/>
            <a:ext cx="8212667" cy="4324350"/>
          </a:xfrm>
        </p:spPr>
        <p:txBody>
          <a:bodyPr/>
          <a:lstStyle/>
          <a:p>
            <a:pPr eaLnBrk="1" hangingPunct="1">
              <a:lnSpc>
                <a:spcPct val="200000"/>
              </a:lnSpc>
            </a:pPr>
            <a:r>
              <a:rPr lang="zh-CN" altLang="en-US" sz="2400" dirty="0"/>
              <a:t>有关环曲面软性接触镜脱水的文献资料很少</a:t>
            </a:r>
            <a:endParaRPr lang="en-US" sz="2400" dirty="0"/>
          </a:p>
          <a:p>
            <a:pPr eaLnBrk="1" hangingPunct="1">
              <a:lnSpc>
                <a:spcPct val="200000"/>
              </a:lnSpc>
            </a:pPr>
            <a:r>
              <a:rPr lang="zh-CN" altLang="en-US" sz="2400" dirty="0"/>
              <a:t>即使在高湿度下，低于</a:t>
            </a:r>
            <a:r>
              <a:rPr lang="en-US" altLang="zh-CN" sz="2400" dirty="0"/>
              <a:t>10%</a:t>
            </a:r>
            <a:r>
              <a:rPr lang="zh-CN" altLang="en-US" sz="2400" dirty="0"/>
              <a:t>的含水量也是有可能的</a:t>
            </a:r>
            <a:br>
              <a:rPr lang="en-US" dirty="0"/>
            </a:br>
            <a:r>
              <a:rPr lang="zh-CN" altLang="en-US" dirty="0"/>
              <a:t>（</a:t>
            </a:r>
            <a:r>
              <a:rPr lang="en-US" sz="2000" dirty="0"/>
              <a:t>Andrasko &amp; Schloessler, 1980; Masnick &amp; Holden, 1972</a:t>
            </a:r>
            <a:r>
              <a:rPr lang="zh-CN" altLang="en-US" sz="2000" dirty="0"/>
              <a:t>）</a:t>
            </a:r>
            <a:endParaRPr lang="en-US" sz="2000" dirty="0"/>
          </a:p>
          <a:p>
            <a:pPr eaLnBrk="1" hangingPunct="1">
              <a:lnSpc>
                <a:spcPct val="200000"/>
              </a:lnSpc>
            </a:pPr>
            <a:r>
              <a:rPr lang="zh-CN" altLang="en-US" sz="2400" dirty="0"/>
              <a:t>关于低湿度的影响的数据相互矛盾</a:t>
            </a:r>
            <a:br>
              <a:rPr lang="en-US" sz="3400" dirty="0"/>
            </a:br>
            <a:r>
              <a:rPr lang="zh-CN" altLang="en-US" sz="2000" dirty="0"/>
              <a:t>（</a:t>
            </a:r>
            <a:r>
              <a:rPr lang="en-US" sz="2000" dirty="0"/>
              <a:t>Efron &amp; Brennan, 1987, Williams </a:t>
            </a:r>
            <a:r>
              <a:rPr lang="en-US" sz="2000" i="1" dirty="0"/>
              <a:t>et al.</a:t>
            </a:r>
            <a:r>
              <a:rPr lang="en-US" sz="2000" dirty="0"/>
              <a:t>, 1992</a:t>
            </a:r>
            <a:r>
              <a:rPr lang="zh-CN" altLang="en-US" sz="2000" dirty="0"/>
              <a:t>）</a:t>
            </a:r>
            <a:endParaRPr lang="en-US" sz="2000" dirty="0"/>
          </a:p>
          <a:p>
            <a:pPr eaLnBrk="1" hangingPunct="1">
              <a:lnSpc>
                <a:spcPct val="200000"/>
              </a:lnSpc>
            </a:pPr>
            <a:endParaRPr lang="en-US" sz="2000" dirty="0"/>
          </a:p>
        </p:txBody>
      </p:sp>
      <p:sp>
        <p:nvSpPr>
          <p:cNvPr id="47112" name="Rectangle 8"/>
          <p:cNvSpPr>
            <a:spLocks noChangeArrowheads="1"/>
          </p:cNvSpPr>
          <p:nvPr/>
        </p:nvSpPr>
        <p:spPr bwMode="auto">
          <a:xfrm>
            <a:off x="1323625" y="573093"/>
            <a:ext cx="6388100" cy="536575"/>
          </a:xfrm>
          <a:prstGeom prst="rect">
            <a:avLst/>
          </a:prstGeom>
          <a:noFill/>
          <a:ln w="9525">
            <a:noFill/>
            <a:miter lim="800000"/>
            <a:headEnd/>
            <a:tailEnd/>
          </a:ln>
        </p:spPr>
        <p:txBody>
          <a:bodyPr lIns="92075" tIns="46038" rIns="92075" bIns="46038" anchor="ctr"/>
          <a:lstStyle/>
          <a:p>
            <a:pPr algn="ctr" defTabSz="762000" eaLnBrk="0" hangingPunct="0">
              <a:lnSpc>
                <a:spcPct val="80000"/>
              </a:lnSpc>
            </a:pPr>
            <a:endParaRPr lang="en-US" sz="3500" b="1">
              <a:solidFill>
                <a:schemeClr val="bg1"/>
              </a:solidFill>
              <a:latin typeface="Arial" pitchFamily="34" charset="0"/>
            </a:endParaRPr>
          </a:p>
        </p:txBody>
      </p:sp>
    </p:spTree>
  </p:cSld>
  <p:clrMapOvr>
    <a:masterClrMapping/>
  </p:clrMapOvr>
  <p:transition/>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5123"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5124"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5125"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5126" name="Rectangle 7"/>
          <p:cNvSpPr>
            <a:spLocks noChangeArrowheads="1"/>
          </p:cNvSpPr>
          <p:nvPr/>
        </p:nvSpPr>
        <p:spPr bwMode="auto">
          <a:xfrm>
            <a:off x="1750348" y="2467790"/>
            <a:ext cx="5644444" cy="1920875"/>
          </a:xfrm>
          <a:prstGeom prst="rect">
            <a:avLst/>
          </a:prstGeom>
          <a:noFill/>
          <a:ln w="9525">
            <a:noFill/>
            <a:miter lim="800000"/>
            <a:headEnd/>
            <a:tailEnd/>
          </a:ln>
        </p:spPr>
        <p:txBody>
          <a:bodyPr lIns="92075" tIns="46038" rIns="92075" bIns="46038" anchor="ctr"/>
          <a:lstStyle/>
          <a:p>
            <a:pPr algn="ctr" defTabSz="762000" eaLnBrk="0" hangingPunct="0"/>
            <a:r>
              <a:rPr lang="zh-CN" altLang="en-US" sz="2800" b="1" dirty="0">
                <a:solidFill>
                  <a:srgbClr val="5C6F7B"/>
                </a:solidFill>
                <a:latin typeface="Arial" pitchFamily="34" charset="0"/>
              </a:rPr>
              <a:t>环曲面软性接触镜的验配</a:t>
            </a:r>
            <a:endParaRPr lang="en-US" sz="2800" b="1" dirty="0">
              <a:solidFill>
                <a:srgbClr val="5C6F7B"/>
              </a:solidFill>
              <a:latin typeface="Arial" pitchFamily="34" charset="0"/>
            </a:endParaRPr>
          </a:p>
        </p:txBody>
      </p:sp>
    </p:spTree>
  </p:cSld>
  <p:clrMapOvr>
    <a:masterClrMapping/>
  </p:clrMapOvr>
  <p:transition/>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1026"/>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0243" name="Rectangle 1027"/>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0244" name="Rectangle 1028"/>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0245" name="Rectangle 1029"/>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0247" name="Rectangle 1036"/>
          <p:cNvSpPr>
            <a:spLocks noGrp="1" noChangeArrowheads="1"/>
          </p:cNvSpPr>
          <p:nvPr>
            <p:ph idx="1"/>
          </p:nvPr>
        </p:nvSpPr>
        <p:spPr>
          <a:xfrm>
            <a:off x="817856" y="772528"/>
            <a:ext cx="7930608" cy="4633912"/>
          </a:xfrm>
        </p:spPr>
        <p:txBody>
          <a:bodyPr/>
          <a:lstStyle/>
          <a:p>
            <a:pPr eaLnBrk="1" hangingPunct="1">
              <a:lnSpc>
                <a:spcPct val="200000"/>
              </a:lnSpc>
            </a:pPr>
            <a:r>
              <a:rPr lang="zh-CN" altLang="en-US" sz="2400" dirty="0"/>
              <a:t>矫正散光</a:t>
            </a:r>
            <a:endParaRPr lang="en-US" sz="2400" dirty="0"/>
          </a:p>
          <a:p>
            <a:pPr eaLnBrk="1" hangingPunct="1">
              <a:lnSpc>
                <a:spcPct val="200000"/>
              </a:lnSpc>
            </a:pPr>
            <a:r>
              <a:rPr lang="zh-CN" altLang="en-US" sz="2400" dirty="0"/>
              <a:t>球面软性接触镜不能掩饰的角膜散光</a:t>
            </a:r>
            <a:endParaRPr lang="en-US" sz="2400" dirty="0"/>
          </a:p>
          <a:p>
            <a:pPr eaLnBrk="1" hangingPunct="1">
              <a:lnSpc>
                <a:spcPct val="200000"/>
              </a:lnSpc>
            </a:pPr>
            <a:r>
              <a:rPr lang="en-US" sz="2400" dirty="0"/>
              <a:t>GP CLs </a:t>
            </a:r>
            <a:r>
              <a:rPr lang="en-US" sz="2400" dirty="0">
                <a:sym typeface="Symbol"/>
              </a:rPr>
              <a:t> </a:t>
            </a:r>
            <a:r>
              <a:rPr lang="zh-CN" altLang="en-US" sz="2400" dirty="0">
                <a:sym typeface="Symbol"/>
              </a:rPr>
              <a:t>残余散光</a:t>
            </a:r>
            <a:endParaRPr lang="en-US" sz="2400" dirty="0"/>
          </a:p>
          <a:p>
            <a:pPr eaLnBrk="1" hangingPunct="1">
              <a:lnSpc>
                <a:spcPct val="200000"/>
              </a:lnSpc>
            </a:pPr>
            <a:r>
              <a:rPr lang="en-US" sz="2400" dirty="0"/>
              <a:t>GP CLs </a:t>
            </a:r>
            <a:r>
              <a:rPr lang="en-US" sz="2400" dirty="0">
                <a:sym typeface="Symbol"/>
              </a:rPr>
              <a:t> </a:t>
            </a:r>
            <a:r>
              <a:rPr lang="zh-CN" altLang="en-US" sz="2400" dirty="0">
                <a:sym typeface="Symbol"/>
              </a:rPr>
              <a:t>不舒适</a:t>
            </a:r>
            <a:endParaRPr lang="en-US" sz="2400" dirty="0"/>
          </a:p>
        </p:txBody>
      </p:sp>
      <p:sp>
        <p:nvSpPr>
          <p:cNvPr id="10248" name="Rectangle 1037"/>
          <p:cNvSpPr>
            <a:spLocks noChangeArrowheads="1"/>
          </p:cNvSpPr>
          <p:nvPr/>
        </p:nvSpPr>
        <p:spPr bwMode="auto">
          <a:xfrm>
            <a:off x="-7328" y="177147"/>
            <a:ext cx="7772400" cy="377825"/>
          </a:xfrm>
          <a:prstGeom prst="rect">
            <a:avLst/>
          </a:prstGeom>
          <a:noFill/>
          <a:ln w="9525">
            <a:noFill/>
            <a:miter lim="800000"/>
            <a:headEnd/>
            <a:tailEnd/>
          </a:ln>
        </p:spPr>
        <p:txBody>
          <a:bodyPr lIns="92075" tIns="46038" rIns="92075" bIns="46038" anchor="ctr"/>
          <a:lstStyle/>
          <a:p>
            <a:pPr defTabSz="762000" eaLnBrk="0" hangingPunct="0"/>
            <a:r>
              <a:rPr lang="zh-CN" altLang="en-US" sz="2800" dirty="0">
                <a:solidFill>
                  <a:schemeClr val="bg1"/>
                </a:solidFill>
                <a:latin typeface="Arial" pitchFamily="34" charset="0"/>
              </a:rPr>
              <a:t>环曲面软性接触镜</a:t>
            </a:r>
            <a:r>
              <a:rPr lang="en-US" sz="2800" dirty="0">
                <a:solidFill>
                  <a:schemeClr val="bg1"/>
                </a:solidFill>
                <a:latin typeface="Arial" pitchFamily="34" charset="0"/>
              </a:rPr>
              <a:t>: </a:t>
            </a:r>
            <a:r>
              <a:rPr lang="zh-CN" altLang="en-US" sz="2800" dirty="0">
                <a:solidFill>
                  <a:schemeClr val="bg1"/>
                </a:solidFill>
                <a:latin typeface="Arial" pitchFamily="34" charset="0"/>
              </a:rPr>
              <a:t>使用原因</a:t>
            </a:r>
            <a:endParaRPr lang="en-US" sz="2800" dirty="0">
              <a:solidFill>
                <a:srgbClr val="FFFF00"/>
              </a:solidFill>
              <a:latin typeface="Arial" pitchFamily="34" charset="0"/>
            </a:endParaRPr>
          </a:p>
        </p:txBody>
      </p:sp>
    </p:spTree>
  </p:cSld>
  <p:clrMapOvr>
    <a:masterClrMapping/>
  </p:clrMapOvr>
  <p:transition/>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1267"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1268"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1269"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1270" name="Rectangle 6"/>
          <p:cNvSpPr>
            <a:spLocks noGrp="1" noChangeArrowheads="1"/>
          </p:cNvSpPr>
          <p:nvPr>
            <p:ph type="title"/>
          </p:nvPr>
        </p:nvSpPr>
        <p:spPr>
          <a:xfrm>
            <a:off x="0" y="111511"/>
            <a:ext cx="7772400" cy="479425"/>
          </a:xfrm>
        </p:spPr>
        <p:txBody>
          <a:bodyPr>
            <a:noAutofit/>
          </a:bodyPr>
          <a:lstStyle/>
          <a:p>
            <a:pPr eaLnBrk="1" hangingPunct="1"/>
            <a:r>
              <a:rPr lang="en-US" dirty="0"/>
              <a:t>  </a:t>
            </a:r>
            <a:r>
              <a:rPr lang="zh-CN" altLang="en-US" dirty="0"/>
              <a:t>环曲面软性接触镜</a:t>
            </a:r>
            <a:r>
              <a:rPr lang="en-US" dirty="0"/>
              <a:t>: </a:t>
            </a:r>
            <a:r>
              <a:rPr lang="zh-CN" altLang="en-US" dirty="0">
                <a:solidFill>
                  <a:srgbClr val="FFFF00"/>
                </a:solidFill>
              </a:rPr>
              <a:t>适应症</a:t>
            </a:r>
            <a:br>
              <a:rPr lang="en-US" dirty="0"/>
            </a:br>
            <a:r>
              <a:rPr lang="en-US" dirty="0"/>
              <a:t> </a:t>
            </a:r>
          </a:p>
        </p:txBody>
      </p:sp>
      <p:sp>
        <p:nvSpPr>
          <p:cNvPr id="11271" name="Rectangle 112"/>
          <p:cNvSpPr>
            <a:spLocks noGrp="1" noChangeArrowheads="1"/>
          </p:cNvSpPr>
          <p:nvPr>
            <p:ph idx="1"/>
          </p:nvPr>
        </p:nvSpPr>
        <p:spPr>
          <a:xfrm>
            <a:off x="824522" y="768244"/>
            <a:ext cx="6690078" cy="4359275"/>
          </a:xfrm>
        </p:spPr>
        <p:txBody>
          <a:bodyPr/>
          <a:lstStyle/>
          <a:p>
            <a:pPr eaLnBrk="1" hangingPunct="1">
              <a:lnSpc>
                <a:spcPct val="200000"/>
              </a:lnSpc>
            </a:pPr>
            <a:r>
              <a:rPr lang="zh-CN" altLang="en-US" sz="2400" dirty="0"/>
              <a:t>由残余散光而起的视觉代偿</a:t>
            </a:r>
            <a:endParaRPr lang="en-US" sz="2400" dirty="0">
              <a:solidFill>
                <a:srgbClr val="FF0000"/>
              </a:solidFill>
            </a:endParaRPr>
          </a:p>
          <a:p>
            <a:pPr eaLnBrk="1" hangingPunct="1">
              <a:lnSpc>
                <a:spcPct val="200000"/>
              </a:lnSpc>
            </a:pPr>
            <a:r>
              <a:rPr lang="zh-CN" altLang="en-US" sz="2400" dirty="0"/>
              <a:t>佩戴最佳球镜处方而视力不满意者</a:t>
            </a:r>
            <a:endParaRPr lang="en-US" altLang="zh-CN" sz="2400" dirty="0"/>
          </a:p>
          <a:p>
            <a:pPr eaLnBrk="1" hangingPunct="1">
              <a:lnSpc>
                <a:spcPct val="200000"/>
              </a:lnSpc>
            </a:pPr>
            <a:r>
              <a:rPr lang="zh-CN" altLang="en-US" sz="2400" dirty="0"/>
              <a:t>高球柱比</a:t>
            </a:r>
            <a:r>
              <a:rPr lang="en-US" sz="2400" dirty="0"/>
              <a:t> (</a:t>
            </a:r>
            <a:r>
              <a:rPr lang="zh-CN" altLang="en-US" sz="2400" dirty="0"/>
              <a:t>球</a:t>
            </a:r>
            <a:r>
              <a:rPr lang="en-US" sz="2400" dirty="0"/>
              <a:t>:</a:t>
            </a:r>
            <a:r>
              <a:rPr lang="zh-CN" altLang="en-US" sz="2400" dirty="0"/>
              <a:t>柱</a:t>
            </a:r>
            <a:r>
              <a:rPr lang="en-US" sz="2400" dirty="0"/>
              <a:t> &gt;&gt;1)</a:t>
            </a:r>
          </a:p>
          <a:p>
            <a:pPr eaLnBrk="1" hangingPunct="1">
              <a:lnSpc>
                <a:spcPct val="200000"/>
              </a:lnSpc>
            </a:pPr>
            <a:r>
              <a:rPr lang="zh-CN" altLang="en-US" sz="2400" dirty="0"/>
              <a:t>无法忍受</a:t>
            </a:r>
            <a:r>
              <a:rPr lang="en-US" sz="2400" dirty="0"/>
              <a:t>GP </a:t>
            </a:r>
            <a:r>
              <a:rPr lang="zh-CN" altLang="en-US" sz="2400" dirty="0"/>
              <a:t>接触镜者</a:t>
            </a:r>
            <a:endParaRPr lang="en-US" sz="2400" dirty="0"/>
          </a:p>
        </p:txBody>
      </p:sp>
      <p:sp>
        <p:nvSpPr>
          <p:cNvPr id="11272" name="Rectangle 111"/>
          <p:cNvSpPr>
            <a:spLocks noChangeArrowheads="1"/>
          </p:cNvSpPr>
          <p:nvPr/>
        </p:nvSpPr>
        <p:spPr bwMode="auto">
          <a:xfrm>
            <a:off x="673100" y="522291"/>
            <a:ext cx="7772400" cy="479425"/>
          </a:xfrm>
          <a:prstGeom prst="rect">
            <a:avLst/>
          </a:prstGeom>
          <a:noFill/>
          <a:ln w="9525">
            <a:noFill/>
            <a:miter lim="800000"/>
            <a:headEnd/>
            <a:tailEnd/>
          </a:ln>
        </p:spPr>
        <p:txBody>
          <a:bodyPr lIns="92075" tIns="46038" rIns="92075" bIns="46038" anchor="ctr"/>
          <a:lstStyle/>
          <a:p>
            <a:pPr algn="ctr" defTabSz="762000" eaLnBrk="0" hangingPunct="0"/>
            <a:endParaRPr lang="en-US" sz="3500" b="1">
              <a:solidFill>
                <a:schemeClr val="bg1"/>
              </a:solidFill>
              <a:latin typeface="Arial" pitchFamily="34" charset="0"/>
            </a:endParaRPr>
          </a:p>
        </p:txBody>
      </p:sp>
    </p:spTree>
  </p:cSld>
  <p:clrMapOvr>
    <a:masterClrMapping/>
  </p:clrMapOvr>
  <p:transition/>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3315"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3316"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3317"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3318" name="Rectangle 6"/>
          <p:cNvSpPr>
            <a:spLocks noGrp="1" noChangeArrowheads="1"/>
          </p:cNvSpPr>
          <p:nvPr>
            <p:ph type="title"/>
          </p:nvPr>
        </p:nvSpPr>
        <p:spPr>
          <a:xfrm>
            <a:off x="0" y="162308"/>
            <a:ext cx="7772400" cy="392113"/>
          </a:xfrm>
        </p:spPr>
        <p:txBody>
          <a:bodyPr>
            <a:noAutofit/>
          </a:bodyPr>
          <a:lstStyle/>
          <a:p>
            <a:pPr eaLnBrk="1" hangingPunct="1">
              <a:lnSpc>
                <a:spcPct val="90000"/>
              </a:lnSpc>
            </a:pPr>
            <a:r>
              <a:rPr lang="en-US" dirty="0"/>
              <a:t>  </a:t>
            </a:r>
            <a:r>
              <a:rPr lang="zh-CN" altLang="en-US" dirty="0"/>
              <a:t>环曲面软性接触镜</a:t>
            </a:r>
            <a:r>
              <a:rPr lang="en-US" dirty="0"/>
              <a:t>: </a:t>
            </a:r>
            <a:r>
              <a:rPr lang="zh-CN" altLang="en-US" dirty="0"/>
              <a:t>配适评估</a:t>
            </a:r>
            <a:br>
              <a:rPr lang="en-US" dirty="0">
                <a:solidFill>
                  <a:srgbClr val="FFFF00"/>
                </a:solidFill>
              </a:rPr>
            </a:br>
            <a:endParaRPr lang="en-US" dirty="0">
              <a:solidFill>
                <a:srgbClr val="FFFF00"/>
              </a:solidFill>
            </a:endParaRPr>
          </a:p>
        </p:txBody>
      </p:sp>
      <p:sp>
        <p:nvSpPr>
          <p:cNvPr id="13319" name="Rectangle 7"/>
          <p:cNvSpPr>
            <a:spLocks noGrp="1" noChangeArrowheads="1"/>
          </p:cNvSpPr>
          <p:nvPr>
            <p:ph idx="1"/>
          </p:nvPr>
        </p:nvSpPr>
        <p:spPr>
          <a:xfrm>
            <a:off x="476740" y="1138384"/>
            <a:ext cx="8640233" cy="4733925"/>
          </a:xfrm>
        </p:spPr>
        <p:txBody>
          <a:bodyPr/>
          <a:lstStyle/>
          <a:p>
            <a:pPr eaLnBrk="1" hangingPunct="1">
              <a:buFontTx/>
              <a:buNone/>
            </a:pPr>
            <a:r>
              <a:rPr lang="zh-CN" altLang="en-US" sz="2400" b="1" dirty="0">
                <a:solidFill>
                  <a:srgbClr val="00B050"/>
                </a:solidFill>
              </a:rPr>
              <a:t>理想配适</a:t>
            </a:r>
            <a:r>
              <a:rPr lang="en-US" sz="2400" b="1" dirty="0"/>
              <a:t>:</a:t>
            </a:r>
            <a:r>
              <a:rPr lang="en-US" sz="2400" dirty="0"/>
              <a:t>	</a:t>
            </a:r>
            <a:r>
              <a:rPr lang="zh-CN" altLang="en-US" sz="2400" dirty="0"/>
              <a:t>完全覆盖角膜</a:t>
            </a:r>
            <a:r>
              <a:rPr lang="en-US" sz="2400" dirty="0"/>
              <a:t>, </a:t>
            </a:r>
            <a:r>
              <a:rPr lang="zh-CN" altLang="en-US" sz="2400" dirty="0"/>
              <a:t>移动度和中心定位良好</a:t>
            </a:r>
            <a:r>
              <a:rPr lang="en-US" sz="2400" dirty="0"/>
              <a:t>, </a:t>
            </a:r>
            <a:r>
              <a:rPr lang="zh-CN" altLang="en-US" sz="2400" dirty="0"/>
              <a:t>错位后快   </a:t>
            </a:r>
            <a:endParaRPr lang="en-US" altLang="zh-CN" sz="2400" dirty="0"/>
          </a:p>
          <a:p>
            <a:pPr eaLnBrk="1" hangingPunct="1">
              <a:buFontTx/>
              <a:buNone/>
            </a:pPr>
            <a:r>
              <a:rPr lang="en-US" altLang="zh-CN" sz="2400" dirty="0"/>
              <a:t>                      </a:t>
            </a:r>
            <a:r>
              <a:rPr lang="zh-CN" altLang="en-US" sz="2400" dirty="0"/>
              <a:t>速再定位</a:t>
            </a:r>
            <a:endParaRPr lang="en-US" sz="2400" dirty="0"/>
          </a:p>
          <a:p>
            <a:pPr eaLnBrk="1" hangingPunct="1">
              <a:buFontTx/>
              <a:buNone/>
            </a:pPr>
            <a:endParaRPr lang="en-US" sz="2400" dirty="0"/>
          </a:p>
          <a:p>
            <a:pPr eaLnBrk="1" hangingPunct="1">
              <a:buFontTx/>
              <a:buNone/>
            </a:pPr>
            <a:r>
              <a:rPr lang="zh-CN" altLang="en-US" sz="2400" b="1" dirty="0">
                <a:solidFill>
                  <a:srgbClr val="FF0000"/>
                </a:solidFill>
              </a:rPr>
              <a:t>较紧配适</a:t>
            </a:r>
            <a:r>
              <a:rPr lang="en-US" sz="2400" b="1" dirty="0">
                <a:solidFill>
                  <a:srgbClr val="FF0000"/>
                </a:solidFill>
              </a:rPr>
              <a:t>:</a:t>
            </a:r>
            <a:r>
              <a:rPr lang="en-US" sz="2400" dirty="0"/>
              <a:t>	</a:t>
            </a:r>
            <a:r>
              <a:rPr lang="zh-CN" altLang="en-US" sz="2400" dirty="0"/>
              <a:t>良好的中心定位</a:t>
            </a:r>
            <a:r>
              <a:rPr lang="en-US" altLang="en-US" sz="2400" dirty="0"/>
              <a:t>, </a:t>
            </a:r>
            <a:r>
              <a:rPr lang="zh-CN" altLang="en-US" sz="2400" dirty="0"/>
              <a:t>最初舒适</a:t>
            </a:r>
            <a:r>
              <a:rPr lang="en-US" altLang="en-US" sz="2400" dirty="0"/>
              <a:t>, </a:t>
            </a:r>
            <a:r>
              <a:rPr lang="zh-CN" altLang="en-US" sz="2400" dirty="0"/>
              <a:t>移动度小或 </a:t>
            </a:r>
            <a:endParaRPr lang="en-US" altLang="zh-CN" sz="2400" dirty="0"/>
          </a:p>
          <a:p>
            <a:pPr eaLnBrk="1" hangingPunct="1">
              <a:buFontTx/>
              <a:buNone/>
            </a:pPr>
            <a:r>
              <a:rPr lang="en-US" altLang="zh-CN" sz="2400" dirty="0"/>
              <a:t>                      </a:t>
            </a:r>
            <a:r>
              <a:rPr lang="zh-CN" altLang="en-US" sz="2400" dirty="0"/>
              <a:t>无</a:t>
            </a:r>
            <a:r>
              <a:rPr lang="en-US" sz="2400" dirty="0"/>
              <a:t>. </a:t>
            </a:r>
            <a:r>
              <a:rPr lang="zh-CN" altLang="en-US" sz="2400" dirty="0"/>
              <a:t>错位后再定位慢</a:t>
            </a:r>
            <a:endParaRPr lang="en-US" sz="2400" dirty="0"/>
          </a:p>
          <a:p>
            <a:pPr eaLnBrk="1" hangingPunct="1">
              <a:buFontTx/>
              <a:buNone/>
            </a:pPr>
            <a:endParaRPr lang="en-US" sz="2400" dirty="0"/>
          </a:p>
          <a:p>
            <a:pPr eaLnBrk="1" hangingPunct="1">
              <a:buFontTx/>
              <a:buNone/>
            </a:pPr>
            <a:r>
              <a:rPr lang="zh-CN" altLang="en-US" sz="2400" b="1" dirty="0">
                <a:solidFill>
                  <a:srgbClr val="FFC000"/>
                </a:solidFill>
              </a:rPr>
              <a:t>较松配适</a:t>
            </a:r>
            <a:r>
              <a:rPr lang="en-US" sz="2400" b="1" dirty="0">
                <a:solidFill>
                  <a:srgbClr val="FFC000"/>
                </a:solidFill>
              </a:rPr>
              <a:t>:</a:t>
            </a:r>
            <a:r>
              <a:rPr lang="en-US" sz="2400" dirty="0"/>
              <a:t>	</a:t>
            </a:r>
            <a:r>
              <a:rPr lang="zh-CN" altLang="en-US" sz="2400" dirty="0"/>
              <a:t>移动度过大，中心定位差，不舒适，镜片定位不</a:t>
            </a:r>
            <a:endParaRPr lang="en-US" altLang="zh-CN" sz="2400" dirty="0"/>
          </a:p>
          <a:p>
            <a:pPr eaLnBrk="1" hangingPunct="1">
              <a:buFontTx/>
              <a:buNone/>
            </a:pPr>
            <a:r>
              <a:rPr lang="en-US" altLang="zh-CN" sz="2400" dirty="0"/>
              <a:t>                      </a:t>
            </a:r>
            <a:r>
              <a:rPr lang="zh-CN" altLang="en-US" sz="2400" dirty="0"/>
              <a:t>稳定、不持久</a:t>
            </a:r>
            <a:endParaRPr lang="en-US" altLang="zh-CN" sz="2400" dirty="0"/>
          </a:p>
          <a:p>
            <a:pPr eaLnBrk="1" hangingPunct="1">
              <a:buFontTx/>
              <a:buNone/>
            </a:pPr>
            <a:r>
              <a:rPr lang="en-US" altLang="zh-CN" sz="2400" dirty="0"/>
              <a:t>                      </a:t>
            </a:r>
            <a:endParaRPr lang="en-US" sz="2400" dirty="0"/>
          </a:p>
        </p:txBody>
      </p:sp>
      <p:sp>
        <p:nvSpPr>
          <p:cNvPr id="13320" name="Rectangle 12"/>
          <p:cNvSpPr>
            <a:spLocks noChangeArrowheads="1"/>
          </p:cNvSpPr>
          <p:nvPr/>
        </p:nvSpPr>
        <p:spPr bwMode="auto">
          <a:xfrm>
            <a:off x="609600" y="598488"/>
            <a:ext cx="7772400" cy="392112"/>
          </a:xfrm>
          <a:prstGeom prst="rect">
            <a:avLst/>
          </a:prstGeom>
          <a:noFill/>
          <a:ln w="9525">
            <a:noFill/>
            <a:miter lim="800000"/>
            <a:headEnd/>
            <a:tailEnd/>
          </a:ln>
        </p:spPr>
        <p:txBody>
          <a:bodyPr lIns="92075" tIns="46038" rIns="92075" bIns="46038" anchor="ctr"/>
          <a:lstStyle/>
          <a:p>
            <a:pPr algn="ctr" defTabSz="762000" eaLnBrk="0" hangingPunct="0">
              <a:lnSpc>
                <a:spcPct val="90000"/>
              </a:lnSpc>
            </a:pPr>
            <a:endParaRPr lang="en-US" sz="3500" b="1">
              <a:solidFill>
                <a:schemeClr val="bg1"/>
              </a:solidFill>
              <a:latin typeface="Arial" pitchFamily="34" charset="0"/>
            </a:endParaRPr>
          </a:p>
        </p:txBody>
      </p:sp>
    </p:spTree>
  </p:cSld>
  <p:clrMapOvr>
    <a:masterClrMapping/>
  </p:clrMapOvr>
  <p:transition/>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38" name="Rectangle 2"/>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4339" name="Rectangle 3"/>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4340" name="Rectangle 4"/>
          <p:cNvSpPr>
            <a:spLocks noChangeArrowheads="1"/>
          </p:cNvSpPr>
          <p:nvPr/>
        </p:nvSpPr>
        <p:spPr bwMode="auto">
          <a:xfrm>
            <a:off x="685800" y="6248400"/>
            <a:ext cx="1905000" cy="457200"/>
          </a:xfrm>
          <a:prstGeom prst="rect">
            <a:avLst/>
          </a:prstGeom>
          <a:noFill/>
          <a:ln w="9525">
            <a:noFill/>
            <a:miter lim="800000"/>
            <a:headEnd/>
            <a:tailEnd/>
          </a:ln>
        </p:spPr>
        <p:txBody>
          <a:bodyPr wrap="none" anchor="ctr"/>
          <a:lstStyle/>
          <a:p>
            <a:pPr algn="ctr" eaLnBrk="0" hangingPunct="0"/>
            <a:endParaRPr lang="en-US"/>
          </a:p>
        </p:txBody>
      </p:sp>
      <p:sp>
        <p:nvSpPr>
          <p:cNvPr id="14341" name="Rectangle 5"/>
          <p:cNvSpPr>
            <a:spLocks noChangeArrowheads="1"/>
          </p:cNvSpPr>
          <p:nvPr/>
        </p:nvSpPr>
        <p:spPr bwMode="auto">
          <a:xfrm>
            <a:off x="3124200" y="6248400"/>
            <a:ext cx="2895600" cy="457200"/>
          </a:xfrm>
          <a:prstGeom prst="rect">
            <a:avLst/>
          </a:prstGeom>
          <a:noFill/>
          <a:ln w="9525">
            <a:noFill/>
            <a:miter lim="800000"/>
            <a:headEnd/>
            <a:tailEnd/>
          </a:ln>
        </p:spPr>
        <p:txBody>
          <a:bodyPr wrap="none" anchor="ctr"/>
          <a:lstStyle/>
          <a:p>
            <a:pPr algn="ctr" eaLnBrk="0" hangingPunct="0"/>
            <a:endParaRPr lang="en-US"/>
          </a:p>
        </p:txBody>
      </p:sp>
      <p:sp>
        <p:nvSpPr>
          <p:cNvPr id="14342" name="Rectangle 6"/>
          <p:cNvSpPr>
            <a:spLocks noGrp="1" noChangeArrowheads="1"/>
          </p:cNvSpPr>
          <p:nvPr>
            <p:ph type="title"/>
          </p:nvPr>
        </p:nvSpPr>
        <p:spPr>
          <a:xfrm>
            <a:off x="0" y="162308"/>
            <a:ext cx="7260166" cy="465137"/>
          </a:xfrm>
        </p:spPr>
        <p:txBody>
          <a:bodyPr>
            <a:noAutofit/>
          </a:bodyPr>
          <a:lstStyle/>
          <a:p>
            <a:pPr eaLnBrk="1" hangingPunct="1">
              <a:lnSpc>
                <a:spcPct val="90000"/>
              </a:lnSpc>
            </a:pPr>
            <a:r>
              <a:rPr lang="zh-CN" altLang="en-US" dirty="0"/>
              <a:t>环曲面软性接触镜</a:t>
            </a:r>
            <a:r>
              <a:rPr lang="en-US" dirty="0"/>
              <a:t>: </a:t>
            </a:r>
            <a:r>
              <a:rPr lang="zh-CN" altLang="en-US" dirty="0"/>
              <a:t>配适方法</a:t>
            </a:r>
            <a:br>
              <a:rPr lang="en-US" dirty="0"/>
            </a:br>
            <a:endParaRPr lang="en-US" dirty="0"/>
          </a:p>
        </p:txBody>
      </p:sp>
      <p:sp>
        <p:nvSpPr>
          <p:cNvPr id="14343" name="Rectangle 59"/>
          <p:cNvSpPr>
            <a:spLocks noGrp="1" noChangeArrowheads="1"/>
          </p:cNvSpPr>
          <p:nvPr>
            <p:ph idx="1"/>
          </p:nvPr>
        </p:nvSpPr>
        <p:spPr>
          <a:xfrm>
            <a:off x="809016" y="1053675"/>
            <a:ext cx="7467600" cy="4633913"/>
          </a:xfrm>
        </p:spPr>
        <p:txBody>
          <a:bodyPr/>
          <a:lstStyle/>
          <a:p>
            <a:pPr eaLnBrk="1" hangingPunct="1">
              <a:lnSpc>
                <a:spcPct val="90000"/>
              </a:lnSpc>
            </a:pPr>
            <a:r>
              <a:rPr lang="zh-CN" altLang="en-US" sz="2400" dirty="0"/>
              <a:t>环曲面软性接触镜试戴片</a:t>
            </a:r>
            <a:endParaRPr lang="en-US" sz="2400" dirty="0"/>
          </a:p>
          <a:p>
            <a:pPr lvl="1" eaLnBrk="1" hangingPunct="1">
              <a:lnSpc>
                <a:spcPct val="90000"/>
              </a:lnSpc>
              <a:buFont typeface="Arial" panose="020B0604020202020204" pitchFamily="34" charset="0"/>
              <a:buChar char="‒"/>
            </a:pPr>
            <a:r>
              <a:rPr lang="zh-CN" altLang="en-US" sz="2400" dirty="0"/>
              <a:t>为接触镜的定位做补偿</a:t>
            </a:r>
            <a:endParaRPr lang="en-US" sz="2400" dirty="0"/>
          </a:p>
          <a:p>
            <a:pPr lvl="1" eaLnBrk="1" hangingPunct="1">
              <a:lnSpc>
                <a:spcPct val="90000"/>
              </a:lnSpc>
              <a:buFont typeface="Arial" panose="020B0604020202020204" pitchFamily="34" charset="0"/>
              <a:buChar char="‒"/>
            </a:pPr>
            <a:endParaRPr lang="en-US" sz="2400" dirty="0"/>
          </a:p>
          <a:p>
            <a:pPr eaLnBrk="1" hangingPunct="1">
              <a:lnSpc>
                <a:spcPct val="90000"/>
              </a:lnSpc>
            </a:pPr>
            <a:r>
              <a:rPr lang="zh-CN" altLang="en-US" sz="2400" dirty="0"/>
              <a:t>经验性处方</a:t>
            </a:r>
            <a:endParaRPr lang="en-US" sz="2400" dirty="0"/>
          </a:p>
          <a:p>
            <a:pPr lvl="1" eaLnBrk="1" hangingPunct="1">
              <a:lnSpc>
                <a:spcPct val="90000"/>
              </a:lnSpc>
              <a:buFont typeface="Arial" panose="020B0604020202020204" pitchFamily="34" charset="0"/>
              <a:buChar char="‒"/>
            </a:pPr>
            <a:r>
              <a:rPr lang="zh-CN" altLang="en-US" sz="2400" dirty="0"/>
              <a:t>没有试戴片配适或</a:t>
            </a:r>
            <a:r>
              <a:rPr lang="en-US" altLang="zh-CN" sz="2400" dirty="0"/>
              <a:t>……</a:t>
            </a:r>
          </a:p>
          <a:p>
            <a:pPr lvl="1" eaLnBrk="1" hangingPunct="1">
              <a:lnSpc>
                <a:spcPct val="90000"/>
              </a:lnSpc>
              <a:buFont typeface="Arial" panose="020B0604020202020204" pitchFamily="34" charset="0"/>
              <a:buChar char="‒"/>
            </a:pPr>
            <a:r>
              <a:rPr lang="zh-CN" altLang="en-US" sz="2400" dirty="0"/>
              <a:t>球面试戴片</a:t>
            </a:r>
            <a:r>
              <a:rPr lang="en-US" sz="2400" dirty="0"/>
              <a:t> + </a:t>
            </a:r>
            <a:r>
              <a:rPr lang="zh-CN" altLang="en-US" sz="2400" dirty="0"/>
              <a:t>片上验光处方</a:t>
            </a:r>
            <a:endParaRPr lang="en-US" sz="2400" dirty="0"/>
          </a:p>
        </p:txBody>
      </p:sp>
    </p:spTree>
  </p:cSld>
  <p:clrMapOvr>
    <a:masterClrMapping/>
  </p:clrMapOvr>
  <p:transition/>
</p:sld>
</file>

<file path=ppt/theme/theme1.xml><?xml version="1.0" encoding="utf-8"?>
<a:theme xmlns:a="http://schemas.openxmlformats.org/drawingml/2006/main" name="2013_IACLE PPT_Templat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Sponsors">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Regular Slid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Section Slid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Final Slid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1_Final Slid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2013_IACLE PPT_Template</Template>
  <TotalTime>1453</TotalTime>
  <Words>41414</Words>
  <Application>Microsoft Office PowerPoint</Application>
  <PresentationFormat>On-screen Show (4:3)</PresentationFormat>
  <Paragraphs>3186</Paragraphs>
  <Slides>239</Slides>
  <Notes>232</Notes>
  <HiddenSlides>0</HiddenSlides>
  <MMClips>0</MMClips>
  <ScaleCrop>false</ScaleCrop>
  <HeadingPairs>
    <vt:vector size="8" baseType="variant">
      <vt:variant>
        <vt:lpstr>Fonts Used</vt:lpstr>
      </vt:variant>
      <vt:variant>
        <vt:i4>5</vt:i4>
      </vt:variant>
      <vt:variant>
        <vt:lpstr>Theme</vt:lpstr>
      </vt:variant>
      <vt:variant>
        <vt:i4>6</vt:i4>
      </vt:variant>
      <vt:variant>
        <vt:lpstr>Embedded OLE Servers</vt:lpstr>
      </vt:variant>
      <vt:variant>
        <vt:i4>1</vt:i4>
      </vt:variant>
      <vt:variant>
        <vt:lpstr>Slide Titles</vt:lpstr>
      </vt:variant>
      <vt:variant>
        <vt:i4>239</vt:i4>
      </vt:variant>
    </vt:vector>
  </HeadingPairs>
  <TitlesOfParts>
    <vt:vector size="251" baseType="lpstr">
      <vt:lpstr>Arial</vt:lpstr>
      <vt:lpstr>Calibri</vt:lpstr>
      <vt:lpstr>Symbol</vt:lpstr>
      <vt:lpstr>Times New Roman</vt:lpstr>
      <vt:lpstr>ZapfHumnst BT</vt:lpstr>
      <vt:lpstr>2013_IACLE PPT_Template</vt:lpstr>
      <vt:lpstr>Sponsors</vt:lpstr>
      <vt:lpstr>Regular Slide</vt:lpstr>
      <vt:lpstr>Section Slide</vt:lpstr>
      <vt:lpstr>Final Slide</vt:lpstr>
      <vt:lpstr>1_Final Slide</vt:lpstr>
      <vt:lpstr>Equation</vt:lpstr>
      <vt:lpstr>接触镜矫正散光</vt:lpstr>
      <vt:lpstr>Attributions  理论依据</vt:lpstr>
      <vt:lpstr>编审者</vt:lpstr>
      <vt:lpstr>通过教育基金和实物捐赠，IACLE开发和提供隐形眼镜教育</vt:lpstr>
      <vt:lpstr>PowerPoint Presentation</vt:lpstr>
      <vt:lpstr>出版 国际接触镜教育者学会(IACLE)  2016修订版  © 国际接触镜教育者学会2000-2015 版权所有。未经国际接触镜教育者学会事先书面许可，本出版物的任何部分不得复制、储存在检索系统中，或以任何形式或传播：   国际接触镜教育者学会 IACLE秘书处， PO Box 656 KENSINGTON NSW 2033 Australia  电子邮件：iacle@iacle.org</vt:lpstr>
      <vt:lpstr>  散光：焦平面</vt:lpstr>
      <vt:lpstr>  Sturm's光锥</vt:lpstr>
      <vt:lpstr>  规则散光: 散光径线                                          </vt:lpstr>
      <vt:lpstr>  散光: 成因 </vt:lpstr>
      <vt:lpstr>  散光: 分类 </vt:lpstr>
      <vt:lpstr>散光: 分类</vt:lpstr>
      <vt:lpstr>散光: 分类</vt:lpstr>
      <vt:lpstr>  散光: 分类</vt:lpstr>
      <vt:lpstr>  散光: 分类</vt:lpstr>
      <vt:lpstr>PowerPoint Presentation</vt:lpstr>
      <vt:lpstr>  散光: 按结构分类</vt:lpstr>
      <vt:lpstr>散光: 角膜源性</vt:lpstr>
      <vt:lpstr>  散光: Lenticular 晶状体源性</vt:lpstr>
      <vt:lpstr>  散光: Internal – Other  内部的-其他的</vt:lpstr>
      <vt:lpstr>  散光: 总散光</vt:lpstr>
      <vt:lpstr>  散光: 规则散光&amp;不规则散光 </vt:lpstr>
      <vt:lpstr>  不规则散光: 成因 </vt:lpstr>
      <vt:lpstr>  散光: 按轴分类 (假设负轴形式)</vt:lpstr>
      <vt:lpstr>散光: 顺规散光 </vt:lpstr>
      <vt:lpstr>  散光: 逆规散光</vt:lpstr>
      <vt:lpstr>散光: 斜轴散光 </vt:lpstr>
      <vt:lpstr>  散光: 根据屈光度分类 </vt:lpstr>
      <vt:lpstr>  散光: 散光量的发病率 </vt:lpstr>
      <vt:lpstr>  散光:散光量的发病率</vt:lpstr>
      <vt:lpstr>  散光: 种类的发病率</vt:lpstr>
      <vt:lpstr>  散光: 成份的贡献 </vt:lpstr>
      <vt:lpstr>总散光:角膜散光的计算</vt:lpstr>
      <vt:lpstr>  散光: 测量</vt:lpstr>
      <vt:lpstr>  角膜地形图（计算机辅助测绘）</vt:lpstr>
      <vt:lpstr>  角膜后表面散光</vt:lpstr>
      <vt:lpstr>  散光: 测量 </vt:lpstr>
      <vt:lpstr>交叉圆柱镜</vt:lpstr>
      <vt:lpstr>  自动验光仪</vt:lpstr>
      <vt:lpstr>  残余散光: 定义 </vt:lpstr>
      <vt:lpstr>残余散光: 生理性 </vt:lpstr>
      <vt:lpstr>残余散光: 诱发 </vt:lpstr>
      <vt:lpstr>  残余散光: 计算</vt:lpstr>
      <vt:lpstr>  残余散光: 根据K值计算</vt:lpstr>
      <vt:lpstr>  残余散光: 计算 vs 测量</vt:lpstr>
      <vt:lpstr>  残余散光: 透气性接触镜翘曲 </vt:lpstr>
      <vt:lpstr>  散光 </vt:lpstr>
      <vt:lpstr>  环曲面接触镜: 注意事项 </vt:lpstr>
      <vt:lpstr> 环曲面软镜</vt:lpstr>
      <vt:lpstr>  环曲面接触镜: 设计要素</vt:lpstr>
      <vt:lpstr>    环曲面软镜: 制造工艺                         </vt:lpstr>
      <vt:lpstr>  环曲面接触镜: 表面设计</vt:lpstr>
      <vt:lpstr>  前表面环曲面生成器 (飞刀)  </vt:lpstr>
      <vt:lpstr>接触镜模压法</vt:lpstr>
      <vt:lpstr>  接触镜旋转成型过程</vt:lpstr>
      <vt:lpstr>  环曲面表面的设计</vt:lpstr>
      <vt:lpstr>  复性近视散光 (CMA)</vt:lpstr>
      <vt:lpstr>  前表面环曲面接触镜设计</vt:lpstr>
      <vt:lpstr>  后表面环曲面接触镜设计</vt:lpstr>
      <vt:lpstr>  环曲面接触镜</vt:lpstr>
      <vt:lpstr>  环曲面接触镜: 稳定的方法 </vt:lpstr>
      <vt:lpstr>  环曲面接触镜设计: 目的</vt:lpstr>
      <vt:lpstr>PowerPoint Presentation</vt:lpstr>
      <vt:lpstr>  环曲面稳定法: 在接触镜上眼睑压力</vt:lpstr>
      <vt:lpstr>  环曲面稳定法: 三棱镜稳定法 </vt:lpstr>
      <vt:lpstr>  环曲面稳定法: 三棱镜稳定法 </vt:lpstr>
      <vt:lpstr>  三棱镜稳定法: 先进设计</vt:lpstr>
      <vt:lpstr>  环曲面软性稳定性: 截断稳定法 </vt:lpstr>
      <vt:lpstr>  环曲面软性接触镜稳定法: 截断稳定法 </vt:lpstr>
      <vt:lpstr>  环曲面软性接触镜稳定法: Peri-Ballast 周边稳定法 </vt:lpstr>
      <vt:lpstr>  环曲面软性接触镜稳定法: Peri-Ballast 周边稳定法 </vt:lpstr>
      <vt:lpstr>  环曲面软性接触镜稳定法: Peri-Ballast周边稳定法  </vt:lpstr>
      <vt:lpstr>  先进的设计修改: Peri-Ballast周边稳定法</vt:lpstr>
      <vt:lpstr>  Toric SCL Stabilization: Double Slab-Off 双边削薄法 </vt:lpstr>
      <vt:lpstr>  环曲面软性接触镜稳定法: Double Slab-Off双削薄镜片</vt:lpstr>
      <vt:lpstr>  环曲面软性接触镜稳定法: Double Slab-Off双削薄镜片 </vt:lpstr>
      <vt:lpstr>  先进的改良设计: Double Slab-Off 双削薄镜片</vt:lpstr>
      <vt:lpstr>先进的改良设计: 双削薄镜片(J&amp;J)</vt:lpstr>
      <vt:lpstr>  环曲面软性接触镜稳定法: Reverse Prism反转棱镜法 </vt:lpstr>
      <vt:lpstr>  环曲面软性接触镜: Reference Marks参考标记</vt:lpstr>
      <vt:lpstr>  在6点和12位置的垂线</vt:lpstr>
      <vt:lpstr>  单条垂线@ 接触镜底部: 6 点钟位置</vt:lpstr>
      <vt:lpstr>  水平方向点状线 @ 3点和9点位置</vt:lpstr>
      <vt:lpstr>  3, 6, &amp; 9 点位置: 6 点线更粗</vt:lpstr>
      <vt:lpstr>  3 条线围绕6点钟: 间隔30 ° </vt:lpstr>
      <vt:lpstr> 3条线围绕6点钟: 间隔15 ° </vt:lpstr>
      <vt:lpstr>  环曲面软性接触镜: 厚度差异</vt:lpstr>
      <vt:lpstr> 环曲面软性接触镜: 厚度差异 – 影响</vt:lpstr>
      <vt:lpstr>  环曲面软性接触镜: 厚度差异 – 配适影响  </vt:lpstr>
      <vt:lpstr>  环曲面软性接触镜: 厚度差异 – O2 影响</vt:lpstr>
      <vt:lpstr>  环曲面软性接触镜: 厚度差异 – 局部的 O2</vt:lpstr>
      <vt:lpstr>  环曲面软镜: 厚度变化-平均厚度</vt:lpstr>
      <vt:lpstr>  环曲面软镜: 厚度变化</vt:lpstr>
      <vt:lpstr>  环曲面软镜: 脱水 – 含水量变化 </vt:lpstr>
      <vt:lpstr>PowerPoint Presentation</vt:lpstr>
      <vt:lpstr>PowerPoint Presentation</vt:lpstr>
      <vt:lpstr>  环曲面软性接触镜: 适应症  </vt:lpstr>
      <vt:lpstr>  环曲面软性接触镜: 配适评估 </vt:lpstr>
      <vt:lpstr>环曲面软性接触镜: 配适方法 </vt:lpstr>
      <vt:lpstr>  环曲面软性接触镜: 配适</vt:lpstr>
      <vt:lpstr>PowerPoint Presentation</vt:lpstr>
      <vt:lpstr>PowerPoint Presentation</vt:lpstr>
      <vt:lpstr>  眼睑闭合时的剪刀运动</vt:lpstr>
      <vt:lpstr>CL 旋转: 使用镜片厚度轮廓进行预估</vt:lpstr>
      <vt:lpstr>  相对于厚的径线的镜片旋转</vt:lpstr>
      <vt:lpstr>  顺规散光环曲面: 正柱镜形式  </vt:lpstr>
      <vt:lpstr> 顺规散光环曲面: 负柱镜形式 </vt:lpstr>
      <vt:lpstr>  顺规环曲面</vt:lpstr>
      <vt:lpstr>  顺规软性环曲面: 成品镜片</vt:lpstr>
      <vt:lpstr>  逆规环曲面</vt:lpstr>
      <vt:lpstr> 逆规软性环曲面: </vt:lpstr>
      <vt:lpstr>  斜轴环曲面</vt:lpstr>
      <vt:lpstr>  斜轴软性环曲面: 成品镜片</vt:lpstr>
      <vt:lpstr>PowerPoint Presentation</vt:lpstr>
      <vt:lpstr>  环曲面软镜: 配适流程</vt:lpstr>
      <vt:lpstr>   环曲面软性接触镜: 生理学考虑</vt:lpstr>
      <vt:lpstr>PowerPoint Presentation</vt:lpstr>
      <vt:lpstr>PowerPoint Presentation</vt:lpstr>
      <vt:lpstr>  通过球柱镜处方解读视力</vt:lpstr>
      <vt:lpstr>  环曲面软性接触镜评估的常规流程</vt:lpstr>
      <vt:lpstr>环曲面软性接触镜评估的常规流程</vt:lpstr>
      <vt:lpstr>PowerPoint Presentation</vt:lpstr>
      <vt:lpstr> 接触镜类型</vt:lpstr>
      <vt:lpstr>  配适要求</vt:lpstr>
      <vt:lpstr>  影响镜片定位的因素</vt:lpstr>
      <vt:lpstr> 前表面环曲</vt:lpstr>
      <vt:lpstr>  后表面球性：开始于 </vt:lpstr>
      <vt:lpstr>  底向下三棱镜</vt:lpstr>
      <vt:lpstr>  右眼 (OD)</vt:lpstr>
      <vt:lpstr> 底向下三棱镜</vt:lpstr>
      <vt:lpstr>  底向下三棱镜</vt:lpstr>
      <vt:lpstr>  前表面圆柱形（环曲面）</vt:lpstr>
      <vt:lpstr>  圆形设计</vt:lpstr>
      <vt:lpstr>  截断设计</vt:lpstr>
      <vt:lpstr>  截断稳定法</vt:lpstr>
      <vt:lpstr> 截断稳定法设计: 可能的轮廓</vt:lpstr>
      <vt:lpstr>  截断稳定法设计</vt:lpstr>
      <vt:lpstr>  截断稳定法设计</vt:lpstr>
      <vt:lpstr>  双截断</vt:lpstr>
      <vt:lpstr>  双截断设计</vt:lpstr>
      <vt:lpstr>  后表面环曲面 (BST)</vt:lpstr>
      <vt:lpstr>  后表面环曲面接触镜：配适要求</vt:lpstr>
      <vt:lpstr>  后表面环曲面接触镜设计</vt:lpstr>
      <vt:lpstr>  后表面环曲面接触镜设计</vt:lpstr>
      <vt:lpstr>  双环曲面</vt:lpstr>
      <vt:lpstr>  双环曲面设计</vt:lpstr>
      <vt:lpstr>  周边环曲面镜片设计</vt:lpstr>
      <vt:lpstr>  周边环曲面镜片设计 </vt:lpstr>
      <vt:lpstr>  周边环曲面镜片设计 </vt:lpstr>
      <vt:lpstr>  周边环曲面镜片设计</vt:lpstr>
      <vt:lpstr>  周边环曲面镜片: 特征 </vt:lpstr>
      <vt:lpstr>  周边环曲面镜片: 制造</vt:lpstr>
      <vt:lpstr>  Toric Peripheral CLs: 制造</vt:lpstr>
      <vt:lpstr>PowerPoint Presentation</vt:lpstr>
      <vt:lpstr>  环曲面GP接触镜: 使用说明</vt:lpstr>
      <vt:lpstr>  球面接触镜戴在环曲面角膜上</vt:lpstr>
      <vt:lpstr>  球面接触镜戴在环曲面角膜上</vt:lpstr>
      <vt:lpstr>球面接触镜戴在环曲面角膜上</vt:lpstr>
      <vt:lpstr> 环曲面GP接触镜</vt:lpstr>
      <vt:lpstr> 环曲面GP接触镜: 优点</vt:lpstr>
      <vt:lpstr>  环曲面GP接触镜: 缺点 </vt:lpstr>
      <vt:lpstr>前表面环曲面接触镜</vt:lpstr>
      <vt:lpstr>前表面环曲面接触镜</vt:lpstr>
      <vt:lpstr>计算残余散光</vt:lpstr>
      <vt:lpstr>计算残余散光 </vt:lpstr>
      <vt:lpstr>三棱镜稳定法</vt:lpstr>
      <vt:lpstr>三棱镜稳定法：棱镜过大会引起......</vt:lpstr>
      <vt:lpstr>三棱镜稳定法</vt:lpstr>
      <vt:lpstr>环形，前表面 环曲面接触镜</vt:lpstr>
      <vt:lpstr> 环形，前表面环曲面接触镜</vt:lpstr>
      <vt:lpstr>配适选择</vt:lpstr>
      <vt:lpstr>试戴接触镜配适</vt:lpstr>
      <vt:lpstr>试戴接触镜配适：评估......</vt:lpstr>
      <vt:lpstr>试戴接触镜配适：使用较小的总直径为了......</vt:lpstr>
      <vt:lpstr>试戴接触镜配适：用更大的总直径为了......</vt:lpstr>
      <vt:lpstr> 接触镜旋转</vt:lpstr>
      <vt:lpstr>右眼</vt:lpstr>
      <vt:lpstr>评估接触镜旋转</vt:lpstr>
      <vt:lpstr>评估接触镜旋转：鼻侧旋转</vt:lpstr>
      <vt:lpstr>确定柱镜度</vt:lpstr>
      <vt:lpstr>确定柱镜度</vt:lpstr>
      <vt:lpstr>理想配适特征</vt:lpstr>
      <vt:lpstr>  接触镜订单</vt:lpstr>
      <vt:lpstr>核查前表面环曲面</vt:lpstr>
      <vt:lpstr>  接触镜订单：注意事项</vt:lpstr>
      <vt:lpstr>接触镜订单：预警 – 接触镜中心定位</vt:lpstr>
      <vt:lpstr>  接触镜订单：预警 – 接触偏位 </vt:lpstr>
      <vt:lpstr>理想的患者特征</vt:lpstr>
      <vt:lpstr>配适要求</vt:lpstr>
      <vt:lpstr>  接触镜要求</vt:lpstr>
      <vt:lpstr>  接触镜要求 继续......</vt:lpstr>
      <vt:lpstr>接触镜要求</vt:lpstr>
      <vt:lpstr>接触镜要求</vt:lpstr>
      <vt:lpstr>  后表面环曲面接触镜 </vt:lpstr>
      <vt:lpstr>  后表面环曲面接触镜</vt:lpstr>
      <vt:lpstr>  环曲面镜片的光学</vt:lpstr>
      <vt:lpstr>  环曲面接触镜的光学</vt:lpstr>
      <vt:lpstr>  环曲面接触镜光学</vt:lpstr>
      <vt:lpstr>诱发的柱镜度数</vt:lpstr>
      <vt:lpstr>PowerPoint Presentation</vt:lpstr>
      <vt:lpstr>诱发的算光度数</vt:lpstr>
      <vt:lpstr>诱发的柱镜度数：举例</vt:lpstr>
      <vt:lpstr>PowerPoint Presentation</vt:lpstr>
      <vt:lpstr>材料选择：注意事项</vt:lpstr>
      <vt:lpstr>  接触镜设计哲理</vt:lpstr>
      <vt:lpstr>经验订单：要求</vt:lpstr>
      <vt:lpstr>经验订单：潜在的问题</vt:lpstr>
      <vt:lpstr>PowerPoint Presentation</vt:lpstr>
      <vt:lpstr>全适合模型（Full-Alignment Model）</vt:lpstr>
      <vt:lpstr>全适合模型：优点</vt:lpstr>
      <vt:lpstr>全适合模型：缺点</vt:lpstr>
      <vt:lpstr>低环曲仿真模型</vt:lpstr>
      <vt:lpstr>  低环曲仿真模型</vt:lpstr>
      <vt:lpstr> 低环曲仿真模型</vt:lpstr>
      <vt:lpstr> 低环曲仿真模型: 优点 </vt:lpstr>
      <vt:lpstr>  后表面环曲面前表面球面</vt:lpstr>
      <vt:lpstr>后环曲/前球面接触镜：举例 </vt:lpstr>
      <vt:lpstr>  双环曲面镜片</vt:lpstr>
      <vt:lpstr> 双环曲面接触镜：配适</vt:lpstr>
      <vt:lpstr>  配适选项</vt:lpstr>
      <vt:lpstr>  配适双环曲面:  举例 </vt:lpstr>
      <vt:lpstr>  球面接触镜试戴片方法: 最平径线 </vt:lpstr>
      <vt:lpstr>球面接触镜试戴片法:陡径线 </vt:lpstr>
      <vt:lpstr>  球面接触镜试戴片发: 最终步骤 </vt:lpstr>
      <vt:lpstr>  球面接触镜试戴片: Advantages 优点 </vt:lpstr>
      <vt:lpstr>  球面接触镜试戴片</vt:lpstr>
      <vt:lpstr>  球面接触镜试戴片</vt:lpstr>
      <vt:lpstr>  球性度数效力接触镜（SPE CL）</vt:lpstr>
      <vt:lpstr>  球性度数接触镜: Advantages 优点 </vt:lpstr>
      <vt:lpstr>  周边环曲面接触镜</vt:lpstr>
      <vt:lpstr>周边环曲面接触镜</vt:lpstr>
      <vt:lpstr> 周边环曲面接触镜：用于 </vt:lpstr>
      <vt:lpstr>  周边环曲面接触镜</vt:lpstr>
      <vt:lpstr>周边环曲面角膜接触镜: 有点  </vt:lpstr>
      <vt:lpstr>符号</vt:lpstr>
      <vt:lpstr>简称</vt:lpstr>
      <vt:lpstr>首字母缩略词</vt:lpstr>
      <vt:lpstr>首字母缩略词</vt:lpstr>
      <vt:lpstr>请在线访问:</vt:lpstr>
    </vt:vector>
  </TitlesOfParts>
  <Company>Aston University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The International Association of Contact Lens Educators (IACLE)</dc:title>
  <dc:creator>Naroo</dc:creator>
  <cp:lastModifiedBy>Siobhan Allen</cp:lastModifiedBy>
  <cp:revision>420</cp:revision>
  <dcterms:created xsi:type="dcterms:W3CDTF">2014-09-17T10:42:00Z</dcterms:created>
  <dcterms:modified xsi:type="dcterms:W3CDTF">2020-03-26T10:02:06Z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2052-10.1.0.7400</vt:lpwstr>
  </property>
</Properties>
</file>